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357"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 id="312" r:id="rId59"/>
    <p:sldId id="313" r:id="rId60"/>
    <p:sldId id="314" r:id="rId61"/>
    <p:sldId id="315" r:id="rId62"/>
    <p:sldId id="316" r:id="rId63"/>
    <p:sldId id="317" r:id="rId64"/>
    <p:sldId id="318" r:id="rId65"/>
    <p:sldId id="319" r:id="rId66"/>
    <p:sldId id="320" r:id="rId67"/>
    <p:sldId id="321" r:id="rId68"/>
    <p:sldId id="322" r:id="rId69"/>
    <p:sldId id="323" r:id="rId70"/>
    <p:sldId id="324" r:id="rId71"/>
    <p:sldId id="325" r:id="rId72"/>
    <p:sldId id="326" r:id="rId73"/>
    <p:sldId id="327" r:id="rId74"/>
    <p:sldId id="328" r:id="rId75"/>
    <p:sldId id="329" r:id="rId76"/>
    <p:sldId id="330" r:id="rId77"/>
    <p:sldId id="331" r:id="rId78"/>
    <p:sldId id="332" r:id="rId79"/>
    <p:sldId id="333" r:id="rId80"/>
    <p:sldId id="334" r:id="rId81"/>
    <p:sldId id="335" r:id="rId82"/>
    <p:sldId id="336" r:id="rId83"/>
    <p:sldId id="337" r:id="rId84"/>
    <p:sldId id="338" r:id="rId85"/>
    <p:sldId id="339" r:id="rId86"/>
    <p:sldId id="340" r:id="rId87"/>
    <p:sldId id="341" r:id="rId88"/>
    <p:sldId id="342" r:id="rId89"/>
    <p:sldId id="343" r:id="rId90"/>
    <p:sldId id="344" r:id="rId91"/>
    <p:sldId id="345" r:id="rId92"/>
    <p:sldId id="346" r:id="rId93"/>
    <p:sldId id="347" r:id="rId94"/>
    <p:sldId id="348" r:id="rId95"/>
    <p:sldId id="349" r:id="rId96"/>
    <p:sldId id="350" r:id="rId97"/>
    <p:sldId id="351" r:id="rId98"/>
    <p:sldId id="352" r:id="rId99"/>
    <p:sldId id="353" r:id="rId100"/>
    <p:sldId id="354" r:id="rId101"/>
    <p:sldId id="355" r:id="rId102"/>
    <p:sldId id="356" r:id="rId10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DD1CE"/>
    <a:srgbClr val="FFA826"/>
    <a:srgbClr val="F26363"/>
    <a:srgbClr val="A8436F"/>
    <a:srgbClr val="995DB3"/>
    <a:srgbClr val="FFCE63"/>
    <a:srgbClr val="FF8026"/>
    <a:srgbClr val="63357A"/>
    <a:srgbClr val="419CCC"/>
    <a:srgbClr val="38508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518"/>
    <p:restoredTop sz="96250"/>
  </p:normalViewPr>
  <p:slideViewPr>
    <p:cSldViewPr snapToGrid="0">
      <p:cViewPr>
        <p:scale>
          <a:sx n="98" d="100"/>
          <a:sy n="98" d="100"/>
        </p:scale>
        <p:origin x="592" y="7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tableStyles" Target="tableStyle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effectLst/>
          </c:spPr>
          <c:dPt>
            <c:idx val="0"/>
            <c:bubble3D val="0"/>
            <c:spPr>
              <a:solidFill>
                <a:srgbClr val="419CCC"/>
              </a:solidFill>
              <a:effectLst/>
            </c:spPr>
            <c:extLst>
              <c:ext xmlns:c16="http://schemas.microsoft.com/office/drawing/2014/chart" uri="{C3380CC4-5D6E-409C-BE32-E72D297353CC}">
                <c16:uniqueId val="{00000001-4288-2E48-9F91-C7EE14B182F8}"/>
              </c:ext>
            </c:extLst>
          </c:dPt>
          <c:dPt>
            <c:idx val="1"/>
            <c:bubble3D val="0"/>
            <c:spPr>
              <a:solidFill>
                <a:schemeClr val="bg1">
                  <a:lumMod val="50000"/>
                  <a:alpha val="20000"/>
                </a:schemeClr>
              </a:solidFill>
              <a:effectLst/>
            </c:spPr>
            <c:extLst>
              <c:ext xmlns:c16="http://schemas.microsoft.com/office/drawing/2014/chart" uri="{C3380CC4-5D6E-409C-BE32-E72D297353CC}">
                <c16:uniqueId val="{00000003-4288-2E48-9F91-C7EE14B182F8}"/>
              </c:ext>
            </c:extLst>
          </c:dPt>
          <c:cat>
            <c:strRef>
              <c:f>Sheet1!$A$2:$A$3</c:f>
              <c:strCache>
                <c:ptCount val="2"/>
                <c:pt idx="0">
                  <c:v>1st Qtr</c:v>
                </c:pt>
                <c:pt idx="1">
                  <c:v>2nd Qtr</c:v>
                </c:pt>
              </c:strCache>
            </c:strRef>
          </c:cat>
          <c:val>
            <c:numRef>
              <c:f>Sheet1!$B$2:$B$3</c:f>
              <c:numCache>
                <c:formatCode>General</c:formatCode>
                <c:ptCount val="2"/>
                <c:pt idx="0">
                  <c:v>60</c:v>
                </c:pt>
                <c:pt idx="1">
                  <c:v>40</c:v>
                </c:pt>
              </c:numCache>
            </c:numRef>
          </c:val>
          <c:extLst>
            <c:ext xmlns:c16="http://schemas.microsoft.com/office/drawing/2014/chart" uri="{C3380CC4-5D6E-409C-BE32-E72D297353CC}">
              <c16:uniqueId val="{00000004-4288-2E48-9F91-C7EE14B182F8}"/>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rgbClr val="995DB3"/>
              </a:solidFill>
            </c:spPr>
            <c:extLst>
              <c:ext xmlns:c16="http://schemas.microsoft.com/office/drawing/2014/chart" uri="{C3380CC4-5D6E-409C-BE32-E72D297353CC}">
                <c16:uniqueId val="{00000001-BCC8-664A-BA42-3CAA2E16109B}"/>
              </c:ext>
            </c:extLst>
          </c:dPt>
          <c:dPt>
            <c:idx val="1"/>
            <c:bubble3D val="0"/>
            <c:spPr>
              <a:solidFill>
                <a:schemeClr val="bg1">
                  <a:lumMod val="75000"/>
                  <a:alpha val="30000"/>
                </a:schemeClr>
              </a:solidFill>
            </c:spPr>
            <c:extLst>
              <c:ext xmlns:c16="http://schemas.microsoft.com/office/drawing/2014/chart" uri="{C3380CC4-5D6E-409C-BE32-E72D297353CC}">
                <c16:uniqueId val="{00000003-BCC8-664A-BA42-3CAA2E16109B}"/>
              </c:ext>
            </c:extLst>
          </c:dPt>
          <c:cat>
            <c:strRef>
              <c:f>Sheet1!$A$2:$A$3</c:f>
              <c:strCache>
                <c:ptCount val="2"/>
                <c:pt idx="0">
                  <c:v>1st Qtr</c:v>
                </c:pt>
                <c:pt idx="1">
                  <c:v>2nd Qtr</c:v>
                </c:pt>
              </c:strCache>
            </c:strRef>
          </c:cat>
          <c:val>
            <c:numRef>
              <c:f>Sheet1!$B$2:$B$3</c:f>
              <c:numCache>
                <c:formatCode>General</c:formatCode>
                <c:ptCount val="2"/>
                <c:pt idx="0">
                  <c:v>85</c:v>
                </c:pt>
                <c:pt idx="1">
                  <c:v>15</c:v>
                </c:pt>
              </c:numCache>
            </c:numRef>
          </c:val>
          <c:extLst>
            <c:ext xmlns:c16="http://schemas.microsoft.com/office/drawing/2014/chart" uri="{C3380CC4-5D6E-409C-BE32-E72D297353CC}">
              <c16:uniqueId val="{00000004-BCC8-664A-BA42-3CAA2E16109B}"/>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F26363"/>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50</c:v>
                </c:pt>
                <c:pt idx="1">
                  <c:v>70</c:v>
                </c:pt>
                <c:pt idx="2">
                  <c:v>20</c:v>
                </c:pt>
                <c:pt idx="3">
                  <c:v>60</c:v>
                </c:pt>
              </c:numCache>
            </c:numRef>
          </c:val>
          <c:extLst>
            <c:ext xmlns:c16="http://schemas.microsoft.com/office/drawing/2014/chart" uri="{C3380CC4-5D6E-409C-BE32-E72D297353CC}">
              <c16:uniqueId val="{00000000-5596-414F-ADBA-96753A4F96E7}"/>
            </c:ext>
          </c:extLst>
        </c:ser>
        <c:ser>
          <c:idx val="1"/>
          <c:order val="1"/>
          <c:tx>
            <c:strRef>
              <c:f>Sheet1!$C$1</c:f>
              <c:strCache>
                <c:ptCount val="1"/>
                <c:pt idx="0">
                  <c:v>Series 2</c:v>
                </c:pt>
              </c:strCache>
            </c:strRef>
          </c:tx>
          <c:spPr>
            <a:solidFill>
              <a:srgbClr val="FFCE63"/>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40</c:v>
                </c:pt>
                <c:pt idx="1">
                  <c:v>30</c:v>
                </c:pt>
                <c:pt idx="2">
                  <c:v>25</c:v>
                </c:pt>
                <c:pt idx="3">
                  <c:v>50</c:v>
                </c:pt>
              </c:numCache>
            </c:numRef>
          </c:val>
          <c:extLst>
            <c:ext xmlns:c16="http://schemas.microsoft.com/office/drawing/2014/chart" uri="{C3380CC4-5D6E-409C-BE32-E72D297353CC}">
              <c16:uniqueId val="{00000001-5596-414F-ADBA-96753A4F96E7}"/>
            </c:ext>
          </c:extLst>
        </c:ser>
        <c:dLbls>
          <c:showLegendKey val="0"/>
          <c:showVal val="0"/>
          <c:showCatName val="0"/>
          <c:showSerName val="0"/>
          <c:showPercent val="0"/>
          <c:showBubbleSize val="0"/>
        </c:dLbls>
        <c:gapWidth val="219"/>
        <c:overlap val="-27"/>
        <c:axId val="1969456912"/>
        <c:axId val="721167488"/>
      </c:barChart>
      <c:catAx>
        <c:axId val="1969456912"/>
        <c:scaling>
          <c:orientation val="minMax"/>
        </c:scaling>
        <c:delete val="1"/>
        <c:axPos val="b"/>
        <c:numFmt formatCode="General" sourceLinked="1"/>
        <c:majorTickMark val="none"/>
        <c:minorTickMark val="none"/>
        <c:tickLblPos val="nextTo"/>
        <c:crossAx val="721167488"/>
        <c:crosses val="autoZero"/>
        <c:auto val="1"/>
        <c:lblAlgn val="ctr"/>
        <c:lblOffset val="100"/>
        <c:noMultiLvlLbl val="0"/>
      </c:catAx>
      <c:valAx>
        <c:axId val="721167488"/>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694569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svg>
</file>

<file path=ppt/media/image11.png>
</file>

<file path=ppt/media/image12.svg>
</file>

<file path=ppt/media/image13.png>
</file>

<file path=ppt/media/image14.png>
</file>

<file path=ppt/media/image2.png>
</file>

<file path=ppt/media/image20.pn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svg>
</file>

<file path=ppt/media/image37.png>
</file>

<file path=ppt/media/image38.svg>
</file>

<file path=ppt/media/image39.png>
</file>

<file path=ppt/media/image4.svg>
</file>

<file path=ppt/media/image40.svg>
</file>

<file path=ppt/media/image41.png>
</file>

<file path=ppt/media/image42.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61C2F-F588-5E87-56B7-0219FEAB605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E918A301-11C0-9E0F-89B0-7A8C846D17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5E8DB09A-6153-5919-19FF-F2F12FC5B670}"/>
              </a:ext>
            </a:extLst>
          </p:cNvPr>
          <p:cNvSpPr>
            <a:spLocks noGrp="1"/>
          </p:cNvSpPr>
          <p:nvPr>
            <p:ph type="dt" sz="half" idx="10"/>
          </p:nvPr>
        </p:nvSpPr>
        <p:spPr/>
        <p:txBody>
          <a:bodyPr/>
          <a:lstStyle/>
          <a:p>
            <a:fld id="{A29E8B73-4802-4343-902D-1CA636CD0F24}" type="datetimeFigureOut">
              <a:rPr lang="en-US" smtClean="0"/>
              <a:t>4/13/23</a:t>
            </a:fld>
            <a:endParaRPr lang="en-US"/>
          </a:p>
        </p:txBody>
      </p:sp>
      <p:sp>
        <p:nvSpPr>
          <p:cNvPr id="5" name="Footer Placeholder 4">
            <a:extLst>
              <a:ext uri="{FF2B5EF4-FFF2-40B4-BE49-F238E27FC236}">
                <a16:creationId xmlns:a16="http://schemas.microsoft.com/office/drawing/2014/main" id="{CEC00352-9678-62B4-E110-A824B1AFCE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7339E9-76B0-31C8-D19F-0E91F755EF47}"/>
              </a:ext>
            </a:extLst>
          </p:cNvPr>
          <p:cNvSpPr>
            <a:spLocks noGrp="1"/>
          </p:cNvSpPr>
          <p:nvPr>
            <p:ph type="sldNum" sz="quarter" idx="12"/>
          </p:nvPr>
        </p:nvSpPr>
        <p:spPr/>
        <p:txBody>
          <a:bodyPr/>
          <a:lstStyle/>
          <a:p>
            <a:fld id="{D7DFCFD1-1729-6B4A-8A3F-1D65C42CD8F5}" type="slidenum">
              <a:rPr lang="en-US" smtClean="0"/>
              <a:t>‹#›</a:t>
            </a:fld>
            <a:endParaRPr lang="en-US"/>
          </a:p>
        </p:txBody>
      </p:sp>
    </p:spTree>
    <p:extLst>
      <p:ext uri="{BB962C8B-B14F-4D97-AF65-F5344CB8AC3E}">
        <p14:creationId xmlns:p14="http://schemas.microsoft.com/office/powerpoint/2010/main" val="3277904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FDE57-2EA3-E849-7B80-810E6DAEFE27}"/>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137F264-E52E-791C-A222-51ECC1B17BA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BEAD381-64DB-003C-7868-6A22D711B911}"/>
              </a:ext>
            </a:extLst>
          </p:cNvPr>
          <p:cNvSpPr>
            <a:spLocks noGrp="1"/>
          </p:cNvSpPr>
          <p:nvPr>
            <p:ph type="dt" sz="half" idx="10"/>
          </p:nvPr>
        </p:nvSpPr>
        <p:spPr/>
        <p:txBody>
          <a:bodyPr/>
          <a:lstStyle/>
          <a:p>
            <a:fld id="{A29E8B73-4802-4343-902D-1CA636CD0F24}" type="datetimeFigureOut">
              <a:rPr lang="en-US" smtClean="0"/>
              <a:t>4/13/23</a:t>
            </a:fld>
            <a:endParaRPr lang="en-US"/>
          </a:p>
        </p:txBody>
      </p:sp>
      <p:sp>
        <p:nvSpPr>
          <p:cNvPr id="5" name="Footer Placeholder 4">
            <a:extLst>
              <a:ext uri="{FF2B5EF4-FFF2-40B4-BE49-F238E27FC236}">
                <a16:creationId xmlns:a16="http://schemas.microsoft.com/office/drawing/2014/main" id="{D6367639-EA28-0B9B-8D41-92DE2C6052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46F484-C135-D43C-F903-4A33A7D230C4}"/>
              </a:ext>
            </a:extLst>
          </p:cNvPr>
          <p:cNvSpPr>
            <a:spLocks noGrp="1"/>
          </p:cNvSpPr>
          <p:nvPr>
            <p:ph type="sldNum" sz="quarter" idx="12"/>
          </p:nvPr>
        </p:nvSpPr>
        <p:spPr/>
        <p:txBody>
          <a:bodyPr/>
          <a:lstStyle/>
          <a:p>
            <a:fld id="{D7DFCFD1-1729-6B4A-8A3F-1D65C42CD8F5}" type="slidenum">
              <a:rPr lang="en-US" smtClean="0"/>
              <a:t>‹#›</a:t>
            </a:fld>
            <a:endParaRPr lang="en-US"/>
          </a:p>
        </p:txBody>
      </p:sp>
    </p:spTree>
    <p:extLst>
      <p:ext uri="{BB962C8B-B14F-4D97-AF65-F5344CB8AC3E}">
        <p14:creationId xmlns:p14="http://schemas.microsoft.com/office/powerpoint/2010/main" val="8720306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8ADC29-4A96-3C8C-1F67-B0302014EBE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5912E1C-296C-FE13-8B9D-F21509F8384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97E86AA-9F7F-3094-A6A3-4D25CFA216B2}"/>
              </a:ext>
            </a:extLst>
          </p:cNvPr>
          <p:cNvSpPr>
            <a:spLocks noGrp="1"/>
          </p:cNvSpPr>
          <p:nvPr>
            <p:ph type="dt" sz="half" idx="10"/>
          </p:nvPr>
        </p:nvSpPr>
        <p:spPr/>
        <p:txBody>
          <a:bodyPr/>
          <a:lstStyle/>
          <a:p>
            <a:fld id="{A29E8B73-4802-4343-902D-1CA636CD0F24}" type="datetimeFigureOut">
              <a:rPr lang="en-US" smtClean="0"/>
              <a:t>4/13/23</a:t>
            </a:fld>
            <a:endParaRPr lang="en-US"/>
          </a:p>
        </p:txBody>
      </p:sp>
      <p:sp>
        <p:nvSpPr>
          <p:cNvPr id="5" name="Footer Placeholder 4">
            <a:extLst>
              <a:ext uri="{FF2B5EF4-FFF2-40B4-BE49-F238E27FC236}">
                <a16:creationId xmlns:a16="http://schemas.microsoft.com/office/drawing/2014/main" id="{B9AD55E8-4CE1-DED8-3956-C07AE16D2A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8CA6D3-B6BE-1E0C-B945-ACBCD8FC6D6F}"/>
              </a:ext>
            </a:extLst>
          </p:cNvPr>
          <p:cNvSpPr>
            <a:spLocks noGrp="1"/>
          </p:cNvSpPr>
          <p:nvPr>
            <p:ph type="sldNum" sz="quarter" idx="12"/>
          </p:nvPr>
        </p:nvSpPr>
        <p:spPr/>
        <p:txBody>
          <a:bodyPr/>
          <a:lstStyle/>
          <a:p>
            <a:fld id="{D7DFCFD1-1729-6B4A-8A3F-1D65C42CD8F5}" type="slidenum">
              <a:rPr lang="en-US" smtClean="0"/>
              <a:t>‹#›</a:t>
            </a:fld>
            <a:endParaRPr lang="en-US"/>
          </a:p>
        </p:txBody>
      </p:sp>
    </p:spTree>
    <p:extLst>
      <p:ext uri="{BB962C8B-B14F-4D97-AF65-F5344CB8AC3E}">
        <p14:creationId xmlns:p14="http://schemas.microsoft.com/office/powerpoint/2010/main" val="6282438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CB0DF-FD75-38AE-E7F6-367B7C7F904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1D8D5AE-9FDE-3D05-1408-D7DF6ADC719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D26B3A1-1463-CA19-63FF-E0688521ECF3}"/>
              </a:ext>
            </a:extLst>
          </p:cNvPr>
          <p:cNvSpPr>
            <a:spLocks noGrp="1"/>
          </p:cNvSpPr>
          <p:nvPr>
            <p:ph type="dt" sz="half" idx="10"/>
          </p:nvPr>
        </p:nvSpPr>
        <p:spPr/>
        <p:txBody>
          <a:bodyPr/>
          <a:lstStyle/>
          <a:p>
            <a:fld id="{A29E8B73-4802-4343-902D-1CA636CD0F24}" type="datetimeFigureOut">
              <a:rPr lang="en-US" smtClean="0"/>
              <a:t>4/13/23</a:t>
            </a:fld>
            <a:endParaRPr lang="en-US"/>
          </a:p>
        </p:txBody>
      </p:sp>
      <p:sp>
        <p:nvSpPr>
          <p:cNvPr id="5" name="Footer Placeholder 4">
            <a:extLst>
              <a:ext uri="{FF2B5EF4-FFF2-40B4-BE49-F238E27FC236}">
                <a16:creationId xmlns:a16="http://schemas.microsoft.com/office/drawing/2014/main" id="{601C1FBB-89CF-C8AC-8C34-E7BCAC3321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11E02F-55D3-9DF7-A392-D8AFD4B6CB9F}"/>
              </a:ext>
            </a:extLst>
          </p:cNvPr>
          <p:cNvSpPr>
            <a:spLocks noGrp="1"/>
          </p:cNvSpPr>
          <p:nvPr>
            <p:ph type="sldNum" sz="quarter" idx="12"/>
          </p:nvPr>
        </p:nvSpPr>
        <p:spPr/>
        <p:txBody>
          <a:bodyPr/>
          <a:lstStyle/>
          <a:p>
            <a:fld id="{D7DFCFD1-1729-6B4A-8A3F-1D65C42CD8F5}" type="slidenum">
              <a:rPr lang="en-US" smtClean="0"/>
              <a:t>‹#›</a:t>
            </a:fld>
            <a:endParaRPr lang="en-US"/>
          </a:p>
        </p:txBody>
      </p:sp>
    </p:spTree>
    <p:extLst>
      <p:ext uri="{BB962C8B-B14F-4D97-AF65-F5344CB8AC3E}">
        <p14:creationId xmlns:p14="http://schemas.microsoft.com/office/powerpoint/2010/main" val="14008470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9F0B7-8F75-00F4-1BE8-9EDF9818522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11B3DE40-D21A-ED4C-57A4-34FAE8688D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738E752-1227-6D16-0EC3-76C3A81F4201}"/>
              </a:ext>
            </a:extLst>
          </p:cNvPr>
          <p:cNvSpPr>
            <a:spLocks noGrp="1"/>
          </p:cNvSpPr>
          <p:nvPr>
            <p:ph type="dt" sz="half" idx="10"/>
          </p:nvPr>
        </p:nvSpPr>
        <p:spPr/>
        <p:txBody>
          <a:bodyPr/>
          <a:lstStyle/>
          <a:p>
            <a:fld id="{A29E8B73-4802-4343-902D-1CA636CD0F24}" type="datetimeFigureOut">
              <a:rPr lang="en-US" smtClean="0"/>
              <a:t>4/13/23</a:t>
            </a:fld>
            <a:endParaRPr lang="en-US"/>
          </a:p>
        </p:txBody>
      </p:sp>
      <p:sp>
        <p:nvSpPr>
          <p:cNvPr id="5" name="Footer Placeholder 4">
            <a:extLst>
              <a:ext uri="{FF2B5EF4-FFF2-40B4-BE49-F238E27FC236}">
                <a16:creationId xmlns:a16="http://schemas.microsoft.com/office/drawing/2014/main" id="{AAA9451F-6922-4AB8-098B-01E1B7AED9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E8AD34-E08A-F63F-4D7C-F7B7A0623E93}"/>
              </a:ext>
            </a:extLst>
          </p:cNvPr>
          <p:cNvSpPr>
            <a:spLocks noGrp="1"/>
          </p:cNvSpPr>
          <p:nvPr>
            <p:ph type="sldNum" sz="quarter" idx="12"/>
          </p:nvPr>
        </p:nvSpPr>
        <p:spPr/>
        <p:txBody>
          <a:bodyPr/>
          <a:lstStyle/>
          <a:p>
            <a:fld id="{D7DFCFD1-1729-6B4A-8A3F-1D65C42CD8F5}" type="slidenum">
              <a:rPr lang="en-US" smtClean="0"/>
              <a:t>‹#›</a:t>
            </a:fld>
            <a:endParaRPr lang="en-US"/>
          </a:p>
        </p:txBody>
      </p:sp>
    </p:spTree>
    <p:extLst>
      <p:ext uri="{BB962C8B-B14F-4D97-AF65-F5344CB8AC3E}">
        <p14:creationId xmlns:p14="http://schemas.microsoft.com/office/powerpoint/2010/main" val="640435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046BA-FA7C-62E1-7AE3-42C41409D36B}"/>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033EE93-52A3-829B-6F10-56845207771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3581E25-AA06-FED6-602E-BBFCCB08221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830ACAE-5AB4-AABE-DEE7-34DF85432E51}"/>
              </a:ext>
            </a:extLst>
          </p:cNvPr>
          <p:cNvSpPr>
            <a:spLocks noGrp="1"/>
          </p:cNvSpPr>
          <p:nvPr>
            <p:ph type="dt" sz="half" idx="10"/>
          </p:nvPr>
        </p:nvSpPr>
        <p:spPr/>
        <p:txBody>
          <a:bodyPr/>
          <a:lstStyle/>
          <a:p>
            <a:fld id="{A29E8B73-4802-4343-902D-1CA636CD0F24}" type="datetimeFigureOut">
              <a:rPr lang="en-US" smtClean="0"/>
              <a:t>4/13/23</a:t>
            </a:fld>
            <a:endParaRPr lang="en-US"/>
          </a:p>
        </p:txBody>
      </p:sp>
      <p:sp>
        <p:nvSpPr>
          <p:cNvPr id="6" name="Footer Placeholder 5">
            <a:extLst>
              <a:ext uri="{FF2B5EF4-FFF2-40B4-BE49-F238E27FC236}">
                <a16:creationId xmlns:a16="http://schemas.microsoft.com/office/drawing/2014/main" id="{1251ECEA-2D72-F6AD-3E91-E9FFCD8EB5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3968D1-FD2D-5AC7-2561-C0F4E424AA54}"/>
              </a:ext>
            </a:extLst>
          </p:cNvPr>
          <p:cNvSpPr>
            <a:spLocks noGrp="1"/>
          </p:cNvSpPr>
          <p:nvPr>
            <p:ph type="sldNum" sz="quarter" idx="12"/>
          </p:nvPr>
        </p:nvSpPr>
        <p:spPr/>
        <p:txBody>
          <a:bodyPr/>
          <a:lstStyle/>
          <a:p>
            <a:fld id="{D7DFCFD1-1729-6B4A-8A3F-1D65C42CD8F5}" type="slidenum">
              <a:rPr lang="en-US" smtClean="0"/>
              <a:t>‹#›</a:t>
            </a:fld>
            <a:endParaRPr lang="en-US"/>
          </a:p>
        </p:txBody>
      </p:sp>
    </p:spTree>
    <p:extLst>
      <p:ext uri="{BB962C8B-B14F-4D97-AF65-F5344CB8AC3E}">
        <p14:creationId xmlns:p14="http://schemas.microsoft.com/office/powerpoint/2010/main" val="65696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E398F-8D2A-F18A-1287-BD6E986F1127}"/>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B7F5DC7-3F50-300D-30DA-6EC45EA275C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9C2BDA7-2E46-06AD-6B8D-75C9907C365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C7D8BB9-7A49-E741-81B9-0827341EBF6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6463439-1979-C086-6805-46B9C66AEF0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86D9054-85B2-5E57-8D2B-D424A927BE98}"/>
              </a:ext>
            </a:extLst>
          </p:cNvPr>
          <p:cNvSpPr>
            <a:spLocks noGrp="1"/>
          </p:cNvSpPr>
          <p:nvPr>
            <p:ph type="dt" sz="half" idx="10"/>
          </p:nvPr>
        </p:nvSpPr>
        <p:spPr/>
        <p:txBody>
          <a:bodyPr/>
          <a:lstStyle/>
          <a:p>
            <a:fld id="{A29E8B73-4802-4343-902D-1CA636CD0F24}" type="datetimeFigureOut">
              <a:rPr lang="en-US" smtClean="0"/>
              <a:t>4/13/23</a:t>
            </a:fld>
            <a:endParaRPr lang="en-US"/>
          </a:p>
        </p:txBody>
      </p:sp>
      <p:sp>
        <p:nvSpPr>
          <p:cNvPr id="8" name="Footer Placeholder 7">
            <a:extLst>
              <a:ext uri="{FF2B5EF4-FFF2-40B4-BE49-F238E27FC236}">
                <a16:creationId xmlns:a16="http://schemas.microsoft.com/office/drawing/2014/main" id="{3AFBB364-EDFF-AAE2-1B7A-314CEEF460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2D82D5E-E0AF-18D5-DD12-7E7A7171B245}"/>
              </a:ext>
            </a:extLst>
          </p:cNvPr>
          <p:cNvSpPr>
            <a:spLocks noGrp="1"/>
          </p:cNvSpPr>
          <p:nvPr>
            <p:ph type="sldNum" sz="quarter" idx="12"/>
          </p:nvPr>
        </p:nvSpPr>
        <p:spPr/>
        <p:txBody>
          <a:bodyPr/>
          <a:lstStyle/>
          <a:p>
            <a:fld id="{D7DFCFD1-1729-6B4A-8A3F-1D65C42CD8F5}" type="slidenum">
              <a:rPr lang="en-US" smtClean="0"/>
              <a:t>‹#›</a:t>
            </a:fld>
            <a:endParaRPr lang="en-US"/>
          </a:p>
        </p:txBody>
      </p:sp>
    </p:spTree>
    <p:extLst>
      <p:ext uri="{BB962C8B-B14F-4D97-AF65-F5344CB8AC3E}">
        <p14:creationId xmlns:p14="http://schemas.microsoft.com/office/powerpoint/2010/main" val="1116863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9C1B8-8FC9-4BFE-3FBF-A29A4F48FCFB}"/>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9A8C1B6A-40EB-C4B8-F777-C4D5AA18EAAD}"/>
              </a:ext>
            </a:extLst>
          </p:cNvPr>
          <p:cNvSpPr>
            <a:spLocks noGrp="1"/>
          </p:cNvSpPr>
          <p:nvPr>
            <p:ph type="dt" sz="half" idx="10"/>
          </p:nvPr>
        </p:nvSpPr>
        <p:spPr/>
        <p:txBody>
          <a:bodyPr/>
          <a:lstStyle/>
          <a:p>
            <a:fld id="{A29E8B73-4802-4343-902D-1CA636CD0F24}" type="datetimeFigureOut">
              <a:rPr lang="en-US" smtClean="0"/>
              <a:t>4/13/23</a:t>
            </a:fld>
            <a:endParaRPr lang="en-US"/>
          </a:p>
        </p:txBody>
      </p:sp>
      <p:sp>
        <p:nvSpPr>
          <p:cNvPr id="4" name="Footer Placeholder 3">
            <a:extLst>
              <a:ext uri="{FF2B5EF4-FFF2-40B4-BE49-F238E27FC236}">
                <a16:creationId xmlns:a16="http://schemas.microsoft.com/office/drawing/2014/main" id="{656882D0-1944-A7E5-F0E1-02858234E3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1A2A331-3593-D1DF-26AC-AC963D3D3426}"/>
              </a:ext>
            </a:extLst>
          </p:cNvPr>
          <p:cNvSpPr>
            <a:spLocks noGrp="1"/>
          </p:cNvSpPr>
          <p:nvPr>
            <p:ph type="sldNum" sz="quarter" idx="12"/>
          </p:nvPr>
        </p:nvSpPr>
        <p:spPr/>
        <p:txBody>
          <a:bodyPr/>
          <a:lstStyle/>
          <a:p>
            <a:fld id="{D7DFCFD1-1729-6B4A-8A3F-1D65C42CD8F5}" type="slidenum">
              <a:rPr lang="en-US" smtClean="0"/>
              <a:t>‹#›</a:t>
            </a:fld>
            <a:endParaRPr lang="en-US"/>
          </a:p>
        </p:txBody>
      </p:sp>
    </p:spTree>
    <p:extLst>
      <p:ext uri="{BB962C8B-B14F-4D97-AF65-F5344CB8AC3E}">
        <p14:creationId xmlns:p14="http://schemas.microsoft.com/office/powerpoint/2010/main" val="835822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887E46-1F83-641E-78B7-0F6ABBF812A6}"/>
              </a:ext>
            </a:extLst>
          </p:cNvPr>
          <p:cNvSpPr>
            <a:spLocks noGrp="1"/>
          </p:cNvSpPr>
          <p:nvPr>
            <p:ph type="dt" sz="half" idx="10"/>
          </p:nvPr>
        </p:nvSpPr>
        <p:spPr/>
        <p:txBody>
          <a:bodyPr/>
          <a:lstStyle/>
          <a:p>
            <a:fld id="{A29E8B73-4802-4343-902D-1CA636CD0F24}" type="datetimeFigureOut">
              <a:rPr lang="en-US" smtClean="0"/>
              <a:t>4/13/23</a:t>
            </a:fld>
            <a:endParaRPr lang="en-US"/>
          </a:p>
        </p:txBody>
      </p:sp>
      <p:sp>
        <p:nvSpPr>
          <p:cNvPr id="3" name="Footer Placeholder 2">
            <a:extLst>
              <a:ext uri="{FF2B5EF4-FFF2-40B4-BE49-F238E27FC236}">
                <a16:creationId xmlns:a16="http://schemas.microsoft.com/office/drawing/2014/main" id="{E5EBF7EF-714D-D2E7-D3F5-0850CEAE0A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850F1D-7938-C46A-ED6C-4D8A2F7C2CAE}"/>
              </a:ext>
            </a:extLst>
          </p:cNvPr>
          <p:cNvSpPr>
            <a:spLocks noGrp="1"/>
          </p:cNvSpPr>
          <p:nvPr>
            <p:ph type="sldNum" sz="quarter" idx="12"/>
          </p:nvPr>
        </p:nvSpPr>
        <p:spPr/>
        <p:txBody>
          <a:bodyPr/>
          <a:lstStyle/>
          <a:p>
            <a:fld id="{D7DFCFD1-1729-6B4A-8A3F-1D65C42CD8F5}" type="slidenum">
              <a:rPr lang="en-US" smtClean="0"/>
              <a:t>‹#›</a:t>
            </a:fld>
            <a:endParaRPr lang="en-US"/>
          </a:p>
        </p:txBody>
      </p:sp>
    </p:spTree>
    <p:extLst>
      <p:ext uri="{BB962C8B-B14F-4D97-AF65-F5344CB8AC3E}">
        <p14:creationId xmlns:p14="http://schemas.microsoft.com/office/powerpoint/2010/main" val="1241774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C9136-19BF-1981-F729-D52DA8DDD9A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C4B1CA6-9762-5F27-88BD-229C6B64AA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77E1E96D-5D08-9B26-F3D3-AFC99799DB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BDEBF70-14D0-E059-FE4A-066D9BDAC43E}"/>
              </a:ext>
            </a:extLst>
          </p:cNvPr>
          <p:cNvSpPr>
            <a:spLocks noGrp="1"/>
          </p:cNvSpPr>
          <p:nvPr>
            <p:ph type="dt" sz="half" idx="10"/>
          </p:nvPr>
        </p:nvSpPr>
        <p:spPr/>
        <p:txBody>
          <a:bodyPr/>
          <a:lstStyle/>
          <a:p>
            <a:fld id="{A29E8B73-4802-4343-902D-1CA636CD0F24}" type="datetimeFigureOut">
              <a:rPr lang="en-US" smtClean="0"/>
              <a:t>4/13/23</a:t>
            </a:fld>
            <a:endParaRPr lang="en-US"/>
          </a:p>
        </p:txBody>
      </p:sp>
      <p:sp>
        <p:nvSpPr>
          <p:cNvPr id="6" name="Footer Placeholder 5">
            <a:extLst>
              <a:ext uri="{FF2B5EF4-FFF2-40B4-BE49-F238E27FC236}">
                <a16:creationId xmlns:a16="http://schemas.microsoft.com/office/drawing/2014/main" id="{B919D965-5772-496C-D276-23E2BD105C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0BE2F6-F92C-1435-FAD8-D6934E57EFFD}"/>
              </a:ext>
            </a:extLst>
          </p:cNvPr>
          <p:cNvSpPr>
            <a:spLocks noGrp="1"/>
          </p:cNvSpPr>
          <p:nvPr>
            <p:ph type="sldNum" sz="quarter" idx="12"/>
          </p:nvPr>
        </p:nvSpPr>
        <p:spPr/>
        <p:txBody>
          <a:bodyPr/>
          <a:lstStyle/>
          <a:p>
            <a:fld id="{D7DFCFD1-1729-6B4A-8A3F-1D65C42CD8F5}" type="slidenum">
              <a:rPr lang="en-US" smtClean="0"/>
              <a:t>‹#›</a:t>
            </a:fld>
            <a:endParaRPr lang="en-US"/>
          </a:p>
        </p:txBody>
      </p:sp>
    </p:spTree>
    <p:extLst>
      <p:ext uri="{BB962C8B-B14F-4D97-AF65-F5344CB8AC3E}">
        <p14:creationId xmlns:p14="http://schemas.microsoft.com/office/powerpoint/2010/main" val="2533254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9DAA2-2197-33BB-9BD2-7F221438DE8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7BDB13E-6E1E-2DF7-F760-422D2219F3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B5A047-99E8-4F91-CBCA-20E3F98D3E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7762CCE-0509-58F2-0F43-A9F45D58ED2B}"/>
              </a:ext>
            </a:extLst>
          </p:cNvPr>
          <p:cNvSpPr>
            <a:spLocks noGrp="1"/>
          </p:cNvSpPr>
          <p:nvPr>
            <p:ph type="dt" sz="half" idx="10"/>
          </p:nvPr>
        </p:nvSpPr>
        <p:spPr/>
        <p:txBody>
          <a:bodyPr/>
          <a:lstStyle/>
          <a:p>
            <a:fld id="{A29E8B73-4802-4343-902D-1CA636CD0F24}" type="datetimeFigureOut">
              <a:rPr lang="en-US" smtClean="0"/>
              <a:t>4/13/23</a:t>
            </a:fld>
            <a:endParaRPr lang="en-US"/>
          </a:p>
        </p:txBody>
      </p:sp>
      <p:sp>
        <p:nvSpPr>
          <p:cNvPr id="6" name="Footer Placeholder 5">
            <a:extLst>
              <a:ext uri="{FF2B5EF4-FFF2-40B4-BE49-F238E27FC236}">
                <a16:creationId xmlns:a16="http://schemas.microsoft.com/office/drawing/2014/main" id="{CA8E7F88-D9C6-8A53-22AD-9E90F49865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0B5B0A-0E94-AA2F-5BDF-A80574AFDE00}"/>
              </a:ext>
            </a:extLst>
          </p:cNvPr>
          <p:cNvSpPr>
            <a:spLocks noGrp="1"/>
          </p:cNvSpPr>
          <p:nvPr>
            <p:ph type="sldNum" sz="quarter" idx="12"/>
          </p:nvPr>
        </p:nvSpPr>
        <p:spPr/>
        <p:txBody>
          <a:bodyPr/>
          <a:lstStyle/>
          <a:p>
            <a:fld id="{D7DFCFD1-1729-6B4A-8A3F-1D65C42CD8F5}" type="slidenum">
              <a:rPr lang="en-US" smtClean="0"/>
              <a:t>‹#›</a:t>
            </a:fld>
            <a:endParaRPr lang="en-US"/>
          </a:p>
        </p:txBody>
      </p:sp>
    </p:spTree>
    <p:extLst>
      <p:ext uri="{BB962C8B-B14F-4D97-AF65-F5344CB8AC3E}">
        <p14:creationId xmlns:p14="http://schemas.microsoft.com/office/powerpoint/2010/main" val="14879700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21A2F2-76D7-DADD-1010-8BBFE4E60CF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7F92E66-D7A9-6118-3538-561F063F1D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3B6773-B539-B83C-593F-BA4884F10F5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9E8B73-4802-4343-902D-1CA636CD0F24}" type="datetimeFigureOut">
              <a:rPr lang="en-US" smtClean="0"/>
              <a:t>4/13/23</a:t>
            </a:fld>
            <a:endParaRPr lang="en-US"/>
          </a:p>
        </p:txBody>
      </p:sp>
      <p:sp>
        <p:nvSpPr>
          <p:cNvPr id="5" name="Footer Placeholder 4">
            <a:extLst>
              <a:ext uri="{FF2B5EF4-FFF2-40B4-BE49-F238E27FC236}">
                <a16:creationId xmlns:a16="http://schemas.microsoft.com/office/drawing/2014/main" id="{5CA4A2E9-D16F-668F-19A8-3B2C56B6BF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E978ED5-C3CD-034A-76A4-A709609B93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DFCFD1-1729-6B4A-8A3F-1D65C42CD8F5}" type="slidenum">
              <a:rPr lang="en-US" smtClean="0"/>
              <a:t>‹#›</a:t>
            </a:fld>
            <a:endParaRPr lang="en-US"/>
          </a:p>
        </p:txBody>
      </p:sp>
    </p:spTree>
    <p:extLst>
      <p:ext uri="{BB962C8B-B14F-4D97-AF65-F5344CB8AC3E}">
        <p14:creationId xmlns:p14="http://schemas.microsoft.com/office/powerpoint/2010/main" val="18866413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8.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1.xml"/><Relationship Id="rId5" Type="http://schemas.openxmlformats.org/officeDocument/2006/relationships/image" Target="../media/image12.svg"/><Relationship Id="rId4" Type="http://schemas.openxmlformats.org/officeDocument/2006/relationships/image" Target="../media/image1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1.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7.em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svg"/><Relationship Id="rId7" Type="http://schemas.openxmlformats.org/officeDocument/2006/relationships/image" Target="../media/image26.svg"/><Relationship Id="rId2" Type="http://schemas.openxmlformats.org/officeDocument/2006/relationships/image" Target="../media/image21.png"/><Relationship Id="rId1" Type="http://schemas.openxmlformats.org/officeDocument/2006/relationships/slideLayout" Target="../slideLayouts/slideLayout1.xml"/><Relationship Id="rId6" Type="http://schemas.openxmlformats.org/officeDocument/2006/relationships/image" Target="../media/image25.png"/><Relationship Id="rId11" Type="http://schemas.openxmlformats.org/officeDocument/2006/relationships/image" Target="../media/image30.svg"/><Relationship Id="rId5" Type="http://schemas.openxmlformats.org/officeDocument/2006/relationships/image" Target="../media/image24.sv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svg"/></Relationships>
</file>

<file path=ppt/slides/_rels/slide81.xml.rels><?xml version="1.0" encoding="UTF-8" standalone="yes"?>
<Relationships xmlns="http://schemas.openxmlformats.org/package/2006/relationships"><Relationship Id="rId8" Type="http://schemas.openxmlformats.org/officeDocument/2006/relationships/image" Target="../media/image37.png"/><Relationship Id="rId13" Type="http://schemas.openxmlformats.org/officeDocument/2006/relationships/image" Target="../media/image42.svg"/><Relationship Id="rId3" Type="http://schemas.openxmlformats.org/officeDocument/2006/relationships/image" Target="../media/image32.svg"/><Relationship Id="rId7" Type="http://schemas.openxmlformats.org/officeDocument/2006/relationships/image" Target="../media/image36.svg"/><Relationship Id="rId12" Type="http://schemas.openxmlformats.org/officeDocument/2006/relationships/image" Target="../media/image41.png"/><Relationship Id="rId2" Type="http://schemas.openxmlformats.org/officeDocument/2006/relationships/image" Target="../media/image31.png"/><Relationship Id="rId1" Type="http://schemas.openxmlformats.org/officeDocument/2006/relationships/slideLayout" Target="../slideLayouts/slideLayout1.xml"/><Relationship Id="rId6" Type="http://schemas.openxmlformats.org/officeDocument/2006/relationships/image" Target="../media/image35.png"/><Relationship Id="rId11" Type="http://schemas.openxmlformats.org/officeDocument/2006/relationships/image" Target="../media/image40.svg"/><Relationship Id="rId5" Type="http://schemas.openxmlformats.org/officeDocument/2006/relationships/image" Target="../media/image34.svg"/><Relationship Id="rId10" Type="http://schemas.openxmlformats.org/officeDocument/2006/relationships/image" Target="../media/image39.png"/><Relationship Id="rId4" Type="http://schemas.openxmlformats.org/officeDocument/2006/relationships/image" Target="../media/image33.png"/><Relationship Id="rId9" Type="http://schemas.openxmlformats.org/officeDocument/2006/relationships/image" Target="../media/image38.sv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391CA834-A109-41C8-2DCB-A6F70CEDDB64}"/>
              </a:ext>
            </a:extLst>
          </p:cNvPr>
          <p:cNvGrpSpPr/>
          <p:nvPr/>
        </p:nvGrpSpPr>
        <p:grpSpPr>
          <a:xfrm>
            <a:off x="102649" y="977925"/>
            <a:ext cx="6690612" cy="5629499"/>
            <a:chOff x="8781771" y="413296"/>
            <a:chExt cx="15320840" cy="12890995"/>
          </a:xfrm>
        </p:grpSpPr>
        <p:sp>
          <p:nvSpPr>
            <p:cNvPr id="12" name="Freeform: Shape 3">
              <a:extLst>
                <a:ext uri="{FF2B5EF4-FFF2-40B4-BE49-F238E27FC236}">
                  <a16:creationId xmlns:a16="http://schemas.microsoft.com/office/drawing/2014/main" id="{BAF3AEE3-91B4-5107-D691-8F1204C15614}"/>
                </a:ext>
              </a:extLst>
            </p:cNvPr>
            <p:cNvSpPr/>
            <p:nvPr/>
          </p:nvSpPr>
          <p:spPr>
            <a:xfrm>
              <a:off x="20799026" y="2449657"/>
              <a:ext cx="359711" cy="4172646"/>
            </a:xfrm>
            <a:custGeom>
              <a:avLst/>
              <a:gdLst>
                <a:gd name="connsiteX0" fmla="*/ 38125 w 359669"/>
                <a:gd name="connsiteY0" fmla="*/ 201415 h 4172162"/>
                <a:gd name="connsiteX1" fmla="*/ 338450 w 359669"/>
                <a:gd name="connsiteY1" fmla="*/ 26975 h 4172162"/>
                <a:gd name="connsiteX2" fmla="*/ 327300 w 359669"/>
                <a:gd name="connsiteY2" fmla="*/ 3995925 h 4172162"/>
                <a:gd name="connsiteX3" fmla="*/ 26975 w 359669"/>
                <a:gd name="connsiteY3" fmla="*/ 4170364 h 4172162"/>
              </a:gdLst>
              <a:ahLst/>
              <a:cxnLst>
                <a:cxn ang="0">
                  <a:pos x="connsiteX0" y="connsiteY0"/>
                </a:cxn>
                <a:cxn ang="0">
                  <a:pos x="connsiteX1" y="connsiteY1"/>
                </a:cxn>
                <a:cxn ang="0">
                  <a:pos x="connsiteX2" y="connsiteY2"/>
                </a:cxn>
                <a:cxn ang="0">
                  <a:pos x="connsiteX3" y="connsiteY3"/>
                </a:cxn>
              </a:cxnLst>
              <a:rect l="l" t="t" r="r" b="b"/>
              <a:pathLst>
                <a:path w="359669" h="4172162">
                  <a:moveTo>
                    <a:pt x="38125" y="201415"/>
                  </a:moveTo>
                  <a:lnTo>
                    <a:pt x="338450" y="26975"/>
                  </a:lnTo>
                  <a:lnTo>
                    <a:pt x="327300" y="3995925"/>
                  </a:lnTo>
                  <a:lnTo>
                    <a:pt x="26975" y="4170364"/>
                  </a:lnTo>
                  <a:close/>
                </a:path>
              </a:pathLst>
            </a:custGeom>
            <a:solidFill>
              <a:srgbClr val="995DB3"/>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3" name="Freeform: Shape 4">
              <a:extLst>
                <a:ext uri="{FF2B5EF4-FFF2-40B4-BE49-F238E27FC236}">
                  <a16:creationId xmlns:a16="http://schemas.microsoft.com/office/drawing/2014/main" id="{9D0E731D-EDA7-0B8E-0CA0-6B73301C08BF}"/>
                </a:ext>
              </a:extLst>
            </p:cNvPr>
            <p:cNvSpPr/>
            <p:nvPr/>
          </p:nvSpPr>
          <p:spPr>
            <a:xfrm>
              <a:off x="20172050" y="2081313"/>
              <a:ext cx="971219" cy="575538"/>
            </a:xfrm>
            <a:custGeom>
              <a:avLst/>
              <a:gdLst>
                <a:gd name="connsiteX0" fmla="*/ 26975 w 971106"/>
                <a:gd name="connsiteY0" fmla="*/ 201415 h 575470"/>
                <a:gd name="connsiteX1" fmla="*/ 327298 w 971106"/>
                <a:gd name="connsiteY1" fmla="*/ 26975 h 575470"/>
                <a:gd name="connsiteX2" fmla="*/ 965353 w 971106"/>
                <a:gd name="connsiteY2" fmla="*/ 395276 h 575470"/>
                <a:gd name="connsiteX3" fmla="*/ 665028 w 971106"/>
                <a:gd name="connsiteY3" fmla="*/ 569716 h 575470"/>
              </a:gdLst>
              <a:ahLst/>
              <a:cxnLst>
                <a:cxn ang="0">
                  <a:pos x="connsiteX0" y="connsiteY0"/>
                </a:cxn>
                <a:cxn ang="0">
                  <a:pos x="connsiteX1" y="connsiteY1"/>
                </a:cxn>
                <a:cxn ang="0">
                  <a:pos x="connsiteX2" y="connsiteY2"/>
                </a:cxn>
                <a:cxn ang="0">
                  <a:pos x="connsiteX3" y="connsiteY3"/>
                </a:cxn>
              </a:cxnLst>
              <a:rect l="l" t="t" r="r" b="b"/>
              <a:pathLst>
                <a:path w="971106" h="575470">
                  <a:moveTo>
                    <a:pt x="26975" y="201415"/>
                  </a:moveTo>
                  <a:lnTo>
                    <a:pt x="327298" y="26975"/>
                  </a:lnTo>
                  <a:lnTo>
                    <a:pt x="965353" y="395276"/>
                  </a:lnTo>
                  <a:lnTo>
                    <a:pt x="665028" y="569716"/>
                  </a:lnTo>
                  <a:close/>
                </a:path>
              </a:pathLst>
            </a:custGeom>
            <a:solidFill>
              <a:srgbClr val="A8436F"/>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4" name="Freeform: Shape 5">
              <a:extLst>
                <a:ext uri="{FF2B5EF4-FFF2-40B4-BE49-F238E27FC236}">
                  <a16:creationId xmlns:a16="http://schemas.microsoft.com/office/drawing/2014/main" id="{5524E5E6-C1EC-285A-E88C-3751506D1B44}"/>
                </a:ext>
              </a:extLst>
            </p:cNvPr>
            <p:cNvSpPr/>
            <p:nvPr/>
          </p:nvSpPr>
          <p:spPr>
            <a:xfrm>
              <a:off x="20160899" y="2255772"/>
              <a:ext cx="683450" cy="4388472"/>
            </a:xfrm>
            <a:custGeom>
              <a:avLst/>
              <a:gdLst>
                <a:gd name="connsiteX0" fmla="*/ 676178 w 683371"/>
                <a:gd name="connsiteY0" fmla="*/ 395277 h 4387964"/>
                <a:gd name="connsiteX1" fmla="*/ 665028 w 683371"/>
                <a:gd name="connsiteY1" fmla="*/ 4364226 h 4387964"/>
                <a:gd name="connsiteX2" fmla="*/ 26975 w 683371"/>
                <a:gd name="connsiteY2" fmla="*/ 3995925 h 4387964"/>
                <a:gd name="connsiteX3" fmla="*/ 38125 w 683371"/>
                <a:gd name="connsiteY3" fmla="*/ 26975 h 4387964"/>
              </a:gdLst>
              <a:ahLst/>
              <a:cxnLst>
                <a:cxn ang="0">
                  <a:pos x="connsiteX0" y="connsiteY0"/>
                </a:cxn>
                <a:cxn ang="0">
                  <a:pos x="connsiteX1" y="connsiteY1"/>
                </a:cxn>
                <a:cxn ang="0">
                  <a:pos x="connsiteX2" y="connsiteY2"/>
                </a:cxn>
                <a:cxn ang="0">
                  <a:pos x="connsiteX3" y="connsiteY3"/>
                </a:cxn>
              </a:cxnLst>
              <a:rect l="l" t="t" r="r" b="b"/>
              <a:pathLst>
                <a:path w="683371" h="4387964">
                  <a:moveTo>
                    <a:pt x="676178" y="395277"/>
                  </a:moveTo>
                  <a:lnTo>
                    <a:pt x="665028" y="4364226"/>
                  </a:lnTo>
                  <a:lnTo>
                    <a:pt x="26975" y="3995925"/>
                  </a:lnTo>
                  <a:lnTo>
                    <a:pt x="38125" y="26975"/>
                  </a:lnTo>
                  <a:close/>
                </a:path>
              </a:pathLst>
            </a:custGeom>
            <a:solidFill>
              <a:srgbClr val="63357A"/>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5" name="Freeform: Shape 6">
              <a:extLst>
                <a:ext uri="{FF2B5EF4-FFF2-40B4-BE49-F238E27FC236}">
                  <a16:creationId xmlns:a16="http://schemas.microsoft.com/office/drawing/2014/main" id="{C0A0A746-D988-DA76-6DD8-C59C7682BE46}"/>
                </a:ext>
              </a:extLst>
            </p:cNvPr>
            <p:cNvSpPr/>
            <p:nvPr/>
          </p:nvSpPr>
          <p:spPr>
            <a:xfrm>
              <a:off x="21891827" y="1868004"/>
              <a:ext cx="359711" cy="5359691"/>
            </a:xfrm>
            <a:custGeom>
              <a:avLst/>
              <a:gdLst>
                <a:gd name="connsiteX0" fmla="*/ 41723 w 359669"/>
                <a:gd name="connsiteY0" fmla="*/ 201415 h 5359070"/>
                <a:gd name="connsiteX1" fmla="*/ 342046 w 359669"/>
                <a:gd name="connsiteY1" fmla="*/ 26975 h 5359070"/>
                <a:gd name="connsiteX2" fmla="*/ 327298 w 359669"/>
                <a:gd name="connsiteY2" fmla="*/ 5159095 h 5359070"/>
                <a:gd name="connsiteX3" fmla="*/ 26975 w 359669"/>
                <a:gd name="connsiteY3" fmla="*/ 5333894 h 5359070"/>
              </a:gdLst>
              <a:ahLst/>
              <a:cxnLst>
                <a:cxn ang="0">
                  <a:pos x="connsiteX0" y="connsiteY0"/>
                </a:cxn>
                <a:cxn ang="0">
                  <a:pos x="connsiteX1" y="connsiteY1"/>
                </a:cxn>
                <a:cxn ang="0">
                  <a:pos x="connsiteX2" y="connsiteY2"/>
                </a:cxn>
                <a:cxn ang="0">
                  <a:pos x="connsiteX3" y="connsiteY3"/>
                </a:cxn>
              </a:cxnLst>
              <a:rect l="l" t="t" r="r" b="b"/>
              <a:pathLst>
                <a:path w="359669" h="5359070">
                  <a:moveTo>
                    <a:pt x="41723" y="201415"/>
                  </a:moveTo>
                  <a:lnTo>
                    <a:pt x="342046" y="26975"/>
                  </a:lnTo>
                  <a:lnTo>
                    <a:pt x="327298" y="5159095"/>
                  </a:lnTo>
                  <a:lnTo>
                    <a:pt x="26975" y="5333894"/>
                  </a:lnTo>
                  <a:close/>
                </a:path>
              </a:pathLst>
            </a:custGeom>
            <a:solidFill>
              <a:srgbClr val="995DB3"/>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6" name="Freeform: Shape 7">
              <a:extLst>
                <a:ext uri="{FF2B5EF4-FFF2-40B4-BE49-F238E27FC236}">
                  <a16:creationId xmlns:a16="http://schemas.microsoft.com/office/drawing/2014/main" id="{31947B44-6C2E-991F-FA67-918C1D998796}"/>
                </a:ext>
              </a:extLst>
            </p:cNvPr>
            <p:cNvSpPr/>
            <p:nvPr/>
          </p:nvSpPr>
          <p:spPr>
            <a:xfrm>
              <a:off x="21268448" y="1499661"/>
              <a:ext cx="971219" cy="575538"/>
            </a:xfrm>
            <a:custGeom>
              <a:avLst/>
              <a:gdLst>
                <a:gd name="connsiteX0" fmla="*/ 26975 w 971106"/>
                <a:gd name="connsiteY0" fmla="*/ 201415 h 575470"/>
                <a:gd name="connsiteX1" fmla="*/ 327300 w 971106"/>
                <a:gd name="connsiteY1" fmla="*/ 26975 h 575470"/>
                <a:gd name="connsiteX2" fmla="*/ 965353 w 971106"/>
                <a:gd name="connsiteY2" fmla="*/ 395276 h 575470"/>
                <a:gd name="connsiteX3" fmla="*/ 665030 w 971106"/>
                <a:gd name="connsiteY3" fmla="*/ 569716 h 575470"/>
              </a:gdLst>
              <a:ahLst/>
              <a:cxnLst>
                <a:cxn ang="0">
                  <a:pos x="connsiteX0" y="connsiteY0"/>
                </a:cxn>
                <a:cxn ang="0">
                  <a:pos x="connsiteX1" y="connsiteY1"/>
                </a:cxn>
                <a:cxn ang="0">
                  <a:pos x="connsiteX2" y="connsiteY2"/>
                </a:cxn>
                <a:cxn ang="0">
                  <a:pos x="connsiteX3" y="connsiteY3"/>
                </a:cxn>
              </a:cxnLst>
              <a:rect l="l" t="t" r="r" b="b"/>
              <a:pathLst>
                <a:path w="971106" h="575470">
                  <a:moveTo>
                    <a:pt x="26975" y="201415"/>
                  </a:moveTo>
                  <a:lnTo>
                    <a:pt x="327300" y="26975"/>
                  </a:lnTo>
                  <a:lnTo>
                    <a:pt x="965353" y="395276"/>
                  </a:lnTo>
                  <a:lnTo>
                    <a:pt x="665030" y="569716"/>
                  </a:lnTo>
                  <a:close/>
                </a:path>
              </a:pathLst>
            </a:custGeom>
            <a:solidFill>
              <a:srgbClr val="A8436F"/>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7" name="Freeform: Shape 8">
              <a:extLst>
                <a:ext uri="{FF2B5EF4-FFF2-40B4-BE49-F238E27FC236}">
                  <a16:creationId xmlns:a16="http://schemas.microsoft.com/office/drawing/2014/main" id="{08FE06A5-AFE7-24A8-4446-713785CB9A7B}"/>
                </a:ext>
              </a:extLst>
            </p:cNvPr>
            <p:cNvSpPr/>
            <p:nvPr/>
          </p:nvSpPr>
          <p:spPr>
            <a:xfrm>
              <a:off x="21254061" y="1674120"/>
              <a:ext cx="683450" cy="5539546"/>
            </a:xfrm>
            <a:custGeom>
              <a:avLst/>
              <a:gdLst>
                <a:gd name="connsiteX0" fmla="*/ 679416 w 683371"/>
                <a:gd name="connsiteY0" fmla="*/ 395276 h 5538905"/>
                <a:gd name="connsiteX1" fmla="*/ 664668 w 683371"/>
                <a:gd name="connsiteY1" fmla="*/ 5527756 h 5538905"/>
                <a:gd name="connsiteX2" fmla="*/ 26975 w 683371"/>
                <a:gd name="connsiteY2" fmla="*/ 5159455 h 5538905"/>
                <a:gd name="connsiteX3" fmla="*/ 41361 w 683371"/>
                <a:gd name="connsiteY3" fmla="*/ 26975 h 5538905"/>
              </a:gdLst>
              <a:ahLst/>
              <a:cxnLst>
                <a:cxn ang="0">
                  <a:pos x="connsiteX0" y="connsiteY0"/>
                </a:cxn>
                <a:cxn ang="0">
                  <a:pos x="connsiteX1" y="connsiteY1"/>
                </a:cxn>
                <a:cxn ang="0">
                  <a:pos x="connsiteX2" y="connsiteY2"/>
                </a:cxn>
                <a:cxn ang="0">
                  <a:pos x="connsiteX3" y="connsiteY3"/>
                </a:cxn>
              </a:cxnLst>
              <a:rect l="l" t="t" r="r" b="b"/>
              <a:pathLst>
                <a:path w="683371" h="5538905">
                  <a:moveTo>
                    <a:pt x="679416" y="395276"/>
                  </a:moveTo>
                  <a:lnTo>
                    <a:pt x="664668" y="5527756"/>
                  </a:lnTo>
                  <a:lnTo>
                    <a:pt x="26975" y="5159455"/>
                  </a:lnTo>
                  <a:lnTo>
                    <a:pt x="41361" y="26975"/>
                  </a:lnTo>
                  <a:close/>
                </a:path>
              </a:pathLst>
            </a:custGeom>
            <a:solidFill>
              <a:srgbClr val="63357A"/>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8" name="Freeform: Shape 9">
              <a:extLst>
                <a:ext uri="{FF2B5EF4-FFF2-40B4-BE49-F238E27FC236}">
                  <a16:creationId xmlns:a16="http://schemas.microsoft.com/office/drawing/2014/main" id="{841DEA53-49DE-4C20-D2AE-A32E11596947}"/>
                </a:ext>
              </a:extLst>
            </p:cNvPr>
            <p:cNvSpPr/>
            <p:nvPr/>
          </p:nvSpPr>
          <p:spPr>
            <a:xfrm>
              <a:off x="22910131" y="781640"/>
              <a:ext cx="503595" cy="7086303"/>
            </a:xfrm>
            <a:custGeom>
              <a:avLst/>
              <a:gdLst>
                <a:gd name="connsiteX0" fmla="*/ 120885 w 503536"/>
                <a:gd name="connsiteY0" fmla="*/ 276264 h 7085482"/>
                <a:gd name="connsiteX1" fmla="*/ 421211 w 503536"/>
                <a:gd name="connsiteY1" fmla="*/ 101824 h 7085482"/>
                <a:gd name="connsiteX2" fmla="*/ 402147 w 503536"/>
                <a:gd name="connsiteY2" fmla="*/ 6827278 h 7085482"/>
                <a:gd name="connsiteX3" fmla="*/ 101824 w 503536"/>
                <a:gd name="connsiteY3" fmla="*/ 7001718 h 7085482"/>
              </a:gdLst>
              <a:ahLst/>
              <a:cxnLst>
                <a:cxn ang="0">
                  <a:pos x="connsiteX0" y="connsiteY0"/>
                </a:cxn>
                <a:cxn ang="0">
                  <a:pos x="connsiteX1" y="connsiteY1"/>
                </a:cxn>
                <a:cxn ang="0">
                  <a:pos x="connsiteX2" y="connsiteY2"/>
                </a:cxn>
                <a:cxn ang="0">
                  <a:pos x="connsiteX3" y="connsiteY3"/>
                </a:cxn>
              </a:cxnLst>
              <a:rect l="l" t="t" r="r" b="b"/>
              <a:pathLst>
                <a:path w="503536" h="7085482">
                  <a:moveTo>
                    <a:pt x="120885" y="276264"/>
                  </a:moveTo>
                  <a:lnTo>
                    <a:pt x="421211" y="101824"/>
                  </a:lnTo>
                  <a:lnTo>
                    <a:pt x="402147" y="6827278"/>
                  </a:lnTo>
                  <a:lnTo>
                    <a:pt x="101824" y="7001718"/>
                  </a:lnTo>
                  <a:close/>
                </a:path>
              </a:pathLst>
            </a:custGeom>
            <a:solidFill>
              <a:srgbClr val="995DB3"/>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9" name="Freeform: Shape 10">
              <a:extLst>
                <a:ext uri="{FF2B5EF4-FFF2-40B4-BE49-F238E27FC236}">
                  <a16:creationId xmlns:a16="http://schemas.microsoft.com/office/drawing/2014/main" id="{DF765DCA-F316-D4E0-C50F-4E7D4EFAB13C}"/>
                </a:ext>
              </a:extLst>
            </p:cNvPr>
            <p:cNvSpPr/>
            <p:nvPr/>
          </p:nvSpPr>
          <p:spPr>
            <a:xfrm>
              <a:off x="22291068" y="413296"/>
              <a:ext cx="1115103" cy="719421"/>
            </a:xfrm>
            <a:custGeom>
              <a:avLst/>
              <a:gdLst>
                <a:gd name="connsiteX0" fmla="*/ 101824 w 1114974"/>
                <a:gd name="connsiteY0" fmla="*/ 276264 h 719338"/>
                <a:gd name="connsiteX1" fmla="*/ 402149 w 1114974"/>
                <a:gd name="connsiteY1" fmla="*/ 101824 h 719338"/>
                <a:gd name="connsiteX2" fmla="*/ 1040202 w 1114974"/>
                <a:gd name="connsiteY2" fmla="*/ 470125 h 719338"/>
                <a:gd name="connsiteX3" fmla="*/ 739877 w 1114974"/>
                <a:gd name="connsiteY3" fmla="*/ 644565 h 719338"/>
              </a:gdLst>
              <a:ahLst/>
              <a:cxnLst>
                <a:cxn ang="0">
                  <a:pos x="connsiteX0" y="connsiteY0"/>
                </a:cxn>
                <a:cxn ang="0">
                  <a:pos x="connsiteX1" y="connsiteY1"/>
                </a:cxn>
                <a:cxn ang="0">
                  <a:pos x="connsiteX2" y="connsiteY2"/>
                </a:cxn>
                <a:cxn ang="0">
                  <a:pos x="connsiteX3" y="connsiteY3"/>
                </a:cxn>
              </a:cxnLst>
              <a:rect l="l" t="t" r="r" b="b"/>
              <a:pathLst>
                <a:path w="1114974" h="719338">
                  <a:moveTo>
                    <a:pt x="101824" y="276264"/>
                  </a:moveTo>
                  <a:lnTo>
                    <a:pt x="402149" y="101824"/>
                  </a:lnTo>
                  <a:lnTo>
                    <a:pt x="1040202" y="470125"/>
                  </a:lnTo>
                  <a:lnTo>
                    <a:pt x="739877" y="644565"/>
                  </a:lnTo>
                  <a:close/>
                </a:path>
              </a:pathLst>
            </a:custGeom>
            <a:solidFill>
              <a:srgbClr val="A8436F"/>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20" name="Freeform: Shape 11">
              <a:extLst>
                <a:ext uri="{FF2B5EF4-FFF2-40B4-BE49-F238E27FC236}">
                  <a16:creationId xmlns:a16="http://schemas.microsoft.com/office/drawing/2014/main" id="{0B79227D-6891-3654-C444-A276EAFEA8AF}"/>
                </a:ext>
              </a:extLst>
            </p:cNvPr>
            <p:cNvSpPr/>
            <p:nvPr/>
          </p:nvSpPr>
          <p:spPr>
            <a:xfrm>
              <a:off x="22272005" y="587755"/>
              <a:ext cx="827335" cy="7266158"/>
            </a:xfrm>
            <a:custGeom>
              <a:avLst/>
              <a:gdLst>
                <a:gd name="connsiteX0" fmla="*/ 758938 w 827239"/>
                <a:gd name="connsiteY0" fmla="*/ 470125 h 7265317"/>
                <a:gd name="connsiteX1" fmla="*/ 739877 w 827239"/>
                <a:gd name="connsiteY1" fmla="*/ 7195580 h 7265317"/>
                <a:gd name="connsiteX2" fmla="*/ 101824 w 827239"/>
                <a:gd name="connsiteY2" fmla="*/ 6827278 h 7265317"/>
                <a:gd name="connsiteX3" fmla="*/ 120885 w 827239"/>
                <a:gd name="connsiteY3" fmla="*/ 101824 h 7265317"/>
              </a:gdLst>
              <a:ahLst/>
              <a:cxnLst>
                <a:cxn ang="0">
                  <a:pos x="connsiteX0" y="connsiteY0"/>
                </a:cxn>
                <a:cxn ang="0">
                  <a:pos x="connsiteX1" y="connsiteY1"/>
                </a:cxn>
                <a:cxn ang="0">
                  <a:pos x="connsiteX2" y="connsiteY2"/>
                </a:cxn>
                <a:cxn ang="0">
                  <a:pos x="connsiteX3" y="connsiteY3"/>
                </a:cxn>
              </a:cxnLst>
              <a:rect l="l" t="t" r="r" b="b"/>
              <a:pathLst>
                <a:path w="827239" h="7265317">
                  <a:moveTo>
                    <a:pt x="758938" y="470125"/>
                  </a:moveTo>
                  <a:lnTo>
                    <a:pt x="739877" y="7195580"/>
                  </a:lnTo>
                  <a:lnTo>
                    <a:pt x="101824" y="6827278"/>
                  </a:lnTo>
                  <a:lnTo>
                    <a:pt x="120885" y="101824"/>
                  </a:lnTo>
                  <a:close/>
                </a:path>
              </a:pathLst>
            </a:custGeom>
            <a:solidFill>
              <a:srgbClr val="63357A"/>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21" name="Freeform: Shape 12">
              <a:extLst>
                <a:ext uri="{FF2B5EF4-FFF2-40B4-BE49-F238E27FC236}">
                  <a16:creationId xmlns:a16="http://schemas.microsoft.com/office/drawing/2014/main" id="{C3915925-EAF3-681B-9A73-84BF8194651A}"/>
                </a:ext>
              </a:extLst>
            </p:cNvPr>
            <p:cNvSpPr/>
            <p:nvPr/>
          </p:nvSpPr>
          <p:spPr>
            <a:xfrm>
              <a:off x="12377440" y="5519031"/>
              <a:ext cx="2769774" cy="3848905"/>
            </a:xfrm>
            <a:custGeom>
              <a:avLst/>
              <a:gdLst>
                <a:gd name="connsiteX0" fmla="*/ 2674178 w 2769452"/>
                <a:gd name="connsiteY0" fmla="*/ 1600206 h 3848460"/>
                <a:gd name="connsiteX1" fmla="*/ 2210205 w 2769452"/>
                <a:gd name="connsiteY1" fmla="*/ 101824 h 3848460"/>
                <a:gd name="connsiteX2" fmla="*/ 897771 w 2769452"/>
                <a:gd name="connsiteY2" fmla="*/ 574429 h 3848460"/>
                <a:gd name="connsiteX3" fmla="*/ 1219675 w 2769452"/>
                <a:gd name="connsiteY3" fmla="*/ 760378 h 3848460"/>
                <a:gd name="connsiteX4" fmla="*/ 101824 w 2769452"/>
                <a:gd name="connsiteY4" fmla="*/ 3133836 h 3848460"/>
                <a:gd name="connsiteX5" fmla="*/ 1192700 w 2769452"/>
                <a:gd name="connsiteY5" fmla="*/ 3767932 h 3848460"/>
                <a:gd name="connsiteX6" fmla="*/ 2311991 w 2769452"/>
                <a:gd name="connsiteY6" fmla="*/ 1391238 h 3848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69452" h="3848460">
                  <a:moveTo>
                    <a:pt x="2674178" y="1600206"/>
                  </a:moveTo>
                  <a:lnTo>
                    <a:pt x="2210205" y="101824"/>
                  </a:lnTo>
                  <a:lnTo>
                    <a:pt x="897771" y="574429"/>
                  </a:lnTo>
                  <a:lnTo>
                    <a:pt x="1219675" y="760378"/>
                  </a:lnTo>
                  <a:lnTo>
                    <a:pt x="101824" y="3133836"/>
                  </a:lnTo>
                  <a:lnTo>
                    <a:pt x="1192700" y="3767932"/>
                  </a:lnTo>
                  <a:lnTo>
                    <a:pt x="2311991" y="1391238"/>
                  </a:lnTo>
                  <a:close/>
                </a:path>
              </a:pathLst>
            </a:custGeom>
            <a:solidFill>
              <a:srgbClr val="F26363"/>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22" name="Freeform: Shape 13">
              <a:extLst>
                <a:ext uri="{FF2B5EF4-FFF2-40B4-BE49-F238E27FC236}">
                  <a16:creationId xmlns:a16="http://schemas.microsoft.com/office/drawing/2014/main" id="{E80266EF-1ADB-9196-E4BD-8054D58B8E1E}"/>
                </a:ext>
              </a:extLst>
            </p:cNvPr>
            <p:cNvSpPr/>
            <p:nvPr/>
          </p:nvSpPr>
          <p:spPr>
            <a:xfrm>
              <a:off x="11479601" y="7697440"/>
              <a:ext cx="2158265" cy="1690641"/>
            </a:xfrm>
            <a:custGeom>
              <a:avLst/>
              <a:gdLst>
                <a:gd name="connsiteX0" fmla="*/ 2090795 w 2158014"/>
                <a:gd name="connsiteY0" fmla="*/ 1589775 h 1690445"/>
                <a:gd name="connsiteX1" fmla="*/ 999918 w 2158014"/>
                <a:gd name="connsiteY1" fmla="*/ 955679 h 1690445"/>
                <a:gd name="connsiteX2" fmla="*/ 101824 w 2158014"/>
                <a:gd name="connsiteY2" fmla="*/ 101824 h 1690445"/>
                <a:gd name="connsiteX3" fmla="*/ 1193060 w 2158014"/>
                <a:gd name="connsiteY3" fmla="*/ 735921 h 1690445"/>
              </a:gdLst>
              <a:ahLst/>
              <a:cxnLst>
                <a:cxn ang="0">
                  <a:pos x="connsiteX0" y="connsiteY0"/>
                </a:cxn>
                <a:cxn ang="0">
                  <a:pos x="connsiteX1" y="connsiteY1"/>
                </a:cxn>
                <a:cxn ang="0">
                  <a:pos x="connsiteX2" y="connsiteY2"/>
                </a:cxn>
                <a:cxn ang="0">
                  <a:pos x="connsiteX3" y="connsiteY3"/>
                </a:cxn>
              </a:cxnLst>
              <a:rect l="l" t="t" r="r" b="b"/>
              <a:pathLst>
                <a:path w="2158014" h="1690445">
                  <a:moveTo>
                    <a:pt x="2090795" y="1589775"/>
                  </a:moveTo>
                  <a:lnTo>
                    <a:pt x="999918" y="955679"/>
                  </a:lnTo>
                  <a:lnTo>
                    <a:pt x="101824" y="101824"/>
                  </a:lnTo>
                  <a:lnTo>
                    <a:pt x="1193060" y="735921"/>
                  </a:lnTo>
                  <a:close/>
                </a:path>
              </a:pathLst>
            </a:custGeom>
            <a:solidFill>
              <a:srgbClr val="FF8026"/>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23" name="Freeform: Shape 14">
              <a:extLst>
                <a:ext uri="{FF2B5EF4-FFF2-40B4-BE49-F238E27FC236}">
                  <a16:creationId xmlns:a16="http://schemas.microsoft.com/office/drawing/2014/main" id="{BEA8B36B-E69E-295C-8F9F-A550A6804D86}"/>
                </a:ext>
              </a:extLst>
            </p:cNvPr>
            <p:cNvSpPr/>
            <p:nvPr/>
          </p:nvSpPr>
          <p:spPr>
            <a:xfrm>
              <a:off x="10591475" y="7696361"/>
              <a:ext cx="2158265" cy="2697831"/>
            </a:xfrm>
            <a:custGeom>
              <a:avLst/>
              <a:gdLst>
                <a:gd name="connsiteX0" fmla="*/ 1192701 w 2158014"/>
                <a:gd name="connsiteY0" fmla="*/ 2621666 h 2697518"/>
                <a:gd name="connsiteX1" fmla="*/ 101824 w 2158014"/>
                <a:gd name="connsiteY1" fmla="*/ 1987569 h 2697518"/>
                <a:gd name="connsiteX2" fmla="*/ 991286 w 2158014"/>
                <a:gd name="connsiteY2" fmla="*/ 101824 h 2697518"/>
                <a:gd name="connsiteX3" fmla="*/ 2082163 w 2158014"/>
                <a:gd name="connsiteY3" fmla="*/ 735921 h 2697518"/>
              </a:gdLst>
              <a:ahLst/>
              <a:cxnLst>
                <a:cxn ang="0">
                  <a:pos x="connsiteX0" y="connsiteY0"/>
                </a:cxn>
                <a:cxn ang="0">
                  <a:pos x="connsiteX1" y="connsiteY1"/>
                </a:cxn>
                <a:cxn ang="0">
                  <a:pos x="connsiteX2" y="connsiteY2"/>
                </a:cxn>
                <a:cxn ang="0">
                  <a:pos x="connsiteX3" y="connsiteY3"/>
                </a:cxn>
              </a:cxnLst>
              <a:rect l="l" t="t" r="r" b="b"/>
              <a:pathLst>
                <a:path w="2158014" h="2697518">
                  <a:moveTo>
                    <a:pt x="1192701" y="2621666"/>
                  </a:moveTo>
                  <a:lnTo>
                    <a:pt x="101824" y="1987569"/>
                  </a:lnTo>
                  <a:lnTo>
                    <a:pt x="991286" y="101824"/>
                  </a:lnTo>
                  <a:lnTo>
                    <a:pt x="2082163" y="735921"/>
                  </a:lnTo>
                  <a:close/>
                </a:path>
              </a:pathLst>
            </a:custGeom>
            <a:solidFill>
              <a:srgbClr val="F26363"/>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24" name="Freeform: Shape 15">
              <a:extLst>
                <a:ext uri="{FF2B5EF4-FFF2-40B4-BE49-F238E27FC236}">
                  <a16:creationId xmlns:a16="http://schemas.microsoft.com/office/drawing/2014/main" id="{62B5F056-8DFD-9B66-24A3-1FD973765830}"/>
                </a:ext>
              </a:extLst>
            </p:cNvPr>
            <p:cNvSpPr/>
            <p:nvPr/>
          </p:nvSpPr>
          <p:spPr>
            <a:xfrm>
              <a:off x="9693998" y="8728371"/>
              <a:ext cx="2158265" cy="1690641"/>
            </a:xfrm>
            <a:custGeom>
              <a:avLst/>
              <a:gdLst>
                <a:gd name="connsiteX0" fmla="*/ 2090075 w 2158014"/>
                <a:gd name="connsiteY0" fmla="*/ 1589775 h 1690445"/>
                <a:gd name="connsiteX1" fmla="*/ 999198 w 2158014"/>
                <a:gd name="connsiteY1" fmla="*/ 955678 h 1690445"/>
                <a:gd name="connsiteX2" fmla="*/ 101824 w 2158014"/>
                <a:gd name="connsiteY2" fmla="*/ 101824 h 1690445"/>
                <a:gd name="connsiteX3" fmla="*/ 1192700 w 2158014"/>
                <a:gd name="connsiteY3" fmla="*/ 735921 h 1690445"/>
              </a:gdLst>
              <a:ahLst/>
              <a:cxnLst>
                <a:cxn ang="0">
                  <a:pos x="connsiteX0" y="connsiteY0"/>
                </a:cxn>
                <a:cxn ang="0">
                  <a:pos x="connsiteX1" y="connsiteY1"/>
                </a:cxn>
                <a:cxn ang="0">
                  <a:pos x="connsiteX2" y="connsiteY2"/>
                </a:cxn>
                <a:cxn ang="0">
                  <a:pos x="connsiteX3" y="connsiteY3"/>
                </a:cxn>
              </a:cxnLst>
              <a:rect l="l" t="t" r="r" b="b"/>
              <a:pathLst>
                <a:path w="2158014" h="1690445">
                  <a:moveTo>
                    <a:pt x="2090075" y="1589775"/>
                  </a:moveTo>
                  <a:lnTo>
                    <a:pt x="999198" y="955678"/>
                  </a:lnTo>
                  <a:lnTo>
                    <a:pt x="101824" y="101824"/>
                  </a:lnTo>
                  <a:lnTo>
                    <a:pt x="1192700" y="735921"/>
                  </a:lnTo>
                  <a:close/>
                </a:path>
              </a:pathLst>
            </a:custGeom>
            <a:solidFill>
              <a:srgbClr val="FF8026"/>
            </a:solidFill>
            <a:ln w="35954" cap="flat">
              <a:noFill/>
              <a:prstDash val="solid"/>
              <a:miter/>
            </a:ln>
          </p:spPr>
          <p:txBody>
            <a:bodyPr rtlCol="0" anchor="ctr"/>
            <a:lstStyle/>
            <a:p>
              <a:pPr defTabSz="2438278">
                <a:defRPr/>
              </a:pPr>
              <a:endParaRPr lang="en-US" sz="3200" dirty="0">
                <a:solidFill>
                  <a:srgbClr val="000000"/>
                </a:solidFill>
                <a:latin typeface="Montserrat Light "/>
              </a:endParaRPr>
            </a:p>
          </p:txBody>
        </p:sp>
        <p:sp>
          <p:nvSpPr>
            <p:cNvPr id="25" name="Freeform: Shape 16">
              <a:extLst>
                <a:ext uri="{FF2B5EF4-FFF2-40B4-BE49-F238E27FC236}">
                  <a16:creationId xmlns:a16="http://schemas.microsoft.com/office/drawing/2014/main" id="{5F931B83-1E96-DBBD-9262-26A7C70D6E7A}"/>
                </a:ext>
              </a:extLst>
            </p:cNvPr>
            <p:cNvSpPr/>
            <p:nvPr/>
          </p:nvSpPr>
          <p:spPr>
            <a:xfrm>
              <a:off x="8781771" y="8722257"/>
              <a:ext cx="2194236" cy="2733802"/>
            </a:xfrm>
            <a:custGeom>
              <a:avLst/>
              <a:gdLst>
                <a:gd name="connsiteX0" fmla="*/ 1193060 w 2193981"/>
                <a:gd name="connsiteY0" fmla="*/ 2647922 h 2733485"/>
                <a:gd name="connsiteX1" fmla="*/ 101824 w 2193981"/>
                <a:gd name="connsiteY1" fmla="*/ 2013825 h 2733485"/>
                <a:gd name="connsiteX2" fmla="*/ 1004233 w 2193981"/>
                <a:gd name="connsiteY2" fmla="*/ 101824 h 2733485"/>
                <a:gd name="connsiteX3" fmla="*/ 2095471 w 2193981"/>
                <a:gd name="connsiteY3" fmla="*/ 735561 h 2733485"/>
              </a:gdLst>
              <a:ahLst/>
              <a:cxnLst>
                <a:cxn ang="0">
                  <a:pos x="connsiteX0" y="connsiteY0"/>
                </a:cxn>
                <a:cxn ang="0">
                  <a:pos x="connsiteX1" y="connsiteY1"/>
                </a:cxn>
                <a:cxn ang="0">
                  <a:pos x="connsiteX2" y="connsiteY2"/>
                </a:cxn>
                <a:cxn ang="0">
                  <a:pos x="connsiteX3" y="connsiteY3"/>
                </a:cxn>
              </a:cxnLst>
              <a:rect l="l" t="t" r="r" b="b"/>
              <a:pathLst>
                <a:path w="2193981" h="2733485">
                  <a:moveTo>
                    <a:pt x="1193060" y="2647922"/>
                  </a:moveTo>
                  <a:lnTo>
                    <a:pt x="101824" y="2013825"/>
                  </a:lnTo>
                  <a:lnTo>
                    <a:pt x="1004233" y="101824"/>
                  </a:lnTo>
                  <a:lnTo>
                    <a:pt x="2095471" y="735561"/>
                  </a:lnTo>
                  <a:close/>
                </a:path>
              </a:pathLst>
            </a:custGeom>
            <a:solidFill>
              <a:srgbClr val="F26363"/>
            </a:solidFill>
            <a:ln w="35954" cap="flat">
              <a:noFill/>
              <a:prstDash val="solid"/>
              <a:miter/>
            </a:ln>
          </p:spPr>
          <p:txBody>
            <a:bodyPr rtlCol="0" anchor="ctr"/>
            <a:lstStyle/>
            <a:p>
              <a:pPr defTabSz="2438278">
                <a:defRPr/>
              </a:pPr>
              <a:endParaRPr lang="en-US" sz="3200" dirty="0">
                <a:solidFill>
                  <a:srgbClr val="000000"/>
                </a:solidFill>
                <a:latin typeface="Montserrat Light "/>
              </a:endParaRPr>
            </a:p>
          </p:txBody>
        </p:sp>
        <p:sp>
          <p:nvSpPr>
            <p:cNvPr id="26" name="Freeform: Shape 17">
              <a:extLst>
                <a:ext uri="{FF2B5EF4-FFF2-40B4-BE49-F238E27FC236}">
                  <a16:creationId xmlns:a16="http://schemas.microsoft.com/office/drawing/2014/main" id="{9069AF51-FEB2-1EEE-B92C-FAC438E1E882}"/>
                </a:ext>
              </a:extLst>
            </p:cNvPr>
            <p:cNvSpPr/>
            <p:nvPr/>
          </p:nvSpPr>
          <p:spPr>
            <a:xfrm>
              <a:off x="22735710" y="5209705"/>
              <a:ext cx="1366901" cy="1906468"/>
            </a:xfrm>
            <a:custGeom>
              <a:avLst/>
              <a:gdLst>
                <a:gd name="connsiteX0" fmla="*/ 661430 w 1366742"/>
                <a:gd name="connsiteY0" fmla="*/ 124818 h 1906246"/>
                <a:gd name="connsiteX1" fmla="*/ 153577 w 1366742"/>
                <a:gd name="connsiteY1" fmla="*/ 75184 h 1906246"/>
                <a:gd name="connsiteX2" fmla="*/ 26975 w 1366742"/>
                <a:gd name="connsiteY2" fmla="*/ 148916 h 1906246"/>
                <a:gd name="connsiteX3" fmla="*/ 534828 w 1366742"/>
                <a:gd name="connsiteY3" fmla="*/ 198550 h 1906246"/>
                <a:gd name="connsiteX4" fmla="*/ 1246252 w 1366742"/>
                <a:gd name="connsiteY4" fmla="*/ 1431137 h 1906246"/>
                <a:gd name="connsiteX5" fmla="*/ 1038005 w 1366742"/>
                <a:gd name="connsiteY5" fmla="*/ 1889355 h 1906246"/>
                <a:gd name="connsiteX6" fmla="*/ 1164609 w 1366742"/>
                <a:gd name="connsiteY6" fmla="*/ 1815623 h 1906246"/>
                <a:gd name="connsiteX7" fmla="*/ 1372857 w 1366742"/>
                <a:gd name="connsiteY7" fmla="*/ 1357404 h 1906246"/>
                <a:gd name="connsiteX8" fmla="*/ 661430 w 1366742"/>
                <a:gd name="connsiteY8" fmla="*/ 124818 h 1906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742" h="1906246">
                  <a:moveTo>
                    <a:pt x="661430" y="124818"/>
                  </a:moveTo>
                  <a:cubicBezTo>
                    <a:pt x="462894" y="10443"/>
                    <a:pt x="283419" y="-347"/>
                    <a:pt x="153577" y="75184"/>
                  </a:cubicBezTo>
                  <a:lnTo>
                    <a:pt x="26975" y="148916"/>
                  </a:lnTo>
                  <a:cubicBezTo>
                    <a:pt x="156815" y="73385"/>
                    <a:pt x="336650" y="84176"/>
                    <a:pt x="534828" y="198550"/>
                  </a:cubicBezTo>
                  <a:cubicBezTo>
                    <a:pt x="929024" y="426221"/>
                    <a:pt x="1247332" y="977953"/>
                    <a:pt x="1246252" y="1431137"/>
                  </a:cubicBezTo>
                  <a:cubicBezTo>
                    <a:pt x="1245535" y="1656289"/>
                    <a:pt x="1166047" y="1814544"/>
                    <a:pt x="1038005" y="1889355"/>
                  </a:cubicBezTo>
                  <a:lnTo>
                    <a:pt x="1164609" y="1815623"/>
                  </a:lnTo>
                  <a:cubicBezTo>
                    <a:pt x="1292651" y="1741171"/>
                    <a:pt x="1372137" y="1582557"/>
                    <a:pt x="1372857" y="1357404"/>
                  </a:cubicBezTo>
                  <a:cubicBezTo>
                    <a:pt x="1373937" y="904221"/>
                    <a:pt x="1055628" y="352489"/>
                    <a:pt x="661430" y="124818"/>
                  </a:cubicBezTo>
                  <a:close/>
                </a:path>
              </a:pathLst>
            </a:custGeom>
            <a:solidFill>
              <a:schemeClr val="accent5">
                <a:lumMod val="7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27" name="Freeform: Shape 18">
              <a:extLst>
                <a:ext uri="{FF2B5EF4-FFF2-40B4-BE49-F238E27FC236}">
                  <a16:creationId xmlns:a16="http://schemas.microsoft.com/office/drawing/2014/main" id="{B161BA6B-2013-3273-6E46-3DC5B8ECC763}"/>
                </a:ext>
              </a:extLst>
            </p:cNvPr>
            <p:cNvSpPr/>
            <p:nvPr/>
          </p:nvSpPr>
          <p:spPr>
            <a:xfrm>
              <a:off x="22527076" y="5283338"/>
              <a:ext cx="1474815" cy="1870496"/>
            </a:xfrm>
            <a:custGeom>
              <a:avLst/>
              <a:gdLst>
                <a:gd name="connsiteX0" fmla="*/ 743438 w 1474643"/>
                <a:gd name="connsiteY0" fmla="*/ 124925 h 1870279"/>
                <a:gd name="connsiteX1" fmla="*/ 1454863 w 1474643"/>
                <a:gd name="connsiteY1" fmla="*/ 1357512 h 1870279"/>
                <a:gd name="connsiteX2" fmla="*/ 738762 w 1474643"/>
                <a:gd name="connsiteY2" fmla="*/ 1765736 h 1870279"/>
                <a:gd name="connsiteX3" fmla="*/ 26978 w 1474643"/>
                <a:gd name="connsiteY3" fmla="*/ 533150 h 1870279"/>
                <a:gd name="connsiteX4" fmla="*/ 743438 w 1474643"/>
                <a:gd name="connsiteY4" fmla="*/ 124925 h 1870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4643" h="1870279">
                  <a:moveTo>
                    <a:pt x="743438" y="124925"/>
                  </a:moveTo>
                  <a:cubicBezTo>
                    <a:pt x="1137634" y="352596"/>
                    <a:pt x="1455943" y="904329"/>
                    <a:pt x="1454863" y="1357512"/>
                  </a:cubicBezTo>
                  <a:cubicBezTo>
                    <a:pt x="1453425" y="1810695"/>
                    <a:pt x="1132961" y="1993407"/>
                    <a:pt x="738762" y="1765736"/>
                  </a:cubicBezTo>
                  <a:cubicBezTo>
                    <a:pt x="344564" y="1538066"/>
                    <a:pt x="25898" y="986333"/>
                    <a:pt x="26978" y="533150"/>
                  </a:cubicBezTo>
                  <a:cubicBezTo>
                    <a:pt x="28416" y="79967"/>
                    <a:pt x="348880" y="-102745"/>
                    <a:pt x="743438" y="124925"/>
                  </a:cubicBezTo>
                  <a:close/>
                </a:path>
              </a:pathLst>
            </a:custGeom>
            <a:solidFill>
              <a:schemeClr val="accent5"/>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28" name="Freeform: Shape 19">
              <a:extLst>
                <a:ext uri="{FF2B5EF4-FFF2-40B4-BE49-F238E27FC236}">
                  <a16:creationId xmlns:a16="http://schemas.microsoft.com/office/drawing/2014/main" id="{1019CBDA-7DFC-7096-6D86-5BC0B8A8EA00}"/>
                </a:ext>
              </a:extLst>
            </p:cNvPr>
            <p:cNvSpPr/>
            <p:nvPr/>
          </p:nvSpPr>
          <p:spPr>
            <a:xfrm>
              <a:off x="22817542" y="5876857"/>
              <a:ext cx="899277" cy="719421"/>
            </a:xfrm>
            <a:custGeom>
              <a:avLst/>
              <a:gdLst>
                <a:gd name="connsiteX0" fmla="*/ 760521 w 899172"/>
                <a:gd name="connsiteY0" fmla="*/ 208732 h 719338"/>
                <a:gd name="connsiteX1" fmla="*/ 841807 w 899172"/>
                <a:gd name="connsiteY1" fmla="*/ 294333 h 719338"/>
                <a:gd name="connsiteX2" fmla="*/ 841447 w 899172"/>
                <a:gd name="connsiteY2" fmla="*/ 481001 h 719338"/>
                <a:gd name="connsiteX3" fmla="*/ 447609 w 899172"/>
                <a:gd name="connsiteY3" fmla="*/ 705076 h 719338"/>
                <a:gd name="connsiteX4" fmla="*/ 366323 w 899172"/>
                <a:gd name="connsiteY4" fmla="*/ 696803 h 719338"/>
                <a:gd name="connsiteX5" fmla="*/ 285398 w 899172"/>
                <a:gd name="connsiteY5" fmla="*/ 611202 h 719338"/>
                <a:gd name="connsiteX6" fmla="*/ 60247 w 899172"/>
                <a:gd name="connsiteY6" fmla="*/ 221321 h 719338"/>
                <a:gd name="connsiteX7" fmla="*/ 60604 w 899172"/>
                <a:gd name="connsiteY7" fmla="*/ 34652 h 719338"/>
                <a:gd name="connsiteX8" fmla="*/ 141890 w 899172"/>
                <a:gd name="connsiteY8" fmla="*/ 42565 h 719338"/>
                <a:gd name="connsiteX9" fmla="*/ 222816 w 899172"/>
                <a:gd name="connsiteY9" fmla="*/ 128166 h 719338"/>
                <a:gd name="connsiteX10" fmla="*/ 367043 w 899172"/>
                <a:gd name="connsiteY10" fmla="*/ 377776 h 719338"/>
                <a:gd name="connsiteX11" fmla="*/ 679596 w 899172"/>
                <a:gd name="connsiteY11" fmla="*/ 200100 h 719338"/>
                <a:gd name="connsiteX12" fmla="*/ 760521 w 899172"/>
                <a:gd name="connsiteY12" fmla="*/ 208732 h 719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99172" h="719338">
                  <a:moveTo>
                    <a:pt x="760521" y="208732"/>
                  </a:moveTo>
                  <a:cubicBezTo>
                    <a:pt x="790015" y="225636"/>
                    <a:pt x="819148" y="255489"/>
                    <a:pt x="841807" y="294333"/>
                  </a:cubicBezTo>
                  <a:cubicBezTo>
                    <a:pt x="886406" y="371662"/>
                    <a:pt x="886046" y="455465"/>
                    <a:pt x="841447" y="481001"/>
                  </a:cubicBezTo>
                  <a:lnTo>
                    <a:pt x="447609" y="705076"/>
                  </a:lnTo>
                  <a:cubicBezTo>
                    <a:pt x="425310" y="718024"/>
                    <a:pt x="395816" y="713707"/>
                    <a:pt x="366323" y="696803"/>
                  </a:cubicBezTo>
                  <a:cubicBezTo>
                    <a:pt x="336830" y="679899"/>
                    <a:pt x="307697" y="650046"/>
                    <a:pt x="285398" y="611202"/>
                  </a:cubicBezTo>
                  <a:lnTo>
                    <a:pt x="60247" y="221321"/>
                  </a:lnTo>
                  <a:cubicBezTo>
                    <a:pt x="15646" y="143991"/>
                    <a:pt x="16006" y="60188"/>
                    <a:pt x="60604" y="34652"/>
                  </a:cubicBezTo>
                  <a:cubicBezTo>
                    <a:pt x="82904" y="21704"/>
                    <a:pt x="112397" y="25660"/>
                    <a:pt x="141890" y="42565"/>
                  </a:cubicBezTo>
                  <a:cubicBezTo>
                    <a:pt x="171383" y="59469"/>
                    <a:pt x="200516" y="89321"/>
                    <a:pt x="222816" y="128166"/>
                  </a:cubicBezTo>
                  <a:lnTo>
                    <a:pt x="367043" y="377776"/>
                  </a:lnTo>
                  <a:lnTo>
                    <a:pt x="679596" y="200100"/>
                  </a:lnTo>
                  <a:cubicBezTo>
                    <a:pt x="701895" y="187871"/>
                    <a:pt x="731388" y="191827"/>
                    <a:pt x="760521" y="208732"/>
                  </a:cubicBezTo>
                  <a:close/>
                </a:path>
              </a:pathLst>
            </a:custGeom>
            <a:solidFill>
              <a:srgbClr val="FFFFFF"/>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29" name="Freeform: Shape 20">
              <a:extLst>
                <a:ext uri="{FF2B5EF4-FFF2-40B4-BE49-F238E27FC236}">
                  <a16:creationId xmlns:a16="http://schemas.microsoft.com/office/drawing/2014/main" id="{5A344CEE-C633-F63D-E26B-56D33AED5801}"/>
                </a:ext>
              </a:extLst>
            </p:cNvPr>
            <p:cNvSpPr/>
            <p:nvPr/>
          </p:nvSpPr>
          <p:spPr>
            <a:xfrm>
              <a:off x="15663075" y="2169442"/>
              <a:ext cx="1007191" cy="1870496"/>
            </a:xfrm>
            <a:custGeom>
              <a:avLst/>
              <a:gdLst>
                <a:gd name="connsiteX0" fmla="*/ 26975 w 1007073"/>
                <a:gd name="connsiteY0" fmla="*/ 1500540 h 1870279"/>
                <a:gd name="connsiteX1" fmla="*/ 1008873 w 1007073"/>
                <a:gd name="connsiteY1" fmla="*/ 26975 h 1870279"/>
                <a:gd name="connsiteX2" fmla="*/ 1014268 w 1007073"/>
                <a:gd name="connsiteY2" fmla="*/ 1856612 h 1870279"/>
              </a:gdLst>
              <a:ahLst/>
              <a:cxnLst>
                <a:cxn ang="0">
                  <a:pos x="connsiteX0" y="connsiteY0"/>
                </a:cxn>
                <a:cxn ang="0">
                  <a:pos x="connsiteX1" y="connsiteY1"/>
                </a:cxn>
                <a:cxn ang="0">
                  <a:pos x="connsiteX2" y="connsiteY2"/>
                </a:cxn>
              </a:cxnLst>
              <a:rect l="l" t="t" r="r" b="b"/>
              <a:pathLst>
                <a:path w="1007073" h="1870279">
                  <a:moveTo>
                    <a:pt x="26975" y="1500540"/>
                  </a:moveTo>
                  <a:lnTo>
                    <a:pt x="1008873" y="26975"/>
                  </a:lnTo>
                  <a:lnTo>
                    <a:pt x="1014268" y="1856612"/>
                  </a:lnTo>
                  <a:close/>
                </a:path>
              </a:pathLst>
            </a:custGeom>
            <a:solidFill>
              <a:srgbClr val="7DD1CE"/>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30" name="Freeform: Shape 21">
              <a:extLst>
                <a:ext uri="{FF2B5EF4-FFF2-40B4-BE49-F238E27FC236}">
                  <a16:creationId xmlns:a16="http://schemas.microsoft.com/office/drawing/2014/main" id="{674E13DD-001A-11F4-E631-E162DB68A126}"/>
                </a:ext>
              </a:extLst>
            </p:cNvPr>
            <p:cNvSpPr/>
            <p:nvPr/>
          </p:nvSpPr>
          <p:spPr>
            <a:xfrm>
              <a:off x="14310563" y="3643177"/>
              <a:ext cx="2374091" cy="1726612"/>
            </a:xfrm>
            <a:custGeom>
              <a:avLst/>
              <a:gdLst>
                <a:gd name="connsiteX0" fmla="*/ 1379332 w 2373816"/>
                <a:gd name="connsiteY0" fmla="*/ 26975 h 1726412"/>
                <a:gd name="connsiteX1" fmla="*/ 2366624 w 2373816"/>
                <a:gd name="connsiteY1" fmla="*/ 383048 h 1726412"/>
                <a:gd name="connsiteX2" fmla="*/ 26975 w 2373816"/>
                <a:gd name="connsiteY2" fmla="*/ 1733965 h 1726412"/>
                <a:gd name="connsiteX3" fmla="*/ 1008873 w 2373816"/>
                <a:gd name="connsiteY3" fmla="*/ 260400 h 1726412"/>
                <a:gd name="connsiteX4" fmla="*/ 1182234 w 2373816"/>
                <a:gd name="connsiteY4" fmla="*/ 322983 h 1726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3816" h="1726412">
                  <a:moveTo>
                    <a:pt x="1379332" y="26975"/>
                  </a:moveTo>
                  <a:lnTo>
                    <a:pt x="2366624" y="383048"/>
                  </a:lnTo>
                  <a:lnTo>
                    <a:pt x="26975" y="1733965"/>
                  </a:lnTo>
                  <a:lnTo>
                    <a:pt x="1008873" y="260400"/>
                  </a:lnTo>
                  <a:lnTo>
                    <a:pt x="1182234" y="322983"/>
                  </a:lnTo>
                  <a:close/>
                </a:path>
              </a:pathLst>
            </a:custGeom>
            <a:solidFill>
              <a:srgbClr val="419CCC"/>
            </a:solidFill>
            <a:ln w="9525" cap="flat">
              <a:noFill/>
              <a:prstDash val="solid"/>
              <a:miter/>
            </a:ln>
          </p:spPr>
          <p:txBody>
            <a:bodyPr rtlCol="0" anchor="ctr"/>
            <a:lstStyle/>
            <a:p>
              <a:pPr defTabSz="2438278">
                <a:defRPr/>
              </a:pPr>
              <a:endParaRPr lang="en-US" sz="3200" dirty="0">
                <a:solidFill>
                  <a:srgbClr val="000000"/>
                </a:solidFill>
                <a:latin typeface="Montserrat Light "/>
              </a:endParaRPr>
            </a:p>
          </p:txBody>
        </p:sp>
        <p:sp>
          <p:nvSpPr>
            <p:cNvPr id="31" name="Freeform: Shape 22">
              <a:extLst>
                <a:ext uri="{FF2B5EF4-FFF2-40B4-BE49-F238E27FC236}">
                  <a16:creationId xmlns:a16="http://schemas.microsoft.com/office/drawing/2014/main" id="{543A8BCA-593E-F2AC-18AC-FABFCAC86C74}"/>
                </a:ext>
              </a:extLst>
            </p:cNvPr>
            <p:cNvSpPr/>
            <p:nvPr/>
          </p:nvSpPr>
          <p:spPr>
            <a:xfrm>
              <a:off x="14305167" y="2169442"/>
              <a:ext cx="2374091" cy="1798554"/>
            </a:xfrm>
            <a:custGeom>
              <a:avLst/>
              <a:gdLst>
                <a:gd name="connsiteX0" fmla="*/ 2366624 w 2373816"/>
                <a:gd name="connsiteY0" fmla="*/ 26975 h 1798345"/>
                <a:gd name="connsiteX1" fmla="*/ 1384726 w 2373816"/>
                <a:gd name="connsiteY1" fmla="*/ 1500540 h 1798345"/>
                <a:gd name="connsiteX2" fmla="*/ 1187628 w 2373816"/>
                <a:gd name="connsiteY2" fmla="*/ 1796548 h 1798345"/>
                <a:gd name="connsiteX3" fmla="*/ 1014268 w 2373816"/>
                <a:gd name="connsiteY3" fmla="*/ 1733965 h 1798345"/>
                <a:gd name="connsiteX4" fmla="*/ 26975 w 2373816"/>
                <a:gd name="connsiteY4" fmla="*/ 1377893 h 17983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3816" h="1798345">
                  <a:moveTo>
                    <a:pt x="2366624" y="26975"/>
                  </a:moveTo>
                  <a:lnTo>
                    <a:pt x="1384726" y="1500540"/>
                  </a:lnTo>
                  <a:lnTo>
                    <a:pt x="1187628" y="1796548"/>
                  </a:lnTo>
                  <a:lnTo>
                    <a:pt x="1014268" y="1733965"/>
                  </a:lnTo>
                  <a:lnTo>
                    <a:pt x="26975" y="1377893"/>
                  </a:lnTo>
                  <a:close/>
                </a:path>
              </a:pathLst>
            </a:custGeom>
            <a:solidFill>
              <a:srgbClr val="385085"/>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32" name="Freeform: Shape 23">
              <a:extLst>
                <a:ext uri="{FF2B5EF4-FFF2-40B4-BE49-F238E27FC236}">
                  <a16:creationId xmlns:a16="http://schemas.microsoft.com/office/drawing/2014/main" id="{3180509D-B26C-35B3-19A2-2994FBF8800C}"/>
                </a:ext>
              </a:extLst>
            </p:cNvPr>
            <p:cNvSpPr/>
            <p:nvPr/>
          </p:nvSpPr>
          <p:spPr>
            <a:xfrm>
              <a:off x="14305167" y="3520516"/>
              <a:ext cx="1007191" cy="1870496"/>
            </a:xfrm>
            <a:custGeom>
              <a:avLst/>
              <a:gdLst>
                <a:gd name="connsiteX0" fmla="*/ 26975 w 1007073"/>
                <a:gd name="connsiteY0" fmla="*/ 26975 h 1870279"/>
                <a:gd name="connsiteX1" fmla="*/ 1014268 w 1007073"/>
                <a:gd name="connsiteY1" fmla="*/ 383047 h 1870279"/>
                <a:gd name="connsiteX2" fmla="*/ 32370 w 1007073"/>
                <a:gd name="connsiteY2" fmla="*/ 1856612 h 1870279"/>
              </a:gdLst>
              <a:ahLst/>
              <a:cxnLst>
                <a:cxn ang="0">
                  <a:pos x="connsiteX0" y="connsiteY0"/>
                </a:cxn>
                <a:cxn ang="0">
                  <a:pos x="connsiteX1" y="connsiteY1"/>
                </a:cxn>
                <a:cxn ang="0">
                  <a:pos x="connsiteX2" y="connsiteY2"/>
                </a:cxn>
              </a:cxnLst>
              <a:rect l="l" t="t" r="r" b="b"/>
              <a:pathLst>
                <a:path w="1007073" h="1870279">
                  <a:moveTo>
                    <a:pt x="26975" y="26975"/>
                  </a:moveTo>
                  <a:lnTo>
                    <a:pt x="1014268" y="383047"/>
                  </a:lnTo>
                  <a:lnTo>
                    <a:pt x="32370" y="1856612"/>
                  </a:lnTo>
                  <a:close/>
                </a:path>
              </a:pathLst>
            </a:custGeom>
            <a:solidFill>
              <a:srgbClr val="7DD1CE"/>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33" name="Freeform: Shape 24">
              <a:extLst>
                <a:ext uri="{FF2B5EF4-FFF2-40B4-BE49-F238E27FC236}">
                  <a16:creationId xmlns:a16="http://schemas.microsoft.com/office/drawing/2014/main" id="{68246BCA-ED45-97DD-59EF-AE049AEBC6D6}"/>
                </a:ext>
              </a:extLst>
            </p:cNvPr>
            <p:cNvSpPr/>
            <p:nvPr/>
          </p:nvSpPr>
          <p:spPr>
            <a:xfrm>
              <a:off x="12185032" y="9473370"/>
              <a:ext cx="1834525" cy="1079133"/>
            </a:xfrm>
            <a:custGeom>
              <a:avLst/>
              <a:gdLst>
                <a:gd name="connsiteX0" fmla="*/ 1623907 w 1834312"/>
                <a:gd name="connsiteY0" fmla="*/ 26975 h 1079007"/>
                <a:gd name="connsiteX1" fmla="*/ 1810574 w 1834312"/>
                <a:gd name="connsiteY1" fmla="*/ 1069296 h 1079007"/>
                <a:gd name="connsiteX2" fmla="*/ 26975 w 1834312"/>
                <a:gd name="connsiteY2" fmla="*/ 954922 h 1079007"/>
              </a:gdLst>
              <a:ahLst/>
              <a:cxnLst>
                <a:cxn ang="0">
                  <a:pos x="connsiteX0" y="connsiteY0"/>
                </a:cxn>
                <a:cxn ang="0">
                  <a:pos x="connsiteX1" y="connsiteY1"/>
                </a:cxn>
                <a:cxn ang="0">
                  <a:pos x="connsiteX2" y="connsiteY2"/>
                </a:cxn>
              </a:cxnLst>
              <a:rect l="l" t="t" r="r" b="b"/>
              <a:pathLst>
                <a:path w="1834312" h="1079007">
                  <a:moveTo>
                    <a:pt x="1623907" y="26975"/>
                  </a:moveTo>
                  <a:lnTo>
                    <a:pt x="1810574" y="1069296"/>
                  </a:lnTo>
                  <a:lnTo>
                    <a:pt x="26975" y="954922"/>
                  </a:lnTo>
                  <a:close/>
                </a:path>
              </a:pathLst>
            </a:custGeom>
            <a:solidFill>
              <a:schemeClr val="bg1">
                <a:lumMod val="7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34" name="Freeform: Shape 25">
              <a:extLst>
                <a:ext uri="{FF2B5EF4-FFF2-40B4-BE49-F238E27FC236}">
                  <a16:creationId xmlns:a16="http://schemas.microsoft.com/office/drawing/2014/main" id="{EC758C3B-F726-C262-EC7F-0C7D9A4FD3FE}"/>
                </a:ext>
              </a:extLst>
            </p:cNvPr>
            <p:cNvSpPr/>
            <p:nvPr/>
          </p:nvSpPr>
          <p:spPr>
            <a:xfrm>
              <a:off x="12185032" y="10401424"/>
              <a:ext cx="2410062" cy="1402872"/>
            </a:xfrm>
            <a:custGeom>
              <a:avLst/>
              <a:gdLst>
                <a:gd name="connsiteX0" fmla="*/ 2201536 w 2409783"/>
                <a:gd name="connsiteY0" fmla="*/ 347801 h 1402709"/>
                <a:gd name="connsiteX1" fmla="*/ 2388204 w 2409783"/>
                <a:gd name="connsiteY1" fmla="*/ 1390121 h 1402709"/>
                <a:gd name="connsiteX2" fmla="*/ 26975 w 2409783"/>
                <a:gd name="connsiteY2" fmla="*/ 26975 h 1402709"/>
                <a:gd name="connsiteX3" fmla="*/ 1810574 w 2409783"/>
                <a:gd name="connsiteY3" fmla="*/ 141350 h 1402709"/>
                <a:gd name="connsiteX4" fmla="*/ 1843305 w 2409783"/>
                <a:gd name="connsiteY4" fmla="*/ 324781 h 1402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783" h="1402709">
                  <a:moveTo>
                    <a:pt x="2201536" y="347801"/>
                  </a:moveTo>
                  <a:lnTo>
                    <a:pt x="2388204" y="1390121"/>
                  </a:lnTo>
                  <a:lnTo>
                    <a:pt x="26975" y="26975"/>
                  </a:lnTo>
                  <a:lnTo>
                    <a:pt x="1810574" y="141350"/>
                  </a:lnTo>
                  <a:lnTo>
                    <a:pt x="1843305" y="324781"/>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35" name="Freeform: Shape 26">
              <a:extLst>
                <a:ext uri="{FF2B5EF4-FFF2-40B4-BE49-F238E27FC236}">
                  <a16:creationId xmlns:a16="http://schemas.microsoft.com/office/drawing/2014/main" id="{048ABE5D-AE20-B717-ABB7-AB451C72D9FE}"/>
                </a:ext>
              </a:extLst>
            </p:cNvPr>
            <p:cNvSpPr/>
            <p:nvPr/>
          </p:nvSpPr>
          <p:spPr>
            <a:xfrm>
              <a:off x="14359844" y="10722286"/>
              <a:ext cx="1834525" cy="1079133"/>
            </a:xfrm>
            <a:custGeom>
              <a:avLst/>
              <a:gdLst>
                <a:gd name="connsiteX0" fmla="*/ 26975 w 1834312"/>
                <a:gd name="connsiteY0" fmla="*/ 26975 h 1079007"/>
                <a:gd name="connsiteX1" fmla="*/ 1810574 w 1834312"/>
                <a:gd name="connsiteY1" fmla="*/ 141350 h 1079007"/>
                <a:gd name="connsiteX2" fmla="*/ 213644 w 1834312"/>
                <a:gd name="connsiteY2" fmla="*/ 1069296 h 1079007"/>
              </a:gdLst>
              <a:ahLst/>
              <a:cxnLst>
                <a:cxn ang="0">
                  <a:pos x="connsiteX0" y="connsiteY0"/>
                </a:cxn>
                <a:cxn ang="0">
                  <a:pos x="connsiteX1" y="connsiteY1"/>
                </a:cxn>
                <a:cxn ang="0">
                  <a:pos x="connsiteX2" y="connsiteY2"/>
                </a:cxn>
              </a:cxnLst>
              <a:rect l="l" t="t" r="r" b="b"/>
              <a:pathLst>
                <a:path w="1834312" h="1079007">
                  <a:moveTo>
                    <a:pt x="26975" y="26975"/>
                  </a:moveTo>
                  <a:lnTo>
                    <a:pt x="1810574" y="141350"/>
                  </a:lnTo>
                  <a:lnTo>
                    <a:pt x="213644" y="1069296"/>
                  </a:lnTo>
                  <a:close/>
                </a:path>
              </a:pathLst>
            </a:custGeom>
            <a:solidFill>
              <a:schemeClr val="bg1">
                <a:lumMod val="7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36" name="Freeform: Shape 27">
              <a:extLst>
                <a:ext uri="{FF2B5EF4-FFF2-40B4-BE49-F238E27FC236}">
                  <a16:creationId xmlns:a16="http://schemas.microsoft.com/office/drawing/2014/main" id="{47229E42-5A34-1CB1-8874-A2F980949D85}"/>
                </a:ext>
              </a:extLst>
            </p:cNvPr>
            <p:cNvSpPr/>
            <p:nvPr/>
          </p:nvSpPr>
          <p:spPr>
            <a:xfrm>
              <a:off x="13782149" y="9473370"/>
              <a:ext cx="2410062" cy="1402872"/>
            </a:xfrm>
            <a:custGeom>
              <a:avLst/>
              <a:gdLst>
                <a:gd name="connsiteX0" fmla="*/ 2388203 w 2409783"/>
                <a:gd name="connsiteY0" fmla="*/ 1390122 h 1402709"/>
                <a:gd name="connsiteX1" fmla="*/ 604604 w 2409783"/>
                <a:gd name="connsiteY1" fmla="*/ 1275747 h 1402709"/>
                <a:gd name="connsiteX2" fmla="*/ 246373 w 2409783"/>
                <a:gd name="connsiteY2" fmla="*/ 1252728 h 1402709"/>
                <a:gd name="connsiteX3" fmla="*/ 213642 w 2409783"/>
                <a:gd name="connsiteY3" fmla="*/ 1069296 h 1402709"/>
                <a:gd name="connsiteX4" fmla="*/ 26975 w 2409783"/>
                <a:gd name="connsiteY4" fmla="*/ 26975 h 1402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783" h="1402709">
                  <a:moveTo>
                    <a:pt x="2388203" y="1390122"/>
                  </a:moveTo>
                  <a:lnTo>
                    <a:pt x="604604" y="1275747"/>
                  </a:lnTo>
                  <a:lnTo>
                    <a:pt x="246373" y="1252728"/>
                  </a:lnTo>
                  <a:lnTo>
                    <a:pt x="213642" y="1069296"/>
                  </a:lnTo>
                  <a:lnTo>
                    <a:pt x="26975" y="26975"/>
                  </a:lnTo>
                  <a:close/>
                </a:path>
              </a:pathLst>
            </a:custGeom>
            <a:solidFill>
              <a:schemeClr val="bg1">
                <a:lumMod val="9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37" name="Freeform: Shape 28">
              <a:extLst>
                <a:ext uri="{FF2B5EF4-FFF2-40B4-BE49-F238E27FC236}">
                  <a16:creationId xmlns:a16="http://schemas.microsoft.com/office/drawing/2014/main" id="{C2A20DA4-B38A-E165-9240-55E0739FC07B}"/>
                </a:ext>
              </a:extLst>
            </p:cNvPr>
            <p:cNvSpPr/>
            <p:nvPr/>
          </p:nvSpPr>
          <p:spPr>
            <a:xfrm>
              <a:off x="12983590" y="10973363"/>
              <a:ext cx="1834525" cy="1079133"/>
            </a:xfrm>
            <a:custGeom>
              <a:avLst/>
              <a:gdLst>
                <a:gd name="connsiteX0" fmla="*/ 1623546 w 1834312"/>
                <a:gd name="connsiteY0" fmla="*/ 26975 h 1079007"/>
                <a:gd name="connsiteX1" fmla="*/ 1810574 w 1834312"/>
                <a:gd name="connsiteY1" fmla="*/ 1069297 h 1079007"/>
                <a:gd name="connsiteX2" fmla="*/ 26975 w 1834312"/>
                <a:gd name="connsiteY2" fmla="*/ 954922 h 1079007"/>
              </a:gdLst>
              <a:ahLst/>
              <a:cxnLst>
                <a:cxn ang="0">
                  <a:pos x="connsiteX0" y="connsiteY0"/>
                </a:cxn>
                <a:cxn ang="0">
                  <a:pos x="connsiteX1" y="connsiteY1"/>
                </a:cxn>
                <a:cxn ang="0">
                  <a:pos x="connsiteX2" y="connsiteY2"/>
                </a:cxn>
              </a:cxnLst>
              <a:rect l="l" t="t" r="r" b="b"/>
              <a:pathLst>
                <a:path w="1834312" h="1079007">
                  <a:moveTo>
                    <a:pt x="1623546" y="26975"/>
                  </a:moveTo>
                  <a:lnTo>
                    <a:pt x="1810574" y="1069297"/>
                  </a:lnTo>
                  <a:lnTo>
                    <a:pt x="26975" y="954922"/>
                  </a:lnTo>
                  <a:close/>
                </a:path>
              </a:pathLst>
            </a:custGeom>
            <a:solidFill>
              <a:schemeClr val="bg1">
                <a:lumMod val="7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38" name="Freeform: Shape 29">
              <a:extLst>
                <a:ext uri="{FF2B5EF4-FFF2-40B4-BE49-F238E27FC236}">
                  <a16:creationId xmlns:a16="http://schemas.microsoft.com/office/drawing/2014/main" id="{08D90C7C-F784-940D-4802-58A26010F06F}"/>
                </a:ext>
              </a:extLst>
            </p:cNvPr>
            <p:cNvSpPr/>
            <p:nvPr/>
          </p:nvSpPr>
          <p:spPr>
            <a:xfrm>
              <a:off x="12983590" y="11901419"/>
              <a:ext cx="2410062" cy="1402872"/>
            </a:xfrm>
            <a:custGeom>
              <a:avLst/>
              <a:gdLst>
                <a:gd name="connsiteX0" fmla="*/ 2201535 w 2409783"/>
                <a:gd name="connsiteY0" fmla="*/ 347800 h 1402709"/>
                <a:gd name="connsiteX1" fmla="*/ 2388203 w 2409783"/>
                <a:gd name="connsiteY1" fmla="*/ 1390121 h 1402709"/>
                <a:gd name="connsiteX2" fmla="*/ 26975 w 2409783"/>
                <a:gd name="connsiteY2" fmla="*/ 26975 h 1402709"/>
                <a:gd name="connsiteX3" fmla="*/ 1810574 w 2409783"/>
                <a:gd name="connsiteY3" fmla="*/ 141350 h 1402709"/>
                <a:gd name="connsiteX4" fmla="*/ 1843305 w 2409783"/>
                <a:gd name="connsiteY4" fmla="*/ 324781 h 1402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783" h="1402709">
                  <a:moveTo>
                    <a:pt x="2201535" y="347800"/>
                  </a:moveTo>
                  <a:lnTo>
                    <a:pt x="2388203" y="1390121"/>
                  </a:lnTo>
                  <a:lnTo>
                    <a:pt x="26975" y="26975"/>
                  </a:lnTo>
                  <a:lnTo>
                    <a:pt x="1810574" y="141350"/>
                  </a:lnTo>
                  <a:lnTo>
                    <a:pt x="1843305" y="324781"/>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39" name="Freeform: Shape 30">
              <a:extLst>
                <a:ext uri="{FF2B5EF4-FFF2-40B4-BE49-F238E27FC236}">
                  <a16:creationId xmlns:a16="http://schemas.microsoft.com/office/drawing/2014/main" id="{E3FE07DE-0E39-F332-42A5-AFC3B7154660}"/>
                </a:ext>
              </a:extLst>
            </p:cNvPr>
            <p:cNvSpPr/>
            <p:nvPr/>
          </p:nvSpPr>
          <p:spPr>
            <a:xfrm>
              <a:off x="15158401" y="12222280"/>
              <a:ext cx="1834525" cy="1079133"/>
            </a:xfrm>
            <a:custGeom>
              <a:avLst/>
              <a:gdLst>
                <a:gd name="connsiteX0" fmla="*/ 26975 w 1834312"/>
                <a:gd name="connsiteY0" fmla="*/ 26975 h 1079007"/>
                <a:gd name="connsiteX1" fmla="*/ 1810574 w 1834312"/>
                <a:gd name="connsiteY1" fmla="*/ 141351 h 1079007"/>
                <a:gd name="connsiteX2" fmla="*/ 213644 w 1834312"/>
                <a:gd name="connsiteY2" fmla="*/ 1069297 h 1079007"/>
              </a:gdLst>
              <a:ahLst/>
              <a:cxnLst>
                <a:cxn ang="0">
                  <a:pos x="connsiteX0" y="connsiteY0"/>
                </a:cxn>
                <a:cxn ang="0">
                  <a:pos x="connsiteX1" y="connsiteY1"/>
                </a:cxn>
                <a:cxn ang="0">
                  <a:pos x="connsiteX2" y="connsiteY2"/>
                </a:cxn>
              </a:cxnLst>
              <a:rect l="l" t="t" r="r" b="b"/>
              <a:pathLst>
                <a:path w="1834312" h="1079007">
                  <a:moveTo>
                    <a:pt x="26975" y="26975"/>
                  </a:moveTo>
                  <a:lnTo>
                    <a:pt x="1810574" y="141351"/>
                  </a:lnTo>
                  <a:lnTo>
                    <a:pt x="213644" y="1069297"/>
                  </a:lnTo>
                  <a:close/>
                </a:path>
              </a:pathLst>
            </a:custGeom>
            <a:solidFill>
              <a:schemeClr val="bg1">
                <a:lumMod val="7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40" name="Freeform: Shape 31">
              <a:extLst>
                <a:ext uri="{FF2B5EF4-FFF2-40B4-BE49-F238E27FC236}">
                  <a16:creationId xmlns:a16="http://schemas.microsoft.com/office/drawing/2014/main" id="{96FE2673-4D76-CA5F-ABE0-F5DEBDE5BCF7}"/>
                </a:ext>
              </a:extLst>
            </p:cNvPr>
            <p:cNvSpPr/>
            <p:nvPr/>
          </p:nvSpPr>
          <p:spPr>
            <a:xfrm>
              <a:off x="14580346" y="10973363"/>
              <a:ext cx="2410062" cy="1402872"/>
            </a:xfrm>
            <a:custGeom>
              <a:avLst/>
              <a:gdLst>
                <a:gd name="connsiteX0" fmla="*/ 2388563 w 2409783"/>
                <a:gd name="connsiteY0" fmla="*/ 1390122 h 1402709"/>
                <a:gd name="connsiteX1" fmla="*/ 604964 w 2409783"/>
                <a:gd name="connsiteY1" fmla="*/ 1275747 h 1402709"/>
                <a:gd name="connsiteX2" fmla="*/ 246734 w 2409783"/>
                <a:gd name="connsiteY2" fmla="*/ 1252728 h 1402709"/>
                <a:gd name="connsiteX3" fmla="*/ 214004 w 2409783"/>
                <a:gd name="connsiteY3" fmla="*/ 1069297 h 1402709"/>
                <a:gd name="connsiteX4" fmla="*/ 26975 w 2409783"/>
                <a:gd name="connsiteY4" fmla="*/ 26975 h 1402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9783" h="1402709">
                  <a:moveTo>
                    <a:pt x="2388563" y="1390122"/>
                  </a:moveTo>
                  <a:lnTo>
                    <a:pt x="604964" y="1275747"/>
                  </a:lnTo>
                  <a:lnTo>
                    <a:pt x="246734" y="1252728"/>
                  </a:lnTo>
                  <a:lnTo>
                    <a:pt x="214004" y="1069297"/>
                  </a:lnTo>
                  <a:lnTo>
                    <a:pt x="26975" y="26975"/>
                  </a:lnTo>
                  <a:close/>
                </a:path>
              </a:pathLst>
            </a:custGeom>
            <a:solidFill>
              <a:schemeClr val="bg1">
                <a:lumMod val="9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41" name="Freeform: Shape 32">
              <a:extLst>
                <a:ext uri="{FF2B5EF4-FFF2-40B4-BE49-F238E27FC236}">
                  <a16:creationId xmlns:a16="http://schemas.microsoft.com/office/drawing/2014/main" id="{8B623B44-262F-0DE4-F142-D4B2181EAA18}"/>
                </a:ext>
              </a:extLst>
            </p:cNvPr>
            <p:cNvSpPr/>
            <p:nvPr/>
          </p:nvSpPr>
          <p:spPr>
            <a:xfrm>
              <a:off x="18175977" y="10505342"/>
              <a:ext cx="3453224" cy="2086322"/>
            </a:xfrm>
            <a:custGeom>
              <a:avLst/>
              <a:gdLst>
                <a:gd name="connsiteX0" fmla="*/ 3377331 w 3452823"/>
                <a:gd name="connsiteY0" fmla="*/ 101824 h 2086081"/>
                <a:gd name="connsiteX1" fmla="*/ 3090675 w 3452823"/>
                <a:gd name="connsiteY1" fmla="*/ 728727 h 2086081"/>
                <a:gd name="connsiteX2" fmla="*/ 2859768 w 3452823"/>
                <a:gd name="connsiteY2" fmla="*/ 595290 h 2086081"/>
                <a:gd name="connsiteX3" fmla="*/ 434518 w 3452823"/>
                <a:gd name="connsiteY3" fmla="*/ 2004474 h 2086081"/>
                <a:gd name="connsiteX4" fmla="*/ 101824 w 3452823"/>
                <a:gd name="connsiteY4" fmla="*/ 1812411 h 2086081"/>
                <a:gd name="connsiteX5" fmla="*/ 2527074 w 3452823"/>
                <a:gd name="connsiteY5" fmla="*/ 403227 h 2086081"/>
                <a:gd name="connsiteX6" fmla="*/ 2296165 w 3452823"/>
                <a:gd name="connsiteY6" fmla="*/ 269790 h 208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52823" h="2086081">
                  <a:moveTo>
                    <a:pt x="3377331" y="101824"/>
                  </a:moveTo>
                  <a:lnTo>
                    <a:pt x="3090675" y="728727"/>
                  </a:lnTo>
                  <a:lnTo>
                    <a:pt x="2859768" y="595290"/>
                  </a:lnTo>
                  <a:lnTo>
                    <a:pt x="434518" y="2004474"/>
                  </a:lnTo>
                  <a:lnTo>
                    <a:pt x="101824" y="1812411"/>
                  </a:lnTo>
                  <a:lnTo>
                    <a:pt x="2527074" y="403227"/>
                  </a:lnTo>
                  <a:lnTo>
                    <a:pt x="2296165" y="269790"/>
                  </a:lnTo>
                  <a:close/>
                </a:path>
              </a:pathLst>
            </a:custGeom>
            <a:solidFill>
              <a:schemeClr val="bg1">
                <a:lumMod val="85000"/>
              </a:schemeClr>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42" name="Freeform: Shape 33">
              <a:extLst>
                <a:ext uri="{FF2B5EF4-FFF2-40B4-BE49-F238E27FC236}">
                  <a16:creationId xmlns:a16="http://schemas.microsoft.com/office/drawing/2014/main" id="{95E81567-5B66-2961-0943-80D1ACF84C63}"/>
                </a:ext>
              </a:extLst>
            </p:cNvPr>
            <p:cNvSpPr/>
            <p:nvPr/>
          </p:nvSpPr>
          <p:spPr>
            <a:xfrm>
              <a:off x="19067700" y="10663615"/>
              <a:ext cx="4064732" cy="2446033"/>
            </a:xfrm>
            <a:custGeom>
              <a:avLst/>
              <a:gdLst>
                <a:gd name="connsiteX0" fmla="*/ 3990567 w 4064261"/>
                <a:gd name="connsiteY0" fmla="*/ 101824 h 2445750"/>
                <a:gd name="connsiteX1" fmla="*/ 3704270 w 4064261"/>
                <a:gd name="connsiteY1" fmla="*/ 728368 h 2445750"/>
                <a:gd name="connsiteX2" fmla="*/ 3473363 w 4064261"/>
                <a:gd name="connsiteY2" fmla="*/ 595290 h 2445750"/>
                <a:gd name="connsiteX3" fmla="*/ 434518 w 4064261"/>
                <a:gd name="connsiteY3" fmla="*/ 2361266 h 2445750"/>
                <a:gd name="connsiteX4" fmla="*/ 101824 w 4064261"/>
                <a:gd name="connsiteY4" fmla="*/ 2168843 h 2445750"/>
                <a:gd name="connsiteX5" fmla="*/ 3140309 w 4064261"/>
                <a:gd name="connsiteY5" fmla="*/ 402867 h 2445750"/>
                <a:gd name="connsiteX6" fmla="*/ 2909762 w 4064261"/>
                <a:gd name="connsiteY6" fmla="*/ 269790 h 244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4261" h="2445750">
                  <a:moveTo>
                    <a:pt x="3990567" y="101824"/>
                  </a:moveTo>
                  <a:lnTo>
                    <a:pt x="3704270" y="728368"/>
                  </a:lnTo>
                  <a:lnTo>
                    <a:pt x="3473363" y="595290"/>
                  </a:lnTo>
                  <a:lnTo>
                    <a:pt x="434518" y="2361266"/>
                  </a:lnTo>
                  <a:lnTo>
                    <a:pt x="101824" y="2168843"/>
                  </a:lnTo>
                  <a:lnTo>
                    <a:pt x="3140309" y="402867"/>
                  </a:lnTo>
                  <a:lnTo>
                    <a:pt x="2909762" y="269790"/>
                  </a:lnTo>
                  <a:close/>
                </a:path>
              </a:pathLst>
            </a:custGeom>
            <a:solidFill>
              <a:schemeClr val="bg1">
                <a:lumMod val="85000"/>
              </a:schemeClr>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43" name="Freeform: Shape 34">
              <a:extLst>
                <a:ext uri="{FF2B5EF4-FFF2-40B4-BE49-F238E27FC236}">
                  <a16:creationId xmlns:a16="http://schemas.microsoft.com/office/drawing/2014/main" id="{9F2A48F9-5092-5FC9-797F-FEFF08A04E41}"/>
                </a:ext>
              </a:extLst>
            </p:cNvPr>
            <p:cNvSpPr/>
            <p:nvPr/>
          </p:nvSpPr>
          <p:spPr>
            <a:xfrm>
              <a:off x="17856952" y="8055389"/>
              <a:ext cx="6079113" cy="3956819"/>
            </a:xfrm>
            <a:custGeom>
              <a:avLst/>
              <a:gdLst>
                <a:gd name="connsiteX0" fmla="*/ 5971226 w 6078408"/>
                <a:gd name="connsiteY0" fmla="*/ 185949 h 3956361"/>
                <a:gd name="connsiteX1" fmla="*/ 27694 w 6078408"/>
                <a:gd name="connsiteY1" fmla="*/ 3639853 h 3956361"/>
                <a:gd name="connsiteX2" fmla="*/ 26975 w 6078408"/>
                <a:gd name="connsiteY2" fmla="*/ 3932983 h 3956361"/>
                <a:gd name="connsiteX3" fmla="*/ 5970508 w 6078408"/>
                <a:gd name="connsiteY3" fmla="*/ 479080 h 3956361"/>
                <a:gd name="connsiteX4" fmla="*/ 6084163 w 6078408"/>
                <a:gd name="connsiteY4" fmla="*/ 320106 h 3956361"/>
                <a:gd name="connsiteX5" fmla="*/ 6084883 w 6078408"/>
                <a:gd name="connsiteY5" fmla="*/ 26975 h 3956361"/>
                <a:gd name="connsiteX6" fmla="*/ 5971226 w 6078408"/>
                <a:gd name="connsiteY6" fmla="*/ 185949 h 3956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78408" h="3956361">
                  <a:moveTo>
                    <a:pt x="5971226" y="185949"/>
                  </a:moveTo>
                  <a:lnTo>
                    <a:pt x="27694" y="3639853"/>
                  </a:lnTo>
                  <a:lnTo>
                    <a:pt x="26975" y="3932983"/>
                  </a:lnTo>
                  <a:lnTo>
                    <a:pt x="5970508" y="479080"/>
                  </a:lnTo>
                  <a:cubicBezTo>
                    <a:pt x="6046038" y="435200"/>
                    <a:pt x="6083803" y="377653"/>
                    <a:pt x="6084163" y="320106"/>
                  </a:cubicBezTo>
                  <a:lnTo>
                    <a:pt x="6084883" y="26975"/>
                  </a:lnTo>
                  <a:cubicBezTo>
                    <a:pt x="6084523" y="84163"/>
                    <a:pt x="6046758" y="141710"/>
                    <a:pt x="5971226" y="185949"/>
                  </a:cubicBezTo>
                  <a:close/>
                </a:path>
              </a:pathLst>
            </a:custGeom>
            <a:solidFill>
              <a:schemeClr val="bg1">
                <a:lumMod val="50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44" name="Freeform: Shape 35">
              <a:extLst>
                <a:ext uri="{FF2B5EF4-FFF2-40B4-BE49-F238E27FC236}">
                  <a16:creationId xmlns:a16="http://schemas.microsoft.com/office/drawing/2014/main" id="{9E269F04-2F62-76A3-8C17-17B674360CF5}"/>
                </a:ext>
              </a:extLst>
            </p:cNvPr>
            <p:cNvSpPr/>
            <p:nvPr/>
          </p:nvSpPr>
          <p:spPr>
            <a:xfrm>
              <a:off x="13112007" y="9153947"/>
              <a:ext cx="4244587" cy="2841716"/>
            </a:xfrm>
            <a:custGeom>
              <a:avLst/>
              <a:gdLst>
                <a:gd name="connsiteX0" fmla="*/ 143148 w 4244096"/>
                <a:gd name="connsiteY0" fmla="*/ 188107 h 2841386"/>
                <a:gd name="connsiteX1" fmla="*/ 27694 w 4244096"/>
                <a:gd name="connsiteY1" fmla="*/ 26975 h 2841386"/>
                <a:gd name="connsiteX2" fmla="*/ 26975 w 4244096"/>
                <a:gd name="connsiteY2" fmla="*/ 320105 h 2841386"/>
                <a:gd name="connsiteX3" fmla="*/ 142429 w 4244096"/>
                <a:gd name="connsiteY3" fmla="*/ 481237 h 2841386"/>
                <a:gd name="connsiteX4" fmla="*/ 4218200 w 4244096"/>
                <a:gd name="connsiteY4" fmla="*/ 2834553 h 2841386"/>
                <a:gd name="connsiteX5" fmla="*/ 4218919 w 4244096"/>
                <a:gd name="connsiteY5" fmla="*/ 2541423 h 2841386"/>
                <a:gd name="connsiteX6" fmla="*/ 143148 w 4244096"/>
                <a:gd name="connsiteY6" fmla="*/ 188107 h 2841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44096" h="2841386">
                  <a:moveTo>
                    <a:pt x="143148" y="188107"/>
                  </a:moveTo>
                  <a:cubicBezTo>
                    <a:pt x="66179" y="143508"/>
                    <a:pt x="27694" y="85241"/>
                    <a:pt x="27694" y="26975"/>
                  </a:cubicBezTo>
                  <a:lnTo>
                    <a:pt x="26975" y="320105"/>
                  </a:lnTo>
                  <a:cubicBezTo>
                    <a:pt x="26975" y="378372"/>
                    <a:pt x="65459" y="436998"/>
                    <a:pt x="142429" y="481237"/>
                  </a:cubicBezTo>
                  <a:lnTo>
                    <a:pt x="4218200" y="2834553"/>
                  </a:lnTo>
                  <a:lnTo>
                    <a:pt x="4218919" y="2541423"/>
                  </a:lnTo>
                  <a:lnTo>
                    <a:pt x="143148" y="188107"/>
                  </a:lnTo>
                  <a:close/>
                </a:path>
              </a:pathLst>
            </a:custGeom>
            <a:solidFill>
              <a:schemeClr val="bg1">
                <a:lumMod val="50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45" name="Freeform: Shape 36">
              <a:extLst>
                <a:ext uri="{FF2B5EF4-FFF2-40B4-BE49-F238E27FC236}">
                  <a16:creationId xmlns:a16="http://schemas.microsoft.com/office/drawing/2014/main" id="{0FE9A701-E09A-5968-7BAE-D14C42B882F1}"/>
                </a:ext>
              </a:extLst>
            </p:cNvPr>
            <p:cNvSpPr/>
            <p:nvPr/>
          </p:nvSpPr>
          <p:spPr>
            <a:xfrm>
              <a:off x="17303717" y="11668686"/>
              <a:ext cx="575538" cy="395682"/>
            </a:xfrm>
            <a:custGeom>
              <a:avLst/>
              <a:gdLst>
                <a:gd name="connsiteX0" fmla="*/ 580866 w 575470"/>
                <a:gd name="connsiteY0" fmla="*/ 26975 h 395636"/>
                <a:gd name="connsiteX1" fmla="*/ 580147 w 575470"/>
                <a:gd name="connsiteY1" fmla="*/ 320105 h 395636"/>
                <a:gd name="connsiteX2" fmla="*/ 26975 w 575470"/>
                <a:gd name="connsiteY2" fmla="*/ 320105 h 395636"/>
                <a:gd name="connsiteX3" fmla="*/ 27694 w 575470"/>
                <a:gd name="connsiteY3" fmla="*/ 26975 h 395636"/>
                <a:gd name="connsiteX4" fmla="*/ 580866 w 575470"/>
                <a:gd name="connsiteY4" fmla="*/ 26975 h 3956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70" h="395636">
                  <a:moveTo>
                    <a:pt x="580866" y="26975"/>
                  </a:moveTo>
                  <a:lnTo>
                    <a:pt x="580147" y="320105"/>
                  </a:lnTo>
                  <a:cubicBezTo>
                    <a:pt x="427646" y="408584"/>
                    <a:pt x="180194" y="408584"/>
                    <a:pt x="26975" y="320105"/>
                  </a:cubicBezTo>
                  <a:lnTo>
                    <a:pt x="27694" y="26975"/>
                  </a:lnTo>
                  <a:cubicBezTo>
                    <a:pt x="180914" y="115454"/>
                    <a:pt x="428366" y="115454"/>
                    <a:pt x="580866" y="26975"/>
                  </a:cubicBezTo>
                  <a:close/>
                </a:path>
              </a:pathLst>
            </a:custGeom>
            <a:solidFill>
              <a:schemeClr val="bg1">
                <a:lumMod val="50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46" name="Freeform: Shape 37">
              <a:extLst>
                <a:ext uri="{FF2B5EF4-FFF2-40B4-BE49-F238E27FC236}">
                  <a16:creationId xmlns:a16="http://schemas.microsoft.com/office/drawing/2014/main" id="{0B46F357-5DF5-4141-BD26-F98BD5DFC666}"/>
                </a:ext>
              </a:extLst>
            </p:cNvPr>
            <p:cNvSpPr/>
            <p:nvPr/>
          </p:nvSpPr>
          <p:spPr>
            <a:xfrm>
              <a:off x="13112814" y="5473926"/>
              <a:ext cx="10827295" cy="6294940"/>
            </a:xfrm>
            <a:custGeom>
              <a:avLst/>
              <a:gdLst>
                <a:gd name="connsiteX0" fmla="*/ 10713017 w 10826041"/>
                <a:gd name="connsiteY0" fmla="*/ 2446650 h 6294210"/>
                <a:gd name="connsiteX1" fmla="*/ 10714814 w 10826041"/>
                <a:gd name="connsiteY1" fmla="*/ 2767115 h 6294210"/>
                <a:gd name="connsiteX2" fmla="*/ 4771283 w 10826041"/>
                <a:gd name="connsiteY2" fmla="*/ 6221018 h 6294210"/>
                <a:gd name="connsiteX3" fmla="*/ 4218112 w 10826041"/>
                <a:gd name="connsiteY3" fmla="*/ 6221018 h 6294210"/>
                <a:gd name="connsiteX4" fmla="*/ 142340 w 10826041"/>
                <a:gd name="connsiteY4" fmla="*/ 3867703 h 6294210"/>
                <a:gd name="connsiteX5" fmla="*/ 140902 w 10826041"/>
                <a:gd name="connsiteY5" fmla="*/ 3547237 h 6294210"/>
                <a:gd name="connsiteX6" fmla="*/ 6084434 w 10826041"/>
                <a:gd name="connsiteY6" fmla="*/ 93334 h 6294210"/>
                <a:gd name="connsiteX7" fmla="*/ 6637606 w 10826041"/>
                <a:gd name="connsiteY7" fmla="*/ 93334 h 6294210"/>
                <a:gd name="connsiteX8" fmla="*/ 10713017 w 10826041"/>
                <a:gd name="connsiteY8" fmla="*/ 2446650 h 6294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26041" h="6294210">
                  <a:moveTo>
                    <a:pt x="10713017" y="2446650"/>
                  </a:moveTo>
                  <a:cubicBezTo>
                    <a:pt x="10866236" y="2535128"/>
                    <a:pt x="10866956" y="2678636"/>
                    <a:pt x="10714814" y="2767115"/>
                  </a:cubicBezTo>
                  <a:lnTo>
                    <a:pt x="4771283" y="6221018"/>
                  </a:lnTo>
                  <a:cubicBezTo>
                    <a:pt x="4618784" y="6309497"/>
                    <a:pt x="4371331" y="6309497"/>
                    <a:pt x="4218112" y="6221018"/>
                  </a:cubicBezTo>
                  <a:lnTo>
                    <a:pt x="142340" y="3867703"/>
                  </a:lnTo>
                  <a:cubicBezTo>
                    <a:pt x="-10878" y="3779224"/>
                    <a:pt x="-11598" y="3635716"/>
                    <a:pt x="140902" y="3547237"/>
                  </a:cubicBezTo>
                  <a:lnTo>
                    <a:pt x="6084434" y="93334"/>
                  </a:lnTo>
                  <a:cubicBezTo>
                    <a:pt x="6236576" y="4856"/>
                    <a:pt x="6484386" y="4856"/>
                    <a:pt x="6637606" y="93334"/>
                  </a:cubicBezTo>
                  <a:lnTo>
                    <a:pt x="10713017" y="2446650"/>
                  </a:lnTo>
                  <a:close/>
                </a:path>
              </a:pathLst>
            </a:custGeom>
            <a:solidFill>
              <a:schemeClr val="tx1">
                <a:lumMod val="65000"/>
                <a:lumOff val="3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47" name="Freeform: Shape 38">
              <a:extLst>
                <a:ext uri="{FF2B5EF4-FFF2-40B4-BE49-F238E27FC236}">
                  <a16:creationId xmlns:a16="http://schemas.microsoft.com/office/drawing/2014/main" id="{03DCDA67-5917-E19E-307E-FDED79AA15F6}"/>
                </a:ext>
              </a:extLst>
            </p:cNvPr>
            <p:cNvSpPr/>
            <p:nvPr/>
          </p:nvSpPr>
          <p:spPr>
            <a:xfrm>
              <a:off x="16639015" y="10933437"/>
              <a:ext cx="215826" cy="143885"/>
            </a:xfrm>
            <a:custGeom>
              <a:avLst/>
              <a:gdLst>
                <a:gd name="connsiteX0" fmla="*/ 192019 w 215801"/>
                <a:gd name="connsiteY0" fmla="*/ 43160 h 143867"/>
                <a:gd name="connsiteX1" fmla="*/ 192379 w 215801"/>
                <a:gd name="connsiteY1" fmla="*/ 122287 h 143867"/>
                <a:gd name="connsiteX2" fmla="*/ 55345 w 215801"/>
                <a:gd name="connsiteY2" fmla="*/ 122287 h 143867"/>
                <a:gd name="connsiteX3" fmla="*/ 54985 w 215801"/>
                <a:gd name="connsiteY3" fmla="*/ 43160 h 143867"/>
                <a:gd name="connsiteX4" fmla="*/ 192019 w 215801"/>
                <a:gd name="connsiteY4" fmla="*/ 43160 h 143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801" h="143867">
                  <a:moveTo>
                    <a:pt x="192019" y="43160"/>
                  </a:moveTo>
                  <a:cubicBezTo>
                    <a:pt x="229785" y="65100"/>
                    <a:pt x="230143" y="100707"/>
                    <a:pt x="192379" y="122287"/>
                  </a:cubicBezTo>
                  <a:cubicBezTo>
                    <a:pt x="154614" y="144228"/>
                    <a:pt x="93470" y="144228"/>
                    <a:pt x="55345" y="122287"/>
                  </a:cubicBezTo>
                  <a:cubicBezTo>
                    <a:pt x="17579" y="100348"/>
                    <a:pt x="17579" y="65100"/>
                    <a:pt x="54985" y="43160"/>
                  </a:cubicBezTo>
                  <a:cubicBezTo>
                    <a:pt x="93110" y="21580"/>
                    <a:pt x="154254" y="21580"/>
                    <a:pt x="192019" y="43160"/>
                  </a:cubicBezTo>
                  <a:close/>
                </a:path>
              </a:pathLst>
            </a:custGeom>
            <a:solidFill>
              <a:schemeClr val="bg1">
                <a:lumMod val="7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48" name="Freeform: Shape 39">
              <a:extLst>
                <a:ext uri="{FF2B5EF4-FFF2-40B4-BE49-F238E27FC236}">
                  <a16:creationId xmlns:a16="http://schemas.microsoft.com/office/drawing/2014/main" id="{92063A0F-17C1-DE7A-D551-39E72C23EE92}"/>
                </a:ext>
              </a:extLst>
            </p:cNvPr>
            <p:cNvSpPr/>
            <p:nvPr/>
          </p:nvSpPr>
          <p:spPr>
            <a:xfrm>
              <a:off x="16889015" y="11077410"/>
              <a:ext cx="791364" cy="467624"/>
            </a:xfrm>
            <a:custGeom>
              <a:avLst/>
              <a:gdLst>
                <a:gd name="connsiteX0" fmla="*/ 753822 w 791272"/>
                <a:gd name="connsiteY0" fmla="*/ 367851 h 467569"/>
                <a:gd name="connsiteX1" fmla="*/ 754182 w 791272"/>
                <a:gd name="connsiteY1" fmla="*/ 446979 h 467569"/>
                <a:gd name="connsiteX2" fmla="*/ 617148 w 791272"/>
                <a:gd name="connsiteY2" fmla="*/ 446979 h 467569"/>
                <a:gd name="connsiteX3" fmla="*/ 55344 w 791272"/>
                <a:gd name="connsiteY3" fmla="*/ 122557 h 467569"/>
                <a:gd name="connsiteX4" fmla="*/ 54985 w 791272"/>
                <a:gd name="connsiteY4" fmla="*/ 43430 h 467569"/>
                <a:gd name="connsiteX5" fmla="*/ 191659 w 791272"/>
                <a:gd name="connsiteY5" fmla="*/ 43430 h 467569"/>
                <a:gd name="connsiteX6" fmla="*/ 753822 w 791272"/>
                <a:gd name="connsiteY6" fmla="*/ 367851 h 46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272" h="467569">
                  <a:moveTo>
                    <a:pt x="753822" y="367851"/>
                  </a:moveTo>
                  <a:cubicBezTo>
                    <a:pt x="791587" y="389791"/>
                    <a:pt x="791947" y="425398"/>
                    <a:pt x="754182" y="446979"/>
                  </a:cubicBezTo>
                  <a:cubicBezTo>
                    <a:pt x="716416" y="468919"/>
                    <a:pt x="655273" y="468919"/>
                    <a:pt x="617148" y="446979"/>
                  </a:cubicBezTo>
                  <a:lnTo>
                    <a:pt x="55344" y="122557"/>
                  </a:lnTo>
                  <a:cubicBezTo>
                    <a:pt x="17579" y="100617"/>
                    <a:pt x="17579" y="65370"/>
                    <a:pt x="54985" y="43430"/>
                  </a:cubicBezTo>
                  <a:cubicBezTo>
                    <a:pt x="92750" y="21490"/>
                    <a:pt x="153894" y="21490"/>
                    <a:pt x="191659" y="43430"/>
                  </a:cubicBezTo>
                  <a:lnTo>
                    <a:pt x="753822" y="367851"/>
                  </a:lnTo>
                  <a:close/>
                </a:path>
              </a:pathLst>
            </a:custGeom>
            <a:solidFill>
              <a:schemeClr val="bg1">
                <a:lumMod val="50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49" name="Freeform: Shape 40">
              <a:extLst>
                <a:ext uri="{FF2B5EF4-FFF2-40B4-BE49-F238E27FC236}">
                  <a16:creationId xmlns:a16="http://schemas.microsoft.com/office/drawing/2014/main" id="{6A94BC82-E41F-A09D-5C1C-68124015D4AE}"/>
                </a:ext>
              </a:extLst>
            </p:cNvPr>
            <p:cNvSpPr/>
            <p:nvPr/>
          </p:nvSpPr>
          <p:spPr>
            <a:xfrm>
              <a:off x="13763262" y="5694787"/>
              <a:ext cx="9784133" cy="5683431"/>
            </a:xfrm>
            <a:custGeom>
              <a:avLst/>
              <a:gdLst>
                <a:gd name="connsiteX0" fmla="*/ 9725634 w 9783001"/>
                <a:gd name="connsiteY0" fmla="*/ 2431903 h 5682773"/>
                <a:gd name="connsiteX1" fmla="*/ 4191765 w 9783001"/>
                <a:gd name="connsiteY1" fmla="*/ 5647705 h 5682773"/>
                <a:gd name="connsiteX2" fmla="*/ 3999342 w 9783001"/>
                <a:gd name="connsiteY2" fmla="*/ 5647705 h 5682773"/>
                <a:gd name="connsiteX3" fmla="*/ 3014928 w 9783001"/>
                <a:gd name="connsiteY3" fmla="*/ 5079428 h 5682773"/>
                <a:gd name="connsiteX4" fmla="*/ 67079 w 9783001"/>
                <a:gd name="connsiteY4" fmla="*/ 3377473 h 5682773"/>
                <a:gd name="connsiteX5" fmla="*/ 66719 w 9783001"/>
                <a:gd name="connsiteY5" fmla="*/ 3265976 h 5682773"/>
                <a:gd name="connsiteX6" fmla="*/ 5600589 w 9783001"/>
                <a:gd name="connsiteY6" fmla="*/ 50174 h 5682773"/>
                <a:gd name="connsiteX7" fmla="*/ 5792653 w 9783001"/>
                <a:gd name="connsiteY7" fmla="*/ 50174 h 5682773"/>
                <a:gd name="connsiteX8" fmla="*/ 6454443 w 9783001"/>
                <a:gd name="connsiteY8" fmla="*/ 432142 h 5682773"/>
                <a:gd name="connsiteX9" fmla="*/ 9724916 w 9783001"/>
                <a:gd name="connsiteY9" fmla="*/ 2320406 h 5682773"/>
                <a:gd name="connsiteX10" fmla="*/ 9725634 w 9783001"/>
                <a:gd name="connsiteY10" fmla="*/ 2431903 h 5682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83001" h="5682773">
                  <a:moveTo>
                    <a:pt x="9725634" y="2431903"/>
                  </a:moveTo>
                  <a:lnTo>
                    <a:pt x="4191765" y="5647705"/>
                  </a:lnTo>
                  <a:cubicBezTo>
                    <a:pt x="4138894" y="5678637"/>
                    <a:pt x="4052573" y="5678637"/>
                    <a:pt x="3999342" y="5647705"/>
                  </a:cubicBezTo>
                  <a:lnTo>
                    <a:pt x="3014928" y="5079428"/>
                  </a:lnTo>
                  <a:lnTo>
                    <a:pt x="67079" y="3377473"/>
                  </a:lnTo>
                  <a:cubicBezTo>
                    <a:pt x="13848" y="3346542"/>
                    <a:pt x="13488" y="3296908"/>
                    <a:pt x="66719" y="3265976"/>
                  </a:cubicBezTo>
                  <a:lnTo>
                    <a:pt x="5600589" y="50174"/>
                  </a:lnTo>
                  <a:cubicBezTo>
                    <a:pt x="5653461" y="19242"/>
                    <a:pt x="5739420" y="19242"/>
                    <a:pt x="5792653" y="50174"/>
                  </a:cubicBezTo>
                  <a:lnTo>
                    <a:pt x="6454443" y="432142"/>
                  </a:lnTo>
                  <a:lnTo>
                    <a:pt x="9724916" y="2320406"/>
                  </a:lnTo>
                  <a:cubicBezTo>
                    <a:pt x="9778147" y="2351337"/>
                    <a:pt x="9778507" y="2400972"/>
                    <a:pt x="9725634" y="2431903"/>
                  </a:cubicBezTo>
                  <a:close/>
                </a:path>
              </a:pathLst>
            </a:custGeom>
            <a:solidFill>
              <a:schemeClr val="bg1">
                <a:lumMod val="9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50" name="Freeform: Shape 41">
              <a:extLst>
                <a:ext uri="{FF2B5EF4-FFF2-40B4-BE49-F238E27FC236}">
                  <a16:creationId xmlns:a16="http://schemas.microsoft.com/office/drawing/2014/main" id="{3CBC6183-8F4A-7D6B-DAD4-DACCDB1099D4}"/>
                </a:ext>
              </a:extLst>
            </p:cNvPr>
            <p:cNvSpPr/>
            <p:nvPr/>
          </p:nvSpPr>
          <p:spPr>
            <a:xfrm>
              <a:off x="17121343" y="7631650"/>
              <a:ext cx="1510785" cy="899277"/>
            </a:xfrm>
            <a:custGeom>
              <a:avLst/>
              <a:gdLst>
                <a:gd name="connsiteX0" fmla="*/ 1517084 w 1510610"/>
                <a:gd name="connsiteY0" fmla="*/ 811414 h 899172"/>
                <a:gd name="connsiteX1" fmla="*/ 1385445 w 1510610"/>
                <a:gd name="connsiteY1" fmla="*/ 888023 h 899172"/>
                <a:gd name="connsiteX2" fmla="*/ 26975 w 1510610"/>
                <a:gd name="connsiteY2" fmla="*/ 103585 h 899172"/>
                <a:gd name="connsiteX3" fmla="*/ 158974 w 1510610"/>
                <a:gd name="connsiteY3" fmla="*/ 26975 h 899172"/>
              </a:gdLst>
              <a:ahLst/>
              <a:cxnLst>
                <a:cxn ang="0">
                  <a:pos x="connsiteX0" y="connsiteY0"/>
                </a:cxn>
                <a:cxn ang="0">
                  <a:pos x="connsiteX1" y="connsiteY1"/>
                </a:cxn>
                <a:cxn ang="0">
                  <a:pos x="connsiteX2" y="connsiteY2"/>
                </a:cxn>
                <a:cxn ang="0">
                  <a:pos x="connsiteX3" y="connsiteY3"/>
                </a:cxn>
              </a:cxnLst>
              <a:rect l="l" t="t" r="r" b="b"/>
              <a:pathLst>
                <a:path w="1510610" h="899172">
                  <a:moveTo>
                    <a:pt x="1517084" y="811414"/>
                  </a:moveTo>
                  <a:lnTo>
                    <a:pt x="1385445" y="888023"/>
                  </a:lnTo>
                  <a:lnTo>
                    <a:pt x="26975" y="103585"/>
                  </a:lnTo>
                  <a:lnTo>
                    <a:pt x="158974"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51" name="Freeform: Shape 42">
              <a:extLst>
                <a:ext uri="{FF2B5EF4-FFF2-40B4-BE49-F238E27FC236}">
                  <a16:creationId xmlns:a16="http://schemas.microsoft.com/office/drawing/2014/main" id="{058D8C82-9355-35DE-9AE1-AA63D4C56F6C}"/>
                </a:ext>
              </a:extLst>
            </p:cNvPr>
            <p:cNvSpPr/>
            <p:nvPr/>
          </p:nvSpPr>
          <p:spPr>
            <a:xfrm>
              <a:off x="15513077" y="8566180"/>
              <a:ext cx="1510785" cy="899277"/>
            </a:xfrm>
            <a:custGeom>
              <a:avLst/>
              <a:gdLst>
                <a:gd name="connsiteX0" fmla="*/ 1517444 w 1510610"/>
                <a:gd name="connsiteY0" fmla="*/ 811414 h 899172"/>
                <a:gd name="connsiteX1" fmla="*/ 1385445 w 1510610"/>
                <a:gd name="connsiteY1" fmla="*/ 888023 h 899172"/>
                <a:gd name="connsiteX2" fmla="*/ 26975 w 1510610"/>
                <a:gd name="connsiteY2" fmla="*/ 103584 h 899172"/>
                <a:gd name="connsiteX3" fmla="*/ 158973 w 1510610"/>
                <a:gd name="connsiteY3" fmla="*/ 26975 h 899172"/>
              </a:gdLst>
              <a:ahLst/>
              <a:cxnLst>
                <a:cxn ang="0">
                  <a:pos x="connsiteX0" y="connsiteY0"/>
                </a:cxn>
                <a:cxn ang="0">
                  <a:pos x="connsiteX1" y="connsiteY1"/>
                </a:cxn>
                <a:cxn ang="0">
                  <a:pos x="connsiteX2" y="connsiteY2"/>
                </a:cxn>
                <a:cxn ang="0">
                  <a:pos x="connsiteX3" y="connsiteY3"/>
                </a:cxn>
              </a:cxnLst>
              <a:rect l="l" t="t" r="r" b="b"/>
              <a:pathLst>
                <a:path w="1510610" h="899172">
                  <a:moveTo>
                    <a:pt x="1517444" y="811414"/>
                  </a:moveTo>
                  <a:lnTo>
                    <a:pt x="1385445" y="888023"/>
                  </a:lnTo>
                  <a:lnTo>
                    <a:pt x="26975" y="103584"/>
                  </a:lnTo>
                  <a:lnTo>
                    <a:pt x="158973"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52" name="Freeform: Shape 43">
              <a:extLst>
                <a:ext uri="{FF2B5EF4-FFF2-40B4-BE49-F238E27FC236}">
                  <a16:creationId xmlns:a16="http://schemas.microsoft.com/office/drawing/2014/main" id="{D1B5C3CE-5ABB-2057-A8B1-737E85D6F769}"/>
                </a:ext>
              </a:extLst>
            </p:cNvPr>
            <p:cNvSpPr/>
            <p:nvPr/>
          </p:nvSpPr>
          <p:spPr>
            <a:xfrm>
              <a:off x="16585374" y="7943161"/>
              <a:ext cx="1151074" cy="683450"/>
            </a:xfrm>
            <a:custGeom>
              <a:avLst/>
              <a:gdLst>
                <a:gd name="connsiteX0" fmla="*/ 1153099 w 1150941"/>
                <a:gd name="connsiteY0" fmla="*/ 601007 h 683371"/>
                <a:gd name="connsiteX1" fmla="*/ 1021100 w 1150941"/>
                <a:gd name="connsiteY1" fmla="*/ 677617 h 683371"/>
                <a:gd name="connsiteX2" fmla="*/ 26975 w 1150941"/>
                <a:gd name="connsiteY2" fmla="*/ 103585 h 683371"/>
                <a:gd name="connsiteX3" fmla="*/ 158973 w 1150941"/>
                <a:gd name="connsiteY3" fmla="*/ 26975 h 683371"/>
              </a:gdLst>
              <a:ahLst/>
              <a:cxnLst>
                <a:cxn ang="0">
                  <a:pos x="connsiteX0" y="connsiteY0"/>
                </a:cxn>
                <a:cxn ang="0">
                  <a:pos x="connsiteX1" y="connsiteY1"/>
                </a:cxn>
                <a:cxn ang="0">
                  <a:pos x="connsiteX2" y="connsiteY2"/>
                </a:cxn>
                <a:cxn ang="0">
                  <a:pos x="connsiteX3" y="connsiteY3"/>
                </a:cxn>
              </a:cxnLst>
              <a:rect l="l" t="t" r="r" b="b"/>
              <a:pathLst>
                <a:path w="1150941" h="683371">
                  <a:moveTo>
                    <a:pt x="1153099" y="601007"/>
                  </a:moveTo>
                  <a:lnTo>
                    <a:pt x="1021100" y="677617"/>
                  </a:lnTo>
                  <a:lnTo>
                    <a:pt x="26975" y="103585"/>
                  </a:lnTo>
                  <a:lnTo>
                    <a:pt x="158973"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53" name="Freeform: Shape 44">
              <a:extLst>
                <a:ext uri="{FF2B5EF4-FFF2-40B4-BE49-F238E27FC236}">
                  <a16:creationId xmlns:a16="http://schemas.microsoft.com/office/drawing/2014/main" id="{88CBE2EC-407A-7811-0CAB-D8190735840A}"/>
                </a:ext>
              </a:extLst>
            </p:cNvPr>
            <p:cNvSpPr/>
            <p:nvPr/>
          </p:nvSpPr>
          <p:spPr>
            <a:xfrm>
              <a:off x="16049405" y="8254670"/>
              <a:ext cx="1151074" cy="683450"/>
            </a:xfrm>
            <a:custGeom>
              <a:avLst/>
              <a:gdLst>
                <a:gd name="connsiteX0" fmla="*/ 1153099 w 1150941"/>
                <a:gd name="connsiteY0" fmla="*/ 601007 h 683371"/>
                <a:gd name="connsiteX1" fmla="*/ 1021100 w 1150941"/>
                <a:gd name="connsiteY1" fmla="*/ 677617 h 683371"/>
                <a:gd name="connsiteX2" fmla="*/ 26975 w 1150941"/>
                <a:gd name="connsiteY2" fmla="*/ 103584 h 683371"/>
                <a:gd name="connsiteX3" fmla="*/ 158613 w 1150941"/>
                <a:gd name="connsiteY3" fmla="*/ 26975 h 683371"/>
              </a:gdLst>
              <a:ahLst/>
              <a:cxnLst>
                <a:cxn ang="0">
                  <a:pos x="connsiteX0" y="connsiteY0"/>
                </a:cxn>
                <a:cxn ang="0">
                  <a:pos x="connsiteX1" y="connsiteY1"/>
                </a:cxn>
                <a:cxn ang="0">
                  <a:pos x="connsiteX2" y="connsiteY2"/>
                </a:cxn>
                <a:cxn ang="0">
                  <a:pos x="connsiteX3" y="connsiteY3"/>
                </a:cxn>
              </a:cxnLst>
              <a:rect l="l" t="t" r="r" b="b"/>
              <a:pathLst>
                <a:path w="1150941" h="683371">
                  <a:moveTo>
                    <a:pt x="1153099" y="601007"/>
                  </a:moveTo>
                  <a:lnTo>
                    <a:pt x="1021100" y="677617"/>
                  </a:lnTo>
                  <a:lnTo>
                    <a:pt x="26975" y="103584"/>
                  </a:lnTo>
                  <a:lnTo>
                    <a:pt x="158613"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54" name="Freeform: Shape 45">
              <a:extLst>
                <a:ext uri="{FF2B5EF4-FFF2-40B4-BE49-F238E27FC236}">
                  <a16:creationId xmlns:a16="http://schemas.microsoft.com/office/drawing/2014/main" id="{430F2FCC-2FED-6CF0-7CB8-B68550B63F46}"/>
                </a:ext>
              </a:extLst>
            </p:cNvPr>
            <p:cNvSpPr/>
            <p:nvPr/>
          </p:nvSpPr>
          <p:spPr>
            <a:xfrm>
              <a:off x="16317389" y="8098915"/>
              <a:ext cx="1510785" cy="899277"/>
            </a:xfrm>
            <a:custGeom>
              <a:avLst/>
              <a:gdLst>
                <a:gd name="connsiteX0" fmla="*/ 1517084 w 1510610"/>
                <a:gd name="connsiteY0" fmla="*/ 811054 h 899172"/>
                <a:gd name="connsiteX1" fmla="*/ 1385446 w 1510610"/>
                <a:gd name="connsiteY1" fmla="*/ 888023 h 899172"/>
                <a:gd name="connsiteX2" fmla="*/ 26975 w 1510610"/>
                <a:gd name="connsiteY2" fmla="*/ 103585 h 899172"/>
                <a:gd name="connsiteX3" fmla="*/ 158974 w 1510610"/>
                <a:gd name="connsiteY3" fmla="*/ 26975 h 899172"/>
              </a:gdLst>
              <a:ahLst/>
              <a:cxnLst>
                <a:cxn ang="0">
                  <a:pos x="connsiteX0" y="connsiteY0"/>
                </a:cxn>
                <a:cxn ang="0">
                  <a:pos x="connsiteX1" y="connsiteY1"/>
                </a:cxn>
                <a:cxn ang="0">
                  <a:pos x="connsiteX2" y="connsiteY2"/>
                </a:cxn>
                <a:cxn ang="0">
                  <a:pos x="connsiteX3" y="connsiteY3"/>
                </a:cxn>
              </a:cxnLst>
              <a:rect l="l" t="t" r="r" b="b"/>
              <a:pathLst>
                <a:path w="1510610" h="899172">
                  <a:moveTo>
                    <a:pt x="1517084" y="811054"/>
                  </a:moveTo>
                  <a:lnTo>
                    <a:pt x="1385446" y="888023"/>
                  </a:lnTo>
                  <a:lnTo>
                    <a:pt x="26975" y="103585"/>
                  </a:lnTo>
                  <a:lnTo>
                    <a:pt x="158974"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55" name="Freeform: Shape 46">
              <a:extLst>
                <a:ext uri="{FF2B5EF4-FFF2-40B4-BE49-F238E27FC236}">
                  <a16:creationId xmlns:a16="http://schemas.microsoft.com/office/drawing/2014/main" id="{ECBF6068-37C5-DDD0-9F33-6BC9421F1B8D}"/>
                </a:ext>
              </a:extLst>
            </p:cNvPr>
            <p:cNvSpPr/>
            <p:nvPr/>
          </p:nvSpPr>
          <p:spPr>
            <a:xfrm>
              <a:off x="15781060" y="8410425"/>
              <a:ext cx="1510785" cy="899277"/>
            </a:xfrm>
            <a:custGeom>
              <a:avLst/>
              <a:gdLst>
                <a:gd name="connsiteX0" fmla="*/ 1517444 w 1510610"/>
                <a:gd name="connsiteY0" fmla="*/ 811414 h 899172"/>
                <a:gd name="connsiteX1" fmla="*/ 1385446 w 1510610"/>
                <a:gd name="connsiteY1" fmla="*/ 888023 h 899172"/>
                <a:gd name="connsiteX2" fmla="*/ 26975 w 1510610"/>
                <a:gd name="connsiteY2" fmla="*/ 103584 h 899172"/>
                <a:gd name="connsiteX3" fmla="*/ 158974 w 1510610"/>
                <a:gd name="connsiteY3" fmla="*/ 26975 h 899172"/>
              </a:gdLst>
              <a:ahLst/>
              <a:cxnLst>
                <a:cxn ang="0">
                  <a:pos x="connsiteX0" y="connsiteY0"/>
                </a:cxn>
                <a:cxn ang="0">
                  <a:pos x="connsiteX1" y="connsiteY1"/>
                </a:cxn>
                <a:cxn ang="0">
                  <a:pos x="connsiteX2" y="connsiteY2"/>
                </a:cxn>
                <a:cxn ang="0">
                  <a:pos x="connsiteX3" y="connsiteY3"/>
                </a:cxn>
              </a:cxnLst>
              <a:rect l="l" t="t" r="r" b="b"/>
              <a:pathLst>
                <a:path w="1510610" h="899172">
                  <a:moveTo>
                    <a:pt x="1517444" y="811414"/>
                  </a:moveTo>
                  <a:lnTo>
                    <a:pt x="1385446" y="888023"/>
                  </a:lnTo>
                  <a:lnTo>
                    <a:pt x="26975" y="103584"/>
                  </a:lnTo>
                  <a:lnTo>
                    <a:pt x="158974"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56" name="Freeform: Shape 47">
              <a:extLst>
                <a:ext uri="{FF2B5EF4-FFF2-40B4-BE49-F238E27FC236}">
                  <a16:creationId xmlns:a16="http://schemas.microsoft.com/office/drawing/2014/main" id="{7F1363FE-2DFD-90B9-2641-14ADC2625ECC}"/>
                </a:ext>
              </a:extLst>
            </p:cNvPr>
            <p:cNvSpPr/>
            <p:nvPr/>
          </p:nvSpPr>
          <p:spPr>
            <a:xfrm>
              <a:off x="16853358" y="7787405"/>
              <a:ext cx="1510785" cy="899277"/>
            </a:xfrm>
            <a:custGeom>
              <a:avLst/>
              <a:gdLst>
                <a:gd name="connsiteX0" fmla="*/ 1517085 w 1510610"/>
                <a:gd name="connsiteY0" fmla="*/ 811414 h 899172"/>
                <a:gd name="connsiteX1" fmla="*/ 1385446 w 1510610"/>
                <a:gd name="connsiteY1" fmla="*/ 887664 h 899172"/>
                <a:gd name="connsiteX2" fmla="*/ 26975 w 1510610"/>
                <a:gd name="connsiteY2" fmla="*/ 103585 h 899172"/>
                <a:gd name="connsiteX3" fmla="*/ 158614 w 1510610"/>
                <a:gd name="connsiteY3" fmla="*/ 26975 h 899172"/>
              </a:gdLst>
              <a:ahLst/>
              <a:cxnLst>
                <a:cxn ang="0">
                  <a:pos x="connsiteX0" y="connsiteY0"/>
                </a:cxn>
                <a:cxn ang="0">
                  <a:pos x="connsiteX1" y="connsiteY1"/>
                </a:cxn>
                <a:cxn ang="0">
                  <a:pos x="connsiteX2" y="connsiteY2"/>
                </a:cxn>
                <a:cxn ang="0">
                  <a:pos x="connsiteX3" y="connsiteY3"/>
                </a:cxn>
              </a:cxnLst>
              <a:rect l="l" t="t" r="r" b="b"/>
              <a:pathLst>
                <a:path w="1510610" h="899172">
                  <a:moveTo>
                    <a:pt x="1517085" y="811414"/>
                  </a:moveTo>
                  <a:lnTo>
                    <a:pt x="1385446" y="887664"/>
                  </a:lnTo>
                  <a:lnTo>
                    <a:pt x="26975" y="103585"/>
                  </a:lnTo>
                  <a:lnTo>
                    <a:pt x="158614"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57" name="Freeform: Shape 48">
              <a:extLst>
                <a:ext uri="{FF2B5EF4-FFF2-40B4-BE49-F238E27FC236}">
                  <a16:creationId xmlns:a16="http://schemas.microsoft.com/office/drawing/2014/main" id="{B36473BD-04DB-2278-EC5F-DE2E17667497}"/>
                </a:ext>
              </a:extLst>
            </p:cNvPr>
            <p:cNvSpPr/>
            <p:nvPr/>
          </p:nvSpPr>
          <p:spPr>
            <a:xfrm>
              <a:off x="14633223" y="7289566"/>
              <a:ext cx="4604298" cy="2697831"/>
            </a:xfrm>
            <a:custGeom>
              <a:avLst/>
              <a:gdLst>
                <a:gd name="connsiteX0" fmla="*/ 2615514 w 4603765"/>
                <a:gd name="connsiteY0" fmla="*/ 26975 h 2697518"/>
                <a:gd name="connsiteX1" fmla="*/ 4595853 w 4603765"/>
                <a:gd name="connsiteY1" fmla="*/ 1170363 h 2697518"/>
                <a:gd name="connsiteX2" fmla="*/ 2007315 w 4603765"/>
                <a:gd name="connsiteY2" fmla="*/ 2674860 h 2697518"/>
                <a:gd name="connsiteX3" fmla="*/ 26975 w 4603765"/>
                <a:gd name="connsiteY3" fmla="*/ 1531472 h 2697518"/>
                <a:gd name="connsiteX4" fmla="*/ 2615514 w 4603765"/>
                <a:gd name="connsiteY4" fmla="*/ 26975 h 2697518"/>
                <a:gd name="connsiteX5" fmla="*/ 2533151 w 4603765"/>
                <a:gd name="connsiteY5" fmla="*/ 2008752 h 2697518"/>
                <a:gd name="connsiteX6" fmla="*/ 2665149 w 4603765"/>
                <a:gd name="connsiteY6" fmla="*/ 1932143 h 2697518"/>
                <a:gd name="connsiteX7" fmla="*/ 1306679 w 4603765"/>
                <a:gd name="connsiteY7" fmla="*/ 1147705 h 2697518"/>
                <a:gd name="connsiteX8" fmla="*/ 1174680 w 4603765"/>
                <a:gd name="connsiteY8" fmla="*/ 1224314 h 2697518"/>
                <a:gd name="connsiteX9" fmla="*/ 2533151 w 4603765"/>
                <a:gd name="connsiteY9" fmla="*/ 2008752 h 2697518"/>
                <a:gd name="connsiteX10" fmla="*/ 3873277 w 4603765"/>
                <a:gd name="connsiteY10" fmla="*/ 1230069 h 2697518"/>
                <a:gd name="connsiteX11" fmla="*/ 4005276 w 4603765"/>
                <a:gd name="connsiteY11" fmla="*/ 1153459 h 2697518"/>
                <a:gd name="connsiteX12" fmla="*/ 2646806 w 4603765"/>
                <a:gd name="connsiteY12" fmla="*/ 369380 h 2697518"/>
                <a:gd name="connsiteX13" fmla="*/ 2514807 w 4603765"/>
                <a:gd name="connsiteY13" fmla="*/ 445990 h 2697518"/>
                <a:gd name="connsiteX14" fmla="*/ 3873277 w 4603765"/>
                <a:gd name="connsiteY14" fmla="*/ 1230069 h 2697518"/>
                <a:gd name="connsiteX15" fmla="*/ 3069418 w 4603765"/>
                <a:gd name="connsiteY15" fmla="*/ 1697279 h 2697518"/>
                <a:gd name="connsiteX16" fmla="*/ 3201416 w 4603765"/>
                <a:gd name="connsiteY16" fmla="*/ 1620669 h 2697518"/>
                <a:gd name="connsiteX17" fmla="*/ 1842946 w 4603765"/>
                <a:gd name="connsiteY17" fmla="*/ 836231 h 2697518"/>
                <a:gd name="connsiteX18" fmla="*/ 1710947 w 4603765"/>
                <a:gd name="connsiteY18" fmla="*/ 912841 h 2697518"/>
                <a:gd name="connsiteX19" fmla="*/ 3069418 w 4603765"/>
                <a:gd name="connsiteY19" fmla="*/ 1697279 h 2697518"/>
                <a:gd name="connsiteX20" fmla="*/ 2265197 w 4603765"/>
                <a:gd name="connsiteY20" fmla="*/ 2164489 h 2697518"/>
                <a:gd name="connsiteX21" fmla="*/ 2397196 w 4603765"/>
                <a:gd name="connsiteY21" fmla="*/ 2087880 h 2697518"/>
                <a:gd name="connsiteX22" fmla="*/ 1038725 w 4603765"/>
                <a:gd name="connsiteY22" fmla="*/ 1303441 h 2697518"/>
                <a:gd name="connsiteX23" fmla="*/ 906727 w 4603765"/>
                <a:gd name="connsiteY23" fmla="*/ 1380051 h 2697518"/>
                <a:gd name="connsiteX24" fmla="*/ 2265197 w 4603765"/>
                <a:gd name="connsiteY24" fmla="*/ 2164489 h 2697518"/>
                <a:gd name="connsiteX25" fmla="*/ 3605325 w 4603765"/>
                <a:gd name="connsiteY25" fmla="*/ 1385446 h 2697518"/>
                <a:gd name="connsiteX26" fmla="*/ 3736964 w 4603765"/>
                <a:gd name="connsiteY26" fmla="*/ 1308836 h 2697518"/>
                <a:gd name="connsiteX27" fmla="*/ 2378492 w 4603765"/>
                <a:gd name="connsiteY27" fmla="*/ 524398 h 2697518"/>
                <a:gd name="connsiteX28" fmla="*/ 2246853 w 4603765"/>
                <a:gd name="connsiteY28" fmla="*/ 601007 h 2697518"/>
                <a:gd name="connsiteX29" fmla="*/ 3605325 w 4603765"/>
                <a:gd name="connsiteY29" fmla="*/ 1385446 h 2697518"/>
                <a:gd name="connsiteX30" fmla="*/ 1574632 w 4603765"/>
                <a:gd name="connsiteY30" fmla="*/ 991968 h 2697518"/>
                <a:gd name="connsiteX31" fmla="*/ 1442634 w 4603765"/>
                <a:gd name="connsiteY31" fmla="*/ 1068577 h 2697518"/>
                <a:gd name="connsiteX32" fmla="*/ 2437119 w 4603765"/>
                <a:gd name="connsiteY32" fmla="*/ 1642609 h 2697518"/>
                <a:gd name="connsiteX33" fmla="*/ 2569118 w 4603765"/>
                <a:gd name="connsiteY33" fmla="*/ 1565999 h 2697518"/>
                <a:gd name="connsiteX34" fmla="*/ 1574632 w 4603765"/>
                <a:gd name="connsiteY34" fmla="*/ 991968 h 2697518"/>
                <a:gd name="connsiteX35" fmla="*/ 2110899 w 4603765"/>
                <a:gd name="connsiteY35" fmla="*/ 680494 h 2697518"/>
                <a:gd name="connsiteX36" fmla="*/ 1978900 w 4603765"/>
                <a:gd name="connsiteY36" fmla="*/ 757104 h 2697518"/>
                <a:gd name="connsiteX37" fmla="*/ 2973026 w 4603765"/>
                <a:gd name="connsiteY37" fmla="*/ 1331136 h 2697518"/>
                <a:gd name="connsiteX38" fmla="*/ 3105025 w 4603765"/>
                <a:gd name="connsiteY38" fmla="*/ 1254526 h 2697518"/>
                <a:gd name="connsiteX39" fmla="*/ 2110899 w 4603765"/>
                <a:gd name="connsiteY39" fmla="*/ 680494 h 269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603765" h="2697518">
                  <a:moveTo>
                    <a:pt x="2615514" y="26975"/>
                  </a:moveTo>
                  <a:lnTo>
                    <a:pt x="4595853" y="1170363"/>
                  </a:lnTo>
                  <a:lnTo>
                    <a:pt x="2007315" y="2674860"/>
                  </a:lnTo>
                  <a:lnTo>
                    <a:pt x="26975" y="1531472"/>
                  </a:lnTo>
                  <a:lnTo>
                    <a:pt x="2615514" y="26975"/>
                  </a:lnTo>
                  <a:close/>
                  <a:moveTo>
                    <a:pt x="2533151" y="2008752"/>
                  </a:moveTo>
                  <a:lnTo>
                    <a:pt x="2665149" y="1932143"/>
                  </a:lnTo>
                  <a:lnTo>
                    <a:pt x="1306679" y="1147705"/>
                  </a:lnTo>
                  <a:lnTo>
                    <a:pt x="1174680" y="1224314"/>
                  </a:lnTo>
                  <a:lnTo>
                    <a:pt x="2533151" y="2008752"/>
                  </a:lnTo>
                  <a:moveTo>
                    <a:pt x="3873277" y="1230069"/>
                  </a:moveTo>
                  <a:lnTo>
                    <a:pt x="4005276" y="1153459"/>
                  </a:lnTo>
                  <a:lnTo>
                    <a:pt x="2646806" y="369380"/>
                  </a:lnTo>
                  <a:lnTo>
                    <a:pt x="2514807" y="445990"/>
                  </a:lnTo>
                  <a:lnTo>
                    <a:pt x="3873277" y="1230069"/>
                  </a:lnTo>
                  <a:moveTo>
                    <a:pt x="3069418" y="1697279"/>
                  </a:moveTo>
                  <a:lnTo>
                    <a:pt x="3201416" y="1620669"/>
                  </a:lnTo>
                  <a:lnTo>
                    <a:pt x="1842946" y="836231"/>
                  </a:lnTo>
                  <a:lnTo>
                    <a:pt x="1710947" y="912841"/>
                  </a:lnTo>
                  <a:lnTo>
                    <a:pt x="3069418" y="1697279"/>
                  </a:lnTo>
                  <a:moveTo>
                    <a:pt x="2265197" y="2164489"/>
                  </a:moveTo>
                  <a:lnTo>
                    <a:pt x="2397196" y="2087880"/>
                  </a:lnTo>
                  <a:lnTo>
                    <a:pt x="1038725" y="1303441"/>
                  </a:lnTo>
                  <a:lnTo>
                    <a:pt x="906727" y="1380051"/>
                  </a:lnTo>
                  <a:lnTo>
                    <a:pt x="2265197" y="2164489"/>
                  </a:lnTo>
                  <a:moveTo>
                    <a:pt x="3605325" y="1385446"/>
                  </a:moveTo>
                  <a:lnTo>
                    <a:pt x="3736964" y="1308836"/>
                  </a:lnTo>
                  <a:lnTo>
                    <a:pt x="2378492" y="524398"/>
                  </a:lnTo>
                  <a:lnTo>
                    <a:pt x="2246853" y="601007"/>
                  </a:lnTo>
                  <a:lnTo>
                    <a:pt x="3605325" y="1385446"/>
                  </a:lnTo>
                  <a:moveTo>
                    <a:pt x="1574632" y="991968"/>
                  </a:moveTo>
                  <a:lnTo>
                    <a:pt x="1442634" y="1068577"/>
                  </a:lnTo>
                  <a:lnTo>
                    <a:pt x="2437119" y="1642609"/>
                  </a:lnTo>
                  <a:lnTo>
                    <a:pt x="2569118" y="1565999"/>
                  </a:lnTo>
                  <a:lnTo>
                    <a:pt x="1574632" y="991968"/>
                  </a:lnTo>
                  <a:moveTo>
                    <a:pt x="2110899" y="680494"/>
                  </a:moveTo>
                  <a:lnTo>
                    <a:pt x="1978900" y="757104"/>
                  </a:lnTo>
                  <a:lnTo>
                    <a:pt x="2973026" y="1331136"/>
                  </a:lnTo>
                  <a:lnTo>
                    <a:pt x="3105025" y="1254526"/>
                  </a:lnTo>
                  <a:lnTo>
                    <a:pt x="2110899" y="680494"/>
                  </a:lnTo>
                </a:path>
              </a:pathLst>
            </a:custGeom>
            <a:solidFill>
              <a:schemeClr val="bg1">
                <a:lumMod val="9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58" name="Freeform: Shape 49">
              <a:extLst>
                <a:ext uri="{FF2B5EF4-FFF2-40B4-BE49-F238E27FC236}">
                  <a16:creationId xmlns:a16="http://schemas.microsoft.com/office/drawing/2014/main" id="{D8E367E7-963D-742F-E2B4-86FB755681F7}"/>
                </a:ext>
              </a:extLst>
            </p:cNvPr>
            <p:cNvSpPr/>
            <p:nvPr/>
          </p:nvSpPr>
          <p:spPr>
            <a:xfrm>
              <a:off x="18412345" y="9317975"/>
              <a:ext cx="1115103" cy="647480"/>
            </a:xfrm>
            <a:custGeom>
              <a:avLst/>
              <a:gdLst>
                <a:gd name="connsiteX0" fmla="*/ 1088359 w 1114974"/>
                <a:gd name="connsiteY0" fmla="*/ 137753 h 647404"/>
                <a:gd name="connsiteX1" fmla="*/ 218678 w 1114974"/>
                <a:gd name="connsiteY1" fmla="*/ 643089 h 647404"/>
                <a:gd name="connsiteX2" fmla="*/ 26975 w 1114974"/>
                <a:gd name="connsiteY2" fmla="*/ 532670 h 647404"/>
                <a:gd name="connsiteX3" fmla="*/ 897015 w 1114974"/>
                <a:gd name="connsiteY3" fmla="*/ 26975 h 647404"/>
              </a:gdLst>
              <a:ahLst/>
              <a:cxnLst>
                <a:cxn ang="0">
                  <a:pos x="connsiteX0" y="connsiteY0"/>
                </a:cxn>
                <a:cxn ang="0">
                  <a:pos x="connsiteX1" y="connsiteY1"/>
                </a:cxn>
                <a:cxn ang="0">
                  <a:pos x="connsiteX2" y="connsiteY2"/>
                </a:cxn>
                <a:cxn ang="0">
                  <a:pos x="connsiteX3" y="connsiteY3"/>
                </a:cxn>
              </a:cxnLst>
              <a:rect l="l" t="t" r="r" b="b"/>
              <a:pathLst>
                <a:path w="1114974" h="647404">
                  <a:moveTo>
                    <a:pt x="1088359" y="137753"/>
                  </a:moveTo>
                  <a:lnTo>
                    <a:pt x="218678" y="643089"/>
                  </a:lnTo>
                  <a:lnTo>
                    <a:pt x="26975" y="532670"/>
                  </a:lnTo>
                  <a:lnTo>
                    <a:pt x="897015"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59" name="Freeform: Shape 50">
              <a:extLst>
                <a:ext uri="{FF2B5EF4-FFF2-40B4-BE49-F238E27FC236}">
                  <a16:creationId xmlns:a16="http://schemas.microsoft.com/office/drawing/2014/main" id="{948D5DE4-481C-632A-D8D5-8D8DC784F050}"/>
                </a:ext>
              </a:extLst>
            </p:cNvPr>
            <p:cNvSpPr/>
            <p:nvPr/>
          </p:nvSpPr>
          <p:spPr>
            <a:xfrm>
              <a:off x="16894006" y="9491356"/>
              <a:ext cx="1510785" cy="899277"/>
            </a:xfrm>
            <a:custGeom>
              <a:avLst/>
              <a:gdLst>
                <a:gd name="connsiteX0" fmla="*/ 1517084 w 1510610"/>
                <a:gd name="connsiteY0" fmla="*/ 811054 h 899172"/>
                <a:gd name="connsiteX1" fmla="*/ 1385086 w 1510610"/>
                <a:gd name="connsiteY1" fmla="*/ 888024 h 899172"/>
                <a:gd name="connsiteX2" fmla="*/ 26975 w 1510610"/>
                <a:gd name="connsiteY2" fmla="*/ 103585 h 899172"/>
                <a:gd name="connsiteX3" fmla="*/ 158974 w 1510610"/>
                <a:gd name="connsiteY3" fmla="*/ 26975 h 899172"/>
              </a:gdLst>
              <a:ahLst/>
              <a:cxnLst>
                <a:cxn ang="0">
                  <a:pos x="connsiteX0" y="connsiteY0"/>
                </a:cxn>
                <a:cxn ang="0">
                  <a:pos x="connsiteX1" y="connsiteY1"/>
                </a:cxn>
                <a:cxn ang="0">
                  <a:pos x="connsiteX2" y="connsiteY2"/>
                </a:cxn>
                <a:cxn ang="0">
                  <a:pos x="connsiteX3" y="connsiteY3"/>
                </a:cxn>
              </a:cxnLst>
              <a:rect l="l" t="t" r="r" b="b"/>
              <a:pathLst>
                <a:path w="1510610" h="899172">
                  <a:moveTo>
                    <a:pt x="1517084" y="811054"/>
                  </a:moveTo>
                  <a:lnTo>
                    <a:pt x="1385086" y="888024"/>
                  </a:lnTo>
                  <a:lnTo>
                    <a:pt x="26975" y="103585"/>
                  </a:lnTo>
                  <a:lnTo>
                    <a:pt x="158974"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60" name="Freeform: Shape 51">
              <a:extLst>
                <a:ext uri="{FF2B5EF4-FFF2-40B4-BE49-F238E27FC236}">
                  <a16:creationId xmlns:a16="http://schemas.microsoft.com/office/drawing/2014/main" id="{84E9DFE3-CF09-295E-D06D-0DDF8243264D}"/>
                </a:ext>
              </a:extLst>
            </p:cNvPr>
            <p:cNvSpPr/>
            <p:nvPr/>
          </p:nvSpPr>
          <p:spPr>
            <a:xfrm>
              <a:off x="15745810" y="8370137"/>
              <a:ext cx="4604298" cy="2697831"/>
            </a:xfrm>
            <a:custGeom>
              <a:avLst/>
              <a:gdLst>
                <a:gd name="connsiteX0" fmla="*/ 2615514 w 4603765"/>
                <a:gd name="connsiteY0" fmla="*/ 26975 h 2697518"/>
                <a:gd name="connsiteX1" fmla="*/ 4596212 w 4603765"/>
                <a:gd name="connsiteY1" fmla="*/ 1170364 h 2697518"/>
                <a:gd name="connsiteX2" fmla="*/ 2007672 w 4603765"/>
                <a:gd name="connsiteY2" fmla="*/ 2674860 h 2697518"/>
                <a:gd name="connsiteX3" fmla="*/ 26975 w 4603765"/>
                <a:gd name="connsiteY3" fmla="*/ 1531472 h 2697518"/>
                <a:gd name="connsiteX4" fmla="*/ 2615514 w 4603765"/>
                <a:gd name="connsiteY4" fmla="*/ 26975 h 2697518"/>
                <a:gd name="connsiteX5" fmla="*/ 2533150 w 4603765"/>
                <a:gd name="connsiteY5" fmla="*/ 2009113 h 2697518"/>
                <a:gd name="connsiteX6" fmla="*/ 2665148 w 4603765"/>
                <a:gd name="connsiteY6" fmla="*/ 1932503 h 2697518"/>
                <a:gd name="connsiteX7" fmla="*/ 1306678 w 4603765"/>
                <a:gd name="connsiteY7" fmla="*/ 1148424 h 2697518"/>
                <a:gd name="connsiteX8" fmla="*/ 1174680 w 4603765"/>
                <a:gd name="connsiteY8" fmla="*/ 1225033 h 2697518"/>
                <a:gd name="connsiteX9" fmla="*/ 2533150 w 4603765"/>
                <a:gd name="connsiteY9" fmla="*/ 2009113 h 2697518"/>
                <a:gd name="connsiteX10" fmla="*/ 2265196 w 4603765"/>
                <a:gd name="connsiteY10" fmla="*/ 2164849 h 2697518"/>
                <a:gd name="connsiteX11" fmla="*/ 2397195 w 4603765"/>
                <a:gd name="connsiteY11" fmla="*/ 2088239 h 2697518"/>
                <a:gd name="connsiteX12" fmla="*/ 1038725 w 4603765"/>
                <a:gd name="connsiteY12" fmla="*/ 1304161 h 2697518"/>
                <a:gd name="connsiteX13" fmla="*/ 906726 w 4603765"/>
                <a:gd name="connsiteY13" fmla="*/ 1380771 h 2697518"/>
                <a:gd name="connsiteX14" fmla="*/ 2265196 w 4603765"/>
                <a:gd name="connsiteY14" fmla="*/ 2164849 h 2697518"/>
                <a:gd name="connsiteX15" fmla="*/ 3563243 w 4603765"/>
                <a:gd name="connsiteY15" fmla="*/ 974704 h 2697518"/>
                <a:gd name="connsiteX16" fmla="*/ 2693562 w 4603765"/>
                <a:gd name="connsiteY16" fmla="*/ 1480039 h 2697518"/>
                <a:gd name="connsiteX17" fmla="*/ 2884906 w 4603765"/>
                <a:gd name="connsiteY17" fmla="*/ 1590457 h 2697518"/>
                <a:gd name="connsiteX18" fmla="*/ 3754587 w 4603765"/>
                <a:gd name="connsiteY18" fmla="*/ 1085122 h 2697518"/>
                <a:gd name="connsiteX19" fmla="*/ 3563243 w 4603765"/>
                <a:gd name="connsiteY19" fmla="*/ 974704 h 2697518"/>
                <a:gd name="connsiteX20" fmla="*/ 3127323 w 4603765"/>
                <a:gd name="connsiteY20" fmla="*/ 920034 h 2697518"/>
                <a:gd name="connsiteX21" fmla="*/ 2427407 w 4603765"/>
                <a:gd name="connsiteY21" fmla="*/ 1326820 h 2697518"/>
                <a:gd name="connsiteX22" fmla="*/ 2618751 w 4603765"/>
                <a:gd name="connsiteY22" fmla="*/ 1437238 h 2697518"/>
                <a:gd name="connsiteX23" fmla="*/ 3318668 w 4603765"/>
                <a:gd name="connsiteY23" fmla="*/ 1030453 h 2697518"/>
                <a:gd name="connsiteX24" fmla="*/ 3127323 w 4603765"/>
                <a:gd name="connsiteY24" fmla="*/ 920034 h 2697518"/>
                <a:gd name="connsiteX25" fmla="*/ 1574991 w 4603765"/>
                <a:gd name="connsiteY25" fmla="*/ 992328 h 2697518"/>
                <a:gd name="connsiteX26" fmla="*/ 1442993 w 4603765"/>
                <a:gd name="connsiteY26" fmla="*/ 1068937 h 2697518"/>
                <a:gd name="connsiteX27" fmla="*/ 2437118 w 4603765"/>
                <a:gd name="connsiteY27" fmla="*/ 1642969 h 2697518"/>
                <a:gd name="connsiteX28" fmla="*/ 2569117 w 4603765"/>
                <a:gd name="connsiteY28" fmla="*/ 1566360 h 2697518"/>
                <a:gd name="connsiteX29" fmla="*/ 1574991 w 4603765"/>
                <a:gd name="connsiteY29" fmla="*/ 992328 h 2697518"/>
                <a:gd name="connsiteX30" fmla="*/ 2497183 w 4603765"/>
                <a:gd name="connsiteY30" fmla="*/ 670064 h 2697518"/>
                <a:gd name="connsiteX31" fmla="*/ 1895456 w 4603765"/>
                <a:gd name="connsiteY31" fmla="*/ 1019662 h 2697518"/>
                <a:gd name="connsiteX32" fmla="*/ 2077808 w 4603765"/>
                <a:gd name="connsiteY32" fmla="*/ 1125045 h 2697518"/>
                <a:gd name="connsiteX33" fmla="*/ 2679535 w 4603765"/>
                <a:gd name="connsiteY33" fmla="*/ 775447 h 2697518"/>
                <a:gd name="connsiteX34" fmla="*/ 2497183 w 4603765"/>
                <a:gd name="connsiteY34" fmla="*/ 670064 h 2697518"/>
                <a:gd name="connsiteX35" fmla="*/ 2596452 w 4603765"/>
                <a:gd name="connsiteY35" fmla="*/ 920394 h 2697518"/>
                <a:gd name="connsiteX36" fmla="*/ 2161611 w 4603765"/>
                <a:gd name="connsiteY36" fmla="*/ 1173241 h 2697518"/>
                <a:gd name="connsiteX37" fmla="*/ 2352955 w 4603765"/>
                <a:gd name="connsiteY37" fmla="*/ 1283659 h 2697518"/>
                <a:gd name="connsiteX38" fmla="*/ 2787795 w 4603765"/>
                <a:gd name="connsiteY38" fmla="*/ 1030812 h 2697518"/>
                <a:gd name="connsiteX39" fmla="*/ 2596452 w 4603765"/>
                <a:gd name="connsiteY39" fmla="*/ 920394 h 269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603765" h="2697518">
                  <a:moveTo>
                    <a:pt x="2615514" y="26975"/>
                  </a:moveTo>
                  <a:lnTo>
                    <a:pt x="4596212" y="1170364"/>
                  </a:lnTo>
                  <a:lnTo>
                    <a:pt x="2007672" y="2674860"/>
                  </a:lnTo>
                  <a:lnTo>
                    <a:pt x="26975" y="1531472"/>
                  </a:lnTo>
                  <a:lnTo>
                    <a:pt x="2615514" y="26975"/>
                  </a:lnTo>
                  <a:close/>
                  <a:moveTo>
                    <a:pt x="2533150" y="2009113"/>
                  </a:moveTo>
                  <a:lnTo>
                    <a:pt x="2665148" y="1932503"/>
                  </a:lnTo>
                  <a:lnTo>
                    <a:pt x="1306678" y="1148424"/>
                  </a:lnTo>
                  <a:lnTo>
                    <a:pt x="1174680" y="1225033"/>
                  </a:lnTo>
                  <a:lnTo>
                    <a:pt x="2533150" y="2009113"/>
                  </a:lnTo>
                  <a:moveTo>
                    <a:pt x="2265196" y="2164849"/>
                  </a:moveTo>
                  <a:lnTo>
                    <a:pt x="2397195" y="2088239"/>
                  </a:lnTo>
                  <a:lnTo>
                    <a:pt x="1038725" y="1304161"/>
                  </a:lnTo>
                  <a:lnTo>
                    <a:pt x="906726" y="1380771"/>
                  </a:lnTo>
                  <a:lnTo>
                    <a:pt x="2265196" y="2164849"/>
                  </a:lnTo>
                  <a:moveTo>
                    <a:pt x="3563243" y="974704"/>
                  </a:moveTo>
                  <a:lnTo>
                    <a:pt x="2693562" y="1480039"/>
                  </a:lnTo>
                  <a:lnTo>
                    <a:pt x="2884906" y="1590457"/>
                  </a:lnTo>
                  <a:lnTo>
                    <a:pt x="3754587" y="1085122"/>
                  </a:lnTo>
                  <a:lnTo>
                    <a:pt x="3563243" y="974704"/>
                  </a:lnTo>
                  <a:moveTo>
                    <a:pt x="3127323" y="920034"/>
                  </a:moveTo>
                  <a:lnTo>
                    <a:pt x="2427407" y="1326820"/>
                  </a:lnTo>
                  <a:lnTo>
                    <a:pt x="2618751" y="1437238"/>
                  </a:lnTo>
                  <a:lnTo>
                    <a:pt x="3318668" y="1030453"/>
                  </a:lnTo>
                  <a:lnTo>
                    <a:pt x="3127323" y="920034"/>
                  </a:lnTo>
                  <a:moveTo>
                    <a:pt x="1574991" y="992328"/>
                  </a:moveTo>
                  <a:lnTo>
                    <a:pt x="1442993" y="1068937"/>
                  </a:lnTo>
                  <a:lnTo>
                    <a:pt x="2437118" y="1642969"/>
                  </a:lnTo>
                  <a:lnTo>
                    <a:pt x="2569117" y="1566360"/>
                  </a:lnTo>
                  <a:lnTo>
                    <a:pt x="1574991" y="992328"/>
                  </a:lnTo>
                  <a:moveTo>
                    <a:pt x="2497183" y="670064"/>
                  </a:moveTo>
                  <a:lnTo>
                    <a:pt x="1895456" y="1019662"/>
                  </a:lnTo>
                  <a:lnTo>
                    <a:pt x="2077808" y="1125045"/>
                  </a:lnTo>
                  <a:lnTo>
                    <a:pt x="2679535" y="775447"/>
                  </a:lnTo>
                  <a:lnTo>
                    <a:pt x="2497183" y="670064"/>
                  </a:lnTo>
                  <a:moveTo>
                    <a:pt x="2596452" y="920394"/>
                  </a:moveTo>
                  <a:lnTo>
                    <a:pt x="2161611" y="1173241"/>
                  </a:lnTo>
                  <a:lnTo>
                    <a:pt x="2352955" y="1283659"/>
                  </a:lnTo>
                  <a:lnTo>
                    <a:pt x="2787795" y="1030812"/>
                  </a:lnTo>
                  <a:lnTo>
                    <a:pt x="2596452" y="920394"/>
                  </a:lnTo>
                </a:path>
              </a:pathLst>
            </a:custGeom>
            <a:solidFill>
              <a:schemeClr val="bg1">
                <a:lumMod val="9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61" name="Freeform: Shape 52">
              <a:extLst>
                <a:ext uri="{FF2B5EF4-FFF2-40B4-BE49-F238E27FC236}">
                  <a16:creationId xmlns:a16="http://schemas.microsoft.com/office/drawing/2014/main" id="{C5161652-E9A8-82E7-253D-98982D20B946}"/>
                </a:ext>
              </a:extLst>
            </p:cNvPr>
            <p:cNvSpPr/>
            <p:nvPr/>
          </p:nvSpPr>
          <p:spPr>
            <a:xfrm>
              <a:off x="17614506" y="9013299"/>
              <a:ext cx="827335" cy="503595"/>
            </a:xfrm>
            <a:custGeom>
              <a:avLst/>
              <a:gdLst>
                <a:gd name="connsiteX0" fmla="*/ 811055 w 827239"/>
                <a:gd name="connsiteY0" fmla="*/ 132358 h 503536"/>
                <a:gd name="connsiteX1" fmla="*/ 209328 w 827239"/>
                <a:gd name="connsiteY1" fmla="*/ 481957 h 503536"/>
                <a:gd name="connsiteX2" fmla="*/ 26975 w 827239"/>
                <a:gd name="connsiteY2" fmla="*/ 376574 h 503536"/>
                <a:gd name="connsiteX3" fmla="*/ 628702 w 827239"/>
                <a:gd name="connsiteY3" fmla="*/ 26975 h 503536"/>
              </a:gdLst>
              <a:ahLst/>
              <a:cxnLst>
                <a:cxn ang="0">
                  <a:pos x="connsiteX0" y="connsiteY0"/>
                </a:cxn>
                <a:cxn ang="0">
                  <a:pos x="connsiteX1" y="connsiteY1"/>
                </a:cxn>
                <a:cxn ang="0">
                  <a:pos x="connsiteX2" y="connsiteY2"/>
                </a:cxn>
                <a:cxn ang="0">
                  <a:pos x="connsiteX3" y="connsiteY3"/>
                </a:cxn>
              </a:cxnLst>
              <a:rect l="l" t="t" r="r" b="b"/>
              <a:pathLst>
                <a:path w="827239" h="503536">
                  <a:moveTo>
                    <a:pt x="811055" y="132358"/>
                  </a:moveTo>
                  <a:lnTo>
                    <a:pt x="209328" y="481957"/>
                  </a:lnTo>
                  <a:lnTo>
                    <a:pt x="26975" y="376574"/>
                  </a:lnTo>
                  <a:lnTo>
                    <a:pt x="628702"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62" name="Freeform: Shape 53">
              <a:extLst>
                <a:ext uri="{FF2B5EF4-FFF2-40B4-BE49-F238E27FC236}">
                  <a16:creationId xmlns:a16="http://schemas.microsoft.com/office/drawing/2014/main" id="{60AF2F03-39FA-6C65-F785-74228284003C}"/>
                </a:ext>
              </a:extLst>
            </p:cNvPr>
            <p:cNvSpPr/>
            <p:nvPr/>
          </p:nvSpPr>
          <p:spPr>
            <a:xfrm>
              <a:off x="17880692" y="9263658"/>
              <a:ext cx="647479" cy="395682"/>
            </a:xfrm>
            <a:custGeom>
              <a:avLst/>
              <a:gdLst>
                <a:gd name="connsiteX0" fmla="*/ 653159 w 647404"/>
                <a:gd name="connsiteY0" fmla="*/ 137753 h 395636"/>
                <a:gd name="connsiteX1" fmla="*/ 218319 w 647404"/>
                <a:gd name="connsiteY1" fmla="*/ 390241 h 395636"/>
                <a:gd name="connsiteX2" fmla="*/ 26975 w 647404"/>
                <a:gd name="connsiteY2" fmla="*/ 279823 h 395636"/>
                <a:gd name="connsiteX3" fmla="*/ 461816 w 647404"/>
                <a:gd name="connsiteY3" fmla="*/ 26975 h 395636"/>
              </a:gdLst>
              <a:ahLst/>
              <a:cxnLst>
                <a:cxn ang="0">
                  <a:pos x="connsiteX0" y="connsiteY0"/>
                </a:cxn>
                <a:cxn ang="0">
                  <a:pos x="connsiteX1" y="connsiteY1"/>
                </a:cxn>
                <a:cxn ang="0">
                  <a:pos x="connsiteX2" y="connsiteY2"/>
                </a:cxn>
                <a:cxn ang="0">
                  <a:pos x="connsiteX3" y="connsiteY3"/>
                </a:cxn>
              </a:cxnLst>
              <a:rect l="l" t="t" r="r" b="b"/>
              <a:pathLst>
                <a:path w="647404" h="395636">
                  <a:moveTo>
                    <a:pt x="653159" y="137753"/>
                  </a:moveTo>
                  <a:lnTo>
                    <a:pt x="218319" y="390241"/>
                  </a:lnTo>
                  <a:lnTo>
                    <a:pt x="26975" y="279823"/>
                  </a:lnTo>
                  <a:lnTo>
                    <a:pt x="461816"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63" name="Freeform: Shape 54">
              <a:extLst>
                <a:ext uri="{FF2B5EF4-FFF2-40B4-BE49-F238E27FC236}">
                  <a16:creationId xmlns:a16="http://schemas.microsoft.com/office/drawing/2014/main" id="{31B3B9C9-61C5-045C-98F8-E4B3823B7533}"/>
                </a:ext>
              </a:extLst>
            </p:cNvPr>
            <p:cNvSpPr/>
            <p:nvPr/>
          </p:nvSpPr>
          <p:spPr>
            <a:xfrm>
              <a:off x="18146519" y="9263298"/>
              <a:ext cx="935248" cy="539566"/>
            </a:xfrm>
            <a:custGeom>
              <a:avLst/>
              <a:gdLst>
                <a:gd name="connsiteX0" fmla="*/ 918236 w 935139"/>
                <a:gd name="connsiteY0" fmla="*/ 137394 h 539503"/>
                <a:gd name="connsiteX1" fmla="*/ 218319 w 935139"/>
                <a:gd name="connsiteY1" fmla="*/ 544179 h 539503"/>
                <a:gd name="connsiteX2" fmla="*/ 26975 w 935139"/>
                <a:gd name="connsiteY2" fmla="*/ 433761 h 539503"/>
                <a:gd name="connsiteX3" fmla="*/ 726891 w 935139"/>
                <a:gd name="connsiteY3" fmla="*/ 26975 h 539503"/>
              </a:gdLst>
              <a:ahLst/>
              <a:cxnLst>
                <a:cxn ang="0">
                  <a:pos x="connsiteX0" y="connsiteY0"/>
                </a:cxn>
                <a:cxn ang="0">
                  <a:pos x="connsiteX1" y="connsiteY1"/>
                </a:cxn>
                <a:cxn ang="0">
                  <a:pos x="connsiteX2" y="connsiteY2"/>
                </a:cxn>
                <a:cxn ang="0">
                  <a:pos x="connsiteX3" y="connsiteY3"/>
                </a:cxn>
              </a:cxnLst>
              <a:rect l="l" t="t" r="r" b="b"/>
              <a:pathLst>
                <a:path w="935139" h="539503">
                  <a:moveTo>
                    <a:pt x="918236" y="137394"/>
                  </a:moveTo>
                  <a:lnTo>
                    <a:pt x="218319" y="544179"/>
                  </a:lnTo>
                  <a:lnTo>
                    <a:pt x="26975" y="433761"/>
                  </a:lnTo>
                  <a:lnTo>
                    <a:pt x="726891"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28" name="Freeform: Shape 55">
              <a:extLst>
                <a:ext uri="{FF2B5EF4-FFF2-40B4-BE49-F238E27FC236}">
                  <a16:creationId xmlns:a16="http://schemas.microsoft.com/office/drawing/2014/main" id="{15B25D6D-F193-2531-0DD5-94472C246B47}"/>
                </a:ext>
              </a:extLst>
            </p:cNvPr>
            <p:cNvSpPr/>
            <p:nvPr/>
          </p:nvSpPr>
          <p:spPr>
            <a:xfrm>
              <a:off x="17161991" y="9335601"/>
              <a:ext cx="1151074" cy="683450"/>
            </a:xfrm>
            <a:custGeom>
              <a:avLst/>
              <a:gdLst>
                <a:gd name="connsiteX0" fmla="*/ 1153099 w 1150941"/>
                <a:gd name="connsiteY0" fmla="*/ 601007 h 683371"/>
                <a:gd name="connsiteX1" fmla="*/ 1021100 w 1150941"/>
                <a:gd name="connsiteY1" fmla="*/ 677616 h 683371"/>
                <a:gd name="connsiteX2" fmla="*/ 26975 w 1150941"/>
                <a:gd name="connsiteY2" fmla="*/ 103584 h 683371"/>
                <a:gd name="connsiteX3" fmla="*/ 158973 w 1150941"/>
                <a:gd name="connsiteY3" fmla="*/ 26975 h 683371"/>
              </a:gdLst>
              <a:ahLst/>
              <a:cxnLst>
                <a:cxn ang="0">
                  <a:pos x="connsiteX0" y="connsiteY0"/>
                </a:cxn>
                <a:cxn ang="0">
                  <a:pos x="connsiteX1" y="connsiteY1"/>
                </a:cxn>
                <a:cxn ang="0">
                  <a:pos x="connsiteX2" y="connsiteY2"/>
                </a:cxn>
                <a:cxn ang="0">
                  <a:pos x="connsiteX3" y="connsiteY3"/>
                </a:cxn>
              </a:cxnLst>
              <a:rect l="l" t="t" r="r" b="b"/>
              <a:pathLst>
                <a:path w="1150941" h="683371">
                  <a:moveTo>
                    <a:pt x="1153099" y="601007"/>
                  </a:moveTo>
                  <a:lnTo>
                    <a:pt x="1021100" y="677616"/>
                  </a:lnTo>
                  <a:lnTo>
                    <a:pt x="26975" y="103584"/>
                  </a:lnTo>
                  <a:lnTo>
                    <a:pt x="158973"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29" name="Freeform: Shape 56">
              <a:extLst>
                <a:ext uri="{FF2B5EF4-FFF2-40B4-BE49-F238E27FC236}">
                  <a16:creationId xmlns:a16="http://schemas.microsoft.com/office/drawing/2014/main" id="{1DF6D575-BCD1-28D2-6840-589AD5DC459B}"/>
                </a:ext>
              </a:extLst>
            </p:cNvPr>
            <p:cNvSpPr/>
            <p:nvPr/>
          </p:nvSpPr>
          <p:spPr>
            <a:xfrm>
              <a:off x="16625662" y="9647110"/>
              <a:ext cx="1510785" cy="899277"/>
            </a:xfrm>
            <a:custGeom>
              <a:avLst/>
              <a:gdLst>
                <a:gd name="connsiteX0" fmla="*/ 1517444 w 1510610"/>
                <a:gd name="connsiteY0" fmla="*/ 811055 h 899172"/>
                <a:gd name="connsiteX1" fmla="*/ 1385445 w 1510610"/>
                <a:gd name="connsiteY1" fmla="*/ 888023 h 899172"/>
                <a:gd name="connsiteX2" fmla="*/ 26975 w 1510610"/>
                <a:gd name="connsiteY2" fmla="*/ 103585 h 899172"/>
                <a:gd name="connsiteX3" fmla="*/ 158974 w 1510610"/>
                <a:gd name="connsiteY3" fmla="*/ 26975 h 899172"/>
              </a:gdLst>
              <a:ahLst/>
              <a:cxnLst>
                <a:cxn ang="0">
                  <a:pos x="connsiteX0" y="connsiteY0"/>
                </a:cxn>
                <a:cxn ang="0">
                  <a:pos x="connsiteX1" y="connsiteY1"/>
                </a:cxn>
                <a:cxn ang="0">
                  <a:pos x="connsiteX2" y="connsiteY2"/>
                </a:cxn>
                <a:cxn ang="0">
                  <a:pos x="connsiteX3" y="connsiteY3"/>
                </a:cxn>
              </a:cxnLst>
              <a:rect l="l" t="t" r="r" b="b"/>
              <a:pathLst>
                <a:path w="1510610" h="899172">
                  <a:moveTo>
                    <a:pt x="1517444" y="811055"/>
                  </a:moveTo>
                  <a:lnTo>
                    <a:pt x="1385445" y="888023"/>
                  </a:lnTo>
                  <a:lnTo>
                    <a:pt x="26975" y="103585"/>
                  </a:lnTo>
                  <a:lnTo>
                    <a:pt x="158974" y="26975"/>
                  </a:lnTo>
                  <a:close/>
                </a:path>
              </a:pathLst>
            </a:custGeom>
            <a:solidFill>
              <a:schemeClr val="bg1">
                <a:lumMod val="85000"/>
              </a:schemeClr>
            </a:solidFill>
            <a:ln w="9525"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30" name="Freeform: Shape 57">
              <a:extLst>
                <a:ext uri="{FF2B5EF4-FFF2-40B4-BE49-F238E27FC236}">
                  <a16:creationId xmlns:a16="http://schemas.microsoft.com/office/drawing/2014/main" id="{E7979C55-9462-9DB2-80BC-4638D724A702}"/>
                </a:ext>
              </a:extLst>
            </p:cNvPr>
            <p:cNvSpPr/>
            <p:nvPr/>
          </p:nvSpPr>
          <p:spPr>
            <a:xfrm>
              <a:off x="15352237" y="2670706"/>
              <a:ext cx="3525166" cy="4856096"/>
            </a:xfrm>
            <a:custGeom>
              <a:avLst/>
              <a:gdLst>
                <a:gd name="connsiteX0" fmla="*/ 3183479 w 3524757"/>
                <a:gd name="connsiteY0" fmla="*/ 223527 h 4855533"/>
                <a:gd name="connsiteX1" fmla="*/ 1899821 w 3524757"/>
                <a:gd name="connsiteY1" fmla="*/ 349411 h 4855533"/>
                <a:gd name="connsiteX2" fmla="*/ 101834 w 3524757"/>
                <a:gd name="connsiteY2" fmla="*/ 3463786 h 4855533"/>
                <a:gd name="connsiteX3" fmla="*/ 628030 w 3524757"/>
                <a:gd name="connsiteY3" fmla="*/ 4620842 h 4855533"/>
                <a:gd name="connsiteX4" fmla="*/ 871526 w 3524757"/>
                <a:gd name="connsiteY4" fmla="*/ 4762192 h 4855533"/>
                <a:gd name="connsiteX5" fmla="*/ 345331 w 3524757"/>
                <a:gd name="connsiteY5" fmla="*/ 3605136 h 4855533"/>
                <a:gd name="connsiteX6" fmla="*/ 2143317 w 3524757"/>
                <a:gd name="connsiteY6" fmla="*/ 490761 h 4855533"/>
                <a:gd name="connsiteX7" fmla="*/ 3426976 w 3524757"/>
                <a:gd name="connsiteY7" fmla="*/ 364877 h 4855533"/>
                <a:gd name="connsiteX8" fmla="*/ 3183479 w 3524757"/>
                <a:gd name="connsiteY8" fmla="*/ 223527 h 4855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24757" h="4855533">
                  <a:moveTo>
                    <a:pt x="3183479" y="223527"/>
                  </a:moveTo>
                  <a:cubicBezTo>
                    <a:pt x="2855461" y="32902"/>
                    <a:pt x="2401199" y="59877"/>
                    <a:pt x="1899821" y="349411"/>
                  </a:cubicBezTo>
                  <a:cubicBezTo>
                    <a:pt x="903537" y="924522"/>
                    <a:pt x="98597" y="2318959"/>
                    <a:pt x="101834" y="3463786"/>
                  </a:cubicBezTo>
                  <a:cubicBezTo>
                    <a:pt x="103633" y="4032423"/>
                    <a:pt x="304328" y="4432735"/>
                    <a:pt x="628030" y="4620842"/>
                  </a:cubicBezTo>
                  <a:lnTo>
                    <a:pt x="871526" y="4762192"/>
                  </a:lnTo>
                  <a:cubicBezTo>
                    <a:pt x="547823" y="4574085"/>
                    <a:pt x="346768" y="4173773"/>
                    <a:pt x="345331" y="3605136"/>
                  </a:cubicBezTo>
                  <a:cubicBezTo>
                    <a:pt x="342093" y="2460309"/>
                    <a:pt x="1147032" y="1065872"/>
                    <a:pt x="2143317" y="490761"/>
                  </a:cubicBezTo>
                  <a:cubicBezTo>
                    <a:pt x="2644695" y="201227"/>
                    <a:pt x="3098958" y="174252"/>
                    <a:pt x="3426976" y="364877"/>
                  </a:cubicBezTo>
                  <a:lnTo>
                    <a:pt x="3183479" y="223527"/>
                  </a:lnTo>
                  <a:close/>
                </a:path>
              </a:pathLst>
            </a:custGeom>
            <a:solidFill>
              <a:srgbClr val="FFCE63"/>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31" name="Freeform: Shape 58">
              <a:extLst>
                <a:ext uri="{FF2B5EF4-FFF2-40B4-BE49-F238E27FC236}">
                  <a16:creationId xmlns:a16="http://schemas.microsoft.com/office/drawing/2014/main" id="{62B8E157-CD8A-1435-ECED-DAD99F7644C6}"/>
                </a:ext>
              </a:extLst>
            </p:cNvPr>
            <p:cNvSpPr/>
            <p:nvPr/>
          </p:nvSpPr>
          <p:spPr>
            <a:xfrm>
              <a:off x="14811530" y="2156518"/>
              <a:ext cx="5359691" cy="6151055"/>
            </a:xfrm>
            <a:custGeom>
              <a:avLst/>
              <a:gdLst>
                <a:gd name="connsiteX0" fmla="*/ 3968201 w 5359070"/>
                <a:gd name="connsiteY0" fmla="*/ 879308 h 6150343"/>
                <a:gd name="connsiteX1" fmla="*/ 3963835 w 5359070"/>
                <a:gd name="connsiteY1" fmla="*/ 3817971 h 6150343"/>
                <a:gd name="connsiteX2" fmla="*/ 1412626 w 5359070"/>
                <a:gd name="connsiteY2" fmla="*/ 5276424 h 6150343"/>
                <a:gd name="connsiteX3" fmla="*/ 1416992 w 5359070"/>
                <a:gd name="connsiteY3" fmla="*/ 2337761 h 6150343"/>
                <a:gd name="connsiteX4" fmla="*/ 3968201 w 5359070"/>
                <a:gd name="connsiteY4" fmla="*/ 879308 h 6150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59070" h="6150343">
                  <a:moveTo>
                    <a:pt x="3968201" y="879308"/>
                  </a:moveTo>
                  <a:cubicBezTo>
                    <a:pt x="4671493" y="1288056"/>
                    <a:pt x="4669538" y="2603741"/>
                    <a:pt x="3963835" y="3817971"/>
                  </a:cubicBezTo>
                  <a:cubicBezTo>
                    <a:pt x="3258133" y="5032201"/>
                    <a:pt x="2115917" y="5685173"/>
                    <a:pt x="1412626" y="5276424"/>
                  </a:cubicBezTo>
                  <a:cubicBezTo>
                    <a:pt x="709334" y="4867676"/>
                    <a:pt x="711289" y="3551992"/>
                    <a:pt x="1416992" y="2337761"/>
                  </a:cubicBezTo>
                  <a:cubicBezTo>
                    <a:pt x="2122694" y="1123531"/>
                    <a:pt x="3264910" y="470559"/>
                    <a:pt x="3968201" y="879308"/>
                  </a:cubicBezTo>
                  <a:close/>
                </a:path>
              </a:pathLst>
            </a:custGeom>
            <a:solidFill>
              <a:srgbClr val="5986FF"/>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32" name="Freeform: Shape 59">
              <a:extLst>
                <a:ext uri="{FF2B5EF4-FFF2-40B4-BE49-F238E27FC236}">
                  <a16:creationId xmlns:a16="http://schemas.microsoft.com/office/drawing/2014/main" id="{DCE5952D-3ACB-1EC7-B26F-8197F7EDF584}"/>
                </a:ext>
              </a:extLst>
            </p:cNvPr>
            <p:cNvSpPr/>
            <p:nvPr/>
          </p:nvSpPr>
          <p:spPr>
            <a:xfrm>
              <a:off x="17065548" y="4703179"/>
              <a:ext cx="863306" cy="1043162"/>
            </a:xfrm>
            <a:custGeom>
              <a:avLst/>
              <a:gdLst>
                <a:gd name="connsiteX0" fmla="*/ 434881 w 863205"/>
                <a:gd name="connsiteY0" fmla="*/ 147530 h 1043040"/>
                <a:gd name="connsiteX1" fmla="*/ 770092 w 863205"/>
                <a:gd name="connsiteY1" fmla="*/ 338515 h 1043040"/>
                <a:gd name="connsiteX2" fmla="*/ 437039 w 863205"/>
                <a:gd name="connsiteY2" fmla="*/ 915064 h 1043040"/>
                <a:gd name="connsiteX3" fmla="*/ 101827 w 863205"/>
                <a:gd name="connsiteY3" fmla="*/ 724080 h 1043040"/>
                <a:gd name="connsiteX4" fmla="*/ 434881 w 863205"/>
                <a:gd name="connsiteY4" fmla="*/ 147530 h 1043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205" h="1043040">
                  <a:moveTo>
                    <a:pt x="434881" y="147530"/>
                  </a:moveTo>
                  <a:cubicBezTo>
                    <a:pt x="619031" y="41068"/>
                    <a:pt x="769373" y="127029"/>
                    <a:pt x="770092" y="338515"/>
                  </a:cubicBezTo>
                  <a:cubicBezTo>
                    <a:pt x="770812" y="550000"/>
                    <a:pt x="621189" y="808962"/>
                    <a:pt x="437039" y="915064"/>
                  </a:cubicBezTo>
                  <a:cubicBezTo>
                    <a:pt x="252888" y="1021527"/>
                    <a:pt x="102546" y="935566"/>
                    <a:pt x="101827" y="724080"/>
                  </a:cubicBezTo>
                  <a:cubicBezTo>
                    <a:pt x="101108" y="512594"/>
                    <a:pt x="250730" y="253633"/>
                    <a:pt x="434881" y="147530"/>
                  </a:cubicBezTo>
                  <a:close/>
                </a:path>
              </a:pathLst>
            </a:custGeom>
            <a:solidFill>
              <a:srgbClr val="FFCE63"/>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33" name="Freeform: Shape 60">
              <a:extLst>
                <a:ext uri="{FF2B5EF4-FFF2-40B4-BE49-F238E27FC236}">
                  <a16:creationId xmlns:a16="http://schemas.microsoft.com/office/drawing/2014/main" id="{A60D8DD1-96FB-397B-31D5-61AF48AFBEFF}"/>
                </a:ext>
              </a:extLst>
            </p:cNvPr>
            <p:cNvSpPr/>
            <p:nvPr/>
          </p:nvSpPr>
          <p:spPr>
            <a:xfrm>
              <a:off x="16697923" y="4230670"/>
              <a:ext cx="1582727" cy="1978410"/>
            </a:xfrm>
            <a:custGeom>
              <a:avLst/>
              <a:gdLst>
                <a:gd name="connsiteX0" fmla="*/ 801024 w 1582544"/>
                <a:gd name="connsiteY0" fmla="*/ 197733 h 1978180"/>
                <a:gd name="connsiteX1" fmla="*/ 1504897 w 1582544"/>
                <a:gd name="connsiteY1" fmla="*/ 598764 h 1978180"/>
                <a:gd name="connsiteX2" fmla="*/ 805700 w 1582544"/>
                <a:gd name="connsiteY2" fmla="*/ 1810130 h 1978180"/>
                <a:gd name="connsiteX3" fmla="*/ 101827 w 1582544"/>
                <a:gd name="connsiteY3" fmla="*/ 1409099 h 1978180"/>
                <a:gd name="connsiteX4" fmla="*/ 801024 w 1582544"/>
                <a:gd name="connsiteY4" fmla="*/ 197733 h 1978180"/>
                <a:gd name="connsiteX5" fmla="*/ 804621 w 1582544"/>
                <a:gd name="connsiteY5" fmla="*/ 1387519 h 1978180"/>
                <a:gd name="connsiteX6" fmla="*/ 1137674 w 1582544"/>
                <a:gd name="connsiteY6" fmla="*/ 810969 h 1978180"/>
                <a:gd name="connsiteX7" fmla="*/ 802463 w 1582544"/>
                <a:gd name="connsiteY7" fmla="*/ 619985 h 1978180"/>
                <a:gd name="connsiteX8" fmla="*/ 469409 w 1582544"/>
                <a:gd name="connsiteY8" fmla="*/ 1196534 h 1978180"/>
                <a:gd name="connsiteX9" fmla="*/ 804621 w 1582544"/>
                <a:gd name="connsiteY9" fmla="*/ 1387519 h 1978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2544" h="1978180">
                  <a:moveTo>
                    <a:pt x="801024" y="197733"/>
                  </a:moveTo>
                  <a:cubicBezTo>
                    <a:pt x="1187668" y="-25622"/>
                    <a:pt x="1503458" y="154573"/>
                    <a:pt x="1504897" y="598764"/>
                  </a:cubicBezTo>
                  <a:cubicBezTo>
                    <a:pt x="1506335" y="1042955"/>
                    <a:pt x="1192344" y="1586776"/>
                    <a:pt x="805700" y="1810130"/>
                  </a:cubicBezTo>
                  <a:cubicBezTo>
                    <a:pt x="419055" y="2033485"/>
                    <a:pt x="103266" y="1853291"/>
                    <a:pt x="101827" y="1409099"/>
                  </a:cubicBezTo>
                  <a:cubicBezTo>
                    <a:pt x="100748" y="964548"/>
                    <a:pt x="414380" y="420728"/>
                    <a:pt x="801024" y="197733"/>
                  </a:cubicBezTo>
                  <a:close/>
                  <a:moveTo>
                    <a:pt x="804621" y="1387519"/>
                  </a:moveTo>
                  <a:cubicBezTo>
                    <a:pt x="988771" y="1281057"/>
                    <a:pt x="1138034" y="1022454"/>
                    <a:pt x="1137674" y="810969"/>
                  </a:cubicBezTo>
                  <a:cubicBezTo>
                    <a:pt x="1136955" y="599483"/>
                    <a:pt x="986613" y="513882"/>
                    <a:pt x="802463" y="619985"/>
                  </a:cubicBezTo>
                  <a:cubicBezTo>
                    <a:pt x="618312" y="726447"/>
                    <a:pt x="469049" y="985049"/>
                    <a:pt x="469409" y="1196534"/>
                  </a:cubicBezTo>
                  <a:cubicBezTo>
                    <a:pt x="470128" y="1408020"/>
                    <a:pt x="620470" y="1493981"/>
                    <a:pt x="804621" y="1387519"/>
                  </a:cubicBezTo>
                </a:path>
              </a:pathLst>
            </a:custGeom>
            <a:solidFill>
              <a:srgbClr val="FFA826"/>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34" name="Freeform: Shape 61">
              <a:extLst>
                <a:ext uri="{FF2B5EF4-FFF2-40B4-BE49-F238E27FC236}">
                  <a16:creationId xmlns:a16="http://schemas.microsoft.com/office/drawing/2014/main" id="{1F68A762-9A9C-AA67-70D7-DE69D6ED0422}"/>
                </a:ext>
              </a:extLst>
            </p:cNvPr>
            <p:cNvSpPr/>
            <p:nvPr/>
          </p:nvSpPr>
          <p:spPr>
            <a:xfrm>
              <a:off x="15595403" y="2812224"/>
              <a:ext cx="3776963" cy="4820125"/>
            </a:xfrm>
            <a:custGeom>
              <a:avLst/>
              <a:gdLst>
                <a:gd name="connsiteX0" fmla="*/ 1899820 w 3776526"/>
                <a:gd name="connsiteY0" fmla="*/ 349261 h 4819567"/>
                <a:gd name="connsiteX1" fmla="*/ 3709674 w 3776526"/>
                <a:gd name="connsiteY1" fmla="*/ 1380792 h 4819567"/>
                <a:gd name="connsiteX2" fmla="*/ 1911689 w 3776526"/>
                <a:gd name="connsiteY2" fmla="*/ 4495167 h 4819567"/>
                <a:gd name="connsiteX3" fmla="*/ 101834 w 3776526"/>
                <a:gd name="connsiteY3" fmla="*/ 3463636 h 4819567"/>
                <a:gd name="connsiteX4" fmla="*/ 1899820 w 3776526"/>
                <a:gd name="connsiteY4" fmla="*/ 349261 h 4819567"/>
                <a:gd name="connsiteX5" fmla="*/ 1910610 w 3776526"/>
                <a:gd name="connsiteY5" fmla="*/ 4072556 h 4819567"/>
                <a:gd name="connsiteX6" fmla="*/ 3342453 w 3776526"/>
                <a:gd name="connsiteY6" fmla="*/ 1592637 h 4819567"/>
                <a:gd name="connsiteX7" fmla="*/ 1901259 w 3776526"/>
                <a:gd name="connsiteY7" fmla="*/ 771512 h 4819567"/>
                <a:gd name="connsiteX8" fmla="*/ 469416 w 3776526"/>
                <a:gd name="connsiteY8" fmla="*/ 3251431 h 4819567"/>
                <a:gd name="connsiteX9" fmla="*/ 1910610 w 3776526"/>
                <a:gd name="connsiteY9" fmla="*/ 4072556 h 4819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526" h="4819567">
                  <a:moveTo>
                    <a:pt x="1899820" y="349261"/>
                  </a:moveTo>
                  <a:cubicBezTo>
                    <a:pt x="2896104" y="-225850"/>
                    <a:pt x="3706438" y="235605"/>
                    <a:pt x="3709674" y="1380792"/>
                  </a:cubicBezTo>
                  <a:cubicBezTo>
                    <a:pt x="3712912" y="2525619"/>
                    <a:pt x="2907972" y="3920057"/>
                    <a:pt x="1911689" y="4495167"/>
                  </a:cubicBezTo>
                  <a:cubicBezTo>
                    <a:pt x="915405" y="5070279"/>
                    <a:pt x="105071" y="4608823"/>
                    <a:pt x="101834" y="3463636"/>
                  </a:cubicBezTo>
                  <a:cubicBezTo>
                    <a:pt x="98597" y="2318809"/>
                    <a:pt x="903537" y="924371"/>
                    <a:pt x="1899820" y="349261"/>
                  </a:cubicBezTo>
                  <a:close/>
                  <a:moveTo>
                    <a:pt x="1910610" y="4072556"/>
                  </a:moveTo>
                  <a:cubicBezTo>
                    <a:pt x="2702602" y="3615417"/>
                    <a:pt x="3344971" y="2502600"/>
                    <a:pt x="3342453" y="1592637"/>
                  </a:cubicBezTo>
                  <a:cubicBezTo>
                    <a:pt x="3339935" y="682674"/>
                    <a:pt x="2693250" y="314013"/>
                    <a:pt x="1901259" y="771512"/>
                  </a:cubicBezTo>
                  <a:cubicBezTo>
                    <a:pt x="1109268" y="1228652"/>
                    <a:pt x="466898" y="2341468"/>
                    <a:pt x="469416" y="3251431"/>
                  </a:cubicBezTo>
                  <a:cubicBezTo>
                    <a:pt x="471934" y="4161394"/>
                    <a:pt x="1118618" y="4530055"/>
                    <a:pt x="1910610" y="4072556"/>
                  </a:cubicBezTo>
                </a:path>
              </a:pathLst>
            </a:custGeom>
            <a:solidFill>
              <a:srgbClr val="FFA826"/>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35" name="Freeform: Shape 62">
              <a:extLst>
                <a:ext uri="{FF2B5EF4-FFF2-40B4-BE49-F238E27FC236}">
                  <a16:creationId xmlns:a16="http://schemas.microsoft.com/office/drawing/2014/main" id="{198416BF-610F-D035-2737-A0965A25969B}"/>
                </a:ext>
              </a:extLst>
            </p:cNvPr>
            <p:cNvSpPr/>
            <p:nvPr/>
          </p:nvSpPr>
          <p:spPr>
            <a:xfrm>
              <a:off x="16330654" y="3758096"/>
              <a:ext cx="2338121" cy="2949628"/>
            </a:xfrm>
            <a:custGeom>
              <a:avLst/>
              <a:gdLst>
                <a:gd name="connsiteX0" fmla="*/ 1167171 w 2337849"/>
                <a:gd name="connsiteY0" fmla="*/ 248001 h 2949287"/>
                <a:gd name="connsiteX1" fmla="*/ 2239705 w 2337849"/>
                <a:gd name="connsiteY1" fmla="*/ 859079 h 2949287"/>
                <a:gd name="connsiteX2" fmla="*/ 1174365 w 2337849"/>
                <a:gd name="connsiteY2" fmla="*/ 2704541 h 2949287"/>
                <a:gd name="connsiteX3" fmla="*/ 101831 w 2337849"/>
                <a:gd name="connsiteY3" fmla="*/ 2093463 h 2949287"/>
                <a:gd name="connsiteX4" fmla="*/ 1167171 w 2337849"/>
                <a:gd name="connsiteY4" fmla="*/ 248001 h 2949287"/>
                <a:gd name="connsiteX5" fmla="*/ 1172926 w 2337849"/>
                <a:gd name="connsiteY5" fmla="*/ 2282290 h 2949287"/>
                <a:gd name="connsiteX6" fmla="*/ 1872123 w 2337849"/>
                <a:gd name="connsiteY6" fmla="*/ 1070924 h 2949287"/>
                <a:gd name="connsiteX7" fmla="*/ 1168250 w 2337849"/>
                <a:gd name="connsiteY7" fmla="*/ 669892 h 2949287"/>
                <a:gd name="connsiteX8" fmla="*/ 469053 w 2337849"/>
                <a:gd name="connsiteY8" fmla="*/ 1881259 h 2949287"/>
                <a:gd name="connsiteX9" fmla="*/ 1172926 w 2337849"/>
                <a:gd name="connsiteY9" fmla="*/ 2282290 h 29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7849" h="2949287">
                  <a:moveTo>
                    <a:pt x="1167171" y="248001"/>
                  </a:moveTo>
                  <a:cubicBezTo>
                    <a:pt x="1756669" y="-92247"/>
                    <a:pt x="2237547" y="181821"/>
                    <a:pt x="2239705" y="859079"/>
                  </a:cubicBezTo>
                  <a:cubicBezTo>
                    <a:pt x="2241503" y="1536335"/>
                    <a:pt x="1763502" y="2364294"/>
                    <a:pt x="1174365" y="2704541"/>
                  </a:cubicBezTo>
                  <a:cubicBezTo>
                    <a:pt x="584867" y="3044788"/>
                    <a:pt x="103989" y="2770720"/>
                    <a:pt x="101831" y="2093463"/>
                  </a:cubicBezTo>
                  <a:cubicBezTo>
                    <a:pt x="99673" y="1416206"/>
                    <a:pt x="577673" y="588248"/>
                    <a:pt x="1167171" y="248001"/>
                  </a:cubicBezTo>
                  <a:close/>
                  <a:moveTo>
                    <a:pt x="1172926" y="2282290"/>
                  </a:moveTo>
                  <a:cubicBezTo>
                    <a:pt x="1559571" y="2058935"/>
                    <a:pt x="1873561" y="1515475"/>
                    <a:pt x="1872123" y="1070924"/>
                  </a:cubicBezTo>
                  <a:cubicBezTo>
                    <a:pt x="1870684" y="626373"/>
                    <a:pt x="1554895" y="446538"/>
                    <a:pt x="1168250" y="669892"/>
                  </a:cubicBezTo>
                  <a:cubicBezTo>
                    <a:pt x="781606" y="893247"/>
                    <a:pt x="467614" y="1436707"/>
                    <a:pt x="469053" y="1881259"/>
                  </a:cubicBezTo>
                  <a:cubicBezTo>
                    <a:pt x="470492" y="2325810"/>
                    <a:pt x="786282" y="2505644"/>
                    <a:pt x="1172926" y="2282290"/>
                  </a:cubicBezTo>
                </a:path>
              </a:pathLst>
            </a:custGeom>
            <a:solidFill>
              <a:srgbClr val="FFCE63"/>
            </a:solidFill>
            <a:ln w="35954" cap="flat">
              <a:noFill/>
              <a:prstDash val="solid"/>
              <a:miter/>
            </a:ln>
          </p:spPr>
          <p:txBody>
            <a:bodyPr rtlCol="0" anchor="ctr"/>
            <a:lstStyle/>
            <a:p>
              <a:pPr defTabSz="2438278">
                <a:defRPr/>
              </a:pPr>
              <a:endParaRPr lang="en-US" sz="3200" dirty="0">
                <a:solidFill>
                  <a:srgbClr val="000000"/>
                </a:solidFill>
                <a:latin typeface="Montserrat Light "/>
              </a:endParaRPr>
            </a:p>
          </p:txBody>
        </p:sp>
        <p:sp>
          <p:nvSpPr>
            <p:cNvPr id="136" name="Freeform: Shape 63">
              <a:extLst>
                <a:ext uri="{FF2B5EF4-FFF2-40B4-BE49-F238E27FC236}">
                  <a16:creationId xmlns:a16="http://schemas.microsoft.com/office/drawing/2014/main" id="{75BA86E8-708C-C0E1-A9ED-5F26E75EDC05}"/>
                </a:ext>
              </a:extLst>
            </p:cNvPr>
            <p:cNvSpPr/>
            <p:nvPr/>
          </p:nvSpPr>
          <p:spPr>
            <a:xfrm>
              <a:off x="15963029" y="3285587"/>
              <a:ext cx="3057542" cy="3884877"/>
            </a:xfrm>
            <a:custGeom>
              <a:avLst/>
              <a:gdLst>
                <a:gd name="connsiteX0" fmla="*/ 1533674 w 3057187"/>
                <a:gd name="connsiteY0" fmla="*/ 298203 h 3884427"/>
                <a:gd name="connsiteX1" fmla="*/ 2974869 w 3057187"/>
                <a:gd name="connsiteY1" fmla="*/ 1119328 h 3884427"/>
                <a:gd name="connsiteX2" fmla="*/ 1543026 w 3057187"/>
                <a:gd name="connsiteY2" fmla="*/ 3599247 h 3884427"/>
                <a:gd name="connsiteX3" fmla="*/ 101832 w 3057187"/>
                <a:gd name="connsiteY3" fmla="*/ 2778122 h 3884427"/>
                <a:gd name="connsiteX4" fmla="*/ 1533674 w 3057187"/>
                <a:gd name="connsiteY4" fmla="*/ 298203 h 3884427"/>
                <a:gd name="connsiteX5" fmla="*/ 1541587 w 3057187"/>
                <a:gd name="connsiteY5" fmla="*/ 3176996 h 3884427"/>
                <a:gd name="connsiteX6" fmla="*/ 2606927 w 3057187"/>
                <a:gd name="connsiteY6" fmla="*/ 1331533 h 3884427"/>
                <a:gd name="connsiteX7" fmla="*/ 1534393 w 3057187"/>
                <a:gd name="connsiteY7" fmla="*/ 720455 h 3884427"/>
                <a:gd name="connsiteX8" fmla="*/ 469053 w 3057187"/>
                <a:gd name="connsiteY8" fmla="*/ 2565917 h 3884427"/>
                <a:gd name="connsiteX9" fmla="*/ 1541587 w 3057187"/>
                <a:gd name="connsiteY9" fmla="*/ 3176996 h 3884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57187" h="3884427">
                  <a:moveTo>
                    <a:pt x="1533674" y="298203"/>
                  </a:moveTo>
                  <a:cubicBezTo>
                    <a:pt x="2325666" y="-158936"/>
                    <a:pt x="2972351" y="209365"/>
                    <a:pt x="2974869" y="1119328"/>
                  </a:cubicBezTo>
                  <a:cubicBezTo>
                    <a:pt x="2977387" y="2029291"/>
                    <a:pt x="2335017" y="3142108"/>
                    <a:pt x="1543026" y="3599247"/>
                  </a:cubicBezTo>
                  <a:cubicBezTo>
                    <a:pt x="751034" y="4056387"/>
                    <a:pt x="104349" y="3688085"/>
                    <a:pt x="101832" y="2778122"/>
                  </a:cubicBezTo>
                  <a:cubicBezTo>
                    <a:pt x="99314" y="1868159"/>
                    <a:pt x="741683" y="755343"/>
                    <a:pt x="1533674" y="298203"/>
                  </a:cubicBezTo>
                  <a:close/>
                  <a:moveTo>
                    <a:pt x="1541587" y="3176996"/>
                  </a:moveTo>
                  <a:cubicBezTo>
                    <a:pt x="2131084" y="2836748"/>
                    <a:pt x="2609085" y="2008790"/>
                    <a:pt x="2606927" y="1331533"/>
                  </a:cubicBezTo>
                  <a:cubicBezTo>
                    <a:pt x="2605129" y="654276"/>
                    <a:pt x="2123892" y="380208"/>
                    <a:pt x="1534393" y="720455"/>
                  </a:cubicBezTo>
                  <a:cubicBezTo>
                    <a:pt x="944896" y="1060702"/>
                    <a:pt x="466896" y="1888660"/>
                    <a:pt x="469053" y="2565917"/>
                  </a:cubicBezTo>
                  <a:cubicBezTo>
                    <a:pt x="471211" y="3243175"/>
                    <a:pt x="952449" y="3517242"/>
                    <a:pt x="1541587" y="3176996"/>
                  </a:cubicBezTo>
                </a:path>
              </a:pathLst>
            </a:custGeom>
            <a:solidFill>
              <a:srgbClr val="FF8026"/>
            </a:solidFill>
            <a:ln w="35954" cap="flat">
              <a:noFill/>
              <a:prstDash val="solid"/>
              <a:miter/>
            </a:ln>
          </p:spPr>
          <p:txBody>
            <a:bodyPr rtlCol="0" anchor="ctr"/>
            <a:lstStyle/>
            <a:p>
              <a:pPr defTabSz="2438278">
                <a:defRPr/>
              </a:pPr>
              <a:endParaRPr lang="en-US" sz="3200" dirty="0">
                <a:solidFill>
                  <a:srgbClr val="000000"/>
                </a:solidFill>
                <a:latin typeface="Montserrat Light "/>
              </a:endParaRPr>
            </a:p>
          </p:txBody>
        </p:sp>
        <p:sp>
          <p:nvSpPr>
            <p:cNvPr id="137" name="Freeform: Shape 64">
              <a:extLst>
                <a:ext uri="{FF2B5EF4-FFF2-40B4-BE49-F238E27FC236}">
                  <a16:creationId xmlns:a16="http://schemas.microsoft.com/office/drawing/2014/main" id="{F9C54AAD-A76A-15FA-DCDB-A7707955C76E}"/>
                </a:ext>
              </a:extLst>
            </p:cNvPr>
            <p:cNvSpPr/>
            <p:nvPr/>
          </p:nvSpPr>
          <p:spPr>
            <a:xfrm>
              <a:off x="19117341" y="3896376"/>
              <a:ext cx="827335" cy="791364"/>
            </a:xfrm>
            <a:custGeom>
              <a:avLst/>
              <a:gdLst>
                <a:gd name="connsiteX0" fmla="*/ 657513 w 827239"/>
                <a:gd name="connsiteY0" fmla="*/ 493504 h 791272"/>
                <a:gd name="connsiteX1" fmla="*/ 101824 w 827239"/>
                <a:gd name="connsiteY1" fmla="*/ 706428 h 791272"/>
                <a:gd name="connsiteX2" fmla="*/ 215839 w 827239"/>
                <a:gd name="connsiteY2" fmla="*/ 314748 h 791272"/>
                <a:gd name="connsiteX3" fmla="*/ 756062 w 827239"/>
                <a:gd name="connsiteY3" fmla="*/ 101824 h 791272"/>
              </a:gdLst>
              <a:ahLst/>
              <a:cxnLst>
                <a:cxn ang="0">
                  <a:pos x="connsiteX0" y="connsiteY0"/>
                </a:cxn>
                <a:cxn ang="0">
                  <a:pos x="connsiteX1" y="connsiteY1"/>
                </a:cxn>
                <a:cxn ang="0">
                  <a:pos x="connsiteX2" y="connsiteY2"/>
                </a:cxn>
                <a:cxn ang="0">
                  <a:pos x="connsiteX3" y="connsiteY3"/>
                </a:cxn>
              </a:cxnLst>
              <a:rect l="l" t="t" r="r" b="b"/>
              <a:pathLst>
                <a:path w="827239" h="791272">
                  <a:moveTo>
                    <a:pt x="657513" y="493504"/>
                  </a:moveTo>
                  <a:lnTo>
                    <a:pt x="101824" y="706428"/>
                  </a:lnTo>
                  <a:lnTo>
                    <a:pt x="215839" y="314748"/>
                  </a:lnTo>
                  <a:lnTo>
                    <a:pt x="756062" y="101824"/>
                  </a:lnTo>
                  <a:close/>
                </a:path>
              </a:pathLst>
            </a:custGeom>
            <a:solidFill>
              <a:schemeClr val="bg1">
                <a:lumMod val="75000"/>
              </a:schemeClr>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38" name="Freeform: Shape 65">
              <a:extLst>
                <a:ext uri="{FF2B5EF4-FFF2-40B4-BE49-F238E27FC236}">
                  <a16:creationId xmlns:a16="http://schemas.microsoft.com/office/drawing/2014/main" id="{5306FBFB-C538-BEBB-065D-3A8307967608}"/>
                </a:ext>
              </a:extLst>
            </p:cNvPr>
            <p:cNvSpPr/>
            <p:nvPr/>
          </p:nvSpPr>
          <p:spPr>
            <a:xfrm>
              <a:off x="19136046" y="4288100"/>
              <a:ext cx="1079132" cy="611509"/>
            </a:xfrm>
            <a:custGeom>
              <a:avLst/>
              <a:gdLst>
                <a:gd name="connsiteX0" fmla="*/ 443868 w 1079007"/>
                <a:gd name="connsiteY0" fmla="*/ 536664 h 611437"/>
                <a:gd name="connsiteX1" fmla="*/ 992363 w 1079007"/>
                <a:gd name="connsiteY1" fmla="*/ 305397 h 611437"/>
                <a:gd name="connsiteX2" fmla="*/ 638810 w 1079007"/>
                <a:gd name="connsiteY2" fmla="*/ 101824 h 611437"/>
                <a:gd name="connsiteX3" fmla="*/ 101824 w 1079007"/>
                <a:gd name="connsiteY3" fmla="*/ 321942 h 611437"/>
              </a:gdLst>
              <a:ahLst/>
              <a:cxnLst>
                <a:cxn ang="0">
                  <a:pos x="connsiteX0" y="connsiteY0"/>
                </a:cxn>
                <a:cxn ang="0">
                  <a:pos x="connsiteX1" y="connsiteY1"/>
                </a:cxn>
                <a:cxn ang="0">
                  <a:pos x="connsiteX2" y="connsiteY2"/>
                </a:cxn>
                <a:cxn ang="0">
                  <a:pos x="connsiteX3" y="connsiteY3"/>
                </a:cxn>
              </a:cxnLst>
              <a:rect l="l" t="t" r="r" b="b"/>
              <a:pathLst>
                <a:path w="1079007" h="611437">
                  <a:moveTo>
                    <a:pt x="443868" y="536664"/>
                  </a:moveTo>
                  <a:lnTo>
                    <a:pt x="992363" y="305397"/>
                  </a:lnTo>
                  <a:lnTo>
                    <a:pt x="638810" y="101824"/>
                  </a:lnTo>
                  <a:lnTo>
                    <a:pt x="101824" y="321942"/>
                  </a:lnTo>
                  <a:close/>
                </a:path>
              </a:pathLst>
            </a:custGeom>
            <a:solidFill>
              <a:schemeClr val="bg1">
                <a:lumMod val="50000"/>
              </a:schemeClr>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39" name="Freeform: Shape 66">
              <a:extLst>
                <a:ext uri="{FF2B5EF4-FFF2-40B4-BE49-F238E27FC236}">
                  <a16:creationId xmlns:a16="http://schemas.microsoft.com/office/drawing/2014/main" id="{AB518A9D-D1FE-C5CE-287B-F9AEE06D007E}"/>
                </a:ext>
              </a:extLst>
            </p:cNvPr>
            <p:cNvSpPr/>
            <p:nvPr/>
          </p:nvSpPr>
          <p:spPr>
            <a:xfrm>
              <a:off x="17217501" y="4010917"/>
              <a:ext cx="3093513" cy="1510786"/>
            </a:xfrm>
            <a:custGeom>
              <a:avLst/>
              <a:gdLst>
                <a:gd name="connsiteX0" fmla="*/ 277908 w 3093154"/>
                <a:gd name="connsiteY0" fmla="*/ 1252253 h 1510610"/>
                <a:gd name="connsiteX1" fmla="*/ 2820769 w 3093154"/>
                <a:gd name="connsiteY1" fmla="*/ 277909 h 1510610"/>
              </a:gdLst>
              <a:ahLst/>
              <a:cxnLst>
                <a:cxn ang="0">
                  <a:pos x="connsiteX0" y="connsiteY0"/>
                </a:cxn>
                <a:cxn ang="0">
                  <a:pos x="connsiteX1" y="connsiteY1"/>
                </a:cxn>
              </a:cxnLst>
              <a:rect l="l" t="t" r="r" b="b"/>
              <a:pathLst>
                <a:path w="3093154" h="1510610">
                  <a:moveTo>
                    <a:pt x="277908" y="1252253"/>
                  </a:moveTo>
                  <a:lnTo>
                    <a:pt x="2820769" y="277909"/>
                  </a:lnTo>
                </a:path>
              </a:pathLst>
            </a:custGeom>
            <a:ln w="98130" cap="rnd">
              <a:solidFill>
                <a:schemeClr val="tx1">
                  <a:lumMod val="65000"/>
                  <a:lumOff val="35000"/>
                </a:schemeClr>
              </a:solidFill>
              <a:prstDash val="solid"/>
              <a:round/>
            </a:ln>
          </p:spPr>
          <p:txBody>
            <a:bodyPr rtlCol="0" anchor="ctr"/>
            <a:lstStyle/>
            <a:p>
              <a:pPr defTabSz="2438278">
                <a:defRPr/>
              </a:pPr>
              <a:endParaRPr lang="en-US" sz="3200">
                <a:solidFill>
                  <a:srgbClr val="000000"/>
                </a:solidFill>
                <a:latin typeface="Montserrat Light "/>
              </a:endParaRPr>
            </a:p>
          </p:txBody>
        </p:sp>
        <p:sp>
          <p:nvSpPr>
            <p:cNvPr id="140" name="Freeform: Shape 67">
              <a:extLst>
                <a:ext uri="{FF2B5EF4-FFF2-40B4-BE49-F238E27FC236}">
                  <a16:creationId xmlns:a16="http://schemas.microsoft.com/office/drawing/2014/main" id="{3B492528-26B5-825A-A205-D812B2C47742}"/>
                </a:ext>
              </a:extLst>
            </p:cNvPr>
            <p:cNvSpPr/>
            <p:nvPr/>
          </p:nvSpPr>
          <p:spPr>
            <a:xfrm>
              <a:off x="18200797" y="6443129"/>
              <a:ext cx="1762583" cy="1079133"/>
            </a:xfrm>
            <a:custGeom>
              <a:avLst/>
              <a:gdLst>
                <a:gd name="connsiteX0" fmla="*/ 1250967 w 1762378"/>
                <a:gd name="connsiteY0" fmla="*/ 101824 h 1079007"/>
                <a:gd name="connsiteX1" fmla="*/ 1673220 w 1762378"/>
                <a:gd name="connsiteY1" fmla="*/ 1004594 h 1079007"/>
                <a:gd name="connsiteX2" fmla="*/ 101824 w 1762378"/>
                <a:gd name="connsiteY2" fmla="*/ 789871 h 1079007"/>
                <a:gd name="connsiteX3" fmla="*/ 528392 w 1762378"/>
                <a:gd name="connsiteY3" fmla="*/ 343881 h 1079007"/>
                <a:gd name="connsiteX4" fmla="*/ 1250967 w 1762378"/>
                <a:gd name="connsiteY4" fmla="*/ 101824 h 1079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2378" h="1079007">
                  <a:moveTo>
                    <a:pt x="1250967" y="101824"/>
                  </a:moveTo>
                  <a:lnTo>
                    <a:pt x="1673220" y="1004594"/>
                  </a:lnTo>
                  <a:lnTo>
                    <a:pt x="101824" y="789871"/>
                  </a:lnTo>
                  <a:cubicBezTo>
                    <a:pt x="167284" y="626222"/>
                    <a:pt x="309353" y="471204"/>
                    <a:pt x="528392" y="343881"/>
                  </a:cubicBezTo>
                  <a:cubicBezTo>
                    <a:pt x="735920" y="223392"/>
                    <a:pt x="985890" y="142826"/>
                    <a:pt x="1250967" y="101824"/>
                  </a:cubicBezTo>
                  <a:close/>
                </a:path>
              </a:pathLst>
            </a:custGeom>
            <a:solidFill>
              <a:srgbClr val="63357A"/>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41" name="Freeform: Shape 68">
              <a:extLst>
                <a:ext uri="{FF2B5EF4-FFF2-40B4-BE49-F238E27FC236}">
                  <a16:creationId xmlns:a16="http://schemas.microsoft.com/office/drawing/2014/main" id="{E9F99696-508D-CD69-FD82-87372CD63F3B}"/>
                </a:ext>
              </a:extLst>
            </p:cNvPr>
            <p:cNvSpPr/>
            <p:nvPr/>
          </p:nvSpPr>
          <p:spPr>
            <a:xfrm>
              <a:off x="19350073" y="6411644"/>
              <a:ext cx="1762583" cy="1115103"/>
            </a:xfrm>
            <a:custGeom>
              <a:avLst/>
              <a:gdLst>
                <a:gd name="connsiteX0" fmla="*/ 1661351 w 1762378"/>
                <a:gd name="connsiteY0" fmla="*/ 375362 h 1114974"/>
                <a:gd name="connsiteX1" fmla="*/ 524078 w 1762378"/>
                <a:gd name="connsiteY1" fmla="*/ 1036434 h 1114974"/>
                <a:gd name="connsiteX2" fmla="*/ 101824 w 1762378"/>
                <a:gd name="connsiteY2" fmla="*/ 133664 h 1114974"/>
                <a:gd name="connsiteX3" fmla="*/ 1661351 w 1762378"/>
                <a:gd name="connsiteY3" fmla="*/ 375362 h 1114974"/>
              </a:gdLst>
              <a:ahLst/>
              <a:cxnLst>
                <a:cxn ang="0">
                  <a:pos x="connsiteX0" y="connsiteY0"/>
                </a:cxn>
                <a:cxn ang="0">
                  <a:pos x="connsiteX1" y="connsiteY1"/>
                </a:cxn>
                <a:cxn ang="0">
                  <a:pos x="connsiteX2" y="connsiteY2"/>
                </a:cxn>
                <a:cxn ang="0">
                  <a:pos x="connsiteX3" y="connsiteY3"/>
                </a:cxn>
              </a:cxnLst>
              <a:rect l="l" t="t" r="r" b="b"/>
              <a:pathLst>
                <a:path w="1762378" h="1114974">
                  <a:moveTo>
                    <a:pt x="1661351" y="375362"/>
                  </a:moveTo>
                  <a:lnTo>
                    <a:pt x="524078" y="1036434"/>
                  </a:lnTo>
                  <a:lnTo>
                    <a:pt x="101824" y="133664"/>
                  </a:lnTo>
                  <a:cubicBezTo>
                    <a:pt x="639530" y="50221"/>
                    <a:pt x="1237660" y="130787"/>
                    <a:pt x="1661351" y="375362"/>
                  </a:cubicBezTo>
                  <a:close/>
                </a:path>
              </a:pathLst>
            </a:custGeom>
            <a:solidFill>
              <a:srgbClr val="FF8026"/>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42" name="Freeform: Shape 69">
              <a:extLst>
                <a:ext uri="{FF2B5EF4-FFF2-40B4-BE49-F238E27FC236}">
                  <a16:creationId xmlns:a16="http://schemas.microsoft.com/office/drawing/2014/main" id="{16E7B09A-C520-1017-D651-799A082D1A65}"/>
                </a:ext>
              </a:extLst>
            </p:cNvPr>
            <p:cNvSpPr/>
            <p:nvPr/>
          </p:nvSpPr>
          <p:spPr>
            <a:xfrm>
              <a:off x="20915175" y="7350679"/>
              <a:ext cx="647479" cy="1582727"/>
            </a:xfrm>
            <a:custGeom>
              <a:avLst/>
              <a:gdLst>
                <a:gd name="connsiteX0" fmla="*/ 572992 w 647404"/>
                <a:gd name="connsiteY0" fmla="*/ 101824 h 1582544"/>
                <a:gd name="connsiteX1" fmla="*/ 570834 w 647404"/>
                <a:gd name="connsiteY1" fmla="*/ 834830 h 1582544"/>
                <a:gd name="connsiteX2" fmla="*/ 529111 w 647404"/>
                <a:gd name="connsiteY2" fmla="*/ 1045236 h 1582544"/>
                <a:gd name="connsiteX3" fmla="*/ 101824 w 647404"/>
                <a:gd name="connsiteY3" fmla="*/ 1491226 h 1582544"/>
                <a:gd name="connsiteX4" fmla="*/ 103982 w 647404"/>
                <a:gd name="connsiteY4" fmla="*/ 758220 h 1582544"/>
                <a:gd name="connsiteX5" fmla="*/ 531269 w 647404"/>
                <a:gd name="connsiteY5" fmla="*/ 312231 h 1582544"/>
                <a:gd name="connsiteX6" fmla="*/ 572992 w 647404"/>
                <a:gd name="connsiteY6" fmla="*/ 101824 h 158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404" h="1582544">
                  <a:moveTo>
                    <a:pt x="572992" y="101824"/>
                  </a:moveTo>
                  <a:lnTo>
                    <a:pt x="570834" y="834830"/>
                  </a:lnTo>
                  <a:cubicBezTo>
                    <a:pt x="570474" y="905325"/>
                    <a:pt x="556807" y="976180"/>
                    <a:pt x="529111" y="1045236"/>
                  </a:cubicBezTo>
                  <a:cubicBezTo>
                    <a:pt x="463291" y="1208886"/>
                    <a:pt x="321581" y="1363903"/>
                    <a:pt x="101824" y="1491226"/>
                  </a:cubicBezTo>
                  <a:lnTo>
                    <a:pt x="103982" y="758220"/>
                  </a:lnTo>
                  <a:cubicBezTo>
                    <a:pt x="323382" y="630538"/>
                    <a:pt x="465449" y="475520"/>
                    <a:pt x="531269" y="312231"/>
                  </a:cubicBezTo>
                  <a:cubicBezTo>
                    <a:pt x="558604" y="242814"/>
                    <a:pt x="572632" y="172320"/>
                    <a:pt x="572992" y="101824"/>
                  </a:cubicBezTo>
                  <a:close/>
                </a:path>
              </a:pathLst>
            </a:custGeom>
            <a:solidFill>
              <a:srgbClr val="419CCC"/>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43" name="Freeform: Shape 70">
              <a:extLst>
                <a:ext uri="{FF2B5EF4-FFF2-40B4-BE49-F238E27FC236}">
                  <a16:creationId xmlns:a16="http://schemas.microsoft.com/office/drawing/2014/main" id="{857DB087-3DB3-1F7C-86D2-8182FCC483FD}"/>
                </a:ext>
              </a:extLst>
            </p:cNvPr>
            <p:cNvSpPr/>
            <p:nvPr/>
          </p:nvSpPr>
          <p:spPr>
            <a:xfrm>
              <a:off x="19772015" y="6685214"/>
              <a:ext cx="1798554" cy="1510786"/>
            </a:xfrm>
            <a:custGeom>
              <a:avLst/>
              <a:gdLst>
                <a:gd name="connsiteX0" fmla="*/ 1239458 w 1798345"/>
                <a:gd name="connsiteY0" fmla="*/ 101824 h 1510610"/>
                <a:gd name="connsiteX1" fmla="*/ 1673937 w 1798345"/>
                <a:gd name="connsiteY1" fmla="*/ 977619 h 1510610"/>
                <a:gd name="connsiteX2" fmla="*/ 1246650 w 1798345"/>
                <a:gd name="connsiteY2" fmla="*/ 1423608 h 1510610"/>
                <a:gd name="connsiteX3" fmla="*/ 101824 w 1798345"/>
                <a:gd name="connsiteY3" fmla="*/ 762536 h 1510610"/>
                <a:gd name="connsiteX4" fmla="*/ 1239458 w 1798345"/>
                <a:gd name="connsiteY4" fmla="*/ 101824 h 1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8345" h="1510610">
                  <a:moveTo>
                    <a:pt x="1239458" y="101824"/>
                  </a:moveTo>
                  <a:cubicBezTo>
                    <a:pt x="1650920" y="339566"/>
                    <a:pt x="1795865" y="672979"/>
                    <a:pt x="1673937" y="977619"/>
                  </a:cubicBezTo>
                  <a:cubicBezTo>
                    <a:pt x="1608119" y="1141268"/>
                    <a:pt x="1466409" y="1296286"/>
                    <a:pt x="1246650" y="1423608"/>
                  </a:cubicBezTo>
                  <a:lnTo>
                    <a:pt x="101824" y="762536"/>
                  </a:lnTo>
                  <a:lnTo>
                    <a:pt x="1239458" y="101824"/>
                  </a:lnTo>
                  <a:close/>
                </a:path>
              </a:pathLst>
            </a:custGeom>
            <a:solidFill>
              <a:srgbClr val="7DD1CE"/>
            </a:solidFill>
            <a:ln w="35954" cap="flat">
              <a:noFill/>
              <a:prstDash val="solid"/>
              <a:miter/>
            </a:ln>
          </p:spPr>
          <p:txBody>
            <a:bodyPr rtlCol="0" anchor="ctr"/>
            <a:lstStyle/>
            <a:p>
              <a:pPr defTabSz="2438278">
                <a:defRPr/>
              </a:pPr>
              <a:endParaRPr lang="en-US" sz="3200" dirty="0">
                <a:solidFill>
                  <a:srgbClr val="000000"/>
                </a:solidFill>
                <a:latin typeface="Montserrat Light "/>
              </a:endParaRPr>
            </a:p>
          </p:txBody>
        </p:sp>
        <p:sp>
          <p:nvSpPr>
            <p:cNvPr id="144" name="Freeform: Shape 71">
              <a:extLst>
                <a:ext uri="{FF2B5EF4-FFF2-40B4-BE49-F238E27FC236}">
                  <a16:creationId xmlns:a16="http://schemas.microsoft.com/office/drawing/2014/main" id="{A8F51CE8-2979-EB17-F299-53C388B2F205}"/>
                </a:ext>
              </a:extLst>
            </p:cNvPr>
            <p:cNvSpPr/>
            <p:nvPr/>
          </p:nvSpPr>
          <p:spPr>
            <a:xfrm>
              <a:off x="18156910" y="7341686"/>
              <a:ext cx="2949628" cy="1870496"/>
            </a:xfrm>
            <a:custGeom>
              <a:avLst/>
              <a:gdLst>
                <a:gd name="connsiteX0" fmla="*/ 101827 w 2949287"/>
                <a:gd name="connsiteY0" fmla="*/ 834830 h 1870279"/>
                <a:gd name="connsiteX1" fmla="*/ 103985 w 2949287"/>
                <a:gd name="connsiteY1" fmla="*/ 101824 h 1870279"/>
                <a:gd name="connsiteX2" fmla="*/ 580187 w 2949287"/>
                <a:gd name="connsiteY2" fmla="*/ 767212 h 1870279"/>
                <a:gd name="connsiteX3" fmla="*/ 2140071 w 2949287"/>
                <a:gd name="connsiteY3" fmla="*/ 1009269 h 1870279"/>
                <a:gd name="connsiteX4" fmla="*/ 2861928 w 2949287"/>
                <a:gd name="connsiteY4" fmla="*/ 767572 h 1870279"/>
                <a:gd name="connsiteX5" fmla="*/ 2859770 w 2949287"/>
                <a:gd name="connsiteY5" fmla="*/ 1500578 h 1870279"/>
                <a:gd name="connsiteX6" fmla="*/ 2137913 w 2949287"/>
                <a:gd name="connsiteY6" fmla="*/ 1742275 h 1870279"/>
                <a:gd name="connsiteX7" fmla="*/ 578028 w 2949287"/>
                <a:gd name="connsiteY7" fmla="*/ 1500218 h 1870279"/>
                <a:gd name="connsiteX8" fmla="*/ 101827 w 2949287"/>
                <a:gd name="connsiteY8" fmla="*/ 834830 h 187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49287" h="1870279">
                  <a:moveTo>
                    <a:pt x="101827" y="834830"/>
                  </a:moveTo>
                  <a:lnTo>
                    <a:pt x="103985" y="101824"/>
                  </a:lnTo>
                  <a:cubicBezTo>
                    <a:pt x="103266" y="342443"/>
                    <a:pt x="262239" y="583421"/>
                    <a:pt x="580187" y="767212"/>
                  </a:cubicBezTo>
                  <a:cubicBezTo>
                    <a:pt x="1003877" y="1011787"/>
                    <a:pt x="1602368" y="1092353"/>
                    <a:pt x="2140071" y="1009269"/>
                  </a:cubicBezTo>
                  <a:cubicBezTo>
                    <a:pt x="2404789" y="968267"/>
                    <a:pt x="2654758" y="887702"/>
                    <a:pt x="2861928" y="767572"/>
                  </a:cubicBezTo>
                  <a:lnTo>
                    <a:pt x="2859770" y="1500578"/>
                  </a:lnTo>
                  <a:cubicBezTo>
                    <a:pt x="2652600" y="1621067"/>
                    <a:pt x="2402631" y="1701273"/>
                    <a:pt x="2137913" y="1742275"/>
                  </a:cubicBezTo>
                  <a:cubicBezTo>
                    <a:pt x="1600210" y="1825359"/>
                    <a:pt x="1001720" y="1744793"/>
                    <a:pt x="578028" y="1500218"/>
                  </a:cubicBezTo>
                  <a:cubicBezTo>
                    <a:pt x="260081" y="1316427"/>
                    <a:pt x="101108" y="1075448"/>
                    <a:pt x="101827" y="834830"/>
                  </a:cubicBezTo>
                  <a:close/>
                </a:path>
              </a:pathLst>
            </a:custGeom>
            <a:solidFill>
              <a:srgbClr val="385085"/>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sp>
          <p:nvSpPr>
            <p:cNvPr id="145" name="Freeform: Shape 72">
              <a:extLst>
                <a:ext uri="{FF2B5EF4-FFF2-40B4-BE49-F238E27FC236}">
                  <a16:creationId xmlns:a16="http://schemas.microsoft.com/office/drawing/2014/main" id="{B13C56D5-ADEB-6666-C2F2-FF68E82FF558}"/>
                </a:ext>
              </a:extLst>
            </p:cNvPr>
            <p:cNvSpPr/>
            <p:nvPr/>
          </p:nvSpPr>
          <p:spPr>
            <a:xfrm>
              <a:off x="18159052" y="7131255"/>
              <a:ext cx="2949628" cy="1330930"/>
            </a:xfrm>
            <a:custGeom>
              <a:avLst/>
              <a:gdLst>
                <a:gd name="connsiteX0" fmla="*/ 1714960 w 2949287"/>
                <a:gd name="connsiteY0" fmla="*/ 316547 h 1330775"/>
                <a:gd name="connsiteX1" fmla="*/ 2859785 w 2949287"/>
                <a:gd name="connsiteY1" fmla="*/ 977619 h 1330775"/>
                <a:gd name="connsiteX2" fmla="*/ 2137929 w 2949287"/>
                <a:gd name="connsiteY2" fmla="*/ 1219317 h 1330775"/>
                <a:gd name="connsiteX3" fmla="*/ 578045 w 2949287"/>
                <a:gd name="connsiteY3" fmla="*/ 977259 h 1330775"/>
                <a:gd name="connsiteX4" fmla="*/ 143564 w 2949287"/>
                <a:gd name="connsiteY4" fmla="*/ 101824 h 1330775"/>
                <a:gd name="connsiteX5" fmla="*/ 1714960 w 2949287"/>
                <a:gd name="connsiteY5" fmla="*/ 316547 h 133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9287" h="1330775">
                  <a:moveTo>
                    <a:pt x="1714960" y="316547"/>
                  </a:moveTo>
                  <a:lnTo>
                    <a:pt x="2859785" y="977619"/>
                  </a:lnTo>
                  <a:cubicBezTo>
                    <a:pt x="2652615" y="1098108"/>
                    <a:pt x="2402647" y="1178314"/>
                    <a:pt x="2137929" y="1219317"/>
                  </a:cubicBezTo>
                  <a:cubicBezTo>
                    <a:pt x="1600225" y="1302400"/>
                    <a:pt x="1001735" y="1221834"/>
                    <a:pt x="578045" y="977259"/>
                  </a:cubicBezTo>
                  <a:cubicBezTo>
                    <a:pt x="166942" y="739878"/>
                    <a:pt x="21637" y="406105"/>
                    <a:pt x="143564" y="101824"/>
                  </a:cubicBezTo>
                  <a:lnTo>
                    <a:pt x="1714960" y="316547"/>
                  </a:lnTo>
                  <a:close/>
                </a:path>
              </a:pathLst>
            </a:custGeom>
            <a:solidFill>
              <a:srgbClr val="002060"/>
            </a:solidFill>
            <a:ln w="35954" cap="flat">
              <a:noFill/>
              <a:prstDash val="solid"/>
              <a:miter/>
            </a:ln>
          </p:spPr>
          <p:txBody>
            <a:bodyPr rtlCol="0" anchor="ctr"/>
            <a:lstStyle/>
            <a:p>
              <a:pPr defTabSz="2438278">
                <a:defRPr/>
              </a:pPr>
              <a:endParaRPr lang="en-US" sz="3200">
                <a:solidFill>
                  <a:srgbClr val="000000"/>
                </a:solidFill>
                <a:latin typeface="Montserrat Light "/>
              </a:endParaRPr>
            </a:p>
          </p:txBody>
        </p:sp>
      </p:grpSp>
      <p:sp>
        <p:nvSpPr>
          <p:cNvPr id="6" name="Rectangle 5">
            <a:extLst>
              <a:ext uri="{FF2B5EF4-FFF2-40B4-BE49-F238E27FC236}">
                <a16:creationId xmlns:a16="http://schemas.microsoft.com/office/drawing/2014/main" id="{A3B59821-73BE-AC8A-B795-E39D2F76042C}"/>
              </a:ext>
            </a:extLst>
          </p:cNvPr>
          <p:cNvSpPr/>
          <p:nvPr/>
        </p:nvSpPr>
        <p:spPr>
          <a:xfrm>
            <a:off x="9042439" y="2550818"/>
            <a:ext cx="2253510" cy="738664"/>
          </a:xfrm>
          <a:prstGeom prst="rect">
            <a:avLst/>
          </a:prstGeom>
        </p:spPr>
        <p:txBody>
          <a:bodyPr wrap="square" anchor="ctr">
            <a:spAutoFit/>
          </a:bodyPr>
          <a:lstStyle/>
          <a:p>
            <a:pPr>
              <a:defRPr/>
            </a:pPr>
            <a:r>
              <a:rPr lang="en-US" sz="1400" dirty="0">
                <a:solidFill>
                  <a:srgbClr val="272E3A"/>
                </a:solidFill>
                <a:latin typeface="Montserrat Light "/>
              </a:rPr>
              <a:t>Lorem Ipsum is simply dummy text of the printing and</a:t>
            </a:r>
          </a:p>
        </p:txBody>
      </p:sp>
      <p:sp>
        <p:nvSpPr>
          <p:cNvPr id="7" name="Rectangle 6">
            <a:extLst>
              <a:ext uri="{FF2B5EF4-FFF2-40B4-BE49-F238E27FC236}">
                <a16:creationId xmlns:a16="http://schemas.microsoft.com/office/drawing/2014/main" id="{4582B02F-4405-FC54-0E25-198A2343004D}"/>
              </a:ext>
            </a:extLst>
          </p:cNvPr>
          <p:cNvSpPr/>
          <p:nvPr/>
        </p:nvSpPr>
        <p:spPr>
          <a:xfrm>
            <a:off x="9042439" y="2216281"/>
            <a:ext cx="1720701" cy="400110"/>
          </a:xfrm>
          <a:prstGeom prst="rect">
            <a:avLst/>
          </a:prstGeom>
        </p:spPr>
        <p:txBody>
          <a:bodyPr wrap="square" anchor="ctr">
            <a:spAutoFit/>
          </a:bodyPr>
          <a:lstStyle/>
          <a:p>
            <a:pPr>
              <a:defRPr/>
            </a:pPr>
            <a:r>
              <a:rPr lang="en-US" sz="2000" b="1" dirty="0">
                <a:solidFill>
                  <a:srgbClr val="FF8026"/>
                </a:solidFill>
                <a:latin typeface="Montserrat" panose="00000500000000000000" pitchFamily="2" charset="0"/>
              </a:rPr>
              <a:t>Title Here </a:t>
            </a:r>
          </a:p>
        </p:txBody>
      </p:sp>
      <p:sp>
        <p:nvSpPr>
          <p:cNvPr id="8" name="Rectangle 7">
            <a:extLst>
              <a:ext uri="{FF2B5EF4-FFF2-40B4-BE49-F238E27FC236}">
                <a16:creationId xmlns:a16="http://schemas.microsoft.com/office/drawing/2014/main" id="{CD725CF3-7678-DA91-227A-BC7CE24295CB}"/>
              </a:ext>
            </a:extLst>
          </p:cNvPr>
          <p:cNvSpPr/>
          <p:nvPr/>
        </p:nvSpPr>
        <p:spPr>
          <a:xfrm>
            <a:off x="9042439" y="3885668"/>
            <a:ext cx="2253510" cy="738664"/>
          </a:xfrm>
          <a:prstGeom prst="rect">
            <a:avLst/>
          </a:prstGeom>
        </p:spPr>
        <p:txBody>
          <a:bodyPr wrap="square" anchor="ctr">
            <a:spAutoFit/>
          </a:bodyPr>
          <a:lstStyle/>
          <a:p>
            <a:pPr>
              <a:defRPr/>
            </a:pPr>
            <a:r>
              <a:rPr lang="en-US" sz="1400">
                <a:solidFill>
                  <a:srgbClr val="272E3A"/>
                </a:solidFill>
                <a:latin typeface="Montserrat Light "/>
              </a:rPr>
              <a:t>Lorem Ipsum is simply dummy text of the printing and</a:t>
            </a:r>
          </a:p>
        </p:txBody>
      </p:sp>
      <p:sp>
        <p:nvSpPr>
          <p:cNvPr id="9" name="Rectangle 8">
            <a:extLst>
              <a:ext uri="{FF2B5EF4-FFF2-40B4-BE49-F238E27FC236}">
                <a16:creationId xmlns:a16="http://schemas.microsoft.com/office/drawing/2014/main" id="{17504E64-0682-ABC9-1F79-D9A85587430F}"/>
              </a:ext>
            </a:extLst>
          </p:cNvPr>
          <p:cNvSpPr/>
          <p:nvPr/>
        </p:nvSpPr>
        <p:spPr>
          <a:xfrm>
            <a:off x="9042439" y="3551131"/>
            <a:ext cx="1720701" cy="400110"/>
          </a:xfrm>
          <a:prstGeom prst="rect">
            <a:avLst/>
          </a:prstGeom>
        </p:spPr>
        <p:txBody>
          <a:bodyPr wrap="square" anchor="ctr">
            <a:spAutoFit/>
          </a:bodyPr>
          <a:lstStyle/>
          <a:p>
            <a:pPr>
              <a:defRPr/>
            </a:pPr>
            <a:r>
              <a:rPr lang="en-US" sz="2000" b="1" dirty="0">
                <a:solidFill>
                  <a:srgbClr val="63357A"/>
                </a:solidFill>
                <a:latin typeface="Montserrat" panose="00000500000000000000" pitchFamily="2" charset="0"/>
              </a:rPr>
              <a:t>Title Here </a:t>
            </a:r>
          </a:p>
        </p:txBody>
      </p:sp>
      <p:sp>
        <p:nvSpPr>
          <p:cNvPr id="10" name="Rectangle 9">
            <a:extLst>
              <a:ext uri="{FF2B5EF4-FFF2-40B4-BE49-F238E27FC236}">
                <a16:creationId xmlns:a16="http://schemas.microsoft.com/office/drawing/2014/main" id="{CCC88BF9-56D8-A598-1DB6-3373E66A0606}"/>
              </a:ext>
            </a:extLst>
          </p:cNvPr>
          <p:cNvSpPr/>
          <p:nvPr/>
        </p:nvSpPr>
        <p:spPr>
          <a:xfrm>
            <a:off x="9042439" y="5430969"/>
            <a:ext cx="2253510" cy="738664"/>
          </a:xfrm>
          <a:prstGeom prst="rect">
            <a:avLst/>
          </a:prstGeom>
        </p:spPr>
        <p:txBody>
          <a:bodyPr wrap="square" anchor="ctr">
            <a:spAutoFit/>
          </a:bodyPr>
          <a:lstStyle/>
          <a:p>
            <a:pPr>
              <a:defRPr/>
            </a:pPr>
            <a:r>
              <a:rPr lang="en-US" sz="1400">
                <a:solidFill>
                  <a:srgbClr val="272E3A"/>
                </a:solidFill>
                <a:latin typeface="Montserrat Light "/>
              </a:rPr>
              <a:t>Lorem Ipsum is simply dummy text of the printing and</a:t>
            </a:r>
          </a:p>
        </p:txBody>
      </p:sp>
      <p:sp>
        <p:nvSpPr>
          <p:cNvPr id="11" name="Rectangle 10">
            <a:extLst>
              <a:ext uri="{FF2B5EF4-FFF2-40B4-BE49-F238E27FC236}">
                <a16:creationId xmlns:a16="http://schemas.microsoft.com/office/drawing/2014/main" id="{FC838BFE-1D6C-6580-8367-3D174C11AC09}"/>
              </a:ext>
            </a:extLst>
          </p:cNvPr>
          <p:cNvSpPr/>
          <p:nvPr/>
        </p:nvSpPr>
        <p:spPr>
          <a:xfrm>
            <a:off x="9042439" y="5096432"/>
            <a:ext cx="1720701" cy="400110"/>
          </a:xfrm>
          <a:prstGeom prst="rect">
            <a:avLst/>
          </a:prstGeom>
        </p:spPr>
        <p:txBody>
          <a:bodyPr wrap="square" anchor="ctr">
            <a:spAutoFit/>
          </a:bodyPr>
          <a:lstStyle/>
          <a:p>
            <a:pPr>
              <a:defRPr/>
            </a:pPr>
            <a:r>
              <a:rPr lang="en-US" sz="2000" b="1" dirty="0">
                <a:solidFill>
                  <a:srgbClr val="385085"/>
                </a:solidFill>
                <a:latin typeface="Montserrat" panose="00000500000000000000" pitchFamily="2" charset="0"/>
              </a:rPr>
              <a:t>Title Here </a:t>
            </a:r>
          </a:p>
        </p:txBody>
      </p:sp>
      <p:sp>
        <p:nvSpPr>
          <p:cNvPr id="5" name="Rectangle 4">
            <a:extLst>
              <a:ext uri="{FF2B5EF4-FFF2-40B4-BE49-F238E27FC236}">
                <a16:creationId xmlns:a16="http://schemas.microsoft.com/office/drawing/2014/main" id="{3F5FA5C7-F772-ECA3-DD76-A15EC75F150B}"/>
              </a:ext>
            </a:extLst>
          </p:cNvPr>
          <p:cNvSpPr/>
          <p:nvPr/>
        </p:nvSpPr>
        <p:spPr>
          <a:xfrm>
            <a:off x="7714812" y="1365294"/>
            <a:ext cx="4477188" cy="523220"/>
          </a:xfrm>
          <a:prstGeom prst="rect">
            <a:avLst/>
          </a:prstGeom>
          <a:solidFill>
            <a:srgbClr val="7DD1CE"/>
          </a:solidFill>
        </p:spPr>
        <p:txBody>
          <a:bodyPr wrap="square" anchor="ctr">
            <a:spAutoFit/>
          </a:bodyPr>
          <a:lstStyle/>
          <a:p>
            <a:pPr defTabSz="2438278"/>
            <a:r>
              <a:rPr lang="en-US" sz="2800" b="1" dirty="0">
                <a:solidFill>
                  <a:schemeClr val="bg1"/>
                </a:solidFill>
                <a:latin typeface="Century Gothic" panose="020B0502020202020204" pitchFamily="34" charset="0"/>
                <a:ea typeface="Open Sans Condensed Light" panose="020B0306030504020204" pitchFamily="34" charset="0"/>
                <a:cs typeface="Open Sans Condensed Light" panose="020B0306030504020204" pitchFamily="34" charset="0"/>
              </a:rPr>
              <a:t>DATA ANALYSIS</a:t>
            </a:r>
          </a:p>
        </p:txBody>
      </p:sp>
      <p:sp>
        <p:nvSpPr>
          <p:cNvPr id="146" name="Rectangle 145">
            <a:extLst>
              <a:ext uri="{FF2B5EF4-FFF2-40B4-BE49-F238E27FC236}">
                <a16:creationId xmlns:a16="http://schemas.microsoft.com/office/drawing/2014/main" id="{FF21B02E-2472-50F7-D29B-6C532B0F0378}"/>
              </a:ext>
            </a:extLst>
          </p:cNvPr>
          <p:cNvSpPr/>
          <p:nvPr/>
        </p:nvSpPr>
        <p:spPr>
          <a:xfrm>
            <a:off x="8863853" y="2216281"/>
            <a:ext cx="119269" cy="1074611"/>
          </a:xfrm>
          <a:prstGeom prst="rect">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Rectangle 146">
            <a:extLst>
              <a:ext uri="{FF2B5EF4-FFF2-40B4-BE49-F238E27FC236}">
                <a16:creationId xmlns:a16="http://schemas.microsoft.com/office/drawing/2014/main" id="{7124B175-7E23-6534-1825-D2FEABE92F78}"/>
              </a:ext>
            </a:extLst>
          </p:cNvPr>
          <p:cNvSpPr/>
          <p:nvPr/>
        </p:nvSpPr>
        <p:spPr>
          <a:xfrm>
            <a:off x="8863853" y="3607759"/>
            <a:ext cx="119269" cy="1074611"/>
          </a:xfrm>
          <a:prstGeom prst="rect">
            <a:avLst/>
          </a:prstGeom>
          <a:solidFill>
            <a:srgbClr val="63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FD64DBD2-CD16-C7E3-8006-98B5F1B79622}"/>
              </a:ext>
            </a:extLst>
          </p:cNvPr>
          <p:cNvSpPr/>
          <p:nvPr/>
        </p:nvSpPr>
        <p:spPr>
          <a:xfrm>
            <a:off x="8863853" y="5184767"/>
            <a:ext cx="119269" cy="1074611"/>
          </a:xfrm>
          <a:prstGeom prst="rect">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4853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479D6E7F-6C19-A466-BB29-03B174C4A7E2}"/>
              </a:ext>
            </a:extLst>
          </p:cNvPr>
          <p:cNvSpPr/>
          <p:nvPr/>
        </p:nvSpPr>
        <p:spPr>
          <a:xfrm>
            <a:off x="385654" y="4224444"/>
            <a:ext cx="2590800" cy="1791536"/>
          </a:xfrm>
          <a:prstGeom prst="rect">
            <a:avLst/>
          </a:prstGeom>
          <a:solidFill>
            <a:srgbClr val="F26363">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8C50CE0-7B9C-861F-A832-BD11DFD95BBC}"/>
              </a:ext>
            </a:extLst>
          </p:cNvPr>
          <p:cNvSpPr/>
          <p:nvPr/>
        </p:nvSpPr>
        <p:spPr>
          <a:xfrm>
            <a:off x="3338404" y="4224444"/>
            <a:ext cx="2590800" cy="1791536"/>
          </a:xfrm>
          <a:prstGeom prst="rect">
            <a:avLst/>
          </a:prstGeom>
          <a:solidFill>
            <a:srgbClr val="63357A">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791F8462-5200-222C-4822-EF9A5E45D0AD}"/>
              </a:ext>
            </a:extLst>
          </p:cNvPr>
          <p:cNvSpPr/>
          <p:nvPr/>
        </p:nvSpPr>
        <p:spPr>
          <a:xfrm>
            <a:off x="6367354" y="4224444"/>
            <a:ext cx="2590800" cy="1791536"/>
          </a:xfrm>
          <a:prstGeom prst="rect">
            <a:avLst/>
          </a:prstGeom>
          <a:solidFill>
            <a:srgbClr val="FFA826">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F393E77A-5295-CFA2-D820-C3C7CDBF9B1F}"/>
              </a:ext>
            </a:extLst>
          </p:cNvPr>
          <p:cNvSpPr/>
          <p:nvPr/>
        </p:nvSpPr>
        <p:spPr>
          <a:xfrm>
            <a:off x="9339154" y="4224444"/>
            <a:ext cx="2590800" cy="1791536"/>
          </a:xfrm>
          <a:prstGeom prst="rect">
            <a:avLst/>
          </a:prstGeom>
          <a:solidFill>
            <a:srgbClr val="7DD1C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8" name="Group 37">
            <a:extLst>
              <a:ext uri="{FF2B5EF4-FFF2-40B4-BE49-F238E27FC236}">
                <a16:creationId xmlns:a16="http://schemas.microsoft.com/office/drawing/2014/main" id="{51429664-4169-0469-0556-5A1A92E3F6C1}"/>
              </a:ext>
            </a:extLst>
          </p:cNvPr>
          <p:cNvGrpSpPr/>
          <p:nvPr/>
        </p:nvGrpSpPr>
        <p:grpSpPr>
          <a:xfrm>
            <a:off x="669232" y="1807605"/>
            <a:ext cx="2023644" cy="2021912"/>
            <a:chOff x="585193" y="1807605"/>
            <a:chExt cx="2023644" cy="2021912"/>
          </a:xfrm>
        </p:grpSpPr>
        <p:sp>
          <p:nvSpPr>
            <p:cNvPr id="3" name="Google Shape;488;p19">
              <a:extLst>
                <a:ext uri="{FF2B5EF4-FFF2-40B4-BE49-F238E27FC236}">
                  <a16:creationId xmlns:a16="http://schemas.microsoft.com/office/drawing/2014/main" id="{3D82C48A-CA28-63A3-544C-B95AD62DD044}"/>
                </a:ext>
              </a:extLst>
            </p:cNvPr>
            <p:cNvSpPr>
              <a:spLocks noChangeArrowheads="1"/>
            </p:cNvSpPr>
            <p:nvPr/>
          </p:nvSpPr>
          <p:spPr bwMode="auto">
            <a:xfrm>
              <a:off x="585193" y="1807605"/>
              <a:ext cx="2023643" cy="2021912"/>
            </a:xfrm>
            <a:prstGeom prst="ellipse">
              <a:avLst/>
            </a:prstGeom>
            <a:solidFill>
              <a:srgbClr val="FFFFFF"/>
            </a:solidFill>
            <a:ln w="63500">
              <a:solidFill>
                <a:schemeClr val="bg1">
                  <a:lumMod val="85000"/>
                </a:schemeClr>
              </a:solidFill>
              <a:miter lim="800000"/>
              <a:headEnd type="none" w="sm" len="sm"/>
              <a:tailEnd type="none" w="sm" len="sm"/>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5" name="Google Shape;490;p19">
              <a:extLst>
                <a:ext uri="{FF2B5EF4-FFF2-40B4-BE49-F238E27FC236}">
                  <a16:creationId xmlns:a16="http://schemas.microsoft.com/office/drawing/2014/main" id="{D2E33101-FD17-1B28-3A20-C88B1AAF9DEC}"/>
                </a:ext>
              </a:extLst>
            </p:cNvPr>
            <p:cNvSpPr>
              <a:spLocks/>
            </p:cNvSpPr>
            <p:nvPr/>
          </p:nvSpPr>
          <p:spPr bwMode="auto">
            <a:xfrm>
              <a:off x="1599613" y="1813101"/>
              <a:ext cx="1009224" cy="1010956"/>
            </a:xfrm>
            <a:custGeom>
              <a:avLst/>
              <a:gdLst>
                <a:gd name="T0" fmla="*/ 0 w 222"/>
                <a:gd name="T1" fmla="*/ 0 h 222"/>
                <a:gd name="T2" fmla="*/ 222 w 222"/>
                <a:gd name="T3" fmla="*/ 222 h 222"/>
              </a:gdLst>
              <a:ahLst/>
              <a:cxnLst>
                <a:cxn ang="0">
                  <a:pos x="T0" y="T1"/>
                </a:cxn>
                <a:cxn ang="0">
                  <a:pos x="T2" y="T3"/>
                </a:cxn>
              </a:cxnLst>
              <a:rect l="0" t="0" r="r" b="b"/>
              <a:pathLst>
                <a:path w="222" h="222" extrusionOk="0">
                  <a:moveTo>
                    <a:pt x="0" y="0"/>
                  </a:moveTo>
                  <a:cubicBezTo>
                    <a:pt x="123" y="0"/>
                    <a:pt x="222" y="99"/>
                    <a:pt x="222" y="222"/>
                  </a:cubicBezTo>
                </a:path>
              </a:pathLst>
            </a:custGeom>
            <a:noFill/>
            <a:ln w="127000" cap="flat" cmpd="sng">
              <a:solidFill>
                <a:srgbClr val="F26363"/>
              </a:solidFill>
              <a:prstDash val="solid"/>
              <a:miter lim="524287"/>
              <a:headEnd type="oval" w="sm" len="sm"/>
              <a:tailEnd type="triangle" w="sm" len="sm"/>
            </a:ln>
            <a:extLst>
              <a:ext uri="{909E8E84-426E-40DD-AFC4-6F175D3DCCD1}">
                <a14:hiddenFill xmlns:a14="http://schemas.microsoft.com/office/drawing/2010/main">
                  <a:solidFill>
                    <a:srgbClr val="FFFFFF"/>
                  </a:solidFill>
                </a14:hiddenFill>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37" name="Group 36">
            <a:extLst>
              <a:ext uri="{FF2B5EF4-FFF2-40B4-BE49-F238E27FC236}">
                <a16:creationId xmlns:a16="http://schemas.microsoft.com/office/drawing/2014/main" id="{7DC05E82-B8DA-5723-CDC5-A9AF161C68D1}"/>
              </a:ext>
            </a:extLst>
          </p:cNvPr>
          <p:cNvGrpSpPr/>
          <p:nvPr/>
        </p:nvGrpSpPr>
        <p:grpSpPr>
          <a:xfrm>
            <a:off x="3621983" y="1807605"/>
            <a:ext cx="2023643" cy="2021912"/>
            <a:chOff x="3659607" y="1807605"/>
            <a:chExt cx="2023643" cy="2021912"/>
          </a:xfrm>
        </p:grpSpPr>
        <p:sp>
          <p:nvSpPr>
            <p:cNvPr id="8" name="Google Shape;493;p19">
              <a:extLst>
                <a:ext uri="{FF2B5EF4-FFF2-40B4-BE49-F238E27FC236}">
                  <a16:creationId xmlns:a16="http://schemas.microsoft.com/office/drawing/2014/main" id="{0C1AD2BC-82C2-0410-DA05-1809227240FE}"/>
                </a:ext>
              </a:extLst>
            </p:cNvPr>
            <p:cNvSpPr>
              <a:spLocks noChangeArrowheads="1"/>
            </p:cNvSpPr>
            <p:nvPr/>
          </p:nvSpPr>
          <p:spPr bwMode="auto">
            <a:xfrm>
              <a:off x="3659607" y="1807605"/>
              <a:ext cx="2023643" cy="2021912"/>
            </a:xfrm>
            <a:prstGeom prst="ellipse">
              <a:avLst/>
            </a:prstGeom>
            <a:solidFill>
              <a:srgbClr val="FFFFFF"/>
            </a:solidFill>
            <a:ln w="63500">
              <a:solidFill>
                <a:schemeClr val="bg1">
                  <a:lumMod val="85000"/>
                </a:schemeClr>
              </a:solidFill>
              <a:miter lim="800000"/>
              <a:headEnd type="none" w="sm" len="sm"/>
              <a:tailEnd type="none" w="sm" len="sm"/>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10" name="Google Shape;495;p19">
              <a:extLst>
                <a:ext uri="{FF2B5EF4-FFF2-40B4-BE49-F238E27FC236}">
                  <a16:creationId xmlns:a16="http://schemas.microsoft.com/office/drawing/2014/main" id="{D3051681-8670-B6C0-05E9-073122C16617}"/>
                </a:ext>
              </a:extLst>
            </p:cNvPr>
            <p:cNvSpPr>
              <a:spLocks/>
            </p:cNvSpPr>
            <p:nvPr/>
          </p:nvSpPr>
          <p:spPr bwMode="auto">
            <a:xfrm>
              <a:off x="4668831" y="1807605"/>
              <a:ext cx="1014418" cy="2021912"/>
            </a:xfrm>
            <a:custGeom>
              <a:avLst/>
              <a:gdLst>
                <a:gd name="T0" fmla="*/ 0 w 223"/>
                <a:gd name="T1" fmla="*/ 0 h 444"/>
                <a:gd name="T2" fmla="*/ 223 w 223"/>
                <a:gd name="T3" fmla="*/ 222 h 444"/>
                <a:gd name="T4" fmla="*/ 0 w 223"/>
                <a:gd name="T5" fmla="*/ 444 h 444"/>
              </a:gdLst>
              <a:ahLst/>
              <a:cxnLst>
                <a:cxn ang="0">
                  <a:pos x="T0" y="T1"/>
                </a:cxn>
                <a:cxn ang="0">
                  <a:pos x="T2" y="T3"/>
                </a:cxn>
                <a:cxn ang="0">
                  <a:pos x="T4" y="T5"/>
                </a:cxn>
              </a:cxnLst>
              <a:rect l="0" t="0" r="r" b="b"/>
              <a:pathLst>
                <a:path w="223" h="444" extrusionOk="0">
                  <a:moveTo>
                    <a:pt x="0" y="0"/>
                  </a:moveTo>
                  <a:cubicBezTo>
                    <a:pt x="123" y="0"/>
                    <a:pt x="223" y="99"/>
                    <a:pt x="223" y="222"/>
                  </a:cubicBezTo>
                  <a:cubicBezTo>
                    <a:pt x="223" y="345"/>
                    <a:pt x="123" y="444"/>
                    <a:pt x="0" y="444"/>
                  </a:cubicBezTo>
                </a:path>
              </a:pathLst>
            </a:custGeom>
            <a:noFill/>
            <a:ln w="127000" cap="flat" cmpd="sng">
              <a:solidFill>
                <a:srgbClr val="63357A"/>
              </a:solidFill>
              <a:prstDash val="solid"/>
              <a:miter lim="524287"/>
              <a:headEnd type="oval" w="sm" len="sm"/>
              <a:tailEnd type="triangle" w="sm" len="sm"/>
            </a:ln>
            <a:extLst>
              <a:ext uri="{909E8E84-426E-40DD-AFC4-6F175D3DCCD1}">
                <a14:hiddenFill xmlns:a14="http://schemas.microsoft.com/office/drawing/2010/main">
                  <a:solidFill>
                    <a:srgbClr val="FFFFFF"/>
                  </a:solidFill>
                </a14:hiddenFill>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
        <p:nvSpPr>
          <p:cNvPr id="13" name="Google Shape;498;p19">
            <a:extLst>
              <a:ext uri="{FF2B5EF4-FFF2-40B4-BE49-F238E27FC236}">
                <a16:creationId xmlns:a16="http://schemas.microsoft.com/office/drawing/2014/main" id="{0E4B4FE9-6676-7B46-C3C4-DD1F17E175DC}"/>
              </a:ext>
            </a:extLst>
          </p:cNvPr>
          <p:cNvSpPr>
            <a:spLocks noChangeArrowheads="1"/>
          </p:cNvSpPr>
          <p:nvPr/>
        </p:nvSpPr>
        <p:spPr bwMode="auto">
          <a:xfrm>
            <a:off x="6650932" y="1807605"/>
            <a:ext cx="2023644" cy="2021912"/>
          </a:xfrm>
          <a:prstGeom prst="ellipse">
            <a:avLst/>
          </a:prstGeom>
          <a:solidFill>
            <a:srgbClr val="FFFFFF"/>
          </a:solidFill>
          <a:ln w="63500">
            <a:solidFill>
              <a:schemeClr val="bg1">
                <a:lumMod val="85000"/>
              </a:schemeClr>
            </a:solidFill>
            <a:miter lim="800000"/>
            <a:headEnd type="none" w="sm" len="sm"/>
            <a:tailEnd type="none" w="sm" len="sm"/>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14" name="Google Shape;499;p19">
            <a:extLst>
              <a:ext uri="{FF2B5EF4-FFF2-40B4-BE49-F238E27FC236}">
                <a16:creationId xmlns:a16="http://schemas.microsoft.com/office/drawing/2014/main" id="{277E714F-B252-F18E-1FD3-8E7974DA320F}"/>
              </a:ext>
            </a:extLst>
          </p:cNvPr>
          <p:cNvSpPr>
            <a:spLocks/>
          </p:cNvSpPr>
          <p:nvPr/>
        </p:nvSpPr>
        <p:spPr bwMode="auto">
          <a:xfrm>
            <a:off x="6650932" y="1807605"/>
            <a:ext cx="2023644" cy="2021912"/>
          </a:xfrm>
          <a:custGeom>
            <a:avLst/>
            <a:gdLst>
              <a:gd name="T0" fmla="*/ 222 w 445"/>
              <a:gd name="T1" fmla="*/ 0 h 444"/>
              <a:gd name="T2" fmla="*/ 445 w 445"/>
              <a:gd name="T3" fmla="*/ 222 h 444"/>
              <a:gd name="T4" fmla="*/ 222 w 445"/>
              <a:gd name="T5" fmla="*/ 444 h 444"/>
              <a:gd name="T6" fmla="*/ 0 w 445"/>
              <a:gd name="T7" fmla="*/ 222 h 444"/>
            </a:gdLst>
            <a:ahLst/>
            <a:cxnLst>
              <a:cxn ang="0">
                <a:pos x="T0" y="T1"/>
              </a:cxn>
              <a:cxn ang="0">
                <a:pos x="T2" y="T3"/>
              </a:cxn>
              <a:cxn ang="0">
                <a:pos x="T4" y="T5"/>
              </a:cxn>
              <a:cxn ang="0">
                <a:pos x="T6" y="T7"/>
              </a:cxn>
            </a:cxnLst>
            <a:rect l="0" t="0" r="r" b="b"/>
            <a:pathLst>
              <a:path w="445" h="444" extrusionOk="0">
                <a:moveTo>
                  <a:pt x="222" y="0"/>
                </a:moveTo>
                <a:cubicBezTo>
                  <a:pt x="345" y="0"/>
                  <a:pt x="445" y="99"/>
                  <a:pt x="445" y="222"/>
                </a:cubicBezTo>
                <a:cubicBezTo>
                  <a:pt x="445" y="345"/>
                  <a:pt x="345" y="444"/>
                  <a:pt x="222" y="444"/>
                </a:cubicBezTo>
                <a:cubicBezTo>
                  <a:pt x="99" y="444"/>
                  <a:pt x="0" y="345"/>
                  <a:pt x="0" y="222"/>
                </a:cubicBezTo>
              </a:path>
            </a:pathLst>
          </a:custGeom>
          <a:solidFill>
            <a:srgbClr val="FFFFFF"/>
          </a:solidFill>
          <a:ln w="127000" cap="flat" cmpd="sng">
            <a:solidFill>
              <a:srgbClr val="FFA826"/>
            </a:solidFill>
            <a:prstDash val="solid"/>
            <a:miter lim="524287"/>
            <a:headEnd type="oval" w="sm" len="sm"/>
            <a:tailEnd type="triangle" w="sm" len="sm"/>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 name="Google Shape;503;p19">
            <a:extLst>
              <a:ext uri="{FF2B5EF4-FFF2-40B4-BE49-F238E27FC236}">
                <a16:creationId xmlns:a16="http://schemas.microsoft.com/office/drawing/2014/main" id="{50D6266B-E0E5-C53C-0222-CFF7E9A198A8}"/>
              </a:ext>
            </a:extLst>
          </p:cNvPr>
          <p:cNvSpPr>
            <a:spLocks noChangeArrowheads="1"/>
          </p:cNvSpPr>
          <p:nvPr/>
        </p:nvSpPr>
        <p:spPr bwMode="auto">
          <a:xfrm>
            <a:off x="9622733" y="1807605"/>
            <a:ext cx="2023643" cy="2021912"/>
          </a:xfrm>
          <a:prstGeom prst="ellipse">
            <a:avLst/>
          </a:prstGeom>
          <a:solidFill>
            <a:srgbClr val="FFFFFF"/>
          </a:solidFill>
          <a:ln w="127000">
            <a:solidFill>
              <a:srgbClr val="7DD1CE"/>
            </a:solidFill>
            <a:miter lim="800000"/>
            <a:headEnd type="none" w="sm" len="sm"/>
            <a:tailEnd type="none" w="sm" len="sm"/>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19" name="Google Shape;504;p19">
            <a:extLst>
              <a:ext uri="{FF2B5EF4-FFF2-40B4-BE49-F238E27FC236}">
                <a16:creationId xmlns:a16="http://schemas.microsoft.com/office/drawing/2014/main" id="{252A4B3A-24A7-78F7-4CEF-CF1B8FFC8144}"/>
              </a:ext>
            </a:extLst>
          </p:cNvPr>
          <p:cNvSpPr>
            <a:spLocks noChangeArrowheads="1"/>
          </p:cNvSpPr>
          <p:nvPr/>
        </p:nvSpPr>
        <p:spPr bwMode="auto">
          <a:xfrm>
            <a:off x="10487003" y="1660054"/>
            <a:ext cx="295102" cy="295102"/>
          </a:xfrm>
          <a:prstGeom prst="ellipse">
            <a:avLst/>
          </a:prstGeom>
          <a:solidFill>
            <a:srgbClr val="7DD1CE"/>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20" name="Google Shape;505;p19">
            <a:extLst>
              <a:ext uri="{FF2B5EF4-FFF2-40B4-BE49-F238E27FC236}">
                <a16:creationId xmlns:a16="http://schemas.microsoft.com/office/drawing/2014/main" id="{52E09240-0692-6F18-A7F2-0822D97C6AEB}"/>
              </a:ext>
            </a:extLst>
          </p:cNvPr>
          <p:cNvSpPr txBox="1">
            <a:spLocks noChangeArrowheads="1"/>
          </p:cNvSpPr>
          <p:nvPr/>
        </p:nvSpPr>
        <p:spPr bwMode="auto">
          <a:xfrm>
            <a:off x="973904" y="2394590"/>
            <a:ext cx="1414300" cy="818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23929E"/>
              </a:buClr>
              <a:buSzPts val="4000"/>
            </a:pPr>
            <a:r>
              <a:rPr lang="en-US" altLang="en-US" sz="4800" b="1" dirty="0">
                <a:solidFill>
                  <a:srgbClr val="F26363"/>
                </a:solidFill>
                <a:latin typeface="Century Gothic" panose="020B0502020202020204" pitchFamily="34" charset="0"/>
                <a:sym typeface="Montserrat" panose="02000505000000020004" pitchFamily="2" charset="0"/>
              </a:rPr>
              <a:t>26%</a:t>
            </a:r>
            <a:endParaRPr lang="en-US" altLang="en-US" b="1" dirty="0">
              <a:solidFill>
                <a:srgbClr val="F26363"/>
              </a:solidFill>
              <a:latin typeface="Century Gothic" panose="020B0502020202020204" pitchFamily="34" charset="0"/>
            </a:endParaRPr>
          </a:p>
        </p:txBody>
      </p:sp>
      <p:sp>
        <p:nvSpPr>
          <p:cNvPr id="21" name="Google Shape;506;p19">
            <a:extLst>
              <a:ext uri="{FF2B5EF4-FFF2-40B4-BE49-F238E27FC236}">
                <a16:creationId xmlns:a16="http://schemas.microsoft.com/office/drawing/2014/main" id="{FD86338E-64B1-9CF7-C105-8DB45CA2C15C}"/>
              </a:ext>
            </a:extLst>
          </p:cNvPr>
          <p:cNvSpPr txBox="1">
            <a:spLocks noChangeArrowheads="1"/>
          </p:cNvSpPr>
          <p:nvPr/>
        </p:nvSpPr>
        <p:spPr bwMode="auto">
          <a:xfrm>
            <a:off x="3901554" y="2394590"/>
            <a:ext cx="1464501" cy="818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2F526B"/>
              </a:buClr>
              <a:buSzPts val="4000"/>
            </a:pPr>
            <a:r>
              <a:rPr lang="en-US" altLang="en-US" sz="4800" b="1" dirty="0">
                <a:solidFill>
                  <a:srgbClr val="63357A"/>
                </a:solidFill>
                <a:latin typeface="Century Gothic" panose="020B0502020202020204" pitchFamily="34" charset="0"/>
                <a:sym typeface="Montserrat" panose="02000505000000020004" pitchFamily="2" charset="0"/>
              </a:rPr>
              <a:t>52%</a:t>
            </a:r>
            <a:endParaRPr lang="en-US" altLang="en-US" b="1" dirty="0">
              <a:solidFill>
                <a:srgbClr val="63357A"/>
              </a:solidFill>
              <a:latin typeface="Century Gothic" panose="020B0502020202020204" pitchFamily="34" charset="0"/>
            </a:endParaRPr>
          </a:p>
        </p:txBody>
      </p:sp>
      <p:sp>
        <p:nvSpPr>
          <p:cNvPr id="22" name="Google Shape;507;p19">
            <a:extLst>
              <a:ext uri="{FF2B5EF4-FFF2-40B4-BE49-F238E27FC236}">
                <a16:creationId xmlns:a16="http://schemas.microsoft.com/office/drawing/2014/main" id="{356EB848-EAA8-220B-82A5-04BCC12F26B1}"/>
              </a:ext>
            </a:extLst>
          </p:cNvPr>
          <p:cNvSpPr txBox="1">
            <a:spLocks noChangeArrowheads="1"/>
          </p:cNvSpPr>
          <p:nvPr/>
        </p:nvSpPr>
        <p:spPr bwMode="auto">
          <a:xfrm>
            <a:off x="6962529" y="2394590"/>
            <a:ext cx="1400451" cy="818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FAC344"/>
              </a:buClr>
              <a:buSzPts val="4000"/>
            </a:pPr>
            <a:r>
              <a:rPr lang="en-US" altLang="en-US" sz="4800" b="1" dirty="0">
                <a:solidFill>
                  <a:srgbClr val="FFA826"/>
                </a:solidFill>
                <a:latin typeface="Century Gothic" panose="020B0502020202020204" pitchFamily="34" charset="0"/>
                <a:sym typeface="Montserrat" panose="02000505000000020004" pitchFamily="2" charset="0"/>
              </a:rPr>
              <a:t>78%</a:t>
            </a:r>
            <a:endParaRPr lang="en-US" altLang="en-US" b="1" dirty="0">
              <a:solidFill>
                <a:srgbClr val="FFA826"/>
              </a:solidFill>
              <a:latin typeface="Century Gothic" panose="020B0502020202020204" pitchFamily="34" charset="0"/>
            </a:endParaRPr>
          </a:p>
        </p:txBody>
      </p:sp>
      <p:sp>
        <p:nvSpPr>
          <p:cNvPr id="23" name="Google Shape;508;p19">
            <a:extLst>
              <a:ext uri="{FF2B5EF4-FFF2-40B4-BE49-F238E27FC236}">
                <a16:creationId xmlns:a16="http://schemas.microsoft.com/office/drawing/2014/main" id="{421DE671-58A6-7291-889B-BBE5F0438403}"/>
              </a:ext>
            </a:extLst>
          </p:cNvPr>
          <p:cNvSpPr txBox="1">
            <a:spLocks noChangeArrowheads="1"/>
          </p:cNvSpPr>
          <p:nvPr/>
        </p:nvSpPr>
        <p:spPr bwMode="auto">
          <a:xfrm>
            <a:off x="9766413" y="2394590"/>
            <a:ext cx="1736283" cy="818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E2412A"/>
              </a:buClr>
              <a:buSzPts val="4000"/>
            </a:pPr>
            <a:r>
              <a:rPr lang="en-US" altLang="en-US" sz="4800" b="1" dirty="0">
                <a:solidFill>
                  <a:srgbClr val="7DD1CE"/>
                </a:solidFill>
                <a:latin typeface="Century Gothic" panose="020B0502020202020204" pitchFamily="34" charset="0"/>
                <a:sym typeface="Montserrat" panose="02000505000000020004" pitchFamily="2" charset="0"/>
              </a:rPr>
              <a:t>100%</a:t>
            </a:r>
            <a:endParaRPr lang="en-US" altLang="en-US" b="1" dirty="0">
              <a:solidFill>
                <a:srgbClr val="7DD1CE"/>
              </a:solidFill>
              <a:latin typeface="Century Gothic" panose="020B0502020202020204" pitchFamily="34" charset="0"/>
            </a:endParaRPr>
          </a:p>
        </p:txBody>
      </p:sp>
      <p:sp>
        <p:nvSpPr>
          <p:cNvPr id="24" name="Google Shape;451;p18">
            <a:extLst>
              <a:ext uri="{FF2B5EF4-FFF2-40B4-BE49-F238E27FC236}">
                <a16:creationId xmlns:a16="http://schemas.microsoft.com/office/drawing/2014/main" id="{9612F0FE-ABC6-9558-2789-274D33B971F6}"/>
              </a:ext>
            </a:extLst>
          </p:cNvPr>
          <p:cNvSpPr txBox="1">
            <a:spLocks noChangeArrowheads="1"/>
          </p:cNvSpPr>
          <p:nvPr/>
        </p:nvSpPr>
        <p:spPr bwMode="auto">
          <a:xfrm>
            <a:off x="663174" y="4849804"/>
            <a:ext cx="2035761" cy="804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bg2">
                    <a:lumMod val="25000"/>
                  </a:schemeClr>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bg2">
                  <a:lumMod val="25000"/>
                </a:schemeClr>
              </a:solidFill>
              <a:latin typeface="+mn-lt"/>
            </a:endParaRPr>
          </a:p>
        </p:txBody>
      </p:sp>
      <p:sp>
        <p:nvSpPr>
          <p:cNvPr id="25" name="Google Shape;464;p18">
            <a:extLst>
              <a:ext uri="{FF2B5EF4-FFF2-40B4-BE49-F238E27FC236}">
                <a16:creationId xmlns:a16="http://schemas.microsoft.com/office/drawing/2014/main" id="{BC62844E-B908-B5F9-CF6A-EFEF7EC10923}"/>
              </a:ext>
            </a:extLst>
          </p:cNvPr>
          <p:cNvSpPr txBox="1">
            <a:spLocks noChangeArrowheads="1"/>
          </p:cNvSpPr>
          <p:nvPr/>
        </p:nvSpPr>
        <p:spPr bwMode="auto">
          <a:xfrm>
            <a:off x="960921" y="4418764"/>
            <a:ext cx="1440266" cy="36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61605E"/>
              </a:buClr>
              <a:buSzPts val="2200"/>
            </a:pPr>
            <a:r>
              <a:rPr lang="en-US" altLang="en-US" sz="2400" b="1" dirty="0">
                <a:solidFill>
                  <a:srgbClr val="F26363"/>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F26363"/>
              </a:solidFill>
              <a:latin typeface="Century Gothic" panose="020B0502020202020204" pitchFamily="34" charset="0"/>
            </a:endParaRPr>
          </a:p>
        </p:txBody>
      </p:sp>
      <p:sp>
        <p:nvSpPr>
          <p:cNvPr id="26" name="Google Shape;451;p18">
            <a:extLst>
              <a:ext uri="{FF2B5EF4-FFF2-40B4-BE49-F238E27FC236}">
                <a16:creationId xmlns:a16="http://schemas.microsoft.com/office/drawing/2014/main" id="{7CE94C37-09A7-4255-07B4-F2A35E223013}"/>
              </a:ext>
            </a:extLst>
          </p:cNvPr>
          <p:cNvSpPr txBox="1">
            <a:spLocks noChangeArrowheads="1"/>
          </p:cNvSpPr>
          <p:nvPr/>
        </p:nvSpPr>
        <p:spPr bwMode="auto">
          <a:xfrm>
            <a:off x="3615924" y="4849804"/>
            <a:ext cx="2035761" cy="804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bg2">
                    <a:lumMod val="25000"/>
                  </a:schemeClr>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bg2">
                  <a:lumMod val="25000"/>
                </a:schemeClr>
              </a:solidFill>
              <a:latin typeface="+mn-lt"/>
            </a:endParaRPr>
          </a:p>
        </p:txBody>
      </p:sp>
      <p:sp>
        <p:nvSpPr>
          <p:cNvPr id="27" name="Google Shape;464;p18">
            <a:extLst>
              <a:ext uri="{FF2B5EF4-FFF2-40B4-BE49-F238E27FC236}">
                <a16:creationId xmlns:a16="http://schemas.microsoft.com/office/drawing/2014/main" id="{17774CBA-FAE9-358D-F777-723C953BF130}"/>
              </a:ext>
            </a:extLst>
          </p:cNvPr>
          <p:cNvSpPr txBox="1">
            <a:spLocks noChangeArrowheads="1"/>
          </p:cNvSpPr>
          <p:nvPr/>
        </p:nvSpPr>
        <p:spPr bwMode="auto">
          <a:xfrm>
            <a:off x="3913671" y="4418764"/>
            <a:ext cx="1440266" cy="36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61605E"/>
              </a:buClr>
              <a:buSzPts val="2200"/>
            </a:pPr>
            <a:r>
              <a:rPr lang="en-US" altLang="en-US" sz="2400" b="1" dirty="0">
                <a:solidFill>
                  <a:srgbClr val="63357A"/>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63357A"/>
              </a:solidFill>
              <a:latin typeface="Century Gothic" panose="020B0502020202020204" pitchFamily="34" charset="0"/>
            </a:endParaRPr>
          </a:p>
        </p:txBody>
      </p:sp>
      <p:sp>
        <p:nvSpPr>
          <p:cNvPr id="28" name="Google Shape;451;p18">
            <a:extLst>
              <a:ext uri="{FF2B5EF4-FFF2-40B4-BE49-F238E27FC236}">
                <a16:creationId xmlns:a16="http://schemas.microsoft.com/office/drawing/2014/main" id="{13B976FE-F792-912E-26A5-9C00E499F845}"/>
              </a:ext>
            </a:extLst>
          </p:cNvPr>
          <p:cNvSpPr txBox="1">
            <a:spLocks noChangeArrowheads="1"/>
          </p:cNvSpPr>
          <p:nvPr/>
        </p:nvSpPr>
        <p:spPr bwMode="auto">
          <a:xfrm>
            <a:off x="6644874" y="4849804"/>
            <a:ext cx="2035761" cy="804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bg2">
                    <a:lumMod val="25000"/>
                  </a:schemeClr>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bg2">
                  <a:lumMod val="25000"/>
                </a:schemeClr>
              </a:solidFill>
              <a:latin typeface="+mn-lt"/>
            </a:endParaRPr>
          </a:p>
        </p:txBody>
      </p:sp>
      <p:sp>
        <p:nvSpPr>
          <p:cNvPr id="29" name="Google Shape;464;p18">
            <a:extLst>
              <a:ext uri="{FF2B5EF4-FFF2-40B4-BE49-F238E27FC236}">
                <a16:creationId xmlns:a16="http://schemas.microsoft.com/office/drawing/2014/main" id="{77BB1B3A-E59C-F23B-0680-CA452CF27DC7}"/>
              </a:ext>
            </a:extLst>
          </p:cNvPr>
          <p:cNvSpPr txBox="1">
            <a:spLocks noChangeArrowheads="1"/>
          </p:cNvSpPr>
          <p:nvPr/>
        </p:nvSpPr>
        <p:spPr bwMode="auto">
          <a:xfrm>
            <a:off x="6942621" y="4418764"/>
            <a:ext cx="1440266" cy="36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61605E"/>
              </a:buClr>
              <a:buSzPts val="2200"/>
            </a:pPr>
            <a:r>
              <a:rPr lang="en-US" altLang="en-US" sz="2400" b="1" dirty="0">
                <a:solidFill>
                  <a:srgbClr val="FFA826"/>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FFA826"/>
              </a:solidFill>
              <a:latin typeface="Century Gothic" panose="020B0502020202020204" pitchFamily="34" charset="0"/>
            </a:endParaRPr>
          </a:p>
        </p:txBody>
      </p:sp>
      <p:sp>
        <p:nvSpPr>
          <p:cNvPr id="30" name="Google Shape;451;p18">
            <a:extLst>
              <a:ext uri="{FF2B5EF4-FFF2-40B4-BE49-F238E27FC236}">
                <a16:creationId xmlns:a16="http://schemas.microsoft.com/office/drawing/2014/main" id="{1931BEE2-FA45-B0C9-74E3-107CBA526BEC}"/>
              </a:ext>
            </a:extLst>
          </p:cNvPr>
          <p:cNvSpPr txBox="1">
            <a:spLocks noChangeArrowheads="1"/>
          </p:cNvSpPr>
          <p:nvPr/>
        </p:nvSpPr>
        <p:spPr bwMode="auto">
          <a:xfrm>
            <a:off x="9616674" y="4849804"/>
            <a:ext cx="2035761" cy="804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bg2">
                    <a:lumMod val="25000"/>
                  </a:schemeClr>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bg2">
                  <a:lumMod val="25000"/>
                </a:schemeClr>
              </a:solidFill>
              <a:latin typeface="+mn-lt"/>
            </a:endParaRPr>
          </a:p>
        </p:txBody>
      </p:sp>
      <p:sp>
        <p:nvSpPr>
          <p:cNvPr id="31" name="Google Shape;464;p18">
            <a:extLst>
              <a:ext uri="{FF2B5EF4-FFF2-40B4-BE49-F238E27FC236}">
                <a16:creationId xmlns:a16="http://schemas.microsoft.com/office/drawing/2014/main" id="{215E37BB-AB0F-461C-4E74-45B56CF6ADF2}"/>
              </a:ext>
            </a:extLst>
          </p:cNvPr>
          <p:cNvSpPr txBox="1">
            <a:spLocks noChangeArrowheads="1"/>
          </p:cNvSpPr>
          <p:nvPr/>
        </p:nvSpPr>
        <p:spPr bwMode="auto">
          <a:xfrm>
            <a:off x="9914421" y="4418764"/>
            <a:ext cx="1440266" cy="368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61605E"/>
              </a:buClr>
              <a:buSzPts val="2200"/>
            </a:pPr>
            <a:r>
              <a:rPr lang="en-US" altLang="en-US" sz="2400" b="1" dirty="0">
                <a:solidFill>
                  <a:srgbClr val="7DD1CE"/>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7DD1CE"/>
              </a:solidFill>
              <a:latin typeface="Century Gothic" panose="020B0502020202020204" pitchFamily="34" charset="0"/>
            </a:endParaRPr>
          </a:p>
        </p:txBody>
      </p:sp>
    </p:spTree>
    <p:extLst>
      <p:ext uri="{BB962C8B-B14F-4D97-AF65-F5344CB8AC3E}">
        <p14:creationId xmlns:p14="http://schemas.microsoft.com/office/powerpoint/2010/main" val="110128901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8E594FE0-65D2-D433-D53C-E542FB5631E2}"/>
              </a:ext>
            </a:extLst>
          </p:cNvPr>
          <p:cNvSpPr/>
          <p:nvPr/>
        </p:nvSpPr>
        <p:spPr>
          <a:xfrm>
            <a:off x="247934" y="1252833"/>
            <a:ext cx="11750723" cy="5336275"/>
          </a:xfrm>
          <a:prstGeom prst="rect">
            <a:avLst/>
          </a:prstGeom>
          <a:noFill/>
          <a:ln w="127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47" name="Group 46">
            <a:extLst>
              <a:ext uri="{FF2B5EF4-FFF2-40B4-BE49-F238E27FC236}">
                <a16:creationId xmlns:a16="http://schemas.microsoft.com/office/drawing/2014/main" id="{409631C6-7C58-136B-740A-713875971973}"/>
              </a:ext>
            </a:extLst>
          </p:cNvPr>
          <p:cNvGrpSpPr/>
          <p:nvPr/>
        </p:nvGrpSpPr>
        <p:grpSpPr>
          <a:xfrm>
            <a:off x="911100" y="1579039"/>
            <a:ext cx="10424391" cy="4864609"/>
            <a:chOff x="207215" y="1396610"/>
            <a:chExt cx="11703236" cy="5461390"/>
          </a:xfrm>
        </p:grpSpPr>
        <p:sp>
          <p:nvSpPr>
            <p:cNvPr id="46" name="Rectangle 45">
              <a:extLst>
                <a:ext uri="{FF2B5EF4-FFF2-40B4-BE49-F238E27FC236}">
                  <a16:creationId xmlns:a16="http://schemas.microsoft.com/office/drawing/2014/main" id="{945154D7-FC70-8A0C-DF14-9892C0E9CF2A}"/>
                </a:ext>
              </a:extLst>
            </p:cNvPr>
            <p:cNvSpPr/>
            <p:nvPr/>
          </p:nvSpPr>
          <p:spPr>
            <a:xfrm>
              <a:off x="428845" y="2025339"/>
              <a:ext cx="1259647" cy="4476134"/>
            </a:xfrm>
            <a:prstGeom prst="rect">
              <a:avLst/>
            </a:prstGeom>
            <a:solidFill>
              <a:srgbClr val="FFA826">
                <a:alpha val="1021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 name="Google Shape;185;p22">
              <a:extLst>
                <a:ext uri="{FF2B5EF4-FFF2-40B4-BE49-F238E27FC236}">
                  <a16:creationId xmlns:a16="http://schemas.microsoft.com/office/drawing/2014/main" id="{65838C2F-2005-222B-7C63-2CF0198D3928}"/>
                </a:ext>
              </a:extLst>
            </p:cNvPr>
            <p:cNvSpPr/>
            <p:nvPr/>
          </p:nvSpPr>
          <p:spPr>
            <a:xfrm>
              <a:off x="1801888" y="5315056"/>
              <a:ext cx="9940657" cy="163080"/>
            </a:xfrm>
            <a:prstGeom prst="rect">
              <a:avLst/>
            </a:prstGeom>
            <a:solidFill>
              <a:srgbClr val="FFA826">
                <a:alpha val="1000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4" name="Google Shape;186;p22">
              <a:extLst>
                <a:ext uri="{FF2B5EF4-FFF2-40B4-BE49-F238E27FC236}">
                  <a16:creationId xmlns:a16="http://schemas.microsoft.com/office/drawing/2014/main" id="{E0D42482-ADE7-29E0-29C4-CD2FBC839636}"/>
                </a:ext>
              </a:extLst>
            </p:cNvPr>
            <p:cNvSpPr/>
            <p:nvPr/>
          </p:nvSpPr>
          <p:spPr>
            <a:xfrm>
              <a:off x="1801888" y="6061727"/>
              <a:ext cx="9940657" cy="163080"/>
            </a:xfrm>
            <a:prstGeom prst="rect">
              <a:avLst/>
            </a:prstGeom>
            <a:solidFill>
              <a:srgbClr val="FFA826">
                <a:alpha val="1000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5" name="Google Shape;187;p22">
              <a:extLst>
                <a:ext uri="{FF2B5EF4-FFF2-40B4-BE49-F238E27FC236}">
                  <a16:creationId xmlns:a16="http://schemas.microsoft.com/office/drawing/2014/main" id="{C676806E-6B08-628D-C4FF-D7D8E9735BE7}"/>
                </a:ext>
              </a:extLst>
            </p:cNvPr>
            <p:cNvSpPr/>
            <p:nvPr/>
          </p:nvSpPr>
          <p:spPr>
            <a:xfrm>
              <a:off x="1801888" y="4568386"/>
              <a:ext cx="9940657" cy="163080"/>
            </a:xfrm>
            <a:prstGeom prst="rect">
              <a:avLst/>
            </a:prstGeom>
            <a:solidFill>
              <a:srgbClr val="FFA826">
                <a:alpha val="1000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6" name="Google Shape;188;p22">
              <a:extLst>
                <a:ext uri="{FF2B5EF4-FFF2-40B4-BE49-F238E27FC236}">
                  <a16:creationId xmlns:a16="http://schemas.microsoft.com/office/drawing/2014/main" id="{D1A2ED16-FB93-C12A-2298-7341C7FC799A}"/>
                </a:ext>
              </a:extLst>
            </p:cNvPr>
            <p:cNvSpPr/>
            <p:nvPr/>
          </p:nvSpPr>
          <p:spPr>
            <a:xfrm>
              <a:off x="1801888" y="3821716"/>
              <a:ext cx="9940657" cy="163080"/>
            </a:xfrm>
            <a:prstGeom prst="rect">
              <a:avLst/>
            </a:prstGeom>
            <a:solidFill>
              <a:srgbClr val="FFA826">
                <a:alpha val="1000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7" name="Google Shape;189;p22">
              <a:extLst>
                <a:ext uri="{FF2B5EF4-FFF2-40B4-BE49-F238E27FC236}">
                  <a16:creationId xmlns:a16="http://schemas.microsoft.com/office/drawing/2014/main" id="{A55AF4A1-8395-FD01-DC9F-CFDCA870F16C}"/>
                </a:ext>
              </a:extLst>
            </p:cNvPr>
            <p:cNvSpPr/>
            <p:nvPr/>
          </p:nvSpPr>
          <p:spPr>
            <a:xfrm>
              <a:off x="1801888" y="3075045"/>
              <a:ext cx="9940657" cy="163080"/>
            </a:xfrm>
            <a:prstGeom prst="rect">
              <a:avLst/>
            </a:prstGeom>
            <a:solidFill>
              <a:srgbClr val="FFA826">
                <a:alpha val="1000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8" name="Google Shape;190;p22">
              <a:extLst>
                <a:ext uri="{FF2B5EF4-FFF2-40B4-BE49-F238E27FC236}">
                  <a16:creationId xmlns:a16="http://schemas.microsoft.com/office/drawing/2014/main" id="{6D49C4F5-5A15-489D-D784-F43C4BCC4CC2}"/>
                </a:ext>
              </a:extLst>
            </p:cNvPr>
            <p:cNvSpPr/>
            <p:nvPr/>
          </p:nvSpPr>
          <p:spPr>
            <a:xfrm>
              <a:off x="1801888" y="2328375"/>
              <a:ext cx="9940657" cy="163080"/>
            </a:xfrm>
            <a:prstGeom prst="rect">
              <a:avLst/>
            </a:prstGeom>
            <a:solidFill>
              <a:srgbClr val="FFA826">
                <a:alpha val="1000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9" name="Google Shape;191;p22">
              <a:extLst>
                <a:ext uri="{FF2B5EF4-FFF2-40B4-BE49-F238E27FC236}">
                  <a16:creationId xmlns:a16="http://schemas.microsoft.com/office/drawing/2014/main" id="{A1BB7D7B-F5F0-8952-3128-327F869AF4E4}"/>
                </a:ext>
              </a:extLst>
            </p:cNvPr>
            <p:cNvSpPr/>
            <p:nvPr/>
          </p:nvSpPr>
          <p:spPr>
            <a:xfrm>
              <a:off x="1801890" y="1396610"/>
              <a:ext cx="1330031" cy="408259"/>
            </a:xfrm>
            <a:custGeom>
              <a:avLst/>
              <a:gdLst/>
              <a:ahLst/>
              <a:cxnLst/>
              <a:rect l="l" t="t" r="r" b="b"/>
              <a:pathLst>
                <a:path w="10546" h="11414" extrusionOk="0">
                  <a:moveTo>
                    <a:pt x="1" y="0"/>
                  </a:moveTo>
                  <a:lnTo>
                    <a:pt x="1" y="9998"/>
                  </a:lnTo>
                  <a:lnTo>
                    <a:pt x="3333" y="9998"/>
                  </a:lnTo>
                  <a:lnTo>
                    <a:pt x="5501" y="11413"/>
                  </a:lnTo>
                  <a:lnTo>
                    <a:pt x="7327" y="9998"/>
                  </a:lnTo>
                  <a:lnTo>
                    <a:pt x="10546" y="9998"/>
                  </a:lnTo>
                  <a:lnTo>
                    <a:pt x="10546" y="0"/>
                  </a:lnTo>
                  <a:close/>
                </a:path>
              </a:pathLst>
            </a:custGeom>
            <a:noFill/>
            <a:ln w="19050" cap="flat" cmpd="sng">
              <a:solidFill>
                <a:srgbClr val="F26363"/>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10" name="Google Shape;192;p22">
              <a:extLst>
                <a:ext uri="{FF2B5EF4-FFF2-40B4-BE49-F238E27FC236}">
                  <a16:creationId xmlns:a16="http://schemas.microsoft.com/office/drawing/2014/main" id="{9A21DF1F-94CB-60CF-1CB8-73270BB8FA0B}"/>
                </a:ext>
              </a:extLst>
            </p:cNvPr>
            <p:cNvSpPr/>
            <p:nvPr/>
          </p:nvSpPr>
          <p:spPr>
            <a:xfrm>
              <a:off x="3524022" y="1396610"/>
              <a:ext cx="1330031" cy="408259"/>
            </a:xfrm>
            <a:custGeom>
              <a:avLst/>
              <a:gdLst/>
              <a:ahLst/>
              <a:cxnLst/>
              <a:rect l="l" t="t" r="r" b="b"/>
              <a:pathLst>
                <a:path w="10546" h="11414" extrusionOk="0">
                  <a:moveTo>
                    <a:pt x="1" y="0"/>
                  </a:moveTo>
                  <a:lnTo>
                    <a:pt x="1" y="9998"/>
                  </a:lnTo>
                  <a:lnTo>
                    <a:pt x="3333" y="9998"/>
                  </a:lnTo>
                  <a:lnTo>
                    <a:pt x="5501" y="11413"/>
                  </a:lnTo>
                  <a:lnTo>
                    <a:pt x="7327" y="9998"/>
                  </a:lnTo>
                  <a:lnTo>
                    <a:pt x="10546" y="9998"/>
                  </a:lnTo>
                  <a:lnTo>
                    <a:pt x="10546" y="0"/>
                  </a:lnTo>
                  <a:close/>
                </a:path>
              </a:pathLst>
            </a:custGeom>
            <a:noFill/>
            <a:ln w="19050" cap="flat" cmpd="sng">
              <a:solidFill>
                <a:srgbClr val="7DD1CE"/>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11" name="Google Shape;193;p22">
              <a:extLst>
                <a:ext uri="{FF2B5EF4-FFF2-40B4-BE49-F238E27FC236}">
                  <a16:creationId xmlns:a16="http://schemas.microsoft.com/office/drawing/2014/main" id="{09B08C1A-4F76-8743-ED71-0270C25B2046}"/>
                </a:ext>
              </a:extLst>
            </p:cNvPr>
            <p:cNvSpPr/>
            <p:nvPr/>
          </p:nvSpPr>
          <p:spPr>
            <a:xfrm>
              <a:off x="5246155" y="1396610"/>
              <a:ext cx="1330031" cy="408259"/>
            </a:xfrm>
            <a:custGeom>
              <a:avLst/>
              <a:gdLst/>
              <a:ahLst/>
              <a:cxnLst/>
              <a:rect l="l" t="t" r="r" b="b"/>
              <a:pathLst>
                <a:path w="10546" h="11414" extrusionOk="0">
                  <a:moveTo>
                    <a:pt x="1" y="0"/>
                  </a:moveTo>
                  <a:lnTo>
                    <a:pt x="1" y="9998"/>
                  </a:lnTo>
                  <a:lnTo>
                    <a:pt x="3333" y="9998"/>
                  </a:lnTo>
                  <a:lnTo>
                    <a:pt x="5501" y="11413"/>
                  </a:lnTo>
                  <a:lnTo>
                    <a:pt x="7327" y="9998"/>
                  </a:lnTo>
                  <a:lnTo>
                    <a:pt x="10546" y="9998"/>
                  </a:lnTo>
                  <a:lnTo>
                    <a:pt x="10546" y="0"/>
                  </a:lnTo>
                  <a:close/>
                </a:path>
              </a:pathLst>
            </a:custGeom>
            <a:noFill/>
            <a:ln w="19050" cap="flat" cmpd="sng">
              <a:solidFill>
                <a:srgbClr val="995DB3"/>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12" name="Google Shape;194;p22">
              <a:extLst>
                <a:ext uri="{FF2B5EF4-FFF2-40B4-BE49-F238E27FC236}">
                  <a16:creationId xmlns:a16="http://schemas.microsoft.com/office/drawing/2014/main" id="{E6BB9DDD-FEDE-F0BB-4B5C-A6EBF527FA7D}"/>
                </a:ext>
              </a:extLst>
            </p:cNvPr>
            <p:cNvSpPr/>
            <p:nvPr/>
          </p:nvSpPr>
          <p:spPr>
            <a:xfrm>
              <a:off x="6968287" y="1396610"/>
              <a:ext cx="1330031" cy="408259"/>
            </a:xfrm>
            <a:custGeom>
              <a:avLst/>
              <a:gdLst/>
              <a:ahLst/>
              <a:cxnLst/>
              <a:rect l="l" t="t" r="r" b="b"/>
              <a:pathLst>
                <a:path w="10546" h="11414" extrusionOk="0">
                  <a:moveTo>
                    <a:pt x="1" y="0"/>
                  </a:moveTo>
                  <a:lnTo>
                    <a:pt x="1" y="9998"/>
                  </a:lnTo>
                  <a:lnTo>
                    <a:pt x="3333" y="9998"/>
                  </a:lnTo>
                  <a:lnTo>
                    <a:pt x="5501" y="11413"/>
                  </a:lnTo>
                  <a:lnTo>
                    <a:pt x="7327" y="9998"/>
                  </a:lnTo>
                  <a:lnTo>
                    <a:pt x="10546" y="9998"/>
                  </a:lnTo>
                  <a:lnTo>
                    <a:pt x="10546" y="0"/>
                  </a:lnTo>
                  <a:close/>
                </a:path>
              </a:pathLst>
            </a:custGeom>
            <a:noFill/>
            <a:ln w="19050" cap="flat" cmpd="sng">
              <a:solidFill>
                <a:srgbClr val="419CCC"/>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13" name="Google Shape;195;p22">
              <a:extLst>
                <a:ext uri="{FF2B5EF4-FFF2-40B4-BE49-F238E27FC236}">
                  <a16:creationId xmlns:a16="http://schemas.microsoft.com/office/drawing/2014/main" id="{28D3FEA7-457E-B684-F0AB-0DF52C005324}"/>
                </a:ext>
              </a:extLst>
            </p:cNvPr>
            <p:cNvSpPr/>
            <p:nvPr/>
          </p:nvSpPr>
          <p:spPr>
            <a:xfrm>
              <a:off x="8690420" y="1396610"/>
              <a:ext cx="1330031" cy="408259"/>
            </a:xfrm>
            <a:custGeom>
              <a:avLst/>
              <a:gdLst/>
              <a:ahLst/>
              <a:cxnLst/>
              <a:rect l="l" t="t" r="r" b="b"/>
              <a:pathLst>
                <a:path w="10546" h="11414" extrusionOk="0">
                  <a:moveTo>
                    <a:pt x="1" y="0"/>
                  </a:moveTo>
                  <a:lnTo>
                    <a:pt x="1" y="9998"/>
                  </a:lnTo>
                  <a:lnTo>
                    <a:pt x="3333" y="9998"/>
                  </a:lnTo>
                  <a:lnTo>
                    <a:pt x="5501" y="11413"/>
                  </a:lnTo>
                  <a:lnTo>
                    <a:pt x="7327" y="9998"/>
                  </a:lnTo>
                  <a:lnTo>
                    <a:pt x="10546" y="9998"/>
                  </a:lnTo>
                  <a:lnTo>
                    <a:pt x="10546" y="0"/>
                  </a:lnTo>
                  <a:close/>
                </a:path>
              </a:pathLst>
            </a:custGeom>
            <a:noFill/>
            <a:ln w="19050" cap="flat" cmpd="sng">
              <a:solidFill>
                <a:srgbClr val="385085"/>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14" name="Google Shape;196;p22">
              <a:extLst>
                <a:ext uri="{FF2B5EF4-FFF2-40B4-BE49-F238E27FC236}">
                  <a16:creationId xmlns:a16="http://schemas.microsoft.com/office/drawing/2014/main" id="{8D3547EC-5044-6825-24AB-0C2269E2714B}"/>
                </a:ext>
              </a:extLst>
            </p:cNvPr>
            <p:cNvSpPr/>
            <p:nvPr/>
          </p:nvSpPr>
          <p:spPr>
            <a:xfrm>
              <a:off x="10412553" y="1396610"/>
              <a:ext cx="1330031" cy="408259"/>
            </a:xfrm>
            <a:custGeom>
              <a:avLst/>
              <a:gdLst/>
              <a:ahLst/>
              <a:cxnLst/>
              <a:rect l="l" t="t" r="r" b="b"/>
              <a:pathLst>
                <a:path w="10546" h="11414" extrusionOk="0">
                  <a:moveTo>
                    <a:pt x="1" y="0"/>
                  </a:moveTo>
                  <a:lnTo>
                    <a:pt x="1" y="9998"/>
                  </a:lnTo>
                  <a:lnTo>
                    <a:pt x="3333" y="9998"/>
                  </a:lnTo>
                  <a:lnTo>
                    <a:pt x="5501" y="11413"/>
                  </a:lnTo>
                  <a:lnTo>
                    <a:pt x="7327" y="9998"/>
                  </a:lnTo>
                  <a:lnTo>
                    <a:pt x="10546" y="9998"/>
                  </a:lnTo>
                  <a:lnTo>
                    <a:pt x="10546" y="0"/>
                  </a:lnTo>
                  <a:close/>
                </a:path>
              </a:pathLst>
            </a:custGeom>
            <a:noFill/>
            <a:ln w="19050" cap="flat" cmpd="sng">
              <a:solidFill>
                <a:srgbClr val="FFCE63"/>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40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15" name="Google Shape;197;p22">
              <a:extLst>
                <a:ext uri="{FF2B5EF4-FFF2-40B4-BE49-F238E27FC236}">
                  <a16:creationId xmlns:a16="http://schemas.microsoft.com/office/drawing/2014/main" id="{0EA75E8C-23D8-77E4-9237-5268D3E2D759}"/>
                </a:ext>
              </a:extLst>
            </p:cNvPr>
            <p:cNvSpPr txBox="1">
              <a:spLocks/>
            </p:cNvSpPr>
            <p:nvPr/>
          </p:nvSpPr>
          <p:spPr>
            <a:xfrm flipH="1">
              <a:off x="1754641" y="1542183"/>
              <a:ext cx="1330042"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1" u="none" strike="noStrike" kern="1200" cap="none" spc="0" normalizeH="0" baseline="0" noProof="0" dirty="0">
                  <a:ln>
                    <a:noFill/>
                  </a:ln>
                  <a:solidFill>
                    <a:srgbClr val="F26363"/>
                  </a:solidFill>
                  <a:effectLst/>
                  <a:uLnTx/>
                  <a:uFillTx/>
                  <a:latin typeface="Century Gothic" panose="020B0502020202020204" pitchFamily="34" charset="0"/>
                  <a:ea typeface="Barlow Semi Condensed"/>
                  <a:cs typeface="Barlow Semi Condensed"/>
                  <a:sym typeface="Barlow Semi Condensed"/>
                </a:rPr>
                <a:t>JANUARY</a:t>
              </a:r>
            </a:p>
          </p:txBody>
        </p:sp>
        <p:sp>
          <p:nvSpPr>
            <p:cNvPr id="16" name="Google Shape;198;p22">
              <a:extLst>
                <a:ext uri="{FF2B5EF4-FFF2-40B4-BE49-F238E27FC236}">
                  <a16:creationId xmlns:a16="http://schemas.microsoft.com/office/drawing/2014/main" id="{FBAE004B-435C-288A-7518-9801634E501A}"/>
                </a:ext>
              </a:extLst>
            </p:cNvPr>
            <p:cNvSpPr txBox="1">
              <a:spLocks/>
            </p:cNvSpPr>
            <p:nvPr/>
          </p:nvSpPr>
          <p:spPr>
            <a:xfrm flipH="1">
              <a:off x="3355174" y="1542183"/>
              <a:ext cx="1573174"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1" u="none" strike="noStrike" kern="1200" cap="none" spc="0" normalizeH="0" baseline="0" noProof="0" dirty="0">
                  <a:ln>
                    <a:noFill/>
                  </a:ln>
                  <a:solidFill>
                    <a:srgbClr val="7DD1CE"/>
                  </a:solidFill>
                  <a:effectLst/>
                  <a:uLnTx/>
                  <a:uFillTx/>
                  <a:latin typeface="Century Gothic" panose="020B0502020202020204" pitchFamily="34" charset="0"/>
                  <a:ea typeface="Barlow Semi Condensed"/>
                  <a:cs typeface="Barlow Semi Condensed"/>
                  <a:sym typeface="Barlow Semi Condensed"/>
                </a:rPr>
                <a:t>FEBRUARY</a:t>
              </a:r>
            </a:p>
          </p:txBody>
        </p:sp>
        <p:sp>
          <p:nvSpPr>
            <p:cNvPr id="17" name="Google Shape;199;p22">
              <a:extLst>
                <a:ext uri="{FF2B5EF4-FFF2-40B4-BE49-F238E27FC236}">
                  <a16:creationId xmlns:a16="http://schemas.microsoft.com/office/drawing/2014/main" id="{7793EB9D-83D8-0D3C-2631-2D45CE86BE69}"/>
                </a:ext>
              </a:extLst>
            </p:cNvPr>
            <p:cNvSpPr txBox="1">
              <a:spLocks/>
            </p:cNvSpPr>
            <p:nvPr/>
          </p:nvSpPr>
          <p:spPr>
            <a:xfrm flipH="1">
              <a:off x="5198900" y="1542183"/>
              <a:ext cx="1330042"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1" u="none" strike="noStrike" kern="1200" cap="none" spc="0" normalizeH="0" baseline="0" noProof="0">
                  <a:ln>
                    <a:noFill/>
                  </a:ln>
                  <a:solidFill>
                    <a:srgbClr val="995DB3"/>
                  </a:solidFill>
                  <a:effectLst/>
                  <a:uLnTx/>
                  <a:uFillTx/>
                  <a:latin typeface="Century Gothic" panose="020B0502020202020204" pitchFamily="34" charset="0"/>
                  <a:ea typeface="Barlow Semi Condensed"/>
                  <a:cs typeface="Barlow Semi Condensed"/>
                  <a:sym typeface="Barlow Semi Condensed"/>
                </a:rPr>
                <a:t>MARCH</a:t>
              </a:r>
            </a:p>
          </p:txBody>
        </p:sp>
        <p:sp>
          <p:nvSpPr>
            <p:cNvPr id="18" name="Google Shape;200;p22">
              <a:extLst>
                <a:ext uri="{FF2B5EF4-FFF2-40B4-BE49-F238E27FC236}">
                  <a16:creationId xmlns:a16="http://schemas.microsoft.com/office/drawing/2014/main" id="{2AAF4DBC-BC99-6992-A0E9-314492D89667}"/>
                </a:ext>
              </a:extLst>
            </p:cNvPr>
            <p:cNvSpPr txBox="1">
              <a:spLocks/>
            </p:cNvSpPr>
            <p:nvPr/>
          </p:nvSpPr>
          <p:spPr>
            <a:xfrm flipH="1">
              <a:off x="6920998" y="1542183"/>
              <a:ext cx="1330042"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1" u="none" strike="noStrike" kern="1200" cap="none" spc="0" normalizeH="0" baseline="0" noProof="0" dirty="0">
                  <a:ln>
                    <a:noFill/>
                  </a:ln>
                  <a:solidFill>
                    <a:srgbClr val="419CCC"/>
                  </a:solidFill>
                  <a:effectLst/>
                  <a:uLnTx/>
                  <a:uFillTx/>
                  <a:latin typeface="Century Gothic" panose="020B0502020202020204" pitchFamily="34" charset="0"/>
                  <a:ea typeface="Barlow Semi Condensed"/>
                  <a:cs typeface="Barlow Semi Condensed"/>
                  <a:sym typeface="Barlow Semi Condensed"/>
                </a:rPr>
                <a:t>APRIL</a:t>
              </a:r>
            </a:p>
          </p:txBody>
        </p:sp>
        <p:sp>
          <p:nvSpPr>
            <p:cNvPr id="19" name="Google Shape;201;p22">
              <a:extLst>
                <a:ext uri="{FF2B5EF4-FFF2-40B4-BE49-F238E27FC236}">
                  <a16:creationId xmlns:a16="http://schemas.microsoft.com/office/drawing/2014/main" id="{2212FC6F-7824-E102-463B-33AC28802BBA}"/>
                </a:ext>
              </a:extLst>
            </p:cNvPr>
            <p:cNvSpPr txBox="1">
              <a:spLocks/>
            </p:cNvSpPr>
            <p:nvPr/>
          </p:nvSpPr>
          <p:spPr>
            <a:xfrm flipH="1">
              <a:off x="8643137" y="1542183"/>
              <a:ext cx="1330042"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1" u="none" strike="noStrike" kern="1200" cap="none" spc="0" normalizeH="0" baseline="0" noProof="0" dirty="0">
                  <a:ln>
                    <a:noFill/>
                  </a:ln>
                  <a:solidFill>
                    <a:srgbClr val="385085"/>
                  </a:solidFill>
                  <a:effectLst/>
                  <a:uLnTx/>
                  <a:uFillTx/>
                  <a:latin typeface="Century Gothic" panose="020B0502020202020204" pitchFamily="34" charset="0"/>
                  <a:ea typeface="Barlow Semi Condensed"/>
                  <a:cs typeface="Barlow Semi Condensed"/>
                  <a:sym typeface="Barlow Semi Condensed"/>
                </a:rPr>
                <a:t>MAY</a:t>
              </a:r>
            </a:p>
          </p:txBody>
        </p:sp>
        <p:sp>
          <p:nvSpPr>
            <p:cNvPr id="20" name="Google Shape;202;p22">
              <a:extLst>
                <a:ext uri="{FF2B5EF4-FFF2-40B4-BE49-F238E27FC236}">
                  <a16:creationId xmlns:a16="http://schemas.microsoft.com/office/drawing/2014/main" id="{05D91C50-F470-6871-E433-374D7D0C0FF7}"/>
                </a:ext>
              </a:extLst>
            </p:cNvPr>
            <p:cNvSpPr txBox="1">
              <a:spLocks/>
            </p:cNvSpPr>
            <p:nvPr/>
          </p:nvSpPr>
          <p:spPr>
            <a:xfrm flipH="1">
              <a:off x="10365277" y="1542183"/>
              <a:ext cx="1330042"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ct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1" u="none" strike="noStrike" kern="1200" cap="none" spc="0" normalizeH="0" baseline="0" noProof="0" dirty="0">
                  <a:ln>
                    <a:noFill/>
                  </a:ln>
                  <a:solidFill>
                    <a:srgbClr val="FFCE63"/>
                  </a:solidFill>
                  <a:effectLst/>
                  <a:uLnTx/>
                  <a:uFillTx/>
                  <a:latin typeface="Century Gothic" panose="020B0502020202020204" pitchFamily="34" charset="0"/>
                  <a:ea typeface="Barlow Semi Condensed"/>
                  <a:cs typeface="Barlow Semi Condensed"/>
                  <a:sym typeface="Barlow Semi Condensed"/>
                </a:rPr>
                <a:t>JUNE</a:t>
              </a:r>
            </a:p>
          </p:txBody>
        </p:sp>
        <p:sp>
          <p:nvSpPr>
            <p:cNvPr id="21" name="Google Shape;203;p22">
              <a:extLst>
                <a:ext uri="{FF2B5EF4-FFF2-40B4-BE49-F238E27FC236}">
                  <a16:creationId xmlns:a16="http://schemas.microsoft.com/office/drawing/2014/main" id="{27847A61-B741-C5DA-0F85-7BF46FB8ED25}"/>
                </a:ext>
              </a:extLst>
            </p:cNvPr>
            <p:cNvSpPr/>
            <p:nvPr/>
          </p:nvSpPr>
          <p:spPr>
            <a:xfrm>
              <a:off x="1801888" y="2328374"/>
              <a:ext cx="1530094" cy="163080"/>
            </a:xfrm>
            <a:prstGeom prst="rect">
              <a:avLst/>
            </a:prstGeom>
            <a:solidFill>
              <a:srgbClr val="F26363"/>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22" name="Google Shape;204;p22">
              <a:extLst>
                <a:ext uri="{FF2B5EF4-FFF2-40B4-BE49-F238E27FC236}">
                  <a16:creationId xmlns:a16="http://schemas.microsoft.com/office/drawing/2014/main" id="{D9242E37-72D8-D783-25B2-C4F3C5B37011}"/>
                </a:ext>
              </a:extLst>
            </p:cNvPr>
            <p:cNvSpPr/>
            <p:nvPr/>
          </p:nvSpPr>
          <p:spPr>
            <a:xfrm>
              <a:off x="1801888" y="3075044"/>
              <a:ext cx="1416698" cy="163080"/>
            </a:xfrm>
            <a:prstGeom prst="rect">
              <a:avLst/>
            </a:prstGeom>
            <a:solidFill>
              <a:schemeClr val="lt2"/>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23" name="Google Shape;205;p22">
              <a:extLst>
                <a:ext uri="{FF2B5EF4-FFF2-40B4-BE49-F238E27FC236}">
                  <a16:creationId xmlns:a16="http://schemas.microsoft.com/office/drawing/2014/main" id="{08F0B8AB-2519-E079-5F5E-C18A4C8E1B3B}"/>
                </a:ext>
              </a:extLst>
            </p:cNvPr>
            <p:cNvSpPr/>
            <p:nvPr/>
          </p:nvSpPr>
          <p:spPr>
            <a:xfrm>
              <a:off x="5054658" y="3821715"/>
              <a:ext cx="1722717" cy="163080"/>
            </a:xfrm>
            <a:prstGeom prst="rect">
              <a:avLst/>
            </a:prstGeom>
            <a:solidFill>
              <a:srgbClr val="A8436F"/>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24" name="Google Shape;206;p22">
              <a:extLst>
                <a:ext uri="{FF2B5EF4-FFF2-40B4-BE49-F238E27FC236}">
                  <a16:creationId xmlns:a16="http://schemas.microsoft.com/office/drawing/2014/main" id="{D82CF14A-3F03-AA82-608F-D197A1B2389F}"/>
                </a:ext>
              </a:extLst>
            </p:cNvPr>
            <p:cNvSpPr/>
            <p:nvPr/>
          </p:nvSpPr>
          <p:spPr>
            <a:xfrm>
              <a:off x="1801888" y="3075044"/>
              <a:ext cx="1530094" cy="163080"/>
            </a:xfrm>
            <a:prstGeom prst="rect">
              <a:avLst/>
            </a:prstGeom>
            <a:solidFill>
              <a:srgbClr val="F26363"/>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25" name="Google Shape;207;p22">
              <a:extLst>
                <a:ext uri="{FF2B5EF4-FFF2-40B4-BE49-F238E27FC236}">
                  <a16:creationId xmlns:a16="http://schemas.microsoft.com/office/drawing/2014/main" id="{C8CFBB01-E82C-F6C8-3CBA-D6F1AA0FCCDD}"/>
                </a:ext>
              </a:extLst>
            </p:cNvPr>
            <p:cNvSpPr/>
            <p:nvPr/>
          </p:nvSpPr>
          <p:spPr>
            <a:xfrm>
              <a:off x="3332064" y="3821715"/>
              <a:ext cx="1722717" cy="163080"/>
            </a:xfrm>
            <a:prstGeom prst="rect">
              <a:avLst/>
            </a:prstGeom>
            <a:solidFill>
              <a:srgbClr val="7DD1CE"/>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26" name="Google Shape;208;p22">
              <a:extLst>
                <a:ext uri="{FF2B5EF4-FFF2-40B4-BE49-F238E27FC236}">
                  <a16:creationId xmlns:a16="http://schemas.microsoft.com/office/drawing/2014/main" id="{DE309CBC-9FE8-2F50-CDDE-57498D75D11B}"/>
                </a:ext>
              </a:extLst>
            </p:cNvPr>
            <p:cNvSpPr/>
            <p:nvPr/>
          </p:nvSpPr>
          <p:spPr>
            <a:xfrm>
              <a:off x="3332064" y="2328374"/>
              <a:ext cx="1722717" cy="163080"/>
            </a:xfrm>
            <a:prstGeom prst="rect">
              <a:avLst/>
            </a:prstGeom>
            <a:solidFill>
              <a:srgbClr val="7DD1CE"/>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27" name="Google Shape;209;p22">
              <a:extLst>
                <a:ext uri="{FF2B5EF4-FFF2-40B4-BE49-F238E27FC236}">
                  <a16:creationId xmlns:a16="http://schemas.microsoft.com/office/drawing/2014/main" id="{B05B71C9-3C1A-AE66-0853-20487814B459}"/>
                </a:ext>
              </a:extLst>
            </p:cNvPr>
            <p:cNvSpPr/>
            <p:nvPr/>
          </p:nvSpPr>
          <p:spPr>
            <a:xfrm>
              <a:off x="6777251" y="4568385"/>
              <a:ext cx="1722717" cy="163080"/>
            </a:xfrm>
            <a:prstGeom prst="rect">
              <a:avLst/>
            </a:prstGeom>
            <a:solidFill>
              <a:srgbClr val="419CCC"/>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28" name="Google Shape;210;p22">
              <a:extLst>
                <a:ext uri="{FF2B5EF4-FFF2-40B4-BE49-F238E27FC236}">
                  <a16:creationId xmlns:a16="http://schemas.microsoft.com/office/drawing/2014/main" id="{9CD658D2-3F73-92CA-627F-F5C812283E0B}"/>
                </a:ext>
              </a:extLst>
            </p:cNvPr>
            <p:cNvSpPr/>
            <p:nvPr/>
          </p:nvSpPr>
          <p:spPr>
            <a:xfrm>
              <a:off x="8500051" y="4568385"/>
              <a:ext cx="1711328" cy="163080"/>
            </a:xfrm>
            <a:prstGeom prst="rect">
              <a:avLst/>
            </a:prstGeom>
            <a:solidFill>
              <a:srgbClr val="385085"/>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29" name="Google Shape;211;p22">
              <a:extLst>
                <a:ext uri="{FF2B5EF4-FFF2-40B4-BE49-F238E27FC236}">
                  <a16:creationId xmlns:a16="http://schemas.microsoft.com/office/drawing/2014/main" id="{02593E7D-7F24-E8DE-26AA-AFB7493335FD}"/>
                </a:ext>
              </a:extLst>
            </p:cNvPr>
            <p:cNvSpPr/>
            <p:nvPr/>
          </p:nvSpPr>
          <p:spPr>
            <a:xfrm>
              <a:off x="10211461" y="4568385"/>
              <a:ext cx="1530094" cy="163080"/>
            </a:xfrm>
            <a:prstGeom prst="rect">
              <a:avLst/>
            </a:prstGeom>
            <a:solidFill>
              <a:srgbClr val="FFCE63"/>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30" name="Google Shape;212;p22">
              <a:extLst>
                <a:ext uri="{FF2B5EF4-FFF2-40B4-BE49-F238E27FC236}">
                  <a16:creationId xmlns:a16="http://schemas.microsoft.com/office/drawing/2014/main" id="{70E7731D-9474-3556-4033-777C2DB107B1}"/>
                </a:ext>
              </a:extLst>
            </p:cNvPr>
            <p:cNvSpPr/>
            <p:nvPr/>
          </p:nvSpPr>
          <p:spPr>
            <a:xfrm>
              <a:off x="6777251" y="5315055"/>
              <a:ext cx="1722717" cy="163080"/>
            </a:xfrm>
            <a:prstGeom prst="rect">
              <a:avLst/>
            </a:prstGeom>
            <a:solidFill>
              <a:srgbClr val="419CCC"/>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31" name="Google Shape;213;p22">
              <a:extLst>
                <a:ext uri="{FF2B5EF4-FFF2-40B4-BE49-F238E27FC236}">
                  <a16:creationId xmlns:a16="http://schemas.microsoft.com/office/drawing/2014/main" id="{06EA0491-A4DE-8BE3-726E-6A25C5D56839}"/>
                </a:ext>
              </a:extLst>
            </p:cNvPr>
            <p:cNvSpPr/>
            <p:nvPr/>
          </p:nvSpPr>
          <p:spPr>
            <a:xfrm>
              <a:off x="8500051" y="6061726"/>
              <a:ext cx="1711328" cy="163080"/>
            </a:xfrm>
            <a:prstGeom prst="rect">
              <a:avLst/>
            </a:prstGeom>
            <a:solidFill>
              <a:srgbClr val="385085"/>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32" name="Google Shape;214;p22">
              <a:extLst>
                <a:ext uri="{FF2B5EF4-FFF2-40B4-BE49-F238E27FC236}">
                  <a16:creationId xmlns:a16="http://schemas.microsoft.com/office/drawing/2014/main" id="{A72BBE98-6C90-5E19-FAC0-C6D0B6FBA9DD}"/>
                </a:ext>
              </a:extLst>
            </p:cNvPr>
            <p:cNvSpPr/>
            <p:nvPr/>
          </p:nvSpPr>
          <p:spPr>
            <a:xfrm>
              <a:off x="10211461" y="6061726"/>
              <a:ext cx="1530094" cy="163080"/>
            </a:xfrm>
            <a:prstGeom prst="rect">
              <a:avLst/>
            </a:prstGeom>
            <a:solidFill>
              <a:srgbClr val="FFCE63"/>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b="0" i="0" u="none" strike="noStrike" kern="0" cap="none" spc="0" normalizeH="0" baseline="0" noProof="0">
                <a:ln>
                  <a:noFill/>
                </a:ln>
                <a:solidFill>
                  <a:srgbClr val="000000"/>
                </a:solidFill>
                <a:effectLst/>
                <a:uLnTx/>
                <a:uFillTx/>
                <a:latin typeface="Montserrat Light"/>
                <a:ea typeface="+mn-ea"/>
                <a:cs typeface="Arial"/>
                <a:sym typeface="Arial"/>
              </a:endParaRPr>
            </a:p>
          </p:txBody>
        </p:sp>
        <p:sp>
          <p:nvSpPr>
            <p:cNvPr id="33" name="Google Shape;215;p22">
              <a:extLst>
                <a:ext uri="{FF2B5EF4-FFF2-40B4-BE49-F238E27FC236}">
                  <a16:creationId xmlns:a16="http://schemas.microsoft.com/office/drawing/2014/main" id="{E45CBFF3-C221-142E-C066-82B325C9959D}"/>
                </a:ext>
              </a:extLst>
            </p:cNvPr>
            <p:cNvSpPr txBox="1">
              <a:spLocks/>
            </p:cNvSpPr>
            <p:nvPr/>
          </p:nvSpPr>
          <p:spPr>
            <a:xfrm>
              <a:off x="5013062" y="2025339"/>
              <a:ext cx="1662801"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0" i="0" u="none" strike="noStrike" kern="1200" cap="none" spc="0" normalizeH="0" baseline="0" noProof="0" dirty="0">
                  <a:ln>
                    <a:noFill/>
                  </a:ln>
                  <a:solidFill>
                    <a:srgbClr val="272E3A"/>
                  </a:solidFill>
                  <a:effectLst/>
                  <a:uLnTx/>
                  <a:uFillTx/>
                  <a:latin typeface="Montserrat Light"/>
                  <a:ea typeface="+mn-ea"/>
                  <a:cs typeface="+mn-cs"/>
                </a:rPr>
                <a:t>Jan. 1 - Feb. 28</a:t>
              </a:r>
            </a:p>
          </p:txBody>
        </p:sp>
        <p:sp>
          <p:nvSpPr>
            <p:cNvPr id="34" name="Google Shape;216;p22">
              <a:extLst>
                <a:ext uri="{FF2B5EF4-FFF2-40B4-BE49-F238E27FC236}">
                  <a16:creationId xmlns:a16="http://schemas.microsoft.com/office/drawing/2014/main" id="{DF4BB323-6340-6FC6-42D1-6E44A383598F}"/>
                </a:ext>
              </a:extLst>
            </p:cNvPr>
            <p:cNvSpPr txBox="1">
              <a:spLocks/>
            </p:cNvSpPr>
            <p:nvPr/>
          </p:nvSpPr>
          <p:spPr>
            <a:xfrm>
              <a:off x="10199123" y="4963216"/>
              <a:ext cx="1711328"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0" i="0" u="none" strike="noStrike" kern="1200" cap="none" spc="0" normalizeH="0" baseline="0" noProof="0" dirty="0">
                  <a:ln>
                    <a:noFill/>
                  </a:ln>
                  <a:solidFill>
                    <a:srgbClr val="272E3A"/>
                  </a:solidFill>
                  <a:effectLst/>
                  <a:uLnTx/>
                  <a:uFillTx/>
                  <a:latin typeface="Montserrat Light"/>
                  <a:ea typeface="+mn-ea"/>
                  <a:cs typeface="+mn-cs"/>
                </a:rPr>
                <a:t>Apr. 1 - June 30</a:t>
              </a:r>
            </a:p>
          </p:txBody>
        </p:sp>
        <p:sp>
          <p:nvSpPr>
            <p:cNvPr id="35" name="Google Shape;217;p22">
              <a:extLst>
                <a:ext uri="{FF2B5EF4-FFF2-40B4-BE49-F238E27FC236}">
                  <a16:creationId xmlns:a16="http://schemas.microsoft.com/office/drawing/2014/main" id="{882C659B-B744-45E0-E2AA-128D77A07F5A}"/>
                </a:ext>
              </a:extLst>
            </p:cNvPr>
            <p:cNvSpPr txBox="1">
              <a:spLocks/>
            </p:cNvSpPr>
            <p:nvPr/>
          </p:nvSpPr>
          <p:spPr>
            <a:xfrm>
              <a:off x="3131921" y="3453994"/>
              <a:ext cx="1662801"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0" i="0" u="none" strike="noStrike" kern="1200" cap="none" spc="0" normalizeH="0" baseline="0" noProof="0" dirty="0">
                  <a:ln>
                    <a:noFill/>
                  </a:ln>
                  <a:solidFill>
                    <a:srgbClr val="272E3A"/>
                  </a:solidFill>
                  <a:effectLst/>
                  <a:uLnTx/>
                  <a:uFillTx/>
                  <a:latin typeface="Montserrat Light"/>
                  <a:ea typeface="+mn-ea"/>
                  <a:cs typeface="+mn-cs"/>
                </a:rPr>
                <a:t>Jan. 1 - Jan. 31</a:t>
              </a:r>
            </a:p>
          </p:txBody>
        </p:sp>
        <p:sp>
          <p:nvSpPr>
            <p:cNvPr id="36" name="Google Shape;218;p22">
              <a:extLst>
                <a:ext uri="{FF2B5EF4-FFF2-40B4-BE49-F238E27FC236}">
                  <a16:creationId xmlns:a16="http://schemas.microsoft.com/office/drawing/2014/main" id="{2C4EB1C6-AB6A-8BEA-19DD-BFC3C1FFB4DC}"/>
                </a:ext>
              </a:extLst>
            </p:cNvPr>
            <p:cNvSpPr txBox="1">
              <a:spLocks/>
            </p:cNvSpPr>
            <p:nvPr/>
          </p:nvSpPr>
          <p:spPr>
            <a:xfrm>
              <a:off x="6588239" y="4216545"/>
              <a:ext cx="1662801"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0" i="0" u="none" strike="noStrike" kern="1200" cap="none" spc="0" normalizeH="0" baseline="0" noProof="0" dirty="0">
                  <a:ln>
                    <a:noFill/>
                  </a:ln>
                  <a:solidFill>
                    <a:srgbClr val="272E3A"/>
                  </a:solidFill>
                  <a:effectLst/>
                  <a:uLnTx/>
                  <a:uFillTx/>
                  <a:latin typeface="Montserrat Light"/>
                  <a:ea typeface="+mn-ea"/>
                  <a:cs typeface="+mn-cs"/>
                </a:rPr>
                <a:t>Feb. 1 - Mar. 31</a:t>
              </a:r>
            </a:p>
          </p:txBody>
        </p:sp>
        <p:sp>
          <p:nvSpPr>
            <p:cNvPr id="37" name="Google Shape;219;p22">
              <a:extLst>
                <a:ext uri="{FF2B5EF4-FFF2-40B4-BE49-F238E27FC236}">
                  <a16:creationId xmlns:a16="http://schemas.microsoft.com/office/drawing/2014/main" id="{EAFB0831-156B-4021-7AB2-4F0ECAD1A40F}"/>
                </a:ext>
              </a:extLst>
            </p:cNvPr>
            <p:cNvSpPr txBox="1">
              <a:spLocks/>
            </p:cNvSpPr>
            <p:nvPr/>
          </p:nvSpPr>
          <p:spPr>
            <a:xfrm>
              <a:off x="8317097" y="5705198"/>
              <a:ext cx="1662801"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l"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0" i="0" u="none" strike="noStrike" kern="1200" cap="none" spc="0" normalizeH="0" baseline="0" noProof="0" dirty="0">
                  <a:ln>
                    <a:noFill/>
                  </a:ln>
                  <a:solidFill>
                    <a:srgbClr val="272E3A"/>
                  </a:solidFill>
                  <a:effectLst/>
                  <a:uLnTx/>
                  <a:uFillTx/>
                  <a:latin typeface="Montserrat Light"/>
                  <a:ea typeface="+mn-ea"/>
                  <a:cs typeface="+mn-cs"/>
                </a:rPr>
                <a:t>Apr. 1 - Apr. 30</a:t>
              </a:r>
            </a:p>
          </p:txBody>
        </p:sp>
        <p:sp>
          <p:nvSpPr>
            <p:cNvPr id="38" name="Google Shape;220;p22">
              <a:extLst>
                <a:ext uri="{FF2B5EF4-FFF2-40B4-BE49-F238E27FC236}">
                  <a16:creationId xmlns:a16="http://schemas.microsoft.com/office/drawing/2014/main" id="{6609BF1E-3DDF-4F99-565B-5142CA39713C}"/>
                </a:ext>
              </a:extLst>
            </p:cNvPr>
            <p:cNvSpPr txBox="1">
              <a:spLocks/>
            </p:cNvSpPr>
            <p:nvPr/>
          </p:nvSpPr>
          <p:spPr>
            <a:xfrm flipH="1">
              <a:off x="207215" y="2328374"/>
              <a:ext cx="1573174" cy="408263"/>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400" b="1" u="none" strike="noStrike" kern="1200" cap="none" spc="0" normalizeH="0" baseline="0" noProof="0" dirty="0">
                  <a:ln>
                    <a:noFill/>
                  </a:ln>
                  <a:solidFill>
                    <a:srgbClr val="272E3A"/>
                  </a:solidFill>
                  <a:effectLst/>
                  <a:uLnTx/>
                  <a:uFillTx/>
                  <a:latin typeface="Century Gothic" panose="020B0502020202020204" pitchFamily="34" charset="0"/>
                  <a:ea typeface="Barlow Semi Condensed"/>
                  <a:cs typeface="Barlow Semi Condensed"/>
                  <a:sym typeface="Barlow Semi Condensed"/>
                </a:rPr>
                <a:t>PHASE 1</a:t>
              </a:r>
            </a:p>
          </p:txBody>
        </p:sp>
        <p:sp>
          <p:nvSpPr>
            <p:cNvPr id="39" name="Google Shape;221;p22">
              <a:extLst>
                <a:ext uri="{FF2B5EF4-FFF2-40B4-BE49-F238E27FC236}">
                  <a16:creationId xmlns:a16="http://schemas.microsoft.com/office/drawing/2014/main" id="{3DF72B96-89D0-2B8E-2994-BDF58D8E489F}"/>
                </a:ext>
              </a:extLst>
            </p:cNvPr>
            <p:cNvSpPr txBox="1">
              <a:spLocks/>
            </p:cNvSpPr>
            <p:nvPr/>
          </p:nvSpPr>
          <p:spPr>
            <a:xfrm flipH="1">
              <a:off x="450346" y="4568385"/>
              <a:ext cx="1330042" cy="408263"/>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400" b="1" u="none" strike="noStrike" kern="1200" cap="none" spc="0" normalizeH="0" baseline="0" noProof="0">
                  <a:ln>
                    <a:noFill/>
                  </a:ln>
                  <a:solidFill>
                    <a:srgbClr val="272E3A"/>
                  </a:solidFill>
                  <a:effectLst/>
                  <a:uLnTx/>
                  <a:uFillTx/>
                  <a:latin typeface="Century Gothic" panose="020B0502020202020204" pitchFamily="34" charset="0"/>
                  <a:ea typeface="Barlow Semi Condensed"/>
                  <a:cs typeface="Barlow Semi Condensed"/>
                  <a:sym typeface="Barlow Semi Condensed"/>
                </a:rPr>
                <a:t>PHASE 2</a:t>
              </a:r>
            </a:p>
          </p:txBody>
        </p:sp>
        <p:sp>
          <p:nvSpPr>
            <p:cNvPr id="40" name="Google Shape;222;p22">
              <a:extLst>
                <a:ext uri="{FF2B5EF4-FFF2-40B4-BE49-F238E27FC236}">
                  <a16:creationId xmlns:a16="http://schemas.microsoft.com/office/drawing/2014/main" id="{7D4B8118-99FB-A2FF-E5B6-C8CD44AFB1B5}"/>
                </a:ext>
              </a:extLst>
            </p:cNvPr>
            <p:cNvSpPr txBox="1">
              <a:spLocks/>
            </p:cNvSpPr>
            <p:nvPr/>
          </p:nvSpPr>
          <p:spPr>
            <a:xfrm flipH="1">
              <a:off x="450346" y="3075045"/>
              <a:ext cx="1330042" cy="408263"/>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400" b="1" u="none" strike="noStrike" kern="1200" cap="none" spc="0" normalizeH="0" baseline="0" noProof="0">
                  <a:ln>
                    <a:noFill/>
                  </a:ln>
                  <a:solidFill>
                    <a:srgbClr val="272E3A"/>
                  </a:solidFill>
                  <a:effectLst/>
                  <a:uLnTx/>
                  <a:uFillTx/>
                  <a:latin typeface="Century Gothic" panose="020B0502020202020204" pitchFamily="34" charset="0"/>
                </a:rPr>
                <a:t>Task 1</a:t>
              </a:r>
            </a:p>
          </p:txBody>
        </p:sp>
        <p:sp>
          <p:nvSpPr>
            <p:cNvPr id="41" name="Google Shape;223;p22">
              <a:extLst>
                <a:ext uri="{FF2B5EF4-FFF2-40B4-BE49-F238E27FC236}">
                  <a16:creationId xmlns:a16="http://schemas.microsoft.com/office/drawing/2014/main" id="{E120165C-5650-3928-6B64-F2E3CF5AF851}"/>
                </a:ext>
              </a:extLst>
            </p:cNvPr>
            <p:cNvSpPr txBox="1">
              <a:spLocks/>
            </p:cNvSpPr>
            <p:nvPr/>
          </p:nvSpPr>
          <p:spPr>
            <a:xfrm flipH="1">
              <a:off x="450346" y="3821715"/>
              <a:ext cx="1330042" cy="408263"/>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400" b="1" u="none" strike="noStrike" kern="1200" cap="none" spc="0" normalizeH="0" baseline="0" noProof="0">
                  <a:ln>
                    <a:noFill/>
                  </a:ln>
                  <a:solidFill>
                    <a:srgbClr val="272E3A"/>
                  </a:solidFill>
                  <a:effectLst/>
                  <a:uLnTx/>
                  <a:uFillTx/>
                  <a:latin typeface="Century Gothic" panose="020B0502020202020204" pitchFamily="34" charset="0"/>
                </a:rPr>
                <a:t>Task 2</a:t>
              </a:r>
            </a:p>
          </p:txBody>
        </p:sp>
        <p:sp>
          <p:nvSpPr>
            <p:cNvPr id="42" name="Google Shape;224;p22">
              <a:extLst>
                <a:ext uri="{FF2B5EF4-FFF2-40B4-BE49-F238E27FC236}">
                  <a16:creationId xmlns:a16="http://schemas.microsoft.com/office/drawing/2014/main" id="{F9F63E2A-91CB-0E46-E9DF-3E97AC0B6FE7}"/>
                </a:ext>
              </a:extLst>
            </p:cNvPr>
            <p:cNvSpPr txBox="1">
              <a:spLocks/>
            </p:cNvSpPr>
            <p:nvPr/>
          </p:nvSpPr>
          <p:spPr>
            <a:xfrm flipH="1">
              <a:off x="450346" y="5315056"/>
              <a:ext cx="1330042" cy="408263"/>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400" b="1" u="none" strike="noStrike" kern="1200" cap="none" spc="0" normalizeH="0" baseline="0" noProof="0">
                  <a:ln>
                    <a:noFill/>
                  </a:ln>
                  <a:solidFill>
                    <a:srgbClr val="272E3A"/>
                  </a:solidFill>
                  <a:effectLst/>
                  <a:uLnTx/>
                  <a:uFillTx/>
                  <a:latin typeface="Century Gothic" panose="020B0502020202020204" pitchFamily="34" charset="0"/>
                </a:rPr>
                <a:t>Task 1</a:t>
              </a:r>
            </a:p>
          </p:txBody>
        </p:sp>
        <p:sp>
          <p:nvSpPr>
            <p:cNvPr id="43" name="Google Shape;225;p22">
              <a:extLst>
                <a:ext uri="{FF2B5EF4-FFF2-40B4-BE49-F238E27FC236}">
                  <a16:creationId xmlns:a16="http://schemas.microsoft.com/office/drawing/2014/main" id="{510508D7-FAA5-ECB2-C775-F4A0A38B82AA}"/>
                </a:ext>
              </a:extLst>
            </p:cNvPr>
            <p:cNvSpPr txBox="1">
              <a:spLocks/>
            </p:cNvSpPr>
            <p:nvPr/>
          </p:nvSpPr>
          <p:spPr>
            <a:xfrm flipH="1">
              <a:off x="450346" y="6061726"/>
              <a:ext cx="1330042" cy="408263"/>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400" b="1" u="none" strike="noStrike" kern="1200" cap="none" spc="0" normalizeH="0" baseline="0" noProof="0">
                  <a:ln>
                    <a:noFill/>
                  </a:ln>
                  <a:solidFill>
                    <a:srgbClr val="272E3A"/>
                  </a:solidFill>
                  <a:effectLst/>
                  <a:uLnTx/>
                  <a:uFillTx/>
                  <a:latin typeface="Century Gothic" panose="020B0502020202020204" pitchFamily="34" charset="0"/>
                </a:rPr>
                <a:t>Task 2</a:t>
              </a:r>
            </a:p>
          </p:txBody>
        </p:sp>
        <p:sp>
          <p:nvSpPr>
            <p:cNvPr id="44" name="Google Shape;226;p22">
              <a:extLst>
                <a:ext uri="{FF2B5EF4-FFF2-40B4-BE49-F238E27FC236}">
                  <a16:creationId xmlns:a16="http://schemas.microsoft.com/office/drawing/2014/main" id="{9C535561-6E05-7CA8-A2A0-297682CB674F}"/>
                </a:ext>
              </a:extLst>
            </p:cNvPr>
            <p:cNvSpPr txBox="1">
              <a:spLocks/>
            </p:cNvSpPr>
            <p:nvPr/>
          </p:nvSpPr>
          <p:spPr>
            <a:xfrm>
              <a:off x="10187734" y="6501473"/>
              <a:ext cx="1722717" cy="356527"/>
            </a:xfrm>
            <a:prstGeom prst="rect">
              <a:avLst/>
            </a:prstGeom>
          </p:spPr>
          <p:txBody>
            <a:bodyPr spcFirstLastPara="1" vert="horz" wrap="square" lIns="243800" tIns="243800" rIns="243800" bIns="243800" rtlCol="0" anchor="ctr" anchorCtr="0">
              <a:noAutofit/>
            </a:bodyPr>
            <a:lst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n-US" sz="1200" b="0" i="0" u="none" strike="noStrike" kern="1200" cap="none" spc="0" normalizeH="0" baseline="0" noProof="0" dirty="0">
                  <a:ln>
                    <a:noFill/>
                  </a:ln>
                  <a:solidFill>
                    <a:srgbClr val="272E3A"/>
                  </a:solidFill>
                  <a:effectLst/>
                  <a:uLnTx/>
                  <a:uFillTx/>
                  <a:latin typeface="Montserrat Light"/>
                  <a:ea typeface="+mn-ea"/>
                  <a:cs typeface="+mn-cs"/>
                </a:rPr>
                <a:t>June 1 - June 30</a:t>
              </a:r>
            </a:p>
          </p:txBody>
        </p:sp>
      </p:grpSp>
      <p:sp>
        <p:nvSpPr>
          <p:cNvPr id="49" name="TextBox 48">
            <a:extLst>
              <a:ext uri="{FF2B5EF4-FFF2-40B4-BE49-F238E27FC236}">
                <a16:creationId xmlns:a16="http://schemas.microsoft.com/office/drawing/2014/main" id="{F049C77A-6218-EFA8-BE06-A7581A9C9285}"/>
              </a:ext>
            </a:extLst>
          </p:cNvPr>
          <p:cNvSpPr txBox="1"/>
          <p:nvPr/>
        </p:nvSpPr>
        <p:spPr>
          <a:xfrm rot="16200000">
            <a:off x="-1050502" y="3779713"/>
            <a:ext cx="3507692" cy="523220"/>
          </a:xfrm>
          <a:prstGeom prst="rect">
            <a:avLst/>
          </a:prstGeom>
          <a:noFill/>
        </p:spPr>
        <p:txBody>
          <a:bodyPr wrap="none" rtlCol="0">
            <a:spAutoFit/>
          </a:bodyPr>
          <a:lstStyle/>
          <a:p>
            <a:r>
              <a:rPr lang="es" sz="2800" b="1" dirty="0">
                <a:latin typeface="Century Gothic" panose="020B0502020202020204" pitchFamily="34" charset="0"/>
              </a:rPr>
              <a:t>PROJECT SCHEDULE</a:t>
            </a:r>
            <a:endParaRPr lang="en-US" sz="2800" b="1" dirty="0">
              <a:latin typeface="Century Gothic" panose="020B0502020202020204" pitchFamily="34" charset="0"/>
            </a:endParaRPr>
          </a:p>
        </p:txBody>
      </p:sp>
    </p:spTree>
    <p:extLst>
      <p:ext uri="{BB962C8B-B14F-4D97-AF65-F5344CB8AC3E}">
        <p14:creationId xmlns:p14="http://schemas.microsoft.com/office/powerpoint/2010/main" val="1591416730"/>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Round Same-side Corner of Rectangle 169">
            <a:extLst>
              <a:ext uri="{FF2B5EF4-FFF2-40B4-BE49-F238E27FC236}">
                <a16:creationId xmlns:a16="http://schemas.microsoft.com/office/drawing/2014/main" id="{F4642A92-86FC-F22B-3758-7D3C342607E2}"/>
              </a:ext>
            </a:extLst>
          </p:cNvPr>
          <p:cNvSpPr/>
          <p:nvPr/>
        </p:nvSpPr>
        <p:spPr>
          <a:xfrm rot="16200000">
            <a:off x="8773283" y="-5091"/>
            <a:ext cx="2213368" cy="4624071"/>
          </a:xfrm>
          <a:prstGeom prst="round2SameRect">
            <a:avLst/>
          </a:prstGeom>
          <a:solidFill>
            <a:srgbClr val="FFA826">
              <a:alpha val="1960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26" name="Google Shape;328;p25">
            <a:extLst>
              <a:ext uri="{FF2B5EF4-FFF2-40B4-BE49-F238E27FC236}">
                <a16:creationId xmlns:a16="http://schemas.microsoft.com/office/drawing/2014/main" id="{7105A0CF-8AD9-31C8-664F-CA9C57C733AD}"/>
              </a:ext>
            </a:extLst>
          </p:cNvPr>
          <p:cNvGrpSpPr/>
          <p:nvPr/>
        </p:nvGrpSpPr>
        <p:grpSpPr>
          <a:xfrm>
            <a:off x="1707717" y="4975741"/>
            <a:ext cx="405324" cy="402763"/>
            <a:chOff x="-61354075" y="1940500"/>
            <a:chExt cx="314275" cy="312325"/>
          </a:xfrm>
          <a:solidFill>
            <a:srgbClr val="A8436F"/>
          </a:solidFill>
        </p:grpSpPr>
        <p:sp>
          <p:nvSpPr>
            <p:cNvPr id="130" name="Google Shape;329;p25">
              <a:extLst>
                <a:ext uri="{FF2B5EF4-FFF2-40B4-BE49-F238E27FC236}">
                  <a16:creationId xmlns:a16="http://schemas.microsoft.com/office/drawing/2014/main" id="{26B6EA7E-F9A2-D598-EE41-1FC822DCC6C7}"/>
                </a:ext>
              </a:extLst>
            </p:cNvPr>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grpFill/>
            <a:ln>
              <a:noFill/>
            </a:ln>
          </p:spPr>
          <p:txBody>
            <a:bodyPr spcFirstLastPara="1" wrap="square" lIns="325067" tIns="325067" rIns="325067" bIns="325067"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1" name="Google Shape;330;p25">
              <a:extLst>
                <a:ext uri="{FF2B5EF4-FFF2-40B4-BE49-F238E27FC236}">
                  <a16:creationId xmlns:a16="http://schemas.microsoft.com/office/drawing/2014/main" id="{F1D56D4B-F7DC-FBE9-8ECC-6937B7C2A417}"/>
                </a:ext>
              </a:extLst>
            </p:cNvPr>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grpFill/>
            <a:ln>
              <a:noFill/>
            </a:ln>
          </p:spPr>
          <p:txBody>
            <a:bodyPr spcFirstLastPara="1" wrap="square" lIns="325067" tIns="325067" rIns="325067" bIns="325067"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2" name="Google Shape;331;p25">
              <a:extLst>
                <a:ext uri="{FF2B5EF4-FFF2-40B4-BE49-F238E27FC236}">
                  <a16:creationId xmlns:a16="http://schemas.microsoft.com/office/drawing/2014/main" id="{80A777FF-B6DD-E719-813D-AC6A53532D12}"/>
                </a:ext>
              </a:extLst>
            </p:cNvPr>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grpFill/>
            <a:ln>
              <a:noFill/>
            </a:ln>
          </p:spPr>
          <p:txBody>
            <a:bodyPr spcFirstLastPara="1" wrap="square" lIns="325067" tIns="325067" rIns="325067" bIns="325067"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133" name="Google Shape;332;p25">
              <a:extLst>
                <a:ext uri="{FF2B5EF4-FFF2-40B4-BE49-F238E27FC236}">
                  <a16:creationId xmlns:a16="http://schemas.microsoft.com/office/drawing/2014/main" id="{CE5534F5-608F-C676-96E6-BFC65A267D88}"/>
                </a:ext>
              </a:extLst>
            </p:cNvPr>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grpFill/>
            <a:ln>
              <a:noFill/>
            </a:ln>
          </p:spPr>
          <p:txBody>
            <a:bodyPr spcFirstLastPara="1" wrap="square" lIns="325067" tIns="325067" rIns="325067" bIns="325067"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55" name="Google Shape;346;p25">
            <a:extLst>
              <a:ext uri="{FF2B5EF4-FFF2-40B4-BE49-F238E27FC236}">
                <a16:creationId xmlns:a16="http://schemas.microsoft.com/office/drawing/2014/main" id="{D0BF2407-7A0C-3223-922B-3DC0F9FB9F11}"/>
              </a:ext>
            </a:extLst>
          </p:cNvPr>
          <p:cNvSpPr/>
          <p:nvPr/>
        </p:nvSpPr>
        <p:spPr>
          <a:xfrm>
            <a:off x="6237591" y="5018247"/>
            <a:ext cx="405322" cy="345122"/>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A8436F"/>
          </a:solidFill>
          <a:ln>
            <a:noFill/>
          </a:ln>
        </p:spPr>
        <p:txBody>
          <a:bodyPr spcFirstLastPara="1" wrap="square" lIns="325067" tIns="325067" rIns="325067" bIns="325067"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400" b="0" i="0" u="none" strike="noStrike" kern="0" cap="none" spc="0" normalizeH="0" baseline="0" noProof="0">
              <a:ln>
                <a:noFill/>
              </a:ln>
              <a:solidFill>
                <a:srgbClr val="435D74"/>
              </a:solidFill>
              <a:effectLst/>
              <a:uLnTx/>
              <a:uFillTx/>
              <a:latin typeface="Arial"/>
              <a:ea typeface="+mn-ea"/>
              <a:cs typeface="Arial"/>
              <a:sym typeface="Arial"/>
            </a:endParaRPr>
          </a:p>
        </p:txBody>
      </p:sp>
      <p:grpSp>
        <p:nvGrpSpPr>
          <p:cNvPr id="40" name="Google Shape;364;p25">
            <a:extLst>
              <a:ext uri="{FF2B5EF4-FFF2-40B4-BE49-F238E27FC236}">
                <a16:creationId xmlns:a16="http://schemas.microsoft.com/office/drawing/2014/main" id="{E4D0C60E-82FA-9A1C-89DE-DF0146CFB76F}"/>
              </a:ext>
            </a:extLst>
          </p:cNvPr>
          <p:cNvGrpSpPr/>
          <p:nvPr/>
        </p:nvGrpSpPr>
        <p:grpSpPr>
          <a:xfrm>
            <a:off x="4012208" y="4999810"/>
            <a:ext cx="380962" cy="381996"/>
            <a:chOff x="6679825" y="2693700"/>
            <a:chExt cx="257875" cy="258575"/>
          </a:xfrm>
          <a:solidFill>
            <a:srgbClr val="A8436F"/>
          </a:solidFill>
        </p:grpSpPr>
        <p:sp>
          <p:nvSpPr>
            <p:cNvPr id="41" name="Google Shape;365;p25">
              <a:extLst>
                <a:ext uri="{FF2B5EF4-FFF2-40B4-BE49-F238E27FC236}">
                  <a16:creationId xmlns:a16="http://schemas.microsoft.com/office/drawing/2014/main" id="{D37684B1-3D17-866B-F774-EB9DF7825CDA}"/>
                </a:ext>
              </a:extLst>
            </p:cNvPr>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 name="Google Shape;366;p25">
              <a:extLst>
                <a:ext uri="{FF2B5EF4-FFF2-40B4-BE49-F238E27FC236}">
                  <a16:creationId xmlns:a16="http://schemas.microsoft.com/office/drawing/2014/main" id="{EB95E41C-AA38-D4F7-6C0E-034C5153D141}"/>
                </a:ext>
              </a:extLst>
            </p:cNvPr>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dirty="0">
                <a:ln>
                  <a:noFill/>
                </a:ln>
                <a:solidFill>
                  <a:srgbClr val="000000"/>
                </a:solidFill>
                <a:effectLst/>
                <a:uLnTx/>
                <a:uFillTx/>
                <a:latin typeface="Arial"/>
                <a:ea typeface="+mn-ea"/>
                <a:cs typeface="Arial"/>
                <a:sym typeface="Arial"/>
              </a:endParaRPr>
            </a:p>
          </p:txBody>
        </p:sp>
      </p:grpSp>
      <p:graphicFrame>
        <p:nvGraphicFramePr>
          <p:cNvPr id="37" name="Chart 36">
            <a:extLst>
              <a:ext uri="{FF2B5EF4-FFF2-40B4-BE49-F238E27FC236}">
                <a16:creationId xmlns:a16="http://schemas.microsoft.com/office/drawing/2014/main" id="{A3CB492A-D7E7-B221-8947-46598BE9ACFD}"/>
              </a:ext>
            </a:extLst>
          </p:cNvPr>
          <p:cNvGraphicFramePr/>
          <p:nvPr>
            <p:extLst>
              <p:ext uri="{D42A27DB-BD31-4B8C-83A1-F6EECF244321}">
                <p14:modId xmlns:p14="http://schemas.microsoft.com/office/powerpoint/2010/main" val="3611131844"/>
              </p:ext>
            </p:extLst>
          </p:nvPr>
        </p:nvGraphicFramePr>
        <p:xfrm>
          <a:off x="7500937" y="3986118"/>
          <a:ext cx="4451770" cy="2621306"/>
        </p:xfrm>
        <a:graphic>
          <a:graphicData uri="http://schemas.openxmlformats.org/drawingml/2006/chart">
            <c:chart xmlns:c="http://schemas.openxmlformats.org/drawingml/2006/chart" xmlns:r="http://schemas.openxmlformats.org/officeDocument/2006/relationships" r:id="rId2"/>
          </a:graphicData>
        </a:graphic>
      </p:graphicFrame>
      <p:sp>
        <p:nvSpPr>
          <p:cNvPr id="137" name="TextBox 136">
            <a:extLst>
              <a:ext uri="{FF2B5EF4-FFF2-40B4-BE49-F238E27FC236}">
                <a16:creationId xmlns:a16="http://schemas.microsoft.com/office/drawing/2014/main" id="{E967F4A7-DD5D-DA39-5D64-7B284B6F7F20}"/>
              </a:ext>
            </a:extLst>
          </p:cNvPr>
          <p:cNvSpPr txBox="1"/>
          <p:nvPr/>
        </p:nvSpPr>
        <p:spPr>
          <a:xfrm>
            <a:off x="8186898" y="1706779"/>
            <a:ext cx="3386138" cy="1200329"/>
          </a:xfrm>
          <a:prstGeom prst="rect">
            <a:avLst/>
          </a:prstGeom>
          <a:noFill/>
        </p:spPr>
        <p:txBody>
          <a:bodyPr wrap="square" rtlCol="0">
            <a:spAutoFit/>
          </a:bodyPr>
          <a:lstStyle/>
          <a:p>
            <a:pPr marL="0" marR="0" lvl="0" indent="0"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2000" u="none" strike="noStrike" kern="1200" cap="none" spc="0" normalizeH="0" baseline="0" noProof="0" dirty="0">
                <a:ln>
                  <a:noFill/>
                </a:ln>
                <a:effectLst/>
                <a:uLnTx/>
                <a:uFillTx/>
                <a:latin typeface="Century Gothic" panose="020B0502020202020204" pitchFamily="34" charset="0"/>
              </a:rPr>
              <a:t>Lorem Ipsum is simply dummy text of the printing and typesetting industry. </a:t>
            </a:r>
          </a:p>
        </p:txBody>
      </p:sp>
      <p:grpSp>
        <p:nvGrpSpPr>
          <p:cNvPr id="158" name="Group 157">
            <a:extLst>
              <a:ext uri="{FF2B5EF4-FFF2-40B4-BE49-F238E27FC236}">
                <a16:creationId xmlns:a16="http://schemas.microsoft.com/office/drawing/2014/main" id="{E2FAC347-29CB-EAEE-67C5-0CF6E9084CEB}"/>
              </a:ext>
            </a:extLst>
          </p:cNvPr>
          <p:cNvGrpSpPr/>
          <p:nvPr/>
        </p:nvGrpSpPr>
        <p:grpSpPr>
          <a:xfrm>
            <a:off x="849134" y="1352893"/>
            <a:ext cx="6375525" cy="2354227"/>
            <a:chOff x="935052" y="1328849"/>
            <a:chExt cx="6375525" cy="2354227"/>
          </a:xfrm>
        </p:grpSpPr>
        <p:sp>
          <p:nvSpPr>
            <p:cNvPr id="143" name="Rounded Rectangle 142">
              <a:extLst>
                <a:ext uri="{FF2B5EF4-FFF2-40B4-BE49-F238E27FC236}">
                  <a16:creationId xmlns:a16="http://schemas.microsoft.com/office/drawing/2014/main" id="{1FF930A5-88BC-AC24-6993-34CF663FF6B2}"/>
                </a:ext>
              </a:extLst>
            </p:cNvPr>
            <p:cNvSpPr/>
            <p:nvPr/>
          </p:nvSpPr>
          <p:spPr>
            <a:xfrm>
              <a:off x="935052" y="1328849"/>
              <a:ext cx="3043238" cy="954052"/>
            </a:xfrm>
            <a:prstGeom prst="roundRect">
              <a:avLst/>
            </a:prstGeom>
            <a:solidFill>
              <a:srgbClr val="A8436F">
                <a:alpha val="1963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Rounded Rectangle 143">
              <a:extLst>
                <a:ext uri="{FF2B5EF4-FFF2-40B4-BE49-F238E27FC236}">
                  <a16:creationId xmlns:a16="http://schemas.microsoft.com/office/drawing/2014/main" id="{29C892EF-C26D-4940-EAA1-1290FF9BB0AA}"/>
                </a:ext>
              </a:extLst>
            </p:cNvPr>
            <p:cNvSpPr/>
            <p:nvPr/>
          </p:nvSpPr>
          <p:spPr>
            <a:xfrm>
              <a:off x="935052" y="2729024"/>
              <a:ext cx="3043238" cy="954052"/>
            </a:xfrm>
            <a:prstGeom prst="roundRect">
              <a:avLst/>
            </a:prstGeom>
            <a:solidFill>
              <a:srgbClr val="FFCE63">
                <a:alpha val="1963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ounded Rectangle 144">
              <a:extLst>
                <a:ext uri="{FF2B5EF4-FFF2-40B4-BE49-F238E27FC236}">
                  <a16:creationId xmlns:a16="http://schemas.microsoft.com/office/drawing/2014/main" id="{78263B25-B95E-517B-AFB0-ABBFCDE82DC4}"/>
                </a:ext>
              </a:extLst>
            </p:cNvPr>
            <p:cNvSpPr/>
            <p:nvPr/>
          </p:nvSpPr>
          <p:spPr>
            <a:xfrm>
              <a:off x="4267339" y="1328849"/>
              <a:ext cx="3043238" cy="954052"/>
            </a:xfrm>
            <a:prstGeom prst="roundRect">
              <a:avLst/>
            </a:prstGeom>
            <a:solidFill>
              <a:srgbClr val="F26363">
                <a:alpha val="1963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6" name="Rounded Rectangle 145">
              <a:extLst>
                <a:ext uri="{FF2B5EF4-FFF2-40B4-BE49-F238E27FC236}">
                  <a16:creationId xmlns:a16="http://schemas.microsoft.com/office/drawing/2014/main" id="{370CCD71-D00C-54CA-47AF-06961C811131}"/>
                </a:ext>
              </a:extLst>
            </p:cNvPr>
            <p:cNvSpPr/>
            <p:nvPr/>
          </p:nvSpPr>
          <p:spPr>
            <a:xfrm>
              <a:off x="4267339" y="2729024"/>
              <a:ext cx="3043238" cy="954052"/>
            </a:xfrm>
            <a:prstGeom prst="roundRect">
              <a:avLst/>
            </a:prstGeom>
            <a:solidFill>
              <a:srgbClr val="7DD1CE">
                <a:alpha val="1963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50B6A22-026C-D4E3-DF85-F148EDF55478}"/>
                </a:ext>
              </a:extLst>
            </p:cNvPr>
            <p:cNvSpPr txBox="1"/>
            <p:nvPr/>
          </p:nvSpPr>
          <p:spPr>
            <a:xfrm>
              <a:off x="2155585" y="1394213"/>
              <a:ext cx="787395" cy="369332"/>
            </a:xfrm>
            <a:prstGeom prst="rect">
              <a:avLst/>
            </a:prstGeom>
            <a:noFill/>
          </p:spPr>
          <p:txBody>
            <a:bodyPr wrap="none" rtlCol="0">
              <a:spAutoFit/>
            </a:bodyPr>
            <a:lstStyle/>
            <a:p>
              <a:r>
                <a:rPr kumimoji="0" lang="es" sz="1800" b="1" u="none" strike="noStrike" kern="1200" cap="none" spc="0" normalizeH="0" baseline="0" noProof="0" dirty="0">
                  <a:ln>
                    <a:noFill/>
                  </a:ln>
                  <a:solidFill>
                    <a:srgbClr val="A8436F"/>
                  </a:solidFill>
                  <a:effectLst/>
                  <a:uLnTx/>
                  <a:uFillTx/>
                  <a:latin typeface="Century Gothic" panose="020B0502020202020204" pitchFamily="34" charset="0"/>
                  <a:ea typeface="Barlow Semi Condensed"/>
                  <a:cs typeface="Barlow Semi Condensed"/>
                  <a:sym typeface="Barlow Semi Condensed"/>
                </a:rPr>
                <a:t>28.87</a:t>
              </a:r>
              <a:endParaRPr lang="en-US" b="1" dirty="0">
                <a:solidFill>
                  <a:srgbClr val="A8436F"/>
                </a:solidFill>
                <a:latin typeface="Century Gothic" panose="020B0502020202020204" pitchFamily="34" charset="0"/>
              </a:endParaRPr>
            </a:p>
          </p:txBody>
        </p:sp>
        <p:sp>
          <p:nvSpPr>
            <p:cNvPr id="134" name="TextBox 133">
              <a:extLst>
                <a:ext uri="{FF2B5EF4-FFF2-40B4-BE49-F238E27FC236}">
                  <a16:creationId xmlns:a16="http://schemas.microsoft.com/office/drawing/2014/main" id="{35B4E2F9-9DC2-FBC6-C93A-1F14DB24EF19}"/>
                </a:ext>
              </a:extLst>
            </p:cNvPr>
            <p:cNvSpPr txBox="1"/>
            <p:nvPr/>
          </p:nvSpPr>
          <p:spPr>
            <a:xfrm>
              <a:off x="5290437" y="1376943"/>
              <a:ext cx="1104790" cy="369332"/>
            </a:xfrm>
            <a:prstGeom prst="rect">
              <a:avLst/>
            </a:prstGeom>
            <a:noFill/>
          </p:spPr>
          <p:txBody>
            <a:bodyPr wrap="none" rtlCol="0">
              <a:spAutoFit/>
            </a:bodyPr>
            <a:lstStyle/>
            <a:p>
              <a:r>
                <a:rPr kumimoji="0" lang="en-US" sz="1800" b="1" u="none" strike="noStrike" kern="1200" cap="none" spc="0" normalizeH="0" baseline="0" noProof="0" dirty="0">
                  <a:ln>
                    <a:noFill/>
                  </a:ln>
                  <a:solidFill>
                    <a:srgbClr val="F26363"/>
                  </a:solidFill>
                  <a:effectLst/>
                  <a:uLnTx/>
                  <a:uFillTx/>
                  <a:latin typeface="Century Gothic" panose="020B0502020202020204" pitchFamily="34" charset="0"/>
                  <a:ea typeface="Barlow Semi Condensed"/>
                  <a:cs typeface="Barlow Semi Condensed"/>
                  <a:sym typeface="Barlow Semi Condensed"/>
                </a:rPr>
                <a:t>30 DAYS</a:t>
              </a:r>
            </a:p>
          </p:txBody>
        </p:sp>
        <p:sp>
          <p:nvSpPr>
            <p:cNvPr id="135" name="TextBox 134">
              <a:extLst>
                <a:ext uri="{FF2B5EF4-FFF2-40B4-BE49-F238E27FC236}">
                  <a16:creationId xmlns:a16="http://schemas.microsoft.com/office/drawing/2014/main" id="{B4094780-ADF3-8709-8643-14F5DA4696B4}"/>
                </a:ext>
              </a:extLst>
            </p:cNvPr>
            <p:cNvSpPr txBox="1"/>
            <p:nvPr/>
          </p:nvSpPr>
          <p:spPr>
            <a:xfrm>
              <a:off x="1894735" y="2843324"/>
              <a:ext cx="1229824" cy="369332"/>
            </a:xfrm>
            <a:prstGeom prst="rect">
              <a:avLst/>
            </a:prstGeom>
            <a:noFill/>
          </p:spPr>
          <p:txBody>
            <a:bodyPr wrap="none" rtlCol="0">
              <a:spAutoFit/>
            </a:bodyPr>
            <a:lstStyle/>
            <a:p>
              <a:r>
                <a:rPr kumimoji="0" lang="en-US" sz="1800" b="1" u="none" strike="noStrike" kern="1200" cap="none" spc="0" normalizeH="0" baseline="0" noProof="0" dirty="0">
                  <a:ln>
                    <a:noFill/>
                  </a:ln>
                  <a:solidFill>
                    <a:srgbClr val="FFA826"/>
                  </a:solidFill>
                  <a:effectLst/>
                  <a:uLnTx/>
                  <a:uFillTx/>
                  <a:latin typeface="Century Gothic" panose="020B0502020202020204" pitchFamily="34" charset="0"/>
                  <a:ea typeface="Barlow Semi Condensed"/>
                  <a:cs typeface="Barlow Semi Condensed"/>
                  <a:sym typeface="Barlow Semi Condensed"/>
                </a:rPr>
                <a:t>45 SHOPS</a:t>
              </a:r>
            </a:p>
          </p:txBody>
        </p:sp>
        <p:sp>
          <p:nvSpPr>
            <p:cNvPr id="136" name="TextBox 135">
              <a:extLst>
                <a:ext uri="{FF2B5EF4-FFF2-40B4-BE49-F238E27FC236}">
                  <a16:creationId xmlns:a16="http://schemas.microsoft.com/office/drawing/2014/main" id="{DA528E15-CCC3-7AB2-6F3D-0D1B3E45FC61}"/>
                </a:ext>
              </a:extLst>
            </p:cNvPr>
            <p:cNvSpPr txBox="1"/>
            <p:nvPr/>
          </p:nvSpPr>
          <p:spPr>
            <a:xfrm>
              <a:off x="5267995" y="2857612"/>
              <a:ext cx="1107996" cy="369332"/>
            </a:xfrm>
            <a:prstGeom prst="rect">
              <a:avLst/>
            </a:prstGeom>
            <a:noFill/>
          </p:spPr>
          <p:txBody>
            <a:bodyPr wrap="none" rtlCol="0">
              <a:spAutoFit/>
            </a:bodyPr>
            <a:lstStyle/>
            <a:p>
              <a:r>
                <a:rPr kumimoji="0" lang="en-US" sz="1800" b="1" u="none" strike="noStrike" kern="1200" cap="none" spc="0" normalizeH="0" baseline="0" noProof="0" dirty="0">
                  <a:ln>
                    <a:noFill/>
                  </a:ln>
                  <a:solidFill>
                    <a:srgbClr val="7DD1CE"/>
                  </a:solidFill>
                  <a:effectLst/>
                  <a:uLnTx/>
                  <a:uFillTx/>
                  <a:latin typeface="Century Gothic" panose="020B0502020202020204" pitchFamily="34" charset="0"/>
                  <a:ea typeface="Barlow Semi Condensed"/>
                  <a:cs typeface="Barlow Semi Condensed"/>
                  <a:sym typeface="Barlow Semi Condensed"/>
                </a:rPr>
                <a:t>77 UNITS</a:t>
              </a:r>
            </a:p>
          </p:txBody>
        </p:sp>
        <p:sp>
          <p:nvSpPr>
            <p:cNvPr id="138" name="TextBox 137">
              <a:extLst>
                <a:ext uri="{FF2B5EF4-FFF2-40B4-BE49-F238E27FC236}">
                  <a16:creationId xmlns:a16="http://schemas.microsoft.com/office/drawing/2014/main" id="{9FF01F2C-AD69-D2AB-49D9-1BA0AF80D322}"/>
                </a:ext>
              </a:extLst>
            </p:cNvPr>
            <p:cNvSpPr txBox="1"/>
            <p:nvPr/>
          </p:nvSpPr>
          <p:spPr>
            <a:xfrm>
              <a:off x="1958855" y="3247911"/>
              <a:ext cx="1101584" cy="369332"/>
            </a:xfrm>
            <a:prstGeom prst="rect">
              <a:avLst/>
            </a:prstGeom>
            <a:noFill/>
          </p:spPr>
          <p:txBody>
            <a:bodyPr wrap="none" rtlCol="0">
              <a:spAutoFit/>
            </a:bodyPr>
            <a:lstStyle/>
            <a:p>
              <a:r>
                <a:rPr kumimoji="0" lang="en-US" sz="1800" b="0" i="0" u="none" strike="noStrike" kern="1200" cap="none" spc="0" normalizeH="0" baseline="0" noProof="0" dirty="0">
                  <a:ln>
                    <a:noFill/>
                  </a:ln>
                  <a:solidFill>
                    <a:srgbClr val="272E3A"/>
                  </a:solidFill>
                  <a:effectLst/>
                  <a:uLnTx/>
                  <a:uFillTx/>
                  <a:latin typeface="Montserrat Light"/>
                  <a:ea typeface="+mn-ea"/>
                  <a:cs typeface="+mn-cs"/>
                </a:rPr>
                <a:t>retailers</a:t>
              </a:r>
              <a:endParaRPr lang="en-US" dirty="0"/>
            </a:p>
          </p:txBody>
        </p:sp>
        <p:sp>
          <p:nvSpPr>
            <p:cNvPr id="139" name="TextBox 138">
              <a:extLst>
                <a:ext uri="{FF2B5EF4-FFF2-40B4-BE49-F238E27FC236}">
                  <a16:creationId xmlns:a16="http://schemas.microsoft.com/office/drawing/2014/main" id="{342C7F54-C12F-D0A0-B18D-4847375FCD85}"/>
                </a:ext>
              </a:extLst>
            </p:cNvPr>
            <p:cNvSpPr txBox="1"/>
            <p:nvPr/>
          </p:nvSpPr>
          <p:spPr>
            <a:xfrm>
              <a:off x="4561071" y="3219335"/>
              <a:ext cx="2521844" cy="369332"/>
            </a:xfrm>
            <a:prstGeom prst="rect">
              <a:avLst/>
            </a:prstGeom>
            <a:noFill/>
          </p:spPr>
          <p:txBody>
            <a:bodyPr wrap="none" rtlCol="0">
              <a:spAutoFit/>
            </a:bodyPr>
            <a:lstStyle/>
            <a:p>
              <a:r>
                <a:rPr kumimoji="0" lang="en-US" sz="1800" b="0" i="0" u="none" strike="noStrike" kern="1200" cap="none" spc="0" normalizeH="0" baseline="0" noProof="0" dirty="0">
                  <a:ln>
                    <a:noFill/>
                  </a:ln>
                  <a:solidFill>
                    <a:srgbClr val="272E3A"/>
                  </a:solidFill>
                  <a:effectLst/>
                  <a:uLnTx/>
                  <a:uFillTx/>
                  <a:latin typeface="Montserrat Light"/>
                  <a:ea typeface="+mn-ea"/>
                  <a:cs typeface="+mn-cs"/>
                </a:rPr>
                <a:t>remaining inventory</a:t>
              </a:r>
            </a:p>
          </p:txBody>
        </p:sp>
        <p:sp>
          <p:nvSpPr>
            <p:cNvPr id="140" name="TextBox 139">
              <a:extLst>
                <a:ext uri="{FF2B5EF4-FFF2-40B4-BE49-F238E27FC236}">
                  <a16:creationId xmlns:a16="http://schemas.microsoft.com/office/drawing/2014/main" id="{9F81E36C-D218-7A65-D3C9-F8B038FB563E}"/>
                </a:ext>
              </a:extLst>
            </p:cNvPr>
            <p:cNvSpPr txBox="1"/>
            <p:nvPr/>
          </p:nvSpPr>
          <p:spPr>
            <a:xfrm>
              <a:off x="4602749" y="1746090"/>
              <a:ext cx="2480166" cy="369332"/>
            </a:xfrm>
            <a:prstGeom prst="rect">
              <a:avLst/>
            </a:prstGeom>
            <a:noFill/>
          </p:spPr>
          <p:txBody>
            <a:bodyPr wrap="none" rtlCol="0">
              <a:spAutoFit/>
            </a:bodyPr>
            <a:lstStyle/>
            <a:p>
              <a:r>
                <a:rPr kumimoji="0" lang="en-US" sz="1800" b="0" i="0" u="none" strike="noStrike" kern="1200" cap="none" spc="0" normalizeH="0" baseline="0" noProof="0" dirty="0">
                  <a:ln>
                    <a:noFill/>
                  </a:ln>
                  <a:solidFill>
                    <a:srgbClr val="272E3A"/>
                  </a:solidFill>
                  <a:effectLst/>
                  <a:uLnTx/>
                  <a:uFillTx/>
                  <a:latin typeface="Montserrat Light"/>
                  <a:ea typeface="+mn-ea"/>
                  <a:cs typeface="+mn-cs"/>
                </a:rPr>
                <a:t>avg. days on market</a:t>
              </a:r>
            </a:p>
          </p:txBody>
        </p:sp>
        <p:sp>
          <p:nvSpPr>
            <p:cNvPr id="141" name="TextBox 140">
              <a:extLst>
                <a:ext uri="{FF2B5EF4-FFF2-40B4-BE49-F238E27FC236}">
                  <a16:creationId xmlns:a16="http://schemas.microsoft.com/office/drawing/2014/main" id="{9DB3D96F-BF1C-0774-EB7F-00A980C4A4BE}"/>
                </a:ext>
              </a:extLst>
            </p:cNvPr>
            <p:cNvSpPr txBox="1"/>
            <p:nvPr/>
          </p:nvSpPr>
          <p:spPr>
            <a:xfrm>
              <a:off x="1427821" y="1774666"/>
              <a:ext cx="2242923" cy="341632"/>
            </a:xfrm>
            <a:prstGeom prst="rect">
              <a:avLst/>
            </a:prstGeom>
            <a:noFill/>
          </p:spPr>
          <p:txBody>
            <a:bodyPr wrap="none" rtlCol="0">
              <a:spAutoFit/>
            </a:bodyPr>
            <a:lstStyle/>
            <a:p>
              <a:pPr marL="0" marR="0" lvl="0" indent="0" algn="r" defTabSz="1828800" rtl="0" eaLnBrk="1" fontAlgn="auto" latinLnBrk="0" hangingPunct="1">
                <a:lnSpc>
                  <a:spcPct val="90000"/>
                </a:lnSpc>
                <a:spcBef>
                  <a:spcPts val="2000"/>
                </a:spcBef>
                <a:spcAft>
                  <a:spcPts val="4267"/>
                </a:spcAft>
                <a:buClrTx/>
                <a:buSzTx/>
                <a:buFont typeface="Arial" panose="020B0604020202020204" pitchFamily="34" charset="0"/>
                <a:buNone/>
                <a:tabLst/>
                <a:defRPr/>
              </a:pPr>
              <a:r>
                <a:rPr kumimoji="0" lang="en-US" sz="1800" b="0" i="0" u="none" strike="noStrike" kern="1200" cap="none" spc="0" normalizeH="0" baseline="0" noProof="0" dirty="0">
                  <a:ln>
                    <a:noFill/>
                  </a:ln>
                  <a:solidFill>
                    <a:srgbClr val="272E3A"/>
                  </a:solidFill>
                  <a:effectLst/>
                  <a:uLnTx/>
                  <a:uFillTx/>
                  <a:latin typeface="Montserrat Light"/>
                  <a:ea typeface="+mn-ea"/>
                  <a:cs typeface="+mn-cs"/>
                </a:rPr>
                <a:t>avg. price per unit</a:t>
              </a:r>
            </a:p>
          </p:txBody>
        </p:sp>
      </p:grpSp>
      <p:sp>
        <p:nvSpPr>
          <p:cNvPr id="142" name="TextBox 141">
            <a:extLst>
              <a:ext uri="{FF2B5EF4-FFF2-40B4-BE49-F238E27FC236}">
                <a16:creationId xmlns:a16="http://schemas.microsoft.com/office/drawing/2014/main" id="{66F044D4-1A86-6965-3DF9-B10C0E654072}"/>
              </a:ext>
            </a:extLst>
          </p:cNvPr>
          <p:cNvSpPr txBox="1"/>
          <p:nvPr/>
        </p:nvSpPr>
        <p:spPr>
          <a:xfrm rot="16200000">
            <a:off x="-718429" y="2345341"/>
            <a:ext cx="2354225" cy="369332"/>
          </a:xfrm>
          <a:prstGeom prst="rect">
            <a:avLst/>
          </a:prstGeom>
          <a:solidFill>
            <a:srgbClr val="FFA826">
              <a:alpha val="9917"/>
            </a:srgbClr>
          </a:solidFill>
        </p:spPr>
        <p:txBody>
          <a:bodyPr wrap="square" rtlCol="0">
            <a:spAutoFit/>
          </a:bodyPr>
          <a:lstStyle/>
          <a:p>
            <a:pPr algn="ctr"/>
            <a:r>
              <a:rPr kumimoji="0" lang="en-US" sz="1800" b="1" u="none" strike="noStrike" kern="1200" cap="none" spc="0" normalizeH="0" baseline="0" noProof="0" dirty="0">
                <a:ln>
                  <a:noFill/>
                </a:ln>
                <a:solidFill>
                  <a:srgbClr val="FFA826"/>
                </a:solidFill>
                <a:effectLst/>
                <a:uLnTx/>
                <a:uFillTx/>
                <a:latin typeface="Century Gothic" panose="020B0502020202020204" pitchFamily="34" charset="0"/>
                <a:ea typeface="Barlow Semi Condensed Medium"/>
                <a:cs typeface="Barlow Semi Condensed Medium"/>
                <a:sym typeface="Barlow Semi Condensed Medium"/>
              </a:rPr>
              <a:t>BUDGET</a:t>
            </a:r>
            <a:endParaRPr lang="en-US" b="1" dirty="0">
              <a:solidFill>
                <a:srgbClr val="FFA826"/>
              </a:solidFill>
              <a:latin typeface="Century Gothic" panose="020B0502020202020204" pitchFamily="34" charset="0"/>
            </a:endParaRPr>
          </a:p>
        </p:txBody>
      </p:sp>
      <p:grpSp>
        <p:nvGrpSpPr>
          <p:cNvPr id="151" name="Group 150">
            <a:extLst>
              <a:ext uri="{FF2B5EF4-FFF2-40B4-BE49-F238E27FC236}">
                <a16:creationId xmlns:a16="http://schemas.microsoft.com/office/drawing/2014/main" id="{8E8ECEFB-694A-A472-907F-33671A45FB35}"/>
              </a:ext>
            </a:extLst>
          </p:cNvPr>
          <p:cNvGrpSpPr/>
          <p:nvPr/>
        </p:nvGrpSpPr>
        <p:grpSpPr>
          <a:xfrm>
            <a:off x="1222853" y="4499261"/>
            <a:ext cx="1355725" cy="1355725"/>
            <a:chOff x="1155700" y="4851288"/>
            <a:chExt cx="1355725" cy="1355725"/>
          </a:xfrm>
        </p:grpSpPr>
        <p:sp>
          <p:nvSpPr>
            <p:cNvPr id="148" name="Oval 147">
              <a:extLst>
                <a:ext uri="{FF2B5EF4-FFF2-40B4-BE49-F238E27FC236}">
                  <a16:creationId xmlns:a16="http://schemas.microsoft.com/office/drawing/2014/main" id="{AFD0789B-50A3-385C-B0AA-24BDFDFA425F}"/>
                </a:ext>
              </a:extLst>
            </p:cNvPr>
            <p:cNvSpPr/>
            <p:nvPr/>
          </p:nvSpPr>
          <p:spPr>
            <a:xfrm>
              <a:off x="1257439" y="4957763"/>
              <a:ext cx="1171575" cy="1171575"/>
            </a:xfrm>
            <a:prstGeom prst="ellipse">
              <a:avLst/>
            </a:prstGeom>
            <a:noFill/>
            <a:ln w="63500">
              <a:solidFill>
                <a:srgbClr val="FFCE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Block Arc 149">
              <a:extLst>
                <a:ext uri="{FF2B5EF4-FFF2-40B4-BE49-F238E27FC236}">
                  <a16:creationId xmlns:a16="http://schemas.microsoft.com/office/drawing/2014/main" id="{0A071D92-0B29-76F5-7E70-B908F8115968}"/>
                </a:ext>
              </a:extLst>
            </p:cNvPr>
            <p:cNvSpPr/>
            <p:nvPr/>
          </p:nvSpPr>
          <p:spPr>
            <a:xfrm rot="16200000">
              <a:off x="1155700" y="4851288"/>
              <a:ext cx="1355725" cy="1355725"/>
            </a:xfrm>
            <a:prstGeom prst="blockArc">
              <a:avLst>
                <a:gd name="adj1" fmla="val 10800000"/>
                <a:gd name="adj2" fmla="val 21572677"/>
                <a:gd name="adj3" fmla="val 14302"/>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152" name="Group 151">
            <a:extLst>
              <a:ext uri="{FF2B5EF4-FFF2-40B4-BE49-F238E27FC236}">
                <a16:creationId xmlns:a16="http://schemas.microsoft.com/office/drawing/2014/main" id="{45BF6D34-E977-DFD4-8EA1-1183BA09257F}"/>
              </a:ext>
            </a:extLst>
          </p:cNvPr>
          <p:cNvGrpSpPr/>
          <p:nvPr/>
        </p:nvGrpSpPr>
        <p:grpSpPr>
          <a:xfrm rot="16200000">
            <a:off x="3515712" y="4499261"/>
            <a:ext cx="1355725" cy="1355725"/>
            <a:chOff x="1155700" y="4851288"/>
            <a:chExt cx="1355725" cy="1355725"/>
          </a:xfrm>
        </p:grpSpPr>
        <p:sp>
          <p:nvSpPr>
            <p:cNvPr id="153" name="Oval 152">
              <a:extLst>
                <a:ext uri="{FF2B5EF4-FFF2-40B4-BE49-F238E27FC236}">
                  <a16:creationId xmlns:a16="http://schemas.microsoft.com/office/drawing/2014/main" id="{5F286E63-C445-784F-812E-E1A0749A82FC}"/>
                </a:ext>
              </a:extLst>
            </p:cNvPr>
            <p:cNvSpPr/>
            <p:nvPr/>
          </p:nvSpPr>
          <p:spPr>
            <a:xfrm>
              <a:off x="1257439" y="4957763"/>
              <a:ext cx="1171575" cy="1171575"/>
            </a:xfrm>
            <a:prstGeom prst="ellipse">
              <a:avLst/>
            </a:prstGeom>
            <a:noFill/>
            <a:ln w="63500">
              <a:solidFill>
                <a:srgbClr val="FFCE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4" name="Block Arc 153">
              <a:extLst>
                <a:ext uri="{FF2B5EF4-FFF2-40B4-BE49-F238E27FC236}">
                  <a16:creationId xmlns:a16="http://schemas.microsoft.com/office/drawing/2014/main" id="{C4C8EE86-5CFE-8419-DAD8-552F6340744C}"/>
                </a:ext>
              </a:extLst>
            </p:cNvPr>
            <p:cNvSpPr/>
            <p:nvPr/>
          </p:nvSpPr>
          <p:spPr>
            <a:xfrm rot="16200000">
              <a:off x="1155700" y="4851288"/>
              <a:ext cx="1355725" cy="1355725"/>
            </a:xfrm>
            <a:prstGeom prst="blockArc">
              <a:avLst>
                <a:gd name="adj1" fmla="val 13134271"/>
                <a:gd name="adj2" fmla="val 5577817"/>
                <a:gd name="adj3" fmla="val 13621"/>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155" name="Group 154">
            <a:extLst>
              <a:ext uri="{FF2B5EF4-FFF2-40B4-BE49-F238E27FC236}">
                <a16:creationId xmlns:a16="http://schemas.microsoft.com/office/drawing/2014/main" id="{77EC30D6-176F-FEE9-DA56-C6DFDF073624}"/>
              </a:ext>
            </a:extLst>
          </p:cNvPr>
          <p:cNvGrpSpPr/>
          <p:nvPr/>
        </p:nvGrpSpPr>
        <p:grpSpPr>
          <a:xfrm>
            <a:off x="5781791" y="4499261"/>
            <a:ext cx="1355725" cy="1355725"/>
            <a:chOff x="1155700" y="4851288"/>
            <a:chExt cx="1355725" cy="1355725"/>
          </a:xfrm>
        </p:grpSpPr>
        <p:sp>
          <p:nvSpPr>
            <p:cNvPr id="156" name="Oval 155">
              <a:extLst>
                <a:ext uri="{FF2B5EF4-FFF2-40B4-BE49-F238E27FC236}">
                  <a16:creationId xmlns:a16="http://schemas.microsoft.com/office/drawing/2014/main" id="{491CEAAF-FDB6-21AE-3E6D-5F007361AC68}"/>
                </a:ext>
              </a:extLst>
            </p:cNvPr>
            <p:cNvSpPr/>
            <p:nvPr/>
          </p:nvSpPr>
          <p:spPr>
            <a:xfrm>
              <a:off x="1257439" y="4957763"/>
              <a:ext cx="1171575" cy="1171575"/>
            </a:xfrm>
            <a:prstGeom prst="ellipse">
              <a:avLst/>
            </a:prstGeom>
            <a:noFill/>
            <a:ln w="63500">
              <a:solidFill>
                <a:srgbClr val="FFCE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Block Arc 156">
              <a:extLst>
                <a:ext uri="{FF2B5EF4-FFF2-40B4-BE49-F238E27FC236}">
                  <a16:creationId xmlns:a16="http://schemas.microsoft.com/office/drawing/2014/main" id="{09DE39E6-55AD-DE9F-2B8B-DB0AC4CCCD61}"/>
                </a:ext>
              </a:extLst>
            </p:cNvPr>
            <p:cNvSpPr/>
            <p:nvPr/>
          </p:nvSpPr>
          <p:spPr>
            <a:xfrm rot="16200000">
              <a:off x="1155700" y="4851288"/>
              <a:ext cx="1355725" cy="1355725"/>
            </a:xfrm>
            <a:prstGeom prst="blockArc">
              <a:avLst>
                <a:gd name="adj1" fmla="val 4787200"/>
                <a:gd name="adj2" fmla="val 21572677"/>
                <a:gd name="adj3" fmla="val 14302"/>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160" name="TextBox 159">
            <a:extLst>
              <a:ext uri="{FF2B5EF4-FFF2-40B4-BE49-F238E27FC236}">
                <a16:creationId xmlns:a16="http://schemas.microsoft.com/office/drawing/2014/main" id="{DD46BE0F-D02A-DBC4-5C5B-B0541F304E1F}"/>
              </a:ext>
            </a:extLst>
          </p:cNvPr>
          <p:cNvSpPr txBox="1"/>
          <p:nvPr/>
        </p:nvSpPr>
        <p:spPr>
          <a:xfrm>
            <a:off x="3664423" y="6103269"/>
            <a:ext cx="1058303" cy="369332"/>
          </a:xfrm>
          <a:prstGeom prst="rect">
            <a:avLst/>
          </a:prstGeom>
          <a:noFill/>
        </p:spPr>
        <p:txBody>
          <a:bodyPr wrap="none" rtlCol="0">
            <a:spAutoFit/>
          </a:bodyPr>
          <a:lstStyle/>
          <a:p>
            <a:r>
              <a:rPr kumimoji="0" lang="en-US" sz="1800" b="1" u="none" strike="noStrike" kern="1200" cap="none" spc="0" normalizeH="0" baseline="0" noProof="0" dirty="0">
                <a:ln>
                  <a:noFill/>
                </a:ln>
                <a:effectLst/>
                <a:uLnTx/>
                <a:uFillTx/>
                <a:latin typeface="Century Gothic" panose="020B0502020202020204" pitchFamily="34" charset="0"/>
                <a:ea typeface="Barlow Semi Condensed Medium"/>
                <a:cs typeface="Barlow Semi Condensed Medium"/>
                <a:sym typeface="Barlow Semi Condensed Medium"/>
              </a:rPr>
              <a:t>MARKET</a:t>
            </a:r>
          </a:p>
        </p:txBody>
      </p:sp>
      <p:sp>
        <p:nvSpPr>
          <p:cNvPr id="162" name="TextBox 161">
            <a:extLst>
              <a:ext uri="{FF2B5EF4-FFF2-40B4-BE49-F238E27FC236}">
                <a16:creationId xmlns:a16="http://schemas.microsoft.com/office/drawing/2014/main" id="{AF04328A-C802-C905-136B-78F2D2574EF4}"/>
              </a:ext>
            </a:extLst>
          </p:cNvPr>
          <p:cNvSpPr txBox="1"/>
          <p:nvPr/>
        </p:nvSpPr>
        <p:spPr>
          <a:xfrm>
            <a:off x="5969776" y="6103269"/>
            <a:ext cx="979755" cy="369332"/>
          </a:xfrm>
          <a:prstGeom prst="rect">
            <a:avLst/>
          </a:prstGeom>
          <a:noFill/>
        </p:spPr>
        <p:txBody>
          <a:bodyPr wrap="none" rtlCol="0">
            <a:spAutoFit/>
          </a:bodyPr>
          <a:lstStyle/>
          <a:p>
            <a:r>
              <a:rPr kumimoji="0" lang="en-US" sz="1800" b="1" u="none" strike="noStrike" kern="1200" cap="none" spc="0" normalizeH="0" baseline="0" noProof="0" dirty="0">
                <a:ln>
                  <a:noFill/>
                </a:ln>
                <a:effectLst/>
                <a:uLnTx/>
                <a:uFillTx/>
                <a:latin typeface="Century Gothic" panose="020B0502020202020204" pitchFamily="34" charset="0"/>
                <a:ea typeface="Barlow Semi Condensed Medium"/>
                <a:cs typeface="Barlow Semi Condensed Medium"/>
                <a:sym typeface="Barlow Semi Condensed Medium"/>
              </a:rPr>
              <a:t>PEOPLE</a:t>
            </a:r>
          </a:p>
        </p:txBody>
      </p:sp>
      <p:sp>
        <p:nvSpPr>
          <p:cNvPr id="164" name="TextBox 163">
            <a:extLst>
              <a:ext uri="{FF2B5EF4-FFF2-40B4-BE49-F238E27FC236}">
                <a16:creationId xmlns:a16="http://schemas.microsoft.com/office/drawing/2014/main" id="{FF6161F6-5B5B-B6E7-0330-98CC1979971D}"/>
              </a:ext>
            </a:extLst>
          </p:cNvPr>
          <p:cNvSpPr txBox="1"/>
          <p:nvPr/>
        </p:nvSpPr>
        <p:spPr>
          <a:xfrm>
            <a:off x="1491789" y="6103269"/>
            <a:ext cx="817853" cy="369332"/>
          </a:xfrm>
          <a:prstGeom prst="rect">
            <a:avLst/>
          </a:prstGeom>
          <a:noFill/>
        </p:spPr>
        <p:txBody>
          <a:bodyPr wrap="none" rtlCol="0">
            <a:spAutoFit/>
          </a:bodyPr>
          <a:lstStyle/>
          <a:p>
            <a:r>
              <a:rPr kumimoji="0" lang="en-US" sz="1800" b="1" u="none" strike="noStrike" kern="1200" cap="none" spc="0" normalizeH="0" baseline="0" noProof="0" dirty="0">
                <a:ln>
                  <a:noFill/>
                </a:ln>
                <a:effectLst/>
                <a:uLnTx/>
                <a:uFillTx/>
                <a:latin typeface="Century Gothic" panose="020B0502020202020204" pitchFamily="34" charset="0"/>
                <a:ea typeface="Barlow Semi Condensed Medium"/>
                <a:cs typeface="Barlow Semi Condensed Medium"/>
                <a:sym typeface="Barlow Semi Condensed Medium"/>
              </a:rPr>
              <a:t>SALES</a:t>
            </a:r>
            <a:endParaRPr lang="en-US" b="1" dirty="0">
              <a:latin typeface="Century Gothic" panose="020B0502020202020204" pitchFamily="34" charset="0"/>
            </a:endParaRPr>
          </a:p>
        </p:txBody>
      </p:sp>
      <p:sp>
        <p:nvSpPr>
          <p:cNvPr id="165" name="TextBox 164">
            <a:extLst>
              <a:ext uri="{FF2B5EF4-FFF2-40B4-BE49-F238E27FC236}">
                <a16:creationId xmlns:a16="http://schemas.microsoft.com/office/drawing/2014/main" id="{E08A9B00-3C4F-9113-E909-4C87197AEDC6}"/>
              </a:ext>
            </a:extLst>
          </p:cNvPr>
          <p:cNvSpPr txBox="1"/>
          <p:nvPr/>
        </p:nvSpPr>
        <p:spPr>
          <a:xfrm>
            <a:off x="5400259" y="4327846"/>
            <a:ext cx="643125" cy="369332"/>
          </a:xfrm>
          <a:prstGeom prst="rect">
            <a:avLst/>
          </a:prstGeom>
          <a:noFill/>
        </p:spPr>
        <p:txBody>
          <a:bodyPr wrap="none" rtlCol="0">
            <a:spAutoFit/>
          </a:bodyPr>
          <a:lstStyle/>
          <a:p>
            <a:r>
              <a:rPr kumimoji="0" lang="es" sz="1800" b="1" u="none" strike="noStrike" kern="1200" cap="none" spc="0" normalizeH="0" baseline="0" noProof="0" dirty="0">
                <a:ln>
                  <a:noFill/>
                </a:ln>
                <a:solidFill>
                  <a:srgbClr val="995DB3"/>
                </a:solidFill>
                <a:effectLst/>
                <a:uLnTx/>
                <a:uFillTx/>
                <a:latin typeface="Century Gothic" panose="020B0502020202020204" pitchFamily="34" charset="0"/>
                <a:ea typeface="Barlow Semi Condensed Medium"/>
                <a:cs typeface="Barlow Semi Condensed Medium"/>
                <a:sym typeface="Barlow Semi Condensed Medium"/>
              </a:rPr>
              <a:t>80%</a:t>
            </a:r>
          </a:p>
        </p:txBody>
      </p:sp>
      <p:sp>
        <p:nvSpPr>
          <p:cNvPr id="166" name="TextBox 165">
            <a:extLst>
              <a:ext uri="{FF2B5EF4-FFF2-40B4-BE49-F238E27FC236}">
                <a16:creationId xmlns:a16="http://schemas.microsoft.com/office/drawing/2014/main" id="{3844153D-DB15-35BB-F019-0F51903DFE74}"/>
              </a:ext>
            </a:extLst>
          </p:cNvPr>
          <p:cNvSpPr txBox="1"/>
          <p:nvPr/>
        </p:nvSpPr>
        <p:spPr>
          <a:xfrm>
            <a:off x="2938746" y="4327846"/>
            <a:ext cx="643126" cy="369332"/>
          </a:xfrm>
          <a:prstGeom prst="rect">
            <a:avLst/>
          </a:prstGeom>
          <a:noFill/>
        </p:spPr>
        <p:txBody>
          <a:bodyPr wrap="none" rtlCol="0">
            <a:spAutoFit/>
          </a:body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s" sz="1800" b="1" u="none" strike="noStrike" kern="1200" cap="none" spc="0" normalizeH="0" baseline="0" noProof="0" dirty="0">
                <a:ln>
                  <a:noFill/>
                </a:ln>
                <a:solidFill>
                  <a:srgbClr val="995DB3"/>
                </a:solidFill>
                <a:effectLst/>
                <a:uLnTx/>
                <a:uFillTx/>
                <a:latin typeface="Century Gothic" panose="020B0502020202020204" pitchFamily="34" charset="0"/>
                <a:ea typeface="Barlow Semi Condensed Medium"/>
                <a:cs typeface="Barlow Semi Condensed Medium"/>
                <a:sym typeface="Barlow Semi Condensed Medium"/>
              </a:rPr>
              <a:t>70%</a:t>
            </a:r>
          </a:p>
        </p:txBody>
      </p:sp>
      <p:sp>
        <p:nvSpPr>
          <p:cNvPr id="167" name="TextBox 166">
            <a:extLst>
              <a:ext uri="{FF2B5EF4-FFF2-40B4-BE49-F238E27FC236}">
                <a16:creationId xmlns:a16="http://schemas.microsoft.com/office/drawing/2014/main" id="{7B6AA6BA-542D-910A-DCEA-D489F6E40504}"/>
              </a:ext>
            </a:extLst>
          </p:cNvPr>
          <p:cNvSpPr txBox="1"/>
          <p:nvPr/>
        </p:nvSpPr>
        <p:spPr>
          <a:xfrm>
            <a:off x="726635" y="4327846"/>
            <a:ext cx="643126" cy="369332"/>
          </a:xfrm>
          <a:prstGeom prst="rect">
            <a:avLst/>
          </a:prstGeom>
          <a:noFill/>
        </p:spPr>
        <p:txBody>
          <a:bodyPr wrap="none" rtlCol="0">
            <a:spAutoFit/>
          </a:bodyPr>
          <a:lstStyle/>
          <a:p>
            <a:pPr marL="0" marR="0" lvl="0" indent="0" algn="r" defTabSz="1828800" rtl="0" eaLnBrk="1" fontAlgn="auto" latinLnBrk="0" hangingPunct="1">
              <a:lnSpc>
                <a:spcPct val="100000"/>
              </a:lnSpc>
              <a:spcBef>
                <a:spcPts val="2000"/>
              </a:spcBef>
              <a:spcAft>
                <a:spcPts val="4267"/>
              </a:spcAft>
              <a:buClrTx/>
              <a:buSzTx/>
              <a:buFont typeface="Arial" panose="020B0604020202020204" pitchFamily="34" charset="0"/>
              <a:buNone/>
              <a:tabLst/>
              <a:defRPr/>
            </a:pPr>
            <a:r>
              <a:rPr kumimoji="0" lang="es" sz="1800" b="1" u="none" strike="noStrike" kern="1200" cap="none" spc="0" normalizeH="0" baseline="0" noProof="0" dirty="0">
                <a:ln>
                  <a:noFill/>
                </a:ln>
                <a:solidFill>
                  <a:srgbClr val="995DB3"/>
                </a:solidFill>
                <a:effectLst/>
                <a:uLnTx/>
                <a:uFillTx/>
                <a:latin typeface="Century Gothic" panose="020B0502020202020204" pitchFamily="34" charset="0"/>
                <a:ea typeface="Barlow Semi Condensed Medium"/>
                <a:cs typeface="Barlow Semi Condensed Medium"/>
                <a:sym typeface="Barlow Semi Condensed Medium"/>
              </a:rPr>
              <a:t>50%</a:t>
            </a:r>
          </a:p>
        </p:txBody>
      </p:sp>
    </p:spTree>
    <p:extLst>
      <p:ext uri="{BB962C8B-B14F-4D97-AF65-F5344CB8AC3E}">
        <p14:creationId xmlns:p14="http://schemas.microsoft.com/office/powerpoint/2010/main" val="414386735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Rectangle 225">
            <a:extLst>
              <a:ext uri="{FF2B5EF4-FFF2-40B4-BE49-F238E27FC236}">
                <a16:creationId xmlns:a16="http://schemas.microsoft.com/office/drawing/2014/main" id="{EA2CE927-792F-69F0-84B3-79EAA9C93A89}"/>
              </a:ext>
            </a:extLst>
          </p:cNvPr>
          <p:cNvSpPr/>
          <p:nvPr/>
        </p:nvSpPr>
        <p:spPr>
          <a:xfrm>
            <a:off x="0" y="6299839"/>
            <a:ext cx="12192000" cy="558161"/>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Round Same-side Corner of Rectangle 226">
            <a:extLst>
              <a:ext uri="{FF2B5EF4-FFF2-40B4-BE49-F238E27FC236}">
                <a16:creationId xmlns:a16="http://schemas.microsoft.com/office/drawing/2014/main" id="{CDD764D0-CF85-213D-6EED-B4E5CFBFFE9D}"/>
              </a:ext>
            </a:extLst>
          </p:cNvPr>
          <p:cNvSpPr/>
          <p:nvPr/>
        </p:nvSpPr>
        <p:spPr>
          <a:xfrm>
            <a:off x="3843338" y="835351"/>
            <a:ext cx="4843462" cy="6022649"/>
          </a:xfrm>
          <a:prstGeom prst="round2SameRect">
            <a:avLst>
              <a:gd name="adj1" fmla="val 50000"/>
              <a:gd name="adj2" fmla="val 0"/>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Google Shape;1657;p40">
            <a:extLst>
              <a:ext uri="{FF2B5EF4-FFF2-40B4-BE49-F238E27FC236}">
                <a16:creationId xmlns:a16="http://schemas.microsoft.com/office/drawing/2014/main" id="{38F4DF22-1698-7D44-70DE-B38B745A385F}"/>
              </a:ext>
            </a:extLst>
          </p:cNvPr>
          <p:cNvSpPr txBox="1">
            <a:spLocks/>
          </p:cNvSpPr>
          <p:nvPr/>
        </p:nvSpPr>
        <p:spPr>
          <a:xfrm>
            <a:off x="4770278" y="2276735"/>
            <a:ext cx="2989581" cy="407725"/>
          </a:xfrm>
          <a:prstGeom prst="rect">
            <a:avLst/>
          </a:prstGeom>
        </p:spPr>
        <p:txBody>
          <a:bodyPr spcFirstLastPara="1" vert="horz" wrap="square" lIns="243800" tIns="243800" rIns="243800" bIns="243800"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MY" sz="3600" b="1" dirty="0">
                <a:solidFill>
                  <a:schemeClr val="bg1"/>
                </a:solidFill>
                <a:latin typeface="Century Gothic" panose="020B0502020202020204" pitchFamily="34" charset="0"/>
              </a:rPr>
              <a:t>ABOUT THE PROJECT</a:t>
            </a:r>
          </a:p>
        </p:txBody>
      </p:sp>
      <p:grpSp>
        <p:nvGrpSpPr>
          <p:cNvPr id="3" name="Google Shape;1658;p40">
            <a:extLst>
              <a:ext uri="{FF2B5EF4-FFF2-40B4-BE49-F238E27FC236}">
                <a16:creationId xmlns:a16="http://schemas.microsoft.com/office/drawing/2014/main" id="{C5CD8BA4-36F0-1DA8-D22E-0465338A62C4}"/>
              </a:ext>
            </a:extLst>
          </p:cNvPr>
          <p:cNvGrpSpPr/>
          <p:nvPr/>
        </p:nvGrpSpPr>
        <p:grpSpPr>
          <a:xfrm>
            <a:off x="9385701" y="2726546"/>
            <a:ext cx="1787774" cy="3850101"/>
            <a:chOff x="7068759" y="1663770"/>
            <a:chExt cx="1404877" cy="3025504"/>
          </a:xfrm>
        </p:grpSpPr>
        <p:sp>
          <p:nvSpPr>
            <p:cNvPr id="4" name="Google Shape;1659;p40">
              <a:extLst>
                <a:ext uri="{FF2B5EF4-FFF2-40B4-BE49-F238E27FC236}">
                  <a16:creationId xmlns:a16="http://schemas.microsoft.com/office/drawing/2014/main" id="{D7458BDF-5927-249C-818A-C3074449B28F}"/>
                </a:ext>
              </a:extLst>
            </p:cNvPr>
            <p:cNvSpPr/>
            <p:nvPr/>
          </p:nvSpPr>
          <p:spPr>
            <a:xfrm>
              <a:off x="7948531" y="1770202"/>
              <a:ext cx="270618" cy="481846"/>
            </a:xfrm>
            <a:custGeom>
              <a:avLst/>
              <a:gdLst/>
              <a:ahLst/>
              <a:cxnLst/>
              <a:rect l="l" t="t" r="r" b="b"/>
              <a:pathLst>
                <a:path w="8439" h="15026" extrusionOk="0">
                  <a:moveTo>
                    <a:pt x="3403" y="0"/>
                  </a:moveTo>
                  <a:cubicBezTo>
                    <a:pt x="2378" y="0"/>
                    <a:pt x="1345" y="204"/>
                    <a:pt x="368" y="623"/>
                  </a:cubicBezTo>
                  <a:cubicBezTo>
                    <a:pt x="368" y="623"/>
                    <a:pt x="1" y="5702"/>
                    <a:pt x="17" y="7925"/>
                  </a:cubicBezTo>
                  <a:cubicBezTo>
                    <a:pt x="51" y="10130"/>
                    <a:pt x="2256" y="10481"/>
                    <a:pt x="2256" y="10481"/>
                  </a:cubicBezTo>
                  <a:cubicBezTo>
                    <a:pt x="2256" y="10481"/>
                    <a:pt x="2223" y="14107"/>
                    <a:pt x="2256" y="14725"/>
                  </a:cubicBezTo>
                  <a:lnTo>
                    <a:pt x="7570" y="15026"/>
                  </a:lnTo>
                  <a:lnTo>
                    <a:pt x="8438" y="1843"/>
                  </a:lnTo>
                  <a:lnTo>
                    <a:pt x="8104" y="1592"/>
                  </a:lnTo>
                  <a:cubicBezTo>
                    <a:pt x="6736" y="545"/>
                    <a:pt x="5079" y="0"/>
                    <a:pt x="3403" y="0"/>
                  </a:cubicBezTo>
                  <a:close/>
                </a:path>
              </a:pathLst>
            </a:custGeom>
            <a:solidFill>
              <a:schemeClr val="accent2">
                <a:lumMod val="40000"/>
                <a:lumOff val="6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 name="Google Shape;1660;p40">
              <a:extLst>
                <a:ext uri="{FF2B5EF4-FFF2-40B4-BE49-F238E27FC236}">
                  <a16:creationId xmlns:a16="http://schemas.microsoft.com/office/drawing/2014/main" id="{C40B6020-B693-59DB-0086-69587641438D}"/>
                </a:ext>
              </a:extLst>
            </p:cNvPr>
            <p:cNvSpPr/>
            <p:nvPr/>
          </p:nvSpPr>
          <p:spPr>
            <a:xfrm>
              <a:off x="7956195" y="1898921"/>
              <a:ext cx="27738" cy="20491"/>
            </a:xfrm>
            <a:custGeom>
              <a:avLst/>
              <a:gdLst/>
              <a:ahLst/>
              <a:cxnLst/>
              <a:rect l="l" t="t" r="r" b="b"/>
              <a:pathLst>
                <a:path w="865" h="639" extrusionOk="0">
                  <a:moveTo>
                    <a:pt x="426" y="0"/>
                  </a:moveTo>
                  <a:cubicBezTo>
                    <a:pt x="155" y="0"/>
                    <a:pt x="0" y="324"/>
                    <a:pt x="196" y="536"/>
                  </a:cubicBezTo>
                  <a:cubicBezTo>
                    <a:pt x="256" y="605"/>
                    <a:pt x="339" y="638"/>
                    <a:pt x="423" y="638"/>
                  </a:cubicBezTo>
                  <a:cubicBezTo>
                    <a:pt x="502" y="638"/>
                    <a:pt x="582" y="609"/>
                    <a:pt x="647" y="552"/>
                  </a:cubicBezTo>
                  <a:cubicBezTo>
                    <a:pt x="864" y="368"/>
                    <a:pt x="731" y="1"/>
                    <a:pt x="447" y="1"/>
                  </a:cubicBezTo>
                  <a:cubicBezTo>
                    <a:pt x="440" y="1"/>
                    <a:pt x="433" y="0"/>
                    <a:pt x="426"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 name="Google Shape;1661;p40">
              <a:extLst>
                <a:ext uri="{FF2B5EF4-FFF2-40B4-BE49-F238E27FC236}">
                  <a16:creationId xmlns:a16="http://schemas.microsoft.com/office/drawing/2014/main" id="{45809002-EFC7-0BB3-CEA8-75658333105E}"/>
                </a:ext>
              </a:extLst>
            </p:cNvPr>
            <p:cNvSpPr/>
            <p:nvPr/>
          </p:nvSpPr>
          <p:spPr>
            <a:xfrm>
              <a:off x="7959241" y="1890294"/>
              <a:ext cx="37006" cy="10422"/>
            </a:xfrm>
            <a:custGeom>
              <a:avLst/>
              <a:gdLst/>
              <a:ahLst/>
              <a:cxnLst/>
              <a:rect l="l" t="t" r="r" b="b"/>
              <a:pathLst>
                <a:path w="1154" h="325" extrusionOk="0">
                  <a:moveTo>
                    <a:pt x="581" y="0"/>
                  </a:moveTo>
                  <a:cubicBezTo>
                    <a:pt x="421" y="0"/>
                    <a:pt x="262" y="51"/>
                    <a:pt x="134" y="153"/>
                  </a:cubicBezTo>
                  <a:cubicBezTo>
                    <a:pt x="34" y="236"/>
                    <a:pt x="1" y="303"/>
                    <a:pt x="17" y="320"/>
                  </a:cubicBezTo>
                  <a:cubicBezTo>
                    <a:pt x="20" y="323"/>
                    <a:pt x="25" y="324"/>
                    <a:pt x="31" y="324"/>
                  </a:cubicBezTo>
                  <a:cubicBezTo>
                    <a:pt x="91" y="324"/>
                    <a:pt x="295" y="186"/>
                    <a:pt x="569" y="186"/>
                  </a:cubicBezTo>
                  <a:cubicBezTo>
                    <a:pt x="839" y="186"/>
                    <a:pt x="1056" y="308"/>
                    <a:pt x="1121" y="308"/>
                  </a:cubicBezTo>
                  <a:cubicBezTo>
                    <a:pt x="1128" y="308"/>
                    <a:pt x="1134" y="307"/>
                    <a:pt x="1137" y="303"/>
                  </a:cubicBezTo>
                  <a:cubicBezTo>
                    <a:pt x="1154" y="287"/>
                    <a:pt x="1120" y="220"/>
                    <a:pt x="1020" y="136"/>
                  </a:cubicBezTo>
                  <a:cubicBezTo>
                    <a:pt x="889" y="46"/>
                    <a:pt x="734" y="0"/>
                    <a:pt x="581"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7" name="Google Shape;1662;p40">
              <a:extLst>
                <a:ext uri="{FF2B5EF4-FFF2-40B4-BE49-F238E27FC236}">
                  <a16:creationId xmlns:a16="http://schemas.microsoft.com/office/drawing/2014/main" id="{9D308E6F-FC8F-CC42-56B5-02FECFE230D2}"/>
                </a:ext>
              </a:extLst>
            </p:cNvPr>
            <p:cNvSpPr/>
            <p:nvPr/>
          </p:nvSpPr>
          <p:spPr>
            <a:xfrm>
              <a:off x="8064262" y="1903153"/>
              <a:ext cx="26905" cy="20748"/>
            </a:xfrm>
            <a:custGeom>
              <a:avLst/>
              <a:gdLst/>
              <a:ahLst/>
              <a:cxnLst/>
              <a:rect l="l" t="t" r="r" b="b"/>
              <a:pathLst>
                <a:path w="839" h="647" extrusionOk="0">
                  <a:moveTo>
                    <a:pt x="423" y="1"/>
                  </a:moveTo>
                  <a:cubicBezTo>
                    <a:pt x="364" y="1"/>
                    <a:pt x="305" y="17"/>
                    <a:pt x="251" y="53"/>
                  </a:cubicBezTo>
                  <a:cubicBezTo>
                    <a:pt x="1" y="203"/>
                    <a:pt x="67" y="571"/>
                    <a:pt x="351" y="638"/>
                  </a:cubicBezTo>
                  <a:cubicBezTo>
                    <a:pt x="376" y="644"/>
                    <a:pt x="400" y="647"/>
                    <a:pt x="424" y="647"/>
                  </a:cubicBezTo>
                  <a:cubicBezTo>
                    <a:pt x="659" y="647"/>
                    <a:pt x="839" y="365"/>
                    <a:pt x="702" y="153"/>
                  </a:cubicBezTo>
                  <a:cubicBezTo>
                    <a:pt x="638" y="56"/>
                    <a:pt x="531" y="1"/>
                    <a:pt x="423"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8" name="Google Shape;1663;p40">
              <a:extLst>
                <a:ext uri="{FF2B5EF4-FFF2-40B4-BE49-F238E27FC236}">
                  <a16:creationId xmlns:a16="http://schemas.microsoft.com/office/drawing/2014/main" id="{C459E5AA-5BBE-5CEE-758C-00EFCBEE3730}"/>
                </a:ext>
              </a:extLst>
            </p:cNvPr>
            <p:cNvSpPr/>
            <p:nvPr/>
          </p:nvSpPr>
          <p:spPr>
            <a:xfrm>
              <a:off x="8065353" y="1894591"/>
              <a:ext cx="36974" cy="10422"/>
            </a:xfrm>
            <a:custGeom>
              <a:avLst/>
              <a:gdLst/>
              <a:ahLst/>
              <a:cxnLst/>
              <a:rect l="l" t="t" r="r" b="b"/>
              <a:pathLst>
                <a:path w="1153" h="325" extrusionOk="0">
                  <a:moveTo>
                    <a:pt x="580" y="0"/>
                  </a:moveTo>
                  <a:cubicBezTo>
                    <a:pt x="420" y="0"/>
                    <a:pt x="262" y="50"/>
                    <a:pt x="134" y="153"/>
                  </a:cubicBezTo>
                  <a:cubicBezTo>
                    <a:pt x="33" y="236"/>
                    <a:pt x="0" y="303"/>
                    <a:pt x="17" y="320"/>
                  </a:cubicBezTo>
                  <a:cubicBezTo>
                    <a:pt x="20" y="323"/>
                    <a:pt x="24" y="324"/>
                    <a:pt x="30" y="324"/>
                  </a:cubicBezTo>
                  <a:cubicBezTo>
                    <a:pt x="90" y="324"/>
                    <a:pt x="295" y="186"/>
                    <a:pt x="568" y="186"/>
                  </a:cubicBezTo>
                  <a:cubicBezTo>
                    <a:pt x="854" y="186"/>
                    <a:pt x="1058" y="308"/>
                    <a:pt x="1121" y="308"/>
                  </a:cubicBezTo>
                  <a:cubicBezTo>
                    <a:pt x="1128" y="308"/>
                    <a:pt x="1133" y="306"/>
                    <a:pt x="1136" y="303"/>
                  </a:cubicBezTo>
                  <a:cubicBezTo>
                    <a:pt x="1153" y="286"/>
                    <a:pt x="1119" y="219"/>
                    <a:pt x="1019" y="136"/>
                  </a:cubicBezTo>
                  <a:cubicBezTo>
                    <a:pt x="888" y="46"/>
                    <a:pt x="734" y="0"/>
                    <a:pt x="580"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9" name="Google Shape;1664;p40">
              <a:extLst>
                <a:ext uri="{FF2B5EF4-FFF2-40B4-BE49-F238E27FC236}">
                  <a16:creationId xmlns:a16="http://schemas.microsoft.com/office/drawing/2014/main" id="{7C2D3FC1-2E39-C565-02EF-9A1BA01B4FA9}"/>
                </a:ext>
              </a:extLst>
            </p:cNvPr>
            <p:cNvSpPr/>
            <p:nvPr/>
          </p:nvSpPr>
          <p:spPr>
            <a:xfrm>
              <a:off x="8001025" y="1900524"/>
              <a:ext cx="32741" cy="85813"/>
            </a:xfrm>
            <a:custGeom>
              <a:avLst/>
              <a:gdLst/>
              <a:ahLst/>
              <a:cxnLst/>
              <a:rect l="l" t="t" r="r" b="b"/>
              <a:pathLst>
                <a:path w="1021" h="2676" extrusionOk="0">
                  <a:moveTo>
                    <a:pt x="985" y="1"/>
                  </a:moveTo>
                  <a:cubicBezTo>
                    <a:pt x="930" y="1"/>
                    <a:pt x="632" y="696"/>
                    <a:pt x="302" y="1555"/>
                  </a:cubicBezTo>
                  <a:cubicBezTo>
                    <a:pt x="218" y="1772"/>
                    <a:pt x="135" y="1989"/>
                    <a:pt x="68" y="2190"/>
                  </a:cubicBezTo>
                  <a:cubicBezTo>
                    <a:pt x="18" y="2290"/>
                    <a:pt x="1" y="2407"/>
                    <a:pt x="18" y="2524"/>
                  </a:cubicBezTo>
                  <a:cubicBezTo>
                    <a:pt x="51" y="2574"/>
                    <a:pt x="101" y="2624"/>
                    <a:pt x="168" y="2641"/>
                  </a:cubicBezTo>
                  <a:cubicBezTo>
                    <a:pt x="201" y="2658"/>
                    <a:pt x="252" y="2658"/>
                    <a:pt x="302" y="2658"/>
                  </a:cubicBezTo>
                  <a:cubicBezTo>
                    <a:pt x="366" y="2670"/>
                    <a:pt x="429" y="2676"/>
                    <a:pt x="493" y="2676"/>
                  </a:cubicBezTo>
                  <a:cubicBezTo>
                    <a:pt x="596" y="2676"/>
                    <a:pt x="700" y="2662"/>
                    <a:pt x="803" y="2641"/>
                  </a:cubicBezTo>
                  <a:cubicBezTo>
                    <a:pt x="636" y="2574"/>
                    <a:pt x="469" y="2541"/>
                    <a:pt x="302" y="2541"/>
                  </a:cubicBezTo>
                  <a:cubicBezTo>
                    <a:pt x="235" y="2524"/>
                    <a:pt x="168" y="2507"/>
                    <a:pt x="151" y="2474"/>
                  </a:cubicBezTo>
                  <a:cubicBezTo>
                    <a:pt x="151" y="2390"/>
                    <a:pt x="185" y="2307"/>
                    <a:pt x="218" y="2240"/>
                  </a:cubicBezTo>
                  <a:cubicBezTo>
                    <a:pt x="302" y="2039"/>
                    <a:pt x="369" y="1839"/>
                    <a:pt x="452" y="1622"/>
                  </a:cubicBezTo>
                  <a:cubicBezTo>
                    <a:pt x="786" y="736"/>
                    <a:pt x="1020" y="18"/>
                    <a:pt x="987" y="1"/>
                  </a:cubicBezTo>
                  <a:cubicBezTo>
                    <a:pt x="986" y="1"/>
                    <a:pt x="986" y="1"/>
                    <a:pt x="985"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0" name="Google Shape;1665;p40">
              <a:extLst>
                <a:ext uri="{FF2B5EF4-FFF2-40B4-BE49-F238E27FC236}">
                  <a16:creationId xmlns:a16="http://schemas.microsoft.com/office/drawing/2014/main" id="{CB4C3AAF-0075-7B51-FBB1-5FA3FB1FDBE9}"/>
                </a:ext>
              </a:extLst>
            </p:cNvPr>
            <p:cNvSpPr/>
            <p:nvPr/>
          </p:nvSpPr>
          <p:spPr>
            <a:xfrm>
              <a:off x="8020875" y="2078947"/>
              <a:ext cx="92707" cy="45087"/>
            </a:xfrm>
            <a:custGeom>
              <a:avLst/>
              <a:gdLst/>
              <a:ahLst/>
              <a:cxnLst/>
              <a:rect l="l" t="t" r="r" b="b"/>
              <a:pathLst>
                <a:path w="2891" h="1406" extrusionOk="0">
                  <a:moveTo>
                    <a:pt x="2891" y="1"/>
                  </a:moveTo>
                  <a:lnTo>
                    <a:pt x="2891" y="1"/>
                  </a:lnTo>
                  <a:cubicBezTo>
                    <a:pt x="2046" y="537"/>
                    <a:pt x="1075" y="820"/>
                    <a:pt x="85" y="820"/>
                  </a:cubicBezTo>
                  <a:cubicBezTo>
                    <a:pt x="57" y="820"/>
                    <a:pt x="29" y="820"/>
                    <a:pt x="0" y="820"/>
                  </a:cubicBezTo>
                  <a:lnTo>
                    <a:pt x="0" y="1388"/>
                  </a:lnTo>
                  <a:cubicBezTo>
                    <a:pt x="131" y="1400"/>
                    <a:pt x="257" y="1405"/>
                    <a:pt x="377" y="1405"/>
                  </a:cubicBezTo>
                  <a:cubicBezTo>
                    <a:pt x="2285" y="1405"/>
                    <a:pt x="2891" y="1"/>
                    <a:pt x="2891" y="1"/>
                  </a:cubicBezTo>
                  <a:close/>
                </a:path>
              </a:pathLst>
            </a:custGeom>
            <a:solidFill>
              <a:srgbClr val="263238">
                <a:alpha val="3202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1" name="Google Shape;1666;p40">
              <a:extLst>
                <a:ext uri="{FF2B5EF4-FFF2-40B4-BE49-F238E27FC236}">
                  <a16:creationId xmlns:a16="http://schemas.microsoft.com/office/drawing/2014/main" id="{0D2FD257-7584-41D6-FB29-4BE074EC6DAE}"/>
                </a:ext>
              </a:extLst>
            </p:cNvPr>
            <p:cNvSpPr/>
            <p:nvPr/>
          </p:nvSpPr>
          <p:spPr>
            <a:xfrm>
              <a:off x="7943945" y="1663770"/>
              <a:ext cx="311632" cy="297362"/>
            </a:xfrm>
            <a:custGeom>
              <a:avLst/>
              <a:gdLst/>
              <a:ahLst/>
              <a:cxnLst/>
              <a:rect l="l" t="t" r="r" b="b"/>
              <a:pathLst>
                <a:path w="9718" h="9273" extrusionOk="0">
                  <a:moveTo>
                    <a:pt x="1491" y="0"/>
                  </a:moveTo>
                  <a:cubicBezTo>
                    <a:pt x="1336" y="0"/>
                    <a:pt x="1187" y="39"/>
                    <a:pt x="1063" y="133"/>
                  </a:cubicBezTo>
                  <a:cubicBezTo>
                    <a:pt x="795" y="366"/>
                    <a:pt x="712" y="751"/>
                    <a:pt x="845" y="1068"/>
                  </a:cubicBezTo>
                  <a:cubicBezTo>
                    <a:pt x="979" y="1386"/>
                    <a:pt x="1179" y="1670"/>
                    <a:pt x="1430" y="1904"/>
                  </a:cubicBezTo>
                  <a:cubicBezTo>
                    <a:pt x="1282" y="1799"/>
                    <a:pt x="1115" y="1751"/>
                    <a:pt x="952" y="1751"/>
                  </a:cubicBezTo>
                  <a:cubicBezTo>
                    <a:pt x="619" y="1751"/>
                    <a:pt x="300" y="1952"/>
                    <a:pt x="177" y="2288"/>
                  </a:cubicBezTo>
                  <a:cubicBezTo>
                    <a:pt x="0" y="2787"/>
                    <a:pt x="319" y="3316"/>
                    <a:pt x="820" y="3400"/>
                  </a:cubicBezTo>
                  <a:lnTo>
                    <a:pt x="820" y="3400"/>
                  </a:lnTo>
                  <a:cubicBezTo>
                    <a:pt x="800" y="3398"/>
                    <a:pt x="780" y="3397"/>
                    <a:pt x="761" y="3397"/>
                  </a:cubicBezTo>
                  <a:cubicBezTo>
                    <a:pt x="422" y="3397"/>
                    <a:pt x="118" y="3649"/>
                    <a:pt x="43" y="4009"/>
                  </a:cubicBezTo>
                  <a:cubicBezTo>
                    <a:pt x="10" y="4393"/>
                    <a:pt x="177" y="4778"/>
                    <a:pt x="494" y="4995"/>
                  </a:cubicBezTo>
                  <a:cubicBezTo>
                    <a:pt x="812" y="5195"/>
                    <a:pt x="1179" y="5329"/>
                    <a:pt x="1547" y="5379"/>
                  </a:cubicBezTo>
                  <a:cubicBezTo>
                    <a:pt x="1919" y="5457"/>
                    <a:pt x="2276" y="5490"/>
                    <a:pt x="2618" y="5490"/>
                  </a:cubicBezTo>
                  <a:cubicBezTo>
                    <a:pt x="4390" y="5490"/>
                    <a:pt x="5751" y="4602"/>
                    <a:pt x="6760" y="4560"/>
                  </a:cubicBezTo>
                  <a:cubicBezTo>
                    <a:pt x="6782" y="4559"/>
                    <a:pt x="6802" y="4559"/>
                    <a:pt x="6823" y="4559"/>
                  </a:cubicBezTo>
                  <a:cubicBezTo>
                    <a:pt x="7957" y="4559"/>
                    <a:pt x="7779" y="5897"/>
                    <a:pt x="7779" y="5897"/>
                  </a:cubicBezTo>
                  <a:lnTo>
                    <a:pt x="7512" y="9189"/>
                  </a:lnTo>
                  <a:lnTo>
                    <a:pt x="8498" y="9272"/>
                  </a:lnTo>
                  <a:lnTo>
                    <a:pt x="8865" y="7701"/>
                  </a:lnTo>
                  <a:cubicBezTo>
                    <a:pt x="8966" y="7568"/>
                    <a:pt x="9049" y="7417"/>
                    <a:pt x="9116" y="7250"/>
                  </a:cubicBezTo>
                  <a:cubicBezTo>
                    <a:pt x="9317" y="6682"/>
                    <a:pt x="9617" y="6114"/>
                    <a:pt x="9651" y="5513"/>
                  </a:cubicBezTo>
                  <a:cubicBezTo>
                    <a:pt x="9718" y="4894"/>
                    <a:pt x="9500" y="4276"/>
                    <a:pt x="9049" y="3842"/>
                  </a:cubicBezTo>
                  <a:cubicBezTo>
                    <a:pt x="8616" y="3449"/>
                    <a:pt x="8008" y="3342"/>
                    <a:pt x="7410" y="3342"/>
                  </a:cubicBezTo>
                  <a:cubicBezTo>
                    <a:pt x="7270" y="3342"/>
                    <a:pt x="7131" y="3348"/>
                    <a:pt x="6994" y="3357"/>
                  </a:cubicBezTo>
                  <a:cubicBezTo>
                    <a:pt x="7044" y="2772"/>
                    <a:pt x="6810" y="2204"/>
                    <a:pt x="6376" y="1837"/>
                  </a:cubicBezTo>
                  <a:cubicBezTo>
                    <a:pt x="5941" y="1453"/>
                    <a:pt x="5390" y="1235"/>
                    <a:pt x="4822" y="1185"/>
                  </a:cubicBezTo>
                  <a:cubicBezTo>
                    <a:pt x="4304" y="1135"/>
                    <a:pt x="3769" y="1185"/>
                    <a:pt x="3285" y="985"/>
                  </a:cubicBezTo>
                  <a:cubicBezTo>
                    <a:pt x="2817" y="784"/>
                    <a:pt x="2483" y="366"/>
                    <a:pt x="2015" y="133"/>
                  </a:cubicBezTo>
                  <a:cubicBezTo>
                    <a:pt x="1854" y="52"/>
                    <a:pt x="1669" y="0"/>
                    <a:pt x="1491"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 name="Google Shape;1667;p40">
              <a:extLst>
                <a:ext uri="{FF2B5EF4-FFF2-40B4-BE49-F238E27FC236}">
                  <a16:creationId xmlns:a16="http://schemas.microsoft.com/office/drawing/2014/main" id="{1A6BCBC7-1D1C-D719-90A1-C3AB4B6609D9}"/>
                </a:ext>
              </a:extLst>
            </p:cNvPr>
            <p:cNvSpPr/>
            <p:nvPr/>
          </p:nvSpPr>
          <p:spPr>
            <a:xfrm>
              <a:off x="8197407" y="1898151"/>
              <a:ext cx="73499" cy="94054"/>
            </a:xfrm>
            <a:custGeom>
              <a:avLst/>
              <a:gdLst/>
              <a:ahLst/>
              <a:cxnLst/>
              <a:rect l="l" t="t" r="r" b="b"/>
              <a:pathLst>
                <a:path w="2292" h="2933" extrusionOk="0">
                  <a:moveTo>
                    <a:pt x="793" y="1"/>
                  </a:moveTo>
                  <a:cubicBezTo>
                    <a:pt x="727" y="1"/>
                    <a:pt x="685" y="6"/>
                    <a:pt x="677" y="8"/>
                  </a:cubicBezTo>
                  <a:cubicBezTo>
                    <a:pt x="677" y="8"/>
                    <a:pt x="9" y="2615"/>
                    <a:pt x="9" y="2665"/>
                  </a:cubicBezTo>
                  <a:cubicBezTo>
                    <a:pt x="1" y="2698"/>
                    <a:pt x="440" y="2932"/>
                    <a:pt x="918" y="2932"/>
                  </a:cubicBezTo>
                  <a:cubicBezTo>
                    <a:pt x="1404" y="2932"/>
                    <a:pt x="1929" y="2690"/>
                    <a:pt x="2064" y="1746"/>
                  </a:cubicBezTo>
                  <a:cubicBezTo>
                    <a:pt x="2292" y="154"/>
                    <a:pt x="1165" y="1"/>
                    <a:pt x="793" y="1"/>
                  </a:cubicBezTo>
                  <a:close/>
                </a:path>
              </a:pathLst>
            </a:custGeom>
            <a:solidFill>
              <a:schemeClr val="accent2">
                <a:lumMod val="60000"/>
                <a:lumOff val="4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 name="Google Shape;1668;p40">
              <a:extLst>
                <a:ext uri="{FF2B5EF4-FFF2-40B4-BE49-F238E27FC236}">
                  <a16:creationId xmlns:a16="http://schemas.microsoft.com/office/drawing/2014/main" id="{7F046885-A07E-B4E7-DBE3-7ED9BB29AEB4}"/>
                </a:ext>
              </a:extLst>
            </p:cNvPr>
            <p:cNvSpPr/>
            <p:nvPr/>
          </p:nvSpPr>
          <p:spPr>
            <a:xfrm>
              <a:off x="8218571" y="1919604"/>
              <a:ext cx="31105" cy="52366"/>
            </a:xfrm>
            <a:custGeom>
              <a:avLst/>
              <a:gdLst/>
              <a:ahLst/>
              <a:cxnLst/>
              <a:rect l="l" t="t" r="r" b="b"/>
              <a:pathLst>
                <a:path w="970" h="1633" extrusionOk="0">
                  <a:moveTo>
                    <a:pt x="544" y="1"/>
                  </a:moveTo>
                  <a:cubicBezTo>
                    <a:pt x="498" y="1"/>
                    <a:pt x="454" y="12"/>
                    <a:pt x="418" y="24"/>
                  </a:cubicBezTo>
                  <a:cubicBezTo>
                    <a:pt x="368" y="58"/>
                    <a:pt x="335" y="91"/>
                    <a:pt x="318" y="141"/>
                  </a:cubicBezTo>
                  <a:cubicBezTo>
                    <a:pt x="301" y="208"/>
                    <a:pt x="318" y="258"/>
                    <a:pt x="335" y="258"/>
                  </a:cubicBezTo>
                  <a:cubicBezTo>
                    <a:pt x="335" y="241"/>
                    <a:pt x="335" y="208"/>
                    <a:pt x="368" y="158"/>
                  </a:cubicBezTo>
                  <a:cubicBezTo>
                    <a:pt x="407" y="107"/>
                    <a:pt x="464" y="85"/>
                    <a:pt x="519" y="85"/>
                  </a:cubicBezTo>
                  <a:cubicBezTo>
                    <a:pt x="536" y="85"/>
                    <a:pt x="553" y="87"/>
                    <a:pt x="569" y="91"/>
                  </a:cubicBezTo>
                  <a:cubicBezTo>
                    <a:pt x="686" y="158"/>
                    <a:pt x="769" y="258"/>
                    <a:pt x="786" y="375"/>
                  </a:cubicBezTo>
                  <a:cubicBezTo>
                    <a:pt x="819" y="542"/>
                    <a:pt x="836" y="709"/>
                    <a:pt x="803" y="860"/>
                  </a:cubicBezTo>
                  <a:cubicBezTo>
                    <a:pt x="753" y="1194"/>
                    <a:pt x="535" y="1478"/>
                    <a:pt x="335" y="1528"/>
                  </a:cubicBezTo>
                  <a:cubicBezTo>
                    <a:pt x="312" y="1532"/>
                    <a:pt x="290" y="1535"/>
                    <a:pt x="268" y="1535"/>
                  </a:cubicBezTo>
                  <a:cubicBezTo>
                    <a:pt x="207" y="1535"/>
                    <a:pt x="145" y="1519"/>
                    <a:pt x="84" y="1495"/>
                  </a:cubicBezTo>
                  <a:cubicBezTo>
                    <a:pt x="34" y="1461"/>
                    <a:pt x="17" y="1428"/>
                    <a:pt x="1" y="1428"/>
                  </a:cubicBezTo>
                  <a:lnTo>
                    <a:pt x="1" y="1428"/>
                  </a:lnTo>
                  <a:cubicBezTo>
                    <a:pt x="1" y="1428"/>
                    <a:pt x="1" y="1478"/>
                    <a:pt x="51" y="1528"/>
                  </a:cubicBezTo>
                  <a:cubicBezTo>
                    <a:pt x="120" y="1598"/>
                    <a:pt x="202" y="1632"/>
                    <a:pt x="294" y="1632"/>
                  </a:cubicBezTo>
                  <a:cubicBezTo>
                    <a:pt x="313" y="1632"/>
                    <a:pt x="332" y="1631"/>
                    <a:pt x="352" y="1628"/>
                  </a:cubicBezTo>
                  <a:cubicBezTo>
                    <a:pt x="636" y="1578"/>
                    <a:pt x="870" y="1261"/>
                    <a:pt x="936" y="876"/>
                  </a:cubicBezTo>
                  <a:cubicBezTo>
                    <a:pt x="970" y="709"/>
                    <a:pt x="953" y="526"/>
                    <a:pt x="903" y="342"/>
                  </a:cubicBezTo>
                  <a:cubicBezTo>
                    <a:pt x="870" y="191"/>
                    <a:pt x="753" y="58"/>
                    <a:pt x="602" y="8"/>
                  </a:cubicBezTo>
                  <a:cubicBezTo>
                    <a:pt x="583" y="3"/>
                    <a:pt x="563" y="1"/>
                    <a:pt x="544" y="1"/>
                  </a:cubicBezTo>
                  <a:close/>
                </a:path>
              </a:pathLst>
            </a:custGeom>
            <a:solidFill>
              <a:srgbClr val="7F5242"/>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 name="Google Shape;1669;p40">
              <a:extLst>
                <a:ext uri="{FF2B5EF4-FFF2-40B4-BE49-F238E27FC236}">
                  <a16:creationId xmlns:a16="http://schemas.microsoft.com/office/drawing/2014/main" id="{16FE5734-F662-5CD5-F613-E02A1E67C129}"/>
                </a:ext>
              </a:extLst>
            </p:cNvPr>
            <p:cNvSpPr/>
            <p:nvPr/>
          </p:nvSpPr>
          <p:spPr>
            <a:xfrm>
              <a:off x="8065353" y="1847484"/>
              <a:ext cx="52527" cy="15392"/>
            </a:xfrm>
            <a:custGeom>
              <a:avLst/>
              <a:gdLst/>
              <a:ahLst/>
              <a:cxnLst/>
              <a:rect l="l" t="t" r="r" b="b"/>
              <a:pathLst>
                <a:path w="1638" h="480" extrusionOk="0">
                  <a:moveTo>
                    <a:pt x="804" y="1"/>
                  </a:moveTo>
                  <a:cubicBezTo>
                    <a:pt x="594" y="1"/>
                    <a:pt x="386" y="55"/>
                    <a:pt x="201" y="168"/>
                  </a:cubicBezTo>
                  <a:cubicBezTo>
                    <a:pt x="50" y="268"/>
                    <a:pt x="0" y="368"/>
                    <a:pt x="17" y="419"/>
                  </a:cubicBezTo>
                  <a:cubicBezTo>
                    <a:pt x="42" y="456"/>
                    <a:pt x="104" y="468"/>
                    <a:pt x="194" y="468"/>
                  </a:cubicBezTo>
                  <a:cubicBezTo>
                    <a:pt x="344" y="468"/>
                    <a:pt x="568" y="435"/>
                    <a:pt x="819" y="435"/>
                  </a:cubicBezTo>
                  <a:cubicBezTo>
                    <a:pt x="1086" y="435"/>
                    <a:pt x="1316" y="480"/>
                    <a:pt x="1465" y="480"/>
                  </a:cubicBezTo>
                  <a:cubicBezTo>
                    <a:pt x="1539" y="480"/>
                    <a:pt x="1593" y="469"/>
                    <a:pt x="1621" y="435"/>
                  </a:cubicBezTo>
                  <a:cubicBezTo>
                    <a:pt x="1637" y="385"/>
                    <a:pt x="1587" y="285"/>
                    <a:pt x="1454" y="185"/>
                  </a:cubicBezTo>
                  <a:cubicBezTo>
                    <a:pt x="1255" y="64"/>
                    <a:pt x="1029" y="1"/>
                    <a:pt x="804"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 name="Google Shape;1670;p40">
              <a:extLst>
                <a:ext uri="{FF2B5EF4-FFF2-40B4-BE49-F238E27FC236}">
                  <a16:creationId xmlns:a16="http://schemas.microsoft.com/office/drawing/2014/main" id="{0AE0E84C-62F6-FEAD-1A99-6BE04847ECC5}"/>
                </a:ext>
              </a:extLst>
            </p:cNvPr>
            <p:cNvSpPr/>
            <p:nvPr/>
          </p:nvSpPr>
          <p:spPr>
            <a:xfrm>
              <a:off x="7969439" y="1857201"/>
              <a:ext cx="32164" cy="15392"/>
            </a:xfrm>
            <a:custGeom>
              <a:avLst/>
              <a:gdLst/>
              <a:ahLst/>
              <a:cxnLst/>
              <a:rect l="l" t="t" r="r" b="b"/>
              <a:pathLst>
                <a:path w="1003" h="480" extrusionOk="0">
                  <a:moveTo>
                    <a:pt x="455" y="1"/>
                  </a:moveTo>
                  <a:cubicBezTo>
                    <a:pt x="340" y="1"/>
                    <a:pt x="223" y="33"/>
                    <a:pt x="117" y="99"/>
                  </a:cubicBezTo>
                  <a:cubicBezTo>
                    <a:pt x="17" y="182"/>
                    <a:pt x="0" y="266"/>
                    <a:pt x="34" y="316"/>
                  </a:cubicBezTo>
                  <a:cubicBezTo>
                    <a:pt x="100" y="416"/>
                    <a:pt x="284" y="416"/>
                    <a:pt x="485" y="450"/>
                  </a:cubicBezTo>
                  <a:cubicBezTo>
                    <a:pt x="600" y="459"/>
                    <a:pt x="709" y="480"/>
                    <a:pt x="801" y="480"/>
                  </a:cubicBezTo>
                  <a:cubicBezTo>
                    <a:pt x="869" y="480"/>
                    <a:pt x="927" y="469"/>
                    <a:pt x="969" y="433"/>
                  </a:cubicBezTo>
                  <a:cubicBezTo>
                    <a:pt x="1003" y="400"/>
                    <a:pt x="1003" y="316"/>
                    <a:pt x="936" y="216"/>
                  </a:cubicBezTo>
                  <a:cubicBezTo>
                    <a:pt x="805" y="75"/>
                    <a:pt x="631" y="1"/>
                    <a:pt x="455"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 name="Google Shape;1671;p40">
              <a:extLst>
                <a:ext uri="{FF2B5EF4-FFF2-40B4-BE49-F238E27FC236}">
                  <a16:creationId xmlns:a16="http://schemas.microsoft.com/office/drawing/2014/main" id="{16F84ADD-FAB6-0B5D-E7CF-61CC3BCD6EE7}"/>
                </a:ext>
              </a:extLst>
            </p:cNvPr>
            <p:cNvSpPr/>
            <p:nvPr/>
          </p:nvSpPr>
          <p:spPr>
            <a:xfrm>
              <a:off x="8016578" y="1991018"/>
              <a:ext cx="46113" cy="22223"/>
            </a:xfrm>
            <a:custGeom>
              <a:avLst/>
              <a:gdLst/>
              <a:ahLst/>
              <a:cxnLst/>
              <a:rect l="l" t="t" r="r" b="b"/>
              <a:pathLst>
                <a:path w="1438" h="693" extrusionOk="0">
                  <a:moveTo>
                    <a:pt x="1415" y="0"/>
                  </a:moveTo>
                  <a:cubicBezTo>
                    <a:pt x="1367" y="0"/>
                    <a:pt x="1167" y="295"/>
                    <a:pt x="786" y="454"/>
                  </a:cubicBezTo>
                  <a:cubicBezTo>
                    <a:pt x="385" y="638"/>
                    <a:pt x="1" y="571"/>
                    <a:pt x="1" y="604"/>
                  </a:cubicBezTo>
                  <a:cubicBezTo>
                    <a:pt x="1" y="621"/>
                    <a:pt x="84" y="671"/>
                    <a:pt x="234" y="688"/>
                  </a:cubicBezTo>
                  <a:cubicBezTo>
                    <a:pt x="270" y="691"/>
                    <a:pt x="304" y="692"/>
                    <a:pt x="339" y="692"/>
                  </a:cubicBezTo>
                  <a:cubicBezTo>
                    <a:pt x="719" y="692"/>
                    <a:pt x="1076" y="526"/>
                    <a:pt x="1321" y="220"/>
                  </a:cubicBezTo>
                  <a:cubicBezTo>
                    <a:pt x="1421" y="103"/>
                    <a:pt x="1437" y="3"/>
                    <a:pt x="1421" y="3"/>
                  </a:cubicBezTo>
                  <a:cubicBezTo>
                    <a:pt x="1419" y="1"/>
                    <a:pt x="1417" y="0"/>
                    <a:pt x="1415"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 name="Google Shape;1672;p40">
              <a:extLst>
                <a:ext uri="{FF2B5EF4-FFF2-40B4-BE49-F238E27FC236}">
                  <a16:creationId xmlns:a16="http://schemas.microsoft.com/office/drawing/2014/main" id="{A893E1E8-3FA6-16E8-C16E-10D277590B95}"/>
                </a:ext>
              </a:extLst>
            </p:cNvPr>
            <p:cNvSpPr/>
            <p:nvPr/>
          </p:nvSpPr>
          <p:spPr>
            <a:xfrm>
              <a:off x="7935672" y="4547407"/>
              <a:ext cx="303294" cy="132375"/>
            </a:xfrm>
            <a:custGeom>
              <a:avLst/>
              <a:gdLst/>
              <a:ahLst/>
              <a:cxnLst/>
              <a:rect l="l" t="t" r="r" b="b"/>
              <a:pathLst>
                <a:path w="9458" h="4128" extrusionOk="0">
                  <a:moveTo>
                    <a:pt x="4395" y="0"/>
                  </a:moveTo>
                  <a:lnTo>
                    <a:pt x="4328" y="2707"/>
                  </a:lnTo>
                  <a:cubicBezTo>
                    <a:pt x="4328" y="2707"/>
                    <a:pt x="1" y="3609"/>
                    <a:pt x="1036" y="3943"/>
                  </a:cubicBezTo>
                  <a:cubicBezTo>
                    <a:pt x="1504" y="4085"/>
                    <a:pt x="3171" y="4127"/>
                    <a:pt x="4896" y="4127"/>
                  </a:cubicBezTo>
                  <a:cubicBezTo>
                    <a:pt x="6621" y="4127"/>
                    <a:pt x="8405" y="4085"/>
                    <a:pt x="9107" y="4060"/>
                  </a:cubicBezTo>
                  <a:lnTo>
                    <a:pt x="9407" y="4044"/>
                  </a:lnTo>
                  <a:lnTo>
                    <a:pt x="9458" y="84"/>
                  </a:lnTo>
                  <a:lnTo>
                    <a:pt x="4395" y="0"/>
                  </a:lnTo>
                  <a:close/>
                </a:path>
              </a:pathLst>
            </a:custGeom>
            <a:solidFill>
              <a:srgbClr val="19B5B1"/>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 name="Google Shape;1673;p40">
              <a:extLst>
                <a:ext uri="{FF2B5EF4-FFF2-40B4-BE49-F238E27FC236}">
                  <a16:creationId xmlns:a16="http://schemas.microsoft.com/office/drawing/2014/main" id="{D47AFEEB-E101-3D2F-91A3-F8332F496281}"/>
                </a:ext>
              </a:extLst>
            </p:cNvPr>
            <p:cNvSpPr/>
            <p:nvPr/>
          </p:nvSpPr>
          <p:spPr>
            <a:xfrm>
              <a:off x="7957638" y="4650280"/>
              <a:ext cx="279725" cy="29823"/>
            </a:xfrm>
            <a:custGeom>
              <a:avLst/>
              <a:gdLst/>
              <a:ahLst/>
              <a:cxnLst/>
              <a:rect l="l" t="t" r="r" b="b"/>
              <a:pathLst>
                <a:path w="8723" h="930" extrusionOk="0">
                  <a:moveTo>
                    <a:pt x="1521" y="0"/>
                  </a:moveTo>
                  <a:cubicBezTo>
                    <a:pt x="1521" y="0"/>
                    <a:pt x="1" y="418"/>
                    <a:pt x="184" y="669"/>
                  </a:cubicBezTo>
                  <a:cubicBezTo>
                    <a:pt x="303" y="831"/>
                    <a:pt x="2774" y="930"/>
                    <a:pt x="5195" y="930"/>
                  </a:cubicBezTo>
                  <a:cubicBezTo>
                    <a:pt x="6515" y="930"/>
                    <a:pt x="7821" y="900"/>
                    <a:pt x="8722" y="836"/>
                  </a:cubicBezTo>
                  <a:lnTo>
                    <a:pt x="8722" y="719"/>
                  </a:lnTo>
                  <a:lnTo>
                    <a:pt x="1955" y="669"/>
                  </a:lnTo>
                  <a:cubicBezTo>
                    <a:pt x="1955" y="669"/>
                    <a:pt x="1822" y="34"/>
                    <a:pt x="1521" y="0"/>
                  </a:cubicBezTo>
                  <a:close/>
                </a:path>
              </a:pathLst>
            </a:custGeom>
            <a:solidFill>
              <a:srgbClr val="FFFFFF"/>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 name="Google Shape;1674;p40">
              <a:extLst>
                <a:ext uri="{FF2B5EF4-FFF2-40B4-BE49-F238E27FC236}">
                  <a16:creationId xmlns:a16="http://schemas.microsoft.com/office/drawing/2014/main" id="{E4CD4858-0EF5-E76A-3416-32C741E62FCB}"/>
                </a:ext>
              </a:extLst>
            </p:cNvPr>
            <p:cNvSpPr/>
            <p:nvPr/>
          </p:nvSpPr>
          <p:spPr>
            <a:xfrm>
              <a:off x="7963538" y="4669007"/>
              <a:ext cx="276486" cy="6157"/>
            </a:xfrm>
            <a:custGeom>
              <a:avLst/>
              <a:gdLst/>
              <a:ahLst/>
              <a:cxnLst/>
              <a:rect l="l" t="t" r="r" b="b"/>
              <a:pathLst>
                <a:path w="8622" h="192" extrusionOk="0">
                  <a:moveTo>
                    <a:pt x="8555" y="127"/>
                  </a:moveTo>
                  <a:cubicBezTo>
                    <a:pt x="8544" y="127"/>
                    <a:pt x="8533" y="129"/>
                    <a:pt x="8522" y="135"/>
                  </a:cubicBezTo>
                  <a:lnTo>
                    <a:pt x="8622" y="135"/>
                  </a:lnTo>
                  <a:cubicBezTo>
                    <a:pt x="8600" y="135"/>
                    <a:pt x="8577" y="127"/>
                    <a:pt x="8555" y="127"/>
                  </a:cubicBezTo>
                  <a:close/>
                  <a:moveTo>
                    <a:pt x="0" y="1"/>
                  </a:moveTo>
                  <a:cubicBezTo>
                    <a:pt x="34" y="1"/>
                    <a:pt x="67" y="18"/>
                    <a:pt x="101" y="18"/>
                  </a:cubicBezTo>
                  <a:lnTo>
                    <a:pt x="351" y="34"/>
                  </a:lnTo>
                  <a:lnTo>
                    <a:pt x="1270" y="85"/>
                  </a:lnTo>
                  <a:cubicBezTo>
                    <a:pt x="2039" y="118"/>
                    <a:pt x="3125" y="168"/>
                    <a:pt x="4311" y="185"/>
                  </a:cubicBezTo>
                  <a:cubicBezTo>
                    <a:pt x="4659" y="190"/>
                    <a:pt x="4998" y="192"/>
                    <a:pt x="5322" y="192"/>
                  </a:cubicBezTo>
                  <a:cubicBezTo>
                    <a:pt x="6106" y="192"/>
                    <a:pt x="6809" y="180"/>
                    <a:pt x="7352" y="168"/>
                  </a:cubicBezTo>
                  <a:cubicBezTo>
                    <a:pt x="7720" y="168"/>
                    <a:pt x="8021" y="151"/>
                    <a:pt x="8271" y="151"/>
                  </a:cubicBezTo>
                  <a:lnTo>
                    <a:pt x="8522" y="135"/>
                  </a:lnTo>
                  <a:lnTo>
                    <a:pt x="7352" y="135"/>
                  </a:lnTo>
                  <a:cubicBezTo>
                    <a:pt x="6584" y="135"/>
                    <a:pt x="5498" y="135"/>
                    <a:pt x="4311" y="118"/>
                  </a:cubicBezTo>
                  <a:cubicBezTo>
                    <a:pt x="3125" y="101"/>
                    <a:pt x="2039" y="68"/>
                    <a:pt x="1270" y="34"/>
                  </a:cubicBezTo>
                  <a:lnTo>
                    <a:pt x="351" y="1"/>
                  </a:ln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 name="Google Shape;1675;p40">
              <a:extLst>
                <a:ext uri="{FF2B5EF4-FFF2-40B4-BE49-F238E27FC236}">
                  <a16:creationId xmlns:a16="http://schemas.microsoft.com/office/drawing/2014/main" id="{E8837CA3-214F-55EE-14ED-B1F2408A0801}"/>
                </a:ext>
              </a:extLst>
            </p:cNvPr>
            <p:cNvSpPr/>
            <p:nvPr/>
          </p:nvSpPr>
          <p:spPr>
            <a:xfrm>
              <a:off x="8005322" y="4648677"/>
              <a:ext cx="16098" cy="25750"/>
            </a:xfrm>
            <a:custGeom>
              <a:avLst/>
              <a:gdLst/>
              <a:ahLst/>
              <a:cxnLst/>
              <a:rect l="l" t="t" r="r" b="b"/>
              <a:pathLst>
                <a:path w="502" h="803" extrusionOk="0">
                  <a:moveTo>
                    <a:pt x="1" y="0"/>
                  </a:moveTo>
                  <a:lnTo>
                    <a:pt x="1" y="0"/>
                  </a:lnTo>
                  <a:cubicBezTo>
                    <a:pt x="251" y="201"/>
                    <a:pt x="418" y="485"/>
                    <a:pt x="468" y="802"/>
                  </a:cubicBezTo>
                  <a:cubicBezTo>
                    <a:pt x="502" y="451"/>
                    <a:pt x="318" y="134"/>
                    <a:pt x="1"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1676;p40">
              <a:extLst>
                <a:ext uri="{FF2B5EF4-FFF2-40B4-BE49-F238E27FC236}">
                  <a16:creationId xmlns:a16="http://schemas.microsoft.com/office/drawing/2014/main" id="{02CAC85F-1E29-4B52-FEF2-3AD3196E72A7}"/>
                </a:ext>
              </a:extLst>
            </p:cNvPr>
            <p:cNvSpPr/>
            <p:nvPr/>
          </p:nvSpPr>
          <p:spPr>
            <a:xfrm>
              <a:off x="8059965" y="4636876"/>
              <a:ext cx="9684" cy="13949"/>
            </a:xfrm>
            <a:custGeom>
              <a:avLst/>
              <a:gdLst/>
              <a:ahLst/>
              <a:cxnLst/>
              <a:rect l="l" t="t" r="r" b="b"/>
              <a:pathLst>
                <a:path w="302" h="435" extrusionOk="0">
                  <a:moveTo>
                    <a:pt x="18" y="0"/>
                  </a:moveTo>
                  <a:lnTo>
                    <a:pt x="18" y="0"/>
                  </a:lnTo>
                  <a:cubicBezTo>
                    <a:pt x="1" y="17"/>
                    <a:pt x="51" y="117"/>
                    <a:pt x="118" y="234"/>
                  </a:cubicBezTo>
                  <a:cubicBezTo>
                    <a:pt x="201" y="351"/>
                    <a:pt x="268" y="435"/>
                    <a:pt x="285" y="435"/>
                  </a:cubicBezTo>
                  <a:cubicBezTo>
                    <a:pt x="302" y="418"/>
                    <a:pt x="252" y="318"/>
                    <a:pt x="185" y="201"/>
                  </a:cubicBezTo>
                  <a:cubicBezTo>
                    <a:pt x="101" y="84"/>
                    <a:pt x="34" y="0"/>
                    <a:pt x="18"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1677;p40">
              <a:extLst>
                <a:ext uri="{FF2B5EF4-FFF2-40B4-BE49-F238E27FC236}">
                  <a16:creationId xmlns:a16="http://schemas.microsoft.com/office/drawing/2014/main" id="{C79B1367-0BA9-9C14-5C04-6219080A4AF4}"/>
                </a:ext>
              </a:extLst>
            </p:cNvPr>
            <p:cNvSpPr/>
            <p:nvPr/>
          </p:nvSpPr>
          <p:spPr>
            <a:xfrm>
              <a:off x="8071766" y="4634631"/>
              <a:ext cx="10743" cy="9332"/>
            </a:xfrm>
            <a:custGeom>
              <a:avLst/>
              <a:gdLst/>
              <a:ahLst/>
              <a:cxnLst/>
              <a:rect l="l" t="t" r="r" b="b"/>
              <a:pathLst>
                <a:path w="335" h="291" extrusionOk="0">
                  <a:moveTo>
                    <a:pt x="26" y="0"/>
                  </a:moveTo>
                  <a:cubicBezTo>
                    <a:pt x="22" y="0"/>
                    <a:pt x="19" y="1"/>
                    <a:pt x="17" y="4"/>
                  </a:cubicBezTo>
                  <a:cubicBezTo>
                    <a:pt x="1" y="4"/>
                    <a:pt x="67" y="87"/>
                    <a:pt x="151" y="171"/>
                  </a:cubicBezTo>
                  <a:cubicBezTo>
                    <a:pt x="224" y="243"/>
                    <a:pt x="296" y="291"/>
                    <a:pt x="325" y="291"/>
                  </a:cubicBezTo>
                  <a:cubicBezTo>
                    <a:pt x="329" y="291"/>
                    <a:pt x="333" y="290"/>
                    <a:pt x="335" y="288"/>
                  </a:cubicBezTo>
                  <a:cubicBezTo>
                    <a:pt x="335" y="271"/>
                    <a:pt x="285" y="204"/>
                    <a:pt x="184" y="121"/>
                  </a:cubicBezTo>
                  <a:cubicBezTo>
                    <a:pt x="112" y="48"/>
                    <a:pt x="51" y="0"/>
                    <a:pt x="26"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1678;p40">
              <a:extLst>
                <a:ext uri="{FF2B5EF4-FFF2-40B4-BE49-F238E27FC236}">
                  <a16:creationId xmlns:a16="http://schemas.microsoft.com/office/drawing/2014/main" id="{B88D4174-9E32-3D59-717F-9CEFBDE24B1B}"/>
                </a:ext>
              </a:extLst>
            </p:cNvPr>
            <p:cNvSpPr/>
            <p:nvPr/>
          </p:nvSpPr>
          <p:spPr>
            <a:xfrm>
              <a:off x="8073915" y="4627544"/>
              <a:ext cx="17188" cy="2084"/>
            </a:xfrm>
            <a:custGeom>
              <a:avLst/>
              <a:gdLst/>
              <a:ahLst/>
              <a:cxnLst/>
              <a:rect l="l" t="t" r="r" b="b"/>
              <a:pathLst>
                <a:path w="536" h="65" extrusionOk="0">
                  <a:moveTo>
                    <a:pt x="183" y="0"/>
                  </a:moveTo>
                  <a:cubicBezTo>
                    <a:pt x="119" y="0"/>
                    <a:pt x="59" y="12"/>
                    <a:pt x="0" y="24"/>
                  </a:cubicBezTo>
                  <a:cubicBezTo>
                    <a:pt x="62" y="49"/>
                    <a:pt x="123" y="64"/>
                    <a:pt x="190" y="64"/>
                  </a:cubicBezTo>
                  <a:cubicBezTo>
                    <a:pt x="215" y="64"/>
                    <a:pt x="241" y="62"/>
                    <a:pt x="268" y="58"/>
                  </a:cubicBezTo>
                  <a:cubicBezTo>
                    <a:pt x="292" y="62"/>
                    <a:pt x="317" y="64"/>
                    <a:pt x="342" y="64"/>
                  </a:cubicBezTo>
                  <a:cubicBezTo>
                    <a:pt x="402" y="64"/>
                    <a:pt x="464" y="53"/>
                    <a:pt x="535" y="41"/>
                  </a:cubicBezTo>
                  <a:cubicBezTo>
                    <a:pt x="462" y="16"/>
                    <a:pt x="397" y="1"/>
                    <a:pt x="335" y="1"/>
                  </a:cubicBezTo>
                  <a:cubicBezTo>
                    <a:pt x="312" y="1"/>
                    <a:pt x="290" y="3"/>
                    <a:pt x="268" y="7"/>
                  </a:cubicBezTo>
                  <a:cubicBezTo>
                    <a:pt x="238" y="3"/>
                    <a:pt x="210" y="0"/>
                    <a:pt x="183"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1679;p40">
              <a:extLst>
                <a:ext uri="{FF2B5EF4-FFF2-40B4-BE49-F238E27FC236}">
                  <a16:creationId xmlns:a16="http://schemas.microsoft.com/office/drawing/2014/main" id="{4D7F8203-4DFE-A8D1-73D9-8C45916318F2}"/>
                </a:ext>
              </a:extLst>
            </p:cNvPr>
            <p:cNvSpPr/>
            <p:nvPr/>
          </p:nvSpPr>
          <p:spPr>
            <a:xfrm>
              <a:off x="8074460" y="4617892"/>
              <a:ext cx="19305" cy="2662"/>
            </a:xfrm>
            <a:custGeom>
              <a:avLst/>
              <a:gdLst/>
              <a:ahLst/>
              <a:cxnLst/>
              <a:rect l="l" t="t" r="r" b="b"/>
              <a:pathLst>
                <a:path w="602" h="83" extrusionOk="0">
                  <a:moveTo>
                    <a:pt x="513" y="1"/>
                  </a:moveTo>
                  <a:cubicBezTo>
                    <a:pt x="443" y="1"/>
                    <a:pt x="372" y="13"/>
                    <a:pt x="301" y="24"/>
                  </a:cubicBezTo>
                  <a:cubicBezTo>
                    <a:pt x="271" y="19"/>
                    <a:pt x="242" y="17"/>
                    <a:pt x="213" y="17"/>
                  </a:cubicBezTo>
                  <a:cubicBezTo>
                    <a:pt x="142" y="17"/>
                    <a:pt x="71" y="29"/>
                    <a:pt x="0" y="41"/>
                  </a:cubicBezTo>
                  <a:cubicBezTo>
                    <a:pt x="84" y="69"/>
                    <a:pt x="170" y="82"/>
                    <a:pt x="256" y="82"/>
                  </a:cubicBezTo>
                  <a:cubicBezTo>
                    <a:pt x="376" y="82"/>
                    <a:pt x="494" y="56"/>
                    <a:pt x="602" y="8"/>
                  </a:cubicBezTo>
                  <a:cubicBezTo>
                    <a:pt x="572" y="3"/>
                    <a:pt x="543" y="1"/>
                    <a:pt x="513"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1680;p40">
              <a:extLst>
                <a:ext uri="{FF2B5EF4-FFF2-40B4-BE49-F238E27FC236}">
                  <a16:creationId xmlns:a16="http://schemas.microsoft.com/office/drawing/2014/main" id="{200BA869-B337-D8CD-6C71-D3F9D7DDA8D1}"/>
                </a:ext>
              </a:extLst>
            </p:cNvPr>
            <p:cNvSpPr/>
            <p:nvPr/>
          </p:nvSpPr>
          <p:spPr>
            <a:xfrm>
              <a:off x="8033189" y="4621419"/>
              <a:ext cx="30560" cy="17637"/>
            </a:xfrm>
            <a:custGeom>
              <a:avLst/>
              <a:gdLst/>
              <a:ahLst/>
              <a:cxnLst/>
              <a:rect l="l" t="t" r="r" b="b"/>
              <a:pathLst>
                <a:path w="953" h="550" extrusionOk="0">
                  <a:moveTo>
                    <a:pt x="319" y="59"/>
                  </a:moveTo>
                  <a:cubicBezTo>
                    <a:pt x="374" y="59"/>
                    <a:pt x="430" y="68"/>
                    <a:pt x="485" y="81"/>
                  </a:cubicBezTo>
                  <a:cubicBezTo>
                    <a:pt x="585" y="115"/>
                    <a:pt x="686" y="182"/>
                    <a:pt x="752" y="265"/>
                  </a:cubicBezTo>
                  <a:cubicBezTo>
                    <a:pt x="795" y="330"/>
                    <a:pt x="831" y="387"/>
                    <a:pt x="861" y="447"/>
                  </a:cubicBezTo>
                  <a:lnTo>
                    <a:pt x="861" y="447"/>
                  </a:lnTo>
                  <a:cubicBezTo>
                    <a:pt x="804" y="440"/>
                    <a:pt x="726" y="432"/>
                    <a:pt x="635" y="416"/>
                  </a:cubicBezTo>
                  <a:cubicBezTo>
                    <a:pt x="518" y="399"/>
                    <a:pt x="402" y="365"/>
                    <a:pt x="301" y="315"/>
                  </a:cubicBezTo>
                  <a:cubicBezTo>
                    <a:pt x="234" y="299"/>
                    <a:pt x="168" y="282"/>
                    <a:pt x="117" y="249"/>
                  </a:cubicBezTo>
                  <a:cubicBezTo>
                    <a:pt x="51" y="215"/>
                    <a:pt x="34" y="148"/>
                    <a:pt x="84" y="115"/>
                  </a:cubicBezTo>
                  <a:cubicBezTo>
                    <a:pt x="162" y="76"/>
                    <a:pt x="241" y="59"/>
                    <a:pt x="319" y="59"/>
                  </a:cubicBezTo>
                  <a:close/>
                  <a:moveTo>
                    <a:pt x="315" y="1"/>
                  </a:moveTo>
                  <a:cubicBezTo>
                    <a:pt x="227" y="1"/>
                    <a:pt x="137" y="21"/>
                    <a:pt x="51" y="65"/>
                  </a:cubicBezTo>
                  <a:cubicBezTo>
                    <a:pt x="17" y="81"/>
                    <a:pt x="1" y="132"/>
                    <a:pt x="1" y="182"/>
                  </a:cubicBezTo>
                  <a:cubicBezTo>
                    <a:pt x="17" y="232"/>
                    <a:pt x="51" y="265"/>
                    <a:pt x="84" y="299"/>
                  </a:cubicBezTo>
                  <a:cubicBezTo>
                    <a:pt x="151" y="332"/>
                    <a:pt x="218" y="349"/>
                    <a:pt x="285" y="382"/>
                  </a:cubicBezTo>
                  <a:cubicBezTo>
                    <a:pt x="385" y="416"/>
                    <a:pt x="502" y="449"/>
                    <a:pt x="619" y="466"/>
                  </a:cubicBezTo>
                  <a:cubicBezTo>
                    <a:pt x="677" y="474"/>
                    <a:pt x="732" y="478"/>
                    <a:pt x="786" y="478"/>
                  </a:cubicBezTo>
                  <a:cubicBezTo>
                    <a:pt x="815" y="478"/>
                    <a:pt x="844" y="477"/>
                    <a:pt x="874" y="475"/>
                  </a:cubicBezTo>
                  <a:lnTo>
                    <a:pt x="874" y="475"/>
                  </a:lnTo>
                  <a:cubicBezTo>
                    <a:pt x="884" y="499"/>
                    <a:pt x="894" y="523"/>
                    <a:pt x="903" y="549"/>
                  </a:cubicBezTo>
                  <a:cubicBezTo>
                    <a:pt x="903" y="518"/>
                    <a:pt x="903" y="502"/>
                    <a:pt x="890" y="473"/>
                  </a:cubicBezTo>
                  <a:lnTo>
                    <a:pt x="890" y="473"/>
                  </a:lnTo>
                  <a:cubicBezTo>
                    <a:pt x="910" y="471"/>
                    <a:pt x="931" y="469"/>
                    <a:pt x="953" y="466"/>
                  </a:cubicBezTo>
                  <a:cubicBezTo>
                    <a:pt x="953" y="458"/>
                    <a:pt x="927" y="454"/>
                    <a:pt x="882" y="449"/>
                  </a:cubicBezTo>
                  <a:lnTo>
                    <a:pt x="882" y="449"/>
                  </a:lnTo>
                  <a:cubicBezTo>
                    <a:pt x="865" y="373"/>
                    <a:pt x="833" y="311"/>
                    <a:pt x="786" y="249"/>
                  </a:cubicBezTo>
                  <a:cubicBezTo>
                    <a:pt x="673" y="90"/>
                    <a:pt x="499" y="1"/>
                    <a:pt x="315"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6" name="Google Shape;1681;p40">
              <a:extLst>
                <a:ext uri="{FF2B5EF4-FFF2-40B4-BE49-F238E27FC236}">
                  <a16:creationId xmlns:a16="http://schemas.microsoft.com/office/drawing/2014/main" id="{063C51D0-07F1-9D9A-C762-D9B7F87A9F24}"/>
                </a:ext>
              </a:extLst>
            </p:cNvPr>
            <p:cNvSpPr/>
            <p:nvPr/>
          </p:nvSpPr>
          <p:spPr>
            <a:xfrm>
              <a:off x="8059452" y="4616513"/>
              <a:ext cx="15553" cy="20395"/>
            </a:xfrm>
            <a:custGeom>
              <a:avLst/>
              <a:gdLst/>
              <a:ahLst/>
              <a:cxnLst/>
              <a:rect l="l" t="t" r="r" b="b"/>
              <a:pathLst>
                <a:path w="485" h="636" extrusionOk="0">
                  <a:moveTo>
                    <a:pt x="385" y="1"/>
                  </a:moveTo>
                  <a:cubicBezTo>
                    <a:pt x="268" y="17"/>
                    <a:pt x="167" y="67"/>
                    <a:pt x="100" y="168"/>
                  </a:cubicBezTo>
                  <a:cubicBezTo>
                    <a:pt x="50" y="234"/>
                    <a:pt x="17" y="318"/>
                    <a:pt x="17" y="402"/>
                  </a:cubicBezTo>
                  <a:cubicBezTo>
                    <a:pt x="0" y="485"/>
                    <a:pt x="0" y="569"/>
                    <a:pt x="50" y="635"/>
                  </a:cubicBezTo>
                  <a:cubicBezTo>
                    <a:pt x="50" y="569"/>
                    <a:pt x="50" y="485"/>
                    <a:pt x="50" y="418"/>
                  </a:cubicBezTo>
                  <a:cubicBezTo>
                    <a:pt x="67" y="335"/>
                    <a:pt x="100" y="268"/>
                    <a:pt x="151" y="201"/>
                  </a:cubicBezTo>
                  <a:cubicBezTo>
                    <a:pt x="201" y="134"/>
                    <a:pt x="284" y="67"/>
                    <a:pt x="368" y="67"/>
                  </a:cubicBezTo>
                  <a:cubicBezTo>
                    <a:pt x="451" y="84"/>
                    <a:pt x="418" y="201"/>
                    <a:pt x="368" y="285"/>
                  </a:cubicBezTo>
                  <a:cubicBezTo>
                    <a:pt x="334" y="351"/>
                    <a:pt x="284" y="418"/>
                    <a:pt x="234" y="468"/>
                  </a:cubicBezTo>
                  <a:cubicBezTo>
                    <a:pt x="134" y="569"/>
                    <a:pt x="67" y="619"/>
                    <a:pt x="84" y="635"/>
                  </a:cubicBezTo>
                  <a:cubicBezTo>
                    <a:pt x="151" y="602"/>
                    <a:pt x="217" y="552"/>
                    <a:pt x="268" y="502"/>
                  </a:cubicBezTo>
                  <a:cubicBezTo>
                    <a:pt x="318" y="435"/>
                    <a:pt x="385" y="385"/>
                    <a:pt x="418" y="301"/>
                  </a:cubicBezTo>
                  <a:cubicBezTo>
                    <a:pt x="451" y="268"/>
                    <a:pt x="468" y="218"/>
                    <a:pt x="485" y="168"/>
                  </a:cubicBezTo>
                  <a:cubicBezTo>
                    <a:pt x="485" y="84"/>
                    <a:pt x="451" y="17"/>
                    <a:pt x="385"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7" name="Google Shape;1682;p40">
              <a:extLst>
                <a:ext uri="{FF2B5EF4-FFF2-40B4-BE49-F238E27FC236}">
                  <a16:creationId xmlns:a16="http://schemas.microsoft.com/office/drawing/2014/main" id="{2B30C496-1FD5-2B8B-9922-1ABBE102BD6E}"/>
                </a:ext>
              </a:extLst>
            </p:cNvPr>
            <p:cNvSpPr/>
            <p:nvPr/>
          </p:nvSpPr>
          <p:spPr>
            <a:xfrm>
              <a:off x="8178391" y="4627352"/>
              <a:ext cx="58972" cy="46530"/>
            </a:xfrm>
            <a:custGeom>
              <a:avLst/>
              <a:gdLst/>
              <a:ahLst/>
              <a:cxnLst/>
              <a:rect l="l" t="t" r="r" b="b"/>
              <a:pathLst>
                <a:path w="1839" h="1451" extrusionOk="0">
                  <a:moveTo>
                    <a:pt x="1596" y="1"/>
                  </a:moveTo>
                  <a:cubicBezTo>
                    <a:pt x="1550" y="1"/>
                    <a:pt x="1504" y="5"/>
                    <a:pt x="1454" y="13"/>
                  </a:cubicBezTo>
                  <a:cubicBezTo>
                    <a:pt x="819" y="47"/>
                    <a:pt x="268" y="465"/>
                    <a:pt x="67" y="1066"/>
                  </a:cubicBezTo>
                  <a:cubicBezTo>
                    <a:pt x="51" y="1166"/>
                    <a:pt x="17" y="1250"/>
                    <a:pt x="17" y="1350"/>
                  </a:cubicBezTo>
                  <a:cubicBezTo>
                    <a:pt x="1" y="1384"/>
                    <a:pt x="1" y="1417"/>
                    <a:pt x="17" y="1450"/>
                  </a:cubicBezTo>
                  <a:cubicBezTo>
                    <a:pt x="17" y="1450"/>
                    <a:pt x="34" y="1300"/>
                    <a:pt x="117" y="1083"/>
                  </a:cubicBezTo>
                  <a:cubicBezTo>
                    <a:pt x="318" y="515"/>
                    <a:pt x="853" y="97"/>
                    <a:pt x="1454" y="47"/>
                  </a:cubicBezTo>
                  <a:cubicBezTo>
                    <a:pt x="1532" y="41"/>
                    <a:pt x="1601" y="39"/>
                    <a:pt x="1658" y="39"/>
                  </a:cubicBezTo>
                  <a:cubicBezTo>
                    <a:pt x="1772" y="39"/>
                    <a:pt x="1838" y="47"/>
                    <a:pt x="1838" y="47"/>
                  </a:cubicBezTo>
                  <a:cubicBezTo>
                    <a:pt x="1805" y="30"/>
                    <a:pt x="1772" y="13"/>
                    <a:pt x="1738" y="13"/>
                  </a:cubicBezTo>
                  <a:cubicBezTo>
                    <a:pt x="1688" y="5"/>
                    <a:pt x="1642" y="1"/>
                    <a:pt x="1596"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8" name="Google Shape;1683;p40">
              <a:extLst>
                <a:ext uri="{FF2B5EF4-FFF2-40B4-BE49-F238E27FC236}">
                  <a16:creationId xmlns:a16="http://schemas.microsoft.com/office/drawing/2014/main" id="{96815C9D-A310-06FE-A3A7-B3A3972FA7EB}"/>
                </a:ext>
              </a:extLst>
            </p:cNvPr>
            <p:cNvSpPr/>
            <p:nvPr/>
          </p:nvSpPr>
          <p:spPr>
            <a:xfrm>
              <a:off x="8220175" y="4560780"/>
              <a:ext cx="2726" cy="67021"/>
            </a:xfrm>
            <a:custGeom>
              <a:avLst/>
              <a:gdLst/>
              <a:ahLst/>
              <a:cxnLst/>
              <a:rect l="l" t="t" r="r" b="b"/>
              <a:pathLst>
                <a:path w="85" h="2090" extrusionOk="0">
                  <a:moveTo>
                    <a:pt x="34" y="1"/>
                  </a:moveTo>
                  <a:cubicBezTo>
                    <a:pt x="1" y="335"/>
                    <a:pt x="1" y="686"/>
                    <a:pt x="1" y="1037"/>
                  </a:cubicBezTo>
                  <a:cubicBezTo>
                    <a:pt x="1" y="1388"/>
                    <a:pt x="1" y="1739"/>
                    <a:pt x="34" y="2089"/>
                  </a:cubicBezTo>
                  <a:cubicBezTo>
                    <a:pt x="84" y="1388"/>
                    <a:pt x="84" y="686"/>
                    <a:pt x="34"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1684;p40">
              <a:extLst>
                <a:ext uri="{FF2B5EF4-FFF2-40B4-BE49-F238E27FC236}">
                  <a16:creationId xmlns:a16="http://schemas.microsoft.com/office/drawing/2014/main" id="{D8A20FE6-CA09-AC03-0253-524995F0F8C0}"/>
                </a:ext>
              </a:extLst>
            </p:cNvPr>
            <p:cNvSpPr/>
            <p:nvPr/>
          </p:nvSpPr>
          <p:spPr>
            <a:xfrm>
              <a:off x="8110889" y="4658072"/>
              <a:ext cx="47716" cy="2533"/>
            </a:xfrm>
            <a:custGeom>
              <a:avLst/>
              <a:gdLst/>
              <a:ahLst/>
              <a:cxnLst/>
              <a:rect l="l" t="t" r="r" b="b"/>
              <a:pathLst>
                <a:path w="1488" h="79" extrusionOk="0">
                  <a:moveTo>
                    <a:pt x="102" y="0"/>
                  </a:moveTo>
                  <a:cubicBezTo>
                    <a:pt x="37" y="0"/>
                    <a:pt x="0" y="2"/>
                    <a:pt x="0" y="8"/>
                  </a:cubicBezTo>
                  <a:cubicBezTo>
                    <a:pt x="193" y="49"/>
                    <a:pt x="397" y="79"/>
                    <a:pt x="602" y="79"/>
                  </a:cubicBezTo>
                  <a:cubicBezTo>
                    <a:pt x="647" y="79"/>
                    <a:pt x="691" y="78"/>
                    <a:pt x="735" y="75"/>
                  </a:cubicBezTo>
                  <a:cubicBezTo>
                    <a:pt x="780" y="78"/>
                    <a:pt x="824" y="79"/>
                    <a:pt x="869" y="79"/>
                  </a:cubicBezTo>
                  <a:cubicBezTo>
                    <a:pt x="1075" y="79"/>
                    <a:pt x="1281" y="49"/>
                    <a:pt x="1487" y="8"/>
                  </a:cubicBezTo>
                  <a:lnTo>
                    <a:pt x="1471" y="8"/>
                  </a:lnTo>
                  <a:cubicBezTo>
                    <a:pt x="1471" y="2"/>
                    <a:pt x="1435" y="0"/>
                    <a:pt x="1373" y="0"/>
                  </a:cubicBezTo>
                  <a:cubicBezTo>
                    <a:pt x="1248" y="0"/>
                    <a:pt x="1014" y="8"/>
                    <a:pt x="735" y="8"/>
                  </a:cubicBezTo>
                  <a:cubicBezTo>
                    <a:pt x="468" y="8"/>
                    <a:pt x="230" y="0"/>
                    <a:pt x="102"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1685;p40">
              <a:extLst>
                <a:ext uri="{FF2B5EF4-FFF2-40B4-BE49-F238E27FC236}">
                  <a16:creationId xmlns:a16="http://schemas.microsoft.com/office/drawing/2014/main" id="{20B6082D-1518-6B12-3B59-DAD21F6790EF}"/>
                </a:ext>
              </a:extLst>
            </p:cNvPr>
            <p:cNvSpPr/>
            <p:nvPr/>
          </p:nvSpPr>
          <p:spPr>
            <a:xfrm>
              <a:off x="8184836" y="4658842"/>
              <a:ext cx="5900" cy="9139"/>
            </a:xfrm>
            <a:custGeom>
              <a:avLst/>
              <a:gdLst/>
              <a:ahLst/>
              <a:cxnLst/>
              <a:rect l="l" t="t" r="r" b="b"/>
              <a:pathLst>
                <a:path w="184" h="285" extrusionOk="0">
                  <a:moveTo>
                    <a:pt x="167" y="0"/>
                  </a:moveTo>
                  <a:cubicBezTo>
                    <a:pt x="150" y="0"/>
                    <a:pt x="84" y="34"/>
                    <a:pt x="50" y="117"/>
                  </a:cubicBezTo>
                  <a:cubicBezTo>
                    <a:pt x="0" y="218"/>
                    <a:pt x="17" y="285"/>
                    <a:pt x="33" y="285"/>
                  </a:cubicBezTo>
                  <a:cubicBezTo>
                    <a:pt x="50" y="285"/>
                    <a:pt x="67" y="234"/>
                    <a:pt x="100" y="151"/>
                  </a:cubicBezTo>
                  <a:cubicBezTo>
                    <a:pt x="134" y="67"/>
                    <a:pt x="184" y="17"/>
                    <a:pt x="167"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1686;p40">
              <a:extLst>
                <a:ext uri="{FF2B5EF4-FFF2-40B4-BE49-F238E27FC236}">
                  <a16:creationId xmlns:a16="http://schemas.microsoft.com/office/drawing/2014/main" id="{32A6DABF-7BC0-ECE8-4ECC-460FA0C43B6E}"/>
                </a:ext>
              </a:extLst>
            </p:cNvPr>
            <p:cNvSpPr/>
            <p:nvPr/>
          </p:nvSpPr>
          <p:spPr>
            <a:xfrm>
              <a:off x="8196060" y="4644251"/>
              <a:ext cx="7023" cy="6189"/>
            </a:xfrm>
            <a:custGeom>
              <a:avLst/>
              <a:gdLst/>
              <a:ahLst/>
              <a:cxnLst/>
              <a:rect l="l" t="t" r="r" b="b"/>
              <a:pathLst>
                <a:path w="219" h="193" extrusionOk="0">
                  <a:moveTo>
                    <a:pt x="190" y="0"/>
                  </a:moveTo>
                  <a:cubicBezTo>
                    <a:pt x="167" y="0"/>
                    <a:pt x="126" y="30"/>
                    <a:pt x="84" y="71"/>
                  </a:cubicBezTo>
                  <a:cubicBezTo>
                    <a:pt x="34" y="121"/>
                    <a:pt x="1" y="171"/>
                    <a:pt x="1" y="188"/>
                  </a:cubicBezTo>
                  <a:cubicBezTo>
                    <a:pt x="4" y="191"/>
                    <a:pt x="8" y="193"/>
                    <a:pt x="13" y="193"/>
                  </a:cubicBezTo>
                  <a:cubicBezTo>
                    <a:pt x="35" y="193"/>
                    <a:pt x="77" y="163"/>
                    <a:pt x="118" y="121"/>
                  </a:cubicBezTo>
                  <a:cubicBezTo>
                    <a:pt x="185" y="54"/>
                    <a:pt x="218" y="4"/>
                    <a:pt x="201" y="4"/>
                  </a:cubicBezTo>
                  <a:cubicBezTo>
                    <a:pt x="198" y="1"/>
                    <a:pt x="194" y="0"/>
                    <a:pt x="190"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2" name="Google Shape;1687;p40">
              <a:extLst>
                <a:ext uri="{FF2B5EF4-FFF2-40B4-BE49-F238E27FC236}">
                  <a16:creationId xmlns:a16="http://schemas.microsoft.com/office/drawing/2014/main" id="{42C0A6DB-AAA5-60ED-BC33-C4A9FF4A07A7}"/>
                </a:ext>
              </a:extLst>
            </p:cNvPr>
            <p:cNvSpPr/>
            <p:nvPr/>
          </p:nvSpPr>
          <p:spPr>
            <a:xfrm>
              <a:off x="8210009" y="4636651"/>
              <a:ext cx="10037" cy="4105"/>
            </a:xfrm>
            <a:custGeom>
              <a:avLst/>
              <a:gdLst/>
              <a:ahLst/>
              <a:cxnLst/>
              <a:rect l="l" t="t" r="r" b="b"/>
              <a:pathLst>
                <a:path w="313" h="128" extrusionOk="0">
                  <a:moveTo>
                    <a:pt x="216" y="1"/>
                  </a:moveTo>
                  <a:cubicBezTo>
                    <a:pt x="191" y="1"/>
                    <a:pt x="163" y="3"/>
                    <a:pt x="134" y="7"/>
                  </a:cubicBezTo>
                  <a:cubicBezTo>
                    <a:pt x="50" y="41"/>
                    <a:pt x="0" y="108"/>
                    <a:pt x="17" y="124"/>
                  </a:cubicBezTo>
                  <a:cubicBezTo>
                    <a:pt x="19" y="127"/>
                    <a:pt x="22" y="128"/>
                    <a:pt x="26" y="128"/>
                  </a:cubicBezTo>
                  <a:cubicBezTo>
                    <a:pt x="48" y="128"/>
                    <a:pt x="93" y="89"/>
                    <a:pt x="151" y="74"/>
                  </a:cubicBezTo>
                  <a:cubicBezTo>
                    <a:pt x="234" y="41"/>
                    <a:pt x="301" y="41"/>
                    <a:pt x="301" y="24"/>
                  </a:cubicBezTo>
                  <a:cubicBezTo>
                    <a:pt x="313" y="12"/>
                    <a:pt x="275" y="1"/>
                    <a:pt x="216"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3" name="Google Shape;1688;p40">
              <a:extLst>
                <a:ext uri="{FF2B5EF4-FFF2-40B4-BE49-F238E27FC236}">
                  <a16:creationId xmlns:a16="http://schemas.microsoft.com/office/drawing/2014/main" id="{F9F2A95B-CA05-B0B5-30E1-44D7E70630F1}"/>
                </a:ext>
              </a:extLst>
            </p:cNvPr>
            <p:cNvSpPr/>
            <p:nvPr/>
          </p:nvSpPr>
          <p:spPr>
            <a:xfrm>
              <a:off x="8227165" y="4634342"/>
              <a:ext cx="5387" cy="2437"/>
            </a:xfrm>
            <a:custGeom>
              <a:avLst/>
              <a:gdLst/>
              <a:ahLst/>
              <a:cxnLst/>
              <a:rect l="l" t="t" r="r" b="b"/>
              <a:pathLst>
                <a:path w="168" h="76" extrusionOk="0">
                  <a:moveTo>
                    <a:pt x="121" y="0"/>
                  </a:moveTo>
                  <a:cubicBezTo>
                    <a:pt x="104" y="0"/>
                    <a:pt x="84" y="4"/>
                    <a:pt x="67" y="13"/>
                  </a:cubicBezTo>
                  <a:cubicBezTo>
                    <a:pt x="17" y="29"/>
                    <a:pt x="0" y="46"/>
                    <a:pt x="0" y="63"/>
                  </a:cubicBezTo>
                  <a:cubicBezTo>
                    <a:pt x="0" y="71"/>
                    <a:pt x="13" y="75"/>
                    <a:pt x="29" y="75"/>
                  </a:cubicBezTo>
                  <a:cubicBezTo>
                    <a:pt x="46" y="75"/>
                    <a:pt x="67" y="71"/>
                    <a:pt x="84" y="63"/>
                  </a:cubicBezTo>
                  <a:cubicBezTo>
                    <a:pt x="134" y="46"/>
                    <a:pt x="167" y="29"/>
                    <a:pt x="150" y="13"/>
                  </a:cubicBezTo>
                  <a:cubicBezTo>
                    <a:pt x="150" y="4"/>
                    <a:pt x="138" y="0"/>
                    <a:pt x="121"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4" name="Google Shape;1689;p40">
              <a:extLst>
                <a:ext uri="{FF2B5EF4-FFF2-40B4-BE49-F238E27FC236}">
                  <a16:creationId xmlns:a16="http://schemas.microsoft.com/office/drawing/2014/main" id="{D00C6B1F-A56C-26A0-0E73-7E66457AB212}"/>
                </a:ext>
              </a:extLst>
            </p:cNvPr>
            <p:cNvSpPr/>
            <p:nvPr/>
          </p:nvSpPr>
          <p:spPr>
            <a:xfrm>
              <a:off x="7804836" y="4480964"/>
              <a:ext cx="286267" cy="207926"/>
            </a:xfrm>
            <a:custGeom>
              <a:avLst/>
              <a:gdLst/>
              <a:ahLst/>
              <a:cxnLst/>
              <a:rect l="l" t="t" r="r" b="b"/>
              <a:pathLst>
                <a:path w="8927" h="6484" extrusionOk="0">
                  <a:moveTo>
                    <a:pt x="7639" y="0"/>
                  </a:moveTo>
                  <a:lnTo>
                    <a:pt x="2827" y="1638"/>
                  </a:lnTo>
                  <a:lnTo>
                    <a:pt x="3696" y="4211"/>
                  </a:lnTo>
                  <a:cubicBezTo>
                    <a:pt x="3696" y="4211"/>
                    <a:pt x="0" y="6484"/>
                    <a:pt x="989" y="6484"/>
                  </a:cubicBezTo>
                  <a:cubicBezTo>
                    <a:pt x="1000" y="6484"/>
                    <a:pt x="1011" y="6484"/>
                    <a:pt x="1023" y="6483"/>
                  </a:cubicBezTo>
                  <a:cubicBezTo>
                    <a:pt x="1992" y="6450"/>
                    <a:pt x="7339" y="4395"/>
                    <a:pt x="8642" y="3860"/>
                  </a:cubicBezTo>
                  <a:lnTo>
                    <a:pt x="8926" y="3743"/>
                  </a:lnTo>
                  <a:lnTo>
                    <a:pt x="7639" y="0"/>
                  </a:lnTo>
                  <a:close/>
                </a:path>
              </a:pathLst>
            </a:custGeom>
            <a:solidFill>
              <a:srgbClr val="19B5B1"/>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5" name="Google Shape;1690;p40">
              <a:extLst>
                <a:ext uri="{FF2B5EF4-FFF2-40B4-BE49-F238E27FC236}">
                  <a16:creationId xmlns:a16="http://schemas.microsoft.com/office/drawing/2014/main" id="{1AB5D67C-0DF9-7DB8-F34D-D6B9B35B8AD2}"/>
                </a:ext>
              </a:extLst>
            </p:cNvPr>
            <p:cNvSpPr/>
            <p:nvPr/>
          </p:nvSpPr>
          <p:spPr>
            <a:xfrm>
              <a:off x="7823692" y="4597753"/>
              <a:ext cx="267411" cy="91521"/>
            </a:xfrm>
            <a:custGeom>
              <a:avLst/>
              <a:gdLst/>
              <a:ahLst/>
              <a:cxnLst/>
              <a:rect l="l" t="t" r="r" b="b"/>
              <a:pathLst>
                <a:path w="8339" h="2854" extrusionOk="0">
                  <a:moveTo>
                    <a:pt x="8305" y="1"/>
                  </a:moveTo>
                  <a:lnTo>
                    <a:pt x="1922" y="2240"/>
                  </a:lnTo>
                  <a:cubicBezTo>
                    <a:pt x="1922" y="2240"/>
                    <a:pt x="1619" y="1763"/>
                    <a:pt x="1348" y="1763"/>
                  </a:cubicBezTo>
                  <a:cubicBezTo>
                    <a:pt x="1327" y="1763"/>
                    <a:pt x="1307" y="1766"/>
                    <a:pt x="1287" y="1772"/>
                  </a:cubicBezTo>
                  <a:cubicBezTo>
                    <a:pt x="1287" y="1772"/>
                    <a:pt x="0" y="2674"/>
                    <a:pt x="251" y="2841"/>
                  </a:cubicBezTo>
                  <a:cubicBezTo>
                    <a:pt x="263" y="2850"/>
                    <a:pt x="287" y="2854"/>
                    <a:pt x="320" y="2854"/>
                  </a:cubicBezTo>
                  <a:cubicBezTo>
                    <a:pt x="1014" y="2854"/>
                    <a:pt x="6106" y="1089"/>
                    <a:pt x="8338" y="101"/>
                  </a:cubicBezTo>
                  <a:lnTo>
                    <a:pt x="8305" y="1"/>
                  </a:lnTo>
                  <a:close/>
                </a:path>
              </a:pathLst>
            </a:custGeom>
            <a:solidFill>
              <a:srgbClr val="FFFFFF"/>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6" name="Google Shape;1691;p40">
              <a:extLst>
                <a:ext uri="{FF2B5EF4-FFF2-40B4-BE49-F238E27FC236}">
                  <a16:creationId xmlns:a16="http://schemas.microsoft.com/office/drawing/2014/main" id="{EA20C721-702D-198D-EB0E-E8053FA5CDC3}"/>
                </a:ext>
              </a:extLst>
            </p:cNvPr>
            <p:cNvSpPr/>
            <p:nvPr/>
          </p:nvSpPr>
          <p:spPr>
            <a:xfrm>
              <a:off x="7831196" y="4596695"/>
              <a:ext cx="260965" cy="90046"/>
            </a:xfrm>
            <a:custGeom>
              <a:avLst/>
              <a:gdLst/>
              <a:ahLst/>
              <a:cxnLst/>
              <a:rect l="l" t="t" r="r" b="b"/>
              <a:pathLst>
                <a:path w="8138" h="2808" extrusionOk="0">
                  <a:moveTo>
                    <a:pt x="8137" y="0"/>
                  </a:moveTo>
                  <a:cubicBezTo>
                    <a:pt x="8104" y="0"/>
                    <a:pt x="8087" y="17"/>
                    <a:pt x="8054" y="34"/>
                  </a:cubicBezTo>
                  <a:cubicBezTo>
                    <a:pt x="8087" y="34"/>
                    <a:pt x="8121" y="17"/>
                    <a:pt x="8137" y="0"/>
                  </a:cubicBezTo>
                  <a:close/>
                  <a:moveTo>
                    <a:pt x="8054" y="34"/>
                  </a:moveTo>
                  <a:lnTo>
                    <a:pt x="7820" y="117"/>
                  </a:lnTo>
                  <a:lnTo>
                    <a:pt x="6951" y="435"/>
                  </a:lnTo>
                  <a:cubicBezTo>
                    <a:pt x="6216" y="702"/>
                    <a:pt x="5213" y="1070"/>
                    <a:pt x="4077" y="1454"/>
                  </a:cubicBezTo>
                  <a:cubicBezTo>
                    <a:pt x="2958" y="1838"/>
                    <a:pt x="1939" y="2172"/>
                    <a:pt x="1187" y="2406"/>
                  </a:cubicBezTo>
                  <a:lnTo>
                    <a:pt x="318" y="2690"/>
                  </a:lnTo>
                  <a:lnTo>
                    <a:pt x="84" y="2774"/>
                  </a:lnTo>
                  <a:cubicBezTo>
                    <a:pt x="151" y="2757"/>
                    <a:pt x="234" y="2741"/>
                    <a:pt x="318" y="2707"/>
                  </a:cubicBezTo>
                  <a:cubicBezTo>
                    <a:pt x="568" y="2640"/>
                    <a:pt x="853" y="2557"/>
                    <a:pt x="1203" y="2456"/>
                  </a:cubicBezTo>
                  <a:cubicBezTo>
                    <a:pt x="1955" y="2223"/>
                    <a:pt x="2974" y="1888"/>
                    <a:pt x="4111" y="1504"/>
                  </a:cubicBezTo>
                  <a:cubicBezTo>
                    <a:pt x="5230" y="1120"/>
                    <a:pt x="6233" y="752"/>
                    <a:pt x="6968" y="468"/>
                  </a:cubicBezTo>
                  <a:lnTo>
                    <a:pt x="7820" y="134"/>
                  </a:lnTo>
                  <a:lnTo>
                    <a:pt x="8054" y="34"/>
                  </a:lnTo>
                  <a:close/>
                  <a:moveTo>
                    <a:pt x="84" y="2774"/>
                  </a:moveTo>
                  <a:cubicBezTo>
                    <a:pt x="50" y="2774"/>
                    <a:pt x="17" y="2791"/>
                    <a:pt x="0" y="2807"/>
                  </a:cubicBezTo>
                  <a:cubicBezTo>
                    <a:pt x="17" y="2791"/>
                    <a:pt x="50" y="2791"/>
                    <a:pt x="84" y="2774"/>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 name="Google Shape;1692;p40">
              <a:extLst>
                <a:ext uri="{FF2B5EF4-FFF2-40B4-BE49-F238E27FC236}">
                  <a16:creationId xmlns:a16="http://schemas.microsoft.com/office/drawing/2014/main" id="{A9AE3542-7050-8869-00DF-F11FD2EB2AD4}"/>
                </a:ext>
              </a:extLst>
            </p:cNvPr>
            <p:cNvSpPr/>
            <p:nvPr/>
          </p:nvSpPr>
          <p:spPr>
            <a:xfrm>
              <a:off x="7863327" y="4652942"/>
              <a:ext cx="23089" cy="19337"/>
            </a:xfrm>
            <a:custGeom>
              <a:avLst/>
              <a:gdLst/>
              <a:ahLst/>
              <a:cxnLst/>
              <a:rect l="l" t="t" r="r" b="b"/>
              <a:pathLst>
                <a:path w="720" h="603" extrusionOk="0">
                  <a:moveTo>
                    <a:pt x="1" y="1"/>
                  </a:moveTo>
                  <a:lnTo>
                    <a:pt x="1" y="1"/>
                  </a:lnTo>
                  <a:cubicBezTo>
                    <a:pt x="302" y="101"/>
                    <a:pt x="552" y="318"/>
                    <a:pt x="719" y="602"/>
                  </a:cubicBezTo>
                  <a:cubicBezTo>
                    <a:pt x="619" y="268"/>
                    <a:pt x="335" y="34"/>
                    <a:pt x="1"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 name="Google Shape;1693;p40">
              <a:extLst>
                <a:ext uri="{FF2B5EF4-FFF2-40B4-BE49-F238E27FC236}">
                  <a16:creationId xmlns:a16="http://schemas.microsoft.com/office/drawing/2014/main" id="{5E80BA50-5A57-07AC-B320-1CC0AC12430F}"/>
                </a:ext>
              </a:extLst>
            </p:cNvPr>
            <p:cNvSpPr/>
            <p:nvPr/>
          </p:nvSpPr>
          <p:spPr>
            <a:xfrm>
              <a:off x="7911012" y="4623407"/>
              <a:ext cx="12891" cy="10294"/>
            </a:xfrm>
            <a:custGeom>
              <a:avLst/>
              <a:gdLst/>
              <a:ahLst/>
              <a:cxnLst/>
              <a:rect l="l" t="t" r="r" b="b"/>
              <a:pathLst>
                <a:path w="402" h="321" extrusionOk="0">
                  <a:moveTo>
                    <a:pt x="9" y="0"/>
                  </a:moveTo>
                  <a:cubicBezTo>
                    <a:pt x="5" y="0"/>
                    <a:pt x="3" y="1"/>
                    <a:pt x="1" y="3"/>
                  </a:cubicBezTo>
                  <a:cubicBezTo>
                    <a:pt x="1" y="19"/>
                    <a:pt x="68" y="86"/>
                    <a:pt x="185" y="187"/>
                  </a:cubicBezTo>
                  <a:cubicBezTo>
                    <a:pt x="285" y="270"/>
                    <a:pt x="385" y="320"/>
                    <a:pt x="402" y="320"/>
                  </a:cubicBezTo>
                  <a:cubicBezTo>
                    <a:pt x="402" y="303"/>
                    <a:pt x="335" y="220"/>
                    <a:pt x="218" y="136"/>
                  </a:cubicBezTo>
                  <a:cubicBezTo>
                    <a:pt x="128" y="62"/>
                    <a:pt x="39" y="0"/>
                    <a:pt x="9"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 name="Google Shape;1694;p40">
              <a:extLst>
                <a:ext uri="{FF2B5EF4-FFF2-40B4-BE49-F238E27FC236}">
                  <a16:creationId xmlns:a16="http://schemas.microsoft.com/office/drawing/2014/main" id="{964320C4-CDC2-E3CC-6CAF-A904222A7C0E}"/>
                </a:ext>
              </a:extLst>
            </p:cNvPr>
            <p:cNvSpPr/>
            <p:nvPr/>
          </p:nvSpPr>
          <p:spPr>
            <a:xfrm>
              <a:off x="7921209" y="4616898"/>
              <a:ext cx="12891" cy="5740"/>
            </a:xfrm>
            <a:custGeom>
              <a:avLst/>
              <a:gdLst/>
              <a:ahLst/>
              <a:cxnLst/>
              <a:rect l="l" t="t" r="r" b="b"/>
              <a:pathLst>
                <a:path w="402" h="179" extrusionOk="0">
                  <a:moveTo>
                    <a:pt x="15" y="1"/>
                  </a:moveTo>
                  <a:cubicBezTo>
                    <a:pt x="8" y="1"/>
                    <a:pt x="3" y="2"/>
                    <a:pt x="0" y="5"/>
                  </a:cubicBezTo>
                  <a:cubicBezTo>
                    <a:pt x="0" y="22"/>
                    <a:pt x="84" y="72"/>
                    <a:pt x="184" y="122"/>
                  </a:cubicBezTo>
                  <a:cubicBezTo>
                    <a:pt x="272" y="160"/>
                    <a:pt x="341" y="179"/>
                    <a:pt x="377" y="179"/>
                  </a:cubicBezTo>
                  <a:cubicBezTo>
                    <a:pt x="389" y="179"/>
                    <a:pt x="397" y="176"/>
                    <a:pt x="401" y="172"/>
                  </a:cubicBezTo>
                  <a:cubicBezTo>
                    <a:pt x="401" y="156"/>
                    <a:pt x="318" y="105"/>
                    <a:pt x="218" y="72"/>
                  </a:cubicBezTo>
                  <a:cubicBezTo>
                    <a:pt x="121" y="31"/>
                    <a:pt x="48" y="1"/>
                    <a:pt x="15"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0" name="Google Shape;1695;p40">
              <a:extLst>
                <a:ext uri="{FF2B5EF4-FFF2-40B4-BE49-F238E27FC236}">
                  <a16:creationId xmlns:a16="http://schemas.microsoft.com/office/drawing/2014/main" id="{F1DD0684-0620-1ABC-80C3-F1EC130483B7}"/>
                </a:ext>
              </a:extLst>
            </p:cNvPr>
            <p:cNvSpPr/>
            <p:nvPr/>
          </p:nvSpPr>
          <p:spPr>
            <a:xfrm>
              <a:off x="7920664" y="4605257"/>
              <a:ext cx="16643" cy="5932"/>
            </a:xfrm>
            <a:custGeom>
              <a:avLst/>
              <a:gdLst/>
              <a:ahLst/>
              <a:cxnLst/>
              <a:rect l="l" t="t" r="r" b="b"/>
              <a:pathLst>
                <a:path w="519" h="185" extrusionOk="0">
                  <a:moveTo>
                    <a:pt x="502" y="1"/>
                  </a:moveTo>
                  <a:cubicBezTo>
                    <a:pt x="418" y="1"/>
                    <a:pt x="318" y="17"/>
                    <a:pt x="251" y="67"/>
                  </a:cubicBezTo>
                  <a:cubicBezTo>
                    <a:pt x="101" y="118"/>
                    <a:pt x="1" y="168"/>
                    <a:pt x="1" y="184"/>
                  </a:cubicBezTo>
                  <a:cubicBezTo>
                    <a:pt x="101" y="184"/>
                    <a:pt x="184" y="151"/>
                    <a:pt x="268" y="118"/>
                  </a:cubicBezTo>
                  <a:cubicBezTo>
                    <a:pt x="402" y="67"/>
                    <a:pt x="519" y="17"/>
                    <a:pt x="502"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1" name="Google Shape;1696;p40">
              <a:extLst>
                <a:ext uri="{FF2B5EF4-FFF2-40B4-BE49-F238E27FC236}">
                  <a16:creationId xmlns:a16="http://schemas.microsoft.com/office/drawing/2014/main" id="{AE270526-AFB3-4D92-752F-16EEB2051518}"/>
                </a:ext>
              </a:extLst>
            </p:cNvPr>
            <p:cNvSpPr/>
            <p:nvPr/>
          </p:nvSpPr>
          <p:spPr>
            <a:xfrm>
              <a:off x="7918516" y="4594001"/>
              <a:ext cx="17733" cy="7600"/>
            </a:xfrm>
            <a:custGeom>
              <a:avLst/>
              <a:gdLst/>
              <a:ahLst/>
              <a:cxnLst/>
              <a:rect l="l" t="t" r="r" b="b"/>
              <a:pathLst>
                <a:path w="553" h="237" extrusionOk="0">
                  <a:moveTo>
                    <a:pt x="552" y="1"/>
                  </a:moveTo>
                  <a:cubicBezTo>
                    <a:pt x="368" y="84"/>
                    <a:pt x="185" y="168"/>
                    <a:pt x="1" y="235"/>
                  </a:cubicBezTo>
                  <a:cubicBezTo>
                    <a:pt x="15" y="236"/>
                    <a:pt x="30" y="237"/>
                    <a:pt x="45" y="237"/>
                  </a:cubicBezTo>
                  <a:cubicBezTo>
                    <a:pt x="230" y="237"/>
                    <a:pt x="413" y="140"/>
                    <a:pt x="552"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2" name="Google Shape;1697;p40">
              <a:extLst>
                <a:ext uri="{FF2B5EF4-FFF2-40B4-BE49-F238E27FC236}">
                  <a16:creationId xmlns:a16="http://schemas.microsoft.com/office/drawing/2014/main" id="{A2968BF9-B040-2C07-F226-6AE1155EA527}"/>
                </a:ext>
              </a:extLst>
            </p:cNvPr>
            <p:cNvSpPr/>
            <p:nvPr/>
          </p:nvSpPr>
          <p:spPr>
            <a:xfrm>
              <a:off x="7881542" y="4613627"/>
              <a:ext cx="32196" cy="12795"/>
            </a:xfrm>
            <a:custGeom>
              <a:avLst/>
              <a:gdLst/>
              <a:ahLst/>
              <a:cxnLst/>
              <a:rect l="l" t="t" r="r" b="b"/>
              <a:pathLst>
                <a:path w="1004" h="399" extrusionOk="0">
                  <a:moveTo>
                    <a:pt x="435" y="57"/>
                  </a:moveTo>
                  <a:cubicBezTo>
                    <a:pt x="552" y="57"/>
                    <a:pt x="669" y="91"/>
                    <a:pt x="770" y="141"/>
                  </a:cubicBezTo>
                  <a:cubicBezTo>
                    <a:pt x="824" y="173"/>
                    <a:pt x="878" y="220"/>
                    <a:pt x="923" y="271"/>
                  </a:cubicBezTo>
                  <a:lnTo>
                    <a:pt x="923" y="271"/>
                  </a:lnTo>
                  <a:cubicBezTo>
                    <a:pt x="869" y="286"/>
                    <a:pt x="788" y="307"/>
                    <a:pt x="686" y="324"/>
                  </a:cubicBezTo>
                  <a:cubicBezTo>
                    <a:pt x="586" y="341"/>
                    <a:pt x="469" y="341"/>
                    <a:pt x="352" y="341"/>
                  </a:cubicBezTo>
                  <a:cubicBezTo>
                    <a:pt x="285" y="341"/>
                    <a:pt x="218" y="341"/>
                    <a:pt x="151" y="324"/>
                  </a:cubicBezTo>
                  <a:cubicBezTo>
                    <a:pt x="85" y="308"/>
                    <a:pt x="51" y="258"/>
                    <a:pt x="85" y="207"/>
                  </a:cubicBezTo>
                  <a:cubicBezTo>
                    <a:pt x="168" y="107"/>
                    <a:pt x="302" y="57"/>
                    <a:pt x="435" y="57"/>
                  </a:cubicBezTo>
                  <a:close/>
                  <a:moveTo>
                    <a:pt x="452" y="0"/>
                  </a:moveTo>
                  <a:cubicBezTo>
                    <a:pt x="300" y="0"/>
                    <a:pt x="148" y="60"/>
                    <a:pt x="34" y="174"/>
                  </a:cubicBezTo>
                  <a:cubicBezTo>
                    <a:pt x="1" y="224"/>
                    <a:pt x="1" y="274"/>
                    <a:pt x="18" y="324"/>
                  </a:cubicBezTo>
                  <a:cubicBezTo>
                    <a:pt x="51" y="358"/>
                    <a:pt x="85" y="375"/>
                    <a:pt x="135" y="391"/>
                  </a:cubicBezTo>
                  <a:cubicBezTo>
                    <a:pt x="179" y="391"/>
                    <a:pt x="224" y="399"/>
                    <a:pt x="273" y="399"/>
                  </a:cubicBezTo>
                  <a:cubicBezTo>
                    <a:pt x="298" y="399"/>
                    <a:pt x="324" y="397"/>
                    <a:pt x="352" y="391"/>
                  </a:cubicBezTo>
                  <a:cubicBezTo>
                    <a:pt x="469" y="391"/>
                    <a:pt x="586" y="391"/>
                    <a:pt x="703" y="358"/>
                  </a:cubicBezTo>
                  <a:cubicBezTo>
                    <a:pt x="779" y="345"/>
                    <a:pt x="865" y="323"/>
                    <a:pt x="939" y="290"/>
                  </a:cubicBezTo>
                  <a:lnTo>
                    <a:pt x="939" y="290"/>
                  </a:lnTo>
                  <a:cubicBezTo>
                    <a:pt x="957" y="312"/>
                    <a:pt x="973" y="335"/>
                    <a:pt x="987" y="358"/>
                  </a:cubicBezTo>
                  <a:cubicBezTo>
                    <a:pt x="1003" y="358"/>
                    <a:pt x="988" y="328"/>
                    <a:pt x="958" y="282"/>
                  </a:cubicBezTo>
                  <a:lnTo>
                    <a:pt x="958" y="282"/>
                  </a:lnTo>
                  <a:cubicBezTo>
                    <a:pt x="974" y="274"/>
                    <a:pt x="989" y="266"/>
                    <a:pt x="1003" y="258"/>
                  </a:cubicBezTo>
                  <a:cubicBezTo>
                    <a:pt x="1003" y="255"/>
                    <a:pt x="1001" y="254"/>
                    <a:pt x="997" y="254"/>
                  </a:cubicBezTo>
                  <a:cubicBezTo>
                    <a:pt x="988" y="254"/>
                    <a:pt x="971" y="258"/>
                    <a:pt x="946" y="265"/>
                  </a:cubicBezTo>
                  <a:lnTo>
                    <a:pt x="946" y="265"/>
                  </a:lnTo>
                  <a:cubicBezTo>
                    <a:pt x="899" y="201"/>
                    <a:pt x="850" y="139"/>
                    <a:pt x="786" y="107"/>
                  </a:cubicBezTo>
                  <a:cubicBezTo>
                    <a:pt x="685" y="35"/>
                    <a:pt x="568" y="0"/>
                    <a:pt x="452"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3" name="Google Shape;1698;p40">
              <a:extLst>
                <a:ext uri="{FF2B5EF4-FFF2-40B4-BE49-F238E27FC236}">
                  <a16:creationId xmlns:a16="http://schemas.microsoft.com/office/drawing/2014/main" id="{8231E64A-16DB-E3F6-BB75-AF6CCE2C3366}"/>
                </a:ext>
              </a:extLst>
            </p:cNvPr>
            <p:cNvSpPr/>
            <p:nvPr/>
          </p:nvSpPr>
          <p:spPr>
            <a:xfrm>
              <a:off x="7907260" y="4600447"/>
              <a:ext cx="12378" cy="22543"/>
            </a:xfrm>
            <a:custGeom>
              <a:avLst/>
              <a:gdLst/>
              <a:ahLst/>
              <a:cxnLst/>
              <a:rect l="l" t="t" r="r" b="b"/>
              <a:pathLst>
                <a:path w="386" h="703" extrusionOk="0">
                  <a:moveTo>
                    <a:pt x="235" y="0"/>
                  </a:moveTo>
                  <a:cubicBezTo>
                    <a:pt x="135" y="50"/>
                    <a:pt x="51" y="134"/>
                    <a:pt x="34" y="251"/>
                  </a:cubicBezTo>
                  <a:cubicBezTo>
                    <a:pt x="1" y="334"/>
                    <a:pt x="1" y="418"/>
                    <a:pt x="18" y="502"/>
                  </a:cubicBezTo>
                  <a:cubicBezTo>
                    <a:pt x="34" y="585"/>
                    <a:pt x="68" y="652"/>
                    <a:pt x="135" y="702"/>
                  </a:cubicBezTo>
                  <a:cubicBezTo>
                    <a:pt x="101" y="635"/>
                    <a:pt x="85" y="568"/>
                    <a:pt x="68" y="502"/>
                  </a:cubicBezTo>
                  <a:cubicBezTo>
                    <a:pt x="51" y="418"/>
                    <a:pt x="68" y="334"/>
                    <a:pt x="85" y="268"/>
                  </a:cubicBezTo>
                  <a:cubicBezTo>
                    <a:pt x="118" y="184"/>
                    <a:pt x="168" y="84"/>
                    <a:pt x="252" y="67"/>
                  </a:cubicBezTo>
                  <a:cubicBezTo>
                    <a:pt x="255" y="66"/>
                    <a:pt x="259" y="66"/>
                    <a:pt x="263" y="66"/>
                  </a:cubicBezTo>
                  <a:cubicBezTo>
                    <a:pt x="320" y="66"/>
                    <a:pt x="334" y="189"/>
                    <a:pt x="318" y="268"/>
                  </a:cubicBezTo>
                  <a:cubicBezTo>
                    <a:pt x="302" y="334"/>
                    <a:pt x="285" y="418"/>
                    <a:pt x="252" y="485"/>
                  </a:cubicBezTo>
                  <a:cubicBezTo>
                    <a:pt x="201" y="618"/>
                    <a:pt x="151" y="685"/>
                    <a:pt x="151" y="702"/>
                  </a:cubicBezTo>
                  <a:cubicBezTo>
                    <a:pt x="218" y="652"/>
                    <a:pt x="268" y="585"/>
                    <a:pt x="285" y="502"/>
                  </a:cubicBezTo>
                  <a:cubicBezTo>
                    <a:pt x="335" y="435"/>
                    <a:pt x="352" y="351"/>
                    <a:pt x="369" y="268"/>
                  </a:cubicBezTo>
                  <a:cubicBezTo>
                    <a:pt x="385" y="217"/>
                    <a:pt x="385" y="167"/>
                    <a:pt x="385" y="117"/>
                  </a:cubicBezTo>
                  <a:cubicBezTo>
                    <a:pt x="369" y="50"/>
                    <a:pt x="302" y="0"/>
                    <a:pt x="235"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4" name="Google Shape;1699;p40">
              <a:extLst>
                <a:ext uri="{FF2B5EF4-FFF2-40B4-BE49-F238E27FC236}">
                  <a16:creationId xmlns:a16="http://schemas.microsoft.com/office/drawing/2014/main" id="{0749614A-9794-8288-D78B-88DE995F1F3A}"/>
                </a:ext>
              </a:extLst>
            </p:cNvPr>
            <p:cNvSpPr/>
            <p:nvPr/>
          </p:nvSpPr>
          <p:spPr>
            <a:xfrm>
              <a:off x="8032131" y="4555424"/>
              <a:ext cx="42361" cy="62724"/>
            </a:xfrm>
            <a:custGeom>
              <a:avLst/>
              <a:gdLst/>
              <a:ahLst/>
              <a:cxnLst/>
              <a:rect l="l" t="t" r="r" b="b"/>
              <a:pathLst>
                <a:path w="1321" h="1956" extrusionOk="0">
                  <a:moveTo>
                    <a:pt x="1320" y="1"/>
                  </a:moveTo>
                  <a:cubicBezTo>
                    <a:pt x="1287" y="1"/>
                    <a:pt x="1253" y="1"/>
                    <a:pt x="1220" y="17"/>
                  </a:cubicBezTo>
                  <a:cubicBezTo>
                    <a:pt x="1136" y="34"/>
                    <a:pt x="1036" y="68"/>
                    <a:pt x="952" y="101"/>
                  </a:cubicBezTo>
                  <a:cubicBezTo>
                    <a:pt x="368" y="352"/>
                    <a:pt x="0" y="936"/>
                    <a:pt x="17" y="1571"/>
                  </a:cubicBezTo>
                  <a:cubicBezTo>
                    <a:pt x="17" y="1672"/>
                    <a:pt x="34" y="1755"/>
                    <a:pt x="50" y="1855"/>
                  </a:cubicBezTo>
                  <a:cubicBezTo>
                    <a:pt x="50" y="1889"/>
                    <a:pt x="67" y="1922"/>
                    <a:pt x="84" y="1956"/>
                  </a:cubicBezTo>
                  <a:cubicBezTo>
                    <a:pt x="100" y="1939"/>
                    <a:pt x="50" y="1805"/>
                    <a:pt x="67" y="1571"/>
                  </a:cubicBezTo>
                  <a:cubicBezTo>
                    <a:pt x="67" y="953"/>
                    <a:pt x="418" y="402"/>
                    <a:pt x="969" y="134"/>
                  </a:cubicBezTo>
                  <a:cubicBezTo>
                    <a:pt x="1186" y="34"/>
                    <a:pt x="1320" y="17"/>
                    <a:pt x="1320"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5" name="Google Shape;1700;p40">
              <a:extLst>
                <a:ext uri="{FF2B5EF4-FFF2-40B4-BE49-F238E27FC236}">
                  <a16:creationId xmlns:a16="http://schemas.microsoft.com/office/drawing/2014/main" id="{4774D501-D891-85A9-A8C6-F44C03356107}"/>
                </a:ext>
              </a:extLst>
            </p:cNvPr>
            <p:cNvSpPr/>
            <p:nvPr/>
          </p:nvSpPr>
          <p:spPr>
            <a:xfrm>
              <a:off x="8036396" y="4497029"/>
              <a:ext cx="22543" cy="63269"/>
            </a:xfrm>
            <a:custGeom>
              <a:avLst/>
              <a:gdLst/>
              <a:ahLst/>
              <a:cxnLst/>
              <a:rect l="l" t="t" r="r" b="b"/>
              <a:pathLst>
                <a:path w="703" h="1973" extrusionOk="0">
                  <a:moveTo>
                    <a:pt x="1" y="1"/>
                  </a:moveTo>
                  <a:cubicBezTo>
                    <a:pt x="201" y="669"/>
                    <a:pt x="435" y="1320"/>
                    <a:pt x="703" y="1972"/>
                  </a:cubicBezTo>
                  <a:cubicBezTo>
                    <a:pt x="619" y="1621"/>
                    <a:pt x="519" y="1304"/>
                    <a:pt x="385" y="970"/>
                  </a:cubicBezTo>
                  <a:cubicBezTo>
                    <a:pt x="285" y="635"/>
                    <a:pt x="151" y="318"/>
                    <a:pt x="1"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 name="Google Shape;1701;p40">
              <a:extLst>
                <a:ext uri="{FF2B5EF4-FFF2-40B4-BE49-F238E27FC236}">
                  <a16:creationId xmlns:a16="http://schemas.microsoft.com/office/drawing/2014/main" id="{C4D1DF00-D13A-0E0C-C96B-0317D7CB8783}"/>
                </a:ext>
              </a:extLst>
            </p:cNvPr>
            <p:cNvSpPr/>
            <p:nvPr/>
          </p:nvSpPr>
          <p:spPr>
            <a:xfrm>
              <a:off x="7965687" y="4610580"/>
              <a:ext cx="45023" cy="15617"/>
            </a:xfrm>
            <a:custGeom>
              <a:avLst/>
              <a:gdLst/>
              <a:ahLst/>
              <a:cxnLst/>
              <a:rect l="l" t="t" r="r" b="b"/>
              <a:pathLst>
                <a:path w="1404" h="487" extrusionOk="0">
                  <a:moveTo>
                    <a:pt x="1384" y="0"/>
                  </a:moveTo>
                  <a:cubicBezTo>
                    <a:pt x="1352" y="0"/>
                    <a:pt x="1064" y="126"/>
                    <a:pt x="702" y="252"/>
                  </a:cubicBezTo>
                  <a:cubicBezTo>
                    <a:pt x="318" y="386"/>
                    <a:pt x="0" y="470"/>
                    <a:pt x="0" y="486"/>
                  </a:cubicBezTo>
                  <a:cubicBezTo>
                    <a:pt x="485" y="419"/>
                    <a:pt x="969" y="252"/>
                    <a:pt x="1404" y="2"/>
                  </a:cubicBezTo>
                  <a:lnTo>
                    <a:pt x="1387" y="2"/>
                  </a:lnTo>
                  <a:cubicBezTo>
                    <a:pt x="1387" y="1"/>
                    <a:pt x="1386" y="0"/>
                    <a:pt x="1384"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 name="Google Shape;1702;p40">
              <a:extLst>
                <a:ext uri="{FF2B5EF4-FFF2-40B4-BE49-F238E27FC236}">
                  <a16:creationId xmlns:a16="http://schemas.microsoft.com/office/drawing/2014/main" id="{36256206-11F8-C6F1-CDE4-D28F57C3FADD}"/>
                </a:ext>
              </a:extLst>
            </p:cNvPr>
            <p:cNvSpPr/>
            <p:nvPr/>
          </p:nvSpPr>
          <p:spPr>
            <a:xfrm>
              <a:off x="8037999" y="4599902"/>
              <a:ext cx="3271" cy="10294"/>
            </a:xfrm>
            <a:custGeom>
              <a:avLst/>
              <a:gdLst/>
              <a:ahLst/>
              <a:cxnLst/>
              <a:rect l="l" t="t" r="r" b="b"/>
              <a:pathLst>
                <a:path w="102" h="321" extrusionOk="0">
                  <a:moveTo>
                    <a:pt x="84" y="1"/>
                  </a:moveTo>
                  <a:lnTo>
                    <a:pt x="84" y="1"/>
                  </a:lnTo>
                  <a:cubicBezTo>
                    <a:pt x="68" y="1"/>
                    <a:pt x="18" y="67"/>
                    <a:pt x="1" y="151"/>
                  </a:cubicBezTo>
                  <a:cubicBezTo>
                    <a:pt x="1" y="243"/>
                    <a:pt x="29" y="320"/>
                    <a:pt x="46" y="320"/>
                  </a:cubicBezTo>
                  <a:cubicBezTo>
                    <a:pt x="48" y="320"/>
                    <a:pt x="50" y="319"/>
                    <a:pt x="51" y="318"/>
                  </a:cubicBezTo>
                  <a:cubicBezTo>
                    <a:pt x="68" y="318"/>
                    <a:pt x="68" y="251"/>
                    <a:pt x="68" y="168"/>
                  </a:cubicBezTo>
                  <a:cubicBezTo>
                    <a:pt x="84" y="84"/>
                    <a:pt x="101" y="17"/>
                    <a:pt x="84"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8" name="Google Shape;1703;p40">
              <a:extLst>
                <a:ext uri="{FF2B5EF4-FFF2-40B4-BE49-F238E27FC236}">
                  <a16:creationId xmlns:a16="http://schemas.microsoft.com/office/drawing/2014/main" id="{A4F3FDE8-A31A-C1A0-77A6-DA8079EF48B0}"/>
                </a:ext>
              </a:extLst>
            </p:cNvPr>
            <p:cNvSpPr/>
            <p:nvPr/>
          </p:nvSpPr>
          <p:spPr>
            <a:xfrm>
              <a:off x="8042841" y="4582104"/>
              <a:ext cx="4842" cy="7760"/>
            </a:xfrm>
            <a:custGeom>
              <a:avLst/>
              <a:gdLst/>
              <a:ahLst/>
              <a:cxnLst/>
              <a:rect l="l" t="t" r="r" b="b"/>
              <a:pathLst>
                <a:path w="151" h="242" extrusionOk="0">
                  <a:moveTo>
                    <a:pt x="127" y="1"/>
                  </a:moveTo>
                  <a:cubicBezTo>
                    <a:pt x="108" y="1"/>
                    <a:pt x="79" y="46"/>
                    <a:pt x="50" y="104"/>
                  </a:cubicBezTo>
                  <a:cubicBezTo>
                    <a:pt x="17" y="171"/>
                    <a:pt x="0" y="238"/>
                    <a:pt x="17" y="238"/>
                  </a:cubicBezTo>
                  <a:cubicBezTo>
                    <a:pt x="19" y="240"/>
                    <a:pt x="22" y="241"/>
                    <a:pt x="24" y="241"/>
                  </a:cubicBezTo>
                  <a:cubicBezTo>
                    <a:pt x="42" y="241"/>
                    <a:pt x="71" y="196"/>
                    <a:pt x="101" y="138"/>
                  </a:cubicBezTo>
                  <a:cubicBezTo>
                    <a:pt x="134" y="71"/>
                    <a:pt x="151" y="4"/>
                    <a:pt x="134" y="4"/>
                  </a:cubicBezTo>
                  <a:cubicBezTo>
                    <a:pt x="132" y="2"/>
                    <a:pt x="129" y="1"/>
                    <a:pt x="127"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 name="Google Shape;1704;p40">
              <a:extLst>
                <a:ext uri="{FF2B5EF4-FFF2-40B4-BE49-F238E27FC236}">
                  <a16:creationId xmlns:a16="http://schemas.microsoft.com/office/drawing/2014/main" id="{303CEBF4-98CC-7DF8-7C38-5CB5DD8E5135}"/>
                </a:ext>
              </a:extLst>
            </p:cNvPr>
            <p:cNvSpPr/>
            <p:nvPr/>
          </p:nvSpPr>
          <p:spPr>
            <a:xfrm>
              <a:off x="8053007" y="4569598"/>
              <a:ext cx="8081" cy="6317"/>
            </a:xfrm>
            <a:custGeom>
              <a:avLst/>
              <a:gdLst/>
              <a:ahLst/>
              <a:cxnLst/>
              <a:rect l="l" t="t" r="r" b="b"/>
              <a:pathLst>
                <a:path w="252" h="197" extrusionOk="0">
                  <a:moveTo>
                    <a:pt x="227" y="1"/>
                  </a:moveTo>
                  <a:cubicBezTo>
                    <a:pt x="198" y="1"/>
                    <a:pt x="146" y="15"/>
                    <a:pt x="101" y="60"/>
                  </a:cubicBezTo>
                  <a:cubicBezTo>
                    <a:pt x="17" y="110"/>
                    <a:pt x="1" y="194"/>
                    <a:pt x="17" y="194"/>
                  </a:cubicBezTo>
                  <a:cubicBezTo>
                    <a:pt x="19" y="195"/>
                    <a:pt x="21" y="196"/>
                    <a:pt x="23" y="196"/>
                  </a:cubicBezTo>
                  <a:cubicBezTo>
                    <a:pt x="42" y="196"/>
                    <a:pt x="75" y="138"/>
                    <a:pt x="134" y="93"/>
                  </a:cubicBezTo>
                  <a:cubicBezTo>
                    <a:pt x="185" y="60"/>
                    <a:pt x="251" y="27"/>
                    <a:pt x="251" y="10"/>
                  </a:cubicBezTo>
                  <a:cubicBezTo>
                    <a:pt x="251" y="4"/>
                    <a:pt x="242" y="1"/>
                    <a:pt x="227"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0" name="Google Shape;1705;p40">
              <a:extLst>
                <a:ext uri="{FF2B5EF4-FFF2-40B4-BE49-F238E27FC236}">
                  <a16:creationId xmlns:a16="http://schemas.microsoft.com/office/drawing/2014/main" id="{7AF30DCF-ADB8-F18B-6735-93233505DDE1}"/>
                </a:ext>
              </a:extLst>
            </p:cNvPr>
            <p:cNvSpPr/>
            <p:nvPr/>
          </p:nvSpPr>
          <p:spPr>
            <a:xfrm>
              <a:off x="8067469" y="4562736"/>
              <a:ext cx="4874" cy="3656"/>
            </a:xfrm>
            <a:custGeom>
              <a:avLst/>
              <a:gdLst/>
              <a:ahLst/>
              <a:cxnLst/>
              <a:rect l="l" t="t" r="r" b="b"/>
              <a:pathLst>
                <a:path w="152" h="114" extrusionOk="0">
                  <a:moveTo>
                    <a:pt x="118" y="0"/>
                  </a:moveTo>
                  <a:cubicBezTo>
                    <a:pt x="100" y="0"/>
                    <a:pt x="75" y="16"/>
                    <a:pt x="51" y="40"/>
                  </a:cubicBezTo>
                  <a:cubicBezTo>
                    <a:pt x="18" y="74"/>
                    <a:pt x="1" y="107"/>
                    <a:pt x="1" y="107"/>
                  </a:cubicBezTo>
                  <a:cubicBezTo>
                    <a:pt x="6" y="112"/>
                    <a:pt x="12" y="114"/>
                    <a:pt x="19" y="114"/>
                  </a:cubicBezTo>
                  <a:cubicBezTo>
                    <a:pt x="37" y="114"/>
                    <a:pt x="61" y="102"/>
                    <a:pt x="84" y="90"/>
                  </a:cubicBezTo>
                  <a:cubicBezTo>
                    <a:pt x="118" y="57"/>
                    <a:pt x="151" y="23"/>
                    <a:pt x="135" y="7"/>
                  </a:cubicBezTo>
                  <a:cubicBezTo>
                    <a:pt x="130" y="2"/>
                    <a:pt x="124" y="0"/>
                    <a:pt x="118"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 name="Google Shape;1706;p40">
              <a:extLst>
                <a:ext uri="{FF2B5EF4-FFF2-40B4-BE49-F238E27FC236}">
                  <a16:creationId xmlns:a16="http://schemas.microsoft.com/office/drawing/2014/main" id="{C0789B52-1480-B80D-26B6-068361725E2A}"/>
                </a:ext>
              </a:extLst>
            </p:cNvPr>
            <p:cNvSpPr/>
            <p:nvPr/>
          </p:nvSpPr>
          <p:spPr>
            <a:xfrm>
              <a:off x="7568659" y="3007494"/>
              <a:ext cx="723892" cy="1610109"/>
            </a:xfrm>
            <a:custGeom>
              <a:avLst/>
              <a:gdLst/>
              <a:ahLst/>
              <a:cxnLst/>
              <a:rect l="l" t="t" r="r" b="b"/>
              <a:pathLst>
                <a:path w="22574" h="50210" extrusionOk="0">
                  <a:moveTo>
                    <a:pt x="13601" y="7052"/>
                  </a:moveTo>
                  <a:cubicBezTo>
                    <a:pt x="13785" y="9458"/>
                    <a:pt x="14286" y="29174"/>
                    <a:pt x="14169" y="40753"/>
                  </a:cubicBezTo>
                  <a:cubicBezTo>
                    <a:pt x="12197" y="34604"/>
                    <a:pt x="9023" y="26601"/>
                    <a:pt x="9040" y="25765"/>
                  </a:cubicBezTo>
                  <a:cubicBezTo>
                    <a:pt x="9090" y="24395"/>
                    <a:pt x="13601" y="7052"/>
                    <a:pt x="13601" y="7052"/>
                  </a:cubicBezTo>
                  <a:close/>
                  <a:moveTo>
                    <a:pt x="7435" y="1"/>
                  </a:moveTo>
                  <a:cubicBezTo>
                    <a:pt x="7435" y="1"/>
                    <a:pt x="0" y="22557"/>
                    <a:pt x="1320" y="27921"/>
                  </a:cubicBezTo>
                  <a:cubicBezTo>
                    <a:pt x="2907" y="34354"/>
                    <a:pt x="10243" y="49441"/>
                    <a:pt x="10243" y="49441"/>
                  </a:cubicBezTo>
                  <a:lnTo>
                    <a:pt x="14152" y="48422"/>
                  </a:lnTo>
                  <a:lnTo>
                    <a:pt x="14152" y="48422"/>
                  </a:lnTo>
                  <a:cubicBezTo>
                    <a:pt x="14136" y="49408"/>
                    <a:pt x="14152" y="49959"/>
                    <a:pt x="14152" y="49959"/>
                  </a:cubicBezTo>
                  <a:lnTo>
                    <a:pt x="21521" y="50210"/>
                  </a:lnTo>
                  <a:lnTo>
                    <a:pt x="22573" y="1"/>
                  </a:lnTo>
                  <a:lnTo>
                    <a:pt x="13400" y="268"/>
                  </a:lnTo>
                  <a:lnTo>
                    <a:pt x="7435" y="1"/>
                  </a:lnTo>
                  <a:close/>
                </a:path>
              </a:pathLst>
            </a:custGeom>
            <a:solidFill>
              <a:schemeClr val="bg2">
                <a:lumMod val="1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 name="Google Shape;1707;p40">
              <a:extLst>
                <a:ext uri="{FF2B5EF4-FFF2-40B4-BE49-F238E27FC236}">
                  <a16:creationId xmlns:a16="http://schemas.microsoft.com/office/drawing/2014/main" id="{B2CB1151-3DB5-6873-8355-010B95032FF5}"/>
                </a:ext>
              </a:extLst>
            </p:cNvPr>
            <p:cNvSpPr/>
            <p:nvPr/>
          </p:nvSpPr>
          <p:spPr>
            <a:xfrm>
              <a:off x="8021388" y="4208775"/>
              <a:ext cx="4874" cy="397605"/>
            </a:xfrm>
            <a:custGeom>
              <a:avLst/>
              <a:gdLst/>
              <a:ahLst/>
              <a:cxnLst/>
              <a:rect l="l" t="t" r="r" b="b"/>
              <a:pathLst>
                <a:path w="152" h="12399" extrusionOk="0">
                  <a:moveTo>
                    <a:pt x="84" y="0"/>
                  </a:moveTo>
                  <a:cubicBezTo>
                    <a:pt x="68" y="167"/>
                    <a:pt x="51" y="335"/>
                    <a:pt x="51" y="502"/>
                  </a:cubicBezTo>
                  <a:cubicBezTo>
                    <a:pt x="51" y="836"/>
                    <a:pt x="51" y="1270"/>
                    <a:pt x="34" y="1822"/>
                  </a:cubicBezTo>
                  <a:cubicBezTo>
                    <a:pt x="18" y="2941"/>
                    <a:pt x="1" y="4495"/>
                    <a:pt x="1" y="6199"/>
                  </a:cubicBezTo>
                  <a:cubicBezTo>
                    <a:pt x="1" y="7903"/>
                    <a:pt x="1" y="9457"/>
                    <a:pt x="1" y="10577"/>
                  </a:cubicBezTo>
                  <a:cubicBezTo>
                    <a:pt x="18" y="11128"/>
                    <a:pt x="18" y="11579"/>
                    <a:pt x="34" y="11914"/>
                  </a:cubicBezTo>
                  <a:cubicBezTo>
                    <a:pt x="18" y="12064"/>
                    <a:pt x="34" y="12231"/>
                    <a:pt x="51" y="12398"/>
                  </a:cubicBezTo>
                  <a:cubicBezTo>
                    <a:pt x="68" y="12231"/>
                    <a:pt x="84" y="12064"/>
                    <a:pt x="84" y="11914"/>
                  </a:cubicBezTo>
                  <a:cubicBezTo>
                    <a:pt x="84" y="11563"/>
                    <a:pt x="101" y="11128"/>
                    <a:pt x="101" y="10577"/>
                  </a:cubicBezTo>
                  <a:cubicBezTo>
                    <a:pt x="118" y="9457"/>
                    <a:pt x="135" y="7903"/>
                    <a:pt x="135" y="6199"/>
                  </a:cubicBezTo>
                  <a:cubicBezTo>
                    <a:pt x="151" y="4495"/>
                    <a:pt x="151" y="2941"/>
                    <a:pt x="135" y="1822"/>
                  </a:cubicBezTo>
                  <a:cubicBezTo>
                    <a:pt x="118" y="1270"/>
                    <a:pt x="118" y="836"/>
                    <a:pt x="118" y="502"/>
                  </a:cubicBezTo>
                  <a:cubicBezTo>
                    <a:pt x="118" y="335"/>
                    <a:pt x="101" y="167"/>
                    <a:pt x="84" y="0"/>
                  </a:cubicBezTo>
                  <a:close/>
                </a:path>
              </a:pathLst>
            </a:custGeom>
            <a:solidFill>
              <a:srgbClr val="455A64"/>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3" name="Google Shape;1708;p40">
              <a:extLst>
                <a:ext uri="{FF2B5EF4-FFF2-40B4-BE49-F238E27FC236}">
                  <a16:creationId xmlns:a16="http://schemas.microsoft.com/office/drawing/2014/main" id="{9221776B-0C03-DAD1-9B04-C6457120C065}"/>
                </a:ext>
              </a:extLst>
            </p:cNvPr>
            <p:cNvSpPr/>
            <p:nvPr/>
          </p:nvSpPr>
          <p:spPr>
            <a:xfrm>
              <a:off x="8137665" y="3029460"/>
              <a:ext cx="152192" cy="105117"/>
            </a:xfrm>
            <a:custGeom>
              <a:avLst/>
              <a:gdLst/>
              <a:ahLst/>
              <a:cxnLst/>
              <a:rect l="l" t="t" r="r" b="b"/>
              <a:pathLst>
                <a:path w="4746" h="3278" extrusionOk="0">
                  <a:moveTo>
                    <a:pt x="17" y="1"/>
                  </a:moveTo>
                  <a:cubicBezTo>
                    <a:pt x="1" y="84"/>
                    <a:pt x="1" y="185"/>
                    <a:pt x="17" y="268"/>
                  </a:cubicBezTo>
                  <a:cubicBezTo>
                    <a:pt x="34" y="502"/>
                    <a:pt x="84" y="736"/>
                    <a:pt x="168" y="953"/>
                  </a:cubicBezTo>
                  <a:cubicBezTo>
                    <a:pt x="619" y="2352"/>
                    <a:pt x="1923" y="3277"/>
                    <a:pt x="3361" y="3277"/>
                  </a:cubicBezTo>
                  <a:cubicBezTo>
                    <a:pt x="3521" y="3277"/>
                    <a:pt x="3682" y="3266"/>
                    <a:pt x="3844" y="3242"/>
                  </a:cubicBezTo>
                  <a:cubicBezTo>
                    <a:pt x="4078" y="3209"/>
                    <a:pt x="4295" y="3159"/>
                    <a:pt x="4512" y="3075"/>
                  </a:cubicBezTo>
                  <a:cubicBezTo>
                    <a:pt x="4596" y="3042"/>
                    <a:pt x="4679" y="3008"/>
                    <a:pt x="4746" y="2958"/>
                  </a:cubicBezTo>
                  <a:lnTo>
                    <a:pt x="4746" y="2958"/>
                  </a:lnTo>
                  <a:cubicBezTo>
                    <a:pt x="4445" y="3042"/>
                    <a:pt x="4144" y="3109"/>
                    <a:pt x="3827" y="3142"/>
                  </a:cubicBezTo>
                  <a:cubicBezTo>
                    <a:pt x="3704" y="3155"/>
                    <a:pt x="3581" y="3162"/>
                    <a:pt x="3460" y="3162"/>
                  </a:cubicBezTo>
                  <a:cubicBezTo>
                    <a:pt x="2031" y="3162"/>
                    <a:pt x="744" y="2275"/>
                    <a:pt x="251" y="920"/>
                  </a:cubicBezTo>
                  <a:cubicBezTo>
                    <a:pt x="151" y="619"/>
                    <a:pt x="68" y="318"/>
                    <a:pt x="17" y="1"/>
                  </a:cubicBezTo>
                  <a:close/>
                </a:path>
              </a:pathLst>
            </a:custGeom>
            <a:solidFill>
              <a:srgbClr val="455A64"/>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4" name="Google Shape;1709;p40">
              <a:extLst>
                <a:ext uri="{FF2B5EF4-FFF2-40B4-BE49-F238E27FC236}">
                  <a16:creationId xmlns:a16="http://schemas.microsoft.com/office/drawing/2014/main" id="{72845751-C611-37C2-7B11-50957F77BEF9}"/>
                </a:ext>
              </a:extLst>
            </p:cNvPr>
            <p:cNvSpPr/>
            <p:nvPr/>
          </p:nvSpPr>
          <p:spPr>
            <a:xfrm>
              <a:off x="7980149" y="3032154"/>
              <a:ext cx="36461" cy="195932"/>
            </a:xfrm>
            <a:custGeom>
              <a:avLst/>
              <a:gdLst/>
              <a:ahLst/>
              <a:cxnLst/>
              <a:rect l="l" t="t" r="r" b="b"/>
              <a:pathLst>
                <a:path w="1137" h="6110" extrusionOk="0">
                  <a:moveTo>
                    <a:pt x="117" y="0"/>
                  </a:moveTo>
                  <a:cubicBezTo>
                    <a:pt x="84" y="84"/>
                    <a:pt x="84" y="168"/>
                    <a:pt x="84" y="251"/>
                  </a:cubicBezTo>
                  <a:cubicBezTo>
                    <a:pt x="67" y="435"/>
                    <a:pt x="67" y="669"/>
                    <a:pt x="50" y="970"/>
                  </a:cubicBezTo>
                  <a:cubicBezTo>
                    <a:pt x="34" y="1588"/>
                    <a:pt x="34" y="2423"/>
                    <a:pt x="17" y="3342"/>
                  </a:cubicBezTo>
                  <a:cubicBezTo>
                    <a:pt x="17" y="3810"/>
                    <a:pt x="17" y="4244"/>
                    <a:pt x="17" y="4645"/>
                  </a:cubicBezTo>
                  <a:cubicBezTo>
                    <a:pt x="0" y="5013"/>
                    <a:pt x="84" y="5381"/>
                    <a:pt x="268" y="5698"/>
                  </a:cubicBezTo>
                  <a:cubicBezTo>
                    <a:pt x="401" y="5915"/>
                    <a:pt x="619" y="6066"/>
                    <a:pt x="869" y="6099"/>
                  </a:cubicBezTo>
                  <a:cubicBezTo>
                    <a:pt x="900" y="6105"/>
                    <a:pt x="933" y="6109"/>
                    <a:pt x="966" y="6109"/>
                  </a:cubicBezTo>
                  <a:cubicBezTo>
                    <a:pt x="1024" y="6109"/>
                    <a:pt x="1084" y="6097"/>
                    <a:pt x="1137" y="6066"/>
                  </a:cubicBezTo>
                  <a:cubicBezTo>
                    <a:pt x="1053" y="6066"/>
                    <a:pt x="969" y="6066"/>
                    <a:pt x="886" y="6049"/>
                  </a:cubicBezTo>
                  <a:cubicBezTo>
                    <a:pt x="652" y="5982"/>
                    <a:pt x="468" y="5848"/>
                    <a:pt x="351" y="5648"/>
                  </a:cubicBezTo>
                  <a:cubicBezTo>
                    <a:pt x="184" y="5330"/>
                    <a:pt x="117" y="4996"/>
                    <a:pt x="151" y="4645"/>
                  </a:cubicBezTo>
                  <a:cubicBezTo>
                    <a:pt x="151" y="4244"/>
                    <a:pt x="151" y="3810"/>
                    <a:pt x="167" y="3342"/>
                  </a:cubicBezTo>
                  <a:cubicBezTo>
                    <a:pt x="167" y="2423"/>
                    <a:pt x="167" y="1588"/>
                    <a:pt x="151" y="970"/>
                  </a:cubicBezTo>
                  <a:cubicBezTo>
                    <a:pt x="151" y="669"/>
                    <a:pt x="151" y="435"/>
                    <a:pt x="134" y="251"/>
                  </a:cubicBezTo>
                  <a:cubicBezTo>
                    <a:pt x="134" y="168"/>
                    <a:pt x="134" y="84"/>
                    <a:pt x="117" y="0"/>
                  </a:cubicBezTo>
                  <a:close/>
                </a:path>
              </a:pathLst>
            </a:custGeom>
            <a:solidFill>
              <a:srgbClr val="455A64"/>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5" name="Google Shape;1710;p40">
              <a:extLst>
                <a:ext uri="{FF2B5EF4-FFF2-40B4-BE49-F238E27FC236}">
                  <a16:creationId xmlns:a16="http://schemas.microsoft.com/office/drawing/2014/main" id="{18336A43-D59C-7E67-7313-22100B59DE2B}"/>
                </a:ext>
              </a:extLst>
            </p:cNvPr>
            <p:cNvSpPr/>
            <p:nvPr/>
          </p:nvSpPr>
          <p:spPr>
            <a:xfrm>
              <a:off x="7789412" y="3038054"/>
              <a:ext cx="124871" cy="94727"/>
            </a:xfrm>
            <a:custGeom>
              <a:avLst/>
              <a:gdLst/>
              <a:ahLst/>
              <a:cxnLst/>
              <a:rect l="l" t="t" r="r" b="b"/>
              <a:pathLst>
                <a:path w="3894" h="2954" extrusionOk="0">
                  <a:moveTo>
                    <a:pt x="3893" y="0"/>
                  </a:moveTo>
                  <a:cubicBezTo>
                    <a:pt x="3876" y="0"/>
                    <a:pt x="3760" y="268"/>
                    <a:pt x="3526" y="652"/>
                  </a:cubicBezTo>
                  <a:cubicBezTo>
                    <a:pt x="2874" y="1671"/>
                    <a:pt x="1888" y="2423"/>
                    <a:pt x="735" y="2757"/>
                  </a:cubicBezTo>
                  <a:cubicBezTo>
                    <a:pt x="284" y="2891"/>
                    <a:pt x="0" y="2908"/>
                    <a:pt x="0" y="2941"/>
                  </a:cubicBezTo>
                  <a:cubicBezTo>
                    <a:pt x="34" y="2949"/>
                    <a:pt x="67" y="2953"/>
                    <a:pt x="100" y="2953"/>
                  </a:cubicBezTo>
                  <a:cubicBezTo>
                    <a:pt x="134" y="2953"/>
                    <a:pt x="167" y="2949"/>
                    <a:pt x="201" y="2941"/>
                  </a:cubicBezTo>
                  <a:cubicBezTo>
                    <a:pt x="384" y="2924"/>
                    <a:pt x="568" y="2891"/>
                    <a:pt x="752" y="2857"/>
                  </a:cubicBezTo>
                  <a:cubicBezTo>
                    <a:pt x="1955" y="2557"/>
                    <a:pt x="2991" y="1788"/>
                    <a:pt x="3609" y="702"/>
                  </a:cubicBezTo>
                  <a:cubicBezTo>
                    <a:pt x="3709" y="552"/>
                    <a:pt x="3776" y="385"/>
                    <a:pt x="3843" y="201"/>
                  </a:cubicBezTo>
                  <a:cubicBezTo>
                    <a:pt x="3876" y="134"/>
                    <a:pt x="3893" y="67"/>
                    <a:pt x="3893" y="0"/>
                  </a:cubicBezTo>
                  <a:close/>
                </a:path>
              </a:pathLst>
            </a:custGeom>
            <a:solidFill>
              <a:srgbClr val="455A64"/>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6" name="Google Shape;1711;p40">
              <a:extLst>
                <a:ext uri="{FF2B5EF4-FFF2-40B4-BE49-F238E27FC236}">
                  <a16:creationId xmlns:a16="http://schemas.microsoft.com/office/drawing/2014/main" id="{2511F6D4-EB3E-4DBB-F980-7C117F24132A}"/>
                </a:ext>
              </a:extLst>
            </p:cNvPr>
            <p:cNvSpPr/>
            <p:nvPr/>
          </p:nvSpPr>
          <p:spPr>
            <a:xfrm>
              <a:off x="7668838" y="2169506"/>
              <a:ext cx="735693" cy="846614"/>
            </a:xfrm>
            <a:custGeom>
              <a:avLst/>
              <a:gdLst/>
              <a:ahLst/>
              <a:cxnLst/>
              <a:rect l="l" t="t" r="r" b="b"/>
              <a:pathLst>
                <a:path w="22942" h="26401" extrusionOk="0">
                  <a:moveTo>
                    <a:pt x="10828" y="201"/>
                  </a:moveTo>
                  <a:cubicBezTo>
                    <a:pt x="10026" y="301"/>
                    <a:pt x="8789" y="1"/>
                    <a:pt x="6032" y="1421"/>
                  </a:cubicBezTo>
                  <a:cubicBezTo>
                    <a:pt x="4880" y="2006"/>
                    <a:pt x="3927" y="2925"/>
                    <a:pt x="3292" y="4061"/>
                  </a:cubicBezTo>
                  <a:lnTo>
                    <a:pt x="1" y="9942"/>
                  </a:lnTo>
                  <a:lnTo>
                    <a:pt x="4612" y="12833"/>
                  </a:lnTo>
                  <a:lnTo>
                    <a:pt x="5832" y="9274"/>
                  </a:lnTo>
                  <a:lnTo>
                    <a:pt x="4946" y="17261"/>
                  </a:lnTo>
                  <a:lnTo>
                    <a:pt x="3543" y="26400"/>
                  </a:lnTo>
                  <a:lnTo>
                    <a:pt x="20168" y="26400"/>
                  </a:lnTo>
                  <a:lnTo>
                    <a:pt x="19951" y="15874"/>
                  </a:lnTo>
                  <a:lnTo>
                    <a:pt x="19951" y="15874"/>
                  </a:lnTo>
                  <a:cubicBezTo>
                    <a:pt x="19952" y="15894"/>
                    <a:pt x="19952" y="15903"/>
                    <a:pt x="19953" y="15903"/>
                  </a:cubicBezTo>
                  <a:cubicBezTo>
                    <a:pt x="19964" y="15903"/>
                    <a:pt x="19934" y="12766"/>
                    <a:pt x="19934" y="12766"/>
                  </a:cubicBezTo>
                  <a:lnTo>
                    <a:pt x="22942" y="4545"/>
                  </a:lnTo>
                  <a:cubicBezTo>
                    <a:pt x="22206" y="3125"/>
                    <a:pt x="21688" y="2306"/>
                    <a:pt x="20335" y="1471"/>
                  </a:cubicBezTo>
                  <a:cubicBezTo>
                    <a:pt x="19416" y="903"/>
                    <a:pt x="18013" y="251"/>
                    <a:pt x="16509" y="201"/>
                  </a:cubicBezTo>
                  <a:cubicBezTo>
                    <a:pt x="15581" y="494"/>
                    <a:pt x="14625" y="640"/>
                    <a:pt x="13668" y="640"/>
                  </a:cubicBezTo>
                  <a:cubicBezTo>
                    <a:pt x="12712" y="640"/>
                    <a:pt x="11755" y="494"/>
                    <a:pt x="10828" y="201"/>
                  </a:cubicBezTo>
                  <a:close/>
                </a:path>
              </a:pathLst>
            </a:custGeom>
            <a:solidFill>
              <a:srgbClr val="A8436F"/>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7" name="Google Shape;1712;p40">
              <a:extLst>
                <a:ext uri="{FF2B5EF4-FFF2-40B4-BE49-F238E27FC236}">
                  <a16:creationId xmlns:a16="http://schemas.microsoft.com/office/drawing/2014/main" id="{0A10209F-351D-A273-113E-B247F97D6DDB}"/>
                </a:ext>
              </a:extLst>
            </p:cNvPr>
            <p:cNvSpPr/>
            <p:nvPr/>
          </p:nvSpPr>
          <p:spPr>
            <a:xfrm>
              <a:off x="7902450" y="2505958"/>
              <a:ext cx="269014" cy="146516"/>
            </a:xfrm>
            <a:custGeom>
              <a:avLst/>
              <a:gdLst/>
              <a:ahLst/>
              <a:cxnLst/>
              <a:rect l="l" t="t" r="r" b="b"/>
              <a:pathLst>
                <a:path w="8389" h="4569" extrusionOk="0">
                  <a:moveTo>
                    <a:pt x="3511" y="157"/>
                  </a:moveTo>
                  <a:cubicBezTo>
                    <a:pt x="3638" y="157"/>
                    <a:pt x="3767" y="177"/>
                    <a:pt x="3894" y="219"/>
                  </a:cubicBezTo>
                  <a:cubicBezTo>
                    <a:pt x="4144" y="286"/>
                    <a:pt x="4345" y="453"/>
                    <a:pt x="4479" y="687"/>
                  </a:cubicBezTo>
                  <a:cubicBezTo>
                    <a:pt x="4579" y="921"/>
                    <a:pt x="4612" y="1188"/>
                    <a:pt x="4545" y="1422"/>
                  </a:cubicBezTo>
                  <a:cubicBezTo>
                    <a:pt x="4395" y="1890"/>
                    <a:pt x="4078" y="2274"/>
                    <a:pt x="3643" y="2508"/>
                  </a:cubicBezTo>
                  <a:cubicBezTo>
                    <a:pt x="3353" y="2687"/>
                    <a:pt x="3030" y="2821"/>
                    <a:pt x="2691" y="2909"/>
                  </a:cubicBezTo>
                  <a:lnTo>
                    <a:pt x="2691" y="2909"/>
                  </a:lnTo>
                  <a:cubicBezTo>
                    <a:pt x="2576" y="2752"/>
                    <a:pt x="2475" y="2584"/>
                    <a:pt x="2390" y="2408"/>
                  </a:cubicBezTo>
                  <a:cubicBezTo>
                    <a:pt x="2156" y="1890"/>
                    <a:pt x="2189" y="1272"/>
                    <a:pt x="2457" y="770"/>
                  </a:cubicBezTo>
                  <a:cubicBezTo>
                    <a:pt x="2676" y="384"/>
                    <a:pt x="3083" y="157"/>
                    <a:pt x="3511" y="157"/>
                  </a:cubicBezTo>
                  <a:close/>
                  <a:moveTo>
                    <a:pt x="3514" y="0"/>
                  </a:moveTo>
                  <a:cubicBezTo>
                    <a:pt x="3032" y="0"/>
                    <a:pt x="2572" y="253"/>
                    <a:pt x="2340" y="703"/>
                  </a:cubicBezTo>
                  <a:cubicBezTo>
                    <a:pt x="2022" y="1238"/>
                    <a:pt x="2006" y="1890"/>
                    <a:pt x="2256" y="2458"/>
                  </a:cubicBezTo>
                  <a:cubicBezTo>
                    <a:pt x="2334" y="2630"/>
                    <a:pt x="2427" y="2793"/>
                    <a:pt x="2533" y="2947"/>
                  </a:cubicBezTo>
                  <a:lnTo>
                    <a:pt x="2533" y="2947"/>
                  </a:lnTo>
                  <a:cubicBezTo>
                    <a:pt x="2513" y="2951"/>
                    <a:pt x="2493" y="2955"/>
                    <a:pt x="2473" y="2959"/>
                  </a:cubicBezTo>
                  <a:cubicBezTo>
                    <a:pt x="2247" y="2996"/>
                    <a:pt x="2018" y="3015"/>
                    <a:pt x="1790" y="3015"/>
                  </a:cubicBezTo>
                  <a:cubicBezTo>
                    <a:pt x="1396" y="3015"/>
                    <a:pt x="1006" y="2959"/>
                    <a:pt x="636" y="2842"/>
                  </a:cubicBezTo>
                  <a:cubicBezTo>
                    <a:pt x="242" y="2716"/>
                    <a:pt x="26" y="2590"/>
                    <a:pt x="3" y="2590"/>
                  </a:cubicBezTo>
                  <a:cubicBezTo>
                    <a:pt x="1" y="2590"/>
                    <a:pt x="1" y="2591"/>
                    <a:pt x="1" y="2591"/>
                  </a:cubicBezTo>
                  <a:cubicBezTo>
                    <a:pt x="51" y="2625"/>
                    <a:pt x="101" y="2658"/>
                    <a:pt x="151" y="2692"/>
                  </a:cubicBezTo>
                  <a:cubicBezTo>
                    <a:pt x="301" y="2775"/>
                    <a:pt x="452" y="2842"/>
                    <a:pt x="619" y="2892"/>
                  </a:cubicBezTo>
                  <a:cubicBezTo>
                    <a:pt x="1023" y="3038"/>
                    <a:pt x="1443" y="3109"/>
                    <a:pt x="1868" y="3109"/>
                  </a:cubicBezTo>
                  <a:cubicBezTo>
                    <a:pt x="2074" y="3109"/>
                    <a:pt x="2282" y="3092"/>
                    <a:pt x="2490" y="3059"/>
                  </a:cubicBezTo>
                  <a:cubicBezTo>
                    <a:pt x="2527" y="3054"/>
                    <a:pt x="2564" y="3047"/>
                    <a:pt x="2601" y="3040"/>
                  </a:cubicBezTo>
                  <a:lnTo>
                    <a:pt x="2601" y="3040"/>
                  </a:lnTo>
                  <a:cubicBezTo>
                    <a:pt x="2802" y="3309"/>
                    <a:pt x="3046" y="3544"/>
                    <a:pt x="3326" y="3744"/>
                  </a:cubicBezTo>
                  <a:cubicBezTo>
                    <a:pt x="4097" y="4288"/>
                    <a:pt x="5014" y="4569"/>
                    <a:pt x="5936" y="4569"/>
                  </a:cubicBezTo>
                  <a:cubicBezTo>
                    <a:pt x="6572" y="4569"/>
                    <a:pt x="7210" y="4435"/>
                    <a:pt x="7804" y="4162"/>
                  </a:cubicBezTo>
                  <a:cubicBezTo>
                    <a:pt x="7954" y="4095"/>
                    <a:pt x="8104" y="3995"/>
                    <a:pt x="8255" y="3911"/>
                  </a:cubicBezTo>
                  <a:cubicBezTo>
                    <a:pt x="8305" y="3878"/>
                    <a:pt x="8355" y="3845"/>
                    <a:pt x="8388" y="3794"/>
                  </a:cubicBezTo>
                  <a:cubicBezTo>
                    <a:pt x="8388" y="3794"/>
                    <a:pt x="8388" y="3793"/>
                    <a:pt x="8387" y="3793"/>
                  </a:cubicBezTo>
                  <a:cubicBezTo>
                    <a:pt x="8367" y="3793"/>
                    <a:pt x="8167" y="3938"/>
                    <a:pt x="7787" y="4112"/>
                  </a:cubicBezTo>
                  <a:cubicBezTo>
                    <a:pt x="7202" y="4346"/>
                    <a:pt x="6584" y="4463"/>
                    <a:pt x="5966" y="4463"/>
                  </a:cubicBezTo>
                  <a:cubicBezTo>
                    <a:pt x="5047" y="4463"/>
                    <a:pt x="4161" y="4162"/>
                    <a:pt x="3409" y="3627"/>
                  </a:cubicBezTo>
                  <a:cubicBezTo>
                    <a:pt x="3166" y="3450"/>
                    <a:pt x="2949" y="3240"/>
                    <a:pt x="2764" y="3006"/>
                  </a:cubicBezTo>
                  <a:lnTo>
                    <a:pt x="2764" y="3006"/>
                  </a:lnTo>
                  <a:cubicBezTo>
                    <a:pt x="3099" y="2925"/>
                    <a:pt x="3420" y="2793"/>
                    <a:pt x="3710" y="2608"/>
                  </a:cubicBezTo>
                  <a:cubicBezTo>
                    <a:pt x="4178" y="2374"/>
                    <a:pt x="4529" y="1957"/>
                    <a:pt x="4679" y="1455"/>
                  </a:cubicBezTo>
                  <a:cubicBezTo>
                    <a:pt x="4746" y="1188"/>
                    <a:pt x="4729" y="887"/>
                    <a:pt x="4612" y="637"/>
                  </a:cubicBezTo>
                  <a:cubicBezTo>
                    <a:pt x="4462" y="353"/>
                    <a:pt x="4228" y="152"/>
                    <a:pt x="3944" y="68"/>
                  </a:cubicBezTo>
                  <a:cubicBezTo>
                    <a:pt x="3802" y="23"/>
                    <a:pt x="3657" y="0"/>
                    <a:pt x="3514" y="0"/>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8" name="Google Shape;1713;p40">
              <a:extLst>
                <a:ext uri="{FF2B5EF4-FFF2-40B4-BE49-F238E27FC236}">
                  <a16:creationId xmlns:a16="http://schemas.microsoft.com/office/drawing/2014/main" id="{C64F72D8-9D69-D725-6222-C772693A65EF}"/>
                </a:ext>
              </a:extLst>
            </p:cNvPr>
            <p:cNvSpPr/>
            <p:nvPr/>
          </p:nvSpPr>
          <p:spPr>
            <a:xfrm>
              <a:off x="7807626" y="2785491"/>
              <a:ext cx="506891" cy="173966"/>
            </a:xfrm>
            <a:custGeom>
              <a:avLst/>
              <a:gdLst/>
              <a:ahLst/>
              <a:cxnLst/>
              <a:rect l="l" t="t" r="r" b="b"/>
              <a:pathLst>
                <a:path w="15807" h="5425" extrusionOk="0">
                  <a:moveTo>
                    <a:pt x="10557" y="145"/>
                  </a:moveTo>
                  <a:cubicBezTo>
                    <a:pt x="10701" y="145"/>
                    <a:pt x="10845" y="189"/>
                    <a:pt x="10961" y="274"/>
                  </a:cubicBezTo>
                  <a:cubicBezTo>
                    <a:pt x="11162" y="408"/>
                    <a:pt x="11295" y="608"/>
                    <a:pt x="11362" y="842"/>
                  </a:cubicBezTo>
                  <a:cubicBezTo>
                    <a:pt x="11512" y="1343"/>
                    <a:pt x="11512" y="1861"/>
                    <a:pt x="11345" y="2362"/>
                  </a:cubicBezTo>
                  <a:cubicBezTo>
                    <a:pt x="11260" y="2657"/>
                    <a:pt x="11142" y="2941"/>
                    <a:pt x="10991" y="3208"/>
                  </a:cubicBezTo>
                  <a:lnTo>
                    <a:pt x="10991" y="3208"/>
                  </a:lnTo>
                  <a:cubicBezTo>
                    <a:pt x="10695" y="2982"/>
                    <a:pt x="10428" y="2712"/>
                    <a:pt x="10176" y="2413"/>
                  </a:cubicBezTo>
                  <a:cubicBezTo>
                    <a:pt x="9892" y="2095"/>
                    <a:pt x="9725" y="1694"/>
                    <a:pt x="9674" y="1260"/>
                  </a:cubicBezTo>
                  <a:cubicBezTo>
                    <a:pt x="9641" y="792"/>
                    <a:pt x="9892" y="374"/>
                    <a:pt x="10309" y="190"/>
                  </a:cubicBezTo>
                  <a:cubicBezTo>
                    <a:pt x="10389" y="160"/>
                    <a:pt x="10473" y="145"/>
                    <a:pt x="10557" y="145"/>
                  </a:cubicBezTo>
                  <a:close/>
                  <a:moveTo>
                    <a:pt x="4312" y="798"/>
                  </a:moveTo>
                  <a:cubicBezTo>
                    <a:pt x="4422" y="798"/>
                    <a:pt x="4534" y="819"/>
                    <a:pt x="4645" y="859"/>
                  </a:cubicBezTo>
                  <a:cubicBezTo>
                    <a:pt x="5063" y="1026"/>
                    <a:pt x="5380" y="1393"/>
                    <a:pt x="5464" y="1844"/>
                  </a:cubicBezTo>
                  <a:cubicBezTo>
                    <a:pt x="5547" y="2279"/>
                    <a:pt x="5497" y="2713"/>
                    <a:pt x="5347" y="3114"/>
                  </a:cubicBezTo>
                  <a:cubicBezTo>
                    <a:pt x="5197" y="3499"/>
                    <a:pt x="4979" y="3833"/>
                    <a:pt x="4695" y="4117"/>
                  </a:cubicBezTo>
                  <a:cubicBezTo>
                    <a:pt x="4672" y="4141"/>
                    <a:pt x="4648" y="4165"/>
                    <a:pt x="4624" y="4188"/>
                  </a:cubicBezTo>
                  <a:lnTo>
                    <a:pt x="4624" y="4188"/>
                  </a:lnTo>
                  <a:cubicBezTo>
                    <a:pt x="4575" y="4149"/>
                    <a:pt x="4526" y="4108"/>
                    <a:pt x="4478" y="4067"/>
                  </a:cubicBezTo>
                  <a:cubicBezTo>
                    <a:pt x="4060" y="3733"/>
                    <a:pt x="3709" y="3298"/>
                    <a:pt x="3476" y="2814"/>
                  </a:cubicBezTo>
                  <a:cubicBezTo>
                    <a:pt x="3225" y="2362"/>
                    <a:pt x="3225" y="1811"/>
                    <a:pt x="3459" y="1360"/>
                  </a:cubicBezTo>
                  <a:cubicBezTo>
                    <a:pt x="3559" y="1143"/>
                    <a:pt x="3743" y="976"/>
                    <a:pt x="3960" y="875"/>
                  </a:cubicBezTo>
                  <a:cubicBezTo>
                    <a:pt x="4074" y="823"/>
                    <a:pt x="4192" y="798"/>
                    <a:pt x="4312" y="798"/>
                  </a:cubicBezTo>
                  <a:close/>
                  <a:moveTo>
                    <a:pt x="10568" y="0"/>
                  </a:moveTo>
                  <a:cubicBezTo>
                    <a:pt x="10469" y="0"/>
                    <a:pt x="10370" y="19"/>
                    <a:pt x="10276" y="57"/>
                  </a:cubicBezTo>
                  <a:cubicBezTo>
                    <a:pt x="9791" y="257"/>
                    <a:pt x="9507" y="742"/>
                    <a:pt x="9541" y="1260"/>
                  </a:cubicBezTo>
                  <a:cubicBezTo>
                    <a:pt x="9591" y="1711"/>
                    <a:pt x="9791" y="2145"/>
                    <a:pt x="10092" y="2479"/>
                  </a:cubicBezTo>
                  <a:cubicBezTo>
                    <a:pt x="10348" y="2799"/>
                    <a:pt x="10635" y="3073"/>
                    <a:pt x="10937" y="3301"/>
                  </a:cubicBezTo>
                  <a:lnTo>
                    <a:pt x="10937" y="3301"/>
                  </a:lnTo>
                  <a:cubicBezTo>
                    <a:pt x="10836" y="3469"/>
                    <a:pt x="10721" y="3630"/>
                    <a:pt x="10593" y="3783"/>
                  </a:cubicBezTo>
                  <a:cubicBezTo>
                    <a:pt x="9858" y="4668"/>
                    <a:pt x="8772" y="5186"/>
                    <a:pt x="7619" y="5220"/>
                  </a:cubicBezTo>
                  <a:cubicBezTo>
                    <a:pt x="7597" y="5220"/>
                    <a:pt x="7575" y="5220"/>
                    <a:pt x="7553" y="5220"/>
                  </a:cubicBezTo>
                  <a:cubicBezTo>
                    <a:pt x="6526" y="5220"/>
                    <a:pt x="5529" y="4876"/>
                    <a:pt x="4716" y="4260"/>
                  </a:cubicBezTo>
                  <a:lnTo>
                    <a:pt x="4716" y="4260"/>
                  </a:lnTo>
                  <a:cubicBezTo>
                    <a:pt x="4737" y="4240"/>
                    <a:pt x="4758" y="4220"/>
                    <a:pt x="4779" y="4200"/>
                  </a:cubicBezTo>
                  <a:cubicBezTo>
                    <a:pt x="5063" y="3900"/>
                    <a:pt x="5297" y="3549"/>
                    <a:pt x="5447" y="3164"/>
                  </a:cubicBezTo>
                  <a:cubicBezTo>
                    <a:pt x="5631" y="2730"/>
                    <a:pt x="5664" y="2279"/>
                    <a:pt x="5581" y="1828"/>
                  </a:cubicBezTo>
                  <a:cubicBezTo>
                    <a:pt x="5497" y="1326"/>
                    <a:pt x="5163" y="909"/>
                    <a:pt x="4679" y="725"/>
                  </a:cubicBezTo>
                  <a:cubicBezTo>
                    <a:pt x="4559" y="685"/>
                    <a:pt x="4436" y="664"/>
                    <a:pt x="4312" y="664"/>
                  </a:cubicBezTo>
                  <a:cubicBezTo>
                    <a:pt x="4177" y="664"/>
                    <a:pt x="4041" y="689"/>
                    <a:pt x="3910" y="742"/>
                  </a:cubicBezTo>
                  <a:cubicBezTo>
                    <a:pt x="3659" y="859"/>
                    <a:pt x="3459" y="1059"/>
                    <a:pt x="3325" y="1293"/>
                  </a:cubicBezTo>
                  <a:cubicBezTo>
                    <a:pt x="3192" y="1527"/>
                    <a:pt x="3125" y="1794"/>
                    <a:pt x="3141" y="2078"/>
                  </a:cubicBezTo>
                  <a:cubicBezTo>
                    <a:pt x="3141" y="2362"/>
                    <a:pt x="3225" y="2630"/>
                    <a:pt x="3342" y="2880"/>
                  </a:cubicBezTo>
                  <a:cubicBezTo>
                    <a:pt x="3593" y="3382"/>
                    <a:pt x="3943" y="3816"/>
                    <a:pt x="4378" y="4184"/>
                  </a:cubicBezTo>
                  <a:cubicBezTo>
                    <a:pt x="4422" y="4221"/>
                    <a:pt x="4467" y="4258"/>
                    <a:pt x="4512" y="4294"/>
                  </a:cubicBezTo>
                  <a:lnTo>
                    <a:pt x="4512" y="4294"/>
                  </a:lnTo>
                  <a:cubicBezTo>
                    <a:pt x="4059" y="4701"/>
                    <a:pt x="3511" y="4989"/>
                    <a:pt x="2924" y="5136"/>
                  </a:cubicBezTo>
                  <a:cubicBezTo>
                    <a:pt x="2406" y="5286"/>
                    <a:pt x="1888" y="5353"/>
                    <a:pt x="1354" y="5370"/>
                  </a:cubicBezTo>
                  <a:cubicBezTo>
                    <a:pt x="1209" y="5376"/>
                    <a:pt x="1075" y="5377"/>
                    <a:pt x="953" y="5377"/>
                  </a:cubicBezTo>
                  <a:cubicBezTo>
                    <a:pt x="708" y="5377"/>
                    <a:pt x="507" y="5370"/>
                    <a:pt x="351" y="5370"/>
                  </a:cubicBezTo>
                  <a:lnTo>
                    <a:pt x="100" y="5353"/>
                  </a:lnTo>
                  <a:lnTo>
                    <a:pt x="0" y="5353"/>
                  </a:lnTo>
                  <a:cubicBezTo>
                    <a:pt x="34" y="5370"/>
                    <a:pt x="67" y="5370"/>
                    <a:pt x="100" y="5370"/>
                  </a:cubicBezTo>
                  <a:lnTo>
                    <a:pt x="351" y="5387"/>
                  </a:lnTo>
                  <a:cubicBezTo>
                    <a:pt x="540" y="5400"/>
                    <a:pt x="795" y="5425"/>
                    <a:pt x="1116" y="5425"/>
                  </a:cubicBezTo>
                  <a:cubicBezTo>
                    <a:pt x="1191" y="5425"/>
                    <a:pt x="1271" y="5423"/>
                    <a:pt x="1354" y="5420"/>
                  </a:cubicBezTo>
                  <a:cubicBezTo>
                    <a:pt x="1888" y="5420"/>
                    <a:pt x="2423" y="5353"/>
                    <a:pt x="2941" y="5220"/>
                  </a:cubicBezTo>
                  <a:cubicBezTo>
                    <a:pt x="3549" y="5071"/>
                    <a:pt x="4118" y="4778"/>
                    <a:pt x="4601" y="4363"/>
                  </a:cubicBezTo>
                  <a:lnTo>
                    <a:pt x="4601" y="4363"/>
                  </a:lnTo>
                  <a:cubicBezTo>
                    <a:pt x="5449" y="5006"/>
                    <a:pt x="6486" y="5370"/>
                    <a:pt x="7553" y="5370"/>
                  </a:cubicBezTo>
                  <a:cubicBezTo>
                    <a:pt x="7575" y="5370"/>
                    <a:pt x="7597" y="5370"/>
                    <a:pt x="7619" y="5370"/>
                  </a:cubicBezTo>
                  <a:cubicBezTo>
                    <a:pt x="9071" y="5360"/>
                    <a:pt x="10355" y="4510"/>
                    <a:pt x="11050" y="3384"/>
                  </a:cubicBezTo>
                  <a:lnTo>
                    <a:pt x="11050" y="3384"/>
                  </a:lnTo>
                  <a:cubicBezTo>
                    <a:pt x="11995" y="4059"/>
                    <a:pt x="13105" y="4422"/>
                    <a:pt x="14252" y="4422"/>
                  </a:cubicBezTo>
                  <a:cubicBezTo>
                    <a:pt x="14325" y="4422"/>
                    <a:pt x="14397" y="4420"/>
                    <a:pt x="14470" y="4418"/>
                  </a:cubicBezTo>
                  <a:cubicBezTo>
                    <a:pt x="14804" y="4418"/>
                    <a:pt x="15138" y="4367"/>
                    <a:pt x="15472" y="4284"/>
                  </a:cubicBezTo>
                  <a:cubicBezTo>
                    <a:pt x="15573" y="4267"/>
                    <a:pt x="15656" y="4234"/>
                    <a:pt x="15723" y="4217"/>
                  </a:cubicBezTo>
                  <a:cubicBezTo>
                    <a:pt x="15756" y="4217"/>
                    <a:pt x="15773" y="4200"/>
                    <a:pt x="15807" y="4184"/>
                  </a:cubicBezTo>
                  <a:lnTo>
                    <a:pt x="15807" y="4184"/>
                  </a:lnTo>
                  <a:cubicBezTo>
                    <a:pt x="15372" y="4301"/>
                    <a:pt x="14921" y="4351"/>
                    <a:pt x="14470" y="4367"/>
                  </a:cubicBezTo>
                  <a:cubicBezTo>
                    <a:pt x="14424" y="4369"/>
                    <a:pt x="14379" y="4370"/>
                    <a:pt x="14334" y="4370"/>
                  </a:cubicBezTo>
                  <a:cubicBezTo>
                    <a:pt x="13847" y="4370"/>
                    <a:pt x="13375" y="4289"/>
                    <a:pt x="12916" y="4167"/>
                  </a:cubicBezTo>
                  <a:cubicBezTo>
                    <a:pt x="12255" y="3990"/>
                    <a:pt x="11656" y="3703"/>
                    <a:pt x="11105" y="3293"/>
                  </a:cubicBezTo>
                  <a:lnTo>
                    <a:pt x="11105" y="3293"/>
                  </a:lnTo>
                  <a:cubicBezTo>
                    <a:pt x="11554" y="2521"/>
                    <a:pt x="11728" y="1629"/>
                    <a:pt x="11496" y="792"/>
                  </a:cubicBezTo>
                  <a:cubicBezTo>
                    <a:pt x="11412" y="541"/>
                    <a:pt x="11262" y="307"/>
                    <a:pt x="11045" y="157"/>
                  </a:cubicBezTo>
                  <a:cubicBezTo>
                    <a:pt x="10898" y="52"/>
                    <a:pt x="10733" y="0"/>
                    <a:pt x="10568" y="0"/>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9" name="Google Shape;1714;p40">
              <a:extLst>
                <a:ext uri="{FF2B5EF4-FFF2-40B4-BE49-F238E27FC236}">
                  <a16:creationId xmlns:a16="http://schemas.microsoft.com/office/drawing/2014/main" id="{C1BB6039-B311-D0C1-5F89-7796C16A243D}"/>
                </a:ext>
              </a:extLst>
            </p:cNvPr>
            <p:cNvSpPr/>
            <p:nvPr/>
          </p:nvSpPr>
          <p:spPr>
            <a:xfrm>
              <a:off x="7750290" y="2283346"/>
              <a:ext cx="447438" cy="157323"/>
            </a:xfrm>
            <a:custGeom>
              <a:avLst/>
              <a:gdLst/>
              <a:ahLst/>
              <a:cxnLst/>
              <a:rect l="l" t="t" r="r" b="b"/>
              <a:pathLst>
                <a:path w="13953" h="4906" extrusionOk="0">
                  <a:moveTo>
                    <a:pt x="6905" y="145"/>
                  </a:moveTo>
                  <a:cubicBezTo>
                    <a:pt x="7275" y="145"/>
                    <a:pt x="7634" y="299"/>
                    <a:pt x="7887" y="578"/>
                  </a:cubicBezTo>
                  <a:cubicBezTo>
                    <a:pt x="8037" y="745"/>
                    <a:pt x="8104" y="979"/>
                    <a:pt x="8087" y="1213"/>
                  </a:cubicBezTo>
                  <a:cubicBezTo>
                    <a:pt x="8054" y="1430"/>
                    <a:pt x="7970" y="1647"/>
                    <a:pt x="7837" y="1831"/>
                  </a:cubicBezTo>
                  <a:cubicBezTo>
                    <a:pt x="7569" y="2198"/>
                    <a:pt x="7218" y="2482"/>
                    <a:pt x="6801" y="2666"/>
                  </a:cubicBezTo>
                  <a:cubicBezTo>
                    <a:pt x="6553" y="2785"/>
                    <a:pt x="6297" y="2886"/>
                    <a:pt x="6036" y="2969"/>
                  </a:cubicBezTo>
                  <a:lnTo>
                    <a:pt x="6036" y="2969"/>
                  </a:lnTo>
                  <a:cubicBezTo>
                    <a:pt x="5982" y="2903"/>
                    <a:pt x="5931" y="2836"/>
                    <a:pt x="5882" y="2767"/>
                  </a:cubicBezTo>
                  <a:cubicBezTo>
                    <a:pt x="5581" y="2315"/>
                    <a:pt x="5481" y="1764"/>
                    <a:pt x="5581" y="1229"/>
                  </a:cubicBezTo>
                  <a:cubicBezTo>
                    <a:pt x="5681" y="728"/>
                    <a:pt x="6049" y="310"/>
                    <a:pt x="6550" y="193"/>
                  </a:cubicBezTo>
                  <a:cubicBezTo>
                    <a:pt x="6667" y="161"/>
                    <a:pt x="6787" y="145"/>
                    <a:pt x="6905" y="145"/>
                  </a:cubicBezTo>
                  <a:close/>
                  <a:moveTo>
                    <a:pt x="11854" y="481"/>
                  </a:moveTo>
                  <a:cubicBezTo>
                    <a:pt x="12029" y="481"/>
                    <a:pt x="12205" y="524"/>
                    <a:pt x="12365" y="611"/>
                  </a:cubicBezTo>
                  <a:cubicBezTo>
                    <a:pt x="12766" y="795"/>
                    <a:pt x="13050" y="1179"/>
                    <a:pt x="13100" y="1630"/>
                  </a:cubicBezTo>
                  <a:cubicBezTo>
                    <a:pt x="13183" y="2098"/>
                    <a:pt x="13083" y="2566"/>
                    <a:pt x="12849" y="2984"/>
                  </a:cubicBezTo>
                  <a:cubicBezTo>
                    <a:pt x="12644" y="3344"/>
                    <a:pt x="12353" y="3654"/>
                    <a:pt x="12003" y="3899"/>
                  </a:cubicBezTo>
                  <a:lnTo>
                    <a:pt x="12003" y="3899"/>
                  </a:lnTo>
                  <a:cubicBezTo>
                    <a:pt x="11847" y="3763"/>
                    <a:pt x="11699" y="3618"/>
                    <a:pt x="11563" y="3468"/>
                  </a:cubicBezTo>
                  <a:cubicBezTo>
                    <a:pt x="11346" y="3234"/>
                    <a:pt x="11162" y="2967"/>
                    <a:pt x="11011" y="2683"/>
                  </a:cubicBezTo>
                  <a:cubicBezTo>
                    <a:pt x="10844" y="2382"/>
                    <a:pt x="10744" y="2031"/>
                    <a:pt x="10744" y="1680"/>
                  </a:cubicBezTo>
                  <a:cubicBezTo>
                    <a:pt x="10744" y="1296"/>
                    <a:pt x="10928" y="945"/>
                    <a:pt x="11212" y="695"/>
                  </a:cubicBezTo>
                  <a:cubicBezTo>
                    <a:pt x="11401" y="553"/>
                    <a:pt x="11627" y="481"/>
                    <a:pt x="11854" y="481"/>
                  </a:cubicBezTo>
                  <a:close/>
                  <a:moveTo>
                    <a:pt x="6874" y="0"/>
                  </a:moveTo>
                  <a:cubicBezTo>
                    <a:pt x="6754" y="0"/>
                    <a:pt x="6634" y="14"/>
                    <a:pt x="6517" y="43"/>
                  </a:cubicBezTo>
                  <a:cubicBezTo>
                    <a:pt x="6249" y="110"/>
                    <a:pt x="5999" y="244"/>
                    <a:pt x="5815" y="461"/>
                  </a:cubicBezTo>
                  <a:cubicBezTo>
                    <a:pt x="5631" y="678"/>
                    <a:pt x="5497" y="929"/>
                    <a:pt x="5431" y="1196"/>
                  </a:cubicBezTo>
                  <a:cubicBezTo>
                    <a:pt x="5314" y="1764"/>
                    <a:pt x="5431" y="2366"/>
                    <a:pt x="5748" y="2850"/>
                  </a:cubicBezTo>
                  <a:cubicBezTo>
                    <a:pt x="5789" y="2907"/>
                    <a:pt x="5831" y="2963"/>
                    <a:pt x="5875" y="3017"/>
                  </a:cubicBezTo>
                  <a:lnTo>
                    <a:pt x="5875" y="3017"/>
                  </a:lnTo>
                  <a:cubicBezTo>
                    <a:pt x="5411" y="3150"/>
                    <a:pt x="4931" y="3224"/>
                    <a:pt x="4445" y="3234"/>
                  </a:cubicBezTo>
                  <a:cubicBezTo>
                    <a:pt x="4382" y="3236"/>
                    <a:pt x="4320" y="3237"/>
                    <a:pt x="4257" y="3237"/>
                  </a:cubicBezTo>
                  <a:cubicBezTo>
                    <a:pt x="3136" y="3237"/>
                    <a:pt x="2034" y="2953"/>
                    <a:pt x="1053" y="2399"/>
                  </a:cubicBezTo>
                  <a:cubicBezTo>
                    <a:pt x="769" y="2232"/>
                    <a:pt x="502" y="2048"/>
                    <a:pt x="251" y="1848"/>
                  </a:cubicBezTo>
                  <a:cubicBezTo>
                    <a:pt x="184" y="1781"/>
                    <a:pt x="117" y="1714"/>
                    <a:pt x="67" y="1680"/>
                  </a:cubicBezTo>
                  <a:cubicBezTo>
                    <a:pt x="51" y="1664"/>
                    <a:pt x="17" y="1647"/>
                    <a:pt x="0" y="1630"/>
                  </a:cubicBezTo>
                  <a:lnTo>
                    <a:pt x="0" y="1630"/>
                  </a:lnTo>
                  <a:cubicBezTo>
                    <a:pt x="17" y="1647"/>
                    <a:pt x="34" y="1664"/>
                    <a:pt x="51" y="1697"/>
                  </a:cubicBezTo>
                  <a:lnTo>
                    <a:pt x="234" y="1864"/>
                  </a:lnTo>
                  <a:cubicBezTo>
                    <a:pt x="485" y="2081"/>
                    <a:pt x="736" y="2282"/>
                    <a:pt x="1020" y="2449"/>
                  </a:cubicBezTo>
                  <a:cubicBezTo>
                    <a:pt x="2004" y="3036"/>
                    <a:pt x="3123" y="3337"/>
                    <a:pt x="4264" y="3337"/>
                  </a:cubicBezTo>
                  <a:cubicBezTo>
                    <a:pt x="4324" y="3337"/>
                    <a:pt x="4385" y="3336"/>
                    <a:pt x="4445" y="3335"/>
                  </a:cubicBezTo>
                  <a:cubicBezTo>
                    <a:pt x="4958" y="3324"/>
                    <a:pt x="5464" y="3251"/>
                    <a:pt x="5956" y="3115"/>
                  </a:cubicBezTo>
                  <a:lnTo>
                    <a:pt x="5956" y="3115"/>
                  </a:lnTo>
                  <a:cubicBezTo>
                    <a:pt x="6260" y="3468"/>
                    <a:pt x="6634" y="3768"/>
                    <a:pt x="7051" y="3970"/>
                  </a:cubicBezTo>
                  <a:cubicBezTo>
                    <a:pt x="7936" y="4434"/>
                    <a:pt x="8909" y="4671"/>
                    <a:pt x="9893" y="4671"/>
                  </a:cubicBezTo>
                  <a:cubicBezTo>
                    <a:pt x="10043" y="4671"/>
                    <a:pt x="10193" y="4666"/>
                    <a:pt x="10343" y="4655"/>
                  </a:cubicBezTo>
                  <a:cubicBezTo>
                    <a:pt x="10967" y="4598"/>
                    <a:pt x="11564" y="4381"/>
                    <a:pt x="12055" y="4040"/>
                  </a:cubicBezTo>
                  <a:lnTo>
                    <a:pt x="12055" y="4040"/>
                  </a:lnTo>
                  <a:cubicBezTo>
                    <a:pt x="12260" y="4200"/>
                    <a:pt x="12479" y="4344"/>
                    <a:pt x="12716" y="4471"/>
                  </a:cubicBezTo>
                  <a:cubicBezTo>
                    <a:pt x="13000" y="4621"/>
                    <a:pt x="13300" y="4738"/>
                    <a:pt x="13618" y="4822"/>
                  </a:cubicBezTo>
                  <a:cubicBezTo>
                    <a:pt x="13718" y="4855"/>
                    <a:pt x="13835" y="4889"/>
                    <a:pt x="13952" y="4905"/>
                  </a:cubicBezTo>
                  <a:cubicBezTo>
                    <a:pt x="13952" y="4889"/>
                    <a:pt x="13835" y="4872"/>
                    <a:pt x="13618" y="4805"/>
                  </a:cubicBezTo>
                  <a:cubicBezTo>
                    <a:pt x="13317" y="4705"/>
                    <a:pt x="13016" y="4571"/>
                    <a:pt x="12732" y="4421"/>
                  </a:cubicBezTo>
                  <a:cubicBezTo>
                    <a:pt x="12518" y="4297"/>
                    <a:pt x="12312" y="4153"/>
                    <a:pt x="12118" y="3995"/>
                  </a:cubicBezTo>
                  <a:lnTo>
                    <a:pt x="12118" y="3995"/>
                  </a:lnTo>
                  <a:cubicBezTo>
                    <a:pt x="12468" y="3740"/>
                    <a:pt x="12761" y="3421"/>
                    <a:pt x="12966" y="3051"/>
                  </a:cubicBezTo>
                  <a:cubicBezTo>
                    <a:pt x="13234" y="2616"/>
                    <a:pt x="13317" y="2098"/>
                    <a:pt x="13234" y="1597"/>
                  </a:cubicBezTo>
                  <a:cubicBezTo>
                    <a:pt x="13167" y="1112"/>
                    <a:pt x="12866" y="695"/>
                    <a:pt x="12415" y="494"/>
                  </a:cubicBezTo>
                  <a:cubicBezTo>
                    <a:pt x="12240" y="407"/>
                    <a:pt x="12039" y="357"/>
                    <a:pt x="11847" y="357"/>
                  </a:cubicBezTo>
                  <a:cubicBezTo>
                    <a:pt x="11819" y="357"/>
                    <a:pt x="11791" y="358"/>
                    <a:pt x="11763" y="361"/>
                  </a:cubicBezTo>
                  <a:cubicBezTo>
                    <a:pt x="11529" y="377"/>
                    <a:pt x="11312" y="461"/>
                    <a:pt x="11145" y="594"/>
                  </a:cubicBezTo>
                  <a:cubicBezTo>
                    <a:pt x="10828" y="862"/>
                    <a:pt x="10644" y="1263"/>
                    <a:pt x="10644" y="1680"/>
                  </a:cubicBezTo>
                  <a:cubicBezTo>
                    <a:pt x="10644" y="2048"/>
                    <a:pt x="10744" y="2416"/>
                    <a:pt x="10928" y="2733"/>
                  </a:cubicBezTo>
                  <a:cubicBezTo>
                    <a:pt x="11078" y="3017"/>
                    <a:pt x="11279" y="3284"/>
                    <a:pt x="11496" y="3518"/>
                  </a:cubicBezTo>
                  <a:cubicBezTo>
                    <a:pt x="11635" y="3671"/>
                    <a:pt x="11782" y="3812"/>
                    <a:pt x="11938" y="3944"/>
                  </a:cubicBezTo>
                  <a:lnTo>
                    <a:pt x="11938" y="3944"/>
                  </a:lnTo>
                  <a:cubicBezTo>
                    <a:pt x="11474" y="4252"/>
                    <a:pt x="10915" y="4449"/>
                    <a:pt x="10326" y="4504"/>
                  </a:cubicBezTo>
                  <a:cubicBezTo>
                    <a:pt x="10180" y="4515"/>
                    <a:pt x="10034" y="4521"/>
                    <a:pt x="9888" y="4521"/>
                  </a:cubicBezTo>
                  <a:cubicBezTo>
                    <a:pt x="8933" y="4521"/>
                    <a:pt x="7990" y="4285"/>
                    <a:pt x="7135" y="3836"/>
                  </a:cubicBezTo>
                  <a:cubicBezTo>
                    <a:pt x="6750" y="3643"/>
                    <a:pt x="6405" y="3382"/>
                    <a:pt x="6121" y="3067"/>
                  </a:cubicBezTo>
                  <a:lnTo>
                    <a:pt x="6121" y="3067"/>
                  </a:lnTo>
                  <a:cubicBezTo>
                    <a:pt x="6374" y="2989"/>
                    <a:pt x="6624" y="2895"/>
                    <a:pt x="6868" y="2783"/>
                  </a:cubicBezTo>
                  <a:cubicBezTo>
                    <a:pt x="7285" y="2583"/>
                    <a:pt x="7670" y="2282"/>
                    <a:pt x="7954" y="1914"/>
                  </a:cubicBezTo>
                  <a:cubicBezTo>
                    <a:pt x="8104" y="1714"/>
                    <a:pt x="8204" y="1480"/>
                    <a:pt x="8221" y="1213"/>
                  </a:cubicBezTo>
                  <a:cubicBezTo>
                    <a:pt x="8238" y="962"/>
                    <a:pt x="8154" y="695"/>
                    <a:pt x="7987" y="477"/>
                  </a:cubicBezTo>
                  <a:cubicBezTo>
                    <a:pt x="7820" y="277"/>
                    <a:pt x="7586" y="127"/>
                    <a:pt x="7319" y="60"/>
                  </a:cubicBezTo>
                  <a:cubicBezTo>
                    <a:pt x="7178" y="22"/>
                    <a:pt x="7027" y="0"/>
                    <a:pt x="6874" y="0"/>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0" name="Google Shape;1715;p40">
              <a:extLst>
                <a:ext uri="{FF2B5EF4-FFF2-40B4-BE49-F238E27FC236}">
                  <a16:creationId xmlns:a16="http://schemas.microsoft.com/office/drawing/2014/main" id="{73D552D2-DA48-E02A-7493-30583502FE9D}"/>
                </a:ext>
              </a:extLst>
            </p:cNvPr>
            <p:cNvSpPr/>
            <p:nvPr/>
          </p:nvSpPr>
          <p:spPr>
            <a:xfrm>
              <a:off x="7068759" y="2434191"/>
              <a:ext cx="844433" cy="396899"/>
            </a:xfrm>
            <a:custGeom>
              <a:avLst/>
              <a:gdLst/>
              <a:ahLst/>
              <a:cxnLst/>
              <a:rect l="l" t="t" r="r" b="b"/>
              <a:pathLst>
                <a:path w="26333" h="12377" extrusionOk="0">
                  <a:moveTo>
                    <a:pt x="21437" y="1"/>
                  </a:moveTo>
                  <a:cubicBezTo>
                    <a:pt x="21437" y="1"/>
                    <a:pt x="18597" y="7269"/>
                    <a:pt x="17828" y="7336"/>
                  </a:cubicBezTo>
                  <a:cubicBezTo>
                    <a:pt x="17331" y="7381"/>
                    <a:pt x="16829" y="7401"/>
                    <a:pt x="16329" y="7401"/>
                  </a:cubicBezTo>
                  <a:cubicBezTo>
                    <a:pt x="12579" y="7401"/>
                    <a:pt x="8903" y="6252"/>
                    <a:pt x="7502" y="5765"/>
                  </a:cubicBezTo>
                  <a:cubicBezTo>
                    <a:pt x="7335" y="5581"/>
                    <a:pt x="7151" y="5364"/>
                    <a:pt x="6951" y="5097"/>
                  </a:cubicBezTo>
                  <a:cubicBezTo>
                    <a:pt x="6784" y="4880"/>
                    <a:pt x="6633" y="4612"/>
                    <a:pt x="6550" y="4345"/>
                  </a:cubicBezTo>
                  <a:cubicBezTo>
                    <a:pt x="6433" y="4011"/>
                    <a:pt x="6349" y="3660"/>
                    <a:pt x="6333" y="3292"/>
                  </a:cubicBezTo>
                  <a:cubicBezTo>
                    <a:pt x="6344" y="3087"/>
                    <a:pt x="6176" y="2936"/>
                    <a:pt x="5999" y="2936"/>
                  </a:cubicBezTo>
                  <a:cubicBezTo>
                    <a:pt x="5917" y="2936"/>
                    <a:pt x="5833" y="2968"/>
                    <a:pt x="5765" y="3042"/>
                  </a:cubicBezTo>
                  <a:cubicBezTo>
                    <a:pt x="5581" y="3276"/>
                    <a:pt x="5531" y="4178"/>
                    <a:pt x="5948" y="5147"/>
                  </a:cubicBezTo>
                  <a:cubicBezTo>
                    <a:pt x="6100" y="5506"/>
                    <a:pt x="6000" y="5630"/>
                    <a:pt x="5785" y="5630"/>
                  </a:cubicBezTo>
                  <a:cubicBezTo>
                    <a:pt x="5410" y="5630"/>
                    <a:pt x="4684" y="5250"/>
                    <a:pt x="4344" y="5080"/>
                  </a:cubicBezTo>
                  <a:cubicBezTo>
                    <a:pt x="3826" y="4829"/>
                    <a:pt x="2276" y="4135"/>
                    <a:pt x="1924" y="4135"/>
                  </a:cubicBezTo>
                  <a:cubicBezTo>
                    <a:pt x="1901" y="4135"/>
                    <a:pt x="1884" y="4138"/>
                    <a:pt x="1871" y="4144"/>
                  </a:cubicBezTo>
                  <a:cubicBezTo>
                    <a:pt x="1554" y="4295"/>
                    <a:pt x="1654" y="4662"/>
                    <a:pt x="2189" y="4913"/>
                  </a:cubicBezTo>
                  <a:cubicBezTo>
                    <a:pt x="2757" y="5180"/>
                    <a:pt x="4328" y="6066"/>
                    <a:pt x="4177" y="6350"/>
                  </a:cubicBezTo>
                  <a:cubicBezTo>
                    <a:pt x="4164" y="6376"/>
                    <a:pt x="4129" y="6387"/>
                    <a:pt x="4077" y="6387"/>
                  </a:cubicBezTo>
                  <a:cubicBezTo>
                    <a:pt x="3553" y="6387"/>
                    <a:pt x="1270" y="5197"/>
                    <a:pt x="1270" y="5197"/>
                  </a:cubicBezTo>
                  <a:cubicBezTo>
                    <a:pt x="1270" y="5197"/>
                    <a:pt x="996" y="4991"/>
                    <a:pt x="772" y="4991"/>
                  </a:cubicBezTo>
                  <a:cubicBezTo>
                    <a:pt x="684" y="4991"/>
                    <a:pt x="604" y="5024"/>
                    <a:pt x="551" y="5114"/>
                  </a:cubicBezTo>
                  <a:cubicBezTo>
                    <a:pt x="201" y="5698"/>
                    <a:pt x="3225" y="6985"/>
                    <a:pt x="3526" y="7102"/>
                  </a:cubicBezTo>
                  <a:cubicBezTo>
                    <a:pt x="3699" y="7174"/>
                    <a:pt x="3597" y="7422"/>
                    <a:pt x="3426" y="7422"/>
                  </a:cubicBezTo>
                  <a:cubicBezTo>
                    <a:pt x="3399" y="7422"/>
                    <a:pt x="3371" y="7416"/>
                    <a:pt x="3342" y="7403"/>
                  </a:cubicBezTo>
                  <a:cubicBezTo>
                    <a:pt x="3162" y="7320"/>
                    <a:pt x="1429" y="6357"/>
                    <a:pt x="636" y="6357"/>
                  </a:cubicBezTo>
                  <a:cubicBezTo>
                    <a:pt x="470" y="6357"/>
                    <a:pt x="345" y="6399"/>
                    <a:pt x="284" y="6500"/>
                  </a:cubicBezTo>
                  <a:cubicBezTo>
                    <a:pt x="0" y="6935"/>
                    <a:pt x="2757" y="7586"/>
                    <a:pt x="3125" y="8154"/>
                  </a:cubicBezTo>
                  <a:cubicBezTo>
                    <a:pt x="3192" y="8266"/>
                    <a:pt x="3158" y="8310"/>
                    <a:pt x="3058" y="8310"/>
                  </a:cubicBezTo>
                  <a:cubicBezTo>
                    <a:pt x="2712" y="8310"/>
                    <a:pt x="1579" y="7796"/>
                    <a:pt x="1070" y="7796"/>
                  </a:cubicBezTo>
                  <a:cubicBezTo>
                    <a:pt x="954" y="7796"/>
                    <a:pt x="870" y="7822"/>
                    <a:pt x="836" y="7887"/>
                  </a:cubicBezTo>
                  <a:cubicBezTo>
                    <a:pt x="735" y="8054"/>
                    <a:pt x="685" y="8188"/>
                    <a:pt x="2172" y="8723"/>
                  </a:cubicBezTo>
                  <a:cubicBezTo>
                    <a:pt x="3258" y="9073"/>
                    <a:pt x="4361" y="9341"/>
                    <a:pt x="5480" y="9575"/>
                  </a:cubicBezTo>
                  <a:lnTo>
                    <a:pt x="5480" y="9591"/>
                  </a:lnTo>
                  <a:cubicBezTo>
                    <a:pt x="5480" y="9591"/>
                    <a:pt x="11741" y="12376"/>
                    <a:pt x="16929" y="12376"/>
                  </a:cubicBezTo>
                  <a:cubicBezTo>
                    <a:pt x="19523" y="12376"/>
                    <a:pt x="21849" y="11680"/>
                    <a:pt x="22991" y="9591"/>
                  </a:cubicBezTo>
                  <a:cubicBezTo>
                    <a:pt x="24294" y="7219"/>
                    <a:pt x="25414" y="4746"/>
                    <a:pt x="26333" y="2223"/>
                  </a:cubicBezTo>
                  <a:lnTo>
                    <a:pt x="21437" y="1"/>
                  </a:lnTo>
                  <a:close/>
                </a:path>
              </a:pathLst>
            </a:custGeom>
            <a:solidFill>
              <a:schemeClr val="accent2">
                <a:lumMod val="40000"/>
                <a:lumOff val="6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1" name="Google Shape;1716;p40">
              <a:extLst>
                <a:ext uri="{FF2B5EF4-FFF2-40B4-BE49-F238E27FC236}">
                  <a16:creationId xmlns:a16="http://schemas.microsoft.com/office/drawing/2014/main" id="{A407AC1F-1071-0CD9-EA93-E5037E026784}"/>
                </a:ext>
              </a:extLst>
            </p:cNvPr>
            <p:cNvSpPr/>
            <p:nvPr/>
          </p:nvSpPr>
          <p:spPr>
            <a:xfrm>
              <a:off x="8006413" y="3047161"/>
              <a:ext cx="34312" cy="32164"/>
            </a:xfrm>
            <a:custGeom>
              <a:avLst/>
              <a:gdLst/>
              <a:ahLst/>
              <a:cxnLst/>
              <a:rect l="l" t="t" r="r" b="b"/>
              <a:pathLst>
                <a:path w="1070" h="1003" extrusionOk="0">
                  <a:moveTo>
                    <a:pt x="501" y="0"/>
                  </a:moveTo>
                  <a:cubicBezTo>
                    <a:pt x="384" y="0"/>
                    <a:pt x="284" y="50"/>
                    <a:pt x="201" y="134"/>
                  </a:cubicBezTo>
                  <a:cubicBezTo>
                    <a:pt x="67" y="251"/>
                    <a:pt x="0" y="418"/>
                    <a:pt x="17" y="585"/>
                  </a:cubicBezTo>
                  <a:cubicBezTo>
                    <a:pt x="84" y="855"/>
                    <a:pt x="318" y="1002"/>
                    <a:pt x="552" y="1002"/>
                  </a:cubicBezTo>
                  <a:cubicBezTo>
                    <a:pt x="724" y="1002"/>
                    <a:pt x="896" y="922"/>
                    <a:pt x="1003" y="752"/>
                  </a:cubicBezTo>
                  <a:cubicBezTo>
                    <a:pt x="1069" y="585"/>
                    <a:pt x="1069" y="401"/>
                    <a:pt x="986" y="251"/>
                  </a:cubicBezTo>
                  <a:cubicBezTo>
                    <a:pt x="936" y="151"/>
                    <a:pt x="836" y="84"/>
                    <a:pt x="735" y="34"/>
                  </a:cubicBezTo>
                  <a:cubicBezTo>
                    <a:pt x="702" y="25"/>
                    <a:pt x="673" y="21"/>
                    <a:pt x="652" y="21"/>
                  </a:cubicBezTo>
                  <a:cubicBezTo>
                    <a:pt x="631" y="21"/>
                    <a:pt x="618" y="25"/>
                    <a:pt x="618" y="34"/>
                  </a:cubicBezTo>
                  <a:cubicBezTo>
                    <a:pt x="618" y="50"/>
                    <a:pt x="785" y="84"/>
                    <a:pt x="886" y="301"/>
                  </a:cubicBezTo>
                  <a:cubicBezTo>
                    <a:pt x="936" y="418"/>
                    <a:pt x="936" y="568"/>
                    <a:pt x="886" y="685"/>
                  </a:cubicBezTo>
                  <a:cubicBezTo>
                    <a:pt x="802" y="804"/>
                    <a:pt x="677" y="859"/>
                    <a:pt x="553" y="859"/>
                  </a:cubicBezTo>
                  <a:cubicBezTo>
                    <a:pt x="380" y="859"/>
                    <a:pt x="209" y="753"/>
                    <a:pt x="150" y="568"/>
                  </a:cubicBezTo>
                  <a:cubicBezTo>
                    <a:pt x="134" y="435"/>
                    <a:pt x="184" y="301"/>
                    <a:pt x="267" y="201"/>
                  </a:cubicBezTo>
                  <a:cubicBezTo>
                    <a:pt x="368" y="117"/>
                    <a:pt x="485" y="50"/>
                    <a:pt x="618" y="34"/>
                  </a:cubicBezTo>
                  <a:cubicBezTo>
                    <a:pt x="618" y="17"/>
                    <a:pt x="568" y="0"/>
                    <a:pt x="501" y="0"/>
                  </a:cubicBezTo>
                  <a:close/>
                </a:path>
              </a:pathLst>
            </a:custGeom>
            <a:solidFill>
              <a:srgbClr val="455A64"/>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2" name="Google Shape;1717;p40">
              <a:extLst>
                <a:ext uri="{FF2B5EF4-FFF2-40B4-BE49-F238E27FC236}">
                  <a16:creationId xmlns:a16="http://schemas.microsoft.com/office/drawing/2014/main" id="{B44908E6-FF06-8511-02D8-21542A8FB3FF}"/>
                </a:ext>
              </a:extLst>
            </p:cNvPr>
            <p:cNvSpPr/>
            <p:nvPr/>
          </p:nvSpPr>
          <p:spPr>
            <a:xfrm>
              <a:off x="7300222" y="2403118"/>
              <a:ext cx="704587" cy="427620"/>
            </a:xfrm>
            <a:custGeom>
              <a:avLst/>
              <a:gdLst/>
              <a:ahLst/>
              <a:cxnLst/>
              <a:rect l="l" t="t" r="r" b="b"/>
              <a:pathLst>
                <a:path w="21972" h="13335" extrusionOk="0">
                  <a:moveTo>
                    <a:pt x="15706" y="1"/>
                  </a:moveTo>
                  <a:cubicBezTo>
                    <a:pt x="14854" y="1"/>
                    <a:pt x="14035" y="335"/>
                    <a:pt x="13400" y="903"/>
                  </a:cubicBezTo>
                  <a:lnTo>
                    <a:pt x="5999" y="903"/>
                  </a:lnTo>
                  <a:lnTo>
                    <a:pt x="0" y="13334"/>
                  </a:lnTo>
                  <a:lnTo>
                    <a:pt x="15923" y="13334"/>
                  </a:lnTo>
                  <a:lnTo>
                    <a:pt x="21788" y="920"/>
                  </a:lnTo>
                  <a:cubicBezTo>
                    <a:pt x="21972" y="485"/>
                    <a:pt x="21671" y="1"/>
                    <a:pt x="21203" y="1"/>
                  </a:cubicBezTo>
                  <a:close/>
                </a:path>
              </a:pathLst>
            </a:custGeom>
            <a:solidFill>
              <a:schemeClr val="accent4">
                <a:lumMod val="75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63" name="Google Shape;1718;p40">
              <a:extLst>
                <a:ext uri="{FF2B5EF4-FFF2-40B4-BE49-F238E27FC236}">
                  <a16:creationId xmlns:a16="http://schemas.microsoft.com/office/drawing/2014/main" id="{26722110-A6C1-053F-8EBC-5EB3BF94B100}"/>
                </a:ext>
              </a:extLst>
            </p:cNvPr>
            <p:cNvSpPr/>
            <p:nvPr/>
          </p:nvSpPr>
          <p:spPr>
            <a:xfrm>
              <a:off x="7316288" y="2424539"/>
              <a:ext cx="560476" cy="367622"/>
            </a:xfrm>
            <a:custGeom>
              <a:avLst/>
              <a:gdLst/>
              <a:ahLst/>
              <a:cxnLst/>
              <a:rect l="l" t="t" r="r" b="b"/>
              <a:pathLst>
                <a:path w="17478" h="11464" extrusionOk="0">
                  <a:moveTo>
                    <a:pt x="1872" y="1"/>
                  </a:moveTo>
                  <a:lnTo>
                    <a:pt x="0" y="11379"/>
                  </a:lnTo>
                  <a:lnTo>
                    <a:pt x="15606" y="11463"/>
                  </a:lnTo>
                  <a:lnTo>
                    <a:pt x="17478" y="51"/>
                  </a:lnTo>
                  <a:lnTo>
                    <a:pt x="1872" y="1"/>
                  </a:ln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8" name="Google Shape;1719;p40">
              <a:extLst>
                <a:ext uri="{FF2B5EF4-FFF2-40B4-BE49-F238E27FC236}">
                  <a16:creationId xmlns:a16="http://schemas.microsoft.com/office/drawing/2014/main" id="{1979FC90-65DC-D22B-D4C0-3877A620F207}"/>
                </a:ext>
              </a:extLst>
            </p:cNvPr>
            <p:cNvSpPr/>
            <p:nvPr/>
          </p:nvSpPr>
          <p:spPr>
            <a:xfrm>
              <a:off x="7313081" y="2422422"/>
              <a:ext cx="564228" cy="371855"/>
            </a:xfrm>
            <a:custGeom>
              <a:avLst/>
              <a:gdLst/>
              <a:ahLst/>
              <a:cxnLst/>
              <a:rect l="l" t="t" r="r" b="b"/>
              <a:pathLst>
                <a:path w="17595" h="11596" extrusionOk="0">
                  <a:moveTo>
                    <a:pt x="17576" y="125"/>
                  </a:moveTo>
                  <a:lnTo>
                    <a:pt x="17576" y="125"/>
                  </a:lnTo>
                  <a:cubicBezTo>
                    <a:pt x="17572" y="148"/>
                    <a:pt x="17558" y="224"/>
                    <a:pt x="17544" y="334"/>
                  </a:cubicBezTo>
                  <a:cubicBezTo>
                    <a:pt x="17511" y="485"/>
                    <a:pt x="17477" y="685"/>
                    <a:pt x="17444" y="953"/>
                  </a:cubicBezTo>
                  <a:cubicBezTo>
                    <a:pt x="17344" y="1487"/>
                    <a:pt x="17210" y="2256"/>
                    <a:pt x="17043" y="3258"/>
                  </a:cubicBezTo>
                  <a:cubicBezTo>
                    <a:pt x="16711" y="5234"/>
                    <a:pt x="16230" y="8050"/>
                    <a:pt x="15667" y="11462"/>
                  </a:cubicBezTo>
                  <a:lnTo>
                    <a:pt x="15667" y="11462"/>
                  </a:lnTo>
                  <a:lnTo>
                    <a:pt x="181" y="11379"/>
                  </a:lnTo>
                  <a:lnTo>
                    <a:pt x="181" y="11379"/>
                  </a:lnTo>
                  <a:cubicBezTo>
                    <a:pt x="840" y="7343"/>
                    <a:pt x="1466" y="3519"/>
                    <a:pt x="2028" y="134"/>
                  </a:cubicBezTo>
                  <a:lnTo>
                    <a:pt x="17511" y="134"/>
                  </a:lnTo>
                  <a:cubicBezTo>
                    <a:pt x="17524" y="134"/>
                    <a:pt x="17549" y="134"/>
                    <a:pt x="17576" y="125"/>
                  </a:cubicBezTo>
                  <a:close/>
                  <a:moveTo>
                    <a:pt x="1905" y="0"/>
                  </a:moveTo>
                  <a:lnTo>
                    <a:pt x="1905" y="50"/>
                  </a:lnTo>
                  <a:cubicBezTo>
                    <a:pt x="1337" y="3476"/>
                    <a:pt x="702" y="7352"/>
                    <a:pt x="17" y="11445"/>
                  </a:cubicBezTo>
                  <a:lnTo>
                    <a:pt x="0" y="11529"/>
                  </a:lnTo>
                  <a:lnTo>
                    <a:pt x="100" y="11529"/>
                  </a:lnTo>
                  <a:cubicBezTo>
                    <a:pt x="5932" y="11546"/>
                    <a:pt x="11312" y="11579"/>
                    <a:pt x="15706" y="11596"/>
                  </a:cubicBezTo>
                  <a:lnTo>
                    <a:pt x="15773" y="11596"/>
                  </a:lnTo>
                  <a:lnTo>
                    <a:pt x="15773" y="11546"/>
                  </a:lnTo>
                  <a:cubicBezTo>
                    <a:pt x="16324" y="8087"/>
                    <a:pt x="16792" y="5213"/>
                    <a:pt x="17110" y="3225"/>
                  </a:cubicBezTo>
                  <a:cubicBezTo>
                    <a:pt x="17260" y="2239"/>
                    <a:pt x="17377" y="1454"/>
                    <a:pt x="17461" y="919"/>
                  </a:cubicBezTo>
                  <a:cubicBezTo>
                    <a:pt x="17511" y="668"/>
                    <a:pt x="17544" y="468"/>
                    <a:pt x="17561" y="318"/>
                  </a:cubicBezTo>
                  <a:cubicBezTo>
                    <a:pt x="17574" y="209"/>
                    <a:pt x="17577" y="145"/>
                    <a:pt x="17577" y="124"/>
                  </a:cubicBezTo>
                  <a:lnTo>
                    <a:pt x="17577" y="124"/>
                  </a:lnTo>
                  <a:cubicBezTo>
                    <a:pt x="17583" y="122"/>
                    <a:pt x="17589" y="120"/>
                    <a:pt x="17594" y="117"/>
                  </a:cubicBezTo>
                  <a:lnTo>
                    <a:pt x="17310" y="117"/>
                  </a:lnTo>
                  <a:lnTo>
                    <a:pt x="16458" y="100"/>
                  </a:lnTo>
                  <a:lnTo>
                    <a:pt x="13267" y="67"/>
                  </a:lnTo>
                  <a:lnTo>
                    <a:pt x="1972" y="0"/>
                  </a:ln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9" name="Google Shape;1720;p40">
              <a:extLst>
                <a:ext uri="{FF2B5EF4-FFF2-40B4-BE49-F238E27FC236}">
                  <a16:creationId xmlns:a16="http://schemas.microsoft.com/office/drawing/2014/main" id="{34EBDA97-8405-BE50-35AE-C4734A611024}"/>
                </a:ext>
              </a:extLst>
            </p:cNvPr>
            <p:cNvSpPr/>
            <p:nvPr/>
          </p:nvSpPr>
          <p:spPr>
            <a:xfrm>
              <a:off x="7418102" y="2472223"/>
              <a:ext cx="46081" cy="264749"/>
            </a:xfrm>
            <a:custGeom>
              <a:avLst/>
              <a:gdLst/>
              <a:ahLst/>
              <a:cxnLst/>
              <a:rect l="l" t="t" r="r" b="b"/>
              <a:pathLst>
                <a:path w="1437" h="8256" extrusionOk="0">
                  <a:moveTo>
                    <a:pt x="1386" y="1"/>
                  </a:moveTo>
                  <a:cubicBezTo>
                    <a:pt x="1350" y="1"/>
                    <a:pt x="1018" y="1849"/>
                    <a:pt x="635" y="4111"/>
                  </a:cubicBezTo>
                  <a:cubicBezTo>
                    <a:pt x="267" y="6400"/>
                    <a:pt x="0" y="8255"/>
                    <a:pt x="33" y="8255"/>
                  </a:cubicBezTo>
                  <a:cubicBezTo>
                    <a:pt x="34" y="8255"/>
                    <a:pt x="34" y="8255"/>
                    <a:pt x="34" y="8255"/>
                  </a:cubicBezTo>
                  <a:cubicBezTo>
                    <a:pt x="87" y="8255"/>
                    <a:pt x="419" y="6407"/>
                    <a:pt x="785" y="4145"/>
                  </a:cubicBezTo>
                  <a:cubicBezTo>
                    <a:pt x="1170" y="1856"/>
                    <a:pt x="1437" y="1"/>
                    <a:pt x="1387" y="1"/>
                  </a:cubicBezTo>
                  <a:cubicBezTo>
                    <a:pt x="1387" y="1"/>
                    <a:pt x="1387" y="1"/>
                    <a:pt x="1386"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0" name="Google Shape;1721;p40">
              <a:extLst>
                <a:ext uri="{FF2B5EF4-FFF2-40B4-BE49-F238E27FC236}">
                  <a16:creationId xmlns:a16="http://schemas.microsoft.com/office/drawing/2014/main" id="{127178B0-50EC-C445-7DA4-3148ACD370CC}"/>
                </a:ext>
              </a:extLst>
            </p:cNvPr>
            <p:cNvSpPr/>
            <p:nvPr/>
          </p:nvSpPr>
          <p:spPr>
            <a:xfrm>
              <a:off x="7473290" y="2483479"/>
              <a:ext cx="43965" cy="250255"/>
            </a:xfrm>
            <a:custGeom>
              <a:avLst/>
              <a:gdLst/>
              <a:ahLst/>
              <a:cxnLst/>
              <a:rect l="l" t="t" r="r" b="b"/>
              <a:pathLst>
                <a:path w="1371" h="7804" extrusionOk="0">
                  <a:moveTo>
                    <a:pt x="1320" y="1"/>
                  </a:moveTo>
                  <a:cubicBezTo>
                    <a:pt x="1283" y="1"/>
                    <a:pt x="951" y="1732"/>
                    <a:pt x="602" y="3877"/>
                  </a:cubicBezTo>
                  <a:cubicBezTo>
                    <a:pt x="251" y="6033"/>
                    <a:pt x="0" y="7787"/>
                    <a:pt x="33" y="7804"/>
                  </a:cubicBezTo>
                  <a:cubicBezTo>
                    <a:pt x="84" y="7804"/>
                    <a:pt x="401" y="6066"/>
                    <a:pt x="752" y="3911"/>
                  </a:cubicBezTo>
                  <a:cubicBezTo>
                    <a:pt x="1103" y="1755"/>
                    <a:pt x="1370" y="1"/>
                    <a:pt x="1320" y="1"/>
                  </a:cubicBezTo>
                  <a:cubicBezTo>
                    <a:pt x="1320" y="1"/>
                    <a:pt x="1320" y="1"/>
                    <a:pt x="1320"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1" name="Google Shape;1722;p40">
              <a:extLst>
                <a:ext uri="{FF2B5EF4-FFF2-40B4-BE49-F238E27FC236}">
                  <a16:creationId xmlns:a16="http://schemas.microsoft.com/office/drawing/2014/main" id="{27C3C43B-4344-2F84-59D7-B122D7D02AF5}"/>
                </a:ext>
              </a:extLst>
            </p:cNvPr>
            <p:cNvSpPr/>
            <p:nvPr/>
          </p:nvSpPr>
          <p:spPr>
            <a:xfrm>
              <a:off x="7531685" y="2478669"/>
              <a:ext cx="43419" cy="250255"/>
            </a:xfrm>
            <a:custGeom>
              <a:avLst/>
              <a:gdLst/>
              <a:ahLst/>
              <a:cxnLst/>
              <a:rect l="l" t="t" r="r" b="b"/>
              <a:pathLst>
                <a:path w="1354" h="7804" extrusionOk="0">
                  <a:moveTo>
                    <a:pt x="1320" y="0"/>
                  </a:moveTo>
                  <a:cubicBezTo>
                    <a:pt x="1267" y="0"/>
                    <a:pt x="951" y="1748"/>
                    <a:pt x="602" y="3894"/>
                  </a:cubicBezTo>
                  <a:cubicBezTo>
                    <a:pt x="251" y="6049"/>
                    <a:pt x="0" y="7803"/>
                    <a:pt x="34" y="7803"/>
                  </a:cubicBezTo>
                  <a:cubicBezTo>
                    <a:pt x="84" y="7803"/>
                    <a:pt x="401" y="6066"/>
                    <a:pt x="752" y="3910"/>
                  </a:cubicBezTo>
                  <a:cubicBezTo>
                    <a:pt x="1103" y="1755"/>
                    <a:pt x="1354" y="1"/>
                    <a:pt x="1320" y="1"/>
                  </a:cubicBezTo>
                  <a:cubicBezTo>
                    <a:pt x="1320" y="0"/>
                    <a:pt x="1320" y="0"/>
                    <a:pt x="1320"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2" name="Google Shape;1723;p40">
              <a:extLst>
                <a:ext uri="{FF2B5EF4-FFF2-40B4-BE49-F238E27FC236}">
                  <a16:creationId xmlns:a16="http://schemas.microsoft.com/office/drawing/2014/main" id="{7935ACF0-9C58-C684-639E-72C874321D03}"/>
                </a:ext>
              </a:extLst>
            </p:cNvPr>
            <p:cNvSpPr/>
            <p:nvPr/>
          </p:nvSpPr>
          <p:spPr>
            <a:xfrm>
              <a:off x="7586874" y="2482421"/>
              <a:ext cx="43965" cy="250255"/>
            </a:xfrm>
            <a:custGeom>
              <a:avLst/>
              <a:gdLst/>
              <a:ahLst/>
              <a:cxnLst/>
              <a:rect l="l" t="t" r="r" b="b"/>
              <a:pathLst>
                <a:path w="1371" h="7804" extrusionOk="0">
                  <a:moveTo>
                    <a:pt x="1320" y="0"/>
                  </a:moveTo>
                  <a:cubicBezTo>
                    <a:pt x="1284" y="0"/>
                    <a:pt x="968" y="1748"/>
                    <a:pt x="602" y="3894"/>
                  </a:cubicBezTo>
                  <a:cubicBezTo>
                    <a:pt x="251" y="6049"/>
                    <a:pt x="0" y="7787"/>
                    <a:pt x="50" y="7803"/>
                  </a:cubicBezTo>
                  <a:cubicBezTo>
                    <a:pt x="84" y="7803"/>
                    <a:pt x="401" y="6066"/>
                    <a:pt x="752" y="3910"/>
                  </a:cubicBezTo>
                  <a:cubicBezTo>
                    <a:pt x="1120" y="1755"/>
                    <a:pt x="1370" y="0"/>
                    <a:pt x="1320" y="0"/>
                  </a:cubicBezTo>
                  <a:cubicBezTo>
                    <a:pt x="1320" y="0"/>
                    <a:pt x="1320" y="0"/>
                    <a:pt x="1320"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3" name="Google Shape;1724;p40">
              <a:extLst>
                <a:ext uri="{FF2B5EF4-FFF2-40B4-BE49-F238E27FC236}">
                  <a16:creationId xmlns:a16="http://schemas.microsoft.com/office/drawing/2014/main" id="{D46F6563-9CC4-3159-5007-6CCB94ADDB01}"/>
                </a:ext>
              </a:extLst>
            </p:cNvPr>
            <p:cNvSpPr/>
            <p:nvPr/>
          </p:nvSpPr>
          <p:spPr>
            <a:xfrm>
              <a:off x="7649020" y="2488834"/>
              <a:ext cx="43419" cy="250800"/>
            </a:xfrm>
            <a:custGeom>
              <a:avLst/>
              <a:gdLst/>
              <a:ahLst/>
              <a:cxnLst/>
              <a:rect l="l" t="t" r="r" b="b"/>
              <a:pathLst>
                <a:path w="1354" h="7821" extrusionOk="0">
                  <a:moveTo>
                    <a:pt x="1320" y="1"/>
                  </a:moveTo>
                  <a:lnTo>
                    <a:pt x="1320" y="1"/>
                  </a:lnTo>
                  <a:cubicBezTo>
                    <a:pt x="1270" y="1"/>
                    <a:pt x="953" y="1739"/>
                    <a:pt x="602" y="3894"/>
                  </a:cubicBezTo>
                  <a:cubicBezTo>
                    <a:pt x="251" y="6049"/>
                    <a:pt x="0" y="7804"/>
                    <a:pt x="34" y="7821"/>
                  </a:cubicBezTo>
                  <a:cubicBezTo>
                    <a:pt x="67" y="7821"/>
                    <a:pt x="401" y="6083"/>
                    <a:pt x="752" y="3927"/>
                  </a:cubicBezTo>
                  <a:cubicBezTo>
                    <a:pt x="1103" y="1772"/>
                    <a:pt x="1354" y="18"/>
                    <a:pt x="1320"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4" name="Google Shape;1725;p40">
              <a:extLst>
                <a:ext uri="{FF2B5EF4-FFF2-40B4-BE49-F238E27FC236}">
                  <a16:creationId xmlns:a16="http://schemas.microsoft.com/office/drawing/2014/main" id="{89C767CB-B4C8-D31D-2038-903C217E68E8}"/>
                </a:ext>
              </a:extLst>
            </p:cNvPr>
            <p:cNvSpPr/>
            <p:nvPr/>
          </p:nvSpPr>
          <p:spPr>
            <a:xfrm>
              <a:off x="7697763" y="2485114"/>
              <a:ext cx="43451" cy="250255"/>
            </a:xfrm>
            <a:custGeom>
              <a:avLst/>
              <a:gdLst/>
              <a:ahLst/>
              <a:cxnLst/>
              <a:rect l="l" t="t" r="r" b="b"/>
              <a:pathLst>
                <a:path w="1355" h="7804" extrusionOk="0">
                  <a:moveTo>
                    <a:pt x="1321" y="0"/>
                  </a:moveTo>
                  <a:cubicBezTo>
                    <a:pt x="1287" y="0"/>
                    <a:pt x="953" y="1738"/>
                    <a:pt x="602" y="3893"/>
                  </a:cubicBezTo>
                  <a:cubicBezTo>
                    <a:pt x="252" y="6049"/>
                    <a:pt x="1" y="7803"/>
                    <a:pt x="34" y="7803"/>
                  </a:cubicBezTo>
                  <a:cubicBezTo>
                    <a:pt x="35" y="7803"/>
                    <a:pt x="35" y="7803"/>
                    <a:pt x="35" y="7803"/>
                  </a:cubicBezTo>
                  <a:cubicBezTo>
                    <a:pt x="88" y="7803"/>
                    <a:pt x="404" y="6072"/>
                    <a:pt x="753" y="3927"/>
                  </a:cubicBezTo>
                  <a:cubicBezTo>
                    <a:pt x="1104" y="1771"/>
                    <a:pt x="1354" y="17"/>
                    <a:pt x="1321"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5" name="Google Shape;1726;p40">
              <a:extLst>
                <a:ext uri="{FF2B5EF4-FFF2-40B4-BE49-F238E27FC236}">
                  <a16:creationId xmlns:a16="http://schemas.microsoft.com/office/drawing/2014/main" id="{4F4DEBC2-FF9D-725F-654C-9D891779D051}"/>
                </a:ext>
              </a:extLst>
            </p:cNvPr>
            <p:cNvSpPr/>
            <p:nvPr/>
          </p:nvSpPr>
          <p:spPr>
            <a:xfrm>
              <a:off x="7091783" y="2472768"/>
              <a:ext cx="719082" cy="357970"/>
            </a:xfrm>
            <a:custGeom>
              <a:avLst/>
              <a:gdLst/>
              <a:ahLst/>
              <a:cxnLst/>
              <a:rect l="l" t="t" r="r" b="b"/>
              <a:pathLst>
                <a:path w="22424" h="11163" extrusionOk="0">
                  <a:moveTo>
                    <a:pt x="468" y="1"/>
                  </a:moveTo>
                  <a:cubicBezTo>
                    <a:pt x="184" y="1"/>
                    <a:pt x="1" y="268"/>
                    <a:pt x="134" y="485"/>
                  </a:cubicBezTo>
                  <a:lnTo>
                    <a:pt x="6500" y="11162"/>
                  </a:lnTo>
                  <a:lnTo>
                    <a:pt x="22423" y="11162"/>
                  </a:lnTo>
                  <a:lnTo>
                    <a:pt x="15991" y="185"/>
                  </a:lnTo>
                  <a:cubicBezTo>
                    <a:pt x="15907" y="68"/>
                    <a:pt x="15790" y="1"/>
                    <a:pt x="15640" y="1"/>
                  </a:cubicBezTo>
                  <a:close/>
                </a:path>
              </a:pathLst>
            </a:custGeom>
            <a:solidFill>
              <a:schemeClr val="accent4">
                <a:lumMod val="60000"/>
                <a:lumOff val="4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136" name="Google Shape;1727;p40">
              <a:extLst>
                <a:ext uri="{FF2B5EF4-FFF2-40B4-BE49-F238E27FC236}">
                  <a16:creationId xmlns:a16="http://schemas.microsoft.com/office/drawing/2014/main" id="{D071E514-565F-8EE8-8F4B-9BEC65E61798}"/>
                </a:ext>
              </a:extLst>
            </p:cNvPr>
            <p:cNvSpPr/>
            <p:nvPr/>
          </p:nvSpPr>
          <p:spPr>
            <a:xfrm>
              <a:off x="7554710" y="2456703"/>
              <a:ext cx="843920" cy="396867"/>
            </a:xfrm>
            <a:custGeom>
              <a:avLst/>
              <a:gdLst/>
              <a:ahLst/>
              <a:cxnLst/>
              <a:rect l="l" t="t" r="r" b="b"/>
              <a:pathLst>
                <a:path w="26317" h="12376" extrusionOk="0">
                  <a:moveTo>
                    <a:pt x="21421" y="0"/>
                  </a:moveTo>
                  <a:cubicBezTo>
                    <a:pt x="21421" y="0"/>
                    <a:pt x="18581" y="7269"/>
                    <a:pt x="17829" y="7336"/>
                  </a:cubicBezTo>
                  <a:cubicBezTo>
                    <a:pt x="17327" y="7381"/>
                    <a:pt x="16820" y="7402"/>
                    <a:pt x="16315" y="7402"/>
                  </a:cubicBezTo>
                  <a:cubicBezTo>
                    <a:pt x="12567" y="7402"/>
                    <a:pt x="8885" y="6266"/>
                    <a:pt x="7486" y="5765"/>
                  </a:cubicBezTo>
                  <a:cubicBezTo>
                    <a:pt x="7336" y="5598"/>
                    <a:pt x="7152" y="5381"/>
                    <a:pt x="6935" y="5113"/>
                  </a:cubicBezTo>
                  <a:cubicBezTo>
                    <a:pt x="6768" y="4879"/>
                    <a:pt x="6634" y="4629"/>
                    <a:pt x="6551" y="4345"/>
                  </a:cubicBezTo>
                  <a:cubicBezTo>
                    <a:pt x="6417" y="4011"/>
                    <a:pt x="6350" y="3660"/>
                    <a:pt x="6317" y="3309"/>
                  </a:cubicBezTo>
                  <a:cubicBezTo>
                    <a:pt x="6328" y="3082"/>
                    <a:pt x="6147" y="2932"/>
                    <a:pt x="5972" y="2932"/>
                  </a:cubicBezTo>
                  <a:cubicBezTo>
                    <a:pt x="5889" y="2932"/>
                    <a:pt x="5808" y="2966"/>
                    <a:pt x="5748" y="3041"/>
                  </a:cubicBezTo>
                  <a:cubicBezTo>
                    <a:pt x="5565" y="3275"/>
                    <a:pt x="5515" y="4178"/>
                    <a:pt x="5932" y="5163"/>
                  </a:cubicBezTo>
                  <a:cubicBezTo>
                    <a:pt x="6084" y="5515"/>
                    <a:pt x="5987" y="5638"/>
                    <a:pt x="5775" y="5638"/>
                  </a:cubicBezTo>
                  <a:cubicBezTo>
                    <a:pt x="5403" y="5638"/>
                    <a:pt x="4679" y="5261"/>
                    <a:pt x="4328" y="5080"/>
                  </a:cubicBezTo>
                  <a:cubicBezTo>
                    <a:pt x="3826" y="4829"/>
                    <a:pt x="2277" y="4135"/>
                    <a:pt x="1911" y="4135"/>
                  </a:cubicBezTo>
                  <a:cubicBezTo>
                    <a:pt x="1887" y="4135"/>
                    <a:pt x="1869" y="4138"/>
                    <a:pt x="1855" y="4144"/>
                  </a:cubicBezTo>
                  <a:cubicBezTo>
                    <a:pt x="1538" y="4295"/>
                    <a:pt x="1638" y="4662"/>
                    <a:pt x="2190" y="4929"/>
                  </a:cubicBezTo>
                  <a:cubicBezTo>
                    <a:pt x="2741" y="5180"/>
                    <a:pt x="4328" y="6082"/>
                    <a:pt x="4161" y="6350"/>
                  </a:cubicBezTo>
                  <a:cubicBezTo>
                    <a:pt x="4148" y="6376"/>
                    <a:pt x="4112" y="6387"/>
                    <a:pt x="4060" y="6387"/>
                  </a:cubicBezTo>
                  <a:cubicBezTo>
                    <a:pt x="3535" y="6387"/>
                    <a:pt x="1271" y="5214"/>
                    <a:pt x="1271" y="5214"/>
                  </a:cubicBezTo>
                  <a:cubicBezTo>
                    <a:pt x="1271" y="5214"/>
                    <a:pt x="996" y="5008"/>
                    <a:pt x="767" y="5008"/>
                  </a:cubicBezTo>
                  <a:cubicBezTo>
                    <a:pt x="676" y="5008"/>
                    <a:pt x="592" y="5040"/>
                    <a:pt x="535" y="5130"/>
                  </a:cubicBezTo>
                  <a:cubicBezTo>
                    <a:pt x="185" y="5698"/>
                    <a:pt x="3209" y="7001"/>
                    <a:pt x="3510" y="7118"/>
                  </a:cubicBezTo>
                  <a:cubicBezTo>
                    <a:pt x="3682" y="7190"/>
                    <a:pt x="3583" y="7423"/>
                    <a:pt x="3424" y="7423"/>
                  </a:cubicBezTo>
                  <a:cubicBezTo>
                    <a:pt x="3398" y="7423"/>
                    <a:pt x="3371" y="7416"/>
                    <a:pt x="3342" y="7402"/>
                  </a:cubicBezTo>
                  <a:cubicBezTo>
                    <a:pt x="3163" y="7319"/>
                    <a:pt x="1429" y="6357"/>
                    <a:pt x="627" y="6357"/>
                  </a:cubicBezTo>
                  <a:cubicBezTo>
                    <a:pt x="459" y="6357"/>
                    <a:pt x="332" y="6399"/>
                    <a:pt x="268" y="6500"/>
                  </a:cubicBezTo>
                  <a:cubicBezTo>
                    <a:pt x="1" y="6951"/>
                    <a:pt x="2758" y="7586"/>
                    <a:pt x="3109" y="8171"/>
                  </a:cubicBezTo>
                  <a:cubicBezTo>
                    <a:pt x="3175" y="8278"/>
                    <a:pt x="3143" y="8320"/>
                    <a:pt x="3047" y="8320"/>
                  </a:cubicBezTo>
                  <a:cubicBezTo>
                    <a:pt x="2710" y="8320"/>
                    <a:pt x="1582" y="7811"/>
                    <a:pt x="1063" y="7811"/>
                  </a:cubicBezTo>
                  <a:cubicBezTo>
                    <a:pt x="944" y="7811"/>
                    <a:pt x="857" y="7838"/>
                    <a:pt x="819" y="7904"/>
                  </a:cubicBezTo>
                  <a:cubicBezTo>
                    <a:pt x="719" y="8054"/>
                    <a:pt x="686" y="8188"/>
                    <a:pt x="2173" y="8722"/>
                  </a:cubicBezTo>
                  <a:cubicBezTo>
                    <a:pt x="3259" y="9073"/>
                    <a:pt x="4362" y="9357"/>
                    <a:pt x="5464" y="9574"/>
                  </a:cubicBezTo>
                  <a:lnTo>
                    <a:pt x="5464" y="9591"/>
                  </a:lnTo>
                  <a:cubicBezTo>
                    <a:pt x="5464" y="9591"/>
                    <a:pt x="11725" y="12376"/>
                    <a:pt x="16913" y="12376"/>
                  </a:cubicBezTo>
                  <a:cubicBezTo>
                    <a:pt x="19507" y="12376"/>
                    <a:pt x="21833" y="11680"/>
                    <a:pt x="22975" y="9591"/>
                  </a:cubicBezTo>
                  <a:cubicBezTo>
                    <a:pt x="24278" y="7219"/>
                    <a:pt x="25398" y="4762"/>
                    <a:pt x="26317" y="2223"/>
                  </a:cubicBezTo>
                  <a:lnTo>
                    <a:pt x="21421" y="0"/>
                  </a:lnTo>
                  <a:close/>
                </a:path>
              </a:pathLst>
            </a:custGeom>
            <a:solidFill>
              <a:schemeClr val="accent2">
                <a:lumMod val="40000"/>
                <a:lumOff val="6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7" name="Google Shape;1728;p40">
              <a:extLst>
                <a:ext uri="{FF2B5EF4-FFF2-40B4-BE49-F238E27FC236}">
                  <a16:creationId xmlns:a16="http://schemas.microsoft.com/office/drawing/2014/main" id="{94FBEF89-FD13-3C02-277F-6391F436FB31}"/>
                </a:ext>
              </a:extLst>
            </p:cNvPr>
            <p:cNvSpPr/>
            <p:nvPr/>
          </p:nvSpPr>
          <p:spPr>
            <a:xfrm>
              <a:off x="8213761" y="2216677"/>
              <a:ext cx="259875" cy="354731"/>
            </a:xfrm>
            <a:custGeom>
              <a:avLst/>
              <a:gdLst/>
              <a:ahLst/>
              <a:cxnLst/>
              <a:rect l="l" t="t" r="r" b="b"/>
              <a:pathLst>
                <a:path w="8104" h="11062" extrusionOk="0">
                  <a:moveTo>
                    <a:pt x="3342" y="0"/>
                  </a:moveTo>
                  <a:lnTo>
                    <a:pt x="0" y="8488"/>
                  </a:lnTo>
                  <a:lnTo>
                    <a:pt x="5949" y="11061"/>
                  </a:lnTo>
                  <a:cubicBezTo>
                    <a:pt x="5949" y="11061"/>
                    <a:pt x="8104" y="2089"/>
                    <a:pt x="3342" y="0"/>
                  </a:cubicBezTo>
                  <a:close/>
                </a:path>
              </a:pathLst>
            </a:custGeom>
            <a:solidFill>
              <a:srgbClr val="A8436F"/>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38" name="Google Shape;1729;p40">
              <a:extLst>
                <a:ext uri="{FF2B5EF4-FFF2-40B4-BE49-F238E27FC236}">
                  <a16:creationId xmlns:a16="http://schemas.microsoft.com/office/drawing/2014/main" id="{59FD4BC5-74CA-E0DA-004B-CC923A898D76}"/>
                </a:ext>
              </a:extLst>
            </p:cNvPr>
            <p:cNvSpPr/>
            <p:nvPr/>
          </p:nvSpPr>
          <p:spPr>
            <a:xfrm>
              <a:off x="8185894" y="2223636"/>
              <a:ext cx="219181" cy="347772"/>
            </a:xfrm>
            <a:custGeom>
              <a:avLst/>
              <a:gdLst/>
              <a:ahLst/>
              <a:cxnLst/>
              <a:rect l="l" t="t" r="r" b="b"/>
              <a:pathLst>
                <a:path w="6835" h="10845" extrusionOk="0">
                  <a:moveTo>
                    <a:pt x="4495" y="0"/>
                  </a:moveTo>
                  <a:cubicBezTo>
                    <a:pt x="4328" y="0"/>
                    <a:pt x="4161" y="34"/>
                    <a:pt x="3994" y="101"/>
                  </a:cubicBezTo>
                  <a:cubicBezTo>
                    <a:pt x="3409" y="301"/>
                    <a:pt x="2924" y="702"/>
                    <a:pt x="2574" y="1220"/>
                  </a:cubicBezTo>
                  <a:cubicBezTo>
                    <a:pt x="2340" y="1571"/>
                    <a:pt x="2156" y="1955"/>
                    <a:pt x="2005" y="2356"/>
                  </a:cubicBezTo>
                  <a:cubicBezTo>
                    <a:pt x="1838" y="2774"/>
                    <a:pt x="1688" y="3242"/>
                    <a:pt x="1521" y="3710"/>
                  </a:cubicBezTo>
                  <a:cubicBezTo>
                    <a:pt x="1170" y="4679"/>
                    <a:pt x="802" y="5715"/>
                    <a:pt x="401" y="6834"/>
                  </a:cubicBezTo>
                  <a:cubicBezTo>
                    <a:pt x="268" y="7202"/>
                    <a:pt x="134" y="7569"/>
                    <a:pt x="17" y="7920"/>
                  </a:cubicBezTo>
                  <a:lnTo>
                    <a:pt x="0" y="7987"/>
                  </a:lnTo>
                  <a:lnTo>
                    <a:pt x="67" y="8020"/>
                  </a:lnTo>
                  <a:cubicBezTo>
                    <a:pt x="1955" y="8822"/>
                    <a:pt x="3643" y="9541"/>
                    <a:pt x="4863" y="10059"/>
                  </a:cubicBezTo>
                  <a:lnTo>
                    <a:pt x="6300" y="10644"/>
                  </a:lnTo>
                  <a:cubicBezTo>
                    <a:pt x="6450" y="10710"/>
                    <a:pt x="6584" y="10761"/>
                    <a:pt x="6684" y="10794"/>
                  </a:cubicBezTo>
                  <a:cubicBezTo>
                    <a:pt x="6734" y="10827"/>
                    <a:pt x="6784" y="10827"/>
                    <a:pt x="6818" y="10844"/>
                  </a:cubicBezTo>
                  <a:lnTo>
                    <a:pt x="6834" y="10844"/>
                  </a:lnTo>
                  <a:cubicBezTo>
                    <a:pt x="6784" y="10811"/>
                    <a:pt x="6751" y="10794"/>
                    <a:pt x="6701" y="10777"/>
                  </a:cubicBezTo>
                  <a:lnTo>
                    <a:pt x="6316" y="10593"/>
                  </a:lnTo>
                  <a:lnTo>
                    <a:pt x="4913" y="9959"/>
                  </a:lnTo>
                  <a:lnTo>
                    <a:pt x="186" y="7916"/>
                  </a:lnTo>
                  <a:lnTo>
                    <a:pt x="186" y="7916"/>
                  </a:lnTo>
                  <a:cubicBezTo>
                    <a:pt x="298" y="7582"/>
                    <a:pt x="425" y="7233"/>
                    <a:pt x="552" y="6884"/>
                  </a:cubicBezTo>
                  <a:cubicBezTo>
                    <a:pt x="936" y="5765"/>
                    <a:pt x="1304" y="4712"/>
                    <a:pt x="1655" y="3760"/>
                  </a:cubicBezTo>
                  <a:cubicBezTo>
                    <a:pt x="1822" y="3275"/>
                    <a:pt x="1955" y="2807"/>
                    <a:pt x="2122" y="2390"/>
                  </a:cubicBezTo>
                  <a:cubicBezTo>
                    <a:pt x="2256" y="2005"/>
                    <a:pt x="2440" y="1638"/>
                    <a:pt x="2674" y="1287"/>
                  </a:cubicBezTo>
                  <a:cubicBezTo>
                    <a:pt x="2991" y="769"/>
                    <a:pt x="3459" y="368"/>
                    <a:pt x="4027" y="151"/>
                  </a:cubicBezTo>
                  <a:cubicBezTo>
                    <a:pt x="4228" y="84"/>
                    <a:pt x="4445" y="34"/>
                    <a:pt x="4662"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139" name="Google Shape;1730;p40">
            <a:extLst>
              <a:ext uri="{FF2B5EF4-FFF2-40B4-BE49-F238E27FC236}">
                <a16:creationId xmlns:a16="http://schemas.microsoft.com/office/drawing/2014/main" id="{B4FE80E1-BFBA-8BA8-875B-5323352964C4}"/>
              </a:ext>
            </a:extLst>
          </p:cNvPr>
          <p:cNvGrpSpPr/>
          <p:nvPr/>
        </p:nvGrpSpPr>
        <p:grpSpPr>
          <a:xfrm>
            <a:off x="1292077" y="2817057"/>
            <a:ext cx="1730521" cy="3753755"/>
            <a:chOff x="760216" y="1734895"/>
            <a:chExt cx="1359886" cy="2949793"/>
          </a:xfrm>
        </p:grpSpPr>
        <p:sp>
          <p:nvSpPr>
            <p:cNvPr id="140" name="Google Shape;1731;p40">
              <a:extLst>
                <a:ext uri="{FF2B5EF4-FFF2-40B4-BE49-F238E27FC236}">
                  <a16:creationId xmlns:a16="http://schemas.microsoft.com/office/drawing/2014/main" id="{FC64F28F-10AD-AE7B-9C9F-888C4F9EBD8F}"/>
                </a:ext>
              </a:extLst>
            </p:cNvPr>
            <p:cNvSpPr/>
            <p:nvPr/>
          </p:nvSpPr>
          <p:spPr>
            <a:xfrm>
              <a:off x="1079544" y="4617058"/>
              <a:ext cx="262569" cy="60415"/>
            </a:xfrm>
            <a:custGeom>
              <a:avLst/>
              <a:gdLst/>
              <a:ahLst/>
              <a:cxnLst/>
              <a:rect l="l" t="t" r="r" b="b"/>
              <a:pathLst>
                <a:path w="8188" h="1884" extrusionOk="0">
                  <a:moveTo>
                    <a:pt x="17" y="0"/>
                  </a:moveTo>
                  <a:lnTo>
                    <a:pt x="1" y="1688"/>
                  </a:lnTo>
                  <a:lnTo>
                    <a:pt x="268" y="1705"/>
                  </a:lnTo>
                  <a:cubicBezTo>
                    <a:pt x="1085" y="1760"/>
                    <a:pt x="3590" y="1884"/>
                    <a:pt x="5401" y="1884"/>
                  </a:cubicBezTo>
                  <a:cubicBezTo>
                    <a:pt x="6292" y="1884"/>
                    <a:pt x="7015" y="1854"/>
                    <a:pt x="7286" y="1771"/>
                  </a:cubicBezTo>
                  <a:cubicBezTo>
                    <a:pt x="8188" y="1504"/>
                    <a:pt x="4445" y="635"/>
                    <a:pt x="4445" y="635"/>
                  </a:cubicBezTo>
                  <a:lnTo>
                    <a:pt x="4462" y="217"/>
                  </a:lnTo>
                  <a:lnTo>
                    <a:pt x="17" y="0"/>
                  </a:lnTo>
                  <a:close/>
                </a:path>
              </a:pathLst>
            </a:custGeom>
            <a:solidFill>
              <a:schemeClr val="accent2">
                <a:lumMod val="60000"/>
                <a:lumOff val="4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1" name="Google Shape;1732;p40">
              <a:extLst>
                <a:ext uri="{FF2B5EF4-FFF2-40B4-BE49-F238E27FC236}">
                  <a16:creationId xmlns:a16="http://schemas.microsoft.com/office/drawing/2014/main" id="{49A8B2D7-5FEB-A0FF-8EB4-21798FB733CA}"/>
                </a:ext>
              </a:extLst>
            </p:cNvPr>
            <p:cNvSpPr/>
            <p:nvPr/>
          </p:nvSpPr>
          <p:spPr>
            <a:xfrm>
              <a:off x="1079544" y="4629308"/>
              <a:ext cx="51468" cy="40822"/>
            </a:xfrm>
            <a:custGeom>
              <a:avLst/>
              <a:gdLst/>
              <a:ahLst/>
              <a:cxnLst/>
              <a:rect l="l" t="t" r="r" b="b"/>
              <a:pathLst>
                <a:path w="1605" h="1273" extrusionOk="0">
                  <a:moveTo>
                    <a:pt x="87" y="1"/>
                  </a:moveTo>
                  <a:cubicBezTo>
                    <a:pt x="63" y="1"/>
                    <a:pt x="40" y="1"/>
                    <a:pt x="17" y="3"/>
                  </a:cubicBezTo>
                  <a:lnTo>
                    <a:pt x="1" y="1239"/>
                  </a:lnTo>
                  <a:lnTo>
                    <a:pt x="1605" y="1272"/>
                  </a:lnTo>
                  <a:cubicBezTo>
                    <a:pt x="1538" y="905"/>
                    <a:pt x="1337" y="571"/>
                    <a:pt x="1053" y="337"/>
                  </a:cubicBezTo>
                  <a:cubicBezTo>
                    <a:pt x="771" y="117"/>
                    <a:pt x="431" y="1"/>
                    <a:pt x="87" y="1"/>
                  </a:cubicBezTo>
                  <a:close/>
                </a:path>
              </a:pathLst>
            </a:custGeom>
            <a:solidFill>
              <a:srgbClr val="FFFFFF">
                <a:alpha val="3348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2" name="Google Shape;1733;p40">
              <a:extLst>
                <a:ext uri="{FF2B5EF4-FFF2-40B4-BE49-F238E27FC236}">
                  <a16:creationId xmlns:a16="http://schemas.microsoft.com/office/drawing/2014/main" id="{4DE1CBDB-8429-097A-1EC5-B1BCCD53DC55}"/>
                </a:ext>
              </a:extLst>
            </p:cNvPr>
            <p:cNvSpPr/>
            <p:nvPr/>
          </p:nvSpPr>
          <p:spPr>
            <a:xfrm>
              <a:off x="1079544" y="4652942"/>
              <a:ext cx="243296" cy="24147"/>
            </a:xfrm>
            <a:custGeom>
              <a:avLst/>
              <a:gdLst/>
              <a:ahLst/>
              <a:cxnLst/>
              <a:rect l="l" t="t" r="r" b="b"/>
              <a:pathLst>
                <a:path w="7587" h="753" extrusionOk="0">
                  <a:moveTo>
                    <a:pt x="6283" y="1"/>
                  </a:moveTo>
                  <a:cubicBezTo>
                    <a:pt x="6016" y="17"/>
                    <a:pt x="5882" y="569"/>
                    <a:pt x="5882" y="569"/>
                  </a:cubicBezTo>
                  <a:lnTo>
                    <a:pt x="1" y="469"/>
                  </a:lnTo>
                  <a:lnTo>
                    <a:pt x="1" y="569"/>
                  </a:lnTo>
                  <a:cubicBezTo>
                    <a:pt x="1222" y="688"/>
                    <a:pt x="3292" y="752"/>
                    <a:pt x="4936" y="752"/>
                  </a:cubicBezTo>
                  <a:cubicBezTo>
                    <a:pt x="6283" y="752"/>
                    <a:pt x="7344" y="709"/>
                    <a:pt x="7419" y="619"/>
                  </a:cubicBezTo>
                  <a:cubicBezTo>
                    <a:pt x="7586" y="402"/>
                    <a:pt x="6283" y="1"/>
                    <a:pt x="6283" y="1"/>
                  </a:cubicBezTo>
                  <a:close/>
                </a:path>
              </a:pathLst>
            </a:custGeom>
            <a:solidFill>
              <a:srgbClr val="FFFFFF">
                <a:alpha val="3348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3" name="Google Shape;1734;p40">
              <a:extLst>
                <a:ext uri="{FF2B5EF4-FFF2-40B4-BE49-F238E27FC236}">
                  <a16:creationId xmlns:a16="http://schemas.microsoft.com/office/drawing/2014/main" id="{DF384C17-8E10-8F24-D0A4-B9974F846A4C}"/>
                </a:ext>
              </a:extLst>
            </p:cNvPr>
            <p:cNvSpPr/>
            <p:nvPr/>
          </p:nvSpPr>
          <p:spPr>
            <a:xfrm>
              <a:off x="1077396" y="4667404"/>
              <a:ext cx="237941" cy="4874"/>
            </a:xfrm>
            <a:custGeom>
              <a:avLst/>
              <a:gdLst/>
              <a:ahLst/>
              <a:cxnLst/>
              <a:rect l="l" t="t" r="r" b="b"/>
              <a:pathLst>
                <a:path w="7420" h="152" extrusionOk="0">
                  <a:moveTo>
                    <a:pt x="84" y="1"/>
                  </a:moveTo>
                  <a:cubicBezTo>
                    <a:pt x="51" y="1"/>
                    <a:pt x="34" y="1"/>
                    <a:pt x="1" y="18"/>
                  </a:cubicBezTo>
                  <a:lnTo>
                    <a:pt x="84" y="18"/>
                  </a:lnTo>
                  <a:lnTo>
                    <a:pt x="302" y="34"/>
                  </a:lnTo>
                  <a:lnTo>
                    <a:pt x="1104" y="84"/>
                  </a:lnTo>
                  <a:cubicBezTo>
                    <a:pt x="1772" y="101"/>
                    <a:pt x="2708" y="135"/>
                    <a:pt x="3744" y="151"/>
                  </a:cubicBezTo>
                  <a:cubicBezTo>
                    <a:pt x="4779" y="151"/>
                    <a:pt x="5715" y="151"/>
                    <a:pt x="6400" y="135"/>
                  </a:cubicBezTo>
                  <a:lnTo>
                    <a:pt x="7202" y="101"/>
                  </a:lnTo>
                  <a:cubicBezTo>
                    <a:pt x="7286" y="101"/>
                    <a:pt x="7353" y="101"/>
                    <a:pt x="7419" y="84"/>
                  </a:cubicBezTo>
                  <a:lnTo>
                    <a:pt x="6400" y="84"/>
                  </a:lnTo>
                  <a:cubicBezTo>
                    <a:pt x="5715" y="101"/>
                    <a:pt x="4779" y="101"/>
                    <a:pt x="3744" y="101"/>
                  </a:cubicBezTo>
                  <a:cubicBezTo>
                    <a:pt x="2708" y="84"/>
                    <a:pt x="1772" y="68"/>
                    <a:pt x="1104" y="34"/>
                  </a:cubicBezTo>
                  <a:cubicBezTo>
                    <a:pt x="786" y="34"/>
                    <a:pt x="519" y="18"/>
                    <a:pt x="302" y="18"/>
                  </a:cubicBezTo>
                  <a:lnTo>
                    <a:pt x="84" y="1"/>
                  </a:ln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4" name="Google Shape;1735;p40">
              <a:extLst>
                <a:ext uri="{FF2B5EF4-FFF2-40B4-BE49-F238E27FC236}">
                  <a16:creationId xmlns:a16="http://schemas.microsoft.com/office/drawing/2014/main" id="{E26E9FCA-D909-F3A3-186D-6277A4426B54}"/>
                </a:ext>
              </a:extLst>
            </p:cNvPr>
            <p:cNvSpPr/>
            <p:nvPr/>
          </p:nvSpPr>
          <p:spPr>
            <a:xfrm>
              <a:off x="1267620" y="4651338"/>
              <a:ext cx="14495" cy="21998"/>
            </a:xfrm>
            <a:custGeom>
              <a:avLst/>
              <a:gdLst/>
              <a:ahLst/>
              <a:cxnLst/>
              <a:rect l="l" t="t" r="r" b="b"/>
              <a:pathLst>
                <a:path w="452" h="686" extrusionOk="0">
                  <a:moveTo>
                    <a:pt x="451" y="1"/>
                  </a:moveTo>
                  <a:lnTo>
                    <a:pt x="451" y="1"/>
                  </a:lnTo>
                  <a:cubicBezTo>
                    <a:pt x="184" y="118"/>
                    <a:pt x="0" y="385"/>
                    <a:pt x="17" y="686"/>
                  </a:cubicBezTo>
                  <a:cubicBezTo>
                    <a:pt x="67" y="418"/>
                    <a:pt x="234" y="168"/>
                    <a:pt x="451"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5" name="Google Shape;1736;p40">
              <a:extLst>
                <a:ext uri="{FF2B5EF4-FFF2-40B4-BE49-F238E27FC236}">
                  <a16:creationId xmlns:a16="http://schemas.microsoft.com/office/drawing/2014/main" id="{C1BAFD41-17DC-80AF-4655-868F252FA1B8}"/>
                </a:ext>
              </a:extLst>
            </p:cNvPr>
            <p:cNvSpPr/>
            <p:nvPr/>
          </p:nvSpPr>
          <p:spPr>
            <a:xfrm>
              <a:off x="1226349" y="4640082"/>
              <a:ext cx="8081" cy="11833"/>
            </a:xfrm>
            <a:custGeom>
              <a:avLst/>
              <a:gdLst/>
              <a:ahLst/>
              <a:cxnLst/>
              <a:rect l="l" t="t" r="r" b="b"/>
              <a:pathLst>
                <a:path w="252" h="369" extrusionOk="0">
                  <a:moveTo>
                    <a:pt x="251" y="1"/>
                  </a:moveTo>
                  <a:cubicBezTo>
                    <a:pt x="235" y="1"/>
                    <a:pt x="168" y="68"/>
                    <a:pt x="101" y="168"/>
                  </a:cubicBezTo>
                  <a:cubicBezTo>
                    <a:pt x="34" y="268"/>
                    <a:pt x="1" y="352"/>
                    <a:pt x="18" y="368"/>
                  </a:cubicBezTo>
                  <a:cubicBezTo>
                    <a:pt x="18" y="368"/>
                    <a:pt x="84" y="301"/>
                    <a:pt x="151" y="201"/>
                  </a:cubicBezTo>
                  <a:cubicBezTo>
                    <a:pt x="218" y="101"/>
                    <a:pt x="251" y="17"/>
                    <a:pt x="251"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6" name="Google Shape;1737;p40">
              <a:extLst>
                <a:ext uri="{FF2B5EF4-FFF2-40B4-BE49-F238E27FC236}">
                  <a16:creationId xmlns:a16="http://schemas.microsoft.com/office/drawing/2014/main" id="{A29AC62A-D09E-8029-28C3-99510F2FCA1A}"/>
                </a:ext>
              </a:extLst>
            </p:cNvPr>
            <p:cNvSpPr/>
            <p:nvPr/>
          </p:nvSpPr>
          <p:spPr>
            <a:xfrm>
              <a:off x="1215093" y="4637838"/>
              <a:ext cx="9139" cy="7760"/>
            </a:xfrm>
            <a:custGeom>
              <a:avLst/>
              <a:gdLst/>
              <a:ahLst/>
              <a:cxnLst/>
              <a:rect l="l" t="t" r="r" b="b"/>
              <a:pathLst>
                <a:path w="285" h="242" extrusionOk="0">
                  <a:moveTo>
                    <a:pt x="276" y="1"/>
                  </a:moveTo>
                  <a:cubicBezTo>
                    <a:pt x="250" y="1"/>
                    <a:pt x="190" y="46"/>
                    <a:pt x="118" y="104"/>
                  </a:cubicBezTo>
                  <a:cubicBezTo>
                    <a:pt x="51" y="171"/>
                    <a:pt x="1" y="238"/>
                    <a:pt x="1" y="238"/>
                  </a:cubicBezTo>
                  <a:cubicBezTo>
                    <a:pt x="3" y="240"/>
                    <a:pt x="6" y="241"/>
                    <a:pt x="10" y="241"/>
                  </a:cubicBezTo>
                  <a:cubicBezTo>
                    <a:pt x="35" y="241"/>
                    <a:pt x="95" y="196"/>
                    <a:pt x="168" y="138"/>
                  </a:cubicBezTo>
                  <a:cubicBezTo>
                    <a:pt x="235" y="71"/>
                    <a:pt x="285" y="4"/>
                    <a:pt x="285" y="4"/>
                  </a:cubicBezTo>
                  <a:cubicBezTo>
                    <a:pt x="283" y="2"/>
                    <a:pt x="280" y="1"/>
                    <a:pt x="276"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7" name="Google Shape;1738;p40">
              <a:extLst>
                <a:ext uri="{FF2B5EF4-FFF2-40B4-BE49-F238E27FC236}">
                  <a16:creationId xmlns:a16="http://schemas.microsoft.com/office/drawing/2014/main" id="{DA02A55E-F8F1-9DF8-8AC8-15AC8F0C4215}"/>
                </a:ext>
              </a:extLst>
            </p:cNvPr>
            <p:cNvSpPr/>
            <p:nvPr/>
          </p:nvSpPr>
          <p:spPr>
            <a:xfrm>
              <a:off x="1205986" y="4622958"/>
              <a:ext cx="16643" cy="2405"/>
            </a:xfrm>
            <a:custGeom>
              <a:avLst/>
              <a:gdLst/>
              <a:ahLst/>
              <a:cxnLst/>
              <a:rect l="l" t="t" r="r" b="b"/>
              <a:pathLst>
                <a:path w="519" h="75" extrusionOk="0">
                  <a:moveTo>
                    <a:pt x="1" y="0"/>
                  </a:moveTo>
                  <a:cubicBezTo>
                    <a:pt x="88" y="49"/>
                    <a:pt x="187" y="75"/>
                    <a:pt x="291" y="75"/>
                  </a:cubicBezTo>
                  <a:cubicBezTo>
                    <a:pt x="365" y="75"/>
                    <a:pt x="442" y="61"/>
                    <a:pt x="519" y="33"/>
                  </a:cubicBezTo>
                  <a:cubicBezTo>
                    <a:pt x="435" y="17"/>
                    <a:pt x="335" y="17"/>
                    <a:pt x="252" y="17"/>
                  </a:cubicBezTo>
                  <a:cubicBezTo>
                    <a:pt x="168" y="0"/>
                    <a:pt x="84" y="0"/>
                    <a:pt x="1"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8" name="Google Shape;1739;p40">
              <a:extLst>
                <a:ext uri="{FF2B5EF4-FFF2-40B4-BE49-F238E27FC236}">
                  <a16:creationId xmlns:a16="http://schemas.microsoft.com/office/drawing/2014/main" id="{4784A827-E411-826A-B6AB-A915FD07E569}"/>
                </a:ext>
              </a:extLst>
            </p:cNvPr>
            <p:cNvSpPr/>
            <p:nvPr/>
          </p:nvSpPr>
          <p:spPr>
            <a:xfrm>
              <a:off x="1231704" y="4626999"/>
              <a:ext cx="26840" cy="14719"/>
            </a:xfrm>
            <a:custGeom>
              <a:avLst/>
              <a:gdLst/>
              <a:ahLst/>
              <a:cxnLst/>
              <a:rect l="l" t="t" r="r" b="b"/>
              <a:pathLst>
                <a:path w="837" h="459" extrusionOk="0">
                  <a:moveTo>
                    <a:pt x="568" y="51"/>
                  </a:moveTo>
                  <a:cubicBezTo>
                    <a:pt x="632" y="51"/>
                    <a:pt x="698" y="64"/>
                    <a:pt x="753" y="91"/>
                  </a:cubicBezTo>
                  <a:cubicBezTo>
                    <a:pt x="803" y="125"/>
                    <a:pt x="769" y="191"/>
                    <a:pt x="719" y="208"/>
                  </a:cubicBezTo>
                  <a:cubicBezTo>
                    <a:pt x="669" y="242"/>
                    <a:pt x="619" y="258"/>
                    <a:pt x="569" y="275"/>
                  </a:cubicBezTo>
                  <a:cubicBezTo>
                    <a:pt x="469" y="308"/>
                    <a:pt x="368" y="342"/>
                    <a:pt x="268" y="359"/>
                  </a:cubicBezTo>
                  <a:cubicBezTo>
                    <a:pt x="185" y="367"/>
                    <a:pt x="119" y="371"/>
                    <a:pt x="73" y="375"/>
                  </a:cubicBezTo>
                  <a:lnTo>
                    <a:pt x="73" y="375"/>
                  </a:lnTo>
                  <a:cubicBezTo>
                    <a:pt x="101" y="321"/>
                    <a:pt x="135" y="269"/>
                    <a:pt x="168" y="225"/>
                  </a:cubicBezTo>
                  <a:cubicBezTo>
                    <a:pt x="235" y="158"/>
                    <a:pt x="318" y="91"/>
                    <a:pt x="419" y="75"/>
                  </a:cubicBezTo>
                  <a:cubicBezTo>
                    <a:pt x="464" y="60"/>
                    <a:pt x="515" y="51"/>
                    <a:pt x="568" y="51"/>
                  </a:cubicBezTo>
                  <a:close/>
                  <a:moveTo>
                    <a:pt x="554" y="0"/>
                  </a:moveTo>
                  <a:cubicBezTo>
                    <a:pt x="394" y="0"/>
                    <a:pt x="235" y="75"/>
                    <a:pt x="135" y="208"/>
                  </a:cubicBezTo>
                  <a:cubicBezTo>
                    <a:pt x="104" y="255"/>
                    <a:pt x="73" y="315"/>
                    <a:pt x="55" y="377"/>
                  </a:cubicBezTo>
                  <a:lnTo>
                    <a:pt x="55" y="377"/>
                  </a:lnTo>
                  <a:cubicBezTo>
                    <a:pt x="20" y="381"/>
                    <a:pt x="1" y="385"/>
                    <a:pt x="1" y="392"/>
                  </a:cubicBezTo>
                  <a:cubicBezTo>
                    <a:pt x="15" y="395"/>
                    <a:pt x="30" y="397"/>
                    <a:pt x="45" y="399"/>
                  </a:cubicBezTo>
                  <a:lnTo>
                    <a:pt x="45" y="399"/>
                  </a:lnTo>
                  <a:cubicBezTo>
                    <a:pt x="34" y="417"/>
                    <a:pt x="34" y="444"/>
                    <a:pt x="34" y="459"/>
                  </a:cubicBezTo>
                  <a:cubicBezTo>
                    <a:pt x="42" y="439"/>
                    <a:pt x="51" y="420"/>
                    <a:pt x="60" y="401"/>
                  </a:cubicBezTo>
                  <a:lnTo>
                    <a:pt x="60" y="401"/>
                  </a:lnTo>
                  <a:cubicBezTo>
                    <a:pt x="85" y="403"/>
                    <a:pt x="110" y="405"/>
                    <a:pt x="137" y="405"/>
                  </a:cubicBezTo>
                  <a:cubicBezTo>
                    <a:pt x="185" y="405"/>
                    <a:pt x="235" y="400"/>
                    <a:pt x="285" y="392"/>
                  </a:cubicBezTo>
                  <a:cubicBezTo>
                    <a:pt x="385" y="375"/>
                    <a:pt x="485" y="359"/>
                    <a:pt x="586" y="325"/>
                  </a:cubicBezTo>
                  <a:cubicBezTo>
                    <a:pt x="636" y="308"/>
                    <a:pt x="703" y="292"/>
                    <a:pt x="753" y="258"/>
                  </a:cubicBezTo>
                  <a:cubicBezTo>
                    <a:pt x="786" y="242"/>
                    <a:pt x="820" y="208"/>
                    <a:pt x="820" y="175"/>
                  </a:cubicBezTo>
                  <a:cubicBezTo>
                    <a:pt x="836" y="125"/>
                    <a:pt x="820" y="75"/>
                    <a:pt x="786" y="58"/>
                  </a:cubicBezTo>
                  <a:cubicBezTo>
                    <a:pt x="714" y="19"/>
                    <a:pt x="634" y="0"/>
                    <a:pt x="554"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49" name="Google Shape;1740;p40">
              <a:extLst>
                <a:ext uri="{FF2B5EF4-FFF2-40B4-BE49-F238E27FC236}">
                  <a16:creationId xmlns:a16="http://schemas.microsoft.com/office/drawing/2014/main" id="{E75BE7E2-37C4-0F32-8E8F-2E5A3E4391A8}"/>
                </a:ext>
              </a:extLst>
            </p:cNvPr>
            <p:cNvSpPr/>
            <p:nvPr/>
          </p:nvSpPr>
          <p:spPr>
            <a:xfrm>
              <a:off x="1222084" y="4622413"/>
              <a:ext cx="13404" cy="17701"/>
            </a:xfrm>
            <a:custGeom>
              <a:avLst/>
              <a:gdLst/>
              <a:ahLst/>
              <a:cxnLst/>
              <a:rect l="l" t="t" r="r" b="b"/>
              <a:pathLst>
                <a:path w="418" h="552" extrusionOk="0">
                  <a:moveTo>
                    <a:pt x="100" y="0"/>
                  </a:moveTo>
                  <a:cubicBezTo>
                    <a:pt x="34" y="17"/>
                    <a:pt x="0" y="67"/>
                    <a:pt x="0" y="134"/>
                  </a:cubicBezTo>
                  <a:cubicBezTo>
                    <a:pt x="17" y="167"/>
                    <a:pt x="34" y="218"/>
                    <a:pt x="50" y="251"/>
                  </a:cubicBezTo>
                  <a:cubicBezTo>
                    <a:pt x="84" y="318"/>
                    <a:pt x="134" y="368"/>
                    <a:pt x="184" y="435"/>
                  </a:cubicBezTo>
                  <a:cubicBezTo>
                    <a:pt x="234" y="485"/>
                    <a:pt x="284" y="518"/>
                    <a:pt x="351" y="535"/>
                  </a:cubicBezTo>
                  <a:cubicBezTo>
                    <a:pt x="351" y="535"/>
                    <a:pt x="284" y="485"/>
                    <a:pt x="217" y="401"/>
                  </a:cubicBezTo>
                  <a:cubicBezTo>
                    <a:pt x="167" y="351"/>
                    <a:pt x="134" y="284"/>
                    <a:pt x="100" y="234"/>
                  </a:cubicBezTo>
                  <a:cubicBezTo>
                    <a:pt x="50" y="167"/>
                    <a:pt x="34" y="67"/>
                    <a:pt x="100" y="50"/>
                  </a:cubicBezTo>
                  <a:cubicBezTo>
                    <a:pt x="167" y="50"/>
                    <a:pt x="251" y="117"/>
                    <a:pt x="284" y="167"/>
                  </a:cubicBezTo>
                  <a:cubicBezTo>
                    <a:pt x="334" y="234"/>
                    <a:pt x="351" y="284"/>
                    <a:pt x="368" y="351"/>
                  </a:cubicBezTo>
                  <a:cubicBezTo>
                    <a:pt x="368" y="418"/>
                    <a:pt x="368" y="485"/>
                    <a:pt x="368" y="552"/>
                  </a:cubicBezTo>
                  <a:cubicBezTo>
                    <a:pt x="401" y="485"/>
                    <a:pt x="418" y="418"/>
                    <a:pt x="401" y="351"/>
                  </a:cubicBezTo>
                  <a:cubicBezTo>
                    <a:pt x="401" y="284"/>
                    <a:pt x="368" y="201"/>
                    <a:pt x="334" y="151"/>
                  </a:cubicBezTo>
                  <a:cubicBezTo>
                    <a:pt x="284" y="50"/>
                    <a:pt x="184" y="0"/>
                    <a:pt x="100"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0" name="Google Shape;1741;p40">
              <a:extLst>
                <a:ext uri="{FF2B5EF4-FFF2-40B4-BE49-F238E27FC236}">
                  <a16:creationId xmlns:a16="http://schemas.microsoft.com/office/drawing/2014/main" id="{BFE729BB-3C50-9608-C0BD-E151C0C8DD7E}"/>
                </a:ext>
              </a:extLst>
            </p:cNvPr>
            <p:cNvSpPr/>
            <p:nvPr/>
          </p:nvSpPr>
          <p:spPr>
            <a:xfrm>
              <a:off x="1080634" y="4628314"/>
              <a:ext cx="50378" cy="41271"/>
            </a:xfrm>
            <a:custGeom>
              <a:avLst/>
              <a:gdLst/>
              <a:ahLst/>
              <a:cxnLst/>
              <a:rect l="l" t="t" r="r" b="b"/>
              <a:pathLst>
                <a:path w="1571" h="1287" extrusionOk="0">
                  <a:moveTo>
                    <a:pt x="100" y="0"/>
                  </a:moveTo>
                  <a:cubicBezTo>
                    <a:pt x="67" y="0"/>
                    <a:pt x="33" y="17"/>
                    <a:pt x="0" y="17"/>
                  </a:cubicBezTo>
                  <a:cubicBezTo>
                    <a:pt x="0" y="25"/>
                    <a:pt x="33" y="25"/>
                    <a:pt x="92" y="25"/>
                  </a:cubicBezTo>
                  <a:cubicBezTo>
                    <a:pt x="150" y="25"/>
                    <a:pt x="234" y="25"/>
                    <a:pt x="334" y="34"/>
                  </a:cubicBezTo>
                  <a:cubicBezTo>
                    <a:pt x="869" y="100"/>
                    <a:pt x="1303" y="468"/>
                    <a:pt x="1487" y="969"/>
                  </a:cubicBezTo>
                  <a:cubicBezTo>
                    <a:pt x="1537" y="1153"/>
                    <a:pt x="1554" y="1287"/>
                    <a:pt x="1554" y="1287"/>
                  </a:cubicBezTo>
                  <a:cubicBezTo>
                    <a:pt x="1571" y="1253"/>
                    <a:pt x="1571" y="1220"/>
                    <a:pt x="1554" y="1203"/>
                  </a:cubicBezTo>
                  <a:cubicBezTo>
                    <a:pt x="1554" y="1120"/>
                    <a:pt x="1537" y="1036"/>
                    <a:pt x="1521" y="952"/>
                  </a:cubicBezTo>
                  <a:cubicBezTo>
                    <a:pt x="1353" y="418"/>
                    <a:pt x="886" y="50"/>
                    <a:pt x="334"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1" name="Google Shape;1742;p40">
              <a:extLst>
                <a:ext uri="{FF2B5EF4-FFF2-40B4-BE49-F238E27FC236}">
                  <a16:creationId xmlns:a16="http://schemas.microsoft.com/office/drawing/2014/main" id="{7EF18377-24A5-BB2D-6133-5F8B393DB151}"/>
                </a:ext>
              </a:extLst>
            </p:cNvPr>
            <p:cNvSpPr/>
            <p:nvPr/>
          </p:nvSpPr>
          <p:spPr>
            <a:xfrm>
              <a:off x="1148682" y="4656533"/>
              <a:ext cx="41271" cy="2501"/>
            </a:xfrm>
            <a:custGeom>
              <a:avLst/>
              <a:gdLst/>
              <a:ahLst/>
              <a:cxnLst/>
              <a:rect l="l" t="t" r="r" b="b"/>
              <a:pathLst>
                <a:path w="1287" h="78" extrusionOk="0">
                  <a:moveTo>
                    <a:pt x="34" y="1"/>
                  </a:moveTo>
                  <a:cubicBezTo>
                    <a:pt x="12" y="1"/>
                    <a:pt x="0" y="2"/>
                    <a:pt x="0" y="6"/>
                  </a:cubicBezTo>
                  <a:cubicBezTo>
                    <a:pt x="239" y="52"/>
                    <a:pt x="477" y="77"/>
                    <a:pt x="713" y="77"/>
                  </a:cubicBezTo>
                  <a:cubicBezTo>
                    <a:pt x="907" y="77"/>
                    <a:pt x="1098" y="60"/>
                    <a:pt x="1287" y="22"/>
                  </a:cubicBezTo>
                  <a:cubicBezTo>
                    <a:pt x="1287" y="17"/>
                    <a:pt x="1255" y="15"/>
                    <a:pt x="1200" y="15"/>
                  </a:cubicBezTo>
                  <a:cubicBezTo>
                    <a:pt x="1090" y="15"/>
                    <a:pt x="886" y="22"/>
                    <a:pt x="652" y="22"/>
                  </a:cubicBezTo>
                  <a:cubicBezTo>
                    <a:pt x="371" y="22"/>
                    <a:pt x="122" y="1"/>
                    <a:pt x="34"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2" name="Google Shape;1743;p40">
              <a:extLst>
                <a:ext uri="{FF2B5EF4-FFF2-40B4-BE49-F238E27FC236}">
                  <a16:creationId xmlns:a16="http://schemas.microsoft.com/office/drawing/2014/main" id="{E77F1429-7F71-D9A1-5D4B-9E937F87086E}"/>
                </a:ext>
              </a:extLst>
            </p:cNvPr>
            <p:cNvSpPr/>
            <p:nvPr/>
          </p:nvSpPr>
          <p:spPr>
            <a:xfrm>
              <a:off x="1120815" y="4656148"/>
              <a:ext cx="4842" cy="8626"/>
            </a:xfrm>
            <a:custGeom>
              <a:avLst/>
              <a:gdLst/>
              <a:ahLst/>
              <a:cxnLst/>
              <a:rect l="l" t="t" r="r" b="b"/>
              <a:pathLst>
                <a:path w="151" h="269" extrusionOk="0">
                  <a:moveTo>
                    <a:pt x="0" y="1"/>
                  </a:moveTo>
                  <a:cubicBezTo>
                    <a:pt x="0" y="18"/>
                    <a:pt x="34" y="68"/>
                    <a:pt x="67" y="135"/>
                  </a:cubicBezTo>
                  <a:cubicBezTo>
                    <a:pt x="84" y="201"/>
                    <a:pt x="100" y="268"/>
                    <a:pt x="117" y="268"/>
                  </a:cubicBezTo>
                  <a:cubicBezTo>
                    <a:pt x="134" y="268"/>
                    <a:pt x="151" y="185"/>
                    <a:pt x="117" y="118"/>
                  </a:cubicBezTo>
                  <a:cubicBezTo>
                    <a:pt x="67" y="34"/>
                    <a:pt x="17" y="1"/>
                    <a:pt x="0"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3" name="Google Shape;1744;p40">
              <a:extLst>
                <a:ext uri="{FF2B5EF4-FFF2-40B4-BE49-F238E27FC236}">
                  <a16:creationId xmlns:a16="http://schemas.microsoft.com/office/drawing/2014/main" id="{7BCC4549-EC22-2855-B71F-35706C0C249F}"/>
                </a:ext>
              </a:extLst>
            </p:cNvPr>
            <p:cNvSpPr/>
            <p:nvPr/>
          </p:nvSpPr>
          <p:spPr>
            <a:xfrm>
              <a:off x="1110617" y="4643161"/>
              <a:ext cx="5932" cy="5676"/>
            </a:xfrm>
            <a:custGeom>
              <a:avLst/>
              <a:gdLst/>
              <a:ahLst/>
              <a:cxnLst/>
              <a:rect l="l" t="t" r="r" b="b"/>
              <a:pathLst>
                <a:path w="185" h="177" extrusionOk="0">
                  <a:moveTo>
                    <a:pt x="12" y="1"/>
                  </a:moveTo>
                  <a:cubicBezTo>
                    <a:pt x="8" y="1"/>
                    <a:pt x="4" y="2"/>
                    <a:pt x="1" y="5"/>
                  </a:cubicBezTo>
                  <a:cubicBezTo>
                    <a:pt x="1" y="22"/>
                    <a:pt x="17" y="55"/>
                    <a:pt x="68" y="105"/>
                  </a:cubicBezTo>
                  <a:cubicBezTo>
                    <a:pt x="109" y="146"/>
                    <a:pt x="139" y="176"/>
                    <a:pt x="157" y="176"/>
                  </a:cubicBezTo>
                  <a:cubicBezTo>
                    <a:pt x="161" y="176"/>
                    <a:pt x="165" y="175"/>
                    <a:pt x="168" y="172"/>
                  </a:cubicBezTo>
                  <a:cubicBezTo>
                    <a:pt x="185" y="172"/>
                    <a:pt x="151" y="122"/>
                    <a:pt x="101" y="72"/>
                  </a:cubicBezTo>
                  <a:cubicBezTo>
                    <a:pt x="73" y="31"/>
                    <a:pt x="35" y="1"/>
                    <a:pt x="12"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4" name="Google Shape;1745;p40">
              <a:extLst>
                <a:ext uri="{FF2B5EF4-FFF2-40B4-BE49-F238E27FC236}">
                  <a16:creationId xmlns:a16="http://schemas.microsoft.com/office/drawing/2014/main" id="{76A59C75-879E-14D1-138D-E3AD597BA880}"/>
                </a:ext>
              </a:extLst>
            </p:cNvPr>
            <p:cNvSpPr/>
            <p:nvPr/>
          </p:nvSpPr>
          <p:spPr>
            <a:xfrm>
              <a:off x="1095610" y="4636427"/>
              <a:ext cx="8626" cy="3688"/>
            </a:xfrm>
            <a:custGeom>
              <a:avLst/>
              <a:gdLst/>
              <a:ahLst/>
              <a:cxnLst/>
              <a:rect l="l" t="t" r="r" b="b"/>
              <a:pathLst>
                <a:path w="269" h="115" extrusionOk="0">
                  <a:moveTo>
                    <a:pt x="80" y="0"/>
                  </a:moveTo>
                  <a:cubicBezTo>
                    <a:pt x="33" y="0"/>
                    <a:pt x="1" y="20"/>
                    <a:pt x="1" y="31"/>
                  </a:cubicBezTo>
                  <a:cubicBezTo>
                    <a:pt x="18" y="48"/>
                    <a:pt x="68" y="48"/>
                    <a:pt x="135" y="65"/>
                  </a:cubicBezTo>
                  <a:cubicBezTo>
                    <a:pt x="201" y="81"/>
                    <a:pt x="252" y="115"/>
                    <a:pt x="252" y="115"/>
                  </a:cubicBezTo>
                  <a:cubicBezTo>
                    <a:pt x="268" y="98"/>
                    <a:pt x="235" y="48"/>
                    <a:pt x="151" y="14"/>
                  </a:cubicBezTo>
                  <a:cubicBezTo>
                    <a:pt x="125" y="4"/>
                    <a:pt x="101" y="0"/>
                    <a:pt x="80"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5" name="Google Shape;1746;p40">
              <a:extLst>
                <a:ext uri="{FF2B5EF4-FFF2-40B4-BE49-F238E27FC236}">
                  <a16:creationId xmlns:a16="http://schemas.microsoft.com/office/drawing/2014/main" id="{1C499596-DF08-4DDC-ADDE-03882E51E147}"/>
                </a:ext>
              </a:extLst>
            </p:cNvPr>
            <p:cNvSpPr/>
            <p:nvPr/>
          </p:nvSpPr>
          <p:spPr>
            <a:xfrm>
              <a:off x="1084899" y="4633797"/>
              <a:ext cx="4874" cy="2437"/>
            </a:xfrm>
            <a:custGeom>
              <a:avLst/>
              <a:gdLst/>
              <a:ahLst/>
              <a:cxnLst/>
              <a:rect l="l" t="t" r="r" b="b"/>
              <a:pathLst>
                <a:path w="152" h="76" extrusionOk="0">
                  <a:moveTo>
                    <a:pt x="38" y="0"/>
                  </a:moveTo>
                  <a:cubicBezTo>
                    <a:pt x="26" y="0"/>
                    <a:pt x="17" y="5"/>
                    <a:pt x="17" y="13"/>
                  </a:cubicBezTo>
                  <a:cubicBezTo>
                    <a:pt x="1" y="30"/>
                    <a:pt x="34" y="46"/>
                    <a:pt x="68" y="63"/>
                  </a:cubicBezTo>
                  <a:cubicBezTo>
                    <a:pt x="84" y="71"/>
                    <a:pt x="101" y="76"/>
                    <a:pt x="114" y="76"/>
                  </a:cubicBezTo>
                  <a:cubicBezTo>
                    <a:pt x="126" y="76"/>
                    <a:pt x="134" y="71"/>
                    <a:pt x="134" y="63"/>
                  </a:cubicBezTo>
                  <a:cubicBezTo>
                    <a:pt x="151" y="63"/>
                    <a:pt x="118" y="30"/>
                    <a:pt x="84" y="13"/>
                  </a:cubicBezTo>
                  <a:cubicBezTo>
                    <a:pt x="68" y="5"/>
                    <a:pt x="51" y="0"/>
                    <a:pt x="38"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6" name="Google Shape;1747;p40">
              <a:extLst>
                <a:ext uri="{FF2B5EF4-FFF2-40B4-BE49-F238E27FC236}">
                  <a16:creationId xmlns:a16="http://schemas.microsoft.com/office/drawing/2014/main" id="{3A4C6DA1-41F1-94D2-B2BE-1E8293920A21}"/>
                </a:ext>
              </a:extLst>
            </p:cNvPr>
            <p:cNvSpPr/>
            <p:nvPr/>
          </p:nvSpPr>
          <p:spPr>
            <a:xfrm>
              <a:off x="1248315" y="4620265"/>
              <a:ext cx="263114" cy="64424"/>
            </a:xfrm>
            <a:custGeom>
              <a:avLst/>
              <a:gdLst/>
              <a:ahLst/>
              <a:cxnLst/>
              <a:rect l="l" t="t" r="r" b="b"/>
              <a:pathLst>
                <a:path w="8205" h="2009" extrusionOk="0">
                  <a:moveTo>
                    <a:pt x="68" y="0"/>
                  </a:moveTo>
                  <a:lnTo>
                    <a:pt x="1" y="1671"/>
                  </a:lnTo>
                  <a:lnTo>
                    <a:pt x="285" y="1705"/>
                  </a:lnTo>
                  <a:cubicBezTo>
                    <a:pt x="1212" y="1782"/>
                    <a:pt x="4385" y="2008"/>
                    <a:pt x="6164" y="2008"/>
                  </a:cubicBezTo>
                  <a:cubicBezTo>
                    <a:pt x="6693" y="2008"/>
                    <a:pt x="7098" y="1988"/>
                    <a:pt x="7286" y="1939"/>
                  </a:cubicBezTo>
                  <a:cubicBezTo>
                    <a:pt x="8205" y="1688"/>
                    <a:pt x="4479" y="719"/>
                    <a:pt x="4479" y="719"/>
                  </a:cubicBezTo>
                  <a:lnTo>
                    <a:pt x="4495" y="318"/>
                  </a:lnTo>
                  <a:lnTo>
                    <a:pt x="68" y="0"/>
                  </a:lnTo>
                  <a:close/>
                </a:path>
              </a:pathLst>
            </a:custGeom>
            <a:solidFill>
              <a:schemeClr val="accent2">
                <a:lumMod val="40000"/>
                <a:lumOff val="6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7" name="Google Shape;1748;p40">
              <a:extLst>
                <a:ext uri="{FF2B5EF4-FFF2-40B4-BE49-F238E27FC236}">
                  <a16:creationId xmlns:a16="http://schemas.microsoft.com/office/drawing/2014/main" id="{575B1809-9911-9074-C405-CFE093C16DCD}"/>
                </a:ext>
              </a:extLst>
            </p:cNvPr>
            <p:cNvSpPr/>
            <p:nvPr/>
          </p:nvSpPr>
          <p:spPr>
            <a:xfrm>
              <a:off x="1248860" y="4632547"/>
              <a:ext cx="50923" cy="41880"/>
            </a:xfrm>
            <a:custGeom>
              <a:avLst/>
              <a:gdLst/>
              <a:ahLst/>
              <a:cxnLst/>
              <a:rect l="l" t="t" r="r" b="b"/>
              <a:pathLst>
                <a:path w="1588" h="1306" extrusionOk="0">
                  <a:moveTo>
                    <a:pt x="103" y="0"/>
                  </a:moveTo>
                  <a:cubicBezTo>
                    <a:pt x="80" y="0"/>
                    <a:pt x="57" y="1"/>
                    <a:pt x="34" y="2"/>
                  </a:cubicBezTo>
                  <a:lnTo>
                    <a:pt x="1" y="1222"/>
                  </a:lnTo>
                  <a:lnTo>
                    <a:pt x="1588" y="1305"/>
                  </a:lnTo>
                  <a:cubicBezTo>
                    <a:pt x="1538" y="937"/>
                    <a:pt x="1337" y="587"/>
                    <a:pt x="1053" y="353"/>
                  </a:cubicBezTo>
                  <a:cubicBezTo>
                    <a:pt x="787" y="118"/>
                    <a:pt x="447" y="0"/>
                    <a:pt x="103" y="0"/>
                  </a:cubicBezTo>
                  <a:close/>
                </a:path>
              </a:pathLst>
            </a:custGeom>
            <a:solidFill>
              <a:srgbClr val="FFFFFF">
                <a:alpha val="3348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8" name="Google Shape;1749;p40">
              <a:extLst>
                <a:ext uri="{FF2B5EF4-FFF2-40B4-BE49-F238E27FC236}">
                  <a16:creationId xmlns:a16="http://schemas.microsoft.com/office/drawing/2014/main" id="{59C1BD78-FBBE-70B1-77C5-A2960928B025}"/>
                </a:ext>
              </a:extLst>
            </p:cNvPr>
            <p:cNvSpPr/>
            <p:nvPr/>
          </p:nvSpPr>
          <p:spPr>
            <a:xfrm>
              <a:off x="1248315" y="4660990"/>
              <a:ext cx="243841" cy="23057"/>
            </a:xfrm>
            <a:custGeom>
              <a:avLst/>
              <a:gdLst/>
              <a:ahLst/>
              <a:cxnLst/>
              <a:rect l="l" t="t" r="r" b="b"/>
              <a:pathLst>
                <a:path w="7604" h="719" extrusionOk="0">
                  <a:moveTo>
                    <a:pt x="6300" y="0"/>
                  </a:moveTo>
                  <a:cubicBezTo>
                    <a:pt x="6033" y="0"/>
                    <a:pt x="5882" y="552"/>
                    <a:pt x="5882" y="552"/>
                  </a:cubicBezTo>
                  <a:lnTo>
                    <a:pt x="18" y="301"/>
                  </a:lnTo>
                  <a:lnTo>
                    <a:pt x="1" y="401"/>
                  </a:lnTo>
                  <a:cubicBezTo>
                    <a:pt x="1511" y="583"/>
                    <a:pt x="4316" y="718"/>
                    <a:pt x="6012" y="718"/>
                  </a:cubicBezTo>
                  <a:cubicBezTo>
                    <a:pt x="6813" y="718"/>
                    <a:pt x="7366" y="688"/>
                    <a:pt x="7419" y="619"/>
                  </a:cubicBezTo>
                  <a:cubicBezTo>
                    <a:pt x="7603" y="418"/>
                    <a:pt x="6300" y="0"/>
                    <a:pt x="6300" y="0"/>
                  </a:cubicBezTo>
                  <a:close/>
                </a:path>
              </a:pathLst>
            </a:custGeom>
            <a:solidFill>
              <a:srgbClr val="FFFFFF">
                <a:alpha val="3348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59" name="Google Shape;1750;p40">
              <a:extLst>
                <a:ext uri="{FF2B5EF4-FFF2-40B4-BE49-F238E27FC236}">
                  <a16:creationId xmlns:a16="http://schemas.microsoft.com/office/drawing/2014/main" id="{1060A3B5-0FC5-97FB-A94A-8C9B046E2EE0}"/>
                </a:ext>
              </a:extLst>
            </p:cNvPr>
            <p:cNvSpPr/>
            <p:nvPr/>
          </p:nvSpPr>
          <p:spPr>
            <a:xfrm>
              <a:off x="1246712" y="4670643"/>
              <a:ext cx="237396" cy="8594"/>
            </a:xfrm>
            <a:custGeom>
              <a:avLst/>
              <a:gdLst/>
              <a:ahLst/>
              <a:cxnLst/>
              <a:rect l="l" t="t" r="r" b="b"/>
              <a:pathLst>
                <a:path w="7403" h="268" extrusionOk="0">
                  <a:moveTo>
                    <a:pt x="1" y="0"/>
                  </a:moveTo>
                  <a:cubicBezTo>
                    <a:pt x="17" y="0"/>
                    <a:pt x="51" y="17"/>
                    <a:pt x="68" y="17"/>
                  </a:cubicBezTo>
                  <a:lnTo>
                    <a:pt x="285" y="34"/>
                  </a:lnTo>
                  <a:cubicBezTo>
                    <a:pt x="502" y="50"/>
                    <a:pt x="769" y="67"/>
                    <a:pt x="1087" y="84"/>
                  </a:cubicBezTo>
                  <a:cubicBezTo>
                    <a:pt x="1772" y="134"/>
                    <a:pt x="2708" y="184"/>
                    <a:pt x="3727" y="217"/>
                  </a:cubicBezTo>
                  <a:cubicBezTo>
                    <a:pt x="4763" y="267"/>
                    <a:pt x="5698" y="267"/>
                    <a:pt x="6383" y="267"/>
                  </a:cubicBezTo>
                  <a:lnTo>
                    <a:pt x="7185" y="267"/>
                  </a:lnTo>
                  <a:lnTo>
                    <a:pt x="7403" y="251"/>
                  </a:lnTo>
                  <a:lnTo>
                    <a:pt x="7185" y="234"/>
                  </a:lnTo>
                  <a:lnTo>
                    <a:pt x="6383" y="234"/>
                  </a:lnTo>
                  <a:cubicBezTo>
                    <a:pt x="5698" y="217"/>
                    <a:pt x="4763" y="201"/>
                    <a:pt x="3743" y="167"/>
                  </a:cubicBezTo>
                  <a:cubicBezTo>
                    <a:pt x="2708" y="134"/>
                    <a:pt x="1772" y="84"/>
                    <a:pt x="1087" y="50"/>
                  </a:cubicBezTo>
                  <a:lnTo>
                    <a:pt x="285" y="17"/>
                  </a:lnTo>
                  <a:lnTo>
                    <a:pt x="68" y="0"/>
                  </a:ln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0" name="Google Shape;1751;p40">
              <a:extLst>
                <a:ext uri="{FF2B5EF4-FFF2-40B4-BE49-F238E27FC236}">
                  <a16:creationId xmlns:a16="http://schemas.microsoft.com/office/drawing/2014/main" id="{BBE7D3E3-ECA9-470C-0498-8EEC865C40CD}"/>
                </a:ext>
              </a:extLst>
            </p:cNvPr>
            <p:cNvSpPr/>
            <p:nvPr/>
          </p:nvSpPr>
          <p:spPr>
            <a:xfrm>
              <a:off x="1436936" y="4658842"/>
              <a:ext cx="14495" cy="21998"/>
            </a:xfrm>
            <a:custGeom>
              <a:avLst/>
              <a:gdLst/>
              <a:ahLst/>
              <a:cxnLst/>
              <a:rect l="l" t="t" r="r" b="b"/>
              <a:pathLst>
                <a:path w="452" h="686" extrusionOk="0">
                  <a:moveTo>
                    <a:pt x="451" y="0"/>
                  </a:moveTo>
                  <a:cubicBezTo>
                    <a:pt x="167" y="117"/>
                    <a:pt x="0" y="385"/>
                    <a:pt x="0" y="686"/>
                  </a:cubicBezTo>
                  <a:cubicBezTo>
                    <a:pt x="34" y="552"/>
                    <a:pt x="101" y="418"/>
                    <a:pt x="167" y="301"/>
                  </a:cubicBezTo>
                  <a:cubicBezTo>
                    <a:pt x="251" y="201"/>
                    <a:pt x="334" y="101"/>
                    <a:pt x="451"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2" name="Google Shape;1752;p40">
              <a:extLst>
                <a:ext uri="{FF2B5EF4-FFF2-40B4-BE49-F238E27FC236}">
                  <a16:creationId xmlns:a16="http://schemas.microsoft.com/office/drawing/2014/main" id="{4AC5D7F9-ADC5-15DB-C32B-6C2F53F2DCCA}"/>
                </a:ext>
              </a:extLst>
            </p:cNvPr>
            <p:cNvSpPr/>
            <p:nvPr/>
          </p:nvSpPr>
          <p:spPr>
            <a:xfrm>
              <a:off x="1395665" y="4646528"/>
              <a:ext cx="8626" cy="11801"/>
            </a:xfrm>
            <a:custGeom>
              <a:avLst/>
              <a:gdLst/>
              <a:ahLst/>
              <a:cxnLst/>
              <a:rect l="l" t="t" r="r" b="b"/>
              <a:pathLst>
                <a:path w="269" h="368" extrusionOk="0">
                  <a:moveTo>
                    <a:pt x="251" y="0"/>
                  </a:moveTo>
                  <a:cubicBezTo>
                    <a:pt x="235" y="0"/>
                    <a:pt x="185" y="67"/>
                    <a:pt x="118" y="167"/>
                  </a:cubicBezTo>
                  <a:cubicBezTo>
                    <a:pt x="34" y="268"/>
                    <a:pt x="1" y="351"/>
                    <a:pt x="17" y="368"/>
                  </a:cubicBezTo>
                  <a:cubicBezTo>
                    <a:pt x="17" y="368"/>
                    <a:pt x="84" y="301"/>
                    <a:pt x="151" y="201"/>
                  </a:cubicBezTo>
                  <a:cubicBezTo>
                    <a:pt x="218" y="100"/>
                    <a:pt x="268" y="17"/>
                    <a:pt x="251"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4" name="Google Shape;1753;p40">
              <a:extLst>
                <a:ext uri="{FF2B5EF4-FFF2-40B4-BE49-F238E27FC236}">
                  <a16:creationId xmlns:a16="http://schemas.microsoft.com/office/drawing/2014/main" id="{E2519548-D545-B08A-F6C7-5F18D40CE8C9}"/>
                </a:ext>
              </a:extLst>
            </p:cNvPr>
            <p:cNvSpPr/>
            <p:nvPr/>
          </p:nvSpPr>
          <p:spPr>
            <a:xfrm>
              <a:off x="1384410" y="4644283"/>
              <a:ext cx="9684" cy="7632"/>
            </a:xfrm>
            <a:custGeom>
              <a:avLst/>
              <a:gdLst/>
              <a:ahLst/>
              <a:cxnLst/>
              <a:rect l="l" t="t" r="r" b="b"/>
              <a:pathLst>
                <a:path w="302" h="238" extrusionOk="0">
                  <a:moveTo>
                    <a:pt x="281" y="0"/>
                  </a:moveTo>
                  <a:cubicBezTo>
                    <a:pt x="267" y="0"/>
                    <a:pt x="207" y="44"/>
                    <a:pt x="134" y="87"/>
                  </a:cubicBezTo>
                  <a:cubicBezTo>
                    <a:pt x="51" y="154"/>
                    <a:pt x="1" y="221"/>
                    <a:pt x="1" y="237"/>
                  </a:cubicBezTo>
                  <a:cubicBezTo>
                    <a:pt x="18" y="237"/>
                    <a:pt x="84" y="204"/>
                    <a:pt x="168" y="137"/>
                  </a:cubicBezTo>
                  <a:cubicBezTo>
                    <a:pt x="251" y="70"/>
                    <a:pt x="302" y="3"/>
                    <a:pt x="285" y="3"/>
                  </a:cubicBezTo>
                  <a:cubicBezTo>
                    <a:pt x="285" y="1"/>
                    <a:pt x="284" y="0"/>
                    <a:pt x="281"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5" name="Google Shape;1754;p40">
              <a:extLst>
                <a:ext uri="{FF2B5EF4-FFF2-40B4-BE49-F238E27FC236}">
                  <a16:creationId xmlns:a16="http://schemas.microsoft.com/office/drawing/2014/main" id="{439F2B04-5822-780D-FCE8-8C4730A17989}"/>
                </a:ext>
              </a:extLst>
            </p:cNvPr>
            <p:cNvSpPr/>
            <p:nvPr/>
          </p:nvSpPr>
          <p:spPr>
            <a:xfrm>
              <a:off x="1375848" y="4628827"/>
              <a:ext cx="16643" cy="2565"/>
            </a:xfrm>
            <a:custGeom>
              <a:avLst/>
              <a:gdLst/>
              <a:ahLst/>
              <a:cxnLst/>
              <a:rect l="l" t="t" r="r" b="b"/>
              <a:pathLst>
                <a:path w="519" h="80" extrusionOk="0">
                  <a:moveTo>
                    <a:pt x="0" y="1"/>
                  </a:moveTo>
                  <a:lnTo>
                    <a:pt x="0" y="1"/>
                  </a:lnTo>
                  <a:cubicBezTo>
                    <a:pt x="94" y="53"/>
                    <a:pt x="202" y="79"/>
                    <a:pt x="313" y="79"/>
                  </a:cubicBezTo>
                  <a:cubicBezTo>
                    <a:pt x="381" y="79"/>
                    <a:pt x="450" y="70"/>
                    <a:pt x="518" y="51"/>
                  </a:cubicBezTo>
                  <a:cubicBezTo>
                    <a:pt x="335" y="34"/>
                    <a:pt x="168" y="18"/>
                    <a:pt x="0"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6" name="Google Shape;1755;p40">
              <a:extLst>
                <a:ext uri="{FF2B5EF4-FFF2-40B4-BE49-F238E27FC236}">
                  <a16:creationId xmlns:a16="http://schemas.microsoft.com/office/drawing/2014/main" id="{9EA665BA-5952-5CC8-729A-15E14D01FDFB}"/>
                </a:ext>
              </a:extLst>
            </p:cNvPr>
            <p:cNvSpPr/>
            <p:nvPr/>
          </p:nvSpPr>
          <p:spPr>
            <a:xfrm>
              <a:off x="1401021" y="4633797"/>
              <a:ext cx="27354" cy="14911"/>
            </a:xfrm>
            <a:custGeom>
              <a:avLst/>
              <a:gdLst/>
              <a:ahLst/>
              <a:cxnLst/>
              <a:rect l="l" t="t" r="r" b="b"/>
              <a:pathLst>
                <a:path w="853" h="465" extrusionOk="0">
                  <a:moveTo>
                    <a:pt x="572" y="58"/>
                  </a:moveTo>
                  <a:cubicBezTo>
                    <a:pt x="640" y="58"/>
                    <a:pt x="711" y="74"/>
                    <a:pt x="769" y="113"/>
                  </a:cubicBezTo>
                  <a:cubicBezTo>
                    <a:pt x="803" y="147"/>
                    <a:pt x="786" y="197"/>
                    <a:pt x="736" y="230"/>
                  </a:cubicBezTo>
                  <a:cubicBezTo>
                    <a:pt x="686" y="247"/>
                    <a:pt x="636" y="264"/>
                    <a:pt x="586" y="280"/>
                  </a:cubicBezTo>
                  <a:cubicBezTo>
                    <a:pt x="485" y="314"/>
                    <a:pt x="385" y="330"/>
                    <a:pt x="285" y="347"/>
                  </a:cubicBezTo>
                  <a:cubicBezTo>
                    <a:pt x="207" y="363"/>
                    <a:pt x="140" y="367"/>
                    <a:pt x="91" y="370"/>
                  </a:cubicBezTo>
                  <a:lnTo>
                    <a:pt x="91" y="370"/>
                  </a:lnTo>
                  <a:cubicBezTo>
                    <a:pt x="115" y="319"/>
                    <a:pt x="143" y="272"/>
                    <a:pt x="185" y="230"/>
                  </a:cubicBezTo>
                  <a:cubicBezTo>
                    <a:pt x="251" y="147"/>
                    <a:pt x="335" y="96"/>
                    <a:pt x="435" y="80"/>
                  </a:cubicBezTo>
                  <a:cubicBezTo>
                    <a:pt x="477" y="66"/>
                    <a:pt x="524" y="58"/>
                    <a:pt x="572" y="58"/>
                  </a:cubicBezTo>
                  <a:close/>
                  <a:moveTo>
                    <a:pt x="554" y="1"/>
                  </a:moveTo>
                  <a:cubicBezTo>
                    <a:pt x="400" y="1"/>
                    <a:pt x="248" y="68"/>
                    <a:pt x="151" y="197"/>
                  </a:cubicBezTo>
                  <a:cubicBezTo>
                    <a:pt x="103" y="244"/>
                    <a:pt x="71" y="307"/>
                    <a:pt x="53" y="371"/>
                  </a:cubicBezTo>
                  <a:lnTo>
                    <a:pt x="53" y="371"/>
                  </a:lnTo>
                  <a:cubicBezTo>
                    <a:pt x="20" y="372"/>
                    <a:pt x="1" y="374"/>
                    <a:pt x="1" y="380"/>
                  </a:cubicBezTo>
                  <a:cubicBezTo>
                    <a:pt x="17" y="383"/>
                    <a:pt x="34" y="386"/>
                    <a:pt x="51" y="388"/>
                  </a:cubicBezTo>
                  <a:lnTo>
                    <a:pt x="51" y="388"/>
                  </a:lnTo>
                  <a:cubicBezTo>
                    <a:pt x="49" y="416"/>
                    <a:pt x="35" y="433"/>
                    <a:pt x="51" y="464"/>
                  </a:cubicBezTo>
                  <a:cubicBezTo>
                    <a:pt x="61" y="439"/>
                    <a:pt x="71" y="415"/>
                    <a:pt x="81" y="391"/>
                  </a:cubicBezTo>
                  <a:lnTo>
                    <a:pt x="81" y="391"/>
                  </a:lnTo>
                  <a:cubicBezTo>
                    <a:pt x="154" y="397"/>
                    <a:pt x="224" y="397"/>
                    <a:pt x="285" y="397"/>
                  </a:cubicBezTo>
                  <a:cubicBezTo>
                    <a:pt x="385" y="380"/>
                    <a:pt x="485" y="364"/>
                    <a:pt x="586" y="330"/>
                  </a:cubicBezTo>
                  <a:cubicBezTo>
                    <a:pt x="652" y="314"/>
                    <a:pt x="719" y="297"/>
                    <a:pt x="769" y="264"/>
                  </a:cubicBezTo>
                  <a:cubicBezTo>
                    <a:pt x="803" y="247"/>
                    <a:pt x="820" y="213"/>
                    <a:pt x="836" y="180"/>
                  </a:cubicBezTo>
                  <a:cubicBezTo>
                    <a:pt x="853" y="147"/>
                    <a:pt x="836" y="96"/>
                    <a:pt x="803" y="63"/>
                  </a:cubicBezTo>
                  <a:cubicBezTo>
                    <a:pt x="725" y="21"/>
                    <a:pt x="640" y="1"/>
                    <a:pt x="554"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7" name="Google Shape;1756;p40">
              <a:extLst>
                <a:ext uri="{FF2B5EF4-FFF2-40B4-BE49-F238E27FC236}">
                  <a16:creationId xmlns:a16="http://schemas.microsoft.com/office/drawing/2014/main" id="{8CE586F1-3D8D-DEE0-8DC9-B2F45BC0A16E}"/>
                </a:ext>
              </a:extLst>
            </p:cNvPr>
            <p:cNvSpPr/>
            <p:nvPr/>
          </p:nvSpPr>
          <p:spPr>
            <a:xfrm>
              <a:off x="1391914" y="4628827"/>
              <a:ext cx="13436" cy="17733"/>
            </a:xfrm>
            <a:custGeom>
              <a:avLst/>
              <a:gdLst/>
              <a:ahLst/>
              <a:cxnLst/>
              <a:rect l="l" t="t" r="r" b="b"/>
              <a:pathLst>
                <a:path w="419" h="553" extrusionOk="0">
                  <a:moveTo>
                    <a:pt x="101" y="1"/>
                  </a:moveTo>
                  <a:cubicBezTo>
                    <a:pt x="34" y="1"/>
                    <a:pt x="1" y="68"/>
                    <a:pt x="1" y="118"/>
                  </a:cubicBezTo>
                  <a:cubicBezTo>
                    <a:pt x="17" y="168"/>
                    <a:pt x="34" y="218"/>
                    <a:pt x="51" y="251"/>
                  </a:cubicBezTo>
                  <a:cubicBezTo>
                    <a:pt x="84" y="318"/>
                    <a:pt x="134" y="368"/>
                    <a:pt x="185" y="435"/>
                  </a:cubicBezTo>
                  <a:cubicBezTo>
                    <a:pt x="218" y="485"/>
                    <a:pt x="268" y="519"/>
                    <a:pt x="335" y="552"/>
                  </a:cubicBezTo>
                  <a:cubicBezTo>
                    <a:pt x="335" y="535"/>
                    <a:pt x="285" y="502"/>
                    <a:pt x="201" y="402"/>
                  </a:cubicBezTo>
                  <a:cubicBezTo>
                    <a:pt x="168" y="352"/>
                    <a:pt x="118" y="285"/>
                    <a:pt x="101" y="235"/>
                  </a:cubicBezTo>
                  <a:cubicBezTo>
                    <a:pt x="51" y="168"/>
                    <a:pt x="34" y="68"/>
                    <a:pt x="101" y="51"/>
                  </a:cubicBezTo>
                  <a:cubicBezTo>
                    <a:pt x="185" y="51"/>
                    <a:pt x="251" y="118"/>
                    <a:pt x="285" y="168"/>
                  </a:cubicBezTo>
                  <a:cubicBezTo>
                    <a:pt x="335" y="235"/>
                    <a:pt x="352" y="302"/>
                    <a:pt x="368" y="368"/>
                  </a:cubicBezTo>
                  <a:cubicBezTo>
                    <a:pt x="368" y="435"/>
                    <a:pt x="368" y="485"/>
                    <a:pt x="368" y="552"/>
                  </a:cubicBezTo>
                  <a:cubicBezTo>
                    <a:pt x="402" y="502"/>
                    <a:pt x="418" y="419"/>
                    <a:pt x="402" y="352"/>
                  </a:cubicBezTo>
                  <a:cubicBezTo>
                    <a:pt x="402" y="285"/>
                    <a:pt x="368" y="218"/>
                    <a:pt x="335" y="151"/>
                  </a:cubicBezTo>
                  <a:cubicBezTo>
                    <a:pt x="285" y="68"/>
                    <a:pt x="201" y="1"/>
                    <a:pt x="101"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8" name="Google Shape;1757;p40">
              <a:extLst>
                <a:ext uri="{FF2B5EF4-FFF2-40B4-BE49-F238E27FC236}">
                  <a16:creationId xmlns:a16="http://schemas.microsoft.com/office/drawing/2014/main" id="{531B26F2-45D8-1333-2508-3F245E591284}"/>
                </a:ext>
              </a:extLst>
            </p:cNvPr>
            <p:cNvSpPr/>
            <p:nvPr/>
          </p:nvSpPr>
          <p:spPr>
            <a:xfrm>
              <a:off x="1250464" y="4631104"/>
              <a:ext cx="49320" cy="42778"/>
            </a:xfrm>
            <a:custGeom>
              <a:avLst/>
              <a:gdLst/>
              <a:ahLst/>
              <a:cxnLst/>
              <a:rect l="l" t="t" r="r" b="b"/>
              <a:pathLst>
                <a:path w="1538" h="1334" extrusionOk="0">
                  <a:moveTo>
                    <a:pt x="212" y="1"/>
                  </a:moveTo>
                  <a:cubicBezTo>
                    <a:pt x="172" y="1"/>
                    <a:pt x="134" y="5"/>
                    <a:pt x="101" y="13"/>
                  </a:cubicBezTo>
                  <a:cubicBezTo>
                    <a:pt x="68" y="13"/>
                    <a:pt x="34" y="13"/>
                    <a:pt x="1" y="30"/>
                  </a:cubicBezTo>
                  <a:cubicBezTo>
                    <a:pt x="1" y="34"/>
                    <a:pt x="8" y="35"/>
                    <a:pt x="20" y="35"/>
                  </a:cubicBezTo>
                  <a:cubicBezTo>
                    <a:pt x="44" y="35"/>
                    <a:pt x="86" y="31"/>
                    <a:pt x="143" y="31"/>
                  </a:cubicBezTo>
                  <a:cubicBezTo>
                    <a:pt x="196" y="31"/>
                    <a:pt x="261" y="34"/>
                    <a:pt x="335" y="47"/>
                  </a:cubicBezTo>
                  <a:cubicBezTo>
                    <a:pt x="870" y="130"/>
                    <a:pt x="1304" y="498"/>
                    <a:pt x="1454" y="1016"/>
                  </a:cubicBezTo>
                  <a:cubicBezTo>
                    <a:pt x="1521" y="1200"/>
                    <a:pt x="1521" y="1333"/>
                    <a:pt x="1538" y="1333"/>
                  </a:cubicBezTo>
                  <a:cubicBezTo>
                    <a:pt x="1538" y="1300"/>
                    <a:pt x="1538" y="1267"/>
                    <a:pt x="1538" y="1233"/>
                  </a:cubicBezTo>
                  <a:cubicBezTo>
                    <a:pt x="1521" y="1150"/>
                    <a:pt x="1521" y="1083"/>
                    <a:pt x="1488" y="999"/>
                  </a:cubicBezTo>
                  <a:cubicBezTo>
                    <a:pt x="1354" y="464"/>
                    <a:pt x="886" y="63"/>
                    <a:pt x="335" y="13"/>
                  </a:cubicBezTo>
                  <a:cubicBezTo>
                    <a:pt x="293" y="5"/>
                    <a:pt x="251" y="1"/>
                    <a:pt x="212"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69" name="Google Shape;1758;p40">
              <a:extLst>
                <a:ext uri="{FF2B5EF4-FFF2-40B4-BE49-F238E27FC236}">
                  <a16:creationId xmlns:a16="http://schemas.microsoft.com/office/drawing/2014/main" id="{AC146E89-14B5-C651-1105-8365E6CD0FEB}"/>
                </a:ext>
              </a:extLst>
            </p:cNvPr>
            <p:cNvSpPr/>
            <p:nvPr/>
          </p:nvSpPr>
          <p:spPr>
            <a:xfrm>
              <a:off x="1317966" y="4661375"/>
              <a:ext cx="41303" cy="2565"/>
            </a:xfrm>
            <a:custGeom>
              <a:avLst/>
              <a:gdLst/>
              <a:ahLst/>
              <a:cxnLst/>
              <a:rect l="l" t="t" r="r" b="b"/>
              <a:pathLst>
                <a:path w="1288" h="80" extrusionOk="0">
                  <a:moveTo>
                    <a:pt x="33" y="0"/>
                  </a:moveTo>
                  <a:cubicBezTo>
                    <a:pt x="12" y="0"/>
                    <a:pt x="1" y="2"/>
                    <a:pt x="1" y="5"/>
                  </a:cubicBezTo>
                  <a:cubicBezTo>
                    <a:pt x="244" y="54"/>
                    <a:pt x="499" y="80"/>
                    <a:pt x="752" y="80"/>
                  </a:cubicBezTo>
                  <a:cubicBezTo>
                    <a:pt x="933" y="80"/>
                    <a:pt x="1113" y="66"/>
                    <a:pt x="1288" y="38"/>
                  </a:cubicBezTo>
                  <a:cubicBezTo>
                    <a:pt x="1288" y="38"/>
                    <a:pt x="1003" y="38"/>
                    <a:pt x="653" y="22"/>
                  </a:cubicBezTo>
                  <a:cubicBezTo>
                    <a:pt x="359" y="22"/>
                    <a:pt x="118" y="0"/>
                    <a:pt x="33"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0" name="Google Shape;1759;p40">
              <a:extLst>
                <a:ext uri="{FF2B5EF4-FFF2-40B4-BE49-F238E27FC236}">
                  <a16:creationId xmlns:a16="http://schemas.microsoft.com/office/drawing/2014/main" id="{6BF8C4B4-BAEE-7658-F8B4-0AD7797ECD52}"/>
                </a:ext>
              </a:extLst>
            </p:cNvPr>
            <p:cNvSpPr/>
            <p:nvPr/>
          </p:nvSpPr>
          <p:spPr>
            <a:xfrm>
              <a:off x="1290131" y="4660349"/>
              <a:ext cx="4297" cy="8177"/>
            </a:xfrm>
            <a:custGeom>
              <a:avLst/>
              <a:gdLst/>
              <a:ahLst/>
              <a:cxnLst/>
              <a:rect l="l" t="t" r="r" b="b"/>
              <a:pathLst>
                <a:path w="134" h="255" extrusionOk="0">
                  <a:moveTo>
                    <a:pt x="8" y="0"/>
                  </a:moveTo>
                  <a:cubicBezTo>
                    <a:pt x="5" y="0"/>
                    <a:pt x="2" y="1"/>
                    <a:pt x="0" y="4"/>
                  </a:cubicBezTo>
                  <a:cubicBezTo>
                    <a:pt x="0" y="4"/>
                    <a:pt x="34" y="54"/>
                    <a:pt x="50" y="121"/>
                  </a:cubicBezTo>
                  <a:cubicBezTo>
                    <a:pt x="84" y="187"/>
                    <a:pt x="100" y="254"/>
                    <a:pt x="117" y="254"/>
                  </a:cubicBezTo>
                  <a:cubicBezTo>
                    <a:pt x="134" y="254"/>
                    <a:pt x="134" y="187"/>
                    <a:pt x="100" y="104"/>
                  </a:cubicBezTo>
                  <a:cubicBezTo>
                    <a:pt x="71" y="46"/>
                    <a:pt x="30" y="0"/>
                    <a:pt x="8"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1" name="Google Shape;1760;p40">
              <a:extLst>
                <a:ext uri="{FF2B5EF4-FFF2-40B4-BE49-F238E27FC236}">
                  <a16:creationId xmlns:a16="http://schemas.microsoft.com/office/drawing/2014/main" id="{B3D95C94-D219-F30F-8966-B981A25EE842}"/>
                </a:ext>
              </a:extLst>
            </p:cNvPr>
            <p:cNvSpPr/>
            <p:nvPr/>
          </p:nvSpPr>
          <p:spPr>
            <a:xfrm>
              <a:off x="1279934" y="4646913"/>
              <a:ext cx="5932" cy="5676"/>
            </a:xfrm>
            <a:custGeom>
              <a:avLst/>
              <a:gdLst/>
              <a:ahLst/>
              <a:cxnLst/>
              <a:rect l="l" t="t" r="r" b="b"/>
              <a:pathLst>
                <a:path w="185" h="177" extrusionOk="0">
                  <a:moveTo>
                    <a:pt x="22" y="1"/>
                  </a:moveTo>
                  <a:cubicBezTo>
                    <a:pt x="19" y="1"/>
                    <a:pt x="17" y="2"/>
                    <a:pt x="17" y="5"/>
                  </a:cubicBezTo>
                  <a:cubicBezTo>
                    <a:pt x="1" y="5"/>
                    <a:pt x="34" y="55"/>
                    <a:pt x="67" y="105"/>
                  </a:cubicBezTo>
                  <a:cubicBezTo>
                    <a:pt x="109" y="146"/>
                    <a:pt x="150" y="176"/>
                    <a:pt x="163" y="176"/>
                  </a:cubicBezTo>
                  <a:cubicBezTo>
                    <a:pt x="166" y="176"/>
                    <a:pt x="168" y="175"/>
                    <a:pt x="168" y="172"/>
                  </a:cubicBezTo>
                  <a:cubicBezTo>
                    <a:pt x="184" y="172"/>
                    <a:pt x="151" y="122"/>
                    <a:pt x="118" y="72"/>
                  </a:cubicBezTo>
                  <a:cubicBezTo>
                    <a:pt x="76" y="30"/>
                    <a:pt x="35" y="1"/>
                    <a:pt x="22"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2" name="Google Shape;1761;p40">
              <a:extLst>
                <a:ext uri="{FF2B5EF4-FFF2-40B4-BE49-F238E27FC236}">
                  <a16:creationId xmlns:a16="http://schemas.microsoft.com/office/drawing/2014/main" id="{07B54DA8-88CC-D834-2468-7A93FC4271B6}"/>
                </a:ext>
              </a:extLst>
            </p:cNvPr>
            <p:cNvSpPr/>
            <p:nvPr/>
          </p:nvSpPr>
          <p:spPr>
            <a:xfrm>
              <a:off x="1265471" y="4639858"/>
              <a:ext cx="8594" cy="3624"/>
            </a:xfrm>
            <a:custGeom>
              <a:avLst/>
              <a:gdLst/>
              <a:ahLst/>
              <a:cxnLst/>
              <a:rect l="l" t="t" r="r" b="b"/>
              <a:pathLst>
                <a:path w="268" h="113" extrusionOk="0">
                  <a:moveTo>
                    <a:pt x="83" y="1"/>
                  </a:moveTo>
                  <a:cubicBezTo>
                    <a:pt x="34" y="1"/>
                    <a:pt x="1" y="13"/>
                    <a:pt x="1" y="24"/>
                  </a:cubicBezTo>
                  <a:cubicBezTo>
                    <a:pt x="1" y="41"/>
                    <a:pt x="67" y="41"/>
                    <a:pt x="134" y="58"/>
                  </a:cubicBezTo>
                  <a:cubicBezTo>
                    <a:pt x="175" y="85"/>
                    <a:pt x="216" y="112"/>
                    <a:pt x="239" y="112"/>
                  </a:cubicBezTo>
                  <a:cubicBezTo>
                    <a:pt x="244" y="112"/>
                    <a:pt x="248" y="111"/>
                    <a:pt x="251" y="108"/>
                  </a:cubicBezTo>
                  <a:cubicBezTo>
                    <a:pt x="268" y="108"/>
                    <a:pt x="218" y="41"/>
                    <a:pt x="151" y="8"/>
                  </a:cubicBezTo>
                  <a:cubicBezTo>
                    <a:pt x="126" y="3"/>
                    <a:pt x="103" y="1"/>
                    <a:pt x="83"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3" name="Google Shape;1762;p40">
              <a:extLst>
                <a:ext uri="{FF2B5EF4-FFF2-40B4-BE49-F238E27FC236}">
                  <a16:creationId xmlns:a16="http://schemas.microsoft.com/office/drawing/2014/main" id="{A8B03BAF-2A39-BC52-6545-C0AFED8E3116}"/>
                </a:ext>
              </a:extLst>
            </p:cNvPr>
            <p:cNvSpPr/>
            <p:nvPr/>
          </p:nvSpPr>
          <p:spPr>
            <a:xfrm>
              <a:off x="1254761" y="4637004"/>
              <a:ext cx="4842" cy="2437"/>
            </a:xfrm>
            <a:custGeom>
              <a:avLst/>
              <a:gdLst/>
              <a:ahLst/>
              <a:cxnLst/>
              <a:rect l="l" t="t" r="r" b="b"/>
              <a:pathLst>
                <a:path w="151" h="76" extrusionOk="0">
                  <a:moveTo>
                    <a:pt x="36" y="1"/>
                  </a:moveTo>
                  <a:cubicBezTo>
                    <a:pt x="21" y="1"/>
                    <a:pt x="9" y="5"/>
                    <a:pt x="0" y="13"/>
                  </a:cubicBezTo>
                  <a:cubicBezTo>
                    <a:pt x="0" y="30"/>
                    <a:pt x="17" y="47"/>
                    <a:pt x="67" y="63"/>
                  </a:cubicBezTo>
                  <a:cubicBezTo>
                    <a:pt x="84" y="72"/>
                    <a:pt x="101" y="76"/>
                    <a:pt x="113" y="76"/>
                  </a:cubicBezTo>
                  <a:cubicBezTo>
                    <a:pt x="126" y="76"/>
                    <a:pt x="134" y="72"/>
                    <a:pt x="134" y="63"/>
                  </a:cubicBezTo>
                  <a:cubicBezTo>
                    <a:pt x="151" y="47"/>
                    <a:pt x="117" y="30"/>
                    <a:pt x="84" y="13"/>
                  </a:cubicBezTo>
                  <a:cubicBezTo>
                    <a:pt x="67" y="5"/>
                    <a:pt x="50" y="1"/>
                    <a:pt x="36"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4" name="Google Shape;1763;p40">
              <a:extLst>
                <a:ext uri="{FF2B5EF4-FFF2-40B4-BE49-F238E27FC236}">
                  <a16:creationId xmlns:a16="http://schemas.microsoft.com/office/drawing/2014/main" id="{78F97C6D-3643-BAB1-C3BF-90576E43B732}"/>
                </a:ext>
              </a:extLst>
            </p:cNvPr>
            <p:cNvSpPr/>
            <p:nvPr/>
          </p:nvSpPr>
          <p:spPr>
            <a:xfrm>
              <a:off x="995431" y="2916422"/>
              <a:ext cx="495122" cy="1711923"/>
            </a:xfrm>
            <a:custGeom>
              <a:avLst/>
              <a:gdLst/>
              <a:ahLst/>
              <a:cxnLst/>
              <a:rect l="l" t="t" r="r" b="b"/>
              <a:pathLst>
                <a:path w="15440" h="53385" extrusionOk="0">
                  <a:moveTo>
                    <a:pt x="0" y="0"/>
                  </a:moveTo>
                  <a:lnTo>
                    <a:pt x="0" y="0"/>
                  </a:lnTo>
                  <a:cubicBezTo>
                    <a:pt x="0" y="1"/>
                    <a:pt x="6851" y="24244"/>
                    <a:pt x="6968" y="24696"/>
                  </a:cubicBezTo>
                  <a:cubicBezTo>
                    <a:pt x="7068" y="25147"/>
                    <a:pt x="1989" y="53267"/>
                    <a:pt x="1989" y="53267"/>
                  </a:cubicBezTo>
                  <a:lnTo>
                    <a:pt x="11162" y="53384"/>
                  </a:lnTo>
                  <a:cubicBezTo>
                    <a:pt x="11162" y="53384"/>
                    <a:pt x="14370" y="28889"/>
                    <a:pt x="14904" y="27703"/>
                  </a:cubicBezTo>
                  <a:cubicBezTo>
                    <a:pt x="15439" y="26517"/>
                    <a:pt x="11747" y="1972"/>
                    <a:pt x="11747" y="1972"/>
                  </a:cubicBezTo>
                  <a:lnTo>
                    <a:pt x="0" y="0"/>
                  </a:lnTo>
                  <a:close/>
                </a:path>
              </a:pathLst>
            </a:custGeom>
            <a:solidFill>
              <a:schemeClr val="bg2">
                <a:lumMod val="75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5" name="Google Shape;1764;p40">
              <a:extLst>
                <a:ext uri="{FF2B5EF4-FFF2-40B4-BE49-F238E27FC236}">
                  <a16:creationId xmlns:a16="http://schemas.microsoft.com/office/drawing/2014/main" id="{44CE529F-4230-08E7-3B55-4B862C9803B7}"/>
                </a:ext>
              </a:extLst>
            </p:cNvPr>
            <p:cNvSpPr/>
            <p:nvPr/>
          </p:nvSpPr>
          <p:spPr>
            <a:xfrm>
              <a:off x="891468" y="2896605"/>
              <a:ext cx="555153" cy="1746204"/>
            </a:xfrm>
            <a:custGeom>
              <a:avLst/>
              <a:gdLst/>
              <a:ahLst/>
              <a:cxnLst/>
              <a:rect l="l" t="t" r="r" b="b"/>
              <a:pathLst>
                <a:path w="17312" h="54454" extrusionOk="0">
                  <a:moveTo>
                    <a:pt x="1488" y="0"/>
                  </a:moveTo>
                  <a:lnTo>
                    <a:pt x="1120" y="869"/>
                  </a:lnTo>
                  <a:cubicBezTo>
                    <a:pt x="51" y="3425"/>
                    <a:pt x="1" y="6283"/>
                    <a:pt x="987" y="8856"/>
                  </a:cubicBezTo>
                  <a:lnTo>
                    <a:pt x="8155" y="27586"/>
                  </a:lnTo>
                  <a:cubicBezTo>
                    <a:pt x="8656" y="28923"/>
                    <a:pt x="8957" y="30309"/>
                    <a:pt x="9040" y="31730"/>
                  </a:cubicBezTo>
                  <a:lnTo>
                    <a:pt x="10160" y="53952"/>
                  </a:lnTo>
                  <a:lnTo>
                    <a:pt x="17311" y="54453"/>
                  </a:lnTo>
                  <a:cubicBezTo>
                    <a:pt x="17311" y="54453"/>
                    <a:pt x="16810" y="36291"/>
                    <a:pt x="16793" y="30593"/>
                  </a:cubicBezTo>
                  <a:cubicBezTo>
                    <a:pt x="16793" y="26299"/>
                    <a:pt x="13702" y="12665"/>
                    <a:pt x="11964" y="6099"/>
                  </a:cubicBezTo>
                  <a:lnTo>
                    <a:pt x="11948" y="3509"/>
                  </a:lnTo>
                  <a:lnTo>
                    <a:pt x="1488" y="0"/>
                  </a:lnTo>
                  <a:close/>
                </a:path>
              </a:pathLst>
            </a:custGeom>
            <a:solidFill>
              <a:schemeClr val="bg2">
                <a:lumMod val="9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6" name="Google Shape;1765;p40">
              <a:extLst>
                <a:ext uri="{FF2B5EF4-FFF2-40B4-BE49-F238E27FC236}">
                  <a16:creationId xmlns:a16="http://schemas.microsoft.com/office/drawing/2014/main" id="{ED06BEEA-DA56-AE2A-772A-E16E02941C49}"/>
                </a:ext>
              </a:extLst>
            </p:cNvPr>
            <p:cNvSpPr/>
            <p:nvPr/>
          </p:nvSpPr>
          <p:spPr>
            <a:xfrm>
              <a:off x="1052223" y="3526154"/>
              <a:ext cx="165051" cy="1100557"/>
            </a:xfrm>
            <a:custGeom>
              <a:avLst/>
              <a:gdLst/>
              <a:ahLst/>
              <a:cxnLst/>
              <a:rect l="l" t="t" r="r" b="b"/>
              <a:pathLst>
                <a:path w="5147" h="34320" extrusionOk="0">
                  <a:moveTo>
                    <a:pt x="1" y="1"/>
                  </a:moveTo>
                  <a:cubicBezTo>
                    <a:pt x="1" y="34"/>
                    <a:pt x="17" y="68"/>
                    <a:pt x="34" y="101"/>
                  </a:cubicBezTo>
                  <a:cubicBezTo>
                    <a:pt x="51" y="151"/>
                    <a:pt x="84" y="235"/>
                    <a:pt x="117" y="352"/>
                  </a:cubicBezTo>
                  <a:cubicBezTo>
                    <a:pt x="201" y="569"/>
                    <a:pt x="318" y="886"/>
                    <a:pt x="468" y="1304"/>
                  </a:cubicBezTo>
                  <a:lnTo>
                    <a:pt x="1805" y="4829"/>
                  </a:lnTo>
                  <a:cubicBezTo>
                    <a:pt x="2373" y="6300"/>
                    <a:pt x="3041" y="8071"/>
                    <a:pt x="3777" y="10026"/>
                  </a:cubicBezTo>
                  <a:cubicBezTo>
                    <a:pt x="3910" y="10544"/>
                    <a:pt x="4011" y="11078"/>
                    <a:pt x="4061" y="11596"/>
                  </a:cubicBezTo>
                  <a:cubicBezTo>
                    <a:pt x="4111" y="12148"/>
                    <a:pt x="4161" y="12699"/>
                    <a:pt x="4211" y="13267"/>
                  </a:cubicBezTo>
                  <a:cubicBezTo>
                    <a:pt x="4311" y="14403"/>
                    <a:pt x="4378" y="15590"/>
                    <a:pt x="4445" y="16793"/>
                  </a:cubicBezTo>
                  <a:cubicBezTo>
                    <a:pt x="4712" y="21638"/>
                    <a:pt x="4846" y="26016"/>
                    <a:pt x="4963" y="29190"/>
                  </a:cubicBezTo>
                  <a:cubicBezTo>
                    <a:pt x="5013" y="30778"/>
                    <a:pt x="5063" y="32048"/>
                    <a:pt x="5080" y="32950"/>
                  </a:cubicBezTo>
                  <a:cubicBezTo>
                    <a:pt x="5097" y="33384"/>
                    <a:pt x="5113" y="33735"/>
                    <a:pt x="5113" y="33969"/>
                  </a:cubicBezTo>
                  <a:cubicBezTo>
                    <a:pt x="5130" y="34086"/>
                    <a:pt x="5130" y="34170"/>
                    <a:pt x="5130" y="34236"/>
                  </a:cubicBezTo>
                  <a:cubicBezTo>
                    <a:pt x="5130" y="34270"/>
                    <a:pt x="5130" y="34303"/>
                    <a:pt x="5147" y="34320"/>
                  </a:cubicBezTo>
                  <a:cubicBezTo>
                    <a:pt x="5147" y="34303"/>
                    <a:pt x="5147" y="34270"/>
                    <a:pt x="5147" y="34236"/>
                  </a:cubicBezTo>
                  <a:cubicBezTo>
                    <a:pt x="5147" y="34170"/>
                    <a:pt x="5147" y="34086"/>
                    <a:pt x="5147" y="33969"/>
                  </a:cubicBezTo>
                  <a:cubicBezTo>
                    <a:pt x="5147" y="33735"/>
                    <a:pt x="5147" y="33384"/>
                    <a:pt x="5147" y="32950"/>
                  </a:cubicBezTo>
                  <a:cubicBezTo>
                    <a:pt x="5113" y="32048"/>
                    <a:pt x="5097" y="30778"/>
                    <a:pt x="5063" y="29190"/>
                  </a:cubicBezTo>
                  <a:cubicBezTo>
                    <a:pt x="4980" y="26016"/>
                    <a:pt x="4863" y="21638"/>
                    <a:pt x="4595" y="16793"/>
                  </a:cubicBezTo>
                  <a:cubicBezTo>
                    <a:pt x="4529" y="15573"/>
                    <a:pt x="4445" y="14403"/>
                    <a:pt x="4345" y="13267"/>
                  </a:cubicBezTo>
                  <a:cubicBezTo>
                    <a:pt x="4311" y="12699"/>
                    <a:pt x="4244" y="12131"/>
                    <a:pt x="4194" y="11580"/>
                  </a:cubicBezTo>
                  <a:cubicBezTo>
                    <a:pt x="4144" y="11045"/>
                    <a:pt x="4044" y="10510"/>
                    <a:pt x="3910" y="9992"/>
                  </a:cubicBezTo>
                  <a:cubicBezTo>
                    <a:pt x="3158" y="8037"/>
                    <a:pt x="2473" y="6266"/>
                    <a:pt x="1889" y="4779"/>
                  </a:cubicBezTo>
                  <a:cubicBezTo>
                    <a:pt x="1320" y="3309"/>
                    <a:pt x="853" y="2123"/>
                    <a:pt x="518" y="1287"/>
                  </a:cubicBezTo>
                  <a:cubicBezTo>
                    <a:pt x="368" y="870"/>
                    <a:pt x="234" y="552"/>
                    <a:pt x="151" y="335"/>
                  </a:cubicBezTo>
                  <a:cubicBezTo>
                    <a:pt x="101" y="235"/>
                    <a:pt x="67" y="151"/>
                    <a:pt x="51" y="84"/>
                  </a:cubicBezTo>
                  <a:cubicBezTo>
                    <a:pt x="34" y="51"/>
                    <a:pt x="17" y="34"/>
                    <a:pt x="1" y="1"/>
                  </a:cubicBezTo>
                  <a:close/>
                </a:path>
              </a:pathLst>
            </a:custGeom>
            <a:solidFill>
              <a:srgbClr val="455A64"/>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7" name="Google Shape;1766;p40">
              <a:extLst>
                <a:ext uri="{FF2B5EF4-FFF2-40B4-BE49-F238E27FC236}">
                  <a16:creationId xmlns:a16="http://schemas.microsoft.com/office/drawing/2014/main" id="{6CA553E2-B2F8-0F7B-D1EA-164DCDABFF54}"/>
                </a:ext>
              </a:extLst>
            </p:cNvPr>
            <p:cNvSpPr/>
            <p:nvPr/>
          </p:nvSpPr>
          <p:spPr>
            <a:xfrm>
              <a:off x="1293338" y="3038567"/>
              <a:ext cx="141482" cy="1008972"/>
            </a:xfrm>
            <a:custGeom>
              <a:avLst/>
              <a:gdLst/>
              <a:ahLst/>
              <a:cxnLst/>
              <a:rect l="l" t="t" r="r" b="b"/>
              <a:pathLst>
                <a:path w="4412" h="31464" extrusionOk="0">
                  <a:moveTo>
                    <a:pt x="0" y="1"/>
                  </a:moveTo>
                  <a:cubicBezTo>
                    <a:pt x="0" y="18"/>
                    <a:pt x="0" y="51"/>
                    <a:pt x="17" y="84"/>
                  </a:cubicBezTo>
                  <a:cubicBezTo>
                    <a:pt x="17" y="51"/>
                    <a:pt x="17" y="18"/>
                    <a:pt x="0" y="1"/>
                  </a:cubicBezTo>
                  <a:close/>
                  <a:moveTo>
                    <a:pt x="17" y="84"/>
                  </a:moveTo>
                  <a:cubicBezTo>
                    <a:pt x="17" y="135"/>
                    <a:pt x="34" y="218"/>
                    <a:pt x="50" y="318"/>
                  </a:cubicBezTo>
                  <a:cubicBezTo>
                    <a:pt x="84" y="536"/>
                    <a:pt x="134" y="836"/>
                    <a:pt x="201" y="1237"/>
                  </a:cubicBezTo>
                  <a:cubicBezTo>
                    <a:pt x="351" y="2039"/>
                    <a:pt x="552" y="3192"/>
                    <a:pt x="802" y="4596"/>
                  </a:cubicBezTo>
                  <a:cubicBezTo>
                    <a:pt x="1320" y="7436"/>
                    <a:pt x="2039" y="11363"/>
                    <a:pt x="2824" y="15674"/>
                  </a:cubicBezTo>
                  <a:cubicBezTo>
                    <a:pt x="3225" y="17846"/>
                    <a:pt x="3609" y="19901"/>
                    <a:pt x="3960" y="21772"/>
                  </a:cubicBezTo>
                  <a:cubicBezTo>
                    <a:pt x="4044" y="22240"/>
                    <a:pt x="4127" y="22708"/>
                    <a:pt x="4211" y="23142"/>
                  </a:cubicBezTo>
                  <a:cubicBezTo>
                    <a:pt x="4261" y="23577"/>
                    <a:pt x="4294" y="24011"/>
                    <a:pt x="4278" y="24445"/>
                  </a:cubicBezTo>
                  <a:cubicBezTo>
                    <a:pt x="4278" y="25298"/>
                    <a:pt x="4278" y="26083"/>
                    <a:pt x="4278" y="26801"/>
                  </a:cubicBezTo>
                  <a:cubicBezTo>
                    <a:pt x="4294" y="28238"/>
                    <a:pt x="4294" y="29408"/>
                    <a:pt x="4311" y="30227"/>
                  </a:cubicBezTo>
                  <a:cubicBezTo>
                    <a:pt x="4311" y="30611"/>
                    <a:pt x="4311" y="30928"/>
                    <a:pt x="4328" y="31146"/>
                  </a:cubicBezTo>
                  <a:cubicBezTo>
                    <a:pt x="4328" y="31246"/>
                    <a:pt x="4328" y="31329"/>
                    <a:pt x="4328" y="31396"/>
                  </a:cubicBezTo>
                  <a:cubicBezTo>
                    <a:pt x="4328" y="31413"/>
                    <a:pt x="4328" y="31446"/>
                    <a:pt x="4328" y="31463"/>
                  </a:cubicBezTo>
                  <a:cubicBezTo>
                    <a:pt x="4345" y="31446"/>
                    <a:pt x="4345" y="31413"/>
                    <a:pt x="4345" y="31396"/>
                  </a:cubicBezTo>
                  <a:cubicBezTo>
                    <a:pt x="4345" y="31329"/>
                    <a:pt x="4345" y="31246"/>
                    <a:pt x="4345" y="31146"/>
                  </a:cubicBezTo>
                  <a:cubicBezTo>
                    <a:pt x="4345" y="30928"/>
                    <a:pt x="4361" y="30611"/>
                    <a:pt x="4361" y="30210"/>
                  </a:cubicBezTo>
                  <a:cubicBezTo>
                    <a:pt x="4361" y="29408"/>
                    <a:pt x="4378" y="28238"/>
                    <a:pt x="4378" y="26801"/>
                  </a:cubicBezTo>
                  <a:cubicBezTo>
                    <a:pt x="4395" y="26083"/>
                    <a:pt x="4395" y="25298"/>
                    <a:pt x="4395" y="24445"/>
                  </a:cubicBezTo>
                  <a:cubicBezTo>
                    <a:pt x="4411" y="24011"/>
                    <a:pt x="4395" y="23560"/>
                    <a:pt x="4345" y="23126"/>
                  </a:cubicBezTo>
                  <a:cubicBezTo>
                    <a:pt x="4261" y="22674"/>
                    <a:pt x="4178" y="22223"/>
                    <a:pt x="4094" y="21755"/>
                  </a:cubicBezTo>
                  <a:cubicBezTo>
                    <a:pt x="3743" y="19884"/>
                    <a:pt x="3359" y="17812"/>
                    <a:pt x="2974" y="15657"/>
                  </a:cubicBezTo>
                  <a:cubicBezTo>
                    <a:pt x="2156" y="11329"/>
                    <a:pt x="1437" y="7420"/>
                    <a:pt x="903" y="4579"/>
                  </a:cubicBezTo>
                  <a:cubicBezTo>
                    <a:pt x="635" y="3176"/>
                    <a:pt x="418" y="2023"/>
                    <a:pt x="251" y="1221"/>
                  </a:cubicBezTo>
                  <a:cubicBezTo>
                    <a:pt x="184" y="836"/>
                    <a:pt x="117" y="536"/>
                    <a:pt x="67" y="318"/>
                  </a:cubicBezTo>
                  <a:cubicBezTo>
                    <a:pt x="50" y="218"/>
                    <a:pt x="34" y="135"/>
                    <a:pt x="17" y="84"/>
                  </a:cubicBezTo>
                  <a:close/>
                </a:path>
              </a:pathLst>
            </a:custGeom>
            <a:solidFill>
              <a:srgbClr val="455A64"/>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8" name="Google Shape;1767;p40">
              <a:extLst>
                <a:ext uri="{FF2B5EF4-FFF2-40B4-BE49-F238E27FC236}">
                  <a16:creationId xmlns:a16="http://schemas.microsoft.com/office/drawing/2014/main" id="{FCFD3CEE-0B8C-972E-8418-C180209DD3C7}"/>
                </a:ext>
              </a:extLst>
            </p:cNvPr>
            <p:cNvSpPr/>
            <p:nvPr/>
          </p:nvSpPr>
          <p:spPr>
            <a:xfrm>
              <a:off x="1307801" y="2985015"/>
              <a:ext cx="20940" cy="98062"/>
            </a:xfrm>
            <a:custGeom>
              <a:avLst/>
              <a:gdLst/>
              <a:ahLst/>
              <a:cxnLst/>
              <a:rect l="l" t="t" r="r" b="b"/>
              <a:pathLst>
                <a:path w="653" h="3058" extrusionOk="0">
                  <a:moveTo>
                    <a:pt x="201" y="0"/>
                  </a:moveTo>
                  <a:lnTo>
                    <a:pt x="201" y="0"/>
                  </a:lnTo>
                  <a:cubicBezTo>
                    <a:pt x="151" y="17"/>
                    <a:pt x="468" y="668"/>
                    <a:pt x="418" y="1537"/>
                  </a:cubicBezTo>
                  <a:cubicBezTo>
                    <a:pt x="385" y="2423"/>
                    <a:pt x="1" y="3041"/>
                    <a:pt x="34" y="3058"/>
                  </a:cubicBezTo>
                  <a:cubicBezTo>
                    <a:pt x="151" y="2941"/>
                    <a:pt x="234" y="2807"/>
                    <a:pt x="285" y="2657"/>
                  </a:cubicBezTo>
                  <a:cubicBezTo>
                    <a:pt x="602" y="1955"/>
                    <a:pt x="652" y="1153"/>
                    <a:pt x="418" y="418"/>
                  </a:cubicBezTo>
                  <a:cubicBezTo>
                    <a:pt x="368" y="267"/>
                    <a:pt x="301" y="117"/>
                    <a:pt x="201" y="0"/>
                  </a:cubicBezTo>
                  <a:close/>
                </a:path>
              </a:pathLst>
            </a:custGeom>
            <a:solidFill>
              <a:srgbClr val="455A64"/>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79" name="Google Shape;1768;p40">
              <a:extLst>
                <a:ext uri="{FF2B5EF4-FFF2-40B4-BE49-F238E27FC236}">
                  <a16:creationId xmlns:a16="http://schemas.microsoft.com/office/drawing/2014/main" id="{ECC103C6-AAE9-EDFC-EC15-2FFB37CDFB94}"/>
                </a:ext>
              </a:extLst>
            </p:cNvPr>
            <p:cNvSpPr/>
            <p:nvPr/>
          </p:nvSpPr>
          <p:spPr>
            <a:xfrm>
              <a:off x="988985" y="2966255"/>
              <a:ext cx="139365" cy="74589"/>
            </a:xfrm>
            <a:custGeom>
              <a:avLst/>
              <a:gdLst/>
              <a:ahLst/>
              <a:cxnLst/>
              <a:rect l="l" t="t" r="r" b="b"/>
              <a:pathLst>
                <a:path w="4346" h="2326" extrusionOk="0">
                  <a:moveTo>
                    <a:pt x="4328" y="0"/>
                  </a:moveTo>
                  <a:cubicBezTo>
                    <a:pt x="4278" y="284"/>
                    <a:pt x="4195" y="568"/>
                    <a:pt x="4095" y="836"/>
                  </a:cubicBezTo>
                  <a:cubicBezTo>
                    <a:pt x="3710" y="1701"/>
                    <a:pt x="2867" y="2191"/>
                    <a:pt x="2008" y="2191"/>
                  </a:cubicBezTo>
                  <a:cubicBezTo>
                    <a:pt x="1524" y="2191"/>
                    <a:pt x="1035" y="2036"/>
                    <a:pt x="619" y="1705"/>
                  </a:cubicBezTo>
                  <a:cubicBezTo>
                    <a:pt x="385" y="1521"/>
                    <a:pt x="185" y="1304"/>
                    <a:pt x="1" y="1086"/>
                  </a:cubicBezTo>
                  <a:lnTo>
                    <a:pt x="1" y="1086"/>
                  </a:lnTo>
                  <a:cubicBezTo>
                    <a:pt x="34" y="1153"/>
                    <a:pt x="68" y="1237"/>
                    <a:pt x="118" y="1304"/>
                  </a:cubicBezTo>
                  <a:cubicBezTo>
                    <a:pt x="235" y="1471"/>
                    <a:pt x="385" y="1638"/>
                    <a:pt x="552" y="1771"/>
                  </a:cubicBezTo>
                  <a:cubicBezTo>
                    <a:pt x="803" y="1989"/>
                    <a:pt x="1104" y="2139"/>
                    <a:pt x="1404" y="2223"/>
                  </a:cubicBezTo>
                  <a:cubicBezTo>
                    <a:pt x="1621" y="2292"/>
                    <a:pt x="1844" y="2325"/>
                    <a:pt x="2066" y="2325"/>
                  </a:cubicBezTo>
                  <a:cubicBezTo>
                    <a:pt x="2648" y="2325"/>
                    <a:pt x="3220" y="2095"/>
                    <a:pt x="3643" y="1671"/>
                  </a:cubicBezTo>
                  <a:cubicBezTo>
                    <a:pt x="3877" y="1437"/>
                    <a:pt x="4061" y="1170"/>
                    <a:pt x="4178" y="869"/>
                  </a:cubicBezTo>
                  <a:cubicBezTo>
                    <a:pt x="4262" y="669"/>
                    <a:pt x="4328" y="451"/>
                    <a:pt x="4345" y="234"/>
                  </a:cubicBezTo>
                  <a:cubicBezTo>
                    <a:pt x="4345" y="151"/>
                    <a:pt x="4345" y="84"/>
                    <a:pt x="4328" y="0"/>
                  </a:cubicBezTo>
                  <a:close/>
                </a:path>
              </a:pathLst>
            </a:custGeom>
            <a:solidFill>
              <a:srgbClr val="455A64"/>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0" name="Google Shape;1769;p40">
              <a:extLst>
                <a:ext uri="{FF2B5EF4-FFF2-40B4-BE49-F238E27FC236}">
                  <a16:creationId xmlns:a16="http://schemas.microsoft.com/office/drawing/2014/main" id="{4EA4FFF0-9EAE-2EDC-4351-6EC288A6FD4D}"/>
                </a:ext>
              </a:extLst>
            </p:cNvPr>
            <p:cNvSpPr/>
            <p:nvPr/>
          </p:nvSpPr>
          <p:spPr>
            <a:xfrm>
              <a:off x="1889697" y="2467477"/>
              <a:ext cx="199877" cy="231784"/>
            </a:xfrm>
            <a:custGeom>
              <a:avLst/>
              <a:gdLst/>
              <a:ahLst/>
              <a:cxnLst/>
              <a:rect l="l" t="t" r="r" b="b"/>
              <a:pathLst>
                <a:path w="6233" h="7228" extrusionOk="0">
                  <a:moveTo>
                    <a:pt x="4049" y="1"/>
                  </a:moveTo>
                  <a:cubicBezTo>
                    <a:pt x="3897" y="1"/>
                    <a:pt x="3735" y="88"/>
                    <a:pt x="3659" y="266"/>
                  </a:cubicBezTo>
                  <a:cubicBezTo>
                    <a:pt x="3475" y="634"/>
                    <a:pt x="3241" y="968"/>
                    <a:pt x="2957" y="1268"/>
                  </a:cubicBezTo>
                  <a:cubicBezTo>
                    <a:pt x="2757" y="1519"/>
                    <a:pt x="2490" y="1720"/>
                    <a:pt x="2206" y="1887"/>
                  </a:cubicBezTo>
                  <a:cubicBezTo>
                    <a:pt x="1871" y="2071"/>
                    <a:pt x="1587" y="2221"/>
                    <a:pt x="1337" y="2338"/>
                  </a:cubicBezTo>
                  <a:lnTo>
                    <a:pt x="0" y="3157"/>
                  </a:lnTo>
                  <a:lnTo>
                    <a:pt x="251" y="6816"/>
                  </a:lnTo>
                  <a:lnTo>
                    <a:pt x="1504" y="7066"/>
                  </a:lnTo>
                  <a:cubicBezTo>
                    <a:pt x="2209" y="7147"/>
                    <a:pt x="2720" y="7228"/>
                    <a:pt x="3099" y="7228"/>
                  </a:cubicBezTo>
                  <a:cubicBezTo>
                    <a:pt x="3348" y="7228"/>
                    <a:pt x="3540" y="7193"/>
                    <a:pt x="3693" y="7100"/>
                  </a:cubicBezTo>
                  <a:cubicBezTo>
                    <a:pt x="4194" y="6782"/>
                    <a:pt x="3709" y="6264"/>
                    <a:pt x="3709" y="6264"/>
                  </a:cubicBezTo>
                  <a:cubicBezTo>
                    <a:pt x="3709" y="6264"/>
                    <a:pt x="4578" y="6147"/>
                    <a:pt x="4612" y="5646"/>
                  </a:cubicBezTo>
                  <a:cubicBezTo>
                    <a:pt x="4612" y="5412"/>
                    <a:pt x="4461" y="5228"/>
                    <a:pt x="4261" y="5162"/>
                  </a:cubicBezTo>
                  <a:cubicBezTo>
                    <a:pt x="4261" y="5162"/>
                    <a:pt x="5046" y="5045"/>
                    <a:pt x="5247" y="4761"/>
                  </a:cubicBezTo>
                  <a:cubicBezTo>
                    <a:pt x="5531" y="4393"/>
                    <a:pt x="5079" y="4076"/>
                    <a:pt x="5079" y="4076"/>
                  </a:cubicBezTo>
                  <a:cubicBezTo>
                    <a:pt x="6199" y="3675"/>
                    <a:pt x="6232" y="3056"/>
                    <a:pt x="6015" y="2939"/>
                  </a:cubicBezTo>
                  <a:cubicBezTo>
                    <a:pt x="5969" y="2918"/>
                    <a:pt x="5894" y="2909"/>
                    <a:pt x="5805" y="2909"/>
                  </a:cubicBezTo>
                  <a:cubicBezTo>
                    <a:pt x="5478" y="2909"/>
                    <a:pt x="4962" y="3023"/>
                    <a:pt x="4962" y="3023"/>
                  </a:cubicBezTo>
                  <a:cubicBezTo>
                    <a:pt x="4734" y="3034"/>
                    <a:pt x="4380" y="3059"/>
                    <a:pt x="4036" y="3059"/>
                  </a:cubicBezTo>
                  <a:cubicBezTo>
                    <a:pt x="3323" y="3059"/>
                    <a:pt x="2656" y="2951"/>
                    <a:pt x="3241" y="2388"/>
                  </a:cubicBezTo>
                  <a:cubicBezTo>
                    <a:pt x="4110" y="1553"/>
                    <a:pt x="4461" y="583"/>
                    <a:pt x="4378" y="249"/>
                  </a:cubicBezTo>
                  <a:cubicBezTo>
                    <a:pt x="4336" y="84"/>
                    <a:pt x="4197" y="1"/>
                    <a:pt x="4049" y="1"/>
                  </a:cubicBezTo>
                  <a:close/>
                </a:path>
              </a:pathLst>
            </a:custGeom>
            <a:solidFill>
              <a:srgbClr val="FFBE9D"/>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1" name="Google Shape;1770;p40">
              <a:extLst>
                <a:ext uri="{FF2B5EF4-FFF2-40B4-BE49-F238E27FC236}">
                  <a16:creationId xmlns:a16="http://schemas.microsoft.com/office/drawing/2014/main" id="{849F877B-2636-E39B-DF34-41CDA9B64C35}"/>
                </a:ext>
              </a:extLst>
            </p:cNvPr>
            <p:cNvSpPr/>
            <p:nvPr/>
          </p:nvSpPr>
          <p:spPr>
            <a:xfrm>
              <a:off x="1977562" y="2569227"/>
              <a:ext cx="75038" cy="45247"/>
            </a:xfrm>
            <a:custGeom>
              <a:avLst/>
              <a:gdLst/>
              <a:ahLst/>
              <a:cxnLst/>
              <a:rect l="l" t="t" r="r" b="b"/>
              <a:pathLst>
                <a:path w="2340" h="1411" extrusionOk="0">
                  <a:moveTo>
                    <a:pt x="2005" y="0"/>
                  </a:moveTo>
                  <a:cubicBezTo>
                    <a:pt x="1788" y="50"/>
                    <a:pt x="1571" y="117"/>
                    <a:pt x="1354" y="217"/>
                  </a:cubicBezTo>
                  <a:lnTo>
                    <a:pt x="669" y="485"/>
                  </a:lnTo>
                  <a:cubicBezTo>
                    <a:pt x="518" y="535"/>
                    <a:pt x="385" y="602"/>
                    <a:pt x="251" y="685"/>
                  </a:cubicBezTo>
                  <a:cubicBezTo>
                    <a:pt x="84" y="786"/>
                    <a:pt x="0" y="986"/>
                    <a:pt x="50" y="1170"/>
                  </a:cubicBezTo>
                  <a:cubicBezTo>
                    <a:pt x="100" y="1270"/>
                    <a:pt x="184" y="1354"/>
                    <a:pt x="284" y="1370"/>
                  </a:cubicBezTo>
                  <a:cubicBezTo>
                    <a:pt x="345" y="1395"/>
                    <a:pt x="407" y="1410"/>
                    <a:pt x="468" y="1410"/>
                  </a:cubicBezTo>
                  <a:cubicBezTo>
                    <a:pt x="490" y="1410"/>
                    <a:pt x="513" y="1408"/>
                    <a:pt x="535" y="1404"/>
                  </a:cubicBezTo>
                  <a:cubicBezTo>
                    <a:pt x="685" y="1404"/>
                    <a:pt x="836" y="1387"/>
                    <a:pt x="986" y="1354"/>
                  </a:cubicBezTo>
                  <a:cubicBezTo>
                    <a:pt x="1220" y="1304"/>
                    <a:pt x="1471" y="1237"/>
                    <a:pt x="1704" y="1170"/>
                  </a:cubicBezTo>
                  <a:cubicBezTo>
                    <a:pt x="1922" y="1103"/>
                    <a:pt x="2139" y="1019"/>
                    <a:pt x="2339" y="903"/>
                  </a:cubicBezTo>
                  <a:lnTo>
                    <a:pt x="2339" y="903"/>
                  </a:lnTo>
                  <a:cubicBezTo>
                    <a:pt x="2122" y="936"/>
                    <a:pt x="1888" y="986"/>
                    <a:pt x="1671" y="1053"/>
                  </a:cubicBezTo>
                  <a:cubicBezTo>
                    <a:pt x="1471" y="1103"/>
                    <a:pt x="1220" y="1170"/>
                    <a:pt x="953" y="1203"/>
                  </a:cubicBezTo>
                  <a:cubicBezTo>
                    <a:pt x="819" y="1237"/>
                    <a:pt x="669" y="1253"/>
                    <a:pt x="535" y="1253"/>
                  </a:cubicBezTo>
                  <a:cubicBezTo>
                    <a:pt x="385" y="1253"/>
                    <a:pt x="234" y="1220"/>
                    <a:pt x="201" y="1120"/>
                  </a:cubicBezTo>
                  <a:cubicBezTo>
                    <a:pt x="184" y="1003"/>
                    <a:pt x="234" y="869"/>
                    <a:pt x="351" y="802"/>
                  </a:cubicBezTo>
                  <a:cubicBezTo>
                    <a:pt x="468" y="735"/>
                    <a:pt x="585" y="669"/>
                    <a:pt x="719" y="618"/>
                  </a:cubicBezTo>
                  <a:lnTo>
                    <a:pt x="1404" y="318"/>
                  </a:lnTo>
                  <a:cubicBezTo>
                    <a:pt x="1621" y="234"/>
                    <a:pt x="1821" y="134"/>
                    <a:pt x="2005" y="0"/>
                  </a:cubicBezTo>
                  <a:close/>
                </a:path>
              </a:pathLst>
            </a:custGeom>
            <a:solidFill>
              <a:srgbClr val="EB996E"/>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2" name="Google Shape;1771;p40">
              <a:extLst>
                <a:ext uri="{FF2B5EF4-FFF2-40B4-BE49-F238E27FC236}">
                  <a16:creationId xmlns:a16="http://schemas.microsoft.com/office/drawing/2014/main" id="{69E40A51-890E-75B8-7AE3-F48CA79A4565}"/>
                </a:ext>
              </a:extLst>
            </p:cNvPr>
            <p:cNvSpPr/>
            <p:nvPr/>
          </p:nvSpPr>
          <p:spPr>
            <a:xfrm>
              <a:off x="1970604" y="2610466"/>
              <a:ext cx="61089" cy="34344"/>
            </a:xfrm>
            <a:custGeom>
              <a:avLst/>
              <a:gdLst/>
              <a:ahLst/>
              <a:cxnLst/>
              <a:rect l="l" t="t" r="r" b="b"/>
              <a:pathLst>
                <a:path w="1905" h="1071" extrusionOk="0">
                  <a:moveTo>
                    <a:pt x="1303" y="1"/>
                  </a:moveTo>
                  <a:cubicBezTo>
                    <a:pt x="1119" y="1"/>
                    <a:pt x="952" y="51"/>
                    <a:pt x="802" y="118"/>
                  </a:cubicBezTo>
                  <a:cubicBezTo>
                    <a:pt x="618" y="185"/>
                    <a:pt x="451" y="268"/>
                    <a:pt x="301" y="385"/>
                  </a:cubicBezTo>
                  <a:cubicBezTo>
                    <a:pt x="201" y="435"/>
                    <a:pt x="100" y="519"/>
                    <a:pt x="50" y="636"/>
                  </a:cubicBezTo>
                  <a:cubicBezTo>
                    <a:pt x="17" y="703"/>
                    <a:pt x="0" y="769"/>
                    <a:pt x="17" y="853"/>
                  </a:cubicBezTo>
                  <a:cubicBezTo>
                    <a:pt x="50" y="937"/>
                    <a:pt x="100" y="987"/>
                    <a:pt x="184" y="1020"/>
                  </a:cubicBezTo>
                  <a:cubicBezTo>
                    <a:pt x="259" y="1052"/>
                    <a:pt x="342" y="1071"/>
                    <a:pt x="427" y="1071"/>
                  </a:cubicBezTo>
                  <a:cubicBezTo>
                    <a:pt x="473" y="1071"/>
                    <a:pt x="521" y="1065"/>
                    <a:pt x="568" y="1053"/>
                  </a:cubicBezTo>
                  <a:lnTo>
                    <a:pt x="886" y="987"/>
                  </a:lnTo>
                  <a:lnTo>
                    <a:pt x="1420" y="853"/>
                  </a:lnTo>
                  <a:cubicBezTo>
                    <a:pt x="1587" y="820"/>
                    <a:pt x="1754" y="769"/>
                    <a:pt x="1905" y="686"/>
                  </a:cubicBezTo>
                  <a:cubicBezTo>
                    <a:pt x="1738" y="686"/>
                    <a:pt x="1571" y="703"/>
                    <a:pt x="1404" y="736"/>
                  </a:cubicBezTo>
                  <a:lnTo>
                    <a:pt x="852" y="836"/>
                  </a:lnTo>
                  <a:cubicBezTo>
                    <a:pt x="720" y="860"/>
                    <a:pt x="545" y="919"/>
                    <a:pt x="401" y="919"/>
                  </a:cubicBezTo>
                  <a:cubicBezTo>
                    <a:pt x="344" y="919"/>
                    <a:pt x="293" y="910"/>
                    <a:pt x="251" y="886"/>
                  </a:cubicBezTo>
                  <a:cubicBezTo>
                    <a:pt x="167" y="853"/>
                    <a:pt x="150" y="769"/>
                    <a:pt x="184" y="703"/>
                  </a:cubicBezTo>
                  <a:cubicBezTo>
                    <a:pt x="234" y="619"/>
                    <a:pt x="301" y="552"/>
                    <a:pt x="384" y="502"/>
                  </a:cubicBezTo>
                  <a:cubicBezTo>
                    <a:pt x="535" y="402"/>
                    <a:pt x="685" y="302"/>
                    <a:pt x="852" y="218"/>
                  </a:cubicBezTo>
                  <a:cubicBezTo>
                    <a:pt x="1003" y="168"/>
                    <a:pt x="1153" y="84"/>
                    <a:pt x="1303" y="1"/>
                  </a:cubicBezTo>
                  <a:close/>
                </a:path>
              </a:pathLst>
            </a:custGeom>
            <a:solidFill>
              <a:srgbClr val="EB996E"/>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3" name="Google Shape;1772;p40">
              <a:extLst>
                <a:ext uri="{FF2B5EF4-FFF2-40B4-BE49-F238E27FC236}">
                  <a16:creationId xmlns:a16="http://schemas.microsoft.com/office/drawing/2014/main" id="{6AE1864C-AD22-2FCF-C8FF-E8D5E2BCC4B2}"/>
                </a:ext>
              </a:extLst>
            </p:cNvPr>
            <p:cNvSpPr/>
            <p:nvPr/>
          </p:nvSpPr>
          <p:spPr>
            <a:xfrm>
              <a:off x="1960951" y="2632978"/>
              <a:ext cx="63237" cy="38834"/>
            </a:xfrm>
            <a:custGeom>
              <a:avLst/>
              <a:gdLst/>
              <a:ahLst/>
              <a:cxnLst/>
              <a:rect l="l" t="t" r="r" b="b"/>
              <a:pathLst>
                <a:path w="1972" h="1211" extrusionOk="0">
                  <a:moveTo>
                    <a:pt x="1972" y="1"/>
                  </a:moveTo>
                  <a:cubicBezTo>
                    <a:pt x="1788" y="1"/>
                    <a:pt x="1604" y="34"/>
                    <a:pt x="1420" y="84"/>
                  </a:cubicBezTo>
                  <a:cubicBezTo>
                    <a:pt x="1253" y="134"/>
                    <a:pt x="1053" y="184"/>
                    <a:pt x="819" y="251"/>
                  </a:cubicBezTo>
                  <a:cubicBezTo>
                    <a:pt x="719" y="301"/>
                    <a:pt x="602" y="335"/>
                    <a:pt x="485" y="385"/>
                  </a:cubicBezTo>
                  <a:cubicBezTo>
                    <a:pt x="351" y="418"/>
                    <a:pt x="217" y="485"/>
                    <a:pt x="117" y="569"/>
                  </a:cubicBezTo>
                  <a:cubicBezTo>
                    <a:pt x="50" y="636"/>
                    <a:pt x="17" y="719"/>
                    <a:pt x="0" y="803"/>
                  </a:cubicBezTo>
                  <a:cubicBezTo>
                    <a:pt x="0" y="886"/>
                    <a:pt x="34" y="970"/>
                    <a:pt x="84" y="1020"/>
                  </a:cubicBezTo>
                  <a:cubicBezTo>
                    <a:pt x="184" y="1137"/>
                    <a:pt x="318" y="1187"/>
                    <a:pt x="451" y="1204"/>
                  </a:cubicBezTo>
                  <a:cubicBezTo>
                    <a:pt x="510" y="1208"/>
                    <a:pt x="568" y="1210"/>
                    <a:pt x="626" y="1210"/>
                  </a:cubicBezTo>
                  <a:cubicBezTo>
                    <a:pt x="784" y="1210"/>
                    <a:pt x="940" y="1195"/>
                    <a:pt x="1086" y="1170"/>
                  </a:cubicBezTo>
                  <a:cubicBezTo>
                    <a:pt x="1270" y="1153"/>
                    <a:pt x="1454" y="1070"/>
                    <a:pt x="1621" y="970"/>
                  </a:cubicBezTo>
                  <a:cubicBezTo>
                    <a:pt x="1621" y="964"/>
                    <a:pt x="1615" y="962"/>
                    <a:pt x="1604" y="962"/>
                  </a:cubicBezTo>
                  <a:cubicBezTo>
                    <a:pt x="1548" y="962"/>
                    <a:pt x="1350" y="1025"/>
                    <a:pt x="1070" y="1053"/>
                  </a:cubicBezTo>
                  <a:cubicBezTo>
                    <a:pt x="969" y="1070"/>
                    <a:pt x="869" y="1078"/>
                    <a:pt x="771" y="1078"/>
                  </a:cubicBezTo>
                  <a:cubicBezTo>
                    <a:pt x="673" y="1078"/>
                    <a:pt x="577" y="1070"/>
                    <a:pt x="485" y="1053"/>
                  </a:cubicBezTo>
                  <a:cubicBezTo>
                    <a:pt x="368" y="1053"/>
                    <a:pt x="284" y="1003"/>
                    <a:pt x="217" y="936"/>
                  </a:cubicBezTo>
                  <a:cubicBezTo>
                    <a:pt x="151" y="853"/>
                    <a:pt x="151" y="752"/>
                    <a:pt x="217" y="686"/>
                  </a:cubicBezTo>
                  <a:cubicBezTo>
                    <a:pt x="318" y="619"/>
                    <a:pt x="418" y="552"/>
                    <a:pt x="535" y="519"/>
                  </a:cubicBezTo>
                  <a:lnTo>
                    <a:pt x="869" y="402"/>
                  </a:lnTo>
                  <a:cubicBezTo>
                    <a:pt x="1086" y="318"/>
                    <a:pt x="1287" y="251"/>
                    <a:pt x="1454" y="201"/>
                  </a:cubicBezTo>
                  <a:cubicBezTo>
                    <a:pt x="1638" y="151"/>
                    <a:pt x="1805" y="84"/>
                    <a:pt x="1972" y="1"/>
                  </a:cubicBezTo>
                  <a:close/>
                </a:path>
              </a:pathLst>
            </a:custGeom>
            <a:solidFill>
              <a:srgbClr val="EB996E"/>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4" name="Google Shape;1773;p40">
              <a:extLst>
                <a:ext uri="{FF2B5EF4-FFF2-40B4-BE49-F238E27FC236}">
                  <a16:creationId xmlns:a16="http://schemas.microsoft.com/office/drawing/2014/main" id="{1735D574-8815-9499-138F-14901446FC1F}"/>
                </a:ext>
              </a:extLst>
            </p:cNvPr>
            <p:cNvSpPr/>
            <p:nvPr/>
          </p:nvSpPr>
          <p:spPr>
            <a:xfrm>
              <a:off x="1956109" y="2665398"/>
              <a:ext cx="51468" cy="32260"/>
            </a:xfrm>
            <a:custGeom>
              <a:avLst/>
              <a:gdLst/>
              <a:ahLst/>
              <a:cxnLst/>
              <a:rect l="l" t="t" r="r" b="b"/>
              <a:pathLst>
                <a:path w="1605" h="1006" extrusionOk="0">
                  <a:moveTo>
                    <a:pt x="1546" y="1"/>
                  </a:moveTo>
                  <a:cubicBezTo>
                    <a:pt x="1420" y="1"/>
                    <a:pt x="1027" y="72"/>
                    <a:pt x="552" y="226"/>
                  </a:cubicBezTo>
                  <a:cubicBezTo>
                    <a:pt x="402" y="259"/>
                    <a:pt x="268" y="326"/>
                    <a:pt x="168" y="427"/>
                  </a:cubicBezTo>
                  <a:cubicBezTo>
                    <a:pt x="68" y="510"/>
                    <a:pt x="1" y="644"/>
                    <a:pt x="18" y="761"/>
                  </a:cubicBezTo>
                  <a:cubicBezTo>
                    <a:pt x="18" y="861"/>
                    <a:pt x="68" y="944"/>
                    <a:pt x="151" y="978"/>
                  </a:cubicBezTo>
                  <a:cubicBezTo>
                    <a:pt x="190" y="997"/>
                    <a:pt x="218" y="1006"/>
                    <a:pt x="234" y="1006"/>
                  </a:cubicBezTo>
                  <a:cubicBezTo>
                    <a:pt x="246" y="1006"/>
                    <a:pt x="252" y="1002"/>
                    <a:pt x="252" y="995"/>
                  </a:cubicBezTo>
                  <a:cubicBezTo>
                    <a:pt x="252" y="978"/>
                    <a:pt x="118" y="928"/>
                    <a:pt x="118" y="761"/>
                  </a:cubicBezTo>
                  <a:cubicBezTo>
                    <a:pt x="135" y="677"/>
                    <a:pt x="185" y="577"/>
                    <a:pt x="252" y="527"/>
                  </a:cubicBezTo>
                  <a:cubicBezTo>
                    <a:pt x="368" y="443"/>
                    <a:pt x="485" y="393"/>
                    <a:pt x="602" y="360"/>
                  </a:cubicBezTo>
                  <a:cubicBezTo>
                    <a:pt x="1154" y="193"/>
                    <a:pt x="1605" y="59"/>
                    <a:pt x="1588" y="9"/>
                  </a:cubicBezTo>
                  <a:cubicBezTo>
                    <a:pt x="1585" y="3"/>
                    <a:pt x="1571" y="1"/>
                    <a:pt x="1546" y="1"/>
                  </a:cubicBezTo>
                  <a:close/>
                </a:path>
              </a:pathLst>
            </a:custGeom>
            <a:solidFill>
              <a:srgbClr val="EB996E"/>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5" name="Google Shape;1774;p40">
              <a:extLst>
                <a:ext uri="{FF2B5EF4-FFF2-40B4-BE49-F238E27FC236}">
                  <a16:creationId xmlns:a16="http://schemas.microsoft.com/office/drawing/2014/main" id="{6D64F3A1-15DA-CF48-2FCA-1A8CDFDD9B98}"/>
                </a:ext>
              </a:extLst>
            </p:cNvPr>
            <p:cNvSpPr/>
            <p:nvPr/>
          </p:nvSpPr>
          <p:spPr>
            <a:xfrm>
              <a:off x="1191524" y="2320063"/>
              <a:ext cx="748552" cy="477998"/>
            </a:xfrm>
            <a:custGeom>
              <a:avLst/>
              <a:gdLst/>
              <a:ahLst/>
              <a:cxnLst/>
              <a:rect l="l" t="t" r="r" b="b"/>
              <a:pathLst>
                <a:path w="23343" h="14906" extrusionOk="0">
                  <a:moveTo>
                    <a:pt x="6985" y="1"/>
                  </a:moveTo>
                  <a:lnTo>
                    <a:pt x="1" y="1337"/>
                  </a:lnTo>
                  <a:cubicBezTo>
                    <a:pt x="352" y="3610"/>
                    <a:pt x="2056" y="7536"/>
                    <a:pt x="3543" y="10962"/>
                  </a:cubicBezTo>
                  <a:cubicBezTo>
                    <a:pt x="5030" y="14370"/>
                    <a:pt x="6250" y="14855"/>
                    <a:pt x="10477" y="14905"/>
                  </a:cubicBezTo>
                  <a:cubicBezTo>
                    <a:pt x="10514" y="14905"/>
                    <a:pt x="10552" y="14905"/>
                    <a:pt x="10589" y="14905"/>
                  </a:cubicBezTo>
                  <a:cubicBezTo>
                    <a:pt x="15142" y="14905"/>
                    <a:pt x="23343" y="11931"/>
                    <a:pt x="23343" y="11931"/>
                  </a:cubicBezTo>
                  <a:lnTo>
                    <a:pt x="21755" y="6484"/>
                  </a:lnTo>
                  <a:cubicBezTo>
                    <a:pt x="21755" y="6484"/>
                    <a:pt x="12730" y="8321"/>
                    <a:pt x="10787" y="8321"/>
                  </a:cubicBezTo>
                  <a:cubicBezTo>
                    <a:pt x="10642" y="8321"/>
                    <a:pt x="10536" y="8310"/>
                    <a:pt x="10477" y="8288"/>
                  </a:cubicBezTo>
                  <a:cubicBezTo>
                    <a:pt x="9625" y="7971"/>
                    <a:pt x="8856" y="5331"/>
                    <a:pt x="8171" y="3526"/>
                  </a:cubicBezTo>
                  <a:cubicBezTo>
                    <a:pt x="8104" y="3343"/>
                    <a:pt x="6985" y="1"/>
                    <a:pt x="6985" y="1"/>
                  </a:cubicBezTo>
                  <a:close/>
                </a:path>
              </a:pathLst>
            </a:custGeom>
            <a:solidFill>
              <a:srgbClr val="455A64"/>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6" name="Google Shape;1775;p40">
              <a:extLst>
                <a:ext uri="{FF2B5EF4-FFF2-40B4-BE49-F238E27FC236}">
                  <a16:creationId xmlns:a16="http://schemas.microsoft.com/office/drawing/2014/main" id="{7F13A151-75F0-8563-79B1-863633B2EBAB}"/>
                </a:ext>
              </a:extLst>
            </p:cNvPr>
            <p:cNvSpPr/>
            <p:nvPr/>
          </p:nvSpPr>
          <p:spPr>
            <a:xfrm>
              <a:off x="1246712" y="2533857"/>
              <a:ext cx="693909" cy="272766"/>
            </a:xfrm>
            <a:custGeom>
              <a:avLst/>
              <a:gdLst/>
              <a:ahLst/>
              <a:cxnLst/>
              <a:rect l="l" t="t" r="r" b="b"/>
              <a:pathLst>
                <a:path w="21639" h="8506" extrusionOk="0">
                  <a:moveTo>
                    <a:pt x="1" y="1"/>
                  </a:moveTo>
                  <a:lnTo>
                    <a:pt x="1" y="1"/>
                  </a:lnTo>
                  <a:cubicBezTo>
                    <a:pt x="34" y="84"/>
                    <a:pt x="68" y="168"/>
                    <a:pt x="101" y="251"/>
                  </a:cubicBezTo>
                  <a:cubicBezTo>
                    <a:pt x="168" y="402"/>
                    <a:pt x="251" y="652"/>
                    <a:pt x="385" y="953"/>
                  </a:cubicBezTo>
                  <a:cubicBezTo>
                    <a:pt x="652" y="1571"/>
                    <a:pt x="1037" y="2457"/>
                    <a:pt x="1605" y="3509"/>
                  </a:cubicBezTo>
                  <a:cubicBezTo>
                    <a:pt x="2173" y="4562"/>
                    <a:pt x="2925" y="5798"/>
                    <a:pt x="4094" y="6884"/>
                  </a:cubicBezTo>
                  <a:cubicBezTo>
                    <a:pt x="4713" y="7453"/>
                    <a:pt x="5431" y="7904"/>
                    <a:pt x="6216" y="8188"/>
                  </a:cubicBezTo>
                  <a:cubicBezTo>
                    <a:pt x="6634" y="8321"/>
                    <a:pt x="7068" y="8422"/>
                    <a:pt x="7503" y="8455"/>
                  </a:cubicBezTo>
                  <a:cubicBezTo>
                    <a:pt x="7794" y="8487"/>
                    <a:pt x="8092" y="8506"/>
                    <a:pt x="8389" y="8506"/>
                  </a:cubicBezTo>
                  <a:cubicBezTo>
                    <a:pt x="8551" y="8506"/>
                    <a:pt x="8713" y="8500"/>
                    <a:pt x="8873" y="8488"/>
                  </a:cubicBezTo>
                  <a:cubicBezTo>
                    <a:pt x="10694" y="8405"/>
                    <a:pt x="12398" y="7987"/>
                    <a:pt x="13936" y="7603"/>
                  </a:cubicBezTo>
                  <a:cubicBezTo>
                    <a:pt x="15456" y="7219"/>
                    <a:pt x="16843" y="6851"/>
                    <a:pt x="17979" y="6517"/>
                  </a:cubicBezTo>
                  <a:cubicBezTo>
                    <a:pt x="19132" y="6183"/>
                    <a:pt x="20051" y="5882"/>
                    <a:pt x="20669" y="5648"/>
                  </a:cubicBezTo>
                  <a:cubicBezTo>
                    <a:pt x="20987" y="5531"/>
                    <a:pt x="21221" y="5431"/>
                    <a:pt x="21388" y="5364"/>
                  </a:cubicBezTo>
                  <a:cubicBezTo>
                    <a:pt x="21471" y="5347"/>
                    <a:pt x="21555" y="5297"/>
                    <a:pt x="21638" y="5264"/>
                  </a:cubicBezTo>
                  <a:lnTo>
                    <a:pt x="21638" y="5264"/>
                  </a:lnTo>
                  <a:cubicBezTo>
                    <a:pt x="21555" y="5280"/>
                    <a:pt x="21455" y="5297"/>
                    <a:pt x="21388" y="5331"/>
                  </a:cubicBezTo>
                  <a:cubicBezTo>
                    <a:pt x="21204" y="5397"/>
                    <a:pt x="20953" y="5481"/>
                    <a:pt x="20653" y="5581"/>
                  </a:cubicBezTo>
                  <a:cubicBezTo>
                    <a:pt x="20018" y="5798"/>
                    <a:pt x="19099" y="6082"/>
                    <a:pt x="17946" y="6417"/>
                  </a:cubicBezTo>
                  <a:cubicBezTo>
                    <a:pt x="16810" y="6734"/>
                    <a:pt x="15423" y="7085"/>
                    <a:pt x="13902" y="7469"/>
                  </a:cubicBezTo>
                  <a:cubicBezTo>
                    <a:pt x="12365" y="7837"/>
                    <a:pt x="10678" y="8255"/>
                    <a:pt x="8856" y="8338"/>
                  </a:cubicBezTo>
                  <a:cubicBezTo>
                    <a:pt x="8740" y="8343"/>
                    <a:pt x="8622" y="8345"/>
                    <a:pt x="8504" y="8345"/>
                  </a:cubicBezTo>
                  <a:cubicBezTo>
                    <a:pt x="8180" y="8345"/>
                    <a:pt x="7850" y="8329"/>
                    <a:pt x="7520" y="8305"/>
                  </a:cubicBezTo>
                  <a:cubicBezTo>
                    <a:pt x="7102" y="8271"/>
                    <a:pt x="6667" y="8171"/>
                    <a:pt x="6266" y="8037"/>
                  </a:cubicBezTo>
                  <a:cubicBezTo>
                    <a:pt x="5498" y="7770"/>
                    <a:pt x="4796" y="7336"/>
                    <a:pt x="4195" y="6784"/>
                  </a:cubicBezTo>
                  <a:cubicBezTo>
                    <a:pt x="3025" y="5715"/>
                    <a:pt x="2273" y="4495"/>
                    <a:pt x="1688" y="3459"/>
                  </a:cubicBezTo>
                  <a:cubicBezTo>
                    <a:pt x="1120" y="2423"/>
                    <a:pt x="719" y="1538"/>
                    <a:pt x="452" y="936"/>
                  </a:cubicBezTo>
                  <a:cubicBezTo>
                    <a:pt x="318" y="635"/>
                    <a:pt x="201" y="402"/>
                    <a:pt x="134" y="234"/>
                  </a:cubicBezTo>
                  <a:cubicBezTo>
                    <a:pt x="101" y="151"/>
                    <a:pt x="51" y="67"/>
                    <a:pt x="1"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7" name="Google Shape;1776;p40">
              <a:extLst>
                <a:ext uri="{FF2B5EF4-FFF2-40B4-BE49-F238E27FC236}">
                  <a16:creationId xmlns:a16="http://schemas.microsoft.com/office/drawing/2014/main" id="{ACCEE0B4-4F57-DB45-B8FA-40D2C0C1345E}"/>
                </a:ext>
              </a:extLst>
            </p:cNvPr>
            <p:cNvSpPr/>
            <p:nvPr/>
          </p:nvSpPr>
          <p:spPr>
            <a:xfrm>
              <a:off x="842180" y="2179704"/>
              <a:ext cx="611399" cy="807460"/>
            </a:xfrm>
            <a:custGeom>
              <a:avLst/>
              <a:gdLst/>
              <a:ahLst/>
              <a:cxnLst/>
              <a:rect l="l" t="t" r="r" b="b"/>
              <a:pathLst>
                <a:path w="19066" h="25180" extrusionOk="0">
                  <a:moveTo>
                    <a:pt x="5548" y="0"/>
                  </a:moveTo>
                  <a:cubicBezTo>
                    <a:pt x="5548" y="0"/>
                    <a:pt x="17" y="552"/>
                    <a:pt x="1" y="6968"/>
                  </a:cubicBezTo>
                  <a:cubicBezTo>
                    <a:pt x="1" y="9975"/>
                    <a:pt x="3326" y="15806"/>
                    <a:pt x="3894" y="17243"/>
                  </a:cubicBezTo>
                  <a:cubicBezTo>
                    <a:pt x="3326" y="19048"/>
                    <a:pt x="1655" y="21872"/>
                    <a:pt x="1287" y="24027"/>
                  </a:cubicBezTo>
                  <a:lnTo>
                    <a:pt x="17043" y="25180"/>
                  </a:lnTo>
                  <a:lnTo>
                    <a:pt x="17394" y="15723"/>
                  </a:lnTo>
                  <a:lnTo>
                    <a:pt x="18096" y="11128"/>
                  </a:lnTo>
                  <a:lnTo>
                    <a:pt x="19065" y="8137"/>
                  </a:lnTo>
                  <a:cubicBezTo>
                    <a:pt x="17489" y="1127"/>
                    <a:pt x="14797" y="711"/>
                    <a:pt x="14181" y="711"/>
                  </a:cubicBezTo>
                  <a:cubicBezTo>
                    <a:pt x="14098" y="711"/>
                    <a:pt x="14053" y="719"/>
                    <a:pt x="14053" y="719"/>
                  </a:cubicBezTo>
                  <a:lnTo>
                    <a:pt x="5548" y="0"/>
                  </a:lnTo>
                  <a:close/>
                </a:path>
              </a:pathLst>
            </a:custGeom>
            <a:solidFill>
              <a:srgbClr val="FF8026"/>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8" name="Google Shape;1777;p40">
              <a:extLst>
                <a:ext uri="{FF2B5EF4-FFF2-40B4-BE49-F238E27FC236}">
                  <a16:creationId xmlns:a16="http://schemas.microsoft.com/office/drawing/2014/main" id="{E5C3FE2B-B325-2B08-66DA-A1A0D8C47AC4}"/>
                </a:ext>
              </a:extLst>
            </p:cNvPr>
            <p:cNvSpPr/>
            <p:nvPr/>
          </p:nvSpPr>
          <p:spPr>
            <a:xfrm>
              <a:off x="1357088" y="2401514"/>
              <a:ext cx="71286" cy="282386"/>
            </a:xfrm>
            <a:custGeom>
              <a:avLst/>
              <a:gdLst/>
              <a:ahLst/>
              <a:cxnLst/>
              <a:rect l="l" t="t" r="r" b="b"/>
              <a:pathLst>
                <a:path w="2223" h="8806" extrusionOk="0">
                  <a:moveTo>
                    <a:pt x="34" y="1"/>
                  </a:moveTo>
                  <a:lnTo>
                    <a:pt x="34" y="1"/>
                  </a:lnTo>
                  <a:cubicBezTo>
                    <a:pt x="1" y="34"/>
                    <a:pt x="418" y="385"/>
                    <a:pt x="986" y="1036"/>
                  </a:cubicBezTo>
                  <a:cubicBezTo>
                    <a:pt x="1321" y="1404"/>
                    <a:pt x="1588" y="1838"/>
                    <a:pt x="1789" y="2290"/>
                  </a:cubicBezTo>
                  <a:cubicBezTo>
                    <a:pt x="2006" y="2874"/>
                    <a:pt x="2073" y="3493"/>
                    <a:pt x="1972" y="4094"/>
                  </a:cubicBezTo>
                  <a:cubicBezTo>
                    <a:pt x="1889" y="4696"/>
                    <a:pt x="1738" y="5314"/>
                    <a:pt x="1571" y="5899"/>
                  </a:cubicBezTo>
                  <a:cubicBezTo>
                    <a:pt x="1421" y="6383"/>
                    <a:pt x="1321" y="6884"/>
                    <a:pt x="1237" y="7402"/>
                  </a:cubicBezTo>
                  <a:cubicBezTo>
                    <a:pt x="1204" y="7737"/>
                    <a:pt x="1204" y="8087"/>
                    <a:pt x="1237" y="8438"/>
                  </a:cubicBezTo>
                  <a:cubicBezTo>
                    <a:pt x="1254" y="8555"/>
                    <a:pt x="1287" y="8689"/>
                    <a:pt x="1337" y="8806"/>
                  </a:cubicBezTo>
                  <a:cubicBezTo>
                    <a:pt x="1337" y="8672"/>
                    <a:pt x="1321" y="8555"/>
                    <a:pt x="1304" y="8422"/>
                  </a:cubicBezTo>
                  <a:cubicBezTo>
                    <a:pt x="1287" y="8087"/>
                    <a:pt x="1304" y="7753"/>
                    <a:pt x="1354" y="7419"/>
                  </a:cubicBezTo>
                  <a:cubicBezTo>
                    <a:pt x="1438" y="6918"/>
                    <a:pt x="1555" y="6417"/>
                    <a:pt x="1705" y="5932"/>
                  </a:cubicBezTo>
                  <a:cubicBezTo>
                    <a:pt x="1889" y="5347"/>
                    <a:pt x="2039" y="4729"/>
                    <a:pt x="2139" y="4111"/>
                  </a:cubicBezTo>
                  <a:cubicBezTo>
                    <a:pt x="2223" y="3476"/>
                    <a:pt x="2156" y="2841"/>
                    <a:pt x="1922" y="2239"/>
                  </a:cubicBezTo>
                  <a:cubicBezTo>
                    <a:pt x="1705" y="1772"/>
                    <a:pt x="1421" y="1337"/>
                    <a:pt x="1070" y="953"/>
                  </a:cubicBezTo>
                  <a:cubicBezTo>
                    <a:pt x="836" y="702"/>
                    <a:pt x="585" y="468"/>
                    <a:pt x="318" y="234"/>
                  </a:cubicBezTo>
                  <a:cubicBezTo>
                    <a:pt x="235" y="151"/>
                    <a:pt x="134" y="67"/>
                    <a:pt x="34"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89" name="Google Shape;1778;p40">
              <a:extLst>
                <a:ext uri="{FF2B5EF4-FFF2-40B4-BE49-F238E27FC236}">
                  <a16:creationId xmlns:a16="http://schemas.microsoft.com/office/drawing/2014/main" id="{B9221D77-5B99-B152-3933-794F5A3566CB}"/>
                </a:ext>
              </a:extLst>
            </p:cNvPr>
            <p:cNvSpPr/>
            <p:nvPr/>
          </p:nvSpPr>
          <p:spPr>
            <a:xfrm>
              <a:off x="1270827" y="2275072"/>
              <a:ext cx="65931" cy="67566"/>
            </a:xfrm>
            <a:custGeom>
              <a:avLst/>
              <a:gdLst/>
              <a:ahLst/>
              <a:cxnLst/>
              <a:rect l="l" t="t" r="r" b="b"/>
              <a:pathLst>
                <a:path w="2056" h="2107" extrusionOk="0">
                  <a:moveTo>
                    <a:pt x="1120" y="0"/>
                  </a:moveTo>
                  <a:cubicBezTo>
                    <a:pt x="903" y="0"/>
                    <a:pt x="686" y="67"/>
                    <a:pt x="502" y="184"/>
                  </a:cubicBezTo>
                  <a:cubicBezTo>
                    <a:pt x="218" y="368"/>
                    <a:pt x="34" y="669"/>
                    <a:pt x="17" y="1020"/>
                  </a:cubicBezTo>
                  <a:cubicBezTo>
                    <a:pt x="1" y="1437"/>
                    <a:pt x="235" y="1838"/>
                    <a:pt x="619" y="2022"/>
                  </a:cubicBezTo>
                  <a:cubicBezTo>
                    <a:pt x="756" y="2079"/>
                    <a:pt x="898" y="2107"/>
                    <a:pt x="1039" y="2107"/>
                  </a:cubicBezTo>
                  <a:cubicBezTo>
                    <a:pt x="1310" y="2107"/>
                    <a:pt x="1574" y="2003"/>
                    <a:pt x="1772" y="1805"/>
                  </a:cubicBezTo>
                  <a:cubicBezTo>
                    <a:pt x="1905" y="1671"/>
                    <a:pt x="1989" y="1504"/>
                    <a:pt x="2022" y="1337"/>
                  </a:cubicBezTo>
                  <a:cubicBezTo>
                    <a:pt x="2056" y="1170"/>
                    <a:pt x="2039" y="1020"/>
                    <a:pt x="1989" y="869"/>
                  </a:cubicBezTo>
                  <a:cubicBezTo>
                    <a:pt x="1922" y="652"/>
                    <a:pt x="1772" y="468"/>
                    <a:pt x="1588" y="351"/>
                  </a:cubicBezTo>
                  <a:cubicBezTo>
                    <a:pt x="1521" y="301"/>
                    <a:pt x="1438" y="284"/>
                    <a:pt x="1354" y="284"/>
                  </a:cubicBezTo>
                  <a:cubicBezTo>
                    <a:pt x="1354" y="301"/>
                    <a:pt x="1438" y="318"/>
                    <a:pt x="1555" y="401"/>
                  </a:cubicBezTo>
                  <a:cubicBezTo>
                    <a:pt x="1722" y="535"/>
                    <a:pt x="1822" y="702"/>
                    <a:pt x="1889" y="903"/>
                  </a:cubicBezTo>
                  <a:cubicBezTo>
                    <a:pt x="1972" y="1187"/>
                    <a:pt x="1889" y="1504"/>
                    <a:pt x="1671" y="1705"/>
                  </a:cubicBezTo>
                  <a:cubicBezTo>
                    <a:pt x="1495" y="1870"/>
                    <a:pt x="1266" y="1956"/>
                    <a:pt x="1035" y="1956"/>
                  </a:cubicBezTo>
                  <a:cubicBezTo>
                    <a:pt x="917" y="1956"/>
                    <a:pt x="799" y="1934"/>
                    <a:pt x="686" y="1888"/>
                  </a:cubicBezTo>
                  <a:cubicBezTo>
                    <a:pt x="368" y="1721"/>
                    <a:pt x="151" y="1387"/>
                    <a:pt x="168" y="1020"/>
                  </a:cubicBezTo>
                  <a:cubicBezTo>
                    <a:pt x="168" y="719"/>
                    <a:pt x="318" y="435"/>
                    <a:pt x="569" y="268"/>
                  </a:cubicBezTo>
                  <a:cubicBezTo>
                    <a:pt x="736" y="151"/>
                    <a:pt x="920" y="84"/>
                    <a:pt x="1120" y="67"/>
                  </a:cubicBezTo>
                  <a:cubicBezTo>
                    <a:pt x="1204" y="67"/>
                    <a:pt x="1287" y="50"/>
                    <a:pt x="1354" y="50"/>
                  </a:cubicBezTo>
                  <a:cubicBezTo>
                    <a:pt x="1287" y="17"/>
                    <a:pt x="1204" y="0"/>
                    <a:pt x="1120" y="0"/>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0" name="Google Shape;1779;p40">
              <a:extLst>
                <a:ext uri="{FF2B5EF4-FFF2-40B4-BE49-F238E27FC236}">
                  <a16:creationId xmlns:a16="http://schemas.microsoft.com/office/drawing/2014/main" id="{56C49459-9A2A-2AE3-D1F1-444A3171084C}"/>
                </a:ext>
              </a:extLst>
            </p:cNvPr>
            <p:cNvSpPr/>
            <p:nvPr/>
          </p:nvSpPr>
          <p:spPr>
            <a:xfrm>
              <a:off x="1114914" y="2384358"/>
              <a:ext cx="65386" cy="67598"/>
            </a:xfrm>
            <a:custGeom>
              <a:avLst/>
              <a:gdLst/>
              <a:ahLst/>
              <a:cxnLst/>
              <a:rect l="l" t="t" r="r" b="b"/>
              <a:pathLst>
                <a:path w="2039" h="2108" extrusionOk="0">
                  <a:moveTo>
                    <a:pt x="1120" y="1"/>
                  </a:moveTo>
                  <a:cubicBezTo>
                    <a:pt x="886" y="1"/>
                    <a:pt x="669" y="51"/>
                    <a:pt x="485" y="185"/>
                  </a:cubicBezTo>
                  <a:cubicBezTo>
                    <a:pt x="201" y="368"/>
                    <a:pt x="17" y="669"/>
                    <a:pt x="17" y="1020"/>
                  </a:cubicBezTo>
                  <a:cubicBezTo>
                    <a:pt x="0" y="1438"/>
                    <a:pt x="234" y="1839"/>
                    <a:pt x="602" y="2023"/>
                  </a:cubicBezTo>
                  <a:cubicBezTo>
                    <a:pt x="739" y="2080"/>
                    <a:pt x="881" y="2107"/>
                    <a:pt x="1022" y="2107"/>
                  </a:cubicBezTo>
                  <a:cubicBezTo>
                    <a:pt x="1293" y="2107"/>
                    <a:pt x="1557" y="2004"/>
                    <a:pt x="1755" y="1805"/>
                  </a:cubicBezTo>
                  <a:cubicBezTo>
                    <a:pt x="1888" y="1672"/>
                    <a:pt x="1972" y="1505"/>
                    <a:pt x="2005" y="1338"/>
                  </a:cubicBezTo>
                  <a:cubicBezTo>
                    <a:pt x="2039" y="1170"/>
                    <a:pt x="2022" y="1020"/>
                    <a:pt x="1972" y="870"/>
                  </a:cubicBezTo>
                  <a:cubicBezTo>
                    <a:pt x="1905" y="652"/>
                    <a:pt x="1772" y="469"/>
                    <a:pt x="1571" y="352"/>
                  </a:cubicBezTo>
                  <a:cubicBezTo>
                    <a:pt x="1504" y="302"/>
                    <a:pt x="1437" y="285"/>
                    <a:pt x="1354" y="285"/>
                  </a:cubicBezTo>
                  <a:cubicBezTo>
                    <a:pt x="1337" y="285"/>
                    <a:pt x="1421" y="318"/>
                    <a:pt x="1538" y="402"/>
                  </a:cubicBezTo>
                  <a:cubicBezTo>
                    <a:pt x="1705" y="536"/>
                    <a:pt x="1822" y="703"/>
                    <a:pt x="1872" y="903"/>
                  </a:cubicBezTo>
                  <a:cubicBezTo>
                    <a:pt x="1955" y="1187"/>
                    <a:pt x="1872" y="1488"/>
                    <a:pt x="1655" y="1705"/>
                  </a:cubicBezTo>
                  <a:cubicBezTo>
                    <a:pt x="1489" y="1871"/>
                    <a:pt x="1257" y="1956"/>
                    <a:pt x="1022" y="1956"/>
                  </a:cubicBezTo>
                  <a:cubicBezTo>
                    <a:pt x="902" y="1956"/>
                    <a:pt x="782" y="1934"/>
                    <a:pt x="669" y="1889"/>
                  </a:cubicBezTo>
                  <a:cubicBezTo>
                    <a:pt x="351" y="1722"/>
                    <a:pt x="151" y="1388"/>
                    <a:pt x="151" y="1020"/>
                  </a:cubicBezTo>
                  <a:cubicBezTo>
                    <a:pt x="151" y="719"/>
                    <a:pt x="301" y="435"/>
                    <a:pt x="552" y="268"/>
                  </a:cubicBezTo>
                  <a:cubicBezTo>
                    <a:pt x="719" y="151"/>
                    <a:pt x="919" y="84"/>
                    <a:pt x="1120" y="51"/>
                  </a:cubicBezTo>
                  <a:cubicBezTo>
                    <a:pt x="1142" y="57"/>
                    <a:pt x="1166" y="58"/>
                    <a:pt x="1192" y="58"/>
                  </a:cubicBezTo>
                  <a:cubicBezTo>
                    <a:pt x="1242" y="58"/>
                    <a:pt x="1298" y="51"/>
                    <a:pt x="1354" y="51"/>
                  </a:cubicBezTo>
                  <a:cubicBezTo>
                    <a:pt x="1270" y="18"/>
                    <a:pt x="1203" y="1"/>
                    <a:pt x="1120" y="1"/>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1" name="Google Shape;1780;p40">
              <a:extLst>
                <a:ext uri="{FF2B5EF4-FFF2-40B4-BE49-F238E27FC236}">
                  <a16:creationId xmlns:a16="http://schemas.microsoft.com/office/drawing/2014/main" id="{076ECB9A-287A-BEEB-360F-0A60B2CDFF1E}"/>
                </a:ext>
              </a:extLst>
            </p:cNvPr>
            <p:cNvSpPr/>
            <p:nvPr/>
          </p:nvSpPr>
          <p:spPr>
            <a:xfrm>
              <a:off x="1277272" y="2490470"/>
              <a:ext cx="65386" cy="67983"/>
            </a:xfrm>
            <a:custGeom>
              <a:avLst/>
              <a:gdLst/>
              <a:ahLst/>
              <a:cxnLst/>
              <a:rect l="l" t="t" r="r" b="b"/>
              <a:pathLst>
                <a:path w="2039" h="2120" extrusionOk="0">
                  <a:moveTo>
                    <a:pt x="1120" y="0"/>
                  </a:moveTo>
                  <a:cubicBezTo>
                    <a:pt x="902" y="0"/>
                    <a:pt x="685" y="67"/>
                    <a:pt x="501" y="184"/>
                  </a:cubicBezTo>
                  <a:cubicBezTo>
                    <a:pt x="201" y="368"/>
                    <a:pt x="34" y="685"/>
                    <a:pt x="17" y="1019"/>
                  </a:cubicBezTo>
                  <a:cubicBezTo>
                    <a:pt x="0" y="1454"/>
                    <a:pt x="234" y="1838"/>
                    <a:pt x="618" y="2039"/>
                  </a:cubicBezTo>
                  <a:cubicBezTo>
                    <a:pt x="749" y="2093"/>
                    <a:pt x="885" y="2119"/>
                    <a:pt x="1019" y="2119"/>
                  </a:cubicBezTo>
                  <a:cubicBezTo>
                    <a:pt x="1297" y="2119"/>
                    <a:pt x="1568" y="2007"/>
                    <a:pt x="1771" y="1805"/>
                  </a:cubicBezTo>
                  <a:cubicBezTo>
                    <a:pt x="1905" y="1688"/>
                    <a:pt x="1988" y="1521"/>
                    <a:pt x="2022" y="1337"/>
                  </a:cubicBezTo>
                  <a:cubicBezTo>
                    <a:pt x="2039" y="1186"/>
                    <a:pt x="2039" y="1019"/>
                    <a:pt x="1988" y="869"/>
                  </a:cubicBezTo>
                  <a:cubicBezTo>
                    <a:pt x="1922" y="668"/>
                    <a:pt x="1771" y="485"/>
                    <a:pt x="1587" y="368"/>
                  </a:cubicBezTo>
                  <a:cubicBezTo>
                    <a:pt x="1521" y="318"/>
                    <a:pt x="1437" y="284"/>
                    <a:pt x="1354" y="284"/>
                  </a:cubicBezTo>
                  <a:cubicBezTo>
                    <a:pt x="1354" y="301"/>
                    <a:pt x="1437" y="318"/>
                    <a:pt x="1554" y="418"/>
                  </a:cubicBezTo>
                  <a:cubicBezTo>
                    <a:pt x="1704" y="535"/>
                    <a:pt x="1821" y="719"/>
                    <a:pt x="1888" y="902"/>
                  </a:cubicBezTo>
                  <a:cubicBezTo>
                    <a:pt x="1972" y="1186"/>
                    <a:pt x="1888" y="1504"/>
                    <a:pt x="1671" y="1704"/>
                  </a:cubicBezTo>
                  <a:cubicBezTo>
                    <a:pt x="1494" y="1870"/>
                    <a:pt x="1266" y="1963"/>
                    <a:pt x="1034" y="1963"/>
                  </a:cubicBezTo>
                  <a:cubicBezTo>
                    <a:pt x="917" y="1963"/>
                    <a:pt x="798" y="1939"/>
                    <a:pt x="685" y="1888"/>
                  </a:cubicBezTo>
                  <a:cubicBezTo>
                    <a:pt x="351" y="1721"/>
                    <a:pt x="150" y="1387"/>
                    <a:pt x="167" y="1019"/>
                  </a:cubicBezTo>
                  <a:cubicBezTo>
                    <a:pt x="167" y="719"/>
                    <a:pt x="318" y="451"/>
                    <a:pt x="568" y="284"/>
                  </a:cubicBezTo>
                  <a:cubicBezTo>
                    <a:pt x="719" y="150"/>
                    <a:pt x="919" y="84"/>
                    <a:pt x="1120" y="67"/>
                  </a:cubicBezTo>
                  <a:cubicBezTo>
                    <a:pt x="1203" y="67"/>
                    <a:pt x="1287" y="67"/>
                    <a:pt x="1354" y="50"/>
                  </a:cubicBezTo>
                  <a:cubicBezTo>
                    <a:pt x="1287" y="17"/>
                    <a:pt x="1203" y="0"/>
                    <a:pt x="1120" y="0"/>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2" name="Google Shape;1781;p40">
              <a:extLst>
                <a:ext uri="{FF2B5EF4-FFF2-40B4-BE49-F238E27FC236}">
                  <a16:creationId xmlns:a16="http://schemas.microsoft.com/office/drawing/2014/main" id="{07767A66-913B-04CA-EB3B-8D88A38ED835}"/>
                </a:ext>
              </a:extLst>
            </p:cNvPr>
            <p:cNvSpPr/>
            <p:nvPr/>
          </p:nvSpPr>
          <p:spPr>
            <a:xfrm>
              <a:off x="1431036" y="2585293"/>
              <a:ext cx="65386" cy="67598"/>
            </a:xfrm>
            <a:custGeom>
              <a:avLst/>
              <a:gdLst/>
              <a:ahLst/>
              <a:cxnLst/>
              <a:rect l="l" t="t" r="r" b="b"/>
              <a:pathLst>
                <a:path w="2039" h="2108" extrusionOk="0">
                  <a:moveTo>
                    <a:pt x="1120" y="1"/>
                  </a:moveTo>
                  <a:cubicBezTo>
                    <a:pt x="903" y="1"/>
                    <a:pt x="686" y="67"/>
                    <a:pt x="502" y="184"/>
                  </a:cubicBezTo>
                  <a:cubicBezTo>
                    <a:pt x="201" y="368"/>
                    <a:pt x="34" y="669"/>
                    <a:pt x="17" y="1020"/>
                  </a:cubicBezTo>
                  <a:cubicBezTo>
                    <a:pt x="0" y="1437"/>
                    <a:pt x="234" y="1838"/>
                    <a:pt x="619" y="2022"/>
                  </a:cubicBezTo>
                  <a:cubicBezTo>
                    <a:pt x="750" y="2079"/>
                    <a:pt x="891" y="2107"/>
                    <a:pt x="1031" y="2107"/>
                  </a:cubicBezTo>
                  <a:cubicBezTo>
                    <a:pt x="1303" y="2107"/>
                    <a:pt x="1573" y="2003"/>
                    <a:pt x="1772" y="1805"/>
                  </a:cubicBezTo>
                  <a:cubicBezTo>
                    <a:pt x="1905" y="1671"/>
                    <a:pt x="1989" y="1504"/>
                    <a:pt x="2022" y="1337"/>
                  </a:cubicBezTo>
                  <a:cubicBezTo>
                    <a:pt x="2039" y="1170"/>
                    <a:pt x="2039" y="1020"/>
                    <a:pt x="1989" y="869"/>
                  </a:cubicBezTo>
                  <a:cubicBezTo>
                    <a:pt x="1922" y="652"/>
                    <a:pt x="1772" y="468"/>
                    <a:pt x="1588" y="351"/>
                  </a:cubicBezTo>
                  <a:cubicBezTo>
                    <a:pt x="1521" y="301"/>
                    <a:pt x="1437" y="285"/>
                    <a:pt x="1354" y="285"/>
                  </a:cubicBezTo>
                  <a:cubicBezTo>
                    <a:pt x="1354" y="285"/>
                    <a:pt x="1437" y="318"/>
                    <a:pt x="1554" y="402"/>
                  </a:cubicBezTo>
                  <a:cubicBezTo>
                    <a:pt x="1705" y="535"/>
                    <a:pt x="1822" y="702"/>
                    <a:pt x="1872" y="903"/>
                  </a:cubicBezTo>
                  <a:cubicBezTo>
                    <a:pt x="1972" y="1187"/>
                    <a:pt x="1889" y="1504"/>
                    <a:pt x="1671" y="1705"/>
                  </a:cubicBezTo>
                  <a:cubicBezTo>
                    <a:pt x="1494" y="1871"/>
                    <a:pt x="1266" y="1956"/>
                    <a:pt x="1035" y="1956"/>
                  </a:cubicBezTo>
                  <a:cubicBezTo>
                    <a:pt x="917" y="1956"/>
                    <a:pt x="799" y="1934"/>
                    <a:pt x="686" y="1889"/>
                  </a:cubicBezTo>
                  <a:cubicBezTo>
                    <a:pt x="351" y="1722"/>
                    <a:pt x="151" y="1387"/>
                    <a:pt x="151" y="1020"/>
                  </a:cubicBezTo>
                  <a:cubicBezTo>
                    <a:pt x="168" y="719"/>
                    <a:pt x="318" y="435"/>
                    <a:pt x="552" y="268"/>
                  </a:cubicBezTo>
                  <a:cubicBezTo>
                    <a:pt x="719" y="151"/>
                    <a:pt x="919" y="84"/>
                    <a:pt x="1120" y="67"/>
                  </a:cubicBezTo>
                  <a:cubicBezTo>
                    <a:pt x="1203" y="67"/>
                    <a:pt x="1270" y="51"/>
                    <a:pt x="1354" y="51"/>
                  </a:cubicBezTo>
                  <a:cubicBezTo>
                    <a:pt x="1287" y="17"/>
                    <a:pt x="1203" y="1"/>
                    <a:pt x="1120" y="1"/>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3" name="Google Shape;1782;p40">
              <a:extLst>
                <a:ext uri="{FF2B5EF4-FFF2-40B4-BE49-F238E27FC236}">
                  <a16:creationId xmlns:a16="http://schemas.microsoft.com/office/drawing/2014/main" id="{27401713-1864-A938-2F5F-50F11F72F539}"/>
                </a:ext>
              </a:extLst>
            </p:cNvPr>
            <p:cNvSpPr/>
            <p:nvPr/>
          </p:nvSpPr>
          <p:spPr>
            <a:xfrm>
              <a:off x="955250" y="2851582"/>
              <a:ext cx="65386" cy="67983"/>
            </a:xfrm>
            <a:custGeom>
              <a:avLst/>
              <a:gdLst/>
              <a:ahLst/>
              <a:cxnLst/>
              <a:rect l="l" t="t" r="r" b="b"/>
              <a:pathLst>
                <a:path w="2039" h="2120" extrusionOk="0">
                  <a:moveTo>
                    <a:pt x="1120" y="1"/>
                  </a:moveTo>
                  <a:cubicBezTo>
                    <a:pt x="903" y="1"/>
                    <a:pt x="685" y="67"/>
                    <a:pt x="502" y="184"/>
                  </a:cubicBezTo>
                  <a:cubicBezTo>
                    <a:pt x="201" y="368"/>
                    <a:pt x="17" y="686"/>
                    <a:pt x="17" y="1020"/>
                  </a:cubicBezTo>
                  <a:cubicBezTo>
                    <a:pt x="0" y="1454"/>
                    <a:pt x="234" y="1839"/>
                    <a:pt x="618" y="2039"/>
                  </a:cubicBezTo>
                  <a:cubicBezTo>
                    <a:pt x="744" y="2094"/>
                    <a:pt x="876" y="2120"/>
                    <a:pt x="1008" y="2120"/>
                  </a:cubicBezTo>
                  <a:cubicBezTo>
                    <a:pt x="1283" y="2120"/>
                    <a:pt x="1557" y="2008"/>
                    <a:pt x="1771" y="1805"/>
                  </a:cubicBezTo>
                  <a:cubicBezTo>
                    <a:pt x="1888" y="1688"/>
                    <a:pt x="1989" y="1521"/>
                    <a:pt x="2022" y="1337"/>
                  </a:cubicBezTo>
                  <a:cubicBezTo>
                    <a:pt x="2039" y="1187"/>
                    <a:pt x="2022" y="1020"/>
                    <a:pt x="1972" y="870"/>
                  </a:cubicBezTo>
                  <a:cubicBezTo>
                    <a:pt x="1905" y="669"/>
                    <a:pt x="1771" y="485"/>
                    <a:pt x="1571" y="368"/>
                  </a:cubicBezTo>
                  <a:cubicBezTo>
                    <a:pt x="1521" y="318"/>
                    <a:pt x="1437" y="285"/>
                    <a:pt x="1354" y="285"/>
                  </a:cubicBezTo>
                  <a:cubicBezTo>
                    <a:pt x="1354" y="301"/>
                    <a:pt x="1437" y="318"/>
                    <a:pt x="1554" y="418"/>
                  </a:cubicBezTo>
                  <a:cubicBezTo>
                    <a:pt x="1705" y="535"/>
                    <a:pt x="1821" y="719"/>
                    <a:pt x="1872" y="903"/>
                  </a:cubicBezTo>
                  <a:cubicBezTo>
                    <a:pt x="1972" y="1187"/>
                    <a:pt x="1888" y="1504"/>
                    <a:pt x="1671" y="1705"/>
                  </a:cubicBezTo>
                  <a:cubicBezTo>
                    <a:pt x="1494" y="1871"/>
                    <a:pt x="1266" y="1964"/>
                    <a:pt x="1035" y="1964"/>
                  </a:cubicBezTo>
                  <a:cubicBezTo>
                    <a:pt x="917" y="1964"/>
                    <a:pt x="798" y="1940"/>
                    <a:pt x="685" y="1889"/>
                  </a:cubicBezTo>
                  <a:cubicBezTo>
                    <a:pt x="351" y="1722"/>
                    <a:pt x="151" y="1387"/>
                    <a:pt x="151" y="1020"/>
                  </a:cubicBezTo>
                  <a:cubicBezTo>
                    <a:pt x="151" y="719"/>
                    <a:pt x="301" y="452"/>
                    <a:pt x="552" y="285"/>
                  </a:cubicBezTo>
                  <a:cubicBezTo>
                    <a:pt x="719" y="151"/>
                    <a:pt x="919" y="84"/>
                    <a:pt x="1120" y="67"/>
                  </a:cubicBezTo>
                  <a:cubicBezTo>
                    <a:pt x="1203" y="67"/>
                    <a:pt x="1270" y="67"/>
                    <a:pt x="1354" y="51"/>
                  </a:cubicBezTo>
                  <a:cubicBezTo>
                    <a:pt x="1287" y="17"/>
                    <a:pt x="1203" y="1"/>
                    <a:pt x="1120" y="1"/>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4" name="Google Shape;1783;p40">
              <a:extLst>
                <a:ext uri="{FF2B5EF4-FFF2-40B4-BE49-F238E27FC236}">
                  <a16:creationId xmlns:a16="http://schemas.microsoft.com/office/drawing/2014/main" id="{647388F0-2525-7F43-23E2-C6B760A52385}"/>
                </a:ext>
              </a:extLst>
            </p:cNvPr>
            <p:cNvSpPr/>
            <p:nvPr/>
          </p:nvSpPr>
          <p:spPr>
            <a:xfrm>
              <a:off x="1631426" y="2641027"/>
              <a:ext cx="65386" cy="67566"/>
            </a:xfrm>
            <a:custGeom>
              <a:avLst/>
              <a:gdLst/>
              <a:ahLst/>
              <a:cxnLst/>
              <a:rect l="l" t="t" r="r" b="b"/>
              <a:pathLst>
                <a:path w="2039" h="2107" extrusionOk="0">
                  <a:moveTo>
                    <a:pt x="1120" y="0"/>
                  </a:moveTo>
                  <a:cubicBezTo>
                    <a:pt x="903" y="0"/>
                    <a:pt x="686" y="67"/>
                    <a:pt x="502" y="184"/>
                  </a:cubicBezTo>
                  <a:cubicBezTo>
                    <a:pt x="201" y="368"/>
                    <a:pt x="34" y="685"/>
                    <a:pt x="17" y="1019"/>
                  </a:cubicBezTo>
                  <a:cubicBezTo>
                    <a:pt x="0" y="1437"/>
                    <a:pt x="234" y="1838"/>
                    <a:pt x="619" y="2022"/>
                  </a:cubicBezTo>
                  <a:cubicBezTo>
                    <a:pt x="750" y="2079"/>
                    <a:pt x="891" y="2107"/>
                    <a:pt x="1031" y="2107"/>
                  </a:cubicBezTo>
                  <a:cubicBezTo>
                    <a:pt x="1303" y="2107"/>
                    <a:pt x="1573" y="2003"/>
                    <a:pt x="1772" y="1805"/>
                  </a:cubicBezTo>
                  <a:cubicBezTo>
                    <a:pt x="1905" y="1671"/>
                    <a:pt x="1989" y="1521"/>
                    <a:pt x="2022" y="1337"/>
                  </a:cubicBezTo>
                  <a:cubicBezTo>
                    <a:pt x="2039" y="1170"/>
                    <a:pt x="2022" y="1019"/>
                    <a:pt x="1972" y="869"/>
                  </a:cubicBezTo>
                  <a:cubicBezTo>
                    <a:pt x="1905" y="652"/>
                    <a:pt x="1772" y="468"/>
                    <a:pt x="1588" y="351"/>
                  </a:cubicBezTo>
                  <a:cubicBezTo>
                    <a:pt x="1521" y="301"/>
                    <a:pt x="1437" y="284"/>
                    <a:pt x="1354" y="284"/>
                  </a:cubicBezTo>
                  <a:cubicBezTo>
                    <a:pt x="1354" y="301"/>
                    <a:pt x="1437" y="318"/>
                    <a:pt x="1554" y="401"/>
                  </a:cubicBezTo>
                  <a:cubicBezTo>
                    <a:pt x="1705" y="535"/>
                    <a:pt x="1822" y="702"/>
                    <a:pt x="1872" y="902"/>
                  </a:cubicBezTo>
                  <a:cubicBezTo>
                    <a:pt x="1972" y="1187"/>
                    <a:pt x="1889" y="1504"/>
                    <a:pt x="1671" y="1704"/>
                  </a:cubicBezTo>
                  <a:cubicBezTo>
                    <a:pt x="1494" y="1870"/>
                    <a:pt x="1266" y="1956"/>
                    <a:pt x="1035" y="1956"/>
                  </a:cubicBezTo>
                  <a:cubicBezTo>
                    <a:pt x="917" y="1956"/>
                    <a:pt x="799" y="1933"/>
                    <a:pt x="686" y="1888"/>
                  </a:cubicBezTo>
                  <a:cubicBezTo>
                    <a:pt x="351" y="1721"/>
                    <a:pt x="151" y="1387"/>
                    <a:pt x="151" y="1019"/>
                  </a:cubicBezTo>
                  <a:cubicBezTo>
                    <a:pt x="168" y="719"/>
                    <a:pt x="318" y="435"/>
                    <a:pt x="552" y="268"/>
                  </a:cubicBezTo>
                  <a:cubicBezTo>
                    <a:pt x="719" y="151"/>
                    <a:pt x="919" y="84"/>
                    <a:pt x="1120" y="67"/>
                  </a:cubicBezTo>
                  <a:cubicBezTo>
                    <a:pt x="1203" y="67"/>
                    <a:pt x="1270" y="67"/>
                    <a:pt x="1354" y="50"/>
                  </a:cubicBezTo>
                  <a:cubicBezTo>
                    <a:pt x="1287" y="17"/>
                    <a:pt x="1203" y="0"/>
                    <a:pt x="1120" y="0"/>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5" name="Google Shape;1784;p40">
              <a:extLst>
                <a:ext uri="{FF2B5EF4-FFF2-40B4-BE49-F238E27FC236}">
                  <a16:creationId xmlns:a16="http://schemas.microsoft.com/office/drawing/2014/main" id="{D8868199-AFF9-F915-57EE-73A49C6F675B}"/>
                </a:ext>
              </a:extLst>
            </p:cNvPr>
            <p:cNvSpPr/>
            <p:nvPr/>
          </p:nvSpPr>
          <p:spPr>
            <a:xfrm>
              <a:off x="1199573" y="2602449"/>
              <a:ext cx="65386" cy="67566"/>
            </a:xfrm>
            <a:custGeom>
              <a:avLst/>
              <a:gdLst/>
              <a:ahLst/>
              <a:cxnLst/>
              <a:rect l="l" t="t" r="r" b="b"/>
              <a:pathLst>
                <a:path w="2039" h="2107" extrusionOk="0">
                  <a:moveTo>
                    <a:pt x="1120" y="0"/>
                  </a:moveTo>
                  <a:cubicBezTo>
                    <a:pt x="903" y="0"/>
                    <a:pt x="685" y="67"/>
                    <a:pt x="502" y="184"/>
                  </a:cubicBezTo>
                  <a:cubicBezTo>
                    <a:pt x="201" y="368"/>
                    <a:pt x="34" y="669"/>
                    <a:pt x="17" y="1019"/>
                  </a:cubicBezTo>
                  <a:cubicBezTo>
                    <a:pt x="0" y="1437"/>
                    <a:pt x="234" y="1838"/>
                    <a:pt x="619" y="2022"/>
                  </a:cubicBezTo>
                  <a:cubicBezTo>
                    <a:pt x="755" y="2079"/>
                    <a:pt x="898" y="2107"/>
                    <a:pt x="1038" y="2107"/>
                  </a:cubicBezTo>
                  <a:cubicBezTo>
                    <a:pt x="1310" y="2107"/>
                    <a:pt x="1573" y="2003"/>
                    <a:pt x="1771" y="1805"/>
                  </a:cubicBezTo>
                  <a:cubicBezTo>
                    <a:pt x="1905" y="1671"/>
                    <a:pt x="1989" y="1504"/>
                    <a:pt x="2022" y="1337"/>
                  </a:cubicBezTo>
                  <a:cubicBezTo>
                    <a:pt x="2039" y="1170"/>
                    <a:pt x="2039" y="1019"/>
                    <a:pt x="1989" y="869"/>
                  </a:cubicBezTo>
                  <a:cubicBezTo>
                    <a:pt x="1922" y="652"/>
                    <a:pt x="1771" y="468"/>
                    <a:pt x="1588" y="351"/>
                  </a:cubicBezTo>
                  <a:cubicBezTo>
                    <a:pt x="1521" y="301"/>
                    <a:pt x="1437" y="284"/>
                    <a:pt x="1354" y="284"/>
                  </a:cubicBezTo>
                  <a:cubicBezTo>
                    <a:pt x="1354" y="301"/>
                    <a:pt x="1437" y="318"/>
                    <a:pt x="1554" y="401"/>
                  </a:cubicBezTo>
                  <a:cubicBezTo>
                    <a:pt x="1705" y="535"/>
                    <a:pt x="1822" y="702"/>
                    <a:pt x="1888" y="902"/>
                  </a:cubicBezTo>
                  <a:cubicBezTo>
                    <a:pt x="1972" y="1187"/>
                    <a:pt x="1888" y="1504"/>
                    <a:pt x="1671" y="1704"/>
                  </a:cubicBezTo>
                  <a:cubicBezTo>
                    <a:pt x="1494" y="1870"/>
                    <a:pt x="1266" y="1956"/>
                    <a:pt x="1035" y="1956"/>
                  </a:cubicBezTo>
                  <a:cubicBezTo>
                    <a:pt x="917" y="1956"/>
                    <a:pt x="798" y="1933"/>
                    <a:pt x="685" y="1888"/>
                  </a:cubicBezTo>
                  <a:cubicBezTo>
                    <a:pt x="351" y="1721"/>
                    <a:pt x="151" y="1387"/>
                    <a:pt x="167" y="1019"/>
                  </a:cubicBezTo>
                  <a:cubicBezTo>
                    <a:pt x="167" y="719"/>
                    <a:pt x="318" y="435"/>
                    <a:pt x="552" y="268"/>
                  </a:cubicBezTo>
                  <a:cubicBezTo>
                    <a:pt x="719" y="151"/>
                    <a:pt x="919" y="84"/>
                    <a:pt x="1120" y="67"/>
                  </a:cubicBezTo>
                  <a:cubicBezTo>
                    <a:pt x="1203" y="67"/>
                    <a:pt x="1287" y="50"/>
                    <a:pt x="1354" y="50"/>
                  </a:cubicBezTo>
                  <a:cubicBezTo>
                    <a:pt x="1287" y="17"/>
                    <a:pt x="1203" y="0"/>
                    <a:pt x="1120" y="0"/>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6" name="Google Shape;1785;p40">
              <a:extLst>
                <a:ext uri="{FF2B5EF4-FFF2-40B4-BE49-F238E27FC236}">
                  <a16:creationId xmlns:a16="http://schemas.microsoft.com/office/drawing/2014/main" id="{A208717C-78EC-6E2C-ECFD-887965322369}"/>
                </a:ext>
              </a:extLst>
            </p:cNvPr>
            <p:cNvSpPr/>
            <p:nvPr/>
          </p:nvSpPr>
          <p:spPr>
            <a:xfrm>
              <a:off x="1279389" y="2890704"/>
              <a:ext cx="65418" cy="67983"/>
            </a:xfrm>
            <a:custGeom>
              <a:avLst/>
              <a:gdLst/>
              <a:ahLst/>
              <a:cxnLst/>
              <a:rect l="l" t="t" r="r" b="b"/>
              <a:pathLst>
                <a:path w="2040" h="2120" extrusionOk="0">
                  <a:moveTo>
                    <a:pt x="1120" y="0"/>
                  </a:moveTo>
                  <a:cubicBezTo>
                    <a:pt x="903" y="0"/>
                    <a:pt x="686" y="67"/>
                    <a:pt x="502" y="184"/>
                  </a:cubicBezTo>
                  <a:cubicBezTo>
                    <a:pt x="201" y="368"/>
                    <a:pt x="34" y="685"/>
                    <a:pt x="18" y="1020"/>
                  </a:cubicBezTo>
                  <a:cubicBezTo>
                    <a:pt x="1" y="1454"/>
                    <a:pt x="235" y="1838"/>
                    <a:pt x="619" y="2039"/>
                  </a:cubicBezTo>
                  <a:cubicBezTo>
                    <a:pt x="744" y="2093"/>
                    <a:pt x="878" y="2119"/>
                    <a:pt x="1013" y="2119"/>
                  </a:cubicBezTo>
                  <a:cubicBezTo>
                    <a:pt x="1291" y="2119"/>
                    <a:pt x="1569" y="2008"/>
                    <a:pt x="1772" y="1805"/>
                  </a:cubicBezTo>
                  <a:cubicBezTo>
                    <a:pt x="1906" y="1688"/>
                    <a:pt x="1989" y="1521"/>
                    <a:pt x="2023" y="1337"/>
                  </a:cubicBezTo>
                  <a:cubicBezTo>
                    <a:pt x="2039" y="1187"/>
                    <a:pt x="2039" y="1020"/>
                    <a:pt x="1973" y="869"/>
                  </a:cubicBezTo>
                  <a:cubicBezTo>
                    <a:pt x="1906" y="669"/>
                    <a:pt x="1772" y="485"/>
                    <a:pt x="1588" y="368"/>
                  </a:cubicBezTo>
                  <a:cubicBezTo>
                    <a:pt x="1521" y="318"/>
                    <a:pt x="1438" y="284"/>
                    <a:pt x="1354" y="284"/>
                  </a:cubicBezTo>
                  <a:cubicBezTo>
                    <a:pt x="1354" y="301"/>
                    <a:pt x="1438" y="318"/>
                    <a:pt x="1555" y="418"/>
                  </a:cubicBezTo>
                  <a:cubicBezTo>
                    <a:pt x="1705" y="535"/>
                    <a:pt x="1822" y="702"/>
                    <a:pt x="1872" y="903"/>
                  </a:cubicBezTo>
                  <a:cubicBezTo>
                    <a:pt x="1973" y="1187"/>
                    <a:pt x="1889" y="1504"/>
                    <a:pt x="1672" y="1705"/>
                  </a:cubicBezTo>
                  <a:cubicBezTo>
                    <a:pt x="1495" y="1871"/>
                    <a:pt x="1266" y="1963"/>
                    <a:pt x="1035" y="1963"/>
                  </a:cubicBezTo>
                  <a:cubicBezTo>
                    <a:pt x="917" y="1963"/>
                    <a:pt x="799" y="1939"/>
                    <a:pt x="686" y="1888"/>
                  </a:cubicBezTo>
                  <a:cubicBezTo>
                    <a:pt x="352" y="1721"/>
                    <a:pt x="151" y="1387"/>
                    <a:pt x="151" y="1020"/>
                  </a:cubicBezTo>
                  <a:cubicBezTo>
                    <a:pt x="168" y="719"/>
                    <a:pt x="318" y="452"/>
                    <a:pt x="552" y="284"/>
                  </a:cubicBezTo>
                  <a:cubicBezTo>
                    <a:pt x="719" y="151"/>
                    <a:pt x="920" y="84"/>
                    <a:pt x="1120" y="67"/>
                  </a:cubicBezTo>
                  <a:cubicBezTo>
                    <a:pt x="1204" y="67"/>
                    <a:pt x="1271" y="67"/>
                    <a:pt x="1354" y="51"/>
                  </a:cubicBezTo>
                  <a:cubicBezTo>
                    <a:pt x="1288" y="17"/>
                    <a:pt x="1204" y="0"/>
                    <a:pt x="1120" y="0"/>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7" name="Google Shape;1786;p40">
              <a:extLst>
                <a:ext uri="{FF2B5EF4-FFF2-40B4-BE49-F238E27FC236}">
                  <a16:creationId xmlns:a16="http://schemas.microsoft.com/office/drawing/2014/main" id="{2411958D-5AE3-03BB-7421-9B060D72E1CD}"/>
                </a:ext>
              </a:extLst>
            </p:cNvPr>
            <p:cNvSpPr/>
            <p:nvPr/>
          </p:nvSpPr>
          <p:spPr>
            <a:xfrm>
              <a:off x="1797535" y="2579938"/>
              <a:ext cx="65386" cy="67566"/>
            </a:xfrm>
            <a:custGeom>
              <a:avLst/>
              <a:gdLst/>
              <a:ahLst/>
              <a:cxnLst/>
              <a:rect l="l" t="t" r="r" b="b"/>
              <a:pathLst>
                <a:path w="2039" h="2107" extrusionOk="0">
                  <a:moveTo>
                    <a:pt x="1120" y="0"/>
                  </a:moveTo>
                  <a:cubicBezTo>
                    <a:pt x="902" y="0"/>
                    <a:pt x="685" y="67"/>
                    <a:pt x="501" y="184"/>
                  </a:cubicBezTo>
                  <a:cubicBezTo>
                    <a:pt x="201" y="368"/>
                    <a:pt x="17" y="685"/>
                    <a:pt x="17" y="1020"/>
                  </a:cubicBezTo>
                  <a:cubicBezTo>
                    <a:pt x="0" y="1437"/>
                    <a:pt x="234" y="1838"/>
                    <a:pt x="618" y="2022"/>
                  </a:cubicBezTo>
                  <a:cubicBezTo>
                    <a:pt x="749" y="2079"/>
                    <a:pt x="888" y="2107"/>
                    <a:pt x="1027" y="2107"/>
                  </a:cubicBezTo>
                  <a:cubicBezTo>
                    <a:pt x="1295" y="2107"/>
                    <a:pt x="1562" y="2003"/>
                    <a:pt x="1771" y="1805"/>
                  </a:cubicBezTo>
                  <a:cubicBezTo>
                    <a:pt x="1905" y="1688"/>
                    <a:pt x="1988" y="1521"/>
                    <a:pt x="2022" y="1337"/>
                  </a:cubicBezTo>
                  <a:cubicBezTo>
                    <a:pt x="2039" y="1187"/>
                    <a:pt x="2022" y="1020"/>
                    <a:pt x="1972" y="869"/>
                  </a:cubicBezTo>
                  <a:cubicBezTo>
                    <a:pt x="1905" y="652"/>
                    <a:pt x="1771" y="485"/>
                    <a:pt x="1571" y="351"/>
                  </a:cubicBezTo>
                  <a:cubicBezTo>
                    <a:pt x="1521" y="318"/>
                    <a:pt x="1437" y="284"/>
                    <a:pt x="1354" y="284"/>
                  </a:cubicBezTo>
                  <a:cubicBezTo>
                    <a:pt x="1354" y="301"/>
                    <a:pt x="1437" y="318"/>
                    <a:pt x="1554" y="401"/>
                  </a:cubicBezTo>
                  <a:cubicBezTo>
                    <a:pt x="1704" y="535"/>
                    <a:pt x="1821" y="702"/>
                    <a:pt x="1871" y="903"/>
                  </a:cubicBezTo>
                  <a:cubicBezTo>
                    <a:pt x="1972" y="1187"/>
                    <a:pt x="1888" y="1504"/>
                    <a:pt x="1671" y="1705"/>
                  </a:cubicBezTo>
                  <a:cubicBezTo>
                    <a:pt x="1494" y="1871"/>
                    <a:pt x="1266" y="1963"/>
                    <a:pt x="1034" y="1963"/>
                  </a:cubicBezTo>
                  <a:cubicBezTo>
                    <a:pt x="917" y="1963"/>
                    <a:pt x="798" y="1939"/>
                    <a:pt x="685" y="1889"/>
                  </a:cubicBezTo>
                  <a:cubicBezTo>
                    <a:pt x="351" y="1721"/>
                    <a:pt x="151" y="1387"/>
                    <a:pt x="151" y="1020"/>
                  </a:cubicBezTo>
                  <a:cubicBezTo>
                    <a:pt x="151" y="719"/>
                    <a:pt x="301" y="452"/>
                    <a:pt x="552" y="268"/>
                  </a:cubicBezTo>
                  <a:cubicBezTo>
                    <a:pt x="719" y="151"/>
                    <a:pt x="919" y="84"/>
                    <a:pt x="1120" y="67"/>
                  </a:cubicBezTo>
                  <a:cubicBezTo>
                    <a:pt x="1203" y="67"/>
                    <a:pt x="1270" y="67"/>
                    <a:pt x="1354" y="51"/>
                  </a:cubicBezTo>
                  <a:cubicBezTo>
                    <a:pt x="1287" y="17"/>
                    <a:pt x="1203" y="0"/>
                    <a:pt x="1120" y="0"/>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8" name="Google Shape;1787;p40">
              <a:extLst>
                <a:ext uri="{FF2B5EF4-FFF2-40B4-BE49-F238E27FC236}">
                  <a16:creationId xmlns:a16="http://schemas.microsoft.com/office/drawing/2014/main" id="{72F50EAF-1C31-6961-86C6-5388F2263583}"/>
                </a:ext>
              </a:extLst>
            </p:cNvPr>
            <p:cNvSpPr/>
            <p:nvPr/>
          </p:nvSpPr>
          <p:spPr>
            <a:xfrm>
              <a:off x="1175458" y="1831964"/>
              <a:ext cx="242751" cy="305956"/>
            </a:xfrm>
            <a:custGeom>
              <a:avLst/>
              <a:gdLst/>
              <a:ahLst/>
              <a:cxnLst/>
              <a:rect l="l" t="t" r="r" b="b"/>
              <a:pathLst>
                <a:path w="7570" h="9541" extrusionOk="0">
                  <a:moveTo>
                    <a:pt x="4295" y="0"/>
                  </a:moveTo>
                  <a:lnTo>
                    <a:pt x="0" y="9541"/>
                  </a:lnTo>
                  <a:lnTo>
                    <a:pt x="0" y="9541"/>
                  </a:lnTo>
                  <a:lnTo>
                    <a:pt x="6634" y="9274"/>
                  </a:lnTo>
                  <a:cubicBezTo>
                    <a:pt x="6658" y="9275"/>
                    <a:pt x="6682" y="9276"/>
                    <a:pt x="6705" y="9276"/>
                  </a:cubicBezTo>
                  <a:cubicBezTo>
                    <a:pt x="6915" y="9276"/>
                    <a:pt x="7122" y="9212"/>
                    <a:pt x="7302" y="9106"/>
                  </a:cubicBezTo>
                  <a:cubicBezTo>
                    <a:pt x="7536" y="8906"/>
                    <a:pt x="7553" y="8555"/>
                    <a:pt x="7553" y="8254"/>
                  </a:cubicBezTo>
                  <a:cubicBezTo>
                    <a:pt x="7569" y="7235"/>
                    <a:pt x="7519" y="6082"/>
                    <a:pt x="6751" y="5431"/>
                  </a:cubicBezTo>
                  <a:cubicBezTo>
                    <a:pt x="6383" y="5130"/>
                    <a:pt x="5915" y="4979"/>
                    <a:pt x="5598" y="4645"/>
                  </a:cubicBezTo>
                  <a:cubicBezTo>
                    <a:pt x="5214" y="4228"/>
                    <a:pt x="5130" y="3609"/>
                    <a:pt x="5147" y="3041"/>
                  </a:cubicBezTo>
                  <a:cubicBezTo>
                    <a:pt x="5180" y="2473"/>
                    <a:pt x="5297" y="1905"/>
                    <a:pt x="5230" y="1337"/>
                  </a:cubicBezTo>
                  <a:cubicBezTo>
                    <a:pt x="5147" y="769"/>
                    <a:pt x="4846" y="184"/>
                    <a:pt x="4295"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99" name="Google Shape;1788;p40">
              <a:extLst>
                <a:ext uri="{FF2B5EF4-FFF2-40B4-BE49-F238E27FC236}">
                  <a16:creationId xmlns:a16="http://schemas.microsoft.com/office/drawing/2014/main" id="{F570C5B6-D08A-B707-D5C7-B53B790B0256}"/>
                </a:ext>
              </a:extLst>
            </p:cNvPr>
            <p:cNvSpPr/>
            <p:nvPr/>
          </p:nvSpPr>
          <p:spPr>
            <a:xfrm>
              <a:off x="1045264" y="1753719"/>
              <a:ext cx="272221" cy="547713"/>
            </a:xfrm>
            <a:custGeom>
              <a:avLst/>
              <a:gdLst/>
              <a:ahLst/>
              <a:cxnLst/>
              <a:rect l="l" t="t" r="r" b="b"/>
              <a:pathLst>
                <a:path w="8489" h="17080" extrusionOk="0">
                  <a:moveTo>
                    <a:pt x="4378" y="1"/>
                  </a:moveTo>
                  <a:lnTo>
                    <a:pt x="0" y="3326"/>
                  </a:lnTo>
                  <a:lnTo>
                    <a:pt x="468" y="14354"/>
                  </a:lnTo>
                  <a:cubicBezTo>
                    <a:pt x="533" y="15883"/>
                    <a:pt x="1787" y="17080"/>
                    <a:pt x="3303" y="17080"/>
                  </a:cubicBezTo>
                  <a:cubicBezTo>
                    <a:pt x="3343" y="17080"/>
                    <a:pt x="3384" y="17079"/>
                    <a:pt x="3426" y="17077"/>
                  </a:cubicBezTo>
                  <a:cubicBezTo>
                    <a:pt x="4996" y="17010"/>
                    <a:pt x="6199" y="15690"/>
                    <a:pt x="6149" y="14136"/>
                  </a:cubicBezTo>
                  <a:cubicBezTo>
                    <a:pt x="6099" y="12800"/>
                    <a:pt x="6049" y="11530"/>
                    <a:pt x="6049" y="11530"/>
                  </a:cubicBezTo>
                  <a:cubicBezTo>
                    <a:pt x="6049" y="11530"/>
                    <a:pt x="8221" y="11296"/>
                    <a:pt x="8355" y="9124"/>
                  </a:cubicBezTo>
                  <a:cubicBezTo>
                    <a:pt x="8488" y="6952"/>
                    <a:pt x="8355" y="1956"/>
                    <a:pt x="8355" y="1956"/>
                  </a:cubicBezTo>
                  <a:lnTo>
                    <a:pt x="4378" y="1"/>
                  </a:lnTo>
                  <a:close/>
                </a:path>
              </a:pathLst>
            </a:custGeom>
            <a:solidFill>
              <a:srgbClr val="FFBE9D"/>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0" name="Google Shape;1789;p40">
              <a:extLst>
                <a:ext uri="{FF2B5EF4-FFF2-40B4-BE49-F238E27FC236}">
                  <a16:creationId xmlns:a16="http://schemas.microsoft.com/office/drawing/2014/main" id="{9259576A-AEE6-FDD6-90AD-25E77B8698D9}"/>
                </a:ext>
              </a:extLst>
            </p:cNvPr>
            <p:cNvSpPr/>
            <p:nvPr/>
          </p:nvSpPr>
          <p:spPr>
            <a:xfrm>
              <a:off x="1278876" y="1924126"/>
              <a:ext cx="20908" cy="18054"/>
            </a:xfrm>
            <a:custGeom>
              <a:avLst/>
              <a:gdLst/>
              <a:ahLst/>
              <a:cxnLst/>
              <a:rect l="l" t="t" r="r" b="b"/>
              <a:pathLst>
                <a:path w="652" h="563" extrusionOk="0">
                  <a:moveTo>
                    <a:pt x="368" y="0"/>
                  </a:moveTo>
                  <a:cubicBezTo>
                    <a:pt x="117" y="0"/>
                    <a:pt x="0" y="301"/>
                    <a:pt x="167" y="485"/>
                  </a:cubicBezTo>
                  <a:cubicBezTo>
                    <a:pt x="226" y="538"/>
                    <a:pt x="296" y="563"/>
                    <a:pt x="363" y="563"/>
                  </a:cubicBezTo>
                  <a:cubicBezTo>
                    <a:pt x="506" y="563"/>
                    <a:pt x="641" y="454"/>
                    <a:pt x="652" y="284"/>
                  </a:cubicBezTo>
                  <a:cubicBezTo>
                    <a:pt x="652" y="134"/>
                    <a:pt x="518" y="0"/>
                    <a:pt x="368"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1" name="Google Shape;1790;p40">
              <a:extLst>
                <a:ext uri="{FF2B5EF4-FFF2-40B4-BE49-F238E27FC236}">
                  <a16:creationId xmlns:a16="http://schemas.microsoft.com/office/drawing/2014/main" id="{13923F86-DC41-3EEF-9924-19A038A918A3}"/>
                </a:ext>
              </a:extLst>
            </p:cNvPr>
            <p:cNvSpPr/>
            <p:nvPr/>
          </p:nvSpPr>
          <p:spPr>
            <a:xfrm>
              <a:off x="1272430" y="1912549"/>
              <a:ext cx="36461" cy="11192"/>
            </a:xfrm>
            <a:custGeom>
              <a:avLst/>
              <a:gdLst/>
              <a:ahLst/>
              <a:cxnLst/>
              <a:rect l="l" t="t" r="r" b="b"/>
              <a:pathLst>
                <a:path w="1137" h="349" extrusionOk="0">
                  <a:moveTo>
                    <a:pt x="544" y="1"/>
                  </a:moveTo>
                  <a:cubicBezTo>
                    <a:pt x="401" y="1"/>
                    <a:pt x="257" y="43"/>
                    <a:pt x="134" y="127"/>
                  </a:cubicBezTo>
                  <a:cubicBezTo>
                    <a:pt x="34" y="194"/>
                    <a:pt x="1" y="261"/>
                    <a:pt x="17" y="278"/>
                  </a:cubicBezTo>
                  <a:cubicBezTo>
                    <a:pt x="21" y="281"/>
                    <a:pt x="26" y="283"/>
                    <a:pt x="33" y="283"/>
                  </a:cubicBezTo>
                  <a:cubicBezTo>
                    <a:pt x="92" y="283"/>
                    <a:pt x="275" y="176"/>
                    <a:pt x="522" y="176"/>
                  </a:cubicBezTo>
                  <a:cubicBezTo>
                    <a:pt x="537" y="176"/>
                    <a:pt x="553" y="177"/>
                    <a:pt x="569" y="177"/>
                  </a:cubicBezTo>
                  <a:cubicBezTo>
                    <a:pt x="845" y="193"/>
                    <a:pt x="1036" y="349"/>
                    <a:pt x="1105" y="349"/>
                  </a:cubicBezTo>
                  <a:cubicBezTo>
                    <a:pt x="1111" y="349"/>
                    <a:pt x="1116" y="347"/>
                    <a:pt x="1120" y="345"/>
                  </a:cubicBezTo>
                  <a:cubicBezTo>
                    <a:pt x="1137" y="328"/>
                    <a:pt x="1104" y="261"/>
                    <a:pt x="1020" y="177"/>
                  </a:cubicBezTo>
                  <a:cubicBezTo>
                    <a:pt x="884" y="60"/>
                    <a:pt x="714" y="1"/>
                    <a:pt x="544"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2" name="Google Shape;1791;p40">
              <a:extLst>
                <a:ext uri="{FF2B5EF4-FFF2-40B4-BE49-F238E27FC236}">
                  <a16:creationId xmlns:a16="http://schemas.microsoft.com/office/drawing/2014/main" id="{570B4CB3-7532-4FAB-E229-60C1BE3723B0}"/>
                </a:ext>
              </a:extLst>
            </p:cNvPr>
            <p:cNvSpPr/>
            <p:nvPr/>
          </p:nvSpPr>
          <p:spPr>
            <a:xfrm>
              <a:off x="1175458" y="1924126"/>
              <a:ext cx="20940" cy="18054"/>
            </a:xfrm>
            <a:custGeom>
              <a:avLst/>
              <a:gdLst/>
              <a:ahLst/>
              <a:cxnLst/>
              <a:rect l="l" t="t" r="r" b="b"/>
              <a:pathLst>
                <a:path w="653" h="563" extrusionOk="0">
                  <a:moveTo>
                    <a:pt x="368" y="0"/>
                  </a:moveTo>
                  <a:cubicBezTo>
                    <a:pt x="117" y="0"/>
                    <a:pt x="0" y="301"/>
                    <a:pt x="184" y="485"/>
                  </a:cubicBezTo>
                  <a:cubicBezTo>
                    <a:pt x="238" y="538"/>
                    <a:pt x="306" y="563"/>
                    <a:pt x="372" y="563"/>
                  </a:cubicBezTo>
                  <a:cubicBezTo>
                    <a:pt x="514" y="563"/>
                    <a:pt x="652" y="454"/>
                    <a:pt x="652" y="284"/>
                  </a:cubicBezTo>
                  <a:cubicBezTo>
                    <a:pt x="652" y="134"/>
                    <a:pt x="518" y="0"/>
                    <a:pt x="368"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3" name="Google Shape;1792;p40">
              <a:extLst>
                <a:ext uri="{FF2B5EF4-FFF2-40B4-BE49-F238E27FC236}">
                  <a16:creationId xmlns:a16="http://schemas.microsoft.com/office/drawing/2014/main" id="{22E5117B-EDE1-D8A2-73B9-F2EA00B9E294}"/>
                </a:ext>
              </a:extLst>
            </p:cNvPr>
            <p:cNvSpPr/>
            <p:nvPr/>
          </p:nvSpPr>
          <p:spPr>
            <a:xfrm>
              <a:off x="1166351" y="1912549"/>
              <a:ext cx="35916" cy="11192"/>
            </a:xfrm>
            <a:custGeom>
              <a:avLst/>
              <a:gdLst/>
              <a:ahLst/>
              <a:cxnLst/>
              <a:rect l="l" t="t" r="r" b="b"/>
              <a:pathLst>
                <a:path w="1120" h="349" extrusionOk="0">
                  <a:moveTo>
                    <a:pt x="537" y="1"/>
                  </a:moveTo>
                  <a:cubicBezTo>
                    <a:pt x="397" y="1"/>
                    <a:pt x="257" y="43"/>
                    <a:pt x="134" y="127"/>
                  </a:cubicBezTo>
                  <a:cubicBezTo>
                    <a:pt x="34" y="194"/>
                    <a:pt x="0" y="261"/>
                    <a:pt x="17" y="278"/>
                  </a:cubicBezTo>
                  <a:cubicBezTo>
                    <a:pt x="21" y="281"/>
                    <a:pt x="26" y="283"/>
                    <a:pt x="33" y="283"/>
                  </a:cubicBezTo>
                  <a:cubicBezTo>
                    <a:pt x="91" y="283"/>
                    <a:pt x="275" y="176"/>
                    <a:pt x="521" y="176"/>
                  </a:cubicBezTo>
                  <a:cubicBezTo>
                    <a:pt x="537" y="176"/>
                    <a:pt x="553" y="177"/>
                    <a:pt x="569" y="177"/>
                  </a:cubicBezTo>
                  <a:cubicBezTo>
                    <a:pt x="844" y="193"/>
                    <a:pt x="1036" y="349"/>
                    <a:pt x="1091" y="349"/>
                  </a:cubicBezTo>
                  <a:cubicBezTo>
                    <a:pt x="1097" y="349"/>
                    <a:pt x="1100" y="347"/>
                    <a:pt x="1103" y="345"/>
                  </a:cubicBezTo>
                  <a:cubicBezTo>
                    <a:pt x="1120" y="328"/>
                    <a:pt x="1086" y="261"/>
                    <a:pt x="1003" y="177"/>
                  </a:cubicBezTo>
                  <a:cubicBezTo>
                    <a:pt x="867" y="60"/>
                    <a:pt x="702" y="1"/>
                    <a:pt x="537"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4" name="Google Shape;1793;p40">
              <a:extLst>
                <a:ext uri="{FF2B5EF4-FFF2-40B4-BE49-F238E27FC236}">
                  <a16:creationId xmlns:a16="http://schemas.microsoft.com/office/drawing/2014/main" id="{8E54A424-3A0A-FD8B-CAD8-06D89E66D5AA}"/>
                </a:ext>
              </a:extLst>
            </p:cNvPr>
            <p:cNvSpPr/>
            <p:nvPr/>
          </p:nvSpPr>
          <p:spPr>
            <a:xfrm>
              <a:off x="1147046" y="2091807"/>
              <a:ext cx="92739" cy="49480"/>
            </a:xfrm>
            <a:custGeom>
              <a:avLst/>
              <a:gdLst/>
              <a:ahLst/>
              <a:cxnLst/>
              <a:rect l="l" t="t" r="r" b="b"/>
              <a:pathLst>
                <a:path w="2892" h="1543" extrusionOk="0">
                  <a:moveTo>
                    <a:pt x="1" y="1"/>
                  </a:moveTo>
                  <a:cubicBezTo>
                    <a:pt x="1" y="1"/>
                    <a:pt x="677" y="1543"/>
                    <a:pt x="2702" y="1543"/>
                  </a:cubicBezTo>
                  <a:cubicBezTo>
                    <a:pt x="2764" y="1543"/>
                    <a:pt x="2827" y="1541"/>
                    <a:pt x="2892" y="1538"/>
                  </a:cubicBezTo>
                  <a:lnTo>
                    <a:pt x="2875" y="987"/>
                  </a:lnTo>
                  <a:cubicBezTo>
                    <a:pt x="1839" y="937"/>
                    <a:pt x="836" y="602"/>
                    <a:pt x="1" y="1"/>
                  </a:cubicBezTo>
                  <a:close/>
                </a:path>
              </a:pathLst>
            </a:custGeom>
            <a:solidFill>
              <a:srgbClr val="263238">
                <a:alpha val="3202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5" name="Google Shape;1794;p40">
              <a:extLst>
                <a:ext uri="{FF2B5EF4-FFF2-40B4-BE49-F238E27FC236}">
                  <a16:creationId xmlns:a16="http://schemas.microsoft.com/office/drawing/2014/main" id="{AF820060-6A01-C542-BBE8-D5B160368A94}"/>
                </a:ext>
              </a:extLst>
            </p:cNvPr>
            <p:cNvSpPr/>
            <p:nvPr/>
          </p:nvSpPr>
          <p:spPr>
            <a:xfrm>
              <a:off x="1234943" y="1920887"/>
              <a:ext cx="26263" cy="84530"/>
            </a:xfrm>
            <a:custGeom>
              <a:avLst/>
              <a:gdLst/>
              <a:ahLst/>
              <a:cxnLst/>
              <a:rect l="l" t="t" r="r" b="b"/>
              <a:pathLst>
                <a:path w="819" h="2636" extrusionOk="0">
                  <a:moveTo>
                    <a:pt x="0" y="1"/>
                  </a:moveTo>
                  <a:lnTo>
                    <a:pt x="0" y="1"/>
                  </a:lnTo>
                  <a:cubicBezTo>
                    <a:pt x="17" y="168"/>
                    <a:pt x="50" y="318"/>
                    <a:pt x="100" y="469"/>
                  </a:cubicBezTo>
                  <a:cubicBezTo>
                    <a:pt x="184" y="770"/>
                    <a:pt x="318" y="1171"/>
                    <a:pt x="451" y="1605"/>
                  </a:cubicBezTo>
                  <a:cubicBezTo>
                    <a:pt x="535" y="1822"/>
                    <a:pt x="602" y="2039"/>
                    <a:pt x="668" y="2223"/>
                  </a:cubicBezTo>
                  <a:cubicBezTo>
                    <a:pt x="702" y="2307"/>
                    <a:pt x="719" y="2390"/>
                    <a:pt x="702" y="2474"/>
                  </a:cubicBezTo>
                  <a:cubicBezTo>
                    <a:pt x="685" y="2524"/>
                    <a:pt x="618" y="2541"/>
                    <a:pt x="535" y="2541"/>
                  </a:cubicBezTo>
                  <a:cubicBezTo>
                    <a:pt x="368" y="2541"/>
                    <a:pt x="201" y="2557"/>
                    <a:pt x="50" y="2607"/>
                  </a:cubicBezTo>
                  <a:cubicBezTo>
                    <a:pt x="148" y="2627"/>
                    <a:pt x="240" y="2635"/>
                    <a:pt x="333" y="2635"/>
                  </a:cubicBezTo>
                  <a:cubicBezTo>
                    <a:pt x="399" y="2635"/>
                    <a:pt x="466" y="2631"/>
                    <a:pt x="535" y="2624"/>
                  </a:cubicBezTo>
                  <a:lnTo>
                    <a:pt x="668" y="2624"/>
                  </a:lnTo>
                  <a:cubicBezTo>
                    <a:pt x="719" y="2607"/>
                    <a:pt x="769" y="2557"/>
                    <a:pt x="802" y="2507"/>
                  </a:cubicBezTo>
                  <a:cubicBezTo>
                    <a:pt x="819" y="2407"/>
                    <a:pt x="819" y="2290"/>
                    <a:pt x="769" y="2190"/>
                  </a:cubicBezTo>
                  <a:cubicBezTo>
                    <a:pt x="702" y="2006"/>
                    <a:pt x="635" y="1789"/>
                    <a:pt x="568" y="1572"/>
                  </a:cubicBezTo>
                  <a:cubicBezTo>
                    <a:pt x="435" y="1137"/>
                    <a:pt x="301" y="736"/>
                    <a:pt x="184" y="452"/>
                  </a:cubicBezTo>
                  <a:cubicBezTo>
                    <a:pt x="151" y="285"/>
                    <a:pt x="84" y="135"/>
                    <a:pt x="0"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6" name="Google Shape;1795;p40">
              <a:extLst>
                <a:ext uri="{FF2B5EF4-FFF2-40B4-BE49-F238E27FC236}">
                  <a16:creationId xmlns:a16="http://schemas.microsoft.com/office/drawing/2014/main" id="{4D96170E-1E8B-51F2-437D-EEC9927FA74E}"/>
                </a:ext>
              </a:extLst>
            </p:cNvPr>
            <p:cNvSpPr/>
            <p:nvPr/>
          </p:nvSpPr>
          <p:spPr>
            <a:xfrm>
              <a:off x="1216184" y="2012536"/>
              <a:ext cx="23602" cy="21710"/>
            </a:xfrm>
            <a:custGeom>
              <a:avLst/>
              <a:gdLst/>
              <a:ahLst/>
              <a:cxnLst/>
              <a:rect l="l" t="t" r="r" b="b"/>
              <a:pathLst>
                <a:path w="736" h="677" extrusionOk="0">
                  <a:moveTo>
                    <a:pt x="418" y="0"/>
                  </a:moveTo>
                  <a:lnTo>
                    <a:pt x="418" y="0"/>
                  </a:lnTo>
                  <a:cubicBezTo>
                    <a:pt x="301" y="34"/>
                    <a:pt x="201" y="100"/>
                    <a:pt x="117" y="184"/>
                  </a:cubicBezTo>
                  <a:cubicBezTo>
                    <a:pt x="34" y="267"/>
                    <a:pt x="0" y="384"/>
                    <a:pt x="34" y="501"/>
                  </a:cubicBezTo>
                  <a:cubicBezTo>
                    <a:pt x="103" y="612"/>
                    <a:pt x="218" y="677"/>
                    <a:pt x="341" y="677"/>
                  </a:cubicBezTo>
                  <a:cubicBezTo>
                    <a:pt x="366" y="677"/>
                    <a:pt x="392" y="674"/>
                    <a:pt x="418" y="668"/>
                  </a:cubicBezTo>
                  <a:cubicBezTo>
                    <a:pt x="535" y="635"/>
                    <a:pt x="635" y="568"/>
                    <a:pt x="685" y="451"/>
                  </a:cubicBezTo>
                  <a:cubicBezTo>
                    <a:pt x="736" y="351"/>
                    <a:pt x="736" y="217"/>
                    <a:pt x="652" y="117"/>
                  </a:cubicBezTo>
                  <a:cubicBezTo>
                    <a:pt x="600" y="65"/>
                    <a:pt x="528" y="39"/>
                    <a:pt x="457" y="39"/>
                  </a:cubicBezTo>
                  <a:cubicBezTo>
                    <a:pt x="414" y="39"/>
                    <a:pt x="372" y="48"/>
                    <a:pt x="335" y="67"/>
                  </a:cubicBezTo>
                  <a:lnTo>
                    <a:pt x="418" y="0"/>
                  </a:lnTo>
                  <a:close/>
                </a:path>
              </a:pathLst>
            </a:custGeom>
            <a:solidFill>
              <a:srgbClr val="263238">
                <a:alpha val="3202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7" name="Google Shape;1796;p40">
              <a:extLst>
                <a:ext uri="{FF2B5EF4-FFF2-40B4-BE49-F238E27FC236}">
                  <a16:creationId xmlns:a16="http://schemas.microsoft.com/office/drawing/2014/main" id="{B454213B-9714-3A3A-7DC3-0E18A5A9BD38}"/>
                </a:ext>
              </a:extLst>
            </p:cNvPr>
            <p:cNvSpPr/>
            <p:nvPr/>
          </p:nvSpPr>
          <p:spPr>
            <a:xfrm>
              <a:off x="1214580" y="2011958"/>
              <a:ext cx="27354" cy="16419"/>
            </a:xfrm>
            <a:custGeom>
              <a:avLst/>
              <a:gdLst/>
              <a:ahLst/>
              <a:cxnLst/>
              <a:rect l="l" t="t" r="r" b="b"/>
              <a:pathLst>
                <a:path w="853" h="512" extrusionOk="0">
                  <a:moveTo>
                    <a:pt x="41" y="0"/>
                  </a:moveTo>
                  <a:cubicBezTo>
                    <a:pt x="38" y="0"/>
                    <a:pt x="36" y="1"/>
                    <a:pt x="34" y="1"/>
                  </a:cubicBezTo>
                  <a:cubicBezTo>
                    <a:pt x="0" y="1"/>
                    <a:pt x="67" y="269"/>
                    <a:pt x="334" y="419"/>
                  </a:cubicBezTo>
                  <a:cubicBezTo>
                    <a:pt x="457" y="488"/>
                    <a:pt x="577" y="512"/>
                    <a:pt x="670" y="512"/>
                  </a:cubicBezTo>
                  <a:cubicBezTo>
                    <a:pt x="779" y="512"/>
                    <a:pt x="852" y="480"/>
                    <a:pt x="852" y="453"/>
                  </a:cubicBezTo>
                  <a:cubicBezTo>
                    <a:pt x="836" y="419"/>
                    <a:pt x="635" y="402"/>
                    <a:pt x="418" y="285"/>
                  </a:cubicBezTo>
                  <a:cubicBezTo>
                    <a:pt x="211" y="158"/>
                    <a:pt x="95" y="0"/>
                    <a:pt x="41"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8" name="Google Shape;1797;p40">
              <a:extLst>
                <a:ext uri="{FF2B5EF4-FFF2-40B4-BE49-F238E27FC236}">
                  <a16:creationId xmlns:a16="http://schemas.microsoft.com/office/drawing/2014/main" id="{157A54B6-5D24-8F80-0256-DD40788EE27F}"/>
                </a:ext>
              </a:extLst>
            </p:cNvPr>
            <p:cNvSpPr/>
            <p:nvPr/>
          </p:nvSpPr>
          <p:spPr>
            <a:xfrm>
              <a:off x="1084386" y="1734895"/>
              <a:ext cx="249710" cy="174030"/>
            </a:xfrm>
            <a:custGeom>
              <a:avLst/>
              <a:gdLst/>
              <a:ahLst/>
              <a:cxnLst/>
              <a:rect l="l" t="t" r="r" b="b"/>
              <a:pathLst>
                <a:path w="7787" h="5427" extrusionOk="0">
                  <a:moveTo>
                    <a:pt x="3835" y="0"/>
                  </a:moveTo>
                  <a:cubicBezTo>
                    <a:pt x="3527" y="0"/>
                    <a:pt x="3219" y="40"/>
                    <a:pt x="2924" y="120"/>
                  </a:cubicBezTo>
                  <a:cubicBezTo>
                    <a:pt x="1688" y="471"/>
                    <a:pt x="735" y="1457"/>
                    <a:pt x="418" y="2710"/>
                  </a:cubicBezTo>
                  <a:lnTo>
                    <a:pt x="568" y="2576"/>
                  </a:lnTo>
                  <a:lnTo>
                    <a:pt x="568" y="2576"/>
                  </a:lnTo>
                  <a:cubicBezTo>
                    <a:pt x="551" y="3044"/>
                    <a:pt x="284" y="3462"/>
                    <a:pt x="150" y="3913"/>
                  </a:cubicBezTo>
                  <a:cubicBezTo>
                    <a:pt x="0" y="4364"/>
                    <a:pt x="17" y="4932"/>
                    <a:pt x="434" y="5199"/>
                  </a:cubicBezTo>
                  <a:cubicBezTo>
                    <a:pt x="551" y="5283"/>
                    <a:pt x="668" y="5333"/>
                    <a:pt x="802" y="5350"/>
                  </a:cubicBezTo>
                  <a:cubicBezTo>
                    <a:pt x="992" y="5405"/>
                    <a:pt x="1190" y="5427"/>
                    <a:pt x="1390" y="5427"/>
                  </a:cubicBezTo>
                  <a:cubicBezTo>
                    <a:pt x="1735" y="5427"/>
                    <a:pt x="2091" y="5363"/>
                    <a:pt x="2439" y="5300"/>
                  </a:cubicBezTo>
                  <a:lnTo>
                    <a:pt x="2506" y="4063"/>
                  </a:lnTo>
                  <a:cubicBezTo>
                    <a:pt x="2590" y="4448"/>
                    <a:pt x="2790" y="4798"/>
                    <a:pt x="3108" y="5032"/>
                  </a:cubicBezTo>
                  <a:cubicBezTo>
                    <a:pt x="3325" y="5206"/>
                    <a:pt x="3584" y="5295"/>
                    <a:pt x="3849" y="5295"/>
                  </a:cubicBezTo>
                  <a:cubicBezTo>
                    <a:pt x="3992" y="5295"/>
                    <a:pt x="4137" y="5269"/>
                    <a:pt x="4277" y="5216"/>
                  </a:cubicBezTo>
                  <a:cubicBezTo>
                    <a:pt x="4600" y="5069"/>
                    <a:pt x="4820" y="4716"/>
                    <a:pt x="4744" y="4395"/>
                  </a:cubicBezTo>
                  <a:lnTo>
                    <a:pt x="4744" y="4395"/>
                  </a:lnTo>
                  <a:cubicBezTo>
                    <a:pt x="4929" y="4791"/>
                    <a:pt x="5397" y="5060"/>
                    <a:pt x="5865" y="5166"/>
                  </a:cubicBezTo>
                  <a:cubicBezTo>
                    <a:pt x="6098" y="5196"/>
                    <a:pt x="6334" y="5213"/>
                    <a:pt x="6572" y="5213"/>
                  </a:cubicBezTo>
                  <a:cubicBezTo>
                    <a:pt x="6863" y="5213"/>
                    <a:pt x="7158" y="5188"/>
                    <a:pt x="7452" y="5133"/>
                  </a:cubicBezTo>
                  <a:cubicBezTo>
                    <a:pt x="7185" y="4715"/>
                    <a:pt x="7369" y="4214"/>
                    <a:pt x="7519" y="3763"/>
                  </a:cubicBezTo>
                  <a:cubicBezTo>
                    <a:pt x="7669" y="3311"/>
                    <a:pt x="7786" y="2760"/>
                    <a:pt x="7452" y="2409"/>
                  </a:cubicBezTo>
                  <a:cubicBezTo>
                    <a:pt x="7318" y="2292"/>
                    <a:pt x="7201" y="2192"/>
                    <a:pt x="7068" y="2108"/>
                  </a:cubicBezTo>
                  <a:cubicBezTo>
                    <a:pt x="6784" y="1858"/>
                    <a:pt x="6650" y="1524"/>
                    <a:pt x="6450" y="1240"/>
                  </a:cubicBezTo>
                  <a:cubicBezTo>
                    <a:pt x="5896" y="441"/>
                    <a:pt x="4866" y="0"/>
                    <a:pt x="3835"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9" name="Google Shape;1798;p40">
              <a:extLst>
                <a:ext uri="{FF2B5EF4-FFF2-40B4-BE49-F238E27FC236}">
                  <a16:creationId xmlns:a16="http://schemas.microsoft.com/office/drawing/2014/main" id="{0CFEB360-1059-28BC-2143-CB5280215CE7}"/>
                </a:ext>
              </a:extLst>
            </p:cNvPr>
            <p:cNvSpPr/>
            <p:nvPr/>
          </p:nvSpPr>
          <p:spPr>
            <a:xfrm>
              <a:off x="904872" y="1753751"/>
              <a:ext cx="254552" cy="409887"/>
            </a:xfrm>
            <a:custGeom>
              <a:avLst/>
              <a:gdLst/>
              <a:ahLst/>
              <a:cxnLst/>
              <a:rect l="l" t="t" r="r" b="b"/>
              <a:pathLst>
                <a:path w="7938" h="12782" extrusionOk="0">
                  <a:moveTo>
                    <a:pt x="6153" y="0"/>
                  </a:moveTo>
                  <a:cubicBezTo>
                    <a:pt x="5878" y="0"/>
                    <a:pt x="5604" y="20"/>
                    <a:pt x="5331" y="67"/>
                  </a:cubicBezTo>
                  <a:cubicBezTo>
                    <a:pt x="4479" y="234"/>
                    <a:pt x="3626" y="752"/>
                    <a:pt x="3309" y="1554"/>
                  </a:cubicBezTo>
                  <a:cubicBezTo>
                    <a:pt x="2958" y="2473"/>
                    <a:pt x="3309" y="3592"/>
                    <a:pt x="2791" y="4444"/>
                  </a:cubicBezTo>
                  <a:cubicBezTo>
                    <a:pt x="2457" y="5012"/>
                    <a:pt x="1788" y="5297"/>
                    <a:pt x="1287" y="5748"/>
                  </a:cubicBezTo>
                  <a:cubicBezTo>
                    <a:pt x="435" y="6483"/>
                    <a:pt x="51" y="7669"/>
                    <a:pt x="17" y="8805"/>
                  </a:cubicBezTo>
                  <a:cubicBezTo>
                    <a:pt x="1" y="9925"/>
                    <a:pt x="435" y="11679"/>
                    <a:pt x="736" y="12782"/>
                  </a:cubicBezTo>
                  <a:cubicBezTo>
                    <a:pt x="2791" y="12598"/>
                    <a:pt x="4896" y="12732"/>
                    <a:pt x="6951" y="12548"/>
                  </a:cubicBezTo>
                  <a:cubicBezTo>
                    <a:pt x="6484" y="12331"/>
                    <a:pt x="6250" y="10977"/>
                    <a:pt x="6333" y="10459"/>
                  </a:cubicBezTo>
                  <a:cubicBezTo>
                    <a:pt x="6417" y="9958"/>
                    <a:pt x="6701" y="9507"/>
                    <a:pt x="6918" y="9056"/>
                  </a:cubicBezTo>
                  <a:cubicBezTo>
                    <a:pt x="7135" y="8588"/>
                    <a:pt x="7302" y="8053"/>
                    <a:pt x="7135" y="7569"/>
                  </a:cubicBezTo>
                  <a:cubicBezTo>
                    <a:pt x="6968" y="7051"/>
                    <a:pt x="6450" y="6683"/>
                    <a:pt x="6266" y="6165"/>
                  </a:cubicBezTo>
                  <a:cubicBezTo>
                    <a:pt x="6066" y="5614"/>
                    <a:pt x="6266" y="4996"/>
                    <a:pt x="6450" y="4444"/>
                  </a:cubicBezTo>
                  <a:cubicBezTo>
                    <a:pt x="6951" y="3024"/>
                    <a:pt x="7453" y="1604"/>
                    <a:pt x="7937" y="184"/>
                  </a:cubicBezTo>
                  <a:cubicBezTo>
                    <a:pt x="7353" y="92"/>
                    <a:pt x="6752" y="0"/>
                    <a:pt x="6153"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0" name="Google Shape;1799;p40">
              <a:extLst>
                <a:ext uri="{FF2B5EF4-FFF2-40B4-BE49-F238E27FC236}">
                  <a16:creationId xmlns:a16="http://schemas.microsoft.com/office/drawing/2014/main" id="{5A2B3230-2E32-AEAA-05F2-5F5C9E309957}"/>
                </a:ext>
              </a:extLst>
            </p:cNvPr>
            <p:cNvSpPr/>
            <p:nvPr/>
          </p:nvSpPr>
          <p:spPr>
            <a:xfrm>
              <a:off x="932739" y="1746151"/>
              <a:ext cx="213281" cy="190545"/>
            </a:xfrm>
            <a:custGeom>
              <a:avLst/>
              <a:gdLst/>
              <a:ahLst/>
              <a:cxnLst/>
              <a:rect l="l" t="t" r="r" b="b"/>
              <a:pathLst>
                <a:path w="6651" h="5942" extrusionOk="0">
                  <a:moveTo>
                    <a:pt x="5026" y="1"/>
                  </a:moveTo>
                  <a:cubicBezTo>
                    <a:pt x="4988" y="1"/>
                    <a:pt x="4950" y="2"/>
                    <a:pt x="4913" y="3"/>
                  </a:cubicBezTo>
                  <a:cubicBezTo>
                    <a:pt x="4595" y="3"/>
                    <a:pt x="4295" y="53"/>
                    <a:pt x="3994" y="120"/>
                  </a:cubicBezTo>
                  <a:cubicBezTo>
                    <a:pt x="3626" y="203"/>
                    <a:pt x="3292" y="337"/>
                    <a:pt x="2991" y="521"/>
                  </a:cubicBezTo>
                  <a:cubicBezTo>
                    <a:pt x="2640" y="738"/>
                    <a:pt x="2373" y="1056"/>
                    <a:pt x="2223" y="1440"/>
                  </a:cubicBezTo>
                  <a:cubicBezTo>
                    <a:pt x="2072" y="1841"/>
                    <a:pt x="2006" y="2275"/>
                    <a:pt x="2022" y="2693"/>
                  </a:cubicBezTo>
                  <a:cubicBezTo>
                    <a:pt x="2022" y="3144"/>
                    <a:pt x="2072" y="3562"/>
                    <a:pt x="2072" y="3963"/>
                  </a:cubicBezTo>
                  <a:cubicBezTo>
                    <a:pt x="2106" y="4347"/>
                    <a:pt x="2039" y="4715"/>
                    <a:pt x="1905" y="5082"/>
                  </a:cubicBezTo>
                  <a:cubicBezTo>
                    <a:pt x="1772" y="5383"/>
                    <a:pt x="1521" y="5634"/>
                    <a:pt x="1204" y="5767"/>
                  </a:cubicBezTo>
                  <a:cubicBezTo>
                    <a:pt x="1113" y="5801"/>
                    <a:pt x="1016" y="5818"/>
                    <a:pt x="919" y="5818"/>
                  </a:cubicBezTo>
                  <a:cubicBezTo>
                    <a:pt x="730" y="5818"/>
                    <a:pt x="539" y="5755"/>
                    <a:pt x="385" y="5634"/>
                  </a:cubicBezTo>
                  <a:cubicBezTo>
                    <a:pt x="201" y="5500"/>
                    <a:pt x="101" y="5249"/>
                    <a:pt x="151" y="5016"/>
                  </a:cubicBezTo>
                  <a:cubicBezTo>
                    <a:pt x="184" y="4832"/>
                    <a:pt x="318" y="4681"/>
                    <a:pt x="502" y="4648"/>
                  </a:cubicBezTo>
                  <a:cubicBezTo>
                    <a:pt x="529" y="4644"/>
                    <a:pt x="557" y="4642"/>
                    <a:pt x="584" y="4642"/>
                  </a:cubicBezTo>
                  <a:cubicBezTo>
                    <a:pt x="673" y="4642"/>
                    <a:pt x="759" y="4664"/>
                    <a:pt x="836" y="4715"/>
                  </a:cubicBezTo>
                  <a:cubicBezTo>
                    <a:pt x="903" y="4765"/>
                    <a:pt x="919" y="4798"/>
                    <a:pt x="936" y="4798"/>
                  </a:cubicBezTo>
                  <a:cubicBezTo>
                    <a:pt x="936" y="4798"/>
                    <a:pt x="919" y="4748"/>
                    <a:pt x="853" y="4698"/>
                  </a:cubicBezTo>
                  <a:cubicBezTo>
                    <a:pt x="774" y="4632"/>
                    <a:pt x="674" y="4587"/>
                    <a:pt x="579" y="4587"/>
                  </a:cubicBezTo>
                  <a:cubicBezTo>
                    <a:pt x="553" y="4587"/>
                    <a:pt x="527" y="4591"/>
                    <a:pt x="502" y="4598"/>
                  </a:cubicBezTo>
                  <a:cubicBezTo>
                    <a:pt x="285" y="4631"/>
                    <a:pt x="117" y="4782"/>
                    <a:pt x="67" y="4999"/>
                  </a:cubicBezTo>
                  <a:cubicBezTo>
                    <a:pt x="1" y="5266"/>
                    <a:pt x="101" y="5550"/>
                    <a:pt x="318" y="5717"/>
                  </a:cubicBezTo>
                  <a:cubicBezTo>
                    <a:pt x="498" y="5863"/>
                    <a:pt x="715" y="5941"/>
                    <a:pt x="935" y="5941"/>
                  </a:cubicBezTo>
                  <a:cubicBezTo>
                    <a:pt x="1042" y="5941"/>
                    <a:pt x="1150" y="5923"/>
                    <a:pt x="1254" y="5884"/>
                  </a:cubicBezTo>
                  <a:cubicBezTo>
                    <a:pt x="1605" y="5751"/>
                    <a:pt x="1872" y="5483"/>
                    <a:pt x="2022" y="5132"/>
                  </a:cubicBezTo>
                  <a:cubicBezTo>
                    <a:pt x="2173" y="4765"/>
                    <a:pt x="2239" y="4364"/>
                    <a:pt x="2223" y="3963"/>
                  </a:cubicBezTo>
                  <a:cubicBezTo>
                    <a:pt x="2223" y="3545"/>
                    <a:pt x="2173" y="3127"/>
                    <a:pt x="2173" y="2693"/>
                  </a:cubicBezTo>
                  <a:cubicBezTo>
                    <a:pt x="2156" y="2292"/>
                    <a:pt x="2223" y="1874"/>
                    <a:pt x="2356" y="1490"/>
                  </a:cubicBezTo>
                  <a:cubicBezTo>
                    <a:pt x="2490" y="1139"/>
                    <a:pt x="2741" y="838"/>
                    <a:pt x="3058" y="638"/>
                  </a:cubicBezTo>
                  <a:cubicBezTo>
                    <a:pt x="3359" y="454"/>
                    <a:pt x="3676" y="320"/>
                    <a:pt x="4011" y="237"/>
                  </a:cubicBezTo>
                  <a:cubicBezTo>
                    <a:pt x="4311" y="170"/>
                    <a:pt x="4612" y="120"/>
                    <a:pt x="4913" y="103"/>
                  </a:cubicBezTo>
                  <a:cubicBezTo>
                    <a:pt x="4958" y="102"/>
                    <a:pt x="5003" y="101"/>
                    <a:pt x="5048" y="101"/>
                  </a:cubicBezTo>
                  <a:cubicBezTo>
                    <a:pt x="5451" y="101"/>
                    <a:pt x="5840" y="168"/>
                    <a:pt x="6216" y="304"/>
                  </a:cubicBezTo>
                  <a:cubicBezTo>
                    <a:pt x="6482" y="413"/>
                    <a:pt x="6631" y="523"/>
                    <a:pt x="6649" y="523"/>
                  </a:cubicBezTo>
                  <a:cubicBezTo>
                    <a:pt x="6650" y="523"/>
                    <a:pt x="6651" y="522"/>
                    <a:pt x="6651" y="521"/>
                  </a:cubicBezTo>
                  <a:cubicBezTo>
                    <a:pt x="6651" y="521"/>
                    <a:pt x="6617" y="488"/>
                    <a:pt x="6550" y="437"/>
                  </a:cubicBezTo>
                  <a:cubicBezTo>
                    <a:pt x="6450" y="371"/>
                    <a:pt x="6350" y="304"/>
                    <a:pt x="6233" y="254"/>
                  </a:cubicBezTo>
                  <a:cubicBezTo>
                    <a:pt x="5850" y="85"/>
                    <a:pt x="5439" y="1"/>
                    <a:pt x="5026" y="1"/>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1" name="Google Shape;1800;p40">
              <a:extLst>
                <a:ext uri="{FF2B5EF4-FFF2-40B4-BE49-F238E27FC236}">
                  <a16:creationId xmlns:a16="http://schemas.microsoft.com/office/drawing/2014/main" id="{611B8A5C-02CC-118A-9988-6818BC1D580C}"/>
                </a:ext>
              </a:extLst>
            </p:cNvPr>
            <p:cNvSpPr/>
            <p:nvPr/>
          </p:nvSpPr>
          <p:spPr>
            <a:xfrm>
              <a:off x="1316363" y="1831964"/>
              <a:ext cx="98640" cy="183137"/>
            </a:xfrm>
            <a:custGeom>
              <a:avLst/>
              <a:gdLst/>
              <a:ahLst/>
              <a:cxnLst/>
              <a:rect l="l" t="t" r="r" b="b"/>
              <a:pathLst>
                <a:path w="3076" h="5711" extrusionOk="0">
                  <a:moveTo>
                    <a:pt x="1" y="0"/>
                  </a:moveTo>
                  <a:lnTo>
                    <a:pt x="1" y="0"/>
                  </a:lnTo>
                  <a:cubicBezTo>
                    <a:pt x="84" y="67"/>
                    <a:pt x="168" y="134"/>
                    <a:pt x="268" y="184"/>
                  </a:cubicBezTo>
                  <a:cubicBezTo>
                    <a:pt x="519" y="351"/>
                    <a:pt x="753" y="535"/>
                    <a:pt x="970" y="736"/>
                  </a:cubicBezTo>
                  <a:cubicBezTo>
                    <a:pt x="1287" y="1020"/>
                    <a:pt x="1488" y="1404"/>
                    <a:pt x="1555" y="1822"/>
                  </a:cubicBezTo>
                  <a:cubicBezTo>
                    <a:pt x="1622" y="2306"/>
                    <a:pt x="1488" y="2841"/>
                    <a:pt x="1388" y="3409"/>
                  </a:cubicBezTo>
                  <a:cubicBezTo>
                    <a:pt x="1271" y="3960"/>
                    <a:pt x="1221" y="4562"/>
                    <a:pt x="1471" y="5030"/>
                  </a:cubicBezTo>
                  <a:cubicBezTo>
                    <a:pt x="1588" y="5247"/>
                    <a:pt x="1755" y="5447"/>
                    <a:pt x="1972" y="5581"/>
                  </a:cubicBezTo>
                  <a:cubicBezTo>
                    <a:pt x="2112" y="5670"/>
                    <a:pt x="2270" y="5710"/>
                    <a:pt x="2433" y="5710"/>
                  </a:cubicBezTo>
                  <a:cubicBezTo>
                    <a:pt x="2485" y="5710"/>
                    <a:pt x="2538" y="5706"/>
                    <a:pt x="2591" y="5698"/>
                  </a:cubicBezTo>
                  <a:cubicBezTo>
                    <a:pt x="2774" y="5681"/>
                    <a:pt x="2942" y="5564"/>
                    <a:pt x="3025" y="5397"/>
                  </a:cubicBezTo>
                  <a:cubicBezTo>
                    <a:pt x="3075" y="5264"/>
                    <a:pt x="3059" y="5113"/>
                    <a:pt x="2958" y="4996"/>
                  </a:cubicBezTo>
                  <a:cubicBezTo>
                    <a:pt x="2908" y="4929"/>
                    <a:pt x="2825" y="4896"/>
                    <a:pt x="2724" y="4879"/>
                  </a:cubicBezTo>
                  <a:cubicBezTo>
                    <a:pt x="2674" y="4896"/>
                    <a:pt x="2641" y="4913"/>
                    <a:pt x="2641" y="4913"/>
                  </a:cubicBezTo>
                  <a:cubicBezTo>
                    <a:pt x="2656" y="4910"/>
                    <a:pt x="2671" y="4909"/>
                    <a:pt x="2685" y="4909"/>
                  </a:cubicBezTo>
                  <a:cubicBezTo>
                    <a:pt x="2783" y="4909"/>
                    <a:pt x="2864" y="4957"/>
                    <a:pt x="2908" y="5030"/>
                  </a:cubicBezTo>
                  <a:cubicBezTo>
                    <a:pt x="2975" y="5130"/>
                    <a:pt x="2992" y="5247"/>
                    <a:pt x="2942" y="5364"/>
                  </a:cubicBezTo>
                  <a:cubicBezTo>
                    <a:pt x="2875" y="5497"/>
                    <a:pt x="2724" y="5581"/>
                    <a:pt x="2574" y="5598"/>
                  </a:cubicBezTo>
                  <a:cubicBezTo>
                    <a:pt x="2544" y="5602"/>
                    <a:pt x="2514" y="5604"/>
                    <a:pt x="2484" y="5604"/>
                  </a:cubicBezTo>
                  <a:cubicBezTo>
                    <a:pt x="2154" y="5604"/>
                    <a:pt x="1788" y="5360"/>
                    <a:pt x="1605" y="4963"/>
                  </a:cubicBezTo>
                  <a:cubicBezTo>
                    <a:pt x="1388" y="4545"/>
                    <a:pt x="1421" y="3994"/>
                    <a:pt x="1538" y="3426"/>
                  </a:cubicBezTo>
                  <a:cubicBezTo>
                    <a:pt x="1638" y="2874"/>
                    <a:pt x="1772" y="2323"/>
                    <a:pt x="1688" y="1805"/>
                  </a:cubicBezTo>
                  <a:cubicBezTo>
                    <a:pt x="1622" y="1354"/>
                    <a:pt x="1388" y="953"/>
                    <a:pt x="1037" y="652"/>
                  </a:cubicBezTo>
                  <a:cubicBezTo>
                    <a:pt x="803" y="451"/>
                    <a:pt x="569" y="284"/>
                    <a:pt x="302" y="134"/>
                  </a:cubicBezTo>
                  <a:cubicBezTo>
                    <a:pt x="218" y="84"/>
                    <a:pt x="118" y="34"/>
                    <a:pt x="1" y="0"/>
                  </a:cubicBez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2" name="Google Shape;1801;p40">
              <a:extLst>
                <a:ext uri="{FF2B5EF4-FFF2-40B4-BE49-F238E27FC236}">
                  <a16:creationId xmlns:a16="http://schemas.microsoft.com/office/drawing/2014/main" id="{A45E4643-CF03-B505-9596-F5B3CDB40489}"/>
                </a:ext>
              </a:extLst>
            </p:cNvPr>
            <p:cNvSpPr/>
            <p:nvPr/>
          </p:nvSpPr>
          <p:spPr>
            <a:xfrm>
              <a:off x="1207076" y="2377945"/>
              <a:ext cx="705132" cy="427588"/>
            </a:xfrm>
            <a:custGeom>
              <a:avLst/>
              <a:gdLst/>
              <a:ahLst/>
              <a:cxnLst/>
              <a:rect l="l" t="t" r="r" b="b"/>
              <a:pathLst>
                <a:path w="21989" h="13334" extrusionOk="0">
                  <a:moveTo>
                    <a:pt x="769" y="0"/>
                  </a:moveTo>
                  <a:cubicBezTo>
                    <a:pt x="301" y="0"/>
                    <a:pt x="0" y="485"/>
                    <a:pt x="201" y="919"/>
                  </a:cubicBezTo>
                  <a:lnTo>
                    <a:pt x="6049" y="13334"/>
                  </a:lnTo>
                  <a:lnTo>
                    <a:pt x="21989" y="13334"/>
                  </a:lnTo>
                  <a:lnTo>
                    <a:pt x="15974" y="903"/>
                  </a:lnTo>
                  <a:lnTo>
                    <a:pt x="8572" y="903"/>
                  </a:lnTo>
                  <a:cubicBezTo>
                    <a:pt x="7937" y="334"/>
                    <a:pt x="7118" y="0"/>
                    <a:pt x="6266" y="0"/>
                  </a:cubicBezTo>
                  <a:close/>
                </a:path>
              </a:pathLst>
            </a:custGeom>
            <a:solidFill>
              <a:srgbClr val="19B5B1"/>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3" name="Google Shape;1802;p40">
              <a:extLst>
                <a:ext uri="{FF2B5EF4-FFF2-40B4-BE49-F238E27FC236}">
                  <a16:creationId xmlns:a16="http://schemas.microsoft.com/office/drawing/2014/main" id="{3AB3A6EE-0098-092C-A6B1-7ADAC66FFBA4}"/>
                </a:ext>
              </a:extLst>
            </p:cNvPr>
            <p:cNvSpPr/>
            <p:nvPr/>
          </p:nvSpPr>
          <p:spPr>
            <a:xfrm>
              <a:off x="1207076" y="2377945"/>
              <a:ext cx="705132" cy="427588"/>
            </a:xfrm>
            <a:custGeom>
              <a:avLst/>
              <a:gdLst/>
              <a:ahLst/>
              <a:cxnLst/>
              <a:rect l="l" t="t" r="r" b="b"/>
              <a:pathLst>
                <a:path w="21989" h="13334" extrusionOk="0">
                  <a:moveTo>
                    <a:pt x="769" y="0"/>
                  </a:moveTo>
                  <a:cubicBezTo>
                    <a:pt x="301" y="0"/>
                    <a:pt x="0" y="485"/>
                    <a:pt x="201" y="919"/>
                  </a:cubicBezTo>
                  <a:lnTo>
                    <a:pt x="6049" y="13334"/>
                  </a:lnTo>
                  <a:lnTo>
                    <a:pt x="21989" y="13334"/>
                  </a:lnTo>
                  <a:lnTo>
                    <a:pt x="15974" y="903"/>
                  </a:lnTo>
                  <a:lnTo>
                    <a:pt x="8572" y="903"/>
                  </a:lnTo>
                  <a:cubicBezTo>
                    <a:pt x="7937" y="334"/>
                    <a:pt x="7118" y="0"/>
                    <a:pt x="6266" y="0"/>
                  </a:cubicBezTo>
                  <a:close/>
                </a:path>
              </a:pathLst>
            </a:custGeom>
            <a:solidFill>
              <a:srgbClr val="C00000"/>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214" name="Google Shape;1803;p40">
              <a:extLst>
                <a:ext uri="{FF2B5EF4-FFF2-40B4-BE49-F238E27FC236}">
                  <a16:creationId xmlns:a16="http://schemas.microsoft.com/office/drawing/2014/main" id="{F423C10E-F02D-A90E-7B4E-64C45052948C}"/>
                </a:ext>
              </a:extLst>
            </p:cNvPr>
            <p:cNvSpPr/>
            <p:nvPr/>
          </p:nvSpPr>
          <p:spPr>
            <a:xfrm>
              <a:off x="1401021" y="2447595"/>
              <a:ext cx="719082" cy="357937"/>
            </a:xfrm>
            <a:custGeom>
              <a:avLst/>
              <a:gdLst/>
              <a:ahLst/>
              <a:cxnLst/>
              <a:rect l="l" t="t" r="r" b="b"/>
              <a:pathLst>
                <a:path w="22424" h="11162" extrusionOk="0">
                  <a:moveTo>
                    <a:pt x="6784" y="0"/>
                  </a:moveTo>
                  <a:cubicBezTo>
                    <a:pt x="6651" y="0"/>
                    <a:pt x="6517" y="67"/>
                    <a:pt x="6434" y="184"/>
                  </a:cubicBezTo>
                  <a:lnTo>
                    <a:pt x="1" y="11162"/>
                  </a:lnTo>
                  <a:lnTo>
                    <a:pt x="15941" y="11162"/>
                  </a:lnTo>
                  <a:lnTo>
                    <a:pt x="22290" y="485"/>
                  </a:lnTo>
                  <a:cubicBezTo>
                    <a:pt x="22424" y="268"/>
                    <a:pt x="22240" y="0"/>
                    <a:pt x="21956" y="0"/>
                  </a:cubicBezTo>
                  <a:close/>
                </a:path>
              </a:pathLst>
            </a:custGeom>
            <a:solidFill>
              <a:srgbClr val="F26363"/>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5" name="Google Shape;1804;p40">
              <a:extLst>
                <a:ext uri="{FF2B5EF4-FFF2-40B4-BE49-F238E27FC236}">
                  <a16:creationId xmlns:a16="http://schemas.microsoft.com/office/drawing/2014/main" id="{594898FB-3CE5-8560-7FA1-5C3AC56B6BF8}"/>
                </a:ext>
              </a:extLst>
            </p:cNvPr>
            <p:cNvSpPr/>
            <p:nvPr/>
          </p:nvSpPr>
          <p:spPr>
            <a:xfrm>
              <a:off x="1537660" y="2605688"/>
              <a:ext cx="217033" cy="201448"/>
            </a:xfrm>
            <a:custGeom>
              <a:avLst/>
              <a:gdLst/>
              <a:ahLst/>
              <a:cxnLst/>
              <a:rect l="l" t="t" r="r" b="b"/>
              <a:pathLst>
                <a:path w="6768" h="6282" extrusionOk="0">
                  <a:moveTo>
                    <a:pt x="1201" y="0"/>
                  </a:moveTo>
                  <a:cubicBezTo>
                    <a:pt x="1036" y="0"/>
                    <a:pt x="880" y="140"/>
                    <a:pt x="903" y="334"/>
                  </a:cubicBezTo>
                  <a:cubicBezTo>
                    <a:pt x="869" y="668"/>
                    <a:pt x="802" y="1002"/>
                    <a:pt x="686" y="1303"/>
                  </a:cubicBezTo>
                  <a:cubicBezTo>
                    <a:pt x="602" y="1570"/>
                    <a:pt x="468" y="1804"/>
                    <a:pt x="318" y="2021"/>
                  </a:cubicBezTo>
                  <a:cubicBezTo>
                    <a:pt x="204" y="2152"/>
                    <a:pt x="106" y="2282"/>
                    <a:pt x="8" y="2397"/>
                  </a:cubicBezTo>
                  <a:lnTo>
                    <a:pt x="8" y="2397"/>
                  </a:lnTo>
                  <a:lnTo>
                    <a:pt x="0" y="2372"/>
                  </a:lnTo>
                  <a:lnTo>
                    <a:pt x="0" y="2405"/>
                  </a:lnTo>
                  <a:cubicBezTo>
                    <a:pt x="3" y="2403"/>
                    <a:pt x="5" y="2400"/>
                    <a:pt x="8" y="2397"/>
                  </a:cubicBezTo>
                  <a:lnTo>
                    <a:pt x="8" y="2397"/>
                  </a:lnTo>
                  <a:lnTo>
                    <a:pt x="1153" y="6282"/>
                  </a:lnTo>
                  <a:cubicBezTo>
                    <a:pt x="2407" y="6015"/>
                    <a:pt x="3977" y="5664"/>
                    <a:pt x="4746" y="5396"/>
                  </a:cubicBezTo>
                  <a:cubicBezTo>
                    <a:pt x="6133" y="4895"/>
                    <a:pt x="6082" y="4778"/>
                    <a:pt x="5999" y="4628"/>
                  </a:cubicBezTo>
                  <a:cubicBezTo>
                    <a:pt x="5963" y="4563"/>
                    <a:pt x="5878" y="4537"/>
                    <a:pt x="5763" y="4537"/>
                  </a:cubicBezTo>
                  <a:cubicBezTo>
                    <a:pt x="5278" y="4537"/>
                    <a:pt x="4243" y="5003"/>
                    <a:pt x="3933" y="5003"/>
                  </a:cubicBezTo>
                  <a:cubicBezTo>
                    <a:pt x="3842" y="5003"/>
                    <a:pt x="3813" y="4963"/>
                    <a:pt x="3877" y="4862"/>
                  </a:cubicBezTo>
                  <a:cubicBezTo>
                    <a:pt x="4211" y="4344"/>
                    <a:pt x="6767" y="3742"/>
                    <a:pt x="6517" y="3324"/>
                  </a:cubicBezTo>
                  <a:cubicBezTo>
                    <a:pt x="6459" y="3232"/>
                    <a:pt x="6342" y="3194"/>
                    <a:pt x="6187" y="3194"/>
                  </a:cubicBezTo>
                  <a:cubicBezTo>
                    <a:pt x="5444" y="3194"/>
                    <a:pt x="3826" y="4077"/>
                    <a:pt x="3660" y="4160"/>
                  </a:cubicBezTo>
                  <a:cubicBezTo>
                    <a:pt x="3631" y="4174"/>
                    <a:pt x="3604" y="4180"/>
                    <a:pt x="3579" y="4180"/>
                  </a:cubicBezTo>
                  <a:cubicBezTo>
                    <a:pt x="3424" y="4180"/>
                    <a:pt x="3337" y="3950"/>
                    <a:pt x="3509" y="3893"/>
                  </a:cubicBezTo>
                  <a:cubicBezTo>
                    <a:pt x="3777" y="3776"/>
                    <a:pt x="6600" y="2573"/>
                    <a:pt x="6266" y="2038"/>
                  </a:cubicBezTo>
                  <a:cubicBezTo>
                    <a:pt x="6220" y="1959"/>
                    <a:pt x="6147" y="1930"/>
                    <a:pt x="6067" y="1930"/>
                  </a:cubicBezTo>
                  <a:cubicBezTo>
                    <a:pt x="5859" y="1930"/>
                    <a:pt x="5598" y="2121"/>
                    <a:pt x="5598" y="2121"/>
                  </a:cubicBezTo>
                  <a:cubicBezTo>
                    <a:pt x="5598" y="2121"/>
                    <a:pt x="3466" y="3222"/>
                    <a:pt x="2981" y="3222"/>
                  </a:cubicBezTo>
                  <a:cubicBezTo>
                    <a:pt x="2935" y="3222"/>
                    <a:pt x="2904" y="3213"/>
                    <a:pt x="2891" y="3191"/>
                  </a:cubicBezTo>
                  <a:cubicBezTo>
                    <a:pt x="2741" y="2923"/>
                    <a:pt x="4228" y="2088"/>
                    <a:pt x="4746" y="1854"/>
                  </a:cubicBezTo>
                  <a:cubicBezTo>
                    <a:pt x="5247" y="1603"/>
                    <a:pt x="5347" y="1269"/>
                    <a:pt x="5046" y="1136"/>
                  </a:cubicBezTo>
                  <a:cubicBezTo>
                    <a:pt x="5034" y="1129"/>
                    <a:pt x="5015" y="1126"/>
                    <a:pt x="4991" y="1126"/>
                  </a:cubicBezTo>
                  <a:cubicBezTo>
                    <a:pt x="4644" y="1126"/>
                    <a:pt x="3210" y="1770"/>
                    <a:pt x="2741" y="2004"/>
                  </a:cubicBezTo>
                  <a:cubicBezTo>
                    <a:pt x="2422" y="2164"/>
                    <a:pt x="1744" y="2513"/>
                    <a:pt x="1397" y="2513"/>
                  </a:cubicBezTo>
                  <a:cubicBezTo>
                    <a:pt x="1198" y="2513"/>
                    <a:pt x="1108" y="2399"/>
                    <a:pt x="1254" y="2071"/>
                  </a:cubicBezTo>
                  <a:cubicBezTo>
                    <a:pt x="1638" y="1152"/>
                    <a:pt x="1605" y="317"/>
                    <a:pt x="1421" y="100"/>
                  </a:cubicBezTo>
                  <a:cubicBezTo>
                    <a:pt x="1357" y="31"/>
                    <a:pt x="1278" y="0"/>
                    <a:pt x="1201" y="0"/>
                  </a:cubicBezTo>
                  <a:close/>
                </a:path>
              </a:pathLst>
            </a:custGeom>
            <a:solidFill>
              <a:srgbClr val="FFBE9D"/>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6" name="Google Shape;1805;p40">
              <a:extLst>
                <a:ext uri="{FF2B5EF4-FFF2-40B4-BE49-F238E27FC236}">
                  <a16:creationId xmlns:a16="http://schemas.microsoft.com/office/drawing/2014/main" id="{118F9F7E-AE33-4C3C-BA57-EC985EEC58E7}"/>
                </a:ext>
              </a:extLst>
            </p:cNvPr>
            <p:cNvSpPr/>
            <p:nvPr/>
          </p:nvSpPr>
          <p:spPr>
            <a:xfrm>
              <a:off x="760216" y="2179383"/>
              <a:ext cx="818747" cy="741369"/>
            </a:xfrm>
            <a:custGeom>
              <a:avLst/>
              <a:gdLst/>
              <a:ahLst/>
              <a:cxnLst/>
              <a:rect l="l" t="t" r="r" b="b"/>
              <a:pathLst>
                <a:path w="25532" h="23119" extrusionOk="0">
                  <a:moveTo>
                    <a:pt x="7810" y="1"/>
                  </a:moveTo>
                  <a:cubicBezTo>
                    <a:pt x="1" y="1"/>
                    <a:pt x="2189" y="9551"/>
                    <a:pt x="2189" y="9551"/>
                  </a:cubicBezTo>
                  <a:cubicBezTo>
                    <a:pt x="2557" y="11806"/>
                    <a:pt x="4244" y="15733"/>
                    <a:pt x="5731" y="19158"/>
                  </a:cubicBezTo>
                  <a:cubicBezTo>
                    <a:pt x="7218" y="22583"/>
                    <a:pt x="8438" y="23068"/>
                    <a:pt x="12665" y="23118"/>
                  </a:cubicBezTo>
                  <a:cubicBezTo>
                    <a:pt x="12702" y="23118"/>
                    <a:pt x="12740" y="23119"/>
                    <a:pt x="12777" y="23119"/>
                  </a:cubicBezTo>
                  <a:cubicBezTo>
                    <a:pt x="17329" y="23119"/>
                    <a:pt x="25531" y="20127"/>
                    <a:pt x="25531" y="20127"/>
                  </a:cubicBezTo>
                  <a:lnTo>
                    <a:pt x="23944" y="14697"/>
                  </a:lnTo>
                  <a:cubicBezTo>
                    <a:pt x="23944" y="14697"/>
                    <a:pt x="14918" y="16534"/>
                    <a:pt x="12976" y="16534"/>
                  </a:cubicBezTo>
                  <a:cubicBezTo>
                    <a:pt x="12830" y="16534"/>
                    <a:pt x="12725" y="16524"/>
                    <a:pt x="12665" y="16501"/>
                  </a:cubicBezTo>
                  <a:cubicBezTo>
                    <a:pt x="11813" y="16184"/>
                    <a:pt x="10928" y="13544"/>
                    <a:pt x="10259" y="11740"/>
                  </a:cubicBezTo>
                  <a:cubicBezTo>
                    <a:pt x="10176" y="11539"/>
                    <a:pt x="9173" y="8214"/>
                    <a:pt x="9173" y="8214"/>
                  </a:cubicBezTo>
                  <a:lnTo>
                    <a:pt x="8923" y="60"/>
                  </a:lnTo>
                  <a:cubicBezTo>
                    <a:pt x="8531" y="20"/>
                    <a:pt x="8160" y="1"/>
                    <a:pt x="7810" y="1"/>
                  </a:cubicBezTo>
                  <a:close/>
                </a:path>
              </a:pathLst>
            </a:custGeom>
            <a:solidFill>
              <a:srgbClr val="FF8026"/>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217" name="Google Shape;1806;p40">
              <a:extLst>
                <a:ext uri="{FF2B5EF4-FFF2-40B4-BE49-F238E27FC236}">
                  <a16:creationId xmlns:a16="http://schemas.microsoft.com/office/drawing/2014/main" id="{BABA0C17-906C-0600-E09F-C0E04794F4E9}"/>
                </a:ext>
              </a:extLst>
            </p:cNvPr>
            <p:cNvSpPr/>
            <p:nvPr/>
          </p:nvSpPr>
          <p:spPr>
            <a:xfrm>
              <a:off x="886113" y="2270230"/>
              <a:ext cx="696570" cy="658250"/>
            </a:xfrm>
            <a:custGeom>
              <a:avLst/>
              <a:gdLst/>
              <a:ahLst/>
              <a:cxnLst/>
              <a:rect l="l" t="t" r="r" b="b"/>
              <a:pathLst>
                <a:path w="21722" h="20527" extrusionOk="0">
                  <a:moveTo>
                    <a:pt x="4078" y="1"/>
                  </a:moveTo>
                  <a:cubicBezTo>
                    <a:pt x="4078" y="34"/>
                    <a:pt x="4078" y="51"/>
                    <a:pt x="4094" y="68"/>
                  </a:cubicBezTo>
                  <a:cubicBezTo>
                    <a:pt x="4094" y="51"/>
                    <a:pt x="4078" y="34"/>
                    <a:pt x="4078" y="1"/>
                  </a:cubicBezTo>
                  <a:close/>
                  <a:moveTo>
                    <a:pt x="4094" y="68"/>
                  </a:moveTo>
                  <a:cubicBezTo>
                    <a:pt x="4111" y="118"/>
                    <a:pt x="4128" y="185"/>
                    <a:pt x="4161" y="252"/>
                  </a:cubicBezTo>
                  <a:cubicBezTo>
                    <a:pt x="4211" y="435"/>
                    <a:pt x="4312" y="669"/>
                    <a:pt x="4412" y="987"/>
                  </a:cubicBezTo>
                  <a:cubicBezTo>
                    <a:pt x="4646" y="1622"/>
                    <a:pt x="4963" y="2557"/>
                    <a:pt x="5364" y="3760"/>
                  </a:cubicBezTo>
                  <a:cubicBezTo>
                    <a:pt x="5749" y="4963"/>
                    <a:pt x="6216" y="6434"/>
                    <a:pt x="6751" y="8105"/>
                  </a:cubicBezTo>
                  <a:cubicBezTo>
                    <a:pt x="7303" y="9775"/>
                    <a:pt x="7904" y="11663"/>
                    <a:pt x="8689" y="13685"/>
                  </a:cubicBezTo>
                  <a:lnTo>
                    <a:pt x="8689" y="13735"/>
                  </a:lnTo>
                  <a:lnTo>
                    <a:pt x="8739" y="13735"/>
                  </a:lnTo>
                  <a:cubicBezTo>
                    <a:pt x="8810" y="13736"/>
                    <a:pt x="8880" y="13736"/>
                    <a:pt x="8950" y="13736"/>
                  </a:cubicBezTo>
                  <a:cubicBezTo>
                    <a:pt x="10701" y="13736"/>
                    <a:pt x="12450" y="13537"/>
                    <a:pt x="14153" y="13167"/>
                  </a:cubicBezTo>
                  <a:cubicBezTo>
                    <a:pt x="16004" y="12787"/>
                    <a:pt x="17938" y="12292"/>
                    <a:pt x="19969" y="11942"/>
                  </a:cubicBezTo>
                  <a:lnTo>
                    <a:pt x="19969" y="11942"/>
                  </a:lnTo>
                  <a:cubicBezTo>
                    <a:pt x="20247" y="12891"/>
                    <a:pt x="20525" y="13857"/>
                    <a:pt x="20820" y="14838"/>
                  </a:cubicBezTo>
                  <a:cubicBezTo>
                    <a:pt x="21063" y="15664"/>
                    <a:pt x="21306" y="16475"/>
                    <a:pt x="21518" y="17254"/>
                  </a:cubicBezTo>
                  <a:lnTo>
                    <a:pt x="21518" y="17254"/>
                  </a:lnTo>
                  <a:cubicBezTo>
                    <a:pt x="19869" y="17877"/>
                    <a:pt x="18172" y="18403"/>
                    <a:pt x="16459" y="18831"/>
                  </a:cubicBezTo>
                  <a:cubicBezTo>
                    <a:pt x="14788" y="19283"/>
                    <a:pt x="13184" y="19717"/>
                    <a:pt x="11630" y="20018"/>
                  </a:cubicBezTo>
                  <a:cubicBezTo>
                    <a:pt x="10522" y="20234"/>
                    <a:pt x="9423" y="20399"/>
                    <a:pt x="8382" y="20399"/>
                  </a:cubicBezTo>
                  <a:cubicBezTo>
                    <a:pt x="7979" y="20399"/>
                    <a:pt x="7585" y="20374"/>
                    <a:pt x="7202" y="20318"/>
                  </a:cubicBezTo>
                  <a:cubicBezTo>
                    <a:pt x="6868" y="20268"/>
                    <a:pt x="6534" y="20202"/>
                    <a:pt x="6216" y="20085"/>
                  </a:cubicBezTo>
                  <a:cubicBezTo>
                    <a:pt x="6049" y="20034"/>
                    <a:pt x="5899" y="19968"/>
                    <a:pt x="5749" y="19901"/>
                  </a:cubicBezTo>
                  <a:cubicBezTo>
                    <a:pt x="5598" y="19834"/>
                    <a:pt x="5465" y="19767"/>
                    <a:pt x="5314" y="19667"/>
                  </a:cubicBezTo>
                  <a:cubicBezTo>
                    <a:pt x="4780" y="19366"/>
                    <a:pt x="4295" y="18982"/>
                    <a:pt x="3861" y="18547"/>
                  </a:cubicBezTo>
                  <a:cubicBezTo>
                    <a:pt x="3125" y="17795"/>
                    <a:pt x="2474" y="16943"/>
                    <a:pt x="1956" y="16008"/>
                  </a:cubicBezTo>
                  <a:cubicBezTo>
                    <a:pt x="1471" y="15206"/>
                    <a:pt x="1120" y="14487"/>
                    <a:pt x="836" y="13886"/>
                  </a:cubicBezTo>
                  <a:cubicBezTo>
                    <a:pt x="552" y="13301"/>
                    <a:pt x="352" y="12833"/>
                    <a:pt x="218" y="12516"/>
                  </a:cubicBezTo>
                  <a:cubicBezTo>
                    <a:pt x="151" y="12365"/>
                    <a:pt x="84" y="12232"/>
                    <a:pt x="51" y="12148"/>
                  </a:cubicBezTo>
                  <a:cubicBezTo>
                    <a:pt x="18" y="12064"/>
                    <a:pt x="1" y="12031"/>
                    <a:pt x="1" y="12031"/>
                  </a:cubicBezTo>
                  <a:lnTo>
                    <a:pt x="1" y="12031"/>
                  </a:lnTo>
                  <a:cubicBezTo>
                    <a:pt x="1" y="12031"/>
                    <a:pt x="1" y="12081"/>
                    <a:pt x="34" y="12165"/>
                  </a:cubicBezTo>
                  <a:cubicBezTo>
                    <a:pt x="68" y="12248"/>
                    <a:pt x="118" y="12365"/>
                    <a:pt x="185" y="12516"/>
                  </a:cubicBezTo>
                  <a:cubicBezTo>
                    <a:pt x="318" y="12850"/>
                    <a:pt x="519" y="13318"/>
                    <a:pt x="786" y="13919"/>
                  </a:cubicBezTo>
                  <a:cubicBezTo>
                    <a:pt x="1053" y="14504"/>
                    <a:pt x="1404" y="15239"/>
                    <a:pt x="1872" y="16058"/>
                  </a:cubicBezTo>
                  <a:cubicBezTo>
                    <a:pt x="2407" y="16993"/>
                    <a:pt x="3042" y="17846"/>
                    <a:pt x="3777" y="18631"/>
                  </a:cubicBezTo>
                  <a:cubicBezTo>
                    <a:pt x="4228" y="19065"/>
                    <a:pt x="4713" y="19466"/>
                    <a:pt x="5264" y="19767"/>
                  </a:cubicBezTo>
                  <a:cubicBezTo>
                    <a:pt x="5398" y="19867"/>
                    <a:pt x="5548" y="19934"/>
                    <a:pt x="5698" y="20001"/>
                  </a:cubicBezTo>
                  <a:cubicBezTo>
                    <a:pt x="5849" y="20085"/>
                    <a:pt x="6016" y="20151"/>
                    <a:pt x="6166" y="20202"/>
                  </a:cubicBezTo>
                  <a:cubicBezTo>
                    <a:pt x="6500" y="20318"/>
                    <a:pt x="6835" y="20385"/>
                    <a:pt x="7186" y="20435"/>
                  </a:cubicBezTo>
                  <a:cubicBezTo>
                    <a:pt x="7596" y="20499"/>
                    <a:pt x="8017" y="20527"/>
                    <a:pt x="8445" y="20527"/>
                  </a:cubicBezTo>
                  <a:cubicBezTo>
                    <a:pt x="9481" y="20527"/>
                    <a:pt x="10564" y="20364"/>
                    <a:pt x="11663" y="20151"/>
                  </a:cubicBezTo>
                  <a:cubicBezTo>
                    <a:pt x="13217" y="19851"/>
                    <a:pt x="14821" y="19416"/>
                    <a:pt x="16509" y="18982"/>
                  </a:cubicBezTo>
                  <a:cubicBezTo>
                    <a:pt x="18247" y="18531"/>
                    <a:pt x="19968" y="17996"/>
                    <a:pt x="21655" y="17378"/>
                  </a:cubicBezTo>
                  <a:lnTo>
                    <a:pt x="21722" y="17344"/>
                  </a:lnTo>
                  <a:lnTo>
                    <a:pt x="21689" y="17278"/>
                  </a:lnTo>
                  <a:cubicBezTo>
                    <a:pt x="21455" y="16492"/>
                    <a:pt x="21221" y="15640"/>
                    <a:pt x="20970" y="14788"/>
                  </a:cubicBezTo>
                  <a:cubicBezTo>
                    <a:pt x="20669" y="13785"/>
                    <a:pt x="20385" y="12800"/>
                    <a:pt x="20085" y="11831"/>
                  </a:cubicBezTo>
                  <a:lnTo>
                    <a:pt x="20068" y="11764"/>
                  </a:lnTo>
                  <a:lnTo>
                    <a:pt x="20001" y="11780"/>
                  </a:lnTo>
                  <a:cubicBezTo>
                    <a:pt x="17946" y="12131"/>
                    <a:pt x="15991" y="12633"/>
                    <a:pt x="14120" y="13017"/>
                  </a:cubicBezTo>
                  <a:cubicBezTo>
                    <a:pt x="12366" y="13414"/>
                    <a:pt x="10580" y="13598"/>
                    <a:pt x="8793" y="13602"/>
                  </a:cubicBezTo>
                  <a:lnTo>
                    <a:pt x="8793" y="13602"/>
                  </a:lnTo>
                  <a:cubicBezTo>
                    <a:pt x="8014" y="11609"/>
                    <a:pt x="7416" y="9733"/>
                    <a:pt x="6868" y="8071"/>
                  </a:cubicBezTo>
                  <a:cubicBezTo>
                    <a:pt x="6317" y="6384"/>
                    <a:pt x="5849" y="4930"/>
                    <a:pt x="5448" y="3727"/>
                  </a:cubicBezTo>
                  <a:cubicBezTo>
                    <a:pt x="5030" y="2541"/>
                    <a:pt x="4696" y="1605"/>
                    <a:pt x="4462" y="970"/>
                  </a:cubicBezTo>
                  <a:cubicBezTo>
                    <a:pt x="4345" y="653"/>
                    <a:pt x="4245" y="419"/>
                    <a:pt x="4178" y="252"/>
                  </a:cubicBezTo>
                  <a:lnTo>
                    <a:pt x="4094" y="68"/>
                  </a:lnTo>
                  <a:close/>
                </a:path>
              </a:pathLst>
            </a:custGeom>
            <a:solidFill>
              <a:srgbClr val="263238"/>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8" name="Google Shape;1807;p40">
              <a:extLst>
                <a:ext uri="{FF2B5EF4-FFF2-40B4-BE49-F238E27FC236}">
                  <a16:creationId xmlns:a16="http://schemas.microsoft.com/office/drawing/2014/main" id="{F3C2C51A-120B-DC1E-8DF8-7505E3A8763A}"/>
                </a:ext>
              </a:extLst>
            </p:cNvPr>
            <p:cNvSpPr/>
            <p:nvPr/>
          </p:nvSpPr>
          <p:spPr>
            <a:xfrm>
              <a:off x="847536" y="2430247"/>
              <a:ext cx="65418" cy="67662"/>
            </a:xfrm>
            <a:custGeom>
              <a:avLst/>
              <a:gdLst/>
              <a:ahLst/>
              <a:cxnLst/>
              <a:rect l="l" t="t" r="r" b="b"/>
              <a:pathLst>
                <a:path w="2040" h="2110" extrusionOk="0">
                  <a:moveTo>
                    <a:pt x="1185" y="0"/>
                  </a:moveTo>
                  <a:cubicBezTo>
                    <a:pt x="1164" y="0"/>
                    <a:pt x="1143" y="2"/>
                    <a:pt x="1120" y="7"/>
                  </a:cubicBezTo>
                  <a:cubicBezTo>
                    <a:pt x="1098" y="5"/>
                    <a:pt x="1076" y="4"/>
                    <a:pt x="1053" y="4"/>
                  </a:cubicBezTo>
                  <a:cubicBezTo>
                    <a:pt x="856" y="4"/>
                    <a:pt x="650" y="69"/>
                    <a:pt x="485" y="174"/>
                  </a:cubicBezTo>
                  <a:cubicBezTo>
                    <a:pt x="201" y="358"/>
                    <a:pt x="18" y="675"/>
                    <a:pt x="18" y="1009"/>
                  </a:cubicBezTo>
                  <a:cubicBezTo>
                    <a:pt x="1" y="1444"/>
                    <a:pt x="235" y="1828"/>
                    <a:pt x="619" y="2028"/>
                  </a:cubicBezTo>
                  <a:cubicBezTo>
                    <a:pt x="746" y="2084"/>
                    <a:pt x="880" y="2110"/>
                    <a:pt x="1013" y="2110"/>
                  </a:cubicBezTo>
                  <a:cubicBezTo>
                    <a:pt x="1284" y="2110"/>
                    <a:pt x="1554" y="2002"/>
                    <a:pt x="1755" y="1811"/>
                  </a:cubicBezTo>
                  <a:cubicBezTo>
                    <a:pt x="1889" y="1678"/>
                    <a:pt x="1989" y="1511"/>
                    <a:pt x="2006" y="1327"/>
                  </a:cubicBezTo>
                  <a:cubicBezTo>
                    <a:pt x="2039" y="1176"/>
                    <a:pt x="2023" y="1009"/>
                    <a:pt x="1972" y="876"/>
                  </a:cubicBezTo>
                  <a:cubicBezTo>
                    <a:pt x="1906" y="658"/>
                    <a:pt x="1772" y="475"/>
                    <a:pt x="1571" y="358"/>
                  </a:cubicBezTo>
                  <a:cubicBezTo>
                    <a:pt x="1505" y="308"/>
                    <a:pt x="1438" y="274"/>
                    <a:pt x="1354" y="274"/>
                  </a:cubicBezTo>
                  <a:cubicBezTo>
                    <a:pt x="1354" y="291"/>
                    <a:pt x="1421" y="324"/>
                    <a:pt x="1538" y="408"/>
                  </a:cubicBezTo>
                  <a:cubicBezTo>
                    <a:pt x="1705" y="525"/>
                    <a:pt x="1822" y="709"/>
                    <a:pt x="1872" y="892"/>
                  </a:cubicBezTo>
                  <a:cubicBezTo>
                    <a:pt x="1956" y="1193"/>
                    <a:pt x="1889" y="1494"/>
                    <a:pt x="1672" y="1694"/>
                  </a:cubicBezTo>
                  <a:cubicBezTo>
                    <a:pt x="1495" y="1860"/>
                    <a:pt x="1266" y="1953"/>
                    <a:pt x="1030" y="1953"/>
                  </a:cubicBezTo>
                  <a:cubicBezTo>
                    <a:pt x="910" y="1953"/>
                    <a:pt x="788" y="1929"/>
                    <a:pt x="669" y="1878"/>
                  </a:cubicBezTo>
                  <a:cubicBezTo>
                    <a:pt x="352" y="1711"/>
                    <a:pt x="151" y="1377"/>
                    <a:pt x="151" y="1009"/>
                  </a:cubicBezTo>
                  <a:cubicBezTo>
                    <a:pt x="151" y="725"/>
                    <a:pt x="302" y="441"/>
                    <a:pt x="552" y="274"/>
                  </a:cubicBezTo>
                  <a:cubicBezTo>
                    <a:pt x="719" y="157"/>
                    <a:pt x="920" y="74"/>
                    <a:pt x="1120" y="57"/>
                  </a:cubicBezTo>
                  <a:cubicBezTo>
                    <a:pt x="1204" y="57"/>
                    <a:pt x="1271" y="57"/>
                    <a:pt x="1354" y="40"/>
                  </a:cubicBezTo>
                  <a:cubicBezTo>
                    <a:pt x="1293" y="16"/>
                    <a:pt x="1241" y="0"/>
                    <a:pt x="1185" y="0"/>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9" name="Google Shape;1808;p40">
              <a:extLst>
                <a:ext uri="{FF2B5EF4-FFF2-40B4-BE49-F238E27FC236}">
                  <a16:creationId xmlns:a16="http://schemas.microsoft.com/office/drawing/2014/main" id="{3790149E-17C2-E7A9-5940-8CB11C292E3D}"/>
                </a:ext>
              </a:extLst>
            </p:cNvPr>
            <p:cNvSpPr/>
            <p:nvPr/>
          </p:nvSpPr>
          <p:spPr>
            <a:xfrm>
              <a:off x="1444953" y="2739057"/>
              <a:ext cx="65418" cy="67598"/>
            </a:xfrm>
            <a:custGeom>
              <a:avLst/>
              <a:gdLst/>
              <a:ahLst/>
              <a:cxnLst/>
              <a:rect l="l" t="t" r="r" b="b"/>
              <a:pathLst>
                <a:path w="2040" h="2108" extrusionOk="0">
                  <a:moveTo>
                    <a:pt x="1104" y="1"/>
                  </a:moveTo>
                  <a:cubicBezTo>
                    <a:pt x="886" y="1"/>
                    <a:pt x="669" y="68"/>
                    <a:pt x="485" y="185"/>
                  </a:cubicBezTo>
                  <a:cubicBezTo>
                    <a:pt x="201" y="368"/>
                    <a:pt x="18" y="686"/>
                    <a:pt x="1" y="1020"/>
                  </a:cubicBezTo>
                  <a:cubicBezTo>
                    <a:pt x="1" y="1438"/>
                    <a:pt x="235" y="1839"/>
                    <a:pt x="602" y="2023"/>
                  </a:cubicBezTo>
                  <a:cubicBezTo>
                    <a:pt x="739" y="2080"/>
                    <a:pt x="882" y="2107"/>
                    <a:pt x="1022" y="2107"/>
                  </a:cubicBezTo>
                  <a:cubicBezTo>
                    <a:pt x="1294" y="2107"/>
                    <a:pt x="1557" y="2004"/>
                    <a:pt x="1755" y="1805"/>
                  </a:cubicBezTo>
                  <a:cubicBezTo>
                    <a:pt x="1889" y="1688"/>
                    <a:pt x="1973" y="1521"/>
                    <a:pt x="2006" y="1338"/>
                  </a:cubicBezTo>
                  <a:cubicBezTo>
                    <a:pt x="2039" y="1187"/>
                    <a:pt x="2023" y="1020"/>
                    <a:pt x="1973" y="870"/>
                  </a:cubicBezTo>
                  <a:cubicBezTo>
                    <a:pt x="1906" y="653"/>
                    <a:pt x="1755" y="485"/>
                    <a:pt x="1572" y="352"/>
                  </a:cubicBezTo>
                  <a:cubicBezTo>
                    <a:pt x="1505" y="318"/>
                    <a:pt x="1421" y="285"/>
                    <a:pt x="1338" y="285"/>
                  </a:cubicBezTo>
                  <a:cubicBezTo>
                    <a:pt x="1338" y="302"/>
                    <a:pt x="1421" y="318"/>
                    <a:pt x="1538" y="402"/>
                  </a:cubicBezTo>
                  <a:cubicBezTo>
                    <a:pt x="1705" y="536"/>
                    <a:pt x="1822" y="703"/>
                    <a:pt x="1872" y="903"/>
                  </a:cubicBezTo>
                  <a:cubicBezTo>
                    <a:pt x="1956" y="1187"/>
                    <a:pt x="1872" y="1505"/>
                    <a:pt x="1655" y="1705"/>
                  </a:cubicBezTo>
                  <a:cubicBezTo>
                    <a:pt x="1478" y="1871"/>
                    <a:pt x="1250" y="1956"/>
                    <a:pt x="1019" y="1956"/>
                  </a:cubicBezTo>
                  <a:cubicBezTo>
                    <a:pt x="901" y="1956"/>
                    <a:pt x="782" y="1934"/>
                    <a:pt x="669" y="1889"/>
                  </a:cubicBezTo>
                  <a:cubicBezTo>
                    <a:pt x="352" y="1722"/>
                    <a:pt x="135" y="1388"/>
                    <a:pt x="151" y="1020"/>
                  </a:cubicBezTo>
                  <a:cubicBezTo>
                    <a:pt x="151" y="719"/>
                    <a:pt x="302" y="452"/>
                    <a:pt x="552" y="268"/>
                  </a:cubicBezTo>
                  <a:cubicBezTo>
                    <a:pt x="719" y="151"/>
                    <a:pt x="903" y="84"/>
                    <a:pt x="1120" y="68"/>
                  </a:cubicBezTo>
                  <a:cubicBezTo>
                    <a:pt x="1187" y="68"/>
                    <a:pt x="1271" y="68"/>
                    <a:pt x="1338" y="51"/>
                  </a:cubicBezTo>
                  <a:cubicBezTo>
                    <a:pt x="1271" y="18"/>
                    <a:pt x="1187" y="1"/>
                    <a:pt x="1104" y="1"/>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0" name="Google Shape;1809;p40">
              <a:extLst>
                <a:ext uri="{FF2B5EF4-FFF2-40B4-BE49-F238E27FC236}">
                  <a16:creationId xmlns:a16="http://schemas.microsoft.com/office/drawing/2014/main" id="{97A1A7EC-CEAE-AE72-B293-07936EB97AC1}"/>
                </a:ext>
              </a:extLst>
            </p:cNvPr>
            <p:cNvSpPr/>
            <p:nvPr/>
          </p:nvSpPr>
          <p:spPr>
            <a:xfrm>
              <a:off x="1231704" y="2717091"/>
              <a:ext cx="65418" cy="67983"/>
            </a:xfrm>
            <a:custGeom>
              <a:avLst/>
              <a:gdLst/>
              <a:ahLst/>
              <a:cxnLst/>
              <a:rect l="l" t="t" r="r" b="b"/>
              <a:pathLst>
                <a:path w="2040" h="2120" extrusionOk="0">
                  <a:moveTo>
                    <a:pt x="1120" y="1"/>
                  </a:moveTo>
                  <a:cubicBezTo>
                    <a:pt x="903" y="1"/>
                    <a:pt x="686" y="68"/>
                    <a:pt x="502" y="185"/>
                  </a:cubicBezTo>
                  <a:cubicBezTo>
                    <a:pt x="201" y="368"/>
                    <a:pt x="34" y="686"/>
                    <a:pt x="18" y="1020"/>
                  </a:cubicBezTo>
                  <a:cubicBezTo>
                    <a:pt x="1" y="1454"/>
                    <a:pt x="235" y="1839"/>
                    <a:pt x="619" y="2039"/>
                  </a:cubicBezTo>
                  <a:cubicBezTo>
                    <a:pt x="750" y="2094"/>
                    <a:pt x="886" y="2120"/>
                    <a:pt x="1020" y="2120"/>
                  </a:cubicBezTo>
                  <a:cubicBezTo>
                    <a:pt x="1298" y="2120"/>
                    <a:pt x="1569" y="2008"/>
                    <a:pt x="1772" y="1805"/>
                  </a:cubicBezTo>
                  <a:cubicBezTo>
                    <a:pt x="1906" y="1688"/>
                    <a:pt x="1989" y="1521"/>
                    <a:pt x="2023" y="1338"/>
                  </a:cubicBezTo>
                  <a:cubicBezTo>
                    <a:pt x="2039" y="1187"/>
                    <a:pt x="2039" y="1020"/>
                    <a:pt x="1989" y="870"/>
                  </a:cubicBezTo>
                  <a:cubicBezTo>
                    <a:pt x="1922" y="669"/>
                    <a:pt x="1772" y="485"/>
                    <a:pt x="1588" y="368"/>
                  </a:cubicBezTo>
                  <a:cubicBezTo>
                    <a:pt x="1521" y="318"/>
                    <a:pt x="1438" y="285"/>
                    <a:pt x="1354" y="285"/>
                  </a:cubicBezTo>
                  <a:cubicBezTo>
                    <a:pt x="1354" y="302"/>
                    <a:pt x="1438" y="318"/>
                    <a:pt x="1555" y="419"/>
                  </a:cubicBezTo>
                  <a:cubicBezTo>
                    <a:pt x="1705" y="535"/>
                    <a:pt x="1822" y="703"/>
                    <a:pt x="1872" y="903"/>
                  </a:cubicBezTo>
                  <a:cubicBezTo>
                    <a:pt x="1972" y="1187"/>
                    <a:pt x="1889" y="1505"/>
                    <a:pt x="1672" y="1705"/>
                  </a:cubicBezTo>
                  <a:cubicBezTo>
                    <a:pt x="1495" y="1871"/>
                    <a:pt x="1266" y="1964"/>
                    <a:pt x="1035" y="1964"/>
                  </a:cubicBezTo>
                  <a:cubicBezTo>
                    <a:pt x="917" y="1964"/>
                    <a:pt x="799" y="1940"/>
                    <a:pt x="686" y="1889"/>
                  </a:cubicBezTo>
                  <a:cubicBezTo>
                    <a:pt x="352" y="1722"/>
                    <a:pt x="151" y="1388"/>
                    <a:pt x="151" y="1020"/>
                  </a:cubicBezTo>
                  <a:cubicBezTo>
                    <a:pt x="168" y="719"/>
                    <a:pt x="318" y="452"/>
                    <a:pt x="552" y="285"/>
                  </a:cubicBezTo>
                  <a:cubicBezTo>
                    <a:pt x="719" y="151"/>
                    <a:pt x="920" y="84"/>
                    <a:pt x="1120" y="68"/>
                  </a:cubicBezTo>
                  <a:cubicBezTo>
                    <a:pt x="1204" y="68"/>
                    <a:pt x="1287" y="68"/>
                    <a:pt x="1354" y="51"/>
                  </a:cubicBezTo>
                  <a:cubicBezTo>
                    <a:pt x="1287" y="18"/>
                    <a:pt x="1204" y="1"/>
                    <a:pt x="1120" y="1"/>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1" name="Google Shape;1810;p40">
              <a:extLst>
                <a:ext uri="{FF2B5EF4-FFF2-40B4-BE49-F238E27FC236}">
                  <a16:creationId xmlns:a16="http://schemas.microsoft.com/office/drawing/2014/main" id="{37513E5C-0FFA-AEB0-0741-33AB16382BDB}"/>
                </a:ext>
              </a:extLst>
            </p:cNvPr>
            <p:cNvSpPr/>
            <p:nvPr/>
          </p:nvSpPr>
          <p:spPr>
            <a:xfrm>
              <a:off x="1036157" y="2787286"/>
              <a:ext cx="65386" cy="67598"/>
            </a:xfrm>
            <a:custGeom>
              <a:avLst/>
              <a:gdLst/>
              <a:ahLst/>
              <a:cxnLst/>
              <a:rect l="l" t="t" r="r" b="b"/>
              <a:pathLst>
                <a:path w="2039" h="2108" extrusionOk="0">
                  <a:moveTo>
                    <a:pt x="1103" y="1"/>
                  </a:moveTo>
                  <a:cubicBezTo>
                    <a:pt x="886" y="1"/>
                    <a:pt x="669" y="67"/>
                    <a:pt x="485" y="184"/>
                  </a:cubicBezTo>
                  <a:cubicBezTo>
                    <a:pt x="201" y="368"/>
                    <a:pt x="17" y="686"/>
                    <a:pt x="0" y="1020"/>
                  </a:cubicBezTo>
                  <a:cubicBezTo>
                    <a:pt x="0" y="1438"/>
                    <a:pt x="234" y="1839"/>
                    <a:pt x="602" y="2022"/>
                  </a:cubicBezTo>
                  <a:cubicBezTo>
                    <a:pt x="739" y="2079"/>
                    <a:pt x="881" y="2107"/>
                    <a:pt x="1022" y="2107"/>
                  </a:cubicBezTo>
                  <a:cubicBezTo>
                    <a:pt x="1293" y="2107"/>
                    <a:pt x="1556" y="2003"/>
                    <a:pt x="1755" y="1805"/>
                  </a:cubicBezTo>
                  <a:cubicBezTo>
                    <a:pt x="1888" y="1671"/>
                    <a:pt x="1972" y="1521"/>
                    <a:pt x="2005" y="1337"/>
                  </a:cubicBezTo>
                  <a:cubicBezTo>
                    <a:pt x="2039" y="1170"/>
                    <a:pt x="2022" y="1020"/>
                    <a:pt x="1972" y="869"/>
                  </a:cubicBezTo>
                  <a:cubicBezTo>
                    <a:pt x="1905" y="652"/>
                    <a:pt x="1755" y="468"/>
                    <a:pt x="1571" y="352"/>
                  </a:cubicBezTo>
                  <a:cubicBezTo>
                    <a:pt x="1504" y="301"/>
                    <a:pt x="1420" y="285"/>
                    <a:pt x="1337" y="285"/>
                  </a:cubicBezTo>
                  <a:cubicBezTo>
                    <a:pt x="1337" y="301"/>
                    <a:pt x="1420" y="318"/>
                    <a:pt x="1537" y="402"/>
                  </a:cubicBezTo>
                  <a:cubicBezTo>
                    <a:pt x="1705" y="535"/>
                    <a:pt x="1805" y="702"/>
                    <a:pt x="1872" y="903"/>
                  </a:cubicBezTo>
                  <a:cubicBezTo>
                    <a:pt x="1955" y="1187"/>
                    <a:pt x="1872" y="1504"/>
                    <a:pt x="1654" y="1705"/>
                  </a:cubicBezTo>
                  <a:cubicBezTo>
                    <a:pt x="1477" y="1871"/>
                    <a:pt x="1249" y="1956"/>
                    <a:pt x="1018" y="1956"/>
                  </a:cubicBezTo>
                  <a:cubicBezTo>
                    <a:pt x="900" y="1956"/>
                    <a:pt x="782" y="1934"/>
                    <a:pt x="669" y="1889"/>
                  </a:cubicBezTo>
                  <a:cubicBezTo>
                    <a:pt x="351" y="1722"/>
                    <a:pt x="134" y="1387"/>
                    <a:pt x="151" y="1020"/>
                  </a:cubicBezTo>
                  <a:cubicBezTo>
                    <a:pt x="151" y="719"/>
                    <a:pt x="301" y="435"/>
                    <a:pt x="552" y="268"/>
                  </a:cubicBezTo>
                  <a:cubicBezTo>
                    <a:pt x="719" y="151"/>
                    <a:pt x="903" y="84"/>
                    <a:pt x="1120" y="67"/>
                  </a:cubicBezTo>
                  <a:cubicBezTo>
                    <a:pt x="1187" y="67"/>
                    <a:pt x="1270" y="67"/>
                    <a:pt x="1337" y="51"/>
                  </a:cubicBezTo>
                  <a:cubicBezTo>
                    <a:pt x="1270" y="17"/>
                    <a:pt x="1187" y="1"/>
                    <a:pt x="1103" y="1"/>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2" name="Google Shape;1811;p40">
              <a:extLst>
                <a:ext uri="{FF2B5EF4-FFF2-40B4-BE49-F238E27FC236}">
                  <a16:creationId xmlns:a16="http://schemas.microsoft.com/office/drawing/2014/main" id="{67A3B358-E51A-D870-1D8D-DF518256D820}"/>
                </a:ext>
              </a:extLst>
            </p:cNvPr>
            <p:cNvSpPr/>
            <p:nvPr/>
          </p:nvSpPr>
          <p:spPr>
            <a:xfrm>
              <a:off x="1005596" y="2575449"/>
              <a:ext cx="65418" cy="67791"/>
            </a:xfrm>
            <a:custGeom>
              <a:avLst/>
              <a:gdLst/>
              <a:ahLst/>
              <a:cxnLst/>
              <a:rect l="l" t="t" r="r" b="b"/>
              <a:pathLst>
                <a:path w="2040" h="2114" extrusionOk="0">
                  <a:moveTo>
                    <a:pt x="1183" y="1"/>
                  </a:moveTo>
                  <a:cubicBezTo>
                    <a:pt x="1162" y="1"/>
                    <a:pt x="1141" y="3"/>
                    <a:pt x="1120" y="7"/>
                  </a:cubicBezTo>
                  <a:cubicBezTo>
                    <a:pt x="903" y="7"/>
                    <a:pt x="686" y="57"/>
                    <a:pt x="502" y="191"/>
                  </a:cubicBezTo>
                  <a:cubicBezTo>
                    <a:pt x="201" y="358"/>
                    <a:pt x="18" y="675"/>
                    <a:pt x="18" y="1026"/>
                  </a:cubicBezTo>
                  <a:cubicBezTo>
                    <a:pt x="1" y="1444"/>
                    <a:pt x="235" y="1845"/>
                    <a:pt x="619" y="2029"/>
                  </a:cubicBezTo>
                  <a:cubicBezTo>
                    <a:pt x="750" y="2085"/>
                    <a:pt x="891" y="2113"/>
                    <a:pt x="1032" y="2113"/>
                  </a:cubicBezTo>
                  <a:cubicBezTo>
                    <a:pt x="1303" y="2113"/>
                    <a:pt x="1574" y="2009"/>
                    <a:pt x="1772" y="1811"/>
                  </a:cubicBezTo>
                  <a:cubicBezTo>
                    <a:pt x="1906" y="1678"/>
                    <a:pt x="1989" y="1511"/>
                    <a:pt x="2023" y="1327"/>
                  </a:cubicBezTo>
                  <a:cubicBezTo>
                    <a:pt x="2039" y="1176"/>
                    <a:pt x="2023" y="1026"/>
                    <a:pt x="1972" y="876"/>
                  </a:cubicBezTo>
                  <a:cubicBezTo>
                    <a:pt x="1906" y="658"/>
                    <a:pt x="1772" y="475"/>
                    <a:pt x="1588" y="358"/>
                  </a:cubicBezTo>
                  <a:cubicBezTo>
                    <a:pt x="1521" y="308"/>
                    <a:pt x="1438" y="291"/>
                    <a:pt x="1354" y="274"/>
                  </a:cubicBezTo>
                  <a:lnTo>
                    <a:pt x="1354" y="274"/>
                  </a:lnTo>
                  <a:cubicBezTo>
                    <a:pt x="1354" y="291"/>
                    <a:pt x="1438" y="324"/>
                    <a:pt x="1555" y="408"/>
                  </a:cubicBezTo>
                  <a:cubicBezTo>
                    <a:pt x="1705" y="525"/>
                    <a:pt x="1822" y="709"/>
                    <a:pt x="1872" y="909"/>
                  </a:cubicBezTo>
                  <a:cubicBezTo>
                    <a:pt x="1972" y="1193"/>
                    <a:pt x="1889" y="1494"/>
                    <a:pt x="1672" y="1711"/>
                  </a:cubicBezTo>
                  <a:cubicBezTo>
                    <a:pt x="1495" y="1877"/>
                    <a:pt x="1267" y="1962"/>
                    <a:pt x="1036" y="1962"/>
                  </a:cubicBezTo>
                  <a:cubicBezTo>
                    <a:pt x="918" y="1962"/>
                    <a:pt x="799" y="1940"/>
                    <a:pt x="686" y="1895"/>
                  </a:cubicBezTo>
                  <a:cubicBezTo>
                    <a:pt x="352" y="1728"/>
                    <a:pt x="151" y="1394"/>
                    <a:pt x="151" y="1026"/>
                  </a:cubicBezTo>
                  <a:cubicBezTo>
                    <a:pt x="168" y="725"/>
                    <a:pt x="302" y="441"/>
                    <a:pt x="552" y="274"/>
                  </a:cubicBezTo>
                  <a:cubicBezTo>
                    <a:pt x="719" y="157"/>
                    <a:pt x="920" y="74"/>
                    <a:pt x="1120" y="57"/>
                  </a:cubicBezTo>
                  <a:lnTo>
                    <a:pt x="1354" y="57"/>
                  </a:lnTo>
                  <a:cubicBezTo>
                    <a:pt x="1304" y="19"/>
                    <a:pt x="1245" y="1"/>
                    <a:pt x="1183" y="1"/>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3" name="Google Shape;1812;p40">
              <a:extLst>
                <a:ext uri="{FF2B5EF4-FFF2-40B4-BE49-F238E27FC236}">
                  <a16:creationId xmlns:a16="http://schemas.microsoft.com/office/drawing/2014/main" id="{672C3F3B-B9CC-6232-56E4-A294B0AA6E9E}"/>
                </a:ext>
              </a:extLst>
            </p:cNvPr>
            <p:cNvSpPr/>
            <p:nvPr/>
          </p:nvSpPr>
          <p:spPr>
            <a:xfrm>
              <a:off x="911831" y="2258461"/>
              <a:ext cx="65418" cy="67566"/>
            </a:xfrm>
            <a:custGeom>
              <a:avLst/>
              <a:gdLst/>
              <a:ahLst/>
              <a:cxnLst/>
              <a:rect l="l" t="t" r="r" b="b"/>
              <a:pathLst>
                <a:path w="2040" h="2107" extrusionOk="0">
                  <a:moveTo>
                    <a:pt x="1120" y="0"/>
                  </a:moveTo>
                  <a:cubicBezTo>
                    <a:pt x="886" y="0"/>
                    <a:pt x="669" y="67"/>
                    <a:pt x="485" y="184"/>
                  </a:cubicBezTo>
                  <a:cubicBezTo>
                    <a:pt x="201" y="368"/>
                    <a:pt x="18" y="685"/>
                    <a:pt x="18" y="1020"/>
                  </a:cubicBezTo>
                  <a:cubicBezTo>
                    <a:pt x="1" y="1437"/>
                    <a:pt x="235" y="1838"/>
                    <a:pt x="619" y="2022"/>
                  </a:cubicBezTo>
                  <a:cubicBezTo>
                    <a:pt x="750" y="2079"/>
                    <a:pt x="889" y="2107"/>
                    <a:pt x="1027" y="2107"/>
                  </a:cubicBezTo>
                  <a:cubicBezTo>
                    <a:pt x="1294" y="2107"/>
                    <a:pt x="1557" y="2003"/>
                    <a:pt x="1755" y="1805"/>
                  </a:cubicBezTo>
                  <a:cubicBezTo>
                    <a:pt x="1889" y="1688"/>
                    <a:pt x="1989" y="1521"/>
                    <a:pt x="2006" y="1337"/>
                  </a:cubicBezTo>
                  <a:cubicBezTo>
                    <a:pt x="2039" y="1187"/>
                    <a:pt x="2023" y="1020"/>
                    <a:pt x="1972" y="869"/>
                  </a:cubicBezTo>
                  <a:cubicBezTo>
                    <a:pt x="1906" y="652"/>
                    <a:pt x="1772" y="468"/>
                    <a:pt x="1571" y="351"/>
                  </a:cubicBezTo>
                  <a:cubicBezTo>
                    <a:pt x="1505" y="318"/>
                    <a:pt x="1438" y="284"/>
                    <a:pt x="1354" y="284"/>
                  </a:cubicBezTo>
                  <a:cubicBezTo>
                    <a:pt x="1354" y="301"/>
                    <a:pt x="1421" y="318"/>
                    <a:pt x="1538" y="401"/>
                  </a:cubicBezTo>
                  <a:cubicBezTo>
                    <a:pt x="1705" y="535"/>
                    <a:pt x="1822" y="702"/>
                    <a:pt x="1872" y="903"/>
                  </a:cubicBezTo>
                  <a:cubicBezTo>
                    <a:pt x="1956" y="1187"/>
                    <a:pt x="1872" y="1504"/>
                    <a:pt x="1672" y="1705"/>
                  </a:cubicBezTo>
                  <a:cubicBezTo>
                    <a:pt x="1495" y="1870"/>
                    <a:pt x="1267" y="1956"/>
                    <a:pt x="1031" y="1956"/>
                  </a:cubicBezTo>
                  <a:cubicBezTo>
                    <a:pt x="910" y="1956"/>
                    <a:pt x="788" y="1934"/>
                    <a:pt x="669" y="1888"/>
                  </a:cubicBezTo>
                  <a:cubicBezTo>
                    <a:pt x="352" y="1721"/>
                    <a:pt x="151" y="1387"/>
                    <a:pt x="151" y="1020"/>
                  </a:cubicBezTo>
                  <a:cubicBezTo>
                    <a:pt x="151" y="719"/>
                    <a:pt x="302" y="435"/>
                    <a:pt x="552" y="268"/>
                  </a:cubicBezTo>
                  <a:cubicBezTo>
                    <a:pt x="719" y="151"/>
                    <a:pt x="920" y="84"/>
                    <a:pt x="1120" y="67"/>
                  </a:cubicBezTo>
                  <a:cubicBezTo>
                    <a:pt x="1187" y="67"/>
                    <a:pt x="1271" y="67"/>
                    <a:pt x="1354" y="50"/>
                  </a:cubicBezTo>
                  <a:cubicBezTo>
                    <a:pt x="1271" y="17"/>
                    <a:pt x="1204" y="0"/>
                    <a:pt x="1120" y="0"/>
                  </a:cubicBezTo>
                  <a:close/>
                </a:path>
              </a:pathLst>
            </a:custGeom>
            <a:solidFill>
              <a:srgbClr val="FAFAFA"/>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2000"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224" name="Rectangle 223">
            <a:extLst>
              <a:ext uri="{FF2B5EF4-FFF2-40B4-BE49-F238E27FC236}">
                <a16:creationId xmlns:a16="http://schemas.microsoft.com/office/drawing/2014/main" id="{B5F687BC-AACF-9BA1-5845-5F56C9AA46D4}"/>
              </a:ext>
            </a:extLst>
          </p:cNvPr>
          <p:cNvSpPr/>
          <p:nvPr/>
        </p:nvSpPr>
        <p:spPr>
          <a:xfrm>
            <a:off x="4159149" y="3959480"/>
            <a:ext cx="4253925" cy="2308324"/>
          </a:xfrm>
          <a:prstGeom prst="rect">
            <a:avLst/>
          </a:prstGeom>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latin typeface="Century Gothic" panose="020B0502020202020204" pitchFamily="34"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kumimoji="0" lang="en-US" sz="1200" u="none" strike="noStrike" kern="1200" cap="none" spc="0" normalizeH="0" baseline="0" noProof="0" dirty="0" err="1">
                <a:ln>
                  <a:noFill/>
                </a:ln>
                <a:solidFill>
                  <a:schemeClr val="bg1"/>
                </a:solidFill>
                <a:effectLst/>
                <a:uLnTx/>
                <a:uFillTx/>
                <a:latin typeface="Century Gothic" panose="020B0502020202020204" pitchFamily="34" charset="0"/>
              </a:rPr>
              <a:t>popularised</a:t>
            </a:r>
            <a:r>
              <a:rPr kumimoji="0" lang="en-US" sz="1200" u="none" strike="noStrike" kern="1200" cap="none" spc="0" normalizeH="0" baseline="0" noProof="0" dirty="0">
                <a:ln>
                  <a:noFill/>
                </a:ln>
                <a:solidFill>
                  <a:schemeClr val="bg1"/>
                </a:solidFill>
                <a:effectLst/>
                <a:uLnTx/>
                <a:uFillTx/>
                <a:latin typeface="Century Gothic" panose="020B0502020202020204" pitchFamily="34" charset="0"/>
              </a:rPr>
              <a:t> in the 1960s with the release of </a:t>
            </a:r>
            <a:r>
              <a:rPr kumimoji="0" lang="en-US" sz="1200" u="none" strike="noStrike" kern="1200" cap="none" spc="0" normalizeH="0" baseline="0" noProof="0" dirty="0" err="1">
                <a:ln>
                  <a:noFill/>
                </a:ln>
                <a:solidFill>
                  <a:schemeClr val="bg1"/>
                </a:solidFill>
                <a:effectLst/>
                <a:uLnTx/>
                <a:uFillTx/>
                <a:latin typeface="Century Gothic" panose="020B0502020202020204" pitchFamily="34" charset="0"/>
              </a:rPr>
              <a:t>Letraset</a:t>
            </a:r>
            <a:r>
              <a:rPr kumimoji="0" lang="en-US" sz="1200" u="none" strike="noStrike" kern="1200" cap="none" spc="0" normalizeH="0" baseline="0" noProof="0" dirty="0">
                <a:ln>
                  <a:noFill/>
                </a:ln>
                <a:solidFill>
                  <a:schemeClr val="bg1"/>
                </a:solidFill>
                <a:effectLst/>
                <a:uLnTx/>
                <a:uFillTx/>
                <a:latin typeface="Century Gothic" panose="020B0502020202020204" pitchFamily="34" charset="0"/>
              </a:rPr>
              <a:t> sheets containing Lorem Ipsum passages, and more recently with desktop publishing software like Aldus PageMaker including versions of Lorem Ipsum.</a:t>
            </a:r>
          </a:p>
        </p:txBody>
      </p:sp>
      <p:cxnSp>
        <p:nvCxnSpPr>
          <p:cNvPr id="229" name="Straight Connector 228">
            <a:extLst>
              <a:ext uri="{FF2B5EF4-FFF2-40B4-BE49-F238E27FC236}">
                <a16:creationId xmlns:a16="http://schemas.microsoft.com/office/drawing/2014/main" id="{78E1DCE2-62A0-65EA-5260-38838CF32858}"/>
              </a:ext>
            </a:extLst>
          </p:cNvPr>
          <p:cNvCxnSpPr/>
          <p:nvPr/>
        </p:nvCxnSpPr>
        <p:spPr>
          <a:xfrm>
            <a:off x="4457190" y="3514987"/>
            <a:ext cx="3629025" cy="0"/>
          </a:xfrm>
          <a:prstGeom prst="line">
            <a:avLst/>
          </a:prstGeom>
          <a:ln w="73025" cap="rnd">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7680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val 25">
            <a:extLst>
              <a:ext uri="{FF2B5EF4-FFF2-40B4-BE49-F238E27FC236}">
                <a16:creationId xmlns:a16="http://schemas.microsoft.com/office/drawing/2014/main" id="{5AE9109D-FF18-D932-D185-01331ABC837C}"/>
              </a:ext>
            </a:extLst>
          </p:cNvPr>
          <p:cNvSpPr/>
          <p:nvPr/>
        </p:nvSpPr>
        <p:spPr>
          <a:xfrm>
            <a:off x="4580970" y="2386143"/>
            <a:ext cx="3030059" cy="3030059"/>
          </a:xfrm>
          <a:prstGeom prst="ellipse">
            <a:avLst/>
          </a:prstGeom>
          <a:solidFill>
            <a:srgbClr val="FFA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11" name="Google Shape;577;p21">
            <a:extLst>
              <a:ext uri="{FF2B5EF4-FFF2-40B4-BE49-F238E27FC236}">
                <a16:creationId xmlns:a16="http://schemas.microsoft.com/office/drawing/2014/main" id="{CA1990C4-749B-F3E9-0A32-B671CFD710A2}"/>
              </a:ext>
            </a:extLst>
          </p:cNvPr>
          <p:cNvSpPr txBox="1">
            <a:spLocks noChangeArrowheads="1"/>
          </p:cNvSpPr>
          <p:nvPr/>
        </p:nvSpPr>
        <p:spPr bwMode="auto">
          <a:xfrm>
            <a:off x="4676050" y="3568386"/>
            <a:ext cx="2839898" cy="6655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SzPts val="4100"/>
            </a:pPr>
            <a:r>
              <a:rPr lang="en-US" altLang="en-US" sz="4000" b="1" dirty="0">
                <a:solidFill>
                  <a:schemeClr val="bg1"/>
                </a:solidFill>
                <a:latin typeface="Century Gothic" panose="020B0502020202020204" pitchFamily="34" charset="0"/>
                <a:cs typeface="Open Sans" panose="020B0606030504020204" pitchFamily="34" charset="0"/>
                <a:sym typeface="Open Sans" panose="020B0606030504020204" pitchFamily="34" charset="0"/>
              </a:rPr>
              <a:t>TITLE HERE </a:t>
            </a:r>
            <a:endParaRPr lang="en-US" altLang="en-US" sz="4000" b="1" dirty="0">
              <a:solidFill>
                <a:schemeClr val="bg1"/>
              </a:solidFill>
              <a:latin typeface="Century Gothic" panose="020B0502020202020204" pitchFamily="34" charset="0"/>
            </a:endParaRPr>
          </a:p>
        </p:txBody>
      </p:sp>
      <p:sp>
        <p:nvSpPr>
          <p:cNvPr id="12" name="Google Shape;451;p18">
            <a:extLst>
              <a:ext uri="{FF2B5EF4-FFF2-40B4-BE49-F238E27FC236}">
                <a16:creationId xmlns:a16="http://schemas.microsoft.com/office/drawing/2014/main" id="{90848569-3F9D-86F0-8F06-235E737B6C48}"/>
              </a:ext>
            </a:extLst>
          </p:cNvPr>
          <p:cNvSpPr txBox="1">
            <a:spLocks noChangeArrowheads="1"/>
          </p:cNvSpPr>
          <p:nvPr/>
        </p:nvSpPr>
        <p:spPr bwMode="auto">
          <a:xfrm>
            <a:off x="1105057" y="5310933"/>
            <a:ext cx="2464071" cy="699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13" name="Google Shape;464;p18">
            <a:extLst>
              <a:ext uri="{FF2B5EF4-FFF2-40B4-BE49-F238E27FC236}">
                <a16:creationId xmlns:a16="http://schemas.microsoft.com/office/drawing/2014/main" id="{B84EABA4-637A-9A4C-42AC-785186CB317A}"/>
              </a:ext>
            </a:extLst>
          </p:cNvPr>
          <p:cNvSpPr txBox="1">
            <a:spLocks noChangeArrowheads="1"/>
          </p:cNvSpPr>
          <p:nvPr/>
        </p:nvSpPr>
        <p:spPr bwMode="auto">
          <a:xfrm>
            <a:off x="1476095" y="4936539"/>
            <a:ext cx="2093033" cy="37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800" b="1" dirty="0">
                <a:solidFill>
                  <a:srgbClr val="A8436F"/>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800" b="1" dirty="0">
              <a:solidFill>
                <a:srgbClr val="A8436F"/>
              </a:solidFill>
              <a:latin typeface="Century Gothic" panose="020B0502020202020204" pitchFamily="34" charset="0"/>
            </a:endParaRPr>
          </a:p>
        </p:txBody>
      </p:sp>
      <p:sp>
        <p:nvSpPr>
          <p:cNvPr id="14" name="Google Shape;451;p18">
            <a:extLst>
              <a:ext uri="{FF2B5EF4-FFF2-40B4-BE49-F238E27FC236}">
                <a16:creationId xmlns:a16="http://schemas.microsoft.com/office/drawing/2014/main" id="{81D227BB-93B6-442E-4F21-E6F77AF3E6EB}"/>
              </a:ext>
            </a:extLst>
          </p:cNvPr>
          <p:cNvSpPr txBox="1">
            <a:spLocks noChangeArrowheads="1"/>
          </p:cNvSpPr>
          <p:nvPr/>
        </p:nvSpPr>
        <p:spPr bwMode="auto">
          <a:xfrm>
            <a:off x="1105057" y="2176030"/>
            <a:ext cx="2464071" cy="699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15" name="Google Shape;464;p18">
            <a:extLst>
              <a:ext uri="{FF2B5EF4-FFF2-40B4-BE49-F238E27FC236}">
                <a16:creationId xmlns:a16="http://schemas.microsoft.com/office/drawing/2014/main" id="{07B3F79F-2825-8E76-B529-3A64B6AAB562}"/>
              </a:ext>
            </a:extLst>
          </p:cNvPr>
          <p:cNvSpPr txBox="1">
            <a:spLocks noChangeArrowheads="1"/>
          </p:cNvSpPr>
          <p:nvPr/>
        </p:nvSpPr>
        <p:spPr bwMode="auto">
          <a:xfrm>
            <a:off x="1476095" y="1714955"/>
            <a:ext cx="2093033" cy="374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800" b="1" dirty="0">
                <a:solidFill>
                  <a:srgbClr val="63357A"/>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800" b="1" dirty="0">
              <a:solidFill>
                <a:srgbClr val="63357A"/>
              </a:solidFill>
              <a:latin typeface="Century Gothic" panose="020B0502020202020204" pitchFamily="34" charset="0"/>
            </a:endParaRPr>
          </a:p>
        </p:txBody>
      </p:sp>
      <p:sp>
        <p:nvSpPr>
          <p:cNvPr id="16" name="Google Shape;451;p18">
            <a:extLst>
              <a:ext uri="{FF2B5EF4-FFF2-40B4-BE49-F238E27FC236}">
                <a16:creationId xmlns:a16="http://schemas.microsoft.com/office/drawing/2014/main" id="{48A5CC0B-C291-035E-892C-1613AACE11E6}"/>
              </a:ext>
            </a:extLst>
          </p:cNvPr>
          <p:cNvSpPr txBox="1">
            <a:spLocks noChangeArrowheads="1"/>
          </p:cNvSpPr>
          <p:nvPr/>
        </p:nvSpPr>
        <p:spPr bwMode="auto">
          <a:xfrm>
            <a:off x="8538880" y="2176030"/>
            <a:ext cx="2464071" cy="699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17" name="Google Shape;464;p18">
            <a:extLst>
              <a:ext uri="{FF2B5EF4-FFF2-40B4-BE49-F238E27FC236}">
                <a16:creationId xmlns:a16="http://schemas.microsoft.com/office/drawing/2014/main" id="{8B295730-08DC-6DA8-693E-CC431ADDB4E2}"/>
              </a:ext>
            </a:extLst>
          </p:cNvPr>
          <p:cNvSpPr txBox="1">
            <a:spLocks noChangeArrowheads="1"/>
          </p:cNvSpPr>
          <p:nvPr/>
        </p:nvSpPr>
        <p:spPr bwMode="auto">
          <a:xfrm>
            <a:off x="8538880" y="1801636"/>
            <a:ext cx="2372700" cy="317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800" b="1" dirty="0">
                <a:solidFill>
                  <a:srgbClr val="F26363"/>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800" b="1" dirty="0">
              <a:solidFill>
                <a:srgbClr val="F26363"/>
              </a:solidFill>
              <a:latin typeface="Century Gothic" panose="020B0502020202020204" pitchFamily="34" charset="0"/>
            </a:endParaRPr>
          </a:p>
        </p:txBody>
      </p:sp>
      <p:sp>
        <p:nvSpPr>
          <p:cNvPr id="18" name="Google Shape;451;p18">
            <a:extLst>
              <a:ext uri="{FF2B5EF4-FFF2-40B4-BE49-F238E27FC236}">
                <a16:creationId xmlns:a16="http://schemas.microsoft.com/office/drawing/2014/main" id="{D12F62DB-F660-2D4F-974F-0CD51A3D31F4}"/>
              </a:ext>
            </a:extLst>
          </p:cNvPr>
          <p:cNvSpPr txBox="1">
            <a:spLocks noChangeArrowheads="1"/>
          </p:cNvSpPr>
          <p:nvPr/>
        </p:nvSpPr>
        <p:spPr bwMode="auto">
          <a:xfrm>
            <a:off x="8538880" y="5310933"/>
            <a:ext cx="2464071" cy="699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19" name="Google Shape;464;p18">
            <a:extLst>
              <a:ext uri="{FF2B5EF4-FFF2-40B4-BE49-F238E27FC236}">
                <a16:creationId xmlns:a16="http://schemas.microsoft.com/office/drawing/2014/main" id="{54E96FEA-0061-E043-9A73-00C161386018}"/>
              </a:ext>
            </a:extLst>
          </p:cNvPr>
          <p:cNvSpPr txBox="1">
            <a:spLocks noChangeArrowheads="1"/>
          </p:cNvSpPr>
          <p:nvPr/>
        </p:nvSpPr>
        <p:spPr bwMode="auto">
          <a:xfrm>
            <a:off x="8538880" y="4902237"/>
            <a:ext cx="2372700" cy="3173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800" b="1" dirty="0">
                <a:solidFill>
                  <a:srgbClr val="FFCE63"/>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800" b="1" dirty="0">
              <a:solidFill>
                <a:srgbClr val="FFCE63"/>
              </a:solidFill>
              <a:latin typeface="Century Gothic" panose="020B0502020202020204" pitchFamily="34" charset="0"/>
            </a:endParaRPr>
          </a:p>
        </p:txBody>
      </p:sp>
      <p:sp>
        <p:nvSpPr>
          <p:cNvPr id="20" name="Freeform 104">
            <a:extLst>
              <a:ext uri="{FF2B5EF4-FFF2-40B4-BE49-F238E27FC236}">
                <a16:creationId xmlns:a16="http://schemas.microsoft.com/office/drawing/2014/main" id="{40596C3D-90DB-DA79-83DF-014BCFE6FEB3}"/>
              </a:ext>
            </a:extLst>
          </p:cNvPr>
          <p:cNvSpPr>
            <a:spLocks noEditPoints="1"/>
          </p:cNvSpPr>
          <p:nvPr/>
        </p:nvSpPr>
        <p:spPr bwMode="auto">
          <a:xfrm>
            <a:off x="850185" y="1799229"/>
            <a:ext cx="466002" cy="1452771"/>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rgbClr val="63357A"/>
          </a:solidFill>
          <a:ln>
            <a:noFill/>
          </a:ln>
          <a:effectLst/>
        </p:spPr>
        <p:txBody>
          <a:bodyPr vert="horz" wrap="square" lIns="243840" tIns="121920" rIns="243840" bIns="1219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3200">
              <a:solidFill>
                <a:prstClr val="black"/>
              </a:solidFill>
              <a:latin typeface="Calibri"/>
            </a:endParaRPr>
          </a:p>
        </p:txBody>
      </p:sp>
      <p:grpSp>
        <p:nvGrpSpPr>
          <p:cNvPr id="21" name="Group 20">
            <a:extLst>
              <a:ext uri="{FF2B5EF4-FFF2-40B4-BE49-F238E27FC236}">
                <a16:creationId xmlns:a16="http://schemas.microsoft.com/office/drawing/2014/main" id="{47813E90-922A-A5C2-33EB-9AF5FD6CBE32}"/>
              </a:ext>
            </a:extLst>
          </p:cNvPr>
          <p:cNvGrpSpPr/>
          <p:nvPr/>
        </p:nvGrpSpPr>
        <p:grpSpPr>
          <a:xfrm>
            <a:off x="11014605" y="5057345"/>
            <a:ext cx="737663" cy="1063499"/>
            <a:chOff x="8070383" y="750587"/>
            <a:chExt cx="1775896" cy="2560332"/>
          </a:xfrm>
          <a:solidFill>
            <a:srgbClr val="FFCE63"/>
          </a:solidFill>
        </p:grpSpPr>
        <p:sp>
          <p:nvSpPr>
            <p:cNvPr id="24" name="Freeform 5">
              <a:extLst>
                <a:ext uri="{FF2B5EF4-FFF2-40B4-BE49-F238E27FC236}">
                  <a16:creationId xmlns:a16="http://schemas.microsoft.com/office/drawing/2014/main" id="{71B5C6F0-8197-87D1-2430-DE37001FDE40}"/>
                </a:ext>
              </a:extLst>
            </p:cNvPr>
            <p:cNvSpPr>
              <a:spLocks noEditPoints="1"/>
            </p:cNvSpPr>
            <p:nvPr/>
          </p:nvSpPr>
          <p:spPr bwMode="auto">
            <a:xfrm>
              <a:off x="8070383" y="1077725"/>
              <a:ext cx="1243911" cy="2233194"/>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2000">
                <a:solidFill>
                  <a:prstClr val="black"/>
                </a:solidFill>
                <a:latin typeface="Calibri"/>
              </a:endParaRPr>
            </a:p>
          </p:txBody>
        </p:sp>
        <p:sp>
          <p:nvSpPr>
            <p:cNvPr id="25" name="Freeform 9">
              <a:extLst>
                <a:ext uri="{FF2B5EF4-FFF2-40B4-BE49-F238E27FC236}">
                  <a16:creationId xmlns:a16="http://schemas.microsoft.com/office/drawing/2014/main" id="{C1676237-6FDA-92EC-63C1-B2A9302196F8}"/>
                </a:ext>
              </a:extLst>
            </p:cNvPr>
            <p:cNvSpPr>
              <a:spLocks noEditPoints="1"/>
            </p:cNvSpPr>
            <p:nvPr/>
          </p:nvSpPr>
          <p:spPr bwMode="auto">
            <a:xfrm rot="17387590">
              <a:off x="9063545" y="715381"/>
              <a:ext cx="747527" cy="817940"/>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2000">
                <a:solidFill>
                  <a:prstClr val="black"/>
                </a:solidFill>
                <a:latin typeface="Calibri"/>
              </a:endParaRPr>
            </a:p>
          </p:txBody>
        </p:sp>
      </p:grpSp>
      <p:sp>
        <p:nvSpPr>
          <p:cNvPr id="22" name="Freeform 20">
            <a:extLst>
              <a:ext uri="{FF2B5EF4-FFF2-40B4-BE49-F238E27FC236}">
                <a16:creationId xmlns:a16="http://schemas.microsoft.com/office/drawing/2014/main" id="{BBD90566-F337-A9B1-AD74-55FF1F0365BE}"/>
              </a:ext>
            </a:extLst>
          </p:cNvPr>
          <p:cNvSpPr>
            <a:spLocks noEditPoints="1"/>
          </p:cNvSpPr>
          <p:nvPr/>
        </p:nvSpPr>
        <p:spPr bwMode="auto">
          <a:xfrm>
            <a:off x="11002951" y="1960314"/>
            <a:ext cx="677179" cy="762682"/>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rgbClr val="F26363"/>
          </a:solidFill>
          <a:ln>
            <a:noFill/>
          </a:ln>
        </p:spPr>
        <p:txBody>
          <a:bodyPr vert="horz" wrap="square" lIns="182880" tIns="91440" rIns="182880" bIns="91440" numCol="1" anchor="t" anchorCtr="0" compatLnSpc="1">
            <a:prstTxWarp prst="textNoShape">
              <a:avLst/>
            </a:prstTxWarp>
          </a:bodyPr>
          <a:lstStyle/>
          <a:p>
            <a:pPr defTabSz="1426464">
              <a:defRPr/>
            </a:pPr>
            <a:endParaRPr lang="en-US" kern="0">
              <a:solidFill>
                <a:srgbClr val="FAFAFA"/>
              </a:solidFill>
              <a:latin typeface="Calibri" panose="020F0502020204030204"/>
            </a:endParaRPr>
          </a:p>
        </p:txBody>
      </p:sp>
      <p:sp>
        <p:nvSpPr>
          <p:cNvPr id="23" name="Freeform 69">
            <a:extLst>
              <a:ext uri="{FF2B5EF4-FFF2-40B4-BE49-F238E27FC236}">
                <a16:creationId xmlns:a16="http://schemas.microsoft.com/office/drawing/2014/main" id="{9F62C438-B985-F81A-FF0A-B4B7AFE87215}"/>
              </a:ext>
            </a:extLst>
          </p:cNvPr>
          <p:cNvSpPr>
            <a:spLocks noEditPoints="1"/>
          </p:cNvSpPr>
          <p:nvPr/>
        </p:nvSpPr>
        <p:spPr bwMode="auto">
          <a:xfrm>
            <a:off x="761196" y="5276631"/>
            <a:ext cx="643980" cy="875591"/>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rgbClr val="A8436F"/>
          </a:solidFill>
          <a:ln>
            <a:noFill/>
          </a:ln>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27" name="Doughnut 26">
            <a:extLst>
              <a:ext uri="{FF2B5EF4-FFF2-40B4-BE49-F238E27FC236}">
                <a16:creationId xmlns:a16="http://schemas.microsoft.com/office/drawing/2014/main" id="{DE2EA68B-0A5D-FB37-98F5-C2577979DCCA}"/>
              </a:ext>
            </a:extLst>
          </p:cNvPr>
          <p:cNvSpPr/>
          <p:nvPr/>
        </p:nvSpPr>
        <p:spPr>
          <a:xfrm>
            <a:off x="4225785" y="2042219"/>
            <a:ext cx="3726006" cy="3726006"/>
          </a:xfrm>
          <a:prstGeom prst="donut">
            <a:avLst>
              <a:gd name="adj" fmla="val 7517"/>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Doughnut 27">
            <a:extLst>
              <a:ext uri="{FF2B5EF4-FFF2-40B4-BE49-F238E27FC236}">
                <a16:creationId xmlns:a16="http://schemas.microsoft.com/office/drawing/2014/main" id="{453ACAF7-1775-8FF2-8CA8-E6A9A4937E21}"/>
              </a:ext>
            </a:extLst>
          </p:cNvPr>
          <p:cNvSpPr/>
          <p:nvPr/>
        </p:nvSpPr>
        <p:spPr>
          <a:xfrm>
            <a:off x="8117014" y="1888298"/>
            <a:ext cx="273878" cy="273878"/>
          </a:xfrm>
          <a:prstGeom prst="donu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Doughnut 28">
            <a:extLst>
              <a:ext uri="{FF2B5EF4-FFF2-40B4-BE49-F238E27FC236}">
                <a16:creationId xmlns:a16="http://schemas.microsoft.com/office/drawing/2014/main" id="{FA6287E0-50A1-04E4-160E-7072CD0F7FD8}"/>
              </a:ext>
            </a:extLst>
          </p:cNvPr>
          <p:cNvSpPr/>
          <p:nvPr/>
        </p:nvSpPr>
        <p:spPr>
          <a:xfrm>
            <a:off x="8117014" y="5019425"/>
            <a:ext cx="273878" cy="273878"/>
          </a:xfrm>
          <a:prstGeom prst="donu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Doughnut 29">
            <a:extLst>
              <a:ext uri="{FF2B5EF4-FFF2-40B4-BE49-F238E27FC236}">
                <a16:creationId xmlns:a16="http://schemas.microsoft.com/office/drawing/2014/main" id="{02299D85-A1E4-3594-93CF-FAC80B63479C}"/>
              </a:ext>
            </a:extLst>
          </p:cNvPr>
          <p:cNvSpPr/>
          <p:nvPr/>
        </p:nvSpPr>
        <p:spPr>
          <a:xfrm>
            <a:off x="3690481" y="5019425"/>
            <a:ext cx="273878" cy="273878"/>
          </a:xfrm>
          <a:prstGeom prst="donu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Doughnut 30">
            <a:extLst>
              <a:ext uri="{FF2B5EF4-FFF2-40B4-BE49-F238E27FC236}">
                <a16:creationId xmlns:a16="http://schemas.microsoft.com/office/drawing/2014/main" id="{CAAF1E1A-0047-807C-8EDF-6294AEA3BE1B}"/>
              </a:ext>
            </a:extLst>
          </p:cNvPr>
          <p:cNvSpPr/>
          <p:nvPr/>
        </p:nvSpPr>
        <p:spPr>
          <a:xfrm>
            <a:off x="3690481" y="1888298"/>
            <a:ext cx="273878" cy="273878"/>
          </a:xfrm>
          <a:prstGeom prst="donut">
            <a:avLst/>
          </a:prstGeom>
          <a:solidFill>
            <a:srgbClr val="63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1372468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40" name="Freeform 104">
            <a:extLst>
              <a:ext uri="{FF2B5EF4-FFF2-40B4-BE49-F238E27FC236}">
                <a16:creationId xmlns:a16="http://schemas.microsoft.com/office/drawing/2014/main" id="{AA2C7F46-FD61-E51E-BCFF-3F91342DB9EA}"/>
              </a:ext>
            </a:extLst>
          </p:cNvPr>
          <p:cNvSpPr>
            <a:spLocks noEditPoints="1"/>
          </p:cNvSpPr>
          <p:nvPr/>
        </p:nvSpPr>
        <p:spPr bwMode="auto">
          <a:xfrm>
            <a:off x="3902027" y="2837183"/>
            <a:ext cx="152875" cy="476591"/>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rgbClr val="F26363"/>
          </a:solidFill>
          <a:ln>
            <a:noFill/>
          </a:ln>
          <a:effectLst/>
        </p:spPr>
        <p:txBody>
          <a:bodyPr vert="horz" wrap="square" lIns="243840" tIns="121920" rIns="243840" bIns="1219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3200">
              <a:solidFill>
                <a:prstClr val="black"/>
              </a:solidFill>
              <a:latin typeface="Calibri"/>
            </a:endParaRPr>
          </a:p>
        </p:txBody>
      </p:sp>
      <p:grpSp>
        <p:nvGrpSpPr>
          <p:cNvPr id="41" name="Group 40">
            <a:extLst>
              <a:ext uri="{FF2B5EF4-FFF2-40B4-BE49-F238E27FC236}">
                <a16:creationId xmlns:a16="http://schemas.microsoft.com/office/drawing/2014/main" id="{12B5D46B-0147-3C2C-0893-7842BA15FC9C}"/>
              </a:ext>
            </a:extLst>
          </p:cNvPr>
          <p:cNvGrpSpPr/>
          <p:nvPr/>
        </p:nvGrpSpPr>
        <p:grpSpPr>
          <a:xfrm>
            <a:off x="7915116" y="4205235"/>
            <a:ext cx="375043" cy="540705"/>
            <a:chOff x="8070381" y="750589"/>
            <a:chExt cx="1775895" cy="2560328"/>
          </a:xfrm>
          <a:solidFill>
            <a:srgbClr val="419CCC"/>
          </a:solidFill>
        </p:grpSpPr>
        <p:sp>
          <p:nvSpPr>
            <p:cNvPr id="147" name="Freeform 5">
              <a:extLst>
                <a:ext uri="{FF2B5EF4-FFF2-40B4-BE49-F238E27FC236}">
                  <a16:creationId xmlns:a16="http://schemas.microsoft.com/office/drawing/2014/main" id="{1A7B267A-0A4A-268C-7C0A-87165668B444}"/>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2000">
                <a:solidFill>
                  <a:prstClr val="black"/>
                </a:solidFill>
                <a:latin typeface="Calibri"/>
              </a:endParaRPr>
            </a:p>
          </p:txBody>
        </p:sp>
        <p:sp>
          <p:nvSpPr>
            <p:cNvPr id="148" name="Freeform 9">
              <a:extLst>
                <a:ext uri="{FF2B5EF4-FFF2-40B4-BE49-F238E27FC236}">
                  <a16:creationId xmlns:a16="http://schemas.microsoft.com/office/drawing/2014/main" id="{E304D5A2-563E-F25F-233D-BD0771A0451B}"/>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2000">
                <a:solidFill>
                  <a:prstClr val="black"/>
                </a:solidFill>
                <a:latin typeface="Calibri"/>
              </a:endParaRPr>
            </a:p>
          </p:txBody>
        </p:sp>
      </p:grpSp>
      <p:sp>
        <p:nvSpPr>
          <p:cNvPr id="42" name="Freeform 171">
            <a:extLst>
              <a:ext uri="{FF2B5EF4-FFF2-40B4-BE49-F238E27FC236}">
                <a16:creationId xmlns:a16="http://schemas.microsoft.com/office/drawing/2014/main" id="{743546B5-C5AE-E3BC-8CED-2817D4F6B14E}"/>
              </a:ext>
            </a:extLst>
          </p:cNvPr>
          <p:cNvSpPr>
            <a:spLocks noEditPoints="1"/>
          </p:cNvSpPr>
          <p:nvPr/>
        </p:nvSpPr>
        <p:spPr bwMode="auto">
          <a:xfrm>
            <a:off x="3797076" y="1584941"/>
            <a:ext cx="440486" cy="333159"/>
          </a:xfrm>
          <a:custGeom>
            <a:avLst/>
            <a:gdLst>
              <a:gd name="T0" fmla="*/ 80 w 232"/>
              <a:gd name="T1" fmla="*/ 40 h 176"/>
              <a:gd name="T2" fmla="*/ 48 w 232"/>
              <a:gd name="T3" fmla="*/ 95 h 176"/>
              <a:gd name="T4" fmla="*/ 47 w 232"/>
              <a:gd name="T5" fmla="*/ 101 h 176"/>
              <a:gd name="T6" fmla="*/ 56 w 232"/>
              <a:gd name="T7" fmla="*/ 105 h 176"/>
              <a:gd name="T8" fmla="*/ 48 w 232"/>
              <a:gd name="T9" fmla="*/ 95 h 176"/>
              <a:gd name="T10" fmla="*/ 66 w 232"/>
              <a:gd name="T11" fmla="*/ 125 h 176"/>
              <a:gd name="T12" fmla="*/ 74 w 232"/>
              <a:gd name="T13" fmla="*/ 137 h 176"/>
              <a:gd name="T14" fmla="*/ 75 w 232"/>
              <a:gd name="T15" fmla="*/ 129 h 176"/>
              <a:gd name="T16" fmla="*/ 101 w 232"/>
              <a:gd name="T17" fmla="*/ 0 h 176"/>
              <a:gd name="T18" fmla="*/ 41 w 232"/>
              <a:gd name="T19" fmla="*/ 12 h 176"/>
              <a:gd name="T20" fmla="*/ 79 w 232"/>
              <a:gd name="T21" fmla="*/ 36 h 176"/>
              <a:gd name="T22" fmla="*/ 96 w 232"/>
              <a:gd name="T23" fmla="*/ 131 h 176"/>
              <a:gd name="T24" fmla="*/ 97 w 232"/>
              <a:gd name="T25" fmla="*/ 112 h 176"/>
              <a:gd name="T26" fmla="*/ 104 w 232"/>
              <a:gd name="T27" fmla="*/ 85 h 176"/>
              <a:gd name="T28" fmla="*/ 44 w 232"/>
              <a:gd name="T29" fmla="*/ 58 h 176"/>
              <a:gd name="T30" fmla="*/ 109 w 232"/>
              <a:gd name="T31" fmla="*/ 165 h 176"/>
              <a:gd name="T32" fmla="*/ 89 w 232"/>
              <a:gd name="T33" fmla="*/ 138 h 176"/>
              <a:gd name="T34" fmla="*/ 77 w 232"/>
              <a:gd name="T35" fmla="*/ 151 h 176"/>
              <a:gd name="T36" fmla="*/ 66 w 232"/>
              <a:gd name="T37" fmla="*/ 160 h 176"/>
              <a:gd name="T38" fmla="*/ 43 w 232"/>
              <a:gd name="T39" fmla="*/ 151 h 176"/>
              <a:gd name="T40" fmla="*/ 43 w 232"/>
              <a:gd name="T41" fmla="*/ 137 h 176"/>
              <a:gd name="T42" fmla="*/ 50 w 232"/>
              <a:gd name="T43" fmla="*/ 120 h 176"/>
              <a:gd name="T44" fmla="*/ 36 w 232"/>
              <a:gd name="T45" fmla="*/ 111 h 176"/>
              <a:gd name="T46" fmla="*/ 34 w 232"/>
              <a:gd name="T47" fmla="*/ 93 h 176"/>
              <a:gd name="T48" fmla="*/ 45 w 232"/>
              <a:gd name="T49" fmla="*/ 81 h 176"/>
              <a:gd name="T50" fmla="*/ 56 w 232"/>
              <a:gd name="T51" fmla="*/ 72 h 176"/>
              <a:gd name="T52" fmla="*/ 76 w 232"/>
              <a:gd name="T53" fmla="*/ 81 h 176"/>
              <a:gd name="T54" fmla="*/ 82 w 232"/>
              <a:gd name="T55" fmla="*/ 98 h 176"/>
              <a:gd name="T56" fmla="*/ 66 w 232"/>
              <a:gd name="T57" fmla="*/ 93 h 176"/>
              <a:gd name="T58" fmla="*/ 78 w 232"/>
              <a:gd name="T59" fmla="*/ 112 h 176"/>
              <a:gd name="T60" fmla="*/ 89 w 232"/>
              <a:gd name="T61" fmla="*/ 124 h 176"/>
              <a:gd name="T62" fmla="*/ 232 w 232"/>
              <a:gd name="T63" fmla="*/ 101 h 176"/>
              <a:gd name="T64" fmla="*/ 231 w 232"/>
              <a:gd name="T65" fmla="*/ 95 h 176"/>
              <a:gd name="T66" fmla="*/ 190 w 232"/>
              <a:gd name="T67" fmla="*/ 60 h 176"/>
              <a:gd name="T68" fmla="*/ 104 w 232"/>
              <a:gd name="T69" fmla="*/ 92 h 176"/>
              <a:gd name="T70" fmla="*/ 103 w 232"/>
              <a:gd name="T71" fmla="*/ 116 h 176"/>
              <a:gd name="T72" fmla="*/ 101 w 232"/>
              <a:gd name="T73" fmla="*/ 136 h 176"/>
              <a:gd name="T74" fmla="*/ 141 w 232"/>
              <a:gd name="T75" fmla="*/ 174 h 176"/>
              <a:gd name="T76" fmla="*/ 229 w 232"/>
              <a:gd name="T77" fmla="*/ 138 h 176"/>
              <a:gd name="T78" fmla="*/ 226 w 232"/>
              <a:gd name="T79" fmla="*/ 121 h 176"/>
              <a:gd name="T80" fmla="*/ 226 w 232"/>
              <a:gd name="T81" fmla="*/ 84 h 176"/>
              <a:gd name="T82" fmla="*/ 201 w 232"/>
              <a:gd name="T83" fmla="*/ 96 h 176"/>
              <a:gd name="T84" fmla="*/ 150 w 232"/>
              <a:gd name="T85" fmla="*/ 83 h 176"/>
              <a:gd name="T86" fmla="*/ 117 w 232"/>
              <a:gd name="T87" fmla="*/ 93 h 176"/>
              <a:gd name="T88" fmla="*/ 173 w 232"/>
              <a:gd name="T89" fmla="*/ 161 h 176"/>
              <a:gd name="T90" fmla="*/ 104 w 232"/>
              <a:gd name="T91" fmla="*/ 138 h 176"/>
              <a:gd name="T92" fmla="*/ 181 w 232"/>
              <a:gd name="T93" fmla="*/ 146 h 176"/>
              <a:gd name="T94" fmla="*/ 145 w 232"/>
              <a:gd name="T95" fmla="*/ 148 h 176"/>
              <a:gd name="T96" fmla="*/ 106 w 232"/>
              <a:gd name="T97" fmla="*/ 118 h 176"/>
              <a:gd name="T98" fmla="*/ 182 w 232"/>
              <a:gd name="T99" fmla="*/ 125 h 176"/>
              <a:gd name="T100" fmla="*/ 146 w 232"/>
              <a:gd name="T101" fmla="*/ 127 h 176"/>
              <a:gd name="T102" fmla="*/ 107 w 232"/>
              <a:gd name="T103" fmla="*/ 95 h 176"/>
              <a:gd name="T104" fmla="*/ 182 w 232"/>
              <a:gd name="T105" fmla="*/ 104 h 176"/>
              <a:gd name="T106" fmla="*/ 191 w 232"/>
              <a:gd name="T107" fmla="*/ 63 h 176"/>
              <a:gd name="T108" fmla="*/ 168 w 232"/>
              <a:gd name="T109" fmla="*/ 75 h 176"/>
              <a:gd name="T110" fmla="*/ 226 w 232"/>
              <a:gd name="T111" fmla="*/ 125 h 176"/>
              <a:gd name="T112" fmla="*/ 229 w 232"/>
              <a:gd name="T113" fmla="*/ 113 h 176"/>
              <a:gd name="T114" fmla="*/ 227 w 232"/>
              <a:gd name="T115" fmla="*/ 10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2" h="176">
                <a:moveTo>
                  <a:pt x="44" y="53"/>
                </a:moveTo>
                <a:cubicBezTo>
                  <a:pt x="79" y="53"/>
                  <a:pt x="79" y="53"/>
                  <a:pt x="79" y="53"/>
                </a:cubicBezTo>
                <a:cubicBezTo>
                  <a:pt x="80" y="40"/>
                  <a:pt x="80" y="40"/>
                  <a:pt x="80" y="40"/>
                </a:cubicBezTo>
                <a:cubicBezTo>
                  <a:pt x="44" y="40"/>
                  <a:pt x="44" y="40"/>
                  <a:pt x="44" y="40"/>
                </a:cubicBezTo>
                <a:lnTo>
                  <a:pt x="44" y="53"/>
                </a:lnTo>
                <a:close/>
                <a:moveTo>
                  <a:pt x="48" y="95"/>
                </a:moveTo>
                <a:cubicBezTo>
                  <a:pt x="48" y="95"/>
                  <a:pt x="47" y="96"/>
                  <a:pt x="47" y="97"/>
                </a:cubicBezTo>
                <a:cubicBezTo>
                  <a:pt x="47" y="97"/>
                  <a:pt x="47" y="98"/>
                  <a:pt x="47" y="98"/>
                </a:cubicBezTo>
                <a:cubicBezTo>
                  <a:pt x="47" y="99"/>
                  <a:pt x="47" y="100"/>
                  <a:pt x="47" y="101"/>
                </a:cubicBezTo>
                <a:cubicBezTo>
                  <a:pt x="48" y="101"/>
                  <a:pt x="48" y="102"/>
                  <a:pt x="49" y="103"/>
                </a:cubicBezTo>
                <a:cubicBezTo>
                  <a:pt x="50" y="103"/>
                  <a:pt x="51" y="104"/>
                  <a:pt x="52" y="104"/>
                </a:cubicBezTo>
                <a:cubicBezTo>
                  <a:pt x="53" y="104"/>
                  <a:pt x="54" y="105"/>
                  <a:pt x="56" y="105"/>
                </a:cubicBezTo>
                <a:cubicBezTo>
                  <a:pt x="56" y="93"/>
                  <a:pt x="56" y="93"/>
                  <a:pt x="56" y="93"/>
                </a:cubicBezTo>
                <a:cubicBezTo>
                  <a:pt x="54" y="93"/>
                  <a:pt x="52" y="93"/>
                  <a:pt x="51" y="93"/>
                </a:cubicBezTo>
                <a:cubicBezTo>
                  <a:pt x="50" y="94"/>
                  <a:pt x="49" y="94"/>
                  <a:pt x="48" y="95"/>
                </a:cubicBezTo>
                <a:close/>
                <a:moveTo>
                  <a:pt x="73" y="128"/>
                </a:moveTo>
                <a:cubicBezTo>
                  <a:pt x="72" y="127"/>
                  <a:pt x="71" y="126"/>
                  <a:pt x="70" y="126"/>
                </a:cubicBezTo>
                <a:cubicBezTo>
                  <a:pt x="69" y="126"/>
                  <a:pt x="68" y="125"/>
                  <a:pt x="66" y="125"/>
                </a:cubicBezTo>
                <a:cubicBezTo>
                  <a:pt x="66" y="140"/>
                  <a:pt x="66" y="140"/>
                  <a:pt x="66" y="140"/>
                </a:cubicBezTo>
                <a:cubicBezTo>
                  <a:pt x="68" y="139"/>
                  <a:pt x="70" y="139"/>
                  <a:pt x="71" y="138"/>
                </a:cubicBezTo>
                <a:cubicBezTo>
                  <a:pt x="72" y="138"/>
                  <a:pt x="73" y="137"/>
                  <a:pt x="74" y="137"/>
                </a:cubicBezTo>
                <a:cubicBezTo>
                  <a:pt x="75" y="136"/>
                  <a:pt x="75" y="135"/>
                  <a:pt x="75" y="134"/>
                </a:cubicBezTo>
                <a:cubicBezTo>
                  <a:pt x="76" y="134"/>
                  <a:pt x="76" y="133"/>
                  <a:pt x="76" y="132"/>
                </a:cubicBezTo>
                <a:cubicBezTo>
                  <a:pt x="76" y="131"/>
                  <a:pt x="76" y="130"/>
                  <a:pt x="75" y="129"/>
                </a:cubicBezTo>
                <a:cubicBezTo>
                  <a:pt x="75" y="129"/>
                  <a:pt x="74" y="128"/>
                  <a:pt x="73" y="128"/>
                </a:cubicBezTo>
                <a:close/>
                <a:moveTo>
                  <a:pt x="79" y="36"/>
                </a:moveTo>
                <a:cubicBezTo>
                  <a:pt x="101" y="0"/>
                  <a:pt x="101" y="0"/>
                  <a:pt x="101" y="0"/>
                </a:cubicBezTo>
                <a:cubicBezTo>
                  <a:pt x="101" y="0"/>
                  <a:pt x="90" y="13"/>
                  <a:pt x="80" y="11"/>
                </a:cubicBezTo>
                <a:cubicBezTo>
                  <a:pt x="71" y="9"/>
                  <a:pt x="69" y="0"/>
                  <a:pt x="61" y="1"/>
                </a:cubicBezTo>
                <a:cubicBezTo>
                  <a:pt x="53" y="2"/>
                  <a:pt x="48" y="13"/>
                  <a:pt x="41" y="12"/>
                </a:cubicBezTo>
                <a:cubicBezTo>
                  <a:pt x="35" y="12"/>
                  <a:pt x="23" y="0"/>
                  <a:pt x="23" y="0"/>
                </a:cubicBezTo>
                <a:cubicBezTo>
                  <a:pt x="43" y="36"/>
                  <a:pt x="43" y="36"/>
                  <a:pt x="43" y="36"/>
                </a:cubicBezTo>
                <a:lnTo>
                  <a:pt x="79" y="36"/>
                </a:lnTo>
                <a:close/>
                <a:moveTo>
                  <a:pt x="95" y="151"/>
                </a:moveTo>
                <a:cubicBezTo>
                  <a:pt x="94" y="138"/>
                  <a:pt x="94" y="138"/>
                  <a:pt x="94" y="138"/>
                </a:cubicBezTo>
                <a:cubicBezTo>
                  <a:pt x="93" y="135"/>
                  <a:pt x="94" y="133"/>
                  <a:pt x="96" y="131"/>
                </a:cubicBezTo>
                <a:cubicBezTo>
                  <a:pt x="96" y="130"/>
                  <a:pt x="96" y="130"/>
                  <a:pt x="96" y="130"/>
                </a:cubicBezTo>
                <a:cubicBezTo>
                  <a:pt x="95" y="117"/>
                  <a:pt x="95" y="117"/>
                  <a:pt x="95" y="117"/>
                </a:cubicBezTo>
                <a:cubicBezTo>
                  <a:pt x="95" y="115"/>
                  <a:pt x="96" y="113"/>
                  <a:pt x="97" y="112"/>
                </a:cubicBezTo>
                <a:cubicBezTo>
                  <a:pt x="96" y="110"/>
                  <a:pt x="96" y="107"/>
                  <a:pt x="97" y="105"/>
                </a:cubicBezTo>
                <a:cubicBezTo>
                  <a:pt x="97" y="94"/>
                  <a:pt x="97" y="94"/>
                  <a:pt x="97" y="94"/>
                </a:cubicBezTo>
                <a:cubicBezTo>
                  <a:pt x="97" y="89"/>
                  <a:pt x="100" y="86"/>
                  <a:pt x="104" y="85"/>
                </a:cubicBezTo>
                <a:cubicBezTo>
                  <a:pt x="105" y="85"/>
                  <a:pt x="107" y="84"/>
                  <a:pt x="108" y="84"/>
                </a:cubicBezTo>
                <a:cubicBezTo>
                  <a:pt x="96" y="64"/>
                  <a:pt x="81" y="58"/>
                  <a:pt x="81" y="58"/>
                </a:cubicBezTo>
                <a:cubicBezTo>
                  <a:pt x="44" y="58"/>
                  <a:pt x="44" y="58"/>
                  <a:pt x="44" y="58"/>
                </a:cubicBezTo>
                <a:cubicBezTo>
                  <a:pt x="17" y="67"/>
                  <a:pt x="2" y="105"/>
                  <a:pt x="0" y="134"/>
                </a:cubicBezTo>
                <a:cubicBezTo>
                  <a:pt x="2" y="163"/>
                  <a:pt x="22" y="176"/>
                  <a:pt x="67" y="176"/>
                </a:cubicBezTo>
                <a:cubicBezTo>
                  <a:pt x="87" y="176"/>
                  <a:pt x="100" y="172"/>
                  <a:pt x="109" y="165"/>
                </a:cubicBezTo>
                <a:cubicBezTo>
                  <a:pt x="103" y="161"/>
                  <a:pt x="98" y="158"/>
                  <a:pt x="98" y="158"/>
                </a:cubicBezTo>
                <a:cubicBezTo>
                  <a:pt x="96" y="156"/>
                  <a:pt x="95" y="154"/>
                  <a:pt x="95" y="151"/>
                </a:cubicBezTo>
                <a:close/>
                <a:moveTo>
                  <a:pt x="89" y="138"/>
                </a:moveTo>
                <a:cubicBezTo>
                  <a:pt x="88" y="140"/>
                  <a:pt x="87" y="142"/>
                  <a:pt x="86" y="144"/>
                </a:cubicBezTo>
                <a:cubicBezTo>
                  <a:pt x="85" y="145"/>
                  <a:pt x="84" y="147"/>
                  <a:pt x="82" y="148"/>
                </a:cubicBezTo>
                <a:cubicBezTo>
                  <a:pt x="81" y="149"/>
                  <a:pt x="79" y="150"/>
                  <a:pt x="77" y="151"/>
                </a:cubicBezTo>
                <a:cubicBezTo>
                  <a:pt x="76" y="151"/>
                  <a:pt x="74" y="152"/>
                  <a:pt x="72" y="152"/>
                </a:cubicBezTo>
                <a:cubicBezTo>
                  <a:pt x="70" y="153"/>
                  <a:pt x="68" y="153"/>
                  <a:pt x="66" y="153"/>
                </a:cubicBezTo>
                <a:cubicBezTo>
                  <a:pt x="66" y="160"/>
                  <a:pt x="66" y="160"/>
                  <a:pt x="66" y="160"/>
                </a:cubicBezTo>
                <a:cubicBezTo>
                  <a:pt x="56" y="160"/>
                  <a:pt x="56" y="160"/>
                  <a:pt x="56" y="160"/>
                </a:cubicBezTo>
                <a:cubicBezTo>
                  <a:pt x="56" y="153"/>
                  <a:pt x="56" y="153"/>
                  <a:pt x="56" y="153"/>
                </a:cubicBezTo>
                <a:cubicBezTo>
                  <a:pt x="51" y="153"/>
                  <a:pt x="47" y="152"/>
                  <a:pt x="43" y="151"/>
                </a:cubicBezTo>
                <a:cubicBezTo>
                  <a:pt x="39" y="150"/>
                  <a:pt x="36" y="149"/>
                  <a:pt x="33" y="148"/>
                </a:cubicBezTo>
                <a:cubicBezTo>
                  <a:pt x="33" y="132"/>
                  <a:pt x="33" y="132"/>
                  <a:pt x="33" y="132"/>
                </a:cubicBezTo>
                <a:cubicBezTo>
                  <a:pt x="36" y="134"/>
                  <a:pt x="40" y="136"/>
                  <a:pt x="43" y="137"/>
                </a:cubicBezTo>
                <a:cubicBezTo>
                  <a:pt x="47" y="138"/>
                  <a:pt x="51" y="139"/>
                  <a:pt x="56" y="140"/>
                </a:cubicBezTo>
                <a:cubicBezTo>
                  <a:pt x="56" y="122"/>
                  <a:pt x="56" y="122"/>
                  <a:pt x="56" y="122"/>
                </a:cubicBezTo>
                <a:cubicBezTo>
                  <a:pt x="54" y="121"/>
                  <a:pt x="52" y="121"/>
                  <a:pt x="50" y="120"/>
                </a:cubicBezTo>
                <a:cubicBezTo>
                  <a:pt x="48" y="119"/>
                  <a:pt x="46" y="119"/>
                  <a:pt x="45" y="118"/>
                </a:cubicBezTo>
                <a:cubicBezTo>
                  <a:pt x="43" y="117"/>
                  <a:pt x="41" y="116"/>
                  <a:pt x="40" y="115"/>
                </a:cubicBezTo>
                <a:cubicBezTo>
                  <a:pt x="39" y="114"/>
                  <a:pt x="37" y="113"/>
                  <a:pt x="36" y="111"/>
                </a:cubicBezTo>
                <a:cubicBezTo>
                  <a:pt x="35" y="110"/>
                  <a:pt x="34" y="108"/>
                  <a:pt x="34" y="106"/>
                </a:cubicBezTo>
                <a:cubicBezTo>
                  <a:pt x="33" y="104"/>
                  <a:pt x="33" y="102"/>
                  <a:pt x="33" y="100"/>
                </a:cubicBezTo>
                <a:cubicBezTo>
                  <a:pt x="33" y="97"/>
                  <a:pt x="33" y="95"/>
                  <a:pt x="34" y="93"/>
                </a:cubicBezTo>
                <a:cubicBezTo>
                  <a:pt x="34" y="91"/>
                  <a:pt x="35" y="89"/>
                  <a:pt x="36" y="88"/>
                </a:cubicBezTo>
                <a:cubicBezTo>
                  <a:pt x="37" y="86"/>
                  <a:pt x="39" y="85"/>
                  <a:pt x="40" y="84"/>
                </a:cubicBezTo>
                <a:cubicBezTo>
                  <a:pt x="42" y="83"/>
                  <a:pt x="43" y="82"/>
                  <a:pt x="45" y="81"/>
                </a:cubicBezTo>
                <a:cubicBezTo>
                  <a:pt x="47" y="81"/>
                  <a:pt x="48" y="80"/>
                  <a:pt x="50" y="80"/>
                </a:cubicBezTo>
                <a:cubicBezTo>
                  <a:pt x="52" y="79"/>
                  <a:pt x="54" y="79"/>
                  <a:pt x="56" y="79"/>
                </a:cubicBezTo>
                <a:cubicBezTo>
                  <a:pt x="56" y="72"/>
                  <a:pt x="56" y="72"/>
                  <a:pt x="56" y="72"/>
                </a:cubicBezTo>
                <a:cubicBezTo>
                  <a:pt x="66" y="72"/>
                  <a:pt x="66" y="72"/>
                  <a:pt x="66" y="72"/>
                </a:cubicBezTo>
                <a:cubicBezTo>
                  <a:pt x="66" y="79"/>
                  <a:pt x="66" y="79"/>
                  <a:pt x="66" y="79"/>
                </a:cubicBezTo>
                <a:cubicBezTo>
                  <a:pt x="70" y="79"/>
                  <a:pt x="73" y="80"/>
                  <a:pt x="76" y="81"/>
                </a:cubicBezTo>
                <a:cubicBezTo>
                  <a:pt x="80" y="82"/>
                  <a:pt x="83" y="83"/>
                  <a:pt x="86" y="84"/>
                </a:cubicBezTo>
                <a:cubicBezTo>
                  <a:pt x="86" y="99"/>
                  <a:pt x="86" y="99"/>
                  <a:pt x="86" y="99"/>
                </a:cubicBezTo>
                <a:cubicBezTo>
                  <a:pt x="85" y="99"/>
                  <a:pt x="84" y="98"/>
                  <a:pt x="82" y="98"/>
                </a:cubicBezTo>
                <a:cubicBezTo>
                  <a:pt x="81" y="97"/>
                  <a:pt x="79" y="96"/>
                  <a:pt x="78" y="96"/>
                </a:cubicBezTo>
                <a:cubicBezTo>
                  <a:pt x="76" y="95"/>
                  <a:pt x="74" y="94"/>
                  <a:pt x="72" y="94"/>
                </a:cubicBezTo>
                <a:cubicBezTo>
                  <a:pt x="70" y="93"/>
                  <a:pt x="68" y="93"/>
                  <a:pt x="66" y="93"/>
                </a:cubicBezTo>
                <a:cubicBezTo>
                  <a:pt x="66" y="108"/>
                  <a:pt x="66" y="108"/>
                  <a:pt x="66" y="108"/>
                </a:cubicBezTo>
                <a:cubicBezTo>
                  <a:pt x="68" y="109"/>
                  <a:pt x="70" y="109"/>
                  <a:pt x="72" y="110"/>
                </a:cubicBezTo>
                <a:cubicBezTo>
                  <a:pt x="74" y="111"/>
                  <a:pt x="76" y="111"/>
                  <a:pt x="78" y="112"/>
                </a:cubicBezTo>
                <a:cubicBezTo>
                  <a:pt x="79" y="113"/>
                  <a:pt x="81" y="114"/>
                  <a:pt x="82" y="115"/>
                </a:cubicBezTo>
                <a:cubicBezTo>
                  <a:pt x="84" y="116"/>
                  <a:pt x="85" y="118"/>
                  <a:pt x="86" y="119"/>
                </a:cubicBezTo>
                <a:cubicBezTo>
                  <a:pt x="87" y="121"/>
                  <a:pt x="88" y="122"/>
                  <a:pt x="89" y="124"/>
                </a:cubicBezTo>
                <a:cubicBezTo>
                  <a:pt x="90" y="126"/>
                  <a:pt x="90" y="128"/>
                  <a:pt x="90" y="131"/>
                </a:cubicBezTo>
                <a:cubicBezTo>
                  <a:pt x="90" y="134"/>
                  <a:pt x="90" y="136"/>
                  <a:pt x="89" y="138"/>
                </a:cubicBezTo>
                <a:close/>
                <a:moveTo>
                  <a:pt x="232" y="101"/>
                </a:moveTo>
                <a:cubicBezTo>
                  <a:pt x="228" y="100"/>
                  <a:pt x="228" y="100"/>
                  <a:pt x="228" y="100"/>
                </a:cubicBezTo>
                <a:cubicBezTo>
                  <a:pt x="231" y="96"/>
                  <a:pt x="231" y="96"/>
                  <a:pt x="231" y="96"/>
                </a:cubicBezTo>
                <a:cubicBezTo>
                  <a:pt x="231" y="95"/>
                  <a:pt x="231" y="95"/>
                  <a:pt x="231" y="95"/>
                </a:cubicBezTo>
                <a:cubicBezTo>
                  <a:pt x="229" y="82"/>
                  <a:pt x="229" y="82"/>
                  <a:pt x="229" y="82"/>
                </a:cubicBezTo>
                <a:cubicBezTo>
                  <a:pt x="191" y="59"/>
                  <a:pt x="191" y="59"/>
                  <a:pt x="191" y="59"/>
                </a:cubicBezTo>
                <a:cubicBezTo>
                  <a:pt x="190" y="60"/>
                  <a:pt x="190" y="60"/>
                  <a:pt x="190" y="60"/>
                </a:cubicBezTo>
                <a:cubicBezTo>
                  <a:pt x="190" y="60"/>
                  <a:pt x="180" y="66"/>
                  <a:pt x="165" y="73"/>
                </a:cubicBezTo>
                <a:cubicBezTo>
                  <a:pt x="149" y="80"/>
                  <a:pt x="128" y="88"/>
                  <a:pt x="105" y="92"/>
                </a:cubicBezTo>
                <a:cubicBezTo>
                  <a:pt x="104" y="92"/>
                  <a:pt x="104" y="92"/>
                  <a:pt x="104" y="92"/>
                </a:cubicBezTo>
                <a:cubicBezTo>
                  <a:pt x="104" y="108"/>
                  <a:pt x="104" y="108"/>
                  <a:pt x="104" y="108"/>
                </a:cubicBezTo>
                <a:cubicBezTo>
                  <a:pt x="109" y="113"/>
                  <a:pt x="109" y="113"/>
                  <a:pt x="109" y="113"/>
                </a:cubicBezTo>
                <a:cubicBezTo>
                  <a:pt x="103" y="116"/>
                  <a:pt x="103" y="116"/>
                  <a:pt x="103" y="116"/>
                </a:cubicBezTo>
                <a:cubicBezTo>
                  <a:pt x="103" y="130"/>
                  <a:pt x="103" y="130"/>
                  <a:pt x="103" y="130"/>
                </a:cubicBezTo>
                <a:cubicBezTo>
                  <a:pt x="108" y="133"/>
                  <a:pt x="108" y="133"/>
                  <a:pt x="108" y="133"/>
                </a:cubicBezTo>
                <a:cubicBezTo>
                  <a:pt x="101" y="136"/>
                  <a:pt x="101" y="136"/>
                  <a:pt x="101" y="136"/>
                </a:cubicBezTo>
                <a:cubicBezTo>
                  <a:pt x="102" y="152"/>
                  <a:pt x="102" y="152"/>
                  <a:pt x="102" y="152"/>
                </a:cubicBezTo>
                <a:cubicBezTo>
                  <a:pt x="103" y="152"/>
                  <a:pt x="103" y="152"/>
                  <a:pt x="103" y="152"/>
                </a:cubicBezTo>
                <a:cubicBezTo>
                  <a:pt x="103" y="152"/>
                  <a:pt x="122" y="167"/>
                  <a:pt x="141" y="174"/>
                </a:cubicBezTo>
                <a:cubicBezTo>
                  <a:pt x="141" y="174"/>
                  <a:pt x="141" y="174"/>
                  <a:pt x="141" y="174"/>
                </a:cubicBezTo>
                <a:cubicBezTo>
                  <a:pt x="142" y="174"/>
                  <a:pt x="142" y="174"/>
                  <a:pt x="142" y="174"/>
                </a:cubicBezTo>
                <a:cubicBezTo>
                  <a:pt x="142" y="174"/>
                  <a:pt x="199" y="161"/>
                  <a:pt x="229" y="138"/>
                </a:cubicBezTo>
                <a:cubicBezTo>
                  <a:pt x="230" y="137"/>
                  <a:pt x="230" y="137"/>
                  <a:pt x="230" y="137"/>
                </a:cubicBezTo>
                <a:cubicBezTo>
                  <a:pt x="229" y="122"/>
                  <a:pt x="229" y="122"/>
                  <a:pt x="229" y="122"/>
                </a:cubicBezTo>
                <a:cubicBezTo>
                  <a:pt x="226" y="121"/>
                  <a:pt x="226" y="121"/>
                  <a:pt x="226" y="121"/>
                </a:cubicBezTo>
                <a:cubicBezTo>
                  <a:pt x="232" y="116"/>
                  <a:pt x="232" y="116"/>
                  <a:pt x="232" y="116"/>
                </a:cubicBezTo>
                <a:lnTo>
                  <a:pt x="232" y="101"/>
                </a:lnTo>
                <a:close/>
                <a:moveTo>
                  <a:pt x="226" y="84"/>
                </a:moveTo>
                <a:cubicBezTo>
                  <a:pt x="227" y="94"/>
                  <a:pt x="227" y="94"/>
                  <a:pt x="227" y="94"/>
                </a:cubicBezTo>
                <a:cubicBezTo>
                  <a:pt x="219" y="99"/>
                  <a:pt x="210" y="103"/>
                  <a:pt x="201" y="107"/>
                </a:cubicBezTo>
                <a:cubicBezTo>
                  <a:pt x="201" y="96"/>
                  <a:pt x="201" y="96"/>
                  <a:pt x="201" y="96"/>
                </a:cubicBezTo>
                <a:cubicBezTo>
                  <a:pt x="213" y="90"/>
                  <a:pt x="222" y="85"/>
                  <a:pt x="225" y="83"/>
                </a:cubicBezTo>
                <a:lnTo>
                  <a:pt x="226" y="84"/>
                </a:lnTo>
                <a:close/>
                <a:moveTo>
                  <a:pt x="150" y="83"/>
                </a:moveTo>
                <a:cubicBezTo>
                  <a:pt x="179" y="100"/>
                  <a:pt x="179" y="100"/>
                  <a:pt x="179" y="100"/>
                </a:cubicBezTo>
                <a:cubicBezTo>
                  <a:pt x="162" y="106"/>
                  <a:pt x="147" y="110"/>
                  <a:pt x="147" y="110"/>
                </a:cubicBezTo>
                <a:cubicBezTo>
                  <a:pt x="135" y="106"/>
                  <a:pt x="122" y="97"/>
                  <a:pt x="117" y="93"/>
                </a:cubicBezTo>
                <a:cubicBezTo>
                  <a:pt x="129" y="90"/>
                  <a:pt x="140" y="87"/>
                  <a:pt x="150" y="83"/>
                </a:cubicBezTo>
                <a:close/>
                <a:moveTo>
                  <a:pt x="181" y="158"/>
                </a:moveTo>
                <a:cubicBezTo>
                  <a:pt x="178" y="159"/>
                  <a:pt x="176" y="160"/>
                  <a:pt x="173" y="161"/>
                </a:cubicBezTo>
                <a:cubicBezTo>
                  <a:pt x="157" y="166"/>
                  <a:pt x="144" y="169"/>
                  <a:pt x="141" y="170"/>
                </a:cubicBezTo>
                <a:cubicBezTo>
                  <a:pt x="125" y="164"/>
                  <a:pt x="109" y="152"/>
                  <a:pt x="105" y="150"/>
                </a:cubicBezTo>
                <a:cubicBezTo>
                  <a:pt x="104" y="138"/>
                  <a:pt x="104" y="138"/>
                  <a:pt x="104" y="138"/>
                </a:cubicBezTo>
                <a:cubicBezTo>
                  <a:pt x="106" y="138"/>
                  <a:pt x="106" y="138"/>
                  <a:pt x="106" y="138"/>
                </a:cubicBezTo>
                <a:cubicBezTo>
                  <a:pt x="120" y="148"/>
                  <a:pt x="144" y="157"/>
                  <a:pt x="144" y="157"/>
                </a:cubicBezTo>
                <a:cubicBezTo>
                  <a:pt x="157" y="155"/>
                  <a:pt x="170" y="151"/>
                  <a:pt x="181" y="146"/>
                </a:cubicBezTo>
                <a:lnTo>
                  <a:pt x="181" y="158"/>
                </a:lnTo>
                <a:close/>
                <a:moveTo>
                  <a:pt x="181" y="135"/>
                </a:moveTo>
                <a:cubicBezTo>
                  <a:pt x="161" y="143"/>
                  <a:pt x="145" y="148"/>
                  <a:pt x="145" y="148"/>
                </a:cubicBezTo>
                <a:cubicBezTo>
                  <a:pt x="139" y="147"/>
                  <a:pt x="119" y="136"/>
                  <a:pt x="110" y="130"/>
                </a:cubicBezTo>
                <a:cubicBezTo>
                  <a:pt x="107" y="128"/>
                  <a:pt x="107" y="128"/>
                  <a:pt x="107" y="128"/>
                </a:cubicBezTo>
                <a:cubicBezTo>
                  <a:pt x="106" y="118"/>
                  <a:pt x="106" y="118"/>
                  <a:pt x="106" y="118"/>
                </a:cubicBezTo>
                <a:cubicBezTo>
                  <a:pt x="108" y="117"/>
                  <a:pt x="108" y="117"/>
                  <a:pt x="108" y="117"/>
                </a:cubicBezTo>
                <a:cubicBezTo>
                  <a:pt x="121" y="127"/>
                  <a:pt x="144" y="137"/>
                  <a:pt x="144" y="137"/>
                </a:cubicBezTo>
                <a:cubicBezTo>
                  <a:pt x="157" y="134"/>
                  <a:pt x="170" y="130"/>
                  <a:pt x="182" y="125"/>
                </a:cubicBezTo>
                <a:lnTo>
                  <a:pt x="181" y="135"/>
                </a:lnTo>
                <a:close/>
                <a:moveTo>
                  <a:pt x="182" y="115"/>
                </a:moveTo>
                <a:cubicBezTo>
                  <a:pt x="162" y="122"/>
                  <a:pt x="146" y="127"/>
                  <a:pt x="146" y="127"/>
                </a:cubicBezTo>
                <a:cubicBezTo>
                  <a:pt x="137" y="124"/>
                  <a:pt x="115" y="110"/>
                  <a:pt x="108" y="107"/>
                </a:cubicBezTo>
                <a:cubicBezTo>
                  <a:pt x="108" y="106"/>
                  <a:pt x="108" y="106"/>
                  <a:pt x="108" y="106"/>
                </a:cubicBezTo>
                <a:cubicBezTo>
                  <a:pt x="107" y="95"/>
                  <a:pt x="107" y="95"/>
                  <a:pt x="107" y="95"/>
                </a:cubicBezTo>
                <a:cubicBezTo>
                  <a:pt x="108" y="95"/>
                  <a:pt x="109" y="95"/>
                  <a:pt x="110" y="95"/>
                </a:cubicBezTo>
                <a:cubicBezTo>
                  <a:pt x="126" y="106"/>
                  <a:pt x="146" y="116"/>
                  <a:pt x="146" y="116"/>
                </a:cubicBezTo>
                <a:cubicBezTo>
                  <a:pt x="156" y="114"/>
                  <a:pt x="170" y="109"/>
                  <a:pt x="182" y="104"/>
                </a:cubicBezTo>
                <a:lnTo>
                  <a:pt x="182" y="115"/>
                </a:lnTo>
                <a:close/>
                <a:moveTo>
                  <a:pt x="168" y="75"/>
                </a:moveTo>
                <a:cubicBezTo>
                  <a:pt x="180" y="70"/>
                  <a:pt x="188" y="65"/>
                  <a:pt x="191" y="63"/>
                </a:cubicBezTo>
                <a:cubicBezTo>
                  <a:pt x="220" y="80"/>
                  <a:pt x="220" y="80"/>
                  <a:pt x="220" y="80"/>
                </a:cubicBezTo>
                <a:cubicBezTo>
                  <a:pt x="214" y="84"/>
                  <a:pt x="206" y="89"/>
                  <a:pt x="197" y="93"/>
                </a:cubicBezTo>
                <a:lnTo>
                  <a:pt x="168" y="75"/>
                </a:lnTo>
                <a:close/>
                <a:moveTo>
                  <a:pt x="200" y="151"/>
                </a:moveTo>
                <a:cubicBezTo>
                  <a:pt x="200" y="138"/>
                  <a:pt x="200" y="138"/>
                  <a:pt x="200" y="138"/>
                </a:cubicBezTo>
                <a:cubicBezTo>
                  <a:pt x="213" y="132"/>
                  <a:pt x="222" y="127"/>
                  <a:pt x="226" y="125"/>
                </a:cubicBezTo>
                <a:cubicBezTo>
                  <a:pt x="226" y="136"/>
                  <a:pt x="226" y="136"/>
                  <a:pt x="226" y="136"/>
                </a:cubicBezTo>
                <a:cubicBezTo>
                  <a:pt x="219" y="141"/>
                  <a:pt x="209" y="146"/>
                  <a:pt x="200" y="151"/>
                </a:cubicBezTo>
                <a:close/>
                <a:moveTo>
                  <a:pt x="229" y="113"/>
                </a:moveTo>
                <a:cubicBezTo>
                  <a:pt x="220" y="118"/>
                  <a:pt x="210" y="123"/>
                  <a:pt x="200" y="127"/>
                </a:cubicBezTo>
                <a:cubicBezTo>
                  <a:pt x="200" y="117"/>
                  <a:pt x="200" y="117"/>
                  <a:pt x="200" y="117"/>
                </a:cubicBezTo>
                <a:cubicBezTo>
                  <a:pt x="213" y="111"/>
                  <a:pt x="223" y="106"/>
                  <a:pt x="227" y="104"/>
                </a:cubicBezTo>
                <a:cubicBezTo>
                  <a:pt x="229" y="104"/>
                  <a:pt x="229" y="104"/>
                  <a:pt x="229" y="104"/>
                </a:cubicBezTo>
                <a:lnTo>
                  <a:pt x="229" y="113"/>
                </a:lnTo>
                <a:close/>
              </a:path>
            </a:pathLst>
          </a:custGeom>
          <a:solidFill>
            <a:srgbClr val="63357A"/>
          </a:solidFill>
          <a:ln>
            <a:noFill/>
          </a:ln>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grpSp>
        <p:nvGrpSpPr>
          <p:cNvPr id="43" name="Group 42">
            <a:extLst>
              <a:ext uri="{FF2B5EF4-FFF2-40B4-BE49-F238E27FC236}">
                <a16:creationId xmlns:a16="http://schemas.microsoft.com/office/drawing/2014/main" id="{FA38E2AB-1984-F948-7370-DA93E74BCF3D}"/>
              </a:ext>
            </a:extLst>
          </p:cNvPr>
          <p:cNvGrpSpPr/>
          <p:nvPr/>
        </p:nvGrpSpPr>
        <p:grpSpPr>
          <a:xfrm flipH="1">
            <a:off x="3866946" y="5635821"/>
            <a:ext cx="335809" cy="290124"/>
            <a:chOff x="10610850" y="8362950"/>
            <a:chExt cx="1762126" cy="1512888"/>
          </a:xfrm>
          <a:solidFill>
            <a:srgbClr val="FF8026"/>
          </a:solidFill>
        </p:grpSpPr>
        <p:sp>
          <p:nvSpPr>
            <p:cNvPr id="142" name="Freeform 379">
              <a:extLst>
                <a:ext uri="{FF2B5EF4-FFF2-40B4-BE49-F238E27FC236}">
                  <a16:creationId xmlns:a16="http://schemas.microsoft.com/office/drawing/2014/main" id="{CF615B39-5D7B-C621-2A16-823830D99859}"/>
                </a:ext>
              </a:extLst>
            </p:cNvPr>
            <p:cNvSpPr>
              <a:spLocks noEditPoints="1"/>
            </p:cNvSpPr>
            <p:nvPr/>
          </p:nvSpPr>
          <p:spPr bwMode="auto">
            <a:xfrm>
              <a:off x="10610850" y="9625013"/>
              <a:ext cx="252413" cy="250825"/>
            </a:xfrm>
            <a:custGeom>
              <a:avLst/>
              <a:gdLst>
                <a:gd name="T0" fmla="*/ 58 w 67"/>
                <a:gd name="T1" fmla="*/ 0 h 66"/>
                <a:gd name="T2" fmla="*/ 8 w 67"/>
                <a:gd name="T3" fmla="*/ 0 h 66"/>
                <a:gd name="T4" fmla="*/ 2 w 67"/>
                <a:gd name="T5" fmla="*/ 2 h 66"/>
                <a:gd name="T6" fmla="*/ 0 w 67"/>
                <a:gd name="T7" fmla="*/ 8 h 66"/>
                <a:gd name="T8" fmla="*/ 0 w 67"/>
                <a:gd name="T9" fmla="*/ 58 h 66"/>
                <a:gd name="T10" fmla="*/ 2 w 67"/>
                <a:gd name="T11" fmla="*/ 64 h 66"/>
                <a:gd name="T12" fmla="*/ 8 w 67"/>
                <a:gd name="T13" fmla="*/ 66 h 66"/>
                <a:gd name="T14" fmla="*/ 58 w 67"/>
                <a:gd name="T15" fmla="*/ 66 h 66"/>
                <a:gd name="T16" fmla="*/ 64 w 67"/>
                <a:gd name="T17" fmla="*/ 64 h 66"/>
                <a:gd name="T18" fmla="*/ 67 w 67"/>
                <a:gd name="T19" fmla="*/ 58 h 66"/>
                <a:gd name="T20" fmla="*/ 67 w 67"/>
                <a:gd name="T21" fmla="*/ 8 h 66"/>
                <a:gd name="T22" fmla="*/ 64 w 67"/>
                <a:gd name="T23" fmla="*/ 2 h 66"/>
                <a:gd name="T24" fmla="*/ 58 w 67"/>
                <a:gd name="T25" fmla="*/ 0 h 66"/>
                <a:gd name="T26" fmla="*/ 58 w 67"/>
                <a:gd name="T27" fmla="*/ 0 h 66"/>
                <a:gd name="T28" fmla="*/ 58 w 67"/>
                <a:gd name="T29"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66">
                  <a:moveTo>
                    <a:pt x="58" y="0"/>
                  </a:moveTo>
                  <a:cubicBezTo>
                    <a:pt x="8" y="0"/>
                    <a:pt x="8" y="0"/>
                    <a:pt x="8" y="0"/>
                  </a:cubicBezTo>
                  <a:cubicBezTo>
                    <a:pt x="6" y="0"/>
                    <a:pt x="4" y="0"/>
                    <a:pt x="2" y="2"/>
                  </a:cubicBezTo>
                  <a:cubicBezTo>
                    <a:pt x="1" y="4"/>
                    <a:pt x="0" y="6"/>
                    <a:pt x="0" y="8"/>
                  </a:cubicBezTo>
                  <a:cubicBezTo>
                    <a:pt x="0" y="58"/>
                    <a:pt x="0" y="58"/>
                    <a:pt x="0" y="58"/>
                  </a:cubicBezTo>
                  <a:cubicBezTo>
                    <a:pt x="0" y="61"/>
                    <a:pt x="1" y="63"/>
                    <a:pt x="2" y="64"/>
                  </a:cubicBezTo>
                  <a:cubicBezTo>
                    <a:pt x="4" y="66"/>
                    <a:pt x="6" y="66"/>
                    <a:pt x="8" y="66"/>
                  </a:cubicBezTo>
                  <a:cubicBezTo>
                    <a:pt x="58" y="66"/>
                    <a:pt x="58" y="66"/>
                    <a:pt x="58" y="66"/>
                  </a:cubicBezTo>
                  <a:cubicBezTo>
                    <a:pt x="61" y="66"/>
                    <a:pt x="63" y="66"/>
                    <a:pt x="64" y="64"/>
                  </a:cubicBezTo>
                  <a:cubicBezTo>
                    <a:pt x="66" y="63"/>
                    <a:pt x="67" y="61"/>
                    <a:pt x="67" y="58"/>
                  </a:cubicBezTo>
                  <a:cubicBezTo>
                    <a:pt x="67" y="8"/>
                    <a:pt x="67" y="8"/>
                    <a:pt x="67" y="8"/>
                  </a:cubicBezTo>
                  <a:cubicBezTo>
                    <a:pt x="67" y="6"/>
                    <a:pt x="66" y="4"/>
                    <a:pt x="64" y="2"/>
                  </a:cubicBezTo>
                  <a:cubicBezTo>
                    <a:pt x="63" y="0"/>
                    <a:pt x="61" y="0"/>
                    <a:pt x="58" y="0"/>
                  </a:cubicBezTo>
                  <a:close/>
                  <a:moveTo>
                    <a:pt x="58" y="0"/>
                  </a:moveTo>
                  <a:cubicBezTo>
                    <a:pt x="58" y="0"/>
                    <a:pt x="58" y="0"/>
                    <a:pt x="5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sp>
          <p:nvSpPr>
            <p:cNvPr id="143" name="Freeform 380">
              <a:extLst>
                <a:ext uri="{FF2B5EF4-FFF2-40B4-BE49-F238E27FC236}">
                  <a16:creationId xmlns:a16="http://schemas.microsoft.com/office/drawing/2014/main" id="{71A38F62-A579-7506-F6A4-BFABE4080D5A}"/>
                </a:ext>
              </a:extLst>
            </p:cNvPr>
            <p:cNvSpPr>
              <a:spLocks noEditPoints="1"/>
            </p:cNvSpPr>
            <p:nvPr/>
          </p:nvSpPr>
          <p:spPr bwMode="auto">
            <a:xfrm>
              <a:off x="11364913" y="9247188"/>
              <a:ext cx="254000" cy="628650"/>
            </a:xfrm>
            <a:custGeom>
              <a:avLst/>
              <a:gdLst>
                <a:gd name="T0" fmla="*/ 59 w 67"/>
                <a:gd name="T1" fmla="*/ 0 h 166"/>
                <a:gd name="T2" fmla="*/ 9 w 67"/>
                <a:gd name="T3" fmla="*/ 0 h 166"/>
                <a:gd name="T4" fmla="*/ 3 w 67"/>
                <a:gd name="T5" fmla="*/ 2 h 166"/>
                <a:gd name="T6" fmla="*/ 0 w 67"/>
                <a:gd name="T7" fmla="*/ 8 h 166"/>
                <a:gd name="T8" fmla="*/ 0 w 67"/>
                <a:gd name="T9" fmla="*/ 158 h 166"/>
                <a:gd name="T10" fmla="*/ 3 w 67"/>
                <a:gd name="T11" fmla="*/ 164 h 166"/>
                <a:gd name="T12" fmla="*/ 9 w 67"/>
                <a:gd name="T13" fmla="*/ 166 h 166"/>
                <a:gd name="T14" fmla="*/ 59 w 67"/>
                <a:gd name="T15" fmla="*/ 166 h 166"/>
                <a:gd name="T16" fmla="*/ 65 w 67"/>
                <a:gd name="T17" fmla="*/ 164 h 166"/>
                <a:gd name="T18" fmla="*/ 67 w 67"/>
                <a:gd name="T19" fmla="*/ 158 h 166"/>
                <a:gd name="T20" fmla="*/ 67 w 67"/>
                <a:gd name="T21" fmla="*/ 8 h 166"/>
                <a:gd name="T22" fmla="*/ 65 w 67"/>
                <a:gd name="T23" fmla="*/ 2 h 166"/>
                <a:gd name="T24" fmla="*/ 59 w 67"/>
                <a:gd name="T25" fmla="*/ 0 h 166"/>
                <a:gd name="T26" fmla="*/ 59 w 67"/>
                <a:gd name="T27" fmla="*/ 0 h 166"/>
                <a:gd name="T28" fmla="*/ 59 w 67"/>
                <a:gd name="T2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166">
                  <a:moveTo>
                    <a:pt x="59" y="0"/>
                  </a:moveTo>
                  <a:cubicBezTo>
                    <a:pt x="9" y="0"/>
                    <a:pt x="9" y="0"/>
                    <a:pt x="9" y="0"/>
                  </a:cubicBezTo>
                  <a:cubicBezTo>
                    <a:pt x="6" y="0"/>
                    <a:pt x="4" y="0"/>
                    <a:pt x="3" y="2"/>
                  </a:cubicBezTo>
                  <a:cubicBezTo>
                    <a:pt x="1" y="3"/>
                    <a:pt x="0" y="5"/>
                    <a:pt x="0" y="8"/>
                  </a:cubicBezTo>
                  <a:cubicBezTo>
                    <a:pt x="0" y="158"/>
                    <a:pt x="0" y="158"/>
                    <a:pt x="0" y="158"/>
                  </a:cubicBezTo>
                  <a:cubicBezTo>
                    <a:pt x="0" y="161"/>
                    <a:pt x="1" y="163"/>
                    <a:pt x="3" y="164"/>
                  </a:cubicBezTo>
                  <a:cubicBezTo>
                    <a:pt x="4" y="166"/>
                    <a:pt x="6" y="166"/>
                    <a:pt x="9" y="166"/>
                  </a:cubicBezTo>
                  <a:cubicBezTo>
                    <a:pt x="59" y="166"/>
                    <a:pt x="59" y="166"/>
                    <a:pt x="59" y="166"/>
                  </a:cubicBezTo>
                  <a:cubicBezTo>
                    <a:pt x="61" y="166"/>
                    <a:pt x="63" y="166"/>
                    <a:pt x="65" y="164"/>
                  </a:cubicBezTo>
                  <a:cubicBezTo>
                    <a:pt x="66" y="163"/>
                    <a:pt x="67" y="161"/>
                    <a:pt x="67" y="158"/>
                  </a:cubicBezTo>
                  <a:cubicBezTo>
                    <a:pt x="67" y="8"/>
                    <a:pt x="67" y="8"/>
                    <a:pt x="67" y="8"/>
                  </a:cubicBezTo>
                  <a:cubicBezTo>
                    <a:pt x="67" y="5"/>
                    <a:pt x="66" y="3"/>
                    <a:pt x="65" y="2"/>
                  </a:cubicBezTo>
                  <a:cubicBezTo>
                    <a:pt x="63" y="0"/>
                    <a:pt x="61" y="0"/>
                    <a:pt x="59" y="0"/>
                  </a:cubicBezTo>
                  <a:close/>
                  <a:moveTo>
                    <a:pt x="59" y="0"/>
                  </a:moveTo>
                  <a:cubicBezTo>
                    <a:pt x="59" y="0"/>
                    <a:pt x="59" y="0"/>
                    <a:pt x="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sp>
          <p:nvSpPr>
            <p:cNvPr id="144" name="Freeform 381">
              <a:extLst>
                <a:ext uri="{FF2B5EF4-FFF2-40B4-BE49-F238E27FC236}">
                  <a16:creationId xmlns:a16="http://schemas.microsoft.com/office/drawing/2014/main" id="{102BA4D5-33B7-1A0E-AD74-665C143572A8}"/>
                </a:ext>
              </a:extLst>
            </p:cNvPr>
            <p:cNvSpPr>
              <a:spLocks noEditPoints="1"/>
            </p:cNvSpPr>
            <p:nvPr/>
          </p:nvSpPr>
          <p:spPr bwMode="auto">
            <a:xfrm>
              <a:off x="10987088" y="9496425"/>
              <a:ext cx="254000" cy="379413"/>
            </a:xfrm>
            <a:custGeom>
              <a:avLst/>
              <a:gdLst>
                <a:gd name="T0" fmla="*/ 59 w 67"/>
                <a:gd name="T1" fmla="*/ 0 h 100"/>
                <a:gd name="T2" fmla="*/ 8 w 67"/>
                <a:gd name="T3" fmla="*/ 0 h 100"/>
                <a:gd name="T4" fmla="*/ 2 w 67"/>
                <a:gd name="T5" fmla="*/ 3 h 100"/>
                <a:gd name="T6" fmla="*/ 0 w 67"/>
                <a:gd name="T7" fmla="*/ 9 h 100"/>
                <a:gd name="T8" fmla="*/ 0 w 67"/>
                <a:gd name="T9" fmla="*/ 92 h 100"/>
                <a:gd name="T10" fmla="*/ 2 w 67"/>
                <a:gd name="T11" fmla="*/ 98 h 100"/>
                <a:gd name="T12" fmla="*/ 8 w 67"/>
                <a:gd name="T13" fmla="*/ 100 h 100"/>
                <a:gd name="T14" fmla="*/ 59 w 67"/>
                <a:gd name="T15" fmla="*/ 100 h 100"/>
                <a:gd name="T16" fmla="*/ 65 w 67"/>
                <a:gd name="T17" fmla="*/ 98 h 100"/>
                <a:gd name="T18" fmla="*/ 67 w 67"/>
                <a:gd name="T19" fmla="*/ 92 h 100"/>
                <a:gd name="T20" fmla="*/ 67 w 67"/>
                <a:gd name="T21" fmla="*/ 9 h 100"/>
                <a:gd name="T22" fmla="*/ 65 w 67"/>
                <a:gd name="T23" fmla="*/ 3 h 100"/>
                <a:gd name="T24" fmla="*/ 59 w 67"/>
                <a:gd name="T25" fmla="*/ 0 h 100"/>
                <a:gd name="T26" fmla="*/ 59 w 67"/>
                <a:gd name="T27" fmla="*/ 0 h 100"/>
                <a:gd name="T28" fmla="*/ 59 w 67"/>
                <a:gd name="T2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100">
                  <a:moveTo>
                    <a:pt x="59" y="0"/>
                  </a:moveTo>
                  <a:cubicBezTo>
                    <a:pt x="8" y="0"/>
                    <a:pt x="8" y="0"/>
                    <a:pt x="8" y="0"/>
                  </a:cubicBezTo>
                  <a:cubicBezTo>
                    <a:pt x="6" y="0"/>
                    <a:pt x="4" y="1"/>
                    <a:pt x="2" y="3"/>
                  </a:cubicBezTo>
                  <a:cubicBezTo>
                    <a:pt x="1" y="4"/>
                    <a:pt x="0" y="6"/>
                    <a:pt x="0" y="9"/>
                  </a:cubicBezTo>
                  <a:cubicBezTo>
                    <a:pt x="0" y="92"/>
                    <a:pt x="0" y="92"/>
                    <a:pt x="0" y="92"/>
                  </a:cubicBezTo>
                  <a:cubicBezTo>
                    <a:pt x="0" y="95"/>
                    <a:pt x="1" y="97"/>
                    <a:pt x="2" y="98"/>
                  </a:cubicBezTo>
                  <a:cubicBezTo>
                    <a:pt x="4" y="100"/>
                    <a:pt x="6" y="100"/>
                    <a:pt x="8" y="100"/>
                  </a:cubicBezTo>
                  <a:cubicBezTo>
                    <a:pt x="59" y="100"/>
                    <a:pt x="59" y="100"/>
                    <a:pt x="59" y="100"/>
                  </a:cubicBezTo>
                  <a:cubicBezTo>
                    <a:pt x="61" y="100"/>
                    <a:pt x="63" y="100"/>
                    <a:pt x="65" y="98"/>
                  </a:cubicBezTo>
                  <a:cubicBezTo>
                    <a:pt x="66" y="97"/>
                    <a:pt x="67" y="95"/>
                    <a:pt x="67" y="92"/>
                  </a:cubicBezTo>
                  <a:cubicBezTo>
                    <a:pt x="67" y="9"/>
                    <a:pt x="67" y="9"/>
                    <a:pt x="67" y="9"/>
                  </a:cubicBezTo>
                  <a:cubicBezTo>
                    <a:pt x="67" y="6"/>
                    <a:pt x="66" y="4"/>
                    <a:pt x="65" y="3"/>
                  </a:cubicBezTo>
                  <a:cubicBezTo>
                    <a:pt x="63" y="1"/>
                    <a:pt x="61" y="0"/>
                    <a:pt x="59" y="0"/>
                  </a:cubicBezTo>
                  <a:close/>
                  <a:moveTo>
                    <a:pt x="59" y="0"/>
                  </a:moveTo>
                  <a:cubicBezTo>
                    <a:pt x="59" y="0"/>
                    <a:pt x="59" y="0"/>
                    <a:pt x="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sp>
          <p:nvSpPr>
            <p:cNvPr id="145" name="Freeform 382">
              <a:extLst>
                <a:ext uri="{FF2B5EF4-FFF2-40B4-BE49-F238E27FC236}">
                  <a16:creationId xmlns:a16="http://schemas.microsoft.com/office/drawing/2014/main" id="{A67D74BF-7635-8B66-69C7-891C461D7745}"/>
                </a:ext>
              </a:extLst>
            </p:cNvPr>
            <p:cNvSpPr>
              <a:spLocks noEditPoints="1"/>
            </p:cNvSpPr>
            <p:nvPr/>
          </p:nvSpPr>
          <p:spPr bwMode="auto">
            <a:xfrm>
              <a:off x="11742738" y="8866188"/>
              <a:ext cx="252413" cy="1009650"/>
            </a:xfrm>
            <a:custGeom>
              <a:avLst/>
              <a:gdLst>
                <a:gd name="T0" fmla="*/ 59 w 67"/>
                <a:gd name="T1" fmla="*/ 0 h 267"/>
                <a:gd name="T2" fmla="*/ 9 w 67"/>
                <a:gd name="T3" fmla="*/ 0 h 267"/>
                <a:gd name="T4" fmla="*/ 3 w 67"/>
                <a:gd name="T5" fmla="*/ 3 h 267"/>
                <a:gd name="T6" fmla="*/ 0 w 67"/>
                <a:gd name="T7" fmla="*/ 9 h 267"/>
                <a:gd name="T8" fmla="*/ 0 w 67"/>
                <a:gd name="T9" fmla="*/ 259 h 267"/>
                <a:gd name="T10" fmla="*/ 3 w 67"/>
                <a:gd name="T11" fmla="*/ 265 h 267"/>
                <a:gd name="T12" fmla="*/ 9 w 67"/>
                <a:gd name="T13" fmla="*/ 267 h 267"/>
                <a:gd name="T14" fmla="*/ 59 w 67"/>
                <a:gd name="T15" fmla="*/ 267 h 267"/>
                <a:gd name="T16" fmla="*/ 65 w 67"/>
                <a:gd name="T17" fmla="*/ 265 h 267"/>
                <a:gd name="T18" fmla="*/ 67 w 67"/>
                <a:gd name="T19" fmla="*/ 259 h 267"/>
                <a:gd name="T20" fmla="*/ 67 w 67"/>
                <a:gd name="T21" fmla="*/ 9 h 267"/>
                <a:gd name="T22" fmla="*/ 65 w 67"/>
                <a:gd name="T23" fmla="*/ 3 h 267"/>
                <a:gd name="T24" fmla="*/ 59 w 67"/>
                <a:gd name="T25" fmla="*/ 0 h 267"/>
                <a:gd name="T26" fmla="*/ 59 w 67"/>
                <a:gd name="T27" fmla="*/ 0 h 267"/>
                <a:gd name="T28" fmla="*/ 59 w 67"/>
                <a:gd name="T29"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267">
                  <a:moveTo>
                    <a:pt x="59" y="0"/>
                  </a:moveTo>
                  <a:cubicBezTo>
                    <a:pt x="9" y="0"/>
                    <a:pt x="9" y="0"/>
                    <a:pt x="9" y="0"/>
                  </a:cubicBezTo>
                  <a:cubicBezTo>
                    <a:pt x="6" y="0"/>
                    <a:pt x="4" y="1"/>
                    <a:pt x="3" y="3"/>
                  </a:cubicBezTo>
                  <a:cubicBezTo>
                    <a:pt x="1" y="4"/>
                    <a:pt x="0" y="6"/>
                    <a:pt x="0" y="9"/>
                  </a:cubicBezTo>
                  <a:cubicBezTo>
                    <a:pt x="0" y="259"/>
                    <a:pt x="0" y="259"/>
                    <a:pt x="0" y="259"/>
                  </a:cubicBezTo>
                  <a:cubicBezTo>
                    <a:pt x="0" y="262"/>
                    <a:pt x="1" y="264"/>
                    <a:pt x="3" y="265"/>
                  </a:cubicBezTo>
                  <a:cubicBezTo>
                    <a:pt x="4" y="267"/>
                    <a:pt x="6" y="267"/>
                    <a:pt x="9" y="267"/>
                  </a:cubicBezTo>
                  <a:cubicBezTo>
                    <a:pt x="59" y="267"/>
                    <a:pt x="59" y="267"/>
                    <a:pt x="59" y="267"/>
                  </a:cubicBezTo>
                  <a:cubicBezTo>
                    <a:pt x="61" y="267"/>
                    <a:pt x="63" y="267"/>
                    <a:pt x="65" y="265"/>
                  </a:cubicBezTo>
                  <a:cubicBezTo>
                    <a:pt x="66" y="264"/>
                    <a:pt x="67" y="262"/>
                    <a:pt x="67" y="259"/>
                  </a:cubicBezTo>
                  <a:cubicBezTo>
                    <a:pt x="67" y="9"/>
                    <a:pt x="67" y="9"/>
                    <a:pt x="67" y="9"/>
                  </a:cubicBezTo>
                  <a:cubicBezTo>
                    <a:pt x="67" y="6"/>
                    <a:pt x="66" y="4"/>
                    <a:pt x="65" y="3"/>
                  </a:cubicBezTo>
                  <a:cubicBezTo>
                    <a:pt x="63" y="1"/>
                    <a:pt x="61" y="0"/>
                    <a:pt x="59" y="0"/>
                  </a:cubicBezTo>
                  <a:close/>
                  <a:moveTo>
                    <a:pt x="59" y="0"/>
                  </a:moveTo>
                  <a:cubicBezTo>
                    <a:pt x="59" y="0"/>
                    <a:pt x="59" y="0"/>
                    <a:pt x="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sp>
          <p:nvSpPr>
            <p:cNvPr id="146" name="Freeform 383">
              <a:extLst>
                <a:ext uri="{FF2B5EF4-FFF2-40B4-BE49-F238E27FC236}">
                  <a16:creationId xmlns:a16="http://schemas.microsoft.com/office/drawing/2014/main" id="{78028546-7DCF-4BEB-8012-65C54652D8CD}"/>
                </a:ext>
              </a:extLst>
            </p:cNvPr>
            <p:cNvSpPr>
              <a:spLocks noEditPoints="1"/>
            </p:cNvSpPr>
            <p:nvPr/>
          </p:nvSpPr>
          <p:spPr bwMode="auto">
            <a:xfrm>
              <a:off x="12120563" y="8362950"/>
              <a:ext cx="252413" cy="1512888"/>
            </a:xfrm>
            <a:custGeom>
              <a:avLst/>
              <a:gdLst>
                <a:gd name="T0" fmla="*/ 65 w 67"/>
                <a:gd name="T1" fmla="*/ 2 h 400"/>
                <a:gd name="T2" fmla="*/ 59 w 67"/>
                <a:gd name="T3" fmla="*/ 0 h 400"/>
                <a:gd name="T4" fmla="*/ 9 w 67"/>
                <a:gd name="T5" fmla="*/ 0 h 400"/>
                <a:gd name="T6" fmla="*/ 3 w 67"/>
                <a:gd name="T7" fmla="*/ 2 h 400"/>
                <a:gd name="T8" fmla="*/ 0 w 67"/>
                <a:gd name="T9" fmla="*/ 8 h 400"/>
                <a:gd name="T10" fmla="*/ 0 w 67"/>
                <a:gd name="T11" fmla="*/ 392 h 400"/>
                <a:gd name="T12" fmla="*/ 3 w 67"/>
                <a:gd name="T13" fmla="*/ 398 h 400"/>
                <a:gd name="T14" fmla="*/ 9 w 67"/>
                <a:gd name="T15" fmla="*/ 400 h 400"/>
                <a:gd name="T16" fmla="*/ 59 w 67"/>
                <a:gd name="T17" fmla="*/ 400 h 400"/>
                <a:gd name="T18" fmla="*/ 65 w 67"/>
                <a:gd name="T19" fmla="*/ 398 h 400"/>
                <a:gd name="T20" fmla="*/ 67 w 67"/>
                <a:gd name="T21" fmla="*/ 392 h 400"/>
                <a:gd name="T22" fmla="*/ 67 w 67"/>
                <a:gd name="T23" fmla="*/ 8 h 400"/>
                <a:gd name="T24" fmla="*/ 65 w 67"/>
                <a:gd name="T25" fmla="*/ 2 h 400"/>
                <a:gd name="T26" fmla="*/ 65 w 67"/>
                <a:gd name="T27" fmla="*/ 2 h 400"/>
                <a:gd name="T28" fmla="*/ 65 w 67"/>
                <a:gd name="T29" fmla="*/ 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400">
                  <a:moveTo>
                    <a:pt x="65" y="2"/>
                  </a:moveTo>
                  <a:cubicBezTo>
                    <a:pt x="63" y="1"/>
                    <a:pt x="61" y="0"/>
                    <a:pt x="59" y="0"/>
                  </a:cubicBezTo>
                  <a:cubicBezTo>
                    <a:pt x="9" y="0"/>
                    <a:pt x="9" y="0"/>
                    <a:pt x="9" y="0"/>
                  </a:cubicBezTo>
                  <a:cubicBezTo>
                    <a:pt x="6" y="0"/>
                    <a:pt x="4" y="1"/>
                    <a:pt x="3" y="2"/>
                  </a:cubicBezTo>
                  <a:cubicBezTo>
                    <a:pt x="1" y="4"/>
                    <a:pt x="0" y="6"/>
                    <a:pt x="0" y="8"/>
                  </a:cubicBezTo>
                  <a:cubicBezTo>
                    <a:pt x="0" y="392"/>
                    <a:pt x="0" y="392"/>
                    <a:pt x="0" y="392"/>
                  </a:cubicBezTo>
                  <a:cubicBezTo>
                    <a:pt x="0" y="395"/>
                    <a:pt x="1" y="397"/>
                    <a:pt x="3" y="398"/>
                  </a:cubicBezTo>
                  <a:cubicBezTo>
                    <a:pt x="4" y="400"/>
                    <a:pt x="6" y="400"/>
                    <a:pt x="9" y="400"/>
                  </a:cubicBezTo>
                  <a:cubicBezTo>
                    <a:pt x="59" y="400"/>
                    <a:pt x="59" y="400"/>
                    <a:pt x="59" y="400"/>
                  </a:cubicBezTo>
                  <a:cubicBezTo>
                    <a:pt x="61" y="400"/>
                    <a:pt x="63" y="400"/>
                    <a:pt x="65" y="398"/>
                  </a:cubicBezTo>
                  <a:cubicBezTo>
                    <a:pt x="66" y="397"/>
                    <a:pt x="67" y="395"/>
                    <a:pt x="67" y="392"/>
                  </a:cubicBezTo>
                  <a:cubicBezTo>
                    <a:pt x="67" y="8"/>
                    <a:pt x="67" y="8"/>
                    <a:pt x="67" y="8"/>
                  </a:cubicBezTo>
                  <a:cubicBezTo>
                    <a:pt x="67" y="6"/>
                    <a:pt x="66" y="4"/>
                    <a:pt x="65" y="2"/>
                  </a:cubicBezTo>
                  <a:close/>
                  <a:moveTo>
                    <a:pt x="65" y="2"/>
                  </a:moveTo>
                  <a:cubicBezTo>
                    <a:pt x="65" y="2"/>
                    <a:pt x="65" y="2"/>
                    <a:pt x="65"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grpSp>
      <p:grpSp>
        <p:nvGrpSpPr>
          <p:cNvPr id="44" name="Group 43">
            <a:extLst>
              <a:ext uri="{FF2B5EF4-FFF2-40B4-BE49-F238E27FC236}">
                <a16:creationId xmlns:a16="http://schemas.microsoft.com/office/drawing/2014/main" id="{230E4F3B-2A98-CDE3-BB3E-FEA852921981}"/>
              </a:ext>
            </a:extLst>
          </p:cNvPr>
          <p:cNvGrpSpPr/>
          <p:nvPr/>
        </p:nvGrpSpPr>
        <p:grpSpPr>
          <a:xfrm>
            <a:off x="2530347" y="5016245"/>
            <a:ext cx="451744" cy="451744"/>
            <a:chOff x="-1387475" y="3416300"/>
            <a:chExt cx="1511300" cy="1512888"/>
          </a:xfrm>
          <a:solidFill>
            <a:sysClr val="window" lastClr="FFFFFF"/>
          </a:solidFill>
        </p:grpSpPr>
        <p:sp>
          <p:nvSpPr>
            <p:cNvPr id="138" name="Freeform 476">
              <a:extLst>
                <a:ext uri="{FF2B5EF4-FFF2-40B4-BE49-F238E27FC236}">
                  <a16:creationId xmlns:a16="http://schemas.microsoft.com/office/drawing/2014/main" id="{EBEBA36F-3A3F-C25B-D31B-71502BFA499F}"/>
                </a:ext>
              </a:extLst>
            </p:cNvPr>
            <p:cNvSpPr>
              <a:spLocks noEditPoints="1"/>
            </p:cNvSpPr>
            <p:nvPr/>
          </p:nvSpPr>
          <p:spPr bwMode="auto">
            <a:xfrm>
              <a:off x="-1387475" y="3416300"/>
              <a:ext cx="1511300" cy="1512888"/>
            </a:xfrm>
            <a:custGeom>
              <a:avLst/>
              <a:gdLst>
                <a:gd name="T0" fmla="*/ 374 w 400"/>
                <a:gd name="T1" fmla="*/ 100 h 400"/>
                <a:gd name="T2" fmla="*/ 301 w 400"/>
                <a:gd name="T3" fmla="*/ 27 h 400"/>
                <a:gd name="T4" fmla="*/ 200 w 400"/>
                <a:gd name="T5" fmla="*/ 0 h 400"/>
                <a:gd name="T6" fmla="*/ 100 w 400"/>
                <a:gd name="T7" fmla="*/ 27 h 400"/>
                <a:gd name="T8" fmla="*/ 27 w 400"/>
                <a:gd name="T9" fmla="*/ 100 h 400"/>
                <a:gd name="T10" fmla="*/ 0 w 400"/>
                <a:gd name="T11" fmla="*/ 200 h 400"/>
                <a:gd name="T12" fmla="*/ 27 w 400"/>
                <a:gd name="T13" fmla="*/ 301 h 400"/>
                <a:gd name="T14" fmla="*/ 100 w 400"/>
                <a:gd name="T15" fmla="*/ 374 h 400"/>
                <a:gd name="T16" fmla="*/ 200 w 400"/>
                <a:gd name="T17" fmla="*/ 400 h 400"/>
                <a:gd name="T18" fmla="*/ 301 w 400"/>
                <a:gd name="T19" fmla="*/ 374 h 400"/>
                <a:gd name="T20" fmla="*/ 374 w 400"/>
                <a:gd name="T21" fmla="*/ 301 h 400"/>
                <a:gd name="T22" fmla="*/ 400 w 400"/>
                <a:gd name="T23" fmla="*/ 200 h 400"/>
                <a:gd name="T24" fmla="*/ 374 w 400"/>
                <a:gd name="T25" fmla="*/ 100 h 400"/>
                <a:gd name="T26" fmla="*/ 354 w 400"/>
                <a:gd name="T27" fmla="*/ 265 h 400"/>
                <a:gd name="T28" fmla="*/ 318 w 400"/>
                <a:gd name="T29" fmla="*/ 318 h 400"/>
                <a:gd name="T30" fmla="*/ 265 w 400"/>
                <a:gd name="T31" fmla="*/ 354 h 400"/>
                <a:gd name="T32" fmla="*/ 200 w 400"/>
                <a:gd name="T33" fmla="*/ 367 h 400"/>
                <a:gd name="T34" fmla="*/ 135 w 400"/>
                <a:gd name="T35" fmla="*/ 354 h 400"/>
                <a:gd name="T36" fmla="*/ 82 w 400"/>
                <a:gd name="T37" fmla="*/ 318 h 400"/>
                <a:gd name="T38" fmla="*/ 47 w 400"/>
                <a:gd name="T39" fmla="*/ 265 h 400"/>
                <a:gd name="T40" fmla="*/ 33 w 400"/>
                <a:gd name="T41" fmla="*/ 200 h 400"/>
                <a:gd name="T42" fmla="*/ 47 w 400"/>
                <a:gd name="T43" fmla="*/ 135 h 400"/>
                <a:gd name="T44" fmla="*/ 82 w 400"/>
                <a:gd name="T45" fmla="*/ 82 h 400"/>
                <a:gd name="T46" fmla="*/ 135 w 400"/>
                <a:gd name="T47" fmla="*/ 47 h 400"/>
                <a:gd name="T48" fmla="*/ 200 w 400"/>
                <a:gd name="T49" fmla="*/ 33 h 400"/>
                <a:gd name="T50" fmla="*/ 265 w 400"/>
                <a:gd name="T51" fmla="*/ 47 h 400"/>
                <a:gd name="T52" fmla="*/ 318 w 400"/>
                <a:gd name="T53" fmla="*/ 82 h 400"/>
                <a:gd name="T54" fmla="*/ 354 w 400"/>
                <a:gd name="T55" fmla="*/ 135 h 400"/>
                <a:gd name="T56" fmla="*/ 367 w 400"/>
                <a:gd name="T57" fmla="*/ 200 h 400"/>
                <a:gd name="T58" fmla="*/ 354 w 400"/>
                <a:gd name="T59" fmla="*/ 265 h 400"/>
                <a:gd name="T60" fmla="*/ 354 w 400"/>
                <a:gd name="T61" fmla="*/ 265 h 400"/>
                <a:gd name="T62" fmla="*/ 354 w 400"/>
                <a:gd name="T63" fmla="*/ 265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400">
                  <a:moveTo>
                    <a:pt x="374" y="100"/>
                  </a:moveTo>
                  <a:cubicBezTo>
                    <a:pt x="356" y="69"/>
                    <a:pt x="331" y="45"/>
                    <a:pt x="301" y="27"/>
                  </a:cubicBezTo>
                  <a:cubicBezTo>
                    <a:pt x="270" y="9"/>
                    <a:pt x="237" y="0"/>
                    <a:pt x="200" y="0"/>
                  </a:cubicBezTo>
                  <a:cubicBezTo>
                    <a:pt x="164" y="0"/>
                    <a:pt x="130" y="9"/>
                    <a:pt x="100" y="27"/>
                  </a:cubicBezTo>
                  <a:cubicBezTo>
                    <a:pt x="69" y="45"/>
                    <a:pt x="45" y="69"/>
                    <a:pt x="27" y="100"/>
                  </a:cubicBezTo>
                  <a:cubicBezTo>
                    <a:pt x="9" y="130"/>
                    <a:pt x="0" y="164"/>
                    <a:pt x="0" y="200"/>
                  </a:cubicBezTo>
                  <a:cubicBezTo>
                    <a:pt x="0" y="237"/>
                    <a:pt x="9" y="270"/>
                    <a:pt x="27" y="301"/>
                  </a:cubicBezTo>
                  <a:cubicBezTo>
                    <a:pt x="45" y="331"/>
                    <a:pt x="69" y="356"/>
                    <a:pt x="100" y="374"/>
                  </a:cubicBezTo>
                  <a:cubicBezTo>
                    <a:pt x="130" y="391"/>
                    <a:pt x="164" y="400"/>
                    <a:pt x="200" y="400"/>
                  </a:cubicBezTo>
                  <a:cubicBezTo>
                    <a:pt x="237" y="400"/>
                    <a:pt x="270" y="391"/>
                    <a:pt x="301" y="374"/>
                  </a:cubicBezTo>
                  <a:cubicBezTo>
                    <a:pt x="331" y="356"/>
                    <a:pt x="356" y="331"/>
                    <a:pt x="374" y="301"/>
                  </a:cubicBezTo>
                  <a:cubicBezTo>
                    <a:pt x="392" y="270"/>
                    <a:pt x="400" y="237"/>
                    <a:pt x="400" y="200"/>
                  </a:cubicBezTo>
                  <a:cubicBezTo>
                    <a:pt x="400" y="164"/>
                    <a:pt x="392" y="130"/>
                    <a:pt x="374" y="100"/>
                  </a:cubicBezTo>
                  <a:close/>
                  <a:moveTo>
                    <a:pt x="354" y="265"/>
                  </a:moveTo>
                  <a:cubicBezTo>
                    <a:pt x="345" y="286"/>
                    <a:pt x="333" y="303"/>
                    <a:pt x="318" y="318"/>
                  </a:cubicBezTo>
                  <a:cubicBezTo>
                    <a:pt x="303" y="333"/>
                    <a:pt x="286" y="345"/>
                    <a:pt x="265" y="354"/>
                  </a:cubicBezTo>
                  <a:cubicBezTo>
                    <a:pt x="244" y="363"/>
                    <a:pt x="223" y="367"/>
                    <a:pt x="200" y="367"/>
                  </a:cubicBezTo>
                  <a:cubicBezTo>
                    <a:pt x="178" y="367"/>
                    <a:pt x="156" y="363"/>
                    <a:pt x="135" y="354"/>
                  </a:cubicBezTo>
                  <a:cubicBezTo>
                    <a:pt x="115" y="345"/>
                    <a:pt x="97" y="333"/>
                    <a:pt x="82" y="318"/>
                  </a:cubicBezTo>
                  <a:cubicBezTo>
                    <a:pt x="67" y="303"/>
                    <a:pt x="56" y="286"/>
                    <a:pt x="47" y="265"/>
                  </a:cubicBezTo>
                  <a:cubicBezTo>
                    <a:pt x="38" y="244"/>
                    <a:pt x="33" y="223"/>
                    <a:pt x="33" y="200"/>
                  </a:cubicBezTo>
                  <a:cubicBezTo>
                    <a:pt x="33" y="178"/>
                    <a:pt x="38" y="156"/>
                    <a:pt x="47" y="135"/>
                  </a:cubicBezTo>
                  <a:cubicBezTo>
                    <a:pt x="56" y="115"/>
                    <a:pt x="67" y="97"/>
                    <a:pt x="82" y="82"/>
                  </a:cubicBezTo>
                  <a:cubicBezTo>
                    <a:pt x="97" y="67"/>
                    <a:pt x="115" y="56"/>
                    <a:pt x="135" y="47"/>
                  </a:cubicBezTo>
                  <a:cubicBezTo>
                    <a:pt x="156" y="38"/>
                    <a:pt x="178" y="33"/>
                    <a:pt x="200" y="33"/>
                  </a:cubicBezTo>
                  <a:cubicBezTo>
                    <a:pt x="223" y="33"/>
                    <a:pt x="244" y="38"/>
                    <a:pt x="265" y="47"/>
                  </a:cubicBezTo>
                  <a:cubicBezTo>
                    <a:pt x="286" y="56"/>
                    <a:pt x="303" y="67"/>
                    <a:pt x="318" y="82"/>
                  </a:cubicBezTo>
                  <a:cubicBezTo>
                    <a:pt x="333" y="97"/>
                    <a:pt x="345" y="115"/>
                    <a:pt x="354" y="135"/>
                  </a:cubicBezTo>
                  <a:cubicBezTo>
                    <a:pt x="363" y="156"/>
                    <a:pt x="367" y="178"/>
                    <a:pt x="367" y="200"/>
                  </a:cubicBezTo>
                  <a:cubicBezTo>
                    <a:pt x="367" y="223"/>
                    <a:pt x="363" y="244"/>
                    <a:pt x="354" y="265"/>
                  </a:cubicBezTo>
                  <a:close/>
                  <a:moveTo>
                    <a:pt x="354" y="265"/>
                  </a:moveTo>
                  <a:cubicBezTo>
                    <a:pt x="354" y="265"/>
                    <a:pt x="354" y="265"/>
                    <a:pt x="354" y="26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sp>
          <p:nvSpPr>
            <p:cNvPr id="139" name="Freeform 477">
              <a:extLst>
                <a:ext uri="{FF2B5EF4-FFF2-40B4-BE49-F238E27FC236}">
                  <a16:creationId xmlns:a16="http://schemas.microsoft.com/office/drawing/2014/main" id="{A3DBF395-AEDE-B3A6-7655-7E4B001DA741}"/>
                </a:ext>
              </a:extLst>
            </p:cNvPr>
            <p:cNvSpPr>
              <a:spLocks noEditPoints="1"/>
            </p:cNvSpPr>
            <p:nvPr/>
          </p:nvSpPr>
          <p:spPr bwMode="auto">
            <a:xfrm>
              <a:off x="-998538" y="4237038"/>
              <a:ext cx="733425" cy="347663"/>
            </a:xfrm>
            <a:custGeom>
              <a:avLst/>
              <a:gdLst>
                <a:gd name="T0" fmla="*/ 157 w 194"/>
                <a:gd name="T1" fmla="*/ 19 h 92"/>
                <a:gd name="T2" fmla="*/ 97 w 194"/>
                <a:gd name="T3" fmla="*/ 0 h 92"/>
                <a:gd name="T4" fmla="*/ 38 w 194"/>
                <a:gd name="T5" fmla="*/ 19 h 92"/>
                <a:gd name="T6" fmla="*/ 2 w 194"/>
                <a:gd name="T7" fmla="*/ 70 h 92"/>
                <a:gd name="T8" fmla="*/ 3 w 194"/>
                <a:gd name="T9" fmla="*/ 83 h 92"/>
                <a:gd name="T10" fmla="*/ 13 w 194"/>
                <a:gd name="T11" fmla="*/ 91 h 92"/>
                <a:gd name="T12" fmla="*/ 25 w 194"/>
                <a:gd name="T13" fmla="*/ 90 h 92"/>
                <a:gd name="T14" fmla="*/ 34 w 194"/>
                <a:gd name="T15" fmla="*/ 80 h 92"/>
                <a:gd name="T16" fmla="*/ 58 w 194"/>
                <a:gd name="T17" fmla="*/ 46 h 92"/>
                <a:gd name="T18" fmla="*/ 97 w 194"/>
                <a:gd name="T19" fmla="*/ 33 h 92"/>
                <a:gd name="T20" fmla="*/ 137 w 194"/>
                <a:gd name="T21" fmla="*/ 46 h 92"/>
                <a:gd name="T22" fmla="*/ 161 w 194"/>
                <a:gd name="T23" fmla="*/ 80 h 92"/>
                <a:gd name="T24" fmla="*/ 169 w 194"/>
                <a:gd name="T25" fmla="*/ 90 h 92"/>
                <a:gd name="T26" fmla="*/ 182 w 194"/>
                <a:gd name="T27" fmla="*/ 91 h 92"/>
                <a:gd name="T28" fmla="*/ 192 w 194"/>
                <a:gd name="T29" fmla="*/ 83 h 92"/>
                <a:gd name="T30" fmla="*/ 193 w 194"/>
                <a:gd name="T31" fmla="*/ 70 h 92"/>
                <a:gd name="T32" fmla="*/ 157 w 194"/>
                <a:gd name="T33" fmla="*/ 19 h 92"/>
                <a:gd name="T34" fmla="*/ 157 w 194"/>
                <a:gd name="T35" fmla="*/ 19 h 92"/>
                <a:gd name="T36" fmla="*/ 157 w 194"/>
                <a:gd name="T37"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4" h="92">
                  <a:moveTo>
                    <a:pt x="157" y="19"/>
                  </a:moveTo>
                  <a:cubicBezTo>
                    <a:pt x="139" y="6"/>
                    <a:pt x="119" y="0"/>
                    <a:pt x="97" y="0"/>
                  </a:cubicBezTo>
                  <a:cubicBezTo>
                    <a:pt x="75" y="0"/>
                    <a:pt x="55" y="6"/>
                    <a:pt x="38" y="19"/>
                  </a:cubicBezTo>
                  <a:cubicBezTo>
                    <a:pt x="20" y="32"/>
                    <a:pt x="8" y="49"/>
                    <a:pt x="2" y="70"/>
                  </a:cubicBezTo>
                  <a:cubicBezTo>
                    <a:pt x="0" y="74"/>
                    <a:pt x="1" y="79"/>
                    <a:pt x="3" y="83"/>
                  </a:cubicBezTo>
                  <a:cubicBezTo>
                    <a:pt x="5" y="87"/>
                    <a:pt x="8" y="90"/>
                    <a:pt x="13" y="91"/>
                  </a:cubicBezTo>
                  <a:cubicBezTo>
                    <a:pt x="17" y="92"/>
                    <a:pt x="21" y="92"/>
                    <a:pt x="25" y="90"/>
                  </a:cubicBezTo>
                  <a:cubicBezTo>
                    <a:pt x="29" y="88"/>
                    <a:pt x="32" y="84"/>
                    <a:pt x="34" y="80"/>
                  </a:cubicBezTo>
                  <a:cubicBezTo>
                    <a:pt x="38" y="66"/>
                    <a:pt x="46" y="55"/>
                    <a:pt x="58" y="46"/>
                  </a:cubicBezTo>
                  <a:cubicBezTo>
                    <a:pt x="69" y="38"/>
                    <a:pt x="83" y="33"/>
                    <a:pt x="97" y="33"/>
                  </a:cubicBezTo>
                  <a:cubicBezTo>
                    <a:pt x="112" y="33"/>
                    <a:pt x="125" y="38"/>
                    <a:pt x="137" y="46"/>
                  </a:cubicBezTo>
                  <a:cubicBezTo>
                    <a:pt x="148" y="55"/>
                    <a:pt x="157" y="66"/>
                    <a:pt x="161" y="80"/>
                  </a:cubicBezTo>
                  <a:cubicBezTo>
                    <a:pt x="162" y="84"/>
                    <a:pt x="165" y="88"/>
                    <a:pt x="169" y="90"/>
                  </a:cubicBezTo>
                  <a:cubicBezTo>
                    <a:pt x="173" y="92"/>
                    <a:pt x="178" y="92"/>
                    <a:pt x="182" y="91"/>
                  </a:cubicBezTo>
                  <a:cubicBezTo>
                    <a:pt x="186" y="90"/>
                    <a:pt x="190" y="87"/>
                    <a:pt x="192" y="83"/>
                  </a:cubicBezTo>
                  <a:cubicBezTo>
                    <a:pt x="194" y="79"/>
                    <a:pt x="194" y="74"/>
                    <a:pt x="193" y="70"/>
                  </a:cubicBezTo>
                  <a:cubicBezTo>
                    <a:pt x="186" y="49"/>
                    <a:pt x="174" y="32"/>
                    <a:pt x="157" y="19"/>
                  </a:cubicBezTo>
                  <a:close/>
                  <a:moveTo>
                    <a:pt x="157" y="19"/>
                  </a:moveTo>
                  <a:cubicBezTo>
                    <a:pt x="157" y="19"/>
                    <a:pt x="157" y="19"/>
                    <a:pt x="157"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sp>
          <p:nvSpPr>
            <p:cNvPr id="140" name="Freeform 478">
              <a:extLst>
                <a:ext uri="{FF2B5EF4-FFF2-40B4-BE49-F238E27FC236}">
                  <a16:creationId xmlns:a16="http://schemas.microsoft.com/office/drawing/2014/main" id="{80C159E2-277F-F7BD-C078-F26193F1E60C}"/>
                </a:ext>
              </a:extLst>
            </p:cNvPr>
            <p:cNvSpPr>
              <a:spLocks noEditPoints="1"/>
            </p:cNvSpPr>
            <p:nvPr/>
          </p:nvSpPr>
          <p:spPr bwMode="auto">
            <a:xfrm>
              <a:off x="-1009650" y="3794125"/>
              <a:ext cx="254000" cy="254000"/>
            </a:xfrm>
            <a:custGeom>
              <a:avLst/>
              <a:gdLst>
                <a:gd name="T0" fmla="*/ 33 w 67"/>
                <a:gd name="T1" fmla="*/ 67 h 67"/>
                <a:gd name="T2" fmla="*/ 57 w 67"/>
                <a:gd name="T3" fmla="*/ 57 h 67"/>
                <a:gd name="T4" fmla="*/ 67 w 67"/>
                <a:gd name="T5" fmla="*/ 33 h 67"/>
                <a:gd name="T6" fmla="*/ 57 w 67"/>
                <a:gd name="T7" fmla="*/ 10 h 67"/>
                <a:gd name="T8" fmla="*/ 33 w 67"/>
                <a:gd name="T9" fmla="*/ 0 h 67"/>
                <a:gd name="T10" fmla="*/ 10 w 67"/>
                <a:gd name="T11" fmla="*/ 10 h 67"/>
                <a:gd name="T12" fmla="*/ 0 w 67"/>
                <a:gd name="T13" fmla="*/ 33 h 67"/>
                <a:gd name="T14" fmla="*/ 10 w 67"/>
                <a:gd name="T15" fmla="*/ 57 h 67"/>
                <a:gd name="T16" fmla="*/ 33 w 67"/>
                <a:gd name="T17" fmla="*/ 67 h 67"/>
                <a:gd name="T18" fmla="*/ 33 w 67"/>
                <a:gd name="T19" fmla="*/ 67 h 67"/>
                <a:gd name="T20" fmla="*/ 33 w 67"/>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67">
                  <a:moveTo>
                    <a:pt x="33" y="67"/>
                  </a:moveTo>
                  <a:cubicBezTo>
                    <a:pt x="43" y="67"/>
                    <a:pt x="51" y="64"/>
                    <a:pt x="57" y="57"/>
                  </a:cubicBezTo>
                  <a:cubicBezTo>
                    <a:pt x="64" y="51"/>
                    <a:pt x="67" y="43"/>
                    <a:pt x="67" y="33"/>
                  </a:cubicBezTo>
                  <a:cubicBezTo>
                    <a:pt x="67" y="24"/>
                    <a:pt x="64" y="16"/>
                    <a:pt x="57" y="10"/>
                  </a:cubicBezTo>
                  <a:cubicBezTo>
                    <a:pt x="51" y="3"/>
                    <a:pt x="43" y="0"/>
                    <a:pt x="33" y="0"/>
                  </a:cubicBezTo>
                  <a:cubicBezTo>
                    <a:pt x="24" y="0"/>
                    <a:pt x="16" y="3"/>
                    <a:pt x="10" y="10"/>
                  </a:cubicBezTo>
                  <a:cubicBezTo>
                    <a:pt x="3" y="16"/>
                    <a:pt x="0" y="24"/>
                    <a:pt x="0" y="33"/>
                  </a:cubicBezTo>
                  <a:cubicBezTo>
                    <a:pt x="0" y="43"/>
                    <a:pt x="3" y="51"/>
                    <a:pt x="10" y="57"/>
                  </a:cubicBezTo>
                  <a:cubicBezTo>
                    <a:pt x="16" y="64"/>
                    <a:pt x="24" y="67"/>
                    <a:pt x="33" y="67"/>
                  </a:cubicBezTo>
                  <a:close/>
                  <a:moveTo>
                    <a:pt x="33" y="67"/>
                  </a:moveTo>
                  <a:cubicBezTo>
                    <a:pt x="33" y="67"/>
                    <a:pt x="33" y="67"/>
                    <a:pt x="33" y="6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sp>
          <p:nvSpPr>
            <p:cNvPr id="141" name="Freeform 479">
              <a:extLst>
                <a:ext uri="{FF2B5EF4-FFF2-40B4-BE49-F238E27FC236}">
                  <a16:creationId xmlns:a16="http://schemas.microsoft.com/office/drawing/2014/main" id="{56828E85-0267-028A-4692-9BD6B999A4A9}"/>
                </a:ext>
              </a:extLst>
            </p:cNvPr>
            <p:cNvSpPr>
              <a:spLocks noEditPoints="1"/>
            </p:cNvSpPr>
            <p:nvPr/>
          </p:nvSpPr>
          <p:spPr bwMode="auto">
            <a:xfrm>
              <a:off x="-503238" y="3794125"/>
              <a:ext cx="249238" cy="254000"/>
            </a:xfrm>
            <a:custGeom>
              <a:avLst/>
              <a:gdLst>
                <a:gd name="T0" fmla="*/ 33 w 66"/>
                <a:gd name="T1" fmla="*/ 0 h 67"/>
                <a:gd name="T2" fmla="*/ 9 w 66"/>
                <a:gd name="T3" fmla="*/ 10 h 67"/>
                <a:gd name="T4" fmla="*/ 0 w 66"/>
                <a:gd name="T5" fmla="*/ 33 h 67"/>
                <a:gd name="T6" fmla="*/ 9 w 66"/>
                <a:gd name="T7" fmla="*/ 57 h 67"/>
                <a:gd name="T8" fmla="*/ 33 w 66"/>
                <a:gd name="T9" fmla="*/ 67 h 67"/>
                <a:gd name="T10" fmla="*/ 57 w 66"/>
                <a:gd name="T11" fmla="*/ 57 h 67"/>
                <a:gd name="T12" fmla="*/ 66 w 66"/>
                <a:gd name="T13" fmla="*/ 33 h 67"/>
                <a:gd name="T14" fmla="*/ 57 w 66"/>
                <a:gd name="T15" fmla="*/ 10 h 67"/>
                <a:gd name="T16" fmla="*/ 33 w 66"/>
                <a:gd name="T17" fmla="*/ 0 h 67"/>
                <a:gd name="T18" fmla="*/ 33 w 66"/>
                <a:gd name="T19" fmla="*/ 0 h 67"/>
                <a:gd name="T20" fmla="*/ 33 w 66"/>
                <a:gd name="T21"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67">
                  <a:moveTo>
                    <a:pt x="33" y="0"/>
                  </a:moveTo>
                  <a:cubicBezTo>
                    <a:pt x="24" y="0"/>
                    <a:pt x="16" y="3"/>
                    <a:pt x="9" y="10"/>
                  </a:cubicBezTo>
                  <a:cubicBezTo>
                    <a:pt x="3" y="16"/>
                    <a:pt x="0" y="24"/>
                    <a:pt x="0" y="33"/>
                  </a:cubicBezTo>
                  <a:cubicBezTo>
                    <a:pt x="0" y="43"/>
                    <a:pt x="3" y="51"/>
                    <a:pt x="9" y="57"/>
                  </a:cubicBezTo>
                  <a:cubicBezTo>
                    <a:pt x="16" y="64"/>
                    <a:pt x="24" y="67"/>
                    <a:pt x="33" y="67"/>
                  </a:cubicBezTo>
                  <a:cubicBezTo>
                    <a:pt x="42" y="67"/>
                    <a:pt x="50" y="64"/>
                    <a:pt x="57" y="57"/>
                  </a:cubicBezTo>
                  <a:cubicBezTo>
                    <a:pt x="63" y="51"/>
                    <a:pt x="66" y="43"/>
                    <a:pt x="66" y="33"/>
                  </a:cubicBezTo>
                  <a:cubicBezTo>
                    <a:pt x="66" y="24"/>
                    <a:pt x="63" y="16"/>
                    <a:pt x="57" y="10"/>
                  </a:cubicBezTo>
                  <a:cubicBezTo>
                    <a:pt x="50" y="3"/>
                    <a:pt x="42" y="0"/>
                    <a:pt x="33" y="0"/>
                  </a:cubicBezTo>
                  <a:close/>
                  <a:moveTo>
                    <a:pt x="33" y="0"/>
                  </a:moveTo>
                  <a:cubicBezTo>
                    <a:pt x="33" y="0"/>
                    <a:pt x="33" y="0"/>
                    <a:pt x="3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grpSp>
      <p:sp>
        <p:nvSpPr>
          <p:cNvPr id="45" name="Freeform 149">
            <a:extLst>
              <a:ext uri="{FF2B5EF4-FFF2-40B4-BE49-F238E27FC236}">
                <a16:creationId xmlns:a16="http://schemas.microsoft.com/office/drawing/2014/main" id="{11418AAC-FDF0-6F4F-A1DF-9A05E3DA4F77}"/>
              </a:ext>
            </a:extLst>
          </p:cNvPr>
          <p:cNvSpPr>
            <a:spLocks noEditPoints="1"/>
          </p:cNvSpPr>
          <p:nvPr/>
        </p:nvSpPr>
        <p:spPr bwMode="auto">
          <a:xfrm>
            <a:off x="7911178" y="5601223"/>
            <a:ext cx="369235" cy="474345"/>
          </a:xfrm>
          <a:custGeom>
            <a:avLst/>
            <a:gdLst>
              <a:gd name="T0" fmla="*/ 80 w 161"/>
              <a:gd name="T1" fmla="*/ 0 h 208"/>
              <a:gd name="T2" fmla="*/ 0 w 161"/>
              <a:gd name="T3" fmla="*/ 208 h 208"/>
              <a:gd name="T4" fmla="*/ 122 w 161"/>
              <a:gd name="T5" fmla="*/ 128 h 208"/>
              <a:gd name="T6" fmla="*/ 134 w 161"/>
              <a:gd name="T7" fmla="*/ 71 h 208"/>
              <a:gd name="T8" fmla="*/ 50 w 161"/>
              <a:gd name="T9" fmla="*/ 156 h 208"/>
              <a:gd name="T10" fmla="*/ 47 w 161"/>
              <a:gd name="T11" fmla="*/ 165 h 208"/>
              <a:gd name="T12" fmla="*/ 42 w 161"/>
              <a:gd name="T13" fmla="*/ 162 h 208"/>
              <a:gd name="T14" fmla="*/ 36 w 161"/>
              <a:gd name="T15" fmla="*/ 164 h 208"/>
              <a:gd name="T16" fmla="*/ 33 w 161"/>
              <a:gd name="T17" fmla="*/ 155 h 208"/>
              <a:gd name="T18" fmla="*/ 41 w 161"/>
              <a:gd name="T19" fmla="*/ 149 h 208"/>
              <a:gd name="T20" fmla="*/ 44 w 161"/>
              <a:gd name="T21" fmla="*/ 154 h 208"/>
              <a:gd name="T22" fmla="*/ 50 w 161"/>
              <a:gd name="T23" fmla="*/ 156 h 208"/>
              <a:gd name="T24" fmla="*/ 67 w 161"/>
              <a:gd name="T25" fmla="*/ 164 h 208"/>
              <a:gd name="T26" fmla="*/ 66 w 161"/>
              <a:gd name="T27" fmla="*/ 165 h 208"/>
              <a:gd name="T28" fmla="*/ 56 w 161"/>
              <a:gd name="T29" fmla="*/ 165 h 208"/>
              <a:gd name="T30" fmla="*/ 53 w 161"/>
              <a:gd name="T31" fmla="*/ 156 h 208"/>
              <a:gd name="T32" fmla="*/ 59 w 161"/>
              <a:gd name="T33" fmla="*/ 154 h 208"/>
              <a:gd name="T34" fmla="*/ 62 w 161"/>
              <a:gd name="T35" fmla="*/ 149 h 208"/>
              <a:gd name="T36" fmla="*/ 70 w 161"/>
              <a:gd name="T37" fmla="*/ 155 h 208"/>
              <a:gd name="T38" fmla="*/ 85 w 161"/>
              <a:gd name="T39" fmla="*/ 159 h 208"/>
              <a:gd name="T40" fmla="*/ 86 w 161"/>
              <a:gd name="T41" fmla="*/ 165 h 208"/>
              <a:gd name="T42" fmla="*/ 76 w 161"/>
              <a:gd name="T43" fmla="*/ 165 h 208"/>
              <a:gd name="T44" fmla="*/ 77 w 161"/>
              <a:gd name="T45" fmla="*/ 159 h 208"/>
              <a:gd name="T46" fmla="*/ 73 w 161"/>
              <a:gd name="T47" fmla="*/ 154 h 208"/>
              <a:gd name="T48" fmla="*/ 81 w 161"/>
              <a:gd name="T49" fmla="*/ 149 h 208"/>
              <a:gd name="T50" fmla="*/ 89 w 161"/>
              <a:gd name="T51" fmla="*/ 154 h 208"/>
              <a:gd name="T52" fmla="*/ 108 w 161"/>
              <a:gd name="T53" fmla="*/ 156 h 208"/>
              <a:gd name="T54" fmla="*/ 105 w 161"/>
              <a:gd name="T55" fmla="*/ 165 h 208"/>
              <a:gd name="T56" fmla="*/ 100 w 161"/>
              <a:gd name="T57" fmla="*/ 162 h 208"/>
              <a:gd name="T58" fmla="*/ 94 w 161"/>
              <a:gd name="T59" fmla="*/ 164 h 208"/>
              <a:gd name="T60" fmla="*/ 91 w 161"/>
              <a:gd name="T61" fmla="*/ 155 h 208"/>
              <a:gd name="T62" fmla="*/ 99 w 161"/>
              <a:gd name="T63" fmla="*/ 149 h 208"/>
              <a:gd name="T64" fmla="*/ 102 w 161"/>
              <a:gd name="T65" fmla="*/ 154 h 208"/>
              <a:gd name="T66" fmla="*/ 108 w 161"/>
              <a:gd name="T67" fmla="*/ 156 h 208"/>
              <a:gd name="T68" fmla="*/ 124 w 161"/>
              <a:gd name="T69" fmla="*/ 165 h 208"/>
              <a:gd name="T70" fmla="*/ 115 w 161"/>
              <a:gd name="T71" fmla="*/ 165 h 208"/>
              <a:gd name="T72" fmla="*/ 115 w 161"/>
              <a:gd name="T73" fmla="*/ 159 h 208"/>
              <a:gd name="T74" fmla="*/ 111 w 161"/>
              <a:gd name="T75" fmla="*/ 154 h 208"/>
              <a:gd name="T76" fmla="*/ 119 w 161"/>
              <a:gd name="T77" fmla="*/ 149 h 208"/>
              <a:gd name="T78" fmla="*/ 127 w 161"/>
              <a:gd name="T79" fmla="*/ 154 h 208"/>
              <a:gd name="T80" fmla="*/ 123 w 161"/>
              <a:gd name="T81" fmla="*/ 159 h 208"/>
              <a:gd name="T82" fmla="*/ 90 w 161"/>
              <a:gd name="T83" fmla="*/ 102 h 208"/>
              <a:gd name="T84" fmla="*/ 116 w 161"/>
              <a:gd name="T85" fmla="*/ 82 h 208"/>
              <a:gd name="T86" fmla="*/ 117 w 161"/>
              <a:gd name="T87" fmla="*/ 62 h 208"/>
              <a:gd name="T88" fmla="*/ 97 w 161"/>
              <a:gd name="T89" fmla="*/ 48 h 208"/>
              <a:gd name="T90" fmla="*/ 84 w 161"/>
              <a:gd name="T91" fmla="*/ 47 h 208"/>
              <a:gd name="T92" fmla="*/ 66 w 161"/>
              <a:gd name="T93" fmla="*/ 75 h 208"/>
              <a:gd name="T94" fmla="*/ 62 w 161"/>
              <a:gd name="T95" fmla="*/ 102 h 208"/>
              <a:gd name="T96" fmla="*/ 62 w 161"/>
              <a:gd name="T97" fmla="*/ 102 h 208"/>
              <a:gd name="T98" fmla="*/ 62 w 161"/>
              <a:gd name="T99" fmla="*/ 68 h 208"/>
              <a:gd name="T100" fmla="*/ 56 w 161"/>
              <a:gd name="T101" fmla="*/ 98 h 208"/>
              <a:gd name="T102" fmla="*/ 44 w 161"/>
              <a:gd name="T103" fmla="*/ 68 h 208"/>
              <a:gd name="T104" fmla="*/ 44 w 161"/>
              <a:gd name="T105" fmla="*/ 102 h 208"/>
              <a:gd name="T106" fmla="*/ 64 w 161"/>
              <a:gd name="T107" fmla="*/ 98 h 208"/>
              <a:gd name="T108" fmla="*/ 58 w 161"/>
              <a:gd name="T109" fmla="*/ 7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208">
                <a:moveTo>
                  <a:pt x="122" y="128"/>
                </a:moveTo>
                <a:cubicBezTo>
                  <a:pt x="140" y="115"/>
                  <a:pt x="151" y="94"/>
                  <a:pt x="151" y="71"/>
                </a:cubicBezTo>
                <a:cubicBezTo>
                  <a:pt x="151" y="31"/>
                  <a:pt x="120" y="0"/>
                  <a:pt x="80" y="0"/>
                </a:cubicBezTo>
                <a:cubicBezTo>
                  <a:pt x="41" y="0"/>
                  <a:pt x="9" y="31"/>
                  <a:pt x="9" y="71"/>
                </a:cubicBezTo>
                <a:cubicBezTo>
                  <a:pt x="9" y="94"/>
                  <a:pt x="21" y="115"/>
                  <a:pt x="39" y="128"/>
                </a:cubicBezTo>
                <a:cubicBezTo>
                  <a:pt x="0" y="208"/>
                  <a:pt x="0" y="208"/>
                  <a:pt x="0" y="208"/>
                </a:cubicBezTo>
                <a:cubicBezTo>
                  <a:pt x="80" y="174"/>
                  <a:pt x="80" y="174"/>
                  <a:pt x="80" y="174"/>
                </a:cubicBezTo>
                <a:cubicBezTo>
                  <a:pt x="161" y="208"/>
                  <a:pt x="161" y="208"/>
                  <a:pt x="161" y="208"/>
                </a:cubicBezTo>
                <a:lnTo>
                  <a:pt x="122" y="128"/>
                </a:lnTo>
                <a:close/>
                <a:moveTo>
                  <a:pt x="27" y="71"/>
                </a:moveTo>
                <a:cubicBezTo>
                  <a:pt x="27" y="41"/>
                  <a:pt x="51" y="17"/>
                  <a:pt x="80" y="17"/>
                </a:cubicBezTo>
                <a:cubicBezTo>
                  <a:pt x="110" y="17"/>
                  <a:pt x="134" y="41"/>
                  <a:pt x="134" y="71"/>
                </a:cubicBezTo>
                <a:cubicBezTo>
                  <a:pt x="134" y="100"/>
                  <a:pt x="110" y="124"/>
                  <a:pt x="80" y="124"/>
                </a:cubicBezTo>
                <a:cubicBezTo>
                  <a:pt x="51" y="124"/>
                  <a:pt x="27" y="100"/>
                  <a:pt x="27" y="71"/>
                </a:cubicBezTo>
                <a:close/>
                <a:moveTo>
                  <a:pt x="50" y="156"/>
                </a:moveTo>
                <a:cubicBezTo>
                  <a:pt x="46" y="159"/>
                  <a:pt x="46" y="159"/>
                  <a:pt x="46" y="159"/>
                </a:cubicBezTo>
                <a:cubicBezTo>
                  <a:pt x="48" y="164"/>
                  <a:pt x="48" y="164"/>
                  <a:pt x="48" y="164"/>
                </a:cubicBezTo>
                <a:cubicBezTo>
                  <a:pt x="48" y="165"/>
                  <a:pt x="48" y="165"/>
                  <a:pt x="47" y="165"/>
                </a:cubicBezTo>
                <a:cubicBezTo>
                  <a:pt x="47" y="165"/>
                  <a:pt x="47" y="165"/>
                  <a:pt x="47" y="165"/>
                </a:cubicBezTo>
                <a:cubicBezTo>
                  <a:pt x="47" y="165"/>
                  <a:pt x="47" y="165"/>
                  <a:pt x="46" y="165"/>
                </a:cubicBezTo>
                <a:cubicBezTo>
                  <a:pt x="42" y="162"/>
                  <a:pt x="42" y="162"/>
                  <a:pt x="42" y="162"/>
                </a:cubicBezTo>
                <a:cubicBezTo>
                  <a:pt x="38" y="165"/>
                  <a:pt x="38" y="165"/>
                  <a:pt x="38" y="165"/>
                </a:cubicBezTo>
                <a:cubicBezTo>
                  <a:pt x="37" y="166"/>
                  <a:pt x="37" y="166"/>
                  <a:pt x="37" y="165"/>
                </a:cubicBezTo>
                <a:cubicBezTo>
                  <a:pt x="36" y="165"/>
                  <a:pt x="36" y="165"/>
                  <a:pt x="36" y="164"/>
                </a:cubicBezTo>
                <a:cubicBezTo>
                  <a:pt x="38" y="159"/>
                  <a:pt x="38" y="159"/>
                  <a:pt x="38" y="159"/>
                </a:cubicBezTo>
                <a:cubicBezTo>
                  <a:pt x="34" y="156"/>
                  <a:pt x="34" y="156"/>
                  <a:pt x="34" y="156"/>
                </a:cubicBezTo>
                <a:cubicBezTo>
                  <a:pt x="33" y="156"/>
                  <a:pt x="33" y="155"/>
                  <a:pt x="33" y="155"/>
                </a:cubicBezTo>
                <a:cubicBezTo>
                  <a:pt x="33" y="155"/>
                  <a:pt x="34" y="154"/>
                  <a:pt x="34" y="154"/>
                </a:cubicBezTo>
                <a:cubicBezTo>
                  <a:pt x="40" y="154"/>
                  <a:pt x="40" y="154"/>
                  <a:pt x="40" y="154"/>
                </a:cubicBezTo>
                <a:cubicBezTo>
                  <a:pt x="41" y="149"/>
                  <a:pt x="41" y="149"/>
                  <a:pt x="41" y="149"/>
                </a:cubicBezTo>
                <a:cubicBezTo>
                  <a:pt x="41" y="149"/>
                  <a:pt x="42" y="149"/>
                  <a:pt x="42" y="149"/>
                </a:cubicBezTo>
                <a:cubicBezTo>
                  <a:pt x="42" y="149"/>
                  <a:pt x="43" y="149"/>
                  <a:pt x="43" y="149"/>
                </a:cubicBezTo>
                <a:cubicBezTo>
                  <a:pt x="44" y="154"/>
                  <a:pt x="44" y="154"/>
                  <a:pt x="44" y="154"/>
                </a:cubicBezTo>
                <a:cubicBezTo>
                  <a:pt x="50" y="154"/>
                  <a:pt x="50" y="154"/>
                  <a:pt x="50" y="154"/>
                </a:cubicBezTo>
                <a:cubicBezTo>
                  <a:pt x="50" y="154"/>
                  <a:pt x="51" y="155"/>
                  <a:pt x="51" y="155"/>
                </a:cubicBezTo>
                <a:cubicBezTo>
                  <a:pt x="51" y="155"/>
                  <a:pt x="51" y="156"/>
                  <a:pt x="50" y="156"/>
                </a:cubicBezTo>
                <a:close/>
                <a:moveTo>
                  <a:pt x="70" y="156"/>
                </a:moveTo>
                <a:cubicBezTo>
                  <a:pt x="65" y="159"/>
                  <a:pt x="65" y="159"/>
                  <a:pt x="65" y="159"/>
                </a:cubicBezTo>
                <a:cubicBezTo>
                  <a:pt x="67" y="164"/>
                  <a:pt x="67" y="164"/>
                  <a:pt x="67" y="164"/>
                </a:cubicBezTo>
                <a:cubicBezTo>
                  <a:pt x="67" y="165"/>
                  <a:pt x="67" y="165"/>
                  <a:pt x="67" y="165"/>
                </a:cubicBezTo>
                <a:cubicBezTo>
                  <a:pt x="67" y="165"/>
                  <a:pt x="66" y="165"/>
                  <a:pt x="66" y="165"/>
                </a:cubicBezTo>
                <a:cubicBezTo>
                  <a:pt x="66" y="165"/>
                  <a:pt x="66" y="165"/>
                  <a:pt x="66" y="165"/>
                </a:cubicBezTo>
                <a:cubicBezTo>
                  <a:pt x="61" y="162"/>
                  <a:pt x="61" y="162"/>
                  <a:pt x="61" y="162"/>
                </a:cubicBezTo>
                <a:cubicBezTo>
                  <a:pt x="57" y="165"/>
                  <a:pt x="57" y="165"/>
                  <a:pt x="57" y="165"/>
                </a:cubicBezTo>
                <a:cubicBezTo>
                  <a:pt x="57" y="166"/>
                  <a:pt x="56" y="166"/>
                  <a:pt x="56" y="165"/>
                </a:cubicBezTo>
                <a:cubicBezTo>
                  <a:pt x="56" y="165"/>
                  <a:pt x="56" y="165"/>
                  <a:pt x="56" y="164"/>
                </a:cubicBezTo>
                <a:cubicBezTo>
                  <a:pt x="57" y="159"/>
                  <a:pt x="57" y="159"/>
                  <a:pt x="57" y="159"/>
                </a:cubicBezTo>
                <a:cubicBezTo>
                  <a:pt x="53" y="156"/>
                  <a:pt x="53" y="156"/>
                  <a:pt x="53" y="156"/>
                </a:cubicBezTo>
                <a:cubicBezTo>
                  <a:pt x="53" y="156"/>
                  <a:pt x="52" y="155"/>
                  <a:pt x="53" y="155"/>
                </a:cubicBezTo>
                <a:cubicBezTo>
                  <a:pt x="53" y="155"/>
                  <a:pt x="53" y="154"/>
                  <a:pt x="53" y="154"/>
                </a:cubicBezTo>
                <a:cubicBezTo>
                  <a:pt x="59" y="154"/>
                  <a:pt x="59" y="154"/>
                  <a:pt x="59" y="154"/>
                </a:cubicBezTo>
                <a:cubicBezTo>
                  <a:pt x="61" y="149"/>
                  <a:pt x="61" y="149"/>
                  <a:pt x="61" y="149"/>
                </a:cubicBezTo>
                <a:cubicBezTo>
                  <a:pt x="61" y="149"/>
                  <a:pt x="61" y="149"/>
                  <a:pt x="61" y="149"/>
                </a:cubicBezTo>
                <a:cubicBezTo>
                  <a:pt x="62" y="149"/>
                  <a:pt x="62" y="149"/>
                  <a:pt x="62" y="149"/>
                </a:cubicBezTo>
                <a:cubicBezTo>
                  <a:pt x="64" y="154"/>
                  <a:pt x="64" y="154"/>
                  <a:pt x="64" y="154"/>
                </a:cubicBezTo>
                <a:cubicBezTo>
                  <a:pt x="69" y="154"/>
                  <a:pt x="69" y="154"/>
                  <a:pt x="69" y="154"/>
                </a:cubicBezTo>
                <a:cubicBezTo>
                  <a:pt x="70" y="154"/>
                  <a:pt x="70" y="155"/>
                  <a:pt x="70" y="155"/>
                </a:cubicBezTo>
                <a:cubicBezTo>
                  <a:pt x="70" y="155"/>
                  <a:pt x="70" y="156"/>
                  <a:pt x="70" y="156"/>
                </a:cubicBezTo>
                <a:close/>
                <a:moveTo>
                  <a:pt x="89" y="156"/>
                </a:moveTo>
                <a:cubicBezTo>
                  <a:pt x="85" y="159"/>
                  <a:pt x="85" y="159"/>
                  <a:pt x="85" y="159"/>
                </a:cubicBezTo>
                <a:cubicBezTo>
                  <a:pt x="86" y="164"/>
                  <a:pt x="86" y="164"/>
                  <a:pt x="86" y="164"/>
                </a:cubicBezTo>
                <a:cubicBezTo>
                  <a:pt x="86" y="165"/>
                  <a:pt x="86" y="165"/>
                  <a:pt x="86" y="165"/>
                </a:cubicBezTo>
                <a:cubicBezTo>
                  <a:pt x="86" y="165"/>
                  <a:pt x="86" y="165"/>
                  <a:pt x="86" y="165"/>
                </a:cubicBezTo>
                <a:cubicBezTo>
                  <a:pt x="85" y="165"/>
                  <a:pt x="85" y="165"/>
                  <a:pt x="85" y="165"/>
                </a:cubicBezTo>
                <a:cubicBezTo>
                  <a:pt x="81" y="162"/>
                  <a:pt x="81" y="162"/>
                  <a:pt x="81" y="162"/>
                </a:cubicBezTo>
                <a:cubicBezTo>
                  <a:pt x="76" y="165"/>
                  <a:pt x="76" y="165"/>
                  <a:pt x="76" y="165"/>
                </a:cubicBezTo>
                <a:cubicBezTo>
                  <a:pt x="76" y="166"/>
                  <a:pt x="76" y="166"/>
                  <a:pt x="75" y="165"/>
                </a:cubicBezTo>
                <a:cubicBezTo>
                  <a:pt x="75" y="165"/>
                  <a:pt x="75" y="165"/>
                  <a:pt x="75" y="164"/>
                </a:cubicBezTo>
                <a:cubicBezTo>
                  <a:pt x="77" y="159"/>
                  <a:pt x="77" y="159"/>
                  <a:pt x="77" y="159"/>
                </a:cubicBezTo>
                <a:cubicBezTo>
                  <a:pt x="72" y="156"/>
                  <a:pt x="72" y="156"/>
                  <a:pt x="72" y="156"/>
                </a:cubicBezTo>
                <a:cubicBezTo>
                  <a:pt x="72" y="156"/>
                  <a:pt x="72" y="155"/>
                  <a:pt x="72" y="155"/>
                </a:cubicBezTo>
                <a:cubicBezTo>
                  <a:pt x="72" y="155"/>
                  <a:pt x="72" y="154"/>
                  <a:pt x="73" y="154"/>
                </a:cubicBezTo>
                <a:cubicBezTo>
                  <a:pt x="78" y="154"/>
                  <a:pt x="78" y="154"/>
                  <a:pt x="78" y="154"/>
                </a:cubicBezTo>
                <a:cubicBezTo>
                  <a:pt x="80" y="149"/>
                  <a:pt x="80" y="149"/>
                  <a:pt x="80" y="149"/>
                </a:cubicBezTo>
                <a:cubicBezTo>
                  <a:pt x="80" y="149"/>
                  <a:pt x="80" y="149"/>
                  <a:pt x="81" y="149"/>
                </a:cubicBezTo>
                <a:cubicBezTo>
                  <a:pt x="81" y="149"/>
                  <a:pt x="81" y="149"/>
                  <a:pt x="81" y="149"/>
                </a:cubicBezTo>
                <a:cubicBezTo>
                  <a:pt x="83" y="154"/>
                  <a:pt x="83" y="154"/>
                  <a:pt x="83" y="154"/>
                </a:cubicBezTo>
                <a:cubicBezTo>
                  <a:pt x="89" y="154"/>
                  <a:pt x="89" y="154"/>
                  <a:pt x="89" y="154"/>
                </a:cubicBezTo>
                <a:cubicBezTo>
                  <a:pt x="89" y="154"/>
                  <a:pt x="89" y="155"/>
                  <a:pt x="89" y="155"/>
                </a:cubicBezTo>
                <a:cubicBezTo>
                  <a:pt x="90" y="155"/>
                  <a:pt x="89" y="156"/>
                  <a:pt x="89" y="156"/>
                </a:cubicBezTo>
                <a:close/>
                <a:moveTo>
                  <a:pt x="108" y="156"/>
                </a:moveTo>
                <a:cubicBezTo>
                  <a:pt x="104" y="159"/>
                  <a:pt x="104" y="159"/>
                  <a:pt x="104" y="159"/>
                </a:cubicBezTo>
                <a:cubicBezTo>
                  <a:pt x="106" y="164"/>
                  <a:pt x="106" y="164"/>
                  <a:pt x="106" y="164"/>
                </a:cubicBezTo>
                <a:cubicBezTo>
                  <a:pt x="106" y="165"/>
                  <a:pt x="106" y="165"/>
                  <a:pt x="105" y="165"/>
                </a:cubicBezTo>
                <a:cubicBezTo>
                  <a:pt x="105" y="165"/>
                  <a:pt x="105" y="165"/>
                  <a:pt x="105" y="165"/>
                </a:cubicBezTo>
                <a:cubicBezTo>
                  <a:pt x="105" y="165"/>
                  <a:pt x="105" y="165"/>
                  <a:pt x="104" y="165"/>
                </a:cubicBezTo>
                <a:cubicBezTo>
                  <a:pt x="100" y="162"/>
                  <a:pt x="100" y="162"/>
                  <a:pt x="100" y="162"/>
                </a:cubicBezTo>
                <a:cubicBezTo>
                  <a:pt x="96" y="165"/>
                  <a:pt x="96" y="165"/>
                  <a:pt x="96" y="165"/>
                </a:cubicBezTo>
                <a:cubicBezTo>
                  <a:pt x="95" y="166"/>
                  <a:pt x="95" y="166"/>
                  <a:pt x="95" y="165"/>
                </a:cubicBezTo>
                <a:cubicBezTo>
                  <a:pt x="94" y="165"/>
                  <a:pt x="94" y="165"/>
                  <a:pt x="94" y="164"/>
                </a:cubicBezTo>
                <a:cubicBezTo>
                  <a:pt x="96" y="159"/>
                  <a:pt x="96" y="159"/>
                  <a:pt x="96" y="159"/>
                </a:cubicBezTo>
                <a:cubicBezTo>
                  <a:pt x="92" y="156"/>
                  <a:pt x="92" y="156"/>
                  <a:pt x="92" y="156"/>
                </a:cubicBezTo>
                <a:cubicBezTo>
                  <a:pt x="91" y="156"/>
                  <a:pt x="91" y="155"/>
                  <a:pt x="91" y="155"/>
                </a:cubicBezTo>
                <a:cubicBezTo>
                  <a:pt x="91" y="155"/>
                  <a:pt x="92" y="154"/>
                  <a:pt x="92" y="154"/>
                </a:cubicBezTo>
                <a:cubicBezTo>
                  <a:pt x="98" y="154"/>
                  <a:pt x="98" y="154"/>
                  <a:pt x="98" y="154"/>
                </a:cubicBezTo>
                <a:cubicBezTo>
                  <a:pt x="99" y="149"/>
                  <a:pt x="99" y="149"/>
                  <a:pt x="99" y="149"/>
                </a:cubicBezTo>
                <a:cubicBezTo>
                  <a:pt x="99" y="149"/>
                  <a:pt x="100" y="149"/>
                  <a:pt x="100" y="149"/>
                </a:cubicBezTo>
                <a:cubicBezTo>
                  <a:pt x="100" y="149"/>
                  <a:pt x="101" y="149"/>
                  <a:pt x="101" y="149"/>
                </a:cubicBezTo>
                <a:cubicBezTo>
                  <a:pt x="102" y="154"/>
                  <a:pt x="102" y="154"/>
                  <a:pt x="102" y="154"/>
                </a:cubicBezTo>
                <a:cubicBezTo>
                  <a:pt x="108" y="154"/>
                  <a:pt x="108" y="154"/>
                  <a:pt x="108" y="154"/>
                </a:cubicBezTo>
                <a:cubicBezTo>
                  <a:pt x="108" y="154"/>
                  <a:pt x="109" y="155"/>
                  <a:pt x="109" y="155"/>
                </a:cubicBezTo>
                <a:cubicBezTo>
                  <a:pt x="109" y="155"/>
                  <a:pt x="109" y="156"/>
                  <a:pt x="108" y="156"/>
                </a:cubicBezTo>
                <a:close/>
                <a:moveTo>
                  <a:pt x="125" y="164"/>
                </a:moveTo>
                <a:cubicBezTo>
                  <a:pt x="125" y="165"/>
                  <a:pt x="125" y="165"/>
                  <a:pt x="125" y="165"/>
                </a:cubicBezTo>
                <a:cubicBezTo>
                  <a:pt x="125" y="165"/>
                  <a:pt x="124" y="165"/>
                  <a:pt x="124" y="165"/>
                </a:cubicBezTo>
                <a:cubicBezTo>
                  <a:pt x="124" y="165"/>
                  <a:pt x="124" y="165"/>
                  <a:pt x="124" y="165"/>
                </a:cubicBezTo>
                <a:cubicBezTo>
                  <a:pt x="119" y="162"/>
                  <a:pt x="119" y="162"/>
                  <a:pt x="119" y="162"/>
                </a:cubicBezTo>
                <a:cubicBezTo>
                  <a:pt x="115" y="165"/>
                  <a:pt x="115" y="165"/>
                  <a:pt x="115" y="165"/>
                </a:cubicBezTo>
                <a:cubicBezTo>
                  <a:pt x="115" y="166"/>
                  <a:pt x="114" y="166"/>
                  <a:pt x="114" y="165"/>
                </a:cubicBezTo>
                <a:cubicBezTo>
                  <a:pt x="114" y="165"/>
                  <a:pt x="114" y="165"/>
                  <a:pt x="114" y="164"/>
                </a:cubicBezTo>
                <a:cubicBezTo>
                  <a:pt x="115" y="159"/>
                  <a:pt x="115" y="159"/>
                  <a:pt x="115" y="159"/>
                </a:cubicBezTo>
                <a:cubicBezTo>
                  <a:pt x="111" y="156"/>
                  <a:pt x="111" y="156"/>
                  <a:pt x="111" y="156"/>
                </a:cubicBezTo>
                <a:cubicBezTo>
                  <a:pt x="111" y="156"/>
                  <a:pt x="110" y="155"/>
                  <a:pt x="111" y="155"/>
                </a:cubicBezTo>
                <a:cubicBezTo>
                  <a:pt x="111" y="155"/>
                  <a:pt x="111" y="154"/>
                  <a:pt x="111" y="154"/>
                </a:cubicBezTo>
                <a:cubicBezTo>
                  <a:pt x="117" y="154"/>
                  <a:pt x="117" y="154"/>
                  <a:pt x="117" y="154"/>
                </a:cubicBezTo>
                <a:cubicBezTo>
                  <a:pt x="119" y="149"/>
                  <a:pt x="119" y="149"/>
                  <a:pt x="119" y="149"/>
                </a:cubicBezTo>
                <a:cubicBezTo>
                  <a:pt x="119" y="149"/>
                  <a:pt x="119" y="149"/>
                  <a:pt x="119" y="149"/>
                </a:cubicBezTo>
                <a:cubicBezTo>
                  <a:pt x="120" y="149"/>
                  <a:pt x="120" y="149"/>
                  <a:pt x="120" y="149"/>
                </a:cubicBezTo>
                <a:cubicBezTo>
                  <a:pt x="122" y="154"/>
                  <a:pt x="122" y="154"/>
                  <a:pt x="122" y="154"/>
                </a:cubicBezTo>
                <a:cubicBezTo>
                  <a:pt x="127" y="154"/>
                  <a:pt x="127" y="154"/>
                  <a:pt x="127" y="154"/>
                </a:cubicBezTo>
                <a:cubicBezTo>
                  <a:pt x="128" y="154"/>
                  <a:pt x="128" y="155"/>
                  <a:pt x="128" y="155"/>
                </a:cubicBezTo>
                <a:cubicBezTo>
                  <a:pt x="128" y="155"/>
                  <a:pt x="128" y="156"/>
                  <a:pt x="128" y="156"/>
                </a:cubicBezTo>
                <a:cubicBezTo>
                  <a:pt x="123" y="159"/>
                  <a:pt x="123" y="159"/>
                  <a:pt x="123" y="159"/>
                </a:cubicBezTo>
                <a:lnTo>
                  <a:pt x="125" y="164"/>
                </a:lnTo>
                <a:close/>
                <a:moveTo>
                  <a:pt x="70" y="99"/>
                </a:moveTo>
                <a:cubicBezTo>
                  <a:pt x="73" y="99"/>
                  <a:pt x="78" y="101"/>
                  <a:pt x="90" y="102"/>
                </a:cubicBezTo>
                <a:cubicBezTo>
                  <a:pt x="103" y="103"/>
                  <a:pt x="107" y="101"/>
                  <a:pt x="111" y="97"/>
                </a:cubicBezTo>
                <a:cubicBezTo>
                  <a:pt x="115" y="94"/>
                  <a:pt x="112" y="91"/>
                  <a:pt x="115" y="89"/>
                </a:cubicBezTo>
                <a:cubicBezTo>
                  <a:pt x="118" y="88"/>
                  <a:pt x="117" y="86"/>
                  <a:pt x="116" y="82"/>
                </a:cubicBezTo>
                <a:cubicBezTo>
                  <a:pt x="114" y="79"/>
                  <a:pt x="120" y="76"/>
                  <a:pt x="118" y="74"/>
                </a:cubicBezTo>
                <a:cubicBezTo>
                  <a:pt x="117" y="73"/>
                  <a:pt x="115" y="72"/>
                  <a:pt x="116" y="69"/>
                </a:cubicBezTo>
                <a:cubicBezTo>
                  <a:pt x="118" y="67"/>
                  <a:pt x="120" y="66"/>
                  <a:pt x="117" y="62"/>
                </a:cubicBezTo>
                <a:cubicBezTo>
                  <a:pt x="115" y="58"/>
                  <a:pt x="114" y="58"/>
                  <a:pt x="108" y="58"/>
                </a:cubicBezTo>
                <a:cubicBezTo>
                  <a:pt x="95" y="58"/>
                  <a:pt x="95" y="58"/>
                  <a:pt x="95" y="58"/>
                </a:cubicBezTo>
                <a:cubicBezTo>
                  <a:pt x="92" y="58"/>
                  <a:pt x="94" y="53"/>
                  <a:pt x="97" y="48"/>
                </a:cubicBezTo>
                <a:cubicBezTo>
                  <a:pt x="100" y="43"/>
                  <a:pt x="102" y="38"/>
                  <a:pt x="98" y="33"/>
                </a:cubicBezTo>
                <a:cubicBezTo>
                  <a:pt x="95" y="28"/>
                  <a:pt x="90" y="28"/>
                  <a:pt x="90" y="31"/>
                </a:cubicBezTo>
                <a:cubicBezTo>
                  <a:pt x="90" y="35"/>
                  <a:pt x="89" y="44"/>
                  <a:pt x="84" y="47"/>
                </a:cubicBezTo>
                <a:cubicBezTo>
                  <a:pt x="79" y="50"/>
                  <a:pt x="78" y="53"/>
                  <a:pt x="76" y="60"/>
                </a:cubicBezTo>
                <a:cubicBezTo>
                  <a:pt x="73" y="66"/>
                  <a:pt x="69" y="68"/>
                  <a:pt x="67" y="68"/>
                </a:cubicBezTo>
                <a:cubicBezTo>
                  <a:pt x="66" y="68"/>
                  <a:pt x="66" y="72"/>
                  <a:pt x="66" y="75"/>
                </a:cubicBezTo>
                <a:cubicBezTo>
                  <a:pt x="66" y="75"/>
                  <a:pt x="66" y="92"/>
                  <a:pt x="66" y="95"/>
                </a:cubicBezTo>
                <a:cubicBezTo>
                  <a:pt x="66" y="98"/>
                  <a:pt x="67" y="98"/>
                  <a:pt x="70" y="99"/>
                </a:cubicBezTo>
                <a:close/>
                <a:moveTo>
                  <a:pt x="62" y="102"/>
                </a:moveTo>
                <a:cubicBezTo>
                  <a:pt x="61" y="102"/>
                  <a:pt x="61" y="102"/>
                  <a:pt x="61" y="101"/>
                </a:cubicBezTo>
                <a:cubicBezTo>
                  <a:pt x="61" y="102"/>
                  <a:pt x="61" y="102"/>
                  <a:pt x="60" y="102"/>
                </a:cubicBezTo>
                <a:lnTo>
                  <a:pt x="62" y="102"/>
                </a:lnTo>
                <a:close/>
                <a:moveTo>
                  <a:pt x="60" y="68"/>
                </a:moveTo>
                <a:cubicBezTo>
                  <a:pt x="61" y="68"/>
                  <a:pt x="61" y="68"/>
                  <a:pt x="61" y="68"/>
                </a:cubicBezTo>
                <a:cubicBezTo>
                  <a:pt x="61" y="68"/>
                  <a:pt x="61" y="68"/>
                  <a:pt x="62" y="68"/>
                </a:cubicBezTo>
                <a:lnTo>
                  <a:pt x="60" y="68"/>
                </a:lnTo>
                <a:close/>
                <a:moveTo>
                  <a:pt x="53" y="102"/>
                </a:moveTo>
                <a:cubicBezTo>
                  <a:pt x="55" y="102"/>
                  <a:pt x="56" y="100"/>
                  <a:pt x="56" y="98"/>
                </a:cubicBezTo>
                <a:cubicBezTo>
                  <a:pt x="56" y="72"/>
                  <a:pt x="56" y="72"/>
                  <a:pt x="56" y="72"/>
                </a:cubicBezTo>
                <a:cubicBezTo>
                  <a:pt x="56" y="70"/>
                  <a:pt x="55" y="68"/>
                  <a:pt x="53" y="68"/>
                </a:cubicBezTo>
                <a:cubicBezTo>
                  <a:pt x="44" y="68"/>
                  <a:pt x="44" y="68"/>
                  <a:pt x="44" y="68"/>
                </a:cubicBezTo>
                <a:cubicBezTo>
                  <a:pt x="42" y="68"/>
                  <a:pt x="41" y="70"/>
                  <a:pt x="41" y="72"/>
                </a:cubicBezTo>
                <a:cubicBezTo>
                  <a:pt x="41" y="98"/>
                  <a:pt x="41" y="98"/>
                  <a:pt x="41" y="98"/>
                </a:cubicBezTo>
                <a:cubicBezTo>
                  <a:pt x="41" y="100"/>
                  <a:pt x="42" y="102"/>
                  <a:pt x="44" y="102"/>
                </a:cubicBezTo>
                <a:lnTo>
                  <a:pt x="53" y="102"/>
                </a:lnTo>
                <a:close/>
                <a:moveTo>
                  <a:pt x="61" y="101"/>
                </a:moveTo>
                <a:cubicBezTo>
                  <a:pt x="63" y="101"/>
                  <a:pt x="64" y="100"/>
                  <a:pt x="64" y="98"/>
                </a:cubicBezTo>
                <a:cubicBezTo>
                  <a:pt x="64" y="72"/>
                  <a:pt x="64" y="72"/>
                  <a:pt x="64" y="72"/>
                </a:cubicBezTo>
                <a:cubicBezTo>
                  <a:pt x="64" y="70"/>
                  <a:pt x="63" y="69"/>
                  <a:pt x="61" y="68"/>
                </a:cubicBezTo>
                <a:cubicBezTo>
                  <a:pt x="59" y="69"/>
                  <a:pt x="58" y="70"/>
                  <a:pt x="58" y="72"/>
                </a:cubicBezTo>
                <a:cubicBezTo>
                  <a:pt x="58" y="98"/>
                  <a:pt x="58" y="98"/>
                  <a:pt x="58" y="98"/>
                </a:cubicBezTo>
                <a:cubicBezTo>
                  <a:pt x="58" y="100"/>
                  <a:pt x="59" y="101"/>
                  <a:pt x="61" y="101"/>
                </a:cubicBezTo>
                <a:close/>
              </a:path>
            </a:pathLst>
          </a:custGeom>
          <a:solidFill>
            <a:srgbClr val="FFCE63"/>
          </a:solidFill>
          <a:ln>
            <a:noFill/>
          </a:ln>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46" name="Freeform 190">
            <a:extLst>
              <a:ext uri="{FF2B5EF4-FFF2-40B4-BE49-F238E27FC236}">
                <a16:creationId xmlns:a16="http://schemas.microsoft.com/office/drawing/2014/main" id="{368F4ABF-60D9-5D25-DC40-EBD7872BED57}"/>
              </a:ext>
            </a:extLst>
          </p:cNvPr>
          <p:cNvSpPr>
            <a:spLocks noEditPoints="1"/>
          </p:cNvSpPr>
          <p:nvPr/>
        </p:nvSpPr>
        <p:spPr bwMode="auto">
          <a:xfrm>
            <a:off x="9244969" y="5049617"/>
            <a:ext cx="420616" cy="367238"/>
          </a:xfrm>
          <a:custGeom>
            <a:avLst/>
            <a:gdLst>
              <a:gd name="T0" fmla="*/ 207 w 232"/>
              <a:gd name="T1" fmla="*/ 57 h 204"/>
              <a:gd name="T2" fmla="*/ 206 w 232"/>
              <a:gd name="T3" fmla="*/ 57 h 204"/>
              <a:gd name="T4" fmla="*/ 190 w 232"/>
              <a:gd name="T5" fmla="*/ 86 h 204"/>
              <a:gd name="T6" fmla="*/ 192 w 232"/>
              <a:gd name="T7" fmla="*/ 97 h 204"/>
              <a:gd name="T8" fmla="*/ 159 w 232"/>
              <a:gd name="T9" fmla="*/ 130 h 204"/>
              <a:gd name="T10" fmla="*/ 128 w 232"/>
              <a:gd name="T11" fmla="*/ 108 h 204"/>
              <a:gd name="T12" fmla="*/ 120 w 232"/>
              <a:gd name="T13" fmla="*/ 103 h 204"/>
              <a:gd name="T14" fmla="*/ 119 w 232"/>
              <a:gd name="T15" fmla="*/ 104 h 204"/>
              <a:gd name="T16" fmla="*/ 119 w 232"/>
              <a:gd name="T17" fmla="*/ 131 h 204"/>
              <a:gd name="T18" fmla="*/ 133 w 232"/>
              <a:gd name="T19" fmla="*/ 158 h 204"/>
              <a:gd name="T20" fmla="*/ 101 w 232"/>
              <a:gd name="T21" fmla="*/ 191 h 204"/>
              <a:gd name="T22" fmla="*/ 68 w 232"/>
              <a:gd name="T23" fmla="*/ 164 h 204"/>
              <a:gd name="T24" fmla="*/ 57 w 232"/>
              <a:gd name="T25" fmla="*/ 157 h 204"/>
              <a:gd name="T26" fmla="*/ 39 w 232"/>
              <a:gd name="T27" fmla="*/ 163 h 204"/>
              <a:gd name="T28" fmla="*/ 38 w 232"/>
              <a:gd name="T29" fmla="*/ 163 h 204"/>
              <a:gd name="T30" fmla="*/ 17 w 232"/>
              <a:gd name="T31" fmla="*/ 204 h 204"/>
              <a:gd name="T32" fmla="*/ 232 w 232"/>
              <a:gd name="T33" fmla="*/ 204 h 204"/>
              <a:gd name="T34" fmla="*/ 232 w 232"/>
              <a:gd name="T35" fmla="*/ 46 h 204"/>
              <a:gd name="T36" fmla="*/ 207 w 232"/>
              <a:gd name="T37" fmla="*/ 57 h 204"/>
              <a:gd name="T38" fmla="*/ 39 w 232"/>
              <a:gd name="T39" fmla="*/ 155 h 204"/>
              <a:gd name="T40" fmla="*/ 57 w 232"/>
              <a:gd name="T41" fmla="*/ 147 h 204"/>
              <a:gd name="T42" fmla="*/ 76 w 232"/>
              <a:gd name="T43" fmla="*/ 159 h 204"/>
              <a:gd name="T44" fmla="*/ 101 w 232"/>
              <a:gd name="T45" fmla="*/ 183 h 204"/>
              <a:gd name="T46" fmla="*/ 125 w 232"/>
              <a:gd name="T47" fmla="*/ 158 h 204"/>
              <a:gd name="T48" fmla="*/ 111 w 232"/>
              <a:gd name="T49" fmla="*/ 136 h 204"/>
              <a:gd name="T50" fmla="*/ 111 w 232"/>
              <a:gd name="T51" fmla="*/ 100 h 204"/>
              <a:gd name="T52" fmla="*/ 118 w 232"/>
              <a:gd name="T53" fmla="*/ 94 h 204"/>
              <a:gd name="T54" fmla="*/ 135 w 232"/>
              <a:gd name="T55" fmla="*/ 102 h 204"/>
              <a:gd name="T56" fmla="*/ 159 w 232"/>
              <a:gd name="T57" fmla="*/ 122 h 204"/>
              <a:gd name="T58" fmla="*/ 184 w 232"/>
              <a:gd name="T59" fmla="*/ 97 h 204"/>
              <a:gd name="T60" fmla="*/ 181 w 232"/>
              <a:gd name="T61" fmla="*/ 85 h 204"/>
              <a:gd name="T62" fmla="*/ 201 w 232"/>
              <a:gd name="T63" fmla="*/ 48 h 204"/>
              <a:gd name="T64" fmla="*/ 207 w 232"/>
              <a:gd name="T65" fmla="*/ 49 h 204"/>
              <a:gd name="T66" fmla="*/ 232 w 232"/>
              <a:gd name="T67" fmla="*/ 24 h 204"/>
              <a:gd name="T68" fmla="*/ 207 w 232"/>
              <a:gd name="T69" fmla="*/ 0 h 204"/>
              <a:gd name="T70" fmla="*/ 183 w 232"/>
              <a:gd name="T71" fmla="*/ 24 h 204"/>
              <a:gd name="T72" fmla="*/ 187 w 232"/>
              <a:gd name="T73" fmla="*/ 38 h 204"/>
              <a:gd name="T74" fmla="*/ 167 w 232"/>
              <a:gd name="T75" fmla="*/ 74 h 204"/>
              <a:gd name="T76" fmla="*/ 159 w 232"/>
              <a:gd name="T77" fmla="*/ 72 h 204"/>
              <a:gd name="T78" fmla="*/ 138 w 232"/>
              <a:gd name="T79" fmla="*/ 84 h 204"/>
              <a:gd name="T80" fmla="*/ 125 w 232"/>
              <a:gd name="T81" fmla="*/ 77 h 204"/>
              <a:gd name="T82" fmla="*/ 100 w 232"/>
              <a:gd name="T83" fmla="*/ 53 h 204"/>
              <a:gd name="T84" fmla="*/ 75 w 232"/>
              <a:gd name="T85" fmla="*/ 78 h 204"/>
              <a:gd name="T86" fmla="*/ 93 w 232"/>
              <a:gd name="T87" fmla="*/ 101 h 204"/>
              <a:gd name="T88" fmla="*/ 93 w 232"/>
              <a:gd name="T89" fmla="*/ 135 h 204"/>
              <a:gd name="T90" fmla="*/ 82 w 232"/>
              <a:gd name="T91" fmla="*/ 142 h 204"/>
              <a:gd name="T92" fmla="*/ 64 w 232"/>
              <a:gd name="T93" fmla="*/ 131 h 204"/>
              <a:gd name="T94" fmla="*/ 64 w 232"/>
              <a:gd name="T95" fmla="*/ 130 h 204"/>
              <a:gd name="T96" fmla="*/ 39 w 232"/>
              <a:gd name="T97" fmla="*/ 105 h 204"/>
              <a:gd name="T98" fmla="*/ 15 w 232"/>
              <a:gd name="T99" fmla="*/ 130 h 204"/>
              <a:gd name="T100" fmla="*/ 19 w 232"/>
              <a:gd name="T101" fmla="*/ 144 h 204"/>
              <a:gd name="T102" fmla="*/ 0 w 232"/>
              <a:gd name="T103" fmla="*/ 181 h 204"/>
              <a:gd name="T104" fmla="*/ 0 w 232"/>
              <a:gd name="T105" fmla="*/ 204 h 204"/>
              <a:gd name="T106" fmla="*/ 8 w 232"/>
              <a:gd name="T107" fmla="*/ 204 h 204"/>
              <a:gd name="T108" fmla="*/ 33 w 232"/>
              <a:gd name="T109" fmla="*/ 154 h 204"/>
              <a:gd name="T110" fmla="*/ 39 w 232"/>
              <a:gd name="T111" fmla="*/ 15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2" h="204">
                <a:moveTo>
                  <a:pt x="207" y="57"/>
                </a:moveTo>
                <a:cubicBezTo>
                  <a:pt x="207" y="57"/>
                  <a:pt x="206" y="57"/>
                  <a:pt x="206" y="57"/>
                </a:cubicBezTo>
                <a:cubicBezTo>
                  <a:pt x="190" y="86"/>
                  <a:pt x="190" y="86"/>
                  <a:pt x="190" y="86"/>
                </a:cubicBezTo>
                <a:cubicBezTo>
                  <a:pt x="191" y="89"/>
                  <a:pt x="192" y="93"/>
                  <a:pt x="192" y="97"/>
                </a:cubicBezTo>
                <a:cubicBezTo>
                  <a:pt x="192" y="115"/>
                  <a:pt x="177" y="130"/>
                  <a:pt x="159" y="130"/>
                </a:cubicBezTo>
                <a:cubicBezTo>
                  <a:pt x="145" y="130"/>
                  <a:pt x="133" y="121"/>
                  <a:pt x="128" y="108"/>
                </a:cubicBezTo>
                <a:cubicBezTo>
                  <a:pt x="120" y="103"/>
                  <a:pt x="120" y="103"/>
                  <a:pt x="120" y="103"/>
                </a:cubicBezTo>
                <a:cubicBezTo>
                  <a:pt x="119" y="104"/>
                  <a:pt x="119" y="104"/>
                  <a:pt x="119" y="104"/>
                </a:cubicBezTo>
                <a:cubicBezTo>
                  <a:pt x="119" y="131"/>
                  <a:pt x="119" y="131"/>
                  <a:pt x="119" y="131"/>
                </a:cubicBezTo>
                <a:cubicBezTo>
                  <a:pt x="128" y="137"/>
                  <a:pt x="133" y="147"/>
                  <a:pt x="133" y="158"/>
                </a:cubicBezTo>
                <a:cubicBezTo>
                  <a:pt x="133" y="176"/>
                  <a:pt x="119" y="191"/>
                  <a:pt x="101" y="191"/>
                </a:cubicBezTo>
                <a:cubicBezTo>
                  <a:pt x="84" y="191"/>
                  <a:pt x="71" y="179"/>
                  <a:pt x="68" y="164"/>
                </a:cubicBezTo>
                <a:cubicBezTo>
                  <a:pt x="57" y="157"/>
                  <a:pt x="57" y="157"/>
                  <a:pt x="57" y="157"/>
                </a:cubicBezTo>
                <a:cubicBezTo>
                  <a:pt x="52" y="161"/>
                  <a:pt x="46" y="163"/>
                  <a:pt x="39" y="163"/>
                </a:cubicBezTo>
                <a:cubicBezTo>
                  <a:pt x="39" y="163"/>
                  <a:pt x="38" y="163"/>
                  <a:pt x="38" y="163"/>
                </a:cubicBezTo>
                <a:cubicBezTo>
                  <a:pt x="17" y="204"/>
                  <a:pt x="17" y="204"/>
                  <a:pt x="17" y="204"/>
                </a:cubicBezTo>
                <a:cubicBezTo>
                  <a:pt x="232" y="204"/>
                  <a:pt x="232" y="204"/>
                  <a:pt x="232" y="204"/>
                </a:cubicBezTo>
                <a:cubicBezTo>
                  <a:pt x="232" y="46"/>
                  <a:pt x="232" y="46"/>
                  <a:pt x="232" y="46"/>
                </a:cubicBezTo>
                <a:cubicBezTo>
                  <a:pt x="226" y="53"/>
                  <a:pt x="217" y="57"/>
                  <a:pt x="207" y="57"/>
                </a:cubicBezTo>
                <a:close/>
                <a:moveTo>
                  <a:pt x="39" y="155"/>
                </a:moveTo>
                <a:cubicBezTo>
                  <a:pt x="46" y="155"/>
                  <a:pt x="52" y="152"/>
                  <a:pt x="57" y="147"/>
                </a:cubicBezTo>
                <a:cubicBezTo>
                  <a:pt x="76" y="159"/>
                  <a:pt x="76" y="159"/>
                  <a:pt x="76" y="159"/>
                </a:cubicBezTo>
                <a:cubicBezTo>
                  <a:pt x="76" y="172"/>
                  <a:pt x="87" y="183"/>
                  <a:pt x="101" y="183"/>
                </a:cubicBezTo>
                <a:cubicBezTo>
                  <a:pt x="114" y="183"/>
                  <a:pt x="125" y="172"/>
                  <a:pt x="125" y="158"/>
                </a:cubicBezTo>
                <a:cubicBezTo>
                  <a:pt x="125" y="148"/>
                  <a:pt x="119" y="140"/>
                  <a:pt x="111" y="136"/>
                </a:cubicBezTo>
                <a:cubicBezTo>
                  <a:pt x="111" y="100"/>
                  <a:pt x="111" y="100"/>
                  <a:pt x="111" y="100"/>
                </a:cubicBezTo>
                <a:cubicBezTo>
                  <a:pt x="114" y="98"/>
                  <a:pt x="116" y="96"/>
                  <a:pt x="118" y="94"/>
                </a:cubicBezTo>
                <a:cubicBezTo>
                  <a:pt x="135" y="102"/>
                  <a:pt x="135" y="102"/>
                  <a:pt x="135" y="102"/>
                </a:cubicBezTo>
                <a:cubicBezTo>
                  <a:pt x="138" y="113"/>
                  <a:pt x="147" y="122"/>
                  <a:pt x="159" y="122"/>
                </a:cubicBezTo>
                <a:cubicBezTo>
                  <a:pt x="173" y="122"/>
                  <a:pt x="184" y="111"/>
                  <a:pt x="184" y="97"/>
                </a:cubicBezTo>
                <a:cubicBezTo>
                  <a:pt x="184" y="93"/>
                  <a:pt x="183" y="89"/>
                  <a:pt x="181" y="85"/>
                </a:cubicBezTo>
                <a:cubicBezTo>
                  <a:pt x="201" y="48"/>
                  <a:pt x="201" y="48"/>
                  <a:pt x="201" y="48"/>
                </a:cubicBezTo>
                <a:cubicBezTo>
                  <a:pt x="203" y="49"/>
                  <a:pt x="205" y="49"/>
                  <a:pt x="207" y="49"/>
                </a:cubicBezTo>
                <a:cubicBezTo>
                  <a:pt x="221" y="49"/>
                  <a:pt x="232" y="38"/>
                  <a:pt x="232" y="24"/>
                </a:cubicBezTo>
                <a:cubicBezTo>
                  <a:pt x="232" y="11"/>
                  <a:pt x="221" y="0"/>
                  <a:pt x="207" y="0"/>
                </a:cubicBezTo>
                <a:cubicBezTo>
                  <a:pt x="194" y="0"/>
                  <a:pt x="183" y="11"/>
                  <a:pt x="183" y="24"/>
                </a:cubicBezTo>
                <a:cubicBezTo>
                  <a:pt x="183" y="29"/>
                  <a:pt x="184" y="34"/>
                  <a:pt x="187" y="38"/>
                </a:cubicBezTo>
                <a:cubicBezTo>
                  <a:pt x="167" y="74"/>
                  <a:pt x="167" y="74"/>
                  <a:pt x="167" y="74"/>
                </a:cubicBezTo>
                <a:cubicBezTo>
                  <a:pt x="164" y="73"/>
                  <a:pt x="162" y="72"/>
                  <a:pt x="159" y="72"/>
                </a:cubicBezTo>
                <a:cubicBezTo>
                  <a:pt x="150" y="72"/>
                  <a:pt x="143" y="77"/>
                  <a:pt x="138" y="84"/>
                </a:cubicBezTo>
                <a:cubicBezTo>
                  <a:pt x="125" y="77"/>
                  <a:pt x="125" y="77"/>
                  <a:pt x="125" y="77"/>
                </a:cubicBezTo>
                <a:cubicBezTo>
                  <a:pt x="124" y="64"/>
                  <a:pt x="113" y="53"/>
                  <a:pt x="100" y="53"/>
                </a:cubicBezTo>
                <a:cubicBezTo>
                  <a:pt x="86" y="53"/>
                  <a:pt x="75" y="64"/>
                  <a:pt x="75" y="78"/>
                </a:cubicBezTo>
                <a:cubicBezTo>
                  <a:pt x="75" y="89"/>
                  <a:pt x="83" y="98"/>
                  <a:pt x="93" y="101"/>
                </a:cubicBezTo>
                <a:cubicBezTo>
                  <a:pt x="93" y="135"/>
                  <a:pt x="93" y="135"/>
                  <a:pt x="93" y="135"/>
                </a:cubicBezTo>
                <a:cubicBezTo>
                  <a:pt x="89" y="136"/>
                  <a:pt x="85" y="138"/>
                  <a:pt x="82" y="142"/>
                </a:cubicBezTo>
                <a:cubicBezTo>
                  <a:pt x="64" y="131"/>
                  <a:pt x="64" y="131"/>
                  <a:pt x="64" y="131"/>
                </a:cubicBezTo>
                <a:cubicBezTo>
                  <a:pt x="64" y="130"/>
                  <a:pt x="64" y="130"/>
                  <a:pt x="64" y="130"/>
                </a:cubicBezTo>
                <a:cubicBezTo>
                  <a:pt x="64" y="116"/>
                  <a:pt x="53" y="105"/>
                  <a:pt x="39" y="105"/>
                </a:cubicBezTo>
                <a:cubicBezTo>
                  <a:pt x="26" y="105"/>
                  <a:pt x="15" y="116"/>
                  <a:pt x="15" y="130"/>
                </a:cubicBezTo>
                <a:cubicBezTo>
                  <a:pt x="15" y="135"/>
                  <a:pt x="16" y="140"/>
                  <a:pt x="19" y="144"/>
                </a:cubicBezTo>
                <a:cubicBezTo>
                  <a:pt x="0" y="181"/>
                  <a:pt x="0" y="181"/>
                  <a:pt x="0" y="181"/>
                </a:cubicBezTo>
                <a:cubicBezTo>
                  <a:pt x="0" y="204"/>
                  <a:pt x="0" y="204"/>
                  <a:pt x="0" y="204"/>
                </a:cubicBezTo>
                <a:cubicBezTo>
                  <a:pt x="8" y="204"/>
                  <a:pt x="8" y="204"/>
                  <a:pt x="8" y="204"/>
                </a:cubicBezTo>
                <a:cubicBezTo>
                  <a:pt x="33" y="154"/>
                  <a:pt x="33" y="154"/>
                  <a:pt x="33" y="154"/>
                </a:cubicBezTo>
                <a:cubicBezTo>
                  <a:pt x="35" y="154"/>
                  <a:pt x="37" y="155"/>
                  <a:pt x="39" y="155"/>
                </a:cubicBezTo>
                <a:close/>
              </a:path>
            </a:pathLst>
          </a:custGeom>
          <a:solidFill>
            <a:sysClr val="window" lastClr="FFFFFF"/>
          </a:solidFill>
          <a:ln>
            <a:noFill/>
          </a:ln>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47" name="Freeform 20">
            <a:extLst>
              <a:ext uri="{FF2B5EF4-FFF2-40B4-BE49-F238E27FC236}">
                <a16:creationId xmlns:a16="http://schemas.microsoft.com/office/drawing/2014/main" id="{3AF6138A-6CFA-E24F-B84A-1106BDC8CEA7}"/>
              </a:ext>
            </a:extLst>
          </p:cNvPr>
          <p:cNvSpPr>
            <a:spLocks noEditPoints="1"/>
          </p:cNvSpPr>
          <p:nvPr/>
        </p:nvSpPr>
        <p:spPr bwMode="auto">
          <a:xfrm>
            <a:off x="7884853" y="1528593"/>
            <a:ext cx="390997" cy="440367"/>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rgbClr val="FFA826"/>
          </a:solidFill>
          <a:ln>
            <a:noFill/>
          </a:ln>
        </p:spPr>
        <p:txBody>
          <a:bodyPr vert="horz" wrap="square" lIns="182880" tIns="91440" rIns="182880" bIns="91440" numCol="1" anchor="t" anchorCtr="0" compatLnSpc="1">
            <a:prstTxWarp prst="textNoShape">
              <a:avLst/>
            </a:prstTxWarp>
          </a:bodyPr>
          <a:lstStyle/>
          <a:p>
            <a:pPr defTabSz="1426464">
              <a:defRPr/>
            </a:pPr>
            <a:endParaRPr lang="en-US" kern="0">
              <a:solidFill>
                <a:srgbClr val="FAFAFA"/>
              </a:solidFill>
              <a:latin typeface="Calibri" panose="020F0502020204030204"/>
            </a:endParaRPr>
          </a:p>
        </p:txBody>
      </p:sp>
      <p:grpSp>
        <p:nvGrpSpPr>
          <p:cNvPr id="48" name="Group 47">
            <a:extLst>
              <a:ext uri="{FF2B5EF4-FFF2-40B4-BE49-F238E27FC236}">
                <a16:creationId xmlns:a16="http://schemas.microsoft.com/office/drawing/2014/main" id="{45BAD9C7-8A3A-A1A9-D10A-9C135906A26C}"/>
              </a:ext>
            </a:extLst>
          </p:cNvPr>
          <p:cNvGrpSpPr/>
          <p:nvPr/>
        </p:nvGrpSpPr>
        <p:grpSpPr>
          <a:xfrm>
            <a:off x="7884853" y="2937831"/>
            <a:ext cx="349162" cy="310367"/>
            <a:chOff x="2706845" y="4671624"/>
            <a:chExt cx="603818" cy="536730"/>
          </a:xfrm>
          <a:solidFill>
            <a:srgbClr val="A8436F"/>
          </a:solidFill>
        </p:grpSpPr>
        <p:sp>
          <p:nvSpPr>
            <p:cNvPr id="133" name="Freeform 142">
              <a:extLst>
                <a:ext uri="{FF2B5EF4-FFF2-40B4-BE49-F238E27FC236}">
                  <a16:creationId xmlns:a16="http://schemas.microsoft.com/office/drawing/2014/main" id="{E298AEAA-9B91-A492-D400-90BE6CC0E452}"/>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134" name="Freeform 143">
              <a:extLst>
                <a:ext uri="{FF2B5EF4-FFF2-40B4-BE49-F238E27FC236}">
                  <a16:creationId xmlns:a16="http://schemas.microsoft.com/office/drawing/2014/main" id="{CE9C9952-4215-595E-DE6C-1A6DA206514D}"/>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135" name="Freeform 144">
              <a:extLst>
                <a:ext uri="{FF2B5EF4-FFF2-40B4-BE49-F238E27FC236}">
                  <a16:creationId xmlns:a16="http://schemas.microsoft.com/office/drawing/2014/main" id="{8FBA2FE0-4CB7-918C-D4C0-EC2F228EC549}"/>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136" name="Freeform 145">
              <a:extLst>
                <a:ext uri="{FF2B5EF4-FFF2-40B4-BE49-F238E27FC236}">
                  <a16:creationId xmlns:a16="http://schemas.microsoft.com/office/drawing/2014/main" id="{51722A91-B0B1-A044-1FEA-9FC9BF5E0530}"/>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137" name="Freeform 146">
              <a:extLst>
                <a:ext uri="{FF2B5EF4-FFF2-40B4-BE49-F238E27FC236}">
                  <a16:creationId xmlns:a16="http://schemas.microsoft.com/office/drawing/2014/main" id="{2D58E198-CC68-796E-3975-84DA1B7BCDA0}"/>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grpSp>
      <p:sp>
        <p:nvSpPr>
          <p:cNvPr id="49" name="Freeform 69">
            <a:extLst>
              <a:ext uri="{FF2B5EF4-FFF2-40B4-BE49-F238E27FC236}">
                <a16:creationId xmlns:a16="http://schemas.microsoft.com/office/drawing/2014/main" id="{48884B5E-5B92-91A2-32CB-415C90C27099}"/>
              </a:ext>
            </a:extLst>
          </p:cNvPr>
          <p:cNvSpPr>
            <a:spLocks noEditPoints="1"/>
          </p:cNvSpPr>
          <p:nvPr/>
        </p:nvSpPr>
        <p:spPr bwMode="auto">
          <a:xfrm>
            <a:off x="3866946" y="4299551"/>
            <a:ext cx="261299" cy="355276"/>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rgbClr val="385085"/>
          </a:solidFill>
          <a:ln>
            <a:noFill/>
          </a:ln>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53" name="Google Shape;451;p18">
            <a:extLst>
              <a:ext uri="{FF2B5EF4-FFF2-40B4-BE49-F238E27FC236}">
                <a16:creationId xmlns:a16="http://schemas.microsoft.com/office/drawing/2014/main" id="{87F8DBBA-4A94-7407-7C11-9F64F3E93AFA}"/>
              </a:ext>
            </a:extLst>
          </p:cNvPr>
          <p:cNvSpPr txBox="1">
            <a:spLocks noChangeArrowheads="1"/>
          </p:cNvSpPr>
          <p:nvPr/>
        </p:nvSpPr>
        <p:spPr bwMode="auto">
          <a:xfrm>
            <a:off x="8487372" y="1869812"/>
            <a:ext cx="2539350" cy="72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tx1"/>
              </a:solidFill>
              <a:latin typeface="Century Gothic" panose="020B0502020202020204" pitchFamily="34" charset="0"/>
            </a:endParaRPr>
          </a:p>
        </p:txBody>
      </p:sp>
      <p:sp>
        <p:nvSpPr>
          <p:cNvPr id="54" name="Google Shape;464;p18">
            <a:extLst>
              <a:ext uri="{FF2B5EF4-FFF2-40B4-BE49-F238E27FC236}">
                <a16:creationId xmlns:a16="http://schemas.microsoft.com/office/drawing/2014/main" id="{7361A10D-C802-48B5-78A8-336B0137BE85}"/>
              </a:ext>
            </a:extLst>
          </p:cNvPr>
          <p:cNvSpPr txBox="1">
            <a:spLocks noChangeArrowheads="1"/>
          </p:cNvSpPr>
          <p:nvPr/>
        </p:nvSpPr>
        <p:spPr bwMode="auto">
          <a:xfrm>
            <a:off x="8487373" y="1483980"/>
            <a:ext cx="2445187" cy="327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rgbClr val="FFA826"/>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FFA826"/>
              </a:solidFill>
              <a:latin typeface="Century Gothic" panose="020B0502020202020204" pitchFamily="34" charset="0"/>
            </a:endParaRPr>
          </a:p>
        </p:txBody>
      </p:sp>
      <p:sp>
        <p:nvSpPr>
          <p:cNvPr id="55" name="Google Shape;451;p18">
            <a:extLst>
              <a:ext uri="{FF2B5EF4-FFF2-40B4-BE49-F238E27FC236}">
                <a16:creationId xmlns:a16="http://schemas.microsoft.com/office/drawing/2014/main" id="{BE589368-36AD-0D8E-BF01-BAF941C59FF0}"/>
              </a:ext>
            </a:extLst>
          </p:cNvPr>
          <p:cNvSpPr txBox="1">
            <a:spLocks noChangeArrowheads="1"/>
          </p:cNvSpPr>
          <p:nvPr/>
        </p:nvSpPr>
        <p:spPr bwMode="auto">
          <a:xfrm>
            <a:off x="8487372" y="3154776"/>
            <a:ext cx="2539350" cy="72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tx1"/>
              </a:solidFill>
              <a:latin typeface="Century Gothic" panose="020B0502020202020204" pitchFamily="34" charset="0"/>
            </a:endParaRPr>
          </a:p>
        </p:txBody>
      </p:sp>
      <p:sp>
        <p:nvSpPr>
          <p:cNvPr id="56" name="Google Shape;464;p18">
            <a:extLst>
              <a:ext uri="{FF2B5EF4-FFF2-40B4-BE49-F238E27FC236}">
                <a16:creationId xmlns:a16="http://schemas.microsoft.com/office/drawing/2014/main" id="{407BE89E-7380-8DD7-AF90-3AC2B5237971}"/>
              </a:ext>
            </a:extLst>
          </p:cNvPr>
          <p:cNvSpPr txBox="1">
            <a:spLocks noChangeArrowheads="1"/>
          </p:cNvSpPr>
          <p:nvPr/>
        </p:nvSpPr>
        <p:spPr bwMode="auto">
          <a:xfrm>
            <a:off x="8487373" y="2768944"/>
            <a:ext cx="2445187" cy="327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rgbClr val="A8436F"/>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A8436F"/>
              </a:solidFill>
              <a:latin typeface="Century Gothic" panose="020B0502020202020204" pitchFamily="34" charset="0"/>
            </a:endParaRPr>
          </a:p>
        </p:txBody>
      </p:sp>
      <p:sp>
        <p:nvSpPr>
          <p:cNvPr id="57" name="Google Shape;451;p18">
            <a:extLst>
              <a:ext uri="{FF2B5EF4-FFF2-40B4-BE49-F238E27FC236}">
                <a16:creationId xmlns:a16="http://schemas.microsoft.com/office/drawing/2014/main" id="{D19F83FA-3B09-5EA5-824D-7AAEA2F56EA9}"/>
              </a:ext>
            </a:extLst>
          </p:cNvPr>
          <p:cNvSpPr txBox="1">
            <a:spLocks noChangeArrowheads="1"/>
          </p:cNvSpPr>
          <p:nvPr/>
        </p:nvSpPr>
        <p:spPr bwMode="auto">
          <a:xfrm>
            <a:off x="8487372" y="4495828"/>
            <a:ext cx="2539350" cy="72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tx1"/>
              </a:solidFill>
              <a:latin typeface="Century Gothic" panose="020B0502020202020204" pitchFamily="34" charset="0"/>
            </a:endParaRPr>
          </a:p>
        </p:txBody>
      </p:sp>
      <p:sp>
        <p:nvSpPr>
          <p:cNvPr id="58" name="Google Shape;464;p18">
            <a:extLst>
              <a:ext uri="{FF2B5EF4-FFF2-40B4-BE49-F238E27FC236}">
                <a16:creationId xmlns:a16="http://schemas.microsoft.com/office/drawing/2014/main" id="{30FFFF2E-4DC7-2FBD-34DC-F5A97ABC0E5B}"/>
              </a:ext>
            </a:extLst>
          </p:cNvPr>
          <p:cNvSpPr txBox="1">
            <a:spLocks noChangeArrowheads="1"/>
          </p:cNvSpPr>
          <p:nvPr/>
        </p:nvSpPr>
        <p:spPr bwMode="auto">
          <a:xfrm>
            <a:off x="8487373" y="4109997"/>
            <a:ext cx="2445187" cy="327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rgbClr val="419CCC"/>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419CCC"/>
              </a:solidFill>
              <a:latin typeface="Century Gothic" panose="020B0502020202020204" pitchFamily="34" charset="0"/>
            </a:endParaRPr>
          </a:p>
        </p:txBody>
      </p:sp>
      <p:sp>
        <p:nvSpPr>
          <p:cNvPr id="59" name="Google Shape;451;p18">
            <a:extLst>
              <a:ext uri="{FF2B5EF4-FFF2-40B4-BE49-F238E27FC236}">
                <a16:creationId xmlns:a16="http://schemas.microsoft.com/office/drawing/2014/main" id="{991A0825-4791-DB36-1A70-8A255C170A1E}"/>
              </a:ext>
            </a:extLst>
          </p:cNvPr>
          <p:cNvSpPr txBox="1">
            <a:spLocks noChangeArrowheads="1"/>
          </p:cNvSpPr>
          <p:nvPr/>
        </p:nvSpPr>
        <p:spPr bwMode="auto">
          <a:xfrm>
            <a:off x="8487372" y="5836881"/>
            <a:ext cx="2539350" cy="72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tx1"/>
              </a:solidFill>
              <a:latin typeface="Century Gothic" panose="020B0502020202020204" pitchFamily="34" charset="0"/>
            </a:endParaRPr>
          </a:p>
        </p:txBody>
      </p:sp>
      <p:sp>
        <p:nvSpPr>
          <p:cNvPr id="60" name="Google Shape;464;p18">
            <a:extLst>
              <a:ext uri="{FF2B5EF4-FFF2-40B4-BE49-F238E27FC236}">
                <a16:creationId xmlns:a16="http://schemas.microsoft.com/office/drawing/2014/main" id="{1D808A6E-C7E7-2281-E842-75179D51C6E8}"/>
              </a:ext>
            </a:extLst>
          </p:cNvPr>
          <p:cNvSpPr txBox="1">
            <a:spLocks noChangeArrowheads="1"/>
          </p:cNvSpPr>
          <p:nvPr/>
        </p:nvSpPr>
        <p:spPr bwMode="auto">
          <a:xfrm>
            <a:off x="8487373" y="5451049"/>
            <a:ext cx="2445187" cy="3270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rgbClr val="FFCE63"/>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FFCE63"/>
              </a:solidFill>
              <a:latin typeface="Century Gothic" panose="020B0502020202020204" pitchFamily="34" charset="0"/>
            </a:endParaRPr>
          </a:p>
        </p:txBody>
      </p:sp>
      <p:sp>
        <p:nvSpPr>
          <p:cNvPr id="61" name="Google Shape;451;p18">
            <a:extLst>
              <a:ext uri="{FF2B5EF4-FFF2-40B4-BE49-F238E27FC236}">
                <a16:creationId xmlns:a16="http://schemas.microsoft.com/office/drawing/2014/main" id="{4A9842E9-E7FB-C006-86A1-384E6F91A7B7}"/>
              </a:ext>
            </a:extLst>
          </p:cNvPr>
          <p:cNvSpPr txBox="1">
            <a:spLocks noChangeArrowheads="1"/>
          </p:cNvSpPr>
          <p:nvPr/>
        </p:nvSpPr>
        <p:spPr bwMode="auto">
          <a:xfrm>
            <a:off x="940477" y="1820108"/>
            <a:ext cx="2629971" cy="72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2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tx1"/>
              </a:solidFill>
              <a:latin typeface="Century Gothic" panose="020B0502020202020204" pitchFamily="34" charset="0"/>
            </a:endParaRPr>
          </a:p>
        </p:txBody>
      </p:sp>
      <p:sp>
        <p:nvSpPr>
          <p:cNvPr id="62" name="Google Shape;464;p18">
            <a:extLst>
              <a:ext uri="{FF2B5EF4-FFF2-40B4-BE49-F238E27FC236}">
                <a16:creationId xmlns:a16="http://schemas.microsoft.com/office/drawing/2014/main" id="{4FED6C86-78F2-1780-10A6-F130EEAD8F3B}"/>
              </a:ext>
            </a:extLst>
          </p:cNvPr>
          <p:cNvSpPr txBox="1">
            <a:spLocks noChangeArrowheads="1"/>
          </p:cNvSpPr>
          <p:nvPr/>
        </p:nvSpPr>
        <p:spPr bwMode="auto">
          <a:xfrm>
            <a:off x="1452938" y="1434276"/>
            <a:ext cx="2156976" cy="385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000" b="1" dirty="0">
                <a:solidFill>
                  <a:srgbClr val="63357A"/>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63357A"/>
              </a:solidFill>
              <a:latin typeface="Century Gothic" panose="020B0502020202020204" pitchFamily="34" charset="0"/>
            </a:endParaRPr>
          </a:p>
        </p:txBody>
      </p:sp>
      <p:sp>
        <p:nvSpPr>
          <p:cNvPr id="63" name="Google Shape;451;p18">
            <a:extLst>
              <a:ext uri="{FF2B5EF4-FFF2-40B4-BE49-F238E27FC236}">
                <a16:creationId xmlns:a16="http://schemas.microsoft.com/office/drawing/2014/main" id="{AE30D706-E1EF-EB9A-52E6-278854427F0E}"/>
              </a:ext>
            </a:extLst>
          </p:cNvPr>
          <p:cNvSpPr txBox="1">
            <a:spLocks noChangeArrowheads="1"/>
          </p:cNvSpPr>
          <p:nvPr/>
        </p:nvSpPr>
        <p:spPr bwMode="auto">
          <a:xfrm>
            <a:off x="940477" y="3154776"/>
            <a:ext cx="2629971" cy="72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2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tx1"/>
              </a:solidFill>
              <a:latin typeface="Century Gothic" panose="020B0502020202020204" pitchFamily="34" charset="0"/>
            </a:endParaRPr>
          </a:p>
        </p:txBody>
      </p:sp>
      <p:sp>
        <p:nvSpPr>
          <p:cNvPr id="128" name="Google Shape;464;p18">
            <a:extLst>
              <a:ext uri="{FF2B5EF4-FFF2-40B4-BE49-F238E27FC236}">
                <a16:creationId xmlns:a16="http://schemas.microsoft.com/office/drawing/2014/main" id="{EB56DCB3-1D73-5A34-FB94-774A002ECDEF}"/>
              </a:ext>
            </a:extLst>
          </p:cNvPr>
          <p:cNvSpPr txBox="1">
            <a:spLocks noChangeArrowheads="1"/>
          </p:cNvSpPr>
          <p:nvPr/>
        </p:nvSpPr>
        <p:spPr bwMode="auto">
          <a:xfrm>
            <a:off x="1452938" y="2768944"/>
            <a:ext cx="2156976" cy="385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000" b="1" dirty="0">
                <a:solidFill>
                  <a:srgbClr val="F26363"/>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F26363"/>
              </a:solidFill>
              <a:latin typeface="Century Gothic" panose="020B0502020202020204" pitchFamily="34" charset="0"/>
            </a:endParaRPr>
          </a:p>
        </p:txBody>
      </p:sp>
      <p:sp>
        <p:nvSpPr>
          <p:cNvPr id="129" name="Google Shape;451;p18">
            <a:extLst>
              <a:ext uri="{FF2B5EF4-FFF2-40B4-BE49-F238E27FC236}">
                <a16:creationId xmlns:a16="http://schemas.microsoft.com/office/drawing/2014/main" id="{F750AA4F-7742-C5B9-C4C1-8C680BF30310}"/>
              </a:ext>
            </a:extLst>
          </p:cNvPr>
          <p:cNvSpPr txBox="1">
            <a:spLocks noChangeArrowheads="1"/>
          </p:cNvSpPr>
          <p:nvPr/>
        </p:nvSpPr>
        <p:spPr bwMode="auto">
          <a:xfrm>
            <a:off x="940477" y="4475588"/>
            <a:ext cx="2629971" cy="72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2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tx1"/>
              </a:solidFill>
              <a:latin typeface="Century Gothic" panose="020B0502020202020204" pitchFamily="34" charset="0"/>
            </a:endParaRPr>
          </a:p>
        </p:txBody>
      </p:sp>
      <p:sp>
        <p:nvSpPr>
          <p:cNvPr id="130" name="Google Shape;464;p18">
            <a:extLst>
              <a:ext uri="{FF2B5EF4-FFF2-40B4-BE49-F238E27FC236}">
                <a16:creationId xmlns:a16="http://schemas.microsoft.com/office/drawing/2014/main" id="{734BC1AD-27D2-203B-25FF-840CBF9689B6}"/>
              </a:ext>
            </a:extLst>
          </p:cNvPr>
          <p:cNvSpPr txBox="1">
            <a:spLocks noChangeArrowheads="1"/>
          </p:cNvSpPr>
          <p:nvPr/>
        </p:nvSpPr>
        <p:spPr bwMode="auto">
          <a:xfrm>
            <a:off x="1452938" y="4089756"/>
            <a:ext cx="2156976" cy="385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000" b="1" dirty="0">
                <a:solidFill>
                  <a:srgbClr val="385085"/>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385085"/>
              </a:solidFill>
              <a:latin typeface="Century Gothic" panose="020B0502020202020204" pitchFamily="34" charset="0"/>
            </a:endParaRPr>
          </a:p>
        </p:txBody>
      </p:sp>
      <p:sp>
        <p:nvSpPr>
          <p:cNvPr id="131" name="Google Shape;451;p18">
            <a:extLst>
              <a:ext uri="{FF2B5EF4-FFF2-40B4-BE49-F238E27FC236}">
                <a16:creationId xmlns:a16="http://schemas.microsoft.com/office/drawing/2014/main" id="{5AFBDDAC-5F7D-8234-C7B4-DD5AAB9F2B78}"/>
              </a:ext>
            </a:extLst>
          </p:cNvPr>
          <p:cNvSpPr txBox="1">
            <a:spLocks noChangeArrowheads="1"/>
          </p:cNvSpPr>
          <p:nvPr/>
        </p:nvSpPr>
        <p:spPr bwMode="auto">
          <a:xfrm>
            <a:off x="940477" y="5856117"/>
            <a:ext cx="2629971" cy="72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2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tx1"/>
              </a:solidFill>
              <a:latin typeface="Century Gothic" panose="020B0502020202020204" pitchFamily="34" charset="0"/>
            </a:endParaRPr>
          </a:p>
        </p:txBody>
      </p:sp>
      <p:sp>
        <p:nvSpPr>
          <p:cNvPr id="132" name="Google Shape;464;p18">
            <a:extLst>
              <a:ext uri="{FF2B5EF4-FFF2-40B4-BE49-F238E27FC236}">
                <a16:creationId xmlns:a16="http://schemas.microsoft.com/office/drawing/2014/main" id="{A93B00F3-C256-D2B2-F4A6-2C90A0EBD255}"/>
              </a:ext>
            </a:extLst>
          </p:cNvPr>
          <p:cNvSpPr txBox="1">
            <a:spLocks noChangeArrowheads="1"/>
          </p:cNvSpPr>
          <p:nvPr/>
        </p:nvSpPr>
        <p:spPr bwMode="auto">
          <a:xfrm>
            <a:off x="1452938" y="5470285"/>
            <a:ext cx="2156976" cy="385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000" b="1" dirty="0">
                <a:solidFill>
                  <a:srgbClr val="FF8026"/>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FF8026"/>
              </a:solidFill>
              <a:latin typeface="Century Gothic" panose="020B0502020202020204" pitchFamily="34" charset="0"/>
            </a:endParaRPr>
          </a:p>
        </p:txBody>
      </p:sp>
      <p:sp>
        <p:nvSpPr>
          <p:cNvPr id="151" name="Triangle 150">
            <a:extLst>
              <a:ext uri="{FF2B5EF4-FFF2-40B4-BE49-F238E27FC236}">
                <a16:creationId xmlns:a16="http://schemas.microsoft.com/office/drawing/2014/main" id="{FE194AC8-7DFA-4106-BFF8-83A5415D7159}"/>
              </a:ext>
            </a:extLst>
          </p:cNvPr>
          <p:cNvSpPr/>
          <p:nvPr/>
        </p:nvSpPr>
        <p:spPr>
          <a:xfrm rot="16200000">
            <a:off x="4637983" y="1694036"/>
            <a:ext cx="372887" cy="321454"/>
          </a:xfrm>
          <a:prstGeom prst="triangle">
            <a:avLst/>
          </a:prstGeom>
          <a:solidFill>
            <a:srgbClr val="63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Triangle 151">
            <a:extLst>
              <a:ext uri="{FF2B5EF4-FFF2-40B4-BE49-F238E27FC236}">
                <a16:creationId xmlns:a16="http://schemas.microsoft.com/office/drawing/2014/main" id="{7E363DEF-6E5D-18C7-4FB3-1EEE531683A1}"/>
              </a:ext>
            </a:extLst>
          </p:cNvPr>
          <p:cNvSpPr/>
          <p:nvPr/>
        </p:nvSpPr>
        <p:spPr>
          <a:xfrm rot="16200000">
            <a:off x="4626259" y="2913236"/>
            <a:ext cx="372887" cy="321454"/>
          </a:xfrm>
          <a:prstGeom prst="triangle">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Triangle 152">
            <a:extLst>
              <a:ext uri="{FF2B5EF4-FFF2-40B4-BE49-F238E27FC236}">
                <a16:creationId xmlns:a16="http://schemas.microsoft.com/office/drawing/2014/main" id="{0784BBD2-9F79-E01A-B3A1-2999397D9AE0}"/>
              </a:ext>
            </a:extLst>
          </p:cNvPr>
          <p:cNvSpPr/>
          <p:nvPr/>
        </p:nvSpPr>
        <p:spPr>
          <a:xfrm rot="16200000">
            <a:off x="4637983" y="4296559"/>
            <a:ext cx="372887" cy="321454"/>
          </a:xfrm>
          <a:prstGeom prst="triangle">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Triangle 153">
            <a:extLst>
              <a:ext uri="{FF2B5EF4-FFF2-40B4-BE49-F238E27FC236}">
                <a16:creationId xmlns:a16="http://schemas.microsoft.com/office/drawing/2014/main" id="{2CA67621-918C-6B7D-B534-1581B9A694DE}"/>
              </a:ext>
            </a:extLst>
          </p:cNvPr>
          <p:cNvSpPr/>
          <p:nvPr/>
        </p:nvSpPr>
        <p:spPr>
          <a:xfrm rot="16200000">
            <a:off x="4637984" y="5562651"/>
            <a:ext cx="372887" cy="321454"/>
          </a:xfrm>
          <a:prstGeom prst="triangle">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Triangle 154">
            <a:extLst>
              <a:ext uri="{FF2B5EF4-FFF2-40B4-BE49-F238E27FC236}">
                <a16:creationId xmlns:a16="http://schemas.microsoft.com/office/drawing/2014/main" id="{565916E2-51D1-5BC4-A388-338F6FB4BE83}"/>
              </a:ext>
            </a:extLst>
          </p:cNvPr>
          <p:cNvSpPr/>
          <p:nvPr/>
        </p:nvSpPr>
        <p:spPr>
          <a:xfrm rot="5400000" flipH="1">
            <a:off x="7076737" y="1694036"/>
            <a:ext cx="372887" cy="321454"/>
          </a:xfrm>
          <a:prstGeom prst="triangle">
            <a:avLst/>
          </a:prstGeom>
          <a:solidFill>
            <a:srgbClr val="FFA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Triangle 155">
            <a:extLst>
              <a:ext uri="{FF2B5EF4-FFF2-40B4-BE49-F238E27FC236}">
                <a16:creationId xmlns:a16="http://schemas.microsoft.com/office/drawing/2014/main" id="{1AAAB7FD-DA84-AF53-53EA-FBA8944AE5FE}"/>
              </a:ext>
            </a:extLst>
          </p:cNvPr>
          <p:cNvSpPr/>
          <p:nvPr/>
        </p:nvSpPr>
        <p:spPr>
          <a:xfrm rot="5400000" flipH="1">
            <a:off x="7076737" y="2913236"/>
            <a:ext cx="372887" cy="321454"/>
          </a:xfrm>
          <a:prstGeom prst="triangle">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Triangle 156">
            <a:extLst>
              <a:ext uri="{FF2B5EF4-FFF2-40B4-BE49-F238E27FC236}">
                <a16:creationId xmlns:a16="http://schemas.microsoft.com/office/drawing/2014/main" id="{2AD1FEEC-32DD-6710-EF50-C7FA39090C7F}"/>
              </a:ext>
            </a:extLst>
          </p:cNvPr>
          <p:cNvSpPr/>
          <p:nvPr/>
        </p:nvSpPr>
        <p:spPr>
          <a:xfrm rot="5400000" flipH="1">
            <a:off x="7076737" y="4296559"/>
            <a:ext cx="372887" cy="321454"/>
          </a:xfrm>
          <a:prstGeom prst="triangle">
            <a:avLst/>
          </a:prstGeom>
          <a:solidFill>
            <a:srgbClr val="419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Triangle 157">
            <a:extLst>
              <a:ext uri="{FF2B5EF4-FFF2-40B4-BE49-F238E27FC236}">
                <a16:creationId xmlns:a16="http://schemas.microsoft.com/office/drawing/2014/main" id="{24BC4355-6A04-257D-467D-03786174F28F}"/>
              </a:ext>
            </a:extLst>
          </p:cNvPr>
          <p:cNvSpPr/>
          <p:nvPr/>
        </p:nvSpPr>
        <p:spPr>
          <a:xfrm rot="5400000" flipH="1">
            <a:off x="7076737" y="5562651"/>
            <a:ext cx="372887" cy="321454"/>
          </a:xfrm>
          <a:prstGeom prst="triangle">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TextBox 158">
            <a:extLst>
              <a:ext uri="{FF2B5EF4-FFF2-40B4-BE49-F238E27FC236}">
                <a16:creationId xmlns:a16="http://schemas.microsoft.com/office/drawing/2014/main" id="{3A604111-D101-3273-D211-3F39DB0E5F88}"/>
              </a:ext>
            </a:extLst>
          </p:cNvPr>
          <p:cNvSpPr txBox="1"/>
          <p:nvPr/>
        </p:nvSpPr>
        <p:spPr>
          <a:xfrm>
            <a:off x="5475396" y="1738272"/>
            <a:ext cx="1292662" cy="4524315"/>
          </a:xfrm>
          <a:prstGeom prst="rect">
            <a:avLst/>
          </a:prstGeom>
          <a:noFill/>
        </p:spPr>
        <p:txBody>
          <a:bodyPr vert="vert" wrap="square" rtlCol="0">
            <a:spAutoFit/>
          </a:bodyPr>
          <a:lstStyle/>
          <a:p>
            <a:r>
              <a:rPr lang="en-US" sz="7200" b="1" dirty="0">
                <a:solidFill>
                  <a:srgbClr val="7DD1CE"/>
                </a:solidFill>
              </a:rPr>
              <a:t>TITLE HERE</a:t>
            </a:r>
          </a:p>
        </p:txBody>
      </p:sp>
    </p:spTree>
    <p:extLst>
      <p:ext uri="{BB962C8B-B14F-4D97-AF65-F5344CB8AC3E}">
        <p14:creationId xmlns:p14="http://schemas.microsoft.com/office/powerpoint/2010/main" val="1769331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cxnSp>
        <p:nvCxnSpPr>
          <p:cNvPr id="3" name="Google Shape;661;p24">
            <a:extLst>
              <a:ext uri="{FF2B5EF4-FFF2-40B4-BE49-F238E27FC236}">
                <a16:creationId xmlns:a16="http://schemas.microsoft.com/office/drawing/2014/main" id="{7964BD82-0ECF-D80E-1A65-B1549A39AF46}"/>
              </a:ext>
            </a:extLst>
          </p:cNvPr>
          <p:cNvCxnSpPr>
            <a:cxnSpLocks noChangeShapeType="1"/>
          </p:cNvCxnSpPr>
          <p:nvPr/>
        </p:nvCxnSpPr>
        <p:spPr bwMode="auto">
          <a:xfrm>
            <a:off x="2302449" y="4569180"/>
            <a:ext cx="9152839" cy="0"/>
          </a:xfrm>
          <a:prstGeom prst="straightConnector1">
            <a:avLst/>
          </a:prstGeom>
          <a:noFill/>
          <a:ln w="20625">
            <a:solidFill>
              <a:srgbClr val="E8E8E8"/>
            </a:solidFill>
            <a:miter lim="800000"/>
            <a:headEnd/>
            <a:tailEnd/>
          </a:ln>
          <a:extLst>
            <a:ext uri="{909E8E84-426E-40DD-AFC4-6F175D3DCCD1}">
              <a14:hiddenFill xmlns:a14="http://schemas.microsoft.com/office/drawing/2010/main">
                <a:noFill/>
              </a14:hiddenFill>
            </a:ext>
          </a:extLst>
        </p:spPr>
      </p:cxnSp>
      <p:cxnSp>
        <p:nvCxnSpPr>
          <p:cNvPr id="4" name="Google Shape;662;p24">
            <a:extLst>
              <a:ext uri="{FF2B5EF4-FFF2-40B4-BE49-F238E27FC236}">
                <a16:creationId xmlns:a16="http://schemas.microsoft.com/office/drawing/2014/main" id="{CF2CC5B0-B494-BCA6-87B9-FC236BE1CB82}"/>
              </a:ext>
            </a:extLst>
          </p:cNvPr>
          <p:cNvCxnSpPr>
            <a:cxnSpLocks noChangeShapeType="1"/>
          </p:cNvCxnSpPr>
          <p:nvPr/>
        </p:nvCxnSpPr>
        <p:spPr bwMode="auto">
          <a:xfrm>
            <a:off x="2302449" y="3508497"/>
            <a:ext cx="9152839" cy="0"/>
          </a:xfrm>
          <a:prstGeom prst="straightConnector1">
            <a:avLst/>
          </a:prstGeom>
          <a:noFill/>
          <a:ln w="20625">
            <a:solidFill>
              <a:srgbClr val="E8E8E8"/>
            </a:solidFill>
            <a:miter lim="800000"/>
            <a:headEnd/>
            <a:tailEnd/>
          </a:ln>
          <a:extLst>
            <a:ext uri="{909E8E84-426E-40DD-AFC4-6F175D3DCCD1}">
              <a14:hiddenFill xmlns:a14="http://schemas.microsoft.com/office/drawing/2010/main">
                <a:noFill/>
              </a14:hiddenFill>
            </a:ext>
          </a:extLst>
        </p:spPr>
      </p:cxnSp>
      <p:cxnSp>
        <p:nvCxnSpPr>
          <p:cNvPr id="5" name="Google Shape;663;p24">
            <a:extLst>
              <a:ext uri="{FF2B5EF4-FFF2-40B4-BE49-F238E27FC236}">
                <a16:creationId xmlns:a16="http://schemas.microsoft.com/office/drawing/2014/main" id="{D44D273A-49F6-06B1-2DA7-831C58C659A7}"/>
              </a:ext>
            </a:extLst>
          </p:cNvPr>
          <p:cNvCxnSpPr>
            <a:cxnSpLocks noChangeShapeType="1"/>
          </p:cNvCxnSpPr>
          <p:nvPr/>
        </p:nvCxnSpPr>
        <p:spPr bwMode="auto">
          <a:xfrm>
            <a:off x="2302449" y="2451373"/>
            <a:ext cx="9152839" cy="0"/>
          </a:xfrm>
          <a:prstGeom prst="straightConnector1">
            <a:avLst/>
          </a:prstGeom>
          <a:noFill/>
          <a:ln w="20625">
            <a:solidFill>
              <a:srgbClr val="E8E8E8"/>
            </a:solidFill>
            <a:miter lim="800000"/>
            <a:headEnd/>
            <a:tailEnd/>
          </a:ln>
          <a:extLst>
            <a:ext uri="{909E8E84-426E-40DD-AFC4-6F175D3DCCD1}">
              <a14:hiddenFill xmlns:a14="http://schemas.microsoft.com/office/drawing/2010/main">
                <a:noFill/>
              </a14:hiddenFill>
            </a:ext>
          </a:extLst>
        </p:spPr>
      </p:cxnSp>
      <p:sp>
        <p:nvSpPr>
          <p:cNvPr id="6" name="Google Shape;664;p24">
            <a:extLst>
              <a:ext uri="{FF2B5EF4-FFF2-40B4-BE49-F238E27FC236}">
                <a16:creationId xmlns:a16="http://schemas.microsoft.com/office/drawing/2014/main" id="{FFDA5D1A-5034-B338-6FDE-517751A0AC4C}"/>
              </a:ext>
            </a:extLst>
          </p:cNvPr>
          <p:cNvSpPr>
            <a:spLocks/>
          </p:cNvSpPr>
          <p:nvPr/>
        </p:nvSpPr>
        <p:spPr bwMode="auto">
          <a:xfrm>
            <a:off x="2302449" y="1148655"/>
            <a:ext cx="9152839" cy="4847820"/>
          </a:xfrm>
          <a:custGeom>
            <a:avLst/>
            <a:gdLst>
              <a:gd name="T0" fmla="*/ 0 w 5143"/>
              <a:gd name="T1" fmla="*/ 0 h 2724"/>
              <a:gd name="T2" fmla="*/ 0 w 5143"/>
              <a:gd name="T3" fmla="*/ 2724 h 2724"/>
              <a:gd name="T4" fmla="*/ 5143 w 5143"/>
              <a:gd name="T5" fmla="*/ 2724 h 2724"/>
            </a:gdLst>
            <a:ahLst/>
            <a:cxnLst>
              <a:cxn ang="0">
                <a:pos x="T0" y="T1"/>
              </a:cxn>
              <a:cxn ang="0">
                <a:pos x="T2" y="T3"/>
              </a:cxn>
              <a:cxn ang="0">
                <a:pos x="T4" y="T5"/>
              </a:cxn>
            </a:cxnLst>
            <a:rect l="0" t="0" r="r" b="b"/>
            <a:pathLst>
              <a:path w="5143" h="2724" extrusionOk="0">
                <a:moveTo>
                  <a:pt x="0" y="0"/>
                </a:moveTo>
                <a:lnTo>
                  <a:pt x="0" y="2724"/>
                </a:lnTo>
                <a:lnTo>
                  <a:pt x="5143" y="2724"/>
                </a:lnTo>
              </a:path>
            </a:pathLst>
          </a:custGeom>
          <a:noFill/>
          <a:ln w="36500" cap="flat" cmpd="sng">
            <a:solidFill>
              <a:srgbClr val="BABABA"/>
            </a:solidFill>
            <a:prstDash val="solid"/>
            <a:miter lim="524287"/>
            <a:headEnd type="none" w="med" len="med"/>
            <a:tailEnd type="none" w="med" len="med"/>
          </a:ln>
          <a:extLst>
            <a:ext uri="{909E8E84-426E-40DD-AFC4-6F175D3DCCD1}">
              <a14:hiddenFill xmlns:a14="http://schemas.microsoft.com/office/drawing/2010/main">
                <a:solidFill>
                  <a:srgbClr val="FFFFFF"/>
                </a:solidFill>
              </a14:hiddenFill>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7" name="Google Shape;667;p24">
            <a:extLst>
              <a:ext uri="{FF2B5EF4-FFF2-40B4-BE49-F238E27FC236}">
                <a16:creationId xmlns:a16="http://schemas.microsoft.com/office/drawing/2014/main" id="{65B7BFF0-8FC0-F531-48B4-96C3E17C7329}"/>
              </a:ext>
            </a:extLst>
          </p:cNvPr>
          <p:cNvSpPr txBox="1">
            <a:spLocks noChangeArrowheads="1"/>
          </p:cNvSpPr>
          <p:nvPr/>
        </p:nvSpPr>
        <p:spPr bwMode="auto">
          <a:xfrm>
            <a:off x="3170928" y="6128170"/>
            <a:ext cx="921869" cy="448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A9ABAA"/>
              </a:buClr>
              <a:buSzPts val="2600"/>
            </a:pPr>
            <a:r>
              <a:rPr lang="en-US" altLang="en-US" sz="3200" b="1"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2014</a:t>
            </a:r>
            <a:endParaRPr lang="en-US" altLang="en-US" b="1" dirty="0">
              <a:solidFill>
                <a:schemeClr val="tx1"/>
              </a:solidFill>
              <a:latin typeface="Century Gothic" panose="020B0502020202020204" pitchFamily="34" charset="0"/>
            </a:endParaRPr>
          </a:p>
        </p:txBody>
      </p:sp>
      <p:sp>
        <p:nvSpPr>
          <p:cNvPr id="8" name="Google Shape;668;p24">
            <a:extLst>
              <a:ext uri="{FF2B5EF4-FFF2-40B4-BE49-F238E27FC236}">
                <a16:creationId xmlns:a16="http://schemas.microsoft.com/office/drawing/2014/main" id="{E99A90D5-1B0D-A21E-86FE-30F8E6CCA879}"/>
              </a:ext>
            </a:extLst>
          </p:cNvPr>
          <p:cNvSpPr txBox="1">
            <a:spLocks noChangeArrowheads="1"/>
          </p:cNvSpPr>
          <p:nvPr/>
        </p:nvSpPr>
        <p:spPr bwMode="auto">
          <a:xfrm>
            <a:off x="5304751" y="6128170"/>
            <a:ext cx="966361" cy="448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A9ABAA"/>
              </a:buClr>
              <a:buSzPts val="2600"/>
            </a:pPr>
            <a:r>
              <a:rPr lang="en-US" altLang="en-US" sz="3200" b="1">
                <a:solidFill>
                  <a:schemeClr val="tx1"/>
                </a:solidFill>
                <a:latin typeface="Century Gothic" panose="020B0502020202020204" pitchFamily="34" charset="0"/>
                <a:cs typeface="Open Sans" panose="020B0606030504020204" pitchFamily="34" charset="0"/>
                <a:sym typeface="Open Sans" panose="020B0606030504020204" pitchFamily="34" charset="0"/>
              </a:rPr>
              <a:t>2015</a:t>
            </a:r>
            <a:endParaRPr lang="en-US" altLang="en-US" b="1">
              <a:solidFill>
                <a:schemeClr val="tx1"/>
              </a:solidFill>
              <a:latin typeface="Century Gothic" panose="020B0502020202020204" pitchFamily="34" charset="0"/>
            </a:endParaRPr>
          </a:p>
        </p:txBody>
      </p:sp>
      <p:sp>
        <p:nvSpPr>
          <p:cNvPr id="9" name="Google Shape;669;p24">
            <a:extLst>
              <a:ext uri="{FF2B5EF4-FFF2-40B4-BE49-F238E27FC236}">
                <a16:creationId xmlns:a16="http://schemas.microsoft.com/office/drawing/2014/main" id="{2A7A3E01-83D8-F94B-B377-0EC7D6360C4F}"/>
              </a:ext>
            </a:extLst>
          </p:cNvPr>
          <p:cNvSpPr txBox="1">
            <a:spLocks noChangeArrowheads="1"/>
          </p:cNvSpPr>
          <p:nvPr/>
        </p:nvSpPr>
        <p:spPr bwMode="auto">
          <a:xfrm>
            <a:off x="7353151" y="6128170"/>
            <a:ext cx="916529" cy="448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A9ABAA"/>
              </a:buClr>
              <a:buSzPts val="2600"/>
            </a:pPr>
            <a:r>
              <a:rPr lang="en-US" altLang="en-US" sz="3200" b="1">
                <a:solidFill>
                  <a:schemeClr val="tx1"/>
                </a:solidFill>
                <a:latin typeface="Century Gothic" panose="020B0502020202020204" pitchFamily="34" charset="0"/>
                <a:cs typeface="Open Sans" panose="020B0606030504020204" pitchFamily="34" charset="0"/>
                <a:sym typeface="Open Sans" panose="020B0606030504020204" pitchFamily="34" charset="0"/>
              </a:rPr>
              <a:t>2016</a:t>
            </a:r>
            <a:endParaRPr lang="en-US" altLang="en-US" b="1">
              <a:solidFill>
                <a:schemeClr val="tx1"/>
              </a:solidFill>
              <a:latin typeface="Century Gothic" panose="020B0502020202020204" pitchFamily="34" charset="0"/>
            </a:endParaRPr>
          </a:p>
        </p:txBody>
      </p:sp>
      <p:sp>
        <p:nvSpPr>
          <p:cNvPr id="10" name="Google Shape;670;p24">
            <a:extLst>
              <a:ext uri="{FF2B5EF4-FFF2-40B4-BE49-F238E27FC236}">
                <a16:creationId xmlns:a16="http://schemas.microsoft.com/office/drawing/2014/main" id="{082382B8-165C-E975-91C9-5812BC79F459}"/>
              </a:ext>
            </a:extLst>
          </p:cNvPr>
          <p:cNvSpPr txBox="1">
            <a:spLocks noChangeArrowheads="1"/>
          </p:cNvSpPr>
          <p:nvPr/>
        </p:nvSpPr>
        <p:spPr bwMode="auto">
          <a:xfrm>
            <a:off x="9481636" y="6128170"/>
            <a:ext cx="921869" cy="448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A9ABAA"/>
              </a:buClr>
              <a:buSzPts val="2600"/>
            </a:pPr>
            <a:r>
              <a:rPr lang="en-US" altLang="en-US" sz="3200" b="1">
                <a:solidFill>
                  <a:schemeClr val="tx1"/>
                </a:solidFill>
                <a:latin typeface="Century Gothic" panose="020B0502020202020204" pitchFamily="34" charset="0"/>
                <a:cs typeface="Open Sans" panose="020B0606030504020204" pitchFamily="34" charset="0"/>
                <a:sym typeface="Open Sans" panose="020B0606030504020204" pitchFamily="34" charset="0"/>
              </a:rPr>
              <a:t>2017</a:t>
            </a:r>
            <a:endParaRPr lang="en-US" altLang="en-US" b="1">
              <a:solidFill>
                <a:schemeClr val="tx1"/>
              </a:solidFill>
              <a:latin typeface="Century Gothic" panose="020B0502020202020204" pitchFamily="34" charset="0"/>
            </a:endParaRPr>
          </a:p>
        </p:txBody>
      </p:sp>
      <p:sp>
        <p:nvSpPr>
          <p:cNvPr id="11" name="Google Shape;671;p24">
            <a:extLst>
              <a:ext uri="{FF2B5EF4-FFF2-40B4-BE49-F238E27FC236}">
                <a16:creationId xmlns:a16="http://schemas.microsoft.com/office/drawing/2014/main" id="{7E13C501-DD01-1474-0107-246A6C76DA76}"/>
              </a:ext>
            </a:extLst>
          </p:cNvPr>
          <p:cNvSpPr txBox="1">
            <a:spLocks noChangeArrowheads="1"/>
          </p:cNvSpPr>
          <p:nvPr/>
        </p:nvSpPr>
        <p:spPr bwMode="auto">
          <a:xfrm>
            <a:off x="1385919" y="4305789"/>
            <a:ext cx="877378" cy="448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A9ABAA"/>
              </a:buClr>
              <a:buSzPts val="2600"/>
            </a:pPr>
            <a:r>
              <a:rPr lang="en-US" altLang="en-US" sz="3200" dirty="0">
                <a:solidFill>
                  <a:schemeClr val="tx1"/>
                </a:solidFill>
                <a:latin typeface="+mj-lt"/>
                <a:cs typeface="Open Sans" panose="020B0606030504020204" pitchFamily="34" charset="0"/>
                <a:sym typeface="Open Sans" panose="020B0606030504020204" pitchFamily="34" charset="0"/>
              </a:rPr>
              <a:t>25%</a:t>
            </a:r>
            <a:endParaRPr lang="en-US" altLang="en-US" dirty="0">
              <a:solidFill>
                <a:schemeClr val="tx1"/>
              </a:solidFill>
              <a:latin typeface="+mj-lt"/>
            </a:endParaRPr>
          </a:p>
        </p:txBody>
      </p:sp>
      <p:sp>
        <p:nvSpPr>
          <p:cNvPr id="12" name="Google Shape;672;p24">
            <a:extLst>
              <a:ext uri="{FF2B5EF4-FFF2-40B4-BE49-F238E27FC236}">
                <a16:creationId xmlns:a16="http://schemas.microsoft.com/office/drawing/2014/main" id="{DA668800-6437-1545-F5CF-2857EEC0F20B}"/>
              </a:ext>
            </a:extLst>
          </p:cNvPr>
          <p:cNvSpPr txBox="1">
            <a:spLocks noChangeArrowheads="1"/>
          </p:cNvSpPr>
          <p:nvPr/>
        </p:nvSpPr>
        <p:spPr bwMode="auto">
          <a:xfrm>
            <a:off x="1385919" y="3245105"/>
            <a:ext cx="797292" cy="448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A9ABAA"/>
              </a:buClr>
              <a:buSzPts val="2600"/>
            </a:pPr>
            <a:r>
              <a:rPr lang="en-US" altLang="en-US" sz="3200">
                <a:solidFill>
                  <a:schemeClr val="tx1"/>
                </a:solidFill>
                <a:latin typeface="+mj-lt"/>
                <a:cs typeface="Open Sans" panose="020B0606030504020204" pitchFamily="34" charset="0"/>
                <a:sym typeface="Open Sans" panose="020B0606030504020204" pitchFamily="34" charset="0"/>
              </a:rPr>
              <a:t>50%</a:t>
            </a:r>
            <a:endParaRPr lang="en-US" altLang="en-US">
              <a:solidFill>
                <a:schemeClr val="tx1"/>
              </a:solidFill>
              <a:latin typeface="+mj-lt"/>
            </a:endParaRPr>
          </a:p>
        </p:txBody>
      </p:sp>
      <p:sp>
        <p:nvSpPr>
          <p:cNvPr id="13" name="Google Shape;673;p24">
            <a:extLst>
              <a:ext uri="{FF2B5EF4-FFF2-40B4-BE49-F238E27FC236}">
                <a16:creationId xmlns:a16="http://schemas.microsoft.com/office/drawing/2014/main" id="{3F22981E-901D-8159-F279-1DAE378963BA}"/>
              </a:ext>
            </a:extLst>
          </p:cNvPr>
          <p:cNvSpPr txBox="1">
            <a:spLocks noChangeArrowheads="1"/>
          </p:cNvSpPr>
          <p:nvPr/>
        </p:nvSpPr>
        <p:spPr bwMode="auto">
          <a:xfrm>
            <a:off x="1385919" y="2166626"/>
            <a:ext cx="797292" cy="466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A9ABAA"/>
              </a:buClr>
              <a:buSzPts val="2600"/>
            </a:pPr>
            <a:r>
              <a:rPr lang="en-US" altLang="en-US" sz="3200">
                <a:solidFill>
                  <a:schemeClr val="tx1"/>
                </a:solidFill>
                <a:latin typeface="+mj-lt"/>
                <a:cs typeface="Open Sans" panose="020B0606030504020204" pitchFamily="34" charset="0"/>
                <a:sym typeface="Open Sans" panose="020B0606030504020204" pitchFamily="34" charset="0"/>
              </a:rPr>
              <a:t>75%</a:t>
            </a:r>
            <a:endParaRPr lang="en-US" altLang="en-US">
              <a:solidFill>
                <a:schemeClr val="tx1"/>
              </a:solidFill>
              <a:latin typeface="+mj-lt"/>
            </a:endParaRPr>
          </a:p>
        </p:txBody>
      </p:sp>
      <p:sp>
        <p:nvSpPr>
          <p:cNvPr id="14" name="Google Shape;674;p24">
            <a:extLst>
              <a:ext uri="{FF2B5EF4-FFF2-40B4-BE49-F238E27FC236}">
                <a16:creationId xmlns:a16="http://schemas.microsoft.com/office/drawing/2014/main" id="{833D722E-2D57-99A9-F364-AEE4687E5B43}"/>
              </a:ext>
            </a:extLst>
          </p:cNvPr>
          <p:cNvSpPr txBox="1">
            <a:spLocks noChangeArrowheads="1"/>
          </p:cNvSpPr>
          <p:nvPr/>
        </p:nvSpPr>
        <p:spPr bwMode="auto">
          <a:xfrm>
            <a:off x="3085503" y="2957117"/>
            <a:ext cx="327459" cy="3018002"/>
          </a:xfrm>
          <a:prstGeom prst="rect">
            <a:avLst/>
          </a:prstGeom>
          <a:solidFill>
            <a:srgbClr val="A8436F"/>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15" name="Google Shape;675;p24">
            <a:extLst>
              <a:ext uri="{FF2B5EF4-FFF2-40B4-BE49-F238E27FC236}">
                <a16:creationId xmlns:a16="http://schemas.microsoft.com/office/drawing/2014/main" id="{7631CEFA-7884-0F10-BB97-66F8BCABDC5E}"/>
              </a:ext>
            </a:extLst>
          </p:cNvPr>
          <p:cNvSpPr txBox="1">
            <a:spLocks noChangeArrowheads="1"/>
          </p:cNvSpPr>
          <p:nvPr/>
        </p:nvSpPr>
        <p:spPr bwMode="auto">
          <a:xfrm>
            <a:off x="3412963" y="3453387"/>
            <a:ext cx="325679" cy="2521731"/>
          </a:xfrm>
          <a:prstGeom prst="rect">
            <a:avLst/>
          </a:prstGeom>
          <a:solidFill>
            <a:srgbClr val="F26363"/>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16" name="Google Shape;676;p24">
            <a:extLst>
              <a:ext uri="{FF2B5EF4-FFF2-40B4-BE49-F238E27FC236}">
                <a16:creationId xmlns:a16="http://schemas.microsoft.com/office/drawing/2014/main" id="{5E87398F-0083-504F-16F9-F9BB8334FAD8}"/>
              </a:ext>
            </a:extLst>
          </p:cNvPr>
          <p:cNvSpPr txBox="1">
            <a:spLocks noChangeArrowheads="1"/>
          </p:cNvSpPr>
          <p:nvPr/>
        </p:nvSpPr>
        <p:spPr bwMode="auto">
          <a:xfrm>
            <a:off x="3738642" y="2619621"/>
            <a:ext cx="325680" cy="3355497"/>
          </a:xfrm>
          <a:prstGeom prst="rect">
            <a:avLst/>
          </a:prstGeom>
          <a:solidFill>
            <a:srgbClr val="419CCC"/>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17" name="Google Shape;677;p24">
            <a:extLst>
              <a:ext uri="{FF2B5EF4-FFF2-40B4-BE49-F238E27FC236}">
                <a16:creationId xmlns:a16="http://schemas.microsoft.com/office/drawing/2014/main" id="{F81EF0B3-6391-2C6E-B813-0C531C4034B8}"/>
              </a:ext>
            </a:extLst>
          </p:cNvPr>
          <p:cNvSpPr txBox="1">
            <a:spLocks noChangeArrowheads="1"/>
          </p:cNvSpPr>
          <p:nvPr/>
        </p:nvSpPr>
        <p:spPr bwMode="auto">
          <a:xfrm>
            <a:off x="5237124" y="2095406"/>
            <a:ext cx="325680" cy="3879713"/>
          </a:xfrm>
          <a:prstGeom prst="rect">
            <a:avLst/>
          </a:prstGeom>
          <a:solidFill>
            <a:srgbClr val="A8436F"/>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18" name="Google Shape;678;p24">
            <a:extLst>
              <a:ext uri="{FF2B5EF4-FFF2-40B4-BE49-F238E27FC236}">
                <a16:creationId xmlns:a16="http://schemas.microsoft.com/office/drawing/2014/main" id="{0AD01C50-E152-1D0F-7940-848145B3DE0F}"/>
              </a:ext>
            </a:extLst>
          </p:cNvPr>
          <p:cNvSpPr txBox="1">
            <a:spLocks noChangeArrowheads="1"/>
          </p:cNvSpPr>
          <p:nvPr/>
        </p:nvSpPr>
        <p:spPr bwMode="auto">
          <a:xfrm>
            <a:off x="5562803" y="4165194"/>
            <a:ext cx="327459" cy="1809925"/>
          </a:xfrm>
          <a:prstGeom prst="rect">
            <a:avLst/>
          </a:prstGeom>
          <a:solidFill>
            <a:srgbClr val="F26363"/>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19" name="Google Shape;679;p24">
            <a:extLst>
              <a:ext uri="{FF2B5EF4-FFF2-40B4-BE49-F238E27FC236}">
                <a16:creationId xmlns:a16="http://schemas.microsoft.com/office/drawing/2014/main" id="{2B23840B-2285-4FC3-0391-8195CE4ABAF6}"/>
              </a:ext>
            </a:extLst>
          </p:cNvPr>
          <p:cNvSpPr txBox="1">
            <a:spLocks noChangeArrowheads="1"/>
          </p:cNvSpPr>
          <p:nvPr/>
        </p:nvSpPr>
        <p:spPr bwMode="auto">
          <a:xfrm>
            <a:off x="5890263" y="1989244"/>
            <a:ext cx="331019" cy="3985875"/>
          </a:xfrm>
          <a:prstGeom prst="rect">
            <a:avLst/>
          </a:prstGeom>
          <a:solidFill>
            <a:srgbClr val="419CCC"/>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20" name="Google Shape;680;p24">
            <a:extLst>
              <a:ext uri="{FF2B5EF4-FFF2-40B4-BE49-F238E27FC236}">
                <a16:creationId xmlns:a16="http://schemas.microsoft.com/office/drawing/2014/main" id="{F2A56F31-7A3F-E719-2E6E-471C70357FA0}"/>
              </a:ext>
            </a:extLst>
          </p:cNvPr>
          <p:cNvSpPr txBox="1">
            <a:spLocks noChangeArrowheads="1"/>
          </p:cNvSpPr>
          <p:nvPr/>
        </p:nvSpPr>
        <p:spPr bwMode="auto">
          <a:xfrm>
            <a:off x="7285524" y="2369221"/>
            <a:ext cx="331019" cy="3605898"/>
          </a:xfrm>
          <a:prstGeom prst="rect">
            <a:avLst/>
          </a:prstGeom>
          <a:solidFill>
            <a:srgbClr val="A8436F"/>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21" name="Google Shape;681;p24">
            <a:extLst>
              <a:ext uri="{FF2B5EF4-FFF2-40B4-BE49-F238E27FC236}">
                <a16:creationId xmlns:a16="http://schemas.microsoft.com/office/drawing/2014/main" id="{D6971095-25A6-96BD-049E-5DDBB30D3504}"/>
              </a:ext>
            </a:extLst>
          </p:cNvPr>
          <p:cNvSpPr txBox="1">
            <a:spLocks noChangeArrowheads="1"/>
          </p:cNvSpPr>
          <p:nvPr/>
        </p:nvSpPr>
        <p:spPr bwMode="auto">
          <a:xfrm>
            <a:off x="7616542" y="4416353"/>
            <a:ext cx="327459" cy="1558765"/>
          </a:xfrm>
          <a:prstGeom prst="rect">
            <a:avLst/>
          </a:prstGeom>
          <a:solidFill>
            <a:srgbClr val="F26363"/>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22" name="Google Shape;682;p24">
            <a:extLst>
              <a:ext uri="{FF2B5EF4-FFF2-40B4-BE49-F238E27FC236}">
                <a16:creationId xmlns:a16="http://schemas.microsoft.com/office/drawing/2014/main" id="{F071C2F8-03F6-2526-1DD0-378BF42EFF27}"/>
              </a:ext>
            </a:extLst>
          </p:cNvPr>
          <p:cNvSpPr txBox="1">
            <a:spLocks noChangeArrowheads="1"/>
          </p:cNvSpPr>
          <p:nvPr/>
        </p:nvSpPr>
        <p:spPr bwMode="auto">
          <a:xfrm>
            <a:off x="7944001" y="3603466"/>
            <a:ext cx="325679" cy="2371652"/>
          </a:xfrm>
          <a:prstGeom prst="rect">
            <a:avLst/>
          </a:prstGeom>
          <a:solidFill>
            <a:srgbClr val="419CCC"/>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23" name="Google Shape;683;p24">
            <a:extLst>
              <a:ext uri="{FF2B5EF4-FFF2-40B4-BE49-F238E27FC236}">
                <a16:creationId xmlns:a16="http://schemas.microsoft.com/office/drawing/2014/main" id="{A5C87AB3-0281-92D5-7C3E-11F5716B3C7C}"/>
              </a:ext>
            </a:extLst>
          </p:cNvPr>
          <p:cNvSpPr txBox="1">
            <a:spLocks noChangeArrowheads="1"/>
          </p:cNvSpPr>
          <p:nvPr/>
        </p:nvSpPr>
        <p:spPr bwMode="auto">
          <a:xfrm>
            <a:off x="9419347" y="2794037"/>
            <a:ext cx="325680" cy="3181082"/>
          </a:xfrm>
          <a:prstGeom prst="rect">
            <a:avLst/>
          </a:prstGeom>
          <a:solidFill>
            <a:srgbClr val="A8436F"/>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24" name="Google Shape;684;p24">
            <a:extLst>
              <a:ext uri="{FF2B5EF4-FFF2-40B4-BE49-F238E27FC236}">
                <a16:creationId xmlns:a16="http://schemas.microsoft.com/office/drawing/2014/main" id="{23B75E00-AE66-F5A4-34DF-21597A6A62AE}"/>
              </a:ext>
            </a:extLst>
          </p:cNvPr>
          <p:cNvSpPr txBox="1">
            <a:spLocks noChangeArrowheads="1"/>
          </p:cNvSpPr>
          <p:nvPr/>
        </p:nvSpPr>
        <p:spPr bwMode="auto">
          <a:xfrm>
            <a:off x="9745026" y="3943318"/>
            <a:ext cx="327459" cy="2031801"/>
          </a:xfrm>
          <a:prstGeom prst="rect">
            <a:avLst/>
          </a:prstGeom>
          <a:solidFill>
            <a:srgbClr val="F26363"/>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sp>
        <p:nvSpPr>
          <p:cNvPr id="25" name="Google Shape;685;p24">
            <a:extLst>
              <a:ext uri="{FF2B5EF4-FFF2-40B4-BE49-F238E27FC236}">
                <a16:creationId xmlns:a16="http://schemas.microsoft.com/office/drawing/2014/main" id="{D00106E9-9AA8-9F48-6B77-F7F1E592D5B3}"/>
              </a:ext>
            </a:extLst>
          </p:cNvPr>
          <p:cNvSpPr txBox="1">
            <a:spLocks noChangeArrowheads="1"/>
          </p:cNvSpPr>
          <p:nvPr/>
        </p:nvSpPr>
        <p:spPr bwMode="auto">
          <a:xfrm>
            <a:off x="10072486" y="2574012"/>
            <a:ext cx="331019" cy="3401106"/>
          </a:xfrm>
          <a:prstGeom prst="rect">
            <a:avLst/>
          </a:prstGeom>
          <a:solidFill>
            <a:srgbClr val="419CCC"/>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800">
              <a:latin typeface="Calibri" panose="020F0502020204030204" pitchFamily="34" charset="0"/>
              <a:cs typeface="Calibri" panose="020F0502020204030204" pitchFamily="34" charset="0"/>
              <a:sym typeface="Calibri" panose="020F0502020204030204" pitchFamily="34" charset="0"/>
            </a:endParaRPr>
          </a:p>
        </p:txBody>
      </p:sp>
      <p:cxnSp>
        <p:nvCxnSpPr>
          <p:cNvPr id="26" name="Google Shape;663;p24">
            <a:extLst>
              <a:ext uri="{FF2B5EF4-FFF2-40B4-BE49-F238E27FC236}">
                <a16:creationId xmlns:a16="http://schemas.microsoft.com/office/drawing/2014/main" id="{F225CE7F-4E80-8A25-62B7-5CEBD8300202}"/>
              </a:ext>
            </a:extLst>
          </p:cNvPr>
          <p:cNvCxnSpPr>
            <a:cxnSpLocks noChangeShapeType="1"/>
          </p:cNvCxnSpPr>
          <p:nvPr/>
        </p:nvCxnSpPr>
        <p:spPr bwMode="auto">
          <a:xfrm>
            <a:off x="2302449" y="1299279"/>
            <a:ext cx="9152839" cy="0"/>
          </a:xfrm>
          <a:prstGeom prst="straightConnector1">
            <a:avLst/>
          </a:prstGeom>
          <a:noFill/>
          <a:ln w="20625">
            <a:solidFill>
              <a:srgbClr val="E8E8E8"/>
            </a:solidFill>
            <a:miter lim="800000"/>
            <a:headEnd/>
            <a:tailEnd/>
          </a:ln>
          <a:extLst>
            <a:ext uri="{909E8E84-426E-40DD-AFC4-6F175D3DCCD1}">
              <a14:hiddenFill xmlns:a14="http://schemas.microsoft.com/office/drawing/2010/main">
                <a:noFill/>
              </a14:hiddenFill>
            </a:ext>
          </a:extLst>
        </p:spPr>
      </p:cxnSp>
      <p:sp>
        <p:nvSpPr>
          <p:cNvPr id="27" name="Google Shape;673;p24">
            <a:extLst>
              <a:ext uri="{FF2B5EF4-FFF2-40B4-BE49-F238E27FC236}">
                <a16:creationId xmlns:a16="http://schemas.microsoft.com/office/drawing/2014/main" id="{3BAF1593-F899-4F60-6AFC-2C33A23A9D9F}"/>
              </a:ext>
            </a:extLst>
          </p:cNvPr>
          <p:cNvSpPr txBox="1">
            <a:spLocks noChangeArrowheads="1"/>
          </p:cNvSpPr>
          <p:nvPr/>
        </p:nvSpPr>
        <p:spPr bwMode="auto">
          <a:xfrm>
            <a:off x="736712" y="1148654"/>
            <a:ext cx="1446498" cy="471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A9ABAA"/>
              </a:buClr>
              <a:buSzPts val="2600"/>
            </a:pPr>
            <a:r>
              <a:rPr lang="en-US" altLang="en-US" sz="3200" dirty="0">
                <a:solidFill>
                  <a:schemeClr val="tx1"/>
                </a:solidFill>
                <a:latin typeface="+mj-lt"/>
                <a:cs typeface="Open Sans" panose="020B0606030504020204" pitchFamily="34" charset="0"/>
                <a:sym typeface="Open Sans" panose="020B0606030504020204" pitchFamily="34" charset="0"/>
              </a:rPr>
              <a:t>100%</a:t>
            </a:r>
            <a:endParaRPr lang="en-US" altLang="en-US" dirty="0">
              <a:solidFill>
                <a:schemeClr val="tx1"/>
              </a:solidFill>
              <a:latin typeface="+mj-lt"/>
            </a:endParaRPr>
          </a:p>
        </p:txBody>
      </p:sp>
    </p:spTree>
    <p:extLst>
      <p:ext uri="{BB962C8B-B14F-4D97-AF65-F5344CB8AC3E}">
        <p14:creationId xmlns:p14="http://schemas.microsoft.com/office/powerpoint/2010/main" val="27596586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Google Shape;693;p25">
            <a:extLst>
              <a:ext uri="{FF2B5EF4-FFF2-40B4-BE49-F238E27FC236}">
                <a16:creationId xmlns:a16="http://schemas.microsoft.com/office/drawing/2014/main" id="{CE8089AD-095C-619B-A917-66F4BDFC007F}"/>
              </a:ext>
            </a:extLst>
          </p:cNvPr>
          <p:cNvSpPr>
            <a:spLocks/>
          </p:cNvSpPr>
          <p:nvPr/>
        </p:nvSpPr>
        <p:spPr bwMode="auto">
          <a:xfrm>
            <a:off x="873283" y="2359917"/>
            <a:ext cx="1967792" cy="2310157"/>
          </a:xfrm>
          <a:custGeom>
            <a:avLst/>
            <a:gdLst>
              <a:gd name="T0" fmla="*/ 709 w 1207"/>
              <a:gd name="T1" fmla="*/ 0 h 1417"/>
              <a:gd name="T2" fmla="*/ 0 w 1207"/>
              <a:gd name="T3" fmla="*/ 710 h 1417"/>
              <a:gd name="T4" fmla="*/ 709 w 1207"/>
              <a:gd name="T5" fmla="*/ 1417 h 1417"/>
              <a:gd name="T6" fmla="*/ 1207 w 1207"/>
              <a:gd name="T7" fmla="*/ 918 h 1417"/>
              <a:gd name="T8" fmla="*/ 999 w 1207"/>
              <a:gd name="T9" fmla="*/ 710 h 1417"/>
              <a:gd name="T10" fmla="*/ 1207 w 1207"/>
              <a:gd name="T11" fmla="*/ 499 h 1417"/>
              <a:gd name="T12" fmla="*/ 709 w 1207"/>
              <a:gd name="T13" fmla="*/ 0 h 1417"/>
            </a:gdLst>
            <a:ahLst/>
            <a:cxnLst>
              <a:cxn ang="0">
                <a:pos x="T0" y="T1"/>
              </a:cxn>
              <a:cxn ang="0">
                <a:pos x="T2" y="T3"/>
              </a:cxn>
              <a:cxn ang="0">
                <a:pos x="T4" y="T5"/>
              </a:cxn>
              <a:cxn ang="0">
                <a:pos x="T6" y="T7"/>
              </a:cxn>
              <a:cxn ang="0">
                <a:pos x="T8" y="T9"/>
              </a:cxn>
              <a:cxn ang="0">
                <a:pos x="T10" y="T11"/>
              </a:cxn>
              <a:cxn ang="0">
                <a:pos x="T12" y="T13"/>
              </a:cxn>
            </a:cxnLst>
            <a:rect l="0" t="0" r="r" b="b"/>
            <a:pathLst>
              <a:path w="1207" h="1417" extrusionOk="0">
                <a:moveTo>
                  <a:pt x="709" y="0"/>
                </a:moveTo>
                <a:lnTo>
                  <a:pt x="0" y="710"/>
                </a:lnTo>
                <a:lnTo>
                  <a:pt x="709" y="1417"/>
                </a:lnTo>
                <a:lnTo>
                  <a:pt x="1207" y="918"/>
                </a:lnTo>
                <a:lnTo>
                  <a:pt x="999" y="710"/>
                </a:lnTo>
                <a:lnTo>
                  <a:pt x="1207" y="499"/>
                </a:lnTo>
                <a:lnTo>
                  <a:pt x="709" y="0"/>
                </a:lnTo>
                <a:close/>
              </a:path>
            </a:pathLst>
          </a:custGeom>
          <a:solidFill>
            <a:srgbClr val="F26363"/>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 name="Google Shape;694;p25">
            <a:extLst>
              <a:ext uri="{FF2B5EF4-FFF2-40B4-BE49-F238E27FC236}">
                <a16:creationId xmlns:a16="http://schemas.microsoft.com/office/drawing/2014/main" id="{2FE01EC8-EA36-3CC8-061A-F2B15278A18E}"/>
              </a:ext>
            </a:extLst>
          </p:cNvPr>
          <p:cNvSpPr>
            <a:spLocks/>
          </p:cNvSpPr>
          <p:nvPr/>
        </p:nvSpPr>
        <p:spPr bwMode="auto">
          <a:xfrm>
            <a:off x="873283" y="2359917"/>
            <a:ext cx="1967792" cy="2310157"/>
          </a:xfrm>
          <a:custGeom>
            <a:avLst/>
            <a:gdLst>
              <a:gd name="T0" fmla="*/ 709 w 1207"/>
              <a:gd name="T1" fmla="*/ 0 h 1417"/>
              <a:gd name="T2" fmla="*/ 0 w 1207"/>
              <a:gd name="T3" fmla="*/ 710 h 1417"/>
              <a:gd name="T4" fmla="*/ 709 w 1207"/>
              <a:gd name="T5" fmla="*/ 1417 h 1417"/>
              <a:gd name="T6" fmla="*/ 1207 w 1207"/>
              <a:gd name="T7" fmla="*/ 918 h 1417"/>
              <a:gd name="T8" fmla="*/ 999 w 1207"/>
              <a:gd name="T9" fmla="*/ 710 h 1417"/>
              <a:gd name="T10" fmla="*/ 1207 w 1207"/>
              <a:gd name="T11" fmla="*/ 499 h 1417"/>
              <a:gd name="T12" fmla="*/ 709 w 1207"/>
              <a:gd name="T13" fmla="*/ 0 h 1417"/>
            </a:gdLst>
            <a:ahLst/>
            <a:cxnLst>
              <a:cxn ang="0">
                <a:pos x="T0" y="T1"/>
              </a:cxn>
              <a:cxn ang="0">
                <a:pos x="T2" y="T3"/>
              </a:cxn>
              <a:cxn ang="0">
                <a:pos x="T4" y="T5"/>
              </a:cxn>
              <a:cxn ang="0">
                <a:pos x="T6" y="T7"/>
              </a:cxn>
              <a:cxn ang="0">
                <a:pos x="T8" y="T9"/>
              </a:cxn>
              <a:cxn ang="0">
                <a:pos x="T10" y="T11"/>
              </a:cxn>
              <a:cxn ang="0">
                <a:pos x="T12" y="T13"/>
              </a:cxn>
            </a:cxnLst>
            <a:rect l="0" t="0" r="r" b="b"/>
            <a:pathLst>
              <a:path w="1207" h="1417" extrusionOk="0">
                <a:moveTo>
                  <a:pt x="709" y="0"/>
                </a:moveTo>
                <a:lnTo>
                  <a:pt x="0" y="710"/>
                </a:lnTo>
                <a:lnTo>
                  <a:pt x="709" y="1417"/>
                </a:lnTo>
                <a:lnTo>
                  <a:pt x="1207" y="918"/>
                </a:lnTo>
                <a:lnTo>
                  <a:pt x="999" y="710"/>
                </a:lnTo>
                <a:lnTo>
                  <a:pt x="1207" y="499"/>
                </a:lnTo>
                <a:lnTo>
                  <a:pt x="70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 name="Google Shape;695;p25">
            <a:extLst>
              <a:ext uri="{FF2B5EF4-FFF2-40B4-BE49-F238E27FC236}">
                <a16:creationId xmlns:a16="http://schemas.microsoft.com/office/drawing/2014/main" id="{75232572-3C47-CEA1-7D1E-418948F74E24}"/>
              </a:ext>
            </a:extLst>
          </p:cNvPr>
          <p:cNvSpPr>
            <a:spLocks/>
          </p:cNvSpPr>
          <p:nvPr/>
        </p:nvSpPr>
        <p:spPr bwMode="auto">
          <a:xfrm>
            <a:off x="2841074" y="2359917"/>
            <a:ext cx="1630316" cy="2310157"/>
          </a:xfrm>
          <a:custGeom>
            <a:avLst/>
            <a:gdLst>
              <a:gd name="T0" fmla="*/ 499 w 1000"/>
              <a:gd name="T1" fmla="*/ 0 h 1417"/>
              <a:gd name="T2" fmla="*/ 0 w 1000"/>
              <a:gd name="T3" fmla="*/ 499 h 1417"/>
              <a:gd name="T4" fmla="*/ 211 w 1000"/>
              <a:gd name="T5" fmla="*/ 710 h 1417"/>
              <a:gd name="T6" fmla="*/ 0 w 1000"/>
              <a:gd name="T7" fmla="*/ 918 h 1417"/>
              <a:gd name="T8" fmla="*/ 499 w 1000"/>
              <a:gd name="T9" fmla="*/ 1417 h 1417"/>
              <a:gd name="T10" fmla="*/ 1000 w 1000"/>
              <a:gd name="T11" fmla="*/ 918 h 1417"/>
              <a:gd name="T12" fmla="*/ 789 w 1000"/>
              <a:gd name="T13" fmla="*/ 710 h 1417"/>
              <a:gd name="T14" fmla="*/ 1000 w 1000"/>
              <a:gd name="T15" fmla="*/ 499 h 1417"/>
              <a:gd name="T16" fmla="*/ 499 w 1000"/>
              <a:gd name="T17" fmla="*/ 0 h 1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00" h="1417" extrusionOk="0">
                <a:moveTo>
                  <a:pt x="499" y="0"/>
                </a:moveTo>
                <a:lnTo>
                  <a:pt x="0" y="499"/>
                </a:lnTo>
                <a:lnTo>
                  <a:pt x="211" y="710"/>
                </a:lnTo>
                <a:lnTo>
                  <a:pt x="0" y="918"/>
                </a:lnTo>
                <a:lnTo>
                  <a:pt x="499" y="1417"/>
                </a:lnTo>
                <a:lnTo>
                  <a:pt x="1000" y="918"/>
                </a:lnTo>
                <a:lnTo>
                  <a:pt x="789" y="710"/>
                </a:lnTo>
                <a:lnTo>
                  <a:pt x="1000" y="499"/>
                </a:lnTo>
                <a:lnTo>
                  <a:pt x="499" y="0"/>
                </a:lnTo>
                <a:close/>
              </a:path>
            </a:pathLst>
          </a:custGeom>
          <a:solidFill>
            <a:srgbClr val="FFA826"/>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6" name="Google Shape;696;p25">
            <a:extLst>
              <a:ext uri="{FF2B5EF4-FFF2-40B4-BE49-F238E27FC236}">
                <a16:creationId xmlns:a16="http://schemas.microsoft.com/office/drawing/2014/main" id="{0407C82D-BB26-BCA9-618B-238492C6ECD9}"/>
              </a:ext>
            </a:extLst>
          </p:cNvPr>
          <p:cNvSpPr>
            <a:spLocks/>
          </p:cNvSpPr>
          <p:nvPr/>
        </p:nvSpPr>
        <p:spPr bwMode="auto">
          <a:xfrm>
            <a:off x="2841074" y="2359917"/>
            <a:ext cx="1630316" cy="2310157"/>
          </a:xfrm>
          <a:custGeom>
            <a:avLst/>
            <a:gdLst>
              <a:gd name="T0" fmla="*/ 499 w 1000"/>
              <a:gd name="T1" fmla="*/ 0 h 1417"/>
              <a:gd name="T2" fmla="*/ 0 w 1000"/>
              <a:gd name="T3" fmla="*/ 499 h 1417"/>
              <a:gd name="T4" fmla="*/ 211 w 1000"/>
              <a:gd name="T5" fmla="*/ 710 h 1417"/>
              <a:gd name="T6" fmla="*/ 0 w 1000"/>
              <a:gd name="T7" fmla="*/ 918 h 1417"/>
              <a:gd name="T8" fmla="*/ 499 w 1000"/>
              <a:gd name="T9" fmla="*/ 1417 h 1417"/>
              <a:gd name="T10" fmla="*/ 1000 w 1000"/>
              <a:gd name="T11" fmla="*/ 918 h 1417"/>
              <a:gd name="T12" fmla="*/ 789 w 1000"/>
              <a:gd name="T13" fmla="*/ 710 h 1417"/>
              <a:gd name="T14" fmla="*/ 1000 w 1000"/>
              <a:gd name="T15" fmla="*/ 499 h 1417"/>
              <a:gd name="T16" fmla="*/ 499 w 1000"/>
              <a:gd name="T17" fmla="*/ 0 h 1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00" h="1417" extrusionOk="0">
                <a:moveTo>
                  <a:pt x="499" y="0"/>
                </a:moveTo>
                <a:lnTo>
                  <a:pt x="0" y="499"/>
                </a:lnTo>
                <a:lnTo>
                  <a:pt x="211" y="710"/>
                </a:lnTo>
                <a:lnTo>
                  <a:pt x="0" y="918"/>
                </a:lnTo>
                <a:lnTo>
                  <a:pt x="499" y="1417"/>
                </a:lnTo>
                <a:lnTo>
                  <a:pt x="1000" y="918"/>
                </a:lnTo>
                <a:lnTo>
                  <a:pt x="789" y="710"/>
                </a:lnTo>
                <a:lnTo>
                  <a:pt x="1000" y="499"/>
                </a:lnTo>
                <a:lnTo>
                  <a:pt x="4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7" name="Google Shape;697;p25">
            <a:extLst>
              <a:ext uri="{FF2B5EF4-FFF2-40B4-BE49-F238E27FC236}">
                <a16:creationId xmlns:a16="http://schemas.microsoft.com/office/drawing/2014/main" id="{69931DD9-CF80-E5AB-F9E4-5095BFC1A96C}"/>
              </a:ext>
            </a:extLst>
          </p:cNvPr>
          <p:cNvSpPr>
            <a:spLocks/>
          </p:cNvSpPr>
          <p:nvPr/>
        </p:nvSpPr>
        <p:spPr bwMode="auto">
          <a:xfrm>
            <a:off x="2501968" y="3173444"/>
            <a:ext cx="683102" cy="683103"/>
          </a:xfrm>
          <a:custGeom>
            <a:avLst/>
            <a:gdLst>
              <a:gd name="T0" fmla="*/ 208 w 419"/>
              <a:gd name="T1" fmla="*/ 0 h 419"/>
              <a:gd name="T2" fmla="*/ 0 w 419"/>
              <a:gd name="T3" fmla="*/ 211 h 419"/>
              <a:gd name="T4" fmla="*/ 208 w 419"/>
              <a:gd name="T5" fmla="*/ 419 h 419"/>
              <a:gd name="T6" fmla="*/ 419 w 419"/>
              <a:gd name="T7" fmla="*/ 211 h 419"/>
              <a:gd name="T8" fmla="*/ 208 w 419"/>
              <a:gd name="T9" fmla="*/ 0 h 419"/>
            </a:gdLst>
            <a:ahLst/>
            <a:cxnLst>
              <a:cxn ang="0">
                <a:pos x="T0" y="T1"/>
              </a:cxn>
              <a:cxn ang="0">
                <a:pos x="T2" y="T3"/>
              </a:cxn>
              <a:cxn ang="0">
                <a:pos x="T4" y="T5"/>
              </a:cxn>
              <a:cxn ang="0">
                <a:pos x="T6" y="T7"/>
              </a:cxn>
              <a:cxn ang="0">
                <a:pos x="T8" y="T9"/>
              </a:cxn>
            </a:cxnLst>
            <a:rect l="0" t="0" r="r" b="b"/>
            <a:pathLst>
              <a:path w="419" h="419" extrusionOk="0">
                <a:moveTo>
                  <a:pt x="208" y="0"/>
                </a:moveTo>
                <a:lnTo>
                  <a:pt x="0" y="211"/>
                </a:lnTo>
                <a:lnTo>
                  <a:pt x="208" y="419"/>
                </a:lnTo>
                <a:lnTo>
                  <a:pt x="419" y="211"/>
                </a:lnTo>
                <a:lnTo>
                  <a:pt x="208" y="0"/>
                </a:lnTo>
                <a:close/>
              </a:path>
            </a:pathLst>
          </a:custGeom>
          <a:solidFill>
            <a:srgbClr val="356379"/>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8" name="Google Shape;698;p25">
            <a:extLst>
              <a:ext uri="{FF2B5EF4-FFF2-40B4-BE49-F238E27FC236}">
                <a16:creationId xmlns:a16="http://schemas.microsoft.com/office/drawing/2014/main" id="{F032BBC3-A13B-E307-AD96-035DAE3CD751}"/>
              </a:ext>
            </a:extLst>
          </p:cNvPr>
          <p:cNvSpPr>
            <a:spLocks/>
          </p:cNvSpPr>
          <p:nvPr/>
        </p:nvSpPr>
        <p:spPr bwMode="auto">
          <a:xfrm>
            <a:off x="2501968" y="3173444"/>
            <a:ext cx="683102" cy="683103"/>
          </a:xfrm>
          <a:custGeom>
            <a:avLst/>
            <a:gdLst>
              <a:gd name="T0" fmla="*/ 208 w 419"/>
              <a:gd name="T1" fmla="*/ 0 h 419"/>
              <a:gd name="T2" fmla="*/ 0 w 419"/>
              <a:gd name="T3" fmla="*/ 211 h 419"/>
              <a:gd name="T4" fmla="*/ 208 w 419"/>
              <a:gd name="T5" fmla="*/ 419 h 419"/>
              <a:gd name="T6" fmla="*/ 419 w 419"/>
              <a:gd name="T7" fmla="*/ 211 h 419"/>
              <a:gd name="T8" fmla="*/ 208 w 419"/>
              <a:gd name="T9" fmla="*/ 0 h 419"/>
            </a:gdLst>
            <a:ahLst/>
            <a:cxnLst>
              <a:cxn ang="0">
                <a:pos x="T0" y="T1"/>
              </a:cxn>
              <a:cxn ang="0">
                <a:pos x="T2" y="T3"/>
              </a:cxn>
              <a:cxn ang="0">
                <a:pos x="T4" y="T5"/>
              </a:cxn>
              <a:cxn ang="0">
                <a:pos x="T6" y="T7"/>
              </a:cxn>
              <a:cxn ang="0">
                <a:pos x="T8" y="T9"/>
              </a:cxn>
            </a:cxnLst>
            <a:rect l="0" t="0" r="r" b="b"/>
            <a:pathLst>
              <a:path w="419" h="419" extrusionOk="0">
                <a:moveTo>
                  <a:pt x="208" y="0"/>
                </a:moveTo>
                <a:lnTo>
                  <a:pt x="0" y="211"/>
                </a:lnTo>
                <a:lnTo>
                  <a:pt x="208" y="419"/>
                </a:lnTo>
                <a:lnTo>
                  <a:pt x="419" y="211"/>
                </a:lnTo>
                <a:lnTo>
                  <a:pt x="208" y="0"/>
                </a:lnTo>
              </a:path>
            </a:pathLst>
          </a:custGeom>
          <a:solidFill>
            <a:schemeClr val="bg1"/>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9" name="Google Shape;699;p25">
            <a:extLst>
              <a:ext uri="{FF2B5EF4-FFF2-40B4-BE49-F238E27FC236}">
                <a16:creationId xmlns:a16="http://schemas.microsoft.com/office/drawing/2014/main" id="{CD193C9B-4CEA-DF74-61D6-07AD0FF9B6AF}"/>
              </a:ext>
            </a:extLst>
          </p:cNvPr>
          <p:cNvSpPr>
            <a:spLocks/>
          </p:cNvSpPr>
          <p:nvPr/>
        </p:nvSpPr>
        <p:spPr bwMode="auto">
          <a:xfrm>
            <a:off x="4471390" y="2359917"/>
            <a:ext cx="1623794" cy="2310157"/>
          </a:xfrm>
          <a:custGeom>
            <a:avLst/>
            <a:gdLst>
              <a:gd name="T0" fmla="*/ 498 w 996"/>
              <a:gd name="T1" fmla="*/ 0 h 1417"/>
              <a:gd name="T2" fmla="*/ 0 w 996"/>
              <a:gd name="T3" fmla="*/ 499 h 1417"/>
              <a:gd name="T4" fmla="*/ 208 w 996"/>
              <a:gd name="T5" fmla="*/ 710 h 1417"/>
              <a:gd name="T6" fmla="*/ 0 w 996"/>
              <a:gd name="T7" fmla="*/ 918 h 1417"/>
              <a:gd name="T8" fmla="*/ 498 w 996"/>
              <a:gd name="T9" fmla="*/ 1417 h 1417"/>
              <a:gd name="T10" fmla="*/ 996 w 996"/>
              <a:gd name="T11" fmla="*/ 918 h 1417"/>
              <a:gd name="T12" fmla="*/ 788 w 996"/>
              <a:gd name="T13" fmla="*/ 710 h 1417"/>
              <a:gd name="T14" fmla="*/ 996 w 996"/>
              <a:gd name="T15" fmla="*/ 499 h 1417"/>
              <a:gd name="T16" fmla="*/ 498 w 996"/>
              <a:gd name="T17" fmla="*/ 0 h 1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6" h="1417" extrusionOk="0">
                <a:moveTo>
                  <a:pt x="498" y="0"/>
                </a:moveTo>
                <a:lnTo>
                  <a:pt x="0" y="499"/>
                </a:lnTo>
                <a:lnTo>
                  <a:pt x="208" y="710"/>
                </a:lnTo>
                <a:lnTo>
                  <a:pt x="0" y="918"/>
                </a:lnTo>
                <a:lnTo>
                  <a:pt x="498" y="1417"/>
                </a:lnTo>
                <a:lnTo>
                  <a:pt x="996" y="918"/>
                </a:lnTo>
                <a:lnTo>
                  <a:pt x="788" y="710"/>
                </a:lnTo>
                <a:lnTo>
                  <a:pt x="996" y="499"/>
                </a:lnTo>
                <a:lnTo>
                  <a:pt x="498" y="0"/>
                </a:lnTo>
                <a:close/>
              </a:path>
            </a:pathLst>
          </a:custGeom>
          <a:solidFill>
            <a:srgbClr val="63357A"/>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 name="Google Shape;700;p25">
            <a:extLst>
              <a:ext uri="{FF2B5EF4-FFF2-40B4-BE49-F238E27FC236}">
                <a16:creationId xmlns:a16="http://schemas.microsoft.com/office/drawing/2014/main" id="{87D2B6BD-EC89-AB61-8AB9-F2CC0C756A4D}"/>
              </a:ext>
            </a:extLst>
          </p:cNvPr>
          <p:cNvSpPr>
            <a:spLocks/>
          </p:cNvSpPr>
          <p:nvPr/>
        </p:nvSpPr>
        <p:spPr bwMode="auto">
          <a:xfrm>
            <a:off x="4471390" y="2359917"/>
            <a:ext cx="1623794" cy="2310157"/>
          </a:xfrm>
          <a:custGeom>
            <a:avLst/>
            <a:gdLst>
              <a:gd name="T0" fmla="*/ 498 w 996"/>
              <a:gd name="T1" fmla="*/ 0 h 1417"/>
              <a:gd name="T2" fmla="*/ 0 w 996"/>
              <a:gd name="T3" fmla="*/ 499 h 1417"/>
              <a:gd name="T4" fmla="*/ 208 w 996"/>
              <a:gd name="T5" fmla="*/ 710 h 1417"/>
              <a:gd name="T6" fmla="*/ 0 w 996"/>
              <a:gd name="T7" fmla="*/ 918 h 1417"/>
              <a:gd name="T8" fmla="*/ 498 w 996"/>
              <a:gd name="T9" fmla="*/ 1417 h 1417"/>
              <a:gd name="T10" fmla="*/ 996 w 996"/>
              <a:gd name="T11" fmla="*/ 918 h 1417"/>
              <a:gd name="T12" fmla="*/ 788 w 996"/>
              <a:gd name="T13" fmla="*/ 710 h 1417"/>
              <a:gd name="T14" fmla="*/ 996 w 996"/>
              <a:gd name="T15" fmla="*/ 499 h 1417"/>
              <a:gd name="T16" fmla="*/ 498 w 996"/>
              <a:gd name="T17" fmla="*/ 0 h 1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6" h="1417" extrusionOk="0">
                <a:moveTo>
                  <a:pt x="498" y="0"/>
                </a:moveTo>
                <a:lnTo>
                  <a:pt x="0" y="499"/>
                </a:lnTo>
                <a:lnTo>
                  <a:pt x="208" y="710"/>
                </a:lnTo>
                <a:lnTo>
                  <a:pt x="0" y="918"/>
                </a:lnTo>
                <a:lnTo>
                  <a:pt x="498" y="1417"/>
                </a:lnTo>
                <a:lnTo>
                  <a:pt x="996" y="918"/>
                </a:lnTo>
                <a:lnTo>
                  <a:pt x="788" y="710"/>
                </a:lnTo>
                <a:lnTo>
                  <a:pt x="996" y="499"/>
                </a:lnTo>
                <a:lnTo>
                  <a:pt x="49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1" name="Google Shape;701;p25">
            <a:extLst>
              <a:ext uri="{FF2B5EF4-FFF2-40B4-BE49-F238E27FC236}">
                <a16:creationId xmlns:a16="http://schemas.microsoft.com/office/drawing/2014/main" id="{183209EC-8907-F851-797F-5EC9BC35E44E}"/>
              </a:ext>
            </a:extLst>
          </p:cNvPr>
          <p:cNvSpPr>
            <a:spLocks/>
          </p:cNvSpPr>
          <p:nvPr/>
        </p:nvSpPr>
        <p:spPr bwMode="auto">
          <a:xfrm>
            <a:off x="4127393" y="3173444"/>
            <a:ext cx="683103" cy="683103"/>
          </a:xfrm>
          <a:custGeom>
            <a:avLst/>
            <a:gdLst>
              <a:gd name="T0" fmla="*/ 211 w 419"/>
              <a:gd name="T1" fmla="*/ 0 h 419"/>
              <a:gd name="T2" fmla="*/ 0 w 419"/>
              <a:gd name="T3" fmla="*/ 211 h 419"/>
              <a:gd name="T4" fmla="*/ 211 w 419"/>
              <a:gd name="T5" fmla="*/ 419 h 419"/>
              <a:gd name="T6" fmla="*/ 419 w 419"/>
              <a:gd name="T7" fmla="*/ 211 h 419"/>
              <a:gd name="T8" fmla="*/ 211 w 419"/>
              <a:gd name="T9" fmla="*/ 0 h 419"/>
            </a:gdLst>
            <a:ahLst/>
            <a:cxnLst>
              <a:cxn ang="0">
                <a:pos x="T0" y="T1"/>
              </a:cxn>
              <a:cxn ang="0">
                <a:pos x="T2" y="T3"/>
              </a:cxn>
              <a:cxn ang="0">
                <a:pos x="T4" y="T5"/>
              </a:cxn>
              <a:cxn ang="0">
                <a:pos x="T6" y="T7"/>
              </a:cxn>
              <a:cxn ang="0">
                <a:pos x="T8" y="T9"/>
              </a:cxn>
            </a:cxnLst>
            <a:rect l="0" t="0" r="r" b="b"/>
            <a:pathLst>
              <a:path w="419" h="419" extrusionOk="0">
                <a:moveTo>
                  <a:pt x="211" y="0"/>
                </a:moveTo>
                <a:lnTo>
                  <a:pt x="0" y="211"/>
                </a:lnTo>
                <a:lnTo>
                  <a:pt x="211" y="419"/>
                </a:lnTo>
                <a:lnTo>
                  <a:pt x="419" y="211"/>
                </a:lnTo>
                <a:lnTo>
                  <a:pt x="211" y="0"/>
                </a:lnTo>
                <a:close/>
              </a:path>
            </a:pathLst>
          </a:custGeom>
          <a:solidFill>
            <a:schemeClr val="bg1"/>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2" name="Google Shape;702;p25">
            <a:extLst>
              <a:ext uri="{FF2B5EF4-FFF2-40B4-BE49-F238E27FC236}">
                <a16:creationId xmlns:a16="http://schemas.microsoft.com/office/drawing/2014/main" id="{20B7A289-37A7-FCCC-295A-6D083C66B99F}"/>
              </a:ext>
            </a:extLst>
          </p:cNvPr>
          <p:cNvSpPr>
            <a:spLocks/>
          </p:cNvSpPr>
          <p:nvPr/>
        </p:nvSpPr>
        <p:spPr bwMode="auto">
          <a:xfrm>
            <a:off x="4127393" y="3173444"/>
            <a:ext cx="683103" cy="683103"/>
          </a:xfrm>
          <a:custGeom>
            <a:avLst/>
            <a:gdLst>
              <a:gd name="T0" fmla="*/ 211 w 419"/>
              <a:gd name="T1" fmla="*/ 0 h 419"/>
              <a:gd name="T2" fmla="*/ 0 w 419"/>
              <a:gd name="T3" fmla="*/ 211 h 419"/>
              <a:gd name="T4" fmla="*/ 211 w 419"/>
              <a:gd name="T5" fmla="*/ 419 h 419"/>
              <a:gd name="T6" fmla="*/ 419 w 419"/>
              <a:gd name="T7" fmla="*/ 211 h 419"/>
              <a:gd name="T8" fmla="*/ 211 w 419"/>
              <a:gd name="T9" fmla="*/ 0 h 419"/>
            </a:gdLst>
            <a:ahLst/>
            <a:cxnLst>
              <a:cxn ang="0">
                <a:pos x="T0" y="T1"/>
              </a:cxn>
              <a:cxn ang="0">
                <a:pos x="T2" y="T3"/>
              </a:cxn>
              <a:cxn ang="0">
                <a:pos x="T4" y="T5"/>
              </a:cxn>
              <a:cxn ang="0">
                <a:pos x="T6" y="T7"/>
              </a:cxn>
              <a:cxn ang="0">
                <a:pos x="T8" y="T9"/>
              </a:cxn>
            </a:cxnLst>
            <a:rect l="0" t="0" r="r" b="b"/>
            <a:pathLst>
              <a:path w="419" h="419" extrusionOk="0">
                <a:moveTo>
                  <a:pt x="211" y="0"/>
                </a:moveTo>
                <a:lnTo>
                  <a:pt x="0" y="211"/>
                </a:lnTo>
                <a:lnTo>
                  <a:pt x="211" y="419"/>
                </a:lnTo>
                <a:lnTo>
                  <a:pt x="419" y="211"/>
                </a:lnTo>
                <a:lnTo>
                  <a:pt x="21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 name="Google Shape;703;p25">
            <a:extLst>
              <a:ext uri="{FF2B5EF4-FFF2-40B4-BE49-F238E27FC236}">
                <a16:creationId xmlns:a16="http://schemas.microsoft.com/office/drawing/2014/main" id="{D1908B96-6A02-46A2-6234-6F224A009B78}"/>
              </a:ext>
            </a:extLst>
          </p:cNvPr>
          <p:cNvSpPr>
            <a:spLocks/>
          </p:cNvSpPr>
          <p:nvPr/>
        </p:nvSpPr>
        <p:spPr bwMode="auto">
          <a:xfrm>
            <a:off x="6095185" y="2359917"/>
            <a:ext cx="1625424" cy="2310157"/>
          </a:xfrm>
          <a:custGeom>
            <a:avLst/>
            <a:gdLst>
              <a:gd name="T0" fmla="*/ 499 w 997"/>
              <a:gd name="T1" fmla="*/ 0 h 1417"/>
              <a:gd name="T2" fmla="*/ 0 w 997"/>
              <a:gd name="T3" fmla="*/ 499 h 1417"/>
              <a:gd name="T4" fmla="*/ 208 w 997"/>
              <a:gd name="T5" fmla="*/ 710 h 1417"/>
              <a:gd name="T6" fmla="*/ 0 w 997"/>
              <a:gd name="T7" fmla="*/ 918 h 1417"/>
              <a:gd name="T8" fmla="*/ 499 w 997"/>
              <a:gd name="T9" fmla="*/ 1417 h 1417"/>
              <a:gd name="T10" fmla="*/ 997 w 997"/>
              <a:gd name="T11" fmla="*/ 918 h 1417"/>
              <a:gd name="T12" fmla="*/ 789 w 997"/>
              <a:gd name="T13" fmla="*/ 710 h 1417"/>
              <a:gd name="T14" fmla="*/ 997 w 997"/>
              <a:gd name="T15" fmla="*/ 499 h 1417"/>
              <a:gd name="T16" fmla="*/ 499 w 997"/>
              <a:gd name="T17" fmla="*/ 0 h 1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7" h="1417" extrusionOk="0">
                <a:moveTo>
                  <a:pt x="499" y="0"/>
                </a:moveTo>
                <a:lnTo>
                  <a:pt x="0" y="499"/>
                </a:lnTo>
                <a:lnTo>
                  <a:pt x="208" y="710"/>
                </a:lnTo>
                <a:lnTo>
                  <a:pt x="0" y="918"/>
                </a:lnTo>
                <a:lnTo>
                  <a:pt x="499" y="1417"/>
                </a:lnTo>
                <a:lnTo>
                  <a:pt x="997" y="918"/>
                </a:lnTo>
                <a:lnTo>
                  <a:pt x="789" y="710"/>
                </a:lnTo>
                <a:lnTo>
                  <a:pt x="997" y="499"/>
                </a:lnTo>
                <a:lnTo>
                  <a:pt x="499" y="0"/>
                </a:lnTo>
                <a:close/>
              </a:path>
            </a:pathLst>
          </a:custGeom>
          <a:solidFill>
            <a:srgbClr val="FF8026"/>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 name="Google Shape;704;p25">
            <a:extLst>
              <a:ext uri="{FF2B5EF4-FFF2-40B4-BE49-F238E27FC236}">
                <a16:creationId xmlns:a16="http://schemas.microsoft.com/office/drawing/2014/main" id="{0FD3E7C3-0B92-6194-4754-A2FD3A678342}"/>
              </a:ext>
            </a:extLst>
          </p:cNvPr>
          <p:cNvSpPr>
            <a:spLocks/>
          </p:cNvSpPr>
          <p:nvPr/>
        </p:nvSpPr>
        <p:spPr bwMode="auto">
          <a:xfrm>
            <a:off x="6095185" y="2359917"/>
            <a:ext cx="1625424" cy="2310157"/>
          </a:xfrm>
          <a:custGeom>
            <a:avLst/>
            <a:gdLst>
              <a:gd name="T0" fmla="*/ 499 w 997"/>
              <a:gd name="T1" fmla="*/ 0 h 1417"/>
              <a:gd name="T2" fmla="*/ 0 w 997"/>
              <a:gd name="T3" fmla="*/ 499 h 1417"/>
              <a:gd name="T4" fmla="*/ 208 w 997"/>
              <a:gd name="T5" fmla="*/ 710 h 1417"/>
              <a:gd name="T6" fmla="*/ 0 w 997"/>
              <a:gd name="T7" fmla="*/ 918 h 1417"/>
              <a:gd name="T8" fmla="*/ 499 w 997"/>
              <a:gd name="T9" fmla="*/ 1417 h 1417"/>
              <a:gd name="T10" fmla="*/ 997 w 997"/>
              <a:gd name="T11" fmla="*/ 918 h 1417"/>
              <a:gd name="T12" fmla="*/ 789 w 997"/>
              <a:gd name="T13" fmla="*/ 710 h 1417"/>
              <a:gd name="T14" fmla="*/ 997 w 997"/>
              <a:gd name="T15" fmla="*/ 499 h 1417"/>
              <a:gd name="T16" fmla="*/ 499 w 997"/>
              <a:gd name="T17" fmla="*/ 0 h 1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7" h="1417" extrusionOk="0">
                <a:moveTo>
                  <a:pt x="499" y="0"/>
                </a:moveTo>
                <a:lnTo>
                  <a:pt x="0" y="499"/>
                </a:lnTo>
                <a:lnTo>
                  <a:pt x="208" y="710"/>
                </a:lnTo>
                <a:lnTo>
                  <a:pt x="0" y="918"/>
                </a:lnTo>
                <a:lnTo>
                  <a:pt x="499" y="1417"/>
                </a:lnTo>
                <a:lnTo>
                  <a:pt x="997" y="918"/>
                </a:lnTo>
                <a:lnTo>
                  <a:pt x="789" y="710"/>
                </a:lnTo>
                <a:lnTo>
                  <a:pt x="997" y="499"/>
                </a:lnTo>
                <a:lnTo>
                  <a:pt x="4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5" name="Google Shape;705;p25">
            <a:extLst>
              <a:ext uri="{FF2B5EF4-FFF2-40B4-BE49-F238E27FC236}">
                <a16:creationId xmlns:a16="http://schemas.microsoft.com/office/drawing/2014/main" id="{9FC95029-60C9-77B1-9B5D-446BB7A2305F}"/>
              </a:ext>
            </a:extLst>
          </p:cNvPr>
          <p:cNvSpPr>
            <a:spLocks/>
          </p:cNvSpPr>
          <p:nvPr/>
        </p:nvSpPr>
        <p:spPr bwMode="auto">
          <a:xfrm>
            <a:off x="5756079" y="3173444"/>
            <a:ext cx="678211" cy="683103"/>
          </a:xfrm>
          <a:custGeom>
            <a:avLst/>
            <a:gdLst>
              <a:gd name="T0" fmla="*/ 208 w 416"/>
              <a:gd name="T1" fmla="*/ 0 h 419"/>
              <a:gd name="T2" fmla="*/ 0 w 416"/>
              <a:gd name="T3" fmla="*/ 211 h 419"/>
              <a:gd name="T4" fmla="*/ 208 w 416"/>
              <a:gd name="T5" fmla="*/ 419 h 419"/>
              <a:gd name="T6" fmla="*/ 416 w 416"/>
              <a:gd name="T7" fmla="*/ 211 h 419"/>
              <a:gd name="T8" fmla="*/ 208 w 416"/>
              <a:gd name="T9" fmla="*/ 0 h 419"/>
            </a:gdLst>
            <a:ahLst/>
            <a:cxnLst>
              <a:cxn ang="0">
                <a:pos x="T0" y="T1"/>
              </a:cxn>
              <a:cxn ang="0">
                <a:pos x="T2" y="T3"/>
              </a:cxn>
              <a:cxn ang="0">
                <a:pos x="T4" y="T5"/>
              </a:cxn>
              <a:cxn ang="0">
                <a:pos x="T6" y="T7"/>
              </a:cxn>
              <a:cxn ang="0">
                <a:pos x="T8" y="T9"/>
              </a:cxn>
            </a:cxnLst>
            <a:rect l="0" t="0" r="r" b="b"/>
            <a:pathLst>
              <a:path w="416" h="419" extrusionOk="0">
                <a:moveTo>
                  <a:pt x="208" y="0"/>
                </a:moveTo>
                <a:lnTo>
                  <a:pt x="0" y="211"/>
                </a:lnTo>
                <a:lnTo>
                  <a:pt x="208" y="419"/>
                </a:lnTo>
                <a:lnTo>
                  <a:pt x="416" y="211"/>
                </a:lnTo>
                <a:lnTo>
                  <a:pt x="208" y="0"/>
                </a:lnTo>
                <a:close/>
              </a:path>
            </a:pathLst>
          </a:custGeom>
          <a:solidFill>
            <a:schemeClr val="bg1"/>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6" name="Google Shape;706;p25">
            <a:extLst>
              <a:ext uri="{FF2B5EF4-FFF2-40B4-BE49-F238E27FC236}">
                <a16:creationId xmlns:a16="http://schemas.microsoft.com/office/drawing/2014/main" id="{5998B885-A04F-709C-6822-87F55D1B19AD}"/>
              </a:ext>
            </a:extLst>
          </p:cNvPr>
          <p:cNvSpPr>
            <a:spLocks/>
          </p:cNvSpPr>
          <p:nvPr/>
        </p:nvSpPr>
        <p:spPr bwMode="auto">
          <a:xfrm>
            <a:off x="5756079" y="3173444"/>
            <a:ext cx="678211" cy="683103"/>
          </a:xfrm>
          <a:custGeom>
            <a:avLst/>
            <a:gdLst>
              <a:gd name="T0" fmla="*/ 208 w 416"/>
              <a:gd name="T1" fmla="*/ 0 h 419"/>
              <a:gd name="T2" fmla="*/ 0 w 416"/>
              <a:gd name="T3" fmla="*/ 211 h 419"/>
              <a:gd name="T4" fmla="*/ 208 w 416"/>
              <a:gd name="T5" fmla="*/ 419 h 419"/>
              <a:gd name="T6" fmla="*/ 416 w 416"/>
              <a:gd name="T7" fmla="*/ 211 h 419"/>
              <a:gd name="T8" fmla="*/ 208 w 416"/>
              <a:gd name="T9" fmla="*/ 0 h 419"/>
            </a:gdLst>
            <a:ahLst/>
            <a:cxnLst>
              <a:cxn ang="0">
                <a:pos x="T0" y="T1"/>
              </a:cxn>
              <a:cxn ang="0">
                <a:pos x="T2" y="T3"/>
              </a:cxn>
              <a:cxn ang="0">
                <a:pos x="T4" y="T5"/>
              </a:cxn>
              <a:cxn ang="0">
                <a:pos x="T6" y="T7"/>
              </a:cxn>
              <a:cxn ang="0">
                <a:pos x="T8" y="T9"/>
              </a:cxn>
            </a:cxnLst>
            <a:rect l="0" t="0" r="r" b="b"/>
            <a:pathLst>
              <a:path w="416" h="419" extrusionOk="0">
                <a:moveTo>
                  <a:pt x="208" y="0"/>
                </a:moveTo>
                <a:lnTo>
                  <a:pt x="0" y="211"/>
                </a:lnTo>
                <a:lnTo>
                  <a:pt x="208" y="419"/>
                </a:lnTo>
                <a:lnTo>
                  <a:pt x="416" y="211"/>
                </a:lnTo>
                <a:lnTo>
                  <a:pt x="20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 name="Google Shape;707;p25">
            <a:extLst>
              <a:ext uri="{FF2B5EF4-FFF2-40B4-BE49-F238E27FC236}">
                <a16:creationId xmlns:a16="http://schemas.microsoft.com/office/drawing/2014/main" id="{F7A49742-F7ED-60D5-7666-60AE42C576BE}"/>
              </a:ext>
            </a:extLst>
          </p:cNvPr>
          <p:cNvSpPr>
            <a:spLocks/>
          </p:cNvSpPr>
          <p:nvPr/>
        </p:nvSpPr>
        <p:spPr bwMode="auto">
          <a:xfrm>
            <a:off x="7720609" y="2359917"/>
            <a:ext cx="1628686" cy="2310157"/>
          </a:xfrm>
          <a:custGeom>
            <a:avLst/>
            <a:gdLst>
              <a:gd name="T0" fmla="*/ 501 w 999"/>
              <a:gd name="T1" fmla="*/ 0 h 1417"/>
              <a:gd name="T2" fmla="*/ 0 w 999"/>
              <a:gd name="T3" fmla="*/ 499 h 1417"/>
              <a:gd name="T4" fmla="*/ 211 w 999"/>
              <a:gd name="T5" fmla="*/ 710 h 1417"/>
              <a:gd name="T6" fmla="*/ 0 w 999"/>
              <a:gd name="T7" fmla="*/ 918 h 1417"/>
              <a:gd name="T8" fmla="*/ 501 w 999"/>
              <a:gd name="T9" fmla="*/ 1417 h 1417"/>
              <a:gd name="T10" fmla="*/ 999 w 999"/>
              <a:gd name="T11" fmla="*/ 918 h 1417"/>
              <a:gd name="T12" fmla="*/ 789 w 999"/>
              <a:gd name="T13" fmla="*/ 710 h 1417"/>
              <a:gd name="T14" fmla="*/ 999 w 999"/>
              <a:gd name="T15" fmla="*/ 499 h 1417"/>
              <a:gd name="T16" fmla="*/ 501 w 999"/>
              <a:gd name="T17" fmla="*/ 0 h 1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9" h="1417" extrusionOk="0">
                <a:moveTo>
                  <a:pt x="501" y="0"/>
                </a:moveTo>
                <a:lnTo>
                  <a:pt x="0" y="499"/>
                </a:lnTo>
                <a:lnTo>
                  <a:pt x="211" y="710"/>
                </a:lnTo>
                <a:lnTo>
                  <a:pt x="0" y="918"/>
                </a:lnTo>
                <a:lnTo>
                  <a:pt x="501" y="1417"/>
                </a:lnTo>
                <a:lnTo>
                  <a:pt x="999" y="918"/>
                </a:lnTo>
                <a:lnTo>
                  <a:pt x="789" y="710"/>
                </a:lnTo>
                <a:lnTo>
                  <a:pt x="999" y="499"/>
                </a:lnTo>
                <a:lnTo>
                  <a:pt x="501" y="0"/>
                </a:lnTo>
                <a:close/>
              </a:path>
            </a:pathLst>
          </a:custGeom>
          <a:solidFill>
            <a:srgbClr val="7DD1CE"/>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 name="Google Shape;708;p25">
            <a:extLst>
              <a:ext uri="{FF2B5EF4-FFF2-40B4-BE49-F238E27FC236}">
                <a16:creationId xmlns:a16="http://schemas.microsoft.com/office/drawing/2014/main" id="{4B1DB0EC-878C-92A8-B262-B9C9BCFB440D}"/>
              </a:ext>
            </a:extLst>
          </p:cNvPr>
          <p:cNvSpPr>
            <a:spLocks/>
          </p:cNvSpPr>
          <p:nvPr/>
        </p:nvSpPr>
        <p:spPr bwMode="auto">
          <a:xfrm>
            <a:off x="7720609" y="2359917"/>
            <a:ext cx="1628686" cy="2310157"/>
          </a:xfrm>
          <a:custGeom>
            <a:avLst/>
            <a:gdLst>
              <a:gd name="T0" fmla="*/ 501 w 999"/>
              <a:gd name="T1" fmla="*/ 0 h 1417"/>
              <a:gd name="T2" fmla="*/ 0 w 999"/>
              <a:gd name="T3" fmla="*/ 499 h 1417"/>
              <a:gd name="T4" fmla="*/ 211 w 999"/>
              <a:gd name="T5" fmla="*/ 710 h 1417"/>
              <a:gd name="T6" fmla="*/ 0 w 999"/>
              <a:gd name="T7" fmla="*/ 918 h 1417"/>
              <a:gd name="T8" fmla="*/ 501 w 999"/>
              <a:gd name="T9" fmla="*/ 1417 h 1417"/>
              <a:gd name="T10" fmla="*/ 999 w 999"/>
              <a:gd name="T11" fmla="*/ 918 h 1417"/>
              <a:gd name="T12" fmla="*/ 789 w 999"/>
              <a:gd name="T13" fmla="*/ 710 h 1417"/>
              <a:gd name="T14" fmla="*/ 999 w 999"/>
              <a:gd name="T15" fmla="*/ 499 h 1417"/>
              <a:gd name="T16" fmla="*/ 501 w 999"/>
              <a:gd name="T17" fmla="*/ 0 h 1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9" h="1417" extrusionOk="0">
                <a:moveTo>
                  <a:pt x="501" y="0"/>
                </a:moveTo>
                <a:lnTo>
                  <a:pt x="0" y="499"/>
                </a:lnTo>
                <a:lnTo>
                  <a:pt x="211" y="710"/>
                </a:lnTo>
                <a:lnTo>
                  <a:pt x="0" y="918"/>
                </a:lnTo>
                <a:lnTo>
                  <a:pt x="501" y="1417"/>
                </a:lnTo>
                <a:lnTo>
                  <a:pt x="999" y="918"/>
                </a:lnTo>
                <a:lnTo>
                  <a:pt x="789" y="710"/>
                </a:lnTo>
                <a:lnTo>
                  <a:pt x="999" y="499"/>
                </a:lnTo>
                <a:lnTo>
                  <a:pt x="50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9" name="Google Shape;709;p25">
            <a:extLst>
              <a:ext uri="{FF2B5EF4-FFF2-40B4-BE49-F238E27FC236}">
                <a16:creationId xmlns:a16="http://schemas.microsoft.com/office/drawing/2014/main" id="{BDA8B357-FDAD-4C5B-11DC-01C9031483E5}"/>
              </a:ext>
            </a:extLst>
          </p:cNvPr>
          <p:cNvSpPr>
            <a:spLocks/>
          </p:cNvSpPr>
          <p:nvPr/>
        </p:nvSpPr>
        <p:spPr bwMode="auto">
          <a:xfrm>
            <a:off x="7381503" y="3173444"/>
            <a:ext cx="683103" cy="683103"/>
          </a:xfrm>
          <a:custGeom>
            <a:avLst/>
            <a:gdLst>
              <a:gd name="T0" fmla="*/ 208 w 419"/>
              <a:gd name="T1" fmla="*/ 0 h 419"/>
              <a:gd name="T2" fmla="*/ 0 w 419"/>
              <a:gd name="T3" fmla="*/ 211 h 419"/>
              <a:gd name="T4" fmla="*/ 208 w 419"/>
              <a:gd name="T5" fmla="*/ 419 h 419"/>
              <a:gd name="T6" fmla="*/ 419 w 419"/>
              <a:gd name="T7" fmla="*/ 211 h 419"/>
              <a:gd name="T8" fmla="*/ 208 w 419"/>
              <a:gd name="T9" fmla="*/ 0 h 419"/>
            </a:gdLst>
            <a:ahLst/>
            <a:cxnLst>
              <a:cxn ang="0">
                <a:pos x="T0" y="T1"/>
              </a:cxn>
              <a:cxn ang="0">
                <a:pos x="T2" y="T3"/>
              </a:cxn>
              <a:cxn ang="0">
                <a:pos x="T4" y="T5"/>
              </a:cxn>
              <a:cxn ang="0">
                <a:pos x="T6" y="T7"/>
              </a:cxn>
              <a:cxn ang="0">
                <a:pos x="T8" y="T9"/>
              </a:cxn>
            </a:cxnLst>
            <a:rect l="0" t="0" r="r" b="b"/>
            <a:pathLst>
              <a:path w="419" h="419" extrusionOk="0">
                <a:moveTo>
                  <a:pt x="208" y="0"/>
                </a:moveTo>
                <a:lnTo>
                  <a:pt x="0" y="211"/>
                </a:lnTo>
                <a:lnTo>
                  <a:pt x="208" y="419"/>
                </a:lnTo>
                <a:lnTo>
                  <a:pt x="419" y="211"/>
                </a:lnTo>
                <a:lnTo>
                  <a:pt x="208" y="0"/>
                </a:lnTo>
                <a:close/>
              </a:path>
            </a:pathLst>
          </a:custGeom>
          <a:solidFill>
            <a:schemeClr val="bg1"/>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 name="Google Shape;710;p25">
            <a:extLst>
              <a:ext uri="{FF2B5EF4-FFF2-40B4-BE49-F238E27FC236}">
                <a16:creationId xmlns:a16="http://schemas.microsoft.com/office/drawing/2014/main" id="{CBE52D73-E219-B84E-A5A5-B65A8A4B3CB1}"/>
              </a:ext>
            </a:extLst>
          </p:cNvPr>
          <p:cNvSpPr>
            <a:spLocks/>
          </p:cNvSpPr>
          <p:nvPr/>
        </p:nvSpPr>
        <p:spPr bwMode="auto">
          <a:xfrm>
            <a:off x="7381503" y="3173444"/>
            <a:ext cx="683103" cy="683103"/>
          </a:xfrm>
          <a:custGeom>
            <a:avLst/>
            <a:gdLst>
              <a:gd name="T0" fmla="*/ 208 w 419"/>
              <a:gd name="T1" fmla="*/ 0 h 419"/>
              <a:gd name="T2" fmla="*/ 0 w 419"/>
              <a:gd name="T3" fmla="*/ 211 h 419"/>
              <a:gd name="T4" fmla="*/ 208 w 419"/>
              <a:gd name="T5" fmla="*/ 419 h 419"/>
              <a:gd name="T6" fmla="*/ 419 w 419"/>
              <a:gd name="T7" fmla="*/ 211 h 419"/>
              <a:gd name="T8" fmla="*/ 208 w 419"/>
              <a:gd name="T9" fmla="*/ 0 h 419"/>
            </a:gdLst>
            <a:ahLst/>
            <a:cxnLst>
              <a:cxn ang="0">
                <a:pos x="T0" y="T1"/>
              </a:cxn>
              <a:cxn ang="0">
                <a:pos x="T2" y="T3"/>
              </a:cxn>
              <a:cxn ang="0">
                <a:pos x="T4" y="T5"/>
              </a:cxn>
              <a:cxn ang="0">
                <a:pos x="T6" y="T7"/>
              </a:cxn>
              <a:cxn ang="0">
                <a:pos x="T8" y="T9"/>
              </a:cxn>
            </a:cxnLst>
            <a:rect l="0" t="0" r="r" b="b"/>
            <a:pathLst>
              <a:path w="419" h="419" extrusionOk="0">
                <a:moveTo>
                  <a:pt x="208" y="0"/>
                </a:moveTo>
                <a:lnTo>
                  <a:pt x="0" y="211"/>
                </a:lnTo>
                <a:lnTo>
                  <a:pt x="208" y="419"/>
                </a:lnTo>
                <a:lnTo>
                  <a:pt x="419" y="211"/>
                </a:lnTo>
                <a:lnTo>
                  <a:pt x="20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 name="Google Shape;711;p25">
            <a:extLst>
              <a:ext uri="{FF2B5EF4-FFF2-40B4-BE49-F238E27FC236}">
                <a16:creationId xmlns:a16="http://schemas.microsoft.com/office/drawing/2014/main" id="{B3A38627-DCFD-0BE8-206D-0E8C4E65F85E}"/>
              </a:ext>
            </a:extLst>
          </p:cNvPr>
          <p:cNvSpPr>
            <a:spLocks/>
          </p:cNvSpPr>
          <p:nvPr/>
        </p:nvSpPr>
        <p:spPr bwMode="auto">
          <a:xfrm>
            <a:off x="9349295" y="2359917"/>
            <a:ext cx="1969421" cy="2310157"/>
          </a:xfrm>
          <a:custGeom>
            <a:avLst/>
            <a:gdLst>
              <a:gd name="T0" fmla="*/ 499 w 1208"/>
              <a:gd name="T1" fmla="*/ 0 h 1417"/>
              <a:gd name="T2" fmla="*/ 0 w 1208"/>
              <a:gd name="T3" fmla="*/ 499 h 1417"/>
              <a:gd name="T4" fmla="*/ 209 w 1208"/>
              <a:gd name="T5" fmla="*/ 710 h 1417"/>
              <a:gd name="T6" fmla="*/ 0 w 1208"/>
              <a:gd name="T7" fmla="*/ 918 h 1417"/>
              <a:gd name="T8" fmla="*/ 499 w 1208"/>
              <a:gd name="T9" fmla="*/ 1417 h 1417"/>
              <a:gd name="T10" fmla="*/ 1208 w 1208"/>
              <a:gd name="T11" fmla="*/ 710 h 1417"/>
              <a:gd name="T12" fmla="*/ 499 w 1208"/>
              <a:gd name="T13" fmla="*/ 0 h 1417"/>
            </a:gdLst>
            <a:ahLst/>
            <a:cxnLst>
              <a:cxn ang="0">
                <a:pos x="T0" y="T1"/>
              </a:cxn>
              <a:cxn ang="0">
                <a:pos x="T2" y="T3"/>
              </a:cxn>
              <a:cxn ang="0">
                <a:pos x="T4" y="T5"/>
              </a:cxn>
              <a:cxn ang="0">
                <a:pos x="T6" y="T7"/>
              </a:cxn>
              <a:cxn ang="0">
                <a:pos x="T8" y="T9"/>
              </a:cxn>
              <a:cxn ang="0">
                <a:pos x="T10" y="T11"/>
              </a:cxn>
              <a:cxn ang="0">
                <a:pos x="T12" y="T13"/>
              </a:cxn>
            </a:cxnLst>
            <a:rect l="0" t="0" r="r" b="b"/>
            <a:pathLst>
              <a:path w="1208" h="1417" extrusionOk="0">
                <a:moveTo>
                  <a:pt x="499" y="0"/>
                </a:moveTo>
                <a:lnTo>
                  <a:pt x="0" y="499"/>
                </a:lnTo>
                <a:lnTo>
                  <a:pt x="209" y="710"/>
                </a:lnTo>
                <a:lnTo>
                  <a:pt x="0" y="918"/>
                </a:lnTo>
                <a:lnTo>
                  <a:pt x="499" y="1417"/>
                </a:lnTo>
                <a:lnTo>
                  <a:pt x="1208" y="710"/>
                </a:lnTo>
                <a:lnTo>
                  <a:pt x="499" y="0"/>
                </a:lnTo>
                <a:close/>
              </a:path>
            </a:pathLst>
          </a:custGeom>
          <a:solidFill>
            <a:srgbClr val="419CCC"/>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2" name="Google Shape;712;p25">
            <a:extLst>
              <a:ext uri="{FF2B5EF4-FFF2-40B4-BE49-F238E27FC236}">
                <a16:creationId xmlns:a16="http://schemas.microsoft.com/office/drawing/2014/main" id="{855DE8DD-3A22-50B7-2F3F-E0496169DADF}"/>
              </a:ext>
            </a:extLst>
          </p:cNvPr>
          <p:cNvSpPr>
            <a:spLocks/>
          </p:cNvSpPr>
          <p:nvPr/>
        </p:nvSpPr>
        <p:spPr bwMode="auto">
          <a:xfrm>
            <a:off x="9349295" y="2359917"/>
            <a:ext cx="1969421" cy="2310157"/>
          </a:xfrm>
          <a:custGeom>
            <a:avLst/>
            <a:gdLst>
              <a:gd name="T0" fmla="*/ 499 w 1208"/>
              <a:gd name="T1" fmla="*/ 0 h 1417"/>
              <a:gd name="T2" fmla="*/ 0 w 1208"/>
              <a:gd name="T3" fmla="*/ 499 h 1417"/>
              <a:gd name="T4" fmla="*/ 209 w 1208"/>
              <a:gd name="T5" fmla="*/ 710 h 1417"/>
              <a:gd name="T6" fmla="*/ 0 w 1208"/>
              <a:gd name="T7" fmla="*/ 918 h 1417"/>
              <a:gd name="T8" fmla="*/ 499 w 1208"/>
              <a:gd name="T9" fmla="*/ 1417 h 1417"/>
              <a:gd name="T10" fmla="*/ 1208 w 1208"/>
              <a:gd name="T11" fmla="*/ 710 h 1417"/>
              <a:gd name="T12" fmla="*/ 499 w 1208"/>
              <a:gd name="T13" fmla="*/ 0 h 1417"/>
            </a:gdLst>
            <a:ahLst/>
            <a:cxnLst>
              <a:cxn ang="0">
                <a:pos x="T0" y="T1"/>
              </a:cxn>
              <a:cxn ang="0">
                <a:pos x="T2" y="T3"/>
              </a:cxn>
              <a:cxn ang="0">
                <a:pos x="T4" y="T5"/>
              </a:cxn>
              <a:cxn ang="0">
                <a:pos x="T6" y="T7"/>
              </a:cxn>
              <a:cxn ang="0">
                <a:pos x="T8" y="T9"/>
              </a:cxn>
              <a:cxn ang="0">
                <a:pos x="T10" y="T11"/>
              </a:cxn>
              <a:cxn ang="0">
                <a:pos x="T12" y="T13"/>
              </a:cxn>
            </a:cxnLst>
            <a:rect l="0" t="0" r="r" b="b"/>
            <a:pathLst>
              <a:path w="1208" h="1417" extrusionOk="0">
                <a:moveTo>
                  <a:pt x="499" y="0"/>
                </a:moveTo>
                <a:lnTo>
                  <a:pt x="0" y="499"/>
                </a:lnTo>
                <a:lnTo>
                  <a:pt x="209" y="710"/>
                </a:lnTo>
                <a:lnTo>
                  <a:pt x="0" y="918"/>
                </a:lnTo>
                <a:lnTo>
                  <a:pt x="499" y="1417"/>
                </a:lnTo>
                <a:lnTo>
                  <a:pt x="1208" y="710"/>
                </a:lnTo>
                <a:lnTo>
                  <a:pt x="49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3" name="Google Shape;713;p25">
            <a:extLst>
              <a:ext uri="{FF2B5EF4-FFF2-40B4-BE49-F238E27FC236}">
                <a16:creationId xmlns:a16="http://schemas.microsoft.com/office/drawing/2014/main" id="{332B699A-1078-5510-36B0-E69049655BB2}"/>
              </a:ext>
            </a:extLst>
          </p:cNvPr>
          <p:cNvSpPr>
            <a:spLocks/>
          </p:cNvSpPr>
          <p:nvPr/>
        </p:nvSpPr>
        <p:spPr bwMode="auto">
          <a:xfrm>
            <a:off x="9006928" y="3173444"/>
            <a:ext cx="683102" cy="683103"/>
          </a:xfrm>
          <a:custGeom>
            <a:avLst/>
            <a:gdLst>
              <a:gd name="T0" fmla="*/ 210 w 419"/>
              <a:gd name="T1" fmla="*/ 0 h 419"/>
              <a:gd name="T2" fmla="*/ 0 w 419"/>
              <a:gd name="T3" fmla="*/ 211 h 419"/>
              <a:gd name="T4" fmla="*/ 210 w 419"/>
              <a:gd name="T5" fmla="*/ 419 h 419"/>
              <a:gd name="T6" fmla="*/ 419 w 419"/>
              <a:gd name="T7" fmla="*/ 211 h 419"/>
              <a:gd name="T8" fmla="*/ 210 w 419"/>
              <a:gd name="T9" fmla="*/ 0 h 419"/>
            </a:gdLst>
            <a:ahLst/>
            <a:cxnLst>
              <a:cxn ang="0">
                <a:pos x="T0" y="T1"/>
              </a:cxn>
              <a:cxn ang="0">
                <a:pos x="T2" y="T3"/>
              </a:cxn>
              <a:cxn ang="0">
                <a:pos x="T4" y="T5"/>
              </a:cxn>
              <a:cxn ang="0">
                <a:pos x="T6" y="T7"/>
              </a:cxn>
              <a:cxn ang="0">
                <a:pos x="T8" y="T9"/>
              </a:cxn>
            </a:cxnLst>
            <a:rect l="0" t="0" r="r" b="b"/>
            <a:pathLst>
              <a:path w="419" h="419" extrusionOk="0">
                <a:moveTo>
                  <a:pt x="210" y="0"/>
                </a:moveTo>
                <a:lnTo>
                  <a:pt x="0" y="211"/>
                </a:lnTo>
                <a:lnTo>
                  <a:pt x="210" y="419"/>
                </a:lnTo>
                <a:lnTo>
                  <a:pt x="419" y="211"/>
                </a:lnTo>
                <a:lnTo>
                  <a:pt x="210" y="0"/>
                </a:lnTo>
                <a:close/>
              </a:path>
            </a:pathLst>
          </a:custGeom>
          <a:solidFill>
            <a:schemeClr val="bg1"/>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 name="Google Shape;714;p25">
            <a:extLst>
              <a:ext uri="{FF2B5EF4-FFF2-40B4-BE49-F238E27FC236}">
                <a16:creationId xmlns:a16="http://schemas.microsoft.com/office/drawing/2014/main" id="{9E498BA1-E8CA-323D-7AA5-01C2C3F276CB}"/>
              </a:ext>
            </a:extLst>
          </p:cNvPr>
          <p:cNvSpPr>
            <a:spLocks/>
          </p:cNvSpPr>
          <p:nvPr/>
        </p:nvSpPr>
        <p:spPr bwMode="auto">
          <a:xfrm>
            <a:off x="9006928" y="3173444"/>
            <a:ext cx="683102" cy="683103"/>
          </a:xfrm>
          <a:custGeom>
            <a:avLst/>
            <a:gdLst>
              <a:gd name="T0" fmla="*/ 210 w 419"/>
              <a:gd name="T1" fmla="*/ 0 h 419"/>
              <a:gd name="T2" fmla="*/ 0 w 419"/>
              <a:gd name="T3" fmla="*/ 211 h 419"/>
              <a:gd name="T4" fmla="*/ 210 w 419"/>
              <a:gd name="T5" fmla="*/ 419 h 419"/>
              <a:gd name="T6" fmla="*/ 419 w 419"/>
              <a:gd name="T7" fmla="*/ 211 h 419"/>
              <a:gd name="T8" fmla="*/ 210 w 419"/>
              <a:gd name="T9" fmla="*/ 0 h 419"/>
            </a:gdLst>
            <a:ahLst/>
            <a:cxnLst>
              <a:cxn ang="0">
                <a:pos x="T0" y="T1"/>
              </a:cxn>
              <a:cxn ang="0">
                <a:pos x="T2" y="T3"/>
              </a:cxn>
              <a:cxn ang="0">
                <a:pos x="T4" y="T5"/>
              </a:cxn>
              <a:cxn ang="0">
                <a:pos x="T6" y="T7"/>
              </a:cxn>
              <a:cxn ang="0">
                <a:pos x="T8" y="T9"/>
              </a:cxn>
            </a:cxnLst>
            <a:rect l="0" t="0" r="r" b="b"/>
            <a:pathLst>
              <a:path w="419" h="419" extrusionOk="0">
                <a:moveTo>
                  <a:pt x="210" y="0"/>
                </a:moveTo>
                <a:lnTo>
                  <a:pt x="0" y="211"/>
                </a:lnTo>
                <a:lnTo>
                  <a:pt x="210" y="419"/>
                </a:lnTo>
                <a:lnTo>
                  <a:pt x="419" y="211"/>
                </a:lnTo>
                <a:lnTo>
                  <a:pt x="2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 name="Freeform 104">
            <a:extLst>
              <a:ext uri="{FF2B5EF4-FFF2-40B4-BE49-F238E27FC236}">
                <a16:creationId xmlns:a16="http://schemas.microsoft.com/office/drawing/2014/main" id="{6A8D37FF-D986-C89D-C336-FEE4CC4DD3C4}"/>
              </a:ext>
            </a:extLst>
          </p:cNvPr>
          <p:cNvSpPr>
            <a:spLocks noEditPoints="1"/>
          </p:cNvSpPr>
          <p:nvPr/>
        </p:nvSpPr>
        <p:spPr bwMode="auto">
          <a:xfrm>
            <a:off x="1837381" y="3037788"/>
            <a:ext cx="334960" cy="1044245"/>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bg1"/>
          </a:solidFill>
          <a:ln>
            <a:noFill/>
          </a:ln>
          <a:effectLst/>
        </p:spPr>
        <p:txBody>
          <a:bodyPr vert="horz" wrap="square" lIns="243840" tIns="121920" rIns="243840" bIns="1219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800">
              <a:solidFill>
                <a:prstClr val="black"/>
              </a:solidFill>
              <a:latin typeface="Calibri"/>
            </a:endParaRPr>
          </a:p>
        </p:txBody>
      </p:sp>
      <p:grpSp>
        <p:nvGrpSpPr>
          <p:cNvPr id="26" name="Group 25">
            <a:extLst>
              <a:ext uri="{FF2B5EF4-FFF2-40B4-BE49-F238E27FC236}">
                <a16:creationId xmlns:a16="http://schemas.microsoft.com/office/drawing/2014/main" id="{62CDEBEB-7700-2201-6B61-3D821C436408}"/>
              </a:ext>
            </a:extLst>
          </p:cNvPr>
          <p:cNvGrpSpPr/>
          <p:nvPr/>
        </p:nvGrpSpPr>
        <p:grpSpPr>
          <a:xfrm>
            <a:off x="6620921" y="2994158"/>
            <a:ext cx="689004" cy="993346"/>
            <a:chOff x="8070381" y="750589"/>
            <a:chExt cx="1775895" cy="2560328"/>
          </a:xfrm>
          <a:solidFill>
            <a:schemeClr val="bg1"/>
          </a:solidFill>
        </p:grpSpPr>
        <p:sp>
          <p:nvSpPr>
            <p:cNvPr id="48" name="Freeform 5">
              <a:extLst>
                <a:ext uri="{FF2B5EF4-FFF2-40B4-BE49-F238E27FC236}">
                  <a16:creationId xmlns:a16="http://schemas.microsoft.com/office/drawing/2014/main" id="{53D132D9-C0C9-E732-8F8D-B97611C61D34}"/>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a:solidFill>
                  <a:prstClr val="black"/>
                </a:solidFill>
                <a:latin typeface="Calibri"/>
              </a:endParaRPr>
            </a:p>
          </p:txBody>
        </p:sp>
        <p:sp>
          <p:nvSpPr>
            <p:cNvPr id="49" name="Freeform 9">
              <a:extLst>
                <a:ext uri="{FF2B5EF4-FFF2-40B4-BE49-F238E27FC236}">
                  <a16:creationId xmlns:a16="http://schemas.microsoft.com/office/drawing/2014/main" id="{6A200150-C185-5CA6-D4E2-3C2AF798BCCB}"/>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a:solidFill>
                  <a:prstClr val="black"/>
                </a:solidFill>
                <a:latin typeface="Calibri"/>
              </a:endParaRPr>
            </a:p>
          </p:txBody>
        </p:sp>
      </p:grpSp>
      <p:sp>
        <p:nvSpPr>
          <p:cNvPr id="27" name="Freeform 190">
            <a:extLst>
              <a:ext uri="{FF2B5EF4-FFF2-40B4-BE49-F238E27FC236}">
                <a16:creationId xmlns:a16="http://schemas.microsoft.com/office/drawing/2014/main" id="{BBFD2B5F-7DFE-0B29-A171-D39FC4E63486}"/>
              </a:ext>
            </a:extLst>
          </p:cNvPr>
          <p:cNvSpPr>
            <a:spLocks noEditPoints="1"/>
          </p:cNvSpPr>
          <p:nvPr/>
        </p:nvSpPr>
        <p:spPr bwMode="auto">
          <a:xfrm>
            <a:off x="8236220" y="3270639"/>
            <a:ext cx="442546" cy="386385"/>
          </a:xfrm>
          <a:custGeom>
            <a:avLst/>
            <a:gdLst>
              <a:gd name="T0" fmla="*/ 207 w 232"/>
              <a:gd name="T1" fmla="*/ 57 h 204"/>
              <a:gd name="T2" fmla="*/ 206 w 232"/>
              <a:gd name="T3" fmla="*/ 57 h 204"/>
              <a:gd name="T4" fmla="*/ 190 w 232"/>
              <a:gd name="T5" fmla="*/ 86 h 204"/>
              <a:gd name="T6" fmla="*/ 192 w 232"/>
              <a:gd name="T7" fmla="*/ 97 h 204"/>
              <a:gd name="T8" fmla="*/ 159 w 232"/>
              <a:gd name="T9" fmla="*/ 130 h 204"/>
              <a:gd name="T10" fmla="*/ 128 w 232"/>
              <a:gd name="T11" fmla="*/ 108 h 204"/>
              <a:gd name="T12" fmla="*/ 120 w 232"/>
              <a:gd name="T13" fmla="*/ 103 h 204"/>
              <a:gd name="T14" fmla="*/ 119 w 232"/>
              <a:gd name="T15" fmla="*/ 104 h 204"/>
              <a:gd name="T16" fmla="*/ 119 w 232"/>
              <a:gd name="T17" fmla="*/ 131 h 204"/>
              <a:gd name="T18" fmla="*/ 133 w 232"/>
              <a:gd name="T19" fmla="*/ 158 h 204"/>
              <a:gd name="T20" fmla="*/ 101 w 232"/>
              <a:gd name="T21" fmla="*/ 191 h 204"/>
              <a:gd name="T22" fmla="*/ 68 w 232"/>
              <a:gd name="T23" fmla="*/ 164 h 204"/>
              <a:gd name="T24" fmla="*/ 57 w 232"/>
              <a:gd name="T25" fmla="*/ 157 h 204"/>
              <a:gd name="T26" fmla="*/ 39 w 232"/>
              <a:gd name="T27" fmla="*/ 163 h 204"/>
              <a:gd name="T28" fmla="*/ 38 w 232"/>
              <a:gd name="T29" fmla="*/ 163 h 204"/>
              <a:gd name="T30" fmla="*/ 17 w 232"/>
              <a:gd name="T31" fmla="*/ 204 h 204"/>
              <a:gd name="T32" fmla="*/ 232 w 232"/>
              <a:gd name="T33" fmla="*/ 204 h 204"/>
              <a:gd name="T34" fmla="*/ 232 w 232"/>
              <a:gd name="T35" fmla="*/ 46 h 204"/>
              <a:gd name="T36" fmla="*/ 207 w 232"/>
              <a:gd name="T37" fmla="*/ 57 h 204"/>
              <a:gd name="T38" fmla="*/ 39 w 232"/>
              <a:gd name="T39" fmla="*/ 155 h 204"/>
              <a:gd name="T40" fmla="*/ 57 w 232"/>
              <a:gd name="T41" fmla="*/ 147 h 204"/>
              <a:gd name="T42" fmla="*/ 76 w 232"/>
              <a:gd name="T43" fmla="*/ 159 h 204"/>
              <a:gd name="T44" fmla="*/ 101 w 232"/>
              <a:gd name="T45" fmla="*/ 183 h 204"/>
              <a:gd name="T46" fmla="*/ 125 w 232"/>
              <a:gd name="T47" fmla="*/ 158 h 204"/>
              <a:gd name="T48" fmla="*/ 111 w 232"/>
              <a:gd name="T49" fmla="*/ 136 h 204"/>
              <a:gd name="T50" fmla="*/ 111 w 232"/>
              <a:gd name="T51" fmla="*/ 100 h 204"/>
              <a:gd name="T52" fmla="*/ 118 w 232"/>
              <a:gd name="T53" fmla="*/ 94 h 204"/>
              <a:gd name="T54" fmla="*/ 135 w 232"/>
              <a:gd name="T55" fmla="*/ 102 h 204"/>
              <a:gd name="T56" fmla="*/ 159 w 232"/>
              <a:gd name="T57" fmla="*/ 122 h 204"/>
              <a:gd name="T58" fmla="*/ 184 w 232"/>
              <a:gd name="T59" fmla="*/ 97 h 204"/>
              <a:gd name="T60" fmla="*/ 181 w 232"/>
              <a:gd name="T61" fmla="*/ 85 h 204"/>
              <a:gd name="T62" fmla="*/ 201 w 232"/>
              <a:gd name="T63" fmla="*/ 48 h 204"/>
              <a:gd name="T64" fmla="*/ 207 w 232"/>
              <a:gd name="T65" fmla="*/ 49 h 204"/>
              <a:gd name="T66" fmla="*/ 232 w 232"/>
              <a:gd name="T67" fmla="*/ 24 h 204"/>
              <a:gd name="T68" fmla="*/ 207 w 232"/>
              <a:gd name="T69" fmla="*/ 0 h 204"/>
              <a:gd name="T70" fmla="*/ 183 w 232"/>
              <a:gd name="T71" fmla="*/ 24 h 204"/>
              <a:gd name="T72" fmla="*/ 187 w 232"/>
              <a:gd name="T73" fmla="*/ 38 h 204"/>
              <a:gd name="T74" fmla="*/ 167 w 232"/>
              <a:gd name="T75" fmla="*/ 74 h 204"/>
              <a:gd name="T76" fmla="*/ 159 w 232"/>
              <a:gd name="T77" fmla="*/ 72 h 204"/>
              <a:gd name="T78" fmla="*/ 138 w 232"/>
              <a:gd name="T79" fmla="*/ 84 h 204"/>
              <a:gd name="T80" fmla="*/ 125 w 232"/>
              <a:gd name="T81" fmla="*/ 77 h 204"/>
              <a:gd name="T82" fmla="*/ 100 w 232"/>
              <a:gd name="T83" fmla="*/ 53 h 204"/>
              <a:gd name="T84" fmla="*/ 75 w 232"/>
              <a:gd name="T85" fmla="*/ 78 h 204"/>
              <a:gd name="T86" fmla="*/ 93 w 232"/>
              <a:gd name="T87" fmla="*/ 101 h 204"/>
              <a:gd name="T88" fmla="*/ 93 w 232"/>
              <a:gd name="T89" fmla="*/ 135 h 204"/>
              <a:gd name="T90" fmla="*/ 82 w 232"/>
              <a:gd name="T91" fmla="*/ 142 h 204"/>
              <a:gd name="T92" fmla="*/ 64 w 232"/>
              <a:gd name="T93" fmla="*/ 131 h 204"/>
              <a:gd name="T94" fmla="*/ 64 w 232"/>
              <a:gd name="T95" fmla="*/ 130 h 204"/>
              <a:gd name="T96" fmla="*/ 39 w 232"/>
              <a:gd name="T97" fmla="*/ 105 h 204"/>
              <a:gd name="T98" fmla="*/ 15 w 232"/>
              <a:gd name="T99" fmla="*/ 130 h 204"/>
              <a:gd name="T100" fmla="*/ 19 w 232"/>
              <a:gd name="T101" fmla="*/ 144 h 204"/>
              <a:gd name="T102" fmla="*/ 0 w 232"/>
              <a:gd name="T103" fmla="*/ 181 h 204"/>
              <a:gd name="T104" fmla="*/ 0 w 232"/>
              <a:gd name="T105" fmla="*/ 204 h 204"/>
              <a:gd name="T106" fmla="*/ 8 w 232"/>
              <a:gd name="T107" fmla="*/ 204 h 204"/>
              <a:gd name="T108" fmla="*/ 33 w 232"/>
              <a:gd name="T109" fmla="*/ 154 h 204"/>
              <a:gd name="T110" fmla="*/ 39 w 232"/>
              <a:gd name="T111" fmla="*/ 15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2" h="204">
                <a:moveTo>
                  <a:pt x="207" y="57"/>
                </a:moveTo>
                <a:cubicBezTo>
                  <a:pt x="207" y="57"/>
                  <a:pt x="206" y="57"/>
                  <a:pt x="206" y="57"/>
                </a:cubicBezTo>
                <a:cubicBezTo>
                  <a:pt x="190" y="86"/>
                  <a:pt x="190" y="86"/>
                  <a:pt x="190" y="86"/>
                </a:cubicBezTo>
                <a:cubicBezTo>
                  <a:pt x="191" y="89"/>
                  <a:pt x="192" y="93"/>
                  <a:pt x="192" y="97"/>
                </a:cubicBezTo>
                <a:cubicBezTo>
                  <a:pt x="192" y="115"/>
                  <a:pt x="177" y="130"/>
                  <a:pt x="159" y="130"/>
                </a:cubicBezTo>
                <a:cubicBezTo>
                  <a:pt x="145" y="130"/>
                  <a:pt x="133" y="121"/>
                  <a:pt x="128" y="108"/>
                </a:cubicBezTo>
                <a:cubicBezTo>
                  <a:pt x="120" y="103"/>
                  <a:pt x="120" y="103"/>
                  <a:pt x="120" y="103"/>
                </a:cubicBezTo>
                <a:cubicBezTo>
                  <a:pt x="119" y="104"/>
                  <a:pt x="119" y="104"/>
                  <a:pt x="119" y="104"/>
                </a:cubicBezTo>
                <a:cubicBezTo>
                  <a:pt x="119" y="131"/>
                  <a:pt x="119" y="131"/>
                  <a:pt x="119" y="131"/>
                </a:cubicBezTo>
                <a:cubicBezTo>
                  <a:pt x="128" y="137"/>
                  <a:pt x="133" y="147"/>
                  <a:pt x="133" y="158"/>
                </a:cubicBezTo>
                <a:cubicBezTo>
                  <a:pt x="133" y="176"/>
                  <a:pt x="119" y="191"/>
                  <a:pt x="101" y="191"/>
                </a:cubicBezTo>
                <a:cubicBezTo>
                  <a:pt x="84" y="191"/>
                  <a:pt x="71" y="179"/>
                  <a:pt x="68" y="164"/>
                </a:cubicBezTo>
                <a:cubicBezTo>
                  <a:pt x="57" y="157"/>
                  <a:pt x="57" y="157"/>
                  <a:pt x="57" y="157"/>
                </a:cubicBezTo>
                <a:cubicBezTo>
                  <a:pt x="52" y="161"/>
                  <a:pt x="46" y="163"/>
                  <a:pt x="39" y="163"/>
                </a:cubicBezTo>
                <a:cubicBezTo>
                  <a:pt x="39" y="163"/>
                  <a:pt x="38" y="163"/>
                  <a:pt x="38" y="163"/>
                </a:cubicBezTo>
                <a:cubicBezTo>
                  <a:pt x="17" y="204"/>
                  <a:pt x="17" y="204"/>
                  <a:pt x="17" y="204"/>
                </a:cubicBezTo>
                <a:cubicBezTo>
                  <a:pt x="232" y="204"/>
                  <a:pt x="232" y="204"/>
                  <a:pt x="232" y="204"/>
                </a:cubicBezTo>
                <a:cubicBezTo>
                  <a:pt x="232" y="46"/>
                  <a:pt x="232" y="46"/>
                  <a:pt x="232" y="46"/>
                </a:cubicBezTo>
                <a:cubicBezTo>
                  <a:pt x="226" y="53"/>
                  <a:pt x="217" y="57"/>
                  <a:pt x="207" y="57"/>
                </a:cubicBezTo>
                <a:close/>
                <a:moveTo>
                  <a:pt x="39" y="155"/>
                </a:moveTo>
                <a:cubicBezTo>
                  <a:pt x="46" y="155"/>
                  <a:pt x="52" y="152"/>
                  <a:pt x="57" y="147"/>
                </a:cubicBezTo>
                <a:cubicBezTo>
                  <a:pt x="76" y="159"/>
                  <a:pt x="76" y="159"/>
                  <a:pt x="76" y="159"/>
                </a:cubicBezTo>
                <a:cubicBezTo>
                  <a:pt x="76" y="172"/>
                  <a:pt x="87" y="183"/>
                  <a:pt x="101" y="183"/>
                </a:cubicBezTo>
                <a:cubicBezTo>
                  <a:pt x="114" y="183"/>
                  <a:pt x="125" y="172"/>
                  <a:pt x="125" y="158"/>
                </a:cubicBezTo>
                <a:cubicBezTo>
                  <a:pt x="125" y="148"/>
                  <a:pt x="119" y="140"/>
                  <a:pt x="111" y="136"/>
                </a:cubicBezTo>
                <a:cubicBezTo>
                  <a:pt x="111" y="100"/>
                  <a:pt x="111" y="100"/>
                  <a:pt x="111" y="100"/>
                </a:cubicBezTo>
                <a:cubicBezTo>
                  <a:pt x="114" y="98"/>
                  <a:pt x="116" y="96"/>
                  <a:pt x="118" y="94"/>
                </a:cubicBezTo>
                <a:cubicBezTo>
                  <a:pt x="135" y="102"/>
                  <a:pt x="135" y="102"/>
                  <a:pt x="135" y="102"/>
                </a:cubicBezTo>
                <a:cubicBezTo>
                  <a:pt x="138" y="113"/>
                  <a:pt x="147" y="122"/>
                  <a:pt x="159" y="122"/>
                </a:cubicBezTo>
                <a:cubicBezTo>
                  <a:pt x="173" y="122"/>
                  <a:pt x="184" y="111"/>
                  <a:pt x="184" y="97"/>
                </a:cubicBezTo>
                <a:cubicBezTo>
                  <a:pt x="184" y="93"/>
                  <a:pt x="183" y="89"/>
                  <a:pt x="181" y="85"/>
                </a:cubicBezTo>
                <a:cubicBezTo>
                  <a:pt x="201" y="48"/>
                  <a:pt x="201" y="48"/>
                  <a:pt x="201" y="48"/>
                </a:cubicBezTo>
                <a:cubicBezTo>
                  <a:pt x="203" y="49"/>
                  <a:pt x="205" y="49"/>
                  <a:pt x="207" y="49"/>
                </a:cubicBezTo>
                <a:cubicBezTo>
                  <a:pt x="221" y="49"/>
                  <a:pt x="232" y="38"/>
                  <a:pt x="232" y="24"/>
                </a:cubicBezTo>
                <a:cubicBezTo>
                  <a:pt x="232" y="11"/>
                  <a:pt x="221" y="0"/>
                  <a:pt x="207" y="0"/>
                </a:cubicBezTo>
                <a:cubicBezTo>
                  <a:pt x="194" y="0"/>
                  <a:pt x="183" y="11"/>
                  <a:pt x="183" y="24"/>
                </a:cubicBezTo>
                <a:cubicBezTo>
                  <a:pt x="183" y="29"/>
                  <a:pt x="184" y="34"/>
                  <a:pt x="187" y="38"/>
                </a:cubicBezTo>
                <a:cubicBezTo>
                  <a:pt x="167" y="74"/>
                  <a:pt x="167" y="74"/>
                  <a:pt x="167" y="74"/>
                </a:cubicBezTo>
                <a:cubicBezTo>
                  <a:pt x="164" y="73"/>
                  <a:pt x="162" y="72"/>
                  <a:pt x="159" y="72"/>
                </a:cubicBezTo>
                <a:cubicBezTo>
                  <a:pt x="150" y="72"/>
                  <a:pt x="143" y="77"/>
                  <a:pt x="138" y="84"/>
                </a:cubicBezTo>
                <a:cubicBezTo>
                  <a:pt x="125" y="77"/>
                  <a:pt x="125" y="77"/>
                  <a:pt x="125" y="77"/>
                </a:cubicBezTo>
                <a:cubicBezTo>
                  <a:pt x="124" y="64"/>
                  <a:pt x="113" y="53"/>
                  <a:pt x="100" y="53"/>
                </a:cubicBezTo>
                <a:cubicBezTo>
                  <a:pt x="86" y="53"/>
                  <a:pt x="75" y="64"/>
                  <a:pt x="75" y="78"/>
                </a:cubicBezTo>
                <a:cubicBezTo>
                  <a:pt x="75" y="89"/>
                  <a:pt x="83" y="98"/>
                  <a:pt x="93" y="101"/>
                </a:cubicBezTo>
                <a:cubicBezTo>
                  <a:pt x="93" y="135"/>
                  <a:pt x="93" y="135"/>
                  <a:pt x="93" y="135"/>
                </a:cubicBezTo>
                <a:cubicBezTo>
                  <a:pt x="89" y="136"/>
                  <a:pt x="85" y="138"/>
                  <a:pt x="82" y="142"/>
                </a:cubicBezTo>
                <a:cubicBezTo>
                  <a:pt x="64" y="131"/>
                  <a:pt x="64" y="131"/>
                  <a:pt x="64" y="131"/>
                </a:cubicBezTo>
                <a:cubicBezTo>
                  <a:pt x="64" y="130"/>
                  <a:pt x="64" y="130"/>
                  <a:pt x="64" y="130"/>
                </a:cubicBezTo>
                <a:cubicBezTo>
                  <a:pt x="64" y="116"/>
                  <a:pt x="53" y="105"/>
                  <a:pt x="39" y="105"/>
                </a:cubicBezTo>
                <a:cubicBezTo>
                  <a:pt x="26" y="105"/>
                  <a:pt x="15" y="116"/>
                  <a:pt x="15" y="130"/>
                </a:cubicBezTo>
                <a:cubicBezTo>
                  <a:pt x="15" y="135"/>
                  <a:pt x="16" y="140"/>
                  <a:pt x="19" y="144"/>
                </a:cubicBezTo>
                <a:cubicBezTo>
                  <a:pt x="0" y="181"/>
                  <a:pt x="0" y="181"/>
                  <a:pt x="0" y="181"/>
                </a:cubicBezTo>
                <a:cubicBezTo>
                  <a:pt x="0" y="204"/>
                  <a:pt x="0" y="204"/>
                  <a:pt x="0" y="204"/>
                </a:cubicBezTo>
                <a:cubicBezTo>
                  <a:pt x="8" y="204"/>
                  <a:pt x="8" y="204"/>
                  <a:pt x="8" y="204"/>
                </a:cubicBezTo>
                <a:cubicBezTo>
                  <a:pt x="33" y="154"/>
                  <a:pt x="33" y="154"/>
                  <a:pt x="33" y="154"/>
                </a:cubicBezTo>
                <a:cubicBezTo>
                  <a:pt x="35" y="154"/>
                  <a:pt x="37" y="155"/>
                  <a:pt x="39" y="155"/>
                </a:cubicBez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grpSp>
        <p:nvGrpSpPr>
          <p:cNvPr id="28" name="Group 27">
            <a:extLst>
              <a:ext uri="{FF2B5EF4-FFF2-40B4-BE49-F238E27FC236}">
                <a16:creationId xmlns:a16="http://schemas.microsoft.com/office/drawing/2014/main" id="{45355636-E1C8-0555-94C8-3FE1745473A3}"/>
              </a:ext>
            </a:extLst>
          </p:cNvPr>
          <p:cNvGrpSpPr/>
          <p:nvPr/>
        </p:nvGrpSpPr>
        <p:grpSpPr>
          <a:xfrm>
            <a:off x="5040326" y="3242120"/>
            <a:ext cx="553310" cy="491834"/>
            <a:chOff x="2706845" y="4671624"/>
            <a:chExt cx="603818" cy="536730"/>
          </a:xfrm>
          <a:solidFill>
            <a:schemeClr val="bg1"/>
          </a:solidFill>
        </p:grpSpPr>
        <p:sp>
          <p:nvSpPr>
            <p:cNvPr id="43" name="Freeform 142">
              <a:extLst>
                <a:ext uri="{FF2B5EF4-FFF2-40B4-BE49-F238E27FC236}">
                  <a16:creationId xmlns:a16="http://schemas.microsoft.com/office/drawing/2014/main" id="{B4D349F4-D391-1047-6A07-4B40A0EE3863}"/>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44" name="Freeform 143">
              <a:extLst>
                <a:ext uri="{FF2B5EF4-FFF2-40B4-BE49-F238E27FC236}">
                  <a16:creationId xmlns:a16="http://schemas.microsoft.com/office/drawing/2014/main" id="{816153D0-12DD-6365-2378-7087A85AB8CD}"/>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45" name="Freeform 144">
              <a:extLst>
                <a:ext uri="{FF2B5EF4-FFF2-40B4-BE49-F238E27FC236}">
                  <a16:creationId xmlns:a16="http://schemas.microsoft.com/office/drawing/2014/main" id="{1FBC6CDE-C883-EAB9-462B-E8EED609DDF2}"/>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46" name="Freeform 145">
              <a:extLst>
                <a:ext uri="{FF2B5EF4-FFF2-40B4-BE49-F238E27FC236}">
                  <a16:creationId xmlns:a16="http://schemas.microsoft.com/office/drawing/2014/main" id="{428833AC-5087-05E5-4167-5874D80D9361}"/>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47" name="Freeform 146">
              <a:extLst>
                <a:ext uri="{FF2B5EF4-FFF2-40B4-BE49-F238E27FC236}">
                  <a16:creationId xmlns:a16="http://schemas.microsoft.com/office/drawing/2014/main" id="{E45B726E-056C-7EAA-AF70-612C149B045E}"/>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grpSp>
      <p:sp>
        <p:nvSpPr>
          <p:cNvPr id="29" name="Freeform 69">
            <a:extLst>
              <a:ext uri="{FF2B5EF4-FFF2-40B4-BE49-F238E27FC236}">
                <a16:creationId xmlns:a16="http://schemas.microsoft.com/office/drawing/2014/main" id="{D25063FF-ADE1-8C5A-ACA5-461CDC892D83}"/>
              </a:ext>
            </a:extLst>
          </p:cNvPr>
          <p:cNvSpPr>
            <a:spLocks noEditPoints="1"/>
          </p:cNvSpPr>
          <p:nvPr/>
        </p:nvSpPr>
        <p:spPr bwMode="auto">
          <a:xfrm>
            <a:off x="3410011" y="3140867"/>
            <a:ext cx="436204" cy="593087"/>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30" name="Freeform 171">
            <a:extLst>
              <a:ext uri="{FF2B5EF4-FFF2-40B4-BE49-F238E27FC236}">
                <a16:creationId xmlns:a16="http://schemas.microsoft.com/office/drawing/2014/main" id="{EC27CB8D-1DE7-E11C-489D-A914785C1BEB}"/>
              </a:ext>
            </a:extLst>
          </p:cNvPr>
          <p:cNvSpPr>
            <a:spLocks noEditPoints="1"/>
          </p:cNvSpPr>
          <p:nvPr/>
        </p:nvSpPr>
        <p:spPr bwMode="auto">
          <a:xfrm>
            <a:off x="9992461" y="3249828"/>
            <a:ext cx="565889" cy="428007"/>
          </a:xfrm>
          <a:custGeom>
            <a:avLst/>
            <a:gdLst>
              <a:gd name="T0" fmla="*/ 80 w 232"/>
              <a:gd name="T1" fmla="*/ 40 h 176"/>
              <a:gd name="T2" fmla="*/ 48 w 232"/>
              <a:gd name="T3" fmla="*/ 95 h 176"/>
              <a:gd name="T4" fmla="*/ 47 w 232"/>
              <a:gd name="T5" fmla="*/ 101 h 176"/>
              <a:gd name="T6" fmla="*/ 56 w 232"/>
              <a:gd name="T7" fmla="*/ 105 h 176"/>
              <a:gd name="T8" fmla="*/ 48 w 232"/>
              <a:gd name="T9" fmla="*/ 95 h 176"/>
              <a:gd name="T10" fmla="*/ 66 w 232"/>
              <a:gd name="T11" fmla="*/ 125 h 176"/>
              <a:gd name="T12" fmla="*/ 74 w 232"/>
              <a:gd name="T13" fmla="*/ 137 h 176"/>
              <a:gd name="T14" fmla="*/ 75 w 232"/>
              <a:gd name="T15" fmla="*/ 129 h 176"/>
              <a:gd name="T16" fmla="*/ 101 w 232"/>
              <a:gd name="T17" fmla="*/ 0 h 176"/>
              <a:gd name="T18" fmla="*/ 41 w 232"/>
              <a:gd name="T19" fmla="*/ 12 h 176"/>
              <a:gd name="T20" fmla="*/ 79 w 232"/>
              <a:gd name="T21" fmla="*/ 36 h 176"/>
              <a:gd name="T22" fmla="*/ 96 w 232"/>
              <a:gd name="T23" fmla="*/ 131 h 176"/>
              <a:gd name="T24" fmla="*/ 97 w 232"/>
              <a:gd name="T25" fmla="*/ 112 h 176"/>
              <a:gd name="T26" fmla="*/ 104 w 232"/>
              <a:gd name="T27" fmla="*/ 85 h 176"/>
              <a:gd name="T28" fmla="*/ 44 w 232"/>
              <a:gd name="T29" fmla="*/ 58 h 176"/>
              <a:gd name="T30" fmla="*/ 109 w 232"/>
              <a:gd name="T31" fmla="*/ 165 h 176"/>
              <a:gd name="T32" fmla="*/ 89 w 232"/>
              <a:gd name="T33" fmla="*/ 138 h 176"/>
              <a:gd name="T34" fmla="*/ 77 w 232"/>
              <a:gd name="T35" fmla="*/ 151 h 176"/>
              <a:gd name="T36" fmla="*/ 66 w 232"/>
              <a:gd name="T37" fmla="*/ 160 h 176"/>
              <a:gd name="T38" fmla="*/ 43 w 232"/>
              <a:gd name="T39" fmla="*/ 151 h 176"/>
              <a:gd name="T40" fmla="*/ 43 w 232"/>
              <a:gd name="T41" fmla="*/ 137 h 176"/>
              <a:gd name="T42" fmla="*/ 50 w 232"/>
              <a:gd name="T43" fmla="*/ 120 h 176"/>
              <a:gd name="T44" fmla="*/ 36 w 232"/>
              <a:gd name="T45" fmla="*/ 111 h 176"/>
              <a:gd name="T46" fmla="*/ 34 w 232"/>
              <a:gd name="T47" fmla="*/ 93 h 176"/>
              <a:gd name="T48" fmla="*/ 45 w 232"/>
              <a:gd name="T49" fmla="*/ 81 h 176"/>
              <a:gd name="T50" fmla="*/ 56 w 232"/>
              <a:gd name="T51" fmla="*/ 72 h 176"/>
              <a:gd name="T52" fmla="*/ 76 w 232"/>
              <a:gd name="T53" fmla="*/ 81 h 176"/>
              <a:gd name="T54" fmla="*/ 82 w 232"/>
              <a:gd name="T55" fmla="*/ 98 h 176"/>
              <a:gd name="T56" fmla="*/ 66 w 232"/>
              <a:gd name="T57" fmla="*/ 93 h 176"/>
              <a:gd name="T58" fmla="*/ 78 w 232"/>
              <a:gd name="T59" fmla="*/ 112 h 176"/>
              <a:gd name="T60" fmla="*/ 89 w 232"/>
              <a:gd name="T61" fmla="*/ 124 h 176"/>
              <a:gd name="T62" fmla="*/ 232 w 232"/>
              <a:gd name="T63" fmla="*/ 101 h 176"/>
              <a:gd name="T64" fmla="*/ 231 w 232"/>
              <a:gd name="T65" fmla="*/ 95 h 176"/>
              <a:gd name="T66" fmla="*/ 190 w 232"/>
              <a:gd name="T67" fmla="*/ 60 h 176"/>
              <a:gd name="T68" fmla="*/ 104 w 232"/>
              <a:gd name="T69" fmla="*/ 92 h 176"/>
              <a:gd name="T70" fmla="*/ 103 w 232"/>
              <a:gd name="T71" fmla="*/ 116 h 176"/>
              <a:gd name="T72" fmla="*/ 101 w 232"/>
              <a:gd name="T73" fmla="*/ 136 h 176"/>
              <a:gd name="T74" fmla="*/ 141 w 232"/>
              <a:gd name="T75" fmla="*/ 174 h 176"/>
              <a:gd name="T76" fmla="*/ 229 w 232"/>
              <a:gd name="T77" fmla="*/ 138 h 176"/>
              <a:gd name="T78" fmla="*/ 226 w 232"/>
              <a:gd name="T79" fmla="*/ 121 h 176"/>
              <a:gd name="T80" fmla="*/ 226 w 232"/>
              <a:gd name="T81" fmla="*/ 84 h 176"/>
              <a:gd name="T82" fmla="*/ 201 w 232"/>
              <a:gd name="T83" fmla="*/ 96 h 176"/>
              <a:gd name="T84" fmla="*/ 150 w 232"/>
              <a:gd name="T85" fmla="*/ 83 h 176"/>
              <a:gd name="T86" fmla="*/ 117 w 232"/>
              <a:gd name="T87" fmla="*/ 93 h 176"/>
              <a:gd name="T88" fmla="*/ 173 w 232"/>
              <a:gd name="T89" fmla="*/ 161 h 176"/>
              <a:gd name="T90" fmla="*/ 104 w 232"/>
              <a:gd name="T91" fmla="*/ 138 h 176"/>
              <a:gd name="T92" fmla="*/ 181 w 232"/>
              <a:gd name="T93" fmla="*/ 146 h 176"/>
              <a:gd name="T94" fmla="*/ 145 w 232"/>
              <a:gd name="T95" fmla="*/ 148 h 176"/>
              <a:gd name="T96" fmla="*/ 106 w 232"/>
              <a:gd name="T97" fmla="*/ 118 h 176"/>
              <a:gd name="T98" fmla="*/ 182 w 232"/>
              <a:gd name="T99" fmla="*/ 125 h 176"/>
              <a:gd name="T100" fmla="*/ 146 w 232"/>
              <a:gd name="T101" fmla="*/ 127 h 176"/>
              <a:gd name="T102" fmla="*/ 107 w 232"/>
              <a:gd name="T103" fmla="*/ 95 h 176"/>
              <a:gd name="T104" fmla="*/ 182 w 232"/>
              <a:gd name="T105" fmla="*/ 104 h 176"/>
              <a:gd name="T106" fmla="*/ 191 w 232"/>
              <a:gd name="T107" fmla="*/ 63 h 176"/>
              <a:gd name="T108" fmla="*/ 168 w 232"/>
              <a:gd name="T109" fmla="*/ 75 h 176"/>
              <a:gd name="T110" fmla="*/ 226 w 232"/>
              <a:gd name="T111" fmla="*/ 125 h 176"/>
              <a:gd name="T112" fmla="*/ 229 w 232"/>
              <a:gd name="T113" fmla="*/ 113 h 176"/>
              <a:gd name="T114" fmla="*/ 227 w 232"/>
              <a:gd name="T115" fmla="*/ 10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2" h="176">
                <a:moveTo>
                  <a:pt x="44" y="53"/>
                </a:moveTo>
                <a:cubicBezTo>
                  <a:pt x="79" y="53"/>
                  <a:pt x="79" y="53"/>
                  <a:pt x="79" y="53"/>
                </a:cubicBezTo>
                <a:cubicBezTo>
                  <a:pt x="80" y="40"/>
                  <a:pt x="80" y="40"/>
                  <a:pt x="80" y="40"/>
                </a:cubicBezTo>
                <a:cubicBezTo>
                  <a:pt x="44" y="40"/>
                  <a:pt x="44" y="40"/>
                  <a:pt x="44" y="40"/>
                </a:cubicBezTo>
                <a:lnTo>
                  <a:pt x="44" y="53"/>
                </a:lnTo>
                <a:close/>
                <a:moveTo>
                  <a:pt x="48" y="95"/>
                </a:moveTo>
                <a:cubicBezTo>
                  <a:pt x="48" y="95"/>
                  <a:pt x="47" y="96"/>
                  <a:pt x="47" y="97"/>
                </a:cubicBezTo>
                <a:cubicBezTo>
                  <a:pt x="47" y="97"/>
                  <a:pt x="47" y="98"/>
                  <a:pt x="47" y="98"/>
                </a:cubicBezTo>
                <a:cubicBezTo>
                  <a:pt x="47" y="99"/>
                  <a:pt x="47" y="100"/>
                  <a:pt x="47" y="101"/>
                </a:cubicBezTo>
                <a:cubicBezTo>
                  <a:pt x="48" y="101"/>
                  <a:pt x="48" y="102"/>
                  <a:pt x="49" y="103"/>
                </a:cubicBezTo>
                <a:cubicBezTo>
                  <a:pt x="50" y="103"/>
                  <a:pt x="51" y="104"/>
                  <a:pt x="52" y="104"/>
                </a:cubicBezTo>
                <a:cubicBezTo>
                  <a:pt x="53" y="104"/>
                  <a:pt x="54" y="105"/>
                  <a:pt x="56" y="105"/>
                </a:cubicBezTo>
                <a:cubicBezTo>
                  <a:pt x="56" y="93"/>
                  <a:pt x="56" y="93"/>
                  <a:pt x="56" y="93"/>
                </a:cubicBezTo>
                <a:cubicBezTo>
                  <a:pt x="54" y="93"/>
                  <a:pt x="52" y="93"/>
                  <a:pt x="51" y="93"/>
                </a:cubicBezTo>
                <a:cubicBezTo>
                  <a:pt x="50" y="94"/>
                  <a:pt x="49" y="94"/>
                  <a:pt x="48" y="95"/>
                </a:cubicBezTo>
                <a:close/>
                <a:moveTo>
                  <a:pt x="73" y="128"/>
                </a:moveTo>
                <a:cubicBezTo>
                  <a:pt x="72" y="127"/>
                  <a:pt x="71" y="126"/>
                  <a:pt x="70" y="126"/>
                </a:cubicBezTo>
                <a:cubicBezTo>
                  <a:pt x="69" y="126"/>
                  <a:pt x="68" y="125"/>
                  <a:pt x="66" y="125"/>
                </a:cubicBezTo>
                <a:cubicBezTo>
                  <a:pt x="66" y="140"/>
                  <a:pt x="66" y="140"/>
                  <a:pt x="66" y="140"/>
                </a:cubicBezTo>
                <a:cubicBezTo>
                  <a:pt x="68" y="139"/>
                  <a:pt x="70" y="139"/>
                  <a:pt x="71" y="138"/>
                </a:cubicBezTo>
                <a:cubicBezTo>
                  <a:pt x="72" y="138"/>
                  <a:pt x="73" y="137"/>
                  <a:pt x="74" y="137"/>
                </a:cubicBezTo>
                <a:cubicBezTo>
                  <a:pt x="75" y="136"/>
                  <a:pt x="75" y="135"/>
                  <a:pt x="75" y="134"/>
                </a:cubicBezTo>
                <a:cubicBezTo>
                  <a:pt x="76" y="134"/>
                  <a:pt x="76" y="133"/>
                  <a:pt x="76" y="132"/>
                </a:cubicBezTo>
                <a:cubicBezTo>
                  <a:pt x="76" y="131"/>
                  <a:pt x="76" y="130"/>
                  <a:pt x="75" y="129"/>
                </a:cubicBezTo>
                <a:cubicBezTo>
                  <a:pt x="75" y="129"/>
                  <a:pt x="74" y="128"/>
                  <a:pt x="73" y="128"/>
                </a:cubicBezTo>
                <a:close/>
                <a:moveTo>
                  <a:pt x="79" y="36"/>
                </a:moveTo>
                <a:cubicBezTo>
                  <a:pt x="101" y="0"/>
                  <a:pt x="101" y="0"/>
                  <a:pt x="101" y="0"/>
                </a:cubicBezTo>
                <a:cubicBezTo>
                  <a:pt x="101" y="0"/>
                  <a:pt x="90" y="13"/>
                  <a:pt x="80" y="11"/>
                </a:cubicBezTo>
                <a:cubicBezTo>
                  <a:pt x="71" y="9"/>
                  <a:pt x="69" y="0"/>
                  <a:pt x="61" y="1"/>
                </a:cubicBezTo>
                <a:cubicBezTo>
                  <a:pt x="53" y="2"/>
                  <a:pt x="48" y="13"/>
                  <a:pt x="41" y="12"/>
                </a:cubicBezTo>
                <a:cubicBezTo>
                  <a:pt x="35" y="12"/>
                  <a:pt x="23" y="0"/>
                  <a:pt x="23" y="0"/>
                </a:cubicBezTo>
                <a:cubicBezTo>
                  <a:pt x="43" y="36"/>
                  <a:pt x="43" y="36"/>
                  <a:pt x="43" y="36"/>
                </a:cubicBezTo>
                <a:lnTo>
                  <a:pt x="79" y="36"/>
                </a:lnTo>
                <a:close/>
                <a:moveTo>
                  <a:pt x="95" y="151"/>
                </a:moveTo>
                <a:cubicBezTo>
                  <a:pt x="94" y="138"/>
                  <a:pt x="94" y="138"/>
                  <a:pt x="94" y="138"/>
                </a:cubicBezTo>
                <a:cubicBezTo>
                  <a:pt x="93" y="135"/>
                  <a:pt x="94" y="133"/>
                  <a:pt x="96" y="131"/>
                </a:cubicBezTo>
                <a:cubicBezTo>
                  <a:pt x="96" y="130"/>
                  <a:pt x="96" y="130"/>
                  <a:pt x="96" y="130"/>
                </a:cubicBezTo>
                <a:cubicBezTo>
                  <a:pt x="95" y="117"/>
                  <a:pt x="95" y="117"/>
                  <a:pt x="95" y="117"/>
                </a:cubicBezTo>
                <a:cubicBezTo>
                  <a:pt x="95" y="115"/>
                  <a:pt x="96" y="113"/>
                  <a:pt x="97" y="112"/>
                </a:cubicBezTo>
                <a:cubicBezTo>
                  <a:pt x="96" y="110"/>
                  <a:pt x="96" y="107"/>
                  <a:pt x="97" y="105"/>
                </a:cubicBezTo>
                <a:cubicBezTo>
                  <a:pt x="97" y="94"/>
                  <a:pt x="97" y="94"/>
                  <a:pt x="97" y="94"/>
                </a:cubicBezTo>
                <a:cubicBezTo>
                  <a:pt x="97" y="89"/>
                  <a:pt x="100" y="86"/>
                  <a:pt x="104" y="85"/>
                </a:cubicBezTo>
                <a:cubicBezTo>
                  <a:pt x="105" y="85"/>
                  <a:pt x="107" y="84"/>
                  <a:pt x="108" y="84"/>
                </a:cubicBezTo>
                <a:cubicBezTo>
                  <a:pt x="96" y="64"/>
                  <a:pt x="81" y="58"/>
                  <a:pt x="81" y="58"/>
                </a:cubicBezTo>
                <a:cubicBezTo>
                  <a:pt x="44" y="58"/>
                  <a:pt x="44" y="58"/>
                  <a:pt x="44" y="58"/>
                </a:cubicBezTo>
                <a:cubicBezTo>
                  <a:pt x="17" y="67"/>
                  <a:pt x="2" y="105"/>
                  <a:pt x="0" y="134"/>
                </a:cubicBezTo>
                <a:cubicBezTo>
                  <a:pt x="2" y="163"/>
                  <a:pt x="22" y="176"/>
                  <a:pt x="67" y="176"/>
                </a:cubicBezTo>
                <a:cubicBezTo>
                  <a:pt x="87" y="176"/>
                  <a:pt x="100" y="172"/>
                  <a:pt x="109" y="165"/>
                </a:cubicBezTo>
                <a:cubicBezTo>
                  <a:pt x="103" y="161"/>
                  <a:pt x="98" y="158"/>
                  <a:pt x="98" y="158"/>
                </a:cubicBezTo>
                <a:cubicBezTo>
                  <a:pt x="96" y="156"/>
                  <a:pt x="95" y="154"/>
                  <a:pt x="95" y="151"/>
                </a:cubicBezTo>
                <a:close/>
                <a:moveTo>
                  <a:pt x="89" y="138"/>
                </a:moveTo>
                <a:cubicBezTo>
                  <a:pt x="88" y="140"/>
                  <a:pt x="87" y="142"/>
                  <a:pt x="86" y="144"/>
                </a:cubicBezTo>
                <a:cubicBezTo>
                  <a:pt x="85" y="145"/>
                  <a:pt x="84" y="147"/>
                  <a:pt x="82" y="148"/>
                </a:cubicBezTo>
                <a:cubicBezTo>
                  <a:pt x="81" y="149"/>
                  <a:pt x="79" y="150"/>
                  <a:pt x="77" y="151"/>
                </a:cubicBezTo>
                <a:cubicBezTo>
                  <a:pt x="76" y="151"/>
                  <a:pt x="74" y="152"/>
                  <a:pt x="72" y="152"/>
                </a:cubicBezTo>
                <a:cubicBezTo>
                  <a:pt x="70" y="153"/>
                  <a:pt x="68" y="153"/>
                  <a:pt x="66" y="153"/>
                </a:cubicBezTo>
                <a:cubicBezTo>
                  <a:pt x="66" y="160"/>
                  <a:pt x="66" y="160"/>
                  <a:pt x="66" y="160"/>
                </a:cubicBezTo>
                <a:cubicBezTo>
                  <a:pt x="56" y="160"/>
                  <a:pt x="56" y="160"/>
                  <a:pt x="56" y="160"/>
                </a:cubicBezTo>
                <a:cubicBezTo>
                  <a:pt x="56" y="153"/>
                  <a:pt x="56" y="153"/>
                  <a:pt x="56" y="153"/>
                </a:cubicBezTo>
                <a:cubicBezTo>
                  <a:pt x="51" y="153"/>
                  <a:pt x="47" y="152"/>
                  <a:pt x="43" y="151"/>
                </a:cubicBezTo>
                <a:cubicBezTo>
                  <a:pt x="39" y="150"/>
                  <a:pt x="36" y="149"/>
                  <a:pt x="33" y="148"/>
                </a:cubicBezTo>
                <a:cubicBezTo>
                  <a:pt x="33" y="132"/>
                  <a:pt x="33" y="132"/>
                  <a:pt x="33" y="132"/>
                </a:cubicBezTo>
                <a:cubicBezTo>
                  <a:pt x="36" y="134"/>
                  <a:pt x="40" y="136"/>
                  <a:pt x="43" y="137"/>
                </a:cubicBezTo>
                <a:cubicBezTo>
                  <a:pt x="47" y="138"/>
                  <a:pt x="51" y="139"/>
                  <a:pt x="56" y="140"/>
                </a:cubicBezTo>
                <a:cubicBezTo>
                  <a:pt x="56" y="122"/>
                  <a:pt x="56" y="122"/>
                  <a:pt x="56" y="122"/>
                </a:cubicBezTo>
                <a:cubicBezTo>
                  <a:pt x="54" y="121"/>
                  <a:pt x="52" y="121"/>
                  <a:pt x="50" y="120"/>
                </a:cubicBezTo>
                <a:cubicBezTo>
                  <a:pt x="48" y="119"/>
                  <a:pt x="46" y="119"/>
                  <a:pt x="45" y="118"/>
                </a:cubicBezTo>
                <a:cubicBezTo>
                  <a:pt x="43" y="117"/>
                  <a:pt x="41" y="116"/>
                  <a:pt x="40" y="115"/>
                </a:cubicBezTo>
                <a:cubicBezTo>
                  <a:pt x="39" y="114"/>
                  <a:pt x="37" y="113"/>
                  <a:pt x="36" y="111"/>
                </a:cubicBezTo>
                <a:cubicBezTo>
                  <a:pt x="35" y="110"/>
                  <a:pt x="34" y="108"/>
                  <a:pt x="34" y="106"/>
                </a:cubicBezTo>
                <a:cubicBezTo>
                  <a:pt x="33" y="104"/>
                  <a:pt x="33" y="102"/>
                  <a:pt x="33" y="100"/>
                </a:cubicBezTo>
                <a:cubicBezTo>
                  <a:pt x="33" y="97"/>
                  <a:pt x="33" y="95"/>
                  <a:pt x="34" y="93"/>
                </a:cubicBezTo>
                <a:cubicBezTo>
                  <a:pt x="34" y="91"/>
                  <a:pt x="35" y="89"/>
                  <a:pt x="36" y="88"/>
                </a:cubicBezTo>
                <a:cubicBezTo>
                  <a:pt x="37" y="86"/>
                  <a:pt x="39" y="85"/>
                  <a:pt x="40" y="84"/>
                </a:cubicBezTo>
                <a:cubicBezTo>
                  <a:pt x="42" y="83"/>
                  <a:pt x="43" y="82"/>
                  <a:pt x="45" y="81"/>
                </a:cubicBezTo>
                <a:cubicBezTo>
                  <a:pt x="47" y="81"/>
                  <a:pt x="48" y="80"/>
                  <a:pt x="50" y="80"/>
                </a:cubicBezTo>
                <a:cubicBezTo>
                  <a:pt x="52" y="79"/>
                  <a:pt x="54" y="79"/>
                  <a:pt x="56" y="79"/>
                </a:cubicBezTo>
                <a:cubicBezTo>
                  <a:pt x="56" y="72"/>
                  <a:pt x="56" y="72"/>
                  <a:pt x="56" y="72"/>
                </a:cubicBezTo>
                <a:cubicBezTo>
                  <a:pt x="66" y="72"/>
                  <a:pt x="66" y="72"/>
                  <a:pt x="66" y="72"/>
                </a:cubicBezTo>
                <a:cubicBezTo>
                  <a:pt x="66" y="79"/>
                  <a:pt x="66" y="79"/>
                  <a:pt x="66" y="79"/>
                </a:cubicBezTo>
                <a:cubicBezTo>
                  <a:pt x="70" y="79"/>
                  <a:pt x="73" y="80"/>
                  <a:pt x="76" y="81"/>
                </a:cubicBezTo>
                <a:cubicBezTo>
                  <a:pt x="80" y="82"/>
                  <a:pt x="83" y="83"/>
                  <a:pt x="86" y="84"/>
                </a:cubicBezTo>
                <a:cubicBezTo>
                  <a:pt x="86" y="99"/>
                  <a:pt x="86" y="99"/>
                  <a:pt x="86" y="99"/>
                </a:cubicBezTo>
                <a:cubicBezTo>
                  <a:pt x="85" y="99"/>
                  <a:pt x="84" y="98"/>
                  <a:pt x="82" y="98"/>
                </a:cubicBezTo>
                <a:cubicBezTo>
                  <a:pt x="81" y="97"/>
                  <a:pt x="79" y="96"/>
                  <a:pt x="78" y="96"/>
                </a:cubicBezTo>
                <a:cubicBezTo>
                  <a:pt x="76" y="95"/>
                  <a:pt x="74" y="94"/>
                  <a:pt x="72" y="94"/>
                </a:cubicBezTo>
                <a:cubicBezTo>
                  <a:pt x="70" y="93"/>
                  <a:pt x="68" y="93"/>
                  <a:pt x="66" y="93"/>
                </a:cubicBezTo>
                <a:cubicBezTo>
                  <a:pt x="66" y="108"/>
                  <a:pt x="66" y="108"/>
                  <a:pt x="66" y="108"/>
                </a:cubicBezTo>
                <a:cubicBezTo>
                  <a:pt x="68" y="109"/>
                  <a:pt x="70" y="109"/>
                  <a:pt x="72" y="110"/>
                </a:cubicBezTo>
                <a:cubicBezTo>
                  <a:pt x="74" y="111"/>
                  <a:pt x="76" y="111"/>
                  <a:pt x="78" y="112"/>
                </a:cubicBezTo>
                <a:cubicBezTo>
                  <a:pt x="79" y="113"/>
                  <a:pt x="81" y="114"/>
                  <a:pt x="82" y="115"/>
                </a:cubicBezTo>
                <a:cubicBezTo>
                  <a:pt x="84" y="116"/>
                  <a:pt x="85" y="118"/>
                  <a:pt x="86" y="119"/>
                </a:cubicBezTo>
                <a:cubicBezTo>
                  <a:pt x="87" y="121"/>
                  <a:pt x="88" y="122"/>
                  <a:pt x="89" y="124"/>
                </a:cubicBezTo>
                <a:cubicBezTo>
                  <a:pt x="90" y="126"/>
                  <a:pt x="90" y="128"/>
                  <a:pt x="90" y="131"/>
                </a:cubicBezTo>
                <a:cubicBezTo>
                  <a:pt x="90" y="134"/>
                  <a:pt x="90" y="136"/>
                  <a:pt x="89" y="138"/>
                </a:cubicBezTo>
                <a:close/>
                <a:moveTo>
                  <a:pt x="232" y="101"/>
                </a:moveTo>
                <a:cubicBezTo>
                  <a:pt x="228" y="100"/>
                  <a:pt x="228" y="100"/>
                  <a:pt x="228" y="100"/>
                </a:cubicBezTo>
                <a:cubicBezTo>
                  <a:pt x="231" y="96"/>
                  <a:pt x="231" y="96"/>
                  <a:pt x="231" y="96"/>
                </a:cubicBezTo>
                <a:cubicBezTo>
                  <a:pt x="231" y="95"/>
                  <a:pt x="231" y="95"/>
                  <a:pt x="231" y="95"/>
                </a:cubicBezTo>
                <a:cubicBezTo>
                  <a:pt x="229" y="82"/>
                  <a:pt x="229" y="82"/>
                  <a:pt x="229" y="82"/>
                </a:cubicBezTo>
                <a:cubicBezTo>
                  <a:pt x="191" y="59"/>
                  <a:pt x="191" y="59"/>
                  <a:pt x="191" y="59"/>
                </a:cubicBezTo>
                <a:cubicBezTo>
                  <a:pt x="190" y="60"/>
                  <a:pt x="190" y="60"/>
                  <a:pt x="190" y="60"/>
                </a:cubicBezTo>
                <a:cubicBezTo>
                  <a:pt x="190" y="60"/>
                  <a:pt x="180" y="66"/>
                  <a:pt x="165" y="73"/>
                </a:cubicBezTo>
                <a:cubicBezTo>
                  <a:pt x="149" y="80"/>
                  <a:pt x="128" y="88"/>
                  <a:pt x="105" y="92"/>
                </a:cubicBezTo>
                <a:cubicBezTo>
                  <a:pt x="104" y="92"/>
                  <a:pt x="104" y="92"/>
                  <a:pt x="104" y="92"/>
                </a:cubicBezTo>
                <a:cubicBezTo>
                  <a:pt x="104" y="108"/>
                  <a:pt x="104" y="108"/>
                  <a:pt x="104" y="108"/>
                </a:cubicBezTo>
                <a:cubicBezTo>
                  <a:pt x="109" y="113"/>
                  <a:pt x="109" y="113"/>
                  <a:pt x="109" y="113"/>
                </a:cubicBezTo>
                <a:cubicBezTo>
                  <a:pt x="103" y="116"/>
                  <a:pt x="103" y="116"/>
                  <a:pt x="103" y="116"/>
                </a:cubicBezTo>
                <a:cubicBezTo>
                  <a:pt x="103" y="130"/>
                  <a:pt x="103" y="130"/>
                  <a:pt x="103" y="130"/>
                </a:cubicBezTo>
                <a:cubicBezTo>
                  <a:pt x="108" y="133"/>
                  <a:pt x="108" y="133"/>
                  <a:pt x="108" y="133"/>
                </a:cubicBezTo>
                <a:cubicBezTo>
                  <a:pt x="101" y="136"/>
                  <a:pt x="101" y="136"/>
                  <a:pt x="101" y="136"/>
                </a:cubicBezTo>
                <a:cubicBezTo>
                  <a:pt x="102" y="152"/>
                  <a:pt x="102" y="152"/>
                  <a:pt x="102" y="152"/>
                </a:cubicBezTo>
                <a:cubicBezTo>
                  <a:pt x="103" y="152"/>
                  <a:pt x="103" y="152"/>
                  <a:pt x="103" y="152"/>
                </a:cubicBezTo>
                <a:cubicBezTo>
                  <a:pt x="103" y="152"/>
                  <a:pt x="122" y="167"/>
                  <a:pt x="141" y="174"/>
                </a:cubicBezTo>
                <a:cubicBezTo>
                  <a:pt x="141" y="174"/>
                  <a:pt x="141" y="174"/>
                  <a:pt x="141" y="174"/>
                </a:cubicBezTo>
                <a:cubicBezTo>
                  <a:pt x="142" y="174"/>
                  <a:pt x="142" y="174"/>
                  <a:pt x="142" y="174"/>
                </a:cubicBezTo>
                <a:cubicBezTo>
                  <a:pt x="142" y="174"/>
                  <a:pt x="199" y="161"/>
                  <a:pt x="229" y="138"/>
                </a:cubicBezTo>
                <a:cubicBezTo>
                  <a:pt x="230" y="137"/>
                  <a:pt x="230" y="137"/>
                  <a:pt x="230" y="137"/>
                </a:cubicBezTo>
                <a:cubicBezTo>
                  <a:pt x="229" y="122"/>
                  <a:pt x="229" y="122"/>
                  <a:pt x="229" y="122"/>
                </a:cubicBezTo>
                <a:cubicBezTo>
                  <a:pt x="226" y="121"/>
                  <a:pt x="226" y="121"/>
                  <a:pt x="226" y="121"/>
                </a:cubicBezTo>
                <a:cubicBezTo>
                  <a:pt x="232" y="116"/>
                  <a:pt x="232" y="116"/>
                  <a:pt x="232" y="116"/>
                </a:cubicBezTo>
                <a:lnTo>
                  <a:pt x="232" y="101"/>
                </a:lnTo>
                <a:close/>
                <a:moveTo>
                  <a:pt x="226" y="84"/>
                </a:moveTo>
                <a:cubicBezTo>
                  <a:pt x="227" y="94"/>
                  <a:pt x="227" y="94"/>
                  <a:pt x="227" y="94"/>
                </a:cubicBezTo>
                <a:cubicBezTo>
                  <a:pt x="219" y="99"/>
                  <a:pt x="210" y="103"/>
                  <a:pt x="201" y="107"/>
                </a:cubicBezTo>
                <a:cubicBezTo>
                  <a:pt x="201" y="96"/>
                  <a:pt x="201" y="96"/>
                  <a:pt x="201" y="96"/>
                </a:cubicBezTo>
                <a:cubicBezTo>
                  <a:pt x="213" y="90"/>
                  <a:pt x="222" y="85"/>
                  <a:pt x="225" y="83"/>
                </a:cubicBezTo>
                <a:lnTo>
                  <a:pt x="226" y="84"/>
                </a:lnTo>
                <a:close/>
                <a:moveTo>
                  <a:pt x="150" y="83"/>
                </a:moveTo>
                <a:cubicBezTo>
                  <a:pt x="179" y="100"/>
                  <a:pt x="179" y="100"/>
                  <a:pt x="179" y="100"/>
                </a:cubicBezTo>
                <a:cubicBezTo>
                  <a:pt x="162" y="106"/>
                  <a:pt x="147" y="110"/>
                  <a:pt x="147" y="110"/>
                </a:cubicBezTo>
                <a:cubicBezTo>
                  <a:pt x="135" y="106"/>
                  <a:pt x="122" y="97"/>
                  <a:pt x="117" y="93"/>
                </a:cubicBezTo>
                <a:cubicBezTo>
                  <a:pt x="129" y="90"/>
                  <a:pt x="140" y="87"/>
                  <a:pt x="150" y="83"/>
                </a:cubicBezTo>
                <a:close/>
                <a:moveTo>
                  <a:pt x="181" y="158"/>
                </a:moveTo>
                <a:cubicBezTo>
                  <a:pt x="178" y="159"/>
                  <a:pt x="176" y="160"/>
                  <a:pt x="173" y="161"/>
                </a:cubicBezTo>
                <a:cubicBezTo>
                  <a:pt x="157" y="166"/>
                  <a:pt x="144" y="169"/>
                  <a:pt x="141" y="170"/>
                </a:cubicBezTo>
                <a:cubicBezTo>
                  <a:pt x="125" y="164"/>
                  <a:pt x="109" y="152"/>
                  <a:pt x="105" y="150"/>
                </a:cubicBezTo>
                <a:cubicBezTo>
                  <a:pt x="104" y="138"/>
                  <a:pt x="104" y="138"/>
                  <a:pt x="104" y="138"/>
                </a:cubicBezTo>
                <a:cubicBezTo>
                  <a:pt x="106" y="138"/>
                  <a:pt x="106" y="138"/>
                  <a:pt x="106" y="138"/>
                </a:cubicBezTo>
                <a:cubicBezTo>
                  <a:pt x="120" y="148"/>
                  <a:pt x="144" y="157"/>
                  <a:pt x="144" y="157"/>
                </a:cubicBezTo>
                <a:cubicBezTo>
                  <a:pt x="157" y="155"/>
                  <a:pt x="170" y="151"/>
                  <a:pt x="181" y="146"/>
                </a:cubicBezTo>
                <a:lnTo>
                  <a:pt x="181" y="158"/>
                </a:lnTo>
                <a:close/>
                <a:moveTo>
                  <a:pt x="181" y="135"/>
                </a:moveTo>
                <a:cubicBezTo>
                  <a:pt x="161" y="143"/>
                  <a:pt x="145" y="148"/>
                  <a:pt x="145" y="148"/>
                </a:cubicBezTo>
                <a:cubicBezTo>
                  <a:pt x="139" y="147"/>
                  <a:pt x="119" y="136"/>
                  <a:pt x="110" y="130"/>
                </a:cubicBezTo>
                <a:cubicBezTo>
                  <a:pt x="107" y="128"/>
                  <a:pt x="107" y="128"/>
                  <a:pt x="107" y="128"/>
                </a:cubicBezTo>
                <a:cubicBezTo>
                  <a:pt x="106" y="118"/>
                  <a:pt x="106" y="118"/>
                  <a:pt x="106" y="118"/>
                </a:cubicBezTo>
                <a:cubicBezTo>
                  <a:pt x="108" y="117"/>
                  <a:pt x="108" y="117"/>
                  <a:pt x="108" y="117"/>
                </a:cubicBezTo>
                <a:cubicBezTo>
                  <a:pt x="121" y="127"/>
                  <a:pt x="144" y="137"/>
                  <a:pt x="144" y="137"/>
                </a:cubicBezTo>
                <a:cubicBezTo>
                  <a:pt x="157" y="134"/>
                  <a:pt x="170" y="130"/>
                  <a:pt x="182" y="125"/>
                </a:cubicBezTo>
                <a:lnTo>
                  <a:pt x="181" y="135"/>
                </a:lnTo>
                <a:close/>
                <a:moveTo>
                  <a:pt x="182" y="115"/>
                </a:moveTo>
                <a:cubicBezTo>
                  <a:pt x="162" y="122"/>
                  <a:pt x="146" y="127"/>
                  <a:pt x="146" y="127"/>
                </a:cubicBezTo>
                <a:cubicBezTo>
                  <a:pt x="137" y="124"/>
                  <a:pt x="115" y="110"/>
                  <a:pt x="108" y="107"/>
                </a:cubicBezTo>
                <a:cubicBezTo>
                  <a:pt x="108" y="106"/>
                  <a:pt x="108" y="106"/>
                  <a:pt x="108" y="106"/>
                </a:cubicBezTo>
                <a:cubicBezTo>
                  <a:pt x="107" y="95"/>
                  <a:pt x="107" y="95"/>
                  <a:pt x="107" y="95"/>
                </a:cubicBezTo>
                <a:cubicBezTo>
                  <a:pt x="108" y="95"/>
                  <a:pt x="109" y="95"/>
                  <a:pt x="110" y="95"/>
                </a:cubicBezTo>
                <a:cubicBezTo>
                  <a:pt x="126" y="106"/>
                  <a:pt x="146" y="116"/>
                  <a:pt x="146" y="116"/>
                </a:cubicBezTo>
                <a:cubicBezTo>
                  <a:pt x="156" y="114"/>
                  <a:pt x="170" y="109"/>
                  <a:pt x="182" y="104"/>
                </a:cubicBezTo>
                <a:lnTo>
                  <a:pt x="182" y="115"/>
                </a:lnTo>
                <a:close/>
                <a:moveTo>
                  <a:pt x="168" y="75"/>
                </a:moveTo>
                <a:cubicBezTo>
                  <a:pt x="180" y="70"/>
                  <a:pt x="188" y="65"/>
                  <a:pt x="191" y="63"/>
                </a:cubicBezTo>
                <a:cubicBezTo>
                  <a:pt x="220" y="80"/>
                  <a:pt x="220" y="80"/>
                  <a:pt x="220" y="80"/>
                </a:cubicBezTo>
                <a:cubicBezTo>
                  <a:pt x="214" y="84"/>
                  <a:pt x="206" y="89"/>
                  <a:pt x="197" y="93"/>
                </a:cubicBezTo>
                <a:lnTo>
                  <a:pt x="168" y="75"/>
                </a:lnTo>
                <a:close/>
                <a:moveTo>
                  <a:pt x="200" y="151"/>
                </a:moveTo>
                <a:cubicBezTo>
                  <a:pt x="200" y="138"/>
                  <a:pt x="200" y="138"/>
                  <a:pt x="200" y="138"/>
                </a:cubicBezTo>
                <a:cubicBezTo>
                  <a:pt x="213" y="132"/>
                  <a:pt x="222" y="127"/>
                  <a:pt x="226" y="125"/>
                </a:cubicBezTo>
                <a:cubicBezTo>
                  <a:pt x="226" y="136"/>
                  <a:pt x="226" y="136"/>
                  <a:pt x="226" y="136"/>
                </a:cubicBezTo>
                <a:cubicBezTo>
                  <a:pt x="219" y="141"/>
                  <a:pt x="209" y="146"/>
                  <a:pt x="200" y="151"/>
                </a:cubicBezTo>
                <a:close/>
                <a:moveTo>
                  <a:pt x="229" y="113"/>
                </a:moveTo>
                <a:cubicBezTo>
                  <a:pt x="220" y="118"/>
                  <a:pt x="210" y="123"/>
                  <a:pt x="200" y="127"/>
                </a:cubicBezTo>
                <a:cubicBezTo>
                  <a:pt x="200" y="117"/>
                  <a:pt x="200" y="117"/>
                  <a:pt x="200" y="117"/>
                </a:cubicBezTo>
                <a:cubicBezTo>
                  <a:pt x="213" y="111"/>
                  <a:pt x="223" y="106"/>
                  <a:pt x="227" y="104"/>
                </a:cubicBezTo>
                <a:cubicBezTo>
                  <a:pt x="229" y="104"/>
                  <a:pt x="229" y="104"/>
                  <a:pt x="229" y="104"/>
                </a:cubicBezTo>
                <a:lnTo>
                  <a:pt x="229" y="113"/>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50" b="0" i="0" u="none" strike="noStrike" kern="0" cap="none" spc="0" normalizeH="0" baseline="0" noProof="0">
              <a:ln>
                <a:noFill/>
              </a:ln>
              <a:solidFill>
                <a:prstClr val="black"/>
              </a:solidFill>
              <a:effectLst/>
              <a:uLnTx/>
              <a:uFillTx/>
              <a:latin typeface="Calibri"/>
            </a:endParaRPr>
          </a:p>
        </p:txBody>
      </p:sp>
      <p:sp>
        <p:nvSpPr>
          <p:cNvPr id="31" name="Google Shape;451;p18">
            <a:extLst>
              <a:ext uri="{FF2B5EF4-FFF2-40B4-BE49-F238E27FC236}">
                <a16:creationId xmlns:a16="http://schemas.microsoft.com/office/drawing/2014/main" id="{C08DA521-91A0-2247-E0D6-2460BE0479FB}"/>
              </a:ext>
            </a:extLst>
          </p:cNvPr>
          <p:cNvSpPr txBox="1">
            <a:spLocks noChangeArrowheads="1"/>
          </p:cNvSpPr>
          <p:nvPr/>
        </p:nvSpPr>
        <p:spPr bwMode="auto">
          <a:xfrm>
            <a:off x="1081009" y="1500685"/>
            <a:ext cx="2093325" cy="758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32" name="Google Shape;464;p18">
            <a:extLst>
              <a:ext uri="{FF2B5EF4-FFF2-40B4-BE49-F238E27FC236}">
                <a16:creationId xmlns:a16="http://schemas.microsoft.com/office/drawing/2014/main" id="{445926F2-FC4E-7232-4F77-2A46B4E7203F}"/>
              </a:ext>
            </a:extLst>
          </p:cNvPr>
          <p:cNvSpPr txBox="1">
            <a:spLocks noChangeArrowheads="1"/>
          </p:cNvSpPr>
          <p:nvPr/>
        </p:nvSpPr>
        <p:spPr bwMode="auto">
          <a:xfrm>
            <a:off x="1235844" y="1145687"/>
            <a:ext cx="1498279" cy="405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400" b="1" dirty="0">
                <a:solidFill>
                  <a:srgbClr val="F26363"/>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F26363"/>
              </a:solidFill>
              <a:latin typeface="Century Gothic" panose="020B0502020202020204" pitchFamily="34" charset="0"/>
            </a:endParaRPr>
          </a:p>
        </p:txBody>
      </p:sp>
      <p:sp>
        <p:nvSpPr>
          <p:cNvPr id="33" name="Google Shape;451;p18">
            <a:extLst>
              <a:ext uri="{FF2B5EF4-FFF2-40B4-BE49-F238E27FC236}">
                <a16:creationId xmlns:a16="http://schemas.microsoft.com/office/drawing/2014/main" id="{D0ADE5D8-127C-99B1-D9C8-BB858CA7831E}"/>
              </a:ext>
            </a:extLst>
          </p:cNvPr>
          <p:cNvSpPr txBox="1">
            <a:spLocks noChangeArrowheads="1"/>
          </p:cNvSpPr>
          <p:nvPr/>
        </p:nvSpPr>
        <p:spPr bwMode="auto">
          <a:xfrm>
            <a:off x="3080730" y="5283364"/>
            <a:ext cx="2093325" cy="758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34" name="Google Shape;464;p18">
            <a:extLst>
              <a:ext uri="{FF2B5EF4-FFF2-40B4-BE49-F238E27FC236}">
                <a16:creationId xmlns:a16="http://schemas.microsoft.com/office/drawing/2014/main" id="{F09AF818-D37D-AB2A-839B-EB70AA34FAA3}"/>
              </a:ext>
            </a:extLst>
          </p:cNvPr>
          <p:cNvSpPr txBox="1">
            <a:spLocks noChangeArrowheads="1"/>
          </p:cNvSpPr>
          <p:nvPr/>
        </p:nvSpPr>
        <p:spPr bwMode="auto">
          <a:xfrm>
            <a:off x="3239882" y="4935160"/>
            <a:ext cx="1540686" cy="405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400" b="1" dirty="0">
                <a:solidFill>
                  <a:srgbClr val="FFA826"/>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FFA826"/>
              </a:solidFill>
              <a:latin typeface="Century Gothic" panose="020B0502020202020204" pitchFamily="34" charset="0"/>
            </a:endParaRPr>
          </a:p>
        </p:txBody>
      </p:sp>
      <p:sp>
        <p:nvSpPr>
          <p:cNvPr id="35" name="Google Shape;451;p18">
            <a:extLst>
              <a:ext uri="{FF2B5EF4-FFF2-40B4-BE49-F238E27FC236}">
                <a16:creationId xmlns:a16="http://schemas.microsoft.com/office/drawing/2014/main" id="{A688FC79-8704-8A7C-2673-BF5219B89A16}"/>
              </a:ext>
            </a:extLst>
          </p:cNvPr>
          <p:cNvSpPr txBox="1">
            <a:spLocks noChangeArrowheads="1"/>
          </p:cNvSpPr>
          <p:nvPr/>
        </p:nvSpPr>
        <p:spPr bwMode="auto">
          <a:xfrm>
            <a:off x="4338857" y="1500685"/>
            <a:ext cx="2093325" cy="758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36" name="Google Shape;464;p18">
            <a:extLst>
              <a:ext uri="{FF2B5EF4-FFF2-40B4-BE49-F238E27FC236}">
                <a16:creationId xmlns:a16="http://schemas.microsoft.com/office/drawing/2014/main" id="{93F92E81-A8AF-A129-8A5C-5368E762187F}"/>
              </a:ext>
            </a:extLst>
          </p:cNvPr>
          <p:cNvSpPr txBox="1">
            <a:spLocks noChangeArrowheads="1"/>
          </p:cNvSpPr>
          <p:nvPr/>
        </p:nvSpPr>
        <p:spPr bwMode="auto">
          <a:xfrm>
            <a:off x="4493692" y="1145687"/>
            <a:ext cx="1498279" cy="405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400" b="1" dirty="0">
                <a:solidFill>
                  <a:srgbClr val="63357A"/>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63357A"/>
              </a:solidFill>
              <a:latin typeface="Century Gothic" panose="020B0502020202020204" pitchFamily="34" charset="0"/>
            </a:endParaRPr>
          </a:p>
        </p:txBody>
      </p:sp>
      <p:sp>
        <p:nvSpPr>
          <p:cNvPr id="37" name="Google Shape;451;p18">
            <a:extLst>
              <a:ext uri="{FF2B5EF4-FFF2-40B4-BE49-F238E27FC236}">
                <a16:creationId xmlns:a16="http://schemas.microsoft.com/office/drawing/2014/main" id="{D2E0D6CD-4C5A-8C8F-2C74-EF066D148EA3}"/>
              </a:ext>
            </a:extLst>
          </p:cNvPr>
          <p:cNvSpPr txBox="1">
            <a:spLocks noChangeArrowheads="1"/>
          </p:cNvSpPr>
          <p:nvPr/>
        </p:nvSpPr>
        <p:spPr bwMode="auto">
          <a:xfrm>
            <a:off x="6338578" y="5283364"/>
            <a:ext cx="2093325" cy="758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38" name="Google Shape;464;p18">
            <a:extLst>
              <a:ext uri="{FF2B5EF4-FFF2-40B4-BE49-F238E27FC236}">
                <a16:creationId xmlns:a16="http://schemas.microsoft.com/office/drawing/2014/main" id="{715FE6E2-E959-B83D-8A1B-E14880A1B1F9}"/>
              </a:ext>
            </a:extLst>
          </p:cNvPr>
          <p:cNvSpPr txBox="1">
            <a:spLocks noChangeArrowheads="1"/>
          </p:cNvSpPr>
          <p:nvPr/>
        </p:nvSpPr>
        <p:spPr bwMode="auto">
          <a:xfrm>
            <a:off x="6523920" y="4885297"/>
            <a:ext cx="1540686" cy="405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400" b="1" dirty="0">
                <a:solidFill>
                  <a:srgbClr val="FF8026"/>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FF8026"/>
              </a:solidFill>
              <a:latin typeface="Century Gothic" panose="020B0502020202020204" pitchFamily="34" charset="0"/>
            </a:endParaRPr>
          </a:p>
        </p:txBody>
      </p:sp>
      <p:sp>
        <p:nvSpPr>
          <p:cNvPr id="39" name="Google Shape;451;p18">
            <a:extLst>
              <a:ext uri="{FF2B5EF4-FFF2-40B4-BE49-F238E27FC236}">
                <a16:creationId xmlns:a16="http://schemas.microsoft.com/office/drawing/2014/main" id="{64C615EA-DB07-433C-AB32-552A5A217D4F}"/>
              </a:ext>
            </a:extLst>
          </p:cNvPr>
          <p:cNvSpPr txBox="1">
            <a:spLocks noChangeArrowheads="1"/>
          </p:cNvSpPr>
          <p:nvPr/>
        </p:nvSpPr>
        <p:spPr bwMode="auto">
          <a:xfrm>
            <a:off x="7596705" y="1500685"/>
            <a:ext cx="2093325" cy="758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40" name="Google Shape;464;p18">
            <a:extLst>
              <a:ext uri="{FF2B5EF4-FFF2-40B4-BE49-F238E27FC236}">
                <a16:creationId xmlns:a16="http://schemas.microsoft.com/office/drawing/2014/main" id="{5CE087DA-98FA-C1C9-9AB2-1B940416A922}"/>
              </a:ext>
            </a:extLst>
          </p:cNvPr>
          <p:cNvSpPr txBox="1">
            <a:spLocks noChangeArrowheads="1"/>
          </p:cNvSpPr>
          <p:nvPr/>
        </p:nvSpPr>
        <p:spPr bwMode="auto">
          <a:xfrm>
            <a:off x="7751540" y="1145687"/>
            <a:ext cx="1498279" cy="405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400" b="1" dirty="0">
                <a:solidFill>
                  <a:srgbClr val="7DD1CE"/>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7DD1CE"/>
              </a:solidFill>
              <a:latin typeface="Century Gothic" panose="020B0502020202020204" pitchFamily="34" charset="0"/>
            </a:endParaRPr>
          </a:p>
        </p:txBody>
      </p:sp>
      <p:sp>
        <p:nvSpPr>
          <p:cNvPr id="41" name="Google Shape;451;p18">
            <a:extLst>
              <a:ext uri="{FF2B5EF4-FFF2-40B4-BE49-F238E27FC236}">
                <a16:creationId xmlns:a16="http://schemas.microsoft.com/office/drawing/2014/main" id="{8C39724E-A763-0625-575F-698EB06BDB2D}"/>
              </a:ext>
            </a:extLst>
          </p:cNvPr>
          <p:cNvSpPr txBox="1">
            <a:spLocks noChangeArrowheads="1"/>
          </p:cNvSpPr>
          <p:nvPr/>
        </p:nvSpPr>
        <p:spPr bwMode="auto">
          <a:xfrm>
            <a:off x="9596426" y="5283364"/>
            <a:ext cx="2093325" cy="7580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42" name="Google Shape;464;p18">
            <a:extLst>
              <a:ext uri="{FF2B5EF4-FFF2-40B4-BE49-F238E27FC236}">
                <a16:creationId xmlns:a16="http://schemas.microsoft.com/office/drawing/2014/main" id="{B749A3F4-BA1F-4F8F-5718-7C6CEA3BF63A}"/>
              </a:ext>
            </a:extLst>
          </p:cNvPr>
          <p:cNvSpPr txBox="1">
            <a:spLocks noChangeArrowheads="1"/>
          </p:cNvSpPr>
          <p:nvPr/>
        </p:nvSpPr>
        <p:spPr bwMode="auto">
          <a:xfrm>
            <a:off x="9788007" y="4904330"/>
            <a:ext cx="1540686" cy="405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400" b="1" dirty="0">
                <a:solidFill>
                  <a:srgbClr val="419CCC"/>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419CCC"/>
              </a:solidFill>
              <a:latin typeface="Century Gothic" panose="020B0502020202020204" pitchFamily="34" charset="0"/>
            </a:endParaRPr>
          </a:p>
        </p:txBody>
      </p:sp>
      <p:cxnSp>
        <p:nvCxnSpPr>
          <p:cNvPr id="51" name="Straight Connector 50">
            <a:extLst>
              <a:ext uri="{FF2B5EF4-FFF2-40B4-BE49-F238E27FC236}">
                <a16:creationId xmlns:a16="http://schemas.microsoft.com/office/drawing/2014/main" id="{6C1520BA-7C47-9FC5-348F-8D3D0E728D38}"/>
              </a:ext>
            </a:extLst>
          </p:cNvPr>
          <p:cNvCxnSpPr>
            <a:cxnSpLocks/>
          </p:cNvCxnSpPr>
          <p:nvPr/>
        </p:nvCxnSpPr>
        <p:spPr>
          <a:xfrm>
            <a:off x="1081009" y="1145687"/>
            <a:ext cx="0" cy="1113095"/>
          </a:xfrm>
          <a:prstGeom prst="line">
            <a:avLst/>
          </a:prstGeom>
          <a:ln w="76200" cap="rnd">
            <a:solidFill>
              <a:srgbClr val="F26363"/>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3B7A88F0-2F7D-1784-10C3-715B48E99268}"/>
              </a:ext>
            </a:extLst>
          </p:cNvPr>
          <p:cNvCxnSpPr>
            <a:cxnSpLocks/>
          </p:cNvCxnSpPr>
          <p:nvPr/>
        </p:nvCxnSpPr>
        <p:spPr>
          <a:xfrm>
            <a:off x="4307535" y="1145687"/>
            <a:ext cx="0" cy="1113095"/>
          </a:xfrm>
          <a:prstGeom prst="line">
            <a:avLst/>
          </a:prstGeom>
          <a:ln w="76200" cap="rnd">
            <a:solidFill>
              <a:srgbClr val="63357A"/>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357FA27C-F673-34C7-BDA6-17E28AC84136}"/>
              </a:ext>
            </a:extLst>
          </p:cNvPr>
          <p:cNvCxnSpPr>
            <a:cxnSpLocks/>
          </p:cNvCxnSpPr>
          <p:nvPr/>
        </p:nvCxnSpPr>
        <p:spPr>
          <a:xfrm>
            <a:off x="7573249" y="1145687"/>
            <a:ext cx="0" cy="1113095"/>
          </a:xfrm>
          <a:prstGeom prst="line">
            <a:avLst/>
          </a:prstGeom>
          <a:ln w="76200" cap="rnd">
            <a:solidFill>
              <a:srgbClr val="7DD1CE"/>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B7827CFA-C8F6-3220-C712-33225DE255BD}"/>
              </a:ext>
            </a:extLst>
          </p:cNvPr>
          <p:cNvCxnSpPr>
            <a:cxnSpLocks/>
          </p:cNvCxnSpPr>
          <p:nvPr/>
        </p:nvCxnSpPr>
        <p:spPr>
          <a:xfrm>
            <a:off x="6335370" y="4944080"/>
            <a:ext cx="0" cy="1113095"/>
          </a:xfrm>
          <a:prstGeom prst="line">
            <a:avLst/>
          </a:prstGeom>
          <a:ln w="76200" cap="rnd">
            <a:solidFill>
              <a:srgbClr val="FF8026"/>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A65169C5-D358-3D38-4F9D-41959D6E2A4A}"/>
              </a:ext>
            </a:extLst>
          </p:cNvPr>
          <p:cNvCxnSpPr>
            <a:cxnSpLocks/>
          </p:cNvCxnSpPr>
          <p:nvPr/>
        </p:nvCxnSpPr>
        <p:spPr>
          <a:xfrm>
            <a:off x="9627210" y="4944080"/>
            <a:ext cx="0" cy="1113095"/>
          </a:xfrm>
          <a:prstGeom prst="line">
            <a:avLst/>
          </a:prstGeom>
          <a:ln w="76200" cap="rnd">
            <a:solidFill>
              <a:srgbClr val="419CCC"/>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4E34101C-2445-1362-5BB6-1637F10626FE}"/>
              </a:ext>
            </a:extLst>
          </p:cNvPr>
          <p:cNvCxnSpPr>
            <a:cxnSpLocks/>
          </p:cNvCxnSpPr>
          <p:nvPr/>
        </p:nvCxnSpPr>
        <p:spPr>
          <a:xfrm>
            <a:off x="3082718" y="4944080"/>
            <a:ext cx="0" cy="1113095"/>
          </a:xfrm>
          <a:prstGeom prst="line">
            <a:avLst/>
          </a:prstGeom>
          <a:ln w="76200" cap="rnd">
            <a:solidFill>
              <a:srgbClr val="FFA8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37415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ounded Rectangle 34">
            <a:extLst>
              <a:ext uri="{FF2B5EF4-FFF2-40B4-BE49-F238E27FC236}">
                <a16:creationId xmlns:a16="http://schemas.microsoft.com/office/drawing/2014/main" id="{B024AC58-31E1-0ADD-C652-40565EC82886}"/>
              </a:ext>
            </a:extLst>
          </p:cNvPr>
          <p:cNvSpPr/>
          <p:nvPr/>
        </p:nvSpPr>
        <p:spPr>
          <a:xfrm>
            <a:off x="8240812" y="1551480"/>
            <a:ext cx="3513653" cy="1269775"/>
          </a:xfrm>
          <a:prstGeom prst="roundRect">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a:extLst>
              <a:ext uri="{FF2B5EF4-FFF2-40B4-BE49-F238E27FC236}">
                <a16:creationId xmlns:a16="http://schemas.microsoft.com/office/drawing/2014/main" id="{EA71AB48-DF95-F62B-8B09-DE70125E37A1}"/>
              </a:ext>
            </a:extLst>
          </p:cNvPr>
          <p:cNvSpPr/>
          <p:nvPr/>
        </p:nvSpPr>
        <p:spPr>
          <a:xfrm>
            <a:off x="8240812" y="3026319"/>
            <a:ext cx="3513653" cy="1269775"/>
          </a:xfrm>
          <a:prstGeom prst="roundRec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73EDDDBE-86F1-8692-1BD9-84A6D6490ACB}"/>
              </a:ext>
            </a:extLst>
          </p:cNvPr>
          <p:cNvSpPr/>
          <p:nvPr/>
        </p:nvSpPr>
        <p:spPr>
          <a:xfrm>
            <a:off x="8240812" y="4442165"/>
            <a:ext cx="3513653" cy="1269775"/>
          </a:xfrm>
          <a:prstGeom prst="roundRec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6AAFB710-AF7D-11BA-3614-2664980335FB}"/>
              </a:ext>
            </a:extLst>
          </p:cNvPr>
          <p:cNvSpPr/>
          <p:nvPr/>
        </p:nvSpPr>
        <p:spPr>
          <a:xfrm>
            <a:off x="289113" y="1551480"/>
            <a:ext cx="3472663" cy="1269775"/>
          </a:xfrm>
          <a:prstGeom prst="roundRect">
            <a:avLst/>
          </a:prstGeom>
          <a:solidFill>
            <a:srgbClr val="63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a:extLst>
              <a:ext uri="{FF2B5EF4-FFF2-40B4-BE49-F238E27FC236}">
                <a16:creationId xmlns:a16="http://schemas.microsoft.com/office/drawing/2014/main" id="{0DAD8EE6-518F-E071-3B73-5AB4774D3E35}"/>
              </a:ext>
            </a:extLst>
          </p:cNvPr>
          <p:cNvSpPr/>
          <p:nvPr/>
        </p:nvSpPr>
        <p:spPr>
          <a:xfrm>
            <a:off x="289113" y="3026319"/>
            <a:ext cx="3472663" cy="1269775"/>
          </a:xfrm>
          <a:prstGeom prst="roundRect">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a:extLst>
              <a:ext uri="{FF2B5EF4-FFF2-40B4-BE49-F238E27FC236}">
                <a16:creationId xmlns:a16="http://schemas.microsoft.com/office/drawing/2014/main" id="{D9F64B67-97B6-D983-59C4-44B785FED20D}"/>
              </a:ext>
            </a:extLst>
          </p:cNvPr>
          <p:cNvSpPr/>
          <p:nvPr/>
        </p:nvSpPr>
        <p:spPr>
          <a:xfrm>
            <a:off x="289113" y="4442165"/>
            <a:ext cx="3472663" cy="1269775"/>
          </a:xfrm>
          <a:prstGeom prst="roundRect">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Google Shape;769;p27">
            <a:extLst>
              <a:ext uri="{FF2B5EF4-FFF2-40B4-BE49-F238E27FC236}">
                <a16:creationId xmlns:a16="http://schemas.microsoft.com/office/drawing/2014/main" id="{DF8C892B-7EC8-213F-3E91-53C5192C369F}"/>
              </a:ext>
            </a:extLst>
          </p:cNvPr>
          <p:cNvSpPr>
            <a:spLocks/>
          </p:cNvSpPr>
          <p:nvPr/>
        </p:nvSpPr>
        <p:spPr bwMode="auto">
          <a:xfrm>
            <a:off x="7340613" y="2476892"/>
            <a:ext cx="855016" cy="2031532"/>
          </a:xfrm>
          <a:custGeom>
            <a:avLst/>
            <a:gdLst>
              <a:gd name="T0" fmla="*/ 119 w 202"/>
              <a:gd name="T1" fmla="*/ 7 h 479"/>
              <a:gd name="T2" fmla="*/ 14 w 202"/>
              <a:gd name="T3" fmla="*/ 67 h 479"/>
              <a:gd name="T4" fmla="*/ 5 w 202"/>
              <a:gd name="T5" fmla="*/ 96 h 479"/>
              <a:gd name="T6" fmla="*/ 37 w 202"/>
              <a:gd name="T7" fmla="*/ 239 h 479"/>
              <a:gd name="T8" fmla="*/ 5 w 202"/>
              <a:gd name="T9" fmla="*/ 383 h 479"/>
              <a:gd name="T10" fmla="*/ 14 w 202"/>
              <a:gd name="T11" fmla="*/ 412 h 479"/>
              <a:gd name="T12" fmla="*/ 119 w 202"/>
              <a:gd name="T13" fmla="*/ 472 h 479"/>
              <a:gd name="T14" fmla="*/ 150 w 202"/>
              <a:gd name="T15" fmla="*/ 462 h 479"/>
              <a:gd name="T16" fmla="*/ 202 w 202"/>
              <a:gd name="T17" fmla="*/ 239 h 479"/>
              <a:gd name="T18" fmla="*/ 150 w 202"/>
              <a:gd name="T19" fmla="*/ 16 h 479"/>
              <a:gd name="T20" fmla="*/ 119 w 202"/>
              <a:gd name="T21" fmla="*/ 7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479" extrusionOk="0">
                <a:moveTo>
                  <a:pt x="119" y="7"/>
                </a:moveTo>
                <a:cubicBezTo>
                  <a:pt x="14" y="67"/>
                  <a:pt x="14" y="67"/>
                  <a:pt x="14" y="67"/>
                </a:cubicBezTo>
                <a:cubicBezTo>
                  <a:pt x="4" y="73"/>
                  <a:pt x="0" y="85"/>
                  <a:pt x="5" y="96"/>
                </a:cubicBezTo>
                <a:cubicBezTo>
                  <a:pt x="26" y="141"/>
                  <a:pt x="37" y="190"/>
                  <a:pt x="37" y="239"/>
                </a:cubicBezTo>
                <a:cubicBezTo>
                  <a:pt x="37" y="289"/>
                  <a:pt x="26" y="338"/>
                  <a:pt x="5" y="383"/>
                </a:cubicBezTo>
                <a:cubicBezTo>
                  <a:pt x="0" y="393"/>
                  <a:pt x="4" y="406"/>
                  <a:pt x="14" y="412"/>
                </a:cubicBezTo>
                <a:cubicBezTo>
                  <a:pt x="119" y="472"/>
                  <a:pt x="119" y="472"/>
                  <a:pt x="119" y="472"/>
                </a:cubicBezTo>
                <a:cubicBezTo>
                  <a:pt x="130" y="479"/>
                  <a:pt x="145" y="474"/>
                  <a:pt x="150" y="462"/>
                </a:cubicBezTo>
                <a:cubicBezTo>
                  <a:pt x="184" y="393"/>
                  <a:pt x="202" y="317"/>
                  <a:pt x="202" y="239"/>
                </a:cubicBezTo>
                <a:cubicBezTo>
                  <a:pt x="202" y="162"/>
                  <a:pt x="184" y="85"/>
                  <a:pt x="150" y="16"/>
                </a:cubicBezTo>
                <a:cubicBezTo>
                  <a:pt x="145" y="4"/>
                  <a:pt x="130" y="0"/>
                  <a:pt x="119" y="7"/>
                </a:cubicBezTo>
                <a:close/>
              </a:path>
            </a:pathLst>
          </a:custGeom>
          <a:solidFill>
            <a:srgbClr val="F26363"/>
          </a:solidFill>
          <a:ln>
            <a:noFill/>
          </a:ln>
        </p:spPr>
        <p:txBody>
          <a:bodyPr lIns="182850" tIns="91400" rIns="182850" bIns="91400"/>
          <a:lstStyle/>
          <a:p>
            <a:pPr defTabSz="1828800" eaLnBrk="0" fontAlgn="base" hangingPunct="0">
              <a:spcBef>
                <a:spcPct val="0"/>
              </a:spcBef>
              <a:spcAft>
                <a:spcPct val="0"/>
              </a:spcAft>
            </a:pPr>
            <a:endParaRPr lang="en-US" sz="12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 name="Google Shape;770;p27">
            <a:extLst>
              <a:ext uri="{FF2B5EF4-FFF2-40B4-BE49-F238E27FC236}">
                <a16:creationId xmlns:a16="http://schemas.microsoft.com/office/drawing/2014/main" id="{2A1A08F7-2E07-8842-50F3-9EEA54053812}"/>
              </a:ext>
            </a:extLst>
          </p:cNvPr>
          <p:cNvSpPr>
            <a:spLocks/>
          </p:cNvSpPr>
          <p:nvPr/>
        </p:nvSpPr>
        <p:spPr bwMode="auto">
          <a:xfrm>
            <a:off x="4224669" y="1336871"/>
            <a:ext cx="1772594" cy="1369416"/>
          </a:xfrm>
          <a:custGeom>
            <a:avLst/>
            <a:gdLst>
              <a:gd name="T0" fmla="*/ 418 w 418"/>
              <a:gd name="T1" fmla="*/ 145 h 323"/>
              <a:gd name="T2" fmla="*/ 418 w 418"/>
              <a:gd name="T3" fmla="*/ 24 h 323"/>
              <a:gd name="T4" fmla="*/ 394 w 418"/>
              <a:gd name="T5" fmla="*/ 1 h 323"/>
              <a:gd name="T6" fmla="*/ 8 w 418"/>
              <a:gd name="T7" fmla="*/ 225 h 323"/>
              <a:gd name="T8" fmla="*/ 15 w 418"/>
              <a:gd name="T9" fmla="*/ 257 h 323"/>
              <a:gd name="T10" fmla="*/ 120 w 418"/>
              <a:gd name="T11" fmla="*/ 317 h 323"/>
              <a:gd name="T12" fmla="*/ 149 w 418"/>
              <a:gd name="T13" fmla="*/ 311 h 323"/>
              <a:gd name="T14" fmla="*/ 398 w 418"/>
              <a:gd name="T15" fmla="*/ 167 h 323"/>
              <a:gd name="T16" fmla="*/ 418 w 418"/>
              <a:gd name="T17" fmla="*/ 14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323" extrusionOk="0">
                <a:moveTo>
                  <a:pt x="418" y="145"/>
                </a:moveTo>
                <a:cubicBezTo>
                  <a:pt x="418" y="24"/>
                  <a:pt x="418" y="24"/>
                  <a:pt x="418" y="24"/>
                </a:cubicBezTo>
                <a:cubicBezTo>
                  <a:pt x="418" y="11"/>
                  <a:pt x="407" y="0"/>
                  <a:pt x="394" y="1"/>
                </a:cubicBezTo>
                <a:cubicBezTo>
                  <a:pt x="239" y="12"/>
                  <a:pt x="95" y="95"/>
                  <a:pt x="8" y="225"/>
                </a:cubicBezTo>
                <a:cubicBezTo>
                  <a:pt x="0" y="235"/>
                  <a:pt x="4" y="250"/>
                  <a:pt x="15" y="257"/>
                </a:cubicBezTo>
                <a:cubicBezTo>
                  <a:pt x="120" y="317"/>
                  <a:pt x="120" y="317"/>
                  <a:pt x="120" y="317"/>
                </a:cubicBezTo>
                <a:cubicBezTo>
                  <a:pt x="130" y="323"/>
                  <a:pt x="142" y="320"/>
                  <a:pt x="149" y="311"/>
                </a:cubicBezTo>
                <a:cubicBezTo>
                  <a:pt x="207" y="229"/>
                  <a:pt x="298" y="176"/>
                  <a:pt x="398" y="167"/>
                </a:cubicBezTo>
                <a:cubicBezTo>
                  <a:pt x="409" y="166"/>
                  <a:pt x="418" y="156"/>
                  <a:pt x="418" y="145"/>
                </a:cubicBezTo>
                <a:close/>
              </a:path>
            </a:pathLst>
          </a:custGeom>
          <a:solidFill>
            <a:srgbClr val="63357A"/>
          </a:solidFill>
          <a:ln>
            <a:noFill/>
          </a:ln>
        </p:spPr>
        <p:txBody>
          <a:bodyPr lIns="182850" tIns="91400" rIns="182850" bIns="91400"/>
          <a:lstStyle/>
          <a:p>
            <a:pPr defTabSz="1828800" eaLnBrk="0" fontAlgn="base" hangingPunct="0">
              <a:spcBef>
                <a:spcPct val="0"/>
              </a:spcBef>
              <a:spcAft>
                <a:spcPct val="0"/>
              </a:spcAft>
            </a:pPr>
            <a:endParaRPr lang="en-US" sz="12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 name="Google Shape;771;p27">
            <a:extLst>
              <a:ext uri="{FF2B5EF4-FFF2-40B4-BE49-F238E27FC236}">
                <a16:creationId xmlns:a16="http://schemas.microsoft.com/office/drawing/2014/main" id="{75193A21-8B68-943D-24F7-E3AC32570D34}"/>
              </a:ext>
            </a:extLst>
          </p:cNvPr>
          <p:cNvSpPr>
            <a:spLocks/>
          </p:cNvSpPr>
          <p:nvPr/>
        </p:nvSpPr>
        <p:spPr bwMode="auto">
          <a:xfrm>
            <a:off x="6089370" y="1336871"/>
            <a:ext cx="1772594" cy="1369416"/>
          </a:xfrm>
          <a:custGeom>
            <a:avLst/>
            <a:gdLst>
              <a:gd name="T0" fmla="*/ 0 w 418"/>
              <a:gd name="T1" fmla="*/ 24 h 323"/>
              <a:gd name="T2" fmla="*/ 0 w 418"/>
              <a:gd name="T3" fmla="*/ 145 h 323"/>
              <a:gd name="T4" fmla="*/ 20 w 418"/>
              <a:gd name="T5" fmla="*/ 167 h 323"/>
              <a:gd name="T6" fmla="*/ 269 w 418"/>
              <a:gd name="T7" fmla="*/ 311 h 323"/>
              <a:gd name="T8" fmla="*/ 298 w 418"/>
              <a:gd name="T9" fmla="*/ 317 h 323"/>
              <a:gd name="T10" fmla="*/ 403 w 418"/>
              <a:gd name="T11" fmla="*/ 257 h 323"/>
              <a:gd name="T12" fmla="*/ 410 w 418"/>
              <a:gd name="T13" fmla="*/ 225 h 323"/>
              <a:gd name="T14" fmla="*/ 24 w 418"/>
              <a:gd name="T15" fmla="*/ 1 h 323"/>
              <a:gd name="T16" fmla="*/ 0 w 418"/>
              <a:gd name="T17" fmla="*/ 24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323" extrusionOk="0">
                <a:moveTo>
                  <a:pt x="0" y="24"/>
                </a:moveTo>
                <a:cubicBezTo>
                  <a:pt x="0" y="145"/>
                  <a:pt x="0" y="145"/>
                  <a:pt x="0" y="145"/>
                </a:cubicBezTo>
                <a:cubicBezTo>
                  <a:pt x="0" y="156"/>
                  <a:pt x="9" y="166"/>
                  <a:pt x="20" y="167"/>
                </a:cubicBezTo>
                <a:cubicBezTo>
                  <a:pt x="120" y="176"/>
                  <a:pt x="211" y="229"/>
                  <a:pt x="269" y="311"/>
                </a:cubicBezTo>
                <a:cubicBezTo>
                  <a:pt x="276" y="320"/>
                  <a:pt x="288" y="323"/>
                  <a:pt x="298" y="317"/>
                </a:cubicBezTo>
                <a:cubicBezTo>
                  <a:pt x="403" y="257"/>
                  <a:pt x="403" y="257"/>
                  <a:pt x="403" y="257"/>
                </a:cubicBezTo>
                <a:cubicBezTo>
                  <a:pt x="414" y="250"/>
                  <a:pt x="418" y="235"/>
                  <a:pt x="410" y="225"/>
                </a:cubicBezTo>
                <a:cubicBezTo>
                  <a:pt x="323" y="95"/>
                  <a:pt x="179" y="12"/>
                  <a:pt x="24" y="1"/>
                </a:cubicBezTo>
                <a:cubicBezTo>
                  <a:pt x="11" y="0"/>
                  <a:pt x="0" y="11"/>
                  <a:pt x="0" y="24"/>
                </a:cubicBezTo>
                <a:close/>
              </a:path>
            </a:pathLst>
          </a:custGeom>
          <a:solidFill>
            <a:srgbClr val="FF8026"/>
          </a:solidFill>
          <a:ln>
            <a:noFill/>
          </a:ln>
        </p:spPr>
        <p:txBody>
          <a:bodyPr lIns="182850" tIns="91400" rIns="182850" bIns="91400"/>
          <a:lstStyle/>
          <a:p>
            <a:pPr defTabSz="1828800" eaLnBrk="0" fontAlgn="base" hangingPunct="0">
              <a:spcBef>
                <a:spcPct val="0"/>
              </a:spcBef>
              <a:spcAft>
                <a:spcPct val="0"/>
              </a:spcAft>
            </a:pPr>
            <a:endParaRPr lang="en-US" sz="12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6" name="Google Shape;772;p27">
            <a:extLst>
              <a:ext uri="{FF2B5EF4-FFF2-40B4-BE49-F238E27FC236}">
                <a16:creationId xmlns:a16="http://schemas.microsoft.com/office/drawing/2014/main" id="{D0950BD0-0311-0A2A-298D-6121AE890E77}"/>
              </a:ext>
            </a:extLst>
          </p:cNvPr>
          <p:cNvSpPr>
            <a:spLocks/>
          </p:cNvSpPr>
          <p:nvPr/>
        </p:nvSpPr>
        <p:spPr bwMode="auto">
          <a:xfrm>
            <a:off x="6089370" y="4279031"/>
            <a:ext cx="1772594" cy="1365940"/>
          </a:xfrm>
          <a:custGeom>
            <a:avLst/>
            <a:gdLst>
              <a:gd name="T0" fmla="*/ 269 w 418"/>
              <a:gd name="T1" fmla="*/ 12 h 322"/>
              <a:gd name="T2" fmla="*/ 20 w 418"/>
              <a:gd name="T3" fmla="*/ 156 h 322"/>
              <a:gd name="T4" fmla="*/ 0 w 418"/>
              <a:gd name="T5" fmla="*/ 178 h 322"/>
              <a:gd name="T6" fmla="*/ 0 w 418"/>
              <a:gd name="T7" fmla="*/ 280 h 322"/>
              <a:gd name="T8" fmla="*/ 32 w 418"/>
              <a:gd name="T9" fmla="*/ 321 h 322"/>
              <a:gd name="T10" fmla="*/ 410 w 418"/>
              <a:gd name="T11" fmla="*/ 98 h 322"/>
              <a:gd name="T12" fmla="*/ 403 w 418"/>
              <a:gd name="T13" fmla="*/ 66 h 322"/>
              <a:gd name="T14" fmla="*/ 298 w 418"/>
              <a:gd name="T15" fmla="*/ 5 h 322"/>
              <a:gd name="T16" fmla="*/ 269 w 418"/>
              <a:gd name="T17" fmla="*/ 12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322" extrusionOk="0">
                <a:moveTo>
                  <a:pt x="269" y="12"/>
                </a:moveTo>
                <a:cubicBezTo>
                  <a:pt x="211" y="94"/>
                  <a:pt x="120" y="147"/>
                  <a:pt x="20" y="156"/>
                </a:cubicBezTo>
                <a:cubicBezTo>
                  <a:pt x="9" y="157"/>
                  <a:pt x="0" y="166"/>
                  <a:pt x="0" y="178"/>
                </a:cubicBezTo>
                <a:cubicBezTo>
                  <a:pt x="0" y="280"/>
                  <a:pt x="0" y="280"/>
                  <a:pt x="0" y="280"/>
                </a:cubicBezTo>
                <a:cubicBezTo>
                  <a:pt x="0" y="308"/>
                  <a:pt x="15" y="322"/>
                  <a:pt x="32" y="321"/>
                </a:cubicBezTo>
                <a:cubicBezTo>
                  <a:pt x="184" y="307"/>
                  <a:pt x="324" y="225"/>
                  <a:pt x="410" y="98"/>
                </a:cubicBezTo>
                <a:cubicBezTo>
                  <a:pt x="418" y="87"/>
                  <a:pt x="414" y="72"/>
                  <a:pt x="403" y="66"/>
                </a:cubicBezTo>
                <a:cubicBezTo>
                  <a:pt x="298" y="5"/>
                  <a:pt x="298" y="5"/>
                  <a:pt x="298" y="5"/>
                </a:cubicBezTo>
                <a:cubicBezTo>
                  <a:pt x="288" y="0"/>
                  <a:pt x="276" y="2"/>
                  <a:pt x="269" y="12"/>
                </a:cubicBezTo>
                <a:close/>
              </a:path>
            </a:pathLst>
          </a:custGeom>
          <a:solidFill>
            <a:srgbClr val="FFCE63"/>
          </a:solidFill>
          <a:ln>
            <a:noFill/>
          </a:ln>
        </p:spPr>
        <p:txBody>
          <a:bodyPr lIns="182850" tIns="91400" rIns="182850" bIns="91400"/>
          <a:lstStyle/>
          <a:p>
            <a:pPr defTabSz="1828800" eaLnBrk="0" fontAlgn="base" hangingPunct="0">
              <a:spcBef>
                <a:spcPct val="0"/>
              </a:spcBef>
              <a:spcAft>
                <a:spcPct val="0"/>
              </a:spcAft>
            </a:pPr>
            <a:endParaRPr lang="en-US" sz="12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7" name="Google Shape;773;p27">
            <a:extLst>
              <a:ext uri="{FF2B5EF4-FFF2-40B4-BE49-F238E27FC236}">
                <a16:creationId xmlns:a16="http://schemas.microsoft.com/office/drawing/2014/main" id="{CED085CA-7E5A-ECA5-BE06-82854DC71A69}"/>
              </a:ext>
            </a:extLst>
          </p:cNvPr>
          <p:cNvSpPr>
            <a:spLocks/>
          </p:cNvSpPr>
          <p:nvPr/>
        </p:nvSpPr>
        <p:spPr bwMode="auto">
          <a:xfrm>
            <a:off x="4209029" y="4280468"/>
            <a:ext cx="1772594" cy="1365940"/>
          </a:xfrm>
          <a:custGeom>
            <a:avLst/>
            <a:gdLst>
              <a:gd name="T0" fmla="*/ 418 w 418"/>
              <a:gd name="T1" fmla="*/ 299 h 322"/>
              <a:gd name="T2" fmla="*/ 418 w 418"/>
              <a:gd name="T3" fmla="*/ 178 h 322"/>
              <a:gd name="T4" fmla="*/ 398 w 418"/>
              <a:gd name="T5" fmla="*/ 156 h 322"/>
              <a:gd name="T6" fmla="*/ 149 w 418"/>
              <a:gd name="T7" fmla="*/ 12 h 322"/>
              <a:gd name="T8" fmla="*/ 120 w 418"/>
              <a:gd name="T9" fmla="*/ 5 h 322"/>
              <a:gd name="T10" fmla="*/ 15 w 418"/>
              <a:gd name="T11" fmla="*/ 66 h 322"/>
              <a:gd name="T12" fmla="*/ 8 w 418"/>
              <a:gd name="T13" fmla="*/ 98 h 322"/>
              <a:gd name="T14" fmla="*/ 394 w 418"/>
              <a:gd name="T15" fmla="*/ 321 h 322"/>
              <a:gd name="T16" fmla="*/ 418 w 418"/>
              <a:gd name="T17" fmla="*/ 29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322" extrusionOk="0">
                <a:moveTo>
                  <a:pt x="418" y="299"/>
                </a:moveTo>
                <a:cubicBezTo>
                  <a:pt x="418" y="178"/>
                  <a:pt x="418" y="178"/>
                  <a:pt x="418" y="178"/>
                </a:cubicBezTo>
                <a:cubicBezTo>
                  <a:pt x="418" y="166"/>
                  <a:pt x="409" y="157"/>
                  <a:pt x="398" y="156"/>
                </a:cubicBezTo>
                <a:cubicBezTo>
                  <a:pt x="298" y="147"/>
                  <a:pt x="207" y="94"/>
                  <a:pt x="149" y="12"/>
                </a:cubicBezTo>
                <a:cubicBezTo>
                  <a:pt x="142" y="2"/>
                  <a:pt x="130" y="0"/>
                  <a:pt x="120" y="5"/>
                </a:cubicBezTo>
                <a:cubicBezTo>
                  <a:pt x="15" y="66"/>
                  <a:pt x="15" y="66"/>
                  <a:pt x="15" y="66"/>
                </a:cubicBezTo>
                <a:cubicBezTo>
                  <a:pt x="4" y="72"/>
                  <a:pt x="0" y="87"/>
                  <a:pt x="8" y="98"/>
                </a:cubicBezTo>
                <a:cubicBezTo>
                  <a:pt x="95" y="228"/>
                  <a:pt x="239" y="310"/>
                  <a:pt x="394" y="321"/>
                </a:cubicBezTo>
                <a:cubicBezTo>
                  <a:pt x="407" y="322"/>
                  <a:pt x="418" y="312"/>
                  <a:pt x="418" y="299"/>
                </a:cubicBezTo>
                <a:close/>
              </a:path>
            </a:pathLst>
          </a:custGeom>
          <a:solidFill>
            <a:srgbClr val="7DD1CE"/>
          </a:solidFill>
          <a:ln>
            <a:noFill/>
          </a:ln>
        </p:spPr>
        <p:txBody>
          <a:bodyPr lIns="182850" tIns="91400" rIns="182850" bIns="91400"/>
          <a:lstStyle/>
          <a:p>
            <a:pPr defTabSz="1828800" eaLnBrk="0" fontAlgn="base" hangingPunct="0">
              <a:spcBef>
                <a:spcPct val="0"/>
              </a:spcBef>
              <a:spcAft>
                <a:spcPct val="0"/>
              </a:spcAft>
            </a:pPr>
            <a:endParaRPr lang="en-US" sz="12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8" name="Google Shape;774;p27">
            <a:extLst>
              <a:ext uri="{FF2B5EF4-FFF2-40B4-BE49-F238E27FC236}">
                <a16:creationId xmlns:a16="http://schemas.microsoft.com/office/drawing/2014/main" id="{BC724752-5D1A-F0CE-EB82-34E81376F772}"/>
              </a:ext>
            </a:extLst>
          </p:cNvPr>
          <p:cNvSpPr>
            <a:spLocks/>
          </p:cNvSpPr>
          <p:nvPr/>
        </p:nvSpPr>
        <p:spPr bwMode="auto">
          <a:xfrm>
            <a:off x="3891005" y="2476892"/>
            <a:ext cx="855016" cy="2031532"/>
          </a:xfrm>
          <a:custGeom>
            <a:avLst/>
            <a:gdLst>
              <a:gd name="T0" fmla="*/ 83 w 202"/>
              <a:gd name="T1" fmla="*/ 472 h 479"/>
              <a:gd name="T2" fmla="*/ 188 w 202"/>
              <a:gd name="T3" fmla="*/ 412 h 479"/>
              <a:gd name="T4" fmla="*/ 197 w 202"/>
              <a:gd name="T5" fmla="*/ 383 h 479"/>
              <a:gd name="T6" fmla="*/ 165 w 202"/>
              <a:gd name="T7" fmla="*/ 239 h 479"/>
              <a:gd name="T8" fmla="*/ 197 w 202"/>
              <a:gd name="T9" fmla="*/ 96 h 479"/>
              <a:gd name="T10" fmla="*/ 188 w 202"/>
              <a:gd name="T11" fmla="*/ 67 h 479"/>
              <a:gd name="T12" fmla="*/ 83 w 202"/>
              <a:gd name="T13" fmla="*/ 7 h 479"/>
              <a:gd name="T14" fmla="*/ 52 w 202"/>
              <a:gd name="T15" fmla="*/ 16 h 479"/>
              <a:gd name="T16" fmla="*/ 0 w 202"/>
              <a:gd name="T17" fmla="*/ 239 h 479"/>
              <a:gd name="T18" fmla="*/ 52 w 202"/>
              <a:gd name="T19" fmla="*/ 462 h 479"/>
              <a:gd name="T20" fmla="*/ 83 w 202"/>
              <a:gd name="T21" fmla="*/ 472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2" h="479" extrusionOk="0">
                <a:moveTo>
                  <a:pt x="83" y="472"/>
                </a:moveTo>
                <a:cubicBezTo>
                  <a:pt x="188" y="412"/>
                  <a:pt x="188" y="412"/>
                  <a:pt x="188" y="412"/>
                </a:cubicBezTo>
                <a:cubicBezTo>
                  <a:pt x="198" y="406"/>
                  <a:pt x="202" y="393"/>
                  <a:pt x="197" y="383"/>
                </a:cubicBezTo>
                <a:cubicBezTo>
                  <a:pt x="176" y="338"/>
                  <a:pt x="165" y="289"/>
                  <a:pt x="165" y="239"/>
                </a:cubicBezTo>
                <a:cubicBezTo>
                  <a:pt x="165" y="190"/>
                  <a:pt x="176" y="141"/>
                  <a:pt x="197" y="96"/>
                </a:cubicBezTo>
                <a:cubicBezTo>
                  <a:pt x="202" y="85"/>
                  <a:pt x="198" y="73"/>
                  <a:pt x="188" y="67"/>
                </a:cubicBezTo>
                <a:cubicBezTo>
                  <a:pt x="83" y="7"/>
                  <a:pt x="83" y="7"/>
                  <a:pt x="83" y="7"/>
                </a:cubicBezTo>
                <a:cubicBezTo>
                  <a:pt x="72" y="0"/>
                  <a:pt x="57" y="4"/>
                  <a:pt x="52" y="16"/>
                </a:cubicBezTo>
                <a:cubicBezTo>
                  <a:pt x="18" y="85"/>
                  <a:pt x="0" y="162"/>
                  <a:pt x="0" y="239"/>
                </a:cubicBezTo>
                <a:cubicBezTo>
                  <a:pt x="0" y="317"/>
                  <a:pt x="18" y="393"/>
                  <a:pt x="52" y="462"/>
                </a:cubicBezTo>
                <a:cubicBezTo>
                  <a:pt x="57" y="474"/>
                  <a:pt x="72" y="479"/>
                  <a:pt x="83" y="472"/>
                </a:cubicBezTo>
                <a:close/>
              </a:path>
            </a:pathLst>
          </a:custGeom>
          <a:solidFill>
            <a:srgbClr val="385085"/>
          </a:solidFill>
          <a:ln>
            <a:noFill/>
          </a:ln>
        </p:spPr>
        <p:txBody>
          <a:bodyPr lIns="182850" tIns="91400" rIns="182850" bIns="91400"/>
          <a:lstStyle/>
          <a:p>
            <a:pPr defTabSz="1828800" eaLnBrk="0" fontAlgn="base" hangingPunct="0">
              <a:spcBef>
                <a:spcPct val="0"/>
              </a:spcBef>
              <a:spcAft>
                <a:spcPct val="0"/>
              </a:spcAft>
            </a:pPr>
            <a:endParaRPr lang="en-US" sz="12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9" name="Google Shape;775;p27">
            <a:extLst>
              <a:ext uri="{FF2B5EF4-FFF2-40B4-BE49-F238E27FC236}">
                <a16:creationId xmlns:a16="http://schemas.microsoft.com/office/drawing/2014/main" id="{08446291-A3F1-D913-D0FF-8FA641E05B18}"/>
              </a:ext>
            </a:extLst>
          </p:cNvPr>
          <p:cNvSpPr txBox="1">
            <a:spLocks noChangeArrowheads="1"/>
          </p:cNvSpPr>
          <p:nvPr/>
        </p:nvSpPr>
        <p:spPr bwMode="auto">
          <a:xfrm>
            <a:off x="5190908" y="3033001"/>
            <a:ext cx="1770857" cy="82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4900"/>
            </a:pPr>
            <a:r>
              <a:rPr lang="en-US" altLang="en-US" sz="6000" b="1" dirty="0">
                <a:latin typeface="Century Gothic" panose="020B0502020202020204" pitchFamily="34" charset="0"/>
                <a:sym typeface="Montserrat" panose="02000505000000020004" pitchFamily="2" charset="0"/>
              </a:rPr>
              <a:t>IDEA</a:t>
            </a:r>
            <a:endParaRPr lang="en-US" altLang="en-US" sz="1200" b="1" dirty="0">
              <a:latin typeface="Century Gothic" panose="020B0502020202020204" pitchFamily="34" charset="0"/>
            </a:endParaRPr>
          </a:p>
        </p:txBody>
      </p:sp>
      <p:sp>
        <p:nvSpPr>
          <p:cNvPr id="10" name="Freeform 20">
            <a:extLst>
              <a:ext uri="{FF2B5EF4-FFF2-40B4-BE49-F238E27FC236}">
                <a16:creationId xmlns:a16="http://schemas.microsoft.com/office/drawing/2014/main" id="{61C33BEA-F387-F5B9-20C0-4364F29695B9}"/>
              </a:ext>
            </a:extLst>
          </p:cNvPr>
          <p:cNvSpPr>
            <a:spLocks noEditPoints="1"/>
          </p:cNvSpPr>
          <p:nvPr/>
        </p:nvSpPr>
        <p:spPr bwMode="auto">
          <a:xfrm>
            <a:off x="8694623" y="1795715"/>
            <a:ext cx="500497" cy="563692"/>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426464">
              <a:defRPr/>
            </a:pPr>
            <a:endParaRPr lang="en-US" sz="1400" kern="0">
              <a:solidFill>
                <a:srgbClr val="FAFAFA"/>
              </a:solidFill>
              <a:latin typeface="Calibri" panose="020F0502020204030204"/>
            </a:endParaRPr>
          </a:p>
        </p:txBody>
      </p:sp>
      <p:sp>
        <p:nvSpPr>
          <p:cNvPr id="11" name="Google Shape;451;p18">
            <a:extLst>
              <a:ext uri="{FF2B5EF4-FFF2-40B4-BE49-F238E27FC236}">
                <a16:creationId xmlns:a16="http://schemas.microsoft.com/office/drawing/2014/main" id="{49B7CCAD-6CB2-080C-F288-890A012F048A}"/>
              </a:ext>
            </a:extLst>
          </p:cNvPr>
          <p:cNvSpPr txBox="1">
            <a:spLocks noChangeArrowheads="1"/>
          </p:cNvSpPr>
          <p:nvPr/>
        </p:nvSpPr>
        <p:spPr bwMode="auto">
          <a:xfrm>
            <a:off x="9586470" y="1936519"/>
            <a:ext cx="2050007" cy="808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nchor="t"/>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bg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Century Gothic" panose="020B0502020202020204" pitchFamily="34" charset="0"/>
            </a:endParaRPr>
          </a:p>
        </p:txBody>
      </p:sp>
      <p:sp>
        <p:nvSpPr>
          <p:cNvPr id="12" name="Google Shape;464;p18">
            <a:extLst>
              <a:ext uri="{FF2B5EF4-FFF2-40B4-BE49-F238E27FC236}">
                <a16:creationId xmlns:a16="http://schemas.microsoft.com/office/drawing/2014/main" id="{45546BEC-84EC-300C-D8A9-938B048E5113}"/>
              </a:ext>
            </a:extLst>
          </p:cNvPr>
          <p:cNvSpPr txBox="1">
            <a:spLocks noChangeArrowheads="1"/>
          </p:cNvSpPr>
          <p:nvPr/>
        </p:nvSpPr>
        <p:spPr bwMode="auto">
          <a:xfrm>
            <a:off x="9586470" y="1612316"/>
            <a:ext cx="1891304" cy="366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13" name="Google Shape;451;p18">
            <a:extLst>
              <a:ext uri="{FF2B5EF4-FFF2-40B4-BE49-F238E27FC236}">
                <a16:creationId xmlns:a16="http://schemas.microsoft.com/office/drawing/2014/main" id="{F665A755-7B58-A098-397F-8EC1158CF90B}"/>
              </a:ext>
            </a:extLst>
          </p:cNvPr>
          <p:cNvSpPr txBox="1">
            <a:spLocks noChangeArrowheads="1"/>
          </p:cNvSpPr>
          <p:nvPr/>
        </p:nvSpPr>
        <p:spPr bwMode="auto">
          <a:xfrm>
            <a:off x="9586470" y="3420566"/>
            <a:ext cx="2050007" cy="808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nchor="t"/>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bg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Century Gothic" panose="020B0502020202020204" pitchFamily="34" charset="0"/>
            </a:endParaRPr>
          </a:p>
        </p:txBody>
      </p:sp>
      <p:sp>
        <p:nvSpPr>
          <p:cNvPr id="14" name="Google Shape;464;p18">
            <a:extLst>
              <a:ext uri="{FF2B5EF4-FFF2-40B4-BE49-F238E27FC236}">
                <a16:creationId xmlns:a16="http://schemas.microsoft.com/office/drawing/2014/main" id="{6C3D4E21-7F43-D48A-8046-9A9C786C302D}"/>
              </a:ext>
            </a:extLst>
          </p:cNvPr>
          <p:cNvSpPr txBox="1">
            <a:spLocks noChangeArrowheads="1"/>
          </p:cNvSpPr>
          <p:nvPr/>
        </p:nvSpPr>
        <p:spPr bwMode="auto">
          <a:xfrm>
            <a:off x="9586470" y="3110466"/>
            <a:ext cx="1891304" cy="366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15" name="Google Shape;451;p18">
            <a:extLst>
              <a:ext uri="{FF2B5EF4-FFF2-40B4-BE49-F238E27FC236}">
                <a16:creationId xmlns:a16="http://schemas.microsoft.com/office/drawing/2014/main" id="{08FD30D6-FBE7-654D-BED0-845BF8586B0D}"/>
              </a:ext>
            </a:extLst>
          </p:cNvPr>
          <p:cNvSpPr txBox="1">
            <a:spLocks noChangeArrowheads="1"/>
          </p:cNvSpPr>
          <p:nvPr/>
        </p:nvSpPr>
        <p:spPr bwMode="auto">
          <a:xfrm>
            <a:off x="9586470" y="4918279"/>
            <a:ext cx="2050007" cy="808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nchor="t"/>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bg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Century Gothic" panose="020B0502020202020204" pitchFamily="34" charset="0"/>
            </a:endParaRPr>
          </a:p>
        </p:txBody>
      </p:sp>
      <p:sp>
        <p:nvSpPr>
          <p:cNvPr id="16" name="Google Shape;464;p18">
            <a:extLst>
              <a:ext uri="{FF2B5EF4-FFF2-40B4-BE49-F238E27FC236}">
                <a16:creationId xmlns:a16="http://schemas.microsoft.com/office/drawing/2014/main" id="{34919CC5-783F-C44E-9A07-372BCDC3C6A5}"/>
              </a:ext>
            </a:extLst>
          </p:cNvPr>
          <p:cNvSpPr txBox="1">
            <a:spLocks noChangeArrowheads="1"/>
          </p:cNvSpPr>
          <p:nvPr/>
        </p:nvSpPr>
        <p:spPr bwMode="auto">
          <a:xfrm>
            <a:off x="9586470" y="4606476"/>
            <a:ext cx="1891304" cy="366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grpSp>
        <p:nvGrpSpPr>
          <p:cNvPr id="17" name="Group 16">
            <a:extLst>
              <a:ext uri="{FF2B5EF4-FFF2-40B4-BE49-F238E27FC236}">
                <a16:creationId xmlns:a16="http://schemas.microsoft.com/office/drawing/2014/main" id="{C87E8283-2719-7F33-3BE3-E0F94CA69A00}"/>
              </a:ext>
            </a:extLst>
          </p:cNvPr>
          <p:cNvGrpSpPr/>
          <p:nvPr/>
        </p:nvGrpSpPr>
        <p:grpSpPr>
          <a:xfrm>
            <a:off x="8619661" y="3201866"/>
            <a:ext cx="650422" cy="937721"/>
            <a:chOff x="8070381" y="750589"/>
            <a:chExt cx="1775895" cy="2560328"/>
          </a:xfrm>
          <a:solidFill>
            <a:schemeClr val="bg1"/>
          </a:solidFill>
        </p:grpSpPr>
        <p:sp>
          <p:nvSpPr>
            <p:cNvPr id="33" name="Freeform 5">
              <a:extLst>
                <a:ext uri="{FF2B5EF4-FFF2-40B4-BE49-F238E27FC236}">
                  <a16:creationId xmlns:a16="http://schemas.microsoft.com/office/drawing/2014/main" id="{4495A4AB-B148-81C1-CBFE-5EBAE0E3CB38}"/>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1600">
                <a:solidFill>
                  <a:prstClr val="black"/>
                </a:solidFill>
                <a:latin typeface="Calibri"/>
              </a:endParaRPr>
            </a:p>
          </p:txBody>
        </p:sp>
        <p:sp>
          <p:nvSpPr>
            <p:cNvPr id="34" name="Freeform 9">
              <a:extLst>
                <a:ext uri="{FF2B5EF4-FFF2-40B4-BE49-F238E27FC236}">
                  <a16:creationId xmlns:a16="http://schemas.microsoft.com/office/drawing/2014/main" id="{33FEA6CA-08D6-F3E7-B153-EDB1FEAD1BD3}"/>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1600">
                <a:solidFill>
                  <a:prstClr val="black"/>
                </a:solidFill>
                <a:latin typeface="Calibri"/>
              </a:endParaRPr>
            </a:p>
          </p:txBody>
        </p:sp>
      </p:grpSp>
      <p:sp>
        <p:nvSpPr>
          <p:cNvPr id="18" name="Freeform 190">
            <a:extLst>
              <a:ext uri="{FF2B5EF4-FFF2-40B4-BE49-F238E27FC236}">
                <a16:creationId xmlns:a16="http://schemas.microsoft.com/office/drawing/2014/main" id="{1A85A577-A64E-8F7D-58F0-1DA46413D296}"/>
              </a:ext>
            </a:extLst>
          </p:cNvPr>
          <p:cNvSpPr>
            <a:spLocks noEditPoints="1"/>
          </p:cNvSpPr>
          <p:nvPr/>
        </p:nvSpPr>
        <p:spPr bwMode="auto">
          <a:xfrm>
            <a:off x="8694623" y="4764615"/>
            <a:ext cx="471733" cy="411868"/>
          </a:xfrm>
          <a:custGeom>
            <a:avLst/>
            <a:gdLst>
              <a:gd name="T0" fmla="*/ 207 w 232"/>
              <a:gd name="T1" fmla="*/ 57 h 204"/>
              <a:gd name="T2" fmla="*/ 206 w 232"/>
              <a:gd name="T3" fmla="*/ 57 h 204"/>
              <a:gd name="T4" fmla="*/ 190 w 232"/>
              <a:gd name="T5" fmla="*/ 86 h 204"/>
              <a:gd name="T6" fmla="*/ 192 w 232"/>
              <a:gd name="T7" fmla="*/ 97 h 204"/>
              <a:gd name="T8" fmla="*/ 159 w 232"/>
              <a:gd name="T9" fmla="*/ 130 h 204"/>
              <a:gd name="T10" fmla="*/ 128 w 232"/>
              <a:gd name="T11" fmla="*/ 108 h 204"/>
              <a:gd name="T12" fmla="*/ 120 w 232"/>
              <a:gd name="T13" fmla="*/ 103 h 204"/>
              <a:gd name="T14" fmla="*/ 119 w 232"/>
              <a:gd name="T15" fmla="*/ 104 h 204"/>
              <a:gd name="T16" fmla="*/ 119 w 232"/>
              <a:gd name="T17" fmla="*/ 131 h 204"/>
              <a:gd name="T18" fmla="*/ 133 w 232"/>
              <a:gd name="T19" fmla="*/ 158 h 204"/>
              <a:gd name="T20" fmla="*/ 101 w 232"/>
              <a:gd name="T21" fmla="*/ 191 h 204"/>
              <a:gd name="T22" fmla="*/ 68 w 232"/>
              <a:gd name="T23" fmla="*/ 164 h 204"/>
              <a:gd name="T24" fmla="*/ 57 w 232"/>
              <a:gd name="T25" fmla="*/ 157 h 204"/>
              <a:gd name="T26" fmla="*/ 39 w 232"/>
              <a:gd name="T27" fmla="*/ 163 h 204"/>
              <a:gd name="T28" fmla="*/ 38 w 232"/>
              <a:gd name="T29" fmla="*/ 163 h 204"/>
              <a:gd name="T30" fmla="*/ 17 w 232"/>
              <a:gd name="T31" fmla="*/ 204 h 204"/>
              <a:gd name="T32" fmla="*/ 232 w 232"/>
              <a:gd name="T33" fmla="*/ 204 h 204"/>
              <a:gd name="T34" fmla="*/ 232 w 232"/>
              <a:gd name="T35" fmla="*/ 46 h 204"/>
              <a:gd name="T36" fmla="*/ 207 w 232"/>
              <a:gd name="T37" fmla="*/ 57 h 204"/>
              <a:gd name="T38" fmla="*/ 39 w 232"/>
              <a:gd name="T39" fmla="*/ 155 h 204"/>
              <a:gd name="T40" fmla="*/ 57 w 232"/>
              <a:gd name="T41" fmla="*/ 147 h 204"/>
              <a:gd name="T42" fmla="*/ 76 w 232"/>
              <a:gd name="T43" fmla="*/ 159 h 204"/>
              <a:gd name="T44" fmla="*/ 101 w 232"/>
              <a:gd name="T45" fmla="*/ 183 h 204"/>
              <a:gd name="T46" fmla="*/ 125 w 232"/>
              <a:gd name="T47" fmla="*/ 158 h 204"/>
              <a:gd name="T48" fmla="*/ 111 w 232"/>
              <a:gd name="T49" fmla="*/ 136 h 204"/>
              <a:gd name="T50" fmla="*/ 111 w 232"/>
              <a:gd name="T51" fmla="*/ 100 h 204"/>
              <a:gd name="T52" fmla="*/ 118 w 232"/>
              <a:gd name="T53" fmla="*/ 94 h 204"/>
              <a:gd name="T54" fmla="*/ 135 w 232"/>
              <a:gd name="T55" fmla="*/ 102 h 204"/>
              <a:gd name="T56" fmla="*/ 159 w 232"/>
              <a:gd name="T57" fmla="*/ 122 h 204"/>
              <a:gd name="T58" fmla="*/ 184 w 232"/>
              <a:gd name="T59" fmla="*/ 97 h 204"/>
              <a:gd name="T60" fmla="*/ 181 w 232"/>
              <a:gd name="T61" fmla="*/ 85 h 204"/>
              <a:gd name="T62" fmla="*/ 201 w 232"/>
              <a:gd name="T63" fmla="*/ 48 h 204"/>
              <a:gd name="T64" fmla="*/ 207 w 232"/>
              <a:gd name="T65" fmla="*/ 49 h 204"/>
              <a:gd name="T66" fmla="*/ 232 w 232"/>
              <a:gd name="T67" fmla="*/ 24 h 204"/>
              <a:gd name="T68" fmla="*/ 207 w 232"/>
              <a:gd name="T69" fmla="*/ 0 h 204"/>
              <a:gd name="T70" fmla="*/ 183 w 232"/>
              <a:gd name="T71" fmla="*/ 24 h 204"/>
              <a:gd name="T72" fmla="*/ 187 w 232"/>
              <a:gd name="T73" fmla="*/ 38 h 204"/>
              <a:gd name="T74" fmla="*/ 167 w 232"/>
              <a:gd name="T75" fmla="*/ 74 h 204"/>
              <a:gd name="T76" fmla="*/ 159 w 232"/>
              <a:gd name="T77" fmla="*/ 72 h 204"/>
              <a:gd name="T78" fmla="*/ 138 w 232"/>
              <a:gd name="T79" fmla="*/ 84 h 204"/>
              <a:gd name="T80" fmla="*/ 125 w 232"/>
              <a:gd name="T81" fmla="*/ 77 h 204"/>
              <a:gd name="T82" fmla="*/ 100 w 232"/>
              <a:gd name="T83" fmla="*/ 53 h 204"/>
              <a:gd name="T84" fmla="*/ 75 w 232"/>
              <a:gd name="T85" fmla="*/ 78 h 204"/>
              <a:gd name="T86" fmla="*/ 93 w 232"/>
              <a:gd name="T87" fmla="*/ 101 h 204"/>
              <a:gd name="T88" fmla="*/ 93 w 232"/>
              <a:gd name="T89" fmla="*/ 135 h 204"/>
              <a:gd name="T90" fmla="*/ 82 w 232"/>
              <a:gd name="T91" fmla="*/ 142 h 204"/>
              <a:gd name="T92" fmla="*/ 64 w 232"/>
              <a:gd name="T93" fmla="*/ 131 h 204"/>
              <a:gd name="T94" fmla="*/ 64 w 232"/>
              <a:gd name="T95" fmla="*/ 130 h 204"/>
              <a:gd name="T96" fmla="*/ 39 w 232"/>
              <a:gd name="T97" fmla="*/ 105 h 204"/>
              <a:gd name="T98" fmla="*/ 15 w 232"/>
              <a:gd name="T99" fmla="*/ 130 h 204"/>
              <a:gd name="T100" fmla="*/ 19 w 232"/>
              <a:gd name="T101" fmla="*/ 144 h 204"/>
              <a:gd name="T102" fmla="*/ 0 w 232"/>
              <a:gd name="T103" fmla="*/ 181 h 204"/>
              <a:gd name="T104" fmla="*/ 0 w 232"/>
              <a:gd name="T105" fmla="*/ 204 h 204"/>
              <a:gd name="T106" fmla="*/ 8 w 232"/>
              <a:gd name="T107" fmla="*/ 204 h 204"/>
              <a:gd name="T108" fmla="*/ 33 w 232"/>
              <a:gd name="T109" fmla="*/ 154 h 204"/>
              <a:gd name="T110" fmla="*/ 39 w 232"/>
              <a:gd name="T111" fmla="*/ 15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2" h="204">
                <a:moveTo>
                  <a:pt x="207" y="57"/>
                </a:moveTo>
                <a:cubicBezTo>
                  <a:pt x="207" y="57"/>
                  <a:pt x="206" y="57"/>
                  <a:pt x="206" y="57"/>
                </a:cubicBezTo>
                <a:cubicBezTo>
                  <a:pt x="190" y="86"/>
                  <a:pt x="190" y="86"/>
                  <a:pt x="190" y="86"/>
                </a:cubicBezTo>
                <a:cubicBezTo>
                  <a:pt x="191" y="89"/>
                  <a:pt x="192" y="93"/>
                  <a:pt x="192" y="97"/>
                </a:cubicBezTo>
                <a:cubicBezTo>
                  <a:pt x="192" y="115"/>
                  <a:pt x="177" y="130"/>
                  <a:pt x="159" y="130"/>
                </a:cubicBezTo>
                <a:cubicBezTo>
                  <a:pt x="145" y="130"/>
                  <a:pt x="133" y="121"/>
                  <a:pt x="128" y="108"/>
                </a:cubicBezTo>
                <a:cubicBezTo>
                  <a:pt x="120" y="103"/>
                  <a:pt x="120" y="103"/>
                  <a:pt x="120" y="103"/>
                </a:cubicBezTo>
                <a:cubicBezTo>
                  <a:pt x="119" y="104"/>
                  <a:pt x="119" y="104"/>
                  <a:pt x="119" y="104"/>
                </a:cubicBezTo>
                <a:cubicBezTo>
                  <a:pt x="119" y="131"/>
                  <a:pt x="119" y="131"/>
                  <a:pt x="119" y="131"/>
                </a:cubicBezTo>
                <a:cubicBezTo>
                  <a:pt x="128" y="137"/>
                  <a:pt x="133" y="147"/>
                  <a:pt x="133" y="158"/>
                </a:cubicBezTo>
                <a:cubicBezTo>
                  <a:pt x="133" y="176"/>
                  <a:pt x="119" y="191"/>
                  <a:pt x="101" y="191"/>
                </a:cubicBezTo>
                <a:cubicBezTo>
                  <a:pt x="84" y="191"/>
                  <a:pt x="71" y="179"/>
                  <a:pt x="68" y="164"/>
                </a:cubicBezTo>
                <a:cubicBezTo>
                  <a:pt x="57" y="157"/>
                  <a:pt x="57" y="157"/>
                  <a:pt x="57" y="157"/>
                </a:cubicBezTo>
                <a:cubicBezTo>
                  <a:pt x="52" y="161"/>
                  <a:pt x="46" y="163"/>
                  <a:pt x="39" y="163"/>
                </a:cubicBezTo>
                <a:cubicBezTo>
                  <a:pt x="39" y="163"/>
                  <a:pt x="38" y="163"/>
                  <a:pt x="38" y="163"/>
                </a:cubicBezTo>
                <a:cubicBezTo>
                  <a:pt x="17" y="204"/>
                  <a:pt x="17" y="204"/>
                  <a:pt x="17" y="204"/>
                </a:cubicBezTo>
                <a:cubicBezTo>
                  <a:pt x="232" y="204"/>
                  <a:pt x="232" y="204"/>
                  <a:pt x="232" y="204"/>
                </a:cubicBezTo>
                <a:cubicBezTo>
                  <a:pt x="232" y="46"/>
                  <a:pt x="232" y="46"/>
                  <a:pt x="232" y="46"/>
                </a:cubicBezTo>
                <a:cubicBezTo>
                  <a:pt x="226" y="53"/>
                  <a:pt x="217" y="57"/>
                  <a:pt x="207" y="57"/>
                </a:cubicBezTo>
                <a:close/>
                <a:moveTo>
                  <a:pt x="39" y="155"/>
                </a:moveTo>
                <a:cubicBezTo>
                  <a:pt x="46" y="155"/>
                  <a:pt x="52" y="152"/>
                  <a:pt x="57" y="147"/>
                </a:cubicBezTo>
                <a:cubicBezTo>
                  <a:pt x="76" y="159"/>
                  <a:pt x="76" y="159"/>
                  <a:pt x="76" y="159"/>
                </a:cubicBezTo>
                <a:cubicBezTo>
                  <a:pt x="76" y="172"/>
                  <a:pt x="87" y="183"/>
                  <a:pt x="101" y="183"/>
                </a:cubicBezTo>
                <a:cubicBezTo>
                  <a:pt x="114" y="183"/>
                  <a:pt x="125" y="172"/>
                  <a:pt x="125" y="158"/>
                </a:cubicBezTo>
                <a:cubicBezTo>
                  <a:pt x="125" y="148"/>
                  <a:pt x="119" y="140"/>
                  <a:pt x="111" y="136"/>
                </a:cubicBezTo>
                <a:cubicBezTo>
                  <a:pt x="111" y="100"/>
                  <a:pt x="111" y="100"/>
                  <a:pt x="111" y="100"/>
                </a:cubicBezTo>
                <a:cubicBezTo>
                  <a:pt x="114" y="98"/>
                  <a:pt x="116" y="96"/>
                  <a:pt x="118" y="94"/>
                </a:cubicBezTo>
                <a:cubicBezTo>
                  <a:pt x="135" y="102"/>
                  <a:pt x="135" y="102"/>
                  <a:pt x="135" y="102"/>
                </a:cubicBezTo>
                <a:cubicBezTo>
                  <a:pt x="138" y="113"/>
                  <a:pt x="147" y="122"/>
                  <a:pt x="159" y="122"/>
                </a:cubicBezTo>
                <a:cubicBezTo>
                  <a:pt x="173" y="122"/>
                  <a:pt x="184" y="111"/>
                  <a:pt x="184" y="97"/>
                </a:cubicBezTo>
                <a:cubicBezTo>
                  <a:pt x="184" y="93"/>
                  <a:pt x="183" y="89"/>
                  <a:pt x="181" y="85"/>
                </a:cubicBezTo>
                <a:cubicBezTo>
                  <a:pt x="201" y="48"/>
                  <a:pt x="201" y="48"/>
                  <a:pt x="201" y="48"/>
                </a:cubicBezTo>
                <a:cubicBezTo>
                  <a:pt x="203" y="49"/>
                  <a:pt x="205" y="49"/>
                  <a:pt x="207" y="49"/>
                </a:cubicBezTo>
                <a:cubicBezTo>
                  <a:pt x="221" y="49"/>
                  <a:pt x="232" y="38"/>
                  <a:pt x="232" y="24"/>
                </a:cubicBezTo>
                <a:cubicBezTo>
                  <a:pt x="232" y="11"/>
                  <a:pt x="221" y="0"/>
                  <a:pt x="207" y="0"/>
                </a:cubicBezTo>
                <a:cubicBezTo>
                  <a:pt x="194" y="0"/>
                  <a:pt x="183" y="11"/>
                  <a:pt x="183" y="24"/>
                </a:cubicBezTo>
                <a:cubicBezTo>
                  <a:pt x="183" y="29"/>
                  <a:pt x="184" y="34"/>
                  <a:pt x="187" y="38"/>
                </a:cubicBezTo>
                <a:cubicBezTo>
                  <a:pt x="167" y="74"/>
                  <a:pt x="167" y="74"/>
                  <a:pt x="167" y="74"/>
                </a:cubicBezTo>
                <a:cubicBezTo>
                  <a:pt x="164" y="73"/>
                  <a:pt x="162" y="72"/>
                  <a:pt x="159" y="72"/>
                </a:cubicBezTo>
                <a:cubicBezTo>
                  <a:pt x="150" y="72"/>
                  <a:pt x="143" y="77"/>
                  <a:pt x="138" y="84"/>
                </a:cubicBezTo>
                <a:cubicBezTo>
                  <a:pt x="125" y="77"/>
                  <a:pt x="125" y="77"/>
                  <a:pt x="125" y="77"/>
                </a:cubicBezTo>
                <a:cubicBezTo>
                  <a:pt x="124" y="64"/>
                  <a:pt x="113" y="53"/>
                  <a:pt x="100" y="53"/>
                </a:cubicBezTo>
                <a:cubicBezTo>
                  <a:pt x="86" y="53"/>
                  <a:pt x="75" y="64"/>
                  <a:pt x="75" y="78"/>
                </a:cubicBezTo>
                <a:cubicBezTo>
                  <a:pt x="75" y="89"/>
                  <a:pt x="83" y="98"/>
                  <a:pt x="93" y="101"/>
                </a:cubicBezTo>
                <a:cubicBezTo>
                  <a:pt x="93" y="135"/>
                  <a:pt x="93" y="135"/>
                  <a:pt x="93" y="135"/>
                </a:cubicBezTo>
                <a:cubicBezTo>
                  <a:pt x="89" y="136"/>
                  <a:pt x="85" y="138"/>
                  <a:pt x="82" y="142"/>
                </a:cubicBezTo>
                <a:cubicBezTo>
                  <a:pt x="64" y="131"/>
                  <a:pt x="64" y="131"/>
                  <a:pt x="64" y="131"/>
                </a:cubicBezTo>
                <a:cubicBezTo>
                  <a:pt x="64" y="130"/>
                  <a:pt x="64" y="130"/>
                  <a:pt x="64" y="130"/>
                </a:cubicBezTo>
                <a:cubicBezTo>
                  <a:pt x="64" y="116"/>
                  <a:pt x="53" y="105"/>
                  <a:pt x="39" y="105"/>
                </a:cubicBezTo>
                <a:cubicBezTo>
                  <a:pt x="26" y="105"/>
                  <a:pt x="15" y="116"/>
                  <a:pt x="15" y="130"/>
                </a:cubicBezTo>
                <a:cubicBezTo>
                  <a:pt x="15" y="135"/>
                  <a:pt x="16" y="140"/>
                  <a:pt x="19" y="144"/>
                </a:cubicBezTo>
                <a:cubicBezTo>
                  <a:pt x="0" y="181"/>
                  <a:pt x="0" y="181"/>
                  <a:pt x="0" y="181"/>
                </a:cubicBezTo>
                <a:cubicBezTo>
                  <a:pt x="0" y="204"/>
                  <a:pt x="0" y="204"/>
                  <a:pt x="0" y="204"/>
                </a:cubicBezTo>
                <a:cubicBezTo>
                  <a:pt x="8" y="204"/>
                  <a:pt x="8" y="204"/>
                  <a:pt x="8" y="204"/>
                </a:cubicBezTo>
                <a:cubicBezTo>
                  <a:pt x="33" y="154"/>
                  <a:pt x="33" y="154"/>
                  <a:pt x="33" y="154"/>
                </a:cubicBezTo>
                <a:cubicBezTo>
                  <a:pt x="35" y="154"/>
                  <a:pt x="37" y="155"/>
                  <a:pt x="39" y="155"/>
                </a:cubicBez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19" name="Google Shape;451;p18">
            <a:extLst>
              <a:ext uri="{FF2B5EF4-FFF2-40B4-BE49-F238E27FC236}">
                <a16:creationId xmlns:a16="http://schemas.microsoft.com/office/drawing/2014/main" id="{BE684ABB-7F50-EDCD-4CDE-DD41E04DAFCD}"/>
              </a:ext>
            </a:extLst>
          </p:cNvPr>
          <p:cNvSpPr txBox="1">
            <a:spLocks noChangeArrowheads="1"/>
          </p:cNvSpPr>
          <p:nvPr/>
        </p:nvSpPr>
        <p:spPr bwMode="auto">
          <a:xfrm>
            <a:off x="639221" y="1936519"/>
            <a:ext cx="1917705" cy="808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nchor="t"/>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200" dirty="0">
                <a:solidFill>
                  <a:schemeClr val="bg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Century Gothic" panose="020B0502020202020204" pitchFamily="34" charset="0"/>
            </a:endParaRPr>
          </a:p>
        </p:txBody>
      </p:sp>
      <p:sp>
        <p:nvSpPr>
          <p:cNvPr id="20" name="Google Shape;464;p18">
            <a:extLst>
              <a:ext uri="{FF2B5EF4-FFF2-40B4-BE49-F238E27FC236}">
                <a16:creationId xmlns:a16="http://schemas.microsoft.com/office/drawing/2014/main" id="{0B25225F-BEE2-F8A2-BC99-F7C18BE90CC7}"/>
              </a:ext>
            </a:extLst>
          </p:cNvPr>
          <p:cNvSpPr txBox="1">
            <a:spLocks noChangeArrowheads="1"/>
          </p:cNvSpPr>
          <p:nvPr/>
        </p:nvSpPr>
        <p:spPr bwMode="auto">
          <a:xfrm>
            <a:off x="665622" y="1612316"/>
            <a:ext cx="1891304" cy="366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21" name="Google Shape;451;p18">
            <a:extLst>
              <a:ext uri="{FF2B5EF4-FFF2-40B4-BE49-F238E27FC236}">
                <a16:creationId xmlns:a16="http://schemas.microsoft.com/office/drawing/2014/main" id="{E28021A5-D05B-9987-681D-3E51BA6EB911}"/>
              </a:ext>
            </a:extLst>
          </p:cNvPr>
          <p:cNvSpPr txBox="1">
            <a:spLocks noChangeArrowheads="1"/>
          </p:cNvSpPr>
          <p:nvPr/>
        </p:nvSpPr>
        <p:spPr bwMode="auto">
          <a:xfrm>
            <a:off x="639221" y="3420566"/>
            <a:ext cx="1917705" cy="808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nchor="t"/>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200" dirty="0">
                <a:solidFill>
                  <a:schemeClr val="bg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Century Gothic" panose="020B0502020202020204" pitchFamily="34" charset="0"/>
            </a:endParaRPr>
          </a:p>
        </p:txBody>
      </p:sp>
      <p:sp>
        <p:nvSpPr>
          <p:cNvPr id="22" name="Google Shape;464;p18">
            <a:extLst>
              <a:ext uri="{FF2B5EF4-FFF2-40B4-BE49-F238E27FC236}">
                <a16:creationId xmlns:a16="http://schemas.microsoft.com/office/drawing/2014/main" id="{93C1D94B-4181-E536-4775-9FED68FCA6AC}"/>
              </a:ext>
            </a:extLst>
          </p:cNvPr>
          <p:cNvSpPr txBox="1">
            <a:spLocks noChangeArrowheads="1"/>
          </p:cNvSpPr>
          <p:nvPr/>
        </p:nvSpPr>
        <p:spPr bwMode="auto">
          <a:xfrm>
            <a:off x="665622" y="3110466"/>
            <a:ext cx="1891304" cy="366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23" name="Google Shape;451;p18">
            <a:extLst>
              <a:ext uri="{FF2B5EF4-FFF2-40B4-BE49-F238E27FC236}">
                <a16:creationId xmlns:a16="http://schemas.microsoft.com/office/drawing/2014/main" id="{5AFC5E3F-23D8-ED1D-9A2A-23A1636A5396}"/>
              </a:ext>
            </a:extLst>
          </p:cNvPr>
          <p:cNvSpPr txBox="1">
            <a:spLocks noChangeArrowheads="1"/>
          </p:cNvSpPr>
          <p:nvPr/>
        </p:nvSpPr>
        <p:spPr bwMode="auto">
          <a:xfrm>
            <a:off x="639221" y="4829791"/>
            <a:ext cx="1917705" cy="808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nchor="t"/>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200" dirty="0">
                <a:solidFill>
                  <a:schemeClr val="bg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Century Gothic" panose="020B0502020202020204" pitchFamily="34" charset="0"/>
            </a:endParaRPr>
          </a:p>
        </p:txBody>
      </p:sp>
      <p:sp>
        <p:nvSpPr>
          <p:cNvPr id="24" name="Google Shape;464;p18">
            <a:extLst>
              <a:ext uri="{FF2B5EF4-FFF2-40B4-BE49-F238E27FC236}">
                <a16:creationId xmlns:a16="http://schemas.microsoft.com/office/drawing/2014/main" id="{9D9C84DB-D9A2-D763-62EE-B459DDCE7540}"/>
              </a:ext>
            </a:extLst>
          </p:cNvPr>
          <p:cNvSpPr txBox="1">
            <a:spLocks noChangeArrowheads="1"/>
          </p:cNvSpPr>
          <p:nvPr/>
        </p:nvSpPr>
        <p:spPr bwMode="auto">
          <a:xfrm>
            <a:off x="665622" y="4517988"/>
            <a:ext cx="1891304" cy="366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25" name="Freeform 104">
            <a:extLst>
              <a:ext uri="{FF2B5EF4-FFF2-40B4-BE49-F238E27FC236}">
                <a16:creationId xmlns:a16="http://schemas.microsoft.com/office/drawing/2014/main" id="{1997C0CA-4D85-2230-49E3-4FD6BD994902}"/>
              </a:ext>
            </a:extLst>
          </p:cNvPr>
          <p:cNvSpPr>
            <a:spLocks noEditPoints="1"/>
          </p:cNvSpPr>
          <p:nvPr/>
        </p:nvSpPr>
        <p:spPr bwMode="auto">
          <a:xfrm>
            <a:off x="3117857" y="1700386"/>
            <a:ext cx="321496" cy="1002269"/>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bg1"/>
          </a:solidFill>
          <a:ln>
            <a:noFill/>
          </a:ln>
          <a:effectLst/>
        </p:spPr>
        <p:txBody>
          <a:bodyPr vert="horz" wrap="square" lIns="243840" tIns="121920" rIns="243840" bIns="1219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solidFill>
                <a:prstClr val="black"/>
              </a:solidFill>
              <a:latin typeface="Calibri"/>
            </a:endParaRPr>
          </a:p>
        </p:txBody>
      </p:sp>
      <p:grpSp>
        <p:nvGrpSpPr>
          <p:cNvPr id="26" name="Group 25">
            <a:extLst>
              <a:ext uri="{FF2B5EF4-FFF2-40B4-BE49-F238E27FC236}">
                <a16:creationId xmlns:a16="http://schemas.microsoft.com/office/drawing/2014/main" id="{BE9A4424-9CB0-055E-9109-628F04CD9112}"/>
              </a:ext>
            </a:extLst>
          </p:cNvPr>
          <p:cNvGrpSpPr/>
          <p:nvPr/>
        </p:nvGrpSpPr>
        <p:grpSpPr>
          <a:xfrm>
            <a:off x="2951102" y="4986759"/>
            <a:ext cx="460475" cy="409313"/>
            <a:chOff x="2706845" y="4671624"/>
            <a:chExt cx="603818" cy="536730"/>
          </a:xfrm>
          <a:solidFill>
            <a:schemeClr val="bg1"/>
          </a:solidFill>
        </p:grpSpPr>
        <p:sp>
          <p:nvSpPr>
            <p:cNvPr id="28" name="Freeform 142">
              <a:extLst>
                <a:ext uri="{FF2B5EF4-FFF2-40B4-BE49-F238E27FC236}">
                  <a16:creationId xmlns:a16="http://schemas.microsoft.com/office/drawing/2014/main" id="{CA191648-5130-4734-A898-771DE0039CC1}"/>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29" name="Freeform 143">
              <a:extLst>
                <a:ext uri="{FF2B5EF4-FFF2-40B4-BE49-F238E27FC236}">
                  <a16:creationId xmlns:a16="http://schemas.microsoft.com/office/drawing/2014/main" id="{6AEC0F90-977F-1762-EA39-5D053C99FB77}"/>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0" name="Freeform 144">
              <a:extLst>
                <a:ext uri="{FF2B5EF4-FFF2-40B4-BE49-F238E27FC236}">
                  <a16:creationId xmlns:a16="http://schemas.microsoft.com/office/drawing/2014/main" id="{D53883B8-29F6-9954-8127-639529781051}"/>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1" name="Freeform 145">
              <a:extLst>
                <a:ext uri="{FF2B5EF4-FFF2-40B4-BE49-F238E27FC236}">
                  <a16:creationId xmlns:a16="http://schemas.microsoft.com/office/drawing/2014/main" id="{487BC240-4E6E-9985-15B9-73693C26EB26}"/>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2" name="Freeform 146">
              <a:extLst>
                <a:ext uri="{FF2B5EF4-FFF2-40B4-BE49-F238E27FC236}">
                  <a16:creationId xmlns:a16="http://schemas.microsoft.com/office/drawing/2014/main" id="{7D05D76F-545D-5CAB-50BE-E27000C7DC81}"/>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grpSp>
      <p:sp>
        <p:nvSpPr>
          <p:cNvPr id="27" name="Freeform 69">
            <a:extLst>
              <a:ext uri="{FF2B5EF4-FFF2-40B4-BE49-F238E27FC236}">
                <a16:creationId xmlns:a16="http://schemas.microsoft.com/office/drawing/2014/main" id="{45A77CB8-A81B-44CA-F287-00461D46EB61}"/>
              </a:ext>
            </a:extLst>
          </p:cNvPr>
          <p:cNvSpPr>
            <a:spLocks noEditPoints="1"/>
          </p:cNvSpPr>
          <p:nvPr/>
        </p:nvSpPr>
        <p:spPr bwMode="auto">
          <a:xfrm>
            <a:off x="3054765" y="3383872"/>
            <a:ext cx="393122" cy="534511"/>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Tree>
    <p:extLst>
      <p:ext uri="{BB962C8B-B14F-4D97-AF65-F5344CB8AC3E}">
        <p14:creationId xmlns:p14="http://schemas.microsoft.com/office/powerpoint/2010/main" val="36217750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Google Shape;897;p30">
            <a:extLst>
              <a:ext uri="{FF2B5EF4-FFF2-40B4-BE49-F238E27FC236}">
                <a16:creationId xmlns:a16="http://schemas.microsoft.com/office/drawing/2014/main" id="{608687C0-AAF6-1EE8-D9F7-FE1094B33293}"/>
              </a:ext>
            </a:extLst>
          </p:cNvPr>
          <p:cNvSpPr txBox="1">
            <a:spLocks noChangeArrowheads="1"/>
          </p:cNvSpPr>
          <p:nvPr/>
        </p:nvSpPr>
        <p:spPr bwMode="auto">
          <a:xfrm>
            <a:off x="1315720" y="2427605"/>
            <a:ext cx="1986396" cy="1327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dirty="0">
                <a:latin typeface="+mn-lt"/>
                <a:cs typeface="Open Sans" panose="020B0606030504020204" pitchFamily="34" charset="0"/>
                <a:sym typeface="Open Sans" panose="020B0606030504020204" pitchFamily="34" charset="0"/>
              </a:rPr>
              <a:t>Lorem Ipsum is simply dummy text of the printing and typesetting industry.</a:t>
            </a:r>
            <a:endParaRPr lang="en-US" altLang="en-US" dirty="0">
              <a:latin typeface="+mn-lt"/>
            </a:endParaRPr>
          </a:p>
        </p:txBody>
      </p:sp>
      <p:sp>
        <p:nvSpPr>
          <p:cNvPr id="4" name="Google Shape;899;p30">
            <a:extLst>
              <a:ext uri="{FF2B5EF4-FFF2-40B4-BE49-F238E27FC236}">
                <a16:creationId xmlns:a16="http://schemas.microsoft.com/office/drawing/2014/main" id="{EE0D20BA-1446-03A3-53A9-07AAC06FAB18}"/>
              </a:ext>
            </a:extLst>
          </p:cNvPr>
          <p:cNvSpPr>
            <a:spLocks/>
          </p:cNvSpPr>
          <p:nvPr/>
        </p:nvSpPr>
        <p:spPr bwMode="auto">
          <a:xfrm>
            <a:off x="3448553" y="1349952"/>
            <a:ext cx="5089294" cy="1824241"/>
          </a:xfrm>
          <a:custGeom>
            <a:avLst/>
            <a:gdLst>
              <a:gd name="T0" fmla="*/ 609 w 1217"/>
              <a:gd name="T1" fmla="*/ 0 h 436"/>
              <a:gd name="T2" fmla="*/ 507 w 1217"/>
              <a:gd name="T3" fmla="*/ 22 h 436"/>
              <a:gd name="T4" fmla="*/ 55 w 1217"/>
              <a:gd name="T5" fmla="*/ 227 h 436"/>
              <a:gd name="T6" fmla="*/ 55 w 1217"/>
              <a:gd name="T7" fmla="*/ 356 h 436"/>
              <a:gd name="T8" fmla="*/ 230 w 1217"/>
              <a:gd name="T9" fmla="*/ 436 h 436"/>
              <a:gd name="T10" fmla="*/ 519 w 1217"/>
              <a:gd name="T11" fmla="*/ 304 h 436"/>
              <a:gd name="T12" fmla="*/ 609 w 1217"/>
              <a:gd name="T13" fmla="*/ 285 h 436"/>
              <a:gd name="T14" fmla="*/ 698 w 1217"/>
              <a:gd name="T15" fmla="*/ 304 h 436"/>
              <a:gd name="T16" fmla="*/ 987 w 1217"/>
              <a:gd name="T17" fmla="*/ 436 h 436"/>
              <a:gd name="T18" fmla="*/ 1162 w 1217"/>
              <a:gd name="T19" fmla="*/ 356 h 436"/>
              <a:gd name="T20" fmla="*/ 1162 w 1217"/>
              <a:gd name="T21" fmla="*/ 227 h 436"/>
              <a:gd name="T22" fmla="*/ 710 w 1217"/>
              <a:gd name="T23" fmla="*/ 22 h 436"/>
              <a:gd name="T24" fmla="*/ 609 w 1217"/>
              <a:gd name="T25" fmla="*/ 0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17" h="436" extrusionOk="0">
                <a:moveTo>
                  <a:pt x="609" y="0"/>
                </a:moveTo>
                <a:cubicBezTo>
                  <a:pt x="574" y="0"/>
                  <a:pt x="539" y="7"/>
                  <a:pt x="507" y="22"/>
                </a:cubicBezTo>
                <a:cubicBezTo>
                  <a:pt x="55" y="227"/>
                  <a:pt x="55" y="227"/>
                  <a:pt x="55" y="227"/>
                </a:cubicBezTo>
                <a:cubicBezTo>
                  <a:pt x="0" y="252"/>
                  <a:pt x="0" y="331"/>
                  <a:pt x="55" y="356"/>
                </a:cubicBezTo>
                <a:cubicBezTo>
                  <a:pt x="230" y="436"/>
                  <a:pt x="230" y="436"/>
                  <a:pt x="230" y="436"/>
                </a:cubicBezTo>
                <a:cubicBezTo>
                  <a:pt x="519" y="304"/>
                  <a:pt x="519" y="304"/>
                  <a:pt x="519" y="304"/>
                </a:cubicBezTo>
                <a:cubicBezTo>
                  <a:pt x="548" y="291"/>
                  <a:pt x="578" y="285"/>
                  <a:pt x="609" y="285"/>
                </a:cubicBezTo>
                <a:cubicBezTo>
                  <a:pt x="639" y="285"/>
                  <a:pt x="669" y="291"/>
                  <a:pt x="698" y="304"/>
                </a:cubicBezTo>
                <a:cubicBezTo>
                  <a:pt x="987" y="436"/>
                  <a:pt x="987" y="436"/>
                  <a:pt x="987" y="436"/>
                </a:cubicBezTo>
                <a:cubicBezTo>
                  <a:pt x="1162" y="356"/>
                  <a:pt x="1162" y="356"/>
                  <a:pt x="1162" y="356"/>
                </a:cubicBezTo>
                <a:cubicBezTo>
                  <a:pt x="1217" y="331"/>
                  <a:pt x="1217" y="252"/>
                  <a:pt x="1162" y="227"/>
                </a:cubicBezTo>
                <a:cubicBezTo>
                  <a:pt x="710" y="22"/>
                  <a:pt x="710" y="22"/>
                  <a:pt x="710" y="22"/>
                </a:cubicBezTo>
                <a:cubicBezTo>
                  <a:pt x="678" y="7"/>
                  <a:pt x="643" y="0"/>
                  <a:pt x="609" y="0"/>
                </a:cubicBezTo>
              </a:path>
            </a:pathLst>
          </a:custGeom>
          <a:solidFill>
            <a:srgbClr val="FFCE63"/>
          </a:solidFill>
          <a:ln>
            <a:noFill/>
          </a:ln>
        </p:spPr>
        <p:txBody>
          <a:bodyPr lIns="182850" tIns="91400" rIns="182850" bIns="91400"/>
          <a:lstStyle/>
          <a:p>
            <a:pPr defTabSz="1828800" eaLnBrk="0" fontAlgn="base" hangingPunct="0">
              <a:spcBef>
                <a:spcPct val="0"/>
              </a:spcBef>
              <a:spcAft>
                <a:spcPct val="0"/>
              </a:spcAft>
            </a:pPr>
            <a:endParaRPr lang="en-US" sz="1400" dirty="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 name="Google Shape;900;p30">
            <a:extLst>
              <a:ext uri="{FF2B5EF4-FFF2-40B4-BE49-F238E27FC236}">
                <a16:creationId xmlns:a16="http://schemas.microsoft.com/office/drawing/2014/main" id="{840B356D-C4AB-E573-6EFF-7763E64A9FEC}"/>
              </a:ext>
            </a:extLst>
          </p:cNvPr>
          <p:cNvSpPr>
            <a:spLocks/>
          </p:cNvSpPr>
          <p:nvPr/>
        </p:nvSpPr>
        <p:spPr bwMode="auto">
          <a:xfrm>
            <a:off x="3761039" y="3174193"/>
            <a:ext cx="4462634" cy="1030358"/>
          </a:xfrm>
          <a:custGeom>
            <a:avLst/>
            <a:gdLst>
              <a:gd name="T0" fmla="*/ 912 w 1067"/>
              <a:gd name="T1" fmla="*/ 0 h 246"/>
              <a:gd name="T2" fmla="*/ 635 w 1067"/>
              <a:gd name="T3" fmla="*/ 125 h 246"/>
              <a:gd name="T4" fmla="*/ 596 w 1067"/>
              <a:gd name="T5" fmla="*/ 139 h 246"/>
              <a:gd name="T6" fmla="*/ 611 w 1067"/>
              <a:gd name="T7" fmla="*/ 145 h 246"/>
              <a:gd name="T8" fmla="*/ 833 w 1067"/>
              <a:gd name="T9" fmla="*/ 246 h 246"/>
              <a:gd name="T10" fmla="*/ 1019 w 1067"/>
              <a:gd name="T11" fmla="*/ 161 h 246"/>
              <a:gd name="T12" fmla="*/ 1019 w 1067"/>
              <a:gd name="T13" fmla="*/ 48 h 246"/>
              <a:gd name="T14" fmla="*/ 912 w 1067"/>
              <a:gd name="T15" fmla="*/ 0 h 246"/>
              <a:gd name="T16" fmla="*/ 155 w 1067"/>
              <a:gd name="T17" fmla="*/ 0 h 246"/>
              <a:gd name="T18" fmla="*/ 48 w 1067"/>
              <a:gd name="T19" fmla="*/ 48 h 246"/>
              <a:gd name="T20" fmla="*/ 48 w 1067"/>
              <a:gd name="T21" fmla="*/ 161 h 246"/>
              <a:gd name="T22" fmla="*/ 234 w 1067"/>
              <a:gd name="T23" fmla="*/ 246 h 246"/>
              <a:gd name="T24" fmla="*/ 456 w 1067"/>
              <a:gd name="T25" fmla="*/ 145 h 246"/>
              <a:gd name="T26" fmla="*/ 471 w 1067"/>
              <a:gd name="T27" fmla="*/ 139 h 246"/>
              <a:gd name="T28" fmla="*/ 432 w 1067"/>
              <a:gd name="T29" fmla="*/ 125 h 246"/>
              <a:gd name="T30" fmla="*/ 155 w 1067"/>
              <a:gd name="T31"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67" h="246" extrusionOk="0">
                <a:moveTo>
                  <a:pt x="912" y="0"/>
                </a:moveTo>
                <a:cubicBezTo>
                  <a:pt x="635" y="125"/>
                  <a:pt x="635" y="125"/>
                  <a:pt x="635" y="125"/>
                </a:cubicBezTo>
                <a:cubicBezTo>
                  <a:pt x="623" y="131"/>
                  <a:pt x="610" y="136"/>
                  <a:pt x="596" y="139"/>
                </a:cubicBezTo>
                <a:cubicBezTo>
                  <a:pt x="601" y="141"/>
                  <a:pt x="606" y="143"/>
                  <a:pt x="611" y="145"/>
                </a:cubicBezTo>
                <a:cubicBezTo>
                  <a:pt x="833" y="246"/>
                  <a:pt x="833" y="246"/>
                  <a:pt x="833" y="246"/>
                </a:cubicBezTo>
                <a:cubicBezTo>
                  <a:pt x="1019" y="161"/>
                  <a:pt x="1019" y="161"/>
                  <a:pt x="1019" y="161"/>
                </a:cubicBezTo>
                <a:cubicBezTo>
                  <a:pt x="1067" y="139"/>
                  <a:pt x="1067" y="70"/>
                  <a:pt x="1019" y="48"/>
                </a:cubicBezTo>
                <a:cubicBezTo>
                  <a:pt x="912" y="0"/>
                  <a:pt x="912" y="0"/>
                  <a:pt x="912" y="0"/>
                </a:cubicBezTo>
                <a:moveTo>
                  <a:pt x="155" y="0"/>
                </a:moveTo>
                <a:cubicBezTo>
                  <a:pt x="48" y="48"/>
                  <a:pt x="48" y="48"/>
                  <a:pt x="48" y="48"/>
                </a:cubicBezTo>
                <a:cubicBezTo>
                  <a:pt x="0" y="70"/>
                  <a:pt x="0" y="139"/>
                  <a:pt x="48" y="161"/>
                </a:cubicBezTo>
                <a:cubicBezTo>
                  <a:pt x="234" y="246"/>
                  <a:pt x="234" y="246"/>
                  <a:pt x="234" y="246"/>
                </a:cubicBezTo>
                <a:cubicBezTo>
                  <a:pt x="456" y="145"/>
                  <a:pt x="456" y="145"/>
                  <a:pt x="456" y="145"/>
                </a:cubicBezTo>
                <a:cubicBezTo>
                  <a:pt x="461" y="143"/>
                  <a:pt x="466" y="141"/>
                  <a:pt x="471" y="139"/>
                </a:cubicBezTo>
                <a:cubicBezTo>
                  <a:pt x="457" y="136"/>
                  <a:pt x="445" y="131"/>
                  <a:pt x="432" y="125"/>
                </a:cubicBezTo>
                <a:cubicBezTo>
                  <a:pt x="155" y="0"/>
                  <a:pt x="155" y="0"/>
                  <a:pt x="155" y="0"/>
                </a:cubicBezTo>
              </a:path>
            </a:pathLst>
          </a:custGeom>
          <a:solidFill>
            <a:srgbClr val="A8436F"/>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6" name="Google Shape;901;p30">
            <a:extLst>
              <a:ext uri="{FF2B5EF4-FFF2-40B4-BE49-F238E27FC236}">
                <a16:creationId xmlns:a16="http://schemas.microsoft.com/office/drawing/2014/main" id="{0AE49B0E-164D-C6E1-BA76-BE566A5F1238}"/>
              </a:ext>
            </a:extLst>
          </p:cNvPr>
          <p:cNvSpPr>
            <a:spLocks/>
          </p:cNvSpPr>
          <p:nvPr/>
        </p:nvSpPr>
        <p:spPr bwMode="auto">
          <a:xfrm>
            <a:off x="4409658" y="2542466"/>
            <a:ext cx="3167086" cy="1212782"/>
          </a:xfrm>
          <a:custGeom>
            <a:avLst/>
            <a:gdLst>
              <a:gd name="T0" fmla="*/ 379 w 757"/>
              <a:gd name="T1" fmla="*/ 0 h 290"/>
              <a:gd name="T2" fmla="*/ 289 w 757"/>
              <a:gd name="T3" fmla="*/ 19 h 290"/>
              <a:gd name="T4" fmla="*/ 0 w 757"/>
              <a:gd name="T5" fmla="*/ 151 h 290"/>
              <a:gd name="T6" fmla="*/ 277 w 757"/>
              <a:gd name="T7" fmla="*/ 276 h 290"/>
              <a:gd name="T8" fmla="*/ 316 w 757"/>
              <a:gd name="T9" fmla="*/ 290 h 290"/>
              <a:gd name="T10" fmla="*/ 379 w 757"/>
              <a:gd name="T11" fmla="*/ 279 h 290"/>
              <a:gd name="T12" fmla="*/ 441 w 757"/>
              <a:gd name="T13" fmla="*/ 290 h 290"/>
              <a:gd name="T14" fmla="*/ 480 w 757"/>
              <a:gd name="T15" fmla="*/ 276 h 290"/>
              <a:gd name="T16" fmla="*/ 757 w 757"/>
              <a:gd name="T17" fmla="*/ 151 h 290"/>
              <a:gd name="T18" fmla="*/ 468 w 757"/>
              <a:gd name="T19" fmla="*/ 19 h 290"/>
              <a:gd name="T20" fmla="*/ 379 w 757"/>
              <a:gd name="T21" fmla="*/ 0 h 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7" h="290" extrusionOk="0">
                <a:moveTo>
                  <a:pt x="379" y="0"/>
                </a:moveTo>
                <a:cubicBezTo>
                  <a:pt x="348" y="0"/>
                  <a:pt x="318" y="6"/>
                  <a:pt x="289" y="19"/>
                </a:cubicBezTo>
                <a:cubicBezTo>
                  <a:pt x="0" y="151"/>
                  <a:pt x="0" y="151"/>
                  <a:pt x="0" y="151"/>
                </a:cubicBezTo>
                <a:cubicBezTo>
                  <a:pt x="277" y="276"/>
                  <a:pt x="277" y="276"/>
                  <a:pt x="277" y="276"/>
                </a:cubicBezTo>
                <a:cubicBezTo>
                  <a:pt x="290" y="282"/>
                  <a:pt x="302" y="287"/>
                  <a:pt x="316" y="290"/>
                </a:cubicBezTo>
                <a:cubicBezTo>
                  <a:pt x="336" y="283"/>
                  <a:pt x="357" y="279"/>
                  <a:pt x="379" y="279"/>
                </a:cubicBezTo>
                <a:cubicBezTo>
                  <a:pt x="400" y="279"/>
                  <a:pt x="421" y="283"/>
                  <a:pt x="441" y="290"/>
                </a:cubicBezTo>
                <a:cubicBezTo>
                  <a:pt x="455" y="287"/>
                  <a:pt x="468" y="282"/>
                  <a:pt x="480" y="276"/>
                </a:cubicBezTo>
                <a:cubicBezTo>
                  <a:pt x="757" y="151"/>
                  <a:pt x="757" y="151"/>
                  <a:pt x="757" y="151"/>
                </a:cubicBezTo>
                <a:cubicBezTo>
                  <a:pt x="468" y="19"/>
                  <a:pt x="468" y="19"/>
                  <a:pt x="468" y="19"/>
                </a:cubicBezTo>
                <a:cubicBezTo>
                  <a:pt x="439" y="6"/>
                  <a:pt x="409" y="0"/>
                  <a:pt x="379" y="0"/>
                </a:cubicBezTo>
              </a:path>
            </a:pathLst>
          </a:custGeom>
          <a:solidFill>
            <a:srgbClr val="FFA826"/>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7" name="Google Shape;902;p30">
            <a:extLst>
              <a:ext uri="{FF2B5EF4-FFF2-40B4-BE49-F238E27FC236}">
                <a16:creationId xmlns:a16="http://schemas.microsoft.com/office/drawing/2014/main" id="{C280CB7D-55A1-4E5E-116F-091FB4039B61}"/>
              </a:ext>
            </a:extLst>
          </p:cNvPr>
          <p:cNvSpPr>
            <a:spLocks/>
          </p:cNvSpPr>
          <p:nvPr/>
        </p:nvSpPr>
        <p:spPr bwMode="auto">
          <a:xfrm>
            <a:off x="4049877" y="4204551"/>
            <a:ext cx="3884958" cy="1033736"/>
          </a:xfrm>
          <a:custGeom>
            <a:avLst/>
            <a:gdLst>
              <a:gd name="T0" fmla="*/ 764 w 929"/>
              <a:gd name="T1" fmla="*/ 0 h 247"/>
              <a:gd name="T2" fmla="*/ 554 w 929"/>
              <a:gd name="T3" fmla="*/ 95 h 247"/>
              <a:gd name="T4" fmla="*/ 465 w 929"/>
              <a:gd name="T5" fmla="*/ 114 h 247"/>
              <a:gd name="T6" fmla="*/ 375 w 929"/>
              <a:gd name="T7" fmla="*/ 95 h 247"/>
              <a:gd name="T8" fmla="*/ 165 w 929"/>
              <a:gd name="T9" fmla="*/ 0 h 247"/>
              <a:gd name="T10" fmla="*/ 42 w 929"/>
              <a:gd name="T11" fmla="*/ 56 h 247"/>
              <a:gd name="T12" fmla="*/ 42 w 929"/>
              <a:gd name="T13" fmla="*/ 154 h 247"/>
              <a:gd name="T14" fmla="*/ 246 w 929"/>
              <a:gd name="T15" fmla="*/ 247 h 247"/>
              <a:gd name="T16" fmla="*/ 399 w 929"/>
              <a:gd name="T17" fmla="*/ 177 h 247"/>
              <a:gd name="T18" fmla="*/ 465 w 929"/>
              <a:gd name="T19" fmla="*/ 163 h 247"/>
              <a:gd name="T20" fmla="*/ 530 w 929"/>
              <a:gd name="T21" fmla="*/ 177 h 247"/>
              <a:gd name="T22" fmla="*/ 683 w 929"/>
              <a:gd name="T23" fmla="*/ 247 h 247"/>
              <a:gd name="T24" fmla="*/ 887 w 929"/>
              <a:gd name="T25" fmla="*/ 154 h 247"/>
              <a:gd name="T26" fmla="*/ 887 w 929"/>
              <a:gd name="T27" fmla="*/ 56 h 247"/>
              <a:gd name="T28" fmla="*/ 764 w 929"/>
              <a:gd name="T29"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9" h="247" extrusionOk="0">
                <a:moveTo>
                  <a:pt x="764" y="0"/>
                </a:moveTo>
                <a:cubicBezTo>
                  <a:pt x="554" y="95"/>
                  <a:pt x="554" y="95"/>
                  <a:pt x="554" y="95"/>
                </a:cubicBezTo>
                <a:cubicBezTo>
                  <a:pt x="525" y="108"/>
                  <a:pt x="495" y="114"/>
                  <a:pt x="465" y="114"/>
                </a:cubicBezTo>
                <a:cubicBezTo>
                  <a:pt x="434" y="114"/>
                  <a:pt x="404" y="108"/>
                  <a:pt x="375" y="95"/>
                </a:cubicBezTo>
                <a:cubicBezTo>
                  <a:pt x="165" y="0"/>
                  <a:pt x="165" y="0"/>
                  <a:pt x="165" y="0"/>
                </a:cubicBezTo>
                <a:cubicBezTo>
                  <a:pt x="42" y="56"/>
                  <a:pt x="42" y="56"/>
                  <a:pt x="42" y="56"/>
                </a:cubicBezTo>
                <a:cubicBezTo>
                  <a:pt x="0" y="75"/>
                  <a:pt x="0" y="135"/>
                  <a:pt x="42" y="154"/>
                </a:cubicBezTo>
                <a:cubicBezTo>
                  <a:pt x="246" y="247"/>
                  <a:pt x="246" y="247"/>
                  <a:pt x="246" y="247"/>
                </a:cubicBezTo>
                <a:cubicBezTo>
                  <a:pt x="399" y="177"/>
                  <a:pt x="399" y="177"/>
                  <a:pt x="399" y="177"/>
                </a:cubicBezTo>
                <a:cubicBezTo>
                  <a:pt x="420" y="168"/>
                  <a:pt x="442" y="163"/>
                  <a:pt x="465" y="163"/>
                </a:cubicBezTo>
                <a:cubicBezTo>
                  <a:pt x="487" y="163"/>
                  <a:pt x="509" y="168"/>
                  <a:pt x="530" y="177"/>
                </a:cubicBezTo>
                <a:cubicBezTo>
                  <a:pt x="683" y="247"/>
                  <a:pt x="683" y="247"/>
                  <a:pt x="683" y="247"/>
                </a:cubicBezTo>
                <a:cubicBezTo>
                  <a:pt x="887" y="154"/>
                  <a:pt x="887" y="154"/>
                  <a:pt x="887" y="154"/>
                </a:cubicBezTo>
                <a:cubicBezTo>
                  <a:pt x="929" y="135"/>
                  <a:pt x="929" y="75"/>
                  <a:pt x="887" y="56"/>
                </a:cubicBezTo>
                <a:cubicBezTo>
                  <a:pt x="764" y="0"/>
                  <a:pt x="764" y="0"/>
                  <a:pt x="764" y="0"/>
                </a:cubicBezTo>
              </a:path>
            </a:pathLst>
          </a:custGeom>
          <a:solidFill>
            <a:srgbClr val="F26363"/>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8" name="Google Shape;903;p30">
            <a:extLst>
              <a:ext uri="{FF2B5EF4-FFF2-40B4-BE49-F238E27FC236}">
                <a16:creationId xmlns:a16="http://schemas.microsoft.com/office/drawing/2014/main" id="{613532A6-B574-BAC6-1500-C5404112C2AF}"/>
              </a:ext>
            </a:extLst>
          </p:cNvPr>
          <p:cNvSpPr>
            <a:spLocks/>
          </p:cNvSpPr>
          <p:nvPr/>
        </p:nvSpPr>
        <p:spPr bwMode="auto">
          <a:xfrm>
            <a:off x="4740724" y="3755247"/>
            <a:ext cx="2504954" cy="925633"/>
          </a:xfrm>
          <a:custGeom>
            <a:avLst/>
            <a:gdLst>
              <a:gd name="T0" fmla="*/ 237 w 599"/>
              <a:gd name="T1" fmla="*/ 0 h 221"/>
              <a:gd name="T2" fmla="*/ 222 w 599"/>
              <a:gd name="T3" fmla="*/ 6 h 221"/>
              <a:gd name="T4" fmla="*/ 0 w 599"/>
              <a:gd name="T5" fmla="*/ 107 h 221"/>
              <a:gd name="T6" fmla="*/ 210 w 599"/>
              <a:gd name="T7" fmla="*/ 202 h 221"/>
              <a:gd name="T8" fmla="*/ 300 w 599"/>
              <a:gd name="T9" fmla="*/ 221 h 221"/>
              <a:gd name="T10" fmla="*/ 389 w 599"/>
              <a:gd name="T11" fmla="*/ 202 h 221"/>
              <a:gd name="T12" fmla="*/ 599 w 599"/>
              <a:gd name="T13" fmla="*/ 107 h 221"/>
              <a:gd name="T14" fmla="*/ 377 w 599"/>
              <a:gd name="T15" fmla="*/ 6 h 221"/>
              <a:gd name="T16" fmla="*/ 362 w 599"/>
              <a:gd name="T17" fmla="*/ 0 h 221"/>
              <a:gd name="T18" fmla="*/ 300 w 599"/>
              <a:gd name="T19" fmla="*/ 8 h 221"/>
              <a:gd name="T20" fmla="*/ 237 w 599"/>
              <a:gd name="T21"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9" h="221" extrusionOk="0">
                <a:moveTo>
                  <a:pt x="237" y="0"/>
                </a:moveTo>
                <a:cubicBezTo>
                  <a:pt x="232" y="2"/>
                  <a:pt x="227" y="4"/>
                  <a:pt x="222" y="6"/>
                </a:cubicBezTo>
                <a:cubicBezTo>
                  <a:pt x="0" y="107"/>
                  <a:pt x="0" y="107"/>
                  <a:pt x="0" y="107"/>
                </a:cubicBezTo>
                <a:cubicBezTo>
                  <a:pt x="210" y="202"/>
                  <a:pt x="210" y="202"/>
                  <a:pt x="210" y="202"/>
                </a:cubicBezTo>
                <a:cubicBezTo>
                  <a:pt x="239" y="215"/>
                  <a:pt x="269" y="221"/>
                  <a:pt x="300" y="221"/>
                </a:cubicBezTo>
                <a:cubicBezTo>
                  <a:pt x="330" y="221"/>
                  <a:pt x="360" y="215"/>
                  <a:pt x="389" y="202"/>
                </a:cubicBezTo>
                <a:cubicBezTo>
                  <a:pt x="599" y="107"/>
                  <a:pt x="599" y="107"/>
                  <a:pt x="599" y="107"/>
                </a:cubicBezTo>
                <a:cubicBezTo>
                  <a:pt x="377" y="6"/>
                  <a:pt x="377" y="6"/>
                  <a:pt x="377" y="6"/>
                </a:cubicBezTo>
                <a:cubicBezTo>
                  <a:pt x="372" y="4"/>
                  <a:pt x="367" y="2"/>
                  <a:pt x="362" y="0"/>
                </a:cubicBezTo>
                <a:cubicBezTo>
                  <a:pt x="342" y="6"/>
                  <a:pt x="321" y="8"/>
                  <a:pt x="300" y="8"/>
                </a:cubicBezTo>
                <a:cubicBezTo>
                  <a:pt x="278" y="8"/>
                  <a:pt x="257" y="6"/>
                  <a:pt x="237" y="0"/>
                </a:cubicBezTo>
              </a:path>
            </a:pathLst>
          </a:custGeom>
          <a:solidFill>
            <a:srgbClr val="63357A"/>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9" name="Google Shape;904;p30">
            <a:extLst>
              <a:ext uri="{FF2B5EF4-FFF2-40B4-BE49-F238E27FC236}">
                <a16:creationId xmlns:a16="http://schemas.microsoft.com/office/drawing/2014/main" id="{7209A74A-A1B4-A7B8-580C-472B93657C97}"/>
              </a:ext>
            </a:extLst>
          </p:cNvPr>
          <p:cNvSpPr>
            <a:spLocks/>
          </p:cNvSpPr>
          <p:nvPr/>
        </p:nvSpPr>
        <p:spPr bwMode="auto">
          <a:xfrm>
            <a:off x="5732233" y="3709641"/>
            <a:ext cx="521935" cy="79389"/>
          </a:xfrm>
          <a:custGeom>
            <a:avLst/>
            <a:gdLst>
              <a:gd name="T0" fmla="*/ 63 w 125"/>
              <a:gd name="T1" fmla="*/ 0 h 19"/>
              <a:gd name="T2" fmla="*/ 0 w 125"/>
              <a:gd name="T3" fmla="*/ 11 h 19"/>
              <a:gd name="T4" fmla="*/ 63 w 125"/>
              <a:gd name="T5" fmla="*/ 19 h 19"/>
              <a:gd name="T6" fmla="*/ 125 w 125"/>
              <a:gd name="T7" fmla="*/ 11 h 19"/>
              <a:gd name="T8" fmla="*/ 63 w 125"/>
              <a:gd name="T9" fmla="*/ 0 h 19"/>
            </a:gdLst>
            <a:ahLst/>
            <a:cxnLst>
              <a:cxn ang="0">
                <a:pos x="T0" y="T1"/>
              </a:cxn>
              <a:cxn ang="0">
                <a:pos x="T2" y="T3"/>
              </a:cxn>
              <a:cxn ang="0">
                <a:pos x="T4" y="T5"/>
              </a:cxn>
              <a:cxn ang="0">
                <a:pos x="T6" y="T7"/>
              </a:cxn>
              <a:cxn ang="0">
                <a:pos x="T8" y="T9"/>
              </a:cxn>
            </a:cxnLst>
            <a:rect l="0" t="0" r="r" b="b"/>
            <a:pathLst>
              <a:path w="125" h="19" extrusionOk="0">
                <a:moveTo>
                  <a:pt x="63" y="0"/>
                </a:moveTo>
                <a:cubicBezTo>
                  <a:pt x="41" y="0"/>
                  <a:pt x="20" y="4"/>
                  <a:pt x="0" y="11"/>
                </a:cubicBezTo>
                <a:cubicBezTo>
                  <a:pt x="20" y="17"/>
                  <a:pt x="41" y="19"/>
                  <a:pt x="63" y="19"/>
                </a:cubicBezTo>
                <a:cubicBezTo>
                  <a:pt x="84" y="19"/>
                  <a:pt x="105" y="17"/>
                  <a:pt x="125" y="11"/>
                </a:cubicBezTo>
                <a:cubicBezTo>
                  <a:pt x="105" y="4"/>
                  <a:pt x="84" y="0"/>
                  <a:pt x="63" y="0"/>
                </a:cubicBezTo>
              </a:path>
            </a:pathLst>
          </a:custGeom>
          <a:solidFill>
            <a:schemeClr val="accent2">
              <a:lumMod val="75000"/>
            </a:schemeClr>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 name="Google Shape;905;p30">
            <a:extLst>
              <a:ext uri="{FF2B5EF4-FFF2-40B4-BE49-F238E27FC236}">
                <a16:creationId xmlns:a16="http://schemas.microsoft.com/office/drawing/2014/main" id="{F6B0C251-DDBA-15F6-56FC-44CB292E7AB0}"/>
              </a:ext>
            </a:extLst>
          </p:cNvPr>
          <p:cNvSpPr>
            <a:spLocks/>
          </p:cNvSpPr>
          <p:nvPr/>
        </p:nvSpPr>
        <p:spPr bwMode="auto">
          <a:xfrm>
            <a:off x="4347161" y="5238288"/>
            <a:ext cx="3292079" cy="1229673"/>
          </a:xfrm>
          <a:custGeom>
            <a:avLst/>
            <a:gdLst>
              <a:gd name="T0" fmla="*/ 612 w 787"/>
              <a:gd name="T1" fmla="*/ 0 h 294"/>
              <a:gd name="T2" fmla="*/ 471 w 787"/>
              <a:gd name="T3" fmla="*/ 64 h 294"/>
              <a:gd name="T4" fmla="*/ 394 w 787"/>
              <a:gd name="T5" fmla="*/ 80 h 294"/>
              <a:gd name="T6" fmla="*/ 316 w 787"/>
              <a:gd name="T7" fmla="*/ 64 h 294"/>
              <a:gd name="T8" fmla="*/ 175 w 787"/>
              <a:gd name="T9" fmla="*/ 0 h 294"/>
              <a:gd name="T10" fmla="*/ 36 w 787"/>
              <a:gd name="T11" fmla="*/ 63 h 294"/>
              <a:gd name="T12" fmla="*/ 36 w 787"/>
              <a:gd name="T13" fmla="*/ 147 h 294"/>
              <a:gd name="T14" fmla="*/ 328 w 787"/>
              <a:gd name="T15" fmla="*/ 279 h 294"/>
              <a:gd name="T16" fmla="*/ 394 w 787"/>
              <a:gd name="T17" fmla="*/ 294 h 294"/>
              <a:gd name="T18" fmla="*/ 459 w 787"/>
              <a:gd name="T19" fmla="*/ 279 h 294"/>
              <a:gd name="T20" fmla="*/ 751 w 787"/>
              <a:gd name="T21" fmla="*/ 147 h 294"/>
              <a:gd name="T22" fmla="*/ 751 w 787"/>
              <a:gd name="T23" fmla="*/ 63 h 294"/>
              <a:gd name="T24" fmla="*/ 612 w 787"/>
              <a:gd name="T25" fmla="*/ 0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7" h="294" extrusionOk="0">
                <a:moveTo>
                  <a:pt x="612" y="0"/>
                </a:moveTo>
                <a:cubicBezTo>
                  <a:pt x="471" y="64"/>
                  <a:pt x="471" y="64"/>
                  <a:pt x="471" y="64"/>
                </a:cubicBezTo>
                <a:cubicBezTo>
                  <a:pt x="446" y="75"/>
                  <a:pt x="420" y="80"/>
                  <a:pt x="394" y="80"/>
                </a:cubicBezTo>
                <a:cubicBezTo>
                  <a:pt x="367" y="80"/>
                  <a:pt x="341" y="75"/>
                  <a:pt x="316" y="64"/>
                </a:cubicBezTo>
                <a:cubicBezTo>
                  <a:pt x="175" y="0"/>
                  <a:pt x="175" y="0"/>
                  <a:pt x="175" y="0"/>
                </a:cubicBezTo>
                <a:cubicBezTo>
                  <a:pt x="36" y="63"/>
                  <a:pt x="36" y="63"/>
                  <a:pt x="36" y="63"/>
                </a:cubicBezTo>
                <a:cubicBezTo>
                  <a:pt x="0" y="80"/>
                  <a:pt x="0" y="130"/>
                  <a:pt x="36" y="147"/>
                </a:cubicBezTo>
                <a:cubicBezTo>
                  <a:pt x="328" y="279"/>
                  <a:pt x="328" y="279"/>
                  <a:pt x="328" y="279"/>
                </a:cubicBezTo>
                <a:cubicBezTo>
                  <a:pt x="349" y="289"/>
                  <a:pt x="371" y="294"/>
                  <a:pt x="394" y="294"/>
                </a:cubicBezTo>
                <a:cubicBezTo>
                  <a:pt x="416" y="294"/>
                  <a:pt x="438" y="289"/>
                  <a:pt x="459" y="279"/>
                </a:cubicBezTo>
                <a:cubicBezTo>
                  <a:pt x="751" y="147"/>
                  <a:pt x="751" y="147"/>
                  <a:pt x="751" y="147"/>
                </a:cubicBezTo>
                <a:cubicBezTo>
                  <a:pt x="787" y="130"/>
                  <a:pt x="787" y="80"/>
                  <a:pt x="751" y="63"/>
                </a:cubicBezTo>
                <a:cubicBezTo>
                  <a:pt x="612" y="0"/>
                  <a:pt x="612" y="0"/>
                  <a:pt x="612" y="0"/>
                </a:cubicBezTo>
              </a:path>
            </a:pathLst>
          </a:custGeom>
          <a:solidFill>
            <a:srgbClr val="7DD1CE"/>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1" name="Google Shape;906;p30">
            <a:extLst>
              <a:ext uri="{FF2B5EF4-FFF2-40B4-BE49-F238E27FC236}">
                <a16:creationId xmlns:a16="http://schemas.microsoft.com/office/drawing/2014/main" id="{05ED0780-74D5-40EF-4B6A-D09D8791EDA9}"/>
              </a:ext>
            </a:extLst>
          </p:cNvPr>
          <p:cNvSpPr>
            <a:spLocks/>
          </p:cNvSpPr>
          <p:nvPr/>
        </p:nvSpPr>
        <p:spPr bwMode="auto">
          <a:xfrm>
            <a:off x="5078546" y="4886953"/>
            <a:ext cx="1827619" cy="685779"/>
          </a:xfrm>
          <a:custGeom>
            <a:avLst/>
            <a:gdLst>
              <a:gd name="T0" fmla="*/ 219 w 437"/>
              <a:gd name="T1" fmla="*/ 0 h 164"/>
              <a:gd name="T2" fmla="*/ 153 w 437"/>
              <a:gd name="T3" fmla="*/ 14 h 164"/>
              <a:gd name="T4" fmla="*/ 0 w 437"/>
              <a:gd name="T5" fmla="*/ 84 h 164"/>
              <a:gd name="T6" fmla="*/ 141 w 437"/>
              <a:gd name="T7" fmla="*/ 148 h 164"/>
              <a:gd name="T8" fmla="*/ 219 w 437"/>
              <a:gd name="T9" fmla="*/ 164 h 164"/>
              <a:gd name="T10" fmla="*/ 296 w 437"/>
              <a:gd name="T11" fmla="*/ 148 h 164"/>
              <a:gd name="T12" fmla="*/ 437 w 437"/>
              <a:gd name="T13" fmla="*/ 84 h 164"/>
              <a:gd name="T14" fmla="*/ 284 w 437"/>
              <a:gd name="T15" fmla="*/ 14 h 164"/>
              <a:gd name="T16" fmla="*/ 219 w 437"/>
              <a:gd name="T17"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7" h="164" extrusionOk="0">
                <a:moveTo>
                  <a:pt x="219" y="0"/>
                </a:moveTo>
                <a:cubicBezTo>
                  <a:pt x="196" y="0"/>
                  <a:pt x="174" y="5"/>
                  <a:pt x="153" y="14"/>
                </a:cubicBezTo>
                <a:cubicBezTo>
                  <a:pt x="0" y="84"/>
                  <a:pt x="0" y="84"/>
                  <a:pt x="0" y="84"/>
                </a:cubicBezTo>
                <a:cubicBezTo>
                  <a:pt x="141" y="148"/>
                  <a:pt x="141" y="148"/>
                  <a:pt x="141" y="148"/>
                </a:cubicBezTo>
                <a:cubicBezTo>
                  <a:pt x="166" y="159"/>
                  <a:pt x="192" y="164"/>
                  <a:pt x="219" y="164"/>
                </a:cubicBezTo>
                <a:cubicBezTo>
                  <a:pt x="245" y="164"/>
                  <a:pt x="271" y="159"/>
                  <a:pt x="296" y="148"/>
                </a:cubicBezTo>
                <a:cubicBezTo>
                  <a:pt x="437" y="84"/>
                  <a:pt x="437" y="84"/>
                  <a:pt x="437" y="84"/>
                </a:cubicBezTo>
                <a:cubicBezTo>
                  <a:pt x="284" y="14"/>
                  <a:pt x="284" y="14"/>
                  <a:pt x="284" y="14"/>
                </a:cubicBezTo>
                <a:cubicBezTo>
                  <a:pt x="263" y="5"/>
                  <a:pt x="241" y="0"/>
                  <a:pt x="219" y="0"/>
                </a:cubicBezTo>
              </a:path>
            </a:pathLst>
          </a:custGeom>
          <a:solidFill>
            <a:srgbClr val="C00000"/>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6" name="Google Shape;918;p30">
            <a:extLst>
              <a:ext uri="{FF2B5EF4-FFF2-40B4-BE49-F238E27FC236}">
                <a16:creationId xmlns:a16="http://schemas.microsoft.com/office/drawing/2014/main" id="{FED9C667-8FC3-CC5A-E712-7144185DF21A}"/>
              </a:ext>
            </a:extLst>
          </p:cNvPr>
          <p:cNvSpPr txBox="1">
            <a:spLocks noChangeArrowheads="1"/>
          </p:cNvSpPr>
          <p:nvPr/>
        </p:nvSpPr>
        <p:spPr bwMode="auto">
          <a:xfrm>
            <a:off x="1305585" y="5364601"/>
            <a:ext cx="1986396" cy="78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dirty="0">
                <a:latin typeface="+mn-lt"/>
                <a:cs typeface="Open Sans" panose="020B0606030504020204" pitchFamily="34" charset="0"/>
                <a:sym typeface="Open Sans" panose="020B0606030504020204" pitchFamily="34" charset="0"/>
              </a:rPr>
              <a:t>Lorem Ipsum is simply dummy text of the printing and typesetting industry.</a:t>
            </a:r>
            <a:endParaRPr lang="en-US" altLang="en-US" dirty="0">
              <a:latin typeface="+mn-lt"/>
            </a:endParaRPr>
          </a:p>
        </p:txBody>
      </p:sp>
      <p:sp>
        <p:nvSpPr>
          <p:cNvPr id="17" name="Google Shape;919;p30">
            <a:extLst>
              <a:ext uri="{FF2B5EF4-FFF2-40B4-BE49-F238E27FC236}">
                <a16:creationId xmlns:a16="http://schemas.microsoft.com/office/drawing/2014/main" id="{6F604D0A-3160-86C9-C803-E0F98E064BE5}"/>
              </a:ext>
            </a:extLst>
          </p:cNvPr>
          <p:cNvSpPr txBox="1">
            <a:spLocks noChangeArrowheads="1"/>
          </p:cNvSpPr>
          <p:nvPr/>
        </p:nvSpPr>
        <p:spPr bwMode="auto">
          <a:xfrm>
            <a:off x="8863143" y="2473439"/>
            <a:ext cx="2200441" cy="123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latin typeface="+mn-lt"/>
                <a:cs typeface="Open Sans" panose="020B0606030504020204" pitchFamily="34" charset="0"/>
                <a:sym typeface="Open Sans" panose="020B0606030504020204" pitchFamily="34" charset="0"/>
              </a:rPr>
              <a:t>Lorem Ipsum is simply dummy text of the printing and typesetting industry.</a:t>
            </a:r>
            <a:endParaRPr lang="en-US" altLang="en-US" dirty="0">
              <a:latin typeface="+mn-lt"/>
            </a:endParaRPr>
          </a:p>
        </p:txBody>
      </p:sp>
      <p:sp>
        <p:nvSpPr>
          <p:cNvPr id="18" name="Google Shape;920;p30">
            <a:extLst>
              <a:ext uri="{FF2B5EF4-FFF2-40B4-BE49-F238E27FC236}">
                <a16:creationId xmlns:a16="http://schemas.microsoft.com/office/drawing/2014/main" id="{8175569D-84E9-1329-A367-D9085177EB73}"/>
              </a:ext>
            </a:extLst>
          </p:cNvPr>
          <p:cNvSpPr txBox="1">
            <a:spLocks noChangeArrowheads="1"/>
          </p:cNvSpPr>
          <p:nvPr/>
        </p:nvSpPr>
        <p:spPr bwMode="auto">
          <a:xfrm>
            <a:off x="8853008" y="5364601"/>
            <a:ext cx="1986396" cy="78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latin typeface="+mn-lt"/>
                <a:cs typeface="Open Sans" panose="020B0606030504020204" pitchFamily="34" charset="0"/>
                <a:sym typeface="Open Sans" panose="020B0606030504020204" pitchFamily="34" charset="0"/>
              </a:rPr>
              <a:t>Lorem Ipsum is simply dummy text of the printing and typesetting industry.</a:t>
            </a:r>
            <a:endParaRPr lang="en-US" altLang="en-US" dirty="0">
              <a:latin typeface="+mn-lt"/>
            </a:endParaRPr>
          </a:p>
        </p:txBody>
      </p:sp>
      <p:sp>
        <p:nvSpPr>
          <p:cNvPr id="19" name="Freeform 104">
            <a:extLst>
              <a:ext uri="{FF2B5EF4-FFF2-40B4-BE49-F238E27FC236}">
                <a16:creationId xmlns:a16="http://schemas.microsoft.com/office/drawing/2014/main" id="{F14D0800-0BB1-54EC-AB9C-2B191D99A5BE}"/>
              </a:ext>
            </a:extLst>
          </p:cNvPr>
          <p:cNvSpPr>
            <a:spLocks noEditPoints="1"/>
          </p:cNvSpPr>
          <p:nvPr/>
        </p:nvSpPr>
        <p:spPr bwMode="auto">
          <a:xfrm>
            <a:off x="805413" y="2566743"/>
            <a:ext cx="336602" cy="1049366"/>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rgbClr val="FFCE63"/>
          </a:solidFill>
          <a:ln>
            <a:noFill/>
          </a:ln>
          <a:effectLst/>
        </p:spPr>
        <p:txBody>
          <a:bodyPr vert="horz" wrap="square" lIns="243840" tIns="121920" rIns="243840" bIns="1219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800">
              <a:solidFill>
                <a:prstClr val="black"/>
              </a:solidFill>
              <a:latin typeface="Calibri"/>
            </a:endParaRPr>
          </a:p>
        </p:txBody>
      </p:sp>
      <p:grpSp>
        <p:nvGrpSpPr>
          <p:cNvPr id="20" name="Group 19">
            <a:extLst>
              <a:ext uri="{FF2B5EF4-FFF2-40B4-BE49-F238E27FC236}">
                <a16:creationId xmlns:a16="http://schemas.microsoft.com/office/drawing/2014/main" id="{CADDFD9A-A871-D95B-DC24-9E55DCC8D88F}"/>
              </a:ext>
            </a:extLst>
          </p:cNvPr>
          <p:cNvGrpSpPr/>
          <p:nvPr/>
        </p:nvGrpSpPr>
        <p:grpSpPr>
          <a:xfrm>
            <a:off x="11180938" y="2622763"/>
            <a:ext cx="650148" cy="937326"/>
            <a:chOff x="8070381" y="750589"/>
            <a:chExt cx="1775895" cy="2560328"/>
          </a:xfrm>
          <a:solidFill>
            <a:srgbClr val="A8436F"/>
          </a:solidFill>
        </p:grpSpPr>
        <p:sp>
          <p:nvSpPr>
            <p:cNvPr id="28" name="Freeform 5">
              <a:extLst>
                <a:ext uri="{FF2B5EF4-FFF2-40B4-BE49-F238E27FC236}">
                  <a16:creationId xmlns:a16="http://schemas.microsoft.com/office/drawing/2014/main" id="{076C4C37-A8FC-DA48-380C-F47AE647652D}"/>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a:solidFill>
                  <a:prstClr val="black"/>
                </a:solidFill>
                <a:latin typeface="Calibri"/>
              </a:endParaRPr>
            </a:p>
          </p:txBody>
        </p:sp>
        <p:sp>
          <p:nvSpPr>
            <p:cNvPr id="29" name="Freeform 9">
              <a:extLst>
                <a:ext uri="{FF2B5EF4-FFF2-40B4-BE49-F238E27FC236}">
                  <a16:creationId xmlns:a16="http://schemas.microsoft.com/office/drawing/2014/main" id="{3A932059-06E7-0016-8871-DA6B99AC37B8}"/>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a:solidFill>
                  <a:prstClr val="black"/>
                </a:solidFill>
                <a:latin typeface="Calibri"/>
              </a:endParaRPr>
            </a:p>
          </p:txBody>
        </p:sp>
      </p:grpSp>
      <p:sp>
        <p:nvSpPr>
          <p:cNvPr id="21" name="Freeform 190">
            <a:extLst>
              <a:ext uri="{FF2B5EF4-FFF2-40B4-BE49-F238E27FC236}">
                <a16:creationId xmlns:a16="http://schemas.microsoft.com/office/drawing/2014/main" id="{8B63A6F8-4483-9B8A-3EC1-CA025329A19D}"/>
              </a:ext>
            </a:extLst>
          </p:cNvPr>
          <p:cNvSpPr>
            <a:spLocks noEditPoints="1"/>
          </p:cNvSpPr>
          <p:nvPr/>
        </p:nvSpPr>
        <p:spPr bwMode="auto">
          <a:xfrm>
            <a:off x="631709" y="5458716"/>
            <a:ext cx="684011" cy="597208"/>
          </a:xfrm>
          <a:custGeom>
            <a:avLst/>
            <a:gdLst>
              <a:gd name="T0" fmla="*/ 207 w 232"/>
              <a:gd name="T1" fmla="*/ 57 h 204"/>
              <a:gd name="T2" fmla="*/ 206 w 232"/>
              <a:gd name="T3" fmla="*/ 57 h 204"/>
              <a:gd name="T4" fmla="*/ 190 w 232"/>
              <a:gd name="T5" fmla="*/ 86 h 204"/>
              <a:gd name="T6" fmla="*/ 192 w 232"/>
              <a:gd name="T7" fmla="*/ 97 h 204"/>
              <a:gd name="T8" fmla="*/ 159 w 232"/>
              <a:gd name="T9" fmla="*/ 130 h 204"/>
              <a:gd name="T10" fmla="*/ 128 w 232"/>
              <a:gd name="T11" fmla="*/ 108 h 204"/>
              <a:gd name="T12" fmla="*/ 120 w 232"/>
              <a:gd name="T13" fmla="*/ 103 h 204"/>
              <a:gd name="T14" fmla="*/ 119 w 232"/>
              <a:gd name="T15" fmla="*/ 104 h 204"/>
              <a:gd name="T16" fmla="*/ 119 w 232"/>
              <a:gd name="T17" fmla="*/ 131 h 204"/>
              <a:gd name="T18" fmla="*/ 133 w 232"/>
              <a:gd name="T19" fmla="*/ 158 h 204"/>
              <a:gd name="T20" fmla="*/ 101 w 232"/>
              <a:gd name="T21" fmla="*/ 191 h 204"/>
              <a:gd name="T22" fmla="*/ 68 w 232"/>
              <a:gd name="T23" fmla="*/ 164 h 204"/>
              <a:gd name="T24" fmla="*/ 57 w 232"/>
              <a:gd name="T25" fmla="*/ 157 h 204"/>
              <a:gd name="T26" fmla="*/ 39 w 232"/>
              <a:gd name="T27" fmla="*/ 163 h 204"/>
              <a:gd name="T28" fmla="*/ 38 w 232"/>
              <a:gd name="T29" fmla="*/ 163 h 204"/>
              <a:gd name="T30" fmla="*/ 17 w 232"/>
              <a:gd name="T31" fmla="*/ 204 h 204"/>
              <a:gd name="T32" fmla="*/ 232 w 232"/>
              <a:gd name="T33" fmla="*/ 204 h 204"/>
              <a:gd name="T34" fmla="*/ 232 w 232"/>
              <a:gd name="T35" fmla="*/ 46 h 204"/>
              <a:gd name="T36" fmla="*/ 207 w 232"/>
              <a:gd name="T37" fmla="*/ 57 h 204"/>
              <a:gd name="T38" fmla="*/ 39 w 232"/>
              <a:gd name="T39" fmla="*/ 155 h 204"/>
              <a:gd name="T40" fmla="*/ 57 w 232"/>
              <a:gd name="T41" fmla="*/ 147 h 204"/>
              <a:gd name="T42" fmla="*/ 76 w 232"/>
              <a:gd name="T43" fmla="*/ 159 h 204"/>
              <a:gd name="T44" fmla="*/ 101 w 232"/>
              <a:gd name="T45" fmla="*/ 183 h 204"/>
              <a:gd name="T46" fmla="*/ 125 w 232"/>
              <a:gd name="T47" fmla="*/ 158 h 204"/>
              <a:gd name="T48" fmla="*/ 111 w 232"/>
              <a:gd name="T49" fmla="*/ 136 h 204"/>
              <a:gd name="T50" fmla="*/ 111 w 232"/>
              <a:gd name="T51" fmla="*/ 100 h 204"/>
              <a:gd name="T52" fmla="*/ 118 w 232"/>
              <a:gd name="T53" fmla="*/ 94 h 204"/>
              <a:gd name="T54" fmla="*/ 135 w 232"/>
              <a:gd name="T55" fmla="*/ 102 h 204"/>
              <a:gd name="T56" fmla="*/ 159 w 232"/>
              <a:gd name="T57" fmla="*/ 122 h 204"/>
              <a:gd name="T58" fmla="*/ 184 w 232"/>
              <a:gd name="T59" fmla="*/ 97 h 204"/>
              <a:gd name="T60" fmla="*/ 181 w 232"/>
              <a:gd name="T61" fmla="*/ 85 h 204"/>
              <a:gd name="T62" fmla="*/ 201 w 232"/>
              <a:gd name="T63" fmla="*/ 48 h 204"/>
              <a:gd name="T64" fmla="*/ 207 w 232"/>
              <a:gd name="T65" fmla="*/ 49 h 204"/>
              <a:gd name="T66" fmla="*/ 232 w 232"/>
              <a:gd name="T67" fmla="*/ 24 h 204"/>
              <a:gd name="T68" fmla="*/ 207 w 232"/>
              <a:gd name="T69" fmla="*/ 0 h 204"/>
              <a:gd name="T70" fmla="*/ 183 w 232"/>
              <a:gd name="T71" fmla="*/ 24 h 204"/>
              <a:gd name="T72" fmla="*/ 187 w 232"/>
              <a:gd name="T73" fmla="*/ 38 h 204"/>
              <a:gd name="T74" fmla="*/ 167 w 232"/>
              <a:gd name="T75" fmla="*/ 74 h 204"/>
              <a:gd name="T76" fmla="*/ 159 w 232"/>
              <a:gd name="T77" fmla="*/ 72 h 204"/>
              <a:gd name="T78" fmla="*/ 138 w 232"/>
              <a:gd name="T79" fmla="*/ 84 h 204"/>
              <a:gd name="T80" fmla="*/ 125 w 232"/>
              <a:gd name="T81" fmla="*/ 77 h 204"/>
              <a:gd name="T82" fmla="*/ 100 w 232"/>
              <a:gd name="T83" fmla="*/ 53 h 204"/>
              <a:gd name="T84" fmla="*/ 75 w 232"/>
              <a:gd name="T85" fmla="*/ 78 h 204"/>
              <a:gd name="T86" fmla="*/ 93 w 232"/>
              <a:gd name="T87" fmla="*/ 101 h 204"/>
              <a:gd name="T88" fmla="*/ 93 w 232"/>
              <a:gd name="T89" fmla="*/ 135 h 204"/>
              <a:gd name="T90" fmla="*/ 82 w 232"/>
              <a:gd name="T91" fmla="*/ 142 h 204"/>
              <a:gd name="T92" fmla="*/ 64 w 232"/>
              <a:gd name="T93" fmla="*/ 131 h 204"/>
              <a:gd name="T94" fmla="*/ 64 w 232"/>
              <a:gd name="T95" fmla="*/ 130 h 204"/>
              <a:gd name="T96" fmla="*/ 39 w 232"/>
              <a:gd name="T97" fmla="*/ 105 h 204"/>
              <a:gd name="T98" fmla="*/ 15 w 232"/>
              <a:gd name="T99" fmla="*/ 130 h 204"/>
              <a:gd name="T100" fmla="*/ 19 w 232"/>
              <a:gd name="T101" fmla="*/ 144 h 204"/>
              <a:gd name="T102" fmla="*/ 0 w 232"/>
              <a:gd name="T103" fmla="*/ 181 h 204"/>
              <a:gd name="T104" fmla="*/ 0 w 232"/>
              <a:gd name="T105" fmla="*/ 204 h 204"/>
              <a:gd name="T106" fmla="*/ 8 w 232"/>
              <a:gd name="T107" fmla="*/ 204 h 204"/>
              <a:gd name="T108" fmla="*/ 33 w 232"/>
              <a:gd name="T109" fmla="*/ 154 h 204"/>
              <a:gd name="T110" fmla="*/ 39 w 232"/>
              <a:gd name="T111" fmla="*/ 15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2" h="204">
                <a:moveTo>
                  <a:pt x="207" y="57"/>
                </a:moveTo>
                <a:cubicBezTo>
                  <a:pt x="207" y="57"/>
                  <a:pt x="206" y="57"/>
                  <a:pt x="206" y="57"/>
                </a:cubicBezTo>
                <a:cubicBezTo>
                  <a:pt x="190" y="86"/>
                  <a:pt x="190" y="86"/>
                  <a:pt x="190" y="86"/>
                </a:cubicBezTo>
                <a:cubicBezTo>
                  <a:pt x="191" y="89"/>
                  <a:pt x="192" y="93"/>
                  <a:pt x="192" y="97"/>
                </a:cubicBezTo>
                <a:cubicBezTo>
                  <a:pt x="192" y="115"/>
                  <a:pt x="177" y="130"/>
                  <a:pt x="159" y="130"/>
                </a:cubicBezTo>
                <a:cubicBezTo>
                  <a:pt x="145" y="130"/>
                  <a:pt x="133" y="121"/>
                  <a:pt x="128" y="108"/>
                </a:cubicBezTo>
                <a:cubicBezTo>
                  <a:pt x="120" y="103"/>
                  <a:pt x="120" y="103"/>
                  <a:pt x="120" y="103"/>
                </a:cubicBezTo>
                <a:cubicBezTo>
                  <a:pt x="119" y="104"/>
                  <a:pt x="119" y="104"/>
                  <a:pt x="119" y="104"/>
                </a:cubicBezTo>
                <a:cubicBezTo>
                  <a:pt x="119" y="131"/>
                  <a:pt x="119" y="131"/>
                  <a:pt x="119" y="131"/>
                </a:cubicBezTo>
                <a:cubicBezTo>
                  <a:pt x="128" y="137"/>
                  <a:pt x="133" y="147"/>
                  <a:pt x="133" y="158"/>
                </a:cubicBezTo>
                <a:cubicBezTo>
                  <a:pt x="133" y="176"/>
                  <a:pt x="119" y="191"/>
                  <a:pt x="101" y="191"/>
                </a:cubicBezTo>
                <a:cubicBezTo>
                  <a:pt x="84" y="191"/>
                  <a:pt x="71" y="179"/>
                  <a:pt x="68" y="164"/>
                </a:cubicBezTo>
                <a:cubicBezTo>
                  <a:pt x="57" y="157"/>
                  <a:pt x="57" y="157"/>
                  <a:pt x="57" y="157"/>
                </a:cubicBezTo>
                <a:cubicBezTo>
                  <a:pt x="52" y="161"/>
                  <a:pt x="46" y="163"/>
                  <a:pt x="39" y="163"/>
                </a:cubicBezTo>
                <a:cubicBezTo>
                  <a:pt x="39" y="163"/>
                  <a:pt x="38" y="163"/>
                  <a:pt x="38" y="163"/>
                </a:cubicBezTo>
                <a:cubicBezTo>
                  <a:pt x="17" y="204"/>
                  <a:pt x="17" y="204"/>
                  <a:pt x="17" y="204"/>
                </a:cubicBezTo>
                <a:cubicBezTo>
                  <a:pt x="232" y="204"/>
                  <a:pt x="232" y="204"/>
                  <a:pt x="232" y="204"/>
                </a:cubicBezTo>
                <a:cubicBezTo>
                  <a:pt x="232" y="46"/>
                  <a:pt x="232" y="46"/>
                  <a:pt x="232" y="46"/>
                </a:cubicBezTo>
                <a:cubicBezTo>
                  <a:pt x="226" y="53"/>
                  <a:pt x="217" y="57"/>
                  <a:pt x="207" y="57"/>
                </a:cubicBezTo>
                <a:close/>
                <a:moveTo>
                  <a:pt x="39" y="155"/>
                </a:moveTo>
                <a:cubicBezTo>
                  <a:pt x="46" y="155"/>
                  <a:pt x="52" y="152"/>
                  <a:pt x="57" y="147"/>
                </a:cubicBezTo>
                <a:cubicBezTo>
                  <a:pt x="76" y="159"/>
                  <a:pt x="76" y="159"/>
                  <a:pt x="76" y="159"/>
                </a:cubicBezTo>
                <a:cubicBezTo>
                  <a:pt x="76" y="172"/>
                  <a:pt x="87" y="183"/>
                  <a:pt x="101" y="183"/>
                </a:cubicBezTo>
                <a:cubicBezTo>
                  <a:pt x="114" y="183"/>
                  <a:pt x="125" y="172"/>
                  <a:pt x="125" y="158"/>
                </a:cubicBezTo>
                <a:cubicBezTo>
                  <a:pt x="125" y="148"/>
                  <a:pt x="119" y="140"/>
                  <a:pt x="111" y="136"/>
                </a:cubicBezTo>
                <a:cubicBezTo>
                  <a:pt x="111" y="100"/>
                  <a:pt x="111" y="100"/>
                  <a:pt x="111" y="100"/>
                </a:cubicBezTo>
                <a:cubicBezTo>
                  <a:pt x="114" y="98"/>
                  <a:pt x="116" y="96"/>
                  <a:pt x="118" y="94"/>
                </a:cubicBezTo>
                <a:cubicBezTo>
                  <a:pt x="135" y="102"/>
                  <a:pt x="135" y="102"/>
                  <a:pt x="135" y="102"/>
                </a:cubicBezTo>
                <a:cubicBezTo>
                  <a:pt x="138" y="113"/>
                  <a:pt x="147" y="122"/>
                  <a:pt x="159" y="122"/>
                </a:cubicBezTo>
                <a:cubicBezTo>
                  <a:pt x="173" y="122"/>
                  <a:pt x="184" y="111"/>
                  <a:pt x="184" y="97"/>
                </a:cubicBezTo>
                <a:cubicBezTo>
                  <a:pt x="184" y="93"/>
                  <a:pt x="183" y="89"/>
                  <a:pt x="181" y="85"/>
                </a:cubicBezTo>
                <a:cubicBezTo>
                  <a:pt x="201" y="48"/>
                  <a:pt x="201" y="48"/>
                  <a:pt x="201" y="48"/>
                </a:cubicBezTo>
                <a:cubicBezTo>
                  <a:pt x="203" y="49"/>
                  <a:pt x="205" y="49"/>
                  <a:pt x="207" y="49"/>
                </a:cubicBezTo>
                <a:cubicBezTo>
                  <a:pt x="221" y="49"/>
                  <a:pt x="232" y="38"/>
                  <a:pt x="232" y="24"/>
                </a:cubicBezTo>
                <a:cubicBezTo>
                  <a:pt x="232" y="11"/>
                  <a:pt x="221" y="0"/>
                  <a:pt x="207" y="0"/>
                </a:cubicBezTo>
                <a:cubicBezTo>
                  <a:pt x="194" y="0"/>
                  <a:pt x="183" y="11"/>
                  <a:pt x="183" y="24"/>
                </a:cubicBezTo>
                <a:cubicBezTo>
                  <a:pt x="183" y="29"/>
                  <a:pt x="184" y="34"/>
                  <a:pt x="187" y="38"/>
                </a:cubicBezTo>
                <a:cubicBezTo>
                  <a:pt x="167" y="74"/>
                  <a:pt x="167" y="74"/>
                  <a:pt x="167" y="74"/>
                </a:cubicBezTo>
                <a:cubicBezTo>
                  <a:pt x="164" y="73"/>
                  <a:pt x="162" y="72"/>
                  <a:pt x="159" y="72"/>
                </a:cubicBezTo>
                <a:cubicBezTo>
                  <a:pt x="150" y="72"/>
                  <a:pt x="143" y="77"/>
                  <a:pt x="138" y="84"/>
                </a:cubicBezTo>
                <a:cubicBezTo>
                  <a:pt x="125" y="77"/>
                  <a:pt x="125" y="77"/>
                  <a:pt x="125" y="77"/>
                </a:cubicBezTo>
                <a:cubicBezTo>
                  <a:pt x="124" y="64"/>
                  <a:pt x="113" y="53"/>
                  <a:pt x="100" y="53"/>
                </a:cubicBezTo>
                <a:cubicBezTo>
                  <a:pt x="86" y="53"/>
                  <a:pt x="75" y="64"/>
                  <a:pt x="75" y="78"/>
                </a:cubicBezTo>
                <a:cubicBezTo>
                  <a:pt x="75" y="89"/>
                  <a:pt x="83" y="98"/>
                  <a:pt x="93" y="101"/>
                </a:cubicBezTo>
                <a:cubicBezTo>
                  <a:pt x="93" y="135"/>
                  <a:pt x="93" y="135"/>
                  <a:pt x="93" y="135"/>
                </a:cubicBezTo>
                <a:cubicBezTo>
                  <a:pt x="89" y="136"/>
                  <a:pt x="85" y="138"/>
                  <a:pt x="82" y="142"/>
                </a:cubicBezTo>
                <a:cubicBezTo>
                  <a:pt x="64" y="131"/>
                  <a:pt x="64" y="131"/>
                  <a:pt x="64" y="131"/>
                </a:cubicBezTo>
                <a:cubicBezTo>
                  <a:pt x="64" y="130"/>
                  <a:pt x="64" y="130"/>
                  <a:pt x="64" y="130"/>
                </a:cubicBezTo>
                <a:cubicBezTo>
                  <a:pt x="64" y="116"/>
                  <a:pt x="53" y="105"/>
                  <a:pt x="39" y="105"/>
                </a:cubicBezTo>
                <a:cubicBezTo>
                  <a:pt x="26" y="105"/>
                  <a:pt x="15" y="116"/>
                  <a:pt x="15" y="130"/>
                </a:cubicBezTo>
                <a:cubicBezTo>
                  <a:pt x="15" y="135"/>
                  <a:pt x="16" y="140"/>
                  <a:pt x="19" y="144"/>
                </a:cubicBezTo>
                <a:cubicBezTo>
                  <a:pt x="0" y="181"/>
                  <a:pt x="0" y="181"/>
                  <a:pt x="0" y="181"/>
                </a:cubicBezTo>
                <a:cubicBezTo>
                  <a:pt x="0" y="204"/>
                  <a:pt x="0" y="204"/>
                  <a:pt x="0" y="204"/>
                </a:cubicBezTo>
                <a:cubicBezTo>
                  <a:pt x="8" y="204"/>
                  <a:pt x="8" y="204"/>
                  <a:pt x="8" y="204"/>
                </a:cubicBezTo>
                <a:cubicBezTo>
                  <a:pt x="33" y="154"/>
                  <a:pt x="33" y="154"/>
                  <a:pt x="33" y="154"/>
                </a:cubicBezTo>
                <a:cubicBezTo>
                  <a:pt x="35" y="154"/>
                  <a:pt x="37" y="155"/>
                  <a:pt x="39" y="155"/>
                </a:cubicBezTo>
                <a:close/>
              </a:path>
            </a:pathLst>
          </a:custGeom>
          <a:solidFill>
            <a:srgbClr val="7DD1CE"/>
          </a:solidFill>
          <a:ln>
            <a:noFill/>
          </a:ln>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grpSp>
        <p:nvGrpSpPr>
          <p:cNvPr id="22" name="Group 21">
            <a:extLst>
              <a:ext uri="{FF2B5EF4-FFF2-40B4-BE49-F238E27FC236}">
                <a16:creationId xmlns:a16="http://schemas.microsoft.com/office/drawing/2014/main" id="{DBFC37AD-0C9F-ACC8-771C-DD3C406CCCEF}"/>
              </a:ext>
            </a:extLst>
          </p:cNvPr>
          <p:cNvGrpSpPr/>
          <p:nvPr/>
        </p:nvGrpSpPr>
        <p:grpSpPr>
          <a:xfrm>
            <a:off x="11022445" y="5460569"/>
            <a:ext cx="667687" cy="593503"/>
            <a:chOff x="2706845" y="4671624"/>
            <a:chExt cx="603818" cy="536730"/>
          </a:xfrm>
          <a:solidFill>
            <a:srgbClr val="F26363"/>
          </a:solidFill>
        </p:grpSpPr>
        <p:sp>
          <p:nvSpPr>
            <p:cNvPr id="23" name="Freeform 142">
              <a:extLst>
                <a:ext uri="{FF2B5EF4-FFF2-40B4-BE49-F238E27FC236}">
                  <a16:creationId xmlns:a16="http://schemas.microsoft.com/office/drawing/2014/main" id="{44EB14E3-27CE-88C9-9FA6-41A9F953CFC8}"/>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24" name="Freeform 143">
              <a:extLst>
                <a:ext uri="{FF2B5EF4-FFF2-40B4-BE49-F238E27FC236}">
                  <a16:creationId xmlns:a16="http://schemas.microsoft.com/office/drawing/2014/main" id="{DFD2CC5B-6F39-7931-FAC7-4A04D689191C}"/>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25" name="Freeform 144">
              <a:extLst>
                <a:ext uri="{FF2B5EF4-FFF2-40B4-BE49-F238E27FC236}">
                  <a16:creationId xmlns:a16="http://schemas.microsoft.com/office/drawing/2014/main" id="{869F44B0-BF43-88FE-0600-53B82987D0F7}"/>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26" name="Freeform 145">
              <a:extLst>
                <a:ext uri="{FF2B5EF4-FFF2-40B4-BE49-F238E27FC236}">
                  <a16:creationId xmlns:a16="http://schemas.microsoft.com/office/drawing/2014/main" id="{067551C7-1AAC-3D95-7FE5-A33380792B7E}"/>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27" name="Freeform 146">
              <a:extLst>
                <a:ext uri="{FF2B5EF4-FFF2-40B4-BE49-F238E27FC236}">
                  <a16:creationId xmlns:a16="http://schemas.microsoft.com/office/drawing/2014/main" id="{0EFE1552-A246-842A-E967-85B6E4CDF1C6}"/>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grpSp>
    </p:spTree>
    <p:extLst>
      <p:ext uri="{BB962C8B-B14F-4D97-AF65-F5344CB8AC3E}">
        <p14:creationId xmlns:p14="http://schemas.microsoft.com/office/powerpoint/2010/main" val="37426092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ounded Rectangle 33">
            <a:extLst>
              <a:ext uri="{FF2B5EF4-FFF2-40B4-BE49-F238E27FC236}">
                <a16:creationId xmlns:a16="http://schemas.microsoft.com/office/drawing/2014/main" id="{1B2F77E2-FC66-CAFD-E61B-E418F2D4BAB5}"/>
              </a:ext>
            </a:extLst>
          </p:cNvPr>
          <p:cNvSpPr/>
          <p:nvPr/>
        </p:nvSpPr>
        <p:spPr>
          <a:xfrm>
            <a:off x="62711" y="1681362"/>
            <a:ext cx="1952169" cy="4419600"/>
          </a:xfrm>
          <a:prstGeom prst="roundRect">
            <a:avLst/>
          </a:prstGeom>
          <a:solidFill>
            <a:srgbClr val="F26363">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AA88D696-7574-33A7-A1AC-930780023C45}"/>
              </a:ext>
            </a:extLst>
          </p:cNvPr>
          <p:cNvSpPr/>
          <p:nvPr/>
        </p:nvSpPr>
        <p:spPr>
          <a:xfrm>
            <a:off x="2059151" y="1681362"/>
            <a:ext cx="1952169" cy="4419600"/>
          </a:xfrm>
          <a:prstGeom prst="roundRect">
            <a:avLst/>
          </a:prstGeom>
          <a:solidFill>
            <a:srgbClr val="FFCE63">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a:extLst>
              <a:ext uri="{FF2B5EF4-FFF2-40B4-BE49-F238E27FC236}">
                <a16:creationId xmlns:a16="http://schemas.microsoft.com/office/drawing/2014/main" id="{BAC59360-1579-D751-BE29-B6F89C4A03A2}"/>
              </a:ext>
            </a:extLst>
          </p:cNvPr>
          <p:cNvSpPr/>
          <p:nvPr/>
        </p:nvSpPr>
        <p:spPr>
          <a:xfrm>
            <a:off x="4055591" y="1696602"/>
            <a:ext cx="1952169" cy="4419600"/>
          </a:xfrm>
          <a:prstGeom prst="roundRect">
            <a:avLst/>
          </a:prstGeom>
          <a:solidFill>
            <a:srgbClr val="FF8026">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AA145CD0-C293-B407-CE28-F18F76C35FE2}"/>
              </a:ext>
            </a:extLst>
          </p:cNvPr>
          <p:cNvSpPr/>
          <p:nvPr/>
        </p:nvSpPr>
        <p:spPr>
          <a:xfrm>
            <a:off x="6052031" y="1711842"/>
            <a:ext cx="1952169" cy="4419600"/>
          </a:xfrm>
          <a:prstGeom prst="roundRect">
            <a:avLst/>
          </a:prstGeom>
          <a:solidFill>
            <a:srgbClr val="FFA826">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BD5923FA-ECF2-3FCC-43C2-ECB5608F6BCD}"/>
              </a:ext>
            </a:extLst>
          </p:cNvPr>
          <p:cNvSpPr/>
          <p:nvPr/>
        </p:nvSpPr>
        <p:spPr>
          <a:xfrm>
            <a:off x="8078951" y="1696602"/>
            <a:ext cx="1952169" cy="4419600"/>
          </a:xfrm>
          <a:prstGeom prst="roundRect">
            <a:avLst/>
          </a:prstGeom>
          <a:solidFill>
            <a:srgbClr val="385085">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a:extLst>
              <a:ext uri="{FF2B5EF4-FFF2-40B4-BE49-F238E27FC236}">
                <a16:creationId xmlns:a16="http://schemas.microsoft.com/office/drawing/2014/main" id="{BE56F96E-842B-AFD6-C35F-135367BE4325}"/>
              </a:ext>
            </a:extLst>
          </p:cNvPr>
          <p:cNvSpPr/>
          <p:nvPr/>
        </p:nvSpPr>
        <p:spPr>
          <a:xfrm>
            <a:off x="10090631" y="1635642"/>
            <a:ext cx="1952169" cy="4419600"/>
          </a:xfrm>
          <a:prstGeom prst="roundRect">
            <a:avLst/>
          </a:prstGeom>
          <a:solidFill>
            <a:srgbClr val="A8436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9" name="Freeform 104">
            <a:extLst>
              <a:ext uri="{FF2B5EF4-FFF2-40B4-BE49-F238E27FC236}">
                <a16:creationId xmlns:a16="http://schemas.microsoft.com/office/drawing/2014/main" id="{8BBE499D-0AB9-DDCA-7AD3-097A6106478F}"/>
              </a:ext>
            </a:extLst>
          </p:cNvPr>
          <p:cNvSpPr>
            <a:spLocks noEditPoints="1"/>
          </p:cNvSpPr>
          <p:nvPr/>
        </p:nvSpPr>
        <p:spPr bwMode="auto">
          <a:xfrm>
            <a:off x="3486539" y="1902142"/>
            <a:ext cx="245243" cy="764550"/>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rgbClr val="FFCE63"/>
          </a:solidFill>
          <a:ln>
            <a:noFill/>
          </a:ln>
          <a:effectLst/>
        </p:spPr>
        <p:txBody>
          <a:bodyPr vert="horz" wrap="square" lIns="243840" tIns="121920" rIns="243840" bIns="1219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3200">
              <a:solidFill>
                <a:prstClr val="black"/>
              </a:solidFill>
              <a:latin typeface="Calibri"/>
            </a:endParaRPr>
          </a:p>
        </p:txBody>
      </p:sp>
      <p:grpSp>
        <p:nvGrpSpPr>
          <p:cNvPr id="10" name="Group 9">
            <a:extLst>
              <a:ext uri="{FF2B5EF4-FFF2-40B4-BE49-F238E27FC236}">
                <a16:creationId xmlns:a16="http://schemas.microsoft.com/office/drawing/2014/main" id="{0AB24559-E9A5-9238-100C-48A0497A1AE5}"/>
              </a:ext>
            </a:extLst>
          </p:cNvPr>
          <p:cNvGrpSpPr/>
          <p:nvPr/>
        </p:nvGrpSpPr>
        <p:grpSpPr>
          <a:xfrm>
            <a:off x="11320745" y="1912541"/>
            <a:ext cx="515882" cy="743753"/>
            <a:chOff x="8070381" y="750589"/>
            <a:chExt cx="1775895" cy="2560328"/>
          </a:xfrm>
          <a:solidFill>
            <a:srgbClr val="A8436F"/>
          </a:solidFill>
        </p:grpSpPr>
        <p:sp>
          <p:nvSpPr>
            <p:cNvPr id="32" name="Freeform 5">
              <a:extLst>
                <a:ext uri="{FF2B5EF4-FFF2-40B4-BE49-F238E27FC236}">
                  <a16:creationId xmlns:a16="http://schemas.microsoft.com/office/drawing/2014/main" id="{4A873F47-31AD-BB17-E9B4-73A8F193804F}"/>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2000">
                <a:solidFill>
                  <a:prstClr val="black"/>
                </a:solidFill>
                <a:latin typeface="Calibri"/>
              </a:endParaRPr>
            </a:p>
          </p:txBody>
        </p:sp>
        <p:sp>
          <p:nvSpPr>
            <p:cNvPr id="33" name="Freeform 9">
              <a:extLst>
                <a:ext uri="{FF2B5EF4-FFF2-40B4-BE49-F238E27FC236}">
                  <a16:creationId xmlns:a16="http://schemas.microsoft.com/office/drawing/2014/main" id="{AD204146-5D72-4A12-29B2-8F2AB662EED3}"/>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2000">
                <a:solidFill>
                  <a:prstClr val="black"/>
                </a:solidFill>
                <a:latin typeface="Calibri"/>
              </a:endParaRPr>
            </a:p>
          </p:txBody>
        </p:sp>
      </p:grpSp>
      <p:sp>
        <p:nvSpPr>
          <p:cNvPr id="11" name="Freeform 171">
            <a:extLst>
              <a:ext uri="{FF2B5EF4-FFF2-40B4-BE49-F238E27FC236}">
                <a16:creationId xmlns:a16="http://schemas.microsoft.com/office/drawing/2014/main" id="{6666FFE6-CEB0-1538-37AB-12558C0E0121}"/>
              </a:ext>
            </a:extLst>
          </p:cNvPr>
          <p:cNvSpPr>
            <a:spLocks noEditPoints="1"/>
          </p:cNvSpPr>
          <p:nvPr/>
        </p:nvSpPr>
        <p:spPr bwMode="auto">
          <a:xfrm>
            <a:off x="1115039" y="2033882"/>
            <a:ext cx="662490" cy="501071"/>
          </a:xfrm>
          <a:custGeom>
            <a:avLst/>
            <a:gdLst>
              <a:gd name="T0" fmla="*/ 80 w 232"/>
              <a:gd name="T1" fmla="*/ 40 h 176"/>
              <a:gd name="T2" fmla="*/ 48 w 232"/>
              <a:gd name="T3" fmla="*/ 95 h 176"/>
              <a:gd name="T4" fmla="*/ 47 w 232"/>
              <a:gd name="T5" fmla="*/ 101 h 176"/>
              <a:gd name="T6" fmla="*/ 56 w 232"/>
              <a:gd name="T7" fmla="*/ 105 h 176"/>
              <a:gd name="T8" fmla="*/ 48 w 232"/>
              <a:gd name="T9" fmla="*/ 95 h 176"/>
              <a:gd name="T10" fmla="*/ 66 w 232"/>
              <a:gd name="T11" fmla="*/ 125 h 176"/>
              <a:gd name="T12" fmla="*/ 74 w 232"/>
              <a:gd name="T13" fmla="*/ 137 h 176"/>
              <a:gd name="T14" fmla="*/ 75 w 232"/>
              <a:gd name="T15" fmla="*/ 129 h 176"/>
              <a:gd name="T16" fmla="*/ 101 w 232"/>
              <a:gd name="T17" fmla="*/ 0 h 176"/>
              <a:gd name="T18" fmla="*/ 41 w 232"/>
              <a:gd name="T19" fmla="*/ 12 h 176"/>
              <a:gd name="T20" fmla="*/ 79 w 232"/>
              <a:gd name="T21" fmla="*/ 36 h 176"/>
              <a:gd name="T22" fmla="*/ 96 w 232"/>
              <a:gd name="T23" fmla="*/ 131 h 176"/>
              <a:gd name="T24" fmla="*/ 97 w 232"/>
              <a:gd name="T25" fmla="*/ 112 h 176"/>
              <a:gd name="T26" fmla="*/ 104 w 232"/>
              <a:gd name="T27" fmla="*/ 85 h 176"/>
              <a:gd name="T28" fmla="*/ 44 w 232"/>
              <a:gd name="T29" fmla="*/ 58 h 176"/>
              <a:gd name="T30" fmla="*/ 109 w 232"/>
              <a:gd name="T31" fmla="*/ 165 h 176"/>
              <a:gd name="T32" fmla="*/ 89 w 232"/>
              <a:gd name="T33" fmla="*/ 138 h 176"/>
              <a:gd name="T34" fmla="*/ 77 w 232"/>
              <a:gd name="T35" fmla="*/ 151 h 176"/>
              <a:gd name="T36" fmla="*/ 66 w 232"/>
              <a:gd name="T37" fmla="*/ 160 h 176"/>
              <a:gd name="T38" fmla="*/ 43 w 232"/>
              <a:gd name="T39" fmla="*/ 151 h 176"/>
              <a:gd name="T40" fmla="*/ 43 w 232"/>
              <a:gd name="T41" fmla="*/ 137 h 176"/>
              <a:gd name="T42" fmla="*/ 50 w 232"/>
              <a:gd name="T43" fmla="*/ 120 h 176"/>
              <a:gd name="T44" fmla="*/ 36 w 232"/>
              <a:gd name="T45" fmla="*/ 111 h 176"/>
              <a:gd name="T46" fmla="*/ 34 w 232"/>
              <a:gd name="T47" fmla="*/ 93 h 176"/>
              <a:gd name="T48" fmla="*/ 45 w 232"/>
              <a:gd name="T49" fmla="*/ 81 h 176"/>
              <a:gd name="T50" fmla="*/ 56 w 232"/>
              <a:gd name="T51" fmla="*/ 72 h 176"/>
              <a:gd name="T52" fmla="*/ 76 w 232"/>
              <a:gd name="T53" fmla="*/ 81 h 176"/>
              <a:gd name="T54" fmla="*/ 82 w 232"/>
              <a:gd name="T55" fmla="*/ 98 h 176"/>
              <a:gd name="T56" fmla="*/ 66 w 232"/>
              <a:gd name="T57" fmla="*/ 93 h 176"/>
              <a:gd name="T58" fmla="*/ 78 w 232"/>
              <a:gd name="T59" fmla="*/ 112 h 176"/>
              <a:gd name="T60" fmla="*/ 89 w 232"/>
              <a:gd name="T61" fmla="*/ 124 h 176"/>
              <a:gd name="T62" fmla="*/ 232 w 232"/>
              <a:gd name="T63" fmla="*/ 101 h 176"/>
              <a:gd name="T64" fmla="*/ 231 w 232"/>
              <a:gd name="T65" fmla="*/ 95 h 176"/>
              <a:gd name="T66" fmla="*/ 190 w 232"/>
              <a:gd name="T67" fmla="*/ 60 h 176"/>
              <a:gd name="T68" fmla="*/ 104 w 232"/>
              <a:gd name="T69" fmla="*/ 92 h 176"/>
              <a:gd name="T70" fmla="*/ 103 w 232"/>
              <a:gd name="T71" fmla="*/ 116 h 176"/>
              <a:gd name="T72" fmla="*/ 101 w 232"/>
              <a:gd name="T73" fmla="*/ 136 h 176"/>
              <a:gd name="T74" fmla="*/ 141 w 232"/>
              <a:gd name="T75" fmla="*/ 174 h 176"/>
              <a:gd name="T76" fmla="*/ 229 w 232"/>
              <a:gd name="T77" fmla="*/ 138 h 176"/>
              <a:gd name="T78" fmla="*/ 226 w 232"/>
              <a:gd name="T79" fmla="*/ 121 h 176"/>
              <a:gd name="T80" fmla="*/ 226 w 232"/>
              <a:gd name="T81" fmla="*/ 84 h 176"/>
              <a:gd name="T82" fmla="*/ 201 w 232"/>
              <a:gd name="T83" fmla="*/ 96 h 176"/>
              <a:gd name="T84" fmla="*/ 150 w 232"/>
              <a:gd name="T85" fmla="*/ 83 h 176"/>
              <a:gd name="T86" fmla="*/ 117 w 232"/>
              <a:gd name="T87" fmla="*/ 93 h 176"/>
              <a:gd name="T88" fmla="*/ 173 w 232"/>
              <a:gd name="T89" fmla="*/ 161 h 176"/>
              <a:gd name="T90" fmla="*/ 104 w 232"/>
              <a:gd name="T91" fmla="*/ 138 h 176"/>
              <a:gd name="T92" fmla="*/ 181 w 232"/>
              <a:gd name="T93" fmla="*/ 146 h 176"/>
              <a:gd name="T94" fmla="*/ 145 w 232"/>
              <a:gd name="T95" fmla="*/ 148 h 176"/>
              <a:gd name="T96" fmla="*/ 106 w 232"/>
              <a:gd name="T97" fmla="*/ 118 h 176"/>
              <a:gd name="T98" fmla="*/ 182 w 232"/>
              <a:gd name="T99" fmla="*/ 125 h 176"/>
              <a:gd name="T100" fmla="*/ 146 w 232"/>
              <a:gd name="T101" fmla="*/ 127 h 176"/>
              <a:gd name="T102" fmla="*/ 107 w 232"/>
              <a:gd name="T103" fmla="*/ 95 h 176"/>
              <a:gd name="T104" fmla="*/ 182 w 232"/>
              <a:gd name="T105" fmla="*/ 104 h 176"/>
              <a:gd name="T106" fmla="*/ 191 w 232"/>
              <a:gd name="T107" fmla="*/ 63 h 176"/>
              <a:gd name="T108" fmla="*/ 168 w 232"/>
              <a:gd name="T109" fmla="*/ 75 h 176"/>
              <a:gd name="T110" fmla="*/ 226 w 232"/>
              <a:gd name="T111" fmla="*/ 125 h 176"/>
              <a:gd name="T112" fmla="*/ 229 w 232"/>
              <a:gd name="T113" fmla="*/ 113 h 176"/>
              <a:gd name="T114" fmla="*/ 227 w 232"/>
              <a:gd name="T115" fmla="*/ 10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2" h="176">
                <a:moveTo>
                  <a:pt x="44" y="53"/>
                </a:moveTo>
                <a:cubicBezTo>
                  <a:pt x="79" y="53"/>
                  <a:pt x="79" y="53"/>
                  <a:pt x="79" y="53"/>
                </a:cubicBezTo>
                <a:cubicBezTo>
                  <a:pt x="80" y="40"/>
                  <a:pt x="80" y="40"/>
                  <a:pt x="80" y="40"/>
                </a:cubicBezTo>
                <a:cubicBezTo>
                  <a:pt x="44" y="40"/>
                  <a:pt x="44" y="40"/>
                  <a:pt x="44" y="40"/>
                </a:cubicBezTo>
                <a:lnTo>
                  <a:pt x="44" y="53"/>
                </a:lnTo>
                <a:close/>
                <a:moveTo>
                  <a:pt x="48" y="95"/>
                </a:moveTo>
                <a:cubicBezTo>
                  <a:pt x="48" y="95"/>
                  <a:pt x="47" y="96"/>
                  <a:pt x="47" y="97"/>
                </a:cubicBezTo>
                <a:cubicBezTo>
                  <a:pt x="47" y="97"/>
                  <a:pt x="47" y="98"/>
                  <a:pt x="47" y="98"/>
                </a:cubicBezTo>
                <a:cubicBezTo>
                  <a:pt x="47" y="99"/>
                  <a:pt x="47" y="100"/>
                  <a:pt x="47" y="101"/>
                </a:cubicBezTo>
                <a:cubicBezTo>
                  <a:pt x="48" y="101"/>
                  <a:pt x="48" y="102"/>
                  <a:pt x="49" y="103"/>
                </a:cubicBezTo>
                <a:cubicBezTo>
                  <a:pt x="50" y="103"/>
                  <a:pt x="51" y="104"/>
                  <a:pt x="52" y="104"/>
                </a:cubicBezTo>
                <a:cubicBezTo>
                  <a:pt x="53" y="104"/>
                  <a:pt x="54" y="105"/>
                  <a:pt x="56" y="105"/>
                </a:cubicBezTo>
                <a:cubicBezTo>
                  <a:pt x="56" y="93"/>
                  <a:pt x="56" y="93"/>
                  <a:pt x="56" y="93"/>
                </a:cubicBezTo>
                <a:cubicBezTo>
                  <a:pt x="54" y="93"/>
                  <a:pt x="52" y="93"/>
                  <a:pt x="51" y="93"/>
                </a:cubicBezTo>
                <a:cubicBezTo>
                  <a:pt x="50" y="94"/>
                  <a:pt x="49" y="94"/>
                  <a:pt x="48" y="95"/>
                </a:cubicBezTo>
                <a:close/>
                <a:moveTo>
                  <a:pt x="73" y="128"/>
                </a:moveTo>
                <a:cubicBezTo>
                  <a:pt x="72" y="127"/>
                  <a:pt x="71" y="126"/>
                  <a:pt x="70" y="126"/>
                </a:cubicBezTo>
                <a:cubicBezTo>
                  <a:pt x="69" y="126"/>
                  <a:pt x="68" y="125"/>
                  <a:pt x="66" y="125"/>
                </a:cubicBezTo>
                <a:cubicBezTo>
                  <a:pt x="66" y="140"/>
                  <a:pt x="66" y="140"/>
                  <a:pt x="66" y="140"/>
                </a:cubicBezTo>
                <a:cubicBezTo>
                  <a:pt x="68" y="139"/>
                  <a:pt x="70" y="139"/>
                  <a:pt x="71" y="138"/>
                </a:cubicBezTo>
                <a:cubicBezTo>
                  <a:pt x="72" y="138"/>
                  <a:pt x="73" y="137"/>
                  <a:pt x="74" y="137"/>
                </a:cubicBezTo>
                <a:cubicBezTo>
                  <a:pt x="75" y="136"/>
                  <a:pt x="75" y="135"/>
                  <a:pt x="75" y="134"/>
                </a:cubicBezTo>
                <a:cubicBezTo>
                  <a:pt x="76" y="134"/>
                  <a:pt x="76" y="133"/>
                  <a:pt x="76" y="132"/>
                </a:cubicBezTo>
                <a:cubicBezTo>
                  <a:pt x="76" y="131"/>
                  <a:pt x="76" y="130"/>
                  <a:pt x="75" y="129"/>
                </a:cubicBezTo>
                <a:cubicBezTo>
                  <a:pt x="75" y="129"/>
                  <a:pt x="74" y="128"/>
                  <a:pt x="73" y="128"/>
                </a:cubicBezTo>
                <a:close/>
                <a:moveTo>
                  <a:pt x="79" y="36"/>
                </a:moveTo>
                <a:cubicBezTo>
                  <a:pt x="101" y="0"/>
                  <a:pt x="101" y="0"/>
                  <a:pt x="101" y="0"/>
                </a:cubicBezTo>
                <a:cubicBezTo>
                  <a:pt x="101" y="0"/>
                  <a:pt x="90" y="13"/>
                  <a:pt x="80" y="11"/>
                </a:cubicBezTo>
                <a:cubicBezTo>
                  <a:pt x="71" y="9"/>
                  <a:pt x="69" y="0"/>
                  <a:pt x="61" y="1"/>
                </a:cubicBezTo>
                <a:cubicBezTo>
                  <a:pt x="53" y="2"/>
                  <a:pt x="48" y="13"/>
                  <a:pt x="41" y="12"/>
                </a:cubicBezTo>
                <a:cubicBezTo>
                  <a:pt x="35" y="12"/>
                  <a:pt x="23" y="0"/>
                  <a:pt x="23" y="0"/>
                </a:cubicBezTo>
                <a:cubicBezTo>
                  <a:pt x="43" y="36"/>
                  <a:pt x="43" y="36"/>
                  <a:pt x="43" y="36"/>
                </a:cubicBezTo>
                <a:lnTo>
                  <a:pt x="79" y="36"/>
                </a:lnTo>
                <a:close/>
                <a:moveTo>
                  <a:pt x="95" y="151"/>
                </a:moveTo>
                <a:cubicBezTo>
                  <a:pt x="94" y="138"/>
                  <a:pt x="94" y="138"/>
                  <a:pt x="94" y="138"/>
                </a:cubicBezTo>
                <a:cubicBezTo>
                  <a:pt x="93" y="135"/>
                  <a:pt x="94" y="133"/>
                  <a:pt x="96" y="131"/>
                </a:cubicBezTo>
                <a:cubicBezTo>
                  <a:pt x="96" y="130"/>
                  <a:pt x="96" y="130"/>
                  <a:pt x="96" y="130"/>
                </a:cubicBezTo>
                <a:cubicBezTo>
                  <a:pt x="95" y="117"/>
                  <a:pt x="95" y="117"/>
                  <a:pt x="95" y="117"/>
                </a:cubicBezTo>
                <a:cubicBezTo>
                  <a:pt x="95" y="115"/>
                  <a:pt x="96" y="113"/>
                  <a:pt x="97" y="112"/>
                </a:cubicBezTo>
                <a:cubicBezTo>
                  <a:pt x="96" y="110"/>
                  <a:pt x="96" y="107"/>
                  <a:pt x="97" y="105"/>
                </a:cubicBezTo>
                <a:cubicBezTo>
                  <a:pt x="97" y="94"/>
                  <a:pt x="97" y="94"/>
                  <a:pt x="97" y="94"/>
                </a:cubicBezTo>
                <a:cubicBezTo>
                  <a:pt x="97" y="89"/>
                  <a:pt x="100" y="86"/>
                  <a:pt x="104" y="85"/>
                </a:cubicBezTo>
                <a:cubicBezTo>
                  <a:pt x="105" y="85"/>
                  <a:pt x="107" y="84"/>
                  <a:pt x="108" y="84"/>
                </a:cubicBezTo>
                <a:cubicBezTo>
                  <a:pt x="96" y="64"/>
                  <a:pt x="81" y="58"/>
                  <a:pt x="81" y="58"/>
                </a:cubicBezTo>
                <a:cubicBezTo>
                  <a:pt x="44" y="58"/>
                  <a:pt x="44" y="58"/>
                  <a:pt x="44" y="58"/>
                </a:cubicBezTo>
                <a:cubicBezTo>
                  <a:pt x="17" y="67"/>
                  <a:pt x="2" y="105"/>
                  <a:pt x="0" y="134"/>
                </a:cubicBezTo>
                <a:cubicBezTo>
                  <a:pt x="2" y="163"/>
                  <a:pt x="22" y="176"/>
                  <a:pt x="67" y="176"/>
                </a:cubicBezTo>
                <a:cubicBezTo>
                  <a:pt x="87" y="176"/>
                  <a:pt x="100" y="172"/>
                  <a:pt x="109" y="165"/>
                </a:cubicBezTo>
                <a:cubicBezTo>
                  <a:pt x="103" y="161"/>
                  <a:pt x="98" y="158"/>
                  <a:pt x="98" y="158"/>
                </a:cubicBezTo>
                <a:cubicBezTo>
                  <a:pt x="96" y="156"/>
                  <a:pt x="95" y="154"/>
                  <a:pt x="95" y="151"/>
                </a:cubicBezTo>
                <a:close/>
                <a:moveTo>
                  <a:pt x="89" y="138"/>
                </a:moveTo>
                <a:cubicBezTo>
                  <a:pt x="88" y="140"/>
                  <a:pt x="87" y="142"/>
                  <a:pt x="86" y="144"/>
                </a:cubicBezTo>
                <a:cubicBezTo>
                  <a:pt x="85" y="145"/>
                  <a:pt x="84" y="147"/>
                  <a:pt x="82" y="148"/>
                </a:cubicBezTo>
                <a:cubicBezTo>
                  <a:pt x="81" y="149"/>
                  <a:pt x="79" y="150"/>
                  <a:pt x="77" y="151"/>
                </a:cubicBezTo>
                <a:cubicBezTo>
                  <a:pt x="76" y="151"/>
                  <a:pt x="74" y="152"/>
                  <a:pt x="72" y="152"/>
                </a:cubicBezTo>
                <a:cubicBezTo>
                  <a:pt x="70" y="153"/>
                  <a:pt x="68" y="153"/>
                  <a:pt x="66" y="153"/>
                </a:cubicBezTo>
                <a:cubicBezTo>
                  <a:pt x="66" y="160"/>
                  <a:pt x="66" y="160"/>
                  <a:pt x="66" y="160"/>
                </a:cubicBezTo>
                <a:cubicBezTo>
                  <a:pt x="56" y="160"/>
                  <a:pt x="56" y="160"/>
                  <a:pt x="56" y="160"/>
                </a:cubicBezTo>
                <a:cubicBezTo>
                  <a:pt x="56" y="153"/>
                  <a:pt x="56" y="153"/>
                  <a:pt x="56" y="153"/>
                </a:cubicBezTo>
                <a:cubicBezTo>
                  <a:pt x="51" y="153"/>
                  <a:pt x="47" y="152"/>
                  <a:pt x="43" y="151"/>
                </a:cubicBezTo>
                <a:cubicBezTo>
                  <a:pt x="39" y="150"/>
                  <a:pt x="36" y="149"/>
                  <a:pt x="33" y="148"/>
                </a:cubicBezTo>
                <a:cubicBezTo>
                  <a:pt x="33" y="132"/>
                  <a:pt x="33" y="132"/>
                  <a:pt x="33" y="132"/>
                </a:cubicBezTo>
                <a:cubicBezTo>
                  <a:pt x="36" y="134"/>
                  <a:pt x="40" y="136"/>
                  <a:pt x="43" y="137"/>
                </a:cubicBezTo>
                <a:cubicBezTo>
                  <a:pt x="47" y="138"/>
                  <a:pt x="51" y="139"/>
                  <a:pt x="56" y="140"/>
                </a:cubicBezTo>
                <a:cubicBezTo>
                  <a:pt x="56" y="122"/>
                  <a:pt x="56" y="122"/>
                  <a:pt x="56" y="122"/>
                </a:cubicBezTo>
                <a:cubicBezTo>
                  <a:pt x="54" y="121"/>
                  <a:pt x="52" y="121"/>
                  <a:pt x="50" y="120"/>
                </a:cubicBezTo>
                <a:cubicBezTo>
                  <a:pt x="48" y="119"/>
                  <a:pt x="46" y="119"/>
                  <a:pt x="45" y="118"/>
                </a:cubicBezTo>
                <a:cubicBezTo>
                  <a:pt x="43" y="117"/>
                  <a:pt x="41" y="116"/>
                  <a:pt x="40" y="115"/>
                </a:cubicBezTo>
                <a:cubicBezTo>
                  <a:pt x="39" y="114"/>
                  <a:pt x="37" y="113"/>
                  <a:pt x="36" y="111"/>
                </a:cubicBezTo>
                <a:cubicBezTo>
                  <a:pt x="35" y="110"/>
                  <a:pt x="34" y="108"/>
                  <a:pt x="34" y="106"/>
                </a:cubicBezTo>
                <a:cubicBezTo>
                  <a:pt x="33" y="104"/>
                  <a:pt x="33" y="102"/>
                  <a:pt x="33" y="100"/>
                </a:cubicBezTo>
                <a:cubicBezTo>
                  <a:pt x="33" y="97"/>
                  <a:pt x="33" y="95"/>
                  <a:pt x="34" y="93"/>
                </a:cubicBezTo>
                <a:cubicBezTo>
                  <a:pt x="34" y="91"/>
                  <a:pt x="35" y="89"/>
                  <a:pt x="36" y="88"/>
                </a:cubicBezTo>
                <a:cubicBezTo>
                  <a:pt x="37" y="86"/>
                  <a:pt x="39" y="85"/>
                  <a:pt x="40" y="84"/>
                </a:cubicBezTo>
                <a:cubicBezTo>
                  <a:pt x="42" y="83"/>
                  <a:pt x="43" y="82"/>
                  <a:pt x="45" y="81"/>
                </a:cubicBezTo>
                <a:cubicBezTo>
                  <a:pt x="47" y="81"/>
                  <a:pt x="48" y="80"/>
                  <a:pt x="50" y="80"/>
                </a:cubicBezTo>
                <a:cubicBezTo>
                  <a:pt x="52" y="79"/>
                  <a:pt x="54" y="79"/>
                  <a:pt x="56" y="79"/>
                </a:cubicBezTo>
                <a:cubicBezTo>
                  <a:pt x="56" y="72"/>
                  <a:pt x="56" y="72"/>
                  <a:pt x="56" y="72"/>
                </a:cubicBezTo>
                <a:cubicBezTo>
                  <a:pt x="66" y="72"/>
                  <a:pt x="66" y="72"/>
                  <a:pt x="66" y="72"/>
                </a:cubicBezTo>
                <a:cubicBezTo>
                  <a:pt x="66" y="79"/>
                  <a:pt x="66" y="79"/>
                  <a:pt x="66" y="79"/>
                </a:cubicBezTo>
                <a:cubicBezTo>
                  <a:pt x="70" y="79"/>
                  <a:pt x="73" y="80"/>
                  <a:pt x="76" y="81"/>
                </a:cubicBezTo>
                <a:cubicBezTo>
                  <a:pt x="80" y="82"/>
                  <a:pt x="83" y="83"/>
                  <a:pt x="86" y="84"/>
                </a:cubicBezTo>
                <a:cubicBezTo>
                  <a:pt x="86" y="99"/>
                  <a:pt x="86" y="99"/>
                  <a:pt x="86" y="99"/>
                </a:cubicBezTo>
                <a:cubicBezTo>
                  <a:pt x="85" y="99"/>
                  <a:pt x="84" y="98"/>
                  <a:pt x="82" y="98"/>
                </a:cubicBezTo>
                <a:cubicBezTo>
                  <a:pt x="81" y="97"/>
                  <a:pt x="79" y="96"/>
                  <a:pt x="78" y="96"/>
                </a:cubicBezTo>
                <a:cubicBezTo>
                  <a:pt x="76" y="95"/>
                  <a:pt x="74" y="94"/>
                  <a:pt x="72" y="94"/>
                </a:cubicBezTo>
                <a:cubicBezTo>
                  <a:pt x="70" y="93"/>
                  <a:pt x="68" y="93"/>
                  <a:pt x="66" y="93"/>
                </a:cubicBezTo>
                <a:cubicBezTo>
                  <a:pt x="66" y="108"/>
                  <a:pt x="66" y="108"/>
                  <a:pt x="66" y="108"/>
                </a:cubicBezTo>
                <a:cubicBezTo>
                  <a:pt x="68" y="109"/>
                  <a:pt x="70" y="109"/>
                  <a:pt x="72" y="110"/>
                </a:cubicBezTo>
                <a:cubicBezTo>
                  <a:pt x="74" y="111"/>
                  <a:pt x="76" y="111"/>
                  <a:pt x="78" y="112"/>
                </a:cubicBezTo>
                <a:cubicBezTo>
                  <a:pt x="79" y="113"/>
                  <a:pt x="81" y="114"/>
                  <a:pt x="82" y="115"/>
                </a:cubicBezTo>
                <a:cubicBezTo>
                  <a:pt x="84" y="116"/>
                  <a:pt x="85" y="118"/>
                  <a:pt x="86" y="119"/>
                </a:cubicBezTo>
                <a:cubicBezTo>
                  <a:pt x="87" y="121"/>
                  <a:pt x="88" y="122"/>
                  <a:pt x="89" y="124"/>
                </a:cubicBezTo>
                <a:cubicBezTo>
                  <a:pt x="90" y="126"/>
                  <a:pt x="90" y="128"/>
                  <a:pt x="90" y="131"/>
                </a:cubicBezTo>
                <a:cubicBezTo>
                  <a:pt x="90" y="134"/>
                  <a:pt x="90" y="136"/>
                  <a:pt x="89" y="138"/>
                </a:cubicBezTo>
                <a:close/>
                <a:moveTo>
                  <a:pt x="232" y="101"/>
                </a:moveTo>
                <a:cubicBezTo>
                  <a:pt x="228" y="100"/>
                  <a:pt x="228" y="100"/>
                  <a:pt x="228" y="100"/>
                </a:cubicBezTo>
                <a:cubicBezTo>
                  <a:pt x="231" y="96"/>
                  <a:pt x="231" y="96"/>
                  <a:pt x="231" y="96"/>
                </a:cubicBezTo>
                <a:cubicBezTo>
                  <a:pt x="231" y="95"/>
                  <a:pt x="231" y="95"/>
                  <a:pt x="231" y="95"/>
                </a:cubicBezTo>
                <a:cubicBezTo>
                  <a:pt x="229" y="82"/>
                  <a:pt x="229" y="82"/>
                  <a:pt x="229" y="82"/>
                </a:cubicBezTo>
                <a:cubicBezTo>
                  <a:pt x="191" y="59"/>
                  <a:pt x="191" y="59"/>
                  <a:pt x="191" y="59"/>
                </a:cubicBezTo>
                <a:cubicBezTo>
                  <a:pt x="190" y="60"/>
                  <a:pt x="190" y="60"/>
                  <a:pt x="190" y="60"/>
                </a:cubicBezTo>
                <a:cubicBezTo>
                  <a:pt x="190" y="60"/>
                  <a:pt x="180" y="66"/>
                  <a:pt x="165" y="73"/>
                </a:cubicBezTo>
                <a:cubicBezTo>
                  <a:pt x="149" y="80"/>
                  <a:pt x="128" y="88"/>
                  <a:pt x="105" y="92"/>
                </a:cubicBezTo>
                <a:cubicBezTo>
                  <a:pt x="104" y="92"/>
                  <a:pt x="104" y="92"/>
                  <a:pt x="104" y="92"/>
                </a:cubicBezTo>
                <a:cubicBezTo>
                  <a:pt x="104" y="108"/>
                  <a:pt x="104" y="108"/>
                  <a:pt x="104" y="108"/>
                </a:cubicBezTo>
                <a:cubicBezTo>
                  <a:pt x="109" y="113"/>
                  <a:pt x="109" y="113"/>
                  <a:pt x="109" y="113"/>
                </a:cubicBezTo>
                <a:cubicBezTo>
                  <a:pt x="103" y="116"/>
                  <a:pt x="103" y="116"/>
                  <a:pt x="103" y="116"/>
                </a:cubicBezTo>
                <a:cubicBezTo>
                  <a:pt x="103" y="130"/>
                  <a:pt x="103" y="130"/>
                  <a:pt x="103" y="130"/>
                </a:cubicBezTo>
                <a:cubicBezTo>
                  <a:pt x="108" y="133"/>
                  <a:pt x="108" y="133"/>
                  <a:pt x="108" y="133"/>
                </a:cubicBezTo>
                <a:cubicBezTo>
                  <a:pt x="101" y="136"/>
                  <a:pt x="101" y="136"/>
                  <a:pt x="101" y="136"/>
                </a:cubicBezTo>
                <a:cubicBezTo>
                  <a:pt x="102" y="152"/>
                  <a:pt x="102" y="152"/>
                  <a:pt x="102" y="152"/>
                </a:cubicBezTo>
                <a:cubicBezTo>
                  <a:pt x="103" y="152"/>
                  <a:pt x="103" y="152"/>
                  <a:pt x="103" y="152"/>
                </a:cubicBezTo>
                <a:cubicBezTo>
                  <a:pt x="103" y="152"/>
                  <a:pt x="122" y="167"/>
                  <a:pt x="141" y="174"/>
                </a:cubicBezTo>
                <a:cubicBezTo>
                  <a:pt x="141" y="174"/>
                  <a:pt x="141" y="174"/>
                  <a:pt x="141" y="174"/>
                </a:cubicBezTo>
                <a:cubicBezTo>
                  <a:pt x="142" y="174"/>
                  <a:pt x="142" y="174"/>
                  <a:pt x="142" y="174"/>
                </a:cubicBezTo>
                <a:cubicBezTo>
                  <a:pt x="142" y="174"/>
                  <a:pt x="199" y="161"/>
                  <a:pt x="229" y="138"/>
                </a:cubicBezTo>
                <a:cubicBezTo>
                  <a:pt x="230" y="137"/>
                  <a:pt x="230" y="137"/>
                  <a:pt x="230" y="137"/>
                </a:cubicBezTo>
                <a:cubicBezTo>
                  <a:pt x="229" y="122"/>
                  <a:pt x="229" y="122"/>
                  <a:pt x="229" y="122"/>
                </a:cubicBezTo>
                <a:cubicBezTo>
                  <a:pt x="226" y="121"/>
                  <a:pt x="226" y="121"/>
                  <a:pt x="226" y="121"/>
                </a:cubicBezTo>
                <a:cubicBezTo>
                  <a:pt x="232" y="116"/>
                  <a:pt x="232" y="116"/>
                  <a:pt x="232" y="116"/>
                </a:cubicBezTo>
                <a:lnTo>
                  <a:pt x="232" y="101"/>
                </a:lnTo>
                <a:close/>
                <a:moveTo>
                  <a:pt x="226" y="84"/>
                </a:moveTo>
                <a:cubicBezTo>
                  <a:pt x="227" y="94"/>
                  <a:pt x="227" y="94"/>
                  <a:pt x="227" y="94"/>
                </a:cubicBezTo>
                <a:cubicBezTo>
                  <a:pt x="219" y="99"/>
                  <a:pt x="210" y="103"/>
                  <a:pt x="201" y="107"/>
                </a:cubicBezTo>
                <a:cubicBezTo>
                  <a:pt x="201" y="96"/>
                  <a:pt x="201" y="96"/>
                  <a:pt x="201" y="96"/>
                </a:cubicBezTo>
                <a:cubicBezTo>
                  <a:pt x="213" y="90"/>
                  <a:pt x="222" y="85"/>
                  <a:pt x="225" y="83"/>
                </a:cubicBezTo>
                <a:lnTo>
                  <a:pt x="226" y="84"/>
                </a:lnTo>
                <a:close/>
                <a:moveTo>
                  <a:pt x="150" y="83"/>
                </a:moveTo>
                <a:cubicBezTo>
                  <a:pt x="179" y="100"/>
                  <a:pt x="179" y="100"/>
                  <a:pt x="179" y="100"/>
                </a:cubicBezTo>
                <a:cubicBezTo>
                  <a:pt x="162" y="106"/>
                  <a:pt x="147" y="110"/>
                  <a:pt x="147" y="110"/>
                </a:cubicBezTo>
                <a:cubicBezTo>
                  <a:pt x="135" y="106"/>
                  <a:pt x="122" y="97"/>
                  <a:pt x="117" y="93"/>
                </a:cubicBezTo>
                <a:cubicBezTo>
                  <a:pt x="129" y="90"/>
                  <a:pt x="140" y="87"/>
                  <a:pt x="150" y="83"/>
                </a:cubicBezTo>
                <a:close/>
                <a:moveTo>
                  <a:pt x="181" y="158"/>
                </a:moveTo>
                <a:cubicBezTo>
                  <a:pt x="178" y="159"/>
                  <a:pt x="176" y="160"/>
                  <a:pt x="173" y="161"/>
                </a:cubicBezTo>
                <a:cubicBezTo>
                  <a:pt x="157" y="166"/>
                  <a:pt x="144" y="169"/>
                  <a:pt x="141" y="170"/>
                </a:cubicBezTo>
                <a:cubicBezTo>
                  <a:pt x="125" y="164"/>
                  <a:pt x="109" y="152"/>
                  <a:pt x="105" y="150"/>
                </a:cubicBezTo>
                <a:cubicBezTo>
                  <a:pt x="104" y="138"/>
                  <a:pt x="104" y="138"/>
                  <a:pt x="104" y="138"/>
                </a:cubicBezTo>
                <a:cubicBezTo>
                  <a:pt x="106" y="138"/>
                  <a:pt x="106" y="138"/>
                  <a:pt x="106" y="138"/>
                </a:cubicBezTo>
                <a:cubicBezTo>
                  <a:pt x="120" y="148"/>
                  <a:pt x="144" y="157"/>
                  <a:pt x="144" y="157"/>
                </a:cubicBezTo>
                <a:cubicBezTo>
                  <a:pt x="157" y="155"/>
                  <a:pt x="170" y="151"/>
                  <a:pt x="181" y="146"/>
                </a:cubicBezTo>
                <a:lnTo>
                  <a:pt x="181" y="158"/>
                </a:lnTo>
                <a:close/>
                <a:moveTo>
                  <a:pt x="181" y="135"/>
                </a:moveTo>
                <a:cubicBezTo>
                  <a:pt x="161" y="143"/>
                  <a:pt x="145" y="148"/>
                  <a:pt x="145" y="148"/>
                </a:cubicBezTo>
                <a:cubicBezTo>
                  <a:pt x="139" y="147"/>
                  <a:pt x="119" y="136"/>
                  <a:pt x="110" y="130"/>
                </a:cubicBezTo>
                <a:cubicBezTo>
                  <a:pt x="107" y="128"/>
                  <a:pt x="107" y="128"/>
                  <a:pt x="107" y="128"/>
                </a:cubicBezTo>
                <a:cubicBezTo>
                  <a:pt x="106" y="118"/>
                  <a:pt x="106" y="118"/>
                  <a:pt x="106" y="118"/>
                </a:cubicBezTo>
                <a:cubicBezTo>
                  <a:pt x="108" y="117"/>
                  <a:pt x="108" y="117"/>
                  <a:pt x="108" y="117"/>
                </a:cubicBezTo>
                <a:cubicBezTo>
                  <a:pt x="121" y="127"/>
                  <a:pt x="144" y="137"/>
                  <a:pt x="144" y="137"/>
                </a:cubicBezTo>
                <a:cubicBezTo>
                  <a:pt x="157" y="134"/>
                  <a:pt x="170" y="130"/>
                  <a:pt x="182" y="125"/>
                </a:cubicBezTo>
                <a:lnTo>
                  <a:pt x="181" y="135"/>
                </a:lnTo>
                <a:close/>
                <a:moveTo>
                  <a:pt x="182" y="115"/>
                </a:moveTo>
                <a:cubicBezTo>
                  <a:pt x="162" y="122"/>
                  <a:pt x="146" y="127"/>
                  <a:pt x="146" y="127"/>
                </a:cubicBezTo>
                <a:cubicBezTo>
                  <a:pt x="137" y="124"/>
                  <a:pt x="115" y="110"/>
                  <a:pt x="108" y="107"/>
                </a:cubicBezTo>
                <a:cubicBezTo>
                  <a:pt x="108" y="106"/>
                  <a:pt x="108" y="106"/>
                  <a:pt x="108" y="106"/>
                </a:cubicBezTo>
                <a:cubicBezTo>
                  <a:pt x="107" y="95"/>
                  <a:pt x="107" y="95"/>
                  <a:pt x="107" y="95"/>
                </a:cubicBezTo>
                <a:cubicBezTo>
                  <a:pt x="108" y="95"/>
                  <a:pt x="109" y="95"/>
                  <a:pt x="110" y="95"/>
                </a:cubicBezTo>
                <a:cubicBezTo>
                  <a:pt x="126" y="106"/>
                  <a:pt x="146" y="116"/>
                  <a:pt x="146" y="116"/>
                </a:cubicBezTo>
                <a:cubicBezTo>
                  <a:pt x="156" y="114"/>
                  <a:pt x="170" y="109"/>
                  <a:pt x="182" y="104"/>
                </a:cubicBezTo>
                <a:lnTo>
                  <a:pt x="182" y="115"/>
                </a:lnTo>
                <a:close/>
                <a:moveTo>
                  <a:pt x="168" y="75"/>
                </a:moveTo>
                <a:cubicBezTo>
                  <a:pt x="180" y="70"/>
                  <a:pt x="188" y="65"/>
                  <a:pt x="191" y="63"/>
                </a:cubicBezTo>
                <a:cubicBezTo>
                  <a:pt x="220" y="80"/>
                  <a:pt x="220" y="80"/>
                  <a:pt x="220" y="80"/>
                </a:cubicBezTo>
                <a:cubicBezTo>
                  <a:pt x="214" y="84"/>
                  <a:pt x="206" y="89"/>
                  <a:pt x="197" y="93"/>
                </a:cubicBezTo>
                <a:lnTo>
                  <a:pt x="168" y="75"/>
                </a:lnTo>
                <a:close/>
                <a:moveTo>
                  <a:pt x="200" y="151"/>
                </a:moveTo>
                <a:cubicBezTo>
                  <a:pt x="200" y="138"/>
                  <a:pt x="200" y="138"/>
                  <a:pt x="200" y="138"/>
                </a:cubicBezTo>
                <a:cubicBezTo>
                  <a:pt x="213" y="132"/>
                  <a:pt x="222" y="127"/>
                  <a:pt x="226" y="125"/>
                </a:cubicBezTo>
                <a:cubicBezTo>
                  <a:pt x="226" y="136"/>
                  <a:pt x="226" y="136"/>
                  <a:pt x="226" y="136"/>
                </a:cubicBezTo>
                <a:cubicBezTo>
                  <a:pt x="219" y="141"/>
                  <a:pt x="209" y="146"/>
                  <a:pt x="200" y="151"/>
                </a:cubicBezTo>
                <a:close/>
                <a:moveTo>
                  <a:pt x="229" y="113"/>
                </a:moveTo>
                <a:cubicBezTo>
                  <a:pt x="220" y="118"/>
                  <a:pt x="210" y="123"/>
                  <a:pt x="200" y="127"/>
                </a:cubicBezTo>
                <a:cubicBezTo>
                  <a:pt x="200" y="117"/>
                  <a:pt x="200" y="117"/>
                  <a:pt x="200" y="117"/>
                </a:cubicBezTo>
                <a:cubicBezTo>
                  <a:pt x="213" y="111"/>
                  <a:pt x="223" y="106"/>
                  <a:pt x="227" y="104"/>
                </a:cubicBezTo>
                <a:cubicBezTo>
                  <a:pt x="229" y="104"/>
                  <a:pt x="229" y="104"/>
                  <a:pt x="229" y="104"/>
                </a:cubicBezTo>
                <a:lnTo>
                  <a:pt x="229" y="113"/>
                </a:lnTo>
                <a:close/>
              </a:path>
            </a:pathLst>
          </a:custGeom>
          <a:solidFill>
            <a:srgbClr val="F26363"/>
          </a:solidFill>
          <a:ln>
            <a:noFill/>
          </a:ln>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12" name="Freeform 20">
            <a:extLst>
              <a:ext uri="{FF2B5EF4-FFF2-40B4-BE49-F238E27FC236}">
                <a16:creationId xmlns:a16="http://schemas.microsoft.com/office/drawing/2014/main" id="{D35DD3AF-616A-85CE-D124-6A9FDCF4E92A}"/>
              </a:ext>
            </a:extLst>
          </p:cNvPr>
          <p:cNvSpPr>
            <a:spLocks noEditPoints="1"/>
          </p:cNvSpPr>
          <p:nvPr/>
        </p:nvSpPr>
        <p:spPr bwMode="auto">
          <a:xfrm>
            <a:off x="9437356" y="2050334"/>
            <a:ext cx="415680" cy="468166"/>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rgbClr val="385085"/>
          </a:solidFill>
          <a:ln>
            <a:noFill/>
          </a:ln>
        </p:spPr>
        <p:txBody>
          <a:bodyPr vert="horz" wrap="square" lIns="182880" tIns="91440" rIns="182880" bIns="91440" numCol="1" anchor="t" anchorCtr="0" compatLnSpc="1">
            <a:prstTxWarp prst="textNoShape">
              <a:avLst/>
            </a:prstTxWarp>
          </a:bodyPr>
          <a:lstStyle/>
          <a:p>
            <a:pPr defTabSz="1426464">
              <a:defRPr/>
            </a:pPr>
            <a:endParaRPr lang="en-US" kern="0">
              <a:solidFill>
                <a:srgbClr val="FAFAFA"/>
              </a:solidFill>
              <a:latin typeface="Calibri" panose="020F0502020204030204"/>
            </a:endParaRPr>
          </a:p>
        </p:txBody>
      </p:sp>
      <p:grpSp>
        <p:nvGrpSpPr>
          <p:cNvPr id="13" name="Group 12">
            <a:extLst>
              <a:ext uri="{FF2B5EF4-FFF2-40B4-BE49-F238E27FC236}">
                <a16:creationId xmlns:a16="http://schemas.microsoft.com/office/drawing/2014/main" id="{75836C02-28D2-6738-821B-F495AF1E7A20}"/>
              </a:ext>
            </a:extLst>
          </p:cNvPr>
          <p:cNvGrpSpPr/>
          <p:nvPr/>
        </p:nvGrpSpPr>
        <p:grpSpPr>
          <a:xfrm>
            <a:off x="7256754" y="2106947"/>
            <a:ext cx="399306" cy="354940"/>
            <a:chOff x="2706845" y="4671624"/>
            <a:chExt cx="603818" cy="536730"/>
          </a:xfrm>
          <a:solidFill>
            <a:srgbClr val="FFA826"/>
          </a:solidFill>
        </p:grpSpPr>
        <p:sp>
          <p:nvSpPr>
            <p:cNvPr id="27" name="Freeform 142">
              <a:extLst>
                <a:ext uri="{FF2B5EF4-FFF2-40B4-BE49-F238E27FC236}">
                  <a16:creationId xmlns:a16="http://schemas.microsoft.com/office/drawing/2014/main" id="{99ACFC29-04BB-97E9-76B2-6E2F9F527387}"/>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28" name="Freeform 143">
              <a:extLst>
                <a:ext uri="{FF2B5EF4-FFF2-40B4-BE49-F238E27FC236}">
                  <a16:creationId xmlns:a16="http://schemas.microsoft.com/office/drawing/2014/main" id="{2F5DE95E-D2BA-76FE-CF44-80A9CF14CCA7}"/>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29" name="Freeform 144">
              <a:extLst>
                <a:ext uri="{FF2B5EF4-FFF2-40B4-BE49-F238E27FC236}">
                  <a16:creationId xmlns:a16="http://schemas.microsoft.com/office/drawing/2014/main" id="{6D812071-9D4B-E23B-F6D7-B3E545B919D2}"/>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30" name="Freeform 145">
              <a:extLst>
                <a:ext uri="{FF2B5EF4-FFF2-40B4-BE49-F238E27FC236}">
                  <a16:creationId xmlns:a16="http://schemas.microsoft.com/office/drawing/2014/main" id="{F87025E7-1070-6434-4461-17B769C803C9}"/>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31" name="Freeform 146">
              <a:extLst>
                <a:ext uri="{FF2B5EF4-FFF2-40B4-BE49-F238E27FC236}">
                  <a16:creationId xmlns:a16="http://schemas.microsoft.com/office/drawing/2014/main" id="{2E72CA2D-9A2D-E00E-DE04-23C83AB25F7A}"/>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grpSp>
      <p:sp>
        <p:nvSpPr>
          <p:cNvPr id="14" name="Freeform 69">
            <a:extLst>
              <a:ext uri="{FF2B5EF4-FFF2-40B4-BE49-F238E27FC236}">
                <a16:creationId xmlns:a16="http://schemas.microsoft.com/office/drawing/2014/main" id="{3A7E5B47-1E40-723F-11A1-D73D5D2F8F72}"/>
              </a:ext>
            </a:extLst>
          </p:cNvPr>
          <p:cNvSpPr>
            <a:spLocks noEditPoints="1"/>
          </p:cNvSpPr>
          <p:nvPr/>
        </p:nvSpPr>
        <p:spPr bwMode="auto">
          <a:xfrm>
            <a:off x="5416415" y="2052664"/>
            <a:ext cx="340901" cy="463507"/>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rgbClr val="FF8026"/>
          </a:solidFill>
          <a:ln>
            <a:noFill/>
          </a:ln>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15" name="Google Shape;451;p18">
            <a:extLst>
              <a:ext uri="{FF2B5EF4-FFF2-40B4-BE49-F238E27FC236}">
                <a16:creationId xmlns:a16="http://schemas.microsoft.com/office/drawing/2014/main" id="{1010FE92-563F-17ED-2B87-27AB065F0AD1}"/>
              </a:ext>
            </a:extLst>
          </p:cNvPr>
          <p:cNvSpPr txBox="1">
            <a:spLocks noChangeArrowheads="1"/>
          </p:cNvSpPr>
          <p:nvPr/>
        </p:nvSpPr>
        <p:spPr bwMode="auto">
          <a:xfrm>
            <a:off x="181751" y="4689687"/>
            <a:ext cx="1626402" cy="1365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Century Gothic" panose="020B0502020202020204" pitchFamily="34" charset="0"/>
            </a:endParaRPr>
          </a:p>
        </p:txBody>
      </p:sp>
      <p:sp>
        <p:nvSpPr>
          <p:cNvPr id="16" name="Google Shape;464;p18">
            <a:extLst>
              <a:ext uri="{FF2B5EF4-FFF2-40B4-BE49-F238E27FC236}">
                <a16:creationId xmlns:a16="http://schemas.microsoft.com/office/drawing/2014/main" id="{51AE9E58-7F0D-E6D3-9F8A-43653FF144A2}"/>
              </a:ext>
            </a:extLst>
          </p:cNvPr>
          <p:cNvSpPr txBox="1">
            <a:spLocks noChangeArrowheads="1"/>
          </p:cNvSpPr>
          <p:nvPr/>
        </p:nvSpPr>
        <p:spPr bwMode="auto">
          <a:xfrm>
            <a:off x="359405" y="3184849"/>
            <a:ext cx="944009" cy="37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800" b="1" dirty="0">
                <a:solidFill>
                  <a:srgbClr val="F26363"/>
                </a:solidFill>
                <a:latin typeface="Century Gothic" panose="020B0502020202020204" pitchFamily="34" charset="0"/>
                <a:cs typeface="Open Sans Semibold" panose="020B0706030804020204" pitchFamily="34" charset="0"/>
                <a:sym typeface="Open Sans Semibold" panose="020B0706030804020204" pitchFamily="34" charset="0"/>
              </a:rPr>
              <a:t>Title</a:t>
            </a:r>
          </a:p>
          <a:p>
            <a:pPr defTabSz="1828800" fontAlgn="base">
              <a:spcBef>
                <a:spcPct val="0"/>
              </a:spcBef>
              <a:spcAft>
                <a:spcPct val="0"/>
              </a:spcAft>
              <a:buClr>
                <a:srgbClr val="61605E"/>
              </a:buClr>
              <a:buSzPts val="2200"/>
            </a:pPr>
            <a:r>
              <a:rPr lang="en-US" altLang="en-US" sz="2800" b="1" dirty="0">
                <a:solidFill>
                  <a:srgbClr val="F26363"/>
                </a:solidFill>
                <a:latin typeface="Century Gothic" panose="020B0502020202020204" pitchFamily="34" charset="0"/>
                <a:cs typeface="Open Sans Semibold" panose="020B0706030804020204" pitchFamily="34" charset="0"/>
                <a:sym typeface="Open Sans Semibold" panose="020B0706030804020204" pitchFamily="34" charset="0"/>
              </a:rPr>
              <a:t>Here </a:t>
            </a:r>
            <a:endParaRPr lang="en-US" altLang="en-US" sz="2800" b="1" dirty="0">
              <a:solidFill>
                <a:srgbClr val="F26363"/>
              </a:solidFill>
              <a:latin typeface="Century Gothic" panose="020B0502020202020204" pitchFamily="34" charset="0"/>
            </a:endParaRPr>
          </a:p>
        </p:txBody>
      </p:sp>
      <p:sp>
        <p:nvSpPr>
          <p:cNvPr id="17" name="Google Shape;451;p18">
            <a:extLst>
              <a:ext uri="{FF2B5EF4-FFF2-40B4-BE49-F238E27FC236}">
                <a16:creationId xmlns:a16="http://schemas.microsoft.com/office/drawing/2014/main" id="{6B9BE3B5-7D6E-465F-E72F-08CBCF299340}"/>
              </a:ext>
            </a:extLst>
          </p:cNvPr>
          <p:cNvSpPr txBox="1">
            <a:spLocks noChangeArrowheads="1"/>
          </p:cNvSpPr>
          <p:nvPr/>
        </p:nvSpPr>
        <p:spPr bwMode="auto">
          <a:xfrm>
            <a:off x="2160880" y="4689687"/>
            <a:ext cx="1626402" cy="1365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Century Gothic" panose="020B0502020202020204" pitchFamily="34" charset="0"/>
            </a:endParaRPr>
          </a:p>
        </p:txBody>
      </p:sp>
      <p:sp>
        <p:nvSpPr>
          <p:cNvPr id="18" name="Google Shape;464;p18">
            <a:extLst>
              <a:ext uri="{FF2B5EF4-FFF2-40B4-BE49-F238E27FC236}">
                <a16:creationId xmlns:a16="http://schemas.microsoft.com/office/drawing/2014/main" id="{833F1BF4-A92B-15CB-925C-0833AAE18754}"/>
              </a:ext>
            </a:extLst>
          </p:cNvPr>
          <p:cNvSpPr txBox="1">
            <a:spLocks noChangeArrowheads="1"/>
          </p:cNvSpPr>
          <p:nvPr/>
        </p:nvSpPr>
        <p:spPr bwMode="auto">
          <a:xfrm>
            <a:off x="2311574" y="3184849"/>
            <a:ext cx="1221367" cy="37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800" b="1" dirty="0">
                <a:solidFill>
                  <a:srgbClr val="FFCE63"/>
                </a:solidFill>
                <a:latin typeface="Century Gothic" panose="020B0502020202020204" pitchFamily="34" charset="0"/>
                <a:cs typeface="Open Sans Semibold" panose="020B0706030804020204" pitchFamily="34" charset="0"/>
                <a:sym typeface="Open Sans Semibold" panose="020B0706030804020204" pitchFamily="34" charset="0"/>
              </a:rPr>
              <a:t>Title</a:t>
            </a:r>
          </a:p>
          <a:p>
            <a:pPr defTabSz="1828800" fontAlgn="base">
              <a:spcBef>
                <a:spcPct val="0"/>
              </a:spcBef>
              <a:spcAft>
                <a:spcPct val="0"/>
              </a:spcAft>
              <a:buClr>
                <a:srgbClr val="61605E"/>
              </a:buClr>
              <a:buSzPts val="2200"/>
            </a:pPr>
            <a:r>
              <a:rPr lang="en-US" altLang="en-US" sz="2800" b="1" dirty="0">
                <a:solidFill>
                  <a:srgbClr val="FFCE63"/>
                </a:solidFill>
                <a:latin typeface="Century Gothic" panose="020B0502020202020204" pitchFamily="34" charset="0"/>
                <a:cs typeface="Open Sans Semibold" panose="020B0706030804020204" pitchFamily="34" charset="0"/>
                <a:sym typeface="Open Sans Semibold" panose="020B0706030804020204" pitchFamily="34" charset="0"/>
              </a:rPr>
              <a:t>Here </a:t>
            </a:r>
            <a:endParaRPr lang="en-US" altLang="en-US" sz="2800" b="1" dirty="0">
              <a:solidFill>
                <a:srgbClr val="FFCE63"/>
              </a:solidFill>
              <a:latin typeface="Century Gothic" panose="020B0502020202020204" pitchFamily="34" charset="0"/>
            </a:endParaRPr>
          </a:p>
        </p:txBody>
      </p:sp>
      <p:sp>
        <p:nvSpPr>
          <p:cNvPr id="19" name="Google Shape;451;p18">
            <a:extLst>
              <a:ext uri="{FF2B5EF4-FFF2-40B4-BE49-F238E27FC236}">
                <a16:creationId xmlns:a16="http://schemas.microsoft.com/office/drawing/2014/main" id="{CD8929F9-2FC5-0DBB-A96B-ADF75656FB15}"/>
              </a:ext>
            </a:extLst>
          </p:cNvPr>
          <p:cNvSpPr txBox="1">
            <a:spLocks noChangeArrowheads="1"/>
          </p:cNvSpPr>
          <p:nvPr/>
        </p:nvSpPr>
        <p:spPr bwMode="auto">
          <a:xfrm>
            <a:off x="4181372" y="4689687"/>
            <a:ext cx="1626402" cy="1365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Century Gothic" panose="020B0502020202020204" pitchFamily="34" charset="0"/>
            </a:endParaRPr>
          </a:p>
        </p:txBody>
      </p:sp>
      <p:sp>
        <p:nvSpPr>
          <p:cNvPr id="20" name="Google Shape;464;p18">
            <a:extLst>
              <a:ext uri="{FF2B5EF4-FFF2-40B4-BE49-F238E27FC236}">
                <a16:creationId xmlns:a16="http://schemas.microsoft.com/office/drawing/2014/main" id="{63CF6B01-C2B0-59BC-D1D2-5307B30BFD64}"/>
              </a:ext>
            </a:extLst>
          </p:cNvPr>
          <p:cNvSpPr txBox="1">
            <a:spLocks noChangeArrowheads="1"/>
          </p:cNvSpPr>
          <p:nvPr/>
        </p:nvSpPr>
        <p:spPr bwMode="auto">
          <a:xfrm>
            <a:off x="4255068" y="3184849"/>
            <a:ext cx="1221367" cy="37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800" b="1" dirty="0">
                <a:solidFill>
                  <a:srgbClr val="FF8026"/>
                </a:solidFill>
                <a:latin typeface="Century Gothic" panose="020B0502020202020204" pitchFamily="34" charset="0"/>
                <a:cs typeface="Open Sans Semibold" panose="020B0706030804020204" pitchFamily="34" charset="0"/>
                <a:sym typeface="Open Sans Semibold" panose="020B0706030804020204" pitchFamily="34" charset="0"/>
              </a:rPr>
              <a:t>Title</a:t>
            </a:r>
          </a:p>
          <a:p>
            <a:pPr defTabSz="1828800" fontAlgn="base">
              <a:spcBef>
                <a:spcPct val="0"/>
              </a:spcBef>
              <a:spcAft>
                <a:spcPct val="0"/>
              </a:spcAft>
              <a:buClr>
                <a:srgbClr val="61605E"/>
              </a:buClr>
              <a:buSzPts val="2200"/>
            </a:pPr>
            <a:r>
              <a:rPr lang="en-US" altLang="en-US" sz="2800" b="1" dirty="0">
                <a:solidFill>
                  <a:srgbClr val="FF8026"/>
                </a:solidFill>
                <a:latin typeface="Century Gothic" panose="020B0502020202020204" pitchFamily="34" charset="0"/>
                <a:cs typeface="Open Sans Semibold" panose="020B0706030804020204" pitchFamily="34" charset="0"/>
                <a:sym typeface="Open Sans Semibold" panose="020B0706030804020204" pitchFamily="34" charset="0"/>
              </a:rPr>
              <a:t>Here </a:t>
            </a:r>
            <a:endParaRPr lang="en-US" altLang="en-US" sz="2800" b="1" dirty="0">
              <a:solidFill>
                <a:srgbClr val="FF8026"/>
              </a:solidFill>
              <a:latin typeface="Century Gothic" panose="020B0502020202020204" pitchFamily="34" charset="0"/>
            </a:endParaRPr>
          </a:p>
        </p:txBody>
      </p:sp>
      <p:sp>
        <p:nvSpPr>
          <p:cNvPr id="21" name="Google Shape;451;p18">
            <a:extLst>
              <a:ext uri="{FF2B5EF4-FFF2-40B4-BE49-F238E27FC236}">
                <a16:creationId xmlns:a16="http://schemas.microsoft.com/office/drawing/2014/main" id="{C4335417-DC28-37A3-ACBE-B48BCB59680A}"/>
              </a:ext>
            </a:extLst>
          </p:cNvPr>
          <p:cNvSpPr txBox="1">
            <a:spLocks noChangeArrowheads="1"/>
          </p:cNvSpPr>
          <p:nvPr/>
        </p:nvSpPr>
        <p:spPr bwMode="auto">
          <a:xfrm>
            <a:off x="6117111" y="4689687"/>
            <a:ext cx="1626402" cy="1365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Century Gothic" panose="020B0502020202020204" pitchFamily="34" charset="0"/>
            </a:endParaRPr>
          </a:p>
        </p:txBody>
      </p:sp>
      <p:sp>
        <p:nvSpPr>
          <p:cNvPr id="22" name="Google Shape;464;p18">
            <a:extLst>
              <a:ext uri="{FF2B5EF4-FFF2-40B4-BE49-F238E27FC236}">
                <a16:creationId xmlns:a16="http://schemas.microsoft.com/office/drawing/2014/main" id="{AE5CC34D-15A5-3B5B-1D93-D7EE88B24EB1}"/>
              </a:ext>
            </a:extLst>
          </p:cNvPr>
          <p:cNvSpPr txBox="1">
            <a:spLocks noChangeArrowheads="1"/>
          </p:cNvSpPr>
          <p:nvPr/>
        </p:nvSpPr>
        <p:spPr bwMode="auto">
          <a:xfrm>
            <a:off x="6251508" y="3184849"/>
            <a:ext cx="1221367" cy="37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800" b="1" dirty="0">
                <a:solidFill>
                  <a:srgbClr val="FFA826"/>
                </a:solidFill>
                <a:latin typeface="Century Gothic" panose="020B0502020202020204" pitchFamily="34" charset="0"/>
                <a:cs typeface="Open Sans Semibold" panose="020B0706030804020204" pitchFamily="34" charset="0"/>
                <a:sym typeface="Open Sans Semibold" panose="020B0706030804020204" pitchFamily="34" charset="0"/>
              </a:rPr>
              <a:t>Title</a:t>
            </a:r>
          </a:p>
          <a:p>
            <a:pPr defTabSz="1828800" fontAlgn="base">
              <a:spcBef>
                <a:spcPct val="0"/>
              </a:spcBef>
              <a:spcAft>
                <a:spcPct val="0"/>
              </a:spcAft>
              <a:buClr>
                <a:srgbClr val="61605E"/>
              </a:buClr>
              <a:buSzPts val="2200"/>
            </a:pPr>
            <a:r>
              <a:rPr lang="en-US" altLang="en-US" sz="2800" b="1" dirty="0">
                <a:solidFill>
                  <a:srgbClr val="FFA826"/>
                </a:solidFill>
                <a:latin typeface="Century Gothic" panose="020B0502020202020204" pitchFamily="34" charset="0"/>
                <a:cs typeface="Open Sans Semibold" panose="020B0706030804020204" pitchFamily="34" charset="0"/>
                <a:sym typeface="Open Sans Semibold" panose="020B0706030804020204" pitchFamily="34" charset="0"/>
              </a:rPr>
              <a:t>Here </a:t>
            </a:r>
            <a:endParaRPr lang="en-US" altLang="en-US" sz="2800" b="1" dirty="0">
              <a:solidFill>
                <a:srgbClr val="FFA826"/>
              </a:solidFill>
              <a:latin typeface="Century Gothic" panose="020B0502020202020204" pitchFamily="34" charset="0"/>
            </a:endParaRPr>
          </a:p>
        </p:txBody>
      </p:sp>
      <p:sp>
        <p:nvSpPr>
          <p:cNvPr id="23" name="Google Shape;451;p18">
            <a:extLst>
              <a:ext uri="{FF2B5EF4-FFF2-40B4-BE49-F238E27FC236}">
                <a16:creationId xmlns:a16="http://schemas.microsoft.com/office/drawing/2014/main" id="{80F0FACB-8E92-1B89-A47A-224641BA55D1}"/>
              </a:ext>
            </a:extLst>
          </p:cNvPr>
          <p:cNvSpPr txBox="1">
            <a:spLocks noChangeArrowheads="1"/>
          </p:cNvSpPr>
          <p:nvPr/>
        </p:nvSpPr>
        <p:spPr bwMode="auto">
          <a:xfrm>
            <a:off x="8034228" y="4689687"/>
            <a:ext cx="1626402" cy="1365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Century Gothic" panose="020B0502020202020204" pitchFamily="34" charset="0"/>
            </a:endParaRPr>
          </a:p>
        </p:txBody>
      </p:sp>
      <p:sp>
        <p:nvSpPr>
          <p:cNvPr id="24" name="Google Shape;464;p18">
            <a:extLst>
              <a:ext uri="{FF2B5EF4-FFF2-40B4-BE49-F238E27FC236}">
                <a16:creationId xmlns:a16="http://schemas.microsoft.com/office/drawing/2014/main" id="{78BB46C6-C528-9674-262A-167401026BD7}"/>
              </a:ext>
            </a:extLst>
          </p:cNvPr>
          <p:cNvSpPr txBox="1">
            <a:spLocks noChangeArrowheads="1"/>
          </p:cNvSpPr>
          <p:nvPr/>
        </p:nvSpPr>
        <p:spPr bwMode="auto">
          <a:xfrm>
            <a:off x="8289750" y="3184849"/>
            <a:ext cx="1221367" cy="37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800" b="1" dirty="0">
                <a:solidFill>
                  <a:srgbClr val="385085"/>
                </a:solidFill>
                <a:latin typeface="Century Gothic" panose="020B0502020202020204" pitchFamily="34" charset="0"/>
                <a:cs typeface="Open Sans Semibold" panose="020B0706030804020204" pitchFamily="34" charset="0"/>
                <a:sym typeface="Open Sans Semibold" panose="020B0706030804020204" pitchFamily="34" charset="0"/>
              </a:rPr>
              <a:t>Title</a:t>
            </a:r>
          </a:p>
          <a:p>
            <a:pPr defTabSz="1828800" fontAlgn="base">
              <a:spcBef>
                <a:spcPct val="0"/>
              </a:spcBef>
              <a:spcAft>
                <a:spcPct val="0"/>
              </a:spcAft>
              <a:buClr>
                <a:srgbClr val="61605E"/>
              </a:buClr>
              <a:buSzPts val="2200"/>
            </a:pPr>
            <a:r>
              <a:rPr lang="en-US" altLang="en-US" sz="2800" b="1" dirty="0">
                <a:solidFill>
                  <a:srgbClr val="385085"/>
                </a:solidFill>
                <a:latin typeface="Century Gothic" panose="020B0502020202020204" pitchFamily="34" charset="0"/>
                <a:cs typeface="Open Sans Semibold" panose="020B0706030804020204" pitchFamily="34" charset="0"/>
                <a:sym typeface="Open Sans Semibold" panose="020B0706030804020204" pitchFamily="34" charset="0"/>
              </a:rPr>
              <a:t>Here </a:t>
            </a:r>
            <a:endParaRPr lang="en-US" altLang="en-US" sz="2800" b="1" dirty="0">
              <a:solidFill>
                <a:srgbClr val="385085"/>
              </a:solidFill>
              <a:latin typeface="Century Gothic" panose="020B0502020202020204" pitchFamily="34" charset="0"/>
            </a:endParaRPr>
          </a:p>
        </p:txBody>
      </p:sp>
      <p:sp>
        <p:nvSpPr>
          <p:cNvPr id="25" name="Google Shape;451;p18">
            <a:extLst>
              <a:ext uri="{FF2B5EF4-FFF2-40B4-BE49-F238E27FC236}">
                <a16:creationId xmlns:a16="http://schemas.microsoft.com/office/drawing/2014/main" id="{0E436895-507C-C837-4602-F7D922F5ED01}"/>
              </a:ext>
            </a:extLst>
          </p:cNvPr>
          <p:cNvSpPr txBox="1">
            <a:spLocks noChangeArrowheads="1"/>
          </p:cNvSpPr>
          <p:nvPr/>
        </p:nvSpPr>
        <p:spPr bwMode="auto">
          <a:xfrm>
            <a:off x="10132849" y="4689687"/>
            <a:ext cx="1626402" cy="1365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Century Gothic" panose="020B0502020202020204" pitchFamily="34" charset="0"/>
            </a:endParaRPr>
          </a:p>
        </p:txBody>
      </p:sp>
      <p:sp>
        <p:nvSpPr>
          <p:cNvPr id="26" name="Google Shape;464;p18">
            <a:extLst>
              <a:ext uri="{FF2B5EF4-FFF2-40B4-BE49-F238E27FC236}">
                <a16:creationId xmlns:a16="http://schemas.microsoft.com/office/drawing/2014/main" id="{18D8CC36-7468-104B-ED91-22AE3482E26B}"/>
              </a:ext>
            </a:extLst>
          </p:cNvPr>
          <p:cNvSpPr txBox="1">
            <a:spLocks noChangeArrowheads="1"/>
          </p:cNvSpPr>
          <p:nvPr/>
        </p:nvSpPr>
        <p:spPr bwMode="auto">
          <a:xfrm>
            <a:off x="10387325" y="3184849"/>
            <a:ext cx="1221367" cy="375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800" b="1" dirty="0">
                <a:solidFill>
                  <a:srgbClr val="A8436F"/>
                </a:solidFill>
                <a:latin typeface="Century Gothic" panose="020B0502020202020204" pitchFamily="34" charset="0"/>
                <a:cs typeface="Open Sans Semibold" panose="020B0706030804020204" pitchFamily="34" charset="0"/>
                <a:sym typeface="Open Sans Semibold" panose="020B0706030804020204" pitchFamily="34" charset="0"/>
              </a:rPr>
              <a:t>Title</a:t>
            </a:r>
          </a:p>
          <a:p>
            <a:pPr defTabSz="1828800" fontAlgn="base">
              <a:spcBef>
                <a:spcPct val="0"/>
              </a:spcBef>
              <a:spcAft>
                <a:spcPct val="0"/>
              </a:spcAft>
              <a:buClr>
                <a:srgbClr val="61605E"/>
              </a:buClr>
              <a:buSzPts val="2200"/>
            </a:pPr>
            <a:r>
              <a:rPr lang="en-US" altLang="en-US" sz="2800" b="1" dirty="0">
                <a:solidFill>
                  <a:srgbClr val="A8436F"/>
                </a:solidFill>
                <a:latin typeface="Century Gothic" panose="020B0502020202020204" pitchFamily="34" charset="0"/>
                <a:cs typeface="Open Sans Semibold" panose="020B0706030804020204" pitchFamily="34" charset="0"/>
                <a:sym typeface="Open Sans Semibold" panose="020B0706030804020204" pitchFamily="34" charset="0"/>
              </a:rPr>
              <a:t>Here </a:t>
            </a:r>
            <a:endParaRPr lang="en-US" altLang="en-US" sz="2800" b="1" dirty="0">
              <a:solidFill>
                <a:srgbClr val="A8436F"/>
              </a:solidFill>
              <a:latin typeface="Century Gothic" panose="020B0502020202020204" pitchFamily="34" charset="0"/>
            </a:endParaRPr>
          </a:p>
        </p:txBody>
      </p:sp>
    </p:spTree>
    <p:extLst>
      <p:ext uri="{BB962C8B-B14F-4D97-AF65-F5344CB8AC3E}">
        <p14:creationId xmlns:p14="http://schemas.microsoft.com/office/powerpoint/2010/main" val="6688661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Google Shape;955;p32">
            <a:extLst>
              <a:ext uri="{FF2B5EF4-FFF2-40B4-BE49-F238E27FC236}">
                <a16:creationId xmlns:a16="http://schemas.microsoft.com/office/drawing/2014/main" id="{BC0BB05A-E860-D86C-9B5D-3A61D3BD92AD}"/>
              </a:ext>
            </a:extLst>
          </p:cNvPr>
          <p:cNvSpPr>
            <a:spLocks/>
          </p:cNvSpPr>
          <p:nvPr/>
        </p:nvSpPr>
        <p:spPr bwMode="auto">
          <a:xfrm>
            <a:off x="3922311" y="3836995"/>
            <a:ext cx="1487518" cy="1071068"/>
          </a:xfrm>
          <a:custGeom>
            <a:avLst/>
            <a:gdLst>
              <a:gd name="T0" fmla="*/ 51 w 411"/>
              <a:gd name="T1" fmla="*/ 282 h 296"/>
              <a:gd name="T2" fmla="*/ 72 w 411"/>
              <a:gd name="T3" fmla="*/ 293 h 296"/>
              <a:gd name="T4" fmla="*/ 227 w 411"/>
              <a:gd name="T5" fmla="*/ 255 h 296"/>
              <a:gd name="T6" fmla="*/ 230 w 411"/>
              <a:gd name="T7" fmla="*/ 259 h 296"/>
              <a:gd name="T8" fmla="*/ 255 w 411"/>
              <a:gd name="T9" fmla="*/ 289 h 296"/>
              <a:gd name="T10" fmla="*/ 277 w 411"/>
              <a:gd name="T11" fmla="*/ 290 h 296"/>
              <a:gd name="T12" fmla="*/ 405 w 411"/>
              <a:gd name="T13" fmla="*/ 162 h 296"/>
              <a:gd name="T14" fmla="*/ 406 w 411"/>
              <a:gd name="T15" fmla="*/ 142 h 296"/>
              <a:gd name="T16" fmla="*/ 353 w 411"/>
              <a:gd name="T17" fmla="*/ 13 h 296"/>
              <a:gd name="T18" fmla="*/ 338 w 411"/>
              <a:gd name="T19" fmla="*/ 0 h 296"/>
              <a:gd name="T20" fmla="*/ 157 w 411"/>
              <a:gd name="T21" fmla="*/ 0 h 296"/>
              <a:gd name="T22" fmla="*/ 142 w 411"/>
              <a:gd name="T23" fmla="*/ 16 h 296"/>
              <a:gd name="T24" fmla="*/ 146 w 411"/>
              <a:gd name="T25" fmla="*/ 55 h 296"/>
              <a:gd name="T26" fmla="*/ 147 w 411"/>
              <a:gd name="T27" fmla="*/ 60 h 296"/>
              <a:gd name="T28" fmla="*/ 11 w 411"/>
              <a:gd name="T29" fmla="*/ 143 h 296"/>
              <a:gd name="T30" fmla="*/ 3 w 411"/>
              <a:gd name="T31" fmla="*/ 166 h 296"/>
              <a:gd name="T32" fmla="*/ 51 w 411"/>
              <a:gd name="T33" fmla="*/ 282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1" h="296" extrusionOk="0">
                <a:moveTo>
                  <a:pt x="51" y="282"/>
                </a:moveTo>
                <a:cubicBezTo>
                  <a:pt x="54" y="290"/>
                  <a:pt x="64" y="295"/>
                  <a:pt x="72" y="293"/>
                </a:cubicBezTo>
                <a:cubicBezTo>
                  <a:pt x="227" y="255"/>
                  <a:pt x="227" y="255"/>
                  <a:pt x="227" y="255"/>
                </a:cubicBezTo>
                <a:cubicBezTo>
                  <a:pt x="230" y="259"/>
                  <a:pt x="230" y="259"/>
                  <a:pt x="230" y="259"/>
                </a:cubicBezTo>
                <a:cubicBezTo>
                  <a:pt x="238" y="269"/>
                  <a:pt x="247" y="279"/>
                  <a:pt x="255" y="289"/>
                </a:cubicBezTo>
                <a:cubicBezTo>
                  <a:pt x="261" y="296"/>
                  <a:pt x="271" y="296"/>
                  <a:pt x="277" y="290"/>
                </a:cubicBezTo>
                <a:cubicBezTo>
                  <a:pt x="405" y="162"/>
                  <a:pt x="405" y="162"/>
                  <a:pt x="405" y="162"/>
                </a:cubicBezTo>
                <a:cubicBezTo>
                  <a:pt x="410" y="156"/>
                  <a:pt x="411" y="148"/>
                  <a:pt x="406" y="142"/>
                </a:cubicBezTo>
                <a:cubicBezTo>
                  <a:pt x="376" y="105"/>
                  <a:pt x="357" y="60"/>
                  <a:pt x="353" y="13"/>
                </a:cubicBezTo>
                <a:cubicBezTo>
                  <a:pt x="352" y="6"/>
                  <a:pt x="346" y="0"/>
                  <a:pt x="338" y="0"/>
                </a:cubicBezTo>
                <a:cubicBezTo>
                  <a:pt x="157" y="0"/>
                  <a:pt x="157" y="0"/>
                  <a:pt x="157" y="0"/>
                </a:cubicBezTo>
                <a:cubicBezTo>
                  <a:pt x="149" y="0"/>
                  <a:pt x="142" y="7"/>
                  <a:pt x="142" y="16"/>
                </a:cubicBezTo>
                <a:cubicBezTo>
                  <a:pt x="143" y="29"/>
                  <a:pt x="144" y="42"/>
                  <a:pt x="146" y="55"/>
                </a:cubicBezTo>
                <a:cubicBezTo>
                  <a:pt x="147" y="60"/>
                  <a:pt x="147" y="60"/>
                  <a:pt x="147" y="60"/>
                </a:cubicBezTo>
                <a:cubicBezTo>
                  <a:pt x="11" y="143"/>
                  <a:pt x="11" y="143"/>
                  <a:pt x="11" y="143"/>
                </a:cubicBezTo>
                <a:cubicBezTo>
                  <a:pt x="3" y="147"/>
                  <a:pt x="0" y="158"/>
                  <a:pt x="3" y="166"/>
                </a:cubicBezTo>
                <a:lnTo>
                  <a:pt x="51" y="282"/>
                </a:lnTo>
                <a:close/>
              </a:path>
            </a:pathLst>
          </a:custGeom>
          <a:solidFill>
            <a:srgbClr val="FFCE63"/>
          </a:solidFill>
          <a:ln>
            <a:noFill/>
          </a:ln>
        </p:spPr>
        <p:txBody>
          <a:bodyPr lIns="182850" tIns="91400" rIns="182850" bIns="91400"/>
          <a:lstStyle/>
          <a:p>
            <a:pPr defTabSz="1828800" eaLnBrk="0" fontAlgn="base" hangingPunct="0">
              <a:spcBef>
                <a:spcPct val="0"/>
              </a:spcBef>
              <a:spcAft>
                <a:spcPct val="0"/>
              </a:spcAft>
            </a:pPr>
            <a:endParaRPr lang="en-US" sz="16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 name="Google Shape;956;p32">
            <a:extLst>
              <a:ext uri="{FF2B5EF4-FFF2-40B4-BE49-F238E27FC236}">
                <a16:creationId xmlns:a16="http://schemas.microsoft.com/office/drawing/2014/main" id="{66125DF3-DFF4-2826-DF75-A1E09A23FF59}"/>
              </a:ext>
            </a:extLst>
          </p:cNvPr>
          <p:cNvSpPr>
            <a:spLocks/>
          </p:cNvSpPr>
          <p:nvPr/>
        </p:nvSpPr>
        <p:spPr bwMode="auto">
          <a:xfrm>
            <a:off x="4939060" y="4441473"/>
            <a:ext cx="1073854" cy="1487518"/>
          </a:xfrm>
          <a:custGeom>
            <a:avLst/>
            <a:gdLst>
              <a:gd name="T0" fmla="*/ 134 w 297"/>
              <a:gd name="T1" fmla="*/ 5 h 411"/>
              <a:gd name="T2" fmla="*/ 6 w 297"/>
              <a:gd name="T3" fmla="*/ 133 h 411"/>
              <a:gd name="T4" fmla="*/ 7 w 297"/>
              <a:gd name="T5" fmla="*/ 155 h 411"/>
              <a:gd name="T6" fmla="*/ 38 w 297"/>
              <a:gd name="T7" fmla="*/ 180 h 411"/>
              <a:gd name="T8" fmla="*/ 42 w 297"/>
              <a:gd name="T9" fmla="*/ 183 h 411"/>
              <a:gd name="T10" fmla="*/ 4 w 297"/>
              <a:gd name="T11" fmla="*/ 338 h 411"/>
              <a:gd name="T12" fmla="*/ 15 w 297"/>
              <a:gd name="T13" fmla="*/ 360 h 411"/>
              <a:gd name="T14" fmla="*/ 131 w 297"/>
              <a:gd name="T15" fmla="*/ 407 h 411"/>
              <a:gd name="T16" fmla="*/ 154 w 297"/>
              <a:gd name="T17" fmla="*/ 400 h 411"/>
              <a:gd name="T18" fmla="*/ 236 w 297"/>
              <a:gd name="T19" fmla="*/ 264 h 411"/>
              <a:gd name="T20" fmla="*/ 241 w 297"/>
              <a:gd name="T21" fmla="*/ 265 h 411"/>
              <a:gd name="T22" fmla="*/ 281 w 297"/>
              <a:gd name="T23" fmla="*/ 269 h 411"/>
              <a:gd name="T24" fmla="*/ 297 w 297"/>
              <a:gd name="T25" fmla="*/ 254 h 411"/>
              <a:gd name="T26" fmla="*/ 297 w 297"/>
              <a:gd name="T27" fmla="*/ 72 h 411"/>
              <a:gd name="T28" fmla="*/ 283 w 297"/>
              <a:gd name="T29" fmla="*/ 58 h 411"/>
              <a:gd name="T30" fmla="*/ 155 w 297"/>
              <a:gd name="T31" fmla="*/ 5 h 411"/>
              <a:gd name="T32" fmla="*/ 134 w 297"/>
              <a:gd name="T33" fmla="*/ 5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7" h="411" extrusionOk="0">
                <a:moveTo>
                  <a:pt x="134" y="5"/>
                </a:moveTo>
                <a:cubicBezTo>
                  <a:pt x="6" y="133"/>
                  <a:pt x="6" y="133"/>
                  <a:pt x="6" y="133"/>
                </a:cubicBezTo>
                <a:cubicBezTo>
                  <a:pt x="0" y="139"/>
                  <a:pt x="0" y="149"/>
                  <a:pt x="7" y="155"/>
                </a:cubicBezTo>
                <a:cubicBezTo>
                  <a:pt x="17" y="164"/>
                  <a:pt x="27" y="172"/>
                  <a:pt x="38" y="180"/>
                </a:cubicBezTo>
                <a:cubicBezTo>
                  <a:pt x="42" y="183"/>
                  <a:pt x="42" y="183"/>
                  <a:pt x="42" y="183"/>
                </a:cubicBezTo>
                <a:cubicBezTo>
                  <a:pt x="4" y="338"/>
                  <a:pt x="4" y="338"/>
                  <a:pt x="4" y="338"/>
                </a:cubicBezTo>
                <a:cubicBezTo>
                  <a:pt x="2" y="346"/>
                  <a:pt x="7" y="356"/>
                  <a:pt x="15" y="360"/>
                </a:cubicBezTo>
                <a:cubicBezTo>
                  <a:pt x="131" y="407"/>
                  <a:pt x="131" y="407"/>
                  <a:pt x="131" y="407"/>
                </a:cubicBezTo>
                <a:cubicBezTo>
                  <a:pt x="139" y="411"/>
                  <a:pt x="149" y="407"/>
                  <a:pt x="154" y="400"/>
                </a:cubicBezTo>
                <a:cubicBezTo>
                  <a:pt x="236" y="264"/>
                  <a:pt x="236" y="264"/>
                  <a:pt x="236" y="264"/>
                </a:cubicBezTo>
                <a:cubicBezTo>
                  <a:pt x="241" y="265"/>
                  <a:pt x="241" y="265"/>
                  <a:pt x="241" y="265"/>
                </a:cubicBezTo>
                <a:cubicBezTo>
                  <a:pt x="254" y="267"/>
                  <a:pt x="268" y="268"/>
                  <a:pt x="281" y="269"/>
                </a:cubicBezTo>
                <a:cubicBezTo>
                  <a:pt x="290" y="269"/>
                  <a:pt x="297" y="262"/>
                  <a:pt x="297" y="254"/>
                </a:cubicBezTo>
                <a:cubicBezTo>
                  <a:pt x="297" y="72"/>
                  <a:pt x="297" y="72"/>
                  <a:pt x="297" y="72"/>
                </a:cubicBezTo>
                <a:cubicBezTo>
                  <a:pt x="297" y="65"/>
                  <a:pt x="290" y="58"/>
                  <a:pt x="283" y="58"/>
                </a:cubicBezTo>
                <a:cubicBezTo>
                  <a:pt x="236" y="53"/>
                  <a:pt x="191" y="35"/>
                  <a:pt x="155" y="5"/>
                </a:cubicBezTo>
                <a:cubicBezTo>
                  <a:pt x="149" y="0"/>
                  <a:pt x="140" y="0"/>
                  <a:pt x="134" y="5"/>
                </a:cubicBezTo>
                <a:close/>
              </a:path>
            </a:pathLst>
          </a:custGeom>
          <a:solidFill>
            <a:srgbClr val="FFA826"/>
          </a:solidFill>
          <a:ln>
            <a:noFill/>
          </a:ln>
        </p:spPr>
        <p:txBody>
          <a:bodyPr lIns="182850" tIns="91400" rIns="182850" bIns="91400"/>
          <a:lstStyle/>
          <a:p>
            <a:pPr defTabSz="1828800" eaLnBrk="0" fontAlgn="base" hangingPunct="0">
              <a:spcBef>
                <a:spcPct val="0"/>
              </a:spcBef>
              <a:spcAft>
                <a:spcPct val="0"/>
              </a:spcAft>
            </a:pPr>
            <a:endParaRPr lang="en-US" sz="16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 name="Google Shape;957;p32">
            <a:extLst>
              <a:ext uri="{FF2B5EF4-FFF2-40B4-BE49-F238E27FC236}">
                <a16:creationId xmlns:a16="http://schemas.microsoft.com/office/drawing/2014/main" id="{B5489630-C2F7-91BB-36A1-6B7B261683F7}"/>
              </a:ext>
            </a:extLst>
          </p:cNvPr>
          <p:cNvSpPr>
            <a:spLocks/>
          </p:cNvSpPr>
          <p:nvPr/>
        </p:nvSpPr>
        <p:spPr bwMode="auto">
          <a:xfrm>
            <a:off x="6067235" y="4437295"/>
            <a:ext cx="1066890" cy="1491697"/>
          </a:xfrm>
          <a:custGeom>
            <a:avLst/>
            <a:gdLst>
              <a:gd name="T0" fmla="*/ 0 w 295"/>
              <a:gd name="T1" fmla="*/ 73 h 412"/>
              <a:gd name="T2" fmla="*/ 0 w 295"/>
              <a:gd name="T3" fmla="*/ 255 h 412"/>
              <a:gd name="T4" fmla="*/ 15 w 295"/>
              <a:gd name="T5" fmla="*/ 269 h 412"/>
              <a:gd name="T6" fmla="*/ 55 w 295"/>
              <a:gd name="T7" fmla="*/ 266 h 412"/>
              <a:gd name="T8" fmla="*/ 59 w 295"/>
              <a:gd name="T9" fmla="*/ 265 h 412"/>
              <a:gd name="T10" fmla="*/ 142 w 295"/>
              <a:gd name="T11" fmla="*/ 401 h 412"/>
              <a:gd name="T12" fmla="*/ 165 w 295"/>
              <a:gd name="T13" fmla="*/ 409 h 412"/>
              <a:gd name="T14" fmla="*/ 281 w 295"/>
              <a:gd name="T15" fmla="*/ 361 h 412"/>
              <a:gd name="T16" fmla="*/ 292 w 295"/>
              <a:gd name="T17" fmla="*/ 339 h 412"/>
              <a:gd name="T18" fmla="*/ 254 w 295"/>
              <a:gd name="T19" fmla="*/ 184 h 412"/>
              <a:gd name="T20" fmla="*/ 258 w 295"/>
              <a:gd name="T21" fmla="*/ 181 h 412"/>
              <a:gd name="T22" fmla="*/ 289 w 295"/>
              <a:gd name="T23" fmla="*/ 156 h 412"/>
              <a:gd name="T24" fmla="*/ 289 w 295"/>
              <a:gd name="T25" fmla="*/ 134 h 412"/>
              <a:gd name="T26" fmla="*/ 161 w 295"/>
              <a:gd name="T27" fmla="*/ 6 h 412"/>
              <a:gd name="T28" fmla="*/ 141 w 295"/>
              <a:gd name="T29" fmla="*/ 5 h 412"/>
              <a:gd name="T30" fmla="*/ 13 w 295"/>
              <a:gd name="T31" fmla="*/ 59 h 412"/>
              <a:gd name="T32" fmla="*/ 0 w 295"/>
              <a:gd name="T33" fmla="*/ 73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5" h="412" extrusionOk="0">
                <a:moveTo>
                  <a:pt x="0" y="73"/>
                </a:moveTo>
                <a:cubicBezTo>
                  <a:pt x="0" y="255"/>
                  <a:pt x="0" y="255"/>
                  <a:pt x="0" y="255"/>
                </a:cubicBezTo>
                <a:cubicBezTo>
                  <a:pt x="0" y="263"/>
                  <a:pt x="7" y="270"/>
                  <a:pt x="15" y="269"/>
                </a:cubicBezTo>
                <a:cubicBezTo>
                  <a:pt x="28" y="269"/>
                  <a:pt x="41" y="268"/>
                  <a:pt x="55" y="266"/>
                </a:cubicBezTo>
                <a:cubicBezTo>
                  <a:pt x="59" y="265"/>
                  <a:pt x="59" y="265"/>
                  <a:pt x="59" y="265"/>
                </a:cubicBezTo>
                <a:cubicBezTo>
                  <a:pt x="142" y="401"/>
                  <a:pt x="142" y="401"/>
                  <a:pt x="142" y="401"/>
                </a:cubicBezTo>
                <a:cubicBezTo>
                  <a:pt x="147" y="409"/>
                  <a:pt x="157" y="412"/>
                  <a:pt x="165" y="409"/>
                </a:cubicBezTo>
                <a:cubicBezTo>
                  <a:pt x="281" y="361"/>
                  <a:pt x="281" y="361"/>
                  <a:pt x="281" y="361"/>
                </a:cubicBezTo>
                <a:cubicBezTo>
                  <a:pt x="289" y="357"/>
                  <a:pt x="294" y="348"/>
                  <a:pt x="292" y="339"/>
                </a:cubicBezTo>
                <a:cubicBezTo>
                  <a:pt x="254" y="184"/>
                  <a:pt x="254" y="184"/>
                  <a:pt x="254" y="184"/>
                </a:cubicBezTo>
                <a:cubicBezTo>
                  <a:pt x="258" y="181"/>
                  <a:pt x="258" y="181"/>
                  <a:pt x="258" y="181"/>
                </a:cubicBezTo>
                <a:cubicBezTo>
                  <a:pt x="269" y="173"/>
                  <a:pt x="279" y="165"/>
                  <a:pt x="289" y="156"/>
                </a:cubicBezTo>
                <a:cubicBezTo>
                  <a:pt x="295" y="150"/>
                  <a:pt x="295" y="140"/>
                  <a:pt x="289" y="134"/>
                </a:cubicBezTo>
                <a:cubicBezTo>
                  <a:pt x="161" y="6"/>
                  <a:pt x="161" y="6"/>
                  <a:pt x="161" y="6"/>
                </a:cubicBezTo>
                <a:cubicBezTo>
                  <a:pt x="156" y="1"/>
                  <a:pt x="147" y="0"/>
                  <a:pt x="141" y="5"/>
                </a:cubicBezTo>
                <a:cubicBezTo>
                  <a:pt x="105" y="36"/>
                  <a:pt x="60" y="54"/>
                  <a:pt x="13" y="59"/>
                </a:cubicBezTo>
                <a:cubicBezTo>
                  <a:pt x="5" y="59"/>
                  <a:pt x="0" y="66"/>
                  <a:pt x="0" y="73"/>
                </a:cubicBezTo>
                <a:close/>
              </a:path>
            </a:pathLst>
          </a:custGeom>
          <a:solidFill>
            <a:srgbClr val="995DB3"/>
          </a:solidFill>
          <a:ln>
            <a:noFill/>
          </a:ln>
        </p:spPr>
        <p:txBody>
          <a:bodyPr lIns="182850" tIns="91400" rIns="182850" bIns="91400"/>
          <a:lstStyle/>
          <a:p>
            <a:pPr defTabSz="1828800" eaLnBrk="0" fontAlgn="base" hangingPunct="0">
              <a:spcBef>
                <a:spcPct val="0"/>
              </a:spcBef>
              <a:spcAft>
                <a:spcPct val="0"/>
              </a:spcAft>
            </a:pPr>
            <a:endParaRPr lang="en-US" sz="16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6" name="Google Shape;958;p32">
            <a:extLst>
              <a:ext uri="{FF2B5EF4-FFF2-40B4-BE49-F238E27FC236}">
                <a16:creationId xmlns:a16="http://schemas.microsoft.com/office/drawing/2014/main" id="{9CA4FBD8-959B-D572-C524-773B098C332B}"/>
              </a:ext>
            </a:extLst>
          </p:cNvPr>
          <p:cNvSpPr>
            <a:spLocks/>
          </p:cNvSpPr>
          <p:nvPr/>
        </p:nvSpPr>
        <p:spPr bwMode="auto">
          <a:xfrm>
            <a:off x="6667534" y="2711607"/>
            <a:ext cx="1487518" cy="1071068"/>
          </a:xfrm>
          <a:custGeom>
            <a:avLst/>
            <a:gdLst>
              <a:gd name="T0" fmla="*/ 181 w 411"/>
              <a:gd name="T1" fmla="*/ 37 h 296"/>
              <a:gd name="T2" fmla="*/ 155 w 411"/>
              <a:gd name="T3" fmla="*/ 6 h 296"/>
              <a:gd name="T4" fmla="*/ 134 w 411"/>
              <a:gd name="T5" fmla="*/ 6 h 296"/>
              <a:gd name="T6" fmla="*/ 6 w 411"/>
              <a:gd name="T7" fmla="*/ 134 h 296"/>
              <a:gd name="T8" fmla="*/ 4 w 411"/>
              <a:gd name="T9" fmla="*/ 154 h 296"/>
              <a:gd name="T10" fmla="*/ 58 w 411"/>
              <a:gd name="T11" fmla="*/ 283 h 296"/>
              <a:gd name="T12" fmla="*/ 73 w 411"/>
              <a:gd name="T13" fmla="*/ 296 h 296"/>
              <a:gd name="T14" fmla="*/ 254 w 411"/>
              <a:gd name="T15" fmla="*/ 296 h 296"/>
              <a:gd name="T16" fmla="*/ 269 w 411"/>
              <a:gd name="T17" fmla="*/ 281 h 296"/>
              <a:gd name="T18" fmla="*/ 265 w 411"/>
              <a:gd name="T19" fmla="*/ 241 h 296"/>
              <a:gd name="T20" fmla="*/ 264 w 411"/>
              <a:gd name="T21" fmla="*/ 236 h 296"/>
              <a:gd name="T22" fmla="*/ 400 w 411"/>
              <a:gd name="T23" fmla="*/ 153 h 296"/>
              <a:gd name="T24" fmla="*/ 408 w 411"/>
              <a:gd name="T25" fmla="*/ 130 h 296"/>
              <a:gd name="T26" fmla="*/ 360 w 411"/>
              <a:gd name="T27" fmla="*/ 15 h 296"/>
              <a:gd name="T28" fmla="*/ 339 w 411"/>
              <a:gd name="T29" fmla="*/ 4 h 296"/>
              <a:gd name="T30" fmla="*/ 184 w 411"/>
              <a:gd name="T31" fmla="*/ 41 h 296"/>
              <a:gd name="T32" fmla="*/ 181 w 411"/>
              <a:gd name="T33" fmla="*/ 3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1" h="296" extrusionOk="0">
                <a:moveTo>
                  <a:pt x="181" y="37"/>
                </a:moveTo>
                <a:cubicBezTo>
                  <a:pt x="173" y="27"/>
                  <a:pt x="164" y="16"/>
                  <a:pt x="155" y="6"/>
                </a:cubicBezTo>
                <a:cubicBezTo>
                  <a:pt x="149" y="0"/>
                  <a:pt x="140" y="0"/>
                  <a:pt x="134" y="6"/>
                </a:cubicBezTo>
                <a:cubicBezTo>
                  <a:pt x="6" y="134"/>
                  <a:pt x="6" y="134"/>
                  <a:pt x="6" y="134"/>
                </a:cubicBezTo>
                <a:cubicBezTo>
                  <a:pt x="0" y="140"/>
                  <a:pt x="0" y="148"/>
                  <a:pt x="4" y="154"/>
                </a:cubicBezTo>
                <a:cubicBezTo>
                  <a:pt x="35" y="190"/>
                  <a:pt x="54" y="236"/>
                  <a:pt x="58" y="283"/>
                </a:cubicBezTo>
                <a:cubicBezTo>
                  <a:pt x="59" y="290"/>
                  <a:pt x="65" y="296"/>
                  <a:pt x="73" y="296"/>
                </a:cubicBezTo>
                <a:cubicBezTo>
                  <a:pt x="254" y="296"/>
                  <a:pt x="254" y="296"/>
                  <a:pt x="254" y="296"/>
                </a:cubicBezTo>
                <a:cubicBezTo>
                  <a:pt x="262" y="296"/>
                  <a:pt x="269" y="289"/>
                  <a:pt x="269" y="281"/>
                </a:cubicBezTo>
                <a:cubicBezTo>
                  <a:pt x="268" y="267"/>
                  <a:pt x="267" y="254"/>
                  <a:pt x="265" y="241"/>
                </a:cubicBezTo>
                <a:cubicBezTo>
                  <a:pt x="264" y="236"/>
                  <a:pt x="264" y="236"/>
                  <a:pt x="264" y="236"/>
                </a:cubicBezTo>
                <a:cubicBezTo>
                  <a:pt x="400" y="153"/>
                  <a:pt x="400" y="153"/>
                  <a:pt x="400" y="153"/>
                </a:cubicBezTo>
                <a:cubicBezTo>
                  <a:pt x="408" y="149"/>
                  <a:pt x="411" y="138"/>
                  <a:pt x="408" y="130"/>
                </a:cubicBezTo>
                <a:cubicBezTo>
                  <a:pt x="360" y="15"/>
                  <a:pt x="360" y="15"/>
                  <a:pt x="360" y="15"/>
                </a:cubicBezTo>
                <a:cubicBezTo>
                  <a:pt x="357" y="7"/>
                  <a:pt x="347" y="2"/>
                  <a:pt x="339" y="4"/>
                </a:cubicBezTo>
                <a:cubicBezTo>
                  <a:pt x="184" y="41"/>
                  <a:pt x="184" y="41"/>
                  <a:pt x="184" y="41"/>
                </a:cubicBezTo>
                <a:lnTo>
                  <a:pt x="181" y="37"/>
                </a:lnTo>
                <a:close/>
              </a:path>
            </a:pathLst>
          </a:custGeom>
          <a:solidFill>
            <a:srgbClr val="7DD1CE"/>
          </a:solidFill>
          <a:ln>
            <a:noFill/>
          </a:ln>
        </p:spPr>
        <p:txBody>
          <a:bodyPr lIns="182850" tIns="91400" rIns="182850" bIns="91400"/>
          <a:lstStyle/>
          <a:p>
            <a:pPr defTabSz="1828800" eaLnBrk="0" fontAlgn="base" hangingPunct="0">
              <a:spcBef>
                <a:spcPct val="0"/>
              </a:spcBef>
              <a:spcAft>
                <a:spcPct val="0"/>
              </a:spcAft>
            </a:pPr>
            <a:endParaRPr lang="en-US" sz="16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7" name="Google Shape;959;p32">
            <a:extLst>
              <a:ext uri="{FF2B5EF4-FFF2-40B4-BE49-F238E27FC236}">
                <a16:creationId xmlns:a16="http://schemas.microsoft.com/office/drawing/2014/main" id="{3A3B6495-73EE-49F1-CFE8-4086AF40F206}"/>
              </a:ext>
            </a:extLst>
          </p:cNvPr>
          <p:cNvSpPr>
            <a:spLocks/>
          </p:cNvSpPr>
          <p:nvPr/>
        </p:nvSpPr>
        <p:spPr bwMode="auto">
          <a:xfrm>
            <a:off x="6067235" y="1690679"/>
            <a:ext cx="1066890" cy="1487518"/>
          </a:xfrm>
          <a:custGeom>
            <a:avLst/>
            <a:gdLst>
              <a:gd name="T0" fmla="*/ 254 w 295"/>
              <a:gd name="T1" fmla="*/ 228 h 411"/>
              <a:gd name="T2" fmla="*/ 292 w 295"/>
              <a:gd name="T3" fmla="*/ 73 h 411"/>
              <a:gd name="T4" fmla="*/ 281 w 295"/>
              <a:gd name="T5" fmla="*/ 52 h 411"/>
              <a:gd name="T6" fmla="*/ 165 w 295"/>
              <a:gd name="T7" fmla="*/ 4 h 411"/>
              <a:gd name="T8" fmla="*/ 142 w 295"/>
              <a:gd name="T9" fmla="*/ 11 h 411"/>
              <a:gd name="T10" fmla="*/ 60 w 295"/>
              <a:gd name="T11" fmla="*/ 147 h 411"/>
              <a:gd name="T12" fmla="*/ 55 w 295"/>
              <a:gd name="T13" fmla="*/ 147 h 411"/>
              <a:gd name="T14" fmla="*/ 15 w 295"/>
              <a:gd name="T15" fmla="*/ 143 h 411"/>
              <a:gd name="T16" fmla="*/ 0 w 295"/>
              <a:gd name="T17" fmla="*/ 158 h 411"/>
              <a:gd name="T18" fmla="*/ 0 w 295"/>
              <a:gd name="T19" fmla="*/ 339 h 411"/>
              <a:gd name="T20" fmla="*/ 13 w 295"/>
              <a:gd name="T21" fmla="*/ 354 h 411"/>
              <a:gd name="T22" fmla="*/ 141 w 295"/>
              <a:gd name="T23" fmla="*/ 406 h 411"/>
              <a:gd name="T24" fmla="*/ 161 w 295"/>
              <a:gd name="T25" fmla="*/ 406 h 411"/>
              <a:gd name="T26" fmla="*/ 289 w 295"/>
              <a:gd name="T27" fmla="*/ 277 h 411"/>
              <a:gd name="T28" fmla="*/ 289 w 295"/>
              <a:gd name="T29" fmla="*/ 256 h 411"/>
              <a:gd name="T30" fmla="*/ 258 w 295"/>
              <a:gd name="T31" fmla="*/ 231 h 411"/>
              <a:gd name="T32" fmla="*/ 254 w 295"/>
              <a:gd name="T33" fmla="*/ 228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5" h="411" extrusionOk="0">
                <a:moveTo>
                  <a:pt x="254" y="228"/>
                </a:moveTo>
                <a:cubicBezTo>
                  <a:pt x="292" y="73"/>
                  <a:pt x="292" y="73"/>
                  <a:pt x="292" y="73"/>
                </a:cubicBezTo>
                <a:cubicBezTo>
                  <a:pt x="294" y="65"/>
                  <a:pt x="289" y="55"/>
                  <a:pt x="281" y="52"/>
                </a:cubicBezTo>
                <a:cubicBezTo>
                  <a:pt x="165" y="4"/>
                  <a:pt x="165" y="4"/>
                  <a:pt x="165" y="4"/>
                </a:cubicBezTo>
                <a:cubicBezTo>
                  <a:pt x="157" y="0"/>
                  <a:pt x="147" y="4"/>
                  <a:pt x="142" y="11"/>
                </a:cubicBezTo>
                <a:cubicBezTo>
                  <a:pt x="60" y="147"/>
                  <a:pt x="60" y="147"/>
                  <a:pt x="60" y="147"/>
                </a:cubicBezTo>
                <a:cubicBezTo>
                  <a:pt x="55" y="147"/>
                  <a:pt x="55" y="147"/>
                  <a:pt x="55" y="147"/>
                </a:cubicBezTo>
                <a:cubicBezTo>
                  <a:pt x="42" y="145"/>
                  <a:pt x="28" y="143"/>
                  <a:pt x="15" y="143"/>
                </a:cubicBezTo>
                <a:cubicBezTo>
                  <a:pt x="7" y="142"/>
                  <a:pt x="0" y="149"/>
                  <a:pt x="0" y="158"/>
                </a:cubicBezTo>
                <a:cubicBezTo>
                  <a:pt x="0" y="339"/>
                  <a:pt x="0" y="339"/>
                  <a:pt x="0" y="339"/>
                </a:cubicBezTo>
                <a:cubicBezTo>
                  <a:pt x="0" y="347"/>
                  <a:pt x="6" y="353"/>
                  <a:pt x="13" y="354"/>
                </a:cubicBezTo>
                <a:cubicBezTo>
                  <a:pt x="60" y="358"/>
                  <a:pt x="105" y="376"/>
                  <a:pt x="141" y="406"/>
                </a:cubicBezTo>
                <a:cubicBezTo>
                  <a:pt x="147" y="411"/>
                  <a:pt x="155" y="411"/>
                  <a:pt x="161" y="406"/>
                </a:cubicBezTo>
                <a:cubicBezTo>
                  <a:pt x="289" y="277"/>
                  <a:pt x="289" y="277"/>
                  <a:pt x="289" y="277"/>
                </a:cubicBezTo>
                <a:cubicBezTo>
                  <a:pt x="295" y="271"/>
                  <a:pt x="295" y="262"/>
                  <a:pt x="289" y="256"/>
                </a:cubicBezTo>
                <a:cubicBezTo>
                  <a:pt x="279" y="247"/>
                  <a:pt x="269" y="239"/>
                  <a:pt x="258" y="231"/>
                </a:cubicBezTo>
                <a:lnTo>
                  <a:pt x="254" y="228"/>
                </a:lnTo>
                <a:close/>
              </a:path>
            </a:pathLst>
          </a:custGeom>
          <a:solidFill>
            <a:srgbClr val="63357A"/>
          </a:solidFill>
          <a:ln>
            <a:noFill/>
          </a:ln>
        </p:spPr>
        <p:txBody>
          <a:bodyPr lIns="182850" tIns="91400" rIns="182850" bIns="91400"/>
          <a:lstStyle/>
          <a:p>
            <a:pPr defTabSz="1828800" eaLnBrk="0" fontAlgn="base" hangingPunct="0">
              <a:spcBef>
                <a:spcPct val="0"/>
              </a:spcBef>
              <a:spcAft>
                <a:spcPct val="0"/>
              </a:spcAft>
            </a:pPr>
            <a:endParaRPr lang="en-US" sz="16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8" name="Google Shape;960;p32">
            <a:extLst>
              <a:ext uri="{FF2B5EF4-FFF2-40B4-BE49-F238E27FC236}">
                <a16:creationId xmlns:a16="http://schemas.microsoft.com/office/drawing/2014/main" id="{E2C51894-0EA6-0EF1-F018-26AE8E789667}"/>
              </a:ext>
            </a:extLst>
          </p:cNvPr>
          <p:cNvSpPr>
            <a:spLocks/>
          </p:cNvSpPr>
          <p:nvPr/>
        </p:nvSpPr>
        <p:spPr bwMode="auto">
          <a:xfrm>
            <a:off x="3922311" y="2711607"/>
            <a:ext cx="1487518" cy="1071068"/>
          </a:xfrm>
          <a:custGeom>
            <a:avLst/>
            <a:gdLst>
              <a:gd name="T0" fmla="*/ 227 w 411"/>
              <a:gd name="T1" fmla="*/ 41 h 296"/>
              <a:gd name="T2" fmla="*/ 72 w 411"/>
              <a:gd name="T3" fmla="*/ 4 h 296"/>
              <a:gd name="T4" fmla="*/ 51 w 411"/>
              <a:gd name="T5" fmla="*/ 15 h 296"/>
              <a:gd name="T6" fmla="*/ 3 w 411"/>
              <a:gd name="T7" fmla="*/ 130 h 296"/>
              <a:gd name="T8" fmla="*/ 10 w 411"/>
              <a:gd name="T9" fmla="*/ 153 h 296"/>
              <a:gd name="T10" fmla="*/ 147 w 411"/>
              <a:gd name="T11" fmla="*/ 236 h 296"/>
              <a:gd name="T12" fmla="*/ 146 w 411"/>
              <a:gd name="T13" fmla="*/ 241 h 296"/>
              <a:gd name="T14" fmla="*/ 142 w 411"/>
              <a:gd name="T15" fmla="*/ 281 h 296"/>
              <a:gd name="T16" fmla="*/ 157 w 411"/>
              <a:gd name="T17" fmla="*/ 296 h 296"/>
              <a:gd name="T18" fmla="*/ 338 w 411"/>
              <a:gd name="T19" fmla="*/ 296 h 296"/>
              <a:gd name="T20" fmla="*/ 353 w 411"/>
              <a:gd name="T21" fmla="*/ 282 h 296"/>
              <a:gd name="T22" fmla="*/ 370 w 411"/>
              <a:gd name="T23" fmla="*/ 215 h 296"/>
              <a:gd name="T24" fmla="*/ 406 w 411"/>
              <a:gd name="T25" fmla="*/ 155 h 296"/>
              <a:gd name="T26" fmla="*/ 405 w 411"/>
              <a:gd name="T27" fmla="*/ 134 h 296"/>
              <a:gd name="T28" fmla="*/ 277 w 411"/>
              <a:gd name="T29" fmla="*/ 6 h 296"/>
              <a:gd name="T30" fmla="*/ 256 w 411"/>
              <a:gd name="T31" fmla="*/ 7 h 296"/>
              <a:gd name="T32" fmla="*/ 230 w 411"/>
              <a:gd name="T33" fmla="*/ 37 h 296"/>
              <a:gd name="T34" fmla="*/ 227 w 411"/>
              <a:gd name="T35" fmla="*/ 41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1" h="296" extrusionOk="0">
                <a:moveTo>
                  <a:pt x="227" y="41"/>
                </a:moveTo>
                <a:cubicBezTo>
                  <a:pt x="72" y="4"/>
                  <a:pt x="72" y="4"/>
                  <a:pt x="72" y="4"/>
                </a:cubicBezTo>
                <a:cubicBezTo>
                  <a:pt x="64" y="2"/>
                  <a:pt x="54" y="7"/>
                  <a:pt x="51" y="15"/>
                </a:cubicBezTo>
                <a:cubicBezTo>
                  <a:pt x="3" y="130"/>
                  <a:pt x="3" y="130"/>
                  <a:pt x="3" y="130"/>
                </a:cubicBezTo>
                <a:cubicBezTo>
                  <a:pt x="0" y="138"/>
                  <a:pt x="3" y="149"/>
                  <a:pt x="10" y="153"/>
                </a:cubicBezTo>
                <a:cubicBezTo>
                  <a:pt x="147" y="236"/>
                  <a:pt x="147" y="236"/>
                  <a:pt x="147" y="236"/>
                </a:cubicBezTo>
                <a:cubicBezTo>
                  <a:pt x="146" y="241"/>
                  <a:pt x="146" y="241"/>
                  <a:pt x="146" y="241"/>
                </a:cubicBezTo>
                <a:cubicBezTo>
                  <a:pt x="144" y="254"/>
                  <a:pt x="143" y="267"/>
                  <a:pt x="142" y="281"/>
                </a:cubicBezTo>
                <a:cubicBezTo>
                  <a:pt x="142" y="289"/>
                  <a:pt x="149" y="296"/>
                  <a:pt x="157" y="296"/>
                </a:cubicBezTo>
                <a:cubicBezTo>
                  <a:pt x="338" y="296"/>
                  <a:pt x="338" y="296"/>
                  <a:pt x="338" y="296"/>
                </a:cubicBezTo>
                <a:cubicBezTo>
                  <a:pt x="346" y="296"/>
                  <a:pt x="352" y="290"/>
                  <a:pt x="353" y="282"/>
                </a:cubicBezTo>
                <a:cubicBezTo>
                  <a:pt x="355" y="259"/>
                  <a:pt x="361" y="236"/>
                  <a:pt x="370" y="215"/>
                </a:cubicBezTo>
                <a:cubicBezTo>
                  <a:pt x="379" y="193"/>
                  <a:pt x="391" y="173"/>
                  <a:pt x="406" y="155"/>
                </a:cubicBezTo>
                <a:cubicBezTo>
                  <a:pt x="411" y="149"/>
                  <a:pt x="411" y="140"/>
                  <a:pt x="405" y="134"/>
                </a:cubicBezTo>
                <a:cubicBezTo>
                  <a:pt x="277" y="6"/>
                  <a:pt x="277" y="6"/>
                  <a:pt x="277" y="6"/>
                </a:cubicBezTo>
                <a:cubicBezTo>
                  <a:pt x="271" y="0"/>
                  <a:pt x="261" y="0"/>
                  <a:pt x="256" y="7"/>
                </a:cubicBezTo>
                <a:cubicBezTo>
                  <a:pt x="247" y="16"/>
                  <a:pt x="238" y="27"/>
                  <a:pt x="230" y="37"/>
                </a:cubicBezTo>
                <a:lnTo>
                  <a:pt x="227" y="41"/>
                </a:lnTo>
                <a:close/>
              </a:path>
            </a:pathLst>
          </a:custGeom>
          <a:solidFill>
            <a:srgbClr val="385085"/>
          </a:solidFill>
          <a:ln>
            <a:noFill/>
          </a:ln>
        </p:spPr>
        <p:txBody>
          <a:bodyPr lIns="182850" tIns="91400" rIns="182850" bIns="91400"/>
          <a:lstStyle/>
          <a:p>
            <a:pPr defTabSz="1828800" eaLnBrk="0" fontAlgn="base" hangingPunct="0">
              <a:spcBef>
                <a:spcPct val="0"/>
              </a:spcBef>
              <a:spcAft>
                <a:spcPct val="0"/>
              </a:spcAft>
            </a:pPr>
            <a:endParaRPr lang="en-US" sz="16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9" name="Google Shape;961;p32">
            <a:extLst>
              <a:ext uri="{FF2B5EF4-FFF2-40B4-BE49-F238E27FC236}">
                <a16:creationId xmlns:a16="http://schemas.microsoft.com/office/drawing/2014/main" id="{973653B4-237F-52F8-2051-FBC9EE090F5E}"/>
              </a:ext>
            </a:extLst>
          </p:cNvPr>
          <p:cNvSpPr>
            <a:spLocks/>
          </p:cNvSpPr>
          <p:nvPr/>
        </p:nvSpPr>
        <p:spPr bwMode="auto">
          <a:xfrm>
            <a:off x="6667534" y="3836995"/>
            <a:ext cx="1487518" cy="1071068"/>
          </a:xfrm>
          <a:custGeom>
            <a:avLst/>
            <a:gdLst>
              <a:gd name="T0" fmla="*/ 184 w 411"/>
              <a:gd name="T1" fmla="*/ 255 h 296"/>
              <a:gd name="T2" fmla="*/ 338 w 411"/>
              <a:gd name="T3" fmla="*/ 292 h 296"/>
              <a:gd name="T4" fmla="*/ 360 w 411"/>
              <a:gd name="T5" fmla="*/ 282 h 296"/>
              <a:gd name="T6" fmla="*/ 408 w 411"/>
              <a:gd name="T7" fmla="*/ 166 h 296"/>
              <a:gd name="T8" fmla="*/ 400 w 411"/>
              <a:gd name="T9" fmla="*/ 143 h 296"/>
              <a:gd name="T10" fmla="*/ 264 w 411"/>
              <a:gd name="T11" fmla="*/ 60 h 296"/>
              <a:gd name="T12" fmla="*/ 265 w 411"/>
              <a:gd name="T13" fmla="*/ 55 h 296"/>
              <a:gd name="T14" fmla="*/ 269 w 411"/>
              <a:gd name="T15" fmla="*/ 15 h 296"/>
              <a:gd name="T16" fmla="*/ 254 w 411"/>
              <a:gd name="T17" fmla="*/ 0 h 296"/>
              <a:gd name="T18" fmla="*/ 73 w 411"/>
              <a:gd name="T19" fmla="*/ 0 h 296"/>
              <a:gd name="T20" fmla="*/ 58 w 411"/>
              <a:gd name="T21" fmla="*/ 14 h 296"/>
              <a:gd name="T22" fmla="*/ 41 w 411"/>
              <a:gd name="T23" fmla="*/ 82 h 296"/>
              <a:gd name="T24" fmla="*/ 5 w 411"/>
              <a:gd name="T25" fmla="*/ 141 h 296"/>
              <a:gd name="T26" fmla="*/ 6 w 411"/>
              <a:gd name="T27" fmla="*/ 162 h 296"/>
              <a:gd name="T28" fmla="*/ 134 w 411"/>
              <a:gd name="T29" fmla="*/ 290 h 296"/>
              <a:gd name="T30" fmla="*/ 155 w 411"/>
              <a:gd name="T31" fmla="*/ 290 h 296"/>
              <a:gd name="T32" fmla="*/ 181 w 411"/>
              <a:gd name="T33" fmla="*/ 259 h 296"/>
              <a:gd name="T34" fmla="*/ 184 w 411"/>
              <a:gd name="T35" fmla="*/ 255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1" h="296" extrusionOk="0">
                <a:moveTo>
                  <a:pt x="184" y="255"/>
                </a:moveTo>
                <a:cubicBezTo>
                  <a:pt x="338" y="292"/>
                  <a:pt x="338" y="292"/>
                  <a:pt x="338" y="292"/>
                </a:cubicBezTo>
                <a:cubicBezTo>
                  <a:pt x="347" y="295"/>
                  <a:pt x="357" y="290"/>
                  <a:pt x="360" y="282"/>
                </a:cubicBezTo>
                <a:cubicBezTo>
                  <a:pt x="408" y="166"/>
                  <a:pt x="408" y="166"/>
                  <a:pt x="408" y="166"/>
                </a:cubicBezTo>
                <a:cubicBezTo>
                  <a:pt x="411" y="158"/>
                  <a:pt x="408" y="147"/>
                  <a:pt x="400" y="143"/>
                </a:cubicBezTo>
                <a:cubicBezTo>
                  <a:pt x="264" y="60"/>
                  <a:pt x="264" y="60"/>
                  <a:pt x="264" y="60"/>
                </a:cubicBezTo>
                <a:cubicBezTo>
                  <a:pt x="265" y="55"/>
                  <a:pt x="265" y="55"/>
                  <a:pt x="265" y="55"/>
                </a:cubicBezTo>
                <a:cubicBezTo>
                  <a:pt x="267" y="42"/>
                  <a:pt x="268" y="29"/>
                  <a:pt x="269" y="15"/>
                </a:cubicBezTo>
                <a:cubicBezTo>
                  <a:pt x="269" y="7"/>
                  <a:pt x="262" y="0"/>
                  <a:pt x="254" y="0"/>
                </a:cubicBezTo>
                <a:cubicBezTo>
                  <a:pt x="73" y="0"/>
                  <a:pt x="73" y="0"/>
                  <a:pt x="73" y="0"/>
                </a:cubicBezTo>
                <a:cubicBezTo>
                  <a:pt x="65" y="0"/>
                  <a:pt x="59" y="6"/>
                  <a:pt x="58" y="14"/>
                </a:cubicBezTo>
                <a:cubicBezTo>
                  <a:pt x="56" y="37"/>
                  <a:pt x="50" y="60"/>
                  <a:pt x="41" y="82"/>
                </a:cubicBezTo>
                <a:cubicBezTo>
                  <a:pt x="32" y="104"/>
                  <a:pt x="20" y="124"/>
                  <a:pt x="5" y="141"/>
                </a:cubicBezTo>
                <a:cubicBezTo>
                  <a:pt x="0" y="147"/>
                  <a:pt x="0" y="156"/>
                  <a:pt x="6" y="162"/>
                </a:cubicBezTo>
                <a:cubicBezTo>
                  <a:pt x="134" y="290"/>
                  <a:pt x="134" y="290"/>
                  <a:pt x="134" y="290"/>
                </a:cubicBezTo>
                <a:cubicBezTo>
                  <a:pt x="140" y="296"/>
                  <a:pt x="150" y="296"/>
                  <a:pt x="155" y="290"/>
                </a:cubicBezTo>
                <a:cubicBezTo>
                  <a:pt x="164" y="280"/>
                  <a:pt x="173" y="269"/>
                  <a:pt x="181" y="259"/>
                </a:cubicBezTo>
                <a:lnTo>
                  <a:pt x="184" y="255"/>
                </a:lnTo>
                <a:close/>
              </a:path>
            </a:pathLst>
          </a:custGeom>
          <a:solidFill>
            <a:srgbClr val="419CCC"/>
          </a:solidFill>
          <a:ln>
            <a:noFill/>
          </a:ln>
        </p:spPr>
        <p:txBody>
          <a:bodyPr lIns="182850" tIns="91400" rIns="182850" bIns="91400"/>
          <a:lstStyle/>
          <a:p>
            <a:pPr defTabSz="1828800" eaLnBrk="0" fontAlgn="base" hangingPunct="0">
              <a:spcBef>
                <a:spcPct val="0"/>
              </a:spcBef>
              <a:spcAft>
                <a:spcPct val="0"/>
              </a:spcAft>
            </a:pPr>
            <a:endParaRPr lang="en-US" sz="16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 name="Google Shape;962;p32">
            <a:extLst>
              <a:ext uri="{FF2B5EF4-FFF2-40B4-BE49-F238E27FC236}">
                <a16:creationId xmlns:a16="http://schemas.microsoft.com/office/drawing/2014/main" id="{63EDDA75-8A9F-38D1-77AB-DEE099C6D86C}"/>
              </a:ext>
            </a:extLst>
          </p:cNvPr>
          <p:cNvSpPr>
            <a:spLocks/>
          </p:cNvSpPr>
          <p:nvPr/>
        </p:nvSpPr>
        <p:spPr bwMode="auto">
          <a:xfrm>
            <a:off x="4943238" y="1690679"/>
            <a:ext cx="1069676" cy="1490304"/>
          </a:xfrm>
          <a:custGeom>
            <a:avLst/>
            <a:gdLst>
              <a:gd name="T0" fmla="*/ 296 w 296"/>
              <a:gd name="T1" fmla="*/ 339 h 412"/>
              <a:gd name="T2" fmla="*/ 296 w 296"/>
              <a:gd name="T3" fmla="*/ 158 h 412"/>
              <a:gd name="T4" fmla="*/ 280 w 296"/>
              <a:gd name="T5" fmla="*/ 143 h 412"/>
              <a:gd name="T6" fmla="*/ 240 w 296"/>
              <a:gd name="T7" fmla="*/ 147 h 412"/>
              <a:gd name="T8" fmla="*/ 236 w 296"/>
              <a:gd name="T9" fmla="*/ 147 h 412"/>
              <a:gd name="T10" fmla="*/ 153 w 296"/>
              <a:gd name="T11" fmla="*/ 11 h 412"/>
              <a:gd name="T12" fmla="*/ 130 w 296"/>
              <a:gd name="T13" fmla="*/ 4 h 412"/>
              <a:gd name="T14" fmla="*/ 14 w 296"/>
              <a:gd name="T15" fmla="*/ 51 h 412"/>
              <a:gd name="T16" fmla="*/ 3 w 296"/>
              <a:gd name="T17" fmla="*/ 73 h 412"/>
              <a:gd name="T18" fmla="*/ 41 w 296"/>
              <a:gd name="T19" fmla="*/ 228 h 412"/>
              <a:gd name="T20" fmla="*/ 37 w 296"/>
              <a:gd name="T21" fmla="*/ 231 h 412"/>
              <a:gd name="T22" fmla="*/ 6 w 296"/>
              <a:gd name="T23" fmla="*/ 256 h 412"/>
              <a:gd name="T24" fmla="*/ 6 w 296"/>
              <a:gd name="T25" fmla="*/ 278 h 412"/>
              <a:gd name="T26" fmla="*/ 134 w 296"/>
              <a:gd name="T27" fmla="*/ 406 h 412"/>
              <a:gd name="T28" fmla="*/ 154 w 296"/>
              <a:gd name="T29" fmla="*/ 407 h 412"/>
              <a:gd name="T30" fmla="*/ 282 w 296"/>
              <a:gd name="T31" fmla="*/ 354 h 412"/>
              <a:gd name="T32" fmla="*/ 296 w 296"/>
              <a:gd name="T33" fmla="*/ 339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412" extrusionOk="0">
                <a:moveTo>
                  <a:pt x="296" y="339"/>
                </a:moveTo>
                <a:cubicBezTo>
                  <a:pt x="296" y="158"/>
                  <a:pt x="296" y="158"/>
                  <a:pt x="296" y="158"/>
                </a:cubicBezTo>
                <a:cubicBezTo>
                  <a:pt x="296" y="149"/>
                  <a:pt x="289" y="142"/>
                  <a:pt x="280" y="143"/>
                </a:cubicBezTo>
                <a:cubicBezTo>
                  <a:pt x="267" y="143"/>
                  <a:pt x="254" y="145"/>
                  <a:pt x="240" y="147"/>
                </a:cubicBezTo>
                <a:cubicBezTo>
                  <a:pt x="236" y="147"/>
                  <a:pt x="236" y="147"/>
                  <a:pt x="236" y="147"/>
                </a:cubicBezTo>
                <a:cubicBezTo>
                  <a:pt x="153" y="11"/>
                  <a:pt x="153" y="11"/>
                  <a:pt x="153" y="11"/>
                </a:cubicBezTo>
                <a:cubicBezTo>
                  <a:pt x="148" y="4"/>
                  <a:pt x="137" y="0"/>
                  <a:pt x="130" y="4"/>
                </a:cubicBezTo>
                <a:cubicBezTo>
                  <a:pt x="14" y="51"/>
                  <a:pt x="14" y="51"/>
                  <a:pt x="14" y="51"/>
                </a:cubicBezTo>
                <a:cubicBezTo>
                  <a:pt x="6" y="55"/>
                  <a:pt x="1" y="65"/>
                  <a:pt x="3" y="73"/>
                </a:cubicBezTo>
                <a:cubicBezTo>
                  <a:pt x="41" y="228"/>
                  <a:pt x="41" y="228"/>
                  <a:pt x="41" y="228"/>
                </a:cubicBezTo>
                <a:cubicBezTo>
                  <a:pt x="37" y="231"/>
                  <a:pt x="37" y="231"/>
                  <a:pt x="37" y="231"/>
                </a:cubicBezTo>
                <a:cubicBezTo>
                  <a:pt x="26" y="239"/>
                  <a:pt x="16" y="247"/>
                  <a:pt x="6" y="256"/>
                </a:cubicBezTo>
                <a:cubicBezTo>
                  <a:pt x="0" y="262"/>
                  <a:pt x="0" y="272"/>
                  <a:pt x="6" y="278"/>
                </a:cubicBezTo>
                <a:cubicBezTo>
                  <a:pt x="134" y="406"/>
                  <a:pt x="134" y="406"/>
                  <a:pt x="134" y="406"/>
                </a:cubicBezTo>
                <a:cubicBezTo>
                  <a:pt x="139" y="411"/>
                  <a:pt x="148" y="412"/>
                  <a:pt x="154" y="407"/>
                </a:cubicBezTo>
                <a:cubicBezTo>
                  <a:pt x="190" y="377"/>
                  <a:pt x="235" y="358"/>
                  <a:pt x="282" y="354"/>
                </a:cubicBezTo>
                <a:cubicBezTo>
                  <a:pt x="290" y="353"/>
                  <a:pt x="296" y="346"/>
                  <a:pt x="296" y="339"/>
                </a:cubicBezTo>
                <a:close/>
              </a:path>
            </a:pathLst>
          </a:custGeom>
          <a:solidFill>
            <a:srgbClr val="F26363"/>
          </a:solidFill>
          <a:ln>
            <a:noFill/>
          </a:ln>
        </p:spPr>
        <p:txBody>
          <a:bodyPr lIns="182850" tIns="91400" rIns="182850" bIns="91400"/>
          <a:lstStyle/>
          <a:p>
            <a:pPr defTabSz="1828800" eaLnBrk="0" fontAlgn="base" hangingPunct="0">
              <a:spcBef>
                <a:spcPct val="0"/>
              </a:spcBef>
              <a:spcAft>
                <a:spcPct val="0"/>
              </a:spcAft>
            </a:pPr>
            <a:endParaRPr lang="en-US" sz="16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1" name="Freeform 20">
            <a:extLst>
              <a:ext uri="{FF2B5EF4-FFF2-40B4-BE49-F238E27FC236}">
                <a16:creationId xmlns:a16="http://schemas.microsoft.com/office/drawing/2014/main" id="{752BF923-CBBA-5AEA-C438-8DBA1660B93C}"/>
              </a:ext>
            </a:extLst>
          </p:cNvPr>
          <p:cNvSpPr>
            <a:spLocks noEditPoints="1"/>
          </p:cNvSpPr>
          <p:nvPr/>
        </p:nvSpPr>
        <p:spPr bwMode="auto">
          <a:xfrm>
            <a:off x="9341643" y="1043980"/>
            <a:ext cx="401128" cy="451777"/>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rgbClr val="63357A"/>
          </a:solidFill>
          <a:ln>
            <a:noFill/>
          </a:ln>
        </p:spPr>
        <p:txBody>
          <a:bodyPr vert="horz" wrap="square" lIns="182880" tIns="91440" rIns="182880" bIns="91440" numCol="1" anchor="t" anchorCtr="0" compatLnSpc="1">
            <a:prstTxWarp prst="textNoShape">
              <a:avLst/>
            </a:prstTxWarp>
          </a:bodyPr>
          <a:lstStyle/>
          <a:p>
            <a:pPr defTabSz="1426464">
              <a:defRPr/>
            </a:pPr>
            <a:endParaRPr lang="en-US" kern="0">
              <a:solidFill>
                <a:srgbClr val="FAFAFA"/>
              </a:solidFill>
              <a:latin typeface="Calibri" panose="020F0502020204030204"/>
            </a:endParaRPr>
          </a:p>
        </p:txBody>
      </p:sp>
      <p:sp>
        <p:nvSpPr>
          <p:cNvPr id="12" name="Google Shape;451;p18">
            <a:extLst>
              <a:ext uri="{FF2B5EF4-FFF2-40B4-BE49-F238E27FC236}">
                <a16:creationId xmlns:a16="http://schemas.microsoft.com/office/drawing/2014/main" id="{24BAB7A4-6C4E-B551-77EE-DA2FE5C92478}"/>
              </a:ext>
            </a:extLst>
          </p:cNvPr>
          <p:cNvSpPr txBox="1">
            <a:spLocks noChangeArrowheads="1"/>
          </p:cNvSpPr>
          <p:nvPr/>
        </p:nvSpPr>
        <p:spPr bwMode="auto">
          <a:xfrm>
            <a:off x="7259687" y="1548592"/>
            <a:ext cx="2282520" cy="64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13" name="Google Shape;464;p18">
            <a:extLst>
              <a:ext uri="{FF2B5EF4-FFF2-40B4-BE49-F238E27FC236}">
                <a16:creationId xmlns:a16="http://schemas.microsoft.com/office/drawing/2014/main" id="{E0E129C6-325E-9657-E7FF-8FC2FC8184E0}"/>
              </a:ext>
            </a:extLst>
          </p:cNvPr>
          <p:cNvSpPr txBox="1">
            <a:spLocks noChangeArrowheads="1"/>
          </p:cNvSpPr>
          <p:nvPr/>
        </p:nvSpPr>
        <p:spPr bwMode="auto">
          <a:xfrm>
            <a:off x="7259687" y="1201783"/>
            <a:ext cx="1518538" cy="293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400" b="1" dirty="0">
                <a:solidFill>
                  <a:srgbClr val="63357A"/>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63357A"/>
              </a:solidFill>
              <a:latin typeface="Century Gothic" panose="020B0502020202020204" pitchFamily="34" charset="0"/>
            </a:endParaRPr>
          </a:p>
        </p:txBody>
      </p:sp>
      <p:sp>
        <p:nvSpPr>
          <p:cNvPr id="14" name="Google Shape;451;p18">
            <a:extLst>
              <a:ext uri="{FF2B5EF4-FFF2-40B4-BE49-F238E27FC236}">
                <a16:creationId xmlns:a16="http://schemas.microsoft.com/office/drawing/2014/main" id="{9A74575C-8A60-B31A-94CF-7E492F11D659}"/>
              </a:ext>
            </a:extLst>
          </p:cNvPr>
          <p:cNvSpPr txBox="1">
            <a:spLocks noChangeArrowheads="1"/>
          </p:cNvSpPr>
          <p:nvPr/>
        </p:nvSpPr>
        <p:spPr bwMode="auto">
          <a:xfrm>
            <a:off x="8262588" y="3056442"/>
            <a:ext cx="2282520" cy="64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15" name="Google Shape;464;p18">
            <a:extLst>
              <a:ext uri="{FF2B5EF4-FFF2-40B4-BE49-F238E27FC236}">
                <a16:creationId xmlns:a16="http://schemas.microsoft.com/office/drawing/2014/main" id="{95DF3EEA-4B87-498C-99D2-A7D82869AD16}"/>
              </a:ext>
            </a:extLst>
          </p:cNvPr>
          <p:cNvSpPr txBox="1">
            <a:spLocks noChangeArrowheads="1"/>
          </p:cNvSpPr>
          <p:nvPr/>
        </p:nvSpPr>
        <p:spPr bwMode="auto">
          <a:xfrm>
            <a:off x="8262588" y="2709633"/>
            <a:ext cx="1518538" cy="293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400" b="1" dirty="0">
                <a:solidFill>
                  <a:srgbClr val="7DD1CE"/>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7DD1CE"/>
              </a:solidFill>
              <a:latin typeface="Century Gothic" panose="020B0502020202020204" pitchFamily="34" charset="0"/>
            </a:endParaRPr>
          </a:p>
        </p:txBody>
      </p:sp>
      <p:sp>
        <p:nvSpPr>
          <p:cNvPr id="16" name="Google Shape;451;p18">
            <a:extLst>
              <a:ext uri="{FF2B5EF4-FFF2-40B4-BE49-F238E27FC236}">
                <a16:creationId xmlns:a16="http://schemas.microsoft.com/office/drawing/2014/main" id="{E1DF7532-B8CC-2C22-45DD-DDD6F1BE2433}"/>
              </a:ext>
            </a:extLst>
          </p:cNvPr>
          <p:cNvSpPr txBox="1">
            <a:spLocks noChangeArrowheads="1"/>
          </p:cNvSpPr>
          <p:nvPr/>
        </p:nvSpPr>
        <p:spPr bwMode="auto">
          <a:xfrm>
            <a:off x="8542445" y="4561950"/>
            <a:ext cx="2282520" cy="64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17" name="Google Shape;464;p18">
            <a:extLst>
              <a:ext uri="{FF2B5EF4-FFF2-40B4-BE49-F238E27FC236}">
                <a16:creationId xmlns:a16="http://schemas.microsoft.com/office/drawing/2014/main" id="{E7A65A68-7FAB-8FE2-77C5-F7B80F9BE851}"/>
              </a:ext>
            </a:extLst>
          </p:cNvPr>
          <p:cNvSpPr txBox="1">
            <a:spLocks noChangeArrowheads="1"/>
          </p:cNvSpPr>
          <p:nvPr/>
        </p:nvSpPr>
        <p:spPr bwMode="auto">
          <a:xfrm>
            <a:off x="8542445" y="4215142"/>
            <a:ext cx="1518538" cy="293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400" b="1" dirty="0">
                <a:solidFill>
                  <a:srgbClr val="419CCC"/>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419CCC"/>
              </a:solidFill>
              <a:latin typeface="Century Gothic" panose="020B0502020202020204" pitchFamily="34" charset="0"/>
            </a:endParaRPr>
          </a:p>
        </p:txBody>
      </p:sp>
      <p:sp>
        <p:nvSpPr>
          <p:cNvPr id="18" name="Google Shape;451;p18">
            <a:extLst>
              <a:ext uri="{FF2B5EF4-FFF2-40B4-BE49-F238E27FC236}">
                <a16:creationId xmlns:a16="http://schemas.microsoft.com/office/drawing/2014/main" id="{4D681889-49F2-F8F3-70C7-FEC06734C67C}"/>
              </a:ext>
            </a:extLst>
          </p:cNvPr>
          <p:cNvSpPr txBox="1">
            <a:spLocks noChangeArrowheads="1"/>
          </p:cNvSpPr>
          <p:nvPr/>
        </p:nvSpPr>
        <p:spPr bwMode="auto">
          <a:xfrm>
            <a:off x="7401185" y="5928991"/>
            <a:ext cx="2282520" cy="64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19" name="Google Shape;464;p18">
            <a:extLst>
              <a:ext uri="{FF2B5EF4-FFF2-40B4-BE49-F238E27FC236}">
                <a16:creationId xmlns:a16="http://schemas.microsoft.com/office/drawing/2014/main" id="{8E72A6DC-7A27-CB9C-D1EE-B600BF7920E1}"/>
              </a:ext>
            </a:extLst>
          </p:cNvPr>
          <p:cNvSpPr txBox="1">
            <a:spLocks noChangeArrowheads="1"/>
          </p:cNvSpPr>
          <p:nvPr/>
        </p:nvSpPr>
        <p:spPr bwMode="auto">
          <a:xfrm>
            <a:off x="7401185" y="5582183"/>
            <a:ext cx="1518538" cy="293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400" b="1" dirty="0">
                <a:solidFill>
                  <a:srgbClr val="995DB3"/>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995DB3"/>
              </a:solidFill>
              <a:latin typeface="Century Gothic" panose="020B0502020202020204" pitchFamily="34" charset="0"/>
            </a:endParaRPr>
          </a:p>
        </p:txBody>
      </p:sp>
      <p:sp>
        <p:nvSpPr>
          <p:cNvPr id="20" name="Google Shape;451;p18">
            <a:extLst>
              <a:ext uri="{FF2B5EF4-FFF2-40B4-BE49-F238E27FC236}">
                <a16:creationId xmlns:a16="http://schemas.microsoft.com/office/drawing/2014/main" id="{6262A383-6C28-6BD1-55DE-0E79AD33D52B}"/>
              </a:ext>
            </a:extLst>
          </p:cNvPr>
          <p:cNvSpPr txBox="1">
            <a:spLocks noChangeArrowheads="1"/>
          </p:cNvSpPr>
          <p:nvPr/>
        </p:nvSpPr>
        <p:spPr bwMode="auto">
          <a:xfrm>
            <a:off x="2523010" y="5876157"/>
            <a:ext cx="2282520" cy="64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21" name="Google Shape;464;p18">
            <a:extLst>
              <a:ext uri="{FF2B5EF4-FFF2-40B4-BE49-F238E27FC236}">
                <a16:creationId xmlns:a16="http://schemas.microsoft.com/office/drawing/2014/main" id="{F6B74C1F-D2FE-0B2A-CFFB-F37693479635}"/>
              </a:ext>
            </a:extLst>
          </p:cNvPr>
          <p:cNvSpPr txBox="1">
            <a:spLocks noChangeArrowheads="1"/>
          </p:cNvSpPr>
          <p:nvPr/>
        </p:nvSpPr>
        <p:spPr bwMode="auto">
          <a:xfrm>
            <a:off x="3190984" y="5529348"/>
            <a:ext cx="1614546" cy="346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400" b="1" dirty="0">
                <a:solidFill>
                  <a:srgbClr val="FFA826"/>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FFA826"/>
              </a:solidFill>
              <a:latin typeface="Century Gothic" panose="020B0502020202020204" pitchFamily="34" charset="0"/>
            </a:endParaRPr>
          </a:p>
        </p:txBody>
      </p:sp>
      <p:sp>
        <p:nvSpPr>
          <p:cNvPr id="22" name="Google Shape;451;p18">
            <a:extLst>
              <a:ext uri="{FF2B5EF4-FFF2-40B4-BE49-F238E27FC236}">
                <a16:creationId xmlns:a16="http://schemas.microsoft.com/office/drawing/2014/main" id="{C7E6D2E4-E768-B43F-82CD-01A876B19102}"/>
              </a:ext>
            </a:extLst>
          </p:cNvPr>
          <p:cNvSpPr txBox="1">
            <a:spLocks noChangeArrowheads="1"/>
          </p:cNvSpPr>
          <p:nvPr/>
        </p:nvSpPr>
        <p:spPr bwMode="auto">
          <a:xfrm>
            <a:off x="1367035" y="4652698"/>
            <a:ext cx="2336840" cy="64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23" name="Google Shape;464;p18">
            <a:extLst>
              <a:ext uri="{FF2B5EF4-FFF2-40B4-BE49-F238E27FC236}">
                <a16:creationId xmlns:a16="http://schemas.microsoft.com/office/drawing/2014/main" id="{431C68B0-E4B6-B629-D7FB-66E44B446E97}"/>
              </a:ext>
            </a:extLst>
          </p:cNvPr>
          <p:cNvSpPr txBox="1">
            <a:spLocks noChangeArrowheads="1"/>
          </p:cNvSpPr>
          <p:nvPr/>
        </p:nvSpPr>
        <p:spPr bwMode="auto">
          <a:xfrm>
            <a:off x="2089329" y="4305890"/>
            <a:ext cx="1614546" cy="346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400" b="1" dirty="0">
                <a:solidFill>
                  <a:srgbClr val="FFCE63"/>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FFCE63"/>
              </a:solidFill>
              <a:latin typeface="Century Gothic" panose="020B0502020202020204" pitchFamily="34" charset="0"/>
            </a:endParaRPr>
          </a:p>
        </p:txBody>
      </p:sp>
      <p:sp>
        <p:nvSpPr>
          <p:cNvPr id="24" name="Google Shape;451;p18">
            <a:extLst>
              <a:ext uri="{FF2B5EF4-FFF2-40B4-BE49-F238E27FC236}">
                <a16:creationId xmlns:a16="http://schemas.microsoft.com/office/drawing/2014/main" id="{2C615D75-5473-628E-74C3-C14C237D925D}"/>
              </a:ext>
            </a:extLst>
          </p:cNvPr>
          <p:cNvSpPr txBox="1">
            <a:spLocks noChangeArrowheads="1"/>
          </p:cNvSpPr>
          <p:nvPr/>
        </p:nvSpPr>
        <p:spPr bwMode="auto">
          <a:xfrm>
            <a:off x="1367035" y="3004525"/>
            <a:ext cx="2336840" cy="64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25" name="Google Shape;464;p18">
            <a:extLst>
              <a:ext uri="{FF2B5EF4-FFF2-40B4-BE49-F238E27FC236}">
                <a16:creationId xmlns:a16="http://schemas.microsoft.com/office/drawing/2014/main" id="{DB59A86D-E2AF-1481-44F5-64CCC385B9E3}"/>
              </a:ext>
            </a:extLst>
          </p:cNvPr>
          <p:cNvSpPr txBox="1">
            <a:spLocks noChangeArrowheads="1"/>
          </p:cNvSpPr>
          <p:nvPr/>
        </p:nvSpPr>
        <p:spPr bwMode="auto">
          <a:xfrm>
            <a:off x="2089329" y="2657717"/>
            <a:ext cx="1614546" cy="346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400" b="1" dirty="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Title </a:t>
            </a:r>
            <a:r>
              <a:rPr lang="en-US" altLang="en-US" sz="2400" b="1" dirty="0">
                <a:solidFill>
                  <a:srgbClr val="385085"/>
                </a:solidFill>
                <a:latin typeface="Century Gothic" panose="020B0502020202020204" pitchFamily="34" charset="0"/>
                <a:cs typeface="Open Sans Semibold" panose="020B0706030804020204" pitchFamily="34" charset="0"/>
                <a:sym typeface="Open Sans Semibold" panose="020B0706030804020204" pitchFamily="34" charset="0"/>
              </a:rPr>
              <a:t>Here</a:t>
            </a:r>
            <a:r>
              <a:rPr lang="en-US" altLang="en-US" sz="2400" b="1" dirty="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 </a:t>
            </a:r>
            <a:endParaRPr lang="en-US" altLang="en-US" sz="2400" b="1" dirty="0">
              <a:solidFill>
                <a:schemeClr val="tx1"/>
              </a:solidFill>
              <a:latin typeface="Century Gothic" panose="020B0502020202020204" pitchFamily="34" charset="0"/>
            </a:endParaRPr>
          </a:p>
        </p:txBody>
      </p:sp>
      <p:sp>
        <p:nvSpPr>
          <p:cNvPr id="26" name="Google Shape;451;p18">
            <a:extLst>
              <a:ext uri="{FF2B5EF4-FFF2-40B4-BE49-F238E27FC236}">
                <a16:creationId xmlns:a16="http://schemas.microsoft.com/office/drawing/2014/main" id="{286A9808-8771-CE46-499B-C20499FE777A}"/>
              </a:ext>
            </a:extLst>
          </p:cNvPr>
          <p:cNvSpPr txBox="1">
            <a:spLocks noChangeArrowheads="1"/>
          </p:cNvSpPr>
          <p:nvPr/>
        </p:nvSpPr>
        <p:spPr bwMode="auto">
          <a:xfrm>
            <a:off x="2414370" y="1568709"/>
            <a:ext cx="2336840" cy="64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600"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sz="1600" dirty="0">
              <a:solidFill>
                <a:schemeClr val="tx1"/>
              </a:solidFill>
              <a:latin typeface="+mn-lt"/>
            </a:endParaRPr>
          </a:p>
        </p:txBody>
      </p:sp>
      <p:sp>
        <p:nvSpPr>
          <p:cNvPr id="27" name="Google Shape;464;p18">
            <a:extLst>
              <a:ext uri="{FF2B5EF4-FFF2-40B4-BE49-F238E27FC236}">
                <a16:creationId xmlns:a16="http://schemas.microsoft.com/office/drawing/2014/main" id="{F6AB9D3A-7D5F-C92D-7A07-BF05940D58B2}"/>
              </a:ext>
            </a:extLst>
          </p:cNvPr>
          <p:cNvSpPr txBox="1">
            <a:spLocks noChangeArrowheads="1"/>
          </p:cNvSpPr>
          <p:nvPr/>
        </p:nvSpPr>
        <p:spPr bwMode="auto">
          <a:xfrm>
            <a:off x="3136664" y="1221901"/>
            <a:ext cx="1614546" cy="346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400" b="1" dirty="0">
                <a:solidFill>
                  <a:srgbClr val="F26363"/>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400" b="1" dirty="0">
              <a:solidFill>
                <a:srgbClr val="F26363"/>
              </a:solidFill>
              <a:latin typeface="Century Gothic" panose="020B0502020202020204" pitchFamily="34" charset="0"/>
            </a:endParaRPr>
          </a:p>
        </p:txBody>
      </p:sp>
      <p:sp>
        <p:nvSpPr>
          <p:cNvPr id="28" name="Freeform 104">
            <a:extLst>
              <a:ext uri="{FF2B5EF4-FFF2-40B4-BE49-F238E27FC236}">
                <a16:creationId xmlns:a16="http://schemas.microsoft.com/office/drawing/2014/main" id="{27B1D460-0D0D-1121-A4A7-26827FC8C229}"/>
              </a:ext>
            </a:extLst>
          </p:cNvPr>
          <p:cNvSpPr>
            <a:spLocks noEditPoints="1"/>
          </p:cNvSpPr>
          <p:nvPr/>
        </p:nvSpPr>
        <p:spPr bwMode="auto">
          <a:xfrm>
            <a:off x="2211472" y="1043980"/>
            <a:ext cx="213768" cy="666426"/>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rgbClr val="F26363"/>
          </a:solidFill>
          <a:ln>
            <a:noFill/>
          </a:ln>
          <a:effectLst/>
        </p:spPr>
        <p:txBody>
          <a:bodyPr vert="horz" wrap="square" lIns="243840" tIns="121920" rIns="243840" bIns="1219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3200">
              <a:solidFill>
                <a:prstClr val="black"/>
              </a:solidFill>
              <a:latin typeface="Calibri"/>
            </a:endParaRPr>
          </a:p>
        </p:txBody>
      </p:sp>
      <p:grpSp>
        <p:nvGrpSpPr>
          <p:cNvPr id="29" name="Group 28">
            <a:extLst>
              <a:ext uri="{FF2B5EF4-FFF2-40B4-BE49-F238E27FC236}">
                <a16:creationId xmlns:a16="http://schemas.microsoft.com/office/drawing/2014/main" id="{BD901B01-4596-53BF-761F-54245922D65F}"/>
              </a:ext>
            </a:extLst>
          </p:cNvPr>
          <p:cNvGrpSpPr/>
          <p:nvPr/>
        </p:nvGrpSpPr>
        <p:grpSpPr>
          <a:xfrm>
            <a:off x="10828013" y="4215142"/>
            <a:ext cx="487473" cy="702795"/>
            <a:chOff x="8070381" y="750589"/>
            <a:chExt cx="1775895" cy="2560328"/>
          </a:xfrm>
          <a:solidFill>
            <a:srgbClr val="419CCC"/>
          </a:solidFill>
        </p:grpSpPr>
        <p:sp>
          <p:nvSpPr>
            <p:cNvPr id="48" name="Freeform 5">
              <a:extLst>
                <a:ext uri="{FF2B5EF4-FFF2-40B4-BE49-F238E27FC236}">
                  <a16:creationId xmlns:a16="http://schemas.microsoft.com/office/drawing/2014/main" id="{353CA77C-6500-94B3-E2A4-EEE16573DDD8}"/>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2000">
                <a:solidFill>
                  <a:prstClr val="black"/>
                </a:solidFill>
                <a:latin typeface="Calibri"/>
              </a:endParaRPr>
            </a:p>
          </p:txBody>
        </p:sp>
        <p:sp>
          <p:nvSpPr>
            <p:cNvPr id="49" name="Freeform 9">
              <a:extLst>
                <a:ext uri="{FF2B5EF4-FFF2-40B4-BE49-F238E27FC236}">
                  <a16:creationId xmlns:a16="http://schemas.microsoft.com/office/drawing/2014/main" id="{76195972-8467-2CF3-188E-1F6C8F6F7A99}"/>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2000">
                <a:solidFill>
                  <a:prstClr val="black"/>
                </a:solidFill>
                <a:latin typeface="Calibri"/>
              </a:endParaRPr>
            </a:p>
          </p:txBody>
        </p:sp>
      </p:grpSp>
      <p:grpSp>
        <p:nvGrpSpPr>
          <p:cNvPr id="30" name="Group 29">
            <a:extLst>
              <a:ext uri="{FF2B5EF4-FFF2-40B4-BE49-F238E27FC236}">
                <a16:creationId xmlns:a16="http://schemas.microsoft.com/office/drawing/2014/main" id="{9256FAFD-E958-6BF6-BDAB-35000872698C}"/>
              </a:ext>
            </a:extLst>
          </p:cNvPr>
          <p:cNvGrpSpPr/>
          <p:nvPr/>
        </p:nvGrpSpPr>
        <p:grpSpPr>
          <a:xfrm>
            <a:off x="10629684" y="2840217"/>
            <a:ext cx="369052" cy="328048"/>
            <a:chOff x="2706845" y="4671624"/>
            <a:chExt cx="603818" cy="536730"/>
          </a:xfrm>
          <a:solidFill>
            <a:srgbClr val="7DD1CE"/>
          </a:solidFill>
        </p:grpSpPr>
        <p:sp>
          <p:nvSpPr>
            <p:cNvPr id="43" name="Freeform 142">
              <a:extLst>
                <a:ext uri="{FF2B5EF4-FFF2-40B4-BE49-F238E27FC236}">
                  <a16:creationId xmlns:a16="http://schemas.microsoft.com/office/drawing/2014/main" id="{75F0029A-EB38-3AF9-2228-700226C1C5B5}"/>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44" name="Freeform 143">
              <a:extLst>
                <a:ext uri="{FF2B5EF4-FFF2-40B4-BE49-F238E27FC236}">
                  <a16:creationId xmlns:a16="http://schemas.microsoft.com/office/drawing/2014/main" id="{A702ACB9-0452-4DE0-9611-22C35003A093}"/>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45" name="Freeform 144">
              <a:extLst>
                <a:ext uri="{FF2B5EF4-FFF2-40B4-BE49-F238E27FC236}">
                  <a16:creationId xmlns:a16="http://schemas.microsoft.com/office/drawing/2014/main" id="{BA343356-0B9B-A9D9-742C-0094B695D255}"/>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46" name="Freeform 145">
              <a:extLst>
                <a:ext uri="{FF2B5EF4-FFF2-40B4-BE49-F238E27FC236}">
                  <a16:creationId xmlns:a16="http://schemas.microsoft.com/office/drawing/2014/main" id="{20FBCCFB-3140-4C74-E6AB-76023FE976B2}"/>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47" name="Freeform 146">
              <a:extLst>
                <a:ext uri="{FF2B5EF4-FFF2-40B4-BE49-F238E27FC236}">
                  <a16:creationId xmlns:a16="http://schemas.microsoft.com/office/drawing/2014/main" id="{64373F2F-DBBF-CBCF-C160-FEFCFE253F71}"/>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grpSp>
      <p:sp>
        <p:nvSpPr>
          <p:cNvPr id="31" name="Freeform 69">
            <a:extLst>
              <a:ext uri="{FF2B5EF4-FFF2-40B4-BE49-F238E27FC236}">
                <a16:creationId xmlns:a16="http://schemas.microsoft.com/office/drawing/2014/main" id="{8BD6BB51-9191-E034-E96A-34C6513A3388}"/>
              </a:ext>
            </a:extLst>
          </p:cNvPr>
          <p:cNvSpPr>
            <a:spLocks noEditPoints="1"/>
          </p:cNvSpPr>
          <p:nvPr/>
        </p:nvSpPr>
        <p:spPr bwMode="auto">
          <a:xfrm>
            <a:off x="9668990" y="5661303"/>
            <a:ext cx="315072" cy="428389"/>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rgbClr val="995DB3"/>
          </a:solidFill>
          <a:ln>
            <a:noFill/>
          </a:ln>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grpSp>
        <p:nvGrpSpPr>
          <p:cNvPr id="32" name="Group 31">
            <a:extLst>
              <a:ext uri="{FF2B5EF4-FFF2-40B4-BE49-F238E27FC236}">
                <a16:creationId xmlns:a16="http://schemas.microsoft.com/office/drawing/2014/main" id="{3692CB49-6640-91E3-A353-6673853938FF}"/>
              </a:ext>
            </a:extLst>
          </p:cNvPr>
          <p:cNvGrpSpPr/>
          <p:nvPr/>
        </p:nvGrpSpPr>
        <p:grpSpPr>
          <a:xfrm flipH="1">
            <a:off x="1006050" y="2840217"/>
            <a:ext cx="388902" cy="335992"/>
            <a:chOff x="10610850" y="8362950"/>
            <a:chExt cx="1762126" cy="1512888"/>
          </a:xfrm>
          <a:solidFill>
            <a:srgbClr val="385085"/>
          </a:solidFill>
        </p:grpSpPr>
        <p:sp>
          <p:nvSpPr>
            <p:cNvPr id="38" name="Freeform 379">
              <a:extLst>
                <a:ext uri="{FF2B5EF4-FFF2-40B4-BE49-F238E27FC236}">
                  <a16:creationId xmlns:a16="http://schemas.microsoft.com/office/drawing/2014/main" id="{FD213CF8-0463-ED1E-1A43-28A81413BC59}"/>
                </a:ext>
              </a:extLst>
            </p:cNvPr>
            <p:cNvSpPr>
              <a:spLocks noEditPoints="1"/>
            </p:cNvSpPr>
            <p:nvPr/>
          </p:nvSpPr>
          <p:spPr bwMode="auto">
            <a:xfrm>
              <a:off x="10610850" y="9625013"/>
              <a:ext cx="252413" cy="250825"/>
            </a:xfrm>
            <a:custGeom>
              <a:avLst/>
              <a:gdLst>
                <a:gd name="T0" fmla="*/ 58 w 67"/>
                <a:gd name="T1" fmla="*/ 0 h 66"/>
                <a:gd name="T2" fmla="*/ 8 w 67"/>
                <a:gd name="T3" fmla="*/ 0 h 66"/>
                <a:gd name="T4" fmla="*/ 2 w 67"/>
                <a:gd name="T5" fmla="*/ 2 h 66"/>
                <a:gd name="T6" fmla="*/ 0 w 67"/>
                <a:gd name="T7" fmla="*/ 8 h 66"/>
                <a:gd name="T8" fmla="*/ 0 w 67"/>
                <a:gd name="T9" fmla="*/ 58 h 66"/>
                <a:gd name="T10" fmla="*/ 2 w 67"/>
                <a:gd name="T11" fmla="*/ 64 h 66"/>
                <a:gd name="T12" fmla="*/ 8 w 67"/>
                <a:gd name="T13" fmla="*/ 66 h 66"/>
                <a:gd name="T14" fmla="*/ 58 w 67"/>
                <a:gd name="T15" fmla="*/ 66 h 66"/>
                <a:gd name="T16" fmla="*/ 64 w 67"/>
                <a:gd name="T17" fmla="*/ 64 h 66"/>
                <a:gd name="T18" fmla="*/ 67 w 67"/>
                <a:gd name="T19" fmla="*/ 58 h 66"/>
                <a:gd name="T20" fmla="*/ 67 w 67"/>
                <a:gd name="T21" fmla="*/ 8 h 66"/>
                <a:gd name="T22" fmla="*/ 64 w 67"/>
                <a:gd name="T23" fmla="*/ 2 h 66"/>
                <a:gd name="T24" fmla="*/ 58 w 67"/>
                <a:gd name="T25" fmla="*/ 0 h 66"/>
                <a:gd name="T26" fmla="*/ 58 w 67"/>
                <a:gd name="T27" fmla="*/ 0 h 66"/>
                <a:gd name="T28" fmla="*/ 58 w 67"/>
                <a:gd name="T29"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66">
                  <a:moveTo>
                    <a:pt x="58" y="0"/>
                  </a:moveTo>
                  <a:cubicBezTo>
                    <a:pt x="8" y="0"/>
                    <a:pt x="8" y="0"/>
                    <a:pt x="8" y="0"/>
                  </a:cubicBezTo>
                  <a:cubicBezTo>
                    <a:pt x="6" y="0"/>
                    <a:pt x="4" y="0"/>
                    <a:pt x="2" y="2"/>
                  </a:cubicBezTo>
                  <a:cubicBezTo>
                    <a:pt x="1" y="4"/>
                    <a:pt x="0" y="6"/>
                    <a:pt x="0" y="8"/>
                  </a:cubicBezTo>
                  <a:cubicBezTo>
                    <a:pt x="0" y="58"/>
                    <a:pt x="0" y="58"/>
                    <a:pt x="0" y="58"/>
                  </a:cubicBezTo>
                  <a:cubicBezTo>
                    <a:pt x="0" y="61"/>
                    <a:pt x="1" y="63"/>
                    <a:pt x="2" y="64"/>
                  </a:cubicBezTo>
                  <a:cubicBezTo>
                    <a:pt x="4" y="66"/>
                    <a:pt x="6" y="66"/>
                    <a:pt x="8" y="66"/>
                  </a:cubicBezTo>
                  <a:cubicBezTo>
                    <a:pt x="58" y="66"/>
                    <a:pt x="58" y="66"/>
                    <a:pt x="58" y="66"/>
                  </a:cubicBezTo>
                  <a:cubicBezTo>
                    <a:pt x="61" y="66"/>
                    <a:pt x="63" y="66"/>
                    <a:pt x="64" y="64"/>
                  </a:cubicBezTo>
                  <a:cubicBezTo>
                    <a:pt x="66" y="63"/>
                    <a:pt x="67" y="61"/>
                    <a:pt x="67" y="58"/>
                  </a:cubicBezTo>
                  <a:cubicBezTo>
                    <a:pt x="67" y="8"/>
                    <a:pt x="67" y="8"/>
                    <a:pt x="67" y="8"/>
                  </a:cubicBezTo>
                  <a:cubicBezTo>
                    <a:pt x="67" y="6"/>
                    <a:pt x="66" y="4"/>
                    <a:pt x="64" y="2"/>
                  </a:cubicBezTo>
                  <a:cubicBezTo>
                    <a:pt x="63" y="0"/>
                    <a:pt x="61" y="0"/>
                    <a:pt x="58" y="0"/>
                  </a:cubicBezTo>
                  <a:close/>
                  <a:moveTo>
                    <a:pt x="58" y="0"/>
                  </a:moveTo>
                  <a:cubicBezTo>
                    <a:pt x="58" y="0"/>
                    <a:pt x="58" y="0"/>
                    <a:pt x="5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sp>
          <p:nvSpPr>
            <p:cNvPr id="39" name="Freeform 380">
              <a:extLst>
                <a:ext uri="{FF2B5EF4-FFF2-40B4-BE49-F238E27FC236}">
                  <a16:creationId xmlns:a16="http://schemas.microsoft.com/office/drawing/2014/main" id="{ED8EB2EB-01D9-B8B5-8BB0-5D543A6DE370}"/>
                </a:ext>
              </a:extLst>
            </p:cNvPr>
            <p:cNvSpPr>
              <a:spLocks noEditPoints="1"/>
            </p:cNvSpPr>
            <p:nvPr/>
          </p:nvSpPr>
          <p:spPr bwMode="auto">
            <a:xfrm>
              <a:off x="11364913" y="9247188"/>
              <a:ext cx="254000" cy="628650"/>
            </a:xfrm>
            <a:custGeom>
              <a:avLst/>
              <a:gdLst>
                <a:gd name="T0" fmla="*/ 59 w 67"/>
                <a:gd name="T1" fmla="*/ 0 h 166"/>
                <a:gd name="T2" fmla="*/ 9 w 67"/>
                <a:gd name="T3" fmla="*/ 0 h 166"/>
                <a:gd name="T4" fmla="*/ 3 w 67"/>
                <a:gd name="T5" fmla="*/ 2 h 166"/>
                <a:gd name="T6" fmla="*/ 0 w 67"/>
                <a:gd name="T7" fmla="*/ 8 h 166"/>
                <a:gd name="T8" fmla="*/ 0 w 67"/>
                <a:gd name="T9" fmla="*/ 158 h 166"/>
                <a:gd name="T10" fmla="*/ 3 w 67"/>
                <a:gd name="T11" fmla="*/ 164 h 166"/>
                <a:gd name="T12" fmla="*/ 9 w 67"/>
                <a:gd name="T13" fmla="*/ 166 h 166"/>
                <a:gd name="T14" fmla="*/ 59 w 67"/>
                <a:gd name="T15" fmla="*/ 166 h 166"/>
                <a:gd name="T16" fmla="*/ 65 w 67"/>
                <a:gd name="T17" fmla="*/ 164 h 166"/>
                <a:gd name="T18" fmla="*/ 67 w 67"/>
                <a:gd name="T19" fmla="*/ 158 h 166"/>
                <a:gd name="T20" fmla="*/ 67 w 67"/>
                <a:gd name="T21" fmla="*/ 8 h 166"/>
                <a:gd name="T22" fmla="*/ 65 w 67"/>
                <a:gd name="T23" fmla="*/ 2 h 166"/>
                <a:gd name="T24" fmla="*/ 59 w 67"/>
                <a:gd name="T25" fmla="*/ 0 h 166"/>
                <a:gd name="T26" fmla="*/ 59 w 67"/>
                <a:gd name="T27" fmla="*/ 0 h 166"/>
                <a:gd name="T28" fmla="*/ 59 w 67"/>
                <a:gd name="T2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166">
                  <a:moveTo>
                    <a:pt x="59" y="0"/>
                  </a:moveTo>
                  <a:cubicBezTo>
                    <a:pt x="9" y="0"/>
                    <a:pt x="9" y="0"/>
                    <a:pt x="9" y="0"/>
                  </a:cubicBezTo>
                  <a:cubicBezTo>
                    <a:pt x="6" y="0"/>
                    <a:pt x="4" y="0"/>
                    <a:pt x="3" y="2"/>
                  </a:cubicBezTo>
                  <a:cubicBezTo>
                    <a:pt x="1" y="3"/>
                    <a:pt x="0" y="5"/>
                    <a:pt x="0" y="8"/>
                  </a:cubicBezTo>
                  <a:cubicBezTo>
                    <a:pt x="0" y="158"/>
                    <a:pt x="0" y="158"/>
                    <a:pt x="0" y="158"/>
                  </a:cubicBezTo>
                  <a:cubicBezTo>
                    <a:pt x="0" y="161"/>
                    <a:pt x="1" y="163"/>
                    <a:pt x="3" y="164"/>
                  </a:cubicBezTo>
                  <a:cubicBezTo>
                    <a:pt x="4" y="166"/>
                    <a:pt x="6" y="166"/>
                    <a:pt x="9" y="166"/>
                  </a:cubicBezTo>
                  <a:cubicBezTo>
                    <a:pt x="59" y="166"/>
                    <a:pt x="59" y="166"/>
                    <a:pt x="59" y="166"/>
                  </a:cubicBezTo>
                  <a:cubicBezTo>
                    <a:pt x="61" y="166"/>
                    <a:pt x="63" y="166"/>
                    <a:pt x="65" y="164"/>
                  </a:cubicBezTo>
                  <a:cubicBezTo>
                    <a:pt x="66" y="163"/>
                    <a:pt x="67" y="161"/>
                    <a:pt x="67" y="158"/>
                  </a:cubicBezTo>
                  <a:cubicBezTo>
                    <a:pt x="67" y="8"/>
                    <a:pt x="67" y="8"/>
                    <a:pt x="67" y="8"/>
                  </a:cubicBezTo>
                  <a:cubicBezTo>
                    <a:pt x="67" y="5"/>
                    <a:pt x="66" y="3"/>
                    <a:pt x="65" y="2"/>
                  </a:cubicBezTo>
                  <a:cubicBezTo>
                    <a:pt x="63" y="0"/>
                    <a:pt x="61" y="0"/>
                    <a:pt x="59" y="0"/>
                  </a:cubicBezTo>
                  <a:close/>
                  <a:moveTo>
                    <a:pt x="59" y="0"/>
                  </a:moveTo>
                  <a:cubicBezTo>
                    <a:pt x="59" y="0"/>
                    <a:pt x="59" y="0"/>
                    <a:pt x="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sp>
          <p:nvSpPr>
            <p:cNvPr id="40" name="Freeform 381">
              <a:extLst>
                <a:ext uri="{FF2B5EF4-FFF2-40B4-BE49-F238E27FC236}">
                  <a16:creationId xmlns:a16="http://schemas.microsoft.com/office/drawing/2014/main" id="{80C42A33-3445-1B6B-183B-49ABE6F48B9D}"/>
                </a:ext>
              </a:extLst>
            </p:cNvPr>
            <p:cNvSpPr>
              <a:spLocks noEditPoints="1"/>
            </p:cNvSpPr>
            <p:nvPr/>
          </p:nvSpPr>
          <p:spPr bwMode="auto">
            <a:xfrm>
              <a:off x="10987088" y="9496425"/>
              <a:ext cx="254000" cy="379413"/>
            </a:xfrm>
            <a:custGeom>
              <a:avLst/>
              <a:gdLst>
                <a:gd name="T0" fmla="*/ 59 w 67"/>
                <a:gd name="T1" fmla="*/ 0 h 100"/>
                <a:gd name="T2" fmla="*/ 8 w 67"/>
                <a:gd name="T3" fmla="*/ 0 h 100"/>
                <a:gd name="T4" fmla="*/ 2 w 67"/>
                <a:gd name="T5" fmla="*/ 3 h 100"/>
                <a:gd name="T6" fmla="*/ 0 w 67"/>
                <a:gd name="T7" fmla="*/ 9 h 100"/>
                <a:gd name="T8" fmla="*/ 0 w 67"/>
                <a:gd name="T9" fmla="*/ 92 h 100"/>
                <a:gd name="T10" fmla="*/ 2 w 67"/>
                <a:gd name="T11" fmla="*/ 98 h 100"/>
                <a:gd name="T12" fmla="*/ 8 w 67"/>
                <a:gd name="T13" fmla="*/ 100 h 100"/>
                <a:gd name="T14" fmla="*/ 59 w 67"/>
                <a:gd name="T15" fmla="*/ 100 h 100"/>
                <a:gd name="T16" fmla="*/ 65 w 67"/>
                <a:gd name="T17" fmla="*/ 98 h 100"/>
                <a:gd name="T18" fmla="*/ 67 w 67"/>
                <a:gd name="T19" fmla="*/ 92 h 100"/>
                <a:gd name="T20" fmla="*/ 67 w 67"/>
                <a:gd name="T21" fmla="*/ 9 h 100"/>
                <a:gd name="T22" fmla="*/ 65 w 67"/>
                <a:gd name="T23" fmla="*/ 3 h 100"/>
                <a:gd name="T24" fmla="*/ 59 w 67"/>
                <a:gd name="T25" fmla="*/ 0 h 100"/>
                <a:gd name="T26" fmla="*/ 59 w 67"/>
                <a:gd name="T27" fmla="*/ 0 h 100"/>
                <a:gd name="T28" fmla="*/ 59 w 67"/>
                <a:gd name="T2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100">
                  <a:moveTo>
                    <a:pt x="59" y="0"/>
                  </a:moveTo>
                  <a:cubicBezTo>
                    <a:pt x="8" y="0"/>
                    <a:pt x="8" y="0"/>
                    <a:pt x="8" y="0"/>
                  </a:cubicBezTo>
                  <a:cubicBezTo>
                    <a:pt x="6" y="0"/>
                    <a:pt x="4" y="1"/>
                    <a:pt x="2" y="3"/>
                  </a:cubicBezTo>
                  <a:cubicBezTo>
                    <a:pt x="1" y="4"/>
                    <a:pt x="0" y="6"/>
                    <a:pt x="0" y="9"/>
                  </a:cubicBezTo>
                  <a:cubicBezTo>
                    <a:pt x="0" y="92"/>
                    <a:pt x="0" y="92"/>
                    <a:pt x="0" y="92"/>
                  </a:cubicBezTo>
                  <a:cubicBezTo>
                    <a:pt x="0" y="95"/>
                    <a:pt x="1" y="97"/>
                    <a:pt x="2" y="98"/>
                  </a:cubicBezTo>
                  <a:cubicBezTo>
                    <a:pt x="4" y="100"/>
                    <a:pt x="6" y="100"/>
                    <a:pt x="8" y="100"/>
                  </a:cubicBezTo>
                  <a:cubicBezTo>
                    <a:pt x="59" y="100"/>
                    <a:pt x="59" y="100"/>
                    <a:pt x="59" y="100"/>
                  </a:cubicBezTo>
                  <a:cubicBezTo>
                    <a:pt x="61" y="100"/>
                    <a:pt x="63" y="100"/>
                    <a:pt x="65" y="98"/>
                  </a:cubicBezTo>
                  <a:cubicBezTo>
                    <a:pt x="66" y="97"/>
                    <a:pt x="67" y="95"/>
                    <a:pt x="67" y="92"/>
                  </a:cubicBezTo>
                  <a:cubicBezTo>
                    <a:pt x="67" y="9"/>
                    <a:pt x="67" y="9"/>
                    <a:pt x="67" y="9"/>
                  </a:cubicBezTo>
                  <a:cubicBezTo>
                    <a:pt x="67" y="6"/>
                    <a:pt x="66" y="4"/>
                    <a:pt x="65" y="3"/>
                  </a:cubicBezTo>
                  <a:cubicBezTo>
                    <a:pt x="63" y="1"/>
                    <a:pt x="61" y="0"/>
                    <a:pt x="59" y="0"/>
                  </a:cubicBezTo>
                  <a:close/>
                  <a:moveTo>
                    <a:pt x="59" y="0"/>
                  </a:moveTo>
                  <a:cubicBezTo>
                    <a:pt x="59" y="0"/>
                    <a:pt x="59" y="0"/>
                    <a:pt x="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sp>
          <p:nvSpPr>
            <p:cNvPr id="41" name="Freeform 382">
              <a:extLst>
                <a:ext uri="{FF2B5EF4-FFF2-40B4-BE49-F238E27FC236}">
                  <a16:creationId xmlns:a16="http://schemas.microsoft.com/office/drawing/2014/main" id="{8FD2BA0D-166D-3D8B-B77E-AF1EEB2B66FA}"/>
                </a:ext>
              </a:extLst>
            </p:cNvPr>
            <p:cNvSpPr>
              <a:spLocks noEditPoints="1"/>
            </p:cNvSpPr>
            <p:nvPr/>
          </p:nvSpPr>
          <p:spPr bwMode="auto">
            <a:xfrm>
              <a:off x="11742738" y="8866188"/>
              <a:ext cx="252413" cy="1009650"/>
            </a:xfrm>
            <a:custGeom>
              <a:avLst/>
              <a:gdLst>
                <a:gd name="T0" fmla="*/ 59 w 67"/>
                <a:gd name="T1" fmla="*/ 0 h 267"/>
                <a:gd name="T2" fmla="*/ 9 w 67"/>
                <a:gd name="T3" fmla="*/ 0 h 267"/>
                <a:gd name="T4" fmla="*/ 3 w 67"/>
                <a:gd name="T5" fmla="*/ 3 h 267"/>
                <a:gd name="T6" fmla="*/ 0 w 67"/>
                <a:gd name="T7" fmla="*/ 9 h 267"/>
                <a:gd name="T8" fmla="*/ 0 w 67"/>
                <a:gd name="T9" fmla="*/ 259 h 267"/>
                <a:gd name="T10" fmla="*/ 3 w 67"/>
                <a:gd name="T11" fmla="*/ 265 h 267"/>
                <a:gd name="T12" fmla="*/ 9 w 67"/>
                <a:gd name="T13" fmla="*/ 267 h 267"/>
                <a:gd name="T14" fmla="*/ 59 w 67"/>
                <a:gd name="T15" fmla="*/ 267 h 267"/>
                <a:gd name="T16" fmla="*/ 65 w 67"/>
                <a:gd name="T17" fmla="*/ 265 h 267"/>
                <a:gd name="T18" fmla="*/ 67 w 67"/>
                <a:gd name="T19" fmla="*/ 259 h 267"/>
                <a:gd name="T20" fmla="*/ 67 w 67"/>
                <a:gd name="T21" fmla="*/ 9 h 267"/>
                <a:gd name="T22" fmla="*/ 65 w 67"/>
                <a:gd name="T23" fmla="*/ 3 h 267"/>
                <a:gd name="T24" fmla="*/ 59 w 67"/>
                <a:gd name="T25" fmla="*/ 0 h 267"/>
                <a:gd name="T26" fmla="*/ 59 w 67"/>
                <a:gd name="T27" fmla="*/ 0 h 267"/>
                <a:gd name="T28" fmla="*/ 59 w 67"/>
                <a:gd name="T29"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267">
                  <a:moveTo>
                    <a:pt x="59" y="0"/>
                  </a:moveTo>
                  <a:cubicBezTo>
                    <a:pt x="9" y="0"/>
                    <a:pt x="9" y="0"/>
                    <a:pt x="9" y="0"/>
                  </a:cubicBezTo>
                  <a:cubicBezTo>
                    <a:pt x="6" y="0"/>
                    <a:pt x="4" y="1"/>
                    <a:pt x="3" y="3"/>
                  </a:cubicBezTo>
                  <a:cubicBezTo>
                    <a:pt x="1" y="4"/>
                    <a:pt x="0" y="6"/>
                    <a:pt x="0" y="9"/>
                  </a:cubicBezTo>
                  <a:cubicBezTo>
                    <a:pt x="0" y="259"/>
                    <a:pt x="0" y="259"/>
                    <a:pt x="0" y="259"/>
                  </a:cubicBezTo>
                  <a:cubicBezTo>
                    <a:pt x="0" y="262"/>
                    <a:pt x="1" y="264"/>
                    <a:pt x="3" y="265"/>
                  </a:cubicBezTo>
                  <a:cubicBezTo>
                    <a:pt x="4" y="267"/>
                    <a:pt x="6" y="267"/>
                    <a:pt x="9" y="267"/>
                  </a:cubicBezTo>
                  <a:cubicBezTo>
                    <a:pt x="59" y="267"/>
                    <a:pt x="59" y="267"/>
                    <a:pt x="59" y="267"/>
                  </a:cubicBezTo>
                  <a:cubicBezTo>
                    <a:pt x="61" y="267"/>
                    <a:pt x="63" y="267"/>
                    <a:pt x="65" y="265"/>
                  </a:cubicBezTo>
                  <a:cubicBezTo>
                    <a:pt x="66" y="264"/>
                    <a:pt x="67" y="262"/>
                    <a:pt x="67" y="259"/>
                  </a:cubicBezTo>
                  <a:cubicBezTo>
                    <a:pt x="67" y="9"/>
                    <a:pt x="67" y="9"/>
                    <a:pt x="67" y="9"/>
                  </a:cubicBezTo>
                  <a:cubicBezTo>
                    <a:pt x="67" y="6"/>
                    <a:pt x="66" y="4"/>
                    <a:pt x="65" y="3"/>
                  </a:cubicBezTo>
                  <a:cubicBezTo>
                    <a:pt x="63" y="1"/>
                    <a:pt x="61" y="0"/>
                    <a:pt x="59" y="0"/>
                  </a:cubicBezTo>
                  <a:close/>
                  <a:moveTo>
                    <a:pt x="59" y="0"/>
                  </a:moveTo>
                  <a:cubicBezTo>
                    <a:pt x="59" y="0"/>
                    <a:pt x="59" y="0"/>
                    <a:pt x="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sp>
          <p:nvSpPr>
            <p:cNvPr id="42" name="Freeform 383">
              <a:extLst>
                <a:ext uri="{FF2B5EF4-FFF2-40B4-BE49-F238E27FC236}">
                  <a16:creationId xmlns:a16="http://schemas.microsoft.com/office/drawing/2014/main" id="{CAE8F575-7933-02A4-D455-0BAE1D39A9F9}"/>
                </a:ext>
              </a:extLst>
            </p:cNvPr>
            <p:cNvSpPr>
              <a:spLocks noEditPoints="1"/>
            </p:cNvSpPr>
            <p:nvPr/>
          </p:nvSpPr>
          <p:spPr bwMode="auto">
            <a:xfrm>
              <a:off x="12120563" y="8362950"/>
              <a:ext cx="252413" cy="1512888"/>
            </a:xfrm>
            <a:custGeom>
              <a:avLst/>
              <a:gdLst>
                <a:gd name="T0" fmla="*/ 65 w 67"/>
                <a:gd name="T1" fmla="*/ 2 h 400"/>
                <a:gd name="T2" fmla="*/ 59 w 67"/>
                <a:gd name="T3" fmla="*/ 0 h 400"/>
                <a:gd name="T4" fmla="*/ 9 w 67"/>
                <a:gd name="T5" fmla="*/ 0 h 400"/>
                <a:gd name="T6" fmla="*/ 3 w 67"/>
                <a:gd name="T7" fmla="*/ 2 h 400"/>
                <a:gd name="T8" fmla="*/ 0 w 67"/>
                <a:gd name="T9" fmla="*/ 8 h 400"/>
                <a:gd name="T10" fmla="*/ 0 w 67"/>
                <a:gd name="T11" fmla="*/ 392 h 400"/>
                <a:gd name="T12" fmla="*/ 3 w 67"/>
                <a:gd name="T13" fmla="*/ 398 h 400"/>
                <a:gd name="T14" fmla="*/ 9 w 67"/>
                <a:gd name="T15" fmla="*/ 400 h 400"/>
                <a:gd name="T16" fmla="*/ 59 w 67"/>
                <a:gd name="T17" fmla="*/ 400 h 400"/>
                <a:gd name="T18" fmla="*/ 65 w 67"/>
                <a:gd name="T19" fmla="*/ 398 h 400"/>
                <a:gd name="T20" fmla="*/ 67 w 67"/>
                <a:gd name="T21" fmla="*/ 392 h 400"/>
                <a:gd name="T22" fmla="*/ 67 w 67"/>
                <a:gd name="T23" fmla="*/ 8 h 400"/>
                <a:gd name="T24" fmla="*/ 65 w 67"/>
                <a:gd name="T25" fmla="*/ 2 h 400"/>
                <a:gd name="T26" fmla="*/ 65 w 67"/>
                <a:gd name="T27" fmla="*/ 2 h 400"/>
                <a:gd name="T28" fmla="*/ 65 w 67"/>
                <a:gd name="T29" fmla="*/ 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400">
                  <a:moveTo>
                    <a:pt x="65" y="2"/>
                  </a:moveTo>
                  <a:cubicBezTo>
                    <a:pt x="63" y="1"/>
                    <a:pt x="61" y="0"/>
                    <a:pt x="59" y="0"/>
                  </a:cubicBezTo>
                  <a:cubicBezTo>
                    <a:pt x="9" y="0"/>
                    <a:pt x="9" y="0"/>
                    <a:pt x="9" y="0"/>
                  </a:cubicBezTo>
                  <a:cubicBezTo>
                    <a:pt x="6" y="0"/>
                    <a:pt x="4" y="1"/>
                    <a:pt x="3" y="2"/>
                  </a:cubicBezTo>
                  <a:cubicBezTo>
                    <a:pt x="1" y="4"/>
                    <a:pt x="0" y="6"/>
                    <a:pt x="0" y="8"/>
                  </a:cubicBezTo>
                  <a:cubicBezTo>
                    <a:pt x="0" y="392"/>
                    <a:pt x="0" y="392"/>
                    <a:pt x="0" y="392"/>
                  </a:cubicBezTo>
                  <a:cubicBezTo>
                    <a:pt x="0" y="395"/>
                    <a:pt x="1" y="397"/>
                    <a:pt x="3" y="398"/>
                  </a:cubicBezTo>
                  <a:cubicBezTo>
                    <a:pt x="4" y="400"/>
                    <a:pt x="6" y="400"/>
                    <a:pt x="9" y="400"/>
                  </a:cubicBezTo>
                  <a:cubicBezTo>
                    <a:pt x="59" y="400"/>
                    <a:pt x="59" y="400"/>
                    <a:pt x="59" y="400"/>
                  </a:cubicBezTo>
                  <a:cubicBezTo>
                    <a:pt x="61" y="400"/>
                    <a:pt x="63" y="400"/>
                    <a:pt x="65" y="398"/>
                  </a:cubicBezTo>
                  <a:cubicBezTo>
                    <a:pt x="66" y="397"/>
                    <a:pt x="67" y="395"/>
                    <a:pt x="67" y="392"/>
                  </a:cubicBezTo>
                  <a:cubicBezTo>
                    <a:pt x="67" y="8"/>
                    <a:pt x="67" y="8"/>
                    <a:pt x="67" y="8"/>
                  </a:cubicBezTo>
                  <a:cubicBezTo>
                    <a:pt x="67" y="6"/>
                    <a:pt x="66" y="4"/>
                    <a:pt x="65" y="2"/>
                  </a:cubicBezTo>
                  <a:close/>
                  <a:moveTo>
                    <a:pt x="65" y="2"/>
                  </a:moveTo>
                  <a:cubicBezTo>
                    <a:pt x="65" y="2"/>
                    <a:pt x="65" y="2"/>
                    <a:pt x="65"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400" kern="0">
                <a:solidFill>
                  <a:prstClr val="black"/>
                </a:solidFill>
                <a:latin typeface="Calibri" panose="020F0502020204030204" pitchFamily="34" charset="0"/>
              </a:endParaRPr>
            </a:p>
          </p:txBody>
        </p:sp>
      </p:grpSp>
      <p:grpSp>
        <p:nvGrpSpPr>
          <p:cNvPr id="33" name="Group 32">
            <a:extLst>
              <a:ext uri="{FF2B5EF4-FFF2-40B4-BE49-F238E27FC236}">
                <a16:creationId xmlns:a16="http://schemas.microsoft.com/office/drawing/2014/main" id="{92A273AC-E65C-7E46-A269-619D1BA7B518}"/>
              </a:ext>
            </a:extLst>
          </p:cNvPr>
          <p:cNvGrpSpPr/>
          <p:nvPr/>
        </p:nvGrpSpPr>
        <p:grpSpPr>
          <a:xfrm>
            <a:off x="894252" y="4215142"/>
            <a:ext cx="417664" cy="405663"/>
            <a:chOff x="8094094" y="1449506"/>
            <a:chExt cx="525487" cy="510388"/>
          </a:xfrm>
          <a:solidFill>
            <a:srgbClr val="FFCE63"/>
          </a:solidFill>
        </p:grpSpPr>
        <p:sp>
          <p:nvSpPr>
            <p:cNvPr id="35" name="Freeform 57">
              <a:extLst>
                <a:ext uri="{FF2B5EF4-FFF2-40B4-BE49-F238E27FC236}">
                  <a16:creationId xmlns:a16="http://schemas.microsoft.com/office/drawing/2014/main" id="{CECA0C37-4201-EE38-6189-36E041C897D1}"/>
                </a:ext>
              </a:extLst>
            </p:cNvPr>
            <p:cNvSpPr>
              <a:spLocks noEditPoints="1"/>
            </p:cNvSpPr>
            <p:nvPr/>
          </p:nvSpPr>
          <p:spPr bwMode="auto">
            <a:xfrm>
              <a:off x="8094094" y="1449506"/>
              <a:ext cx="468108" cy="468108"/>
            </a:xfrm>
            <a:custGeom>
              <a:avLst/>
              <a:gdLst>
                <a:gd name="T0" fmla="*/ 119 w 141"/>
                <a:gd name="T1" fmla="*/ 70 h 141"/>
                <a:gd name="T2" fmla="*/ 72 w 141"/>
                <a:gd name="T3" fmla="*/ 23 h 141"/>
                <a:gd name="T4" fmla="*/ 72 w 141"/>
                <a:gd name="T5" fmla="*/ 0 h 141"/>
                <a:gd name="T6" fmla="*/ 69 w 141"/>
                <a:gd name="T7" fmla="*/ 0 h 141"/>
                <a:gd name="T8" fmla="*/ 69 w 141"/>
                <a:gd name="T9" fmla="*/ 23 h 141"/>
                <a:gd name="T10" fmla="*/ 22 w 141"/>
                <a:gd name="T11" fmla="*/ 70 h 141"/>
                <a:gd name="T12" fmla="*/ 0 w 141"/>
                <a:gd name="T13" fmla="*/ 70 h 141"/>
                <a:gd name="T14" fmla="*/ 0 w 141"/>
                <a:gd name="T15" fmla="*/ 72 h 141"/>
                <a:gd name="T16" fmla="*/ 22 w 141"/>
                <a:gd name="T17" fmla="*/ 72 h 141"/>
                <a:gd name="T18" fmla="*/ 69 w 141"/>
                <a:gd name="T19" fmla="*/ 119 h 141"/>
                <a:gd name="T20" fmla="*/ 69 w 141"/>
                <a:gd name="T21" fmla="*/ 141 h 141"/>
                <a:gd name="T22" fmla="*/ 72 w 141"/>
                <a:gd name="T23" fmla="*/ 141 h 141"/>
                <a:gd name="T24" fmla="*/ 72 w 141"/>
                <a:gd name="T25" fmla="*/ 119 h 141"/>
                <a:gd name="T26" fmla="*/ 119 w 141"/>
                <a:gd name="T27" fmla="*/ 72 h 141"/>
                <a:gd name="T28" fmla="*/ 141 w 141"/>
                <a:gd name="T29" fmla="*/ 72 h 141"/>
                <a:gd name="T30" fmla="*/ 141 w 141"/>
                <a:gd name="T31" fmla="*/ 70 h 141"/>
                <a:gd name="T32" fmla="*/ 119 w 141"/>
                <a:gd name="T33" fmla="*/ 70 h 141"/>
                <a:gd name="T34" fmla="*/ 72 w 141"/>
                <a:gd name="T35" fmla="*/ 117 h 141"/>
                <a:gd name="T36" fmla="*/ 72 w 141"/>
                <a:gd name="T37" fmla="*/ 94 h 141"/>
                <a:gd name="T38" fmla="*/ 94 w 141"/>
                <a:gd name="T39" fmla="*/ 72 h 141"/>
                <a:gd name="T40" fmla="*/ 72 w 141"/>
                <a:gd name="T41" fmla="*/ 72 h 141"/>
                <a:gd name="T42" fmla="*/ 72 w 141"/>
                <a:gd name="T43" fmla="*/ 95 h 141"/>
                <a:gd name="T44" fmla="*/ 69 w 141"/>
                <a:gd name="T45" fmla="*/ 95 h 141"/>
                <a:gd name="T46" fmla="*/ 69 w 141"/>
                <a:gd name="T47" fmla="*/ 72 h 141"/>
                <a:gd name="T48" fmla="*/ 47 w 141"/>
                <a:gd name="T49" fmla="*/ 72 h 141"/>
                <a:gd name="T50" fmla="*/ 69 w 141"/>
                <a:gd name="T51" fmla="*/ 94 h 141"/>
                <a:gd name="T52" fmla="*/ 69 w 141"/>
                <a:gd name="T53" fmla="*/ 117 h 141"/>
                <a:gd name="T54" fmla="*/ 25 w 141"/>
                <a:gd name="T55" fmla="*/ 72 h 141"/>
                <a:gd name="T56" fmla="*/ 47 w 141"/>
                <a:gd name="T57" fmla="*/ 72 h 141"/>
                <a:gd name="T58" fmla="*/ 47 w 141"/>
                <a:gd name="T59" fmla="*/ 70 h 141"/>
                <a:gd name="T60" fmla="*/ 25 w 141"/>
                <a:gd name="T61" fmla="*/ 70 h 141"/>
                <a:gd name="T62" fmla="*/ 69 w 141"/>
                <a:gd name="T63" fmla="*/ 25 h 141"/>
                <a:gd name="T64" fmla="*/ 69 w 141"/>
                <a:gd name="T65" fmla="*/ 47 h 141"/>
                <a:gd name="T66" fmla="*/ 47 w 141"/>
                <a:gd name="T67" fmla="*/ 70 h 141"/>
                <a:gd name="T68" fmla="*/ 69 w 141"/>
                <a:gd name="T69" fmla="*/ 70 h 141"/>
                <a:gd name="T70" fmla="*/ 69 w 141"/>
                <a:gd name="T71" fmla="*/ 47 h 141"/>
                <a:gd name="T72" fmla="*/ 72 w 141"/>
                <a:gd name="T73" fmla="*/ 47 h 141"/>
                <a:gd name="T74" fmla="*/ 72 w 141"/>
                <a:gd name="T75" fmla="*/ 70 h 141"/>
                <a:gd name="T76" fmla="*/ 94 w 141"/>
                <a:gd name="T77" fmla="*/ 70 h 141"/>
                <a:gd name="T78" fmla="*/ 72 w 141"/>
                <a:gd name="T79" fmla="*/ 47 h 141"/>
                <a:gd name="T80" fmla="*/ 72 w 141"/>
                <a:gd name="T81" fmla="*/ 25 h 141"/>
                <a:gd name="T82" fmla="*/ 117 w 141"/>
                <a:gd name="T83" fmla="*/ 70 h 141"/>
                <a:gd name="T84" fmla="*/ 94 w 141"/>
                <a:gd name="T85" fmla="*/ 70 h 141"/>
                <a:gd name="T86" fmla="*/ 94 w 141"/>
                <a:gd name="T87" fmla="*/ 72 h 141"/>
                <a:gd name="T88" fmla="*/ 117 w 141"/>
                <a:gd name="T89" fmla="*/ 72 h 141"/>
                <a:gd name="T90" fmla="*/ 72 w 141"/>
                <a:gd name="T91" fmla="*/ 11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 h="141">
                  <a:moveTo>
                    <a:pt x="119" y="70"/>
                  </a:moveTo>
                  <a:cubicBezTo>
                    <a:pt x="118" y="44"/>
                    <a:pt x="97" y="23"/>
                    <a:pt x="72" y="23"/>
                  </a:cubicBezTo>
                  <a:cubicBezTo>
                    <a:pt x="72" y="0"/>
                    <a:pt x="72" y="0"/>
                    <a:pt x="72" y="0"/>
                  </a:cubicBezTo>
                  <a:cubicBezTo>
                    <a:pt x="69" y="0"/>
                    <a:pt x="69" y="0"/>
                    <a:pt x="69" y="0"/>
                  </a:cubicBezTo>
                  <a:cubicBezTo>
                    <a:pt x="69" y="23"/>
                    <a:pt x="69" y="23"/>
                    <a:pt x="69" y="23"/>
                  </a:cubicBezTo>
                  <a:cubicBezTo>
                    <a:pt x="44" y="23"/>
                    <a:pt x="23" y="44"/>
                    <a:pt x="22" y="70"/>
                  </a:cubicBezTo>
                  <a:cubicBezTo>
                    <a:pt x="0" y="70"/>
                    <a:pt x="0" y="70"/>
                    <a:pt x="0" y="70"/>
                  </a:cubicBezTo>
                  <a:cubicBezTo>
                    <a:pt x="0" y="72"/>
                    <a:pt x="0" y="72"/>
                    <a:pt x="0" y="72"/>
                  </a:cubicBezTo>
                  <a:cubicBezTo>
                    <a:pt x="22" y="72"/>
                    <a:pt x="22" y="72"/>
                    <a:pt x="22" y="72"/>
                  </a:cubicBezTo>
                  <a:cubicBezTo>
                    <a:pt x="23" y="98"/>
                    <a:pt x="44" y="119"/>
                    <a:pt x="69" y="119"/>
                  </a:cubicBezTo>
                  <a:cubicBezTo>
                    <a:pt x="69" y="141"/>
                    <a:pt x="69" y="141"/>
                    <a:pt x="69" y="141"/>
                  </a:cubicBezTo>
                  <a:cubicBezTo>
                    <a:pt x="72" y="141"/>
                    <a:pt x="72" y="141"/>
                    <a:pt x="72" y="141"/>
                  </a:cubicBezTo>
                  <a:cubicBezTo>
                    <a:pt x="72" y="119"/>
                    <a:pt x="72" y="119"/>
                    <a:pt x="72" y="119"/>
                  </a:cubicBezTo>
                  <a:cubicBezTo>
                    <a:pt x="97" y="119"/>
                    <a:pt x="118" y="98"/>
                    <a:pt x="119" y="72"/>
                  </a:cubicBezTo>
                  <a:cubicBezTo>
                    <a:pt x="141" y="72"/>
                    <a:pt x="141" y="72"/>
                    <a:pt x="141" y="72"/>
                  </a:cubicBezTo>
                  <a:cubicBezTo>
                    <a:pt x="141" y="70"/>
                    <a:pt x="141" y="70"/>
                    <a:pt x="141" y="70"/>
                  </a:cubicBezTo>
                  <a:lnTo>
                    <a:pt x="119" y="70"/>
                  </a:lnTo>
                  <a:close/>
                  <a:moveTo>
                    <a:pt x="72" y="117"/>
                  </a:moveTo>
                  <a:cubicBezTo>
                    <a:pt x="72" y="94"/>
                    <a:pt x="72" y="94"/>
                    <a:pt x="72" y="94"/>
                  </a:cubicBezTo>
                  <a:cubicBezTo>
                    <a:pt x="84" y="94"/>
                    <a:pt x="94" y="84"/>
                    <a:pt x="94" y="72"/>
                  </a:cubicBezTo>
                  <a:cubicBezTo>
                    <a:pt x="72" y="72"/>
                    <a:pt x="72" y="72"/>
                    <a:pt x="72" y="72"/>
                  </a:cubicBezTo>
                  <a:cubicBezTo>
                    <a:pt x="72" y="95"/>
                    <a:pt x="72" y="95"/>
                    <a:pt x="72" y="95"/>
                  </a:cubicBezTo>
                  <a:cubicBezTo>
                    <a:pt x="69" y="95"/>
                    <a:pt x="69" y="95"/>
                    <a:pt x="69" y="95"/>
                  </a:cubicBezTo>
                  <a:cubicBezTo>
                    <a:pt x="69" y="72"/>
                    <a:pt x="69" y="72"/>
                    <a:pt x="69" y="72"/>
                  </a:cubicBezTo>
                  <a:cubicBezTo>
                    <a:pt x="47" y="72"/>
                    <a:pt x="47" y="72"/>
                    <a:pt x="47" y="72"/>
                  </a:cubicBezTo>
                  <a:cubicBezTo>
                    <a:pt x="48" y="84"/>
                    <a:pt x="57" y="94"/>
                    <a:pt x="69" y="94"/>
                  </a:cubicBezTo>
                  <a:cubicBezTo>
                    <a:pt x="69" y="117"/>
                    <a:pt x="69" y="117"/>
                    <a:pt x="69" y="117"/>
                  </a:cubicBezTo>
                  <a:cubicBezTo>
                    <a:pt x="45" y="116"/>
                    <a:pt x="25" y="96"/>
                    <a:pt x="25" y="72"/>
                  </a:cubicBezTo>
                  <a:cubicBezTo>
                    <a:pt x="47" y="72"/>
                    <a:pt x="47" y="72"/>
                    <a:pt x="47" y="72"/>
                  </a:cubicBezTo>
                  <a:cubicBezTo>
                    <a:pt x="47" y="70"/>
                    <a:pt x="47" y="70"/>
                    <a:pt x="47" y="70"/>
                  </a:cubicBezTo>
                  <a:cubicBezTo>
                    <a:pt x="25" y="70"/>
                    <a:pt x="25" y="70"/>
                    <a:pt x="25" y="70"/>
                  </a:cubicBezTo>
                  <a:cubicBezTo>
                    <a:pt x="25" y="45"/>
                    <a:pt x="45" y="26"/>
                    <a:pt x="69" y="25"/>
                  </a:cubicBezTo>
                  <a:cubicBezTo>
                    <a:pt x="69" y="47"/>
                    <a:pt x="69" y="47"/>
                    <a:pt x="69" y="47"/>
                  </a:cubicBezTo>
                  <a:cubicBezTo>
                    <a:pt x="57" y="48"/>
                    <a:pt x="48" y="58"/>
                    <a:pt x="47" y="70"/>
                  </a:cubicBezTo>
                  <a:cubicBezTo>
                    <a:pt x="69" y="70"/>
                    <a:pt x="69" y="70"/>
                    <a:pt x="69" y="70"/>
                  </a:cubicBezTo>
                  <a:cubicBezTo>
                    <a:pt x="69" y="47"/>
                    <a:pt x="69" y="47"/>
                    <a:pt x="69" y="47"/>
                  </a:cubicBezTo>
                  <a:cubicBezTo>
                    <a:pt x="72" y="47"/>
                    <a:pt x="72" y="47"/>
                    <a:pt x="72" y="47"/>
                  </a:cubicBezTo>
                  <a:cubicBezTo>
                    <a:pt x="72" y="70"/>
                    <a:pt x="72" y="70"/>
                    <a:pt x="72" y="70"/>
                  </a:cubicBezTo>
                  <a:cubicBezTo>
                    <a:pt x="94" y="70"/>
                    <a:pt x="94" y="70"/>
                    <a:pt x="94" y="70"/>
                  </a:cubicBezTo>
                  <a:cubicBezTo>
                    <a:pt x="93" y="58"/>
                    <a:pt x="84" y="48"/>
                    <a:pt x="72" y="47"/>
                  </a:cubicBezTo>
                  <a:cubicBezTo>
                    <a:pt x="72" y="25"/>
                    <a:pt x="72" y="25"/>
                    <a:pt x="72" y="25"/>
                  </a:cubicBezTo>
                  <a:cubicBezTo>
                    <a:pt x="96" y="26"/>
                    <a:pt x="116" y="45"/>
                    <a:pt x="117" y="70"/>
                  </a:cubicBezTo>
                  <a:cubicBezTo>
                    <a:pt x="94" y="70"/>
                    <a:pt x="94" y="70"/>
                    <a:pt x="94" y="70"/>
                  </a:cubicBezTo>
                  <a:cubicBezTo>
                    <a:pt x="94" y="72"/>
                    <a:pt x="94" y="72"/>
                    <a:pt x="94" y="72"/>
                  </a:cubicBezTo>
                  <a:cubicBezTo>
                    <a:pt x="117" y="72"/>
                    <a:pt x="117" y="72"/>
                    <a:pt x="117" y="72"/>
                  </a:cubicBezTo>
                  <a:cubicBezTo>
                    <a:pt x="116" y="97"/>
                    <a:pt x="96" y="116"/>
                    <a:pt x="72" y="1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36" name="Freeform 58">
              <a:extLst>
                <a:ext uri="{FF2B5EF4-FFF2-40B4-BE49-F238E27FC236}">
                  <a16:creationId xmlns:a16="http://schemas.microsoft.com/office/drawing/2014/main" id="{6915BCF6-3F28-BE75-7CBA-8620C3280807}"/>
                </a:ext>
              </a:extLst>
            </p:cNvPr>
            <p:cNvSpPr>
              <a:spLocks/>
            </p:cNvSpPr>
            <p:nvPr/>
          </p:nvSpPr>
          <p:spPr bwMode="auto">
            <a:xfrm>
              <a:off x="8420258" y="1775670"/>
              <a:ext cx="199323" cy="184224"/>
            </a:xfrm>
            <a:custGeom>
              <a:avLst/>
              <a:gdLst>
                <a:gd name="T0" fmla="*/ 54 w 60"/>
                <a:gd name="T1" fmla="*/ 30 h 55"/>
                <a:gd name="T2" fmla="*/ 23 w 60"/>
                <a:gd name="T3" fmla="*/ 1 h 55"/>
                <a:gd name="T4" fmla="*/ 21 w 60"/>
                <a:gd name="T5" fmla="*/ 0 h 55"/>
                <a:gd name="T6" fmla="*/ 0 w 60"/>
                <a:gd name="T7" fmla="*/ 21 h 55"/>
                <a:gd name="T8" fmla="*/ 35 w 60"/>
                <a:gd name="T9" fmla="*/ 50 h 55"/>
                <a:gd name="T10" fmla="*/ 54 w 60"/>
                <a:gd name="T11" fmla="*/ 49 h 55"/>
                <a:gd name="T12" fmla="*/ 54 w 60"/>
                <a:gd name="T13" fmla="*/ 30 h 55"/>
              </a:gdLst>
              <a:ahLst/>
              <a:cxnLst>
                <a:cxn ang="0">
                  <a:pos x="T0" y="T1"/>
                </a:cxn>
                <a:cxn ang="0">
                  <a:pos x="T2" y="T3"/>
                </a:cxn>
                <a:cxn ang="0">
                  <a:pos x="T4" y="T5"/>
                </a:cxn>
                <a:cxn ang="0">
                  <a:pos x="T6" y="T7"/>
                </a:cxn>
                <a:cxn ang="0">
                  <a:pos x="T8" y="T9"/>
                </a:cxn>
                <a:cxn ang="0">
                  <a:pos x="T10" y="T11"/>
                </a:cxn>
                <a:cxn ang="0">
                  <a:pos x="T12" y="T13"/>
                </a:cxn>
              </a:cxnLst>
              <a:rect l="0" t="0" r="r" b="b"/>
              <a:pathLst>
                <a:path w="60" h="55">
                  <a:moveTo>
                    <a:pt x="54" y="30"/>
                  </a:moveTo>
                  <a:cubicBezTo>
                    <a:pt x="23" y="1"/>
                    <a:pt x="23" y="1"/>
                    <a:pt x="23" y="1"/>
                  </a:cubicBezTo>
                  <a:cubicBezTo>
                    <a:pt x="22" y="0"/>
                    <a:pt x="21" y="0"/>
                    <a:pt x="21" y="0"/>
                  </a:cubicBezTo>
                  <a:cubicBezTo>
                    <a:pt x="0" y="21"/>
                    <a:pt x="0" y="21"/>
                    <a:pt x="0" y="21"/>
                  </a:cubicBezTo>
                  <a:cubicBezTo>
                    <a:pt x="35" y="50"/>
                    <a:pt x="35" y="50"/>
                    <a:pt x="35" y="50"/>
                  </a:cubicBezTo>
                  <a:cubicBezTo>
                    <a:pt x="41" y="55"/>
                    <a:pt x="49" y="55"/>
                    <a:pt x="54" y="49"/>
                  </a:cubicBezTo>
                  <a:cubicBezTo>
                    <a:pt x="60" y="44"/>
                    <a:pt x="59" y="35"/>
                    <a:pt x="54"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
          <p:nvSpPr>
            <p:cNvPr id="37" name="Freeform 59">
              <a:extLst>
                <a:ext uri="{FF2B5EF4-FFF2-40B4-BE49-F238E27FC236}">
                  <a16:creationId xmlns:a16="http://schemas.microsoft.com/office/drawing/2014/main" id="{F43119B3-4AA7-F45D-2E4E-56EC9CE37A42}"/>
                </a:ext>
              </a:extLst>
            </p:cNvPr>
            <p:cNvSpPr>
              <a:spLocks noEditPoints="1"/>
            </p:cNvSpPr>
            <p:nvPr/>
          </p:nvSpPr>
          <p:spPr bwMode="auto">
            <a:xfrm>
              <a:off x="8139393" y="1497827"/>
              <a:ext cx="374485" cy="377506"/>
            </a:xfrm>
            <a:custGeom>
              <a:avLst/>
              <a:gdLst>
                <a:gd name="T0" fmla="*/ 112 w 112"/>
                <a:gd name="T1" fmla="*/ 54 h 113"/>
                <a:gd name="T2" fmla="*/ 55 w 112"/>
                <a:gd name="T3" fmla="*/ 0 h 113"/>
                <a:gd name="T4" fmla="*/ 1 w 112"/>
                <a:gd name="T5" fmla="*/ 58 h 113"/>
                <a:gd name="T6" fmla="*/ 58 w 112"/>
                <a:gd name="T7" fmla="*/ 112 h 113"/>
                <a:gd name="T8" fmla="*/ 107 w 112"/>
                <a:gd name="T9" fmla="*/ 84 h 113"/>
                <a:gd name="T10" fmla="*/ 105 w 112"/>
                <a:gd name="T11" fmla="*/ 83 h 113"/>
                <a:gd name="T12" fmla="*/ 112 w 112"/>
                <a:gd name="T13" fmla="*/ 54 h 113"/>
                <a:gd name="T14" fmla="*/ 58 w 112"/>
                <a:gd name="T15" fmla="*/ 96 h 113"/>
                <a:gd name="T16" fmla="*/ 17 w 112"/>
                <a:gd name="T17" fmla="*/ 57 h 113"/>
                <a:gd name="T18" fmla="*/ 55 w 112"/>
                <a:gd name="T19" fmla="*/ 16 h 113"/>
                <a:gd name="T20" fmla="*/ 96 w 112"/>
                <a:gd name="T21" fmla="*/ 55 h 113"/>
                <a:gd name="T22" fmla="*/ 58 w 112"/>
                <a:gd name="T23" fmla="*/ 9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2" h="113">
                  <a:moveTo>
                    <a:pt x="112" y="54"/>
                  </a:moveTo>
                  <a:cubicBezTo>
                    <a:pt x="111" y="24"/>
                    <a:pt x="86" y="0"/>
                    <a:pt x="55" y="0"/>
                  </a:cubicBezTo>
                  <a:cubicBezTo>
                    <a:pt x="24" y="1"/>
                    <a:pt x="0" y="27"/>
                    <a:pt x="1" y="58"/>
                  </a:cubicBezTo>
                  <a:cubicBezTo>
                    <a:pt x="2" y="88"/>
                    <a:pt x="27" y="113"/>
                    <a:pt x="58" y="112"/>
                  </a:cubicBezTo>
                  <a:cubicBezTo>
                    <a:pt x="95" y="111"/>
                    <a:pt x="107" y="84"/>
                    <a:pt x="107" y="84"/>
                  </a:cubicBezTo>
                  <a:cubicBezTo>
                    <a:pt x="106" y="83"/>
                    <a:pt x="106" y="83"/>
                    <a:pt x="105" y="83"/>
                  </a:cubicBezTo>
                  <a:cubicBezTo>
                    <a:pt x="110" y="74"/>
                    <a:pt x="112" y="65"/>
                    <a:pt x="112" y="54"/>
                  </a:cubicBezTo>
                  <a:close/>
                  <a:moveTo>
                    <a:pt x="58" y="96"/>
                  </a:moveTo>
                  <a:cubicBezTo>
                    <a:pt x="36" y="96"/>
                    <a:pt x="18" y="79"/>
                    <a:pt x="17" y="57"/>
                  </a:cubicBezTo>
                  <a:cubicBezTo>
                    <a:pt x="16" y="35"/>
                    <a:pt x="34" y="17"/>
                    <a:pt x="55" y="16"/>
                  </a:cubicBezTo>
                  <a:cubicBezTo>
                    <a:pt x="77" y="16"/>
                    <a:pt x="96" y="33"/>
                    <a:pt x="96" y="55"/>
                  </a:cubicBezTo>
                  <a:cubicBezTo>
                    <a:pt x="97" y="77"/>
                    <a:pt x="80" y="95"/>
                    <a:pt x="58" y="9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grpSp>
      <p:sp>
        <p:nvSpPr>
          <p:cNvPr id="34" name="Freeform 149">
            <a:extLst>
              <a:ext uri="{FF2B5EF4-FFF2-40B4-BE49-F238E27FC236}">
                <a16:creationId xmlns:a16="http://schemas.microsoft.com/office/drawing/2014/main" id="{FDDD56CA-77CD-3761-AACC-8ED4B4D66F25}"/>
              </a:ext>
            </a:extLst>
          </p:cNvPr>
          <p:cNvSpPr>
            <a:spLocks noEditPoints="1"/>
          </p:cNvSpPr>
          <p:nvPr/>
        </p:nvSpPr>
        <p:spPr bwMode="auto">
          <a:xfrm>
            <a:off x="1406142" y="5661303"/>
            <a:ext cx="331891" cy="426370"/>
          </a:xfrm>
          <a:custGeom>
            <a:avLst/>
            <a:gdLst>
              <a:gd name="T0" fmla="*/ 80 w 161"/>
              <a:gd name="T1" fmla="*/ 0 h 208"/>
              <a:gd name="T2" fmla="*/ 0 w 161"/>
              <a:gd name="T3" fmla="*/ 208 h 208"/>
              <a:gd name="T4" fmla="*/ 122 w 161"/>
              <a:gd name="T5" fmla="*/ 128 h 208"/>
              <a:gd name="T6" fmla="*/ 134 w 161"/>
              <a:gd name="T7" fmla="*/ 71 h 208"/>
              <a:gd name="T8" fmla="*/ 50 w 161"/>
              <a:gd name="T9" fmla="*/ 156 h 208"/>
              <a:gd name="T10" fmla="*/ 47 w 161"/>
              <a:gd name="T11" fmla="*/ 165 h 208"/>
              <a:gd name="T12" fmla="*/ 42 w 161"/>
              <a:gd name="T13" fmla="*/ 162 h 208"/>
              <a:gd name="T14" fmla="*/ 36 w 161"/>
              <a:gd name="T15" fmla="*/ 164 h 208"/>
              <a:gd name="T16" fmla="*/ 33 w 161"/>
              <a:gd name="T17" fmla="*/ 155 h 208"/>
              <a:gd name="T18" fmla="*/ 41 w 161"/>
              <a:gd name="T19" fmla="*/ 149 h 208"/>
              <a:gd name="T20" fmla="*/ 44 w 161"/>
              <a:gd name="T21" fmla="*/ 154 h 208"/>
              <a:gd name="T22" fmla="*/ 50 w 161"/>
              <a:gd name="T23" fmla="*/ 156 h 208"/>
              <a:gd name="T24" fmla="*/ 67 w 161"/>
              <a:gd name="T25" fmla="*/ 164 h 208"/>
              <a:gd name="T26" fmla="*/ 66 w 161"/>
              <a:gd name="T27" fmla="*/ 165 h 208"/>
              <a:gd name="T28" fmla="*/ 56 w 161"/>
              <a:gd name="T29" fmla="*/ 165 h 208"/>
              <a:gd name="T30" fmla="*/ 53 w 161"/>
              <a:gd name="T31" fmla="*/ 156 h 208"/>
              <a:gd name="T32" fmla="*/ 59 w 161"/>
              <a:gd name="T33" fmla="*/ 154 h 208"/>
              <a:gd name="T34" fmla="*/ 62 w 161"/>
              <a:gd name="T35" fmla="*/ 149 h 208"/>
              <a:gd name="T36" fmla="*/ 70 w 161"/>
              <a:gd name="T37" fmla="*/ 155 h 208"/>
              <a:gd name="T38" fmla="*/ 85 w 161"/>
              <a:gd name="T39" fmla="*/ 159 h 208"/>
              <a:gd name="T40" fmla="*/ 86 w 161"/>
              <a:gd name="T41" fmla="*/ 165 h 208"/>
              <a:gd name="T42" fmla="*/ 76 w 161"/>
              <a:gd name="T43" fmla="*/ 165 h 208"/>
              <a:gd name="T44" fmla="*/ 77 w 161"/>
              <a:gd name="T45" fmla="*/ 159 h 208"/>
              <a:gd name="T46" fmla="*/ 73 w 161"/>
              <a:gd name="T47" fmla="*/ 154 h 208"/>
              <a:gd name="T48" fmla="*/ 81 w 161"/>
              <a:gd name="T49" fmla="*/ 149 h 208"/>
              <a:gd name="T50" fmla="*/ 89 w 161"/>
              <a:gd name="T51" fmla="*/ 154 h 208"/>
              <a:gd name="T52" fmla="*/ 108 w 161"/>
              <a:gd name="T53" fmla="*/ 156 h 208"/>
              <a:gd name="T54" fmla="*/ 105 w 161"/>
              <a:gd name="T55" fmla="*/ 165 h 208"/>
              <a:gd name="T56" fmla="*/ 100 w 161"/>
              <a:gd name="T57" fmla="*/ 162 h 208"/>
              <a:gd name="T58" fmla="*/ 94 w 161"/>
              <a:gd name="T59" fmla="*/ 164 h 208"/>
              <a:gd name="T60" fmla="*/ 91 w 161"/>
              <a:gd name="T61" fmla="*/ 155 h 208"/>
              <a:gd name="T62" fmla="*/ 99 w 161"/>
              <a:gd name="T63" fmla="*/ 149 h 208"/>
              <a:gd name="T64" fmla="*/ 102 w 161"/>
              <a:gd name="T65" fmla="*/ 154 h 208"/>
              <a:gd name="T66" fmla="*/ 108 w 161"/>
              <a:gd name="T67" fmla="*/ 156 h 208"/>
              <a:gd name="T68" fmla="*/ 124 w 161"/>
              <a:gd name="T69" fmla="*/ 165 h 208"/>
              <a:gd name="T70" fmla="*/ 115 w 161"/>
              <a:gd name="T71" fmla="*/ 165 h 208"/>
              <a:gd name="T72" fmla="*/ 115 w 161"/>
              <a:gd name="T73" fmla="*/ 159 h 208"/>
              <a:gd name="T74" fmla="*/ 111 w 161"/>
              <a:gd name="T75" fmla="*/ 154 h 208"/>
              <a:gd name="T76" fmla="*/ 119 w 161"/>
              <a:gd name="T77" fmla="*/ 149 h 208"/>
              <a:gd name="T78" fmla="*/ 127 w 161"/>
              <a:gd name="T79" fmla="*/ 154 h 208"/>
              <a:gd name="T80" fmla="*/ 123 w 161"/>
              <a:gd name="T81" fmla="*/ 159 h 208"/>
              <a:gd name="T82" fmla="*/ 90 w 161"/>
              <a:gd name="T83" fmla="*/ 102 h 208"/>
              <a:gd name="T84" fmla="*/ 116 w 161"/>
              <a:gd name="T85" fmla="*/ 82 h 208"/>
              <a:gd name="T86" fmla="*/ 117 w 161"/>
              <a:gd name="T87" fmla="*/ 62 h 208"/>
              <a:gd name="T88" fmla="*/ 97 w 161"/>
              <a:gd name="T89" fmla="*/ 48 h 208"/>
              <a:gd name="T90" fmla="*/ 84 w 161"/>
              <a:gd name="T91" fmla="*/ 47 h 208"/>
              <a:gd name="T92" fmla="*/ 66 w 161"/>
              <a:gd name="T93" fmla="*/ 75 h 208"/>
              <a:gd name="T94" fmla="*/ 62 w 161"/>
              <a:gd name="T95" fmla="*/ 102 h 208"/>
              <a:gd name="T96" fmla="*/ 62 w 161"/>
              <a:gd name="T97" fmla="*/ 102 h 208"/>
              <a:gd name="T98" fmla="*/ 62 w 161"/>
              <a:gd name="T99" fmla="*/ 68 h 208"/>
              <a:gd name="T100" fmla="*/ 56 w 161"/>
              <a:gd name="T101" fmla="*/ 98 h 208"/>
              <a:gd name="T102" fmla="*/ 44 w 161"/>
              <a:gd name="T103" fmla="*/ 68 h 208"/>
              <a:gd name="T104" fmla="*/ 44 w 161"/>
              <a:gd name="T105" fmla="*/ 102 h 208"/>
              <a:gd name="T106" fmla="*/ 64 w 161"/>
              <a:gd name="T107" fmla="*/ 98 h 208"/>
              <a:gd name="T108" fmla="*/ 58 w 161"/>
              <a:gd name="T109" fmla="*/ 7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208">
                <a:moveTo>
                  <a:pt x="122" y="128"/>
                </a:moveTo>
                <a:cubicBezTo>
                  <a:pt x="140" y="115"/>
                  <a:pt x="151" y="94"/>
                  <a:pt x="151" y="71"/>
                </a:cubicBezTo>
                <a:cubicBezTo>
                  <a:pt x="151" y="31"/>
                  <a:pt x="120" y="0"/>
                  <a:pt x="80" y="0"/>
                </a:cubicBezTo>
                <a:cubicBezTo>
                  <a:pt x="41" y="0"/>
                  <a:pt x="9" y="31"/>
                  <a:pt x="9" y="71"/>
                </a:cubicBezTo>
                <a:cubicBezTo>
                  <a:pt x="9" y="94"/>
                  <a:pt x="21" y="115"/>
                  <a:pt x="39" y="128"/>
                </a:cubicBezTo>
                <a:cubicBezTo>
                  <a:pt x="0" y="208"/>
                  <a:pt x="0" y="208"/>
                  <a:pt x="0" y="208"/>
                </a:cubicBezTo>
                <a:cubicBezTo>
                  <a:pt x="80" y="174"/>
                  <a:pt x="80" y="174"/>
                  <a:pt x="80" y="174"/>
                </a:cubicBezTo>
                <a:cubicBezTo>
                  <a:pt x="161" y="208"/>
                  <a:pt x="161" y="208"/>
                  <a:pt x="161" y="208"/>
                </a:cubicBezTo>
                <a:lnTo>
                  <a:pt x="122" y="128"/>
                </a:lnTo>
                <a:close/>
                <a:moveTo>
                  <a:pt x="27" y="71"/>
                </a:moveTo>
                <a:cubicBezTo>
                  <a:pt x="27" y="41"/>
                  <a:pt x="51" y="17"/>
                  <a:pt x="80" y="17"/>
                </a:cubicBezTo>
                <a:cubicBezTo>
                  <a:pt x="110" y="17"/>
                  <a:pt x="134" y="41"/>
                  <a:pt x="134" y="71"/>
                </a:cubicBezTo>
                <a:cubicBezTo>
                  <a:pt x="134" y="100"/>
                  <a:pt x="110" y="124"/>
                  <a:pt x="80" y="124"/>
                </a:cubicBezTo>
                <a:cubicBezTo>
                  <a:pt x="51" y="124"/>
                  <a:pt x="27" y="100"/>
                  <a:pt x="27" y="71"/>
                </a:cubicBezTo>
                <a:close/>
                <a:moveTo>
                  <a:pt x="50" y="156"/>
                </a:moveTo>
                <a:cubicBezTo>
                  <a:pt x="46" y="159"/>
                  <a:pt x="46" y="159"/>
                  <a:pt x="46" y="159"/>
                </a:cubicBezTo>
                <a:cubicBezTo>
                  <a:pt x="48" y="164"/>
                  <a:pt x="48" y="164"/>
                  <a:pt x="48" y="164"/>
                </a:cubicBezTo>
                <a:cubicBezTo>
                  <a:pt x="48" y="165"/>
                  <a:pt x="48" y="165"/>
                  <a:pt x="47" y="165"/>
                </a:cubicBezTo>
                <a:cubicBezTo>
                  <a:pt x="47" y="165"/>
                  <a:pt x="47" y="165"/>
                  <a:pt x="47" y="165"/>
                </a:cubicBezTo>
                <a:cubicBezTo>
                  <a:pt x="47" y="165"/>
                  <a:pt x="47" y="165"/>
                  <a:pt x="46" y="165"/>
                </a:cubicBezTo>
                <a:cubicBezTo>
                  <a:pt x="42" y="162"/>
                  <a:pt x="42" y="162"/>
                  <a:pt x="42" y="162"/>
                </a:cubicBezTo>
                <a:cubicBezTo>
                  <a:pt x="38" y="165"/>
                  <a:pt x="38" y="165"/>
                  <a:pt x="38" y="165"/>
                </a:cubicBezTo>
                <a:cubicBezTo>
                  <a:pt x="37" y="166"/>
                  <a:pt x="37" y="166"/>
                  <a:pt x="37" y="165"/>
                </a:cubicBezTo>
                <a:cubicBezTo>
                  <a:pt x="36" y="165"/>
                  <a:pt x="36" y="165"/>
                  <a:pt x="36" y="164"/>
                </a:cubicBezTo>
                <a:cubicBezTo>
                  <a:pt x="38" y="159"/>
                  <a:pt x="38" y="159"/>
                  <a:pt x="38" y="159"/>
                </a:cubicBezTo>
                <a:cubicBezTo>
                  <a:pt x="34" y="156"/>
                  <a:pt x="34" y="156"/>
                  <a:pt x="34" y="156"/>
                </a:cubicBezTo>
                <a:cubicBezTo>
                  <a:pt x="33" y="156"/>
                  <a:pt x="33" y="155"/>
                  <a:pt x="33" y="155"/>
                </a:cubicBezTo>
                <a:cubicBezTo>
                  <a:pt x="33" y="155"/>
                  <a:pt x="34" y="154"/>
                  <a:pt x="34" y="154"/>
                </a:cubicBezTo>
                <a:cubicBezTo>
                  <a:pt x="40" y="154"/>
                  <a:pt x="40" y="154"/>
                  <a:pt x="40" y="154"/>
                </a:cubicBezTo>
                <a:cubicBezTo>
                  <a:pt x="41" y="149"/>
                  <a:pt x="41" y="149"/>
                  <a:pt x="41" y="149"/>
                </a:cubicBezTo>
                <a:cubicBezTo>
                  <a:pt x="41" y="149"/>
                  <a:pt x="42" y="149"/>
                  <a:pt x="42" y="149"/>
                </a:cubicBezTo>
                <a:cubicBezTo>
                  <a:pt x="42" y="149"/>
                  <a:pt x="43" y="149"/>
                  <a:pt x="43" y="149"/>
                </a:cubicBezTo>
                <a:cubicBezTo>
                  <a:pt x="44" y="154"/>
                  <a:pt x="44" y="154"/>
                  <a:pt x="44" y="154"/>
                </a:cubicBezTo>
                <a:cubicBezTo>
                  <a:pt x="50" y="154"/>
                  <a:pt x="50" y="154"/>
                  <a:pt x="50" y="154"/>
                </a:cubicBezTo>
                <a:cubicBezTo>
                  <a:pt x="50" y="154"/>
                  <a:pt x="51" y="155"/>
                  <a:pt x="51" y="155"/>
                </a:cubicBezTo>
                <a:cubicBezTo>
                  <a:pt x="51" y="155"/>
                  <a:pt x="51" y="156"/>
                  <a:pt x="50" y="156"/>
                </a:cubicBezTo>
                <a:close/>
                <a:moveTo>
                  <a:pt x="70" y="156"/>
                </a:moveTo>
                <a:cubicBezTo>
                  <a:pt x="65" y="159"/>
                  <a:pt x="65" y="159"/>
                  <a:pt x="65" y="159"/>
                </a:cubicBezTo>
                <a:cubicBezTo>
                  <a:pt x="67" y="164"/>
                  <a:pt x="67" y="164"/>
                  <a:pt x="67" y="164"/>
                </a:cubicBezTo>
                <a:cubicBezTo>
                  <a:pt x="67" y="165"/>
                  <a:pt x="67" y="165"/>
                  <a:pt x="67" y="165"/>
                </a:cubicBezTo>
                <a:cubicBezTo>
                  <a:pt x="67" y="165"/>
                  <a:pt x="66" y="165"/>
                  <a:pt x="66" y="165"/>
                </a:cubicBezTo>
                <a:cubicBezTo>
                  <a:pt x="66" y="165"/>
                  <a:pt x="66" y="165"/>
                  <a:pt x="66" y="165"/>
                </a:cubicBezTo>
                <a:cubicBezTo>
                  <a:pt x="61" y="162"/>
                  <a:pt x="61" y="162"/>
                  <a:pt x="61" y="162"/>
                </a:cubicBezTo>
                <a:cubicBezTo>
                  <a:pt x="57" y="165"/>
                  <a:pt x="57" y="165"/>
                  <a:pt x="57" y="165"/>
                </a:cubicBezTo>
                <a:cubicBezTo>
                  <a:pt x="57" y="166"/>
                  <a:pt x="56" y="166"/>
                  <a:pt x="56" y="165"/>
                </a:cubicBezTo>
                <a:cubicBezTo>
                  <a:pt x="56" y="165"/>
                  <a:pt x="56" y="165"/>
                  <a:pt x="56" y="164"/>
                </a:cubicBezTo>
                <a:cubicBezTo>
                  <a:pt x="57" y="159"/>
                  <a:pt x="57" y="159"/>
                  <a:pt x="57" y="159"/>
                </a:cubicBezTo>
                <a:cubicBezTo>
                  <a:pt x="53" y="156"/>
                  <a:pt x="53" y="156"/>
                  <a:pt x="53" y="156"/>
                </a:cubicBezTo>
                <a:cubicBezTo>
                  <a:pt x="53" y="156"/>
                  <a:pt x="52" y="155"/>
                  <a:pt x="53" y="155"/>
                </a:cubicBezTo>
                <a:cubicBezTo>
                  <a:pt x="53" y="155"/>
                  <a:pt x="53" y="154"/>
                  <a:pt x="53" y="154"/>
                </a:cubicBezTo>
                <a:cubicBezTo>
                  <a:pt x="59" y="154"/>
                  <a:pt x="59" y="154"/>
                  <a:pt x="59" y="154"/>
                </a:cubicBezTo>
                <a:cubicBezTo>
                  <a:pt x="61" y="149"/>
                  <a:pt x="61" y="149"/>
                  <a:pt x="61" y="149"/>
                </a:cubicBezTo>
                <a:cubicBezTo>
                  <a:pt x="61" y="149"/>
                  <a:pt x="61" y="149"/>
                  <a:pt x="61" y="149"/>
                </a:cubicBezTo>
                <a:cubicBezTo>
                  <a:pt x="62" y="149"/>
                  <a:pt x="62" y="149"/>
                  <a:pt x="62" y="149"/>
                </a:cubicBezTo>
                <a:cubicBezTo>
                  <a:pt x="64" y="154"/>
                  <a:pt x="64" y="154"/>
                  <a:pt x="64" y="154"/>
                </a:cubicBezTo>
                <a:cubicBezTo>
                  <a:pt x="69" y="154"/>
                  <a:pt x="69" y="154"/>
                  <a:pt x="69" y="154"/>
                </a:cubicBezTo>
                <a:cubicBezTo>
                  <a:pt x="70" y="154"/>
                  <a:pt x="70" y="155"/>
                  <a:pt x="70" y="155"/>
                </a:cubicBezTo>
                <a:cubicBezTo>
                  <a:pt x="70" y="155"/>
                  <a:pt x="70" y="156"/>
                  <a:pt x="70" y="156"/>
                </a:cubicBezTo>
                <a:close/>
                <a:moveTo>
                  <a:pt x="89" y="156"/>
                </a:moveTo>
                <a:cubicBezTo>
                  <a:pt x="85" y="159"/>
                  <a:pt x="85" y="159"/>
                  <a:pt x="85" y="159"/>
                </a:cubicBezTo>
                <a:cubicBezTo>
                  <a:pt x="86" y="164"/>
                  <a:pt x="86" y="164"/>
                  <a:pt x="86" y="164"/>
                </a:cubicBezTo>
                <a:cubicBezTo>
                  <a:pt x="86" y="165"/>
                  <a:pt x="86" y="165"/>
                  <a:pt x="86" y="165"/>
                </a:cubicBezTo>
                <a:cubicBezTo>
                  <a:pt x="86" y="165"/>
                  <a:pt x="86" y="165"/>
                  <a:pt x="86" y="165"/>
                </a:cubicBezTo>
                <a:cubicBezTo>
                  <a:pt x="85" y="165"/>
                  <a:pt x="85" y="165"/>
                  <a:pt x="85" y="165"/>
                </a:cubicBezTo>
                <a:cubicBezTo>
                  <a:pt x="81" y="162"/>
                  <a:pt x="81" y="162"/>
                  <a:pt x="81" y="162"/>
                </a:cubicBezTo>
                <a:cubicBezTo>
                  <a:pt x="76" y="165"/>
                  <a:pt x="76" y="165"/>
                  <a:pt x="76" y="165"/>
                </a:cubicBezTo>
                <a:cubicBezTo>
                  <a:pt x="76" y="166"/>
                  <a:pt x="76" y="166"/>
                  <a:pt x="75" y="165"/>
                </a:cubicBezTo>
                <a:cubicBezTo>
                  <a:pt x="75" y="165"/>
                  <a:pt x="75" y="165"/>
                  <a:pt x="75" y="164"/>
                </a:cubicBezTo>
                <a:cubicBezTo>
                  <a:pt x="77" y="159"/>
                  <a:pt x="77" y="159"/>
                  <a:pt x="77" y="159"/>
                </a:cubicBezTo>
                <a:cubicBezTo>
                  <a:pt x="72" y="156"/>
                  <a:pt x="72" y="156"/>
                  <a:pt x="72" y="156"/>
                </a:cubicBezTo>
                <a:cubicBezTo>
                  <a:pt x="72" y="156"/>
                  <a:pt x="72" y="155"/>
                  <a:pt x="72" y="155"/>
                </a:cubicBezTo>
                <a:cubicBezTo>
                  <a:pt x="72" y="155"/>
                  <a:pt x="72" y="154"/>
                  <a:pt x="73" y="154"/>
                </a:cubicBezTo>
                <a:cubicBezTo>
                  <a:pt x="78" y="154"/>
                  <a:pt x="78" y="154"/>
                  <a:pt x="78" y="154"/>
                </a:cubicBezTo>
                <a:cubicBezTo>
                  <a:pt x="80" y="149"/>
                  <a:pt x="80" y="149"/>
                  <a:pt x="80" y="149"/>
                </a:cubicBezTo>
                <a:cubicBezTo>
                  <a:pt x="80" y="149"/>
                  <a:pt x="80" y="149"/>
                  <a:pt x="81" y="149"/>
                </a:cubicBezTo>
                <a:cubicBezTo>
                  <a:pt x="81" y="149"/>
                  <a:pt x="81" y="149"/>
                  <a:pt x="81" y="149"/>
                </a:cubicBezTo>
                <a:cubicBezTo>
                  <a:pt x="83" y="154"/>
                  <a:pt x="83" y="154"/>
                  <a:pt x="83" y="154"/>
                </a:cubicBezTo>
                <a:cubicBezTo>
                  <a:pt x="89" y="154"/>
                  <a:pt x="89" y="154"/>
                  <a:pt x="89" y="154"/>
                </a:cubicBezTo>
                <a:cubicBezTo>
                  <a:pt x="89" y="154"/>
                  <a:pt x="89" y="155"/>
                  <a:pt x="89" y="155"/>
                </a:cubicBezTo>
                <a:cubicBezTo>
                  <a:pt x="90" y="155"/>
                  <a:pt x="89" y="156"/>
                  <a:pt x="89" y="156"/>
                </a:cubicBezTo>
                <a:close/>
                <a:moveTo>
                  <a:pt x="108" y="156"/>
                </a:moveTo>
                <a:cubicBezTo>
                  <a:pt x="104" y="159"/>
                  <a:pt x="104" y="159"/>
                  <a:pt x="104" y="159"/>
                </a:cubicBezTo>
                <a:cubicBezTo>
                  <a:pt x="106" y="164"/>
                  <a:pt x="106" y="164"/>
                  <a:pt x="106" y="164"/>
                </a:cubicBezTo>
                <a:cubicBezTo>
                  <a:pt x="106" y="165"/>
                  <a:pt x="106" y="165"/>
                  <a:pt x="105" y="165"/>
                </a:cubicBezTo>
                <a:cubicBezTo>
                  <a:pt x="105" y="165"/>
                  <a:pt x="105" y="165"/>
                  <a:pt x="105" y="165"/>
                </a:cubicBezTo>
                <a:cubicBezTo>
                  <a:pt x="105" y="165"/>
                  <a:pt x="105" y="165"/>
                  <a:pt x="104" y="165"/>
                </a:cubicBezTo>
                <a:cubicBezTo>
                  <a:pt x="100" y="162"/>
                  <a:pt x="100" y="162"/>
                  <a:pt x="100" y="162"/>
                </a:cubicBezTo>
                <a:cubicBezTo>
                  <a:pt x="96" y="165"/>
                  <a:pt x="96" y="165"/>
                  <a:pt x="96" y="165"/>
                </a:cubicBezTo>
                <a:cubicBezTo>
                  <a:pt x="95" y="166"/>
                  <a:pt x="95" y="166"/>
                  <a:pt x="95" y="165"/>
                </a:cubicBezTo>
                <a:cubicBezTo>
                  <a:pt x="94" y="165"/>
                  <a:pt x="94" y="165"/>
                  <a:pt x="94" y="164"/>
                </a:cubicBezTo>
                <a:cubicBezTo>
                  <a:pt x="96" y="159"/>
                  <a:pt x="96" y="159"/>
                  <a:pt x="96" y="159"/>
                </a:cubicBezTo>
                <a:cubicBezTo>
                  <a:pt x="92" y="156"/>
                  <a:pt x="92" y="156"/>
                  <a:pt x="92" y="156"/>
                </a:cubicBezTo>
                <a:cubicBezTo>
                  <a:pt x="91" y="156"/>
                  <a:pt x="91" y="155"/>
                  <a:pt x="91" y="155"/>
                </a:cubicBezTo>
                <a:cubicBezTo>
                  <a:pt x="91" y="155"/>
                  <a:pt x="92" y="154"/>
                  <a:pt x="92" y="154"/>
                </a:cubicBezTo>
                <a:cubicBezTo>
                  <a:pt x="98" y="154"/>
                  <a:pt x="98" y="154"/>
                  <a:pt x="98" y="154"/>
                </a:cubicBezTo>
                <a:cubicBezTo>
                  <a:pt x="99" y="149"/>
                  <a:pt x="99" y="149"/>
                  <a:pt x="99" y="149"/>
                </a:cubicBezTo>
                <a:cubicBezTo>
                  <a:pt x="99" y="149"/>
                  <a:pt x="100" y="149"/>
                  <a:pt x="100" y="149"/>
                </a:cubicBezTo>
                <a:cubicBezTo>
                  <a:pt x="100" y="149"/>
                  <a:pt x="101" y="149"/>
                  <a:pt x="101" y="149"/>
                </a:cubicBezTo>
                <a:cubicBezTo>
                  <a:pt x="102" y="154"/>
                  <a:pt x="102" y="154"/>
                  <a:pt x="102" y="154"/>
                </a:cubicBezTo>
                <a:cubicBezTo>
                  <a:pt x="108" y="154"/>
                  <a:pt x="108" y="154"/>
                  <a:pt x="108" y="154"/>
                </a:cubicBezTo>
                <a:cubicBezTo>
                  <a:pt x="108" y="154"/>
                  <a:pt x="109" y="155"/>
                  <a:pt x="109" y="155"/>
                </a:cubicBezTo>
                <a:cubicBezTo>
                  <a:pt x="109" y="155"/>
                  <a:pt x="109" y="156"/>
                  <a:pt x="108" y="156"/>
                </a:cubicBezTo>
                <a:close/>
                <a:moveTo>
                  <a:pt x="125" y="164"/>
                </a:moveTo>
                <a:cubicBezTo>
                  <a:pt x="125" y="165"/>
                  <a:pt x="125" y="165"/>
                  <a:pt x="125" y="165"/>
                </a:cubicBezTo>
                <a:cubicBezTo>
                  <a:pt x="125" y="165"/>
                  <a:pt x="124" y="165"/>
                  <a:pt x="124" y="165"/>
                </a:cubicBezTo>
                <a:cubicBezTo>
                  <a:pt x="124" y="165"/>
                  <a:pt x="124" y="165"/>
                  <a:pt x="124" y="165"/>
                </a:cubicBezTo>
                <a:cubicBezTo>
                  <a:pt x="119" y="162"/>
                  <a:pt x="119" y="162"/>
                  <a:pt x="119" y="162"/>
                </a:cubicBezTo>
                <a:cubicBezTo>
                  <a:pt x="115" y="165"/>
                  <a:pt x="115" y="165"/>
                  <a:pt x="115" y="165"/>
                </a:cubicBezTo>
                <a:cubicBezTo>
                  <a:pt x="115" y="166"/>
                  <a:pt x="114" y="166"/>
                  <a:pt x="114" y="165"/>
                </a:cubicBezTo>
                <a:cubicBezTo>
                  <a:pt x="114" y="165"/>
                  <a:pt x="114" y="165"/>
                  <a:pt x="114" y="164"/>
                </a:cubicBezTo>
                <a:cubicBezTo>
                  <a:pt x="115" y="159"/>
                  <a:pt x="115" y="159"/>
                  <a:pt x="115" y="159"/>
                </a:cubicBezTo>
                <a:cubicBezTo>
                  <a:pt x="111" y="156"/>
                  <a:pt x="111" y="156"/>
                  <a:pt x="111" y="156"/>
                </a:cubicBezTo>
                <a:cubicBezTo>
                  <a:pt x="111" y="156"/>
                  <a:pt x="110" y="155"/>
                  <a:pt x="111" y="155"/>
                </a:cubicBezTo>
                <a:cubicBezTo>
                  <a:pt x="111" y="155"/>
                  <a:pt x="111" y="154"/>
                  <a:pt x="111" y="154"/>
                </a:cubicBezTo>
                <a:cubicBezTo>
                  <a:pt x="117" y="154"/>
                  <a:pt x="117" y="154"/>
                  <a:pt x="117" y="154"/>
                </a:cubicBezTo>
                <a:cubicBezTo>
                  <a:pt x="119" y="149"/>
                  <a:pt x="119" y="149"/>
                  <a:pt x="119" y="149"/>
                </a:cubicBezTo>
                <a:cubicBezTo>
                  <a:pt x="119" y="149"/>
                  <a:pt x="119" y="149"/>
                  <a:pt x="119" y="149"/>
                </a:cubicBezTo>
                <a:cubicBezTo>
                  <a:pt x="120" y="149"/>
                  <a:pt x="120" y="149"/>
                  <a:pt x="120" y="149"/>
                </a:cubicBezTo>
                <a:cubicBezTo>
                  <a:pt x="122" y="154"/>
                  <a:pt x="122" y="154"/>
                  <a:pt x="122" y="154"/>
                </a:cubicBezTo>
                <a:cubicBezTo>
                  <a:pt x="127" y="154"/>
                  <a:pt x="127" y="154"/>
                  <a:pt x="127" y="154"/>
                </a:cubicBezTo>
                <a:cubicBezTo>
                  <a:pt x="128" y="154"/>
                  <a:pt x="128" y="155"/>
                  <a:pt x="128" y="155"/>
                </a:cubicBezTo>
                <a:cubicBezTo>
                  <a:pt x="128" y="155"/>
                  <a:pt x="128" y="156"/>
                  <a:pt x="128" y="156"/>
                </a:cubicBezTo>
                <a:cubicBezTo>
                  <a:pt x="123" y="159"/>
                  <a:pt x="123" y="159"/>
                  <a:pt x="123" y="159"/>
                </a:cubicBezTo>
                <a:lnTo>
                  <a:pt x="125" y="164"/>
                </a:lnTo>
                <a:close/>
                <a:moveTo>
                  <a:pt x="70" y="99"/>
                </a:moveTo>
                <a:cubicBezTo>
                  <a:pt x="73" y="99"/>
                  <a:pt x="78" y="101"/>
                  <a:pt x="90" y="102"/>
                </a:cubicBezTo>
                <a:cubicBezTo>
                  <a:pt x="103" y="103"/>
                  <a:pt x="107" y="101"/>
                  <a:pt x="111" y="97"/>
                </a:cubicBezTo>
                <a:cubicBezTo>
                  <a:pt x="115" y="94"/>
                  <a:pt x="112" y="91"/>
                  <a:pt x="115" y="89"/>
                </a:cubicBezTo>
                <a:cubicBezTo>
                  <a:pt x="118" y="88"/>
                  <a:pt x="117" y="86"/>
                  <a:pt x="116" y="82"/>
                </a:cubicBezTo>
                <a:cubicBezTo>
                  <a:pt x="114" y="79"/>
                  <a:pt x="120" y="76"/>
                  <a:pt x="118" y="74"/>
                </a:cubicBezTo>
                <a:cubicBezTo>
                  <a:pt x="117" y="73"/>
                  <a:pt x="115" y="72"/>
                  <a:pt x="116" y="69"/>
                </a:cubicBezTo>
                <a:cubicBezTo>
                  <a:pt x="118" y="67"/>
                  <a:pt x="120" y="66"/>
                  <a:pt x="117" y="62"/>
                </a:cubicBezTo>
                <a:cubicBezTo>
                  <a:pt x="115" y="58"/>
                  <a:pt x="114" y="58"/>
                  <a:pt x="108" y="58"/>
                </a:cubicBezTo>
                <a:cubicBezTo>
                  <a:pt x="95" y="58"/>
                  <a:pt x="95" y="58"/>
                  <a:pt x="95" y="58"/>
                </a:cubicBezTo>
                <a:cubicBezTo>
                  <a:pt x="92" y="58"/>
                  <a:pt x="94" y="53"/>
                  <a:pt x="97" y="48"/>
                </a:cubicBezTo>
                <a:cubicBezTo>
                  <a:pt x="100" y="43"/>
                  <a:pt x="102" y="38"/>
                  <a:pt x="98" y="33"/>
                </a:cubicBezTo>
                <a:cubicBezTo>
                  <a:pt x="95" y="28"/>
                  <a:pt x="90" y="28"/>
                  <a:pt x="90" y="31"/>
                </a:cubicBezTo>
                <a:cubicBezTo>
                  <a:pt x="90" y="35"/>
                  <a:pt x="89" y="44"/>
                  <a:pt x="84" y="47"/>
                </a:cubicBezTo>
                <a:cubicBezTo>
                  <a:pt x="79" y="50"/>
                  <a:pt x="78" y="53"/>
                  <a:pt x="76" y="60"/>
                </a:cubicBezTo>
                <a:cubicBezTo>
                  <a:pt x="73" y="66"/>
                  <a:pt x="69" y="68"/>
                  <a:pt x="67" y="68"/>
                </a:cubicBezTo>
                <a:cubicBezTo>
                  <a:pt x="66" y="68"/>
                  <a:pt x="66" y="72"/>
                  <a:pt x="66" y="75"/>
                </a:cubicBezTo>
                <a:cubicBezTo>
                  <a:pt x="66" y="75"/>
                  <a:pt x="66" y="92"/>
                  <a:pt x="66" y="95"/>
                </a:cubicBezTo>
                <a:cubicBezTo>
                  <a:pt x="66" y="98"/>
                  <a:pt x="67" y="98"/>
                  <a:pt x="70" y="99"/>
                </a:cubicBezTo>
                <a:close/>
                <a:moveTo>
                  <a:pt x="62" y="102"/>
                </a:moveTo>
                <a:cubicBezTo>
                  <a:pt x="61" y="102"/>
                  <a:pt x="61" y="102"/>
                  <a:pt x="61" y="101"/>
                </a:cubicBezTo>
                <a:cubicBezTo>
                  <a:pt x="61" y="102"/>
                  <a:pt x="61" y="102"/>
                  <a:pt x="60" y="102"/>
                </a:cubicBezTo>
                <a:lnTo>
                  <a:pt x="62" y="102"/>
                </a:lnTo>
                <a:close/>
                <a:moveTo>
                  <a:pt x="60" y="68"/>
                </a:moveTo>
                <a:cubicBezTo>
                  <a:pt x="61" y="68"/>
                  <a:pt x="61" y="68"/>
                  <a:pt x="61" y="68"/>
                </a:cubicBezTo>
                <a:cubicBezTo>
                  <a:pt x="61" y="68"/>
                  <a:pt x="61" y="68"/>
                  <a:pt x="62" y="68"/>
                </a:cubicBezTo>
                <a:lnTo>
                  <a:pt x="60" y="68"/>
                </a:lnTo>
                <a:close/>
                <a:moveTo>
                  <a:pt x="53" y="102"/>
                </a:moveTo>
                <a:cubicBezTo>
                  <a:pt x="55" y="102"/>
                  <a:pt x="56" y="100"/>
                  <a:pt x="56" y="98"/>
                </a:cubicBezTo>
                <a:cubicBezTo>
                  <a:pt x="56" y="72"/>
                  <a:pt x="56" y="72"/>
                  <a:pt x="56" y="72"/>
                </a:cubicBezTo>
                <a:cubicBezTo>
                  <a:pt x="56" y="70"/>
                  <a:pt x="55" y="68"/>
                  <a:pt x="53" y="68"/>
                </a:cubicBezTo>
                <a:cubicBezTo>
                  <a:pt x="44" y="68"/>
                  <a:pt x="44" y="68"/>
                  <a:pt x="44" y="68"/>
                </a:cubicBezTo>
                <a:cubicBezTo>
                  <a:pt x="42" y="68"/>
                  <a:pt x="41" y="70"/>
                  <a:pt x="41" y="72"/>
                </a:cubicBezTo>
                <a:cubicBezTo>
                  <a:pt x="41" y="98"/>
                  <a:pt x="41" y="98"/>
                  <a:pt x="41" y="98"/>
                </a:cubicBezTo>
                <a:cubicBezTo>
                  <a:pt x="41" y="100"/>
                  <a:pt x="42" y="102"/>
                  <a:pt x="44" y="102"/>
                </a:cubicBezTo>
                <a:lnTo>
                  <a:pt x="53" y="102"/>
                </a:lnTo>
                <a:close/>
                <a:moveTo>
                  <a:pt x="61" y="101"/>
                </a:moveTo>
                <a:cubicBezTo>
                  <a:pt x="63" y="101"/>
                  <a:pt x="64" y="100"/>
                  <a:pt x="64" y="98"/>
                </a:cubicBezTo>
                <a:cubicBezTo>
                  <a:pt x="64" y="72"/>
                  <a:pt x="64" y="72"/>
                  <a:pt x="64" y="72"/>
                </a:cubicBezTo>
                <a:cubicBezTo>
                  <a:pt x="64" y="70"/>
                  <a:pt x="63" y="69"/>
                  <a:pt x="61" y="68"/>
                </a:cubicBezTo>
                <a:cubicBezTo>
                  <a:pt x="59" y="69"/>
                  <a:pt x="58" y="70"/>
                  <a:pt x="58" y="72"/>
                </a:cubicBezTo>
                <a:cubicBezTo>
                  <a:pt x="58" y="98"/>
                  <a:pt x="58" y="98"/>
                  <a:pt x="58" y="98"/>
                </a:cubicBezTo>
                <a:cubicBezTo>
                  <a:pt x="58" y="100"/>
                  <a:pt x="59" y="101"/>
                  <a:pt x="61" y="101"/>
                </a:cubicBezTo>
                <a:close/>
              </a:path>
            </a:pathLst>
          </a:custGeom>
          <a:solidFill>
            <a:srgbClr val="FFA826"/>
          </a:solidFill>
          <a:ln>
            <a:noFill/>
          </a:ln>
        </p:spPr>
        <p:txBody>
          <a:bodyPr vert="horz" wrap="square" lIns="182880" tIns="91440" rIns="182880" bIns="91440" numCol="1" anchor="t" anchorCtr="0" compatLnSpc="1">
            <a:prstTxWarp prst="textNoShape">
              <a:avLst/>
            </a:prstTxWarp>
          </a:bodyPr>
          <a:lstStyle/>
          <a:p>
            <a:pPr defTabSz="1828800">
              <a:defRPr/>
            </a:pPr>
            <a:endParaRPr lang="en-US" sz="2000" kern="0">
              <a:solidFill>
                <a:prstClr val="black"/>
              </a:solidFill>
              <a:latin typeface="Calibri"/>
            </a:endParaRPr>
          </a:p>
        </p:txBody>
      </p:sp>
    </p:spTree>
    <p:extLst>
      <p:ext uri="{BB962C8B-B14F-4D97-AF65-F5344CB8AC3E}">
        <p14:creationId xmlns:p14="http://schemas.microsoft.com/office/powerpoint/2010/main" val="37927274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Google Shape;999;p33">
            <a:extLst>
              <a:ext uri="{FF2B5EF4-FFF2-40B4-BE49-F238E27FC236}">
                <a16:creationId xmlns:a16="http://schemas.microsoft.com/office/drawing/2014/main" id="{A3129C34-0E4B-357D-7952-423B6DED3356}"/>
              </a:ext>
            </a:extLst>
          </p:cNvPr>
          <p:cNvSpPr>
            <a:spLocks/>
          </p:cNvSpPr>
          <p:nvPr/>
        </p:nvSpPr>
        <p:spPr bwMode="auto">
          <a:xfrm>
            <a:off x="4039548" y="1570013"/>
            <a:ext cx="2687355" cy="2152335"/>
          </a:xfrm>
          <a:custGeom>
            <a:avLst/>
            <a:gdLst>
              <a:gd name="T0" fmla="*/ 159 w 515"/>
              <a:gd name="T1" fmla="*/ 412 h 412"/>
              <a:gd name="T2" fmla="*/ 139 w 515"/>
              <a:gd name="T3" fmla="*/ 373 h 412"/>
              <a:gd name="T4" fmla="*/ 158 w 515"/>
              <a:gd name="T5" fmla="*/ 334 h 412"/>
              <a:gd name="T6" fmla="*/ 227 w 515"/>
              <a:gd name="T7" fmla="*/ 312 h 412"/>
              <a:gd name="T8" fmla="*/ 296 w 515"/>
              <a:gd name="T9" fmla="*/ 334 h 412"/>
              <a:gd name="T10" fmla="*/ 314 w 515"/>
              <a:gd name="T11" fmla="*/ 373 h 412"/>
              <a:gd name="T12" fmla="*/ 295 w 515"/>
              <a:gd name="T13" fmla="*/ 412 h 412"/>
              <a:gd name="T14" fmla="*/ 402 w 515"/>
              <a:gd name="T15" fmla="*/ 412 h 412"/>
              <a:gd name="T16" fmla="*/ 413 w 515"/>
              <a:gd name="T17" fmla="*/ 401 h 412"/>
              <a:gd name="T18" fmla="*/ 413 w 515"/>
              <a:gd name="T19" fmla="*/ 262 h 412"/>
              <a:gd name="T20" fmla="*/ 423 w 515"/>
              <a:gd name="T21" fmla="*/ 253 h 412"/>
              <a:gd name="T22" fmla="*/ 448 w 515"/>
              <a:gd name="T23" fmla="*/ 262 h 412"/>
              <a:gd name="T24" fmla="*/ 457 w 515"/>
              <a:gd name="T25" fmla="*/ 277 h 412"/>
              <a:gd name="T26" fmla="*/ 499 w 515"/>
              <a:gd name="T27" fmla="*/ 280 h 412"/>
              <a:gd name="T28" fmla="*/ 514 w 515"/>
              <a:gd name="T29" fmla="*/ 228 h 412"/>
              <a:gd name="T30" fmla="*/ 499 w 515"/>
              <a:gd name="T31" fmla="*/ 176 h 412"/>
              <a:gd name="T32" fmla="*/ 457 w 515"/>
              <a:gd name="T33" fmla="*/ 178 h 412"/>
              <a:gd name="T34" fmla="*/ 448 w 515"/>
              <a:gd name="T35" fmla="*/ 194 h 412"/>
              <a:gd name="T36" fmla="*/ 423 w 515"/>
              <a:gd name="T37" fmla="*/ 203 h 412"/>
              <a:gd name="T38" fmla="*/ 413 w 515"/>
              <a:gd name="T39" fmla="*/ 194 h 412"/>
              <a:gd name="T40" fmla="*/ 413 w 515"/>
              <a:gd name="T41" fmla="*/ 12 h 412"/>
              <a:gd name="T42" fmla="*/ 402 w 515"/>
              <a:gd name="T43" fmla="*/ 0 h 412"/>
              <a:gd name="T44" fmla="*/ 11 w 515"/>
              <a:gd name="T45" fmla="*/ 0 h 412"/>
              <a:gd name="T46" fmla="*/ 0 w 515"/>
              <a:gd name="T47" fmla="*/ 12 h 412"/>
              <a:gd name="T48" fmla="*/ 0 w 515"/>
              <a:gd name="T49" fmla="*/ 401 h 412"/>
              <a:gd name="T50" fmla="*/ 11 w 515"/>
              <a:gd name="T51" fmla="*/ 412 h 412"/>
              <a:gd name="T52" fmla="*/ 159 w 515"/>
              <a:gd name="T53" fmla="*/ 412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rgbClr val="F26363"/>
          </a:solidFill>
          <a:ln>
            <a:noFill/>
          </a:ln>
        </p:spPr>
        <p:txBody>
          <a:bodyPr lIns="182850" tIns="91400" rIns="182850" bIns="91400"/>
          <a:lstStyle/>
          <a:p>
            <a:pPr defTabSz="1828800" eaLnBrk="0" fontAlgn="base" hangingPunct="0">
              <a:spcBef>
                <a:spcPct val="0"/>
              </a:spcBef>
              <a:spcAft>
                <a:spcPct val="0"/>
              </a:spcAft>
            </a:pPr>
            <a:endParaRPr lang="en-US" sz="28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 name="Google Shape;1000;p33">
            <a:extLst>
              <a:ext uri="{FF2B5EF4-FFF2-40B4-BE49-F238E27FC236}">
                <a16:creationId xmlns:a16="http://schemas.microsoft.com/office/drawing/2014/main" id="{9277DF26-28AF-558E-676C-CF7215764521}"/>
              </a:ext>
            </a:extLst>
          </p:cNvPr>
          <p:cNvSpPr>
            <a:spLocks/>
          </p:cNvSpPr>
          <p:nvPr/>
        </p:nvSpPr>
        <p:spPr bwMode="auto">
          <a:xfrm>
            <a:off x="6340953" y="1570013"/>
            <a:ext cx="2150293" cy="2689397"/>
          </a:xfrm>
          <a:custGeom>
            <a:avLst/>
            <a:gdLst>
              <a:gd name="T0" fmla="*/ 0 w 412"/>
              <a:gd name="T1" fmla="*/ 160 h 515"/>
              <a:gd name="T2" fmla="*/ 39 w 412"/>
              <a:gd name="T3" fmla="*/ 140 h 515"/>
              <a:gd name="T4" fmla="*/ 78 w 412"/>
              <a:gd name="T5" fmla="*/ 159 h 515"/>
              <a:gd name="T6" fmla="*/ 100 w 412"/>
              <a:gd name="T7" fmla="*/ 228 h 515"/>
              <a:gd name="T8" fmla="*/ 78 w 412"/>
              <a:gd name="T9" fmla="*/ 296 h 515"/>
              <a:gd name="T10" fmla="*/ 39 w 412"/>
              <a:gd name="T11" fmla="*/ 315 h 515"/>
              <a:gd name="T12" fmla="*/ 0 w 412"/>
              <a:gd name="T13" fmla="*/ 296 h 515"/>
              <a:gd name="T14" fmla="*/ 0 w 412"/>
              <a:gd name="T15" fmla="*/ 402 h 515"/>
              <a:gd name="T16" fmla="*/ 11 w 412"/>
              <a:gd name="T17" fmla="*/ 414 h 515"/>
              <a:gd name="T18" fmla="*/ 150 w 412"/>
              <a:gd name="T19" fmla="*/ 414 h 515"/>
              <a:gd name="T20" fmla="*/ 159 w 412"/>
              <a:gd name="T21" fmla="*/ 424 h 515"/>
              <a:gd name="T22" fmla="*/ 150 w 412"/>
              <a:gd name="T23" fmla="*/ 449 h 515"/>
              <a:gd name="T24" fmla="*/ 135 w 412"/>
              <a:gd name="T25" fmla="*/ 458 h 515"/>
              <a:gd name="T26" fmla="*/ 132 w 412"/>
              <a:gd name="T27" fmla="*/ 500 h 515"/>
              <a:gd name="T28" fmla="*/ 184 w 412"/>
              <a:gd name="T29" fmla="*/ 515 h 515"/>
              <a:gd name="T30" fmla="*/ 236 w 412"/>
              <a:gd name="T31" fmla="*/ 500 h 515"/>
              <a:gd name="T32" fmla="*/ 234 w 412"/>
              <a:gd name="T33" fmla="*/ 458 h 515"/>
              <a:gd name="T34" fmla="*/ 218 w 412"/>
              <a:gd name="T35" fmla="*/ 449 h 515"/>
              <a:gd name="T36" fmla="*/ 209 w 412"/>
              <a:gd name="T37" fmla="*/ 424 h 515"/>
              <a:gd name="T38" fmla="*/ 218 w 412"/>
              <a:gd name="T39" fmla="*/ 414 h 515"/>
              <a:gd name="T40" fmla="*/ 400 w 412"/>
              <a:gd name="T41" fmla="*/ 414 h 515"/>
              <a:gd name="T42" fmla="*/ 412 w 412"/>
              <a:gd name="T43" fmla="*/ 402 h 515"/>
              <a:gd name="T44" fmla="*/ 412 w 412"/>
              <a:gd name="T45" fmla="*/ 12 h 515"/>
              <a:gd name="T46" fmla="*/ 400 w 412"/>
              <a:gd name="T47" fmla="*/ 0 h 515"/>
              <a:gd name="T48" fmla="*/ 11 w 412"/>
              <a:gd name="T49" fmla="*/ 0 h 515"/>
              <a:gd name="T50" fmla="*/ 0 w 412"/>
              <a:gd name="T51" fmla="*/ 12 h 515"/>
              <a:gd name="T52" fmla="*/ 0 w 412"/>
              <a:gd name="T53" fmla="*/ 16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rgbClr val="FF8026">
              <a:alpha val="99000"/>
            </a:srgbClr>
          </a:solidFill>
          <a:ln>
            <a:noFill/>
          </a:ln>
        </p:spPr>
        <p:txBody>
          <a:bodyPr lIns="182850" tIns="91400" rIns="182850" bIns="91400"/>
          <a:lstStyle/>
          <a:p>
            <a:pPr defTabSz="1828800" eaLnBrk="0" fontAlgn="base" hangingPunct="0">
              <a:spcBef>
                <a:spcPct val="0"/>
              </a:spcBef>
              <a:spcAft>
                <a:spcPct val="0"/>
              </a:spcAft>
            </a:pPr>
            <a:endParaRPr lang="en-US" sz="28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 name="Google Shape;1001;p33">
            <a:extLst>
              <a:ext uri="{FF2B5EF4-FFF2-40B4-BE49-F238E27FC236}">
                <a16:creationId xmlns:a16="http://schemas.microsoft.com/office/drawing/2014/main" id="{6AEAC8E4-C5B4-147A-0041-F48BC6CB60BF}"/>
              </a:ext>
            </a:extLst>
          </p:cNvPr>
          <p:cNvSpPr>
            <a:spLocks/>
          </p:cNvSpPr>
          <p:nvPr/>
        </p:nvSpPr>
        <p:spPr bwMode="auto">
          <a:xfrm>
            <a:off x="4039548" y="3336396"/>
            <a:ext cx="2146208" cy="2689398"/>
          </a:xfrm>
          <a:custGeom>
            <a:avLst/>
            <a:gdLst>
              <a:gd name="T0" fmla="*/ 411 w 411"/>
              <a:gd name="T1" fmla="*/ 356 h 515"/>
              <a:gd name="T2" fmla="*/ 372 w 411"/>
              <a:gd name="T3" fmla="*/ 376 h 515"/>
              <a:gd name="T4" fmla="*/ 333 w 411"/>
              <a:gd name="T5" fmla="*/ 357 h 515"/>
              <a:gd name="T6" fmla="*/ 311 w 411"/>
              <a:gd name="T7" fmla="*/ 288 h 515"/>
              <a:gd name="T8" fmla="*/ 333 w 411"/>
              <a:gd name="T9" fmla="*/ 219 h 515"/>
              <a:gd name="T10" fmla="*/ 372 w 411"/>
              <a:gd name="T11" fmla="*/ 201 h 515"/>
              <a:gd name="T12" fmla="*/ 411 w 411"/>
              <a:gd name="T13" fmla="*/ 220 h 515"/>
              <a:gd name="T14" fmla="*/ 411 w 411"/>
              <a:gd name="T15" fmla="*/ 113 h 515"/>
              <a:gd name="T16" fmla="*/ 400 w 411"/>
              <a:gd name="T17" fmla="*/ 102 h 515"/>
              <a:gd name="T18" fmla="*/ 261 w 411"/>
              <a:gd name="T19" fmla="*/ 102 h 515"/>
              <a:gd name="T20" fmla="*/ 252 w 411"/>
              <a:gd name="T21" fmla="*/ 92 h 515"/>
              <a:gd name="T22" fmla="*/ 261 w 411"/>
              <a:gd name="T23" fmla="*/ 67 h 515"/>
              <a:gd name="T24" fmla="*/ 276 w 411"/>
              <a:gd name="T25" fmla="*/ 58 h 515"/>
              <a:gd name="T26" fmla="*/ 279 w 411"/>
              <a:gd name="T27" fmla="*/ 16 h 515"/>
              <a:gd name="T28" fmla="*/ 227 w 411"/>
              <a:gd name="T29" fmla="*/ 1 h 515"/>
              <a:gd name="T30" fmla="*/ 175 w 411"/>
              <a:gd name="T31" fmla="*/ 16 h 515"/>
              <a:gd name="T32" fmla="*/ 177 w 411"/>
              <a:gd name="T33" fmla="*/ 58 h 515"/>
              <a:gd name="T34" fmla="*/ 193 w 411"/>
              <a:gd name="T35" fmla="*/ 67 h 515"/>
              <a:gd name="T36" fmla="*/ 202 w 411"/>
              <a:gd name="T37" fmla="*/ 92 h 515"/>
              <a:gd name="T38" fmla="*/ 193 w 411"/>
              <a:gd name="T39" fmla="*/ 102 h 515"/>
              <a:gd name="T40" fmla="*/ 11 w 411"/>
              <a:gd name="T41" fmla="*/ 102 h 515"/>
              <a:gd name="T42" fmla="*/ 0 w 411"/>
              <a:gd name="T43" fmla="*/ 113 h 515"/>
              <a:gd name="T44" fmla="*/ 0 w 411"/>
              <a:gd name="T45" fmla="*/ 504 h 515"/>
              <a:gd name="T46" fmla="*/ 11 w 411"/>
              <a:gd name="T47" fmla="*/ 515 h 515"/>
              <a:gd name="T48" fmla="*/ 400 w 411"/>
              <a:gd name="T49" fmla="*/ 515 h 515"/>
              <a:gd name="T50" fmla="*/ 411 w 411"/>
              <a:gd name="T51" fmla="*/ 504 h 515"/>
              <a:gd name="T52" fmla="*/ 411 w 411"/>
              <a:gd name="T53" fmla="*/ 356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rgbClr val="385085"/>
          </a:solidFill>
          <a:ln>
            <a:noFill/>
          </a:ln>
        </p:spPr>
        <p:txBody>
          <a:bodyPr lIns="182850" tIns="91400" rIns="182850" bIns="91400"/>
          <a:lstStyle/>
          <a:p>
            <a:pPr defTabSz="1828800" eaLnBrk="0" fontAlgn="base" hangingPunct="0">
              <a:spcBef>
                <a:spcPct val="0"/>
              </a:spcBef>
              <a:spcAft>
                <a:spcPct val="0"/>
              </a:spcAft>
            </a:pPr>
            <a:endParaRPr lang="en-US" sz="28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6" name="Google Shape;1002;p33">
            <a:extLst>
              <a:ext uri="{FF2B5EF4-FFF2-40B4-BE49-F238E27FC236}">
                <a16:creationId xmlns:a16="http://schemas.microsoft.com/office/drawing/2014/main" id="{94AA3B40-3469-E9CF-3704-661386AFFCF6}"/>
              </a:ext>
            </a:extLst>
          </p:cNvPr>
          <p:cNvSpPr>
            <a:spLocks/>
          </p:cNvSpPr>
          <p:nvPr/>
        </p:nvSpPr>
        <p:spPr bwMode="auto">
          <a:xfrm>
            <a:off x="5803891" y="3879586"/>
            <a:ext cx="2687355" cy="2146209"/>
          </a:xfrm>
          <a:custGeom>
            <a:avLst/>
            <a:gdLst>
              <a:gd name="T0" fmla="*/ 355 w 515"/>
              <a:gd name="T1" fmla="*/ 0 h 411"/>
              <a:gd name="T2" fmla="*/ 375 w 515"/>
              <a:gd name="T3" fmla="*/ 39 h 411"/>
              <a:gd name="T4" fmla="*/ 356 w 515"/>
              <a:gd name="T5" fmla="*/ 78 h 411"/>
              <a:gd name="T6" fmla="*/ 287 w 515"/>
              <a:gd name="T7" fmla="*/ 100 h 411"/>
              <a:gd name="T8" fmla="*/ 219 w 515"/>
              <a:gd name="T9" fmla="*/ 78 h 411"/>
              <a:gd name="T10" fmla="*/ 200 w 515"/>
              <a:gd name="T11" fmla="*/ 39 h 411"/>
              <a:gd name="T12" fmla="*/ 219 w 515"/>
              <a:gd name="T13" fmla="*/ 0 h 411"/>
              <a:gd name="T14" fmla="*/ 113 w 515"/>
              <a:gd name="T15" fmla="*/ 0 h 411"/>
              <a:gd name="T16" fmla="*/ 101 w 515"/>
              <a:gd name="T17" fmla="*/ 11 h 411"/>
              <a:gd name="T18" fmla="*/ 101 w 515"/>
              <a:gd name="T19" fmla="*/ 150 h 411"/>
              <a:gd name="T20" fmla="*/ 91 w 515"/>
              <a:gd name="T21" fmla="*/ 159 h 411"/>
              <a:gd name="T22" fmla="*/ 66 w 515"/>
              <a:gd name="T23" fmla="*/ 150 h 411"/>
              <a:gd name="T24" fmla="*/ 57 w 515"/>
              <a:gd name="T25" fmla="*/ 135 h 411"/>
              <a:gd name="T26" fmla="*/ 15 w 515"/>
              <a:gd name="T27" fmla="*/ 132 h 411"/>
              <a:gd name="T28" fmla="*/ 0 w 515"/>
              <a:gd name="T29" fmla="*/ 184 h 411"/>
              <a:gd name="T30" fmla="*/ 15 w 515"/>
              <a:gd name="T31" fmla="*/ 236 h 411"/>
              <a:gd name="T32" fmla="*/ 57 w 515"/>
              <a:gd name="T33" fmla="*/ 234 h 411"/>
              <a:gd name="T34" fmla="*/ 66 w 515"/>
              <a:gd name="T35" fmla="*/ 218 h 411"/>
              <a:gd name="T36" fmla="*/ 91 w 515"/>
              <a:gd name="T37" fmla="*/ 209 h 411"/>
              <a:gd name="T38" fmla="*/ 101 w 515"/>
              <a:gd name="T39" fmla="*/ 218 h 411"/>
              <a:gd name="T40" fmla="*/ 101 w 515"/>
              <a:gd name="T41" fmla="*/ 400 h 411"/>
              <a:gd name="T42" fmla="*/ 113 w 515"/>
              <a:gd name="T43" fmla="*/ 411 h 411"/>
              <a:gd name="T44" fmla="*/ 503 w 515"/>
              <a:gd name="T45" fmla="*/ 411 h 411"/>
              <a:gd name="T46" fmla="*/ 515 w 515"/>
              <a:gd name="T47" fmla="*/ 400 h 411"/>
              <a:gd name="T48" fmla="*/ 515 w 515"/>
              <a:gd name="T49" fmla="*/ 11 h 411"/>
              <a:gd name="T50" fmla="*/ 503 w 515"/>
              <a:gd name="T51" fmla="*/ 0 h 411"/>
              <a:gd name="T52" fmla="*/ 355 w 515"/>
              <a:gd name="T53" fmla="*/ 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rgbClr val="A8436F"/>
          </a:solidFill>
          <a:ln>
            <a:noFill/>
          </a:ln>
        </p:spPr>
        <p:txBody>
          <a:bodyPr lIns="182850" tIns="91400" rIns="182850" bIns="91400"/>
          <a:lstStyle/>
          <a:p>
            <a:pPr defTabSz="1828800" eaLnBrk="0" fontAlgn="base" hangingPunct="0">
              <a:spcBef>
                <a:spcPct val="0"/>
              </a:spcBef>
              <a:spcAft>
                <a:spcPct val="0"/>
              </a:spcAft>
            </a:pPr>
            <a:endParaRPr lang="en-US" sz="28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7" name="Freeform 20">
            <a:extLst>
              <a:ext uri="{FF2B5EF4-FFF2-40B4-BE49-F238E27FC236}">
                <a16:creationId xmlns:a16="http://schemas.microsoft.com/office/drawing/2014/main" id="{2E76B6E7-5BCC-AC5D-EAEA-CF9AF6EF92F1}"/>
              </a:ext>
            </a:extLst>
          </p:cNvPr>
          <p:cNvSpPr>
            <a:spLocks noEditPoints="1"/>
          </p:cNvSpPr>
          <p:nvPr/>
        </p:nvSpPr>
        <p:spPr bwMode="auto">
          <a:xfrm>
            <a:off x="7642098" y="2810030"/>
            <a:ext cx="588114" cy="662372"/>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426464">
              <a:defRPr/>
            </a:pPr>
            <a:endParaRPr lang="en-US" sz="2808" kern="0">
              <a:solidFill>
                <a:srgbClr val="FAFAFA"/>
              </a:solidFill>
              <a:latin typeface="Calibri" panose="020F0502020204030204"/>
            </a:endParaRPr>
          </a:p>
        </p:txBody>
      </p:sp>
      <p:sp>
        <p:nvSpPr>
          <p:cNvPr id="8" name="Google Shape;451;p18">
            <a:extLst>
              <a:ext uri="{FF2B5EF4-FFF2-40B4-BE49-F238E27FC236}">
                <a16:creationId xmlns:a16="http://schemas.microsoft.com/office/drawing/2014/main" id="{A2811D49-5B7F-AB70-F6C5-444CEF83D2FB}"/>
              </a:ext>
            </a:extLst>
          </p:cNvPr>
          <p:cNvSpPr txBox="1">
            <a:spLocks noChangeArrowheads="1"/>
          </p:cNvSpPr>
          <p:nvPr/>
        </p:nvSpPr>
        <p:spPr bwMode="auto">
          <a:xfrm>
            <a:off x="8859446" y="2069196"/>
            <a:ext cx="3044688" cy="949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8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800" dirty="0">
              <a:solidFill>
                <a:schemeClr val="tx1"/>
              </a:solidFill>
              <a:latin typeface="Century Gothic" panose="020B0502020202020204" pitchFamily="34" charset="0"/>
            </a:endParaRPr>
          </a:p>
        </p:txBody>
      </p:sp>
      <p:sp>
        <p:nvSpPr>
          <p:cNvPr id="9" name="Google Shape;464;p18">
            <a:extLst>
              <a:ext uri="{FF2B5EF4-FFF2-40B4-BE49-F238E27FC236}">
                <a16:creationId xmlns:a16="http://schemas.microsoft.com/office/drawing/2014/main" id="{76CC4941-E2E8-C15C-299E-41E6EB12F0B4}"/>
              </a:ext>
            </a:extLst>
          </p:cNvPr>
          <p:cNvSpPr txBox="1">
            <a:spLocks noChangeArrowheads="1"/>
          </p:cNvSpPr>
          <p:nvPr/>
        </p:nvSpPr>
        <p:spPr bwMode="auto">
          <a:xfrm>
            <a:off x="8859446" y="1560723"/>
            <a:ext cx="1940928" cy="431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800" b="1" dirty="0">
                <a:solidFill>
                  <a:srgbClr val="FF8026"/>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800" b="1" dirty="0">
              <a:solidFill>
                <a:srgbClr val="FF8026"/>
              </a:solidFill>
              <a:latin typeface="Century Gothic" panose="020B0502020202020204" pitchFamily="34" charset="0"/>
            </a:endParaRPr>
          </a:p>
        </p:txBody>
      </p:sp>
      <p:sp>
        <p:nvSpPr>
          <p:cNvPr id="10" name="Google Shape;451;p18">
            <a:extLst>
              <a:ext uri="{FF2B5EF4-FFF2-40B4-BE49-F238E27FC236}">
                <a16:creationId xmlns:a16="http://schemas.microsoft.com/office/drawing/2014/main" id="{47D46435-077C-45D3-6AC3-EB4F1FEB1E1E}"/>
              </a:ext>
            </a:extLst>
          </p:cNvPr>
          <p:cNvSpPr txBox="1">
            <a:spLocks noChangeArrowheads="1"/>
          </p:cNvSpPr>
          <p:nvPr/>
        </p:nvSpPr>
        <p:spPr bwMode="auto">
          <a:xfrm>
            <a:off x="8859446" y="4843843"/>
            <a:ext cx="3044688" cy="949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8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800" dirty="0">
              <a:solidFill>
                <a:schemeClr val="tx1"/>
              </a:solidFill>
              <a:latin typeface="Century Gothic" panose="020B0502020202020204" pitchFamily="34" charset="0"/>
            </a:endParaRPr>
          </a:p>
        </p:txBody>
      </p:sp>
      <p:sp>
        <p:nvSpPr>
          <p:cNvPr id="11" name="Google Shape;464;p18">
            <a:extLst>
              <a:ext uri="{FF2B5EF4-FFF2-40B4-BE49-F238E27FC236}">
                <a16:creationId xmlns:a16="http://schemas.microsoft.com/office/drawing/2014/main" id="{173978F1-80A8-95D9-012F-F6AF81D04010}"/>
              </a:ext>
            </a:extLst>
          </p:cNvPr>
          <p:cNvSpPr txBox="1">
            <a:spLocks noChangeArrowheads="1"/>
          </p:cNvSpPr>
          <p:nvPr/>
        </p:nvSpPr>
        <p:spPr bwMode="auto">
          <a:xfrm>
            <a:off x="8859446" y="4335370"/>
            <a:ext cx="1940928" cy="431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800" b="1" dirty="0">
                <a:solidFill>
                  <a:srgbClr val="A8436F"/>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800" b="1" dirty="0">
              <a:solidFill>
                <a:srgbClr val="A8436F"/>
              </a:solidFill>
              <a:latin typeface="Century Gothic" panose="020B0502020202020204" pitchFamily="34" charset="0"/>
            </a:endParaRPr>
          </a:p>
        </p:txBody>
      </p:sp>
      <p:grpSp>
        <p:nvGrpSpPr>
          <p:cNvPr id="12" name="Group 11">
            <a:extLst>
              <a:ext uri="{FF2B5EF4-FFF2-40B4-BE49-F238E27FC236}">
                <a16:creationId xmlns:a16="http://schemas.microsoft.com/office/drawing/2014/main" id="{038A6B7F-EAC3-8A42-47EC-90DE22B15435}"/>
              </a:ext>
            </a:extLst>
          </p:cNvPr>
          <p:cNvGrpSpPr/>
          <p:nvPr/>
        </p:nvGrpSpPr>
        <p:grpSpPr>
          <a:xfrm>
            <a:off x="7567956" y="4681095"/>
            <a:ext cx="764285" cy="1101878"/>
            <a:chOff x="8070381" y="750589"/>
            <a:chExt cx="1775895" cy="2560328"/>
          </a:xfrm>
          <a:solidFill>
            <a:schemeClr val="bg1"/>
          </a:solidFill>
        </p:grpSpPr>
        <p:sp>
          <p:nvSpPr>
            <p:cNvPr id="19" name="Freeform 5">
              <a:extLst>
                <a:ext uri="{FF2B5EF4-FFF2-40B4-BE49-F238E27FC236}">
                  <a16:creationId xmlns:a16="http://schemas.microsoft.com/office/drawing/2014/main" id="{C903A0F2-A8EA-DFA8-A23E-10BA1AD18AEB}"/>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3600">
                <a:solidFill>
                  <a:prstClr val="black"/>
                </a:solidFill>
                <a:latin typeface="Calibri"/>
              </a:endParaRPr>
            </a:p>
          </p:txBody>
        </p:sp>
        <p:sp>
          <p:nvSpPr>
            <p:cNvPr id="20" name="Freeform 9">
              <a:extLst>
                <a:ext uri="{FF2B5EF4-FFF2-40B4-BE49-F238E27FC236}">
                  <a16:creationId xmlns:a16="http://schemas.microsoft.com/office/drawing/2014/main" id="{095E4AEF-C2DA-1C53-0DAD-4F8FB2FFDAC0}"/>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3600">
                <a:solidFill>
                  <a:prstClr val="black"/>
                </a:solidFill>
                <a:latin typeface="Calibri"/>
              </a:endParaRPr>
            </a:p>
          </p:txBody>
        </p:sp>
      </p:grpSp>
      <p:sp>
        <p:nvSpPr>
          <p:cNvPr id="13" name="Google Shape;451;p18">
            <a:extLst>
              <a:ext uri="{FF2B5EF4-FFF2-40B4-BE49-F238E27FC236}">
                <a16:creationId xmlns:a16="http://schemas.microsoft.com/office/drawing/2014/main" id="{2DE43511-8F06-AB1F-D460-4652E23E479D}"/>
              </a:ext>
            </a:extLst>
          </p:cNvPr>
          <p:cNvSpPr txBox="1">
            <a:spLocks noChangeArrowheads="1"/>
          </p:cNvSpPr>
          <p:nvPr/>
        </p:nvSpPr>
        <p:spPr bwMode="auto">
          <a:xfrm>
            <a:off x="479573" y="2072983"/>
            <a:ext cx="3044688" cy="949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8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800" dirty="0">
              <a:solidFill>
                <a:schemeClr val="tx1"/>
              </a:solidFill>
              <a:latin typeface="Century Gothic" panose="020B0502020202020204" pitchFamily="34" charset="0"/>
            </a:endParaRPr>
          </a:p>
        </p:txBody>
      </p:sp>
      <p:sp>
        <p:nvSpPr>
          <p:cNvPr id="14" name="Google Shape;464;p18">
            <a:extLst>
              <a:ext uri="{FF2B5EF4-FFF2-40B4-BE49-F238E27FC236}">
                <a16:creationId xmlns:a16="http://schemas.microsoft.com/office/drawing/2014/main" id="{2E958A3C-3C68-555F-D6B8-AAB3179AB83A}"/>
              </a:ext>
            </a:extLst>
          </p:cNvPr>
          <p:cNvSpPr txBox="1">
            <a:spLocks noChangeArrowheads="1"/>
          </p:cNvSpPr>
          <p:nvPr/>
        </p:nvSpPr>
        <p:spPr bwMode="auto">
          <a:xfrm>
            <a:off x="1583333" y="1560723"/>
            <a:ext cx="1940928" cy="431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800" b="1" dirty="0">
                <a:solidFill>
                  <a:srgbClr val="F26363"/>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800" b="1" dirty="0">
              <a:solidFill>
                <a:srgbClr val="F26363"/>
              </a:solidFill>
              <a:latin typeface="Century Gothic" panose="020B0502020202020204" pitchFamily="34" charset="0"/>
            </a:endParaRPr>
          </a:p>
        </p:txBody>
      </p:sp>
      <p:sp>
        <p:nvSpPr>
          <p:cNvPr id="15" name="Google Shape;451;p18">
            <a:extLst>
              <a:ext uri="{FF2B5EF4-FFF2-40B4-BE49-F238E27FC236}">
                <a16:creationId xmlns:a16="http://schemas.microsoft.com/office/drawing/2014/main" id="{B1FB020E-8D92-C71E-F095-96CDB88BC62F}"/>
              </a:ext>
            </a:extLst>
          </p:cNvPr>
          <p:cNvSpPr txBox="1">
            <a:spLocks noChangeArrowheads="1"/>
          </p:cNvSpPr>
          <p:nvPr/>
        </p:nvSpPr>
        <p:spPr bwMode="auto">
          <a:xfrm>
            <a:off x="479573" y="4847630"/>
            <a:ext cx="3044688" cy="949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sz="1800" dirty="0">
                <a:solidFill>
                  <a:schemeClr val="tx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a:t>
            </a:r>
            <a:endParaRPr lang="en-US" altLang="en-US" sz="1800" dirty="0">
              <a:solidFill>
                <a:schemeClr val="tx1"/>
              </a:solidFill>
              <a:latin typeface="Century Gothic" panose="020B0502020202020204" pitchFamily="34" charset="0"/>
            </a:endParaRPr>
          </a:p>
        </p:txBody>
      </p:sp>
      <p:sp>
        <p:nvSpPr>
          <p:cNvPr id="16" name="Google Shape;464;p18">
            <a:extLst>
              <a:ext uri="{FF2B5EF4-FFF2-40B4-BE49-F238E27FC236}">
                <a16:creationId xmlns:a16="http://schemas.microsoft.com/office/drawing/2014/main" id="{232A7289-F23C-41F4-DA4C-8BEB5A1497E5}"/>
              </a:ext>
            </a:extLst>
          </p:cNvPr>
          <p:cNvSpPr txBox="1">
            <a:spLocks noChangeArrowheads="1"/>
          </p:cNvSpPr>
          <p:nvPr/>
        </p:nvSpPr>
        <p:spPr bwMode="auto">
          <a:xfrm>
            <a:off x="1583333" y="4311607"/>
            <a:ext cx="1940928" cy="431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800" b="1" dirty="0">
                <a:solidFill>
                  <a:srgbClr val="385085"/>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800" b="1" dirty="0">
              <a:solidFill>
                <a:srgbClr val="385085"/>
              </a:solidFill>
              <a:latin typeface="Century Gothic" panose="020B0502020202020204" pitchFamily="34" charset="0"/>
            </a:endParaRPr>
          </a:p>
        </p:txBody>
      </p:sp>
      <p:sp>
        <p:nvSpPr>
          <p:cNvPr id="17" name="Freeform 104">
            <a:extLst>
              <a:ext uri="{FF2B5EF4-FFF2-40B4-BE49-F238E27FC236}">
                <a16:creationId xmlns:a16="http://schemas.microsoft.com/office/drawing/2014/main" id="{6E40E362-8530-9552-E8AE-64F43EBE0EF2}"/>
              </a:ext>
            </a:extLst>
          </p:cNvPr>
          <p:cNvSpPr>
            <a:spLocks noEditPoints="1"/>
          </p:cNvSpPr>
          <p:nvPr/>
        </p:nvSpPr>
        <p:spPr bwMode="auto">
          <a:xfrm>
            <a:off x="4265984" y="2325848"/>
            <a:ext cx="377777" cy="1177726"/>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bg1"/>
          </a:solidFill>
          <a:ln>
            <a:noFill/>
          </a:ln>
          <a:effectLst/>
        </p:spPr>
        <p:txBody>
          <a:bodyPr vert="horz" wrap="square" lIns="243840" tIns="121920" rIns="243840" bIns="1219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4800">
              <a:solidFill>
                <a:prstClr val="black"/>
              </a:solidFill>
              <a:latin typeface="Calibri"/>
            </a:endParaRPr>
          </a:p>
        </p:txBody>
      </p:sp>
      <p:sp>
        <p:nvSpPr>
          <p:cNvPr id="18" name="Freeform 69">
            <a:extLst>
              <a:ext uri="{FF2B5EF4-FFF2-40B4-BE49-F238E27FC236}">
                <a16:creationId xmlns:a16="http://schemas.microsoft.com/office/drawing/2014/main" id="{BA98BD4E-862F-24FC-C911-13F616A7A6A2}"/>
              </a:ext>
            </a:extLst>
          </p:cNvPr>
          <p:cNvSpPr>
            <a:spLocks noEditPoints="1"/>
          </p:cNvSpPr>
          <p:nvPr/>
        </p:nvSpPr>
        <p:spPr bwMode="auto">
          <a:xfrm>
            <a:off x="4228807" y="4881396"/>
            <a:ext cx="677654" cy="921376"/>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828800">
              <a:defRPr/>
            </a:pPr>
            <a:endParaRPr lang="en-US" sz="3600" kern="0">
              <a:solidFill>
                <a:prstClr val="black"/>
              </a:solidFill>
              <a:latin typeface="Calibri"/>
            </a:endParaRPr>
          </a:p>
        </p:txBody>
      </p:sp>
    </p:spTree>
    <p:extLst>
      <p:ext uri="{BB962C8B-B14F-4D97-AF65-F5344CB8AC3E}">
        <p14:creationId xmlns:p14="http://schemas.microsoft.com/office/powerpoint/2010/main" val="1004071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165" name="Group 164">
            <a:extLst>
              <a:ext uri="{FF2B5EF4-FFF2-40B4-BE49-F238E27FC236}">
                <a16:creationId xmlns:a16="http://schemas.microsoft.com/office/drawing/2014/main" id="{F965C847-AC8E-DF7F-B068-B5A704CAD25D}"/>
              </a:ext>
            </a:extLst>
          </p:cNvPr>
          <p:cNvGrpSpPr/>
          <p:nvPr/>
        </p:nvGrpSpPr>
        <p:grpSpPr>
          <a:xfrm>
            <a:off x="582285" y="1468640"/>
            <a:ext cx="5390929" cy="4856332"/>
            <a:chOff x="12767642" y="1919288"/>
            <a:chExt cx="10960721" cy="9873791"/>
          </a:xfrm>
        </p:grpSpPr>
        <p:grpSp>
          <p:nvGrpSpPr>
            <p:cNvPr id="188" name="Group 205">
              <a:extLst>
                <a:ext uri="{FF2B5EF4-FFF2-40B4-BE49-F238E27FC236}">
                  <a16:creationId xmlns:a16="http://schemas.microsoft.com/office/drawing/2014/main" id="{CF201AE1-9B33-2455-3DF5-F7035811D047}"/>
                </a:ext>
              </a:extLst>
            </p:cNvPr>
            <p:cNvGrpSpPr>
              <a:grpSpLocks/>
            </p:cNvGrpSpPr>
            <p:nvPr/>
          </p:nvGrpSpPr>
          <p:grpSpPr bwMode="auto">
            <a:xfrm>
              <a:off x="13118826" y="2517172"/>
              <a:ext cx="10609537" cy="9275907"/>
              <a:chOff x="7636" y="1621"/>
              <a:chExt cx="7311" cy="6392"/>
            </a:xfrm>
          </p:grpSpPr>
          <p:sp>
            <p:nvSpPr>
              <p:cNvPr id="4267" name="Freeform 5">
                <a:extLst>
                  <a:ext uri="{FF2B5EF4-FFF2-40B4-BE49-F238E27FC236}">
                    <a16:creationId xmlns:a16="http://schemas.microsoft.com/office/drawing/2014/main" id="{7B31BD6E-E79F-FD96-7A06-E46DF5E12E37}"/>
                  </a:ext>
                </a:extLst>
              </p:cNvPr>
              <p:cNvSpPr>
                <a:spLocks/>
              </p:cNvSpPr>
              <p:nvPr/>
            </p:nvSpPr>
            <p:spPr bwMode="auto">
              <a:xfrm>
                <a:off x="11170" y="3990"/>
                <a:ext cx="31" cy="20"/>
              </a:xfrm>
              <a:custGeom>
                <a:avLst/>
                <a:gdLst>
                  <a:gd name="T0" fmla="*/ 5 w 31"/>
                  <a:gd name="T1" fmla="*/ 20 h 20"/>
                  <a:gd name="T2" fmla="*/ 0 w 31"/>
                  <a:gd name="T3" fmla="*/ 15 h 20"/>
                  <a:gd name="T4" fmla="*/ 25 w 31"/>
                  <a:gd name="T5" fmla="*/ 0 h 20"/>
                  <a:gd name="T6" fmla="*/ 31 w 31"/>
                  <a:gd name="T7" fmla="*/ 5 h 20"/>
                  <a:gd name="T8" fmla="*/ 5 w 31"/>
                  <a:gd name="T9" fmla="*/ 20 h 20"/>
                </a:gdLst>
                <a:ahLst/>
                <a:cxnLst>
                  <a:cxn ang="0">
                    <a:pos x="T0" y="T1"/>
                  </a:cxn>
                  <a:cxn ang="0">
                    <a:pos x="T2" y="T3"/>
                  </a:cxn>
                  <a:cxn ang="0">
                    <a:pos x="T4" y="T5"/>
                  </a:cxn>
                  <a:cxn ang="0">
                    <a:pos x="T6" y="T7"/>
                  </a:cxn>
                  <a:cxn ang="0">
                    <a:pos x="T8" y="T9"/>
                  </a:cxn>
                </a:cxnLst>
                <a:rect l="0" t="0" r="r" b="b"/>
                <a:pathLst>
                  <a:path w="31" h="20">
                    <a:moveTo>
                      <a:pt x="5" y="20"/>
                    </a:moveTo>
                    <a:lnTo>
                      <a:pt x="0" y="15"/>
                    </a:lnTo>
                    <a:lnTo>
                      <a:pt x="25" y="0"/>
                    </a:lnTo>
                    <a:lnTo>
                      <a:pt x="31" y="5"/>
                    </a:lnTo>
                    <a:lnTo>
                      <a:pt x="5" y="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68" name="Freeform 6">
                <a:extLst>
                  <a:ext uri="{FF2B5EF4-FFF2-40B4-BE49-F238E27FC236}">
                    <a16:creationId xmlns:a16="http://schemas.microsoft.com/office/drawing/2014/main" id="{C33A0B8C-6185-FD57-5AC0-DB6506C7D074}"/>
                  </a:ext>
                </a:extLst>
              </p:cNvPr>
              <p:cNvSpPr>
                <a:spLocks noEditPoints="1"/>
              </p:cNvSpPr>
              <p:nvPr/>
            </p:nvSpPr>
            <p:spPr bwMode="auto">
              <a:xfrm>
                <a:off x="11231" y="2441"/>
                <a:ext cx="2648" cy="1534"/>
              </a:xfrm>
              <a:custGeom>
                <a:avLst/>
                <a:gdLst>
                  <a:gd name="T0" fmla="*/ 50 w 2648"/>
                  <a:gd name="T1" fmla="*/ 1498 h 1534"/>
                  <a:gd name="T2" fmla="*/ 90 w 2648"/>
                  <a:gd name="T3" fmla="*/ 1488 h 1534"/>
                  <a:gd name="T4" fmla="*/ 141 w 2648"/>
                  <a:gd name="T5" fmla="*/ 1458 h 1534"/>
                  <a:gd name="T6" fmla="*/ 171 w 2648"/>
                  <a:gd name="T7" fmla="*/ 1428 h 1534"/>
                  <a:gd name="T8" fmla="*/ 176 w 2648"/>
                  <a:gd name="T9" fmla="*/ 1438 h 1534"/>
                  <a:gd name="T10" fmla="*/ 312 w 2648"/>
                  <a:gd name="T11" fmla="*/ 1348 h 1534"/>
                  <a:gd name="T12" fmla="*/ 352 w 2648"/>
                  <a:gd name="T13" fmla="*/ 1338 h 1534"/>
                  <a:gd name="T14" fmla="*/ 403 w 2648"/>
                  <a:gd name="T15" fmla="*/ 1307 h 1534"/>
                  <a:gd name="T16" fmla="*/ 433 w 2648"/>
                  <a:gd name="T17" fmla="*/ 1277 h 1534"/>
                  <a:gd name="T18" fmla="*/ 438 w 2648"/>
                  <a:gd name="T19" fmla="*/ 1287 h 1534"/>
                  <a:gd name="T20" fmla="*/ 569 w 2648"/>
                  <a:gd name="T21" fmla="*/ 1197 h 1534"/>
                  <a:gd name="T22" fmla="*/ 609 w 2648"/>
                  <a:gd name="T23" fmla="*/ 1187 h 1534"/>
                  <a:gd name="T24" fmla="*/ 659 w 2648"/>
                  <a:gd name="T25" fmla="*/ 1157 h 1534"/>
                  <a:gd name="T26" fmla="*/ 690 w 2648"/>
                  <a:gd name="T27" fmla="*/ 1126 h 1534"/>
                  <a:gd name="T28" fmla="*/ 695 w 2648"/>
                  <a:gd name="T29" fmla="*/ 1136 h 1534"/>
                  <a:gd name="T30" fmla="*/ 831 w 2648"/>
                  <a:gd name="T31" fmla="*/ 1051 h 1534"/>
                  <a:gd name="T32" fmla="*/ 871 w 2648"/>
                  <a:gd name="T33" fmla="*/ 1036 h 1534"/>
                  <a:gd name="T34" fmla="*/ 921 w 2648"/>
                  <a:gd name="T35" fmla="*/ 1006 h 1534"/>
                  <a:gd name="T36" fmla="*/ 951 w 2648"/>
                  <a:gd name="T37" fmla="*/ 981 h 1534"/>
                  <a:gd name="T38" fmla="*/ 956 w 2648"/>
                  <a:gd name="T39" fmla="*/ 986 h 1534"/>
                  <a:gd name="T40" fmla="*/ 1087 w 2648"/>
                  <a:gd name="T41" fmla="*/ 900 h 1534"/>
                  <a:gd name="T42" fmla="*/ 1128 w 2648"/>
                  <a:gd name="T43" fmla="*/ 890 h 1534"/>
                  <a:gd name="T44" fmla="*/ 1178 w 2648"/>
                  <a:gd name="T45" fmla="*/ 860 h 1534"/>
                  <a:gd name="T46" fmla="*/ 1208 w 2648"/>
                  <a:gd name="T47" fmla="*/ 830 h 1534"/>
                  <a:gd name="T48" fmla="*/ 1213 w 2648"/>
                  <a:gd name="T49" fmla="*/ 840 h 1534"/>
                  <a:gd name="T50" fmla="*/ 1349 w 2648"/>
                  <a:gd name="T51" fmla="*/ 749 h 1534"/>
                  <a:gd name="T52" fmla="*/ 1389 w 2648"/>
                  <a:gd name="T53" fmla="*/ 739 h 1534"/>
                  <a:gd name="T54" fmla="*/ 1440 w 2648"/>
                  <a:gd name="T55" fmla="*/ 709 h 1534"/>
                  <a:gd name="T56" fmla="*/ 1470 w 2648"/>
                  <a:gd name="T57" fmla="*/ 679 h 1534"/>
                  <a:gd name="T58" fmla="*/ 1475 w 2648"/>
                  <a:gd name="T59" fmla="*/ 689 h 1534"/>
                  <a:gd name="T60" fmla="*/ 1606 w 2648"/>
                  <a:gd name="T61" fmla="*/ 598 h 1534"/>
                  <a:gd name="T62" fmla="*/ 1646 w 2648"/>
                  <a:gd name="T63" fmla="*/ 588 h 1534"/>
                  <a:gd name="T64" fmla="*/ 1697 w 2648"/>
                  <a:gd name="T65" fmla="*/ 558 h 1534"/>
                  <a:gd name="T66" fmla="*/ 1727 w 2648"/>
                  <a:gd name="T67" fmla="*/ 533 h 1534"/>
                  <a:gd name="T68" fmla="*/ 1732 w 2648"/>
                  <a:gd name="T69" fmla="*/ 538 h 1534"/>
                  <a:gd name="T70" fmla="*/ 1868 w 2648"/>
                  <a:gd name="T71" fmla="*/ 452 h 1534"/>
                  <a:gd name="T72" fmla="*/ 1908 w 2648"/>
                  <a:gd name="T73" fmla="*/ 437 h 1534"/>
                  <a:gd name="T74" fmla="*/ 1958 w 2648"/>
                  <a:gd name="T75" fmla="*/ 407 h 1534"/>
                  <a:gd name="T76" fmla="*/ 1989 w 2648"/>
                  <a:gd name="T77" fmla="*/ 382 h 1534"/>
                  <a:gd name="T78" fmla="*/ 1994 w 2648"/>
                  <a:gd name="T79" fmla="*/ 392 h 1534"/>
                  <a:gd name="T80" fmla="*/ 2125 w 2648"/>
                  <a:gd name="T81" fmla="*/ 302 h 1534"/>
                  <a:gd name="T82" fmla="*/ 2165 w 2648"/>
                  <a:gd name="T83" fmla="*/ 292 h 1534"/>
                  <a:gd name="T84" fmla="*/ 2215 w 2648"/>
                  <a:gd name="T85" fmla="*/ 261 h 1534"/>
                  <a:gd name="T86" fmla="*/ 2245 w 2648"/>
                  <a:gd name="T87" fmla="*/ 231 h 1534"/>
                  <a:gd name="T88" fmla="*/ 2251 w 2648"/>
                  <a:gd name="T89" fmla="*/ 241 h 1534"/>
                  <a:gd name="T90" fmla="*/ 2386 w 2648"/>
                  <a:gd name="T91" fmla="*/ 151 h 1534"/>
                  <a:gd name="T92" fmla="*/ 2427 w 2648"/>
                  <a:gd name="T93" fmla="*/ 141 h 1534"/>
                  <a:gd name="T94" fmla="*/ 2477 w 2648"/>
                  <a:gd name="T95" fmla="*/ 111 h 1534"/>
                  <a:gd name="T96" fmla="*/ 2507 w 2648"/>
                  <a:gd name="T97" fmla="*/ 80 h 1534"/>
                  <a:gd name="T98" fmla="*/ 2512 w 2648"/>
                  <a:gd name="T99" fmla="*/ 90 h 1534"/>
                  <a:gd name="T100" fmla="*/ 2643 w 2648"/>
                  <a:gd name="T101" fmla="*/ 0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8" h="1534">
                    <a:moveTo>
                      <a:pt x="5" y="1534"/>
                    </a:moveTo>
                    <a:lnTo>
                      <a:pt x="0" y="1529"/>
                    </a:lnTo>
                    <a:lnTo>
                      <a:pt x="50" y="1498"/>
                    </a:lnTo>
                    <a:lnTo>
                      <a:pt x="55" y="1509"/>
                    </a:lnTo>
                    <a:lnTo>
                      <a:pt x="5" y="1534"/>
                    </a:lnTo>
                    <a:close/>
                    <a:moveTo>
                      <a:pt x="90" y="1488"/>
                    </a:moveTo>
                    <a:lnTo>
                      <a:pt x="85" y="1478"/>
                    </a:lnTo>
                    <a:lnTo>
                      <a:pt x="136" y="1448"/>
                    </a:lnTo>
                    <a:lnTo>
                      <a:pt x="141" y="1458"/>
                    </a:lnTo>
                    <a:lnTo>
                      <a:pt x="90" y="1488"/>
                    </a:lnTo>
                    <a:close/>
                    <a:moveTo>
                      <a:pt x="176" y="1438"/>
                    </a:moveTo>
                    <a:lnTo>
                      <a:pt x="171" y="1428"/>
                    </a:lnTo>
                    <a:lnTo>
                      <a:pt x="226" y="1398"/>
                    </a:lnTo>
                    <a:lnTo>
                      <a:pt x="231" y="1408"/>
                    </a:lnTo>
                    <a:lnTo>
                      <a:pt x="176" y="1438"/>
                    </a:lnTo>
                    <a:close/>
                    <a:moveTo>
                      <a:pt x="262" y="1388"/>
                    </a:moveTo>
                    <a:lnTo>
                      <a:pt x="257" y="1378"/>
                    </a:lnTo>
                    <a:lnTo>
                      <a:pt x="312" y="1348"/>
                    </a:lnTo>
                    <a:lnTo>
                      <a:pt x="317" y="1358"/>
                    </a:lnTo>
                    <a:lnTo>
                      <a:pt x="262" y="1388"/>
                    </a:lnTo>
                    <a:close/>
                    <a:moveTo>
                      <a:pt x="352" y="1338"/>
                    </a:moveTo>
                    <a:lnTo>
                      <a:pt x="347" y="1327"/>
                    </a:lnTo>
                    <a:lnTo>
                      <a:pt x="398" y="1297"/>
                    </a:lnTo>
                    <a:lnTo>
                      <a:pt x="403" y="1307"/>
                    </a:lnTo>
                    <a:lnTo>
                      <a:pt x="352" y="1338"/>
                    </a:lnTo>
                    <a:close/>
                    <a:moveTo>
                      <a:pt x="438" y="1287"/>
                    </a:moveTo>
                    <a:lnTo>
                      <a:pt x="433" y="1277"/>
                    </a:lnTo>
                    <a:lnTo>
                      <a:pt x="483" y="1247"/>
                    </a:lnTo>
                    <a:lnTo>
                      <a:pt x="488" y="1257"/>
                    </a:lnTo>
                    <a:lnTo>
                      <a:pt x="438" y="1287"/>
                    </a:lnTo>
                    <a:close/>
                    <a:moveTo>
                      <a:pt x="523" y="1237"/>
                    </a:moveTo>
                    <a:lnTo>
                      <a:pt x="518" y="1227"/>
                    </a:lnTo>
                    <a:lnTo>
                      <a:pt x="569" y="1197"/>
                    </a:lnTo>
                    <a:lnTo>
                      <a:pt x="574" y="1207"/>
                    </a:lnTo>
                    <a:lnTo>
                      <a:pt x="523" y="1237"/>
                    </a:lnTo>
                    <a:close/>
                    <a:moveTo>
                      <a:pt x="609" y="1187"/>
                    </a:moveTo>
                    <a:lnTo>
                      <a:pt x="604" y="1177"/>
                    </a:lnTo>
                    <a:lnTo>
                      <a:pt x="654" y="1146"/>
                    </a:lnTo>
                    <a:lnTo>
                      <a:pt x="659" y="1157"/>
                    </a:lnTo>
                    <a:lnTo>
                      <a:pt x="609" y="1187"/>
                    </a:lnTo>
                    <a:close/>
                    <a:moveTo>
                      <a:pt x="695" y="1136"/>
                    </a:moveTo>
                    <a:lnTo>
                      <a:pt x="690" y="1126"/>
                    </a:lnTo>
                    <a:lnTo>
                      <a:pt x="745" y="1101"/>
                    </a:lnTo>
                    <a:lnTo>
                      <a:pt x="750" y="1106"/>
                    </a:lnTo>
                    <a:lnTo>
                      <a:pt x="695" y="1136"/>
                    </a:lnTo>
                    <a:close/>
                    <a:moveTo>
                      <a:pt x="780" y="1086"/>
                    </a:moveTo>
                    <a:lnTo>
                      <a:pt x="775" y="1081"/>
                    </a:lnTo>
                    <a:lnTo>
                      <a:pt x="831" y="1051"/>
                    </a:lnTo>
                    <a:lnTo>
                      <a:pt x="836" y="1056"/>
                    </a:lnTo>
                    <a:lnTo>
                      <a:pt x="780" y="1086"/>
                    </a:lnTo>
                    <a:close/>
                    <a:moveTo>
                      <a:pt x="871" y="1036"/>
                    </a:moveTo>
                    <a:lnTo>
                      <a:pt x="866" y="1031"/>
                    </a:lnTo>
                    <a:lnTo>
                      <a:pt x="916" y="1001"/>
                    </a:lnTo>
                    <a:lnTo>
                      <a:pt x="921" y="1006"/>
                    </a:lnTo>
                    <a:lnTo>
                      <a:pt x="871" y="1036"/>
                    </a:lnTo>
                    <a:close/>
                    <a:moveTo>
                      <a:pt x="956" y="986"/>
                    </a:moveTo>
                    <a:lnTo>
                      <a:pt x="951" y="981"/>
                    </a:lnTo>
                    <a:lnTo>
                      <a:pt x="1002" y="950"/>
                    </a:lnTo>
                    <a:lnTo>
                      <a:pt x="1007" y="960"/>
                    </a:lnTo>
                    <a:lnTo>
                      <a:pt x="956" y="986"/>
                    </a:lnTo>
                    <a:close/>
                    <a:moveTo>
                      <a:pt x="1042" y="940"/>
                    </a:moveTo>
                    <a:lnTo>
                      <a:pt x="1037" y="930"/>
                    </a:lnTo>
                    <a:lnTo>
                      <a:pt x="1087" y="900"/>
                    </a:lnTo>
                    <a:lnTo>
                      <a:pt x="1092" y="910"/>
                    </a:lnTo>
                    <a:lnTo>
                      <a:pt x="1042" y="940"/>
                    </a:lnTo>
                    <a:close/>
                    <a:moveTo>
                      <a:pt x="1128" y="890"/>
                    </a:moveTo>
                    <a:lnTo>
                      <a:pt x="1123" y="880"/>
                    </a:lnTo>
                    <a:lnTo>
                      <a:pt x="1173" y="850"/>
                    </a:lnTo>
                    <a:lnTo>
                      <a:pt x="1178" y="860"/>
                    </a:lnTo>
                    <a:lnTo>
                      <a:pt x="1128" y="890"/>
                    </a:lnTo>
                    <a:close/>
                    <a:moveTo>
                      <a:pt x="1213" y="840"/>
                    </a:moveTo>
                    <a:lnTo>
                      <a:pt x="1208" y="830"/>
                    </a:lnTo>
                    <a:lnTo>
                      <a:pt x="1264" y="799"/>
                    </a:lnTo>
                    <a:lnTo>
                      <a:pt x="1269" y="810"/>
                    </a:lnTo>
                    <a:lnTo>
                      <a:pt x="1213" y="840"/>
                    </a:lnTo>
                    <a:close/>
                    <a:moveTo>
                      <a:pt x="1299" y="789"/>
                    </a:moveTo>
                    <a:lnTo>
                      <a:pt x="1294" y="779"/>
                    </a:lnTo>
                    <a:lnTo>
                      <a:pt x="1349" y="749"/>
                    </a:lnTo>
                    <a:lnTo>
                      <a:pt x="1354" y="759"/>
                    </a:lnTo>
                    <a:lnTo>
                      <a:pt x="1299" y="789"/>
                    </a:lnTo>
                    <a:close/>
                    <a:moveTo>
                      <a:pt x="1389" y="739"/>
                    </a:moveTo>
                    <a:lnTo>
                      <a:pt x="1384" y="729"/>
                    </a:lnTo>
                    <a:lnTo>
                      <a:pt x="1435" y="699"/>
                    </a:lnTo>
                    <a:lnTo>
                      <a:pt x="1440" y="709"/>
                    </a:lnTo>
                    <a:lnTo>
                      <a:pt x="1389" y="739"/>
                    </a:lnTo>
                    <a:close/>
                    <a:moveTo>
                      <a:pt x="1475" y="689"/>
                    </a:moveTo>
                    <a:lnTo>
                      <a:pt x="1470" y="679"/>
                    </a:lnTo>
                    <a:lnTo>
                      <a:pt x="1520" y="649"/>
                    </a:lnTo>
                    <a:lnTo>
                      <a:pt x="1525" y="659"/>
                    </a:lnTo>
                    <a:lnTo>
                      <a:pt x="1475" y="689"/>
                    </a:lnTo>
                    <a:close/>
                    <a:moveTo>
                      <a:pt x="1561" y="639"/>
                    </a:moveTo>
                    <a:lnTo>
                      <a:pt x="1556" y="628"/>
                    </a:lnTo>
                    <a:lnTo>
                      <a:pt x="1606" y="598"/>
                    </a:lnTo>
                    <a:lnTo>
                      <a:pt x="1611" y="608"/>
                    </a:lnTo>
                    <a:lnTo>
                      <a:pt x="1561" y="639"/>
                    </a:lnTo>
                    <a:close/>
                    <a:moveTo>
                      <a:pt x="1646" y="588"/>
                    </a:moveTo>
                    <a:lnTo>
                      <a:pt x="1641" y="578"/>
                    </a:lnTo>
                    <a:lnTo>
                      <a:pt x="1692" y="548"/>
                    </a:lnTo>
                    <a:lnTo>
                      <a:pt x="1697" y="558"/>
                    </a:lnTo>
                    <a:lnTo>
                      <a:pt x="1646" y="588"/>
                    </a:lnTo>
                    <a:close/>
                    <a:moveTo>
                      <a:pt x="1732" y="538"/>
                    </a:moveTo>
                    <a:lnTo>
                      <a:pt x="1727" y="533"/>
                    </a:lnTo>
                    <a:lnTo>
                      <a:pt x="1782" y="503"/>
                    </a:lnTo>
                    <a:lnTo>
                      <a:pt x="1787" y="508"/>
                    </a:lnTo>
                    <a:lnTo>
                      <a:pt x="1732" y="538"/>
                    </a:lnTo>
                    <a:close/>
                    <a:moveTo>
                      <a:pt x="1817" y="488"/>
                    </a:moveTo>
                    <a:lnTo>
                      <a:pt x="1812" y="483"/>
                    </a:lnTo>
                    <a:lnTo>
                      <a:pt x="1868" y="452"/>
                    </a:lnTo>
                    <a:lnTo>
                      <a:pt x="1873" y="458"/>
                    </a:lnTo>
                    <a:lnTo>
                      <a:pt x="1817" y="488"/>
                    </a:lnTo>
                    <a:close/>
                    <a:moveTo>
                      <a:pt x="1908" y="437"/>
                    </a:moveTo>
                    <a:lnTo>
                      <a:pt x="1903" y="432"/>
                    </a:lnTo>
                    <a:lnTo>
                      <a:pt x="1953" y="402"/>
                    </a:lnTo>
                    <a:lnTo>
                      <a:pt x="1958" y="407"/>
                    </a:lnTo>
                    <a:lnTo>
                      <a:pt x="1908" y="437"/>
                    </a:lnTo>
                    <a:close/>
                    <a:moveTo>
                      <a:pt x="1994" y="392"/>
                    </a:moveTo>
                    <a:lnTo>
                      <a:pt x="1989" y="382"/>
                    </a:lnTo>
                    <a:lnTo>
                      <a:pt x="2039" y="352"/>
                    </a:lnTo>
                    <a:lnTo>
                      <a:pt x="2044" y="362"/>
                    </a:lnTo>
                    <a:lnTo>
                      <a:pt x="1994" y="392"/>
                    </a:lnTo>
                    <a:close/>
                    <a:moveTo>
                      <a:pt x="2079" y="342"/>
                    </a:moveTo>
                    <a:lnTo>
                      <a:pt x="2074" y="332"/>
                    </a:lnTo>
                    <a:lnTo>
                      <a:pt x="2125" y="302"/>
                    </a:lnTo>
                    <a:lnTo>
                      <a:pt x="2130" y="312"/>
                    </a:lnTo>
                    <a:lnTo>
                      <a:pt x="2079" y="342"/>
                    </a:lnTo>
                    <a:close/>
                    <a:moveTo>
                      <a:pt x="2165" y="292"/>
                    </a:moveTo>
                    <a:lnTo>
                      <a:pt x="2160" y="282"/>
                    </a:lnTo>
                    <a:lnTo>
                      <a:pt x="2210" y="251"/>
                    </a:lnTo>
                    <a:lnTo>
                      <a:pt x="2215" y="261"/>
                    </a:lnTo>
                    <a:lnTo>
                      <a:pt x="2165" y="292"/>
                    </a:lnTo>
                    <a:close/>
                    <a:moveTo>
                      <a:pt x="2251" y="241"/>
                    </a:moveTo>
                    <a:lnTo>
                      <a:pt x="2245" y="231"/>
                    </a:lnTo>
                    <a:lnTo>
                      <a:pt x="2301" y="201"/>
                    </a:lnTo>
                    <a:lnTo>
                      <a:pt x="2306" y="211"/>
                    </a:lnTo>
                    <a:lnTo>
                      <a:pt x="2251" y="241"/>
                    </a:lnTo>
                    <a:close/>
                    <a:moveTo>
                      <a:pt x="2341" y="191"/>
                    </a:moveTo>
                    <a:lnTo>
                      <a:pt x="2336" y="181"/>
                    </a:lnTo>
                    <a:lnTo>
                      <a:pt x="2386" y="151"/>
                    </a:lnTo>
                    <a:lnTo>
                      <a:pt x="2392" y="161"/>
                    </a:lnTo>
                    <a:lnTo>
                      <a:pt x="2341" y="191"/>
                    </a:lnTo>
                    <a:close/>
                    <a:moveTo>
                      <a:pt x="2427" y="141"/>
                    </a:moveTo>
                    <a:lnTo>
                      <a:pt x="2422" y="131"/>
                    </a:lnTo>
                    <a:lnTo>
                      <a:pt x="2472" y="100"/>
                    </a:lnTo>
                    <a:lnTo>
                      <a:pt x="2477" y="111"/>
                    </a:lnTo>
                    <a:lnTo>
                      <a:pt x="2427" y="141"/>
                    </a:lnTo>
                    <a:close/>
                    <a:moveTo>
                      <a:pt x="2512" y="90"/>
                    </a:moveTo>
                    <a:lnTo>
                      <a:pt x="2507" y="80"/>
                    </a:lnTo>
                    <a:lnTo>
                      <a:pt x="2558" y="50"/>
                    </a:lnTo>
                    <a:lnTo>
                      <a:pt x="2563" y="60"/>
                    </a:lnTo>
                    <a:lnTo>
                      <a:pt x="2512" y="90"/>
                    </a:lnTo>
                    <a:close/>
                    <a:moveTo>
                      <a:pt x="2598" y="40"/>
                    </a:moveTo>
                    <a:lnTo>
                      <a:pt x="2593" y="30"/>
                    </a:lnTo>
                    <a:lnTo>
                      <a:pt x="2643" y="0"/>
                    </a:lnTo>
                    <a:lnTo>
                      <a:pt x="2648" y="10"/>
                    </a:lnTo>
                    <a:lnTo>
                      <a:pt x="2598" y="4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69" name="Freeform 7">
                <a:extLst>
                  <a:ext uri="{FF2B5EF4-FFF2-40B4-BE49-F238E27FC236}">
                    <a16:creationId xmlns:a16="http://schemas.microsoft.com/office/drawing/2014/main" id="{E28B3ACD-DBF2-647C-EC76-3A146B622524}"/>
                  </a:ext>
                </a:extLst>
              </p:cNvPr>
              <p:cNvSpPr>
                <a:spLocks noEditPoints="1"/>
              </p:cNvSpPr>
              <p:nvPr/>
            </p:nvSpPr>
            <p:spPr bwMode="auto">
              <a:xfrm>
                <a:off x="11231" y="2441"/>
                <a:ext cx="2648" cy="1534"/>
              </a:xfrm>
              <a:custGeom>
                <a:avLst/>
                <a:gdLst>
                  <a:gd name="T0" fmla="*/ 50 w 2648"/>
                  <a:gd name="T1" fmla="*/ 1498 h 1534"/>
                  <a:gd name="T2" fmla="*/ 90 w 2648"/>
                  <a:gd name="T3" fmla="*/ 1488 h 1534"/>
                  <a:gd name="T4" fmla="*/ 141 w 2648"/>
                  <a:gd name="T5" fmla="*/ 1458 h 1534"/>
                  <a:gd name="T6" fmla="*/ 171 w 2648"/>
                  <a:gd name="T7" fmla="*/ 1428 h 1534"/>
                  <a:gd name="T8" fmla="*/ 176 w 2648"/>
                  <a:gd name="T9" fmla="*/ 1438 h 1534"/>
                  <a:gd name="T10" fmla="*/ 312 w 2648"/>
                  <a:gd name="T11" fmla="*/ 1348 h 1534"/>
                  <a:gd name="T12" fmla="*/ 352 w 2648"/>
                  <a:gd name="T13" fmla="*/ 1338 h 1534"/>
                  <a:gd name="T14" fmla="*/ 403 w 2648"/>
                  <a:gd name="T15" fmla="*/ 1307 h 1534"/>
                  <a:gd name="T16" fmla="*/ 433 w 2648"/>
                  <a:gd name="T17" fmla="*/ 1277 h 1534"/>
                  <a:gd name="T18" fmla="*/ 438 w 2648"/>
                  <a:gd name="T19" fmla="*/ 1287 h 1534"/>
                  <a:gd name="T20" fmla="*/ 569 w 2648"/>
                  <a:gd name="T21" fmla="*/ 1197 h 1534"/>
                  <a:gd name="T22" fmla="*/ 609 w 2648"/>
                  <a:gd name="T23" fmla="*/ 1187 h 1534"/>
                  <a:gd name="T24" fmla="*/ 659 w 2648"/>
                  <a:gd name="T25" fmla="*/ 1157 h 1534"/>
                  <a:gd name="T26" fmla="*/ 690 w 2648"/>
                  <a:gd name="T27" fmla="*/ 1126 h 1534"/>
                  <a:gd name="T28" fmla="*/ 695 w 2648"/>
                  <a:gd name="T29" fmla="*/ 1136 h 1534"/>
                  <a:gd name="T30" fmla="*/ 831 w 2648"/>
                  <a:gd name="T31" fmla="*/ 1051 h 1534"/>
                  <a:gd name="T32" fmla="*/ 871 w 2648"/>
                  <a:gd name="T33" fmla="*/ 1036 h 1534"/>
                  <a:gd name="T34" fmla="*/ 921 w 2648"/>
                  <a:gd name="T35" fmla="*/ 1006 h 1534"/>
                  <a:gd name="T36" fmla="*/ 951 w 2648"/>
                  <a:gd name="T37" fmla="*/ 981 h 1534"/>
                  <a:gd name="T38" fmla="*/ 956 w 2648"/>
                  <a:gd name="T39" fmla="*/ 986 h 1534"/>
                  <a:gd name="T40" fmla="*/ 1087 w 2648"/>
                  <a:gd name="T41" fmla="*/ 900 h 1534"/>
                  <a:gd name="T42" fmla="*/ 1128 w 2648"/>
                  <a:gd name="T43" fmla="*/ 890 h 1534"/>
                  <a:gd name="T44" fmla="*/ 1178 w 2648"/>
                  <a:gd name="T45" fmla="*/ 860 h 1534"/>
                  <a:gd name="T46" fmla="*/ 1208 w 2648"/>
                  <a:gd name="T47" fmla="*/ 830 h 1534"/>
                  <a:gd name="T48" fmla="*/ 1213 w 2648"/>
                  <a:gd name="T49" fmla="*/ 840 h 1534"/>
                  <a:gd name="T50" fmla="*/ 1349 w 2648"/>
                  <a:gd name="T51" fmla="*/ 749 h 1534"/>
                  <a:gd name="T52" fmla="*/ 1389 w 2648"/>
                  <a:gd name="T53" fmla="*/ 739 h 1534"/>
                  <a:gd name="T54" fmla="*/ 1440 w 2648"/>
                  <a:gd name="T55" fmla="*/ 709 h 1534"/>
                  <a:gd name="T56" fmla="*/ 1470 w 2648"/>
                  <a:gd name="T57" fmla="*/ 679 h 1534"/>
                  <a:gd name="T58" fmla="*/ 1475 w 2648"/>
                  <a:gd name="T59" fmla="*/ 689 h 1534"/>
                  <a:gd name="T60" fmla="*/ 1606 w 2648"/>
                  <a:gd name="T61" fmla="*/ 598 h 1534"/>
                  <a:gd name="T62" fmla="*/ 1646 w 2648"/>
                  <a:gd name="T63" fmla="*/ 588 h 1534"/>
                  <a:gd name="T64" fmla="*/ 1697 w 2648"/>
                  <a:gd name="T65" fmla="*/ 558 h 1534"/>
                  <a:gd name="T66" fmla="*/ 1727 w 2648"/>
                  <a:gd name="T67" fmla="*/ 533 h 1534"/>
                  <a:gd name="T68" fmla="*/ 1732 w 2648"/>
                  <a:gd name="T69" fmla="*/ 538 h 1534"/>
                  <a:gd name="T70" fmla="*/ 1868 w 2648"/>
                  <a:gd name="T71" fmla="*/ 452 h 1534"/>
                  <a:gd name="T72" fmla="*/ 1908 w 2648"/>
                  <a:gd name="T73" fmla="*/ 437 h 1534"/>
                  <a:gd name="T74" fmla="*/ 1958 w 2648"/>
                  <a:gd name="T75" fmla="*/ 407 h 1534"/>
                  <a:gd name="T76" fmla="*/ 1989 w 2648"/>
                  <a:gd name="T77" fmla="*/ 382 h 1534"/>
                  <a:gd name="T78" fmla="*/ 1994 w 2648"/>
                  <a:gd name="T79" fmla="*/ 392 h 1534"/>
                  <a:gd name="T80" fmla="*/ 2125 w 2648"/>
                  <a:gd name="T81" fmla="*/ 302 h 1534"/>
                  <a:gd name="T82" fmla="*/ 2165 w 2648"/>
                  <a:gd name="T83" fmla="*/ 292 h 1534"/>
                  <a:gd name="T84" fmla="*/ 2215 w 2648"/>
                  <a:gd name="T85" fmla="*/ 261 h 1534"/>
                  <a:gd name="T86" fmla="*/ 2245 w 2648"/>
                  <a:gd name="T87" fmla="*/ 231 h 1534"/>
                  <a:gd name="T88" fmla="*/ 2251 w 2648"/>
                  <a:gd name="T89" fmla="*/ 241 h 1534"/>
                  <a:gd name="T90" fmla="*/ 2386 w 2648"/>
                  <a:gd name="T91" fmla="*/ 151 h 1534"/>
                  <a:gd name="T92" fmla="*/ 2427 w 2648"/>
                  <a:gd name="T93" fmla="*/ 141 h 1534"/>
                  <a:gd name="T94" fmla="*/ 2477 w 2648"/>
                  <a:gd name="T95" fmla="*/ 111 h 1534"/>
                  <a:gd name="T96" fmla="*/ 2507 w 2648"/>
                  <a:gd name="T97" fmla="*/ 80 h 1534"/>
                  <a:gd name="T98" fmla="*/ 2512 w 2648"/>
                  <a:gd name="T99" fmla="*/ 90 h 1534"/>
                  <a:gd name="T100" fmla="*/ 2643 w 2648"/>
                  <a:gd name="T101" fmla="*/ 0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48" h="1534">
                    <a:moveTo>
                      <a:pt x="5" y="1534"/>
                    </a:moveTo>
                    <a:lnTo>
                      <a:pt x="0" y="1529"/>
                    </a:lnTo>
                    <a:lnTo>
                      <a:pt x="50" y="1498"/>
                    </a:lnTo>
                    <a:lnTo>
                      <a:pt x="55" y="1509"/>
                    </a:lnTo>
                    <a:lnTo>
                      <a:pt x="5" y="1534"/>
                    </a:lnTo>
                    <a:moveTo>
                      <a:pt x="90" y="1488"/>
                    </a:moveTo>
                    <a:lnTo>
                      <a:pt x="85" y="1478"/>
                    </a:lnTo>
                    <a:lnTo>
                      <a:pt x="136" y="1448"/>
                    </a:lnTo>
                    <a:lnTo>
                      <a:pt x="141" y="1458"/>
                    </a:lnTo>
                    <a:lnTo>
                      <a:pt x="90" y="1488"/>
                    </a:lnTo>
                    <a:moveTo>
                      <a:pt x="176" y="1438"/>
                    </a:moveTo>
                    <a:lnTo>
                      <a:pt x="171" y="1428"/>
                    </a:lnTo>
                    <a:lnTo>
                      <a:pt x="226" y="1398"/>
                    </a:lnTo>
                    <a:lnTo>
                      <a:pt x="231" y="1408"/>
                    </a:lnTo>
                    <a:lnTo>
                      <a:pt x="176" y="1438"/>
                    </a:lnTo>
                    <a:moveTo>
                      <a:pt x="262" y="1388"/>
                    </a:moveTo>
                    <a:lnTo>
                      <a:pt x="257" y="1378"/>
                    </a:lnTo>
                    <a:lnTo>
                      <a:pt x="312" y="1348"/>
                    </a:lnTo>
                    <a:lnTo>
                      <a:pt x="317" y="1358"/>
                    </a:lnTo>
                    <a:lnTo>
                      <a:pt x="262" y="1388"/>
                    </a:lnTo>
                    <a:moveTo>
                      <a:pt x="352" y="1338"/>
                    </a:moveTo>
                    <a:lnTo>
                      <a:pt x="347" y="1327"/>
                    </a:lnTo>
                    <a:lnTo>
                      <a:pt x="398" y="1297"/>
                    </a:lnTo>
                    <a:lnTo>
                      <a:pt x="403" y="1307"/>
                    </a:lnTo>
                    <a:lnTo>
                      <a:pt x="352" y="1338"/>
                    </a:lnTo>
                    <a:moveTo>
                      <a:pt x="438" y="1287"/>
                    </a:moveTo>
                    <a:lnTo>
                      <a:pt x="433" y="1277"/>
                    </a:lnTo>
                    <a:lnTo>
                      <a:pt x="483" y="1247"/>
                    </a:lnTo>
                    <a:lnTo>
                      <a:pt x="488" y="1257"/>
                    </a:lnTo>
                    <a:lnTo>
                      <a:pt x="438" y="1287"/>
                    </a:lnTo>
                    <a:moveTo>
                      <a:pt x="523" y="1237"/>
                    </a:moveTo>
                    <a:lnTo>
                      <a:pt x="518" y="1227"/>
                    </a:lnTo>
                    <a:lnTo>
                      <a:pt x="569" y="1197"/>
                    </a:lnTo>
                    <a:lnTo>
                      <a:pt x="574" y="1207"/>
                    </a:lnTo>
                    <a:lnTo>
                      <a:pt x="523" y="1237"/>
                    </a:lnTo>
                    <a:moveTo>
                      <a:pt x="609" y="1187"/>
                    </a:moveTo>
                    <a:lnTo>
                      <a:pt x="604" y="1177"/>
                    </a:lnTo>
                    <a:lnTo>
                      <a:pt x="654" y="1146"/>
                    </a:lnTo>
                    <a:lnTo>
                      <a:pt x="659" y="1157"/>
                    </a:lnTo>
                    <a:lnTo>
                      <a:pt x="609" y="1187"/>
                    </a:lnTo>
                    <a:moveTo>
                      <a:pt x="695" y="1136"/>
                    </a:moveTo>
                    <a:lnTo>
                      <a:pt x="690" y="1126"/>
                    </a:lnTo>
                    <a:lnTo>
                      <a:pt x="745" y="1101"/>
                    </a:lnTo>
                    <a:lnTo>
                      <a:pt x="750" y="1106"/>
                    </a:lnTo>
                    <a:lnTo>
                      <a:pt x="695" y="1136"/>
                    </a:lnTo>
                    <a:moveTo>
                      <a:pt x="780" y="1086"/>
                    </a:moveTo>
                    <a:lnTo>
                      <a:pt x="775" y="1081"/>
                    </a:lnTo>
                    <a:lnTo>
                      <a:pt x="831" y="1051"/>
                    </a:lnTo>
                    <a:lnTo>
                      <a:pt x="836" y="1056"/>
                    </a:lnTo>
                    <a:lnTo>
                      <a:pt x="780" y="1086"/>
                    </a:lnTo>
                    <a:moveTo>
                      <a:pt x="871" y="1036"/>
                    </a:moveTo>
                    <a:lnTo>
                      <a:pt x="866" y="1031"/>
                    </a:lnTo>
                    <a:lnTo>
                      <a:pt x="916" y="1001"/>
                    </a:lnTo>
                    <a:lnTo>
                      <a:pt x="921" y="1006"/>
                    </a:lnTo>
                    <a:lnTo>
                      <a:pt x="871" y="1036"/>
                    </a:lnTo>
                    <a:moveTo>
                      <a:pt x="956" y="986"/>
                    </a:moveTo>
                    <a:lnTo>
                      <a:pt x="951" y="981"/>
                    </a:lnTo>
                    <a:lnTo>
                      <a:pt x="1002" y="950"/>
                    </a:lnTo>
                    <a:lnTo>
                      <a:pt x="1007" y="960"/>
                    </a:lnTo>
                    <a:lnTo>
                      <a:pt x="956" y="986"/>
                    </a:lnTo>
                    <a:moveTo>
                      <a:pt x="1042" y="940"/>
                    </a:moveTo>
                    <a:lnTo>
                      <a:pt x="1037" y="930"/>
                    </a:lnTo>
                    <a:lnTo>
                      <a:pt x="1087" y="900"/>
                    </a:lnTo>
                    <a:lnTo>
                      <a:pt x="1092" y="910"/>
                    </a:lnTo>
                    <a:lnTo>
                      <a:pt x="1042" y="940"/>
                    </a:lnTo>
                    <a:moveTo>
                      <a:pt x="1128" y="890"/>
                    </a:moveTo>
                    <a:lnTo>
                      <a:pt x="1123" y="880"/>
                    </a:lnTo>
                    <a:lnTo>
                      <a:pt x="1173" y="850"/>
                    </a:lnTo>
                    <a:lnTo>
                      <a:pt x="1178" y="860"/>
                    </a:lnTo>
                    <a:lnTo>
                      <a:pt x="1128" y="890"/>
                    </a:lnTo>
                    <a:moveTo>
                      <a:pt x="1213" y="840"/>
                    </a:moveTo>
                    <a:lnTo>
                      <a:pt x="1208" y="830"/>
                    </a:lnTo>
                    <a:lnTo>
                      <a:pt x="1264" y="799"/>
                    </a:lnTo>
                    <a:lnTo>
                      <a:pt x="1269" y="810"/>
                    </a:lnTo>
                    <a:lnTo>
                      <a:pt x="1213" y="840"/>
                    </a:lnTo>
                    <a:moveTo>
                      <a:pt x="1299" y="789"/>
                    </a:moveTo>
                    <a:lnTo>
                      <a:pt x="1294" y="779"/>
                    </a:lnTo>
                    <a:lnTo>
                      <a:pt x="1349" y="749"/>
                    </a:lnTo>
                    <a:lnTo>
                      <a:pt x="1354" y="759"/>
                    </a:lnTo>
                    <a:lnTo>
                      <a:pt x="1299" y="789"/>
                    </a:lnTo>
                    <a:moveTo>
                      <a:pt x="1389" y="739"/>
                    </a:moveTo>
                    <a:lnTo>
                      <a:pt x="1384" y="729"/>
                    </a:lnTo>
                    <a:lnTo>
                      <a:pt x="1435" y="699"/>
                    </a:lnTo>
                    <a:lnTo>
                      <a:pt x="1440" y="709"/>
                    </a:lnTo>
                    <a:lnTo>
                      <a:pt x="1389" y="739"/>
                    </a:lnTo>
                    <a:moveTo>
                      <a:pt x="1475" y="689"/>
                    </a:moveTo>
                    <a:lnTo>
                      <a:pt x="1470" y="679"/>
                    </a:lnTo>
                    <a:lnTo>
                      <a:pt x="1520" y="649"/>
                    </a:lnTo>
                    <a:lnTo>
                      <a:pt x="1525" y="659"/>
                    </a:lnTo>
                    <a:lnTo>
                      <a:pt x="1475" y="689"/>
                    </a:lnTo>
                    <a:moveTo>
                      <a:pt x="1561" y="639"/>
                    </a:moveTo>
                    <a:lnTo>
                      <a:pt x="1556" y="628"/>
                    </a:lnTo>
                    <a:lnTo>
                      <a:pt x="1606" y="598"/>
                    </a:lnTo>
                    <a:lnTo>
                      <a:pt x="1611" y="608"/>
                    </a:lnTo>
                    <a:lnTo>
                      <a:pt x="1561" y="639"/>
                    </a:lnTo>
                    <a:moveTo>
                      <a:pt x="1646" y="588"/>
                    </a:moveTo>
                    <a:lnTo>
                      <a:pt x="1641" y="578"/>
                    </a:lnTo>
                    <a:lnTo>
                      <a:pt x="1692" y="548"/>
                    </a:lnTo>
                    <a:lnTo>
                      <a:pt x="1697" y="558"/>
                    </a:lnTo>
                    <a:lnTo>
                      <a:pt x="1646" y="588"/>
                    </a:lnTo>
                    <a:moveTo>
                      <a:pt x="1732" y="538"/>
                    </a:moveTo>
                    <a:lnTo>
                      <a:pt x="1727" y="533"/>
                    </a:lnTo>
                    <a:lnTo>
                      <a:pt x="1782" y="503"/>
                    </a:lnTo>
                    <a:lnTo>
                      <a:pt x="1787" y="508"/>
                    </a:lnTo>
                    <a:lnTo>
                      <a:pt x="1732" y="538"/>
                    </a:lnTo>
                    <a:moveTo>
                      <a:pt x="1817" y="488"/>
                    </a:moveTo>
                    <a:lnTo>
                      <a:pt x="1812" y="483"/>
                    </a:lnTo>
                    <a:lnTo>
                      <a:pt x="1868" y="452"/>
                    </a:lnTo>
                    <a:lnTo>
                      <a:pt x="1873" y="458"/>
                    </a:lnTo>
                    <a:lnTo>
                      <a:pt x="1817" y="488"/>
                    </a:lnTo>
                    <a:moveTo>
                      <a:pt x="1908" y="437"/>
                    </a:moveTo>
                    <a:lnTo>
                      <a:pt x="1903" y="432"/>
                    </a:lnTo>
                    <a:lnTo>
                      <a:pt x="1953" y="402"/>
                    </a:lnTo>
                    <a:lnTo>
                      <a:pt x="1958" y="407"/>
                    </a:lnTo>
                    <a:lnTo>
                      <a:pt x="1908" y="437"/>
                    </a:lnTo>
                    <a:moveTo>
                      <a:pt x="1994" y="392"/>
                    </a:moveTo>
                    <a:lnTo>
                      <a:pt x="1989" y="382"/>
                    </a:lnTo>
                    <a:lnTo>
                      <a:pt x="2039" y="352"/>
                    </a:lnTo>
                    <a:lnTo>
                      <a:pt x="2044" y="362"/>
                    </a:lnTo>
                    <a:lnTo>
                      <a:pt x="1994" y="392"/>
                    </a:lnTo>
                    <a:moveTo>
                      <a:pt x="2079" y="342"/>
                    </a:moveTo>
                    <a:lnTo>
                      <a:pt x="2074" y="332"/>
                    </a:lnTo>
                    <a:lnTo>
                      <a:pt x="2125" y="302"/>
                    </a:lnTo>
                    <a:lnTo>
                      <a:pt x="2130" y="312"/>
                    </a:lnTo>
                    <a:lnTo>
                      <a:pt x="2079" y="342"/>
                    </a:lnTo>
                    <a:moveTo>
                      <a:pt x="2165" y="292"/>
                    </a:moveTo>
                    <a:lnTo>
                      <a:pt x="2160" y="282"/>
                    </a:lnTo>
                    <a:lnTo>
                      <a:pt x="2210" y="251"/>
                    </a:lnTo>
                    <a:lnTo>
                      <a:pt x="2215" y="261"/>
                    </a:lnTo>
                    <a:lnTo>
                      <a:pt x="2165" y="292"/>
                    </a:lnTo>
                    <a:moveTo>
                      <a:pt x="2251" y="241"/>
                    </a:moveTo>
                    <a:lnTo>
                      <a:pt x="2245" y="231"/>
                    </a:lnTo>
                    <a:lnTo>
                      <a:pt x="2301" y="201"/>
                    </a:lnTo>
                    <a:lnTo>
                      <a:pt x="2306" y="211"/>
                    </a:lnTo>
                    <a:lnTo>
                      <a:pt x="2251" y="241"/>
                    </a:lnTo>
                    <a:moveTo>
                      <a:pt x="2341" y="191"/>
                    </a:moveTo>
                    <a:lnTo>
                      <a:pt x="2336" y="181"/>
                    </a:lnTo>
                    <a:lnTo>
                      <a:pt x="2386" y="151"/>
                    </a:lnTo>
                    <a:lnTo>
                      <a:pt x="2392" y="161"/>
                    </a:lnTo>
                    <a:lnTo>
                      <a:pt x="2341" y="191"/>
                    </a:lnTo>
                    <a:moveTo>
                      <a:pt x="2427" y="141"/>
                    </a:moveTo>
                    <a:lnTo>
                      <a:pt x="2422" y="131"/>
                    </a:lnTo>
                    <a:lnTo>
                      <a:pt x="2472" y="100"/>
                    </a:lnTo>
                    <a:lnTo>
                      <a:pt x="2477" y="111"/>
                    </a:lnTo>
                    <a:lnTo>
                      <a:pt x="2427" y="141"/>
                    </a:lnTo>
                    <a:moveTo>
                      <a:pt x="2512" y="90"/>
                    </a:moveTo>
                    <a:lnTo>
                      <a:pt x="2507" y="80"/>
                    </a:lnTo>
                    <a:lnTo>
                      <a:pt x="2558" y="50"/>
                    </a:lnTo>
                    <a:lnTo>
                      <a:pt x="2563" y="60"/>
                    </a:lnTo>
                    <a:lnTo>
                      <a:pt x="2512" y="90"/>
                    </a:lnTo>
                    <a:moveTo>
                      <a:pt x="2598" y="40"/>
                    </a:moveTo>
                    <a:lnTo>
                      <a:pt x="2593" y="30"/>
                    </a:lnTo>
                    <a:lnTo>
                      <a:pt x="2643" y="0"/>
                    </a:lnTo>
                    <a:lnTo>
                      <a:pt x="2648" y="10"/>
                    </a:lnTo>
                    <a:lnTo>
                      <a:pt x="2598" y="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70" name="Freeform 8">
                <a:extLst>
                  <a:ext uri="{FF2B5EF4-FFF2-40B4-BE49-F238E27FC236}">
                    <a16:creationId xmlns:a16="http://schemas.microsoft.com/office/drawing/2014/main" id="{D08DE998-A911-C649-B025-BD76BAD9155F}"/>
                  </a:ext>
                </a:extLst>
              </p:cNvPr>
              <p:cNvSpPr>
                <a:spLocks/>
              </p:cNvSpPr>
              <p:nvPr/>
            </p:nvSpPr>
            <p:spPr bwMode="auto">
              <a:xfrm>
                <a:off x="13910" y="2411"/>
                <a:ext cx="30" cy="20"/>
              </a:xfrm>
              <a:custGeom>
                <a:avLst/>
                <a:gdLst>
                  <a:gd name="T0" fmla="*/ 5 w 30"/>
                  <a:gd name="T1" fmla="*/ 20 h 20"/>
                  <a:gd name="T2" fmla="*/ 0 w 30"/>
                  <a:gd name="T3" fmla="*/ 15 h 20"/>
                  <a:gd name="T4" fmla="*/ 25 w 30"/>
                  <a:gd name="T5" fmla="*/ 0 h 20"/>
                  <a:gd name="T6" fmla="*/ 30 w 30"/>
                  <a:gd name="T7" fmla="*/ 5 h 20"/>
                  <a:gd name="T8" fmla="*/ 5 w 30"/>
                  <a:gd name="T9" fmla="*/ 20 h 20"/>
                </a:gdLst>
                <a:ahLst/>
                <a:cxnLst>
                  <a:cxn ang="0">
                    <a:pos x="T0" y="T1"/>
                  </a:cxn>
                  <a:cxn ang="0">
                    <a:pos x="T2" y="T3"/>
                  </a:cxn>
                  <a:cxn ang="0">
                    <a:pos x="T4" y="T5"/>
                  </a:cxn>
                  <a:cxn ang="0">
                    <a:pos x="T6" y="T7"/>
                  </a:cxn>
                  <a:cxn ang="0">
                    <a:pos x="T8" y="T9"/>
                  </a:cxn>
                </a:cxnLst>
                <a:rect l="0" t="0" r="r" b="b"/>
                <a:pathLst>
                  <a:path w="30" h="20">
                    <a:moveTo>
                      <a:pt x="5" y="20"/>
                    </a:moveTo>
                    <a:lnTo>
                      <a:pt x="0" y="15"/>
                    </a:lnTo>
                    <a:lnTo>
                      <a:pt x="25" y="0"/>
                    </a:lnTo>
                    <a:lnTo>
                      <a:pt x="30" y="5"/>
                    </a:lnTo>
                    <a:lnTo>
                      <a:pt x="5" y="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71" name="Freeform 9">
                <a:extLst>
                  <a:ext uri="{FF2B5EF4-FFF2-40B4-BE49-F238E27FC236}">
                    <a16:creationId xmlns:a16="http://schemas.microsoft.com/office/drawing/2014/main" id="{7847BAB1-4059-0A43-8A8A-AAF881C902AA}"/>
                  </a:ext>
                </a:extLst>
              </p:cNvPr>
              <p:cNvSpPr>
                <a:spLocks noEditPoints="1"/>
              </p:cNvSpPr>
              <p:nvPr/>
            </p:nvSpPr>
            <p:spPr bwMode="auto">
              <a:xfrm>
                <a:off x="13743" y="3582"/>
                <a:ext cx="1169" cy="684"/>
              </a:xfrm>
              <a:custGeom>
                <a:avLst/>
                <a:gdLst>
                  <a:gd name="T0" fmla="*/ 0 w 1169"/>
                  <a:gd name="T1" fmla="*/ 674 h 684"/>
                  <a:gd name="T2" fmla="*/ 56 w 1169"/>
                  <a:gd name="T3" fmla="*/ 654 h 684"/>
                  <a:gd name="T4" fmla="*/ 91 w 1169"/>
                  <a:gd name="T5" fmla="*/ 634 h 684"/>
                  <a:gd name="T6" fmla="*/ 136 w 1169"/>
                  <a:gd name="T7" fmla="*/ 594 h 684"/>
                  <a:gd name="T8" fmla="*/ 91 w 1169"/>
                  <a:gd name="T9" fmla="*/ 634 h 684"/>
                  <a:gd name="T10" fmla="*/ 172 w 1169"/>
                  <a:gd name="T11" fmla="*/ 574 h 684"/>
                  <a:gd name="T12" fmla="*/ 227 w 1169"/>
                  <a:gd name="T13" fmla="*/ 554 h 684"/>
                  <a:gd name="T14" fmla="*/ 262 w 1169"/>
                  <a:gd name="T15" fmla="*/ 533 h 684"/>
                  <a:gd name="T16" fmla="*/ 308 w 1169"/>
                  <a:gd name="T17" fmla="*/ 493 h 684"/>
                  <a:gd name="T18" fmla="*/ 262 w 1169"/>
                  <a:gd name="T19" fmla="*/ 533 h 684"/>
                  <a:gd name="T20" fmla="*/ 343 w 1169"/>
                  <a:gd name="T21" fmla="*/ 473 h 684"/>
                  <a:gd name="T22" fmla="*/ 403 w 1169"/>
                  <a:gd name="T23" fmla="*/ 453 h 684"/>
                  <a:gd name="T24" fmla="*/ 433 w 1169"/>
                  <a:gd name="T25" fmla="*/ 433 h 684"/>
                  <a:gd name="T26" fmla="*/ 484 w 1169"/>
                  <a:gd name="T27" fmla="*/ 393 h 684"/>
                  <a:gd name="T28" fmla="*/ 433 w 1169"/>
                  <a:gd name="T29" fmla="*/ 433 h 684"/>
                  <a:gd name="T30" fmla="*/ 519 w 1169"/>
                  <a:gd name="T31" fmla="*/ 373 h 684"/>
                  <a:gd name="T32" fmla="*/ 574 w 1169"/>
                  <a:gd name="T33" fmla="*/ 352 h 684"/>
                  <a:gd name="T34" fmla="*/ 610 w 1169"/>
                  <a:gd name="T35" fmla="*/ 332 h 684"/>
                  <a:gd name="T36" fmla="*/ 655 w 1169"/>
                  <a:gd name="T37" fmla="*/ 292 h 684"/>
                  <a:gd name="T38" fmla="*/ 610 w 1169"/>
                  <a:gd name="T39" fmla="*/ 332 h 684"/>
                  <a:gd name="T40" fmla="*/ 690 w 1169"/>
                  <a:gd name="T41" fmla="*/ 277 h 684"/>
                  <a:gd name="T42" fmla="*/ 746 w 1169"/>
                  <a:gd name="T43" fmla="*/ 252 h 684"/>
                  <a:gd name="T44" fmla="*/ 781 w 1169"/>
                  <a:gd name="T45" fmla="*/ 232 h 684"/>
                  <a:gd name="T46" fmla="*/ 826 w 1169"/>
                  <a:gd name="T47" fmla="*/ 197 h 684"/>
                  <a:gd name="T48" fmla="*/ 781 w 1169"/>
                  <a:gd name="T49" fmla="*/ 232 h 684"/>
                  <a:gd name="T50" fmla="*/ 861 w 1169"/>
                  <a:gd name="T51" fmla="*/ 176 h 684"/>
                  <a:gd name="T52" fmla="*/ 922 w 1169"/>
                  <a:gd name="T53" fmla="*/ 151 h 684"/>
                  <a:gd name="T54" fmla="*/ 952 w 1169"/>
                  <a:gd name="T55" fmla="*/ 136 h 684"/>
                  <a:gd name="T56" fmla="*/ 1002 w 1169"/>
                  <a:gd name="T57" fmla="*/ 96 h 684"/>
                  <a:gd name="T58" fmla="*/ 952 w 1169"/>
                  <a:gd name="T59" fmla="*/ 136 h 684"/>
                  <a:gd name="T60" fmla="*/ 1038 w 1169"/>
                  <a:gd name="T61" fmla="*/ 76 h 684"/>
                  <a:gd name="T62" fmla="*/ 1093 w 1169"/>
                  <a:gd name="T63" fmla="*/ 56 h 684"/>
                  <a:gd name="T64" fmla="*/ 1128 w 1169"/>
                  <a:gd name="T65" fmla="*/ 36 h 684"/>
                  <a:gd name="T66" fmla="*/ 1164 w 1169"/>
                  <a:gd name="T67" fmla="*/ 0 h 684"/>
                  <a:gd name="T68" fmla="*/ 1128 w 1169"/>
                  <a:gd name="T69" fmla="*/ 36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69" h="684">
                    <a:moveTo>
                      <a:pt x="5" y="684"/>
                    </a:moveTo>
                    <a:lnTo>
                      <a:pt x="0" y="674"/>
                    </a:lnTo>
                    <a:lnTo>
                      <a:pt x="51" y="644"/>
                    </a:lnTo>
                    <a:lnTo>
                      <a:pt x="56" y="654"/>
                    </a:lnTo>
                    <a:lnTo>
                      <a:pt x="5" y="684"/>
                    </a:lnTo>
                    <a:close/>
                    <a:moveTo>
                      <a:pt x="91" y="634"/>
                    </a:moveTo>
                    <a:lnTo>
                      <a:pt x="86" y="624"/>
                    </a:lnTo>
                    <a:lnTo>
                      <a:pt x="136" y="594"/>
                    </a:lnTo>
                    <a:lnTo>
                      <a:pt x="141" y="604"/>
                    </a:lnTo>
                    <a:lnTo>
                      <a:pt x="91" y="634"/>
                    </a:lnTo>
                    <a:close/>
                    <a:moveTo>
                      <a:pt x="177" y="584"/>
                    </a:moveTo>
                    <a:lnTo>
                      <a:pt x="172" y="574"/>
                    </a:lnTo>
                    <a:lnTo>
                      <a:pt x="222" y="544"/>
                    </a:lnTo>
                    <a:lnTo>
                      <a:pt x="227" y="554"/>
                    </a:lnTo>
                    <a:lnTo>
                      <a:pt x="177" y="584"/>
                    </a:lnTo>
                    <a:close/>
                    <a:moveTo>
                      <a:pt x="262" y="533"/>
                    </a:moveTo>
                    <a:lnTo>
                      <a:pt x="257" y="523"/>
                    </a:lnTo>
                    <a:lnTo>
                      <a:pt x="308" y="493"/>
                    </a:lnTo>
                    <a:lnTo>
                      <a:pt x="313" y="503"/>
                    </a:lnTo>
                    <a:lnTo>
                      <a:pt x="262" y="533"/>
                    </a:lnTo>
                    <a:close/>
                    <a:moveTo>
                      <a:pt x="348" y="483"/>
                    </a:moveTo>
                    <a:lnTo>
                      <a:pt x="343" y="473"/>
                    </a:lnTo>
                    <a:lnTo>
                      <a:pt x="398" y="443"/>
                    </a:lnTo>
                    <a:lnTo>
                      <a:pt x="403" y="453"/>
                    </a:lnTo>
                    <a:lnTo>
                      <a:pt x="348" y="483"/>
                    </a:lnTo>
                    <a:close/>
                    <a:moveTo>
                      <a:pt x="433" y="433"/>
                    </a:moveTo>
                    <a:lnTo>
                      <a:pt x="428" y="423"/>
                    </a:lnTo>
                    <a:lnTo>
                      <a:pt x="484" y="393"/>
                    </a:lnTo>
                    <a:lnTo>
                      <a:pt x="489" y="403"/>
                    </a:lnTo>
                    <a:lnTo>
                      <a:pt x="433" y="433"/>
                    </a:lnTo>
                    <a:close/>
                    <a:moveTo>
                      <a:pt x="524" y="383"/>
                    </a:moveTo>
                    <a:lnTo>
                      <a:pt x="519" y="373"/>
                    </a:lnTo>
                    <a:lnTo>
                      <a:pt x="569" y="342"/>
                    </a:lnTo>
                    <a:lnTo>
                      <a:pt x="574" y="352"/>
                    </a:lnTo>
                    <a:lnTo>
                      <a:pt x="524" y="383"/>
                    </a:lnTo>
                    <a:close/>
                    <a:moveTo>
                      <a:pt x="610" y="332"/>
                    </a:moveTo>
                    <a:lnTo>
                      <a:pt x="605" y="322"/>
                    </a:lnTo>
                    <a:lnTo>
                      <a:pt x="655" y="292"/>
                    </a:lnTo>
                    <a:lnTo>
                      <a:pt x="660" y="302"/>
                    </a:lnTo>
                    <a:lnTo>
                      <a:pt x="610" y="332"/>
                    </a:lnTo>
                    <a:close/>
                    <a:moveTo>
                      <a:pt x="695" y="282"/>
                    </a:moveTo>
                    <a:lnTo>
                      <a:pt x="690" y="277"/>
                    </a:lnTo>
                    <a:lnTo>
                      <a:pt x="741" y="247"/>
                    </a:lnTo>
                    <a:lnTo>
                      <a:pt x="746" y="252"/>
                    </a:lnTo>
                    <a:lnTo>
                      <a:pt x="695" y="282"/>
                    </a:lnTo>
                    <a:close/>
                    <a:moveTo>
                      <a:pt x="781" y="232"/>
                    </a:moveTo>
                    <a:lnTo>
                      <a:pt x="776" y="227"/>
                    </a:lnTo>
                    <a:lnTo>
                      <a:pt x="826" y="197"/>
                    </a:lnTo>
                    <a:lnTo>
                      <a:pt x="831" y="202"/>
                    </a:lnTo>
                    <a:lnTo>
                      <a:pt x="781" y="232"/>
                    </a:lnTo>
                    <a:close/>
                    <a:moveTo>
                      <a:pt x="866" y="181"/>
                    </a:moveTo>
                    <a:lnTo>
                      <a:pt x="861" y="176"/>
                    </a:lnTo>
                    <a:lnTo>
                      <a:pt x="917" y="146"/>
                    </a:lnTo>
                    <a:lnTo>
                      <a:pt x="922" y="151"/>
                    </a:lnTo>
                    <a:lnTo>
                      <a:pt x="866" y="181"/>
                    </a:lnTo>
                    <a:close/>
                    <a:moveTo>
                      <a:pt x="952" y="136"/>
                    </a:moveTo>
                    <a:lnTo>
                      <a:pt x="947" y="126"/>
                    </a:lnTo>
                    <a:lnTo>
                      <a:pt x="1002" y="96"/>
                    </a:lnTo>
                    <a:lnTo>
                      <a:pt x="1007" y="106"/>
                    </a:lnTo>
                    <a:lnTo>
                      <a:pt x="952" y="136"/>
                    </a:lnTo>
                    <a:close/>
                    <a:moveTo>
                      <a:pt x="1043" y="86"/>
                    </a:moveTo>
                    <a:lnTo>
                      <a:pt x="1038" y="76"/>
                    </a:lnTo>
                    <a:lnTo>
                      <a:pt x="1088" y="46"/>
                    </a:lnTo>
                    <a:lnTo>
                      <a:pt x="1093" y="56"/>
                    </a:lnTo>
                    <a:lnTo>
                      <a:pt x="1043" y="86"/>
                    </a:lnTo>
                    <a:close/>
                    <a:moveTo>
                      <a:pt x="1128" y="36"/>
                    </a:moveTo>
                    <a:lnTo>
                      <a:pt x="1123" y="26"/>
                    </a:lnTo>
                    <a:lnTo>
                      <a:pt x="1164" y="0"/>
                    </a:lnTo>
                    <a:lnTo>
                      <a:pt x="1169" y="10"/>
                    </a:lnTo>
                    <a:lnTo>
                      <a:pt x="1128" y="3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72" name="Freeform 10">
                <a:extLst>
                  <a:ext uri="{FF2B5EF4-FFF2-40B4-BE49-F238E27FC236}">
                    <a16:creationId xmlns:a16="http://schemas.microsoft.com/office/drawing/2014/main" id="{081412BF-5293-1C6B-478E-4C42B2A38F15}"/>
                  </a:ext>
                </a:extLst>
              </p:cNvPr>
              <p:cNvSpPr>
                <a:spLocks/>
              </p:cNvSpPr>
              <p:nvPr/>
            </p:nvSpPr>
            <p:spPr bwMode="auto">
              <a:xfrm>
                <a:off x="8476" y="7047"/>
                <a:ext cx="31" cy="25"/>
              </a:xfrm>
              <a:custGeom>
                <a:avLst/>
                <a:gdLst>
                  <a:gd name="T0" fmla="*/ 5 w 31"/>
                  <a:gd name="T1" fmla="*/ 25 h 25"/>
                  <a:gd name="T2" fmla="*/ 0 w 31"/>
                  <a:gd name="T3" fmla="*/ 15 h 25"/>
                  <a:gd name="T4" fmla="*/ 26 w 31"/>
                  <a:gd name="T5" fmla="*/ 0 h 25"/>
                  <a:gd name="T6" fmla="*/ 31 w 31"/>
                  <a:gd name="T7" fmla="*/ 10 h 25"/>
                  <a:gd name="T8" fmla="*/ 5 w 31"/>
                  <a:gd name="T9" fmla="*/ 25 h 25"/>
                </a:gdLst>
                <a:ahLst/>
                <a:cxnLst>
                  <a:cxn ang="0">
                    <a:pos x="T0" y="T1"/>
                  </a:cxn>
                  <a:cxn ang="0">
                    <a:pos x="T2" y="T3"/>
                  </a:cxn>
                  <a:cxn ang="0">
                    <a:pos x="T4" y="T5"/>
                  </a:cxn>
                  <a:cxn ang="0">
                    <a:pos x="T6" y="T7"/>
                  </a:cxn>
                  <a:cxn ang="0">
                    <a:pos x="T8" y="T9"/>
                  </a:cxn>
                </a:cxnLst>
                <a:rect l="0" t="0" r="r" b="b"/>
                <a:pathLst>
                  <a:path w="31" h="25">
                    <a:moveTo>
                      <a:pt x="5" y="25"/>
                    </a:moveTo>
                    <a:lnTo>
                      <a:pt x="0" y="15"/>
                    </a:lnTo>
                    <a:lnTo>
                      <a:pt x="26" y="0"/>
                    </a:lnTo>
                    <a:lnTo>
                      <a:pt x="31" y="10"/>
                    </a:lnTo>
                    <a:lnTo>
                      <a:pt x="5" y="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73" name="Freeform 11">
                <a:extLst>
                  <a:ext uri="{FF2B5EF4-FFF2-40B4-BE49-F238E27FC236}">
                    <a16:creationId xmlns:a16="http://schemas.microsoft.com/office/drawing/2014/main" id="{1C951413-6042-6266-643A-8EC3910D3114}"/>
                  </a:ext>
                </a:extLst>
              </p:cNvPr>
              <p:cNvSpPr>
                <a:spLocks noEditPoints="1"/>
              </p:cNvSpPr>
              <p:nvPr/>
            </p:nvSpPr>
            <p:spPr bwMode="auto">
              <a:xfrm>
                <a:off x="8537" y="6107"/>
                <a:ext cx="1611" cy="930"/>
              </a:xfrm>
              <a:custGeom>
                <a:avLst/>
                <a:gdLst>
                  <a:gd name="T0" fmla="*/ 0 w 1611"/>
                  <a:gd name="T1" fmla="*/ 920 h 930"/>
                  <a:gd name="T2" fmla="*/ 55 w 1611"/>
                  <a:gd name="T3" fmla="*/ 900 h 930"/>
                  <a:gd name="T4" fmla="*/ 90 w 1611"/>
                  <a:gd name="T5" fmla="*/ 880 h 930"/>
                  <a:gd name="T6" fmla="*/ 141 w 1611"/>
                  <a:gd name="T7" fmla="*/ 845 h 930"/>
                  <a:gd name="T8" fmla="*/ 90 w 1611"/>
                  <a:gd name="T9" fmla="*/ 880 h 930"/>
                  <a:gd name="T10" fmla="*/ 171 w 1611"/>
                  <a:gd name="T11" fmla="*/ 825 h 930"/>
                  <a:gd name="T12" fmla="*/ 231 w 1611"/>
                  <a:gd name="T13" fmla="*/ 799 h 930"/>
                  <a:gd name="T14" fmla="*/ 267 w 1611"/>
                  <a:gd name="T15" fmla="*/ 779 h 930"/>
                  <a:gd name="T16" fmla="*/ 312 w 1611"/>
                  <a:gd name="T17" fmla="*/ 744 h 930"/>
                  <a:gd name="T18" fmla="*/ 267 w 1611"/>
                  <a:gd name="T19" fmla="*/ 779 h 930"/>
                  <a:gd name="T20" fmla="*/ 347 w 1611"/>
                  <a:gd name="T21" fmla="*/ 724 h 930"/>
                  <a:gd name="T22" fmla="*/ 403 w 1611"/>
                  <a:gd name="T23" fmla="*/ 704 h 930"/>
                  <a:gd name="T24" fmla="*/ 438 w 1611"/>
                  <a:gd name="T25" fmla="*/ 684 h 930"/>
                  <a:gd name="T26" fmla="*/ 483 w 1611"/>
                  <a:gd name="T27" fmla="*/ 644 h 930"/>
                  <a:gd name="T28" fmla="*/ 438 w 1611"/>
                  <a:gd name="T29" fmla="*/ 684 h 930"/>
                  <a:gd name="T30" fmla="*/ 518 w 1611"/>
                  <a:gd name="T31" fmla="*/ 623 h 930"/>
                  <a:gd name="T32" fmla="*/ 574 w 1611"/>
                  <a:gd name="T33" fmla="*/ 603 h 930"/>
                  <a:gd name="T34" fmla="*/ 609 w 1611"/>
                  <a:gd name="T35" fmla="*/ 583 h 930"/>
                  <a:gd name="T36" fmla="*/ 659 w 1611"/>
                  <a:gd name="T37" fmla="*/ 543 h 930"/>
                  <a:gd name="T38" fmla="*/ 609 w 1611"/>
                  <a:gd name="T39" fmla="*/ 583 h 930"/>
                  <a:gd name="T40" fmla="*/ 695 w 1611"/>
                  <a:gd name="T41" fmla="*/ 523 h 930"/>
                  <a:gd name="T42" fmla="*/ 750 w 1611"/>
                  <a:gd name="T43" fmla="*/ 503 h 930"/>
                  <a:gd name="T44" fmla="*/ 785 w 1611"/>
                  <a:gd name="T45" fmla="*/ 483 h 930"/>
                  <a:gd name="T46" fmla="*/ 831 w 1611"/>
                  <a:gd name="T47" fmla="*/ 442 h 930"/>
                  <a:gd name="T48" fmla="*/ 785 w 1611"/>
                  <a:gd name="T49" fmla="*/ 483 h 930"/>
                  <a:gd name="T50" fmla="*/ 866 w 1611"/>
                  <a:gd name="T51" fmla="*/ 422 h 930"/>
                  <a:gd name="T52" fmla="*/ 921 w 1611"/>
                  <a:gd name="T53" fmla="*/ 402 h 930"/>
                  <a:gd name="T54" fmla="*/ 957 w 1611"/>
                  <a:gd name="T55" fmla="*/ 382 h 930"/>
                  <a:gd name="T56" fmla="*/ 1002 w 1611"/>
                  <a:gd name="T57" fmla="*/ 347 h 930"/>
                  <a:gd name="T58" fmla="*/ 957 w 1611"/>
                  <a:gd name="T59" fmla="*/ 382 h 930"/>
                  <a:gd name="T60" fmla="*/ 1037 w 1611"/>
                  <a:gd name="T61" fmla="*/ 327 h 930"/>
                  <a:gd name="T62" fmla="*/ 1093 w 1611"/>
                  <a:gd name="T63" fmla="*/ 302 h 930"/>
                  <a:gd name="T64" fmla="*/ 1128 w 1611"/>
                  <a:gd name="T65" fmla="*/ 281 h 930"/>
                  <a:gd name="T66" fmla="*/ 1178 w 1611"/>
                  <a:gd name="T67" fmla="*/ 246 h 930"/>
                  <a:gd name="T68" fmla="*/ 1128 w 1611"/>
                  <a:gd name="T69" fmla="*/ 281 h 930"/>
                  <a:gd name="T70" fmla="*/ 1213 w 1611"/>
                  <a:gd name="T71" fmla="*/ 226 h 930"/>
                  <a:gd name="T72" fmla="*/ 1269 w 1611"/>
                  <a:gd name="T73" fmla="*/ 206 h 930"/>
                  <a:gd name="T74" fmla="*/ 1304 w 1611"/>
                  <a:gd name="T75" fmla="*/ 186 h 930"/>
                  <a:gd name="T76" fmla="*/ 1349 w 1611"/>
                  <a:gd name="T77" fmla="*/ 146 h 930"/>
                  <a:gd name="T78" fmla="*/ 1304 w 1611"/>
                  <a:gd name="T79" fmla="*/ 186 h 930"/>
                  <a:gd name="T80" fmla="*/ 1385 w 1611"/>
                  <a:gd name="T81" fmla="*/ 126 h 930"/>
                  <a:gd name="T82" fmla="*/ 1440 w 1611"/>
                  <a:gd name="T83" fmla="*/ 105 h 930"/>
                  <a:gd name="T84" fmla="*/ 1475 w 1611"/>
                  <a:gd name="T85" fmla="*/ 85 h 930"/>
                  <a:gd name="T86" fmla="*/ 1521 w 1611"/>
                  <a:gd name="T87" fmla="*/ 45 h 930"/>
                  <a:gd name="T88" fmla="*/ 1475 w 1611"/>
                  <a:gd name="T89" fmla="*/ 85 h 930"/>
                  <a:gd name="T90" fmla="*/ 1556 w 1611"/>
                  <a:gd name="T91" fmla="*/ 25 h 930"/>
                  <a:gd name="T92" fmla="*/ 1611 w 1611"/>
                  <a:gd name="T93" fmla="*/ 5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11" h="930">
                    <a:moveTo>
                      <a:pt x="5" y="930"/>
                    </a:moveTo>
                    <a:lnTo>
                      <a:pt x="0" y="920"/>
                    </a:lnTo>
                    <a:lnTo>
                      <a:pt x="50" y="895"/>
                    </a:lnTo>
                    <a:lnTo>
                      <a:pt x="55" y="900"/>
                    </a:lnTo>
                    <a:lnTo>
                      <a:pt x="5" y="930"/>
                    </a:lnTo>
                    <a:close/>
                    <a:moveTo>
                      <a:pt x="90" y="880"/>
                    </a:moveTo>
                    <a:lnTo>
                      <a:pt x="85" y="875"/>
                    </a:lnTo>
                    <a:lnTo>
                      <a:pt x="141" y="845"/>
                    </a:lnTo>
                    <a:lnTo>
                      <a:pt x="146" y="850"/>
                    </a:lnTo>
                    <a:lnTo>
                      <a:pt x="90" y="880"/>
                    </a:lnTo>
                    <a:close/>
                    <a:moveTo>
                      <a:pt x="176" y="830"/>
                    </a:moveTo>
                    <a:lnTo>
                      <a:pt x="171" y="825"/>
                    </a:lnTo>
                    <a:lnTo>
                      <a:pt x="226" y="794"/>
                    </a:lnTo>
                    <a:lnTo>
                      <a:pt x="231" y="799"/>
                    </a:lnTo>
                    <a:lnTo>
                      <a:pt x="176" y="830"/>
                    </a:lnTo>
                    <a:close/>
                    <a:moveTo>
                      <a:pt x="267" y="779"/>
                    </a:moveTo>
                    <a:lnTo>
                      <a:pt x="262" y="774"/>
                    </a:lnTo>
                    <a:lnTo>
                      <a:pt x="312" y="744"/>
                    </a:lnTo>
                    <a:lnTo>
                      <a:pt x="317" y="754"/>
                    </a:lnTo>
                    <a:lnTo>
                      <a:pt x="267" y="779"/>
                    </a:lnTo>
                    <a:close/>
                    <a:moveTo>
                      <a:pt x="352" y="734"/>
                    </a:moveTo>
                    <a:lnTo>
                      <a:pt x="347" y="724"/>
                    </a:lnTo>
                    <a:lnTo>
                      <a:pt x="398" y="694"/>
                    </a:lnTo>
                    <a:lnTo>
                      <a:pt x="403" y="704"/>
                    </a:lnTo>
                    <a:lnTo>
                      <a:pt x="352" y="734"/>
                    </a:lnTo>
                    <a:close/>
                    <a:moveTo>
                      <a:pt x="438" y="684"/>
                    </a:moveTo>
                    <a:lnTo>
                      <a:pt x="433" y="674"/>
                    </a:lnTo>
                    <a:lnTo>
                      <a:pt x="483" y="644"/>
                    </a:lnTo>
                    <a:lnTo>
                      <a:pt x="488" y="654"/>
                    </a:lnTo>
                    <a:lnTo>
                      <a:pt x="438" y="684"/>
                    </a:lnTo>
                    <a:close/>
                    <a:moveTo>
                      <a:pt x="524" y="633"/>
                    </a:moveTo>
                    <a:lnTo>
                      <a:pt x="518" y="623"/>
                    </a:lnTo>
                    <a:lnTo>
                      <a:pt x="569" y="593"/>
                    </a:lnTo>
                    <a:lnTo>
                      <a:pt x="574" y="603"/>
                    </a:lnTo>
                    <a:lnTo>
                      <a:pt x="524" y="633"/>
                    </a:lnTo>
                    <a:close/>
                    <a:moveTo>
                      <a:pt x="609" y="583"/>
                    </a:moveTo>
                    <a:lnTo>
                      <a:pt x="604" y="573"/>
                    </a:lnTo>
                    <a:lnTo>
                      <a:pt x="659" y="543"/>
                    </a:lnTo>
                    <a:lnTo>
                      <a:pt x="665" y="553"/>
                    </a:lnTo>
                    <a:lnTo>
                      <a:pt x="609" y="583"/>
                    </a:lnTo>
                    <a:close/>
                    <a:moveTo>
                      <a:pt x="700" y="533"/>
                    </a:moveTo>
                    <a:lnTo>
                      <a:pt x="695" y="523"/>
                    </a:lnTo>
                    <a:lnTo>
                      <a:pt x="745" y="493"/>
                    </a:lnTo>
                    <a:lnTo>
                      <a:pt x="750" y="503"/>
                    </a:lnTo>
                    <a:lnTo>
                      <a:pt x="700" y="533"/>
                    </a:lnTo>
                    <a:close/>
                    <a:moveTo>
                      <a:pt x="785" y="483"/>
                    </a:moveTo>
                    <a:lnTo>
                      <a:pt x="780" y="473"/>
                    </a:lnTo>
                    <a:lnTo>
                      <a:pt x="831" y="442"/>
                    </a:lnTo>
                    <a:lnTo>
                      <a:pt x="836" y="452"/>
                    </a:lnTo>
                    <a:lnTo>
                      <a:pt x="785" y="483"/>
                    </a:lnTo>
                    <a:close/>
                    <a:moveTo>
                      <a:pt x="871" y="432"/>
                    </a:moveTo>
                    <a:lnTo>
                      <a:pt x="866" y="422"/>
                    </a:lnTo>
                    <a:lnTo>
                      <a:pt x="916" y="392"/>
                    </a:lnTo>
                    <a:lnTo>
                      <a:pt x="921" y="402"/>
                    </a:lnTo>
                    <a:lnTo>
                      <a:pt x="871" y="432"/>
                    </a:lnTo>
                    <a:close/>
                    <a:moveTo>
                      <a:pt x="957" y="382"/>
                    </a:moveTo>
                    <a:lnTo>
                      <a:pt x="952" y="372"/>
                    </a:lnTo>
                    <a:lnTo>
                      <a:pt x="1002" y="347"/>
                    </a:lnTo>
                    <a:lnTo>
                      <a:pt x="1007" y="352"/>
                    </a:lnTo>
                    <a:lnTo>
                      <a:pt x="957" y="382"/>
                    </a:lnTo>
                    <a:close/>
                    <a:moveTo>
                      <a:pt x="1042" y="332"/>
                    </a:moveTo>
                    <a:lnTo>
                      <a:pt x="1037" y="327"/>
                    </a:lnTo>
                    <a:lnTo>
                      <a:pt x="1087" y="297"/>
                    </a:lnTo>
                    <a:lnTo>
                      <a:pt x="1093" y="302"/>
                    </a:lnTo>
                    <a:lnTo>
                      <a:pt x="1042" y="332"/>
                    </a:lnTo>
                    <a:close/>
                    <a:moveTo>
                      <a:pt x="1128" y="281"/>
                    </a:moveTo>
                    <a:lnTo>
                      <a:pt x="1123" y="276"/>
                    </a:lnTo>
                    <a:lnTo>
                      <a:pt x="1178" y="246"/>
                    </a:lnTo>
                    <a:lnTo>
                      <a:pt x="1183" y="251"/>
                    </a:lnTo>
                    <a:lnTo>
                      <a:pt x="1128" y="281"/>
                    </a:lnTo>
                    <a:close/>
                    <a:moveTo>
                      <a:pt x="1218" y="231"/>
                    </a:moveTo>
                    <a:lnTo>
                      <a:pt x="1213" y="226"/>
                    </a:lnTo>
                    <a:lnTo>
                      <a:pt x="1264" y="196"/>
                    </a:lnTo>
                    <a:lnTo>
                      <a:pt x="1269" y="206"/>
                    </a:lnTo>
                    <a:lnTo>
                      <a:pt x="1218" y="231"/>
                    </a:lnTo>
                    <a:close/>
                    <a:moveTo>
                      <a:pt x="1304" y="186"/>
                    </a:moveTo>
                    <a:lnTo>
                      <a:pt x="1299" y="176"/>
                    </a:lnTo>
                    <a:lnTo>
                      <a:pt x="1349" y="146"/>
                    </a:lnTo>
                    <a:lnTo>
                      <a:pt x="1354" y="156"/>
                    </a:lnTo>
                    <a:lnTo>
                      <a:pt x="1304" y="186"/>
                    </a:lnTo>
                    <a:close/>
                    <a:moveTo>
                      <a:pt x="1390" y="136"/>
                    </a:moveTo>
                    <a:lnTo>
                      <a:pt x="1385" y="126"/>
                    </a:lnTo>
                    <a:lnTo>
                      <a:pt x="1435" y="95"/>
                    </a:lnTo>
                    <a:lnTo>
                      <a:pt x="1440" y="105"/>
                    </a:lnTo>
                    <a:lnTo>
                      <a:pt x="1390" y="136"/>
                    </a:lnTo>
                    <a:close/>
                    <a:moveTo>
                      <a:pt x="1475" y="85"/>
                    </a:moveTo>
                    <a:lnTo>
                      <a:pt x="1470" y="75"/>
                    </a:lnTo>
                    <a:lnTo>
                      <a:pt x="1521" y="45"/>
                    </a:lnTo>
                    <a:lnTo>
                      <a:pt x="1526" y="55"/>
                    </a:lnTo>
                    <a:lnTo>
                      <a:pt x="1475" y="85"/>
                    </a:lnTo>
                    <a:close/>
                    <a:moveTo>
                      <a:pt x="1561" y="35"/>
                    </a:moveTo>
                    <a:lnTo>
                      <a:pt x="1556" y="25"/>
                    </a:lnTo>
                    <a:lnTo>
                      <a:pt x="1606" y="0"/>
                    </a:lnTo>
                    <a:lnTo>
                      <a:pt x="1611" y="5"/>
                    </a:lnTo>
                    <a:lnTo>
                      <a:pt x="1561" y="3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74" name="Freeform 12">
                <a:extLst>
                  <a:ext uri="{FF2B5EF4-FFF2-40B4-BE49-F238E27FC236}">
                    <a16:creationId xmlns:a16="http://schemas.microsoft.com/office/drawing/2014/main" id="{F6D7B5C9-D660-E77C-E232-FF20BC2270DF}"/>
                  </a:ext>
                </a:extLst>
              </p:cNvPr>
              <p:cNvSpPr>
                <a:spLocks/>
              </p:cNvSpPr>
              <p:nvPr/>
            </p:nvSpPr>
            <p:spPr bwMode="auto">
              <a:xfrm>
                <a:off x="12142" y="5870"/>
                <a:ext cx="35" cy="26"/>
              </a:xfrm>
              <a:custGeom>
                <a:avLst/>
                <a:gdLst>
                  <a:gd name="T0" fmla="*/ 5 w 35"/>
                  <a:gd name="T1" fmla="*/ 26 h 26"/>
                  <a:gd name="T2" fmla="*/ 0 w 35"/>
                  <a:gd name="T3" fmla="*/ 16 h 26"/>
                  <a:gd name="T4" fmla="*/ 30 w 35"/>
                  <a:gd name="T5" fmla="*/ 0 h 26"/>
                  <a:gd name="T6" fmla="*/ 35 w 35"/>
                  <a:gd name="T7" fmla="*/ 11 h 26"/>
                  <a:gd name="T8" fmla="*/ 5 w 35"/>
                  <a:gd name="T9" fmla="*/ 26 h 26"/>
                </a:gdLst>
                <a:ahLst/>
                <a:cxnLst>
                  <a:cxn ang="0">
                    <a:pos x="T0" y="T1"/>
                  </a:cxn>
                  <a:cxn ang="0">
                    <a:pos x="T2" y="T3"/>
                  </a:cxn>
                  <a:cxn ang="0">
                    <a:pos x="T4" y="T5"/>
                  </a:cxn>
                  <a:cxn ang="0">
                    <a:pos x="T6" y="T7"/>
                  </a:cxn>
                  <a:cxn ang="0">
                    <a:pos x="T8" y="T9"/>
                  </a:cxn>
                </a:cxnLst>
                <a:rect l="0" t="0" r="r" b="b"/>
                <a:pathLst>
                  <a:path w="35" h="26">
                    <a:moveTo>
                      <a:pt x="5" y="26"/>
                    </a:moveTo>
                    <a:lnTo>
                      <a:pt x="0" y="16"/>
                    </a:lnTo>
                    <a:lnTo>
                      <a:pt x="30" y="0"/>
                    </a:lnTo>
                    <a:lnTo>
                      <a:pt x="35" y="11"/>
                    </a:lnTo>
                    <a:lnTo>
                      <a:pt x="5" y="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75" name="Freeform 13">
                <a:extLst>
                  <a:ext uri="{FF2B5EF4-FFF2-40B4-BE49-F238E27FC236}">
                    <a16:creationId xmlns:a16="http://schemas.microsoft.com/office/drawing/2014/main" id="{AF3010E1-38C5-D6E9-434B-767455DBDE05}"/>
                  </a:ext>
                </a:extLst>
              </p:cNvPr>
              <p:cNvSpPr>
                <a:spLocks noEditPoints="1"/>
              </p:cNvSpPr>
              <p:nvPr/>
            </p:nvSpPr>
            <p:spPr bwMode="auto">
              <a:xfrm>
                <a:off x="12208" y="4794"/>
                <a:ext cx="1827" cy="1061"/>
              </a:xfrm>
              <a:custGeom>
                <a:avLst/>
                <a:gdLst>
                  <a:gd name="T0" fmla="*/ 0 w 1827"/>
                  <a:gd name="T1" fmla="*/ 1051 h 1061"/>
                  <a:gd name="T2" fmla="*/ 65 w 1827"/>
                  <a:gd name="T3" fmla="*/ 1026 h 1061"/>
                  <a:gd name="T4" fmla="*/ 105 w 1827"/>
                  <a:gd name="T5" fmla="*/ 1006 h 1061"/>
                  <a:gd name="T6" fmla="*/ 161 w 1827"/>
                  <a:gd name="T7" fmla="*/ 961 h 1061"/>
                  <a:gd name="T8" fmla="*/ 105 w 1827"/>
                  <a:gd name="T9" fmla="*/ 1006 h 1061"/>
                  <a:gd name="T10" fmla="*/ 196 w 1827"/>
                  <a:gd name="T11" fmla="*/ 941 h 1061"/>
                  <a:gd name="T12" fmla="*/ 261 w 1827"/>
                  <a:gd name="T13" fmla="*/ 916 h 1061"/>
                  <a:gd name="T14" fmla="*/ 302 w 1827"/>
                  <a:gd name="T15" fmla="*/ 890 h 1061"/>
                  <a:gd name="T16" fmla="*/ 357 w 1827"/>
                  <a:gd name="T17" fmla="*/ 850 h 1061"/>
                  <a:gd name="T18" fmla="*/ 302 w 1827"/>
                  <a:gd name="T19" fmla="*/ 890 h 1061"/>
                  <a:gd name="T20" fmla="*/ 392 w 1827"/>
                  <a:gd name="T21" fmla="*/ 825 h 1061"/>
                  <a:gd name="T22" fmla="*/ 458 w 1827"/>
                  <a:gd name="T23" fmla="*/ 800 h 1061"/>
                  <a:gd name="T24" fmla="*/ 498 w 1827"/>
                  <a:gd name="T25" fmla="*/ 780 h 1061"/>
                  <a:gd name="T26" fmla="*/ 553 w 1827"/>
                  <a:gd name="T27" fmla="*/ 735 h 1061"/>
                  <a:gd name="T28" fmla="*/ 498 w 1827"/>
                  <a:gd name="T29" fmla="*/ 780 h 1061"/>
                  <a:gd name="T30" fmla="*/ 589 w 1827"/>
                  <a:gd name="T31" fmla="*/ 714 h 1061"/>
                  <a:gd name="T32" fmla="*/ 654 w 1827"/>
                  <a:gd name="T33" fmla="*/ 689 h 1061"/>
                  <a:gd name="T34" fmla="*/ 694 w 1827"/>
                  <a:gd name="T35" fmla="*/ 664 h 1061"/>
                  <a:gd name="T36" fmla="*/ 750 w 1827"/>
                  <a:gd name="T37" fmla="*/ 619 h 1061"/>
                  <a:gd name="T38" fmla="*/ 694 w 1827"/>
                  <a:gd name="T39" fmla="*/ 664 h 1061"/>
                  <a:gd name="T40" fmla="*/ 785 w 1827"/>
                  <a:gd name="T41" fmla="*/ 599 h 1061"/>
                  <a:gd name="T42" fmla="*/ 851 w 1827"/>
                  <a:gd name="T43" fmla="*/ 574 h 1061"/>
                  <a:gd name="T44" fmla="*/ 891 w 1827"/>
                  <a:gd name="T45" fmla="*/ 554 h 1061"/>
                  <a:gd name="T46" fmla="*/ 946 w 1827"/>
                  <a:gd name="T47" fmla="*/ 508 h 1061"/>
                  <a:gd name="T48" fmla="*/ 891 w 1827"/>
                  <a:gd name="T49" fmla="*/ 554 h 1061"/>
                  <a:gd name="T50" fmla="*/ 981 w 1827"/>
                  <a:gd name="T51" fmla="*/ 483 h 1061"/>
                  <a:gd name="T52" fmla="*/ 1047 w 1827"/>
                  <a:gd name="T53" fmla="*/ 463 h 1061"/>
                  <a:gd name="T54" fmla="*/ 1087 w 1827"/>
                  <a:gd name="T55" fmla="*/ 438 h 1061"/>
                  <a:gd name="T56" fmla="*/ 1143 w 1827"/>
                  <a:gd name="T57" fmla="*/ 393 h 1061"/>
                  <a:gd name="T58" fmla="*/ 1087 w 1827"/>
                  <a:gd name="T59" fmla="*/ 438 h 1061"/>
                  <a:gd name="T60" fmla="*/ 1178 w 1827"/>
                  <a:gd name="T61" fmla="*/ 372 h 1061"/>
                  <a:gd name="T62" fmla="*/ 1243 w 1827"/>
                  <a:gd name="T63" fmla="*/ 347 h 1061"/>
                  <a:gd name="T64" fmla="*/ 1284 w 1827"/>
                  <a:gd name="T65" fmla="*/ 327 h 1061"/>
                  <a:gd name="T66" fmla="*/ 1339 w 1827"/>
                  <a:gd name="T67" fmla="*/ 282 h 1061"/>
                  <a:gd name="T68" fmla="*/ 1284 w 1827"/>
                  <a:gd name="T69" fmla="*/ 327 h 1061"/>
                  <a:gd name="T70" fmla="*/ 1374 w 1827"/>
                  <a:gd name="T71" fmla="*/ 257 h 1061"/>
                  <a:gd name="T72" fmla="*/ 1440 w 1827"/>
                  <a:gd name="T73" fmla="*/ 237 h 1061"/>
                  <a:gd name="T74" fmla="*/ 1480 w 1827"/>
                  <a:gd name="T75" fmla="*/ 212 h 1061"/>
                  <a:gd name="T76" fmla="*/ 1535 w 1827"/>
                  <a:gd name="T77" fmla="*/ 166 h 1061"/>
                  <a:gd name="T78" fmla="*/ 1480 w 1827"/>
                  <a:gd name="T79" fmla="*/ 212 h 1061"/>
                  <a:gd name="T80" fmla="*/ 1571 w 1827"/>
                  <a:gd name="T81" fmla="*/ 146 h 1061"/>
                  <a:gd name="T82" fmla="*/ 1636 w 1827"/>
                  <a:gd name="T83" fmla="*/ 121 h 1061"/>
                  <a:gd name="T84" fmla="*/ 1676 w 1827"/>
                  <a:gd name="T85" fmla="*/ 101 h 1061"/>
                  <a:gd name="T86" fmla="*/ 1732 w 1827"/>
                  <a:gd name="T87" fmla="*/ 56 h 1061"/>
                  <a:gd name="T88" fmla="*/ 1676 w 1827"/>
                  <a:gd name="T89" fmla="*/ 101 h 1061"/>
                  <a:gd name="T90" fmla="*/ 1767 w 1827"/>
                  <a:gd name="T91" fmla="*/ 31 h 1061"/>
                  <a:gd name="T92" fmla="*/ 1827 w 1827"/>
                  <a:gd name="T93" fmla="*/ 10 h 1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827" h="1061">
                    <a:moveTo>
                      <a:pt x="10" y="1061"/>
                    </a:moveTo>
                    <a:lnTo>
                      <a:pt x="0" y="1051"/>
                    </a:lnTo>
                    <a:lnTo>
                      <a:pt x="60" y="1016"/>
                    </a:lnTo>
                    <a:lnTo>
                      <a:pt x="65" y="1026"/>
                    </a:lnTo>
                    <a:lnTo>
                      <a:pt x="10" y="1061"/>
                    </a:lnTo>
                    <a:close/>
                    <a:moveTo>
                      <a:pt x="105" y="1006"/>
                    </a:moveTo>
                    <a:lnTo>
                      <a:pt x="100" y="996"/>
                    </a:lnTo>
                    <a:lnTo>
                      <a:pt x="161" y="961"/>
                    </a:lnTo>
                    <a:lnTo>
                      <a:pt x="166" y="971"/>
                    </a:lnTo>
                    <a:lnTo>
                      <a:pt x="105" y="1006"/>
                    </a:lnTo>
                    <a:close/>
                    <a:moveTo>
                      <a:pt x="206" y="951"/>
                    </a:moveTo>
                    <a:lnTo>
                      <a:pt x="196" y="941"/>
                    </a:lnTo>
                    <a:lnTo>
                      <a:pt x="256" y="906"/>
                    </a:lnTo>
                    <a:lnTo>
                      <a:pt x="261" y="916"/>
                    </a:lnTo>
                    <a:lnTo>
                      <a:pt x="206" y="951"/>
                    </a:lnTo>
                    <a:close/>
                    <a:moveTo>
                      <a:pt x="302" y="890"/>
                    </a:moveTo>
                    <a:lnTo>
                      <a:pt x="297" y="880"/>
                    </a:lnTo>
                    <a:lnTo>
                      <a:pt x="357" y="850"/>
                    </a:lnTo>
                    <a:lnTo>
                      <a:pt x="362" y="855"/>
                    </a:lnTo>
                    <a:lnTo>
                      <a:pt x="302" y="890"/>
                    </a:lnTo>
                    <a:close/>
                    <a:moveTo>
                      <a:pt x="402" y="835"/>
                    </a:moveTo>
                    <a:lnTo>
                      <a:pt x="392" y="825"/>
                    </a:lnTo>
                    <a:lnTo>
                      <a:pt x="453" y="790"/>
                    </a:lnTo>
                    <a:lnTo>
                      <a:pt x="458" y="800"/>
                    </a:lnTo>
                    <a:lnTo>
                      <a:pt x="402" y="835"/>
                    </a:lnTo>
                    <a:close/>
                    <a:moveTo>
                      <a:pt x="498" y="780"/>
                    </a:moveTo>
                    <a:lnTo>
                      <a:pt x="493" y="770"/>
                    </a:lnTo>
                    <a:lnTo>
                      <a:pt x="553" y="735"/>
                    </a:lnTo>
                    <a:lnTo>
                      <a:pt x="559" y="745"/>
                    </a:lnTo>
                    <a:lnTo>
                      <a:pt x="498" y="780"/>
                    </a:lnTo>
                    <a:close/>
                    <a:moveTo>
                      <a:pt x="599" y="719"/>
                    </a:moveTo>
                    <a:lnTo>
                      <a:pt x="589" y="714"/>
                    </a:lnTo>
                    <a:lnTo>
                      <a:pt x="649" y="679"/>
                    </a:lnTo>
                    <a:lnTo>
                      <a:pt x="654" y="689"/>
                    </a:lnTo>
                    <a:lnTo>
                      <a:pt x="599" y="719"/>
                    </a:lnTo>
                    <a:close/>
                    <a:moveTo>
                      <a:pt x="694" y="664"/>
                    </a:moveTo>
                    <a:lnTo>
                      <a:pt x="689" y="654"/>
                    </a:lnTo>
                    <a:lnTo>
                      <a:pt x="750" y="619"/>
                    </a:lnTo>
                    <a:lnTo>
                      <a:pt x="755" y="629"/>
                    </a:lnTo>
                    <a:lnTo>
                      <a:pt x="694" y="664"/>
                    </a:lnTo>
                    <a:close/>
                    <a:moveTo>
                      <a:pt x="795" y="609"/>
                    </a:moveTo>
                    <a:lnTo>
                      <a:pt x="785" y="599"/>
                    </a:lnTo>
                    <a:lnTo>
                      <a:pt x="846" y="564"/>
                    </a:lnTo>
                    <a:lnTo>
                      <a:pt x="851" y="574"/>
                    </a:lnTo>
                    <a:lnTo>
                      <a:pt x="795" y="609"/>
                    </a:lnTo>
                    <a:close/>
                    <a:moveTo>
                      <a:pt x="891" y="554"/>
                    </a:moveTo>
                    <a:lnTo>
                      <a:pt x="886" y="543"/>
                    </a:lnTo>
                    <a:lnTo>
                      <a:pt x="946" y="508"/>
                    </a:lnTo>
                    <a:lnTo>
                      <a:pt x="951" y="518"/>
                    </a:lnTo>
                    <a:lnTo>
                      <a:pt x="891" y="554"/>
                    </a:lnTo>
                    <a:close/>
                    <a:moveTo>
                      <a:pt x="992" y="493"/>
                    </a:moveTo>
                    <a:lnTo>
                      <a:pt x="981" y="483"/>
                    </a:lnTo>
                    <a:lnTo>
                      <a:pt x="1042" y="453"/>
                    </a:lnTo>
                    <a:lnTo>
                      <a:pt x="1047" y="463"/>
                    </a:lnTo>
                    <a:lnTo>
                      <a:pt x="992" y="493"/>
                    </a:lnTo>
                    <a:close/>
                    <a:moveTo>
                      <a:pt x="1087" y="438"/>
                    </a:moveTo>
                    <a:lnTo>
                      <a:pt x="1082" y="428"/>
                    </a:lnTo>
                    <a:lnTo>
                      <a:pt x="1143" y="393"/>
                    </a:lnTo>
                    <a:lnTo>
                      <a:pt x="1148" y="403"/>
                    </a:lnTo>
                    <a:lnTo>
                      <a:pt x="1087" y="438"/>
                    </a:lnTo>
                    <a:close/>
                    <a:moveTo>
                      <a:pt x="1188" y="383"/>
                    </a:moveTo>
                    <a:lnTo>
                      <a:pt x="1178" y="372"/>
                    </a:lnTo>
                    <a:lnTo>
                      <a:pt x="1238" y="337"/>
                    </a:lnTo>
                    <a:lnTo>
                      <a:pt x="1243" y="347"/>
                    </a:lnTo>
                    <a:lnTo>
                      <a:pt x="1188" y="383"/>
                    </a:lnTo>
                    <a:close/>
                    <a:moveTo>
                      <a:pt x="1284" y="327"/>
                    </a:moveTo>
                    <a:lnTo>
                      <a:pt x="1279" y="317"/>
                    </a:lnTo>
                    <a:lnTo>
                      <a:pt x="1339" y="282"/>
                    </a:lnTo>
                    <a:lnTo>
                      <a:pt x="1344" y="292"/>
                    </a:lnTo>
                    <a:lnTo>
                      <a:pt x="1284" y="327"/>
                    </a:lnTo>
                    <a:close/>
                    <a:moveTo>
                      <a:pt x="1384" y="267"/>
                    </a:moveTo>
                    <a:lnTo>
                      <a:pt x="1374" y="257"/>
                    </a:lnTo>
                    <a:lnTo>
                      <a:pt x="1435" y="227"/>
                    </a:lnTo>
                    <a:lnTo>
                      <a:pt x="1440" y="237"/>
                    </a:lnTo>
                    <a:lnTo>
                      <a:pt x="1384" y="267"/>
                    </a:lnTo>
                    <a:close/>
                    <a:moveTo>
                      <a:pt x="1480" y="212"/>
                    </a:moveTo>
                    <a:lnTo>
                      <a:pt x="1475" y="201"/>
                    </a:lnTo>
                    <a:lnTo>
                      <a:pt x="1535" y="166"/>
                    </a:lnTo>
                    <a:lnTo>
                      <a:pt x="1540" y="176"/>
                    </a:lnTo>
                    <a:lnTo>
                      <a:pt x="1480" y="212"/>
                    </a:lnTo>
                    <a:close/>
                    <a:moveTo>
                      <a:pt x="1581" y="156"/>
                    </a:moveTo>
                    <a:lnTo>
                      <a:pt x="1571" y="146"/>
                    </a:lnTo>
                    <a:lnTo>
                      <a:pt x="1631" y="111"/>
                    </a:lnTo>
                    <a:lnTo>
                      <a:pt x="1636" y="121"/>
                    </a:lnTo>
                    <a:lnTo>
                      <a:pt x="1581" y="156"/>
                    </a:lnTo>
                    <a:close/>
                    <a:moveTo>
                      <a:pt x="1676" y="101"/>
                    </a:moveTo>
                    <a:lnTo>
                      <a:pt x="1671" y="91"/>
                    </a:lnTo>
                    <a:lnTo>
                      <a:pt x="1732" y="56"/>
                    </a:lnTo>
                    <a:lnTo>
                      <a:pt x="1737" y="66"/>
                    </a:lnTo>
                    <a:lnTo>
                      <a:pt x="1676" y="101"/>
                    </a:lnTo>
                    <a:close/>
                    <a:moveTo>
                      <a:pt x="1777" y="41"/>
                    </a:moveTo>
                    <a:lnTo>
                      <a:pt x="1767" y="31"/>
                    </a:lnTo>
                    <a:lnTo>
                      <a:pt x="1822" y="0"/>
                    </a:lnTo>
                    <a:lnTo>
                      <a:pt x="1827" y="10"/>
                    </a:lnTo>
                    <a:lnTo>
                      <a:pt x="1777" y="4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76" name="Freeform 14">
                <a:extLst>
                  <a:ext uri="{FF2B5EF4-FFF2-40B4-BE49-F238E27FC236}">
                    <a16:creationId xmlns:a16="http://schemas.microsoft.com/office/drawing/2014/main" id="{FF5E826B-775F-34B8-3710-0C232F996ECD}"/>
                  </a:ext>
                </a:extLst>
              </p:cNvPr>
              <p:cNvSpPr>
                <a:spLocks/>
              </p:cNvSpPr>
              <p:nvPr/>
            </p:nvSpPr>
            <p:spPr bwMode="auto">
              <a:xfrm>
                <a:off x="7777" y="5443"/>
                <a:ext cx="30" cy="25"/>
              </a:xfrm>
              <a:custGeom>
                <a:avLst/>
                <a:gdLst>
                  <a:gd name="T0" fmla="*/ 5 w 30"/>
                  <a:gd name="T1" fmla="*/ 25 h 25"/>
                  <a:gd name="T2" fmla="*/ 0 w 30"/>
                  <a:gd name="T3" fmla="*/ 15 h 25"/>
                  <a:gd name="T4" fmla="*/ 25 w 30"/>
                  <a:gd name="T5" fmla="*/ 0 h 25"/>
                  <a:gd name="T6" fmla="*/ 30 w 30"/>
                  <a:gd name="T7" fmla="*/ 10 h 25"/>
                  <a:gd name="T8" fmla="*/ 5 w 30"/>
                  <a:gd name="T9" fmla="*/ 25 h 25"/>
                </a:gdLst>
                <a:ahLst/>
                <a:cxnLst>
                  <a:cxn ang="0">
                    <a:pos x="T0" y="T1"/>
                  </a:cxn>
                  <a:cxn ang="0">
                    <a:pos x="T2" y="T3"/>
                  </a:cxn>
                  <a:cxn ang="0">
                    <a:pos x="T4" y="T5"/>
                  </a:cxn>
                  <a:cxn ang="0">
                    <a:pos x="T6" y="T7"/>
                  </a:cxn>
                  <a:cxn ang="0">
                    <a:pos x="T8" y="T9"/>
                  </a:cxn>
                </a:cxnLst>
                <a:rect l="0" t="0" r="r" b="b"/>
                <a:pathLst>
                  <a:path w="30" h="25">
                    <a:moveTo>
                      <a:pt x="5" y="25"/>
                    </a:moveTo>
                    <a:lnTo>
                      <a:pt x="0" y="15"/>
                    </a:lnTo>
                    <a:lnTo>
                      <a:pt x="25" y="0"/>
                    </a:lnTo>
                    <a:lnTo>
                      <a:pt x="30" y="10"/>
                    </a:lnTo>
                    <a:lnTo>
                      <a:pt x="5" y="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77" name="Freeform 15">
                <a:extLst>
                  <a:ext uri="{FF2B5EF4-FFF2-40B4-BE49-F238E27FC236}">
                    <a16:creationId xmlns:a16="http://schemas.microsoft.com/office/drawing/2014/main" id="{6E98C7D8-2684-7CB6-5F45-3E5C58B74D7C}"/>
                  </a:ext>
                </a:extLst>
              </p:cNvPr>
              <p:cNvSpPr>
                <a:spLocks noEditPoints="1"/>
              </p:cNvSpPr>
              <p:nvPr/>
            </p:nvSpPr>
            <p:spPr bwMode="auto">
              <a:xfrm>
                <a:off x="7837" y="4498"/>
                <a:ext cx="1606" cy="935"/>
              </a:xfrm>
              <a:custGeom>
                <a:avLst/>
                <a:gdLst>
                  <a:gd name="T0" fmla="*/ 0 w 1606"/>
                  <a:gd name="T1" fmla="*/ 925 h 935"/>
                  <a:gd name="T2" fmla="*/ 55 w 1606"/>
                  <a:gd name="T3" fmla="*/ 905 h 935"/>
                  <a:gd name="T4" fmla="*/ 91 w 1606"/>
                  <a:gd name="T5" fmla="*/ 885 h 935"/>
                  <a:gd name="T6" fmla="*/ 136 w 1606"/>
                  <a:gd name="T7" fmla="*/ 844 h 935"/>
                  <a:gd name="T8" fmla="*/ 91 w 1606"/>
                  <a:gd name="T9" fmla="*/ 885 h 935"/>
                  <a:gd name="T10" fmla="*/ 171 w 1606"/>
                  <a:gd name="T11" fmla="*/ 824 h 935"/>
                  <a:gd name="T12" fmla="*/ 232 w 1606"/>
                  <a:gd name="T13" fmla="*/ 804 h 935"/>
                  <a:gd name="T14" fmla="*/ 262 w 1606"/>
                  <a:gd name="T15" fmla="*/ 784 h 935"/>
                  <a:gd name="T16" fmla="*/ 312 w 1606"/>
                  <a:gd name="T17" fmla="*/ 744 h 935"/>
                  <a:gd name="T18" fmla="*/ 262 w 1606"/>
                  <a:gd name="T19" fmla="*/ 784 h 935"/>
                  <a:gd name="T20" fmla="*/ 347 w 1606"/>
                  <a:gd name="T21" fmla="*/ 724 h 935"/>
                  <a:gd name="T22" fmla="*/ 403 w 1606"/>
                  <a:gd name="T23" fmla="*/ 704 h 935"/>
                  <a:gd name="T24" fmla="*/ 438 w 1606"/>
                  <a:gd name="T25" fmla="*/ 684 h 935"/>
                  <a:gd name="T26" fmla="*/ 483 w 1606"/>
                  <a:gd name="T27" fmla="*/ 643 h 935"/>
                  <a:gd name="T28" fmla="*/ 438 w 1606"/>
                  <a:gd name="T29" fmla="*/ 684 h 935"/>
                  <a:gd name="T30" fmla="*/ 519 w 1606"/>
                  <a:gd name="T31" fmla="*/ 623 h 935"/>
                  <a:gd name="T32" fmla="*/ 574 w 1606"/>
                  <a:gd name="T33" fmla="*/ 603 h 935"/>
                  <a:gd name="T34" fmla="*/ 609 w 1606"/>
                  <a:gd name="T35" fmla="*/ 583 h 935"/>
                  <a:gd name="T36" fmla="*/ 655 w 1606"/>
                  <a:gd name="T37" fmla="*/ 548 h 935"/>
                  <a:gd name="T38" fmla="*/ 609 w 1606"/>
                  <a:gd name="T39" fmla="*/ 583 h 935"/>
                  <a:gd name="T40" fmla="*/ 690 w 1606"/>
                  <a:gd name="T41" fmla="*/ 528 h 935"/>
                  <a:gd name="T42" fmla="*/ 750 w 1606"/>
                  <a:gd name="T43" fmla="*/ 503 h 935"/>
                  <a:gd name="T44" fmla="*/ 780 w 1606"/>
                  <a:gd name="T45" fmla="*/ 482 h 935"/>
                  <a:gd name="T46" fmla="*/ 831 w 1606"/>
                  <a:gd name="T47" fmla="*/ 447 h 935"/>
                  <a:gd name="T48" fmla="*/ 780 w 1606"/>
                  <a:gd name="T49" fmla="*/ 482 h 935"/>
                  <a:gd name="T50" fmla="*/ 866 w 1606"/>
                  <a:gd name="T51" fmla="*/ 427 h 935"/>
                  <a:gd name="T52" fmla="*/ 921 w 1606"/>
                  <a:gd name="T53" fmla="*/ 407 h 935"/>
                  <a:gd name="T54" fmla="*/ 957 w 1606"/>
                  <a:gd name="T55" fmla="*/ 387 h 935"/>
                  <a:gd name="T56" fmla="*/ 1002 w 1606"/>
                  <a:gd name="T57" fmla="*/ 347 h 935"/>
                  <a:gd name="T58" fmla="*/ 957 w 1606"/>
                  <a:gd name="T59" fmla="*/ 387 h 935"/>
                  <a:gd name="T60" fmla="*/ 1037 w 1606"/>
                  <a:gd name="T61" fmla="*/ 327 h 935"/>
                  <a:gd name="T62" fmla="*/ 1093 w 1606"/>
                  <a:gd name="T63" fmla="*/ 306 h 935"/>
                  <a:gd name="T64" fmla="*/ 1128 w 1606"/>
                  <a:gd name="T65" fmla="*/ 286 h 935"/>
                  <a:gd name="T66" fmla="*/ 1173 w 1606"/>
                  <a:gd name="T67" fmla="*/ 246 h 935"/>
                  <a:gd name="T68" fmla="*/ 1128 w 1606"/>
                  <a:gd name="T69" fmla="*/ 286 h 935"/>
                  <a:gd name="T70" fmla="*/ 1208 w 1606"/>
                  <a:gd name="T71" fmla="*/ 226 h 935"/>
                  <a:gd name="T72" fmla="*/ 1269 w 1606"/>
                  <a:gd name="T73" fmla="*/ 206 h 935"/>
                  <a:gd name="T74" fmla="*/ 1299 w 1606"/>
                  <a:gd name="T75" fmla="*/ 186 h 935"/>
                  <a:gd name="T76" fmla="*/ 1349 w 1606"/>
                  <a:gd name="T77" fmla="*/ 145 h 935"/>
                  <a:gd name="T78" fmla="*/ 1299 w 1606"/>
                  <a:gd name="T79" fmla="*/ 186 h 935"/>
                  <a:gd name="T80" fmla="*/ 1385 w 1606"/>
                  <a:gd name="T81" fmla="*/ 125 h 935"/>
                  <a:gd name="T82" fmla="*/ 1440 w 1606"/>
                  <a:gd name="T83" fmla="*/ 105 h 935"/>
                  <a:gd name="T84" fmla="*/ 1475 w 1606"/>
                  <a:gd name="T85" fmla="*/ 85 h 935"/>
                  <a:gd name="T86" fmla="*/ 1521 w 1606"/>
                  <a:gd name="T87" fmla="*/ 45 h 935"/>
                  <a:gd name="T88" fmla="*/ 1475 w 1606"/>
                  <a:gd name="T89" fmla="*/ 85 h 935"/>
                  <a:gd name="T90" fmla="*/ 1556 w 1606"/>
                  <a:gd name="T91" fmla="*/ 30 h 935"/>
                  <a:gd name="T92" fmla="*/ 1606 w 1606"/>
                  <a:gd name="T93" fmla="*/ 10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6" h="935">
                    <a:moveTo>
                      <a:pt x="5" y="935"/>
                    </a:moveTo>
                    <a:lnTo>
                      <a:pt x="0" y="925"/>
                    </a:lnTo>
                    <a:lnTo>
                      <a:pt x="50" y="895"/>
                    </a:lnTo>
                    <a:lnTo>
                      <a:pt x="55" y="905"/>
                    </a:lnTo>
                    <a:lnTo>
                      <a:pt x="5" y="935"/>
                    </a:lnTo>
                    <a:close/>
                    <a:moveTo>
                      <a:pt x="91" y="885"/>
                    </a:moveTo>
                    <a:lnTo>
                      <a:pt x="86" y="875"/>
                    </a:lnTo>
                    <a:lnTo>
                      <a:pt x="136" y="844"/>
                    </a:lnTo>
                    <a:lnTo>
                      <a:pt x="141" y="855"/>
                    </a:lnTo>
                    <a:lnTo>
                      <a:pt x="91" y="885"/>
                    </a:lnTo>
                    <a:close/>
                    <a:moveTo>
                      <a:pt x="176" y="834"/>
                    </a:moveTo>
                    <a:lnTo>
                      <a:pt x="171" y="824"/>
                    </a:lnTo>
                    <a:lnTo>
                      <a:pt x="227" y="794"/>
                    </a:lnTo>
                    <a:lnTo>
                      <a:pt x="232" y="804"/>
                    </a:lnTo>
                    <a:lnTo>
                      <a:pt x="176" y="834"/>
                    </a:lnTo>
                    <a:close/>
                    <a:moveTo>
                      <a:pt x="262" y="784"/>
                    </a:moveTo>
                    <a:lnTo>
                      <a:pt x="257" y="774"/>
                    </a:lnTo>
                    <a:lnTo>
                      <a:pt x="312" y="744"/>
                    </a:lnTo>
                    <a:lnTo>
                      <a:pt x="317" y="754"/>
                    </a:lnTo>
                    <a:lnTo>
                      <a:pt x="262" y="784"/>
                    </a:lnTo>
                    <a:close/>
                    <a:moveTo>
                      <a:pt x="352" y="734"/>
                    </a:moveTo>
                    <a:lnTo>
                      <a:pt x="347" y="724"/>
                    </a:lnTo>
                    <a:lnTo>
                      <a:pt x="398" y="694"/>
                    </a:lnTo>
                    <a:lnTo>
                      <a:pt x="403" y="704"/>
                    </a:lnTo>
                    <a:lnTo>
                      <a:pt x="352" y="734"/>
                    </a:lnTo>
                    <a:close/>
                    <a:moveTo>
                      <a:pt x="438" y="684"/>
                    </a:moveTo>
                    <a:lnTo>
                      <a:pt x="433" y="674"/>
                    </a:lnTo>
                    <a:lnTo>
                      <a:pt x="483" y="643"/>
                    </a:lnTo>
                    <a:lnTo>
                      <a:pt x="488" y="653"/>
                    </a:lnTo>
                    <a:lnTo>
                      <a:pt x="438" y="684"/>
                    </a:lnTo>
                    <a:close/>
                    <a:moveTo>
                      <a:pt x="524" y="633"/>
                    </a:moveTo>
                    <a:lnTo>
                      <a:pt x="519" y="623"/>
                    </a:lnTo>
                    <a:lnTo>
                      <a:pt x="569" y="593"/>
                    </a:lnTo>
                    <a:lnTo>
                      <a:pt x="574" y="603"/>
                    </a:lnTo>
                    <a:lnTo>
                      <a:pt x="524" y="633"/>
                    </a:lnTo>
                    <a:close/>
                    <a:moveTo>
                      <a:pt x="609" y="583"/>
                    </a:moveTo>
                    <a:lnTo>
                      <a:pt x="604" y="578"/>
                    </a:lnTo>
                    <a:lnTo>
                      <a:pt x="655" y="548"/>
                    </a:lnTo>
                    <a:lnTo>
                      <a:pt x="660" y="553"/>
                    </a:lnTo>
                    <a:lnTo>
                      <a:pt x="609" y="583"/>
                    </a:lnTo>
                    <a:close/>
                    <a:moveTo>
                      <a:pt x="695" y="533"/>
                    </a:moveTo>
                    <a:lnTo>
                      <a:pt x="690" y="528"/>
                    </a:lnTo>
                    <a:lnTo>
                      <a:pt x="745" y="497"/>
                    </a:lnTo>
                    <a:lnTo>
                      <a:pt x="750" y="503"/>
                    </a:lnTo>
                    <a:lnTo>
                      <a:pt x="695" y="533"/>
                    </a:lnTo>
                    <a:close/>
                    <a:moveTo>
                      <a:pt x="780" y="482"/>
                    </a:moveTo>
                    <a:lnTo>
                      <a:pt x="775" y="477"/>
                    </a:lnTo>
                    <a:lnTo>
                      <a:pt x="831" y="447"/>
                    </a:lnTo>
                    <a:lnTo>
                      <a:pt x="836" y="452"/>
                    </a:lnTo>
                    <a:lnTo>
                      <a:pt x="780" y="482"/>
                    </a:lnTo>
                    <a:close/>
                    <a:moveTo>
                      <a:pt x="871" y="437"/>
                    </a:moveTo>
                    <a:lnTo>
                      <a:pt x="866" y="427"/>
                    </a:lnTo>
                    <a:lnTo>
                      <a:pt x="916" y="397"/>
                    </a:lnTo>
                    <a:lnTo>
                      <a:pt x="921" y="407"/>
                    </a:lnTo>
                    <a:lnTo>
                      <a:pt x="871" y="437"/>
                    </a:lnTo>
                    <a:close/>
                    <a:moveTo>
                      <a:pt x="957" y="387"/>
                    </a:moveTo>
                    <a:lnTo>
                      <a:pt x="952" y="377"/>
                    </a:lnTo>
                    <a:lnTo>
                      <a:pt x="1002" y="347"/>
                    </a:lnTo>
                    <a:lnTo>
                      <a:pt x="1007" y="357"/>
                    </a:lnTo>
                    <a:lnTo>
                      <a:pt x="957" y="387"/>
                    </a:lnTo>
                    <a:close/>
                    <a:moveTo>
                      <a:pt x="1042" y="337"/>
                    </a:moveTo>
                    <a:lnTo>
                      <a:pt x="1037" y="327"/>
                    </a:lnTo>
                    <a:lnTo>
                      <a:pt x="1088" y="296"/>
                    </a:lnTo>
                    <a:lnTo>
                      <a:pt x="1093" y="306"/>
                    </a:lnTo>
                    <a:lnTo>
                      <a:pt x="1042" y="337"/>
                    </a:lnTo>
                    <a:close/>
                    <a:moveTo>
                      <a:pt x="1128" y="286"/>
                    </a:moveTo>
                    <a:lnTo>
                      <a:pt x="1123" y="276"/>
                    </a:lnTo>
                    <a:lnTo>
                      <a:pt x="1173" y="246"/>
                    </a:lnTo>
                    <a:lnTo>
                      <a:pt x="1178" y="256"/>
                    </a:lnTo>
                    <a:lnTo>
                      <a:pt x="1128" y="286"/>
                    </a:lnTo>
                    <a:close/>
                    <a:moveTo>
                      <a:pt x="1213" y="236"/>
                    </a:moveTo>
                    <a:lnTo>
                      <a:pt x="1208" y="226"/>
                    </a:lnTo>
                    <a:lnTo>
                      <a:pt x="1264" y="196"/>
                    </a:lnTo>
                    <a:lnTo>
                      <a:pt x="1269" y="206"/>
                    </a:lnTo>
                    <a:lnTo>
                      <a:pt x="1213" y="236"/>
                    </a:lnTo>
                    <a:close/>
                    <a:moveTo>
                      <a:pt x="1299" y="186"/>
                    </a:moveTo>
                    <a:lnTo>
                      <a:pt x="1294" y="176"/>
                    </a:lnTo>
                    <a:lnTo>
                      <a:pt x="1349" y="145"/>
                    </a:lnTo>
                    <a:lnTo>
                      <a:pt x="1354" y="156"/>
                    </a:lnTo>
                    <a:lnTo>
                      <a:pt x="1299" y="186"/>
                    </a:lnTo>
                    <a:close/>
                    <a:moveTo>
                      <a:pt x="1390" y="135"/>
                    </a:moveTo>
                    <a:lnTo>
                      <a:pt x="1385" y="125"/>
                    </a:lnTo>
                    <a:lnTo>
                      <a:pt x="1435" y="95"/>
                    </a:lnTo>
                    <a:lnTo>
                      <a:pt x="1440" y="105"/>
                    </a:lnTo>
                    <a:lnTo>
                      <a:pt x="1390" y="135"/>
                    </a:lnTo>
                    <a:close/>
                    <a:moveTo>
                      <a:pt x="1475" y="85"/>
                    </a:moveTo>
                    <a:lnTo>
                      <a:pt x="1470" y="75"/>
                    </a:lnTo>
                    <a:lnTo>
                      <a:pt x="1521" y="45"/>
                    </a:lnTo>
                    <a:lnTo>
                      <a:pt x="1526" y="55"/>
                    </a:lnTo>
                    <a:lnTo>
                      <a:pt x="1475" y="85"/>
                    </a:lnTo>
                    <a:close/>
                    <a:moveTo>
                      <a:pt x="1561" y="35"/>
                    </a:moveTo>
                    <a:lnTo>
                      <a:pt x="1556" y="30"/>
                    </a:lnTo>
                    <a:lnTo>
                      <a:pt x="1601" y="0"/>
                    </a:lnTo>
                    <a:lnTo>
                      <a:pt x="1606" y="10"/>
                    </a:lnTo>
                    <a:lnTo>
                      <a:pt x="1561" y="3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78" name="Freeform 16">
                <a:extLst>
                  <a:ext uri="{FF2B5EF4-FFF2-40B4-BE49-F238E27FC236}">
                    <a16:creationId xmlns:a16="http://schemas.microsoft.com/office/drawing/2014/main" id="{A503F5AC-D230-DFFB-7FA7-47CD83E2FF3C}"/>
                  </a:ext>
                </a:extLst>
              </p:cNvPr>
              <p:cNvSpPr>
                <a:spLocks/>
              </p:cNvSpPr>
              <p:nvPr/>
            </p:nvSpPr>
            <p:spPr bwMode="auto">
              <a:xfrm>
                <a:off x="11165" y="7233"/>
                <a:ext cx="30" cy="25"/>
              </a:xfrm>
              <a:custGeom>
                <a:avLst/>
                <a:gdLst>
                  <a:gd name="T0" fmla="*/ 5 w 30"/>
                  <a:gd name="T1" fmla="*/ 25 h 25"/>
                  <a:gd name="T2" fmla="*/ 0 w 30"/>
                  <a:gd name="T3" fmla="*/ 15 h 25"/>
                  <a:gd name="T4" fmla="*/ 25 w 30"/>
                  <a:gd name="T5" fmla="*/ 0 h 25"/>
                  <a:gd name="T6" fmla="*/ 30 w 30"/>
                  <a:gd name="T7" fmla="*/ 10 h 25"/>
                  <a:gd name="T8" fmla="*/ 5 w 30"/>
                  <a:gd name="T9" fmla="*/ 25 h 25"/>
                </a:gdLst>
                <a:ahLst/>
                <a:cxnLst>
                  <a:cxn ang="0">
                    <a:pos x="T0" y="T1"/>
                  </a:cxn>
                  <a:cxn ang="0">
                    <a:pos x="T2" y="T3"/>
                  </a:cxn>
                  <a:cxn ang="0">
                    <a:pos x="T4" y="T5"/>
                  </a:cxn>
                  <a:cxn ang="0">
                    <a:pos x="T6" y="T7"/>
                  </a:cxn>
                  <a:cxn ang="0">
                    <a:pos x="T8" y="T9"/>
                  </a:cxn>
                </a:cxnLst>
                <a:rect l="0" t="0" r="r" b="b"/>
                <a:pathLst>
                  <a:path w="30" h="25">
                    <a:moveTo>
                      <a:pt x="5" y="25"/>
                    </a:moveTo>
                    <a:lnTo>
                      <a:pt x="0" y="15"/>
                    </a:lnTo>
                    <a:lnTo>
                      <a:pt x="25" y="0"/>
                    </a:lnTo>
                    <a:lnTo>
                      <a:pt x="30" y="10"/>
                    </a:lnTo>
                    <a:lnTo>
                      <a:pt x="5" y="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79" name="Freeform 17">
                <a:extLst>
                  <a:ext uri="{FF2B5EF4-FFF2-40B4-BE49-F238E27FC236}">
                    <a16:creationId xmlns:a16="http://schemas.microsoft.com/office/drawing/2014/main" id="{399A30D1-E101-4899-7412-FBA121A80C87}"/>
                  </a:ext>
                </a:extLst>
              </p:cNvPr>
              <p:cNvSpPr>
                <a:spLocks noEditPoints="1"/>
              </p:cNvSpPr>
              <p:nvPr/>
            </p:nvSpPr>
            <p:spPr bwMode="auto">
              <a:xfrm>
                <a:off x="11226" y="6288"/>
                <a:ext cx="1606" cy="935"/>
              </a:xfrm>
              <a:custGeom>
                <a:avLst/>
                <a:gdLst>
                  <a:gd name="T0" fmla="*/ 0 w 1606"/>
                  <a:gd name="T1" fmla="*/ 925 h 935"/>
                  <a:gd name="T2" fmla="*/ 55 w 1606"/>
                  <a:gd name="T3" fmla="*/ 905 h 935"/>
                  <a:gd name="T4" fmla="*/ 90 w 1606"/>
                  <a:gd name="T5" fmla="*/ 885 h 935"/>
                  <a:gd name="T6" fmla="*/ 136 w 1606"/>
                  <a:gd name="T7" fmla="*/ 845 h 935"/>
                  <a:gd name="T8" fmla="*/ 90 w 1606"/>
                  <a:gd name="T9" fmla="*/ 885 h 935"/>
                  <a:gd name="T10" fmla="*/ 171 w 1606"/>
                  <a:gd name="T11" fmla="*/ 825 h 935"/>
                  <a:gd name="T12" fmla="*/ 231 w 1606"/>
                  <a:gd name="T13" fmla="*/ 804 h 935"/>
                  <a:gd name="T14" fmla="*/ 262 w 1606"/>
                  <a:gd name="T15" fmla="*/ 784 h 935"/>
                  <a:gd name="T16" fmla="*/ 312 w 1606"/>
                  <a:gd name="T17" fmla="*/ 744 h 935"/>
                  <a:gd name="T18" fmla="*/ 262 w 1606"/>
                  <a:gd name="T19" fmla="*/ 784 h 935"/>
                  <a:gd name="T20" fmla="*/ 347 w 1606"/>
                  <a:gd name="T21" fmla="*/ 724 h 935"/>
                  <a:gd name="T22" fmla="*/ 403 w 1606"/>
                  <a:gd name="T23" fmla="*/ 704 h 935"/>
                  <a:gd name="T24" fmla="*/ 438 w 1606"/>
                  <a:gd name="T25" fmla="*/ 684 h 935"/>
                  <a:gd name="T26" fmla="*/ 483 w 1606"/>
                  <a:gd name="T27" fmla="*/ 649 h 935"/>
                  <a:gd name="T28" fmla="*/ 438 w 1606"/>
                  <a:gd name="T29" fmla="*/ 684 h 935"/>
                  <a:gd name="T30" fmla="*/ 518 w 1606"/>
                  <a:gd name="T31" fmla="*/ 628 h 935"/>
                  <a:gd name="T32" fmla="*/ 574 w 1606"/>
                  <a:gd name="T33" fmla="*/ 603 h 935"/>
                  <a:gd name="T34" fmla="*/ 609 w 1606"/>
                  <a:gd name="T35" fmla="*/ 583 h 935"/>
                  <a:gd name="T36" fmla="*/ 654 w 1606"/>
                  <a:gd name="T37" fmla="*/ 548 h 935"/>
                  <a:gd name="T38" fmla="*/ 609 w 1606"/>
                  <a:gd name="T39" fmla="*/ 583 h 935"/>
                  <a:gd name="T40" fmla="*/ 690 w 1606"/>
                  <a:gd name="T41" fmla="*/ 528 h 935"/>
                  <a:gd name="T42" fmla="*/ 750 w 1606"/>
                  <a:gd name="T43" fmla="*/ 508 h 935"/>
                  <a:gd name="T44" fmla="*/ 780 w 1606"/>
                  <a:gd name="T45" fmla="*/ 488 h 935"/>
                  <a:gd name="T46" fmla="*/ 831 w 1606"/>
                  <a:gd name="T47" fmla="*/ 447 h 935"/>
                  <a:gd name="T48" fmla="*/ 780 w 1606"/>
                  <a:gd name="T49" fmla="*/ 488 h 935"/>
                  <a:gd name="T50" fmla="*/ 866 w 1606"/>
                  <a:gd name="T51" fmla="*/ 427 h 935"/>
                  <a:gd name="T52" fmla="*/ 921 w 1606"/>
                  <a:gd name="T53" fmla="*/ 407 h 935"/>
                  <a:gd name="T54" fmla="*/ 956 w 1606"/>
                  <a:gd name="T55" fmla="*/ 387 h 935"/>
                  <a:gd name="T56" fmla="*/ 1002 w 1606"/>
                  <a:gd name="T57" fmla="*/ 347 h 935"/>
                  <a:gd name="T58" fmla="*/ 956 w 1606"/>
                  <a:gd name="T59" fmla="*/ 387 h 935"/>
                  <a:gd name="T60" fmla="*/ 1037 w 1606"/>
                  <a:gd name="T61" fmla="*/ 327 h 935"/>
                  <a:gd name="T62" fmla="*/ 1092 w 1606"/>
                  <a:gd name="T63" fmla="*/ 307 h 935"/>
                  <a:gd name="T64" fmla="*/ 1128 w 1606"/>
                  <a:gd name="T65" fmla="*/ 287 h 935"/>
                  <a:gd name="T66" fmla="*/ 1173 w 1606"/>
                  <a:gd name="T67" fmla="*/ 246 h 935"/>
                  <a:gd name="T68" fmla="*/ 1128 w 1606"/>
                  <a:gd name="T69" fmla="*/ 287 h 935"/>
                  <a:gd name="T70" fmla="*/ 1208 w 1606"/>
                  <a:gd name="T71" fmla="*/ 226 h 935"/>
                  <a:gd name="T72" fmla="*/ 1269 w 1606"/>
                  <a:gd name="T73" fmla="*/ 206 h 935"/>
                  <a:gd name="T74" fmla="*/ 1299 w 1606"/>
                  <a:gd name="T75" fmla="*/ 186 h 935"/>
                  <a:gd name="T76" fmla="*/ 1349 w 1606"/>
                  <a:gd name="T77" fmla="*/ 146 h 935"/>
                  <a:gd name="T78" fmla="*/ 1299 w 1606"/>
                  <a:gd name="T79" fmla="*/ 186 h 935"/>
                  <a:gd name="T80" fmla="*/ 1384 w 1606"/>
                  <a:gd name="T81" fmla="*/ 126 h 935"/>
                  <a:gd name="T82" fmla="*/ 1440 w 1606"/>
                  <a:gd name="T83" fmla="*/ 105 h 935"/>
                  <a:gd name="T84" fmla="*/ 1475 w 1606"/>
                  <a:gd name="T85" fmla="*/ 85 h 935"/>
                  <a:gd name="T86" fmla="*/ 1520 w 1606"/>
                  <a:gd name="T87" fmla="*/ 50 h 935"/>
                  <a:gd name="T88" fmla="*/ 1475 w 1606"/>
                  <a:gd name="T89" fmla="*/ 85 h 935"/>
                  <a:gd name="T90" fmla="*/ 1556 w 1606"/>
                  <a:gd name="T91" fmla="*/ 30 h 935"/>
                  <a:gd name="T92" fmla="*/ 1606 w 1606"/>
                  <a:gd name="T93" fmla="*/ 10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6" h="935">
                    <a:moveTo>
                      <a:pt x="5" y="935"/>
                    </a:moveTo>
                    <a:lnTo>
                      <a:pt x="0" y="925"/>
                    </a:lnTo>
                    <a:lnTo>
                      <a:pt x="50" y="895"/>
                    </a:lnTo>
                    <a:lnTo>
                      <a:pt x="55" y="905"/>
                    </a:lnTo>
                    <a:lnTo>
                      <a:pt x="5" y="935"/>
                    </a:lnTo>
                    <a:close/>
                    <a:moveTo>
                      <a:pt x="90" y="885"/>
                    </a:moveTo>
                    <a:lnTo>
                      <a:pt x="85" y="875"/>
                    </a:lnTo>
                    <a:lnTo>
                      <a:pt x="136" y="845"/>
                    </a:lnTo>
                    <a:lnTo>
                      <a:pt x="141" y="855"/>
                    </a:lnTo>
                    <a:lnTo>
                      <a:pt x="90" y="885"/>
                    </a:lnTo>
                    <a:close/>
                    <a:moveTo>
                      <a:pt x="176" y="835"/>
                    </a:moveTo>
                    <a:lnTo>
                      <a:pt x="171" y="825"/>
                    </a:lnTo>
                    <a:lnTo>
                      <a:pt x="226" y="794"/>
                    </a:lnTo>
                    <a:lnTo>
                      <a:pt x="231" y="804"/>
                    </a:lnTo>
                    <a:lnTo>
                      <a:pt x="176" y="835"/>
                    </a:lnTo>
                    <a:close/>
                    <a:moveTo>
                      <a:pt x="262" y="784"/>
                    </a:moveTo>
                    <a:lnTo>
                      <a:pt x="257" y="774"/>
                    </a:lnTo>
                    <a:lnTo>
                      <a:pt x="312" y="744"/>
                    </a:lnTo>
                    <a:lnTo>
                      <a:pt x="317" y="754"/>
                    </a:lnTo>
                    <a:lnTo>
                      <a:pt x="262" y="784"/>
                    </a:lnTo>
                    <a:close/>
                    <a:moveTo>
                      <a:pt x="352" y="734"/>
                    </a:moveTo>
                    <a:lnTo>
                      <a:pt x="347" y="724"/>
                    </a:lnTo>
                    <a:lnTo>
                      <a:pt x="397" y="694"/>
                    </a:lnTo>
                    <a:lnTo>
                      <a:pt x="403" y="704"/>
                    </a:lnTo>
                    <a:lnTo>
                      <a:pt x="352" y="734"/>
                    </a:lnTo>
                    <a:close/>
                    <a:moveTo>
                      <a:pt x="438" y="684"/>
                    </a:moveTo>
                    <a:lnTo>
                      <a:pt x="433" y="674"/>
                    </a:lnTo>
                    <a:lnTo>
                      <a:pt x="483" y="649"/>
                    </a:lnTo>
                    <a:lnTo>
                      <a:pt x="488" y="654"/>
                    </a:lnTo>
                    <a:lnTo>
                      <a:pt x="438" y="684"/>
                    </a:lnTo>
                    <a:close/>
                    <a:moveTo>
                      <a:pt x="523" y="634"/>
                    </a:moveTo>
                    <a:lnTo>
                      <a:pt x="518" y="628"/>
                    </a:lnTo>
                    <a:lnTo>
                      <a:pt x="569" y="598"/>
                    </a:lnTo>
                    <a:lnTo>
                      <a:pt x="574" y="603"/>
                    </a:lnTo>
                    <a:lnTo>
                      <a:pt x="523" y="634"/>
                    </a:lnTo>
                    <a:close/>
                    <a:moveTo>
                      <a:pt x="609" y="583"/>
                    </a:moveTo>
                    <a:lnTo>
                      <a:pt x="604" y="578"/>
                    </a:lnTo>
                    <a:lnTo>
                      <a:pt x="654" y="548"/>
                    </a:lnTo>
                    <a:lnTo>
                      <a:pt x="659" y="553"/>
                    </a:lnTo>
                    <a:lnTo>
                      <a:pt x="609" y="583"/>
                    </a:lnTo>
                    <a:close/>
                    <a:moveTo>
                      <a:pt x="695" y="533"/>
                    </a:moveTo>
                    <a:lnTo>
                      <a:pt x="690" y="528"/>
                    </a:lnTo>
                    <a:lnTo>
                      <a:pt x="745" y="498"/>
                    </a:lnTo>
                    <a:lnTo>
                      <a:pt x="750" y="508"/>
                    </a:lnTo>
                    <a:lnTo>
                      <a:pt x="695" y="533"/>
                    </a:lnTo>
                    <a:close/>
                    <a:moveTo>
                      <a:pt x="780" y="488"/>
                    </a:moveTo>
                    <a:lnTo>
                      <a:pt x="775" y="478"/>
                    </a:lnTo>
                    <a:lnTo>
                      <a:pt x="831" y="447"/>
                    </a:lnTo>
                    <a:lnTo>
                      <a:pt x="836" y="457"/>
                    </a:lnTo>
                    <a:lnTo>
                      <a:pt x="780" y="488"/>
                    </a:lnTo>
                    <a:close/>
                    <a:moveTo>
                      <a:pt x="871" y="437"/>
                    </a:moveTo>
                    <a:lnTo>
                      <a:pt x="866" y="427"/>
                    </a:lnTo>
                    <a:lnTo>
                      <a:pt x="916" y="397"/>
                    </a:lnTo>
                    <a:lnTo>
                      <a:pt x="921" y="407"/>
                    </a:lnTo>
                    <a:lnTo>
                      <a:pt x="871" y="437"/>
                    </a:lnTo>
                    <a:close/>
                    <a:moveTo>
                      <a:pt x="956" y="387"/>
                    </a:moveTo>
                    <a:lnTo>
                      <a:pt x="951" y="377"/>
                    </a:lnTo>
                    <a:lnTo>
                      <a:pt x="1002" y="347"/>
                    </a:lnTo>
                    <a:lnTo>
                      <a:pt x="1007" y="357"/>
                    </a:lnTo>
                    <a:lnTo>
                      <a:pt x="956" y="387"/>
                    </a:lnTo>
                    <a:close/>
                    <a:moveTo>
                      <a:pt x="1042" y="337"/>
                    </a:moveTo>
                    <a:lnTo>
                      <a:pt x="1037" y="327"/>
                    </a:lnTo>
                    <a:lnTo>
                      <a:pt x="1087" y="297"/>
                    </a:lnTo>
                    <a:lnTo>
                      <a:pt x="1092" y="307"/>
                    </a:lnTo>
                    <a:lnTo>
                      <a:pt x="1042" y="337"/>
                    </a:lnTo>
                    <a:close/>
                    <a:moveTo>
                      <a:pt x="1128" y="287"/>
                    </a:moveTo>
                    <a:lnTo>
                      <a:pt x="1123" y="276"/>
                    </a:lnTo>
                    <a:lnTo>
                      <a:pt x="1173" y="246"/>
                    </a:lnTo>
                    <a:lnTo>
                      <a:pt x="1178" y="256"/>
                    </a:lnTo>
                    <a:lnTo>
                      <a:pt x="1128" y="287"/>
                    </a:lnTo>
                    <a:close/>
                    <a:moveTo>
                      <a:pt x="1213" y="236"/>
                    </a:moveTo>
                    <a:lnTo>
                      <a:pt x="1208" y="226"/>
                    </a:lnTo>
                    <a:lnTo>
                      <a:pt x="1264" y="196"/>
                    </a:lnTo>
                    <a:lnTo>
                      <a:pt x="1269" y="206"/>
                    </a:lnTo>
                    <a:lnTo>
                      <a:pt x="1213" y="236"/>
                    </a:lnTo>
                    <a:close/>
                    <a:moveTo>
                      <a:pt x="1299" y="186"/>
                    </a:moveTo>
                    <a:lnTo>
                      <a:pt x="1294" y="176"/>
                    </a:lnTo>
                    <a:lnTo>
                      <a:pt x="1349" y="146"/>
                    </a:lnTo>
                    <a:lnTo>
                      <a:pt x="1354" y="156"/>
                    </a:lnTo>
                    <a:lnTo>
                      <a:pt x="1299" y="186"/>
                    </a:lnTo>
                    <a:close/>
                    <a:moveTo>
                      <a:pt x="1389" y="136"/>
                    </a:moveTo>
                    <a:lnTo>
                      <a:pt x="1384" y="126"/>
                    </a:lnTo>
                    <a:lnTo>
                      <a:pt x="1435" y="100"/>
                    </a:lnTo>
                    <a:lnTo>
                      <a:pt x="1440" y="105"/>
                    </a:lnTo>
                    <a:lnTo>
                      <a:pt x="1389" y="136"/>
                    </a:lnTo>
                    <a:close/>
                    <a:moveTo>
                      <a:pt x="1475" y="85"/>
                    </a:moveTo>
                    <a:lnTo>
                      <a:pt x="1470" y="80"/>
                    </a:lnTo>
                    <a:lnTo>
                      <a:pt x="1520" y="50"/>
                    </a:lnTo>
                    <a:lnTo>
                      <a:pt x="1525" y="55"/>
                    </a:lnTo>
                    <a:lnTo>
                      <a:pt x="1475" y="85"/>
                    </a:lnTo>
                    <a:close/>
                    <a:moveTo>
                      <a:pt x="1561" y="35"/>
                    </a:moveTo>
                    <a:lnTo>
                      <a:pt x="1556" y="30"/>
                    </a:lnTo>
                    <a:lnTo>
                      <a:pt x="1601" y="0"/>
                    </a:lnTo>
                    <a:lnTo>
                      <a:pt x="1606" y="10"/>
                    </a:lnTo>
                    <a:lnTo>
                      <a:pt x="1561" y="3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80" name="Freeform 18">
                <a:extLst>
                  <a:ext uri="{FF2B5EF4-FFF2-40B4-BE49-F238E27FC236}">
                    <a16:creationId xmlns:a16="http://schemas.microsoft.com/office/drawing/2014/main" id="{0590B580-16BB-39D8-2E3F-B688F023303F}"/>
                  </a:ext>
                </a:extLst>
              </p:cNvPr>
              <p:cNvSpPr>
                <a:spLocks/>
              </p:cNvSpPr>
              <p:nvPr/>
            </p:nvSpPr>
            <p:spPr bwMode="auto">
              <a:xfrm>
                <a:off x="8552" y="3743"/>
                <a:ext cx="35" cy="20"/>
              </a:xfrm>
              <a:custGeom>
                <a:avLst/>
                <a:gdLst>
                  <a:gd name="T0" fmla="*/ 5 w 35"/>
                  <a:gd name="T1" fmla="*/ 20 h 20"/>
                  <a:gd name="T2" fmla="*/ 0 w 35"/>
                  <a:gd name="T3" fmla="*/ 15 h 20"/>
                  <a:gd name="T4" fmla="*/ 30 w 35"/>
                  <a:gd name="T5" fmla="*/ 0 h 20"/>
                  <a:gd name="T6" fmla="*/ 35 w 35"/>
                  <a:gd name="T7" fmla="*/ 5 h 20"/>
                  <a:gd name="T8" fmla="*/ 5 w 35"/>
                  <a:gd name="T9" fmla="*/ 20 h 20"/>
                </a:gdLst>
                <a:ahLst/>
                <a:cxnLst>
                  <a:cxn ang="0">
                    <a:pos x="T0" y="T1"/>
                  </a:cxn>
                  <a:cxn ang="0">
                    <a:pos x="T2" y="T3"/>
                  </a:cxn>
                  <a:cxn ang="0">
                    <a:pos x="T4" y="T5"/>
                  </a:cxn>
                  <a:cxn ang="0">
                    <a:pos x="T6" y="T7"/>
                  </a:cxn>
                  <a:cxn ang="0">
                    <a:pos x="T8" y="T9"/>
                  </a:cxn>
                </a:cxnLst>
                <a:rect l="0" t="0" r="r" b="b"/>
                <a:pathLst>
                  <a:path w="35" h="20">
                    <a:moveTo>
                      <a:pt x="5" y="20"/>
                    </a:moveTo>
                    <a:lnTo>
                      <a:pt x="0" y="15"/>
                    </a:lnTo>
                    <a:lnTo>
                      <a:pt x="30" y="0"/>
                    </a:lnTo>
                    <a:lnTo>
                      <a:pt x="35" y="5"/>
                    </a:lnTo>
                    <a:lnTo>
                      <a:pt x="5" y="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81" name="Freeform 19">
                <a:extLst>
                  <a:ext uri="{FF2B5EF4-FFF2-40B4-BE49-F238E27FC236}">
                    <a16:creationId xmlns:a16="http://schemas.microsoft.com/office/drawing/2014/main" id="{C602F524-4C35-DD08-2AFE-FF1BC60E1ED6}"/>
                  </a:ext>
                </a:extLst>
              </p:cNvPr>
              <p:cNvSpPr>
                <a:spLocks noEditPoints="1"/>
              </p:cNvSpPr>
              <p:nvPr/>
            </p:nvSpPr>
            <p:spPr bwMode="auto">
              <a:xfrm>
                <a:off x="8612" y="2798"/>
                <a:ext cx="1612" cy="930"/>
              </a:xfrm>
              <a:custGeom>
                <a:avLst/>
                <a:gdLst>
                  <a:gd name="T0" fmla="*/ 0 w 1612"/>
                  <a:gd name="T1" fmla="*/ 925 h 930"/>
                  <a:gd name="T2" fmla="*/ 61 w 1612"/>
                  <a:gd name="T3" fmla="*/ 900 h 930"/>
                  <a:gd name="T4" fmla="*/ 96 w 1612"/>
                  <a:gd name="T5" fmla="*/ 880 h 930"/>
                  <a:gd name="T6" fmla="*/ 141 w 1612"/>
                  <a:gd name="T7" fmla="*/ 845 h 930"/>
                  <a:gd name="T8" fmla="*/ 96 w 1612"/>
                  <a:gd name="T9" fmla="*/ 880 h 930"/>
                  <a:gd name="T10" fmla="*/ 177 w 1612"/>
                  <a:gd name="T11" fmla="*/ 825 h 930"/>
                  <a:gd name="T12" fmla="*/ 232 w 1612"/>
                  <a:gd name="T13" fmla="*/ 805 h 930"/>
                  <a:gd name="T14" fmla="*/ 267 w 1612"/>
                  <a:gd name="T15" fmla="*/ 784 h 930"/>
                  <a:gd name="T16" fmla="*/ 313 w 1612"/>
                  <a:gd name="T17" fmla="*/ 744 h 930"/>
                  <a:gd name="T18" fmla="*/ 267 w 1612"/>
                  <a:gd name="T19" fmla="*/ 784 h 930"/>
                  <a:gd name="T20" fmla="*/ 348 w 1612"/>
                  <a:gd name="T21" fmla="*/ 724 h 930"/>
                  <a:gd name="T22" fmla="*/ 403 w 1612"/>
                  <a:gd name="T23" fmla="*/ 704 h 930"/>
                  <a:gd name="T24" fmla="*/ 438 w 1612"/>
                  <a:gd name="T25" fmla="*/ 684 h 930"/>
                  <a:gd name="T26" fmla="*/ 489 w 1612"/>
                  <a:gd name="T27" fmla="*/ 644 h 930"/>
                  <a:gd name="T28" fmla="*/ 438 w 1612"/>
                  <a:gd name="T29" fmla="*/ 684 h 930"/>
                  <a:gd name="T30" fmla="*/ 519 w 1612"/>
                  <a:gd name="T31" fmla="*/ 624 h 930"/>
                  <a:gd name="T32" fmla="*/ 579 w 1612"/>
                  <a:gd name="T33" fmla="*/ 603 h 930"/>
                  <a:gd name="T34" fmla="*/ 615 w 1612"/>
                  <a:gd name="T35" fmla="*/ 583 h 930"/>
                  <a:gd name="T36" fmla="*/ 660 w 1612"/>
                  <a:gd name="T37" fmla="*/ 543 h 930"/>
                  <a:gd name="T38" fmla="*/ 615 w 1612"/>
                  <a:gd name="T39" fmla="*/ 583 h 930"/>
                  <a:gd name="T40" fmla="*/ 695 w 1612"/>
                  <a:gd name="T41" fmla="*/ 523 h 930"/>
                  <a:gd name="T42" fmla="*/ 751 w 1612"/>
                  <a:gd name="T43" fmla="*/ 503 h 930"/>
                  <a:gd name="T44" fmla="*/ 786 w 1612"/>
                  <a:gd name="T45" fmla="*/ 483 h 930"/>
                  <a:gd name="T46" fmla="*/ 831 w 1612"/>
                  <a:gd name="T47" fmla="*/ 442 h 930"/>
                  <a:gd name="T48" fmla="*/ 786 w 1612"/>
                  <a:gd name="T49" fmla="*/ 483 h 930"/>
                  <a:gd name="T50" fmla="*/ 866 w 1612"/>
                  <a:gd name="T51" fmla="*/ 427 h 930"/>
                  <a:gd name="T52" fmla="*/ 922 w 1612"/>
                  <a:gd name="T53" fmla="*/ 402 h 930"/>
                  <a:gd name="T54" fmla="*/ 957 w 1612"/>
                  <a:gd name="T55" fmla="*/ 382 h 930"/>
                  <a:gd name="T56" fmla="*/ 1007 w 1612"/>
                  <a:gd name="T57" fmla="*/ 347 h 930"/>
                  <a:gd name="T58" fmla="*/ 957 w 1612"/>
                  <a:gd name="T59" fmla="*/ 382 h 930"/>
                  <a:gd name="T60" fmla="*/ 1038 w 1612"/>
                  <a:gd name="T61" fmla="*/ 327 h 930"/>
                  <a:gd name="T62" fmla="*/ 1098 w 1612"/>
                  <a:gd name="T63" fmla="*/ 302 h 930"/>
                  <a:gd name="T64" fmla="*/ 1133 w 1612"/>
                  <a:gd name="T65" fmla="*/ 287 h 930"/>
                  <a:gd name="T66" fmla="*/ 1179 w 1612"/>
                  <a:gd name="T67" fmla="*/ 246 h 930"/>
                  <a:gd name="T68" fmla="*/ 1133 w 1612"/>
                  <a:gd name="T69" fmla="*/ 287 h 930"/>
                  <a:gd name="T70" fmla="*/ 1214 w 1612"/>
                  <a:gd name="T71" fmla="*/ 226 h 930"/>
                  <a:gd name="T72" fmla="*/ 1269 w 1612"/>
                  <a:gd name="T73" fmla="*/ 206 h 930"/>
                  <a:gd name="T74" fmla="*/ 1305 w 1612"/>
                  <a:gd name="T75" fmla="*/ 186 h 930"/>
                  <a:gd name="T76" fmla="*/ 1350 w 1612"/>
                  <a:gd name="T77" fmla="*/ 146 h 930"/>
                  <a:gd name="T78" fmla="*/ 1305 w 1612"/>
                  <a:gd name="T79" fmla="*/ 186 h 930"/>
                  <a:gd name="T80" fmla="*/ 1385 w 1612"/>
                  <a:gd name="T81" fmla="*/ 126 h 930"/>
                  <a:gd name="T82" fmla="*/ 1440 w 1612"/>
                  <a:gd name="T83" fmla="*/ 106 h 930"/>
                  <a:gd name="T84" fmla="*/ 1476 w 1612"/>
                  <a:gd name="T85" fmla="*/ 85 h 930"/>
                  <a:gd name="T86" fmla="*/ 1526 w 1612"/>
                  <a:gd name="T87" fmla="*/ 45 h 930"/>
                  <a:gd name="T88" fmla="*/ 1476 w 1612"/>
                  <a:gd name="T89" fmla="*/ 85 h 930"/>
                  <a:gd name="T90" fmla="*/ 1556 w 1612"/>
                  <a:gd name="T91" fmla="*/ 25 h 930"/>
                  <a:gd name="T92" fmla="*/ 1612 w 1612"/>
                  <a:gd name="T93" fmla="*/ 10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12" h="930">
                    <a:moveTo>
                      <a:pt x="5" y="930"/>
                    </a:moveTo>
                    <a:lnTo>
                      <a:pt x="0" y="925"/>
                    </a:lnTo>
                    <a:lnTo>
                      <a:pt x="56" y="895"/>
                    </a:lnTo>
                    <a:lnTo>
                      <a:pt x="61" y="900"/>
                    </a:lnTo>
                    <a:lnTo>
                      <a:pt x="5" y="930"/>
                    </a:lnTo>
                    <a:close/>
                    <a:moveTo>
                      <a:pt x="96" y="880"/>
                    </a:moveTo>
                    <a:lnTo>
                      <a:pt x="91" y="875"/>
                    </a:lnTo>
                    <a:lnTo>
                      <a:pt x="141" y="845"/>
                    </a:lnTo>
                    <a:lnTo>
                      <a:pt x="146" y="855"/>
                    </a:lnTo>
                    <a:lnTo>
                      <a:pt x="96" y="880"/>
                    </a:lnTo>
                    <a:close/>
                    <a:moveTo>
                      <a:pt x="182" y="835"/>
                    </a:moveTo>
                    <a:lnTo>
                      <a:pt x="177" y="825"/>
                    </a:lnTo>
                    <a:lnTo>
                      <a:pt x="227" y="794"/>
                    </a:lnTo>
                    <a:lnTo>
                      <a:pt x="232" y="805"/>
                    </a:lnTo>
                    <a:lnTo>
                      <a:pt x="182" y="835"/>
                    </a:lnTo>
                    <a:close/>
                    <a:moveTo>
                      <a:pt x="267" y="784"/>
                    </a:moveTo>
                    <a:lnTo>
                      <a:pt x="262" y="774"/>
                    </a:lnTo>
                    <a:lnTo>
                      <a:pt x="313" y="744"/>
                    </a:lnTo>
                    <a:lnTo>
                      <a:pt x="318" y="754"/>
                    </a:lnTo>
                    <a:lnTo>
                      <a:pt x="267" y="784"/>
                    </a:lnTo>
                    <a:close/>
                    <a:moveTo>
                      <a:pt x="353" y="734"/>
                    </a:moveTo>
                    <a:lnTo>
                      <a:pt x="348" y="724"/>
                    </a:lnTo>
                    <a:lnTo>
                      <a:pt x="398" y="694"/>
                    </a:lnTo>
                    <a:lnTo>
                      <a:pt x="403" y="704"/>
                    </a:lnTo>
                    <a:lnTo>
                      <a:pt x="353" y="734"/>
                    </a:lnTo>
                    <a:close/>
                    <a:moveTo>
                      <a:pt x="438" y="684"/>
                    </a:moveTo>
                    <a:lnTo>
                      <a:pt x="433" y="674"/>
                    </a:lnTo>
                    <a:lnTo>
                      <a:pt x="489" y="644"/>
                    </a:lnTo>
                    <a:lnTo>
                      <a:pt x="494" y="654"/>
                    </a:lnTo>
                    <a:lnTo>
                      <a:pt x="438" y="684"/>
                    </a:lnTo>
                    <a:close/>
                    <a:moveTo>
                      <a:pt x="524" y="634"/>
                    </a:moveTo>
                    <a:lnTo>
                      <a:pt x="519" y="624"/>
                    </a:lnTo>
                    <a:lnTo>
                      <a:pt x="574" y="593"/>
                    </a:lnTo>
                    <a:lnTo>
                      <a:pt x="579" y="603"/>
                    </a:lnTo>
                    <a:lnTo>
                      <a:pt x="524" y="634"/>
                    </a:lnTo>
                    <a:close/>
                    <a:moveTo>
                      <a:pt x="615" y="583"/>
                    </a:moveTo>
                    <a:lnTo>
                      <a:pt x="610" y="573"/>
                    </a:lnTo>
                    <a:lnTo>
                      <a:pt x="660" y="543"/>
                    </a:lnTo>
                    <a:lnTo>
                      <a:pt x="665" y="553"/>
                    </a:lnTo>
                    <a:lnTo>
                      <a:pt x="615" y="583"/>
                    </a:lnTo>
                    <a:close/>
                    <a:moveTo>
                      <a:pt x="700" y="533"/>
                    </a:moveTo>
                    <a:lnTo>
                      <a:pt x="695" y="523"/>
                    </a:lnTo>
                    <a:lnTo>
                      <a:pt x="746" y="493"/>
                    </a:lnTo>
                    <a:lnTo>
                      <a:pt x="751" y="503"/>
                    </a:lnTo>
                    <a:lnTo>
                      <a:pt x="700" y="533"/>
                    </a:lnTo>
                    <a:close/>
                    <a:moveTo>
                      <a:pt x="786" y="483"/>
                    </a:moveTo>
                    <a:lnTo>
                      <a:pt x="781" y="473"/>
                    </a:lnTo>
                    <a:lnTo>
                      <a:pt x="831" y="442"/>
                    </a:lnTo>
                    <a:lnTo>
                      <a:pt x="836" y="453"/>
                    </a:lnTo>
                    <a:lnTo>
                      <a:pt x="786" y="483"/>
                    </a:lnTo>
                    <a:close/>
                    <a:moveTo>
                      <a:pt x="871" y="432"/>
                    </a:moveTo>
                    <a:lnTo>
                      <a:pt x="866" y="427"/>
                    </a:lnTo>
                    <a:lnTo>
                      <a:pt x="917" y="397"/>
                    </a:lnTo>
                    <a:lnTo>
                      <a:pt x="922" y="402"/>
                    </a:lnTo>
                    <a:lnTo>
                      <a:pt x="871" y="432"/>
                    </a:lnTo>
                    <a:close/>
                    <a:moveTo>
                      <a:pt x="957" y="382"/>
                    </a:moveTo>
                    <a:lnTo>
                      <a:pt x="952" y="377"/>
                    </a:lnTo>
                    <a:lnTo>
                      <a:pt x="1007" y="347"/>
                    </a:lnTo>
                    <a:lnTo>
                      <a:pt x="1012" y="352"/>
                    </a:lnTo>
                    <a:lnTo>
                      <a:pt x="957" y="382"/>
                    </a:lnTo>
                    <a:close/>
                    <a:moveTo>
                      <a:pt x="1043" y="332"/>
                    </a:moveTo>
                    <a:lnTo>
                      <a:pt x="1038" y="327"/>
                    </a:lnTo>
                    <a:lnTo>
                      <a:pt x="1093" y="297"/>
                    </a:lnTo>
                    <a:lnTo>
                      <a:pt x="1098" y="302"/>
                    </a:lnTo>
                    <a:lnTo>
                      <a:pt x="1043" y="332"/>
                    </a:lnTo>
                    <a:close/>
                    <a:moveTo>
                      <a:pt x="1133" y="287"/>
                    </a:moveTo>
                    <a:lnTo>
                      <a:pt x="1128" y="277"/>
                    </a:lnTo>
                    <a:lnTo>
                      <a:pt x="1179" y="246"/>
                    </a:lnTo>
                    <a:lnTo>
                      <a:pt x="1184" y="256"/>
                    </a:lnTo>
                    <a:lnTo>
                      <a:pt x="1133" y="287"/>
                    </a:lnTo>
                    <a:close/>
                    <a:moveTo>
                      <a:pt x="1219" y="236"/>
                    </a:moveTo>
                    <a:lnTo>
                      <a:pt x="1214" y="226"/>
                    </a:lnTo>
                    <a:lnTo>
                      <a:pt x="1264" y="196"/>
                    </a:lnTo>
                    <a:lnTo>
                      <a:pt x="1269" y="206"/>
                    </a:lnTo>
                    <a:lnTo>
                      <a:pt x="1219" y="236"/>
                    </a:lnTo>
                    <a:close/>
                    <a:moveTo>
                      <a:pt x="1305" y="186"/>
                    </a:moveTo>
                    <a:lnTo>
                      <a:pt x="1299" y="176"/>
                    </a:lnTo>
                    <a:lnTo>
                      <a:pt x="1350" y="146"/>
                    </a:lnTo>
                    <a:lnTo>
                      <a:pt x="1355" y="156"/>
                    </a:lnTo>
                    <a:lnTo>
                      <a:pt x="1305" y="186"/>
                    </a:lnTo>
                    <a:close/>
                    <a:moveTo>
                      <a:pt x="1390" y="136"/>
                    </a:moveTo>
                    <a:lnTo>
                      <a:pt x="1385" y="126"/>
                    </a:lnTo>
                    <a:lnTo>
                      <a:pt x="1435" y="95"/>
                    </a:lnTo>
                    <a:lnTo>
                      <a:pt x="1440" y="106"/>
                    </a:lnTo>
                    <a:lnTo>
                      <a:pt x="1390" y="136"/>
                    </a:lnTo>
                    <a:close/>
                    <a:moveTo>
                      <a:pt x="1476" y="85"/>
                    </a:moveTo>
                    <a:lnTo>
                      <a:pt x="1471" y="75"/>
                    </a:lnTo>
                    <a:lnTo>
                      <a:pt x="1526" y="45"/>
                    </a:lnTo>
                    <a:lnTo>
                      <a:pt x="1531" y="55"/>
                    </a:lnTo>
                    <a:lnTo>
                      <a:pt x="1476" y="85"/>
                    </a:lnTo>
                    <a:close/>
                    <a:moveTo>
                      <a:pt x="1561" y="35"/>
                    </a:moveTo>
                    <a:lnTo>
                      <a:pt x="1556" y="25"/>
                    </a:lnTo>
                    <a:lnTo>
                      <a:pt x="1607" y="0"/>
                    </a:lnTo>
                    <a:lnTo>
                      <a:pt x="1612" y="10"/>
                    </a:lnTo>
                    <a:lnTo>
                      <a:pt x="1561" y="3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82" name="Freeform 20">
                <a:extLst>
                  <a:ext uri="{FF2B5EF4-FFF2-40B4-BE49-F238E27FC236}">
                    <a16:creationId xmlns:a16="http://schemas.microsoft.com/office/drawing/2014/main" id="{83880D1E-428A-DF22-ABAF-F09954362A66}"/>
                  </a:ext>
                </a:extLst>
              </p:cNvPr>
              <p:cNvSpPr>
                <a:spLocks/>
              </p:cNvSpPr>
              <p:nvPr/>
            </p:nvSpPr>
            <p:spPr bwMode="auto">
              <a:xfrm>
                <a:off x="10893" y="7575"/>
                <a:ext cx="31" cy="25"/>
              </a:xfrm>
              <a:custGeom>
                <a:avLst/>
                <a:gdLst>
                  <a:gd name="T0" fmla="*/ 26 w 31"/>
                  <a:gd name="T1" fmla="*/ 25 h 25"/>
                  <a:gd name="T2" fmla="*/ 0 w 31"/>
                  <a:gd name="T3" fmla="*/ 10 h 25"/>
                  <a:gd name="T4" fmla="*/ 5 w 31"/>
                  <a:gd name="T5" fmla="*/ 0 h 25"/>
                  <a:gd name="T6" fmla="*/ 31 w 31"/>
                  <a:gd name="T7" fmla="*/ 15 h 25"/>
                  <a:gd name="T8" fmla="*/ 26 w 31"/>
                  <a:gd name="T9" fmla="*/ 25 h 25"/>
                </a:gdLst>
                <a:ahLst/>
                <a:cxnLst>
                  <a:cxn ang="0">
                    <a:pos x="T0" y="T1"/>
                  </a:cxn>
                  <a:cxn ang="0">
                    <a:pos x="T2" y="T3"/>
                  </a:cxn>
                  <a:cxn ang="0">
                    <a:pos x="T4" y="T5"/>
                  </a:cxn>
                  <a:cxn ang="0">
                    <a:pos x="T6" y="T7"/>
                  </a:cxn>
                  <a:cxn ang="0">
                    <a:pos x="T8" y="T9"/>
                  </a:cxn>
                </a:cxnLst>
                <a:rect l="0" t="0" r="r" b="b"/>
                <a:pathLst>
                  <a:path w="31" h="25">
                    <a:moveTo>
                      <a:pt x="26" y="25"/>
                    </a:moveTo>
                    <a:lnTo>
                      <a:pt x="0" y="10"/>
                    </a:lnTo>
                    <a:lnTo>
                      <a:pt x="5" y="0"/>
                    </a:lnTo>
                    <a:lnTo>
                      <a:pt x="31" y="15"/>
                    </a:lnTo>
                    <a:lnTo>
                      <a:pt x="26" y="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83" name="Freeform 21">
                <a:extLst>
                  <a:ext uri="{FF2B5EF4-FFF2-40B4-BE49-F238E27FC236}">
                    <a16:creationId xmlns:a16="http://schemas.microsoft.com/office/drawing/2014/main" id="{956E0D5D-0746-5441-BD3F-CACCDFF7A2DF}"/>
                  </a:ext>
                </a:extLst>
              </p:cNvPr>
              <p:cNvSpPr>
                <a:spLocks noEditPoints="1"/>
              </p:cNvSpPr>
              <p:nvPr/>
            </p:nvSpPr>
            <p:spPr bwMode="auto">
              <a:xfrm>
                <a:off x="9252" y="6630"/>
                <a:ext cx="1611" cy="935"/>
              </a:xfrm>
              <a:custGeom>
                <a:avLst/>
                <a:gdLst>
                  <a:gd name="T0" fmla="*/ 1551 w 1611"/>
                  <a:gd name="T1" fmla="*/ 905 h 935"/>
                  <a:gd name="T2" fmla="*/ 1611 w 1611"/>
                  <a:gd name="T3" fmla="*/ 925 h 935"/>
                  <a:gd name="T4" fmla="*/ 1515 w 1611"/>
                  <a:gd name="T5" fmla="*/ 885 h 935"/>
                  <a:gd name="T6" fmla="*/ 1470 w 1611"/>
                  <a:gd name="T7" fmla="*/ 845 h 935"/>
                  <a:gd name="T8" fmla="*/ 1515 w 1611"/>
                  <a:gd name="T9" fmla="*/ 885 h 935"/>
                  <a:gd name="T10" fmla="*/ 1380 w 1611"/>
                  <a:gd name="T11" fmla="*/ 804 h 935"/>
                  <a:gd name="T12" fmla="*/ 1435 w 1611"/>
                  <a:gd name="T13" fmla="*/ 825 h 935"/>
                  <a:gd name="T14" fmla="*/ 1344 w 1611"/>
                  <a:gd name="T15" fmla="*/ 784 h 935"/>
                  <a:gd name="T16" fmla="*/ 1299 w 1611"/>
                  <a:gd name="T17" fmla="*/ 744 h 935"/>
                  <a:gd name="T18" fmla="*/ 1344 w 1611"/>
                  <a:gd name="T19" fmla="*/ 784 h 935"/>
                  <a:gd name="T20" fmla="*/ 1208 w 1611"/>
                  <a:gd name="T21" fmla="*/ 704 h 935"/>
                  <a:gd name="T22" fmla="*/ 1264 w 1611"/>
                  <a:gd name="T23" fmla="*/ 729 h 935"/>
                  <a:gd name="T24" fmla="*/ 1173 w 1611"/>
                  <a:gd name="T25" fmla="*/ 684 h 935"/>
                  <a:gd name="T26" fmla="*/ 1123 w 1611"/>
                  <a:gd name="T27" fmla="*/ 649 h 935"/>
                  <a:gd name="T28" fmla="*/ 1173 w 1611"/>
                  <a:gd name="T29" fmla="*/ 684 h 935"/>
                  <a:gd name="T30" fmla="*/ 1032 w 1611"/>
                  <a:gd name="T31" fmla="*/ 603 h 935"/>
                  <a:gd name="T32" fmla="*/ 1093 w 1611"/>
                  <a:gd name="T33" fmla="*/ 628 h 935"/>
                  <a:gd name="T34" fmla="*/ 997 w 1611"/>
                  <a:gd name="T35" fmla="*/ 588 h 935"/>
                  <a:gd name="T36" fmla="*/ 952 w 1611"/>
                  <a:gd name="T37" fmla="*/ 548 h 935"/>
                  <a:gd name="T38" fmla="*/ 997 w 1611"/>
                  <a:gd name="T39" fmla="*/ 588 h 935"/>
                  <a:gd name="T40" fmla="*/ 861 w 1611"/>
                  <a:gd name="T41" fmla="*/ 508 h 935"/>
                  <a:gd name="T42" fmla="*/ 916 w 1611"/>
                  <a:gd name="T43" fmla="*/ 528 h 935"/>
                  <a:gd name="T44" fmla="*/ 826 w 1611"/>
                  <a:gd name="T45" fmla="*/ 488 h 935"/>
                  <a:gd name="T46" fmla="*/ 780 w 1611"/>
                  <a:gd name="T47" fmla="*/ 447 h 935"/>
                  <a:gd name="T48" fmla="*/ 826 w 1611"/>
                  <a:gd name="T49" fmla="*/ 488 h 935"/>
                  <a:gd name="T50" fmla="*/ 690 w 1611"/>
                  <a:gd name="T51" fmla="*/ 407 h 935"/>
                  <a:gd name="T52" fmla="*/ 745 w 1611"/>
                  <a:gd name="T53" fmla="*/ 427 h 935"/>
                  <a:gd name="T54" fmla="*/ 654 w 1611"/>
                  <a:gd name="T55" fmla="*/ 387 h 935"/>
                  <a:gd name="T56" fmla="*/ 604 w 1611"/>
                  <a:gd name="T57" fmla="*/ 347 h 935"/>
                  <a:gd name="T58" fmla="*/ 654 w 1611"/>
                  <a:gd name="T59" fmla="*/ 387 h 935"/>
                  <a:gd name="T60" fmla="*/ 513 w 1611"/>
                  <a:gd name="T61" fmla="*/ 307 h 935"/>
                  <a:gd name="T62" fmla="*/ 574 w 1611"/>
                  <a:gd name="T63" fmla="*/ 327 h 935"/>
                  <a:gd name="T64" fmla="*/ 478 w 1611"/>
                  <a:gd name="T65" fmla="*/ 286 h 935"/>
                  <a:gd name="T66" fmla="*/ 433 w 1611"/>
                  <a:gd name="T67" fmla="*/ 246 h 935"/>
                  <a:gd name="T68" fmla="*/ 478 w 1611"/>
                  <a:gd name="T69" fmla="*/ 286 h 935"/>
                  <a:gd name="T70" fmla="*/ 342 w 1611"/>
                  <a:gd name="T71" fmla="*/ 206 h 935"/>
                  <a:gd name="T72" fmla="*/ 398 w 1611"/>
                  <a:gd name="T73" fmla="*/ 226 h 935"/>
                  <a:gd name="T74" fmla="*/ 307 w 1611"/>
                  <a:gd name="T75" fmla="*/ 186 h 935"/>
                  <a:gd name="T76" fmla="*/ 262 w 1611"/>
                  <a:gd name="T77" fmla="*/ 151 h 935"/>
                  <a:gd name="T78" fmla="*/ 307 w 1611"/>
                  <a:gd name="T79" fmla="*/ 186 h 935"/>
                  <a:gd name="T80" fmla="*/ 171 w 1611"/>
                  <a:gd name="T81" fmla="*/ 105 h 935"/>
                  <a:gd name="T82" fmla="*/ 226 w 1611"/>
                  <a:gd name="T83" fmla="*/ 131 h 935"/>
                  <a:gd name="T84" fmla="*/ 136 w 1611"/>
                  <a:gd name="T85" fmla="*/ 85 h 935"/>
                  <a:gd name="T86" fmla="*/ 85 w 1611"/>
                  <a:gd name="T87" fmla="*/ 50 h 935"/>
                  <a:gd name="T88" fmla="*/ 136 w 1611"/>
                  <a:gd name="T89" fmla="*/ 85 h 935"/>
                  <a:gd name="T90" fmla="*/ 0 w 1611"/>
                  <a:gd name="T91" fmla="*/ 10 h 935"/>
                  <a:gd name="T92" fmla="*/ 55 w 1611"/>
                  <a:gd name="T93" fmla="*/ 30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11" h="935">
                    <a:moveTo>
                      <a:pt x="1606" y="935"/>
                    </a:moveTo>
                    <a:lnTo>
                      <a:pt x="1551" y="905"/>
                    </a:lnTo>
                    <a:lnTo>
                      <a:pt x="1556" y="895"/>
                    </a:lnTo>
                    <a:lnTo>
                      <a:pt x="1611" y="925"/>
                    </a:lnTo>
                    <a:lnTo>
                      <a:pt x="1606" y="935"/>
                    </a:lnTo>
                    <a:close/>
                    <a:moveTo>
                      <a:pt x="1515" y="885"/>
                    </a:moveTo>
                    <a:lnTo>
                      <a:pt x="1465" y="855"/>
                    </a:lnTo>
                    <a:lnTo>
                      <a:pt x="1470" y="845"/>
                    </a:lnTo>
                    <a:lnTo>
                      <a:pt x="1521" y="875"/>
                    </a:lnTo>
                    <a:lnTo>
                      <a:pt x="1515" y="885"/>
                    </a:lnTo>
                    <a:close/>
                    <a:moveTo>
                      <a:pt x="1430" y="835"/>
                    </a:moveTo>
                    <a:lnTo>
                      <a:pt x="1380" y="804"/>
                    </a:lnTo>
                    <a:lnTo>
                      <a:pt x="1385" y="794"/>
                    </a:lnTo>
                    <a:lnTo>
                      <a:pt x="1435" y="825"/>
                    </a:lnTo>
                    <a:lnTo>
                      <a:pt x="1430" y="835"/>
                    </a:lnTo>
                    <a:close/>
                    <a:moveTo>
                      <a:pt x="1344" y="784"/>
                    </a:moveTo>
                    <a:lnTo>
                      <a:pt x="1294" y="754"/>
                    </a:lnTo>
                    <a:lnTo>
                      <a:pt x="1299" y="744"/>
                    </a:lnTo>
                    <a:lnTo>
                      <a:pt x="1349" y="774"/>
                    </a:lnTo>
                    <a:lnTo>
                      <a:pt x="1344" y="784"/>
                    </a:lnTo>
                    <a:close/>
                    <a:moveTo>
                      <a:pt x="1259" y="734"/>
                    </a:moveTo>
                    <a:lnTo>
                      <a:pt x="1208" y="704"/>
                    </a:lnTo>
                    <a:lnTo>
                      <a:pt x="1213" y="699"/>
                    </a:lnTo>
                    <a:lnTo>
                      <a:pt x="1264" y="729"/>
                    </a:lnTo>
                    <a:lnTo>
                      <a:pt x="1259" y="734"/>
                    </a:lnTo>
                    <a:close/>
                    <a:moveTo>
                      <a:pt x="1173" y="684"/>
                    </a:moveTo>
                    <a:lnTo>
                      <a:pt x="1118" y="654"/>
                    </a:lnTo>
                    <a:lnTo>
                      <a:pt x="1123" y="649"/>
                    </a:lnTo>
                    <a:lnTo>
                      <a:pt x="1178" y="679"/>
                    </a:lnTo>
                    <a:lnTo>
                      <a:pt x="1173" y="684"/>
                    </a:lnTo>
                    <a:close/>
                    <a:moveTo>
                      <a:pt x="1087" y="633"/>
                    </a:moveTo>
                    <a:lnTo>
                      <a:pt x="1032" y="603"/>
                    </a:lnTo>
                    <a:lnTo>
                      <a:pt x="1037" y="598"/>
                    </a:lnTo>
                    <a:lnTo>
                      <a:pt x="1093" y="628"/>
                    </a:lnTo>
                    <a:lnTo>
                      <a:pt x="1087" y="633"/>
                    </a:lnTo>
                    <a:close/>
                    <a:moveTo>
                      <a:pt x="997" y="588"/>
                    </a:moveTo>
                    <a:lnTo>
                      <a:pt x="946" y="558"/>
                    </a:lnTo>
                    <a:lnTo>
                      <a:pt x="952" y="548"/>
                    </a:lnTo>
                    <a:lnTo>
                      <a:pt x="1002" y="578"/>
                    </a:lnTo>
                    <a:lnTo>
                      <a:pt x="997" y="588"/>
                    </a:lnTo>
                    <a:close/>
                    <a:moveTo>
                      <a:pt x="911" y="538"/>
                    </a:moveTo>
                    <a:lnTo>
                      <a:pt x="861" y="508"/>
                    </a:lnTo>
                    <a:lnTo>
                      <a:pt x="866" y="498"/>
                    </a:lnTo>
                    <a:lnTo>
                      <a:pt x="916" y="528"/>
                    </a:lnTo>
                    <a:lnTo>
                      <a:pt x="911" y="538"/>
                    </a:lnTo>
                    <a:close/>
                    <a:moveTo>
                      <a:pt x="826" y="488"/>
                    </a:moveTo>
                    <a:lnTo>
                      <a:pt x="775" y="457"/>
                    </a:lnTo>
                    <a:lnTo>
                      <a:pt x="780" y="447"/>
                    </a:lnTo>
                    <a:lnTo>
                      <a:pt x="831" y="478"/>
                    </a:lnTo>
                    <a:lnTo>
                      <a:pt x="826" y="488"/>
                    </a:lnTo>
                    <a:close/>
                    <a:moveTo>
                      <a:pt x="740" y="437"/>
                    </a:moveTo>
                    <a:lnTo>
                      <a:pt x="690" y="407"/>
                    </a:lnTo>
                    <a:lnTo>
                      <a:pt x="695" y="397"/>
                    </a:lnTo>
                    <a:lnTo>
                      <a:pt x="745" y="427"/>
                    </a:lnTo>
                    <a:lnTo>
                      <a:pt x="740" y="437"/>
                    </a:lnTo>
                    <a:close/>
                    <a:moveTo>
                      <a:pt x="654" y="387"/>
                    </a:moveTo>
                    <a:lnTo>
                      <a:pt x="599" y="357"/>
                    </a:lnTo>
                    <a:lnTo>
                      <a:pt x="604" y="347"/>
                    </a:lnTo>
                    <a:lnTo>
                      <a:pt x="659" y="377"/>
                    </a:lnTo>
                    <a:lnTo>
                      <a:pt x="654" y="387"/>
                    </a:lnTo>
                    <a:close/>
                    <a:moveTo>
                      <a:pt x="569" y="337"/>
                    </a:moveTo>
                    <a:lnTo>
                      <a:pt x="513" y="307"/>
                    </a:lnTo>
                    <a:lnTo>
                      <a:pt x="518" y="297"/>
                    </a:lnTo>
                    <a:lnTo>
                      <a:pt x="574" y="327"/>
                    </a:lnTo>
                    <a:lnTo>
                      <a:pt x="569" y="337"/>
                    </a:lnTo>
                    <a:close/>
                    <a:moveTo>
                      <a:pt x="478" y="286"/>
                    </a:moveTo>
                    <a:lnTo>
                      <a:pt x="428" y="256"/>
                    </a:lnTo>
                    <a:lnTo>
                      <a:pt x="433" y="246"/>
                    </a:lnTo>
                    <a:lnTo>
                      <a:pt x="483" y="276"/>
                    </a:lnTo>
                    <a:lnTo>
                      <a:pt x="478" y="286"/>
                    </a:lnTo>
                    <a:close/>
                    <a:moveTo>
                      <a:pt x="393" y="236"/>
                    </a:moveTo>
                    <a:lnTo>
                      <a:pt x="342" y="206"/>
                    </a:lnTo>
                    <a:lnTo>
                      <a:pt x="347" y="196"/>
                    </a:lnTo>
                    <a:lnTo>
                      <a:pt x="398" y="226"/>
                    </a:lnTo>
                    <a:lnTo>
                      <a:pt x="393" y="236"/>
                    </a:lnTo>
                    <a:close/>
                    <a:moveTo>
                      <a:pt x="307" y="186"/>
                    </a:moveTo>
                    <a:lnTo>
                      <a:pt x="257" y="156"/>
                    </a:lnTo>
                    <a:lnTo>
                      <a:pt x="262" y="151"/>
                    </a:lnTo>
                    <a:lnTo>
                      <a:pt x="312" y="181"/>
                    </a:lnTo>
                    <a:lnTo>
                      <a:pt x="307" y="186"/>
                    </a:lnTo>
                    <a:close/>
                    <a:moveTo>
                      <a:pt x="221" y="136"/>
                    </a:moveTo>
                    <a:lnTo>
                      <a:pt x="171" y="105"/>
                    </a:lnTo>
                    <a:lnTo>
                      <a:pt x="176" y="100"/>
                    </a:lnTo>
                    <a:lnTo>
                      <a:pt x="226" y="131"/>
                    </a:lnTo>
                    <a:lnTo>
                      <a:pt x="221" y="136"/>
                    </a:lnTo>
                    <a:close/>
                    <a:moveTo>
                      <a:pt x="136" y="85"/>
                    </a:moveTo>
                    <a:lnTo>
                      <a:pt x="80" y="55"/>
                    </a:lnTo>
                    <a:lnTo>
                      <a:pt x="85" y="50"/>
                    </a:lnTo>
                    <a:lnTo>
                      <a:pt x="141" y="80"/>
                    </a:lnTo>
                    <a:lnTo>
                      <a:pt x="136" y="85"/>
                    </a:lnTo>
                    <a:close/>
                    <a:moveTo>
                      <a:pt x="50" y="40"/>
                    </a:moveTo>
                    <a:lnTo>
                      <a:pt x="0" y="10"/>
                    </a:lnTo>
                    <a:lnTo>
                      <a:pt x="5" y="0"/>
                    </a:lnTo>
                    <a:lnTo>
                      <a:pt x="55" y="30"/>
                    </a:lnTo>
                    <a:lnTo>
                      <a:pt x="50" y="4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84" name="Freeform 22">
                <a:extLst>
                  <a:ext uri="{FF2B5EF4-FFF2-40B4-BE49-F238E27FC236}">
                    <a16:creationId xmlns:a16="http://schemas.microsoft.com/office/drawing/2014/main" id="{A7284DDB-C0E9-F969-BEFE-35CC80AEAD64}"/>
                  </a:ext>
                </a:extLst>
              </p:cNvPr>
              <p:cNvSpPr>
                <a:spLocks/>
              </p:cNvSpPr>
              <p:nvPr/>
            </p:nvSpPr>
            <p:spPr bwMode="auto">
              <a:xfrm>
                <a:off x="9408" y="6494"/>
                <a:ext cx="30" cy="20"/>
              </a:xfrm>
              <a:custGeom>
                <a:avLst/>
                <a:gdLst>
                  <a:gd name="T0" fmla="*/ 25 w 30"/>
                  <a:gd name="T1" fmla="*/ 20 h 20"/>
                  <a:gd name="T2" fmla="*/ 0 w 30"/>
                  <a:gd name="T3" fmla="*/ 5 h 20"/>
                  <a:gd name="T4" fmla="*/ 5 w 30"/>
                  <a:gd name="T5" fmla="*/ 0 h 20"/>
                  <a:gd name="T6" fmla="*/ 30 w 30"/>
                  <a:gd name="T7" fmla="*/ 15 h 20"/>
                  <a:gd name="T8" fmla="*/ 25 w 30"/>
                  <a:gd name="T9" fmla="*/ 20 h 20"/>
                </a:gdLst>
                <a:ahLst/>
                <a:cxnLst>
                  <a:cxn ang="0">
                    <a:pos x="T0" y="T1"/>
                  </a:cxn>
                  <a:cxn ang="0">
                    <a:pos x="T2" y="T3"/>
                  </a:cxn>
                  <a:cxn ang="0">
                    <a:pos x="T4" y="T5"/>
                  </a:cxn>
                  <a:cxn ang="0">
                    <a:pos x="T6" y="T7"/>
                  </a:cxn>
                  <a:cxn ang="0">
                    <a:pos x="T8" y="T9"/>
                  </a:cxn>
                </a:cxnLst>
                <a:rect l="0" t="0" r="r" b="b"/>
                <a:pathLst>
                  <a:path w="30" h="20">
                    <a:moveTo>
                      <a:pt x="25" y="20"/>
                    </a:moveTo>
                    <a:lnTo>
                      <a:pt x="0" y="5"/>
                    </a:lnTo>
                    <a:lnTo>
                      <a:pt x="5" y="0"/>
                    </a:lnTo>
                    <a:lnTo>
                      <a:pt x="30" y="15"/>
                    </a:lnTo>
                    <a:lnTo>
                      <a:pt x="25" y="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85" name="Freeform 23">
                <a:extLst>
                  <a:ext uri="{FF2B5EF4-FFF2-40B4-BE49-F238E27FC236}">
                    <a16:creationId xmlns:a16="http://schemas.microsoft.com/office/drawing/2014/main" id="{F7FB9292-FE60-373E-85BB-95F685EF99ED}"/>
                  </a:ext>
                </a:extLst>
              </p:cNvPr>
              <p:cNvSpPr>
                <a:spLocks noEditPoints="1"/>
              </p:cNvSpPr>
              <p:nvPr/>
            </p:nvSpPr>
            <p:spPr bwMode="auto">
              <a:xfrm>
                <a:off x="7771" y="5549"/>
                <a:ext cx="1607" cy="930"/>
              </a:xfrm>
              <a:custGeom>
                <a:avLst/>
                <a:gdLst>
                  <a:gd name="T0" fmla="*/ 1551 w 1607"/>
                  <a:gd name="T1" fmla="*/ 905 h 930"/>
                  <a:gd name="T2" fmla="*/ 1607 w 1607"/>
                  <a:gd name="T3" fmla="*/ 925 h 930"/>
                  <a:gd name="T4" fmla="*/ 1516 w 1607"/>
                  <a:gd name="T5" fmla="*/ 885 h 930"/>
                  <a:gd name="T6" fmla="*/ 1471 w 1607"/>
                  <a:gd name="T7" fmla="*/ 844 h 930"/>
                  <a:gd name="T8" fmla="*/ 1516 w 1607"/>
                  <a:gd name="T9" fmla="*/ 885 h 930"/>
                  <a:gd name="T10" fmla="*/ 1375 w 1607"/>
                  <a:gd name="T11" fmla="*/ 804 h 930"/>
                  <a:gd name="T12" fmla="*/ 1436 w 1607"/>
                  <a:gd name="T13" fmla="*/ 824 h 930"/>
                  <a:gd name="T14" fmla="*/ 1345 w 1607"/>
                  <a:gd name="T15" fmla="*/ 784 h 930"/>
                  <a:gd name="T16" fmla="*/ 1295 w 1607"/>
                  <a:gd name="T17" fmla="*/ 744 h 930"/>
                  <a:gd name="T18" fmla="*/ 1345 w 1607"/>
                  <a:gd name="T19" fmla="*/ 784 h 930"/>
                  <a:gd name="T20" fmla="*/ 1204 w 1607"/>
                  <a:gd name="T21" fmla="*/ 704 h 930"/>
                  <a:gd name="T22" fmla="*/ 1259 w 1607"/>
                  <a:gd name="T23" fmla="*/ 724 h 930"/>
                  <a:gd name="T24" fmla="*/ 1169 w 1607"/>
                  <a:gd name="T25" fmla="*/ 684 h 930"/>
                  <a:gd name="T26" fmla="*/ 1123 w 1607"/>
                  <a:gd name="T27" fmla="*/ 643 h 930"/>
                  <a:gd name="T28" fmla="*/ 1169 w 1607"/>
                  <a:gd name="T29" fmla="*/ 684 h 930"/>
                  <a:gd name="T30" fmla="*/ 1033 w 1607"/>
                  <a:gd name="T31" fmla="*/ 603 h 930"/>
                  <a:gd name="T32" fmla="*/ 1088 w 1607"/>
                  <a:gd name="T33" fmla="*/ 623 h 930"/>
                  <a:gd name="T34" fmla="*/ 997 w 1607"/>
                  <a:gd name="T35" fmla="*/ 583 h 930"/>
                  <a:gd name="T36" fmla="*/ 952 w 1607"/>
                  <a:gd name="T37" fmla="*/ 543 h 930"/>
                  <a:gd name="T38" fmla="*/ 997 w 1607"/>
                  <a:gd name="T39" fmla="*/ 583 h 930"/>
                  <a:gd name="T40" fmla="*/ 856 w 1607"/>
                  <a:gd name="T41" fmla="*/ 503 h 930"/>
                  <a:gd name="T42" fmla="*/ 917 w 1607"/>
                  <a:gd name="T43" fmla="*/ 523 h 930"/>
                  <a:gd name="T44" fmla="*/ 826 w 1607"/>
                  <a:gd name="T45" fmla="*/ 482 h 930"/>
                  <a:gd name="T46" fmla="*/ 776 w 1607"/>
                  <a:gd name="T47" fmla="*/ 447 h 930"/>
                  <a:gd name="T48" fmla="*/ 826 w 1607"/>
                  <a:gd name="T49" fmla="*/ 482 h 930"/>
                  <a:gd name="T50" fmla="*/ 685 w 1607"/>
                  <a:gd name="T51" fmla="*/ 402 h 930"/>
                  <a:gd name="T52" fmla="*/ 741 w 1607"/>
                  <a:gd name="T53" fmla="*/ 427 h 930"/>
                  <a:gd name="T54" fmla="*/ 650 w 1607"/>
                  <a:gd name="T55" fmla="*/ 382 h 930"/>
                  <a:gd name="T56" fmla="*/ 605 w 1607"/>
                  <a:gd name="T57" fmla="*/ 347 h 930"/>
                  <a:gd name="T58" fmla="*/ 650 w 1607"/>
                  <a:gd name="T59" fmla="*/ 382 h 930"/>
                  <a:gd name="T60" fmla="*/ 514 w 1607"/>
                  <a:gd name="T61" fmla="*/ 306 h 930"/>
                  <a:gd name="T62" fmla="*/ 569 w 1607"/>
                  <a:gd name="T63" fmla="*/ 327 h 930"/>
                  <a:gd name="T64" fmla="*/ 479 w 1607"/>
                  <a:gd name="T65" fmla="*/ 286 h 930"/>
                  <a:gd name="T66" fmla="*/ 434 w 1607"/>
                  <a:gd name="T67" fmla="*/ 246 h 930"/>
                  <a:gd name="T68" fmla="*/ 479 w 1607"/>
                  <a:gd name="T69" fmla="*/ 286 h 930"/>
                  <a:gd name="T70" fmla="*/ 338 w 1607"/>
                  <a:gd name="T71" fmla="*/ 206 h 930"/>
                  <a:gd name="T72" fmla="*/ 398 w 1607"/>
                  <a:gd name="T73" fmla="*/ 226 h 930"/>
                  <a:gd name="T74" fmla="*/ 308 w 1607"/>
                  <a:gd name="T75" fmla="*/ 186 h 930"/>
                  <a:gd name="T76" fmla="*/ 257 w 1607"/>
                  <a:gd name="T77" fmla="*/ 145 h 930"/>
                  <a:gd name="T78" fmla="*/ 308 w 1607"/>
                  <a:gd name="T79" fmla="*/ 186 h 930"/>
                  <a:gd name="T80" fmla="*/ 167 w 1607"/>
                  <a:gd name="T81" fmla="*/ 105 h 930"/>
                  <a:gd name="T82" fmla="*/ 222 w 1607"/>
                  <a:gd name="T83" fmla="*/ 125 h 930"/>
                  <a:gd name="T84" fmla="*/ 131 w 1607"/>
                  <a:gd name="T85" fmla="*/ 85 h 930"/>
                  <a:gd name="T86" fmla="*/ 86 w 1607"/>
                  <a:gd name="T87" fmla="*/ 45 h 930"/>
                  <a:gd name="T88" fmla="*/ 131 w 1607"/>
                  <a:gd name="T89" fmla="*/ 85 h 930"/>
                  <a:gd name="T90" fmla="*/ 0 w 1607"/>
                  <a:gd name="T91" fmla="*/ 10 h 930"/>
                  <a:gd name="T92" fmla="*/ 51 w 1607"/>
                  <a:gd name="T93" fmla="*/ 25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7" h="930">
                    <a:moveTo>
                      <a:pt x="1602" y="930"/>
                    </a:moveTo>
                    <a:lnTo>
                      <a:pt x="1551" y="905"/>
                    </a:lnTo>
                    <a:lnTo>
                      <a:pt x="1556" y="895"/>
                    </a:lnTo>
                    <a:lnTo>
                      <a:pt x="1607" y="925"/>
                    </a:lnTo>
                    <a:lnTo>
                      <a:pt x="1602" y="930"/>
                    </a:lnTo>
                    <a:close/>
                    <a:moveTo>
                      <a:pt x="1516" y="885"/>
                    </a:moveTo>
                    <a:lnTo>
                      <a:pt x="1466" y="855"/>
                    </a:lnTo>
                    <a:lnTo>
                      <a:pt x="1471" y="844"/>
                    </a:lnTo>
                    <a:lnTo>
                      <a:pt x="1521" y="875"/>
                    </a:lnTo>
                    <a:lnTo>
                      <a:pt x="1516" y="885"/>
                    </a:lnTo>
                    <a:close/>
                    <a:moveTo>
                      <a:pt x="1431" y="834"/>
                    </a:moveTo>
                    <a:lnTo>
                      <a:pt x="1375" y="804"/>
                    </a:lnTo>
                    <a:lnTo>
                      <a:pt x="1380" y="794"/>
                    </a:lnTo>
                    <a:lnTo>
                      <a:pt x="1436" y="824"/>
                    </a:lnTo>
                    <a:lnTo>
                      <a:pt x="1431" y="834"/>
                    </a:lnTo>
                    <a:close/>
                    <a:moveTo>
                      <a:pt x="1345" y="784"/>
                    </a:moveTo>
                    <a:lnTo>
                      <a:pt x="1290" y="754"/>
                    </a:lnTo>
                    <a:lnTo>
                      <a:pt x="1295" y="744"/>
                    </a:lnTo>
                    <a:lnTo>
                      <a:pt x="1350" y="774"/>
                    </a:lnTo>
                    <a:lnTo>
                      <a:pt x="1345" y="784"/>
                    </a:lnTo>
                    <a:close/>
                    <a:moveTo>
                      <a:pt x="1254" y="734"/>
                    </a:moveTo>
                    <a:lnTo>
                      <a:pt x="1204" y="704"/>
                    </a:lnTo>
                    <a:lnTo>
                      <a:pt x="1209" y="694"/>
                    </a:lnTo>
                    <a:lnTo>
                      <a:pt x="1259" y="724"/>
                    </a:lnTo>
                    <a:lnTo>
                      <a:pt x="1254" y="734"/>
                    </a:lnTo>
                    <a:close/>
                    <a:moveTo>
                      <a:pt x="1169" y="684"/>
                    </a:moveTo>
                    <a:lnTo>
                      <a:pt x="1118" y="653"/>
                    </a:lnTo>
                    <a:lnTo>
                      <a:pt x="1123" y="643"/>
                    </a:lnTo>
                    <a:lnTo>
                      <a:pt x="1174" y="674"/>
                    </a:lnTo>
                    <a:lnTo>
                      <a:pt x="1169" y="684"/>
                    </a:lnTo>
                    <a:close/>
                    <a:moveTo>
                      <a:pt x="1083" y="633"/>
                    </a:moveTo>
                    <a:lnTo>
                      <a:pt x="1033" y="603"/>
                    </a:lnTo>
                    <a:lnTo>
                      <a:pt x="1038" y="593"/>
                    </a:lnTo>
                    <a:lnTo>
                      <a:pt x="1088" y="623"/>
                    </a:lnTo>
                    <a:lnTo>
                      <a:pt x="1083" y="633"/>
                    </a:lnTo>
                    <a:close/>
                    <a:moveTo>
                      <a:pt x="997" y="583"/>
                    </a:moveTo>
                    <a:lnTo>
                      <a:pt x="947" y="553"/>
                    </a:lnTo>
                    <a:lnTo>
                      <a:pt x="952" y="543"/>
                    </a:lnTo>
                    <a:lnTo>
                      <a:pt x="1003" y="573"/>
                    </a:lnTo>
                    <a:lnTo>
                      <a:pt x="997" y="583"/>
                    </a:lnTo>
                    <a:close/>
                    <a:moveTo>
                      <a:pt x="912" y="533"/>
                    </a:moveTo>
                    <a:lnTo>
                      <a:pt x="856" y="503"/>
                    </a:lnTo>
                    <a:lnTo>
                      <a:pt x="862" y="498"/>
                    </a:lnTo>
                    <a:lnTo>
                      <a:pt x="917" y="523"/>
                    </a:lnTo>
                    <a:lnTo>
                      <a:pt x="912" y="533"/>
                    </a:lnTo>
                    <a:close/>
                    <a:moveTo>
                      <a:pt x="826" y="482"/>
                    </a:moveTo>
                    <a:lnTo>
                      <a:pt x="771" y="452"/>
                    </a:lnTo>
                    <a:lnTo>
                      <a:pt x="776" y="447"/>
                    </a:lnTo>
                    <a:lnTo>
                      <a:pt x="831" y="477"/>
                    </a:lnTo>
                    <a:lnTo>
                      <a:pt x="826" y="482"/>
                    </a:lnTo>
                    <a:close/>
                    <a:moveTo>
                      <a:pt x="736" y="432"/>
                    </a:moveTo>
                    <a:lnTo>
                      <a:pt x="685" y="402"/>
                    </a:lnTo>
                    <a:lnTo>
                      <a:pt x="690" y="397"/>
                    </a:lnTo>
                    <a:lnTo>
                      <a:pt x="741" y="427"/>
                    </a:lnTo>
                    <a:lnTo>
                      <a:pt x="736" y="432"/>
                    </a:lnTo>
                    <a:close/>
                    <a:moveTo>
                      <a:pt x="650" y="382"/>
                    </a:moveTo>
                    <a:lnTo>
                      <a:pt x="600" y="357"/>
                    </a:lnTo>
                    <a:lnTo>
                      <a:pt x="605" y="347"/>
                    </a:lnTo>
                    <a:lnTo>
                      <a:pt x="655" y="377"/>
                    </a:lnTo>
                    <a:lnTo>
                      <a:pt x="650" y="382"/>
                    </a:lnTo>
                    <a:close/>
                    <a:moveTo>
                      <a:pt x="564" y="337"/>
                    </a:moveTo>
                    <a:lnTo>
                      <a:pt x="514" y="306"/>
                    </a:lnTo>
                    <a:lnTo>
                      <a:pt x="519" y="296"/>
                    </a:lnTo>
                    <a:lnTo>
                      <a:pt x="569" y="327"/>
                    </a:lnTo>
                    <a:lnTo>
                      <a:pt x="564" y="337"/>
                    </a:lnTo>
                    <a:close/>
                    <a:moveTo>
                      <a:pt x="479" y="286"/>
                    </a:moveTo>
                    <a:lnTo>
                      <a:pt x="428" y="256"/>
                    </a:lnTo>
                    <a:lnTo>
                      <a:pt x="434" y="246"/>
                    </a:lnTo>
                    <a:lnTo>
                      <a:pt x="484" y="276"/>
                    </a:lnTo>
                    <a:lnTo>
                      <a:pt x="479" y="286"/>
                    </a:lnTo>
                    <a:close/>
                    <a:moveTo>
                      <a:pt x="393" y="236"/>
                    </a:moveTo>
                    <a:lnTo>
                      <a:pt x="338" y="206"/>
                    </a:lnTo>
                    <a:lnTo>
                      <a:pt x="343" y="196"/>
                    </a:lnTo>
                    <a:lnTo>
                      <a:pt x="398" y="226"/>
                    </a:lnTo>
                    <a:lnTo>
                      <a:pt x="393" y="236"/>
                    </a:lnTo>
                    <a:close/>
                    <a:moveTo>
                      <a:pt x="308" y="186"/>
                    </a:moveTo>
                    <a:lnTo>
                      <a:pt x="252" y="156"/>
                    </a:lnTo>
                    <a:lnTo>
                      <a:pt x="257" y="145"/>
                    </a:lnTo>
                    <a:lnTo>
                      <a:pt x="313" y="176"/>
                    </a:lnTo>
                    <a:lnTo>
                      <a:pt x="308" y="186"/>
                    </a:lnTo>
                    <a:close/>
                    <a:moveTo>
                      <a:pt x="217" y="135"/>
                    </a:moveTo>
                    <a:lnTo>
                      <a:pt x="167" y="105"/>
                    </a:lnTo>
                    <a:lnTo>
                      <a:pt x="172" y="95"/>
                    </a:lnTo>
                    <a:lnTo>
                      <a:pt x="222" y="125"/>
                    </a:lnTo>
                    <a:lnTo>
                      <a:pt x="217" y="135"/>
                    </a:lnTo>
                    <a:close/>
                    <a:moveTo>
                      <a:pt x="131" y="85"/>
                    </a:moveTo>
                    <a:lnTo>
                      <a:pt x="81" y="55"/>
                    </a:lnTo>
                    <a:lnTo>
                      <a:pt x="86" y="45"/>
                    </a:lnTo>
                    <a:lnTo>
                      <a:pt x="136" y="75"/>
                    </a:lnTo>
                    <a:lnTo>
                      <a:pt x="131" y="85"/>
                    </a:lnTo>
                    <a:close/>
                    <a:moveTo>
                      <a:pt x="46" y="35"/>
                    </a:moveTo>
                    <a:lnTo>
                      <a:pt x="0" y="10"/>
                    </a:lnTo>
                    <a:lnTo>
                      <a:pt x="6" y="0"/>
                    </a:lnTo>
                    <a:lnTo>
                      <a:pt x="51" y="25"/>
                    </a:lnTo>
                    <a:lnTo>
                      <a:pt x="46" y="3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86" name="Freeform 24">
                <a:extLst>
                  <a:ext uri="{FF2B5EF4-FFF2-40B4-BE49-F238E27FC236}">
                    <a16:creationId xmlns:a16="http://schemas.microsoft.com/office/drawing/2014/main" id="{7BE3F9F5-D1E6-75CD-7696-A531262E2D1B}"/>
                  </a:ext>
                </a:extLst>
              </p:cNvPr>
              <p:cNvSpPr>
                <a:spLocks/>
              </p:cNvSpPr>
              <p:nvPr/>
            </p:nvSpPr>
            <p:spPr bwMode="auto">
              <a:xfrm>
                <a:off x="13240" y="6519"/>
                <a:ext cx="30" cy="20"/>
              </a:xfrm>
              <a:custGeom>
                <a:avLst/>
                <a:gdLst>
                  <a:gd name="T0" fmla="*/ 25 w 30"/>
                  <a:gd name="T1" fmla="*/ 20 h 20"/>
                  <a:gd name="T2" fmla="*/ 0 w 30"/>
                  <a:gd name="T3" fmla="*/ 5 h 20"/>
                  <a:gd name="T4" fmla="*/ 5 w 30"/>
                  <a:gd name="T5" fmla="*/ 0 h 20"/>
                  <a:gd name="T6" fmla="*/ 30 w 30"/>
                  <a:gd name="T7" fmla="*/ 15 h 20"/>
                  <a:gd name="T8" fmla="*/ 25 w 30"/>
                  <a:gd name="T9" fmla="*/ 20 h 20"/>
                </a:gdLst>
                <a:ahLst/>
                <a:cxnLst>
                  <a:cxn ang="0">
                    <a:pos x="T0" y="T1"/>
                  </a:cxn>
                  <a:cxn ang="0">
                    <a:pos x="T2" y="T3"/>
                  </a:cxn>
                  <a:cxn ang="0">
                    <a:pos x="T4" y="T5"/>
                  </a:cxn>
                  <a:cxn ang="0">
                    <a:pos x="T6" y="T7"/>
                  </a:cxn>
                  <a:cxn ang="0">
                    <a:pos x="T8" y="T9"/>
                  </a:cxn>
                </a:cxnLst>
                <a:rect l="0" t="0" r="r" b="b"/>
                <a:pathLst>
                  <a:path w="30" h="20">
                    <a:moveTo>
                      <a:pt x="25" y="20"/>
                    </a:moveTo>
                    <a:lnTo>
                      <a:pt x="0" y="5"/>
                    </a:lnTo>
                    <a:lnTo>
                      <a:pt x="5" y="0"/>
                    </a:lnTo>
                    <a:lnTo>
                      <a:pt x="30" y="15"/>
                    </a:lnTo>
                    <a:lnTo>
                      <a:pt x="25" y="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87" name="Freeform 25">
                <a:extLst>
                  <a:ext uri="{FF2B5EF4-FFF2-40B4-BE49-F238E27FC236}">
                    <a16:creationId xmlns:a16="http://schemas.microsoft.com/office/drawing/2014/main" id="{B2DD6CE8-353B-BE9E-EAC9-D238D3AD435F}"/>
                  </a:ext>
                </a:extLst>
              </p:cNvPr>
              <p:cNvSpPr>
                <a:spLocks noEditPoints="1"/>
              </p:cNvSpPr>
              <p:nvPr/>
            </p:nvSpPr>
            <p:spPr bwMode="auto">
              <a:xfrm>
                <a:off x="11603" y="5574"/>
                <a:ext cx="1607" cy="930"/>
              </a:xfrm>
              <a:custGeom>
                <a:avLst/>
                <a:gdLst>
                  <a:gd name="T0" fmla="*/ 1551 w 1607"/>
                  <a:gd name="T1" fmla="*/ 900 h 930"/>
                  <a:gd name="T2" fmla="*/ 1607 w 1607"/>
                  <a:gd name="T3" fmla="*/ 925 h 930"/>
                  <a:gd name="T4" fmla="*/ 1516 w 1607"/>
                  <a:gd name="T5" fmla="*/ 880 h 930"/>
                  <a:gd name="T6" fmla="*/ 1471 w 1607"/>
                  <a:gd name="T7" fmla="*/ 845 h 930"/>
                  <a:gd name="T8" fmla="*/ 1516 w 1607"/>
                  <a:gd name="T9" fmla="*/ 880 h 930"/>
                  <a:gd name="T10" fmla="*/ 1380 w 1607"/>
                  <a:gd name="T11" fmla="*/ 804 h 930"/>
                  <a:gd name="T12" fmla="*/ 1435 w 1607"/>
                  <a:gd name="T13" fmla="*/ 825 h 930"/>
                  <a:gd name="T14" fmla="*/ 1345 w 1607"/>
                  <a:gd name="T15" fmla="*/ 784 h 930"/>
                  <a:gd name="T16" fmla="*/ 1294 w 1607"/>
                  <a:gd name="T17" fmla="*/ 744 h 930"/>
                  <a:gd name="T18" fmla="*/ 1345 w 1607"/>
                  <a:gd name="T19" fmla="*/ 784 h 930"/>
                  <a:gd name="T20" fmla="*/ 1204 w 1607"/>
                  <a:gd name="T21" fmla="*/ 704 h 930"/>
                  <a:gd name="T22" fmla="*/ 1259 w 1607"/>
                  <a:gd name="T23" fmla="*/ 724 h 930"/>
                  <a:gd name="T24" fmla="*/ 1169 w 1607"/>
                  <a:gd name="T25" fmla="*/ 684 h 930"/>
                  <a:gd name="T26" fmla="*/ 1123 w 1607"/>
                  <a:gd name="T27" fmla="*/ 643 h 930"/>
                  <a:gd name="T28" fmla="*/ 1169 w 1607"/>
                  <a:gd name="T29" fmla="*/ 684 h 930"/>
                  <a:gd name="T30" fmla="*/ 1033 w 1607"/>
                  <a:gd name="T31" fmla="*/ 603 h 930"/>
                  <a:gd name="T32" fmla="*/ 1088 w 1607"/>
                  <a:gd name="T33" fmla="*/ 623 h 930"/>
                  <a:gd name="T34" fmla="*/ 997 w 1607"/>
                  <a:gd name="T35" fmla="*/ 583 h 930"/>
                  <a:gd name="T36" fmla="*/ 952 w 1607"/>
                  <a:gd name="T37" fmla="*/ 543 h 930"/>
                  <a:gd name="T38" fmla="*/ 997 w 1607"/>
                  <a:gd name="T39" fmla="*/ 583 h 930"/>
                  <a:gd name="T40" fmla="*/ 861 w 1607"/>
                  <a:gd name="T41" fmla="*/ 503 h 930"/>
                  <a:gd name="T42" fmla="*/ 917 w 1607"/>
                  <a:gd name="T43" fmla="*/ 523 h 930"/>
                  <a:gd name="T44" fmla="*/ 826 w 1607"/>
                  <a:gd name="T45" fmla="*/ 483 h 930"/>
                  <a:gd name="T46" fmla="*/ 776 w 1607"/>
                  <a:gd name="T47" fmla="*/ 442 h 930"/>
                  <a:gd name="T48" fmla="*/ 826 w 1607"/>
                  <a:gd name="T49" fmla="*/ 483 h 930"/>
                  <a:gd name="T50" fmla="*/ 685 w 1607"/>
                  <a:gd name="T51" fmla="*/ 402 h 930"/>
                  <a:gd name="T52" fmla="*/ 741 w 1607"/>
                  <a:gd name="T53" fmla="*/ 427 h 930"/>
                  <a:gd name="T54" fmla="*/ 650 w 1607"/>
                  <a:gd name="T55" fmla="*/ 382 h 930"/>
                  <a:gd name="T56" fmla="*/ 605 w 1607"/>
                  <a:gd name="T57" fmla="*/ 347 h 930"/>
                  <a:gd name="T58" fmla="*/ 650 w 1607"/>
                  <a:gd name="T59" fmla="*/ 382 h 930"/>
                  <a:gd name="T60" fmla="*/ 514 w 1607"/>
                  <a:gd name="T61" fmla="*/ 302 h 930"/>
                  <a:gd name="T62" fmla="*/ 569 w 1607"/>
                  <a:gd name="T63" fmla="*/ 327 h 930"/>
                  <a:gd name="T64" fmla="*/ 479 w 1607"/>
                  <a:gd name="T65" fmla="*/ 286 h 930"/>
                  <a:gd name="T66" fmla="*/ 433 w 1607"/>
                  <a:gd name="T67" fmla="*/ 246 h 930"/>
                  <a:gd name="T68" fmla="*/ 479 w 1607"/>
                  <a:gd name="T69" fmla="*/ 286 h 930"/>
                  <a:gd name="T70" fmla="*/ 343 w 1607"/>
                  <a:gd name="T71" fmla="*/ 206 h 930"/>
                  <a:gd name="T72" fmla="*/ 398 w 1607"/>
                  <a:gd name="T73" fmla="*/ 226 h 930"/>
                  <a:gd name="T74" fmla="*/ 308 w 1607"/>
                  <a:gd name="T75" fmla="*/ 186 h 930"/>
                  <a:gd name="T76" fmla="*/ 257 w 1607"/>
                  <a:gd name="T77" fmla="*/ 146 h 930"/>
                  <a:gd name="T78" fmla="*/ 308 w 1607"/>
                  <a:gd name="T79" fmla="*/ 186 h 930"/>
                  <a:gd name="T80" fmla="*/ 167 w 1607"/>
                  <a:gd name="T81" fmla="*/ 105 h 930"/>
                  <a:gd name="T82" fmla="*/ 222 w 1607"/>
                  <a:gd name="T83" fmla="*/ 126 h 930"/>
                  <a:gd name="T84" fmla="*/ 131 w 1607"/>
                  <a:gd name="T85" fmla="*/ 85 h 930"/>
                  <a:gd name="T86" fmla="*/ 86 w 1607"/>
                  <a:gd name="T87" fmla="*/ 45 h 930"/>
                  <a:gd name="T88" fmla="*/ 131 w 1607"/>
                  <a:gd name="T89" fmla="*/ 85 h 930"/>
                  <a:gd name="T90" fmla="*/ 0 w 1607"/>
                  <a:gd name="T91" fmla="*/ 10 h 930"/>
                  <a:gd name="T92" fmla="*/ 51 w 1607"/>
                  <a:gd name="T93" fmla="*/ 25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7" h="930">
                    <a:moveTo>
                      <a:pt x="1602" y="930"/>
                    </a:moveTo>
                    <a:lnTo>
                      <a:pt x="1551" y="900"/>
                    </a:lnTo>
                    <a:lnTo>
                      <a:pt x="1556" y="895"/>
                    </a:lnTo>
                    <a:lnTo>
                      <a:pt x="1607" y="925"/>
                    </a:lnTo>
                    <a:lnTo>
                      <a:pt x="1602" y="930"/>
                    </a:lnTo>
                    <a:close/>
                    <a:moveTo>
                      <a:pt x="1516" y="880"/>
                    </a:moveTo>
                    <a:lnTo>
                      <a:pt x="1466" y="855"/>
                    </a:lnTo>
                    <a:lnTo>
                      <a:pt x="1471" y="845"/>
                    </a:lnTo>
                    <a:lnTo>
                      <a:pt x="1521" y="875"/>
                    </a:lnTo>
                    <a:lnTo>
                      <a:pt x="1516" y="880"/>
                    </a:lnTo>
                    <a:close/>
                    <a:moveTo>
                      <a:pt x="1430" y="835"/>
                    </a:moveTo>
                    <a:lnTo>
                      <a:pt x="1380" y="804"/>
                    </a:lnTo>
                    <a:lnTo>
                      <a:pt x="1385" y="794"/>
                    </a:lnTo>
                    <a:lnTo>
                      <a:pt x="1435" y="825"/>
                    </a:lnTo>
                    <a:lnTo>
                      <a:pt x="1430" y="835"/>
                    </a:lnTo>
                    <a:close/>
                    <a:moveTo>
                      <a:pt x="1345" y="784"/>
                    </a:moveTo>
                    <a:lnTo>
                      <a:pt x="1289" y="754"/>
                    </a:lnTo>
                    <a:lnTo>
                      <a:pt x="1294" y="744"/>
                    </a:lnTo>
                    <a:lnTo>
                      <a:pt x="1350" y="774"/>
                    </a:lnTo>
                    <a:lnTo>
                      <a:pt x="1345" y="784"/>
                    </a:lnTo>
                    <a:close/>
                    <a:moveTo>
                      <a:pt x="1254" y="734"/>
                    </a:moveTo>
                    <a:lnTo>
                      <a:pt x="1204" y="704"/>
                    </a:lnTo>
                    <a:lnTo>
                      <a:pt x="1209" y="694"/>
                    </a:lnTo>
                    <a:lnTo>
                      <a:pt x="1259" y="724"/>
                    </a:lnTo>
                    <a:lnTo>
                      <a:pt x="1254" y="734"/>
                    </a:lnTo>
                    <a:close/>
                    <a:moveTo>
                      <a:pt x="1169" y="684"/>
                    </a:moveTo>
                    <a:lnTo>
                      <a:pt x="1118" y="654"/>
                    </a:lnTo>
                    <a:lnTo>
                      <a:pt x="1123" y="643"/>
                    </a:lnTo>
                    <a:lnTo>
                      <a:pt x="1174" y="674"/>
                    </a:lnTo>
                    <a:lnTo>
                      <a:pt x="1169" y="684"/>
                    </a:lnTo>
                    <a:close/>
                    <a:moveTo>
                      <a:pt x="1083" y="633"/>
                    </a:moveTo>
                    <a:lnTo>
                      <a:pt x="1033" y="603"/>
                    </a:lnTo>
                    <a:lnTo>
                      <a:pt x="1038" y="593"/>
                    </a:lnTo>
                    <a:lnTo>
                      <a:pt x="1088" y="623"/>
                    </a:lnTo>
                    <a:lnTo>
                      <a:pt x="1083" y="633"/>
                    </a:lnTo>
                    <a:close/>
                    <a:moveTo>
                      <a:pt x="997" y="583"/>
                    </a:moveTo>
                    <a:lnTo>
                      <a:pt x="947" y="553"/>
                    </a:lnTo>
                    <a:lnTo>
                      <a:pt x="952" y="543"/>
                    </a:lnTo>
                    <a:lnTo>
                      <a:pt x="1002" y="573"/>
                    </a:lnTo>
                    <a:lnTo>
                      <a:pt x="997" y="583"/>
                    </a:lnTo>
                    <a:close/>
                    <a:moveTo>
                      <a:pt x="912" y="533"/>
                    </a:moveTo>
                    <a:lnTo>
                      <a:pt x="861" y="503"/>
                    </a:lnTo>
                    <a:lnTo>
                      <a:pt x="866" y="493"/>
                    </a:lnTo>
                    <a:lnTo>
                      <a:pt x="917" y="523"/>
                    </a:lnTo>
                    <a:lnTo>
                      <a:pt x="912" y="533"/>
                    </a:lnTo>
                    <a:close/>
                    <a:moveTo>
                      <a:pt x="826" y="483"/>
                    </a:moveTo>
                    <a:lnTo>
                      <a:pt x="771" y="452"/>
                    </a:lnTo>
                    <a:lnTo>
                      <a:pt x="776" y="442"/>
                    </a:lnTo>
                    <a:lnTo>
                      <a:pt x="831" y="473"/>
                    </a:lnTo>
                    <a:lnTo>
                      <a:pt x="826" y="483"/>
                    </a:lnTo>
                    <a:close/>
                    <a:moveTo>
                      <a:pt x="736" y="432"/>
                    </a:moveTo>
                    <a:lnTo>
                      <a:pt x="685" y="402"/>
                    </a:lnTo>
                    <a:lnTo>
                      <a:pt x="690" y="397"/>
                    </a:lnTo>
                    <a:lnTo>
                      <a:pt x="741" y="427"/>
                    </a:lnTo>
                    <a:lnTo>
                      <a:pt x="736" y="432"/>
                    </a:lnTo>
                    <a:close/>
                    <a:moveTo>
                      <a:pt x="650" y="382"/>
                    </a:moveTo>
                    <a:lnTo>
                      <a:pt x="600" y="352"/>
                    </a:lnTo>
                    <a:lnTo>
                      <a:pt x="605" y="347"/>
                    </a:lnTo>
                    <a:lnTo>
                      <a:pt x="655" y="377"/>
                    </a:lnTo>
                    <a:lnTo>
                      <a:pt x="650" y="382"/>
                    </a:lnTo>
                    <a:close/>
                    <a:moveTo>
                      <a:pt x="564" y="332"/>
                    </a:moveTo>
                    <a:lnTo>
                      <a:pt x="514" y="302"/>
                    </a:lnTo>
                    <a:lnTo>
                      <a:pt x="519" y="296"/>
                    </a:lnTo>
                    <a:lnTo>
                      <a:pt x="569" y="327"/>
                    </a:lnTo>
                    <a:lnTo>
                      <a:pt x="564" y="332"/>
                    </a:lnTo>
                    <a:close/>
                    <a:moveTo>
                      <a:pt x="479" y="286"/>
                    </a:moveTo>
                    <a:lnTo>
                      <a:pt x="428" y="256"/>
                    </a:lnTo>
                    <a:lnTo>
                      <a:pt x="433" y="246"/>
                    </a:lnTo>
                    <a:lnTo>
                      <a:pt x="484" y="276"/>
                    </a:lnTo>
                    <a:lnTo>
                      <a:pt x="479" y="286"/>
                    </a:lnTo>
                    <a:close/>
                    <a:moveTo>
                      <a:pt x="393" y="236"/>
                    </a:moveTo>
                    <a:lnTo>
                      <a:pt x="343" y="206"/>
                    </a:lnTo>
                    <a:lnTo>
                      <a:pt x="348" y="196"/>
                    </a:lnTo>
                    <a:lnTo>
                      <a:pt x="398" y="226"/>
                    </a:lnTo>
                    <a:lnTo>
                      <a:pt x="393" y="236"/>
                    </a:lnTo>
                    <a:close/>
                    <a:moveTo>
                      <a:pt x="308" y="186"/>
                    </a:moveTo>
                    <a:lnTo>
                      <a:pt x="252" y="156"/>
                    </a:lnTo>
                    <a:lnTo>
                      <a:pt x="257" y="146"/>
                    </a:lnTo>
                    <a:lnTo>
                      <a:pt x="313" y="176"/>
                    </a:lnTo>
                    <a:lnTo>
                      <a:pt x="308" y="186"/>
                    </a:lnTo>
                    <a:close/>
                    <a:moveTo>
                      <a:pt x="217" y="136"/>
                    </a:moveTo>
                    <a:lnTo>
                      <a:pt x="167" y="105"/>
                    </a:lnTo>
                    <a:lnTo>
                      <a:pt x="172" y="95"/>
                    </a:lnTo>
                    <a:lnTo>
                      <a:pt x="222" y="126"/>
                    </a:lnTo>
                    <a:lnTo>
                      <a:pt x="217" y="136"/>
                    </a:lnTo>
                    <a:close/>
                    <a:moveTo>
                      <a:pt x="131" y="85"/>
                    </a:moveTo>
                    <a:lnTo>
                      <a:pt x="81" y="55"/>
                    </a:lnTo>
                    <a:lnTo>
                      <a:pt x="86" y="45"/>
                    </a:lnTo>
                    <a:lnTo>
                      <a:pt x="136" y="75"/>
                    </a:lnTo>
                    <a:lnTo>
                      <a:pt x="131" y="85"/>
                    </a:lnTo>
                    <a:close/>
                    <a:moveTo>
                      <a:pt x="46" y="35"/>
                    </a:moveTo>
                    <a:lnTo>
                      <a:pt x="0" y="10"/>
                    </a:lnTo>
                    <a:lnTo>
                      <a:pt x="5" y="0"/>
                    </a:lnTo>
                    <a:lnTo>
                      <a:pt x="51" y="25"/>
                    </a:lnTo>
                    <a:lnTo>
                      <a:pt x="46" y="3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88" name="Freeform 26">
                <a:extLst>
                  <a:ext uri="{FF2B5EF4-FFF2-40B4-BE49-F238E27FC236}">
                    <a16:creationId xmlns:a16="http://schemas.microsoft.com/office/drawing/2014/main" id="{4062C312-BE45-5D9B-5ECE-E5CDD91FA1FC}"/>
                  </a:ext>
                </a:extLst>
              </p:cNvPr>
              <p:cNvSpPr>
                <a:spLocks noEditPoints="1"/>
              </p:cNvSpPr>
              <p:nvPr/>
            </p:nvSpPr>
            <p:spPr bwMode="auto">
              <a:xfrm>
                <a:off x="11603" y="5574"/>
                <a:ext cx="1607" cy="930"/>
              </a:xfrm>
              <a:custGeom>
                <a:avLst/>
                <a:gdLst>
                  <a:gd name="T0" fmla="*/ 1551 w 1607"/>
                  <a:gd name="T1" fmla="*/ 900 h 930"/>
                  <a:gd name="T2" fmla="*/ 1607 w 1607"/>
                  <a:gd name="T3" fmla="*/ 925 h 930"/>
                  <a:gd name="T4" fmla="*/ 1516 w 1607"/>
                  <a:gd name="T5" fmla="*/ 880 h 930"/>
                  <a:gd name="T6" fmla="*/ 1471 w 1607"/>
                  <a:gd name="T7" fmla="*/ 845 h 930"/>
                  <a:gd name="T8" fmla="*/ 1516 w 1607"/>
                  <a:gd name="T9" fmla="*/ 880 h 930"/>
                  <a:gd name="T10" fmla="*/ 1380 w 1607"/>
                  <a:gd name="T11" fmla="*/ 804 h 930"/>
                  <a:gd name="T12" fmla="*/ 1435 w 1607"/>
                  <a:gd name="T13" fmla="*/ 825 h 930"/>
                  <a:gd name="T14" fmla="*/ 1345 w 1607"/>
                  <a:gd name="T15" fmla="*/ 784 h 930"/>
                  <a:gd name="T16" fmla="*/ 1294 w 1607"/>
                  <a:gd name="T17" fmla="*/ 744 h 930"/>
                  <a:gd name="T18" fmla="*/ 1345 w 1607"/>
                  <a:gd name="T19" fmla="*/ 784 h 930"/>
                  <a:gd name="T20" fmla="*/ 1204 w 1607"/>
                  <a:gd name="T21" fmla="*/ 704 h 930"/>
                  <a:gd name="T22" fmla="*/ 1259 w 1607"/>
                  <a:gd name="T23" fmla="*/ 724 h 930"/>
                  <a:gd name="T24" fmla="*/ 1169 w 1607"/>
                  <a:gd name="T25" fmla="*/ 684 h 930"/>
                  <a:gd name="T26" fmla="*/ 1123 w 1607"/>
                  <a:gd name="T27" fmla="*/ 643 h 930"/>
                  <a:gd name="T28" fmla="*/ 1169 w 1607"/>
                  <a:gd name="T29" fmla="*/ 684 h 930"/>
                  <a:gd name="T30" fmla="*/ 1033 w 1607"/>
                  <a:gd name="T31" fmla="*/ 603 h 930"/>
                  <a:gd name="T32" fmla="*/ 1088 w 1607"/>
                  <a:gd name="T33" fmla="*/ 623 h 930"/>
                  <a:gd name="T34" fmla="*/ 997 w 1607"/>
                  <a:gd name="T35" fmla="*/ 583 h 930"/>
                  <a:gd name="T36" fmla="*/ 952 w 1607"/>
                  <a:gd name="T37" fmla="*/ 543 h 930"/>
                  <a:gd name="T38" fmla="*/ 997 w 1607"/>
                  <a:gd name="T39" fmla="*/ 583 h 930"/>
                  <a:gd name="T40" fmla="*/ 861 w 1607"/>
                  <a:gd name="T41" fmla="*/ 503 h 930"/>
                  <a:gd name="T42" fmla="*/ 917 w 1607"/>
                  <a:gd name="T43" fmla="*/ 523 h 930"/>
                  <a:gd name="T44" fmla="*/ 826 w 1607"/>
                  <a:gd name="T45" fmla="*/ 483 h 930"/>
                  <a:gd name="T46" fmla="*/ 776 w 1607"/>
                  <a:gd name="T47" fmla="*/ 442 h 930"/>
                  <a:gd name="T48" fmla="*/ 826 w 1607"/>
                  <a:gd name="T49" fmla="*/ 483 h 930"/>
                  <a:gd name="T50" fmla="*/ 685 w 1607"/>
                  <a:gd name="T51" fmla="*/ 402 h 930"/>
                  <a:gd name="T52" fmla="*/ 741 w 1607"/>
                  <a:gd name="T53" fmla="*/ 427 h 930"/>
                  <a:gd name="T54" fmla="*/ 650 w 1607"/>
                  <a:gd name="T55" fmla="*/ 382 h 930"/>
                  <a:gd name="T56" fmla="*/ 605 w 1607"/>
                  <a:gd name="T57" fmla="*/ 347 h 930"/>
                  <a:gd name="T58" fmla="*/ 650 w 1607"/>
                  <a:gd name="T59" fmla="*/ 382 h 930"/>
                  <a:gd name="T60" fmla="*/ 514 w 1607"/>
                  <a:gd name="T61" fmla="*/ 302 h 930"/>
                  <a:gd name="T62" fmla="*/ 569 w 1607"/>
                  <a:gd name="T63" fmla="*/ 327 h 930"/>
                  <a:gd name="T64" fmla="*/ 479 w 1607"/>
                  <a:gd name="T65" fmla="*/ 286 h 930"/>
                  <a:gd name="T66" fmla="*/ 433 w 1607"/>
                  <a:gd name="T67" fmla="*/ 246 h 930"/>
                  <a:gd name="T68" fmla="*/ 479 w 1607"/>
                  <a:gd name="T69" fmla="*/ 286 h 930"/>
                  <a:gd name="T70" fmla="*/ 343 w 1607"/>
                  <a:gd name="T71" fmla="*/ 206 h 930"/>
                  <a:gd name="T72" fmla="*/ 398 w 1607"/>
                  <a:gd name="T73" fmla="*/ 226 h 930"/>
                  <a:gd name="T74" fmla="*/ 308 w 1607"/>
                  <a:gd name="T75" fmla="*/ 186 h 930"/>
                  <a:gd name="T76" fmla="*/ 257 w 1607"/>
                  <a:gd name="T77" fmla="*/ 146 h 930"/>
                  <a:gd name="T78" fmla="*/ 308 w 1607"/>
                  <a:gd name="T79" fmla="*/ 186 h 930"/>
                  <a:gd name="T80" fmla="*/ 167 w 1607"/>
                  <a:gd name="T81" fmla="*/ 105 h 930"/>
                  <a:gd name="T82" fmla="*/ 222 w 1607"/>
                  <a:gd name="T83" fmla="*/ 126 h 930"/>
                  <a:gd name="T84" fmla="*/ 131 w 1607"/>
                  <a:gd name="T85" fmla="*/ 85 h 930"/>
                  <a:gd name="T86" fmla="*/ 86 w 1607"/>
                  <a:gd name="T87" fmla="*/ 45 h 930"/>
                  <a:gd name="T88" fmla="*/ 131 w 1607"/>
                  <a:gd name="T89" fmla="*/ 85 h 930"/>
                  <a:gd name="T90" fmla="*/ 0 w 1607"/>
                  <a:gd name="T91" fmla="*/ 10 h 930"/>
                  <a:gd name="T92" fmla="*/ 51 w 1607"/>
                  <a:gd name="T93" fmla="*/ 25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7" h="930">
                    <a:moveTo>
                      <a:pt x="1602" y="930"/>
                    </a:moveTo>
                    <a:lnTo>
                      <a:pt x="1551" y="900"/>
                    </a:lnTo>
                    <a:lnTo>
                      <a:pt x="1556" y="895"/>
                    </a:lnTo>
                    <a:lnTo>
                      <a:pt x="1607" y="925"/>
                    </a:lnTo>
                    <a:lnTo>
                      <a:pt x="1602" y="930"/>
                    </a:lnTo>
                    <a:moveTo>
                      <a:pt x="1516" y="880"/>
                    </a:moveTo>
                    <a:lnTo>
                      <a:pt x="1466" y="855"/>
                    </a:lnTo>
                    <a:lnTo>
                      <a:pt x="1471" y="845"/>
                    </a:lnTo>
                    <a:lnTo>
                      <a:pt x="1521" y="875"/>
                    </a:lnTo>
                    <a:lnTo>
                      <a:pt x="1516" y="880"/>
                    </a:lnTo>
                    <a:moveTo>
                      <a:pt x="1430" y="835"/>
                    </a:moveTo>
                    <a:lnTo>
                      <a:pt x="1380" y="804"/>
                    </a:lnTo>
                    <a:lnTo>
                      <a:pt x="1385" y="794"/>
                    </a:lnTo>
                    <a:lnTo>
                      <a:pt x="1435" y="825"/>
                    </a:lnTo>
                    <a:lnTo>
                      <a:pt x="1430" y="835"/>
                    </a:lnTo>
                    <a:moveTo>
                      <a:pt x="1345" y="784"/>
                    </a:moveTo>
                    <a:lnTo>
                      <a:pt x="1289" y="754"/>
                    </a:lnTo>
                    <a:lnTo>
                      <a:pt x="1294" y="744"/>
                    </a:lnTo>
                    <a:lnTo>
                      <a:pt x="1350" y="774"/>
                    </a:lnTo>
                    <a:lnTo>
                      <a:pt x="1345" y="784"/>
                    </a:lnTo>
                    <a:moveTo>
                      <a:pt x="1254" y="734"/>
                    </a:moveTo>
                    <a:lnTo>
                      <a:pt x="1204" y="704"/>
                    </a:lnTo>
                    <a:lnTo>
                      <a:pt x="1209" y="694"/>
                    </a:lnTo>
                    <a:lnTo>
                      <a:pt x="1259" y="724"/>
                    </a:lnTo>
                    <a:lnTo>
                      <a:pt x="1254" y="734"/>
                    </a:lnTo>
                    <a:moveTo>
                      <a:pt x="1169" y="684"/>
                    </a:moveTo>
                    <a:lnTo>
                      <a:pt x="1118" y="654"/>
                    </a:lnTo>
                    <a:lnTo>
                      <a:pt x="1123" y="643"/>
                    </a:lnTo>
                    <a:lnTo>
                      <a:pt x="1174" y="674"/>
                    </a:lnTo>
                    <a:lnTo>
                      <a:pt x="1169" y="684"/>
                    </a:lnTo>
                    <a:moveTo>
                      <a:pt x="1083" y="633"/>
                    </a:moveTo>
                    <a:lnTo>
                      <a:pt x="1033" y="603"/>
                    </a:lnTo>
                    <a:lnTo>
                      <a:pt x="1038" y="593"/>
                    </a:lnTo>
                    <a:lnTo>
                      <a:pt x="1088" y="623"/>
                    </a:lnTo>
                    <a:lnTo>
                      <a:pt x="1083" y="633"/>
                    </a:lnTo>
                    <a:moveTo>
                      <a:pt x="997" y="583"/>
                    </a:moveTo>
                    <a:lnTo>
                      <a:pt x="947" y="553"/>
                    </a:lnTo>
                    <a:lnTo>
                      <a:pt x="952" y="543"/>
                    </a:lnTo>
                    <a:lnTo>
                      <a:pt x="1002" y="573"/>
                    </a:lnTo>
                    <a:lnTo>
                      <a:pt x="997" y="583"/>
                    </a:lnTo>
                    <a:moveTo>
                      <a:pt x="912" y="533"/>
                    </a:moveTo>
                    <a:lnTo>
                      <a:pt x="861" y="503"/>
                    </a:lnTo>
                    <a:lnTo>
                      <a:pt x="866" y="493"/>
                    </a:lnTo>
                    <a:lnTo>
                      <a:pt x="917" y="523"/>
                    </a:lnTo>
                    <a:lnTo>
                      <a:pt x="912" y="533"/>
                    </a:lnTo>
                    <a:moveTo>
                      <a:pt x="826" y="483"/>
                    </a:moveTo>
                    <a:lnTo>
                      <a:pt x="771" y="452"/>
                    </a:lnTo>
                    <a:lnTo>
                      <a:pt x="776" y="442"/>
                    </a:lnTo>
                    <a:lnTo>
                      <a:pt x="831" y="473"/>
                    </a:lnTo>
                    <a:lnTo>
                      <a:pt x="826" y="483"/>
                    </a:lnTo>
                    <a:moveTo>
                      <a:pt x="736" y="432"/>
                    </a:moveTo>
                    <a:lnTo>
                      <a:pt x="685" y="402"/>
                    </a:lnTo>
                    <a:lnTo>
                      <a:pt x="690" y="397"/>
                    </a:lnTo>
                    <a:lnTo>
                      <a:pt x="741" y="427"/>
                    </a:lnTo>
                    <a:lnTo>
                      <a:pt x="736" y="432"/>
                    </a:lnTo>
                    <a:moveTo>
                      <a:pt x="650" y="382"/>
                    </a:moveTo>
                    <a:lnTo>
                      <a:pt x="600" y="352"/>
                    </a:lnTo>
                    <a:lnTo>
                      <a:pt x="605" y="347"/>
                    </a:lnTo>
                    <a:lnTo>
                      <a:pt x="655" y="377"/>
                    </a:lnTo>
                    <a:lnTo>
                      <a:pt x="650" y="382"/>
                    </a:lnTo>
                    <a:moveTo>
                      <a:pt x="564" y="332"/>
                    </a:moveTo>
                    <a:lnTo>
                      <a:pt x="514" y="302"/>
                    </a:lnTo>
                    <a:lnTo>
                      <a:pt x="519" y="296"/>
                    </a:lnTo>
                    <a:lnTo>
                      <a:pt x="569" y="327"/>
                    </a:lnTo>
                    <a:lnTo>
                      <a:pt x="564" y="332"/>
                    </a:lnTo>
                    <a:moveTo>
                      <a:pt x="479" y="286"/>
                    </a:moveTo>
                    <a:lnTo>
                      <a:pt x="428" y="256"/>
                    </a:lnTo>
                    <a:lnTo>
                      <a:pt x="433" y="246"/>
                    </a:lnTo>
                    <a:lnTo>
                      <a:pt x="484" y="276"/>
                    </a:lnTo>
                    <a:lnTo>
                      <a:pt x="479" y="286"/>
                    </a:lnTo>
                    <a:moveTo>
                      <a:pt x="393" y="236"/>
                    </a:moveTo>
                    <a:lnTo>
                      <a:pt x="343" y="206"/>
                    </a:lnTo>
                    <a:lnTo>
                      <a:pt x="348" y="196"/>
                    </a:lnTo>
                    <a:lnTo>
                      <a:pt x="398" y="226"/>
                    </a:lnTo>
                    <a:lnTo>
                      <a:pt x="393" y="236"/>
                    </a:lnTo>
                    <a:moveTo>
                      <a:pt x="308" y="186"/>
                    </a:moveTo>
                    <a:lnTo>
                      <a:pt x="252" y="156"/>
                    </a:lnTo>
                    <a:lnTo>
                      <a:pt x="257" y="146"/>
                    </a:lnTo>
                    <a:lnTo>
                      <a:pt x="313" y="176"/>
                    </a:lnTo>
                    <a:lnTo>
                      <a:pt x="308" y="186"/>
                    </a:lnTo>
                    <a:moveTo>
                      <a:pt x="217" y="136"/>
                    </a:moveTo>
                    <a:lnTo>
                      <a:pt x="167" y="105"/>
                    </a:lnTo>
                    <a:lnTo>
                      <a:pt x="172" y="95"/>
                    </a:lnTo>
                    <a:lnTo>
                      <a:pt x="222" y="126"/>
                    </a:lnTo>
                    <a:lnTo>
                      <a:pt x="217" y="136"/>
                    </a:lnTo>
                    <a:moveTo>
                      <a:pt x="131" y="85"/>
                    </a:moveTo>
                    <a:lnTo>
                      <a:pt x="81" y="55"/>
                    </a:lnTo>
                    <a:lnTo>
                      <a:pt x="86" y="45"/>
                    </a:lnTo>
                    <a:lnTo>
                      <a:pt x="136" y="75"/>
                    </a:lnTo>
                    <a:lnTo>
                      <a:pt x="131" y="85"/>
                    </a:lnTo>
                    <a:moveTo>
                      <a:pt x="46" y="35"/>
                    </a:moveTo>
                    <a:lnTo>
                      <a:pt x="0" y="10"/>
                    </a:lnTo>
                    <a:lnTo>
                      <a:pt x="5" y="0"/>
                    </a:lnTo>
                    <a:lnTo>
                      <a:pt x="51" y="25"/>
                    </a:lnTo>
                    <a:lnTo>
                      <a:pt x="46" y="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89" name="Freeform 27">
                <a:extLst>
                  <a:ext uri="{FF2B5EF4-FFF2-40B4-BE49-F238E27FC236}">
                    <a16:creationId xmlns:a16="http://schemas.microsoft.com/office/drawing/2014/main" id="{F6E5CA73-2B18-C29F-B08A-8E0522490971}"/>
                  </a:ext>
                </a:extLst>
              </p:cNvPr>
              <p:cNvSpPr>
                <a:spLocks/>
              </p:cNvSpPr>
              <p:nvPr/>
            </p:nvSpPr>
            <p:spPr bwMode="auto">
              <a:xfrm>
                <a:off x="10279" y="4985"/>
                <a:ext cx="30" cy="26"/>
              </a:xfrm>
              <a:custGeom>
                <a:avLst/>
                <a:gdLst>
                  <a:gd name="T0" fmla="*/ 25 w 30"/>
                  <a:gd name="T1" fmla="*/ 26 h 26"/>
                  <a:gd name="T2" fmla="*/ 0 w 30"/>
                  <a:gd name="T3" fmla="*/ 10 h 26"/>
                  <a:gd name="T4" fmla="*/ 5 w 30"/>
                  <a:gd name="T5" fmla="*/ 0 h 26"/>
                  <a:gd name="T6" fmla="*/ 30 w 30"/>
                  <a:gd name="T7" fmla="*/ 16 h 26"/>
                  <a:gd name="T8" fmla="*/ 25 w 30"/>
                  <a:gd name="T9" fmla="*/ 26 h 26"/>
                </a:gdLst>
                <a:ahLst/>
                <a:cxnLst>
                  <a:cxn ang="0">
                    <a:pos x="T0" y="T1"/>
                  </a:cxn>
                  <a:cxn ang="0">
                    <a:pos x="T2" y="T3"/>
                  </a:cxn>
                  <a:cxn ang="0">
                    <a:pos x="T4" y="T5"/>
                  </a:cxn>
                  <a:cxn ang="0">
                    <a:pos x="T6" y="T7"/>
                  </a:cxn>
                  <a:cxn ang="0">
                    <a:pos x="T8" y="T9"/>
                  </a:cxn>
                </a:cxnLst>
                <a:rect l="0" t="0" r="r" b="b"/>
                <a:pathLst>
                  <a:path w="30" h="26">
                    <a:moveTo>
                      <a:pt x="25" y="26"/>
                    </a:moveTo>
                    <a:lnTo>
                      <a:pt x="0" y="10"/>
                    </a:lnTo>
                    <a:lnTo>
                      <a:pt x="5" y="0"/>
                    </a:lnTo>
                    <a:lnTo>
                      <a:pt x="30" y="16"/>
                    </a:lnTo>
                    <a:lnTo>
                      <a:pt x="25" y="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90" name="Freeform 28">
                <a:extLst>
                  <a:ext uri="{FF2B5EF4-FFF2-40B4-BE49-F238E27FC236}">
                    <a16:creationId xmlns:a16="http://schemas.microsoft.com/office/drawing/2014/main" id="{226E6C09-65D5-656D-7D4B-282507A5B6DB}"/>
                  </a:ext>
                </a:extLst>
              </p:cNvPr>
              <p:cNvSpPr>
                <a:spLocks noEditPoints="1"/>
              </p:cNvSpPr>
              <p:nvPr/>
            </p:nvSpPr>
            <p:spPr bwMode="auto">
              <a:xfrm>
                <a:off x="8643" y="4040"/>
                <a:ext cx="1606" cy="935"/>
              </a:xfrm>
              <a:custGeom>
                <a:avLst/>
                <a:gdLst>
                  <a:gd name="T0" fmla="*/ 1550 w 1606"/>
                  <a:gd name="T1" fmla="*/ 905 h 935"/>
                  <a:gd name="T2" fmla="*/ 1606 w 1606"/>
                  <a:gd name="T3" fmla="*/ 925 h 935"/>
                  <a:gd name="T4" fmla="*/ 1515 w 1606"/>
                  <a:gd name="T5" fmla="*/ 885 h 935"/>
                  <a:gd name="T6" fmla="*/ 1470 w 1606"/>
                  <a:gd name="T7" fmla="*/ 845 h 935"/>
                  <a:gd name="T8" fmla="*/ 1515 w 1606"/>
                  <a:gd name="T9" fmla="*/ 885 h 935"/>
                  <a:gd name="T10" fmla="*/ 1374 w 1606"/>
                  <a:gd name="T11" fmla="*/ 805 h 935"/>
                  <a:gd name="T12" fmla="*/ 1435 w 1606"/>
                  <a:gd name="T13" fmla="*/ 825 h 935"/>
                  <a:gd name="T14" fmla="*/ 1344 w 1606"/>
                  <a:gd name="T15" fmla="*/ 785 h 935"/>
                  <a:gd name="T16" fmla="*/ 1294 w 1606"/>
                  <a:gd name="T17" fmla="*/ 744 h 935"/>
                  <a:gd name="T18" fmla="*/ 1344 w 1606"/>
                  <a:gd name="T19" fmla="*/ 785 h 935"/>
                  <a:gd name="T20" fmla="*/ 1203 w 1606"/>
                  <a:gd name="T21" fmla="*/ 704 h 935"/>
                  <a:gd name="T22" fmla="*/ 1258 w 1606"/>
                  <a:gd name="T23" fmla="*/ 724 h 935"/>
                  <a:gd name="T24" fmla="*/ 1168 w 1606"/>
                  <a:gd name="T25" fmla="*/ 684 h 935"/>
                  <a:gd name="T26" fmla="*/ 1122 w 1606"/>
                  <a:gd name="T27" fmla="*/ 649 h 935"/>
                  <a:gd name="T28" fmla="*/ 1168 w 1606"/>
                  <a:gd name="T29" fmla="*/ 684 h 935"/>
                  <a:gd name="T30" fmla="*/ 1032 w 1606"/>
                  <a:gd name="T31" fmla="*/ 603 h 935"/>
                  <a:gd name="T32" fmla="*/ 1087 w 1606"/>
                  <a:gd name="T33" fmla="*/ 629 h 935"/>
                  <a:gd name="T34" fmla="*/ 997 w 1606"/>
                  <a:gd name="T35" fmla="*/ 583 h 935"/>
                  <a:gd name="T36" fmla="*/ 951 w 1606"/>
                  <a:gd name="T37" fmla="*/ 548 h 935"/>
                  <a:gd name="T38" fmla="*/ 997 w 1606"/>
                  <a:gd name="T39" fmla="*/ 583 h 935"/>
                  <a:gd name="T40" fmla="*/ 856 w 1606"/>
                  <a:gd name="T41" fmla="*/ 508 h 935"/>
                  <a:gd name="T42" fmla="*/ 916 w 1606"/>
                  <a:gd name="T43" fmla="*/ 528 h 935"/>
                  <a:gd name="T44" fmla="*/ 825 w 1606"/>
                  <a:gd name="T45" fmla="*/ 488 h 935"/>
                  <a:gd name="T46" fmla="*/ 775 w 1606"/>
                  <a:gd name="T47" fmla="*/ 448 h 935"/>
                  <a:gd name="T48" fmla="*/ 825 w 1606"/>
                  <a:gd name="T49" fmla="*/ 488 h 935"/>
                  <a:gd name="T50" fmla="*/ 684 w 1606"/>
                  <a:gd name="T51" fmla="*/ 407 h 935"/>
                  <a:gd name="T52" fmla="*/ 740 w 1606"/>
                  <a:gd name="T53" fmla="*/ 427 h 935"/>
                  <a:gd name="T54" fmla="*/ 649 w 1606"/>
                  <a:gd name="T55" fmla="*/ 387 h 935"/>
                  <a:gd name="T56" fmla="*/ 604 w 1606"/>
                  <a:gd name="T57" fmla="*/ 347 h 935"/>
                  <a:gd name="T58" fmla="*/ 649 w 1606"/>
                  <a:gd name="T59" fmla="*/ 387 h 935"/>
                  <a:gd name="T60" fmla="*/ 513 w 1606"/>
                  <a:gd name="T61" fmla="*/ 307 h 935"/>
                  <a:gd name="T62" fmla="*/ 569 w 1606"/>
                  <a:gd name="T63" fmla="*/ 327 h 935"/>
                  <a:gd name="T64" fmla="*/ 478 w 1606"/>
                  <a:gd name="T65" fmla="*/ 287 h 935"/>
                  <a:gd name="T66" fmla="*/ 433 w 1606"/>
                  <a:gd name="T67" fmla="*/ 246 h 935"/>
                  <a:gd name="T68" fmla="*/ 478 w 1606"/>
                  <a:gd name="T69" fmla="*/ 287 h 935"/>
                  <a:gd name="T70" fmla="*/ 337 w 1606"/>
                  <a:gd name="T71" fmla="*/ 206 h 935"/>
                  <a:gd name="T72" fmla="*/ 397 w 1606"/>
                  <a:gd name="T73" fmla="*/ 226 h 935"/>
                  <a:gd name="T74" fmla="*/ 307 w 1606"/>
                  <a:gd name="T75" fmla="*/ 186 h 935"/>
                  <a:gd name="T76" fmla="*/ 256 w 1606"/>
                  <a:gd name="T77" fmla="*/ 146 h 935"/>
                  <a:gd name="T78" fmla="*/ 307 w 1606"/>
                  <a:gd name="T79" fmla="*/ 186 h 935"/>
                  <a:gd name="T80" fmla="*/ 166 w 1606"/>
                  <a:gd name="T81" fmla="*/ 106 h 935"/>
                  <a:gd name="T82" fmla="*/ 221 w 1606"/>
                  <a:gd name="T83" fmla="*/ 126 h 935"/>
                  <a:gd name="T84" fmla="*/ 131 w 1606"/>
                  <a:gd name="T85" fmla="*/ 86 h 935"/>
                  <a:gd name="T86" fmla="*/ 85 w 1606"/>
                  <a:gd name="T87" fmla="*/ 50 h 935"/>
                  <a:gd name="T88" fmla="*/ 131 w 1606"/>
                  <a:gd name="T89" fmla="*/ 86 h 935"/>
                  <a:gd name="T90" fmla="*/ 0 w 1606"/>
                  <a:gd name="T91" fmla="*/ 10 h 935"/>
                  <a:gd name="T92" fmla="*/ 50 w 1606"/>
                  <a:gd name="T93" fmla="*/ 30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6" h="935">
                    <a:moveTo>
                      <a:pt x="1601" y="935"/>
                    </a:moveTo>
                    <a:lnTo>
                      <a:pt x="1550" y="905"/>
                    </a:lnTo>
                    <a:lnTo>
                      <a:pt x="1555" y="895"/>
                    </a:lnTo>
                    <a:lnTo>
                      <a:pt x="1606" y="925"/>
                    </a:lnTo>
                    <a:lnTo>
                      <a:pt x="1601" y="935"/>
                    </a:lnTo>
                    <a:close/>
                    <a:moveTo>
                      <a:pt x="1515" y="885"/>
                    </a:moveTo>
                    <a:lnTo>
                      <a:pt x="1465" y="855"/>
                    </a:lnTo>
                    <a:lnTo>
                      <a:pt x="1470" y="845"/>
                    </a:lnTo>
                    <a:lnTo>
                      <a:pt x="1520" y="875"/>
                    </a:lnTo>
                    <a:lnTo>
                      <a:pt x="1515" y="885"/>
                    </a:lnTo>
                    <a:close/>
                    <a:moveTo>
                      <a:pt x="1430" y="835"/>
                    </a:moveTo>
                    <a:lnTo>
                      <a:pt x="1374" y="805"/>
                    </a:lnTo>
                    <a:lnTo>
                      <a:pt x="1379" y="795"/>
                    </a:lnTo>
                    <a:lnTo>
                      <a:pt x="1435" y="825"/>
                    </a:lnTo>
                    <a:lnTo>
                      <a:pt x="1430" y="835"/>
                    </a:lnTo>
                    <a:close/>
                    <a:moveTo>
                      <a:pt x="1344" y="785"/>
                    </a:moveTo>
                    <a:lnTo>
                      <a:pt x="1289" y="754"/>
                    </a:lnTo>
                    <a:lnTo>
                      <a:pt x="1294" y="744"/>
                    </a:lnTo>
                    <a:lnTo>
                      <a:pt x="1349" y="774"/>
                    </a:lnTo>
                    <a:lnTo>
                      <a:pt x="1344" y="785"/>
                    </a:lnTo>
                    <a:close/>
                    <a:moveTo>
                      <a:pt x="1253" y="734"/>
                    </a:moveTo>
                    <a:lnTo>
                      <a:pt x="1203" y="704"/>
                    </a:lnTo>
                    <a:lnTo>
                      <a:pt x="1208" y="694"/>
                    </a:lnTo>
                    <a:lnTo>
                      <a:pt x="1258" y="724"/>
                    </a:lnTo>
                    <a:lnTo>
                      <a:pt x="1253" y="734"/>
                    </a:lnTo>
                    <a:close/>
                    <a:moveTo>
                      <a:pt x="1168" y="684"/>
                    </a:moveTo>
                    <a:lnTo>
                      <a:pt x="1117" y="654"/>
                    </a:lnTo>
                    <a:lnTo>
                      <a:pt x="1122" y="649"/>
                    </a:lnTo>
                    <a:lnTo>
                      <a:pt x="1173" y="679"/>
                    </a:lnTo>
                    <a:lnTo>
                      <a:pt x="1168" y="684"/>
                    </a:lnTo>
                    <a:close/>
                    <a:moveTo>
                      <a:pt x="1082" y="634"/>
                    </a:moveTo>
                    <a:lnTo>
                      <a:pt x="1032" y="603"/>
                    </a:lnTo>
                    <a:lnTo>
                      <a:pt x="1037" y="598"/>
                    </a:lnTo>
                    <a:lnTo>
                      <a:pt x="1087" y="629"/>
                    </a:lnTo>
                    <a:lnTo>
                      <a:pt x="1082" y="634"/>
                    </a:lnTo>
                    <a:close/>
                    <a:moveTo>
                      <a:pt x="997" y="583"/>
                    </a:moveTo>
                    <a:lnTo>
                      <a:pt x="946" y="553"/>
                    </a:lnTo>
                    <a:lnTo>
                      <a:pt x="951" y="548"/>
                    </a:lnTo>
                    <a:lnTo>
                      <a:pt x="1002" y="578"/>
                    </a:lnTo>
                    <a:lnTo>
                      <a:pt x="997" y="583"/>
                    </a:lnTo>
                    <a:close/>
                    <a:moveTo>
                      <a:pt x="911" y="533"/>
                    </a:moveTo>
                    <a:lnTo>
                      <a:pt x="856" y="508"/>
                    </a:lnTo>
                    <a:lnTo>
                      <a:pt x="861" y="498"/>
                    </a:lnTo>
                    <a:lnTo>
                      <a:pt x="916" y="528"/>
                    </a:lnTo>
                    <a:lnTo>
                      <a:pt x="911" y="533"/>
                    </a:lnTo>
                    <a:close/>
                    <a:moveTo>
                      <a:pt x="825" y="488"/>
                    </a:moveTo>
                    <a:lnTo>
                      <a:pt x="770" y="458"/>
                    </a:lnTo>
                    <a:lnTo>
                      <a:pt x="775" y="448"/>
                    </a:lnTo>
                    <a:lnTo>
                      <a:pt x="830" y="478"/>
                    </a:lnTo>
                    <a:lnTo>
                      <a:pt x="825" y="488"/>
                    </a:lnTo>
                    <a:close/>
                    <a:moveTo>
                      <a:pt x="735" y="438"/>
                    </a:moveTo>
                    <a:lnTo>
                      <a:pt x="684" y="407"/>
                    </a:lnTo>
                    <a:lnTo>
                      <a:pt x="689" y="397"/>
                    </a:lnTo>
                    <a:lnTo>
                      <a:pt x="740" y="427"/>
                    </a:lnTo>
                    <a:lnTo>
                      <a:pt x="735" y="438"/>
                    </a:lnTo>
                    <a:close/>
                    <a:moveTo>
                      <a:pt x="649" y="387"/>
                    </a:moveTo>
                    <a:lnTo>
                      <a:pt x="599" y="357"/>
                    </a:lnTo>
                    <a:lnTo>
                      <a:pt x="604" y="347"/>
                    </a:lnTo>
                    <a:lnTo>
                      <a:pt x="654" y="377"/>
                    </a:lnTo>
                    <a:lnTo>
                      <a:pt x="649" y="387"/>
                    </a:lnTo>
                    <a:close/>
                    <a:moveTo>
                      <a:pt x="564" y="337"/>
                    </a:moveTo>
                    <a:lnTo>
                      <a:pt x="513" y="307"/>
                    </a:lnTo>
                    <a:lnTo>
                      <a:pt x="518" y="297"/>
                    </a:lnTo>
                    <a:lnTo>
                      <a:pt x="569" y="327"/>
                    </a:lnTo>
                    <a:lnTo>
                      <a:pt x="564" y="337"/>
                    </a:lnTo>
                    <a:close/>
                    <a:moveTo>
                      <a:pt x="478" y="287"/>
                    </a:moveTo>
                    <a:lnTo>
                      <a:pt x="428" y="257"/>
                    </a:lnTo>
                    <a:lnTo>
                      <a:pt x="433" y="246"/>
                    </a:lnTo>
                    <a:lnTo>
                      <a:pt x="483" y="277"/>
                    </a:lnTo>
                    <a:lnTo>
                      <a:pt x="478" y="287"/>
                    </a:lnTo>
                    <a:close/>
                    <a:moveTo>
                      <a:pt x="392" y="236"/>
                    </a:moveTo>
                    <a:lnTo>
                      <a:pt x="337" y="206"/>
                    </a:lnTo>
                    <a:lnTo>
                      <a:pt x="342" y="196"/>
                    </a:lnTo>
                    <a:lnTo>
                      <a:pt x="397" y="226"/>
                    </a:lnTo>
                    <a:lnTo>
                      <a:pt x="392" y="236"/>
                    </a:lnTo>
                    <a:close/>
                    <a:moveTo>
                      <a:pt x="307" y="186"/>
                    </a:moveTo>
                    <a:lnTo>
                      <a:pt x="251" y="156"/>
                    </a:lnTo>
                    <a:lnTo>
                      <a:pt x="256" y="146"/>
                    </a:lnTo>
                    <a:lnTo>
                      <a:pt x="312" y="176"/>
                    </a:lnTo>
                    <a:lnTo>
                      <a:pt x="307" y="186"/>
                    </a:lnTo>
                    <a:close/>
                    <a:moveTo>
                      <a:pt x="216" y="136"/>
                    </a:moveTo>
                    <a:lnTo>
                      <a:pt x="166" y="106"/>
                    </a:lnTo>
                    <a:lnTo>
                      <a:pt x="171" y="101"/>
                    </a:lnTo>
                    <a:lnTo>
                      <a:pt x="221" y="126"/>
                    </a:lnTo>
                    <a:lnTo>
                      <a:pt x="216" y="136"/>
                    </a:lnTo>
                    <a:close/>
                    <a:moveTo>
                      <a:pt x="131" y="86"/>
                    </a:moveTo>
                    <a:lnTo>
                      <a:pt x="80" y="55"/>
                    </a:lnTo>
                    <a:lnTo>
                      <a:pt x="85" y="50"/>
                    </a:lnTo>
                    <a:lnTo>
                      <a:pt x="136" y="80"/>
                    </a:lnTo>
                    <a:lnTo>
                      <a:pt x="131" y="86"/>
                    </a:lnTo>
                    <a:close/>
                    <a:moveTo>
                      <a:pt x="45" y="35"/>
                    </a:moveTo>
                    <a:lnTo>
                      <a:pt x="0" y="10"/>
                    </a:lnTo>
                    <a:lnTo>
                      <a:pt x="5" y="0"/>
                    </a:lnTo>
                    <a:lnTo>
                      <a:pt x="50" y="30"/>
                    </a:lnTo>
                    <a:lnTo>
                      <a:pt x="45" y="3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91" name="Freeform 29">
                <a:extLst>
                  <a:ext uri="{FF2B5EF4-FFF2-40B4-BE49-F238E27FC236}">
                    <a16:creationId xmlns:a16="http://schemas.microsoft.com/office/drawing/2014/main" id="{A2ADF69A-82F8-96CB-A173-B5BEF86B3187}"/>
                  </a:ext>
                </a:extLst>
              </p:cNvPr>
              <p:cNvSpPr>
                <a:spLocks/>
              </p:cNvSpPr>
              <p:nvPr/>
            </p:nvSpPr>
            <p:spPr bwMode="auto">
              <a:xfrm>
                <a:off x="11070" y="4191"/>
                <a:ext cx="35" cy="25"/>
              </a:xfrm>
              <a:custGeom>
                <a:avLst/>
                <a:gdLst>
                  <a:gd name="T0" fmla="*/ 30 w 35"/>
                  <a:gd name="T1" fmla="*/ 25 h 25"/>
                  <a:gd name="T2" fmla="*/ 0 w 35"/>
                  <a:gd name="T3" fmla="*/ 10 h 25"/>
                  <a:gd name="T4" fmla="*/ 5 w 35"/>
                  <a:gd name="T5" fmla="*/ 0 h 25"/>
                  <a:gd name="T6" fmla="*/ 35 w 35"/>
                  <a:gd name="T7" fmla="*/ 15 h 25"/>
                  <a:gd name="T8" fmla="*/ 30 w 35"/>
                  <a:gd name="T9" fmla="*/ 25 h 25"/>
                </a:gdLst>
                <a:ahLst/>
                <a:cxnLst>
                  <a:cxn ang="0">
                    <a:pos x="T0" y="T1"/>
                  </a:cxn>
                  <a:cxn ang="0">
                    <a:pos x="T2" y="T3"/>
                  </a:cxn>
                  <a:cxn ang="0">
                    <a:pos x="T4" y="T5"/>
                  </a:cxn>
                  <a:cxn ang="0">
                    <a:pos x="T6" y="T7"/>
                  </a:cxn>
                  <a:cxn ang="0">
                    <a:pos x="T8" y="T9"/>
                  </a:cxn>
                </a:cxnLst>
                <a:rect l="0" t="0" r="r" b="b"/>
                <a:pathLst>
                  <a:path w="35" h="25">
                    <a:moveTo>
                      <a:pt x="30" y="25"/>
                    </a:moveTo>
                    <a:lnTo>
                      <a:pt x="0" y="10"/>
                    </a:lnTo>
                    <a:lnTo>
                      <a:pt x="5" y="0"/>
                    </a:lnTo>
                    <a:lnTo>
                      <a:pt x="35" y="15"/>
                    </a:lnTo>
                    <a:lnTo>
                      <a:pt x="30" y="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92" name="Freeform 30">
                <a:extLst>
                  <a:ext uri="{FF2B5EF4-FFF2-40B4-BE49-F238E27FC236}">
                    <a16:creationId xmlns:a16="http://schemas.microsoft.com/office/drawing/2014/main" id="{ADD83D57-8460-D753-C4DE-C6F0169C16B3}"/>
                  </a:ext>
                </a:extLst>
              </p:cNvPr>
              <p:cNvSpPr>
                <a:spLocks noEditPoints="1"/>
              </p:cNvSpPr>
              <p:nvPr/>
            </p:nvSpPr>
            <p:spPr bwMode="auto">
              <a:xfrm>
                <a:off x="9433" y="3251"/>
                <a:ext cx="1611" cy="930"/>
              </a:xfrm>
              <a:custGeom>
                <a:avLst/>
                <a:gdLst>
                  <a:gd name="T0" fmla="*/ 1551 w 1611"/>
                  <a:gd name="T1" fmla="*/ 900 h 930"/>
                  <a:gd name="T2" fmla="*/ 1611 w 1611"/>
                  <a:gd name="T3" fmla="*/ 920 h 930"/>
                  <a:gd name="T4" fmla="*/ 1516 w 1611"/>
                  <a:gd name="T5" fmla="*/ 880 h 930"/>
                  <a:gd name="T6" fmla="*/ 1470 w 1611"/>
                  <a:gd name="T7" fmla="*/ 844 h 930"/>
                  <a:gd name="T8" fmla="*/ 1516 w 1611"/>
                  <a:gd name="T9" fmla="*/ 880 h 930"/>
                  <a:gd name="T10" fmla="*/ 1380 w 1611"/>
                  <a:gd name="T11" fmla="*/ 799 h 930"/>
                  <a:gd name="T12" fmla="*/ 1435 w 1611"/>
                  <a:gd name="T13" fmla="*/ 824 h 930"/>
                  <a:gd name="T14" fmla="*/ 1345 w 1611"/>
                  <a:gd name="T15" fmla="*/ 779 h 930"/>
                  <a:gd name="T16" fmla="*/ 1299 w 1611"/>
                  <a:gd name="T17" fmla="*/ 744 h 930"/>
                  <a:gd name="T18" fmla="*/ 1345 w 1611"/>
                  <a:gd name="T19" fmla="*/ 779 h 930"/>
                  <a:gd name="T20" fmla="*/ 1209 w 1611"/>
                  <a:gd name="T21" fmla="*/ 704 h 930"/>
                  <a:gd name="T22" fmla="*/ 1264 w 1611"/>
                  <a:gd name="T23" fmla="*/ 724 h 930"/>
                  <a:gd name="T24" fmla="*/ 1173 w 1611"/>
                  <a:gd name="T25" fmla="*/ 683 h 930"/>
                  <a:gd name="T26" fmla="*/ 1123 w 1611"/>
                  <a:gd name="T27" fmla="*/ 643 h 930"/>
                  <a:gd name="T28" fmla="*/ 1173 w 1611"/>
                  <a:gd name="T29" fmla="*/ 683 h 930"/>
                  <a:gd name="T30" fmla="*/ 1032 w 1611"/>
                  <a:gd name="T31" fmla="*/ 603 h 930"/>
                  <a:gd name="T32" fmla="*/ 1088 w 1611"/>
                  <a:gd name="T33" fmla="*/ 623 h 930"/>
                  <a:gd name="T34" fmla="*/ 997 w 1611"/>
                  <a:gd name="T35" fmla="*/ 583 h 930"/>
                  <a:gd name="T36" fmla="*/ 952 w 1611"/>
                  <a:gd name="T37" fmla="*/ 543 h 930"/>
                  <a:gd name="T38" fmla="*/ 997 w 1611"/>
                  <a:gd name="T39" fmla="*/ 583 h 930"/>
                  <a:gd name="T40" fmla="*/ 861 w 1611"/>
                  <a:gd name="T41" fmla="*/ 502 h 930"/>
                  <a:gd name="T42" fmla="*/ 917 w 1611"/>
                  <a:gd name="T43" fmla="*/ 523 h 930"/>
                  <a:gd name="T44" fmla="*/ 826 w 1611"/>
                  <a:gd name="T45" fmla="*/ 482 h 930"/>
                  <a:gd name="T46" fmla="*/ 781 w 1611"/>
                  <a:gd name="T47" fmla="*/ 442 h 930"/>
                  <a:gd name="T48" fmla="*/ 826 w 1611"/>
                  <a:gd name="T49" fmla="*/ 482 h 930"/>
                  <a:gd name="T50" fmla="*/ 690 w 1611"/>
                  <a:gd name="T51" fmla="*/ 402 h 930"/>
                  <a:gd name="T52" fmla="*/ 745 w 1611"/>
                  <a:gd name="T53" fmla="*/ 422 h 930"/>
                  <a:gd name="T54" fmla="*/ 655 w 1611"/>
                  <a:gd name="T55" fmla="*/ 382 h 930"/>
                  <a:gd name="T56" fmla="*/ 604 w 1611"/>
                  <a:gd name="T57" fmla="*/ 341 h 930"/>
                  <a:gd name="T58" fmla="*/ 655 w 1611"/>
                  <a:gd name="T59" fmla="*/ 382 h 930"/>
                  <a:gd name="T60" fmla="*/ 514 w 1611"/>
                  <a:gd name="T61" fmla="*/ 301 h 930"/>
                  <a:gd name="T62" fmla="*/ 569 w 1611"/>
                  <a:gd name="T63" fmla="*/ 321 h 930"/>
                  <a:gd name="T64" fmla="*/ 478 w 1611"/>
                  <a:gd name="T65" fmla="*/ 281 h 930"/>
                  <a:gd name="T66" fmla="*/ 433 w 1611"/>
                  <a:gd name="T67" fmla="*/ 246 h 930"/>
                  <a:gd name="T68" fmla="*/ 478 w 1611"/>
                  <a:gd name="T69" fmla="*/ 281 h 930"/>
                  <a:gd name="T70" fmla="*/ 343 w 1611"/>
                  <a:gd name="T71" fmla="*/ 201 h 930"/>
                  <a:gd name="T72" fmla="*/ 398 w 1611"/>
                  <a:gd name="T73" fmla="*/ 226 h 930"/>
                  <a:gd name="T74" fmla="*/ 307 w 1611"/>
                  <a:gd name="T75" fmla="*/ 181 h 930"/>
                  <a:gd name="T76" fmla="*/ 262 w 1611"/>
                  <a:gd name="T77" fmla="*/ 145 h 930"/>
                  <a:gd name="T78" fmla="*/ 307 w 1611"/>
                  <a:gd name="T79" fmla="*/ 181 h 930"/>
                  <a:gd name="T80" fmla="*/ 171 w 1611"/>
                  <a:gd name="T81" fmla="*/ 105 h 930"/>
                  <a:gd name="T82" fmla="*/ 227 w 1611"/>
                  <a:gd name="T83" fmla="*/ 125 h 930"/>
                  <a:gd name="T84" fmla="*/ 136 w 1611"/>
                  <a:gd name="T85" fmla="*/ 85 h 930"/>
                  <a:gd name="T86" fmla="*/ 86 w 1611"/>
                  <a:gd name="T87" fmla="*/ 45 h 930"/>
                  <a:gd name="T88" fmla="*/ 136 w 1611"/>
                  <a:gd name="T89" fmla="*/ 85 h 930"/>
                  <a:gd name="T90" fmla="*/ 0 w 1611"/>
                  <a:gd name="T91" fmla="*/ 5 h 930"/>
                  <a:gd name="T92" fmla="*/ 50 w 1611"/>
                  <a:gd name="T93" fmla="*/ 25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11" h="930">
                    <a:moveTo>
                      <a:pt x="1606" y="930"/>
                    </a:moveTo>
                    <a:lnTo>
                      <a:pt x="1551" y="900"/>
                    </a:lnTo>
                    <a:lnTo>
                      <a:pt x="1556" y="890"/>
                    </a:lnTo>
                    <a:lnTo>
                      <a:pt x="1611" y="920"/>
                    </a:lnTo>
                    <a:lnTo>
                      <a:pt x="1606" y="930"/>
                    </a:lnTo>
                    <a:close/>
                    <a:moveTo>
                      <a:pt x="1516" y="880"/>
                    </a:moveTo>
                    <a:lnTo>
                      <a:pt x="1465" y="849"/>
                    </a:lnTo>
                    <a:lnTo>
                      <a:pt x="1470" y="844"/>
                    </a:lnTo>
                    <a:lnTo>
                      <a:pt x="1521" y="869"/>
                    </a:lnTo>
                    <a:lnTo>
                      <a:pt x="1516" y="880"/>
                    </a:lnTo>
                    <a:close/>
                    <a:moveTo>
                      <a:pt x="1430" y="829"/>
                    </a:moveTo>
                    <a:lnTo>
                      <a:pt x="1380" y="799"/>
                    </a:lnTo>
                    <a:lnTo>
                      <a:pt x="1385" y="794"/>
                    </a:lnTo>
                    <a:lnTo>
                      <a:pt x="1435" y="824"/>
                    </a:lnTo>
                    <a:lnTo>
                      <a:pt x="1430" y="829"/>
                    </a:lnTo>
                    <a:close/>
                    <a:moveTo>
                      <a:pt x="1345" y="779"/>
                    </a:moveTo>
                    <a:lnTo>
                      <a:pt x="1294" y="749"/>
                    </a:lnTo>
                    <a:lnTo>
                      <a:pt x="1299" y="744"/>
                    </a:lnTo>
                    <a:lnTo>
                      <a:pt x="1350" y="774"/>
                    </a:lnTo>
                    <a:lnTo>
                      <a:pt x="1345" y="779"/>
                    </a:lnTo>
                    <a:close/>
                    <a:moveTo>
                      <a:pt x="1259" y="729"/>
                    </a:moveTo>
                    <a:lnTo>
                      <a:pt x="1209" y="704"/>
                    </a:lnTo>
                    <a:lnTo>
                      <a:pt x="1214" y="693"/>
                    </a:lnTo>
                    <a:lnTo>
                      <a:pt x="1264" y="724"/>
                    </a:lnTo>
                    <a:lnTo>
                      <a:pt x="1259" y="729"/>
                    </a:lnTo>
                    <a:close/>
                    <a:moveTo>
                      <a:pt x="1173" y="683"/>
                    </a:moveTo>
                    <a:lnTo>
                      <a:pt x="1118" y="653"/>
                    </a:lnTo>
                    <a:lnTo>
                      <a:pt x="1123" y="643"/>
                    </a:lnTo>
                    <a:lnTo>
                      <a:pt x="1178" y="673"/>
                    </a:lnTo>
                    <a:lnTo>
                      <a:pt x="1173" y="683"/>
                    </a:lnTo>
                    <a:close/>
                    <a:moveTo>
                      <a:pt x="1083" y="633"/>
                    </a:moveTo>
                    <a:lnTo>
                      <a:pt x="1032" y="603"/>
                    </a:lnTo>
                    <a:lnTo>
                      <a:pt x="1037" y="593"/>
                    </a:lnTo>
                    <a:lnTo>
                      <a:pt x="1088" y="623"/>
                    </a:lnTo>
                    <a:lnTo>
                      <a:pt x="1083" y="633"/>
                    </a:lnTo>
                    <a:close/>
                    <a:moveTo>
                      <a:pt x="997" y="583"/>
                    </a:moveTo>
                    <a:lnTo>
                      <a:pt x="947" y="553"/>
                    </a:lnTo>
                    <a:lnTo>
                      <a:pt x="952" y="543"/>
                    </a:lnTo>
                    <a:lnTo>
                      <a:pt x="1002" y="573"/>
                    </a:lnTo>
                    <a:lnTo>
                      <a:pt x="997" y="583"/>
                    </a:lnTo>
                    <a:close/>
                    <a:moveTo>
                      <a:pt x="912" y="533"/>
                    </a:moveTo>
                    <a:lnTo>
                      <a:pt x="861" y="502"/>
                    </a:lnTo>
                    <a:lnTo>
                      <a:pt x="866" y="492"/>
                    </a:lnTo>
                    <a:lnTo>
                      <a:pt x="917" y="523"/>
                    </a:lnTo>
                    <a:lnTo>
                      <a:pt x="912" y="533"/>
                    </a:lnTo>
                    <a:close/>
                    <a:moveTo>
                      <a:pt x="826" y="482"/>
                    </a:moveTo>
                    <a:lnTo>
                      <a:pt x="776" y="452"/>
                    </a:lnTo>
                    <a:lnTo>
                      <a:pt x="781" y="442"/>
                    </a:lnTo>
                    <a:lnTo>
                      <a:pt x="831" y="472"/>
                    </a:lnTo>
                    <a:lnTo>
                      <a:pt x="826" y="482"/>
                    </a:lnTo>
                    <a:close/>
                    <a:moveTo>
                      <a:pt x="740" y="432"/>
                    </a:moveTo>
                    <a:lnTo>
                      <a:pt x="690" y="402"/>
                    </a:lnTo>
                    <a:lnTo>
                      <a:pt x="695" y="392"/>
                    </a:lnTo>
                    <a:lnTo>
                      <a:pt x="745" y="422"/>
                    </a:lnTo>
                    <a:lnTo>
                      <a:pt x="740" y="432"/>
                    </a:lnTo>
                    <a:close/>
                    <a:moveTo>
                      <a:pt x="655" y="382"/>
                    </a:moveTo>
                    <a:lnTo>
                      <a:pt x="599" y="352"/>
                    </a:lnTo>
                    <a:lnTo>
                      <a:pt x="604" y="341"/>
                    </a:lnTo>
                    <a:lnTo>
                      <a:pt x="660" y="372"/>
                    </a:lnTo>
                    <a:lnTo>
                      <a:pt x="655" y="382"/>
                    </a:lnTo>
                    <a:close/>
                    <a:moveTo>
                      <a:pt x="564" y="331"/>
                    </a:moveTo>
                    <a:lnTo>
                      <a:pt x="514" y="301"/>
                    </a:lnTo>
                    <a:lnTo>
                      <a:pt x="519" y="291"/>
                    </a:lnTo>
                    <a:lnTo>
                      <a:pt x="569" y="321"/>
                    </a:lnTo>
                    <a:lnTo>
                      <a:pt x="564" y="331"/>
                    </a:lnTo>
                    <a:close/>
                    <a:moveTo>
                      <a:pt x="478" y="281"/>
                    </a:moveTo>
                    <a:lnTo>
                      <a:pt x="428" y="251"/>
                    </a:lnTo>
                    <a:lnTo>
                      <a:pt x="433" y="246"/>
                    </a:lnTo>
                    <a:lnTo>
                      <a:pt x="484" y="276"/>
                    </a:lnTo>
                    <a:lnTo>
                      <a:pt x="478" y="281"/>
                    </a:lnTo>
                    <a:close/>
                    <a:moveTo>
                      <a:pt x="393" y="231"/>
                    </a:moveTo>
                    <a:lnTo>
                      <a:pt x="343" y="201"/>
                    </a:lnTo>
                    <a:lnTo>
                      <a:pt x="348" y="196"/>
                    </a:lnTo>
                    <a:lnTo>
                      <a:pt x="398" y="226"/>
                    </a:lnTo>
                    <a:lnTo>
                      <a:pt x="393" y="231"/>
                    </a:lnTo>
                    <a:close/>
                    <a:moveTo>
                      <a:pt x="307" y="181"/>
                    </a:moveTo>
                    <a:lnTo>
                      <a:pt x="257" y="150"/>
                    </a:lnTo>
                    <a:lnTo>
                      <a:pt x="262" y="145"/>
                    </a:lnTo>
                    <a:lnTo>
                      <a:pt x="312" y="176"/>
                    </a:lnTo>
                    <a:lnTo>
                      <a:pt x="307" y="181"/>
                    </a:lnTo>
                    <a:close/>
                    <a:moveTo>
                      <a:pt x="222" y="135"/>
                    </a:moveTo>
                    <a:lnTo>
                      <a:pt x="171" y="105"/>
                    </a:lnTo>
                    <a:lnTo>
                      <a:pt x="176" y="95"/>
                    </a:lnTo>
                    <a:lnTo>
                      <a:pt x="227" y="125"/>
                    </a:lnTo>
                    <a:lnTo>
                      <a:pt x="222" y="135"/>
                    </a:lnTo>
                    <a:close/>
                    <a:moveTo>
                      <a:pt x="136" y="85"/>
                    </a:moveTo>
                    <a:lnTo>
                      <a:pt x="81" y="55"/>
                    </a:lnTo>
                    <a:lnTo>
                      <a:pt x="86" y="45"/>
                    </a:lnTo>
                    <a:lnTo>
                      <a:pt x="141" y="75"/>
                    </a:lnTo>
                    <a:lnTo>
                      <a:pt x="136" y="85"/>
                    </a:lnTo>
                    <a:close/>
                    <a:moveTo>
                      <a:pt x="45" y="35"/>
                    </a:moveTo>
                    <a:lnTo>
                      <a:pt x="0" y="5"/>
                    </a:lnTo>
                    <a:lnTo>
                      <a:pt x="5" y="0"/>
                    </a:lnTo>
                    <a:lnTo>
                      <a:pt x="50" y="25"/>
                    </a:lnTo>
                    <a:lnTo>
                      <a:pt x="45" y="3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93" name="Freeform 31">
                <a:extLst>
                  <a:ext uri="{FF2B5EF4-FFF2-40B4-BE49-F238E27FC236}">
                    <a16:creationId xmlns:a16="http://schemas.microsoft.com/office/drawing/2014/main" id="{82B78D8A-CB62-ECCA-203F-C1DCB0CD99CD}"/>
                  </a:ext>
                </a:extLst>
              </p:cNvPr>
              <p:cNvSpPr>
                <a:spLocks/>
              </p:cNvSpPr>
              <p:nvPr/>
            </p:nvSpPr>
            <p:spPr bwMode="auto">
              <a:xfrm>
                <a:off x="14010" y="4256"/>
                <a:ext cx="30" cy="25"/>
              </a:xfrm>
              <a:custGeom>
                <a:avLst/>
                <a:gdLst>
                  <a:gd name="T0" fmla="*/ 25 w 30"/>
                  <a:gd name="T1" fmla="*/ 25 h 25"/>
                  <a:gd name="T2" fmla="*/ 0 w 30"/>
                  <a:gd name="T3" fmla="*/ 10 h 25"/>
                  <a:gd name="T4" fmla="*/ 5 w 30"/>
                  <a:gd name="T5" fmla="*/ 0 h 25"/>
                  <a:gd name="T6" fmla="*/ 30 w 30"/>
                  <a:gd name="T7" fmla="*/ 15 h 25"/>
                  <a:gd name="T8" fmla="*/ 25 w 30"/>
                  <a:gd name="T9" fmla="*/ 25 h 25"/>
                </a:gdLst>
                <a:ahLst/>
                <a:cxnLst>
                  <a:cxn ang="0">
                    <a:pos x="T0" y="T1"/>
                  </a:cxn>
                  <a:cxn ang="0">
                    <a:pos x="T2" y="T3"/>
                  </a:cxn>
                  <a:cxn ang="0">
                    <a:pos x="T4" y="T5"/>
                  </a:cxn>
                  <a:cxn ang="0">
                    <a:pos x="T6" y="T7"/>
                  </a:cxn>
                  <a:cxn ang="0">
                    <a:pos x="T8" y="T9"/>
                  </a:cxn>
                </a:cxnLst>
                <a:rect l="0" t="0" r="r" b="b"/>
                <a:pathLst>
                  <a:path w="30" h="25">
                    <a:moveTo>
                      <a:pt x="25" y="25"/>
                    </a:moveTo>
                    <a:lnTo>
                      <a:pt x="0" y="10"/>
                    </a:lnTo>
                    <a:lnTo>
                      <a:pt x="5" y="0"/>
                    </a:lnTo>
                    <a:lnTo>
                      <a:pt x="30" y="15"/>
                    </a:lnTo>
                    <a:lnTo>
                      <a:pt x="25" y="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94" name="Freeform 32">
                <a:extLst>
                  <a:ext uri="{FF2B5EF4-FFF2-40B4-BE49-F238E27FC236}">
                    <a16:creationId xmlns:a16="http://schemas.microsoft.com/office/drawing/2014/main" id="{4B4C1DEC-E5B8-3152-AEAC-EF313258CB79}"/>
                  </a:ext>
                </a:extLst>
              </p:cNvPr>
              <p:cNvSpPr>
                <a:spLocks noEditPoints="1"/>
              </p:cNvSpPr>
              <p:nvPr/>
            </p:nvSpPr>
            <p:spPr bwMode="auto">
              <a:xfrm>
                <a:off x="12374" y="3311"/>
                <a:ext cx="1606" cy="935"/>
              </a:xfrm>
              <a:custGeom>
                <a:avLst/>
                <a:gdLst>
                  <a:gd name="T0" fmla="*/ 1551 w 1606"/>
                  <a:gd name="T1" fmla="*/ 905 h 935"/>
                  <a:gd name="T2" fmla="*/ 1606 w 1606"/>
                  <a:gd name="T3" fmla="*/ 925 h 935"/>
                  <a:gd name="T4" fmla="*/ 1515 w 1606"/>
                  <a:gd name="T5" fmla="*/ 885 h 935"/>
                  <a:gd name="T6" fmla="*/ 1470 w 1606"/>
                  <a:gd name="T7" fmla="*/ 845 h 935"/>
                  <a:gd name="T8" fmla="*/ 1515 w 1606"/>
                  <a:gd name="T9" fmla="*/ 885 h 935"/>
                  <a:gd name="T10" fmla="*/ 1379 w 1606"/>
                  <a:gd name="T11" fmla="*/ 804 h 935"/>
                  <a:gd name="T12" fmla="*/ 1435 w 1606"/>
                  <a:gd name="T13" fmla="*/ 825 h 935"/>
                  <a:gd name="T14" fmla="*/ 1344 w 1606"/>
                  <a:gd name="T15" fmla="*/ 784 h 935"/>
                  <a:gd name="T16" fmla="*/ 1299 w 1606"/>
                  <a:gd name="T17" fmla="*/ 744 h 935"/>
                  <a:gd name="T18" fmla="*/ 1344 w 1606"/>
                  <a:gd name="T19" fmla="*/ 784 h 935"/>
                  <a:gd name="T20" fmla="*/ 1203 w 1606"/>
                  <a:gd name="T21" fmla="*/ 704 h 935"/>
                  <a:gd name="T22" fmla="*/ 1264 w 1606"/>
                  <a:gd name="T23" fmla="*/ 724 h 935"/>
                  <a:gd name="T24" fmla="*/ 1173 w 1606"/>
                  <a:gd name="T25" fmla="*/ 684 h 935"/>
                  <a:gd name="T26" fmla="*/ 1123 w 1606"/>
                  <a:gd name="T27" fmla="*/ 644 h 935"/>
                  <a:gd name="T28" fmla="*/ 1173 w 1606"/>
                  <a:gd name="T29" fmla="*/ 684 h 935"/>
                  <a:gd name="T30" fmla="*/ 1032 w 1606"/>
                  <a:gd name="T31" fmla="*/ 603 h 935"/>
                  <a:gd name="T32" fmla="*/ 1087 w 1606"/>
                  <a:gd name="T33" fmla="*/ 623 h 935"/>
                  <a:gd name="T34" fmla="*/ 997 w 1606"/>
                  <a:gd name="T35" fmla="*/ 583 h 935"/>
                  <a:gd name="T36" fmla="*/ 951 w 1606"/>
                  <a:gd name="T37" fmla="*/ 548 h 935"/>
                  <a:gd name="T38" fmla="*/ 997 w 1606"/>
                  <a:gd name="T39" fmla="*/ 583 h 935"/>
                  <a:gd name="T40" fmla="*/ 861 w 1606"/>
                  <a:gd name="T41" fmla="*/ 503 h 935"/>
                  <a:gd name="T42" fmla="*/ 916 w 1606"/>
                  <a:gd name="T43" fmla="*/ 528 h 935"/>
                  <a:gd name="T44" fmla="*/ 826 w 1606"/>
                  <a:gd name="T45" fmla="*/ 483 h 935"/>
                  <a:gd name="T46" fmla="*/ 780 w 1606"/>
                  <a:gd name="T47" fmla="*/ 447 h 935"/>
                  <a:gd name="T48" fmla="*/ 826 w 1606"/>
                  <a:gd name="T49" fmla="*/ 483 h 935"/>
                  <a:gd name="T50" fmla="*/ 685 w 1606"/>
                  <a:gd name="T51" fmla="*/ 407 h 935"/>
                  <a:gd name="T52" fmla="*/ 745 w 1606"/>
                  <a:gd name="T53" fmla="*/ 427 h 935"/>
                  <a:gd name="T54" fmla="*/ 654 w 1606"/>
                  <a:gd name="T55" fmla="*/ 387 h 935"/>
                  <a:gd name="T56" fmla="*/ 604 w 1606"/>
                  <a:gd name="T57" fmla="*/ 347 h 935"/>
                  <a:gd name="T58" fmla="*/ 654 w 1606"/>
                  <a:gd name="T59" fmla="*/ 387 h 935"/>
                  <a:gd name="T60" fmla="*/ 513 w 1606"/>
                  <a:gd name="T61" fmla="*/ 307 h 935"/>
                  <a:gd name="T62" fmla="*/ 569 w 1606"/>
                  <a:gd name="T63" fmla="*/ 327 h 935"/>
                  <a:gd name="T64" fmla="*/ 478 w 1606"/>
                  <a:gd name="T65" fmla="*/ 287 h 935"/>
                  <a:gd name="T66" fmla="*/ 433 w 1606"/>
                  <a:gd name="T67" fmla="*/ 246 h 935"/>
                  <a:gd name="T68" fmla="*/ 478 w 1606"/>
                  <a:gd name="T69" fmla="*/ 287 h 935"/>
                  <a:gd name="T70" fmla="*/ 342 w 1606"/>
                  <a:gd name="T71" fmla="*/ 206 h 935"/>
                  <a:gd name="T72" fmla="*/ 398 w 1606"/>
                  <a:gd name="T73" fmla="*/ 226 h 935"/>
                  <a:gd name="T74" fmla="*/ 307 w 1606"/>
                  <a:gd name="T75" fmla="*/ 186 h 935"/>
                  <a:gd name="T76" fmla="*/ 262 w 1606"/>
                  <a:gd name="T77" fmla="*/ 146 h 935"/>
                  <a:gd name="T78" fmla="*/ 307 w 1606"/>
                  <a:gd name="T79" fmla="*/ 186 h 935"/>
                  <a:gd name="T80" fmla="*/ 166 w 1606"/>
                  <a:gd name="T81" fmla="*/ 105 h 935"/>
                  <a:gd name="T82" fmla="*/ 226 w 1606"/>
                  <a:gd name="T83" fmla="*/ 126 h 935"/>
                  <a:gd name="T84" fmla="*/ 131 w 1606"/>
                  <a:gd name="T85" fmla="*/ 85 h 935"/>
                  <a:gd name="T86" fmla="*/ 85 w 1606"/>
                  <a:gd name="T87" fmla="*/ 45 h 935"/>
                  <a:gd name="T88" fmla="*/ 131 w 1606"/>
                  <a:gd name="T89" fmla="*/ 85 h 935"/>
                  <a:gd name="T90" fmla="*/ 0 w 1606"/>
                  <a:gd name="T91" fmla="*/ 10 h 935"/>
                  <a:gd name="T92" fmla="*/ 50 w 1606"/>
                  <a:gd name="T93" fmla="*/ 25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6" h="935">
                    <a:moveTo>
                      <a:pt x="1601" y="935"/>
                    </a:moveTo>
                    <a:lnTo>
                      <a:pt x="1551" y="905"/>
                    </a:lnTo>
                    <a:lnTo>
                      <a:pt x="1556" y="895"/>
                    </a:lnTo>
                    <a:lnTo>
                      <a:pt x="1606" y="925"/>
                    </a:lnTo>
                    <a:lnTo>
                      <a:pt x="1601" y="935"/>
                    </a:lnTo>
                    <a:close/>
                    <a:moveTo>
                      <a:pt x="1515" y="885"/>
                    </a:moveTo>
                    <a:lnTo>
                      <a:pt x="1465" y="855"/>
                    </a:lnTo>
                    <a:lnTo>
                      <a:pt x="1470" y="845"/>
                    </a:lnTo>
                    <a:lnTo>
                      <a:pt x="1520" y="875"/>
                    </a:lnTo>
                    <a:lnTo>
                      <a:pt x="1515" y="885"/>
                    </a:lnTo>
                    <a:close/>
                    <a:moveTo>
                      <a:pt x="1430" y="835"/>
                    </a:moveTo>
                    <a:lnTo>
                      <a:pt x="1379" y="804"/>
                    </a:lnTo>
                    <a:lnTo>
                      <a:pt x="1384" y="794"/>
                    </a:lnTo>
                    <a:lnTo>
                      <a:pt x="1435" y="825"/>
                    </a:lnTo>
                    <a:lnTo>
                      <a:pt x="1430" y="835"/>
                    </a:lnTo>
                    <a:close/>
                    <a:moveTo>
                      <a:pt x="1344" y="784"/>
                    </a:moveTo>
                    <a:lnTo>
                      <a:pt x="1294" y="754"/>
                    </a:lnTo>
                    <a:lnTo>
                      <a:pt x="1299" y="744"/>
                    </a:lnTo>
                    <a:lnTo>
                      <a:pt x="1349" y="774"/>
                    </a:lnTo>
                    <a:lnTo>
                      <a:pt x="1344" y="784"/>
                    </a:lnTo>
                    <a:close/>
                    <a:moveTo>
                      <a:pt x="1259" y="734"/>
                    </a:moveTo>
                    <a:lnTo>
                      <a:pt x="1203" y="704"/>
                    </a:lnTo>
                    <a:lnTo>
                      <a:pt x="1208" y="694"/>
                    </a:lnTo>
                    <a:lnTo>
                      <a:pt x="1264" y="724"/>
                    </a:lnTo>
                    <a:lnTo>
                      <a:pt x="1259" y="734"/>
                    </a:lnTo>
                    <a:close/>
                    <a:moveTo>
                      <a:pt x="1173" y="684"/>
                    </a:moveTo>
                    <a:lnTo>
                      <a:pt x="1118" y="654"/>
                    </a:lnTo>
                    <a:lnTo>
                      <a:pt x="1123" y="644"/>
                    </a:lnTo>
                    <a:lnTo>
                      <a:pt x="1178" y="674"/>
                    </a:lnTo>
                    <a:lnTo>
                      <a:pt x="1173" y="684"/>
                    </a:lnTo>
                    <a:close/>
                    <a:moveTo>
                      <a:pt x="1082" y="633"/>
                    </a:moveTo>
                    <a:lnTo>
                      <a:pt x="1032" y="603"/>
                    </a:lnTo>
                    <a:lnTo>
                      <a:pt x="1037" y="593"/>
                    </a:lnTo>
                    <a:lnTo>
                      <a:pt x="1087" y="623"/>
                    </a:lnTo>
                    <a:lnTo>
                      <a:pt x="1082" y="633"/>
                    </a:lnTo>
                    <a:close/>
                    <a:moveTo>
                      <a:pt x="997" y="583"/>
                    </a:moveTo>
                    <a:lnTo>
                      <a:pt x="946" y="553"/>
                    </a:lnTo>
                    <a:lnTo>
                      <a:pt x="951" y="548"/>
                    </a:lnTo>
                    <a:lnTo>
                      <a:pt x="1002" y="578"/>
                    </a:lnTo>
                    <a:lnTo>
                      <a:pt x="997" y="583"/>
                    </a:lnTo>
                    <a:close/>
                    <a:moveTo>
                      <a:pt x="911" y="533"/>
                    </a:moveTo>
                    <a:lnTo>
                      <a:pt x="861" y="503"/>
                    </a:lnTo>
                    <a:lnTo>
                      <a:pt x="866" y="498"/>
                    </a:lnTo>
                    <a:lnTo>
                      <a:pt x="916" y="528"/>
                    </a:lnTo>
                    <a:lnTo>
                      <a:pt x="911" y="533"/>
                    </a:lnTo>
                    <a:close/>
                    <a:moveTo>
                      <a:pt x="826" y="483"/>
                    </a:moveTo>
                    <a:lnTo>
                      <a:pt x="775" y="452"/>
                    </a:lnTo>
                    <a:lnTo>
                      <a:pt x="780" y="447"/>
                    </a:lnTo>
                    <a:lnTo>
                      <a:pt x="831" y="478"/>
                    </a:lnTo>
                    <a:lnTo>
                      <a:pt x="826" y="483"/>
                    </a:lnTo>
                    <a:close/>
                    <a:moveTo>
                      <a:pt x="740" y="437"/>
                    </a:moveTo>
                    <a:lnTo>
                      <a:pt x="685" y="407"/>
                    </a:lnTo>
                    <a:lnTo>
                      <a:pt x="690" y="397"/>
                    </a:lnTo>
                    <a:lnTo>
                      <a:pt x="745" y="427"/>
                    </a:lnTo>
                    <a:lnTo>
                      <a:pt x="740" y="437"/>
                    </a:lnTo>
                    <a:close/>
                    <a:moveTo>
                      <a:pt x="654" y="387"/>
                    </a:moveTo>
                    <a:lnTo>
                      <a:pt x="599" y="357"/>
                    </a:lnTo>
                    <a:lnTo>
                      <a:pt x="604" y="347"/>
                    </a:lnTo>
                    <a:lnTo>
                      <a:pt x="659" y="377"/>
                    </a:lnTo>
                    <a:lnTo>
                      <a:pt x="654" y="387"/>
                    </a:lnTo>
                    <a:close/>
                    <a:moveTo>
                      <a:pt x="564" y="337"/>
                    </a:moveTo>
                    <a:lnTo>
                      <a:pt x="513" y="307"/>
                    </a:lnTo>
                    <a:lnTo>
                      <a:pt x="518" y="297"/>
                    </a:lnTo>
                    <a:lnTo>
                      <a:pt x="569" y="327"/>
                    </a:lnTo>
                    <a:lnTo>
                      <a:pt x="564" y="337"/>
                    </a:lnTo>
                    <a:close/>
                    <a:moveTo>
                      <a:pt x="478" y="287"/>
                    </a:moveTo>
                    <a:lnTo>
                      <a:pt x="428" y="256"/>
                    </a:lnTo>
                    <a:lnTo>
                      <a:pt x="433" y="246"/>
                    </a:lnTo>
                    <a:lnTo>
                      <a:pt x="483" y="276"/>
                    </a:lnTo>
                    <a:lnTo>
                      <a:pt x="478" y="287"/>
                    </a:lnTo>
                    <a:close/>
                    <a:moveTo>
                      <a:pt x="393" y="236"/>
                    </a:moveTo>
                    <a:lnTo>
                      <a:pt x="342" y="206"/>
                    </a:lnTo>
                    <a:lnTo>
                      <a:pt x="347" y="196"/>
                    </a:lnTo>
                    <a:lnTo>
                      <a:pt x="398" y="226"/>
                    </a:lnTo>
                    <a:lnTo>
                      <a:pt x="393" y="236"/>
                    </a:lnTo>
                    <a:close/>
                    <a:moveTo>
                      <a:pt x="307" y="186"/>
                    </a:moveTo>
                    <a:lnTo>
                      <a:pt x="257" y="156"/>
                    </a:lnTo>
                    <a:lnTo>
                      <a:pt x="262" y="146"/>
                    </a:lnTo>
                    <a:lnTo>
                      <a:pt x="312" y="176"/>
                    </a:lnTo>
                    <a:lnTo>
                      <a:pt x="307" y="186"/>
                    </a:lnTo>
                    <a:close/>
                    <a:moveTo>
                      <a:pt x="221" y="136"/>
                    </a:moveTo>
                    <a:lnTo>
                      <a:pt x="166" y="105"/>
                    </a:lnTo>
                    <a:lnTo>
                      <a:pt x="171" y="95"/>
                    </a:lnTo>
                    <a:lnTo>
                      <a:pt x="226" y="126"/>
                    </a:lnTo>
                    <a:lnTo>
                      <a:pt x="221" y="136"/>
                    </a:lnTo>
                    <a:close/>
                    <a:moveTo>
                      <a:pt x="131" y="85"/>
                    </a:moveTo>
                    <a:lnTo>
                      <a:pt x="80" y="55"/>
                    </a:lnTo>
                    <a:lnTo>
                      <a:pt x="85" y="45"/>
                    </a:lnTo>
                    <a:lnTo>
                      <a:pt x="136" y="75"/>
                    </a:lnTo>
                    <a:lnTo>
                      <a:pt x="131" y="85"/>
                    </a:lnTo>
                    <a:close/>
                    <a:moveTo>
                      <a:pt x="45" y="35"/>
                    </a:moveTo>
                    <a:lnTo>
                      <a:pt x="0" y="10"/>
                    </a:lnTo>
                    <a:lnTo>
                      <a:pt x="5" y="0"/>
                    </a:lnTo>
                    <a:lnTo>
                      <a:pt x="50" y="25"/>
                    </a:lnTo>
                    <a:lnTo>
                      <a:pt x="45" y="3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95" name="Freeform 33">
                <a:extLst>
                  <a:ext uri="{FF2B5EF4-FFF2-40B4-BE49-F238E27FC236}">
                    <a16:creationId xmlns:a16="http://schemas.microsoft.com/office/drawing/2014/main" id="{98AE8A2E-B8FB-728F-8C98-C63979748A4E}"/>
                  </a:ext>
                </a:extLst>
              </p:cNvPr>
              <p:cNvSpPr>
                <a:spLocks noEditPoints="1"/>
              </p:cNvSpPr>
              <p:nvPr/>
            </p:nvSpPr>
            <p:spPr bwMode="auto">
              <a:xfrm>
                <a:off x="11246" y="1928"/>
                <a:ext cx="3666" cy="1664"/>
              </a:xfrm>
              <a:custGeom>
                <a:avLst/>
                <a:gdLst>
                  <a:gd name="T0" fmla="*/ 3666 w 3666"/>
                  <a:gd name="T1" fmla="*/ 1654 h 1664"/>
                  <a:gd name="T2" fmla="*/ 3550 w 3666"/>
                  <a:gd name="T3" fmla="*/ 1589 h 1664"/>
                  <a:gd name="T4" fmla="*/ 3459 w 3666"/>
                  <a:gd name="T5" fmla="*/ 1549 h 1664"/>
                  <a:gd name="T6" fmla="*/ 3424 w 3666"/>
                  <a:gd name="T7" fmla="*/ 1529 h 1664"/>
                  <a:gd name="T8" fmla="*/ 3424 w 3666"/>
                  <a:gd name="T9" fmla="*/ 1529 h 1664"/>
                  <a:gd name="T10" fmla="*/ 3343 w 3666"/>
                  <a:gd name="T11" fmla="*/ 1473 h 1664"/>
                  <a:gd name="T12" fmla="*/ 3202 w 3666"/>
                  <a:gd name="T13" fmla="*/ 1393 h 1664"/>
                  <a:gd name="T14" fmla="*/ 3112 w 3666"/>
                  <a:gd name="T15" fmla="*/ 1353 h 1664"/>
                  <a:gd name="T16" fmla="*/ 3076 w 3666"/>
                  <a:gd name="T17" fmla="*/ 1333 h 1664"/>
                  <a:gd name="T18" fmla="*/ 3076 w 3666"/>
                  <a:gd name="T19" fmla="*/ 1333 h 1664"/>
                  <a:gd name="T20" fmla="*/ 2996 w 3666"/>
                  <a:gd name="T21" fmla="*/ 1272 h 1664"/>
                  <a:gd name="T22" fmla="*/ 2860 w 3666"/>
                  <a:gd name="T23" fmla="*/ 1192 h 1664"/>
                  <a:gd name="T24" fmla="*/ 2769 w 3666"/>
                  <a:gd name="T25" fmla="*/ 1152 h 1664"/>
                  <a:gd name="T26" fmla="*/ 2734 w 3666"/>
                  <a:gd name="T27" fmla="*/ 1131 h 1664"/>
                  <a:gd name="T28" fmla="*/ 2734 w 3666"/>
                  <a:gd name="T29" fmla="*/ 1131 h 1664"/>
                  <a:gd name="T30" fmla="*/ 2653 w 3666"/>
                  <a:gd name="T31" fmla="*/ 1071 h 1664"/>
                  <a:gd name="T32" fmla="*/ 2512 w 3666"/>
                  <a:gd name="T33" fmla="*/ 991 h 1664"/>
                  <a:gd name="T34" fmla="*/ 2422 w 3666"/>
                  <a:gd name="T35" fmla="*/ 950 h 1664"/>
                  <a:gd name="T36" fmla="*/ 2387 w 3666"/>
                  <a:gd name="T37" fmla="*/ 930 h 1664"/>
                  <a:gd name="T38" fmla="*/ 2387 w 3666"/>
                  <a:gd name="T39" fmla="*/ 930 h 1664"/>
                  <a:gd name="T40" fmla="*/ 2306 w 3666"/>
                  <a:gd name="T41" fmla="*/ 875 h 1664"/>
                  <a:gd name="T42" fmla="*/ 2165 w 3666"/>
                  <a:gd name="T43" fmla="*/ 795 h 1664"/>
                  <a:gd name="T44" fmla="*/ 2074 w 3666"/>
                  <a:gd name="T45" fmla="*/ 754 h 1664"/>
                  <a:gd name="T46" fmla="*/ 2039 w 3666"/>
                  <a:gd name="T47" fmla="*/ 734 h 1664"/>
                  <a:gd name="T48" fmla="*/ 2039 w 3666"/>
                  <a:gd name="T49" fmla="*/ 734 h 1664"/>
                  <a:gd name="T50" fmla="*/ 1959 w 3666"/>
                  <a:gd name="T51" fmla="*/ 674 h 1664"/>
                  <a:gd name="T52" fmla="*/ 1823 w 3666"/>
                  <a:gd name="T53" fmla="*/ 593 h 1664"/>
                  <a:gd name="T54" fmla="*/ 1732 w 3666"/>
                  <a:gd name="T55" fmla="*/ 553 h 1664"/>
                  <a:gd name="T56" fmla="*/ 1697 w 3666"/>
                  <a:gd name="T57" fmla="*/ 533 h 1664"/>
                  <a:gd name="T58" fmla="*/ 1697 w 3666"/>
                  <a:gd name="T59" fmla="*/ 533 h 1664"/>
                  <a:gd name="T60" fmla="*/ 1611 w 3666"/>
                  <a:gd name="T61" fmla="*/ 473 h 1664"/>
                  <a:gd name="T62" fmla="*/ 55 w 3666"/>
                  <a:gd name="T63" fmla="*/ 427 h 1664"/>
                  <a:gd name="T64" fmla="*/ 1470 w 3666"/>
                  <a:gd name="T65" fmla="*/ 402 h 1664"/>
                  <a:gd name="T66" fmla="*/ 90 w 3666"/>
                  <a:gd name="T67" fmla="*/ 412 h 1664"/>
                  <a:gd name="T68" fmla="*/ 90 w 3666"/>
                  <a:gd name="T69" fmla="*/ 412 h 1664"/>
                  <a:gd name="T70" fmla="*/ 1440 w 3666"/>
                  <a:gd name="T71" fmla="*/ 372 h 1664"/>
                  <a:gd name="T72" fmla="*/ 226 w 3666"/>
                  <a:gd name="T73" fmla="*/ 327 h 1664"/>
                  <a:gd name="T74" fmla="*/ 1299 w 3666"/>
                  <a:gd name="T75" fmla="*/ 302 h 1664"/>
                  <a:gd name="T76" fmla="*/ 267 w 3666"/>
                  <a:gd name="T77" fmla="*/ 317 h 1664"/>
                  <a:gd name="T78" fmla="*/ 267 w 3666"/>
                  <a:gd name="T79" fmla="*/ 317 h 1664"/>
                  <a:gd name="T80" fmla="*/ 1269 w 3666"/>
                  <a:gd name="T81" fmla="*/ 277 h 1664"/>
                  <a:gd name="T82" fmla="*/ 398 w 3666"/>
                  <a:gd name="T83" fmla="*/ 226 h 1664"/>
                  <a:gd name="T84" fmla="*/ 1123 w 3666"/>
                  <a:gd name="T85" fmla="*/ 206 h 1664"/>
                  <a:gd name="T86" fmla="*/ 438 w 3666"/>
                  <a:gd name="T87" fmla="*/ 216 h 1664"/>
                  <a:gd name="T88" fmla="*/ 438 w 3666"/>
                  <a:gd name="T89" fmla="*/ 216 h 1664"/>
                  <a:gd name="T90" fmla="*/ 1093 w 3666"/>
                  <a:gd name="T91" fmla="*/ 176 h 1664"/>
                  <a:gd name="T92" fmla="*/ 574 w 3666"/>
                  <a:gd name="T93" fmla="*/ 126 h 1664"/>
                  <a:gd name="T94" fmla="*/ 952 w 3666"/>
                  <a:gd name="T95" fmla="*/ 106 h 1664"/>
                  <a:gd name="T96" fmla="*/ 609 w 3666"/>
                  <a:gd name="T97" fmla="*/ 116 h 1664"/>
                  <a:gd name="T98" fmla="*/ 609 w 3666"/>
                  <a:gd name="T99" fmla="*/ 116 h 1664"/>
                  <a:gd name="T100" fmla="*/ 921 w 3666"/>
                  <a:gd name="T101" fmla="*/ 75 h 1664"/>
                  <a:gd name="T102" fmla="*/ 745 w 3666"/>
                  <a:gd name="T103" fmla="*/ 25 h 1664"/>
                  <a:gd name="T104" fmla="*/ 790 w 3666"/>
                  <a:gd name="T105" fmla="*/ 10 h 1664"/>
                  <a:gd name="T106" fmla="*/ 790 w 3666"/>
                  <a:gd name="T107" fmla="*/ 0 h 1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66" h="1664">
                    <a:moveTo>
                      <a:pt x="3661" y="1664"/>
                    </a:moveTo>
                    <a:lnTo>
                      <a:pt x="3630" y="1649"/>
                    </a:lnTo>
                    <a:lnTo>
                      <a:pt x="3635" y="1639"/>
                    </a:lnTo>
                    <a:lnTo>
                      <a:pt x="3666" y="1654"/>
                    </a:lnTo>
                    <a:lnTo>
                      <a:pt x="3661" y="1664"/>
                    </a:lnTo>
                    <a:close/>
                    <a:moveTo>
                      <a:pt x="3595" y="1629"/>
                    </a:moveTo>
                    <a:lnTo>
                      <a:pt x="3545" y="1599"/>
                    </a:lnTo>
                    <a:lnTo>
                      <a:pt x="3550" y="1589"/>
                    </a:lnTo>
                    <a:lnTo>
                      <a:pt x="3600" y="1619"/>
                    </a:lnTo>
                    <a:lnTo>
                      <a:pt x="3595" y="1629"/>
                    </a:lnTo>
                    <a:close/>
                    <a:moveTo>
                      <a:pt x="3509" y="1579"/>
                    </a:moveTo>
                    <a:lnTo>
                      <a:pt x="3459" y="1549"/>
                    </a:lnTo>
                    <a:lnTo>
                      <a:pt x="3464" y="1539"/>
                    </a:lnTo>
                    <a:lnTo>
                      <a:pt x="3515" y="1569"/>
                    </a:lnTo>
                    <a:lnTo>
                      <a:pt x="3509" y="1579"/>
                    </a:lnTo>
                    <a:close/>
                    <a:moveTo>
                      <a:pt x="3424" y="1529"/>
                    </a:moveTo>
                    <a:lnTo>
                      <a:pt x="3374" y="1499"/>
                    </a:lnTo>
                    <a:lnTo>
                      <a:pt x="3379" y="1494"/>
                    </a:lnTo>
                    <a:lnTo>
                      <a:pt x="3429" y="1519"/>
                    </a:lnTo>
                    <a:lnTo>
                      <a:pt x="3424" y="1529"/>
                    </a:lnTo>
                    <a:close/>
                    <a:moveTo>
                      <a:pt x="3338" y="1478"/>
                    </a:moveTo>
                    <a:lnTo>
                      <a:pt x="3288" y="1448"/>
                    </a:lnTo>
                    <a:lnTo>
                      <a:pt x="3293" y="1443"/>
                    </a:lnTo>
                    <a:lnTo>
                      <a:pt x="3343" y="1473"/>
                    </a:lnTo>
                    <a:lnTo>
                      <a:pt x="3338" y="1478"/>
                    </a:lnTo>
                    <a:close/>
                    <a:moveTo>
                      <a:pt x="3253" y="1428"/>
                    </a:moveTo>
                    <a:lnTo>
                      <a:pt x="3197" y="1398"/>
                    </a:lnTo>
                    <a:lnTo>
                      <a:pt x="3202" y="1393"/>
                    </a:lnTo>
                    <a:lnTo>
                      <a:pt x="3258" y="1423"/>
                    </a:lnTo>
                    <a:lnTo>
                      <a:pt x="3253" y="1428"/>
                    </a:lnTo>
                    <a:close/>
                    <a:moveTo>
                      <a:pt x="3167" y="1378"/>
                    </a:moveTo>
                    <a:lnTo>
                      <a:pt x="3112" y="1353"/>
                    </a:lnTo>
                    <a:lnTo>
                      <a:pt x="3117" y="1343"/>
                    </a:lnTo>
                    <a:lnTo>
                      <a:pt x="3172" y="1373"/>
                    </a:lnTo>
                    <a:lnTo>
                      <a:pt x="3167" y="1378"/>
                    </a:lnTo>
                    <a:close/>
                    <a:moveTo>
                      <a:pt x="3076" y="1333"/>
                    </a:moveTo>
                    <a:lnTo>
                      <a:pt x="3026" y="1302"/>
                    </a:lnTo>
                    <a:lnTo>
                      <a:pt x="3031" y="1292"/>
                    </a:lnTo>
                    <a:lnTo>
                      <a:pt x="3081" y="1323"/>
                    </a:lnTo>
                    <a:lnTo>
                      <a:pt x="3076" y="1333"/>
                    </a:lnTo>
                    <a:close/>
                    <a:moveTo>
                      <a:pt x="2991" y="1282"/>
                    </a:moveTo>
                    <a:lnTo>
                      <a:pt x="2940" y="1252"/>
                    </a:lnTo>
                    <a:lnTo>
                      <a:pt x="2946" y="1242"/>
                    </a:lnTo>
                    <a:lnTo>
                      <a:pt x="2996" y="1272"/>
                    </a:lnTo>
                    <a:lnTo>
                      <a:pt x="2991" y="1282"/>
                    </a:lnTo>
                    <a:close/>
                    <a:moveTo>
                      <a:pt x="2905" y="1232"/>
                    </a:moveTo>
                    <a:lnTo>
                      <a:pt x="2855" y="1202"/>
                    </a:lnTo>
                    <a:lnTo>
                      <a:pt x="2860" y="1192"/>
                    </a:lnTo>
                    <a:lnTo>
                      <a:pt x="2910" y="1222"/>
                    </a:lnTo>
                    <a:lnTo>
                      <a:pt x="2905" y="1232"/>
                    </a:lnTo>
                    <a:close/>
                    <a:moveTo>
                      <a:pt x="2820" y="1182"/>
                    </a:moveTo>
                    <a:lnTo>
                      <a:pt x="2769" y="1152"/>
                    </a:lnTo>
                    <a:lnTo>
                      <a:pt x="2774" y="1141"/>
                    </a:lnTo>
                    <a:lnTo>
                      <a:pt x="2825" y="1172"/>
                    </a:lnTo>
                    <a:lnTo>
                      <a:pt x="2820" y="1182"/>
                    </a:lnTo>
                    <a:close/>
                    <a:moveTo>
                      <a:pt x="2734" y="1131"/>
                    </a:moveTo>
                    <a:lnTo>
                      <a:pt x="2679" y="1101"/>
                    </a:lnTo>
                    <a:lnTo>
                      <a:pt x="2684" y="1091"/>
                    </a:lnTo>
                    <a:lnTo>
                      <a:pt x="2739" y="1121"/>
                    </a:lnTo>
                    <a:lnTo>
                      <a:pt x="2734" y="1131"/>
                    </a:lnTo>
                    <a:close/>
                    <a:moveTo>
                      <a:pt x="2648" y="1081"/>
                    </a:moveTo>
                    <a:lnTo>
                      <a:pt x="2593" y="1051"/>
                    </a:lnTo>
                    <a:lnTo>
                      <a:pt x="2598" y="1041"/>
                    </a:lnTo>
                    <a:lnTo>
                      <a:pt x="2653" y="1071"/>
                    </a:lnTo>
                    <a:lnTo>
                      <a:pt x="2648" y="1081"/>
                    </a:lnTo>
                    <a:close/>
                    <a:moveTo>
                      <a:pt x="2558" y="1031"/>
                    </a:moveTo>
                    <a:lnTo>
                      <a:pt x="2507" y="1001"/>
                    </a:lnTo>
                    <a:lnTo>
                      <a:pt x="2512" y="991"/>
                    </a:lnTo>
                    <a:lnTo>
                      <a:pt x="2563" y="1021"/>
                    </a:lnTo>
                    <a:lnTo>
                      <a:pt x="2558" y="1031"/>
                    </a:lnTo>
                    <a:close/>
                    <a:moveTo>
                      <a:pt x="2472" y="981"/>
                    </a:moveTo>
                    <a:lnTo>
                      <a:pt x="2422" y="950"/>
                    </a:lnTo>
                    <a:lnTo>
                      <a:pt x="2427" y="940"/>
                    </a:lnTo>
                    <a:lnTo>
                      <a:pt x="2477" y="971"/>
                    </a:lnTo>
                    <a:lnTo>
                      <a:pt x="2472" y="981"/>
                    </a:lnTo>
                    <a:close/>
                    <a:moveTo>
                      <a:pt x="2387" y="930"/>
                    </a:moveTo>
                    <a:lnTo>
                      <a:pt x="2336" y="900"/>
                    </a:lnTo>
                    <a:lnTo>
                      <a:pt x="2341" y="895"/>
                    </a:lnTo>
                    <a:lnTo>
                      <a:pt x="2392" y="925"/>
                    </a:lnTo>
                    <a:lnTo>
                      <a:pt x="2387" y="930"/>
                    </a:lnTo>
                    <a:close/>
                    <a:moveTo>
                      <a:pt x="2301" y="880"/>
                    </a:moveTo>
                    <a:lnTo>
                      <a:pt x="2251" y="850"/>
                    </a:lnTo>
                    <a:lnTo>
                      <a:pt x="2256" y="845"/>
                    </a:lnTo>
                    <a:lnTo>
                      <a:pt x="2306" y="875"/>
                    </a:lnTo>
                    <a:lnTo>
                      <a:pt x="2301" y="880"/>
                    </a:lnTo>
                    <a:close/>
                    <a:moveTo>
                      <a:pt x="2215" y="830"/>
                    </a:moveTo>
                    <a:lnTo>
                      <a:pt x="2160" y="800"/>
                    </a:lnTo>
                    <a:lnTo>
                      <a:pt x="2165" y="795"/>
                    </a:lnTo>
                    <a:lnTo>
                      <a:pt x="2220" y="825"/>
                    </a:lnTo>
                    <a:lnTo>
                      <a:pt x="2215" y="830"/>
                    </a:lnTo>
                    <a:close/>
                    <a:moveTo>
                      <a:pt x="2125" y="784"/>
                    </a:moveTo>
                    <a:lnTo>
                      <a:pt x="2074" y="754"/>
                    </a:lnTo>
                    <a:lnTo>
                      <a:pt x="2079" y="744"/>
                    </a:lnTo>
                    <a:lnTo>
                      <a:pt x="2130" y="774"/>
                    </a:lnTo>
                    <a:lnTo>
                      <a:pt x="2125" y="784"/>
                    </a:lnTo>
                    <a:close/>
                    <a:moveTo>
                      <a:pt x="2039" y="734"/>
                    </a:moveTo>
                    <a:lnTo>
                      <a:pt x="1989" y="704"/>
                    </a:lnTo>
                    <a:lnTo>
                      <a:pt x="1994" y="694"/>
                    </a:lnTo>
                    <a:lnTo>
                      <a:pt x="2044" y="724"/>
                    </a:lnTo>
                    <a:lnTo>
                      <a:pt x="2039" y="734"/>
                    </a:lnTo>
                    <a:close/>
                    <a:moveTo>
                      <a:pt x="1954" y="684"/>
                    </a:moveTo>
                    <a:lnTo>
                      <a:pt x="1903" y="654"/>
                    </a:lnTo>
                    <a:lnTo>
                      <a:pt x="1908" y="644"/>
                    </a:lnTo>
                    <a:lnTo>
                      <a:pt x="1959" y="674"/>
                    </a:lnTo>
                    <a:lnTo>
                      <a:pt x="1954" y="684"/>
                    </a:lnTo>
                    <a:close/>
                    <a:moveTo>
                      <a:pt x="1868" y="634"/>
                    </a:moveTo>
                    <a:lnTo>
                      <a:pt x="1818" y="603"/>
                    </a:lnTo>
                    <a:lnTo>
                      <a:pt x="1823" y="593"/>
                    </a:lnTo>
                    <a:lnTo>
                      <a:pt x="1873" y="624"/>
                    </a:lnTo>
                    <a:lnTo>
                      <a:pt x="1868" y="634"/>
                    </a:lnTo>
                    <a:close/>
                    <a:moveTo>
                      <a:pt x="1782" y="583"/>
                    </a:moveTo>
                    <a:lnTo>
                      <a:pt x="1732" y="553"/>
                    </a:lnTo>
                    <a:lnTo>
                      <a:pt x="1737" y="543"/>
                    </a:lnTo>
                    <a:lnTo>
                      <a:pt x="1787" y="573"/>
                    </a:lnTo>
                    <a:lnTo>
                      <a:pt x="1782" y="583"/>
                    </a:lnTo>
                    <a:close/>
                    <a:moveTo>
                      <a:pt x="1697" y="533"/>
                    </a:moveTo>
                    <a:lnTo>
                      <a:pt x="1641" y="503"/>
                    </a:lnTo>
                    <a:lnTo>
                      <a:pt x="1646" y="493"/>
                    </a:lnTo>
                    <a:lnTo>
                      <a:pt x="1702" y="523"/>
                    </a:lnTo>
                    <a:lnTo>
                      <a:pt x="1697" y="533"/>
                    </a:lnTo>
                    <a:close/>
                    <a:moveTo>
                      <a:pt x="1606" y="483"/>
                    </a:moveTo>
                    <a:lnTo>
                      <a:pt x="1556" y="453"/>
                    </a:lnTo>
                    <a:lnTo>
                      <a:pt x="1561" y="442"/>
                    </a:lnTo>
                    <a:lnTo>
                      <a:pt x="1611" y="473"/>
                    </a:lnTo>
                    <a:lnTo>
                      <a:pt x="1606" y="483"/>
                    </a:lnTo>
                    <a:close/>
                    <a:moveTo>
                      <a:pt x="5" y="463"/>
                    </a:moveTo>
                    <a:lnTo>
                      <a:pt x="0" y="458"/>
                    </a:lnTo>
                    <a:lnTo>
                      <a:pt x="55" y="427"/>
                    </a:lnTo>
                    <a:lnTo>
                      <a:pt x="60" y="432"/>
                    </a:lnTo>
                    <a:lnTo>
                      <a:pt x="5" y="463"/>
                    </a:lnTo>
                    <a:close/>
                    <a:moveTo>
                      <a:pt x="1521" y="432"/>
                    </a:moveTo>
                    <a:lnTo>
                      <a:pt x="1470" y="402"/>
                    </a:lnTo>
                    <a:lnTo>
                      <a:pt x="1475" y="392"/>
                    </a:lnTo>
                    <a:lnTo>
                      <a:pt x="1526" y="422"/>
                    </a:lnTo>
                    <a:lnTo>
                      <a:pt x="1521" y="432"/>
                    </a:lnTo>
                    <a:close/>
                    <a:moveTo>
                      <a:pt x="90" y="412"/>
                    </a:moveTo>
                    <a:lnTo>
                      <a:pt x="85" y="407"/>
                    </a:lnTo>
                    <a:lnTo>
                      <a:pt x="141" y="377"/>
                    </a:lnTo>
                    <a:lnTo>
                      <a:pt x="146" y="382"/>
                    </a:lnTo>
                    <a:lnTo>
                      <a:pt x="90" y="412"/>
                    </a:lnTo>
                    <a:close/>
                    <a:moveTo>
                      <a:pt x="1435" y="382"/>
                    </a:moveTo>
                    <a:lnTo>
                      <a:pt x="1385" y="352"/>
                    </a:lnTo>
                    <a:lnTo>
                      <a:pt x="1390" y="347"/>
                    </a:lnTo>
                    <a:lnTo>
                      <a:pt x="1440" y="372"/>
                    </a:lnTo>
                    <a:lnTo>
                      <a:pt x="1435" y="382"/>
                    </a:lnTo>
                    <a:close/>
                    <a:moveTo>
                      <a:pt x="181" y="367"/>
                    </a:moveTo>
                    <a:lnTo>
                      <a:pt x="176" y="357"/>
                    </a:lnTo>
                    <a:lnTo>
                      <a:pt x="226" y="327"/>
                    </a:lnTo>
                    <a:lnTo>
                      <a:pt x="231" y="337"/>
                    </a:lnTo>
                    <a:lnTo>
                      <a:pt x="181" y="367"/>
                    </a:lnTo>
                    <a:close/>
                    <a:moveTo>
                      <a:pt x="1349" y="332"/>
                    </a:moveTo>
                    <a:lnTo>
                      <a:pt x="1299" y="302"/>
                    </a:lnTo>
                    <a:lnTo>
                      <a:pt x="1304" y="297"/>
                    </a:lnTo>
                    <a:lnTo>
                      <a:pt x="1354" y="327"/>
                    </a:lnTo>
                    <a:lnTo>
                      <a:pt x="1349" y="332"/>
                    </a:lnTo>
                    <a:close/>
                    <a:moveTo>
                      <a:pt x="267" y="317"/>
                    </a:moveTo>
                    <a:lnTo>
                      <a:pt x="262" y="307"/>
                    </a:lnTo>
                    <a:lnTo>
                      <a:pt x="312" y="277"/>
                    </a:lnTo>
                    <a:lnTo>
                      <a:pt x="317" y="287"/>
                    </a:lnTo>
                    <a:lnTo>
                      <a:pt x="267" y="317"/>
                    </a:lnTo>
                    <a:close/>
                    <a:moveTo>
                      <a:pt x="1264" y="282"/>
                    </a:moveTo>
                    <a:lnTo>
                      <a:pt x="1213" y="251"/>
                    </a:lnTo>
                    <a:lnTo>
                      <a:pt x="1218" y="246"/>
                    </a:lnTo>
                    <a:lnTo>
                      <a:pt x="1269" y="277"/>
                    </a:lnTo>
                    <a:lnTo>
                      <a:pt x="1264" y="282"/>
                    </a:lnTo>
                    <a:close/>
                    <a:moveTo>
                      <a:pt x="352" y="266"/>
                    </a:moveTo>
                    <a:lnTo>
                      <a:pt x="347" y="256"/>
                    </a:lnTo>
                    <a:lnTo>
                      <a:pt x="398" y="226"/>
                    </a:lnTo>
                    <a:lnTo>
                      <a:pt x="403" y="236"/>
                    </a:lnTo>
                    <a:lnTo>
                      <a:pt x="352" y="266"/>
                    </a:lnTo>
                    <a:close/>
                    <a:moveTo>
                      <a:pt x="1178" y="231"/>
                    </a:moveTo>
                    <a:lnTo>
                      <a:pt x="1123" y="206"/>
                    </a:lnTo>
                    <a:lnTo>
                      <a:pt x="1128" y="196"/>
                    </a:lnTo>
                    <a:lnTo>
                      <a:pt x="1183" y="226"/>
                    </a:lnTo>
                    <a:lnTo>
                      <a:pt x="1178" y="231"/>
                    </a:lnTo>
                    <a:close/>
                    <a:moveTo>
                      <a:pt x="438" y="216"/>
                    </a:moveTo>
                    <a:lnTo>
                      <a:pt x="433" y="206"/>
                    </a:lnTo>
                    <a:lnTo>
                      <a:pt x="483" y="176"/>
                    </a:lnTo>
                    <a:lnTo>
                      <a:pt x="488" y="186"/>
                    </a:lnTo>
                    <a:lnTo>
                      <a:pt x="438" y="216"/>
                    </a:lnTo>
                    <a:close/>
                    <a:moveTo>
                      <a:pt x="1087" y="186"/>
                    </a:moveTo>
                    <a:lnTo>
                      <a:pt x="1037" y="156"/>
                    </a:lnTo>
                    <a:lnTo>
                      <a:pt x="1042" y="146"/>
                    </a:lnTo>
                    <a:lnTo>
                      <a:pt x="1093" y="176"/>
                    </a:lnTo>
                    <a:lnTo>
                      <a:pt x="1087" y="186"/>
                    </a:lnTo>
                    <a:close/>
                    <a:moveTo>
                      <a:pt x="524" y="166"/>
                    </a:moveTo>
                    <a:lnTo>
                      <a:pt x="518" y="156"/>
                    </a:lnTo>
                    <a:lnTo>
                      <a:pt x="574" y="126"/>
                    </a:lnTo>
                    <a:lnTo>
                      <a:pt x="579" y="136"/>
                    </a:lnTo>
                    <a:lnTo>
                      <a:pt x="524" y="166"/>
                    </a:lnTo>
                    <a:close/>
                    <a:moveTo>
                      <a:pt x="1002" y="136"/>
                    </a:moveTo>
                    <a:lnTo>
                      <a:pt x="952" y="106"/>
                    </a:lnTo>
                    <a:lnTo>
                      <a:pt x="957" y="96"/>
                    </a:lnTo>
                    <a:lnTo>
                      <a:pt x="1007" y="126"/>
                    </a:lnTo>
                    <a:lnTo>
                      <a:pt x="1002" y="136"/>
                    </a:lnTo>
                    <a:close/>
                    <a:moveTo>
                      <a:pt x="609" y="116"/>
                    </a:moveTo>
                    <a:lnTo>
                      <a:pt x="604" y="106"/>
                    </a:lnTo>
                    <a:lnTo>
                      <a:pt x="659" y="75"/>
                    </a:lnTo>
                    <a:lnTo>
                      <a:pt x="665" y="85"/>
                    </a:lnTo>
                    <a:lnTo>
                      <a:pt x="609" y="116"/>
                    </a:lnTo>
                    <a:close/>
                    <a:moveTo>
                      <a:pt x="916" y="85"/>
                    </a:moveTo>
                    <a:lnTo>
                      <a:pt x="866" y="55"/>
                    </a:lnTo>
                    <a:lnTo>
                      <a:pt x="871" y="45"/>
                    </a:lnTo>
                    <a:lnTo>
                      <a:pt x="921" y="75"/>
                    </a:lnTo>
                    <a:lnTo>
                      <a:pt x="916" y="85"/>
                    </a:lnTo>
                    <a:close/>
                    <a:moveTo>
                      <a:pt x="700" y="65"/>
                    </a:moveTo>
                    <a:lnTo>
                      <a:pt x="695" y="55"/>
                    </a:lnTo>
                    <a:lnTo>
                      <a:pt x="745" y="25"/>
                    </a:lnTo>
                    <a:lnTo>
                      <a:pt x="750" y="35"/>
                    </a:lnTo>
                    <a:lnTo>
                      <a:pt x="700" y="65"/>
                    </a:lnTo>
                    <a:close/>
                    <a:moveTo>
                      <a:pt x="831" y="35"/>
                    </a:moveTo>
                    <a:lnTo>
                      <a:pt x="790" y="10"/>
                    </a:lnTo>
                    <a:lnTo>
                      <a:pt x="790" y="10"/>
                    </a:lnTo>
                    <a:lnTo>
                      <a:pt x="785" y="15"/>
                    </a:lnTo>
                    <a:lnTo>
                      <a:pt x="780" y="5"/>
                    </a:lnTo>
                    <a:lnTo>
                      <a:pt x="790" y="0"/>
                    </a:lnTo>
                    <a:lnTo>
                      <a:pt x="836" y="25"/>
                    </a:lnTo>
                    <a:lnTo>
                      <a:pt x="831" y="3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96" name="Freeform 34">
                <a:extLst>
                  <a:ext uri="{FF2B5EF4-FFF2-40B4-BE49-F238E27FC236}">
                    <a16:creationId xmlns:a16="http://schemas.microsoft.com/office/drawing/2014/main" id="{F09C7453-105D-94E8-11C1-A79D536317E4}"/>
                  </a:ext>
                </a:extLst>
              </p:cNvPr>
              <p:cNvSpPr>
                <a:spLocks noEditPoints="1"/>
              </p:cNvSpPr>
              <p:nvPr/>
            </p:nvSpPr>
            <p:spPr bwMode="auto">
              <a:xfrm>
                <a:off x="11246" y="1928"/>
                <a:ext cx="3666" cy="1664"/>
              </a:xfrm>
              <a:custGeom>
                <a:avLst/>
                <a:gdLst>
                  <a:gd name="T0" fmla="*/ 3666 w 3666"/>
                  <a:gd name="T1" fmla="*/ 1654 h 1664"/>
                  <a:gd name="T2" fmla="*/ 3550 w 3666"/>
                  <a:gd name="T3" fmla="*/ 1589 h 1664"/>
                  <a:gd name="T4" fmla="*/ 3459 w 3666"/>
                  <a:gd name="T5" fmla="*/ 1549 h 1664"/>
                  <a:gd name="T6" fmla="*/ 3424 w 3666"/>
                  <a:gd name="T7" fmla="*/ 1529 h 1664"/>
                  <a:gd name="T8" fmla="*/ 3424 w 3666"/>
                  <a:gd name="T9" fmla="*/ 1529 h 1664"/>
                  <a:gd name="T10" fmla="*/ 3343 w 3666"/>
                  <a:gd name="T11" fmla="*/ 1473 h 1664"/>
                  <a:gd name="T12" fmla="*/ 3202 w 3666"/>
                  <a:gd name="T13" fmla="*/ 1393 h 1664"/>
                  <a:gd name="T14" fmla="*/ 3112 w 3666"/>
                  <a:gd name="T15" fmla="*/ 1353 h 1664"/>
                  <a:gd name="T16" fmla="*/ 3076 w 3666"/>
                  <a:gd name="T17" fmla="*/ 1333 h 1664"/>
                  <a:gd name="T18" fmla="*/ 3076 w 3666"/>
                  <a:gd name="T19" fmla="*/ 1333 h 1664"/>
                  <a:gd name="T20" fmla="*/ 2996 w 3666"/>
                  <a:gd name="T21" fmla="*/ 1272 h 1664"/>
                  <a:gd name="T22" fmla="*/ 2860 w 3666"/>
                  <a:gd name="T23" fmla="*/ 1192 h 1664"/>
                  <a:gd name="T24" fmla="*/ 2769 w 3666"/>
                  <a:gd name="T25" fmla="*/ 1152 h 1664"/>
                  <a:gd name="T26" fmla="*/ 2734 w 3666"/>
                  <a:gd name="T27" fmla="*/ 1131 h 1664"/>
                  <a:gd name="T28" fmla="*/ 2734 w 3666"/>
                  <a:gd name="T29" fmla="*/ 1131 h 1664"/>
                  <a:gd name="T30" fmla="*/ 2653 w 3666"/>
                  <a:gd name="T31" fmla="*/ 1071 h 1664"/>
                  <a:gd name="T32" fmla="*/ 2512 w 3666"/>
                  <a:gd name="T33" fmla="*/ 991 h 1664"/>
                  <a:gd name="T34" fmla="*/ 2422 w 3666"/>
                  <a:gd name="T35" fmla="*/ 950 h 1664"/>
                  <a:gd name="T36" fmla="*/ 2387 w 3666"/>
                  <a:gd name="T37" fmla="*/ 930 h 1664"/>
                  <a:gd name="T38" fmla="*/ 2387 w 3666"/>
                  <a:gd name="T39" fmla="*/ 930 h 1664"/>
                  <a:gd name="T40" fmla="*/ 2306 w 3666"/>
                  <a:gd name="T41" fmla="*/ 875 h 1664"/>
                  <a:gd name="T42" fmla="*/ 2165 w 3666"/>
                  <a:gd name="T43" fmla="*/ 795 h 1664"/>
                  <a:gd name="T44" fmla="*/ 2074 w 3666"/>
                  <a:gd name="T45" fmla="*/ 754 h 1664"/>
                  <a:gd name="T46" fmla="*/ 2039 w 3666"/>
                  <a:gd name="T47" fmla="*/ 734 h 1664"/>
                  <a:gd name="T48" fmla="*/ 2039 w 3666"/>
                  <a:gd name="T49" fmla="*/ 734 h 1664"/>
                  <a:gd name="T50" fmla="*/ 1959 w 3666"/>
                  <a:gd name="T51" fmla="*/ 674 h 1664"/>
                  <a:gd name="T52" fmla="*/ 1823 w 3666"/>
                  <a:gd name="T53" fmla="*/ 593 h 1664"/>
                  <a:gd name="T54" fmla="*/ 1732 w 3666"/>
                  <a:gd name="T55" fmla="*/ 553 h 1664"/>
                  <a:gd name="T56" fmla="*/ 1697 w 3666"/>
                  <a:gd name="T57" fmla="*/ 533 h 1664"/>
                  <a:gd name="T58" fmla="*/ 1697 w 3666"/>
                  <a:gd name="T59" fmla="*/ 533 h 1664"/>
                  <a:gd name="T60" fmla="*/ 1611 w 3666"/>
                  <a:gd name="T61" fmla="*/ 473 h 1664"/>
                  <a:gd name="T62" fmla="*/ 55 w 3666"/>
                  <a:gd name="T63" fmla="*/ 427 h 1664"/>
                  <a:gd name="T64" fmla="*/ 1470 w 3666"/>
                  <a:gd name="T65" fmla="*/ 402 h 1664"/>
                  <a:gd name="T66" fmla="*/ 90 w 3666"/>
                  <a:gd name="T67" fmla="*/ 412 h 1664"/>
                  <a:gd name="T68" fmla="*/ 90 w 3666"/>
                  <a:gd name="T69" fmla="*/ 412 h 1664"/>
                  <a:gd name="T70" fmla="*/ 1440 w 3666"/>
                  <a:gd name="T71" fmla="*/ 372 h 1664"/>
                  <a:gd name="T72" fmla="*/ 226 w 3666"/>
                  <a:gd name="T73" fmla="*/ 327 h 1664"/>
                  <a:gd name="T74" fmla="*/ 1299 w 3666"/>
                  <a:gd name="T75" fmla="*/ 302 h 1664"/>
                  <a:gd name="T76" fmla="*/ 267 w 3666"/>
                  <a:gd name="T77" fmla="*/ 317 h 1664"/>
                  <a:gd name="T78" fmla="*/ 267 w 3666"/>
                  <a:gd name="T79" fmla="*/ 317 h 1664"/>
                  <a:gd name="T80" fmla="*/ 1269 w 3666"/>
                  <a:gd name="T81" fmla="*/ 277 h 1664"/>
                  <a:gd name="T82" fmla="*/ 398 w 3666"/>
                  <a:gd name="T83" fmla="*/ 226 h 1664"/>
                  <a:gd name="T84" fmla="*/ 1123 w 3666"/>
                  <a:gd name="T85" fmla="*/ 206 h 1664"/>
                  <a:gd name="T86" fmla="*/ 438 w 3666"/>
                  <a:gd name="T87" fmla="*/ 216 h 1664"/>
                  <a:gd name="T88" fmla="*/ 438 w 3666"/>
                  <a:gd name="T89" fmla="*/ 216 h 1664"/>
                  <a:gd name="T90" fmla="*/ 1093 w 3666"/>
                  <a:gd name="T91" fmla="*/ 176 h 1664"/>
                  <a:gd name="T92" fmla="*/ 574 w 3666"/>
                  <a:gd name="T93" fmla="*/ 126 h 1664"/>
                  <a:gd name="T94" fmla="*/ 952 w 3666"/>
                  <a:gd name="T95" fmla="*/ 106 h 1664"/>
                  <a:gd name="T96" fmla="*/ 609 w 3666"/>
                  <a:gd name="T97" fmla="*/ 116 h 1664"/>
                  <a:gd name="T98" fmla="*/ 609 w 3666"/>
                  <a:gd name="T99" fmla="*/ 116 h 1664"/>
                  <a:gd name="T100" fmla="*/ 921 w 3666"/>
                  <a:gd name="T101" fmla="*/ 75 h 1664"/>
                  <a:gd name="T102" fmla="*/ 745 w 3666"/>
                  <a:gd name="T103" fmla="*/ 25 h 1664"/>
                  <a:gd name="T104" fmla="*/ 790 w 3666"/>
                  <a:gd name="T105" fmla="*/ 10 h 1664"/>
                  <a:gd name="T106" fmla="*/ 790 w 3666"/>
                  <a:gd name="T107" fmla="*/ 0 h 1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666" h="1664">
                    <a:moveTo>
                      <a:pt x="3661" y="1664"/>
                    </a:moveTo>
                    <a:lnTo>
                      <a:pt x="3630" y="1649"/>
                    </a:lnTo>
                    <a:lnTo>
                      <a:pt x="3635" y="1639"/>
                    </a:lnTo>
                    <a:lnTo>
                      <a:pt x="3666" y="1654"/>
                    </a:lnTo>
                    <a:lnTo>
                      <a:pt x="3661" y="1664"/>
                    </a:lnTo>
                    <a:moveTo>
                      <a:pt x="3595" y="1629"/>
                    </a:moveTo>
                    <a:lnTo>
                      <a:pt x="3545" y="1599"/>
                    </a:lnTo>
                    <a:lnTo>
                      <a:pt x="3550" y="1589"/>
                    </a:lnTo>
                    <a:lnTo>
                      <a:pt x="3600" y="1619"/>
                    </a:lnTo>
                    <a:lnTo>
                      <a:pt x="3595" y="1629"/>
                    </a:lnTo>
                    <a:moveTo>
                      <a:pt x="3509" y="1579"/>
                    </a:moveTo>
                    <a:lnTo>
                      <a:pt x="3459" y="1549"/>
                    </a:lnTo>
                    <a:lnTo>
                      <a:pt x="3464" y="1539"/>
                    </a:lnTo>
                    <a:lnTo>
                      <a:pt x="3515" y="1569"/>
                    </a:lnTo>
                    <a:lnTo>
                      <a:pt x="3509" y="1579"/>
                    </a:lnTo>
                    <a:moveTo>
                      <a:pt x="3424" y="1529"/>
                    </a:moveTo>
                    <a:lnTo>
                      <a:pt x="3374" y="1499"/>
                    </a:lnTo>
                    <a:lnTo>
                      <a:pt x="3379" y="1494"/>
                    </a:lnTo>
                    <a:lnTo>
                      <a:pt x="3429" y="1519"/>
                    </a:lnTo>
                    <a:lnTo>
                      <a:pt x="3424" y="1529"/>
                    </a:lnTo>
                    <a:moveTo>
                      <a:pt x="3338" y="1478"/>
                    </a:moveTo>
                    <a:lnTo>
                      <a:pt x="3288" y="1448"/>
                    </a:lnTo>
                    <a:lnTo>
                      <a:pt x="3293" y="1443"/>
                    </a:lnTo>
                    <a:lnTo>
                      <a:pt x="3343" y="1473"/>
                    </a:lnTo>
                    <a:lnTo>
                      <a:pt x="3338" y="1478"/>
                    </a:lnTo>
                    <a:moveTo>
                      <a:pt x="3253" y="1428"/>
                    </a:moveTo>
                    <a:lnTo>
                      <a:pt x="3197" y="1398"/>
                    </a:lnTo>
                    <a:lnTo>
                      <a:pt x="3202" y="1393"/>
                    </a:lnTo>
                    <a:lnTo>
                      <a:pt x="3258" y="1423"/>
                    </a:lnTo>
                    <a:lnTo>
                      <a:pt x="3253" y="1428"/>
                    </a:lnTo>
                    <a:moveTo>
                      <a:pt x="3167" y="1378"/>
                    </a:moveTo>
                    <a:lnTo>
                      <a:pt x="3112" y="1353"/>
                    </a:lnTo>
                    <a:lnTo>
                      <a:pt x="3117" y="1343"/>
                    </a:lnTo>
                    <a:lnTo>
                      <a:pt x="3172" y="1373"/>
                    </a:lnTo>
                    <a:lnTo>
                      <a:pt x="3167" y="1378"/>
                    </a:lnTo>
                    <a:moveTo>
                      <a:pt x="3076" y="1333"/>
                    </a:moveTo>
                    <a:lnTo>
                      <a:pt x="3026" y="1302"/>
                    </a:lnTo>
                    <a:lnTo>
                      <a:pt x="3031" y="1292"/>
                    </a:lnTo>
                    <a:lnTo>
                      <a:pt x="3081" y="1323"/>
                    </a:lnTo>
                    <a:lnTo>
                      <a:pt x="3076" y="1333"/>
                    </a:lnTo>
                    <a:moveTo>
                      <a:pt x="2991" y="1282"/>
                    </a:moveTo>
                    <a:lnTo>
                      <a:pt x="2940" y="1252"/>
                    </a:lnTo>
                    <a:lnTo>
                      <a:pt x="2946" y="1242"/>
                    </a:lnTo>
                    <a:lnTo>
                      <a:pt x="2996" y="1272"/>
                    </a:lnTo>
                    <a:lnTo>
                      <a:pt x="2991" y="1282"/>
                    </a:lnTo>
                    <a:moveTo>
                      <a:pt x="2905" y="1232"/>
                    </a:moveTo>
                    <a:lnTo>
                      <a:pt x="2855" y="1202"/>
                    </a:lnTo>
                    <a:lnTo>
                      <a:pt x="2860" y="1192"/>
                    </a:lnTo>
                    <a:lnTo>
                      <a:pt x="2910" y="1222"/>
                    </a:lnTo>
                    <a:lnTo>
                      <a:pt x="2905" y="1232"/>
                    </a:lnTo>
                    <a:moveTo>
                      <a:pt x="2820" y="1182"/>
                    </a:moveTo>
                    <a:lnTo>
                      <a:pt x="2769" y="1152"/>
                    </a:lnTo>
                    <a:lnTo>
                      <a:pt x="2774" y="1141"/>
                    </a:lnTo>
                    <a:lnTo>
                      <a:pt x="2825" y="1172"/>
                    </a:lnTo>
                    <a:lnTo>
                      <a:pt x="2820" y="1182"/>
                    </a:lnTo>
                    <a:moveTo>
                      <a:pt x="2734" y="1131"/>
                    </a:moveTo>
                    <a:lnTo>
                      <a:pt x="2679" y="1101"/>
                    </a:lnTo>
                    <a:lnTo>
                      <a:pt x="2684" y="1091"/>
                    </a:lnTo>
                    <a:lnTo>
                      <a:pt x="2739" y="1121"/>
                    </a:lnTo>
                    <a:lnTo>
                      <a:pt x="2734" y="1131"/>
                    </a:lnTo>
                    <a:moveTo>
                      <a:pt x="2648" y="1081"/>
                    </a:moveTo>
                    <a:lnTo>
                      <a:pt x="2593" y="1051"/>
                    </a:lnTo>
                    <a:lnTo>
                      <a:pt x="2598" y="1041"/>
                    </a:lnTo>
                    <a:lnTo>
                      <a:pt x="2653" y="1071"/>
                    </a:lnTo>
                    <a:lnTo>
                      <a:pt x="2648" y="1081"/>
                    </a:lnTo>
                    <a:moveTo>
                      <a:pt x="2558" y="1031"/>
                    </a:moveTo>
                    <a:lnTo>
                      <a:pt x="2507" y="1001"/>
                    </a:lnTo>
                    <a:lnTo>
                      <a:pt x="2512" y="991"/>
                    </a:lnTo>
                    <a:lnTo>
                      <a:pt x="2563" y="1021"/>
                    </a:lnTo>
                    <a:lnTo>
                      <a:pt x="2558" y="1031"/>
                    </a:lnTo>
                    <a:moveTo>
                      <a:pt x="2472" y="981"/>
                    </a:moveTo>
                    <a:lnTo>
                      <a:pt x="2422" y="950"/>
                    </a:lnTo>
                    <a:lnTo>
                      <a:pt x="2427" y="940"/>
                    </a:lnTo>
                    <a:lnTo>
                      <a:pt x="2477" y="971"/>
                    </a:lnTo>
                    <a:lnTo>
                      <a:pt x="2472" y="981"/>
                    </a:lnTo>
                    <a:moveTo>
                      <a:pt x="2387" y="930"/>
                    </a:moveTo>
                    <a:lnTo>
                      <a:pt x="2336" y="900"/>
                    </a:lnTo>
                    <a:lnTo>
                      <a:pt x="2341" y="895"/>
                    </a:lnTo>
                    <a:lnTo>
                      <a:pt x="2392" y="925"/>
                    </a:lnTo>
                    <a:lnTo>
                      <a:pt x="2387" y="930"/>
                    </a:lnTo>
                    <a:moveTo>
                      <a:pt x="2301" y="880"/>
                    </a:moveTo>
                    <a:lnTo>
                      <a:pt x="2251" y="850"/>
                    </a:lnTo>
                    <a:lnTo>
                      <a:pt x="2256" y="845"/>
                    </a:lnTo>
                    <a:lnTo>
                      <a:pt x="2306" y="875"/>
                    </a:lnTo>
                    <a:lnTo>
                      <a:pt x="2301" y="880"/>
                    </a:lnTo>
                    <a:moveTo>
                      <a:pt x="2215" y="830"/>
                    </a:moveTo>
                    <a:lnTo>
                      <a:pt x="2160" y="800"/>
                    </a:lnTo>
                    <a:lnTo>
                      <a:pt x="2165" y="795"/>
                    </a:lnTo>
                    <a:lnTo>
                      <a:pt x="2220" y="825"/>
                    </a:lnTo>
                    <a:lnTo>
                      <a:pt x="2215" y="830"/>
                    </a:lnTo>
                    <a:moveTo>
                      <a:pt x="2125" y="784"/>
                    </a:moveTo>
                    <a:lnTo>
                      <a:pt x="2074" y="754"/>
                    </a:lnTo>
                    <a:lnTo>
                      <a:pt x="2079" y="744"/>
                    </a:lnTo>
                    <a:lnTo>
                      <a:pt x="2130" y="774"/>
                    </a:lnTo>
                    <a:lnTo>
                      <a:pt x="2125" y="784"/>
                    </a:lnTo>
                    <a:moveTo>
                      <a:pt x="2039" y="734"/>
                    </a:moveTo>
                    <a:lnTo>
                      <a:pt x="1989" y="704"/>
                    </a:lnTo>
                    <a:lnTo>
                      <a:pt x="1994" y="694"/>
                    </a:lnTo>
                    <a:lnTo>
                      <a:pt x="2044" y="724"/>
                    </a:lnTo>
                    <a:lnTo>
                      <a:pt x="2039" y="734"/>
                    </a:lnTo>
                    <a:moveTo>
                      <a:pt x="1954" y="684"/>
                    </a:moveTo>
                    <a:lnTo>
                      <a:pt x="1903" y="654"/>
                    </a:lnTo>
                    <a:lnTo>
                      <a:pt x="1908" y="644"/>
                    </a:lnTo>
                    <a:lnTo>
                      <a:pt x="1959" y="674"/>
                    </a:lnTo>
                    <a:lnTo>
                      <a:pt x="1954" y="684"/>
                    </a:lnTo>
                    <a:moveTo>
                      <a:pt x="1868" y="634"/>
                    </a:moveTo>
                    <a:lnTo>
                      <a:pt x="1818" y="603"/>
                    </a:lnTo>
                    <a:lnTo>
                      <a:pt x="1823" y="593"/>
                    </a:lnTo>
                    <a:lnTo>
                      <a:pt x="1873" y="624"/>
                    </a:lnTo>
                    <a:lnTo>
                      <a:pt x="1868" y="634"/>
                    </a:lnTo>
                    <a:moveTo>
                      <a:pt x="1782" y="583"/>
                    </a:moveTo>
                    <a:lnTo>
                      <a:pt x="1732" y="553"/>
                    </a:lnTo>
                    <a:lnTo>
                      <a:pt x="1737" y="543"/>
                    </a:lnTo>
                    <a:lnTo>
                      <a:pt x="1787" y="573"/>
                    </a:lnTo>
                    <a:lnTo>
                      <a:pt x="1782" y="583"/>
                    </a:lnTo>
                    <a:moveTo>
                      <a:pt x="1697" y="533"/>
                    </a:moveTo>
                    <a:lnTo>
                      <a:pt x="1641" y="503"/>
                    </a:lnTo>
                    <a:lnTo>
                      <a:pt x="1646" y="493"/>
                    </a:lnTo>
                    <a:lnTo>
                      <a:pt x="1702" y="523"/>
                    </a:lnTo>
                    <a:lnTo>
                      <a:pt x="1697" y="533"/>
                    </a:lnTo>
                    <a:moveTo>
                      <a:pt x="1606" y="483"/>
                    </a:moveTo>
                    <a:lnTo>
                      <a:pt x="1556" y="453"/>
                    </a:lnTo>
                    <a:lnTo>
                      <a:pt x="1561" y="442"/>
                    </a:lnTo>
                    <a:lnTo>
                      <a:pt x="1611" y="473"/>
                    </a:lnTo>
                    <a:lnTo>
                      <a:pt x="1606" y="483"/>
                    </a:lnTo>
                    <a:moveTo>
                      <a:pt x="5" y="463"/>
                    </a:moveTo>
                    <a:lnTo>
                      <a:pt x="0" y="458"/>
                    </a:lnTo>
                    <a:lnTo>
                      <a:pt x="55" y="427"/>
                    </a:lnTo>
                    <a:lnTo>
                      <a:pt x="60" y="432"/>
                    </a:lnTo>
                    <a:lnTo>
                      <a:pt x="5" y="463"/>
                    </a:lnTo>
                    <a:moveTo>
                      <a:pt x="1521" y="432"/>
                    </a:moveTo>
                    <a:lnTo>
                      <a:pt x="1470" y="402"/>
                    </a:lnTo>
                    <a:lnTo>
                      <a:pt x="1475" y="392"/>
                    </a:lnTo>
                    <a:lnTo>
                      <a:pt x="1526" y="422"/>
                    </a:lnTo>
                    <a:lnTo>
                      <a:pt x="1521" y="432"/>
                    </a:lnTo>
                    <a:moveTo>
                      <a:pt x="90" y="412"/>
                    </a:moveTo>
                    <a:lnTo>
                      <a:pt x="85" y="407"/>
                    </a:lnTo>
                    <a:lnTo>
                      <a:pt x="141" y="377"/>
                    </a:lnTo>
                    <a:lnTo>
                      <a:pt x="146" y="382"/>
                    </a:lnTo>
                    <a:lnTo>
                      <a:pt x="90" y="412"/>
                    </a:lnTo>
                    <a:moveTo>
                      <a:pt x="1435" y="382"/>
                    </a:moveTo>
                    <a:lnTo>
                      <a:pt x="1385" y="352"/>
                    </a:lnTo>
                    <a:lnTo>
                      <a:pt x="1390" y="347"/>
                    </a:lnTo>
                    <a:lnTo>
                      <a:pt x="1440" y="372"/>
                    </a:lnTo>
                    <a:lnTo>
                      <a:pt x="1435" y="382"/>
                    </a:lnTo>
                    <a:moveTo>
                      <a:pt x="181" y="367"/>
                    </a:moveTo>
                    <a:lnTo>
                      <a:pt x="176" y="357"/>
                    </a:lnTo>
                    <a:lnTo>
                      <a:pt x="226" y="327"/>
                    </a:lnTo>
                    <a:lnTo>
                      <a:pt x="231" y="337"/>
                    </a:lnTo>
                    <a:lnTo>
                      <a:pt x="181" y="367"/>
                    </a:lnTo>
                    <a:moveTo>
                      <a:pt x="1349" y="332"/>
                    </a:moveTo>
                    <a:lnTo>
                      <a:pt x="1299" y="302"/>
                    </a:lnTo>
                    <a:lnTo>
                      <a:pt x="1304" y="297"/>
                    </a:lnTo>
                    <a:lnTo>
                      <a:pt x="1354" y="327"/>
                    </a:lnTo>
                    <a:lnTo>
                      <a:pt x="1349" y="332"/>
                    </a:lnTo>
                    <a:moveTo>
                      <a:pt x="267" y="317"/>
                    </a:moveTo>
                    <a:lnTo>
                      <a:pt x="262" y="307"/>
                    </a:lnTo>
                    <a:lnTo>
                      <a:pt x="312" y="277"/>
                    </a:lnTo>
                    <a:lnTo>
                      <a:pt x="317" y="287"/>
                    </a:lnTo>
                    <a:lnTo>
                      <a:pt x="267" y="317"/>
                    </a:lnTo>
                    <a:moveTo>
                      <a:pt x="1264" y="282"/>
                    </a:moveTo>
                    <a:lnTo>
                      <a:pt x="1213" y="251"/>
                    </a:lnTo>
                    <a:lnTo>
                      <a:pt x="1218" y="246"/>
                    </a:lnTo>
                    <a:lnTo>
                      <a:pt x="1269" y="277"/>
                    </a:lnTo>
                    <a:lnTo>
                      <a:pt x="1264" y="282"/>
                    </a:lnTo>
                    <a:moveTo>
                      <a:pt x="352" y="266"/>
                    </a:moveTo>
                    <a:lnTo>
                      <a:pt x="347" y="256"/>
                    </a:lnTo>
                    <a:lnTo>
                      <a:pt x="398" y="226"/>
                    </a:lnTo>
                    <a:lnTo>
                      <a:pt x="403" y="236"/>
                    </a:lnTo>
                    <a:lnTo>
                      <a:pt x="352" y="266"/>
                    </a:lnTo>
                    <a:moveTo>
                      <a:pt x="1178" y="231"/>
                    </a:moveTo>
                    <a:lnTo>
                      <a:pt x="1123" y="206"/>
                    </a:lnTo>
                    <a:lnTo>
                      <a:pt x="1128" y="196"/>
                    </a:lnTo>
                    <a:lnTo>
                      <a:pt x="1183" y="226"/>
                    </a:lnTo>
                    <a:lnTo>
                      <a:pt x="1178" y="231"/>
                    </a:lnTo>
                    <a:moveTo>
                      <a:pt x="438" y="216"/>
                    </a:moveTo>
                    <a:lnTo>
                      <a:pt x="433" y="206"/>
                    </a:lnTo>
                    <a:lnTo>
                      <a:pt x="483" y="176"/>
                    </a:lnTo>
                    <a:lnTo>
                      <a:pt x="488" y="186"/>
                    </a:lnTo>
                    <a:lnTo>
                      <a:pt x="438" y="216"/>
                    </a:lnTo>
                    <a:moveTo>
                      <a:pt x="1087" y="186"/>
                    </a:moveTo>
                    <a:lnTo>
                      <a:pt x="1037" y="156"/>
                    </a:lnTo>
                    <a:lnTo>
                      <a:pt x="1042" y="146"/>
                    </a:lnTo>
                    <a:lnTo>
                      <a:pt x="1093" y="176"/>
                    </a:lnTo>
                    <a:lnTo>
                      <a:pt x="1087" y="186"/>
                    </a:lnTo>
                    <a:moveTo>
                      <a:pt x="524" y="166"/>
                    </a:moveTo>
                    <a:lnTo>
                      <a:pt x="518" y="156"/>
                    </a:lnTo>
                    <a:lnTo>
                      <a:pt x="574" y="126"/>
                    </a:lnTo>
                    <a:lnTo>
                      <a:pt x="579" y="136"/>
                    </a:lnTo>
                    <a:lnTo>
                      <a:pt x="524" y="166"/>
                    </a:lnTo>
                    <a:moveTo>
                      <a:pt x="1002" y="136"/>
                    </a:moveTo>
                    <a:lnTo>
                      <a:pt x="952" y="106"/>
                    </a:lnTo>
                    <a:lnTo>
                      <a:pt x="957" y="96"/>
                    </a:lnTo>
                    <a:lnTo>
                      <a:pt x="1007" y="126"/>
                    </a:lnTo>
                    <a:lnTo>
                      <a:pt x="1002" y="136"/>
                    </a:lnTo>
                    <a:moveTo>
                      <a:pt x="609" y="116"/>
                    </a:moveTo>
                    <a:lnTo>
                      <a:pt x="604" y="106"/>
                    </a:lnTo>
                    <a:lnTo>
                      <a:pt x="659" y="75"/>
                    </a:lnTo>
                    <a:lnTo>
                      <a:pt x="665" y="85"/>
                    </a:lnTo>
                    <a:lnTo>
                      <a:pt x="609" y="116"/>
                    </a:lnTo>
                    <a:moveTo>
                      <a:pt x="916" y="85"/>
                    </a:moveTo>
                    <a:lnTo>
                      <a:pt x="866" y="55"/>
                    </a:lnTo>
                    <a:lnTo>
                      <a:pt x="871" y="45"/>
                    </a:lnTo>
                    <a:lnTo>
                      <a:pt x="921" y="75"/>
                    </a:lnTo>
                    <a:lnTo>
                      <a:pt x="916" y="85"/>
                    </a:lnTo>
                    <a:moveTo>
                      <a:pt x="700" y="65"/>
                    </a:moveTo>
                    <a:lnTo>
                      <a:pt x="695" y="55"/>
                    </a:lnTo>
                    <a:lnTo>
                      <a:pt x="745" y="25"/>
                    </a:lnTo>
                    <a:lnTo>
                      <a:pt x="750" y="35"/>
                    </a:lnTo>
                    <a:lnTo>
                      <a:pt x="700" y="65"/>
                    </a:lnTo>
                    <a:moveTo>
                      <a:pt x="831" y="35"/>
                    </a:moveTo>
                    <a:lnTo>
                      <a:pt x="790" y="10"/>
                    </a:lnTo>
                    <a:lnTo>
                      <a:pt x="790" y="10"/>
                    </a:lnTo>
                    <a:lnTo>
                      <a:pt x="785" y="15"/>
                    </a:lnTo>
                    <a:lnTo>
                      <a:pt x="780" y="5"/>
                    </a:lnTo>
                    <a:lnTo>
                      <a:pt x="790" y="0"/>
                    </a:lnTo>
                    <a:lnTo>
                      <a:pt x="836" y="25"/>
                    </a:lnTo>
                    <a:lnTo>
                      <a:pt x="831" y="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97" name="Freeform 35">
                <a:extLst>
                  <a:ext uri="{FF2B5EF4-FFF2-40B4-BE49-F238E27FC236}">
                    <a16:creationId xmlns:a16="http://schemas.microsoft.com/office/drawing/2014/main" id="{19E73897-7028-3C6B-B1B6-193DDAF2655D}"/>
                  </a:ext>
                </a:extLst>
              </p:cNvPr>
              <p:cNvSpPr>
                <a:spLocks noEditPoints="1"/>
              </p:cNvSpPr>
              <p:nvPr/>
            </p:nvSpPr>
            <p:spPr bwMode="auto">
              <a:xfrm>
                <a:off x="10309" y="2597"/>
                <a:ext cx="1607" cy="930"/>
              </a:xfrm>
              <a:custGeom>
                <a:avLst/>
                <a:gdLst>
                  <a:gd name="T0" fmla="*/ 1551 w 1607"/>
                  <a:gd name="T1" fmla="*/ 900 h 930"/>
                  <a:gd name="T2" fmla="*/ 1607 w 1607"/>
                  <a:gd name="T3" fmla="*/ 925 h 930"/>
                  <a:gd name="T4" fmla="*/ 1516 w 1607"/>
                  <a:gd name="T5" fmla="*/ 880 h 930"/>
                  <a:gd name="T6" fmla="*/ 1471 w 1607"/>
                  <a:gd name="T7" fmla="*/ 845 h 930"/>
                  <a:gd name="T8" fmla="*/ 1516 w 1607"/>
                  <a:gd name="T9" fmla="*/ 880 h 930"/>
                  <a:gd name="T10" fmla="*/ 1375 w 1607"/>
                  <a:gd name="T11" fmla="*/ 804 h 930"/>
                  <a:gd name="T12" fmla="*/ 1435 w 1607"/>
                  <a:gd name="T13" fmla="*/ 825 h 930"/>
                  <a:gd name="T14" fmla="*/ 1345 w 1607"/>
                  <a:gd name="T15" fmla="*/ 784 h 930"/>
                  <a:gd name="T16" fmla="*/ 1294 w 1607"/>
                  <a:gd name="T17" fmla="*/ 744 h 930"/>
                  <a:gd name="T18" fmla="*/ 1345 w 1607"/>
                  <a:gd name="T19" fmla="*/ 784 h 930"/>
                  <a:gd name="T20" fmla="*/ 1204 w 1607"/>
                  <a:gd name="T21" fmla="*/ 704 h 930"/>
                  <a:gd name="T22" fmla="*/ 1259 w 1607"/>
                  <a:gd name="T23" fmla="*/ 724 h 930"/>
                  <a:gd name="T24" fmla="*/ 1168 w 1607"/>
                  <a:gd name="T25" fmla="*/ 684 h 930"/>
                  <a:gd name="T26" fmla="*/ 1123 w 1607"/>
                  <a:gd name="T27" fmla="*/ 643 h 930"/>
                  <a:gd name="T28" fmla="*/ 1168 w 1607"/>
                  <a:gd name="T29" fmla="*/ 684 h 930"/>
                  <a:gd name="T30" fmla="*/ 1033 w 1607"/>
                  <a:gd name="T31" fmla="*/ 603 h 930"/>
                  <a:gd name="T32" fmla="*/ 1088 w 1607"/>
                  <a:gd name="T33" fmla="*/ 623 h 930"/>
                  <a:gd name="T34" fmla="*/ 997 w 1607"/>
                  <a:gd name="T35" fmla="*/ 583 h 930"/>
                  <a:gd name="T36" fmla="*/ 952 w 1607"/>
                  <a:gd name="T37" fmla="*/ 543 h 930"/>
                  <a:gd name="T38" fmla="*/ 997 w 1607"/>
                  <a:gd name="T39" fmla="*/ 583 h 930"/>
                  <a:gd name="T40" fmla="*/ 856 w 1607"/>
                  <a:gd name="T41" fmla="*/ 503 h 930"/>
                  <a:gd name="T42" fmla="*/ 917 w 1607"/>
                  <a:gd name="T43" fmla="*/ 523 h 930"/>
                  <a:gd name="T44" fmla="*/ 826 w 1607"/>
                  <a:gd name="T45" fmla="*/ 483 h 930"/>
                  <a:gd name="T46" fmla="*/ 776 w 1607"/>
                  <a:gd name="T47" fmla="*/ 442 h 930"/>
                  <a:gd name="T48" fmla="*/ 826 w 1607"/>
                  <a:gd name="T49" fmla="*/ 483 h 930"/>
                  <a:gd name="T50" fmla="*/ 685 w 1607"/>
                  <a:gd name="T51" fmla="*/ 402 h 930"/>
                  <a:gd name="T52" fmla="*/ 740 w 1607"/>
                  <a:gd name="T53" fmla="*/ 422 h 930"/>
                  <a:gd name="T54" fmla="*/ 650 w 1607"/>
                  <a:gd name="T55" fmla="*/ 382 h 930"/>
                  <a:gd name="T56" fmla="*/ 605 w 1607"/>
                  <a:gd name="T57" fmla="*/ 347 h 930"/>
                  <a:gd name="T58" fmla="*/ 650 w 1607"/>
                  <a:gd name="T59" fmla="*/ 382 h 930"/>
                  <a:gd name="T60" fmla="*/ 514 w 1607"/>
                  <a:gd name="T61" fmla="*/ 302 h 930"/>
                  <a:gd name="T62" fmla="*/ 569 w 1607"/>
                  <a:gd name="T63" fmla="*/ 327 h 930"/>
                  <a:gd name="T64" fmla="*/ 479 w 1607"/>
                  <a:gd name="T65" fmla="*/ 281 h 930"/>
                  <a:gd name="T66" fmla="*/ 433 w 1607"/>
                  <a:gd name="T67" fmla="*/ 246 h 930"/>
                  <a:gd name="T68" fmla="*/ 479 w 1607"/>
                  <a:gd name="T69" fmla="*/ 281 h 930"/>
                  <a:gd name="T70" fmla="*/ 338 w 1607"/>
                  <a:gd name="T71" fmla="*/ 206 h 930"/>
                  <a:gd name="T72" fmla="*/ 398 w 1607"/>
                  <a:gd name="T73" fmla="*/ 226 h 930"/>
                  <a:gd name="T74" fmla="*/ 307 w 1607"/>
                  <a:gd name="T75" fmla="*/ 186 h 930"/>
                  <a:gd name="T76" fmla="*/ 257 w 1607"/>
                  <a:gd name="T77" fmla="*/ 146 h 930"/>
                  <a:gd name="T78" fmla="*/ 307 w 1607"/>
                  <a:gd name="T79" fmla="*/ 186 h 930"/>
                  <a:gd name="T80" fmla="*/ 166 w 1607"/>
                  <a:gd name="T81" fmla="*/ 105 h 930"/>
                  <a:gd name="T82" fmla="*/ 222 w 1607"/>
                  <a:gd name="T83" fmla="*/ 126 h 930"/>
                  <a:gd name="T84" fmla="*/ 131 w 1607"/>
                  <a:gd name="T85" fmla="*/ 85 h 930"/>
                  <a:gd name="T86" fmla="*/ 86 w 1607"/>
                  <a:gd name="T87" fmla="*/ 45 h 930"/>
                  <a:gd name="T88" fmla="*/ 131 w 1607"/>
                  <a:gd name="T89" fmla="*/ 85 h 930"/>
                  <a:gd name="T90" fmla="*/ 0 w 1607"/>
                  <a:gd name="T91" fmla="*/ 5 h 930"/>
                  <a:gd name="T92" fmla="*/ 51 w 1607"/>
                  <a:gd name="T93" fmla="*/ 25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7" h="930">
                    <a:moveTo>
                      <a:pt x="1602" y="930"/>
                    </a:moveTo>
                    <a:lnTo>
                      <a:pt x="1551" y="900"/>
                    </a:lnTo>
                    <a:lnTo>
                      <a:pt x="1556" y="895"/>
                    </a:lnTo>
                    <a:lnTo>
                      <a:pt x="1607" y="925"/>
                    </a:lnTo>
                    <a:lnTo>
                      <a:pt x="1602" y="930"/>
                    </a:lnTo>
                    <a:close/>
                    <a:moveTo>
                      <a:pt x="1516" y="880"/>
                    </a:moveTo>
                    <a:lnTo>
                      <a:pt x="1466" y="850"/>
                    </a:lnTo>
                    <a:lnTo>
                      <a:pt x="1471" y="845"/>
                    </a:lnTo>
                    <a:lnTo>
                      <a:pt x="1521" y="875"/>
                    </a:lnTo>
                    <a:lnTo>
                      <a:pt x="1516" y="880"/>
                    </a:lnTo>
                    <a:close/>
                    <a:moveTo>
                      <a:pt x="1430" y="830"/>
                    </a:moveTo>
                    <a:lnTo>
                      <a:pt x="1375" y="804"/>
                    </a:lnTo>
                    <a:lnTo>
                      <a:pt x="1380" y="794"/>
                    </a:lnTo>
                    <a:lnTo>
                      <a:pt x="1435" y="825"/>
                    </a:lnTo>
                    <a:lnTo>
                      <a:pt x="1430" y="830"/>
                    </a:lnTo>
                    <a:close/>
                    <a:moveTo>
                      <a:pt x="1345" y="784"/>
                    </a:moveTo>
                    <a:lnTo>
                      <a:pt x="1289" y="754"/>
                    </a:lnTo>
                    <a:lnTo>
                      <a:pt x="1294" y="744"/>
                    </a:lnTo>
                    <a:lnTo>
                      <a:pt x="1350" y="774"/>
                    </a:lnTo>
                    <a:lnTo>
                      <a:pt x="1345" y="784"/>
                    </a:lnTo>
                    <a:close/>
                    <a:moveTo>
                      <a:pt x="1254" y="734"/>
                    </a:moveTo>
                    <a:lnTo>
                      <a:pt x="1204" y="704"/>
                    </a:lnTo>
                    <a:lnTo>
                      <a:pt x="1209" y="694"/>
                    </a:lnTo>
                    <a:lnTo>
                      <a:pt x="1259" y="724"/>
                    </a:lnTo>
                    <a:lnTo>
                      <a:pt x="1254" y="734"/>
                    </a:lnTo>
                    <a:close/>
                    <a:moveTo>
                      <a:pt x="1168" y="684"/>
                    </a:moveTo>
                    <a:lnTo>
                      <a:pt x="1118" y="654"/>
                    </a:lnTo>
                    <a:lnTo>
                      <a:pt x="1123" y="643"/>
                    </a:lnTo>
                    <a:lnTo>
                      <a:pt x="1174" y="674"/>
                    </a:lnTo>
                    <a:lnTo>
                      <a:pt x="1168" y="684"/>
                    </a:lnTo>
                    <a:close/>
                    <a:moveTo>
                      <a:pt x="1083" y="633"/>
                    </a:moveTo>
                    <a:lnTo>
                      <a:pt x="1033" y="603"/>
                    </a:lnTo>
                    <a:lnTo>
                      <a:pt x="1038" y="593"/>
                    </a:lnTo>
                    <a:lnTo>
                      <a:pt x="1088" y="623"/>
                    </a:lnTo>
                    <a:lnTo>
                      <a:pt x="1083" y="633"/>
                    </a:lnTo>
                    <a:close/>
                    <a:moveTo>
                      <a:pt x="997" y="583"/>
                    </a:moveTo>
                    <a:lnTo>
                      <a:pt x="947" y="553"/>
                    </a:lnTo>
                    <a:lnTo>
                      <a:pt x="952" y="543"/>
                    </a:lnTo>
                    <a:lnTo>
                      <a:pt x="1002" y="573"/>
                    </a:lnTo>
                    <a:lnTo>
                      <a:pt x="997" y="583"/>
                    </a:lnTo>
                    <a:close/>
                    <a:moveTo>
                      <a:pt x="912" y="533"/>
                    </a:moveTo>
                    <a:lnTo>
                      <a:pt x="856" y="503"/>
                    </a:lnTo>
                    <a:lnTo>
                      <a:pt x="861" y="493"/>
                    </a:lnTo>
                    <a:lnTo>
                      <a:pt x="917" y="523"/>
                    </a:lnTo>
                    <a:lnTo>
                      <a:pt x="912" y="533"/>
                    </a:lnTo>
                    <a:close/>
                    <a:moveTo>
                      <a:pt x="826" y="483"/>
                    </a:moveTo>
                    <a:lnTo>
                      <a:pt x="771" y="452"/>
                    </a:lnTo>
                    <a:lnTo>
                      <a:pt x="776" y="442"/>
                    </a:lnTo>
                    <a:lnTo>
                      <a:pt x="831" y="472"/>
                    </a:lnTo>
                    <a:lnTo>
                      <a:pt x="826" y="483"/>
                    </a:lnTo>
                    <a:close/>
                    <a:moveTo>
                      <a:pt x="735" y="432"/>
                    </a:moveTo>
                    <a:lnTo>
                      <a:pt x="685" y="402"/>
                    </a:lnTo>
                    <a:lnTo>
                      <a:pt x="690" y="397"/>
                    </a:lnTo>
                    <a:lnTo>
                      <a:pt x="740" y="422"/>
                    </a:lnTo>
                    <a:lnTo>
                      <a:pt x="735" y="432"/>
                    </a:lnTo>
                    <a:close/>
                    <a:moveTo>
                      <a:pt x="650" y="382"/>
                    </a:moveTo>
                    <a:lnTo>
                      <a:pt x="599" y="352"/>
                    </a:lnTo>
                    <a:lnTo>
                      <a:pt x="605" y="347"/>
                    </a:lnTo>
                    <a:lnTo>
                      <a:pt x="655" y="377"/>
                    </a:lnTo>
                    <a:lnTo>
                      <a:pt x="650" y="382"/>
                    </a:lnTo>
                    <a:close/>
                    <a:moveTo>
                      <a:pt x="564" y="332"/>
                    </a:moveTo>
                    <a:lnTo>
                      <a:pt x="514" y="302"/>
                    </a:lnTo>
                    <a:lnTo>
                      <a:pt x="519" y="296"/>
                    </a:lnTo>
                    <a:lnTo>
                      <a:pt x="569" y="327"/>
                    </a:lnTo>
                    <a:lnTo>
                      <a:pt x="564" y="332"/>
                    </a:lnTo>
                    <a:close/>
                    <a:moveTo>
                      <a:pt x="479" y="281"/>
                    </a:moveTo>
                    <a:lnTo>
                      <a:pt x="428" y="256"/>
                    </a:lnTo>
                    <a:lnTo>
                      <a:pt x="433" y="246"/>
                    </a:lnTo>
                    <a:lnTo>
                      <a:pt x="484" y="276"/>
                    </a:lnTo>
                    <a:lnTo>
                      <a:pt x="479" y="281"/>
                    </a:lnTo>
                    <a:close/>
                    <a:moveTo>
                      <a:pt x="393" y="236"/>
                    </a:moveTo>
                    <a:lnTo>
                      <a:pt x="338" y="206"/>
                    </a:lnTo>
                    <a:lnTo>
                      <a:pt x="343" y="196"/>
                    </a:lnTo>
                    <a:lnTo>
                      <a:pt x="398" y="226"/>
                    </a:lnTo>
                    <a:lnTo>
                      <a:pt x="393" y="236"/>
                    </a:lnTo>
                    <a:close/>
                    <a:moveTo>
                      <a:pt x="307" y="186"/>
                    </a:moveTo>
                    <a:lnTo>
                      <a:pt x="252" y="156"/>
                    </a:lnTo>
                    <a:lnTo>
                      <a:pt x="257" y="146"/>
                    </a:lnTo>
                    <a:lnTo>
                      <a:pt x="312" y="176"/>
                    </a:lnTo>
                    <a:lnTo>
                      <a:pt x="307" y="186"/>
                    </a:lnTo>
                    <a:close/>
                    <a:moveTo>
                      <a:pt x="217" y="136"/>
                    </a:moveTo>
                    <a:lnTo>
                      <a:pt x="166" y="105"/>
                    </a:lnTo>
                    <a:lnTo>
                      <a:pt x="171" y="95"/>
                    </a:lnTo>
                    <a:lnTo>
                      <a:pt x="222" y="126"/>
                    </a:lnTo>
                    <a:lnTo>
                      <a:pt x="217" y="136"/>
                    </a:lnTo>
                    <a:close/>
                    <a:moveTo>
                      <a:pt x="131" y="85"/>
                    </a:moveTo>
                    <a:lnTo>
                      <a:pt x="81" y="55"/>
                    </a:lnTo>
                    <a:lnTo>
                      <a:pt x="86" y="45"/>
                    </a:lnTo>
                    <a:lnTo>
                      <a:pt x="136" y="75"/>
                    </a:lnTo>
                    <a:lnTo>
                      <a:pt x="131" y="85"/>
                    </a:lnTo>
                    <a:close/>
                    <a:moveTo>
                      <a:pt x="46" y="35"/>
                    </a:moveTo>
                    <a:lnTo>
                      <a:pt x="0" y="5"/>
                    </a:lnTo>
                    <a:lnTo>
                      <a:pt x="5" y="0"/>
                    </a:lnTo>
                    <a:lnTo>
                      <a:pt x="51" y="25"/>
                    </a:lnTo>
                    <a:lnTo>
                      <a:pt x="46" y="3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98" name="Freeform 36">
                <a:extLst>
                  <a:ext uri="{FF2B5EF4-FFF2-40B4-BE49-F238E27FC236}">
                    <a16:creationId xmlns:a16="http://schemas.microsoft.com/office/drawing/2014/main" id="{526217FC-27AF-CEB0-ECE0-28DB2D8026CB}"/>
                  </a:ext>
                </a:extLst>
              </p:cNvPr>
              <p:cNvSpPr>
                <a:spLocks noEditPoints="1"/>
              </p:cNvSpPr>
              <p:nvPr/>
            </p:nvSpPr>
            <p:spPr bwMode="auto">
              <a:xfrm>
                <a:off x="10309" y="2597"/>
                <a:ext cx="1607" cy="930"/>
              </a:xfrm>
              <a:custGeom>
                <a:avLst/>
                <a:gdLst>
                  <a:gd name="T0" fmla="*/ 1551 w 1607"/>
                  <a:gd name="T1" fmla="*/ 900 h 930"/>
                  <a:gd name="T2" fmla="*/ 1607 w 1607"/>
                  <a:gd name="T3" fmla="*/ 925 h 930"/>
                  <a:gd name="T4" fmla="*/ 1516 w 1607"/>
                  <a:gd name="T5" fmla="*/ 880 h 930"/>
                  <a:gd name="T6" fmla="*/ 1471 w 1607"/>
                  <a:gd name="T7" fmla="*/ 845 h 930"/>
                  <a:gd name="T8" fmla="*/ 1516 w 1607"/>
                  <a:gd name="T9" fmla="*/ 880 h 930"/>
                  <a:gd name="T10" fmla="*/ 1375 w 1607"/>
                  <a:gd name="T11" fmla="*/ 804 h 930"/>
                  <a:gd name="T12" fmla="*/ 1435 w 1607"/>
                  <a:gd name="T13" fmla="*/ 825 h 930"/>
                  <a:gd name="T14" fmla="*/ 1345 w 1607"/>
                  <a:gd name="T15" fmla="*/ 784 h 930"/>
                  <a:gd name="T16" fmla="*/ 1294 w 1607"/>
                  <a:gd name="T17" fmla="*/ 744 h 930"/>
                  <a:gd name="T18" fmla="*/ 1345 w 1607"/>
                  <a:gd name="T19" fmla="*/ 784 h 930"/>
                  <a:gd name="T20" fmla="*/ 1204 w 1607"/>
                  <a:gd name="T21" fmla="*/ 704 h 930"/>
                  <a:gd name="T22" fmla="*/ 1259 w 1607"/>
                  <a:gd name="T23" fmla="*/ 724 h 930"/>
                  <a:gd name="T24" fmla="*/ 1168 w 1607"/>
                  <a:gd name="T25" fmla="*/ 684 h 930"/>
                  <a:gd name="T26" fmla="*/ 1123 w 1607"/>
                  <a:gd name="T27" fmla="*/ 643 h 930"/>
                  <a:gd name="T28" fmla="*/ 1168 w 1607"/>
                  <a:gd name="T29" fmla="*/ 684 h 930"/>
                  <a:gd name="T30" fmla="*/ 1033 w 1607"/>
                  <a:gd name="T31" fmla="*/ 603 h 930"/>
                  <a:gd name="T32" fmla="*/ 1088 w 1607"/>
                  <a:gd name="T33" fmla="*/ 623 h 930"/>
                  <a:gd name="T34" fmla="*/ 997 w 1607"/>
                  <a:gd name="T35" fmla="*/ 583 h 930"/>
                  <a:gd name="T36" fmla="*/ 952 w 1607"/>
                  <a:gd name="T37" fmla="*/ 543 h 930"/>
                  <a:gd name="T38" fmla="*/ 997 w 1607"/>
                  <a:gd name="T39" fmla="*/ 583 h 930"/>
                  <a:gd name="T40" fmla="*/ 856 w 1607"/>
                  <a:gd name="T41" fmla="*/ 503 h 930"/>
                  <a:gd name="T42" fmla="*/ 917 w 1607"/>
                  <a:gd name="T43" fmla="*/ 523 h 930"/>
                  <a:gd name="T44" fmla="*/ 826 w 1607"/>
                  <a:gd name="T45" fmla="*/ 483 h 930"/>
                  <a:gd name="T46" fmla="*/ 776 w 1607"/>
                  <a:gd name="T47" fmla="*/ 442 h 930"/>
                  <a:gd name="T48" fmla="*/ 826 w 1607"/>
                  <a:gd name="T49" fmla="*/ 483 h 930"/>
                  <a:gd name="T50" fmla="*/ 685 w 1607"/>
                  <a:gd name="T51" fmla="*/ 402 h 930"/>
                  <a:gd name="T52" fmla="*/ 740 w 1607"/>
                  <a:gd name="T53" fmla="*/ 422 h 930"/>
                  <a:gd name="T54" fmla="*/ 650 w 1607"/>
                  <a:gd name="T55" fmla="*/ 382 h 930"/>
                  <a:gd name="T56" fmla="*/ 605 w 1607"/>
                  <a:gd name="T57" fmla="*/ 347 h 930"/>
                  <a:gd name="T58" fmla="*/ 650 w 1607"/>
                  <a:gd name="T59" fmla="*/ 382 h 930"/>
                  <a:gd name="T60" fmla="*/ 514 w 1607"/>
                  <a:gd name="T61" fmla="*/ 302 h 930"/>
                  <a:gd name="T62" fmla="*/ 569 w 1607"/>
                  <a:gd name="T63" fmla="*/ 327 h 930"/>
                  <a:gd name="T64" fmla="*/ 479 w 1607"/>
                  <a:gd name="T65" fmla="*/ 281 h 930"/>
                  <a:gd name="T66" fmla="*/ 433 w 1607"/>
                  <a:gd name="T67" fmla="*/ 246 h 930"/>
                  <a:gd name="T68" fmla="*/ 479 w 1607"/>
                  <a:gd name="T69" fmla="*/ 281 h 930"/>
                  <a:gd name="T70" fmla="*/ 338 w 1607"/>
                  <a:gd name="T71" fmla="*/ 206 h 930"/>
                  <a:gd name="T72" fmla="*/ 398 w 1607"/>
                  <a:gd name="T73" fmla="*/ 226 h 930"/>
                  <a:gd name="T74" fmla="*/ 307 w 1607"/>
                  <a:gd name="T75" fmla="*/ 186 h 930"/>
                  <a:gd name="T76" fmla="*/ 257 w 1607"/>
                  <a:gd name="T77" fmla="*/ 146 h 930"/>
                  <a:gd name="T78" fmla="*/ 307 w 1607"/>
                  <a:gd name="T79" fmla="*/ 186 h 930"/>
                  <a:gd name="T80" fmla="*/ 166 w 1607"/>
                  <a:gd name="T81" fmla="*/ 105 h 930"/>
                  <a:gd name="T82" fmla="*/ 222 w 1607"/>
                  <a:gd name="T83" fmla="*/ 126 h 930"/>
                  <a:gd name="T84" fmla="*/ 131 w 1607"/>
                  <a:gd name="T85" fmla="*/ 85 h 930"/>
                  <a:gd name="T86" fmla="*/ 86 w 1607"/>
                  <a:gd name="T87" fmla="*/ 45 h 930"/>
                  <a:gd name="T88" fmla="*/ 131 w 1607"/>
                  <a:gd name="T89" fmla="*/ 85 h 930"/>
                  <a:gd name="T90" fmla="*/ 0 w 1607"/>
                  <a:gd name="T91" fmla="*/ 5 h 930"/>
                  <a:gd name="T92" fmla="*/ 51 w 1607"/>
                  <a:gd name="T93" fmla="*/ 25 h 9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07" h="930">
                    <a:moveTo>
                      <a:pt x="1602" y="930"/>
                    </a:moveTo>
                    <a:lnTo>
                      <a:pt x="1551" y="900"/>
                    </a:lnTo>
                    <a:lnTo>
                      <a:pt x="1556" y="895"/>
                    </a:lnTo>
                    <a:lnTo>
                      <a:pt x="1607" y="925"/>
                    </a:lnTo>
                    <a:lnTo>
                      <a:pt x="1602" y="930"/>
                    </a:lnTo>
                    <a:moveTo>
                      <a:pt x="1516" y="880"/>
                    </a:moveTo>
                    <a:lnTo>
                      <a:pt x="1466" y="850"/>
                    </a:lnTo>
                    <a:lnTo>
                      <a:pt x="1471" y="845"/>
                    </a:lnTo>
                    <a:lnTo>
                      <a:pt x="1521" y="875"/>
                    </a:lnTo>
                    <a:lnTo>
                      <a:pt x="1516" y="880"/>
                    </a:lnTo>
                    <a:moveTo>
                      <a:pt x="1430" y="830"/>
                    </a:moveTo>
                    <a:lnTo>
                      <a:pt x="1375" y="804"/>
                    </a:lnTo>
                    <a:lnTo>
                      <a:pt x="1380" y="794"/>
                    </a:lnTo>
                    <a:lnTo>
                      <a:pt x="1435" y="825"/>
                    </a:lnTo>
                    <a:lnTo>
                      <a:pt x="1430" y="830"/>
                    </a:lnTo>
                    <a:moveTo>
                      <a:pt x="1345" y="784"/>
                    </a:moveTo>
                    <a:lnTo>
                      <a:pt x="1289" y="754"/>
                    </a:lnTo>
                    <a:lnTo>
                      <a:pt x="1294" y="744"/>
                    </a:lnTo>
                    <a:lnTo>
                      <a:pt x="1350" y="774"/>
                    </a:lnTo>
                    <a:lnTo>
                      <a:pt x="1345" y="784"/>
                    </a:lnTo>
                    <a:moveTo>
                      <a:pt x="1254" y="734"/>
                    </a:moveTo>
                    <a:lnTo>
                      <a:pt x="1204" y="704"/>
                    </a:lnTo>
                    <a:lnTo>
                      <a:pt x="1209" y="694"/>
                    </a:lnTo>
                    <a:lnTo>
                      <a:pt x="1259" y="724"/>
                    </a:lnTo>
                    <a:lnTo>
                      <a:pt x="1254" y="734"/>
                    </a:lnTo>
                    <a:moveTo>
                      <a:pt x="1168" y="684"/>
                    </a:moveTo>
                    <a:lnTo>
                      <a:pt x="1118" y="654"/>
                    </a:lnTo>
                    <a:lnTo>
                      <a:pt x="1123" y="643"/>
                    </a:lnTo>
                    <a:lnTo>
                      <a:pt x="1174" y="674"/>
                    </a:lnTo>
                    <a:lnTo>
                      <a:pt x="1168" y="684"/>
                    </a:lnTo>
                    <a:moveTo>
                      <a:pt x="1083" y="633"/>
                    </a:moveTo>
                    <a:lnTo>
                      <a:pt x="1033" y="603"/>
                    </a:lnTo>
                    <a:lnTo>
                      <a:pt x="1038" y="593"/>
                    </a:lnTo>
                    <a:lnTo>
                      <a:pt x="1088" y="623"/>
                    </a:lnTo>
                    <a:lnTo>
                      <a:pt x="1083" y="633"/>
                    </a:lnTo>
                    <a:moveTo>
                      <a:pt x="997" y="583"/>
                    </a:moveTo>
                    <a:lnTo>
                      <a:pt x="947" y="553"/>
                    </a:lnTo>
                    <a:lnTo>
                      <a:pt x="952" y="543"/>
                    </a:lnTo>
                    <a:lnTo>
                      <a:pt x="1002" y="573"/>
                    </a:lnTo>
                    <a:lnTo>
                      <a:pt x="997" y="583"/>
                    </a:lnTo>
                    <a:moveTo>
                      <a:pt x="912" y="533"/>
                    </a:moveTo>
                    <a:lnTo>
                      <a:pt x="856" y="503"/>
                    </a:lnTo>
                    <a:lnTo>
                      <a:pt x="861" y="493"/>
                    </a:lnTo>
                    <a:lnTo>
                      <a:pt x="917" y="523"/>
                    </a:lnTo>
                    <a:lnTo>
                      <a:pt x="912" y="533"/>
                    </a:lnTo>
                    <a:moveTo>
                      <a:pt x="826" y="483"/>
                    </a:moveTo>
                    <a:lnTo>
                      <a:pt x="771" y="452"/>
                    </a:lnTo>
                    <a:lnTo>
                      <a:pt x="776" y="442"/>
                    </a:lnTo>
                    <a:lnTo>
                      <a:pt x="831" y="472"/>
                    </a:lnTo>
                    <a:lnTo>
                      <a:pt x="826" y="483"/>
                    </a:lnTo>
                    <a:moveTo>
                      <a:pt x="735" y="432"/>
                    </a:moveTo>
                    <a:lnTo>
                      <a:pt x="685" y="402"/>
                    </a:lnTo>
                    <a:lnTo>
                      <a:pt x="690" y="397"/>
                    </a:lnTo>
                    <a:lnTo>
                      <a:pt x="740" y="422"/>
                    </a:lnTo>
                    <a:lnTo>
                      <a:pt x="735" y="432"/>
                    </a:lnTo>
                    <a:moveTo>
                      <a:pt x="650" y="382"/>
                    </a:moveTo>
                    <a:lnTo>
                      <a:pt x="599" y="352"/>
                    </a:lnTo>
                    <a:lnTo>
                      <a:pt x="605" y="347"/>
                    </a:lnTo>
                    <a:lnTo>
                      <a:pt x="655" y="377"/>
                    </a:lnTo>
                    <a:lnTo>
                      <a:pt x="650" y="382"/>
                    </a:lnTo>
                    <a:moveTo>
                      <a:pt x="564" y="332"/>
                    </a:moveTo>
                    <a:lnTo>
                      <a:pt x="514" y="302"/>
                    </a:lnTo>
                    <a:lnTo>
                      <a:pt x="519" y="296"/>
                    </a:lnTo>
                    <a:lnTo>
                      <a:pt x="569" y="327"/>
                    </a:lnTo>
                    <a:lnTo>
                      <a:pt x="564" y="332"/>
                    </a:lnTo>
                    <a:moveTo>
                      <a:pt x="479" y="281"/>
                    </a:moveTo>
                    <a:lnTo>
                      <a:pt x="428" y="256"/>
                    </a:lnTo>
                    <a:lnTo>
                      <a:pt x="433" y="246"/>
                    </a:lnTo>
                    <a:lnTo>
                      <a:pt x="484" y="276"/>
                    </a:lnTo>
                    <a:lnTo>
                      <a:pt x="479" y="281"/>
                    </a:lnTo>
                    <a:moveTo>
                      <a:pt x="393" y="236"/>
                    </a:moveTo>
                    <a:lnTo>
                      <a:pt x="338" y="206"/>
                    </a:lnTo>
                    <a:lnTo>
                      <a:pt x="343" y="196"/>
                    </a:lnTo>
                    <a:lnTo>
                      <a:pt x="398" y="226"/>
                    </a:lnTo>
                    <a:lnTo>
                      <a:pt x="393" y="236"/>
                    </a:lnTo>
                    <a:moveTo>
                      <a:pt x="307" y="186"/>
                    </a:moveTo>
                    <a:lnTo>
                      <a:pt x="252" y="156"/>
                    </a:lnTo>
                    <a:lnTo>
                      <a:pt x="257" y="146"/>
                    </a:lnTo>
                    <a:lnTo>
                      <a:pt x="312" y="176"/>
                    </a:lnTo>
                    <a:lnTo>
                      <a:pt x="307" y="186"/>
                    </a:lnTo>
                    <a:moveTo>
                      <a:pt x="217" y="136"/>
                    </a:moveTo>
                    <a:lnTo>
                      <a:pt x="166" y="105"/>
                    </a:lnTo>
                    <a:lnTo>
                      <a:pt x="171" y="95"/>
                    </a:lnTo>
                    <a:lnTo>
                      <a:pt x="222" y="126"/>
                    </a:lnTo>
                    <a:lnTo>
                      <a:pt x="217" y="136"/>
                    </a:lnTo>
                    <a:moveTo>
                      <a:pt x="131" y="85"/>
                    </a:moveTo>
                    <a:lnTo>
                      <a:pt x="81" y="55"/>
                    </a:lnTo>
                    <a:lnTo>
                      <a:pt x="86" y="45"/>
                    </a:lnTo>
                    <a:lnTo>
                      <a:pt x="136" y="75"/>
                    </a:lnTo>
                    <a:lnTo>
                      <a:pt x="131" y="85"/>
                    </a:lnTo>
                    <a:moveTo>
                      <a:pt x="46" y="35"/>
                    </a:moveTo>
                    <a:lnTo>
                      <a:pt x="0" y="5"/>
                    </a:lnTo>
                    <a:lnTo>
                      <a:pt x="5" y="0"/>
                    </a:lnTo>
                    <a:lnTo>
                      <a:pt x="51" y="25"/>
                    </a:lnTo>
                    <a:lnTo>
                      <a:pt x="46" y="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99" name="Freeform 37">
                <a:extLst>
                  <a:ext uri="{FF2B5EF4-FFF2-40B4-BE49-F238E27FC236}">
                    <a16:creationId xmlns:a16="http://schemas.microsoft.com/office/drawing/2014/main" id="{EB66581A-7C54-410C-0D02-96E9DCF94F7E}"/>
                  </a:ext>
                </a:extLst>
              </p:cNvPr>
              <p:cNvSpPr>
                <a:spLocks/>
              </p:cNvSpPr>
              <p:nvPr/>
            </p:nvSpPr>
            <p:spPr bwMode="auto">
              <a:xfrm>
                <a:off x="12626" y="3185"/>
                <a:ext cx="463" cy="267"/>
              </a:xfrm>
              <a:custGeom>
                <a:avLst/>
                <a:gdLst>
                  <a:gd name="T0" fmla="*/ 41 w 92"/>
                  <a:gd name="T1" fmla="*/ 1 h 53"/>
                  <a:gd name="T2" fmla="*/ 52 w 92"/>
                  <a:gd name="T3" fmla="*/ 9 h 53"/>
                  <a:gd name="T4" fmla="*/ 40 w 92"/>
                  <a:gd name="T5" fmla="*/ 12 h 53"/>
                  <a:gd name="T6" fmla="*/ 31 w 92"/>
                  <a:gd name="T7" fmla="*/ 10 h 53"/>
                  <a:gd name="T8" fmla="*/ 24 w 92"/>
                  <a:gd name="T9" fmla="*/ 9 h 53"/>
                  <a:gd name="T10" fmla="*/ 16 w 92"/>
                  <a:gd name="T11" fmla="*/ 5 h 53"/>
                  <a:gd name="T12" fmla="*/ 15 w 92"/>
                  <a:gd name="T13" fmla="*/ 6 h 53"/>
                  <a:gd name="T14" fmla="*/ 21 w 92"/>
                  <a:gd name="T15" fmla="*/ 10 h 53"/>
                  <a:gd name="T16" fmla="*/ 17 w 92"/>
                  <a:gd name="T17" fmla="*/ 12 h 53"/>
                  <a:gd name="T18" fmla="*/ 10 w 92"/>
                  <a:gd name="T19" fmla="*/ 8 h 53"/>
                  <a:gd name="T20" fmla="*/ 9 w 92"/>
                  <a:gd name="T21" fmla="*/ 10 h 53"/>
                  <a:gd name="T22" fmla="*/ 18 w 92"/>
                  <a:gd name="T23" fmla="*/ 18 h 53"/>
                  <a:gd name="T24" fmla="*/ 21 w 92"/>
                  <a:gd name="T25" fmla="*/ 27 h 53"/>
                  <a:gd name="T26" fmla="*/ 4 w 92"/>
                  <a:gd name="T27" fmla="*/ 24 h 53"/>
                  <a:gd name="T28" fmla="*/ 1 w 92"/>
                  <a:gd name="T29" fmla="*/ 24 h 53"/>
                  <a:gd name="T30" fmla="*/ 16 w 92"/>
                  <a:gd name="T31" fmla="*/ 34 h 53"/>
                  <a:gd name="T32" fmla="*/ 24 w 92"/>
                  <a:gd name="T33" fmla="*/ 29 h 53"/>
                  <a:gd name="T34" fmla="*/ 17 w 92"/>
                  <a:gd name="T35" fmla="*/ 42 h 53"/>
                  <a:gd name="T36" fmla="*/ 18 w 92"/>
                  <a:gd name="T37" fmla="*/ 44 h 53"/>
                  <a:gd name="T38" fmla="*/ 35 w 92"/>
                  <a:gd name="T39" fmla="*/ 35 h 53"/>
                  <a:gd name="T40" fmla="*/ 42 w 92"/>
                  <a:gd name="T41" fmla="*/ 39 h 53"/>
                  <a:gd name="T42" fmla="*/ 48 w 92"/>
                  <a:gd name="T43" fmla="*/ 53 h 53"/>
                  <a:gd name="T44" fmla="*/ 51 w 92"/>
                  <a:gd name="T45" fmla="*/ 53 h 53"/>
                  <a:gd name="T46" fmla="*/ 40 w 92"/>
                  <a:gd name="T47" fmla="*/ 44 h 53"/>
                  <a:gd name="T48" fmla="*/ 51 w 92"/>
                  <a:gd name="T49" fmla="*/ 41 h 53"/>
                  <a:gd name="T50" fmla="*/ 67 w 92"/>
                  <a:gd name="T51" fmla="*/ 35 h 53"/>
                  <a:gd name="T52" fmla="*/ 77 w 92"/>
                  <a:gd name="T53" fmla="*/ 23 h 53"/>
                  <a:gd name="T54" fmla="*/ 90 w 92"/>
                  <a:gd name="T55" fmla="*/ 30 h 53"/>
                  <a:gd name="T56" fmla="*/ 91 w 92"/>
                  <a:gd name="T57" fmla="*/ 28 h 53"/>
                  <a:gd name="T58" fmla="*/ 68 w 92"/>
                  <a:gd name="T59" fmla="*/ 24 h 53"/>
                  <a:gd name="T60" fmla="*/ 61 w 92"/>
                  <a:gd name="T61" fmla="*/ 20 h 53"/>
                  <a:gd name="T62" fmla="*/ 76 w 92"/>
                  <a:gd name="T63" fmla="*/ 9 h 53"/>
                  <a:gd name="T64" fmla="*/ 73 w 92"/>
                  <a:gd name="T65" fmla="*/ 9 h 53"/>
                  <a:gd name="T66" fmla="*/ 50 w 92"/>
                  <a:gd name="T67" fmla="*/ 14 h 53"/>
                  <a:gd name="T68" fmla="*/ 59 w 92"/>
                  <a:gd name="T69" fmla="*/ 9 h 53"/>
                  <a:gd name="T70" fmla="*/ 43 w 92"/>
                  <a:gd name="T7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2" h="53">
                    <a:moveTo>
                      <a:pt x="43" y="0"/>
                    </a:moveTo>
                    <a:cubicBezTo>
                      <a:pt x="42" y="0"/>
                      <a:pt x="42" y="0"/>
                      <a:pt x="41" y="1"/>
                    </a:cubicBezTo>
                    <a:cubicBezTo>
                      <a:pt x="40" y="1"/>
                      <a:pt x="40" y="2"/>
                      <a:pt x="41" y="2"/>
                    </a:cubicBezTo>
                    <a:cubicBezTo>
                      <a:pt x="52" y="9"/>
                      <a:pt x="52" y="9"/>
                      <a:pt x="52" y="9"/>
                    </a:cubicBezTo>
                    <a:cubicBezTo>
                      <a:pt x="47" y="12"/>
                      <a:pt x="47" y="12"/>
                      <a:pt x="47" y="12"/>
                    </a:cubicBezTo>
                    <a:cubicBezTo>
                      <a:pt x="45" y="12"/>
                      <a:pt x="42" y="12"/>
                      <a:pt x="40" y="12"/>
                    </a:cubicBezTo>
                    <a:cubicBezTo>
                      <a:pt x="38" y="12"/>
                      <a:pt x="36" y="12"/>
                      <a:pt x="35" y="12"/>
                    </a:cubicBezTo>
                    <a:cubicBezTo>
                      <a:pt x="31" y="10"/>
                      <a:pt x="31" y="10"/>
                      <a:pt x="31" y="10"/>
                    </a:cubicBezTo>
                    <a:cubicBezTo>
                      <a:pt x="30" y="9"/>
                      <a:pt x="28" y="9"/>
                      <a:pt x="26" y="9"/>
                    </a:cubicBezTo>
                    <a:cubicBezTo>
                      <a:pt x="25" y="9"/>
                      <a:pt x="25" y="9"/>
                      <a:pt x="24" y="9"/>
                    </a:cubicBezTo>
                    <a:cubicBezTo>
                      <a:pt x="17" y="5"/>
                      <a:pt x="17" y="5"/>
                      <a:pt x="17" y="5"/>
                    </a:cubicBezTo>
                    <a:cubicBezTo>
                      <a:pt x="17" y="5"/>
                      <a:pt x="16" y="5"/>
                      <a:pt x="16" y="5"/>
                    </a:cubicBezTo>
                    <a:cubicBezTo>
                      <a:pt x="15" y="5"/>
                      <a:pt x="15" y="5"/>
                      <a:pt x="15" y="5"/>
                    </a:cubicBezTo>
                    <a:cubicBezTo>
                      <a:pt x="14" y="5"/>
                      <a:pt x="14" y="6"/>
                      <a:pt x="15" y="6"/>
                    </a:cubicBezTo>
                    <a:cubicBezTo>
                      <a:pt x="21" y="10"/>
                      <a:pt x="21" y="10"/>
                      <a:pt x="21" y="10"/>
                    </a:cubicBezTo>
                    <a:cubicBezTo>
                      <a:pt x="21" y="10"/>
                      <a:pt x="21" y="10"/>
                      <a:pt x="21" y="10"/>
                    </a:cubicBezTo>
                    <a:cubicBezTo>
                      <a:pt x="18" y="12"/>
                      <a:pt x="18" y="12"/>
                      <a:pt x="18" y="12"/>
                    </a:cubicBezTo>
                    <a:cubicBezTo>
                      <a:pt x="17" y="12"/>
                      <a:pt x="17" y="12"/>
                      <a:pt x="17" y="12"/>
                    </a:cubicBezTo>
                    <a:cubicBezTo>
                      <a:pt x="11" y="8"/>
                      <a:pt x="11" y="8"/>
                      <a:pt x="11" y="8"/>
                    </a:cubicBezTo>
                    <a:cubicBezTo>
                      <a:pt x="10" y="8"/>
                      <a:pt x="10" y="8"/>
                      <a:pt x="10" y="8"/>
                    </a:cubicBezTo>
                    <a:cubicBezTo>
                      <a:pt x="9" y="8"/>
                      <a:pt x="9" y="8"/>
                      <a:pt x="9" y="8"/>
                    </a:cubicBezTo>
                    <a:cubicBezTo>
                      <a:pt x="8" y="9"/>
                      <a:pt x="8" y="9"/>
                      <a:pt x="9" y="10"/>
                    </a:cubicBezTo>
                    <a:cubicBezTo>
                      <a:pt x="16" y="14"/>
                      <a:pt x="16" y="14"/>
                      <a:pt x="16" y="14"/>
                    </a:cubicBezTo>
                    <a:cubicBezTo>
                      <a:pt x="15" y="15"/>
                      <a:pt x="16" y="17"/>
                      <a:pt x="18" y="18"/>
                    </a:cubicBezTo>
                    <a:cubicBezTo>
                      <a:pt x="21" y="20"/>
                      <a:pt x="21" y="20"/>
                      <a:pt x="21" y="20"/>
                    </a:cubicBezTo>
                    <a:cubicBezTo>
                      <a:pt x="20" y="22"/>
                      <a:pt x="20" y="25"/>
                      <a:pt x="21" y="27"/>
                    </a:cubicBezTo>
                    <a:cubicBezTo>
                      <a:pt x="16" y="30"/>
                      <a:pt x="16" y="30"/>
                      <a:pt x="16" y="30"/>
                    </a:cubicBezTo>
                    <a:cubicBezTo>
                      <a:pt x="4" y="24"/>
                      <a:pt x="4" y="24"/>
                      <a:pt x="4" y="24"/>
                    </a:cubicBezTo>
                    <a:cubicBezTo>
                      <a:pt x="4" y="23"/>
                      <a:pt x="3" y="23"/>
                      <a:pt x="3" y="23"/>
                    </a:cubicBezTo>
                    <a:cubicBezTo>
                      <a:pt x="2" y="23"/>
                      <a:pt x="1" y="23"/>
                      <a:pt x="1" y="24"/>
                    </a:cubicBezTo>
                    <a:cubicBezTo>
                      <a:pt x="0" y="24"/>
                      <a:pt x="0" y="25"/>
                      <a:pt x="1" y="25"/>
                    </a:cubicBezTo>
                    <a:cubicBezTo>
                      <a:pt x="16" y="34"/>
                      <a:pt x="16" y="34"/>
                      <a:pt x="16" y="34"/>
                    </a:cubicBezTo>
                    <a:cubicBezTo>
                      <a:pt x="24" y="29"/>
                      <a:pt x="24" y="29"/>
                      <a:pt x="24" y="29"/>
                    </a:cubicBezTo>
                    <a:cubicBezTo>
                      <a:pt x="24" y="29"/>
                      <a:pt x="24" y="29"/>
                      <a:pt x="24" y="29"/>
                    </a:cubicBezTo>
                    <a:cubicBezTo>
                      <a:pt x="32" y="33"/>
                      <a:pt x="32" y="33"/>
                      <a:pt x="32" y="33"/>
                    </a:cubicBezTo>
                    <a:cubicBezTo>
                      <a:pt x="17" y="42"/>
                      <a:pt x="17" y="42"/>
                      <a:pt x="17" y="42"/>
                    </a:cubicBezTo>
                    <a:cubicBezTo>
                      <a:pt x="16" y="43"/>
                      <a:pt x="16" y="44"/>
                      <a:pt x="17" y="44"/>
                    </a:cubicBezTo>
                    <a:cubicBezTo>
                      <a:pt x="17" y="44"/>
                      <a:pt x="18" y="44"/>
                      <a:pt x="18" y="44"/>
                    </a:cubicBezTo>
                    <a:cubicBezTo>
                      <a:pt x="19" y="44"/>
                      <a:pt x="19" y="44"/>
                      <a:pt x="20" y="44"/>
                    </a:cubicBezTo>
                    <a:cubicBezTo>
                      <a:pt x="35" y="35"/>
                      <a:pt x="35" y="35"/>
                      <a:pt x="35" y="35"/>
                    </a:cubicBezTo>
                    <a:cubicBezTo>
                      <a:pt x="40" y="38"/>
                      <a:pt x="40" y="38"/>
                      <a:pt x="40" y="38"/>
                    </a:cubicBezTo>
                    <a:cubicBezTo>
                      <a:pt x="41" y="39"/>
                      <a:pt x="42" y="39"/>
                      <a:pt x="42" y="39"/>
                    </a:cubicBezTo>
                    <a:cubicBezTo>
                      <a:pt x="34" y="44"/>
                      <a:pt x="34" y="44"/>
                      <a:pt x="34" y="44"/>
                    </a:cubicBezTo>
                    <a:cubicBezTo>
                      <a:pt x="48" y="53"/>
                      <a:pt x="48" y="53"/>
                      <a:pt x="48" y="53"/>
                    </a:cubicBezTo>
                    <a:cubicBezTo>
                      <a:pt x="49" y="53"/>
                      <a:pt x="49" y="53"/>
                      <a:pt x="50" y="53"/>
                    </a:cubicBezTo>
                    <a:cubicBezTo>
                      <a:pt x="50" y="53"/>
                      <a:pt x="51" y="53"/>
                      <a:pt x="51" y="53"/>
                    </a:cubicBezTo>
                    <a:cubicBezTo>
                      <a:pt x="52" y="52"/>
                      <a:pt x="52" y="51"/>
                      <a:pt x="51" y="51"/>
                    </a:cubicBezTo>
                    <a:cubicBezTo>
                      <a:pt x="40" y="44"/>
                      <a:pt x="40" y="44"/>
                      <a:pt x="40" y="44"/>
                    </a:cubicBezTo>
                    <a:cubicBezTo>
                      <a:pt x="46" y="40"/>
                      <a:pt x="46" y="40"/>
                      <a:pt x="46" y="40"/>
                    </a:cubicBezTo>
                    <a:cubicBezTo>
                      <a:pt x="48" y="41"/>
                      <a:pt x="49" y="41"/>
                      <a:pt x="51" y="41"/>
                    </a:cubicBezTo>
                    <a:cubicBezTo>
                      <a:pt x="54" y="41"/>
                      <a:pt x="58" y="40"/>
                      <a:pt x="61" y="38"/>
                    </a:cubicBezTo>
                    <a:cubicBezTo>
                      <a:pt x="67" y="35"/>
                      <a:pt x="67" y="35"/>
                      <a:pt x="67" y="35"/>
                    </a:cubicBezTo>
                    <a:cubicBezTo>
                      <a:pt x="71" y="33"/>
                      <a:pt x="72" y="30"/>
                      <a:pt x="70" y="27"/>
                    </a:cubicBezTo>
                    <a:cubicBezTo>
                      <a:pt x="77" y="23"/>
                      <a:pt x="77" y="23"/>
                      <a:pt x="77" y="23"/>
                    </a:cubicBezTo>
                    <a:cubicBezTo>
                      <a:pt x="88" y="30"/>
                      <a:pt x="88" y="30"/>
                      <a:pt x="88" y="30"/>
                    </a:cubicBezTo>
                    <a:cubicBezTo>
                      <a:pt x="89" y="30"/>
                      <a:pt x="89" y="30"/>
                      <a:pt x="90" y="30"/>
                    </a:cubicBezTo>
                    <a:cubicBezTo>
                      <a:pt x="90" y="30"/>
                      <a:pt x="91" y="30"/>
                      <a:pt x="91" y="30"/>
                    </a:cubicBezTo>
                    <a:cubicBezTo>
                      <a:pt x="92" y="29"/>
                      <a:pt x="92" y="28"/>
                      <a:pt x="91" y="28"/>
                    </a:cubicBezTo>
                    <a:cubicBezTo>
                      <a:pt x="77" y="19"/>
                      <a:pt x="77" y="19"/>
                      <a:pt x="77" y="19"/>
                    </a:cubicBezTo>
                    <a:cubicBezTo>
                      <a:pt x="68" y="24"/>
                      <a:pt x="68" y="24"/>
                      <a:pt x="68" y="24"/>
                    </a:cubicBezTo>
                    <a:cubicBezTo>
                      <a:pt x="68" y="24"/>
                      <a:pt x="67" y="24"/>
                      <a:pt x="67" y="23"/>
                    </a:cubicBezTo>
                    <a:cubicBezTo>
                      <a:pt x="61" y="20"/>
                      <a:pt x="61" y="20"/>
                      <a:pt x="61" y="20"/>
                    </a:cubicBezTo>
                    <a:cubicBezTo>
                      <a:pt x="76" y="11"/>
                      <a:pt x="76" y="11"/>
                      <a:pt x="76" y="11"/>
                    </a:cubicBezTo>
                    <a:cubicBezTo>
                      <a:pt x="77" y="10"/>
                      <a:pt x="77" y="10"/>
                      <a:pt x="76" y="9"/>
                    </a:cubicBezTo>
                    <a:cubicBezTo>
                      <a:pt x="75" y="9"/>
                      <a:pt x="75" y="9"/>
                      <a:pt x="74" y="9"/>
                    </a:cubicBezTo>
                    <a:cubicBezTo>
                      <a:pt x="74" y="9"/>
                      <a:pt x="73" y="9"/>
                      <a:pt x="73" y="9"/>
                    </a:cubicBezTo>
                    <a:cubicBezTo>
                      <a:pt x="57" y="18"/>
                      <a:pt x="57" y="18"/>
                      <a:pt x="57" y="18"/>
                    </a:cubicBezTo>
                    <a:cubicBezTo>
                      <a:pt x="50" y="14"/>
                      <a:pt x="50" y="14"/>
                      <a:pt x="50" y="14"/>
                    </a:cubicBezTo>
                    <a:cubicBezTo>
                      <a:pt x="50" y="14"/>
                      <a:pt x="50" y="14"/>
                      <a:pt x="50" y="14"/>
                    </a:cubicBezTo>
                    <a:cubicBezTo>
                      <a:pt x="59" y="9"/>
                      <a:pt x="59" y="9"/>
                      <a:pt x="59" y="9"/>
                    </a:cubicBezTo>
                    <a:cubicBezTo>
                      <a:pt x="44" y="1"/>
                      <a:pt x="44" y="1"/>
                      <a:pt x="44" y="1"/>
                    </a:cubicBezTo>
                    <a:cubicBezTo>
                      <a:pt x="44" y="0"/>
                      <a:pt x="43" y="0"/>
                      <a:pt x="43"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00" name="Freeform 38">
                <a:extLst>
                  <a:ext uri="{FF2B5EF4-FFF2-40B4-BE49-F238E27FC236}">
                    <a16:creationId xmlns:a16="http://schemas.microsoft.com/office/drawing/2014/main" id="{ACBC28C6-E287-1679-D065-237C2696E71A}"/>
                  </a:ext>
                </a:extLst>
              </p:cNvPr>
              <p:cNvSpPr>
                <a:spLocks/>
              </p:cNvSpPr>
              <p:nvPr/>
            </p:nvSpPr>
            <p:spPr bwMode="auto">
              <a:xfrm>
                <a:off x="9212" y="2773"/>
                <a:ext cx="463" cy="266"/>
              </a:xfrm>
              <a:custGeom>
                <a:avLst/>
                <a:gdLst>
                  <a:gd name="T0" fmla="*/ 41 w 92"/>
                  <a:gd name="T1" fmla="*/ 0 h 53"/>
                  <a:gd name="T2" fmla="*/ 52 w 92"/>
                  <a:gd name="T3" fmla="*/ 9 h 53"/>
                  <a:gd name="T4" fmla="*/ 40 w 92"/>
                  <a:gd name="T5" fmla="*/ 11 h 53"/>
                  <a:gd name="T6" fmla="*/ 31 w 92"/>
                  <a:gd name="T7" fmla="*/ 10 h 53"/>
                  <a:gd name="T8" fmla="*/ 24 w 92"/>
                  <a:gd name="T9" fmla="*/ 9 h 53"/>
                  <a:gd name="T10" fmla="*/ 15 w 92"/>
                  <a:gd name="T11" fmla="*/ 4 h 53"/>
                  <a:gd name="T12" fmla="*/ 14 w 92"/>
                  <a:gd name="T13" fmla="*/ 6 h 53"/>
                  <a:gd name="T14" fmla="*/ 20 w 92"/>
                  <a:gd name="T15" fmla="*/ 10 h 53"/>
                  <a:gd name="T16" fmla="*/ 17 w 92"/>
                  <a:gd name="T17" fmla="*/ 12 h 53"/>
                  <a:gd name="T18" fmla="*/ 9 w 92"/>
                  <a:gd name="T19" fmla="*/ 8 h 53"/>
                  <a:gd name="T20" fmla="*/ 8 w 92"/>
                  <a:gd name="T21" fmla="*/ 9 h 53"/>
                  <a:gd name="T22" fmla="*/ 17 w 92"/>
                  <a:gd name="T23" fmla="*/ 18 h 53"/>
                  <a:gd name="T24" fmla="*/ 21 w 92"/>
                  <a:gd name="T25" fmla="*/ 26 h 53"/>
                  <a:gd name="T26" fmla="*/ 4 w 92"/>
                  <a:gd name="T27" fmla="*/ 23 h 53"/>
                  <a:gd name="T28" fmla="*/ 1 w 92"/>
                  <a:gd name="T29" fmla="*/ 23 h 53"/>
                  <a:gd name="T30" fmla="*/ 15 w 92"/>
                  <a:gd name="T31" fmla="*/ 34 h 53"/>
                  <a:gd name="T32" fmla="*/ 24 w 92"/>
                  <a:gd name="T33" fmla="*/ 29 h 53"/>
                  <a:gd name="T34" fmla="*/ 16 w 92"/>
                  <a:gd name="T35" fmla="*/ 42 h 53"/>
                  <a:gd name="T36" fmla="*/ 18 w 92"/>
                  <a:gd name="T37" fmla="*/ 44 h 53"/>
                  <a:gd name="T38" fmla="*/ 35 w 92"/>
                  <a:gd name="T39" fmla="*/ 35 h 53"/>
                  <a:gd name="T40" fmla="*/ 42 w 92"/>
                  <a:gd name="T41" fmla="*/ 39 h 53"/>
                  <a:gd name="T42" fmla="*/ 48 w 92"/>
                  <a:gd name="T43" fmla="*/ 52 h 53"/>
                  <a:gd name="T44" fmla="*/ 51 w 92"/>
                  <a:gd name="T45" fmla="*/ 52 h 53"/>
                  <a:gd name="T46" fmla="*/ 40 w 92"/>
                  <a:gd name="T47" fmla="*/ 44 h 53"/>
                  <a:gd name="T48" fmla="*/ 50 w 92"/>
                  <a:gd name="T49" fmla="*/ 40 h 53"/>
                  <a:gd name="T50" fmla="*/ 66 w 92"/>
                  <a:gd name="T51" fmla="*/ 35 h 53"/>
                  <a:gd name="T52" fmla="*/ 76 w 92"/>
                  <a:gd name="T53" fmla="*/ 23 h 53"/>
                  <a:gd name="T54" fmla="*/ 89 w 92"/>
                  <a:gd name="T55" fmla="*/ 30 h 53"/>
                  <a:gd name="T56" fmla="*/ 91 w 92"/>
                  <a:gd name="T57" fmla="*/ 27 h 53"/>
                  <a:gd name="T58" fmla="*/ 68 w 92"/>
                  <a:gd name="T59" fmla="*/ 24 h 53"/>
                  <a:gd name="T60" fmla="*/ 60 w 92"/>
                  <a:gd name="T61" fmla="*/ 19 h 53"/>
                  <a:gd name="T62" fmla="*/ 75 w 92"/>
                  <a:gd name="T63" fmla="*/ 9 h 53"/>
                  <a:gd name="T64" fmla="*/ 72 w 92"/>
                  <a:gd name="T65" fmla="*/ 9 h 53"/>
                  <a:gd name="T66" fmla="*/ 50 w 92"/>
                  <a:gd name="T67" fmla="*/ 14 h 53"/>
                  <a:gd name="T68" fmla="*/ 58 w 92"/>
                  <a:gd name="T69" fmla="*/ 9 h 53"/>
                  <a:gd name="T70" fmla="*/ 42 w 92"/>
                  <a:gd name="T7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2" h="53">
                    <a:moveTo>
                      <a:pt x="42" y="0"/>
                    </a:moveTo>
                    <a:cubicBezTo>
                      <a:pt x="42" y="0"/>
                      <a:pt x="41" y="0"/>
                      <a:pt x="41" y="0"/>
                    </a:cubicBezTo>
                    <a:cubicBezTo>
                      <a:pt x="40" y="1"/>
                      <a:pt x="40" y="1"/>
                      <a:pt x="41" y="2"/>
                    </a:cubicBezTo>
                    <a:cubicBezTo>
                      <a:pt x="52" y="9"/>
                      <a:pt x="52" y="9"/>
                      <a:pt x="52" y="9"/>
                    </a:cubicBezTo>
                    <a:cubicBezTo>
                      <a:pt x="46" y="12"/>
                      <a:pt x="46" y="12"/>
                      <a:pt x="46" y="12"/>
                    </a:cubicBezTo>
                    <a:cubicBezTo>
                      <a:pt x="44" y="11"/>
                      <a:pt x="42" y="11"/>
                      <a:pt x="40" y="11"/>
                    </a:cubicBezTo>
                    <a:cubicBezTo>
                      <a:pt x="38" y="11"/>
                      <a:pt x="36" y="11"/>
                      <a:pt x="34" y="12"/>
                    </a:cubicBezTo>
                    <a:cubicBezTo>
                      <a:pt x="31" y="10"/>
                      <a:pt x="31" y="10"/>
                      <a:pt x="31" y="10"/>
                    </a:cubicBezTo>
                    <a:cubicBezTo>
                      <a:pt x="29" y="9"/>
                      <a:pt x="27" y="8"/>
                      <a:pt x="26" y="8"/>
                    </a:cubicBezTo>
                    <a:cubicBezTo>
                      <a:pt x="25" y="8"/>
                      <a:pt x="24" y="8"/>
                      <a:pt x="24" y="9"/>
                    </a:cubicBezTo>
                    <a:cubicBezTo>
                      <a:pt x="17" y="4"/>
                      <a:pt x="17" y="4"/>
                      <a:pt x="17" y="4"/>
                    </a:cubicBezTo>
                    <a:cubicBezTo>
                      <a:pt x="16" y="4"/>
                      <a:pt x="16" y="4"/>
                      <a:pt x="15" y="4"/>
                    </a:cubicBezTo>
                    <a:cubicBezTo>
                      <a:pt x="15" y="4"/>
                      <a:pt x="15" y="4"/>
                      <a:pt x="14" y="4"/>
                    </a:cubicBezTo>
                    <a:cubicBezTo>
                      <a:pt x="14" y="5"/>
                      <a:pt x="14" y="5"/>
                      <a:pt x="14" y="6"/>
                    </a:cubicBezTo>
                    <a:cubicBezTo>
                      <a:pt x="21" y="9"/>
                      <a:pt x="21" y="9"/>
                      <a:pt x="21" y="9"/>
                    </a:cubicBezTo>
                    <a:cubicBezTo>
                      <a:pt x="20" y="10"/>
                      <a:pt x="20" y="10"/>
                      <a:pt x="20" y="10"/>
                    </a:cubicBezTo>
                    <a:cubicBezTo>
                      <a:pt x="17" y="11"/>
                      <a:pt x="17" y="11"/>
                      <a:pt x="17" y="11"/>
                    </a:cubicBezTo>
                    <a:cubicBezTo>
                      <a:pt x="17" y="12"/>
                      <a:pt x="17" y="12"/>
                      <a:pt x="17" y="12"/>
                    </a:cubicBezTo>
                    <a:cubicBezTo>
                      <a:pt x="10" y="8"/>
                      <a:pt x="10" y="8"/>
                      <a:pt x="10" y="8"/>
                    </a:cubicBezTo>
                    <a:cubicBezTo>
                      <a:pt x="10" y="8"/>
                      <a:pt x="10" y="8"/>
                      <a:pt x="9" y="8"/>
                    </a:cubicBezTo>
                    <a:cubicBezTo>
                      <a:pt x="9" y="8"/>
                      <a:pt x="8" y="8"/>
                      <a:pt x="8" y="8"/>
                    </a:cubicBezTo>
                    <a:cubicBezTo>
                      <a:pt x="8" y="8"/>
                      <a:pt x="8" y="9"/>
                      <a:pt x="8" y="9"/>
                    </a:cubicBezTo>
                    <a:cubicBezTo>
                      <a:pt x="15" y="13"/>
                      <a:pt x="15" y="13"/>
                      <a:pt x="15" y="13"/>
                    </a:cubicBezTo>
                    <a:cubicBezTo>
                      <a:pt x="15" y="15"/>
                      <a:pt x="15" y="16"/>
                      <a:pt x="17" y="18"/>
                    </a:cubicBezTo>
                    <a:cubicBezTo>
                      <a:pt x="21" y="20"/>
                      <a:pt x="21" y="20"/>
                      <a:pt x="21" y="20"/>
                    </a:cubicBezTo>
                    <a:cubicBezTo>
                      <a:pt x="19" y="22"/>
                      <a:pt x="19" y="24"/>
                      <a:pt x="21" y="26"/>
                    </a:cubicBezTo>
                    <a:cubicBezTo>
                      <a:pt x="15" y="30"/>
                      <a:pt x="15" y="30"/>
                      <a:pt x="15" y="30"/>
                    </a:cubicBezTo>
                    <a:cubicBezTo>
                      <a:pt x="4" y="23"/>
                      <a:pt x="4" y="23"/>
                      <a:pt x="4" y="23"/>
                    </a:cubicBezTo>
                    <a:cubicBezTo>
                      <a:pt x="3" y="23"/>
                      <a:pt x="3" y="23"/>
                      <a:pt x="2" y="23"/>
                    </a:cubicBezTo>
                    <a:cubicBezTo>
                      <a:pt x="2" y="23"/>
                      <a:pt x="1" y="23"/>
                      <a:pt x="1" y="23"/>
                    </a:cubicBezTo>
                    <a:cubicBezTo>
                      <a:pt x="0" y="24"/>
                      <a:pt x="0" y="25"/>
                      <a:pt x="1" y="25"/>
                    </a:cubicBezTo>
                    <a:cubicBezTo>
                      <a:pt x="15" y="34"/>
                      <a:pt x="15" y="34"/>
                      <a:pt x="15" y="34"/>
                    </a:cubicBezTo>
                    <a:cubicBezTo>
                      <a:pt x="24" y="29"/>
                      <a:pt x="24" y="29"/>
                      <a:pt x="24" y="29"/>
                    </a:cubicBezTo>
                    <a:cubicBezTo>
                      <a:pt x="24" y="29"/>
                      <a:pt x="24" y="29"/>
                      <a:pt x="24" y="29"/>
                    </a:cubicBezTo>
                    <a:cubicBezTo>
                      <a:pt x="31" y="33"/>
                      <a:pt x="31" y="33"/>
                      <a:pt x="31" y="33"/>
                    </a:cubicBezTo>
                    <a:cubicBezTo>
                      <a:pt x="16" y="42"/>
                      <a:pt x="16" y="42"/>
                      <a:pt x="16" y="42"/>
                    </a:cubicBezTo>
                    <a:cubicBezTo>
                      <a:pt x="15" y="42"/>
                      <a:pt x="15" y="43"/>
                      <a:pt x="16" y="44"/>
                    </a:cubicBezTo>
                    <a:cubicBezTo>
                      <a:pt x="17" y="44"/>
                      <a:pt x="17" y="44"/>
                      <a:pt x="18" y="44"/>
                    </a:cubicBezTo>
                    <a:cubicBezTo>
                      <a:pt x="18" y="44"/>
                      <a:pt x="19" y="44"/>
                      <a:pt x="19" y="44"/>
                    </a:cubicBezTo>
                    <a:cubicBezTo>
                      <a:pt x="35" y="35"/>
                      <a:pt x="35" y="35"/>
                      <a:pt x="35" y="35"/>
                    </a:cubicBezTo>
                    <a:cubicBezTo>
                      <a:pt x="40" y="38"/>
                      <a:pt x="40" y="38"/>
                      <a:pt x="40" y="38"/>
                    </a:cubicBezTo>
                    <a:cubicBezTo>
                      <a:pt x="41" y="38"/>
                      <a:pt x="41" y="39"/>
                      <a:pt x="42" y="39"/>
                    </a:cubicBezTo>
                    <a:cubicBezTo>
                      <a:pt x="33" y="44"/>
                      <a:pt x="33" y="44"/>
                      <a:pt x="33" y="44"/>
                    </a:cubicBezTo>
                    <a:cubicBezTo>
                      <a:pt x="48" y="52"/>
                      <a:pt x="48" y="52"/>
                      <a:pt x="48" y="52"/>
                    </a:cubicBezTo>
                    <a:cubicBezTo>
                      <a:pt x="48" y="53"/>
                      <a:pt x="49" y="53"/>
                      <a:pt x="49" y="53"/>
                    </a:cubicBezTo>
                    <a:cubicBezTo>
                      <a:pt x="50" y="53"/>
                      <a:pt x="50" y="53"/>
                      <a:pt x="51" y="52"/>
                    </a:cubicBezTo>
                    <a:cubicBezTo>
                      <a:pt x="52" y="52"/>
                      <a:pt x="52" y="51"/>
                      <a:pt x="51" y="50"/>
                    </a:cubicBezTo>
                    <a:cubicBezTo>
                      <a:pt x="40" y="44"/>
                      <a:pt x="40" y="44"/>
                      <a:pt x="40" y="44"/>
                    </a:cubicBezTo>
                    <a:cubicBezTo>
                      <a:pt x="46" y="40"/>
                      <a:pt x="46" y="40"/>
                      <a:pt x="46" y="40"/>
                    </a:cubicBezTo>
                    <a:cubicBezTo>
                      <a:pt x="47" y="40"/>
                      <a:pt x="49" y="40"/>
                      <a:pt x="50" y="40"/>
                    </a:cubicBezTo>
                    <a:cubicBezTo>
                      <a:pt x="54" y="40"/>
                      <a:pt x="58" y="40"/>
                      <a:pt x="60" y="38"/>
                    </a:cubicBezTo>
                    <a:cubicBezTo>
                      <a:pt x="66" y="35"/>
                      <a:pt x="66" y="35"/>
                      <a:pt x="66" y="35"/>
                    </a:cubicBezTo>
                    <a:cubicBezTo>
                      <a:pt x="70" y="32"/>
                      <a:pt x="71" y="29"/>
                      <a:pt x="70" y="26"/>
                    </a:cubicBezTo>
                    <a:cubicBezTo>
                      <a:pt x="76" y="23"/>
                      <a:pt x="76" y="23"/>
                      <a:pt x="76" y="23"/>
                    </a:cubicBezTo>
                    <a:cubicBezTo>
                      <a:pt x="88" y="29"/>
                      <a:pt x="88" y="29"/>
                      <a:pt x="88" y="29"/>
                    </a:cubicBezTo>
                    <a:cubicBezTo>
                      <a:pt x="88" y="29"/>
                      <a:pt x="89" y="30"/>
                      <a:pt x="89" y="30"/>
                    </a:cubicBezTo>
                    <a:cubicBezTo>
                      <a:pt x="90" y="30"/>
                      <a:pt x="91" y="29"/>
                      <a:pt x="91" y="29"/>
                    </a:cubicBezTo>
                    <a:cubicBezTo>
                      <a:pt x="92" y="29"/>
                      <a:pt x="92" y="28"/>
                      <a:pt x="91" y="27"/>
                    </a:cubicBezTo>
                    <a:cubicBezTo>
                      <a:pt x="76" y="19"/>
                      <a:pt x="76" y="19"/>
                      <a:pt x="76" y="19"/>
                    </a:cubicBezTo>
                    <a:cubicBezTo>
                      <a:pt x="68" y="24"/>
                      <a:pt x="68" y="24"/>
                      <a:pt x="68" y="24"/>
                    </a:cubicBezTo>
                    <a:cubicBezTo>
                      <a:pt x="67" y="24"/>
                      <a:pt x="67" y="23"/>
                      <a:pt x="66" y="23"/>
                    </a:cubicBezTo>
                    <a:cubicBezTo>
                      <a:pt x="60" y="19"/>
                      <a:pt x="60" y="19"/>
                      <a:pt x="60" y="19"/>
                    </a:cubicBezTo>
                    <a:cubicBezTo>
                      <a:pt x="75" y="11"/>
                      <a:pt x="75" y="11"/>
                      <a:pt x="75" y="11"/>
                    </a:cubicBezTo>
                    <a:cubicBezTo>
                      <a:pt x="76" y="10"/>
                      <a:pt x="76" y="9"/>
                      <a:pt x="75" y="9"/>
                    </a:cubicBezTo>
                    <a:cubicBezTo>
                      <a:pt x="75" y="9"/>
                      <a:pt x="74" y="8"/>
                      <a:pt x="74" y="8"/>
                    </a:cubicBezTo>
                    <a:cubicBezTo>
                      <a:pt x="73" y="8"/>
                      <a:pt x="73" y="9"/>
                      <a:pt x="72" y="9"/>
                    </a:cubicBezTo>
                    <a:cubicBezTo>
                      <a:pt x="57" y="18"/>
                      <a:pt x="57" y="18"/>
                      <a:pt x="57" y="18"/>
                    </a:cubicBezTo>
                    <a:cubicBezTo>
                      <a:pt x="50" y="14"/>
                      <a:pt x="50" y="14"/>
                      <a:pt x="50" y="14"/>
                    </a:cubicBezTo>
                    <a:cubicBezTo>
                      <a:pt x="50" y="13"/>
                      <a:pt x="50" y="13"/>
                      <a:pt x="50" y="13"/>
                    </a:cubicBezTo>
                    <a:cubicBezTo>
                      <a:pt x="58" y="9"/>
                      <a:pt x="58" y="9"/>
                      <a:pt x="58" y="9"/>
                    </a:cubicBezTo>
                    <a:cubicBezTo>
                      <a:pt x="44" y="0"/>
                      <a:pt x="44" y="0"/>
                      <a:pt x="44" y="0"/>
                    </a:cubicBezTo>
                    <a:cubicBezTo>
                      <a:pt x="43" y="0"/>
                      <a:pt x="43" y="0"/>
                      <a:pt x="42"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01" name="Freeform 39">
                <a:extLst>
                  <a:ext uri="{FF2B5EF4-FFF2-40B4-BE49-F238E27FC236}">
                    <a16:creationId xmlns:a16="http://schemas.microsoft.com/office/drawing/2014/main" id="{DC5A88A6-FC1B-CD4C-D327-0EFD699E8571}"/>
                  </a:ext>
                </a:extLst>
              </p:cNvPr>
              <p:cNvSpPr>
                <a:spLocks/>
              </p:cNvSpPr>
              <p:nvPr/>
            </p:nvSpPr>
            <p:spPr bwMode="auto">
              <a:xfrm>
                <a:off x="12510" y="4483"/>
                <a:ext cx="629" cy="367"/>
              </a:xfrm>
              <a:custGeom>
                <a:avLst/>
                <a:gdLst>
                  <a:gd name="T0" fmla="*/ 65 w 125"/>
                  <a:gd name="T1" fmla="*/ 1 h 73"/>
                  <a:gd name="T2" fmla="*/ 57 w 125"/>
                  <a:gd name="T3" fmla="*/ 19 h 73"/>
                  <a:gd name="T4" fmla="*/ 47 w 125"/>
                  <a:gd name="T5" fmla="*/ 25 h 73"/>
                  <a:gd name="T6" fmla="*/ 25 w 125"/>
                  <a:gd name="T7" fmla="*/ 12 h 73"/>
                  <a:gd name="T8" fmla="*/ 22 w 125"/>
                  <a:gd name="T9" fmla="*/ 15 h 73"/>
                  <a:gd name="T10" fmla="*/ 35 w 125"/>
                  <a:gd name="T11" fmla="*/ 32 h 73"/>
                  <a:gd name="T12" fmla="*/ 21 w 125"/>
                  <a:gd name="T13" fmla="*/ 27 h 73"/>
                  <a:gd name="T14" fmla="*/ 1 w 125"/>
                  <a:gd name="T15" fmla="*/ 41 h 73"/>
                  <a:gd name="T16" fmla="*/ 5 w 125"/>
                  <a:gd name="T17" fmla="*/ 41 h 73"/>
                  <a:gd name="T18" fmla="*/ 30 w 125"/>
                  <a:gd name="T19" fmla="*/ 37 h 73"/>
                  <a:gd name="T20" fmla="*/ 43 w 125"/>
                  <a:gd name="T21" fmla="*/ 53 h 73"/>
                  <a:gd name="T22" fmla="*/ 62 w 125"/>
                  <a:gd name="T23" fmla="*/ 55 h 73"/>
                  <a:gd name="T24" fmla="*/ 56 w 125"/>
                  <a:gd name="T25" fmla="*/ 70 h 73"/>
                  <a:gd name="T26" fmla="*/ 58 w 125"/>
                  <a:gd name="T27" fmla="*/ 73 h 73"/>
                  <a:gd name="T28" fmla="*/ 80 w 125"/>
                  <a:gd name="T29" fmla="*/ 61 h 73"/>
                  <a:gd name="T30" fmla="*/ 70 w 125"/>
                  <a:gd name="T31" fmla="*/ 53 h 73"/>
                  <a:gd name="T32" fmla="*/ 99 w 125"/>
                  <a:gd name="T33" fmla="*/ 60 h 73"/>
                  <a:gd name="T34" fmla="*/ 103 w 125"/>
                  <a:gd name="T35" fmla="*/ 60 h 73"/>
                  <a:gd name="T36" fmla="*/ 82 w 125"/>
                  <a:gd name="T37" fmla="*/ 46 h 73"/>
                  <a:gd name="T38" fmla="*/ 93 w 125"/>
                  <a:gd name="T39" fmla="*/ 40 h 73"/>
                  <a:gd name="T40" fmla="*/ 124 w 125"/>
                  <a:gd name="T41" fmla="*/ 35 h 73"/>
                  <a:gd name="T42" fmla="*/ 122 w 125"/>
                  <a:gd name="T43" fmla="*/ 32 h 73"/>
                  <a:gd name="T44" fmla="*/ 104 w 125"/>
                  <a:gd name="T45" fmla="*/ 42 h 73"/>
                  <a:gd name="T46" fmla="*/ 97 w 125"/>
                  <a:gd name="T47" fmla="*/ 28 h 73"/>
                  <a:gd name="T48" fmla="*/ 104 w 125"/>
                  <a:gd name="T49" fmla="*/ 19 h 73"/>
                  <a:gd name="T50" fmla="*/ 114 w 125"/>
                  <a:gd name="T51" fmla="*/ 12 h 73"/>
                  <a:gd name="T52" fmla="*/ 111 w 125"/>
                  <a:gd name="T53" fmla="*/ 12 h 73"/>
                  <a:gd name="T54" fmla="*/ 102 w 125"/>
                  <a:gd name="T55" fmla="*/ 16 h 73"/>
                  <a:gd name="T56" fmla="*/ 97 w 125"/>
                  <a:gd name="T57" fmla="*/ 14 h 73"/>
                  <a:gd name="T58" fmla="*/ 106 w 125"/>
                  <a:gd name="T59" fmla="*/ 7 h 73"/>
                  <a:gd name="T60" fmla="*/ 103 w 125"/>
                  <a:gd name="T61" fmla="*/ 7 h 73"/>
                  <a:gd name="T62" fmla="*/ 90 w 125"/>
                  <a:gd name="T63" fmla="*/ 12 h 73"/>
                  <a:gd name="T64" fmla="*/ 78 w 125"/>
                  <a:gd name="T65" fmla="*/ 17 h 73"/>
                  <a:gd name="T66" fmla="*/ 62 w 125"/>
                  <a:gd name="T67" fmla="*/ 17 h 73"/>
                  <a:gd name="T68" fmla="*/ 70 w 125"/>
                  <a:gd name="T69" fmla="*/ 3 h 73"/>
                  <a:gd name="T70" fmla="*/ 67 w 125"/>
                  <a:gd name="T71"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5" h="73">
                    <a:moveTo>
                      <a:pt x="67" y="0"/>
                    </a:moveTo>
                    <a:cubicBezTo>
                      <a:pt x="67" y="0"/>
                      <a:pt x="66" y="1"/>
                      <a:pt x="65" y="1"/>
                    </a:cubicBezTo>
                    <a:cubicBezTo>
                      <a:pt x="45" y="12"/>
                      <a:pt x="45" y="12"/>
                      <a:pt x="45" y="12"/>
                    </a:cubicBezTo>
                    <a:cubicBezTo>
                      <a:pt x="57" y="19"/>
                      <a:pt x="57" y="19"/>
                      <a:pt x="57" y="19"/>
                    </a:cubicBezTo>
                    <a:cubicBezTo>
                      <a:pt x="57" y="19"/>
                      <a:pt x="57" y="19"/>
                      <a:pt x="57" y="19"/>
                    </a:cubicBezTo>
                    <a:cubicBezTo>
                      <a:pt x="47" y="25"/>
                      <a:pt x="47" y="25"/>
                      <a:pt x="47" y="25"/>
                    </a:cubicBezTo>
                    <a:cubicBezTo>
                      <a:pt x="27" y="13"/>
                      <a:pt x="27" y="13"/>
                      <a:pt x="27" y="13"/>
                    </a:cubicBezTo>
                    <a:cubicBezTo>
                      <a:pt x="26" y="12"/>
                      <a:pt x="25" y="12"/>
                      <a:pt x="25" y="12"/>
                    </a:cubicBezTo>
                    <a:cubicBezTo>
                      <a:pt x="24" y="12"/>
                      <a:pt x="23" y="12"/>
                      <a:pt x="22" y="13"/>
                    </a:cubicBezTo>
                    <a:cubicBezTo>
                      <a:pt x="21" y="13"/>
                      <a:pt x="21" y="15"/>
                      <a:pt x="22" y="15"/>
                    </a:cubicBezTo>
                    <a:cubicBezTo>
                      <a:pt x="43" y="27"/>
                      <a:pt x="43" y="27"/>
                      <a:pt x="43" y="27"/>
                    </a:cubicBezTo>
                    <a:cubicBezTo>
                      <a:pt x="35" y="32"/>
                      <a:pt x="35" y="32"/>
                      <a:pt x="35" y="32"/>
                    </a:cubicBezTo>
                    <a:cubicBezTo>
                      <a:pt x="34" y="32"/>
                      <a:pt x="33" y="33"/>
                      <a:pt x="33" y="33"/>
                    </a:cubicBezTo>
                    <a:cubicBezTo>
                      <a:pt x="21" y="27"/>
                      <a:pt x="21" y="27"/>
                      <a:pt x="21" y="27"/>
                    </a:cubicBezTo>
                    <a:cubicBezTo>
                      <a:pt x="1" y="38"/>
                      <a:pt x="1" y="38"/>
                      <a:pt x="1" y="38"/>
                    </a:cubicBezTo>
                    <a:cubicBezTo>
                      <a:pt x="0" y="39"/>
                      <a:pt x="0" y="40"/>
                      <a:pt x="1" y="41"/>
                    </a:cubicBezTo>
                    <a:cubicBezTo>
                      <a:pt x="2" y="41"/>
                      <a:pt x="2" y="41"/>
                      <a:pt x="3" y="41"/>
                    </a:cubicBezTo>
                    <a:cubicBezTo>
                      <a:pt x="4" y="41"/>
                      <a:pt x="5" y="41"/>
                      <a:pt x="5" y="41"/>
                    </a:cubicBezTo>
                    <a:cubicBezTo>
                      <a:pt x="21" y="32"/>
                      <a:pt x="21" y="32"/>
                      <a:pt x="21" y="32"/>
                    </a:cubicBezTo>
                    <a:cubicBezTo>
                      <a:pt x="30" y="37"/>
                      <a:pt x="30" y="37"/>
                      <a:pt x="30" y="37"/>
                    </a:cubicBezTo>
                    <a:cubicBezTo>
                      <a:pt x="28" y="41"/>
                      <a:pt x="29" y="45"/>
                      <a:pt x="35" y="48"/>
                    </a:cubicBezTo>
                    <a:cubicBezTo>
                      <a:pt x="43" y="53"/>
                      <a:pt x="43" y="53"/>
                      <a:pt x="43" y="53"/>
                    </a:cubicBezTo>
                    <a:cubicBezTo>
                      <a:pt x="47" y="55"/>
                      <a:pt x="52" y="56"/>
                      <a:pt x="57" y="56"/>
                    </a:cubicBezTo>
                    <a:cubicBezTo>
                      <a:pt x="58" y="56"/>
                      <a:pt x="60" y="56"/>
                      <a:pt x="62" y="55"/>
                    </a:cubicBezTo>
                    <a:cubicBezTo>
                      <a:pt x="71" y="61"/>
                      <a:pt x="71" y="61"/>
                      <a:pt x="71" y="61"/>
                    </a:cubicBezTo>
                    <a:cubicBezTo>
                      <a:pt x="56" y="70"/>
                      <a:pt x="56" y="70"/>
                      <a:pt x="56" y="70"/>
                    </a:cubicBezTo>
                    <a:cubicBezTo>
                      <a:pt x="55" y="70"/>
                      <a:pt x="55" y="71"/>
                      <a:pt x="56" y="72"/>
                    </a:cubicBezTo>
                    <a:cubicBezTo>
                      <a:pt x="56" y="72"/>
                      <a:pt x="57" y="73"/>
                      <a:pt x="58" y="73"/>
                    </a:cubicBezTo>
                    <a:cubicBezTo>
                      <a:pt x="59" y="73"/>
                      <a:pt x="59" y="72"/>
                      <a:pt x="60" y="72"/>
                    </a:cubicBezTo>
                    <a:cubicBezTo>
                      <a:pt x="80" y="61"/>
                      <a:pt x="80" y="61"/>
                      <a:pt x="80" y="61"/>
                    </a:cubicBezTo>
                    <a:cubicBezTo>
                      <a:pt x="68" y="54"/>
                      <a:pt x="68" y="54"/>
                      <a:pt x="68" y="54"/>
                    </a:cubicBezTo>
                    <a:cubicBezTo>
                      <a:pt x="69" y="53"/>
                      <a:pt x="70" y="53"/>
                      <a:pt x="70" y="53"/>
                    </a:cubicBezTo>
                    <a:cubicBezTo>
                      <a:pt x="78" y="48"/>
                      <a:pt x="78" y="48"/>
                      <a:pt x="78" y="48"/>
                    </a:cubicBezTo>
                    <a:cubicBezTo>
                      <a:pt x="99" y="60"/>
                      <a:pt x="99" y="60"/>
                      <a:pt x="99" y="60"/>
                    </a:cubicBezTo>
                    <a:cubicBezTo>
                      <a:pt x="99" y="61"/>
                      <a:pt x="100" y="61"/>
                      <a:pt x="101" y="61"/>
                    </a:cubicBezTo>
                    <a:cubicBezTo>
                      <a:pt x="102" y="61"/>
                      <a:pt x="102" y="61"/>
                      <a:pt x="103" y="60"/>
                    </a:cubicBezTo>
                    <a:cubicBezTo>
                      <a:pt x="104" y="60"/>
                      <a:pt x="104" y="59"/>
                      <a:pt x="103" y="58"/>
                    </a:cubicBezTo>
                    <a:cubicBezTo>
                      <a:pt x="82" y="46"/>
                      <a:pt x="82" y="46"/>
                      <a:pt x="82" y="46"/>
                    </a:cubicBezTo>
                    <a:cubicBezTo>
                      <a:pt x="93" y="40"/>
                      <a:pt x="93" y="40"/>
                      <a:pt x="93" y="40"/>
                    </a:cubicBezTo>
                    <a:cubicBezTo>
                      <a:pt x="93" y="40"/>
                      <a:pt x="93" y="40"/>
                      <a:pt x="93" y="40"/>
                    </a:cubicBezTo>
                    <a:cubicBezTo>
                      <a:pt x="104" y="46"/>
                      <a:pt x="104" y="46"/>
                      <a:pt x="104" y="46"/>
                    </a:cubicBezTo>
                    <a:cubicBezTo>
                      <a:pt x="124" y="35"/>
                      <a:pt x="124" y="35"/>
                      <a:pt x="124" y="35"/>
                    </a:cubicBezTo>
                    <a:cubicBezTo>
                      <a:pt x="125" y="34"/>
                      <a:pt x="125" y="33"/>
                      <a:pt x="124" y="33"/>
                    </a:cubicBezTo>
                    <a:cubicBezTo>
                      <a:pt x="124" y="32"/>
                      <a:pt x="123" y="32"/>
                      <a:pt x="122" y="32"/>
                    </a:cubicBezTo>
                    <a:cubicBezTo>
                      <a:pt x="121" y="32"/>
                      <a:pt x="121" y="32"/>
                      <a:pt x="120" y="33"/>
                    </a:cubicBezTo>
                    <a:cubicBezTo>
                      <a:pt x="104" y="42"/>
                      <a:pt x="104" y="42"/>
                      <a:pt x="104" y="42"/>
                    </a:cubicBezTo>
                    <a:cubicBezTo>
                      <a:pt x="96" y="37"/>
                      <a:pt x="96" y="37"/>
                      <a:pt x="96" y="37"/>
                    </a:cubicBezTo>
                    <a:cubicBezTo>
                      <a:pt x="99" y="34"/>
                      <a:pt x="99" y="30"/>
                      <a:pt x="97" y="28"/>
                    </a:cubicBezTo>
                    <a:cubicBezTo>
                      <a:pt x="102" y="25"/>
                      <a:pt x="102" y="25"/>
                      <a:pt x="102" y="25"/>
                    </a:cubicBezTo>
                    <a:cubicBezTo>
                      <a:pt x="104" y="23"/>
                      <a:pt x="105" y="21"/>
                      <a:pt x="104" y="19"/>
                    </a:cubicBezTo>
                    <a:cubicBezTo>
                      <a:pt x="114" y="13"/>
                      <a:pt x="114" y="13"/>
                      <a:pt x="114" y="13"/>
                    </a:cubicBezTo>
                    <a:cubicBezTo>
                      <a:pt x="115" y="13"/>
                      <a:pt x="115" y="12"/>
                      <a:pt x="114" y="12"/>
                    </a:cubicBezTo>
                    <a:cubicBezTo>
                      <a:pt x="114" y="11"/>
                      <a:pt x="113" y="11"/>
                      <a:pt x="113" y="11"/>
                    </a:cubicBezTo>
                    <a:cubicBezTo>
                      <a:pt x="112" y="11"/>
                      <a:pt x="112" y="11"/>
                      <a:pt x="111" y="12"/>
                    </a:cubicBezTo>
                    <a:cubicBezTo>
                      <a:pt x="102" y="17"/>
                      <a:pt x="102" y="17"/>
                      <a:pt x="102" y="17"/>
                    </a:cubicBezTo>
                    <a:cubicBezTo>
                      <a:pt x="102" y="16"/>
                      <a:pt x="102" y="16"/>
                      <a:pt x="102" y="16"/>
                    </a:cubicBezTo>
                    <a:cubicBezTo>
                      <a:pt x="98" y="14"/>
                      <a:pt x="98" y="14"/>
                      <a:pt x="98" y="14"/>
                    </a:cubicBezTo>
                    <a:cubicBezTo>
                      <a:pt x="97" y="14"/>
                      <a:pt x="97" y="14"/>
                      <a:pt x="97" y="14"/>
                    </a:cubicBezTo>
                    <a:cubicBezTo>
                      <a:pt x="106" y="8"/>
                      <a:pt x="106" y="8"/>
                      <a:pt x="106" y="8"/>
                    </a:cubicBezTo>
                    <a:cubicBezTo>
                      <a:pt x="106" y="8"/>
                      <a:pt x="106" y="7"/>
                      <a:pt x="106" y="7"/>
                    </a:cubicBezTo>
                    <a:cubicBezTo>
                      <a:pt x="105" y="7"/>
                      <a:pt x="105" y="6"/>
                      <a:pt x="104" y="6"/>
                    </a:cubicBezTo>
                    <a:cubicBezTo>
                      <a:pt x="104" y="6"/>
                      <a:pt x="103" y="7"/>
                      <a:pt x="103" y="7"/>
                    </a:cubicBezTo>
                    <a:cubicBezTo>
                      <a:pt x="93" y="12"/>
                      <a:pt x="93" y="12"/>
                      <a:pt x="93" y="12"/>
                    </a:cubicBezTo>
                    <a:cubicBezTo>
                      <a:pt x="92" y="12"/>
                      <a:pt x="91" y="12"/>
                      <a:pt x="90" y="12"/>
                    </a:cubicBezTo>
                    <a:cubicBezTo>
                      <a:pt x="88" y="12"/>
                      <a:pt x="85" y="13"/>
                      <a:pt x="83" y="14"/>
                    </a:cubicBezTo>
                    <a:cubicBezTo>
                      <a:pt x="78" y="17"/>
                      <a:pt x="78" y="17"/>
                      <a:pt x="78" y="17"/>
                    </a:cubicBezTo>
                    <a:cubicBezTo>
                      <a:pt x="76" y="16"/>
                      <a:pt x="73" y="16"/>
                      <a:pt x="71" y="16"/>
                    </a:cubicBezTo>
                    <a:cubicBezTo>
                      <a:pt x="68" y="16"/>
                      <a:pt x="65" y="16"/>
                      <a:pt x="62" y="17"/>
                    </a:cubicBezTo>
                    <a:cubicBezTo>
                      <a:pt x="54" y="12"/>
                      <a:pt x="54" y="12"/>
                      <a:pt x="54" y="12"/>
                    </a:cubicBezTo>
                    <a:cubicBezTo>
                      <a:pt x="70" y="3"/>
                      <a:pt x="70" y="3"/>
                      <a:pt x="70" y="3"/>
                    </a:cubicBezTo>
                    <a:cubicBezTo>
                      <a:pt x="71" y="3"/>
                      <a:pt x="71" y="2"/>
                      <a:pt x="70" y="1"/>
                    </a:cubicBezTo>
                    <a:cubicBezTo>
                      <a:pt x="69" y="1"/>
                      <a:pt x="68" y="0"/>
                      <a:pt x="67"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02" name="Freeform 40">
                <a:extLst>
                  <a:ext uri="{FF2B5EF4-FFF2-40B4-BE49-F238E27FC236}">
                    <a16:creationId xmlns:a16="http://schemas.microsoft.com/office/drawing/2014/main" id="{2F69BD2C-8F1F-3C34-0CCF-E6AC8AC986D4}"/>
                  </a:ext>
                </a:extLst>
              </p:cNvPr>
              <p:cNvSpPr>
                <a:spLocks noEditPoints="1"/>
              </p:cNvSpPr>
              <p:nvPr/>
            </p:nvSpPr>
            <p:spPr bwMode="auto">
              <a:xfrm>
                <a:off x="8205" y="6258"/>
                <a:ext cx="755" cy="422"/>
              </a:xfrm>
              <a:custGeom>
                <a:avLst/>
                <a:gdLst>
                  <a:gd name="T0" fmla="*/ 29 w 150"/>
                  <a:gd name="T1" fmla="*/ 37 h 84"/>
                  <a:gd name="T2" fmla="*/ 25 w 150"/>
                  <a:gd name="T3" fmla="*/ 40 h 84"/>
                  <a:gd name="T4" fmla="*/ 29 w 150"/>
                  <a:gd name="T5" fmla="*/ 45 h 84"/>
                  <a:gd name="T6" fmla="*/ 31 w 150"/>
                  <a:gd name="T7" fmla="*/ 53 h 84"/>
                  <a:gd name="T8" fmla="*/ 31 w 150"/>
                  <a:gd name="T9" fmla="*/ 55 h 84"/>
                  <a:gd name="T10" fmla="*/ 105 w 150"/>
                  <a:gd name="T11" fmla="*/ 72 h 84"/>
                  <a:gd name="T12" fmla="*/ 38 w 150"/>
                  <a:gd name="T13" fmla="*/ 53 h 84"/>
                  <a:gd name="T14" fmla="*/ 37 w 150"/>
                  <a:gd name="T15" fmla="*/ 48 h 84"/>
                  <a:gd name="T16" fmla="*/ 33 w 150"/>
                  <a:gd name="T17" fmla="*/ 41 h 84"/>
                  <a:gd name="T18" fmla="*/ 41 w 150"/>
                  <a:gd name="T19" fmla="*/ 35 h 84"/>
                  <a:gd name="T20" fmla="*/ 108 w 150"/>
                  <a:gd name="T21" fmla="*/ 76 h 84"/>
                  <a:gd name="T22" fmla="*/ 24 w 150"/>
                  <a:gd name="T23" fmla="*/ 53 h 84"/>
                  <a:gd name="T24" fmla="*/ 23 w 150"/>
                  <a:gd name="T25" fmla="*/ 46 h 84"/>
                  <a:gd name="T26" fmla="*/ 23 w 150"/>
                  <a:gd name="T27" fmla="*/ 35 h 84"/>
                  <a:gd name="T28" fmla="*/ 68 w 150"/>
                  <a:gd name="T29" fmla="*/ 10 h 84"/>
                  <a:gd name="T30" fmla="*/ 98 w 150"/>
                  <a:gd name="T31" fmla="*/ 14 h 84"/>
                  <a:gd name="T32" fmla="*/ 128 w 150"/>
                  <a:gd name="T33" fmla="*/ 48 h 84"/>
                  <a:gd name="T34" fmla="*/ 130 w 150"/>
                  <a:gd name="T35" fmla="*/ 54 h 84"/>
                  <a:gd name="T36" fmla="*/ 108 w 150"/>
                  <a:gd name="T37" fmla="*/ 76 h 84"/>
                  <a:gd name="T38" fmla="*/ 62 w 150"/>
                  <a:gd name="T39" fmla="*/ 3 h 84"/>
                  <a:gd name="T40" fmla="*/ 31 w 150"/>
                  <a:gd name="T41" fmla="*/ 17 h 84"/>
                  <a:gd name="T42" fmla="*/ 29 w 150"/>
                  <a:gd name="T43" fmla="*/ 18 h 84"/>
                  <a:gd name="T44" fmla="*/ 5 w 150"/>
                  <a:gd name="T45" fmla="*/ 36 h 84"/>
                  <a:gd name="T46" fmla="*/ 7 w 150"/>
                  <a:gd name="T47" fmla="*/ 46 h 84"/>
                  <a:gd name="T48" fmla="*/ 10 w 150"/>
                  <a:gd name="T49" fmla="*/ 53 h 84"/>
                  <a:gd name="T50" fmla="*/ 7 w 150"/>
                  <a:gd name="T51" fmla="*/ 60 h 84"/>
                  <a:gd name="T52" fmla="*/ 38 w 150"/>
                  <a:gd name="T53" fmla="*/ 72 h 84"/>
                  <a:gd name="T54" fmla="*/ 109 w 150"/>
                  <a:gd name="T55" fmla="*/ 84 h 84"/>
                  <a:gd name="T56" fmla="*/ 132 w 150"/>
                  <a:gd name="T57" fmla="*/ 30 h 84"/>
                  <a:gd name="T58" fmla="*/ 103 w 150"/>
                  <a:gd name="T59" fmla="*/ 4 h 84"/>
                  <a:gd name="T60" fmla="*/ 94 w 150"/>
                  <a:gd name="T61" fmla="*/ 6 h 84"/>
                  <a:gd name="T62" fmla="*/ 90 w 150"/>
                  <a:gd name="T63" fmla="*/ 6 h 84"/>
                  <a:gd name="T64" fmla="*/ 80 w 150"/>
                  <a:gd name="T65"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0" h="84">
                    <a:moveTo>
                      <a:pt x="36" y="32"/>
                    </a:moveTo>
                    <a:cubicBezTo>
                      <a:pt x="33" y="34"/>
                      <a:pt x="31" y="36"/>
                      <a:pt x="29" y="37"/>
                    </a:cubicBezTo>
                    <a:cubicBezTo>
                      <a:pt x="28" y="38"/>
                      <a:pt x="27" y="39"/>
                      <a:pt x="27" y="39"/>
                    </a:cubicBezTo>
                    <a:cubicBezTo>
                      <a:pt x="25" y="40"/>
                      <a:pt x="25" y="40"/>
                      <a:pt x="25" y="40"/>
                    </a:cubicBezTo>
                    <a:cubicBezTo>
                      <a:pt x="26" y="41"/>
                      <a:pt x="26" y="41"/>
                      <a:pt x="26" y="41"/>
                    </a:cubicBezTo>
                    <a:cubicBezTo>
                      <a:pt x="27" y="42"/>
                      <a:pt x="28" y="44"/>
                      <a:pt x="29" y="45"/>
                    </a:cubicBezTo>
                    <a:cubicBezTo>
                      <a:pt x="30" y="46"/>
                      <a:pt x="30" y="47"/>
                      <a:pt x="30" y="49"/>
                    </a:cubicBezTo>
                    <a:cubicBezTo>
                      <a:pt x="31" y="50"/>
                      <a:pt x="31" y="51"/>
                      <a:pt x="31" y="53"/>
                    </a:cubicBezTo>
                    <a:cubicBezTo>
                      <a:pt x="31" y="53"/>
                      <a:pt x="31" y="54"/>
                      <a:pt x="31" y="54"/>
                    </a:cubicBezTo>
                    <a:cubicBezTo>
                      <a:pt x="31" y="55"/>
                      <a:pt x="31" y="55"/>
                      <a:pt x="31" y="55"/>
                    </a:cubicBezTo>
                    <a:cubicBezTo>
                      <a:pt x="32" y="56"/>
                      <a:pt x="32" y="56"/>
                      <a:pt x="32" y="56"/>
                    </a:cubicBezTo>
                    <a:cubicBezTo>
                      <a:pt x="59" y="66"/>
                      <a:pt x="82" y="71"/>
                      <a:pt x="105" y="72"/>
                    </a:cubicBezTo>
                    <a:cubicBezTo>
                      <a:pt x="97" y="68"/>
                      <a:pt x="97" y="68"/>
                      <a:pt x="97" y="68"/>
                    </a:cubicBezTo>
                    <a:cubicBezTo>
                      <a:pt x="79" y="66"/>
                      <a:pt x="60" y="62"/>
                      <a:pt x="38" y="53"/>
                    </a:cubicBezTo>
                    <a:cubicBezTo>
                      <a:pt x="38" y="53"/>
                      <a:pt x="38" y="53"/>
                      <a:pt x="38" y="53"/>
                    </a:cubicBezTo>
                    <a:cubicBezTo>
                      <a:pt x="38" y="51"/>
                      <a:pt x="38" y="50"/>
                      <a:pt x="37" y="48"/>
                    </a:cubicBezTo>
                    <a:cubicBezTo>
                      <a:pt x="37" y="47"/>
                      <a:pt x="36" y="45"/>
                      <a:pt x="36" y="44"/>
                    </a:cubicBezTo>
                    <a:cubicBezTo>
                      <a:pt x="35" y="43"/>
                      <a:pt x="34" y="42"/>
                      <a:pt x="33" y="41"/>
                    </a:cubicBezTo>
                    <a:cubicBezTo>
                      <a:pt x="34" y="40"/>
                      <a:pt x="34" y="40"/>
                      <a:pt x="34" y="40"/>
                    </a:cubicBezTo>
                    <a:cubicBezTo>
                      <a:pt x="36" y="38"/>
                      <a:pt x="38" y="37"/>
                      <a:pt x="41" y="35"/>
                    </a:cubicBezTo>
                    <a:cubicBezTo>
                      <a:pt x="36" y="32"/>
                      <a:pt x="36" y="32"/>
                      <a:pt x="36" y="32"/>
                    </a:cubicBezTo>
                    <a:moveTo>
                      <a:pt x="108" y="76"/>
                    </a:moveTo>
                    <a:cubicBezTo>
                      <a:pt x="82" y="76"/>
                      <a:pt x="55" y="70"/>
                      <a:pt x="23" y="57"/>
                    </a:cubicBezTo>
                    <a:cubicBezTo>
                      <a:pt x="24" y="56"/>
                      <a:pt x="24" y="54"/>
                      <a:pt x="24" y="53"/>
                    </a:cubicBezTo>
                    <a:cubicBezTo>
                      <a:pt x="24" y="51"/>
                      <a:pt x="24" y="50"/>
                      <a:pt x="24" y="49"/>
                    </a:cubicBezTo>
                    <a:cubicBezTo>
                      <a:pt x="23" y="48"/>
                      <a:pt x="23" y="47"/>
                      <a:pt x="23" y="46"/>
                    </a:cubicBezTo>
                    <a:cubicBezTo>
                      <a:pt x="21" y="44"/>
                      <a:pt x="20" y="42"/>
                      <a:pt x="17" y="40"/>
                    </a:cubicBezTo>
                    <a:cubicBezTo>
                      <a:pt x="19" y="38"/>
                      <a:pt x="21" y="37"/>
                      <a:pt x="23" y="35"/>
                    </a:cubicBezTo>
                    <a:cubicBezTo>
                      <a:pt x="28" y="32"/>
                      <a:pt x="33" y="28"/>
                      <a:pt x="40" y="24"/>
                    </a:cubicBezTo>
                    <a:cubicBezTo>
                      <a:pt x="51" y="18"/>
                      <a:pt x="59" y="14"/>
                      <a:pt x="68" y="10"/>
                    </a:cubicBezTo>
                    <a:cubicBezTo>
                      <a:pt x="75" y="13"/>
                      <a:pt x="82" y="14"/>
                      <a:pt x="90" y="14"/>
                    </a:cubicBezTo>
                    <a:cubicBezTo>
                      <a:pt x="93" y="14"/>
                      <a:pt x="95" y="14"/>
                      <a:pt x="98" y="14"/>
                    </a:cubicBezTo>
                    <a:cubicBezTo>
                      <a:pt x="108" y="22"/>
                      <a:pt x="116" y="30"/>
                      <a:pt x="121" y="37"/>
                    </a:cubicBezTo>
                    <a:cubicBezTo>
                      <a:pt x="124" y="41"/>
                      <a:pt x="126" y="44"/>
                      <a:pt x="128" y="48"/>
                    </a:cubicBezTo>
                    <a:cubicBezTo>
                      <a:pt x="128" y="49"/>
                      <a:pt x="129" y="49"/>
                      <a:pt x="129" y="50"/>
                    </a:cubicBezTo>
                    <a:cubicBezTo>
                      <a:pt x="129" y="51"/>
                      <a:pt x="130" y="53"/>
                      <a:pt x="130" y="54"/>
                    </a:cubicBezTo>
                    <a:cubicBezTo>
                      <a:pt x="132" y="61"/>
                      <a:pt x="132" y="68"/>
                      <a:pt x="129" y="75"/>
                    </a:cubicBezTo>
                    <a:cubicBezTo>
                      <a:pt x="122" y="76"/>
                      <a:pt x="115" y="76"/>
                      <a:pt x="108" y="76"/>
                    </a:cubicBezTo>
                    <a:moveTo>
                      <a:pt x="70" y="0"/>
                    </a:moveTo>
                    <a:cubicBezTo>
                      <a:pt x="67" y="1"/>
                      <a:pt x="65" y="2"/>
                      <a:pt x="62" y="3"/>
                    </a:cubicBezTo>
                    <a:cubicBezTo>
                      <a:pt x="61" y="3"/>
                      <a:pt x="61" y="3"/>
                      <a:pt x="60" y="4"/>
                    </a:cubicBezTo>
                    <a:cubicBezTo>
                      <a:pt x="51" y="7"/>
                      <a:pt x="42" y="11"/>
                      <a:pt x="31" y="17"/>
                    </a:cubicBezTo>
                    <a:cubicBezTo>
                      <a:pt x="31" y="17"/>
                      <a:pt x="31" y="18"/>
                      <a:pt x="30" y="18"/>
                    </a:cubicBezTo>
                    <a:cubicBezTo>
                      <a:pt x="29" y="18"/>
                      <a:pt x="29" y="18"/>
                      <a:pt x="29" y="18"/>
                    </a:cubicBezTo>
                    <a:cubicBezTo>
                      <a:pt x="20" y="24"/>
                      <a:pt x="12" y="30"/>
                      <a:pt x="6" y="35"/>
                    </a:cubicBezTo>
                    <a:cubicBezTo>
                      <a:pt x="6" y="35"/>
                      <a:pt x="5" y="36"/>
                      <a:pt x="5" y="36"/>
                    </a:cubicBezTo>
                    <a:cubicBezTo>
                      <a:pt x="3" y="38"/>
                      <a:pt x="1" y="39"/>
                      <a:pt x="0" y="41"/>
                    </a:cubicBezTo>
                    <a:cubicBezTo>
                      <a:pt x="3" y="42"/>
                      <a:pt x="6" y="44"/>
                      <a:pt x="7" y="46"/>
                    </a:cubicBezTo>
                    <a:cubicBezTo>
                      <a:pt x="8" y="47"/>
                      <a:pt x="8" y="47"/>
                      <a:pt x="9" y="48"/>
                    </a:cubicBezTo>
                    <a:cubicBezTo>
                      <a:pt x="10" y="50"/>
                      <a:pt x="10" y="51"/>
                      <a:pt x="10" y="53"/>
                    </a:cubicBezTo>
                    <a:cubicBezTo>
                      <a:pt x="10" y="54"/>
                      <a:pt x="10" y="54"/>
                      <a:pt x="10" y="55"/>
                    </a:cubicBezTo>
                    <a:cubicBezTo>
                      <a:pt x="10" y="57"/>
                      <a:pt x="9" y="58"/>
                      <a:pt x="7" y="60"/>
                    </a:cubicBezTo>
                    <a:cubicBezTo>
                      <a:pt x="7" y="60"/>
                      <a:pt x="7" y="60"/>
                      <a:pt x="7" y="60"/>
                    </a:cubicBezTo>
                    <a:cubicBezTo>
                      <a:pt x="17" y="64"/>
                      <a:pt x="27" y="68"/>
                      <a:pt x="38" y="72"/>
                    </a:cubicBezTo>
                    <a:cubicBezTo>
                      <a:pt x="42" y="73"/>
                      <a:pt x="47" y="75"/>
                      <a:pt x="52" y="76"/>
                    </a:cubicBezTo>
                    <a:cubicBezTo>
                      <a:pt x="70" y="81"/>
                      <a:pt x="89" y="84"/>
                      <a:pt x="109" y="84"/>
                    </a:cubicBezTo>
                    <a:cubicBezTo>
                      <a:pt x="119" y="84"/>
                      <a:pt x="130" y="83"/>
                      <a:pt x="141" y="81"/>
                    </a:cubicBezTo>
                    <a:cubicBezTo>
                      <a:pt x="150" y="63"/>
                      <a:pt x="145" y="46"/>
                      <a:pt x="132" y="30"/>
                    </a:cubicBezTo>
                    <a:cubicBezTo>
                      <a:pt x="129" y="27"/>
                      <a:pt x="127" y="25"/>
                      <a:pt x="124" y="22"/>
                    </a:cubicBezTo>
                    <a:cubicBezTo>
                      <a:pt x="118" y="16"/>
                      <a:pt x="111" y="10"/>
                      <a:pt x="103" y="4"/>
                    </a:cubicBezTo>
                    <a:cubicBezTo>
                      <a:pt x="103" y="4"/>
                      <a:pt x="103" y="4"/>
                      <a:pt x="103" y="4"/>
                    </a:cubicBezTo>
                    <a:cubicBezTo>
                      <a:pt x="100" y="5"/>
                      <a:pt x="97" y="5"/>
                      <a:pt x="94" y="6"/>
                    </a:cubicBezTo>
                    <a:cubicBezTo>
                      <a:pt x="94" y="6"/>
                      <a:pt x="93" y="6"/>
                      <a:pt x="92" y="6"/>
                    </a:cubicBezTo>
                    <a:cubicBezTo>
                      <a:pt x="91" y="6"/>
                      <a:pt x="91" y="6"/>
                      <a:pt x="90" y="6"/>
                    </a:cubicBezTo>
                    <a:cubicBezTo>
                      <a:pt x="88" y="6"/>
                      <a:pt x="85" y="6"/>
                      <a:pt x="82" y="5"/>
                    </a:cubicBezTo>
                    <a:cubicBezTo>
                      <a:pt x="81" y="5"/>
                      <a:pt x="80" y="5"/>
                      <a:pt x="80" y="4"/>
                    </a:cubicBezTo>
                    <a:cubicBezTo>
                      <a:pt x="76" y="3"/>
                      <a:pt x="73" y="2"/>
                      <a:pt x="70"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03" name="Freeform 41">
                <a:extLst>
                  <a:ext uri="{FF2B5EF4-FFF2-40B4-BE49-F238E27FC236}">
                    <a16:creationId xmlns:a16="http://schemas.microsoft.com/office/drawing/2014/main" id="{B189D233-C662-7A4F-C311-1C84FFA628E8}"/>
                  </a:ext>
                </a:extLst>
              </p:cNvPr>
              <p:cNvSpPr>
                <a:spLocks noEditPoints="1"/>
              </p:cNvSpPr>
              <p:nvPr/>
            </p:nvSpPr>
            <p:spPr bwMode="auto">
              <a:xfrm>
                <a:off x="11694" y="2094"/>
                <a:ext cx="604" cy="337"/>
              </a:xfrm>
              <a:custGeom>
                <a:avLst/>
                <a:gdLst>
                  <a:gd name="T0" fmla="*/ 88 w 120"/>
                  <a:gd name="T1" fmla="*/ 28 h 67"/>
                  <a:gd name="T2" fmla="*/ 94 w 120"/>
                  <a:gd name="T3" fmla="*/ 32 h 67"/>
                  <a:gd name="T4" fmla="*/ 91 w 120"/>
                  <a:gd name="T5" fmla="*/ 38 h 67"/>
                  <a:gd name="T6" fmla="*/ 90 w 120"/>
                  <a:gd name="T7" fmla="*/ 43 h 67"/>
                  <a:gd name="T8" fmla="*/ 37 w 120"/>
                  <a:gd name="T9" fmla="*/ 58 h 67"/>
                  <a:gd name="T10" fmla="*/ 96 w 120"/>
                  <a:gd name="T11" fmla="*/ 44 h 67"/>
                  <a:gd name="T12" fmla="*/ 96 w 120"/>
                  <a:gd name="T13" fmla="*/ 42 h 67"/>
                  <a:gd name="T14" fmla="*/ 97 w 120"/>
                  <a:gd name="T15" fmla="*/ 36 h 67"/>
                  <a:gd name="T16" fmla="*/ 100 w 120"/>
                  <a:gd name="T17" fmla="*/ 32 h 67"/>
                  <a:gd name="T18" fmla="*/ 97 w 120"/>
                  <a:gd name="T19" fmla="*/ 30 h 67"/>
                  <a:gd name="T20" fmla="*/ 48 w 120"/>
                  <a:gd name="T21" fmla="*/ 11 h 67"/>
                  <a:gd name="T22" fmla="*/ 88 w 120"/>
                  <a:gd name="T23" fmla="*/ 19 h 67"/>
                  <a:gd name="T24" fmla="*/ 107 w 120"/>
                  <a:gd name="T25" fmla="*/ 32 h 67"/>
                  <a:gd name="T26" fmla="*/ 102 w 120"/>
                  <a:gd name="T27" fmla="*/ 39 h 67"/>
                  <a:gd name="T28" fmla="*/ 102 w 120"/>
                  <a:gd name="T29" fmla="*/ 46 h 67"/>
                  <a:gd name="T30" fmla="*/ 17 w 120"/>
                  <a:gd name="T31" fmla="*/ 60 h 67"/>
                  <a:gd name="T32" fmla="*/ 17 w 120"/>
                  <a:gd name="T33" fmla="*/ 40 h 67"/>
                  <a:gd name="T34" fmla="*/ 23 w 120"/>
                  <a:gd name="T35" fmla="*/ 30 h 67"/>
                  <a:gd name="T36" fmla="*/ 48 w 120"/>
                  <a:gd name="T37" fmla="*/ 11 h 67"/>
                  <a:gd name="T38" fmla="*/ 57 w 120"/>
                  <a:gd name="T39" fmla="*/ 4 h 67"/>
                  <a:gd name="T40" fmla="*/ 48 w 120"/>
                  <a:gd name="T41" fmla="*/ 5 h 67"/>
                  <a:gd name="T42" fmla="*/ 45 w 120"/>
                  <a:gd name="T43" fmla="*/ 5 h 67"/>
                  <a:gd name="T44" fmla="*/ 38 w 120"/>
                  <a:gd name="T45" fmla="*/ 3 h 67"/>
                  <a:gd name="T46" fmla="*/ 15 w 120"/>
                  <a:gd name="T47" fmla="*/ 24 h 67"/>
                  <a:gd name="T48" fmla="*/ 33 w 120"/>
                  <a:gd name="T49" fmla="*/ 67 h 67"/>
                  <a:gd name="T50" fmla="*/ 90 w 120"/>
                  <a:gd name="T51" fmla="*/ 58 h 67"/>
                  <a:gd name="T52" fmla="*/ 115 w 120"/>
                  <a:gd name="T53" fmla="*/ 48 h 67"/>
                  <a:gd name="T54" fmla="*/ 112 w 120"/>
                  <a:gd name="T55" fmla="*/ 43 h 67"/>
                  <a:gd name="T56" fmla="*/ 114 w 120"/>
                  <a:gd name="T57" fmla="*/ 37 h 67"/>
                  <a:gd name="T58" fmla="*/ 117 w 120"/>
                  <a:gd name="T59" fmla="*/ 29 h 67"/>
                  <a:gd name="T60" fmla="*/ 97 w 120"/>
                  <a:gd name="T61" fmla="*/ 15 h 67"/>
                  <a:gd name="T62" fmla="*/ 95 w 120"/>
                  <a:gd name="T63" fmla="*/ 14 h 67"/>
                  <a:gd name="T64" fmla="*/ 71 w 120"/>
                  <a:gd name="T65" fmla="*/ 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0" h="67">
                    <a:moveTo>
                      <a:pt x="92" y="26"/>
                    </a:moveTo>
                    <a:cubicBezTo>
                      <a:pt x="88" y="28"/>
                      <a:pt x="88" y="28"/>
                      <a:pt x="88" y="28"/>
                    </a:cubicBezTo>
                    <a:cubicBezTo>
                      <a:pt x="90" y="29"/>
                      <a:pt x="91" y="31"/>
                      <a:pt x="93" y="32"/>
                    </a:cubicBezTo>
                    <a:cubicBezTo>
                      <a:pt x="94" y="32"/>
                      <a:pt x="94" y="32"/>
                      <a:pt x="94" y="32"/>
                    </a:cubicBezTo>
                    <a:cubicBezTo>
                      <a:pt x="93" y="33"/>
                      <a:pt x="92" y="34"/>
                      <a:pt x="92" y="35"/>
                    </a:cubicBezTo>
                    <a:cubicBezTo>
                      <a:pt x="91" y="36"/>
                      <a:pt x="91" y="37"/>
                      <a:pt x="91" y="38"/>
                    </a:cubicBezTo>
                    <a:cubicBezTo>
                      <a:pt x="90" y="40"/>
                      <a:pt x="90" y="41"/>
                      <a:pt x="90" y="42"/>
                    </a:cubicBezTo>
                    <a:cubicBezTo>
                      <a:pt x="90" y="43"/>
                      <a:pt x="90" y="43"/>
                      <a:pt x="90" y="43"/>
                    </a:cubicBezTo>
                    <a:cubicBezTo>
                      <a:pt x="73" y="49"/>
                      <a:pt x="57" y="53"/>
                      <a:pt x="43" y="54"/>
                    </a:cubicBezTo>
                    <a:cubicBezTo>
                      <a:pt x="37" y="58"/>
                      <a:pt x="37" y="58"/>
                      <a:pt x="37" y="58"/>
                    </a:cubicBezTo>
                    <a:cubicBezTo>
                      <a:pt x="54" y="57"/>
                      <a:pt x="73" y="53"/>
                      <a:pt x="95" y="45"/>
                    </a:cubicBezTo>
                    <a:cubicBezTo>
                      <a:pt x="96" y="44"/>
                      <a:pt x="96" y="44"/>
                      <a:pt x="96" y="44"/>
                    </a:cubicBezTo>
                    <a:cubicBezTo>
                      <a:pt x="96" y="43"/>
                      <a:pt x="96" y="43"/>
                      <a:pt x="96" y="43"/>
                    </a:cubicBezTo>
                    <a:cubicBezTo>
                      <a:pt x="96" y="43"/>
                      <a:pt x="96" y="43"/>
                      <a:pt x="96" y="42"/>
                    </a:cubicBezTo>
                    <a:cubicBezTo>
                      <a:pt x="96" y="41"/>
                      <a:pt x="96" y="40"/>
                      <a:pt x="96" y="39"/>
                    </a:cubicBezTo>
                    <a:cubicBezTo>
                      <a:pt x="96" y="38"/>
                      <a:pt x="97" y="37"/>
                      <a:pt x="97" y="36"/>
                    </a:cubicBezTo>
                    <a:cubicBezTo>
                      <a:pt x="98" y="35"/>
                      <a:pt x="99" y="34"/>
                      <a:pt x="99" y="33"/>
                    </a:cubicBezTo>
                    <a:cubicBezTo>
                      <a:pt x="100" y="32"/>
                      <a:pt x="100" y="32"/>
                      <a:pt x="100" y="32"/>
                    </a:cubicBezTo>
                    <a:cubicBezTo>
                      <a:pt x="99" y="31"/>
                      <a:pt x="99" y="31"/>
                      <a:pt x="99" y="31"/>
                    </a:cubicBezTo>
                    <a:cubicBezTo>
                      <a:pt x="99" y="31"/>
                      <a:pt x="98" y="30"/>
                      <a:pt x="97" y="30"/>
                    </a:cubicBezTo>
                    <a:cubicBezTo>
                      <a:pt x="96" y="29"/>
                      <a:pt x="94" y="27"/>
                      <a:pt x="92" y="26"/>
                    </a:cubicBezTo>
                    <a:moveTo>
                      <a:pt x="48" y="11"/>
                    </a:moveTo>
                    <a:cubicBezTo>
                      <a:pt x="55" y="11"/>
                      <a:pt x="61" y="10"/>
                      <a:pt x="66" y="8"/>
                    </a:cubicBezTo>
                    <a:cubicBezTo>
                      <a:pt x="73" y="11"/>
                      <a:pt x="80" y="14"/>
                      <a:pt x="88" y="19"/>
                    </a:cubicBezTo>
                    <a:cubicBezTo>
                      <a:pt x="94" y="22"/>
                      <a:pt x="98" y="25"/>
                      <a:pt x="102" y="28"/>
                    </a:cubicBezTo>
                    <a:cubicBezTo>
                      <a:pt x="103" y="29"/>
                      <a:pt x="105" y="31"/>
                      <a:pt x="107" y="32"/>
                    </a:cubicBezTo>
                    <a:cubicBezTo>
                      <a:pt x="105" y="34"/>
                      <a:pt x="103" y="35"/>
                      <a:pt x="102" y="37"/>
                    </a:cubicBezTo>
                    <a:cubicBezTo>
                      <a:pt x="102" y="38"/>
                      <a:pt x="102" y="39"/>
                      <a:pt x="102" y="39"/>
                    </a:cubicBezTo>
                    <a:cubicBezTo>
                      <a:pt x="101" y="40"/>
                      <a:pt x="101" y="41"/>
                      <a:pt x="101" y="42"/>
                    </a:cubicBezTo>
                    <a:cubicBezTo>
                      <a:pt x="101" y="43"/>
                      <a:pt x="101" y="45"/>
                      <a:pt x="102" y="46"/>
                    </a:cubicBezTo>
                    <a:cubicBezTo>
                      <a:pt x="77" y="56"/>
                      <a:pt x="55" y="61"/>
                      <a:pt x="34" y="61"/>
                    </a:cubicBezTo>
                    <a:cubicBezTo>
                      <a:pt x="28" y="61"/>
                      <a:pt x="23" y="60"/>
                      <a:pt x="17" y="60"/>
                    </a:cubicBezTo>
                    <a:cubicBezTo>
                      <a:pt x="15" y="54"/>
                      <a:pt x="15" y="49"/>
                      <a:pt x="16" y="43"/>
                    </a:cubicBezTo>
                    <a:cubicBezTo>
                      <a:pt x="17" y="42"/>
                      <a:pt x="17" y="41"/>
                      <a:pt x="17" y="40"/>
                    </a:cubicBezTo>
                    <a:cubicBezTo>
                      <a:pt x="18" y="40"/>
                      <a:pt x="18" y="39"/>
                      <a:pt x="18" y="38"/>
                    </a:cubicBezTo>
                    <a:cubicBezTo>
                      <a:pt x="19" y="35"/>
                      <a:pt x="21" y="33"/>
                      <a:pt x="23" y="30"/>
                    </a:cubicBezTo>
                    <a:cubicBezTo>
                      <a:pt x="28" y="24"/>
                      <a:pt x="34" y="18"/>
                      <a:pt x="42" y="11"/>
                    </a:cubicBezTo>
                    <a:cubicBezTo>
                      <a:pt x="44" y="11"/>
                      <a:pt x="46" y="11"/>
                      <a:pt x="48" y="11"/>
                    </a:cubicBezTo>
                    <a:moveTo>
                      <a:pt x="65" y="0"/>
                    </a:moveTo>
                    <a:cubicBezTo>
                      <a:pt x="62" y="2"/>
                      <a:pt x="60" y="3"/>
                      <a:pt x="57" y="4"/>
                    </a:cubicBezTo>
                    <a:cubicBezTo>
                      <a:pt x="56" y="4"/>
                      <a:pt x="55" y="4"/>
                      <a:pt x="55" y="4"/>
                    </a:cubicBezTo>
                    <a:cubicBezTo>
                      <a:pt x="53" y="5"/>
                      <a:pt x="50" y="5"/>
                      <a:pt x="48" y="5"/>
                    </a:cubicBezTo>
                    <a:cubicBezTo>
                      <a:pt x="48" y="5"/>
                      <a:pt x="47" y="5"/>
                      <a:pt x="47" y="5"/>
                    </a:cubicBezTo>
                    <a:cubicBezTo>
                      <a:pt x="46" y="5"/>
                      <a:pt x="46" y="5"/>
                      <a:pt x="45" y="5"/>
                    </a:cubicBezTo>
                    <a:cubicBezTo>
                      <a:pt x="43" y="4"/>
                      <a:pt x="40" y="4"/>
                      <a:pt x="38" y="3"/>
                    </a:cubicBezTo>
                    <a:cubicBezTo>
                      <a:pt x="38" y="3"/>
                      <a:pt x="38" y="3"/>
                      <a:pt x="38" y="3"/>
                    </a:cubicBezTo>
                    <a:cubicBezTo>
                      <a:pt x="32" y="8"/>
                      <a:pt x="26" y="13"/>
                      <a:pt x="21" y="18"/>
                    </a:cubicBezTo>
                    <a:cubicBezTo>
                      <a:pt x="19" y="20"/>
                      <a:pt x="17" y="22"/>
                      <a:pt x="15" y="24"/>
                    </a:cubicBezTo>
                    <a:cubicBezTo>
                      <a:pt x="5" y="37"/>
                      <a:pt x="0" y="50"/>
                      <a:pt x="8" y="65"/>
                    </a:cubicBezTo>
                    <a:cubicBezTo>
                      <a:pt x="16" y="67"/>
                      <a:pt x="25" y="67"/>
                      <a:pt x="33" y="67"/>
                    </a:cubicBezTo>
                    <a:cubicBezTo>
                      <a:pt x="49" y="67"/>
                      <a:pt x="64" y="65"/>
                      <a:pt x="79" y="61"/>
                    </a:cubicBezTo>
                    <a:cubicBezTo>
                      <a:pt x="83" y="60"/>
                      <a:pt x="86" y="59"/>
                      <a:pt x="90" y="58"/>
                    </a:cubicBezTo>
                    <a:cubicBezTo>
                      <a:pt x="99" y="55"/>
                      <a:pt x="107" y="52"/>
                      <a:pt x="115" y="48"/>
                    </a:cubicBezTo>
                    <a:cubicBezTo>
                      <a:pt x="115" y="48"/>
                      <a:pt x="115" y="48"/>
                      <a:pt x="115" y="48"/>
                    </a:cubicBezTo>
                    <a:cubicBezTo>
                      <a:pt x="114" y="47"/>
                      <a:pt x="113" y="45"/>
                      <a:pt x="112" y="44"/>
                    </a:cubicBezTo>
                    <a:cubicBezTo>
                      <a:pt x="112" y="44"/>
                      <a:pt x="112" y="43"/>
                      <a:pt x="112" y="43"/>
                    </a:cubicBezTo>
                    <a:cubicBezTo>
                      <a:pt x="112" y="41"/>
                      <a:pt x="113" y="40"/>
                      <a:pt x="114" y="38"/>
                    </a:cubicBezTo>
                    <a:cubicBezTo>
                      <a:pt x="114" y="38"/>
                      <a:pt x="114" y="37"/>
                      <a:pt x="114" y="37"/>
                    </a:cubicBezTo>
                    <a:cubicBezTo>
                      <a:pt x="116" y="35"/>
                      <a:pt x="118" y="34"/>
                      <a:pt x="120" y="33"/>
                    </a:cubicBezTo>
                    <a:cubicBezTo>
                      <a:pt x="119" y="32"/>
                      <a:pt x="118" y="30"/>
                      <a:pt x="117" y="29"/>
                    </a:cubicBezTo>
                    <a:cubicBezTo>
                      <a:pt x="116" y="29"/>
                      <a:pt x="116" y="28"/>
                      <a:pt x="115" y="28"/>
                    </a:cubicBezTo>
                    <a:cubicBezTo>
                      <a:pt x="111" y="24"/>
                      <a:pt x="105" y="20"/>
                      <a:pt x="97" y="15"/>
                    </a:cubicBezTo>
                    <a:cubicBezTo>
                      <a:pt x="96" y="14"/>
                      <a:pt x="96" y="14"/>
                      <a:pt x="96" y="14"/>
                    </a:cubicBezTo>
                    <a:cubicBezTo>
                      <a:pt x="95" y="14"/>
                      <a:pt x="95" y="14"/>
                      <a:pt x="95" y="14"/>
                    </a:cubicBezTo>
                    <a:cubicBezTo>
                      <a:pt x="87" y="9"/>
                      <a:pt x="80" y="6"/>
                      <a:pt x="72" y="3"/>
                    </a:cubicBezTo>
                    <a:cubicBezTo>
                      <a:pt x="72" y="3"/>
                      <a:pt x="71" y="3"/>
                      <a:pt x="71" y="2"/>
                    </a:cubicBezTo>
                    <a:cubicBezTo>
                      <a:pt x="69" y="2"/>
                      <a:pt x="67" y="1"/>
                      <a:pt x="65"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04" name="Freeform 42">
                <a:extLst>
                  <a:ext uri="{FF2B5EF4-FFF2-40B4-BE49-F238E27FC236}">
                    <a16:creationId xmlns:a16="http://schemas.microsoft.com/office/drawing/2014/main" id="{84FF0F83-2151-9763-333B-19D1D17651DC}"/>
                  </a:ext>
                </a:extLst>
              </p:cNvPr>
              <p:cNvSpPr>
                <a:spLocks noEditPoints="1"/>
              </p:cNvSpPr>
              <p:nvPr/>
            </p:nvSpPr>
            <p:spPr bwMode="auto">
              <a:xfrm>
                <a:off x="9710" y="3095"/>
                <a:ext cx="584" cy="337"/>
              </a:xfrm>
              <a:custGeom>
                <a:avLst/>
                <a:gdLst>
                  <a:gd name="T0" fmla="*/ 68 w 116"/>
                  <a:gd name="T1" fmla="*/ 40 h 67"/>
                  <a:gd name="T2" fmla="*/ 77 w 116"/>
                  <a:gd name="T3" fmla="*/ 61 h 67"/>
                  <a:gd name="T4" fmla="*/ 77 w 116"/>
                  <a:gd name="T5" fmla="*/ 62 h 67"/>
                  <a:gd name="T6" fmla="*/ 77 w 116"/>
                  <a:gd name="T7" fmla="*/ 62 h 67"/>
                  <a:gd name="T8" fmla="*/ 77 w 116"/>
                  <a:gd name="T9" fmla="*/ 63 h 67"/>
                  <a:gd name="T10" fmla="*/ 77 w 116"/>
                  <a:gd name="T11" fmla="*/ 63 h 67"/>
                  <a:gd name="T12" fmla="*/ 106 w 116"/>
                  <a:gd name="T13" fmla="*/ 47 h 67"/>
                  <a:gd name="T14" fmla="*/ 106 w 116"/>
                  <a:gd name="T15" fmla="*/ 47 h 67"/>
                  <a:gd name="T16" fmla="*/ 105 w 116"/>
                  <a:gd name="T17" fmla="*/ 47 h 67"/>
                  <a:gd name="T18" fmla="*/ 104 w 116"/>
                  <a:gd name="T19" fmla="*/ 47 h 67"/>
                  <a:gd name="T20" fmla="*/ 104 w 116"/>
                  <a:gd name="T21" fmla="*/ 47 h 67"/>
                  <a:gd name="T22" fmla="*/ 103 w 116"/>
                  <a:gd name="T23" fmla="*/ 47 h 67"/>
                  <a:gd name="T24" fmla="*/ 102 w 116"/>
                  <a:gd name="T25" fmla="*/ 46 h 67"/>
                  <a:gd name="T26" fmla="*/ 101 w 116"/>
                  <a:gd name="T27" fmla="*/ 46 h 67"/>
                  <a:gd name="T28" fmla="*/ 99 w 116"/>
                  <a:gd name="T29" fmla="*/ 46 h 67"/>
                  <a:gd name="T30" fmla="*/ 68 w 116"/>
                  <a:gd name="T31" fmla="*/ 40 h 67"/>
                  <a:gd name="T32" fmla="*/ 8 w 116"/>
                  <a:gd name="T33" fmla="*/ 25 h 67"/>
                  <a:gd name="T34" fmla="*/ 0 w 116"/>
                  <a:gd name="T35" fmla="*/ 26 h 67"/>
                  <a:gd name="T36" fmla="*/ 71 w 116"/>
                  <a:gd name="T37" fmla="*/ 67 h 67"/>
                  <a:gd name="T38" fmla="*/ 73 w 116"/>
                  <a:gd name="T39" fmla="*/ 61 h 67"/>
                  <a:gd name="T40" fmla="*/ 64 w 116"/>
                  <a:gd name="T41" fmla="*/ 39 h 67"/>
                  <a:gd name="T42" fmla="*/ 63 w 116"/>
                  <a:gd name="T43" fmla="*/ 39 h 67"/>
                  <a:gd name="T44" fmla="*/ 54 w 116"/>
                  <a:gd name="T45" fmla="*/ 36 h 67"/>
                  <a:gd name="T46" fmla="*/ 49 w 116"/>
                  <a:gd name="T47" fmla="*/ 31 h 67"/>
                  <a:gd name="T48" fmla="*/ 48 w 116"/>
                  <a:gd name="T49" fmla="*/ 30 h 67"/>
                  <a:gd name="T50" fmla="*/ 10 w 116"/>
                  <a:gd name="T51" fmla="*/ 25 h 67"/>
                  <a:gd name="T52" fmla="*/ 8 w 116"/>
                  <a:gd name="T53" fmla="*/ 25 h 67"/>
                  <a:gd name="T54" fmla="*/ 36 w 116"/>
                  <a:gd name="T55" fmla="*/ 6 h 67"/>
                  <a:gd name="T56" fmla="*/ 7 w 116"/>
                  <a:gd name="T57" fmla="*/ 23 h 67"/>
                  <a:gd name="T58" fmla="*/ 7 w 116"/>
                  <a:gd name="T59" fmla="*/ 23 h 67"/>
                  <a:gd name="T60" fmla="*/ 8 w 116"/>
                  <a:gd name="T61" fmla="*/ 23 h 67"/>
                  <a:gd name="T62" fmla="*/ 8 w 116"/>
                  <a:gd name="T63" fmla="*/ 23 h 67"/>
                  <a:gd name="T64" fmla="*/ 9 w 116"/>
                  <a:gd name="T65" fmla="*/ 23 h 67"/>
                  <a:gd name="T66" fmla="*/ 11 w 116"/>
                  <a:gd name="T67" fmla="*/ 23 h 67"/>
                  <a:gd name="T68" fmla="*/ 47 w 116"/>
                  <a:gd name="T69" fmla="*/ 28 h 67"/>
                  <a:gd name="T70" fmla="*/ 37 w 116"/>
                  <a:gd name="T71" fmla="*/ 10 h 67"/>
                  <a:gd name="T72" fmla="*/ 36 w 116"/>
                  <a:gd name="T73" fmla="*/ 9 h 67"/>
                  <a:gd name="T74" fmla="*/ 36 w 116"/>
                  <a:gd name="T75" fmla="*/ 9 h 67"/>
                  <a:gd name="T76" fmla="*/ 36 w 116"/>
                  <a:gd name="T77" fmla="*/ 8 h 67"/>
                  <a:gd name="T78" fmla="*/ 36 w 116"/>
                  <a:gd name="T79" fmla="*/ 7 h 67"/>
                  <a:gd name="T80" fmla="*/ 36 w 116"/>
                  <a:gd name="T81" fmla="*/ 6 h 67"/>
                  <a:gd name="T82" fmla="*/ 36 w 116"/>
                  <a:gd name="T83" fmla="*/ 6 h 67"/>
                  <a:gd name="T84" fmla="*/ 36 w 116"/>
                  <a:gd name="T85" fmla="*/ 6 h 67"/>
                  <a:gd name="T86" fmla="*/ 46 w 116"/>
                  <a:gd name="T87" fmla="*/ 0 h 67"/>
                  <a:gd name="T88" fmla="*/ 43 w 116"/>
                  <a:gd name="T89" fmla="*/ 2 h 67"/>
                  <a:gd name="T90" fmla="*/ 40 w 116"/>
                  <a:gd name="T91" fmla="*/ 10 h 67"/>
                  <a:gd name="T92" fmla="*/ 52 w 116"/>
                  <a:gd name="T93" fmla="*/ 30 h 67"/>
                  <a:gd name="T94" fmla="*/ 64 w 116"/>
                  <a:gd name="T95" fmla="*/ 37 h 67"/>
                  <a:gd name="T96" fmla="*/ 100 w 116"/>
                  <a:gd name="T97" fmla="*/ 44 h 67"/>
                  <a:gd name="T98" fmla="*/ 104 w 116"/>
                  <a:gd name="T99" fmla="*/ 45 h 67"/>
                  <a:gd name="T100" fmla="*/ 114 w 116"/>
                  <a:gd name="T101" fmla="*/ 42 h 67"/>
                  <a:gd name="T102" fmla="*/ 116 w 116"/>
                  <a:gd name="T103" fmla="*/ 41 h 67"/>
                  <a:gd name="T104" fmla="*/ 46 w 116"/>
                  <a:gd name="T10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6" h="67">
                    <a:moveTo>
                      <a:pt x="68" y="40"/>
                    </a:moveTo>
                    <a:cubicBezTo>
                      <a:pt x="77" y="61"/>
                      <a:pt x="77" y="61"/>
                      <a:pt x="77" y="61"/>
                    </a:cubicBezTo>
                    <a:cubicBezTo>
                      <a:pt x="77" y="61"/>
                      <a:pt x="77" y="62"/>
                      <a:pt x="77" y="62"/>
                    </a:cubicBezTo>
                    <a:cubicBezTo>
                      <a:pt x="77" y="62"/>
                      <a:pt x="77" y="62"/>
                      <a:pt x="77" y="62"/>
                    </a:cubicBezTo>
                    <a:cubicBezTo>
                      <a:pt x="77" y="63"/>
                      <a:pt x="77" y="63"/>
                      <a:pt x="77" y="63"/>
                    </a:cubicBezTo>
                    <a:cubicBezTo>
                      <a:pt x="77" y="63"/>
                      <a:pt x="77" y="63"/>
                      <a:pt x="77" y="63"/>
                    </a:cubicBezTo>
                    <a:cubicBezTo>
                      <a:pt x="106" y="47"/>
                      <a:pt x="106" y="47"/>
                      <a:pt x="106" y="47"/>
                    </a:cubicBezTo>
                    <a:cubicBezTo>
                      <a:pt x="106" y="47"/>
                      <a:pt x="106" y="47"/>
                      <a:pt x="106" y="47"/>
                    </a:cubicBezTo>
                    <a:cubicBezTo>
                      <a:pt x="105" y="47"/>
                      <a:pt x="105" y="47"/>
                      <a:pt x="105" y="47"/>
                    </a:cubicBezTo>
                    <a:cubicBezTo>
                      <a:pt x="105" y="47"/>
                      <a:pt x="105" y="47"/>
                      <a:pt x="104" y="47"/>
                    </a:cubicBezTo>
                    <a:cubicBezTo>
                      <a:pt x="104" y="47"/>
                      <a:pt x="104" y="47"/>
                      <a:pt x="104" y="47"/>
                    </a:cubicBezTo>
                    <a:cubicBezTo>
                      <a:pt x="103" y="47"/>
                      <a:pt x="103" y="47"/>
                      <a:pt x="103" y="47"/>
                    </a:cubicBezTo>
                    <a:cubicBezTo>
                      <a:pt x="103" y="47"/>
                      <a:pt x="102" y="47"/>
                      <a:pt x="102" y="46"/>
                    </a:cubicBezTo>
                    <a:cubicBezTo>
                      <a:pt x="101" y="46"/>
                      <a:pt x="101" y="46"/>
                      <a:pt x="101" y="46"/>
                    </a:cubicBezTo>
                    <a:cubicBezTo>
                      <a:pt x="100" y="46"/>
                      <a:pt x="100" y="46"/>
                      <a:pt x="99" y="46"/>
                    </a:cubicBezTo>
                    <a:cubicBezTo>
                      <a:pt x="68" y="40"/>
                      <a:pt x="68" y="40"/>
                      <a:pt x="68" y="40"/>
                    </a:cubicBezTo>
                    <a:moveTo>
                      <a:pt x="8" y="25"/>
                    </a:moveTo>
                    <a:cubicBezTo>
                      <a:pt x="5" y="25"/>
                      <a:pt x="2" y="25"/>
                      <a:pt x="0" y="26"/>
                    </a:cubicBezTo>
                    <a:cubicBezTo>
                      <a:pt x="71" y="67"/>
                      <a:pt x="71" y="67"/>
                      <a:pt x="71" y="67"/>
                    </a:cubicBezTo>
                    <a:cubicBezTo>
                      <a:pt x="73" y="65"/>
                      <a:pt x="74" y="63"/>
                      <a:pt x="73" y="61"/>
                    </a:cubicBezTo>
                    <a:cubicBezTo>
                      <a:pt x="64" y="39"/>
                      <a:pt x="64" y="39"/>
                      <a:pt x="64" y="39"/>
                    </a:cubicBezTo>
                    <a:cubicBezTo>
                      <a:pt x="63" y="39"/>
                      <a:pt x="63" y="39"/>
                      <a:pt x="63" y="39"/>
                    </a:cubicBezTo>
                    <a:cubicBezTo>
                      <a:pt x="60" y="39"/>
                      <a:pt x="57" y="37"/>
                      <a:pt x="54" y="36"/>
                    </a:cubicBezTo>
                    <a:cubicBezTo>
                      <a:pt x="52" y="35"/>
                      <a:pt x="50" y="33"/>
                      <a:pt x="49" y="31"/>
                    </a:cubicBezTo>
                    <a:cubicBezTo>
                      <a:pt x="48" y="30"/>
                      <a:pt x="48" y="30"/>
                      <a:pt x="48" y="30"/>
                    </a:cubicBezTo>
                    <a:cubicBezTo>
                      <a:pt x="10" y="25"/>
                      <a:pt x="10" y="25"/>
                      <a:pt x="10" y="25"/>
                    </a:cubicBezTo>
                    <a:cubicBezTo>
                      <a:pt x="10" y="25"/>
                      <a:pt x="9" y="25"/>
                      <a:pt x="8" y="25"/>
                    </a:cubicBezTo>
                    <a:moveTo>
                      <a:pt x="36" y="6"/>
                    </a:moveTo>
                    <a:cubicBezTo>
                      <a:pt x="7" y="23"/>
                      <a:pt x="7" y="23"/>
                      <a:pt x="7" y="23"/>
                    </a:cubicBezTo>
                    <a:cubicBezTo>
                      <a:pt x="7" y="23"/>
                      <a:pt x="7" y="23"/>
                      <a:pt x="7" y="23"/>
                    </a:cubicBezTo>
                    <a:cubicBezTo>
                      <a:pt x="7" y="23"/>
                      <a:pt x="7" y="23"/>
                      <a:pt x="8" y="23"/>
                    </a:cubicBezTo>
                    <a:cubicBezTo>
                      <a:pt x="8" y="23"/>
                      <a:pt x="8" y="23"/>
                      <a:pt x="8" y="23"/>
                    </a:cubicBezTo>
                    <a:cubicBezTo>
                      <a:pt x="9" y="23"/>
                      <a:pt x="9" y="23"/>
                      <a:pt x="9" y="23"/>
                    </a:cubicBezTo>
                    <a:cubicBezTo>
                      <a:pt x="10" y="23"/>
                      <a:pt x="11" y="23"/>
                      <a:pt x="11" y="23"/>
                    </a:cubicBezTo>
                    <a:cubicBezTo>
                      <a:pt x="47" y="28"/>
                      <a:pt x="47" y="28"/>
                      <a:pt x="47" y="28"/>
                    </a:cubicBezTo>
                    <a:cubicBezTo>
                      <a:pt x="37" y="10"/>
                      <a:pt x="37" y="10"/>
                      <a:pt x="37" y="10"/>
                    </a:cubicBezTo>
                    <a:cubicBezTo>
                      <a:pt x="36" y="10"/>
                      <a:pt x="36" y="9"/>
                      <a:pt x="36" y="9"/>
                    </a:cubicBezTo>
                    <a:cubicBezTo>
                      <a:pt x="36" y="9"/>
                      <a:pt x="36" y="9"/>
                      <a:pt x="36" y="9"/>
                    </a:cubicBezTo>
                    <a:cubicBezTo>
                      <a:pt x="36" y="8"/>
                      <a:pt x="36" y="8"/>
                      <a:pt x="36" y="8"/>
                    </a:cubicBezTo>
                    <a:cubicBezTo>
                      <a:pt x="36" y="7"/>
                      <a:pt x="36" y="7"/>
                      <a:pt x="36" y="7"/>
                    </a:cubicBezTo>
                    <a:cubicBezTo>
                      <a:pt x="36" y="6"/>
                      <a:pt x="36" y="6"/>
                      <a:pt x="36" y="6"/>
                    </a:cubicBezTo>
                    <a:cubicBezTo>
                      <a:pt x="36" y="6"/>
                      <a:pt x="36" y="6"/>
                      <a:pt x="36" y="6"/>
                    </a:cubicBezTo>
                    <a:cubicBezTo>
                      <a:pt x="36" y="6"/>
                      <a:pt x="36" y="6"/>
                      <a:pt x="36" y="6"/>
                    </a:cubicBezTo>
                    <a:moveTo>
                      <a:pt x="46" y="0"/>
                    </a:moveTo>
                    <a:cubicBezTo>
                      <a:pt x="43" y="2"/>
                      <a:pt x="43" y="2"/>
                      <a:pt x="43" y="2"/>
                    </a:cubicBezTo>
                    <a:cubicBezTo>
                      <a:pt x="40" y="4"/>
                      <a:pt x="38" y="7"/>
                      <a:pt x="40" y="10"/>
                    </a:cubicBezTo>
                    <a:cubicBezTo>
                      <a:pt x="52" y="30"/>
                      <a:pt x="52" y="30"/>
                      <a:pt x="52" y="30"/>
                    </a:cubicBezTo>
                    <a:cubicBezTo>
                      <a:pt x="54" y="34"/>
                      <a:pt x="58" y="36"/>
                      <a:pt x="64" y="37"/>
                    </a:cubicBezTo>
                    <a:cubicBezTo>
                      <a:pt x="100" y="44"/>
                      <a:pt x="100" y="44"/>
                      <a:pt x="100" y="44"/>
                    </a:cubicBezTo>
                    <a:cubicBezTo>
                      <a:pt x="101" y="44"/>
                      <a:pt x="103" y="45"/>
                      <a:pt x="104" y="45"/>
                    </a:cubicBezTo>
                    <a:cubicBezTo>
                      <a:pt x="108" y="45"/>
                      <a:pt x="111" y="44"/>
                      <a:pt x="114" y="42"/>
                    </a:cubicBezTo>
                    <a:cubicBezTo>
                      <a:pt x="116" y="41"/>
                      <a:pt x="116" y="41"/>
                      <a:pt x="116" y="41"/>
                    </a:cubicBezTo>
                    <a:cubicBezTo>
                      <a:pt x="46" y="0"/>
                      <a:pt x="46" y="0"/>
                      <a:pt x="46"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05" name="Freeform 43">
                <a:extLst>
                  <a:ext uri="{FF2B5EF4-FFF2-40B4-BE49-F238E27FC236}">
                    <a16:creationId xmlns:a16="http://schemas.microsoft.com/office/drawing/2014/main" id="{B754B8B4-9D74-4819-01D0-9D5B624F1AC4}"/>
                  </a:ext>
                </a:extLst>
              </p:cNvPr>
              <p:cNvSpPr>
                <a:spLocks noEditPoints="1"/>
              </p:cNvSpPr>
              <p:nvPr/>
            </p:nvSpPr>
            <p:spPr bwMode="auto">
              <a:xfrm>
                <a:off x="14217" y="3874"/>
                <a:ext cx="730" cy="423"/>
              </a:xfrm>
              <a:custGeom>
                <a:avLst/>
                <a:gdLst>
                  <a:gd name="T0" fmla="*/ 60 w 145"/>
                  <a:gd name="T1" fmla="*/ 50 h 84"/>
                  <a:gd name="T2" fmla="*/ 22 w 145"/>
                  <a:gd name="T3" fmla="*/ 58 h 84"/>
                  <a:gd name="T4" fmla="*/ 19 w 145"/>
                  <a:gd name="T5" fmla="*/ 58 h 84"/>
                  <a:gd name="T6" fmla="*/ 18 w 145"/>
                  <a:gd name="T7" fmla="*/ 58 h 84"/>
                  <a:gd name="T8" fmla="*/ 16 w 145"/>
                  <a:gd name="T9" fmla="*/ 58 h 84"/>
                  <a:gd name="T10" fmla="*/ 15 w 145"/>
                  <a:gd name="T11" fmla="*/ 58 h 84"/>
                  <a:gd name="T12" fmla="*/ 15 w 145"/>
                  <a:gd name="T13" fmla="*/ 58 h 84"/>
                  <a:gd name="T14" fmla="*/ 14 w 145"/>
                  <a:gd name="T15" fmla="*/ 58 h 84"/>
                  <a:gd name="T16" fmla="*/ 13 w 145"/>
                  <a:gd name="T17" fmla="*/ 58 h 84"/>
                  <a:gd name="T18" fmla="*/ 12 w 145"/>
                  <a:gd name="T19" fmla="*/ 58 h 84"/>
                  <a:gd name="T20" fmla="*/ 49 w 145"/>
                  <a:gd name="T21" fmla="*/ 79 h 84"/>
                  <a:gd name="T22" fmla="*/ 49 w 145"/>
                  <a:gd name="T23" fmla="*/ 79 h 84"/>
                  <a:gd name="T24" fmla="*/ 49 w 145"/>
                  <a:gd name="T25" fmla="*/ 78 h 84"/>
                  <a:gd name="T26" fmla="*/ 49 w 145"/>
                  <a:gd name="T27" fmla="*/ 77 h 84"/>
                  <a:gd name="T28" fmla="*/ 49 w 145"/>
                  <a:gd name="T29" fmla="*/ 76 h 84"/>
                  <a:gd name="T30" fmla="*/ 60 w 145"/>
                  <a:gd name="T31" fmla="*/ 50 h 84"/>
                  <a:gd name="T32" fmla="*/ 135 w 145"/>
                  <a:gd name="T33" fmla="*/ 31 h 84"/>
                  <a:gd name="T34" fmla="*/ 132 w 145"/>
                  <a:gd name="T35" fmla="*/ 31 h 84"/>
                  <a:gd name="T36" fmla="*/ 85 w 145"/>
                  <a:gd name="T37" fmla="*/ 38 h 84"/>
                  <a:gd name="T38" fmla="*/ 84 w 145"/>
                  <a:gd name="T39" fmla="*/ 39 h 84"/>
                  <a:gd name="T40" fmla="*/ 78 w 145"/>
                  <a:gd name="T41" fmla="*/ 45 h 84"/>
                  <a:gd name="T42" fmla="*/ 67 w 145"/>
                  <a:gd name="T43" fmla="*/ 49 h 84"/>
                  <a:gd name="T44" fmla="*/ 65 w 145"/>
                  <a:gd name="T45" fmla="*/ 49 h 84"/>
                  <a:gd name="T46" fmla="*/ 53 w 145"/>
                  <a:gd name="T47" fmla="*/ 76 h 84"/>
                  <a:gd name="T48" fmla="*/ 57 w 145"/>
                  <a:gd name="T49" fmla="*/ 84 h 84"/>
                  <a:gd name="T50" fmla="*/ 145 w 145"/>
                  <a:gd name="T51" fmla="*/ 33 h 84"/>
                  <a:gd name="T52" fmla="*/ 135 w 145"/>
                  <a:gd name="T53" fmla="*/ 31 h 84"/>
                  <a:gd name="T54" fmla="*/ 100 w 145"/>
                  <a:gd name="T55" fmla="*/ 7 h 84"/>
                  <a:gd name="T56" fmla="*/ 100 w 145"/>
                  <a:gd name="T57" fmla="*/ 8 h 84"/>
                  <a:gd name="T58" fmla="*/ 100 w 145"/>
                  <a:gd name="T59" fmla="*/ 8 h 84"/>
                  <a:gd name="T60" fmla="*/ 100 w 145"/>
                  <a:gd name="T61" fmla="*/ 9 h 84"/>
                  <a:gd name="T62" fmla="*/ 100 w 145"/>
                  <a:gd name="T63" fmla="*/ 10 h 84"/>
                  <a:gd name="T64" fmla="*/ 100 w 145"/>
                  <a:gd name="T65" fmla="*/ 11 h 84"/>
                  <a:gd name="T66" fmla="*/ 100 w 145"/>
                  <a:gd name="T67" fmla="*/ 11 h 84"/>
                  <a:gd name="T68" fmla="*/ 99 w 145"/>
                  <a:gd name="T69" fmla="*/ 13 h 84"/>
                  <a:gd name="T70" fmla="*/ 87 w 145"/>
                  <a:gd name="T71" fmla="*/ 35 h 84"/>
                  <a:gd name="T72" fmla="*/ 131 w 145"/>
                  <a:gd name="T73" fmla="*/ 29 h 84"/>
                  <a:gd name="T74" fmla="*/ 134 w 145"/>
                  <a:gd name="T75" fmla="*/ 28 h 84"/>
                  <a:gd name="T76" fmla="*/ 135 w 145"/>
                  <a:gd name="T77" fmla="*/ 28 h 84"/>
                  <a:gd name="T78" fmla="*/ 135 w 145"/>
                  <a:gd name="T79" fmla="*/ 28 h 84"/>
                  <a:gd name="T80" fmla="*/ 136 w 145"/>
                  <a:gd name="T81" fmla="*/ 28 h 84"/>
                  <a:gd name="T82" fmla="*/ 137 w 145"/>
                  <a:gd name="T83" fmla="*/ 28 h 84"/>
                  <a:gd name="T84" fmla="*/ 100 w 145"/>
                  <a:gd name="T85" fmla="*/ 7 h 84"/>
                  <a:gd name="T86" fmla="*/ 88 w 145"/>
                  <a:gd name="T87" fmla="*/ 0 h 84"/>
                  <a:gd name="T88" fmla="*/ 0 w 145"/>
                  <a:gd name="T89" fmla="*/ 51 h 84"/>
                  <a:gd name="T90" fmla="*/ 3 w 145"/>
                  <a:gd name="T91" fmla="*/ 53 h 84"/>
                  <a:gd name="T92" fmla="*/ 15 w 145"/>
                  <a:gd name="T93" fmla="*/ 56 h 84"/>
                  <a:gd name="T94" fmla="*/ 20 w 145"/>
                  <a:gd name="T95" fmla="*/ 55 h 84"/>
                  <a:gd name="T96" fmla="*/ 65 w 145"/>
                  <a:gd name="T97" fmla="*/ 47 h 84"/>
                  <a:gd name="T98" fmla="*/ 80 w 145"/>
                  <a:gd name="T99" fmla="*/ 38 h 84"/>
                  <a:gd name="T100" fmla="*/ 95 w 145"/>
                  <a:gd name="T101" fmla="*/ 12 h 84"/>
                  <a:gd name="T102" fmla="*/ 91 w 145"/>
                  <a:gd name="T103" fmla="*/ 2 h 84"/>
                  <a:gd name="T104" fmla="*/ 88 w 145"/>
                  <a:gd name="T10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5" h="84">
                    <a:moveTo>
                      <a:pt x="60" y="50"/>
                    </a:moveTo>
                    <a:cubicBezTo>
                      <a:pt x="22" y="58"/>
                      <a:pt x="22" y="58"/>
                      <a:pt x="22" y="58"/>
                    </a:cubicBezTo>
                    <a:cubicBezTo>
                      <a:pt x="21" y="58"/>
                      <a:pt x="20" y="58"/>
                      <a:pt x="19" y="58"/>
                    </a:cubicBezTo>
                    <a:cubicBezTo>
                      <a:pt x="18" y="58"/>
                      <a:pt x="18" y="58"/>
                      <a:pt x="18" y="58"/>
                    </a:cubicBezTo>
                    <a:cubicBezTo>
                      <a:pt x="18" y="58"/>
                      <a:pt x="17" y="58"/>
                      <a:pt x="16" y="58"/>
                    </a:cubicBezTo>
                    <a:cubicBezTo>
                      <a:pt x="15" y="58"/>
                      <a:pt x="15" y="58"/>
                      <a:pt x="15" y="58"/>
                    </a:cubicBezTo>
                    <a:cubicBezTo>
                      <a:pt x="15" y="58"/>
                      <a:pt x="15" y="58"/>
                      <a:pt x="15" y="58"/>
                    </a:cubicBezTo>
                    <a:cubicBezTo>
                      <a:pt x="14" y="58"/>
                      <a:pt x="14" y="58"/>
                      <a:pt x="14" y="58"/>
                    </a:cubicBezTo>
                    <a:cubicBezTo>
                      <a:pt x="13" y="58"/>
                      <a:pt x="13" y="58"/>
                      <a:pt x="13" y="58"/>
                    </a:cubicBezTo>
                    <a:cubicBezTo>
                      <a:pt x="12" y="58"/>
                      <a:pt x="12" y="58"/>
                      <a:pt x="12" y="58"/>
                    </a:cubicBezTo>
                    <a:cubicBezTo>
                      <a:pt x="49" y="79"/>
                      <a:pt x="49" y="79"/>
                      <a:pt x="49" y="79"/>
                    </a:cubicBezTo>
                    <a:cubicBezTo>
                      <a:pt x="49" y="79"/>
                      <a:pt x="49" y="79"/>
                      <a:pt x="49" y="79"/>
                    </a:cubicBezTo>
                    <a:cubicBezTo>
                      <a:pt x="49" y="79"/>
                      <a:pt x="49" y="78"/>
                      <a:pt x="49" y="78"/>
                    </a:cubicBezTo>
                    <a:cubicBezTo>
                      <a:pt x="49" y="77"/>
                      <a:pt x="49" y="77"/>
                      <a:pt x="49" y="77"/>
                    </a:cubicBezTo>
                    <a:cubicBezTo>
                      <a:pt x="49" y="77"/>
                      <a:pt x="49" y="76"/>
                      <a:pt x="49" y="76"/>
                    </a:cubicBezTo>
                    <a:cubicBezTo>
                      <a:pt x="60" y="50"/>
                      <a:pt x="60" y="50"/>
                      <a:pt x="60" y="50"/>
                    </a:cubicBezTo>
                    <a:moveTo>
                      <a:pt x="135" y="31"/>
                    </a:moveTo>
                    <a:cubicBezTo>
                      <a:pt x="134" y="31"/>
                      <a:pt x="133" y="31"/>
                      <a:pt x="132" y="31"/>
                    </a:cubicBezTo>
                    <a:cubicBezTo>
                      <a:pt x="85" y="38"/>
                      <a:pt x="85" y="38"/>
                      <a:pt x="85" y="38"/>
                    </a:cubicBezTo>
                    <a:cubicBezTo>
                      <a:pt x="84" y="39"/>
                      <a:pt x="84" y="39"/>
                      <a:pt x="84" y="39"/>
                    </a:cubicBezTo>
                    <a:cubicBezTo>
                      <a:pt x="83" y="41"/>
                      <a:pt x="81" y="43"/>
                      <a:pt x="78" y="45"/>
                    </a:cubicBezTo>
                    <a:cubicBezTo>
                      <a:pt x="75" y="47"/>
                      <a:pt x="71" y="48"/>
                      <a:pt x="67" y="49"/>
                    </a:cubicBezTo>
                    <a:cubicBezTo>
                      <a:pt x="65" y="49"/>
                      <a:pt x="65" y="49"/>
                      <a:pt x="65" y="49"/>
                    </a:cubicBezTo>
                    <a:cubicBezTo>
                      <a:pt x="53" y="76"/>
                      <a:pt x="53" y="76"/>
                      <a:pt x="53" y="76"/>
                    </a:cubicBezTo>
                    <a:cubicBezTo>
                      <a:pt x="52" y="79"/>
                      <a:pt x="54" y="82"/>
                      <a:pt x="57" y="84"/>
                    </a:cubicBezTo>
                    <a:cubicBezTo>
                      <a:pt x="145" y="33"/>
                      <a:pt x="145" y="33"/>
                      <a:pt x="145" y="33"/>
                    </a:cubicBezTo>
                    <a:cubicBezTo>
                      <a:pt x="142" y="32"/>
                      <a:pt x="139" y="31"/>
                      <a:pt x="135" y="31"/>
                    </a:cubicBezTo>
                    <a:moveTo>
                      <a:pt x="100" y="7"/>
                    </a:moveTo>
                    <a:cubicBezTo>
                      <a:pt x="100" y="8"/>
                      <a:pt x="100" y="8"/>
                      <a:pt x="100" y="8"/>
                    </a:cubicBezTo>
                    <a:cubicBezTo>
                      <a:pt x="100" y="8"/>
                      <a:pt x="100" y="8"/>
                      <a:pt x="100" y="8"/>
                    </a:cubicBezTo>
                    <a:cubicBezTo>
                      <a:pt x="100" y="9"/>
                      <a:pt x="100" y="9"/>
                      <a:pt x="100" y="9"/>
                    </a:cubicBezTo>
                    <a:cubicBezTo>
                      <a:pt x="100" y="10"/>
                      <a:pt x="100" y="10"/>
                      <a:pt x="100" y="10"/>
                    </a:cubicBezTo>
                    <a:cubicBezTo>
                      <a:pt x="100" y="11"/>
                      <a:pt x="100" y="11"/>
                      <a:pt x="100" y="11"/>
                    </a:cubicBezTo>
                    <a:cubicBezTo>
                      <a:pt x="100" y="11"/>
                      <a:pt x="100" y="11"/>
                      <a:pt x="100" y="11"/>
                    </a:cubicBezTo>
                    <a:cubicBezTo>
                      <a:pt x="100" y="12"/>
                      <a:pt x="100" y="12"/>
                      <a:pt x="99" y="13"/>
                    </a:cubicBezTo>
                    <a:cubicBezTo>
                      <a:pt x="87" y="35"/>
                      <a:pt x="87" y="35"/>
                      <a:pt x="87" y="35"/>
                    </a:cubicBezTo>
                    <a:cubicBezTo>
                      <a:pt x="131" y="29"/>
                      <a:pt x="131" y="29"/>
                      <a:pt x="131" y="29"/>
                    </a:cubicBezTo>
                    <a:cubicBezTo>
                      <a:pt x="132" y="29"/>
                      <a:pt x="133" y="28"/>
                      <a:pt x="134" y="28"/>
                    </a:cubicBezTo>
                    <a:cubicBezTo>
                      <a:pt x="135" y="28"/>
                      <a:pt x="135" y="28"/>
                      <a:pt x="135" y="28"/>
                    </a:cubicBezTo>
                    <a:cubicBezTo>
                      <a:pt x="135" y="28"/>
                      <a:pt x="135" y="28"/>
                      <a:pt x="135" y="28"/>
                    </a:cubicBezTo>
                    <a:cubicBezTo>
                      <a:pt x="136" y="28"/>
                      <a:pt x="136" y="28"/>
                      <a:pt x="136" y="28"/>
                    </a:cubicBezTo>
                    <a:cubicBezTo>
                      <a:pt x="137" y="28"/>
                      <a:pt x="137" y="28"/>
                      <a:pt x="137" y="28"/>
                    </a:cubicBezTo>
                    <a:cubicBezTo>
                      <a:pt x="100" y="7"/>
                      <a:pt x="100" y="7"/>
                      <a:pt x="100" y="7"/>
                    </a:cubicBezTo>
                    <a:moveTo>
                      <a:pt x="88" y="0"/>
                    </a:moveTo>
                    <a:cubicBezTo>
                      <a:pt x="0" y="51"/>
                      <a:pt x="0" y="51"/>
                      <a:pt x="0" y="51"/>
                    </a:cubicBezTo>
                    <a:cubicBezTo>
                      <a:pt x="3" y="53"/>
                      <a:pt x="3" y="53"/>
                      <a:pt x="3" y="53"/>
                    </a:cubicBezTo>
                    <a:cubicBezTo>
                      <a:pt x="6" y="55"/>
                      <a:pt x="11" y="56"/>
                      <a:pt x="15" y="56"/>
                    </a:cubicBezTo>
                    <a:cubicBezTo>
                      <a:pt x="17" y="56"/>
                      <a:pt x="19" y="56"/>
                      <a:pt x="20" y="55"/>
                    </a:cubicBezTo>
                    <a:cubicBezTo>
                      <a:pt x="65" y="47"/>
                      <a:pt x="65" y="47"/>
                      <a:pt x="65" y="47"/>
                    </a:cubicBezTo>
                    <a:cubicBezTo>
                      <a:pt x="72" y="45"/>
                      <a:pt x="78" y="42"/>
                      <a:pt x="80" y="38"/>
                    </a:cubicBezTo>
                    <a:cubicBezTo>
                      <a:pt x="95" y="12"/>
                      <a:pt x="95" y="12"/>
                      <a:pt x="95" y="12"/>
                    </a:cubicBezTo>
                    <a:cubicBezTo>
                      <a:pt x="97" y="8"/>
                      <a:pt x="96" y="5"/>
                      <a:pt x="91" y="2"/>
                    </a:cubicBezTo>
                    <a:cubicBezTo>
                      <a:pt x="88" y="0"/>
                      <a:pt x="88" y="0"/>
                      <a:pt x="88"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06" name="Freeform 44">
                <a:extLst>
                  <a:ext uri="{FF2B5EF4-FFF2-40B4-BE49-F238E27FC236}">
                    <a16:creationId xmlns:a16="http://schemas.microsoft.com/office/drawing/2014/main" id="{A95383EC-F190-1462-CFB1-05453AC9BB67}"/>
                  </a:ext>
                </a:extLst>
              </p:cNvPr>
              <p:cNvSpPr>
                <a:spLocks noEditPoints="1"/>
              </p:cNvSpPr>
              <p:nvPr/>
            </p:nvSpPr>
            <p:spPr bwMode="auto">
              <a:xfrm>
                <a:off x="8340" y="4885"/>
                <a:ext cx="1169" cy="719"/>
              </a:xfrm>
              <a:custGeom>
                <a:avLst/>
                <a:gdLst>
                  <a:gd name="T0" fmla="*/ 57 w 232"/>
                  <a:gd name="T1" fmla="*/ 124 h 143"/>
                  <a:gd name="T2" fmla="*/ 67 w 232"/>
                  <a:gd name="T3" fmla="*/ 84 h 143"/>
                  <a:gd name="T4" fmla="*/ 101 w 232"/>
                  <a:gd name="T5" fmla="*/ 111 h 143"/>
                  <a:gd name="T6" fmla="*/ 69 w 232"/>
                  <a:gd name="T7" fmla="*/ 66 h 143"/>
                  <a:gd name="T8" fmla="*/ 49 w 232"/>
                  <a:gd name="T9" fmla="*/ 76 h 143"/>
                  <a:gd name="T10" fmla="*/ 22 w 232"/>
                  <a:gd name="T11" fmla="*/ 76 h 143"/>
                  <a:gd name="T12" fmla="*/ 20 w 232"/>
                  <a:gd name="T13" fmla="*/ 92 h 143"/>
                  <a:gd name="T14" fmla="*/ 0 w 232"/>
                  <a:gd name="T15" fmla="*/ 103 h 143"/>
                  <a:gd name="T16" fmla="*/ 18 w 232"/>
                  <a:gd name="T17" fmla="*/ 115 h 143"/>
                  <a:gd name="T18" fmla="*/ 18 w 232"/>
                  <a:gd name="T19" fmla="*/ 131 h 143"/>
                  <a:gd name="T20" fmla="*/ 46 w 232"/>
                  <a:gd name="T21" fmla="*/ 132 h 143"/>
                  <a:gd name="T22" fmla="*/ 65 w 232"/>
                  <a:gd name="T23" fmla="*/ 143 h 143"/>
                  <a:gd name="T24" fmla="*/ 85 w 232"/>
                  <a:gd name="T25" fmla="*/ 133 h 143"/>
                  <a:gd name="T26" fmla="*/ 113 w 232"/>
                  <a:gd name="T27" fmla="*/ 133 h 143"/>
                  <a:gd name="T28" fmla="*/ 114 w 232"/>
                  <a:gd name="T29" fmla="*/ 117 h 143"/>
                  <a:gd name="T30" fmla="*/ 134 w 232"/>
                  <a:gd name="T31" fmla="*/ 106 h 143"/>
                  <a:gd name="T32" fmla="*/ 116 w 232"/>
                  <a:gd name="T33" fmla="*/ 94 h 143"/>
                  <a:gd name="T34" fmla="*/ 116 w 232"/>
                  <a:gd name="T35" fmla="*/ 78 h 143"/>
                  <a:gd name="T36" fmla="*/ 89 w 232"/>
                  <a:gd name="T37" fmla="*/ 77 h 143"/>
                  <a:gd name="T38" fmla="*/ 69 w 232"/>
                  <a:gd name="T39" fmla="*/ 66 h 143"/>
                  <a:gd name="T40" fmla="*/ 143 w 232"/>
                  <a:gd name="T41" fmla="*/ 69 h 143"/>
                  <a:gd name="T42" fmla="*/ 156 w 232"/>
                  <a:gd name="T43" fmla="*/ 19 h 143"/>
                  <a:gd name="T44" fmla="*/ 197 w 232"/>
                  <a:gd name="T45" fmla="*/ 52 h 143"/>
                  <a:gd name="T46" fmla="*/ 170 w 232"/>
                  <a:gd name="T47" fmla="*/ 0 h 143"/>
                  <a:gd name="T48" fmla="*/ 143 w 232"/>
                  <a:gd name="T49" fmla="*/ 10 h 143"/>
                  <a:gd name="T50" fmla="*/ 111 w 232"/>
                  <a:gd name="T51" fmla="*/ 8 h 143"/>
                  <a:gd name="T52" fmla="*/ 105 w 232"/>
                  <a:gd name="T53" fmla="*/ 26 h 143"/>
                  <a:gd name="T54" fmla="*/ 79 w 232"/>
                  <a:gd name="T55" fmla="*/ 36 h 143"/>
                  <a:gd name="T56" fmla="*/ 96 w 232"/>
                  <a:gd name="T57" fmla="*/ 52 h 143"/>
                  <a:gd name="T58" fmla="*/ 92 w 232"/>
                  <a:gd name="T59" fmla="*/ 70 h 143"/>
                  <a:gd name="T60" fmla="*/ 123 w 232"/>
                  <a:gd name="T61" fmla="*/ 74 h 143"/>
                  <a:gd name="T62" fmla="*/ 142 w 232"/>
                  <a:gd name="T63" fmla="*/ 89 h 143"/>
                  <a:gd name="T64" fmla="*/ 168 w 232"/>
                  <a:gd name="T65" fmla="*/ 79 h 143"/>
                  <a:gd name="T66" fmla="*/ 200 w 232"/>
                  <a:gd name="T67" fmla="*/ 82 h 143"/>
                  <a:gd name="T68" fmla="*/ 207 w 232"/>
                  <a:gd name="T69" fmla="*/ 64 h 143"/>
                  <a:gd name="T70" fmla="*/ 232 w 232"/>
                  <a:gd name="T71" fmla="*/ 53 h 143"/>
                  <a:gd name="T72" fmla="*/ 215 w 232"/>
                  <a:gd name="T73" fmla="*/ 37 h 143"/>
                  <a:gd name="T74" fmla="*/ 220 w 232"/>
                  <a:gd name="T75" fmla="*/ 19 h 143"/>
                  <a:gd name="T76" fmla="*/ 188 w 232"/>
                  <a:gd name="T77" fmla="*/ 15 h 143"/>
                  <a:gd name="T78" fmla="*/ 170 w 232"/>
                  <a:gd name="T79"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2" h="143">
                    <a:moveTo>
                      <a:pt x="67" y="125"/>
                    </a:moveTo>
                    <a:cubicBezTo>
                      <a:pt x="64" y="125"/>
                      <a:pt x="60" y="125"/>
                      <a:pt x="57" y="124"/>
                    </a:cubicBezTo>
                    <a:cubicBezTo>
                      <a:pt x="38" y="121"/>
                      <a:pt x="28" y="109"/>
                      <a:pt x="34" y="99"/>
                    </a:cubicBezTo>
                    <a:cubicBezTo>
                      <a:pt x="38" y="90"/>
                      <a:pt x="52" y="84"/>
                      <a:pt x="67" y="84"/>
                    </a:cubicBezTo>
                    <a:cubicBezTo>
                      <a:pt x="71" y="84"/>
                      <a:pt x="74" y="85"/>
                      <a:pt x="78" y="85"/>
                    </a:cubicBezTo>
                    <a:cubicBezTo>
                      <a:pt x="96" y="89"/>
                      <a:pt x="106" y="100"/>
                      <a:pt x="101" y="111"/>
                    </a:cubicBezTo>
                    <a:cubicBezTo>
                      <a:pt x="96" y="119"/>
                      <a:pt x="82" y="125"/>
                      <a:pt x="67" y="125"/>
                    </a:cubicBezTo>
                    <a:moveTo>
                      <a:pt x="69" y="66"/>
                    </a:moveTo>
                    <a:cubicBezTo>
                      <a:pt x="53" y="67"/>
                      <a:pt x="53" y="67"/>
                      <a:pt x="53" y="67"/>
                    </a:cubicBezTo>
                    <a:cubicBezTo>
                      <a:pt x="49" y="76"/>
                      <a:pt x="49" y="76"/>
                      <a:pt x="49" y="76"/>
                    </a:cubicBezTo>
                    <a:cubicBezTo>
                      <a:pt x="38" y="80"/>
                      <a:pt x="38" y="80"/>
                      <a:pt x="38" y="80"/>
                    </a:cubicBezTo>
                    <a:cubicBezTo>
                      <a:pt x="22" y="76"/>
                      <a:pt x="22" y="76"/>
                      <a:pt x="22" y="76"/>
                    </a:cubicBezTo>
                    <a:cubicBezTo>
                      <a:pt x="11" y="84"/>
                      <a:pt x="11" y="84"/>
                      <a:pt x="11" y="84"/>
                    </a:cubicBezTo>
                    <a:cubicBezTo>
                      <a:pt x="20" y="92"/>
                      <a:pt x="20" y="92"/>
                      <a:pt x="20" y="92"/>
                    </a:cubicBezTo>
                    <a:cubicBezTo>
                      <a:pt x="16" y="99"/>
                      <a:pt x="16" y="99"/>
                      <a:pt x="16" y="99"/>
                    </a:cubicBezTo>
                    <a:cubicBezTo>
                      <a:pt x="0" y="103"/>
                      <a:pt x="0" y="103"/>
                      <a:pt x="0" y="103"/>
                    </a:cubicBezTo>
                    <a:cubicBezTo>
                      <a:pt x="2" y="113"/>
                      <a:pt x="2" y="113"/>
                      <a:pt x="2" y="113"/>
                    </a:cubicBezTo>
                    <a:cubicBezTo>
                      <a:pt x="18" y="115"/>
                      <a:pt x="18" y="115"/>
                      <a:pt x="18" y="115"/>
                    </a:cubicBezTo>
                    <a:cubicBezTo>
                      <a:pt x="24" y="122"/>
                      <a:pt x="24" y="122"/>
                      <a:pt x="24" y="122"/>
                    </a:cubicBezTo>
                    <a:cubicBezTo>
                      <a:pt x="18" y="131"/>
                      <a:pt x="18" y="131"/>
                      <a:pt x="18" y="131"/>
                    </a:cubicBezTo>
                    <a:cubicBezTo>
                      <a:pt x="31" y="137"/>
                      <a:pt x="31" y="137"/>
                      <a:pt x="31" y="137"/>
                    </a:cubicBezTo>
                    <a:cubicBezTo>
                      <a:pt x="46" y="132"/>
                      <a:pt x="46" y="132"/>
                      <a:pt x="46" y="132"/>
                    </a:cubicBezTo>
                    <a:cubicBezTo>
                      <a:pt x="58" y="134"/>
                      <a:pt x="58" y="134"/>
                      <a:pt x="58" y="134"/>
                    </a:cubicBezTo>
                    <a:cubicBezTo>
                      <a:pt x="65" y="143"/>
                      <a:pt x="65" y="143"/>
                      <a:pt x="65" y="143"/>
                    </a:cubicBezTo>
                    <a:cubicBezTo>
                      <a:pt x="81" y="142"/>
                      <a:pt x="81" y="142"/>
                      <a:pt x="81" y="142"/>
                    </a:cubicBezTo>
                    <a:cubicBezTo>
                      <a:pt x="85" y="133"/>
                      <a:pt x="85" y="133"/>
                      <a:pt x="85" y="133"/>
                    </a:cubicBezTo>
                    <a:cubicBezTo>
                      <a:pt x="97" y="129"/>
                      <a:pt x="97" y="129"/>
                      <a:pt x="97" y="129"/>
                    </a:cubicBezTo>
                    <a:cubicBezTo>
                      <a:pt x="113" y="133"/>
                      <a:pt x="113" y="133"/>
                      <a:pt x="113" y="133"/>
                    </a:cubicBezTo>
                    <a:cubicBezTo>
                      <a:pt x="123" y="125"/>
                      <a:pt x="123" y="125"/>
                      <a:pt x="123" y="125"/>
                    </a:cubicBezTo>
                    <a:cubicBezTo>
                      <a:pt x="114" y="117"/>
                      <a:pt x="114" y="117"/>
                      <a:pt x="114" y="117"/>
                    </a:cubicBezTo>
                    <a:cubicBezTo>
                      <a:pt x="118" y="110"/>
                      <a:pt x="118" y="110"/>
                      <a:pt x="118" y="110"/>
                    </a:cubicBezTo>
                    <a:cubicBezTo>
                      <a:pt x="134" y="106"/>
                      <a:pt x="134" y="106"/>
                      <a:pt x="134" y="106"/>
                    </a:cubicBezTo>
                    <a:cubicBezTo>
                      <a:pt x="132" y="97"/>
                      <a:pt x="132" y="97"/>
                      <a:pt x="132" y="97"/>
                    </a:cubicBezTo>
                    <a:cubicBezTo>
                      <a:pt x="116" y="94"/>
                      <a:pt x="116" y="94"/>
                      <a:pt x="116" y="94"/>
                    </a:cubicBezTo>
                    <a:cubicBezTo>
                      <a:pt x="110" y="88"/>
                      <a:pt x="110" y="88"/>
                      <a:pt x="110" y="88"/>
                    </a:cubicBezTo>
                    <a:cubicBezTo>
                      <a:pt x="116" y="78"/>
                      <a:pt x="116" y="78"/>
                      <a:pt x="116" y="78"/>
                    </a:cubicBezTo>
                    <a:cubicBezTo>
                      <a:pt x="103" y="72"/>
                      <a:pt x="103" y="72"/>
                      <a:pt x="103" y="72"/>
                    </a:cubicBezTo>
                    <a:cubicBezTo>
                      <a:pt x="89" y="77"/>
                      <a:pt x="89" y="77"/>
                      <a:pt x="89" y="77"/>
                    </a:cubicBezTo>
                    <a:cubicBezTo>
                      <a:pt x="76" y="75"/>
                      <a:pt x="76" y="75"/>
                      <a:pt x="76" y="75"/>
                    </a:cubicBezTo>
                    <a:cubicBezTo>
                      <a:pt x="69" y="66"/>
                      <a:pt x="69" y="66"/>
                      <a:pt x="69" y="66"/>
                    </a:cubicBezTo>
                    <a:moveTo>
                      <a:pt x="156" y="70"/>
                    </a:moveTo>
                    <a:cubicBezTo>
                      <a:pt x="151" y="70"/>
                      <a:pt x="147" y="69"/>
                      <a:pt x="143" y="69"/>
                    </a:cubicBezTo>
                    <a:cubicBezTo>
                      <a:pt x="120" y="64"/>
                      <a:pt x="107" y="50"/>
                      <a:pt x="114" y="37"/>
                    </a:cubicBezTo>
                    <a:cubicBezTo>
                      <a:pt x="120" y="26"/>
                      <a:pt x="137" y="19"/>
                      <a:pt x="156" y="19"/>
                    </a:cubicBezTo>
                    <a:cubicBezTo>
                      <a:pt x="160" y="19"/>
                      <a:pt x="164" y="20"/>
                      <a:pt x="169" y="21"/>
                    </a:cubicBezTo>
                    <a:cubicBezTo>
                      <a:pt x="192" y="25"/>
                      <a:pt x="204" y="39"/>
                      <a:pt x="197" y="52"/>
                    </a:cubicBezTo>
                    <a:cubicBezTo>
                      <a:pt x="191" y="63"/>
                      <a:pt x="174" y="70"/>
                      <a:pt x="156" y="70"/>
                    </a:cubicBezTo>
                    <a:moveTo>
                      <a:pt x="170" y="0"/>
                    </a:moveTo>
                    <a:cubicBezTo>
                      <a:pt x="158" y="10"/>
                      <a:pt x="158" y="10"/>
                      <a:pt x="158" y="10"/>
                    </a:cubicBezTo>
                    <a:cubicBezTo>
                      <a:pt x="143" y="10"/>
                      <a:pt x="143" y="10"/>
                      <a:pt x="143" y="10"/>
                    </a:cubicBezTo>
                    <a:cubicBezTo>
                      <a:pt x="128" y="3"/>
                      <a:pt x="128" y="3"/>
                      <a:pt x="128" y="3"/>
                    </a:cubicBezTo>
                    <a:cubicBezTo>
                      <a:pt x="111" y="8"/>
                      <a:pt x="111" y="8"/>
                      <a:pt x="111" y="8"/>
                    </a:cubicBezTo>
                    <a:cubicBezTo>
                      <a:pt x="114" y="19"/>
                      <a:pt x="114" y="19"/>
                      <a:pt x="114" y="19"/>
                    </a:cubicBezTo>
                    <a:cubicBezTo>
                      <a:pt x="105" y="26"/>
                      <a:pt x="105" y="26"/>
                      <a:pt x="105" y="26"/>
                    </a:cubicBezTo>
                    <a:cubicBezTo>
                      <a:pt x="85" y="26"/>
                      <a:pt x="85" y="26"/>
                      <a:pt x="85" y="26"/>
                    </a:cubicBezTo>
                    <a:cubicBezTo>
                      <a:pt x="79" y="36"/>
                      <a:pt x="79" y="36"/>
                      <a:pt x="79" y="36"/>
                    </a:cubicBezTo>
                    <a:cubicBezTo>
                      <a:pt x="95" y="43"/>
                      <a:pt x="95" y="43"/>
                      <a:pt x="95" y="43"/>
                    </a:cubicBezTo>
                    <a:cubicBezTo>
                      <a:pt x="96" y="52"/>
                      <a:pt x="96" y="52"/>
                      <a:pt x="96" y="52"/>
                    </a:cubicBezTo>
                    <a:cubicBezTo>
                      <a:pt x="83" y="60"/>
                      <a:pt x="83" y="60"/>
                      <a:pt x="83" y="60"/>
                    </a:cubicBezTo>
                    <a:cubicBezTo>
                      <a:pt x="92" y="70"/>
                      <a:pt x="92" y="70"/>
                      <a:pt x="92" y="70"/>
                    </a:cubicBezTo>
                    <a:cubicBezTo>
                      <a:pt x="111" y="68"/>
                      <a:pt x="111" y="68"/>
                      <a:pt x="111" y="68"/>
                    </a:cubicBezTo>
                    <a:cubicBezTo>
                      <a:pt x="123" y="74"/>
                      <a:pt x="123" y="74"/>
                      <a:pt x="123" y="74"/>
                    </a:cubicBezTo>
                    <a:cubicBezTo>
                      <a:pt x="123" y="85"/>
                      <a:pt x="123" y="85"/>
                      <a:pt x="123" y="85"/>
                    </a:cubicBezTo>
                    <a:cubicBezTo>
                      <a:pt x="142" y="89"/>
                      <a:pt x="142" y="89"/>
                      <a:pt x="142" y="89"/>
                    </a:cubicBezTo>
                    <a:cubicBezTo>
                      <a:pt x="153" y="80"/>
                      <a:pt x="153" y="80"/>
                      <a:pt x="153" y="80"/>
                    </a:cubicBezTo>
                    <a:cubicBezTo>
                      <a:pt x="168" y="79"/>
                      <a:pt x="168" y="79"/>
                      <a:pt x="168" y="79"/>
                    </a:cubicBezTo>
                    <a:cubicBezTo>
                      <a:pt x="183" y="87"/>
                      <a:pt x="183" y="87"/>
                      <a:pt x="183" y="87"/>
                    </a:cubicBezTo>
                    <a:cubicBezTo>
                      <a:pt x="200" y="82"/>
                      <a:pt x="200" y="82"/>
                      <a:pt x="200" y="82"/>
                    </a:cubicBezTo>
                    <a:cubicBezTo>
                      <a:pt x="197" y="70"/>
                      <a:pt x="197" y="70"/>
                      <a:pt x="197" y="70"/>
                    </a:cubicBezTo>
                    <a:cubicBezTo>
                      <a:pt x="207" y="64"/>
                      <a:pt x="207" y="64"/>
                      <a:pt x="207" y="64"/>
                    </a:cubicBezTo>
                    <a:cubicBezTo>
                      <a:pt x="226" y="63"/>
                      <a:pt x="226" y="63"/>
                      <a:pt x="226" y="63"/>
                    </a:cubicBezTo>
                    <a:cubicBezTo>
                      <a:pt x="232" y="53"/>
                      <a:pt x="232" y="53"/>
                      <a:pt x="232" y="53"/>
                    </a:cubicBezTo>
                    <a:cubicBezTo>
                      <a:pt x="216" y="46"/>
                      <a:pt x="216" y="46"/>
                      <a:pt x="216" y="46"/>
                    </a:cubicBezTo>
                    <a:cubicBezTo>
                      <a:pt x="215" y="37"/>
                      <a:pt x="215" y="37"/>
                      <a:pt x="215" y="37"/>
                    </a:cubicBezTo>
                    <a:cubicBezTo>
                      <a:pt x="228" y="29"/>
                      <a:pt x="228" y="29"/>
                      <a:pt x="228" y="29"/>
                    </a:cubicBezTo>
                    <a:cubicBezTo>
                      <a:pt x="220" y="19"/>
                      <a:pt x="220" y="19"/>
                      <a:pt x="220" y="19"/>
                    </a:cubicBezTo>
                    <a:cubicBezTo>
                      <a:pt x="200" y="21"/>
                      <a:pt x="200" y="21"/>
                      <a:pt x="200" y="21"/>
                    </a:cubicBezTo>
                    <a:cubicBezTo>
                      <a:pt x="188" y="15"/>
                      <a:pt x="188" y="15"/>
                      <a:pt x="188" y="15"/>
                    </a:cubicBezTo>
                    <a:cubicBezTo>
                      <a:pt x="188" y="4"/>
                      <a:pt x="188" y="4"/>
                      <a:pt x="188" y="4"/>
                    </a:cubicBezTo>
                    <a:cubicBezTo>
                      <a:pt x="170" y="0"/>
                      <a:pt x="170" y="0"/>
                      <a:pt x="170"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07" name="Freeform 45">
                <a:extLst>
                  <a:ext uri="{FF2B5EF4-FFF2-40B4-BE49-F238E27FC236}">
                    <a16:creationId xmlns:a16="http://schemas.microsoft.com/office/drawing/2014/main" id="{DD08F341-BAFD-F49A-0006-8A48A0695831}"/>
                  </a:ext>
                </a:extLst>
              </p:cNvPr>
              <p:cNvSpPr>
                <a:spLocks noEditPoints="1"/>
              </p:cNvSpPr>
              <p:nvPr/>
            </p:nvSpPr>
            <p:spPr bwMode="auto">
              <a:xfrm>
                <a:off x="11830" y="6006"/>
                <a:ext cx="700" cy="433"/>
              </a:xfrm>
              <a:custGeom>
                <a:avLst/>
                <a:gdLst>
                  <a:gd name="T0" fmla="*/ 79 w 139"/>
                  <a:gd name="T1" fmla="*/ 66 h 86"/>
                  <a:gd name="T2" fmla="*/ 99 w 139"/>
                  <a:gd name="T3" fmla="*/ 50 h 86"/>
                  <a:gd name="T4" fmla="*/ 105 w 139"/>
                  <a:gd name="T5" fmla="*/ 74 h 86"/>
                  <a:gd name="T6" fmla="*/ 98 w 139"/>
                  <a:gd name="T7" fmla="*/ 40 h 86"/>
                  <a:gd name="T8" fmla="*/ 86 w 139"/>
                  <a:gd name="T9" fmla="*/ 46 h 86"/>
                  <a:gd name="T10" fmla="*/ 70 w 139"/>
                  <a:gd name="T11" fmla="*/ 47 h 86"/>
                  <a:gd name="T12" fmla="*/ 70 w 139"/>
                  <a:gd name="T13" fmla="*/ 56 h 86"/>
                  <a:gd name="T14" fmla="*/ 59 w 139"/>
                  <a:gd name="T15" fmla="*/ 63 h 86"/>
                  <a:gd name="T16" fmla="*/ 71 w 139"/>
                  <a:gd name="T17" fmla="*/ 70 h 86"/>
                  <a:gd name="T18" fmla="*/ 72 w 139"/>
                  <a:gd name="T19" fmla="*/ 79 h 86"/>
                  <a:gd name="T20" fmla="*/ 88 w 139"/>
                  <a:gd name="T21" fmla="*/ 79 h 86"/>
                  <a:gd name="T22" fmla="*/ 100 w 139"/>
                  <a:gd name="T23" fmla="*/ 86 h 86"/>
                  <a:gd name="T24" fmla="*/ 112 w 139"/>
                  <a:gd name="T25" fmla="*/ 79 h 86"/>
                  <a:gd name="T26" fmla="*/ 128 w 139"/>
                  <a:gd name="T27" fmla="*/ 78 h 86"/>
                  <a:gd name="T28" fmla="*/ 128 w 139"/>
                  <a:gd name="T29" fmla="*/ 69 h 86"/>
                  <a:gd name="T30" fmla="*/ 139 w 139"/>
                  <a:gd name="T31" fmla="*/ 62 h 86"/>
                  <a:gd name="T32" fmla="*/ 127 w 139"/>
                  <a:gd name="T33" fmla="*/ 55 h 86"/>
                  <a:gd name="T34" fmla="*/ 126 w 139"/>
                  <a:gd name="T35" fmla="*/ 46 h 86"/>
                  <a:gd name="T36" fmla="*/ 110 w 139"/>
                  <a:gd name="T37" fmla="*/ 46 h 86"/>
                  <a:gd name="T38" fmla="*/ 98 w 139"/>
                  <a:gd name="T39" fmla="*/ 40 h 86"/>
                  <a:gd name="T40" fmla="*/ 21 w 139"/>
                  <a:gd name="T41" fmla="*/ 31 h 86"/>
                  <a:gd name="T42" fmla="*/ 46 w 139"/>
                  <a:gd name="T43" fmla="*/ 12 h 86"/>
                  <a:gd name="T44" fmla="*/ 54 w 139"/>
                  <a:gd name="T45" fmla="*/ 41 h 86"/>
                  <a:gd name="T46" fmla="*/ 38 w 139"/>
                  <a:gd name="T47" fmla="*/ 0 h 86"/>
                  <a:gd name="T48" fmla="*/ 26 w 139"/>
                  <a:gd name="T49" fmla="*/ 9 h 86"/>
                  <a:gd name="T50" fmla="*/ 8 w 139"/>
                  <a:gd name="T51" fmla="*/ 11 h 86"/>
                  <a:gd name="T52" fmla="*/ 10 w 139"/>
                  <a:gd name="T53" fmla="*/ 22 h 86"/>
                  <a:gd name="T54" fmla="*/ 0 w 139"/>
                  <a:gd name="T55" fmla="*/ 31 h 86"/>
                  <a:gd name="T56" fmla="*/ 15 w 139"/>
                  <a:gd name="T57" fmla="*/ 38 h 86"/>
                  <a:gd name="T58" fmla="*/ 19 w 139"/>
                  <a:gd name="T59" fmla="*/ 49 h 86"/>
                  <a:gd name="T60" fmla="*/ 38 w 139"/>
                  <a:gd name="T61" fmla="*/ 47 h 86"/>
                  <a:gd name="T62" fmla="*/ 54 w 139"/>
                  <a:gd name="T63" fmla="*/ 53 h 86"/>
                  <a:gd name="T64" fmla="*/ 66 w 139"/>
                  <a:gd name="T65" fmla="*/ 44 h 86"/>
                  <a:gd name="T66" fmla="*/ 84 w 139"/>
                  <a:gd name="T67" fmla="*/ 42 h 86"/>
                  <a:gd name="T68" fmla="*/ 81 w 139"/>
                  <a:gd name="T69" fmla="*/ 31 h 86"/>
                  <a:gd name="T70" fmla="*/ 92 w 139"/>
                  <a:gd name="T71" fmla="*/ 22 h 86"/>
                  <a:gd name="T72" fmla="*/ 76 w 139"/>
                  <a:gd name="T73" fmla="*/ 15 h 86"/>
                  <a:gd name="T74" fmla="*/ 72 w 139"/>
                  <a:gd name="T75" fmla="*/ 4 h 86"/>
                  <a:gd name="T76" fmla="*/ 54 w 139"/>
                  <a:gd name="T77" fmla="*/ 6 h 86"/>
                  <a:gd name="T78" fmla="*/ 38 w 139"/>
                  <a:gd name="T79"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9" h="86">
                    <a:moveTo>
                      <a:pt x="99" y="75"/>
                    </a:moveTo>
                    <a:cubicBezTo>
                      <a:pt x="90" y="75"/>
                      <a:pt x="82" y="71"/>
                      <a:pt x="79" y="66"/>
                    </a:cubicBezTo>
                    <a:cubicBezTo>
                      <a:pt x="75" y="60"/>
                      <a:pt x="81" y="53"/>
                      <a:pt x="93" y="51"/>
                    </a:cubicBezTo>
                    <a:cubicBezTo>
                      <a:pt x="95" y="51"/>
                      <a:pt x="97" y="50"/>
                      <a:pt x="99" y="50"/>
                    </a:cubicBezTo>
                    <a:cubicBezTo>
                      <a:pt x="108" y="50"/>
                      <a:pt x="116" y="54"/>
                      <a:pt x="119" y="59"/>
                    </a:cubicBezTo>
                    <a:cubicBezTo>
                      <a:pt x="122" y="65"/>
                      <a:pt x="116" y="72"/>
                      <a:pt x="105" y="74"/>
                    </a:cubicBezTo>
                    <a:cubicBezTo>
                      <a:pt x="103" y="75"/>
                      <a:pt x="101" y="75"/>
                      <a:pt x="99" y="75"/>
                    </a:cubicBezTo>
                    <a:moveTo>
                      <a:pt x="98" y="40"/>
                    </a:moveTo>
                    <a:cubicBezTo>
                      <a:pt x="93" y="45"/>
                      <a:pt x="93" y="45"/>
                      <a:pt x="93" y="45"/>
                    </a:cubicBezTo>
                    <a:cubicBezTo>
                      <a:pt x="86" y="46"/>
                      <a:pt x="86" y="46"/>
                      <a:pt x="86" y="46"/>
                    </a:cubicBezTo>
                    <a:cubicBezTo>
                      <a:pt x="77" y="43"/>
                      <a:pt x="77" y="43"/>
                      <a:pt x="77" y="43"/>
                    </a:cubicBezTo>
                    <a:cubicBezTo>
                      <a:pt x="70" y="47"/>
                      <a:pt x="70" y="47"/>
                      <a:pt x="70" y="47"/>
                    </a:cubicBezTo>
                    <a:cubicBezTo>
                      <a:pt x="73" y="52"/>
                      <a:pt x="73" y="52"/>
                      <a:pt x="73" y="52"/>
                    </a:cubicBezTo>
                    <a:cubicBezTo>
                      <a:pt x="70" y="56"/>
                      <a:pt x="70" y="56"/>
                      <a:pt x="70" y="56"/>
                    </a:cubicBezTo>
                    <a:cubicBezTo>
                      <a:pt x="60" y="58"/>
                      <a:pt x="60" y="58"/>
                      <a:pt x="60" y="58"/>
                    </a:cubicBezTo>
                    <a:cubicBezTo>
                      <a:pt x="59" y="63"/>
                      <a:pt x="59" y="63"/>
                      <a:pt x="59" y="63"/>
                    </a:cubicBezTo>
                    <a:cubicBezTo>
                      <a:pt x="68" y="66"/>
                      <a:pt x="68" y="66"/>
                      <a:pt x="68" y="66"/>
                    </a:cubicBezTo>
                    <a:cubicBezTo>
                      <a:pt x="71" y="70"/>
                      <a:pt x="71" y="70"/>
                      <a:pt x="71" y="70"/>
                    </a:cubicBezTo>
                    <a:cubicBezTo>
                      <a:pt x="65" y="75"/>
                      <a:pt x="65" y="75"/>
                      <a:pt x="65" y="75"/>
                    </a:cubicBezTo>
                    <a:cubicBezTo>
                      <a:pt x="72" y="79"/>
                      <a:pt x="72" y="79"/>
                      <a:pt x="72" y="79"/>
                    </a:cubicBezTo>
                    <a:cubicBezTo>
                      <a:pt x="81" y="77"/>
                      <a:pt x="81" y="77"/>
                      <a:pt x="81" y="77"/>
                    </a:cubicBezTo>
                    <a:cubicBezTo>
                      <a:pt x="88" y="79"/>
                      <a:pt x="88" y="79"/>
                      <a:pt x="88" y="79"/>
                    </a:cubicBezTo>
                    <a:cubicBezTo>
                      <a:pt x="91" y="85"/>
                      <a:pt x="91" y="85"/>
                      <a:pt x="91" y="85"/>
                    </a:cubicBezTo>
                    <a:cubicBezTo>
                      <a:pt x="100" y="86"/>
                      <a:pt x="100" y="86"/>
                      <a:pt x="100" y="86"/>
                    </a:cubicBezTo>
                    <a:cubicBezTo>
                      <a:pt x="104" y="80"/>
                      <a:pt x="104" y="80"/>
                      <a:pt x="104" y="80"/>
                    </a:cubicBezTo>
                    <a:cubicBezTo>
                      <a:pt x="112" y="79"/>
                      <a:pt x="112" y="79"/>
                      <a:pt x="112" y="79"/>
                    </a:cubicBezTo>
                    <a:cubicBezTo>
                      <a:pt x="121" y="82"/>
                      <a:pt x="121" y="82"/>
                      <a:pt x="121" y="82"/>
                    </a:cubicBezTo>
                    <a:cubicBezTo>
                      <a:pt x="128" y="78"/>
                      <a:pt x="128" y="78"/>
                      <a:pt x="128" y="78"/>
                    </a:cubicBezTo>
                    <a:cubicBezTo>
                      <a:pt x="125" y="73"/>
                      <a:pt x="125" y="73"/>
                      <a:pt x="125" y="73"/>
                    </a:cubicBezTo>
                    <a:cubicBezTo>
                      <a:pt x="128" y="69"/>
                      <a:pt x="128" y="69"/>
                      <a:pt x="128" y="69"/>
                    </a:cubicBezTo>
                    <a:cubicBezTo>
                      <a:pt x="138" y="67"/>
                      <a:pt x="138" y="67"/>
                      <a:pt x="138" y="67"/>
                    </a:cubicBezTo>
                    <a:cubicBezTo>
                      <a:pt x="139" y="62"/>
                      <a:pt x="139" y="62"/>
                      <a:pt x="139" y="62"/>
                    </a:cubicBezTo>
                    <a:cubicBezTo>
                      <a:pt x="130" y="59"/>
                      <a:pt x="130" y="59"/>
                      <a:pt x="130" y="59"/>
                    </a:cubicBezTo>
                    <a:cubicBezTo>
                      <a:pt x="127" y="55"/>
                      <a:pt x="127" y="55"/>
                      <a:pt x="127" y="55"/>
                    </a:cubicBezTo>
                    <a:cubicBezTo>
                      <a:pt x="132" y="50"/>
                      <a:pt x="132" y="50"/>
                      <a:pt x="132" y="50"/>
                    </a:cubicBezTo>
                    <a:cubicBezTo>
                      <a:pt x="126" y="46"/>
                      <a:pt x="126" y="46"/>
                      <a:pt x="126" y="46"/>
                    </a:cubicBezTo>
                    <a:cubicBezTo>
                      <a:pt x="117" y="48"/>
                      <a:pt x="117" y="48"/>
                      <a:pt x="117" y="48"/>
                    </a:cubicBezTo>
                    <a:cubicBezTo>
                      <a:pt x="110" y="46"/>
                      <a:pt x="110" y="46"/>
                      <a:pt x="110" y="46"/>
                    </a:cubicBezTo>
                    <a:cubicBezTo>
                      <a:pt x="107" y="40"/>
                      <a:pt x="107" y="40"/>
                      <a:pt x="107" y="40"/>
                    </a:cubicBezTo>
                    <a:cubicBezTo>
                      <a:pt x="98" y="40"/>
                      <a:pt x="98" y="40"/>
                      <a:pt x="98" y="40"/>
                    </a:cubicBezTo>
                    <a:moveTo>
                      <a:pt x="46" y="42"/>
                    </a:moveTo>
                    <a:cubicBezTo>
                      <a:pt x="35" y="42"/>
                      <a:pt x="25" y="38"/>
                      <a:pt x="21" y="31"/>
                    </a:cubicBezTo>
                    <a:cubicBezTo>
                      <a:pt x="17" y="23"/>
                      <a:pt x="24" y="15"/>
                      <a:pt x="38" y="12"/>
                    </a:cubicBezTo>
                    <a:cubicBezTo>
                      <a:pt x="41" y="12"/>
                      <a:pt x="43" y="12"/>
                      <a:pt x="46" y="12"/>
                    </a:cubicBezTo>
                    <a:cubicBezTo>
                      <a:pt x="57" y="12"/>
                      <a:pt x="67" y="16"/>
                      <a:pt x="71" y="22"/>
                    </a:cubicBezTo>
                    <a:cubicBezTo>
                      <a:pt x="75" y="30"/>
                      <a:pt x="67" y="38"/>
                      <a:pt x="54" y="41"/>
                    </a:cubicBezTo>
                    <a:cubicBezTo>
                      <a:pt x="51" y="41"/>
                      <a:pt x="49" y="42"/>
                      <a:pt x="46" y="42"/>
                    </a:cubicBezTo>
                    <a:moveTo>
                      <a:pt x="38" y="0"/>
                    </a:moveTo>
                    <a:cubicBezTo>
                      <a:pt x="27" y="2"/>
                      <a:pt x="27" y="2"/>
                      <a:pt x="27" y="2"/>
                    </a:cubicBezTo>
                    <a:cubicBezTo>
                      <a:pt x="26" y="9"/>
                      <a:pt x="26" y="9"/>
                      <a:pt x="26" y="9"/>
                    </a:cubicBezTo>
                    <a:cubicBezTo>
                      <a:pt x="19" y="12"/>
                      <a:pt x="19" y="12"/>
                      <a:pt x="19" y="12"/>
                    </a:cubicBezTo>
                    <a:cubicBezTo>
                      <a:pt x="8" y="11"/>
                      <a:pt x="8" y="11"/>
                      <a:pt x="8" y="11"/>
                    </a:cubicBezTo>
                    <a:cubicBezTo>
                      <a:pt x="2" y="17"/>
                      <a:pt x="2" y="17"/>
                      <a:pt x="2" y="17"/>
                    </a:cubicBezTo>
                    <a:cubicBezTo>
                      <a:pt x="10" y="22"/>
                      <a:pt x="10" y="22"/>
                      <a:pt x="10" y="22"/>
                    </a:cubicBezTo>
                    <a:cubicBezTo>
                      <a:pt x="10" y="27"/>
                      <a:pt x="10" y="27"/>
                      <a:pt x="10" y="27"/>
                    </a:cubicBezTo>
                    <a:cubicBezTo>
                      <a:pt x="0" y="31"/>
                      <a:pt x="0" y="31"/>
                      <a:pt x="0" y="31"/>
                    </a:cubicBezTo>
                    <a:cubicBezTo>
                      <a:pt x="4" y="38"/>
                      <a:pt x="4" y="38"/>
                      <a:pt x="4" y="38"/>
                    </a:cubicBezTo>
                    <a:cubicBezTo>
                      <a:pt x="15" y="38"/>
                      <a:pt x="15" y="38"/>
                      <a:pt x="15" y="38"/>
                    </a:cubicBezTo>
                    <a:cubicBezTo>
                      <a:pt x="21" y="42"/>
                      <a:pt x="21" y="42"/>
                      <a:pt x="21" y="42"/>
                    </a:cubicBezTo>
                    <a:cubicBezTo>
                      <a:pt x="19" y="49"/>
                      <a:pt x="19" y="49"/>
                      <a:pt x="19" y="49"/>
                    </a:cubicBezTo>
                    <a:cubicBezTo>
                      <a:pt x="30" y="52"/>
                      <a:pt x="30" y="52"/>
                      <a:pt x="30" y="52"/>
                    </a:cubicBezTo>
                    <a:cubicBezTo>
                      <a:pt x="38" y="47"/>
                      <a:pt x="38" y="47"/>
                      <a:pt x="38" y="47"/>
                    </a:cubicBezTo>
                    <a:cubicBezTo>
                      <a:pt x="47" y="48"/>
                      <a:pt x="47" y="48"/>
                      <a:pt x="47" y="48"/>
                    </a:cubicBezTo>
                    <a:cubicBezTo>
                      <a:pt x="54" y="53"/>
                      <a:pt x="54" y="53"/>
                      <a:pt x="54" y="53"/>
                    </a:cubicBezTo>
                    <a:cubicBezTo>
                      <a:pt x="65" y="51"/>
                      <a:pt x="65" y="51"/>
                      <a:pt x="65" y="51"/>
                    </a:cubicBezTo>
                    <a:cubicBezTo>
                      <a:pt x="66" y="44"/>
                      <a:pt x="66" y="44"/>
                      <a:pt x="66" y="44"/>
                    </a:cubicBezTo>
                    <a:cubicBezTo>
                      <a:pt x="73" y="41"/>
                      <a:pt x="73" y="41"/>
                      <a:pt x="73" y="41"/>
                    </a:cubicBezTo>
                    <a:cubicBezTo>
                      <a:pt x="84" y="42"/>
                      <a:pt x="84" y="42"/>
                      <a:pt x="84" y="42"/>
                    </a:cubicBezTo>
                    <a:cubicBezTo>
                      <a:pt x="90" y="36"/>
                      <a:pt x="90" y="36"/>
                      <a:pt x="90" y="36"/>
                    </a:cubicBezTo>
                    <a:cubicBezTo>
                      <a:pt x="81" y="31"/>
                      <a:pt x="81" y="31"/>
                      <a:pt x="81" y="31"/>
                    </a:cubicBezTo>
                    <a:cubicBezTo>
                      <a:pt x="82" y="26"/>
                      <a:pt x="82" y="26"/>
                      <a:pt x="82" y="26"/>
                    </a:cubicBezTo>
                    <a:cubicBezTo>
                      <a:pt x="92" y="22"/>
                      <a:pt x="92" y="22"/>
                      <a:pt x="92" y="22"/>
                    </a:cubicBezTo>
                    <a:cubicBezTo>
                      <a:pt x="88" y="16"/>
                      <a:pt x="88" y="16"/>
                      <a:pt x="88" y="16"/>
                    </a:cubicBezTo>
                    <a:cubicBezTo>
                      <a:pt x="76" y="15"/>
                      <a:pt x="76" y="15"/>
                      <a:pt x="76" y="15"/>
                    </a:cubicBezTo>
                    <a:cubicBezTo>
                      <a:pt x="71" y="11"/>
                      <a:pt x="71" y="11"/>
                      <a:pt x="71" y="11"/>
                    </a:cubicBezTo>
                    <a:cubicBezTo>
                      <a:pt x="72" y="4"/>
                      <a:pt x="72" y="4"/>
                      <a:pt x="72" y="4"/>
                    </a:cubicBezTo>
                    <a:cubicBezTo>
                      <a:pt x="62" y="1"/>
                      <a:pt x="62" y="1"/>
                      <a:pt x="62" y="1"/>
                    </a:cubicBezTo>
                    <a:cubicBezTo>
                      <a:pt x="54" y="6"/>
                      <a:pt x="54" y="6"/>
                      <a:pt x="54" y="6"/>
                    </a:cubicBezTo>
                    <a:cubicBezTo>
                      <a:pt x="45" y="6"/>
                      <a:pt x="45" y="6"/>
                      <a:pt x="45" y="6"/>
                    </a:cubicBezTo>
                    <a:cubicBezTo>
                      <a:pt x="38" y="0"/>
                      <a:pt x="38" y="0"/>
                      <a:pt x="38"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08" name="Freeform 46">
                <a:extLst>
                  <a:ext uri="{FF2B5EF4-FFF2-40B4-BE49-F238E27FC236}">
                    <a16:creationId xmlns:a16="http://schemas.microsoft.com/office/drawing/2014/main" id="{964F7D72-A5D8-E639-DDC9-87AA9F1728E6}"/>
                  </a:ext>
                </a:extLst>
              </p:cNvPr>
              <p:cNvSpPr>
                <a:spLocks noEditPoints="1"/>
              </p:cNvSpPr>
              <p:nvPr/>
            </p:nvSpPr>
            <p:spPr bwMode="auto">
              <a:xfrm>
                <a:off x="10314" y="3245"/>
                <a:ext cx="650" cy="398"/>
              </a:xfrm>
              <a:custGeom>
                <a:avLst/>
                <a:gdLst>
                  <a:gd name="T0" fmla="*/ 31 w 129"/>
                  <a:gd name="T1" fmla="*/ 69 h 79"/>
                  <a:gd name="T2" fmla="*/ 37 w 129"/>
                  <a:gd name="T3" fmla="*/ 47 h 79"/>
                  <a:gd name="T4" fmla="*/ 56 w 129"/>
                  <a:gd name="T5" fmla="*/ 61 h 79"/>
                  <a:gd name="T6" fmla="*/ 38 w 129"/>
                  <a:gd name="T7" fmla="*/ 36 h 79"/>
                  <a:gd name="T8" fmla="*/ 27 w 129"/>
                  <a:gd name="T9" fmla="*/ 42 h 79"/>
                  <a:gd name="T10" fmla="*/ 12 w 129"/>
                  <a:gd name="T11" fmla="*/ 42 h 79"/>
                  <a:gd name="T12" fmla="*/ 11 w 129"/>
                  <a:gd name="T13" fmla="*/ 51 h 79"/>
                  <a:gd name="T14" fmla="*/ 0 w 129"/>
                  <a:gd name="T15" fmla="*/ 57 h 79"/>
                  <a:gd name="T16" fmla="*/ 10 w 129"/>
                  <a:gd name="T17" fmla="*/ 64 h 79"/>
                  <a:gd name="T18" fmla="*/ 10 w 129"/>
                  <a:gd name="T19" fmla="*/ 73 h 79"/>
                  <a:gd name="T20" fmla="*/ 25 w 129"/>
                  <a:gd name="T21" fmla="*/ 73 h 79"/>
                  <a:gd name="T22" fmla="*/ 36 w 129"/>
                  <a:gd name="T23" fmla="*/ 79 h 79"/>
                  <a:gd name="T24" fmla="*/ 47 w 129"/>
                  <a:gd name="T25" fmla="*/ 74 h 79"/>
                  <a:gd name="T26" fmla="*/ 63 w 129"/>
                  <a:gd name="T27" fmla="*/ 74 h 79"/>
                  <a:gd name="T28" fmla="*/ 64 w 129"/>
                  <a:gd name="T29" fmla="*/ 65 h 79"/>
                  <a:gd name="T30" fmla="*/ 74 w 129"/>
                  <a:gd name="T31" fmla="*/ 59 h 79"/>
                  <a:gd name="T32" fmla="*/ 64 w 129"/>
                  <a:gd name="T33" fmla="*/ 52 h 79"/>
                  <a:gd name="T34" fmla="*/ 64 w 129"/>
                  <a:gd name="T35" fmla="*/ 43 h 79"/>
                  <a:gd name="T36" fmla="*/ 49 w 129"/>
                  <a:gd name="T37" fmla="*/ 43 h 79"/>
                  <a:gd name="T38" fmla="*/ 38 w 129"/>
                  <a:gd name="T39" fmla="*/ 36 h 79"/>
                  <a:gd name="T40" fmla="*/ 79 w 129"/>
                  <a:gd name="T41" fmla="*/ 38 h 79"/>
                  <a:gd name="T42" fmla="*/ 87 w 129"/>
                  <a:gd name="T43" fmla="*/ 10 h 79"/>
                  <a:gd name="T44" fmla="*/ 110 w 129"/>
                  <a:gd name="T45" fmla="*/ 29 h 79"/>
                  <a:gd name="T46" fmla="*/ 94 w 129"/>
                  <a:gd name="T47" fmla="*/ 0 h 79"/>
                  <a:gd name="T48" fmla="*/ 79 w 129"/>
                  <a:gd name="T49" fmla="*/ 5 h 79"/>
                  <a:gd name="T50" fmla="*/ 62 w 129"/>
                  <a:gd name="T51" fmla="*/ 4 h 79"/>
                  <a:gd name="T52" fmla="*/ 58 w 129"/>
                  <a:gd name="T53" fmla="*/ 14 h 79"/>
                  <a:gd name="T54" fmla="*/ 44 w 129"/>
                  <a:gd name="T55" fmla="*/ 20 h 79"/>
                  <a:gd name="T56" fmla="*/ 53 w 129"/>
                  <a:gd name="T57" fmla="*/ 29 h 79"/>
                  <a:gd name="T58" fmla="*/ 51 w 129"/>
                  <a:gd name="T59" fmla="*/ 39 h 79"/>
                  <a:gd name="T60" fmla="*/ 68 w 129"/>
                  <a:gd name="T61" fmla="*/ 41 h 79"/>
                  <a:gd name="T62" fmla="*/ 79 w 129"/>
                  <a:gd name="T63" fmla="*/ 49 h 79"/>
                  <a:gd name="T64" fmla="*/ 94 w 129"/>
                  <a:gd name="T65" fmla="*/ 44 h 79"/>
                  <a:gd name="T66" fmla="*/ 111 w 129"/>
                  <a:gd name="T67" fmla="*/ 45 h 79"/>
                  <a:gd name="T68" fmla="*/ 115 w 129"/>
                  <a:gd name="T69" fmla="*/ 35 h 79"/>
                  <a:gd name="T70" fmla="*/ 129 w 129"/>
                  <a:gd name="T71" fmla="*/ 29 h 79"/>
                  <a:gd name="T72" fmla="*/ 120 w 129"/>
                  <a:gd name="T73" fmla="*/ 20 h 79"/>
                  <a:gd name="T74" fmla="*/ 122 w 129"/>
                  <a:gd name="T75" fmla="*/ 10 h 79"/>
                  <a:gd name="T76" fmla="*/ 105 w 129"/>
                  <a:gd name="T77" fmla="*/ 8 h 79"/>
                  <a:gd name="T78" fmla="*/ 94 w 129"/>
                  <a:gd name="T79"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9" h="79">
                    <a:moveTo>
                      <a:pt x="37" y="69"/>
                    </a:moveTo>
                    <a:cubicBezTo>
                      <a:pt x="35" y="69"/>
                      <a:pt x="33" y="69"/>
                      <a:pt x="31" y="69"/>
                    </a:cubicBezTo>
                    <a:cubicBezTo>
                      <a:pt x="21" y="67"/>
                      <a:pt x="15" y="61"/>
                      <a:pt x="18" y="55"/>
                    </a:cubicBezTo>
                    <a:cubicBezTo>
                      <a:pt x="21" y="50"/>
                      <a:pt x="29" y="47"/>
                      <a:pt x="37" y="47"/>
                    </a:cubicBezTo>
                    <a:cubicBezTo>
                      <a:pt x="39" y="47"/>
                      <a:pt x="41" y="47"/>
                      <a:pt x="43" y="47"/>
                    </a:cubicBezTo>
                    <a:cubicBezTo>
                      <a:pt x="53" y="49"/>
                      <a:pt x="59" y="55"/>
                      <a:pt x="56" y="61"/>
                    </a:cubicBezTo>
                    <a:cubicBezTo>
                      <a:pt x="53" y="66"/>
                      <a:pt x="45" y="69"/>
                      <a:pt x="37" y="69"/>
                    </a:cubicBezTo>
                    <a:moveTo>
                      <a:pt x="38" y="36"/>
                    </a:moveTo>
                    <a:cubicBezTo>
                      <a:pt x="29" y="37"/>
                      <a:pt x="29" y="37"/>
                      <a:pt x="29" y="37"/>
                    </a:cubicBezTo>
                    <a:cubicBezTo>
                      <a:pt x="27" y="42"/>
                      <a:pt x="27" y="42"/>
                      <a:pt x="27" y="42"/>
                    </a:cubicBezTo>
                    <a:cubicBezTo>
                      <a:pt x="21" y="44"/>
                      <a:pt x="21" y="44"/>
                      <a:pt x="21" y="44"/>
                    </a:cubicBezTo>
                    <a:cubicBezTo>
                      <a:pt x="12" y="42"/>
                      <a:pt x="12" y="42"/>
                      <a:pt x="12" y="42"/>
                    </a:cubicBezTo>
                    <a:cubicBezTo>
                      <a:pt x="6" y="46"/>
                      <a:pt x="6" y="46"/>
                      <a:pt x="6" y="46"/>
                    </a:cubicBezTo>
                    <a:cubicBezTo>
                      <a:pt x="11" y="51"/>
                      <a:pt x="11" y="51"/>
                      <a:pt x="11" y="51"/>
                    </a:cubicBezTo>
                    <a:cubicBezTo>
                      <a:pt x="9" y="55"/>
                      <a:pt x="9" y="55"/>
                      <a:pt x="9" y="55"/>
                    </a:cubicBezTo>
                    <a:cubicBezTo>
                      <a:pt x="0" y="57"/>
                      <a:pt x="0" y="57"/>
                      <a:pt x="0" y="57"/>
                    </a:cubicBezTo>
                    <a:cubicBezTo>
                      <a:pt x="1" y="62"/>
                      <a:pt x="1" y="62"/>
                      <a:pt x="1" y="62"/>
                    </a:cubicBezTo>
                    <a:cubicBezTo>
                      <a:pt x="10" y="64"/>
                      <a:pt x="10" y="64"/>
                      <a:pt x="10" y="64"/>
                    </a:cubicBezTo>
                    <a:cubicBezTo>
                      <a:pt x="13" y="68"/>
                      <a:pt x="13" y="68"/>
                      <a:pt x="13" y="68"/>
                    </a:cubicBezTo>
                    <a:cubicBezTo>
                      <a:pt x="10" y="73"/>
                      <a:pt x="10" y="73"/>
                      <a:pt x="10" y="73"/>
                    </a:cubicBezTo>
                    <a:cubicBezTo>
                      <a:pt x="17" y="76"/>
                      <a:pt x="17" y="76"/>
                      <a:pt x="17" y="76"/>
                    </a:cubicBezTo>
                    <a:cubicBezTo>
                      <a:pt x="25" y="73"/>
                      <a:pt x="25" y="73"/>
                      <a:pt x="25" y="73"/>
                    </a:cubicBezTo>
                    <a:cubicBezTo>
                      <a:pt x="32" y="74"/>
                      <a:pt x="32" y="74"/>
                      <a:pt x="32" y="74"/>
                    </a:cubicBezTo>
                    <a:cubicBezTo>
                      <a:pt x="36" y="79"/>
                      <a:pt x="36" y="79"/>
                      <a:pt x="36" y="79"/>
                    </a:cubicBezTo>
                    <a:cubicBezTo>
                      <a:pt x="45" y="79"/>
                      <a:pt x="45" y="79"/>
                      <a:pt x="45" y="79"/>
                    </a:cubicBezTo>
                    <a:cubicBezTo>
                      <a:pt x="47" y="74"/>
                      <a:pt x="47" y="74"/>
                      <a:pt x="47" y="74"/>
                    </a:cubicBezTo>
                    <a:cubicBezTo>
                      <a:pt x="54" y="72"/>
                      <a:pt x="54" y="72"/>
                      <a:pt x="54" y="72"/>
                    </a:cubicBezTo>
                    <a:cubicBezTo>
                      <a:pt x="63" y="74"/>
                      <a:pt x="63" y="74"/>
                      <a:pt x="63" y="74"/>
                    </a:cubicBezTo>
                    <a:cubicBezTo>
                      <a:pt x="68" y="70"/>
                      <a:pt x="68" y="70"/>
                      <a:pt x="68" y="70"/>
                    </a:cubicBezTo>
                    <a:cubicBezTo>
                      <a:pt x="64" y="65"/>
                      <a:pt x="64" y="65"/>
                      <a:pt x="64" y="65"/>
                    </a:cubicBezTo>
                    <a:cubicBezTo>
                      <a:pt x="66" y="61"/>
                      <a:pt x="66" y="61"/>
                      <a:pt x="66" y="61"/>
                    </a:cubicBezTo>
                    <a:cubicBezTo>
                      <a:pt x="74" y="59"/>
                      <a:pt x="74" y="59"/>
                      <a:pt x="74" y="59"/>
                    </a:cubicBezTo>
                    <a:cubicBezTo>
                      <a:pt x="74" y="53"/>
                      <a:pt x="74" y="53"/>
                      <a:pt x="74" y="53"/>
                    </a:cubicBezTo>
                    <a:cubicBezTo>
                      <a:pt x="64" y="52"/>
                      <a:pt x="64" y="52"/>
                      <a:pt x="64" y="52"/>
                    </a:cubicBezTo>
                    <a:cubicBezTo>
                      <a:pt x="61" y="48"/>
                      <a:pt x="61" y="48"/>
                      <a:pt x="61" y="48"/>
                    </a:cubicBezTo>
                    <a:cubicBezTo>
                      <a:pt x="64" y="43"/>
                      <a:pt x="64" y="43"/>
                      <a:pt x="64" y="43"/>
                    </a:cubicBezTo>
                    <a:cubicBezTo>
                      <a:pt x="57" y="40"/>
                      <a:pt x="57" y="40"/>
                      <a:pt x="57" y="40"/>
                    </a:cubicBezTo>
                    <a:cubicBezTo>
                      <a:pt x="49" y="43"/>
                      <a:pt x="49" y="43"/>
                      <a:pt x="49" y="43"/>
                    </a:cubicBezTo>
                    <a:cubicBezTo>
                      <a:pt x="42" y="41"/>
                      <a:pt x="42" y="41"/>
                      <a:pt x="42" y="41"/>
                    </a:cubicBezTo>
                    <a:cubicBezTo>
                      <a:pt x="38" y="36"/>
                      <a:pt x="38" y="36"/>
                      <a:pt x="38" y="36"/>
                    </a:cubicBezTo>
                    <a:moveTo>
                      <a:pt x="87" y="38"/>
                    </a:moveTo>
                    <a:cubicBezTo>
                      <a:pt x="84" y="38"/>
                      <a:pt x="82" y="38"/>
                      <a:pt x="79" y="38"/>
                    </a:cubicBezTo>
                    <a:cubicBezTo>
                      <a:pt x="66" y="36"/>
                      <a:pt x="59" y="28"/>
                      <a:pt x="63" y="20"/>
                    </a:cubicBezTo>
                    <a:cubicBezTo>
                      <a:pt x="67" y="14"/>
                      <a:pt x="76" y="10"/>
                      <a:pt x="87" y="10"/>
                    </a:cubicBezTo>
                    <a:cubicBezTo>
                      <a:pt x="89" y="10"/>
                      <a:pt x="91" y="11"/>
                      <a:pt x="94" y="11"/>
                    </a:cubicBezTo>
                    <a:cubicBezTo>
                      <a:pt x="107" y="13"/>
                      <a:pt x="114" y="21"/>
                      <a:pt x="110" y="29"/>
                    </a:cubicBezTo>
                    <a:cubicBezTo>
                      <a:pt x="106" y="35"/>
                      <a:pt x="97" y="38"/>
                      <a:pt x="87" y="38"/>
                    </a:cubicBezTo>
                    <a:moveTo>
                      <a:pt x="94" y="0"/>
                    </a:moveTo>
                    <a:cubicBezTo>
                      <a:pt x="88" y="5"/>
                      <a:pt x="88" y="5"/>
                      <a:pt x="88" y="5"/>
                    </a:cubicBezTo>
                    <a:cubicBezTo>
                      <a:pt x="79" y="5"/>
                      <a:pt x="79" y="5"/>
                      <a:pt x="79" y="5"/>
                    </a:cubicBezTo>
                    <a:cubicBezTo>
                      <a:pt x="71" y="1"/>
                      <a:pt x="71" y="1"/>
                      <a:pt x="71" y="1"/>
                    </a:cubicBezTo>
                    <a:cubicBezTo>
                      <a:pt x="62" y="4"/>
                      <a:pt x="62" y="4"/>
                      <a:pt x="62" y="4"/>
                    </a:cubicBezTo>
                    <a:cubicBezTo>
                      <a:pt x="63" y="10"/>
                      <a:pt x="63" y="10"/>
                      <a:pt x="63" y="10"/>
                    </a:cubicBezTo>
                    <a:cubicBezTo>
                      <a:pt x="58" y="14"/>
                      <a:pt x="58" y="14"/>
                      <a:pt x="58" y="14"/>
                    </a:cubicBezTo>
                    <a:cubicBezTo>
                      <a:pt x="47" y="14"/>
                      <a:pt x="47" y="14"/>
                      <a:pt x="47" y="14"/>
                    </a:cubicBezTo>
                    <a:cubicBezTo>
                      <a:pt x="44" y="20"/>
                      <a:pt x="44" y="20"/>
                      <a:pt x="44" y="20"/>
                    </a:cubicBezTo>
                    <a:cubicBezTo>
                      <a:pt x="53" y="24"/>
                      <a:pt x="53" y="24"/>
                      <a:pt x="53" y="24"/>
                    </a:cubicBezTo>
                    <a:cubicBezTo>
                      <a:pt x="53" y="29"/>
                      <a:pt x="53" y="29"/>
                      <a:pt x="53" y="29"/>
                    </a:cubicBezTo>
                    <a:cubicBezTo>
                      <a:pt x="46" y="33"/>
                      <a:pt x="46" y="33"/>
                      <a:pt x="46" y="33"/>
                    </a:cubicBezTo>
                    <a:cubicBezTo>
                      <a:pt x="51" y="39"/>
                      <a:pt x="51" y="39"/>
                      <a:pt x="51" y="39"/>
                    </a:cubicBezTo>
                    <a:cubicBezTo>
                      <a:pt x="62" y="38"/>
                      <a:pt x="62" y="38"/>
                      <a:pt x="62" y="38"/>
                    </a:cubicBezTo>
                    <a:cubicBezTo>
                      <a:pt x="68" y="41"/>
                      <a:pt x="68" y="41"/>
                      <a:pt x="68" y="41"/>
                    </a:cubicBezTo>
                    <a:cubicBezTo>
                      <a:pt x="69" y="47"/>
                      <a:pt x="69" y="47"/>
                      <a:pt x="69" y="47"/>
                    </a:cubicBezTo>
                    <a:cubicBezTo>
                      <a:pt x="79" y="49"/>
                      <a:pt x="79" y="49"/>
                      <a:pt x="79" y="49"/>
                    </a:cubicBezTo>
                    <a:cubicBezTo>
                      <a:pt x="85" y="44"/>
                      <a:pt x="85" y="44"/>
                      <a:pt x="85" y="44"/>
                    </a:cubicBezTo>
                    <a:cubicBezTo>
                      <a:pt x="94" y="44"/>
                      <a:pt x="94" y="44"/>
                      <a:pt x="94" y="44"/>
                    </a:cubicBezTo>
                    <a:cubicBezTo>
                      <a:pt x="102" y="48"/>
                      <a:pt x="102" y="48"/>
                      <a:pt x="102" y="48"/>
                    </a:cubicBezTo>
                    <a:cubicBezTo>
                      <a:pt x="111" y="45"/>
                      <a:pt x="111" y="45"/>
                      <a:pt x="111" y="45"/>
                    </a:cubicBezTo>
                    <a:cubicBezTo>
                      <a:pt x="110" y="39"/>
                      <a:pt x="110" y="39"/>
                      <a:pt x="110" y="39"/>
                    </a:cubicBezTo>
                    <a:cubicBezTo>
                      <a:pt x="115" y="35"/>
                      <a:pt x="115" y="35"/>
                      <a:pt x="115" y="35"/>
                    </a:cubicBezTo>
                    <a:cubicBezTo>
                      <a:pt x="126" y="35"/>
                      <a:pt x="126" y="35"/>
                      <a:pt x="126" y="35"/>
                    </a:cubicBezTo>
                    <a:cubicBezTo>
                      <a:pt x="129" y="29"/>
                      <a:pt x="129" y="29"/>
                      <a:pt x="129" y="29"/>
                    </a:cubicBezTo>
                    <a:cubicBezTo>
                      <a:pt x="120" y="25"/>
                      <a:pt x="120" y="25"/>
                      <a:pt x="120" y="25"/>
                    </a:cubicBezTo>
                    <a:cubicBezTo>
                      <a:pt x="120" y="20"/>
                      <a:pt x="120" y="20"/>
                      <a:pt x="120" y="20"/>
                    </a:cubicBezTo>
                    <a:cubicBezTo>
                      <a:pt x="127" y="16"/>
                      <a:pt x="127" y="16"/>
                      <a:pt x="127" y="16"/>
                    </a:cubicBezTo>
                    <a:cubicBezTo>
                      <a:pt x="122" y="10"/>
                      <a:pt x="122" y="10"/>
                      <a:pt x="122" y="10"/>
                    </a:cubicBezTo>
                    <a:cubicBezTo>
                      <a:pt x="111" y="11"/>
                      <a:pt x="111" y="11"/>
                      <a:pt x="111" y="11"/>
                    </a:cubicBezTo>
                    <a:cubicBezTo>
                      <a:pt x="105" y="8"/>
                      <a:pt x="105" y="8"/>
                      <a:pt x="105" y="8"/>
                    </a:cubicBezTo>
                    <a:cubicBezTo>
                      <a:pt x="104" y="2"/>
                      <a:pt x="104" y="2"/>
                      <a:pt x="104" y="2"/>
                    </a:cubicBezTo>
                    <a:cubicBezTo>
                      <a:pt x="94" y="0"/>
                      <a:pt x="94" y="0"/>
                      <a:pt x="94"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09" name="Freeform 47">
                <a:extLst>
                  <a:ext uri="{FF2B5EF4-FFF2-40B4-BE49-F238E27FC236}">
                    <a16:creationId xmlns:a16="http://schemas.microsoft.com/office/drawing/2014/main" id="{B28033D7-4796-103B-59C3-02BE508C0A44}"/>
                  </a:ext>
                </a:extLst>
              </p:cNvPr>
              <p:cNvSpPr>
                <a:spLocks/>
              </p:cNvSpPr>
              <p:nvPr/>
            </p:nvSpPr>
            <p:spPr bwMode="auto">
              <a:xfrm>
                <a:off x="11160" y="4372"/>
                <a:ext cx="66" cy="15"/>
              </a:xfrm>
              <a:custGeom>
                <a:avLst/>
                <a:gdLst>
                  <a:gd name="T0" fmla="*/ 2 w 13"/>
                  <a:gd name="T1" fmla="*/ 0 h 3"/>
                  <a:gd name="T2" fmla="*/ 2 w 13"/>
                  <a:gd name="T3" fmla="*/ 2 h 3"/>
                  <a:gd name="T4" fmla="*/ 0 w 13"/>
                  <a:gd name="T5" fmla="*/ 3 h 3"/>
                  <a:gd name="T6" fmla="*/ 1 w 13"/>
                  <a:gd name="T7" fmla="*/ 3 h 3"/>
                  <a:gd name="T8" fmla="*/ 13 w 13"/>
                  <a:gd name="T9" fmla="*/ 3 h 3"/>
                  <a:gd name="T10" fmla="*/ 7 w 13"/>
                  <a:gd name="T11" fmla="*/ 0 h 3"/>
                  <a:gd name="T12" fmla="*/ 2 w 13"/>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13" h="3">
                    <a:moveTo>
                      <a:pt x="2" y="0"/>
                    </a:moveTo>
                    <a:cubicBezTo>
                      <a:pt x="2" y="2"/>
                      <a:pt x="2" y="2"/>
                      <a:pt x="2" y="2"/>
                    </a:cubicBezTo>
                    <a:cubicBezTo>
                      <a:pt x="0" y="3"/>
                      <a:pt x="0" y="3"/>
                      <a:pt x="0" y="3"/>
                    </a:cubicBezTo>
                    <a:cubicBezTo>
                      <a:pt x="1" y="3"/>
                      <a:pt x="1" y="3"/>
                      <a:pt x="1" y="3"/>
                    </a:cubicBezTo>
                    <a:cubicBezTo>
                      <a:pt x="5" y="3"/>
                      <a:pt x="9" y="3"/>
                      <a:pt x="13" y="3"/>
                    </a:cubicBezTo>
                    <a:cubicBezTo>
                      <a:pt x="7" y="0"/>
                      <a:pt x="7" y="0"/>
                      <a:pt x="7" y="0"/>
                    </a:cubicBezTo>
                    <a:cubicBezTo>
                      <a:pt x="5" y="0"/>
                      <a:pt x="4" y="0"/>
                      <a:pt x="2"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10" name="Freeform 48">
                <a:extLst>
                  <a:ext uri="{FF2B5EF4-FFF2-40B4-BE49-F238E27FC236}">
                    <a16:creationId xmlns:a16="http://schemas.microsoft.com/office/drawing/2014/main" id="{908D8582-E688-BFC1-A01B-C9272FACA94E}"/>
                  </a:ext>
                </a:extLst>
              </p:cNvPr>
              <p:cNvSpPr>
                <a:spLocks noEditPoints="1"/>
              </p:cNvSpPr>
              <p:nvPr/>
            </p:nvSpPr>
            <p:spPr bwMode="auto">
              <a:xfrm>
                <a:off x="12530" y="3814"/>
                <a:ext cx="785" cy="558"/>
              </a:xfrm>
              <a:custGeom>
                <a:avLst/>
                <a:gdLst>
                  <a:gd name="T0" fmla="*/ 91 w 156"/>
                  <a:gd name="T1" fmla="*/ 50 h 111"/>
                  <a:gd name="T2" fmla="*/ 87 w 156"/>
                  <a:gd name="T3" fmla="*/ 51 h 111"/>
                  <a:gd name="T4" fmla="*/ 87 w 156"/>
                  <a:gd name="T5" fmla="*/ 55 h 111"/>
                  <a:gd name="T6" fmla="*/ 91 w 156"/>
                  <a:gd name="T7" fmla="*/ 56 h 111"/>
                  <a:gd name="T8" fmla="*/ 95 w 156"/>
                  <a:gd name="T9" fmla="*/ 55 h 111"/>
                  <a:gd name="T10" fmla="*/ 95 w 156"/>
                  <a:gd name="T11" fmla="*/ 51 h 111"/>
                  <a:gd name="T12" fmla="*/ 91 w 156"/>
                  <a:gd name="T13" fmla="*/ 50 h 111"/>
                  <a:gd name="T14" fmla="*/ 74 w 156"/>
                  <a:gd name="T15" fmla="*/ 40 h 111"/>
                  <a:gd name="T16" fmla="*/ 71 w 156"/>
                  <a:gd name="T17" fmla="*/ 41 h 111"/>
                  <a:gd name="T18" fmla="*/ 71 w 156"/>
                  <a:gd name="T19" fmla="*/ 46 h 111"/>
                  <a:gd name="T20" fmla="*/ 74 w 156"/>
                  <a:gd name="T21" fmla="*/ 47 h 111"/>
                  <a:gd name="T22" fmla="*/ 78 w 156"/>
                  <a:gd name="T23" fmla="*/ 46 h 111"/>
                  <a:gd name="T24" fmla="*/ 78 w 156"/>
                  <a:gd name="T25" fmla="*/ 41 h 111"/>
                  <a:gd name="T26" fmla="*/ 74 w 156"/>
                  <a:gd name="T27" fmla="*/ 40 h 111"/>
                  <a:gd name="T28" fmla="*/ 58 w 156"/>
                  <a:gd name="T29" fmla="*/ 31 h 111"/>
                  <a:gd name="T30" fmla="*/ 54 w 156"/>
                  <a:gd name="T31" fmla="*/ 32 h 111"/>
                  <a:gd name="T32" fmla="*/ 54 w 156"/>
                  <a:gd name="T33" fmla="*/ 37 h 111"/>
                  <a:gd name="T34" fmla="*/ 58 w 156"/>
                  <a:gd name="T35" fmla="*/ 37 h 111"/>
                  <a:gd name="T36" fmla="*/ 62 w 156"/>
                  <a:gd name="T37" fmla="*/ 37 h 111"/>
                  <a:gd name="T38" fmla="*/ 62 w 156"/>
                  <a:gd name="T39" fmla="*/ 32 h 111"/>
                  <a:gd name="T40" fmla="*/ 58 w 156"/>
                  <a:gd name="T41" fmla="*/ 31 h 111"/>
                  <a:gd name="T42" fmla="*/ 80 w 156"/>
                  <a:gd name="T43" fmla="*/ 101 h 111"/>
                  <a:gd name="T44" fmla="*/ 74 w 156"/>
                  <a:gd name="T45" fmla="*/ 73 h 111"/>
                  <a:gd name="T46" fmla="*/ 73 w 156"/>
                  <a:gd name="T47" fmla="*/ 73 h 111"/>
                  <a:gd name="T48" fmla="*/ 42 w 156"/>
                  <a:gd name="T49" fmla="*/ 61 h 111"/>
                  <a:gd name="T50" fmla="*/ 24 w 156"/>
                  <a:gd name="T51" fmla="*/ 9 h 111"/>
                  <a:gd name="T52" fmla="*/ 53 w 156"/>
                  <a:gd name="T53" fmla="*/ 3 h 111"/>
                  <a:gd name="T54" fmla="*/ 114 w 156"/>
                  <a:gd name="T55" fmla="*/ 19 h 111"/>
                  <a:gd name="T56" fmla="*/ 132 w 156"/>
                  <a:gd name="T57" fmla="*/ 71 h 111"/>
                  <a:gd name="T58" fmla="*/ 103 w 156"/>
                  <a:gd name="T59" fmla="*/ 77 h 111"/>
                  <a:gd name="T60" fmla="*/ 97 w 156"/>
                  <a:gd name="T61" fmla="*/ 77 h 111"/>
                  <a:gd name="T62" fmla="*/ 95 w 156"/>
                  <a:gd name="T63" fmla="*/ 77 h 111"/>
                  <a:gd name="T64" fmla="*/ 80 w 156"/>
                  <a:gd name="T65" fmla="*/ 101 h 111"/>
                  <a:gd name="T66" fmla="*/ 53 w 156"/>
                  <a:gd name="T67" fmla="*/ 0 h 111"/>
                  <a:gd name="T68" fmla="*/ 22 w 156"/>
                  <a:gd name="T69" fmla="*/ 7 h 111"/>
                  <a:gd name="T70" fmla="*/ 39 w 156"/>
                  <a:gd name="T71" fmla="*/ 62 h 111"/>
                  <a:gd name="T72" fmla="*/ 70 w 156"/>
                  <a:gd name="T73" fmla="*/ 75 h 111"/>
                  <a:gd name="T74" fmla="*/ 78 w 156"/>
                  <a:gd name="T75" fmla="*/ 111 h 111"/>
                  <a:gd name="T76" fmla="*/ 98 w 156"/>
                  <a:gd name="T77" fmla="*/ 79 h 111"/>
                  <a:gd name="T78" fmla="*/ 103 w 156"/>
                  <a:gd name="T79" fmla="*/ 80 h 111"/>
                  <a:gd name="T80" fmla="*/ 135 w 156"/>
                  <a:gd name="T81" fmla="*/ 73 h 111"/>
                  <a:gd name="T82" fmla="*/ 117 w 156"/>
                  <a:gd name="T83" fmla="*/ 18 h 111"/>
                  <a:gd name="T84" fmla="*/ 53 w 156"/>
                  <a:gd name="T85"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6" h="111">
                    <a:moveTo>
                      <a:pt x="91" y="50"/>
                    </a:moveTo>
                    <a:cubicBezTo>
                      <a:pt x="89" y="50"/>
                      <a:pt x="88" y="50"/>
                      <a:pt x="87" y="51"/>
                    </a:cubicBezTo>
                    <a:cubicBezTo>
                      <a:pt x="85" y="52"/>
                      <a:pt x="85" y="54"/>
                      <a:pt x="87" y="55"/>
                    </a:cubicBezTo>
                    <a:cubicBezTo>
                      <a:pt x="88" y="56"/>
                      <a:pt x="89" y="56"/>
                      <a:pt x="91" y="56"/>
                    </a:cubicBezTo>
                    <a:cubicBezTo>
                      <a:pt x="92" y="56"/>
                      <a:pt x="94" y="56"/>
                      <a:pt x="95" y="55"/>
                    </a:cubicBezTo>
                    <a:cubicBezTo>
                      <a:pt x="97" y="54"/>
                      <a:pt x="97" y="52"/>
                      <a:pt x="95" y="51"/>
                    </a:cubicBezTo>
                    <a:cubicBezTo>
                      <a:pt x="94" y="50"/>
                      <a:pt x="92" y="50"/>
                      <a:pt x="91" y="50"/>
                    </a:cubicBezTo>
                    <a:moveTo>
                      <a:pt x="74" y="40"/>
                    </a:moveTo>
                    <a:cubicBezTo>
                      <a:pt x="73" y="40"/>
                      <a:pt x="72" y="41"/>
                      <a:pt x="71" y="41"/>
                    </a:cubicBezTo>
                    <a:cubicBezTo>
                      <a:pt x="68" y="43"/>
                      <a:pt x="68" y="45"/>
                      <a:pt x="71" y="46"/>
                    </a:cubicBezTo>
                    <a:cubicBezTo>
                      <a:pt x="72" y="47"/>
                      <a:pt x="73" y="47"/>
                      <a:pt x="74" y="47"/>
                    </a:cubicBezTo>
                    <a:cubicBezTo>
                      <a:pt x="76" y="47"/>
                      <a:pt x="77" y="47"/>
                      <a:pt x="78" y="46"/>
                    </a:cubicBezTo>
                    <a:cubicBezTo>
                      <a:pt x="81" y="45"/>
                      <a:pt x="81" y="43"/>
                      <a:pt x="78" y="41"/>
                    </a:cubicBezTo>
                    <a:cubicBezTo>
                      <a:pt x="77" y="41"/>
                      <a:pt x="76" y="40"/>
                      <a:pt x="74" y="40"/>
                    </a:cubicBezTo>
                    <a:moveTo>
                      <a:pt x="58" y="31"/>
                    </a:moveTo>
                    <a:cubicBezTo>
                      <a:pt x="57" y="31"/>
                      <a:pt x="55" y="31"/>
                      <a:pt x="54" y="32"/>
                    </a:cubicBezTo>
                    <a:cubicBezTo>
                      <a:pt x="52" y="33"/>
                      <a:pt x="52" y="35"/>
                      <a:pt x="54" y="37"/>
                    </a:cubicBezTo>
                    <a:cubicBezTo>
                      <a:pt x="55" y="37"/>
                      <a:pt x="57" y="37"/>
                      <a:pt x="58" y="37"/>
                    </a:cubicBezTo>
                    <a:cubicBezTo>
                      <a:pt x="60" y="37"/>
                      <a:pt x="61" y="37"/>
                      <a:pt x="62" y="37"/>
                    </a:cubicBezTo>
                    <a:cubicBezTo>
                      <a:pt x="64" y="35"/>
                      <a:pt x="64" y="33"/>
                      <a:pt x="62" y="32"/>
                    </a:cubicBezTo>
                    <a:cubicBezTo>
                      <a:pt x="61" y="31"/>
                      <a:pt x="60" y="31"/>
                      <a:pt x="58" y="31"/>
                    </a:cubicBezTo>
                    <a:moveTo>
                      <a:pt x="80" y="101"/>
                    </a:moveTo>
                    <a:cubicBezTo>
                      <a:pt x="74" y="73"/>
                      <a:pt x="74" y="73"/>
                      <a:pt x="74" y="73"/>
                    </a:cubicBezTo>
                    <a:cubicBezTo>
                      <a:pt x="73" y="73"/>
                      <a:pt x="73" y="73"/>
                      <a:pt x="73" y="73"/>
                    </a:cubicBezTo>
                    <a:cubicBezTo>
                      <a:pt x="62" y="70"/>
                      <a:pt x="51" y="66"/>
                      <a:pt x="42" y="61"/>
                    </a:cubicBezTo>
                    <a:cubicBezTo>
                      <a:pt x="13" y="44"/>
                      <a:pt x="5" y="20"/>
                      <a:pt x="24" y="9"/>
                    </a:cubicBezTo>
                    <a:cubicBezTo>
                      <a:pt x="32" y="5"/>
                      <a:pt x="42" y="3"/>
                      <a:pt x="53" y="3"/>
                    </a:cubicBezTo>
                    <a:cubicBezTo>
                      <a:pt x="73" y="3"/>
                      <a:pt x="96" y="8"/>
                      <a:pt x="114" y="19"/>
                    </a:cubicBezTo>
                    <a:cubicBezTo>
                      <a:pt x="144" y="36"/>
                      <a:pt x="152" y="59"/>
                      <a:pt x="132" y="71"/>
                    </a:cubicBezTo>
                    <a:cubicBezTo>
                      <a:pt x="125" y="75"/>
                      <a:pt x="114" y="77"/>
                      <a:pt x="103" y="77"/>
                    </a:cubicBezTo>
                    <a:cubicBezTo>
                      <a:pt x="101" y="77"/>
                      <a:pt x="99" y="77"/>
                      <a:pt x="97" y="77"/>
                    </a:cubicBezTo>
                    <a:cubicBezTo>
                      <a:pt x="95" y="77"/>
                      <a:pt x="95" y="77"/>
                      <a:pt x="95" y="77"/>
                    </a:cubicBezTo>
                    <a:cubicBezTo>
                      <a:pt x="80" y="101"/>
                      <a:pt x="80" y="101"/>
                      <a:pt x="80" y="101"/>
                    </a:cubicBezTo>
                    <a:moveTo>
                      <a:pt x="53" y="0"/>
                    </a:moveTo>
                    <a:cubicBezTo>
                      <a:pt x="41" y="0"/>
                      <a:pt x="30" y="3"/>
                      <a:pt x="22" y="7"/>
                    </a:cubicBezTo>
                    <a:cubicBezTo>
                      <a:pt x="0" y="20"/>
                      <a:pt x="8" y="44"/>
                      <a:pt x="39" y="62"/>
                    </a:cubicBezTo>
                    <a:cubicBezTo>
                      <a:pt x="48" y="68"/>
                      <a:pt x="59" y="72"/>
                      <a:pt x="70" y="75"/>
                    </a:cubicBezTo>
                    <a:cubicBezTo>
                      <a:pt x="78" y="111"/>
                      <a:pt x="78" y="111"/>
                      <a:pt x="78" y="111"/>
                    </a:cubicBezTo>
                    <a:cubicBezTo>
                      <a:pt x="98" y="79"/>
                      <a:pt x="98" y="79"/>
                      <a:pt x="98" y="79"/>
                    </a:cubicBezTo>
                    <a:cubicBezTo>
                      <a:pt x="100" y="79"/>
                      <a:pt x="101" y="80"/>
                      <a:pt x="103" y="80"/>
                    </a:cubicBezTo>
                    <a:cubicBezTo>
                      <a:pt x="116" y="80"/>
                      <a:pt x="127" y="77"/>
                      <a:pt x="135" y="73"/>
                    </a:cubicBezTo>
                    <a:cubicBezTo>
                      <a:pt x="156" y="60"/>
                      <a:pt x="148" y="35"/>
                      <a:pt x="117" y="18"/>
                    </a:cubicBezTo>
                    <a:cubicBezTo>
                      <a:pt x="98" y="6"/>
                      <a:pt x="74" y="0"/>
                      <a:pt x="53"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11" name="Freeform 49">
                <a:extLst>
                  <a:ext uri="{FF2B5EF4-FFF2-40B4-BE49-F238E27FC236}">
                    <a16:creationId xmlns:a16="http://schemas.microsoft.com/office/drawing/2014/main" id="{3D74B203-F94A-9270-8D13-4A1940CA8E81}"/>
                  </a:ext>
                </a:extLst>
              </p:cNvPr>
              <p:cNvSpPr>
                <a:spLocks noEditPoints="1"/>
              </p:cNvSpPr>
              <p:nvPr/>
            </p:nvSpPr>
            <p:spPr bwMode="auto">
              <a:xfrm>
                <a:off x="8431" y="4367"/>
                <a:ext cx="630" cy="447"/>
              </a:xfrm>
              <a:custGeom>
                <a:avLst/>
                <a:gdLst>
                  <a:gd name="T0" fmla="*/ 53 w 125"/>
                  <a:gd name="T1" fmla="*/ 40 h 89"/>
                  <a:gd name="T2" fmla="*/ 49 w 125"/>
                  <a:gd name="T3" fmla="*/ 40 h 89"/>
                  <a:gd name="T4" fmla="*/ 49 w 125"/>
                  <a:gd name="T5" fmla="*/ 44 h 89"/>
                  <a:gd name="T6" fmla="*/ 53 w 125"/>
                  <a:gd name="T7" fmla="*/ 45 h 89"/>
                  <a:gd name="T8" fmla="*/ 56 w 125"/>
                  <a:gd name="T9" fmla="*/ 44 h 89"/>
                  <a:gd name="T10" fmla="*/ 56 w 125"/>
                  <a:gd name="T11" fmla="*/ 40 h 89"/>
                  <a:gd name="T12" fmla="*/ 53 w 125"/>
                  <a:gd name="T13" fmla="*/ 40 h 89"/>
                  <a:gd name="T14" fmla="*/ 66 w 125"/>
                  <a:gd name="T15" fmla="*/ 32 h 89"/>
                  <a:gd name="T16" fmla="*/ 63 w 125"/>
                  <a:gd name="T17" fmla="*/ 33 h 89"/>
                  <a:gd name="T18" fmla="*/ 63 w 125"/>
                  <a:gd name="T19" fmla="*/ 37 h 89"/>
                  <a:gd name="T20" fmla="*/ 66 w 125"/>
                  <a:gd name="T21" fmla="*/ 37 h 89"/>
                  <a:gd name="T22" fmla="*/ 69 w 125"/>
                  <a:gd name="T23" fmla="*/ 37 h 89"/>
                  <a:gd name="T24" fmla="*/ 69 w 125"/>
                  <a:gd name="T25" fmla="*/ 33 h 89"/>
                  <a:gd name="T26" fmla="*/ 66 w 125"/>
                  <a:gd name="T27" fmla="*/ 32 h 89"/>
                  <a:gd name="T28" fmla="*/ 79 w 125"/>
                  <a:gd name="T29" fmla="*/ 25 h 89"/>
                  <a:gd name="T30" fmla="*/ 76 w 125"/>
                  <a:gd name="T31" fmla="*/ 25 h 89"/>
                  <a:gd name="T32" fmla="*/ 76 w 125"/>
                  <a:gd name="T33" fmla="*/ 29 h 89"/>
                  <a:gd name="T34" fmla="*/ 79 w 125"/>
                  <a:gd name="T35" fmla="*/ 30 h 89"/>
                  <a:gd name="T36" fmla="*/ 82 w 125"/>
                  <a:gd name="T37" fmla="*/ 29 h 89"/>
                  <a:gd name="T38" fmla="*/ 82 w 125"/>
                  <a:gd name="T39" fmla="*/ 25 h 89"/>
                  <a:gd name="T40" fmla="*/ 79 w 125"/>
                  <a:gd name="T41" fmla="*/ 25 h 89"/>
                  <a:gd name="T42" fmla="*/ 43 w 125"/>
                  <a:gd name="T43" fmla="*/ 62 h 89"/>
                  <a:gd name="T44" fmla="*/ 20 w 125"/>
                  <a:gd name="T45" fmla="*/ 57 h 89"/>
                  <a:gd name="T46" fmla="*/ 34 w 125"/>
                  <a:gd name="T47" fmla="*/ 15 h 89"/>
                  <a:gd name="T48" fmla="*/ 82 w 125"/>
                  <a:gd name="T49" fmla="*/ 2 h 89"/>
                  <a:gd name="T50" fmla="*/ 106 w 125"/>
                  <a:gd name="T51" fmla="*/ 7 h 89"/>
                  <a:gd name="T52" fmla="*/ 92 w 125"/>
                  <a:gd name="T53" fmla="*/ 48 h 89"/>
                  <a:gd name="T54" fmla="*/ 67 w 125"/>
                  <a:gd name="T55" fmla="*/ 58 h 89"/>
                  <a:gd name="T56" fmla="*/ 66 w 125"/>
                  <a:gd name="T57" fmla="*/ 59 h 89"/>
                  <a:gd name="T58" fmla="*/ 61 w 125"/>
                  <a:gd name="T59" fmla="*/ 81 h 89"/>
                  <a:gd name="T60" fmla="*/ 49 w 125"/>
                  <a:gd name="T61" fmla="*/ 61 h 89"/>
                  <a:gd name="T62" fmla="*/ 48 w 125"/>
                  <a:gd name="T63" fmla="*/ 62 h 89"/>
                  <a:gd name="T64" fmla="*/ 43 w 125"/>
                  <a:gd name="T65" fmla="*/ 62 h 89"/>
                  <a:gd name="T66" fmla="*/ 83 w 125"/>
                  <a:gd name="T67" fmla="*/ 0 h 89"/>
                  <a:gd name="T68" fmla="*/ 32 w 125"/>
                  <a:gd name="T69" fmla="*/ 14 h 89"/>
                  <a:gd name="T70" fmla="*/ 17 w 125"/>
                  <a:gd name="T71" fmla="*/ 58 h 89"/>
                  <a:gd name="T72" fmla="*/ 43 w 125"/>
                  <a:gd name="T73" fmla="*/ 64 h 89"/>
                  <a:gd name="T74" fmla="*/ 47 w 125"/>
                  <a:gd name="T75" fmla="*/ 63 h 89"/>
                  <a:gd name="T76" fmla="*/ 63 w 125"/>
                  <a:gd name="T77" fmla="*/ 89 h 89"/>
                  <a:gd name="T78" fmla="*/ 69 w 125"/>
                  <a:gd name="T79" fmla="*/ 60 h 89"/>
                  <a:gd name="T80" fmla="*/ 94 w 125"/>
                  <a:gd name="T81" fmla="*/ 50 h 89"/>
                  <a:gd name="T82" fmla="*/ 108 w 125"/>
                  <a:gd name="T83" fmla="*/ 6 h 89"/>
                  <a:gd name="T84" fmla="*/ 83 w 125"/>
                  <a:gd name="T85"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5" h="89">
                    <a:moveTo>
                      <a:pt x="53" y="40"/>
                    </a:moveTo>
                    <a:cubicBezTo>
                      <a:pt x="51" y="40"/>
                      <a:pt x="50" y="40"/>
                      <a:pt x="49" y="40"/>
                    </a:cubicBezTo>
                    <a:cubicBezTo>
                      <a:pt x="48" y="42"/>
                      <a:pt x="48" y="43"/>
                      <a:pt x="49" y="44"/>
                    </a:cubicBezTo>
                    <a:cubicBezTo>
                      <a:pt x="50" y="45"/>
                      <a:pt x="51" y="45"/>
                      <a:pt x="53" y="45"/>
                    </a:cubicBezTo>
                    <a:cubicBezTo>
                      <a:pt x="54" y="45"/>
                      <a:pt x="55" y="45"/>
                      <a:pt x="56" y="44"/>
                    </a:cubicBezTo>
                    <a:cubicBezTo>
                      <a:pt x="57" y="43"/>
                      <a:pt x="57" y="42"/>
                      <a:pt x="56" y="40"/>
                    </a:cubicBezTo>
                    <a:cubicBezTo>
                      <a:pt x="55" y="40"/>
                      <a:pt x="54" y="40"/>
                      <a:pt x="53" y="40"/>
                    </a:cubicBezTo>
                    <a:moveTo>
                      <a:pt x="66" y="32"/>
                    </a:moveTo>
                    <a:cubicBezTo>
                      <a:pt x="65" y="32"/>
                      <a:pt x="63" y="32"/>
                      <a:pt x="63" y="33"/>
                    </a:cubicBezTo>
                    <a:cubicBezTo>
                      <a:pt x="61" y="34"/>
                      <a:pt x="61" y="36"/>
                      <a:pt x="63" y="37"/>
                    </a:cubicBezTo>
                    <a:cubicBezTo>
                      <a:pt x="63" y="37"/>
                      <a:pt x="65" y="37"/>
                      <a:pt x="66" y="37"/>
                    </a:cubicBezTo>
                    <a:cubicBezTo>
                      <a:pt x="67" y="37"/>
                      <a:pt x="68" y="37"/>
                      <a:pt x="69" y="37"/>
                    </a:cubicBezTo>
                    <a:cubicBezTo>
                      <a:pt x="71" y="36"/>
                      <a:pt x="71" y="34"/>
                      <a:pt x="69" y="33"/>
                    </a:cubicBezTo>
                    <a:cubicBezTo>
                      <a:pt x="68" y="32"/>
                      <a:pt x="67" y="32"/>
                      <a:pt x="66" y="32"/>
                    </a:cubicBezTo>
                    <a:moveTo>
                      <a:pt x="79" y="25"/>
                    </a:moveTo>
                    <a:cubicBezTo>
                      <a:pt x="78" y="25"/>
                      <a:pt x="76" y="25"/>
                      <a:pt x="76" y="25"/>
                    </a:cubicBezTo>
                    <a:cubicBezTo>
                      <a:pt x="74" y="26"/>
                      <a:pt x="74" y="28"/>
                      <a:pt x="76" y="29"/>
                    </a:cubicBezTo>
                    <a:cubicBezTo>
                      <a:pt x="76" y="30"/>
                      <a:pt x="78" y="30"/>
                      <a:pt x="79" y="30"/>
                    </a:cubicBezTo>
                    <a:cubicBezTo>
                      <a:pt x="80" y="30"/>
                      <a:pt x="81" y="30"/>
                      <a:pt x="82" y="29"/>
                    </a:cubicBezTo>
                    <a:cubicBezTo>
                      <a:pt x="84" y="28"/>
                      <a:pt x="84" y="26"/>
                      <a:pt x="82" y="25"/>
                    </a:cubicBezTo>
                    <a:cubicBezTo>
                      <a:pt x="81" y="25"/>
                      <a:pt x="80" y="25"/>
                      <a:pt x="79" y="25"/>
                    </a:cubicBezTo>
                    <a:moveTo>
                      <a:pt x="43" y="62"/>
                    </a:moveTo>
                    <a:cubicBezTo>
                      <a:pt x="34" y="62"/>
                      <a:pt x="25" y="60"/>
                      <a:pt x="20" y="57"/>
                    </a:cubicBezTo>
                    <a:cubicBezTo>
                      <a:pt x="4" y="47"/>
                      <a:pt x="10" y="29"/>
                      <a:pt x="34" y="15"/>
                    </a:cubicBezTo>
                    <a:cubicBezTo>
                      <a:pt x="49" y="7"/>
                      <a:pt x="67" y="2"/>
                      <a:pt x="82" y="2"/>
                    </a:cubicBezTo>
                    <a:cubicBezTo>
                      <a:pt x="92" y="2"/>
                      <a:pt x="100" y="4"/>
                      <a:pt x="106" y="7"/>
                    </a:cubicBezTo>
                    <a:cubicBezTo>
                      <a:pt x="122" y="16"/>
                      <a:pt x="115" y="35"/>
                      <a:pt x="92" y="48"/>
                    </a:cubicBezTo>
                    <a:cubicBezTo>
                      <a:pt x="84" y="53"/>
                      <a:pt x="76" y="56"/>
                      <a:pt x="67" y="58"/>
                    </a:cubicBezTo>
                    <a:cubicBezTo>
                      <a:pt x="66" y="59"/>
                      <a:pt x="66" y="59"/>
                      <a:pt x="66" y="59"/>
                    </a:cubicBezTo>
                    <a:cubicBezTo>
                      <a:pt x="61" y="81"/>
                      <a:pt x="61" y="81"/>
                      <a:pt x="61" y="81"/>
                    </a:cubicBezTo>
                    <a:cubicBezTo>
                      <a:pt x="49" y="61"/>
                      <a:pt x="49" y="61"/>
                      <a:pt x="49" y="61"/>
                    </a:cubicBezTo>
                    <a:cubicBezTo>
                      <a:pt x="48" y="62"/>
                      <a:pt x="48" y="62"/>
                      <a:pt x="48" y="62"/>
                    </a:cubicBezTo>
                    <a:cubicBezTo>
                      <a:pt x="46" y="62"/>
                      <a:pt x="45" y="62"/>
                      <a:pt x="43" y="62"/>
                    </a:cubicBezTo>
                    <a:moveTo>
                      <a:pt x="83" y="0"/>
                    </a:moveTo>
                    <a:cubicBezTo>
                      <a:pt x="66" y="0"/>
                      <a:pt x="47" y="5"/>
                      <a:pt x="32" y="14"/>
                    </a:cubicBezTo>
                    <a:cubicBezTo>
                      <a:pt x="7" y="28"/>
                      <a:pt x="0" y="48"/>
                      <a:pt x="17" y="58"/>
                    </a:cubicBezTo>
                    <a:cubicBezTo>
                      <a:pt x="24" y="62"/>
                      <a:pt x="33" y="64"/>
                      <a:pt x="43" y="64"/>
                    </a:cubicBezTo>
                    <a:cubicBezTo>
                      <a:pt x="44" y="64"/>
                      <a:pt x="46" y="64"/>
                      <a:pt x="47" y="63"/>
                    </a:cubicBezTo>
                    <a:cubicBezTo>
                      <a:pt x="63" y="89"/>
                      <a:pt x="63" y="89"/>
                      <a:pt x="63" y="89"/>
                    </a:cubicBezTo>
                    <a:cubicBezTo>
                      <a:pt x="69" y="60"/>
                      <a:pt x="69" y="60"/>
                      <a:pt x="69" y="60"/>
                    </a:cubicBezTo>
                    <a:cubicBezTo>
                      <a:pt x="78" y="57"/>
                      <a:pt x="87" y="54"/>
                      <a:pt x="94" y="50"/>
                    </a:cubicBezTo>
                    <a:cubicBezTo>
                      <a:pt x="119" y="35"/>
                      <a:pt x="125" y="16"/>
                      <a:pt x="108" y="6"/>
                    </a:cubicBezTo>
                    <a:cubicBezTo>
                      <a:pt x="102" y="2"/>
                      <a:pt x="93" y="0"/>
                      <a:pt x="83"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12" name="Freeform 50">
                <a:extLst>
                  <a:ext uri="{FF2B5EF4-FFF2-40B4-BE49-F238E27FC236}">
                    <a16:creationId xmlns:a16="http://schemas.microsoft.com/office/drawing/2014/main" id="{FF3D7726-5126-F036-78D9-A2DE1145A3DC}"/>
                  </a:ext>
                </a:extLst>
              </p:cNvPr>
              <p:cNvSpPr>
                <a:spLocks noEditPoints="1"/>
              </p:cNvSpPr>
              <p:nvPr/>
            </p:nvSpPr>
            <p:spPr bwMode="auto">
              <a:xfrm>
                <a:off x="11195" y="6414"/>
                <a:ext cx="630" cy="447"/>
              </a:xfrm>
              <a:custGeom>
                <a:avLst/>
                <a:gdLst>
                  <a:gd name="T0" fmla="*/ 53 w 125"/>
                  <a:gd name="T1" fmla="*/ 40 h 89"/>
                  <a:gd name="T2" fmla="*/ 49 w 125"/>
                  <a:gd name="T3" fmla="*/ 41 h 89"/>
                  <a:gd name="T4" fmla="*/ 49 w 125"/>
                  <a:gd name="T5" fmla="*/ 44 h 89"/>
                  <a:gd name="T6" fmla="*/ 53 w 125"/>
                  <a:gd name="T7" fmla="*/ 45 h 89"/>
                  <a:gd name="T8" fmla="*/ 56 w 125"/>
                  <a:gd name="T9" fmla="*/ 44 h 89"/>
                  <a:gd name="T10" fmla="*/ 56 w 125"/>
                  <a:gd name="T11" fmla="*/ 41 h 89"/>
                  <a:gd name="T12" fmla="*/ 53 w 125"/>
                  <a:gd name="T13" fmla="*/ 40 h 89"/>
                  <a:gd name="T14" fmla="*/ 66 w 125"/>
                  <a:gd name="T15" fmla="*/ 32 h 89"/>
                  <a:gd name="T16" fmla="*/ 63 w 125"/>
                  <a:gd name="T17" fmla="*/ 33 h 89"/>
                  <a:gd name="T18" fmla="*/ 63 w 125"/>
                  <a:gd name="T19" fmla="*/ 37 h 89"/>
                  <a:gd name="T20" fmla="*/ 66 w 125"/>
                  <a:gd name="T21" fmla="*/ 38 h 89"/>
                  <a:gd name="T22" fmla="*/ 69 w 125"/>
                  <a:gd name="T23" fmla="*/ 37 h 89"/>
                  <a:gd name="T24" fmla="*/ 69 w 125"/>
                  <a:gd name="T25" fmla="*/ 33 h 89"/>
                  <a:gd name="T26" fmla="*/ 66 w 125"/>
                  <a:gd name="T27" fmla="*/ 32 h 89"/>
                  <a:gd name="T28" fmla="*/ 79 w 125"/>
                  <a:gd name="T29" fmla="*/ 25 h 89"/>
                  <a:gd name="T30" fmla="*/ 76 w 125"/>
                  <a:gd name="T31" fmla="*/ 26 h 89"/>
                  <a:gd name="T32" fmla="*/ 76 w 125"/>
                  <a:gd name="T33" fmla="*/ 29 h 89"/>
                  <a:gd name="T34" fmla="*/ 79 w 125"/>
                  <a:gd name="T35" fmla="*/ 30 h 89"/>
                  <a:gd name="T36" fmla="*/ 82 w 125"/>
                  <a:gd name="T37" fmla="*/ 29 h 89"/>
                  <a:gd name="T38" fmla="*/ 82 w 125"/>
                  <a:gd name="T39" fmla="*/ 26 h 89"/>
                  <a:gd name="T40" fmla="*/ 79 w 125"/>
                  <a:gd name="T41" fmla="*/ 25 h 89"/>
                  <a:gd name="T42" fmla="*/ 43 w 125"/>
                  <a:gd name="T43" fmla="*/ 62 h 89"/>
                  <a:gd name="T44" fmla="*/ 20 w 125"/>
                  <a:gd name="T45" fmla="*/ 57 h 89"/>
                  <a:gd name="T46" fmla="*/ 34 w 125"/>
                  <a:gd name="T47" fmla="*/ 15 h 89"/>
                  <a:gd name="T48" fmla="*/ 83 w 125"/>
                  <a:gd name="T49" fmla="*/ 2 h 89"/>
                  <a:gd name="T50" fmla="*/ 106 w 125"/>
                  <a:gd name="T51" fmla="*/ 7 h 89"/>
                  <a:gd name="T52" fmla="*/ 92 w 125"/>
                  <a:gd name="T53" fmla="*/ 49 h 89"/>
                  <a:gd name="T54" fmla="*/ 67 w 125"/>
                  <a:gd name="T55" fmla="*/ 58 h 89"/>
                  <a:gd name="T56" fmla="*/ 66 w 125"/>
                  <a:gd name="T57" fmla="*/ 59 h 89"/>
                  <a:gd name="T58" fmla="*/ 61 w 125"/>
                  <a:gd name="T59" fmla="*/ 81 h 89"/>
                  <a:gd name="T60" fmla="*/ 49 w 125"/>
                  <a:gd name="T61" fmla="*/ 62 h 89"/>
                  <a:gd name="T62" fmla="*/ 48 w 125"/>
                  <a:gd name="T63" fmla="*/ 62 h 89"/>
                  <a:gd name="T64" fmla="*/ 43 w 125"/>
                  <a:gd name="T65" fmla="*/ 62 h 89"/>
                  <a:gd name="T66" fmla="*/ 83 w 125"/>
                  <a:gd name="T67" fmla="*/ 0 h 89"/>
                  <a:gd name="T68" fmla="*/ 32 w 125"/>
                  <a:gd name="T69" fmla="*/ 14 h 89"/>
                  <a:gd name="T70" fmla="*/ 17 w 125"/>
                  <a:gd name="T71" fmla="*/ 58 h 89"/>
                  <a:gd name="T72" fmla="*/ 43 w 125"/>
                  <a:gd name="T73" fmla="*/ 64 h 89"/>
                  <a:gd name="T74" fmla="*/ 47 w 125"/>
                  <a:gd name="T75" fmla="*/ 64 h 89"/>
                  <a:gd name="T76" fmla="*/ 63 w 125"/>
                  <a:gd name="T77" fmla="*/ 89 h 89"/>
                  <a:gd name="T78" fmla="*/ 69 w 125"/>
                  <a:gd name="T79" fmla="*/ 60 h 89"/>
                  <a:gd name="T80" fmla="*/ 94 w 125"/>
                  <a:gd name="T81" fmla="*/ 50 h 89"/>
                  <a:gd name="T82" fmla="*/ 108 w 125"/>
                  <a:gd name="T83" fmla="*/ 6 h 89"/>
                  <a:gd name="T84" fmla="*/ 83 w 125"/>
                  <a:gd name="T85"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5" h="89">
                    <a:moveTo>
                      <a:pt x="53" y="40"/>
                    </a:moveTo>
                    <a:cubicBezTo>
                      <a:pt x="51" y="40"/>
                      <a:pt x="50" y="40"/>
                      <a:pt x="49" y="41"/>
                    </a:cubicBezTo>
                    <a:cubicBezTo>
                      <a:pt x="48" y="42"/>
                      <a:pt x="48" y="43"/>
                      <a:pt x="49" y="44"/>
                    </a:cubicBezTo>
                    <a:cubicBezTo>
                      <a:pt x="50" y="45"/>
                      <a:pt x="51" y="45"/>
                      <a:pt x="53" y="45"/>
                    </a:cubicBezTo>
                    <a:cubicBezTo>
                      <a:pt x="54" y="45"/>
                      <a:pt x="55" y="45"/>
                      <a:pt x="56" y="44"/>
                    </a:cubicBezTo>
                    <a:cubicBezTo>
                      <a:pt x="58" y="43"/>
                      <a:pt x="58" y="42"/>
                      <a:pt x="56" y="41"/>
                    </a:cubicBezTo>
                    <a:cubicBezTo>
                      <a:pt x="55" y="40"/>
                      <a:pt x="54" y="40"/>
                      <a:pt x="53" y="40"/>
                    </a:cubicBezTo>
                    <a:moveTo>
                      <a:pt x="66" y="32"/>
                    </a:moveTo>
                    <a:cubicBezTo>
                      <a:pt x="65" y="32"/>
                      <a:pt x="63" y="33"/>
                      <a:pt x="63" y="33"/>
                    </a:cubicBezTo>
                    <a:cubicBezTo>
                      <a:pt x="61" y="34"/>
                      <a:pt x="61" y="36"/>
                      <a:pt x="63" y="37"/>
                    </a:cubicBezTo>
                    <a:cubicBezTo>
                      <a:pt x="63" y="37"/>
                      <a:pt x="65" y="38"/>
                      <a:pt x="66" y="38"/>
                    </a:cubicBezTo>
                    <a:cubicBezTo>
                      <a:pt x="67" y="38"/>
                      <a:pt x="68" y="37"/>
                      <a:pt x="69" y="37"/>
                    </a:cubicBezTo>
                    <a:cubicBezTo>
                      <a:pt x="71" y="36"/>
                      <a:pt x="71" y="34"/>
                      <a:pt x="69" y="33"/>
                    </a:cubicBezTo>
                    <a:cubicBezTo>
                      <a:pt x="68" y="33"/>
                      <a:pt x="67" y="32"/>
                      <a:pt x="66" y="32"/>
                    </a:cubicBezTo>
                    <a:moveTo>
                      <a:pt x="79" y="25"/>
                    </a:moveTo>
                    <a:cubicBezTo>
                      <a:pt x="78" y="25"/>
                      <a:pt x="76" y="25"/>
                      <a:pt x="76" y="26"/>
                    </a:cubicBezTo>
                    <a:cubicBezTo>
                      <a:pt x="74" y="27"/>
                      <a:pt x="74" y="28"/>
                      <a:pt x="76" y="29"/>
                    </a:cubicBezTo>
                    <a:cubicBezTo>
                      <a:pt x="76" y="30"/>
                      <a:pt x="78" y="30"/>
                      <a:pt x="79" y="30"/>
                    </a:cubicBezTo>
                    <a:cubicBezTo>
                      <a:pt x="80" y="30"/>
                      <a:pt x="81" y="30"/>
                      <a:pt x="82" y="29"/>
                    </a:cubicBezTo>
                    <a:cubicBezTo>
                      <a:pt x="84" y="28"/>
                      <a:pt x="84" y="27"/>
                      <a:pt x="82" y="26"/>
                    </a:cubicBezTo>
                    <a:cubicBezTo>
                      <a:pt x="81" y="25"/>
                      <a:pt x="80" y="25"/>
                      <a:pt x="79" y="25"/>
                    </a:cubicBezTo>
                    <a:moveTo>
                      <a:pt x="43" y="62"/>
                    </a:moveTo>
                    <a:cubicBezTo>
                      <a:pt x="34" y="62"/>
                      <a:pt x="25" y="60"/>
                      <a:pt x="20" y="57"/>
                    </a:cubicBezTo>
                    <a:cubicBezTo>
                      <a:pt x="4" y="48"/>
                      <a:pt x="10" y="29"/>
                      <a:pt x="34" y="15"/>
                    </a:cubicBezTo>
                    <a:cubicBezTo>
                      <a:pt x="49" y="7"/>
                      <a:pt x="67" y="2"/>
                      <a:pt x="83" y="2"/>
                    </a:cubicBezTo>
                    <a:cubicBezTo>
                      <a:pt x="92" y="2"/>
                      <a:pt x="100" y="4"/>
                      <a:pt x="106" y="7"/>
                    </a:cubicBezTo>
                    <a:cubicBezTo>
                      <a:pt x="122" y="16"/>
                      <a:pt x="115" y="35"/>
                      <a:pt x="92" y="49"/>
                    </a:cubicBezTo>
                    <a:cubicBezTo>
                      <a:pt x="84" y="53"/>
                      <a:pt x="76" y="56"/>
                      <a:pt x="67" y="58"/>
                    </a:cubicBezTo>
                    <a:cubicBezTo>
                      <a:pt x="66" y="59"/>
                      <a:pt x="66" y="59"/>
                      <a:pt x="66" y="59"/>
                    </a:cubicBezTo>
                    <a:cubicBezTo>
                      <a:pt x="61" y="81"/>
                      <a:pt x="61" y="81"/>
                      <a:pt x="61" y="81"/>
                    </a:cubicBezTo>
                    <a:cubicBezTo>
                      <a:pt x="49" y="62"/>
                      <a:pt x="49" y="62"/>
                      <a:pt x="49" y="62"/>
                    </a:cubicBezTo>
                    <a:cubicBezTo>
                      <a:pt x="48" y="62"/>
                      <a:pt x="48" y="62"/>
                      <a:pt x="48" y="62"/>
                    </a:cubicBezTo>
                    <a:cubicBezTo>
                      <a:pt x="46" y="62"/>
                      <a:pt x="45" y="62"/>
                      <a:pt x="43" y="62"/>
                    </a:cubicBezTo>
                    <a:moveTo>
                      <a:pt x="83" y="0"/>
                    </a:moveTo>
                    <a:cubicBezTo>
                      <a:pt x="66" y="0"/>
                      <a:pt x="47" y="5"/>
                      <a:pt x="32" y="14"/>
                    </a:cubicBezTo>
                    <a:cubicBezTo>
                      <a:pt x="7" y="28"/>
                      <a:pt x="0" y="48"/>
                      <a:pt x="17" y="58"/>
                    </a:cubicBezTo>
                    <a:cubicBezTo>
                      <a:pt x="24" y="62"/>
                      <a:pt x="33" y="64"/>
                      <a:pt x="43" y="64"/>
                    </a:cubicBezTo>
                    <a:cubicBezTo>
                      <a:pt x="44" y="64"/>
                      <a:pt x="46" y="64"/>
                      <a:pt x="47" y="64"/>
                    </a:cubicBezTo>
                    <a:cubicBezTo>
                      <a:pt x="63" y="89"/>
                      <a:pt x="63" y="89"/>
                      <a:pt x="63" y="89"/>
                    </a:cubicBezTo>
                    <a:cubicBezTo>
                      <a:pt x="69" y="60"/>
                      <a:pt x="69" y="60"/>
                      <a:pt x="69" y="60"/>
                    </a:cubicBezTo>
                    <a:cubicBezTo>
                      <a:pt x="78" y="58"/>
                      <a:pt x="87" y="54"/>
                      <a:pt x="94" y="50"/>
                    </a:cubicBezTo>
                    <a:cubicBezTo>
                      <a:pt x="119" y="35"/>
                      <a:pt x="125" y="16"/>
                      <a:pt x="108" y="6"/>
                    </a:cubicBezTo>
                    <a:cubicBezTo>
                      <a:pt x="102" y="2"/>
                      <a:pt x="93" y="0"/>
                      <a:pt x="83"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13" name="Freeform 51">
                <a:extLst>
                  <a:ext uri="{FF2B5EF4-FFF2-40B4-BE49-F238E27FC236}">
                    <a16:creationId xmlns:a16="http://schemas.microsoft.com/office/drawing/2014/main" id="{15B76DF4-0B87-A636-4C61-42205F578B03}"/>
                  </a:ext>
                </a:extLst>
              </p:cNvPr>
              <p:cNvSpPr>
                <a:spLocks noEditPoints="1"/>
              </p:cNvSpPr>
              <p:nvPr/>
            </p:nvSpPr>
            <p:spPr bwMode="auto">
              <a:xfrm>
                <a:off x="9348" y="3728"/>
                <a:ext cx="1072" cy="563"/>
              </a:xfrm>
              <a:custGeom>
                <a:avLst/>
                <a:gdLst>
                  <a:gd name="T0" fmla="*/ 128 w 213"/>
                  <a:gd name="T1" fmla="*/ 92 h 112"/>
                  <a:gd name="T2" fmla="*/ 143 w 213"/>
                  <a:gd name="T3" fmla="*/ 112 h 112"/>
                  <a:gd name="T4" fmla="*/ 158 w 213"/>
                  <a:gd name="T5" fmla="*/ 92 h 112"/>
                  <a:gd name="T6" fmla="*/ 165 w 213"/>
                  <a:gd name="T7" fmla="*/ 69 h 112"/>
                  <a:gd name="T8" fmla="*/ 154 w 213"/>
                  <a:gd name="T9" fmla="*/ 89 h 112"/>
                  <a:gd name="T10" fmla="*/ 165 w 213"/>
                  <a:gd name="T11" fmla="*/ 69 h 112"/>
                  <a:gd name="T12" fmla="*/ 126 w 213"/>
                  <a:gd name="T13" fmla="*/ 56 h 112"/>
                  <a:gd name="T14" fmla="*/ 149 w 213"/>
                  <a:gd name="T15" fmla="*/ 57 h 112"/>
                  <a:gd name="T16" fmla="*/ 100 w 213"/>
                  <a:gd name="T17" fmla="*/ 45 h 112"/>
                  <a:gd name="T18" fmla="*/ 82 w 213"/>
                  <a:gd name="T19" fmla="*/ 70 h 112"/>
                  <a:gd name="T20" fmla="*/ 118 w 213"/>
                  <a:gd name="T21" fmla="*/ 70 h 112"/>
                  <a:gd name="T22" fmla="*/ 100 w 213"/>
                  <a:gd name="T23" fmla="*/ 45 h 112"/>
                  <a:gd name="T24" fmla="*/ 160 w 213"/>
                  <a:gd name="T25" fmla="*/ 65 h 112"/>
                  <a:gd name="T26" fmla="*/ 180 w 213"/>
                  <a:gd name="T27" fmla="*/ 38 h 112"/>
                  <a:gd name="T28" fmla="*/ 199 w 213"/>
                  <a:gd name="T29" fmla="*/ 65 h 112"/>
                  <a:gd name="T30" fmla="*/ 180 w 213"/>
                  <a:gd name="T31" fmla="*/ 36 h 112"/>
                  <a:gd name="T32" fmla="*/ 159 w 213"/>
                  <a:gd name="T33" fmla="*/ 66 h 112"/>
                  <a:gd name="T34" fmla="*/ 201 w 213"/>
                  <a:gd name="T35" fmla="*/ 66 h 112"/>
                  <a:gd name="T36" fmla="*/ 180 w 213"/>
                  <a:gd name="T37" fmla="*/ 36 h 112"/>
                  <a:gd name="T38" fmla="*/ 101 w 213"/>
                  <a:gd name="T39" fmla="*/ 44 h 112"/>
                  <a:gd name="T40" fmla="*/ 111 w 213"/>
                  <a:gd name="T41" fmla="*/ 25 h 112"/>
                  <a:gd name="T42" fmla="*/ 91 w 213"/>
                  <a:gd name="T43" fmla="*/ 13 h 112"/>
                  <a:gd name="T44" fmla="*/ 67 w 213"/>
                  <a:gd name="T45" fmla="*/ 17 h 112"/>
                  <a:gd name="T46" fmla="*/ 91 w 213"/>
                  <a:gd name="T47" fmla="*/ 13 h 112"/>
                  <a:gd name="T48" fmla="*/ 100 w 213"/>
                  <a:gd name="T49" fmla="*/ 20 h 112"/>
                  <a:gd name="T50" fmla="*/ 111 w 213"/>
                  <a:gd name="T51" fmla="*/ 4 h 112"/>
                  <a:gd name="T52" fmla="*/ 123 w 213"/>
                  <a:gd name="T53" fmla="*/ 20 h 112"/>
                  <a:gd name="T54" fmla="*/ 111 w 213"/>
                  <a:gd name="T55" fmla="*/ 2 h 112"/>
                  <a:gd name="T56" fmla="*/ 98 w 213"/>
                  <a:gd name="T57" fmla="*/ 21 h 112"/>
                  <a:gd name="T58" fmla="*/ 125 w 213"/>
                  <a:gd name="T59" fmla="*/ 21 h 112"/>
                  <a:gd name="T60" fmla="*/ 111 w 213"/>
                  <a:gd name="T61" fmla="*/ 2 h 112"/>
                  <a:gd name="T62" fmla="*/ 12 w 213"/>
                  <a:gd name="T63" fmla="*/ 5 h 112"/>
                  <a:gd name="T64" fmla="*/ 34 w 213"/>
                  <a:gd name="T65" fmla="*/ 36 h 112"/>
                  <a:gd name="T66" fmla="*/ 57 w 213"/>
                  <a:gd name="T67"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3" h="112">
                    <a:moveTo>
                      <a:pt x="143" y="88"/>
                    </a:moveTo>
                    <a:cubicBezTo>
                      <a:pt x="138" y="88"/>
                      <a:pt x="132" y="89"/>
                      <a:pt x="128" y="92"/>
                    </a:cubicBezTo>
                    <a:cubicBezTo>
                      <a:pt x="120" y="96"/>
                      <a:pt x="120" y="104"/>
                      <a:pt x="128" y="109"/>
                    </a:cubicBezTo>
                    <a:cubicBezTo>
                      <a:pt x="132" y="111"/>
                      <a:pt x="138" y="112"/>
                      <a:pt x="143" y="112"/>
                    </a:cubicBezTo>
                    <a:cubicBezTo>
                      <a:pt x="148" y="112"/>
                      <a:pt x="154" y="111"/>
                      <a:pt x="158" y="109"/>
                    </a:cubicBezTo>
                    <a:cubicBezTo>
                      <a:pt x="166" y="104"/>
                      <a:pt x="166" y="97"/>
                      <a:pt x="158" y="92"/>
                    </a:cubicBezTo>
                    <a:cubicBezTo>
                      <a:pt x="154" y="89"/>
                      <a:pt x="148" y="88"/>
                      <a:pt x="143" y="88"/>
                    </a:cubicBezTo>
                    <a:moveTo>
                      <a:pt x="165" y="69"/>
                    </a:moveTo>
                    <a:cubicBezTo>
                      <a:pt x="150" y="88"/>
                      <a:pt x="150" y="88"/>
                      <a:pt x="150" y="88"/>
                    </a:cubicBezTo>
                    <a:cubicBezTo>
                      <a:pt x="152" y="89"/>
                      <a:pt x="153" y="89"/>
                      <a:pt x="154" y="89"/>
                    </a:cubicBezTo>
                    <a:cubicBezTo>
                      <a:pt x="169" y="71"/>
                      <a:pt x="169" y="71"/>
                      <a:pt x="169" y="71"/>
                    </a:cubicBezTo>
                    <a:cubicBezTo>
                      <a:pt x="168" y="70"/>
                      <a:pt x="166" y="70"/>
                      <a:pt x="165" y="69"/>
                    </a:cubicBezTo>
                    <a:moveTo>
                      <a:pt x="149" y="55"/>
                    </a:moveTo>
                    <a:cubicBezTo>
                      <a:pt x="126" y="56"/>
                      <a:pt x="126" y="56"/>
                      <a:pt x="126" y="56"/>
                    </a:cubicBezTo>
                    <a:cubicBezTo>
                      <a:pt x="126" y="57"/>
                      <a:pt x="127" y="58"/>
                      <a:pt x="127" y="59"/>
                    </a:cubicBezTo>
                    <a:cubicBezTo>
                      <a:pt x="149" y="57"/>
                      <a:pt x="149" y="57"/>
                      <a:pt x="149" y="57"/>
                    </a:cubicBezTo>
                    <a:cubicBezTo>
                      <a:pt x="149" y="56"/>
                      <a:pt x="149" y="56"/>
                      <a:pt x="149" y="55"/>
                    </a:cubicBezTo>
                    <a:moveTo>
                      <a:pt x="100" y="45"/>
                    </a:moveTo>
                    <a:cubicBezTo>
                      <a:pt x="93" y="45"/>
                      <a:pt x="87" y="46"/>
                      <a:pt x="82" y="49"/>
                    </a:cubicBezTo>
                    <a:cubicBezTo>
                      <a:pt x="72" y="55"/>
                      <a:pt x="72" y="64"/>
                      <a:pt x="82" y="70"/>
                    </a:cubicBezTo>
                    <a:cubicBezTo>
                      <a:pt x="87" y="73"/>
                      <a:pt x="93" y="74"/>
                      <a:pt x="100" y="74"/>
                    </a:cubicBezTo>
                    <a:cubicBezTo>
                      <a:pt x="106" y="74"/>
                      <a:pt x="113" y="73"/>
                      <a:pt x="118" y="70"/>
                    </a:cubicBezTo>
                    <a:cubicBezTo>
                      <a:pt x="128" y="64"/>
                      <a:pt x="128" y="55"/>
                      <a:pt x="118" y="49"/>
                    </a:cubicBezTo>
                    <a:cubicBezTo>
                      <a:pt x="113" y="46"/>
                      <a:pt x="107" y="45"/>
                      <a:pt x="100" y="45"/>
                    </a:cubicBezTo>
                    <a:moveTo>
                      <a:pt x="180" y="69"/>
                    </a:moveTo>
                    <a:cubicBezTo>
                      <a:pt x="173" y="69"/>
                      <a:pt x="166" y="68"/>
                      <a:pt x="160" y="65"/>
                    </a:cubicBezTo>
                    <a:cubicBezTo>
                      <a:pt x="150" y="59"/>
                      <a:pt x="150" y="48"/>
                      <a:pt x="161" y="42"/>
                    </a:cubicBezTo>
                    <a:cubicBezTo>
                      <a:pt x="166" y="39"/>
                      <a:pt x="173" y="38"/>
                      <a:pt x="180" y="38"/>
                    </a:cubicBezTo>
                    <a:cubicBezTo>
                      <a:pt x="187" y="38"/>
                      <a:pt x="194" y="39"/>
                      <a:pt x="199" y="42"/>
                    </a:cubicBezTo>
                    <a:cubicBezTo>
                      <a:pt x="210" y="49"/>
                      <a:pt x="210" y="59"/>
                      <a:pt x="199" y="65"/>
                    </a:cubicBezTo>
                    <a:cubicBezTo>
                      <a:pt x="194" y="68"/>
                      <a:pt x="187" y="69"/>
                      <a:pt x="180" y="69"/>
                    </a:cubicBezTo>
                    <a:moveTo>
                      <a:pt x="180" y="36"/>
                    </a:moveTo>
                    <a:cubicBezTo>
                      <a:pt x="172" y="36"/>
                      <a:pt x="165" y="38"/>
                      <a:pt x="159" y="41"/>
                    </a:cubicBezTo>
                    <a:cubicBezTo>
                      <a:pt x="147" y="48"/>
                      <a:pt x="147" y="59"/>
                      <a:pt x="159" y="66"/>
                    </a:cubicBezTo>
                    <a:cubicBezTo>
                      <a:pt x="164" y="69"/>
                      <a:pt x="172" y="71"/>
                      <a:pt x="180" y="71"/>
                    </a:cubicBezTo>
                    <a:cubicBezTo>
                      <a:pt x="188" y="71"/>
                      <a:pt x="195" y="69"/>
                      <a:pt x="201" y="66"/>
                    </a:cubicBezTo>
                    <a:cubicBezTo>
                      <a:pt x="213" y="59"/>
                      <a:pt x="213" y="48"/>
                      <a:pt x="201" y="41"/>
                    </a:cubicBezTo>
                    <a:cubicBezTo>
                      <a:pt x="195" y="38"/>
                      <a:pt x="188" y="36"/>
                      <a:pt x="180" y="36"/>
                    </a:cubicBezTo>
                    <a:moveTo>
                      <a:pt x="106" y="25"/>
                    </a:moveTo>
                    <a:cubicBezTo>
                      <a:pt x="101" y="44"/>
                      <a:pt x="101" y="44"/>
                      <a:pt x="101" y="44"/>
                    </a:cubicBezTo>
                    <a:cubicBezTo>
                      <a:pt x="103" y="44"/>
                      <a:pt x="104" y="44"/>
                      <a:pt x="106" y="45"/>
                    </a:cubicBezTo>
                    <a:cubicBezTo>
                      <a:pt x="111" y="25"/>
                      <a:pt x="111" y="25"/>
                      <a:pt x="111" y="25"/>
                    </a:cubicBezTo>
                    <a:cubicBezTo>
                      <a:pt x="109" y="25"/>
                      <a:pt x="108" y="25"/>
                      <a:pt x="106" y="25"/>
                    </a:cubicBezTo>
                    <a:moveTo>
                      <a:pt x="91" y="13"/>
                    </a:moveTo>
                    <a:cubicBezTo>
                      <a:pt x="67" y="15"/>
                      <a:pt x="67" y="15"/>
                      <a:pt x="67" y="15"/>
                    </a:cubicBezTo>
                    <a:cubicBezTo>
                      <a:pt x="67" y="16"/>
                      <a:pt x="67" y="16"/>
                      <a:pt x="67" y="17"/>
                    </a:cubicBezTo>
                    <a:cubicBezTo>
                      <a:pt x="91" y="16"/>
                      <a:pt x="91" y="16"/>
                      <a:pt x="91" y="16"/>
                    </a:cubicBezTo>
                    <a:cubicBezTo>
                      <a:pt x="91" y="15"/>
                      <a:pt x="91" y="14"/>
                      <a:pt x="91" y="13"/>
                    </a:cubicBezTo>
                    <a:moveTo>
                      <a:pt x="111" y="23"/>
                    </a:moveTo>
                    <a:cubicBezTo>
                      <a:pt x="107" y="23"/>
                      <a:pt x="103" y="22"/>
                      <a:pt x="100" y="20"/>
                    </a:cubicBezTo>
                    <a:cubicBezTo>
                      <a:pt x="93" y="17"/>
                      <a:pt x="93" y="10"/>
                      <a:pt x="100" y="7"/>
                    </a:cubicBezTo>
                    <a:cubicBezTo>
                      <a:pt x="103" y="5"/>
                      <a:pt x="107" y="4"/>
                      <a:pt x="111" y="4"/>
                    </a:cubicBezTo>
                    <a:cubicBezTo>
                      <a:pt x="116" y="4"/>
                      <a:pt x="120" y="5"/>
                      <a:pt x="123" y="7"/>
                    </a:cubicBezTo>
                    <a:cubicBezTo>
                      <a:pt x="130" y="11"/>
                      <a:pt x="130" y="17"/>
                      <a:pt x="123" y="20"/>
                    </a:cubicBezTo>
                    <a:cubicBezTo>
                      <a:pt x="120" y="22"/>
                      <a:pt x="116" y="23"/>
                      <a:pt x="111" y="23"/>
                    </a:cubicBezTo>
                    <a:moveTo>
                      <a:pt x="111" y="2"/>
                    </a:moveTo>
                    <a:cubicBezTo>
                      <a:pt x="106" y="2"/>
                      <a:pt x="102" y="4"/>
                      <a:pt x="98" y="6"/>
                    </a:cubicBezTo>
                    <a:cubicBezTo>
                      <a:pt x="90" y="10"/>
                      <a:pt x="90" y="17"/>
                      <a:pt x="98" y="21"/>
                    </a:cubicBezTo>
                    <a:cubicBezTo>
                      <a:pt x="101" y="24"/>
                      <a:pt x="106" y="25"/>
                      <a:pt x="111" y="25"/>
                    </a:cubicBezTo>
                    <a:cubicBezTo>
                      <a:pt x="116" y="25"/>
                      <a:pt x="121" y="24"/>
                      <a:pt x="125" y="21"/>
                    </a:cubicBezTo>
                    <a:cubicBezTo>
                      <a:pt x="132" y="17"/>
                      <a:pt x="132" y="10"/>
                      <a:pt x="125" y="6"/>
                    </a:cubicBezTo>
                    <a:cubicBezTo>
                      <a:pt x="121" y="4"/>
                      <a:pt x="116" y="2"/>
                      <a:pt x="111" y="2"/>
                    </a:cubicBezTo>
                    <a:moveTo>
                      <a:pt x="34" y="0"/>
                    </a:moveTo>
                    <a:cubicBezTo>
                      <a:pt x="26" y="0"/>
                      <a:pt x="18" y="1"/>
                      <a:pt x="12" y="5"/>
                    </a:cubicBezTo>
                    <a:cubicBezTo>
                      <a:pt x="0" y="12"/>
                      <a:pt x="0" y="24"/>
                      <a:pt x="12" y="31"/>
                    </a:cubicBezTo>
                    <a:cubicBezTo>
                      <a:pt x="18" y="34"/>
                      <a:pt x="26" y="36"/>
                      <a:pt x="34" y="36"/>
                    </a:cubicBezTo>
                    <a:cubicBezTo>
                      <a:pt x="42" y="36"/>
                      <a:pt x="50" y="34"/>
                      <a:pt x="57" y="31"/>
                    </a:cubicBezTo>
                    <a:cubicBezTo>
                      <a:pt x="69" y="24"/>
                      <a:pt x="69" y="12"/>
                      <a:pt x="57" y="5"/>
                    </a:cubicBezTo>
                    <a:cubicBezTo>
                      <a:pt x="51" y="1"/>
                      <a:pt x="43" y="0"/>
                      <a:pt x="34"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14" name="Freeform 52">
                <a:extLst>
                  <a:ext uri="{FF2B5EF4-FFF2-40B4-BE49-F238E27FC236}">
                    <a16:creationId xmlns:a16="http://schemas.microsoft.com/office/drawing/2014/main" id="{EDA817A7-B446-140A-A30F-9046E7083AB0}"/>
                  </a:ext>
                </a:extLst>
              </p:cNvPr>
              <p:cNvSpPr>
                <a:spLocks noEditPoints="1"/>
              </p:cNvSpPr>
              <p:nvPr/>
            </p:nvSpPr>
            <p:spPr bwMode="auto">
              <a:xfrm>
                <a:off x="12474" y="4900"/>
                <a:ext cx="897" cy="503"/>
              </a:xfrm>
              <a:custGeom>
                <a:avLst/>
                <a:gdLst>
                  <a:gd name="T0" fmla="*/ 62 w 178"/>
                  <a:gd name="T1" fmla="*/ 44 h 100"/>
                  <a:gd name="T2" fmla="*/ 42 w 178"/>
                  <a:gd name="T3" fmla="*/ 48 h 100"/>
                  <a:gd name="T4" fmla="*/ 11 w 178"/>
                  <a:gd name="T5" fmla="*/ 67 h 100"/>
                  <a:gd name="T6" fmla="*/ 11 w 178"/>
                  <a:gd name="T7" fmla="*/ 89 h 100"/>
                  <a:gd name="T8" fmla="*/ 21 w 178"/>
                  <a:gd name="T9" fmla="*/ 95 h 100"/>
                  <a:gd name="T10" fmla="*/ 41 w 178"/>
                  <a:gd name="T11" fmla="*/ 100 h 100"/>
                  <a:gd name="T12" fmla="*/ 60 w 178"/>
                  <a:gd name="T13" fmla="*/ 95 h 100"/>
                  <a:gd name="T14" fmla="*/ 92 w 178"/>
                  <a:gd name="T15" fmla="*/ 77 h 100"/>
                  <a:gd name="T16" fmla="*/ 97 w 178"/>
                  <a:gd name="T17" fmla="*/ 58 h 100"/>
                  <a:gd name="T18" fmla="*/ 83 w 178"/>
                  <a:gd name="T19" fmla="*/ 66 h 100"/>
                  <a:gd name="T20" fmla="*/ 80 w 178"/>
                  <a:gd name="T21" fmla="*/ 70 h 100"/>
                  <a:gd name="T22" fmla="*/ 48 w 178"/>
                  <a:gd name="T23" fmla="*/ 88 h 100"/>
                  <a:gd name="T24" fmla="*/ 41 w 178"/>
                  <a:gd name="T25" fmla="*/ 90 h 100"/>
                  <a:gd name="T26" fmla="*/ 33 w 178"/>
                  <a:gd name="T27" fmla="*/ 88 h 100"/>
                  <a:gd name="T28" fmla="*/ 22 w 178"/>
                  <a:gd name="T29" fmla="*/ 82 h 100"/>
                  <a:gd name="T30" fmla="*/ 22 w 178"/>
                  <a:gd name="T31" fmla="*/ 73 h 100"/>
                  <a:gd name="T32" fmla="*/ 54 w 178"/>
                  <a:gd name="T33" fmla="*/ 55 h 100"/>
                  <a:gd name="T34" fmla="*/ 60 w 178"/>
                  <a:gd name="T35" fmla="*/ 53 h 100"/>
                  <a:gd name="T36" fmla="*/ 74 w 178"/>
                  <a:gd name="T37" fmla="*/ 45 h 100"/>
                  <a:gd name="T38" fmla="*/ 62 w 178"/>
                  <a:gd name="T39" fmla="*/ 44 h 100"/>
                  <a:gd name="T40" fmla="*/ 119 w 178"/>
                  <a:gd name="T41" fmla="*/ 28 h 100"/>
                  <a:gd name="T42" fmla="*/ 114 w 178"/>
                  <a:gd name="T43" fmla="*/ 29 h 100"/>
                  <a:gd name="T44" fmla="*/ 53 w 178"/>
                  <a:gd name="T45" fmla="*/ 64 h 100"/>
                  <a:gd name="T46" fmla="*/ 53 w 178"/>
                  <a:gd name="T47" fmla="*/ 70 h 100"/>
                  <a:gd name="T48" fmla="*/ 54 w 178"/>
                  <a:gd name="T49" fmla="*/ 71 h 100"/>
                  <a:gd name="T50" fmla="*/ 60 w 178"/>
                  <a:gd name="T51" fmla="*/ 72 h 100"/>
                  <a:gd name="T52" fmla="*/ 65 w 178"/>
                  <a:gd name="T53" fmla="*/ 71 h 100"/>
                  <a:gd name="T54" fmla="*/ 125 w 178"/>
                  <a:gd name="T55" fmla="*/ 36 h 100"/>
                  <a:gd name="T56" fmla="*/ 125 w 178"/>
                  <a:gd name="T57" fmla="*/ 30 h 100"/>
                  <a:gd name="T58" fmla="*/ 124 w 178"/>
                  <a:gd name="T59" fmla="*/ 29 h 100"/>
                  <a:gd name="T60" fmla="*/ 119 w 178"/>
                  <a:gd name="T61" fmla="*/ 28 h 100"/>
                  <a:gd name="T62" fmla="*/ 138 w 178"/>
                  <a:gd name="T63" fmla="*/ 0 h 100"/>
                  <a:gd name="T64" fmla="*/ 118 w 178"/>
                  <a:gd name="T65" fmla="*/ 5 h 100"/>
                  <a:gd name="T66" fmla="*/ 86 w 178"/>
                  <a:gd name="T67" fmla="*/ 23 h 100"/>
                  <a:gd name="T68" fmla="*/ 81 w 178"/>
                  <a:gd name="T69" fmla="*/ 41 h 100"/>
                  <a:gd name="T70" fmla="*/ 95 w 178"/>
                  <a:gd name="T71" fmla="*/ 33 h 100"/>
                  <a:gd name="T72" fmla="*/ 98 w 178"/>
                  <a:gd name="T73" fmla="*/ 30 h 100"/>
                  <a:gd name="T74" fmla="*/ 130 w 178"/>
                  <a:gd name="T75" fmla="*/ 11 h 100"/>
                  <a:gd name="T76" fmla="*/ 138 w 178"/>
                  <a:gd name="T77" fmla="*/ 9 h 100"/>
                  <a:gd name="T78" fmla="*/ 146 w 178"/>
                  <a:gd name="T79" fmla="*/ 11 h 100"/>
                  <a:gd name="T80" fmla="*/ 156 w 178"/>
                  <a:gd name="T81" fmla="*/ 17 h 100"/>
                  <a:gd name="T82" fmla="*/ 156 w 178"/>
                  <a:gd name="T83" fmla="*/ 26 h 100"/>
                  <a:gd name="T84" fmla="*/ 124 w 178"/>
                  <a:gd name="T85" fmla="*/ 45 h 100"/>
                  <a:gd name="T86" fmla="*/ 118 w 178"/>
                  <a:gd name="T87" fmla="*/ 46 h 100"/>
                  <a:gd name="T88" fmla="*/ 104 w 178"/>
                  <a:gd name="T89" fmla="*/ 54 h 100"/>
                  <a:gd name="T90" fmla="*/ 116 w 178"/>
                  <a:gd name="T91" fmla="*/ 56 h 100"/>
                  <a:gd name="T92" fmla="*/ 136 w 178"/>
                  <a:gd name="T93" fmla="*/ 51 h 100"/>
                  <a:gd name="T94" fmla="*/ 167 w 178"/>
                  <a:gd name="T95" fmla="*/ 33 h 100"/>
                  <a:gd name="T96" fmla="*/ 167 w 178"/>
                  <a:gd name="T97" fmla="*/ 10 h 100"/>
                  <a:gd name="T98" fmla="*/ 157 w 178"/>
                  <a:gd name="T99" fmla="*/ 5 h 100"/>
                  <a:gd name="T100" fmla="*/ 138 w 178"/>
                  <a:gd name="T101"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8" h="100">
                    <a:moveTo>
                      <a:pt x="62" y="44"/>
                    </a:moveTo>
                    <a:cubicBezTo>
                      <a:pt x="55" y="44"/>
                      <a:pt x="48" y="45"/>
                      <a:pt x="42" y="48"/>
                    </a:cubicBezTo>
                    <a:cubicBezTo>
                      <a:pt x="11" y="67"/>
                      <a:pt x="11" y="67"/>
                      <a:pt x="11" y="67"/>
                    </a:cubicBezTo>
                    <a:cubicBezTo>
                      <a:pt x="0" y="73"/>
                      <a:pt x="0" y="83"/>
                      <a:pt x="11" y="89"/>
                    </a:cubicBezTo>
                    <a:cubicBezTo>
                      <a:pt x="21" y="95"/>
                      <a:pt x="21" y="95"/>
                      <a:pt x="21" y="95"/>
                    </a:cubicBezTo>
                    <a:cubicBezTo>
                      <a:pt x="26" y="98"/>
                      <a:pt x="33" y="100"/>
                      <a:pt x="41" y="100"/>
                    </a:cubicBezTo>
                    <a:cubicBezTo>
                      <a:pt x="48" y="100"/>
                      <a:pt x="55" y="98"/>
                      <a:pt x="60" y="95"/>
                    </a:cubicBezTo>
                    <a:cubicBezTo>
                      <a:pt x="92" y="77"/>
                      <a:pt x="92" y="77"/>
                      <a:pt x="92" y="77"/>
                    </a:cubicBezTo>
                    <a:cubicBezTo>
                      <a:pt x="100" y="72"/>
                      <a:pt x="102" y="64"/>
                      <a:pt x="97" y="58"/>
                    </a:cubicBezTo>
                    <a:cubicBezTo>
                      <a:pt x="83" y="66"/>
                      <a:pt x="83" y="66"/>
                      <a:pt x="83" y="66"/>
                    </a:cubicBezTo>
                    <a:cubicBezTo>
                      <a:pt x="83" y="68"/>
                      <a:pt x="82" y="69"/>
                      <a:pt x="80" y="70"/>
                    </a:cubicBezTo>
                    <a:cubicBezTo>
                      <a:pt x="48" y="88"/>
                      <a:pt x="48" y="88"/>
                      <a:pt x="48" y="88"/>
                    </a:cubicBezTo>
                    <a:cubicBezTo>
                      <a:pt x="46" y="89"/>
                      <a:pt x="43" y="90"/>
                      <a:pt x="41" y="90"/>
                    </a:cubicBezTo>
                    <a:cubicBezTo>
                      <a:pt x="38" y="90"/>
                      <a:pt x="35" y="89"/>
                      <a:pt x="33" y="88"/>
                    </a:cubicBezTo>
                    <a:cubicBezTo>
                      <a:pt x="22" y="82"/>
                      <a:pt x="22" y="82"/>
                      <a:pt x="22" y="82"/>
                    </a:cubicBezTo>
                    <a:cubicBezTo>
                      <a:pt x="18" y="80"/>
                      <a:pt x="18" y="76"/>
                      <a:pt x="22" y="73"/>
                    </a:cubicBezTo>
                    <a:cubicBezTo>
                      <a:pt x="54" y="55"/>
                      <a:pt x="54" y="55"/>
                      <a:pt x="54" y="55"/>
                    </a:cubicBezTo>
                    <a:cubicBezTo>
                      <a:pt x="56" y="54"/>
                      <a:pt x="58" y="53"/>
                      <a:pt x="60" y="53"/>
                    </a:cubicBezTo>
                    <a:cubicBezTo>
                      <a:pt x="74" y="45"/>
                      <a:pt x="74" y="45"/>
                      <a:pt x="74" y="45"/>
                    </a:cubicBezTo>
                    <a:cubicBezTo>
                      <a:pt x="70" y="44"/>
                      <a:pt x="66" y="44"/>
                      <a:pt x="62" y="44"/>
                    </a:cubicBezTo>
                    <a:moveTo>
                      <a:pt x="119" y="28"/>
                    </a:moveTo>
                    <a:cubicBezTo>
                      <a:pt x="117" y="28"/>
                      <a:pt x="115" y="28"/>
                      <a:pt x="114" y="29"/>
                    </a:cubicBezTo>
                    <a:cubicBezTo>
                      <a:pt x="53" y="64"/>
                      <a:pt x="53" y="64"/>
                      <a:pt x="53" y="64"/>
                    </a:cubicBezTo>
                    <a:cubicBezTo>
                      <a:pt x="50" y="66"/>
                      <a:pt x="50" y="68"/>
                      <a:pt x="53" y="70"/>
                    </a:cubicBezTo>
                    <a:cubicBezTo>
                      <a:pt x="54" y="71"/>
                      <a:pt x="54" y="71"/>
                      <a:pt x="54" y="71"/>
                    </a:cubicBezTo>
                    <a:cubicBezTo>
                      <a:pt x="56" y="71"/>
                      <a:pt x="58" y="72"/>
                      <a:pt x="60" y="72"/>
                    </a:cubicBezTo>
                    <a:cubicBezTo>
                      <a:pt x="61" y="72"/>
                      <a:pt x="63" y="71"/>
                      <a:pt x="65" y="71"/>
                    </a:cubicBezTo>
                    <a:cubicBezTo>
                      <a:pt x="125" y="36"/>
                      <a:pt x="125" y="36"/>
                      <a:pt x="125" y="36"/>
                    </a:cubicBezTo>
                    <a:cubicBezTo>
                      <a:pt x="128" y="34"/>
                      <a:pt x="128" y="31"/>
                      <a:pt x="125" y="30"/>
                    </a:cubicBezTo>
                    <a:cubicBezTo>
                      <a:pt x="124" y="29"/>
                      <a:pt x="124" y="29"/>
                      <a:pt x="124" y="29"/>
                    </a:cubicBezTo>
                    <a:cubicBezTo>
                      <a:pt x="122" y="28"/>
                      <a:pt x="120" y="28"/>
                      <a:pt x="119" y="28"/>
                    </a:cubicBezTo>
                    <a:moveTo>
                      <a:pt x="138" y="0"/>
                    </a:moveTo>
                    <a:cubicBezTo>
                      <a:pt x="131" y="0"/>
                      <a:pt x="124" y="1"/>
                      <a:pt x="118" y="5"/>
                    </a:cubicBezTo>
                    <a:cubicBezTo>
                      <a:pt x="86" y="23"/>
                      <a:pt x="86" y="23"/>
                      <a:pt x="86" y="23"/>
                    </a:cubicBezTo>
                    <a:cubicBezTo>
                      <a:pt x="78" y="28"/>
                      <a:pt x="76" y="35"/>
                      <a:pt x="81" y="41"/>
                    </a:cubicBezTo>
                    <a:cubicBezTo>
                      <a:pt x="95" y="33"/>
                      <a:pt x="95" y="33"/>
                      <a:pt x="95" y="33"/>
                    </a:cubicBezTo>
                    <a:cubicBezTo>
                      <a:pt x="95" y="32"/>
                      <a:pt x="97" y="31"/>
                      <a:pt x="98" y="30"/>
                    </a:cubicBezTo>
                    <a:cubicBezTo>
                      <a:pt x="130" y="11"/>
                      <a:pt x="130" y="11"/>
                      <a:pt x="130" y="11"/>
                    </a:cubicBezTo>
                    <a:cubicBezTo>
                      <a:pt x="132" y="10"/>
                      <a:pt x="135" y="9"/>
                      <a:pt x="138" y="9"/>
                    </a:cubicBezTo>
                    <a:cubicBezTo>
                      <a:pt x="141" y="9"/>
                      <a:pt x="143" y="10"/>
                      <a:pt x="146" y="11"/>
                    </a:cubicBezTo>
                    <a:cubicBezTo>
                      <a:pt x="156" y="17"/>
                      <a:pt x="156" y="17"/>
                      <a:pt x="156" y="17"/>
                    </a:cubicBezTo>
                    <a:cubicBezTo>
                      <a:pt x="160" y="20"/>
                      <a:pt x="160" y="24"/>
                      <a:pt x="156" y="26"/>
                    </a:cubicBezTo>
                    <a:cubicBezTo>
                      <a:pt x="124" y="45"/>
                      <a:pt x="124" y="45"/>
                      <a:pt x="124" y="45"/>
                    </a:cubicBezTo>
                    <a:cubicBezTo>
                      <a:pt x="122" y="45"/>
                      <a:pt x="120" y="46"/>
                      <a:pt x="118" y="46"/>
                    </a:cubicBezTo>
                    <a:cubicBezTo>
                      <a:pt x="104" y="54"/>
                      <a:pt x="104" y="54"/>
                      <a:pt x="104" y="54"/>
                    </a:cubicBezTo>
                    <a:cubicBezTo>
                      <a:pt x="108" y="55"/>
                      <a:pt x="112" y="56"/>
                      <a:pt x="116" y="56"/>
                    </a:cubicBezTo>
                    <a:cubicBezTo>
                      <a:pt x="123" y="56"/>
                      <a:pt x="130" y="54"/>
                      <a:pt x="136" y="51"/>
                    </a:cubicBezTo>
                    <a:cubicBezTo>
                      <a:pt x="167" y="33"/>
                      <a:pt x="167" y="33"/>
                      <a:pt x="167" y="33"/>
                    </a:cubicBezTo>
                    <a:cubicBezTo>
                      <a:pt x="178" y="27"/>
                      <a:pt x="178" y="17"/>
                      <a:pt x="167" y="10"/>
                    </a:cubicBezTo>
                    <a:cubicBezTo>
                      <a:pt x="157" y="5"/>
                      <a:pt x="157" y="5"/>
                      <a:pt x="157" y="5"/>
                    </a:cubicBezTo>
                    <a:cubicBezTo>
                      <a:pt x="152" y="1"/>
                      <a:pt x="145" y="0"/>
                      <a:pt x="138"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15" name="Freeform 53">
                <a:extLst>
                  <a:ext uri="{FF2B5EF4-FFF2-40B4-BE49-F238E27FC236}">
                    <a16:creationId xmlns:a16="http://schemas.microsoft.com/office/drawing/2014/main" id="{58DA977B-295B-347B-F562-25A8332ED637}"/>
                  </a:ext>
                </a:extLst>
              </p:cNvPr>
              <p:cNvSpPr>
                <a:spLocks noEditPoints="1"/>
              </p:cNvSpPr>
              <p:nvPr/>
            </p:nvSpPr>
            <p:spPr bwMode="auto">
              <a:xfrm>
                <a:off x="10078" y="6786"/>
                <a:ext cx="730" cy="412"/>
              </a:xfrm>
              <a:custGeom>
                <a:avLst/>
                <a:gdLst>
                  <a:gd name="T0" fmla="*/ 94 w 145"/>
                  <a:gd name="T1" fmla="*/ 36 h 82"/>
                  <a:gd name="T2" fmla="*/ 84 w 145"/>
                  <a:gd name="T3" fmla="*/ 37 h 82"/>
                  <a:gd name="T4" fmla="*/ 96 w 145"/>
                  <a:gd name="T5" fmla="*/ 44 h 82"/>
                  <a:gd name="T6" fmla="*/ 101 w 145"/>
                  <a:gd name="T7" fmla="*/ 45 h 82"/>
                  <a:gd name="T8" fmla="*/ 126 w 145"/>
                  <a:gd name="T9" fmla="*/ 60 h 82"/>
                  <a:gd name="T10" fmla="*/ 126 w 145"/>
                  <a:gd name="T11" fmla="*/ 68 h 82"/>
                  <a:gd name="T12" fmla="*/ 118 w 145"/>
                  <a:gd name="T13" fmla="*/ 72 h 82"/>
                  <a:gd name="T14" fmla="*/ 112 w 145"/>
                  <a:gd name="T15" fmla="*/ 74 h 82"/>
                  <a:gd name="T16" fmla="*/ 105 w 145"/>
                  <a:gd name="T17" fmla="*/ 72 h 82"/>
                  <a:gd name="T18" fmla="*/ 80 w 145"/>
                  <a:gd name="T19" fmla="*/ 57 h 82"/>
                  <a:gd name="T20" fmla="*/ 77 w 145"/>
                  <a:gd name="T21" fmla="*/ 55 h 82"/>
                  <a:gd name="T22" fmla="*/ 66 w 145"/>
                  <a:gd name="T23" fmla="*/ 48 h 82"/>
                  <a:gd name="T24" fmla="*/ 70 w 145"/>
                  <a:gd name="T25" fmla="*/ 63 h 82"/>
                  <a:gd name="T26" fmla="*/ 96 w 145"/>
                  <a:gd name="T27" fmla="*/ 78 h 82"/>
                  <a:gd name="T28" fmla="*/ 112 w 145"/>
                  <a:gd name="T29" fmla="*/ 82 h 82"/>
                  <a:gd name="T30" fmla="*/ 128 w 145"/>
                  <a:gd name="T31" fmla="*/ 78 h 82"/>
                  <a:gd name="T32" fmla="*/ 136 w 145"/>
                  <a:gd name="T33" fmla="*/ 73 h 82"/>
                  <a:gd name="T34" fmla="*/ 136 w 145"/>
                  <a:gd name="T35" fmla="*/ 55 h 82"/>
                  <a:gd name="T36" fmla="*/ 110 w 145"/>
                  <a:gd name="T37" fmla="*/ 40 h 82"/>
                  <a:gd name="T38" fmla="*/ 94 w 145"/>
                  <a:gd name="T39" fmla="*/ 36 h 82"/>
                  <a:gd name="T40" fmla="*/ 48 w 145"/>
                  <a:gd name="T41" fmla="*/ 23 h 82"/>
                  <a:gd name="T42" fmla="*/ 44 w 145"/>
                  <a:gd name="T43" fmla="*/ 24 h 82"/>
                  <a:gd name="T44" fmla="*/ 43 w 145"/>
                  <a:gd name="T45" fmla="*/ 25 h 82"/>
                  <a:gd name="T46" fmla="*/ 43 w 145"/>
                  <a:gd name="T47" fmla="*/ 30 h 82"/>
                  <a:gd name="T48" fmla="*/ 92 w 145"/>
                  <a:gd name="T49" fmla="*/ 58 h 82"/>
                  <a:gd name="T50" fmla="*/ 96 w 145"/>
                  <a:gd name="T51" fmla="*/ 59 h 82"/>
                  <a:gd name="T52" fmla="*/ 100 w 145"/>
                  <a:gd name="T53" fmla="*/ 58 h 82"/>
                  <a:gd name="T54" fmla="*/ 102 w 145"/>
                  <a:gd name="T55" fmla="*/ 57 h 82"/>
                  <a:gd name="T56" fmla="*/ 102 w 145"/>
                  <a:gd name="T57" fmla="*/ 53 h 82"/>
                  <a:gd name="T58" fmla="*/ 52 w 145"/>
                  <a:gd name="T59" fmla="*/ 24 h 82"/>
                  <a:gd name="T60" fmla="*/ 48 w 145"/>
                  <a:gd name="T61" fmla="*/ 23 h 82"/>
                  <a:gd name="T62" fmla="*/ 33 w 145"/>
                  <a:gd name="T63" fmla="*/ 0 h 82"/>
                  <a:gd name="T64" fmla="*/ 17 w 145"/>
                  <a:gd name="T65" fmla="*/ 4 h 82"/>
                  <a:gd name="T66" fmla="*/ 8 w 145"/>
                  <a:gd name="T67" fmla="*/ 9 h 82"/>
                  <a:gd name="T68" fmla="*/ 8 w 145"/>
                  <a:gd name="T69" fmla="*/ 27 h 82"/>
                  <a:gd name="T70" fmla="*/ 34 w 145"/>
                  <a:gd name="T71" fmla="*/ 42 h 82"/>
                  <a:gd name="T72" fmla="*/ 50 w 145"/>
                  <a:gd name="T73" fmla="*/ 46 h 82"/>
                  <a:gd name="T74" fmla="*/ 60 w 145"/>
                  <a:gd name="T75" fmla="*/ 45 h 82"/>
                  <a:gd name="T76" fmla="*/ 49 w 145"/>
                  <a:gd name="T77" fmla="*/ 38 h 82"/>
                  <a:gd name="T78" fmla="*/ 44 w 145"/>
                  <a:gd name="T79" fmla="*/ 37 h 82"/>
                  <a:gd name="T80" fmla="*/ 18 w 145"/>
                  <a:gd name="T81" fmla="*/ 22 h 82"/>
                  <a:gd name="T82" fmla="*/ 18 w 145"/>
                  <a:gd name="T83" fmla="*/ 14 h 82"/>
                  <a:gd name="T84" fmla="*/ 26 w 145"/>
                  <a:gd name="T85" fmla="*/ 10 h 82"/>
                  <a:gd name="T86" fmla="*/ 33 w 145"/>
                  <a:gd name="T87" fmla="*/ 8 h 82"/>
                  <a:gd name="T88" fmla="*/ 39 w 145"/>
                  <a:gd name="T89" fmla="*/ 10 h 82"/>
                  <a:gd name="T90" fmla="*/ 65 w 145"/>
                  <a:gd name="T91" fmla="*/ 25 h 82"/>
                  <a:gd name="T92" fmla="*/ 67 w 145"/>
                  <a:gd name="T93" fmla="*/ 27 h 82"/>
                  <a:gd name="T94" fmla="*/ 79 w 145"/>
                  <a:gd name="T95" fmla="*/ 34 h 82"/>
                  <a:gd name="T96" fmla="*/ 74 w 145"/>
                  <a:gd name="T97" fmla="*/ 19 h 82"/>
                  <a:gd name="T98" fmla="*/ 49 w 145"/>
                  <a:gd name="T99" fmla="*/ 4 h 82"/>
                  <a:gd name="T100" fmla="*/ 33 w 145"/>
                  <a:gd name="T101"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5" h="82">
                    <a:moveTo>
                      <a:pt x="94" y="36"/>
                    </a:moveTo>
                    <a:cubicBezTo>
                      <a:pt x="91" y="36"/>
                      <a:pt x="88" y="36"/>
                      <a:pt x="84" y="37"/>
                    </a:cubicBezTo>
                    <a:cubicBezTo>
                      <a:pt x="96" y="44"/>
                      <a:pt x="96" y="44"/>
                      <a:pt x="96" y="44"/>
                    </a:cubicBezTo>
                    <a:cubicBezTo>
                      <a:pt x="98" y="44"/>
                      <a:pt x="99" y="44"/>
                      <a:pt x="101" y="45"/>
                    </a:cubicBezTo>
                    <a:cubicBezTo>
                      <a:pt x="126" y="60"/>
                      <a:pt x="126" y="60"/>
                      <a:pt x="126" y="60"/>
                    </a:cubicBezTo>
                    <a:cubicBezTo>
                      <a:pt x="130" y="62"/>
                      <a:pt x="130" y="66"/>
                      <a:pt x="126" y="68"/>
                    </a:cubicBezTo>
                    <a:cubicBezTo>
                      <a:pt x="118" y="72"/>
                      <a:pt x="118" y="72"/>
                      <a:pt x="118" y="72"/>
                    </a:cubicBezTo>
                    <a:cubicBezTo>
                      <a:pt x="116" y="73"/>
                      <a:pt x="114" y="74"/>
                      <a:pt x="112" y="74"/>
                    </a:cubicBezTo>
                    <a:cubicBezTo>
                      <a:pt x="109" y="74"/>
                      <a:pt x="107" y="73"/>
                      <a:pt x="105" y="72"/>
                    </a:cubicBezTo>
                    <a:cubicBezTo>
                      <a:pt x="80" y="57"/>
                      <a:pt x="80" y="57"/>
                      <a:pt x="80" y="57"/>
                    </a:cubicBezTo>
                    <a:cubicBezTo>
                      <a:pt x="78" y="57"/>
                      <a:pt x="77" y="56"/>
                      <a:pt x="77" y="55"/>
                    </a:cubicBezTo>
                    <a:cubicBezTo>
                      <a:pt x="66" y="48"/>
                      <a:pt x="66" y="48"/>
                      <a:pt x="66" y="48"/>
                    </a:cubicBezTo>
                    <a:cubicBezTo>
                      <a:pt x="61" y="53"/>
                      <a:pt x="63" y="59"/>
                      <a:pt x="70" y="63"/>
                    </a:cubicBezTo>
                    <a:cubicBezTo>
                      <a:pt x="96" y="78"/>
                      <a:pt x="96" y="78"/>
                      <a:pt x="96" y="78"/>
                    </a:cubicBezTo>
                    <a:cubicBezTo>
                      <a:pt x="100" y="80"/>
                      <a:pt x="106" y="82"/>
                      <a:pt x="112" y="82"/>
                    </a:cubicBezTo>
                    <a:cubicBezTo>
                      <a:pt x="118" y="82"/>
                      <a:pt x="123" y="80"/>
                      <a:pt x="128" y="78"/>
                    </a:cubicBezTo>
                    <a:cubicBezTo>
                      <a:pt x="136" y="73"/>
                      <a:pt x="136" y="73"/>
                      <a:pt x="136" y="73"/>
                    </a:cubicBezTo>
                    <a:cubicBezTo>
                      <a:pt x="145" y="68"/>
                      <a:pt x="145" y="60"/>
                      <a:pt x="136" y="55"/>
                    </a:cubicBezTo>
                    <a:cubicBezTo>
                      <a:pt x="110" y="40"/>
                      <a:pt x="110" y="40"/>
                      <a:pt x="110" y="40"/>
                    </a:cubicBezTo>
                    <a:cubicBezTo>
                      <a:pt x="106" y="37"/>
                      <a:pt x="100" y="36"/>
                      <a:pt x="94" y="36"/>
                    </a:cubicBezTo>
                    <a:moveTo>
                      <a:pt x="48" y="23"/>
                    </a:moveTo>
                    <a:cubicBezTo>
                      <a:pt x="47" y="23"/>
                      <a:pt x="45" y="23"/>
                      <a:pt x="44" y="24"/>
                    </a:cubicBezTo>
                    <a:cubicBezTo>
                      <a:pt x="43" y="25"/>
                      <a:pt x="43" y="25"/>
                      <a:pt x="43" y="25"/>
                    </a:cubicBezTo>
                    <a:cubicBezTo>
                      <a:pt x="40" y="26"/>
                      <a:pt x="40" y="28"/>
                      <a:pt x="43" y="30"/>
                    </a:cubicBezTo>
                    <a:cubicBezTo>
                      <a:pt x="92" y="58"/>
                      <a:pt x="92" y="58"/>
                      <a:pt x="92" y="58"/>
                    </a:cubicBezTo>
                    <a:cubicBezTo>
                      <a:pt x="93" y="59"/>
                      <a:pt x="95" y="59"/>
                      <a:pt x="96" y="59"/>
                    </a:cubicBezTo>
                    <a:cubicBezTo>
                      <a:pt x="98" y="59"/>
                      <a:pt x="99" y="59"/>
                      <a:pt x="100" y="58"/>
                    </a:cubicBezTo>
                    <a:cubicBezTo>
                      <a:pt x="102" y="57"/>
                      <a:pt x="102" y="57"/>
                      <a:pt x="102" y="57"/>
                    </a:cubicBezTo>
                    <a:cubicBezTo>
                      <a:pt x="104" y="56"/>
                      <a:pt x="104" y="54"/>
                      <a:pt x="102" y="53"/>
                    </a:cubicBezTo>
                    <a:cubicBezTo>
                      <a:pt x="52" y="24"/>
                      <a:pt x="52" y="24"/>
                      <a:pt x="52" y="24"/>
                    </a:cubicBezTo>
                    <a:cubicBezTo>
                      <a:pt x="51" y="23"/>
                      <a:pt x="50" y="23"/>
                      <a:pt x="48" y="23"/>
                    </a:cubicBezTo>
                    <a:moveTo>
                      <a:pt x="33" y="0"/>
                    </a:moveTo>
                    <a:cubicBezTo>
                      <a:pt x="27" y="0"/>
                      <a:pt x="21" y="2"/>
                      <a:pt x="17" y="4"/>
                    </a:cubicBezTo>
                    <a:cubicBezTo>
                      <a:pt x="8" y="9"/>
                      <a:pt x="8" y="9"/>
                      <a:pt x="8" y="9"/>
                    </a:cubicBezTo>
                    <a:cubicBezTo>
                      <a:pt x="0" y="14"/>
                      <a:pt x="0" y="22"/>
                      <a:pt x="8" y="27"/>
                    </a:cubicBezTo>
                    <a:cubicBezTo>
                      <a:pt x="34" y="42"/>
                      <a:pt x="34" y="42"/>
                      <a:pt x="34" y="42"/>
                    </a:cubicBezTo>
                    <a:cubicBezTo>
                      <a:pt x="38" y="45"/>
                      <a:pt x="44" y="46"/>
                      <a:pt x="50" y="46"/>
                    </a:cubicBezTo>
                    <a:cubicBezTo>
                      <a:pt x="53" y="46"/>
                      <a:pt x="57" y="46"/>
                      <a:pt x="60" y="45"/>
                    </a:cubicBezTo>
                    <a:cubicBezTo>
                      <a:pt x="49" y="38"/>
                      <a:pt x="49" y="38"/>
                      <a:pt x="49" y="38"/>
                    </a:cubicBezTo>
                    <a:cubicBezTo>
                      <a:pt x="47" y="38"/>
                      <a:pt x="45" y="38"/>
                      <a:pt x="44" y="37"/>
                    </a:cubicBezTo>
                    <a:cubicBezTo>
                      <a:pt x="18" y="22"/>
                      <a:pt x="18" y="22"/>
                      <a:pt x="18" y="22"/>
                    </a:cubicBezTo>
                    <a:cubicBezTo>
                      <a:pt x="14" y="20"/>
                      <a:pt x="14" y="16"/>
                      <a:pt x="18" y="14"/>
                    </a:cubicBezTo>
                    <a:cubicBezTo>
                      <a:pt x="26" y="10"/>
                      <a:pt x="26" y="10"/>
                      <a:pt x="26" y="10"/>
                    </a:cubicBezTo>
                    <a:cubicBezTo>
                      <a:pt x="28" y="9"/>
                      <a:pt x="30" y="8"/>
                      <a:pt x="33" y="8"/>
                    </a:cubicBezTo>
                    <a:cubicBezTo>
                      <a:pt x="35" y="8"/>
                      <a:pt x="37" y="9"/>
                      <a:pt x="39" y="10"/>
                    </a:cubicBezTo>
                    <a:cubicBezTo>
                      <a:pt x="65" y="25"/>
                      <a:pt x="65" y="25"/>
                      <a:pt x="65" y="25"/>
                    </a:cubicBezTo>
                    <a:cubicBezTo>
                      <a:pt x="66" y="25"/>
                      <a:pt x="67" y="26"/>
                      <a:pt x="67" y="27"/>
                    </a:cubicBezTo>
                    <a:cubicBezTo>
                      <a:pt x="79" y="34"/>
                      <a:pt x="79" y="34"/>
                      <a:pt x="79" y="34"/>
                    </a:cubicBezTo>
                    <a:cubicBezTo>
                      <a:pt x="83" y="29"/>
                      <a:pt x="81" y="23"/>
                      <a:pt x="74" y="19"/>
                    </a:cubicBezTo>
                    <a:cubicBezTo>
                      <a:pt x="49" y="4"/>
                      <a:pt x="49" y="4"/>
                      <a:pt x="49" y="4"/>
                    </a:cubicBezTo>
                    <a:cubicBezTo>
                      <a:pt x="44" y="2"/>
                      <a:pt x="38" y="0"/>
                      <a:pt x="33"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16" name="Freeform 54">
                <a:extLst>
                  <a:ext uri="{FF2B5EF4-FFF2-40B4-BE49-F238E27FC236}">
                    <a16:creationId xmlns:a16="http://schemas.microsoft.com/office/drawing/2014/main" id="{7FE057D5-CB95-0B31-D052-52C75FC8D562}"/>
                  </a:ext>
                </a:extLst>
              </p:cNvPr>
              <p:cNvSpPr>
                <a:spLocks noEditPoints="1"/>
              </p:cNvSpPr>
              <p:nvPr/>
            </p:nvSpPr>
            <p:spPr bwMode="auto">
              <a:xfrm>
                <a:off x="13461" y="3276"/>
                <a:ext cx="620" cy="588"/>
              </a:xfrm>
              <a:custGeom>
                <a:avLst/>
                <a:gdLst>
                  <a:gd name="T0" fmla="*/ 86 w 123"/>
                  <a:gd name="T1" fmla="*/ 74 h 117"/>
                  <a:gd name="T2" fmla="*/ 85 w 123"/>
                  <a:gd name="T3" fmla="*/ 74 h 117"/>
                  <a:gd name="T4" fmla="*/ 69 w 123"/>
                  <a:gd name="T5" fmla="*/ 76 h 117"/>
                  <a:gd name="T6" fmla="*/ 68 w 123"/>
                  <a:gd name="T7" fmla="*/ 76 h 117"/>
                  <a:gd name="T8" fmla="*/ 68 w 123"/>
                  <a:gd name="T9" fmla="*/ 76 h 117"/>
                  <a:gd name="T10" fmla="*/ 79 w 123"/>
                  <a:gd name="T11" fmla="*/ 114 h 117"/>
                  <a:gd name="T12" fmla="*/ 86 w 123"/>
                  <a:gd name="T13" fmla="*/ 117 h 117"/>
                  <a:gd name="T14" fmla="*/ 87 w 123"/>
                  <a:gd name="T15" fmla="*/ 117 h 117"/>
                  <a:gd name="T16" fmla="*/ 98 w 123"/>
                  <a:gd name="T17" fmla="*/ 116 h 117"/>
                  <a:gd name="T18" fmla="*/ 103 w 123"/>
                  <a:gd name="T19" fmla="*/ 111 h 117"/>
                  <a:gd name="T20" fmla="*/ 86 w 123"/>
                  <a:gd name="T21" fmla="*/ 74 h 117"/>
                  <a:gd name="T22" fmla="*/ 86 w 123"/>
                  <a:gd name="T23" fmla="*/ 65 h 117"/>
                  <a:gd name="T24" fmla="*/ 75 w 123"/>
                  <a:gd name="T25" fmla="*/ 67 h 117"/>
                  <a:gd name="T26" fmla="*/ 63 w 123"/>
                  <a:gd name="T27" fmla="*/ 68 h 117"/>
                  <a:gd name="T28" fmla="*/ 62 w 123"/>
                  <a:gd name="T29" fmla="*/ 68 h 117"/>
                  <a:gd name="T30" fmla="*/ 63 w 123"/>
                  <a:gd name="T31" fmla="*/ 71 h 117"/>
                  <a:gd name="T32" fmla="*/ 67 w 123"/>
                  <a:gd name="T33" fmla="*/ 73 h 117"/>
                  <a:gd name="T34" fmla="*/ 68 w 123"/>
                  <a:gd name="T35" fmla="*/ 73 h 117"/>
                  <a:gd name="T36" fmla="*/ 68 w 123"/>
                  <a:gd name="T37" fmla="*/ 73 h 117"/>
                  <a:gd name="T38" fmla="*/ 84 w 123"/>
                  <a:gd name="T39" fmla="*/ 71 h 117"/>
                  <a:gd name="T40" fmla="*/ 86 w 123"/>
                  <a:gd name="T41" fmla="*/ 71 h 117"/>
                  <a:gd name="T42" fmla="*/ 88 w 123"/>
                  <a:gd name="T43" fmla="*/ 68 h 117"/>
                  <a:gd name="T44" fmla="*/ 86 w 123"/>
                  <a:gd name="T45" fmla="*/ 65 h 117"/>
                  <a:gd name="T46" fmla="*/ 62 w 123"/>
                  <a:gd name="T47" fmla="*/ 57 h 117"/>
                  <a:gd name="T48" fmla="*/ 21 w 123"/>
                  <a:gd name="T49" fmla="*/ 38 h 117"/>
                  <a:gd name="T50" fmla="*/ 53 w 123"/>
                  <a:gd name="T51" fmla="*/ 9 h 117"/>
                  <a:gd name="T52" fmla="*/ 62 w 123"/>
                  <a:gd name="T53" fmla="*/ 8 h 117"/>
                  <a:gd name="T54" fmla="*/ 104 w 123"/>
                  <a:gd name="T55" fmla="*/ 27 h 117"/>
                  <a:gd name="T56" fmla="*/ 71 w 123"/>
                  <a:gd name="T57" fmla="*/ 57 h 117"/>
                  <a:gd name="T58" fmla="*/ 62 w 123"/>
                  <a:gd name="T59" fmla="*/ 57 h 117"/>
                  <a:gd name="T60" fmla="*/ 62 w 123"/>
                  <a:gd name="T61" fmla="*/ 0 h 117"/>
                  <a:gd name="T62" fmla="*/ 50 w 123"/>
                  <a:gd name="T63" fmla="*/ 1 h 117"/>
                  <a:gd name="T64" fmla="*/ 7 w 123"/>
                  <a:gd name="T65" fmla="*/ 40 h 117"/>
                  <a:gd name="T66" fmla="*/ 61 w 123"/>
                  <a:gd name="T67" fmla="*/ 65 h 117"/>
                  <a:gd name="T68" fmla="*/ 62 w 123"/>
                  <a:gd name="T69" fmla="*/ 65 h 117"/>
                  <a:gd name="T70" fmla="*/ 74 w 123"/>
                  <a:gd name="T71" fmla="*/ 65 h 117"/>
                  <a:gd name="T72" fmla="*/ 86 w 123"/>
                  <a:gd name="T73" fmla="*/ 62 h 117"/>
                  <a:gd name="T74" fmla="*/ 118 w 123"/>
                  <a:gd name="T75" fmla="*/ 26 h 117"/>
                  <a:gd name="T76" fmla="*/ 62 w 123"/>
                  <a:gd name="T77"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3" h="117">
                    <a:moveTo>
                      <a:pt x="86" y="74"/>
                    </a:moveTo>
                    <a:cubicBezTo>
                      <a:pt x="86" y="74"/>
                      <a:pt x="86" y="74"/>
                      <a:pt x="85" y="74"/>
                    </a:cubicBezTo>
                    <a:cubicBezTo>
                      <a:pt x="69" y="76"/>
                      <a:pt x="69" y="76"/>
                      <a:pt x="69" y="76"/>
                    </a:cubicBezTo>
                    <a:cubicBezTo>
                      <a:pt x="69" y="76"/>
                      <a:pt x="69" y="76"/>
                      <a:pt x="68" y="76"/>
                    </a:cubicBezTo>
                    <a:cubicBezTo>
                      <a:pt x="68" y="76"/>
                      <a:pt x="68" y="76"/>
                      <a:pt x="68" y="76"/>
                    </a:cubicBezTo>
                    <a:cubicBezTo>
                      <a:pt x="79" y="114"/>
                      <a:pt x="79" y="114"/>
                      <a:pt x="79" y="114"/>
                    </a:cubicBezTo>
                    <a:cubicBezTo>
                      <a:pt x="80" y="116"/>
                      <a:pt x="83" y="117"/>
                      <a:pt x="86" y="117"/>
                    </a:cubicBezTo>
                    <a:cubicBezTo>
                      <a:pt x="86" y="117"/>
                      <a:pt x="87" y="117"/>
                      <a:pt x="87" y="117"/>
                    </a:cubicBezTo>
                    <a:cubicBezTo>
                      <a:pt x="98" y="116"/>
                      <a:pt x="98" y="116"/>
                      <a:pt x="98" y="116"/>
                    </a:cubicBezTo>
                    <a:cubicBezTo>
                      <a:pt x="102" y="115"/>
                      <a:pt x="104" y="113"/>
                      <a:pt x="103" y="111"/>
                    </a:cubicBezTo>
                    <a:cubicBezTo>
                      <a:pt x="86" y="74"/>
                      <a:pt x="86" y="74"/>
                      <a:pt x="86" y="74"/>
                    </a:cubicBezTo>
                    <a:moveTo>
                      <a:pt x="86" y="65"/>
                    </a:moveTo>
                    <a:cubicBezTo>
                      <a:pt x="83" y="66"/>
                      <a:pt x="79" y="67"/>
                      <a:pt x="75" y="67"/>
                    </a:cubicBezTo>
                    <a:cubicBezTo>
                      <a:pt x="71" y="68"/>
                      <a:pt x="67" y="68"/>
                      <a:pt x="63" y="68"/>
                    </a:cubicBezTo>
                    <a:cubicBezTo>
                      <a:pt x="62" y="68"/>
                      <a:pt x="62" y="68"/>
                      <a:pt x="62" y="68"/>
                    </a:cubicBezTo>
                    <a:cubicBezTo>
                      <a:pt x="63" y="71"/>
                      <a:pt x="63" y="71"/>
                      <a:pt x="63" y="71"/>
                    </a:cubicBezTo>
                    <a:cubicBezTo>
                      <a:pt x="64" y="73"/>
                      <a:pt x="65" y="73"/>
                      <a:pt x="67" y="73"/>
                    </a:cubicBezTo>
                    <a:cubicBezTo>
                      <a:pt x="67" y="73"/>
                      <a:pt x="67" y="73"/>
                      <a:pt x="68" y="73"/>
                    </a:cubicBezTo>
                    <a:cubicBezTo>
                      <a:pt x="68" y="73"/>
                      <a:pt x="68" y="73"/>
                      <a:pt x="68" y="73"/>
                    </a:cubicBezTo>
                    <a:cubicBezTo>
                      <a:pt x="84" y="71"/>
                      <a:pt x="84" y="71"/>
                      <a:pt x="84" y="71"/>
                    </a:cubicBezTo>
                    <a:cubicBezTo>
                      <a:pt x="85" y="71"/>
                      <a:pt x="85" y="71"/>
                      <a:pt x="86" y="71"/>
                    </a:cubicBezTo>
                    <a:cubicBezTo>
                      <a:pt x="87" y="71"/>
                      <a:pt x="88" y="69"/>
                      <a:pt x="88" y="68"/>
                    </a:cubicBezTo>
                    <a:cubicBezTo>
                      <a:pt x="86" y="65"/>
                      <a:pt x="86" y="65"/>
                      <a:pt x="86" y="65"/>
                    </a:cubicBezTo>
                    <a:moveTo>
                      <a:pt x="62" y="57"/>
                    </a:moveTo>
                    <a:cubicBezTo>
                      <a:pt x="43" y="57"/>
                      <a:pt x="25" y="49"/>
                      <a:pt x="21" y="38"/>
                    </a:cubicBezTo>
                    <a:cubicBezTo>
                      <a:pt x="16" y="25"/>
                      <a:pt x="30" y="12"/>
                      <a:pt x="53" y="9"/>
                    </a:cubicBezTo>
                    <a:cubicBezTo>
                      <a:pt x="56" y="8"/>
                      <a:pt x="59" y="8"/>
                      <a:pt x="62" y="8"/>
                    </a:cubicBezTo>
                    <a:cubicBezTo>
                      <a:pt x="82" y="8"/>
                      <a:pt x="99" y="16"/>
                      <a:pt x="104" y="27"/>
                    </a:cubicBezTo>
                    <a:cubicBezTo>
                      <a:pt x="109" y="41"/>
                      <a:pt x="94" y="54"/>
                      <a:pt x="71" y="57"/>
                    </a:cubicBezTo>
                    <a:cubicBezTo>
                      <a:pt x="68" y="57"/>
                      <a:pt x="65" y="57"/>
                      <a:pt x="62" y="57"/>
                    </a:cubicBezTo>
                    <a:moveTo>
                      <a:pt x="62" y="0"/>
                    </a:moveTo>
                    <a:cubicBezTo>
                      <a:pt x="58" y="0"/>
                      <a:pt x="54" y="0"/>
                      <a:pt x="50" y="1"/>
                    </a:cubicBezTo>
                    <a:cubicBezTo>
                      <a:pt x="20" y="5"/>
                      <a:pt x="0" y="22"/>
                      <a:pt x="7" y="40"/>
                    </a:cubicBezTo>
                    <a:cubicBezTo>
                      <a:pt x="13" y="55"/>
                      <a:pt x="36" y="65"/>
                      <a:pt x="61" y="65"/>
                    </a:cubicBezTo>
                    <a:cubicBezTo>
                      <a:pt x="62" y="65"/>
                      <a:pt x="62" y="65"/>
                      <a:pt x="62" y="65"/>
                    </a:cubicBezTo>
                    <a:cubicBezTo>
                      <a:pt x="66" y="65"/>
                      <a:pt x="70" y="65"/>
                      <a:pt x="74" y="65"/>
                    </a:cubicBezTo>
                    <a:cubicBezTo>
                      <a:pt x="78" y="64"/>
                      <a:pt x="82" y="63"/>
                      <a:pt x="86" y="62"/>
                    </a:cubicBezTo>
                    <a:cubicBezTo>
                      <a:pt x="110" y="56"/>
                      <a:pt x="123" y="41"/>
                      <a:pt x="118" y="26"/>
                    </a:cubicBezTo>
                    <a:cubicBezTo>
                      <a:pt x="112" y="10"/>
                      <a:pt x="88" y="0"/>
                      <a:pt x="62"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17" name="Freeform 55">
                <a:extLst>
                  <a:ext uri="{FF2B5EF4-FFF2-40B4-BE49-F238E27FC236}">
                    <a16:creationId xmlns:a16="http://schemas.microsoft.com/office/drawing/2014/main" id="{7D66D185-7FE5-04AF-7894-710A5FECF2BD}"/>
                  </a:ext>
                </a:extLst>
              </p:cNvPr>
              <p:cNvSpPr>
                <a:spLocks noEditPoints="1"/>
              </p:cNvSpPr>
              <p:nvPr/>
            </p:nvSpPr>
            <p:spPr bwMode="auto">
              <a:xfrm>
                <a:off x="8829" y="5674"/>
                <a:ext cx="433" cy="418"/>
              </a:xfrm>
              <a:custGeom>
                <a:avLst/>
                <a:gdLst>
                  <a:gd name="T0" fmla="*/ 43 w 86"/>
                  <a:gd name="T1" fmla="*/ 77 h 83"/>
                  <a:gd name="T2" fmla="*/ 37 w 86"/>
                  <a:gd name="T3" fmla="*/ 76 h 83"/>
                  <a:gd name="T4" fmla="*/ 14 w 86"/>
                  <a:gd name="T5" fmla="*/ 56 h 83"/>
                  <a:gd name="T6" fmla="*/ 43 w 86"/>
                  <a:gd name="T7" fmla="*/ 42 h 83"/>
                  <a:gd name="T8" fmla="*/ 50 w 86"/>
                  <a:gd name="T9" fmla="*/ 43 h 83"/>
                  <a:gd name="T10" fmla="*/ 73 w 86"/>
                  <a:gd name="T11" fmla="*/ 63 h 83"/>
                  <a:gd name="T12" fmla="*/ 43 w 86"/>
                  <a:gd name="T13" fmla="*/ 77 h 83"/>
                  <a:gd name="T14" fmla="*/ 43 w 86"/>
                  <a:gd name="T15" fmla="*/ 37 h 83"/>
                  <a:gd name="T16" fmla="*/ 43 w 86"/>
                  <a:gd name="T17" fmla="*/ 37 h 83"/>
                  <a:gd name="T18" fmla="*/ 4 w 86"/>
                  <a:gd name="T19" fmla="*/ 55 h 83"/>
                  <a:gd name="T20" fmla="*/ 35 w 86"/>
                  <a:gd name="T21" fmla="*/ 82 h 83"/>
                  <a:gd name="T22" fmla="*/ 43 w 86"/>
                  <a:gd name="T23" fmla="*/ 83 h 83"/>
                  <a:gd name="T24" fmla="*/ 82 w 86"/>
                  <a:gd name="T25" fmla="*/ 64 h 83"/>
                  <a:gd name="T26" fmla="*/ 60 w 86"/>
                  <a:gd name="T27" fmla="*/ 39 h 83"/>
                  <a:gd name="T28" fmla="*/ 52 w 86"/>
                  <a:gd name="T29" fmla="*/ 37 h 83"/>
                  <a:gd name="T30" fmla="*/ 43 w 86"/>
                  <a:gd name="T31" fmla="*/ 37 h 83"/>
                  <a:gd name="T32" fmla="*/ 47 w 86"/>
                  <a:gd name="T33" fmla="*/ 31 h 83"/>
                  <a:gd name="T34" fmla="*/ 44 w 86"/>
                  <a:gd name="T35" fmla="*/ 32 h 83"/>
                  <a:gd name="T36" fmla="*/ 43 w 86"/>
                  <a:gd name="T37" fmla="*/ 35 h 83"/>
                  <a:gd name="T38" fmla="*/ 44 w 86"/>
                  <a:gd name="T39" fmla="*/ 35 h 83"/>
                  <a:gd name="T40" fmla="*/ 52 w 86"/>
                  <a:gd name="T41" fmla="*/ 35 h 83"/>
                  <a:gd name="T42" fmla="*/ 60 w 86"/>
                  <a:gd name="T43" fmla="*/ 37 h 83"/>
                  <a:gd name="T44" fmla="*/ 61 w 86"/>
                  <a:gd name="T45" fmla="*/ 34 h 83"/>
                  <a:gd name="T46" fmla="*/ 60 w 86"/>
                  <a:gd name="T47" fmla="*/ 32 h 83"/>
                  <a:gd name="T48" fmla="*/ 59 w 86"/>
                  <a:gd name="T49" fmla="*/ 32 h 83"/>
                  <a:gd name="T50" fmla="*/ 48 w 86"/>
                  <a:gd name="T51" fmla="*/ 31 h 83"/>
                  <a:gd name="T52" fmla="*/ 47 w 86"/>
                  <a:gd name="T53" fmla="*/ 31 h 83"/>
                  <a:gd name="T54" fmla="*/ 60 w 86"/>
                  <a:gd name="T55" fmla="*/ 0 h 83"/>
                  <a:gd name="T56" fmla="*/ 55 w 86"/>
                  <a:gd name="T57" fmla="*/ 2 h 83"/>
                  <a:gd name="T58" fmla="*/ 47 w 86"/>
                  <a:gd name="T59" fmla="*/ 29 h 83"/>
                  <a:gd name="T60" fmla="*/ 48 w 86"/>
                  <a:gd name="T61" fmla="*/ 29 h 83"/>
                  <a:gd name="T62" fmla="*/ 60 w 86"/>
                  <a:gd name="T63" fmla="*/ 30 h 83"/>
                  <a:gd name="T64" fmla="*/ 60 w 86"/>
                  <a:gd name="T65" fmla="*/ 31 h 83"/>
                  <a:gd name="T66" fmla="*/ 72 w 86"/>
                  <a:gd name="T67" fmla="*/ 4 h 83"/>
                  <a:gd name="T68" fmla="*/ 69 w 86"/>
                  <a:gd name="T69" fmla="*/ 1 h 83"/>
                  <a:gd name="T70" fmla="*/ 61 w 86"/>
                  <a:gd name="T71" fmla="*/ 0 h 83"/>
                  <a:gd name="T72" fmla="*/ 60 w 86"/>
                  <a:gd name="T73"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6" h="83">
                    <a:moveTo>
                      <a:pt x="43" y="77"/>
                    </a:moveTo>
                    <a:cubicBezTo>
                      <a:pt x="41" y="77"/>
                      <a:pt x="39" y="77"/>
                      <a:pt x="37" y="76"/>
                    </a:cubicBezTo>
                    <a:cubicBezTo>
                      <a:pt x="21" y="74"/>
                      <a:pt x="11" y="65"/>
                      <a:pt x="14" y="56"/>
                    </a:cubicBezTo>
                    <a:cubicBezTo>
                      <a:pt x="17" y="48"/>
                      <a:pt x="30" y="42"/>
                      <a:pt x="43" y="42"/>
                    </a:cubicBezTo>
                    <a:cubicBezTo>
                      <a:pt x="46" y="42"/>
                      <a:pt x="48" y="42"/>
                      <a:pt x="50" y="43"/>
                    </a:cubicBezTo>
                    <a:cubicBezTo>
                      <a:pt x="66" y="45"/>
                      <a:pt x="76" y="54"/>
                      <a:pt x="73" y="63"/>
                    </a:cubicBezTo>
                    <a:cubicBezTo>
                      <a:pt x="70" y="71"/>
                      <a:pt x="57" y="77"/>
                      <a:pt x="43" y="77"/>
                    </a:cubicBezTo>
                    <a:moveTo>
                      <a:pt x="43" y="37"/>
                    </a:moveTo>
                    <a:cubicBezTo>
                      <a:pt x="43" y="37"/>
                      <a:pt x="43" y="37"/>
                      <a:pt x="43" y="37"/>
                    </a:cubicBezTo>
                    <a:cubicBezTo>
                      <a:pt x="25" y="37"/>
                      <a:pt x="8" y="44"/>
                      <a:pt x="4" y="55"/>
                    </a:cubicBezTo>
                    <a:cubicBezTo>
                      <a:pt x="0" y="67"/>
                      <a:pt x="13" y="79"/>
                      <a:pt x="35" y="82"/>
                    </a:cubicBezTo>
                    <a:cubicBezTo>
                      <a:pt x="38" y="82"/>
                      <a:pt x="41" y="83"/>
                      <a:pt x="43" y="83"/>
                    </a:cubicBezTo>
                    <a:cubicBezTo>
                      <a:pt x="62" y="83"/>
                      <a:pt x="78" y="75"/>
                      <a:pt x="82" y="64"/>
                    </a:cubicBezTo>
                    <a:cubicBezTo>
                      <a:pt x="86" y="54"/>
                      <a:pt x="77" y="43"/>
                      <a:pt x="60" y="39"/>
                    </a:cubicBezTo>
                    <a:cubicBezTo>
                      <a:pt x="58" y="38"/>
                      <a:pt x="55" y="37"/>
                      <a:pt x="52" y="37"/>
                    </a:cubicBezTo>
                    <a:cubicBezTo>
                      <a:pt x="49" y="37"/>
                      <a:pt x="46" y="37"/>
                      <a:pt x="43" y="37"/>
                    </a:cubicBezTo>
                    <a:moveTo>
                      <a:pt x="47" y="31"/>
                    </a:moveTo>
                    <a:cubicBezTo>
                      <a:pt x="46" y="31"/>
                      <a:pt x="44" y="31"/>
                      <a:pt x="44" y="32"/>
                    </a:cubicBezTo>
                    <a:cubicBezTo>
                      <a:pt x="43" y="35"/>
                      <a:pt x="43" y="35"/>
                      <a:pt x="43" y="35"/>
                    </a:cubicBezTo>
                    <a:cubicBezTo>
                      <a:pt x="43" y="35"/>
                      <a:pt x="44" y="35"/>
                      <a:pt x="44" y="35"/>
                    </a:cubicBezTo>
                    <a:cubicBezTo>
                      <a:pt x="47" y="35"/>
                      <a:pt x="49" y="35"/>
                      <a:pt x="52" y="35"/>
                    </a:cubicBezTo>
                    <a:cubicBezTo>
                      <a:pt x="55" y="36"/>
                      <a:pt x="58" y="36"/>
                      <a:pt x="60" y="37"/>
                    </a:cubicBezTo>
                    <a:cubicBezTo>
                      <a:pt x="61" y="34"/>
                      <a:pt x="61" y="34"/>
                      <a:pt x="61" y="34"/>
                    </a:cubicBezTo>
                    <a:cubicBezTo>
                      <a:pt x="62" y="34"/>
                      <a:pt x="61" y="33"/>
                      <a:pt x="60" y="32"/>
                    </a:cubicBezTo>
                    <a:cubicBezTo>
                      <a:pt x="59" y="32"/>
                      <a:pt x="59" y="32"/>
                      <a:pt x="59" y="32"/>
                    </a:cubicBezTo>
                    <a:cubicBezTo>
                      <a:pt x="48" y="31"/>
                      <a:pt x="48" y="31"/>
                      <a:pt x="48" y="31"/>
                    </a:cubicBezTo>
                    <a:cubicBezTo>
                      <a:pt x="47" y="31"/>
                      <a:pt x="47" y="31"/>
                      <a:pt x="47" y="31"/>
                    </a:cubicBezTo>
                    <a:moveTo>
                      <a:pt x="60" y="0"/>
                    </a:moveTo>
                    <a:cubicBezTo>
                      <a:pt x="58" y="0"/>
                      <a:pt x="56" y="1"/>
                      <a:pt x="55" y="2"/>
                    </a:cubicBezTo>
                    <a:cubicBezTo>
                      <a:pt x="47" y="29"/>
                      <a:pt x="47" y="29"/>
                      <a:pt x="47" y="29"/>
                    </a:cubicBezTo>
                    <a:cubicBezTo>
                      <a:pt x="48" y="29"/>
                      <a:pt x="48" y="29"/>
                      <a:pt x="48" y="29"/>
                    </a:cubicBezTo>
                    <a:cubicBezTo>
                      <a:pt x="60" y="30"/>
                      <a:pt x="60" y="30"/>
                      <a:pt x="60" y="30"/>
                    </a:cubicBezTo>
                    <a:cubicBezTo>
                      <a:pt x="60" y="31"/>
                      <a:pt x="60" y="31"/>
                      <a:pt x="60" y="31"/>
                    </a:cubicBezTo>
                    <a:cubicBezTo>
                      <a:pt x="72" y="4"/>
                      <a:pt x="72" y="4"/>
                      <a:pt x="72" y="4"/>
                    </a:cubicBezTo>
                    <a:cubicBezTo>
                      <a:pt x="73" y="3"/>
                      <a:pt x="71" y="1"/>
                      <a:pt x="69" y="1"/>
                    </a:cubicBezTo>
                    <a:cubicBezTo>
                      <a:pt x="61" y="0"/>
                      <a:pt x="61" y="0"/>
                      <a:pt x="61" y="0"/>
                    </a:cubicBezTo>
                    <a:cubicBezTo>
                      <a:pt x="61" y="0"/>
                      <a:pt x="60" y="0"/>
                      <a:pt x="60"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18" name="Freeform 56">
                <a:extLst>
                  <a:ext uri="{FF2B5EF4-FFF2-40B4-BE49-F238E27FC236}">
                    <a16:creationId xmlns:a16="http://schemas.microsoft.com/office/drawing/2014/main" id="{ED399676-3F61-72EE-AF07-60F0D38D5657}"/>
                  </a:ext>
                </a:extLst>
              </p:cNvPr>
              <p:cNvSpPr>
                <a:spLocks/>
              </p:cNvSpPr>
              <p:nvPr/>
            </p:nvSpPr>
            <p:spPr bwMode="auto">
              <a:xfrm>
                <a:off x="12303" y="2868"/>
                <a:ext cx="192" cy="111"/>
              </a:xfrm>
              <a:custGeom>
                <a:avLst/>
                <a:gdLst>
                  <a:gd name="T0" fmla="*/ 136 w 192"/>
                  <a:gd name="T1" fmla="*/ 0 h 111"/>
                  <a:gd name="T2" fmla="*/ 0 w 192"/>
                  <a:gd name="T3" fmla="*/ 81 h 111"/>
                  <a:gd name="T4" fmla="*/ 51 w 192"/>
                  <a:gd name="T5" fmla="*/ 111 h 111"/>
                  <a:gd name="T6" fmla="*/ 192 w 192"/>
                  <a:gd name="T7" fmla="*/ 31 h 111"/>
                  <a:gd name="T8" fmla="*/ 136 w 192"/>
                  <a:gd name="T9" fmla="*/ 0 h 111"/>
                </a:gdLst>
                <a:ahLst/>
                <a:cxnLst>
                  <a:cxn ang="0">
                    <a:pos x="T0" y="T1"/>
                  </a:cxn>
                  <a:cxn ang="0">
                    <a:pos x="T2" y="T3"/>
                  </a:cxn>
                  <a:cxn ang="0">
                    <a:pos x="T4" y="T5"/>
                  </a:cxn>
                  <a:cxn ang="0">
                    <a:pos x="T6" y="T7"/>
                  </a:cxn>
                  <a:cxn ang="0">
                    <a:pos x="T8" y="T9"/>
                  </a:cxn>
                </a:cxnLst>
                <a:rect l="0" t="0" r="r" b="b"/>
                <a:pathLst>
                  <a:path w="192" h="111">
                    <a:moveTo>
                      <a:pt x="136" y="0"/>
                    </a:moveTo>
                    <a:lnTo>
                      <a:pt x="0" y="81"/>
                    </a:lnTo>
                    <a:lnTo>
                      <a:pt x="51" y="111"/>
                    </a:lnTo>
                    <a:lnTo>
                      <a:pt x="192" y="31"/>
                    </a:lnTo>
                    <a:lnTo>
                      <a:pt x="136"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19" name="Freeform 57">
                <a:extLst>
                  <a:ext uri="{FF2B5EF4-FFF2-40B4-BE49-F238E27FC236}">
                    <a16:creationId xmlns:a16="http://schemas.microsoft.com/office/drawing/2014/main" id="{7BB0B156-3276-8F8C-DFAC-DFFA9E91BA64}"/>
                  </a:ext>
                </a:extLst>
              </p:cNvPr>
              <p:cNvSpPr>
                <a:spLocks/>
              </p:cNvSpPr>
              <p:nvPr/>
            </p:nvSpPr>
            <p:spPr bwMode="auto">
              <a:xfrm>
                <a:off x="12303" y="2868"/>
                <a:ext cx="192" cy="111"/>
              </a:xfrm>
              <a:custGeom>
                <a:avLst/>
                <a:gdLst>
                  <a:gd name="T0" fmla="*/ 136 w 192"/>
                  <a:gd name="T1" fmla="*/ 0 h 111"/>
                  <a:gd name="T2" fmla="*/ 0 w 192"/>
                  <a:gd name="T3" fmla="*/ 81 h 111"/>
                  <a:gd name="T4" fmla="*/ 51 w 192"/>
                  <a:gd name="T5" fmla="*/ 111 h 111"/>
                  <a:gd name="T6" fmla="*/ 192 w 192"/>
                  <a:gd name="T7" fmla="*/ 31 h 111"/>
                  <a:gd name="T8" fmla="*/ 136 w 192"/>
                  <a:gd name="T9" fmla="*/ 0 h 111"/>
                </a:gdLst>
                <a:ahLst/>
                <a:cxnLst>
                  <a:cxn ang="0">
                    <a:pos x="T0" y="T1"/>
                  </a:cxn>
                  <a:cxn ang="0">
                    <a:pos x="T2" y="T3"/>
                  </a:cxn>
                  <a:cxn ang="0">
                    <a:pos x="T4" y="T5"/>
                  </a:cxn>
                  <a:cxn ang="0">
                    <a:pos x="T6" y="T7"/>
                  </a:cxn>
                  <a:cxn ang="0">
                    <a:pos x="T8" y="T9"/>
                  </a:cxn>
                </a:cxnLst>
                <a:rect l="0" t="0" r="r" b="b"/>
                <a:pathLst>
                  <a:path w="192" h="111">
                    <a:moveTo>
                      <a:pt x="136" y="0"/>
                    </a:moveTo>
                    <a:lnTo>
                      <a:pt x="0" y="81"/>
                    </a:lnTo>
                    <a:lnTo>
                      <a:pt x="51" y="111"/>
                    </a:lnTo>
                    <a:lnTo>
                      <a:pt x="192" y="31"/>
                    </a:lnTo>
                    <a:lnTo>
                      <a:pt x="1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20" name="Freeform 58">
                <a:extLst>
                  <a:ext uri="{FF2B5EF4-FFF2-40B4-BE49-F238E27FC236}">
                    <a16:creationId xmlns:a16="http://schemas.microsoft.com/office/drawing/2014/main" id="{6506003C-17F3-0195-3091-C65C52A623B2}"/>
                  </a:ext>
                </a:extLst>
              </p:cNvPr>
              <p:cNvSpPr>
                <a:spLocks/>
              </p:cNvSpPr>
              <p:nvPr/>
            </p:nvSpPr>
            <p:spPr bwMode="auto">
              <a:xfrm>
                <a:off x="12344" y="2893"/>
                <a:ext cx="226" cy="126"/>
              </a:xfrm>
              <a:custGeom>
                <a:avLst/>
                <a:gdLst>
                  <a:gd name="T0" fmla="*/ 36 w 45"/>
                  <a:gd name="T1" fmla="*/ 0 h 25"/>
                  <a:gd name="T2" fmla="*/ 34 w 45"/>
                  <a:gd name="T3" fmla="*/ 0 h 25"/>
                  <a:gd name="T4" fmla="*/ 1 w 45"/>
                  <a:gd name="T5" fmla="*/ 20 h 25"/>
                  <a:gd name="T6" fmla="*/ 0 w 45"/>
                  <a:gd name="T7" fmla="*/ 21 h 25"/>
                  <a:gd name="T8" fmla="*/ 0 w 45"/>
                  <a:gd name="T9" fmla="*/ 24 h 25"/>
                  <a:gd name="T10" fmla="*/ 2 w 45"/>
                  <a:gd name="T11" fmla="*/ 25 h 25"/>
                  <a:gd name="T12" fmla="*/ 4 w 45"/>
                  <a:gd name="T13" fmla="*/ 25 h 25"/>
                  <a:gd name="T14" fmla="*/ 44 w 45"/>
                  <a:gd name="T15" fmla="*/ 2 h 25"/>
                  <a:gd name="T16" fmla="*/ 42 w 45"/>
                  <a:gd name="T17" fmla="*/ 0 h 25"/>
                  <a:gd name="T18" fmla="*/ 36 w 45"/>
                  <a:gd name="T19" fmla="*/ 0 h 25"/>
                  <a:gd name="T20" fmla="*/ 36 w 45"/>
                  <a:gd name="T2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5">
                    <a:moveTo>
                      <a:pt x="36" y="0"/>
                    </a:moveTo>
                    <a:cubicBezTo>
                      <a:pt x="35" y="0"/>
                      <a:pt x="35" y="0"/>
                      <a:pt x="34" y="0"/>
                    </a:cubicBezTo>
                    <a:cubicBezTo>
                      <a:pt x="1" y="20"/>
                      <a:pt x="1" y="20"/>
                      <a:pt x="1" y="20"/>
                    </a:cubicBezTo>
                    <a:cubicBezTo>
                      <a:pt x="0" y="20"/>
                      <a:pt x="0" y="20"/>
                      <a:pt x="0" y="21"/>
                    </a:cubicBezTo>
                    <a:cubicBezTo>
                      <a:pt x="0" y="24"/>
                      <a:pt x="0" y="24"/>
                      <a:pt x="0" y="24"/>
                    </a:cubicBezTo>
                    <a:cubicBezTo>
                      <a:pt x="0" y="25"/>
                      <a:pt x="1" y="25"/>
                      <a:pt x="2" y="25"/>
                    </a:cubicBezTo>
                    <a:cubicBezTo>
                      <a:pt x="3" y="25"/>
                      <a:pt x="3" y="25"/>
                      <a:pt x="4" y="25"/>
                    </a:cubicBezTo>
                    <a:cubicBezTo>
                      <a:pt x="44" y="2"/>
                      <a:pt x="44" y="2"/>
                      <a:pt x="44" y="2"/>
                    </a:cubicBezTo>
                    <a:cubicBezTo>
                      <a:pt x="45" y="1"/>
                      <a:pt x="44" y="0"/>
                      <a:pt x="42" y="0"/>
                    </a:cubicBezTo>
                    <a:cubicBezTo>
                      <a:pt x="36" y="0"/>
                      <a:pt x="36" y="0"/>
                      <a:pt x="36" y="0"/>
                    </a:cubicBezTo>
                    <a:cubicBezTo>
                      <a:pt x="36" y="0"/>
                      <a:pt x="36" y="0"/>
                      <a:pt x="36"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21" name="Freeform 59">
                <a:extLst>
                  <a:ext uri="{FF2B5EF4-FFF2-40B4-BE49-F238E27FC236}">
                    <a16:creationId xmlns:a16="http://schemas.microsoft.com/office/drawing/2014/main" id="{15835AAC-47E2-BD67-09A7-4C80711F5A0B}"/>
                  </a:ext>
                </a:extLst>
              </p:cNvPr>
              <p:cNvSpPr>
                <a:spLocks noEditPoints="1"/>
              </p:cNvSpPr>
              <p:nvPr/>
            </p:nvSpPr>
            <p:spPr bwMode="auto">
              <a:xfrm>
                <a:off x="11659" y="2501"/>
                <a:ext cx="997" cy="568"/>
              </a:xfrm>
              <a:custGeom>
                <a:avLst/>
                <a:gdLst>
                  <a:gd name="T0" fmla="*/ 131 w 198"/>
                  <a:gd name="T1" fmla="*/ 79 h 113"/>
                  <a:gd name="T2" fmla="*/ 135 w 198"/>
                  <a:gd name="T3" fmla="*/ 74 h 113"/>
                  <a:gd name="T4" fmla="*/ 138 w 198"/>
                  <a:gd name="T5" fmla="*/ 79 h 113"/>
                  <a:gd name="T6" fmla="*/ 75 w 198"/>
                  <a:gd name="T7" fmla="*/ 105 h 113"/>
                  <a:gd name="T8" fmla="*/ 117 w 198"/>
                  <a:gd name="T9" fmla="*/ 5 h 113"/>
                  <a:gd name="T10" fmla="*/ 75 w 198"/>
                  <a:gd name="T11" fmla="*/ 105 h 113"/>
                  <a:gd name="T12" fmla="*/ 114 w 198"/>
                  <a:gd name="T13" fmla="*/ 1 h 113"/>
                  <a:gd name="T14" fmla="*/ 2 w 198"/>
                  <a:gd name="T15" fmla="*/ 69 h 113"/>
                  <a:gd name="T16" fmla="*/ 52 w 198"/>
                  <a:gd name="T17" fmla="*/ 94 h 113"/>
                  <a:gd name="T18" fmla="*/ 50 w 198"/>
                  <a:gd name="T19" fmla="*/ 96 h 113"/>
                  <a:gd name="T20" fmla="*/ 54 w 198"/>
                  <a:gd name="T21" fmla="*/ 95 h 113"/>
                  <a:gd name="T22" fmla="*/ 52 w 198"/>
                  <a:gd name="T23" fmla="*/ 97 h 113"/>
                  <a:gd name="T24" fmla="*/ 56 w 198"/>
                  <a:gd name="T25" fmla="*/ 96 h 113"/>
                  <a:gd name="T26" fmla="*/ 54 w 198"/>
                  <a:gd name="T27" fmla="*/ 98 h 113"/>
                  <a:gd name="T28" fmla="*/ 58 w 198"/>
                  <a:gd name="T29" fmla="*/ 97 h 113"/>
                  <a:gd name="T30" fmla="*/ 56 w 198"/>
                  <a:gd name="T31" fmla="*/ 100 h 113"/>
                  <a:gd name="T32" fmla="*/ 60 w 198"/>
                  <a:gd name="T33" fmla="*/ 99 h 113"/>
                  <a:gd name="T34" fmla="*/ 58 w 198"/>
                  <a:gd name="T35" fmla="*/ 101 h 113"/>
                  <a:gd name="T36" fmla="*/ 62 w 198"/>
                  <a:gd name="T37" fmla="*/ 100 h 113"/>
                  <a:gd name="T38" fmla="*/ 60 w 198"/>
                  <a:gd name="T39" fmla="*/ 102 h 113"/>
                  <a:gd name="T40" fmla="*/ 64 w 198"/>
                  <a:gd name="T41" fmla="*/ 101 h 113"/>
                  <a:gd name="T42" fmla="*/ 62 w 198"/>
                  <a:gd name="T43" fmla="*/ 103 h 113"/>
                  <a:gd name="T44" fmla="*/ 66 w 198"/>
                  <a:gd name="T45" fmla="*/ 102 h 113"/>
                  <a:gd name="T46" fmla="*/ 64 w 198"/>
                  <a:gd name="T47" fmla="*/ 104 h 113"/>
                  <a:gd name="T48" fmla="*/ 68 w 198"/>
                  <a:gd name="T49" fmla="*/ 103 h 113"/>
                  <a:gd name="T50" fmla="*/ 66 w 198"/>
                  <a:gd name="T51" fmla="*/ 106 h 113"/>
                  <a:gd name="T52" fmla="*/ 70 w 198"/>
                  <a:gd name="T53" fmla="*/ 105 h 113"/>
                  <a:gd name="T54" fmla="*/ 68 w 198"/>
                  <a:gd name="T55" fmla="*/ 107 h 113"/>
                  <a:gd name="T56" fmla="*/ 72 w 198"/>
                  <a:gd name="T57" fmla="*/ 106 h 113"/>
                  <a:gd name="T58" fmla="*/ 70 w 198"/>
                  <a:gd name="T59" fmla="*/ 108 h 113"/>
                  <a:gd name="T60" fmla="*/ 82 w 198"/>
                  <a:gd name="T61" fmla="*/ 113 h 113"/>
                  <a:gd name="T62" fmla="*/ 196 w 198"/>
                  <a:gd name="T63" fmla="*/ 48 h 113"/>
                  <a:gd name="T64" fmla="*/ 188 w 198"/>
                  <a:gd name="T65" fmla="*/ 40 h 113"/>
                  <a:gd name="T66" fmla="*/ 184 w 198"/>
                  <a:gd name="T67" fmla="*/ 41 h 113"/>
                  <a:gd name="T68" fmla="*/ 186 w 198"/>
                  <a:gd name="T69" fmla="*/ 39 h 113"/>
                  <a:gd name="T70" fmla="*/ 182 w 198"/>
                  <a:gd name="T71" fmla="*/ 40 h 113"/>
                  <a:gd name="T72" fmla="*/ 184 w 198"/>
                  <a:gd name="T73" fmla="*/ 38 h 113"/>
                  <a:gd name="T74" fmla="*/ 180 w 198"/>
                  <a:gd name="T75" fmla="*/ 39 h 113"/>
                  <a:gd name="T76" fmla="*/ 182 w 198"/>
                  <a:gd name="T77" fmla="*/ 36 h 113"/>
                  <a:gd name="T78" fmla="*/ 178 w 198"/>
                  <a:gd name="T79" fmla="*/ 38 h 113"/>
                  <a:gd name="T80" fmla="*/ 180 w 198"/>
                  <a:gd name="T81" fmla="*/ 35 h 113"/>
                  <a:gd name="T82" fmla="*/ 176 w 198"/>
                  <a:gd name="T83" fmla="*/ 36 h 113"/>
                  <a:gd name="T84" fmla="*/ 178 w 198"/>
                  <a:gd name="T85" fmla="*/ 34 h 113"/>
                  <a:gd name="T86" fmla="*/ 174 w 198"/>
                  <a:gd name="T87" fmla="*/ 35 h 113"/>
                  <a:gd name="T88" fmla="*/ 176 w 198"/>
                  <a:gd name="T89" fmla="*/ 33 h 113"/>
                  <a:gd name="T90" fmla="*/ 172 w 198"/>
                  <a:gd name="T91" fmla="*/ 34 h 113"/>
                  <a:gd name="T92" fmla="*/ 174 w 198"/>
                  <a:gd name="T93" fmla="*/ 32 h 113"/>
                  <a:gd name="T94" fmla="*/ 170 w 198"/>
                  <a:gd name="T95" fmla="*/ 33 h 113"/>
                  <a:gd name="T96" fmla="*/ 172 w 198"/>
                  <a:gd name="T97" fmla="*/ 30 h 113"/>
                  <a:gd name="T98" fmla="*/ 168 w 198"/>
                  <a:gd name="T99" fmla="*/ 32 h 113"/>
                  <a:gd name="T100" fmla="*/ 170 w 198"/>
                  <a:gd name="T101" fmla="*/ 29 h 113"/>
                  <a:gd name="T102" fmla="*/ 165 w 198"/>
                  <a:gd name="T103" fmla="*/ 30 h 113"/>
                  <a:gd name="T104" fmla="*/ 168 w 198"/>
                  <a:gd name="T105" fmla="*/ 28 h 113"/>
                  <a:gd name="T106" fmla="*/ 163 w 198"/>
                  <a:gd name="T107" fmla="*/ 29 h 113"/>
                  <a:gd name="T108" fmla="*/ 120 w 198"/>
                  <a:gd name="T109" fmla="*/ 1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98" h="113">
                    <a:moveTo>
                      <a:pt x="135" y="80"/>
                    </a:moveTo>
                    <a:cubicBezTo>
                      <a:pt x="133" y="80"/>
                      <a:pt x="132" y="80"/>
                      <a:pt x="131" y="79"/>
                    </a:cubicBezTo>
                    <a:cubicBezTo>
                      <a:pt x="130" y="78"/>
                      <a:pt x="130" y="76"/>
                      <a:pt x="131" y="75"/>
                    </a:cubicBezTo>
                    <a:cubicBezTo>
                      <a:pt x="132" y="75"/>
                      <a:pt x="133" y="74"/>
                      <a:pt x="135" y="74"/>
                    </a:cubicBezTo>
                    <a:cubicBezTo>
                      <a:pt x="136" y="74"/>
                      <a:pt x="137" y="75"/>
                      <a:pt x="138" y="75"/>
                    </a:cubicBezTo>
                    <a:cubicBezTo>
                      <a:pt x="140" y="76"/>
                      <a:pt x="140" y="78"/>
                      <a:pt x="138" y="79"/>
                    </a:cubicBezTo>
                    <a:cubicBezTo>
                      <a:pt x="137" y="80"/>
                      <a:pt x="136" y="80"/>
                      <a:pt x="135" y="80"/>
                    </a:cubicBezTo>
                    <a:moveTo>
                      <a:pt x="75" y="105"/>
                    </a:moveTo>
                    <a:cubicBezTo>
                      <a:pt x="9" y="67"/>
                      <a:pt x="9" y="67"/>
                      <a:pt x="9" y="67"/>
                    </a:cubicBezTo>
                    <a:cubicBezTo>
                      <a:pt x="117" y="5"/>
                      <a:pt x="117" y="5"/>
                      <a:pt x="117" y="5"/>
                    </a:cubicBezTo>
                    <a:cubicBezTo>
                      <a:pt x="183" y="43"/>
                      <a:pt x="183" y="43"/>
                      <a:pt x="183" y="43"/>
                    </a:cubicBezTo>
                    <a:cubicBezTo>
                      <a:pt x="75" y="105"/>
                      <a:pt x="75" y="105"/>
                      <a:pt x="75" y="105"/>
                    </a:cubicBezTo>
                    <a:moveTo>
                      <a:pt x="117" y="0"/>
                    </a:moveTo>
                    <a:cubicBezTo>
                      <a:pt x="116" y="0"/>
                      <a:pt x="115" y="0"/>
                      <a:pt x="114" y="1"/>
                    </a:cubicBezTo>
                    <a:cubicBezTo>
                      <a:pt x="2" y="65"/>
                      <a:pt x="2" y="65"/>
                      <a:pt x="2" y="65"/>
                    </a:cubicBezTo>
                    <a:cubicBezTo>
                      <a:pt x="0" y="66"/>
                      <a:pt x="0" y="68"/>
                      <a:pt x="2" y="69"/>
                    </a:cubicBezTo>
                    <a:cubicBezTo>
                      <a:pt x="49" y="95"/>
                      <a:pt x="49" y="95"/>
                      <a:pt x="49" y="95"/>
                    </a:cubicBezTo>
                    <a:cubicBezTo>
                      <a:pt x="52" y="94"/>
                      <a:pt x="52" y="94"/>
                      <a:pt x="52" y="94"/>
                    </a:cubicBezTo>
                    <a:cubicBezTo>
                      <a:pt x="53" y="94"/>
                      <a:pt x="53" y="94"/>
                      <a:pt x="53" y="94"/>
                    </a:cubicBezTo>
                    <a:cubicBezTo>
                      <a:pt x="50" y="96"/>
                      <a:pt x="50" y="96"/>
                      <a:pt x="50" y="96"/>
                    </a:cubicBezTo>
                    <a:cubicBezTo>
                      <a:pt x="51" y="97"/>
                      <a:pt x="51" y="97"/>
                      <a:pt x="51" y="97"/>
                    </a:cubicBezTo>
                    <a:cubicBezTo>
                      <a:pt x="54" y="95"/>
                      <a:pt x="54" y="95"/>
                      <a:pt x="54" y="95"/>
                    </a:cubicBezTo>
                    <a:cubicBezTo>
                      <a:pt x="55" y="96"/>
                      <a:pt x="55" y="96"/>
                      <a:pt x="55" y="96"/>
                    </a:cubicBezTo>
                    <a:cubicBezTo>
                      <a:pt x="52" y="97"/>
                      <a:pt x="52" y="97"/>
                      <a:pt x="52" y="97"/>
                    </a:cubicBezTo>
                    <a:cubicBezTo>
                      <a:pt x="53" y="98"/>
                      <a:pt x="53" y="98"/>
                      <a:pt x="53" y="98"/>
                    </a:cubicBezTo>
                    <a:cubicBezTo>
                      <a:pt x="56" y="96"/>
                      <a:pt x="56" y="96"/>
                      <a:pt x="56" y="96"/>
                    </a:cubicBezTo>
                    <a:cubicBezTo>
                      <a:pt x="57" y="97"/>
                      <a:pt x="57" y="97"/>
                      <a:pt x="57" y="97"/>
                    </a:cubicBezTo>
                    <a:cubicBezTo>
                      <a:pt x="54" y="98"/>
                      <a:pt x="54" y="98"/>
                      <a:pt x="54" y="98"/>
                    </a:cubicBezTo>
                    <a:cubicBezTo>
                      <a:pt x="55" y="99"/>
                      <a:pt x="55" y="99"/>
                      <a:pt x="55" y="99"/>
                    </a:cubicBezTo>
                    <a:cubicBezTo>
                      <a:pt x="58" y="97"/>
                      <a:pt x="58" y="97"/>
                      <a:pt x="58" y="97"/>
                    </a:cubicBezTo>
                    <a:cubicBezTo>
                      <a:pt x="59" y="98"/>
                      <a:pt x="59" y="98"/>
                      <a:pt x="59" y="98"/>
                    </a:cubicBezTo>
                    <a:cubicBezTo>
                      <a:pt x="56" y="100"/>
                      <a:pt x="56" y="100"/>
                      <a:pt x="56" y="100"/>
                    </a:cubicBezTo>
                    <a:cubicBezTo>
                      <a:pt x="57" y="100"/>
                      <a:pt x="57" y="100"/>
                      <a:pt x="57" y="100"/>
                    </a:cubicBezTo>
                    <a:cubicBezTo>
                      <a:pt x="60" y="99"/>
                      <a:pt x="60" y="99"/>
                      <a:pt x="60" y="99"/>
                    </a:cubicBezTo>
                    <a:cubicBezTo>
                      <a:pt x="61" y="99"/>
                      <a:pt x="61" y="99"/>
                      <a:pt x="61" y="99"/>
                    </a:cubicBezTo>
                    <a:cubicBezTo>
                      <a:pt x="58" y="101"/>
                      <a:pt x="58" y="101"/>
                      <a:pt x="58" y="101"/>
                    </a:cubicBezTo>
                    <a:cubicBezTo>
                      <a:pt x="59" y="101"/>
                      <a:pt x="59" y="101"/>
                      <a:pt x="59" y="101"/>
                    </a:cubicBezTo>
                    <a:cubicBezTo>
                      <a:pt x="62" y="100"/>
                      <a:pt x="62" y="100"/>
                      <a:pt x="62" y="100"/>
                    </a:cubicBezTo>
                    <a:cubicBezTo>
                      <a:pt x="63" y="100"/>
                      <a:pt x="63" y="100"/>
                      <a:pt x="63" y="100"/>
                    </a:cubicBezTo>
                    <a:cubicBezTo>
                      <a:pt x="60" y="102"/>
                      <a:pt x="60" y="102"/>
                      <a:pt x="60" y="102"/>
                    </a:cubicBezTo>
                    <a:cubicBezTo>
                      <a:pt x="61" y="103"/>
                      <a:pt x="61" y="103"/>
                      <a:pt x="61" y="103"/>
                    </a:cubicBezTo>
                    <a:cubicBezTo>
                      <a:pt x="64" y="101"/>
                      <a:pt x="64" y="101"/>
                      <a:pt x="64" y="101"/>
                    </a:cubicBezTo>
                    <a:cubicBezTo>
                      <a:pt x="65" y="102"/>
                      <a:pt x="65" y="102"/>
                      <a:pt x="65" y="102"/>
                    </a:cubicBezTo>
                    <a:cubicBezTo>
                      <a:pt x="62" y="103"/>
                      <a:pt x="62" y="103"/>
                      <a:pt x="62" y="103"/>
                    </a:cubicBezTo>
                    <a:cubicBezTo>
                      <a:pt x="63" y="104"/>
                      <a:pt x="63" y="104"/>
                      <a:pt x="63" y="104"/>
                    </a:cubicBezTo>
                    <a:cubicBezTo>
                      <a:pt x="66" y="102"/>
                      <a:pt x="66" y="102"/>
                      <a:pt x="66" y="102"/>
                    </a:cubicBezTo>
                    <a:cubicBezTo>
                      <a:pt x="67" y="103"/>
                      <a:pt x="67" y="103"/>
                      <a:pt x="67" y="103"/>
                    </a:cubicBezTo>
                    <a:cubicBezTo>
                      <a:pt x="64" y="104"/>
                      <a:pt x="64" y="104"/>
                      <a:pt x="64" y="104"/>
                    </a:cubicBezTo>
                    <a:cubicBezTo>
                      <a:pt x="65" y="105"/>
                      <a:pt x="65" y="105"/>
                      <a:pt x="65" y="105"/>
                    </a:cubicBezTo>
                    <a:cubicBezTo>
                      <a:pt x="68" y="103"/>
                      <a:pt x="68" y="103"/>
                      <a:pt x="68" y="103"/>
                    </a:cubicBezTo>
                    <a:cubicBezTo>
                      <a:pt x="69" y="104"/>
                      <a:pt x="69" y="104"/>
                      <a:pt x="69" y="104"/>
                    </a:cubicBezTo>
                    <a:cubicBezTo>
                      <a:pt x="66" y="106"/>
                      <a:pt x="66" y="106"/>
                      <a:pt x="66" y="106"/>
                    </a:cubicBezTo>
                    <a:cubicBezTo>
                      <a:pt x="67" y="106"/>
                      <a:pt x="67" y="106"/>
                      <a:pt x="67" y="106"/>
                    </a:cubicBezTo>
                    <a:cubicBezTo>
                      <a:pt x="70" y="105"/>
                      <a:pt x="70" y="105"/>
                      <a:pt x="70" y="105"/>
                    </a:cubicBezTo>
                    <a:cubicBezTo>
                      <a:pt x="71" y="105"/>
                      <a:pt x="71" y="105"/>
                      <a:pt x="71" y="105"/>
                    </a:cubicBezTo>
                    <a:cubicBezTo>
                      <a:pt x="68" y="107"/>
                      <a:pt x="68" y="107"/>
                      <a:pt x="68" y="107"/>
                    </a:cubicBezTo>
                    <a:cubicBezTo>
                      <a:pt x="69" y="107"/>
                      <a:pt x="69" y="107"/>
                      <a:pt x="69" y="107"/>
                    </a:cubicBezTo>
                    <a:cubicBezTo>
                      <a:pt x="72" y="106"/>
                      <a:pt x="72" y="106"/>
                      <a:pt x="72" y="106"/>
                    </a:cubicBezTo>
                    <a:cubicBezTo>
                      <a:pt x="73" y="106"/>
                      <a:pt x="73" y="106"/>
                      <a:pt x="73" y="106"/>
                    </a:cubicBezTo>
                    <a:cubicBezTo>
                      <a:pt x="70" y="108"/>
                      <a:pt x="70" y="108"/>
                      <a:pt x="70" y="108"/>
                    </a:cubicBezTo>
                    <a:cubicBezTo>
                      <a:pt x="79" y="113"/>
                      <a:pt x="79" y="113"/>
                      <a:pt x="79" y="113"/>
                    </a:cubicBezTo>
                    <a:cubicBezTo>
                      <a:pt x="79" y="113"/>
                      <a:pt x="80" y="113"/>
                      <a:pt x="82" y="113"/>
                    </a:cubicBezTo>
                    <a:cubicBezTo>
                      <a:pt x="83" y="113"/>
                      <a:pt x="84" y="113"/>
                      <a:pt x="85" y="113"/>
                    </a:cubicBezTo>
                    <a:cubicBezTo>
                      <a:pt x="196" y="48"/>
                      <a:pt x="196" y="48"/>
                      <a:pt x="196" y="48"/>
                    </a:cubicBezTo>
                    <a:cubicBezTo>
                      <a:pt x="198" y="47"/>
                      <a:pt x="198" y="46"/>
                      <a:pt x="196" y="45"/>
                    </a:cubicBezTo>
                    <a:cubicBezTo>
                      <a:pt x="188" y="40"/>
                      <a:pt x="188" y="40"/>
                      <a:pt x="188" y="40"/>
                    </a:cubicBezTo>
                    <a:cubicBezTo>
                      <a:pt x="185" y="42"/>
                      <a:pt x="185" y="42"/>
                      <a:pt x="185" y="42"/>
                    </a:cubicBezTo>
                    <a:cubicBezTo>
                      <a:pt x="184" y="41"/>
                      <a:pt x="184" y="41"/>
                      <a:pt x="184" y="41"/>
                    </a:cubicBezTo>
                    <a:cubicBezTo>
                      <a:pt x="187" y="39"/>
                      <a:pt x="187" y="39"/>
                      <a:pt x="187" y="39"/>
                    </a:cubicBezTo>
                    <a:cubicBezTo>
                      <a:pt x="186" y="39"/>
                      <a:pt x="186" y="39"/>
                      <a:pt x="186" y="39"/>
                    </a:cubicBezTo>
                    <a:cubicBezTo>
                      <a:pt x="183" y="41"/>
                      <a:pt x="183" y="41"/>
                      <a:pt x="183" y="41"/>
                    </a:cubicBezTo>
                    <a:cubicBezTo>
                      <a:pt x="182" y="40"/>
                      <a:pt x="182" y="40"/>
                      <a:pt x="182" y="40"/>
                    </a:cubicBezTo>
                    <a:cubicBezTo>
                      <a:pt x="185" y="38"/>
                      <a:pt x="185" y="38"/>
                      <a:pt x="185" y="38"/>
                    </a:cubicBezTo>
                    <a:cubicBezTo>
                      <a:pt x="184" y="38"/>
                      <a:pt x="184" y="38"/>
                      <a:pt x="184" y="38"/>
                    </a:cubicBezTo>
                    <a:cubicBezTo>
                      <a:pt x="181" y="39"/>
                      <a:pt x="181" y="39"/>
                      <a:pt x="181" y="39"/>
                    </a:cubicBezTo>
                    <a:cubicBezTo>
                      <a:pt x="180" y="39"/>
                      <a:pt x="180" y="39"/>
                      <a:pt x="180" y="39"/>
                    </a:cubicBezTo>
                    <a:cubicBezTo>
                      <a:pt x="183" y="37"/>
                      <a:pt x="183" y="37"/>
                      <a:pt x="183" y="37"/>
                    </a:cubicBezTo>
                    <a:cubicBezTo>
                      <a:pt x="182" y="36"/>
                      <a:pt x="182" y="36"/>
                      <a:pt x="182" y="36"/>
                    </a:cubicBezTo>
                    <a:cubicBezTo>
                      <a:pt x="179" y="38"/>
                      <a:pt x="179" y="38"/>
                      <a:pt x="179" y="38"/>
                    </a:cubicBezTo>
                    <a:cubicBezTo>
                      <a:pt x="178" y="38"/>
                      <a:pt x="178" y="38"/>
                      <a:pt x="178" y="38"/>
                    </a:cubicBezTo>
                    <a:cubicBezTo>
                      <a:pt x="181" y="36"/>
                      <a:pt x="181" y="36"/>
                      <a:pt x="181" y="36"/>
                    </a:cubicBezTo>
                    <a:cubicBezTo>
                      <a:pt x="180" y="35"/>
                      <a:pt x="180" y="35"/>
                      <a:pt x="180" y="35"/>
                    </a:cubicBezTo>
                    <a:cubicBezTo>
                      <a:pt x="177" y="37"/>
                      <a:pt x="177" y="37"/>
                      <a:pt x="177" y="37"/>
                    </a:cubicBezTo>
                    <a:cubicBezTo>
                      <a:pt x="176" y="36"/>
                      <a:pt x="176" y="36"/>
                      <a:pt x="176" y="36"/>
                    </a:cubicBezTo>
                    <a:cubicBezTo>
                      <a:pt x="179" y="35"/>
                      <a:pt x="179" y="35"/>
                      <a:pt x="179" y="35"/>
                    </a:cubicBezTo>
                    <a:cubicBezTo>
                      <a:pt x="178" y="34"/>
                      <a:pt x="178" y="34"/>
                      <a:pt x="178" y="34"/>
                    </a:cubicBezTo>
                    <a:cubicBezTo>
                      <a:pt x="175" y="36"/>
                      <a:pt x="175" y="36"/>
                      <a:pt x="175" y="36"/>
                    </a:cubicBezTo>
                    <a:cubicBezTo>
                      <a:pt x="174" y="35"/>
                      <a:pt x="174" y="35"/>
                      <a:pt x="174" y="35"/>
                    </a:cubicBezTo>
                    <a:cubicBezTo>
                      <a:pt x="177" y="33"/>
                      <a:pt x="177" y="33"/>
                      <a:pt x="177" y="33"/>
                    </a:cubicBezTo>
                    <a:cubicBezTo>
                      <a:pt x="176" y="33"/>
                      <a:pt x="176" y="33"/>
                      <a:pt x="176" y="33"/>
                    </a:cubicBezTo>
                    <a:cubicBezTo>
                      <a:pt x="173" y="35"/>
                      <a:pt x="173" y="35"/>
                      <a:pt x="173" y="35"/>
                    </a:cubicBezTo>
                    <a:cubicBezTo>
                      <a:pt x="172" y="34"/>
                      <a:pt x="172" y="34"/>
                      <a:pt x="172" y="34"/>
                    </a:cubicBezTo>
                    <a:cubicBezTo>
                      <a:pt x="175" y="32"/>
                      <a:pt x="175" y="32"/>
                      <a:pt x="175" y="32"/>
                    </a:cubicBezTo>
                    <a:cubicBezTo>
                      <a:pt x="174" y="32"/>
                      <a:pt x="174" y="32"/>
                      <a:pt x="174" y="32"/>
                    </a:cubicBezTo>
                    <a:cubicBezTo>
                      <a:pt x="171" y="33"/>
                      <a:pt x="171" y="33"/>
                      <a:pt x="171" y="33"/>
                    </a:cubicBezTo>
                    <a:cubicBezTo>
                      <a:pt x="170" y="33"/>
                      <a:pt x="170" y="33"/>
                      <a:pt x="170" y="33"/>
                    </a:cubicBezTo>
                    <a:cubicBezTo>
                      <a:pt x="173" y="31"/>
                      <a:pt x="173" y="31"/>
                      <a:pt x="173" y="31"/>
                    </a:cubicBezTo>
                    <a:cubicBezTo>
                      <a:pt x="172" y="30"/>
                      <a:pt x="172" y="30"/>
                      <a:pt x="172" y="30"/>
                    </a:cubicBezTo>
                    <a:cubicBezTo>
                      <a:pt x="169" y="32"/>
                      <a:pt x="169" y="32"/>
                      <a:pt x="169" y="32"/>
                    </a:cubicBezTo>
                    <a:cubicBezTo>
                      <a:pt x="168" y="32"/>
                      <a:pt x="168" y="32"/>
                      <a:pt x="168" y="32"/>
                    </a:cubicBezTo>
                    <a:cubicBezTo>
                      <a:pt x="171" y="30"/>
                      <a:pt x="171" y="30"/>
                      <a:pt x="171" y="30"/>
                    </a:cubicBezTo>
                    <a:cubicBezTo>
                      <a:pt x="170" y="29"/>
                      <a:pt x="170" y="29"/>
                      <a:pt x="170" y="29"/>
                    </a:cubicBezTo>
                    <a:cubicBezTo>
                      <a:pt x="167" y="31"/>
                      <a:pt x="167" y="31"/>
                      <a:pt x="167" y="31"/>
                    </a:cubicBezTo>
                    <a:cubicBezTo>
                      <a:pt x="165" y="30"/>
                      <a:pt x="165" y="30"/>
                      <a:pt x="165" y="30"/>
                    </a:cubicBezTo>
                    <a:cubicBezTo>
                      <a:pt x="168" y="29"/>
                      <a:pt x="168" y="29"/>
                      <a:pt x="168" y="29"/>
                    </a:cubicBezTo>
                    <a:cubicBezTo>
                      <a:pt x="168" y="28"/>
                      <a:pt x="168" y="28"/>
                      <a:pt x="168" y="28"/>
                    </a:cubicBezTo>
                    <a:cubicBezTo>
                      <a:pt x="165" y="30"/>
                      <a:pt x="165" y="30"/>
                      <a:pt x="165" y="30"/>
                    </a:cubicBezTo>
                    <a:cubicBezTo>
                      <a:pt x="163" y="29"/>
                      <a:pt x="163" y="29"/>
                      <a:pt x="163" y="29"/>
                    </a:cubicBezTo>
                    <a:cubicBezTo>
                      <a:pt x="166" y="27"/>
                      <a:pt x="166" y="27"/>
                      <a:pt x="166" y="27"/>
                    </a:cubicBezTo>
                    <a:cubicBezTo>
                      <a:pt x="120" y="1"/>
                      <a:pt x="120" y="1"/>
                      <a:pt x="120" y="1"/>
                    </a:cubicBezTo>
                    <a:cubicBezTo>
                      <a:pt x="119" y="0"/>
                      <a:pt x="118" y="0"/>
                      <a:pt x="117"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22" name="Freeform 60">
                <a:extLst>
                  <a:ext uri="{FF2B5EF4-FFF2-40B4-BE49-F238E27FC236}">
                    <a16:creationId xmlns:a16="http://schemas.microsoft.com/office/drawing/2014/main" id="{8B19424B-1CC2-2889-3A8D-55CDB19CB46F}"/>
                  </a:ext>
                </a:extLst>
              </p:cNvPr>
              <p:cNvSpPr>
                <a:spLocks/>
              </p:cNvSpPr>
              <p:nvPr/>
            </p:nvSpPr>
            <p:spPr bwMode="auto">
              <a:xfrm>
                <a:off x="11850" y="2768"/>
                <a:ext cx="76" cy="45"/>
              </a:xfrm>
              <a:custGeom>
                <a:avLst/>
                <a:gdLst>
                  <a:gd name="T0" fmla="*/ 11 w 15"/>
                  <a:gd name="T1" fmla="*/ 0 h 9"/>
                  <a:gd name="T2" fmla="*/ 10 w 15"/>
                  <a:gd name="T3" fmla="*/ 1 h 9"/>
                  <a:gd name="T4" fmla="*/ 1 w 15"/>
                  <a:gd name="T5" fmla="*/ 6 h 9"/>
                  <a:gd name="T6" fmla="*/ 1 w 15"/>
                  <a:gd name="T7" fmla="*/ 8 h 9"/>
                  <a:gd name="T8" fmla="*/ 3 w 15"/>
                  <a:gd name="T9" fmla="*/ 9 h 9"/>
                  <a:gd name="T10" fmla="*/ 15 w 15"/>
                  <a:gd name="T11" fmla="*/ 2 h 9"/>
                  <a:gd name="T12" fmla="*/ 13 w 15"/>
                  <a:gd name="T13" fmla="*/ 1 h 9"/>
                  <a:gd name="T14" fmla="*/ 11 w 15"/>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9">
                    <a:moveTo>
                      <a:pt x="11" y="0"/>
                    </a:moveTo>
                    <a:cubicBezTo>
                      <a:pt x="11" y="0"/>
                      <a:pt x="10" y="0"/>
                      <a:pt x="10" y="1"/>
                    </a:cubicBezTo>
                    <a:cubicBezTo>
                      <a:pt x="1" y="6"/>
                      <a:pt x="1" y="6"/>
                      <a:pt x="1" y="6"/>
                    </a:cubicBezTo>
                    <a:cubicBezTo>
                      <a:pt x="0" y="6"/>
                      <a:pt x="0" y="7"/>
                      <a:pt x="1" y="8"/>
                    </a:cubicBezTo>
                    <a:cubicBezTo>
                      <a:pt x="3" y="9"/>
                      <a:pt x="3" y="9"/>
                      <a:pt x="3" y="9"/>
                    </a:cubicBezTo>
                    <a:cubicBezTo>
                      <a:pt x="15" y="2"/>
                      <a:pt x="15" y="2"/>
                      <a:pt x="15" y="2"/>
                    </a:cubicBezTo>
                    <a:cubicBezTo>
                      <a:pt x="13" y="1"/>
                      <a:pt x="13" y="1"/>
                      <a:pt x="13" y="1"/>
                    </a:cubicBezTo>
                    <a:cubicBezTo>
                      <a:pt x="13" y="0"/>
                      <a:pt x="12" y="0"/>
                      <a:pt x="11"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23" name="Freeform 61">
                <a:extLst>
                  <a:ext uri="{FF2B5EF4-FFF2-40B4-BE49-F238E27FC236}">
                    <a16:creationId xmlns:a16="http://schemas.microsoft.com/office/drawing/2014/main" id="{1269F683-9638-243C-0356-E31406F4950E}"/>
                  </a:ext>
                </a:extLst>
              </p:cNvPr>
              <p:cNvSpPr>
                <a:spLocks/>
              </p:cNvSpPr>
              <p:nvPr/>
            </p:nvSpPr>
            <p:spPr bwMode="auto">
              <a:xfrm>
                <a:off x="11921" y="2728"/>
                <a:ext cx="75" cy="45"/>
              </a:xfrm>
              <a:custGeom>
                <a:avLst/>
                <a:gdLst>
                  <a:gd name="T0" fmla="*/ 11 w 15"/>
                  <a:gd name="T1" fmla="*/ 0 h 9"/>
                  <a:gd name="T2" fmla="*/ 9 w 15"/>
                  <a:gd name="T3" fmla="*/ 1 h 9"/>
                  <a:gd name="T4" fmla="*/ 1 w 15"/>
                  <a:gd name="T5" fmla="*/ 6 h 9"/>
                  <a:gd name="T6" fmla="*/ 1 w 15"/>
                  <a:gd name="T7" fmla="*/ 8 h 9"/>
                  <a:gd name="T8" fmla="*/ 2 w 15"/>
                  <a:gd name="T9" fmla="*/ 9 h 9"/>
                  <a:gd name="T10" fmla="*/ 15 w 15"/>
                  <a:gd name="T11" fmla="*/ 2 h 9"/>
                  <a:gd name="T12" fmla="*/ 13 w 15"/>
                  <a:gd name="T13" fmla="*/ 1 h 9"/>
                  <a:gd name="T14" fmla="*/ 11 w 15"/>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9">
                    <a:moveTo>
                      <a:pt x="11" y="0"/>
                    </a:moveTo>
                    <a:cubicBezTo>
                      <a:pt x="11" y="0"/>
                      <a:pt x="10" y="1"/>
                      <a:pt x="9" y="1"/>
                    </a:cubicBezTo>
                    <a:cubicBezTo>
                      <a:pt x="1" y="6"/>
                      <a:pt x="1" y="6"/>
                      <a:pt x="1" y="6"/>
                    </a:cubicBezTo>
                    <a:cubicBezTo>
                      <a:pt x="0" y="6"/>
                      <a:pt x="0" y="7"/>
                      <a:pt x="1" y="8"/>
                    </a:cubicBezTo>
                    <a:cubicBezTo>
                      <a:pt x="2" y="9"/>
                      <a:pt x="2" y="9"/>
                      <a:pt x="2" y="9"/>
                    </a:cubicBezTo>
                    <a:cubicBezTo>
                      <a:pt x="15" y="2"/>
                      <a:pt x="15" y="2"/>
                      <a:pt x="15" y="2"/>
                    </a:cubicBezTo>
                    <a:cubicBezTo>
                      <a:pt x="13" y="1"/>
                      <a:pt x="13" y="1"/>
                      <a:pt x="13" y="1"/>
                    </a:cubicBezTo>
                    <a:cubicBezTo>
                      <a:pt x="13" y="0"/>
                      <a:pt x="12" y="0"/>
                      <a:pt x="11"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24" name="Freeform 62">
                <a:extLst>
                  <a:ext uri="{FF2B5EF4-FFF2-40B4-BE49-F238E27FC236}">
                    <a16:creationId xmlns:a16="http://schemas.microsoft.com/office/drawing/2014/main" id="{BA59742C-FAAA-7818-D741-2847BCED38F3}"/>
                  </a:ext>
                </a:extLst>
              </p:cNvPr>
              <p:cNvSpPr>
                <a:spLocks/>
              </p:cNvSpPr>
              <p:nvPr/>
            </p:nvSpPr>
            <p:spPr bwMode="auto">
              <a:xfrm>
                <a:off x="11986" y="2687"/>
                <a:ext cx="81" cy="46"/>
              </a:xfrm>
              <a:custGeom>
                <a:avLst/>
                <a:gdLst>
                  <a:gd name="T0" fmla="*/ 12 w 16"/>
                  <a:gd name="T1" fmla="*/ 0 h 9"/>
                  <a:gd name="T2" fmla="*/ 10 w 16"/>
                  <a:gd name="T3" fmla="*/ 1 h 9"/>
                  <a:gd name="T4" fmla="*/ 2 w 16"/>
                  <a:gd name="T5" fmla="*/ 6 h 9"/>
                  <a:gd name="T6" fmla="*/ 1 w 16"/>
                  <a:gd name="T7" fmla="*/ 8 h 9"/>
                  <a:gd name="T8" fmla="*/ 3 w 16"/>
                  <a:gd name="T9" fmla="*/ 9 h 9"/>
                  <a:gd name="T10" fmla="*/ 16 w 16"/>
                  <a:gd name="T11" fmla="*/ 2 h 9"/>
                  <a:gd name="T12" fmla="*/ 14 w 16"/>
                  <a:gd name="T13" fmla="*/ 1 h 9"/>
                  <a:gd name="T14" fmla="*/ 12 w 16"/>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9">
                    <a:moveTo>
                      <a:pt x="12" y="0"/>
                    </a:moveTo>
                    <a:cubicBezTo>
                      <a:pt x="11" y="0"/>
                      <a:pt x="11" y="0"/>
                      <a:pt x="10" y="1"/>
                    </a:cubicBezTo>
                    <a:cubicBezTo>
                      <a:pt x="2" y="6"/>
                      <a:pt x="2" y="6"/>
                      <a:pt x="2" y="6"/>
                    </a:cubicBezTo>
                    <a:cubicBezTo>
                      <a:pt x="1" y="6"/>
                      <a:pt x="0" y="7"/>
                      <a:pt x="1" y="8"/>
                    </a:cubicBezTo>
                    <a:cubicBezTo>
                      <a:pt x="3" y="9"/>
                      <a:pt x="3" y="9"/>
                      <a:pt x="3" y="9"/>
                    </a:cubicBezTo>
                    <a:cubicBezTo>
                      <a:pt x="16" y="2"/>
                      <a:pt x="16" y="2"/>
                      <a:pt x="16" y="2"/>
                    </a:cubicBezTo>
                    <a:cubicBezTo>
                      <a:pt x="14" y="1"/>
                      <a:pt x="14" y="1"/>
                      <a:pt x="14" y="1"/>
                    </a:cubicBezTo>
                    <a:cubicBezTo>
                      <a:pt x="13" y="0"/>
                      <a:pt x="13" y="0"/>
                      <a:pt x="12"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25" name="Freeform 63">
                <a:extLst>
                  <a:ext uri="{FF2B5EF4-FFF2-40B4-BE49-F238E27FC236}">
                    <a16:creationId xmlns:a16="http://schemas.microsoft.com/office/drawing/2014/main" id="{AF66EEF4-63EE-CDE9-809C-557B2CCCCA61}"/>
                  </a:ext>
                </a:extLst>
              </p:cNvPr>
              <p:cNvSpPr>
                <a:spLocks noEditPoints="1"/>
              </p:cNvSpPr>
              <p:nvPr/>
            </p:nvSpPr>
            <p:spPr bwMode="auto">
              <a:xfrm>
                <a:off x="11865" y="2602"/>
                <a:ext cx="569" cy="347"/>
              </a:xfrm>
              <a:custGeom>
                <a:avLst/>
                <a:gdLst>
                  <a:gd name="T0" fmla="*/ 227 w 569"/>
                  <a:gd name="T1" fmla="*/ 337 h 347"/>
                  <a:gd name="T2" fmla="*/ 10 w 569"/>
                  <a:gd name="T3" fmla="*/ 216 h 347"/>
                  <a:gd name="T4" fmla="*/ 348 w 569"/>
                  <a:gd name="T5" fmla="*/ 20 h 347"/>
                  <a:gd name="T6" fmla="*/ 559 w 569"/>
                  <a:gd name="T7" fmla="*/ 146 h 347"/>
                  <a:gd name="T8" fmla="*/ 227 w 569"/>
                  <a:gd name="T9" fmla="*/ 337 h 347"/>
                  <a:gd name="T10" fmla="*/ 317 w 569"/>
                  <a:gd name="T11" fmla="*/ 0 h 347"/>
                  <a:gd name="T12" fmla="*/ 287 w 569"/>
                  <a:gd name="T13" fmla="*/ 20 h 347"/>
                  <a:gd name="T14" fmla="*/ 312 w 569"/>
                  <a:gd name="T15" fmla="*/ 35 h 347"/>
                  <a:gd name="T16" fmla="*/ 0 w 569"/>
                  <a:gd name="T17" fmla="*/ 216 h 347"/>
                  <a:gd name="T18" fmla="*/ 227 w 569"/>
                  <a:gd name="T19" fmla="*/ 347 h 347"/>
                  <a:gd name="T20" fmla="*/ 569 w 569"/>
                  <a:gd name="T21" fmla="*/ 146 h 347"/>
                  <a:gd name="T22" fmla="*/ 348 w 569"/>
                  <a:gd name="T23" fmla="*/ 15 h 347"/>
                  <a:gd name="T24" fmla="*/ 317 w 569"/>
                  <a:gd name="T25"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9" h="347">
                    <a:moveTo>
                      <a:pt x="227" y="337"/>
                    </a:moveTo>
                    <a:lnTo>
                      <a:pt x="10" y="216"/>
                    </a:lnTo>
                    <a:lnTo>
                      <a:pt x="348" y="20"/>
                    </a:lnTo>
                    <a:lnTo>
                      <a:pt x="559" y="146"/>
                    </a:lnTo>
                    <a:lnTo>
                      <a:pt x="227" y="337"/>
                    </a:lnTo>
                    <a:close/>
                    <a:moveTo>
                      <a:pt x="317" y="0"/>
                    </a:moveTo>
                    <a:lnTo>
                      <a:pt x="287" y="20"/>
                    </a:lnTo>
                    <a:lnTo>
                      <a:pt x="312" y="35"/>
                    </a:lnTo>
                    <a:lnTo>
                      <a:pt x="0" y="216"/>
                    </a:lnTo>
                    <a:lnTo>
                      <a:pt x="227" y="347"/>
                    </a:lnTo>
                    <a:lnTo>
                      <a:pt x="569" y="146"/>
                    </a:lnTo>
                    <a:lnTo>
                      <a:pt x="348" y="15"/>
                    </a:lnTo>
                    <a:lnTo>
                      <a:pt x="317"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26" name="Freeform 64">
                <a:extLst>
                  <a:ext uri="{FF2B5EF4-FFF2-40B4-BE49-F238E27FC236}">
                    <a16:creationId xmlns:a16="http://schemas.microsoft.com/office/drawing/2014/main" id="{3A59D755-C781-E913-8926-90ADC65226FA}"/>
                  </a:ext>
                </a:extLst>
              </p:cNvPr>
              <p:cNvSpPr>
                <a:spLocks noEditPoints="1"/>
              </p:cNvSpPr>
              <p:nvPr/>
            </p:nvSpPr>
            <p:spPr bwMode="auto">
              <a:xfrm>
                <a:off x="11865" y="2602"/>
                <a:ext cx="569" cy="347"/>
              </a:xfrm>
              <a:custGeom>
                <a:avLst/>
                <a:gdLst>
                  <a:gd name="T0" fmla="*/ 227 w 569"/>
                  <a:gd name="T1" fmla="*/ 337 h 347"/>
                  <a:gd name="T2" fmla="*/ 10 w 569"/>
                  <a:gd name="T3" fmla="*/ 216 h 347"/>
                  <a:gd name="T4" fmla="*/ 348 w 569"/>
                  <a:gd name="T5" fmla="*/ 20 h 347"/>
                  <a:gd name="T6" fmla="*/ 559 w 569"/>
                  <a:gd name="T7" fmla="*/ 146 h 347"/>
                  <a:gd name="T8" fmla="*/ 227 w 569"/>
                  <a:gd name="T9" fmla="*/ 337 h 347"/>
                  <a:gd name="T10" fmla="*/ 317 w 569"/>
                  <a:gd name="T11" fmla="*/ 0 h 347"/>
                  <a:gd name="T12" fmla="*/ 287 w 569"/>
                  <a:gd name="T13" fmla="*/ 20 h 347"/>
                  <a:gd name="T14" fmla="*/ 312 w 569"/>
                  <a:gd name="T15" fmla="*/ 35 h 347"/>
                  <a:gd name="T16" fmla="*/ 0 w 569"/>
                  <a:gd name="T17" fmla="*/ 216 h 347"/>
                  <a:gd name="T18" fmla="*/ 227 w 569"/>
                  <a:gd name="T19" fmla="*/ 347 h 347"/>
                  <a:gd name="T20" fmla="*/ 569 w 569"/>
                  <a:gd name="T21" fmla="*/ 146 h 347"/>
                  <a:gd name="T22" fmla="*/ 348 w 569"/>
                  <a:gd name="T23" fmla="*/ 15 h 347"/>
                  <a:gd name="T24" fmla="*/ 317 w 569"/>
                  <a:gd name="T25"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9" h="347">
                    <a:moveTo>
                      <a:pt x="227" y="337"/>
                    </a:moveTo>
                    <a:lnTo>
                      <a:pt x="10" y="216"/>
                    </a:lnTo>
                    <a:lnTo>
                      <a:pt x="348" y="20"/>
                    </a:lnTo>
                    <a:lnTo>
                      <a:pt x="559" y="146"/>
                    </a:lnTo>
                    <a:lnTo>
                      <a:pt x="227" y="337"/>
                    </a:lnTo>
                    <a:moveTo>
                      <a:pt x="317" y="0"/>
                    </a:moveTo>
                    <a:lnTo>
                      <a:pt x="287" y="20"/>
                    </a:lnTo>
                    <a:lnTo>
                      <a:pt x="312" y="35"/>
                    </a:lnTo>
                    <a:lnTo>
                      <a:pt x="0" y="216"/>
                    </a:lnTo>
                    <a:lnTo>
                      <a:pt x="227" y="347"/>
                    </a:lnTo>
                    <a:lnTo>
                      <a:pt x="569" y="146"/>
                    </a:lnTo>
                    <a:lnTo>
                      <a:pt x="348" y="15"/>
                    </a:lnTo>
                    <a:lnTo>
                      <a:pt x="31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27" name="Freeform 65">
                <a:extLst>
                  <a:ext uri="{FF2B5EF4-FFF2-40B4-BE49-F238E27FC236}">
                    <a16:creationId xmlns:a16="http://schemas.microsoft.com/office/drawing/2014/main" id="{45BFAD6A-1D25-9C28-985A-085F4B563F02}"/>
                  </a:ext>
                </a:extLst>
              </p:cNvPr>
              <p:cNvSpPr>
                <a:spLocks/>
              </p:cNvSpPr>
              <p:nvPr/>
            </p:nvSpPr>
            <p:spPr bwMode="auto">
              <a:xfrm>
                <a:off x="11911" y="2748"/>
                <a:ext cx="191" cy="110"/>
              </a:xfrm>
              <a:custGeom>
                <a:avLst/>
                <a:gdLst>
                  <a:gd name="T0" fmla="*/ 120 w 191"/>
                  <a:gd name="T1" fmla="*/ 0 h 110"/>
                  <a:gd name="T2" fmla="*/ 0 w 191"/>
                  <a:gd name="T3" fmla="*/ 65 h 110"/>
                  <a:gd name="T4" fmla="*/ 75 w 191"/>
                  <a:gd name="T5" fmla="*/ 110 h 110"/>
                  <a:gd name="T6" fmla="*/ 191 w 191"/>
                  <a:gd name="T7" fmla="*/ 40 h 110"/>
                  <a:gd name="T8" fmla="*/ 120 w 191"/>
                  <a:gd name="T9" fmla="*/ 0 h 110"/>
                </a:gdLst>
                <a:ahLst/>
                <a:cxnLst>
                  <a:cxn ang="0">
                    <a:pos x="T0" y="T1"/>
                  </a:cxn>
                  <a:cxn ang="0">
                    <a:pos x="T2" y="T3"/>
                  </a:cxn>
                  <a:cxn ang="0">
                    <a:pos x="T4" y="T5"/>
                  </a:cxn>
                  <a:cxn ang="0">
                    <a:pos x="T6" y="T7"/>
                  </a:cxn>
                  <a:cxn ang="0">
                    <a:pos x="T8" y="T9"/>
                  </a:cxn>
                </a:cxnLst>
                <a:rect l="0" t="0" r="r" b="b"/>
                <a:pathLst>
                  <a:path w="191" h="110">
                    <a:moveTo>
                      <a:pt x="120" y="0"/>
                    </a:moveTo>
                    <a:lnTo>
                      <a:pt x="0" y="65"/>
                    </a:lnTo>
                    <a:lnTo>
                      <a:pt x="75" y="110"/>
                    </a:lnTo>
                    <a:lnTo>
                      <a:pt x="191" y="40"/>
                    </a:lnTo>
                    <a:lnTo>
                      <a:pt x="120"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28" name="Freeform 66">
                <a:extLst>
                  <a:ext uri="{FF2B5EF4-FFF2-40B4-BE49-F238E27FC236}">
                    <a16:creationId xmlns:a16="http://schemas.microsoft.com/office/drawing/2014/main" id="{6DC26450-92A9-3C23-8D2E-FE01E5BE7055}"/>
                  </a:ext>
                </a:extLst>
              </p:cNvPr>
              <p:cNvSpPr>
                <a:spLocks/>
              </p:cNvSpPr>
              <p:nvPr/>
            </p:nvSpPr>
            <p:spPr bwMode="auto">
              <a:xfrm>
                <a:off x="11911" y="2748"/>
                <a:ext cx="191" cy="110"/>
              </a:xfrm>
              <a:custGeom>
                <a:avLst/>
                <a:gdLst>
                  <a:gd name="T0" fmla="*/ 120 w 191"/>
                  <a:gd name="T1" fmla="*/ 0 h 110"/>
                  <a:gd name="T2" fmla="*/ 0 w 191"/>
                  <a:gd name="T3" fmla="*/ 65 h 110"/>
                  <a:gd name="T4" fmla="*/ 75 w 191"/>
                  <a:gd name="T5" fmla="*/ 110 h 110"/>
                  <a:gd name="T6" fmla="*/ 191 w 191"/>
                  <a:gd name="T7" fmla="*/ 40 h 110"/>
                  <a:gd name="T8" fmla="*/ 120 w 191"/>
                  <a:gd name="T9" fmla="*/ 0 h 110"/>
                </a:gdLst>
                <a:ahLst/>
                <a:cxnLst>
                  <a:cxn ang="0">
                    <a:pos x="T0" y="T1"/>
                  </a:cxn>
                  <a:cxn ang="0">
                    <a:pos x="T2" y="T3"/>
                  </a:cxn>
                  <a:cxn ang="0">
                    <a:pos x="T4" y="T5"/>
                  </a:cxn>
                  <a:cxn ang="0">
                    <a:pos x="T6" y="T7"/>
                  </a:cxn>
                  <a:cxn ang="0">
                    <a:pos x="T8" y="T9"/>
                  </a:cxn>
                </a:cxnLst>
                <a:rect l="0" t="0" r="r" b="b"/>
                <a:pathLst>
                  <a:path w="191" h="110">
                    <a:moveTo>
                      <a:pt x="120" y="0"/>
                    </a:moveTo>
                    <a:lnTo>
                      <a:pt x="0" y="65"/>
                    </a:lnTo>
                    <a:lnTo>
                      <a:pt x="75" y="110"/>
                    </a:lnTo>
                    <a:lnTo>
                      <a:pt x="191" y="40"/>
                    </a:lnTo>
                    <a:lnTo>
                      <a:pt x="1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29" name="Freeform 67">
                <a:extLst>
                  <a:ext uri="{FF2B5EF4-FFF2-40B4-BE49-F238E27FC236}">
                    <a16:creationId xmlns:a16="http://schemas.microsoft.com/office/drawing/2014/main" id="{4E72F0B3-729E-D934-8152-A82EDBF319A5}"/>
                  </a:ext>
                </a:extLst>
              </p:cNvPr>
              <p:cNvSpPr>
                <a:spLocks/>
              </p:cNvSpPr>
              <p:nvPr/>
            </p:nvSpPr>
            <p:spPr bwMode="auto">
              <a:xfrm>
                <a:off x="12051" y="2647"/>
                <a:ext cx="157" cy="91"/>
              </a:xfrm>
              <a:custGeom>
                <a:avLst/>
                <a:gdLst>
                  <a:gd name="T0" fmla="*/ 152 w 157"/>
                  <a:gd name="T1" fmla="*/ 0 h 91"/>
                  <a:gd name="T2" fmla="*/ 0 w 157"/>
                  <a:gd name="T3" fmla="*/ 86 h 91"/>
                  <a:gd name="T4" fmla="*/ 6 w 157"/>
                  <a:gd name="T5" fmla="*/ 91 h 91"/>
                  <a:gd name="T6" fmla="*/ 157 w 157"/>
                  <a:gd name="T7" fmla="*/ 5 h 91"/>
                  <a:gd name="T8" fmla="*/ 152 w 157"/>
                  <a:gd name="T9" fmla="*/ 0 h 91"/>
                </a:gdLst>
                <a:ahLst/>
                <a:cxnLst>
                  <a:cxn ang="0">
                    <a:pos x="T0" y="T1"/>
                  </a:cxn>
                  <a:cxn ang="0">
                    <a:pos x="T2" y="T3"/>
                  </a:cxn>
                  <a:cxn ang="0">
                    <a:pos x="T4" y="T5"/>
                  </a:cxn>
                  <a:cxn ang="0">
                    <a:pos x="T6" y="T7"/>
                  </a:cxn>
                  <a:cxn ang="0">
                    <a:pos x="T8" y="T9"/>
                  </a:cxn>
                </a:cxnLst>
                <a:rect l="0" t="0" r="r" b="b"/>
                <a:pathLst>
                  <a:path w="157" h="91">
                    <a:moveTo>
                      <a:pt x="152" y="0"/>
                    </a:moveTo>
                    <a:lnTo>
                      <a:pt x="0" y="86"/>
                    </a:lnTo>
                    <a:lnTo>
                      <a:pt x="6" y="91"/>
                    </a:lnTo>
                    <a:lnTo>
                      <a:pt x="157" y="5"/>
                    </a:lnTo>
                    <a:lnTo>
                      <a:pt x="152"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30" name="Freeform 68">
                <a:extLst>
                  <a:ext uri="{FF2B5EF4-FFF2-40B4-BE49-F238E27FC236}">
                    <a16:creationId xmlns:a16="http://schemas.microsoft.com/office/drawing/2014/main" id="{6AE57A05-CE4E-2363-3FE0-014014CFB1AB}"/>
                  </a:ext>
                </a:extLst>
              </p:cNvPr>
              <p:cNvSpPr>
                <a:spLocks/>
              </p:cNvSpPr>
              <p:nvPr/>
            </p:nvSpPr>
            <p:spPr bwMode="auto">
              <a:xfrm>
                <a:off x="12051" y="2647"/>
                <a:ext cx="157" cy="91"/>
              </a:xfrm>
              <a:custGeom>
                <a:avLst/>
                <a:gdLst>
                  <a:gd name="T0" fmla="*/ 152 w 157"/>
                  <a:gd name="T1" fmla="*/ 0 h 91"/>
                  <a:gd name="T2" fmla="*/ 0 w 157"/>
                  <a:gd name="T3" fmla="*/ 86 h 91"/>
                  <a:gd name="T4" fmla="*/ 6 w 157"/>
                  <a:gd name="T5" fmla="*/ 91 h 91"/>
                  <a:gd name="T6" fmla="*/ 157 w 157"/>
                  <a:gd name="T7" fmla="*/ 5 h 91"/>
                  <a:gd name="T8" fmla="*/ 152 w 157"/>
                  <a:gd name="T9" fmla="*/ 0 h 91"/>
                </a:gdLst>
                <a:ahLst/>
                <a:cxnLst>
                  <a:cxn ang="0">
                    <a:pos x="T0" y="T1"/>
                  </a:cxn>
                  <a:cxn ang="0">
                    <a:pos x="T2" y="T3"/>
                  </a:cxn>
                  <a:cxn ang="0">
                    <a:pos x="T4" y="T5"/>
                  </a:cxn>
                  <a:cxn ang="0">
                    <a:pos x="T6" y="T7"/>
                  </a:cxn>
                  <a:cxn ang="0">
                    <a:pos x="T8" y="T9"/>
                  </a:cxn>
                </a:cxnLst>
                <a:rect l="0" t="0" r="r" b="b"/>
                <a:pathLst>
                  <a:path w="157" h="91">
                    <a:moveTo>
                      <a:pt x="152" y="0"/>
                    </a:moveTo>
                    <a:lnTo>
                      <a:pt x="0" y="86"/>
                    </a:lnTo>
                    <a:lnTo>
                      <a:pt x="6" y="91"/>
                    </a:lnTo>
                    <a:lnTo>
                      <a:pt x="157" y="5"/>
                    </a:lnTo>
                    <a:lnTo>
                      <a:pt x="15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31" name="Freeform 69">
                <a:extLst>
                  <a:ext uri="{FF2B5EF4-FFF2-40B4-BE49-F238E27FC236}">
                    <a16:creationId xmlns:a16="http://schemas.microsoft.com/office/drawing/2014/main" id="{71038222-5B59-4795-0ABB-E959AF4EB61B}"/>
                  </a:ext>
                </a:extLst>
              </p:cNvPr>
              <p:cNvSpPr>
                <a:spLocks/>
              </p:cNvSpPr>
              <p:nvPr/>
            </p:nvSpPr>
            <p:spPr bwMode="auto">
              <a:xfrm>
                <a:off x="12072" y="2662"/>
                <a:ext cx="156" cy="91"/>
              </a:xfrm>
              <a:custGeom>
                <a:avLst/>
                <a:gdLst>
                  <a:gd name="T0" fmla="*/ 151 w 156"/>
                  <a:gd name="T1" fmla="*/ 0 h 91"/>
                  <a:gd name="T2" fmla="*/ 0 w 156"/>
                  <a:gd name="T3" fmla="*/ 86 h 91"/>
                  <a:gd name="T4" fmla="*/ 10 w 156"/>
                  <a:gd name="T5" fmla="*/ 91 h 91"/>
                  <a:gd name="T6" fmla="*/ 156 w 156"/>
                  <a:gd name="T7" fmla="*/ 5 h 91"/>
                  <a:gd name="T8" fmla="*/ 151 w 156"/>
                  <a:gd name="T9" fmla="*/ 0 h 91"/>
                </a:gdLst>
                <a:ahLst/>
                <a:cxnLst>
                  <a:cxn ang="0">
                    <a:pos x="T0" y="T1"/>
                  </a:cxn>
                  <a:cxn ang="0">
                    <a:pos x="T2" y="T3"/>
                  </a:cxn>
                  <a:cxn ang="0">
                    <a:pos x="T4" y="T5"/>
                  </a:cxn>
                  <a:cxn ang="0">
                    <a:pos x="T6" y="T7"/>
                  </a:cxn>
                  <a:cxn ang="0">
                    <a:pos x="T8" y="T9"/>
                  </a:cxn>
                </a:cxnLst>
                <a:rect l="0" t="0" r="r" b="b"/>
                <a:pathLst>
                  <a:path w="156" h="91">
                    <a:moveTo>
                      <a:pt x="151" y="0"/>
                    </a:moveTo>
                    <a:lnTo>
                      <a:pt x="0" y="86"/>
                    </a:lnTo>
                    <a:lnTo>
                      <a:pt x="10" y="91"/>
                    </a:lnTo>
                    <a:lnTo>
                      <a:pt x="156" y="5"/>
                    </a:lnTo>
                    <a:lnTo>
                      <a:pt x="151"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32" name="Freeform 70">
                <a:extLst>
                  <a:ext uri="{FF2B5EF4-FFF2-40B4-BE49-F238E27FC236}">
                    <a16:creationId xmlns:a16="http://schemas.microsoft.com/office/drawing/2014/main" id="{97A1FF8E-F331-FEC9-7297-995D2D8A345A}"/>
                  </a:ext>
                </a:extLst>
              </p:cNvPr>
              <p:cNvSpPr>
                <a:spLocks/>
              </p:cNvSpPr>
              <p:nvPr/>
            </p:nvSpPr>
            <p:spPr bwMode="auto">
              <a:xfrm>
                <a:off x="12072" y="2662"/>
                <a:ext cx="156" cy="91"/>
              </a:xfrm>
              <a:custGeom>
                <a:avLst/>
                <a:gdLst>
                  <a:gd name="T0" fmla="*/ 151 w 156"/>
                  <a:gd name="T1" fmla="*/ 0 h 91"/>
                  <a:gd name="T2" fmla="*/ 0 w 156"/>
                  <a:gd name="T3" fmla="*/ 86 h 91"/>
                  <a:gd name="T4" fmla="*/ 10 w 156"/>
                  <a:gd name="T5" fmla="*/ 91 h 91"/>
                  <a:gd name="T6" fmla="*/ 156 w 156"/>
                  <a:gd name="T7" fmla="*/ 5 h 91"/>
                  <a:gd name="T8" fmla="*/ 151 w 156"/>
                  <a:gd name="T9" fmla="*/ 0 h 91"/>
                </a:gdLst>
                <a:ahLst/>
                <a:cxnLst>
                  <a:cxn ang="0">
                    <a:pos x="T0" y="T1"/>
                  </a:cxn>
                  <a:cxn ang="0">
                    <a:pos x="T2" y="T3"/>
                  </a:cxn>
                  <a:cxn ang="0">
                    <a:pos x="T4" y="T5"/>
                  </a:cxn>
                  <a:cxn ang="0">
                    <a:pos x="T6" y="T7"/>
                  </a:cxn>
                  <a:cxn ang="0">
                    <a:pos x="T8" y="T9"/>
                  </a:cxn>
                </a:cxnLst>
                <a:rect l="0" t="0" r="r" b="b"/>
                <a:pathLst>
                  <a:path w="156" h="91">
                    <a:moveTo>
                      <a:pt x="151" y="0"/>
                    </a:moveTo>
                    <a:lnTo>
                      <a:pt x="0" y="86"/>
                    </a:lnTo>
                    <a:lnTo>
                      <a:pt x="10" y="91"/>
                    </a:lnTo>
                    <a:lnTo>
                      <a:pt x="156" y="5"/>
                    </a:lnTo>
                    <a:lnTo>
                      <a:pt x="15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33" name="Freeform 71">
                <a:extLst>
                  <a:ext uri="{FF2B5EF4-FFF2-40B4-BE49-F238E27FC236}">
                    <a16:creationId xmlns:a16="http://schemas.microsoft.com/office/drawing/2014/main" id="{43BA0897-43AA-7DAB-6782-F6099F54BBB3}"/>
                  </a:ext>
                </a:extLst>
              </p:cNvPr>
              <p:cNvSpPr>
                <a:spLocks/>
              </p:cNvSpPr>
              <p:nvPr/>
            </p:nvSpPr>
            <p:spPr bwMode="auto">
              <a:xfrm>
                <a:off x="12092" y="2672"/>
                <a:ext cx="161" cy="91"/>
              </a:xfrm>
              <a:custGeom>
                <a:avLst/>
                <a:gdLst>
                  <a:gd name="T0" fmla="*/ 151 w 161"/>
                  <a:gd name="T1" fmla="*/ 0 h 91"/>
                  <a:gd name="T2" fmla="*/ 0 w 161"/>
                  <a:gd name="T3" fmla="*/ 86 h 91"/>
                  <a:gd name="T4" fmla="*/ 10 w 161"/>
                  <a:gd name="T5" fmla="*/ 91 h 91"/>
                  <a:gd name="T6" fmla="*/ 161 w 161"/>
                  <a:gd name="T7" fmla="*/ 5 h 91"/>
                  <a:gd name="T8" fmla="*/ 151 w 161"/>
                  <a:gd name="T9" fmla="*/ 0 h 91"/>
                </a:gdLst>
                <a:ahLst/>
                <a:cxnLst>
                  <a:cxn ang="0">
                    <a:pos x="T0" y="T1"/>
                  </a:cxn>
                  <a:cxn ang="0">
                    <a:pos x="T2" y="T3"/>
                  </a:cxn>
                  <a:cxn ang="0">
                    <a:pos x="T4" y="T5"/>
                  </a:cxn>
                  <a:cxn ang="0">
                    <a:pos x="T6" y="T7"/>
                  </a:cxn>
                  <a:cxn ang="0">
                    <a:pos x="T8" y="T9"/>
                  </a:cxn>
                </a:cxnLst>
                <a:rect l="0" t="0" r="r" b="b"/>
                <a:pathLst>
                  <a:path w="161" h="91">
                    <a:moveTo>
                      <a:pt x="151" y="0"/>
                    </a:moveTo>
                    <a:lnTo>
                      <a:pt x="0" y="86"/>
                    </a:lnTo>
                    <a:lnTo>
                      <a:pt x="10" y="91"/>
                    </a:lnTo>
                    <a:lnTo>
                      <a:pt x="161" y="5"/>
                    </a:lnTo>
                    <a:lnTo>
                      <a:pt x="151"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34" name="Freeform 72">
                <a:extLst>
                  <a:ext uri="{FF2B5EF4-FFF2-40B4-BE49-F238E27FC236}">
                    <a16:creationId xmlns:a16="http://schemas.microsoft.com/office/drawing/2014/main" id="{9BBF7B7F-D8CF-604E-3D1A-6BA53BFAFAAA}"/>
                  </a:ext>
                </a:extLst>
              </p:cNvPr>
              <p:cNvSpPr>
                <a:spLocks/>
              </p:cNvSpPr>
              <p:nvPr/>
            </p:nvSpPr>
            <p:spPr bwMode="auto">
              <a:xfrm>
                <a:off x="12092" y="2672"/>
                <a:ext cx="161" cy="91"/>
              </a:xfrm>
              <a:custGeom>
                <a:avLst/>
                <a:gdLst>
                  <a:gd name="T0" fmla="*/ 151 w 161"/>
                  <a:gd name="T1" fmla="*/ 0 h 91"/>
                  <a:gd name="T2" fmla="*/ 0 w 161"/>
                  <a:gd name="T3" fmla="*/ 86 h 91"/>
                  <a:gd name="T4" fmla="*/ 10 w 161"/>
                  <a:gd name="T5" fmla="*/ 91 h 91"/>
                  <a:gd name="T6" fmla="*/ 161 w 161"/>
                  <a:gd name="T7" fmla="*/ 5 h 91"/>
                  <a:gd name="T8" fmla="*/ 151 w 161"/>
                  <a:gd name="T9" fmla="*/ 0 h 91"/>
                </a:gdLst>
                <a:ahLst/>
                <a:cxnLst>
                  <a:cxn ang="0">
                    <a:pos x="T0" y="T1"/>
                  </a:cxn>
                  <a:cxn ang="0">
                    <a:pos x="T2" y="T3"/>
                  </a:cxn>
                  <a:cxn ang="0">
                    <a:pos x="T4" y="T5"/>
                  </a:cxn>
                  <a:cxn ang="0">
                    <a:pos x="T6" y="T7"/>
                  </a:cxn>
                  <a:cxn ang="0">
                    <a:pos x="T8" y="T9"/>
                  </a:cxn>
                </a:cxnLst>
                <a:rect l="0" t="0" r="r" b="b"/>
                <a:pathLst>
                  <a:path w="161" h="91">
                    <a:moveTo>
                      <a:pt x="151" y="0"/>
                    </a:moveTo>
                    <a:lnTo>
                      <a:pt x="0" y="86"/>
                    </a:lnTo>
                    <a:lnTo>
                      <a:pt x="10" y="91"/>
                    </a:lnTo>
                    <a:lnTo>
                      <a:pt x="161" y="5"/>
                    </a:lnTo>
                    <a:lnTo>
                      <a:pt x="15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35" name="Freeform 73">
                <a:extLst>
                  <a:ext uri="{FF2B5EF4-FFF2-40B4-BE49-F238E27FC236}">
                    <a16:creationId xmlns:a16="http://schemas.microsoft.com/office/drawing/2014/main" id="{3AEEB68D-EA1F-2D4A-99EA-92D7C583D753}"/>
                  </a:ext>
                </a:extLst>
              </p:cNvPr>
              <p:cNvSpPr>
                <a:spLocks/>
              </p:cNvSpPr>
              <p:nvPr/>
            </p:nvSpPr>
            <p:spPr bwMode="auto">
              <a:xfrm>
                <a:off x="12112" y="2687"/>
                <a:ext cx="161" cy="91"/>
              </a:xfrm>
              <a:custGeom>
                <a:avLst/>
                <a:gdLst>
                  <a:gd name="T0" fmla="*/ 151 w 161"/>
                  <a:gd name="T1" fmla="*/ 0 h 91"/>
                  <a:gd name="T2" fmla="*/ 0 w 161"/>
                  <a:gd name="T3" fmla="*/ 86 h 91"/>
                  <a:gd name="T4" fmla="*/ 10 w 161"/>
                  <a:gd name="T5" fmla="*/ 91 h 91"/>
                  <a:gd name="T6" fmla="*/ 161 w 161"/>
                  <a:gd name="T7" fmla="*/ 0 h 91"/>
                  <a:gd name="T8" fmla="*/ 151 w 161"/>
                  <a:gd name="T9" fmla="*/ 0 h 91"/>
                </a:gdLst>
                <a:ahLst/>
                <a:cxnLst>
                  <a:cxn ang="0">
                    <a:pos x="T0" y="T1"/>
                  </a:cxn>
                  <a:cxn ang="0">
                    <a:pos x="T2" y="T3"/>
                  </a:cxn>
                  <a:cxn ang="0">
                    <a:pos x="T4" y="T5"/>
                  </a:cxn>
                  <a:cxn ang="0">
                    <a:pos x="T6" y="T7"/>
                  </a:cxn>
                  <a:cxn ang="0">
                    <a:pos x="T8" y="T9"/>
                  </a:cxn>
                </a:cxnLst>
                <a:rect l="0" t="0" r="r" b="b"/>
                <a:pathLst>
                  <a:path w="161" h="91">
                    <a:moveTo>
                      <a:pt x="151" y="0"/>
                    </a:moveTo>
                    <a:lnTo>
                      <a:pt x="0" y="86"/>
                    </a:lnTo>
                    <a:lnTo>
                      <a:pt x="10" y="91"/>
                    </a:lnTo>
                    <a:lnTo>
                      <a:pt x="161" y="0"/>
                    </a:lnTo>
                    <a:lnTo>
                      <a:pt x="151"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36" name="Freeform 74">
                <a:extLst>
                  <a:ext uri="{FF2B5EF4-FFF2-40B4-BE49-F238E27FC236}">
                    <a16:creationId xmlns:a16="http://schemas.microsoft.com/office/drawing/2014/main" id="{51C1C0D2-8ABB-99B3-3827-23EF2904D8F0}"/>
                  </a:ext>
                </a:extLst>
              </p:cNvPr>
              <p:cNvSpPr>
                <a:spLocks/>
              </p:cNvSpPr>
              <p:nvPr/>
            </p:nvSpPr>
            <p:spPr bwMode="auto">
              <a:xfrm>
                <a:off x="12112" y="2687"/>
                <a:ext cx="161" cy="91"/>
              </a:xfrm>
              <a:custGeom>
                <a:avLst/>
                <a:gdLst>
                  <a:gd name="T0" fmla="*/ 151 w 161"/>
                  <a:gd name="T1" fmla="*/ 0 h 91"/>
                  <a:gd name="T2" fmla="*/ 0 w 161"/>
                  <a:gd name="T3" fmla="*/ 86 h 91"/>
                  <a:gd name="T4" fmla="*/ 10 w 161"/>
                  <a:gd name="T5" fmla="*/ 91 h 91"/>
                  <a:gd name="T6" fmla="*/ 161 w 161"/>
                  <a:gd name="T7" fmla="*/ 0 h 91"/>
                  <a:gd name="T8" fmla="*/ 151 w 161"/>
                  <a:gd name="T9" fmla="*/ 0 h 91"/>
                </a:gdLst>
                <a:ahLst/>
                <a:cxnLst>
                  <a:cxn ang="0">
                    <a:pos x="T0" y="T1"/>
                  </a:cxn>
                  <a:cxn ang="0">
                    <a:pos x="T2" y="T3"/>
                  </a:cxn>
                  <a:cxn ang="0">
                    <a:pos x="T4" y="T5"/>
                  </a:cxn>
                  <a:cxn ang="0">
                    <a:pos x="T6" y="T7"/>
                  </a:cxn>
                  <a:cxn ang="0">
                    <a:pos x="T8" y="T9"/>
                  </a:cxn>
                </a:cxnLst>
                <a:rect l="0" t="0" r="r" b="b"/>
                <a:pathLst>
                  <a:path w="161" h="91">
                    <a:moveTo>
                      <a:pt x="151" y="0"/>
                    </a:moveTo>
                    <a:lnTo>
                      <a:pt x="0" y="86"/>
                    </a:lnTo>
                    <a:lnTo>
                      <a:pt x="10" y="91"/>
                    </a:lnTo>
                    <a:lnTo>
                      <a:pt x="161" y="0"/>
                    </a:lnTo>
                    <a:lnTo>
                      <a:pt x="15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37" name="Freeform 75">
                <a:extLst>
                  <a:ext uri="{FF2B5EF4-FFF2-40B4-BE49-F238E27FC236}">
                    <a16:creationId xmlns:a16="http://schemas.microsoft.com/office/drawing/2014/main" id="{262F91A6-98D5-70D3-F8C8-B8F4CAC78072}"/>
                  </a:ext>
                </a:extLst>
              </p:cNvPr>
              <p:cNvSpPr>
                <a:spLocks/>
              </p:cNvSpPr>
              <p:nvPr/>
            </p:nvSpPr>
            <p:spPr bwMode="auto">
              <a:xfrm>
                <a:off x="11996" y="2697"/>
                <a:ext cx="297" cy="171"/>
              </a:xfrm>
              <a:custGeom>
                <a:avLst/>
                <a:gdLst>
                  <a:gd name="T0" fmla="*/ 292 w 297"/>
                  <a:gd name="T1" fmla="*/ 0 h 171"/>
                  <a:gd name="T2" fmla="*/ 0 w 297"/>
                  <a:gd name="T3" fmla="*/ 166 h 171"/>
                  <a:gd name="T4" fmla="*/ 10 w 297"/>
                  <a:gd name="T5" fmla="*/ 171 h 171"/>
                  <a:gd name="T6" fmla="*/ 297 w 297"/>
                  <a:gd name="T7" fmla="*/ 5 h 171"/>
                  <a:gd name="T8" fmla="*/ 292 w 297"/>
                  <a:gd name="T9" fmla="*/ 0 h 171"/>
                </a:gdLst>
                <a:ahLst/>
                <a:cxnLst>
                  <a:cxn ang="0">
                    <a:pos x="T0" y="T1"/>
                  </a:cxn>
                  <a:cxn ang="0">
                    <a:pos x="T2" y="T3"/>
                  </a:cxn>
                  <a:cxn ang="0">
                    <a:pos x="T4" y="T5"/>
                  </a:cxn>
                  <a:cxn ang="0">
                    <a:pos x="T6" y="T7"/>
                  </a:cxn>
                  <a:cxn ang="0">
                    <a:pos x="T8" y="T9"/>
                  </a:cxn>
                </a:cxnLst>
                <a:rect l="0" t="0" r="r" b="b"/>
                <a:pathLst>
                  <a:path w="297" h="171">
                    <a:moveTo>
                      <a:pt x="292" y="0"/>
                    </a:moveTo>
                    <a:lnTo>
                      <a:pt x="0" y="166"/>
                    </a:lnTo>
                    <a:lnTo>
                      <a:pt x="10" y="171"/>
                    </a:lnTo>
                    <a:lnTo>
                      <a:pt x="297" y="5"/>
                    </a:lnTo>
                    <a:lnTo>
                      <a:pt x="292"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38" name="Freeform 76">
                <a:extLst>
                  <a:ext uri="{FF2B5EF4-FFF2-40B4-BE49-F238E27FC236}">
                    <a16:creationId xmlns:a16="http://schemas.microsoft.com/office/drawing/2014/main" id="{E7897CC3-BF28-8F45-22FD-062767B4187F}"/>
                  </a:ext>
                </a:extLst>
              </p:cNvPr>
              <p:cNvSpPr>
                <a:spLocks/>
              </p:cNvSpPr>
              <p:nvPr/>
            </p:nvSpPr>
            <p:spPr bwMode="auto">
              <a:xfrm>
                <a:off x="11996" y="2697"/>
                <a:ext cx="297" cy="171"/>
              </a:xfrm>
              <a:custGeom>
                <a:avLst/>
                <a:gdLst>
                  <a:gd name="T0" fmla="*/ 292 w 297"/>
                  <a:gd name="T1" fmla="*/ 0 h 171"/>
                  <a:gd name="T2" fmla="*/ 0 w 297"/>
                  <a:gd name="T3" fmla="*/ 166 h 171"/>
                  <a:gd name="T4" fmla="*/ 10 w 297"/>
                  <a:gd name="T5" fmla="*/ 171 h 171"/>
                  <a:gd name="T6" fmla="*/ 297 w 297"/>
                  <a:gd name="T7" fmla="*/ 5 h 171"/>
                  <a:gd name="T8" fmla="*/ 292 w 297"/>
                  <a:gd name="T9" fmla="*/ 0 h 171"/>
                </a:gdLst>
                <a:ahLst/>
                <a:cxnLst>
                  <a:cxn ang="0">
                    <a:pos x="T0" y="T1"/>
                  </a:cxn>
                  <a:cxn ang="0">
                    <a:pos x="T2" y="T3"/>
                  </a:cxn>
                  <a:cxn ang="0">
                    <a:pos x="T4" y="T5"/>
                  </a:cxn>
                  <a:cxn ang="0">
                    <a:pos x="T6" y="T7"/>
                  </a:cxn>
                  <a:cxn ang="0">
                    <a:pos x="T8" y="T9"/>
                  </a:cxn>
                </a:cxnLst>
                <a:rect l="0" t="0" r="r" b="b"/>
                <a:pathLst>
                  <a:path w="297" h="171">
                    <a:moveTo>
                      <a:pt x="292" y="0"/>
                    </a:moveTo>
                    <a:lnTo>
                      <a:pt x="0" y="166"/>
                    </a:lnTo>
                    <a:lnTo>
                      <a:pt x="10" y="171"/>
                    </a:lnTo>
                    <a:lnTo>
                      <a:pt x="297" y="5"/>
                    </a:lnTo>
                    <a:lnTo>
                      <a:pt x="29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39" name="Freeform 77">
                <a:extLst>
                  <a:ext uri="{FF2B5EF4-FFF2-40B4-BE49-F238E27FC236}">
                    <a16:creationId xmlns:a16="http://schemas.microsoft.com/office/drawing/2014/main" id="{356E2D7E-DC48-46D1-B3C2-61FEC02B0C84}"/>
                  </a:ext>
                </a:extLst>
              </p:cNvPr>
              <p:cNvSpPr>
                <a:spLocks/>
              </p:cNvSpPr>
              <p:nvPr/>
            </p:nvSpPr>
            <p:spPr bwMode="auto">
              <a:xfrm>
                <a:off x="12036" y="2707"/>
                <a:ext cx="277" cy="161"/>
              </a:xfrm>
              <a:custGeom>
                <a:avLst/>
                <a:gdLst>
                  <a:gd name="T0" fmla="*/ 272 w 277"/>
                  <a:gd name="T1" fmla="*/ 0 h 161"/>
                  <a:gd name="T2" fmla="*/ 0 w 277"/>
                  <a:gd name="T3" fmla="*/ 156 h 161"/>
                  <a:gd name="T4" fmla="*/ 10 w 277"/>
                  <a:gd name="T5" fmla="*/ 161 h 161"/>
                  <a:gd name="T6" fmla="*/ 277 w 277"/>
                  <a:gd name="T7" fmla="*/ 5 h 161"/>
                  <a:gd name="T8" fmla="*/ 272 w 277"/>
                  <a:gd name="T9" fmla="*/ 0 h 161"/>
                </a:gdLst>
                <a:ahLst/>
                <a:cxnLst>
                  <a:cxn ang="0">
                    <a:pos x="T0" y="T1"/>
                  </a:cxn>
                  <a:cxn ang="0">
                    <a:pos x="T2" y="T3"/>
                  </a:cxn>
                  <a:cxn ang="0">
                    <a:pos x="T4" y="T5"/>
                  </a:cxn>
                  <a:cxn ang="0">
                    <a:pos x="T6" y="T7"/>
                  </a:cxn>
                  <a:cxn ang="0">
                    <a:pos x="T8" y="T9"/>
                  </a:cxn>
                </a:cxnLst>
                <a:rect l="0" t="0" r="r" b="b"/>
                <a:pathLst>
                  <a:path w="277" h="161">
                    <a:moveTo>
                      <a:pt x="272" y="0"/>
                    </a:moveTo>
                    <a:lnTo>
                      <a:pt x="0" y="156"/>
                    </a:lnTo>
                    <a:lnTo>
                      <a:pt x="10" y="161"/>
                    </a:lnTo>
                    <a:lnTo>
                      <a:pt x="277" y="5"/>
                    </a:lnTo>
                    <a:lnTo>
                      <a:pt x="272"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40" name="Freeform 78">
                <a:extLst>
                  <a:ext uri="{FF2B5EF4-FFF2-40B4-BE49-F238E27FC236}">
                    <a16:creationId xmlns:a16="http://schemas.microsoft.com/office/drawing/2014/main" id="{E0F161ED-4C98-173A-706E-BF61F779DF9A}"/>
                  </a:ext>
                </a:extLst>
              </p:cNvPr>
              <p:cNvSpPr>
                <a:spLocks/>
              </p:cNvSpPr>
              <p:nvPr/>
            </p:nvSpPr>
            <p:spPr bwMode="auto">
              <a:xfrm>
                <a:off x="12036" y="2707"/>
                <a:ext cx="277" cy="161"/>
              </a:xfrm>
              <a:custGeom>
                <a:avLst/>
                <a:gdLst>
                  <a:gd name="T0" fmla="*/ 272 w 277"/>
                  <a:gd name="T1" fmla="*/ 0 h 161"/>
                  <a:gd name="T2" fmla="*/ 0 w 277"/>
                  <a:gd name="T3" fmla="*/ 156 h 161"/>
                  <a:gd name="T4" fmla="*/ 10 w 277"/>
                  <a:gd name="T5" fmla="*/ 161 h 161"/>
                  <a:gd name="T6" fmla="*/ 277 w 277"/>
                  <a:gd name="T7" fmla="*/ 5 h 161"/>
                  <a:gd name="T8" fmla="*/ 272 w 277"/>
                  <a:gd name="T9" fmla="*/ 0 h 161"/>
                </a:gdLst>
                <a:ahLst/>
                <a:cxnLst>
                  <a:cxn ang="0">
                    <a:pos x="T0" y="T1"/>
                  </a:cxn>
                  <a:cxn ang="0">
                    <a:pos x="T2" y="T3"/>
                  </a:cxn>
                  <a:cxn ang="0">
                    <a:pos x="T4" y="T5"/>
                  </a:cxn>
                  <a:cxn ang="0">
                    <a:pos x="T6" y="T7"/>
                  </a:cxn>
                  <a:cxn ang="0">
                    <a:pos x="T8" y="T9"/>
                  </a:cxn>
                </a:cxnLst>
                <a:rect l="0" t="0" r="r" b="b"/>
                <a:pathLst>
                  <a:path w="277" h="161">
                    <a:moveTo>
                      <a:pt x="272" y="0"/>
                    </a:moveTo>
                    <a:lnTo>
                      <a:pt x="0" y="156"/>
                    </a:lnTo>
                    <a:lnTo>
                      <a:pt x="10" y="161"/>
                    </a:lnTo>
                    <a:lnTo>
                      <a:pt x="277" y="5"/>
                    </a:lnTo>
                    <a:lnTo>
                      <a:pt x="2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41" name="Freeform 79">
                <a:extLst>
                  <a:ext uri="{FF2B5EF4-FFF2-40B4-BE49-F238E27FC236}">
                    <a16:creationId xmlns:a16="http://schemas.microsoft.com/office/drawing/2014/main" id="{55849A4D-F594-1DB8-484F-50B67BE553F8}"/>
                  </a:ext>
                </a:extLst>
              </p:cNvPr>
              <p:cNvSpPr>
                <a:spLocks/>
              </p:cNvSpPr>
              <p:nvPr/>
            </p:nvSpPr>
            <p:spPr bwMode="auto">
              <a:xfrm>
                <a:off x="12041" y="2723"/>
                <a:ext cx="298" cy="170"/>
              </a:xfrm>
              <a:custGeom>
                <a:avLst/>
                <a:gdLst>
                  <a:gd name="T0" fmla="*/ 287 w 298"/>
                  <a:gd name="T1" fmla="*/ 0 h 170"/>
                  <a:gd name="T2" fmla="*/ 0 w 298"/>
                  <a:gd name="T3" fmla="*/ 165 h 170"/>
                  <a:gd name="T4" fmla="*/ 5 w 298"/>
                  <a:gd name="T5" fmla="*/ 170 h 170"/>
                  <a:gd name="T6" fmla="*/ 298 w 298"/>
                  <a:gd name="T7" fmla="*/ 5 h 170"/>
                  <a:gd name="T8" fmla="*/ 287 w 298"/>
                  <a:gd name="T9" fmla="*/ 0 h 170"/>
                </a:gdLst>
                <a:ahLst/>
                <a:cxnLst>
                  <a:cxn ang="0">
                    <a:pos x="T0" y="T1"/>
                  </a:cxn>
                  <a:cxn ang="0">
                    <a:pos x="T2" y="T3"/>
                  </a:cxn>
                  <a:cxn ang="0">
                    <a:pos x="T4" y="T5"/>
                  </a:cxn>
                  <a:cxn ang="0">
                    <a:pos x="T6" y="T7"/>
                  </a:cxn>
                  <a:cxn ang="0">
                    <a:pos x="T8" y="T9"/>
                  </a:cxn>
                </a:cxnLst>
                <a:rect l="0" t="0" r="r" b="b"/>
                <a:pathLst>
                  <a:path w="298" h="170">
                    <a:moveTo>
                      <a:pt x="287" y="0"/>
                    </a:moveTo>
                    <a:lnTo>
                      <a:pt x="0" y="165"/>
                    </a:lnTo>
                    <a:lnTo>
                      <a:pt x="5" y="170"/>
                    </a:lnTo>
                    <a:lnTo>
                      <a:pt x="298" y="5"/>
                    </a:lnTo>
                    <a:lnTo>
                      <a:pt x="287"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42" name="Freeform 80">
                <a:extLst>
                  <a:ext uri="{FF2B5EF4-FFF2-40B4-BE49-F238E27FC236}">
                    <a16:creationId xmlns:a16="http://schemas.microsoft.com/office/drawing/2014/main" id="{DCEC2E7A-719D-D095-CA5F-7DABC17EB996}"/>
                  </a:ext>
                </a:extLst>
              </p:cNvPr>
              <p:cNvSpPr>
                <a:spLocks/>
              </p:cNvSpPr>
              <p:nvPr/>
            </p:nvSpPr>
            <p:spPr bwMode="auto">
              <a:xfrm>
                <a:off x="12041" y="2723"/>
                <a:ext cx="298" cy="170"/>
              </a:xfrm>
              <a:custGeom>
                <a:avLst/>
                <a:gdLst>
                  <a:gd name="T0" fmla="*/ 287 w 298"/>
                  <a:gd name="T1" fmla="*/ 0 h 170"/>
                  <a:gd name="T2" fmla="*/ 0 w 298"/>
                  <a:gd name="T3" fmla="*/ 165 h 170"/>
                  <a:gd name="T4" fmla="*/ 5 w 298"/>
                  <a:gd name="T5" fmla="*/ 170 h 170"/>
                  <a:gd name="T6" fmla="*/ 298 w 298"/>
                  <a:gd name="T7" fmla="*/ 5 h 170"/>
                  <a:gd name="T8" fmla="*/ 287 w 298"/>
                  <a:gd name="T9" fmla="*/ 0 h 170"/>
                </a:gdLst>
                <a:ahLst/>
                <a:cxnLst>
                  <a:cxn ang="0">
                    <a:pos x="T0" y="T1"/>
                  </a:cxn>
                  <a:cxn ang="0">
                    <a:pos x="T2" y="T3"/>
                  </a:cxn>
                  <a:cxn ang="0">
                    <a:pos x="T4" y="T5"/>
                  </a:cxn>
                  <a:cxn ang="0">
                    <a:pos x="T6" y="T7"/>
                  </a:cxn>
                  <a:cxn ang="0">
                    <a:pos x="T8" y="T9"/>
                  </a:cxn>
                </a:cxnLst>
                <a:rect l="0" t="0" r="r" b="b"/>
                <a:pathLst>
                  <a:path w="298" h="170">
                    <a:moveTo>
                      <a:pt x="287" y="0"/>
                    </a:moveTo>
                    <a:lnTo>
                      <a:pt x="0" y="165"/>
                    </a:lnTo>
                    <a:lnTo>
                      <a:pt x="5" y="170"/>
                    </a:lnTo>
                    <a:lnTo>
                      <a:pt x="298" y="5"/>
                    </a:lnTo>
                    <a:lnTo>
                      <a:pt x="2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43" name="Freeform 81">
                <a:extLst>
                  <a:ext uri="{FF2B5EF4-FFF2-40B4-BE49-F238E27FC236}">
                    <a16:creationId xmlns:a16="http://schemas.microsoft.com/office/drawing/2014/main" id="{AE6C9E62-FD59-2B72-AD24-178F9FB80246}"/>
                  </a:ext>
                </a:extLst>
              </p:cNvPr>
              <p:cNvSpPr>
                <a:spLocks/>
              </p:cNvSpPr>
              <p:nvPr/>
            </p:nvSpPr>
            <p:spPr bwMode="auto">
              <a:xfrm>
                <a:off x="12062" y="2733"/>
                <a:ext cx="297" cy="171"/>
              </a:xfrm>
              <a:custGeom>
                <a:avLst/>
                <a:gdLst>
                  <a:gd name="T0" fmla="*/ 287 w 297"/>
                  <a:gd name="T1" fmla="*/ 0 h 171"/>
                  <a:gd name="T2" fmla="*/ 0 w 297"/>
                  <a:gd name="T3" fmla="*/ 166 h 171"/>
                  <a:gd name="T4" fmla="*/ 5 w 297"/>
                  <a:gd name="T5" fmla="*/ 171 h 171"/>
                  <a:gd name="T6" fmla="*/ 297 w 297"/>
                  <a:gd name="T7" fmla="*/ 5 h 171"/>
                  <a:gd name="T8" fmla="*/ 287 w 297"/>
                  <a:gd name="T9" fmla="*/ 0 h 171"/>
                </a:gdLst>
                <a:ahLst/>
                <a:cxnLst>
                  <a:cxn ang="0">
                    <a:pos x="T0" y="T1"/>
                  </a:cxn>
                  <a:cxn ang="0">
                    <a:pos x="T2" y="T3"/>
                  </a:cxn>
                  <a:cxn ang="0">
                    <a:pos x="T4" y="T5"/>
                  </a:cxn>
                  <a:cxn ang="0">
                    <a:pos x="T6" y="T7"/>
                  </a:cxn>
                  <a:cxn ang="0">
                    <a:pos x="T8" y="T9"/>
                  </a:cxn>
                </a:cxnLst>
                <a:rect l="0" t="0" r="r" b="b"/>
                <a:pathLst>
                  <a:path w="297" h="171">
                    <a:moveTo>
                      <a:pt x="287" y="0"/>
                    </a:moveTo>
                    <a:lnTo>
                      <a:pt x="0" y="166"/>
                    </a:lnTo>
                    <a:lnTo>
                      <a:pt x="5" y="171"/>
                    </a:lnTo>
                    <a:lnTo>
                      <a:pt x="297" y="5"/>
                    </a:lnTo>
                    <a:lnTo>
                      <a:pt x="287"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44" name="Freeform 82">
                <a:extLst>
                  <a:ext uri="{FF2B5EF4-FFF2-40B4-BE49-F238E27FC236}">
                    <a16:creationId xmlns:a16="http://schemas.microsoft.com/office/drawing/2014/main" id="{F9E6F249-F56D-64F2-6249-29CE72C28775}"/>
                  </a:ext>
                </a:extLst>
              </p:cNvPr>
              <p:cNvSpPr>
                <a:spLocks/>
              </p:cNvSpPr>
              <p:nvPr/>
            </p:nvSpPr>
            <p:spPr bwMode="auto">
              <a:xfrm>
                <a:off x="12062" y="2733"/>
                <a:ext cx="297" cy="171"/>
              </a:xfrm>
              <a:custGeom>
                <a:avLst/>
                <a:gdLst>
                  <a:gd name="T0" fmla="*/ 287 w 297"/>
                  <a:gd name="T1" fmla="*/ 0 h 171"/>
                  <a:gd name="T2" fmla="*/ 0 w 297"/>
                  <a:gd name="T3" fmla="*/ 166 h 171"/>
                  <a:gd name="T4" fmla="*/ 5 w 297"/>
                  <a:gd name="T5" fmla="*/ 171 h 171"/>
                  <a:gd name="T6" fmla="*/ 297 w 297"/>
                  <a:gd name="T7" fmla="*/ 5 h 171"/>
                  <a:gd name="T8" fmla="*/ 287 w 297"/>
                  <a:gd name="T9" fmla="*/ 0 h 171"/>
                </a:gdLst>
                <a:ahLst/>
                <a:cxnLst>
                  <a:cxn ang="0">
                    <a:pos x="T0" y="T1"/>
                  </a:cxn>
                  <a:cxn ang="0">
                    <a:pos x="T2" y="T3"/>
                  </a:cxn>
                  <a:cxn ang="0">
                    <a:pos x="T4" y="T5"/>
                  </a:cxn>
                  <a:cxn ang="0">
                    <a:pos x="T6" y="T7"/>
                  </a:cxn>
                  <a:cxn ang="0">
                    <a:pos x="T8" y="T9"/>
                  </a:cxn>
                </a:cxnLst>
                <a:rect l="0" t="0" r="r" b="b"/>
                <a:pathLst>
                  <a:path w="297" h="171">
                    <a:moveTo>
                      <a:pt x="287" y="0"/>
                    </a:moveTo>
                    <a:lnTo>
                      <a:pt x="0" y="166"/>
                    </a:lnTo>
                    <a:lnTo>
                      <a:pt x="5" y="171"/>
                    </a:lnTo>
                    <a:lnTo>
                      <a:pt x="297" y="5"/>
                    </a:lnTo>
                    <a:lnTo>
                      <a:pt x="2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45" name="Freeform 83">
                <a:extLst>
                  <a:ext uri="{FF2B5EF4-FFF2-40B4-BE49-F238E27FC236}">
                    <a16:creationId xmlns:a16="http://schemas.microsoft.com/office/drawing/2014/main" id="{746E622E-1D4E-13B7-BBFC-4850737A6515}"/>
                  </a:ext>
                </a:extLst>
              </p:cNvPr>
              <p:cNvSpPr>
                <a:spLocks/>
              </p:cNvSpPr>
              <p:nvPr/>
            </p:nvSpPr>
            <p:spPr bwMode="auto">
              <a:xfrm>
                <a:off x="12082" y="2748"/>
                <a:ext cx="297" cy="171"/>
              </a:xfrm>
              <a:custGeom>
                <a:avLst/>
                <a:gdLst>
                  <a:gd name="T0" fmla="*/ 287 w 297"/>
                  <a:gd name="T1" fmla="*/ 0 h 171"/>
                  <a:gd name="T2" fmla="*/ 0 w 297"/>
                  <a:gd name="T3" fmla="*/ 166 h 171"/>
                  <a:gd name="T4" fmla="*/ 10 w 297"/>
                  <a:gd name="T5" fmla="*/ 171 h 171"/>
                  <a:gd name="T6" fmla="*/ 297 w 297"/>
                  <a:gd name="T7" fmla="*/ 5 h 171"/>
                  <a:gd name="T8" fmla="*/ 287 w 297"/>
                  <a:gd name="T9" fmla="*/ 0 h 171"/>
                </a:gdLst>
                <a:ahLst/>
                <a:cxnLst>
                  <a:cxn ang="0">
                    <a:pos x="T0" y="T1"/>
                  </a:cxn>
                  <a:cxn ang="0">
                    <a:pos x="T2" y="T3"/>
                  </a:cxn>
                  <a:cxn ang="0">
                    <a:pos x="T4" y="T5"/>
                  </a:cxn>
                  <a:cxn ang="0">
                    <a:pos x="T6" y="T7"/>
                  </a:cxn>
                  <a:cxn ang="0">
                    <a:pos x="T8" y="T9"/>
                  </a:cxn>
                </a:cxnLst>
                <a:rect l="0" t="0" r="r" b="b"/>
                <a:pathLst>
                  <a:path w="297" h="171">
                    <a:moveTo>
                      <a:pt x="287" y="0"/>
                    </a:moveTo>
                    <a:lnTo>
                      <a:pt x="0" y="166"/>
                    </a:lnTo>
                    <a:lnTo>
                      <a:pt x="10" y="171"/>
                    </a:lnTo>
                    <a:lnTo>
                      <a:pt x="297" y="5"/>
                    </a:lnTo>
                    <a:lnTo>
                      <a:pt x="287"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46" name="Freeform 84">
                <a:extLst>
                  <a:ext uri="{FF2B5EF4-FFF2-40B4-BE49-F238E27FC236}">
                    <a16:creationId xmlns:a16="http://schemas.microsoft.com/office/drawing/2014/main" id="{42B21C0E-06A0-91DA-9D38-DEAF252BD30D}"/>
                  </a:ext>
                </a:extLst>
              </p:cNvPr>
              <p:cNvSpPr>
                <a:spLocks/>
              </p:cNvSpPr>
              <p:nvPr/>
            </p:nvSpPr>
            <p:spPr bwMode="auto">
              <a:xfrm>
                <a:off x="12082" y="2748"/>
                <a:ext cx="297" cy="171"/>
              </a:xfrm>
              <a:custGeom>
                <a:avLst/>
                <a:gdLst>
                  <a:gd name="T0" fmla="*/ 287 w 297"/>
                  <a:gd name="T1" fmla="*/ 0 h 171"/>
                  <a:gd name="T2" fmla="*/ 0 w 297"/>
                  <a:gd name="T3" fmla="*/ 166 h 171"/>
                  <a:gd name="T4" fmla="*/ 10 w 297"/>
                  <a:gd name="T5" fmla="*/ 171 h 171"/>
                  <a:gd name="T6" fmla="*/ 297 w 297"/>
                  <a:gd name="T7" fmla="*/ 5 h 171"/>
                  <a:gd name="T8" fmla="*/ 287 w 297"/>
                  <a:gd name="T9" fmla="*/ 0 h 171"/>
                </a:gdLst>
                <a:ahLst/>
                <a:cxnLst>
                  <a:cxn ang="0">
                    <a:pos x="T0" y="T1"/>
                  </a:cxn>
                  <a:cxn ang="0">
                    <a:pos x="T2" y="T3"/>
                  </a:cxn>
                  <a:cxn ang="0">
                    <a:pos x="T4" y="T5"/>
                  </a:cxn>
                  <a:cxn ang="0">
                    <a:pos x="T6" y="T7"/>
                  </a:cxn>
                  <a:cxn ang="0">
                    <a:pos x="T8" y="T9"/>
                  </a:cxn>
                </a:cxnLst>
                <a:rect l="0" t="0" r="r" b="b"/>
                <a:pathLst>
                  <a:path w="297" h="171">
                    <a:moveTo>
                      <a:pt x="287" y="0"/>
                    </a:moveTo>
                    <a:lnTo>
                      <a:pt x="0" y="166"/>
                    </a:lnTo>
                    <a:lnTo>
                      <a:pt x="10" y="171"/>
                    </a:lnTo>
                    <a:lnTo>
                      <a:pt x="297" y="5"/>
                    </a:lnTo>
                    <a:lnTo>
                      <a:pt x="2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47" name="Freeform 85">
                <a:extLst>
                  <a:ext uri="{FF2B5EF4-FFF2-40B4-BE49-F238E27FC236}">
                    <a16:creationId xmlns:a16="http://schemas.microsoft.com/office/drawing/2014/main" id="{BE12B03E-3114-0B28-DB50-16F2DD38614C}"/>
                  </a:ext>
                </a:extLst>
              </p:cNvPr>
              <p:cNvSpPr>
                <a:spLocks/>
              </p:cNvSpPr>
              <p:nvPr/>
            </p:nvSpPr>
            <p:spPr bwMode="auto">
              <a:xfrm>
                <a:off x="12892" y="1842"/>
                <a:ext cx="192" cy="126"/>
              </a:xfrm>
              <a:custGeom>
                <a:avLst/>
                <a:gdLst>
                  <a:gd name="T0" fmla="*/ 6 w 38"/>
                  <a:gd name="T1" fmla="*/ 0 h 25"/>
                  <a:gd name="T2" fmla="*/ 0 w 38"/>
                  <a:gd name="T3" fmla="*/ 10 h 25"/>
                  <a:gd name="T4" fmla="*/ 21 w 38"/>
                  <a:gd name="T5" fmla="*/ 25 h 25"/>
                  <a:gd name="T6" fmla="*/ 38 w 38"/>
                  <a:gd name="T7" fmla="*/ 15 h 25"/>
                  <a:gd name="T8" fmla="*/ 6 w 38"/>
                  <a:gd name="T9" fmla="*/ 0 h 25"/>
                </a:gdLst>
                <a:ahLst/>
                <a:cxnLst>
                  <a:cxn ang="0">
                    <a:pos x="T0" y="T1"/>
                  </a:cxn>
                  <a:cxn ang="0">
                    <a:pos x="T2" y="T3"/>
                  </a:cxn>
                  <a:cxn ang="0">
                    <a:pos x="T4" y="T5"/>
                  </a:cxn>
                  <a:cxn ang="0">
                    <a:pos x="T6" y="T7"/>
                  </a:cxn>
                  <a:cxn ang="0">
                    <a:pos x="T8" y="T9"/>
                  </a:cxn>
                </a:cxnLst>
                <a:rect l="0" t="0" r="r" b="b"/>
                <a:pathLst>
                  <a:path w="38" h="25">
                    <a:moveTo>
                      <a:pt x="6" y="0"/>
                    </a:moveTo>
                    <a:cubicBezTo>
                      <a:pt x="5" y="3"/>
                      <a:pt x="3" y="7"/>
                      <a:pt x="0" y="10"/>
                    </a:cubicBezTo>
                    <a:cubicBezTo>
                      <a:pt x="21" y="25"/>
                      <a:pt x="21" y="25"/>
                      <a:pt x="21" y="25"/>
                    </a:cubicBezTo>
                    <a:cubicBezTo>
                      <a:pt x="38" y="15"/>
                      <a:pt x="38" y="15"/>
                      <a:pt x="38" y="15"/>
                    </a:cubicBezTo>
                    <a:cubicBezTo>
                      <a:pt x="6" y="0"/>
                      <a:pt x="6" y="0"/>
                      <a:pt x="6"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48" name="Freeform 86">
                <a:extLst>
                  <a:ext uri="{FF2B5EF4-FFF2-40B4-BE49-F238E27FC236}">
                    <a16:creationId xmlns:a16="http://schemas.microsoft.com/office/drawing/2014/main" id="{9D8A3084-722F-8628-E7F8-1A5464BE86B5}"/>
                  </a:ext>
                </a:extLst>
              </p:cNvPr>
              <p:cNvSpPr>
                <a:spLocks/>
              </p:cNvSpPr>
              <p:nvPr/>
            </p:nvSpPr>
            <p:spPr bwMode="auto">
              <a:xfrm>
                <a:off x="12454" y="1762"/>
                <a:ext cx="287" cy="75"/>
              </a:xfrm>
              <a:custGeom>
                <a:avLst/>
                <a:gdLst>
                  <a:gd name="T0" fmla="*/ 48 w 57"/>
                  <a:gd name="T1" fmla="*/ 0 h 15"/>
                  <a:gd name="T2" fmla="*/ 46 w 57"/>
                  <a:gd name="T3" fmla="*/ 1 h 15"/>
                  <a:gd name="T4" fmla="*/ 46 w 57"/>
                  <a:gd name="T5" fmla="*/ 1 h 15"/>
                  <a:gd name="T6" fmla="*/ 3 w 57"/>
                  <a:gd name="T7" fmla="*/ 10 h 15"/>
                  <a:gd name="T8" fmla="*/ 0 w 57"/>
                  <a:gd name="T9" fmla="*/ 11 h 15"/>
                  <a:gd name="T10" fmla="*/ 1 w 57"/>
                  <a:gd name="T11" fmla="*/ 11 h 15"/>
                  <a:gd name="T12" fmla="*/ 2 w 57"/>
                  <a:gd name="T13" fmla="*/ 15 h 15"/>
                  <a:gd name="T14" fmla="*/ 5 w 57"/>
                  <a:gd name="T15" fmla="*/ 15 h 15"/>
                  <a:gd name="T16" fmla="*/ 51 w 57"/>
                  <a:gd name="T17" fmla="*/ 12 h 15"/>
                  <a:gd name="T18" fmla="*/ 51 w 57"/>
                  <a:gd name="T19" fmla="*/ 12 h 15"/>
                  <a:gd name="T20" fmla="*/ 52 w 57"/>
                  <a:gd name="T21" fmla="*/ 12 h 15"/>
                  <a:gd name="T22" fmla="*/ 52 w 57"/>
                  <a:gd name="T23" fmla="*/ 12 h 15"/>
                  <a:gd name="T24" fmla="*/ 54 w 57"/>
                  <a:gd name="T25" fmla="*/ 12 h 15"/>
                  <a:gd name="T26" fmla="*/ 54 w 57"/>
                  <a:gd name="T27" fmla="*/ 12 h 15"/>
                  <a:gd name="T28" fmla="*/ 55 w 57"/>
                  <a:gd name="T29" fmla="*/ 11 h 15"/>
                  <a:gd name="T30" fmla="*/ 56 w 57"/>
                  <a:gd name="T31" fmla="*/ 10 h 15"/>
                  <a:gd name="T32" fmla="*/ 52 w 57"/>
                  <a:gd name="T33" fmla="*/ 1 h 15"/>
                  <a:gd name="T34" fmla="*/ 48 w 57"/>
                  <a:gd name="T3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15">
                    <a:moveTo>
                      <a:pt x="48" y="0"/>
                    </a:moveTo>
                    <a:cubicBezTo>
                      <a:pt x="47" y="0"/>
                      <a:pt x="47" y="0"/>
                      <a:pt x="46" y="1"/>
                    </a:cubicBezTo>
                    <a:cubicBezTo>
                      <a:pt x="46" y="1"/>
                      <a:pt x="46" y="1"/>
                      <a:pt x="46" y="1"/>
                    </a:cubicBezTo>
                    <a:cubicBezTo>
                      <a:pt x="3" y="10"/>
                      <a:pt x="3" y="10"/>
                      <a:pt x="3" y="10"/>
                    </a:cubicBezTo>
                    <a:cubicBezTo>
                      <a:pt x="0" y="11"/>
                      <a:pt x="0" y="11"/>
                      <a:pt x="0" y="11"/>
                    </a:cubicBezTo>
                    <a:cubicBezTo>
                      <a:pt x="1" y="11"/>
                      <a:pt x="1" y="11"/>
                      <a:pt x="1" y="11"/>
                    </a:cubicBezTo>
                    <a:cubicBezTo>
                      <a:pt x="3" y="12"/>
                      <a:pt x="3" y="14"/>
                      <a:pt x="2" y="15"/>
                    </a:cubicBezTo>
                    <a:cubicBezTo>
                      <a:pt x="5" y="15"/>
                      <a:pt x="5" y="15"/>
                      <a:pt x="5" y="15"/>
                    </a:cubicBezTo>
                    <a:cubicBezTo>
                      <a:pt x="51" y="12"/>
                      <a:pt x="51" y="12"/>
                      <a:pt x="51" y="12"/>
                    </a:cubicBezTo>
                    <a:cubicBezTo>
                      <a:pt x="51" y="12"/>
                      <a:pt x="51" y="12"/>
                      <a:pt x="51" y="12"/>
                    </a:cubicBezTo>
                    <a:cubicBezTo>
                      <a:pt x="52" y="12"/>
                      <a:pt x="52" y="12"/>
                      <a:pt x="52" y="12"/>
                    </a:cubicBezTo>
                    <a:cubicBezTo>
                      <a:pt x="52" y="12"/>
                      <a:pt x="52" y="12"/>
                      <a:pt x="52" y="12"/>
                    </a:cubicBezTo>
                    <a:cubicBezTo>
                      <a:pt x="53" y="12"/>
                      <a:pt x="53" y="12"/>
                      <a:pt x="54" y="12"/>
                    </a:cubicBezTo>
                    <a:cubicBezTo>
                      <a:pt x="54" y="12"/>
                      <a:pt x="54" y="12"/>
                      <a:pt x="54" y="12"/>
                    </a:cubicBezTo>
                    <a:cubicBezTo>
                      <a:pt x="55" y="11"/>
                      <a:pt x="55" y="11"/>
                      <a:pt x="55" y="11"/>
                    </a:cubicBezTo>
                    <a:cubicBezTo>
                      <a:pt x="55" y="11"/>
                      <a:pt x="56" y="10"/>
                      <a:pt x="56" y="10"/>
                    </a:cubicBezTo>
                    <a:cubicBezTo>
                      <a:pt x="57" y="7"/>
                      <a:pt x="55" y="3"/>
                      <a:pt x="52" y="1"/>
                    </a:cubicBezTo>
                    <a:cubicBezTo>
                      <a:pt x="51" y="1"/>
                      <a:pt x="49" y="0"/>
                      <a:pt x="48"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49" name="Freeform 87">
                <a:extLst>
                  <a:ext uri="{FF2B5EF4-FFF2-40B4-BE49-F238E27FC236}">
                    <a16:creationId xmlns:a16="http://schemas.microsoft.com/office/drawing/2014/main" id="{82AD35F0-D5B8-4160-E4A7-37D83FD60101}"/>
                  </a:ext>
                </a:extLst>
              </p:cNvPr>
              <p:cNvSpPr>
                <a:spLocks/>
              </p:cNvSpPr>
              <p:nvPr/>
            </p:nvSpPr>
            <p:spPr bwMode="auto">
              <a:xfrm>
                <a:off x="12394" y="1817"/>
                <a:ext cx="60" cy="31"/>
              </a:xfrm>
              <a:custGeom>
                <a:avLst/>
                <a:gdLst>
                  <a:gd name="T0" fmla="*/ 6 w 12"/>
                  <a:gd name="T1" fmla="*/ 0 h 6"/>
                  <a:gd name="T2" fmla="*/ 2 w 12"/>
                  <a:gd name="T3" fmla="*/ 1 h 6"/>
                  <a:gd name="T4" fmla="*/ 2 w 12"/>
                  <a:gd name="T5" fmla="*/ 5 h 6"/>
                  <a:gd name="T6" fmla="*/ 6 w 12"/>
                  <a:gd name="T7" fmla="*/ 6 h 6"/>
                  <a:gd name="T8" fmla="*/ 10 w 12"/>
                  <a:gd name="T9" fmla="*/ 5 h 6"/>
                  <a:gd name="T10" fmla="*/ 12 w 12"/>
                  <a:gd name="T11" fmla="*/ 4 h 6"/>
                  <a:gd name="T12" fmla="*/ 10 w 12"/>
                  <a:gd name="T13" fmla="*/ 1 h 6"/>
                  <a:gd name="T14" fmla="*/ 10 w 12"/>
                  <a:gd name="T15" fmla="*/ 0 h 6"/>
                  <a:gd name="T16" fmla="*/ 6 w 12"/>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6">
                    <a:moveTo>
                      <a:pt x="6" y="0"/>
                    </a:moveTo>
                    <a:cubicBezTo>
                      <a:pt x="5" y="0"/>
                      <a:pt x="3" y="0"/>
                      <a:pt x="2" y="1"/>
                    </a:cubicBezTo>
                    <a:cubicBezTo>
                      <a:pt x="0" y="2"/>
                      <a:pt x="0" y="4"/>
                      <a:pt x="2" y="5"/>
                    </a:cubicBezTo>
                    <a:cubicBezTo>
                      <a:pt x="3" y="6"/>
                      <a:pt x="5" y="6"/>
                      <a:pt x="6" y="6"/>
                    </a:cubicBezTo>
                    <a:cubicBezTo>
                      <a:pt x="8" y="6"/>
                      <a:pt x="9" y="6"/>
                      <a:pt x="10" y="5"/>
                    </a:cubicBezTo>
                    <a:cubicBezTo>
                      <a:pt x="11" y="5"/>
                      <a:pt x="11" y="5"/>
                      <a:pt x="12" y="4"/>
                    </a:cubicBezTo>
                    <a:cubicBezTo>
                      <a:pt x="12" y="3"/>
                      <a:pt x="12" y="2"/>
                      <a:pt x="10" y="1"/>
                    </a:cubicBezTo>
                    <a:cubicBezTo>
                      <a:pt x="10" y="0"/>
                      <a:pt x="10" y="0"/>
                      <a:pt x="10" y="0"/>
                    </a:cubicBezTo>
                    <a:cubicBezTo>
                      <a:pt x="9" y="0"/>
                      <a:pt x="7" y="0"/>
                      <a:pt x="6"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50" name="Freeform 88">
                <a:extLst>
                  <a:ext uri="{FF2B5EF4-FFF2-40B4-BE49-F238E27FC236}">
                    <a16:creationId xmlns:a16="http://schemas.microsoft.com/office/drawing/2014/main" id="{79C81716-8A1A-FA9E-9CA2-46FD548E260F}"/>
                  </a:ext>
                </a:extLst>
              </p:cNvPr>
              <p:cNvSpPr>
                <a:spLocks/>
              </p:cNvSpPr>
              <p:nvPr/>
            </p:nvSpPr>
            <p:spPr bwMode="auto">
              <a:xfrm>
                <a:off x="12333" y="1787"/>
                <a:ext cx="76" cy="116"/>
              </a:xfrm>
              <a:custGeom>
                <a:avLst/>
                <a:gdLst>
                  <a:gd name="T0" fmla="*/ 2 w 15"/>
                  <a:gd name="T1" fmla="*/ 0 h 23"/>
                  <a:gd name="T2" fmla="*/ 1 w 15"/>
                  <a:gd name="T3" fmla="*/ 1 h 23"/>
                  <a:gd name="T4" fmla="*/ 0 w 15"/>
                  <a:gd name="T5" fmla="*/ 1 h 23"/>
                  <a:gd name="T6" fmla="*/ 2 w 15"/>
                  <a:gd name="T7" fmla="*/ 12 h 23"/>
                  <a:gd name="T8" fmla="*/ 11 w 15"/>
                  <a:gd name="T9" fmla="*/ 22 h 23"/>
                  <a:gd name="T10" fmla="*/ 13 w 15"/>
                  <a:gd name="T11" fmla="*/ 23 h 23"/>
                  <a:gd name="T12" fmla="*/ 14 w 15"/>
                  <a:gd name="T13" fmla="*/ 23 h 23"/>
                  <a:gd name="T14" fmla="*/ 15 w 15"/>
                  <a:gd name="T15" fmla="*/ 21 h 23"/>
                  <a:gd name="T16" fmla="*/ 15 w 15"/>
                  <a:gd name="T17" fmla="*/ 21 h 23"/>
                  <a:gd name="T18" fmla="*/ 5 w 15"/>
                  <a:gd name="T19" fmla="*/ 2 h 23"/>
                  <a:gd name="T20" fmla="*/ 3 w 15"/>
                  <a:gd name="T21" fmla="*/ 0 h 23"/>
                  <a:gd name="T22" fmla="*/ 2 w 15"/>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3">
                    <a:moveTo>
                      <a:pt x="2" y="0"/>
                    </a:moveTo>
                    <a:cubicBezTo>
                      <a:pt x="2" y="0"/>
                      <a:pt x="1" y="1"/>
                      <a:pt x="1" y="1"/>
                    </a:cubicBezTo>
                    <a:cubicBezTo>
                      <a:pt x="0" y="1"/>
                      <a:pt x="0" y="1"/>
                      <a:pt x="0" y="1"/>
                    </a:cubicBezTo>
                    <a:cubicBezTo>
                      <a:pt x="0" y="5"/>
                      <a:pt x="0" y="9"/>
                      <a:pt x="2" y="12"/>
                    </a:cubicBezTo>
                    <a:cubicBezTo>
                      <a:pt x="4" y="16"/>
                      <a:pt x="7" y="19"/>
                      <a:pt x="11" y="22"/>
                    </a:cubicBezTo>
                    <a:cubicBezTo>
                      <a:pt x="12" y="23"/>
                      <a:pt x="12" y="23"/>
                      <a:pt x="13" y="23"/>
                    </a:cubicBezTo>
                    <a:cubicBezTo>
                      <a:pt x="13" y="23"/>
                      <a:pt x="14" y="23"/>
                      <a:pt x="14" y="23"/>
                    </a:cubicBezTo>
                    <a:cubicBezTo>
                      <a:pt x="15" y="22"/>
                      <a:pt x="15" y="22"/>
                      <a:pt x="15" y="21"/>
                    </a:cubicBezTo>
                    <a:cubicBezTo>
                      <a:pt x="15" y="21"/>
                      <a:pt x="15" y="21"/>
                      <a:pt x="15" y="21"/>
                    </a:cubicBezTo>
                    <a:cubicBezTo>
                      <a:pt x="7" y="16"/>
                      <a:pt x="4" y="8"/>
                      <a:pt x="5" y="2"/>
                    </a:cubicBezTo>
                    <a:cubicBezTo>
                      <a:pt x="5" y="1"/>
                      <a:pt x="4" y="0"/>
                      <a:pt x="3" y="0"/>
                    </a:cubicBezTo>
                    <a:cubicBezTo>
                      <a:pt x="3" y="0"/>
                      <a:pt x="3" y="0"/>
                      <a:pt x="2"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51" name="Freeform 89">
                <a:extLst>
                  <a:ext uri="{FF2B5EF4-FFF2-40B4-BE49-F238E27FC236}">
                    <a16:creationId xmlns:a16="http://schemas.microsoft.com/office/drawing/2014/main" id="{A29D305E-0374-EF62-F2DF-E94DA8783D4B}"/>
                  </a:ext>
                </a:extLst>
              </p:cNvPr>
              <p:cNvSpPr>
                <a:spLocks/>
              </p:cNvSpPr>
              <p:nvPr/>
            </p:nvSpPr>
            <p:spPr bwMode="auto">
              <a:xfrm>
                <a:off x="12263" y="1782"/>
                <a:ext cx="96" cy="146"/>
              </a:xfrm>
              <a:custGeom>
                <a:avLst/>
                <a:gdLst>
                  <a:gd name="T0" fmla="*/ 3 w 19"/>
                  <a:gd name="T1" fmla="*/ 0 h 29"/>
                  <a:gd name="T2" fmla="*/ 2 w 19"/>
                  <a:gd name="T3" fmla="*/ 0 h 29"/>
                  <a:gd name="T4" fmla="*/ 2 w 19"/>
                  <a:gd name="T5" fmla="*/ 0 h 29"/>
                  <a:gd name="T6" fmla="*/ 1 w 19"/>
                  <a:gd name="T7" fmla="*/ 1 h 29"/>
                  <a:gd name="T8" fmla="*/ 3 w 19"/>
                  <a:gd name="T9" fmla="*/ 15 h 29"/>
                  <a:gd name="T10" fmla="*/ 15 w 19"/>
                  <a:gd name="T11" fmla="*/ 28 h 29"/>
                  <a:gd name="T12" fmla="*/ 17 w 19"/>
                  <a:gd name="T13" fmla="*/ 29 h 29"/>
                  <a:gd name="T14" fmla="*/ 17 w 19"/>
                  <a:gd name="T15" fmla="*/ 29 h 29"/>
                  <a:gd name="T16" fmla="*/ 18 w 19"/>
                  <a:gd name="T17" fmla="*/ 29 h 29"/>
                  <a:gd name="T18" fmla="*/ 19 w 19"/>
                  <a:gd name="T19" fmla="*/ 28 h 29"/>
                  <a:gd name="T20" fmla="*/ 19 w 19"/>
                  <a:gd name="T21" fmla="*/ 27 h 29"/>
                  <a:gd name="T22" fmla="*/ 19 w 19"/>
                  <a:gd name="T23" fmla="*/ 27 h 29"/>
                  <a:gd name="T24" fmla="*/ 7 w 19"/>
                  <a:gd name="T25" fmla="*/ 15 h 29"/>
                  <a:gd name="T26" fmla="*/ 6 w 19"/>
                  <a:gd name="T27" fmla="*/ 1 h 29"/>
                  <a:gd name="T28" fmla="*/ 5 w 19"/>
                  <a:gd name="T29" fmla="*/ 0 h 29"/>
                  <a:gd name="T30" fmla="*/ 4 w 19"/>
                  <a:gd name="T31" fmla="*/ 0 h 29"/>
                  <a:gd name="T32" fmla="*/ 3 w 19"/>
                  <a:gd name="T33"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29">
                    <a:moveTo>
                      <a:pt x="3" y="0"/>
                    </a:moveTo>
                    <a:cubicBezTo>
                      <a:pt x="3" y="0"/>
                      <a:pt x="3" y="0"/>
                      <a:pt x="2" y="0"/>
                    </a:cubicBezTo>
                    <a:cubicBezTo>
                      <a:pt x="2" y="0"/>
                      <a:pt x="2" y="0"/>
                      <a:pt x="2" y="0"/>
                    </a:cubicBezTo>
                    <a:cubicBezTo>
                      <a:pt x="1" y="1"/>
                      <a:pt x="1" y="1"/>
                      <a:pt x="1" y="1"/>
                    </a:cubicBezTo>
                    <a:cubicBezTo>
                      <a:pt x="0" y="6"/>
                      <a:pt x="1" y="11"/>
                      <a:pt x="3" y="15"/>
                    </a:cubicBezTo>
                    <a:cubicBezTo>
                      <a:pt x="6" y="20"/>
                      <a:pt x="10" y="25"/>
                      <a:pt x="15" y="28"/>
                    </a:cubicBezTo>
                    <a:cubicBezTo>
                      <a:pt x="16" y="29"/>
                      <a:pt x="16" y="29"/>
                      <a:pt x="17" y="29"/>
                    </a:cubicBezTo>
                    <a:cubicBezTo>
                      <a:pt x="17" y="29"/>
                      <a:pt x="17" y="29"/>
                      <a:pt x="17" y="29"/>
                    </a:cubicBezTo>
                    <a:cubicBezTo>
                      <a:pt x="18" y="29"/>
                      <a:pt x="18" y="29"/>
                      <a:pt x="18" y="29"/>
                    </a:cubicBezTo>
                    <a:cubicBezTo>
                      <a:pt x="19" y="28"/>
                      <a:pt x="19" y="28"/>
                      <a:pt x="19" y="28"/>
                    </a:cubicBezTo>
                    <a:cubicBezTo>
                      <a:pt x="19" y="28"/>
                      <a:pt x="19" y="28"/>
                      <a:pt x="19" y="27"/>
                    </a:cubicBezTo>
                    <a:cubicBezTo>
                      <a:pt x="19" y="27"/>
                      <a:pt x="19" y="27"/>
                      <a:pt x="19" y="27"/>
                    </a:cubicBezTo>
                    <a:cubicBezTo>
                      <a:pt x="13" y="23"/>
                      <a:pt x="10" y="19"/>
                      <a:pt x="7" y="15"/>
                    </a:cubicBezTo>
                    <a:cubicBezTo>
                      <a:pt x="5" y="10"/>
                      <a:pt x="5" y="6"/>
                      <a:pt x="6" y="1"/>
                    </a:cubicBezTo>
                    <a:cubicBezTo>
                      <a:pt x="5" y="0"/>
                      <a:pt x="5" y="0"/>
                      <a:pt x="5" y="0"/>
                    </a:cubicBezTo>
                    <a:cubicBezTo>
                      <a:pt x="5" y="0"/>
                      <a:pt x="4" y="0"/>
                      <a:pt x="4" y="0"/>
                    </a:cubicBezTo>
                    <a:cubicBezTo>
                      <a:pt x="4" y="0"/>
                      <a:pt x="4" y="0"/>
                      <a:pt x="3"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52" name="Freeform 90">
                <a:extLst>
                  <a:ext uri="{FF2B5EF4-FFF2-40B4-BE49-F238E27FC236}">
                    <a16:creationId xmlns:a16="http://schemas.microsoft.com/office/drawing/2014/main" id="{A8EA37C1-5668-208D-572D-FB4DDF3271E7}"/>
                  </a:ext>
                </a:extLst>
              </p:cNvPr>
              <p:cNvSpPr>
                <a:spLocks/>
              </p:cNvSpPr>
              <p:nvPr/>
            </p:nvSpPr>
            <p:spPr bwMode="auto">
              <a:xfrm>
                <a:off x="12198" y="1777"/>
                <a:ext cx="110" cy="176"/>
              </a:xfrm>
              <a:custGeom>
                <a:avLst/>
                <a:gdLst>
                  <a:gd name="T0" fmla="*/ 4 w 22"/>
                  <a:gd name="T1" fmla="*/ 0 h 35"/>
                  <a:gd name="T2" fmla="*/ 2 w 22"/>
                  <a:gd name="T3" fmla="*/ 0 h 35"/>
                  <a:gd name="T4" fmla="*/ 2 w 22"/>
                  <a:gd name="T5" fmla="*/ 0 h 35"/>
                  <a:gd name="T6" fmla="*/ 1 w 22"/>
                  <a:gd name="T7" fmla="*/ 1 h 35"/>
                  <a:gd name="T8" fmla="*/ 3 w 22"/>
                  <a:gd name="T9" fmla="*/ 18 h 35"/>
                  <a:gd name="T10" fmla="*/ 18 w 22"/>
                  <a:gd name="T11" fmla="*/ 34 h 35"/>
                  <a:gd name="T12" fmla="*/ 20 w 22"/>
                  <a:gd name="T13" fmla="*/ 35 h 35"/>
                  <a:gd name="T14" fmla="*/ 20 w 22"/>
                  <a:gd name="T15" fmla="*/ 35 h 35"/>
                  <a:gd name="T16" fmla="*/ 22 w 22"/>
                  <a:gd name="T17" fmla="*/ 35 h 35"/>
                  <a:gd name="T18" fmla="*/ 22 w 22"/>
                  <a:gd name="T19" fmla="*/ 34 h 35"/>
                  <a:gd name="T20" fmla="*/ 22 w 22"/>
                  <a:gd name="T21" fmla="*/ 33 h 35"/>
                  <a:gd name="T22" fmla="*/ 22 w 22"/>
                  <a:gd name="T23" fmla="*/ 33 h 35"/>
                  <a:gd name="T24" fmla="*/ 7 w 22"/>
                  <a:gd name="T25" fmla="*/ 18 h 35"/>
                  <a:gd name="T26" fmla="*/ 6 w 22"/>
                  <a:gd name="T27" fmla="*/ 1 h 35"/>
                  <a:gd name="T28" fmla="*/ 5 w 22"/>
                  <a:gd name="T29" fmla="*/ 0 h 35"/>
                  <a:gd name="T30" fmla="*/ 4 w 22"/>
                  <a:gd name="T31" fmla="*/ 0 h 35"/>
                  <a:gd name="T32" fmla="*/ 4 w 22"/>
                  <a:gd name="T33"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35">
                    <a:moveTo>
                      <a:pt x="4" y="0"/>
                    </a:moveTo>
                    <a:cubicBezTo>
                      <a:pt x="3" y="0"/>
                      <a:pt x="3" y="0"/>
                      <a:pt x="2" y="0"/>
                    </a:cubicBezTo>
                    <a:cubicBezTo>
                      <a:pt x="2" y="0"/>
                      <a:pt x="2" y="0"/>
                      <a:pt x="2" y="0"/>
                    </a:cubicBezTo>
                    <a:cubicBezTo>
                      <a:pt x="1" y="1"/>
                      <a:pt x="1" y="1"/>
                      <a:pt x="1" y="1"/>
                    </a:cubicBezTo>
                    <a:cubicBezTo>
                      <a:pt x="0" y="7"/>
                      <a:pt x="1" y="13"/>
                      <a:pt x="3" y="18"/>
                    </a:cubicBezTo>
                    <a:cubicBezTo>
                      <a:pt x="6" y="24"/>
                      <a:pt x="11" y="30"/>
                      <a:pt x="18" y="34"/>
                    </a:cubicBezTo>
                    <a:cubicBezTo>
                      <a:pt x="19" y="35"/>
                      <a:pt x="19" y="35"/>
                      <a:pt x="20" y="35"/>
                    </a:cubicBezTo>
                    <a:cubicBezTo>
                      <a:pt x="20" y="35"/>
                      <a:pt x="20" y="35"/>
                      <a:pt x="20" y="35"/>
                    </a:cubicBezTo>
                    <a:cubicBezTo>
                      <a:pt x="21" y="35"/>
                      <a:pt x="21" y="35"/>
                      <a:pt x="22" y="35"/>
                    </a:cubicBezTo>
                    <a:cubicBezTo>
                      <a:pt x="22" y="34"/>
                      <a:pt x="22" y="34"/>
                      <a:pt x="22" y="34"/>
                    </a:cubicBezTo>
                    <a:cubicBezTo>
                      <a:pt x="22" y="34"/>
                      <a:pt x="22" y="34"/>
                      <a:pt x="22" y="33"/>
                    </a:cubicBezTo>
                    <a:cubicBezTo>
                      <a:pt x="22" y="33"/>
                      <a:pt x="22" y="33"/>
                      <a:pt x="22" y="33"/>
                    </a:cubicBezTo>
                    <a:cubicBezTo>
                      <a:pt x="15" y="28"/>
                      <a:pt x="10" y="23"/>
                      <a:pt x="7" y="18"/>
                    </a:cubicBezTo>
                    <a:cubicBezTo>
                      <a:pt x="5" y="12"/>
                      <a:pt x="4" y="7"/>
                      <a:pt x="6" y="1"/>
                    </a:cubicBezTo>
                    <a:cubicBezTo>
                      <a:pt x="5" y="0"/>
                      <a:pt x="5" y="0"/>
                      <a:pt x="5" y="0"/>
                    </a:cubicBezTo>
                    <a:cubicBezTo>
                      <a:pt x="5" y="0"/>
                      <a:pt x="4" y="0"/>
                      <a:pt x="4" y="0"/>
                    </a:cubicBezTo>
                    <a:cubicBezTo>
                      <a:pt x="4" y="0"/>
                      <a:pt x="4" y="0"/>
                      <a:pt x="4"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53" name="Freeform 91">
                <a:extLst>
                  <a:ext uri="{FF2B5EF4-FFF2-40B4-BE49-F238E27FC236}">
                    <a16:creationId xmlns:a16="http://schemas.microsoft.com/office/drawing/2014/main" id="{50505E28-BF87-4A00-CA74-85C435A77BCF}"/>
                  </a:ext>
                </a:extLst>
              </p:cNvPr>
              <p:cNvSpPr>
                <a:spLocks/>
              </p:cNvSpPr>
              <p:nvPr/>
            </p:nvSpPr>
            <p:spPr bwMode="auto">
              <a:xfrm>
                <a:off x="12127" y="1772"/>
                <a:ext cx="136" cy="206"/>
              </a:xfrm>
              <a:custGeom>
                <a:avLst/>
                <a:gdLst>
                  <a:gd name="T0" fmla="*/ 5 w 27"/>
                  <a:gd name="T1" fmla="*/ 0 h 41"/>
                  <a:gd name="T2" fmla="*/ 3 w 27"/>
                  <a:gd name="T3" fmla="*/ 0 h 41"/>
                  <a:gd name="T4" fmla="*/ 3 w 27"/>
                  <a:gd name="T5" fmla="*/ 0 h 41"/>
                  <a:gd name="T6" fmla="*/ 3 w 27"/>
                  <a:gd name="T7" fmla="*/ 1 h 41"/>
                  <a:gd name="T8" fmla="*/ 5 w 27"/>
                  <a:gd name="T9" fmla="*/ 21 h 41"/>
                  <a:gd name="T10" fmla="*/ 23 w 27"/>
                  <a:gd name="T11" fmla="*/ 40 h 41"/>
                  <a:gd name="T12" fmla="*/ 24 w 27"/>
                  <a:gd name="T13" fmla="*/ 41 h 41"/>
                  <a:gd name="T14" fmla="*/ 26 w 27"/>
                  <a:gd name="T15" fmla="*/ 40 h 41"/>
                  <a:gd name="T16" fmla="*/ 26 w 27"/>
                  <a:gd name="T17" fmla="*/ 40 h 41"/>
                  <a:gd name="T18" fmla="*/ 26 w 27"/>
                  <a:gd name="T19" fmla="*/ 39 h 41"/>
                  <a:gd name="T20" fmla="*/ 26 w 27"/>
                  <a:gd name="T21" fmla="*/ 39 h 41"/>
                  <a:gd name="T22" fmla="*/ 9 w 27"/>
                  <a:gd name="T23" fmla="*/ 21 h 41"/>
                  <a:gd name="T24" fmla="*/ 7 w 27"/>
                  <a:gd name="T25" fmla="*/ 1 h 41"/>
                  <a:gd name="T26" fmla="*/ 6 w 27"/>
                  <a:gd name="T27" fmla="*/ 0 h 41"/>
                  <a:gd name="T28" fmla="*/ 5 w 27"/>
                  <a:gd name="T29" fmla="*/ 0 h 41"/>
                  <a:gd name="T30" fmla="*/ 5 w 27"/>
                  <a:gd name="T31"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41">
                    <a:moveTo>
                      <a:pt x="5" y="0"/>
                    </a:moveTo>
                    <a:cubicBezTo>
                      <a:pt x="4" y="0"/>
                      <a:pt x="4" y="0"/>
                      <a:pt x="3" y="0"/>
                    </a:cubicBezTo>
                    <a:cubicBezTo>
                      <a:pt x="3" y="0"/>
                      <a:pt x="3" y="0"/>
                      <a:pt x="3" y="0"/>
                    </a:cubicBezTo>
                    <a:cubicBezTo>
                      <a:pt x="3" y="1"/>
                      <a:pt x="3" y="1"/>
                      <a:pt x="3" y="1"/>
                    </a:cubicBezTo>
                    <a:cubicBezTo>
                      <a:pt x="0" y="8"/>
                      <a:pt x="1" y="15"/>
                      <a:pt x="5" y="21"/>
                    </a:cubicBezTo>
                    <a:cubicBezTo>
                      <a:pt x="8" y="29"/>
                      <a:pt x="14" y="35"/>
                      <a:pt x="23" y="40"/>
                    </a:cubicBezTo>
                    <a:cubicBezTo>
                      <a:pt x="23" y="41"/>
                      <a:pt x="24" y="41"/>
                      <a:pt x="24" y="41"/>
                    </a:cubicBezTo>
                    <a:cubicBezTo>
                      <a:pt x="25" y="41"/>
                      <a:pt x="25" y="41"/>
                      <a:pt x="26" y="40"/>
                    </a:cubicBezTo>
                    <a:cubicBezTo>
                      <a:pt x="26" y="40"/>
                      <a:pt x="26" y="40"/>
                      <a:pt x="26" y="40"/>
                    </a:cubicBezTo>
                    <a:cubicBezTo>
                      <a:pt x="26" y="40"/>
                      <a:pt x="27" y="40"/>
                      <a:pt x="26" y="39"/>
                    </a:cubicBezTo>
                    <a:cubicBezTo>
                      <a:pt x="26" y="39"/>
                      <a:pt x="26" y="39"/>
                      <a:pt x="26" y="39"/>
                    </a:cubicBezTo>
                    <a:cubicBezTo>
                      <a:pt x="18" y="34"/>
                      <a:pt x="12" y="28"/>
                      <a:pt x="9" y="21"/>
                    </a:cubicBezTo>
                    <a:cubicBezTo>
                      <a:pt x="5" y="14"/>
                      <a:pt x="5" y="8"/>
                      <a:pt x="7" y="1"/>
                    </a:cubicBezTo>
                    <a:cubicBezTo>
                      <a:pt x="6" y="0"/>
                      <a:pt x="6" y="0"/>
                      <a:pt x="6" y="0"/>
                    </a:cubicBezTo>
                    <a:cubicBezTo>
                      <a:pt x="6" y="0"/>
                      <a:pt x="5" y="0"/>
                      <a:pt x="5" y="0"/>
                    </a:cubicBezTo>
                    <a:cubicBezTo>
                      <a:pt x="5" y="0"/>
                      <a:pt x="5" y="0"/>
                      <a:pt x="5"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54" name="Freeform 92">
                <a:extLst>
                  <a:ext uri="{FF2B5EF4-FFF2-40B4-BE49-F238E27FC236}">
                    <a16:creationId xmlns:a16="http://schemas.microsoft.com/office/drawing/2014/main" id="{612C716D-8DDE-9186-465C-D393CD171F49}"/>
                  </a:ext>
                </a:extLst>
              </p:cNvPr>
              <p:cNvSpPr>
                <a:spLocks/>
              </p:cNvSpPr>
              <p:nvPr/>
            </p:nvSpPr>
            <p:spPr bwMode="auto">
              <a:xfrm>
                <a:off x="12968" y="1898"/>
                <a:ext cx="206" cy="120"/>
              </a:xfrm>
              <a:custGeom>
                <a:avLst/>
                <a:gdLst>
                  <a:gd name="T0" fmla="*/ 166 w 206"/>
                  <a:gd name="T1" fmla="*/ 0 h 120"/>
                  <a:gd name="T2" fmla="*/ 126 w 206"/>
                  <a:gd name="T3" fmla="*/ 25 h 120"/>
                  <a:gd name="T4" fmla="*/ 40 w 206"/>
                  <a:gd name="T5" fmla="*/ 75 h 120"/>
                  <a:gd name="T6" fmla="*/ 0 w 206"/>
                  <a:gd name="T7" fmla="*/ 100 h 120"/>
                  <a:gd name="T8" fmla="*/ 40 w 206"/>
                  <a:gd name="T9" fmla="*/ 120 h 120"/>
                  <a:gd name="T10" fmla="*/ 206 w 206"/>
                  <a:gd name="T11" fmla="*/ 25 h 120"/>
                  <a:gd name="T12" fmla="*/ 166 w 206"/>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206" h="120">
                    <a:moveTo>
                      <a:pt x="166" y="0"/>
                    </a:moveTo>
                    <a:lnTo>
                      <a:pt x="126" y="25"/>
                    </a:lnTo>
                    <a:lnTo>
                      <a:pt x="40" y="75"/>
                    </a:lnTo>
                    <a:lnTo>
                      <a:pt x="0" y="100"/>
                    </a:lnTo>
                    <a:lnTo>
                      <a:pt x="40" y="120"/>
                    </a:lnTo>
                    <a:lnTo>
                      <a:pt x="206" y="25"/>
                    </a:lnTo>
                    <a:lnTo>
                      <a:pt x="166"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55" name="Freeform 93">
                <a:extLst>
                  <a:ext uri="{FF2B5EF4-FFF2-40B4-BE49-F238E27FC236}">
                    <a16:creationId xmlns:a16="http://schemas.microsoft.com/office/drawing/2014/main" id="{D50630CC-BC04-5B6A-709B-A75523AEA14C}"/>
                  </a:ext>
                </a:extLst>
              </p:cNvPr>
              <p:cNvSpPr>
                <a:spLocks/>
              </p:cNvSpPr>
              <p:nvPr/>
            </p:nvSpPr>
            <p:spPr bwMode="auto">
              <a:xfrm>
                <a:off x="12968" y="1898"/>
                <a:ext cx="206" cy="120"/>
              </a:xfrm>
              <a:custGeom>
                <a:avLst/>
                <a:gdLst>
                  <a:gd name="T0" fmla="*/ 166 w 206"/>
                  <a:gd name="T1" fmla="*/ 0 h 120"/>
                  <a:gd name="T2" fmla="*/ 126 w 206"/>
                  <a:gd name="T3" fmla="*/ 25 h 120"/>
                  <a:gd name="T4" fmla="*/ 40 w 206"/>
                  <a:gd name="T5" fmla="*/ 75 h 120"/>
                  <a:gd name="T6" fmla="*/ 0 w 206"/>
                  <a:gd name="T7" fmla="*/ 100 h 120"/>
                  <a:gd name="T8" fmla="*/ 40 w 206"/>
                  <a:gd name="T9" fmla="*/ 120 h 120"/>
                  <a:gd name="T10" fmla="*/ 206 w 206"/>
                  <a:gd name="T11" fmla="*/ 25 h 120"/>
                  <a:gd name="T12" fmla="*/ 166 w 206"/>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206" h="120">
                    <a:moveTo>
                      <a:pt x="166" y="0"/>
                    </a:moveTo>
                    <a:lnTo>
                      <a:pt x="126" y="25"/>
                    </a:lnTo>
                    <a:lnTo>
                      <a:pt x="40" y="75"/>
                    </a:lnTo>
                    <a:lnTo>
                      <a:pt x="0" y="100"/>
                    </a:lnTo>
                    <a:lnTo>
                      <a:pt x="40" y="120"/>
                    </a:lnTo>
                    <a:lnTo>
                      <a:pt x="206" y="25"/>
                    </a:lnTo>
                    <a:lnTo>
                      <a:pt x="16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56" name="Freeform 94">
                <a:extLst>
                  <a:ext uri="{FF2B5EF4-FFF2-40B4-BE49-F238E27FC236}">
                    <a16:creationId xmlns:a16="http://schemas.microsoft.com/office/drawing/2014/main" id="{21BDB4A2-7E31-31A8-D45D-26B9C7E47F0E}"/>
                  </a:ext>
                </a:extLst>
              </p:cNvPr>
              <p:cNvSpPr>
                <a:spLocks/>
              </p:cNvSpPr>
              <p:nvPr/>
            </p:nvSpPr>
            <p:spPr bwMode="auto">
              <a:xfrm>
                <a:off x="12918" y="1873"/>
                <a:ext cx="428" cy="246"/>
              </a:xfrm>
              <a:custGeom>
                <a:avLst/>
                <a:gdLst>
                  <a:gd name="T0" fmla="*/ 372 w 428"/>
                  <a:gd name="T1" fmla="*/ 0 h 246"/>
                  <a:gd name="T2" fmla="*/ 266 w 428"/>
                  <a:gd name="T3" fmla="*/ 55 h 246"/>
                  <a:gd name="T4" fmla="*/ 100 w 428"/>
                  <a:gd name="T5" fmla="*/ 151 h 246"/>
                  <a:gd name="T6" fmla="*/ 0 w 428"/>
                  <a:gd name="T7" fmla="*/ 211 h 246"/>
                  <a:gd name="T8" fmla="*/ 60 w 428"/>
                  <a:gd name="T9" fmla="*/ 246 h 246"/>
                  <a:gd name="T10" fmla="*/ 428 w 428"/>
                  <a:gd name="T11" fmla="*/ 30 h 246"/>
                  <a:gd name="T12" fmla="*/ 372 w 428"/>
                  <a:gd name="T13" fmla="*/ 0 h 246"/>
                </a:gdLst>
                <a:ahLst/>
                <a:cxnLst>
                  <a:cxn ang="0">
                    <a:pos x="T0" y="T1"/>
                  </a:cxn>
                  <a:cxn ang="0">
                    <a:pos x="T2" y="T3"/>
                  </a:cxn>
                  <a:cxn ang="0">
                    <a:pos x="T4" y="T5"/>
                  </a:cxn>
                  <a:cxn ang="0">
                    <a:pos x="T6" y="T7"/>
                  </a:cxn>
                  <a:cxn ang="0">
                    <a:pos x="T8" y="T9"/>
                  </a:cxn>
                  <a:cxn ang="0">
                    <a:pos x="T10" y="T11"/>
                  </a:cxn>
                  <a:cxn ang="0">
                    <a:pos x="T12" y="T13"/>
                  </a:cxn>
                </a:cxnLst>
                <a:rect l="0" t="0" r="r" b="b"/>
                <a:pathLst>
                  <a:path w="428" h="246">
                    <a:moveTo>
                      <a:pt x="372" y="0"/>
                    </a:moveTo>
                    <a:lnTo>
                      <a:pt x="266" y="55"/>
                    </a:lnTo>
                    <a:lnTo>
                      <a:pt x="100" y="151"/>
                    </a:lnTo>
                    <a:lnTo>
                      <a:pt x="0" y="211"/>
                    </a:lnTo>
                    <a:lnTo>
                      <a:pt x="60" y="246"/>
                    </a:lnTo>
                    <a:lnTo>
                      <a:pt x="428" y="30"/>
                    </a:lnTo>
                    <a:lnTo>
                      <a:pt x="372"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57" name="Freeform 95">
                <a:extLst>
                  <a:ext uri="{FF2B5EF4-FFF2-40B4-BE49-F238E27FC236}">
                    <a16:creationId xmlns:a16="http://schemas.microsoft.com/office/drawing/2014/main" id="{3771D52D-A576-A978-7964-4C5BCB87C8EA}"/>
                  </a:ext>
                </a:extLst>
              </p:cNvPr>
              <p:cNvSpPr>
                <a:spLocks/>
              </p:cNvSpPr>
              <p:nvPr/>
            </p:nvSpPr>
            <p:spPr bwMode="auto">
              <a:xfrm>
                <a:off x="12918" y="1873"/>
                <a:ext cx="428" cy="246"/>
              </a:xfrm>
              <a:custGeom>
                <a:avLst/>
                <a:gdLst>
                  <a:gd name="T0" fmla="*/ 372 w 428"/>
                  <a:gd name="T1" fmla="*/ 0 h 246"/>
                  <a:gd name="T2" fmla="*/ 266 w 428"/>
                  <a:gd name="T3" fmla="*/ 55 h 246"/>
                  <a:gd name="T4" fmla="*/ 100 w 428"/>
                  <a:gd name="T5" fmla="*/ 151 h 246"/>
                  <a:gd name="T6" fmla="*/ 0 w 428"/>
                  <a:gd name="T7" fmla="*/ 211 h 246"/>
                  <a:gd name="T8" fmla="*/ 60 w 428"/>
                  <a:gd name="T9" fmla="*/ 246 h 246"/>
                  <a:gd name="T10" fmla="*/ 428 w 428"/>
                  <a:gd name="T11" fmla="*/ 30 h 246"/>
                  <a:gd name="T12" fmla="*/ 372 w 428"/>
                  <a:gd name="T13" fmla="*/ 0 h 246"/>
                </a:gdLst>
                <a:ahLst/>
                <a:cxnLst>
                  <a:cxn ang="0">
                    <a:pos x="T0" y="T1"/>
                  </a:cxn>
                  <a:cxn ang="0">
                    <a:pos x="T2" y="T3"/>
                  </a:cxn>
                  <a:cxn ang="0">
                    <a:pos x="T4" y="T5"/>
                  </a:cxn>
                  <a:cxn ang="0">
                    <a:pos x="T6" y="T7"/>
                  </a:cxn>
                  <a:cxn ang="0">
                    <a:pos x="T8" y="T9"/>
                  </a:cxn>
                  <a:cxn ang="0">
                    <a:pos x="T10" y="T11"/>
                  </a:cxn>
                  <a:cxn ang="0">
                    <a:pos x="T12" y="T13"/>
                  </a:cxn>
                </a:cxnLst>
                <a:rect l="0" t="0" r="r" b="b"/>
                <a:pathLst>
                  <a:path w="428" h="246">
                    <a:moveTo>
                      <a:pt x="372" y="0"/>
                    </a:moveTo>
                    <a:lnTo>
                      <a:pt x="266" y="55"/>
                    </a:lnTo>
                    <a:lnTo>
                      <a:pt x="100" y="151"/>
                    </a:lnTo>
                    <a:lnTo>
                      <a:pt x="0" y="211"/>
                    </a:lnTo>
                    <a:lnTo>
                      <a:pt x="60" y="246"/>
                    </a:lnTo>
                    <a:lnTo>
                      <a:pt x="428" y="30"/>
                    </a:lnTo>
                    <a:lnTo>
                      <a:pt x="3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58" name="Freeform 96">
                <a:extLst>
                  <a:ext uri="{FF2B5EF4-FFF2-40B4-BE49-F238E27FC236}">
                    <a16:creationId xmlns:a16="http://schemas.microsoft.com/office/drawing/2014/main" id="{E7CFA970-4A3C-A542-B8E6-2A6331D36EA6}"/>
                  </a:ext>
                </a:extLst>
              </p:cNvPr>
              <p:cNvSpPr>
                <a:spLocks/>
              </p:cNvSpPr>
              <p:nvPr/>
            </p:nvSpPr>
            <p:spPr bwMode="auto">
              <a:xfrm>
                <a:off x="12575" y="1621"/>
                <a:ext cx="338" cy="342"/>
              </a:xfrm>
              <a:custGeom>
                <a:avLst/>
                <a:gdLst>
                  <a:gd name="T0" fmla="*/ 7 w 67"/>
                  <a:gd name="T1" fmla="*/ 0 h 68"/>
                  <a:gd name="T2" fmla="*/ 0 w 67"/>
                  <a:gd name="T3" fmla="*/ 1 h 68"/>
                  <a:gd name="T4" fmla="*/ 4 w 67"/>
                  <a:gd name="T5" fmla="*/ 0 h 68"/>
                  <a:gd name="T6" fmla="*/ 27 w 67"/>
                  <a:gd name="T7" fmla="*/ 7 h 68"/>
                  <a:gd name="T8" fmla="*/ 50 w 67"/>
                  <a:gd name="T9" fmla="*/ 55 h 68"/>
                  <a:gd name="T10" fmla="*/ 35 w 67"/>
                  <a:gd name="T11" fmla="*/ 68 h 68"/>
                  <a:gd name="T12" fmla="*/ 61 w 67"/>
                  <a:gd name="T13" fmla="*/ 53 h 68"/>
                  <a:gd name="T14" fmla="*/ 66 w 67"/>
                  <a:gd name="T15" fmla="*/ 42 h 68"/>
                  <a:gd name="T16" fmla="*/ 64 w 67"/>
                  <a:gd name="T17" fmla="*/ 28 h 68"/>
                  <a:gd name="T18" fmla="*/ 7 w 67"/>
                  <a:gd name="T1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 h="68">
                    <a:moveTo>
                      <a:pt x="7" y="0"/>
                    </a:moveTo>
                    <a:cubicBezTo>
                      <a:pt x="5" y="0"/>
                      <a:pt x="2" y="0"/>
                      <a:pt x="0" y="1"/>
                    </a:cubicBezTo>
                    <a:cubicBezTo>
                      <a:pt x="1" y="0"/>
                      <a:pt x="3" y="0"/>
                      <a:pt x="4" y="0"/>
                    </a:cubicBezTo>
                    <a:cubicBezTo>
                      <a:pt x="11" y="0"/>
                      <a:pt x="20" y="2"/>
                      <a:pt x="27" y="7"/>
                    </a:cubicBezTo>
                    <a:cubicBezTo>
                      <a:pt x="47" y="18"/>
                      <a:pt x="57" y="40"/>
                      <a:pt x="50" y="55"/>
                    </a:cubicBezTo>
                    <a:cubicBezTo>
                      <a:pt x="47" y="62"/>
                      <a:pt x="42" y="66"/>
                      <a:pt x="35" y="68"/>
                    </a:cubicBezTo>
                    <a:cubicBezTo>
                      <a:pt x="45" y="65"/>
                      <a:pt x="55" y="60"/>
                      <a:pt x="61" y="53"/>
                    </a:cubicBezTo>
                    <a:cubicBezTo>
                      <a:pt x="64" y="50"/>
                      <a:pt x="66" y="46"/>
                      <a:pt x="66" y="42"/>
                    </a:cubicBezTo>
                    <a:cubicBezTo>
                      <a:pt x="67" y="38"/>
                      <a:pt x="67" y="33"/>
                      <a:pt x="64" y="28"/>
                    </a:cubicBezTo>
                    <a:cubicBezTo>
                      <a:pt x="55" y="12"/>
                      <a:pt x="29" y="0"/>
                      <a:pt x="7"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59" name="Freeform 97">
                <a:extLst>
                  <a:ext uri="{FF2B5EF4-FFF2-40B4-BE49-F238E27FC236}">
                    <a16:creationId xmlns:a16="http://schemas.microsoft.com/office/drawing/2014/main" id="{ABC9BEA4-9178-6416-E5AD-B01D9EE80E1A}"/>
                  </a:ext>
                </a:extLst>
              </p:cNvPr>
              <p:cNvSpPr>
                <a:spLocks/>
              </p:cNvSpPr>
              <p:nvPr/>
            </p:nvSpPr>
            <p:spPr bwMode="auto">
              <a:xfrm>
                <a:off x="12464" y="1631"/>
                <a:ext cx="383" cy="332"/>
              </a:xfrm>
              <a:custGeom>
                <a:avLst/>
                <a:gdLst>
                  <a:gd name="T0" fmla="*/ 26 w 76"/>
                  <a:gd name="T1" fmla="*/ 0 h 66"/>
                  <a:gd name="T2" fmla="*/ 22 w 76"/>
                  <a:gd name="T3" fmla="*/ 0 h 66"/>
                  <a:gd name="T4" fmla="*/ 21 w 76"/>
                  <a:gd name="T5" fmla="*/ 0 h 66"/>
                  <a:gd name="T6" fmla="*/ 18 w 76"/>
                  <a:gd name="T7" fmla="*/ 1 h 66"/>
                  <a:gd name="T8" fmla="*/ 18 w 76"/>
                  <a:gd name="T9" fmla="*/ 1 h 66"/>
                  <a:gd name="T10" fmla="*/ 12 w 76"/>
                  <a:gd name="T11" fmla="*/ 3 h 66"/>
                  <a:gd name="T12" fmla="*/ 3 w 76"/>
                  <a:gd name="T13" fmla="*/ 13 h 66"/>
                  <a:gd name="T14" fmla="*/ 3 w 76"/>
                  <a:gd name="T15" fmla="*/ 34 h 66"/>
                  <a:gd name="T16" fmla="*/ 43 w 76"/>
                  <a:gd name="T17" fmla="*/ 25 h 66"/>
                  <a:gd name="T18" fmla="*/ 46 w 76"/>
                  <a:gd name="T19" fmla="*/ 25 h 66"/>
                  <a:gd name="T20" fmla="*/ 46 w 76"/>
                  <a:gd name="T21" fmla="*/ 25 h 66"/>
                  <a:gd name="T22" fmla="*/ 52 w 76"/>
                  <a:gd name="T23" fmla="*/ 26 h 66"/>
                  <a:gd name="T24" fmla="*/ 56 w 76"/>
                  <a:gd name="T25" fmla="*/ 36 h 66"/>
                  <a:gd name="T26" fmla="*/ 54 w 76"/>
                  <a:gd name="T27" fmla="*/ 39 h 66"/>
                  <a:gd name="T28" fmla="*/ 53 w 76"/>
                  <a:gd name="T29" fmla="*/ 39 h 66"/>
                  <a:gd name="T30" fmla="*/ 50 w 76"/>
                  <a:gd name="T31" fmla="*/ 40 h 66"/>
                  <a:gd name="T32" fmla="*/ 49 w 76"/>
                  <a:gd name="T33" fmla="*/ 40 h 66"/>
                  <a:gd name="T34" fmla="*/ 49 w 76"/>
                  <a:gd name="T35" fmla="*/ 40 h 66"/>
                  <a:gd name="T36" fmla="*/ 7 w 76"/>
                  <a:gd name="T37" fmla="*/ 42 h 66"/>
                  <a:gd name="T38" fmla="*/ 25 w 76"/>
                  <a:gd name="T39" fmla="*/ 60 h 66"/>
                  <a:gd name="T40" fmla="*/ 47 w 76"/>
                  <a:gd name="T41" fmla="*/ 66 h 66"/>
                  <a:gd name="T42" fmla="*/ 49 w 76"/>
                  <a:gd name="T43" fmla="*/ 66 h 66"/>
                  <a:gd name="T44" fmla="*/ 51 w 76"/>
                  <a:gd name="T45" fmla="*/ 66 h 66"/>
                  <a:gd name="T46" fmla="*/ 56 w 76"/>
                  <a:gd name="T47" fmla="*/ 65 h 66"/>
                  <a:gd name="T48" fmla="*/ 61 w 76"/>
                  <a:gd name="T49" fmla="*/ 63 h 66"/>
                  <a:gd name="T50" fmla="*/ 69 w 76"/>
                  <a:gd name="T51" fmla="*/ 53 h 66"/>
                  <a:gd name="T52" fmla="*/ 48 w 76"/>
                  <a:gd name="T53" fmla="*/ 6 h 66"/>
                  <a:gd name="T54" fmla="*/ 26 w 76"/>
                  <a:gd name="T5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6" h="66">
                    <a:moveTo>
                      <a:pt x="26" y="0"/>
                    </a:moveTo>
                    <a:cubicBezTo>
                      <a:pt x="25" y="0"/>
                      <a:pt x="24" y="0"/>
                      <a:pt x="22" y="0"/>
                    </a:cubicBezTo>
                    <a:cubicBezTo>
                      <a:pt x="22" y="0"/>
                      <a:pt x="22" y="0"/>
                      <a:pt x="21" y="0"/>
                    </a:cubicBezTo>
                    <a:cubicBezTo>
                      <a:pt x="20" y="0"/>
                      <a:pt x="19" y="0"/>
                      <a:pt x="18" y="1"/>
                    </a:cubicBezTo>
                    <a:cubicBezTo>
                      <a:pt x="18" y="1"/>
                      <a:pt x="18" y="1"/>
                      <a:pt x="18" y="1"/>
                    </a:cubicBezTo>
                    <a:cubicBezTo>
                      <a:pt x="16" y="1"/>
                      <a:pt x="14" y="2"/>
                      <a:pt x="12" y="3"/>
                    </a:cubicBezTo>
                    <a:cubicBezTo>
                      <a:pt x="8" y="5"/>
                      <a:pt x="5" y="9"/>
                      <a:pt x="3" y="13"/>
                    </a:cubicBezTo>
                    <a:cubicBezTo>
                      <a:pt x="0" y="19"/>
                      <a:pt x="0" y="27"/>
                      <a:pt x="3" y="34"/>
                    </a:cubicBezTo>
                    <a:cubicBezTo>
                      <a:pt x="43" y="25"/>
                      <a:pt x="43" y="25"/>
                      <a:pt x="43" y="25"/>
                    </a:cubicBezTo>
                    <a:cubicBezTo>
                      <a:pt x="46" y="25"/>
                      <a:pt x="46" y="25"/>
                      <a:pt x="46" y="25"/>
                    </a:cubicBezTo>
                    <a:cubicBezTo>
                      <a:pt x="46" y="25"/>
                      <a:pt x="46" y="25"/>
                      <a:pt x="46" y="25"/>
                    </a:cubicBezTo>
                    <a:cubicBezTo>
                      <a:pt x="48" y="25"/>
                      <a:pt x="50" y="25"/>
                      <a:pt x="52" y="26"/>
                    </a:cubicBezTo>
                    <a:cubicBezTo>
                      <a:pt x="56" y="29"/>
                      <a:pt x="58" y="33"/>
                      <a:pt x="56" y="36"/>
                    </a:cubicBezTo>
                    <a:cubicBezTo>
                      <a:pt x="56" y="37"/>
                      <a:pt x="55" y="38"/>
                      <a:pt x="54" y="39"/>
                    </a:cubicBezTo>
                    <a:cubicBezTo>
                      <a:pt x="53" y="39"/>
                      <a:pt x="53" y="39"/>
                      <a:pt x="53" y="39"/>
                    </a:cubicBezTo>
                    <a:cubicBezTo>
                      <a:pt x="50" y="40"/>
                      <a:pt x="50" y="40"/>
                      <a:pt x="50" y="40"/>
                    </a:cubicBezTo>
                    <a:cubicBezTo>
                      <a:pt x="49" y="40"/>
                      <a:pt x="49" y="40"/>
                      <a:pt x="49" y="40"/>
                    </a:cubicBezTo>
                    <a:cubicBezTo>
                      <a:pt x="49" y="40"/>
                      <a:pt x="49" y="40"/>
                      <a:pt x="49" y="40"/>
                    </a:cubicBezTo>
                    <a:cubicBezTo>
                      <a:pt x="7" y="42"/>
                      <a:pt x="7" y="42"/>
                      <a:pt x="7" y="42"/>
                    </a:cubicBezTo>
                    <a:cubicBezTo>
                      <a:pt x="11" y="49"/>
                      <a:pt x="17" y="55"/>
                      <a:pt x="25" y="60"/>
                    </a:cubicBezTo>
                    <a:cubicBezTo>
                      <a:pt x="32" y="64"/>
                      <a:pt x="40" y="66"/>
                      <a:pt x="47" y="66"/>
                    </a:cubicBezTo>
                    <a:cubicBezTo>
                      <a:pt x="48" y="66"/>
                      <a:pt x="49" y="66"/>
                      <a:pt x="49" y="66"/>
                    </a:cubicBezTo>
                    <a:cubicBezTo>
                      <a:pt x="51" y="66"/>
                      <a:pt x="51" y="66"/>
                      <a:pt x="51" y="66"/>
                    </a:cubicBezTo>
                    <a:cubicBezTo>
                      <a:pt x="53" y="66"/>
                      <a:pt x="54" y="65"/>
                      <a:pt x="56" y="65"/>
                    </a:cubicBezTo>
                    <a:cubicBezTo>
                      <a:pt x="58" y="64"/>
                      <a:pt x="59" y="64"/>
                      <a:pt x="61" y="63"/>
                    </a:cubicBezTo>
                    <a:cubicBezTo>
                      <a:pt x="64" y="60"/>
                      <a:pt x="68" y="57"/>
                      <a:pt x="69" y="53"/>
                    </a:cubicBezTo>
                    <a:cubicBezTo>
                      <a:pt x="76" y="38"/>
                      <a:pt x="67" y="17"/>
                      <a:pt x="48" y="6"/>
                    </a:cubicBezTo>
                    <a:cubicBezTo>
                      <a:pt x="41" y="2"/>
                      <a:pt x="33" y="0"/>
                      <a:pt x="26"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60" name="Freeform 98">
                <a:extLst>
                  <a:ext uri="{FF2B5EF4-FFF2-40B4-BE49-F238E27FC236}">
                    <a16:creationId xmlns:a16="http://schemas.microsoft.com/office/drawing/2014/main" id="{350BD3E5-48EF-EF7B-3EC4-78BB87CD48CB}"/>
                  </a:ext>
                </a:extLst>
              </p:cNvPr>
              <p:cNvSpPr>
                <a:spLocks/>
              </p:cNvSpPr>
              <p:nvPr/>
            </p:nvSpPr>
            <p:spPr bwMode="auto">
              <a:xfrm>
                <a:off x="13723" y="5332"/>
                <a:ext cx="156" cy="106"/>
              </a:xfrm>
              <a:custGeom>
                <a:avLst/>
                <a:gdLst>
                  <a:gd name="T0" fmla="*/ 26 w 31"/>
                  <a:gd name="T1" fmla="*/ 0 h 21"/>
                  <a:gd name="T2" fmla="*/ 0 w 31"/>
                  <a:gd name="T3" fmla="*/ 13 h 21"/>
                  <a:gd name="T4" fmla="*/ 14 w 31"/>
                  <a:gd name="T5" fmla="*/ 21 h 21"/>
                  <a:gd name="T6" fmla="*/ 31 w 31"/>
                  <a:gd name="T7" fmla="*/ 9 h 21"/>
                  <a:gd name="T8" fmla="*/ 26 w 31"/>
                  <a:gd name="T9" fmla="*/ 0 h 21"/>
                </a:gdLst>
                <a:ahLst/>
                <a:cxnLst>
                  <a:cxn ang="0">
                    <a:pos x="T0" y="T1"/>
                  </a:cxn>
                  <a:cxn ang="0">
                    <a:pos x="T2" y="T3"/>
                  </a:cxn>
                  <a:cxn ang="0">
                    <a:pos x="T4" y="T5"/>
                  </a:cxn>
                  <a:cxn ang="0">
                    <a:pos x="T6" y="T7"/>
                  </a:cxn>
                  <a:cxn ang="0">
                    <a:pos x="T8" y="T9"/>
                  </a:cxn>
                </a:cxnLst>
                <a:rect l="0" t="0" r="r" b="b"/>
                <a:pathLst>
                  <a:path w="31" h="21">
                    <a:moveTo>
                      <a:pt x="26" y="0"/>
                    </a:moveTo>
                    <a:cubicBezTo>
                      <a:pt x="0" y="13"/>
                      <a:pt x="0" y="13"/>
                      <a:pt x="0" y="13"/>
                    </a:cubicBezTo>
                    <a:cubicBezTo>
                      <a:pt x="14" y="21"/>
                      <a:pt x="14" y="21"/>
                      <a:pt x="14" y="21"/>
                    </a:cubicBezTo>
                    <a:cubicBezTo>
                      <a:pt x="31" y="9"/>
                      <a:pt x="31" y="9"/>
                      <a:pt x="31" y="9"/>
                    </a:cubicBezTo>
                    <a:cubicBezTo>
                      <a:pt x="29" y="6"/>
                      <a:pt x="27" y="3"/>
                      <a:pt x="26"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61" name="Freeform 99">
                <a:extLst>
                  <a:ext uri="{FF2B5EF4-FFF2-40B4-BE49-F238E27FC236}">
                    <a16:creationId xmlns:a16="http://schemas.microsoft.com/office/drawing/2014/main" id="{3D2B84BD-19B8-ED48-668D-EA0A71C58C61}"/>
                  </a:ext>
                </a:extLst>
              </p:cNvPr>
              <p:cNvSpPr>
                <a:spLocks/>
              </p:cNvSpPr>
              <p:nvPr/>
            </p:nvSpPr>
            <p:spPr bwMode="auto">
              <a:xfrm>
                <a:off x="14005" y="5267"/>
                <a:ext cx="237" cy="55"/>
              </a:xfrm>
              <a:custGeom>
                <a:avLst/>
                <a:gdLst>
                  <a:gd name="T0" fmla="*/ 7 w 47"/>
                  <a:gd name="T1" fmla="*/ 0 h 11"/>
                  <a:gd name="T2" fmla="*/ 4 w 47"/>
                  <a:gd name="T3" fmla="*/ 1 h 11"/>
                  <a:gd name="T4" fmla="*/ 1 w 47"/>
                  <a:gd name="T5" fmla="*/ 8 h 11"/>
                  <a:gd name="T6" fmla="*/ 2 w 47"/>
                  <a:gd name="T7" fmla="*/ 9 h 11"/>
                  <a:gd name="T8" fmla="*/ 2 w 47"/>
                  <a:gd name="T9" fmla="*/ 9 h 11"/>
                  <a:gd name="T10" fmla="*/ 2 w 47"/>
                  <a:gd name="T11" fmla="*/ 9 h 11"/>
                  <a:gd name="T12" fmla="*/ 4 w 47"/>
                  <a:gd name="T13" fmla="*/ 10 h 11"/>
                  <a:gd name="T14" fmla="*/ 4 w 47"/>
                  <a:gd name="T15" fmla="*/ 10 h 11"/>
                  <a:gd name="T16" fmla="*/ 5 w 47"/>
                  <a:gd name="T17" fmla="*/ 10 h 11"/>
                  <a:gd name="T18" fmla="*/ 5 w 47"/>
                  <a:gd name="T19" fmla="*/ 10 h 11"/>
                  <a:gd name="T20" fmla="*/ 43 w 47"/>
                  <a:gd name="T21" fmla="*/ 11 h 11"/>
                  <a:gd name="T22" fmla="*/ 45 w 47"/>
                  <a:gd name="T23" fmla="*/ 11 h 11"/>
                  <a:gd name="T24" fmla="*/ 46 w 47"/>
                  <a:gd name="T25" fmla="*/ 8 h 11"/>
                  <a:gd name="T26" fmla="*/ 47 w 47"/>
                  <a:gd name="T27" fmla="*/ 8 h 11"/>
                  <a:gd name="T28" fmla="*/ 44 w 47"/>
                  <a:gd name="T29" fmla="*/ 7 h 11"/>
                  <a:gd name="T30" fmla="*/ 9 w 47"/>
                  <a:gd name="T31" fmla="*/ 0 h 11"/>
                  <a:gd name="T32" fmla="*/ 9 w 47"/>
                  <a:gd name="T33" fmla="*/ 0 h 11"/>
                  <a:gd name="T34" fmla="*/ 7 w 47"/>
                  <a:gd name="T35"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11">
                    <a:moveTo>
                      <a:pt x="7" y="0"/>
                    </a:moveTo>
                    <a:cubicBezTo>
                      <a:pt x="6" y="0"/>
                      <a:pt x="5" y="0"/>
                      <a:pt x="4" y="1"/>
                    </a:cubicBezTo>
                    <a:cubicBezTo>
                      <a:pt x="1" y="2"/>
                      <a:pt x="0" y="5"/>
                      <a:pt x="1" y="8"/>
                    </a:cubicBezTo>
                    <a:cubicBezTo>
                      <a:pt x="1" y="8"/>
                      <a:pt x="1" y="8"/>
                      <a:pt x="2" y="9"/>
                    </a:cubicBezTo>
                    <a:cubicBezTo>
                      <a:pt x="2" y="9"/>
                      <a:pt x="2" y="9"/>
                      <a:pt x="2" y="9"/>
                    </a:cubicBezTo>
                    <a:cubicBezTo>
                      <a:pt x="2" y="9"/>
                      <a:pt x="2" y="9"/>
                      <a:pt x="2" y="9"/>
                    </a:cubicBezTo>
                    <a:cubicBezTo>
                      <a:pt x="3" y="9"/>
                      <a:pt x="4" y="10"/>
                      <a:pt x="4" y="10"/>
                    </a:cubicBezTo>
                    <a:cubicBezTo>
                      <a:pt x="4" y="10"/>
                      <a:pt x="4" y="10"/>
                      <a:pt x="4" y="10"/>
                    </a:cubicBezTo>
                    <a:cubicBezTo>
                      <a:pt x="5" y="10"/>
                      <a:pt x="5" y="10"/>
                      <a:pt x="5" y="10"/>
                    </a:cubicBezTo>
                    <a:cubicBezTo>
                      <a:pt x="5" y="10"/>
                      <a:pt x="5" y="10"/>
                      <a:pt x="5" y="10"/>
                    </a:cubicBezTo>
                    <a:cubicBezTo>
                      <a:pt x="43" y="11"/>
                      <a:pt x="43" y="11"/>
                      <a:pt x="43" y="11"/>
                    </a:cubicBezTo>
                    <a:cubicBezTo>
                      <a:pt x="45" y="11"/>
                      <a:pt x="45" y="11"/>
                      <a:pt x="45" y="11"/>
                    </a:cubicBezTo>
                    <a:cubicBezTo>
                      <a:pt x="45" y="10"/>
                      <a:pt x="45" y="9"/>
                      <a:pt x="46" y="8"/>
                    </a:cubicBezTo>
                    <a:cubicBezTo>
                      <a:pt x="47" y="8"/>
                      <a:pt x="47" y="8"/>
                      <a:pt x="47" y="8"/>
                    </a:cubicBezTo>
                    <a:cubicBezTo>
                      <a:pt x="44" y="7"/>
                      <a:pt x="44" y="7"/>
                      <a:pt x="44" y="7"/>
                    </a:cubicBezTo>
                    <a:cubicBezTo>
                      <a:pt x="9" y="0"/>
                      <a:pt x="9" y="0"/>
                      <a:pt x="9" y="0"/>
                    </a:cubicBezTo>
                    <a:cubicBezTo>
                      <a:pt x="9" y="0"/>
                      <a:pt x="9" y="0"/>
                      <a:pt x="9" y="0"/>
                    </a:cubicBezTo>
                    <a:cubicBezTo>
                      <a:pt x="8" y="0"/>
                      <a:pt x="8" y="0"/>
                      <a:pt x="7"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62" name="Freeform 100">
                <a:extLst>
                  <a:ext uri="{FF2B5EF4-FFF2-40B4-BE49-F238E27FC236}">
                    <a16:creationId xmlns:a16="http://schemas.microsoft.com/office/drawing/2014/main" id="{30E5E966-E940-5A55-31C3-DF51E59710A7}"/>
                  </a:ext>
                </a:extLst>
              </p:cNvPr>
              <p:cNvSpPr>
                <a:spLocks/>
              </p:cNvSpPr>
              <p:nvPr/>
            </p:nvSpPr>
            <p:spPr bwMode="auto">
              <a:xfrm>
                <a:off x="14242" y="5307"/>
                <a:ext cx="50" cy="25"/>
              </a:xfrm>
              <a:custGeom>
                <a:avLst/>
                <a:gdLst>
                  <a:gd name="T0" fmla="*/ 5 w 10"/>
                  <a:gd name="T1" fmla="*/ 0 h 5"/>
                  <a:gd name="T2" fmla="*/ 2 w 10"/>
                  <a:gd name="T3" fmla="*/ 0 h 5"/>
                  <a:gd name="T4" fmla="*/ 2 w 10"/>
                  <a:gd name="T5" fmla="*/ 0 h 5"/>
                  <a:gd name="T6" fmla="*/ 1 w 10"/>
                  <a:gd name="T7" fmla="*/ 3 h 5"/>
                  <a:gd name="T8" fmla="*/ 2 w 10"/>
                  <a:gd name="T9" fmla="*/ 4 h 5"/>
                  <a:gd name="T10" fmla="*/ 5 w 10"/>
                  <a:gd name="T11" fmla="*/ 5 h 5"/>
                  <a:gd name="T12" fmla="*/ 8 w 10"/>
                  <a:gd name="T13" fmla="*/ 4 h 5"/>
                  <a:gd name="T14" fmla="*/ 8 w 10"/>
                  <a:gd name="T15" fmla="*/ 0 h 5"/>
                  <a:gd name="T16" fmla="*/ 5 w 10"/>
                  <a:gd name="T1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5">
                    <a:moveTo>
                      <a:pt x="5" y="0"/>
                    </a:moveTo>
                    <a:cubicBezTo>
                      <a:pt x="4" y="0"/>
                      <a:pt x="3" y="0"/>
                      <a:pt x="2" y="0"/>
                    </a:cubicBezTo>
                    <a:cubicBezTo>
                      <a:pt x="2" y="0"/>
                      <a:pt x="2" y="0"/>
                      <a:pt x="2" y="0"/>
                    </a:cubicBezTo>
                    <a:cubicBezTo>
                      <a:pt x="0" y="1"/>
                      <a:pt x="0" y="2"/>
                      <a:pt x="1" y="3"/>
                    </a:cubicBezTo>
                    <a:cubicBezTo>
                      <a:pt x="1" y="4"/>
                      <a:pt x="1" y="4"/>
                      <a:pt x="2" y="4"/>
                    </a:cubicBezTo>
                    <a:cubicBezTo>
                      <a:pt x="3" y="5"/>
                      <a:pt x="4" y="5"/>
                      <a:pt x="5" y="5"/>
                    </a:cubicBezTo>
                    <a:cubicBezTo>
                      <a:pt x="6" y="5"/>
                      <a:pt x="7" y="5"/>
                      <a:pt x="8" y="4"/>
                    </a:cubicBezTo>
                    <a:cubicBezTo>
                      <a:pt x="10" y="3"/>
                      <a:pt x="10" y="1"/>
                      <a:pt x="8" y="0"/>
                    </a:cubicBezTo>
                    <a:cubicBezTo>
                      <a:pt x="7" y="0"/>
                      <a:pt x="6" y="0"/>
                      <a:pt x="5"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63" name="Freeform 101">
                <a:extLst>
                  <a:ext uri="{FF2B5EF4-FFF2-40B4-BE49-F238E27FC236}">
                    <a16:creationId xmlns:a16="http://schemas.microsoft.com/office/drawing/2014/main" id="{9A9AEBC8-B14A-AE1A-06FB-EEC2252C8158}"/>
                  </a:ext>
                </a:extLst>
              </p:cNvPr>
              <p:cNvSpPr>
                <a:spLocks/>
              </p:cNvSpPr>
              <p:nvPr/>
            </p:nvSpPr>
            <p:spPr bwMode="auto">
              <a:xfrm>
                <a:off x="14282" y="5282"/>
                <a:ext cx="61" cy="96"/>
              </a:xfrm>
              <a:custGeom>
                <a:avLst/>
                <a:gdLst>
                  <a:gd name="T0" fmla="*/ 10 w 12"/>
                  <a:gd name="T1" fmla="*/ 0 h 19"/>
                  <a:gd name="T2" fmla="*/ 10 w 12"/>
                  <a:gd name="T3" fmla="*/ 0 h 19"/>
                  <a:gd name="T4" fmla="*/ 8 w 12"/>
                  <a:gd name="T5" fmla="*/ 1 h 19"/>
                  <a:gd name="T6" fmla="*/ 0 w 12"/>
                  <a:gd name="T7" fmla="*/ 17 h 19"/>
                  <a:gd name="T8" fmla="*/ 0 w 12"/>
                  <a:gd name="T9" fmla="*/ 17 h 19"/>
                  <a:gd name="T10" fmla="*/ 1 w 12"/>
                  <a:gd name="T11" fmla="*/ 18 h 19"/>
                  <a:gd name="T12" fmla="*/ 2 w 12"/>
                  <a:gd name="T13" fmla="*/ 19 h 19"/>
                  <a:gd name="T14" fmla="*/ 3 w 12"/>
                  <a:gd name="T15" fmla="*/ 18 h 19"/>
                  <a:gd name="T16" fmla="*/ 10 w 12"/>
                  <a:gd name="T17" fmla="*/ 10 h 19"/>
                  <a:gd name="T18" fmla="*/ 12 w 12"/>
                  <a:gd name="T19" fmla="*/ 1 h 19"/>
                  <a:gd name="T20" fmla="*/ 11 w 12"/>
                  <a:gd name="T21" fmla="*/ 0 h 19"/>
                  <a:gd name="T22" fmla="*/ 10 w 12"/>
                  <a:gd name="T23"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9">
                    <a:moveTo>
                      <a:pt x="10" y="0"/>
                    </a:moveTo>
                    <a:cubicBezTo>
                      <a:pt x="10" y="0"/>
                      <a:pt x="10" y="0"/>
                      <a:pt x="10" y="0"/>
                    </a:cubicBezTo>
                    <a:cubicBezTo>
                      <a:pt x="9" y="0"/>
                      <a:pt x="8" y="0"/>
                      <a:pt x="8" y="1"/>
                    </a:cubicBezTo>
                    <a:cubicBezTo>
                      <a:pt x="9" y="6"/>
                      <a:pt x="6" y="12"/>
                      <a:pt x="0" y="17"/>
                    </a:cubicBezTo>
                    <a:cubicBezTo>
                      <a:pt x="0" y="17"/>
                      <a:pt x="0" y="17"/>
                      <a:pt x="0" y="17"/>
                    </a:cubicBezTo>
                    <a:cubicBezTo>
                      <a:pt x="0" y="18"/>
                      <a:pt x="0" y="18"/>
                      <a:pt x="1" y="18"/>
                    </a:cubicBezTo>
                    <a:cubicBezTo>
                      <a:pt x="1" y="19"/>
                      <a:pt x="1" y="19"/>
                      <a:pt x="2" y="19"/>
                    </a:cubicBezTo>
                    <a:cubicBezTo>
                      <a:pt x="2" y="19"/>
                      <a:pt x="3" y="18"/>
                      <a:pt x="3" y="18"/>
                    </a:cubicBezTo>
                    <a:cubicBezTo>
                      <a:pt x="6" y="16"/>
                      <a:pt x="9" y="13"/>
                      <a:pt x="10" y="10"/>
                    </a:cubicBezTo>
                    <a:cubicBezTo>
                      <a:pt x="12" y="7"/>
                      <a:pt x="12" y="4"/>
                      <a:pt x="12" y="1"/>
                    </a:cubicBezTo>
                    <a:cubicBezTo>
                      <a:pt x="11" y="0"/>
                      <a:pt x="11" y="0"/>
                      <a:pt x="11" y="0"/>
                    </a:cubicBezTo>
                    <a:cubicBezTo>
                      <a:pt x="11" y="0"/>
                      <a:pt x="10" y="0"/>
                      <a:pt x="10"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64" name="Freeform 102">
                <a:extLst>
                  <a:ext uri="{FF2B5EF4-FFF2-40B4-BE49-F238E27FC236}">
                    <a16:creationId xmlns:a16="http://schemas.microsoft.com/office/drawing/2014/main" id="{61C1CC45-0884-6D87-6E4F-1C32D6DC321B}"/>
                  </a:ext>
                </a:extLst>
              </p:cNvPr>
              <p:cNvSpPr>
                <a:spLocks/>
              </p:cNvSpPr>
              <p:nvPr/>
            </p:nvSpPr>
            <p:spPr bwMode="auto">
              <a:xfrm>
                <a:off x="14322" y="5272"/>
                <a:ext cx="76" cy="126"/>
              </a:xfrm>
              <a:custGeom>
                <a:avLst/>
                <a:gdLst>
                  <a:gd name="T0" fmla="*/ 13 w 15"/>
                  <a:gd name="T1" fmla="*/ 0 h 25"/>
                  <a:gd name="T2" fmla="*/ 12 w 15"/>
                  <a:gd name="T3" fmla="*/ 0 h 25"/>
                  <a:gd name="T4" fmla="*/ 11 w 15"/>
                  <a:gd name="T5" fmla="*/ 1 h 25"/>
                  <a:gd name="T6" fmla="*/ 11 w 15"/>
                  <a:gd name="T7" fmla="*/ 2 h 25"/>
                  <a:gd name="T8" fmla="*/ 10 w 15"/>
                  <a:gd name="T9" fmla="*/ 13 h 25"/>
                  <a:gd name="T10" fmla="*/ 1 w 15"/>
                  <a:gd name="T11" fmla="*/ 23 h 25"/>
                  <a:gd name="T12" fmla="*/ 0 w 15"/>
                  <a:gd name="T13" fmla="*/ 23 h 25"/>
                  <a:gd name="T14" fmla="*/ 1 w 15"/>
                  <a:gd name="T15" fmla="*/ 24 h 25"/>
                  <a:gd name="T16" fmla="*/ 1 w 15"/>
                  <a:gd name="T17" fmla="*/ 24 h 25"/>
                  <a:gd name="T18" fmla="*/ 2 w 15"/>
                  <a:gd name="T19" fmla="*/ 25 h 25"/>
                  <a:gd name="T20" fmla="*/ 2 w 15"/>
                  <a:gd name="T21" fmla="*/ 25 h 25"/>
                  <a:gd name="T22" fmla="*/ 3 w 15"/>
                  <a:gd name="T23" fmla="*/ 24 h 25"/>
                  <a:gd name="T24" fmla="*/ 13 w 15"/>
                  <a:gd name="T25" fmla="*/ 13 h 25"/>
                  <a:gd name="T26" fmla="*/ 14 w 15"/>
                  <a:gd name="T27" fmla="*/ 1 h 25"/>
                  <a:gd name="T28" fmla="*/ 14 w 15"/>
                  <a:gd name="T29" fmla="*/ 1 h 25"/>
                  <a:gd name="T30" fmla="*/ 14 w 15"/>
                  <a:gd name="T31" fmla="*/ 1 h 25"/>
                  <a:gd name="T32" fmla="*/ 13 w 15"/>
                  <a:gd name="T33"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 h="25">
                    <a:moveTo>
                      <a:pt x="13" y="0"/>
                    </a:moveTo>
                    <a:cubicBezTo>
                      <a:pt x="13" y="0"/>
                      <a:pt x="13" y="0"/>
                      <a:pt x="12" y="0"/>
                    </a:cubicBezTo>
                    <a:cubicBezTo>
                      <a:pt x="12" y="0"/>
                      <a:pt x="12" y="1"/>
                      <a:pt x="11" y="1"/>
                    </a:cubicBezTo>
                    <a:cubicBezTo>
                      <a:pt x="11" y="2"/>
                      <a:pt x="11" y="2"/>
                      <a:pt x="11" y="2"/>
                    </a:cubicBezTo>
                    <a:cubicBezTo>
                      <a:pt x="12" y="5"/>
                      <a:pt x="11" y="9"/>
                      <a:pt x="10" y="13"/>
                    </a:cubicBezTo>
                    <a:cubicBezTo>
                      <a:pt x="8" y="16"/>
                      <a:pt x="5" y="20"/>
                      <a:pt x="1" y="23"/>
                    </a:cubicBezTo>
                    <a:cubicBezTo>
                      <a:pt x="0" y="23"/>
                      <a:pt x="0" y="23"/>
                      <a:pt x="0" y="23"/>
                    </a:cubicBezTo>
                    <a:cubicBezTo>
                      <a:pt x="0" y="24"/>
                      <a:pt x="0" y="24"/>
                      <a:pt x="1" y="24"/>
                    </a:cubicBezTo>
                    <a:cubicBezTo>
                      <a:pt x="1" y="24"/>
                      <a:pt x="1" y="24"/>
                      <a:pt x="1" y="24"/>
                    </a:cubicBezTo>
                    <a:cubicBezTo>
                      <a:pt x="1" y="25"/>
                      <a:pt x="1" y="25"/>
                      <a:pt x="2" y="25"/>
                    </a:cubicBezTo>
                    <a:cubicBezTo>
                      <a:pt x="2" y="25"/>
                      <a:pt x="2" y="25"/>
                      <a:pt x="2" y="25"/>
                    </a:cubicBezTo>
                    <a:cubicBezTo>
                      <a:pt x="3" y="25"/>
                      <a:pt x="3" y="24"/>
                      <a:pt x="3" y="24"/>
                    </a:cubicBezTo>
                    <a:cubicBezTo>
                      <a:pt x="8" y="21"/>
                      <a:pt x="11" y="17"/>
                      <a:pt x="13" y="13"/>
                    </a:cubicBezTo>
                    <a:cubicBezTo>
                      <a:pt x="15" y="9"/>
                      <a:pt x="15" y="5"/>
                      <a:pt x="14" y="1"/>
                    </a:cubicBezTo>
                    <a:cubicBezTo>
                      <a:pt x="14" y="1"/>
                      <a:pt x="14" y="1"/>
                      <a:pt x="14" y="1"/>
                    </a:cubicBezTo>
                    <a:cubicBezTo>
                      <a:pt x="14" y="1"/>
                      <a:pt x="14" y="1"/>
                      <a:pt x="14" y="1"/>
                    </a:cubicBezTo>
                    <a:cubicBezTo>
                      <a:pt x="13" y="0"/>
                      <a:pt x="13" y="0"/>
                      <a:pt x="13"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65" name="Freeform 103">
                <a:extLst>
                  <a:ext uri="{FF2B5EF4-FFF2-40B4-BE49-F238E27FC236}">
                    <a16:creationId xmlns:a16="http://schemas.microsoft.com/office/drawing/2014/main" id="{2E58D58A-8BEC-894C-F58D-4961A1542970}"/>
                  </a:ext>
                </a:extLst>
              </p:cNvPr>
              <p:cNvSpPr>
                <a:spLocks/>
              </p:cNvSpPr>
              <p:nvPr/>
            </p:nvSpPr>
            <p:spPr bwMode="auto">
              <a:xfrm>
                <a:off x="14363" y="5267"/>
                <a:ext cx="95" cy="151"/>
              </a:xfrm>
              <a:custGeom>
                <a:avLst/>
                <a:gdLst>
                  <a:gd name="T0" fmla="*/ 16 w 19"/>
                  <a:gd name="T1" fmla="*/ 0 h 30"/>
                  <a:gd name="T2" fmla="*/ 15 w 19"/>
                  <a:gd name="T3" fmla="*/ 0 h 30"/>
                  <a:gd name="T4" fmla="*/ 14 w 19"/>
                  <a:gd name="T5" fmla="*/ 1 h 30"/>
                  <a:gd name="T6" fmla="*/ 14 w 19"/>
                  <a:gd name="T7" fmla="*/ 1 h 30"/>
                  <a:gd name="T8" fmla="*/ 12 w 19"/>
                  <a:gd name="T9" fmla="*/ 15 h 30"/>
                  <a:gd name="T10" fmla="*/ 1 w 19"/>
                  <a:gd name="T11" fmla="*/ 28 h 30"/>
                  <a:gd name="T12" fmla="*/ 1 w 19"/>
                  <a:gd name="T13" fmla="*/ 28 h 30"/>
                  <a:gd name="T14" fmla="*/ 1 w 19"/>
                  <a:gd name="T15" fmla="*/ 29 h 30"/>
                  <a:gd name="T16" fmla="*/ 1 w 19"/>
                  <a:gd name="T17" fmla="*/ 29 h 30"/>
                  <a:gd name="T18" fmla="*/ 2 w 19"/>
                  <a:gd name="T19" fmla="*/ 30 h 30"/>
                  <a:gd name="T20" fmla="*/ 2 w 19"/>
                  <a:gd name="T21" fmla="*/ 30 h 30"/>
                  <a:gd name="T22" fmla="*/ 4 w 19"/>
                  <a:gd name="T23" fmla="*/ 29 h 30"/>
                  <a:gd name="T24" fmla="*/ 16 w 19"/>
                  <a:gd name="T25" fmla="*/ 16 h 30"/>
                  <a:gd name="T26" fmla="*/ 17 w 19"/>
                  <a:gd name="T27" fmla="*/ 1 h 30"/>
                  <a:gd name="T28" fmla="*/ 17 w 19"/>
                  <a:gd name="T29" fmla="*/ 1 h 30"/>
                  <a:gd name="T30" fmla="*/ 16 w 19"/>
                  <a:gd name="T31" fmla="*/ 0 h 30"/>
                  <a:gd name="T32" fmla="*/ 16 w 19"/>
                  <a:gd name="T33"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30">
                    <a:moveTo>
                      <a:pt x="16" y="0"/>
                    </a:moveTo>
                    <a:cubicBezTo>
                      <a:pt x="15" y="0"/>
                      <a:pt x="15" y="0"/>
                      <a:pt x="15" y="0"/>
                    </a:cubicBezTo>
                    <a:cubicBezTo>
                      <a:pt x="15" y="0"/>
                      <a:pt x="14" y="0"/>
                      <a:pt x="14" y="1"/>
                    </a:cubicBezTo>
                    <a:cubicBezTo>
                      <a:pt x="14" y="1"/>
                      <a:pt x="14" y="1"/>
                      <a:pt x="14" y="1"/>
                    </a:cubicBezTo>
                    <a:cubicBezTo>
                      <a:pt x="15" y="6"/>
                      <a:pt x="15" y="11"/>
                      <a:pt x="12" y="15"/>
                    </a:cubicBezTo>
                    <a:cubicBezTo>
                      <a:pt x="10" y="20"/>
                      <a:pt x="6" y="24"/>
                      <a:pt x="1" y="28"/>
                    </a:cubicBezTo>
                    <a:cubicBezTo>
                      <a:pt x="1" y="28"/>
                      <a:pt x="1" y="28"/>
                      <a:pt x="1" y="28"/>
                    </a:cubicBezTo>
                    <a:cubicBezTo>
                      <a:pt x="0" y="29"/>
                      <a:pt x="1" y="29"/>
                      <a:pt x="1" y="29"/>
                    </a:cubicBezTo>
                    <a:cubicBezTo>
                      <a:pt x="1" y="29"/>
                      <a:pt x="1" y="29"/>
                      <a:pt x="1" y="29"/>
                    </a:cubicBezTo>
                    <a:cubicBezTo>
                      <a:pt x="1" y="29"/>
                      <a:pt x="2" y="30"/>
                      <a:pt x="2" y="30"/>
                    </a:cubicBezTo>
                    <a:cubicBezTo>
                      <a:pt x="2" y="30"/>
                      <a:pt x="2" y="30"/>
                      <a:pt x="2" y="30"/>
                    </a:cubicBezTo>
                    <a:cubicBezTo>
                      <a:pt x="3" y="29"/>
                      <a:pt x="3" y="29"/>
                      <a:pt x="4" y="29"/>
                    </a:cubicBezTo>
                    <a:cubicBezTo>
                      <a:pt x="9" y="25"/>
                      <a:pt x="13" y="21"/>
                      <a:pt x="16" y="16"/>
                    </a:cubicBezTo>
                    <a:cubicBezTo>
                      <a:pt x="18" y="11"/>
                      <a:pt x="19" y="6"/>
                      <a:pt x="17" y="1"/>
                    </a:cubicBezTo>
                    <a:cubicBezTo>
                      <a:pt x="17" y="1"/>
                      <a:pt x="17" y="1"/>
                      <a:pt x="17" y="1"/>
                    </a:cubicBezTo>
                    <a:cubicBezTo>
                      <a:pt x="16" y="0"/>
                      <a:pt x="16" y="0"/>
                      <a:pt x="16" y="0"/>
                    </a:cubicBezTo>
                    <a:cubicBezTo>
                      <a:pt x="16" y="0"/>
                      <a:pt x="16" y="0"/>
                      <a:pt x="16"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66" name="Freeform 104">
                <a:extLst>
                  <a:ext uri="{FF2B5EF4-FFF2-40B4-BE49-F238E27FC236}">
                    <a16:creationId xmlns:a16="http://schemas.microsoft.com/office/drawing/2014/main" id="{199299C7-80D5-B107-7712-0945597C1CB5}"/>
                  </a:ext>
                </a:extLst>
              </p:cNvPr>
              <p:cNvSpPr>
                <a:spLocks/>
              </p:cNvSpPr>
              <p:nvPr/>
            </p:nvSpPr>
            <p:spPr bwMode="auto">
              <a:xfrm>
                <a:off x="14408" y="5262"/>
                <a:ext cx="106" cy="171"/>
              </a:xfrm>
              <a:custGeom>
                <a:avLst/>
                <a:gdLst>
                  <a:gd name="T0" fmla="*/ 17 w 21"/>
                  <a:gd name="T1" fmla="*/ 0 h 34"/>
                  <a:gd name="T2" fmla="*/ 17 w 21"/>
                  <a:gd name="T3" fmla="*/ 0 h 34"/>
                  <a:gd name="T4" fmla="*/ 16 w 21"/>
                  <a:gd name="T5" fmla="*/ 0 h 34"/>
                  <a:gd name="T6" fmla="*/ 15 w 21"/>
                  <a:gd name="T7" fmla="*/ 1 h 34"/>
                  <a:gd name="T8" fmla="*/ 14 w 21"/>
                  <a:gd name="T9" fmla="*/ 18 h 34"/>
                  <a:gd name="T10" fmla="*/ 0 w 21"/>
                  <a:gd name="T11" fmla="*/ 33 h 34"/>
                  <a:gd name="T12" fmla="*/ 0 w 21"/>
                  <a:gd name="T13" fmla="*/ 33 h 34"/>
                  <a:gd name="T14" fmla="*/ 0 w 21"/>
                  <a:gd name="T15" fmla="*/ 34 h 34"/>
                  <a:gd name="T16" fmla="*/ 0 w 21"/>
                  <a:gd name="T17" fmla="*/ 34 h 34"/>
                  <a:gd name="T18" fmla="*/ 1 w 21"/>
                  <a:gd name="T19" fmla="*/ 34 h 34"/>
                  <a:gd name="T20" fmla="*/ 3 w 21"/>
                  <a:gd name="T21" fmla="*/ 34 h 34"/>
                  <a:gd name="T22" fmla="*/ 18 w 21"/>
                  <a:gd name="T23" fmla="*/ 18 h 34"/>
                  <a:gd name="T24" fmla="*/ 19 w 21"/>
                  <a:gd name="T25" fmla="*/ 1 h 34"/>
                  <a:gd name="T26" fmla="*/ 18 w 21"/>
                  <a:gd name="T27" fmla="*/ 0 h 34"/>
                  <a:gd name="T28" fmla="*/ 18 w 21"/>
                  <a:gd name="T29" fmla="*/ 0 h 34"/>
                  <a:gd name="T30" fmla="*/ 17 w 21"/>
                  <a:gd name="T3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 h="34">
                    <a:moveTo>
                      <a:pt x="17" y="0"/>
                    </a:moveTo>
                    <a:cubicBezTo>
                      <a:pt x="17" y="0"/>
                      <a:pt x="17" y="0"/>
                      <a:pt x="17" y="0"/>
                    </a:cubicBezTo>
                    <a:cubicBezTo>
                      <a:pt x="16" y="0"/>
                      <a:pt x="16" y="0"/>
                      <a:pt x="16" y="0"/>
                    </a:cubicBezTo>
                    <a:cubicBezTo>
                      <a:pt x="15" y="1"/>
                      <a:pt x="15" y="1"/>
                      <a:pt x="15" y="1"/>
                    </a:cubicBezTo>
                    <a:cubicBezTo>
                      <a:pt x="17" y="7"/>
                      <a:pt x="17" y="12"/>
                      <a:pt x="14" y="18"/>
                    </a:cubicBezTo>
                    <a:cubicBezTo>
                      <a:pt x="11" y="23"/>
                      <a:pt x="7" y="28"/>
                      <a:pt x="0" y="33"/>
                    </a:cubicBezTo>
                    <a:cubicBezTo>
                      <a:pt x="0" y="33"/>
                      <a:pt x="0" y="33"/>
                      <a:pt x="0" y="33"/>
                    </a:cubicBezTo>
                    <a:cubicBezTo>
                      <a:pt x="0" y="34"/>
                      <a:pt x="0" y="34"/>
                      <a:pt x="0" y="34"/>
                    </a:cubicBezTo>
                    <a:cubicBezTo>
                      <a:pt x="0" y="34"/>
                      <a:pt x="0" y="34"/>
                      <a:pt x="0" y="34"/>
                    </a:cubicBezTo>
                    <a:cubicBezTo>
                      <a:pt x="1" y="34"/>
                      <a:pt x="1" y="34"/>
                      <a:pt x="1" y="34"/>
                    </a:cubicBezTo>
                    <a:cubicBezTo>
                      <a:pt x="2" y="34"/>
                      <a:pt x="2" y="34"/>
                      <a:pt x="3" y="34"/>
                    </a:cubicBezTo>
                    <a:cubicBezTo>
                      <a:pt x="10" y="29"/>
                      <a:pt x="15" y="24"/>
                      <a:pt x="18" y="18"/>
                    </a:cubicBezTo>
                    <a:cubicBezTo>
                      <a:pt x="20" y="12"/>
                      <a:pt x="21" y="7"/>
                      <a:pt x="19" y="1"/>
                    </a:cubicBezTo>
                    <a:cubicBezTo>
                      <a:pt x="18" y="0"/>
                      <a:pt x="18" y="0"/>
                      <a:pt x="18" y="0"/>
                    </a:cubicBezTo>
                    <a:cubicBezTo>
                      <a:pt x="18" y="0"/>
                      <a:pt x="18" y="0"/>
                      <a:pt x="18" y="0"/>
                    </a:cubicBezTo>
                    <a:cubicBezTo>
                      <a:pt x="18" y="0"/>
                      <a:pt x="18" y="0"/>
                      <a:pt x="17"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67" name="Freeform 105">
                <a:extLst>
                  <a:ext uri="{FF2B5EF4-FFF2-40B4-BE49-F238E27FC236}">
                    <a16:creationId xmlns:a16="http://schemas.microsoft.com/office/drawing/2014/main" id="{4C4300A0-F58F-1E11-E8EC-6BF26661E103}"/>
                  </a:ext>
                </a:extLst>
              </p:cNvPr>
              <p:cNvSpPr>
                <a:spLocks/>
              </p:cNvSpPr>
              <p:nvPr/>
            </p:nvSpPr>
            <p:spPr bwMode="auto">
              <a:xfrm>
                <a:off x="13648" y="5388"/>
                <a:ext cx="171" cy="95"/>
              </a:xfrm>
              <a:custGeom>
                <a:avLst/>
                <a:gdLst>
                  <a:gd name="T0" fmla="*/ 30 w 171"/>
                  <a:gd name="T1" fmla="*/ 0 h 95"/>
                  <a:gd name="T2" fmla="*/ 0 w 171"/>
                  <a:gd name="T3" fmla="*/ 20 h 95"/>
                  <a:gd name="T4" fmla="*/ 136 w 171"/>
                  <a:gd name="T5" fmla="*/ 95 h 95"/>
                  <a:gd name="T6" fmla="*/ 171 w 171"/>
                  <a:gd name="T7" fmla="*/ 75 h 95"/>
                  <a:gd name="T8" fmla="*/ 136 w 171"/>
                  <a:gd name="T9" fmla="*/ 55 h 95"/>
                  <a:gd name="T10" fmla="*/ 65 w 171"/>
                  <a:gd name="T11" fmla="*/ 15 h 95"/>
                  <a:gd name="T12" fmla="*/ 30 w 171"/>
                  <a:gd name="T13" fmla="*/ 0 h 95"/>
                </a:gdLst>
                <a:ahLst/>
                <a:cxnLst>
                  <a:cxn ang="0">
                    <a:pos x="T0" y="T1"/>
                  </a:cxn>
                  <a:cxn ang="0">
                    <a:pos x="T2" y="T3"/>
                  </a:cxn>
                  <a:cxn ang="0">
                    <a:pos x="T4" y="T5"/>
                  </a:cxn>
                  <a:cxn ang="0">
                    <a:pos x="T6" y="T7"/>
                  </a:cxn>
                  <a:cxn ang="0">
                    <a:pos x="T8" y="T9"/>
                  </a:cxn>
                  <a:cxn ang="0">
                    <a:pos x="T10" y="T11"/>
                  </a:cxn>
                  <a:cxn ang="0">
                    <a:pos x="T12" y="T13"/>
                  </a:cxn>
                </a:cxnLst>
                <a:rect l="0" t="0" r="r" b="b"/>
                <a:pathLst>
                  <a:path w="171" h="95">
                    <a:moveTo>
                      <a:pt x="30" y="0"/>
                    </a:moveTo>
                    <a:lnTo>
                      <a:pt x="0" y="20"/>
                    </a:lnTo>
                    <a:lnTo>
                      <a:pt x="136" y="95"/>
                    </a:lnTo>
                    <a:lnTo>
                      <a:pt x="171" y="75"/>
                    </a:lnTo>
                    <a:lnTo>
                      <a:pt x="136" y="55"/>
                    </a:lnTo>
                    <a:lnTo>
                      <a:pt x="65" y="15"/>
                    </a:lnTo>
                    <a:lnTo>
                      <a:pt x="30"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68" name="Freeform 106">
                <a:extLst>
                  <a:ext uri="{FF2B5EF4-FFF2-40B4-BE49-F238E27FC236}">
                    <a16:creationId xmlns:a16="http://schemas.microsoft.com/office/drawing/2014/main" id="{2CA547A6-2420-E07A-21BB-6E26A322DAE4}"/>
                  </a:ext>
                </a:extLst>
              </p:cNvPr>
              <p:cNvSpPr>
                <a:spLocks/>
              </p:cNvSpPr>
              <p:nvPr/>
            </p:nvSpPr>
            <p:spPr bwMode="auto">
              <a:xfrm>
                <a:off x="13648" y="5388"/>
                <a:ext cx="171" cy="95"/>
              </a:xfrm>
              <a:custGeom>
                <a:avLst/>
                <a:gdLst>
                  <a:gd name="T0" fmla="*/ 30 w 171"/>
                  <a:gd name="T1" fmla="*/ 0 h 95"/>
                  <a:gd name="T2" fmla="*/ 0 w 171"/>
                  <a:gd name="T3" fmla="*/ 20 h 95"/>
                  <a:gd name="T4" fmla="*/ 136 w 171"/>
                  <a:gd name="T5" fmla="*/ 95 h 95"/>
                  <a:gd name="T6" fmla="*/ 171 w 171"/>
                  <a:gd name="T7" fmla="*/ 75 h 95"/>
                  <a:gd name="T8" fmla="*/ 136 w 171"/>
                  <a:gd name="T9" fmla="*/ 55 h 95"/>
                  <a:gd name="T10" fmla="*/ 65 w 171"/>
                  <a:gd name="T11" fmla="*/ 15 h 95"/>
                  <a:gd name="T12" fmla="*/ 30 w 171"/>
                  <a:gd name="T13" fmla="*/ 0 h 95"/>
                </a:gdLst>
                <a:ahLst/>
                <a:cxnLst>
                  <a:cxn ang="0">
                    <a:pos x="T0" y="T1"/>
                  </a:cxn>
                  <a:cxn ang="0">
                    <a:pos x="T2" y="T3"/>
                  </a:cxn>
                  <a:cxn ang="0">
                    <a:pos x="T4" y="T5"/>
                  </a:cxn>
                  <a:cxn ang="0">
                    <a:pos x="T6" y="T7"/>
                  </a:cxn>
                  <a:cxn ang="0">
                    <a:pos x="T8" y="T9"/>
                  </a:cxn>
                  <a:cxn ang="0">
                    <a:pos x="T10" y="T11"/>
                  </a:cxn>
                  <a:cxn ang="0">
                    <a:pos x="T12" y="T13"/>
                  </a:cxn>
                </a:cxnLst>
                <a:rect l="0" t="0" r="r" b="b"/>
                <a:pathLst>
                  <a:path w="171" h="95">
                    <a:moveTo>
                      <a:pt x="30" y="0"/>
                    </a:moveTo>
                    <a:lnTo>
                      <a:pt x="0" y="20"/>
                    </a:lnTo>
                    <a:lnTo>
                      <a:pt x="136" y="95"/>
                    </a:lnTo>
                    <a:lnTo>
                      <a:pt x="171" y="75"/>
                    </a:lnTo>
                    <a:lnTo>
                      <a:pt x="136" y="55"/>
                    </a:lnTo>
                    <a:lnTo>
                      <a:pt x="65" y="1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69" name="Freeform 107">
                <a:extLst>
                  <a:ext uri="{FF2B5EF4-FFF2-40B4-BE49-F238E27FC236}">
                    <a16:creationId xmlns:a16="http://schemas.microsoft.com/office/drawing/2014/main" id="{13323D0B-767D-6BD8-A9CA-CAF2F8CF10B8}"/>
                  </a:ext>
                </a:extLst>
              </p:cNvPr>
              <p:cNvSpPr>
                <a:spLocks/>
              </p:cNvSpPr>
              <p:nvPr/>
            </p:nvSpPr>
            <p:spPr bwMode="auto">
              <a:xfrm>
                <a:off x="13502" y="5363"/>
                <a:ext cx="357" cy="201"/>
              </a:xfrm>
              <a:custGeom>
                <a:avLst/>
                <a:gdLst>
                  <a:gd name="T0" fmla="*/ 50 w 357"/>
                  <a:gd name="T1" fmla="*/ 0 h 201"/>
                  <a:gd name="T2" fmla="*/ 0 w 357"/>
                  <a:gd name="T3" fmla="*/ 30 h 201"/>
                  <a:gd name="T4" fmla="*/ 312 w 357"/>
                  <a:gd name="T5" fmla="*/ 201 h 201"/>
                  <a:gd name="T6" fmla="*/ 357 w 357"/>
                  <a:gd name="T7" fmla="*/ 171 h 201"/>
                  <a:gd name="T8" fmla="*/ 277 w 357"/>
                  <a:gd name="T9" fmla="*/ 125 h 201"/>
                  <a:gd name="T10" fmla="*/ 136 w 357"/>
                  <a:gd name="T11" fmla="*/ 50 h 201"/>
                  <a:gd name="T12" fmla="*/ 50 w 357"/>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357" h="201">
                    <a:moveTo>
                      <a:pt x="50" y="0"/>
                    </a:moveTo>
                    <a:lnTo>
                      <a:pt x="0" y="30"/>
                    </a:lnTo>
                    <a:lnTo>
                      <a:pt x="312" y="201"/>
                    </a:lnTo>
                    <a:lnTo>
                      <a:pt x="357" y="171"/>
                    </a:lnTo>
                    <a:lnTo>
                      <a:pt x="277" y="125"/>
                    </a:lnTo>
                    <a:lnTo>
                      <a:pt x="136" y="50"/>
                    </a:lnTo>
                    <a:lnTo>
                      <a:pt x="50"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70" name="Freeform 108">
                <a:extLst>
                  <a:ext uri="{FF2B5EF4-FFF2-40B4-BE49-F238E27FC236}">
                    <a16:creationId xmlns:a16="http://schemas.microsoft.com/office/drawing/2014/main" id="{BD36E4E6-4F00-D496-E721-8605954B6B6B}"/>
                  </a:ext>
                </a:extLst>
              </p:cNvPr>
              <p:cNvSpPr>
                <a:spLocks/>
              </p:cNvSpPr>
              <p:nvPr/>
            </p:nvSpPr>
            <p:spPr bwMode="auto">
              <a:xfrm>
                <a:off x="13502" y="5363"/>
                <a:ext cx="357" cy="201"/>
              </a:xfrm>
              <a:custGeom>
                <a:avLst/>
                <a:gdLst>
                  <a:gd name="T0" fmla="*/ 50 w 357"/>
                  <a:gd name="T1" fmla="*/ 0 h 201"/>
                  <a:gd name="T2" fmla="*/ 0 w 357"/>
                  <a:gd name="T3" fmla="*/ 30 h 201"/>
                  <a:gd name="T4" fmla="*/ 312 w 357"/>
                  <a:gd name="T5" fmla="*/ 201 h 201"/>
                  <a:gd name="T6" fmla="*/ 357 w 357"/>
                  <a:gd name="T7" fmla="*/ 171 h 201"/>
                  <a:gd name="T8" fmla="*/ 277 w 357"/>
                  <a:gd name="T9" fmla="*/ 125 h 201"/>
                  <a:gd name="T10" fmla="*/ 136 w 357"/>
                  <a:gd name="T11" fmla="*/ 50 h 201"/>
                  <a:gd name="T12" fmla="*/ 50 w 357"/>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357" h="201">
                    <a:moveTo>
                      <a:pt x="50" y="0"/>
                    </a:moveTo>
                    <a:lnTo>
                      <a:pt x="0" y="30"/>
                    </a:lnTo>
                    <a:lnTo>
                      <a:pt x="312" y="201"/>
                    </a:lnTo>
                    <a:lnTo>
                      <a:pt x="357" y="171"/>
                    </a:lnTo>
                    <a:lnTo>
                      <a:pt x="277" y="125"/>
                    </a:lnTo>
                    <a:lnTo>
                      <a:pt x="136" y="50"/>
                    </a:lnTo>
                    <a:lnTo>
                      <a:pt x="5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71" name="Freeform 109">
                <a:extLst>
                  <a:ext uri="{FF2B5EF4-FFF2-40B4-BE49-F238E27FC236}">
                    <a16:creationId xmlns:a16="http://schemas.microsoft.com/office/drawing/2014/main" id="{FEA8E223-913A-A5F0-DAF3-1C112ECF9636}"/>
                  </a:ext>
                </a:extLst>
              </p:cNvPr>
              <p:cNvSpPr>
                <a:spLocks/>
              </p:cNvSpPr>
              <p:nvPr/>
            </p:nvSpPr>
            <p:spPr bwMode="auto">
              <a:xfrm>
                <a:off x="13859" y="5146"/>
                <a:ext cx="282" cy="287"/>
              </a:xfrm>
              <a:custGeom>
                <a:avLst/>
                <a:gdLst>
                  <a:gd name="T0" fmla="*/ 50 w 56"/>
                  <a:gd name="T1" fmla="*/ 0 h 57"/>
                  <a:gd name="T2" fmla="*/ 3 w 56"/>
                  <a:gd name="T3" fmla="*/ 24 h 57"/>
                  <a:gd name="T4" fmla="*/ 1 w 56"/>
                  <a:gd name="T5" fmla="*/ 36 h 57"/>
                  <a:gd name="T6" fmla="*/ 6 w 56"/>
                  <a:gd name="T7" fmla="*/ 45 h 57"/>
                  <a:gd name="T8" fmla="*/ 28 w 56"/>
                  <a:gd name="T9" fmla="*/ 57 h 57"/>
                  <a:gd name="T10" fmla="*/ 15 w 56"/>
                  <a:gd name="T11" fmla="*/ 47 h 57"/>
                  <a:gd name="T12" fmla="*/ 33 w 56"/>
                  <a:gd name="T13" fmla="*/ 6 h 57"/>
                  <a:gd name="T14" fmla="*/ 53 w 56"/>
                  <a:gd name="T15" fmla="*/ 0 h 57"/>
                  <a:gd name="T16" fmla="*/ 56 w 56"/>
                  <a:gd name="T17" fmla="*/ 0 h 57"/>
                  <a:gd name="T18" fmla="*/ 50 w 56"/>
                  <a:gd name="T19"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7">
                    <a:moveTo>
                      <a:pt x="50" y="0"/>
                    </a:moveTo>
                    <a:cubicBezTo>
                      <a:pt x="32" y="0"/>
                      <a:pt x="11" y="10"/>
                      <a:pt x="3" y="24"/>
                    </a:cubicBezTo>
                    <a:cubicBezTo>
                      <a:pt x="1" y="28"/>
                      <a:pt x="0" y="32"/>
                      <a:pt x="1" y="36"/>
                    </a:cubicBezTo>
                    <a:cubicBezTo>
                      <a:pt x="2" y="39"/>
                      <a:pt x="4" y="42"/>
                      <a:pt x="6" y="45"/>
                    </a:cubicBezTo>
                    <a:cubicBezTo>
                      <a:pt x="11" y="50"/>
                      <a:pt x="19" y="55"/>
                      <a:pt x="28" y="57"/>
                    </a:cubicBezTo>
                    <a:cubicBezTo>
                      <a:pt x="22" y="55"/>
                      <a:pt x="18" y="52"/>
                      <a:pt x="15" y="47"/>
                    </a:cubicBezTo>
                    <a:cubicBezTo>
                      <a:pt x="9" y="34"/>
                      <a:pt x="17" y="16"/>
                      <a:pt x="33" y="6"/>
                    </a:cubicBezTo>
                    <a:cubicBezTo>
                      <a:pt x="40" y="2"/>
                      <a:pt x="47" y="0"/>
                      <a:pt x="53" y="0"/>
                    </a:cubicBezTo>
                    <a:cubicBezTo>
                      <a:pt x="54" y="0"/>
                      <a:pt x="55" y="0"/>
                      <a:pt x="56" y="0"/>
                    </a:cubicBezTo>
                    <a:cubicBezTo>
                      <a:pt x="54" y="0"/>
                      <a:pt x="52" y="0"/>
                      <a:pt x="50"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72" name="Freeform 110">
                <a:extLst>
                  <a:ext uri="{FF2B5EF4-FFF2-40B4-BE49-F238E27FC236}">
                    <a16:creationId xmlns:a16="http://schemas.microsoft.com/office/drawing/2014/main" id="{4E54B0F4-BFB7-20FE-4541-FD1E874B898E}"/>
                  </a:ext>
                </a:extLst>
              </p:cNvPr>
              <p:cNvSpPr>
                <a:spLocks/>
              </p:cNvSpPr>
              <p:nvPr/>
            </p:nvSpPr>
            <p:spPr bwMode="auto">
              <a:xfrm>
                <a:off x="13915" y="5151"/>
                <a:ext cx="317" cy="282"/>
              </a:xfrm>
              <a:custGeom>
                <a:avLst/>
                <a:gdLst>
                  <a:gd name="T0" fmla="*/ 42 w 63"/>
                  <a:gd name="T1" fmla="*/ 0 h 56"/>
                  <a:gd name="T2" fmla="*/ 24 w 63"/>
                  <a:gd name="T3" fmla="*/ 6 h 56"/>
                  <a:gd name="T4" fmla="*/ 6 w 63"/>
                  <a:gd name="T5" fmla="*/ 45 h 56"/>
                  <a:gd name="T6" fmla="*/ 14 w 63"/>
                  <a:gd name="T7" fmla="*/ 53 h 56"/>
                  <a:gd name="T8" fmla="*/ 18 w 63"/>
                  <a:gd name="T9" fmla="*/ 55 h 56"/>
                  <a:gd name="T10" fmla="*/ 22 w 63"/>
                  <a:gd name="T11" fmla="*/ 56 h 56"/>
                  <a:gd name="T12" fmla="*/ 23 w 63"/>
                  <a:gd name="T13" fmla="*/ 56 h 56"/>
                  <a:gd name="T14" fmla="*/ 25 w 63"/>
                  <a:gd name="T15" fmla="*/ 56 h 56"/>
                  <a:gd name="T16" fmla="*/ 43 w 63"/>
                  <a:gd name="T17" fmla="*/ 50 h 56"/>
                  <a:gd name="T18" fmla="*/ 58 w 63"/>
                  <a:gd name="T19" fmla="*/ 35 h 56"/>
                  <a:gd name="T20" fmla="*/ 23 w 63"/>
                  <a:gd name="T21" fmla="*/ 34 h 56"/>
                  <a:gd name="T22" fmla="*/ 23 w 63"/>
                  <a:gd name="T23" fmla="*/ 34 h 56"/>
                  <a:gd name="T24" fmla="*/ 22 w 63"/>
                  <a:gd name="T25" fmla="*/ 34 h 56"/>
                  <a:gd name="T26" fmla="*/ 20 w 63"/>
                  <a:gd name="T27" fmla="*/ 33 h 56"/>
                  <a:gd name="T28" fmla="*/ 19 w 63"/>
                  <a:gd name="T29" fmla="*/ 33 h 56"/>
                  <a:gd name="T30" fmla="*/ 17 w 63"/>
                  <a:gd name="T31" fmla="*/ 31 h 56"/>
                  <a:gd name="T32" fmla="*/ 21 w 63"/>
                  <a:gd name="T33" fmla="*/ 23 h 56"/>
                  <a:gd name="T34" fmla="*/ 25 w 63"/>
                  <a:gd name="T35" fmla="*/ 21 h 56"/>
                  <a:gd name="T36" fmla="*/ 27 w 63"/>
                  <a:gd name="T37" fmla="*/ 22 h 56"/>
                  <a:gd name="T38" fmla="*/ 61 w 63"/>
                  <a:gd name="T39" fmla="*/ 29 h 56"/>
                  <a:gd name="T40" fmla="*/ 61 w 63"/>
                  <a:gd name="T41" fmla="*/ 11 h 56"/>
                  <a:gd name="T42" fmla="*/ 53 w 63"/>
                  <a:gd name="T43" fmla="*/ 3 h 56"/>
                  <a:gd name="T44" fmla="*/ 48 w 63"/>
                  <a:gd name="T45" fmla="*/ 1 h 56"/>
                  <a:gd name="T46" fmla="*/ 45 w 63"/>
                  <a:gd name="T47" fmla="*/ 0 h 56"/>
                  <a:gd name="T48" fmla="*/ 44 w 63"/>
                  <a:gd name="T49" fmla="*/ 0 h 56"/>
                  <a:gd name="T50" fmla="*/ 42 w 63"/>
                  <a:gd name="T51"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3" h="56">
                    <a:moveTo>
                      <a:pt x="42" y="0"/>
                    </a:moveTo>
                    <a:cubicBezTo>
                      <a:pt x="36" y="0"/>
                      <a:pt x="30" y="2"/>
                      <a:pt x="24" y="6"/>
                    </a:cubicBezTo>
                    <a:cubicBezTo>
                      <a:pt x="8" y="15"/>
                      <a:pt x="0" y="33"/>
                      <a:pt x="6" y="45"/>
                    </a:cubicBezTo>
                    <a:cubicBezTo>
                      <a:pt x="8" y="49"/>
                      <a:pt x="10" y="51"/>
                      <a:pt x="14" y="53"/>
                    </a:cubicBezTo>
                    <a:cubicBezTo>
                      <a:pt x="15" y="54"/>
                      <a:pt x="16" y="54"/>
                      <a:pt x="18" y="55"/>
                    </a:cubicBezTo>
                    <a:cubicBezTo>
                      <a:pt x="19" y="55"/>
                      <a:pt x="20" y="55"/>
                      <a:pt x="22" y="56"/>
                    </a:cubicBezTo>
                    <a:cubicBezTo>
                      <a:pt x="23" y="56"/>
                      <a:pt x="23" y="56"/>
                      <a:pt x="23" y="56"/>
                    </a:cubicBezTo>
                    <a:cubicBezTo>
                      <a:pt x="24" y="56"/>
                      <a:pt x="24" y="56"/>
                      <a:pt x="25" y="56"/>
                    </a:cubicBezTo>
                    <a:cubicBezTo>
                      <a:pt x="31" y="56"/>
                      <a:pt x="37" y="54"/>
                      <a:pt x="43" y="50"/>
                    </a:cubicBezTo>
                    <a:cubicBezTo>
                      <a:pt x="49" y="46"/>
                      <a:pt x="55" y="41"/>
                      <a:pt x="58" y="35"/>
                    </a:cubicBezTo>
                    <a:cubicBezTo>
                      <a:pt x="23" y="34"/>
                      <a:pt x="23" y="34"/>
                      <a:pt x="23" y="34"/>
                    </a:cubicBezTo>
                    <a:cubicBezTo>
                      <a:pt x="23" y="34"/>
                      <a:pt x="23" y="34"/>
                      <a:pt x="23" y="34"/>
                    </a:cubicBezTo>
                    <a:cubicBezTo>
                      <a:pt x="22" y="34"/>
                      <a:pt x="22" y="34"/>
                      <a:pt x="22" y="34"/>
                    </a:cubicBezTo>
                    <a:cubicBezTo>
                      <a:pt x="20" y="33"/>
                      <a:pt x="20" y="33"/>
                      <a:pt x="20" y="33"/>
                    </a:cubicBezTo>
                    <a:cubicBezTo>
                      <a:pt x="20" y="33"/>
                      <a:pt x="19" y="33"/>
                      <a:pt x="19" y="33"/>
                    </a:cubicBezTo>
                    <a:cubicBezTo>
                      <a:pt x="18" y="32"/>
                      <a:pt x="17" y="32"/>
                      <a:pt x="17" y="31"/>
                    </a:cubicBezTo>
                    <a:cubicBezTo>
                      <a:pt x="16" y="28"/>
                      <a:pt x="17" y="25"/>
                      <a:pt x="21" y="23"/>
                    </a:cubicBezTo>
                    <a:cubicBezTo>
                      <a:pt x="22" y="22"/>
                      <a:pt x="24" y="22"/>
                      <a:pt x="25" y="21"/>
                    </a:cubicBezTo>
                    <a:cubicBezTo>
                      <a:pt x="27" y="22"/>
                      <a:pt x="27" y="22"/>
                      <a:pt x="27" y="22"/>
                    </a:cubicBezTo>
                    <a:cubicBezTo>
                      <a:pt x="61" y="29"/>
                      <a:pt x="61" y="29"/>
                      <a:pt x="61" y="29"/>
                    </a:cubicBezTo>
                    <a:cubicBezTo>
                      <a:pt x="63" y="22"/>
                      <a:pt x="63" y="16"/>
                      <a:pt x="61" y="11"/>
                    </a:cubicBezTo>
                    <a:cubicBezTo>
                      <a:pt x="59" y="7"/>
                      <a:pt x="56" y="5"/>
                      <a:pt x="53" y="3"/>
                    </a:cubicBezTo>
                    <a:cubicBezTo>
                      <a:pt x="48" y="1"/>
                      <a:pt x="48" y="1"/>
                      <a:pt x="48" y="1"/>
                    </a:cubicBezTo>
                    <a:cubicBezTo>
                      <a:pt x="47" y="1"/>
                      <a:pt x="46" y="1"/>
                      <a:pt x="45" y="0"/>
                    </a:cubicBezTo>
                    <a:cubicBezTo>
                      <a:pt x="44" y="0"/>
                      <a:pt x="44" y="0"/>
                      <a:pt x="44" y="0"/>
                    </a:cubicBezTo>
                    <a:cubicBezTo>
                      <a:pt x="44" y="0"/>
                      <a:pt x="43" y="0"/>
                      <a:pt x="42" y="0"/>
                    </a:cubicBezTo>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73" name="Freeform 111">
                <a:extLst>
                  <a:ext uri="{FF2B5EF4-FFF2-40B4-BE49-F238E27FC236}">
                    <a16:creationId xmlns:a16="http://schemas.microsoft.com/office/drawing/2014/main" id="{4AEF1D18-BBC2-C6CA-C2D7-14645E1CDC0C}"/>
                  </a:ext>
                </a:extLst>
              </p:cNvPr>
              <p:cNvSpPr>
                <a:spLocks/>
              </p:cNvSpPr>
              <p:nvPr/>
            </p:nvSpPr>
            <p:spPr bwMode="auto">
              <a:xfrm>
                <a:off x="12213" y="6640"/>
                <a:ext cx="352" cy="201"/>
              </a:xfrm>
              <a:custGeom>
                <a:avLst/>
                <a:gdLst>
                  <a:gd name="T0" fmla="*/ 352 w 352"/>
                  <a:gd name="T1" fmla="*/ 0 h 201"/>
                  <a:gd name="T2" fmla="*/ 126 w 352"/>
                  <a:gd name="T3" fmla="*/ 30 h 201"/>
                  <a:gd name="T4" fmla="*/ 181 w 352"/>
                  <a:gd name="T5" fmla="*/ 60 h 201"/>
                  <a:gd name="T6" fmla="*/ 0 w 352"/>
                  <a:gd name="T7" fmla="*/ 161 h 201"/>
                  <a:gd name="T8" fmla="*/ 70 w 352"/>
                  <a:gd name="T9" fmla="*/ 201 h 201"/>
                  <a:gd name="T10" fmla="*/ 246 w 352"/>
                  <a:gd name="T11" fmla="*/ 100 h 201"/>
                  <a:gd name="T12" fmla="*/ 302 w 352"/>
                  <a:gd name="T13" fmla="*/ 131 h 201"/>
                  <a:gd name="T14" fmla="*/ 352 w 352"/>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2" h="201">
                    <a:moveTo>
                      <a:pt x="352" y="0"/>
                    </a:moveTo>
                    <a:lnTo>
                      <a:pt x="126" y="30"/>
                    </a:lnTo>
                    <a:lnTo>
                      <a:pt x="181" y="60"/>
                    </a:lnTo>
                    <a:lnTo>
                      <a:pt x="0" y="161"/>
                    </a:lnTo>
                    <a:lnTo>
                      <a:pt x="70" y="201"/>
                    </a:lnTo>
                    <a:lnTo>
                      <a:pt x="246" y="100"/>
                    </a:lnTo>
                    <a:lnTo>
                      <a:pt x="302" y="131"/>
                    </a:lnTo>
                    <a:lnTo>
                      <a:pt x="352"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74" name="Freeform 112">
                <a:extLst>
                  <a:ext uri="{FF2B5EF4-FFF2-40B4-BE49-F238E27FC236}">
                    <a16:creationId xmlns:a16="http://schemas.microsoft.com/office/drawing/2014/main" id="{F717B370-AA29-6241-B79D-1D1508AC402A}"/>
                  </a:ext>
                </a:extLst>
              </p:cNvPr>
              <p:cNvSpPr>
                <a:spLocks/>
              </p:cNvSpPr>
              <p:nvPr/>
            </p:nvSpPr>
            <p:spPr bwMode="auto">
              <a:xfrm>
                <a:off x="12213" y="6640"/>
                <a:ext cx="352" cy="201"/>
              </a:xfrm>
              <a:custGeom>
                <a:avLst/>
                <a:gdLst>
                  <a:gd name="T0" fmla="*/ 352 w 352"/>
                  <a:gd name="T1" fmla="*/ 0 h 201"/>
                  <a:gd name="T2" fmla="*/ 126 w 352"/>
                  <a:gd name="T3" fmla="*/ 30 h 201"/>
                  <a:gd name="T4" fmla="*/ 181 w 352"/>
                  <a:gd name="T5" fmla="*/ 60 h 201"/>
                  <a:gd name="T6" fmla="*/ 0 w 352"/>
                  <a:gd name="T7" fmla="*/ 161 h 201"/>
                  <a:gd name="T8" fmla="*/ 70 w 352"/>
                  <a:gd name="T9" fmla="*/ 201 h 201"/>
                  <a:gd name="T10" fmla="*/ 246 w 352"/>
                  <a:gd name="T11" fmla="*/ 100 h 201"/>
                  <a:gd name="T12" fmla="*/ 302 w 352"/>
                  <a:gd name="T13" fmla="*/ 131 h 201"/>
                  <a:gd name="T14" fmla="*/ 352 w 352"/>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2" h="201">
                    <a:moveTo>
                      <a:pt x="352" y="0"/>
                    </a:moveTo>
                    <a:lnTo>
                      <a:pt x="126" y="30"/>
                    </a:lnTo>
                    <a:lnTo>
                      <a:pt x="181" y="60"/>
                    </a:lnTo>
                    <a:lnTo>
                      <a:pt x="0" y="161"/>
                    </a:lnTo>
                    <a:lnTo>
                      <a:pt x="70" y="201"/>
                    </a:lnTo>
                    <a:lnTo>
                      <a:pt x="246" y="100"/>
                    </a:lnTo>
                    <a:lnTo>
                      <a:pt x="302" y="131"/>
                    </a:lnTo>
                    <a:lnTo>
                      <a:pt x="35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75" name="Freeform 113">
                <a:extLst>
                  <a:ext uri="{FF2B5EF4-FFF2-40B4-BE49-F238E27FC236}">
                    <a16:creationId xmlns:a16="http://schemas.microsoft.com/office/drawing/2014/main" id="{55C8C870-710E-EABA-2857-890698D94D93}"/>
                  </a:ext>
                </a:extLst>
              </p:cNvPr>
              <p:cNvSpPr>
                <a:spLocks/>
              </p:cNvSpPr>
              <p:nvPr/>
            </p:nvSpPr>
            <p:spPr bwMode="auto">
              <a:xfrm>
                <a:off x="9035" y="6806"/>
                <a:ext cx="353" cy="201"/>
              </a:xfrm>
              <a:custGeom>
                <a:avLst/>
                <a:gdLst>
                  <a:gd name="T0" fmla="*/ 353 w 353"/>
                  <a:gd name="T1" fmla="*/ 0 h 201"/>
                  <a:gd name="T2" fmla="*/ 126 w 353"/>
                  <a:gd name="T3" fmla="*/ 30 h 201"/>
                  <a:gd name="T4" fmla="*/ 177 w 353"/>
                  <a:gd name="T5" fmla="*/ 60 h 201"/>
                  <a:gd name="T6" fmla="*/ 0 w 353"/>
                  <a:gd name="T7" fmla="*/ 166 h 201"/>
                  <a:gd name="T8" fmla="*/ 66 w 353"/>
                  <a:gd name="T9" fmla="*/ 201 h 201"/>
                  <a:gd name="T10" fmla="*/ 247 w 353"/>
                  <a:gd name="T11" fmla="*/ 100 h 201"/>
                  <a:gd name="T12" fmla="*/ 302 w 353"/>
                  <a:gd name="T13" fmla="*/ 131 h 201"/>
                  <a:gd name="T14" fmla="*/ 353 w 353"/>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3" h="201">
                    <a:moveTo>
                      <a:pt x="353" y="0"/>
                    </a:moveTo>
                    <a:lnTo>
                      <a:pt x="126" y="30"/>
                    </a:lnTo>
                    <a:lnTo>
                      <a:pt x="177" y="60"/>
                    </a:lnTo>
                    <a:lnTo>
                      <a:pt x="0" y="166"/>
                    </a:lnTo>
                    <a:lnTo>
                      <a:pt x="66" y="201"/>
                    </a:lnTo>
                    <a:lnTo>
                      <a:pt x="247" y="100"/>
                    </a:lnTo>
                    <a:lnTo>
                      <a:pt x="302" y="131"/>
                    </a:lnTo>
                    <a:lnTo>
                      <a:pt x="353"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76" name="Freeform 114">
                <a:extLst>
                  <a:ext uri="{FF2B5EF4-FFF2-40B4-BE49-F238E27FC236}">
                    <a16:creationId xmlns:a16="http://schemas.microsoft.com/office/drawing/2014/main" id="{397449F2-566D-379C-9BA6-0F05C8038800}"/>
                  </a:ext>
                </a:extLst>
              </p:cNvPr>
              <p:cNvSpPr>
                <a:spLocks/>
              </p:cNvSpPr>
              <p:nvPr/>
            </p:nvSpPr>
            <p:spPr bwMode="auto">
              <a:xfrm>
                <a:off x="9035" y="6806"/>
                <a:ext cx="353" cy="201"/>
              </a:xfrm>
              <a:custGeom>
                <a:avLst/>
                <a:gdLst>
                  <a:gd name="T0" fmla="*/ 353 w 353"/>
                  <a:gd name="T1" fmla="*/ 0 h 201"/>
                  <a:gd name="T2" fmla="*/ 126 w 353"/>
                  <a:gd name="T3" fmla="*/ 30 h 201"/>
                  <a:gd name="T4" fmla="*/ 177 w 353"/>
                  <a:gd name="T5" fmla="*/ 60 h 201"/>
                  <a:gd name="T6" fmla="*/ 0 w 353"/>
                  <a:gd name="T7" fmla="*/ 166 h 201"/>
                  <a:gd name="T8" fmla="*/ 66 w 353"/>
                  <a:gd name="T9" fmla="*/ 201 h 201"/>
                  <a:gd name="T10" fmla="*/ 247 w 353"/>
                  <a:gd name="T11" fmla="*/ 100 h 201"/>
                  <a:gd name="T12" fmla="*/ 302 w 353"/>
                  <a:gd name="T13" fmla="*/ 131 h 201"/>
                  <a:gd name="T14" fmla="*/ 353 w 353"/>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3" h="201">
                    <a:moveTo>
                      <a:pt x="353" y="0"/>
                    </a:moveTo>
                    <a:lnTo>
                      <a:pt x="126" y="30"/>
                    </a:lnTo>
                    <a:lnTo>
                      <a:pt x="177" y="60"/>
                    </a:lnTo>
                    <a:lnTo>
                      <a:pt x="0" y="166"/>
                    </a:lnTo>
                    <a:lnTo>
                      <a:pt x="66" y="201"/>
                    </a:lnTo>
                    <a:lnTo>
                      <a:pt x="247" y="100"/>
                    </a:lnTo>
                    <a:lnTo>
                      <a:pt x="302" y="131"/>
                    </a:lnTo>
                    <a:lnTo>
                      <a:pt x="35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77" name="Freeform 115">
                <a:extLst>
                  <a:ext uri="{FF2B5EF4-FFF2-40B4-BE49-F238E27FC236}">
                    <a16:creationId xmlns:a16="http://schemas.microsoft.com/office/drawing/2014/main" id="{C3C81E42-EC55-5952-A623-11B206ABD0D5}"/>
                  </a:ext>
                </a:extLst>
              </p:cNvPr>
              <p:cNvSpPr>
                <a:spLocks/>
              </p:cNvSpPr>
              <p:nvPr/>
            </p:nvSpPr>
            <p:spPr bwMode="auto">
              <a:xfrm>
                <a:off x="14146" y="3592"/>
                <a:ext cx="353" cy="202"/>
              </a:xfrm>
              <a:custGeom>
                <a:avLst/>
                <a:gdLst>
                  <a:gd name="T0" fmla="*/ 353 w 353"/>
                  <a:gd name="T1" fmla="*/ 0 h 202"/>
                  <a:gd name="T2" fmla="*/ 126 w 353"/>
                  <a:gd name="T3" fmla="*/ 31 h 202"/>
                  <a:gd name="T4" fmla="*/ 181 w 353"/>
                  <a:gd name="T5" fmla="*/ 61 h 202"/>
                  <a:gd name="T6" fmla="*/ 0 w 353"/>
                  <a:gd name="T7" fmla="*/ 161 h 202"/>
                  <a:gd name="T8" fmla="*/ 66 w 353"/>
                  <a:gd name="T9" fmla="*/ 202 h 202"/>
                  <a:gd name="T10" fmla="*/ 247 w 353"/>
                  <a:gd name="T11" fmla="*/ 101 h 202"/>
                  <a:gd name="T12" fmla="*/ 302 w 353"/>
                  <a:gd name="T13" fmla="*/ 131 h 202"/>
                  <a:gd name="T14" fmla="*/ 353 w 353"/>
                  <a:gd name="T15" fmla="*/ 0 h 2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3" h="202">
                    <a:moveTo>
                      <a:pt x="353" y="0"/>
                    </a:moveTo>
                    <a:lnTo>
                      <a:pt x="126" y="31"/>
                    </a:lnTo>
                    <a:lnTo>
                      <a:pt x="181" y="61"/>
                    </a:lnTo>
                    <a:lnTo>
                      <a:pt x="0" y="161"/>
                    </a:lnTo>
                    <a:lnTo>
                      <a:pt x="66" y="202"/>
                    </a:lnTo>
                    <a:lnTo>
                      <a:pt x="247" y="101"/>
                    </a:lnTo>
                    <a:lnTo>
                      <a:pt x="302" y="131"/>
                    </a:lnTo>
                    <a:lnTo>
                      <a:pt x="353"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78" name="Freeform 116">
                <a:extLst>
                  <a:ext uri="{FF2B5EF4-FFF2-40B4-BE49-F238E27FC236}">
                    <a16:creationId xmlns:a16="http://schemas.microsoft.com/office/drawing/2014/main" id="{E5D15552-26FF-9317-2D93-26CF3F37D519}"/>
                  </a:ext>
                </a:extLst>
              </p:cNvPr>
              <p:cNvSpPr>
                <a:spLocks/>
              </p:cNvSpPr>
              <p:nvPr/>
            </p:nvSpPr>
            <p:spPr bwMode="auto">
              <a:xfrm>
                <a:off x="14146" y="3592"/>
                <a:ext cx="353" cy="202"/>
              </a:xfrm>
              <a:custGeom>
                <a:avLst/>
                <a:gdLst>
                  <a:gd name="T0" fmla="*/ 353 w 353"/>
                  <a:gd name="T1" fmla="*/ 0 h 202"/>
                  <a:gd name="T2" fmla="*/ 126 w 353"/>
                  <a:gd name="T3" fmla="*/ 31 h 202"/>
                  <a:gd name="T4" fmla="*/ 181 w 353"/>
                  <a:gd name="T5" fmla="*/ 61 h 202"/>
                  <a:gd name="T6" fmla="*/ 0 w 353"/>
                  <a:gd name="T7" fmla="*/ 161 h 202"/>
                  <a:gd name="T8" fmla="*/ 66 w 353"/>
                  <a:gd name="T9" fmla="*/ 202 h 202"/>
                  <a:gd name="T10" fmla="*/ 247 w 353"/>
                  <a:gd name="T11" fmla="*/ 101 h 202"/>
                  <a:gd name="T12" fmla="*/ 302 w 353"/>
                  <a:gd name="T13" fmla="*/ 131 h 202"/>
                  <a:gd name="T14" fmla="*/ 353 w 353"/>
                  <a:gd name="T15" fmla="*/ 0 h 2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3" h="202">
                    <a:moveTo>
                      <a:pt x="353" y="0"/>
                    </a:moveTo>
                    <a:lnTo>
                      <a:pt x="126" y="31"/>
                    </a:lnTo>
                    <a:lnTo>
                      <a:pt x="181" y="61"/>
                    </a:lnTo>
                    <a:lnTo>
                      <a:pt x="0" y="161"/>
                    </a:lnTo>
                    <a:lnTo>
                      <a:pt x="66" y="202"/>
                    </a:lnTo>
                    <a:lnTo>
                      <a:pt x="247" y="101"/>
                    </a:lnTo>
                    <a:lnTo>
                      <a:pt x="302" y="131"/>
                    </a:lnTo>
                    <a:lnTo>
                      <a:pt x="35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79" name="Freeform 117">
                <a:extLst>
                  <a:ext uri="{FF2B5EF4-FFF2-40B4-BE49-F238E27FC236}">
                    <a16:creationId xmlns:a16="http://schemas.microsoft.com/office/drawing/2014/main" id="{37B2DAC5-D208-A2FD-62A8-0009FB2BAC2A}"/>
                  </a:ext>
                </a:extLst>
              </p:cNvPr>
              <p:cNvSpPr>
                <a:spLocks/>
              </p:cNvSpPr>
              <p:nvPr/>
            </p:nvSpPr>
            <p:spPr bwMode="auto">
              <a:xfrm>
                <a:off x="11291" y="1923"/>
                <a:ext cx="353" cy="201"/>
              </a:xfrm>
              <a:custGeom>
                <a:avLst/>
                <a:gdLst>
                  <a:gd name="T0" fmla="*/ 287 w 353"/>
                  <a:gd name="T1" fmla="*/ 0 h 201"/>
                  <a:gd name="T2" fmla="*/ 106 w 353"/>
                  <a:gd name="T3" fmla="*/ 106 h 201"/>
                  <a:gd name="T4" fmla="*/ 56 w 353"/>
                  <a:gd name="T5" fmla="*/ 70 h 201"/>
                  <a:gd name="T6" fmla="*/ 0 w 353"/>
                  <a:gd name="T7" fmla="*/ 201 h 201"/>
                  <a:gd name="T8" fmla="*/ 232 w 353"/>
                  <a:gd name="T9" fmla="*/ 176 h 201"/>
                  <a:gd name="T10" fmla="*/ 176 w 353"/>
                  <a:gd name="T11" fmla="*/ 141 h 201"/>
                  <a:gd name="T12" fmla="*/ 353 w 353"/>
                  <a:gd name="T13" fmla="*/ 40 h 201"/>
                  <a:gd name="T14" fmla="*/ 287 w 353"/>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3" h="201">
                    <a:moveTo>
                      <a:pt x="287" y="0"/>
                    </a:moveTo>
                    <a:lnTo>
                      <a:pt x="106" y="106"/>
                    </a:lnTo>
                    <a:lnTo>
                      <a:pt x="56" y="70"/>
                    </a:lnTo>
                    <a:lnTo>
                      <a:pt x="0" y="201"/>
                    </a:lnTo>
                    <a:lnTo>
                      <a:pt x="232" y="176"/>
                    </a:lnTo>
                    <a:lnTo>
                      <a:pt x="176" y="141"/>
                    </a:lnTo>
                    <a:lnTo>
                      <a:pt x="353" y="40"/>
                    </a:lnTo>
                    <a:lnTo>
                      <a:pt x="287"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80" name="Freeform 118">
                <a:extLst>
                  <a:ext uri="{FF2B5EF4-FFF2-40B4-BE49-F238E27FC236}">
                    <a16:creationId xmlns:a16="http://schemas.microsoft.com/office/drawing/2014/main" id="{45FA52C4-32D3-B42F-5699-BFF0D7BA6A7B}"/>
                  </a:ext>
                </a:extLst>
              </p:cNvPr>
              <p:cNvSpPr>
                <a:spLocks/>
              </p:cNvSpPr>
              <p:nvPr/>
            </p:nvSpPr>
            <p:spPr bwMode="auto">
              <a:xfrm>
                <a:off x="11291" y="1923"/>
                <a:ext cx="353" cy="201"/>
              </a:xfrm>
              <a:custGeom>
                <a:avLst/>
                <a:gdLst>
                  <a:gd name="T0" fmla="*/ 287 w 353"/>
                  <a:gd name="T1" fmla="*/ 0 h 201"/>
                  <a:gd name="T2" fmla="*/ 106 w 353"/>
                  <a:gd name="T3" fmla="*/ 106 h 201"/>
                  <a:gd name="T4" fmla="*/ 56 w 353"/>
                  <a:gd name="T5" fmla="*/ 70 h 201"/>
                  <a:gd name="T6" fmla="*/ 0 w 353"/>
                  <a:gd name="T7" fmla="*/ 201 h 201"/>
                  <a:gd name="T8" fmla="*/ 232 w 353"/>
                  <a:gd name="T9" fmla="*/ 176 h 201"/>
                  <a:gd name="T10" fmla="*/ 176 w 353"/>
                  <a:gd name="T11" fmla="*/ 141 h 201"/>
                  <a:gd name="T12" fmla="*/ 353 w 353"/>
                  <a:gd name="T13" fmla="*/ 40 h 201"/>
                  <a:gd name="T14" fmla="*/ 287 w 353"/>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3" h="201">
                    <a:moveTo>
                      <a:pt x="287" y="0"/>
                    </a:moveTo>
                    <a:lnTo>
                      <a:pt x="106" y="106"/>
                    </a:lnTo>
                    <a:lnTo>
                      <a:pt x="56" y="70"/>
                    </a:lnTo>
                    <a:lnTo>
                      <a:pt x="0" y="201"/>
                    </a:lnTo>
                    <a:lnTo>
                      <a:pt x="232" y="176"/>
                    </a:lnTo>
                    <a:lnTo>
                      <a:pt x="176" y="141"/>
                    </a:lnTo>
                    <a:lnTo>
                      <a:pt x="353" y="40"/>
                    </a:lnTo>
                    <a:lnTo>
                      <a:pt x="2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81" name="Freeform 119">
                <a:extLst>
                  <a:ext uri="{FF2B5EF4-FFF2-40B4-BE49-F238E27FC236}">
                    <a16:creationId xmlns:a16="http://schemas.microsoft.com/office/drawing/2014/main" id="{F8F97F5E-DCC9-E7B9-0358-4387AB629619}"/>
                  </a:ext>
                </a:extLst>
              </p:cNvPr>
              <p:cNvSpPr>
                <a:spLocks/>
              </p:cNvSpPr>
              <p:nvPr/>
            </p:nvSpPr>
            <p:spPr bwMode="auto">
              <a:xfrm>
                <a:off x="14232" y="2919"/>
                <a:ext cx="352" cy="201"/>
              </a:xfrm>
              <a:custGeom>
                <a:avLst/>
                <a:gdLst>
                  <a:gd name="T0" fmla="*/ 0 w 352"/>
                  <a:gd name="T1" fmla="*/ 0 h 201"/>
                  <a:gd name="T2" fmla="*/ 55 w 352"/>
                  <a:gd name="T3" fmla="*/ 130 h 201"/>
                  <a:gd name="T4" fmla="*/ 111 w 352"/>
                  <a:gd name="T5" fmla="*/ 100 h 201"/>
                  <a:gd name="T6" fmla="*/ 287 w 352"/>
                  <a:gd name="T7" fmla="*/ 201 h 201"/>
                  <a:gd name="T8" fmla="*/ 352 w 352"/>
                  <a:gd name="T9" fmla="*/ 166 h 201"/>
                  <a:gd name="T10" fmla="*/ 176 w 352"/>
                  <a:gd name="T11" fmla="*/ 60 h 201"/>
                  <a:gd name="T12" fmla="*/ 231 w 352"/>
                  <a:gd name="T13" fmla="*/ 30 h 201"/>
                  <a:gd name="T14" fmla="*/ 0 w 352"/>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2" h="201">
                    <a:moveTo>
                      <a:pt x="0" y="0"/>
                    </a:moveTo>
                    <a:lnTo>
                      <a:pt x="55" y="130"/>
                    </a:lnTo>
                    <a:lnTo>
                      <a:pt x="111" y="100"/>
                    </a:lnTo>
                    <a:lnTo>
                      <a:pt x="287" y="201"/>
                    </a:lnTo>
                    <a:lnTo>
                      <a:pt x="352" y="166"/>
                    </a:lnTo>
                    <a:lnTo>
                      <a:pt x="176" y="60"/>
                    </a:lnTo>
                    <a:lnTo>
                      <a:pt x="231" y="30"/>
                    </a:lnTo>
                    <a:lnTo>
                      <a:pt x="0"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82" name="Freeform 120">
                <a:extLst>
                  <a:ext uri="{FF2B5EF4-FFF2-40B4-BE49-F238E27FC236}">
                    <a16:creationId xmlns:a16="http://schemas.microsoft.com/office/drawing/2014/main" id="{8CDA6C58-A260-C379-806A-62FA796D49A2}"/>
                  </a:ext>
                </a:extLst>
              </p:cNvPr>
              <p:cNvSpPr>
                <a:spLocks/>
              </p:cNvSpPr>
              <p:nvPr/>
            </p:nvSpPr>
            <p:spPr bwMode="auto">
              <a:xfrm>
                <a:off x="14232" y="2919"/>
                <a:ext cx="352" cy="201"/>
              </a:xfrm>
              <a:custGeom>
                <a:avLst/>
                <a:gdLst>
                  <a:gd name="T0" fmla="*/ 0 w 352"/>
                  <a:gd name="T1" fmla="*/ 0 h 201"/>
                  <a:gd name="T2" fmla="*/ 55 w 352"/>
                  <a:gd name="T3" fmla="*/ 130 h 201"/>
                  <a:gd name="T4" fmla="*/ 111 w 352"/>
                  <a:gd name="T5" fmla="*/ 100 h 201"/>
                  <a:gd name="T6" fmla="*/ 287 w 352"/>
                  <a:gd name="T7" fmla="*/ 201 h 201"/>
                  <a:gd name="T8" fmla="*/ 352 w 352"/>
                  <a:gd name="T9" fmla="*/ 166 h 201"/>
                  <a:gd name="T10" fmla="*/ 176 w 352"/>
                  <a:gd name="T11" fmla="*/ 60 h 201"/>
                  <a:gd name="T12" fmla="*/ 231 w 352"/>
                  <a:gd name="T13" fmla="*/ 30 h 201"/>
                  <a:gd name="T14" fmla="*/ 0 w 352"/>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2" h="201">
                    <a:moveTo>
                      <a:pt x="0" y="0"/>
                    </a:moveTo>
                    <a:lnTo>
                      <a:pt x="55" y="130"/>
                    </a:lnTo>
                    <a:lnTo>
                      <a:pt x="111" y="100"/>
                    </a:lnTo>
                    <a:lnTo>
                      <a:pt x="287" y="201"/>
                    </a:lnTo>
                    <a:lnTo>
                      <a:pt x="352" y="166"/>
                    </a:lnTo>
                    <a:lnTo>
                      <a:pt x="176" y="60"/>
                    </a:lnTo>
                    <a:lnTo>
                      <a:pt x="231" y="3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83" name="Freeform 121">
                <a:extLst>
                  <a:ext uri="{FF2B5EF4-FFF2-40B4-BE49-F238E27FC236}">
                    <a16:creationId xmlns:a16="http://schemas.microsoft.com/office/drawing/2014/main" id="{2329E1EB-DC9A-8608-AB9F-E0DEEED8411D}"/>
                  </a:ext>
                </a:extLst>
              </p:cNvPr>
              <p:cNvSpPr>
                <a:spLocks/>
              </p:cNvSpPr>
              <p:nvPr/>
            </p:nvSpPr>
            <p:spPr bwMode="auto">
              <a:xfrm>
                <a:off x="9428" y="4171"/>
                <a:ext cx="348" cy="201"/>
              </a:xfrm>
              <a:custGeom>
                <a:avLst/>
                <a:gdLst>
                  <a:gd name="T0" fmla="*/ 0 w 348"/>
                  <a:gd name="T1" fmla="*/ 0 h 201"/>
                  <a:gd name="T2" fmla="*/ 50 w 348"/>
                  <a:gd name="T3" fmla="*/ 131 h 201"/>
                  <a:gd name="T4" fmla="*/ 106 w 348"/>
                  <a:gd name="T5" fmla="*/ 95 h 201"/>
                  <a:gd name="T6" fmla="*/ 282 w 348"/>
                  <a:gd name="T7" fmla="*/ 201 h 201"/>
                  <a:gd name="T8" fmla="*/ 348 w 348"/>
                  <a:gd name="T9" fmla="*/ 161 h 201"/>
                  <a:gd name="T10" fmla="*/ 171 w 348"/>
                  <a:gd name="T11" fmla="*/ 60 h 201"/>
                  <a:gd name="T12" fmla="*/ 227 w 348"/>
                  <a:gd name="T13" fmla="*/ 30 h 201"/>
                  <a:gd name="T14" fmla="*/ 0 w 348"/>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8" h="201">
                    <a:moveTo>
                      <a:pt x="0" y="0"/>
                    </a:moveTo>
                    <a:lnTo>
                      <a:pt x="50" y="131"/>
                    </a:lnTo>
                    <a:lnTo>
                      <a:pt x="106" y="95"/>
                    </a:lnTo>
                    <a:lnTo>
                      <a:pt x="282" y="201"/>
                    </a:lnTo>
                    <a:lnTo>
                      <a:pt x="348" y="161"/>
                    </a:lnTo>
                    <a:lnTo>
                      <a:pt x="171" y="60"/>
                    </a:lnTo>
                    <a:lnTo>
                      <a:pt x="227" y="30"/>
                    </a:lnTo>
                    <a:lnTo>
                      <a:pt x="0"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84" name="Freeform 122">
                <a:extLst>
                  <a:ext uri="{FF2B5EF4-FFF2-40B4-BE49-F238E27FC236}">
                    <a16:creationId xmlns:a16="http://schemas.microsoft.com/office/drawing/2014/main" id="{7A84BC24-C165-4BED-542B-CA3FED834770}"/>
                  </a:ext>
                </a:extLst>
              </p:cNvPr>
              <p:cNvSpPr>
                <a:spLocks/>
              </p:cNvSpPr>
              <p:nvPr/>
            </p:nvSpPr>
            <p:spPr bwMode="auto">
              <a:xfrm>
                <a:off x="9428" y="4171"/>
                <a:ext cx="348" cy="201"/>
              </a:xfrm>
              <a:custGeom>
                <a:avLst/>
                <a:gdLst>
                  <a:gd name="T0" fmla="*/ 0 w 348"/>
                  <a:gd name="T1" fmla="*/ 0 h 201"/>
                  <a:gd name="T2" fmla="*/ 50 w 348"/>
                  <a:gd name="T3" fmla="*/ 131 h 201"/>
                  <a:gd name="T4" fmla="*/ 106 w 348"/>
                  <a:gd name="T5" fmla="*/ 95 h 201"/>
                  <a:gd name="T6" fmla="*/ 282 w 348"/>
                  <a:gd name="T7" fmla="*/ 201 h 201"/>
                  <a:gd name="T8" fmla="*/ 348 w 348"/>
                  <a:gd name="T9" fmla="*/ 161 h 201"/>
                  <a:gd name="T10" fmla="*/ 171 w 348"/>
                  <a:gd name="T11" fmla="*/ 60 h 201"/>
                  <a:gd name="T12" fmla="*/ 227 w 348"/>
                  <a:gd name="T13" fmla="*/ 30 h 201"/>
                  <a:gd name="T14" fmla="*/ 0 w 348"/>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8" h="201">
                    <a:moveTo>
                      <a:pt x="0" y="0"/>
                    </a:moveTo>
                    <a:lnTo>
                      <a:pt x="50" y="131"/>
                    </a:lnTo>
                    <a:lnTo>
                      <a:pt x="106" y="95"/>
                    </a:lnTo>
                    <a:lnTo>
                      <a:pt x="282" y="201"/>
                    </a:lnTo>
                    <a:lnTo>
                      <a:pt x="348" y="161"/>
                    </a:lnTo>
                    <a:lnTo>
                      <a:pt x="171" y="60"/>
                    </a:lnTo>
                    <a:lnTo>
                      <a:pt x="227" y="3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85" name="Freeform 123">
                <a:extLst>
                  <a:ext uri="{FF2B5EF4-FFF2-40B4-BE49-F238E27FC236}">
                    <a16:creationId xmlns:a16="http://schemas.microsoft.com/office/drawing/2014/main" id="{1712A99F-5057-1F6B-1B77-36CB377EB408}"/>
                  </a:ext>
                </a:extLst>
              </p:cNvPr>
              <p:cNvSpPr>
                <a:spLocks/>
              </p:cNvSpPr>
              <p:nvPr/>
            </p:nvSpPr>
            <p:spPr bwMode="auto">
              <a:xfrm>
                <a:off x="12469" y="5820"/>
                <a:ext cx="353" cy="201"/>
              </a:xfrm>
              <a:custGeom>
                <a:avLst/>
                <a:gdLst>
                  <a:gd name="T0" fmla="*/ 71 w 353"/>
                  <a:gd name="T1" fmla="*/ 0 h 201"/>
                  <a:gd name="T2" fmla="*/ 0 w 353"/>
                  <a:gd name="T3" fmla="*/ 35 h 201"/>
                  <a:gd name="T4" fmla="*/ 182 w 353"/>
                  <a:gd name="T5" fmla="*/ 141 h 201"/>
                  <a:gd name="T6" fmla="*/ 126 w 353"/>
                  <a:gd name="T7" fmla="*/ 171 h 201"/>
                  <a:gd name="T8" fmla="*/ 353 w 353"/>
                  <a:gd name="T9" fmla="*/ 201 h 201"/>
                  <a:gd name="T10" fmla="*/ 303 w 353"/>
                  <a:gd name="T11" fmla="*/ 71 h 201"/>
                  <a:gd name="T12" fmla="*/ 247 w 353"/>
                  <a:gd name="T13" fmla="*/ 101 h 201"/>
                  <a:gd name="T14" fmla="*/ 71 w 353"/>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3" h="201">
                    <a:moveTo>
                      <a:pt x="71" y="0"/>
                    </a:moveTo>
                    <a:lnTo>
                      <a:pt x="0" y="35"/>
                    </a:lnTo>
                    <a:lnTo>
                      <a:pt x="182" y="141"/>
                    </a:lnTo>
                    <a:lnTo>
                      <a:pt x="126" y="171"/>
                    </a:lnTo>
                    <a:lnTo>
                      <a:pt x="353" y="201"/>
                    </a:lnTo>
                    <a:lnTo>
                      <a:pt x="303" y="71"/>
                    </a:lnTo>
                    <a:lnTo>
                      <a:pt x="247" y="101"/>
                    </a:lnTo>
                    <a:lnTo>
                      <a:pt x="71"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86" name="Freeform 124">
                <a:extLst>
                  <a:ext uri="{FF2B5EF4-FFF2-40B4-BE49-F238E27FC236}">
                    <a16:creationId xmlns:a16="http://schemas.microsoft.com/office/drawing/2014/main" id="{4960915E-958B-10C0-362B-48D157192989}"/>
                  </a:ext>
                </a:extLst>
              </p:cNvPr>
              <p:cNvSpPr>
                <a:spLocks/>
              </p:cNvSpPr>
              <p:nvPr/>
            </p:nvSpPr>
            <p:spPr bwMode="auto">
              <a:xfrm>
                <a:off x="12469" y="5820"/>
                <a:ext cx="353" cy="201"/>
              </a:xfrm>
              <a:custGeom>
                <a:avLst/>
                <a:gdLst>
                  <a:gd name="T0" fmla="*/ 71 w 353"/>
                  <a:gd name="T1" fmla="*/ 0 h 201"/>
                  <a:gd name="T2" fmla="*/ 0 w 353"/>
                  <a:gd name="T3" fmla="*/ 35 h 201"/>
                  <a:gd name="T4" fmla="*/ 182 w 353"/>
                  <a:gd name="T5" fmla="*/ 141 h 201"/>
                  <a:gd name="T6" fmla="*/ 126 w 353"/>
                  <a:gd name="T7" fmla="*/ 171 h 201"/>
                  <a:gd name="T8" fmla="*/ 353 w 353"/>
                  <a:gd name="T9" fmla="*/ 201 h 201"/>
                  <a:gd name="T10" fmla="*/ 303 w 353"/>
                  <a:gd name="T11" fmla="*/ 71 h 201"/>
                  <a:gd name="T12" fmla="*/ 247 w 353"/>
                  <a:gd name="T13" fmla="*/ 101 h 201"/>
                  <a:gd name="T14" fmla="*/ 71 w 353"/>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3" h="201">
                    <a:moveTo>
                      <a:pt x="71" y="0"/>
                    </a:moveTo>
                    <a:lnTo>
                      <a:pt x="0" y="35"/>
                    </a:lnTo>
                    <a:lnTo>
                      <a:pt x="182" y="141"/>
                    </a:lnTo>
                    <a:lnTo>
                      <a:pt x="126" y="171"/>
                    </a:lnTo>
                    <a:lnTo>
                      <a:pt x="353" y="201"/>
                    </a:lnTo>
                    <a:lnTo>
                      <a:pt x="303" y="71"/>
                    </a:lnTo>
                    <a:lnTo>
                      <a:pt x="247" y="101"/>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87" name="Freeform 125">
                <a:extLst>
                  <a:ext uri="{FF2B5EF4-FFF2-40B4-BE49-F238E27FC236}">
                    <a16:creationId xmlns:a16="http://schemas.microsoft.com/office/drawing/2014/main" id="{C1B43265-9689-1566-C26C-8F8BC7213311}"/>
                  </a:ext>
                </a:extLst>
              </p:cNvPr>
              <p:cNvSpPr>
                <a:spLocks/>
              </p:cNvSpPr>
              <p:nvPr/>
            </p:nvSpPr>
            <p:spPr bwMode="auto">
              <a:xfrm>
                <a:off x="9604" y="6585"/>
                <a:ext cx="348" cy="201"/>
              </a:xfrm>
              <a:custGeom>
                <a:avLst/>
                <a:gdLst>
                  <a:gd name="T0" fmla="*/ 66 w 348"/>
                  <a:gd name="T1" fmla="*/ 0 h 201"/>
                  <a:gd name="T2" fmla="*/ 0 w 348"/>
                  <a:gd name="T3" fmla="*/ 35 h 201"/>
                  <a:gd name="T4" fmla="*/ 177 w 348"/>
                  <a:gd name="T5" fmla="*/ 140 h 201"/>
                  <a:gd name="T6" fmla="*/ 121 w 348"/>
                  <a:gd name="T7" fmla="*/ 171 h 201"/>
                  <a:gd name="T8" fmla="*/ 348 w 348"/>
                  <a:gd name="T9" fmla="*/ 201 h 201"/>
                  <a:gd name="T10" fmla="*/ 297 w 348"/>
                  <a:gd name="T11" fmla="*/ 70 h 201"/>
                  <a:gd name="T12" fmla="*/ 242 w 348"/>
                  <a:gd name="T13" fmla="*/ 100 h 201"/>
                  <a:gd name="T14" fmla="*/ 66 w 348"/>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8" h="201">
                    <a:moveTo>
                      <a:pt x="66" y="0"/>
                    </a:moveTo>
                    <a:lnTo>
                      <a:pt x="0" y="35"/>
                    </a:lnTo>
                    <a:lnTo>
                      <a:pt x="177" y="140"/>
                    </a:lnTo>
                    <a:lnTo>
                      <a:pt x="121" y="171"/>
                    </a:lnTo>
                    <a:lnTo>
                      <a:pt x="348" y="201"/>
                    </a:lnTo>
                    <a:lnTo>
                      <a:pt x="297" y="70"/>
                    </a:lnTo>
                    <a:lnTo>
                      <a:pt x="242" y="100"/>
                    </a:lnTo>
                    <a:lnTo>
                      <a:pt x="66" y="0"/>
                    </a:lnTo>
                    <a:close/>
                  </a:path>
                </a:pathLst>
              </a:custGeom>
              <a:solidFill>
                <a:srgbClr val="E8E8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88" name="Freeform 126">
                <a:extLst>
                  <a:ext uri="{FF2B5EF4-FFF2-40B4-BE49-F238E27FC236}">
                    <a16:creationId xmlns:a16="http://schemas.microsoft.com/office/drawing/2014/main" id="{FB81D08D-EA73-890E-3BB9-811E40806F46}"/>
                  </a:ext>
                </a:extLst>
              </p:cNvPr>
              <p:cNvSpPr>
                <a:spLocks/>
              </p:cNvSpPr>
              <p:nvPr/>
            </p:nvSpPr>
            <p:spPr bwMode="auto">
              <a:xfrm>
                <a:off x="9604" y="6585"/>
                <a:ext cx="348" cy="201"/>
              </a:xfrm>
              <a:custGeom>
                <a:avLst/>
                <a:gdLst>
                  <a:gd name="T0" fmla="*/ 66 w 348"/>
                  <a:gd name="T1" fmla="*/ 0 h 201"/>
                  <a:gd name="T2" fmla="*/ 0 w 348"/>
                  <a:gd name="T3" fmla="*/ 35 h 201"/>
                  <a:gd name="T4" fmla="*/ 177 w 348"/>
                  <a:gd name="T5" fmla="*/ 140 h 201"/>
                  <a:gd name="T6" fmla="*/ 121 w 348"/>
                  <a:gd name="T7" fmla="*/ 171 h 201"/>
                  <a:gd name="T8" fmla="*/ 348 w 348"/>
                  <a:gd name="T9" fmla="*/ 201 h 201"/>
                  <a:gd name="T10" fmla="*/ 297 w 348"/>
                  <a:gd name="T11" fmla="*/ 70 h 201"/>
                  <a:gd name="T12" fmla="*/ 242 w 348"/>
                  <a:gd name="T13" fmla="*/ 100 h 201"/>
                  <a:gd name="T14" fmla="*/ 66 w 348"/>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8" h="201">
                    <a:moveTo>
                      <a:pt x="66" y="0"/>
                    </a:moveTo>
                    <a:lnTo>
                      <a:pt x="0" y="35"/>
                    </a:lnTo>
                    <a:lnTo>
                      <a:pt x="177" y="140"/>
                    </a:lnTo>
                    <a:lnTo>
                      <a:pt x="121" y="171"/>
                    </a:lnTo>
                    <a:lnTo>
                      <a:pt x="348" y="201"/>
                    </a:lnTo>
                    <a:lnTo>
                      <a:pt x="297" y="70"/>
                    </a:lnTo>
                    <a:lnTo>
                      <a:pt x="242" y="100"/>
                    </a:lnTo>
                    <a:lnTo>
                      <a:pt x="6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89" name="Freeform 127">
                <a:extLst>
                  <a:ext uri="{FF2B5EF4-FFF2-40B4-BE49-F238E27FC236}">
                    <a16:creationId xmlns:a16="http://schemas.microsoft.com/office/drawing/2014/main" id="{6B00B3AA-B93D-EFF0-989E-9B9A84420028}"/>
                  </a:ext>
                </a:extLst>
              </p:cNvPr>
              <p:cNvSpPr>
                <a:spLocks/>
              </p:cNvSpPr>
              <p:nvPr/>
            </p:nvSpPr>
            <p:spPr bwMode="auto">
              <a:xfrm>
                <a:off x="7671" y="6715"/>
                <a:ext cx="1641" cy="946"/>
              </a:xfrm>
              <a:custGeom>
                <a:avLst/>
                <a:gdLst>
                  <a:gd name="T0" fmla="*/ 720 w 1641"/>
                  <a:gd name="T1" fmla="*/ 0 h 946"/>
                  <a:gd name="T2" fmla="*/ 1641 w 1641"/>
                  <a:gd name="T3" fmla="*/ 533 h 946"/>
                  <a:gd name="T4" fmla="*/ 921 w 1641"/>
                  <a:gd name="T5" fmla="*/ 946 h 946"/>
                  <a:gd name="T6" fmla="*/ 0 w 1641"/>
                  <a:gd name="T7" fmla="*/ 418 h 946"/>
                  <a:gd name="T8" fmla="*/ 720 w 1641"/>
                  <a:gd name="T9" fmla="*/ 0 h 946"/>
                </a:gdLst>
                <a:ahLst/>
                <a:cxnLst>
                  <a:cxn ang="0">
                    <a:pos x="T0" y="T1"/>
                  </a:cxn>
                  <a:cxn ang="0">
                    <a:pos x="T2" y="T3"/>
                  </a:cxn>
                  <a:cxn ang="0">
                    <a:pos x="T4" y="T5"/>
                  </a:cxn>
                  <a:cxn ang="0">
                    <a:pos x="T6" y="T7"/>
                  </a:cxn>
                  <a:cxn ang="0">
                    <a:pos x="T8" y="T9"/>
                  </a:cxn>
                </a:cxnLst>
                <a:rect l="0" t="0" r="r" b="b"/>
                <a:pathLst>
                  <a:path w="1641" h="946">
                    <a:moveTo>
                      <a:pt x="720" y="0"/>
                    </a:moveTo>
                    <a:lnTo>
                      <a:pt x="1641" y="533"/>
                    </a:lnTo>
                    <a:lnTo>
                      <a:pt x="921" y="946"/>
                    </a:lnTo>
                    <a:lnTo>
                      <a:pt x="0" y="418"/>
                    </a:lnTo>
                    <a:lnTo>
                      <a:pt x="720"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90" name="Freeform 128">
                <a:extLst>
                  <a:ext uri="{FF2B5EF4-FFF2-40B4-BE49-F238E27FC236}">
                    <a16:creationId xmlns:a16="http://schemas.microsoft.com/office/drawing/2014/main" id="{0A8099FF-D356-FAB6-F732-A9BFE528633E}"/>
                  </a:ext>
                </a:extLst>
              </p:cNvPr>
              <p:cNvSpPr>
                <a:spLocks/>
              </p:cNvSpPr>
              <p:nvPr/>
            </p:nvSpPr>
            <p:spPr bwMode="auto">
              <a:xfrm>
                <a:off x="8592" y="7248"/>
                <a:ext cx="720" cy="745"/>
              </a:xfrm>
              <a:custGeom>
                <a:avLst/>
                <a:gdLst>
                  <a:gd name="T0" fmla="*/ 695 w 720"/>
                  <a:gd name="T1" fmla="*/ 222 h 745"/>
                  <a:gd name="T2" fmla="*/ 695 w 720"/>
                  <a:gd name="T3" fmla="*/ 171 h 745"/>
                  <a:gd name="T4" fmla="*/ 720 w 720"/>
                  <a:gd name="T5" fmla="*/ 176 h 745"/>
                  <a:gd name="T6" fmla="*/ 720 w 720"/>
                  <a:gd name="T7" fmla="*/ 0 h 745"/>
                  <a:gd name="T8" fmla="*/ 0 w 720"/>
                  <a:gd name="T9" fmla="*/ 413 h 745"/>
                  <a:gd name="T10" fmla="*/ 0 w 720"/>
                  <a:gd name="T11" fmla="*/ 745 h 745"/>
                  <a:gd name="T12" fmla="*/ 720 w 720"/>
                  <a:gd name="T13" fmla="*/ 327 h 745"/>
                  <a:gd name="T14" fmla="*/ 720 w 720"/>
                  <a:gd name="T15" fmla="*/ 247 h 745"/>
                  <a:gd name="T16" fmla="*/ 695 w 720"/>
                  <a:gd name="T17" fmla="*/ 222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0" h="745">
                    <a:moveTo>
                      <a:pt x="695" y="222"/>
                    </a:moveTo>
                    <a:lnTo>
                      <a:pt x="695" y="171"/>
                    </a:lnTo>
                    <a:lnTo>
                      <a:pt x="720" y="176"/>
                    </a:lnTo>
                    <a:lnTo>
                      <a:pt x="720" y="0"/>
                    </a:lnTo>
                    <a:lnTo>
                      <a:pt x="0" y="413"/>
                    </a:lnTo>
                    <a:lnTo>
                      <a:pt x="0" y="745"/>
                    </a:lnTo>
                    <a:lnTo>
                      <a:pt x="720" y="327"/>
                    </a:lnTo>
                    <a:lnTo>
                      <a:pt x="720" y="247"/>
                    </a:lnTo>
                    <a:lnTo>
                      <a:pt x="695" y="222"/>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91" name="Freeform 129">
                <a:extLst>
                  <a:ext uri="{FF2B5EF4-FFF2-40B4-BE49-F238E27FC236}">
                    <a16:creationId xmlns:a16="http://schemas.microsoft.com/office/drawing/2014/main" id="{88F4A4E4-C6DB-82F1-3A84-DDB5307B0A8D}"/>
                  </a:ext>
                </a:extLst>
              </p:cNvPr>
              <p:cNvSpPr>
                <a:spLocks/>
              </p:cNvSpPr>
              <p:nvPr/>
            </p:nvSpPr>
            <p:spPr bwMode="auto">
              <a:xfrm>
                <a:off x="8567" y="7470"/>
                <a:ext cx="745" cy="437"/>
              </a:xfrm>
              <a:custGeom>
                <a:avLst/>
                <a:gdLst>
                  <a:gd name="T0" fmla="*/ 0 w 745"/>
                  <a:gd name="T1" fmla="*/ 412 h 437"/>
                  <a:gd name="T2" fmla="*/ 25 w 745"/>
                  <a:gd name="T3" fmla="*/ 437 h 437"/>
                  <a:gd name="T4" fmla="*/ 745 w 745"/>
                  <a:gd name="T5" fmla="*/ 25 h 437"/>
                  <a:gd name="T6" fmla="*/ 720 w 745"/>
                  <a:gd name="T7" fmla="*/ 0 h 437"/>
                  <a:gd name="T8" fmla="*/ 0 w 745"/>
                  <a:gd name="T9" fmla="*/ 412 h 437"/>
                </a:gdLst>
                <a:ahLst/>
                <a:cxnLst>
                  <a:cxn ang="0">
                    <a:pos x="T0" y="T1"/>
                  </a:cxn>
                  <a:cxn ang="0">
                    <a:pos x="T2" y="T3"/>
                  </a:cxn>
                  <a:cxn ang="0">
                    <a:pos x="T4" y="T5"/>
                  </a:cxn>
                  <a:cxn ang="0">
                    <a:pos x="T6" y="T7"/>
                  </a:cxn>
                  <a:cxn ang="0">
                    <a:pos x="T8" y="T9"/>
                  </a:cxn>
                </a:cxnLst>
                <a:rect l="0" t="0" r="r" b="b"/>
                <a:pathLst>
                  <a:path w="745" h="437">
                    <a:moveTo>
                      <a:pt x="0" y="412"/>
                    </a:moveTo>
                    <a:lnTo>
                      <a:pt x="25" y="437"/>
                    </a:lnTo>
                    <a:lnTo>
                      <a:pt x="745" y="25"/>
                    </a:lnTo>
                    <a:lnTo>
                      <a:pt x="720" y="0"/>
                    </a:lnTo>
                    <a:lnTo>
                      <a:pt x="0" y="412"/>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92" name="Freeform 130">
                <a:extLst>
                  <a:ext uri="{FF2B5EF4-FFF2-40B4-BE49-F238E27FC236}">
                    <a16:creationId xmlns:a16="http://schemas.microsoft.com/office/drawing/2014/main" id="{15460AA9-6846-E8FA-9B2A-1B74DCFA9A82}"/>
                  </a:ext>
                </a:extLst>
              </p:cNvPr>
              <p:cNvSpPr>
                <a:spLocks/>
              </p:cNvSpPr>
              <p:nvPr/>
            </p:nvSpPr>
            <p:spPr bwMode="auto">
              <a:xfrm>
                <a:off x="8567" y="7419"/>
                <a:ext cx="720" cy="463"/>
              </a:xfrm>
              <a:custGeom>
                <a:avLst/>
                <a:gdLst>
                  <a:gd name="T0" fmla="*/ 720 w 720"/>
                  <a:gd name="T1" fmla="*/ 0 h 463"/>
                  <a:gd name="T2" fmla="*/ 0 w 720"/>
                  <a:gd name="T3" fmla="*/ 418 h 463"/>
                  <a:gd name="T4" fmla="*/ 0 w 720"/>
                  <a:gd name="T5" fmla="*/ 463 h 463"/>
                  <a:gd name="T6" fmla="*/ 720 w 720"/>
                  <a:gd name="T7" fmla="*/ 51 h 463"/>
                  <a:gd name="T8" fmla="*/ 720 w 720"/>
                  <a:gd name="T9" fmla="*/ 0 h 463"/>
                </a:gdLst>
                <a:ahLst/>
                <a:cxnLst>
                  <a:cxn ang="0">
                    <a:pos x="T0" y="T1"/>
                  </a:cxn>
                  <a:cxn ang="0">
                    <a:pos x="T2" y="T3"/>
                  </a:cxn>
                  <a:cxn ang="0">
                    <a:pos x="T4" y="T5"/>
                  </a:cxn>
                  <a:cxn ang="0">
                    <a:pos x="T6" y="T7"/>
                  </a:cxn>
                  <a:cxn ang="0">
                    <a:pos x="T8" y="T9"/>
                  </a:cxn>
                </a:cxnLst>
                <a:rect l="0" t="0" r="r" b="b"/>
                <a:pathLst>
                  <a:path w="720" h="463">
                    <a:moveTo>
                      <a:pt x="720" y="0"/>
                    </a:moveTo>
                    <a:lnTo>
                      <a:pt x="0" y="418"/>
                    </a:lnTo>
                    <a:lnTo>
                      <a:pt x="0" y="463"/>
                    </a:lnTo>
                    <a:lnTo>
                      <a:pt x="720" y="51"/>
                    </a:lnTo>
                    <a:lnTo>
                      <a:pt x="72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93" name="Freeform 131">
                <a:extLst>
                  <a:ext uri="{FF2B5EF4-FFF2-40B4-BE49-F238E27FC236}">
                    <a16:creationId xmlns:a16="http://schemas.microsoft.com/office/drawing/2014/main" id="{D3C59776-6D3F-D359-FFA4-B34197589CA9}"/>
                  </a:ext>
                </a:extLst>
              </p:cNvPr>
              <p:cNvSpPr>
                <a:spLocks/>
              </p:cNvSpPr>
              <p:nvPr/>
            </p:nvSpPr>
            <p:spPr bwMode="auto">
              <a:xfrm>
                <a:off x="8592" y="7248"/>
                <a:ext cx="720" cy="594"/>
              </a:xfrm>
              <a:custGeom>
                <a:avLst/>
                <a:gdLst>
                  <a:gd name="T0" fmla="*/ 720 w 720"/>
                  <a:gd name="T1" fmla="*/ 0 h 594"/>
                  <a:gd name="T2" fmla="*/ 0 w 720"/>
                  <a:gd name="T3" fmla="*/ 413 h 594"/>
                  <a:gd name="T4" fmla="*/ 0 w 720"/>
                  <a:gd name="T5" fmla="*/ 594 h 594"/>
                  <a:gd name="T6" fmla="*/ 720 w 720"/>
                  <a:gd name="T7" fmla="*/ 176 h 594"/>
                  <a:gd name="T8" fmla="*/ 720 w 720"/>
                  <a:gd name="T9" fmla="*/ 0 h 594"/>
                </a:gdLst>
                <a:ahLst/>
                <a:cxnLst>
                  <a:cxn ang="0">
                    <a:pos x="T0" y="T1"/>
                  </a:cxn>
                  <a:cxn ang="0">
                    <a:pos x="T2" y="T3"/>
                  </a:cxn>
                  <a:cxn ang="0">
                    <a:pos x="T4" y="T5"/>
                  </a:cxn>
                  <a:cxn ang="0">
                    <a:pos x="T6" y="T7"/>
                  </a:cxn>
                  <a:cxn ang="0">
                    <a:pos x="T8" y="T9"/>
                  </a:cxn>
                </a:cxnLst>
                <a:rect l="0" t="0" r="r" b="b"/>
                <a:pathLst>
                  <a:path w="720" h="594">
                    <a:moveTo>
                      <a:pt x="720" y="0"/>
                    </a:moveTo>
                    <a:lnTo>
                      <a:pt x="0" y="413"/>
                    </a:lnTo>
                    <a:lnTo>
                      <a:pt x="0" y="594"/>
                    </a:lnTo>
                    <a:lnTo>
                      <a:pt x="720" y="176"/>
                    </a:lnTo>
                    <a:lnTo>
                      <a:pt x="720"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94" name="Freeform 132">
                <a:extLst>
                  <a:ext uri="{FF2B5EF4-FFF2-40B4-BE49-F238E27FC236}">
                    <a16:creationId xmlns:a16="http://schemas.microsoft.com/office/drawing/2014/main" id="{E2C36039-5F7C-AFD1-BA70-DECFDE7B4DF5}"/>
                  </a:ext>
                </a:extLst>
              </p:cNvPr>
              <p:cNvSpPr>
                <a:spLocks/>
              </p:cNvSpPr>
              <p:nvPr/>
            </p:nvSpPr>
            <p:spPr bwMode="auto">
              <a:xfrm>
                <a:off x="7636" y="7118"/>
                <a:ext cx="916" cy="895"/>
              </a:xfrm>
              <a:custGeom>
                <a:avLst/>
                <a:gdLst>
                  <a:gd name="T0" fmla="*/ 0 w 916"/>
                  <a:gd name="T1" fmla="*/ 367 h 895"/>
                  <a:gd name="T2" fmla="*/ 0 w 916"/>
                  <a:gd name="T3" fmla="*/ 0 h 895"/>
                  <a:gd name="T4" fmla="*/ 916 w 916"/>
                  <a:gd name="T5" fmla="*/ 533 h 895"/>
                  <a:gd name="T6" fmla="*/ 916 w 916"/>
                  <a:gd name="T7" fmla="*/ 895 h 895"/>
                  <a:gd name="T8" fmla="*/ 0 w 916"/>
                  <a:gd name="T9" fmla="*/ 367 h 895"/>
                </a:gdLst>
                <a:ahLst/>
                <a:cxnLst>
                  <a:cxn ang="0">
                    <a:pos x="T0" y="T1"/>
                  </a:cxn>
                  <a:cxn ang="0">
                    <a:pos x="T2" y="T3"/>
                  </a:cxn>
                  <a:cxn ang="0">
                    <a:pos x="T4" y="T5"/>
                  </a:cxn>
                  <a:cxn ang="0">
                    <a:pos x="T6" y="T7"/>
                  </a:cxn>
                  <a:cxn ang="0">
                    <a:pos x="T8" y="T9"/>
                  </a:cxn>
                </a:cxnLst>
                <a:rect l="0" t="0" r="r" b="b"/>
                <a:pathLst>
                  <a:path w="916" h="895">
                    <a:moveTo>
                      <a:pt x="0" y="367"/>
                    </a:moveTo>
                    <a:lnTo>
                      <a:pt x="0" y="0"/>
                    </a:lnTo>
                    <a:lnTo>
                      <a:pt x="916" y="533"/>
                    </a:lnTo>
                    <a:lnTo>
                      <a:pt x="916" y="895"/>
                    </a:lnTo>
                    <a:lnTo>
                      <a:pt x="0" y="367"/>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95" name="Freeform 133">
                <a:extLst>
                  <a:ext uri="{FF2B5EF4-FFF2-40B4-BE49-F238E27FC236}">
                    <a16:creationId xmlns:a16="http://schemas.microsoft.com/office/drawing/2014/main" id="{3E7CC5B1-09A8-D3F2-DEEE-AD29E7923431}"/>
                  </a:ext>
                </a:extLst>
              </p:cNvPr>
              <p:cNvSpPr>
                <a:spLocks/>
              </p:cNvSpPr>
              <p:nvPr/>
            </p:nvSpPr>
            <p:spPr bwMode="auto">
              <a:xfrm>
                <a:off x="7646" y="7143"/>
                <a:ext cx="896" cy="850"/>
              </a:xfrm>
              <a:custGeom>
                <a:avLst/>
                <a:gdLst>
                  <a:gd name="T0" fmla="*/ 896 w 896"/>
                  <a:gd name="T1" fmla="*/ 850 h 850"/>
                  <a:gd name="T2" fmla="*/ 0 w 896"/>
                  <a:gd name="T3" fmla="*/ 332 h 850"/>
                  <a:gd name="T4" fmla="*/ 0 w 896"/>
                  <a:gd name="T5" fmla="*/ 0 h 850"/>
                  <a:gd name="T6" fmla="*/ 896 w 896"/>
                  <a:gd name="T7" fmla="*/ 513 h 850"/>
                  <a:gd name="T8" fmla="*/ 896 w 896"/>
                  <a:gd name="T9" fmla="*/ 850 h 850"/>
                </a:gdLst>
                <a:ahLst/>
                <a:cxnLst>
                  <a:cxn ang="0">
                    <a:pos x="T0" y="T1"/>
                  </a:cxn>
                  <a:cxn ang="0">
                    <a:pos x="T2" y="T3"/>
                  </a:cxn>
                  <a:cxn ang="0">
                    <a:pos x="T4" y="T5"/>
                  </a:cxn>
                  <a:cxn ang="0">
                    <a:pos x="T6" y="T7"/>
                  </a:cxn>
                  <a:cxn ang="0">
                    <a:pos x="T8" y="T9"/>
                  </a:cxn>
                </a:cxnLst>
                <a:rect l="0" t="0" r="r" b="b"/>
                <a:pathLst>
                  <a:path w="896" h="850">
                    <a:moveTo>
                      <a:pt x="896" y="850"/>
                    </a:moveTo>
                    <a:lnTo>
                      <a:pt x="0" y="332"/>
                    </a:lnTo>
                    <a:lnTo>
                      <a:pt x="0" y="0"/>
                    </a:lnTo>
                    <a:lnTo>
                      <a:pt x="896" y="513"/>
                    </a:lnTo>
                    <a:lnTo>
                      <a:pt x="896" y="85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96" name="Freeform 134">
                <a:extLst>
                  <a:ext uri="{FF2B5EF4-FFF2-40B4-BE49-F238E27FC236}">
                    <a16:creationId xmlns:a16="http://schemas.microsoft.com/office/drawing/2014/main" id="{5F24E916-A961-7580-9FF0-D08808DE7CB1}"/>
                  </a:ext>
                </a:extLst>
              </p:cNvPr>
              <p:cNvSpPr>
                <a:spLocks/>
              </p:cNvSpPr>
              <p:nvPr/>
            </p:nvSpPr>
            <p:spPr bwMode="auto">
              <a:xfrm>
                <a:off x="8094" y="7429"/>
                <a:ext cx="20" cy="36"/>
              </a:xfrm>
              <a:custGeom>
                <a:avLst/>
                <a:gdLst>
                  <a:gd name="T0" fmla="*/ 4 w 4"/>
                  <a:gd name="T1" fmla="*/ 5 h 7"/>
                  <a:gd name="T2" fmla="*/ 2 w 4"/>
                  <a:gd name="T3" fmla="*/ 6 h 7"/>
                  <a:gd name="T4" fmla="*/ 0 w 4"/>
                  <a:gd name="T5" fmla="*/ 2 h 7"/>
                  <a:gd name="T6" fmla="*/ 2 w 4"/>
                  <a:gd name="T7" fmla="*/ 1 h 7"/>
                  <a:gd name="T8" fmla="*/ 4 w 4"/>
                  <a:gd name="T9" fmla="*/ 5 h 7"/>
                </a:gdLst>
                <a:ahLst/>
                <a:cxnLst>
                  <a:cxn ang="0">
                    <a:pos x="T0" y="T1"/>
                  </a:cxn>
                  <a:cxn ang="0">
                    <a:pos x="T2" y="T3"/>
                  </a:cxn>
                  <a:cxn ang="0">
                    <a:pos x="T4" y="T5"/>
                  </a:cxn>
                  <a:cxn ang="0">
                    <a:pos x="T6" y="T7"/>
                  </a:cxn>
                  <a:cxn ang="0">
                    <a:pos x="T8" y="T9"/>
                  </a:cxn>
                </a:cxnLst>
                <a:rect l="0" t="0" r="r" b="b"/>
                <a:pathLst>
                  <a:path w="4" h="7">
                    <a:moveTo>
                      <a:pt x="4" y="5"/>
                    </a:moveTo>
                    <a:cubicBezTo>
                      <a:pt x="4" y="6"/>
                      <a:pt x="3" y="7"/>
                      <a:pt x="2" y="6"/>
                    </a:cubicBezTo>
                    <a:cubicBezTo>
                      <a:pt x="1" y="5"/>
                      <a:pt x="0" y="4"/>
                      <a:pt x="0" y="2"/>
                    </a:cubicBezTo>
                    <a:cubicBezTo>
                      <a:pt x="0" y="1"/>
                      <a:pt x="1" y="0"/>
                      <a:pt x="2" y="1"/>
                    </a:cubicBezTo>
                    <a:cubicBezTo>
                      <a:pt x="3" y="2"/>
                      <a:pt x="4" y="3"/>
                      <a:pt x="4" y="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97" name="Freeform 135">
                <a:extLst>
                  <a:ext uri="{FF2B5EF4-FFF2-40B4-BE49-F238E27FC236}">
                    <a16:creationId xmlns:a16="http://schemas.microsoft.com/office/drawing/2014/main" id="{2BCE3E98-72CD-1332-0116-AACBDBC75293}"/>
                  </a:ext>
                </a:extLst>
              </p:cNvPr>
              <p:cNvSpPr>
                <a:spLocks/>
              </p:cNvSpPr>
              <p:nvPr/>
            </p:nvSpPr>
            <p:spPr bwMode="auto">
              <a:xfrm>
                <a:off x="8129" y="7450"/>
                <a:ext cx="20" cy="35"/>
              </a:xfrm>
              <a:custGeom>
                <a:avLst/>
                <a:gdLst>
                  <a:gd name="T0" fmla="*/ 4 w 4"/>
                  <a:gd name="T1" fmla="*/ 5 h 7"/>
                  <a:gd name="T2" fmla="*/ 2 w 4"/>
                  <a:gd name="T3" fmla="*/ 6 h 7"/>
                  <a:gd name="T4" fmla="*/ 0 w 4"/>
                  <a:gd name="T5" fmla="*/ 2 h 7"/>
                  <a:gd name="T6" fmla="*/ 2 w 4"/>
                  <a:gd name="T7" fmla="*/ 1 h 7"/>
                  <a:gd name="T8" fmla="*/ 4 w 4"/>
                  <a:gd name="T9" fmla="*/ 5 h 7"/>
                </a:gdLst>
                <a:ahLst/>
                <a:cxnLst>
                  <a:cxn ang="0">
                    <a:pos x="T0" y="T1"/>
                  </a:cxn>
                  <a:cxn ang="0">
                    <a:pos x="T2" y="T3"/>
                  </a:cxn>
                  <a:cxn ang="0">
                    <a:pos x="T4" y="T5"/>
                  </a:cxn>
                  <a:cxn ang="0">
                    <a:pos x="T6" y="T7"/>
                  </a:cxn>
                  <a:cxn ang="0">
                    <a:pos x="T8" y="T9"/>
                  </a:cxn>
                </a:cxnLst>
                <a:rect l="0" t="0" r="r" b="b"/>
                <a:pathLst>
                  <a:path w="4" h="7">
                    <a:moveTo>
                      <a:pt x="4" y="5"/>
                    </a:moveTo>
                    <a:cubicBezTo>
                      <a:pt x="4" y="6"/>
                      <a:pt x="3" y="7"/>
                      <a:pt x="2" y="6"/>
                    </a:cubicBezTo>
                    <a:cubicBezTo>
                      <a:pt x="1" y="5"/>
                      <a:pt x="0" y="4"/>
                      <a:pt x="0" y="2"/>
                    </a:cubicBezTo>
                    <a:cubicBezTo>
                      <a:pt x="0" y="1"/>
                      <a:pt x="1" y="0"/>
                      <a:pt x="2" y="1"/>
                    </a:cubicBezTo>
                    <a:cubicBezTo>
                      <a:pt x="3" y="2"/>
                      <a:pt x="4" y="3"/>
                      <a:pt x="4" y="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98" name="Freeform 136">
                <a:extLst>
                  <a:ext uri="{FF2B5EF4-FFF2-40B4-BE49-F238E27FC236}">
                    <a16:creationId xmlns:a16="http://schemas.microsoft.com/office/drawing/2014/main" id="{EE7B6BA3-186F-C336-29DF-9DD11E66B6ED}"/>
                  </a:ext>
                </a:extLst>
              </p:cNvPr>
              <p:cNvSpPr>
                <a:spLocks/>
              </p:cNvSpPr>
              <p:nvPr/>
            </p:nvSpPr>
            <p:spPr bwMode="auto">
              <a:xfrm>
                <a:off x="8159" y="7470"/>
                <a:ext cx="25" cy="30"/>
              </a:xfrm>
              <a:custGeom>
                <a:avLst/>
                <a:gdLst>
                  <a:gd name="T0" fmla="*/ 5 w 5"/>
                  <a:gd name="T1" fmla="*/ 4 h 6"/>
                  <a:gd name="T2" fmla="*/ 3 w 5"/>
                  <a:gd name="T3" fmla="*/ 6 h 6"/>
                  <a:gd name="T4" fmla="*/ 0 w 5"/>
                  <a:gd name="T5" fmla="*/ 2 h 6"/>
                  <a:gd name="T6" fmla="*/ 3 w 5"/>
                  <a:gd name="T7" fmla="*/ 1 h 6"/>
                  <a:gd name="T8" fmla="*/ 5 w 5"/>
                  <a:gd name="T9" fmla="*/ 4 h 6"/>
                </a:gdLst>
                <a:ahLst/>
                <a:cxnLst>
                  <a:cxn ang="0">
                    <a:pos x="T0" y="T1"/>
                  </a:cxn>
                  <a:cxn ang="0">
                    <a:pos x="T2" y="T3"/>
                  </a:cxn>
                  <a:cxn ang="0">
                    <a:pos x="T4" y="T5"/>
                  </a:cxn>
                  <a:cxn ang="0">
                    <a:pos x="T6" y="T7"/>
                  </a:cxn>
                  <a:cxn ang="0">
                    <a:pos x="T8" y="T9"/>
                  </a:cxn>
                </a:cxnLst>
                <a:rect l="0" t="0" r="r" b="b"/>
                <a:pathLst>
                  <a:path w="5" h="6">
                    <a:moveTo>
                      <a:pt x="5" y="4"/>
                    </a:moveTo>
                    <a:cubicBezTo>
                      <a:pt x="5" y="6"/>
                      <a:pt x="4" y="6"/>
                      <a:pt x="3" y="6"/>
                    </a:cubicBezTo>
                    <a:cubicBezTo>
                      <a:pt x="1" y="5"/>
                      <a:pt x="0" y="3"/>
                      <a:pt x="0" y="2"/>
                    </a:cubicBezTo>
                    <a:cubicBezTo>
                      <a:pt x="0" y="1"/>
                      <a:pt x="1" y="0"/>
                      <a:pt x="3" y="1"/>
                    </a:cubicBezTo>
                    <a:cubicBezTo>
                      <a:pt x="4" y="1"/>
                      <a:pt x="5" y="3"/>
                      <a:pt x="5"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99" name="Freeform 137">
                <a:extLst>
                  <a:ext uri="{FF2B5EF4-FFF2-40B4-BE49-F238E27FC236}">
                    <a16:creationId xmlns:a16="http://schemas.microsoft.com/office/drawing/2014/main" id="{B2128DA2-9901-E23D-9FD4-E3E646B73BEF}"/>
                  </a:ext>
                </a:extLst>
              </p:cNvPr>
              <p:cNvSpPr>
                <a:spLocks/>
              </p:cNvSpPr>
              <p:nvPr/>
            </p:nvSpPr>
            <p:spPr bwMode="auto">
              <a:xfrm>
                <a:off x="8194" y="7490"/>
                <a:ext cx="21" cy="30"/>
              </a:xfrm>
              <a:custGeom>
                <a:avLst/>
                <a:gdLst>
                  <a:gd name="T0" fmla="*/ 4 w 4"/>
                  <a:gd name="T1" fmla="*/ 4 h 6"/>
                  <a:gd name="T2" fmla="*/ 2 w 4"/>
                  <a:gd name="T3" fmla="*/ 6 h 6"/>
                  <a:gd name="T4" fmla="*/ 0 w 4"/>
                  <a:gd name="T5" fmla="*/ 2 h 6"/>
                  <a:gd name="T6" fmla="*/ 2 w 4"/>
                  <a:gd name="T7" fmla="*/ 1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6"/>
                      <a:pt x="3" y="6"/>
                      <a:pt x="2" y="6"/>
                    </a:cubicBezTo>
                    <a:cubicBezTo>
                      <a:pt x="1" y="5"/>
                      <a:pt x="0" y="3"/>
                      <a:pt x="0" y="2"/>
                    </a:cubicBezTo>
                    <a:cubicBezTo>
                      <a:pt x="0" y="1"/>
                      <a:pt x="1" y="0"/>
                      <a:pt x="2" y="1"/>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00" name="Freeform 138">
                <a:extLst>
                  <a:ext uri="{FF2B5EF4-FFF2-40B4-BE49-F238E27FC236}">
                    <a16:creationId xmlns:a16="http://schemas.microsoft.com/office/drawing/2014/main" id="{AFA7DF07-8AF9-3A22-D32F-6CE1F63EFEB1}"/>
                  </a:ext>
                </a:extLst>
              </p:cNvPr>
              <p:cNvSpPr>
                <a:spLocks/>
              </p:cNvSpPr>
              <p:nvPr/>
            </p:nvSpPr>
            <p:spPr bwMode="auto">
              <a:xfrm>
                <a:off x="8094" y="7470"/>
                <a:ext cx="20" cy="30"/>
              </a:xfrm>
              <a:custGeom>
                <a:avLst/>
                <a:gdLst>
                  <a:gd name="T0" fmla="*/ 4 w 4"/>
                  <a:gd name="T1" fmla="*/ 4 h 6"/>
                  <a:gd name="T2" fmla="*/ 2 w 4"/>
                  <a:gd name="T3" fmla="*/ 5 h 6"/>
                  <a:gd name="T4" fmla="*/ 0 w 4"/>
                  <a:gd name="T5" fmla="*/ 1 h 6"/>
                  <a:gd name="T6" fmla="*/ 2 w 4"/>
                  <a:gd name="T7" fmla="*/ 0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5"/>
                      <a:pt x="3" y="6"/>
                      <a:pt x="2" y="5"/>
                    </a:cubicBezTo>
                    <a:cubicBezTo>
                      <a:pt x="1" y="4"/>
                      <a:pt x="0" y="3"/>
                      <a:pt x="0" y="1"/>
                    </a:cubicBezTo>
                    <a:cubicBezTo>
                      <a:pt x="0" y="0"/>
                      <a:pt x="1" y="0"/>
                      <a:pt x="2" y="0"/>
                    </a:cubicBezTo>
                    <a:cubicBezTo>
                      <a:pt x="3" y="1"/>
                      <a:pt x="4" y="2"/>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01" name="Freeform 139">
                <a:extLst>
                  <a:ext uri="{FF2B5EF4-FFF2-40B4-BE49-F238E27FC236}">
                    <a16:creationId xmlns:a16="http://schemas.microsoft.com/office/drawing/2014/main" id="{041CC1EF-AE2A-FD1A-3CC1-4DF1B7D7361E}"/>
                  </a:ext>
                </a:extLst>
              </p:cNvPr>
              <p:cNvSpPr>
                <a:spLocks/>
              </p:cNvSpPr>
              <p:nvPr/>
            </p:nvSpPr>
            <p:spPr bwMode="auto">
              <a:xfrm>
                <a:off x="8129" y="7485"/>
                <a:ext cx="20" cy="35"/>
              </a:xfrm>
              <a:custGeom>
                <a:avLst/>
                <a:gdLst>
                  <a:gd name="T0" fmla="*/ 4 w 4"/>
                  <a:gd name="T1" fmla="*/ 5 h 7"/>
                  <a:gd name="T2" fmla="*/ 2 w 4"/>
                  <a:gd name="T3" fmla="*/ 6 h 7"/>
                  <a:gd name="T4" fmla="*/ 0 w 4"/>
                  <a:gd name="T5" fmla="*/ 2 h 7"/>
                  <a:gd name="T6" fmla="*/ 2 w 4"/>
                  <a:gd name="T7" fmla="*/ 1 h 7"/>
                  <a:gd name="T8" fmla="*/ 4 w 4"/>
                  <a:gd name="T9" fmla="*/ 5 h 7"/>
                </a:gdLst>
                <a:ahLst/>
                <a:cxnLst>
                  <a:cxn ang="0">
                    <a:pos x="T0" y="T1"/>
                  </a:cxn>
                  <a:cxn ang="0">
                    <a:pos x="T2" y="T3"/>
                  </a:cxn>
                  <a:cxn ang="0">
                    <a:pos x="T4" y="T5"/>
                  </a:cxn>
                  <a:cxn ang="0">
                    <a:pos x="T6" y="T7"/>
                  </a:cxn>
                  <a:cxn ang="0">
                    <a:pos x="T8" y="T9"/>
                  </a:cxn>
                </a:cxnLst>
                <a:rect l="0" t="0" r="r" b="b"/>
                <a:pathLst>
                  <a:path w="4" h="7">
                    <a:moveTo>
                      <a:pt x="4" y="5"/>
                    </a:moveTo>
                    <a:cubicBezTo>
                      <a:pt x="4" y="6"/>
                      <a:pt x="3" y="7"/>
                      <a:pt x="2" y="6"/>
                    </a:cubicBezTo>
                    <a:cubicBezTo>
                      <a:pt x="1" y="5"/>
                      <a:pt x="0" y="4"/>
                      <a:pt x="0" y="2"/>
                    </a:cubicBezTo>
                    <a:cubicBezTo>
                      <a:pt x="0" y="1"/>
                      <a:pt x="1" y="0"/>
                      <a:pt x="2" y="1"/>
                    </a:cubicBezTo>
                    <a:cubicBezTo>
                      <a:pt x="3" y="2"/>
                      <a:pt x="4" y="3"/>
                      <a:pt x="4" y="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02" name="Freeform 140">
                <a:extLst>
                  <a:ext uri="{FF2B5EF4-FFF2-40B4-BE49-F238E27FC236}">
                    <a16:creationId xmlns:a16="http://schemas.microsoft.com/office/drawing/2014/main" id="{742BE6CA-E7EA-A3BC-AD85-0F806457DAA2}"/>
                  </a:ext>
                </a:extLst>
              </p:cNvPr>
              <p:cNvSpPr>
                <a:spLocks/>
              </p:cNvSpPr>
              <p:nvPr/>
            </p:nvSpPr>
            <p:spPr bwMode="auto">
              <a:xfrm>
                <a:off x="8159" y="7505"/>
                <a:ext cx="25" cy="35"/>
              </a:xfrm>
              <a:custGeom>
                <a:avLst/>
                <a:gdLst>
                  <a:gd name="T0" fmla="*/ 5 w 5"/>
                  <a:gd name="T1" fmla="*/ 5 h 7"/>
                  <a:gd name="T2" fmla="*/ 3 w 5"/>
                  <a:gd name="T3" fmla="*/ 6 h 7"/>
                  <a:gd name="T4" fmla="*/ 0 w 5"/>
                  <a:gd name="T5" fmla="*/ 2 h 7"/>
                  <a:gd name="T6" fmla="*/ 3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6"/>
                      <a:pt x="4" y="7"/>
                      <a:pt x="3" y="6"/>
                    </a:cubicBezTo>
                    <a:cubicBezTo>
                      <a:pt x="1" y="5"/>
                      <a:pt x="0" y="4"/>
                      <a:pt x="0" y="2"/>
                    </a:cubicBezTo>
                    <a:cubicBezTo>
                      <a:pt x="0" y="1"/>
                      <a:pt x="1" y="0"/>
                      <a:pt x="3" y="1"/>
                    </a:cubicBezTo>
                    <a:cubicBezTo>
                      <a:pt x="4" y="2"/>
                      <a:pt x="5" y="3"/>
                      <a:pt x="5" y="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03" name="Freeform 141">
                <a:extLst>
                  <a:ext uri="{FF2B5EF4-FFF2-40B4-BE49-F238E27FC236}">
                    <a16:creationId xmlns:a16="http://schemas.microsoft.com/office/drawing/2014/main" id="{A612A65E-8D28-3C5E-A85B-1D4CEC2DBFB9}"/>
                  </a:ext>
                </a:extLst>
              </p:cNvPr>
              <p:cNvSpPr>
                <a:spLocks/>
              </p:cNvSpPr>
              <p:nvPr/>
            </p:nvSpPr>
            <p:spPr bwMode="auto">
              <a:xfrm>
                <a:off x="8194" y="7525"/>
                <a:ext cx="21" cy="30"/>
              </a:xfrm>
              <a:custGeom>
                <a:avLst/>
                <a:gdLst>
                  <a:gd name="T0" fmla="*/ 4 w 4"/>
                  <a:gd name="T1" fmla="*/ 4 h 6"/>
                  <a:gd name="T2" fmla="*/ 2 w 4"/>
                  <a:gd name="T3" fmla="*/ 6 h 6"/>
                  <a:gd name="T4" fmla="*/ 0 w 4"/>
                  <a:gd name="T5" fmla="*/ 2 h 6"/>
                  <a:gd name="T6" fmla="*/ 2 w 4"/>
                  <a:gd name="T7" fmla="*/ 1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6"/>
                      <a:pt x="3" y="6"/>
                      <a:pt x="2" y="6"/>
                    </a:cubicBezTo>
                    <a:cubicBezTo>
                      <a:pt x="1" y="5"/>
                      <a:pt x="0" y="3"/>
                      <a:pt x="0" y="2"/>
                    </a:cubicBezTo>
                    <a:cubicBezTo>
                      <a:pt x="0" y="1"/>
                      <a:pt x="1" y="0"/>
                      <a:pt x="2" y="1"/>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04" name="Freeform 142">
                <a:extLst>
                  <a:ext uri="{FF2B5EF4-FFF2-40B4-BE49-F238E27FC236}">
                    <a16:creationId xmlns:a16="http://schemas.microsoft.com/office/drawing/2014/main" id="{E6D67135-40D2-C535-5B04-D8E365A8549F}"/>
                  </a:ext>
                </a:extLst>
              </p:cNvPr>
              <p:cNvSpPr>
                <a:spLocks/>
              </p:cNvSpPr>
              <p:nvPr/>
            </p:nvSpPr>
            <p:spPr bwMode="auto">
              <a:xfrm>
                <a:off x="8094" y="7505"/>
                <a:ext cx="20" cy="30"/>
              </a:xfrm>
              <a:custGeom>
                <a:avLst/>
                <a:gdLst>
                  <a:gd name="T0" fmla="*/ 4 w 4"/>
                  <a:gd name="T1" fmla="*/ 4 h 6"/>
                  <a:gd name="T2" fmla="*/ 2 w 4"/>
                  <a:gd name="T3" fmla="*/ 5 h 6"/>
                  <a:gd name="T4" fmla="*/ 0 w 4"/>
                  <a:gd name="T5" fmla="*/ 2 h 6"/>
                  <a:gd name="T6" fmla="*/ 2 w 4"/>
                  <a:gd name="T7" fmla="*/ 0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5"/>
                      <a:pt x="3" y="6"/>
                      <a:pt x="2" y="5"/>
                    </a:cubicBezTo>
                    <a:cubicBezTo>
                      <a:pt x="1" y="5"/>
                      <a:pt x="0" y="3"/>
                      <a:pt x="0" y="2"/>
                    </a:cubicBezTo>
                    <a:cubicBezTo>
                      <a:pt x="0" y="0"/>
                      <a:pt x="1" y="0"/>
                      <a:pt x="2" y="0"/>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05" name="Freeform 143">
                <a:extLst>
                  <a:ext uri="{FF2B5EF4-FFF2-40B4-BE49-F238E27FC236}">
                    <a16:creationId xmlns:a16="http://schemas.microsoft.com/office/drawing/2014/main" id="{58E94028-8FB0-F17A-4E3B-C5666020CF0D}"/>
                  </a:ext>
                </a:extLst>
              </p:cNvPr>
              <p:cNvSpPr>
                <a:spLocks/>
              </p:cNvSpPr>
              <p:nvPr/>
            </p:nvSpPr>
            <p:spPr bwMode="auto">
              <a:xfrm>
                <a:off x="8129" y="7525"/>
                <a:ext cx="20" cy="30"/>
              </a:xfrm>
              <a:custGeom>
                <a:avLst/>
                <a:gdLst>
                  <a:gd name="T0" fmla="*/ 4 w 4"/>
                  <a:gd name="T1" fmla="*/ 4 h 6"/>
                  <a:gd name="T2" fmla="*/ 2 w 4"/>
                  <a:gd name="T3" fmla="*/ 5 h 6"/>
                  <a:gd name="T4" fmla="*/ 0 w 4"/>
                  <a:gd name="T5" fmla="*/ 1 h 6"/>
                  <a:gd name="T6" fmla="*/ 2 w 4"/>
                  <a:gd name="T7" fmla="*/ 0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5"/>
                      <a:pt x="3" y="6"/>
                      <a:pt x="2" y="5"/>
                    </a:cubicBezTo>
                    <a:cubicBezTo>
                      <a:pt x="1" y="4"/>
                      <a:pt x="0" y="3"/>
                      <a:pt x="0" y="1"/>
                    </a:cubicBezTo>
                    <a:cubicBezTo>
                      <a:pt x="0" y="0"/>
                      <a:pt x="1" y="0"/>
                      <a:pt x="2" y="0"/>
                    </a:cubicBezTo>
                    <a:cubicBezTo>
                      <a:pt x="3" y="1"/>
                      <a:pt x="4" y="2"/>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06" name="Freeform 144">
                <a:extLst>
                  <a:ext uri="{FF2B5EF4-FFF2-40B4-BE49-F238E27FC236}">
                    <a16:creationId xmlns:a16="http://schemas.microsoft.com/office/drawing/2014/main" id="{09DA72C3-EB75-5051-C7FB-31CA63CB009B}"/>
                  </a:ext>
                </a:extLst>
              </p:cNvPr>
              <p:cNvSpPr>
                <a:spLocks/>
              </p:cNvSpPr>
              <p:nvPr/>
            </p:nvSpPr>
            <p:spPr bwMode="auto">
              <a:xfrm>
                <a:off x="8159" y="7540"/>
                <a:ext cx="25" cy="35"/>
              </a:xfrm>
              <a:custGeom>
                <a:avLst/>
                <a:gdLst>
                  <a:gd name="T0" fmla="*/ 5 w 5"/>
                  <a:gd name="T1" fmla="*/ 5 h 7"/>
                  <a:gd name="T2" fmla="*/ 3 w 5"/>
                  <a:gd name="T3" fmla="*/ 6 h 7"/>
                  <a:gd name="T4" fmla="*/ 0 w 5"/>
                  <a:gd name="T5" fmla="*/ 2 h 7"/>
                  <a:gd name="T6" fmla="*/ 3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6"/>
                      <a:pt x="4" y="7"/>
                      <a:pt x="3" y="6"/>
                    </a:cubicBezTo>
                    <a:cubicBezTo>
                      <a:pt x="1" y="5"/>
                      <a:pt x="0" y="4"/>
                      <a:pt x="0" y="2"/>
                    </a:cubicBezTo>
                    <a:cubicBezTo>
                      <a:pt x="0" y="1"/>
                      <a:pt x="1" y="0"/>
                      <a:pt x="3" y="1"/>
                    </a:cubicBezTo>
                    <a:cubicBezTo>
                      <a:pt x="4" y="2"/>
                      <a:pt x="5" y="3"/>
                      <a:pt x="5" y="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07" name="Freeform 145">
                <a:extLst>
                  <a:ext uri="{FF2B5EF4-FFF2-40B4-BE49-F238E27FC236}">
                    <a16:creationId xmlns:a16="http://schemas.microsoft.com/office/drawing/2014/main" id="{C619DE30-5300-B2EB-7409-A128EA9F7289}"/>
                  </a:ext>
                </a:extLst>
              </p:cNvPr>
              <p:cNvSpPr>
                <a:spLocks/>
              </p:cNvSpPr>
              <p:nvPr/>
            </p:nvSpPr>
            <p:spPr bwMode="auto">
              <a:xfrm>
                <a:off x="8194" y="7560"/>
                <a:ext cx="21" cy="35"/>
              </a:xfrm>
              <a:custGeom>
                <a:avLst/>
                <a:gdLst>
                  <a:gd name="T0" fmla="*/ 4 w 4"/>
                  <a:gd name="T1" fmla="*/ 5 h 7"/>
                  <a:gd name="T2" fmla="*/ 2 w 4"/>
                  <a:gd name="T3" fmla="*/ 6 h 7"/>
                  <a:gd name="T4" fmla="*/ 0 w 4"/>
                  <a:gd name="T5" fmla="*/ 2 h 7"/>
                  <a:gd name="T6" fmla="*/ 2 w 4"/>
                  <a:gd name="T7" fmla="*/ 1 h 7"/>
                  <a:gd name="T8" fmla="*/ 4 w 4"/>
                  <a:gd name="T9" fmla="*/ 5 h 7"/>
                </a:gdLst>
                <a:ahLst/>
                <a:cxnLst>
                  <a:cxn ang="0">
                    <a:pos x="T0" y="T1"/>
                  </a:cxn>
                  <a:cxn ang="0">
                    <a:pos x="T2" y="T3"/>
                  </a:cxn>
                  <a:cxn ang="0">
                    <a:pos x="T4" y="T5"/>
                  </a:cxn>
                  <a:cxn ang="0">
                    <a:pos x="T6" y="T7"/>
                  </a:cxn>
                  <a:cxn ang="0">
                    <a:pos x="T8" y="T9"/>
                  </a:cxn>
                </a:cxnLst>
                <a:rect l="0" t="0" r="r" b="b"/>
                <a:pathLst>
                  <a:path w="4" h="7">
                    <a:moveTo>
                      <a:pt x="4" y="5"/>
                    </a:moveTo>
                    <a:cubicBezTo>
                      <a:pt x="4" y="6"/>
                      <a:pt x="3" y="7"/>
                      <a:pt x="2" y="6"/>
                    </a:cubicBezTo>
                    <a:cubicBezTo>
                      <a:pt x="1" y="5"/>
                      <a:pt x="0" y="4"/>
                      <a:pt x="0" y="2"/>
                    </a:cubicBezTo>
                    <a:cubicBezTo>
                      <a:pt x="0" y="1"/>
                      <a:pt x="1" y="0"/>
                      <a:pt x="2" y="1"/>
                    </a:cubicBezTo>
                    <a:cubicBezTo>
                      <a:pt x="3" y="2"/>
                      <a:pt x="4" y="3"/>
                      <a:pt x="4" y="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08" name="Freeform 146">
                <a:extLst>
                  <a:ext uri="{FF2B5EF4-FFF2-40B4-BE49-F238E27FC236}">
                    <a16:creationId xmlns:a16="http://schemas.microsoft.com/office/drawing/2014/main" id="{C9A57B1C-C763-8298-83D4-55150CBFEE7A}"/>
                  </a:ext>
                </a:extLst>
              </p:cNvPr>
              <p:cNvSpPr>
                <a:spLocks/>
              </p:cNvSpPr>
              <p:nvPr/>
            </p:nvSpPr>
            <p:spPr bwMode="auto">
              <a:xfrm>
                <a:off x="8094" y="7540"/>
                <a:ext cx="20" cy="30"/>
              </a:xfrm>
              <a:custGeom>
                <a:avLst/>
                <a:gdLst>
                  <a:gd name="T0" fmla="*/ 4 w 4"/>
                  <a:gd name="T1" fmla="*/ 4 h 6"/>
                  <a:gd name="T2" fmla="*/ 2 w 4"/>
                  <a:gd name="T3" fmla="*/ 5 h 6"/>
                  <a:gd name="T4" fmla="*/ 0 w 4"/>
                  <a:gd name="T5" fmla="*/ 2 h 6"/>
                  <a:gd name="T6" fmla="*/ 2 w 4"/>
                  <a:gd name="T7" fmla="*/ 0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5"/>
                      <a:pt x="3" y="6"/>
                      <a:pt x="2" y="5"/>
                    </a:cubicBezTo>
                    <a:cubicBezTo>
                      <a:pt x="1" y="5"/>
                      <a:pt x="0" y="3"/>
                      <a:pt x="0" y="2"/>
                    </a:cubicBezTo>
                    <a:cubicBezTo>
                      <a:pt x="0" y="0"/>
                      <a:pt x="1" y="0"/>
                      <a:pt x="2" y="0"/>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09" name="Freeform 147">
                <a:extLst>
                  <a:ext uri="{FF2B5EF4-FFF2-40B4-BE49-F238E27FC236}">
                    <a16:creationId xmlns:a16="http://schemas.microsoft.com/office/drawing/2014/main" id="{AB5B0502-40E3-F1AF-520F-D34ACB56DE64}"/>
                  </a:ext>
                </a:extLst>
              </p:cNvPr>
              <p:cNvSpPr>
                <a:spLocks/>
              </p:cNvSpPr>
              <p:nvPr/>
            </p:nvSpPr>
            <p:spPr bwMode="auto">
              <a:xfrm>
                <a:off x="8129" y="7560"/>
                <a:ext cx="20" cy="30"/>
              </a:xfrm>
              <a:custGeom>
                <a:avLst/>
                <a:gdLst>
                  <a:gd name="T0" fmla="*/ 4 w 4"/>
                  <a:gd name="T1" fmla="*/ 4 h 6"/>
                  <a:gd name="T2" fmla="*/ 2 w 4"/>
                  <a:gd name="T3" fmla="*/ 5 h 6"/>
                  <a:gd name="T4" fmla="*/ 0 w 4"/>
                  <a:gd name="T5" fmla="*/ 2 h 6"/>
                  <a:gd name="T6" fmla="*/ 2 w 4"/>
                  <a:gd name="T7" fmla="*/ 0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5"/>
                      <a:pt x="3" y="6"/>
                      <a:pt x="2" y="5"/>
                    </a:cubicBezTo>
                    <a:cubicBezTo>
                      <a:pt x="1" y="5"/>
                      <a:pt x="0" y="3"/>
                      <a:pt x="0" y="2"/>
                    </a:cubicBezTo>
                    <a:cubicBezTo>
                      <a:pt x="0" y="0"/>
                      <a:pt x="1" y="0"/>
                      <a:pt x="2" y="0"/>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10" name="Freeform 148">
                <a:extLst>
                  <a:ext uri="{FF2B5EF4-FFF2-40B4-BE49-F238E27FC236}">
                    <a16:creationId xmlns:a16="http://schemas.microsoft.com/office/drawing/2014/main" id="{3EE3525E-994B-C986-2857-DBC3206D1A2F}"/>
                  </a:ext>
                </a:extLst>
              </p:cNvPr>
              <p:cNvSpPr>
                <a:spLocks/>
              </p:cNvSpPr>
              <p:nvPr/>
            </p:nvSpPr>
            <p:spPr bwMode="auto">
              <a:xfrm>
                <a:off x="8159" y="7580"/>
                <a:ext cx="25" cy="30"/>
              </a:xfrm>
              <a:custGeom>
                <a:avLst/>
                <a:gdLst>
                  <a:gd name="T0" fmla="*/ 5 w 5"/>
                  <a:gd name="T1" fmla="*/ 4 h 6"/>
                  <a:gd name="T2" fmla="*/ 3 w 5"/>
                  <a:gd name="T3" fmla="*/ 5 h 6"/>
                  <a:gd name="T4" fmla="*/ 0 w 5"/>
                  <a:gd name="T5" fmla="*/ 1 h 6"/>
                  <a:gd name="T6" fmla="*/ 3 w 5"/>
                  <a:gd name="T7" fmla="*/ 0 h 6"/>
                  <a:gd name="T8" fmla="*/ 5 w 5"/>
                  <a:gd name="T9" fmla="*/ 4 h 6"/>
                </a:gdLst>
                <a:ahLst/>
                <a:cxnLst>
                  <a:cxn ang="0">
                    <a:pos x="T0" y="T1"/>
                  </a:cxn>
                  <a:cxn ang="0">
                    <a:pos x="T2" y="T3"/>
                  </a:cxn>
                  <a:cxn ang="0">
                    <a:pos x="T4" y="T5"/>
                  </a:cxn>
                  <a:cxn ang="0">
                    <a:pos x="T6" y="T7"/>
                  </a:cxn>
                  <a:cxn ang="0">
                    <a:pos x="T8" y="T9"/>
                  </a:cxn>
                </a:cxnLst>
                <a:rect l="0" t="0" r="r" b="b"/>
                <a:pathLst>
                  <a:path w="5" h="6">
                    <a:moveTo>
                      <a:pt x="5" y="4"/>
                    </a:moveTo>
                    <a:cubicBezTo>
                      <a:pt x="5" y="5"/>
                      <a:pt x="4" y="6"/>
                      <a:pt x="3" y="5"/>
                    </a:cubicBezTo>
                    <a:cubicBezTo>
                      <a:pt x="1" y="4"/>
                      <a:pt x="0" y="3"/>
                      <a:pt x="0" y="1"/>
                    </a:cubicBezTo>
                    <a:cubicBezTo>
                      <a:pt x="0" y="0"/>
                      <a:pt x="1" y="0"/>
                      <a:pt x="3" y="0"/>
                    </a:cubicBezTo>
                    <a:cubicBezTo>
                      <a:pt x="4" y="1"/>
                      <a:pt x="5" y="2"/>
                      <a:pt x="5"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11" name="Freeform 149">
                <a:extLst>
                  <a:ext uri="{FF2B5EF4-FFF2-40B4-BE49-F238E27FC236}">
                    <a16:creationId xmlns:a16="http://schemas.microsoft.com/office/drawing/2014/main" id="{DBD8D9DE-6ADB-D19B-F3CF-B039E0B97BE9}"/>
                  </a:ext>
                </a:extLst>
              </p:cNvPr>
              <p:cNvSpPr>
                <a:spLocks/>
              </p:cNvSpPr>
              <p:nvPr/>
            </p:nvSpPr>
            <p:spPr bwMode="auto">
              <a:xfrm>
                <a:off x="8194" y="7595"/>
                <a:ext cx="21" cy="36"/>
              </a:xfrm>
              <a:custGeom>
                <a:avLst/>
                <a:gdLst>
                  <a:gd name="T0" fmla="*/ 4 w 4"/>
                  <a:gd name="T1" fmla="*/ 5 h 7"/>
                  <a:gd name="T2" fmla="*/ 2 w 4"/>
                  <a:gd name="T3" fmla="*/ 6 h 7"/>
                  <a:gd name="T4" fmla="*/ 0 w 4"/>
                  <a:gd name="T5" fmla="*/ 2 h 7"/>
                  <a:gd name="T6" fmla="*/ 2 w 4"/>
                  <a:gd name="T7" fmla="*/ 1 h 7"/>
                  <a:gd name="T8" fmla="*/ 4 w 4"/>
                  <a:gd name="T9" fmla="*/ 5 h 7"/>
                </a:gdLst>
                <a:ahLst/>
                <a:cxnLst>
                  <a:cxn ang="0">
                    <a:pos x="T0" y="T1"/>
                  </a:cxn>
                  <a:cxn ang="0">
                    <a:pos x="T2" y="T3"/>
                  </a:cxn>
                  <a:cxn ang="0">
                    <a:pos x="T4" y="T5"/>
                  </a:cxn>
                  <a:cxn ang="0">
                    <a:pos x="T6" y="T7"/>
                  </a:cxn>
                  <a:cxn ang="0">
                    <a:pos x="T8" y="T9"/>
                  </a:cxn>
                </a:cxnLst>
                <a:rect l="0" t="0" r="r" b="b"/>
                <a:pathLst>
                  <a:path w="4" h="7">
                    <a:moveTo>
                      <a:pt x="4" y="5"/>
                    </a:moveTo>
                    <a:cubicBezTo>
                      <a:pt x="4" y="6"/>
                      <a:pt x="3" y="7"/>
                      <a:pt x="2" y="6"/>
                    </a:cubicBezTo>
                    <a:cubicBezTo>
                      <a:pt x="1" y="5"/>
                      <a:pt x="0" y="4"/>
                      <a:pt x="0" y="2"/>
                    </a:cubicBezTo>
                    <a:cubicBezTo>
                      <a:pt x="0" y="1"/>
                      <a:pt x="1" y="0"/>
                      <a:pt x="2" y="1"/>
                    </a:cubicBezTo>
                    <a:cubicBezTo>
                      <a:pt x="3" y="2"/>
                      <a:pt x="4" y="3"/>
                      <a:pt x="4" y="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12" name="Freeform 150">
                <a:extLst>
                  <a:ext uri="{FF2B5EF4-FFF2-40B4-BE49-F238E27FC236}">
                    <a16:creationId xmlns:a16="http://schemas.microsoft.com/office/drawing/2014/main" id="{40A9496B-320F-A36B-8A7C-17713ADD7DB0}"/>
                  </a:ext>
                </a:extLst>
              </p:cNvPr>
              <p:cNvSpPr>
                <a:spLocks/>
              </p:cNvSpPr>
              <p:nvPr/>
            </p:nvSpPr>
            <p:spPr bwMode="auto">
              <a:xfrm>
                <a:off x="8094" y="7575"/>
                <a:ext cx="20" cy="30"/>
              </a:xfrm>
              <a:custGeom>
                <a:avLst/>
                <a:gdLst>
                  <a:gd name="T0" fmla="*/ 4 w 4"/>
                  <a:gd name="T1" fmla="*/ 4 h 6"/>
                  <a:gd name="T2" fmla="*/ 2 w 4"/>
                  <a:gd name="T3" fmla="*/ 5 h 6"/>
                  <a:gd name="T4" fmla="*/ 0 w 4"/>
                  <a:gd name="T5" fmla="*/ 2 h 6"/>
                  <a:gd name="T6" fmla="*/ 2 w 4"/>
                  <a:gd name="T7" fmla="*/ 1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6"/>
                      <a:pt x="3" y="6"/>
                      <a:pt x="2" y="5"/>
                    </a:cubicBezTo>
                    <a:cubicBezTo>
                      <a:pt x="1" y="5"/>
                      <a:pt x="0" y="3"/>
                      <a:pt x="0" y="2"/>
                    </a:cubicBezTo>
                    <a:cubicBezTo>
                      <a:pt x="0" y="0"/>
                      <a:pt x="1" y="0"/>
                      <a:pt x="2" y="1"/>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13" name="Freeform 151">
                <a:extLst>
                  <a:ext uri="{FF2B5EF4-FFF2-40B4-BE49-F238E27FC236}">
                    <a16:creationId xmlns:a16="http://schemas.microsoft.com/office/drawing/2014/main" id="{12EA296E-0450-5F07-AC2F-B633EFA6528F}"/>
                  </a:ext>
                </a:extLst>
              </p:cNvPr>
              <p:cNvSpPr>
                <a:spLocks/>
              </p:cNvSpPr>
              <p:nvPr/>
            </p:nvSpPr>
            <p:spPr bwMode="auto">
              <a:xfrm>
                <a:off x="8129" y="7595"/>
                <a:ext cx="20" cy="31"/>
              </a:xfrm>
              <a:custGeom>
                <a:avLst/>
                <a:gdLst>
                  <a:gd name="T0" fmla="*/ 4 w 4"/>
                  <a:gd name="T1" fmla="*/ 4 h 6"/>
                  <a:gd name="T2" fmla="*/ 2 w 4"/>
                  <a:gd name="T3" fmla="*/ 5 h 6"/>
                  <a:gd name="T4" fmla="*/ 0 w 4"/>
                  <a:gd name="T5" fmla="*/ 2 h 6"/>
                  <a:gd name="T6" fmla="*/ 2 w 4"/>
                  <a:gd name="T7" fmla="*/ 0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5"/>
                      <a:pt x="3" y="6"/>
                      <a:pt x="2" y="5"/>
                    </a:cubicBezTo>
                    <a:cubicBezTo>
                      <a:pt x="1" y="5"/>
                      <a:pt x="0" y="3"/>
                      <a:pt x="0" y="2"/>
                    </a:cubicBezTo>
                    <a:cubicBezTo>
                      <a:pt x="0" y="0"/>
                      <a:pt x="1" y="0"/>
                      <a:pt x="2" y="0"/>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14" name="Freeform 152">
                <a:extLst>
                  <a:ext uri="{FF2B5EF4-FFF2-40B4-BE49-F238E27FC236}">
                    <a16:creationId xmlns:a16="http://schemas.microsoft.com/office/drawing/2014/main" id="{148A450C-7E8D-6B38-3A5E-7E6CF300A6A6}"/>
                  </a:ext>
                </a:extLst>
              </p:cNvPr>
              <p:cNvSpPr>
                <a:spLocks/>
              </p:cNvSpPr>
              <p:nvPr/>
            </p:nvSpPr>
            <p:spPr bwMode="auto">
              <a:xfrm>
                <a:off x="8159" y="7615"/>
                <a:ext cx="25" cy="31"/>
              </a:xfrm>
              <a:custGeom>
                <a:avLst/>
                <a:gdLst>
                  <a:gd name="T0" fmla="*/ 5 w 5"/>
                  <a:gd name="T1" fmla="*/ 4 h 6"/>
                  <a:gd name="T2" fmla="*/ 3 w 5"/>
                  <a:gd name="T3" fmla="*/ 5 h 6"/>
                  <a:gd name="T4" fmla="*/ 0 w 5"/>
                  <a:gd name="T5" fmla="*/ 2 h 6"/>
                  <a:gd name="T6" fmla="*/ 3 w 5"/>
                  <a:gd name="T7" fmla="*/ 0 h 6"/>
                  <a:gd name="T8" fmla="*/ 5 w 5"/>
                  <a:gd name="T9" fmla="*/ 4 h 6"/>
                </a:gdLst>
                <a:ahLst/>
                <a:cxnLst>
                  <a:cxn ang="0">
                    <a:pos x="T0" y="T1"/>
                  </a:cxn>
                  <a:cxn ang="0">
                    <a:pos x="T2" y="T3"/>
                  </a:cxn>
                  <a:cxn ang="0">
                    <a:pos x="T4" y="T5"/>
                  </a:cxn>
                  <a:cxn ang="0">
                    <a:pos x="T6" y="T7"/>
                  </a:cxn>
                  <a:cxn ang="0">
                    <a:pos x="T8" y="T9"/>
                  </a:cxn>
                </a:cxnLst>
                <a:rect l="0" t="0" r="r" b="b"/>
                <a:pathLst>
                  <a:path w="5" h="6">
                    <a:moveTo>
                      <a:pt x="5" y="4"/>
                    </a:moveTo>
                    <a:cubicBezTo>
                      <a:pt x="5" y="5"/>
                      <a:pt x="4" y="6"/>
                      <a:pt x="3" y="5"/>
                    </a:cubicBezTo>
                    <a:cubicBezTo>
                      <a:pt x="1" y="5"/>
                      <a:pt x="0" y="3"/>
                      <a:pt x="0" y="2"/>
                    </a:cubicBezTo>
                    <a:cubicBezTo>
                      <a:pt x="0" y="0"/>
                      <a:pt x="1" y="0"/>
                      <a:pt x="3" y="0"/>
                    </a:cubicBezTo>
                    <a:cubicBezTo>
                      <a:pt x="4" y="1"/>
                      <a:pt x="5" y="3"/>
                      <a:pt x="5"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15" name="Freeform 153">
                <a:extLst>
                  <a:ext uri="{FF2B5EF4-FFF2-40B4-BE49-F238E27FC236}">
                    <a16:creationId xmlns:a16="http://schemas.microsoft.com/office/drawing/2014/main" id="{C56140E3-ED84-6FB3-FAEC-7C68A3D1C5B0}"/>
                  </a:ext>
                </a:extLst>
              </p:cNvPr>
              <p:cNvSpPr>
                <a:spLocks/>
              </p:cNvSpPr>
              <p:nvPr/>
            </p:nvSpPr>
            <p:spPr bwMode="auto">
              <a:xfrm>
                <a:off x="8194" y="7636"/>
                <a:ext cx="21" cy="30"/>
              </a:xfrm>
              <a:custGeom>
                <a:avLst/>
                <a:gdLst>
                  <a:gd name="T0" fmla="*/ 4 w 4"/>
                  <a:gd name="T1" fmla="*/ 4 h 6"/>
                  <a:gd name="T2" fmla="*/ 2 w 4"/>
                  <a:gd name="T3" fmla="*/ 5 h 6"/>
                  <a:gd name="T4" fmla="*/ 0 w 4"/>
                  <a:gd name="T5" fmla="*/ 1 h 6"/>
                  <a:gd name="T6" fmla="*/ 2 w 4"/>
                  <a:gd name="T7" fmla="*/ 0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5"/>
                      <a:pt x="3" y="6"/>
                      <a:pt x="2" y="5"/>
                    </a:cubicBezTo>
                    <a:cubicBezTo>
                      <a:pt x="1" y="4"/>
                      <a:pt x="0" y="3"/>
                      <a:pt x="0" y="1"/>
                    </a:cubicBezTo>
                    <a:cubicBezTo>
                      <a:pt x="0" y="0"/>
                      <a:pt x="1" y="0"/>
                      <a:pt x="2" y="0"/>
                    </a:cubicBezTo>
                    <a:cubicBezTo>
                      <a:pt x="3" y="1"/>
                      <a:pt x="4" y="2"/>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16" name="Freeform 154">
                <a:extLst>
                  <a:ext uri="{FF2B5EF4-FFF2-40B4-BE49-F238E27FC236}">
                    <a16:creationId xmlns:a16="http://schemas.microsoft.com/office/drawing/2014/main" id="{8E099D2F-3FEA-38FC-2BD5-BCE598A285D6}"/>
                  </a:ext>
                </a:extLst>
              </p:cNvPr>
              <p:cNvSpPr>
                <a:spLocks/>
              </p:cNvSpPr>
              <p:nvPr/>
            </p:nvSpPr>
            <p:spPr bwMode="auto">
              <a:xfrm>
                <a:off x="8094" y="7610"/>
                <a:ext cx="20" cy="31"/>
              </a:xfrm>
              <a:custGeom>
                <a:avLst/>
                <a:gdLst>
                  <a:gd name="T0" fmla="*/ 4 w 4"/>
                  <a:gd name="T1" fmla="*/ 4 h 6"/>
                  <a:gd name="T2" fmla="*/ 2 w 4"/>
                  <a:gd name="T3" fmla="*/ 6 h 6"/>
                  <a:gd name="T4" fmla="*/ 0 w 4"/>
                  <a:gd name="T5" fmla="*/ 2 h 6"/>
                  <a:gd name="T6" fmla="*/ 2 w 4"/>
                  <a:gd name="T7" fmla="*/ 1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6"/>
                      <a:pt x="3" y="6"/>
                      <a:pt x="2" y="6"/>
                    </a:cubicBezTo>
                    <a:cubicBezTo>
                      <a:pt x="1" y="5"/>
                      <a:pt x="0" y="3"/>
                      <a:pt x="0" y="2"/>
                    </a:cubicBezTo>
                    <a:cubicBezTo>
                      <a:pt x="0" y="1"/>
                      <a:pt x="1" y="0"/>
                      <a:pt x="2" y="1"/>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17" name="Freeform 155">
                <a:extLst>
                  <a:ext uri="{FF2B5EF4-FFF2-40B4-BE49-F238E27FC236}">
                    <a16:creationId xmlns:a16="http://schemas.microsoft.com/office/drawing/2014/main" id="{6E4AA33A-EF92-1140-AD64-6B7F67AFA293}"/>
                  </a:ext>
                </a:extLst>
              </p:cNvPr>
              <p:cNvSpPr>
                <a:spLocks/>
              </p:cNvSpPr>
              <p:nvPr/>
            </p:nvSpPr>
            <p:spPr bwMode="auto">
              <a:xfrm>
                <a:off x="8129" y="7631"/>
                <a:ext cx="20" cy="30"/>
              </a:xfrm>
              <a:custGeom>
                <a:avLst/>
                <a:gdLst>
                  <a:gd name="T0" fmla="*/ 4 w 4"/>
                  <a:gd name="T1" fmla="*/ 4 h 6"/>
                  <a:gd name="T2" fmla="*/ 2 w 4"/>
                  <a:gd name="T3" fmla="*/ 5 h 6"/>
                  <a:gd name="T4" fmla="*/ 0 w 4"/>
                  <a:gd name="T5" fmla="*/ 2 h 6"/>
                  <a:gd name="T6" fmla="*/ 2 w 4"/>
                  <a:gd name="T7" fmla="*/ 1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6"/>
                      <a:pt x="3" y="6"/>
                      <a:pt x="2" y="5"/>
                    </a:cubicBezTo>
                    <a:cubicBezTo>
                      <a:pt x="1" y="5"/>
                      <a:pt x="0" y="3"/>
                      <a:pt x="0" y="2"/>
                    </a:cubicBezTo>
                    <a:cubicBezTo>
                      <a:pt x="0" y="0"/>
                      <a:pt x="1" y="0"/>
                      <a:pt x="2" y="1"/>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18" name="Freeform 156">
                <a:extLst>
                  <a:ext uri="{FF2B5EF4-FFF2-40B4-BE49-F238E27FC236}">
                    <a16:creationId xmlns:a16="http://schemas.microsoft.com/office/drawing/2014/main" id="{325F238E-B1D2-EB52-46C2-05D98ED1504E}"/>
                  </a:ext>
                </a:extLst>
              </p:cNvPr>
              <p:cNvSpPr>
                <a:spLocks/>
              </p:cNvSpPr>
              <p:nvPr/>
            </p:nvSpPr>
            <p:spPr bwMode="auto">
              <a:xfrm>
                <a:off x="8159" y="7651"/>
                <a:ext cx="25" cy="30"/>
              </a:xfrm>
              <a:custGeom>
                <a:avLst/>
                <a:gdLst>
                  <a:gd name="T0" fmla="*/ 5 w 5"/>
                  <a:gd name="T1" fmla="*/ 4 h 6"/>
                  <a:gd name="T2" fmla="*/ 3 w 5"/>
                  <a:gd name="T3" fmla="*/ 5 h 6"/>
                  <a:gd name="T4" fmla="*/ 0 w 5"/>
                  <a:gd name="T5" fmla="*/ 2 h 6"/>
                  <a:gd name="T6" fmla="*/ 3 w 5"/>
                  <a:gd name="T7" fmla="*/ 0 h 6"/>
                  <a:gd name="T8" fmla="*/ 5 w 5"/>
                  <a:gd name="T9" fmla="*/ 4 h 6"/>
                </a:gdLst>
                <a:ahLst/>
                <a:cxnLst>
                  <a:cxn ang="0">
                    <a:pos x="T0" y="T1"/>
                  </a:cxn>
                  <a:cxn ang="0">
                    <a:pos x="T2" y="T3"/>
                  </a:cxn>
                  <a:cxn ang="0">
                    <a:pos x="T4" y="T5"/>
                  </a:cxn>
                  <a:cxn ang="0">
                    <a:pos x="T6" y="T7"/>
                  </a:cxn>
                  <a:cxn ang="0">
                    <a:pos x="T8" y="T9"/>
                  </a:cxn>
                </a:cxnLst>
                <a:rect l="0" t="0" r="r" b="b"/>
                <a:pathLst>
                  <a:path w="5" h="6">
                    <a:moveTo>
                      <a:pt x="5" y="4"/>
                    </a:moveTo>
                    <a:cubicBezTo>
                      <a:pt x="5" y="5"/>
                      <a:pt x="4" y="6"/>
                      <a:pt x="3" y="5"/>
                    </a:cubicBezTo>
                    <a:cubicBezTo>
                      <a:pt x="1" y="5"/>
                      <a:pt x="0" y="3"/>
                      <a:pt x="0" y="2"/>
                    </a:cubicBezTo>
                    <a:cubicBezTo>
                      <a:pt x="0" y="0"/>
                      <a:pt x="1" y="0"/>
                      <a:pt x="3" y="0"/>
                    </a:cubicBezTo>
                    <a:cubicBezTo>
                      <a:pt x="4" y="1"/>
                      <a:pt x="5" y="3"/>
                      <a:pt x="5"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19" name="Freeform 157">
                <a:extLst>
                  <a:ext uri="{FF2B5EF4-FFF2-40B4-BE49-F238E27FC236}">
                    <a16:creationId xmlns:a16="http://schemas.microsoft.com/office/drawing/2014/main" id="{B9BC90DC-C147-09F3-177D-3A12C56761A3}"/>
                  </a:ext>
                </a:extLst>
              </p:cNvPr>
              <p:cNvSpPr>
                <a:spLocks/>
              </p:cNvSpPr>
              <p:nvPr/>
            </p:nvSpPr>
            <p:spPr bwMode="auto">
              <a:xfrm>
                <a:off x="8194" y="7671"/>
                <a:ext cx="21" cy="30"/>
              </a:xfrm>
              <a:custGeom>
                <a:avLst/>
                <a:gdLst>
                  <a:gd name="T0" fmla="*/ 4 w 4"/>
                  <a:gd name="T1" fmla="*/ 4 h 6"/>
                  <a:gd name="T2" fmla="*/ 2 w 4"/>
                  <a:gd name="T3" fmla="*/ 5 h 6"/>
                  <a:gd name="T4" fmla="*/ 0 w 4"/>
                  <a:gd name="T5" fmla="*/ 2 h 6"/>
                  <a:gd name="T6" fmla="*/ 2 w 4"/>
                  <a:gd name="T7" fmla="*/ 0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5"/>
                      <a:pt x="3" y="6"/>
                      <a:pt x="2" y="5"/>
                    </a:cubicBezTo>
                    <a:cubicBezTo>
                      <a:pt x="1" y="5"/>
                      <a:pt x="0" y="3"/>
                      <a:pt x="0" y="2"/>
                    </a:cubicBezTo>
                    <a:cubicBezTo>
                      <a:pt x="0" y="0"/>
                      <a:pt x="1" y="0"/>
                      <a:pt x="2" y="0"/>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20" name="Freeform 158">
                <a:extLst>
                  <a:ext uri="{FF2B5EF4-FFF2-40B4-BE49-F238E27FC236}">
                    <a16:creationId xmlns:a16="http://schemas.microsoft.com/office/drawing/2014/main" id="{B79D61C5-283D-6F31-5B11-3314B7D8293E}"/>
                  </a:ext>
                </a:extLst>
              </p:cNvPr>
              <p:cNvSpPr>
                <a:spLocks/>
              </p:cNvSpPr>
              <p:nvPr/>
            </p:nvSpPr>
            <p:spPr bwMode="auto">
              <a:xfrm>
                <a:off x="8094" y="7646"/>
                <a:ext cx="20" cy="30"/>
              </a:xfrm>
              <a:custGeom>
                <a:avLst/>
                <a:gdLst>
                  <a:gd name="T0" fmla="*/ 4 w 4"/>
                  <a:gd name="T1" fmla="*/ 4 h 6"/>
                  <a:gd name="T2" fmla="*/ 2 w 4"/>
                  <a:gd name="T3" fmla="*/ 6 h 6"/>
                  <a:gd name="T4" fmla="*/ 0 w 4"/>
                  <a:gd name="T5" fmla="*/ 2 h 6"/>
                  <a:gd name="T6" fmla="*/ 2 w 4"/>
                  <a:gd name="T7" fmla="*/ 1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6"/>
                      <a:pt x="3" y="6"/>
                      <a:pt x="2" y="6"/>
                    </a:cubicBezTo>
                    <a:cubicBezTo>
                      <a:pt x="1" y="5"/>
                      <a:pt x="0" y="3"/>
                      <a:pt x="0" y="2"/>
                    </a:cubicBezTo>
                    <a:cubicBezTo>
                      <a:pt x="0" y="1"/>
                      <a:pt x="1" y="0"/>
                      <a:pt x="2" y="1"/>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21" name="Freeform 159">
                <a:extLst>
                  <a:ext uri="{FF2B5EF4-FFF2-40B4-BE49-F238E27FC236}">
                    <a16:creationId xmlns:a16="http://schemas.microsoft.com/office/drawing/2014/main" id="{43FE49E0-08A3-6B60-7950-BBB1ED0D2706}"/>
                  </a:ext>
                </a:extLst>
              </p:cNvPr>
              <p:cNvSpPr>
                <a:spLocks/>
              </p:cNvSpPr>
              <p:nvPr/>
            </p:nvSpPr>
            <p:spPr bwMode="auto">
              <a:xfrm>
                <a:off x="8129" y="7666"/>
                <a:ext cx="20" cy="30"/>
              </a:xfrm>
              <a:custGeom>
                <a:avLst/>
                <a:gdLst>
                  <a:gd name="T0" fmla="*/ 4 w 4"/>
                  <a:gd name="T1" fmla="*/ 4 h 6"/>
                  <a:gd name="T2" fmla="*/ 2 w 4"/>
                  <a:gd name="T3" fmla="*/ 6 h 6"/>
                  <a:gd name="T4" fmla="*/ 0 w 4"/>
                  <a:gd name="T5" fmla="*/ 2 h 6"/>
                  <a:gd name="T6" fmla="*/ 2 w 4"/>
                  <a:gd name="T7" fmla="*/ 1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6"/>
                      <a:pt x="3" y="6"/>
                      <a:pt x="2" y="6"/>
                    </a:cubicBezTo>
                    <a:cubicBezTo>
                      <a:pt x="1" y="5"/>
                      <a:pt x="0" y="3"/>
                      <a:pt x="0" y="2"/>
                    </a:cubicBezTo>
                    <a:cubicBezTo>
                      <a:pt x="0" y="1"/>
                      <a:pt x="1" y="0"/>
                      <a:pt x="2" y="1"/>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22" name="Freeform 160">
                <a:extLst>
                  <a:ext uri="{FF2B5EF4-FFF2-40B4-BE49-F238E27FC236}">
                    <a16:creationId xmlns:a16="http://schemas.microsoft.com/office/drawing/2014/main" id="{E8225E69-62B8-EE84-7F6A-C961421B23C8}"/>
                  </a:ext>
                </a:extLst>
              </p:cNvPr>
              <p:cNvSpPr>
                <a:spLocks/>
              </p:cNvSpPr>
              <p:nvPr/>
            </p:nvSpPr>
            <p:spPr bwMode="auto">
              <a:xfrm>
                <a:off x="8159" y="7686"/>
                <a:ext cx="25" cy="30"/>
              </a:xfrm>
              <a:custGeom>
                <a:avLst/>
                <a:gdLst>
                  <a:gd name="T0" fmla="*/ 5 w 5"/>
                  <a:gd name="T1" fmla="*/ 4 h 6"/>
                  <a:gd name="T2" fmla="*/ 3 w 5"/>
                  <a:gd name="T3" fmla="*/ 5 h 6"/>
                  <a:gd name="T4" fmla="*/ 0 w 5"/>
                  <a:gd name="T5" fmla="*/ 2 h 6"/>
                  <a:gd name="T6" fmla="*/ 3 w 5"/>
                  <a:gd name="T7" fmla="*/ 1 h 6"/>
                  <a:gd name="T8" fmla="*/ 5 w 5"/>
                  <a:gd name="T9" fmla="*/ 4 h 6"/>
                </a:gdLst>
                <a:ahLst/>
                <a:cxnLst>
                  <a:cxn ang="0">
                    <a:pos x="T0" y="T1"/>
                  </a:cxn>
                  <a:cxn ang="0">
                    <a:pos x="T2" y="T3"/>
                  </a:cxn>
                  <a:cxn ang="0">
                    <a:pos x="T4" y="T5"/>
                  </a:cxn>
                  <a:cxn ang="0">
                    <a:pos x="T6" y="T7"/>
                  </a:cxn>
                  <a:cxn ang="0">
                    <a:pos x="T8" y="T9"/>
                  </a:cxn>
                </a:cxnLst>
                <a:rect l="0" t="0" r="r" b="b"/>
                <a:pathLst>
                  <a:path w="5" h="6">
                    <a:moveTo>
                      <a:pt x="5" y="4"/>
                    </a:moveTo>
                    <a:cubicBezTo>
                      <a:pt x="5" y="6"/>
                      <a:pt x="4" y="6"/>
                      <a:pt x="3" y="5"/>
                    </a:cubicBezTo>
                    <a:cubicBezTo>
                      <a:pt x="1" y="5"/>
                      <a:pt x="0" y="3"/>
                      <a:pt x="0" y="2"/>
                    </a:cubicBezTo>
                    <a:cubicBezTo>
                      <a:pt x="0" y="0"/>
                      <a:pt x="1" y="0"/>
                      <a:pt x="3" y="1"/>
                    </a:cubicBezTo>
                    <a:cubicBezTo>
                      <a:pt x="4" y="1"/>
                      <a:pt x="5" y="3"/>
                      <a:pt x="5"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23" name="Freeform 161">
                <a:extLst>
                  <a:ext uri="{FF2B5EF4-FFF2-40B4-BE49-F238E27FC236}">
                    <a16:creationId xmlns:a16="http://schemas.microsoft.com/office/drawing/2014/main" id="{82B82905-0D66-EF38-4F0F-DD059D096378}"/>
                  </a:ext>
                </a:extLst>
              </p:cNvPr>
              <p:cNvSpPr>
                <a:spLocks/>
              </p:cNvSpPr>
              <p:nvPr/>
            </p:nvSpPr>
            <p:spPr bwMode="auto">
              <a:xfrm>
                <a:off x="8194" y="7706"/>
                <a:ext cx="21" cy="30"/>
              </a:xfrm>
              <a:custGeom>
                <a:avLst/>
                <a:gdLst>
                  <a:gd name="T0" fmla="*/ 4 w 4"/>
                  <a:gd name="T1" fmla="*/ 4 h 6"/>
                  <a:gd name="T2" fmla="*/ 2 w 4"/>
                  <a:gd name="T3" fmla="*/ 5 h 6"/>
                  <a:gd name="T4" fmla="*/ 0 w 4"/>
                  <a:gd name="T5" fmla="*/ 2 h 6"/>
                  <a:gd name="T6" fmla="*/ 2 w 4"/>
                  <a:gd name="T7" fmla="*/ 0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5"/>
                      <a:pt x="3" y="6"/>
                      <a:pt x="2" y="5"/>
                    </a:cubicBezTo>
                    <a:cubicBezTo>
                      <a:pt x="1" y="5"/>
                      <a:pt x="0" y="3"/>
                      <a:pt x="0" y="2"/>
                    </a:cubicBezTo>
                    <a:cubicBezTo>
                      <a:pt x="0" y="0"/>
                      <a:pt x="1" y="0"/>
                      <a:pt x="2" y="0"/>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24" name="Freeform 162">
                <a:extLst>
                  <a:ext uri="{FF2B5EF4-FFF2-40B4-BE49-F238E27FC236}">
                    <a16:creationId xmlns:a16="http://schemas.microsoft.com/office/drawing/2014/main" id="{32587CA8-816E-DBC4-704A-96439E6AC01E}"/>
                  </a:ext>
                </a:extLst>
              </p:cNvPr>
              <p:cNvSpPr>
                <a:spLocks/>
              </p:cNvSpPr>
              <p:nvPr/>
            </p:nvSpPr>
            <p:spPr bwMode="auto">
              <a:xfrm>
                <a:off x="8094" y="7681"/>
                <a:ext cx="20" cy="35"/>
              </a:xfrm>
              <a:custGeom>
                <a:avLst/>
                <a:gdLst>
                  <a:gd name="T0" fmla="*/ 4 w 4"/>
                  <a:gd name="T1" fmla="*/ 5 h 7"/>
                  <a:gd name="T2" fmla="*/ 2 w 4"/>
                  <a:gd name="T3" fmla="*/ 6 h 7"/>
                  <a:gd name="T4" fmla="*/ 0 w 4"/>
                  <a:gd name="T5" fmla="*/ 2 h 7"/>
                  <a:gd name="T6" fmla="*/ 2 w 4"/>
                  <a:gd name="T7" fmla="*/ 1 h 7"/>
                  <a:gd name="T8" fmla="*/ 4 w 4"/>
                  <a:gd name="T9" fmla="*/ 5 h 7"/>
                </a:gdLst>
                <a:ahLst/>
                <a:cxnLst>
                  <a:cxn ang="0">
                    <a:pos x="T0" y="T1"/>
                  </a:cxn>
                  <a:cxn ang="0">
                    <a:pos x="T2" y="T3"/>
                  </a:cxn>
                  <a:cxn ang="0">
                    <a:pos x="T4" y="T5"/>
                  </a:cxn>
                  <a:cxn ang="0">
                    <a:pos x="T6" y="T7"/>
                  </a:cxn>
                  <a:cxn ang="0">
                    <a:pos x="T8" y="T9"/>
                  </a:cxn>
                </a:cxnLst>
                <a:rect l="0" t="0" r="r" b="b"/>
                <a:pathLst>
                  <a:path w="4" h="7">
                    <a:moveTo>
                      <a:pt x="4" y="5"/>
                    </a:moveTo>
                    <a:cubicBezTo>
                      <a:pt x="4" y="6"/>
                      <a:pt x="3" y="7"/>
                      <a:pt x="2" y="6"/>
                    </a:cubicBezTo>
                    <a:cubicBezTo>
                      <a:pt x="1" y="5"/>
                      <a:pt x="0" y="4"/>
                      <a:pt x="0" y="2"/>
                    </a:cubicBezTo>
                    <a:cubicBezTo>
                      <a:pt x="0" y="1"/>
                      <a:pt x="1" y="0"/>
                      <a:pt x="2" y="1"/>
                    </a:cubicBezTo>
                    <a:cubicBezTo>
                      <a:pt x="3" y="2"/>
                      <a:pt x="4" y="3"/>
                      <a:pt x="4" y="5"/>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25" name="Freeform 163">
                <a:extLst>
                  <a:ext uri="{FF2B5EF4-FFF2-40B4-BE49-F238E27FC236}">
                    <a16:creationId xmlns:a16="http://schemas.microsoft.com/office/drawing/2014/main" id="{93170A58-DDF2-616A-C728-E302A0476895}"/>
                  </a:ext>
                </a:extLst>
              </p:cNvPr>
              <p:cNvSpPr>
                <a:spLocks/>
              </p:cNvSpPr>
              <p:nvPr/>
            </p:nvSpPr>
            <p:spPr bwMode="auto">
              <a:xfrm>
                <a:off x="8129" y="7701"/>
                <a:ext cx="20" cy="30"/>
              </a:xfrm>
              <a:custGeom>
                <a:avLst/>
                <a:gdLst>
                  <a:gd name="T0" fmla="*/ 4 w 4"/>
                  <a:gd name="T1" fmla="*/ 4 h 6"/>
                  <a:gd name="T2" fmla="*/ 2 w 4"/>
                  <a:gd name="T3" fmla="*/ 6 h 6"/>
                  <a:gd name="T4" fmla="*/ 0 w 4"/>
                  <a:gd name="T5" fmla="*/ 2 h 6"/>
                  <a:gd name="T6" fmla="*/ 2 w 4"/>
                  <a:gd name="T7" fmla="*/ 1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6"/>
                      <a:pt x="3" y="6"/>
                      <a:pt x="2" y="6"/>
                    </a:cubicBezTo>
                    <a:cubicBezTo>
                      <a:pt x="1" y="5"/>
                      <a:pt x="0" y="3"/>
                      <a:pt x="0" y="2"/>
                    </a:cubicBezTo>
                    <a:cubicBezTo>
                      <a:pt x="0" y="1"/>
                      <a:pt x="1" y="0"/>
                      <a:pt x="2" y="1"/>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26" name="Freeform 164">
                <a:extLst>
                  <a:ext uri="{FF2B5EF4-FFF2-40B4-BE49-F238E27FC236}">
                    <a16:creationId xmlns:a16="http://schemas.microsoft.com/office/drawing/2014/main" id="{9324EF13-12B0-F15A-2199-DF4AB04CA17B}"/>
                  </a:ext>
                </a:extLst>
              </p:cNvPr>
              <p:cNvSpPr>
                <a:spLocks/>
              </p:cNvSpPr>
              <p:nvPr/>
            </p:nvSpPr>
            <p:spPr bwMode="auto">
              <a:xfrm>
                <a:off x="8159" y="7721"/>
                <a:ext cx="25" cy="30"/>
              </a:xfrm>
              <a:custGeom>
                <a:avLst/>
                <a:gdLst>
                  <a:gd name="T0" fmla="*/ 5 w 5"/>
                  <a:gd name="T1" fmla="*/ 4 h 6"/>
                  <a:gd name="T2" fmla="*/ 3 w 5"/>
                  <a:gd name="T3" fmla="*/ 6 h 6"/>
                  <a:gd name="T4" fmla="*/ 0 w 5"/>
                  <a:gd name="T5" fmla="*/ 2 h 6"/>
                  <a:gd name="T6" fmla="*/ 3 w 5"/>
                  <a:gd name="T7" fmla="*/ 1 h 6"/>
                  <a:gd name="T8" fmla="*/ 5 w 5"/>
                  <a:gd name="T9" fmla="*/ 4 h 6"/>
                </a:gdLst>
                <a:ahLst/>
                <a:cxnLst>
                  <a:cxn ang="0">
                    <a:pos x="T0" y="T1"/>
                  </a:cxn>
                  <a:cxn ang="0">
                    <a:pos x="T2" y="T3"/>
                  </a:cxn>
                  <a:cxn ang="0">
                    <a:pos x="T4" y="T5"/>
                  </a:cxn>
                  <a:cxn ang="0">
                    <a:pos x="T6" y="T7"/>
                  </a:cxn>
                  <a:cxn ang="0">
                    <a:pos x="T8" y="T9"/>
                  </a:cxn>
                </a:cxnLst>
                <a:rect l="0" t="0" r="r" b="b"/>
                <a:pathLst>
                  <a:path w="5" h="6">
                    <a:moveTo>
                      <a:pt x="5" y="4"/>
                    </a:moveTo>
                    <a:cubicBezTo>
                      <a:pt x="5" y="6"/>
                      <a:pt x="4" y="6"/>
                      <a:pt x="3" y="6"/>
                    </a:cubicBezTo>
                    <a:cubicBezTo>
                      <a:pt x="1" y="5"/>
                      <a:pt x="0" y="3"/>
                      <a:pt x="0" y="2"/>
                    </a:cubicBezTo>
                    <a:cubicBezTo>
                      <a:pt x="0" y="1"/>
                      <a:pt x="1" y="0"/>
                      <a:pt x="3" y="1"/>
                    </a:cubicBezTo>
                    <a:cubicBezTo>
                      <a:pt x="4" y="1"/>
                      <a:pt x="5" y="3"/>
                      <a:pt x="5"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27" name="Freeform 165">
                <a:extLst>
                  <a:ext uri="{FF2B5EF4-FFF2-40B4-BE49-F238E27FC236}">
                    <a16:creationId xmlns:a16="http://schemas.microsoft.com/office/drawing/2014/main" id="{0AA08284-0572-48EB-4EF9-01C309F3D5BA}"/>
                  </a:ext>
                </a:extLst>
              </p:cNvPr>
              <p:cNvSpPr>
                <a:spLocks/>
              </p:cNvSpPr>
              <p:nvPr/>
            </p:nvSpPr>
            <p:spPr bwMode="auto">
              <a:xfrm>
                <a:off x="8194" y="7741"/>
                <a:ext cx="21" cy="30"/>
              </a:xfrm>
              <a:custGeom>
                <a:avLst/>
                <a:gdLst>
                  <a:gd name="T0" fmla="*/ 4 w 4"/>
                  <a:gd name="T1" fmla="*/ 4 h 6"/>
                  <a:gd name="T2" fmla="*/ 2 w 4"/>
                  <a:gd name="T3" fmla="*/ 5 h 6"/>
                  <a:gd name="T4" fmla="*/ 0 w 4"/>
                  <a:gd name="T5" fmla="*/ 2 h 6"/>
                  <a:gd name="T6" fmla="*/ 2 w 4"/>
                  <a:gd name="T7" fmla="*/ 1 h 6"/>
                  <a:gd name="T8" fmla="*/ 4 w 4"/>
                  <a:gd name="T9" fmla="*/ 4 h 6"/>
                </a:gdLst>
                <a:ahLst/>
                <a:cxnLst>
                  <a:cxn ang="0">
                    <a:pos x="T0" y="T1"/>
                  </a:cxn>
                  <a:cxn ang="0">
                    <a:pos x="T2" y="T3"/>
                  </a:cxn>
                  <a:cxn ang="0">
                    <a:pos x="T4" y="T5"/>
                  </a:cxn>
                  <a:cxn ang="0">
                    <a:pos x="T6" y="T7"/>
                  </a:cxn>
                  <a:cxn ang="0">
                    <a:pos x="T8" y="T9"/>
                  </a:cxn>
                </a:cxnLst>
                <a:rect l="0" t="0" r="r" b="b"/>
                <a:pathLst>
                  <a:path w="4" h="6">
                    <a:moveTo>
                      <a:pt x="4" y="4"/>
                    </a:moveTo>
                    <a:cubicBezTo>
                      <a:pt x="4" y="6"/>
                      <a:pt x="3" y="6"/>
                      <a:pt x="2" y="5"/>
                    </a:cubicBezTo>
                    <a:cubicBezTo>
                      <a:pt x="1" y="5"/>
                      <a:pt x="0" y="3"/>
                      <a:pt x="0" y="2"/>
                    </a:cubicBezTo>
                    <a:cubicBezTo>
                      <a:pt x="0" y="0"/>
                      <a:pt x="1" y="0"/>
                      <a:pt x="2" y="1"/>
                    </a:cubicBezTo>
                    <a:cubicBezTo>
                      <a:pt x="3" y="1"/>
                      <a:pt x="4" y="3"/>
                      <a:pt x="4" y="4"/>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28" name="Freeform 166">
                <a:extLst>
                  <a:ext uri="{FF2B5EF4-FFF2-40B4-BE49-F238E27FC236}">
                    <a16:creationId xmlns:a16="http://schemas.microsoft.com/office/drawing/2014/main" id="{5AF2BB75-F5C7-C748-BE1F-A0B8C8343347}"/>
                  </a:ext>
                </a:extLst>
              </p:cNvPr>
              <p:cNvSpPr>
                <a:spLocks/>
              </p:cNvSpPr>
              <p:nvPr/>
            </p:nvSpPr>
            <p:spPr bwMode="auto">
              <a:xfrm>
                <a:off x="8235" y="7505"/>
                <a:ext cx="236" cy="427"/>
              </a:xfrm>
              <a:custGeom>
                <a:avLst/>
                <a:gdLst>
                  <a:gd name="T0" fmla="*/ 236 w 236"/>
                  <a:gd name="T1" fmla="*/ 427 h 427"/>
                  <a:gd name="T2" fmla="*/ 0 w 236"/>
                  <a:gd name="T3" fmla="*/ 292 h 427"/>
                  <a:gd name="T4" fmla="*/ 0 w 236"/>
                  <a:gd name="T5" fmla="*/ 0 h 427"/>
                  <a:gd name="T6" fmla="*/ 236 w 236"/>
                  <a:gd name="T7" fmla="*/ 136 h 427"/>
                  <a:gd name="T8" fmla="*/ 236 w 236"/>
                  <a:gd name="T9" fmla="*/ 427 h 427"/>
                </a:gdLst>
                <a:ahLst/>
                <a:cxnLst>
                  <a:cxn ang="0">
                    <a:pos x="T0" y="T1"/>
                  </a:cxn>
                  <a:cxn ang="0">
                    <a:pos x="T2" y="T3"/>
                  </a:cxn>
                  <a:cxn ang="0">
                    <a:pos x="T4" y="T5"/>
                  </a:cxn>
                  <a:cxn ang="0">
                    <a:pos x="T6" y="T7"/>
                  </a:cxn>
                  <a:cxn ang="0">
                    <a:pos x="T8" y="T9"/>
                  </a:cxn>
                </a:cxnLst>
                <a:rect l="0" t="0" r="r" b="b"/>
                <a:pathLst>
                  <a:path w="236" h="427">
                    <a:moveTo>
                      <a:pt x="236" y="427"/>
                    </a:moveTo>
                    <a:lnTo>
                      <a:pt x="0" y="292"/>
                    </a:lnTo>
                    <a:lnTo>
                      <a:pt x="0" y="0"/>
                    </a:lnTo>
                    <a:lnTo>
                      <a:pt x="236" y="136"/>
                    </a:lnTo>
                    <a:lnTo>
                      <a:pt x="236" y="427"/>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29" name="Freeform 167">
                <a:extLst>
                  <a:ext uri="{FF2B5EF4-FFF2-40B4-BE49-F238E27FC236}">
                    <a16:creationId xmlns:a16="http://schemas.microsoft.com/office/drawing/2014/main" id="{F26C0AE0-FF42-6162-B89C-AC25FD4C77C5}"/>
                  </a:ext>
                </a:extLst>
              </p:cNvPr>
              <p:cNvSpPr>
                <a:spLocks/>
              </p:cNvSpPr>
              <p:nvPr/>
            </p:nvSpPr>
            <p:spPr bwMode="auto">
              <a:xfrm>
                <a:off x="8245" y="7515"/>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30" name="Freeform 168">
                <a:extLst>
                  <a:ext uri="{FF2B5EF4-FFF2-40B4-BE49-F238E27FC236}">
                    <a16:creationId xmlns:a16="http://schemas.microsoft.com/office/drawing/2014/main" id="{8CB99FC8-3B8D-6E21-2F1E-4D610BA1FD87}"/>
                  </a:ext>
                </a:extLst>
              </p:cNvPr>
              <p:cNvSpPr>
                <a:spLocks/>
              </p:cNvSpPr>
              <p:nvPr/>
            </p:nvSpPr>
            <p:spPr bwMode="auto">
              <a:xfrm>
                <a:off x="8260" y="7525"/>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31" name="Freeform 169">
                <a:extLst>
                  <a:ext uri="{FF2B5EF4-FFF2-40B4-BE49-F238E27FC236}">
                    <a16:creationId xmlns:a16="http://schemas.microsoft.com/office/drawing/2014/main" id="{12BAF630-B88C-95B5-2A7C-CF14622DE41D}"/>
                  </a:ext>
                </a:extLst>
              </p:cNvPr>
              <p:cNvSpPr>
                <a:spLocks/>
              </p:cNvSpPr>
              <p:nvPr/>
            </p:nvSpPr>
            <p:spPr bwMode="auto">
              <a:xfrm>
                <a:off x="8275" y="7535"/>
                <a:ext cx="15" cy="20"/>
              </a:xfrm>
              <a:custGeom>
                <a:avLst/>
                <a:gdLst>
                  <a:gd name="T0" fmla="*/ 0 w 15"/>
                  <a:gd name="T1" fmla="*/ 0 h 20"/>
                  <a:gd name="T2" fmla="*/ 15 w 15"/>
                  <a:gd name="T3" fmla="*/ 10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10"/>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32" name="Freeform 170">
                <a:extLst>
                  <a:ext uri="{FF2B5EF4-FFF2-40B4-BE49-F238E27FC236}">
                    <a16:creationId xmlns:a16="http://schemas.microsoft.com/office/drawing/2014/main" id="{196AEAB1-ED1C-4AEC-8D5C-0A49720935AC}"/>
                  </a:ext>
                </a:extLst>
              </p:cNvPr>
              <p:cNvSpPr>
                <a:spLocks/>
              </p:cNvSpPr>
              <p:nvPr/>
            </p:nvSpPr>
            <p:spPr bwMode="auto">
              <a:xfrm>
                <a:off x="8290" y="7545"/>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33" name="Freeform 171">
                <a:extLst>
                  <a:ext uri="{FF2B5EF4-FFF2-40B4-BE49-F238E27FC236}">
                    <a16:creationId xmlns:a16="http://schemas.microsoft.com/office/drawing/2014/main" id="{6A6B4134-8343-243E-BB25-EF6CDD9952F6}"/>
                  </a:ext>
                </a:extLst>
              </p:cNvPr>
              <p:cNvSpPr>
                <a:spLocks/>
              </p:cNvSpPr>
              <p:nvPr/>
            </p:nvSpPr>
            <p:spPr bwMode="auto">
              <a:xfrm>
                <a:off x="8310" y="7555"/>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34" name="Freeform 172">
                <a:extLst>
                  <a:ext uri="{FF2B5EF4-FFF2-40B4-BE49-F238E27FC236}">
                    <a16:creationId xmlns:a16="http://schemas.microsoft.com/office/drawing/2014/main" id="{9D1DA89C-1F5F-E63C-11E1-AF87CF2FF828}"/>
                  </a:ext>
                </a:extLst>
              </p:cNvPr>
              <p:cNvSpPr>
                <a:spLocks/>
              </p:cNvSpPr>
              <p:nvPr/>
            </p:nvSpPr>
            <p:spPr bwMode="auto">
              <a:xfrm>
                <a:off x="8325" y="7565"/>
                <a:ext cx="10" cy="20"/>
              </a:xfrm>
              <a:custGeom>
                <a:avLst/>
                <a:gdLst>
                  <a:gd name="T0" fmla="*/ 0 w 10"/>
                  <a:gd name="T1" fmla="*/ 0 h 20"/>
                  <a:gd name="T2" fmla="*/ 10 w 10"/>
                  <a:gd name="T3" fmla="*/ 5 h 20"/>
                  <a:gd name="T4" fmla="*/ 10 w 10"/>
                  <a:gd name="T5" fmla="*/ 20 h 20"/>
                  <a:gd name="T6" fmla="*/ 0 w 10"/>
                  <a:gd name="T7" fmla="*/ 10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35" name="Freeform 173">
                <a:extLst>
                  <a:ext uri="{FF2B5EF4-FFF2-40B4-BE49-F238E27FC236}">
                    <a16:creationId xmlns:a16="http://schemas.microsoft.com/office/drawing/2014/main" id="{4C97C0B7-6A74-C061-2362-0BEDBF7E3296}"/>
                  </a:ext>
                </a:extLst>
              </p:cNvPr>
              <p:cNvSpPr>
                <a:spLocks/>
              </p:cNvSpPr>
              <p:nvPr/>
            </p:nvSpPr>
            <p:spPr bwMode="auto">
              <a:xfrm>
                <a:off x="8340" y="7570"/>
                <a:ext cx="16" cy="25"/>
              </a:xfrm>
              <a:custGeom>
                <a:avLst/>
                <a:gdLst>
                  <a:gd name="T0" fmla="*/ 0 w 16"/>
                  <a:gd name="T1" fmla="*/ 0 h 25"/>
                  <a:gd name="T2" fmla="*/ 16 w 16"/>
                  <a:gd name="T3" fmla="*/ 10 h 25"/>
                  <a:gd name="T4" fmla="*/ 16 w 16"/>
                  <a:gd name="T5" fmla="*/ 25 h 25"/>
                  <a:gd name="T6" fmla="*/ 0 w 16"/>
                  <a:gd name="T7" fmla="*/ 15 h 25"/>
                  <a:gd name="T8" fmla="*/ 0 w 16"/>
                  <a:gd name="T9" fmla="*/ 0 h 25"/>
                </a:gdLst>
                <a:ahLst/>
                <a:cxnLst>
                  <a:cxn ang="0">
                    <a:pos x="T0" y="T1"/>
                  </a:cxn>
                  <a:cxn ang="0">
                    <a:pos x="T2" y="T3"/>
                  </a:cxn>
                  <a:cxn ang="0">
                    <a:pos x="T4" y="T5"/>
                  </a:cxn>
                  <a:cxn ang="0">
                    <a:pos x="T6" y="T7"/>
                  </a:cxn>
                  <a:cxn ang="0">
                    <a:pos x="T8" y="T9"/>
                  </a:cxn>
                </a:cxnLst>
                <a:rect l="0" t="0" r="r" b="b"/>
                <a:pathLst>
                  <a:path w="16" h="25">
                    <a:moveTo>
                      <a:pt x="0" y="0"/>
                    </a:moveTo>
                    <a:lnTo>
                      <a:pt x="16" y="10"/>
                    </a:lnTo>
                    <a:lnTo>
                      <a:pt x="16"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36" name="Freeform 174">
                <a:extLst>
                  <a:ext uri="{FF2B5EF4-FFF2-40B4-BE49-F238E27FC236}">
                    <a16:creationId xmlns:a16="http://schemas.microsoft.com/office/drawing/2014/main" id="{E4DBA4C4-D246-138F-1758-538E7A7BAFD9}"/>
                  </a:ext>
                </a:extLst>
              </p:cNvPr>
              <p:cNvSpPr>
                <a:spLocks/>
              </p:cNvSpPr>
              <p:nvPr/>
            </p:nvSpPr>
            <p:spPr bwMode="auto">
              <a:xfrm>
                <a:off x="8356" y="7580"/>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37" name="Freeform 175">
                <a:extLst>
                  <a:ext uri="{FF2B5EF4-FFF2-40B4-BE49-F238E27FC236}">
                    <a16:creationId xmlns:a16="http://schemas.microsoft.com/office/drawing/2014/main" id="{42E6197C-E47A-D9BD-30A3-B874FDD36907}"/>
                  </a:ext>
                </a:extLst>
              </p:cNvPr>
              <p:cNvSpPr>
                <a:spLocks/>
              </p:cNvSpPr>
              <p:nvPr/>
            </p:nvSpPr>
            <p:spPr bwMode="auto">
              <a:xfrm>
                <a:off x="8371" y="7590"/>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38" name="Freeform 176">
                <a:extLst>
                  <a:ext uri="{FF2B5EF4-FFF2-40B4-BE49-F238E27FC236}">
                    <a16:creationId xmlns:a16="http://schemas.microsoft.com/office/drawing/2014/main" id="{D378D0E0-50A5-943C-1565-809D2BD67ADE}"/>
                  </a:ext>
                </a:extLst>
              </p:cNvPr>
              <p:cNvSpPr>
                <a:spLocks/>
              </p:cNvSpPr>
              <p:nvPr/>
            </p:nvSpPr>
            <p:spPr bwMode="auto">
              <a:xfrm>
                <a:off x="8391" y="7600"/>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39" name="Freeform 177">
                <a:extLst>
                  <a:ext uri="{FF2B5EF4-FFF2-40B4-BE49-F238E27FC236}">
                    <a16:creationId xmlns:a16="http://schemas.microsoft.com/office/drawing/2014/main" id="{569F7B79-942B-A47C-0098-B49C14CAE953}"/>
                  </a:ext>
                </a:extLst>
              </p:cNvPr>
              <p:cNvSpPr>
                <a:spLocks/>
              </p:cNvSpPr>
              <p:nvPr/>
            </p:nvSpPr>
            <p:spPr bwMode="auto">
              <a:xfrm>
                <a:off x="8406" y="7610"/>
                <a:ext cx="10" cy="21"/>
              </a:xfrm>
              <a:custGeom>
                <a:avLst/>
                <a:gdLst>
                  <a:gd name="T0" fmla="*/ 0 w 10"/>
                  <a:gd name="T1" fmla="*/ 0 h 21"/>
                  <a:gd name="T2" fmla="*/ 10 w 10"/>
                  <a:gd name="T3" fmla="*/ 5 h 21"/>
                  <a:gd name="T4" fmla="*/ 10 w 10"/>
                  <a:gd name="T5" fmla="*/ 21 h 21"/>
                  <a:gd name="T6" fmla="*/ 0 w 10"/>
                  <a:gd name="T7" fmla="*/ 16 h 21"/>
                  <a:gd name="T8" fmla="*/ 0 w 10"/>
                  <a:gd name="T9" fmla="*/ 0 h 21"/>
                </a:gdLst>
                <a:ahLst/>
                <a:cxnLst>
                  <a:cxn ang="0">
                    <a:pos x="T0" y="T1"/>
                  </a:cxn>
                  <a:cxn ang="0">
                    <a:pos x="T2" y="T3"/>
                  </a:cxn>
                  <a:cxn ang="0">
                    <a:pos x="T4" y="T5"/>
                  </a:cxn>
                  <a:cxn ang="0">
                    <a:pos x="T6" y="T7"/>
                  </a:cxn>
                  <a:cxn ang="0">
                    <a:pos x="T8" y="T9"/>
                  </a:cxn>
                </a:cxnLst>
                <a:rect l="0" t="0" r="r" b="b"/>
                <a:pathLst>
                  <a:path w="10" h="21">
                    <a:moveTo>
                      <a:pt x="0" y="0"/>
                    </a:moveTo>
                    <a:lnTo>
                      <a:pt x="10" y="5"/>
                    </a:lnTo>
                    <a:lnTo>
                      <a:pt x="10" y="21"/>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40" name="Freeform 178">
                <a:extLst>
                  <a:ext uri="{FF2B5EF4-FFF2-40B4-BE49-F238E27FC236}">
                    <a16:creationId xmlns:a16="http://schemas.microsoft.com/office/drawing/2014/main" id="{5D2CEBC9-BADE-18D3-EE73-ECCF11D205C0}"/>
                  </a:ext>
                </a:extLst>
              </p:cNvPr>
              <p:cNvSpPr>
                <a:spLocks/>
              </p:cNvSpPr>
              <p:nvPr/>
            </p:nvSpPr>
            <p:spPr bwMode="auto">
              <a:xfrm>
                <a:off x="8421" y="7620"/>
                <a:ext cx="15" cy="21"/>
              </a:xfrm>
              <a:custGeom>
                <a:avLst/>
                <a:gdLst>
                  <a:gd name="T0" fmla="*/ 0 w 15"/>
                  <a:gd name="T1" fmla="*/ 0 h 21"/>
                  <a:gd name="T2" fmla="*/ 15 w 15"/>
                  <a:gd name="T3" fmla="*/ 6 h 21"/>
                  <a:gd name="T4" fmla="*/ 15 w 15"/>
                  <a:gd name="T5" fmla="*/ 21 h 21"/>
                  <a:gd name="T6" fmla="*/ 0 w 15"/>
                  <a:gd name="T7" fmla="*/ 11 h 21"/>
                  <a:gd name="T8" fmla="*/ 0 w 15"/>
                  <a:gd name="T9" fmla="*/ 0 h 21"/>
                </a:gdLst>
                <a:ahLst/>
                <a:cxnLst>
                  <a:cxn ang="0">
                    <a:pos x="T0" y="T1"/>
                  </a:cxn>
                  <a:cxn ang="0">
                    <a:pos x="T2" y="T3"/>
                  </a:cxn>
                  <a:cxn ang="0">
                    <a:pos x="T4" y="T5"/>
                  </a:cxn>
                  <a:cxn ang="0">
                    <a:pos x="T6" y="T7"/>
                  </a:cxn>
                  <a:cxn ang="0">
                    <a:pos x="T8" y="T9"/>
                  </a:cxn>
                </a:cxnLst>
                <a:rect l="0" t="0" r="r" b="b"/>
                <a:pathLst>
                  <a:path w="15" h="21">
                    <a:moveTo>
                      <a:pt x="0" y="0"/>
                    </a:moveTo>
                    <a:lnTo>
                      <a:pt x="15" y="6"/>
                    </a:lnTo>
                    <a:lnTo>
                      <a:pt x="15" y="2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41" name="Freeform 179">
                <a:extLst>
                  <a:ext uri="{FF2B5EF4-FFF2-40B4-BE49-F238E27FC236}">
                    <a16:creationId xmlns:a16="http://schemas.microsoft.com/office/drawing/2014/main" id="{395D399F-9DF5-1A39-50A7-8D6190137918}"/>
                  </a:ext>
                </a:extLst>
              </p:cNvPr>
              <p:cNvSpPr>
                <a:spLocks/>
              </p:cNvSpPr>
              <p:nvPr/>
            </p:nvSpPr>
            <p:spPr bwMode="auto">
              <a:xfrm>
                <a:off x="8436" y="762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42" name="Freeform 180">
                <a:extLst>
                  <a:ext uri="{FF2B5EF4-FFF2-40B4-BE49-F238E27FC236}">
                    <a16:creationId xmlns:a16="http://schemas.microsoft.com/office/drawing/2014/main" id="{0626933A-8F3F-CB6E-CF89-D812D6DF8837}"/>
                  </a:ext>
                </a:extLst>
              </p:cNvPr>
              <p:cNvSpPr>
                <a:spLocks/>
              </p:cNvSpPr>
              <p:nvPr/>
            </p:nvSpPr>
            <p:spPr bwMode="auto">
              <a:xfrm>
                <a:off x="8451" y="763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43" name="Freeform 181">
                <a:extLst>
                  <a:ext uri="{FF2B5EF4-FFF2-40B4-BE49-F238E27FC236}">
                    <a16:creationId xmlns:a16="http://schemas.microsoft.com/office/drawing/2014/main" id="{296B827C-5135-BA44-A1C1-6F8C8DF52C43}"/>
                  </a:ext>
                </a:extLst>
              </p:cNvPr>
              <p:cNvSpPr>
                <a:spLocks/>
              </p:cNvSpPr>
              <p:nvPr/>
            </p:nvSpPr>
            <p:spPr bwMode="auto">
              <a:xfrm>
                <a:off x="8245" y="7535"/>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44" name="Freeform 182">
                <a:extLst>
                  <a:ext uri="{FF2B5EF4-FFF2-40B4-BE49-F238E27FC236}">
                    <a16:creationId xmlns:a16="http://schemas.microsoft.com/office/drawing/2014/main" id="{31C3F913-B430-5CA6-03FB-FE20ABEB4BBE}"/>
                  </a:ext>
                </a:extLst>
              </p:cNvPr>
              <p:cNvSpPr>
                <a:spLocks/>
              </p:cNvSpPr>
              <p:nvPr/>
            </p:nvSpPr>
            <p:spPr bwMode="auto">
              <a:xfrm>
                <a:off x="8260" y="7545"/>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45" name="Freeform 183">
                <a:extLst>
                  <a:ext uri="{FF2B5EF4-FFF2-40B4-BE49-F238E27FC236}">
                    <a16:creationId xmlns:a16="http://schemas.microsoft.com/office/drawing/2014/main" id="{518C7F9F-7A9C-73D9-B0CB-B8A4992CEC82}"/>
                  </a:ext>
                </a:extLst>
              </p:cNvPr>
              <p:cNvSpPr>
                <a:spLocks/>
              </p:cNvSpPr>
              <p:nvPr/>
            </p:nvSpPr>
            <p:spPr bwMode="auto">
              <a:xfrm>
                <a:off x="8275" y="7555"/>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46" name="Freeform 184">
                <a:extLst>
                  <a:ext uri="{FF2B5EF4-FFF2-40B4-BE49-F238E27FC236}">
                    <a16:creationId xmlns:a16="http://schemas.microsoft.com/office/drawing/2014/main" id="{0880B823-4DD2-C68C-FD13-1FC4D9CD231D}"/>
                  </a:ext>
                </a:extLst>
              </p:cNvPr>
              <p:cNvSpPr>
                <a:spLocks/>
              </p:cNvSpPr>
              <p:nvPr/>
            </p:nvSpPr>
            <p:spPr bwMode="auto">
              <a:xfrm>
                <a:off x="8290" y="7560"/>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47" name="Freeform 185">
                <a:extLst>
                  <a:ext uri="{FF2B5EF4-FFF2-40B4-BE49-F238E27FC236}">
                    <a16:creationId xmlns:a16="http://schemas.microsoft.com/office/drawing/2014/main" id="{61F426C8-CF1F-E29F-6449-0B8F2EB44400}"/>
                  </a:ext>
                </a:extLst>
              </p:cNvPr>
              <p:cNvSpPr>
                <a:spLocks/>
              </p:cNvSpPr>
              <p:nvPr/>
            </p:nvSpPr>
            <p:spPr bwMode="auto">
              <a:xfrm>
                <a:off x="8310" y="7570"/>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48" name="Freeform 186">
                <a:extLst>
                  <a:ext uri="{FF2B5EF4-FFF2-40B4-BE49-F238E27FC236}">
                    <a16:creationId xmlns:a16="http://schemas.microsoft.com/office/drawing/2014/main" id="{4F2C2AC9-6AA0-55E9-3058-D1C837D2A845}"/>
                  </a:ext>
                </a:extLst>
              </p:cNvPr>
              <p:cNvSpPr>
                <a:spLocks/>
              </p:cNvSpPr>
              <p:nvPr/>
            </p:nvSpPr>
            <p:spPr bwMode="auto">
              <a:xfrm>
                <a:off x="8325" y="7580"/>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49" name="Freeform 187">
                <a:extLst>
                  <a:ext uri="{FF2B5EF4-FFF2-40B4-BE49-F238E27FC236}">
                    <a16:creationId xmlns:a16="http://schemas.microsoft.com/office/drawing/2014/main" id="{C19E1B9E-9F03-B66B-2685-53F9AD0A9F93}"/>
                  </a:ext>
                </a:extLst>
              </p:cNvPr>
              <p:cNvSpPr>
                <a:spLocks/>
              </p:cNvSpPr>
              <p:nvPr/>
            </p:nvSpPr>
            <p:spPr bwMode="auto">
              <a:xfrm>
                <a:off x="8340" y="7590"/>
                <a:ext cx="16" cy="20"/>
              </a:xfrm>
              <a:custGeom>
                <a:avLst/>
                <a:gdLst>
                  <a:gd name="T0" fmla="*/ 0 w 16"/>
                  <a:gd name="T1" fmla="*/ 0 h 20"/>
                  <a:gd name="T2" fmla="*/ 16 w 16"/>
                  <a:gd name="T3" fmla="*/ 5 h 20"/>
                  <a:gd name="T4" fmla="*/ 16 w 16"/>
                  <a:gd name="T5" fmla="*/ 20 h 20"/>
                  <a:gd name="T6" fmla="*/ 0 w 16"/>
                  <a:gd name="T7" fmla="*/ 15 h 20"/>
                  <a:gd name="T8" fmla="*/ 0 w 16"/>
                  <a:gd name="T9" fmla="*/ 0 h 20"/>
                </a:gdLst>
                <a:ahLst/>
                <a:cxnLst>
                  <a:cxn ang="0">
                    <a:pos x="T0" y="T1"/>
                  </a:cxn>
                  <a:cxn ang="0">
                    <a:pos x="T2" y="T3"/>
                  </a:cxn>
                  <a:cxn ang="0">
                    <a:pos x="T4" y="T5"/>
                  </a:cxn>
                  <a:cxn ang="0">
                    <a:pos x="T6" y="T7"/>
                  </a:cxn>
                  <a:cxn ang="0">
                    <a:pos x="T8" y="T9"/>
                  </a:cxn>
                </a:cxnLst>
                <a:rect l="0" t="0" r="r" b="b"/>
                <a:pathLst>
                  <a:path w="16" h="20">
                    <a:moveTo>
                      <a:pt x="0" y="0"/>
                    </a:moveTo>
                    <a:lnTo>
                      <a:pt x="16" y="5"/>
                    </a:lnTo>
                    <a:lnTo>
                      <a:pt x="16"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50" name="Freeform 188">
                <a:extLst>
                  <a:ext uri="{FF2B5EF4-FFF2-40B4-BE49-F238E27FC236}">
                    <a16:creationId xmlns:a16="http://schemas.microsoft.com/office/drawing/2014/main" id="{E79B729F-8C38-D7C8-F47C-6FCCCAD26E80}"/>
                  </a:ext>
                </a:extLst>
              </p:cNvPr>
              <p:cNvSpPr>
                <a:spLocks/>
              </p:cNvSpPr>
              <p:nvPr/>
            </p:nvSpPr>
            <p:spPr bwMode="auto">
              <a:xfrm>
                <a:off x="8356" y="7600"/>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51" name="Freeform 189">
                <a:extLst>
                  <a:ext uri="{FF2B5EF4-FFF2-40B4-BE49-F238E27FC236}">
                    <a16:creationId xmlns:a16="http://schemas.microsoft.com/office/drawing/2014/main" id="{634007E2-2EE5-8274-9604-B802BA946AF3}"/>
                  </a:ext>
                </a:extLst>
              </p:cNvPr>
              <p:cNvSpPr>
                <a:spLocks/>
              </p:cNvSpPr>
              <p:nvPr/>
            </p:nvSpPr>
            <p:spPr bwMode="auto">
              <a:xfrm>
                <a:off x="8371" y="7610"/>
                <a:ext cx="15" cy="21"/>
              </a:xfrm>
              <a:custGeom>
                <a:avLst/>
                <a:gdLst>
                  <a:gd name="T0" fmla="*/ 0 w 15"/>
                  <a:gd name="T1" fmla="*/ 0 h 21"/>
                  <a:gd name="T2" fmla="*/ 15 w 15"/>
                  <a:gd name="T3" fmla="*/ 5 h 21"/>
                  <a:gd name="T4" fmla="*/ 15 w 15"/>
                  <a:gd name="T5" fmla="*/ 21 h 21"/>
                  <a:gd name="T6" fmla="*/ 0 w 15"/>
                  <a:gd name="T7" fmla="*/ 16 h 21"/>
                  <a:gd name="T8" fmla="*/ 0 w 15"/>
                  <a:gd name="T9" fmla="*/ 0 h 21"/>
                </a:gdLst>
                <a:ahLst/>
                <a:cxnLst>
                  <a:cxn ang="0">
                    <a:pos x="T0" y="T1"/>
                  </a:cxn>
                  <a:cxn ang="0">
                    <a:pos x="T2" y="T3"/>
                  </a:cxn>
                  <a:cxn ang="0">
                    <a:pos x="T4" y="T5"/>
                  </a:cxn>
                  <a:cxn ang="0">
                    <a:pos x="T6" y="T7"/>
                  </a:cxn>
                  <a:cxn ang="0">
                    <a:pos x="T8" y="T9"/>
                  </a:cxn>
                </a:cxnLst>
                <a:rect l="0" t="0" r="r" b="b"/>
                <a:pathLst>
                  <a:path w="15" h="21">
                    <a:moveTo>
                      <a:pt x="0" y="0"/>
                    </a:moveTo>
                    <a:lnTo>
                      <a:pt x="15" y="5"/>
                    </a:lnTo>
                    <a:lnTo>
                      <a:pt x="15" y="21"/>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52" name="Freeform 190">
                <a:extLst>
                  <a:ext uri="{FF2B5EF4-FFF2-40B4-BE49-F238E27FC236}">
                    <a16:creationId xmlns:a16="http://schemas.microsoft.com/office/drawing/2014/main" id="{A34AAA7E-E27A-9A85-E000-716D8D634EC4}"/>
                  </a:ext>
                </a:extLst>
              </p:cNvPr>
              <p:cNvSpPr>
                <a:spLocks/>
              </p:cNvSpPr>
              <p:nvPr/>
            </p:nvSpPr>
            <p:spPr bwMode="auto">
              <a:xfrm>
                <a:off x="8391" y="7615"/>
                <a:ext cx="10" cy="26"/>
              </a:xfrm>
              <a:custGeom>
                <a:avLst/>
                <a:gdLst>
                  <a:gd name="T0" fmla="*/ 0 w 10"/>
                  <a:gd name="T1" fmla="*/ 0 h 26"/>
                  <a:gd name="T2" fmla="*/ 10 w 10"/>
                  <a:gd name="T3" fmla="*/ 11 h 26"/>
                  <a:gd name="T4" fmla="*/ 10 w 10"/>
                  <a:gd name="T5" fmla="*/ 26 h 26"/>
                  <a:gd name="T6" fmla="*/ 0 w 10"/>
                  <a:gd name="T7" fmla="*/ 16 h 26"/>
                  <a:gd name="T8" fmla="*/ 0 w 10"/>
                  <a:gd name="T9" fmla="*/ 0 h 26"/>
                </a:gdLst>
                <a:ahLst/>
                <a:cxnLst>
                  <a:cxn ang="0">
                    <a:pos x="T0" y="T1"/>
                  </a:cxn>
                  <a:cxn ang="0">
                    <a:pos x="T2" y="T3"/>
                  </a:cxn>
                  <a:cxn ang="0">
                    <a:pos x="T4" y="T5"/>
                  </a:cxn>
                  <a:cxn ang="0">
                    <a:pos x="T6" y="T7"/>
                  </a:cxn>
                  <a:cxn ang="0">
                    <a:pos x="T8" y="T9"/>
                  </a:cxn>
                </a:cxnLst>
                <a:rect l="0" t="0" r="r" b="b"/>
                <a:pathLst>
                  <a:path w="10" h="26">
                    <a:moveTo>
                      <a:pt x="0" y="0"/>
                    </a:moveTo>
                    <a:lnTo>
                      <a:pt x="10" y="11"/>
                    </a:lnTo>
                    <a:lnTo>
                      <a:pt x="10" y="26"/>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53" name="Freeform 191">
                <a:extLst>
                  <a:ext uri="{FF2B5EF4-FFF2-40B4-BE49-F238E27FC236}">
                    <a16:creationId xmlns:a16="http://schemas.microsoft.com/office/drawing/2014/main" id="{BC19AA37-6F52-93AA-F25F-2BA8A56AA759}"/>
                  </a:ext>
                </a:extLst>
              </p:cNvPr>
              <p:cNvSpPr>
                <a:spLocks/>
              </p:cNvSpPr>
              <p:nvPr/>
            </p:nvSpPr>
            <p:spPr bwMode="auto">
              <a:xfrm>
                <a:off x="8406" y="7626"/>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54" name="Freeform 192">
                <a:extLst>
                  <a:ext uri="{FF2B5EF4-FFF2-40B4-BE49-F238E27FC236}">
                    <a16:creationId xmlns:a16="http://schemas.microsoft.com/office/drawing/2014/main" id="{ADF9C306-30C6-550C-F1B4-D0EEE593261B}"/>
                  </a:ext>
                </a:extLst>
              </p:cNvPr>
              <p:cNvSpPr>
                <a:spLocks/>
              </p:cNvSpPr>
              <p:nvPr/>
            </p:nvSpPr>
            <p:spPr bwMode="auto">
              <a:xfrm>
                <a:off x="8421" y="763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55" name="Freeform 193">
                <a:extLst>
                  <a:ext uri="{FF2B5EF4-FFF2-40B4-BE49-F238E27FC236}">
                    <a16:creationId xmlns:a16="http://schemas.microsoft.com/office/drawing/2014/main" id="{7436E0E4-C860-5684-0BC5-15AB83510A9F}"/>
                  </a:ext>
                </a:extLst>
              </p:cNvPr>
              <p:cNvSpPr>
                <a:spLocks/>
              </p:cNvSpPr>
              <p:nvPr/>
            </p:nvSpPr>
            <p:spPr bwMode="auto">
              <a:xfrm>
                <a:off x="8436" y="764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56" name="Freeform 194">
                <a:extLst>
                  <a:ext uri="{FF2B5EF4-FFF2-40B4-BE49-F238E27FC236}">
                    <a16:creationId xmlns:a16="http://schemas.microsoft.com/office/drawing/2014/main" id="{476F9C19-7B24-CB1F-8BAE-2164EB280914}"/>
                  </a:ext>
                </a:extLst>
              </p:cNvPr>
              <p:cNvSpPr>
                <a:spLocks/>
              </p:cNvSpPr>
              <p:nvPr/>
            </p:nvSpPr>
            <p:spPr bwMode="auto">
              <a:xfrm>
                <a:off x="8451" y="765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57" name="Freeform 195">
                <a:extLst>
                  <a:ext uri="{FF2B5EF4-FFF2-40B4-BE49-F238E27FC236}">
                    <a16:creationId xmlns:a16="http://schemas.microsoft.com/office/drawing/2014/main" id="{51DB9231-AA15-A514-1601-ED4C48BFE949}"/>
                  </a:ext>
                </a:extLst>
              </p:cNvPr>
              <p:cNvSpPr>
                <a:spLocks/>
              </p:cNvSpPr>
              <p:nvPr/>
            </p:nvSpPr>
            <p:spPr bwMode="auto">
              <a:xfrm>
                <a:off x="8245" y="7555"/>
                <a:ext cx="15" cy="20"/>
              </a:xfrm>
              <a:custGeom>
                <a:avLst/>
                <a:gdLst>
                  <a:gd name="T0" fmla="*/ 0 w 15"/>
                  <a:gd name="T1" fmla="*/ 0 h 20"/>
                  <a:gd name="T2" fmla="*/ 15 w 15"/>
                  <a:gd name="T3" fmla="*/ 5 h 20"/>
                  <a:gd name="T4" fmla="*/ 15 w 15"/>
                  <a:gd name="T5" fmla="*/ 20 h 20"/>
                  <a:gd name="T6" fmla="*/ 0 w 15"/>
                  <a:gd name="T7" fmla="*/ 10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58" name="Freeform 196">
                <a:extLst>
                  <a:ext uri="{FF2B5EF4-FFF2-40B4-BE49-F238E27FC236}">
                    <a16:creationId xmlns:a16="http://schemas.microsoft.com/office/drawing/2014/main" id="{1A2523E0-16D7-4278-21C0-94702D096DCD}"/>
                  </a:ext>
                </a:extLst>
              </p:cNvPr>
              <p:cNvSpPr>
                <a:spLocks/>
              </p:cNvSpPr>
              <p:nvPr/>
            </p:nvSpPr>
            <p:spPr bwMode="auto">
              <a:xfrm>
                <a:off x="8260" y="7560"/>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59" name="Freeform 197">
                <a:extLst>
                  <a:ext uri="{FF2B5EF4-FFF2-40B4-BE49-F238E27FC236}">
                    <a16:creationId xmlns:a16="http://schemas.microsoft.com/office/drawing/2014/main" id="{50AEF3CA-D39D-B301-E822-529FADF80A40}"/>
                  </a:ext>
                </a:extLst>
              </p:cNvPr>
              <p:cNvSpPr>
                <a:spLocks/>
              </p:cNvSpPr>
              <p:nvPr/>
            </p:nvSpPr>
            <p:spPr bwMode="auto">
              <a:xfrm>
                <a:off x="8275" y="7570"/>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60" name="Freeform 198">
                <a:extLst>
                  <a:ext uri="{FF2B5EF4-FFF2-40B4-BE49-F238E27FC236}">
                    <a16:creationId xmlns:a16="http://schemas.microsoft.com/office/drawing/2014/main" id="{EB569953-B6F4-D274-AEE3-D09F66201EC2}"/>
                  </a:ext>
                </a:extLst>
              </p:cNvPr>
              <p:cNvSpPr>
                <a:spLocks/>
              </p:cNvSpPr>
              <p:nvPr/>
            </p:nvSpPr>
            <p:spPr bwMode="auto">
              <a:xfrm>
                <a:off x="8290" y="7580"/>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61" name="Freeform 199">
                <a:extLst>
                  <a:ext uri="{FF2B5EF4-FFF2-40B4-BE49-F238E27FC236}">
                    <a16:creationId xmlns:a16="http://schemas.microsoft.com/office/drawing/2014/main" id="{9E724E4B-13D4-F90A-508B-21B34261C33C}"/>
                  </a:ext>
                </a:extLst>
              </p:cNvPr>
              <p:cNvSpPr>
                <a:spLocks/>
              </p:cNvSpPr>
              <p:nvPr/>
            </p:nvSpPr>
            <p:spPr bwMode="auto">
              <a:xfrm>
                <a:off x="8310" y="7590"/>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62" name="Freeform 200">
                <a:extLst>
                  <a:ext uri="{FF2B5EF4-FFF2-40B4-BE49-F238E27FC236}">
                    <a16:creationId xmlns:a16="http://schemas.microsoft.com/office/drawing/2014/main" id="{C2F5FF48-FC2C-1C4E-29D4-1D12E8D348CB}"/>
                  </a:ext>
                </a:extLst>
              </p:cNvPr>
              <p:cNvSpPr>
                <a:spLocks/>
              </p:cNvSpPr>
              <p:nvPr/>
            </p:nvSpPr>
            <p:spPr bwMode="auto">
              <a:xfrm>
                <a:off x="8325" y="7600"/>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63" name="Freeform 201">
                <a:extLst>
                  <a:ext uri="{FF2B5EF4-FFF2-40B4-BE49-F238E27FC236}">
                    <a16:creationId xmlns:a16="http://schemas.microsoft.com/office/drawing/2014/main" id="{9FB6DFFD-34C9-1A7F-99A4-E0C25D2B5E31}"/>
                  </a:ext>
                </a:extLst>
              </p:cNvPr>
              <p:cNvSpPr>
                <a:spLocks/>
              </p:cNvSpPr>
              <p:nvPr/>
            </p:nvSpPr>
            <p:spPr bwMode="auto">
              <a:xfrm>
                <a:off x="8340" y="7610"/>
                <a:ext cx="16" cy="21"/>
              </a:xfrm>
              <a:custGeom>
                <a:avLst/>
                <a:gdLst>
                  <a:gd name="T0" fmla="*/ 0 w 16"/>
                  <a:gd name="T1" fmla="*/ 0 h 21"/>
                  <a:gd name="T2" fmla="*/ 16 w 16"/>
                  <a:gd name="T3" fmla="*/ 5 h 21"/>
                  <a:gd name="T4" fmla="*/ 16 w 16"/>
                  <a:gd name="T5" fmla="*/ 21 h 21"/>
                  <a:gd name="T6" fmla="*/ 0 w 16"/>
                  <a:gd name="T7" fmla="*/ 16 h 21"/>
                  <a:gd name="T8" fmla="*/ 0 w 16"/>
                  <a:gd name="T9" fmla="*/ 0 h 21"/>
                </a:gdLst>
                <a:ahLst/>
                <a:cxnLst>
                  <a:cxn ang="0">
                    <a:pos x="T0" y="T1"/>
                  </a:cxn>
                  <a:cxn ang="0">
                    <a:pos x="T2" y="T3"/>
                  </a:cxn>
                  <a:cxn ang="0">
                    <a:pos x="T4" y="T5"/>
                  </a:cxn>
                  <a:cxn ang="0">
                    <a:pos x="T6" y="T7"/>
                  </a:cxn>
                  <a:cxn ang="0">
                    <a:pos x="T8" y="T9"/>
                  </a:cxn>
                </a:cxnLst>
                <a:rect l="0" t="0" r="r" b="b"/>
                <a:pathLst>
                  <a:path w="16" h="21">
                    <a:moveTo>
                      <a:pt x="0" y="0"/>
                    </a:moveTo>
                    <a:lnTo>
                      <a:pt x="16" y="5"/>
                    </a:lnTo>
                    <a:lnTo>
                      <a:pt x="16" y="21"/>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64" name="Freeform 202">
                <a:extLst>
                  <a:ext uri="{FF2B5EF4-FFF2-40B4-BE49-F238E27FC236}">
                    <a16:creationId xmlns:a16="http://schemas.microsoft.com/office/drawing/2014/main" id="{FCD3FE1E-724C-67AD-933A-AD5515A890ED}"/>
                  </a:ext>
                </a:extLst>
              </p:cNvPr>
              <p:cNvSpPr>
                <a:spLocks/>
              </p:cNvSpPr>
              <p:nvPr/>
            </p:nvSpPr>
            <p:spPr bwMode="auto">
              <a:xfrm>
                <a:off x="8356" y="7615"/>
                <a:ext cx="15" cy="26"/>
              </a:xfrm>
              <a:custGeom>
                <a:avLst/>
                <a:gdLst>
                  <a:gd name="T0" fmla="*/ 0 w 15"/>
                  <a:gd name="T1" fmla="*/ 0 h 26"/>
                  <a:gd name="T2" fmla="*/ 15 w 15"/>
                  <a:gd name="T3" fmla="*/ 11 h 26"/>
                  <a:gd name="T4" fmla="*/ 15 w 15"/>
                  <a:gd name="T5" fmla="*/ 26 h 26"/>
                  <a:gd name="T6" fmla="*/ 0 w 15"/>
                  <a:gd name="T7" fmla="*/ 16 h 26"/>
                  <a:gd name="T8" fmla="*/ 0 w 15"/>
                  <a:gd name="T9" fmla="*/ 0 h 26"/>
                </a:gdLst>
                <a:ahLst/>
                <a:cxnLst>
                  <a:cxn ang="0">
                    <a:pos x="T0" y="T1"/>
                  </a:cxn>
                  <a:cxn ang="0">
                    <a:pos x="T2" y="T3"/>
                  </a:cxn>
                  <a:cxn ang="0">
                    <a:pos x="T4" y="T5"/>
                  </a:cxn>
                  <a:cxn ang="0">
                    <a:pos x="T6" y="T7"/>
                  </a:cxn>
                  <a:cxn ang="0">
                    <a:pos x="T8" y="T9"/>
                  </a:cxn>
                </a:cxnLst>
                <a:rect l="0" t="0" r="r" b="b"/>
                <a:pathLst>
                  <a:path w="15" h="26">
                    <a:moveTo>
                      <a:pt x="0" y="0"/>
                    </a:moveTo>
                    <a:lnTo>
                      <a:pt x="15" y="11"/>
                    </a:lnTo>
                    <a:lnTo>
                      <a:pt x="15" y="26"/>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65" name="Freeform 203">
                <a:extLst>
                  <a:ext uri="{FF2B5EF4-FFF2-40B4-BE49-F238E27FC236}">
                    <a16:creationId xmlns:a16="http://schemas.microsoft.com/office/drawing/2014/main" id="{C6381D4E-02D6-3B6E-D8C5-E9867F9A3ABE}"/>
                  </a:ext>
                </a:extLst>
              </p:cNvPr>
              <p:cNvSpPr>
                <a:spLocks/>
              </p:cNvSpPr>
              <p:nvPr/>
            </p:nvSpPr>
            <p:spPr bwMode="auto">
              <a:xfrm>
                <a:off x="8371" y="762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66" name="Freeform 204">
                <a:extLst>
                  <a:ext uri="{FF2B5EF4-FFF2-40B4-BE49-F238E27FC236}">
                    <a16:creationId xmlns:a16="http://schemas.microsoft.com/office/drawing/2014/main" id="{19832C19-B293-59C7-7962-F1817BEF45F6}"/>
                  </a:ext>
                </a:extLst>
              </p:cNvPr>
              <p:cNvSpPr>
                <a:spLocks/>
              </p:cNvSpPr>
              <p:nvPr/>
            </p:nvSpPr>
            <p:spPr bwMode="auto">
              <a:xfrm>
                <a:off x="8391" y="7636"/>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189" name="Group 406">
              <a:extLst>
                <a:ext uri="{FF2B5EF4-FFF2-40B4-BE49-F238E27FC236}">
                  <a16:creationId xmlns:a16="http://schemas.microsoft.com/office/drawing/2014/main" id="{8A8782CE-5B54-460E-6CEB-46A5F91B6036}"/>
                </a:ext>
              </a:extLst>
            </p:cNvPr>
            <p:cNvGrpSpPr>
              <a:grpSpLocks/>
            </p:cNvGrpSpPr>
            <p:nvPr/>
          </p:nvGrpSpPr>
          <p:grpSpPr bwMode="auto">
            <a:xfrm>
              <a:off x="13118826" y="10063279"/>
              <a:ext cx="2125971" cy="1729800"/>
              <a:chOff x="7636" y="6821"/>
              <a:chExt cx="1465" cy="1192"/>
            </a:xfrm>
          </p:grpSpPr>
          <p:sp>
            <p:nvSpPr>
              <p:cNvPr id="4067" name="Freeform 206">
                <a:extLst>
                  <a:ext uri="{FF2B5EF4-FFF2-40B4-BE49-F238E27FC236}">
                    <a16:creationId xmlns:a16="http://schemas.microsoft.com/office/drawing/2014/main" id="{158EB0A9-A7A8-944C-BBD9-EF9A5D4EC706}"/>
                  </a:ext>
                </a:extLst>
              </p:cNvPr>
              <p:cNvSpPr>
                <a:spLocks/>
              </p:cNvSpPr>
              <p:nvPr/>
            </p:nvSpPr>
            <p:spPr bwMode="auto">
              <a:xfrm>
                <a:off x="8406" y="7646"/>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68" name="Freeform 207">
                <a:extLst>
                  <a:ext uri="{FF2B5EF4-FFF2-40B4-BE49-F238E27FC236}">
                    <a16:creationId xmlns:a16="http://schemas.microsoft.com/office/drawing/2014/main" id="{74F4D9C9-C61D-D9CB-C553-BDD2364550BD}"/>
                  </a:ext>
                </a:extLst>
              </p:cNvPr>
              <p:cNvSpPr>
                <a:spLocks/>
              </p:cNvSpPr>
              <p:nvPr/>
            </p:nvSpPr>
            <p:spPr bwMode="auto">
              <a:xfrm>
                <a:off x="8421" y="765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69" name="Freeform 208">
                <a:extLst>
                  <a:ext uri="{FF2B5EF4-FFF2-40B4-BE49-F238E27FC236}">
                    <a16:creationId xmlns:a16="http://schemas.microsoft.com/office/drawing/2014/main" id="{F3F8C1B7-91A7-A031-510F-337D1BC0CBE9}"/>
                  </a:ext>
                </a:extLst>
              </p:cNvPr>
              <p:cNvSpPr>
                <a:spLocks/>
              </p:cNvSpPr>
              <p:nvPr/>
            </p:nvSpPr>
            <p:spPr bwMode="auto">
              <a:xfrm>
                <a:off x="8436" y="766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70" name="Freeform 209">
                <a:extLst>
                  <a:ext uri="{FF2B5EF4-FFF2-40B4-BE49-F238E27FC236}">
                    <a16:creationId xmlns:a16="http://schemas.microsoft.com/office/drawing/2014/main" id="{C6A356A1-A173-6233-7BE5-1D568BADE9A1}"/>
                  </a:ext>
                </a:extLst>
              </p:cNvPr>
              <p:cNvSpPr>
                <a:spLocks/>
              </p:cNvSpPr>
              <p:nvPr/>
            </p:nvSpPr>
            <p:spPr bwMode="auto">
              <a:xfrm>
                <a:off x="8451" y="767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71" name="Freeform 210">
                <a:extLst>
                  <a:ext uri="{FF2B5EF4-FFF2-40B4-BE49-F238E27FC236}">
                    <a16:creationId xmlns:a16="http://schemas.microsoft.com/office/drawing/2014/main" id="{BF3F1D9D-A7C6-0472-D6C3-377C67247E78}"/>
                  </a:ext>
                </a:extLst>
              </p:cNvPr>
              <p:cNvSpPr>
                <a:spLocks/>
              </p:cNvSpPr>
              <p:nvPr/>
            </p:nvSpPr>
            <p:spPr bwMode="auto">
              <a:xfrm>
                <a:off x="8245" y="7570"/>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72" name="Freeform 211">
                <a:extLst>
                  <a:ext uri="{FF2B5EF4-FFF2-40B4-BE49-F238E27FC236}">
                    <a16:creationId xmlns:a16="http://schemas.microsoft.com/office/drawing/2014/main" id="{33B966FB-29B6-8B46-24A7-164922FC0FB9}"/>
                  </a:ext>
                </a:extLst>
              </p:cNvPr>
              <p:cNvSpPr>
                <a:spLocks/>
              </p:cNvSpPr>
              <p:nvPr/>
            </p:nvSpPr>
            <p:spPr bwMode="auto">
              <a:xfrm>
                <a:off x="8260" y="7580"/>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73" name="Freeform 212">
                <a:extLst>
                  <a:ext uri="{FF2B5EF4-FFF2-40B4-BE49-F238E27FC236}">
                    <a16:creationId xmlns:a16="http://schemas.microsoft.com/office/drawing/2014/main" id="{7E5B6975-FC3F-F646-B236-3B7C4A47AA45}"/>
                  </a:ext>
                </a:extLst>
              </p:cNvPr>
              <p:cNvSpPr>
                <a:spLocks/>
              </p:cNvSpPr>
              <p:nvPr/>
            </p:nvSpPr>
            <p:spPr bwMode="auto">
              <a:xfrm>
                <a:off x="8275" y="7590"/>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74" name="Freeform 213">
                <a:extLst>
                  <a:ext uri="{FF2B5EF4-FFF2-40B4-BE49-F238E27FC236}">
                    <a16:creationId xmlns:a16="http://schemas.microsoft.com/office/drawing/2014/main" id="{FF354EDC-CF9E-4248-CF7A-47B2018CAB37}"/>
                  </a:ext>
                </a:extLst>
              </p:cNvPr>
              <p:cNvSpPr>
                <a:spLocks/>
              </p:cNvSpPr>
              <p:nvPr/>
            </p:nvSpPr>
            <p:spPr bwMode="auto">
              <a:xfrm>
                <a:off x="8290" y="7600"/>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75" name="Freeform 214">
                <a:extLst>
                  <a:ext uri="{FF2B5EF4-FFF2-40B4-BE49-F238E27FC236}">
                    <a16:creationId xmlns:a16="http://schemas.microsoft.com/office/drawing/2014/main" id="{C099392F-08C4-EB8F-207D-B70018582D57}"/>
                  </a:ext>
                </a:extLst>
              </p:cNvPr>
              <p:cNvSpPr>
                <a:spLocks/>
              </p:cNvSpPr>
              <p:nvPr/>
            </p:nvSpPr>
            <p:spPr bwMode="auto">
              <a:xfrm>
                <a:off x="8310" y="7605"/>
                <a:ext cx="10" cy="26"/>
              </a:xfrm>
              <a:custGeom>
                <a:avLst/>
                <a:gdLst>
                  <a:gd name="T0" fmla="*/ 0 w 10"/>
                  <a:gd name="T1" fmla="*/ 0 h 26"/>
                  <a:gd name="T2" fmla="*/ 10 w 10"/>
                  <a:gd name="T3" fmla="*/ 10 h 26"/>
                  <a:gd name="T4" fmla="*/ 10 w 10"/>
                  <a:gd name="T5" fmla="*/ 26 h 26"/>
                  <a:gd name="T6" fmla="*/ 0 w 10"/>
                  <a:gd name="T7" fmla="*/ 15 h 26"/>
                  <a:gd name="T8" fmla="*/ 0 w 10"/>
                  <a:gd name="T9" fmla="*/ 0 h 26"/>
                </a:gdLst>
                <a:ahLst/>
                <a:cxnLst>
                  <a:cxn ang="0">
                    <a:pos x="T0" y="T1"/>
                  </a:cxn>
                  <a:cxn ang="0">
                    <a:pos x="T2" y="T3"/>
                  </a:cxn>
                  <a:cxn ang="0">
                    <a:pos x="T4" y="T5"/>
                  </a:cxn>
                  <a:cxn ang="0">
                    <a:pos x="T6" y="T7"/>
                  </a:cxn>
                  <a:cxn ang="0">
                    <a:pos x="T8" y="T9"/>
                  </a:cxn>
                </a:cxnLst>
                <a:rect l="0" t="0" r="r" b="b"/>
                <a:pathLst>
                  <a:path w="10" h="26">
                    <a:moveTo>
                      <a:pt x="0" y="0"/>
                    </a:moveTo>
                    <a:lnTo>
                      <a:pt x="10" y="10"/>
                    </a:lnTo>
                    <a:lnTo>
                      <a:pt x="10" y="26"/>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76" name="Freeform 215">
                <a:extLst>
                  <a:ext uri="{FF2B5EF4-FFF2-40B4-BE49-F238E27FC236}">
                    <a16:creationId xmlns:a16="http://schemas.microsoft.com/office/drawing/2014/main" id="{077C81EF-48A7-ED4A-3CF8-556D151C1B79}"/>
                  </a:ext>
                </a:extLst>
              </p:cNvPr>
              <p:cNvSpPr>
                <a:spLocks/>
              </p:cNvSpPr>
              <p:nvPr/>
            </p:nvSpPr>
            <p:spPr bwMode="auto">
              <a:xfrm>
                <a:off x="8325" y="7615"/>
                <a:ext cx="10" cy="26"/>
              </a:xfrm>
              <a:custGeom>
                <a:avLst/>
                <a:gdLst>
                  <a:gd name="T0" fmla="*/ 0 w 10"/>
                  <a:gd name="T1" fmla="*/ 0 h 26"/>
                  <a:gd name="T2" fmla="*/ 10 w 10"/>
                  <a:gd name="T3" fmla="*/ 11 h 26"/>
                  <a:gd name="T4" fmla="*/ 10 w 10"/>
                  <a:gd name="T5" fmla="*/ 26 h 26"/>
                  <a:gd name="T6" fmla="*/ 0 w 10"/>
                  <a:gd name="T7" fmla="*/ 16 h 26"/>
                  <a:gd name="T8" fmla="*/ 0 w 10"/>
                  <a:gd name="T9" fmla="*/ 0 h 26"/>
                </a:gdLst>
                <a:ahLst/>
                <a:cxnLst>
                  <a:cxn ang="0">
                    <a:pos x="T0" y="T1"/>
                  </a:cxn>
                  <a:cxn ang="0">
                    <a:pos x="T2" y="T3"/>
                  </a:cxn>
                  <a:cxn ang="0">
                    <a:pos x="T4" y="T5"/>
                  </a:cxn>
                  <a:cxn ang="0">
                    <a:pos x="T6" y="T7"/>
                  </a:cxn>
                  <a:cxn ang="0">
                    <a:pos x="T8" y="T9"/>
                  </a:cxn>
                </a:cxnLst>
                <a:rect l="0" t="0" r="r" b="b"/>
                <a:pathLst>
                  <a:path w="10" h="26">
                    <a:moveTo>
                      <a:pt x="0" y="0"/>
                    </a:moveTo>
                    <a:lnTo>
                      <a:pt x="10" y="11"/>
                    </a:lnTo>
                    <a:lnTo>
                      <a:pt x="10" y="26"/>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77" name="Freeform 216">
                <a:extLst>
                  <a:ext uri="{FF2B5EF4-FFF2-40B4-BE49-F238E27FC236}">
                    <a16:creationId xmlns:a16="http://schemas.microsoft.com/office/drawing/2014/main" id="{40979E37-BF76-9A0D-D14C-46B661B01590}"/>
                  </a:ext>
                </a:extLst>
              </p:cNvPr>
              <p:cNvSpPr>
                <a:spLocks/>
              </p:cNvSpPr>
              <p:nvPr/>
            </p:nvSpPr>
            <p:spPr bwMode="auto">
              <a:xfrm>
                <a:off x="8340" y="7626"/>
                <a:ext cx="16" cy="25"/>
              </a:xfrm>
              <a:custGeom>
                <a:avLst/>
                <a:gdLst>
                  <a:gd name="T0" fmla="*/ 0 w 16"/>
                  <a:gd name="T1" fmla="*/ 0 h 25"/>
                  <a:gd name="T2" fmla="*/ 16 w 16"/>
                  <a:gd name="T3" fmla="*/ 10 h 25"/>
                  <a:gd name="T4" fmla="*/ 16 w 16"/>
                  <a:gd name="T5" fmla="*/ 25 h 25"/>
                  <a:gd name="T6" fmla="*/ 0 w 16"/>
                  <a:gd name="T7" fmla="*/ 15 h 25"/>
                  <a:gd name="T8" fmla="*/ 0 w 16"/>
                  <a:gd name="T9" fmla="*/ 0 h 25"/>
                </a:gdLst>
                <a:ahLst/>
                <a:cxnLst>
                  <a:cxn ang="0">
                    <a:pos x="T0" y="T1"/>
                  </a:cxn>
                  <a:cxn ang="0">
                    <a:pos x="T2" y="T3"/>
                  </a:cxn>
                  <a:cxn ang="0">
                    <a:pos x="T4" y="T5"/>
                  </a:cxn>
                  <a:cxn ang="0">
                    <a:pos x="T6" y="T7"/>
                  </a:cxn>
                  <a:cxn ang="0">
                    <a:pos x="T8" y="T9"/>
                  </a:cxn>
                </a:cxnLst>
                <a:rect l="0" t="0" r="r" b="b"/>
                <a:pathLst>
                  <a:path w="16" h="25">
                    <a:moveTo>
                      <a:pt x="0" y="0"/>
                    </a:moveTo>
                    <a:lnTo>
                      <a:pt x="16" y="10"/>
                    </a:lnTo>
                    <a:lnTo>
                      <a:pt x="16"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78" name="Freeform 217">
                <a:extLst>
                  <a:ext uri="{FF2B5EF4-FFF2-40B4-BE49-F238E27FC236}">
                    <a16:creationId xmlns:a16="http://schemas.microsoft.com/office/drawing/2014/main" id="{ECFEFE2B-FB33-B947-1A0A-839954349E89}"/>
                  </a:ext>
                </a:extLst>
              </p:cNvPr>
              <p:cNvSpPr>
                <a:spLocks/>
              </p:cNvSpPr>
              <p:nvPr/>
            </p:nvSpPr>
            <p:spPr bwMode="auto">
              <a:xfrm>
                <a:off x="8356" y="763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79" name="Freeform 218">
                <a:extLst>
                  <a:ext uri="{FF2B5EF4-FFF2-40B4-BE49-F238E27FC236}">
                    <a16:creationId xmlns:a16="http://schemas.microsoft.com/office/drawing/2014/main" id="{7F865BDF-5649-457F-C3A5-92E33BBBE8BC}"/>
                  </a:ext>
                </a:extLst>
              </p:cNvPr>
              <p:cNvSpPr>
                <a:spLocks/>
              </p:cNvSpPr>
              <p:nvPr/>
            </p:nvSpPr>
            <p:spPr bwMode="auto">
              <a:xfrm>
                <a:off x="8371" y="764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80" name="Freeform 219">
                <a:extLst>
                  <a:ext uri="{FF2B5EF4-FFF2-40B4-BE49-F238E27FC236}">
                    <a16:creationId xmlns:a16="http://schemas.microsoft.com/office/drawing/2014/main" id="{FC6CFDE3-5C47-A9BC-939A-B8ECD4155C47}"/>
                  </a:ext>
                </a:extLst>
              </p:cNvPr>
              <p:cNvSpPr>
                <a:spLocks/>
              </p:cNvSpPr>
              <p:nvPr/>
            </p:nvSpPr>
            <p:spPr bwMode="auto">
              <a:xfrm>
                <a:off x="8391" y="7656"/>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81" name="Freeform 220">
                <a:extLst>
                  <a:ext uri="{FF2B5EF4-FFF2-40B4-BE49-F238E27FC236}">
                    <a16:creationId xmlns:a16="http://schemas.microsoft.com/office/drawing/2014/main" id="{503C1606-C4C5-625A-BB91-0E156F8DD863}"/>
                  </a:ext>
                </a:extLst>
              </p:cNvPr>
              <p:cNvSpPr>
                <a:spLocks/>
              </p:cNvSpPr>
              <p:nvPr/>
            </p:nvSpPr>
            <p:spPr bwMode="auto">
              <a:xfrm>
                <a:off x="8406" y="7661"/>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82" name="Freeform 221">
                <a:extLst>
                  <a:ext uri="{FF2B5EF4-FFF2-40B4-BE49-F238E27FC236}">
                    <a16:creationId xmlns:a16="http://schemas.microsoft.com/office/drawing/2014/main" id="{59B41876-970D-F233-B3FD-91F08448F675}"/>
                  </a:ext>
                </a:extLst>
              </p:cNvPr>
              <p:cNvSpPr>
                <a:spLocks/>
              </p:cNvSpPr>
              <p:nvPr/>
            </p:nvSpPr>
            <p:spPr bwMode="auto">
              <a:xfrm>
                <a:off x="8421" y="767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83" name="Freeform 222">
                <a:extLst>
                  <a:ext uri="{FF2B5EF4-FFF2-40B4-BE49-F238E27FC236}">
                    <a16:creationId xmlns:a16="http://schemas.microsoft.com/office/drawing/2014/main" id="{D7442C70-034F-A3BC-D387-DDF51E340D4A}"/>
                  </a:ext>
                </a:extLst>
              </p:cNvPr>
              <p:cNvSpPr>
                <a:spLocks/>
              </p:cNvSpPr>
              <p:nvPr/>
            </p:nvSpPr>
            <p:spPr bwMode="auto">
              <a:xfrm>
                <a:off x="8436" y="768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84" name="Freeform 223">
                <a:extLst>
                  <a:ext uri="{FF2B5EF4-FFF2-40B4-BE49-F238E27FC236}">
                    <a16:creationId xmlns:a16="http://schemas.microsoft.com/office/drawing/2014/main" id="{896017D8-B855-2894-2675-7D1CC7B03106}"/>
                  </a:ext>
                </a:extLst>
              </p:cNvPr>
              <p:cNvSpPr>
                <a:spLocks/>
              </p:cNvSpPr>
              <p:nvPr/>
            </p:nvSpPr>
            <p:spPr bwMode="auto">
              <a:xfrm>
                <a:off x="8451" y="7691"/>
                <a:ext cx="15" cy="20"/>
              </a:xfrm>
              <a:custGeom>
                <a:avLst/>
                <a:gdLst>
                  <a:gd name="T0" fmla="*/ 0 w 15"/>
                  <a:gd name="T1" fmla="*/ 0 h 20"/>
                  <a:gd name="T2" fmla="*/ 15 w 15"/>
                  <a:gd name="T3" fmla="*/ 10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10"/>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85" name="Freeform 224">
                <a:extLst>
                  <a:ext uri="{FF2B5EF4-FFF2-40B4-BE49-F238E27FC236}">
                    <a16:creationId xmlns:a16="http://schemas.microsoft.com/office/drawing/2014/main" id="{EF36491B-12E5-6E7A-6A67-BEB413043098}"/>
                  </a:ext>
                </a:extLst>
              </p:cNvPr>
              <p:cNvSpPr>
                <a:spLocks/>
              </p:cNvSpPr>
              <p:nvPr/>
            </p:nvSpPr>
            <p:spPr bwMode="auto">
              <a:xfrm>
                <a:off x="8245" y="7600"/>
                <a:ext cx="15" cy="26"/>
              </a:xfrm>
              <a:custGeom>
                <a:avLst/>
                <a:gdLst>
                  <a:gd name="T0" fmla="*/ 0 w 15"/>
                  <a:gd name="T1" fmla="*/ 0 h 26"/>
                  <a:gd name="T2" fmla="*/ 15 w 15"/>
                  <a:gd name="T3" fmla="*/ 10 h 26"/>
                  <a:gd name="T4" fmla="*/ 15 w 15"/>
                  <a:gd name="T5" fmla="*/ 26 h 26"/>
                  <a:gd name="T6" fmla="*/ 0 w 15"/>
                  <a:gd name="T7" fmla="*/ 15 h 26"/>
                  <a:gd name="T8" fmla="*/ 0 w 15"/>
                  <a:gd name="T9" fmla="*/ 0 h 26"/>
                </a:gdLst>
                <a:ahLst/>
                <a:cxnLst>
                  <a:cxn ang="0">
                    <a:pos x="T0" y="T1"/>
                  </a:cxn>
                  <a:cxn ang="0">
                    <a:pos x="T2" y="T3"/>
                  </a:cxn>
                  <a:cxn ang="0">
                    <a:pos x="T4" y="T5"/>
                  </a:cxn>
                  <a:cxn ang="0">
                    <a:pos x="T6" y="T7"/>
                  </a:cxn>
                  <a:cxn ang="0">
                    <a:pos x="T8" y="T9"/>
                  </a:cxn>
                </a:cxnLst>
                <a:rect l="0" t="0" r="r" b="b"/>
                <a:pathLst>
                  <a:path w="15" h="26">
                    <a:moveTo>
                      <a:pt x="0" y="0"/>
                    </a:moveTo>
                    <a:lnTo>
                      <a:pt x="15" y="10"/>
                    </a:lnTo>
                    <a:lnTo>
                      <a:pt x="15" y="26"/>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86" name="Freeform 225">
                <a:extLst>
                  <a:ext uri="{FF2B5EF4-FFF2-40B4-BE49-F238E27FC236}">
                    <a16:creationId xmlns:a16="http://schemas.microsoft.com/office/drawing/2014/main" id="{57990316-9CF6-9B17-D48B-7B2CA5F3D3C4}"/>
                  </a:ext>
                </a:extLst>
              </p:cNvPr>
              <p:cNvSpPr>
                <a:spLocks/>
              </p:cNvSpPr>
              <p:nvPr/>
            </p:nvSpPr>
            <p:spPr bwMode="auto">
              <a:xfrm>
                <a:off x="8260" y="7610"/>
                <a:ext cx="15" cy="21"/>
              </a:xfrm>
              <a:custGeom>
                <a:avLst/>
                <a:gdLst>
                  <a:gd name="T0" fmla="*/ 0 w 15"/>
                  <a:gd name="T1" fmla="*/ 0 h 21"/>
                  <a:gd name="T2" fmla="*/ 15 w 15"/>
                  <a:gd name="T3" fmla="*/ 5 h 21"/>
                  <a:gd name="T4" fmla="*/ 15 w 15"/>
                  <a:gd name="T5" fmla="*/ 21 h 21"/>
                  <a:gd name="T6" fmla="*/ 0 w 15"/>
                  <a:gd name="T7" fmla="*/ 16 h 21"/>
                  <a:gd name="T8" fmla="*/ 0 w 15"/>
                  <a:gd name="T9" fmla="*/ 0 h 21"/>
                </a:gdLst>
                <a:ahLst/>
                <a:cxnLst>
                  <a:cxn ang="0">
                    <a:pos x="T0" y="T1"/>
                  </a:cxn>
                  <a:cxn ang="0">
                    <a:pos x="T2" y="T3"/>
                  </a:cxn>
                  <a:cxn ang="0">
                    <a:pos x="T4" y="T5"/>
                  </a:cxn>
                  <a:cxn ang="0">
                    <a:pos x="T6" y="T7"/>
                  </a:cxn>
                  <a:cxn ang="0">
                    <a:pos x="T8" y="T9"/>
                  </a:cxn>
                </a:cxnLst>
                <a:rect l="0" t="0" r="r" b="b"/>
                <a:pathLst>
                  <a:path w="15" h="21">
                    <a:moveTo>
                      <a:pt x="0" y="0"/>
                    </a:moveTo>
                    <a:lnTo>
                      <a:pt x="15" y="5"/>
                    </a:lnTo>
                    <a:lnTo>
                      <a:pt x="15" y="21"/>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87" name="Freeform 226">
                <a:extLst>
                  <a:ext uri="{FF2B5EF4-FFF2-40B4-BE49-F238E27FC236}">
                    <a16:creationId xmlns:a16="http://schemas.microsoft.com/office/drawing/2014/main" id="{BF60379B-6758-DD59-571C-45943C88441E}"/>
                  </a:ext>
                </a:extLst>
              </p:cNvPr>
              <p:cNvSpPr>
                <a:spLocks/>
              </p:cNvSpPr>
              <p:nvPr/>
            </p:nvSpPr>
            <p:spPr bwMode="auto">
              <a:xfrm>
                <a:off x="8275" y="7620"/>
                <a:ext cx="15" cy="21"/>
              </a:xfrm>
              <a:custGeom>
                <a:avLst/>
                <a:gdLst>
                  <a:gd name="T0" fmla="*/ 0 w 15"/>
                  <a:gd name="T1" fmla="*/ 0 h 21"/>
                  <a:gd name="T2" fmla="*/ 15 w 15"/>
                  <a:gd name="T3" fmla="*/ 6 h 21"/>
                  <a:gd name="T4" fmla="*/ 15 w 15"/>
                  <a:gd name="T5" fmla="*/ 21 h 21"/>
                  <a:gd name="T6" fmla="*/ 0 w 15"/>
                  <a:gd name="T7" fmla="*/ 16 h 21"/>
                  <a:gd name="T8" fmla="*/ 0 w 15"/>
                  <a:gd name="T9" fmla="*/ 0 h 21"/>
                </a:gdLst>
                <a:ahLst/>
                <a:cxnLst>
                  <a:cxn ang="0">
                    <a:pos x="T0" y="T1"/>
                  </a:cxn>
                  <a:cxn ang="0">
                    <a:pos x="T2" y="T3"/>
                  </a:cxn>
                  <a:cxn ang="0">
                    <a:pos x="T4" y="T5"/>
                  </a:cxn>
                  <a:cxn ang="0">
                    <a:pos x="T6" y="T7"/>
                  </a:cxn>
                  <a:cxn ang="0">
                    <a:pos x="T8" y="T9"/>
                  </a:cxn>
                </a:cxnLst>
                <a:rect l="0" t="0" r="r" b="b"/>
                <a:pathLst>
                  <a:path w="15" h="21">
                    <a:moveTo>
                      <a:pt x="0" y="0"/>
                    </a:moveTo>
                    <a:lnTo>
                      <a:pt x="15" y="6"/>
                    </a:lnTo>
                    <a:lnTo>
                      <a:pt x="15" y="21"/>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88" name="Freeform 227">
                <a:extLst>
                  <a:ext uri="{FF2B5EF4-FFF2-40B4-BE49-F238E27FC236}">
                    <a16:creationId xmlns:a16="http://schemas.microsoft.com/office/drawing/2014/main" id="{F7417DB2-FBE6-2945-A368-DB847338620E}"/>
                  </a:ext>
                </a:extLst>
              </p:cNvPr>
              <p:cNvSpPr>
                <a:spLocks/>
              </p:cNvSpPr>
              <p:nvPr/>
            </p:nvSpPr>
            <p:spPr bwMode="auto">
              <a:xfrm>
                <a:off x="8290" y="7631"/>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89" name="Freeform 228">
                <a:extLst>
                  <a:ext uri="{FF2B5EF4-FFF2-40B4-BE49-F238E27FC236}">
                    <a16:creationId xmlns:a16="http://schemas.microsoft.com/office/drawing/2014/main" id="{AE6D664C-8C21-9683-6E61-719916289194}"/>
                  </a:ext>
                </a:extLst>
              </p:cNvPr>
              <p:cNvSpPr>
                <a:spLocks/>
              </p:cNvSpPr>
              <p:nvPr/>
            </p:nvSpPr>
            <p:spPr bwMode="auto">
              <a:xfrm>
                <a:off x="8310" y="7636"/>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90" name="Freeform 229">
                <a:extLst>
                  <a:ext uri="{FF2B5EF4-FFF2-40B4-BE49-F238E27FC236}">
                    <a16:creationId xmlns:a16="http://schemas.microsoft.com/office/drawing/2014/main" id="{FD6F3B69-3593-6F8E-4CE9-174A24607598}"/>
                  </a:ext>
                </a:extLst>
              </p:cNvPr>
              <p:cNvSpPr>
                <a:spLocks/>
              </p:cNvSpPr>
              <p:nvPr/>
            </p:nvSpPr>
            <p:spPr bwMode="auto">
              <a:xfrm>
                <a:off x="8325" y="7646"/>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91" name="Freeform 230">
                <a:extLst>
                  <a:ext uri="{FF2B5EF4-FFF2-40B4-BE49-F238E27FC236}">
                    <a16:creationId xmlns:a16="http://schemas.microsoft.com/office/drawing/2014/main" id="{ACD74CE0-BA2B-2CD2-4B52-FCDFD494C844}"/>
                  </a:ext>
                </a:extLst>
              </p:cNvPr>
              <p:cNvSpPr>
                <a:spLocks/>
              </p:cNvSpPr>
              <p:nvPr/>
            </p:nvSpPr>
            <p:spPr bwMode="auto">
              <a:xfrm>
                <a:off x="8340" y="7656"/>
                <a:ext cx="16" cy="25"/>
              </a:xfrm>
              <a:custGeom>
                <a:avLst/>
                <a:gdLst>
                  <a:gd name="T0" fmla="*/ 0 w 16"/>
                  <a:gd name="T1" fmla="*/ 0 h 25"/>
                  <a:gd name="T2" fmla="*/ 16 w 16"/>
                  <a:gd name="T3" fmla="*/ 10 h 25"/>
                  <a:gd name="T4" fmla="*/ 16 w 16"/>
                  <a:gd name="T5" fmla="*/ 25 h 25"/>
                  <a:gd name="T6" fmla="*/ 0 w 16"/>
                  <a:gd name="T7" fmla="*/ 15 h 25"/>
                  <a:gd name="T8" fmla="*/ 0 w 16"/>
                  <a:gd name="T9" fmla="*/ 0 h 25"/>
                </a:gdLst>
                <a:ahLst/>
                <a:cxnLst>
                  <a:cxn ang="0">
                    <a:pos x="T0" y="T1"/>
                  </a:cxn>
                  <a:cxn ang="0">
                    <a:pos x="T2" y="T3"/>
                  </a:cxn>
                  <a:cxn ang="0">
                    <a:pos x="T4" y="T5"/>
                  </a:cxn>
                  <a:cxn ang="0">
                    <a:pos x="T6" y="T7"/>
                  </a:cxn>
                  <a:cxn ang="0">
                    <a:pos x="T8" y="T9"/>
                  </a:cxn>
                </a:cxnLst>
                <a:rect l="0" t="0" r="r" b="b"/>
                <a:pathLst>
                  <a:path w="16" h="25">
                    <a:moveTo>
                      <a:pt x="0" y="0"/>
                    </a:moveTo>
                    <a:lnTo>
                      <a:pt x="16" y="10"/>
                    </a:lnTo>
                    <a:lnTo>
                      <a:pt x="16"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92" name="Freeform 231">
                <a:extLst>
                  <a:ext uri="{FF2B5EF4-FFF2-40B4-BE49-F238E27FC236}">
                    <a16:creationId xmlns:a16="http://schemas.microsoft.com/office/drawing/2014/main" id="{1E1606CF-C6A8-D07A-8AE1-85B98B175449}"/>
                  </a:ext>
                </a:extLst>
              </p:cNvPr>
              <p:cNvSpPr>
                <a:spLocks/>
              </p:cNvSpPr>
              <p:nvPr/>
            </p:nvSpPr>
            <p:spPr bwMode="auto">
              <a:xfrm>
                <a:off x="8356" y="766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93" name="Freeform 232">
                <a:extLst>
                  <a:ext uri="{FF2B5EF4-FFF2-40B4-BE49-F238E27FC236}">
                    <a16:creationId xmlns:a16="http://schemas.microsoft.com/office/drawing/2014/main" id="{AB0D0DEC-AD41-1919-A180-01C65297832C}"/>
                  </a:ext>
                </a:extLst>
              </p:cNvPr>
              <p:cNvSpPr>
                <a:spLocks/>
              </p:cNvSpPr>
              <p:nvPr/>
            </p:nvSpPr>
            <p:spPr bwMode="auto">
              <a:xfrm>
                <a:off x="8371" y="767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94" name="Freeform 233">
                <a:extLst>
                  <a:ext uri="{FF2B5EF4-FFF2-40B4-BE49-F238E27FC236}">
                    <a16:creationId xmlns:a16="http://schemas.microsoft.com/office/drawing/2014/main" id="{BDBC34D1-CEEB-0ADD-DF5F-FE0694192CEB}"/>
                  </a:ext>
                </a:extLst>
              </p:cNvPr>
              <p:cNvSpPr>
                <a:spLocks/>
              </p:cNvSpPr>
              <p:nvPr/>
            </p:nvSpPr>
            <p:spPr bwMode="auto">
              <a:xfrm>
                <a:off x="8391" y="7686"/>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95" name="Freeform 234">
                <a:extLst>
                  <a:ext uri="{FF2B5EF4-FFF2-40B4-BE49-F238E27FC236}">
                    <a16:creationId xmlns:a16="http://schemas.microsoft.com/office/drawing/2014/main" id="{E3248B0B-7B5B-FFAE-82C9-43806DA74AE1}"/>
                  </a:ext>
                </a:extLst>
              </p:cNvPr>
              <p:cNvSpPr>
                <a:spLocks/>
              </p:cNvSpPr>
              <p:nvPr/>
            </p:nvSpPr>
            <p:spPr bwMode="auto">
              <a:xfrm>
                <a:off x="8406" y="7691"/>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96" name="Freeform 235">
                <a:extLst>
                  <a:ext uri="{FF2B5EF4-FFF2-40B4-BE49-F238E27FC236}">
                    <a16:creationId xmlns:a16="http://schemas.microsoft.com/office/drawing/2014/main" id="{628FED80-3CB9-7C3B-B3C8-C1A3C667CE87}"/>
                  </a:ext>
                </a:extLst>
              </p:cNvPr>
              <p:cNvSpPr>
                <a:spLocks/>
              </p:cNvSpPr>
              <p:nvPr/>
            </p:nvSpPr>
            <p:spPr bwMode="auto">
              <a:xfrm>
                <a:off x="8421" y="770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97" name="Freeform 236">
                <a:extLst>
                  <a:ext uri="{FF2B5EF4-FFF2-40B4-BE49-F238E27FC236}">
                    <a16:creationId xmlns:a16="http://schemas.microsoft.com/office/drawing/2014/main" id="{CBA0F350-289F-1923-38C5-D3D4C6AB4E03}"/>
                  </a:ext>
                </a:extLst>
              </p:cNvPr>
              <p:cNvSpPr>
                <a:spLocks/>
              </p:cNvSpPr>
              <p:nvPr/>
            </p:nvSpPr>
            <p:spPr bwMode="auto">
              <a:xfrm>
                <a:off x="8436" y="771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98" name="Freeform 237">
                <a:extLst>
                  <a:ext uri="{FF2B5EF4-FFF2-40B4-BE49-F238E27FC236}">
                    <a16:creationId xmlns:a16="http://schemas.microsoft.com/office/drawing/2014/main" id="{B2DA7121-88E8-E158-1EA4-99BDB71E9B70}"/>
                  </a:ext>
                </a:extLst>
              </p:cNvPr>
              <p:cNvSpPr>
                <a:spLocks/>
              </p:cNvSpPr>
              <p:nvPr/>
            </p:nvSpPr>
            <p:spPr bwMode="auto">
              <a:xfrm>
                <a:off x="8451" y="7721"/>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99" name="Freeform 238">
                <a:extLst>
                  <a:ext uri="{FF2B5EF4-FFF2-40B4-BE49-F238E27FC236}">
                    <a16:creationId xmlns:a16="http://schemas.microsoft.com/office/drawing/2014/main" id="{37F18735-49B8-7ED3-D976-68CA05717775}"/>
                  </a:ext>
                </a:extLst>
              </p:cNvPr>
              <p:cNvSpPr>
                <a:spLocks/>
              </p:cNvSpPr>
              <p:nvPr/>
            </p:nvSpPr>
            <p:spPr bwMode="auto">
              <a:xfrm>
                <a:off x="8245" y="7620"/>
                <a:ext cx="15" cy="21"/>
              </a:xfrm>
              <a:custGeom>
                <a:avLst/>
                <a:gdLst>
                  <a:gd name="T0" fmla="*/ 0 w 15"/>
                  <a:gd name="T1" fmla="*/ 0 h 21"/>
                  <a:gd name="T2" fmla="*/ 15 w 15"/>
                  <a:gd name="T3" fmla="*/ 6 h 21"/>
                  <a:gd name="T4" fmla="*/ 15 w 15"/>
                  <a:gd name="T5" fmla="*/ 21 h 21"/>
                  <a:gd name="T6" fmla="*/ 0 w 15"/>
                  <a:gd name="T7" fmla="*/ 16 h 21"/>
                  <a:gd name="T8" fmla="*/ 0 w 15"/>
                  <a:gd name="T9" fmla="*/ 0 h 21"/>
                </a:gdLst>
                <a:ahLst/>
                <a:cxnLst>
                  <a:cxn ang="0">
                    <a:pos x="T0" y="T1"/>
                  </a:cxn>
                  <a:cxn ang="0">
                    <a:pos x="T2" y="T3"/>
                  </a:cxn>
                  <a:cxn ang="0">
                    <a:pos x="T4" y="T5"/>
                  </a:cxn>
                  <a:cxn ang="0">
                    <a:pos x="T6" y="T7"/>
                  </a:cxn>
                  <a:cxn ang="0">
                    <a:pos x="T8" y="T9"/>
                  </a:cxn>
                </a:cxnLst>
                <a:rect l="0" t="0" r="r" b="b"/>
                <a:pathLst>
                  <a:path w="15" h="21">
                    <a:moveTo>
                      <a:pt x="0" y="0"/>
                    </a:moveTo>
                    <a:lnTo>
                      <a:pt x="15" y="6"/>
                    </a:lnTo>
                    <a:lnTo>
                      <a:pt x="15" y="21"/>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00" name="Freeform 239">
                <a:extLst>
                  <a:ext uri="{FF2B5EF4-FFF2-40B4-BE49-F238E27FC236}">
                    <a16:creationId xmlns:a16="http://schemas.microsoft.com/office/drawing/2014/main" id="{4D6C1578-FB13-BEC3-580A-3E3D006BB2C5}"/>
                  </a:ext>
                </a:extLst>
              </p:cNvPr>
              <p:cNvSpPr>
                <a:spLocks/>
              </p:cNvSpPr>
              <p:nvPr/>
            </p:nvSpPr>
            <p:spPr bwMode="auto">
              <a:xfrm>
                <a:off x="8260" y="762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01" name="Freeform 240">
                <a:extLst>
                  <a:ext uri="{FF2B5EF4-FFF2-40B4-BE49-F238E27FC236}">
                    <a16:creationId xmlns:a16="http://schemas.microsoft.com/office/drawing/2014/main" id="{0C981977-3F89-328D-86C6-AE449156B32F}"/>
                  </a:ext>
                </a:extLst>
              </p:cNvPr>
              <p:cNvSpPr>
                <a:spLocks/>
              </p:cNvSpPr>
              <p:nvPr/>
            </p:nvSpPr>
            <p:spPr bwMode="auto">
              <a:xfrm>
                <a:off x="8275" y="763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02" name="Freeform 241">
                <a:extLst>
                  <a:ext uri="{FF2B5EF4-FFF2-40B4-BE49-F238E27FC236}">
                    <a16:creationId xmlns:a16="http://schemas.microsoft.com/office/drawing/2014/main" id="{012D6DF2-97B3-7DB1-4EC9-60D33333D06B}"/>
                  </a:ext>
                </a:extLst>
              </p:cNvPr>
              <p:cNvSpPr>
                <a:spLocks/>
              </p:cNvSpPr>
              <p:nvPr/>
            </p:nvSpPr>
            <p:spPr bwMode="auto">
              <a:xfrm>
                <a:off x="8290" y="764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03" name="Freeform 242">
                <a:extLst>
                  <a:ext uri="{FF2B5EF4-FFF2-40B4-BE49-F238E27FC236}">
                    <a16:creationId xmlns:a16="http://schemas.microsoft.com/office/drawing/2014/main" id="{1A87F878-C2A0-DE16-6DB8-F389353552D7}"/>
                  </a:ext>
                </a:extLst>
              </p:cNvPr>
              <p:cNvSpPr>
                <a:spLocks/>
              </p:cNvSpPr>
              <p:nvPr/>
            </p:nvSpPr>
            <p:spPr bwMode="auto">
              <a:xfrm>
                <a:off x="8310" y="7656"/>
                <a:ext cx="10" cy="20"/>
              </a:xfrm>
              <a:custGeom>
                <a:avLst/>
                <a:gdLst>
                  <a:gd name="T0" fmla="*/ 0 w 10"/>
                  <a:gd name="T1" fmla="*/ 0 h 20"/>
                  <a:gd name="T2" fmla="*/ 10 w 10"/>
                  <a:gd name="T3" fmla="*/ 10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10"/>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04" name="Freeform 243">
                <a:extLst>
                  <a:ext uri="{FF2B5EF4-FFF2-40B4-BE49-F238E27FC236}">
                    <a16:creationId xmlns:a16="http://schemas.microsoft.com/office/drawing/2014/main" id="{DC09691E-1751-F635-0533-3CAB4B375359}"/>
                  </a:ext>
                </a:extLst>
              </p:cNvPr>
              <p:cNvSpPr>
                <a:spLocks/>
              </p:cNvSpPr>
              <p:nvPr/>
            </p:nvSpPr>
            <p:spPr bwMode="auto">
              <a:xfrm>
                <a:off x="8325" y="7666"/>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05" name="Freeform 244">
                <a:extLst>
                  <a:ext uri="{FF2B5EF4-FFF2-40B4-BE49-F238E27FC236}">
                    <a16:creationId xmlns:a16="http://schemas.microsoft.com/office/drawing/2014/main" id="{830B5A34-1540-BF7F-1C25-06500550B40D}"/>
                  </a:ext>
                </a:extLst>
              </p:cNvPr>
              <p:cNvSpPr>
                <a:spLocks/>
              </p:cNvSpPr>
              <p:nvPr/>
            </p:nvSpPr>
            <p:spPr bwMode="auto">
              <a:xfrm>
                <a:off x="8340" y="7676"/>
                <a:ext cx="16" cy="20"/>
              </a:xfrm>
              <a:custGeom>
                <a:avLst/>
                <a:gdLst>
                  <a:gd name="T0" fmla="*/ 0 w 16"/>
                  <a:gd name="T1" fmla="*/ 0 h 20"/>
                  <a:gd name="T2" fmla="*/ 16 w 16"/>
                  <a:gd name="T3" fmla="*/ 5 h 20"/>
                  <a:gd name="T4" fmla="*/ 16 w 16"/>
                  <a:gd name="T5" fmla="*/ 20 h 20"/>
                  <a:gd name="T6" fmla="*/ 0 w 16"/>
                  <a:gd name="T7" fmla="*/ 15 h 20"/>
                  <a:gd name="T8" fmla="*/ 0 w 16"/>
                  <a:gd name="T9" fmla="*/ 0 h 20"/>
                </a:gdLst>
                <a:ahLst/>
                <a:cxnLst>
                  <a:cxn ang="0">
                    <a:pos x="T0" y="T1"/>
                  </a:cxn>
                  <a:cxn ang="0">
                    <a:pos x="T2" y="T3"/>
                  </a:cxn>
                  <a:cxn ang="0">
                    <a:pos x="T4" y="T5"/>
                  </a:cxn>
                  <a:cxn ang="0">
                    <a:pos x="T6" y="T7"/>
                  </a:cxn>
                  <a:cxn ang="0">
                    <a:pos x="T8" y="T9"/>
                  </a:cxn>
                </a:cxnLst>
                <a:rect l="0" t="0" r="r" b="b"/>
                <a:pathLst>
                  <a:path w="16" h="20">
                    <a:moveTo>
                      <a:pt x="0" y="0"/>
                    </a:moveTo>
                    <a:lnTo>
                      <a:pt x="16" y="5"/>
                    </a:lnTo>
                    <a:lnTo>
                      <a:pt x="16"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06" name="Freeform 245">
                <a:extLst>
                  <a:ext uri="{FF2B5EF4-FFF2-40B4-BE49-F238E27FC236}">
                    <a16:creationId xmlns:a16="http://schemas.microsoft.com/office/drawing/2014/main" id="{D152CEF0-A0BB-F94E-C603-BFCBDABE3757}"/>
                  </a:ext>
                </a:extLst>
              </p:cNvPr>
              <p:cNvSpPr>
                <a:spLocks/>
              </p:cNvSpPr>
              <p:nvPr/>
            </p:nvSpPr>
            <p:spPr bwMode="auto">
              <a:xfrm>
                <a:off x="8356" y="768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07" name="Freeform 246">
                <a:extLst>
                  <a:ext uri="{FF2B5EF4-FFF2-40B4-BE49-F238E27FC236}">
                    <a16:creationId xmlns:a16="http://schemas.microsoft.com/office/drawing/2014/main" id="{0ECD8183-A4A2-21CA-D8D2-61693045E451}"/>
                  </a:ext>
                </a:extLst>
              </p:cNvPr>
              <p:cNvSpPr>
                <a:spLocks/>
              </p:cNvSpPr>
              <p:nvPr/>
            </p:nvSpPr>
            <p:spPr bwMode="auto">
              <a:xfrm>
                <a:off x="8371" y="769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08" name="Freeform 247">
                <a:extLst>
                  <a:ext uri="{FF2B5EF4-FFF2-40B4-BE49-F238E27FC236}">
                    <a16:creationId xmlns:a16="http://schemas.microsoft.com/office/drawing/2014/main" id="{208A6E7F-168D-B80C-4171-E2E98B7F9AA8}"/>
                  </a:ext>
                </a:extLst>
              </p:cNvPr>
              <p:cNvSpPr>
                <a:spLocks/>
              </p:cNvSpPr>
              <p:nvPr/>
            </p:nvSpPr>
            <p:spPr bwMode="auto">
              <a:xfrm>
                <a:off x="8391" y="7701"/>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09" name="Freeform 248">
                <a:extLst>
                  <a:ext uri="{FF2B5EF4-FFF2-40B4-BE49-F238E27FC236}">
                    <a16:creationId xmlns:a16="http://schemas.microsoft.com/office/drawing/2014/main" id="{89A83257-9CFA-43F3-88D5-671B61A76657}"/>
                  </a:ext>
                </a:extLst>
              </p:cNvPr>
              <p:cNvSpPr>
                <a:spLocks/>
              </p:cNvSpPr>
              <p:nvPr/>
            </p:nvSpPr>
            <p:spPr bwMode="auto">
              <a:xfrm>
                <a:off x="8406" y="7711"/>
                <a:ext cx="10" cy="20"/>
              </a:xfrm>
              <a:custGeom>
                <a:avLst/>
                <a:gdLst>
                  <a:gd name="T0" fmla="*/ 0 w 10"/>
                  <a:gd name="T1" fmla="*/ 0 h 20"/>
                  <a:gd name="T2" fmla="*/ 10 w 10"/>
                  <a:gd name="T3" fmla="*/ 10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10"/>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10" name="Freeform 249">
                <a:extLst>
                  <a:ext uri="{FF2B5EF4-FFF2-40B4-BE49-F238E27FC236}">
                    <a16:creationId xmlns:a16="http://schemas.microsoft.com/office/drawing/2014/main" id="{EEA2F741-BDB2-0A07-7B9E-3CFB80C156C9}"/>
                  </a:ext>
                </a:extLst>
              </p:cNvPr>
              <p:cNvSpPr>
                <a:spLocks/>
              </p:cNvSpPr>
              <p:nvPr/>
            </p:nvSpPr>
            <p:spPr bwMode="auto">
              <a:xfrm>
                <a:off x="8421" y="7721"/>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11" name="Freeform 250">
                <a:extLst>
                  <a:ext uri="{FF2B5EF4-FFF2-40B4-BE49-F238E27FC236}">
                    <a16:creationId xmlns:a16="http://schemas.microsoft.com/office/drawing/2014/main" id="{107DC530-DB5B-F47B-7105-89F5FDD49DE1}"/>
                  </a:ext>
                </a:extLst>
              </p:cNvPr>
              <p:cNvSpPr>
                <a:spLocks/>
              </p:cNvSpPr>
              <p:nvPr/>
            </p:nvSpPr>
            <p:spPr bwMode="auto">
              <a:xfrm>
                <a:off x="8436" y="7731"/>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12" name="Freeform 251">
                <a:extLst>
                  <a:ext uri="{FF2B5EF4-FFF2-40B4-BE49-F238E27FC236}">
                    <a16:creationId xmlns:a16="http://schemas.microsoft.com/office/drawing/2014/main" id="{7CDCD913-1D09-1260-A1B2-D63A4B050F9F}"/>
                  </a:ext>
                </a:extLst>
              </p:cNvPr>
              <p:cNvSpPr>
                <a:spLocks/>
              </p:cNvSpPr>
              <p:nvPr/>
            </p:nvSpPr>
            <p:spPr bwMode="auto">
              <a:xfrm>
                <a:off x="8451" y="7741"/>
                <a:ext cx="15" cy="20"/>
              </a:xfrm>
              <a:custGeom>
                <a:avLst/>
                <a:gdLst>
                  <a:gd name="T0" fmla="*/ 0 w 15"/>
                  <a:gd name="T1" fmla="*/ 0 h 20"/>
                  <a:gd name="T2" fmla="*/ 15 w 15"/>
                  <a:gd name="T3" fmla="*/ 5 h 20"/>
                  <a:gd name="T4" fmla="*/ 15 w 15"/>
                  <a:gd name="T5" fmla="*/ 20 h 20"/>
                  <a:gd name="T6" fmla="*/ 0 w 15"/>
                  <a:gd name="T7" fmla="*/ 10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13" name="Freeform 252">
                <a:extLst>
                  <a:ext uri="{FF2B5EF4-FFF2-40B4-BE49-F238E27FC236}">
                    <a16:creationId xmlns:a16="http://schemas.microsoft.com/office/drawing/2014/main" id="{8C007F06-9226-8BAC-C638-E56C4B7B2A94}"/>
                  </a:ext>
                </a:extLst>
              </p:cNvPr>
              <p:cNvSpPr>
                <a:spLocks/>
              </p:cNvSpPr>
              <p:nvPr/>
            </p:nvSpPr>
            <p:spPr bwMode="auto">
              <a:xfrm>
                <a:off x="8245" y="763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14" name="Freeform 253">
                <a:extLst>
                  <a:ext uri="{FF2B5EF4-FFF2-40B4-BE49-F238E27FC236}">
                    <a16:creationId xmlns:a16="http://schemas.microsoft.com/office/drawing/2014/main" id="{965F6861-C1FF-09D2-E6D2-7A5E9B2D7250}"/>
                  </a:ext>
                </a:extLst>
              </p:cNvPr>
              <p:cNvSpPr>
                <a:spLocks/>
              </p:cNvSpPr>
              <p:nvPr/>
            </p:nvSpPr>
            <p:spPr bwMode="auto">
              <a:xfrm>
                <a:off x="8260" y="764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15" name="Freeform 254">
                <a:extLst>
                  <a:ext uri="{FF2B5EF4-FFF2-40B4-BE49-F238E27FC236}">
                    <a16:creationId xmlns:a16="http://schemas.microsoft.com/office/drawing/2014/main" id="{FDE5E709-D8C7-112E-BB04-D2A57D3589C8}"/>
                  </a:ext>
                </a:extLst>
              </p:cNvPr>
              <p:cNvSpPr>
                <a:spLocks/>
              </p:cNvSpPr>
              <p:nvPr/>
            </p:nvSpPr>
            <p:spPr bwMode="auto">
              <a:xfrm>
                <a:off x="8275" y="765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16" name="Freeform 255">
                <a:extLst>
                  <a:ext uri="{FF2B5EF4-FFF2-40B4-BE49-F238E27FC236}">
                    <a16:creationId xmlns:a16="http://schemas.microsoft.com/office/drawing/2014/main" id="{EDBC0741-03EA-FB70-0A94-2115F52BC8AC}"/>
                  </a:ext>
                </a:extLst>
              </p:cNvPr>
              <p:cNvSpPr>
                <a:spLocks/>
              </p:cNvSpPr>
              <p:nvPr/>
            </p:nvSpPr>
            <p:spPr bwMode="auto">
              <a:xfrm>
                <a:off x="8290" y="766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17" name="Freeform 256">
                <a:extLst>
                  <a:ext uri="{FF2B5EF4-FFF2-40B4-BE49-F238E27FC236}">
                    <a16:creationId xmlns:a16="http://schemas.microsoft.com/office/drawing/2014/main" id="{DC3411DA-BF16-2FEC-70CF-46F480B206A3}"/>
                  </a:ext>
                </a:extLst>
              </p:cNvPr>
              <p:cNvSpPr>
                <a:spLocks/>
              </p:cNvSpPr>
              <p:nvPr/>
            </p:nvSpPr>
            <p:spPr bwMode="auto">
              <a:xfrm>
                <a:off x="8310" y="7676"/>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18" name="Freeform 257">
                <a:extLst>
                  <a:ext uri="{FF2B5EF4-FFF2-40B4-BE49-F238E27FC236}">
                    <a16:creationId xmlns:a16="http://schemas.microsoft.com/office/drawing/2014/main" id="{F7F866EA-BC12-4028-6BDD-64B8D2A96E2C}"/>
                  </a:ext>
                </a:extLst>
              </p:cNvPr>
              <p:cNvSpPr>
                <a:spLocks/>
              </p:cNvSpPr>
              <p:nvPr/>
            </p:nvSpPr>
            <p:spPr bwMode="auto">
              <a:xfrm>
                <a:off x="8325" y="7681"/>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19" name="Freeform 258">
                <a:extLst>
                  <a:ext uri="{FF2B5EF4-FFF2-40B4-BE49-F238E27FC236}">
                    <a16:creationId xmlns:a16="http://schemas.microsoft.com/office/drawing/2014/main" id="{B6C73961-27D6-917D-F9D8-F8C54DC0282F}"/>
                  </a:ext>
                </a:extLst>
              </p:cNvPr>
              <p:cNvSpPr>
                <a:spLocks/>
              </p:cNvSpPr>
              <p:nvPr/>
            </p:nvSpPr>
            <p:spPr bwMode="auto">
              <a:xfrm>
                <a:off x="8340" y="7691"/>
                <a:ext cx="16" cy="25"/>
              </a:xfrm>
              <a:custGeom>
                <a:avLst/>
                <a:gdLst>
                  <a:gd name="T0" fmla="*/ 0 w 16"/>
                  <a:gd name="T1" fmla="*/ 0 h 25"/>
                  <a:gd name="T2" fmla="*/ 16 w 16"/>
                  <a:gd name="T3" fmla="*/ 10 h 25"/>
                  <a:gd name="T4" fmla="*/ 16 w 16"/>
                  <a:gd name="T5" fmla="*/ 25 h 25"/>
                  <a:gd name="T6" fmla="*/ 0 w 16"/>
                  <a:gd name="T7" fmla="*/ 15 h 25"/>
                  <a:gd name="T8" fmla="*/ 0 w 16"/>
                  <a:gd name="T9" fmla="*/ 0 h 25"/>
                </a:gdLst>
                <a:ahLst/>
                <a:cxnLst>
                  <a:cxn ang="0">
                    <a:pos x="T0" y="T1"/>
                  </a:cxn>
                  <a:cxn ang="0">
                    <a:pos x="T2" y="T3"/>
                  </a:cxn>
                  <a:cxn ang="0">
                    <a:pos x="T4" y="T5"/>
                  </a:cxn>
                  <a:cxn ang="0">
                    <a:pos x="T6" y="T7"/>
                  </a:cxn>
                  <a:cxn ang="0">
                    <a:pos x="T8" y="T9"/>
                  </a:cxn>
                </a:cxnLst>
                <a:rect l="0" t="0" r="r" b="b"/>
                <a:pathLst>
                  <a:path w="16" h="25">
                    <a:moveTo>
                      <a:pt x="0" y="0"/>
                    </a:moveTo>
                    <a:lnTo>
                      <a:pt x="16" y="10"/>
                    </a:lnTo>
                    <a:lnTo>
                      <a:pt x="16"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20" name="Freeform 259">
                <a:extLst>
                  <a:ext uri="{FF2B5EF4-FFF2-40B4-BE49-F238E27FC236}">
                    <a16:creationId xmlns:a16="http://schemas.microsoft.com/office/drawing/2014/main" id="{2C4C33DF-663E-FA77-93C9-C02F68AD11FF}"/>
                  </a:ext>
                </a:extLst>
              </p:cNvPr>
              <p:cNvSpPr>
                <a:spLocks/>
              </p:cNvSpPr>
              <p:nvPr/>
            </p:nvSpPr>
            <p:spPr bwMode="auto">
              <a:xfrm>
                <a:off x="8356" y="770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21" name="Freeform 260">
                <a:extLst>
                  <a:ext uri="{FF2B5EF4-FFF2-40B4-BE49-F238E27FC236}">
                    <a16:creationId xmlns:a16="http://schemas.microsoft.com/office/drawing/2014/main" id="{9CBB2D31-BBC3-7435-BE04-F9295316236E}"/>
                  </a:ext>
                </a:extLst>
              </p:cNvPr>
              <p:cNvSpPr>
                <a:spLocks/>
              </p:cNvSpPr>
              <p:nvPr/>
            </p:nvSpPr>
            <p:spPr bwMode="auto">
              <a:xfrm>
                <a:off x="8371" y="7711"/>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22" name="Freeform 261">
                <a:extLst>
                  <a:ext uri="{FF2B5EF4-FFF2-40B4-BE49-F238E27FC236}">
                    <a16:creationId xmlns:a16="http://schemas.microsoft.com/office/drawing/2014/main" id="{B211D0B9-DDB1-0D99-956F-C356CA3F4E06}"/>
                  </a:ext>
                </a:extLst>
              </p:cNvPr>
              <p:cNvSpPr>
                <a:spLocks/>
              </p:cNvSpPr>
              <p:nvPr/>
            </p:nvSpPr>
            <p:spPr bwMode="auto">
              <a:xfrm>
                <a:off x="8391" y="7721"/>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23" name="Freeform 262">
                <a:extLst>
                  <a:ext uri="{FF2B5EF4-FFF2-40B4-BE49-F238E27FC236}">
                    <a16:creationId xmlns:a16="http://schemas.microsoft.com/office/drawing/2014/main" id="{AA7BAD1E-6A8A-3F2E-89E0-45A107694C12}"/>
                  </a:ext>
                </a:extLst>
              </p:cNvPr>
              <p:cNvSpPr>
                <a:spLocks/>
              </p:cNvSpPr>
              <p:nvPr/>
            </p:nvSpPr>
            <p:spPr bwMode="auto">
              <a:xfrm>
                <a:off x="8406" y="7731"/>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24" name="Freeform 263">
                <a:extLst>
                  <a:ext uri="{FF2B5EF4-FFF2-40B4-BE49-F238E27FC236}">
                    <a16:creationId xmlns:a16="http://schemas.microsoft.com/office/drawing/2014/main" id="{E5DDF8C6-11DC-929F-5C2B-E29CB9C04496}"/>
                  </a:ext>
                </a:extLst>
              </p:cNvPr>
              <p:cNvSpPr>
                <a:spLocks/>
              </p:cNvSpPr>
              <p:nvPr/>
            </p:nvSpPr>
            <p:spPr bwMode="auto">
              <a:xfrm>
                <a:off x="8421" y="773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25" name="Freeform 264">
                <a:extLst>
                  <a:ext uri="{FF2B5EF4-FFF2-40B4-BE49-F238E27FC236}">
                    <a16:creationId xmlns:a16="http://schemas.microsoft.com/office/drawing/2014/main" id="{04AFF8C6-EFD1-49DF-EB02-28D1A037537F}"/>
                  </a:ext>
                </a:extLst>
              </p:cNvPr>
              <p:cNvSpPr>
                <a:spLocks/>
              </p:cNvSpPr>
              <p:nvPr/>
            </p:nvSpPr>
            <p:spPr bwMode="auto">
              <a:xfrm>
                <a:off x="8436" y="774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26" name="Freeform 265">
                <a:extLst>
                  <a:ext uri="{FF2B5EF4-FFF2-40B4-BE49-F238E27FC236}">
                    <a16:creationId xmlns:a16="http://schemas.microsoft.com/office/drawing/2014/main" id="{4B967253-8403-7C3D-D19A-EB3DB7AEDDDD}"/>
                  </a:ext>
                </a:extLst>
              </p:cNvPr>
              <p:cNvSpPr>
                <a:spLocks/>
              </p:cNvSpPr>
              <p:nvPr/>
            </p:nvSpPr>
            <p:spPr bwMode="auto">
              <a:xfrm>
                <a:off x="8451" y="775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27" name="Freeform 266">
                <a:extLst>
                  <a:ext uri="{FF2B5EF4-FFF2-40B4-BE49-F238E27FC236}">
                    <a16:creationId xmlns:a16="http://schemas.microsoft.com/office/drawing/2014/main" id="{839BC365-ADCF-297C-2005-25BBB0C804BC}"/>
                  </a:ext>
                </a:extLst>
              </p:cNvPr>
              <p:cNvSpPr>
                <a:spLocks/>
              </p:cNvSpPr>
              <p:nvPr/>
            </p:nvSpPr>
            <p:spPr bwMode="auto">
              <a:xfrm>
                <a:off x="8245" y="765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28" name="Freeform 267">
                <a:extLst>
                  <a:ext uri="{FF2B5EF4-FFF2-40B4-BE49-F238E27FC236}">
                    <a16:creationId xmlns:a16="http://schemas.microsoft.com/office/drawing/2014/main" id="{0E28908F-911C-4381-7A14-B93B53DEA3B2}"/>
                  </a:ext>
                </a:extLst>
              </p:cNvPr>
              <p:cNvSpPr>
                <a:spLocks/>
              </p:cNvSpPr>
              <p:nvPr/>
            </p:nvSpPr>
            <p:spPr bwMode="auto">
              <a:xfrm>
                <a:off x="8260" y="766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29" name="Freeform 268">
                <a:extLst>
                  <a:ext uri="{FF2B5EF4-FFF2-40B4-BE49-F238E27FC236}">
                    <a16:creationId xmlns:a16="http://schemas.microsoft.com/office/drawing/2014/main" id="{1B5D41A4-7818-A024-B392-7C2D8B3E3CF8}"/>
                  </a:ext>
                </a:extLst>
              </p:cNvPr>
              <p:cNvSpPr>
                <a:spLocks/>
              </p:cNvSpPr>
              <p:nvPr/>
            </p:nvSpPr>
            <p:spPr bwMode="auto">
              <a:xfrm>
                <a:off x="8275" y="7676"/>
                <a:ext cx="15" cy="20"/>
              </a:xfrm>
              <a:custGeom>
                <a:avLst/>
                <a:gdLst>
                  <a:gd name="T0" fmla="*/ 0 w 15"/>
                  <a:gd name="T1" fmla="*/ 0 h 20"/>
                  <a:gd name="T2" fmla="*/ 15 w 15"/>
                  <a:gd name="T3" fmla="*/ 5 h 20"/>
                  <a:gd name="T4" fmla="*/ 15 w 15"/>
                  <a:gd name="T5" fmla="*/ 20 h 20"/>
                  <a:gd name="T6" fmla="*/ 0 w 15"/>
                  <a:gd name="T7" fmla="*/ 10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30" name="Freeform 269">
                <a:extLst>
                  <a:ext uri="{FF2B5EF4-FFF2-40B4-BE49-F238E27FC236}">
                    <a16:creationId xmlns:a16="http://schemas.microsoft.com/office/drawing/2014/main" id="{85AEE533-8110-9917-F54F-6B4777B9B795}"/>
                  </a:ext>
                </a:extLst>
              </p:cNvPr>
              <p:cNvSpPr>
                <a:spLocks/>
              </p:cNvSpPr>
              <p:nvPr/>
            </p:nvSpPr>
            <p:spPr bwMode="auto">
              <a:xfrm>
                <a:off x="8290" y="768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31" name="Freeform 270">
                <a:extLst>
                  <a:ext uri="{FF2B5EF4-FFF2-40B4-BE49-F238E27FC236}">
                    <a16:creationId xmlns:a16="http://schemas.microsoft.com/office/drawing/2014/main" id="{EEF3024C-DA13-E12A-7977-96FE0DF322A6}"/>
                  </a:ext>
                </a:extLst>
              </p:cNvPr>
              <p:cNvSpPr>
                <a:spLocks/>
              </p:cNvSpPr>
              <p:nvPr/>
            </p:nvSpPr>
            <p:spPr bwMode="auto">
              <a:xfrm>
                <a:off x="8310" y="7691"/>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32" name="Freeform 271">
                <a:extLst>
                  <a:ext uri="{FF2B5EF4-FFF2-40B4-BE49-F238E27FC236}">
                    <a16:creationId xmlns:a16="http://schemas.microsoft.com/office/drawing/2014/main" id="{71D5743A-E450-834A-40CE-222E12B0DD66}"/>
                  </a:ext>
                </a:extLst>
              </p:cNvPr>
              <p:cNvSpPr>
                <a:spLocks/>
              </p:cNvSpPr>
              <p:nvPr/>
            </p:nvSpPr>
            <p:spPr bwMode="auto">
              <a:xfrm>
                <a:off x="8325" y="7701"/>
                <a:ext cx="10" cy="20"/>
              </a:xfrm>
              <a:custGeom>
                <a:avLst/>
                <a:gdLst>
                  <a:gd name="T0" fmla="*/ 0 w 10"/>
                  <a:gd name="T1" fmla="*/ 0 h 20"/>
                  <a:gd name="T2" fmla="*/ 10 w 10"/>
                  <a:gd name="T3" fmla="*/ 10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10"/>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33" name="Freeform 272">
                <a:extLst>
                  <a:ext uri="{FF2B5EF4-FFF2-40B4-BE49-F238E27FC236}">
                    <a16:creationId xmlns:a16="http://schemas.microsoft.com/office/drawing/2014/main" id="{F6DD0686-B939-C59D-938E-AC03DCDD23F6}"/>
                  </a:ext>
                </a:extLst>
              </p:cNvPr>
              <p:cNvSpPr>
                <a:spLocks/>
              </p:cNvSpPr>
              <p:nvPr/>
            </p:nvSpPr>
            <p:spPr bwMode="auto">
              <a:xfrm>
                <a:off x="8340" y="7711"/>
                <a:ext cx="16" cy="20"/>
              </a:xfrm>
              <a:custGeom>
                <a:avLst/>
                <a:gdLst>
                  <a:gd name="T0" fmla="*/ 0 w 16"/>
                  <a:gd name="T1" fmla="*/ 0 h 20"/>
                  <a:gd name="T2" fmla="*/ 16 w 16"/>
                  <a:gd name="T3" fmla="*/ 5 h 20"/>
                  <a:gd name="T4" fmla="*/ 16 w 16"/>
                  <a:gd name="T5" fmla="*/ 20 h 20"/>
                  <a:gd name="T6" fmla="*/ 0 w 16"/>
                  <a:gd name="T7" fmla="*/ 15 h 20"/>
                  <a:gd name="T8" fmla="*/ 0 w 16"/>
                  <a:gd name="T9" fmla="*/ 0 h 20"/>
                </a:gdLst>
                <a:ahLst/>
                <a:cxnLst>
                  <a:cxn ang="0">
                    <a:pos x="T0" y="T1"/>
                  </a:cxn>
                  <a:cxn ang="0">
                    <a:pos x="T2" y="T3"/>
                  </a:cxn>
                  <a:cxn ang="0">
                    <a:pos x="T4" y="T5"/>
                  </a:cxn>
                  <a:cxn ang="0">
                    <a:pos x="T6" y="T7"/>
                  </a:cxn>
                  <a:cxn ang="0">
                    <a:pos x="T8" y="T9"/>
                  </a:cxn>
                </a:cxnLst>
                <a:rect l="0" t="0" r="r" b="b"/>
                <a:pathLst>
                  <a:path w="16" h="20">
                    <a:moveTo>
                      <a:pt x="0" y="0"/>
                    </a:moveTo>
                    <a:lnTo>
                      <a:pt x="16" y="5"/>
                    </a:lnTo>
                    <a:lnTo>
                      <a:pt x="16"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34" name="Freeform 273">
                <a:extLst>
                  <a:ext uri="{FF2B5EF4-FFF2-40B4-BE49-F238E27FC236}">
                    <a16:creationId xmlns:a16="http://schemas.microsoft.com/office/drawing/2014/main" id="{82C2CD82-80BC-F0C5-8BD6-8A06A82BBF33}"/>
                  </a:ext>
                </a:extLst>
              </p:cNvPr>
              <p:cNvSpPr>
                <a:spLocks/>
              </p:cNvSpPr>
              <p:nvPr/>
            </p:nvSpPr>
            <p:spPr bwMode="auto">
              <a:xfrm>
                <a:off x="8356" y="7721"/>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35" name="Freeform 274">
                <a:extLst>
                  <a:ext uri="{FF2B5EF4-FFF2-40B4-BE49-F238E27FC236}">
                    <a16:creationId xmlns:a16="http://schemas.microsoft.com/office/drawing/2014/main" id="{1A0C0A10-B0EE-5B79-A220-BF5E336D2863}"/>
                  </a:ext>
                </a:extLst>
              </p:cNvPr>
              <p:cNvSpPr>
                <a:spLocks/>
              </p:cNvSpPr>
              <p:nvPr/>
            </p:nvSpPr>
            <p:spPr bwMode="auto">
              <a:xfrm>
                <a:off x="8371" y="7731"/>
                <a:ext cx="15" cy="20"/>
              </a:xfrm>
              <a:custGeom>
                <a:avLst/>
                <a:gdLst>
                  <a:gd name="T0" fmla="*/ 0 w 15"/>
                  <a:gd name="T1" fmla="*/ 0 h 20"/>
                  <a:gd name="T2" fmla="*/ 15 w 15"/>
                  <a:gd name="T3" fmla="*/ 5 h 20"/>
                  <a:gd name="T4" fmla="*/ 15 w 15"/>
                  <a:gd name="T5" fmla="*/ 20 h 20"/>
                  <a:gd name="T6" fmla="*/ 0 w 15"/>
                  <a:gd name="T7" fmla="*/ 10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36" name="Freeform 275">
                <a:extLst>
                  <a:ext uri="{FF2B5EF4-FFF2-40B4-BE49-F238E27FC236}">
                    <a16:creationId xmlns:a16="http://schemas.microsoft.com/office/drawing/2014/main" id="{EB83EE6F-3B0B-E252-CA73-161A7B59BAA8}"/>
                  </a:ext>
                </a:extLst>
              </p:cNvPr>
              <p:cNvSpPr>
                <a:spLocks/>
              </p:cNvSpPr>
              <p:nvPr/>
            </p:nvSpPr>
            <p:spPr bwMode="auto">
              <a:xfrm>
                <a:off x="8391" y="7736"/>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37" name="Freeform 276">
                <a:extLst>
                  <a:ext uri="{FF2B5EF4-FFF2-40B4-BE49-F238E27FC236}">
                    <a16:creationId xmlns:a16="http://schemas.microsoft.com/office/drawing/2014/main" id="{24781C1D-AEE8-41E8-77D3-8F9A816B3D99}"/>
                  </a:ext>
                </a:extLst>
              </p:cNvPr>
              <p:cNvSpPr>
                <a:spLocks/>
              </p:cNvSpPr>
              <p:nvPr/>
            </p:nvSpPr>
            <p:spPr bwMode="auto">
              <a:xfrm>
                <a:off x="8406" y="7746"/>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38" name="Freeform 277">
                <a:extLst>
                  <a:ext uri="{FF2B5EF4-FFF2-40B4-BE49-F238E27FC236}">
                    <a16:creationId xmlns:a16="http://schemas.microsoft.com/office/drawing/2014/main" id="{663DA7E3-8BCA-43BA-35E9-73419BB02250}"/>
                  </a:ext>
                </a:extLst>
              </p:cNvPr>
              <p:cNvSpPr>
                <a:spLocks/>
              </p:cNvSpPr>
              <p:nvPr/>
            </p:nvSpPr>
            <p:spPr bwMode="auto">
              <a:xfrm>
                <a:off x="8421" y="775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39" name="Freeform 278">
                <a:extLst>
                  <a:ext uri="{FF2B5EF4-FFF2-40B4-BE49-F238E27FC236}">
                    <a16:creationId xmlns:a16="http://schemas.microsoft.com/office/drawing/2014/main" id="{2F643FBB-9450-E542-8744-1094F72D02F0}"/>
                  </a:ext>
                </a:extLst>
              </p:cNvPr>
              <p:cNvSpPr>
                <a:spLocks/>
              </p:cNvSpPr>
              <p:nvPr/>
            </p:nvSpPr>
            <p:spPr bwMode="auto">
              <a:xfrm>
                <a:off x="8436" y="776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40" name="Freeform 279">
                <a:extLst>
                  <a:ext uri="{FF2B5EF4-FFF2-40B4-BE49-F238E27FC236}">
                    <a16:creationId xmlns:a16="http://schemas.microsoft.com/office/drawing/2014/main" id="{A4881D90-6ACF-BD88-FACF-0EA49ADE5CEA}"/>
                  </a:ext>
                </a:extLst>
              </p:cNvPr>
              <p:cNvSpPr>
                <a:spLocks/>
              </p:cNvSpPr>
              <p:nvPr/>
            </p:nvSpPr>
            <p:spPr bwMode="auto">
              <a:xfrm>
                <a:off x="8451" y="7776"/>
                <a:ext cx="15" cy="21"/>
              </a:xfrm>
              <a:custGeom>
                <a:avLst/>
                <a:gdLst>
                  <a:gd name="T0" fmla="*/ 0 w 15"/>
                  <a:gd name="T1" fmla="*/ 0 h 21"/>
                  <a:gd name="T2" fmla="*/ 15 w 15"/>
                  <a:gd name="T3" fmla="*/ 5 h 21"/>
                  <a:gd name="T4" fmla="*/ 15 w 15"/>
                  <a:gd name="T5" fmla="*/ 21 h 21"/>
                  <a:gd name="T6" fmla="*/ 0 w 15"/>
                  <a:gd name="T7" fmla="*/ 15 h 21"/>
                  <a:gd name="T8" fmla="*/ 0 w 15"/>
                  <a:gd name="T9" fmla="*/ 0 h 21"/>
                </a:gdLst>
                <a:ahLst/>
                <a:cxnLst>
                  <a:cxn ang="0">
                    <a:pos x="T0" y="T1"/>
                  </a:cxn>
                  <a:cxn ang="0">
                    <a:pos x="T2" y="T3"/>
                  </a:cxn>
                  <a:cxn ang="0">
                    <a:pos x="T4" y="T5"/>
                  </a:cxn>
                  <a:cxn ang="0">
                    <a:pos x="T6" y="T7"/>
                  </a:cxn>
                  <a:cxn ang="0">
                    <a:pos x="T8" y="T9"/>
                  </a:cxn>
                </a:cxnLst>
                <a:rect l="0" t="0" r="r" b="b"/>
                <a:pathLst>
                  <a:path w="15" h="21">
                    <a:moveTo>
                      <a:pt x="0" y="0"/>
                    </a:moveTo>
                    <a:lnTo>
                      <a:pt x="15" y="5"/>
                    </a:lnTo>
                    <a:lnTo>
                      <a:pt x="15" y="21"/>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41" name="Freeform 280">
                <a:extLst>
                  <a:ext uri="{FF2B5EF4-FFF2-40B4-BE49-F238E27FC236}">
                    <a16:creationId xmlns:a16="http://schemas.microsoft.com/office/drawing/2014/main" id="{78769452-2E29-FCCB-FBD3-A1408C5B55F8}"/>
                  </a:ext>
                </a:extLst>
              </p:cNvPr>
              <p:cNvSpPr>
                <a:spLocks/>
              </p:cNvSpPr>
              <p:nvPr/>
            </p:nvSpPr>
            <p:spPr bwMode="auto">
              <a:xfrm>
                <a:off x="8245" y="768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42" name="Freeform 281">
                <a:extLst>
                  <a:ext uri="{FF2B5EF4-FFF2-40B4-BE49-F238E27FC236}">
                    <a16:creationId xmlns:a16="http://schemas.microsoft.com/office/drawing/2014/main" id="{2A603C9F-3C76-298B-3F7C-4E7EABECD76D}"/>
                  </a:ext>
                </a:extLst>
              </p:cNvPr>
              <p:cNvSpPr>
                <a:spLocks/>
              </p:cNvSpPr>
              <p:nvPr/>
            </p:nvSpPr>
            <p:spPr bwMode="auto">
              <a:xfrm>
                <a:off x="8260" y="7696"/>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43" name="Freeform 282">
                <a:extLst>
                  <a:ext uri="{FF2B5EF4-FFF2-40B4-BE49-F238E27FC236}">
                    <a16:creationId xmlns:a16="http://schemas.microsoft.com/office/drawing/2014/main" id="{9A43557C-620B-8082-2146-93631B4156FF}"/>
                  </a:ext>
                </a:extLst>
              </p:cNvPr>
              <p:cNvSpPr>
                <a:spLocks/>
              </p:cNvSpPr>
              <p:nvPr/>
            </p:nvSpPr>
            <p:spPr bwMode="auto">
              <a:xfrm>
                <a:off x="8275" y="770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44" name="Freeform 283">
                <a:extLst>
                  <a:ext uri="{FF2B5EF4-FFF2-40B4-BE49-F238E27FC236}">
                    <a16:creationId xmlns:a16="http://schemas.microsoft.com/office/drawing/2014/main" id="{3AAC082E-B35E-C1DC-B498-46EE684A4143}"/>
                  </a:ext>
                </a:extLst>
              </p:cNvPr>
              <p:cNvSpPr>
                <a:spLocks/>
              </p:cNvSpPr>
              <p:nvPr/>
            </p:nvSpPr>
            <p:spPr bwMode="auto">
              <a:xfrm>
                <a:off x="8290" y="771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45" name="Freeform 284">
                <a:extLst>
                  <a:ext uri="{FF2B5EF4-FFF2-40B4-BE49-F238E27FC236}">
                    <a16:creationId xmlns:a16="http://schemas.microsoft.com/office/drawing/2014/main" id="{626A1E59-DA7A-E1C0-5C6B-F1FC212D0AE6}"/>
                  </a:ext>
                </a:extLst>
              </p:cNvPr>
              <p:cNvSpPr>
                <a:spLocks/>
              </p:cNvSpPr>
              <p:nvPr/>
            </p:nvSpPr>
            <p:spPr bwMode="auto">
              <a:xfrm>
                <a:off x="8310" y="7721"/>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46" name="Freeform 285">
                <a:extLst>
                  <a:ext uri="{FF2B5EF4-FFF2-40B4-BE49-F238E27FC236}">
                    <a16:creationId xmlns:a16="http://schemas.microsoft.com/office/drawing/2014/main" id="{36FF6776-D23B-E4E6-70FA-FA2CE2DB6252}"/>
                  </a:ext>
                </a:extLst>
              </p:cNvPr>
              <p:cNvSpPr>
                <a:spLocks/>
              </p:cNvSpPr>
              <p:nvPr/>
            </p:nvSpPr>
            <p:spPr bwMode="auto">
              <a:xfrm>
                <a:off x="8325" y="7731"/>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47" name="Freeform 286">
                <a:extLst>
                  <a:ext uri="{FF2B5EF4-FFF2-40B4-BE49-F238E27FC236}">
                    <a16:creationId xmlns:a16="http://schemas.microsoft.com/office/drawing/2014/main" id="{B2700B60-4DAD-DDD2-E6C8-A3C79E7D2047}"/>
                  </a:ext>
                </a:extLst>
              </p:cNvPr>
              <p:cNvSpPr>
                <a:spLocks/>
              </p:cNvSpPr>
              <p:nvPr/>
            </p:nvSpPr>
            <p:spPr bwMode="auto">
              <a:xfrm>
                <a:off x="8340" y="7741"/>
                <a:ext cx="16" cy="20"/>
              </a:xfrm>
              <a:custGeom>
                <a:avLst/>
                <a:gdLst>
                  <a:gd name="T0" fmla="*/ 0 w 16"/>
                  <a:gd name="T1" fmla="*/ 0 h 20"/>
                  <a:gd name="T2" fmla="*/ 16 w 16"/>
                  <a:gd name="T3" fmla="*/ 5 h 20"/>
                  <a:gd name="T4" fmla="*/ 16 w 16"/>
                  <a:gd name="T5" fmla="*/ 20 h 20"/>
                  <a:gd name="T6" fmla="*/ 0 w 16"/>
                  <a:gd name="T7" fmla="*/ 15 h 20"/>
                  <a:gd name="T8" fmla="*/ 0 w 16"/>
                  <a:gd name="T9" fmla="*/ 0 h 20"/>
                </a:gdLst>
                <a:ahLst/>
                <a:cxnLst>
                  <a:cxn ang="0">
                    <a:pos x="T0" y="T1"/>
                  </a:cxn>
                  <a:cxn ang="0">
                    <a:pos x="T2" y="T3"/>
                  </a:cxn>
                  <a:cxn ang="0">
                    <a:pos x="T4" y="T5"/>
                  </a:cxn>
                  <a:cxn ang="0">
                    <a:pos x="T6" y="T7"/>
                  </a:cxn>
                  <a:cxn ang="0">
                    <a:pos x="T8" y="T9"/>
                  </a:cxn>
                </a:cxnLst>
                <a:rect l="0" t="0" r="r" b="b"/>
                <a:pathLst>
                  <a:path w="16" h="20">
                    <a:moveTo>
                      <a:pt x="0" y="0"/>
                    </a:moveTo>
                    <a:lnTo>
                      <a:pt x="16" y="5"/>
                    </a:lnTo>
                    <a:lnTo>
                      <a:pt x="16"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48" name="Freeform 287">
                <a:extLst>
                  <a:ext uri="{FF2B5EF4-FFF2-40B4-BE49-F238E27FC236}">
                    <a16:creationId xmlns:a16="http://schemas.microsoft.com/office/drawing/2014/main" id="{5EEE5469-EB6E-5ACD-6F68-D596DB3455F3}"/>
                  </a:ext>
                </a:extLst>
              </p:cNvPr>
              <p:cNvSpPr>
                <a:spLocks/>
              </p:cNvSpPr>
              <p:nvPr/>
            </p:nvSpPr>
            <p:spPr bwMode="auto">
              <a:xfrm>
                <a:off x="8356" y="7751"/>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49" name="Freeform 288">
                <a:extLst>
                  <a:ext uri="{FF2B5EF4-FFF2-40B4-BE49-F238E27FC236}">
                    <a16:creationId xmlns:a16="http://schemas.microsoft.com/office/drawing/2014/main" id="{021F2794-31D7-012F-3CF2-7F5B23B5C8B3}"/>
                  </a:ext>
                </a:extLst>
              </p:cNvPr>
              <p:cNvSpPr>
                <a:spLocks/>
              </p:cNvSpPr>
              <p:nvPr/>
            </p:nvSpPr>
            <p:spPr bwMode="auto">
              <a:xfrm>
                <a:off x="8371" y="775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50" name="Freeform 289">
                <a:extLst>
                  <a:ext uri="{FF2B5EF4-FFF2-40B4-BE49-F238E27FC236}">
                    <a16:creationId xmlns:a16="http://schemas.microsoft.com/office/drawing/2014/main" id="{1858F367-8E4B-5763-D5B3-4C3DC736A9FD}"/>
                  </a:ext>
                </a:extLst>
              </p:cNvPr>
              <p:cNvSpPr>
                <a:spLocks/>
              </p:cNvSpPr>
              <p:nvPr/>
            </p:nvSpPr>
            <p:spPr bwMode="auto">
              <a:xfrm>
                <a:off x="8391" y="7766"/>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51" name="Freeform 290">
                <a:extLst>
                  <a:ext uri="{FF2B5EF4-FFF2-40B4-BE49-F238E27FC236}">
                    <a16:creationId xmlns:a16="http://schemas.microsoft.com/office/drawing/2014/main" id="{8DBB524B-2CD6-FB67-05F7-911A2797A3BD}"/>
                  </a:ext>
                </a:extLst>
              </p:cNvPr>
              <p:cNvSpPr>
                <a:spLocks/>
              </p:cNvSpPr>
              <p:nvPr/>
            </p:nvSpPr>
            <p:spPr bwMode="auto">
              <a:xfrm>
                <a:off x="8406" y="7776"/>
                <a:ext cx="10" cy="26"/>
              </a:xfrm>
              <a:custGeom>
                <a:avLst/>
                <a:gdLst>
                  <a:gd name="T0" fmla="*/ 0 w 10"/>
                  <a:gd name="T1" fmla="*/ 0 h 26"/>
                  <a:gd name="T2" fmla="*/ 10 w 10"/>
                  <a:gd name="T3" fmla="*/ 10 h 26"/>
                  <a:gd name="T4" fmla="*/ 10 w 10"/>
                  <a:gd name="T5" fmla="*/ 26 h 26"/>
                  <a:gd name="T6" fmla="*/ 0 w 10"/>
                  <a:gd name="T7" fmla="*/ 15 h 26"/>
                  <a:gd name="T8" fmla="*/ 0 w 10"/>
                  <a:gd name="T9" fmla="*/ 0 h 26"/>
                </a:gdLst>
                <a:ahLst/>
                <a:cxnLst>
                  <a:cxn ang="0">
                    <a:pos x="T0" y="T1"/>
                  </a:cxn>
                  <a:cxn ang="0">
                    <a:pos x="T2" y="T3"/>
                  </a:cxn>
                  <a:cxn ang="0">
                    <a:pos x="T4" y="T5"/>
                  </a:cxn>
                  <a:cxn ang="0">
                    <a:pos x="T6" y="T7"/>
                  </a:cxn>
                  <a:cxn ang="0">
                    <a:pos x="T8" y="T9"/>
                  </a:cxn>
                </a:cxnLst>
                <a:rect l="0" t="0" r="r" b="b"/>
                <a:pathLst>
                  <a:path w="10" h="26">
                    <a:moveTo>
                      <a:pt x="0" y="0"/>
                    </a:moveTo>
                    <a:lnTo>
                      <a:pt x="10" y="10"/>
                    </a:lnTo>
                    <a:lnTo>
                      <a:pt x="10" y="26"/>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52" name="Freeform 291">
                <a:extLst>
                  <a:ext uri="{FF2B5EF4-FFF2-40B4-BE49-F238E27FC236}">
                    <a16:creationId xmlns:a16="http://schemas.microsoft.com/office/drawing/2014/main" id="{31436A89-DB77-7BF2-D006-69B820788339}"/>
                  </a:ext>
                </a:extLst>
              </p:cNvPr>
              <p:cNvSpPr>
                <a:spLocks/>
              </p:cNvSpPr>
              <p:nvPr/>
            </p:nvSpPr>
            <p:spPr bwMode="auto">
              <a:xfrm>
                <a:off x="8421" y="7786"/>
                <a:ext cx="15" cy="21"/>
              </a:xfrm>
              <a:custGeom>
                <a:avLst/>
                <a:gdLst>
                  <a:gd name="T0" fmla="*/ 0 w 15"/>
                  <a:gd name="T1" fmla="*/ 0 h 21"/>
                  <a:gd name="T2" fmla="*/ 15 w 15"/>
                  <a:gd name="T3" fmla="*/ 5 h 21"/>
                  <a:gd name="T4" fmla="*/ 15 w 15"/>
                  <a:gd name="T5" fmla="*/ 21 h 21"/>
                  <a:gd name="T6" fmla="*/ 0 w 15"/>
                  <a:gd name="T7" fmla="*/ 16 h 21"/>
                  <a:gd name="T8" fmla="*/ 0 w 15"/>
                  <a:gd name="T9" fmla="*/ 0 h 21"/>
                </a:gdLst>
                <a:ahLst/>
                <a:cxnLst>
                  <a:cxn ang="0">
                    <a:pos x="T0" y="T1"/>
                  </a:cxn>
                  <a:cxn ang="0">
                    <a:pos x="T2" y="T3"/>
                  </a:cxn>
                  <a:cxn ang="0">
                    <a:pos x="T4" y="T5"/>
                  </a:cxn>
                  <a:cxn ang="0">
                    <a:pos x="T6" y="T7"/>
                  </a:cxn>
                  <a:cxn ang="0">
                    <a:pos x="T8" y="T9"/>
                  </a:cxn>
                </a:cxnLst>
                <a:rect l="0" t="0" r="r" b="b"/>
                <a:pathLst>
                  <a:path w="15" h="21">
                    <a:moveTo>
                      <a:pt x="0" y="0"/>
                    </a:moveTo>
                    <a:lnTo>
                      <a:pt x="15" y="5"/>
                    </a:lnTo>
                    <a:lnTo>
                      <a:pt x="15" y="21"/>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53" name="Freeform 292">
                <a:extLst>
                  <a:ext uri="{FF2B5EF4-FFF2-40B4-BE49-F238E27FC236}">
                    <a16:creationId xmlns:a16="http://schemas.microsoft.com/office/drawing/2014/main" id="{B60E7CFF-4583-6375-6172-62EC3194EF38}"/>
                  </a:ext>
                </a:extLst>
              </p:cNvPr>
              <p:cNvSpPr>
                <a:spLocks/>
              </p:cNvSpPr>
              <p:nvPr/>
            </p:nvSpPr>
            <p:spPr bwMode="auto">
              <a:xfrm>
                <a:off x="8436" y="7797"/>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54" name="Freeform 293">
                <a:extLst>
                  <a:ext uri="{FF2B5EF4-FFF2-40B4-BE49-F238E27FC236}">
                    <a16:creationId xmlns:a16="http://schemas.microsoft.com/office/drawing/2014/main" id="{61A8BC45-0978-2E46-1BF8-7D475747B1B0}"/>
                  </a:ext>
                </a:extLst>
              </p:cNvPr>
              <p:cNvSpPr>
                <a:spLocks/>
              </p:cNvSpPr>
              <p:nvPr/>
            </p:nvSpPr>
            <p:spPr bwMode="auto">
              <a:xfrm>
                <a:off x="8451" y="7807"/>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55" name="Freeform 294">
                <a:extLst>
                  <a:ext uri="{FF2B5EF4-FFF2-40B4-BE49-F238E27FC236}">
                    <a16:creationId xmlns:a16="http://schemas.microsoft.com/office/drawing/2014/main" id="{11A3A4D9-3BDA-5807-FF39-3C599238EF14}"/>
                  </a:ext>
                </a:extLst>
              </p:cNvPr>
              <p:cNvSpPr>
                <a:spLocks/>
              </p:cNvSpPr>
              <p:nvPr/>
            </p:nvSpPr>
            <p:spPr bwMode="auto">
              <a:xfrm>
                <a:off x="8245" y="770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56" name="Freeform 295">
                <a:extLst>
                  <a:ext uri="{FF2B5EF4-FFF2-40B4-BE49-F238E27FC236}">
                    <a16:creationId xmlns:a16="http://schemas.microsoft.com/office/drawing/2014/main" id="{FFCE43A2-F020-D04C-FE64-C548CE51B2D9}"/>
                  </a:ext>
                </a:extLst>
              </p:cNvPr>
              <p:cNvSpPr>
                <a:spLocks/>
              </p:cNvSpPr>
              <p:nvPr/>
            </p:nvSpPr>
            <p:spPr bwMode="auto">
              <a:xfrm>
                <a:off x="8260" y="771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57" name="Freeform 296">
                <a:extLst>
                  <a:ext uri="{FF2B5EF4-FFF2-40B4-BE49-F238E27FC236}">
                    <a16:creationId xmlns:a16="http://schemas.microsoft.com/office/drawing/2014/main" id="{CFE2C071-0B6E-E05B-30D0-321E3C2F6FDB}"/>
                  </a:ext>
                </a:extLst>
              </p:cNvPr>
              <p:cNvSpPr>
                <a:spLocks/>
              </p:cNvSpPr>
              <p:nvPr/>
            </p:nvSpPr>
            <p:spPr bwMode="auto">
              <a:xfrm>
                <a:off x="8275" y="7721"/>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58" name="Freeform 297">
                <a:extLst>
                  <a:ext uri="{FF2B5EF4-FFF2-40B4-BE49-F238E27FC236}">
                    <a16:creationId xmlns:a16="http://schemas.microsoft.com/office/drawing/2014/main" id="{7C755730-E69D-6E5D-4938-DE2286C0047F}"/>
                  </a:ext>
                </a:extLst>
              </p:cNvPr>
              <p:cNvSpPr>
                <a:spLocks/>
              </p:cNvSpPr>
              <p:nvPr/>
            </p:nvSpPr>
            <p:spPr bwMode="auto">
              <a:xfrm>
                <a:off x="8290" y="7731"/>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59" name="Freeform 298">
                <a:extLst>
                  <a:ext uri="{FF2B5EF4-FFF2-40B4-BE49-F238E27FC236}">
                    <a16:creationId xmlns:a16="http://schemas.microsoft.com/office/drawing/2014/main" id="{C95C2373-B053-2051-1DDE-A72F7C8A42A5}"/>
                  </a:ext>
                </a:extLst>
              </p:cNvPr>
              <p:cNvSpPr>
                <a:spLocks/>
              </p:cNvSpPr>
              <p:nvPr/>
            </p:nvSpPr>
            <p:spPr bwMode="auto">
              <a:xfrm>
                <a:off x="8310" y="7741"/>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60" name="Freeform 299">
                <a:extLst>
                  <a:ext uri="{FF2B5EF4-FFF2-40B4-BE49-F238E27FC236}">
                    <a16:creationId xmlns:a16="http://schemas.microsoft.com/office/drawing/2014/main" id="{D119D069-C11C-4EDB-897C-F7B3C9D0869F}"/>
                  </a:ext>
                </a:extLst>
              </p:cNvPr>
              <p:cNvSpPr>
                <a:spLocks/>
              </p:cNvSpPr>
              <p:nvPr/>
            </p:nvSpPr>
            <p:spPr bwMode="auto">
              <a:xfrm>
                <a:off x="8325" y="7751"/>
                <a:ext cx="10" cy="20"/>
              </a:xfrm>
              <a:custGeom>
                <a:avLst/>
                <a:gdLst>
                  <a:gd name="T0" fmla="*/ 0 w 10"/>
                  <a:gd name="T1" fmla="*/ 0 h 20"/>
                  <a:gd name="T2" fmla="*/ 10 w 10"/>
                  <a:gd name="T3" fmla="*/ 5 h 20"/>
                  <a:gd name="T4" fmla="*/ 10 w 10"/>
                  <a:gd name="T5" fmla="*/ 20 h 20"/>
                  <a:gd name="T6" fmla="*/ 0 w 10"/>
                  <a:gd name="T7" fmla="*/ 10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61" name="Freeform 300">
                <a:extLst>
                  <a:ext uri="{FF2B5EF4-FFF2-40B4-BE49-F238E27FC236}">
                    <a16:creationId xmlns:a16="http://schemas.microsoft.com/office/drawing/2014/main" id="{A62C4AF5-8BBB-32C3-EF21-4CEFC248B55C}"/>
                  </a:ext>
                </a:extLst>
              </p:cNvPr>
              <p:cNvSpPr>
                <a:spLocks/>
              </p:cNvSpPr>
              <p:nvPr/>
            </p:nvSpPr>
            <p:spPr bwMode="auto">
              <a:xfrm>
                <a:off x="8340" y="7756"/>
                <a:ext cx="16" cy="25"/>
              </a:xfrm>
              <a:custGeom>
                <a:avLst/>
                <a:gdLst>
                  <a:gd name="T0" fmla="*/ 0 w 16"/>
                  <a:gd name="T1" fmla="*/ 0 h 25"/>
                  <a:gd name="T2" fmla="*/ 16 w 16"/>
                  <a:gd name="T3" fmla="*/ 10 h 25"/>
                  <a:gd name="T4" fmla="*/ 16 w 16"/>
                  <a:gd name="T5" fmla="*/ 25 h 25"/>
                  <a:gd name="T6" fmla="*/ 0 w 16"/>
                  <a:gd name="T7" fmla="*/ 15 h 25"/>
                  <a:gd name="T8" fmla="*/ 0 w 16"/>
                  <a:gd name="T9" fmla="*/ 0 h 25"/>
                </a:gdLst>
                <a:ahLst/>
                <a:cxnLst>
                  <a:cxn ang="0">
                    <a:pos x="T0" y="T1"/>
                  </a:cxn>
                  <a:cxn ang="0">
                    <a:pos x="T2" y="T3"/>
                  </a:cxn>
                  <a:cxn ang="0">
                    <a:pos x="T4" y="T5"/>
                  </a:cxn>
                  <a:cxn ang="0">
                    <a:pos x="T6" y="T7"/>
                  </a:cxn>
                  <a:cxn ang="0">
                    <a:pos x="T8" y="T9"/>
                  </a:cxn>
                </a:cxnLst>
                <a:rect l="0" t="0" r="r" b="b"/>
                <a:pathLst>
                  <a:path w="16" h="25">
                    <a:moveTo>
                      <a:pt x="0" y="0"/>
                    </a:moveTo>
                    <a:lnTo>
                      <a:pt x="16" y="10"/>
                    </a:lnTo>
                    <a:lnTo>
                      <a:pt x="16"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62" name="Freeform 301">
                <a:extLst>
                  <a:ext uri="{FF2B5EF4-FFF2-40B4-BE49-F238E27FC236}">
                    <a16:creationId xmlns:a16="http://schemas.microsoft.com/office/drawing/2014/main" id="{CBF7A240-1E8C-5D05-96C6-D09DD5C4DEA3}"/>
                  </a:ext>
                </a:extLst>
              </p:cNvPr>
              <p:cNvSpPr>
                <a:spLocks/>
              </p:cNvSpPr>
              <p:nvPr/>
            </p:nvSpPr>
            <p:spPr bwMode="auto">
              <a:xfrm>
                <a:off x="8356" y="776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63" name="Freeform 302">
                <a:extLst>
                  <a:ext uri="{FF2B5EF4-FFF2-40B4-BE49-F238E27FC236}">
                    <a16:creationId xmlns:a16="http://schemas.microsoft.com/office/drawing/2014/main" id="{8C36D70D-0105-C761-EFEE-1E5FEB934687}"/>
                  </a:ext>
                </a:extLst>
              </p:cNvPr>
              <p:cNvSpPr>
                <a:spLocks/>
              </p:cNvSpPr>
              <p:nvPr/>
            </p:nvSpPr>
            <p:spPr bwMode="auto">
              <a:xfrm>
                <a:off x="8371" y="7776"/>
                <a:ext cx="15" cy="26"/>
              </a:xfrm>
              <a:custGeom>
                <a:avLst/>
                <a:gdLst>
                  <a:gd name="T0" fmla="*/ 0 w 15"/>
                  <a:gd name="T1" fmla="*/ 0 h 26"/>
                  <a:gd name="T2" fmla="*/ 15 w 15"/>
                  <a:gd name="T3" fmla="*/ 10 h 26"/>
                  <a:gd name="T4" fmla="*/ 15 w 15"/>
                  <a:gd name="T5" fmla="*/ 26 h 26"/>
                  <a:gd name="T6" fmla="*/ 0 w 15"/>
                  <a:gd name="T7" fmla="*/ 15 h 26"/>
                  <a:gd name="T8" fmla="*/ 0 w 15"/>
                  <a:gd name="T9" fmla="*/ 0 h 26"/>
                </a:gdLst>
                <a:ahLst/>
                <a:cxnLst>
                  <a:cxn ang="0">
                    <a:pos x="T0" y="T1"/>
                  </a:cxn>
                  <a:cxn ang="0">
                    <a:pos x="T2" y="T3"/>
                  </a:cxn>
                  <a:cxn ang="0">
                    <a:pos x="T4" y="T5"/>
                  </a:cxn>
                  <a:cxn ang="0">
                    <a:pos x="T6" y="T7"/>
                  </a:cxn>
                  <a:cxn ang="0">
                    <a:pos x="T8" y="T9"/>
                  </a:cxn>
                </a:cxnLst>
                <a:rect l="0" t="0" r="r" b="b"/>
                <a:pathLst>
                  <a:path w="15" h="26">
                    <a:moveTo>
                      <a:pt x="0" y="0"/>
                    </a:moveTo>
                    <a:lnTo>
                      <a:pt x="15" y="10"/>
                    </a:lnTo>
                    <a:lnTo>
                      <a:pt x="15" y="26"/>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64" name="Freeform 303">
                <a:extLst>
                  <a:ext uri="{FF2B5EF4-FFF2-40B4-BE49-F238E27FC236}">
                    <a16:creationId xmlns:a16="http://schemas.microsoft.com/office/drawing/2014/main" id="{FD4D66DC-9766-7160-08BA-69A809CEEB7F}"/>
                  </a:ext>
                </a:extLst>
              </p:cNvPr>
              <p:cNvSpPr>
                <a:spLocks/>
              </p:cNvSpPr>
              <p:nvPr/>
            </p:nvSpPr>
            <p:spPr bwMode="auto">
              <a:xfrm>
                <a:off x="8391" y="7786"/>
                <a:ext cx="10" cy="21"/>
              </a:xfrm>
              <a:custGeom>
                <a:avLst/>
                <a:gdLst>
                  <a:gd name="T0" fmla="*/ 0 w 10"/>
                  <a:gd name="T1" fmla="*/ 0 h 21"/>
                  <a:gd name="T2" fmla="*/ 10 w 10"/>
                  <a:gd name="T3" fmla="*/ 5 h 21"/>
                  <a:gd name="T4" fmla="*/ 10 w 10"/>
                  <a:gd name="T5" fmla="*/ 21 h 21"/>
                  <a:gd name="T6" fmla="*/ 0 w 10"/>
                  <a:gd name="T7" fmla="*/ 16 h 21"/>
                  <a:gd name="T8" fmla="*/ 0 w 10"/>
                  <a:gd name="T9" fmla="*/ 0 h 21"/>
                </a:gdLst>
                <a:ahLst/>
                <a:cxnLst>
                  <a:cxn ang="0">
                    <a:pos x="T0" y="T1"/>
                  </a:cxn>
                  <a:cxn ang="0">
                    <a:pos x="T2" y="T3"/>
                  </a:cxn>
                  <a:cxn ang="0">
                    <a:pos x="T4" y="T5"/>
                  </a:cxn>
                  <a:cxn ang="0">
                    <a:pos x="T6" y="T7"/>
                  </a:cxn>
                  <a:cxn ang="0">
                    <a:pos x="T8" y="T9"/>
                  </a:cxn>
                </a:cxnLst>
                <a:rect l="0" t="0" r="r" b="b"/>
                <a:pathLst>
                  <a:path w="10" h="21">
                    <a:moveTo>
                      <a:pt x="0" y="0"/>
                    </a:moveTo>
                    <a:lnTo>
                      <a:pt x="10" y="5"/>
                    </a:lnTo>
                    <a:lnTo>
                      <a:pt x="10" y="21"/>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65" name="Freeform 304">
                <a:extLst>
                  <a:ext uri="{FF2B5EF4-FFF2-40B4-BE49-F238E27FC236}">
                    <a16:creationId xmlns:a16="http://schemas.microsoft.com/office/drawing/2014/main" id="{42039693-B39C-72A5-950F-9DFA762E2C34}"/>
                  </a:ext>
                </a:extLst>
              </p:cNvPr>
              <p:cNvSpPr>
                <a:spLocks/>
              </p:cNvSpPr>
              <p:nvPr/>
            </p:nvSpPr>
            <p:spPr bwMode="auto">
              <a:xfrm>
                <a:off x="8406" y="7797"/>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66" name="Freeform 305">
                <a:extLst>
                  <a:ext uri="{FF2B5EF4-FFF2-40B4-BE49-F238E27FC236}">
                    <a16:creationId xmlns:a16="http://schemas.microsoft.com/office/drawing/2014/main" id="{ABAB18CF-D28B-8EDB-2CF1-4ED116F03810}"/>
                  </a:ext>
                </a:extLst>
              </p:cNvPr>
              <p:cNvSpPr>
                <a:spLocks/>
              </p:cNvSpPr>
              <p:nvPr/>
            </p:nvSpPr>
            <p:spPr bwMode="auto">
              <a:xfrm>
                <a:off x="8421" y="7807"/>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67" name="Freeform 306">
                <a:extLst>
                  <a:ext uri="{FF2B5EF4-FFF2-40B4-BE49-F238E27FC236}">
                    <a16:creationId xmlns:a16="http://schemas.microsoft.com/office/drawing/2014/main" id="{0E71CF2D-A86D-D4D7-AA77-29DF97BF93B2}"/>
                  </a:ext>
                </a:extLst>
              </p:cNvPr>
              <p:cNvSpPr>
                <a:spLocks/>
              </p:cNvSpPr>
              <p:nvPr/>
            </p:nvSpPr>
            <p:spPr bwMode="auto">
              <a:xfrm>
                <a:off x="8436" y="7812"/>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68" name="Freeform 307">
                <a:extLst>
                  <a:ext uri="{FF2B5EF4-FFF2-40B4-BE49-F238E27FC236}">
                    <a16:creationId xmlns:a16="http://schemas.microsoft.com/office/drawing/2014/main" id="{C9BB9CD7-BCFC-5BB5-5BB5-9DEC2CEFAA45}"/>
                  </a:ext>
                </a:extLst>
              </p:cNvPr>
              <p:cNvSpPr>
                <a:spLocks/>
              </p:cNvSpPr>
              <p:nvPr/>
            </p:nvSpPr>
            <p:spPr bwMode="auto">
              <a:xfrm>
                <a:off x="8451" y="7822"/>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69" name="Freeform 308">
                <a:extLst>
                  <a:ext uri="{FF2B5EF4-FFF2-40B4-BE49-F238E27FC236}">
                    <a16:creationId xmlns:a16="http://schemas.microsoft.com/office/drawing/2014/main" id="{940CAC73-DE0B-AE27-4FD3-C8BCCA325036}"/>
                  </a:ext>
                </a:extLst>
              </p:cNvPr>
              <p:cNvSpPr>
                <a:spLocks/>
              </p:cNvSpPr>
              <p:nvPr/>
            </p:nvSpPr>
            <p:spPr bwMode="auto">
              <a:xfrm>
                <a:off x="8245" y="7721"/>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70" name="Freeform 309">
                <a:extLst>
                  <a:ext uri="{FF2B5EF4-FFF2-40B4-BE49-F238E27FC236}">
                    <a16:creationId xmlns:a16="http://schemas.microsoft.com/office/drawing/2014/main" id="{4C248412-8E4F-3C80-7BBD-02E67C7E0468}"/>
                  </a:ext>
                </a:extLst>
              </p:cNvPr>
              <p:cNvSpPr>
                <a:spLocks/>
              </p:cNvSpPr>
              <p:nvPr/>
            </p:nvSpPr>
            <p:spPr bwMode="auto">
              <a:xfrm>
                <a:off x="8260" y="7731"/>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71" name="Freeform 310">
                <a:extLst>
                  <a:ext uri="{FF2B5EF4-FFF2-40B4-BE49-F238E27FC236}">
                    <a16:creationId xmlns:a16="http://schemas.microsoft.com/office/drawing/2014/main" id="{6283FEA0-4A99-464B-746E-8F411151FB70}"/>
                  </a:ext>
                </a:extLst>
              </p:cNvPr>
              <p:cNvSpPr>
                <a:spLocks/>
              </p:cNvSpPr>
              <p:nvPr/>
            </p:nvSpPr>
            <p:spPr bwMode="auto">
              <a:xfrm>
                <a:off x="8275" y="7741"/>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72" name="Freeform 311">
                <a:extLst>
                  <a:ext uri="{FF2B5EF4-FFF2-40B4-BE49-F238E27FC236}">
                    <a16:creationId xmlns:a16="http://schemas.microsoft.com/office/drawing/2014/main" id="{3BDB8361-2794-C268-C189-CD744DE58BD1}"/>
                  </a:ext>
                </a:extLst>
              </p:cNvPr>
              <p:cNvSpPr>
                <a:spLocks/>
              </p:cNvSpPr>
              <p:nvPr/>
            </p:nvSpPr>
            <p:spPr bwMode="auto">
              <a:xfrm>
                <a:off x="8290" y="774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73" name="Freeform 312">
                <a:extLst>
                  <a:ext uri="{FF2B5EF4-FFF2-40B4-BE49-F238E27FC236}">
                    <a16:creationId xmlns:a16="http://schemas.microsoft.com/office/drawing/2014/main" id="{2C568EFB-EA70-4939-28EE-FA95E08AA545}"/>
                  </a:ext>
                </a:extLst>
              </p:cNvPr>
              <p:cNvSpPr>
                <a:spLocks/>
              </p:cNvSpPr>
              <p:nvPr/>
            </p:nvSpPr>
            <p:spPr bwMode="auto">
              <a:xfrm>
                <a:off x="8310" y="7756"/>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74" name="Freeform 313">
                <a:extLst>
                  <a:ext uri="{FF2B5EF4-FFF2-40B4-BE49-F238E27FC236}">
                    <a16:creationId xmlns:a16="http://schemas.microsoft.com/office/drawing/2014/main" id="{25876C0C-3863-FC93-6045-779AEEB7925A}"/>
                  </a:ext>
                </a:extLst>
              </p:cNvPr>
              <p:cNvSpPr>
                <a:spLocks/>
              </p:cNvSpPr>
              <p:nvPr/>
            </p:nvSpPr>
            <p:spPr bwMode="auto">
              <a:xfrm>
                <a:off x="8325" y="7766"/>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75" name="Freeform 314">
                <a:extLst>
                  <a:ext uri="{FF2B5EF4-FFF2-40B4-BE49-F238E27FC236}">
                    <a16:creationId xmlns:a16="http://schemas.microsoft.com/office/drawing/2014/main" id="{79DA6990-FB98-3DE1-541E-F99AF6E53FBD}"/>
                  </a:ext>
                </a:extLst>
              </p:cNvPr>
              <p:cNvSpPr>
                <a:spLocks/>
              </p:cNvSpPr>
              <p:nvPr/>
            </p:nvSpPr>
            <p:spPr bwMode="auto">
              <a:xfrm>
                <a:off x="8340" y="7776"/>
                <a:ext cx="16" cy="21"/>
              </a:xfrm>
              <a:custGeom>
                <a:avLst/>
                <a:gdLst>
                  <a:gd name="T0" fmla="*/ 0 w 16"/>
                  <a:gd name="T1" fmla="*/ 0 h 21"/>
                  <a:gd name="T2" fmla="*/ 16 w 16"/>
                  <a:gd name="T3" fmla="*/ 5 h 21"/>
                  <a:gd name="T4" fmla="*/ 16 w 16"/>
                  <a:gd name="T5" fmla="*/ 21 h 21"/>
                  <a:gd name="T6" fmla="*/ 0 w 16"/>
                  <a:gd name="T7" fmla="*/ 15 h 21"/>
                  <a:gd name="T8" fmla="*/ 0 w 16"/>
                  <a:gd name="T9" fmla="*/ 0 h 21"/>
                </a:gdLst>
                <a:ahLst/>
                <a:cxnLst>
                  <a:cxn ang="0">
                    <a:pos x="T0" y="T1"/>
                  </a:cxn>
                  <a:cxn ang="0">
                    <a:pos x="T2" y="T3"/>
                  </a:cxn>
                  <a:cxn ang="0">
                    <a:pos x="T4" y="T5"/>
                  </a:cxn>
                  <a:cxn ang="0">
                    <a:pos x="T6" y="T7"/>
                  </a:cxn>
                  <a:cxn ang="0">
                    <a:pos x="T8" y="T9"/>
                  </a:cxn>
                </a:cxnLst>
                <a:rect l="0" t="0" r="r" b="b"/>
                <a:pathLst>
                  <a:path w="16" h="21">
                    <a:moveTo>
                      <a:pt x="0" y="0"/>
                    </a:moveTo>
                    <a:lnTo>
                      <a:pt x="16" y="5"/>
                    </a:lnTo>
                    <a:lnTo>
                      <a:pt x="16" y="21"/>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76" name="Freeform 315">
                <a:extLst>
                  <a:ext uri="{FF2B5EF4-FFF2-40B4-BE49-F238E27FC236}">
                    <a16:creationId xmlns:a16="http://schemas.microsoft.com/office/drawing/2014/main" id="{1F5989A1-B85B-E5D4-5FAD-B5982A5C7204}"/>
                  </a:ext>
                </a:extLst>
              </p:cNvPr>
              <p:cNvSpPr>
                <a:spLocks/>
              </p:cNvSpPr>
              <p:nvPr/>
            </p:nvSpPr>
            <p:spPr bwMode="auto">
              <a:xfrm>
                <a:off x="8356" y="7786"/>
                <a:ext cx="15" cy="21"/>
              </a:xfrm>
              <a:custGeom>
                <a:avLst/>
                <a:gdLst>
                  <a:gd name="T0" fmla="*/ 0 w 15"/>
                  <a:gd name="T1" fmla="*/ 0 h 21"/>
                  <a:gd name="T2" fmla="*/ 15 w 15"/>
                  <a:gd name="T3" fmla="*/ 5 h 21"/>
                  <a:gd name="T4" fmla="*/ 15 w 15"/>
                  <a:gd name="T5" fmla="*/ 21 h 21"/>
                  <a:gd name="T6" fmla="*/ 0 w 15"/>
                  <a:gd name="T7" fmla="*/ 16 h 21"/>
                  <a:gd name="T8" fmla="*/ 0 w 15"/>
                  <a:gd name="T9" fmla="*/ 0 h 21"/>
                </a:gdLst>
                <a:ahLst/>
                <a:cxnLst>
                  <a:cxn ang="0">
                    <a:pos x="T0" y="T1"/>
                  </a:cxn>
                  <a:cxn ang="0">
                    <a:pos x="T2" y="T3"/>
                  </a:cxn>
                  <a:cxn ang="0">
                    <a:pos x="T4" y="T5"/>
                  </a:cxn>
                  <a:cxn ang="0">
                    <a:pos x="T6" y="T7"/>
                  </a:cxn>
                  <a:cxn ang="0">
                    <a:pos x="T8" y="T9"/>
                  </a:cxn>
                </a:cxnLst>
                <a:rect l="0" t="0" r="r" b="b"/>
                <a:pathLst>
                  <a:path w="15" h="21">
                    <a:moveTo>
                      <a:pt x="0" y="0"/>
                    </a:moveTo>
                    <a:lnTo>
                      <a:pt x="15" y="5"/>
                    </a:lnTo>
                    <a:lnTo>
                      <a:pt x="15" y="21"/>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77" name="Freeform 316">
                <a:extLst>
                  <a:ext uri="{FF2B5EF4-FFF2-40B4-BE49-F238E27FC236}">
                    <a16:creationId xmlns:a16="http://schemas.microsoft.com/office/drawing/2014/main" id="{EC156E7D-AFCC-7EEC-A6A2-F5287C091B86}"/>
                  </a:ext>
                </a:extLst>
              </p:cNvPr>
              <p:cNvSpPr>
                <a:spLocks/>
              </p:cNvSpPr>
              <p:nvPr/>
            </p:nvSpPr>
            <p:spPr bwMode="auto">
              <a:xfrm>
                <a:off x="8371" y="7797"/>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78" name="Freeform 317">
                <a:extLst>
                  <a:ext uri="{FF2B5EF4-FFF2-40B4-BE49-F238E27FC236}">
                    <a16:creationId xmlns:a16="http://schemas.microsoft.com/office/drawing/2014/main" id="{FC845227-FF35-681D-C9D4-1682B6752E59}"/>
                  </a:ext>
                </a:extLst>
              </p:cNvPr>
              <p:cNvSpPr>
                <a:spLocks/>
              </p:cNvSpPr>
              <p:nvPr/>
            </p:nvSpPr>
            <p:spPr bwMode="auto">
              <a:xfrm>
                <a:off x="8391" y="7802"/>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79" name="Freeform 318">
                <a:extLst>
                  <a:ext uri="{FF2B5EF4-FFF2-40B4-BE49-F238E27FC236}">
                    <a16:creationId xmlns:a16="http://schemas.microsoft.com/office/drawing/2014/main" id="{6AB0708B-76E1-D0F3-9E07-35DCD905D7DE}"/>
                  </a:ext>
                </a:extLst>
              </p:cNvPr>
              <p:cNvSpPr>
                <a:spLocks/>
              </p:cNvSpPr>
              <p:nvPr/>
            </p:nvSpPr>
            <p:spPr bwMode="auto">
              <a:xfrm>
                <a:off x="8406" y="7812"/>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80" name="Freeform 319">
                <a:extLst>
                  <a:ext uri="{FF2B5EF4-FFF2-40B4-BE49-F238E27FC236}">
                    <a16:creationId xmlns:a16="http://schemas.microsoft.com/office/drawing/2014/main" id="{0B6401F0-9BD2-9994-A666-41D94C3814E8}"/>
                  </a:ext>
                </a:extLst>
              </p:cNvPr>
              <p:cNvSpPr>
                <a:spLocks/>
              </p:cNvSpPr>
              <p:nvPr/>
            </p:nvSpPr>
            <p:spPr bwMode="auto">
              <a:xfrm>
                <a:off x="8421" y="7822"/>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81" name="Freeform 320">
                <a:extLst>
                  <a:ext uri="{FF2B5EF4-FFF2-40B4-BE49-F238E27FC236}">
                    <a16:creationId xmlns:a16="http://schemas.microsoft.com/office/drawing/2014/main" id="{23B303CE-8291-CF6F-24BF-49718AA24858}"/>
                  </a:ext>
                </a:extLst>
              </p:cNvPr>
              <p:cNvSpPr>
                <a:spLocks/>
              </p:cNvSpPr>
              <p:nvPr/>
            </p:nvSpPr>
            <p:spPr bwMode="auto">
              <a:xfrm>
                <a:off x="8436" y="7832"/>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82" name="Freeform 321">
                <a:extLst>
                  <a:ext uri="{FF2B5EF4-FFF2-40B4-BE49-F238E27FC236}">
                    <a16:creationId xmlns:a16="http://schemas.microsoft.com/office/drawing/2014/main" id="{54693E4F-76CF-D331-DF68-0F2301F5B6C3}"/>
                  </a:ext>
                </a:extLst>
              </p:cNvPr>
              <p:cNvSpPr>
                <a:spLocks/>
              </p:cNvSpPr>
              <p:nvPr/>
            </p:nvSpPr>
            <p:spPr bwMode="auto">
              <a:xfrm>
                <a:off x="8451" y="7842"/>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83" name="Freeform 322">
                <a:extLst>
                  <a:ext uri="{FF2B5EF4-FFF2-40B4-BE49-F238E27FC236}">
                    <a16:creationId xmlns:a16="http://schemas.microsoft.com/office/drawing/2014/main" id="{07A15F91-B999-1AEB-9939-69CCFBDAE24D}"/>
                  </a:ext>
                </a:extLst>
              </p:cNvPr>
              <p:cNvSpPr>
                <a:spLocks/>
              </p:cNvSpPr>
              <p:nvPr/>
            </p:nvSpPr>
            <p:spPr bwMode="auto">
              <a:xfrm>
                <a:off x="8245" y="7741"/>
                <a:ext cx="15" cy="20"/>
              </a:xfrm>
              <a:custGeom>
                <a:avLst/>
                <a:gdLst>
                  <a:gd name="T0" fmla="*/ 0 w 15"/>
                  <a:gd name="T1" fmla="*/ 0 h 20"/>
                  <a:gd name="T2" fmla="*/ 15 w 15"/>
                  <a:gd name="T3" fmla="*/ 5 h 20"/>
                  <a:gd name="T4" fmla="*/ 15 w 15"/>
                  <a:gd name="T5" fmla="*/ 20 h 20"/>
                  <a:gd name="T6" fmla="*/ 0 w 15"/>
                  <a:gd name="T7" fmla="*/ 10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84" name="Freeform 323">
                <a:extLst>
                  <a:ext uri="{FF2B5EF4-FFF2-40B4-BE49-F238E27FC236}">
                    <a16:creationId xmlns:a16="http://schemas.microsoft.com/office/drawing/2014/main" id="{44AE157D-4769-F23B-1807-9B759BA07BEB}"/>
                  </a:ext>
                </a:extLst>
              </p:cNvPr>
              <p:cNvSpPr>
                <a:spLocks/>
              </p:cNvSpPr>
              <p:nvPr/>
            </p:nvSpPr>
            <p:spPr bwMode="auto">
              <a:xfrm>
                <a:off x="8260" y="774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85" name="Freeform 324">
                <a:extLst>
                  <a:ext uri="{FF2B5EF4-FFF2-40B4-BE49-F238E27FC236}">
                    <a16:creationId xmlns:a16="http://schemas.microsoft.com/office/drawing/2014/main" id="{ADD7F77A-8121-B6CF-60CC-4CEEF0091EB2}"/>
                  </a:ext>
                </a:extLst>
              </p:cNvPr>
              <p:cNvSpPr>
                <a:spLocks/>
              </p:cNvSpPr>
              <p:nvPr/>
            </p:nvSpPr>
            <p:spPr bwMode="auto">
              <a:xfrm>
                <a:off x="8275" y="775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86" name="Freeform 325">
                <a:extLst>
                  <a:ext uri="{FF2B5EF4-FFF2-40B4-BE49-F238E27FC236}">
                    <a16:creationId xmlns:a16="http://schemas.microsoft.com/office/drawing/2014/main" id="{4C22A531-FC97-8AC9-87BF-C79741BB0FAD}"/>
                  </a:ext>
                </a:extLst>
              </p:cNvPr>
              <p:cNvSpPr>
                <a:spLocks/>
              </p:cNvSpPr>
              <p:nvPr/>
            </p:nvSpPr>
            <p:spPr bwMode="auto">
              <a:xfrm>
                <a:off x="8290" y="7766"/>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87" name="Freeform 326">
                <a:extLst>
                  <a:ext uri="{FF2B5EF4-FFF2-40B4-BE49-F238E27FC236}">
                    <a16:creationId xmlns:a16="http://schemas.microsoft.com/office/drawing/2014/main" id="{69B299EC-3367-0EAA-6035-04DAC20B36B1}"/>
                  </a:ext>
                </a:extLst>
              </p:cNvPr>
              <p:cNvSpPr>
                <a:spLocks/>
              </p:cNvSpPr>
              <p:nvPr/>
            </p:nvSpPr>
            <p:spPr bwMode="auto">
              <a:xfrm>
                <a:off x="8310" y="7776"/>
                <a:ext cx="10" cy="21"/>
              </a:xfrm>
              <a:custGeom>
                <a:avLst/>
                <a:gdLst>
                  <a:gd name="T0" fmla="*/ 0 w 10"/>
                  <a:gd name="T1" fmla="*/ 0 h 21"/>
                  <a:gd name="T2" fmla="*/ 10 w 10"/>
                  <a:gd name="T3" fmla="*/ 5 h 21"/>
                  <a:gd name="T4" fmla="*/ 10 w 10"/>
                  <a:gd name="T5" fmla="*/ 21 h 21"/>
                  <a:gd name="T6" fmla="*/ 0 w 10"/>
                  <a:gd name="T7" fmla="*/ 15 h 21"/>
                  <a:gd name="T8" fmla="*/ 0 w 10"/>
                  <a:gd name="T9" fmla="*/ 0 h 21"/>
                </a:gdLst>
                <a:ahLst/>
                <a:cxnLst>
                  <a:cxn ang="0">
                    <a:pos x="T0" y="T1"/>
                  </a:cxn>
                  <a:cxn ang="0">
                    <a:pos x="T2" y="T3"/>
                  </a:cxn>
                  <a:cxn ang="0">
                    <a:pos x="T4" y="T5"/>
                  </a:cxn>
                  <a:cxn ang="0">
                    <a:pos x="T6" y="T7"/>
                  </a:cxn>
                  <a:cxn ang="0">
                    <a:pos x="T8" y="T9"/>
                  </a:cxn>
                </a:cxnLst>
                <a:rect l="0" t="0" r="r" b="b"/>
                <a:pathLst>
                  <a:path w="10" h="21">
                    <a:moveTo>
                      <a:pt x="0" y="0"/>
                    </a:moveTo>
                    <a:lnTo>
                      <a:pt x="10" y="5"/>
                    </a:lnTo>
                    <a:lnTo>
                      <a:pt x="10" y="21"/>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88" name="Freeform 327">
                <a:extLst>
                  <a:ext uri="{FF2B5EF4-FFF2-40B4-BE49-F238E27FC236}">
                    <a16:creationId xmlns:a16="http://schemas.microsoft.com/office/drawing/2014/main" id="{10537750-66C7-9DB5-6FD5-4332DEE007DF}"/>
                  </a:ext>
                </a:extLst>
              </p:cNvPr>
              <p:cNvSpPr>
                <a:spLocks/>
              </p:cNvSpPr>
              <p:nvPr/>
            </p:nvSpPr>
            <p:spPr bwMode="auto">
              <a:xfrm>
                <a:off x="8325" y="7786"/>
                <a:ext cx="10" cy="21"/>
              </a:xfrm>
              <a:custGeom>
                <a:avLst/>
                <a:gdLst>
                  <a:gd name="T0" fmla="*/ 0 w 10"/>
                  <a:gd name="T1" fmla="*/ 0 h 21"/>
                  <a:gd name="T2" fmla="*/ 10 w 10"/>
                  <a:gd name="T3" fmla="*/ 5 h 21"/>
                  <a:gd name="T4" fmla="*/ 10 w 10"/>
                  <a:gd name="T5" fmla="*/ 21 h 21"/>
                  <a:gd name="T6" fmla="*/ 0 w 10"/>
                  <a:gd name="T7" fmla="*/ 16 h 21"/>
                  <a:gd name="T8" fmla="*/ 0 w 10"/>
                  <a:gd name="T9" fmla="*/ 0 h 21"/>
                </a:gdLst>
                <a:ahLst/>
                <a:cxnLst>
                  <a:cxn ang="0">
                    <a:pos x="T0" y="T1"/>
                  </a:cxn>
                  <a:cxn ang="0">
                    <a:pos x="T2" y="T3"/>
                  </a:cxn>
                  <a:cxn ang="0">
                    <a:pos x="T4" y="T5"/>
                  </a:cxn>
                  <a:cxn ang="0">
                    <a:pos x="T6" y="T7"/>
                  </a:cxn>
                  <a:cxn ang="0">
                    <a:pos x="T8" y="T9"/>
                  </a:cxn>
                </a:cxnLst>
                <a:rect l="0" t="0" r="r" b="b"/>
                <a:pathLst>
                  <a:path w="10" h="21">
                    <a:moveTo>
                      <a:pt x="0" y="0"/>
                    </a:moveTo>
                    <a:lnTo>
                      <a:pt x="10" y="5"/>
                    </a:lnTo>
                    <a:lnTo>
                      <a:pt x="10" y="21"/>
                    </a:lnTo>
                    <a:lnTo>
                      <a:pt x="0" y="1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89" name="Freeform 328">
                <a:extLst>
                  <a:ext uri="{FF2B5EF4-FFF2-40B4-BE49-F238E27FC236}">
                    <a16:creationId xmlns:a16="http://schemas.microsoft.com/office/drawing/2014/main" id="{F9883EB7-426E-1A8E-A7A1-C22F27C43E30}"/>
                  </a:ext>
                </a:extLst>
              </p:cNvPr>
              <p:cNvSpPr>
                <a:spLocks/>
              </p:cNvSpPr>
              <p:nvPr/>
            </p:nvSpPr>
            <p:spPr bwMode="auto">
              <a:xfrm>
                <a:off x="8340" y="7797"/>
                <a:ext cx="16" cy="20"/>
              </a:xfrm>
              <a:custGeom>
                <a:avLst/>
                <a:gdLst>
                  <a:gd name="T0" fmla="*/ 0 w 16"/>
                  <a:gd name="T1" fmla="*/ 0 h 20"/>
                  <a:gd name="T2" fmla="*/ 16 w 16"/>
                  <a:gd name="T3" fmla="*/ 5 h 20"/>
                  <a:gd name="T4" fmla="*/ 16 w 16"/>
                  <a:gd name="T5" fmla="*/ 20 h 20"/>
                  <a:gd name="T6" fmla="*/ 0 w 16"/>
                  <a:gd name="T7" fmla="*/ 15 h 20"/>
                  <a:gd name="T8" fmla="*/ 0 w 16"/>
                  <a:gd name="T9" fmla="*/ 0 h 20"/>
                </a:gdLst>
                <a:ahLst/>
                <a:cxnLst>
                  <a:cxn ang="0">
                    <a:pos x="T0" y="T1"/>
                  </a:cxn>
                  <a:cxn ang="0">
                    <a:pos x="T2" y="T3"/>
                  </a:cxn>
                  <a:cxn ang="0">
                    <a:pos x="T4" y="T5"/>
                  </a:cxn>
                  <a:cxn ang="0">
                    <a:pos x="T6" y="T7"/>
                  </a:cxn>
                  <a:cxn ang="0">
                    <a:pos x="T8" y="T9"/>
                  </a:cxn>
                </a:cxnLst>
                <a:rect l="0" t="0" r="r" b="b"/>
                <a:pathLst>
                  <a:path w="16" h="20">
                    <a:moveTo>
                      <a:pt x="0" y="0"/>
                    </a:moveTo>
                    <a:lnTo>
                      <a:pt x="16" y="5"/>
                    </a:lnTo>
                    <a:lnTo>
                      <a:pt x="16"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90" name="Freeform 329">
                <a:extLst>
                  <a:ext uri="{FF2B5EF4-FFF2-40B4-BE49-F238E27FC236}">
                    <a16:creationId xmlns:a16="http://schemas.microsoft.com/office/drawing/2014/main" id="{02468083-A72E-0A8F-BEE8-7BB37CB742FE}"/>
                  </a:ext>
                </a:extLst>
              </p:cNvPr>
              <p:cNvSpPr>
                <a:spLocks/>
              </p:cNvSpPr>
              <p:nvPr/>
            </p:nvSpPr>
            <p:spPr bwMode="auto">
              <a:xfrm>
                <a:off x="8356" y="7802"/>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91" name="Freeform 330">
                <a:extLst>
                  <a:ext uri="{FF2B5EF4-FFF2-40B4-BE49-F238E27FC236}">
                    <a16:creationId xmlns:a16="http://schemas.microsoft.com/office/drawing/2014/main" id="{2B2E1729-B9B1-342F-9923-7E8EDE56D741}"/>
                  </a:ext>
                </a:extLst>
              </p:cNvPr>
              <p:cNvSpPr>
                <a:spLocks/>
              </p:cNvSpPr>
              <p:nvPr/>
            </p:nvSpPr>
            <p:spPr bwMode="auto">
              <a:xfrm>
                <a:off x="8371" y="7812"/>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92" name="Freeform 331">
                <a:extLst>
                  <a:ext uri="{FF2B5EF4-FFF2-40B4-BE49-F238E27FC236}">
                    <a16:creationId xmlns:a16="http://schemas.microsoft.com/office/drawing/2014/main" id="{F30612C4-2EAA-4C5D-CB1E-3086B935C939}"/>
                  </a:ext>
                </a:extLst>
              </p:cNvPr>
              <p:cNvSpPr>
                <a:spLocks/>
              </p:cNvSpPr>
              <p:nvPr/>
            </p:nvSpPr>
            <p:spPr bwMode="auto">
              <a:xfrm>
                <a:off x="8391" y="7822"/>
                <a:ext cx="10" cy="25"/>
              </a:xfrm>
              <a:custGeom>
                <a:avLst/>
                <a:gdLst>
                  <a:gd name="T0" fmla="*/ 0 w 10"/>
                  <a:gd name="T1" fmla="*/ 0 h 25"/>
                  <a:gd name="T2" fmla="*/ 10 w 10"/>
                  <a:gd name="T3" fmla="*/ 10 h 25"/>
                  <a:gd name="T4" fmla="*/ 10 w 10"/>
                  <a:gd name="T5" fmla="*/ 25 h 25"/>
                  <a:gd name="T6" fmla="*/ 0 w 10"/>
                  <a:gd name="T7" fmla="*/ 15 h 25"/>
                  <a:gd name="T8" fmla="*/ 0 w 10"/>
                  <a:gd name="T9" fmla="*/ 0 h 25"/>
                </a:gdLst>
                <a:ahLst/>
                <a:cxnLst>
                  <a:cxn ang="0">
                    <a:pos x="T0" y="T1"/>
                  </a:cxn>
                  <a:cxn ang="0">
                    <a:pos x="T2" y="T3"/>
                  </a:cxn>
                  <a:cxn ang="0">
                    <a:pos x="T4" y="T5"/>
                  </a:cxn>
                  <a:cxn ang="0">
                    <a:pos x="T6" y="T7"/>
                  </a:cxn>
                  <a:cxn ang="0">
                    <a:pos x="T8" y="T9"/>
                  </a:cxn>
                </a:cxnLst>
                <a:rect l="0" t="0" r="r" b="b"/>
                <a:pathLst>
                  <a:path w="10" h="25">
                    <a:moveTo>
                      <a:pt x="0" y="0"/>
                    </a:moveTo>
                    <a:lnTo>
                      <a:pt x="10" y="10"/>
                    </a:lnTo>
                    <a:lnTo>
                      <a:pt x="10"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93" name="Freeform 332">
                <a:extLst>
                  <a:ext uri="{FF2B5EF4-FFF2-40B4-BE49-F238E27FC236}">
                    <a16:creationId xmlns:a16="http://schemas.microsoft.com/office/drawing/2014/main" id="{A8432EF0-22C4-0F69-33FD-3247277401AC}"/>
                  </a:ext>
                </a:extLst>
              </p:cNvPr>
              <p:cNvSpPr>
                <a:spLocks/>
              </p:cNvSpPr>
              <p:nvPr/>
            </p:nvSpPr>
            <p:spPr bwMode="auto">
              <a:xfrm>
                <a:off x="8406" y="7832"/>
                <a:ext cx="10" cy="20"/>
              </a:xfrm>
              <a:custGeom>
                <a:avLst/>
                <a:gdLst>
                  <a:gd name="T0" fmla="*/ 0 w 10"/>
                  <a:gd name="T1" fmla="*/ 0 h 20"/>
                  <a:gd name="T2" fmla="*/ 10 w 10"/>
                  <a:gd name="T3" fmla="*/ 5 h 20"/>
                  <a:gd name="T4" fmla="*/ 10 w 10"/>
                  <a:gd name="T5" fmla="*/ 20 h 20"/>
                  <a:gd name="T6" fmla="*/ 0 w 10"/>
                  <a:gd name="T7" fmla="*/ 15 h 20"/>
                  <a:gd name="T8" fmla="*/ 0 w 10"/>
                  <a:gd name="T9" fmla="*/ 0 h 20"/>
                </a:gdLst>
                <a:ahLst/>
                <a:cxnLst>
                  <a:cxn ang="0">
                    <a:pos x="T0" y="T1"/>
                  </a:cxn>
                  <a:cxn ang="0">
                    <a:pos x="T2" y="T3"/>
                  </a:cxn>
                  <a:cxn ang="0">
                    <a:pos x="T4" y="T5"/>
                  </a:cxn>
                  <a:cxn ang="0">
                    <a:pos x="T6" y="T7"/>
                  </a:cxn>
                  <a:cxn ang="0">
                    <a:pos x="T8" y="T9"/>
                  </a:cxn>
                </a:cxnLst>
                <a:rect l="0" t="0" r="r" b="b"/>
                <a:pathLst>
                  <a:path w="10" h="20">
                    <a:moveTo>
                      <a:pt x="0" y="0"/>
                    </a:moveTo>
                    <a:lnTo>
                      <a:pt x="10" y="5"/>
                    </a:lnTo>
                    <a:lnTo>
                      <a:pt x="10"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94" name="Freeform 333">
                <a:extLst>
                  <a:ext uri="{FF2B5EF4-FFF2-40B4-BE49-F238E27FC236}">
                    <a16:creationId xmlns:a16="http://schemas.microsoft.com/office/drawing/2014/main" id="{A495A73D-BB74-3956-F88D-1B77BAD115F0}"/>
                  </a:ext>
                </a:extLst>
              </p:cNvPr>
              <p:cNvSpPr>
                <a:spLocks/>
              </p:cNvSpPr>
              <p:nvPr/>
            </p:nvSpPr>
            <p:spPr bwMode="auto">
              <a:xfrm>
                <a:off x="8421" y="7842"/>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95" name="Freeform 334">
                <a:extLst>
                  <a:ext uri="{FF2B5EF4-FFF2-40B4-BE49-F238E27FC236}">
                    <a16:creationId xmlns:a16="http://schemas.microsoft.com/office/drawing/2014/main" id="{24981690-AB05-B891-9FAB-8AFB50AA864A}"/>
                  </a:ext>
                </a:extLst>
              </p:cNvPr>
              <p:cNvSpPr>
                <a:spLocks/>
              </p:cNvSpPr>
              <p:nvPr/>
            </p:nvSpPr>
            <p:spPr bwMode="auto">
              <a:xfrm>
                <a:off x="8436" y="7852"/>
                <a:ext cx="15" cy="20"/>
              </a:xfrm>
              <a:custGeom>
                <a:avLst/>
                <a:gdLst>
                  <a:gd name="T0" fmla="*/ 0 w 15"/>
                  <a:gd name="T1" fmla="*/ 0 h 20"/>
                  <a:gd name="T2" fmla="*/ 15 w 15"/>
                  <a:gd name="T3" fmla="*/ 5 h 20"/>
                  <a:gd name="T4" fmla="*/ 15 w 15"/>
                  <a:gd name="T5" fmla="*/ 20 h 20"/>
                  <a:gd name="T6" fmla="*/ 0 w 15"/>
                  <a:gd name="T7" fmla="*/ 15 h 20"/>
                  <a:gd name="T8" fmla="*/ 0 w 15"/>
                  <a:gd name="T9" fmla="*/ 0 h 20"/>
                </a:gdLst>
                <a:ahLst/>
                <a:cxnLst>
                  <a:cxn ang="0">
                    <a:pos x="T0" y="T1"/>
                  </a:cxn>
                  <a:cxn ang="0">
                    <a:pos x="T2" y="T3"/>
                  </a:cxn>
                  <a:cxn ang="0">
                    <a:pos x="T4" y="T5"/>
                  </a:cxn>
                  <a:cxn ang="0">
                    <a:pos x="T6" y="T7"/>
                  </a:cxn>
                  <a:cxn ang="0">
                    <a:pos x="T8" y="T9"/>
                  </a:cxn>
                </a:cxnLst>
                <a:rect l="0" t="0" r="r" b="b"/>
                <a:pathLst>
                  <a:path w="15" h="20">
                    <a:moveTo>
                      <a:pt x="0" y="0"/>
                    </a:moveTo>
                    <a:lnTo>
                      <a:pt x="15" y="5"/>
                    </a:lnTo>
                    <a:lnTo>
                      <a:pt x="15" y="20"/>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96" name="Freeform 335">
                <a:extLst>
                  <a:ext uri="{FF2B5EF4-FFF2-40B4-BE49-F238E27FC236}">
                    <a16:creationId xmlns:a16="http://schemas.microsoft.com/office/drawing/2014/main" id="{2D3A2FB8-14C1-2C29-21BA-84453A5854DD}"/>
                  </a:ext>
                </a:extLst>
              </p:cNvPr>
              <p:cNvSpPr>
                <a:spLocks/>
              </p:cNvSpPr>
              <p:nvPr/>
            </p:nvSpPr>
            <p:spPr bwMode="auto">
              <a:xfrm>
                <a:off x="8451" y="7857"/>
                <a:ext cx="15" cy="25"/>
              </a:xfrm>
              <a:custGeom>
                <a:avLst/>
                <a:gdLst>
                  <a:gd name="T0" fmla="*/ 0 w 15"/>
                  <a:gd name="T1" fmla="*/ 0 h 25"/>
                  <a:gd name="T2" fmla="*/ 15 w 15"/>
                  <a:gd name="T3" fmla="*/ 10 h 25"/>
                  <a:gd name="T4" fmla="*/ 15 w 15"/>
                  <a:gd name="T5" fmla="*/ 25 h 25"/>
                  <a:gd name="T6" fmla="*/ 0 w 15"/>
                  <a:gd name="T7" fmla="*/ 15 h 25"/>
                  <a:gd name="T8" fmla="*/ 0 w 15"/>
                  <a:gd name="T9" fmla="*/ 0 h 25"/>
                </a:gdLst>
                <a:ahLst/>
                <a:cxnLst>
                  <a:cxn ang="0">
                    <a:pos x="T0" y="T1"/>
                  </a:cxn>
                  <a:cxn ang="0">
                    <a:pos x="T2" y="T3"/>
                  </a:cxn>
                  <a:cxn ang="0">
                    <a:pos x="T4" y="T5"/>
                  </a:cxn>
                  <a:cxn ang="0">
                    <a:pos x="T6" y="T7"/>
                  </a:cxn>
                  <a:cxn ang="0">
                    <a:pos x="T8" y="T9"/>
                  </a:cxn>
                </a:cxnLst>
                <a:rect l="0" t="0" r="r" b="b"/>
                <a:pathLst>
                  <a:path w="15" h="25">
                    <a:moveTo>
                      <a:pt x="0" y="0"/>
                    </a:moveTo>
                    <a:lnTo>
                      <a:pt x="15" y="10"/>
                    </a:lnTo>
                    <a:lnTo>
                      <a:pt x="15" y="25"/>
                    </a:lnTo>
                    <a:lnTo>
                      <a:pt x="0" y="1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97" name="Freeform 336">
                <a:extLst>
                  <a:ext uri="{FF2B5EF4-FFF2-40B4-BE49-F238E27FC236}">
                    <a16:creationId xmlns:a16="http://schemas.microsoft.com/office/drawing/2014/main" id="{70F7E9DD-B940-E2F2-360C-DBCB75DA4281}"/>
                  </a:ext>
                </a:extLst>
              </p:cNvPr>
              <p:cNvSpPr>
                <a:spLocks/>
              </p:cNvSpPr>
              <p:nvPr/>
            </p:nvSpPr>
            <p:spPr bwMode="auto">
              <a:xfrm>
                <a:off x="8245" y="7761"/>
                <a:ext cx="15" cy="41"/>
              </a:xfrm>
              <a:custGeom>
                <a:avLst/>
                <a:gdLst>
                  <a:gd name="T0" fmla="*/ 15 w 15"/>
                  <a:gd name="T1" fmla="*/ 41 h 41"/>
                  <a:gd name="T2" fmla="*/ 0 w 15"/>
                  <a:gd name="T3" fmla="*/ 30 h 41"/>
                  <a:gd name="T4" fmla="*/ 0 w 15"/>
                  <a:gd name="T5" fmla="*/ 0 h 41"/>
                  <a:gd name="T6" fmla="*/ 15 w 15"/>
                  <a:gd name="T7" fmla="*/ 10 h 41"/>
                  <a:gd name="T8" fmla="*/ 15 w 15"/>
                  <a:gd name="T9" fmla="*/ 41 h 41"/>
                </a:gdLst>
                <a:ahLst/>
                <a:cxnLst>
                  <a:cxn ang="0">
                    <a:pos x="T0" y="T1"/>
                  </a:cxn>
                  <a:cxn ang="0">
                    <a:pos x="T2" y="T3"/>
                  </a:cxn>
                  <a:cxn ang="0">
                    <a:pos x="T4" y="T5"/>
                  </a:cxn>
                  <a:cxn ang="0">
                    <a:pos x="T6" y="T7"/>
                  </a:cxn>
                  <a:cxn ang="0">
                    <a:pos x="T8" y="T9"/>
                  </a:cxn>
                </a:cxnLst>
                <a:rect l="0" t="0" r="r" b="b"/>
                <a:pathLst>
                  <a:path w="15" h="41">
                    <a:moveTo>
                      <a:pt x="15" y="41"/>
                    </a:moveTo>
                    <a:lnTo>
                      <a:pt x="0" y="30"/>
                    </a:lnTo>
                    <a:lnTo>
                      <a:pt x="0" y="0"/>
                    </a:lnTo>
                    <a:lnTo>
                      <a:pt x="15" y="10"/>
                    </a:lnTo>
                    <a:lnTo>
                      <a:pt x="15" y="41"/>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98" name="Freeform 337">
                <a:extLst>
                  <a:ext uri="{FF2B5EF4-FFF2-40B4-BE49-F238E27FC236}">
                    <a16:creationId xmlns:a16="http://schemas.microsoft.com/office/drawing/2014/main" id="{D454F75B-E3E0-E208-3368-5FBAA2DDEA9B}"/>
                  </a:ext>
                </a:extLst>
              </p:cNvPr>
              <p:cNvSpPr>
                <a:spLocks/>
              </p:cNvSpPr>
              <p:nvPr/>
            </p:nvSpPr>
            <p:spPr bwMode="auto">
              <a:xfrm>
                <a:off x="8260" y="7771"/>
                <a:ext cx="15" cy="41"/>
              </a:xfrm>
              <a:custGeom>
                <a:avLst/>
                <a:gdLst>
                  <a:gd name="T0" fmla="*/ 15 w 15"/>
                  <a:gd name="T1" fmla="*/ 41 h 41"/>
                  <a:gd name="T2" fmla="*/ 0 w 15"/>
                  <a:gd name="T3" fmla="*/ 31 h 41"/>
                  <a:gd name="T4" fmla="*/ 0 w 15"/>
                  <a:gd name="T5" fmla="*/ 0 h 41"/>
                  <a:gd name="T6" fmla="*/ 15 w 15"/>
                  <a:gd name="T7" fmla="*/ 10 h 41"/>
                  <a:gd name="T8" fmla="*/ 15 w 15"/>
                  <a:gd name="T9" fmla="*/ 41 h 41"/>
                </a:gdLst>
                <a:ahLst/>
                <a:cxnLst>
                  <a:cxn ang="0">
                    <a:pos x="T0" y="T1"/>
                  </a:cxn>
                  <a:cxn ang="0">
                    <a:pos x="T2" y="T3"/>
                  </a:cxn>
                  <a:cxn ang="0">
                    <a:pos x="T4" y="T5"/>
                  </a:cxn>
                  <a:cxn ang="0">
                    <a:pos x="T6" y="T7"/>
                  </a:cxn>
                  <a:cxn ang="0">
                    <a:pos x="T8" y="T9"/>
                  </a:cxn>
                </a:cxnLst>
                <a:rect l="0" t="0" r="r" b="b"/>
                <a:pathLst>
                  <a:path w="15" h="41">
                    <a:moveTo>
                      <a:pt x="15" y="41"/>
                    </a:moveTo>
                    <a:lnTo>
                      <a:pt x="0" y="31"/>
                    </a:lnTo>
                    <a:lnTo>
                      <a:pt x="0" y="0"/>
                    </a:lnTo>
                    <a:lnTo>
                      <a:pt x="15" y="10"/>
                    </a:lnTo>
                    <a:lnTo>
                      <a:pt x="15" y="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99" name="Freeform 338">
                <a:extLst>
                  <a:ext uri="{FF2B5EF4-FFF2-40B4-BE49-F238E27FC236}">
                    <a16:creationId xmlns:a16="http://schemas.microsoft.com/office/drawing/2014/main" id="{8B0E407D-AECB-221E-B764-B39C4656BC74}"/>
                  </a:ext>
                </a:extLst>
              </p:cNvPr>
              <p:cNvSpPr>
                <a:spLocks/>
              </p:cNvSpPr>
              <p:nvPr/>
            </p:nvSpPr>
            <p:spPr bwMode="auto">
              <a:xfrm>
                <a:off x="8300" y="7807"/>
                <a:ext cx="151" cy="95"/>
              </a:xfrm>
              <a:custGeom>
                <a:avLst/>
                <a:gdLst>
                  <a:gd name="T0" fmla="*/ 30 w 30"/>
                  <a:gd name="T1" fmla="*/ 18 h 19"/>
                  <a:gd name="T2" fmla="*/ 29 w 30"/>
                  <a:gd name="T3" fmla="*/ 19 h 19"/>
                  <a:gd name="T4" fmla="*/ 1 w 30"/>
                  <a:gd name="T5" fmla="*/ 3 h 19"/>
                  <a:gd name="T6" fmla="*/ 0 w 30"/>
                  <a:gd name="T7" fmla="*/ 1 h 19"/>
                  <a:gd name="T8" fmla="*/ 1 w 30"/>
                  <a:gd name="T9" fmla="*/ 0 h 19"/>
                  <a:gd name="T10" fmla="*/ 29 w 30"/>
                  <a:gd name="T11" fmla="*/ 16 h 19"/>
                  <a:gd name="T12" fmla="*/ 30 w 30"/>
                  <a:gd name="T13" fmla="*/ 18 h 19"/>
                </a:gdLst>
                <a:ahLst/>
                <a:cxnLst>
                  <a:cxn ang="0">
                    <a:pos x="T0" y="T1"/>
                  </a:cxn>
                  <a:cxn ang="0">
                    <a:pos x="T2" y="T3"/>
                  </a:cxn>
                  <a:cxn ang="0">
                    <a:pos x="T4" y="T5"/>
                  </a:cxn>
                  <a:cxn ang="0">
                    <a:pos x="T6" y="T7"/>
                  </a:cxn>
                  <a:cxn ang="0">
                    <a:pos x="T8" y="T9"/>
                  </a:cxn>
                  <a:cxn ang="0">
                    <a:pos x="T10" y="T11"/>
                  </a:cxn>
                  <a:cxn ang="0">
                    <a:pos x="T12" y="T13"/>
                  </a:cxn>
                </a:cxnLst>
                <a:rect l="0" t="0" r="r" b="b"/>
                <a:pathLst>
                  <a:path w="30" h="19">
                    <a:moveTo>
                      <a:pt x="30" y="18"/>
                    </a:moveTo>
                    <a:cubicBezTo>
                      <a:pt x="30" y="19"/>
                      <a:pt x="30" y="19"/>
                      <a:pt x="29" y="19"/>
                    </a:cubicBezTo>
                    <a:cubicBezTo>
                      <a:pt x="1" y="3"/>
                      <a:pt x="1" y="3"/>
                      <a:pt x="1" y="3"/>
                    </a:cubicBezTo>
                    <a:cubicBezTo>
                      <a:pt x="1" y="3"/>
                      <a:pt x="0" y="2"/>
                      <a:pt x="0" y="1"/>
                    </a:cubicBezTo>
                    <a:cubicBezTo>
                      <a:pt x="0" y="0"/>
                      <a:pt x="1" y="0"/>
                      <a:pt x="1" y="0"/>
                    </a:cubicBezTo>
                    <a:cubicBezTo>
                      <a:pt x="29" y="16"/>
                      <a:pt x="29" y="16"/>
                      <a:pt x="29" y="16"/>
                    </a:cubicBezTo>
                    <a:cubicBezTo>
                      <a:pt x="30" y="16"/>
                      <a:pt x="30" y="17"/>
                      <a:pt x="30"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00" name="Freeform 339">
                <a:extLst>
                  <a:ext uri="{FF2B5EF4-FFF2-40B4-BE49-F238E27FC236}">
                    <a16:creationId xmlns:a16="http://schemas.microsoft.com/office/drawing/2014/main" id="{FBA8B6F0-E81C-578D-D80F-9B553880EB7F}"/>
                  </a:ext>
                </a:extLst>
              </p:cNvPr>
              <p:cNvSpPr>
                <a:spLocks/>
              </p:cNvSpPr>
              <p:nvPr/>
            </p:nvSpPr>
            <p:spPr bwMode="auto">
              <a:xfrm>
                <a:off x="7716" y="7213"/>
                <a:ext cx="71" cy="297"/>
              </a:xfrm>
              <a:custGeom>
                <a:avLst/>
                <a:gdLst>
                  <a:gd name="T0" fmla="*/ 71 w 71"/>
                  <a:gd name="T1" fmla="*/ 297 h 297"/>
                  <a:gd name="T2" fmla="*/ 0 w 71"/>
                  <a:gd name="T3" fmla="*/ 252 h 297"/>
                  <a:gd name="T4" fmla="*/ 0 w 71"/>
                  <a:gd name="T5" fmla="*/ 0 h 297"/>
                  <a:gd name="T6" fmla="*/ 71 w 71"/>
                  <a:gd name="T7" fmla="*/ 40 h 297"/>
                  <a:gd name="T8" fmla="*/ 71 w 71"/>
                  <a:gd name="T9" fmla="*/ 297 h 297"/>
                </a:gdLst>
                <a:ahLst/>
                <a:cxnLst>
                  <a:cxn ang="0">
                    <a:pos x="T0" y="T1"/>
                  </a:cxn>
                  <a:cxn ang="0">
                    <a:pos x="T2" y="T3"/>
                  </a:cxn>
                  <a:cxn ang="0">
                    <a:pos x="T4" y="T5"/>
                  </a:cxn>
                  <a:cxn ang="0">
                    <a:pos x="T6" y="T7"/>
                  </a:cxn>
                  <a:cxn ang="0">
                    <a:pos x="T8" y="T9"/>
                  </a:cxn>
                </a:cxnLst>
                <a:rect l="0" t="0" r="r" b="b"/>
                <a:pathLst>
                  <a:path w="71" h="297">
                    <a:moveTo>
                      <a:pt x="71" y="297"/>
                    </a:moveTo>
                    <a:lnTo>
                      <a:pt x="0" y="252"/>
                    </a:lnTo>
                    <a:lnTo>
                      <a:pt x="0" y="0"/>
                    </a:lnTo>
                    <a:lnTo>
                      <a:pt x="71" y="40"/>
                    </a:lnTo>
                    <a:lnTo>
                      <a:pt x="71" y="297"/>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01" name="Freeform 340">
                <a:extLst>
                  <a:ext uri="{FF2B5EF4-FFF2-40B4-BE49-F238E27FC236}">
                    <a16:creationId xmlns:a16="http://schemas.microsoft.com/office/drawing/2014/main" id="{88656B9E-5180-1C26-2F89-801BBFC3CF97}"/>
                  </a:ext>
                </a:extLst>
              </p:cNvPr>
              <p:cNvSpPr>
                <a:spLocks/>
              </p:cNvSpPr>
              <p:nvPr/>
            </p:nvSpPr>
            <p:spPr bwMode="auto">
              <a:xfrm>
                <a:off x="7731" y="7233"/>
                <a:ext cx="46" cy="252"/>
              </a:xfrm>
              <a:custGeom>
                <a:avLst/>
                <a:gdLst>
                  <a:gd name="T0" fmla="*/ 0 w 46"/>
                  <a:gd name="T1" fmla="*/ 227 h 252"/>
                  <a:gd name="T2" fmla="*/ 0 w 46"/>
                  <a:gd name="T3" fmla="*/ 0 h 252"/>
                  <a:gd name="T4" fmla="*/ 46 w 46"/>
                  <a:gd name="T5" fmla="*/ 25 h 252"/>
                  <a:gd name="T6" fmla="*/ 46 w 46"/>
                  <a:gd name="T7" fmla="*/ 252 h 252"/>
                  <a:gd name="T8" fmla="*/ 0 w 46"/>
                  <a:gd name="T9" fmla="*/ 227 h 252"/>
                </a:gdLst>
                <a:ahLst/>
                <a:cxnLst>
                  <a:cxn ang="0">
                    <a:pos x="T0" y="T1"/>
                  </a:cxn>
                  <a:cxn ang="0">
                    <a:pos x="T2" y="T3"/>
                  </a:cxn>
                  <a:cxn ang="0">
                    <a:pos x="T4" y="T5"/>
                  </a:cxn>
                  <a:cxn ang="0">
                    <a:pos x="T6" y="T7"/>
                  </a:cxn>
                  <a:cxn ang="0">
                    <a:pos x="T8" y="T9"/>
                  </a:cxn>
                </a:cxnLst>
                <a:rect l="0" t="0" r="r" b="b"/>
                <a:pathLst>
                  <a:path w="46" h="252">
                    <a:moveTo>
                      <a:pt x="0" y="227"/>
                    </a:moveTo>
                    <a:lnTo>
                      <a:pt x="0" y="0"/>
                    </a:lnTo>
                    <a:lnTo>
                      <a:pt x="46" y="25"/>
                    </a:lnTo>
                    <a:lnTo>
                      <a:pt x="46" y="252"/>
                    </a:lnTo>
                    <a:lnTo>
                      <a:pt x="0" y="22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02" name="Freeform 341">
                <a:extLst>
                  <a:ext uri="{FF2B5EF4-FFF2-40B4-BE49-F238E27FC236}">
                    <a16:creationId xmlns:a16="http://schemas.microsoft.com/office/drawing/2014/main" id="{2B5A7E46-8F3E-9921-A9DC-54D167EA6DC3}"/>
                  </a:ext>
                </a:extLst>
              </p:cNvPr>
              <p:cNvSpPr>
                <a:spLocks/>
              </p:cNvSpPr>
              <p:nvPr/>
            </p:nvSpPr>
            <p:spPr bwMode="auto">
              <a:xfrm>
                <a:off x="7741" y="7329"/>
                <a:ext cx="25" cy="141"/>
              </a:xfrm>
              <a:custGeom>
                <a:avLst/>
                <a:gdLst>
                  <a:gd name="T0" fmla="*/ 5 w 5"/>
                  <a:gd name="T1" fmla="*/ 26 h 28"/>
                  <a:gd name="T2" fmla="*/ 2 w 5"/>
                  <a:gd name="T3" fmla="*/ 27 h 28"/>
                  <a:gd name="T4" fmla="*/ 0 w 5"/>
                  <a:gd name="T5" fmla="*/ 23 h 28"/>
                  <a:gd name="T6" fmla="*/ 0 w 5"/>
                  <a:gd name="T7" fmla="*/ 2 h 28"/>
                  <a:gd name="T8" fmla="*/ 2 w 5"/>
                  <a:gd name="T9" fmla="*/ 1 h 28"/>
                  <a:gd name="T10" fmla="*/ 5 w 5"/>
                  <a:gd name="T11" fmla="*/ 5 h 28"/>
                  <a:gd name="T12" fmla="*/ 5 w 5"/>
                  <a:gd name="T13" fmla="*/ 26 h 28"/>
                </a:gdLst>
                <a:ahLst/>
                <a:cxnLst>
                  <a:cxn ang="0">
                    <a:pos x="T0" y="T1"/>
                  </a:cxn>
                  <a:cxn ang="0">
                    <a:pos x="T2" y="T3"/>
                  </a:cxn>
                  <a:cxn ang="0">
                    <a:pos x="T4" y="T5"/>
                  </a:cxn>
                  <a:cxn ang="0">
                    <a:pos x="T6" y="T7"/>
                  </a:cxn>
                  <a:cxn ang="0">
                    <a:pos x="T8" y="T9"/>
                  </a:cxn>
                  <a:cxn ang="0">
                    <a:pos x="T10" y="T11"/>
                  </a:cxn>
                  <a:cxn ang="0">
                    <a:pos x="T12" y="T13"/>
                  </a:cxn>
                </a:cxnLst>
                <a:rect l="0" t="0" r="r" b="b"/>
                <a:pathLst>
                  <a:path w="5" h="28">
                    <a:moveTo>
                      <a:pt x="5" y="26"/>
                    </a:moveTo>
                    <a:cubicBezTo>
                      <a:pt x="5" y="27"/>
                      <a:pt x="4" y="28"/>
                      <a:pt x="2" y="27"/>
                    </a:cubicBezTo>
                    <a:cubicBezTo>
                      <a:pt x="1" y="26"/>
                      <a:pt x="0" y="24"/>
                      <a:pt x="0" y="23"/>
                    </a:cubicBezTo>
                    <a:cubicBezTo>
                      <a:pt x="0" y="2"/>
                      <a:pt x="0" y="2"/>
                      <a:pt x="0" y="2"/>
                    </a:cubicBezTo>
                    <a:cubicBezTo>
                      <a:pt x="0" y="0"/>
                      <a:pt x="1" y="0"/>
                      <a:pt x="2" y="1"/>
                    </a:cubicBezTo>
                    <a:cubicBezTo>
                      <a:pt x="4" y="1"/>
                      <a:pt x="5" y="3"/>
                      <a:pt x="5" y="5"/>
                    </a:cubicBezTo>
                    <a:lnTo>
                      <a:pt x="5" y="2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03" name="Freeform 342">
                <a:extLst>
                  <a:ext uri="{FF2B5EF4-FFF2-40B4-BE49-F238E27FC236}">
                    <a16:creationId xmlns:a16="http://schemas.microsoft.com/office/drawing/2014/main" id="{15A8E1EB-5B1C-E8AD-2472-C646D014509F}"/>
                  </a:ext>
                </a:extLst>
              </p:cNvPr>
              <p:cNvSpPr>
                <a:spLocks/>
              </p:cNvSpPr>
              <p:nvPr/>
            </p:nvSpPr>
            <p:spPr bwMode="auto">
              <a:xfrm>
                <a:off x="7736" y="7294"/>
                <a:ext cx="30" cy="25"/>
              </a:xfrm>
              <a:custGeom>
                <a:avLst/>
                <a:gdLst>
                  <a:gd name="T0" fmla="*/ 6 w 6"/>
                  <a:gd name="T1" fmla="*/ 4 h 5"/>
                  <a:gd name="T2" fmla="*/ 5 w 6"/>
                  <a:gd name="T3" fmla="*/ 5 h 5"/>
                  <a:gd name="T4" fmla="*/ 2 w 6"/>
                  <a:gd name="T5" fmla="*/ 3 h 5"/>
                  <a:gd name="T6" fmla="*/ 0 w 6"/>
                  <a:gd name="T7" fmla="*/ 1 h 5"/>
                  <a:gd name="T8" fmla="*/ 2 w 6"/>
                  <a:gd name="T9" fmla="*/ 0 h 5"/>
                  <a:gd name="T10" fmla="*/ 5 w 6"/>
                  <a:gd name="T11" fmla="*/ 2 h 5"/>
                  <a:gd name="T12" fmla="*/ 6 w 6"/>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6" h="5">
                    <a:moveTo>
                      <a:pt x="6" y="4"/>
                    </a:moveTo>
                    <a:cubicBezTo>
                      <a:pt x="6" y="5"/>
                      <a:pt x="5" y="5"/>
                      <a:pt x="5" y="5"/>
                    </a:cubicBezTo>
                    <a:cubicBezTo>
                      <a:pt x="2" y="3"/>
                      <a:pt x="2" y="3"/>
                      <a:pt x="2" y="3"/>
                    </a:cubicBezTo>
                    <a:cubicBezTo>
                      <a:pt x="1" y="3"/>
                      <a:pt x="0" y="2"/>
                      <a:pt x="0" y="1"/>
                    </a:cubicBezTo>
                    <a:cubicBezTo>
                      <a:pt x="0" y="0"/>
                      <a:pt x="1" y="0"/>
                      <a:pt x="2" y="0"/>
                    </a:cubicBezTo>
                    <a:cubicBezTo>
                      <a:pt x="5" y="2"/>
                      <a:pt x="5" y="2"/>
                      <a:pt x="5" y="2"/>
                    </a:cubicBezTo>
                    <a:cubicBezTo>
                      <a:pt x="5" y="2"/>
                      <a:pt x="6" y="3"/>
                      <a:pt x="6" y="4"/>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04" name="Freeform 343">
                <a:extLst>
                  <a:ext uri="{FF2B5EF4-FFF2-40B4-BE49-F238E27FC236}">
                    <a16:creationId xmlns:a16="http://schemas.microsoft.com/office/drawing/2014/main" id="{F0AE2A7B-AE70-0103-E157-4F9436C1BCBC}"/>
                  </a:ext>
                </a:extLst>
              </p:cNvPr>
              <p:cNvSpPr>
                <a:spLocks/>
              </p:cNvSpPr>
              <p:nvPr/>
            </p:nvSpPr>
            <p:spPr bwMode="auto">
              <a:xfrm>
                <a:off x="7736" y="7263"/>
                <a:ext cx="30" cy="31"/>
              </a:xfrm>
              <a:custGeom>
                <a:avLst/>
                <a:gdLst>
                  <a:gd name="T0" fmla="*/ 6 w 6"/>
                  <a:gd name="T1" fmla="*/ 5 h 6"/>
                  <a:gd name="T2" fmla="*/ 5 w 6"/>
                  <a:gd name="T3" fmla="*/ 6 h 6"/>
                  <a:gd name="T4" fmla="*/ 2 w 6"/>
                  <a:gd name="T5" fmla="*/ 4 h 6"/>
                  <a:gd name="T6" fmla="*/ 0 w 6"/>
                  <a:gd name="T7" fmla="*/ 2 h 6"/>
                  <a:gd name="T8" fmla="*/ 2 w 6"/>
                  <a:gd name="T9" fmla="*/ 1 h 6"/>
                  <a:gd name="T10" fmla="*/ 5 w 6"/>
                  <a:gd name="T11" fmla="*/ 2 h 6"/>
                  <a:gd name="T12" fmla="*/ 6 w 6"/>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6" h="6">
                    <a:moveTo>
                      <a:pt x="6" y="5"/>
                    </a:moveTo>
                    <a:cubicBezTo>
                      <a:pt x="6" y="6"/>
                      <a:pt x="5" y="6"/>
                      <a:pt x="5" y="6"/>
                    </a:cubicBezTo>
                    <a:cubicBezTo>
                      <a:pt x="2" y="4"/>
                      <a:pt x="2" y="4"/>
                      <a:pt x="2" y="4"/>
                    </a:cubicBezTo>
                    <a:cubicBezTo>
                      <a:pt x="1" y="4"/>
                      <a:pt x="0" y="2"/>
                      <a:pt x="0" y="2"/>
                    </a:cubicBezTo>
                    <a:cubicBezTo>
                      <a:pt x="0" y="1"/>
                      <a:pt x="1" y="0"/>
                      <a:pt x="2" y="1"/>
                    </a:cubicBezTo>
                    <a:cubicBezTo>
                      <a:pt x="5" y="2"/>
                      <a:pt x="5" y="2"/>
                      <a:pt x="5" y="2"/>
                    </a:cubicBezTo>
                    <a:cubicBezTo>
                      <a:pt x="5" y="3"/>
                      <a:pt x="6" y="4"/>
                      <a:pt x="6" y="5"/>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05" name="Freeform 344">
                <a:extLst>
                  <a:ext uri="{FF2B5EF4-FFF2-40B4-BE49-F238E27FC236}">
                    <a16:creationId xmlns:a16="http://schemas.microsoft.com/office/drawing/2014/main" id="{D841B6E1-7920-AB51-2FBA-7B768777B3A9}"/>
                  </a:ext>
                </a:extLst>
              </p:cNvPr>
              <p:cNvSpPr>
                <a:spLocks/>
              </p:cNvSpPr>
              <p:nvPr/>
            </p:nvSpPr>
            <p:spPr bwMode="auto">
              <a:xfrm>
                <a:off x="7736" y="7243"/>
                <a:ext cx="5" cy="15"/>
              </a:xfrm>
              <a:custGeom>
                <a:avLst/>
                <a:gdLst>
                  <a:gd name="T0" fmla="*/ 5 w 5"/>
                  <a:gd name="T1" fmla="*/ 15 h 15"/>
                  <a:gd name="T2" fmla="*/ 0 w 5"/>
                  <a:gd name="T3" fmla="*/ 10 h 15"/>
                  <a:gd name="T4" fmla="*/ 0 w 5"/>
                  <a:gd name="T5" fmla="*/ 0 h 15"/>
                  <a:gd name="T6" fmla="*/ 5 w 5"/>
                  <a:gd name="T7" fmla="*/ 5 h 15"/>
                  <a:gd name="T8" fmla="*/ 5 w 5"/>
                  <a:gd name="T9" fmla="*/ 15 h 15"/>
                </a:gdLst>
                <a:ahLst/>
                <a:cxnLst>
                  <a:cxn ang="0">
                    <a:pos x="T0" y="T1"/>
                  </a:cxn>
                  <a:cxn ang="0">
                    <a:pos x="T2" y="T3"/>
                  </a:cxn>
                  <a:cxn ang="0">
                    <a:pos x="T4" y="T5"/>
                  </a:cxn>
                  <a:cxn ang="0">
                    <a:pos x="T6" y="T7"/>
                  </a:cxn>
                  <a:cxn ang="0">
                    <a:pos x="T8" y="T9"/>
                  </a:cxn>
                </a:cxnLst>
                <a:rect l="0" t="0" r="r" b="b"/>
                <a:pathLst>
                  <a:path w="5" h="15">
                    <a:moveTo>
                      <a:pt x="5" y="15"/>
                    </a:moveTo>
                    <a:lnTo>
                      <a:pt x="0" y="10"/>
                    </a:lnTo>
                    <a:lnTo>
                      <a:pt x="0" y="0"/>
                    </a:lnTo>
                    <a:lnTo>
                      <a:pt x="5" y="5"/>
                    </a:lnTo>
                    <a:lnTo>
                      <a:pt x="5" y="15"/>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06" name="Freeform 345">
                <a:extLst>
                  <a:ext uri="{FF2B5EF4-FFF2-40B4-BE49-F238E27FC236}">
                    <a16:creationId xmlns:a16="http://schemas.microsoft.com/office/drawing/2014/main" id="{8A230FF2-32E4-E423-155D-8E3DBDD741A7}"/>
                  </a:ext>
                </a:extLst>
              </p:cNvPr>
              <p:cNvSpPr>
                <a:spLocks/>
              </p:cNvSpPr>
              <p:nvPr/>
            </p:nvSpPr>
            <p:spPr bwMode="auto">
              <a:xfrm>
                <a:off x="7751" y="7248"/>
                <a:ext cx="5" cy="15"/>
              </a:xfrm>
              <a:custGeom>
                <a:avLst/>
                <a:gdLst>
                  <a:gd name="T0" fmla="*/ 5 w 5"/>
                  <a:gd name="T1" fmla="*/ 15 h 15"/>
                  <a:gd name="T2" fmla="*/ 0 w 5"/>
                  <a:gd name="T3" fmla="*/ 15 h 15"/>
                  <a:gd name="T4" fmla="*/ 0 w 5"/>
                  <a:gd name="T5" fmla="*/ 0 h 15"/>
                  <a:gd name="T6" fmla="*/ 5 w 5"/>
                  <a:gd name="T7" fmla="*/ 5 h 15"/>
                  <a:gd name="T8" fmla="*/ 5 w 5"/>
                  <a:gd name="T9" fmla="*/ 15 h 15"/>
                </a:gdLst>
                <a:ahLst/>
                <a:cxnLst>
                  <a:cxn ang="0">
                    <a:pos x="T0" y="T1"/>
                  </a:cxn>
                  <a:cxn ang="0">
                    <a:pos x="T2" y="T3"/>
                  </a:cxn>
                  <a:cxn ang="0">
                    <a:pos x="T4" y="T5"/>
                  </a:cxn>
                  <a:cxn ang="0">
                    <a:pos x="T6" y="T7"/>
                  </a:cxn>
                  <a:cxn ang="0">
                    <a:pos x="T8" y="T9"/>
                  </a:cxn>
                </a:cxnLst>
                <a:rect l="0" t="0" r="r" b="b"/>
                <a:pathLst>
                  <a:path w="5" h="15">
                    <a:moveTo>
                      <a:pt x="5" y="15"/>
                    </a:moveTo>
                    <a:lnTo>
                      <a:pt x="0" y="15"/>
                    </a:lnTo>
                    <a:lnTo>
                      <a:pt x="0" y="0"/>
                    </a:lnTo>
                    <a:lnTo>
                      <a:pt x="5" y="5"/>
                    </a:lnTo>
                    <a:lnTo>
                      <a:pt x="5"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07" name="Rectangle 346">
                <a:extLst>
                  <a:ext uri="{FF2B5EF4-FFF2-40B4-BE49-F238E27FC236}">
                    <a16:creationId xmlns:a16="http://schemas.microsoft.com/office/drawing/2014/main" id="{2BC55C98-F71E-55F1-B803-55D81E0E1E12}"/>
                  </a:ext>
                </a:extLst>
              </p:cNvPr>
              <p:cNvSpPr>
                <a:spLocks noChangeArrowheads="1"/>
              </p:cNvSpPr>
              <p:nvPr/>
            </p:nvSpPr>
            <p:spPr bwMode="auto">
              <a:xfrm>
                <a:off x="7761" y="7258"/>
                <a:ext cx="5" cy="1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08" name="Freeform 347">
                <a:extLst>
                  <a:ext uri="{FF2B5EF4-FFF2-40B4-BE49-F238E27FC236}">
                    <a16:creationId xmlns:a16="http://schemas.microsoft.com/office/drawing/2014/main" id="{EF322C4D-159D-CFD2-1AD8-ED6D2C4968CD}"/>
                  </a:ext>
                </a:extLst>
              </p:cNvPr>
              <p:cNvSpPr>
                <a:spLocks/>
              </p:cNvSpPr>
              <p:nvPr/>
            </p:nvSpPr>
            <p:spPr bwMode="auto">
              <a:xfrm>
                <a:off x="7787" y="7253"/>
                <a:ext cx="75" cy="297"/>
              </a:xfrm>
              <a:custGeom>
                <a:avLst/>
                <a:gdLst>
                  <a:gd name="T0" fmla="*/ 75 w 75"/>
                  <a:gd name="T1" fmla="*/ 297 h 297"/>
                  <a:gd name="T2" fmla="*/ 0 w 75"/>
                  <a:gd name="T3" fmla="*/ 257 h 297"/>
                  <a:gd name="T4" fmla="*/ 0 w 75"/>
                  <a:gd name="T5" fmla="*/ 0 h 297"/>
                  <a:gd name="T6" fmla="*/ 75 w 75"/>
                  <a:gd name="T7" fmla="*/ 41 h 297"/>
                  <a:gd name="T8" fmla="*/ 75 w 75"/>
                  <a:gd name="T9" fmla="*/ 297 h 297"/>
                </a:gdLst>
                <a:ahLst/>
                <a:cxnLst>
                  <a:cxn ang="0">
                    <a:pos x="T0" y="T1"/>
                  </a:cxn>
                  <a:cxn ang="0">
                    <a:pos x="T2" y="T3"/>
                  </a:cxn>
                  <a:cxn ang="0">
                    <a:pos x="T4" y="T5"/>
                  </a:cxn>
                  <a:cxn ang="0">
                    <a:pos x="T6" y="T7"/>
                  </a:cxn>
                  <a:cxn ang="0">
                    <a:pos x="T8" y="T9"/>
                  </a:cxn>
                </a:cxnLst>
                <a:rect l="0" t="0" r="r" b="b"/>
                <a:pathLst>
                  <a:path w="75" h="297">
                    <a:moveTo>
                      <a:pt x="75" y="297"/>
                    </a:moveTo>
                    <a:lnTo>
                      <a:pt x="0" y="257"/>
                    </a:lnTo>
                    <a:lnTo>
                      <a:pt x="0" y="0"/>
                    </a:lnTo>
                    <a:lnTo>
                      <a:pt x="75" y="41"/>
                    </a:lnTo>
                    <a:lnTo>
                      <a:pt x="75" y="297"/>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09" name="Freeform 348">
                <a:extLst>
                  <a:ext uri="{FF2B5EF4-FFF2-40B4-BE49-F238E27FC236}">
                    <a16:creationId xmlns:a16="http://schemas.microsoft.com/office/drawing/2014/main" id="{6FEE48BF-F502-BCF0-A5A9-640FD608F3A5}"/>
                  </a:ext>
                </a:extLst>
              </p:cNvPr>
              <p:cNvSpPr>
                <a:spLocks/>
              </p:cNvSpPr>
              <p:nvPr/>
            </p:nvSpPr>
            <p:spPr bwMode="auto">
              <a:xfrm>
                <a:off x="7802" y="7274"/>
                <a:ext cx="45" cy="256"/>
              </a:xfrm>
              <a:custGeom>
                <a:avLst/>
                <a:gdLst>
                  <a:gd name="T0" fmla="*/ 0 w 45"/>
                  <a:gd name="T1" fmla="*/ 226 h 256"/>
                  <a:gd name="T2" fmla="*/ 0 w 45"/>
                  <a:gd name="T3" fmla="*/ 0 h 256"/>
                  <a:gd name="T4" fmla="*/ 45 w 45"/>
                  <a:gd name="T5" fmla="*/ 25 h 256"/>
                  <a:gd name="T6" fmla="*/ 45 w 45"/>
                  <a:gd name="T7" fmla="*/ 256 h 256"/>
                  <a:gd name="T8" fmla="*/ 0 w 45"/>
                  <a:gd name="T9" fmla="*/ 226 h 256"/>
                </a:gdLst>
                <a:ahLst/>
                <a:cxnLst>
                  <a:cxn ang="0">
                    <a:pos x="T0" y="T1"/>
                  </a:cxn>
                  <a:cxn ang="0">
                    <a:pos x="T2" y="T3"/>
                  </a:cxn>
                  <a:cxn ang="0">
                    <a:pos x="T4" y="T5"/>
                  </a:cxn>
                  <a:cxn ang="0">
                    <a:pos x="T6" y="T7"/>
                  </a:cxn>
                  <a:cxn ang="0">
                    <a:pos x="T8" y="T9"/>
                  </a:cxn>
                </a:cxnLst>
                <a:rect l="0" t="0" r="r" b="b"/>
                <a:pathLst>
                  <a:path w="45" h="256">
                    <a:moveTo>
                      <a:pt x="0" y="226"/>
                    </a:moveTo>
                    <a:lnTo>
                      <a:pt x="0" y="0"/>
                    </a:lnTo>
                    <a:lnTo>
                      <a:pt x="45" y="25"/>
                    </a:lnTo>
                    <a:lnTo>
                      <a:pt x="45" y="256"/>
                    </a:lnTo>
                    <a:lnTo>
                      <a:pt x="0" y="2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10" name="Freeform 349">
                <a:extLst>
                  <a:ext uri="{FF2B5EF4-FFF2-40B4-BE49-F238E27FC236}">
                    <a16:creationId xmlns:a16="http://schemas.microsoft.com/office/drawing/2014/main" id="{92CC2CAF-31AC-9B32-39BE-17478DF0E5C2}"/>
                  </a:ext>
                </a:extLst>
              </p:cNvPr>
              <p:cNvSpPr>
                <a:spLocks/>
              </p:cNvSpPr>
              <p:nvPr/>
            </p:nvSpPr>
            <p:spPr bwMode="auto">
              <a:xfrm>
                <a:off x="7812" y="7369"/>
                <a:ext cx="25" cy="141"/>
              </a:xfrm>
              <a:custGeom>
                <a:avLst/>
                <a:gdLst>
                  <a:gd name="T0" fmla="*/ 5 w 5"/>
                  <a:gd name="T1" fmla="*/ 26 h 28"/>
                  <a:gd name="T2" fmla="*/ 2 w 5"/>
                  <a:gd name="T3" fmla="*/ 27 h 28"/>
                  <a:gd name="T4" fmla="*/ 0 w 5"/>
                  <a:gd name="T5" fmla="*/ 23 h 28"/>
                  <a:gd name="T6" fmla="*/ 0 w 5"/>
                  <a:gd name="T7" fmla="*/ 2 h 28"/>
                  <a:gd name="T8" fmla="*/ 2 w 5"/>
                  <a:gd name="T9" fmla="*/ 1 h 28"/>
                  <a:gd name="T10" fmla="*/ 5 w 5"/>
                  <a:gd name="T11" fmla="*/ 5 h 28"/>
                  <a:gd name="T12" fmla="*/ 5 w 5"/>
                  <a:gd name="T13" fmla="*/ 26 h 28"/>
                </a:gdLst>
                <a:ahLst/>
                <a:cxnLst>
                  <a:cxn ang="0">
                    <a:pos x="T0" y="T1"/>
                  </a:cxn>
                  <a:cxn ang="0">
                    <a:pos x="T2" y="T3"/>
                  </a:cxn>
                  <a:cxn ang="0">
                    <a:pos x="T4" y="T5"/>
                  </a:cxn>
                  <a:cxn ang="0">
                    <a:pos x="T6" y="T7"/>
                  </a:cxn>
                  <a:cxn ang="0">
                    <a:pos x="T8" y="T9"/>
                  </a:cxn>
                  <a:cxn ang="0">
                    <a:pos x="T10" y="T11"/>
                  </a:cxn>
                  <a:cxn ang="0">
                    <a:pos x="T12" y="T13"/>
                  </a:cxn>
                </a:cxnLst>
                <a:rect l="0" t="0" r="r" b="b"/>
                <a:pathLst>
                  <a:path w="5" h="28">
                    <a:moveTo>
                      <a:pt x="5" y="26"/>
                    </a:moveTo>
                    <a:cubicBezTo>
                      <a:pt x="5" y="27"/>
                      <a:pt x="4" y="28"/>
                      <a:pt x="2" y="27"/>
                    </a:cubicBezTo>
                    <a:cubicBezTo>
                      <a:pt x="1" y="26"/>
                      <a:pt x="0" y="25"/>
                      <a:pt x="0" y="23"/>
                    </a:cubicBezTo>
                    <a:cubicBezTo>
                      <a:pt x="0" y="2"/>
                      <a:pt x="0" y="2"/>
                      <a:pt x="0" y="2"/>
                    </a:cubicBezTo>
                    <a:cubicBezTo>
                      <a:pt x="0" y="1"/>
                      <a:pt x="1" y="0"/>
                      <a:pt x="2" y="1"/>
                    </a:cubicBezTo>
                    <a:cubicBezTo>
                      <a:pt x="4" y="2"/>
                      <a:pt x="5" y="4"/>
                      <a:pt x="5" y="5"/>
                    </a:cubicBezTo>
                    <a:lnTo>
                      <a:pt x="5" y="2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11" name="Freeform 350">
                <a:extLst>
                  <a:ext uri="{FF2B5EF4-FFF2-40B4-BE49-F238E27FC236}">
                    <a16:creationId xmlns:a16="http://schemas.microsoft.com/office/drawing/2014/main" id="{475C31CF-1B9E-045B-3216-BD09764127D6}"/>
                  </a:ext>
                </a:extLst>
              </p:cNvPr>
              <p:cNvSpPr>
                <a:spLocks/>
              </p:cNvSpPr>
              <p:nvPr/>
            </p:nvSpPr>
            <p:spPr bwMode="auto">
              <a:xfrm>
                <a:off x="7812" y="7334"/>
                <a:ext cx="25" cy="30"/>
              </a:xfrm>
              <a:custGeom>
                <a:avLst/>
                <a:gdLst>
                  <a:gd name="T0" fmla="*/ 5 w 5"/>
                  <a:gd name="T1" fmla="*/ 4 h 6"/>
                  <a:gd name="T2" fmla="*/ 4 w 5"/>
                  <a:gd name="T3" fmla="*/ 5 h 6"/>
                  <a:gd name="T4" fmla="*/ 1 w 5"/>
                  <a:gd name="T5" fmla="*/ 3 h 6"/>
                  <a:gd name="T6" fmla="*/ 0 w 5"/>
                  <a:gd name="T7" fmla="*/ 1 h 6"/>
                  <a:gd name="T8" fmla="*/ 1 w 5"/>
                  <a:gd name="T9" fmla="*/ 0 h 6"/>
                  <a:gd name="T10" fmla="*/ 4 w 5"/>
                  <a:gd name="T11" fmla="*/ 2 h 6"/>
                  <a:gd name="T12" fmla="*/ 5 w 5"/>
                  <a:gd name="T13" fmla="*/ 4 h 6"/>
                </a:gdLst>
                <a:ahLst/>
                <a:cxnLst>
                  <a:cxn ang="0">
                    <a:pos x="T0" y="T1"/>
                  </a:cxn>
                  <a:cxn ang="0">
                    <a:pos x="T2" y="T3"/>
                  </a:cxn>
                  <a:cxn ang="0">
                    <a:pos x="T4" y="T5"/>
                  </a:cxn>
                  <a:cxn ang="0">
                    <a:pos x="T6" y="T7"/>
                  </a:cxn>
                  <a:cxn ang="0">
                    <a:pos x="T8" y="T9"/>
                  </a:cxn>
                  <a:cxn ang="0">
                    <a:pos x="T10" y="T11"/>
                  </a:cxn>
                  <a:cxn ang="0">
                    <a:pos x="T12" y="T13"/>
                  </a:cxn>
                </a:cxnLst>
                <a:rect l="0" t="0" r="r" b="b"/>
                <a:pathLst>
                  <a:path w="5" h="6">
                    <a:moveTo>
                      <a:pt x="5" y="4"/>
                    </a:moveTo>
                    <a:cubicBezTo>
                      <a:pt x="5" y="5"/>
                      <a:pt x="5" y="6"/>
                      <a:pt x="4" y="5"/>
                    </a:cubicBezTo>
                    <a:cubicBezTo>
                      <a:pt x="1" y="3"/>
                      <a:pt x="1" y="3"/>
                      <a:pt x="1" y="3"/>
                    </a:cubicBezTo>
                    <a:cubicBezTo>
                      <a:pt x="0" y="3"/>
                      <a:pt x="0" y="2"/>
                      <a:pt x="0" y="1"/>
                    </a:cubicBezTo>
                    <a:cubicBezTo>
                      <a:pt x="0" y="0"/>
                      <a:pt x="0" y="0"/>
                      <a:pt x="1" y="0"/>
                    </a:cubicBezTo>
                    <a:cubicBezTo>
                      <a:pt x="4" y="2"/>
                      <a:pt x="4" y="2"/>
                      <a:pt x="4" y="2"/>
                    </a:cubicBezTo>
                    <a:cubicBezTo>
                      <a:pt x="5" y="2"/>
                      <a:pt x="5" y="3"/>
                      <a:pt x="5" y="4"/>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12" name="Freeform 351">
                <a:extLst>
                  <a:ext uri="{FF2B5EF4-FFF2-40B4-BE49-F238E27FC236}">
                    <a16:creationId xmlns:a16="http://schemas.microsoft.com/office/drawing/2014/main" id="{8D8FFD39-BCCA-98E0-830A-596E977FC272}"/>
                  </a:ext>
                </a:extLst>
              </p:cNvPr>
              <p:cNvSpPr>
                <a:spLocks/>
              </p:cNvSpPr>
              <p:nvPr/>
            </p:nvSpPr>
            <p:spPr bwMode="auto">
              <a:xfrm>
                <a:off x="7812" y="7309"/>
                <a:ext cx="25" cy="25"/>
              </a:xfrm>
              <a:custGeom>
                <a:avLst/>
                <a:gdLst>
                  <a:gd name="T0" fmla="*/ 5 w 5"/>
                  <a:gd name="T1" fmla="*/ 4 h 5"/>
                  <a:gd name="T2" fmla="*/ 4 w 5"/>
                  <a:gd name="T3" fmla="*/ 5 h 5"/>
                  <a:gd name="T4" fmla="*/ 1 w 5"/>
                  <a:gd name="T5" fmla="*/ 3 h 5"/>
                  <a:gd name="T6" fmla="*/ 0 w 5"/>
                  <a:gd name="T7" fmla="*/ 1 h 5"/>
                  <a:gd name="T8" fmla="*/ 1 w 5"/>
                  <a:gd name="T9" fmla="*/ 0 h 5"/>
                  <a:gd name="T10" fmla="*/ 4 w 5"/>
                  <a:gd name="T11" fmla="*/ 2 h 5"/>
                  <a:gd name="T12" fmla="*/ 5 w 5"/>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5" y="4"/>
                    </a:moveTo>
                    <a:cubicBezTo>
                      <a:pt x="5" y="5"/>
                      <a:pt x="5" y="5"/>
                      <a:pt x="4" y="5"/>
                    </a:cubicBezTo>
                    <a:cubicBezTo>
                      <a:pt x="1" y="3"/>
                      <a:pt x="1" y="3"/>
                      <a:pt x="1" y="3"/>
                    </a:cubicBezTo>
                    <a:cubicBezTo>
                      <a:pt x="0" y="3"/>
                      <a:pt x="0" y="2"/>
                      <a:pt x="0" y="1"/>
                    </a:cubicBezTo>
                    <a:cubicBezTo>
                      <a:pt x="0" y="0"/>
                      <a:pt x="0" y="0"/>
                      <a:pt x="1" y="0"/>
                    </a:cubicBezTo>
                    <a:cubicBezTo>
                      <a:pt x="4" y="2"/>
                      <a:pt x="4" y="2"/>
                      <a:pt x="4" y="2"/>
                    </a:cubicBezTo>
                    <a:cubicBezTo>
                      <a:pt x="5" y="2"/>
                      <a:pt x="5" y="3"/>
                      <a:pt x="5" y="4"/>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13" name="Freeform 352">
                <a:extLst>
                  <a:ext uri="{FF2B5EF4-FFF2-40B4-BE49-F238E27FC236}">
                    <a16:creationId xmlns:a16="http://schemas.microsoft.com/office/drawing/2014/main" id="{F7E1A362-A5A4-F889-79C7-C0F5F9086E09}"/>
                  </a:ext>
                </a:extLst>
              </p:cNvPr>
              <p:cNvSpPr>
                <a:spLocks/>
              </p:cNvSpPr>
              <p:nvPr/>
            </p:nvSpPr>
            <p:spPr bwMode="auto">
              <a:xfrm>
                <a:off x="7812" y="7284"/>
                <a:ext cx="5" cy="15"/>
              </a:xfrm>
              <a:custGeom>
                <a:avLst/>
                <a:gdLst>
                  <a:gd name="T0" fmla="*/ 5 w 5"/>
                  <a:gd name="T1" fmla="*/ 15 h 15"/>
                  <a:gd name="T2" fmla="*/ 0 w 5"/>
                  <a:gd name="T3" fmla="*/ 10 h 15"/>
                  <a:gd name="T4" fmla="*/ 0 w 5"/>
                  <a:gd name="T5" fmla="*/ 0 h 15"/>
                  <a:gd name="T6" fmla="*/ 5 w 5"/>
                  <a:gd name="T7" fmla="*/ 5 h 15"/>
                  <a:gd name="T8" fmla="*/ 5 w 5"/>
                  <a:gd name="T9" fmla="*/ 15 h 15"/>
                </a:gdLst>
                <a:ahLst/>
                <a:cxnLst>
                  <a:cxn ang="0">
                    <a:pos x="T0" y="T1"/>
                  </a:cxn>
                  <a:cxn ang="0">
                    <a:pos x="T2" y="T3"/>
                  </a:cxn>
                  <a:cxn ang="0">
                    <a:pos x="T4" y="T5"/>
                  </a:cxn>
                  <a:cxn ang="0">
                    <a:pos x="T6" y="T7"/>
                  </a:cxn>
                  <a:cxn ang="0">
                    <a:pos x="T8" y="T9"/>
                  </a:cxn>
                </a:cxnLst>
                <a:rect l="0" t="0" r="r" b="b"/>
                <a:pathLst>
                  <a:path w="5" h="15">
                    <a:moveTo>
                      <a:pt x="5" y="15"/>
                    </a:moveTo>
                    <a:lnTo>
                      <a:pt x="0" y="10"/>
                    </a:lnTo>
                    <a:lnTo>
                      <a:pt x="0" y="0"/>
                    </a:lnTo>
                    <a:lnTo>
                      <a:pt x="5" y="5"/>
                    </a:lnTo>
                    <a:lnTo>
                      <a:pt x="5" y="15"/>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14" name="Rectangle 353">
                <a:extLst>
                  <a:ext uri="{FF2B5EF4-FFF2-40B4-BE49-F238E27FC236}">
                    <a16:creationId xmlns:a16="http://schemas.microsoft.com/office/drawing/2014/main" id="{2A547FA7-FDAB-79A2-76BF-8F16CFDE4409}"/>
                  </a:ext>
                </a:extLst>
              </p:cNvPr>
              <p:cNvSpPr>
                <a:spLocks noChangeArrowheads="1"/>
              </p:cNvSpPr>
              <p:nvPr/>
            </p:nvSpPr>
            <p:spPr bwMode="auto">
              <a:xfrm>
                <a:off x="7822" y="7294"/>
                <a:ext cx="5" cy="1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15" name="Freeform 354">
                <a:extLst>
                  <a:ext uri="{FF2B5EF4-FFF2-40B4-BE49-F238E27FC236}">
                    <a16:creationId xmlns:a16="http://schemas.microsoft.com/office/drawing/2014/main" id="{1B996960-BFE9-30A1-C7AA-077FAB26A4E2}"/>
                  </a:ext>
                </a:extLst>
              </p:cNvPr>
              <p:cNvSpPr>
                <a:spLocks/>
              </p:cNvSpPr>
              <p:nvPr/>
            </p:nvSpPr>
            <p:spPr bwMode="auto">
              <a:xfrm>
                <a:off x="7832" y="7299"/>
                <a:ext cx="5" cy="15"/>
              </a:xfrm>
              <a:custGeom>
                <a:avLst/>
                <a:gdLst>
                  <a:gd name="T0" fmla="*/ 5 w 5"/>
                  <a:gd name="T1" fmla="*/ 15 h 15"/>
                  <a:gd name="T2" fmla="*/ 0 w 5"/>
                  <a:gd name="T3" fmla="*/ 10 h 15"/>
                  <a:gd name="T4" fmla="*/ 0 w 5"/>
                  <a:gd name="T5" fmla="*/ 0 h 15"/>
                  <a:gd name="T6" fmla="*/ 5 w 5"/>
                  <a:gd name="T7" fmla="*/ 5 h 15"/>
                  <a:gd name="T8" fmla="*/ 5 w 5"/>
                  <a:gd name="T9" fmla="*/ 15 h 15"/>
                </a:gdLst>
                <a:ahLst/>
                <a:cxnLst>
                  <a:cxn ang="0">
                    <a:pos x="T0" y="T1"/>
                  </a:cxn>
                  <a:cxn ang="0">
                    <a:pos x="T2" y="T3"/>
                  </a:cxn>
                  <a:cxn ang="0">
                    <a:pos x="T4" y="T5"/>
                  </a:cxn>
                  <a:cxn ang="0">
                    <a:pos x="T6" y="T7"/>
                  </a:cxn>
                  <a:cxn ang="0">
                    <a:pos x="T8" y="T9"/>
                  </a:cxn>
                </a:cxnLst>
                <a:rect l="0" t="0" r="r" b="b"/>
                <a:pathLst>
                  <a:path w="5" h="15">
                    <a:moveTo>
                      <a:pt x="5" y="15"/>
                    </a:moveTo>
                    <a:lnTo>
                      <a:pt x="0" y="10"/>
                    </a:lnTo>
                    <a:lnTo>
                      <a:pt x="0" y="0"/>
                    </a:lnTo>
                    <a:lnTo>
                      <a:pt x="5" y="5"/>
                    </a:lnTo>
                    <a:lnTo>
                      <a:pt x="5"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16" name="Freeform 355">
                <a:extLst>
                  <a:ext uri="{FF2B5EF4-FFF2-40B4-BE49-F238E27FC236}">
                    <a16:creationId xmlns:a16="http://schemas.microsoft.com/office/drawing/2014/main" id="{7E1E0033-ED7B-6BD0-E4DB-8D061B205B00}"/>
                  </a:ext>
                </a:extLst>
              </p:cNvPr>
              <p:cNvSpPr>
                <a:spLocks/>
              </p:cNvSpPr>
              <p:nvPr/>
            </p:nvSpPr>
            <p:spPr bwMode="auto">
              <a:xfrm>
                <a:off x="7862" y="7294"/>
                <a:ext cx="71" cy="296"/>
              </a:xfrm>
              <a:custGeom>
                <a:avLst/>
                <a:gdLst>
                  <a:gd name="T0" fmla="*/ 71 w 71"/>
                  <a:gd name="T1" fmla="*/ 296 h 296"/>
                  <a:gd name="T2" fmla="*/ 0 w 71"/>
                  <a:gd name="T3" fmla="*/ 256 h 296"/>
                  <a:gd name="T4" fmla="*/ 0 w 71"/>
                  <a:gd name="T5" fmla="*/ 0 h 296"/>
                  <a:gd name="T6" fmla="*/ 71 w 71"/>
                  <a:gd name="T7" fmla="*/ 40 h 296"/>
                  <a:gd name="T8" fmla="*/ 71 w 71"/>
                  <a:gd name="T9" fmla="*/ 296 h 296"/>
                </a:gdLst>
                <a:ahLst/>
                <a:cxnLst>
                  <a:cxn ang="0">
                    <a:pos x="T0" y="T1"/>
                  </a:cxn>
                  <a:cxn ang="0">
                    <a:pos x="T2" y="T3"/>
                  </a:cxn>
                  <a:cxn ang="0">
                    <a:pos x="T4" y="T5"/>
                  </a:cxn>
                  <a:cxn ang="0">
                    <a:pos x="T6" y="T7"/>
                  </a:cxn>
                  <a:cxn ang="0">
                    <a:pos x="T8" y="T9"/>
                  </a:cxn>
                </a:cxnLst>
                <a:rect l="0" t="0" r="r" b="b"/>
                <a:pathLst>
                  <a:path w="71" h="296">
                    <a:moveTo>
                      <a:pt x="71" y="296"/>
                    </a:moveTo>
                    <a:lnTo>
                      <a:pt x="0" y="256"/>
                    </a:lnTo>
                    <a:lnTo>
                      <a:pt x="0" y="0"/>
                    </a:lnTo>
                    <a:lnTo>
                      <a:pt x="71" y="40"/>
                    </a:lnTo>
                    <a:lnTo>
                      <a:pt x="71" y="29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17" name="Freeform 356">
                <a:extLst>
                  <a:ext uri="{FF2B5EF4-FFF2-40B4-BE49-F238E27FC236}">
                    <a16:creationId xmlns:a16="http://schemas.microsoft.com/office/drawing/2014/main" id="{E977F989-E22F-2CF7-9542-681E7B1A484B}"/>
                  </a:ext>
                </a:extLst>
              </p:cNvPr>
              <p:cNvSpPr>
                <a:spLocks/>
              </p:cNvSpPr>
              <p:nvPr/>
            </p:nvSpPr>
            <p:spPr bwMode="auto">
              <a:xfrm>
                <a:off x="7872" y="7314"/>
                <a:ext cx="45" cy="256"/>
              </a:xfrm>
              <a:custGeom>
                <a:avLst/>
                <a:gdLst>
                  <a:gd name="T0" fmla="*/ 0 w 45"/>
                  <a:gd name="T1" fmla="*/ 231 h 256"/>
                  <a:gd name="T2" fmla="*/ 0 w 45"/>
                  <a:gd name="T3" fmla="*/ 0 h 256"/>
                  <a:gd name="T4" fmla="*/ 45 w 45"/>
                  <a:gd name="T5" fmla="*/ 30 h 256"/>
                  <a:gd name="T6" fmla="*/ 45 w 45"/>
                  <a:gd name="T7" fmla="*/ 256 h 256"/>
                  <a:gd name="T8" fmla="*/ 0 w 45"/>
                  <a:gd name="T9" fmla="*/ 231 h 256"/>
                </a:gdLst>
                <a:ahLst/>
                <a:cxnLst>
                  <a:cxn ang="0">
                    <a:pos x="T0" y="T1"/>
                  </a:cxn>
                  <a:cxn ang="0">
                    <a:pos x="T2" y="T3"/>
                  </a:cxn>
                  <a:cxn ang="0">
                    <a:pos x="T4" y="T5"/>
                  </a:cxn>
                  <a:cxn ang="0">
                    <a:pos x="T6" y="T7"/>
                  </a:cxn>
                  <a:cxn ang="0">
                    <a:pos x="T8" y="T9"/>
                  </a:cxn>
                </a:cxnLst>
                <a:rect l="0" t="0" r="r" b="b"/>
                <a:pathLst>
                  <a:path w="45" h="256">
                    <a:moveTo>
                      <a:pt x="0" y="231"/>
                    </a:moveTo>
                    <a:lnTo>
                      <a:pt x="0" y="0"/>
                    </a:lnTo>
                    <a:lnTo>
                      <a:pt x="45" y="30"/>
                    </a:lnTo>
                    <a:lnTo>
                      <a:pt x="45" y="256"/>
                    </a:lnTo>
                    <a:lnTo>
                      <a:pt x="0" y="23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18" name="Freeform 357">
                <a:extLst>
                  <a:ext uri="{FF2B5EF4-FFF2-40B4-BE49-F238E27FC236}">
                    <a16:creationId xmlns:a16="http://schemas.microsoft.com/office/drawing/2014/main" id="{6A8D8772-D28F-0CFF-7DEF-96CAAA98FA9E}"/>
                  </a:ext>
                </a:extLst>
              </p:cNvPr>
              <p:cNvSpPr>
                <a:spLocks/>
              </p:cNvSpPr>
              <p:nvPr/>
            </p:nvSpPr>
            <p:spPr bwMode="auto">
              <a:xfrm>
                <a:off x="7882" y="7409"/>
                <a:ext cx="25" cy="141"/>
              </a:xfrm>
              <a:custGeom>
                <a:avLst/>
                <a:gdLst>
                  <a:gd name="T0" fmla="*/ 5 w 5"/>
                  <a:gd name="T1" fmla="*/ 26 h 28"/>
                  <a:gd name="T2" fmla="*/ 3 w 5"/>
                  <a:gd name="T3" fmla="*/ 27 h 28"/>
                  <a:gd name="T4" fmla="*/ 0 w 5"/>
                  <a:gd name="T5" fmla="*/ 23 h 28"/>
                  <a:gd name="T6" fmla="*/ 0 w 5"/>
                  <a:gd name="T7" fmla="*/ 2 h 28"/>
                  <a:gd name="T8" fmla="*/ 3 w 5"/>
                  <a:gd name="T9" fmla="*/ 1 h 28"/>
                  <a:gd name="T10" fmla="*/ 5 w 5"/>
                  <a:gd name="T11" fmla="*/ 5 h 28"/>
                  <a:gd name="T12" fmla="*/ 5 w 5"/>
                  <a:gd name="T13" fmla="*/ 26 h 28"/>
                </a:gdLst>
                <a:ahLst/>
                <a:cxnLst>
                  <a:cxn ang="0">
                    <a:pos x="T0" y="T1"/>
                  </a:cxn>
                  <a:cxn ang="0">
                    <a:pos x="T2" y="T3"/>
                  </a:cxn>
                  <a:cxn ang="0">
                    <a:pos x="T4" y="T5"/>
                  </a:cxn>
                  <a:cxn ang="0">
                    <a:pos x="T6" y="T7"/>
                  </a:cxn>
                  <a:cxn ang="0">
                    <a:pos x="T8" y="T9"/>
                  </a:cxn>
                  <a:cxn ang="0">
                    <a:pos x="T10" y="T11"/>
                  </a:cxn>
                  <a:cxn ang="0">
                    <a:pos x="T12" y="T13"/>
                  </a:cxn>
                </a:cxnLst>
                <a:rect l="0" t="0" r="r" b="b"/>
                <a:pathLst>
                  <a:path w="5" h="28">
                    <a:moveTo>
                      <a:pt x="5" y="26"/>
                    </a:moveTo>
                    <a:cubicBezTo>
                      <a:pt x="5" y="28"/>
                      <a:pt x="4" y="28"/>
                      <a:pt x="3" y="27"/>
                    </a:cubicBezTo>
                    <a:cubicBezTo>
                      <a:pt x="1" y="27"/>
                      <a:pt x="0" y="25"/>
                      <a:pt x="0" y="23"/>
                    </a:cubicBezTo>
                    <a:cubicBezTo>
                      <a:pt x="0" y="2"/>
                      <a:pt x="0" y="2"/>
                      <a:pt x="0" y="2"/>
                    </a:cubicBezTo>
                    <a:cubicBezTo>
                      <a:pt x="0" y="1"/>
                      <a:pt x="1" y="0"/>
                      <a:pt x="3" y="1"/>
                    </a:cubicBezTo>
                    <a:cubicBezTo>
                      <a:pt x="4" y="2"/>
                      <a:pt x="5" y="4"/>
                      <a:pt x="5" y="5"/>
                    </a:cubicBezTo>
                    <a:lnTo>
                      <a:pt x="5" y="2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19" name="Freeform 358">
                <a:extLst>
                  <a:ext uri="{FF2B5EF4-FFF2-40B4-BE49-F238E27FC236}">
                    <a16:creationId xmlns:a16="http://schemas.microsoft.com/office/drawing/2014/main" id="{227B8F5F-827F-4D27-8BC0-DE3BA3974EF0}"/>
                  </a:ext>
                </a:extLst>
              </p:cNvPr>
              <p:cNvSpPr>
                <a:spLocks/>
              </p:cNvSpPr>
              <p:nvPr/>
            </p:nvSpPr>
            <p:spPr bwMode="auto">
              <a:xfrm>
                <a:off x="7882" y="7374"/>
                <a:ext cx="30" cy="30"/>
              </a:xfrm>
              <a:custGeom>
                <a:avLst/>
                <a:gdLst>
                  <a:gd name="T0" fmla="*/ 6 w 6"/>
                  <a:gd name="T1" fmla="*/ 5 h 6"/>
                  <a:gd name="T2" fmla="*/ 4 w 6"/>
                  <a:gd name="T3" fmla="*/ 5 h 6"/>
                  <a:gd name="T4" fmla="*/ 1 w 6"/>
                  <a:gd name="T5" fmla="*/ 4 h 6"/>
                  <a:gd name="T6" fmla="*/ 0 w 6"/>
                  <a:gd name="T7" fmla="*/ 1 h 6"/>
                  <a:gd name="T8" fmla="*/ 1 w 6"/>
                  <a:gd name="T9" fmla="*/ 1 h 6"/>
                  <a:gd name="T10" fmla="*/ 4 w 6"/>
                  <a:gd name="T11" fmla="*/ 2 h 6"/>
                  <a:gd name="T12" fmla="*/ 6 w 6"/>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6" h="6">
                    <a:moveTo>
                      <a:pt x="6" y="5"/>
                    </a:moveTo>
                    <a:cubicBezTo>
                      <a:pt x="6" y="5"/>
                      <a:pt x="5" y="6"/>
                      <a:pt x="4" y="5"/>
                    </a:cubicBezTo>
                    <a:cubicBezTo>
                      <a:pt x="1" y="4"/>
                      <a:pt x="1" y="4"/>
                      <a:pt x="1" y="4"/>
                    </a:cubicBezTo>
                    <a:cubicBezTo>
                      <a:pt x="0" y="3"/>
                      <a:pt x="0" y="2"/>
                      <a:pt x="0" y="1"/>
                    </a:cubicBezTo>
                    <a:cubicBezTo>
                      <a:pt x="0" y="0"/>
                      <a:pt x="0" y="0"/>
                      <a:pt x="1" y="1"/>
                    </a:cubicBezTo>
                    <a:cubicBezTo>
                      <a:pt x="4" y="2"/>
                      <a:pt x="4" y="2"/>
                      <a:pt x="4" y="2"/>
                    </a:cubicBezTo>
                    <a:cubicBezTo>
                      <a:pt x="5" y="3"/>
                      <a:pt x="6" y="4"/>
                      <a:pt x="6" y="5"/>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20" name="Freeform 359">
                <a:extLst>
                  <a:ext uri="{FF2B5EF4-FFF2-40B4-BE49-F238E27FC236}">
                    <a16:creationId xmlns:a16="http://schemas.microsoft.com/office/drawing/2014/main" id="{90F10283-4CF3-2A85-26BB-069010E16E40}"/>
                  </a:ext>
                </a:extLst>
              </p:cNvPr>
              <p:cNvSpPr>
                <a:spLocks/>
              </p:cNvSpPr>
              <p:nvPr/>
            </p:nvSpPr>
            <p:spPr bwMode="auto">
              <a:xfrm>
                <a:off x="7882" y="7349"/>
                <a:ext cx="30" cy="30"/>
              </a:xfrm>
              <a:custGeom>
                <a:avLst/>
                <a:gdLst>
                  <a:gd name="T0" fmla="*/ 6 w 6"/>
                  <a:gd name="T1" fmla="*/ 4 h 6"/>
                  <a:gd name="T2" fmla="*/ 4 w 6"/>
                  <a:gd name="T3" fmla="*/ 5 h 6"/>
                  <a:gd name="T4" fmla="*/ 1 w 6"/>
                  <a:gd name="T5" fmla="*/ 3 h 6"/>
                  <a:gd name="T6" fmla="*/ 0 w 6"/>
                  <a:gd name="T7" fmla="*/ 1 h 6"/>
                  <a:gd name="T8" fmla="*/ 1 w 6"/>
                  <a:gd name="T9" fmla="*/ 0 h 6"/>
                  <a:gd name="T10" fmla="*/ 4 w 6"/>
                  <a:gd name="T11" fmla="*/ 2 h 6"/>
                  <a:gd name="T12" fmla="*/ 6 w 6"/>
                  <a:gd name="T13" fmla="*/ 4 h 6"/>
                </a:gdLst>
                <a:ahLst/>
                <a:cxnLst>
                  <a:cxn ang="0">
                    <a:pos x="T0" y="T1"/>
                  </a:cxn>
                  <a:cxn ang="0">
                    <a:pos x="T2" y="T3"/>
                  </a:cxn>
                  <a:cxn ang="0">
                    <a:pos x="T4" y="T5"/>
                  </a:cxn>
                  <a:cxn ang="0">
                    <a:pos x="T6" y="T7"/>
                  </a:cxn>
                  <a:cxn ang="0">
                    <a:pos x="T8" y="T9"/>
                  </a:cxn>
                  <a:cxn ang="0">
                    <a:pos x="T10" y="T11"/>
                  </a:cxn>
                  <a:cxn ang="0">
                    <a:pos x="T12" y="T13"/>
                  </a:cxn>
                </a:cxnLst>
                <a:rect l="0" t="0" r="r" b="b"/>
                <a:pathLst>
                  <a:path w="6" h="6">
                    <a:moveTo>
                      <a:pt x="6" y="4"/>
                    </a:moveTo>
                    <a:cubicBezTo>
                      <a:pt x="6" y="5"/>
                      <a:pt x="5" y="6"/>
                      <a:pt x="4" y="5"/>
                    </a:cubicBezTo>
                    <a:cubicBezTo>
                      <a:pt x="1" y="3"/>
                      <a:pt x="1" y="3"/>
                      <a:pt x="1" y="3"/>
                    </a:cubicBezTo>
                    <a:cubicBezTo>
                      <a:pt x="0" y="3"/>
                      <a:pt x="0" y="2"/>
                      <a:pt x="0" y="1"/>
                    </a:cubicBezTo>
                    <a:cubicBezTo>
                      <a:pt x="0" y="0"/>
                      <a:pt x="0" y="0"/>
                      <a:pt x="1" y="0"/>
                    </a:cubicBezTo>
                    <a:cubicBezTo>
                      <a:pt x="4" y="2"/>
                      <a:pt x="4" y="2"/>
                      <a:pt x="4" y="2"/>
                    </a:cubicBezTo>
                    <a:cubicBezTo>
                      <a:pt x="5" y="2"/>
                      <a:pt x="6" y="3"/>
                      <a:pt x="6" y="4"/>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21" name="Rectangle 360">
                <a:extLst>
                  <a:ext uri="{FF2B5EF4-FFF2-40B4-BE49-F238E27FC236}">
                    <a16:creationId xmlns:a16="http://schemas.microsoft.com/office/drawing/2014/main" id="{100F2324-98DE-DC89-18EF-FD041C0EB4B2}"/>
                  </a:ext>
                </a:extLst>
              </p:cNvPr>
              <p:cNvSpPr>
                <a:spLocks noChangeArrowheads="1"/>
              </p:cNvSpPr>
              <p:nvPr/>
            </p:nvSpPr>
            <p:spPr bwMode="auto">
              <a:xfrm>
                <a:off x="7882" y="7329"/>
                <a:ext cx="5" cy="10"/>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22" name="Freeform 361">
                <a:extLst>
                  <a:ext uri="{FF2B5EF4-FFF2-40B4-BE49-F238E27FC236}">
                    <a16:creationId xmlns:a16="http://schemas.microsoft.com/office/drawing/2014/main" id="{096C28A4-DB28-30DE-E8E3-ACF91DD88951}"/>
                  </a:ext>
                </a:extLst>
              </p:cNvPr>
              <p:cNvSpPr>
                <a:spLocks/>
              </p:cNvSpPr>
              <p:nvPr/>
            </p:nvSpPr>
            <p:spPr bwMode="auto">
              <a:xfrm>
                <a:off x="7892" y="7334"/>
                <a:ext cx="5" cy="15"/>
              </a:xfrm>
              <a:custGeom>
                <a:avLst/>
                <a:gdLst>
                  <a:gd name="T0" fmla="*/ 5 w 5"/>
                  <a:gd name="T1" fmla="*/ 15 h 15"/>
                  <a:gd name="T2" fmla="*/ 0 w 5"/>
                  <a:gd name="T3" fmla="*/ 10 h 15"/>
                  <a:gd name="T4" fmla="*/ 0 w 5"/>
                  <a:gd name="T5" fmla="*/ 0 h 15"/>
                  <a:gd name="T6" fmla="*/ 5 w 5"/>
                  <a:gd name="T7" fmla="*/ 0 h 15"/>
                  <a:gd name="T8" fmla="*/ 5 w 5"/>
                  <a:gd name="T9" fmla="*/ 15 h 15"/>
                </a:gdLst>
                <a:ahLst/>
                <a:cxnLst>
                  <a:cxn ang="0">
                    <a:pos x="T0" y="T1"/>
                  </a:cxn>
                  <a:cxn ang="0">
                    <a:pos x="T2" y="T3"/>
                  </a:cxn>
                  <a:cxn ang="0">
                    <a:pos x="T4" y="T5"/>
                  </a:cxn>
                  <a:cxn ang="0">
                    <a:pos x="T6" y="T7"/>
                  </a:cxn>
                  <a:cxn ang="0">
                    <a:pos x="T8" y="T9"/>
                  </a:cxn>
                </a:cxnLst>
                <a:rect l="0" t="0" r="r" b="b"/>
                <a:pathLst>
                  <a:path w="5" h="15">
                    <a:moveTo>
                      <a:pt x="5" y="15"/>
                    </a:moveTo>
                    <a:lnTo>
                      <a:pt x="0" y="10"/>
                    </a:lnTo>
                    <a:lnTo>
                      <a:pt x="0" y="0"/>
                    </a:lnTo>
                    <a:lnTo>
                      <a:pt x="5" y="0"/>
                    </a:lnTo>
                    <a:lnTo>
                      <a:pt x="5"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23" name="Freeform 362">
                <a:extLst>
                  <a:ext uri="{FF2B5EF4-FFF2-40B4-BE49-F238E27FC236}">
                    <a16:creationId xmlns:a16="http://schemas.microsoft.com/office/drawing/2014/main" id="{F88435AD-BD4A-14E7-3593-53843E3EB756}"/>
                  </a:ext>
                </a:extLst>
              </p:cNvPr>
              <p:cNvSpPr>
                <a:spLocks/>
              </p:cNvSpPr>
              <p:nvPr/>
            </p:nvSpPr>
            <p:spPr bwMode="auto">
              <a:xfrm>
                <a:off x="7907" y="7339"/>
                <a:ext cx="5" cy="15"/>
              </a:xfrm>
              <a:custGeom>
                <a:avLst/>
                <a:gdLst>
                  <a:gd name="T0" fmla="*/ 5 w 5"/>
                  <a:gd name="T1" fmla="*/ 15 h 15"/>
                  <a:gd name="T2" fmla="*/ 0 w 5"/>
                  <a:gd name="T3" fmla="*/ 10 h 15"/>
                  <a:gd name="T4" fmla="*/ 0 w 5"/>
                  <a:gd name="T5" fmla="*/ 0 h 15"/>
                  <a:gd name="T6" fmla="*/ 5 w 5"/>
                  <a:gd name="T7" fmla="*/ 5 h 15"/>
                  <a:gd name="T8" fmla="*/ 5 w 5"/>
                  <a:gd name="T9" fmla="*/ 15 h 15"/>
                </a:gdLst>
                <a:ahLst/>
                <a:cxnLst>
                  <a:cxn ang="0">
                    <a:pos x="T0" y="T1"/>
                  </a:cxn>
                  <a:cxn ang="0">
                    <a:pos x="T2" y="T3"/>
                  </a:cxn>
                  <a:cxn ang="0">
                    <a:pos x="T4" y="T5"/>
                  </a:cxn>
                  <a:cxn ang="0">
                    <a:pos x="T6" y="T7"/>
                  </a:cxn>
                  <a:cxn ang="0">
                    <a:pos x="T8" y="T9"/>
                  </a:cxn>
                </a:cxnLst>
                <a:rect l="0" t="0" r="r" b="b"/>
                <a:pathLst>
                  <a:path w="5" h="15">
                    <a:moveTo>
                      <a:pt x="5" y="15"/>
                    </a:moveTo>
                    <a:lnTo>
                      <a:pt x="0" y="10"/>
                    </a:lnTo>
                    <a:lnTo>
                      <a:pt x="0" y="0"/>
                    </a:lnTo>
                    <a:lnTo>
                      <a:pt x="5" y="5"/>
                    </a:lnTo>
                    <a:lnTo>
                      <a:pt x="5"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24" name="Freeform 363">
                <a:extLst>
                  <a:ext uri="{FF2B5EF4-FFF2-40B4-BE49-F238E27FC236}">
                    <a16:creationId xmlns:a16="http://schemas.microsoft.com/office/drawing/2014/main" id="{A71536F3-45E9-3125-EFD5-11A0B378283D}"/>
                  </a:ext>
                </a:extLst>
              </p:cNvPr>
              <p:cNvSpPr>
                <a:spLocks/>
              </p:cNvSpPr>
              <p:nvPr/>
            </p:nvSpPr>
            <p:spPr bwMode="auto">
              <a:xfrm>
                <a:off x="7933" y="7334"/>
                <a:ext cx="70" cy="297"/>
              </a:xfrm>
              <a:custGeom>
                <a:avLst/>
                <a:gdLst>
                  <a:gd name="T0" fmla="*/ 70 w 70"/>
                  <a:gd name="T1" fmla="*/ 297 h 297"/>
                  <a:gd name="T2" fmla="*/ 0 w 70"/>
                  <a:gd name="T3" fmla="*/ 256 h 297"/>
                  <a:gd name="T4" fmla="*/ 0 w 70"/>
                  <a:gd name="T5" fmla="*/ 0 h 297"/>
                  <a:gd name="T6" fmla="*/ 70 w 70"/>
                  <a:gd name="T7" fmla="*/ 40 h 297"/>
                  <a:gd name="T8" fmla="*/ 70 w 70"/>
                  <a:gd name="T9" fmla="*/ 297 h 297"/>
                </a:gdLst>
                <a:ahLst/>
                <a:cxnLst>
                  <a:cxn ang="0">
                    <a:pos x="T0" y="T1"/>
                  </a:cxn>
                  <a:cxn ang="0">
                    <a:pos x="T2" y="T3"/>
                  </a:cxn>
                  <a:cxn ang="0">
                    <a:pos x="T4" y="T5"/>
                  </a:cxn>
                  <a:cxn ang="0">
                    <a:pos x="T6" y="T7"/>
                  </a:cxn>
                  <a:cxn ang="0">
                    <a:pos x="T8" y="T9"/>
                  </a:cxn>
                </a:cxnLst>
                <a:rect l="0" t="0" r="r" b="b"/>
                <a:pathLst>
                  <a:path w="70" h="297">
                    <a:moveTo>
                      <a:pt x="70" y="297"/>
                    </a:moveTo>
                    <a:lnTo>
                      <a:pt x="0" y="256"/>
                    </a:lnTo>
                    <a:lnTo>
                      <a:pt x="0" y="0"/>
                    </a:lnTo>
                    <a:lnTo>
                      <a:pt x="70" y="40"/>
                    </a:lnTo>
                    <a:lnTo>
                      <a:pt x="70" y="297"/>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25" name="Freeform 364">
                <a:extLst>
                  <a:ext uri="{FF2B5EF4-FFF2-40B4-BE49-F238E27FC236}">
                    <a16:creationId xmlns:a16="http://schemas.microsoft.com/office/drawing/2014/main" id="{E9EEA5FF-0863-8E44-B930-C02C39BE6187}"/>
                  </a:ext>
                </a:extLst>
              </p:cNvPr>
              <p:cNvSpPr>
                <a:spLocks/>
              </p:cNvSpPr>
              <p:nvPr/>
            </p:nvSpPr>
            <p:spPr bwMode="auto">
              <a:xfrm>
                <a:off x="7943" y="7359"/>
                <a:ext cx="50" cy="251"/>
              </a:xfrm>
              <a:custGeom>
                <a:avLst/>
                <a:gdLst>
                  <a:gd name="T0" fmla="*/ 0 w 50"/>
                  <a:gd name="T1" fmla="*/ 226 h 251"/>
                  <a:gd name="T2" fmla="*/ 0 w 50"/>
                  <a:gd name="T3" fmla="*/ 0 h 251"/>
                  <a:gd name="T4" fmla="*/ 50 w 50"/>
                  <a:gd name="T5" fmla="*/ 25 h 251"/>
                  <a:gd name="T6" fmla="*/ 50 w 50"/>
                  <a:gd name="T7" fmla="*/ 251 h 251"/>
                  <a:gd name="T8" fmla="*/ 0 w 50"/>
                  <a:gd name="T9" fmla="*/ 226 h 251"/>
                </a:gdLst>
                <a:ahLst/>
                <a:cxnLst>
                  <a:cxn ang="0">
                    <a:pos x="T0" y="T1"/>
                  </a:cxn>
                  <a:cxn ang="0">
                    <a:pos x="T2" y="T3"/>
                  </a:cxn>
                  <a:cxn ang="0">
                    <a:pos x="T4" y="T5"/>
                  </a:cxn>
                  <a:cxn ang="0">
                    <a:pos x="T6" y="T7"/>
                  </a:cxn>
                  <a:cxn ang="0">
                    <a:pos x="T8" y="T9"/>
                  </a:cxn>
                </a:cxnLst>
                <a:rect l="0" t="0" r="r" b="b"/>
                <a:pathLst>
                  <a:path w="50" h="251">
                    <a:moveTo>
                      <a:pt x="0" y="226"/>
                    </a:moveTo>
                    <a:lnTo>
                      <a:pt x="0" y="0"/>
                    </a:lnTo>
                    <a:lnTo>
                      <a:pt x="50" y="25"/>
                    </a:lnTo>
                    <a:lnTo>
                      <a:pt x="50" y="251"/>
                    </a:lnTo>
                    <a:lnTo>
                      <a:pt x="0" y="2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26" name="Freeform 365">
                <a:extLst>
                  <a:ext uri="{FF2B5EF4-FFF2-40B4-BE49-F238E27FC236}">
                    <a16:creationId xmlns:a16="http://schemas.microsoft.com/office/drawing/2014/main" id="{6750547D-5FAE-FB4D-4E46-CCBBC229127C}"/>
                  </a:ext>
                </a:extLst>
              </p:cNvPr>
              <p:cNvSpPr>
                <a:spLocks/>
              </p:cNvSpPr>
              <p:nvPr/>
            </p:nvSpPr>
            <p:spPr bwMode="auto">
              <a:xfrm>
                <a:off x="7953" y="7455"/>
                <a:ext cx="25" cy="135"/>
              </a:xfrm>
              <a:custGeom>
                <a:avLst/>
                <a:gdLst>
                  <a:gd name="T0" fmla="*/ 5 w 5"/>
                  <a:gd name="T1" fmla="*/ 25 h 27"/>
                  <a:gd name="T2" fmla="*/ 3 w 5"/>
                  <a:gd name="T3" fmla="*/ 27 h 27"/>
                  <a:gd name="T4" fmla="*/ 0 w 5"/>
                  <a:gd name="T5" fmla="*/ 22 h 27"/>
                  <a:gd name="T6" fmla="*/ 0 w 5"/>
                  <a:gd name="T7" fmla="*/ 2 h 27"/>
                  <a:gd name="T8" fmla="*/ 3 w 5"/>
                  <a:gd name="T9" fmla="*/ 0 h 27"/>
                  <a:gd name="T10" fmla="*/ 5 w 5"/>
                  <a:gd name="T11" fmla="*/ 5 h 27"/>
                  <a:gd name="T12" fmla="*/ 5 w 5"/>
                  <a:gd name="T13" fmla="*/ 25 h 27"/>
                </a:gdLst>
                <a:ahLst/>
                <a:cxnLst>
                  <a:cxn ang="0">
                    <a:pos x="T0" y="T1"/>
                  </a:cxn>
                  <a:cxn ang="0">
                    <a:pos x="T2" y="T3"/>
                  </a:cxn>
                  <a:cxn ang="0">
                    <a:pos x="T4" y="T5"/>
                  </a:cxn>
                  <a:cxn ang="0">
                    <a:pos x="T6" y="T7"/>
                  </a:cxn>
                  <a:cxn ang="0">
                    <a:pos x="T8" y="T9"/>
                  </a:cxn>
                  <a:cxn ang="0">
                    <a:pos x="T10" y="T11"/>
                  </a:cxn>
                  <a:cxn ang="0">
                    <a:pos x="T12" y="T13"/>
                  </a:cxn>
                </a:cxnLst>
                <a:rect l="0" t="0" r="r" b="b"/>
                <a:pathLst>
                  <a:path w="5" h="27">
                    <a:moveTo>
                      <a:pt x="5" y="25"/>
                    </a:moveTo>
                    <a:cubicBezTo>
                      <a:pt x="5" y="27"/>
                      <a:pt x="4" y="27"/>
                      <a:pt x="3" y="27"/>
                    </a:cubicBezTo>
                    <a:cubicBezTo>
                      <a:pt x="2" y="26"/>
                      <a:pt x="0" y="24"/>
                      <a:pt x="0" y="22"/>
                    </a:cubicBezTo>
                    <a:cubicBezTo>
                      <a:pt x="0" y="2"/>
                      <a:pt x="0" y="2"/>
                      <a:pt x="0" y="2"/>
                    </a:cubicBezTo>
                    <a:cubicBezTo>
                      <a:pt x="0" y="0"/>
                      <a:pt x="2" y="0"/>
                      <a:pt x="3" y="0"/>
                    </a:cubicBezTo>
                    <a:cubicBezTo>
                      <a:pt x="4" y="1"/>
                      <a:pt x="5" y="3"/>
                      <a:pt x="5" y="5"/>
                    </a:cubicBezTo>
                    <a:lnTo>
                      <a:pt x="5"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27" name="Freeform 366">
                <a:extLst>
                  <a:ext uri="{FF2B5EF4-FFF2-40B4-BE49-F238E27FC236}">
                    <a16:creationId xmlns:a16="http://schemas.microsoft.com/office/drawing/2014/main" id="{0CBAF0DD-FA6D-7EB7-368B-904A3B32BB5B}"/>
                  </a:ext>
                </a:extLst>
              </p:cNvPr>
              <p:cNvSpPr>
                <a:spLocks/>
              </p:cNvSpPr>
              <p:nvPr/>
            </p:nvSpPr>
            <p:spPr bwMode="auto">
              <a:xfrm>
                <a:off x="7953" y="7414"/>
                <a:ext cx="30" cy="30"/>
              </a:xfrm>
              <a:custGeom>
                <a:avLst/>
                <a:gdLst>
                  <a:gd name="T0" fmla="*/ 6 w 6"/>
                  <a:gd name="T1" fmla="*/ 5 h 6"/>
                  <a:gd name="T2" fmla="*/ 4 w 6"/>
                  <a:gd name="T3" fmla="*/ 6 h 6"/>
                  <a:gd name="T4" fmla="*/ 2 w 6"/>
                  <a:gd name="T5" fmla="*/ 4 h 6"/>
                  <a:gd name="T6" fmla="*/ 0 w 6"/>
                  <a:gd name="T7" fmla="*/ 1 h 6"/>
                  <a:gd name="T8" fmla="*/ 2 w 6"/>
                  <a:gd name="T9" fmla="*/ 1 h 6"/>
                  <a:gd name="T10" fmla="*/ 4 w 6"/>
                  <a:gd name="T11" fmla="*/ 2 h 6"/>
                  <a:gd name="T12" fmla="*/ 6 w 6"/>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6" h="6">
                    <a:moveTo>
                      <a:pt x="6" y="5"/>
                    </a:moveTo>
                    <a:cubicBezTo>
                      <a:pt x="6" y="6"/>
                      <a:pt x="5" y="6"/>
                      <a:pt x="4" y="6"/>
                    </a:cubicBezTo>
                    <a:cubicBezTo>
                      <a:pt x="2" y="4"/>
                      <a:pt x="2" y="4"/>
                      <a:pt x="2" y="4"/>
                    </a:cubicBezTo>
                    <a:cubicBezTo>
                      <a:pt x="1" y="3"/>
                      <a:pt x="0" y="2"/>
                      <a:pt x="0" y="1"/>
                    </a:cubicBezTo>
                    <a:cubicBezTo>
                      <a:pt x="0" y="1"/>
                      <a:pt x="1" y="0"/>
                      <a:pt x="2" y="1"/>
                    </a:cubicBezTo>
                    <a:cubicBezTo>
                      <a:pt x="4" y="2"/>
                      <a:pt x="4" y="2"/>
                      <a:pt x="4" y="2"/>
                    </a:cubicBezTo>
                    <a:cubicBezTo>
                      <a:pt x="5" y="3"/>
                      <a:pt x="6" y="4"/>
                      <a:pt x="6" y="5"/>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28" name="Freeform 367">
                <a:extLst>
                  <a:ext uri="{FF2B5EF4-FFF2-40B4-BE49-F238E27FC236}">
                    <a16:creationId xmlns:a16="http://schemas.microsoft.com/office/drawing/2014/main" id="{F48C64F8-CE1D-E953-D2F0-F0CEC4F438FA}"/>
                  </a:ext>
                </a:extLst>
              </p:cNvPr>
              <p:cNvSpPr>
                <a:spLocks/>
              </p:cNvSpPr>
              <p:nvPr/>
            </p:nvSpPr>
            <p:spPr bwMode="auto">
              <a:xfrm>
                <a:off x="7953" y="7389"/>
                <a:ext cx="30" cy="30"/>
              </a:xfrm>
              <a:custGeom>
                <a:avLst/>
                <a:gdLst>
                  <a:gd name="T0" fmla="*/ 6 w 6"/>
                  <a:gd name="T1" fmla="*/ 5 h 6"/>
                  <a:gd name="T2" fmla="*/ 4 w 6"/>
                  <a:gd name="T3" fmla="*/ 5 h 6"/>
                  <a:gd name="T4" fmla="*/ 2 w 6"/>
                  <a:gd name="T5" fmla="*/ 4 h 6"/>
                  <a:gd name="T6" fmla="*/ 0 w 6"/>
                  <a:gd name="T7" fmla="*/ 1 h 6"/>
                  <a:gd name="T8" fmla="*/ 2 w 6"/>
                  <a:gd name="T9" fmla="*/ 0 h 6"/>
                  <a:gd name="T10" fmla="*/ 4 w 6"/>
                  <a:gd name="T11" fmla="*/ 2 h 6"/>
                  <a:gd name="T12" fmla="*/ 6 w 6"/>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6" h="6">
                    <a:moveTo>
                      <a:pt x="6" y="5"/>
                    </a:moveTo>
                    <a:cubicBezTo>
                      <a:pt x="6" y="5"/>
                      <a:pt x="5" y="6"/>
                      <a:pt x="4" y="5"/>
                    </a:cubicBezTo>
                    <a:cubicBezTo>
                      <a:pt x="2" y="4"/>
                      <a:pt x="2" y="4"/>
                      <a:pt x="2" y="4"/>
                    </a:cubicBezTo>
                    <a:cubicBezTo>
                      <a:pt x="1" y="3"/>
                      <a:pt x="0" y="2"/>
                      <a:pt x="0" y="1"/>
                    </a:cubicBezTo>
                    <a:cubicBezTo>
                      <a:pt x="0" y="0"/>
                      <a:pt x="1" y="0"/>
                      <a:pt x="2" y="0"/>
                    </a:cubicBezTo>
                    <a:cubicBezTo>
                      <a:pt x="4" y="2"/>
                      <a:pt x="4" y="2"/>
                      <a:pt x="4" y="2"/>
                    </a:cubicBezTo>
                    <a:cubicBezTo>
                      <a:pt x="5" y="3"/>
                      <a:pt x="6" y="4"/>
                      <a:pt x="6" y="5"/>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29" name="Rectangle 368">
                <a:extLst>
                  <a:ext uri="{FF2B5EF4-FFF2-40B4-BE49-F238E27FC236}">
                    <a16:creationId xmlns:a16="http://schemas.microsoft.com/office/drawing/2014/main" id="{B3EFFFBD-39FF-89EC-DCB1-728C15EAFC60}"/>
                  </a:ext>
                </a:extLst>
              </p:cNvPr>
              <p:cNvSpPr>
                <a:spLocks noChangeArrowheads="1"/>
              </p:cNvSpPr>
              <p:nvPr/>
            </p:nvSpPr>
            <p:spPr bwMode="auto">
              <a:xfrm>
                <a:off x="7953" y="7369"/>
                <a:ext cx="5" cy="10"/>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30" name="Freeform 369">
                <a:extLst>
                  <a:ext uri="{FF2B5EF4-FFF2-40B4-BE49-F238E27FC236}">
                    <a16:creationId xmlns:a16="http://schemas.microsoft.com/office/drawing/2014/main" id="{D8BAAA64-AAB2-C9D2-B9E0-6D04520FEC73}"/>
                  </a:ext>
                </a:extLst>
              </p:cNvPr>
              <p:cNvSpPr>
                <a:spLocks/>
              </p:cNvSpPr>
              <p:nvPr/>
            </p:nvSpPr>
            <p:spPr bwMode="auto">
              <a:xfrm>
                <a:off x="7963" y="7374"/>
                <a:ext cx="10" cy="15"/>
              </a:xfrm>
              <a:custGeom>
                <a:avLst/>
                <a:gdLst>
                  <a:gd name="T0" fmla="*/ 10 w 10"/>
                  <a:gd name="T1" fmla="*/ 15 h 15"/>
                  <a:gd name="T2" fmla="*/ 0 w 10"/>
                  <a:gd name="T3" fmla="*/ 10 h 15"/>
                  <a:gd name="T4" fmla="*/ 0 w 10"/>
                  <a:gd name="T5" fmla="*/ 0 h 15"/>
                  <a:gd name="T6" fmla="*/ 10 w 10"/>
                  <a:gd name="T7" fmla="*/ 5 h 15"/>
                  <a:gd name="T8" fmla="*/ 10 w 10"/>
                  <a:gd name="T9" fmla="*/ 15 h 15"/>
                </a:gdLst>
                <a:ahLst/>
                <a:cxnLst>
                  <a:cxn ang="0">
                    <a:pos x="T0" y="T1"/>
                  </a:cxn>
                  <a:cxn ang="0">
                    <a:pos x="T2" y="T3"/>
                  </a:cxn>
                  <a:cxn ang="0">
                    <a:pos x="T4" y="T5"/>
                  </a:cxn>
                  <a:cxn ang="0">
                    <a:pos x="T6" y="T7"/>
                  </a:cxn>
                  <a:cxn ang="0">
                    <a:pos x="T8" y="T9"/>
                  </a:cxn>
                </a:cxnLst>
                <a:rect l="0" t="0" r="r" b="b"/>
                <a:pathLst>
                  <a:path w="10" h="15">
                    <a:moveTo>
                      <a:pt x="10" y="15"/>
                    </a:moveTo>
                    <a:lnTo>
                      <a:pt x="0" y="10"/>
                    </a:lnTo>
                    <a:lnTo>
                      <a:pt x="0" y="0"/>
                    </a:lnTo>
                    <a:lnTo>
                      <a:pt x="10" y="5"/>
                    </a:lnTo>
                    <a:lnTo>
                      <a:pt x="1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31" name="Freeform 370">
                <a:extLst>
                  <a:ext uri="{FF2B5EF4-FFF2-40B4-BE49-F238E27FC236}">
                    <a16:creationId xmlns:a16="http://schemas.microsoft.com/office/drawing/2014/main" id="{FA7D0C2B-BE48-B87E-0918-3F94E3D6830D}"/>
                  </a:ext>
                </a:extLst>
              </p:cNvPr>
              <p:cNvSpPr>
                <a:spLocks/>
              </p:cNvSpPr>
              <p:nvPr/>
            </p:nvSpPr>
            <p:spPr bwMode="auto">
              <a:xfrm>
                <a:off x="7978" y="7379"/>
                <a:ext cx="5" cy="15"/>
              </a:xfrm>
              <a:custGeom>
                <a:avLst/>
                <a:gdLst>
                  <a:gd name="T0" fmla="*/ 5 w 5"/>
                  <a:gd name="T1" fmla="*/ 15 h 15"/>
                  <a:gd name="T2" fmla="*/ 0 w 5"/>
                  <a:gd name="T3" fmla="*/ 15 h 15"/>
                  <a:gd name="T4" fmla="*/ 0 w 5"/>
                  <a:gd name="T5" fmla="*/ 0 h 15"/>
                  <a:gd name="T6" fmla="*/ 5 w 5"/>
                  <a:gd name="T7" fmla="*/ 5 h 15"/>
                  <a:gd name="T8" fmla="*/ 5 w 5"/>
                  <a:gd name="T9" fmla="*/ 15 h 15"/>
                </a:gdLst>
                <a:ahLst/>
                <a:cxnLst>
                  <a:cxn ang="0">
                    <a:pos x="T0" y="T1"/>
                  </a:cxn>
                  <a:cxn ang="0">
                    <a:pos x="T2" y="T3"/>
                  </a:cxn>
                  <a:cxn ang="0">
                    <a:pos x="T4" y="T5"/>
                  </a:cxn>
                  <a:cxn ang="0">
                    <a:pos x="T6" y="T7"/>
                  </a:cxn>
                  <a:cxn ang="0">
                    <a:pos x="T8" y="T9"/>
                  </a:cxn>
                </a:cxnLst>
                <a:rect l="0" t="0" r="r" b="b"/>
                <a:pathLst>
                  <a:path w="5" h="15">
                    <a:moveTo>
                      <a:pt x="5" y="15"/>
                    </a:moveTo>
                    <a:lnTo>
                      <a:pt x="0" y="15"/>
                    </a:lnTo>
                    <a:lnTo>
                      <a:pt x="0" y="0"/>
                    </a:lnTo>
                    <a:lnTo>
                      <a:pt x="5" y="5"/>
                    </a:lnTo>
                    <a:lnTo>
                      <a:pt x="5"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32" name="Freeform 371">
                <a:extLst>
                  <a:ext uri="{FF2B5EF4-FFF2-40B4-BE49-F238E27FC236}">
                    <a16:creationId xmlns:a16="http://schemas.microsoft.com/office/drawing/2014/main" id="{A583EDD5-3291-979C-9A69-B1788CE0B522}"/>
                  </a:ext>
                </a:extLst>
              </p:cNvPr>
              <p:cNvSpPr>
                <a:spLocks/>
              </p:cNvSpPr>
              <p:nvPr/>
            </p:nvSpPr>
            <p:spPr bwMode="auto">
              <a:xfrm>
                <a:off x="8003" y="7374"/>
                <a:ext cx="71" cy="302"/>
              </a:xfrm>
              <a:custGeom>
                <a:avLst/>
                <a:gdLst>
                  <a:gd name="T0" fmla="*/ 71 w 71"/>
                  <a:gd name="T1" fmla="*/ 302 h 302"/>
                  <a:gd name="T2" fmla="*/ 0 w 71"/>
                  <a:gd name="T3" fmla="*/ 257 h 302"/>
                  <a:gd name="T4" fmla="*/ 0 w 71"/>
                  <a:gd name="T5" fmla="*/ 0 h 302"/>
                  <a:gd name="T6" fmla="*/ 71 w 71"/>
                  <a:gd name="T7" fmla="*/ 45 h 302"/>
                  <a:gd name="T8" fmla="*/ 71 w 71"/>
                  <a:gd name="T9" fmla="*/ 302 h 302"/>
                </a:gdLst>
                <a:ahLst/>
                <a:cxnLst>
                  <a:cxn ang="0">
                    <a:pos x="T0" y="T1"/>
                  </a:cxn>
                  <a:cxn ang="0">
                    <a:pos x="T2" y="T3"/>
                  </a:cxn>
                  <a:cxn ang="0">
                    <a:pos x="T4" y="T5"/>
                  </a:cxn>
                  <a:cxn ang="0">
                    <a:pos x="T6" y="T7"/>
                  </a:cxn>
                  <a:cxn ang="0">
                    <a:pos x="T8" y="T9"/>
                  </a:cxn>
                </a:cxnLst>
                <a:rect l="0" t="0" r="r" b="b"/>
                <a:pathLst>
                  <a:path w="71" h="302">
                    <a:moveTo>
                      <a:pt x="71" y="302"/>
                    </a:moveTo>
                    <a:lnTo>
                      <a:pt x="0" y="257"/>
                    </a:lnTo>
                    <a:lnTo>
                      <a:pt x="0" y="0"/>
                    </a:lnTo>
                    <a:lnTo>
                      <a:pt x="71" y="45"/>
                    </a:lnTo>
                    <a:lnTo>
                      <a:pt x="71" y="302"/>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33" name="Freeform 372">
                <a:extLst>
                  <a:ext uri="{FF2B5EF4-FFF2-40B4-BE49-F238E27FC236}">
                    <a16:creationId xmlns:a16="http://schemas.microsoft.com/office/drawing/2014/main" id="{1988ADE2-6EA0-4393-8AE2-3B74ADFC6A6F}"/>
                  </a:ext>
                </a:extLst>
              </p:cNvPr>
              <p:cNvSpPr>
                <a:spLocks/>
              </p:cNvSpPr>
              <p:nvPr/>
            </p:nvSpPr>
            <p:spPr bwMode="auto">
              <a:xfrm>
                <a:off x="8018" y="7399"/>
                <a:ext cx="46" cy="252"/>
              </a:xfrm>
              <a:custGeom>
                <a:avLst/>
                <a:gdLst>
                  <a:gd name="T0" fmla="*/ 0 w 46"/>
                  <a:gd name="T1" fmla="*/ 227 h 252"/>
                  <a:gd name="T2" fmla="*/ 0 w 46"/>
                  <a:gd name="T3" fmla="*/ 0 h 252"/>
                  <a:gd name="T4" fmla="*/ 46 w 46"/>
                  <a:gd name="T5" fmla="*/ 25 h 252"/>
                  <a:gd name="T6" fmla="*/ 46 w 46"/>
                  <a:gd name="T7" fmla="*/ 252 h 252"/>
                  <a:gd name="T8" fmla="*/ 0 w 46"/>
                  <a:gd name="T9" fmla="*/ 227 h 252"/>
                </a:gdLst>
                <a:ahLst/>
                <a:cxnLst>
                  <a:cxn ang="0">
                    <a:pos x="T0" y="T1"/>
                  </a:cxn>
                  <a:cxn ang="0">
                    <a:pos x="T2" y="T3"/>
                  </a:cxn>
                  <a:cxn ang="0">
                    <a:pos x="T4" y="T5"/>
                  </a:cxn>
                  <a:cxn ang="0">
                    <a:pos x="T6" y="T7"/>
                  </a:cxn>
                  <a:cxn ang="0">
                    <a:pos x="T8" y="T9"/>
                  </a:cxn>
                </a:cxnLst>
                <a:rect l="0" t="0" r="r" b="b"/>
                <a:pathLst>
                  <a:path w="46" h="252">
                    <a:moveTo>
                      <a:pt x="0" y="227"/>
                    </a:moveTo>
                    <a:lnTo>
                      <a:pt x="0" y="0"/>
                    </a:lnTo>
                    <a:lnTo>
                      <a:pt x="46" y="25"/>
                    </a:lnTo>
                    <a:lnTo>
                      <a:pt x="46" y="252"/>
                    </a:lnTo>
                    <a:lnTo>
                      <a:pt x="0" y="22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34" name="Freeform 373">
                <a:extLst>
                  <a:ext uri="{FF2B5EF4-FFF2-40B4-BE49-F238E27FC236}">
                    <a16:creationId xmlns:a16="http://schemas.microsoft.com/office/drawing/2014/main" id="{F97A7457-8154-E300-6E75-F30FCD9ACFB7}"/>
                  </a:ext>
                </a:extLst>
              </p:cNvPr>
              <p:cNvSpPr>
                <a:spLocks/>
              </p:cNvSpPr>
              <p:nvPr/>
            </p:nvSpPr>
            <p:spPr bwMode="auto">
              <a:xfrm>
                <a:off x="8028" y="7495"/>
                <a:ext cx="25" cy="141"/>
              </a:xfrm>
              <a:custGeom>
                <a:avLst/>
                <a:gdLst>
                  <a:gd name="T0" fmla="*/ 5 w 5"/>
                  <a:gd name="T1" fmla="*/ 26 h 28"/>
                  <a:gd name="T2" fmla="*/ 2 w 5"/>
                  <a:gd name="T3" fmla="*/ 27 h 28"/>
                  <a:gd name="T4" fmla="*/ 0 w 5"/>
                  <a:gd name="T5" fmla="*/ 23 h 28"/>
                  <a:gd name="T6" fmla="*/ 0 w 5"/>
                  <a:gd name="T7" fmla="*/ 2 h 28"/>
                  <a:gd name="T8" fmla="*/ 2 w 5"/>
                  <a:gd name="T9" fmla="*/ 1 h 28"/>
                  <a:gd name="T10" fmla="*/ 5 w 5"/>
                  <a:gd name="T11" fmla="*/ 5 h 28"/>
                  <a:gd name="T12" fmla="*/ 5 w 5"/>
                  <a:gd name="T13" fmla="*/ 26 h 28"/>
                </a:gdLst>
                <a:ahLst/>
                <a:cxnLst>
                  <a:cxn ang="0">
                    <a:pos x="T0" y="T1"/>
                  </a:cxn>
                  <a:cxn ang="0">
                    <a:pos x="T2" y="T3"/>
                  </a:cxn>
                  <a:cxn ang="0">
                    <a:pos x="T4" y="T5"/>
                  </a:cxn>
                  <a:cxn ang="0">
                    <a:pos x="T6" y="T7"/>
                  </a:cxn>
                  <a:cxn ang="0">
                    <a:pos x="T8" y="T9"/>
                  </a:cxn>
                  <a:cxn ang="0">
                    <a:pos x="T10" y="T11"/>
                  </a:cxn>
                  <a:cxn ang="0">
                    <a:pos x="T12" y="T13"/>
                  </a:cxn>
                </a:cxnLst>
                <a:rect l="0" t="0" r="r" b="b"/>
                <a:pathLst>
                  <a:path w="5" h="28">
                    <a:moveTo>
                      <a:pt x="5" y="26"/>
                    </a:moveTo>
                    <a:cubicBezTo>
                      <a:pt x="5" y="27"/>
                      <a:pt x="4" y="28"/>
                      <a:pt x="2" y="27"/>
                    </a:cubicBezTo>
                    <a:cubicBezTo>
                      <a:pt x="1" y="26"/>
                      <a:pt x="0" y="24"/>
                      <a:pt x="0" y="23"/>
                    </a:cubicBezTo>
                    <a:cubicBezTo>
                      <a:pt x="0" y="2"/>
                      <a:pt x="0" y="2"/>
                      <a:pt x="0" y="2"/>
                    </a:cubicBezTo>
                    <a:cubicBezTo>
                      <a:pt x="0" y="0"/>
                      <a:pt x="1" y="0"/>
                      <a:pt x="2" y="1"/>
                    </a:cubicBezTo>
                    <a:cubicBezTo>
                      <a:pt x="4" y="1"/>
                      <a:pt x="5" y="3"/>
                      <a:pt x="5" y="5"/>
                    </a:cubicBezTo>
                    <a:lnTo>
                      <a:pt x="5" y="2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35" name="Freeform 374">
                <a:extLst>
                  <a:ext uri="{FF2B5EF4-FFF2-40B4-BE49-F238E27FC236}">
                    <a16:creationId xmlns:a16="http://schemas.microsoft.com/office/drawing/2014/main" id="{78D8E756-331A-6569-4E27-3EF435089ECA}"/>
                  </a:ext>
                </a:extLst>
              </p:cNvPr>
              <p:cNvSpPr>
                <a:spLocks/>
              </p:cNvSpPr>
              <p:nvPr/>
            </p:nvSpPr>
            <p:spPr bwMode="auto">
              <a:xfrm>
                <a:off x="8023" y="7460"/>
                <a:ext cx="30" cy="25"/>
              </a:xfrm>
              <a:custGeom>
                <a:avLst/>
                <a:gdLst>
                  <a:gd name="T0" fmla="*/ 6 w 6"/>
                  <a:gd name="T1" fmla="*/ 4 h 5"/>
                  <a:gd name="T2" fmla="*/ 5 w 6"/>
                  <a:gd name="T3" fmla="*/ 5 h 5"/>
                  <a:gd name="T4" fmla="*/ 2 w 6"/>
                  <a:gd name="T5" fmla="*/ 3 h 5"/>
                  <a:gd name="T6" fmla="*/ 0 w 6"/>
                  <a:gd name="T7" fmla="*/ 1 h 5"/>
                  <a:gd name="T8" fmla="*/ 2 w 6"/>
                  <a:gd name="T9" fmla="*/ 0 h 5"/>
                  <a:gd name="T10" fmla="*/ 5 w 6"/>
                  <a:gd name="T11" fmla="*/ 2 h 5"/>
                  <a:gd name="T12" fmla="*/ 6 w 6"/>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6" h="5">
                    <a:moveTo>
                      <a:pt x="6" y="4"/>
                    </a:moveTo>
                    <a:cubicBezTo>
                      <a:pt x="6" y="5"/>
                      <a:pt x="5" y="5"/>
                      <a:pt x="5" y="5"/>
                    </a:cubicBezTo>
                    <a:cubicBezTo>
                      <a:pt x="2" y="3"/>
                      <a:pt x="2" y="3"/>
                      <a:pt x="2" y="3"/>
                    </a:cubicBezTo>
                    <a:cubicBezTo>
                      <a:pt x="1" y="3"/>
                      <a:pt x="0" y="2"/>
                      <a:pt x="0" y="1"/>
                    </a:cubicBezTo>
                    <a:cubicBezTo>
                      <a:pt x="0" y="0"/>
                      <a:pt x="1" y="0"/>
                      <a:pt x="2" y="0"/>
                    </a:cubicBezTo>
                    <a:cubicBezTo>
                      <a:pt x="5" y="2"/>
                      <a:pt x="5" y="2"/>
                      <a:pt x="5" y="2"/>
                    </a:cubicBezTo>
                    <a:cubicBezTo>
                      <a:pt x="5" y="2"/>
                      <a:pt x="6" y="3"/>
                      <a:pt x="6" y="4"/>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36" name="Freeform 375">
                <a:extLst>
                  <a:ext uri="{FF2B5EF4-FFF2-40B4-BE49-F238E27FC236}">
                    <a16:creationId xmlns:a16="http://schemas.microsoft.com/office/drawing/2014/main" id="{7FC79636-32D6-476B-EA4B-3E9C9EBA0DDC}"/>
                  </a:ext>
                </a:extLst>
              </p:cNvPr>
              <p:cNvSpPr>
                <a:spLocks/>
              </p:cNvSpPr>
              <p:nvPr/>
            </p:nvSpPr>
            <p:spPr bwMode="auto">
              <a:xfrm>
                <a:off x="8023" y="7429"/>
                <a:ext cx="30" cy="31"/>
              </a:xfrm>
              <a:custGeom>
                <a:avLst/>
                <a:gdLst>
                  <a:gd name="T0" fmla="*/ 6 w 6"/>
                  <a:gd name="T1" fmla="*/ 5 h 6"/>
                  <a:gd name="T2" fmla="*/ 5 w 6"/>
                  <a:gd name="T3" fmla="*/ 6 h 6"/>
                  <a:gd name="T4" fmla="*/ 2 w 6"/>
                  <a:gd name="T5" fmla="*/ 4 h 6"/>
                  <a:gd name="T6" fmla="*/ 0 w 6"/>
                  <a:gd name="T7" fmla="*/ 1 h 6"/>
                  <a:gd name="T8" fmla="*/ 2 w 6"/>
                  <a:gd name="T9" fmla="*/ 1 h 6"/>
                  <a:gd name="T10" fmla="*/ 5 w 6"/>
                  <a:gd name="T11" fmla="*/ 2 h 6"/>
                  <a:gd name="T12" fmla="*/ 6 w 6"/>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6" h="6">
                    <a:moveTo>
                      <a:pt x="6" y="5"/>
                    </a:moveTo>
                    <a:cubicBezTo>
                      <a:pt x="6" y="6"/>
                      <a:pt x="5" y="6"/>
                      <a:pt x="5" y="6"/>
                    </a:cubicBezTo>
                    <a:cubicBezTo>
                      <a:pt x="2" y="4"/>
                      <a:pt x="2" y="4"/>
                      <a:pt x="2" y="4"/>
                    </a:cubicBezTo>
                    <a:cubicBezTo>
                      <a:pt x="1" y="3"/>
                      <a:pt x="0" y="2"/>
                      <a:pt x="0" y="1"/>
                    </a:cubicBezTo>
                    <a:cubicBezTo>
                      <a:pt x="0" y="1"/>
                      <a:pt x="1" y="0"/>
                      <a:pt x="2" y="1"/>
                    </a:cubicBezTo>
                    <a:cubicBezTo>
                      <a:pt x="5" y="2"/>
                      <a:pt x="5" y="2"/>
                      <a:pt x="5" y="2"/>
                    </a:cubicBezTo>
                    <a:cubicBezTo>
                      <a:pt x="5" y="3"/>
                      <a:pt x="6" y="4"/>
                      <a:pt x="6" y="5"/>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37" name="Freeform 376">
                <a:extLst>
                  <a:ext uri="{FF2B5EF4-FFF2-40B4-BE49-F238E27FC236}">
                    <a16:creationId xmlns:a16="http://schemas.microsoft.com/office/drawing/2014/main" id="{5BD85D23-DC37-A249-A99D-1E8E7DB1924C}"/>
                  </a:ext>
                </a:extLst>
              </p:cNvPr>
              <p:cNvSpPr>
                <a:spLocks/>
              </p:cNvSpPr>
              <p:nvPr/>
            </p:nvSpPr>
            <p:spPr bwMode="auto">
              <a:xfrm>
                <a:off x="8023" y="7409"/>
                <a:ext cx="5" cy="15"/>
              </a:xfrm>
              <a:custGeom>
                <a:avLst/>
                <a:gdLst>
                  <a:gd name="T0" fmla="*/ 5 w 5"/>
                  <a:gd name="T1" fmla="*/ 15 h 15"/>
                  <a:gd name="T2" fmla="*/ 0 w 5"/>
                  <a:gd name="T3" fmla="*/ 10 h 15"/>
                  <a:gd name="T4" fmla="*/ 0 w 5"/>
                  <a:gd name="T5" fmla="*/ 0 h 15"/>
                  <a:gd name="T6" fmla="*/ 5 w 5"/>
                  <a:gd name="T7" fmla="*/ 5 h 15"/>
                  <a:gd name="T8" fmla="*/ 5 w 5"/>
                  <a:gd name="T9" fmla="*/ 15 h 15"/>
                </a:gdLst>
                <a:ahLst/>
                <a:cxnLst>
                  <a:cxn ang="0">
                    <a:pos x="T0" y="T1"/>
                  </a:cxn>
                  <a:cxn ang="0">
                    <a:pos x="T2" y="T3"/>
                  </a:cxn>
                  <a:cxn ang="0">
                    <a:pos x="T4" y="T5"/>
                  </a:cxn>
                  <a:cxn ang="0">
                    <a:pos x="T6" y="T7"/>
                  </a:cxn>
                  <a:cxn ang="0">
                    <a:pos x="T8" y="T9"/>
                  </a:cxn>
                </a:cxnLst>
                <a:rect l="0" t="0" r="r" b="b"/>
                <a:pathLst>
                  <a:path w="5" h="15">
                    <a:moveTo>
                      <a:pt x="5" y="15"/>
                    </a:moveTo>
                    <a:lnTo>
                      <a:pt x="0" y="10"/>
                    </a:lnTo>
                    <a:lnTo>
                      <a:pt x="0" y="0"/>
                    </a:lnTo>
                    <a:lnTo>
                      <a:pt x="5" y="5"/>
                    </a:lnTo>
                    <a:lnTo>
                      <a:pt x="5" y="15"/>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38" name="Freeform 377">
                <a:extLst>
                  <a:ext uri="{FF2B5EF4-FFF2-40B4-BE49-F238E27FC236}">
                    <a16:creationId xmlns:a16="http://schemas.microsoft.com/office/drawing/2014/main" id="{E69272BE-CB48-71FF-5DDD-FBC7EC7D1605}"/>
                  </a:ext>
                </a:extLst>
              </p:cNvPr>
              <p:cNvSpPr>
                <a:spLocks/>
              </p:cNvSpPr>
              <p:nvPr/>
            </p:nvSpPr>
            <p:spPr bwMode="auto">
              <a:xfrm>
                <a:off x="8038" y="7414"/>
                <a:ext cx="5" cy="15"/>
              </a:xfrm>
              <a:custGeom>
                <a:avLst/>
                <a:gdLst>
                  <a:gd name="T0" fmla="*/ 5 w 5"/>
                  <a:gd name="T1" fmla="*/ 15 h 15"/>
                  <a:gd name="T2" fmla="*/ 0 w 5"/>
                  <a:gd name="T3" fmla="*/ 10 h 15"/>
                  <a:gd name="T4" fmla="*/ 0 w 5"/>
                  <a:gd name="T5" fmla="*/ 0 h 15"/>
                  <a:gd name="T6" fmla="*/ 5 w 5"/>
                  <a:gd name="T7" fmla="*/ 5 h 15"/>
                  <a:gd name="T8" fmla="*/ 5 w 5"/>
                  <a:gd name="T9" fmla="*/ 15 h 15"/>
                </a:gdLst>
                <a:ahLst/>
                <a:cxnLst>
                  <a:cxn ang="0">
                    <a:pos x="T0" y="T1"/>
                  </a:cxn>
                  <a:cxn ang="0">
                    <a:pos x="T2" y="T3"/>
                  </a:cxn>
                  <a:cxn ang="0">
                    <a:pos x="T4" y="T5"/>
                  </a:cxn>
                  <a:cxn ang="0">
                    <a:pos x="T6" y="T7"/>
                  </a:cxn>
                  <a:cxn ang="0">
                    <a:pos x="T8" y="T9"/>
                  </a:cxn>
                </a:cxnLst>
                <a:rect l="0" t="0" r="r" b="b"/>
                <a:pathLst>
                  <a:path w="5" h="15">
                    <a:moveTo>
                      <a:pt x="5" y="15"/>
                    </a:moveTo>
                    <a:lnTo>
                      <a:pt x="0" y="10"/>
                    </a:lnTo>
                    <a:lnTo>
                      <a:pt x="0" y="0"/>
                    </a:lnTo>
                    <a:lnTo>
                      <a:pt x="5" y="5"/>
                    </a:lnTo>
                    <a:lnTo>
                      <a:pt x="5"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39" name="Rectangle 378">
                <a:extLst>
                  <a:ext uri="{FF2B5EF4-FFF2-40B4-BE49-F238E27FC236}">
                    <a16:creationId xmlns:a16="http://schemas.microsoft.com/office/drawing/2014/main" id="{15F93E7B-8D25-3273-66CF-94356194FC6E}"/>
                  </a:ext>
                </a:extLst>
              </p:cNvPr>
              <p:cNvSpPr>
                <a:spLocks noChangeArrowheads="1"/>
              </p:cNvSpPr>
              <p:nvPr/>
            </p:nvSpPr>
            <p:spPr bwMode="auto">
              <a:xfrm>
                <a:off x="8048" y="7424"/>
                <a:ext cx="5" cy="1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40" name="Freeform 379">
                <a:extLst>
                  <a:ext uri="{FF2B5EF4-FFF2-40B4-BE49-F238E27FC236}">
                    <a16:creationId xmlns:a16="http://schemas.microsoft.com/office/drawing/2014/main" id="{8FA7F7E0-4837-DF39-4201-8F43FC1B5E89}"/>
                  </a:ext>
                </a:extLst>
              </p:cNvPr>
              <p:cNvSpPr>
                <a:spLocks/>
              </p:cNvSpPr>
              <p:nvPr/>
            </p:nvSpPr>
            <p:spPr bwMode="auto">
              <a:xfrm>
                <a:off x="7731" y="7490"/>
                <a:ext cx="46" cy="45"/>
              </a:xfrm>
              <a:custGeom>
                <a:avLst/>
                <a:gdLst>
                  <a:gd name="T0" fmla="*/ 46 w 46"/>
                  <a:gd name="T1" fmla="*/ 45 h 45"/>
                  <a:gd name="T2" fmla="*/ 0 w 46"/>
                  <a:gd name="T3" fmla="*/ 20 h 45"/>
                  <a:gd name="T4" fmla="*/ 0 w 46"/>
                  <a:gd name="T5" fmla="*/ 0 h 45"/>
                  <a:gd name="T6" fmla="*/ 46 w 46"/>
                  <a:gd name="T7" fmla="*/ 25 h 45"/>
                  <a:gd name="T8" fmla="*/ 46 w 46"/>
                  <a:gd name="T9" fmla="*/ 45 h 45"/>
                </a:gdLst>
                <a:ahLst/>
                <a:cxnLst>
                  <a:cxn ang="0">
                    <a:pos x="T0" y="T1"/>
                  </a:cxn>
                  <a:cxn ang="0">
                    <a:pos x="T2" y="T3"/>
                  </a:cxn>
                  <a:cxn ang="0">
                    <a:pos x="T4" y="T5"/>
                  </a:cxn>
                  <a:cxn ang="0">
                    <a:pos x="T6" y="T7"/>
                  </a:cxn>
                  <a:cxn ang="0">
                    <a:pos x="T8" y="T9"/>
                  </a:cxn>
                </a:cxnLst>
                <a:rect l="0" t="0" r="r" b="b"/>
                <a:pathLst>
                  <a:path w="46" h="45">
                    <a:moveTo>
                      <a:pt x="46" y="45"/>
                    </a:moveTo>
                    <a:lnTo>
                      <a:pt x="0" y="20"/>
                    </a:lnTo>
                    <a:lnTo>
                      <a:pt x="0" y="0"/>
                    </a:lnTo>
                    <a:lnTo>
                      <a:pt x="46" y="25"/>
                    </a:lnTo>
                    <a:lnTo>
                      <a:pt x="46" y="45"/>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41" name="Freeform 380">
                <a:extLst>
                  <a:ext uri="{FF2B5EF4-FFF2-40B4-BE49-F238E27FC236}">
                    <a16:creationId xmlns:a16="http://schemas.microsoft.com/office/drawing/2014/main" id="{E41358FB-1747-B277-C1BC-33373619E03E}"/>
                  </a:ext>
                </a:extLst>
              </p:cNvPr>
              <p:cNvSpPr>
                <a:spLocks/>
              </p:cNvSpPr>
              <p:nvPr/>
            </p:nvSpPr>
            <p:spPr bwMode="auto">
              <a:xfrm>
                <a:off x="7802" y="7530"/>
                <a:ext cx="45" cy="45"/>
              </a:xfrm>
              <a:custGeom>
                <a:avLst/>
                <a:gdLst>
                  <a:gd name="T0" fmla="*/ 45 w 45"/>
                  <a:gd name="T1" fmla="*/ 45 h 45"/>
                  <a:gd name="T2" fmla="*/ 0 w 45"/>
                  <a:gd name="T3" fmla="*/ 20 h 45"/>
                  <a:gd name="T4" fmla="*/ 0 w 45"/>
                  <a:gd name="T5" fmla="*/ 0 h 45"/>
                  <a:gd name="T6" fmla="*/ 45 w 45"/>
                  <a:gd name="T7" fmla="*/ 25 h 45"/>
                  <a:gd name="T8" fmla="*/ 45 w 45"/>
                  <a:gd name="T9" fmla="*/ 45 h 45"/>
                </a:gdLst>
                <a:ahLst/>
                <a:cxnLst>
                  <a:cxn ang="0">
                    <a:pos x="T0" y="T1"/>
                  </a:cxn>
                  <a:cxn ang="0">
                    <a:pos x="T2" y="T3"/>
                  </a:cxn>
                  <a:cxn ang="0">
                    <a:pos x="T4" y="T5"/>
                  </a:cxn>
                  <a:cxn ang="0">
                    <a:pos x="T6" y="T7"/>
                  </a:cxn>
                  <a:cxn ang="0">
                    <a:pos x="T8" y="T9"/>
                  </a:cxn>
                </a:cxnLst>
                <a:rect l="0" t="0" r="r" b="b"/>
                <a:pathLst>
                  <a:path w="45" h="45">
                    <a:moveTo>
                      <a:pt x="45" y="45"/>
                    </a:moveTo>
                    <a:lnTo>
                      <a:pt x="0" y="20"/>
                    </a:lnTo>
                    <a:lnTo>
                      <a:pt x="0" y="0"/>
                    </a:lnTo>
                    <a:lnTo>
                      <a:pt x="45" y="25"/>
                    </a:lnTo>
                    <a:lnTo>
                      <a:pt x="45" y="4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42" name="Freeform 381">
                <a:extLst>
                  <a:ext uri="{FF2B5EF4-FFF2-40B4-BE49-F238E27FC236}">
                    <a16:creationId xmlns:a16="http://schemas.microsoft.com/office/drawing/2014/main" id="{16F1C5C9-EBEB-073A-F54A-47AA954364D1}"/>
                  </a:ext>
                </a:extLst>
              </p:cNvPr>
              <p:cNvSpPr>
                <a:spLocks/>
              </p:cNvSpPr>
              <p:nvPr/>
            </p:nvSpPr>
            <p:spPr bwMode="auto">
              <a:xfrm>
                <a:off x="7902" y="7585"/>
                <a:ext cx="15" cy="30"/>
              </a:xfrm>
              <a:custGeom>
                <a:avLst/>
                <a:gdLst>
                  <a:gd name="T0" fmla="*/ 15 w 15"/>
                  <a:gd name="T1" fmla="*/ 30 h 30"/>
                  <a:gd name="T2" fmla="*/ 0 w 15"/>
                  <a:gd name="T3" fmla="*/ 20 h 30"/>
                  <a:gd name="T4" fmla="*/ 0 w 15"/>
                  <a:gd name="T5" fmla="*/ 0 h 30"/>
                  <a:gd name="T6" fmla="*/ 15 w 15"/>
                  <a:gd name="T7" fmla="*/ 10 h 30"/>
                  <a:gd name="T8" fmla="*/ 15 w 15"/>
                  <a:gd name="T9" fmla="*/ 30 h 30"/>
                </a:gdLst>
                <a:ahLst/>
                <a:cxnLst>
                  <a:cxn ang="0">
                    <a:pos x="T0" y="T1"/>
                  </a:cxn>
                  <a:cxn ang="0">
                    <a:pos x="T2" y="T3"/>
                  </a:cxn>
                  <a:cxn ang="0">
                    <a:pos x="T4" y="T5"/>
                  </a:cxn>
                  <a:cxn ang="0">
                    <a:pos x="T6" y="T7"/>
                  </a:cxn>
                  <a:cxn ang="0">
                    <a:pos x="T8" y="T9"/>
                  </a:cxn>
                </a:cxnLst>
                <a:rect l="0" t="0" r="r" b="b"/>
                <a:pathLst>
                  <a:path w="15" h="30">
                    <a:moveTo>
                      <a:pt x="15" y="30"/>
                    </a:moveTo>
                    <a:lnTo>
                      <a:pt x="0" y="20"/>
                    </a:lnTo>
                    <a:lnTo>
                      <a:pt x="0" y="0"/>
                    </a:lnTo>
                    <a:lnTo>
                      <a:pt x="15" y="10"/>
                    </a:lnTo>
                    <a:lnTo>
                      <a:pt x="15" y="3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43" name="Freeform 382">
                <a:extLst>
                  <a:ext uri="{FF2B5EF4-FFF2-40B4-BE49-F238E27FC236}">
                    <a16:creationId xmlns:a16="http://schemas.microsoft.com/office/drawing/2014/main" id="{22D23E3C-2DE0-2E07-7AFA-8945C494659C}"/>
                  </a:ext>
                </a:extLst>
              </p:cNvPr>
              <p:cNvSpPr>
                <a:spLocks/>
              </p:cNvSpPr>
              <p:nvPr/>
            </p:nvSpPr>
            <p:spPr bwMode="auto">
              <a:xfrm>
                <a:off x="7943" y="7610"/>
                <a:ext cx="50" cy="51"/>
              </a:xfrm>
              <a:custGeom>
                <a:avLst/>
                <a:gdLst>
                  <a:gd name="T0" fmla="*/ 50 w 50"/>
                  <a:gd name="T1" fmla="*/ 51 h 51"/>
                  <a:gd name="T2" fmla="*/ 0 w 50"/>
                  <a:gd name="T3" fmla="*/ 21 h 51"/>
                  <a:gd name="T4" fmla="*/ 0 w 50"/>
                  <a:gd name="T5" fmla="*/ 0 h 51"/>
                  <a:gd name="T6" fmla="*/ 50 w 50"/>
                  <a:gd name="T7" fmla="*/ 31 h 51"/>
                  <a:gd name="T8" fmla="*/ 50 w 50"/>
                  <a:gd name="T9" fmla="*/ 51 h 51"/>
                </a:gdLst>
                <a:ahLst/>
                <a:cxnLst>
                  <a:cxn ang="0">
                    <a:pos x="T0" y="T1"/>
                  </a:cxn>
                  <a:cxn ang="0">
                    <a:pos x="T2" y="T3"/>
                  </a:cxn>
                  <a:cxn ang="0">
                    <a:pos x="T4" y="T5"/>
                  </a:cxn>
                  <a:cxn ang="0">
                    <a:pos x="T6" y="T7"/>
                  </a:cxn>
                  <a:cxn ang="0">
                    <a:pos x="T8" y="T9"/>
                  </a:cxn>
                </a:cxnLst>
                <a:rect l="0" t="0" r="r" b="b"/>
                <a:pathLst>
                  <a:path w="50" h="51">
                    <a:moveTo>
                      <a:pt x="50" y="51"/>
                    </a:moveTo>
                    <a:lnTo>
                      <a:pt x="0" y="21"/>
                    </a:lnTo>
                    <a:lnTo>
                      <a:pt x="0" y="0"/>
                    </a:lnTo>
                    <a:lnTo>
                      <a:pt x="50" y="31"/>
                    </a:lnTo>
                    <a:lnTo>
                      <a:pt x="50" y="5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44" name="Freeform 383">
                <a:extLst>
                  <a:ext uri="{FF2B5EF4-FFF2-40B4-BE49-F238E27FC236}">
                    <a16:creationId xmlns:a16="http://schemas.microsoft.com/office/drawing/2014/main" id="{C391C58C-8D69-F961-6796-3860CB3F2BEE}"/>
                  </a:ext>
                </a:extLst>
              </p:cNvPr>
              <p:cNvSpPr>
                <a:spLocks/>
              </p:cNvSpPr>
              <p:nvPr/>
            </p:nvSpPr>
            <p:spPr bwMode="auto">
              <a:xfrm>
                <a:off x="8018" y="7651"/>
                <a:ext cx="46" cy="50"/>
              </a:xfrm>
              <a:custGeom>
                <a:avLst/>
                <a:gdLst>
                  <a:gd name="T0" fmla="*/ 46 w 46"/>
                  <a:gd name="T1" fmla="*/ 50 h 50"/>
                  <a:gd name="T2" fmla="*/ 0 w 46"/>
                  <a:gd name="T3" fmla="*/ 20 h 50"/>
                  <a:gd name="T4" fmla="*/ 0 w 46"/>
                  <a:gd name="T5" fmla="*/ 0 h 50"/>
                  <a:gd name="T6" fmla="*/ 46 w 46"/>
                  <a:gd name="T7" fmla="*/ 30 h 50"/>
                  <a:gd name="T8" fmla="*/ 46 w 46"/>
                  <a:gd name="T9" fmla="*/ 50 h 50"/>
                </a:gdLst>
                <a:ahLst/>
                <a:cxnLst>
                  <a:cxn ang="0">
                    <a:pos x="T0" y="T1"/>
                  </a:cxn>
                  <a:cxn ang="0">
                    <a:pos x="T2" y="T3"/>
                  </a:cxn>
                  <a:cxn ang="0">
                    <a:pos x="T4" y="T5"/>
                  </a:cxn>
                  <a:cxn ang="0">
                    <a:pos x="T6" y="T7"/>
                  </a:cxn>
                  <a:cxn ang="0">
                    <a:pos x="T8" y="T9"/>
                  </a:cxn>
                </a:cxnLst>
                <a:rect l="0" t="0" r="r" b="b"/>
                <a:pathLst>
                  <a:path w="46" h="50">
                    <a:moveTo>
                      <a:pt x="46" y="50"/>
                    </a:moveTo>
                    <a:lnTo>
                      <a:pt x="0" y="20"/>
                    </a:lnTo>
                    <a:lnTo>
                      <a:pt x="0" y="0"/>
                    </a:lnTo>
                    <a:lnTo>
                      <a:pt x="46" y="30"/>
                    </a:lnTo>
                    <a:lnTo>
                      <a:pt x="46" y="5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45" name="Freeform 384">
                <a:extLst>
                  <a:ext uri="{FF2B5EF4-FFF2-40B4-BE49-F238E27FC236}">
                    <a16:creationId xmlns:a16="http://schemas.microsoft.com/office/drawing/2014/main" id="{6C5B967E-E863-DD75-CAF3-E2FC31F2EBD1}"/>
                  </a:ext>
                </a:extLst>
              </p:cNvPr>
              <p:cNvSpPr>
                <a:spLocks/>
              </p:cNvSpPr>
              <p:nvPr/>
            </p:nvSpPr>
            <p:spPr bwMode="auto">
              <a:xfrm>
                <a:off x="7872" y="7570"/>
                <a:ext cx="20" cy="30"/>
              </a:xfrm>
              <a:custGeom>
                <a:avLst/>
                <a:gdLst>
                  <a:gd name="T0" fmla="*/ 20 w 20"/>
                  <a:gd name="T1" fmla="*/ 30 h 30"/>
                  <a:gd name="T2" fmla="*/ 0 w 20"/>
                  <a:gd name="T3" fmla="*/ 20 h 30"/>
                  <a:gd name="T4" fmla="*/ 0 w 20"/>
                  <a:gd name="T5" fmla="*/ 0 h 30"/>
                  <a:gd name="T6" fmla="*/ 20 w 20"/>
                  <a:gd name="T7" fmla="*/ 10 h 30"/>
                  <a:gd name="T8" fmla="*/ 20 w 20"/>
                  <a:gd name="T9" fmla="*/ 30 h 30"/>
                </a:gdLst>
                <a:ahLst/>
                <a:cxnLst>
                  <a:cxn ang="0">
                    <a:pos x="T0" y="T1"/>
                  </a:cxn>
                  <a:cxn ang="0">
                    <a:pos x="T2" y="T3"/>
                  </a:cxn>
                  <a:cxn ang="0">
                    <a:pos x="T4" y="T5"/>
                  </a:cxn>
                  <a:cxn ang="0">
                    <a:pos x="T6" y="T7"/>
                  </a:cxn>
                  <a:cxn ang="0">
                    <a:pos x="T8" y="T9"/>
                  </a:cxn>
                </a:cxnLst>
                <a:rect l="0" t="0" r="r" b="b"/>
                <a:pathLst>
                  <a:path w="20" h="30">
                    <a:moveTo>
                      <a:pt x="20" y="30"/>
                    </a:moveTo>
                    <a:lnTo>
                      <a:pt x="0" y="20"/>
                    </a:lnTo>
                    <a:lnTo>
                      <a:pt x="0" y="0"/>
                    </a:lnTo>
                    <a:lnTo>
                      <a:pt x="20" y="10"/>
                    </a:lnTo>
                    <a:lnTo>
                      <a:pt x="20"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46" name="Freeform 385">
                <a:extLst>
                  <a:ext uri="{FF2B5EF4-FFF2-40B4-BE49-F238E27FC236}">
                    <a16:creationId xmlns:a16="http://schemas.microsoft.com/office/drawing/2014/main" id="{BB2BFF68-D689-1795-B7D7-C2FD016977B6}"/>
                  </a:ext>
                </a:extLst>
              </p:cNvPr>
              <p:cNvSpPr>
                <a:spLocks/>
              </p:cNvSpPr>
              <p:nvPr/>
            </p:nvSpPr>
            <p:spPr bwMode="auto">
              <a:xfrm>
                <a:off x="7636" y="7098"/>
                <a:ext cx="956" cy="553"/>
              </a:xfrm>
              <a:custGeom>
                <a:avLst/>
                <a:gdLst>
                  <a:gd name="T0" fmla="*/ 35 w 956"/>
                  <a:gd name="T1" fmla="*/ 0 h 553"/>
                  <a:gd name="T2" fmla="*/ 956 w 956"/>
                  <a:gd name="T3" fmla="*/ 528 h 553"/>
                  <a:gd name="T4" fmla="*/ 916 w 956"/>
                  <a:gd name="T5" fmla="*/ 553 h 553"/>
                  <a:gd name="T6" fmla="*/ 0 w 956"/>
                  <a:gd name="T7" fmla="*/ 20 h 553"/>
                  <a:gd name="T8" fmla="*/ 35 w 956"/>
                  <a:gd name="T9" fmla="*/ 0 h 553"/>
                </a:gdLst>
                <a:ahLst/>
                <a:cxnLst>
                  <a:cxn ang="0">
                    <a:pos x="T0" y="T1"/>
                  </a:cxn>
                  <a:cxn ang="0">
                    <a:pos x="T2" y="T3"/>
                  </a:cxn>
                  <a:cxn ang="0">
                    <a:pos x="T4" y="T5"/>
                  </a:cxn>
                  <a:cxn ang="0">
                    <a:pos x="T6" y="T7"/>
                  </a:cxn>
                  <a:cxn ang="0">
                    <a:pos x="T8" y="T9"/>
                  </a:cxn>
                </a:cxnLst>
                <a:rect l="0" t="0" r="r" b="b"/>
                <a:pathLst>
                  <a:path w="956" h="553">
                    <a:moveTo>
                      <a:pt x="35" y="0"/>
                    </a:moveTo>
                    <a:lnTo>
                      <a:pt x="956" y="528"/>
                    </a:lnTo>
                    <a:lnTo>
                      <a:pt x="916" y="553"/>
                    </a:lnTo>
                    <a:lnTo>
                      <a:pt x="0" y="20"/>
                    </a:lnTo>
                    <a:lnTo>
                      <a:pt x="3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47" name="Freeform 386">
                <a:extLst>
                  <a:ext uri="{FF2B5EF4-FFF2-40B4-BE49-F238E27FC236}">
                    <a16:creationId xmlns:a16="http://schemas.microsoft.com/office/drawing/2014/main" id="{4EB3C7AE-B078-A73C-40EA-3E08D85C5D94}"/>
                  </a:ext>
                </a:extLst>
              </p:cNvPr>
              <p:cNvSpPr>
                <a:spLocks/>
              </p:cNvSpPr>
              <p:nvPr/>
            </p:nvSpPr>
            <p:spPr bwMode="auto">
              <a:xfrm>
                <a:off x="8552" y="7626"/>
                <a:ext cx="40" cy="387"/>
              </a:xfrm>
              <a:custGeom>
                <a:avLst/>
                <a:gdLst>
                  <a:gd name="T0" fmla="*/ 40 w 40"/>
                  <a:gd name="T1" fmla="*/ 367 h 387"/>
                  <a:gd name="T2" fmla="*/ 40 w 40"/>
                  <a:gd name="T3" fmla="*/ 0 h 387"/>
                  <a:gd name="T4" fmla="*/ 0 w 40"/>
                  <a:gd name="T5" fmla="*/ 25 h 387"/>
                  <a:gd name="T6" fmla="*/ 0 w 40"/>
                  <a:gd name="T7" fmla="*/ 387 h 387"/>
                  <a:gd name="T8" fmla="*/ 40 w 40"/>
                  <a:gd name="T9" fmla="*/ 367 h 387"/>
                </a:gdLst>
                <a:ahLst/>
                <a:cxnLst>
                  <a:cxn ang="0">
                    <a:pos x="T0" y="T1"/>
                  </a:cxn>
                  <a:cxn ang="0">
                    <a:pos x="T2" y="T3"/>
                  </a:cxn>
                  <a:cxn ang="0">
                    <a:pos x="T4" y="T5"/>
                  </a:cxn>
                  <a:cxn ang="0">
                    <a:pos x="T6" y="T7"/>
                  </a:cxn>
                  <a:cxn ang="0">
                    <a:pos x="T8" y="T9"/>
                  </a:cxn>
                </a:cxnLst>
                <a:rect l="0" t="0" r="r" b="b"/>
                <a:pathLst>
                  <a:path w="40" h="387">
                    <a:moveTo>
                      <a:pt x="40" y="367"/>
                    </a:moveTo>
                    <a:lnTo>
                      <a:pt x="40" y="0"/>
                    </a:lnTo>
                    <a:lnTo>
                      <a:pt x="0" y="25"/>
                    </a:lnTo>
                    <a:lnTo>
                      <a:pt x="0" y="387"/>
                    </a:lnTo>
                    <a:lnTo>
                      <a:pt x="40" y="367"/>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48" name="Freeform 387">
                <a:extLst>
                  <a:ext uri="{FF2B5EF4-FFF2-40B4-BE49-F238E27FC236}">
                    <a16:creationId xmlns:a16="http://schemas.microsoft.com/office/drawing/2014/main" id="{D025C2B1-4FA6-F51F-C796-279BBC1861D0}"/>
                  </a:ext>
                </a:extLst>
              </p:cNvPr>
              <p:cNvSpPr>
                <a:spLocks/>
              </p:cNvSpPr>
              <p:nvPr/>
            </p:nvSpPr>
            <p:spPr bwMode="auto">
              <a:xfrm>
                <a:off x="7867" y="6821"/>
                <a:ext cx="816" cy="478"/>
              </a:xfrm>
              <a:custGeom>
                <a:avLst/>
                <a:gdLst>
                  <a:gd name="T0" fmla="*/ 162 w 162"/>
                  <a:gd name="T1" fmla="*/ 35 h 95"/>
                  <a:gd name="T2" fmla="*/ 156 w 162"/>
                  <a:gd name="T3" fmla="*/ 42 h 95"/>
                  <a:gd name="T4" fmla="*/ 72 w 162"/>
                  <a:gd name="T5" fmla="*/ 90 h 95"/>
                  <a:gd name="T6" fmla="*/ 44 w 162"/>
                  <a:gd name="T7" fmla="*/ 90 h 95"/>
                  <a:gd name="T8" fmla="*/ 7 w 162"/>
                  <a:gd name="T9" fmla="*/ 69 h 95"/>
                  <a:gd name="T10" fmla="*/ 1 w 162"/>
                  <a:gd name="T11" fmla="*/ 62 h 95"/>
                  <a:gd name="T12" fmla="*/ 7 w 162"/>
                  <a:gd name="T13" fmla="*/ 53 h 95"/>
                  <a:gd name="T14" fmla="*/ 91 w 162"/>
                  <a:gd name="T15" fmla="*/ 4 h 95"/>
                  <a:gd name="T16" fmla="*/ 119 w 162"/>
                  <a:gd name="T17" fmla="*/ 4 h 95"/>
                  <a:gd name="T18" fmla="*/ 156 w 162"/>
                  <a:gd name="T19" fmla="*/ 25 h 95"/>
                  <a:gd name="T20" fmla="*/ 162 w 162"/>
                  <a:gd name="T21" fmla="*/ 3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2" h="95">
                    <a:moveTo>
                      <a:pt x="162" y="35"/>
                    </a:moveTo>
                    <a:cubicBezTo>
                      <a:pt x="161" y="38"/>
                      <a:pt x="159" y="40"/>
                      <a:pt x="156" y="42"/>
                    </a:cubicBezTo>
                    <a:cubicBezTo>
                      <a:pt x="72" y="90"/>
                      <a:pt x="72" y="90"/>
                      <a:pt x="72" y="90"/>
                    </a:cubicBezTo>
                    <a:cubicBezTo>
                      <a:pt x="64" y="95"/>
                      <a:pt x="52" y="95"/>
                      <a:pt x="44" y="90"/>
                    </a:cubicBezTo>
                    <a:cubicBezTo>
                      <a:pt x="7" y="69"/>
                      <a:pt x="7" y="69"/>
                      <a:pt x="7" y="69"/>
                    </a:cubicBezTo>
                    <a:cubicBezTo>
                      <a:pt x="4" y="67"/>
                      <a:pt x="2" y="65"/>
                      <a:pt x="1" y="62"/>
                    </a:cubicBezTo>
                    <a:cubicBezTo>
                      <a:pt x="0" y="59"/>
                      <a:pt x="2" y="55"/>
                      <a:pt x="7" y="53"/>
                    </a:cubicBezTo>
                    <a:cubicBezTo>
                      <a:pt x="91" y="4"/>
                      <a:pt x="91" y="4"/>
                      <a:pt x="91" y="4"/>
                    </a:cubicBezTo>
                    <a:cubicBezTo>
                      <a:pt x="98" y="0"/>
                      <a:pt x="111" y="0"/>
                      <a:pt x="119" y="4"/>
                    </a:cubicBezTo>
                    <a:cubicBezTo>
                      <a:pt x="156" y="25"/>
                      <a:pt x="156" y="25"/>
                      <a:pt x="156" y="25"/>
                    </a:cubicBezTo>
                    <a:cubicBezTo>
                      <a:pt x="161" y="28"/>
                      <a:pt x="162" y="32"/>
                      <a:pt x="162" y="35"/>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49" name="Freeform 388">
                <a:extLst>
                  <a:ext uri="{FF2B5EF4-FFF2-40B4-BE49-F238E27FC236}">
                    <a16:creationId xmlns:a16="http://schemas.microsoft.com/office/drawing/2014/main" id="{73704A12-91F7-991D-746A-5C2B84A749B1}"/>
                  </a:ext>
                </a:extLst>
              </p:cNvPr>
              <p:cNvSpPr>
                <a:spLocks/>
              </p:cNvSpPr>
              <p:nvPr/>
            </p:nvSpPr>
            <p:spPr bwMode="auto">
              <a:xfrm>
                <a:off x="7872" y="6836"/>
                <a:ext cx="811" cy="463"/>
              </a:xfrm>
              <a:custGeom>
                <a:avLst/>
                <a:gdLst>
                  <a:gd name="T0" fmla="*/ 161 w 161"/>
                  <a:gd name="T1" fmla="*/ 32 h 92"/>
                  <a:gd name="T2" fmla="*/ 155 w 161"/>
                  <a:gd name="T3" fmla="*/ 39 h 92"/>
                  <a:gd name="T4" fmla="*/ 71 w 161"/>
                  <a:gd name="T5" fmla="*/ 87 h 92"/>
                  <a:gd name="T6" fmla="*/ 43 w 161"/>
                  <a:gd name="T7" fmla="*/ 87 h 92"/>
                  <a:gd name="T8" fmla="*/ 6 w 161"/>
                  <a:gd name="T9" fmla="*/ 66 h 92"/>
                  <a:gd name="T10" fmla="*/ 0 w 161"/>
                  <a:gd name="T11" fmla="*/ 59 h 92"/>
                  <a:gd name="T12" fmla="*/ 6 w 161"/>
                  <a:gd name="T13" fmla="*/ 53 h 92"/>
                  <a:gd name="T14" fmla="*/ 90 w 161"/>
                  <a:gd name="T15" fmla="*/ 4 h 92"/>
                  <a:gd name="T16" fmla="*/ 118 w 161"/>
                  <a:gd name="T17" fmla="*/ 4 h 92"/>
                  <a:gd name="T18" fmla="*/ 155 w 161"/>
                  <a:gd name="T19" fmla="*/ 26 h 92"/>
                  <a:gd name="T20" fmla="*/ 161 w 161"/>
                  <a:gd name="T21"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1" h="92">
                    <a:moveTo>
                      <a:pt x="161" y="32"/>
                    </a:moveTo>
                    <a:cubicBezTo>
                      <a:pt x="160" y="35"/>
                      <a:pt x="158" y="37"/>
                      <a:pt x="155" y="39"/>
                    </a:cubicBezTo>
                    <a:cubicBezTo>
                      <a:pt x="71" y="87"/>
                      <a:pt x="71" y="87"/>
                      <a:pt x="71" y="87"/>
                    </a:cubicBezTo>
                    <a:cubicBezTo>
                      <a:pt x="63" y="92"/>
                      <a:pt x="51" y="92"/>
                      <a:pt x="43" y="87"/>
                    </a:cubicBezTo>
                    <a:cubicBezTo>
                      <a:pt x="6" y="66"/>
                      <a:pt x="6" y="66"/>
                      <a:pt x="6" y="66"/>
                    </a:cubicBezTo>
                    <a:cubicBezTo>
                      <a:pt x="3" y="64"/>
                      <a:pt x="1" y="62"/>
                      <a:pt x="0" y="59"/>
                    </a:cubicBezTo>
                    <a:cubicBezTo>
                      <a:pt x="1" y="57"/>
                      <a:pt x="3" y="55"/>
                      <a:pt x="6" y="53"/>
                    </a:cubicBezTo>
                    <a:cubicBezTo>
                      <a:pt x="90" y="4"/>
                      <a:pt x="90" y="4"/>
                      <a:pt x="90" y="4"/>
                    </a:cubicBezTo>
                    <a:cubicBezTo>
                      <a:pt x="97" y="0"/>
                      <a:pt x="110" y="0"/>
                      <a:pt x="118" y="4"/>
                    </a:cubicBezTo>
                    <a:cubicBezTo>
                      <a:pt x="155" y="26"/>
                      <a:pt x="155" y="26"/>
                      <a:pt x="155" y="26"/>
                    </a:cubicBezTo>
                    <a:cubicBezTo>
                      <a:pt x="158" y="28"/>
                      <a:pt x="160" y="30"/>
                      <a:pt x="161" y="32"/>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50" name="Freeform 389">
                <a:extLst>
                  <a:ext uri="{FF2B5EF4-FFF2-40B4-BE49-F238E27FC236}">
                    <a16:creationId xmlns:a16="http://schemas.microsoft.com/office/drawing/2014/main" id="{034A9DC7-9599-408E-E3D3-BB7EF8B740D1}"/>
                  </a:ext>
                </a:extLst>
              </p:cNvPr>
              <p:cNvSpPr>
                <a:spLocks/>
              </p:cNvSpPr>
              <p:nvPr/>
            </p:nvSpPr>
            <p:spPr bwMode="auto">
              <a:xfrm>
                <a:off x="8330" y="6886"/>
                <a:ext cx="257" cy="151"/>
              </a:xfrm>
              <a:custGeom>
                <a:avLst/>
                <a:gdLst>
                  <a:gd name="T0" fmla="*/ 1 w 51"/>
                  <a:gd name="T1" fmla="*/ 1 h 30"/>
                  <a:gd name="T2" fmla="*/ 1 w 51"/>
                  <a:gd name="T3" fmla="*/ 4 h 30"/>
                  <a:gd name="T4" fmla="*/ 45 w 51"/>
                  <a:gd name="T5" fmla="*/ 29 h 30"/>
                  <a:gd name="T6" fmla="*/ 49 w 51"/>
                  <a:gd name="T7" fmla="*/ 29 h 30"/>
                  <a:gd name="T8" fmla="*/ 49 w 51"/>
                  <a:gd name="T9" fmla="*/ 26 h 30"/>
                  <a:gd name="T10" fmla="*/ 6 w 51"/>
                  <a:gd name="T11" fmla="*/ 1 h 30"/>
                  <a:gd name="T12" fmla="*/ 1 w 5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51" h="30">
                    <a:moveTo>
                      <a:pt x="1" y="1"/>
                    </a:moveTo>
                    <a:cubicBezTo>
                      <a:pt x="0" y="2"/>
                      <a:pt x="0" y="3"/>
                      <a:pt x="1" y="4"/>
                    </a:cubicBezTo>
                    <a:cubicBezTo>
                      <a:pt x="45" y="29"/>
                      <a:pt x="45" y="29"/>
                      <a:pt x="45" y="29"/>
                    </a:cubicBezTo>
                    <a:cubicBezTo>
                      <a:pt x="46" y="30"/>
                      <a:pt x="48" y="30"/>
                      <a:pt x="49" y="29"/>
                    </a:cubicBezTo>
                    <a:cubicBezTo>
                      <a:pt x="51" y="28"/>
                      <a:pt x="51" y="27"/>
                      <a:pt x="49" y="26"/>
                    </a:cubicBezTo>
                    <a:cubicBezTo>
                      <a:pt x="6" y="1"/>
                      <a:pt x="6" y="1"/>
                      <a:pt x="6" y="1"/>
                    </a:cubicBezTo>
                    <a:cubicBezTo>
                      <a:pt x="4"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51" name="Freeform 390">
                <a:extLst>
                  <a:ext uri="{FF2B5EF4-FFF2-40B4-BE49-F238E27FC236}">
                    <a16:creationId xmlns:a16="http://schemas.microsoft.com/office/drawing/2014/main" id="{5AA5AB6D-7204-4FE0-47D4-D3C5D726C633}"/>
                  </a:ext>
                </a:extLst>
              </p:cNvPr>
              <p:cNvSpPr>
                <a:spLocks/>
              </p:cNvSpPr>
              <p:nvPr/>
            </p:nvSpPr>
            <p:spPr bwMode="auto">
              <a:xfrm>
                <a:off x="8280" y="6916"/>
                <a:ext cx="257" cy="146"/>
              </a:xfrm>
              <a:custGeom>
                <a:avLst/>
                <a:gdLst>
                  <a:gd name="T0" fmla="*/ 1 w 51"/>
                  <a:gd name="T1" fmla="*/ 1 h 29"/>
                  <a:gd name="T2" fmla="*/ 1 w 51"/>
                  <a:gd name="T3" fmla="*/ 3 h 29"/>
                  <a:gd name="T4" fmla="*/ 45 w 51"/>
                  <a:gd name="T5" fmla="*/ 29 h 29"/>
                  <a:gd name="T6" fmla="*/ 50 w 51"/>
                  <a:gd name="T7" fmla="*/ 29 h 29"/>
                  <a:gd name="T8" fmla="*/ 50 w 51"/>
                  <a:gd name="T9" fmla="*/ 26 h 29"/>
                  <a:gd name="T10" fmla="*/ 6 w 51"/>
                  <a:gd name="T11" fmla="*/ 1 h 29"/>
                  <a:gd name="T12" fmla="*/ 1 w 51"/>
                  <a:gd name="T13" fmla="*/ 1 h 29"/>
                </a:gdLst>
                <a:ahLst/>
                <a:cxnLst>
                  <a:cxn ang="0">
                    <a:pos x="T0" y="T1"/>
                  </a:cxn>
                  <a:cxn ang="0">
                    <a:pos x="T2" y="T3"/>
                  </a:cxn>
                  <a:cxn ang="0">
                    <a:pos x="T4" y="T5"/>
                  </a:cxn>
                  <a:cxn ang="0">
                    <a:pos x="T6" y="T7"/>
                  </a:cxn>
                  <a:cxn ang="0">
                    <a:pos x="T8" y="T9"/>
                  </a:cxn>
                  <a:cxn ang="0">
                    <a:pos x="T10" y="T11"/>
                  </a:cxn>
                  <a:cxn ang="0">
                    <a:pos x="T12" y="T13"/>
                  </a:cxn>
                </a:cxnLst>
                <a:rect l="0" t="0" r="r" b="b"/>
                <a:pathLst>
                  <a:path w="51" h="29">
                    <a:moveTo>
                      <a:pt x="1" y="1"/>
                    </a:moveTo>
                    <a:cubicBezTo>
                      <a:pt x="0" y="1"/>
                      <a:pt x="0" y="3"/>
                      <a:pt x="1" y="3"/>
                    </a:cubicBezTo>
                    <a:cubicBezTo>
                      <a:pt x="45" y="29"/>
                      <a:pt x="45" y="29"/>
                      <a:pt x="45" y="29"/>
                    </a:cubicBezTo>
                    <a:cubicBezTo>
                      <a:pt x="46" y="29"/>
                      <a:pt x="49" y="29"/>
                      <a:pt x="50" y="29"/>
                    </a:cubicBezTo>
                    <a:cubicBezTo>
                      <a:pt x="51" y="28"/>
                      <a:pt x="51" y="27"/>
                      <a:pt x="50" y="26"/>
                    </a:cubicBezTo>
                    <a:cubicBezTo>
                      <a:pt x="6" y="1"/>
                      <a:pt x="6" y="1"/>
                      <a:pt x="6" y="1"/>
                    </a:cubicBezTo>
                    <a:cubicBezTo>
                      <a:pt x="5" y="0"/>
                      <a:pt x="3"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52" name="Freeform 391">
                <a:extLst>
                  <a:ext uri="{FF2B5EF4-FFF2-40B4-BE49-F238E27FC236}">
                    <a16:creationId xmlns:a16="http://schemas.microsoft.com/office/drawing/2014/main" id="{0C9F1541-0AB7-EEA3-9999-AF1301790B45}"/>
                  </a:ext>
                </a:extLst>
              </p:cNvPr>
              <p:cNvSpPr>
                <a:spLocks/>
              </p:cNvSpPr>
              <p:nvPr/>
            </p:nvSpPr>
            <p:spPr bwMode="auto">
              <a:xfrm>
                <a:off x="8235" y="6942"/>
                <a:ext cx="257" cy="150"/>
              </a:xfrm>
              <a:custGeom>
                <a:avLst/>
                <a:gdLst>
                  <a:gd name="T0" fmla="*/ 1 w 51"/>
                  <a:gd name="T1" fmla="*/ 1 h 30"/>
                  <a:gd name="T2" fmla="*/ 1 w 51"/>
                  <a:gd name="T3" fmla="*/ 4 h 30"/>
                  <a:gd name="T4" fmla="*/ 45 w 51"/>
                  <a:gd name="T5" fmla="*/ 29 h 30"/>
                  <a:gd name="T6" fmla="*/ 49 w 51"/>
                  <a:gd name="T7" fmla="*/ 29 h 30"/>
                  <a:gd name="T8" fmla="*/ 49 w 51"/>
                  <a:gd name="T9" fmla="*/ 26 h 30"/>
                  <a:gd name="T10" fmla="*/ 6 w 51"/>
                  <a:gd name="T11" fmla="*/ 1 h 30"/>
                  <a:gd name="T12" fmla="*/ 1 w 5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51" h="30">
                    <a:moveTo>
                      <a:pt x="1" y="1"/>
                    </a:moveTo>
                    <a:cubicBezTo>
                      <a:pt x="0" y="2"/>
                      <a:pt x="0" y="3"/>
                      <a:pt x="1" y="4"/>
                    </a:cubicBezTo>
                    <a:cubicBezTo>
                      <a:pt x="45" y="29"/>
                      <a:pt x="45" y="29"/>
                      <a:pt x="45" y="29"/>
                    </a:cubicBezTo>
                    <a:cubicBezTo>
                      <a:pt x="46" y="30"/>
                      <a:pt x="48" y="30"/>
                      <a:pt x="49" y="29"/>
                    </a:cubicBezTo>
                    <a:cubicBezTo>
                      <a:pt x="51" y="28"/>
                      <a:pt x="51" y="27"/>
                      <a:pt x="49" y="26"/>
                    </a:cubicBezTo>
                    <a:cubicBezTo>
                      <a:pt x="6" y="1"/>
                      <a:pt x="6" y="1"/>
                      <a:pt x="6" y="1"/>
                    </a:cubicBezTo>
                    <a:cubicBezTo>
                      <a:pt x="4"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53" name="Freeform 392">
                <a:extLst>
                  <a:ext uri="{FF2B5EF4-FFF2-40B4-BE49-F238E27FC236}">
                    <a16:creationId xmlns:a16="http://schemas.microsoft.com/office/drawing/2014/main" id="{AB20514E-62A7-F770-D5DE-FBB4C60251A2}"/>
                  </a:ext>
                </a:extLst>
              </p:cNvPr>
              <p:cNvSpPr>
                <a:spLocks/>
              </p:cNvSpPr>
              <p:nvPr/>
            </p:nvSpPr>
            <p:spPr bwMode="auto">
              <a:xfrm>
                <a:off x="8184" y="6972"/>
                <a:ext cx="257" cy="146"/>
              </a:xfrm>
              <a:custGeom>
                <a:avLst/>
                <a:gdLst>
                  <a:gd name="T0" fmla="*/ 2 w 51"/>
                  <a:gd name="T1" fmla="*/ 1 h 29"/>
                  <a:gd name="T2" fmla="*/ 2 w 51"/>
                  <a:gd name="T3" fmla="*/ 3 h 29"/>
                  <a:gd name="T4" fmla="*/ 45 w 51"/>
                  <a:gd name="T5" fmla="*/ 29 h 29"/>
                  <a:gd name="T6" fmla="*/ 50 w 51"/>
                  <a:gd name="T7" fmla="*/ 29 h 29"/>
                  <a:gd name="T8" fmla="*/ 50 w 51"/>
                  <a:gd name="T9" fmla="*/ 26 h 29"/>
                  <a:gd name="T10" fmla="*/ 6 w 51"/>
                  <a:gd name="T11" fmla="*/ 1 h 29"/>
                  <a:gd name="T12" fmla="*/ 2 w 51"/>
                  <a:gd name="T13" fmla="*/ 1 h 29"/>
                </a:gdLst>
                <a:ahLst/>
                <a:cxnLst>
                  <a:cxn ang="0">
                    <a:pos x="T0" y="T1"/>
                  </a:cxn>
                  <a:cxn ang="0">
                    <a:pos x="T2" y="T3"/>
                  </a:cxn>
                  <a:cxn ang="0">
                    <a:pos x="T4" y="T5"/>
                  </a:cxn>
                  <a:cxn ang="0">
                    <a:pos x="T6" y="T7"/>
                  </a:cxn>
                  <a:cxn ang="0">
                    <a:pos x="T8" y="T9"/>
                  </a:cxn>
                  <a:cxn ang="0">
                    <a:pos x="T10" y="T11"/>
                  </a:cxn>
                  <a:cxn ang="0">
                    <a:pos x="T12" y="T13"/>
                  </a:cxn>
                </a:cxnLst>
                <a:rect l="0" t="0" r="r" b="b"/>
                <a:pathLst>
                  <a:path w="51" h="29">
                    <a:moveTo>
                      <a:pt x="2" y="1"/>
                    </a:moveTo>
                    <a:cubicBezTo>
                      <a:pt x="0" y="1"/>
                      <a:pt x="0" y="3"/>
                      <a:pt x="2" y="3"/>
                    </a:cubicBezTo>
                    <a:cubicBezTo>
                      <a:pt x="45" y="29"/>
                      <a:pt x="45" y="29"/>
                      <a:pt x="45" y="29"/>
                    </a:cubicBezTo>
                    <a:cubicBezTo>
                      <a:pt x="47" y="29"/>
                      <a:pt x="49" y="29"/>
                      <a:pt x="50" y="29"/>
                    </a:cubicBezTo>
                    <a:cubicBezTo>
                      <a:pt x="51" y="28"/>
                      <a:pt x="51" y="26"/>
                      <a:pt x="50" y="26"/>
                    </a:cubicBezTo>
                    <a:cubicBezTo>
                      <a:pt x="6" y="1"/>
                      <a:pt x="6" y="1"/>
                      <a:pt x="6" y="1"/>
                    </a:cubicBezTo>
                    <a:cubicBezTo>
                      <a:pt x="5" y="0"/>
                      <a:pt x="3" y="0"/>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54" name="Freeform 393">
                <a:extLst>
                  <a:ext uri="{FF2B5EF4-FFF2-40B4-BE49-F238E27FC236}">
                    <a16:creationId xmlns:a16="http://schemas.microsoft.com/office/drawing/2014/main" id="{F8CFDF21-F445-2591-320E-F70CC779E9A2}"/>
                  </a:ext>
                </a:extLst>
              </p:cNvPr>
              <p:cNvSpPr>
                <a:spLocks/>
              </p:cNvSpPr>
              <p:nvPr/>
            </p:nvSpPr>
            <p:spPr bwMode="auto">
              <a:xfrm>
                <a:off x="8139" y="6997"/>
                <a:ext cx="257" cy="151"/>
              </a:xfrm>
              <a:custGeom>
                <a:avLst/>
                <a:gdLst>
                  <a:gd name="T0" fmla="*/ 1 w 51"/>
                  <a:gd name="T1" fmla="*/ 1 h 30"/>
                  <a:gd name="T2" fmla="*/ 1 w 51"/>
                  <a:gd name="T3" fmla="*/ 4 h 30"/>
                  <a:gd name="T4" fmla="*/ 45 w 51"/>
                  <a:gd name="T5" fmla="*/ 29 h 30"/>
                  <a:gd name="T6" fmla="*/ 50 w 51"/>
                  <a:gd name="T7" fmla="*/ 29 h 30"/>
                  <a:gd name="T8" fmla="*/ 50 w 51"/>
                  <a:gd name="T9" fmla="*/ 26 h 30"/>
                  <a:gd name="T10" fmla="*/ 6 w 51"/>
                  <a:gd name="T11" fmla="*/ 1 h 30"/>
                  <a:gd name="T12" fmla="*/ 1 w 5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51" h="30">
                    <a:moveTo>
                      <a:pt x="1" y="1"/>
                    </a:moveTo>
                    <a:cubicBezTo>
                      <a:pt x="0" y="2"/>
                      <a:pt x="0" y="3"/>
                      <a:pt x="1" y="4"/>
                    </a:cubicBezTo>
                    <a:cubicBezTo>
                      <a:pt x="45" y="29"/>
                      <a:pt x="45" y="29"/>
                      <a:pt x="45" y="29"/>
                    </a:cubicBezTo>
                    <a:cubicBezTo>
                      <a:pt x="46" y="30"/>
                      <a:pt x="48" y="30"/>
                      <a:pt x="50" y="29"/>
                    </a:cubicBezTo>
                    <a:cubicBezTo>
                      <a:pt x="51" y="28"/>
                      <a:pt x="51" y="27"/>
                      <a:pt x="50" y="26"/>
                    </a:cubicBezTo>
                    <a:cubicBezTo>
                      <a:pt x="6" y="1"/>
                      <a:pt x="6" y="1"/>
                      <a:pt x="6" y="1"/>
                    </a:cubicBezTo>
                    <a:cubicBezTo>
                      <a:pt x="5"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55" name="Freeform 394">
                <a:extLst>
                  <a:ext uri="{FF2B5EF4-FFF2-40B4-BE49-F238E27FC236}">
                    <a16:creationId xmlns:a16="http://schemas.microsoft.com/office/drawing/2014/main" id="{C92A9698-A482-4A89-36D3-FB9AC63DD7AC}"/>
                  </a:ext>
                </a:extLst>
              </p:cNvPr>
              <p:cNvSpPr>
                <a:spLocks/>
              </p:cNvSpPr>
              <p:nvPr/>
            </p:nvSpPr>
            <p:spPr bwMode="auto">
              <a:xfrm>
                <a:off x="8089" y="7027"/>
                <a:ext cx="257" cy="146"/>
              </a:xfrm>
              <a:custGeom>
                <a:avLst/>
                <a:gdLst>
                  <a:gd name="T0" fmla="*/ 2 w 51"/>
                  <a:gd name="T1" fmla="*/ 0 h 29"/>
                  <a:gd name="T2" fmla="*/ 2 w 51"/>
                  <a:gd name="T3" fmla="*/ 3 h 29"/>
                  <a:gd name="T4" fmla="*/ 45 w 51"/>
                  <a:gd name="T5" fmla="*/ 28 h 29"/>
                  <a:gd name="T6" fmla="*/ 50 w 51"/>
                  <a:gd name="T7" fmla="*/ 28 h 29"/>
                  <a:gd name="T8" fmla="*/ 50 w 51"/>
                  <a:gd name="T9" fmla="*/ 26 h 29"/>
                  <a:gd name="T10" fmla="*/ 6 w 51"/>
                  <a:gd name="T11" fmla="*/ 0 h 29"/>
                  <a:gd name="T12" fmla="*/ 2 w 5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51" h="29">
                    <a:moveTo>
                      <a:pt x="2" y="0"/>
                    </a:moveTo>
                    <a:cubicBezTo>
                      <a:pt x="0" y="1"/>
                      <a:pt x="0" y="2"/>
                      <a:pt x="2" y="3"/>
                    </a:cubicBezTo>
                    <a:cubicBezTo>
                      <a:pt x="45" y="28"/>
                      <a:pt x="45" y="28"/>
                      <a:pt x="45" y="28"/>
                    </a:cubicBezTo>
                    <a:cubicBezTo>
                      <a:pt x="47" y="29"/>
                      <a:pt x="49" y="29"/>
                      <a:pt x="50" y="28"/>
                    </a:cubicBezTo>
                    <a:cubicBezTo>
                      <a:pt x="51" y="28"/>
                      <a:pt x="51" y="26"/>
                      <a:pt x="50" y="26"/>
                    </a:cubicBezTo>
                    <a:cubicBezTo>
                      <a:pt x="6" y="0"/>
                      <a:pt x="6" y="0"/>
                      <a:pt x="6" y="0"/>
                    </a:cubicBezTo>
                    <a:cubicBezTo>
                      <a:pt x="5" y="0"/>
                      <a:pt x="3" y="0"/>
                      <a:pt x="2"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56" name="Freeform 395">
                <a:extLst>
                  <a:ext uri="{FF2B5EF4-FFF2-40B4-BE49-F238E27FC236}">
                    <a16:creationId xmlns:a16="http://schemas.microsoft.com/office/drawing/2014/main" id="{64B99580-508C-278C-D00D-EFBD65DF26C4}"/>
                  </a:ext>
                </a:extLst>
              </p:cNvPr>
              <p:cNvSpPr>
                <a:spLocks/>
              </p:cNvSpPr>
              <p:nvPr/>
            </p:nvSpPr>
            <p:spPr bwMode="auto">
              <a:xfrm>
                <a:off x="8043" y="7052"/>
                <a:ext cx="257" cy="151"/>
              </a:xfrm>
              <a:custGeom>
                <a:avLst/>
                <a:gdLst>
                  <a:gd name="T0" fmla="*/ 1 w 51"/>
                  <a:gd name="T1" fmla="*/ 1 h 30"/>
                  <a:gd name="T2" fmla="*/ 1 w 51"/>
                  <a:gd name="T3" fmla="*/ 4 h 30"/>
                  <a:gd name="T4" fmla="*/ 45 w 51"/>
                  <a:gd name="T5" fmla="*/ 29 h 30"/>
                  <a:gd name="T6" fmla="*/ 50 w 51"/>
                  <a:gd name="T7" fmla="*/ 29 h 30"/>
                  <a:gd name="T8" fmla="*/ 50 w 51"/>
                  <a:gd name="T9" fmla="*/ 26 h 30"/>
                  <a:gd name="T10" fmla="*/ 6 w 51"/>
                  <a:gd name="T11" fmla="*/ 1 h 30"/>
                  <a:gd name="T12" fmla="*/ 1 w 5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51" h="30">
                    <a:moveTo>
                      <a:pt x="1" y="1"/>
                    </a:moveTo>
                    <a:cubicBezTo>
                      <a:pt x="0" y="2"/>
                      <a:pt x="0" y="3"/>
                      <a:pt x="1" y="4"/>
                    </a:cubicBezTo>
                    <a:cubicBezTo>
                      <a:pt x="45" y="29"/>
                      <a:pt x="45" y="29"/>
                      <a:pt x="45" y="29"/>
                    </a:cubicBezTo>
                    <a:cubicBezTo>
                      <a:pt x="46" y="30"/>
                      <a:pt x="48" y="30"/>
                      <a:pt x="50" y="29"/>
                    </a:cubicBezTo>
                    <a:cubicBezTo>
                      <a:pt x="51" y="28"/>
                      <a:pt x="51" y="27"/>
                      <a:pt x="50" y="26"/>
                    </a:cubicBezTo>
                    <a:cubicBezTo>
                      <a:pt x="6" y="1"/>
                      <a:pt x="6" y="1"/>
                      <a:pt x="6" y="1"/>
                    </a:cubicBezTo>
                    <a:cubicBezTo>
                      <a:pt x="5" y="0"/>
                      <a:pt x="3"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57" name="Freeform 396">
                <a:extLst>
                  <a:ext uri="{FF2B5EF4-FFF2-40B4-BE49-F238E27FC236}">
                    <a16:creationId xmlns:a16="http://schemas.microsoft.com/office/drawing/2014/main" id="{C2FD624E-3A4C-A8B7-91D2-AE30D53F64A2}"/>
                  </a:ext>
                </a:extLst>
              </p:cNvPr>
              <p:cNvSpPr>
                <a:spLocks/>
              </p:cNvSpPr>
              <p:nvPr/>
            </p:nvSpPr>
            <p:spPr bwMode="auto">
              <a:xfrm>
                <a:off x="7993" y="7082"/>
                <a:ext cx="262" cy="146"/>
              </a:xfrm>
              <a:custGeom>
                <a:avLst/>
                <a:gdLst>
                  <a:gd name="T0" fmla="*/ 2 w 52"/>
                  <a:gd name="T1" fmla="*/ 0 h 29"/>
                  <a:gd name="T2" fmla="*/ 2 w 52"/>
                  <a:gd name="T3" fmla="*/ 3 h 29"/>
                  <a:gd name="T4" fmla="*/ 45 w 52"/>
                  <a:gd name="T5" fmla="*/ 28 h 29"/>
                  <a:gd name="T6" fmla="*/ 50 w 52"/>
                  <a:gd name="T7" fmla="*/ 28 h 29"/>
                  <a:gd name="T8" fmla="*/ 50 w 52"/>
                  <a:gd name="T9" fmla="*/ 26 h 29"/>
                  <a:gd name="T10" fmla="*/ 7 w 52"/>
                  <a:gd name="T11" fmla="*/ 0 h 29"/>
                  <a:gd name="T12" fmla="*/ 2 w 52"/>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52" h="29">
                    <a:moveTo>
                      <a:pt x="2" y="0"/>
                    </a:moveTo>
                    <a:cubicBezTo>
                      <a:pt x="0" y="1"/>
                      <a:pt x="0" y="2"/>
                      <a:pt x="2" y="3"/>
                    </a:cubicBezTo>
                    <a:cubicBezTo>
                      <a:pt x="45" y="28"/>
                      <a:pt x="45" y="28"/>
                      <a:pt x="45" y="28"/>
                    </a:cubicBezTo>
                    <a:cubicBezTo>
                      <a:pt x="47" y="29"/>
                      <a:pt x="49" y="29"/>
                      <a:pt x="50" y="28"/>
                    </a:cubicBezTo>
                    <a:cubicBezTo>
                      <a:pt x="52" y="28"/>
                      <a:pt x="52" y="26"/>
                      <a:pt x="50" y="26"/>
                    </a:cubicBezTo>
                    <a:cubicBezTo>
                      <a:pt x="7" y="0"/>
                      <a:pt x="7" y="0"/>
                      <a:pt x="7" y="0"/>
                    </a:cubicBezTo>
                    <a:cubicBezTo>
                      <a:pt x="5" y="0"/>
                      <a:pt x="3" y="0"/>
                      <a:pt x="2"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58" name="Freeform 397">
                <a:extLst>
                  <a:ext uri="{FF2B5EF4-FFF2-40B4-BE49-F238E27FC236}">
                    <a16:creationId xmlns:a16="http://schemas.microsoft.com/office/drawing/2014/main" id="{25B804C5-45CA-80F2-56AF-0AB4B6B12C40}"/>
                  </a:ext>
                </a:extLst>
              </p:cNvPr>
              <p:cNvSpPr>
                <a:spLocks/>
              </p:cNvSpPr>
              <p:nvPr/>
            </p:nvSpPr>
            <p:spPr bwMode="auto">
              <a:xfrm>
                <a:off x="8285" y="7062"/>
                <a:ext cx="816" cy="478"/>
              </a:xfrm>
              <a:custGeom>
                <a:avLst/>
                <a:gdLst>
                  <a:gd name="T0" fmla="*/ 161 w 162"/>
                  <a:gd name="T1" fmla="*/ 35 h 95"/>
                  <a:gd name="T2" fmla="*/ 156 w 162"/>
                  <a:gd name="T3" fmla="*/ 42 h 95"/>
                  <a:gd name="T4" fmla="*/ 72 w 162"/>
                  <a:gd name="T5" fmla="*/ 90 h 95"/>
                  <a:gd name="T6" fmla="*/ 44 w 162"/>
                  <a:gd name="T7" fmla="*/ 90 h 95"/>
                  <a:gd name="T8" fmla="*/ 7 w 162"/>
                  <a:gd name="T9" fmla="*/ 69 h 95"/>
                  <a:gd name="T10" fmla="*/ 1 w 162"/>
                  <a:gd name="T11" fmla="*/ 63 h 95"/>
                  <a:gd name="T12" fmla="*/ 7 w 162"/>
                  <a:gd name="T13" fmla="*/ 53 h 95"/>
                  <a:gd name="T14" fmla="*/ 91 w 162"/>
                  <a:gd name="T15" fmla="*/ 4 h 95"/>
                  <a:gd name="T16" fmla="*/ 119 w 162"/>
                  <a:gd name="T17" fmla="*/ 4 h 95"/>
                  <a:gd name="T18" fmla="*/ 156 w 162"/>
                  <a:gd name="T19" fmla="*/ 26 h 95"/>
                  <a:gd name="T20" fmla="*/ 161 w 162"/>
                  <a:gd name="T21" fmla="*/ 3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2" h="95">
                    <a:moveTo>
                      <a:pt x="161" y="35"/>
                    </a:moveTo>
                    <a:cubicBezTo>
                      <a:pt x="161" y="38"/>
                      <a:pt x="159" y="40"/>
                      <a:pt x="156" y="42"/>
                    </a:cubicBezTo>
                    <a:cubicBezTo>
                      <a:pt x="72" y="90"/>
                      <a:pt x="72" y="90"/>
                      <a:pt x="72" y="90"/>
                    </a:cubicBezTo>
                    <a:cubicBezTo>
                      <a:pt x="64" y="95"/>
                      <a:pt x="51" y="95"/>
                      <a:pt x="44" y="90"/>
                    </a:cubicBezTo>
                    <a:cubicBezTo>
                      <a:pt x="7" y="69"/>
                      <a:pt x="7" y="69"/>
                      <a:pt x="7" y="69"/>
                    </a:cubicBezTo>
                    <a:cubicBezTo>
                      <a:pt x="4" y="67"/>
                      <a:pt x="2" y="65"/>
                      <a:pt x="1" y="63"/>
                    </a:cubicBezTo>
                    <a:cubicBezTo>
                      <a:pt x="0" y="59"/>
                      <a:pt x="2" y="55"/>
                      <a:pt x="7" y="53"/>
                    </a:cubicBezTo>
                    <a:cubicBezTo>
                      <a:pt x="91" y="4"/>
                      <a:pt x="91" y="4"/>
                      <a:pt x="91" y="4"/>
                    </a:cubicBezTo>
                    <a:cubicBezTo>
                      <a:pt x="98" y="0"/>
                      <a:pt x="111" y="0"/>
                      <a:pt x="119" y="4"/>
                    </a:cubicBezTo>
                    <a:cubicBezTo>
                      <a:pt x="156" y="26"/>
                      <a:pt x="156" y="26"/>
                      <a:pt x="156" y="26"/>
                    </a:cubicBezTo>
                    <a:cubicBezTo>
                      <a:pt x="160" y="28"/>
                      <a:pt x="162" y="32"/>
                      <a:pt x="161" y="35"/>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59" name="Freeform 398">
                <a:extLst>
                  <a:ext uri="{FF2B5EF4-FFF2-40B4-BE49-F238E27FC236}">
                    <a16:creationId xmlns:a16="http://schemas.microsoft.com/office/drawing/2014/main" id="{FF0E6914-73A2-DB93-FA3B-0A1B5CC29A8C}"/>
                  </a:ext>
                </a:extLst>
              </p:cNvPr>
              <p:cNvSpPr>
                <a:spLocks/>
              </p:cNvSpPr>
              <p:nvPr/>
            </p:nvSpPr>
            <p:spPr bwMode="auto">
              <a:xfrm>
                <a:off x="8290" y="7077"/>
                <a:ext cx="806" cy="463"/>
              </a:xfrm>
              <a:custGeom>
                <a:avLst/>
                <a:gdLst>
                  <a:gd name="T0" fmla="*/ 160 w 160"/>
                  <a:gd name="T1" fmla="*/ 32 h 92"/>
                  <a:gd name="T2" fmla="*/ 155 w 160"/>
                  <a:gd name="T3" fmla="*/ 39 h 92"/>
                  <a:gd name="T4" fmla="*/ 71 w 160"/>
                  <a:gd name="T5" fmla="*/ 87 h 92"/>
                  <a:gd name="T6" fmla="*/ 43 w 160"/>
                  <a:gd name="T7" fmla="*/ 87 h 92"/>
                  <a:gd name="T8" fmla="*/ 6 w 160"/>
                  <a:gd name="T9" fmla="*/ 66 h 92"/>
                  <a:gd name="T10" fmla="*/ 0 w 160"/>
                  <a:gd name="T11" fmla="*/ 60 h 92"/>
                  <a:gd name="T12" fmla="*/ 6 w 160"/>
                  <a:gd name="T13" fmla="*/ 53 h 92"/>
                  <a:gd name="T14" fmla="*/ 90 w 160"/>
                  <a:gd name="T15" fmla="*/ 5 h 92"/>
                  <a:gd name="T16" fmla="*/ 118 w 160"/>
                  <a:gd name="T17" fmla="*/ 5 h 92"/>
                  <a:gd name="T18" fmla="*/ 155 w 160"/>
                  <a:gd name="T19" fmla="*/ 26 h 92"/>
                  <a:gd name="T20" fmla="*/ 160 w 160"/>
                  <a:gd name="T21"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0" h="92">
                    <a:moveTo>
                      <a:pt x="160" y="32"/>
                    </a:moveTo>
                    <a:cubicBezTo>
                      <a:pt x="160" y="35"/>
                      <a:pt x="158" y="37"/>
                      <a:pt x="155" y="39"/>
                    </a:cubicBezTo>
                    <a:cubicBezTo>
                      <a:pt x="71" y="87"/>
                      <a:pt x="71" y="87"/>
                      <a:pt x="71" y="87"/>
                    </a:cubicBezTo>
                    <a:cubicBezTo>
                      <a:pt x="63" y="92"/>
                      <a:pt x="50" y="92"/>
                      <a:pt x="43" y="87"/>
                    </a:cubicBezTo>
                    <a:cubicBezTo>
                      <a:pt x="6" y="66"/>
                      <a:pt x="6" y="66"/>
                      <a:pt x="6" y="66"/>
                    </a:cubicBezTo>
                    <a:cubicBezTo>
                      <a:pt x="3" y="64"/>
                      <a:pt x="1" y="62"/>
                      <a:pt x="0" y="60"/>
                    </a:cubicBezTo>
                    <a:cubicBezTo>
                      <a:pt x="1" y="57"/>
                      <a:pt x="3" y="55"/>
                      <a:pt x="6" y="53"/>
                    </a:cubicBezTo>
                    <a:cubicBezTo>
                      <a:pt x="90" y="5"/>
                      <a:pt x="90" y="5"/>
                      <a:pt x="90" y="5"/>
                    </a:cubicBezTo>
                    <a:cubicBezTo>
                      <a:pt x="97" y="0"/>
                      <a:pt x="110" y="0"/>
                      <a:pt x="118" y="5"/>
                    </a:cubicBezTo>
                    <a:cubicBezTo>
                      <a:pt x="155" y="26"/>
                      <a:pt x="155" y="26"/>
                      <a:pt x="155" y="26"/>
                    </a:cubicBezTo>
                    <a:cubicBezTo>
                      <a:pt x="158" y="28"/>
                      <a:pt x="160" y="30"/>
                      <a:pt x="160" y="32"/>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60" name="Freeform 399">
                <a:extLst>
                  <a:ext uri="{FF2B5EF4-FFF2-40B4-BE49-F238E27FC236}">
                    <a16:creationId xmlns:a16="http://schemas.microsoft.com/office/drawing/2014/main" id="{C4927CFE-7DDC-B74E-B6FA-7A2BFA39F1CC}"/>
                  </a:ext>
                </a:extLst>
              </p:cNvPr>
              <p:cNvSpPr>
                <a:spLocks/>
              </p:cNvSpPr>
              <p:nvPr/>
            </p:nvSpPr>
            <p:spPr bwMode="auto">
              <a:xfrm>
                <a:off x="8743" y="7133"/>
                <a:ext cx="262" cy="146"/>
              </a:xfrm>
              <a:custGeom>
                <a:avLst/>
                <a:gdLst>
                  <a:gd name="T0" fmla="*/ 2 w 52"/>
                  <a:gd name="T1" fmla="*/ 0 h 29"/>
                  <a:gd name="T2" fmla="*/ 2 w 52"/>
                  <a:gd name="T3" fmla="*/ 3 h 29"/>
                  <a:gd name="T4" fmla="*/ 45 w 52"/>
                  <a:gd name="T5" fmla="*/ 28 h 29"/>
                  <a:gd name="T6" fmla="*/ 50 w 52"/>
                  <a:gd name="T7" fmla="*/ 28 h 29"/>
                  <a:gd name="T8" fmla="*/ 50 w 52"/>
                  <a:gd name="T9" fmla="*/ 26 h 29"/>
                  <a:gd name="T10" fmla="*/ 7 w 52"/>
                  <a:gd name="T11" fmla="*/ 0 h 29"/>
                  <a:gd name="T12" fmla="*/ 2 w 52"/>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52" h="29">
                    <a:moveTo>
                      <a:pt x="2" y="0"/>
                    </a:moveTo>
                    <a:cubicBezTo>
                      <a:pt x="0" y="1"/>
                      <a:pt x="0" y="2"/>
                      <a:pt x="2" y="3"/>
                    </a:cubicBezTo>
                    <a:cubicBezTo>
                      <a:pt x="45" y="28"/>
                      <a:pt x="45" y="28"/>
                      <a:pt x="45" y="28"/>
                    </a:cubicBezTo>
                    <a:cubicBezTo>
                      <a:pt x="47" y="29"/>
                      <a:pt x="49" y="29"/>
                      <a:pt x="50" y="28"/>
                    </a:cubicBezTo>
                    <a:cubicBezTo>
                      <a:pt x="52" y="28"/>
                      <a:pt x="52" y="26"/>
                      <a:pt x="50" y="26"/>
                    </a:cubicBezTo>
                    <a:cubicBezTo>
                      <a:pt x="7" y="0"/>
                      <a:pt x="7" y="0"/>
                      <a:pt x="7" y="0"/>
                    </a:cubicBezTo>
                    <a:cubicBezTo>
                      <a:pt x="5" y="0"/>
                      <a:pt x="3" y="0"/>
                      <a:pt x="2"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61" name="Freeform 400">
                <a:extLst>
                  <a:ext uri="{FF2B5EF4-FFF2-40B4-BE49-F238E27FC236}">
                    <a16:creationId xmlns:a16="http://schemas.microsoft.com/office/drawing/2014/main" id="{6A02D496-4951-CDAF-DF8E-A04184D754D4}"/>
                  </a:ext>
                </a:extLst>
              </p:cNvPr>
              <p:cNvSpPr>
                <a:spLocks/>
              </p:cNvSpPr>
              <p:nvPr/>
            </p:nvSpPr>
            <p:spPr bwMode="auto">
              <a:xfrm>
                <a:off x="8698" y="7158"/>
                <a:ext cx="257" cy="151"/>
              </a:xfrm>
              <a:custGeom>
                <a:avLst/>
                <a:gdLst>
                  <a:gd name="T0" fmla="*/ 1 w 51"/>
                  <a:gd name="T1" fmla="*/ 1 h 30"/>
                  <a:gd name="T2" fmla="*/ 1 w 51"/>
                  <a:gd name="T3" fmla="*/ 4 h 30"/>
                  <a:gd name="T4" fmla="*/ 45 w 51"/>
                  <a:gd name="T5" fmla="*/ 29 h 30"/>
                  <a:gd name="T6" fmla="*/ 50 w 51"/>
                  <a:gd name="T7" fmla="*/ 29 h 30"/>
                  <a:gd name="T8" fmla="*/ 50 w 51"/>
                  <a:gd name="T9" fmla="*/ 26 h 30"/>
                  <a:gd name="T10" fmla="*/ 6 w 51"/>
                  <a:gd name="T11" fmla="*/ 1 h 30"/>
                  <a:gd name="T12" fmla="*/ 1 w 5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51" h="30">
                    <a:moveTo>
                      <a:pt x="1" y="1"/>
                    </a:moveTo>
                    <a:cubicBezTo>
                      <a:pt x="0" y="2"/>
                      <a:pt x="0" y="3"/>
                      <a:pt x="1" y="4"/>
                    </a:cubicBezTo>
                    <a:cubicBezTo>
                      <a:pt x="45" y="29"/>
                      <a:pt x="45" y="29"/>
                      <a:pt x="45" y="29"/>
                    </a:cubicBezTo>
                    <a:cubicBezTo>
                      <a:pt x="46" y="30"/>
                      <a:pt x="48" y="30"/>
                      <a:pt x="50" y="29"/>
                    </a:cubicBezTo>
                    <a:cubicBezTo>
                      <a:pt x="51" y="28"/>
                      <a:pt x="51" y="27"/>
                      <a:pt x="50" y="26"/>
                    </a:cubicBezTo>
                    <a:cubicBezTo>
                      <a:pt x="6" y="1"/>
                      <a:pt x="6" y="1"/>
                      <a:pt x="6" y="1"/>
                    </a:cubicBezTo>
                    <a:cubicBezTo>
                      <a:pt x="5" y="0"/>
                      <a:pt x="3"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62" name="Freeform 401">
                <a:extLst>
                  <a:ext uri="{FF2B5EF4-FFF2-40B4-BE49-F238E27FC236}">
                    <a16:creationId xmlns:a16="http://schemas.microsoft.com/office/drawing/2014/main" id="{2AA858AD-90BF-5D54-1AB6-82CE1D7A4C08}"/>
                  </a:ext>
                </a:extLst>
              </p:cNvPr>
              <p:cNvSpPr>
                <a:spLocks/>
              </p:cNvSpPr>
              <p:nvPr/>
            </p:nvSpPr>
            <p:spPr bwMode="auto">
              <a:xfrm>
                <a:off x="8653" y="7183"/>
                <a:ext cx="256" cy="151"/>
              </a:xfrm>
              <a:custGeom>
                <a:avLst/>
                <a:gdLst>
                  <a:gd name="T0" fmla="*/ 1 w 51"/>
                  <a:gd name="T1" fmla="*/ 1 h 30"/>
                  <a:gd name="T2" fmla="*/ 1 w 51"/>
                  <a:gd name="T3" fmla="*/ 4 h 30"/>
                  <a:gd name="T4" fmla="*/ 45 w 51"/>
                  <a:gd name="T5" fmla="*/ 29 h 30"/>
                  <a:gd name="T6" fmla="*/ 49 w 51"/>
                  <a:gd name="T7" fmla="*/ 29 h 30"/>
                  <a:gd name="T8" fmla="*/ 49 w 51"/>
                  <a:gd name="T9" fmla="*/ 26 h 30"/>
                  <a:gd name="T10" fmla="*/ 6 w 51"/>
                  <a:gd name="T11" fmla="*/ 1 h 30"/>
                  <a:gd name="T12" fmla="*/ 1 w 5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51" h="30">
                    <a:moveTo>
                      <a:pt x="1" y="1"/>
                    </a:moveTo>
                    <a:cubicBezTo>
                      <a:pt x="0" y="2"/>
                      <a:pt x="0" y="3"/>
                      <a:pt x="1" y="4"/>
                    </a:cubicBezTo>
                    <a:cubicBezTo>
                      <a:pt x="45" y="29"/>
                      <a:pt x="45" y="29"/>
                      <a:pt x="45" y="29"/>
                    </a:cubicBezTo>
                    <a:cubicBezTo>
                      <a:pt x="46" y="30"/>
                      <a:pt x="48" y="30"/>
                      <a:pt x="49" y="29"/>
                    </a:cubicBezTo>
                    <a:cubicBezTo>
                      <a:pt x="51" y="28"/>
                      <a:pt x="51" y="27"/>
                      <a:pt x="49" y="26"/>
                    </a:cubicBezTo>
                    <a:cubicBezTo>
                      <a:pt x="6" y="1"/>
                      <a:pt x="6" y="1"/>
                      <a:pt x="6" y="1"/>
                    </a:cubicBezTo>
                    <a:cubicBezTo>
                      <a:pt x="4"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63" name="Freeform 402">
                <a:extLst>
                  <a:ext uri="{FF2B5EF4-FFF2-40B4-BE49-F238E27FC236}">
                    <a16:creationId xmlns:a16="http://schemas.microsoft.com/office/drawing/2014/main" id="{9D905103-B390-98F2-145E-89832CDD3650}"/>
                  </a:ext>
                </a:extLst>
              </p:cNvPr>
              <p:cNvSpPr>
                <a:spLocks/>
              </p:cNvSpPr>
              <p:nvPr/>
            </p:nvSpPr>
            <p:spPr bwMode="auto">
              <a:xfrm>
                <a:off x="8602" y="7213"/>
                <a:ext cx="257" cy="146"/>
              </a:xfrm>
              <a:custGeom>
                <a:avLst/>
                <a:gdLst>
                  <a:gd name="T0" fmla="*/ 1 w 51"/>
                  <a:gd name="T1" fmla="*/ 1 h 29"/>
                  <a:gd name="T2" fmla="*/ 1 w 51"/>
                  <a:gd name="T3" fmla="*/ 3 h 29"/>
                  <a:gd name="T4" fmla="*/ 45 w 51"/>
                  <a:gd name="T5" fmla="*/ 29 h 29"/>
                  <a:gd name="T6" fmla="*/ 50 w 51"/>
                  <a:gd name="T7" fmla="*/ 29 h 29"/>
                  <a:gd name="T8" fmla="*/ 50 w 51"/>
                  <a:gd name="T9" fmla="*/ 26 h 29"/>
                  <a:gd name="T10" fmla="*/ 6 w 51"/>
                  <a:gd name="T11" fmla="*/ 1 h 29"/>
                  <a:gd name="T12" fmla="*/ 1 w 51"/>
                  <a:gd name="T13" fmla="*/ 1 h 29"/>
                </a:gdLst>
                <a:ahLst/>
                <a:cxnLst>
                  <a:cxn ang="0">
                    <a:pos x="T0" y="T1"/>
                  </a:cxn>
                  <a:cxn ang="0">
                    <a:pos x="T2" y="T3"/>
                  </a:cxn>
                  <a:cxn ang="0">
                    <a:pos x="T4" y="T5"/>
                  </a:cxn>
                  <a:cxn ang="0">
                    <a:pos x="T6" y="T7"/>
                  </a:cxn>
                  <a:cxn ang="0">
                    <a:pos x="T8" y="T9"/>
                  </a:cxn>
                  <a:cxn ang="0">
                    <a:pos x="T10" y="T11"/>
                  </a:cxn>
                  <a:cxn ang="0">
                    <a:pos x="T12" y="T13"/>
                  </a:cxn>
                </a:cxnLst>
                <a:rect l="0" t="0" r="r" b="b"/>
                <a:pathLst>
                  <a:path w="51" h="29">
                    <a:moveTo>
                      <a:pt x="1" y="1"/>
                    </a:moveTo>
                    <a:cubicBezTo>
                      <a:pt x="0" y="1"/>
                      <a:pt x="0" y="3"/>
                      <a:pt x="1" y="3"/>
                    </a:cubicBezTo>
                    <a:cubicBezTo>
                      <a:pt x="45" y="29"/>
                      <a:pt x="45" y="29"/>
                      <a:pt x="45" y="29"/>
                    </a:cubicBezTo>
                    <a:cubicBezTo>
                      <a:pt x="46" y="29"/>
                      <a:pt x="49" y="29"/>
                      <a:pt x="50" y="29"/>
                    </a:cubicBezTo>
                    <a:cubicBezTo>
                      <a:pt x="51" y="28"/>
                      <a:pt x="51" y="27"/>
                      <a:pt x="50" y="26"/>
                    </a:cubicBezTo>
                    <a:cubicBezTo>
                      <a:pt x="6" y="1"/>
                      <a:pt x="6" y="1"/>
                      <a:pt x="6" y="1"/>
                    </a:cubicBezTo>
                    <a:cubicBezTo>
                      <a:pt x="5" y="0"/>
                      <a:pt x="3"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64" name="Freeform 403">
                <a:extLst>
                  <a:ext uri="{FF2B5EF4-FFF2-40B4-BE49-F238E27FC236}">
                    <a16:creationId xmlns:a16="http://schemas.microsoft.com/office/drawing/2014/main" id="{91767BDE-8D1D-D6B7-03E2-5E6203DD899F}"/>
                  </a:ext>
                </a:extLst>
              </p:cNvPr>
              <p:cNvSpPr>
                <a:spLocks/>
              </p:cNvSpPr>
              <p:nvPr/>
            </p:nvSpPr>
            <p:spPr bwMode="auto">
              <a:xfrm>
                <a:off x="8557" y="7238"/>
                <a:ext cx="257" cy="151"/>
              </a:xfrm>
              <a:custGeom>
                <a:avLst/>
                <a:gdLst>
                  <a:gd name="T0" fmla="*/ 1 w 51"/>
                  <a:gd name="T1" fmla="*/ 1 h 30"/>
                  <a:gd name="T2" fmla="*/ 1 w 51"/>
                  <a:gd name="T3" fmla="*/ 4 h 30"/>
                  <a:gd name="T4" fmla="*/ 45 w 51"/>
                  <a:gd name="T5" fmla="*/ 29 h 30"/>
                  <a:gd name="T6" fmla="*/ 49 w 51"/>
                  <a:gd name="T7" fmla="*/ 29 h 30"/>
                  <a:gd name="T8" fmla="*/ 49 w 51"/>
                  <a:gd name="T9" fmla="*/ 26 h 30"/>
                  <a:gd name="T10" fmla="*/ 6 w 51"/>
                  <a:gd name="T11" fmla="*/ 1 h 30"/>
                  <a:gd name="T12" fmla="*/ 1 w 5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51" h="30">
                    <a:moveTo>
                      <a:pt x="1" y="1"/>
                    </a:moveTo>
                    <a:cubicBezTo>
                      <a:pt x="0" y="2"/>
                      <a:pt x="0" y="3"/>
                      <a:pt x="1" y="4"/>
                    </a:cubicBezTo>
                    <a:cubicBezTo>
                      <a:pt x="45" y="29"/>
                      <a:pt x="45" y="29"/>
                      <a:pt x="45" y="29"/>
                    </a:cubicBezTo>
                    <a:cubicBezTo>
                      <a:pt x="46" y="30"/>
                      <a:pt x="48" y="30"/>
                      <a:pt x="49" y="29"/>
                    </a:cubicBezTo>
                    <a:cubicBezTo>
                      <a:pt x="51" y="28"/>
                      <a:pt x="51" y="27"/>
                      <a:pt x="49" y="26"/>
                    </a:cubicBezTo>
                    <a:cubicBezTo>
                      <a:pt x="6" y="1"/>
                      <a:pt x="6" y="1"/>
                      <a:pt x="6" y="1"/>
                    </a:cubicBezTo>
                    <a:cubicBezTo>
                      <a:pt x="4"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65" name="Freeform 404">
                <a:extLst>
                  <a:ext uri="{FF2B5EF4-FFF2-40B4-BE49-F238E27FC236}">
                    <a16:creationId xmlns:a16="http://schemas.microsoft.com/office/drawing/2014/main" id="{F4A9A1CD-96DB-C85C-1A49-0E347DF0162C}"/>
                  </a:ext>
                </a:extLst>
              </p:cNvPr>
              <p:cNvSpPr>
                <a:spLocks/>
              </p:cNvSpPr>
              <p:nvPr/>
            </p:nvSpPr>
            <p:spPr bwMode="auto">
              <a:xfrm>
                <a:off x="8507" y="7268"/>
                <a:ext cx="256" cy="146"/>
              </a:xfrm>
              <a:custGeom>
                <a:avLst/>
                <a:gdLst>
                  <a:gd name="T0" fmla="*/ 2 w 51"/>
                  <a:gd name="T1" fmla="*/ 1 h 29"/>
                  <a:gd name="T2" fmla="*/ 2 w 51"/>
                  <a:gd name="T3" fmla="*/ 3 h 29"/>
                  <a:gd name="T4" fmla="*/ 45 w 51"/>
                  <a:gd name="T5" fmla="*/ 29 h 29"/>
                  <a:gd name="T6" fmla="*/ 50 w 51"/>
                  <a:gd name="T7" fmla="*/ 29 h 29"/>
                  <a:gd name="T8" fmla="*/ 50 w 51"/>
                  <a:gd name="T9" fmla="*/ 26 h 29"/>
                  <a:gd name="T10" fmla="*/ 6 w 51"/>
                  <a:gd name="T11" fmla="*/ 1 h 29"/>
                  <a:gd name="T12" fmla="*/ 2 w 51"/>
                  <a:gd name="T13" fmla="*/ 1 h 29"/>
                </a:gdLst>
                <a:ahLst/>
                <a:cxnLst>
                  <a:cxn ang="0">
                    <a:pos x="T0" y="T1"/>
                  </a:cxn>
                  <a:cxn ang="0">
                    <a:pos x="T2" y="T3"/>
                  </a:cxn>
                  <a:cxn ang="0">
                    <a:pos x="T4" y="T5"/>
                  </a:cxn>
                  <a:cxn ang="0">
                    <a:pos x="T6" y="T7"/>
                  </a:cxn>
                  <a:cxn ang="0">
                    <a:pos x="T8" y="T9"/>
                  </a:cxn>
                  <a:cxn ang="0">
                    <a:pos x="T10" y="T11"/>
                  </a:cxn>
                  <a:cxn ang="0">
                    <a:pos x="T12" y="T13"/>
                  </a:cxn>
                </a:cxnLst>
                <a:rect l="0" t="0" r="r" b="b"/>
                <a:pathLst>
                  <a:path w="51" h="29">
                    <a:moveTo>
                      <a:pt x="2" y="1"/>
                    </a:moveTo>
                    <a:cubicBezTo>
                      <a:pt x="0" y="1"/>
                      <a:pt x="0" y="3"/>
                      <a:pt x="2" y="3"/>
                    </a:cubicBezTo>
                    <a:cubicBezTo>
                      <a:pt x="45" y="29"/>
                      <a:pt x="45" y="29"/>
                      <a:pt x="45" y="29"/>
                    </a:cubicBezTo>
                    <a:cubicBezTo>
                      <a:pt x="46" y="29"/>
                      <a:pt x="49" y="29"/>
                      <a:pt x="50" y="29"/>
                    </a:cubicBezTo>
                    <a:cubicBezTo>
                      <a:pt x="51" y="28"/>
                      <a:pt x="51" y="27"/>
                      <a:pt x="50" y="26"/>
                    </a:cubicBezTo>
                    <a:cubicBezTo>
                      <a:pt x="6" y="1"/>
                      <a:pt x="6" y="1"/>
                      <a:pt x="6" y="1"/>
                    </a:cubicBezTo>
                    <a:cubicBezTo>
                      <a:pt x="5" y="0"/>
                      <a:pt x="3" y="0"/>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66" name="Freeform 405">
                <a:extLst>
                  <a:ext uri="{FF2B5EF4-FFF2-40B4-BE49-F238E27FC236}">
                    <a16:creationId xmlns:a16="http://schemas.microsoft.com/office/drawing/2014/main" id="{7E8D8A7D-BCED-C8C5-FD5B-F843F92945CD}"/>
                  </a:ext>
                </a:extLst>
              </p:cNvPr>
              <p:cNvSpPr>
                <a:spLocks/>
              </p:cNvSpPr>
              <p:nvPr/>
            </p:nvSpPr>
            <p:spPr bwMode="auto">
              <a:xfrm>
                <a:off x="8461" y="7294"/>
                <a:ext cx="257" cy="150"/>
              </a:xfrm>
              <a:custGeom>
                <a:avLst/>
                <a:gdLst>
                  <a:gd name="T0" fmla="*/ 1 w 51"/>
                  <a:gd name="T1" fmla="*/ 1 h 30"/>
                  <a:gd name="T2" fmla="*/ 1 w 51"/>
                  <a:gd name="T3" fmla="*/ 4 h 30"/>
                  <a:gd name="T4" fmla="*/ 45 w 51"/>
                  <a:gd name="T5" fmla="*/ 29 h 30"/>
                  <a:gd name="T6" fmla="*/ 50 w 51"/>
                  <a:gd name="T7" fmla="*/ 29 h 30"/>
                  <a:gd name="T8" fmla="*/ 50 w 51"/>
                  <a:gd name="T9" fmla="*/ 26 h 30"/>
                  <a:gd name="T10" fmla="*/ 6 w 51"/>
                  <a:gd name="T11" fmla="*/ 1 h 30"/>
                  <a:gd name="T12" fmla="*/ 1 w 51"/>
                  <a:gd name="T13" fmla="*/ 1 h 30"/>
                </a:gdLst>
                <a:ahLst/>
                <a:cxnLst>
                  <a:cxn ang="0">
                    <a:pos x="T0" y="T1"/>
                  </a:cxn>
                  <a:cxn ang="0">
                    <a:pos x="T2" y="T3"/>
                  </a:cxn>
                  <a:cxn ang="0">
                    <a:pos x="T4" y="T5"/>
                  </a:cxn>
                  <a:cxn ang="0">
                    <a:pos x="T6" y="T7"/>
                  </a:cxn>
                  <a:cxn ang="0">
                    <a:pos x="T8" y="T9"/>
                  </a:cxn>
                  <a:cxn ang="0">
                    <a:pos x="T10" y="T11"/>
                  </a:cxn>
                  <a:cxn ang="0">
                    <a:pos x="T12" y="T13"/>
                  </a:cxn>
                </a:cxnLst>
                <a:rect l="0" t="0" r="r" b="b"/>
                <a:pathLst>
                  <a:path w="51" h="30">
                    <a:moveTo>
                      <a:pt x="1" y="1"/>
                    </a:moveTo>
                    <a:cubicBezTo>
                      <a:pt x="0" y="2"/>
                      <a:pt x="0" y="3"/>
                      <a:pt x="1" y="4"/>
                    </a:cubicBezTo>
                    <a:cubicBezTo>
                      <a:pt x="45" y="29"/>
                      <a:pt x="45" y="29"/>
                      <a:pt x="45" y="29"/>
                    </a:cubicBezTo>
                    <a:cubicBezTo>
                      <a:pt x="46" y="30"/>
                      <a:pt x="48" y="30"/>
                      <a:pt x="50" y="29"/>
                    </a:cubicBezTo>
                    <a:cubicBezTo>
                      <a:pt x="51" y="28"/>
                      <a:pt x="51" y="27"/>
                      <a:pt x="50" y="26"/>
                    </a:cubicBezTo>
                    <a:cubicBezTo>
                      <a:pt x="6" y="1"/>
                      <a:pt x="6" y="1"/>
                      <a:pt x="6" y="1"/>
                    </a:cubicBezTo>
                    <a:cubicBezTo>
                      <a:pt x="5"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190" name="Group 607">
              <a:extLst>
                <a:ext uri="{FF2B5EF4-FFF2-40B4-BE49-F238E27FC236}">
                  <a16:creationId xmlns:a16="http://schemas.microsoft.com/office/drawing/2014/main" id="{29CB6B1E-14A3-870E-5E10-404D6F8DB48F}"/>
                </a:ext>
              </a:extLst>
            </p:cNvPr>
            <p:cNvGrpSpPr>
              <a:grpSpLocks/>
            </p:cNvGrpSpPr>
            <p:nvPr/>
          </p:nvGrpSpPr>
          <p:grpSpPr bwMode="auto">
            <a:xfrm>
              <a:off x="13081096" y="2882868"/>
              <a:ext cx="9645957" cy="8852164"/>
              <a:chOff x="7610" y="1873"/>
              <a:chExt cx="6647" cy="6100"/>
            </a:xfrm>
          </p:grpSpPr>
          <p:sp>
            <p:nvSpPr>
              <p:cNvPr id="3867" name="Freeform 407">
                <a:extLst>
                  <a:ext uri="{FF2B5EF4-FFF2-40B4-BE49-F238E27FC236}">
                    <a16:creationId xmlns:a16="http://schemas.microsoft.com/office/drawing/2014/main" id="{C92F9697-9039-7C70-9B88-B15EEF9540FC}"/>
                  </a:ext>
                </a:extLst>
              </p:cNvPr>
              <p:cNvSpPr>
                <a:spLocks/>
              </p:cNvSpPr>
              <p:nvPr/>
            </p:nvSpPr>
            <p:spPr bwMode="auto">
              <a:xfrm>
                <a:off x="8411" y="7324"/>
                <a:ext cx="257" cy="146"/>
              </a:xfrm>
              <a:custGeom>
                <a:avLst/>
                <a:gdLst>
                  <a:gd name="T0" fmla="*/ 2 w 51"/>
                  <a:gd name="T1" fmla="*/ 1 h 29"/>
                  <a:gd name="T2" fmla="*/ 2 w 51"/>
                  <a:gd name="T3" fmla="*/ 3 h 29"/>
                  <a:gd name="T4" fmla="*/ 45 w 51"/>
                  <a:gd name="T5" fmla="*/ 29 h 29"/>
                  <a:gd name="T6" fmla="*/ 50 w 51"/>
                  <a:gd name="T7" fmla="*/ 29 h 29"/>
                  <a:gd name="T8" fmla="*/ 50 w 51"/>
                  <a:gd name="T9" fmla="*/ 26 h 29"/>
                  <a:gd name="T10" fmla="*/ 6 w 51"/>
                  <a:gd name="T11" fmla="*/ 1 h 29"/>
                  <a:gd name="T12" fmla="*/ 2 w 51"/>
                  <a:gd name="T13" fmla="*/ 1 h 29"/>
                </a:gdLst>
                <a:ahLst/>
                <a:cxnLst>
                  <a:cxn ang="0">
                    <a:pos x="T0" y="T1"/>
                  </a:cxn>
                  <a:cxn ang="0">
                    <a:pos x="T2" y="T3"/>
                  </a:cxn>
                  <a:cxn ang="0">
                    <a:pos x="T4" y="T5"/>
                  </a:cxn>
                  <a:cxn ang="0">
                    <a:pos x="T6" y="T7"/>
                  </a:cxn>
                  <a:cxn ang="0">
                    <a:pos x="T8" y="T9"/>
                  </a:cxn>
                  <a:cxn ang="0">
                    <a:pos x="T10" y="T11"/>
                  </a:cxn>
                  <a:cxn ang="0">
                    <a:pos x="T12" y="T13"/>
                  </a:cxn>
                </a:cxnLst>
                <a:rect l="0" t="0" r="r" b="b"/>
                <a:pathLst>
                  <a:path w="51" h="29">
                    <a:moveTo>
                      <a:pt x="2" y="1"/>
                    </a:moveTo>
                    <a:cubicBezTo>
                      <a:pt x="0" y="1"/>
                      <a:pt x="0" y="3"/>
                      <a:pt x="2" y="3"/>
                    </a:cubicBezTo>
                    <a:cubicBezTo>
                      <a:pt x="45" y="29"/>
                      <a:pt x="45" y="29"/>
                      <a:pt x="45" y="29"/>
                    </a:cubicBezTo>
                    <a:cubicBezTo>
                      <a:pt x="47" y="29"/>
                      <a:pt x="49" y="29"/>
                      <a:pt x="50" y="29"/>
                    </a:cubicBezTo>
                    <a:cubicBezTo>
                      <a:pt x="51" y="28"/>
                      <a:pt x="51" y="26"/>
                      <a:pt x="50" y="26"/>
                    </a:cubicBezTo>
                    <a:cubicBezTo>
                      <a:pt x="6" y="1"/>
                      <a:pt x="6" y="1"/>
                      <a:pt x="6" y="1"/>
                    </a:cubicBezTo>
                    <a:cubicBezTo>
                      <a:pt x="5" y="0"/>
                      <a:pt x="3" y="0"/>
                      <a:pt x="2"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68" name="Freeform 408">
                <a:extLst>
                  <a:ext uri="{FF2B5EF4-FFF2-40B4-BE49-F238E27FC236}">
                    <a16:creationId xmlns:a16="http://schemas.microsoft.com/office/drawing/2014/main" id="{2DE76F08-0A67-609D-273D-12D0007BBA69}"/>
                  </a:ext>
                </a:extLst>
              </p:cNvPr>
              <p:cNvSpPr>
                <a:spLocks/>
              </p:cNvSpPr>
              <p:nvPr/>
            </p:nvSpPr>
            <p:spPr bwMode="auto">
              <a:xfrm>
                <a:off x="8476" y="7917"/>
                <a:ext cx="51" cy="30"/>
              </a:xfrm>
              <a:custGeom>
                <a:avLst/>
                <a:gdLst>
                  <a:gd name="T0" fmla="*/ 5 w 10"/>
                  <a:gd name="T1" fmla="*/ 0 h 6"/>
                  <a:gd name="T2" fmla="*/ 2 w 10"/>
                  <a:gd name="T3" fmla="*/ 2 h 6"/>
                  <a:gd name="T4" fmla="*/ 0 w 10"/>
                  <a:gd name="T5" fmla="*/ 2 h 6"/>
                  <a:gd name="T6" fmla="*/ 5 w 10"/>
                  <a:gd name="T7" fmla="*/ 5 h 6"/>
                  <a:gd name="T8" fmla="*/ 8 w 10"/>
                  <a:gd name="T9" fmla="*/ 5 h 6"/>
                  <a:gd name="T10" fmla="*/ 10 w 10"/>
                  <a:gd name="T11" fmla="*/ 4 h 6"/>
                  <a:gd name="T12" fmla="*/ 5 w 10"/>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0" h="6">
                    <a:moveTo>
                      <a:pt x="5" y="0"/>
                    </a:moveTo>
                    <a:cubicBezTo>
                      <a:pt x="2" y="2"/>
                      <a:pt x="2" y="2"/>
                      <a:pt x="2" y="2"/>
                    </a:cubicBezTo>
                    <a:cubicBezTo>
                      <a:pt x="1" y="2"/>
                      <a:pt x="0" y="2"/>
                      <a:pt x="0" y="2"/>
                    </a:cubicBezTo>
                    <a:cubicBezTo>
                      <a:pt x="5" y="5"/>
                      <a:pt x="5" y="5"/>
                      <a:pt x="5" y="5"/>
                    </a:cubicBezTo>
                    <a:cubicBezTo>
                      <a:pt x="6" y="6"/>
                      <a:pt x="7" y="6"/>
                      <a:pt x="8" y="5"/>
                    </a:cubicBezTo>
                    <a:cubicBezTo>
                      <a:pt x="10" y="4"/>
                      <a:pt x="10" y="4"/>
                      <a:pt x="10" y="4"/>
                    </a:cubicBezTo>
                    <a:lnTo>
                      <a:pt x="5"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69" name="Freeform 409">
                <a:extLst>
                  <a:ext uri="{FF2B5EF4-FFF2-40B4-BE49-F238E27FC236}">
                    <a16:creationId xmlns:a16="http://schemas.microsoft.com/office/drawing/2014/main" id="{00D2E5B7-93A3-74B7-DE48-16DA7C0948E4}"/>
                  </a:ext>
                </a:extLst>
              </p:cNvPr>
              <p:cNvSpPr>
                <a:spLocks/>
              </p:cNvSpPr>
              <p:nvPr/>
            </p:nvSpPr>
            <p:spPr bwMode="auto">
              <a:xfrm>
                <a:off x="8451" y="7666"/>
                <a:ext cx="76" cy="296"/>
              </a:xfrm>
              <a:custGeom>
                <a:avLst/>
                <a:gdLst>
                  <a:gd name="T0" fmla="*/ 10 w 15"/>
                  <a:gd name="T1" fmla="*/ 0 h 59"/>
                  <a:gd name="T2" fmla="*/ 8 w 15"/>
                  <a:gd name="T3" fmla="*/ 1 h 59"/>
                  <a:gd name="T4" fmla="*/ 0 w 15"/>
                  <a:gd name="T5" fmla="*/ 14 h 59"/>
                  <a:gd name="T6" fmla="*/ 0 w 15"/>
                  <a:gd name="T7" fmla="*/ 51 h 59"/>
                  <a:gd name="T8" fmla="*/ 2 w 15"/>
                  <a:gd name="T9" fmla="*/ 56 h 59"/>
                  <a:gd name="T10" fmla="*/ 8 w 15"/>
                  <a:gd name="T11" fmla="*/ 59 h 59"/>
                  <a:gd name="T12" fmla="*/ 5 w 15"/>
                  <a:gd name="T13" fmla="*/ 54 h 59"/>
                  <a:gd name="T14" fmla="*/ 5 w 15"/>
                  <a:gd name="T15" fmla="*/ 17 h 59"/>
                  <a:gd name="T16" fmla="*/ 13 w 15"/>
                  <a:gd name="T17" fmla="*/ 4 h 59"/>
                  <a:gd name="T18" fmla="*/ 15 w 15"/>
                  <a:gd name="T19" fmla="*/ 3 h 59"/>
                  <a:gd name="T20" fmla="*/ 10 w 15"/>
                  <a:gd name="T2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59">
                    <a:moveTo>
                      <a:pt x="10" y="0"/>
                    </a:moveTo>
                    <a:cubicBezTo>
                      <a:pt x="8" y="1"/>
                      <a:pt x="8" y="1"/>
                      <a:pt x="8" y="1"/>
                    </a:cubicBezTo>
                    <a:cubicBezTo>
                      <a:pt x="3" y="3"/>
                      <a:pt x="0" y="9"/>
                      <a:pt x="0" y="14"/>
                    </a:cubicBezTo>
                    <a:cubicBezTo>
                      <a:pt x="0" y="51"/>
                      <a:pt x="0" y="51"/>
                      <a:pt x="0" y="51"/>
                    </a:cubicBezTo>
                    <a:cubicBezTo>
                      <a:pt x="0" y="54"/>
                      <a:pt x="1" y="55"/>
                      <a:pt x="2" y="56"/>
                    </a:cubicBezTo>
                    <a:cubicBezTo>
                      <a:pt x="8" y="59"/>
                      <a:pt x="8" y="59"/>
                      <a:pt x="8" y="59"/>
                    </a:cubicBezTo>
                    <a:cubicBezTo>
                      <a:pt x="6" y="58"/>
                      <a:pt x="5" y="57"/>
                      <a:pt x="5" y="54"/>
                    </a:cubicBezTo>
                    <a:cubicBezTo>
                      <a:pt x="5" y="17"/>
                      <a:pt x="5" y="17"/>
                      <a:pt x="5" y="17"/>
                    </a:cubicBezTo>
                    <a:cubicBezTo>
                      <a:pt x="5" y="12"/>
                      <a:pt x="9" y="6"/>
                      <a:pt x="13" y="4"/>
                    </a:cubicBezTo>
                    <a:cubicBezTo>
                      <a:pt x="15" y="3"/>
                      <a:pt x="15" y="3"/>
                      <a:pt x="15" y="3"/>
                    </a:cubicBezTo>
                    <a:lnTo>
                      <a:pt x="10"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70" name="Freeform 410">
                <a:extLst>
                  <a:ext uri="{FF2B5EF4-FFF2-40B4-BE49-F238E27FC236}">
                    <a16:creationId xmlns:a16="http://schemas.microsoft.com/office/drawing/2014/main" id="{9FAA58FE-8C79-18AC-948F-67A7AE23843E}"/>
                  </a:ext>
                </a:extLst>
              </p:cNvPr>
              <p:cNvSpPr>
                <a:spLocks/>
              </p:cNvSpPr>
              <p:nvPr/>
            </p:nvSpPr>
            <p:spPr bwMode="auto">
              <a:xfrm>
                <a:off x="8476" y="7681"/>
                <a:ext cx="51" cy="292"/>
              </a:xfrm>
              <a:custGeom>
                <a:avLst/>
                <a:gdLst>
                  <a:gd name="T0" fmla="*/ 10 w 10"/>
                  <a:gd name="T1" fmla="*/ 0 h 58"/>
                  <a:gd name="T2" fmla="*/ 10 w 10"/>
                  <a:gd name="T3" fmla="*/ 4 h 58"/>
                  <a:gd name="T4" fmla="*/ 8 w 10"/>
                  <a:gd name="T5" fmla="*/ 5 h 58"/>
                  <a:gd name="T6" fmla="*/ 4 w 10"/>
                  <a:gd name="T7" fmla="*/ 12 h 58"/>
                  <a:gd name="T8" fmla="*/ 4 w 10"/>
                  <a:gd name="T9" fmla="*/ 50 h 58"/>
                  <a:gd name="T10" fmla="*/ 8 w 10"/>
                  <a:gd name="T11" fmla="*/ 52 h 58"/>
                  <a:gd name="T12" fmla="*/ 10 w 10"/>
                  <a:gd name="T13" fmla="*/ 51 h 58"/>
                  <a:gd name="T14" fmla="*/ 10 w 10"/>
                  <a:gd name="T15" fmla="*/ 54 h 58"/>
                  <a:gd name="T16" fmla="*/ 8 w 10"/>
                  <a:gd name="T17" fmla="*/ 56 h 58"/>
                  <a:gd name="T18" fmla="*/ 0 w 10"/>
                  <a:gd name="T19" fmla="*/ 51 h 58"/>
                  <a:gd name="T20" fmla="*/ 0 w 10"/>
                  <a:gd name="T21" fmla="*/ 14 h 58"/>
                  <a:gd name="T22" fmla="*/ 8 w 10"/>
                  <a:gd name="T23" fmla="*/ 1 h 58"/>
                  <a:gd name="T24" fmla="*/ 10 w 10"/>
                  <a:gd name="T25"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58">
                    <a:moveTo>
                      <a:pt x="10" y="0"/>
                    </a:moveTo>
                    <a:cubicBezTo>
                      <a:pt x="10" y="4"/>
                      <a:pt x="10" y="4"/>
                      <a:pt x="10" y="4"/>
                    </a:cubicBezTo>
                    <a:cubicBezTo>
                      <a:pt x="8" y="5"/>
                      <a:pt x="8" y="5"/>
                      <a:pt x="8" y="5"/>
                    </a:cubicBezTo>
                    <a:cubicBezTo>
                      <a:pt x="5" y="6"/>
                      <a:pt x="4" y="9"/>
                      <a:pt x="4" y="12"/>
                    </a:cubicBezTo>
                    <a:cubicBezTo>
                      <a:pt x="4" y="50"/>
                      <a:pt x="4" y="50"/>
                      <a:pt x="4" y="50"/>
                    </a:cubicBezTo>
                    <a:cubicBezTo>
                      <a:pt x="4" y="52"/>
                      <a:pt x="6" y="53"/>
                      <a:pt x="8" y="52"/>
                    </a:cubicBezTo>
                    <a:cubicBezTo>
                      <a:pt x="10" y="51"/>
                      <a:pt x="10" y="51"/>
                      <a:pt x="10" y="51"/>
                    </a:cubicBezTo>
                    <a:cubicBezTo>
                      <a:pt x="10" y="54"/>
                      <a:pt x="10" y="54"/>
                      <a:pt x="10" y="54"/>
                    </a:cubicBezTo>
                    <a:cubicBezTo>
                      <a:pt x="8" y="56"/>
                      <a:pt x="8" y="56"/>
                      <a:pt x="8" y="56"/>
                    </a:cubicBezTo>
                    <a:cubicBezTo>
                      <a:pt x="4" y="58"/>
                      <a:pt x="0" y="56"/>
                      <a:pt x="0" y="51"/>
                    </a:cubicBezTo>
                    <a:cubicBezTo>
                      <a:pt x="0" y="14"/>
                      <a:pt x="0" y="14"/>
                      <a:pt x="0" y="14"/>
                    </a:cubicBezTo>
                    <a:cubicBezTo>
                      <a:pt x="0" y="9"/>
                      <a:pt x="4" y="3"/>
                      <a:pt x="8" y="1"/>
                    </a:cubicBezTo>
                    <a:lnTo>
                      <a:pt x="1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71" name="Freeform 411">
                <a:extLst>
                  <a:ext uri="{FF2B5EF4-FFF2-40B4-BE49-F238E27FC236}">
                    <a16:creationId xmlns:a16="http://schemas.microsoft.com/office/drawing/2014/main" id="{E79080D8-4994-F38C-7DC0-B6E11B67775C}"/>
                  </a:ext>
                </a:extLst>
              </p:cNvPr>
              <p:cNvSpPr>
                <a:spLocks/>
              </p:cNvSpPr>
              <p:nvPr/>
            </p:nvSpPr>
            <p:spPr bwMode="auto">
              <a:xfrm>
                <a:off x="7636" y="7429"/>
                <a:ext cx="55" cy="26"/>
              </a:xfrm>
              <a:custGeom>
                <a:avLst/>
                <a:gdLst>
                  <a:gd name="T0" fmla="*/ 5 w 11"/>
                  <a:gd name="T1" fmla="*/ 0 h 5"/>
                  <a:gd name="T2" fmla="*/ 3 w 11"/>
                  <a:gd name="T3" fmla="*/ 1 h 5"/>
                  <a:gd name="T4" fmla="*/ 0 w 11"/>
                  <a:gd name="T5" fmla="*/ 2 h 5"/>
                  <a:gd name="T6" fmla="*/ 5 w 11"/>
                  <a:gd name="T7" fmla="*/ 5 h 5"/>
                  <a:gd name="T8" fmla="*/ 8 w 11"/>
                  <a:gd name="T9" fmla="*/ 4 h 5"/>
                  <a:gd name="T10" fmla="*/ 11 w 11"/>
                  <a:gd name="T11" fmla="*/ 3 h 5"/>
                  <a:gd name="T12" fmla="*/ 5 w 11"/>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1" h="5">
                    <a:moveTo>
                      <a:pt x="5" y="0"/>
                    </a:moveTo>
                    <a:cubicBezTo>
                      <a:pt x="3" y="1"/>
                      <a:pt x="3" y="1"/>
                      <a:pt x="3" y="1"/>
                    </a:cubicBezTo>
                    <a:cubicBezTo>
                      <a:pt x="2" y="2"/>
                      <a:pt x="1" y="2"/>
                      <a:pt x="0" y="2"/>
                    </a:cubicBezTo>
                    <a:cubicBezTo>
                      <a:pt x="5" y="5"/>
                      <a:pt x="5" y="5"/>
                      <a:pt x="5" y="5"/>
                    </a:cubicBezTo>
                    <a:cubicBezTo>
                      <a:pt x="6" y="5"/>
                      <a:pt x="7" y="5"/>
                      <a:pt x="8" y="4"/>
                    </a:cubicBezTo>
                    <a:cubicBezTo>
                      <a:pt x="11" y="3"/>
                      <a:pt x="11" y="3"/>
                      <a:pt x="11" y="3"/>
                    </a:cubicBezTo>
                    <a:lnTo>
                      <a:pt x="5"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72" name="Freeform 412">
                <a:extLst>
                  <a:ext uri="{FF2B5EF4-FFF2-40B4-BE49-F238E27FC236}">
                    <a16:creationId xmlns:a16="http://schemas.microsoft.com/office/drawing/2014/main" id="{C17605F4-8C64-8148-0001-66E3EE514F45}"/>
                  </a:ext>
                </a:extLst>
              </p:cNvPr>
              <p:cNvSpPr>
                <a:spLocks/>
              </p:cNvSpPr>
              <p:nvPr/>
            </p:nvSpPr>
            <p:spPr bwMode="auto">
              <a:xfrm>
                <a:off x="7610" y="7173"/>
                <a:ext cx="76" cy="302"/>
              </a:xfrm>
              <a:custGeom>
                <a:avLst/>
                <a:gdLst>
                  <a:gd name="T0" fmla="*/ 10 w 15"/>
                  <a:gd name="T1" fmla="*/ 0 h 60"/>
                  <a:gd name="T2" fmla="*/ 8 w 15"/>
                  <a:gd name="T3" fmla="*/ 1 h 60"/>
                  <a:gd name="T4" fmla="*/ 0 w 15"/>
                  <a:gd name="T5" fmla="*/ 15 h 60"/>
                  <a:gd name="T6" fmla="*/ 0 w 15"/>
                  <a:gd name="T7" fmla="*/ 52 h 60"/>
                  <a:gd name="T8" fmla="*/ 3 w 15"/>
                  <a:gd name="T9" fmla="*/ 57 h 60"/>
                  <a:gd name="T10" fmla="*/ 8 w 15"/>
                  <a:gd name="T11" fmla="*/ 60 h 60"/>
                  <a:gd name="T12" fmla="*/ 6 w 15"/>
                  <a:gd name="T13" fmla="*/ 55 h 60"/>
                  <a:gd name="T14" fmla="*/ 6 w 15"/>
                  <a:gd name="T15" fmla="*/ 18 h 60"/>
                  <a:gd name="T16" fmla="*/ 13 w 15"/>
                  <a:gd name="T17" fmla="*/ 4 h 60"/>
                  <a:gd name="T18" fmla="*/ 15 w 15"/>
                  <a:gd name="T19" fmla="*/ 3 h 60"/>
                  <a:gd name="T20" fmla="*/ 10 w 15"/>
                  <a:gd name="T21"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60">
                    <a:moveTo>
                      <a:pt x="10" y="0"/>
                    </a:moveTo>
                    <a:cubicBezTo>
                      <a:pt x="8" y="1"/>
                      <a:pt x="8" y="1"/>
                      <a:pt x="8" y="1"/>
                    </a:cubicBezTo>
                    <a:cubicBezTo>
                      <a:pt x="4" y="4"/>
                      <a:pt x="0" y="10"/>
                      <a:pt x="0" y="15"/>
                    </a:cubicBezTo>
                    <a:cubicBezTo>
                      <a:pt x="0" y="52"/>
                      <a:pt x="0" y="52"/>
                      <a:pt x="0" y="52"/>
                    </a:cubicBezTo>
                    <a:cubicBezTo>
                      <a:pt x="0" y="54"/>
                      <a:pt x="1" y="56"/>
                      <a:pt x="3" y="57"/>
                    </a:cubicBezTo>
                    <a:cubicBezTo>
                      <a:pt x="8" y="60"/>
                      <a:pt x="8" y="60"/>
                      <a:pt x="8" y="60"/>
                    </a:cubicBezTo>
                    <a:cubicBezTo>
                      <a:pt x="7" y="59"/>
                      <a:pt x="6" y="57"/>
                      <a:pt x="6" y="55"/>
                    </a:cubicBezTo>
                    <a:cubicBezTo>
                      <a:pt x="6" y="18"/>
                      <a:pt x="6" y="18"/>
                      <a:pt x="6" y="18"/>
                    </a:cubicBezTo>
                    <a:cubicBezTo>
                      <a:pt x="6" y="13"/>
                      <a:pt x="9" y="7"/>
                      <a:pt x="13" y="4"/>
                    </a:cubicBezTo>
                    <a:cubicBezTo>
                      <a:pt x="15" y="3"/>
                      <a:pt x="15" y="3"/>
                      <a:pt x="15" y="3"/>
                    </a:cubicBezTo>
                    <a:lnTo>
                      <a:pt x="10"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73" name="Freeform 413">
                <a:extLst>
                  <a:ext uri="{FF2B5EF4-FFF2-40B4-BE49-F238E27FC236}">
                    <a16:creationId xmlns:a16="http://schemas.microsoft.com/office/drawing/2014/main" id="{279582CD-1AEA-8FE8-ED83-628547E07A3E}"/>
                  </a:ext>
                </a:extLst>
              </p:cNvPr>
              <p:cNvSpPr>
                <a:spLocks/>
              </p:cNvSpPr>
              <p:nvPr/>
            </p:nvSpPr>
            <p:spPr bwMode="auto">
              <a:xfrm>
                <a:off x="7641" y="7188"/>
                <a:ext cx="50" cy="297"/>
              </a:xfrm>
              <a:custGeom>
                <a:avLst/>
                <a:gdLst>
                  <a:gd name="T0" fmla="*/ 9 w 10"/>
                  <a:gd name="T1" fmla="*/ 0 h 59"/>
                  <a:gd name="T2" fmla="*/ 9 w 10"/>
                  <a:gd name="T3" fmla="*/ 4 h 59"/>
                  <a:gd name="T4" fmla="*/ 7 w 10"/>
                  <a:gd name="T5" fmla="*/ 6 h 59"/>
                  <a:gd name="T6" fmla="*/ 3 w 10"/>
                  <a:gd name="T7" fmla="*/ 12 h 59"/>
                  <a:gd name="T8" fmla="*/ 3 w 10"/>
                  <a:gd name="T9" fmla="*/ 50 h 59"/>
                  <a:gd name="T10" fmla="*/ 7 w 10"/>
                  <a:gd name="T11" fmla="*/ 52 h 59"/>
                  <a:gd name="T12" fmla="*/ 10 w 10"/>
                  <a:gd name="T13" fmla="*/ 51 h 59"/>
                  <a:gd name="T14" fmla="*/ 10 w 10"/>
                  <a:gd name="T15" fmla="*/ 55 h 59"/>
                  <a:gd name="T16" fmla="*/ 7 w 10"/>
                  <a:gd name="T17" fmla="*/ 56 h 59"/>
                  <a:gd name="T18" fmla="*/ 0 w 10"/>
                  <a:gd name="T19" fmla="*/ 52 h 59"/>
                  <a:gd name="T20" fmla="*/ 0 w 10"/>
                  <a:gd name="T21" fmla="*/ 15 h 59"/>
                  <a:gd name="T22" fmla="*/ 7 w 10"/>
                  <a:gd name="T23" fmla="*/ 1 h 59"/>
                  <a:gd name="T24" fmla="*/ 9 w 10"/>
                  <a:gd name="T25"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 h="59">
                    <a:moveTo>
                      <a:pt x="9" y="0"/>
                    </a:moveTo>
                    <a:cubicBezTo>
                      <a:pt x="9" y="4"/>
                      <a:pt x="9" y="4"/>
                      <a:pt x="9" y="4"/>
                    </a:cubicBezTo>
                    <a:cubicBezTo>
                      <a:pt x="7" y="6"/>
                      <a:pt x="7" y="6"/>
                      <a:pt x="7" y="6"/>
                    </a:cubicBezTo>
                    <a:cubicBezTo>
                      <a:pt x="5" y="7"/>
                      <a:pt x="3" y="10"/>
                      <a:pt x="3" y="12"/>
                    </a:cubicBezTo>
                    <a:cubicBezTo>
                      <a:pt x="3" y="50"/>
                      <a:pt x="3" y="50"/>
                      <a:pt x="3" y="50"/>
                    </a:cubicBezTo>
                    <a:cubicBezTo>
                      <a:pt x="3" y="53"/>
                      <a:pt x="5" y="54"/>
                      <a:pt x="7" y="52"/>
                    </a:cubicBezTo>
                    <a:cubicBezTo>
                      <a:pt x="10" y="51"/>
                      <a:pt x="10" y="51"/>
                      <a:pt x="10" y="51"/>
                    </a:cubicBezTo>
                    <a:cubicBezTo>
                      <a:pt x="10" y="55"/>
                      <a:pt x="10" y="55"/>
                      <a:pt x="10" y="55"/>
                    </a:cubicBezTo>
                    <a:cubicBezTo>
                      <a:pt x="7" y="56"/>
                      <a:pt x="7" y="56"/>
                      <a:pt x="7" y="56"/>
                    </a:cubicBezTo>
                    <a:cubicBezTo>
                      <a:pt x="3" y="59"/>
                      <a:pt x="0" y="57"/>
                      <a:pt x="0" y="52"/>
                    </a:cubicBezTo>
                    <a:cubicBezTo>
                      <a:pt x="0" y="15"/>
                      <a:pt x="0" y="15"/>
                      <a:pt x="0" y="15"/>
                    </a:cubicBezTo>
                    <a:cubicBezTo>
                      <a:pt x="0" y="10"/>
                      <a:pt x="3" y="4"/>
                      <a:pt x="7" y="1"/>
                    </a:cubicBezTo>
                    <a:lnTo>
                      <a:pt x="9"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74" name="Freeform 414">
                <a:extLst>
                  <a:ext uri="{FF2B5EF4-FFF2-40B4-BE49-F238E27FC236}">
                    <a16:creationId xmlns:a16="http://schemas.microsoft.com/office/drawing/2014/main" id="{8E507674-E36E-EABB-725F-1603480B9AE4}"/>
                  </a:ext>
                </a:extLst>
              </p:cNvPr>
              <p:cNvSpPr>
                <a:spLocks/>
              </p:cNvSpPr>
              <p:nvPr/>
            </p:nvSpPr>
            <p:spPr bwMode="auto">
              <a:xfrm>
                <a:off x="12741" y="1873"/>
                <a:ext cx="1506" cy="1423"/>
              </a:xfrm>
              <a:custGeom>
                <a:avLst/>
                <a:gdLst>
                  <a:gd name="T0" fmla="*/ 0 w 299"/>
                  <a:gd name="T1" fmla="*/ 108 h 283"/>
                  <a:gd name="T2" fmla="*/ 0 w 299"/>
                  <a:gd name="T3" fmla="*/ 130 h 283"/>
                  <a:gd name="T4" fmla="*/ 0 w 299"/>
                  <a:gd name="T5" fmla="*/ 209 h 283"/>
                  <a:gd name="T6" fmla="*/ 1 w 299"/>
                  <a:gd name="T7" fmla="*/ 213 h 283"/>
                  <a:gd name="T8" fmla="*/ 123 w 299"/>
                  <a:gd name="T9" fmla="*/ 283 h 283"/>
                  <a:gd name="T10" fmla="*/ 123 w 299"/>
                  <a:gd name="T11" fmla="*/ 283 h 283"/>
                  <a:gd name="T12" fmla="*/ 299 w 299"/>
                  <a:gd name="T13" fmla="*/ 71 h 283"/>
                  <a:gd name="T14" fmla="*/ 178 w 299"/>
                  <a:gd name="T15" fmla="*/ 1 h 283"/>
                  <a:gd name="T16" fmla="*/ 174 w 299"/>
                  <a:gd name="T17" fmla="*/ 1 h 283"/>
                  <a:gd name="T18" fmla="*/ 5 w 299"/>
                  <a:gd name="T19" fmla="*/ 99 h 283"/>
                  <a:gd name="T20" fmla="*/ 0 w 299"/>
                  <a:gd name="T21" fmla="*/ 10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9" h="283">
                    <a:moveTo>
                      <a:pt x="0" y="108"/>
                    </a:moveTo>
                    <a:cubicBezTo>
                      <a:pt x="0" y="130"/>
                      <a:pt x="0" y="130"/>
                      <a:pt x="0" y="130"/>
                    </a:cubicBezTo>
                    <a:cubicBezTo>
                      <a:pt x="0" y="209"/>
                      <a:pt x="0" y="209"/>
                      <a:pt x="0" y="209"/>
                    </a:cubicBezTo>
                    <a:cubicBezTo>
                      <a:pt x="0" y="211"/>
                      <a:pt x="0" y="212"/>
                      <a:pt x="1" y="213"/>
                    </a:cubicBezTo>
                    <a:cubicBezTo>
                      <a:pt x="123" y="283"/>
                      <a:pt x="123" y="283"/>
                      <a:pt x="123" y="283"/>
                    </a:cubicBezTo>
                    <a:cubicBezTo>
                      <a:pt x="123" y="283"/>
                      <a:pt x="123" y="283"/>
                      <a:pt x="123" y="283"/>
                    </a:cubicBezTo>
                    <a:cubicBezTo>
                      <a:pt x="299" y="71"/>
                      <a:pt x="299" y="71"/>
                      <a:pt x="299" y="71"/>
                    </a:cubicBezTo>
                    <a:cubicBezTo>
                      <a:pt x="178" y="1"/>
                      <a:pt x="178" y="1"/>
                      <a:pt x="178" y="1"/>
                    </a:cubicBezTo>
                    <a:cubicBezTo>
                      <a:pt x="177" y="0"/>
                      <a:pt x="176" y="0"/>
                      <a:pt x="174" y="1"/>
                    </a:cubicBezTo>
                    <a:cubicBezTo>
                      <a:pt x="5" y="99"/>
                      <a:pt x="5" y="99"/>
                      <a:pt x="5" y="99"/>
                    </a:cubicBezTo>
                    <a:cubicBezTo>
                      <a:pt x="2" y="101"/>
                      <a:pt x="0" y="105"/>
                      <a:pt x="0" y="108"/>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75" name="Freeform 415">
                <a:extLst>
                  <a:ext uri="{FF2B5EF4-FFF2-40B4-BE49-F238E27FC236}">
                    <a16:creationId xmlns:a16="http://schemas.microsoft.com/office/drawing/2014/main" id="{975C047E-4266-9115-C482-E4B50D5DB0B1}"/>
                  </a:ext>
                </a:extLst>
              </p:cNvPr>
              <p:cNvSpPr>
                <a:spLocks/>
              </p:cNvSpPr>
              <p:nvPr/>
            </p:nvSpPr>
            <p:spPr bwMode="auto">
              <a:xfrm>
                <a:off x="13356" y="2225"/>
                <a:ext cx="901" cy="1076"/>
              </a:xfrm>
              <a:custGeom>
                <a:avLst/>
                <a:gdLst>
                  <a:gd name="T0" fmla="*/ 174 w 179"/>
                  <a:gd name="T1" fmla="*/ 115 h 214"/>
                  <a:gd name="T2" fmla="*/ 179 w 179"/>
                  <a:gd name="T3" fmla="*/ 106 h 214"/>
                  <a:gd name="T4" fmla="*/ 179 w 179"/>
                  <a:gd name="T5" fmla="*/ 5 h 214"/>
                  <a:gd name="T6" fmla="*/ 174 w 179"/>
                  <a:gd name="T7" fmla="*/ 2 h 214"/>
                  <a:gd name="T8" fmla="*/ 5 w 179"/>
                  <a:gd name="T9" fmla="*/ 99 h 214"/>
                  <a:gd name="T10" fmla="*/ 0 w 179"/>
                  <a:gd name="T11" fmla="*/ 108 h 214"/>
                  <a:gd name="T12" fmla="*/ 0 w 179"/>
                  <a:gd name="T13" fmla="*/ 210 h 214"/>
                  <a:gd name="T14" fmla="*/ 1 w 179"/>
                  <a:gd name="T15" fmla="*/ 213 h 214"/>
                  <a:gd name="T16" fmla="*/ 5 w 179"/>
                  <a:gd name="T17" fmla="*/ 213 h 214"/>
                  <a:gd name="T18" fmla="*/ 174 w 179"/>
                  <a:gd name="T19" fmla="*/ 11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214">
                    <a:moveTo>
                      <a:pt x="174" y="115"/>
                    </a:moveTo>
                    <a:cubicBezTo>
                      <a:pt x="177" y="113"/>
                      <a:pt x="179" y="109"/>
                      <a:pt x="179" y="106"/>
                    </a:cubicBezTo>
                    <a:cubicBezTo>
                      <a:pt x="179" y="5"/>
                      <a:pt x="179" y="5"/>
                      <a:pt x="179" y="5"/>
                    </a:cubicBezTo>
                    <a:cubicBezTo>
                      <a:pt x="179" y="1"/>
                      <a:pt x="177" y="0"/>
                      <a:pt x="174" y="2"/>
                    </a:cubicBezTo>
                    <a:cubicBezTo>
                      <a:pt x="5" y="99"/>
                      <a:pt x="5" y="99"/>
                      <a:pt x="5" y="99"/>
                    </a:cubicBezTo>
                    <a:cubicBezTo>
                      <a:pt x="2" y="101"/>
                      <a:pt x="0" y="105"/>
                      <a:pt x="0" y="108"/>
                    </a:cubicBezTo>
                    <a:cubicBezTo>
                      <a:pt x="0" y="210"/>
                      <a:pt x="0" y="210"/>
                      <a:pt x="0" y="210"/>
                    </a:cubicBezTo>
                    <a:cubicBezTo>
                      <a:pt x="0" y="211"/>
                      <a:pt x="0" y="212"/>
                      <a:pt x="1" y="213"/>
                    </a:cubicBezTo>
                    <a:cubicBezTo>
                      <a:pt x="2" y="214"/>
                      <a:pt x="3" y="214"/>
                      <a:pt x="5" y="213"/>
                    </a:cubicBezTo>
                    <a:cubicBezTo>
                      <a:pt x="174" y="115"/>
                      <a:pt x="174" y="115"/>
                      <a:pt x="174" y="115"/>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76" name="Freeform 416">
                <a:extLst>
                  <a:ext uri="{FF2B5EF4-FFF2-40B4-BE49-F238E27FC236}">
                    <a16:creationId xmlns:a16="http://schemas.microsoft.com/office/drawing/2014/main" id="{3139622D-B848-A34E-0CD9-0119DD306EC3}"/>
                  </a:ext>
                </a:extLst>
              </p:cNvPr>
              <p:cNvSpPr>
                <a:spLocks/>
              </p:cNvSpPr>
              <p:nvPr/>
            </p:nvSpPr>
            <p:spPr bwMode="auto">
              <a:xfrm>
                <a:off x="14056" y="2240"/>
                <a:ext cx="191" cy="653"/>
              </a:xfrm>
              <a:custGeom>
                <a:avLst/>
                <a:gdLst>
                  <a:gd name="T0" fmla="*/ 0 w 38"/>
                  <a:gd name="T1" fmla="*/ 21 h 130"/>
                  <a:gd name="T2" fmla="*/ 35 w 38"/>
                  <a:gd name="T3" fmla="*/ 1 h 130"/>
                  <a:gd name="T4" fmla="*/ 38 w 38"/>
                  <a:gd name="T5" fmla="*/ 3 h 130"/>
                  <a:gd name="T6" fmla="*/ 38 w 38"/>
                  <a:gd name="T7" fmla="*/ 104 h 130"/>
                  <a:gd name="T8" fmla="*/ 35 w 38"/>
                  <a:gd name="T9" fmla="*/ 110 h 130"/>
                  <a:gd name="T10" fmla="*/ 0 w 38"/>
                  <a:gd name="T11" fmla="*/ 130 h 130"/>
                  <a:gd name="T12" fmla="*/ 0 w 38"/>
                  <a:gd name="T13" fmla="*/ 21 h 130"/>
                </a:gdLst>
                <a:ahLst/>
                <a:cxnLst>
                  <a:cxn ang="0">
                    <a:pos x="T0" y="T1"/>
                  </a:cxn>
                  <a:cxn ang="0">
                    <a:pos x="T2" y="T3"/>
                  </a:cxn>
                  <a:cxn ang="0">
                    <a:pos x="T4" y="T5"/>
                  </a:cxn>
                  <a:cxn ang="0">
                    <a:pos x="T6" y="T7"/>
                  </a:cxn>
                  <a:cxn ang="0">
                    <a:pos x="T8" y="T9"/>
                  </a:cxn>
                  <a:cxn ang="0">
                    <a:pos x="T10" y="T11"/>
                  </a:cxn>
                  <a:cxn ang="0">
                    <a:pos x="T12" y="T13"/>
                  </a:cxn>
                </a:cxnLst>
                <a:rect l="0" t="0" r="r" b="b"/>
                <a:pathLst>
                  <a:path w="38" h="130">
                    <a:moveTo>
                      <a:pt x="0" y="21"/>
                    </a:moveTo>
                    <a:cubicBezTo>
                      <a:pt x="35" y="1"/>
                      <a:pt x="35" y="1"/>
                      <a:pt x="35" y="1"/>
                    </a:cubicBezTo>
                    <a:cubicBezTo>
                      <a:pt x="37" y="0"/>
                      <a:pt x="38" y="1"/>
                      <a:pt x="38" y="3"/>
                    </a:cubicBezTo>
                    <a:cubicBezTo>
                      <a:pt x="38" y="104"/>
                      <a:pt x="38" y="104"/>
                      <a:pt x="38" y="104"/>
                    </a:cubicBezTo>
                    <a:cubicBezTo>
                      <a:pt x="38" y="106"/>
                      <a:pt x="37" y="109"/>
                      <a:pt x="35" y="110"/>
                    </a:cubicBezTo>
                    <a:cubicBezTo>
                      <a:pt x="0" y="130"/>
                      <a:pt x="0" y="130"/>
                      <a:pt x="0" y="130"/>
                    </a:cubicBezTo>
                    <a:lnTo>
                      <a:pt x="0" y="2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77" name="Freeform 417">
                <a:extLst>
                  <a:ext uri="{FF2B5EF4-FFF2-40B4-BE49-F238E27FC236}">
                    <a16:creationId xmlns:a16="http://schemas.microsoft.com/office/drawing/2014/main" id="{23004210-1DDC-5392-65FF-6C94E08856A6}"/>
                  </a:ext>
                </a:extLst>
              </p:cNvPr>
              <p:cNvSpPr>
                <a:spLocks/>
              </p:cNvSpPr>
              <p:nvPr/>
            </p:nvSpPr>
            <p:spPr bwMode="auto">
              <a:xfrm>
                <a:off x="13366" y="2335"/>
                <a:ext cx="705" cy="548"/>
              </a:xfrm>
              <a:custGeom>
                <a:avLst/>
                <a:gdLst>
                  <a:gd name="T0" fmla="*/ 3 w 140"/>
                  <a:gd name="T1" fmla="*/ 79 h 109"/>
                  <a:gd name="T2" fmla="*/ 140 w 140"/>
                  <a:gd name="T3" fmla="*/ 0 h 109"/>
                  <a:gd name="T4" fmla="*/ 140 w 140"/>
                  <a:gd name="T5" fmla="*/ 28 h 109"/>
                  <a:gd name="T6" fmla="*/ 0 w 140"/>
                  <a:gd name="T7" fmla="*/ 109 h 109"/>
                  <a:gd name="T8" fmla="*/ 0 w 140"/>
                  <a:gd name="T9" fmla="*/ 85 h 109"/>
                  <a:gd name="T10" fmla="*/ 3 w 140"/>
                  <a:gd name="T11" fmla="*/ 79 h 109"/>
                </a:gdLst>
                <a:ahLst/>
                <a:cxnLst>
                  <a:cxn ang="0">
                    <a:pos x="T0" y="T1"/>
                  </a:cxn>
                  <a:cxn ang="0">
                    <a:pos x="T2" y="T3"/>
                  </a:cxn>
                  <a:cxn ang="0">
                    <a:pos x="T4" y="T5"/>
                  </a:cxn>
                  <a:cxn ang="0">
                    <a:pos x="T6" y="T7"/>
                  </a:cxn>
                  <a:cxn ang="0">
                    <a:pos x="T8" y="T9"/>
                  </a:cxn>
                  <a:cxn ang="0">
                    <a:pos x="T10" y="T11"/>
                  </a:cxn>
                </a:cxnLst>
                <a:rect l="0" t="0" r="r" b="b"/>
                <a:pathLst>
                  <a:path w="140" h="109">
                    <a:moveTo>
                      <a:pt x="3" y="79"/>
                    </a:moveTo>
                    <a:cubicBezTo>
                      <a:pt x="140" y="0"/>
                      <a:pt x="140" y="0"/>
                      <a:pt x="140" y="0"/>
                    </a:cubicBezTo>
                    <a:cubicBezTo>
                      <a:pt x="140" y="28"/>
                      <a:pt x="140" y="28"/>
                      <a:pt x="140" y="28"/>
                    </a:cubicBezTo>
                    <a:cubicBezTo>
                      <a:pt x="0" y="109"/>
                      <a:pt x="0" y="109"/>
                      <a:pt x="0" y="109"/>
                    </a:cubicBezTo>
                    <a:cubicBezTo>
                      <a:pt x="0" y="85"/>
                      <a:pt x="0" y="85"/>
                      <a:pt x="0" y="85"/>
                    </a:cubicBezTo>
                    <a:cubicBezTo>
                      <a:pt x="0" y="83"/>
                      <a:pt x="1" y="80"/>
                      <a:pt x="3" y="7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78" name="Freeform 418">
                <a:extLst>
                  <a:ext uri="{FF2B5EF4-FFF2-40B4-BE49-F238E27FC236}">
                    <a16:creationId xmlns:a16="http://schemas.microsoft.com/office/drawing/2014/main" id="{2C124CB0-B01A-E17E-DF2C-002E4F9734FC}"/>
                  </a:ext>
                </a:extLst>
              </p:cNvPr>
              <p:cNvSpPr>
                <a:spLocks/>
              </p:cNvSpPr>
              <p:nvPr/>
            </p:nvSpPr>
            <p:spPr bwMode="auto">
              <a:xfrm>
                <a:off x="13366" y="2466"/>
                <a:ext cx="705" cy="820"/>
              </a:xfrm>
              <a:custGeom>
                <a:avLst/>
                <a:gdLst>
                  <a:gd name="T0" fmla="*/ 3 w 140"/>
                  <a:gd name="T1" fmla="*/ 162 h 163"/>
                  <a:gd name="T2" fmla="*/ 140 w 140"/>
                  <a:gd name="T3" fmla="*/ 83 h 163"/>
                  <a:gd name="T4" fmla="*/ 140 w 140"/>
                  <a:gd name="T5" fmla="*/ 0 h 163"/>
                  <a:gd name="T6" fmla="*/ 0 w 140"/>
                  <a:gd name="T7" fmla="*/ 81 h 163"/>
                  <a:gd name="T8" fmla="*/ 0 w 140"/>
                  <a:gd name="T9" fmla="*/ 160 h 163"/>
                  <a:gd name="T10" fmla="*/ 3 w 140"/>
                  <a:gd name="T11" fmla="*/ 162 h 163"/>
                </a:gdLst>
                <a:ahLst/>
                <a:cxnLst>
                  <a:cxn ang="0">
                    <a:pos x="T0" y="T1"/>
                  </a:cxn>
                  <a:cxn ang="0">
                    <a:pos x="T2" y="T3"/>
                  </a:cxn>
                  <a:cxn ang="0">
                    <a:pos x="T4" y="T5"/>
                  </a:cxn>
                  <a:cxn ang="0">
                    <a:pos x="T6" y="T7"/>
                  </a:cxn>
                  <a:cxn ang="0">
                    <a:pos x="T8" y="T9"/>
                  </a:cxn>
                  <a:cxn ang="0">
                    <a:pos x="T10" y="T11"/>
                  </a:cxn>
                </a:cxnLst>
                <a:rect l="0" t="0" r="r" b="b"/>
                <a:pathLst>
                  <a:path w="140" h="163">
                    <a:moveTo>
                      <a:pt x="3" y="162"/>
                    </a:moveTo>
                    <a:cubicBezTo>
                      <a:pt x="140" y="83"/>
                      <a:pt x="140" y="83"/>
                      <a:pt x="140" y="83"/>
                    </a:cubicBezTo>
                    <a:cubicBezTo>
                      <a:pt x="140" y="0"/>
                      <a:pt x="140" y="0"/>
                      <a:pt x="140" y="0"/>
                    </a:cubicBezTo>
                    <a:cubicBezTo>
                      <a:pt x="0" y="81"/>
                      <a:pt x="0" y="81"/>
                      <a:pt x="0" y="81"/>
                    </a:cubicBezTo>
                    <a:cubicBezTo>
                      <a:pt x="0" y="160"/>
                      <a:pt x="0" y="160"/>
                      <a:pt x="0" y="160"/>
                    </a:cubicBezTo>
                    <a:cubicBezTo>
                      <a:pt x="0" y="163"/>
                      <a:pt x="1" y="163"/>
                      <a:pt x="3" y="16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79" name="Freeform 419">
                <a:extLst>
                  <a:ext uri="{FF2B5EF4-FFF2-40B4-BE49-F238E27FC236}">
                    <a16:creationId xmlns:a16="http://schemas.microsoft.com/office/drawing/2014/main" id="{721CBC0B-DA3A-7FD2-610D-22B12FE55CEA}"/>
                  </a:ext>
                </a:extLst>
              </p:cNvPr>
              <p:cNvSpPr>
                <a:spLocks/>
              </p:cNvSpPr>
              <p:nvPr/>
            </p:nvSpPr>
            <p:spPr bwMode="auto">
              <a:xfrm>
                <a:off x="13990" y="2496"/>
                <a:ext cx="35" cy="30"/>
              </a:xfrm>
              <a:custGeom>
                <a:avLst/>
                <a:gdLst>
                  <a:gd name="T0" fmla="*/ 0 w 35"/>
                  <a:gd name="T1" fmla="*/ 25 h 30"/>
                  <a:gd name="T2" fmla="*/ 35 w 35"/>
                  <a:gd name="T3" fmla="*/ 0 h 30"/>
                  <a:gd name="T4" fmla="*/ 35 w 35"/>
                  <a:gd name="T5" fmla="*/ 10 h 30"/>
                  <a:gd name="T6" fmla="*/ 0 w 35"/>
                  <a:gd name="T7" fmla="*/ 30 h 30"/>
                  <a:gd name="T8" fmla="*/ 0 w 35"/>
                  <a:gd name="T9" fmla="*/ 25 h 30"/>
                </a:gdLst>
                <a:ahLst/>
                <a:cxnLst>
                  <a:cxn ang="0">
                    <a:pos x="T0" y="T1"/>
                  </a:cxn>
                  <a:cxn ang="0">
                    <a:pos x="T2" y="T3"/>
                  </a:cxn>
                  <a:cxn ang="0">
                    <a:pos x="T4" y="T5"/>
                  </a:cxn>
                  <a:cxn ang="0">
                    <a:pos x="T6" y="T7"/>
                  </a:cxn>
                  <a:cxn ang="0">
                    <a:pos x="T8" y="T9"/>
                  </a:cxn>
                </a:cxnLst>
                <a:rect l="0" t="0" r="r" b="b"/>
                <a:pathLst>
                  <a:path w="35" h="30">
                    <a:moveTo>
                      <a:pt x="0" y="25"/>
                    </a:moveTo>
                    <a:lnTo>
                      <a:pt x="35" y="0"/>
                    </a:lnTo>
                    <a:lnTo>
                      <a:pt x="35" y="10"/>
                    </a:lnTo>
                    <a:lnTo>
                      <a:pt x="0" y="30"/>
                    </a:lnTo>
                    <a:lnTo>
                      <a:pt x="0" y="25"/>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80" name="Freeform 420">
                <a:extLst>
                  <a:ext uri="{FF2B5EF4-FFF2-40B4-BE49-F238E27FC236}">
                    <a16:creationId xmlns:a16="http://schemas.microsoft.com/office/drawing/2014/main" id="{E79C3EC9-4006-0DDA-7914-87EAD1A5A7D6}"/>
                  </a:ext>
                </a:extLst>
              </p:cNvPr>
              <p:cNvSpPr>
                <a:spLocks/>
              </p:cNvSpPr>
              <p:nvPr/>
            </p:nvSpPr>
            <p:spPr bwMode="auto">
              <a:xfrm>
                <a:off x="13955" y="2486"/>
                <a:ext cx="106" cy="453"/>
              </a:xfrm>
              <a:custGeom>
                <a:avLst/>
                <a:gdLst>
                  <a:gd name="T0" fmla="*/ 0 w 106"/>
                  <a:gd name="T1" fmla="*/ 453 h 453"/>
                  <a:gd name="T2" fmla="*/ 106 w 106"/>
                  <a:gd name="T3" fmla="*/ 392 h 453"/>
                  <a:gd name="T4" fmla="*/ 106 w 106"/>
                  <a:gd name="T5" fmla="*/ 0 h 453"/>
                  <a:gd name="T6" fmla="*/ 0 w 106"/>
                  <a:gd name="T7" fmla="*/ 61 h 453"/>
                  <a:gd name="T8" fmla="*/ 0 w 106"/>
                  <a:gd name="T9" fmla="*/ 453 h 453"/>
                </a:gdLst>
                <a:ahLst/>
                <a:cxnLst>
                  <a:cxn ang="0">
                    <a:pos x="T0" y="T1"/>
                  </a:cxn>
                  <a:cxn ang="0">
                    <a:pos x="T2" y="T3"/>
                  </a:cxn>
                  <a:cxn ang="0">
                    <a:pos x="T4" y="T5"/>
                  </a:cxn>
                  <a:cxn ang="0">
                    <a:pos x="T6" y="T7"/>
                  </a:cxn>
                  <a:cxn ang="0">
                    <a:pos x="T8" y="T9"/>
                  </a:cxn>
                </a:cxnLst>
                <a:rect l="0" t="0" r="r" b="b"/>
                <a:pathLst>
                  <a:path w="106" h="453">
                    <a:moveTo>
                      <a:pt x="0" y="453"/>
                    </a:moveTo>
                    <a:lnTo>
                      <a:pt x="106" y="392"/>
                    </a:lnTo>
                    <a:lnTo>
                      <a:pt x="106" y="0"/>
                    </a:lnTo>
                    <a:lnTo>
                      <a:pt x="0" y="61"/>
                    </a:lnTo>
                    <a:lnTo>
                      <a:pt x="0" y="453"/>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81" name="Freeform 421">
                <a:extLst>
                  <a:ext uri="{FF2B5EF4-FFF2-40B4-BE49-F238E27FC236}">
                    <a16:creationId xmlns:a16="http://schemas.microsoft.com/office/drawing/2014/main" id="{F34B29FB-BC2A-4321-D623-75EFD90C043B}"/>
                  </a:ext>
                </a:extLst>
              </p:cNvPr>
              <p:cNvSpPr>
                <a:spLocks/>
              </p:cNvSpPr>
              <p:nvPr/>
            </p:nvSpPr>
            <p:spPr bwMode="auto">
              <a:xfrm>
                <a:off x="13980" y="2818"/>
                <a:ext cx="50" cy="70"/>
              </a:xfrm>
              <a:custGeom>
                <a:avLst/>
                <a:gdLst>
                  <a:gd name="T0" fmla="*/ 0 w 10"/>
                  <a:gd name="T1" fmla="*/ 10 h 14"/>
                  <a:gd name="T2" fmla="*/ 5 w 10"/>
                  <a:gd name="T3" fmla="*/ 13 h 14"/>
                  <a:gd name="T4" fmla="*/ 10 w 10"/>
                  <a:gd name="T5" fmla="*/ 4 h 14"/>
                  <a:gd name="T6" fmla="*/ 5 w 10"/>
                  <a:gd name="T7" fmla="*/ 1 h 14"/>
                  <a:gd name="T8" fmla="*/ 0 w 10"/>
                  <a:gd name="T9" fmla="*/ 10 h 14"/>
                </a:gdLst>
                <a:ahLst/>
                <a:cxnLst>
                  <a:cxn ang="0">
                    <a:pos x="T0" y="T1"/>
                  </a:cxn>
                  <a:cxn ang="0">
                    <a:pos x="T2" y="T3"/>
                  </a:cxn>
                  <a:cxn ang="0">
                    <a:pos x="T4" y="T5"/>
                  </a:cxn>
                  <a:cxn ang="0">
                    <a:pos x="T6" y="T7"/>
                  </a:cxn>
                  <a:cxn ang="0">
                    <a:pos x="T8" y="T9"/>
                  </a:cxn>
                </a:cxnLst>
                <a:rect l="0" t="0" r="r" b="b"/>
                <a:pathLst>
                  <a:path w="10" h="14">
                    <a:moveTo>
                      <a:pt x="0" y="10"/>
                    </a:moveTo>
                    <a:cubicBezTo>
                      <a:pt x="0" y="13"/>
                      <a:pt x="3" y="14"/>
                      <a:pt x="5" y="13"/>
                    </a:cubicBezTo>
                    <a:cubicBezTo>
                      <a:pt x="8" y="11"/>
                      <a:pt x="10" y="7"/>
                      <a:pt x="10" y="4"/>
                    </a:cubicBezTo>
                    <a:cubicBezTo>
                      <a:pt x="10" y="1"/>
                      <a:pt x="8" y="0"/>
                      <a:pt x="5" y="1"/>
                    </a:cubicBezTo>
                    <a:cubicBezTo>
                      <a:pt x="3" y="3"/>
                      <a:pt x="0" y="7"/>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82" name="Freeform 422">
                <a:extLst>
                  <a:ext uri="{FF2B5EF4-FFF2-40B4-BE49-F238E27FC236}">
                    <a16:creationId xmlns:a16="http://schemas.microsoft.com/office/drawing/2014/main" id="{1E34BE1C-28B1-3B6E-B419-05BEADE49D81}"/>
                  </a:ext>
                </a:extLst>
              </p:cNvPr>
              <p:cNvSpPr>
                <a:spLocks/>
              </p:cNvSpPr>
              <p:nvPr/>
            </p:nvSpPr>
            <p:spPr bwMode="auto">
              <a:xfrm>
                <a:off x="14035" y="2717"/>
                <a:ext cx="10" cy="76"/>
              </a:xfrm>
              <a:custGeom>
                <a:avLst/>
                <a:gdLst>
                  <a:gd name="T0" fmla="*/ 0 w 10"/>
                  <a:gd name="T1" fmla="*/ 76 h 76"/>
                  <a:gd name="T2" fmla="*/ 10 w 10"/>
                  <a:gd name="T3" fmla="*/ 71 h 76"/>
                  <a:gd name="T4" fmla="*/ 10 w 10"/>
                  <a:gd name="T5" fmla="*/ 0 h 76"/>
                  <a:gd name="T6" fmla="*/ 0 w 10"/>
                  <a:gd name="T7" fmla="*/ 6 h 76"/>
                  <a:gd name="T8" fmla="*/ 0 w 10"/>
                  <a:gd name="T9" fmla="*/ 76 h 76"/>
                </a:gdLst>
                <a:ahLst/>
                <a:cxnLst>
                  <a:cxn ang="0">
                    <a:pos x="T0" y="T1"/>
                  </a:cxn>
                  <a:cxn ang="0">
                    <a:pos x="T2" y="T3"/>
                  </a:cxn>
                  <a:cxn ang="0">
                    <a:pos x="T4" y="T5"/>
                  </a:cxn>
                  <a:cxn ang="0">
                    <a:pos x="T6" y="T7"/>
                  </a:cxn>
                  <a:cxn ang="0">
                    <a:pos x="T8" y="T9"/>
                  </a:cxn>
                </a:cxnLst>
                <a:rect l="0" t="0" r="r" b="b"/>
                <a:pathLst>
                  <a:path w="10" h="76">
                    <a:moveTo>
                      <a:pt x="0" y="76"/>
                    </a:moveTo>
                    <a:lnTo>
                      <a:pt x="10" y="71"/>
                    </a:lnTo>
                    <a:lnTo>
                      <a:pt x="10" y="0"/>
                    </a:lnTo>
                    <a:lnTo>
                      <a:pt x="0" y="6"/>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83" name="Freeform 423">
                <a:extLst>
                  <a:ext uri="{FF2B5EF4-FFF2-40B4-BE49-F238E27FC236}">
                    <a16:creationId xmlns:a16="http://schemas.microsoft.com/office/drawing/2014/main" id="{A3E106E3-FC95-9740-B0B8-58804C142036}"/>
                  </a:ext>
                </a:extLst>
              </p:cNvPr>
              <p:cNvSpPr>
                <a:spLocks/>
              </p:cNvSpPr>
              <p:nvPr/>
            </p:nvSpPr>
            <p:spPr bwMode="auto">
              <a:xfrm>
                <a:off x="14020" y="2728"/>
                <a:ext cx="10" cy="75"/>
              </a:xfrm>
              <a:custGeom>
                <a:avLst/>
                <a:gdLst>
                  <a:gd name="T0" fmla="*/ 0 w 10"/>
                  <a:gd name="T1" fmla="*/ 75 h 75"/>
                  <a:gd name="T2" fmla="*/ 10 w 10"/>
                  <a:gd name="T3" fmla="*/ 70 h 75"/>
                  <a:gd name="T4" fmla="*/ 10 w 10"/>
                  <a:gd name="T5" fmla="*/ 0 h 75"/>
                  <a:gd name="T6" fmla="*/ 0 w 10"/>
                  <a:gd name="T7" fmla="*/ 5 h 75"/>
                  <a:gd name="T8" fmla="*/ 0 w 10"/>
                  <a:gd name="T9" fmla="*/ 75 h 75"/>
                </a:gdLst>
                <a:ahLst/>
                <a:cxnLst>
                  <a:cxn ang="0">
                    <a:pos x="T0" y="T1"/>
                  </a:cxn>
                  <a:cxn ang="0">
                    <a:pos x="T2" y="T3"/>
                  </a:cxn>
                  <a:cxn ang="0">
                    <a:pos x="T4" y="T5"/>
                  </a:cxn>
                  <a:cxn ang="0">
                    <a:pos x="T6" y="T7"/>
                  </a:cxn>
                  <a:cxn ang="0">
                    <a:pos x="T8" y="T9"/>
                  </a:cxn>
                </a:cxnLst>
                <a:rect l="0" t="0" r="r" b="b"/>
                <a:pathLst>
                  <a:path w="10" h="75">
                    <a:moveTo>
                      <a:pt x="0" y="75"/>
                    </a:moveTo>
                    <a:lnTo>
                      <a:pt x="10" y="70"/>
                    </a:lnTo>
                    <a:lnTo>
                      <a:pt x="10" y="0"/>
                    </a:lnTo>
                    <a:lnTo>
                      <a:pt x="0" y="5"/>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84" name="Freeform 424">
                <a:extLst>
                  <a:ext uri="{FF2B5EF4-FFF2-40B4-BE49-F238E27FC236}">
                    <a16:creationId xmlns:a16="http://schemas.microsoft.com/office/drawing/2014/main" id="{F726E795-8146-B62F-E14A-580A12380634}"/>
                  </a:ext>
                </a:extLst>
              </p:cNvPr>
              <p:cNvSpPr>
                <a:spLocks/>
              </p:cNvSpPr>
              <p:nvPr/>
            </p:nvSpPr>
            <p:spPr bwMode="auto">
              <a:xfrm>
                <a:off x="14000" y="2738"/>
                <a:ext cx="10" cy="75"/>
              </a:xfrm>
              <a:custGeom>
                <a:avLst/>
                <a:gdLst>
                  <a:gd name="T0" fmla="*/ 0 w 10"/>
                  <a:gd name="T1" fmla="*/ 75 h 75"/>
                  <a:gd name="T2" fmla="*/ 10 w 10"/>
                  <a:gd name="T3" fmla="*/ 70 h 75"/>
                  <a:gd name="T4" fmla="*/ 10 w 10"/>
                  <a:gd name="T5" fmla="*/ 0 h 75"/>
                  <a:gd name="T6" fmla="*/ 0 w 10"/>
                  <a:gd name="T7" fmla="*/ 5 h 75"/>
                  <a:gd name="T8" fmla="*/ 0 w 10"/>
                  <a:gd name="T9" fmla="*/ 75 h 75"/>
                </a:gdLst>
                <a:ahLst/>
                <a:cxnLst>
                  <a:cxn ang="0">
                    <a:pos x="T0" y="T1"/>
                  </a:cxn>
                  <a:cxn ang="0">
                    <a:pos x="T2" y="T3"/>
                  </a:cxn>
                  <a:cxn ang="0">
                    <a:pos x="T4" y="T5"/>
                  </a:cxn>
                  <a:cxn ang="0">
                    <a:pos x="T6" y="T7"/>
                  </a:cxn>
                  <a:cxn ang="0">
                    <a:pos x="T8" y="T9"/>
                  </a:cxn>
                </a:cxnLst>
                <a:rect l="0" t="0" r="r" b="b"/>
                <a:pathLst>
                  <a:path w="10" h="75">
                    <a:moveTo>
                      <a:pt x="0" y="75"/>
                    </a:moveTo>
                    <a:lnTo>
                      <a:pt x="10" y="70"/>
                    </a:lnTo>
                    <a:lnTo>
                      <a:pt x="10" y="0"/>
                    </a:lnTo>
                    <a:lnTo>
                      <a:pt x="0" y="5"/>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85" name="Freeform 425">
                <a:extLst>
                  <a:ext uri="{FF2B5EF4-FFF2-40B4-BE49-F238E27FC236}">
                    <a16:creationId xmlns:a16="http://schemas.microsoft.com/office/drawing/2014/main" id="{FB6740D7-46EC-C171-3596-820EFC7B11A6}"/>
                  </a:ext>
                </a:extLst>
              </p:cNvPr>
              <p:cNvSpPr>
                <a:spLocks/>
              </p:cNvSpPr>
              <p:nvPr/>
            </p:nvSpPr>
            <p:spPr bwMode="auto">
              <a:xfrm>
                <a:off x="13985" y="2748"/>
                <a:ext cx="10" cy="75"/>
              </a:xfrm>
              <a:custGeom>
                <a:avLst/>
                <a:gdLst>
                  <a:gd name="T0" fmla="*/ 0 w 10"/>
                  <a:gd name="T1" fmla="*/ 75 h 75"/>
                  <a:gd name="T2" fmla="*/ 10 w 10"/>
                  <a:gd name="T3" fmla="*/ 70 h 75"/>
                  <a:gd name="T4" fmla="*/ 10 w 10"/>
                  <a:gd name="T5" fmla="*/ 0 h 75"/>
                  <a:gd name="T6" fmla="*/ 0 w 10"/>
                  <a:gd name="T7" fmla="*/ 10 h 75"/>
                  <a:gd name="T8" fmla="*/ 0 w 10"/>
                  <a:gd name="T9" fmla="*/ 75 h 75"/>
                </a:gdLst>
                <a:ahLst/>
                <a:cxnLst>
                  <a:cxn ang="0">
                    <a:pos x="T0" y="T1"/>
                  </a:cxn>
                  <a:cxn ang="0">
                    <a:pos x="T2" y="T3"/>
                  </a:cxn>
                  <a:cxn ang="0">
                    <a:pos x="T4" y="T5"/>
                  </a:cxn>
                  <a:cxn ang="0">
                    <a:pos x="T6" y="T7"/>
                  </a:cxn>
                  <a:cxn ang="0">
                    <a:pos x="T8" y="T9"/>
                  </a:cxn>
                </a:cxnLst>
                <a:rect l="0" t="0" r="r" b="b"/>
                <a:pathLst>
                  <a:path w="10" h="75">
                    <a:moveTo>
                      <a:pt x="0" y="75"/>
                    </a:moveTo>
                    <a:lnTo>
                      <a:pt x="10" y="70"/>
                    </a:lnTo>
                    <a:lnTo>
                      <a:pt x="10" y="0"/>
                    </a:lnTo>
                    <a:lnTo>
                      <a:pt x="0" y="10"/>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86" name="Freeform 426">
                <a:extLst>
                  <a:ext uri="{FF2B5EF4-FFF2-40B4-BE49-F238E27FC236}">
                    <a16:creationId xmlns:a16="http://schemas.microsoft.com/office/drawing/2014/main" id="{AC362240-1CF0-6C20-1457-EA627C20D71F}"/>
                  </a:ext>
                </a:extLst>
              </p:cNvPr>
              <p:cNvSpPr>
                <a:spLocks/>
              </p:cNvSpPr>
              <p:nvPr/>
            </p:nvSpPr>
            <p:spPr bwMode="auto">
              <a:xfrm>
                <a:off x="13965" y="2758"/>
                <a:ext cx="10" cy="75"/>
              </a:xfrm>
              <a:custGeom>
                <a:avLst/>
                <a:gdLst>
                  <a:gd name="T0" fmla="*/ 0 w 10"/>
                  <a:gd name="T1" fmla="*/ 75 h 75"/>
                  <a:gd name="T2" fmla="*/ 10 w 10"/>
                  <a:gd name="T3" fmla="*/ 70 h 75"/>
                  <a:gd name="T4" fmla="*/ 10 w 10"/>
                  <a:gd name="T5" fmla="*/ 0 h 75"/>
                  <a:gd name="T6" fmla="*/ 0 w 10"/>
                  <a:gd name="T7" fmla="*/ 10 h 75"/>
                  <a:gd name="T8" fmla="*/ 0 w 10"/>
                  <a:gd name="T9" fmla="*/ 75 h 75"/>
                </a:gdLst>
                <a:ahLst/>
                <a:cxnLst>
                  <a:cxn ang="0">
                    <a:pos x="T0" y="T1"/>
                  </a:cxn>
                  <a:cxn ang="0">
                    <a:pos x="T2" y="T3"/>
                  </a:cxn>
                  <a:cxn ang="0">
                    <a:pos x="T4" y="T5"/>
                  </a:cxn>
                  <a:cxn ang="0">
                    <a:pos x="T6" y="T7"/>
                  </a:cxn>
                  <a:cxn ang="0">
                    <a:pos x="T8" y="T9"/>
                  </a:cxn>
                </a:cxnLst>
                <a:rect l="0" t="0" r="r" b="b"/>
                <a:pathLst>
                  <a:path w="10" h="75">
                    <a:moveTo>
                      <a:pt x="0" y="75"/>
                    </a:moveTo>
                    <a:lnTo>
                      <a:pt x="10" y="70"/>
                    </a:lnTo>
                    <a:lnTo>
                      <a:pt x="10" y="0"/>
                    </a:lnTo>
                    <a:lnTo>
                      <a:pt x="0" y="10"/>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87" name="Freeform 427">
                <a:extLst>
                  <a:ext uri="{FF2B5EF4-FFF2-40B4-BE49-F238E27FC236}">
                    <a16:creationId xmlns:a16="http://schemas.microsoft.com/office/drawing/2014/main" id="{B33D48E4-D791-7127-74DE-983B3EDDCC4E}"/>
                  </a:ext>
                </a:extLst>
              </p:cNvPr>
              <p:cNvSpPr>
                <a:spLocks/>
              </p:cNvSpPr>
              <p:nvPr/>
            </p:nvSpPr>
            <p:spPr bwMode="auto">
              <a:xfrm>
                <a:off x="14020" y="2692"/>
                <a:ext cx="25" cy="31"/>
              </a:xfrm>
              <a:custGeom>
                <a:avLst/>
                <a:gdLst>
                  <a:gd name="T0" fmla="*/ 0 w 25"/>
                  <a:gd name="T1" fmla="*/ 31 h 31"/>
                  <a:gd name="T2" fmla="*/ 25 w 25"/>
                  <a:gd name="T3" fmla="*/ 15 h 31"/>
                  <a:gd name="T4" fmla="*/ 25 w 25"/>
                  <a:gd name="T5" fmla="*/ 0 h 31"/>
                  <a:gd name="T6" fmla="*/ 0 w 25"/>
                  <a:gd name="T7" fmla="*/ 15 h 31"/>
                  <a:gd name="T8" fmla="*/ 0 w 25"/>
                  <a:gd name="T9" fmla="*/ 31 h 31"/>
                </a:gdLst>
                <a:ahLst/>
                <a:cxnLst>
                  <a:cxn ang="0">
                    <a:pos x="T0" y="T1"/>
                  </a:cxn>
                  <a:cxn ang="0">
                    <a:pos x="T2" y="T3"/>
                  </a:cxn>
                  <a:cxn ang="0">
                    <a:pos x="T4" y="T5"/>
                  </a:cxn>
                  <a:cxn ang="0">
                    <a:pos x="T6" y="T7"/>
                  </a:cxn>
                  <a:cxn ang="0">
                    <a:pos x="T8" y="T9"/>
                  </a:cxn>
                </a:cxnLst>
                <a:rect l="0" t="0" r="r" b="b"/>
                <a:pathLst>
                  <a:path w="25" h="31">
                    <a:moveTo>
                      <a:pt x="0" y="31"/>
                    </a:moveTo>
                    <a:lnTo>
                      <a:pt x="25" y="15"/>
                    </a:lnTo>
                    <a:lnTo>
                      <a:pt x="25" y="0"/>
                    </a:lnTo>
                    <a:lnTo>
                      <a:pt x="0" y="15"/>
                    </a:lnTo>
                    <a:lnTo>
                      <a:pt x="0" y="3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88" name="Freeform 428">
                <a:extLst>
                  <a:ext uri="{FF2B5EF4-FFF2-40B4-BE49-F238E27FC236}">
                    <a16:creationId xmlns:a16="http://schemas.microsoft.com/office/drawing/2014/main" id="{9D1CC679-134B-0F2F-397F-484CE63B92A1}"/>
                  </a:ext>
                </a:extLst>
              </p:cNvPr>
              <p:cNvSpPr>
                <a:spLocks/>
              </p:cNvSpPr>
              <p:nvPr/>
            </p:nvSpPr>
            <p:spPr bwMode="auto">
              <a:xfrm>
                <a:off x="14000" y="2712"/>
                <a:ext cx="10" cy="21"/>
              </a:xfrm>
              <a:custGeom>
                <a:avLst/>
                <a:gdLst>
                  <a:gd name="T0" fmla="*/ 0 w 10"/>
                  <a:gd name="T1" fmla="*/ 21 h 21"/>
                  <a:gd name="T2" fmla="*/ 10 w 10"/>
                  <a:gd name="T3" fmla="*/ 16 h 21"/>
                  <a:gd name="T4" fmla="*/ 10 w 10"/>
                  <a:gd name="T5" fmla="*/ 0 h 21"/>
                  <a:gd name="T6" fmla="*/ 0 w 10"/>
                  <a:gd name="T7" fmla="*/ 5 h 21"/>
                  <a:gd name="T8" fmla="*/ 0 w 10"/>
                  <a:gd name="T9" fmla="*/ 21 h 21"/>
                </a:gdLst>
                <a:ahLst/>
                <a:cxnLst>
                  <a:cxn ang="0">
                    <a:pos x="T0" y="T1"/>
                  </a:cxn>
                  <a:cxn ang="0">
                    <a:pos x="T2" y="T3"/>
                  </a:cxn>
                  <a:cxn ang="0">
                    <a:pos x="T4" y="T5"/>
                  </a:cxn>
                  <a:cxn ang="0">
                    <a:pos x="T6" y="T7"/>
                  </a:cxn>
                  <a:cxn ang="0">
                    <a:pos x="T8" y="T9"/>
                  </a:cxn>
                </a:cxnLst>
                <a:rect l="0" t="0" r="r" b="b"/>
                <a:pathLst>
                  <a:path w="10" h="21">
                    <a:moveTo>
                      <a:pt x="0" y="21"/>
                    </a:moveTo>
                    <a:lnTo>
                      <a:pt x="10" y="16"/>
                    </a:lnTo>
                    <a:lnTo>
                      <a:pt x="10" y="0"/>
                    </a:lnTo>
                    <a:lnTo>
                      <a:pt x="0" y="5"/>
                    </a:lnTo>
                    <a:lnTo>
                      <a:pt x="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89" name="Freeform 429">
                <a:extLst>
                  <a:ext uri="{FF2B5EF4-FFF2-40B4-BE49-F238E27FC236}">
                    <a16:creationId xmlns:a16="http://schemas.microsoft.com/office/drawing/2014/main" id="{4B0C5AF1-473E-1095-8EB6-05A50096925F}"/>
                  </a:ext>
                </a:extLst>
              </p:cNvPr>
              <p:cNvSpPr>
                <a:spLocks/>
              </p:cNvSpPr>
              <p:nvPr/>
            </p:nvSpPr>
            <p:spPr bwMode="auto">
              <a:xfrm>
                <a:off x="13985" y="2723"/>
                <a:ext cx="10" cy="20"/>
              </a:xfrm>
              <a:custGeom>
                <a:avLst/>
                <a:gdLst>
                  <a:gd name="T0" fmla="*/ 0 w 10"/>
                  <a:gd name="T1" fmla="*/ 20 h 20"/>
                  <a:gd name="T2" fmla="*/ 10 w 10"/>
                  <a:gd name="T3" fmla="*/ 15 h 20"/>
                  <a:gd name="T4" fmla="*/ 10 w 10"/>
                  <a:gd name="T5" fmla="*/ 0 h 20"/>
                  <a:gd name="T6" fmla="*/ 0 w 10"/>
                  <a:gd name="T7" fmla="*/ 10 h 20"/>
                  <a:gd name="T8" fmla="*/ 0 w 10"/>
                  <a:gd name="T9" fmla="*/ 20 h 20"/>
                </a:gdLst>
                <a:ahLst/>
                <a:cxnLst>
                  <a:cxn ang="0">
                    <a:pos x="T0" y="T1"/>
                  </a:cxn>
                  <a:cxn ang="0">
                    <a:pos x="T2" y="T3"/>
                  </a:cxn>
                  <a:cxn ang="0">
                    <a:pos x="T4" y="T5"/>
                  </a:cxn>
                  <a:cxn ang="0">
                    <a:pos x="T6" y="T7"/>
                  </a:cxn>
                  <a:cxn ang="0">
                    <a:pos x="T8" y="T9"/>
                  </a:cxn>
                </a:cxnLst>
                <a:rect l="0" t="0" r="r" b="b"/>
                <a:pathLst>
                  <a:path w="10" h="20">
                    <a:moveTo>
                      <a:pt x="0" y="20"/>
                    </a:moveTo>
                    <a:lnTo>
                      <a:pt x="10" y="15"/>
                    </a:lnTo>
                    <a:lnTo>
                      <a:pt x="10" y="0"/>
                    </a:lnTo>
                    <a:lnTo>
                      <a:pt x="0" y="10"/>
                    </a:lnTo>
                    <a:lnTo>
                      <a:pt x="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90" name="Freeform 430">
                <a:extLst>
                  <a:ext uri="{FF2B5EF4-FFF2-40B4-BE49-F238E27FC236}">
                    <a16:creationId xmlns:a16="http://schemas.microsoft.com/office/drawing/2014/main" id="{0A7087EA-3C57-A18A-D9E8-88AFDDEBB9F7}"/>
                  </a:ext>
                </a:extLst>
              </p:cNvPr>
              <p:cNvSpPr>
                <a:spLocks/>
              </p:cNvSpPr>
              <p:nvPr/>
            </p:nvSpPr>
            <p:spPr bwMode="auto">
              <a:xfrm>
                <a:off x="13965" y="2733"/>
                <a:ext cx="10" cy="20"/>
              </a:xfrm>
              <a:custGeom>
                <a:avLst/>
                <a:gdLst>
                  <a:gd name="T0" fmla="*/ 0 w 10"/>
                  <a:gd name="T1" fmla="*/ 20 h 20"/>
                  <a:gd name="T2" fmla="*/ 10 w 10"/>
                  <a:gd name="T3" fmla="*/ 15 h 20"/>
                  <a:gd name="T4" fmla="*/ 10 w 10"/>
                  <a:gd name="T5" fmla="*/ 0 h 20"/>
                  <a:gd name="T6" fmla="*/ 0 w 10"/>
                  <a:gd name="T7" fmla="*/ 10 h 20"/>
                  <a:gd name="T8" fmla="*/ 0 w 10"/>
                  <a:gd name="T9" fmla="*/ 20 h 20"/>
                </a:gdLst>
                <a:ahLst/>
                <a:cxnLst>
                  <a:cxn ang="0">
                    <a:pos x="T0" y="T1"/>
                  </a:cxn>
                  <a:cxn ang="0">
                    <a:pos x="T2" y="T3"/>
                  </a:cxn>
                  <a:cxn ang="0">
                    <a:pos x="T4" y="T5"/>
                  </a:cxn>
                  <a:cxn ang="0">
                    <a:pos x="T6" y="T7"/>
                  </a:cxn>
                  <a:cxn ang="0">
                    <a:pos x="T8" y="T9"/>
                  </a:cxn>
                </a:cxnLst>
                <a:rect l="0" t="0" r="r" b="b"/>
                <a:pathLst>
                  <a:path w="10" h="20">
                    <a:moveTo>
                      <a:pt x="0" y="20"/>
                    </a:moveTo>
                    <a:lnTo>
                      <a:pt x="10" y="15"/>
                    </a:lnTo>
                    <a:lnTo>
                      <a:pt x="10" y="0"/>
                    </a:lnTo>
                    <a:lnTo>
                      <a:pt x="0" y="10"/>
                    </a:lnTo>
                    <a:lnTo>
                      <a:pt x="0" y="2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91" name="Freeform 431">
                <a:extLst>
                  <a:ext uri="{FF2B5EF4-FFF2-40B4-BE49-F238E27FC236}">
                    <a16:creationId xmlns:a16="http://schemas.microsoft.com/office/drawing/2014/main" id="{DFFC100C-9CEF-0F54-257F-36B826039213}"/>
                  </a:ext>
                </a:extLst>
              </p:cNvPr>
              <p:cNvSpPr>
                <a:spLocks/>
              </p:cNvSpPr>
              <p:nvPr/>
            </p:nvSpPr>
            <p:spPr bwMode="auto">
              <a:xfrm>
                <a:off x="13965" y="2506"/>
                <a:ext cx="80" cy="217"/>
              </a:xfrm>
              <a:custGeom>
                <a:avLst/>
                <a:gdLst>
                  <a:gd name="T0" fmla="*/ 1 w 16"/>
                  <a:gd name="T1" fmla="*/ 9 h 43"/>
                  <a:gd name="T2" fmla="*/ 15 w 16"/>
                  <a:gd name="T3" fmla="*/ 1 h 43"/>
                  <a:gd name="T4" fmla="*/ 16 w 16"/>
                  <a:gd name="T5" fmla="*/ 1 h 43"/>
                  <a:gd name="T6" fmla="*/ 16 w 16"/>
                  <a:gd name="T7" fmla="*/ 33 h 43"/>
                  <a:gd name="T8" fmla="*/ 15 w 16"/>
                  <a:gd name="T9" fmla="*/ 35 h 43"/>
                  <a:gd name="T10" fmla="*/ 1 w 16"/>
                  <a:gd name="T11" fmla="*/ 43 h 43"/>
                  <a:gd name="T12" fmla="*/ 0 w 16"/>
                  <a:gd name="T13" fmla="*/ 42 h 43"/>
                  <a:gd name="T14" fmla="*/ 0 w 16"/>
                  <a:gd name="T15" fmla="*/ 11 h 43"/>
                  <a:gd name="T16" fmla="*/ 1 w 16"/>
                  <a:gd name="T17"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3">
                    <a:moveTo>
                      <a:pt x="1" y="9"/>
                    </a:moveTo>
                    <a:cubicBezTo>
                      <a:pt x="15" y="1"/>
                      <a:pt x="15" y="1"/>
                      <a:pt x="15" y="1"/>
                    </a:cubicBezTo>
                    <a:cubicBezTo>
                      <a:pt x="16" y="0"/>
                      <a:pt x="16" y="0"/>
                      <a:pt x="16" y="1"/>
                    </a:cubicBezTo>
                    <a:cubicBezTo>
                      <a:pt x="16" y="33"/>
                      <a:pt x="16" y="33"/>
                      <a:pt x="16" y="33"/>
                    </a:cubicBezTo>
                    <a:cubicBezTo>
                      <a:pt x="16" y="34"/>
                      <a:pt x="16" y="34"/>
                      <a:pt x="15" y="35"/>
                    </a:cubicBezTo>
                    <a:cubicBezTo>
                      <a:pt x="1" y="43"/>
                      <a:pt x="1" y="43"/>
                      <a:pt x="1" y="43"/>
                    </a:cubicBezTo>
                    <a:cubicBezTo>
                      <a:pt x="0" y="43"/>
                      <a:pt x="0" y="43"/>
                      <a:pt x="0" y="42"/>
                    </a:cubicBezTo>
                    <a:cubicBezTo>
                      <a:pt x="0" y="11"/>
                      <a:pt x="0" y="11"/>
                      <a:pt x="0" y="11"/>
                    </a:cubicBezTo>
                    <a:cubicBezTo>
                      <a:pt x="0" y="10"/>
                      <a:pt x="0" y="9"/>
                      <a:pt x="1"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92" name="Freeform 432">
                <a:extLst>
                  <a:ext uri="{FF2B5EF4-FFF2-40B4-BE49-F238E27FC236}">
                    <a16:creationId xmlns:a16="http://schemas.microsoft.com/office/drawing/2014/main" id="{B26461D0-7E3E-BB6C-73EE-0D224A79561E}"/>
                  </a:ext>
                </a:extLst>
              </p:cNvPr>
              <p:cNvSpPr>
                <a:spLocks/>
              </p:cNvSpPr>
              <p:nvPr/>
            </p:nvSpPr>
            <p:spPr bwMode="auto">
              <a:xfrm>
                <a:off x="13995" y="2833"/>
                <a:ext cx="25" cy="40"/>
              </a:xfrm>
              <a:custGeom>
                <a:avLst/>
                <a:gdLst>
                  <a:gd name="T0" fmla="*/ 0 w 5"/>
                  <a:gd name="T1" fmla="*/ 6 h 8"/>
                  <a:gd name="T2" fmla="*/ 2 w 5"/>
                  <a:gd name="T3" fmla="*/ 7 h 8"/>
                  <a:gd name="T4" fmla="*/ 5 w 5"/>
                  <a:gd name="T5" fmla="*/ 3 h 8"/>
                  <a:gd name="T6" fmla="*/ 2 w 5"/>
                  <a:gd name="T7" fmla="*/ 1 h 8"/>
                  <a:gd name="T8" fmla="*/ 0 w 5"/>
                  <a:gd name="T9" fmla="*/ 6 h 8"/>
                </a:gdLst>
                <a:ahLst/>
                <a:cxnLst>
                  <a:cxn ang="0">
                    <a:pos x="T0" y="T1"/>
                  </a:cxn>
                  <a:cxn ang="0">
                    <a:pos x="T2" y="T3"/>
                  </a:cxn>
                  <a:cxn ang="0">
                    <a:pos x="T4" y="T5"/>
                  </a:cxn>
                  <a:cxn ang="0">
                    <a:pos x="T6" y="T7"/>
                  </a:cxn>
                  <a:cxn ang="0">
                    <a:pos x="T8" y="T9"/>
                  </a:cxn>
                </a:cxnLst>
                <a:rect l="0" t="0" r="r" b="b"/>
                <a:pathLst>
                  <a:path w="5" h="8">
                    <a:moveTo>
                      <a:pt x="0" y="6"/>
                    </a:moveTo>
                    <a:cubicBezTo>
                      <a:pt x="0" y="7"/>
                      <a:pt x="1" y="8"/>
                      <a:pt x="2" y="7"/>
                    </a:cubicBezTo>
                    <a:cubicBezTo>
                      <a:pt x="4" y="6"/>
                      <a:pt x="5" y="4"/>
                      <a:pt x="5" y="3"/>
                    </a:cubicBezTo>
                    <a:cubicBezTo>
                      <a:pt x="5" y="1"/>
                      <a:pt x="4" y="0"/>
                      <a:pt x="2" y="1"/>
                    </a:cubicBezTo>
                    <a:cubicBezTo>
                      <a:pt x="1" y="2"/>
                      <a:pt x="0" y="4"/>
                      <a:pt x="0" y="6"/>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93" name="Freeform 433">
                <a:extLst>
                  <a:ext uri="{FF2B5EF4-FFF2-40B4-BE49-F238E27FC236}">
                    <a16:creationId xmlns:a16="http://schemas.microsoft.com/office/drawing/2014/main" id="{801E8099-97A0-94EF-EB43-1A1A4C366E36}"/>
                  </a:ext>
                </a:extLst>
              </p:cNvPr>
              <p:cNvSpPr>
                <a:spLocks/>
              </p:cNvSpPr>
              <p:nvPr/>
            </p:nvSpPr>
            <p:spPr bwMode="auto">
              <a:xfrm>
                <a:off x="14020" y="2476"/>
                <a:ext cx="41" cy="35"/>
              </a:xfrm>
              <a:custGeom>
                <a:avLst/>
                <a:gdLst>
                  <a:gd name="T0" fmla="*/ 0 w 41"/>
                  <a:gd name="T1" fmla="*/ 25 h 35"/>
                  <a:gd name="T2" fmla="*/ 41 w 41"/>
                  <a:gd name="T3" fmla="*/ 0 h 35"/>
                  <a:gd name="T4" fmla="*/ 41 w 41"/>
                  <a:gd name="T5" fmla="*/ 10 h 35"/>
                  <a:gd name="T6" fmla="*/ 0 w 41"/>
                  <a:gd name="T7" fmla="*/ 35 h 35"/>
                  <a:gd name="T8" fmla="*/ 0 w 41"/>
                  <a:gd name="T9" fmla="*/ 25 h 35"/>
                </a:gdLst>
                <a:ahLst/>
                <a:cxnLst>
                  <a:cxn ang="0">
                    <a:pos x="T0" y="T1"/>
                  </a:cxn>
                  <a:cxn ang="0">
                    <a:pos x="T2" y="T3"/>
                  </a:cxn>
                  <a:cxn ang="0">
                    <a:pos x="T4" y="T5"/>
                  </a:cxn>
                  <a:cxn ang="0">
                    <a:pos x="T6" y="T7"/>
                  </a:cxn>
                  <a:cxn ang="0">
                    <a:pos x="T8" y="T9"/>
                  </a:cxn>
                </a:cxnLst>
                <a:rect l="0" t="0" r="r" b="b"/>
                <a:pathLst>
                  <a:path w="41" h="35">
                    <a:moveTo>
                      <a:pt x="0" y="25"/>
                    </a:moveTo>
                    <a:lnTo>
                      <a:pt x="41" y="0"/>
                    </a:lnTo>
                    <a:lnTo>
                      <a:pt x="41" y="10"/>
                    </a:lnTo>
                    <a:lnTo>
                      <a:pt x="0" y="3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94" name="Freeform 434">
                <a:extLst>
                  <a:ext uri="{FF2B5EF4-FFF2-40B4-BE49-F238E27FC236}">
                    <a16:creationId xmlns:a16="http://schemas.microsoft.com/office/drawing/2014/main" id="{737801E6-24D6-659E-EB9C-D29AE4E949BA}"/>
                  </a:ext>
                </a:extLst>
              </p:cNvPr>
              <p:cNvSpPr>
                <a:spLocks/>
              </p:cNvSpPr>
              <p:nvPr/>
            </p:nvSpPr>
            <p:spPr bwMode="auto">
              <a:xfrm>
                <a:off x="13955" y="2516"/>
                <a:ext cx="35" cy="31"/>
              </a:xfrm>
              <a:custGeom>
                <a:avLst/>
                <a:gdLst>
                  <a:gd name="T0" fmla="*/ 0 w 35"/>
                  <a:gd name="T1" fmla="*/ 25 h 31"/>
                  <a:gd name="T2" fmla="*/ 35 w 35"/>
                  <a:gd name="T3" fmla="*/ 0 h 31"/>
                  <a:gd name="T4" fmla="*/ 35 w 35"/>
                  <a:gd name="T5" fmla="*/ 10 h 31"/>
                  <a:gd name="T6" fmla="*/ 0 w 35"/>
                  <a:gd name="T7" fmla="*/ 31 h 31"/>
                  <a:gd name="T8" fmla="*/ 0 w 35"/>
                  <a:gd name="T9" fmla="*/ 25 h 31"/>
                </a:gdLst>
                <a:ahLst/>
                <a:cxnLst>
                  <a:cxn ang="0">
                    <a:pos x="T0" y="T1"/>
                  </a:cxn>
                  <a:cxn ang="0">
                    <a:pos x="T2" y="T3"/>
                  </a:cxn>
                  <a:cxn ang="0">
                    <a:pos x="T4" y="T5"/>
                  </a:cxn>
                  <a:cxn ang="0">
                    <a:pos x="T6" y="T7"/>
                  </a:cxn>
                  <a:cxn ang="0">
                    <a:pos x="T8" y="T9"/>
                  </a:cxn>
                </a:cxnLst>
                <a:rect l="0" t="0" r="r" b="b"/>
                <a:pathLst>
                  <a:path w="35" h="31">
                    <a:moveTo>
                      <a:pt x="0" y="25"/>
                    </a:moveTo>
                    <a:lnTo>
                      <a:pt x="35" y="0"/>
                    </a:lnTo>
                    <a:lnTo>
                      <a:pt x="35" y="10"/>
                    </a:lnTo>
                    <a:lnTo>
                      <a:pt x="0" y="31"/>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95" name="Freeform 435">
                <a:extLst>
                  <a:ext uri="{FF2B5EF4-FFF2-40B4-BE49-F238E27FC236}">
                    <a16:creationId xmlns:a16="http://schemas.microsoft.com/office/drawing/2014/main" id="{BBC86895-FCDB-938F-501B-A65069EB76C4}"/>
                  </a:ext>
                </a:extLst>
              </p:cNvPr>
              <p:cNvSpPr>
                <a:spLocks/>
              </p:cNvSpPr>
              <p:nvPr/>
            </p:nvSpPr>
            <p:spPr bwMode="auto">
              <a:xfrm>
                <a:off x="13874" y="2567"/>
                <a:ext cx="36" cy="30"/>
              </a:xfrm>
              <a:custGeom>
                <a:avLst/>
                <a:gdLst>
                  <a:gd name="T0" fmla="*/ 0 w 36"/>
                  <a:gd name="T1" fmla="*/ 20 h 30"/>
                  <a:gd name="T2" fmla="*/ 36 w 36"/>
                  <a:gd name="T3" fmla="*/ 0 h 30"/>
                  <a:gd name="T4" fmla="*/ 36 w 36"/>
                  <a:gd name="T5" fmla="*/ 5 h 30"/>
                  <a:gd name="T6" fmla="*/ 0 w 36"/>
                  <a:gd name="T7" fmla="*/ 30 h 30"/>
                  <a:gd name="T8" fmla="*/ 0 w 36"/>
                  <a:gd name="T9" fmla="*/ 20 h 30"/>
                </a:gdLst>
                <a:ahLst/>
                <a:cxnLst>
                  <a:cxn ang="0">
                    <a:pos x="T0" y="T1"/>
                  </a:cxn>
                  <a:cxn ang="0">
                    <a:pos x="T2" y="T3"/>
                  </a:cxn>
                  <a:cxn ang="0">
                    <a:pos x="T4" y="T5"/>
                  </a:cxn>
                  <a:cxn ang="0">
                    <a:pos x="T6" y="T7"/>
                  </a:cxn>
                  <a:cxn ang="0">
                    <a:pos x="T8" y="T9"/>
                  </a:cxn>
                </a:cxnLst>
                <a:rect l="0" t="0" r="r" b="b"/>
                <a:pathLst>
                  <a:path w="36" h="30">
                    <a:moveTo>
                      <a:pt x="0" y="20"/>
                    </a:moveTo>
                    <a:lnTo>
                      <a:pt x="36" y="0"/>
                    </a:lnTo>
                    <a:lnTo>
                      <a:pt x="36" y="5"/>
                    </a:lnTo>
                    <a:lnTo>
                      <a:pt x="0" y="30"/>
                    </a:lnTo>
                    <a:lnTo>
                      <a:pt x="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96" name="Freeform 436">
                <a:extLst>
                  <a:ext uri="{FF2B5EF4-FFF2-40B4-BE49-F238E27FC236}">
                    <a16:creationId xmlns:a16="http://schemas.microsoft.com/office/drawing/2014/main" id="{97CE135D-53E9-8D27-C3BA-A62481F2D8A4}"/>
                  </a:ext>
                </a:extLst>
              </p:cNvPr>
              <p:cNvSpPr>
                <a:spLocks/>
              </p:cNvSpPr>
              <p:nvPr/>
            </p:nvSpPr>
            <p:spPr bwMode="auto">
              <a:xfrm>
                <a:off x="13839" y="2557"/>
                <a:ext cx="106" cy="447"/>
              </a:xfrm>
              <a:custGeom>
                <a:avLst/>
                <a:gdLst>
                  <a:gd name="T0" fmla="*/ 0 w 106"/>
                  <a:gd name="T1" fmla="*/ 447 h 447"/>
                  <a:gd name="T2" fmla="*/ 106 w 106"/>
                  <a:gd name="T3" fmla="*/ 387 h 447"/>
                  <a:gd name="T4" fmla="*/ 106 w 106"/>
                  <a:gd name="T5" fmla="*/ 0 h 447"/>
                  <a:gd name="T6" fmla="*/ 0 w 106"/>
                  <a:gd name="T7" fmla="*/ 60 h 447"/>
                  <a:gd name="T8" fmla="*/ 0 w 106"/>
                  <a:gd name="T9" fmla="*/ 447 h 447"/>
                </a:gdLst>
                <a:ahLst/>
                <a:cxnLst>
                  <a:cxn ang="0">
                    <a:pos x="T0" y="T1"/>
                  </a:cxn>
                  <a:cxn ang="0">
                    <a:pos x="T2" y="T3"/>
                  </a:cxn>
                  <a:cxn ang="0">
                    <a:pos x="T4" y="T5"/>
                  </a:cxn>
                  <a:cxn ang="0">
                    <a:pos x="T6" y="T7"/>
                  </a:cxn>
                  <a:cxn ang="0">
                    <a:pos x="T8" y="T9"/>
                  </a:cxn>
                </a:cxnLst>
                <a:rect l="0" t="0" r="r" b="b"/>
                <a:pathLst>
                  <a:path w="106" h="447">
                    <a:moveTo>
                      <a:pt x="0" y="447"/>
                    </a:moveTo>
                    <a:lnTo>
                      <a:pt x="106" y="387"/>
                    </a:lnTo>
                    <a:lnTo>
                      <a:pt x="106" y="0"/>
                    </a:lnTo>
                    <a:lnTo>
                      <a:pt x="0" y="60"/>
                    </a:lnTo>
                    <a:lnTo>
                      <a:pt x="0" y="44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97" name="Freeform 437">
                <a:extLst>
                  <a:ext uri="{FF2B5EF4-FFF2-40B4-BE49-F238E27FC236}">
                    <a16:creationId xmlns:a16="http://schemas.microsoft.com/office/drawing/2014/main" id="{9779FB69-40A2-BD3A-ED8D-DE145A10FCDD}"/>
                  </a:ext>
                </a:extLst>
              </p:cNvPr>
              <p:cNvSpPr>
                <a:spLocks/>
              </p:cNvSpPr>
              <p:nvPr/>
            </p:nvSpPr>
            <p:spPr bwMode="auto">
              <a:xfrm>
                <a:off x="13864" y="2883"/>
                <a:ext cx="51" cy="76"/>
              </a:xfrm>
              <a:custGeom>
                <a:avLst/>
                <a:gdLst>
                  <a:gd name="T0" fmla="*/ 0 w 10"/>
                  <a:gd name="T1" fmla="*/ 10 h 15"/>
                  <a:gd name="T2" fmla="*/ 5 w 10"/>
                  <a:gd name="T3" fmla="*/ 13 h 15"/>
                  <a:gd name="T4" fmla="*/ 10 w 10"/>
                  <a:gd name="T5" fmla="*/ 5 h 15"/>
                  <a:gd name="T6" fmla="*/ 5 w 10"/>
                  <a:gd name="T7" fmla="*/ 2 h 15"/>
                  <a:gd name="T8" fmla="*/ 0 w 10"/>
                  <a:gd name="T9" fmla="*/ 10 h 15"/>
                </a:gdLst>
                <a:ahLst/>
                <a:cxnLst>
                  <a:cxn ang="0">
                    <a:pos x="T0" y="T1"/>
                  </a:cxn>
                  <a:cxn ang="0">
                    <a:pos x="T2" y="T3"/>
                  </a:cxn>
                  <a:cxn ang="0">
                    <a:pos x="T4" y="T5"/>
                  </a:cxn>
                  <a:cxn ang="0">
                    <a:pos x="T6" y="T7"/>
                  </a:cxn>
                  <a:cxn ang="0">
                    <a:pos x="T8" y="T9"/>
                  </a:cxn>
                </a:cxnLst>
                <a:rect l="0" t="0" r="r" b="b"/>
                <a:pathLst>
                  <a:path w="10" h="15">
                    <a:moveTo>
                      <a:pt x="0" y="10"/>
                    </a:moveTo>
                    <a:cubicBezTo>
                      <a:pt x="0" y="13"/>
                      <a:pt x="3" y="15"/>
                      <a:pt x="5" y="13"/>
                    </a:cubicBezTo>
                    <a:cubicBezTo>
                      <a:pt x="8" y="11"/>
                      <a:pt x="10" y="8"/>
                      <a:pt x="10" y="5"/>
                    </a:cubicBezTo>
                    <a:cubicBezTo>
                      <a:pt x="10" y="1"/>
                      <a:pt x="8" y="0"/>
                      <a:pt x="5" y="2"/>
                    </a:cubicBezTo>
                    <a:cubicBezTo>
                      <a:pt x="3" y="3"/>
                      <a:pt x="0" y="7"/>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98" name="Freeform 438">
                <a:extLst>
                  <a:ext uri="{FF2B5EF4-FFF2-40B4-BE49-F238E27FC236}">
                    <a16:creationId xmlns:a16="http://schemas.microsoft.com/office/drawing/2014/main" id="{DF5BAE2D-61ED-5BA3-D5E8-2CAD8A9FA903}"/>
                  </a:ext>
                </a:extLst>
              </p:cNvPr>
              <p:cNvSpPr>
                <a:spLocks/>
              </p:cNvSpPr>
              <p:nvPr/>
            </p:nvSpPr>
            <p:spPr bwMode="auto">
              <a:xfrm>
                <a:off x="13920" y="2783"/>
                <a:ext cx="15" cy="75"/>
              </a:xfrm>
              <a:custGeom>
                <a:avLst/>
                <a:gdLst>
                  <a:gd name="T0" fmla="*/ 0 w 15"/>
                  <a:gd name="T1" fmla="*/ 75 h 75"/>
                  <a:gd name="T2" fmla="*/ 15 w 15"/>
                  <a:gd name="T3" fmla="*/ 70 h 75"/>
                  <a:gd name="T4" fmla="*/ 15 w 15"/>
                  <a:gd name="T5" fmla="*/ 0 h 75"/>
                  <a:gd name="T6" fmla="*/ 0 w 15"/>
                  <a:gd name="T7" fmla="*/ 10 h 75"/>
                  <a:gd name="T8" fmla="*/ 0 w 15"/>
                  <a:gd name="T9" fmla="*/ 75 h 75"/>
                </a:gdLst>
                <a:ahLst/>
                <a:cxnLst>
                  <a:cxn ang="0">
                    <a:pos x="T0" y="T1"/>
                  </a:cxn>
                  <a:cxn ang="0">
                    <a:pos x="T2" y="T3"/>
                  </a:cxn>
                  <a:cxn ang="0">
                    <a:pos x="T4" y="T5"/>
                  </a:cxn>
                  <a:cxn ang="0">
                    <a:pos x="T6" y="T7"/>
                  </a:cxn>
                  <a:cxn ang="0">
                    <a:pos x="T8" y="T9"/>
                  </a:cxn>
                </a:cxnLst>
                <a:rect l="0" t="0" r="r" b="b"/>
                <a:pathLst>
                  <a:path w="15" h="75">
                    <a:moveTo>
                      <a:pt x="0" y="75"/>
                    </a:moveTo>
                    <a:lnTo>
                      <a:pt x="15" y="70"/>
                    </a:lnTo>
                    <a:lnTo>
                      <a:pt x="15" y="0"/>
                    </a:lnTo>
                    <a:lnTo>
                      <a:pt x="0" y="10"/>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99" name="Freeform 439">
                <a:extLst>
                  <a:ext uri="{FF2B5EF4-FFF2-40B4-BE49-F238E27FC236}">
                    <a16:creationId xmlns:a16="http://schemas.microsoft.com/office/drawing/2014/main" id="{8074C13D-8E30-036B-DD24-EFF5AEC24322}"/>
                  </a:ext>
                </a:extLst>
              </p:cNvPr>
              <p:cNvSpPr>
                <a:spLocks/>
              </p:cNvSpPr>
              <p:nvPr/>
            </p:nvSpPr>
            <p:spPr bwMode="auto">
              <a:xfrm>
                <a:off x="13904" y="2793"/>
                <a:ext cx="11" cy="75"/>
              </a:xfrm>
              <a:custGeom>
                <a:avLst/>
                <a:gdLst>
                  <a:gd name="T0" fmla="*/ 0 w 11"/>
                  <a:gd name="T1" fmla="*/ 75 h 75"/>
                  <a:gd name="T2" fmla="*/ 11 w 11"/>
                  <a:gd name="T3" fmla="*/ 70 h 75"/>
                  <a:gd name="T4" fmla="*/ 11 w 11"/>
                  <a:gd name="T5" fmla="*/ 0 h 75"/>
                  <a:gd name="T6" fmla="*/ 0 w 11"/>
                  <a:gd name="T7" fmla="*/ 10 h 75"/>
                  <a:gd name="T8" fmla="*/ 0 w 11"/>
                  <a:gd name="T9" fmla="*/ 75 h 75"/>
                </a:gdLst>
                <a:ahLst/>
                <a:cxnLst>
                  <a:cxn ang="0">
                    <a:pos x="T0" y="T1"/>
                  </a:cxn>
                  <a:cxn ang="0">
                    <a:pos x="T2" y="T3"/>
                  </a:cxn>
                  <a:cxn ang="0">
                    <a:pos x="T4" y="T5"/>
                  </a:cxn>
                  <a:cxn ang="0">
                    <a:pos x="T6" y="T7"/>
                  </a:cxn>
                  <a:cxn ang="0">
                    <a:pos x="T8" y="T9"/>
                  </a:cxn>
                </a:cxnLst>
                <a:rect l="0" t="0" r="r" b="b"/>
                <a:pathLst>
                  <a:path w="11" h="75">
                    <a:moveTo>
                      <a:pt x="0" y="75"/>
                    </a:moveTo>
                    <a:lnTo>
                      <a:pt x="11" y="70"/>
                    </a:lnTo>
                    <a:lnTo>
                      <a:pt x="11" y="0"/>
                    </a:lnTo>
                    <a:lnTo>
                      <a:pt x="0" y="10"/>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00" name="Freeform 440">
                <a:extLst>
                  <a:ext uri="{FF2B5EF4-FFF2-40B4-BE49-F238E27FC236}">
                    <a16:creationId xmlns:a16="http://schemas.microsoft.com/office/drawing/2014/main" id="{42EC772F-2817-1EF4-86A2-A155F4D9BE12}"/>
                  </a:ext>
                </a:extLst>
              </p:cNvPr>
              <p:cNvSpPr>
                <a:spLocks/>
              </p:cNvSpPr>
              <p:nvPr/>
            </p:nvSpPr>
            <p:spPr bwMode="auto">
              <a:xfrm>
                <a:off x="13884" y="2803"/>
                <a:ext cx="10" cy="80"/>
              </a:xfrm>
              <a:custGeom>
                <a:avLst/>
                <a:gdLst>
                  <a:gd name="T0" fmla="*/ 0 w 10"/>
                  <a:gd name="T1" fmla="*/ 80 h 80"/>
                  <a:gd name="T2" fmla="*/ 10 w 10"/>
                  <a:gd name="T3" fmla="*/ 70 h 80"/>
                  <a:gd name="T4" fmla="*/ 10 w 10"/>
                  <a:gd name="T5" fmla="*/ 0 h 80"/>
                  <a:gd name="T6" fmla="*/ 0 w 10"/>
                  <a:gd name="T7" fmla="*/ 10 h 80"/>
                  <a:gd name="T8" fmla="*/ 0 w 10"/>
                  <a:gd name="T9" fmla="*/ 80 h 80"/>
                </a:gdLst>
                <a:ahLst/>
                <a:cxnLst>
                  <a:cxn ang="0">
                    <a:pos x="T0" y="T1"/>
                  </a:cxn>
                  <a:cxn ang="0">
                    <a:pos x="T2" y="T3"/>
                  </a:cxn>
                  <a:cxn ang="0">
                    <a:pos x="T4" y="T5"/>
                  </a:cxn>
                  <a:cxn ang="0">
                    <a:pos x="T6" y="T7"/>
                  </a:cxn>
                  <a:cxn ang="0">
                    <a:pos x="T8" y="T9"/>
                  </a:cxn>
                </a:cxnLst>
                <a:rect l="0" t="0" r="r" b="b"/>
                <a:pathLst>
                  <a:path w="10" h="80">
                    <a:moveTo>
                      <a:pt x="0" y="80"/>
                    </a:moveTo>
                    <a:lnTo>
                      <a:pt x="10" y="70"/>
                    </a:lnTo>
                    <a:lnTo>
                      <a:pt x="10" y="0"/>
                    </a:lnTo>
                    <a:lnTo>
                      <a:pt x="0" y="10"/>
                    </a:lnTo>
                    <a:lnTo>
                      <a:pt x="0" y="8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01" name="Freeform 441">
                <a:extLst>
                  <a:ext uri="{FF2B5EF4-FFF2-40B4-BE49-F238E27FC236}">
                    <a16:creationId xmlns:a16="http://schemas.microsoft.com/office/drawing/2014/main" id="{9E7C5F46-36A8-0E7E-4191-930B6D4CCB0F}"/>
                  </a:ext>
                </a:extLst>
              </p:cNvPr>
              <p:cNvSpPr>
                <a:spLocks/>
              </p:cNvSpPr>
              <p:nvPr/>
            </p:nvSpPr>
            <p:spPr bwMode="auto">
              <a:xfrm>
                <a:off x="13869" y="2818"/>
                <a:ext cx="10" cy="75"/>
              </a:xfrm>
              <a:custGeom>
                <a:avLst/>
                <a:gdLst>
                  <a:gd name="T0" fmla="*/ 0 w 10"/>
                  <a:gd name="T1" fmla="*/ 75 h 75"/>
                  <a:gd name="T2" fmla="*/ 10 w 10"/>
                  <a:gd name="T3" fmla="*/ 65 h 75"/>
                  <a:gd name="T4" fmla="*/ 10 w 10"/>
                  <a:gd name="T5" fmla="*/ 0 h 75"/>
                  <a:gd name="T6" fmla="*/ 0 w 10"/>
                  <a:gd name="T7" fmla="*/ 5 h 75"/>
                  <a:gd name="T8" fmla="*/ 0 w 10"/>
                  <a:gd name="T9" fmla="*/ 75 h 75"/>
                </a:gdLst>
                <a:ahLst/>
                <a:cxnLst>
                  <a:cxn ang="0">
                    <a:pos x="T0" y="T1"/>
                  </a:cxn>
                  <a:cxn ang="0">
                    <a:pos x="T2" y="T3"/>
                  </a:cxn>
                  <a:cxn ang="0">
                    <a:pos x="T4" y="T5"/>
                  </a:cxn>
                  <a:cxn ang="0">
                    <a:pos x="T6" y="T7"/>
                  </a:cxn>
                  <a:cxn ang="0">
                    <a:pos x="T8" y="T9"/>
                  </a:cxn>
                </a:cxnLst>
                <a:rect l="0" t="0" r="r" b="b"/>
                <a:pathLst>
                  <a:path w="10" h="75">
                    <a:moveTo>
                      <a:pt x="0" y="75"/>
                    </a:moveTo>
                    <a:lnTo>
                      <a:pt x="10" y="65"/>
                    </a:lnTo>
                    <a:lnTo>
                      <a:pt x="10" y="0"/>
                    </a:lnTo>
                    <a:lnTo>
                      <a:pt x="0" y="5"/>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02" name="Freeform 442">
                <a:extLst>
                  <a:ext uri="{FF2B5EF4-FFF2-40B4-BE49-F238E27FC236}">
                    <a16:creationId xmlns:a16="http://schemas.microsoft.com/office/drawing/2014/main" id="{D0E482AF-4BDB-6A92-03EE-0379566A6F3E}"/>
                  </a:ext>
                </a:extLst>
              </p:cNvPr>
              <p:cNvSpPr>
                <a:spLocks/>
              </p:cNvSpPr>
              <p:nvPr/>
            </p:nvSpPr>
            <p:spPr bwMode="auto">
              <a:xfrm>
                <a:off x="13849" y="2828"/>
                <a:ext cx="10" cy="76"/>
              </a:xfrm>
              <a:custGeom>
                <a:avLst/>
                <a:gdLst>
                  <a:gd name="T0" fmla="*/ 0 w 10"/>
                  <a:gd name="T1" fmla="*/ 76 h 76"/>
                  <a:gd name="T2" fmla="*/ 10 w 10"/>
                  <a:gd name="T3" fmla="*/ 65 h 76"/>
                  <a:gd name="T4" fmla="*/ 10 w 10"/>
                  <a:gd name="T5" fmla="*/ 0 h 76"/>
                  <a:gd name="T6" fmla="*/ 0 w 10"/>
                  <a:gd name="T7" fmla="*/ 5 h 76"/>
                  <a:gd name="T8" fmla="*/ 0 w 10"/>
                  <a:gd name="T9" fmla="*/ 76 h 76"/>
                </a:gdLst>
                <a:ahLst/>
                <a:cxnLst>
                  <a:cxn ang="0">
                    <a:pos x="T0" y="T1"/>
                  </a:cxn>
                  <a:cxn ang="0">
                    <a:pos x="T2" y="T3"/>
                  </a:cxn>
                  <a:cxn ang="0">
                    <a:pos x="T4" y="T5"/>
                  </a:cxn>
                  <a:cxn ang="0">
                    <a:pos x="T6" y="T7"/>
                  </a:cxn>
                  <a:cxn ang="0">
                    <a:pos x="T8" y="T9"/>
                  </a:cxn>
                </a:cxnLst>
                <a:rect l="0" t="0" r="r" b="b"/>
                <a:pathLst>
                  <a:path w="10" h="76">
                    <a:moveTo>
                      <a:pt x="0" y="76"/>
                    </a:moveTo>
                    <a:lnTo>
                      <a:pt x="10" y="65"/>
                    </a:lnTo>
                    <a:lnTo>
                      <a:pt x="10" y="0"/>
                    </a:lnTo>
                    <a:lnTo>
                      <a:pt x="0" y="5"/>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03" name="Freeform 443">
                <a:extLst>
                  <a:ext uri="{FF2B5EF4-FFF2-40B4-BE49-F238E27FC236}">
                    <a16:creationId xmlns:a16="http://schemas.microsoft.com/office/drawing/2014/main" id="{9FAA3813-C63D-C775-B9C3-ABDF588A8FC6}"/>
                  </a:ext>
                </a:extLst>
              </p:cNvPr>
              <p:cNvSpPr>
                <a:spLocks/>
              </p:cNvSpPr>
              <p:nvPr/>
            </p:nvSpPr>
            <p:spPr bwMode="auto">
              <a:xfrm>
                <a:off x="13904" y="2758"/>
                <a:ext cx="31" cy="30"/>
              </a:xfrm>
              <a:custGeom>
                <a:avLst/>
                <a:gdLst>
                  <a:gd name="T0" fmla="*/ 0 w 31"/>
                  <a:gd name="T1" fmla="*/ 30 h 30"/>
                  <a:gd name="T2" fmla="*/ 31 w 31"/>
                  <a:gd name="T3" fmla="*/ 15 h 30"/>
                  <a:gd name="T4" fmla="*/ 31 w 31"/>
                  <a:gd name="T5" fmla="*/ 0 h 30"/>
                  <a:gd name="T6" fmla="*/ 0 w 31"/>
                  <a:gd name="T7" fmla="*/ 20 h 30"/>
                  <a:gd name="T8" fmla="*/ 0 w 31"/>
                  <a:gd name="T9" fmla="*/ 30 h 30"/>
                </a:gdLst>
                <a:ahLst/>
                <a:cxnLst>
                  <a:cxn ang="0">
                    <a:pos x="T0" y="T1"/>
                  </a:cxn>
                  <a:cxn ang="0">
                    <a:pos x="T2" y="T3"/>
                  </a:cxn>
                  <a:cxn ang="0">
                    <a:pos x="T4" y="T5"/>
                  </a:cxn>
                  <a:cxn ang="0">
                    <a:pos x="T6" y="T7"/>
                  </a:cxn>
                  <a:cxn ang="0">
                    <a:pos x="T8" y="T9"/>
                  </a:cxn>
                </a:cxnLst>
                <a:rect l="0" t="0" r="r" b="b"/>
                <a:pathLst>
                  <a:path w="31" h="30">
                    <a:moveTo>
                      <a:pt x="0" y="30"/>
                    </a:moveTo>
                    <a:lnTo>
                      <a:pt x="31" y="15"/>
                    </a:lnTo>
                    <a:lnTo>
                      <a:pt x="31" y="0"/>
                    </a:lnTo>
                    <a:lnTo>
                      <a:pt x="0" y="20"/>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04" name="Freeform 444">
                <a:extLst>
                  <a:ext uri="{FF2B5EF4-FFF2-40B4-BE49-F238E27FC236}">
                    <a16:creationId xmlns:a16="http://schemas.microsoft.com/office/drawing/2014/main" id="{598C03B5-BE48-C774-5F82-A78DB72E557F}"/>
                  </a:ext>
                </a:extLst>
              </p:cNvPr>
              <p:cNvSpPr>
                <a:spLocks/>
              </p:cNvSpPr>
              <p:nvPr/>
            </p:nvSpPr>
            <p:spPr bwMode="auto">
              <a:xfrm>
                <a:off x="13884" y="2778"/>
                <a:ext cx="10" cy="20"/>
              </a:xfrm>
              <a:custGeom>
                <a:avLst/>
                <a:gdLst>
                  <a:gd name="T0" fmla="*/ 0 w 10"/>
                  <a:gd name="T1" fmla="*/ 20 h 20"/>
                  <a:gd name="T2" fmla="*/ 10 w 10"/>
                  <a:gd name="T3" fmla="*/ 15 h 20"/>
                  <a:gd name="T4" fmla="*/ 10 w 10"/>
                  <a:gd name="T5" fmla="*/ 0 h 20"/>
                  <a:gd name="T6" fmla="*/ 0 w 10"/>
                  <a:gd name="T7" fmla="*/ 10 h 20"/>
                  <a:gd name="T8" fmla="*/ 0 w 10"/>
                  <a:gd name="T9" fmla="*/ 20 h 20"/>
                </a:gdLst>
                <a:ahLst/>
                <a:cxnLst>
                  <a:cxn ang="0">
                    <a:pos x="T0" y="T1"/>
                  </a:cxn>
                  <a:cxn ang="0">
                    <a:pos x="T2" y="T3"/>
                  </a:cxn>
                  <a:cxn ang="0">
                    <a:pos x="T4" y="T5"/>
                  </a:cxn>
                  <a:cxn ang="0">
                    <a:pos x="T6" y="T7"/>
                  </a:cxn>
                  <a:cxn ang="0">
                    <a:pos x="T8" y="T9"/>
                  </a:cxn>
                </a:cxnLst>
                <a:rect l="0" t="0" r="r" b="b"/>
                <a:pathLst>
                  <a:path w="10" h="20">
                    <a:moveTo>
                      <a:pt x="0" y="20"/>
                    </a:moveTo>
                    <a:lnTo>
                      <a:pt x="10" y="15"/>
                    </a:lnTo>
                    <a:lnTo>
                      <a:pt x="10" y="0"/>
                    </a:lnTo>
                    <a:lnTo>
                      <a:pt x="0" y="10"/>
                    </a:lnTo>
                    <a:lnTo>
                      <a:pt x="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05" name="Freeform 445">
                <a:extLst>
                  <a:ext uri="{FF2B5EF4-FFF2-40B4-BE49-F238E27FC236}">
                    <a16:creationId xmlns:a16="http://schemas.microsoft.com/office/drawing/2014/main" id="{7DB9307C-F37C-AF9C-8636-90D4C5A379F5}"/>
                  </a:ext>
                </a:extLst>
              </p:cNvPr>
              <p:cNvSpPr>
                <a:spLocks/>
              </p:cNvSpPr>
              <p:nvPr/>
            </p:nvSpPr>
            <p:spPr bwMode="auto">
              <a:xfrm>
                <a:off x="13869" y="2788"/>
                <a:ext cx="10" cy="20"/>
              </a:xfrm>
              <a:custGeom>
                <a:avLst/>
                <a:gdLst>
                  <a:gd name="T0" fmla="*/ 0 w 10"/>
                  <a:gd name="T1" fmla="*/ 20 h 20"/>
                  <a:gd name="T2" fmla="*/ 10 w 10"/>
                  <a:gd name="T3" fmla="*/ 15 h 20"/>
                  <a:gd name="T4" fmla="*/ 10 w 10"/>
                  <a:gd name="T5" fmla="*/ 0 h 20"/>
                  <a:gd name="T6" fmla="*/ 0 w 10"/>
                  <a:gd name="T7" fmla="*/ 10 h 20"/>
                  <a:gd name="T8" fmla="*/ 0 w 10"/>
                  <a:gd name="T9" fmla="*/ 20 h 20"/>
                </a:gdLst>
                <a:ahLst/>
                <a:cxnLst>
                  <a:cxn ang="0">
                    <a:pos x="T0" y="T1"/>
                  </a:cxn>
                  <a:cxn ang="0">
                    <a:pos x="T2" y="T3"/>
                  </a:cxn>
                  <a:cxn ang="0">
                    <a:pos x="T4" y="T5"/>
                  </a:cxn>
                  <a:cxn ang="0">
                    <a:pos x="T6" y="T7"/>
                  </a:cxn>
                  <a:cxn ang="0">
                    <a:pos x="T8" y="T9"/>
                  </a:cxn>
                </a:cxnLst>
                <a:rect l="0" t="0" r="r" b="b"/>
                <a:pathLst>
                  <a:path w="10" h="20">
                    <a:moveTo>
                      <a:pt x="0" y="20"/>
                    </a:moveTo>
                    <a:lnTo>
                      <a:pt x="10" y="15"/>
                    </a:lnTo>
                    <a:lnTo>
                      <a:pt x="10" y="0"/>
                    </a:lnTo>
                    <a:lnTo>
                      <a:pt x="0" y="10"/>
                    </a:lnTo>
                    <a:lnTo>
                      <a:pt x="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06" name="Freeform 446">
                <a:extLst>
                  <a:ext uri="{FF2B5EF4-FFF2-40B4-BE49-F238E27FC236}">
                    <a16:creationId xmlns:a16="http://schemas.microsoft.com/office/drawing/2014/main" id="{05B02756-E928-A7B6-2EDF-722BA4A8E865}"/>
                  </a:ext>
                </a:extLst>
              </p:cNvPr>
              <p:cNvSpPr>
                <a:spLocks/>
              </p:cNvSpPr>
              <p:nvPr/>
            </p:nvSpPr>
            <p:spPr bwMode="auto">
              <a:xfrm>
                <a:off x="13849" y="2803"/>
                <a:ext cx="10" cy="15"/>
              </a:xfrm>
              <a:custGeom>
                <a:avLst/>
                <a:gdLst>
                  <a:gd name="T0" fmla="*/ 0 w 10"/>
                  <a:gd name="T1" fmla="*/ 15 h 15"/>
                  <a:gd name="T2" fmla="*/ 10 w 10"/>
                  <a:gd name="T3" fmla="*/ 10 h 15"/>
                  <a:gd name="T4" fmla="*/ 10 w 10"/>
                  <a:gd name="T5" fmla="*/ 0 h 15"/>
                  <a:gd name="T6" fmla="*/ 0 w 10"/>
                  <a:gd name="T7" fmla="*/ 5 h 15"/>
                  <a:gd name="T8" fmla="*/ 0 w 10"/>
                  <a:gd name="T9" fmla="*/ 15 h 15"/>
                </a:gdLst>
                <a:ahLst/>
                <a:cxnLst>
                  <a:cxn ang="0">
                    <a:pos x="T0" y="T1"/>
                  </a:cxn>
                  <a:cxn ang="0">
                    <a:pos x="T2" y="T3"/>
                  </a:cxn>
                  <a:cxn ang="0">
                    <a:pos x="T4" y="T5"/>
                  </a:cxn>
                  <a:cxn ang="0">
                    <a:pos x="T6" y="T7"/>
                  </a:cxn>
                  <a:cxn ang="0">
                    <a:pos x="T8" y="T9"/>
                  </a:cxn>
                </a:cxnLst>
                <a:rect l="0" t="0" r="r" b="b"/>
                <a:pathLst>
                  <a:path w="10" h="15">
                    <a:moveTo>
                      <a:pt x="0" y="15"/>
                    </a:moveTo>
                    <a:lnTo>
                      <a:pt x="10" y="10"/>
                    </a:lnTo>
                    <a:lnTo>
                      <a:pt x="10" y="0"/>
                    </a:lnTo>
                    <a:lnTo>
                      <a:pt x="0" y="5"/>
                    </a:lnTo>
                    <a:lnTo>
                      <a:pt x="0" y="15"/>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07" name="Freeform 447">
                <a:extLst>
                  <a:ext uri="{FF2B5EF4-FFF2-40B4-BE49-F238E27FC236}">
                    <a16:creationId xmlns:a16="http://schemas.microsoft.com/office/drawing/2014/main" id="{7C949799-D912-CDC1-77FC-9A40F95D58BF}"/>
                  </a:ext>
                </a:extLst>
              </p:cNvPr>
              <p:cNvSpPr>
                <a:spLocks/>
              </p:cNvSpPr>
              <p:nvPr/>
            </p:nvSpPr>
            <p:spPr bwMode="auto">
              <a:xfrm>
                <a:off x="13849" y="2572"/>
                <a:ext cx="86" cy="221"/>
              </a:xfrm>
              <a:custGeom>
                <a:avLst/>
                <a:gdLst>
                  <a:gd name="T0" fmla="*/ 1 w 17"/>
                  <a:gd name="T1" fmla="*/ 9 h 44"/>
                  <a:gd name="T2" fmla="*/ 15 w 17"/>
                  <a:gd name="T3" fmla="*/ 1 h 44"/>
                  <a:gd name="T4" fmla="*/ 17 w 17"/>
                  <a:gd name="T5" fmla="*/ 1 h 44"/>
                  <a:gd name="T6" fmla="*/ 17 w 17"/>
                  <a:gd name="T7" fmla="*/ 33 h 44"/>
                  <a:gd name="T8" fmla="*/ 15 w 17"/>
                  <a:gd name="T9" fmla="*/ 35 h 44"/>
                  <a:gd name="T10" fmla="*/ 1 w 17"/>
                  <a:gd name="T11" fmla="*/ 43 h 44"/>
                  <a:gd name="T12" fmla="*/ 0 w 17"/>
                  <a:gd name="T13" fmla="*/ 43 h 44"/>
                  <a:gd name="T14" fmla="*/ 0 w 17"/>
                  <a:gd name="T15" fmla="*/ 11 h 44"/>
                  <a:gd name="T16" fmla="*/ 1 w 17"/>
                  <a:gd name="T17" fmla="*/ 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44">
                    <a:moveTo>
                      <a:pt x="1" y="9"/>
                    </a:moveTo>
                    <a:cubicBezTo>
                      <a:pt x="15" y="1"/>
                      <a:pt x="15" y="1"/>
                      <a:pt x="15" y="1"/>
                    </a:cubicBezTo>
                    <a:cubicBezTo>
                      <a:pt x="16" y="0"/>
                      <a:pt x="17" y="1"/>
                      <a:pt x="17" y="1"/>
                    </a:cubicBezTo>
                    <a:cubicBezTo>
                      <a:pt x="17" y="33"/>
                      <a:pt x="17" y="33"/>
                      <a:pt x="17" y="33"/>
                    </a:cubicBezTo>
                    <a:cubicBezTo>
                      <a:pt x="17" y="34"/>
                      <a:pt x="16" y="35"/>
                      <a:pt x="15" y="35"/>
                    </a:cubicBezTo>
                    <a:cubicBezTo>
                      <a:pt x="1" y="43"/>
                      <a:pt x="1" y="43"/>
                      <a:pt x="1" y="43"/>
                    </a:cubicBezTo>
                    <a:cubicBezTo>
                      <a:pt x="0" y="44"/>
                      <a:pt x="0" y="43"/>
                      <a:pt x="0" y="43"/>
                    </a:cubicBezTo>
                    <a:cubicBezTo>
                      <a:pt x="0" y="11"/>
                      <a:pt x="0" y="11"/>
                      <a:pt x="0" y="11"/>
                    </a:cubicBezTo>
                    <a:cubicBezTo>
                      <a:pt x="0" y="10"/>
                      <a:pt x="0" y="9"/>
                      <a:pt x="1"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08" name="Freeform 448">
                <a:extLst>
                  <a:ext uri="{FF2B5EF4-FFF2-40B4-BE49-F238E27FC236}">
                    <a16:creationId xmlns:a16="http://schemas.microsoft.com/office/drawing/2014/main" id="{CB0E0D8F-DEFC-2C99-39A4-5EE2545BEBA6}"/>
                  </a:ext>
                </a:extLst>
              </p:cNvPr>
              <p:cNvSpPr>
                <a:spLocks/>
              </p:cNvSpPr>
              <p:nvPr/>
            </p:nvSpPr>
            <p:spPr bwMode="auto">
              <a:xfrm>
                <a:off x="13879" y="2904"/>
                <a:ext cx="25" cy="35"/>
              </a:xfrm>
              <a:custGeom>
                <a:avLst/>
                <a:gdLst>
                  <a:gd name="T0" fmla="*/ 0 w 5"/>
                  <a:gd name="T1" fmla="*/ 5 h 7"/>
                  <a:gd name="T2" fmla="*/ 2 w 5"/>
                  <a:gd name="T3" fmla="*/ 6 h 7"/>
                  <a:gd name="T4" fmla="*/ 5 w 5"/>
                  <a:gd name="T5" fmla="*/ 2 h 7"/>
                  <a:gd name="T6" fmla="*/ 2 w 5"/>
                  <a:gd name="T7" fmla="*/ 0 h 7"/>
                  <a:gd name="T8" fmla="*/ 0 w 5"/>
                  <a:gd name="T9" fmla="*/ 5 h 7"/>
                </a:gdLst>
                <a:ahLst/>
                <a:cxnLst>
                  <a:cxn ang="0">
                    <a:pos x="T0" y="T1"/>
                  </a:cxn>
                  <a:cxn ang="0">
                    <a:pos x="T2" y="T3"/>
                  </a:cxn>
                  <a:cxn ang="0">
                    <a:pos x="T4" y="T5"/>
                  </a:cxn>
                  <a:cxn ang="0">
                    <a:pos x="T6" y="T7"/>
                  </a:cxn>
                  <a:cxn ang="0">
                    <a:pos x="T8" y="T9"/>
                  </a:cxn>
                </a:cxnLst>
                <a:rect l="0" t="0" r="r" b="b"/>
                <a:pathLst>
                  <a:path w="5" h="7">
                    <a:moveTo>
                      <a:pt x="0" y="5"/>
                    </a:moveTo>
                    <a:cubicBezTo>
                      <a:pt x="0" y="6"/>
                      <a:pt x="1" y="7"/>
                      <a:pt x="2" y="6"/>
                    </a:cubicBezTo>
                    <a:cubicBezTo>
                      <a:pt x="4" y="5"/>
                      <a:pt x="5" y="3"/>
                      <a:pt x="5" y="2"/>
                    </a:cubicBezTo>
                    <a:cubicBezTo>
                      <a:pt x="5" y="0"/>
                      <a:pt x="4" y="0"/>
                      <a:pt x="2" y="0"/>
                    </a:cubicBezTo>
                    <a:cubicBezTo>
                      <a:pt x="1" y="1"/>
                      <a:pt x="0" y="3"/>
                      <a:pt x="0" y="5"/>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09" name="Freeform 449">
                <a:extLst>
                  <a:ext uri="{FF2B5EF4-FFF2-40B4-BE49-F238E27FC236}">
                    <a16:creationId xmlns:a16="http://schemas.microsoft.com/office/drawing/2014/main" id="{03404102-5BC5-E549-0F00-180F2D04627C}"/>
                  </a:ext>
                </a:extLst>
              </p:cNvPr>
              <p:cNvSpPr>
                <a:spLocks/>
              </p:cNvSpPr>
              <p:nvPr/>
            </p:nvSpPr>
            <p:spPr bwMode="auto">
              <a:xfrm>
                <a:off x="13904" y="2547"/>
                <a:ext cx="41" cy="30"/>
              </a:xfrm>
              <a:custGeom>
                <a:avLst/>
                <a:gdLst>
                  <a:gd name="T0" fmla="*/ 0 w 41"/>
                  <a:gd name="T1" fmla="*/ 20 h 30"/>
                  <a:gd name="T2" fmla="*/ 41 w 41"/>
                  <a:gd name="T3" fmla="*/ 0 h 30"/>
                  <a:gd name="T4" fmla="*/ 41 w 41"/>
                  <a:gd name="T5" fmla="*/ 10 h 30"/>
                  <a:gd name="T6" fmla="*/ 0 w 41"/>
                  <a:gd name="T7" fmla="*/ 30 h 30"/>
                  <a:gd name="T8" fmla="*/ 0 w 41"/>
                  <a:gd name="T9" fmla="*/ 20 h 30"/>
                </a:gdLst>
                <a:ahLst/>
                <a:cxnLst>
                  <a:cxn ang="0">
                    <a:pos x="T0" y="T1"/>
                  </a:cxn>
                  <a:cxn ang="0">
                    <a:pos x="T2" y="T3"/>
                  </a:cxn>
                  <a:cxn ang="0">
                    <a:pos x="T4" y="T5"/>
                  </a:cxn>
                  <a:cxn ang="0">
                    <a:pos x="T6" y="T7"/>
                  </a:cxn>
                  <a:cxn ang="0">
                    <a:pos x="T8" y="T9"/>
                  </a:cxn>
                </a:cxnLst>
                <a:rect l="0" t="0" r="r" b="b"/>
                <a:pathLst>
                  <a:path w="41" h="30">
                    <a:moveTo>
                      <a:pt x="0" y="20"/>
                    </a:moveTo>
                    <a:lnTo>
                      <a:pt x="41" y="0"/>
                    </a:lnTo>
                    <a:lnTo>
                      <a:pt x="41" y="10"/>
                    </a:lnTo>
                    <a:lnTo>
                      <a:pt x="0" y="30"/>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10" name="Freeform 450">
                <a:extLst>
                  <a:ext uri="{FF2B5EF4-FFF2-40B4-BE49-F238E27FC236}">
                    <a16:creationId xmlns:a16="http://schemas.microsoft.com/office/drawing/2014/main" id="{0E3FEF17-34D9-AB01-B333-F5624C639D95}"/>
                  </a:ext>
                </a:extLst>
              </p:cNvPr>
              <p:cNvSpPr>
                <a:spLocks/>
              </p:cNvSpPr>
              <p:nvPr/>
            </p:nvSpPr>
            <p:spPr bwMode="auto">
              <a:xfrm>
                <a:off x="13839" y="2587"/>
                <a:ext cx="35" cy="30"/>
              </a:xfrm>
              <a:custGeom>
                <a:avLst/>
                <a:gdLst>
                  <a:gd name="T0" fmla="*/ 0 w 35"/>
                  <a:gd name="T1" fmla="*/ 20 h 30"/>
                  <a:gd name="T2" fmla="*/ 35 w 35"/>
                  <a:gd name="T3" fmla="*/ 0 h 30"/>
                  <a:gd name="T4" fmla="*/ 35 w 35"/>
                  <a:gd name="T5" fmla="*/ 5 h 30"/>
                  <a:gd name="T6" fmla="*/ 0 w 35"/>
                  <a:gd name="T7" fmla="*/ 30 h 30"/>
                  <a:gd name="T8" fmla="*/ 0 w 35"/>
                  <a:gd name="T9" fmla="*/ 20 h 30"/>
                </a:gdLst>
                <a:ahLst/>
                <a:cxnLst>
                  <a:cxn ang="0">
                    <a:pos x="T0" y="T1"/>
                  </a:cxn>
                  <a:cxn ang="0">
                    <a:pos x="T2" y="T3"/>
                  </a:cxn>
                  <a:cxn ang="0">
                    <a:pos x="T4" y="T5"/>
                  </a:cxn>
                  <a:cxn ang="0">
                    <a:pos x="T6" y="T7"/>
                  </a:cxn>
                  <a:cxn ang="0">
                    <a:pos x="T8" y="T9"/>
                  </a:cxn>
                </a:cxnLst>
                <a:rect l="0" t="0" r="r" b="b"/>
                <a:pathLst>
                  <a:path w="35" h="30">
                    <a:moveTo>
                      <a:pt x="0" y="20"/>
                    </a:moveTo>
                    <a:lnTo>
                      <a:pt x="35" y="0"/>
                    </a:lnTo>
                    <a:lnTo>
                      <a:pt x="35" y="5"/>
                    </a:lnTo>
                    <a:lnTo>
                      <a:pt x="0" y="30"/>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11" name="Freeform 451">
                <a:extLst>
                  <a:ext uri="{FF2B5EF4-FFF2-40B4-BE49-F238E27FC236}">
                    <a16:creationId xmlns:a16="http://schemas.microsoft.com/office/drawing/2014/main" id="{39D5CD5C-F86D-7DD4-AE28-98F28B8541D4}"/>
                  </a:ext>
                </a:extLst>
              </p:cNvPr>
              <p:cNvSpPr>
                <a:spLocks/>
              </p:cNvSpPr>
              <p:nvPr/>
            </p:nvSpPr>
            <p:spPr bwMode="auto">
              <a:xfrm>
                <a:off x="13758" y="2632"/>
                <a:ext cx="36" cy="30"/>
              </a:xfrm>
              <a:custGeom>
                <a:avLst/>
                <a:gdLst>
                  <a:gd name="T0" fmla="*/ 0 w 36"/>
                  <a:gd name="T1" fmla="*/ 20 h 30"/>
                  <a:gd name="T2" fmla="*/ 36 w 36"/>
                  <a:gd name="T3" fmla="*/ 0 h 30"/>
                  <a:gd name="T4" fmla="*/ 36 w 36"/>
                  <a:gd name="T5" fmla="*/ 10 h 30"/>
                  <a:gd name="T6" fmla="*/ 0 w 36"/>
                  <a:gd name="T7" fmla="*/ 30 h 30"/>
                  <a:gd name="T8" fmla="*/ 0 w 36"/>
                  <a:gd name="T9" fmla="*/ 20 h 30"/>
                </a:gdLst>
                <a:ahLst/>
                <a:cxnLst>
                  <a:cxn ang="0">
                    <a:pos x="T0" y="T1"/>
                  </a:cxn>
                  <a:cxn ang="0">
                    <a:pos x="T2" y="T3"/>
                  </a:cxn>
                  <a:cxn ang="0">
                    <a:pos x="T4" y="T5"/>
                  </a:cxn>
                  <a:cxn ang="0">
                    <a:pos x="T6" y="T7"/>
                  </a:cxn>
                  <a:cxn ang="0">
                    <a:pos x="T8" y="T9"/>
                  </a:cxn>
                </a:cxnLst>
                <a:rect l="0" t="0" r="r" b="b"/>
                <a:pathLst>
                  <a:path w="36" h="30">
                    <a:moveTo>
                      <a:pt x="0" y="20"/>
                    </a:moveTo>
                    <a:lnTo>
                      <a:pt x="36" y="0"/>
                    </a:lnTo>
                    <a:lnTo>
                      <a:pt x="36" y="10"/>
                    </a:lnTo>
                    <a:lnTo>
                      <a:pt x="0" y="30"/>
                    </a:lnTo>
                    <a:lnTo>
                      <a:pt x="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12" name="Freeform 452">
                <a:extLst>
                  <a:ext uri="{FF2B5EF4-FFF2-40B4-BE49-F238E27FC236}">
                    <a16:creationId xmlns:a16="http://schemas.microsoft.com/office/drawing/2014/main" id="{6EF3D254-05D9-C450-51CB-271CFBA02937}"/>
                  </a:ext>
                </a:extLst>
              </p:cNvPr>
              <p:cNvSpPr>
                <a:spLocks/>
              </p:cNvSpPr>
              <p:nvPr/>
            </p:nvSpPr>
            <p:spPr bwMode="auto">
              <a:xfrm>
                <a:off x="13723" y="2622"/>
                <a:ext cx="106" cy="453"/>
              </a:xfrm>
              <a:custGeom>
                <a:avLst/>
                <a:gdLst>
                  <a:gd name="T0" fmla="*/ 0 w 106"/>
                  <a:gd name="T1" fmla="*/ 453 h 453"/>
                  <a:gd name="T2" fmla="*/ 106 w 106"/>
                  <a:gd name="T3" fmla="*/ 392 h 453"/>
                  <a:gd name="T4" fmla="*/ 106 w 106"/>
                  <a:gd name="T5" fmla="*/ 0 h 453"/>
                  <a:gd name="T6" fmla="*/ 0 w 106"/>
                  <a:gd name="T7" fmla="*/ 60 h 453"/>
                  <a:gd name="T8" fmla="*/ 0 w 106"/>
                  <a:gd name="T9" fmla="*/ 453 h 453"/>
                </a:gdLst>
                <a:ahLst/>
                <a:cxnLst>
                  <a:cxn ang="0">
                    <a:pos x="T0" y="T1"/>
                  </a:cxn>
                  <a:cxn ang="0">
                    <a:pos x="T2" y="T3"/>
                  </a:cxn>
                  <a:cxn ang="0">
                    <a:pos x="T4" y="T5"/>
                  </a:cxn>
                  <a:cxn ang="0">
                    <a:pos x="T6" y="T7"/>
                  </a:cxn>
                  <a:cxn ang="0">
                    <a:pos x="T8" y="T9"/>
                  </a:cxn>
                </a:cxnLst>
                <a:rect l="0" t="0" r="r" b="b"/>
                <a:pathLst>
                  <a:path w="106" h="453">
                    <a:moveTo>
                      <a:pt x="0" y="453"/>
                    </a:moveTo>
                    <a:lnTo>
                      <a:pt x="106" y="392"/>
                    </a:lnTo>
                    <a:lnTo>
                      <a:pt x="106" y="0"/>
                    </a:lnTo>
                    <a:lnTo>
                      <a:pt x="0" y="60"/>
                    </a:lnTo>
                    <a:lnTo>
                      <a:pt x="0" y="453"/>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13" name="Freeform 453">
                <a:extLst>
                  <a:ext uri="{FF2B5EF4-FFF2-40B4-BE49-F238E27FC236}">
                    <a16:creationId xmlns:a16="http://schemas.microsoft.com/office/drawing/2014/main" id="{FDD71CC2-2B3D-6E4A-9407-1D791CBA942D}"/>
                  </a:ext>
                </a:extLst>
              </p:cNvPr>
              <p:cNvSpPr>
                <a:spLocks/>
              </p:cNvSpPr>
              <p:nvPr/>
            </p:nvSpPr>
            <p:spPr bwMode="auto">
              <a:xfrm>
                <a:off x="13748" y="2949"/>
                <a:ext cx="51" cy="75"/>
              </a:xfrm>
              <a:custGeom>
                <a:avLst/>
                <a:gdLst>
                  <a:gd name="T0" fmla="*/ 0 w 10"/>
                  <a:gd name="T1" fmla="*/ 10 h 15"/>
                  <a:gd name="T2" fmla="*/ 5 w 10"/>
                  <a:gd name="T3" fmla="*/ 13 h 15"/>
                  <a:gd name="T4" fmla="*/ 10 w 10"/>
                  <a:gd name="T5" fmla="*/ 5 h 15"/>
                  <a:gd name="T6" fmla="*/ 5 w 10"/>
                  <a:gd name="T7" fmla="*/ 2 h 15"/>
                  <a:gd name="T8" fmla="*/ 0 w 10"/>
                  <a:gd name="T9" fmla="*/ 10 h 15"/>
                </a:gdLst>
                <a:ahLst/>
                <a:cxnLst>
                  <a:cxn ang="0">
                    <a:pos x="T0" y="T1"/>
                  </a:cxn>
                  <a:cxn ang="0">
                    <a:pos x="T2" y="T3"/>
                  </a:cxn>
                  <a:cxn ang="0">
                    <a:pos x="T4" y="T5"/>
                  </a:cxn>
                  <a:cxn ang="0">
                    <a:pos x="T6" y="T7"/>
                  </a:cxn>
                  <a:cxn ang="0">
                    <a:pos x="T8" y="T9"/>
                  </a:cxn>
                </a:cxnLst>
                <a:rect l="0" t="0" r="r" b="b"/>
                <a:pathLst>
                  <a:path w="10" h="15">
                    <a:moveTo>
                      <a:pt x="0" y="10"/>
                    </a:moveTo>
                    <a:cubicBezTo>
                      <a:pt x="0" y="14"/>
                      <a:pt x="3" y="15"/>
                      <a:pt x="5" y="13"/>
                    </a:cubicBezTo>
                    <a:cubicBezTo>
                      <a:pt x="8" y="12"/>
                      <a:pt x="10" y="8"/>
                      <a:pt x="10" y="5"/>
                    </a:cubicBezTo>
                    <a:cubicBezTo>
                      <a:pt x="10" y="2"/>
                      <a:pt x="8" y="0"/>
                      <a:pt x="5" y="2"/>
                    </a:cubicBezTo>
                    <a:cubicBezTo>
                      <a:pt x="3" y="4"/>
                      <a:pt x="0" y="7"/>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14" name="Freeform 454">
                <a:extLst>
                  <a:ext uri="{FF2B5EF4-FFF2-40B4-BE49-F238E27FC236}">
                    <a16:creationId xmlns:a16="http://schemas.microsoft.com/office/drawing/2014/main" id="{3E6AD849-1B26-6AC5-749F-D13912C2E016}"/>
                  </a:ext>
                </a:extLst>
              </p:cNvPr>
              <p:cNvSpPr>
                <a:spLocks/>
              </p:cNvSpPr>
              <p:nvPr/>
            </p:nvSpPr>
            <p:spPr bwMode="auto">
              <a:xfrm>
                <a:off x="13804" y="2853"/>
                <a:ext cx="15" cy="76"/>
              </a:xfrm>
              <a:custGeom>
                <a:avLst/>
                <a:gdLst>
                  <a:gd name="T0" fmla="*/ 0 w 15"/>
                  <a:gd name="T1" fmla="*/ 76 h 76"/>
                  <a:gd name="T2" fmla="*/ 15 w 15"/>
                  <a:gd name="T3" fmla="*/ 66 h 76"/>
                  <a:gd name="T4" fmla="*/ 15 w 15"/>
                  <a:gd name="T5" fmla="*/ 0 h 76"/>
                  <a:gd name="T6" fmla="*/ 0 w 15"/>
                  <a:gd name="T7" fmla="*/ 5 h 76"/>
                  <a:gd name="T8" fmla="*/ 0 w 15"/>
                  <a:gd name="T9" fmla="*/ 76 h 76"/>
                </a:gdLst>
                <a:ahLst/>
                <a:cxnLst>
                  <a:cxn ang="0">
                    <a:pos x="T0" y="T1"/>
                  </a:cxn>
                  <a:cxn ang="0">
                    <a:pos x="T2" y="T3"/>
                  </a:cxn>
                  <a:cxn ang="0">
                    <a:pos x="T4" y="T5"/>
                  </a:cxn>
                  <a:cxn ang="0">
                    <a:pos x="T6" y="T7"/>
                  </a:cxn>
                  <a:cxn ang="0">
                    <a:pos x="T8" y="T9"/>
                  </a:cxn>
                </a:cxnLst>
                <a:rect l="0" t="0" r="r" b="b"/>
                <a:pathLst>
                  <a:path w="15" h="76">
                    <a:moveTo>
                      <a:pt x="0" y="76"/>
                    </a:moveTo>
                    <a:lnTo>
                      <a:pt x="15" y="66"/>
                    </a:lnTo>
                    <a:lnTo>
                      <a:pt x="15" y="0"/>
                    </a:lnTo>
                    <a:lnTo>
                      <a:pt x="0" y="5"/>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15" name="Freeform 455">
                <a:extLst>
                  <a:ext uri="{FF2B5EF4-FFF2-40B4-BE49-F238E27FC236}">
                    <a16:creationId xmlns:a16="http://schemas.microsoft.com/office/drawing/2014/main" id="{DCCDB14B-F53A-1ACC-5C41-7DF5E79BAA78}"/>
                  </a:ext>
                </a:extLst>
              </p:cNvPr>
              <p:cNvSpPr>
                <a:spLocks/>
              </p:cNvSpPr>
              <p:nvPr/>
            </p:nvSpPr>
            <p:spPr bwMode="auto">
              <a:xfrm>
                <a:off x="13789" y="2863"/>
                <a:ext cx="10" cy="76"/>
              </a:xfrm>
              <a:custGeom>
                <a:avLst/>
                <a:gdLst>
                  <a:gd name="T0" fmla="*/ 0 w 10"/>
                  <a:gd name="T1" fmla="*/ 76 h 76"/>
                  <a:gd name="T2" fmla="*/ 10 w 10"/>
                  <a:gd name="T3" fmla="*/ 66 h 76"/>
                  <a:gd name="T4" fmla="*/ 10 w 10"/>
                  <a:gd name="T5" fmla="*/ 0 h 76"/>
                  <a:gd name="T6" fmla="*/ 0 w 10"/>
                  <a:gd name="T7" fmla="*/ 5 h 76"/>
                  <a:gd name="T8" fmla="*/ 0 w 10"/>
                  <a:gd name="T9" fmla="*/ 76 h 76"/>
                </a:gdLst>
                <a:ahLst/>
                <a:cxnLst>
                  <a:cxn ang="0">
                    <a:pos x="T0" y="T1"/>
                  </a:cxn>
                  <a:cxn ang="0">
                    <a:pos x="T2" y="T3"/>
                  </a:cxn>
                  <a:cxn ang="0">
                    <a:pos x="T4" y="T5"/>
                  </a:cxn>
                  <a:cxn ang="0">
                    <a:pos x="T6" y="T7"/>
                  </a:cxn>
                  <a:cxn ang="0">
                    <a:pos x="T8" y="T9"/>
                  </a:cxn>
                </a:cxnLst>
                <a:rect l="0" t="0" r="r" b="b"/>
                <a:pathLst>
                  <a:path w="10" h="76">
                    <a:moveTo>
                      <a:pt x="0" y="76"/>
                    </a:moveTo>
                    <a:lnTo>
                      <a:pt x="10" y="66"/>
                    </a:lnTo>
                    <a:lnTo>
                      <a:pt x="10" y="0"/>
                    </a:lnTo>
                    <a:lnTo>
                      <a:pt x="0" y="5"/>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16" name="Freeform 456">
                <a:extLst>
                  <a:ext uri="{FF2B5EF4-FFF2-40B4-BE49-F238E27FC236}">
                    <a16:creationId xmlns:a16="http://schemas.microsoft.com/office/drawing/2014/main" id="{1612E782-A998-3227-694D-578C510A5C0F}"/>
                  </a:ext>
                </a:extLst>
              </p:cNvPr>
              <p:cNvSpPr>
                <a:spLocks/>
              </p:cNvSpPr>
              <p:nvPr/>
            </p:nvSpPr>
            <p:spPr bwMode="auto">
              <a:xfrm>
                <a:off x="13769" y="2873"/>
                <a:ext cx="10" cy="76"/>
              </a:xfrm>
              <a:custGeom>
                <a:avLst/>
                <a:gdLst>
                  <a:gd name="T0" fmla="*/ 0 w 10"/>
                  <a:gd name="T1" fmla="*/ 76 h 76"/>
                  <a:gd name="T2" fmla="*/ 10 w 10"/>
                  <a:gd name="T3" fmla="*/ 71 h 76"/>
                  <a:gd name="T4" fmla="*/ 10 w 10"/>
                  <a:gd name="T5" fmla="*/ 0 h 76"/>
                  <a:gd name="T6" fmla="*/ 0 w 10"/>
                  <a:gd name="T7" fmla="*/ 5 h 76"/>
                  <a:gd name="T8" fmla="*/ 0 w 10"/>
                  <a:gd name="T9" fmla="*/ 76 h 76"/>
                </a:gdLst>
                <a:ahLst/>
                <a:cxnLst>
                  <a:cxn ang="0">
                    <a:pos x="T0" y="T1"/>
                  </a:cxn>
                  <a:cxn ang="0">
                    <a:pos x="T2" y="T3"/>
                  </a:cxn>
                  <a:cxn ang="0">
                    <a:pos x="T4" y="T5"/>
                  </a:cxn>
                  <a:cxn ang="0">
                    <a:pos x="T6" y="T7"/>
                  </a:cxn>
                  <a:cxn ang="0">
                    <a:pos x="T8" y="T9"/>
                  </a:cxn>
                </a:cxnLst>
                <a:rect l="0" t="0" r="r" b="b"/>
                <a:pathLst>
                  <a:path w="10" h="76">
                    <a:moveTo>
                      <a:pt x="0" y="76"/>
                    </a:moveTo>
                    <a:lnTo>
                      <a:pt x="10" y="71"/>
                    </a:lnTo>
                    <a:lnTo>
                      <a:pt x="10" y="0"/>
                    </a:lnTo>
                    <a:lnTo>
                      <a:pt x="0" y="5"/>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17" name="Freeform 457">
                <a:extLst>
                  <a:ext uri="{FF2B5EF4-FFF2-40B4-BE49-F238E27FC236}">
                    <a16:creationId xmlns:a16="http://schemas.microsoft.com/office/drawing/2014/main" id="{7F953660-E652-C06D-52F5-9F9C5E88C5B1}"/>
                  </a:ext>
                </a:extLst>
              </p:cNvPr>
              <p:cNvSpPr>
                <a:spLocks/>
              </p:cNvSpPr>
              <p:nvPr/>
            </p:nvSpPr>
            <p:spPr bwMode="auto">
              <a:xfrm>
                <a:off x="13753" y="2883"/>
                <a:ext cx="11" cy="76"/>
              </a:xfrm>
              <a:custGeom>
                <a:avLst/>
                <a:gdLst>
                  <a:gd name="T0" fmla="*/ 0 w 11"/>
                  <a:gd name="T1" fmla="*/ 76 h 76"/>
                  <a:gd name="T2" fmla="*/ 11 w 11"/>
                  <a:gd name="T3" fmla="*/ 71 h 76"/>
                  <a:gd name="T4" fmla="*/ 11 w 11"/>
                  <a:gd name="T5" fmla="*/ 0 h 76"/>
                  <a:gd name="T6" fmla="*/ 0 w 11"/>
                  <a:gd name="T7" fmla="*/ 5 h 76"/>
                  <a:gd name="T8" fmla="*/ 0 w 11"/>
                  <a:gd name="T9" fmla="*/ 76 h 76"/>
                </a:gdLst>
                <a:ahLst/>
                <a:cxnLst>
                  <a:cxn ang="0">
                    <a:pos x="T0" y="T1"/>
                  </a:cxn>
                  <a:cxn ang="0">
                    <a:pos x="T2" y="T3"/>
                  </a:cxn>
                  <a:cxn ang="0">
                    <a:pos x="T4" y="T5"/>
                  </a:cxn>
                  <a:cxn ang="0">
                    <a:pos x="T6" y="T7"/>
                  </a:cxn>
                  <a:cxn ang="0">
                    <a:pos x="T8" y="T9"/>
                  </a:cxn>
                </a:cxnLst>
                <a:rect l="0" t="0" r="r" b="b"/>
                <a:pathLst>
                  <a:path w="11" h="76">
                    <a:moveTo>
                      <a:pt x="0" y="76"/>
                    </a:moveTo>
                    <a:lnTo>
                      <a:pt x="11" y="71"/>
                    </a:lnTo>
                    <a:lnTo>
                      <a:pt x="11" y="0"/>
                    </a:lnTo>
                    <a:lnTo>
                      <a:pt x="0" y="5"/>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18" name="Freeform 458">
                <a:extLst>
                  <a:ext uri="{FF2B5EF4-FFF2-40B4-BE49-F238E27FC236}">
                    <a16:creationId xmlns:a16="http://schemas.microsoft.com/office/drawing/2014/main" id="{D2C3195F-8511-B8F7-21AE-9E3004626502}"/>
                  </a:ext>
                </a:extLst>
              </p:cNvPr>
              <p:cNvSpPr>
                <a:spLocks/>
              </p:cNvSpPr>
              <p:nvPr/>
            </p:nvSpPr>
            <p:spPr bwMode="auto">
              <a:xfrm>
                <a:off x="13733" y="2893"/>
                <a:ext cx="10" cy="76"/>
              </a:xfrm>
              <a:custGeom>
                <a:avLst/>
                <a:gdLst>
                  <a:gd name="T0" fmla="*/ 0 w 10"/>
                  <a:gd name="T1" fmla="*/ 76 h 76"/>
                  <a:gd name="T2" fmla="*/ 10 w 10"/>
                  <a:gd name="T3" fmla="*/ 71 h 76"/>
                  <a:gd name="T4" fmla="*/ 10 w 10"/>
                  <a:gd name="T5" fmla="*/ 0 h 76"/>
                  <a:gd name="T6" fmla="*/ 0 w 10"/>
                  <a:gd name="T7" fmla="*/ 6 h 76"/>
                  <a:gd name="T8" fmla="*/ 0 w 10"/>
                  <a:gd name="T9" fmla="*/ 76 h 76"/>
                </a:gdLst>
                <a:ahLst/>
                <a:cxnLst>
                  <a:cxn ang="0">
                    <a:pos x="T0" y="T1"/>
                  </a:cxn>
                  <a:cxn ang="0">
                    <a:pos x="T2" y="T3"/>
                  </a:cxn>
                  <a:cxn ang="0">
                    <a:pos x="T4" y="T5"/>
                  </a:cxn>
                  <a:cxn ang="0">
                    <a:pos x="T6" y="T7"/>
                  </a:cxn>
                  <a:cxn ang="0">
                    <a:pos x="T8" y="T9"/>
                  </a:cxn>
                </a:cxnLst>
                <a:rect l="0" t="0" r="r" b="b"/>
                <a:pathLst>
                  <a:path w="10" h="76">
                    <a:moveTo>
                      <a:pt x="0" y="76"/>
                    </a:moveTo>
                    <a:lnTo>
                      <a:pt x="10" y="71"/>
                    </a:lnTo>
                    <a:lnTo>
                      <a:pt x="10" y="0"/>
                    </a:lnTo>
                    <a:lnTo>
                      <a:pt x="0" y="6"/>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19" name="Freeform 459">
                <a:extLst>
                  <a:ext uri="{FF2B5EF4-FFF2-40B4-BE49-F238E27FC236}">
                    <a16:creationId xmlns:a16="http://schemas.microsoft.com/office/drawing/2014/main" id="{8EE8F032-A477-02D4-CDB8-8A468CA354D1}"/>
                  </a:ext>
                </a:extLst>
              </p:cNvPr>
              <p:cNvSpPr>
                <a:spLocks/>
              </p:cNvSpPr>
              <p:nvPr/>
            </p:nvSpPr>
            <p:spPr bwMode="auto">
              <a:xfrm>
                <a:off x="13789" y="2828"/>
                <a:ext cx="30" cy="25"/>
              </a:xfrm>
              <a:custGeom>
                <a:avLst/>
                <a:gdLst>
                  <a:gd name="T0" fmla="*/ 0 w 30"/>
                  <a:gd name="T1" fmla="*/ 25 h 25"/>
                  <a:gd name="T2" fmla="*/ 30 w 30"/>
                  <a:gd name="T3" fmla="*/ 10 h 25"/>
                  <a:gd name="T4" fmla="*/ 30 w 30"/>
                  <a:gd name="T5" fmla="*/ 0 h 25"/>
                  <a:gd name="T6" fmla="*/ 0 w 30"/>
                  <a:gd name="T7" fmla="*/ 15 h 25"/>
                  <a:gd name="T8" fmla="*/ 0 w 30"/>
                  <a:gd name="T9" fmla="*/ 25 h 25"/>
                </a:gdLst>
                <a:ahLst/>
                <a:cxnLst>
                  <a:cxn ang="0">
                    <a:pos x="T0" y="T1"/>
                  </a:cxn>
                  <a:cxn ang="0">
                    <a:pos x="T2" y="T3"/>
                  </a:cxn>
                  <a:cxn ang="0">
                    <a:pos x="T4" y="T5"/>
                  </a:cxn>
                  <a:cxn ang="0">
                    <a:pos x="T6" y="T7"/>
                  </a:cxn>
                  <a:cxn ang="0">
                    <a:pos x="T8" y="T9"/>
                  </a:cxn>
                </a:cxnLst>
                <a:rect l="0" t="0" r="r" b="b"/>
                <a:pathLst>
                  <a:path w="30" h="25">
                    <a:moveTo>
                      <a:pt x="0" y="25"/>
                    </a:moveTo>
                    <a:lnTo>
                      <a:pt x="30" y="10"/>
                    </a:lnTo>
                    <a:lnTo>
                      <a:pt x="30"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20" name="Freeform 460">
                <a:extLst>
                  <a:ext uri="{FF2B5EF4-FFF2-40B4-BE49-F238E27FC236}">
                    <a16:creationId xmlns:a16="http://schemas.microsoft.com/office/drawing/2014/main" id="{9B976ECB-9A54-71FF-78BE-1D706C1130F0}"/>
                  </a:ext>
                </a:extLst>
              </p:cNvPr>
              <p:cNvSpPr>
                <a:spLocks/>
              </p:cNvSpPr>
              <p:nvPr/>
            </p:nvSpPr>
            <p:spPr bwMode="auto">
              <a:xfrm>
                <a:off x="13769" y="2848"/>
                <a:ext cx="10" cy="15"/>
              </a:xfrm>
              <a:custGeom>
                <a:avLst/>
                <a:gdLst>
                  <a:gd name="T0" fmla="*/ 0 w 10"/>
                  <a:gd name="T1" fmla="*/ 15 h 15"/>
                  <a:gd name="T2" fmla="*/ 10 w 10"/>
                  <a:gd name="T3" fmla="*/ 10 h 15"/>
                  <a:gd name="T4" fmla="*/ 10 w 10"/>
                  <a:gd name="T5" fmla="*/ 0 h 15"/>
                  <a:gd name="T6" fmla="*/ 0 w 10"/>
                  <a:gd name="T7" fmla="*/ 5 h 15"/>
                  <a:gd name="T8" fmla="*/ 0 w 10"/>
                  <a:gd name="T9" fmla="*/ 15 h 15"/>
                </a:gdLst>
                <a:ahLst/>
                <a:cxnLst>
                  <a:cxn ang="0">
                    <a:pos x="T0" y="T1"/>
                  </a:cxn>
                  <a:cxn ang="0">
                    <a:pos x="T2" y="T3"/>
                  </a:cxn>
                  <a:cxn ang="0">
                    <a:pos x="T4" y="T5"/>
                  </a:cxn>
                  <a:cxn ang="0">
                    <a:pos x="T6" y="T7"/>
                  </a:cxn>
                  <a:cxn ang="0">
                    <a:pos x="T8" y="T9"/>
                  </a:cxn>
                </a:cxnLst>
                <a:rect l="0" t="0" r="r" b="b"/>
                <a:pathLst>
                  <a:path w="10" h="15">
                    <a:moveTo>
                      <a:pt x="0" y="15"/>
                    </a:moveTo>
                    <a:lnTo>
                      <a:pt x="10" y="10"/>
                    </a:lnTo>
                    <a:lnTo>
                      <a:pt x="10" y="0"/>
                    </a:lnTo>
                    <a:lnTo>
                      <a:pt x="0" y="5"/>
                    </a:lnTo>
                    <a:lnTo>
                      <a:pt x="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21" name="Freeform 461">
                <a:extLst>
                  <a:ext uri="{FF2B5EF4-FFF2-40B4-BE49-F238E27FC236}">
                    <a16:creationId xmlns:a16="http://schemas.microsoft.com/office/drawing/2014/main" id="{83529E85-73CF-29AE-9FF0-5CA032C6B6D8}"/>
                  </a:ext>
                </a:extLst>
              </p:cNvPr>
              <p:cNvSpPr>
                <a:spLocks/>
              </p:cNvSpPr>
              <p:nvPr/>
            </p:nvSpPr>
            <p:spPr bwMode="auto">
              <a:xfrm>
                <a:off x="13753" y="2858"/>
                <a:ext cx="11" cy="20"/>
              </a:xfrm>
              <a:custGeom>
                <a:avLst/>
                <a:gdLst>
                  <a:gd name="T0" fmla="*/ 0 w 11"/>
                  <a:gd name="T1" fmla="*/ 20 h 20"/>
                  <a:gd name="T2" fmla="*/ 11 w 11"/>
                  <a:gd name="T3" fmla="*/ 10 h 20"/>
                  <a:gd name="T4" fmla="*/ 11 w 11"/>
                  <a:gd name="T5" fmla="*/ 0 h 20"/>
                  <a:gd name="T6" fmla="*/ 0 w 11"/>
                  <a:gd name="T7" fmla="*/ 5 h 20"/>
                  <a:gd name="T8" fmla="*/ 0 w 11"/>
                  <a:gd name="T9" fmla="*/ 20 h 20"/>
                </a:gdLst>
                <a:ahLst/>
                <a:cxnLst>
                  <a:cxn ang="0">
                    <a:pos x="T0" y="T1"/>
                  </a:cxn>
                  <a:cxn ang="0">
                    <a:pos x="T2" y="T3"/>
                  </a:cxn>
                  <a:cxn ang="0">
                    <a:pos x="T4" y="T5"/>
                  </a:cxn>
                  <a:cxn ang="0">
                    <a:pos x="T6" y="T7"/>
                  </a:cxn>
                  <a:cxn ang="0">
                    <a:pos x="T8" y="T9"/>
                  </a:cxn>
                </a:cxnLst>
                <a:rect l="0" t="0" r="r" b="b"/>
                <a:pathLst>
                  <a:path w="11" h="20">
                    <a:moveTo>
                      <a:pt x="0" y="20"/>
                    </a:moveTo>
                    <a:lnTo>
                      <a:pt x="11" y="10"/>
                    </a:lnTo>
                    <a:lnTo>
                      <a:pt x="11" y="0"/>
                    </a:lnTo>
                    <a:lnTo>
                      <a:pt x="0" y="5"/>
                    </a:lnTo>
                    <a:lnTo>
                      <a:pt x="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22" name="Freeform 462">
                <a:extLst>
                  <a:ext uri="{FF2B5EF4-FFF2-40B4-BE49-F238E27FC236}">
                    <a16:creationId xmlns:a16="http://schemas.microsoft.com/office/drawing/2014/main" id="{214B776D-D34C-6C43-EC71-EAF4F0C02727}"/>
                  </a:ext>
                </a:extLst>
              </p:cNvPr>
              <p:cNvSpPr>
                <a:spLocks/>
              </p:cNvSpPr>
              <p:nvPr/>
            </p:nvSpPr>
            <p:spPr bwMode="auto">
              <a:xfrm>
                <a:off x="13733" y="2868"/>
                <a:ext cx="10" cy="20"/>
              </a:xfrm>
              <a:custGeom>
                <a:avLst/>
                <a:gdLst>
                  <a:gd name="T0" fmla="*/ 0 w 10"/>
                  <a:gd name="T1" fmla="*/ 20 h 20"/>
                  <a:gd name="T2" fmla="*/ 10 w 10"/>
                  <a:gd name="T3" fmla="*/ 10 h 20"/>
                  <a:gd name="T4" fmla="*/ 10 w 10"/>
                  <a:gd name="T5" fmla="*/ 0 h 20"/>
                  <a:gd name="T6" fmla="*/ 0 w 10"/>
                  <a:gd name="T7" fmla="*/ 5 h 20"/>
                  <a:gd name="T8" fmla="*/ 0 w 10"/>
                  <a:gd name="T9" fmla="*/ 20 h 20"/>
                </a:gdLst>
                <a:ahLst/>
                <a:cxnLst>
                  <a:cxn ang="0">
                    <a:pos x="T0" y="T1"/>
                  </a:cxn>
                  <a:cxn ang="0">
                    <a:pos x="T2" y="T3"/>
                  </a:cxn>
                  <a:cxn ang="0">
                    <a:pos x="T4" y="T5"/>
                  </a:cxn>
                  <a:cxn ang="0">
                    <a:pos x="T6" y="T7"/>
                  </a:cxn>
                  <a:cxn ang="0">
                    <a:pos x="T8" y="T9"/>
                  </a:cxn>
                </a:cxnLst>
                <a:rect l="0" t="0" r="r" b="b"/>
                <a:pathLst>
                  <a:path w="10" h="20">
                    <a:moveTo>
                      <a:pt x="0" y="20"/>
                    </a:moveTo>
                    <a:lnTo>
                      <a:pt x="10" y="10"/>
                    </a:lnTo>
                    <a:lnTo>
                      <a:pt x="10" y="0"/>
                    </a:lnTo>
                    <a:lnTo>
                      <a:pt x="0" y="5"/>
                    </a:lnTo>
                    <a:lnTo>
                      <a:pt x="0" y="2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23" name="Freeform 463">
                <a:extLst>
                  <a:ext uri="{FF2B5EF4-FFF2-40B4-BE49-F238E27FC236}">
                    <a16:creationId xmlns:a16="http://schemas.microsoft.com/office/drawing/2014/main" id="{369E902D-C032-6E91-1CDF-EF29152FB17D}"/>
                  </a:ext>
                </a:extLst>
              </p:cNvPr>
              <p:cNvSpPr>
                <a:spLocks/>
              </p:cNvSpPr>
              <p:nvPr/>
            </p:nvSpPr>
            <p:spPr bwMode="auto">
              <a:xfrm>
                <a:off x="13733" y="2642"/>
                <a:ext cx="86" cy="216"/>
              </a:xfrm>
              <a:custGeom>
                <a:avLst/>
                <a:gdLst>
                  <a:gd name="T0" fmla="*/ 1 w 17"/>
                  <a:gd name="T1" fmla="*/ 8 h 43"/>
                  <a:gd name="T2" fmla="*/ 15 w 17"/>
                  <a:gd name="T3" fmla="*/ 0 h 43"/>
                  <a:gd name="T4" fmla="*/ 17 w 17"/>
                  <a:gd name="T5" fmla="*/ 1 h 43"/>
                  <a:gd name="T6" fmla="*/ 17 w 17"/>
                  <a:gd name="T7" fmla="*/ 32 h 43"/>
                  <a:gd name="T8" fmla="*/ 15 w 17"/>
                  <a:gd name="T9" fmla="*/ 34 h 43"/>
                  <a:gd name="T10" fmla="*/ 1 w 17"/>
                  <a:gd name="T11" fmla="*/ 43 h 43"/>
                  <a:gd name="T12" fmla="*/ 0 w 17"/>
                  <a:gd name="T13" fmla="*/ 42 h 43"/>
                  <a:gd name="T14" fmla="*/ 0 w 17"/>
                  <a:gd name="T15" fmla="*/ 10 h 43"/>
                  <a:gd name="T16" fmla="*/ 1 w 17"/>
                  <a:gd name="T17"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43">
                    <a:moveTo>
                      <a:pt x="1" y="8"/>
                    </a:moveTo>
                    <a:cubicBezTo>
                      <a:pt x="15" y="0"/>
                      <a:pt x="15" y="0"/>
                      <a:pt x="15" y="0"/>
                    </a:cubicBezTo>
                    <a:cubicBezTo>
                      <a:pt x="16" y="0"/>
                      <a:pt x="17" y="0"/>
                      <a:pt x="17" y="1"/>
                    </a:cubicBezTo>
                    <a:cubicBezTo>
                      <a:pt x="17" y="32"/>
                      <a:pt x="17" y="32"/>
                      <a:pt x="17" y="32"/>
                    </a:cubicBezTo>
                    <a:cubicBezTo>
                      <a:pt x="17" y="33"/>
                      <a:pt x="16" y="34"/>
                      <a:pt x="15" y="34"/>
                    </a:cubicBezTo>
                    <a:cubicBezTo>
                      <a:pt x="1" y="43"/>
                      <a:pt x="1" y="43"/>
                      <a:pt x="1" y="43"/>
                    </a:cubicBezTo>
                    <a:cubicBezTo>
                      <a:pt x="1" y="43"/>
                      <a:pt x="0" y="43"/>
                      <a:pt x="0" y="42"/>
                    </a:cubicBezTo>
                    <a:cubicBezTo>
                      <a:pt x="0" y="10"/>
                      <a:pt x="0" y="10"/>
                      <a:pt x="0" y="10"/>
                    </a:cubicBezTo>
                    <a:cubicBezTo>
                      <a:pt x="0" y="9"/>
                      <a:pt x="1" y="9"/>
                      <a:pt x="1" y="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24" name="Freeform 464">
                <a:extLst>
                  <a:ext uri="{FF2B5EF4-FFF2-40B4-BE49-F238E27FC236}">
                    <a16:creationId xmlns:a16="http://schemas.microsoft.com/office/drawing/2014/main" id="{A58D2775-2ED6-27C0-30F5-8EC4E48ADFAC}"/>
                  </a:ext>
                </a:extLst>
              </p:cNvPr>
              <p:cNvSpPr>
                <a:spLocks/>
              </p:cNvSpPr>
              <p:nvPr/>
            </p:nvSpPr>
            <p:spPr bwMode="auto">
              <a:xfrm>
                <a:off x="13764" y="2969"/>
                <a:ext cx="25" cy="35"/>
              </a:xfrm>
              <a:custGeom>
                <a:avLst/>
                <a:gdLst>
                  <a:gd name="T0" fmla="*/ 0 w 5"/>
                  <a:gd name="T1" fmla="*/ 5 h 7"/>
                  <a:gd name="T2" fmla="*/ 2 w 5"/>
                  <a:gd name="T3" fmla="*/ 6 h 7"/>
                  <a:gd name="T4" fmla="*/ 5 w 5"/>
                  <a:gd name="T5" fmla="*/ 2 h 7"/>
                  <a:gd name="T6" fmla="*/ 2 w 5"/>
                  <a:gd name="T7" fmla="*/ 1 h 7"/>
                  <a:gd name="T8" fmla="*/ 0 w 5"/>
                  <a:gd name="T9" fmla="*/ 5 h 7"/>
                </a:gdLst>
                <a:ahLst/>
                <a:cxnLst>
                  <a:cxn ang="0">
                    <a:pos x="T0" y="T1"/>
                  </a:cxn>
                  <a:cxn ang="0">
                    <a:pos x="T2" y="T3"/>
                  </a:cxn>
                  <a:cxn ang="0">
                    <a:pos x="T4" y="T5"/>
                  </a:cxn>
                  <a:cxn ang="0">
                    <a:pos x="T6" y="T7"/>
                  </a:cxn>
                  <a:cxn ang="0">
                    <a:pos x="T8" y="T9"/>
                  </a:cxn>
                </a:cxnLst>
                <a:rect l="0" t="0" r="r" b="b"/>
                <a:pathLst>
                  <a:path w="5" h="7">
                    <a:moveTo>
                      <a:pt x="0" y="5"/>
                    </a:moveTo>
                    <a:cubicBezTo>
                      <a:pt x="0" y="7"/>
                      <a:pt x="1" y="7"/>
                      <a:pt x="2" y="6"/>
                    </a:cubicBezTo>
                    <a:cubicBezTo>
                      <a:pt x="4" y="6"/>
                      <a:pt x="5" y="4"/>
                      <a:pt x="5" y="2"/>
                    </a:cubicBezTo>
                    <a:cubicBezTo>
                      <a:pt x="5" y="1"/>
                      <a:pt x="4" y="0"/>
                      <a:pt x="2" y="1"/>
                    </a:cubicBezTo>
                    <a:cubicBezTo>
                      <a:pt x="1" y="1"/>
                      <a:pt x="0" y="3"/>
                      <a:pt x="0" y="5"/>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25" name="Freeform 465">
                <a:extLst>
                  <a:ext uri="{FF2B5EF4-FFF2-40B4-BE49-F238E27FC236}">
                    <a16:creationId xmlns:a16="http://schemas.microsoft.com/office/drawing/2014/main" id="{4D288B14-F7C6-634E-4691-2B3EA5129946}"/>
                  </a:ext>
                </a:extLst>
              </p:cNvPr>
              <p:cNvSpPr>
                <a:spLocks/>
              </p:cNvSpPr>
              <p:nvPr/>
            </p:nvSpPr>
            <p:spPr bwMode="auto">
              <a:xfrm>
                <a:off x="13789" y="2612"/>
                <a:ext cx="40" cy="30"/>
              </a:xfrm>
              <a:custGeom>
                <a:avLst/>
                <a:gdLst>
                  <a:gd name="T0" fmla="*/ 0 w 40"/>
                  <a:gd name="T1" fmla="*/ 20 h 30"/>
                  <a:gd name="T2" fmla="*/ 40 w 40"/>
                  <a:gd name="T3" fmla="*/ 0 h 30"/>
                  <a:gd name="T4" fmla="*/ 40 w 40"/>
                  <a:gd name="T5" fmla="*/ 10 h 30"/>
                  <a:gd name="T6" fmla="*/ 0 w 40"/>
                  <a:gd name="T7" fmla="*/ 30 h 30"/>
                  <a:gd name="T8" fmla="*/ 0 w 40"/>
                  <a:gd name="T9" fmla="*/ 20 h 30"/>
                </a:gdLst>
                <a:ahLst/>
                <a:cxnLst>
                  <a:cxn ang="0">
                    <a:pos x="T0" y="T1"/>
                  </a:cxn>
                  <a:cxn ang="0">
                    <a:pos x="T2" y="T3"/>
                  </a:cxn>
                  <a:cxn ang="0">
                    <a:pos x="T4" y="T5"/>
                  </a:cxn>
                  <a:cxn ang="0">
                    <a:pos x="T6" y="T7"/>
                  </a:cxn>
                  <a:cxn ang="0">
                    <a:pos x="T8" y="T9"/>
                  </a:cxn>
                </a:cxnLst>
                <a:rect l="0" t="0" r="r" b="b"/>
                <a:pathLst>
                  <a:path w="40" h="30">
                    <a:moveTo>
                      <a:pt x="0" y="20"/>
                    </a:moveTo>
                    <a:lnTo>
                      <a:pt x="40" y="0"/>
                    </a:lnTo>
                    <a:lnTo>
                      <a:pt x="40" y="10"/>
                    </a:lnTo>
                    <a:lnTo>
                      <a:pt x="0" y="30"/>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26" name="Freeform 466">
                <a:extLst>
                  <a:ext uri="{FF2B5EF4-FFF2-40B4-BE49-F238E27FC236}">
                    <a16:creationId xmlns:a16="http://schemas.microsoft.com/office/drawing/2014/main" id="{F1C33AD9-EEC3-098A-64E2-9CE432259F68}"/>
                  </a:ext>
                </a:extLst>
              </p:cNvPr>
              <p:cNvSpPr>
                <a:spLocks/>
              </p:cNvSpPr>
              <p:nvPr/>
            </p:nvSpPr>
            <p:spPr bwMode="auto">
              <a:xfrm>
                <a:off x="13723" y="2652"/>
                <a:ext cx="35" cy="30"/>
              </a:xfrm>
              <a:custGeom>
                <a:avLst/>
                <a:gdLst>
                  <a:gd name="T0" fmla="*/ 0 w 35"/>
                  <a:gd name="T1" fmla="*/ 20 h 30"/>
                  <a:gd name="T2" fmla="*/ 35 w 35"/>
                  <a:gd name="T3" fmla="*/ 0 h 30"/>
                  <a:gd name="T4" fmla="*/ 35 w 35"/>
                  <a:gd name="T5" fmla="*/ 10 h 30"/>
                  <a:gd name="T6" fmla="*/ 0 w 35"/>
                  <a:gd name="T7" fmla="*/ 30 h 30"/>
                  <a:gd name="T8" fmla="*/ 0 w 35"/>
                  <a:gd name="T9" fmla="*/ 20 h 30"/>
                </a:gdLst>
                <a:ahLst/>
                <a:cxnLst>
                  <a:cxn ang="0">
                    <a:pos x="T0" y="T1"/>
                  </a:cxn>
                  <a:cxn ang="0">
                    <a:pos x="T2" y="T3"/>
                  </a:cxn>
                  <a:cxn ang="0">
                    <a:pos x="T4" y="T5"/>
                  </a:cxn>
                  <a:cxn ang="0">
                    <a:pos x="T6" y="T7"/>
                  </a:cxn>
                  <a:cxn ang="0">
                    <a:pos x="T8" y="T9"/>
                  </a:cxn>
                </a:cxnLst>
                <a:rect l="0" t="0" r="r" b="b"/>
                <a:pathLst>
                  <a:path w="35" h="30">
                    <a:moveTo>
                      <a:pt x="0" y="20"/>
                    </a:moveTo>
                    <a:lnTo>
                      <a:pt x="35" y="0"/>
                    </a:lnTo>
                    <a:lnTo>
                      <a:pt x="35" y="10"/>
                    </a:lnTo>
                    <a:lnTo>
                      <a:pt x="0" y="30"/>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27" name="Freeform 467">
                <a:extLst>
                  <a:ext uri="{FF2B5EF4-FFF2-40B4-BE49-F238E27FC236}">
                    <a16:creationId xmlns:a16="http://schemas.microsoft.com/office/drawing/2014/main" id="{D2499085-B9D3-B577-AF96-8066D4739AE0}"/>
                  </a:ext>
                </a:extLst>
              </p:cNvPr>
              <p:cNvSpPr>
                <a:spLocks/>
              </p:cNvSpPr>
              <p:nvPr/>
            </p:nvSpPr>
            <p:spPr bwMode="auto">
              <a:xfrm>
                <a:off x="13643" y="2697"/>
                <a:ext cx="35" cy="31"/>
              </a:xfrm>
              <a:custGeom>
                <a:avLst/>
                <a:gdLst>
                  <a:gd name="T0" fmla="*/ 0 w 35"/>
                  <a:gd name="T1" fmla="*/ 20 h 31"/>
                  <a:gd name="T2" fmla="*/ 35 w 35"/>
                  <a:gd name="T3" fmla="*/ 0 h 31"/>
                  <a:gd name="T4" fmla="*/ 35 w 35"/>
                  <a:gd name="T5" fmla="*/ 10 h 31"/>
                  <a:gd name="T6" fmla="*/ 0 w 35"/>
                  <a:gd name="T7" fmla="*/ 31 h 31"/>
                  <a:gd name="T8" fmla="*/ 0 w 35"/>
                  <a:gd name="T9" fmla="*/ 20 h 31"/>
                </a:gdLst>
                <a:ahLst/>
                <a:cxnLst>
                  <a:cxn ang="0">
                    <a:pos x="T0" y="T1"/>
                  </a:cxn>
                  <a:cxn ang="0">
                    <a:pos x="T2" y="T3"/>
                  </a:cxn>
                  <a:cxn ang="0">
                    <a:pos x="T4" y="T5"/>
                  </a:cxn>
                  <a:cxn ang="0">
                    <a:pos x="T6" y="T7"/>
                  </a:cxn>
                  <a:cxn ang="0">
                    <a:pos x="T8" y="T9"/>
                  </a:cxn>
                </a:cxnLst>
                <a:rect l="0" t="0" r="r" b="b"/>
                <a:pathLst>
                  <a:path w="35" h="31">
                    <a:moveTo>
                      <a:pt x="0" y="20"/>
                    </a:moveTo>
                    <a:lnTo>
                      <a:pt x="35" y="0"/>
                    </a:lnTo>
                    <a:lnTo>
                      <a:pt x="35" y="10"/>
                    </a:lnTo>
                    <a:lnTo>
                      <a:pt x="0" y="31"/>
                    </a:lnTo>
                    <a:lnTo>
                      <a:pt x="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28" name="Freeform 468">
                <a:extLst>
                  <a:ext uri="{FF2B5EF4-FFF2-40B4-BE49-F238E27FC236}">
                    <a16:creationId xmlns:a16="http://schemas.microsoft.com/office/drawing/2014/main" id="{6F84C269-22C4-52F0-9085-83C8CCFDDAF8}"/>
                  </a:ext>
                </a:extLst>
              </p:cNvPr>
              <p:cNvSpPr>
                <a:spLocks/>
              </p:cNvSpPr>
              <p:nvPr/>
            </p:nvSpPr>
            <p:spPr bwMode="auto">
              <a:xfrm>
                <a:off x="13607" y="2687"/>
                <a:ext cx="106" cy="453"/>
              </a:xfrm>
              <a:custGeom>
                <a:avLst/>
                <a:gdLst>
                  <a:gd name="T0" fmla="*/ 0 w 106"/>
                  <a:gd name="T1" fmla="*/ 453 h 453"/>
                  <a:gd name="T2" fmla="*/ 106 w 106"/>
                  <a:gd name="T3" fmla="*/ 393 h 453"/>
                  <a:gd name="T4" fmla="*/ 106 w 106"/>
                  <a:gd name="T5" fmla="*/ 0 h 453"/>
                  <a:gd name="T6" fmla="*/ 0 w 106"/>
                  <a:gd name="T7" fmla="*/ 61 h 453"/>
                  <a:gd name="T8" fmla="*/ 0 w 106"/>
                  <a:gd name="T9" fmla="*/ 453 h 453"/>
                </a:gdLst>
                <a:ahLst/>
                <a:cxnLst>
                  <a:cxn ang="0">
                    <a:pos x="T0" y="T1"/>
                  </a:cxn>
                  <a:cxn ang="0">
                    <a:pos x="T2" y="T3"/>
                  </a:cxn>
                  <a:cxn ang="0">
                    <a:pos x="T4" y="T5"/>
                  </a:cxn>
                  <a:cxn ang="0">
                    <a:pos x="T6" y="T7"/>
                  </a:cxn>
                  <a:cxn ang="0">
                    <a:pos x="T8" y="T9"/>
                  </a:cxn>
                </a:cxnLst>
                <a:rect l="0" t="0" r="r" b="b"/>
                <a:pathLst>
                  <a:path w="106" h="453">
                    <a:moveTo>
                      <a:pt x="0" y="453"/>
                    </a:moveTo>
                    <a:lnTo>
                      <a:pt x="106" y="393"/>
                    </a:lnTo>
                    <a:lnTo>
                      <a:pt x="106" y="0"/>
                    </a:lnTo>
                    <a:lnTo>
                      <a:pt x="0" y="61"/>
                    </a:lnTo>
                    <a:lnTo>
                      <a:pt x="0" y="453"/>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29" name="Freeform 469">
                <a:extLst>
                  <a:ext uri="{FF2B5EF4-FFF2-40B4-BE49-F238E27FC236}">
                    <a16:creationId xmlns:a16="http://schemas.microsoft.com/office/drawing/2014/main" id="{8BCD91A3-D670-6318-5E6C-D5599A5851DF}"/>
                  </a:ext>
                </a:extLst>
              </p:cNvPr>
              <p:cNvSpPr>
                <a:spLocks/>
              </p:cNvSpPr>
              <p:nvPr/>
            </p:nvSpPr>
            <p:spPr bwMode="auto">
              <a:xfrm>
                <a:off x="13633" y="3019"/>
                <a:ext cx="50" cy="71"/>
              </a:xfrm>
              <a:custGeom>
                <a:avLst/>
                <a:gdLst>
                  <a:gd name="T0" fmla="*/ 0 w 10"/>
                  <a:gd name="T1" fmla="*/ 10 h 14"/>
                  <a:gd name="T2" fmla="*/ 5 w 10"/>
                  <a:gd name="T3" fmla="*/ 12 h 14"/>
                  <a:gd name="T4" fmla="*/ 10 w 10"/>
                  <a:gd name="T5" fmla="*/ 4 h 14"/>
                  <a:gd name="T6" fmla="*/ 5 w 10"/>
                  <a:gd name="T7" fmla="*/ 1 h 14"/>
                  <a:gd name="T8" fmla="*/ 0 w 10"/>
                  <a:gd name="T9" fmla="*/ 10 h 14"/>
                </a:gdLst>
                <a:ahLst/>
                <a:cxnLst>
                  <a:cxn ang="0">
                    <a:pos x="T0" y="T1"/>
                  </a:cxn>
                  <a:cxn ang="0">
                    <a:pos x="T2" y="T3"/>
                  </a:cxn>
                  <a:cxn ang="0">
                    <a:pos x="T4" y="T5"/>
                  </a:cxn>
                  <a:cxn ang="0">
                    <a:pos x="T6" y="T7"/>
                  </a:cxn>
                  <a:cxn ang="0">
                    <a:pos x="T8" y="T9"/>
                  </a:cxn>
                </a:cxnLst>
                <a:rect l="0" t="0" r="r" b="b"/>
                <a:pathLst>
                  <a:path w="10" h="14">
                    <a:moveTo>
                      <a:pt x="0" y="10"/>
                    </a:moveTo>
                    <a:cubicBezTo>
                      <a:pt x="0" y="13"/>
                      <a:pt x="3" y="14"/>
                      <a:pt x="5" y="12"/>
                    </a:cubicBezTo>
                    <a:cubicBezTo>
                      <a:pt x="8" y="11"/>
                      <a:pt x="10" y="7"/>
                      <a:pt x="10" y="4"/>
                    </a:cubicBezTo>
                    <a:cubicBezTo>
                      <a:pt x="10" y="1"/>
                      <a:pt x="8" y="0"/>
                      <a:pt x="5" y="1"/>
                    </a:cubicBezTo>
                    <a:cubicBezTo>
                      <a:pt x="3" y="3"/>
                      <a:pt x="0" y="7"/>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30" name="Freeform 470">
                <a:extLst>
                  <a:ext uri="{FF2B5EF4-FFF2-40B4-BE49-F238E27FC236}">
                    <a16:creationId xmlns:a16="http://schemas.microsoft.com/office/drawing/2014/main" id="{D1081753-85B8-E1F1-EF35-94004DB5A803}"/>
                  </a:ext>
                </a:extLst>
              </p:cNvPr>
              <p:cNvSpPr>
                <a:spLocks/>
              </p:cNvSpPr>
              <p:nvPr/>
            </p:nvSpPr>
            <p:spPr bwMode="auto">
              <a:xfrm>
                <a:off x="13688" y="2919"/>
                <a:ext cx="15" cy="75"/>
              </a:xfrm>
              <a:custGeom>
                <a:avLst/>
                <a:gdLst>
                  <a:gd name="T0" fmla="*/ 0 w 15"/>
                  <a:gd name="T1" fmla="*/ 75 h 75"/>
                  <a:gd name="T2" fmla="*/ 15 w 15"/>
                  <a:gd name="T3" fmla="*/ 70 h 75"/>
                  <a:gd name="T4" fmla="*/ 15 w 15"/>
                  <a:gd name="T5" fmla="*/ 0 h 75"/>
                  <a:gd name="T6" fmla="*/ 0 w 15"/>
                  <a:gd name="T7" fmla="*/ 5 h 75"/>
                  <a:gd name="T8" fmla="*/ 0 w 15"/>
                  <a:gd name="T9" fmla="*/ 75 h 75"/>
                </a:gdLst>
                <a:ahLst/>
                <a:cxnLst>
                  <a:cxn ang="0">
                    <a:pos x="T0" y="T1"/>
                  </a:cxn>
                  <a:cxn ang="0">
                    <a:pos x="T2" y="T3"/>
                  </a:cxn>
                  <a:cxn ang="0">
                    <a:pos x="T4" y="T5"/>
                  </a:cxn>
                  <a:cxn ang="0">
                    <a:pos x="T6" y="T7"/>
                  </a:cxn>
                  <a:cxn ang="0">
                    <a:pos x="T8" y="T9"/>
                  </a:cxn>
                </a:cxnLst>
                <a:rect l="0" t="0" r="r" b="b"/>
                <a:pathLst>
                  <a:path w="15" h="75">
                    <a:moveTo>
                      <a:pt x="0" y="75"/>
                    </a:moveTo>
                    <a:lnTo>
                      <a:pt x="15" y="70"/>
                    </a:lnTo>
                    <a:lnTo>
                      <a:pt x="15" y="0"/>
                    </a:lnTo>
                    <a:lnTo>
                      <a:pt x="0" y="5"/>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31" name="Freeform 471">
                <a:extLst>
                  <a:ext uri="{FF2B5EF4-FFF2-40B4-BE49-F238E27FC236}">
                    <a16:creationId xmlns:a16="http://schemas.microsoft.com/office/drawing/2014/main" id="{FE4AC1B7-0056-FA16-423B-608D3081B90E}"/>
                  </a:ext>
                </a:extLst>
              </p:cNvPr>
              <p:cNvSpPr>
                <a:spLocks/>
              </p:cNvSpPr>
              <p:nvPr/>
            </p:nvSpPr>
            <p:spPr bwMode="auto">
              <a:xfrm>
                <a:off x="13673" y="2929"/>
                <a:ext cx="10" cy="75"/>
              </a:xfrm>
              <a:custGeom>
                <a:avLst/>
                <a:gdLst>
                  <a:gd name="T0" fmla="*/ 0 w 10"/>
                  <a:gd name="T1" fmla="*/ 75 h 75"/>
                  <a:gd name="T2" fmla="*/ 10 w 10"/>
                  <a:gd name="T3" fmla="*/ 70 h 75"/>
                  <a:gd name="T4" fmla="*/ 10 w 10"/>
                  <a:gd name="T5" fmla="*/ 0 h 75"/>
                  <a:gd name="T6" fmla="*/ 0 w 10"/>
                  <a:gd name="T7" fmla="*/ 5 h 75"/>
                  <a:gd name="T8" fmla="*/ 0 w 10"/>
                  <a:gd name="T9" fmla="*/ 75 h 75"/>
                </a:gdLst>
                <a:ahLst/>
                <a:cxnLst>
                  <a:cxn ang="0">
                    <a:pos x="T0" y="T1"/>
                  </a:cxn>
                  <a:cxn ang="0">
                    <a:pos x="T2" y="T3"/>
                  </a:cxn>
                  <a:cxn ang="0">
                    <a:pos x="T4" y="T5"/>
                  </a:cxn>
                  <a:cxn ang="0">
                    <a:pos x="T6" y="T7"/>
                  </a:cxn>
                  <a:cxn ang="0">
                    <a:pos x="T8" y="T9"/>
                  </a:cxn>
                </a:cxnLst>
                <a:rect l="0" t="0" r="r" b="b"/>
                <a:pathLst>
                  <a:path w="10" h="75">
                    <a:moveTo>
                      <a:pt x="0" y="75"/>
                    </a:moveTo>
                    <a:lnTo>
                      <a:pt x="10" y="70"/>
                    </a:lnTo>
                    <a:lnTo>
                      <a:pt x="10" y="0"/>
                    </a:lnTo>
                    <a:lnTo>
                      <a:pt x="0" y="5"/>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32" name="Freeform 472">
                <a:extLst>
                  <a:ext uri="{FF2B5EF4-FFF2-40B4-BE49-F238E27FC236}">
                    <a16:creationId xmlns:a16="http://schemas.microsoft.com/office/drawing/2014/main" id="{D0ED61ED-28AF-CA6B-C0CA-3AB9FC149776}"/>
                  </a:ext>
                </a:extLst>
              </p:cNvPr>
              <p:cNvSpPr>
                <a:spLocks/>
              </p:cNvSpPr>
              <p:nvPr/>
            </p:nvSpPr>
            <p:spPr bwMode="auto">
              <a:xfrm>
                <a:off x="13653" y="2939"/>
                <a:ext cx="10" cy="75"/>
              </a:xfrm>
              <a:custGeom>
                <a:avLst/>
                <a:gdLst>
                  <a:gd name="T0" fmla="*/ 0 w 10"/>
                  <a:gd name="T1" fmla="*/ 75 h 75"/>
                  <a:gd name="T2" fmla="*/ 10 w 10"/>
                  <a:gd name="T3" fmla="*/ 70 h 75"/>
                  <a:gd name="T4" fmla="*/ 10 w 10"/>
                  <a:gd name="T5" fmla="*/ 0 h 75"/>
                  <a:gd name="T6" fmla="*/ 0 w 10"/>
                  <a:gd name="T7" fmla="*/ 5 h 75"/>
                  <a:gd name="T8" fmla="*/ 0 w 10"/>
                  <a:gd name="T9" fmla="*/ 75 h 75"/>
                </a:gdLst>
                <a:ahLst/>
                <a:cxnLst>
                  <a:cxn ang="0">
                    <a:pos x="T0" y="T1"/>
                  </a:cxn>
                  <a:cxn ang="0">
                    <a:pos x="T2" y="T3"/>
                  </a:cxn>
                  <a:cxn ang="0">
                    <a:pos x="T4" y="T5"/>
                  </a:cxn>
                  <a:cxn ang="0">
                    <a:pos x="T6" y="T7"/>
                  </a:cxn>
                  <a:cxn ang="0">
                    <a:pos x="T8" y="T9"/>
                  </a:cxn>
                </a:cxnLst>
                <a:rect l="0" t="0" r="r" b="b"/>
                <a:pathLst>
                  <a:path w="10" h="75">
                    <a:moveTo>
                      <a:pt x="0" y="75"/>
                    </a:moveTo>
                    <a:lnTo>
                      <a:pt x="10" y="70"/>
                    </a:lnTo>
                    <a:lnTo>
                      <a:pt x="10" y="0"/>
                    </a:lnTo>
                    <a:lnTo>
                      <a:pt x="0" y="5"/>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33" name="Freeform 473">
                <a:extLst>
                  <a:ext uri="{FF2B5EF4-FFF2-40B4-BE49-F238E27FC236}">
                    <a16:creationId xmlns:a16="http://schemas.microsoft.com/office/drawing/2014/main" id="{6210AB54-5A44-2E6A-C71D-DCB559B2FCC9}"/>
                  </a:ext>
                </a:extLst>
              </p:cNvPr>
              <p:cNvSpPr>
                <a:spLocks/>
              </p:cNvSpPr>
              <p:nvPr/>
            </p:nvSpPr>
            <p:spPr bwMode="auto">
              <a:xfrm>
                <a:off x="13638" y="2949"/>
                <a:ext cx="10" cy="75"/>
              </a:xfrm>
              <a:custGeom>
                <a:avLst/>
                <a:gdLst>
                  <a:gd name="T0" fmla="*/ 0 w 10"/>
                  <a:gd name="T1" fmla="*/ 75 h 75"/>
                  <a:gd name="T2" fmla="*/ 10 w 10"/>
                  <a:gd name="T3" fmla="*/ 70 h 75"/>
                  <a:gd name="T4" fmla="*/ 10 w 10"/>
                  <a:gd name="T5" fmla="*/ 0 h 75"/>
                  <a:gd name="T6" fmla="*/ 0 w 10"/>
                  <a:gd name="T7" fmla="*/ 5 h 75"/>
                  <a:gd name="T8" fmla="*/ 0 w 10"/>
                  <a:gd name="T9" fmla="*/ 75 h 75"/>
                </a:gdLst>
                <a:ahLst/>
                <a:cxnLst>
                  <a:cxn ang="0">
                    <a:pos x="T0" y="T1"/>
                  </a:cxn>
                  <a:cxn ang="0">
                    <a:pos x="T2" y="T3"/>
                  </a:cxn>
                  <a:cxn ang="0">
                    <a:pos x="T4" y="T5"/>
                  </a:cxn>
                  <a:cxn ang="0">
                    <a:pos x="T6" y="T7"/>
                  </a:cxn>
                  <a:cxn ang="0">
                    <a:pos x="T8" y="T9"/>
                  </a:cxn>
                </a:cxnLst>
                <a:rect l="0" t="0" r="r" b="b"/>
                <a:pathLst>
                  <a:path w="10" h="75">
                    <a:moveTo>
                      <a:pt x="0" y="75"/>
                    </a:moveTo>
                    <a:lnTo>
                      <a:pt x="10" y="70"/>
                    </a:lnTo>
                    <a:lnTo>
                      <a:pt x="10" y="0"/>
                    </a:lnTo>
                    <a:lnTo>
                      <a:pt x="0" y="5"/>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34" name="Freeform 474">
                <a:extLst>
                  <a:ext uri="{FF2B5EF4-FFF2-40B4-BE49-F238E27FC236}">
                    <a16:creationId xmlns:a16="http://schemas.microsoft.com/office/drawing/2014/main" id="{D35A52AB-F6D5-1BF5-62DF-41E182F4B922}"/>
                  </a:ext>
                </a:extLst>
              </p:cNvPr>
              <p:cNvSpPr>
                <a:spLocks/>
              </p:cNvSpPr>
              <p:nvPr/>
            </p:nvSpPr>
            <p:spPr bwMode="auto">
              <a:xfrm>
                <a:off x="13617" y="2959"/>
                <a:ext cx="11" cy="75"/>
              </a:xfrm>
              <a:custGeom>
                <a:avLst/>
                <a:gdLst>
                  <a:gd name="T0" fmla="*/ 0 w 11"/>
                  <a:gd name="T1" fmla="*/ 75 h 75"/>
                  <a:gd name="T2" fmla="*/ 11 w 11"/>
                  <a:gd name="T3" fmla="*/ 70 h 75"/>
                  <a:gd name="T4" fmla="*/ 11 w 11"/>
                  <a:gd name="T5" fmla="*/ 0 h 75"/>
                  <a:gd name="T6" fmla="*/ 0 w 11"/>
                  <a:gd name="T7" fmla="*/ 5 h 75"/>
                  <a:gd name="T8" fmla="*/ 0 w 11"/>
                  <a:gd name="T9" fmla="*/ 75 h 75"/>
                </a:gdLst>
                <a:ahLst/>
                <a:cxnLst>
                  <a:cxn ang="0">
                    <a:pos x="T0" y="T1"/>
                  </a:cxn>
                  <a:cxn ang="0">
                    <a:pos x="T2" y="T3"/>
                  </a:cxn>
                  <a:cxn ang="0">
                    <a:pos x="T4" y="T5"/>
                  </a:cxn>
                  <a:cxn ang="0">
                    <a:pos x="T6" y="T7"/>
                  </a:cxn>
                  <a:cxn ang="0">
                    <a:pos x="T8" y="T9"/>
                  </a:cxn>
                </a:cxnLst>
                <a:rect l="0" t="0" r="r" b="b"/>
                <a:pathLst>
                  <a:path w="11" h="75">
                    <a:moveTo>
                      <a:pt x="0" y="75"/>
                    </a:moveTo>
                    <a:lnTo>
                      <a:pt x="11" y="70"/>
                    </a:lnTo>
                    <a:lnTo>
                      <a:pt x="11" y="0"/>
                    </a:lnTo>
                    <a:lnTo>
                      <a:pt x="0" y="5"/>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35" name="Freeform 475">
                <a:extLst>
                  <a:ext uri="{FF2B5EF4-FFF2-40B4-BE49-F238E27FC236}">
                    <a16:creationId xmlns:a16="http://schemas.microsoft.com/office/drawing/2014/main" id="{0F7A7111-4DD8-4C70-6AD8-88F7566FF588}"/>
                  </a:ext>
                </a:extLst>
              </p:cNvPr>
              <p:cNvSpPr>
                <a:spLocks/>
              </p:cNvSpPr>
              <p:nvPr/>
            </p:nvSpPr>
            <p:spPr bwMode="auto">
              <a:xfrm>
                <a:off x="13673" y="2893"/>
                <a:ext cx="30" cy="31"/>
              </a:xfrm>
              <a:custGeom>
                <a:avLst/>
                <a:gdLst>
                  <a:gd name="T0" fmla="*/ 0 w 30"/>
                  <a:gd name="T1" fmla="*/ 31 h 31"/>
                  <a:gd name="T2" fmla="*/ 30 w 30"/>
                  <a:gd name="T3" fmla="*/ 11 h 31"/>
                  <a:gd name="T4" fmla="*/ 30 w 30"/>
                  <a:gd name="T5" fmla="*/ 0 h 31"/>
                  <a:gd name="T6" fmla="*/ 0 w 30"/>
                  <a:gd name="T7" fmla="*/ 16 h 31"/>
                  <a:gd name="T8" fmla="*/ 0 w 30"/>
                  <a:gd name="T9" fmla="*/ 31 h 31"/>
                </a:gdLst>
                <a:ahLst/>
                <a:cxnLst>
                  <a:cxn ang="0">
                    <a:pos x="T0" y="T1"/>
                  </a:cxn>
                  <a:cxn ang="0">
                    <a:pos x="T2" y="T3"/>
                  </a:cxn>
                  <a:cxn ang="0">
                    <a:pos x="T4" y="T5"/>
                  </a:cxn>
                  <a:cxn ang="0">
                    <a:pos x="T6" y="T7"/>
                  </a:cxn>
                  <a:cxn ang="0">
                    <a:pos x="T8" y="T9"/>
                  </a:cxn>
                </a:cxnLst>
                <a:rect l="0" t="0" r="r" b="b"/>
                <a:pathLst>
                  <a:path w="30" h="31">
                    <a:moveTo>
                      <a:pt x="0" y="31"/>
                    </a:moveTo>
                    <a:lnTo>
                      <a:pt x="30" y="11"/>
                    </a:lnTo>
                    <a:lnTo>
                      <a:pt x="30" y="0"/>
                    </a:lnTo>
                    <a:lnTo>
                      <a:pt x="0" y="16"/>
                    </a:lnTo>
                    <a:lnTo>
                      <a:pt x="0" y="3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36" name="Freeform 476">
                <a:extLst>
                  <a:ext uri="{FF2B5EF4-FFF2-40B4-BE49-F238E27FC236}">
                    <a16:creationId xmlns:a16="http://schemas.microsoft.com/office/drawing/2014/main" id="{9E8502EE-3A68-2932-1E5A-23A29E679BFB}"/>
                  </a:ext>
                </a:extLst>
              </p:cNvPr>
              <p:cNvSpPr>
                <a:spLocks/>
              </p:cNvSpPr>
              <p:nvPr/>
            </p:nvSpPr>
            <p:spPr bwMode="auto">
              <a:xfrm>
                <a:off x="13653" y="2914"/>
                <a:ext cx="10" cy="20"/>
              </a:xfrm>
              <a:custGeom>
                <a:avLst/>
                <a:gdLst>
                  <a:gd name="T0" fmla="*/ 0 w 10"/>
                  <a:gd name="T1" fmla="*/ 20 h 20"/>
                  <a:gd name="T2" fmla="*/ 10 w 10"/>
                  <a:gd name="T3" fmla="*/ 10 h 20"/>
                  <a:gd name="T4" fmla="*/ 10 w 10"/>
                  <a:gd name="T5" fmla="*/ 0 h 20"/>
                  <a:gd name="T6" fmla="*/ 0 w 10"/>
                  <a:gd name="T7" fmla="*/ 5 h 20"/>
                  <a:gd name="T8" fmla="*/ 0 w 10"/>
                  <a:gd name="T9" fmla="*/ 20 h 20"/>
                </a:gdLst>
                <a:ahLst/>
                <a:cxnLst>
                  <a:cxn ang="0">
                    <a:pos x="T0" y="T1"/>
                  </a:cxn>
                  <a:cxn ang="0">
                    <a:pos x="T2" y="T3"/>
                  </a:cxn>
                  <a:cxn ang="0">
                    <a:pos x="T4" y="T5"/>
                  </a:cxn>
                  <a:cxn ang="0">
                    <a:pos x="T6" y="T7"/>
                  </a:cxn>
                  <a:cxn ang="0">
                    <a:pos x="T8" y="T9"/>
                  </a:cxn>
                </a:cxnLst>
                <a:rect l="0" t="0" r="r" b="b"/>
                <a:pathLst>
                  <a:path w="10" h="20">
                    <a:moveTo>
                      <a:pt x="0" y="20"/>
                    </a:moveTo>
                    <a:lnTo>
                      <a:pt x="10" y="10"/>
                    </a:lnTo>
                    <a:lnTo>
                      <a:pt x="10" y="0"/>
                    </a:lnTo>
                    <a:lnTo>
                      <a:pt x="0" y="5"/>
                    </a:lnTo>
                    <a:lnTo>
                      <a:pt x="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37" name="Freeform 477">
                <a:extLst>
                  <a:ext uri="{FF2B5EF4-FFF2-40B4-BE49-F238E27FC236}">
                    <a16:creationId xmlns:a16="http://schemas.microsoft.com/office/drawing/2014/main" id="{E4F8912F-7AAB-AB21-2B83-E74308B39C1F}"/>
                  </a:ext>
                </a:extLst>
              </p:cNvPr>
              <p:cNvSpPr>
                <a:spLocks/>
              </p:cNvSpPr>
              <p:nvPr/>
            </p:nvSpPr>
            <p:spPr bwMode="auto">
              <a:xfrm>
                <a:off x="13638" y="2924"/>
                <a:ext cx="10" cy="20"/>
              </a:xfrm>
              <a:custGeom>
                <a:avLst/>
                <a:gdLst>
                  <a:gd name="T0" fmla="*/ 0 w 10"/>
                  <a:gd name="T1" fmla="*/ 20 h 20"/>
                  <a:gd name="T2" fmla="*/ 10 w 10"/>
                  <a:gd name="T3" fmla="*/ 10 h 20"/>
                  <a:gd name="T4" fmla="*/ 10 w 10"/>
                  <a:gd name="T5" fmla="*/ 0 h 20"/>
                  <a:gd name="T6" fmla="*/ 0 w 10"/>
                  <a:gd name="T7" fmla="*/ 5 h 20"/>
                  <a:gd name="T8" fmla="*/ 0 w 10"/>
                  <a:gd name="T9" fmla="*/ 20 h 20"/>
                </a:gdLst>
                <a:ahLst/>
                <a:cxnLst>
                  <a:cxn ang="0">
                    <a:pos x="T0" y="T1"/>
                  </a:cxn>
                  <a:cxn ang="0">
                    <a:pos x="T2" y="T3"/>
                  </a:cxn>
                  <a:cxn ang="0">
                    <a:pos x="T4" y="T5"/>
                  </a:cxn>
                  <a:cxn ang="0">
                    <a:pos x="T6" y="T7"/>
                  </a:cxn>
                  <a:cxn ang="0">
                    <a:pos x="T8" y="T9"/>
                  </a:cxn>
                </a:cxnLst>
                <a:rect l="0" t="0" r="r" b="b"/>
                <a:pathLst>
                  <a:path w="10" h="20">
                    <a:moveTo>
                      <a:pt x="0" y="20"/>
                    </a:moveTo>
                    <a:lnTo>
                      <a:pt x="10" y="10"/>
                    </a:lnTo>
                    <a:lnTo>
                      <a:pt x="10" y="0"/>
                    </a:lnTo>
                    <a:lnTo>
                      <a:pt x="0" y="5"/>
                    </a:lnTo>
                    <a:lnTo>
                      <a:pt x="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38" name="Freeform 478">
                <a:extLst>
                  <a:ext uri="{FF2B5EF4-FFF2-40B4-BE49-F238E27FC236}">
                    <a16:creationId xmlns:a16="http://schemas.microsoft.com/office/drawing/2014/main" id="{ECC09199-08B7-BB26-D34C-0792D497C2AF}"/>
                  </a:ext>
                </a:extLst>
              </p:cNvPr>
              <p:cNvSpPr>
                <a:spLocks/>
              </p:cNvSpPr>
              <p:nvPr/>
            </p:nvSpPr>
            <p:spPr bwMode="auto">
              <a:xfrm>
                <a:off x="13617" y="2934"/>
                <a:ext cx="11" cy="20"/>
              </a:xfrm>
              <a:custGeom>
                <a:avLst/>
                <a:gdLst>
                  <a:gd name="T0" fmla="*/ 0 w 11"/>
                  <a:gd name="T1" fmla="*/ 20 h 20"/>
                  <a:gd name="T2" fmla="*/ 11 w 11"/>
                  <a:gd name="T3" fmla="*/ 15 h 20"/>
                  <a:gd name="T4" fmla="*/ 11 w 11"/>
                  <a:gd name="T5" fmla="*/ 0 h 20"/>
                  <a:gd name="T6" fmla="*/ 0 w 11"/>
                  <a:gd name="T7" fmla="*/ 5 h 20"/>
                  <a:gd name="T8" fmla="*/ 0 w 11"/>
                  <a:gd name="T9" fmla="*/ 20 h 20"/>
                </a:gdLst>
                <a:ahLst/>
                <a:cxnLst>
                  <a:cxn ang="0">
                    <a:pos x="T0" y="T1"/>
                  </a:cxn>
                  <a:cxn ang="0">
                    <a:pos x="T2" y="T3"/>
                  </a:cxn>
                  <a:cxn ang="0">
                    <a:pos x="T4" y="T5"/>
                  </a:cxn>
                  <a:cxn ang="0">
                    <a:pos x="T6" y="T7"/>
                  </a:cxn>
                  <a:cxn ang="0">
                    <a:pos x="T8" y="T9"/>
                  </a:cxn>
                </a:cxnLst>
                <a:rect l="0" t="0" r="r" b="b"/>
                <a:pathLst>
                  <a:path w="11" h="20">
                    <a:moveTo>
                      <a:pt x="0" y="20"/>
                    </a:moveTo>
                    <a:lnTo>
                      <a:pt x="11" y="15"/>
                    </a:lnTo>
                    <a:lnTo>
                      <a:pt x="11" y="0"/>
                    </a:lnTo>
                    <a:lnTo>
                      <a:pt x="0" y="5"/>
                    </a:lnTo>
                    <a:lnTo>
                      <a:pt x="0" y="2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39" name="Freeform 479">
                <a:extLst>
                  <a:ext uri="{FF2B5EF4-FFF2-40B4-BE49-F238E27FC236}">
                    <a16:creationId xmlns:a16="http://schemas.microsoft.com/office/drawing/2014/main" id="{63ADA0EC-1288-D941-BA43-64E2E76C20F9}"/>
                  </a:ext>
                </a:extLst>
              </p:cNvPr>
              <p:cNvSpPr>
                <a:spLocks/>
              </p:cNvSpPr>
              <p:nvPr/>
            </p:nvSpPr>
            <p:spPr bwMode="auto">
              <a:xfrm>
                <a:off x="13617" y="2707"/>
                <a:ext cx="86" cy="217"/>
              </a:xfrm>
              <a:custGeom>
                <a:avLst/>
                <a:gdLst>
                  <a:gd name="T0" fmla="*/ 1 w 17"/>
                  <a:gd name="T1" fmla="*/ 9 h 43"/>
                  <a:gd name="T2" fmla="*/ 16 w 17"/>
                  <a:gd name="T3" fmla="*/ 0 h 43"/>
                  <a:gd name="T4" fmla="*/ 17 w 17"/>
                  <a:gd name="T5" fmla="*/ 1 h 43"/>
                  <a:gd name="T6" fmla="*/ 17 w 17"/>
                  <a:gd name="T7" fmla="*/ 33 h 43"/>
                  <a:gd name="T8" fmla="*/ 16 w 17"/>
                  <a:gd name="T9" fmla="*/ 35 h 43"/>
                  <a:gd name="T10" fmla="*/ 1 w 17"/>
                  <a:gd name="T11" fmla="*/ 43 h 43"/>
                  <a:gd name="T12" fmla="*/ 0 w 17"/>
                  <a:gd name="T13" fmla="*/ 42 h 43"/>
                  <a:gd name="T14" fmla="*/ 0 w 17"/>
                  <a:gd name="T15" fmla="*/ 10 h 43"/>
                  <a:gd name="T16" fmla="*/ 1 w 17"/>
                  <a:gd name="T17"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43">
                    <a:moveTo>
                      <a:pt x="1" y="9"/>
                    </a:moveTo>
                    <a:cubicBezTo>
                      <a:pt x="16" y="0"/>
                      <a:pt x="16" y="0"/>
                      <a:pt x="16" y="0"/>
                    </a:cubicBezTo>
                    <a:cubicBezTo>
                      <a:pt x="16" y="0"/>
                      <a:pt x="17" y="0"/>
                      <a:pt x="17" y="1"/>
                    </a:cubicBezTo>
                    <a:cubicBezTo>
                      <a:pt x="17" y="33"/>
                      <a:pt x="17" y="33"/>
                      <a:pt x="17" y="33"/>
                    </a:cubicBezTo>
                    <a:cubicBezTo>
                      <a:pt x="17" y="33"/>
                      <a:pt x="16" y="34"/>
                      <a:pt x="16" y="35"/>
                    </a:cubicBezTo>
                    <a:cubicBezTo>
                      <a:pt x="1" y="43"/>
                      <a:pt x="1" y="43"/>
                      <a:pt x="1" y="43"/>
                    </a:cubicBezTo>
                    <a:cubicBezTo>
                      <a:pt x="1" y="43"/>
                      <a:pt x="0" y="43"/>
                      <a:pt x="0" y="42"/>
                    </a:cubicBezTo>
                    <a:cubicBezTo>
                      <a:pt x="0" y="10"/>
                      <a:pt x="0" y="10"/>
                      <a:pt x="0" y="10"/>
                    </a:cubicBezTo>
                    <a:cubicBezTo>
                      <a:pt x="0" y="10"/>
                      <a:pt x="1" y="9"/>
                      <a:pt x="1"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40" name="Freeform 480">
                <a:extLst>
                  <a:ext uri="{FF2B5EF4-FFF2-40B4-BE49-F238E27FC236}">
                    <a16:creationId xmlns:a16="http://schemas.microsoft.com/office/drawing/2014/main" id="{33E972A4-8B51-B1A0-1CD0-873913EE6073}"/>
                  </a:ext>
                </a:extLst>
              </p:cNvPr>
              <p:cNvSpPr>
                <a:spLocks/>
              </p:cNvSpPr>
              <p:nvPr/>
            </p:nvSpPr>
            <p:spPr bwMode="auto">
              <a:xfrm>
                <a:off x="13648" y="3034"/>
                <a:ext cx="25" cy="41"/>
              </a:xfrm>
              <a:custGeom>
                <a:avLst/>
                <a:gdLst>
                  <a:gd name="T0" fmla="*/ 0 w 5"/>
                  <a:gd name="T1" fmla="*/ 5 h 8"/>
                  <a:gd name="T2" fmla="*/ 2 w 5"/>
                  <a:gd name="T3" fmla="*/ 7 h 8"/>
                  <a:gd name="T4" fmla="*/ 5 w 5"/>
                  <a:gd name="T5" fmla="*/ 2 h 8"/>
                  <a:gd name="T6" fmla="*/ 2 w 5"/>
                  <a:gd name="T7" fmla="*/ 1 h 8"/>
                  <a:gd name="T8" fmla="*/ 0 w 5"/>
                  <a:gd name="T9" fmla="*/ 5 h 8"/>
                </a:gdLst>
                <a:ahLst/>
                <a:cxnLst>
                  <a:cxn ang="0">
                    <a:pos x="T0" y="T1"/>
                  </a:cxn>
                  <a:cxn ang="0">
                    <a:pos x="T2" y="T3"/>
                  </a:cxn>
                  <a:cxn ang="0">
                    <a:pos x="T4" y="T5"/>
                  </a:cxn>
                  <a:cxn ang="0">
                    <a:pos x="T6" y="T7"/>
                  </a:cxn>
                  <a:cxn ang="0">
                    <a:pos x="T8" y="T9"/>
                  </a:cxn>
                </a:cxnLst>
                <a:rect l="0" t="0" r="r" b="b"/>
                <a:pathLst>
                  <a:path w="5" h="8">
                    <a:moveTo>
                      <a:pt x="0" y="5"/>
                    </a:moveTo>
                    <a:cubicBezTo>
                      <a:pt x="0" y="7"/>
                      <a:pt x="1" y="8"/>
                      <a:pt x="2" y="7"/>
                    </a:cubicBezTo>
                    <a:cubicBezTo>
                      <a:pt x="4" y="6"/>
                      <a:pt x="5" y="4"/>
                      <a:pt x="5" y="2"/>
                    </a:cubicBezTo>
                    <a:cubicBezTo>
                      <a:pt x="5" y="1"/>
                      <a:pt x="4" y="0"/>
                      <a:pt x="2" y="1"/>
                    </a:cubicBezTo>
                    <a:cubicBezTo>
                      <a:pt x="1" y="2"/>
                      <a:pt x="0" y="4"/>
                      <a:pt x="0" y="5"/>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41" name="Freeform 481">
                <a:extLst>
                  <a:ext uri="{FF2B5EF4-FFF2-40B4-BE49-F238E27FC236}">
                    <a16:creationId xmlns:a16="http://schemas.microsoft.com/office/drawing/2014/main" id="{15FCC182-B651-50BE-EA2D-F9F7FEFC441E}"/>
                  </a:ext>
                </a:extLst>
              </p:cNvPr>
              <p:cNvSpPr>
                <a:spLocks/>
              </p:cNvSpPr>
              <p:nvPr/>
            </p:nvSpPr>
            <p:spPr bwMode="auto">
              <a:xfrm>
                <a:off x="13673" y="2677"/>
                <a:ext cx="40" cy="30"/>
              </a:xfrm>
              <a:custGeom>
                <a:avLst/>
                <a:gdLst>
                  <a:gd name="T0" fmla="*/ 0 w 40"/>
                  <a:gd name="T1" fmla="*/ 20 h 30"/>
                  <a:gd name="T2" fmla="*/ 40 w 40"/>
                  <a:gd name="T3" fmla="*/ 0 h 30"/>
                  <a:gd name="T4" fmla="*/ 40 w 40"/>
                  <a:gd name="T5" fmla="*/ 10 h 30"/>
                  <a:gd name="T6" fmla="*/ 0 w 40"/>
                  <a:gd name="T7" fmla="*/ 30 h 30"/>
                  <a:gd name="T8" fmla="*/ 0 w 40"/>
                  <a:gd name="T9" fmla="*/ 20 h 30"/>
                </a:gdLst>
                <a:ahLst/>
                <a:cxnLst>
                  <a:cxn ang="0">
                    <a:pos x="T0" y="T1"/>
                  </a:cxn>
                  <a:cxn ang="0">
                    <a:pos x="T2" y="T3"/>
                  </a:cxn>
                  <a:cxn ang="0">
                    <a:pos x="T4" y="T5"/>
                  </a:cxn>
                  <a:cxn ang="0">
                    <a:pos x="T6" y="T7"/>
                  </a:cxn>
                  <a:cxn ang="0">
                    <a:pos x="T8" y="T9"/>
                  </a:cxn>
                </a:cxnLst>
                <a:rect l="0" t="0" r="r" b="b"/>
                <a:pathLst>
                  <a:path w="40" h="30">
                    <a:moveTo>
                      <a:pt x="0" y="20"/>
                    </a:moveTo>
                    <a:lnTo>
                      <a:pt x="40" y="0"/>
                    </a:lnTo>
                    <a:lnTo>
                      <a:pt x="40" y="10"/>
                    </a:lnTo>
                    <a:lnTo>
                      <a:pt x="0" y="30"/>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42" name="Freeform 482">
                <a:extLst>
                  <a:ext uri="{FF2B5EF4-FFF2-40B4-BE49-F238E27FC236}">
                    <a16:creationId xmlns:a16="http://schemas.microsoft.com/office/drawing/2014/main" id="{DC9F339F-B5DF-0EEA-EC41-1CADC5B68387}"/>
                  </a:ext>
                </a:extLst>
              </p:cNvPr>
              <p:cNvSpPr>
                <a:spLocks/>
              </p:cNvSpPr>
              <p:nvPr/>
            </p:nvSpPr>
            <p:spPr bwMode="auto">
              <a:xfrm>
                <a:off x="13607" y="2717"/>
                <a:ext cx="36" cy="31"/>
              </a:xfrm>
              <a:custGeom>
                <a:avLst/>
                <a:gdLst>
                  <a:gd name="T0" fmla="*/ 0 w 36"/>
                  <a:gd name="T1" fmla="*/ 21 h 31"/>
                  <a:gd name="T2" fmla="*/ 36 w 36"/>
                  <a:gd name="T3" fmla="*/ 0 h 31"/>
                  <a:gd name="T4" fmla="*/ 36 w 36"/>
                  <a:gd name="T5" fmla="*/ 11 h 31"/>
                  <a:gd name="T6" fmla="*/ 0 w 36"/>
                  <a:gd name="T7" fmla="*/ 31 h 31"/>
                  <a:gd name="T8" fmla="*/ 0 w 36"/>
                  <a:gd name="T9" fmla="*/ 21 h 31"/>
                </a:gdLst>
                <a:ahLst/>
                <a:cxnLst>
                  <a:cxn ang="0">
                    <a:pos x="T0" y="T1"/>
                  </a:cxn>
                  <a:cxn ang="0">
                    <a:pos x="T2" y="T3"/>
                  </a:cxn>
                  <a:cxn ang="0">
                    <a:pos x="T4" y="T5"/>
                  </a:cxn>
                  <a:cxn ang="0">
                    <a:pos x="T6" y="T7"/>
                  </a:cxn>
                  <a:cxn ang="0">
                    <a:pos x="T8" y="T9"/>
                  </a:cxn>
                </a:cxnLst>
                <a:rect l="0" t="0" r="r" b="b"/>
                <a:pathLst>
                  <a:path w="36" h="31">
                    <a:moveTo>
                      <a:pt x="0" y="21"/>
                    </a:moveTo>
                    <a:lnTo>
                      <a:pt x="36" y="0"/>
                    </a:lnTo>
                    <a:lnTo>
                      <a:pt x="36" y="11"/>
                    </a:lnTo>
                    <a:lnTo>
                      <a:pt x="0" y="31"/>
                    </a:lnTo>
                    <a:lnTo>
                      <a:pt x="0" y="2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43" name="Freeform 483">
                <a:extLst>
                  <a:ext uri="{FF2B5EF4-FFF2-40B4-BE49-F238E27FC236}">
                    <a16:creationId xmlns:a16="http://schemas.microsoft.com/office/drawing/2014/main" id="{E01F5321-C80A-A947-8090-DA366C63F8C1}"/>
                  </a:ext>
                </a:extLst>
              </p:cNvPr>
              <p:cNvSpPr>
                <a:spLocks/>
              </p:cNvSpPr>
              <p:nvPr/>
            </p:nvSpPr>
            <p:spPr bwMode="auto">
              <a:xfrm>
                <a:off x="13527" y="2763"/>
                <a:ext cx="35" cy="30"/>
              </a:xfrm>
              <a:custGeom>
                <a:avLst/>
                <a:gdLst>
                  <a:gd name="T0" fmla="*/ 0 w 35"/>
                  <a:gd name="T1" fmla="*/ 25 h 30"/>
                  <a:gd name="T2" fmla="*/ 35 w 35"/>
                  <a:gd name="T3" fmla="*/ 0 h 30"/>
                  <a:gd name="T4" fmla="*/ 35 w 35"/>
                  <a:gd name="T5" fmla="*/ 10 h 30"/>
                  <a:gd name="T6" fmla="*/ 0 w 35"/>
                  <a:gd name="T7" fmla="*/ 30 h 30"/>
                  <a:gd name="T8" fmla="*/ 0 w 35"/>
                  <a:gd name="T9" fmla="*/ 25 h 30"/>
                </a:gdLst>
                <a:ahLst/>
                <a:cxnLst>
                  <a:cxn ang="0">
                    <a:pos x="T0" y="T1"/>
                  </a:cxn>
                  <a:cxn ang="0">
                    <a:pos x="T2" y="T3"/>
                  </a:cxn>
                  <a:cxn ang="0">
                    <a:pos x="T4" y="T5"/>
                  </a:cxn>
                  <a:cxn ang="0">
                    <a:pos x="T6" y="T7"/>
                  </a:cxn>
                  <a:cxn ang="0">
                    <a:pos x="T8" y="T9"/>
                  </a:cxn>
                </a:cxnLst>
                <a:rect l="0" t="0" r="r" b="b"/>
                <a:pathLst>
                  <a:path w="35" h="30">
                    <a:moveTo>
                      <a:pt x="0" y="25"/>
                    </a:moveTo>
                    <a:lnTo>
                      <a:pt x="35" y="0"/>
                    </a:lnTo>
                    <a:lnTo>
                      <a:pt x="35" y="10"/>
                    </a:lnTo>
                    <a:lnTo>
                      <a:pt x="0" y="30"/>
                    </a:lnTo>
                    <a:lnTo>
                      <a:pt x="0" y="25"/>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44" name="Freeform 484">
                <a:extLst>
                  <a:ext uri="{FF2B5EF4-FFF2-40B4-BE49-F238E27FC236}">
                    <a16:creationId xmlns:a16="http://schemas.microsoft.com/office/drawing/2014/main" id="{98F82D48-FC7A-41BC-40BA-7DE9CF22546F}"/>
                  </a:ext>
                </a:extLst>
              </p:cNvPr>
              <p:cNvSpPr>
                <a:spLocks/>
              </p:cNvSpPr>
              <p:nvPr/>
            </p:nvSpPr>
            <p:spPr bwMode="auto">
              <a:xfrm>
                <a:off x="13492" y="2753"/>
                <a:ext cx="105" cy="452"/>
              </a:xfrm>
              <a:custGeom>
                <a:avLst/>
                <a:gdLst>
                  <a:gd name="T0" fmla="*/ 0 w 105"/>
                  <a:gd name="T1" fmla="*/ 452 h 452"/>
                  <a:gd name="T2" fmla="*/ 105 w 105"/>
                  <a:gd name="T3" fmla="*/ 392 h 452"/>
                  <a:gd name="T4" fmla="*/ 105 w 105"/>
                  <a:gd name="T5" fmla="*/ 0 h 452"/>
                  <a:gd name="T6" fmla="*/ 0 w 105"/>
                  <a:gd name="T7" fmla="*/ 60 h 452"/>
                  <a:gd name="T8" fmla="*/ 0 w 105"/>
                  <a:gd name="T9" fmla="*/ 452 h 452"/>
                </a:gdLst>
                <a:ahLst/>
                <a:cxnLst>
                  <a:cxn ang="0">
                    <a:pos x="T0" y="T1"/>
                  </a:cxn>
                  <a:cxn ang="0">
                    <a:pos x="T2" y="T3"/>
                  </a:cxn>
                  <a:cxn ang="0">
                    <a:pos x="T4" y="T5"/>
                  </a:cxn>
                  <a:cxn ang="0">
                    <a:pos x="T6" y="T7"/>
                  </a:cxn>
                  <a:cxn ang="0">
                    <a:pos x="T8" y="T9"/>
                  </a:cxn>
                </a:cxnLst>
                <a:rect l="0" t="0" r="r" b="b"/>
                <a:pathLst>
                  <a:path w="105" h="452">
                    <a:moveTo>
                      <a:pt x="0" y="452"/>
                    </a:moveTo>
                    <a:lnTo>
                      <a:pt x="105" y="392"/>
                    </a:lnTo>
                    <a:lnTo>
                      <a:pt x="105" y="0"/>
                    </a:lnTo>
                    <a:lnTo>
                      <a:pt x="0" y="60"/>
                    </a:lnTo>
                    <a:lnTo>
                      <a:pt x="0" y="452"/>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45" name="Freeform 485">
                <a:extLst>
                  <a:ext uri="{FF2B5EF4-FFF2-40B4-BE49-F238E27FC236}">
                    <a16:creationId xmlns:a16="http://schemas.microsoft.com/office/drawing/2014/main" id="{8F375B8C-80E1-FD89-6571-A3A676005CB7}"/>
                  </a:ext>
                </a:extLst>
              </p:cNvPr>
              <p:cNvSpPr>
                <a:spLocks/>
              </p:cNvSpPr>
              <p:nvPr/>
            </p:nvSpPr>
            <p:spPr bwMode="auto">
              <a:xfrm>
                <a:off x="13522" y="3085"/>
                <a:ext cx="45" cy="70"/>
              </a:xfrm>
              <a:custGeom>
                <a:avLst/>
                <a:gdLst>
                  <a:gd name="T0" fmla="*/ 0 w 9"/>
                  <a:gd name="T1" fmla="*/ 10 h 14"/>
                  <a:gd name="T2" fmla="*/ 4 w 9"/>
                  <a:gd name="T3" fmla="*/ 13 h 14"/>
                  <a:gd name="T4" fmla="*/ 9 w 9"/>
                  <a:gd name="T5" fmla="*/ 4 h 14"/>
                  <a:gd name="T6" fmla="*/ 4 w 9"/>
                  <a:gd name="T7" fmla="*/ 1 h 14"/>
                  <a:gd name="T8" fmla="*/ 0 w 9"/>
                  <a:gd name="T9" fmla="*/ 10 h 14"/>
                </a:gdLst>
                <a:ahLst/>
                <a:cxnLst>
                  <a:cxn ang="0">
                    <a:pos x="T0" y="T1"/>
                  </a:cxn>
                  <a:cxn ang="0">
                    <a:pos x="T2" y="T3"/>
                  </a:cxn>
                  <a:cxn ang="0">
                    <a:pos x="T4" y="T5"/>
                  </a:cxn>
                  <a:cxn ang="0">
                    <a:pos x="T6" y="T7"/>
                  </a:cxn>
                  <a:cxn ang="0">
                    <a:pos x="T8" y="T9"/>
                  </a:cxn>
                </a:cxnLst>
                <a:rect l="0" t="0" r="r" b="b"/>
                <a:pathLst>
                  <a:path w="9" h="14">
                    <a:moveTo>
                      <a:pt x="0" y="10"/>
                    </a:moveTo>
                    <a:cubicBezTo>
                      <a:pt x="0" y="13"/>
                      <a:pt x="2" y="14"/>
                      <a:pt x="4" y="13"/>
                    </a:cubicBezTo>
                    <a:cubicBezTo>
                      <a:pt x="7" y="11"/>
                      <a:pt x="9" y="7"/>
                      <a:pt x="9" y="4"/>
                    </a:cubicBezTo>
                    <a:cubicBezTo>
                      <a:pt x="9" y="1"/>
                      <a:pt x="7" y="0"/>
                      <a:pt x="4" y="1"/>
                    </a:cubicBezTo>
                    <a:cubicBezTo>
                      <a:pt x="2" y="3"/>
                      <a:pt x="0" y="7"/>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46" name="Freeform 486">
                <a:extLst>
                  <a:ext uri="{FF2B5EF4-FFF2-40B4-BE49-F238E27FC236}">
                    <a16:creationId xmlns:a16="http://schemas.microsoft.com/office/drawing/2014/main" id="{B324A4F4-BE07-A9D6-0353-D2C6AD4A527F}"/>
                  </a:ext>
                </a:extLst>
              </p:cNvPr>
              <p:cNvSpPr>
                <a:spLocks/>
              </p:cNvSpPr>
              <p:nvPr/>
            </p:nvSpPr>
            <p:spPr bwMode="auto">
              <a:xfrm>
                <a:off x="13572" y="2984"/>
                <a:ext cx="15" cy="75"/>
              </a:xfrm>
              <a:custGeom>
                <a:avLst/>
                <a:gdLst>
                  <a:gd name="T0" fmla="*/ 0 w 15"/>
                  <a:gd name="T1" fmla="*/ 75 h 75"/>
                  <a:gd name="T2" fmla="*/ 15 w 15"/>
                  <a:gd name="T3" fmla="*/ 70 h 75"/>
                  <a:gd name="T4" fmla="*/ 15 w 15"/>
                  <a:gd name="T5" fmla="*/ 0 h 75"/>
                  <a:gd name="T6" fmla="*/ 0 w 15"/>
                  <a:gd name="T7" fmla="*/ 5 h 75"/>
                  <a:gd name="T8" fmla="*/ 0 w 15"/>
                  <a:gd name="T9" fmla="*/ 75 h 75"/>
                </a:gdLst>
                <a:ahLst/>
                <a:cxnLst>
                  <a:cxn ang="0">
                    <a:pos x="T0" y="T1"/>
                  </a:cxn>
                  <a:cxn ang="0">
                    <a:pos x="T2" y="T3"/>
                  </a:cxn>
                  <a:cxn ang="0">
                    <a:pos x="T4" y="T5"/>
                  </a:cxn>
                  <a:cxn ang="0">
                    <a:pos x="T6" y="T7"/>
                  </a:cxn>
                  <a:cxn ang="0">
                    <a:pos x="T8" y="T9"/>
                  </a:cxn>
                </a:cxnLst>
                <a:rect l="0" t="0" r="r" b="b"/>
                <a:pathLst>
                  <a:path w="15" h="75">
                    <a:moveTo>
                      <a:pt x="0" y="75"/>
                    </a:moveTo>
                    <a:lnTo>
                      <a:pt x="15" y="70"/>
                    </a:lnTo>
                    <a:lnTo>
                      <a:pt x="15" y="0"/>
                    </a:lnTo>
                    <a:lnTo>
                      <a:pt x="0" y="5"/>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47" name="Freeform 487">
                <a:extLst>
                  <a:ext uri="{FF2B5EF4-FFF2-40B4-BE49-F238E27FC236}">
                    <a16:creationId xmlns:a16="http://schemas.microsoft.com/office/drawing/2014/main" id="{F3D94CD1-75AC-7D12-88FC-F23A28C18521}"/>
                  </a:ext>
                </a:extLst>
              </p:cNvPr>
              <p:cNvSpPr>
                <a:spLocks/>
              </p:cNvSpPr>
              <p:nvPr/>
            </p:nvSpPr>
            <p:spPr bwMode="auto">
              <a:xfrm>
                <a:off x="13557" y="2994"/>
                <a:ext cx="10" cy="75"/>
              </a:xfrm>
              <a:custGeom>
                <a:avLst/>
                <a:gdLst>
                  <a:gd name="T0" fmla="*/ 0 w 10"/>
                  <a:gd name="T1" fmla="*/ 75 h 75"/>
                  <a:gd name="T2" fmla="*/ 10 w 10"/>
                  <a:gd name="T3" fmla="*/ 70 h 75"/>
                  <a:gd name="T4" fmla="*/ 10 w 10"/>
                  <a:gd name="T5" fmla="*/ 0 h 75"/>
                  <a:gd name="T6" fmla="*/ 0 w 10"/>
                  <a:gd name="T7" fmla="*/ 5 h 75"/>
                  <a:gd name="T8" fmla="*/ 0 w 10"/>
                  <a:gd name="T9" fmla="*/ 75 h 75"/>
                </a:gdLst>
                <a:ahLst/>
                <a:cxnLst>
                  <a:cxn ang="0">
                    <a:pos x="T0" y="T1"/>
                  </a:cxn>
                  <a:cxn ang="0">
                    <a:pos x="T2" y="T3"/>
                  </a:cxn>
                  <a:cxn ang="0">
                    <a:pos x="T4" y="T5"/>
                  </a:cxn>
                  <a:cxn ang="0">
                    <a:pos x="T6" y="T7"/>
                  </a:cxn>
                  <a:cxn ang="0">
                    <a:pos x="T8" y="T9"/>
                  </a:cxn>
                </a:cxnLst>
                <a:rect l="0" t="0" r="r" b="b"/>
                <a:pathLst>
                  <a:path w="10" h="75">
                    <a:moveTo>
                      <a:pt x="0" y="75"/>
                    </a:moveTo>
                    <a:lnTo>
                      <a:pt x="10" y="70"/>
                    </a:lnTo>
                    <a:lnTo>
                      <a:pt x="10" y="0"/>
                    </a:lnTo>
                    <a:lnTo>
                      <a:pt x="0" y="5"/>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48" name="Freeform 488">
                <a:extLst>
                  <a:ext uri="{FF2B5EF4-FFF2-40B4-BE49-F238E27FC236}">
                    <a16:creationId xmlns:a16="http://schemas.microsoft.com/office/drawing/2014/main" id="{E5152CF1-3A72-F4F8-C0B9-DB6F3338FF4D}"/>
                  </a:ext>
                </a:extLst>
              </p:cNvPr>
              <p:cNvSpPr>
                <a:spLocks/>
              </p:cNvSpPr>
              <p:nvPr/>
            </p:nvSpPr>
            <p:spPr bwMode="auto">
              <a:xfrm>
                <a:off x="13537" y="3004"/>
                <a:ext cx="10" cy="76"/>
              </a:xfrm>
              <a:custGeom>
                <a:avLst/>
                <a:gdLst>
                  <a:gd name="T0" fmla="*/ 0 w 10"/>
                  <a:gd name="T1" fmla="*/ 76 h 76"/>
                  <a:gd name="T2" fmla="*/ 10 w 10"/>
                  <a:gd name="T3" fmla="*/ 71 h 76"/>
                  <a:gd name="T4" fmla="*/ 10 w 10"/>
                  <a:gd name="T5" fmla="*/ 0 h 76"/>
                  <a:gd name="T6" fmla="*/ 0 w 10"/>
                  <a:gd name="T7" fmla="*/ 5 h 76"/>
                  <a:gd name="T8" fmla="*/ 0 w 10"/>
                  <a:gd name="T9" fmla="*/ 76 h 76"/>
                </a:gdLst>
                <a:ahLst/>
                <a:cxnLst>
                  <a:cxn ang="0">
                    <a:pos x="T0" y="T1"/>
                  </a:cxn>
                  <a:cxn ang="0">
                    <a:pos x="T2" y="T3"/>
                  </a:cxn>
                  <a:cxn ang="0">
                    <a:pos x="T4" y="T5"/>
                  </a:cxn>
                  <a:cxn ang="0">
                    <a:pos x="T6" y="T7"/>
                  </a:cxn>
                  <a:cxn ang="0">
                    <a:pos x="T8" y="T9"/>
                  </a:cxn>
                </a:cxnLst>
                <a:rect l="0" t="0" r="r" b="b"/>
                <a:pathLst>
                  <a:path w="10" h="76">
                    <a:moveTo>
                      <a:pt x="0" y="76"/>
                    </a:moveTo>
                    <a:lnTo>
                      <a:pt x="10" y="71"/>
                    </a:lnTo>
                    <a:lnTo>
                      <a:pt x="10" y="0"/>
                    </a:lnTo>
                    <a:lnTo>
                      <a:pt x="0" y="5"/>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49" name="Freeform 489">
                <a:extLst>
                  <a:ext uri="{FF2B5EF4-FFF2-40B4-BE49-F238E27FC236}">
                    <a16:creationId xmlns:a16="http://schemas.microsoft.com/office/drawing/2014/main" id="{2A97D20E-6C63-7DAB-02DF-29A11B6A4980}"/>
                  </a:ext>
                </a:extLst>
              </p:cNvPr>
              <p:cNvSpPr>
                <a:spLocks/>
              </p:cNvSpPr>
              <p:nvPr/>
            </p:nvSpPr>
            <p:spPr bwMode="auto">
              <a:xfrm>
                <a:off x="13522" y="3014"/>
                <a:ext cx="10" cy="76"/>
              </a:xfrm>
              <a:custGeom>
                <a:avLst/>
                <a:gdLst>
                  <a:gd name="T0" fmla="*/ 0 w 10"/>
                  <a:gd name="T1" fmla="*/ 76 h 76"/>
                  <a:gd name="T2" fmla="*/ 10 w 10"/>
                  <a:gd name="T3" fmla="*/ 71 h 76"/>
                  <a:gd name="T4" fmla="*/ 10 w 10"/>
                  <a:gd name="T5" fmla="*/ 0 h 76"/>
                  <a:gd name="T6" fmla="*/ 0 w 10"/>
                  <a:gd name="T7" fmla="*/ 10 h 76"/>
                  <a:gd name="T8" fmla="*/ 0 w 10"/>
                  <a:gd name="T9" fmla="*/ 76 h 76"/>
                </a:gdLst>
                <a:ahLst/>
                <a:cxnLst>
                  <a:cxn ang="0">
                    <a:pos x="T0" y="T1"/>
                  </a:cxn>
                  <a:cxn ang="0">
                    <a:pos x="T2" y="T3"/>
                  </a:cxn>
                  <a:cxn ang="0">
                    <a:pos x="T4" y="T5"/>
                  </a:cxn>
                  <a:cxn ang="0">
                    <a:pos x="T6" y="T7"/>
                  </a:cxn>
                  <a:cxn ang="0">
                    <a:pos x="T8" y="T9"/>
                  </a:cxn>
                </a:cxnLst>
                <a:rect l="0" t="0" r="r" b="b"/>
                <a:pathLst>
                  <a:path w="10" h="76">
                    <a:moveTo>
                      <a:pt x="0" y="76"/>
                    </a:moveTo>
                    <a:lnTo>
                      <a:pt x="10" y="71"/>
                    </a:lnTo>
                    <a:lnTo>
                      <a:pt x="10" y="0"/>
                    </a:lnTo>
                    <a:lnTo>
                      <a:pt x="0" y="10"/>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50" name="Freeform 490">
                <a:extLst>
                  <a:ext uri="{FF2B5EF4-FFF2-40B4-BE49-F238E27FC236}">
                    <a16:creationId xmlns:a16="http://schemas.microsoft.com/office/drawing/2014/main" id="{5F3CB30A-9C6D-0109-A6B0-9A3134B661FD}"/>
                  </a:ext>
                </a:extLst>
              </p:cNvPr>
              <p:cNvSpPr>
                <a:spLocks/>
              </p:cNvSpPr>
              <p:nvPr/>
            </p:nvSpPr>
            <p:spPr bwMode="auto">
              <a:xfrm>
                <a:off x="13502" y="3024"/>
                <a:ext cx="10" cy="76"/>
              </a:xfrm>
              <a:custGeom>
                <a:avLst/>
                <a:gdLst>
                  <a:gd name="T0" fmla="*/ 0 w 10"/>
                  <a:gd name="T1" fmla="*/ 76 h 76"/>
                  <a:gd name="T2" fmla="*/ 10 w 10"/>
                  <a:gd name="T3" fmla="*/ 71 h 76"/>
                  <a:gd name="T4" fmla="*/ 10 w 10"/>
                  <a:gd name="T5" fmla="*/ 0 h 76"/>
                  <a:gd name="T6" fmla="*/ 0 w 10"/>
                  <a:gd name="T7" fmla="*/ 10 h 76"/>
                  <a:gd name="T8" fmla="*/ 0 w 10"/>
                  <a:gd name="T9" fmla="*/ 76 h 76"/>
                </a:gdLst>
                <a:ahLst/>
                <a:cxnLst>
                  <a:cxn ang="0">
                    <a:pos x="T0" y="T1"/>
                  </a:cxn>
                  <a:cxn ang="0">
                    <a:pos x="T2" y="T3"/>
                  </a:cxn>
                  <a:cxn ang="0">
                    <a:pos x="T4" y="T5"/>
                  </a:cxn>
                  <a:cxn ang="0">
                    <a:pos x="T6" y="T7"/>
                  </a:cxn>
                  <a:cxn ang="0">
                    <a:pos x="T8" y="T9"/>
                  </a:cxn>
                </a:cxnLst>
                <a:rect l="0" t="0" r="r" b="b"/>
                <a:pathLst>
                  <a:path w="10" h="76">
                    <a:moveTo>
                      <a:pt x="0" y="76"/>
                    </a:moveTo>
                    <a:lnTo>
                      <a:pt x="10" y="71"/>
                    </a:lnTo>
                    <a:lnTo>
                      <a:pt x="10" y="0"/>
                    </a:lnTo>
                    <a:lnTo>
                      <a:pt x="0" y="10"/>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51" name="Freeform 491">
                <a:extLst>
                  <a:ext uri="{FF2B5EF4-FFF2-40B4-BE49-F238E27FC236}">
                    <a16:creationId xmlns:a16="http://schemas.microsoft.com/office/drawing/2014/main" id="{B6C31471-8FE7-3D8F-08C4-B75D1A53579A}"/>
                  </a:ext>
                </a:extLst>
              </p:cNvPr>
              <p:cNvSpPr>
                <a:spLocks/>
              </p:cNvSpPr>
              <p:nvPr/>
            </p:nvSpPr>
            <p:spPr bwMode="auto">
              <a:xfrm>
                <a:off x="13557" y="2959"/>
                <a:ext cx="30" cy="30"/>
              </a:xfrm>
              <a:custGeom>
                <a:avLst/>
                <a:gdLst>
                  <a:gd name="T0" fmla="*/ 0 w 30"/>
                  <a:gd name="T1" fmla="*/ 30 h 30"/>
                  <a:gd name="T2" fmla="*/ 30 w 30"/>
                  <a:gd name="T3" fmla="*/ 15 h 30"/>
                  <a:gd name="T4" fmla="*/ 30 w 30"/>
                  <a:gd name="T5" fmla="*/ 0 h 30"/>
                  <a:gd name="T6" fmla="*/ 0 w 30"/>
                  <a:gd name="T7" fmla="*/ 15 h 30"/>
                  <a:gd name="T8" fmla="*/ 0 w 30"/>
                  <a:gd name="T9" fmla="*/ 30 h 30"/>
                </a:gdLst>
                <a:ahLst/>
                <a:cxnLst>
                  <a:cxn ang="0">
                    <a:pos x="T0" y="T1"/>
                  </a:cxn>
                  <a:cxn ang="0">
                    <a:pos x="T2" y="T3"/>
                  </a:cxn>
                  <a:cxn ang="0">
                    <a:pos x="T4" y="T5"/>
                  </a:cxn>
                  <a:cxn ang="0">
                    <a:pos x="T6" y="T7"/>
                  </a:cxn>
                  <a:cxn ang="0">
                    <a:pos x="T8" y="T9"/>
                  </a:cxn>
                </a:cxnLst>
                <a:rect l="0" t="0" r="r" b="b"/>
                <a:pathLst>
                  <a:path w="30" h="30">
                    <a:moveTo>
                      <a:pt x="0" y="30"/>
                    </a:moveTo>
                    <a:lnTo>
                      <a:pt x="30" y="15"/>
                    </a:lnTo>
                    <a:lnTo>
                      <a:pt x="30" y="0"/>
                    </a:lnTo>
                    <a:lnTo>
                      <a:pt x="0" y="15"/>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52" name="Freeform 492">
                <a:extLst>
                  <a:ext uri="{FF2B5EF4-FFF2-40B4-BE49-F238E27FC236}">
                    <a16:creationId xmlns:a16="http://schemas.microsoft.com/office/drawing/2014/main" id="{D467D2B3-6D9C-08B9-3E31-C7A568D73ACB}"/>
                  </a:ext>
                </a:extLst>
              </p:cNvPr>
              <p:cNvSpPr>
                <a:spLocks/>
              </p:cNvSpPr>
              <p:nvPr/>
            </p:nvSpPr>
            <p:spPr bwMode="auto">
              <a:xfrm>
                <a:off x="13537" y="2979"/>
                <a:ext cx="10" cy="20"/>
              </a:xfrm>
              <a:custGeom>
                <a:avLst/>
                <a:gdLst>
                  <a:gd name="T0" fmla="*/ 0 w 10"/>
                  <a:gd name="T1" fmla="*/ 20 h 20"/>
                  <a:gd name="T2" fmla="*/ 10 w 10"/>
                  <a:gd name="T3" fmla="*/ 15 h 20"/>
                  <a:gd name="T4" fmla="*/ 10 w 10"/>
                  <a:gd name="T5" fmla="*/ 0 h 20"/>
                  <a:gd name="T6" fmla="*/ 0 w 10"/>
                  <a:gd name="T7" fmla="*/ 5 h 20"/>
                  <a:gd name="T8" fmla="*/ 0 w 10"/>
                  <a:gd name="T9" fmla="*/ 20 h 20"/>
                </a:gdLst>
                <a:ahLst/>
                <a:cxnLst>
                  <a:cxn ang="0">
                    <a:pos x="T0" y="T1"/>
                  </a:cxn>
                  <a:cxn ang="0">
                    <a:pos x="T2" y="T3"/>
                  </a:cxn>
                  <a:cxn ang="0">
                    <a:pos x="T4" y="T5"/>
                  </a:cxn>
                  <a:cxn ang="0">
                    <a:pos x="T6" y="T7"/>
                  </a:cxn>
                  <a:cxn ang="0">
                    <a:pos x="T8" y="T9"/>
                  </a:cxn>
                </a:cxnLst>
                <a:rect l="0" t="0" r="r" b="b"/>
                <a:pathLst>
                  <a:path w="10" h="20">
                    <a:moveTo>
                      <a:pt x="0" y="20"/>
                    </a:moveTo>
                    <a:lnTo>
                      <a:pt x="10" y="15"/>
                    </a:lnTo>
                    <a:lnTo>
                      <a:pt x="10" y="0"/>
                    </a:lnTo>
                    <a:lnTo>
                      <a:pt x="0" y="5"/>
                    </a:lnTo>
                    <a:lnTo>
                      <a:pt x="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53" name="Freeform 493">
                <a:extLst>
                  <a:ext uri="{FF2B5EF4-FFF2-40B4-BE49-F238E27FC236}">
                    <a16:creationId xmlns:a16="http://schemas.microsoft.com/office/drawing/2014/main" id="{F8B0C960-8A30-1E0D-E413-B5218625A537}"/>
                  </a:ext>
                </a:extLst>
              </p:cNvPr>
              <p:cNvSpPr>
                <a:spLocks/>
              </p:cNvSpPr>
              <p:nvPr/>
            </p:nvSpPr>
            <p:spPr bwMode="auto">
              <a:xfrm>
                <a:off x="13522" y="2989"/>
                <a:ext cx="10" cy="20"/>
              </a:xfrm>
              <a:custGeom>
                <a:avLst/>
                <a:gdLst>
                  <a:gd name="T0" fmla="*/ 0 w 10"/>
                  <a:gd name="T1" fmla="*/ 20 h 20"/>
                  <a:gd name="T2" fmla="*/ 10 w 10"/>
                  <a:gd name="T3" fmla="*/ 15 h 20"/>
                  <a:gd name="T4" fmla="*/ 10 w 10"/>
                  <a:gd name="T5" fmla="*/ 0 h 20"/>
                  <a:gd name="T6" fmla="*/ 0 w 10"/>
                  <a:gd name="T7" fmla="*/ 5 h 20"/>
                  <a:gd name="T8" fmla="*/ 0 w 10"/>
                  <a:gd name="T9" fmla="*/ 20 h 20"/>
                </a:gdLst>
                <a:ahLst/>
                <a:cxnLst>
                  <a:cxn ang="0">
                    <a:pos x="T0" y="T1"/>
                  </a:cxn>
                  <a:cxn ang="0">
                    <a:pos x="T2" y="T3"/>
                  </a:cxn>
                  <a:cxn ang="0">
                    <a:pos x="T4" y="T5"/>
                  </a:cxn>
                  <a:cxn ang="0">
                    <a:pos x="T6" y="T7"/>
                  </a:cxn>
                  <a:cxn ang="0">
                    <a:pos x="T8" y="T9"/>
                  </a:cxn>
                </a:cxnLst>
                <a:rect l="0" t="0" r="r" b="b"/>
                <a:pathLst>
                  <a:path w="10" h="20">
                    <a:moveTo>
                      <a:pt x="0" y="20"/>
                    </a:moveTo>
                    <a:lnTo>
                      <a:pt x="10" y="15"/>
                    </a:lnTo>
                    <a:lnTo>
                      <a:pt x="10" y="0"/>
                    </a:lnTo>
                    <a:lnTo>
                      <a:pt x="0" y="5"/>
                    </a:lnTo>
                    <a:lnTo>
                      <a:pt x="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54" name="Freeform 494">
                <a:extLst>
                  <a:ext uri="{FF2B5EF4-FFF2-40B4-BE49-F238E27FC236}">
                    <a16:creationId xmlns:a16="http://schemas.microsoft.com/office/drawing/2014/main" id="{2778F773-6029-7B59-525B-F085EA24D734}"/>
                  </a:ext>
                </a:extLst>
              </p:cNvPr>
              <p:cNvSpPr>
                <a:spLocks/>
              </p:cNvSpPr>
              <p:nvPr/>
            </p:nvSpPr>
            <p:spPr bwMode="auto">
              <a:xfrm>
                <a:off x="13502" y="2999"/>
                <a:ext cx="10" cy="20"/>
              </a:xfrm>
              <a:custGeom>
                <a:avLst/>
                <a:gdLst>
                  <a:gd name="T0" fmla="*/ 0 w 10"/>
                  <a:gd name="T1" fmla="*/ 20 h 20"/>
                  <a:gd name="T2" fmla="*/ 10 w 10"/>
                  <a:gd name="T3" fmla="*/ 15 h 20"/>
                  <a:gd name="T4" fmla="*/ 10 w 10"/>
                  <a:gd name="T5" fmla="*/ 0 h 20"/>
                  <a:gd name="T6" fmla="*/ 0 w 10"/>
                  <a:gd name="T7" fmla="*/ 10 h 20"/>
                  <a:gd name="T8" fmla="*/ 0 w 10"/>
                  <a:gd name="T9" fmla="*/ 20 h 20"/>
                </a:gdLst>
                <a:ahLst/>
                <a:cxnLst>
                  <a:cxn ang="0">
                    <a:pos x="T0" y="T1"/>
                  </a:cxn>
                  <a:cxn ang="0">
                    <a:pos x="T2" y="T3"/>
                  </a:cxn>
                  <a:cxn ang="0">
                    <a:pos x="T4" y="T5"/>
                  </a:cxn>
                  <a:cxn ang="0">
                    <a:pos x="T6" y="T7"/>
                  </a:cxn>
                  <a:cxn ang="0">
                    <a:pos x="T8" y="T9"/>
                  </a:cxn>
                </a:cxnLst>
                <a:rect l="0" t="0" r="r" b="b"/>
                <a:pathLst>
                  <a:path w="10" h="20">
                    <a:moveTo>
                      <a:pt x="0" y="20"/>
                    </a:moveTo>
                    <a:lnTo>
                      <a:pt x="10" y="15"/>
                    </a:lnTo>
                    <a:lnTo>
                      <a:pt x="10" y="0"/>
                    </a:lnTo>
                    <a:lnTo>
                      <a:pt x="0" y="10"/>
                    </a:lnTo>
                    <a:lnTo>
                      <a:pt x="0" y="2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55" name="Freeform 495">
                <a:extLst>
                  <a:ext uri="{FF2B5EF4-FFF2-40B4-BE49-F238E27FC236}">
                    <a16:creationId xmlns:a16="http://schemas.microsoft.com/office/drawing/2014/main" id="{5F3E4B52-C596-493E-C33C-106ECD47A46C}"/>
                  </a:ext>
                </a:extLst>
              </p:cNvPr>
              <p:cNvSpPr>
                <a:spLocks/>
              </p:cNvSpPr>
              <p:nvPr/>
            </p:nvSpPr>
            <p:spPr bwMode="auto">
              <a:xfrm>
                <a:off x="13502" y="2773"/>
                <a:ext cx="85" cy="216"/>
              </a:xfrm>
              <a:custGeom>
                <a:avLst/>
                <a:gdLst>
                  <a:gd name="T0" fmla="*/ 1 w 17"/>
                  <a:gd name="T1" fmla="*/ 9 h 43"/>
                  <a:gd name="T2" fmla="*/ 16 w 17"/>
                  <a:gd name="T3" fmla="*/ 1 h 43"/>
                  <a:gd name="T4" fmla="*/ 17 w 17"/>
                  <a:gd name="T5" fmla="*/ 1 h 43"/>
                  <a:gd name="T6" fmla="*/ 17 w 17"/>
                  <a:gd name="T7" fmla="*/ 33 h 43"/>
                  <a:gd name="T8" fmla="*/ 16 w 17"/>
                  <a:gd name="T9" fmla="*/ 35 h 43"/>
                  <a:gd name="T10" fmla="*/ 1 w 17"/>
                  <a:gd name="T11" fmla="*/ 43 h 43"/>
                  <a:gd name="T12" fmla="*/ 0 w 17"/>
                  <a:gd name="T13" fmla="*/ 42 h 43"/>
                  <a:gd name="T14" fmla="*/ 0 w 17"/>
                  <a:gd name="T15" fmla="*/ 11 h 43"/>
                  <a:gd name="T16" fmla="*/ 1 w 17"/>
                  <a:gd name="T17"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43">
                    <a:moveTo>
                      <a:pt x="1" y="9"/>
                    </a:moveTo>
                    <a:cubicBezTo>
                      <a:pt x="16" y="1"/>
                      <a:pt x="16" y="1"/>
                      <a:pt x="16" y="1"/>
                    </a:cubicBezTo>
                    <a:cubicBezTo>
                      <a:pt x="16" y="0"/>
                      <a:pt x="17" y="0"/>
                      <a:pt x="17" y="1"/>
                    </a:cubicBezTo>
                    <a:cubicBezTo>
                      <a:pt x="17" y="33"/>
                      <a:pt x="17" y="33"/>
                      <a:pt x="17" y="33"/>
                    </a:cubicBezTo>
                    <a:cubicBezTo>
                      <a:pt x="17" y="34"/>
                      <a:pt x="16" y="34"/>
                      <a:pt x="16" y="35"/>
                    </a:cubicBezTo>
                    <a:cubicBezTo>
                      <a:pt x="1" y="43"/>
                      <a:pt x="1" y="43"/>
                      <a:pt x="1" y="43"/>
                    </a:cubicBezTo>
                    <a:cubicBezTo>
                      <a:pt x="1" y="43"/>
                      <a:pt x="0" y="43"/>
                      <a:pt x="0" y="42"/>
                    </a:cubicBezTo>
                    <a:cubicBezTo>
                      <a:pt x="0" y="11"/>
                      <a:pt x="0" y="11"/>
                      <a:pt x="0" y="11"/>
                    </a:cubicBezTo>
                    <a:cubicBezTo>
                      <a:pt x="0" y="10"/>
                      <a:pt x="1" y="9"/>
                      <a:pt x="1"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56" name="Freeform 496">
                <a:extLst>
                  <a:ext uri="{FF2B5EF4-FFF2-40B4-BE49-F238E27FC236}">
                    <a16:creationId xmlns:a16="http://schemas.microsoft.com/office/drawing/2014/main" id="{DD8DB8F9-ED6F-839C-E926-6313A286135B}"/>
                  </a:ext>
                </a:extLst>
              </p:cNvPr>
              <p:cNvSpPr>
                <a:spLocks/>
              </p:cNvSpPr>
              <p:nvPr/>
            </p:nvSpPr>
            <p:spPr bwMode="auto">
              <a:xfrm>
                <a:off x="13532" y="3100"/>
                <a:ext cx="25" cy="40"/>
              </a:xfrm>
              <a:custGeom>
                <a:avLst/>
                <a:gdLst>
                  <a:gd name="T0" fmla="*/ 0 w 5"/>
                  <a:gd name="T1" fmla="*/ 6 h 8"/>
                  <a:gd name="T2" fmla="*/ 2 w 5"/>
                  <a:gd name="T3" fmla="*/ 7 h 8"/>
                  <a:gd name="T4" fmla="*/ 5 w 5"/>
                  <a:gd name="T5" fmla="*/ 3 h 8"/>
                  <a:gd name="T6" fmla="*/ 2 w 5"/>
                  <a:gd name="T7" fmla="*/ 1 h 8"/>
                  <a:gd name="T8" fmla="*/ 0 w 5"/>
                  <a:gd name="T9" fmla="*/ 6 h 8"/>
                </a:gdLst>
                <a:ahLst/>
                <a:cxnLst>
                  <a:cxn ang="0">
                    <a:pos x="T0" y="T1"/>
                  </a:cxn>
                  <a:cxn ang="0">
                    <a:pos x="T2" y="T3"/>
                  </a:cxn>
                  <a:cxn ang="0">
                    <a:pos x="T4" y="T5"/>
                  </a:cxn>
                  <a:cxn ang="0">
                    <a:pos x="T6" y="T7"/>
                  </a:cxn>
                  <a:cxn ang="0">
                    <a:pos x="T8" y="T9"/>
                  </a:cxn>
                </a:cxnLst>
                <a:rect l="0" t="0" r="r" b="b"/>
                <a:pathLst>
                  <a:path w="5" h="8">
                    <a:moveTo>
                      <a:pt x="0" y="6"/>
                    </a:moveTo>
                    <a:cubicBezTo>
                      <a:pt x="0" y="7"/>
                      <a:pt x="1" y="8"/>
                      <a:pt x="2" y="7"/>
                    </a:cubicBezTo>
                    <a:cubicBezTo>
                      <a:pt x="4" y="6"/>
                      <a:pt x="5" y="4"/>
                      <a:pt x="5" y="3"/>
                    </a:cubicBezTo>
                    <a:cubicBezTo>
                      <a:pt x="5" y="1"/>
                      <a:pt x="4" y="0"/>
                      <a:pt x="2" y="1"/>
                    </a:cubicBezTo>
                    <a:cubicBezTo>
                      <a:pt x="1" y="2"/>
                      <a:pt x="0" y="4"/>
                      <a:pt x="0" y="6"/>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57" name="Freeform 497">
                <a:extLst>
                  <a:ext uri="{FF2B5EF4-FFF2-40B4-BE49-F238E27FC236}">
                    <a16:creationId xmlns:a16="http://schemas.microsoft.com/office/drawing/2014/main" id="{85F57FBA-F459-B86A-F068-0867300057BA}"/>
                  </a:ext>
                </a:extLst>
              </p:cNvPr>
              <p:cNvSpPr>
                <a:spLocks/>
              </p:cNvSpPr>
              <p:nvPr/>
            </p:nvSpPr>
            <p:spPr bwMode="auto">
              <a:xfrm>
                <a:off x="13562" y="2743"/>
                <a:ext cx="35" cy="35"/>
              </a:xfrm>
              <a:custGeom>
                <a:avLst/>
                <a:gdLst>
                  <a:gd name="T0" fmla="*/ 0 w 35"/>
                  <a:gd name="T1" fmla="*/ 25 h 35"/>
                  <a:gd name="T2" fmla="*/ 35 w 35"/>
                  <a:gd name="T3" fmla="*/ 0 h 35"/>
                  <a:gd name="T4" fmla="*/ 35 w 35"/>
                  <a:gd name="T5" fmla="*/ 10 h 35"/>
                  <a:gd name="T6" fmla="*/ 0 w 35"/>
                  <a:gd name="T7" fmla="*/ 35 h 35"/>
                  <a:gd name="T8" fmla="*/ 0 w 35"/>
                  <a:gd name="T9" fmla="*/ 25 h 35"/>
                </a:gdLst>
                <a:ahLst/>
                <a:cxnLst>
                  <a:cxn ang="0">
                    <a:pos x="T0" y="T1"/>
                  </a:cxn>
                  <a:cxn ang="0">
                    <a:pos x="T2" y="T3"/>
                  </a:cxn>
                  <a:cxn ang="0">
                    <a:pos x="T4" y="T5"/>
                  </a:cxn>
                  <a:cxn ang="0">
                    <a:pos x="T6" y="T7"/>
                  </a:cxn>
                  <a:cxn ang="0">
                    <a:pos x="T8" y="T9"/>
                  </a:cxn>
                </a:cxnLst>
                <a:rect l="0" t="0" r="r" b="b"/>
                <a:pathLst>
                  <a:path w="35" h="35">
                    <a:moveTo>
                      <a:pt x="0" y="25"/>
                    </a:moveTo>
                    <a:lnTo>
                      <a:pt x="35" y="0"/>
                    </a:lnTo>
                    <a:lnTo>
                      <a:pt x="35" y="10"/>
                    </a:lnTo>
                    <a:lnTo>
                      <a:pt x="0" y="3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58" name="Freeform 498">
                <a:extLst>
                  <a:ext uri="{FF2B5EF4-FFF2-40B4-BE49-F238E27FC236}">
                    <a16:creationId xmlns:a16="http://schemas.microsoft.com/office/drawing/2014/main" id="{3D992517-01A1-E328-0689-D828C2EB173D}"/>
                  </a:ext>
                </a:extLst>
              </p:cNvPr>
              <p:cNvSpPr>
                <a:spLocks/>
              </p:cNvSpPr>
              <p:nvPr/>
            </p:nvSpPr>
            <p:spPr bwMode="auto">
              <a:xfrm>
                <a:off x="13492" y="2783"/>
                <a:ext cx="35" cy="30"/>
              </a:xfrm>
              <a:custGeom>
                <a:avLst/>
                <a:gdLst>
                  <a:gd name="T0" fmla="*/ 0 w 35"/>
                  <a:gd name="T1" fmla="*/ 25 h 30"/>
                  <a:gd name="T2" fmla="*/ 35 w 35"/>
                  <a:gd name="T3" fmla="*/ 0 h 30"/>
                  <a:gd name="T4" fmla="*/ 35 w 35"/>
                  <a:gd name="T5" fmla="*/ 10 h 30"/>
                  <a:gd name="T6" fmla="*/ 0 w 35"/>
                  <a:gd name="T7" fmla="*/ 30 h 30"/>
                  <a:gd name="T8" fmla="*/ 0 w 35"/>
                  <a:gd name="T9" fmla="*/ 25 h 30"/>
                </a:gdLst>
                <a:ahLst/>
                <a:cxnLst>
                  <a:cxn ang="0">
                    <a:pos x="T0" y="T1"/>
                  </a:cxn>
                  <a:cxn ang="0">
                    <a:pos x="T2" y="T3"/>
                  </a:cxn>
                  <a:cxn ang="0">
                    <a:pos x="T4" y="T5"/>
                  </a:cxn>
                  <a:cxn ang="0">
                    <a:pos x="T6" y="T7"/>
                  </a:cxn>
                  <a:cxn ang="0">
                    <a:pos x="T8" y="T9"/>
                  </a:cxn>
                </a:cxnLst>
                <a:rect l="0" t="0" r="r" b="b"/>
                <a:pathLst>
                  <a:path w="35" h="30">
                    <a:moveTo>
                      <a:pt x="0" y="25"/>
                    </a:moveTo>
                    <a:lnTo>
                      <a:pt x="35" y="0"/>
                    </a:lnTo>
                    <a:lnTo>
                      <a:pt x="35" y="10"/>
                    </a:lnTo>
                    <a:lnTo>
                      <a:pt x="0" y="30"/>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59" name="Freeform 499">
                <a:extLst>
                  <a:ext uri="{FF2B5EF4-FFF2-40B4-BE49-F238E27FC236}">
                    <a16:creationId xmlns:a16="http://schemas.microsoft.com/office/drawing/2014/main" id="{811968FF-AD89-2F69-A64E-64783E986D32}"/>
                  </a:ext>
                </a:extLst>
              </p:cNvPr>
              <p:cNvSpPr>
                <a:spLocks/>
              </p:cNvSpPr>
              <p:nvPr/>
            </p:nvSpPr>
            <p:spPr bwMode="auto">
              <a:xfrm>
                <a:off x="13411" y="2833"/>
                <a:ext cx="35" cy="30"/>
              </a:xfrm>
              <a:custGeom>
                <a:avLst/>
                <a:gdLst>
                  <a:gd name="T0" fmla="*/ 0 w 35"/>
                  <a:gd name="T1" fmla="*/ 20 h 30"/>
                  <a:gd name="T2" fmla="*/ 35 w 35"/>
                  <a:gd name="T3" fmla="*/ 0 h 30"/>
                  <a:gd name="T4" fmla="*/ 35 w 35"/>
                  <a:gd name="T5" fmla="*/ 5 h 30"/>
                  <a:gd name="T6" fmla="*/ 0 w 35"/>
                  <a:gd name="T7" fmla="*/ 30 h 30"/>
                  <a:gd name="T8" fmla="*/ 0 w 35"/>
                  <a:gd name="T9" fmla="*/ 20 h 30"/>
                </a:gdLst>
                <a:ahLst/>
                <a:cxnLst>
                  <a:cxn ang="0">
                    <a:pos x="T0" y="T1"/>
                  </a:cxn>
                  <a:cxn ang="0">
                    <a:pos x="T2" y="T3"/>
                  </a:cxn>
                  <a:cxn ang="0">
                    <a:pos x="T4" y="T5"/>
                  </a:cxn>
                  <a:cxn ang="0">
                    <a:pos x="T6" y="T7"/>
                  </a:cxn>
                  <a:cxn ang="0">
                    <a:pos x="T8" y="T9"/>
                  </a:cxn>
                </a:cxnLst>
                <a:rect l="0" t="0" r="r" b="b"/>
                <a:pathLst>
                  <a:path w="35" h="30">
                    <a:moveTo>
                      <a:pt x="0" y="20"/>
                    </a:moveTo>
                    <a:lnTo>
                      <a:pt x="35" y="0"/>
                    </a:lnTo>
                    <a:lnTo>
                      <a:pt x="35" y="5"/>
                    </a:lnTo>
                    <a:lnTo>
                      <a:pt x="0" y="30"/>
                    </a:lnTo>
                    <a:lnTo>
                      <a:pt x="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60" name="Freeform 500">
                <a:extLst>
                  <a:ext uri="{FF2B5EF4-FFF2-40B4-BE49-F238E27FC236}">
                    <a16:creationId xmlns:a16="http://schemas.microsoft.com/office/drawing/2014/main" id="{92410F74-5F1A-3655-0605-EB100DC48EE9}"/>
                  </a:ext>
                </a:extLst>
              </p:cNvPr>
              <p:cNvSpPr>
                <a:spLocks/>
              </p:cNvSpPr>
              <p:nvPr/>
            </p:nvSpPr>
            <p:spPr bwMode="auto">
              <a:xfrm>
                <a:off x="13376" y="2823"/>
                <a:ext cx="106" cy="448"/>
              </a:xfrm>
              <a:custGeom>
                <a:avLst/>
                <a:gdLst>
                  <a:gd name="T0" fmla="*/ 0 w 106"/>
                  <a:gd name="T1" fmla="*/ 448 h 448"/>
                  <a:gd name="T2" fmla="*/ 106 w 106"/>
                  <a:gd name="T3" fmla="*/ 387 h 448"/>
                  <a:gd name="T4" fmla="*/ 106 w 106"/>
                  <a:gd name="T5" fmla="*/ 0 h 448"/>
                  <a:gd name="T6" fmla="*/ 0 w 106"/>
                  <a:gd name="T7" fmla="*/ 60 h 448"/>
                  <a:gd name="T8" fmla="*/ 0 w 106"/>
                  <a:gd name="T9" fmla="*/ 448 h 448"/>
                </a:gdLst>
                <a:ahLst/>
                <a:cxnLst>
                  <a:cxn ang="0">
                    <a:pos x="T0" y="T1"/>
                  </a:cxn>
                  <a:cxn ang="0">
                    <a:pos x="T2" y="T3"/>
                  </a:cxn>
                  <a:cxn ang="0">
                    <a:pos x="T4" y="T5"/>
                  </a:cxn>
                  <a:cxn ang="0">
                    <a:pos x="T6" y="T7"/>
                  </a:cxn>
                  <a:cxn ang="0">
                    <a:pos x="T8" y="T9"/>
                  </a:cxn>
                </a:cxnLst>
                <a:rect l="0" t="0" r="r" b="b"/>
                <a:pathLst>
                  <a:path w="106" h="448">
                    <a:moveTo>
                      <a:pt x="0" y="448"/>
                    </a:moveTo>
                    <a:lnTo>
                      <a:pt x="106" y="387"/>
                    </a:lnTo>
                    <a:lnTo>
                      <a:pt x="106" y="0"/>
                    </a:lnTo>
                    <a:lnTo>
                      <a:pt x="0" y="60"/>
                    </a:lnTo>
                    <a:lnTo>
                      <a:pt x="0" y="448"/>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61" name="Freeform 501">
                <a:extLst>
                  <a:ext uri="{FF2B5EF4-FFF2-40B4-BE49-F238E27FC236}">
                    <a16:creationId xmlns:a16="http://schemas.microsoft.com/office/drawing/2014/main" id="{B35788C5-B164-0679-6940-4C48229B0D50}"/>
                  </a:ext>
                </a:extLst>
              </p:cNvPr>
              <p:cNvSpPr>
                <a:spLocks/>
              </p:cNvSpPr>
              <p:nvPr/>
            </p:nvSpPr>
            <p:spPr bwMode="auto">
              <a:xfrm>
                <a:off x="13406" y="3150"/>
                <a:ext cx="45" cy="75"/>
              </a:xfrm>
              <a:custGeom>
                <a:avLst/>
                <a:gdLst>
                  <a:gd name="T0" fmla="*/ 0 w 9"/>
                  <a:gd name="T1" fmla="*/ 10 h 15"/>
                  <a:gd name="T2" fmla="*/ 4 w 9"/>
                  <a:gd name="T3" fmla="*/ 13 h 15"/>
                  <a:gd name="T4" fmla="*/ 9 w 9"/>
                  <a:gd name="T5" fmla="*/ 5 h 15"/>
                  <a:gd name="T6" fmla="*/ 4 w 9"/>
                  <a:gd name="T7" fmla="*/ 2 h 15"/>
                  <a:gd name="T8" fmla="*/ 0 w 9"/>
                  <a:gd name="T9" fmla="*/ 10 h 15"/>
                </a:gdLst>
                <a:ahLst/>
                <a:cxnLst>
                  <a:cxn ang="0">
                    <a:pos x="T0" y="T1"/>
                  </a:cxn>
                  <a:cxn ang="0">
                    <a:pos x="T2" y="T3"/>
                  </a:cxn>
                  <a:cxn ang="0">
                    <a:pos x="T4" y="T5"/>
                  </a:cxn>
                  <a:cxn ang="0">
                    <a:pos x="T6" y="T7"/>
                  </a:cxn>
                  <a:cxn ang="0">
                    <a:pos x="T8" y="T9"/>
                  </a:cxn>
                </a:cxnLst>
                <a:rect l="0" t="0" r="r" b="b"/>
                <a:pathLst>
                  <a:path w="9" h="15">
                    <a:moveTo>
                      <a:pt x="0" y="10"/>
                    </a:moveTo>
                    <a:cubicBezTo>
                      <a:pt x="0" y="13"/>
                      <a:pt x="2" y="15"/>
                      <a:pt x="4" y="13"/>
                    </a:cubicBezTo>
                    <a:cubicBezTo>
                      <a:pt x="7" y="11"/>
                      <a:pt x="9" y="8"/>
                      <a:pt x="9" y="5"/>
                    </a:cubicBezTo>
                    <a:cubicBezTo>
                      <a:pt x="9" y="1"/>
                      <a:pt x="7" y="0"/>
                      <a:pt x="4" y="2"/>
                    </a:cubicBezTo>
                    <a:cubicBezTo>
                      <a:pt x="2" y="3"/>
                      <a:pt x="0" y="7"/>
                      <a:pt x="0"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62" name="Freeform 502">
                <a:extLst>
                  <a:ext uri="{FF2B5EF4-FFF2-40B4-BE49-F238E27FC236}">
                    <a16:creationId xmlns:a16="http://schemas.microsoft.com/office/drawing/2014/main" id="{60F76147-001D-03BC-7CAD-7F0CFFEE298A}"/>
                  </a:ext>
                </a:extLst>
              </p:cNvPr>
              <p:cNvSpPr>
                <a:spLocks/>
              </p:cNvSpPr>
              <p:nvPr/>
            </p:nvSpPr>
            <p:spPr bwMode="auto">
              <a:xfrm>
                <a:off x="13461" y="3049"/>
                <a:ext cx="10" cy="76"/>
              </a:xfrm>
              <a:custGeom>
                <a:avLst/>
                <a:gdLst>
                  <a:gd name="T0" fmla="*/ 0 w 10"/>
                  <a:gd name="T1" fmla="*/ 76 h 76"/>
                  <a:gd name="T2" fmla="*/ 10 w 10"/>
                  <a:gd name="T3" fmla="*/ 71 h 76"/>
                  <a:gd name="T4" fmla="*/ 10 w 10"/>
                  <a:gd name="T5" fmla="*/ 0 h 76"/>
                  <a:gd name="T6" fmla="*/ 0 w 10"/>
                  <a:gd name="T7" fmla="*/ 10 h 76"/>
                  <a:gd name="T8" fmla="*/ 0 w 10"/>
                  <a:gd name="T9" fmla="*/ 76 h 76"/>
                </a:gdLst>
                <a:ahLst/>
                <a:cxnLst>
                  <a:cxn ang="0">
                    <a:pos x="T0" y="T1"/>
                  </a:cxn>
                  <a:cxn ang="0">
                    <a:pos x="T2" y="T3"/>
                  </a:cxn>
                  <a:cxn ang="0">
                    <a:pos x="T4" y="T5"/>
                  </a:cxn>
                  <a:cxn ang="0">
                    <a:pos x="T6" y="T7"/>
                  </a:cxn>
                  <a:cxn ang="0">
                    <a:pos x="T8" y="T9"/>
                  </a:cxn>
                </a:cxnLst>
                <a:rect l="0" t="0" r="r" b="b"/>
                <a:pathLst>
                  <a:path w="10" h="76">
                    <a:moveTo>
                      <a:pt x="0" y="76"/>
                    </a:moveTo>
                    <a:lnTo>
                      <a:pt x="10" y="71"/>
                    </a:lnTo>
                    <a:lnTo>
                      <a:pt x="10" y="0"/>
                    </a:lnTo>
                    <a:lnTo>
                      <a:pt x="0" y="10"/>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63" name="Freeform 503">
                <a:extLst>
                  <a:ext uri="{FF2B5EF4-FFF2-40B4-BE49-F238E27FC236}">
                    <a16:creationId xmlns:a16="http://schemas.microsoft.com/office/drawing/2014/main" id="{4C5D57FE-3041-CBD9-7500-04E251C4F170}"/>
                  </a:ext>
                </a:extLst>
              </p:cNvPr>
              <p:cNvSpPr>
                <a:spLocks/>
              </p:cNvSpPr>
              <p:nvPr/>
            </p:nvSpPr>
            <p:spPr bwMode="auto">
              <a:xfrm>
                <a:off x="13441" y="3059"/>
                <a:ext cx="10" cy="76"/>
              </a:xfrm>
              <a:custGeom>
                <a:avLst/>
                <a:gdLst>
                  <a:gd name="T0" fmla="*/ 0 w 10"/>
                  <a:gd name="T1" fmla="*/ 76 h 76"/>
                  <a:gd name="T2" fmla="*/ 10 w 10"/>
                  <a:gd name="T3" fmla="*/ 71 h 76"/>
                  <a:gd name="T4" fmla="*/ 10 w 10"/>
                  <a:gd name="T5" fmla="*/ 0 h 76"/>
                  <a:gd name="T6" fmla="*/ 0 w 10"/>
                  <a:gd name="T7" fmla="*/ 10 h 76"/>
                  <a:gd name="T8" fmla="*/ 0 w 10"/>
                  <a:gd name="T9" fmla="*/ 76 h 76"/>
                </a:gdLst>
                <a:ahLst/>
                <a:cxnLst>
                  <a:cxn ang="0">
                    <a:pos x="T0" y="T1"/>
                  </a:cxn>
                  <a:cxn ang="0">
                    <a:pos x="T2" y="T3"/>
                  </a:cxn>
                  <a:cxn ang="0">
                    <a:pos x="T4" y="T5"/>
                  </a:cxn>
                  <a:cxn ang="0">
                    <a:pos x="T6" y="T7"/>
                  </a:cxn>
                  <a:cxn ang="0">
                    <a:pos x="T8" y="T9"/>
                  </a:cxn>
                </a:cxnLst>
                <a:rect l="0" t="0" r="r" b="b"/>
                <a:pathLst>
                  <a:path w="10" h="76">
                    <a:moveTo>
                      <a:pt x="0" y="76"/>
                    </a:moveTo>
                    <a:lnTo>
                      <a:pt x="10" y="71"/>
                    </a:lnTo>
                    <a:lnTo>
                      <a:pt x="10" y="0"/>
                    </a:lnTo>
                    <a:lnTo>
                      <a:pt x="0" y="10"/>
                    </a:lnTo>
                    <a:lnTo>
                      <a:pt x="0" y="7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64" name="Freeform 504">
                <a:extLst>
                  <a:ext uri="{FF2B5EF4-FFF2-40B4-BE49-F238E27FC236}">
                    <a16:creationId xmlns:a16="http://schemas.microsoft.com/office/drawing/2014/main" id="{7E3894B3-3341-FAFA-D687-90A6CF214C22}"/>
                  </a:ext>
                </a:extLst>
              </p:cNvPr>
              <p:cNvSpPr>
                <a:spLocks/>
              </p:cNvSpPr>
              <p:nvPr/>
            </p:nvSpPr>
            <p:spPr bwMode="auto">
              <a:xfrm>
                <a:off x="13421" y="3069"/>
                <a:ext cx="15" cy="81"/>
              </a:xfrm>
              <a:custGeom>
                <a:avLst/>
                <a:gdLst>
                  <a:gd name="T0" fmla="*/ 0 w 15"/>
                  <a:gd name="T1" fmla="*/ 81 h 81"/>
                  <a:gd name="T2" fmla="*/ 15 w 15"/>
                  <a:gd name="T3" fmla="*/ 71 h 81"/>
                  <a:gd name="T4" fmla="*/ 15 w 15"/>
                  <a:gd name="T5" fmla="*/ 0 h 81"/>
                  <a:gd name="T6" fmla="*/ 0 w 15"/>
                  <a:gd name="T7" fmla="*/ 11 h 81"/>
                  <a:gd name="T8" fmla="*/ 0 w 15"/>
                  <a:gd name="T9" fmla="*/ 81 h 81"/>
                </a:gdLst>
                <a:ahLst/>
                <a:cxnLst>
                  <a:cxn ang="0">
                    <a:pos x="T0" y="T1"/>
                  </a:cxn>
                  <a:cxn ang="0">
                    <a:pos x="T2" y="T3"/>
                  </a:cxn>
                  <a:cxn ang="0">
                    <a:pos x="T4" y="T5"/>
                  </a:cxn>
                  <a:cxn ang="0">
                    <a:pos x="T6" y="T7"/>
                  </a:cxn>
                  <a:cxn ang="0">
                    <a:pos x="T8" y="T9"/>
                  </a:cxn>
                </a:cxnLst>
                <a:rect l="0" t="0" r="r" b="b"/>
                <a:pathLst>
                  <a:path w="15" h="81">
                    <a:moveTo>
                      <a:pt x="0" y="81"/>
                    </a:moveTo>
                    <a:lnTo>
                      <a:pt x="15" y="71"/>
                    </a:lnTo>
                    <a:lnTo>
                      <a:pt x="15" y="0"/>
                    </a:lnTo>
                    <a:lnTo>
                      <a:pt x="0" y="11"/>
                    </a:lnTo>
                    <a:lnTo>
                      <a:pt x="0" y="8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65" name="Freeform 505">
                <a:extLst>
                  <a:ext uri="{FF2B5EF4-FFF2-40B4-BE49-F238E27FC236}">
                    <a16:creationId xmlns:a16="http://schemas.microsoft.com/office/drawing/2014/main" id="{29A5D8EA-D751-9538-59C6-E4730CEBF4A5}"/>
                  </a:ext>
                </a:extLst>
              </p:cNvPr>
              <p:cNvSpPr>
                <a:spLocks/>
              </p:cNvSpPr>
              <p:nvPr/>
            </p:nvSpPr>
            <p:spPr bwMode="auto">
              <a:xfrm>
                <a:off x="13406" y="3080"/>
                <a:ext cx="10" cy="80"/>
              </a:xfrm>
              <a:custGeom>
                <a:avLst/>
                <a:gdLst>
                  <a:gd name="T0" fmla="*/ 0 w 10"/>
                  <a:gd name="T1" fmla="*/ 80 h 80"/>
                  <a:gd name="T2" fmla="*/ 10 w 10"/>
                  <a:gd name="T3" fmla="*/ 70 h 80"/>
                  <a:gd name="T4" fmla="*/ 10 w 10"/>
                  <a:gd name="T5" fmla="*/ 0 h 80"/>
                  <a:gd name="T6" fmla="*/ 0 w 10"/>
                  <a:gd name="T7" fmla="*/ 10 h 80"/>
                  <a:gd name="T8" fmla="*/ 0 w 10"/>
                  <a:gd name="T9" fmla="*/ 80 h 80"/>
                </a:gdLst>
                <a:ahLst/>
                <a:cxnLst>
                  <a:cxn ang="0">
                    <a:pos x="T0" y="T1"/>
                  </a:cxn>
                  <a:cxn ang="0">
                    <a:pos x="T2" y="T3"/>
                  </a:cxn>
                  <a:cxn ang="0">
                    <a:pos x="T4" y="T5"/>
                  </a:cxn>
                  <a:cxn ang="0">
                    <a:pos x="T6" y="T7"/>
                  </a:cxn>
                  <a:cxn ang="0">
                    <a:pos x="T8" y="T9"/>
                  </a:cxn>
                </a:cxnLst>
                <a:rect l="0" t="0" r="r" b="b"/>
                <a:pathLst>
                  <a:path w="10" h="80">
                    <a:moveTo>
                      <a:pt x="0" y="80"/>
                    </a:moveTo>
                    <a:lnTo>
                      <a:pt x="10" y="70"/>
                    </a:lnTo>
                    <a:lnTo>
                      <a:pt x="10" y="0"/>
                    </a:lnTo>
                    <a:lnTo>
                      <a:pt x="0" y="10"/>
                    </a:lnTo>
                    <a:lnTo>
                      <a:pt x="0" y="8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66" name="Freeform 506">
                <a:extLst>
                  <a:ext uri="{FF2B5EF4-FFF2-40B4-BE49-F238E27FC236}">
                    <a16:creationId xmlns:a16="http://schemas.microsoft.com/office/drawing/2014/main" id="{9F1430A3-8637-C311-A915-1AD231C436FE}"/>
                  </a:ext>
                </a:extLst>
              </p:cNvPr>
              <p:cNvSpPr>
                <a:spLocks/>
              </p:cNvSpPr>
              <p:nvPr/>
            </p:nvSpPr>
            <p:spPr bwMode="auto">
              <a:xfrm>
                <a:off x="13386" y="3095"/>
                <a:ext cx="10" cy="75"/>
              </a:xfrm>
              <a:custGeom>
                <a:avLst/>
                <a:gdLst>
                  <a:gd name="T0" fmla="*/ 0 w 10"/>
                  <a:gd name="T1" fmla="*/ 75 h 75"/>
                  <a:gd name="T2" fmla="*/ 10 w 10"/>
                  <a:gd name="T3" fmla="*/ 65 h 75"/>
                  <a:gd name="T4" fmla="*/ 10 w 10"/>
                  <a:gd name="T5" fmla="*/ 0 h 75"/>
                  <a:gd name="T6" fmla="*/ 0 w 10"/>
                  <a:gd name="T7" fmla="*/ 5 h 75"/>
                  <a:gd name="T8" fmla="*/ 0 w 10"/>
                  <a:gd name="T9" fmla="*/ 75 h 75"/>
                </a:gdLst>
                <a:ahLst/>
                <a:cxnLst>
                  <a:cxn ang="0">
                    <a:pos x="T0" y="T1"/>
                  </a:cxn>
                  <a:cxn ang="0">
                    <a:pos x="T2" y="T3"/>
                  </a:cxn>
                  <a:cxn ang="0">
                    <a:pos x="T4" y="T5"/>
                  </a:cxn>
                  <a:cxn ang="0">
                    <a:pos x="T6" y="T7"/>
                  </a:cxn>
                  <a:cxn ang="0">
                    <a:pos x="T8" y="T9"/>
                  </a:cxn>
                </a:cxnLst>
                <a:rect l="0" t="0" r="r" b="b"/>
                <a:pathLst>
                  <a:path w="10" h="75">
                    <a:moveTo>
                      <a:pt x="0" y="75"/>
                    </a:moveTo>
                    <a:lnTo>
                      <a:pt x="10" y="65"/>
                    </a:lnTo>
                    <a:lnTo>
                      <a:pt x="10" y="0"/>
                    </a:lnTo>
                    <a:lnTo>
                      <a:pt x="0" y="5"/>
                    </a:lnTo>
                    <a:lnTo>
                      <a:pt x="0" y="7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67" name="Freeform 507">
                <a:extLst>
                  <a:ext uri="{FF2B5EF4-FFF2-40B4-BE49-F238E27FC236}">
                    <a16:creationId xmlns:a16="http://schemas.microsoft.com/office/drawing/2014/main" id="{E5F18521-5953-5B7A-B2F1-68EB9F41AAF7}"/>
                  </a:ext>
                </a:extLst>
              </p:cNvPr>
              <p:cNvSpPr>
                <a:spLocks/>
              </p:cNvSpPr>
              <p:nvPr/>
            </p:nvSpPr>
            <p:spPr bwMode="auto">
              <a:xfrm>
                <a:off x="13441" y="3024"/>
                <a:ext cx="30" cy="30"/>
              </a:xfrm>
              <a:custGeom>
                <a:avLst/>
                <a:gdLst>
                  <a:gd name="T0" fmla="*/ 0 w 30"/>
                  <a:gd name="T1" fmla="*/ 30 h 30"/>
                  <a:gd name="T2" fmla="*/ 30 w 30"/>
                  <a:gd name="T3" fmla="*/ 15 h 30"/>
                  <a:gd name="T4" fmla="*/ 30 w 30"/>
                  <a:gd name="T5" fmla="*/ 0 h 30"/>
                  <a:gd name="T6" fmla="*/ 0 w 30"/>
                  <a:gd name="T7" fmla="*/ 20 h 30"/>
                  <a:gd name="T8" fmla="*/ 0 w 30"/>
                  <a:gd name="T9" fmla="*/ 30 h 30"/>
                </a:gdLst>
                <a:ahLst/>
                <a:cxnLst>
                  <a:cxn ang="0">
                    <a:pos x="T0" y="T1"/>
                  </a:cxn>
                  <a:cxn ang="0">
                    <a:pos x="T2" y="T3"/>
                  </a:cxn>
                  <a:cxn ang="0">
                    <a:pos x="T4" y="T5"/>
                  </a:cxn>
                  <a:cxn ang="0">
                    <a:pos x="T6" y="T7"/>
                  </a:cxn>
                  <a:cxn ang="0">
                    <a:pos x="T8" y="T9"/>
                  </a:cxn>
                </a:cxnLst>
                <a:rect l="0" t="0" r="r" b="b"/>
                <a:pathLst>
                  <a:path w="30" h="30">
                    <a:moveTo>
                      <a:pt x="0" y="30"/>
                    </a:moveTo>
                    <a:lnTo>
                      <a:pt x="30" y="15"/>
                    </a:lnTo>
                    <a:lnTo>
                      <a:pt x="30" y="0"/>
                    </a:lnTo>
                    <a:lnTo>
                      <a:pt x="0" y="20"/>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68" name="Freeform 508">
                <a:extLst>
                  <a:ext uri="{FF2B5EF4-FFF2-40B4-BE49-F238E27FC236}">
                    <a16:creationId xmlns:a16="http://schemas.microsoft.com/office/drawing/2014/main" id="{BC4C19FC-5000-F2C5-6DCD-DE25CF13D245}"/>
                  </a:ext>
                </a:extLst>
              </p:cNvPr>
              <p:cNvSpPr>
                <a:spLocks/>
              </p:cNvSpPr>
              <p:nvPr/>
            </p:nvSpPr>
            <p:spPr bwMode="auto">
              <a:xfrm>
                <a:off x="13421" y="3044"/>
                <a:ext cx="15" cy="20"/>
              </a:xfrm>
              <a:custGeom>
                <a:avLst/>
                <a:gdLst>
                  <a:gd name="T0" fmla="*/ 0 w 15"/>
                  <a:gd name="T1" fmla="*/ 20 h 20"/>
                  <a:gd name="T2" fmla="*/ 15 w 15"/>
                  <a:gd name="T3" fmla="*/ 15 h 20"/>
                  <a:gd name="T4" fmla="*/ 15 w 15"/>
                  <a:gd name="T5" fmla="*/ 0 h 20"/>
                  <a:gd name="T6" fmla="*/ 0 w 15"/>
                  <a:gd name="T7" fmla="*/ 10 h 20"/>
                  <a:gd name="T8" fmla="*/ 0 w 15"/>
                  <a:gd name="T9" fmla="*/ 20 h 20"/>
                </a:gdLst>
                <a:ahLst/>
                <a:cxnLst>
                  <a:cxn ang="0">
                    <a:pos x="T0" y="T1"/>
                  </a:cxn>
                  <a:cxn ang="0">
                    <a:pos x="T2" y="T3"/>
                  </a:cxn>
                  <a:cxn ang="0">
                    <a:pos x="T4" y="T5"/>
                  </a:cxn>
                  <a:cxn ang="0">
                    <a:pos x="T6" y="T7"/>
                  </a:cxn>
                  <a:cxn ang="0">
                    <a:pos x="T8" y="T9"/>
                  </a:cxn>
                </a:cxnLst>
                <a:rect l="0" t="0" r="r" b="b"/>
                <a:pathLst>
                  <a:path w="15" h="20">
                    <a:moveTo>
                      <a:pt x="0" y="20"/>
                    </a:moveTo>
                    <a:lnTo>
                      <a:pt x="15" y="15"/>
                    </a:lnTo>
                    <a:lnTo>
                      <a:pt x="15" y="0"/>
                    </a:lnTo>
                    <a:lnTo>
                      <a:pt x="0" y="10"/>
                    </a:lnTo>
                    <a:lnTo>
                      <a:pt x="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69" name="Freeform 509">
                <a:extLst>
                  <a:ext uri="{FF2B5EF4-FFF2-40B4-BE49-F238E27FC236}">
                    <a16:creationId xmlns:a16="http://schemas.microsoft.com/office/drawing/2014/main" id="{70ED2EC2-C9EB-D430-6CA6-E1BA5EE561AE}"/>
                  </a:ext>
                </a:extLst>
              </p:cNvPr>
              <p:cNvSpPr>
                <a:spLocks/>
              </p:cNvSpPr>
              <p:nvPr/>
            </p:nvSpPr>
            <p:spPr bwMode="auto">
              <a:xfrm>
                <a:off x="13406" y="3054"/>
                <a:ext cx="10" cy="21"/>
              </a:xfrm>
              <a:custGeom>
                <a:avLst/>
                <a:gdLst>
                  <a:gd name="T0" fmla="*/ 0 w 10"/>
                  <a:gd name="T1" fmla="*/ 21 h 21"/>
                  <a:gd name="T2" fmla="*/ 10 w 10"/>
                  <a:gd name="T3" fmla="*/ 15 h 21"/>
                  <a:gd name="T4" fmla="*/ 10 w 10"/>
                  <a:gd name="T5" fmla="*/ 0 h 21"/>
                  <a:gd name="T6" fmla="*/ 0 w 10"/>
                  <a:gd name="T7" fmla="*/ 10 h 21"/>
                  <a:gd name="T8" fmla="*/ 0 w 10"/>
                  <a:gd name="T9" fmla="*/ 21 h 21"/>
                </a:gdLst>
                <a:ahLst/>
                <a:cxnLst>
                  <a:cxn ang="0">
                    <a:pos x="T0" y="T1"/>
                  </a:cxn>
                  <a:cxn ang="0">
                    <a:pos x="T2" y="T3"/>
                  </a:cxn>
                  <a:cxn ang="0">
                    <a:pos x="T4" y="T5"/>
                  </a:cxn>
                  <a:cxn ang="0">
                    <a:pos x="T6" y="T7"/>
                  </a:cxn>
                  <a:cxn ang="0">
                    <a:pos x="T8" y="T9"/>
                  </a:cxn>
                </a:cxnLst>
                <a:rect l="0" t="0" r="r" b="b"/>
                <a:pathLst>
                  <a:path w="10" h="21">
                    <a:moveTo>
                      <a:pt x="0" y="21"/>
                    </a:moveTo>
                    <a:lnTo>
                      <a:pt x="10" y="15"/>
                    </a:lnTo>
                    <a:lnTo>
                      <a:pt x="10" y="0"/>
                    </a:lnTo>
                    <a:lnTo>
                      <a:pt x="0" y="10"/>
                    </a:lnTo>
                    <a:lnTo>
                      <a:pt x="0" y="21"/>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70" name="Freeform 510">
                <a:extLst>
                  <a:ext uri="{FF2B5EF4-FFF2-40B4-BE49-F238E27FC236}">
                    <a16:creationId xmlns:a16="http://schemas.microsoft.com/office/drawing/2014/main" id="{1F731A2F-7AF1-4909-6E20-4D9D2266E035}"/>
                  </a:ext>
                </a:extLst>
              </p:cNvPr>
              <p:cNvSpPr>
                <a:spLocks/>
              </p:cNvSpPr>
              <p:nvPr/>
            </p:nvSpPr>
            <p:spPr bwMode="auto">
              <a:xfrm>
                <a:off x="13386" y="3069"/>
                <a:ext cx="10" cy="16"/>
              </a:xfrm>
              <a:custGeom>
                <a:avLst/>
                <a:gdLst>
                  <a:gd name="T0" fmla="*/ 0 w 10"/>
                  <a:gd name="T1" fmla="*/ 16 h 16"/>
                  <a:gd name="T2" fmla="*/ 10 w 10"/>
                  <a:gd name="T3" fmla="*/ 11 h 16"/>
                  <a:gd name="T4" fmla="*/ 10 w 10"/>
                  <a:gd name="T5" fmla="*/ 0 h 16"/>
                  <a:gd name="T6" fmla="*/ 0 w 10"/>
                  <a:gd name="T7" fmla="*/ 6 h 16"/>
                  <a:gd name="T8" fmla="*/ 0 w 10"/>
                  <a:gd name="T9" fmla="*/ 16 h 16"/>
                </a:gdLst>
                <a:ahLst/>
                <a:cxnLst>
                  <a:cxn ang="0">
                    <a:pos x="T0" y="T1"/>
                  </a:cxn>
                  <a:cxn ang="0">
                    <a:pos x="T2" y="T3"/>
                  </a:cxn>
                  <a:cxn ang="0">
                    <a:pos x="T4" y="T5"/>
                  </a:cxn>
                  <a:cxn ang="0">
                    <a:pos x="T6" y="T7"/>
                  </a:cxn>
                  <a:cxn ang="0">
                    <a:pos x="T8" y="T9"/>
                  </a:cxn>
                </a:cxnLst>
                <a:rect l="0" t="0" r="r" b="b"/>
                <a:pathLst>
                  <a:path w="10" h="16">
                    <a:moveTo>
                      <a:pt x="0" y="16"/>
                    </a:moveTo>
                    <a:lnTo>
                      <a:pt x="10" y="11"/>
                    </a:lnTo>
                    <a:lnTo>
                      <a:pt x="10" y="0"/>
                    </a:lnTo>
                    <a:lnTo>
                      <a:pt x="0" y="6"/>
                    </a:lnTo>
                    <a:lnTo>
                      <a:pt x="0" y="16"/>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71" name="Freeform 511">
                <a:extLst>
                  <a:ext uri="{FF2B5EF4-FFF2-40B4-BE49-F238E27FC236}">
                    <a16:creationId xmlns:a16="http://schemas.microsoft.com/office/drawing/2014/main" id="{30058A35-6959-EA7B-253D-0A4810B90841}"/>
                  </a:ext>
                </a:extLst>
              </p:cNvPr>
              <p:cNvSpPr>
                <a:spLocks/>
              </p:cNvSpPr>
              <p:nvPr/>
            </p:nvSpPr>
            <p:spPr bwMode="auto">
              <a:xfrm>
                <a:off x="13386" y="2838"/>
                <a:ext cx="85" cy="221"/>
              </a:xfrm>
              <a:custGeom>
                <a:avLst/>
                <a:gdLst>
                  <a:gd name="T0" fmla="*/ 1 w 17"/>
                  <a:gd name="T1" fmla="*/ 9 h 44"/>
                  <a:gd name="T2" fmla="*/ 16 w 17"/>
                  <a:gd name="T3" fmla="*/ 1 h 44"/>
                  <a:gd name="T4" fmla="*/ 17 w 17"/>
                  <a:gd name="T5" fmla="*/ 1 h 44"/>
                  <a:gd name="T6" fmla="*/ 17 w 17"/>
                  <a:gd name="T7" fmla="*/ 33 h 44"/>
                  <a:gd name="T8" fmla="*/ 16 w 17"/>
                  <a:gd name="T9" fmla="*/ 35 h 44"/>
                  <a:gd name="T10" fmla="*/ 1 w 17"/>
                  <a:gd name="T11" fmla="*/ 43 h 44"/>
                  <a:gd name="T12" fmla="*/ 0 w 17"/>
                  <a:gd name="T13" fmla="*/ 43 h 44"/>
                  <a:gd name="T14" fmla="*/ 0 w 17"/>
                  <a:gd name="T15" fmla="*/ 11 h 44"/>
                  <a:gd name="T16" fmla="*/ 1 w 17"/>
                  <a:gd name="T17" fmla="*/ 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44">
                    <a:moveTo>
                      <a:pt x="1" y="9"/>
                    </a:moveTo>
                    <a:cubicBezTo>
                      <a:pt x="16" y="1"/>
                      <a:pt x="16" y="1"/>
                      <a:pt x="16" y="1"/>
                    </a:cubicBezTo>
                    <a:cubicBezTo>
                      <a:pt x="16" y="0"/>
                      <a:pt x="17" y="1"/>
                      <a:pt x="17" y="1"/>
                    </a:cubicBezTo>
                    <a:cubicBezTo>
                      <a:pt x="17" y="33"/>
                      <a:pt x="17" y="33"/>
                      <a:pt x="17" y="33"/>
                    </a:cubicBezTo>
                    <a:cubicBezTo>
                      <a:pt x="17" y="34"/>
                      <a:pt x="16" y="35"/>
                      <a:pt x="16" y="35"/>
                    </a:cubicBezTo>
                    <a:cubicBezTo>
                      <a:pt x="1" y="43"/>
                      <a:pt x="1" y="43"/>
                      <a:pt x="1" y="43"/>
                    </a:cubicBezTo>
                    <a:cubicBezTo>
                      <a:pt x="1" y="44"/>
                      <a:pt x="0" y="43"/>
                      <a:pt x="0" y="43"/>
                    </a:cubicBezTo>
                    <a:cubicBezTo>
                      <a:pt x="0" y="11"/>
                      <a:pt x="0" y="11"/>
                      <a:pt x="0" y="11"/>
                    </a:cubicBezTo>
                    <a:cubicBezTo>
                      <a:pt x="0" y="10"/>
                      <a:pt x="1" y="9"/>
                      <a:pt x="1"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72" name="Freeform 512">
                <a:extLst>
                  <a:ext uri="{FF2B5EF4-FFF2-40B4-BE49-F238E27FC236}">
                    <a16:creationId xmlns:a16="http://schemas.microsoft.com/office/drawing/2014/main" id="{45407683-628F-0651-4A55-1B9B37149B0F}"/>
                  </a:ext>
                </a:extLst>
              </p:cNvPr>
              <p:cNvSpPr>
                <a:spLocks/>
              </p:cNvSpPr>
              <p:nvPr/>
            </p:nvSpPr>
            <p:spPr bwMode="auto">
              <a:xfrm>
                <a:off x="13416" y="3170"/>
                <a:ext cx="25" cy="35"/>
              </a:xfrm>
              <a:custGeom>
                <a:avLst/>
                <a:gdLst>
                  <a:gd name="T0" fmla="*/ 0 w 5"/>
                  <a:gd name="T1" fmla="*/ 5 h 7"/>
                  <a:gd name="T2" fmla="*/ 2 w 5"/>
                  <a:gd name="T3" fmla="*/ 6 h 7"/>
                  <a:gd name="T4" fmla="*/ 5 w 5"/>
                  <a:gd name="T5" fmla="*/ 2 h 7"/>
                  <a:gd name="T6" fmla="*/ 2 w 5"/>
                  <a:gd name="T7" fmla="*/ 0 h 7"/>
                  <a:gd name="T8" fmla="*/ 0 w 5"/>
                  <a:gd name="T9" fmla="*/ 5 h 7"/>
                </a:gdLst>
                <a:ahLst/>
                <a:cxnLst>
                  <a:cxn ang="0">
                    <a:pos x="T0" y="T1"/>
                  </a:cxn>
                  <a:cxn ang="0">
                    <a:pos x="T2" y="T3"/>
                  </a:cxn>
                  <a:cxn ang="0">
                    <a:pos x="T4" y="T5"/>
                  </a:cxn>
                  <a:cxn ang="0">
                    <a:pos x="T6" y="T7"/>
                  </a:cxn>
                  <a:cxn ang="0">
                    <a:pos x="T8" y="T9"/>
                  </a:cxn>
                </a:cxnLst>
                <a:rect l="0" t="0" r="r" b="b"/>
                <a:pathLst>
                  <a:path w="5" h="7">
                    <a:moveTo>
                      <a:pt x="0" y="5"/>
                    </a:moveTo>
                    <a:cubicBezTo>
                      <a:pt x="0" y="6"/>
                      <a:pt x="1" y="7"/>
                      <a:pt x="2" y="6"/>
                    </a:cubicBezTo>
                    <a:cubicBezTo>
                      <a:pt x="4" y="5"/>
                      <a:pt x="5" y="3"/>
                      <a:pt x="5" y="2"/>
                    </a:cubicBezTo>
                    <a:cubicBezTo>
                      <a:pt x="5" y="0"/>
                      <a:pt x="4" y="0"/>
                      <a:pt x="2" y="0"/>
                    </a:cubicBezTo>
                    <a:cubicBezTo>
                      <a:pt x="1" y="1"/>
                      <a:pt x="0" y="3"/>
                      <a:pt x="0" y="5"/>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73" name="Freeform 513">
                <a:extLst>
                  <a:ext uri="{FF2B5EF4-FFF2-40B4-BE49-F238E27FC236}">
                    <a16:creationId xmlns:a16="http://schemas.microsoft.com/office/drawing/2014/main" id="{16554854-2970-13CD-5E46-ED6C642B4F3F}"/>
                  </a:ext>
                </a:extLst>
              </p:cNvPr>
              <p:cNvSpPr>
                <a:spLocks/>
              </p:cNvSpPr>
              <p:nvPr/>
            </p:nvSpPr>
            <p:spPr bwMode="auto">
              <a:xfrm>
                <a:off x="13446" y="2813"/>
                <a:ext cx="36" cy="30"/>
              </a:xfrm>
              <a:custGeom>
                <a:avLst/>
                <a:gdLst>
                  <a:gd name="T0" fmla="*/ 0 w 36"/>
                  <a:gd name="T1" fmla="*/ 20 h 30"/>
                  <a:gd name="T2" fmla="*/ 36 w 36"/>
                  <a:gd name="T3" fmla="*/ 0 h 30"/>
                  <a:gd name="T4" fmla="*/ 36 w 36"/>
                  <a:gd name="T5" fmla="*/ 10 h 30"/>
                  <a:gd name="T6" fmla="*/ 0 w 36"/>
                  <a:gd name="T7" fmla="*/ 30 h 30"/>
                  <a:gd name="T8" fmla="*/ 0 w 36"/>
                  <a:gd name="T9" fmla="*/ 20 h 30"/>
                </a:gdLst>
                <a:ahLst/>
                <a:cxnLst>
                  <a:cxn ang="0">
                    <a:pos x="T0" y="T1"/>
                  </a:cxn>
                  <a:cxn ang="0">
                    <a:pos x="T2" y="T3"/>
                  </a:cxn>
                  <a:cxn ang="0">
                    <a:pos x="T4" y="T5"/>
                  </a:cxn>
                  <a:cxn ang="0">
                    <a:pos x="T6" y="T7"/>
                  </a:cxn>
                  <a:cxn ang="0">
                    <a:pos x="T8" y="T9"/>
                  </a:cxn>
                </a:cxnLst>
                <a:rect l="0" t="0" r="r" b="b"/>
                <a:pathLst>
                  <a:path w="36" h="30">
                    <a:moveTo>
                      <a:pt x="0" y="20"/>
                    </a:moveTo>
                    <a:lnTo>
                      <a:pt x="36" y="0"/>
                    </a:lnTo>
                    <a:lnTo>
                      <a:pt x="36" y="10"/>
                    </a:lnTo>
                    <a:lnTo>
                      <a:pt x="0" y="30"/>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74" name="Freeform 514">
                <a:extLst>
                  <a:ext uri="{FF2B5EF4-FFF2-40B4-BE49-F238E27FC236}">
                    <a16:creationId xmlns:a16="http://schemas.microsoft.com/office/drawing/2014/main" id="{5AA8F038-536E-095B-4B04-45993024D4D0}"/>
                  </a:ext>
                </a:extLst>
              </p:cNvPr>
              <p:cNvSpPr>
                <a:spLocks/>
              </p:cNvSpPr>
              <p:nvPr/>
            </p:nvSpPr>
            <p:spPr bwMode="auto">
              <a:xfrm>
                <a:off x="13376" y="2853"/>
                <a:ext cx="35" cy="30"/>
              </a:xfrm>
              <a:custGeom>
                <a:avLst/>
                <a:gdLst>
                  <a:gd name="T0" fmla="*/ 0 w 35"/>
                  <a:gd name="T1" fmla="*/ 20 h 30"/>
                  <a:gd name="T2" fmla="*/ 35 w 35"/>
                  <a:gd name="T3" fmla="*/ 0 h 30"/>
                  <a:gd name="T4" fmla="*/ 35 w 35"/>
                  <a:gd name="T5" fmla="*/ 5 h 30"/>
                  <a:gd name="T6" fmla="*/ 0 w 35"/>
                  <a:gd name="T7" fmla="*/ 30 h 30"/>
                  <a:gd name="T8" fmla="*/ 0 w 35"/>
                  <a:gd name="T9" fmla="*/ 20 h 30"/>
                </a:gdLst>
                <a:ahLst/>
                <a:cxnLst>
                  <a:cxn ang="0">
                    <a:pos x="T0" y="T1"/>
                  </a:cxn>
                  <a:cxn ang="0">
                    <a:pos x="T2" y="T3"/>
                  </a:cxn>
                  <a:cxn ang="0">
                    <a:pos x="T4" y="T5"/>
                  </a:cxn>
                  <a:cxn ang="0">
                    <a:pos x="T6" y="T7"/>
                  </a:cxn>
                  <a:cxn ang="0">
                    <a:pos x="T8" y="T9"/>
                  </a:cxn>
                </a:cxnLst>
                <a:rect l="0" t="0" r="r" b="b"/>
                <a:pathLst>
                  <a:path w="35" h="30">
                    <a:moveTo>
                      <a:pt x="0" y="20"/>
                    </a:moveTo>
                    <a:lnTo>
                      <a:pt x="35" y="0"/>
                    </a:lnTo>
                    <a:lnTo>
                      <a:pt x="35" y="5"/>
                    </a:lnTo>
                    <a:lnTo>
                      <a:pt x="0" y="30"/>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75" name="Freeform 515">
                <a:extLst>
                  <a:ext uri="{FF2B5EF4-FFF2-40B4-BE49-F238E27FC236}">
                    <a16:creationId xmlns:a16="http://schemas.microsoft.com/office/drawing/2014/main" id="{3974AE36-4F4C-226B-72E8-1E65A748E573}"/>
                  </a:ext>
                </a:extLst>
              </p:cNvPr>
              <p:cNvSpPr>
                <a:spLocks/>
              </p:cNvSpPr>
              <p:nvPr/>
            </p:nvSpPr>
            <p:spPr bwMode="auto">
              <a:xfrm>
                <a:off x="13829" y="2406"/>
                <a:ext cx="191" cy="161"/>
              </a:xfrm>
              <a:custGeom>
                <a:avLst/>
                <a:gdLst>
                  <a:gd name="T0" fmla="*/ 0 w 191"/>
                  <a:gd name="T1" fmla="*/ 161 h 161"/>
                  <a:gd name="T2" fmla="*/ 191 w 191"/>
                  <a:gd name="T3" fmla="*/ 50 h 161"/>
                  <a:gd name="T4" fmla="*/ 191 w 191"/>
                  <a:gd name="T5" fmla="*/ 0 h 161"/>
                  <a:gd name="T6" fmla="*/ 0 w 191"/>
                  <a:gd name="T7" fmla="*/ 110 h 161"/>
                  <a:gd name="T8" fmla="*/ 0 w 191"/>
                  <a:gd name="T9" fmla="*/ 161 h 161"/>
                </a:gdLst>
                <a:ahLst/>
                <a:cxnLst>
                  <a:cxn ang="0">
                    <a:pos x="T0" y="T1"/>
                  </a:cxn>
                  <a:cxn ang="0">
                    <a:pos x="T2" y="T3"/>
                  </a:cxn>
                  <a:cxn ang="0">
                    <a:pos x="T4" y="T5"/>
                  </a:cxn>
                  <a:cxn ang="0">
                    <a:pos x="T6" y="T7"/>
                  </a:cxn>
                  <a:cxn ang="0">
                    <a:pos x="T8" y="T9"/>
                  </a:cxn>
                </a:cxnLst>
                <a:rect l="0" t="0" r="r" b="b"/>
                <a:pathLst>
                  <a:path w="191" h="161">
                    <a:moveTo>
                      <a:pt x="0" y="161"/>
                    </a:moveTo>
                    <a:lnTo>
                      <a:pt x="191" y="50"/>
                    </a:lnTo>
                    <a:lnTo>
                      <a:pt x="191" y="0"/>
                    </a:lnTo>
                    <a:lnTo>
                      <a:pt x="0" y="110"/>
                    </a:lnTo>
                    <a:lnTo>
                      <a:pt x="0" y="161"/>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76" name="Freeform 516">
                <a:extLst>
                  <a:ext uri="{FF2B5EF4-FFF2-40B4-BE49-F238E27FC236}">
                    <a16:creationId xmlns:a16="http://schemas.microsoft.com/office/drawing/2014/main" id="{6E3B7D2A-1EEC-8F5B-37F8-C043D1BE105E}"/>
                  </a:ext>
                </a:extLst>
              </p:cNvPr>
              <p:cNvSpPr>
                <a:spLocks/>
              </p:cNvSpPr>
              <p:nvPr/>
            </p:nvSpPr>
            <p:spPr bwMode="auto">
              <a:xfrm>
                <a:off x="13396" y="2753"/>
                <a:ext cx="15" cy="65"/>
              </a:xfrm>
              <a:custGeom>
                <a:avLst/>
                <a:gdLst>
                  <a:gd name="T0" fmla="*/ 0 w 15"/>
                  <a:gd name="T1" fmla="*/ 65 h 65"/>
                  <a:gd name="T2" fmla="*/ 15 w 15"/>
                  <a:gd name="T3" fmla="*/ 55 h 65"/>
                  <a:gd name="T4" fmla="*/ 15 w 15"/>
                  <a:gd name="T5" fmla="*/ 0 h 65"/>
                  <a:gd name="T6" fmla="*/ 0 w 15"/>
                  <a:gd name="T7" fmla="*/ 10 h 65"/>
                  <a:gd name="T8" fmla="*/ 0 w 15"/>
                  <a:gd name="T9" fmla="*/ 65 h 65"/>
                </a:gdLst>
                <a:ahLst/>
                <a:cxnLst>
                  <a:cxn ang="0">
                    <a:pos x="T0" y="T1"/>
                  </a:cxn>
                  <a:cxn ang="0">
                    <a:pos x="T2" y="T3"/>
                  </a:cxn>
                  <a:cxn ang="0">
                    <a:pos x="T4" y="T5"/>
                  </a:cxn>
                  <a:cxn ang="0">
                    <a:pos x="T6" y="T7"/>
                  </a:cxn>
                  <a:cxn ang="0">
                    <a:pos x="T8" y="T9"/>
                  </a:cxn>
                </a:cxnLst>
                <a:rect l="0" t="0" r="r" b="b"/>
                <a:pathLst>
                  <a:path w="15" h="65">
                    <a:moveTo>
                      <a:pt x="0" y="65"/>
                    </a:moveTo>
                    <a:lnTo>
                      <a:pt x="15" y="55"/>
                    </a:lnTo>
                    <a:lnTo>
                      <a:pt x="15" y="0"/>
                    </a:lnTo>
                    <a:lnTo>
                      <a:pt x="0" y="10"/>
                    </a:lnTo>
                    <a:lnTo>
                      <a:pt x="0" y="6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77" name="Freeform 517">
                <a:extLst>
                  <a:ext uri="{FF2B5EF4-FFF2-40B4-BE49-F238E27FC236}">
                    <a16:creationId xmlns:a16="http://schemas.microsoft.com/office/drawing/2014/main" id="{B3413CB5-BF33-258E-55C3-D40E4630A1D0}"/>
                  </a:ext>
                </a:extLst>
              </p:cNvPr>
              <p:cNvSpPr>
                <a:spLocks/>
              </p:cNvSpPr>
              <p:nvPr/>
            </p:nvSpPr>
            <p:spPr bwMode="auto">
              <a:xfrm>
                <a:off x="13426" y="2738"/>
                <a:ext cx="15" cy="60"/>
              </a:xfrm>
              <a:custGeom>
                <a:avLst/>
                <a:gdLst>
                  <a:gd name="T0" fmla="*/ 0 w 15"/>
                  <a:gd name="T1" fmla="*/ 60 h 60"/>
                  <a:gd name="T2" fmla="*/ 15 w 15"/>
                  <a:gd name="T3" fmla="*/ 50 h 60"/>
                  <a:gd name="T4" fmla="*/ 15 w 15"/>
                  <a:gd name="T5" fmla="*/ 0 h 60"/>
                  <a:gd name="T6" fmla="*/ 0 w 15"/>
                  <a:gd name="T7" fmla="*/ 10 h 60"/>
                  <a:gd name="T8" fmla="*/ 0 w 15"/>
                  <a:gd name="T9" fmla="*/ 60 h 60"/>
                </a:gdLst>
                <a:ahLst/>
                <a:cxnLst>
                  <a:cxn ang="0">
                    <a:pos x="T0" y="T1"/>
                  </a:cxn>
                  <a:cxn ang="0">
                    <a:pos x="T2" y="T3"/>
                  </a:cxn>
                  <a:cxn ang="0">
                    <a:pos x="T4" y="T5"/>
                  </a:cxn>
                  <a:cxn ang="0">
                    <a:pos x="T6" y="T7"/>
                  </a:cxn>
                  <a:cxn ang="0">
                    <a:pos x="T8" y="T9"/>
                  </a:cxn>
                </a:cxnLst>
                <a:rect l="0" t="0" r="r" b="b"/>
                <a:pathLst>
                  <a:path w="15" h="60">
                    <a:moveTo>
                      <a:pt x="0" y="60"/>
                    </a:moveTo>
                    <a:lnTo>
                      <a:pt x="15" y="50"/>
                    </a:lnTo>
                    <a:lnTo>
                      <a:pt x="15" y="0"/>
                    </a:lnTo>
                    <a:lnTo>
                      <a:pt x="0" y="10"/>
                    </a:lnTo>
                    <a:lnTo>
                      <a:pt x="0" y="6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78" name="Freeform 518">
                <a:extLst>
                  <a:ext uri="{FF2B5EF4-FFF2-40B4-BE49-F238E27FC236}">
                    <a16:creationId xmlns:a16="http://schemas.microsoft.com/office/drawing/2014/main" id="{BA2DABBC-B0FA-4177-9754-A4F246C22B9A}"/>
                  </a:ext>
                </a:extLst>
              </p:cNvPr>
              <p:cNvSpPr>
                <a:spLocks/>
              </p:cNvSpPr>
              <p:nvPr/>
            </p:nvSpPr>
            <p:spPr bwMode="auto">
              <a:xfrm>
                <a:off x="14141" y="2411"/>
                <a:ext cx="35" cy="30"/>
              </a:xfrm>
              <a:custGeom>
                <a:avLst/>
                <a:gdLst>
                  <a:gd name="T0" fmla="*/ 0 w 35"/>
                  <a:gd name="T1" fmla="*/ 25 h 30"/>
                  <a:gd name="T2" fmla="*/ 35 w 35"/>
                  <a:gd name="T3" fmla="*/ 0 h 30"/>
                  <a:gd name="T4" fmla="*/ 35 w 35"/>
                  <a:gd name="T5" fmla="*/ 5 h 30"/>
                  <a:gd name="T6" fmla="*/ 0 w 35"/>
                  <a:gd name="T7" fmla="*/ 30 h 30"/>
                  <a:gd name="T8" fmla="*/ 0 w 35"/>
                  <a:gd name="T9" fmla="*/ 25 h 30"/>
                </a:gdLst>
                <a:ahLst/>
                <a:cxnLst>
                  <a:cxn ang="0">
                    <a:pos x="T0" y="T1"/>
                  </a:cxn>
                  <a:cxn ang="0">
                    <a:pos x="T2" y="T3"/>
                  </a:cxn>
                  <a:cxn ang="0">
                    <a:pos x="T4" y="T5"/>
                  </a:cxn>
                  <a:cxn ang="0">
                    <a:pos x="T6" y="T7"/>
                  </a:cxn>
                  <a:cxn ang="0">
                    <a:pos x="T8" y="T9"/>
                  </a:cxn>
                </a:cxnLst>
                <a:rect l="0" t="0" r="r" b="b"/>
                <a:pathLst>
                  <a:path w="35" h="30">
                    <a:moveTo>
                      <a:pt x="0" y="25"/>
                    </a:moveTo>
                    <a:lnTo>
                      <a:pt x="35" y="0"/>
                    </a:lnTo>
                    <a:lnTo>
                      <a:pt x="35" y="5"/>
                    </a:lnTo>
                    <a:lnTo>
                      <a:pt x="0" y="30"/>
                    </a:lnTo>
                    <a:lnTo>
                      <a:pt x="0" y="25"/>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79" name="Freeform 519">
                <a:extLst>
                  <a:ext uri="{FF2B5EF4-FFF2-40B4-BE49-F238E27FC236}">
                    <a16:creationId xmlns:a16="http://schemas.microsoft.com/office/drawing/2014/main" id="{BBB2AF4A-E1C5-F411-3ED7-420808ADEE23}"/>
                  </a:ext>
                </a:extLst>
              </p:cNvPr>
              <p:cNvSpPr>
                <a:spLocks/>
              </p:cNvSpPr>
              <p:nvPr/>
            </p:nvSpPr>
            <p:spPr bwMode="auto">
              <a:xfrm>
                <a:off x="14171" y="2396"/>
                <a:ext cx="41" cy="25"/>
              </a:xfrm>
              <a:custGeom>
                <a:avLst/>
                <a:gdLst>
                  <a:gd name="T0" fmla="*/ 0 w 41"/>
                  <a:gd name="T1" fmla="*/ 20 h 25"/>
                  <a:gd name="T2" fmla="*/ 41 w 41"/>
                  <a:gd name="T3" fmla="*/ 0 h 25"/>
                  <a:gd name="T4" fmla="*/ 41 w 41"/>
                  <a:gd name="T5" fmla="*/ 0 h 25"/>
                  <a:gd name="T6" fmla="*/ 0 w 41"/>
                  <a:gd name="T7" fmla="*/ 25 h 25"/>
                  <a:gd name="T8" fmla="*/ 0 w 41"/>
                  <a:gd name="T9" fmla="*/ 20 h 25"/>
                </a:gdLst>
                <a:ahLst/>
                <a:cxnLst>
                  <a:cxn ang="0">
                    <a:pos x="T0" y="T1"/>
                  </a:cxn>
                  <a:cxn ang="0">
                    <a:pos x="T2" y="T3"/>
                  </a:cxn>
                  <a:cxn ang="0">
                    <a:pos x="T4" y="T5"/>
                  </a:cxn>
                  <a:cxn ang="0">
                    <a:pos x="T6" y="T7"/>
                  </a:cxn>
                  <a:cxn ang="0">
                    <a:pos x="T8" y="T9"/>
                  </a:cxn>
                </a:cxnLst>
                <a:rect l="0" t="0" r="r" b="b"/>
                <a:pathLst>
                  <a:path w="41" h="25">
                    <a:moveTo>
                      <a:pt x="0" y="20"/>
                    </a:moveTo>
                    <a:lnTo>
                      <a:pt x="41" y="0"/>
                    </a:lnTo>
                    <a:lnTo>
                      <a:pt x="41" y="0"/>
                    </a:lnTo>
                    <a:lnTo>
                      <a:pt x="0" y="25"/>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80" name="Freeform 520">
                <a:extLst>
                  <a:ext uri="{FF2B5EF4-FFF2-40B4-BE49-F238E27FC236}">
                    <a16:creationId xmlns:a16="http://schemas.microsoft.com/office/drawing/2014/main" id="{3850A86A-6BE0-1B00-AC18-2A50DCB776AB}"/>
                  </a:ext>
                </a:extLst>
              </p:cNvPr>
              <p:cNvSpPr>
                <a:spLocks/>
              </p:cNvSpPr>
              <p:nvPr/>
            </p:nvSpPr>
            <p:spPr bwMode="auto">
              <a:xfrm>
                <a:off x="14106" y="2431"/>
                <a:ext cx="35" cy="30"/>
              </a:xfrm>
              <a:custGeom>
                <a:avLst/>
                <a:gdLst>
                  <a:gd name="T0" fmla="*/ 0 w 35"/>
                  <a:gd name="T1" fmla="*/ 25 h 30"/>
                  <a:gd name="T2" fmla="*/ 35 w 35"/>
                  <a:gd name="T3" fmla="*/ 0 h 30"/>
                  <a:gd name="T4" fmla="*/ 35 w 35"/>
                  <a:gd name="T5" fmla="*/ 5 h 30"/>
                  <a:gd name="T6" fmla="*/ 0 w 35"/>
                  <a:gd name="T7" fmla="*/ 30 h 30"/>
                  <a:gd name="T8" fmla="*/ 0 w 35"/>
                  <a:gd name="T9" fmla="*/ 25 h 30"/>
                </a:gdLst>
                <a:ahLst/>
                <a:cxnLst>
                  <a:cxn ang="0">
                    <a:pos x="T0" y="T1"/>
                  </a:cxn>
                  <a:cxn ang="0">
                    <a:pos x="T2" y="T3"/>
                  </a:cxn>
                  <a:cxn ang="0">
                    <a:pos x="T4" y="T5"/>
                  </a:cxn>
                  <a:cxn ang="0">
                    <a:pos x="T6" y="T7"/>
                  </a:cxn>
                  <a:cxn ang="0">
                    <a:pos x="T8" y="T9"/>
                  </a:cxn>
                </a:cxnLst>
                <a:rect l="0" t="0" r="r" b="b"/>
                <a:pathLst>
                  <a:path w="35" h="30">
                    <a:moveTo>
                      <a:pt x="0" y="25"/>
                    </a:moveTo>
                    <a:lnTo>
                      <a:pt x="35" y="0"/>
                    </a:lnTo>
                    <a:lnTo>
                      <a:pt x="35" y="5"/>
                    </a:lnTo>
                    <a:lnTo>
                      <a:pt x="0" y="30"/>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81" name="Freeform 521">
                <a:extLst>
                  <a:ext uri="{FF2B5EF4-FFF2-40B4-BE49-F238E27FC236}">
                    <a16:creationId xmlns:a16="http://schemas.microsoft.com/office/drawing/2014/main" id="{26939E02-15C3-FA48-A105-8961D7994CB2}"/>
                  </a:ext>
                </a:extLst>
              </p:cNvPr>
              <p:cNvSpPr>
                <a:spLocks/>
              </p:cNvSpPr>
              <p:nvPr/>
            </p:nvSpPr>
            <p:spPr bwMode="auto">
              <a:xfrm>
                <a:off x="14141" y="2431"/>
                <a:ext cx="35" cy="25"/>
              </a:xfrm>
              <a:custGeom>
                <a:avLst/>
                <a:gdLst>
                  <a:gd name="T0" fmla="*/ 0 w 35"/>
                  <a:gd name="T1" fmla="*/ 20 h 25"/>
                  <a:gd name="T2" fmla="*/ 35 w 35"/>
                  <a:gd name="T3" fmla="*/ 0 h 25"/>
                  <a:gd name="T4" fmla="*/ 35 w 35"/>
                  <a:gd name="T5" fmla="*/ 5 h 25"/>
                  <a:gd name="T6" fmla="*/ 0 w 35"/>
                  <a:gd name="T7" fmla="*/ 25 h 25"/>
                  <a:gd name="T8" fmla="*/ 0 w 35"/>
                  <a:gd name="T9" fmla="*/ 20 h 25"/>
                </a:gdLst>
                <a:ahLst/>
                <a:cxnLst>
                  <a:cxn ang="0">
                    <a:pos x="T0" y="T1"/>
                  </a:cxn>
                  <a:cxn ang="0">
                    <a:pos x="T2" y="T3"/>
                  </a:cxn>
                  <a:cxn ang="0">
                    <a:pos x="T4" y="T5"/>
                  </a:cxn>
                  <a:cxn ang="0">
                    <a:pos x="T6" y="T7"/>
                  </a:cxn>
                  <a:cxn ang="0">
                    <a:pos x="T8" y="T9"/>
                  </a:cxn>
                </a:cxnLst>
                <a:rect l="0" t="0" r="r" b="b"/>
                <a:pathLst>
                  <a:path w="35" h="25">
                    <a:moveTo>
                      <a:pt x="0" y="20"/>
                    </a:moveTo>
                    <a:lnTo>
                      <a:pt x="35" y="0"/>
                    </a:lnTo>
                    <a:lnTo>
                      <a:pt x="35" y="5"/>
                    </a:lnTo>
                    <a:lnTo>
                      <a:pt x="0" y="25"/>
                    </a:lnTo>
                    <a:lnTo>
                      <a:pt x="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82" name="Freeform 522">
                <a:extLst>
                  <a:ext uri="{FF2B5EF4-FFF2-40B4-BE49-F238E27FC236}">
                    <a16:creationId xmlns:a16="http://schemas.microsoft.com/office/drawing/2014/main" id="{DAE630B4-FFEF-9F8C-4D64-63EEFB6E801A}"/>
                  </a:ext>
                </a:extLst>
              </p:cNvPr>
              <p:cNvSpPr>
                <a:spLocks/>
              </p:cNvSpPr>
              <p:nvPr/>
            </p:nvSpPr>
            <p:spPr bwMode="auto">
              <a:xfrm>
                <a:off x="14171" y="2411"/>
                <a:ext cx="41" cy="25"/>
              </a:xfrm>
              <a:custGeom>
                <a:avLst/>
                <a:gdLst>
                  <a:gd name="T0" fmla="*/ 0 w 41"/>
                  <a:gd name="T1" fmla="*/ 20 h 25"/>
                  <a:gd name="T2" fmla="*/ 41 w 41"/>
                  <a:gd name="T3" fmla="*/ 0 h 25"/>
                  <a:gd name="T4" fmla="*/ 41 w 41"/>
                  <a:gd name="T5" fmla="*/ 5 h 25"/>
                  <a:gd name="T6" fmla="*/ 0 w 41"/>
                  <a:gd name="T7" fmla="*/ 25 h 25"/>
                  <a:gd name="T8" fmla="*/ 0 w 41"/>
                  <a:gd name="T9" fmla="*/ 20 h 25"/>
                </a:gdLst>
                <a:ahLst/>
                <a:cxnLst>
                  <a:cxn ang="0">
                    <a:pos x="T0" y="T1"/>
                  </a:cxn>
                  <a:cxn ang="0">
                    <a:pos x="T2" y="T3"/>
                  </a:cxn>
                  <a:cxn ang="0">
                    <a:pos x="T4" y="T5"/>
                  </a:cxn>
                  <a:cxn ang="0">
                    <a:pos x="T6" y="T7"/>
                  </a:cxn>
                  <a:cxn ang="0">
                    <a:pos x="T8" y="T9"/>
                  </a:cxn>
                </a:cxnLst>
                <a:rect l="0" t="0" r="r" b="b"/>
                <a:pathLst>
                  <a:path w="41" h="25">
                    <a:moveTo>
                      <a:pt x="0" y="20"/>
                    </a:moveTo>
                    <a:lnTo>
                      <a:pt x="41" y="0"/>
                    </a:lnTo>
                    <a:lnTo>
                      <a:pt x="41" y="5"/>
                    </a:lnTo>
                    <a:lnTo>
                      <a:pt x="0" y="25"/>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83" name="Freeform 523">
                <a:extLst>
                  <a:ext uri="{FF2B5EF4-FFF2-40B4-BE49-F238E27FC236}">
                    <a16:creationId xmlns:a16="http://schemas.microsoft.com/office/drawing/2014/main" id="{46F91E75-6329-D9CA-4657-CF1138953F6D}"/>
                  </a:ext>
                </a:extLst>
              </p:cNvPr>
              <p:cNvSpPr>
                <a:spLocks/>
              </p:cNvSpPr>
              <p:nvPr/>
            </p:nvSpPr>
            <p:spPr bwMode="auto">
              <a:xfrm>
                <a:off x="14106" y="2451"/>
                <a:ext cx="35" cy="25"/>
              </a:xfrm>
              <a:custGeom>
                <a:avLst/>
                <a:gdLst>
                  <a:gd name="T0" fmla="*/ 0 w 35"/>
                  <a:gd name="T1" fmla="*/ 20 h 25"/>
                  <a:gd name="T2" fmla="*/ 35 w 35"/>
                  <a:gd name="T3" fmla="*/ 0 h 25"/>
                  <a:gd name="T4" fmla="*/ 35 w 35"/>
                  <a:gd name="T5" fmla="*/ 5 h 25"/>
                  <a:gd name="T6" fmla="*/ 0 w 35"/>
                  <a:gd name="T7" fmla="*/ 25 h 25"/>
                  <a:gd name="T8" fmla="*/ 0 w 35"/>
                  <a:gd name="T9" fmla="*/ 20 h 25"/>
                </a:gdLst>
                <a:ahLst/>
                <a:cxnLst>
                  <a:cxn ang="0">
                    <a:pos x="T0" y="T1"/>
                  </a:cxn>
                  <a:cxn ang="0">
                    <a:pos x="T2" y="T3"/>
                  </a:cxn>
                  <a:cxn ang="0">
                    <a:pos x="T4" y="T5"/>
                  </a:cxn>
                  <a:cxn ang="0">
                    <a:pos x="T6" y="T7"/>
                  </a:cxn>
                  <a:cxn ang="0">
                    <a:pos x="T8" y="T9"/>
                  </a:cxn>
                </a:cxnLst>
                <a:rect l="0" t="0" r="r" b="b"/>
                <a:pathLst>
                  <a:path w="35" h="25">
                    <a:moveTo>
                      <a:pt x="0" y="20"/>
                    </a:moveTo>
                    <a:lnTo>
                      <a:pt x="35" y="0"/>
                    </a:lnTo>
                    <a:lnTo>
                      <a:pt x="35" y="5"/>
                    </a:lnTo>
                    <a:lnTo>
                      <a:pt x="0" y="25"/>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84" name="Freeform 524">
                <a:extLst>
                  <a:ext uri="{FF2B5EF4-FFF2-40B4-BE49-F238E27FC236}">
                    <a16:creationId xmlns:a16="http://schemas.microsoft.com/office/drawing/2014/main" id="{A5A98304-FEC5-A728-FF22-E653B81CC4CA}"/>
                  </a:ext>
                </a:extLst>
              </p:cNvPr>
              <p:cNvSpPr>
                <a:spLocks/>
              </p:cNvSpPr>
              <p:nvPr/>
            </p:nvSpPr>
            <p:spPr bwMode="auto">
              <a:xfrm>
                <a:off x="14141" y="2451"/>
                <a:ext cx="35" cy="25"/>
              </a:xfrm>
              <a:custGeom>
                <a:avLst/>
                <a:gdLst>
                  <a:gd name="T0" fmla="*/ 0 w 35"/>
                  <a:gd name="T1" fmla="*/ 20 h 25"/>
                  <a:gd name="T2" fmla="*/ 35 w 35"/>
                  <a:gd name="T3" fmla="*/ 0 h 25"/>
                  <a:gd name="T4" fmla="*/ 35 w 35"/>
                  <a:gd name="T5" fmla="*/ 5 h 25"/>
                  <a:gd name="T6" fmla="*/ 0 w 35"/>
                  <a:gd name="T7" fmla="*/ 25 h 25"/>
                  <a:gd name="T8" fmla="*/ 0 w 35"/>
                  <a:gd name="T9" fmla="*/ 20 h 25"/>
                </a:gdLst>
                <a:ahLst/>
                <a:cxnLst>
                  <a:cxn ang="0">
                    <a:pos x="T0" y="T1"/>
                  </a:cxn>
                  <a:cxn ang="0">
                    <a:pos x="T2" y="T3"/>
                  </a:cxn>
                  <a:cxn ang="0">
                    <a:pos x="T4" y="T5"/>
                  </a:cxn>
                  <a:cxn ang="0">
                    <a:pos x="T6" y="T7"/>
                  </a:cxn>
                  <a:cxn ang="0">
                    <a:pos x="T8" y="T9"/>
                  </a:cxn>
                </a:cxnLst>
                <a:rect l="0" t="0" r="r" b="b"/>
                <a:pathLst>
                  <a:path w="35" h="25">
                    <a:moveTo>
                      <a:pt x="0" y="20"/>
                    </a:moveTo>
                    <a:lnTo>
                      <a:pt x="35" y="0"/>
                    </a:lnTo>
                    <a:lnTo>
                      <a:pt x="35" y="5"/>
                    </a:lnTo>
                    <a:lnTo>
                      <a:pt x="0" y="25"/>
                    </a:lnTo>
                    <a:lnTo>
                      <a:pt x="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85" name="Freeform 525">
                <a:extLst>
                  <a:ext uri="{FF2B5EF4-FFF2-40B4-BE49-F238E27FC236}">
                    <a16:creationId xmlns:a16="http://schemas.microsoft.com/office/drawing/2014/main" id="{01FB3E66-3890-42D4-2A35-249AE05EFB04}"/>
                  </a:ext>
                </a:extLst>
              </p:cNvPr>
              <p:cNvSpPr>
                <a:spLocks/>
              </p:cNvSpPr>
              <p:nvPr/>
            </p:nvSpPr>
            <p:spPr bwMode="auto">
              <a:xfrm>
                <a:off x="14171" y="2431"/>
                <a:ext cx="41" cy="25"/>
              </a:xfrm>
              <a:custGeom>
                <a:avLst/>
                <a:gdLst>
                  <a:gd name="T0" fmla="*/ 0 w 41"/>
                  <a:gd name="T1" fmla="*/ 20 h 25"/>
                  <a:gd name="T2" fmla="*/ 41 w 41"/>
                  <a:gd name="T3" fmla="*/ 0 h 25"/>
                  <a:gd name="T4" fmla="*/ 41 w 41"/>
                  <a:gd name="T5" fmla="*/ 5 h 25"/>
                  <a:gd name="T6" fmla="*/ 0 w 41"/>
                  <a:gd name="T7" fmla="*/ 25 h 25"/>
                  <a:gd name="T8" fmla="*/ 0 w 41"/>
                  <a:gd name="T9" fmla="*/ 20 h 25"/>
                </a:gdLst>
                <a:ahLst/>
                <a:cxnLst>
                  <a:cxn ang="0">
                    <a:pos x="T0" y="T1"/>
                  </a:cxn>
                  <a:cxn ang="0">
                    <a:pos x="T2" y="T3"/>
                  </a:cxn>
                  <a:cxn ang="0">
                    <a:pos x="T4" y="T5"/>
                  </a:cxn>
                  <a:cxn ang="0">
                    <a:pos x="T6" y="T7"/>
                  </a:cxn>
                  <a:cxn ang="0">
                    <a:pos x="T8" y="T9"/>
                  </a:cxn>
                </a:cxnLst>
                <a:rect l="0" t="0" r="r" b="b"/>
                <a:pathLst>
                  <a:path w="41" h="25">
                    <a:moveTo>
                      <a:pt x="0" y="20"/>
                    </a:moveTo>
                    <a:lnTo>
                      <a:pt x="41" y="0"/>
                    </a:lnTo>
                    <a:lnTo>
                      <a:pt x="41" y="5"/>
                    </a:lnTo>
                    <a:lnTo>
                      <a:pt x="0" y="25"/>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86" name="Freeform 526">
                <a:extLst>
                  <a:ext uri="{FF2B5EF4-FFF2-40B4-BE49-F238E27FC236}">
                    <a16:creationId xmlns:a16="http://schemas.microsoft.com/office/drawing/2014/main" id="{85F10A87-F791-2768-0D5A-491F298DA9BC}"/>
                  </a:ext>
                </a:extLst>
              </p:cNvPr>
              <p:cNvSpPr>
                <a:spLocks/>
              </p:cNvSpPr>
              <p:nvPr/>
            </p:nvSpPr>
            <p:spPr bwMode="auto">
              <a:xfrm>
                <a:off x="14106" y="2471"/>
                <a:ext cx="35" cy="25"/>
              </a:xfrm>
              <a:custGeom>
                <a:avLst/>
                <a:gdLst>
                  <a:gd name="T0" fmla="*/ 0 w 35"/>
                  <a:gd name="T1" fmla="*/ 20 h 25"/>
                  <a:gd name="T2" fmla="*/ 35 w 35"/>
                  <a:gd name="T3" fmla="*/ 0 h 25"/>
                  <a:gd name="T4" fmla="*/ 35 w 35"/>
                  <a:gd name="T5" fmla="*/ 5 h 25"/>
                  <a:gd name="T6" fmla="*/ 0 w 35"/>
                  <a:gd name="T7" fmla="*/ 25 h 25"/>
                  <a:gd name="T8" fmla="*/ 0 w 35"/>
                  <a:gd name="T9" fmla="*/ 20 h 25"/>
                </a:gdLst>
                <a:ahLst/>
                <a:cxnLst>
                  <a:cxn ang="0">
                    <a:pos x="T0" y="T1"/>
                  </a:cxn>
                  <a:cxn ang="0">
                    <a:pos x="T2" y="T3"/>
                  </a:cxn>
                  <a:cxn ang="0">
                    <a:pos x="T4" y="T5"/>
                  </a:cxn>
                  <a:cxn ang="0">
                    <a:pos x="T6" y="T7"/>
                  </a:cxn>
                  <a:cxn ang="0">
                    <a:pos x="T8" y="T9"/>
                  </a:cxn>
                </a:cxnLst>
                <a:rect l="0" t="0" r="r" b="b"/>
                <a:pathLst>
                  <a:path w="35" h="25">
                    <a:moveTo>
                      <a:pt x="0" y="20"/>
                    </a:moveTo>
                    <a:lnTo>
                      <a:pt x="35" y="0"/>
                    </a:lnTo>
                    <a:lnTo>
                      <a:pt x="35" y="5"/>
                    </a:lnTo>
                    <a:lnTo>
                      <a:pt x="0" y="25"/>
                    </a:lnTo>
                    <a:lnTo>
                      <a:pt x="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87" name="Freeform 527">
                <a:extLst>
                  <a:ext uri="{FF2B5EF4-FFF2-40B4-BE49-F238E27FC236}">
                    <a16:creationId xmlns:a16="http://schemas.microsoft.com/office/drawing/2014/main" id="{2537338C-E62F-4D1F-CE1A-A7CA9EB3C51E}"/>
                  </a:ext>
                </a:extLst>
              </p:cNvPr>
              <p:cNvSpPr>
                <a:spLocks/>
              </p:cNvSpPr>
              <p:nvPr/>
            </p:nvSpPr>
            <p:spPr bwMode="auto">
              <a:xfrm>
                <a:off x="14111" y="2657"/>
                <a:ext cx="91" cy="91"/>
              </a:xfrm>
              <a:custGeom>
                <a:avLst/>
                <a:gdLst>
                  <a:gd name="T0" fmla="*/ 2 w 18"/>
                  <a:gd name="T1" fmla="*/ 18 h 18"/>
                  <a:gd name="T2" fmla="*/ 16 w 18"/>
                  <a:gd name="T3" fmla="*/ 9 h 18"/>
                  <a:gd name="T4" fmla="*/ 18 w 18"/>
                  <a:gd name="T5" fmla="*/ 7 h 18"/>
                  <a:gd name="T6" fmla="*/ 18 w 18"/>
                  <a:gd name="T7" fmla="*/ 1 h 18"/>
                  <a:gd name="T8" fmla="*/ 16 w 18"/>
                  <a:gd name="T9" fmla="*/ 0 h 18"/>
                  <a:gd name="T10" fmla="*/ 2 w 18"/>
                  <a:gd name="T11" fmla="*/ 9 h 18"/>
                  <a:gd name="T12" fmla="*/ 0 w 18"/>
                  <a:gd name="T13" fmla="*/ 11 h 18"/>
                  <a:gd name="T14" fmla="*/ 0 w 18"/>
                  <a:gd name="T15" fmla="*/ 17 h 18"/>
                  <a:gd name="T16" fmla="*/ 2 w 18"/>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2" y="18"/>
                    </a:moveTo>
                    <a:cubicBezTo>
                      <a:pt x="16" y="9"/>
                      <a:pt x="16" y="9"/>
                      <a:pt x="16" y="9"/>
                    </a:cubicBezTo>
                    <a:cubicBezTo>
                      <a:pt x="17" y="9"/>
                      <a:pt x="18" y="8"/>
                      <a:pt x="18" y="7"/>
                    </a:cubicBezTo>
                    <a:cubicBezTo>
                      <a:pt x="18" y="1"/>
                      <a:pt x="18" y="1"/>
                      <a:pt x="18" y="1"/>
                    </a:cubicBezTo>
                    <a:cubicBezTo>
                      <a:pt x="18" y="0"/>
                      <a:pt x="17" y="0"/>
                      <a:pt x="16" y="0"/>
                    </a:cubicBezTo>
                    <a:cubicBezTo>
                      <a:pt x="2" y="9"/>
                      <a:pt x="2" y="9"/>
                      <a:pt x="2" y="9"/>
                    </a:cubicBezTo>
                    <a:cubicBezTo>
                      <a:pt x="1" y="9"/>
                      <a:pt x="0" y="10"/>
                      <a:pt x="0" y="11"/>
                    </a:cubicBezTo>
                    <a:cubicBezTo>
                      <a:pt x="0" y="17"/>
                      <a:pt x="0" y="17"/>
                      <a:pt x="0" y="17"/>
                    </a:cubicBezTo>
                    <a:cubicBezTo>
                      <a:pt x="0" y="18"/>
                      <a:pt x="1" y="18"/>
                      <a:pt x="2" y="18"/>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88" name="Freeform 528">
                <a:extLst>
                  <a:ext uri="{FF2B5EF4-FFF2-40B4-BE49-F238E27FC236}">
                    <a16:creationId xmlns:a16="http://schemas.microsoft.com/office/drawing/2014/main" id="{FD02E495-FF36-373D-C7FD-4A38143AABAF}"/>
                  </a:ext>
                </a:extLst>
              </p:cNvPr>
              <p:cNvSpPr>
                <a:spLocks/>
              </p:cNvSpPr>
              <p:nvPr/>
            </p:nvSpPr>
            <p:spPr bwMode="auto">
              <a:xfrm>
                <a:off x="14111" y="2723"/>
                <a:ext cx="91" cy="95"/>
              </a:xfrm>
              <a:custGeom>
                <a:avLst/>
                <a:gdLst>
                  <a:gd name="T0" fmla="*/ 2 w 18"/>
                  <a:gd name="T1" fmla="*/ 18 h 19"/>
                  <a:gd name="T2" fmla="*/ 16 w 18"/>
                  <a:gd name="T3" fmla="*/ 10 h 19"/>
                  <a:gd name="T4" fmla="*/ 18 w 18"/>
                  <a:gd name="T5" fmla="*/ 7 h 19"/>
                  <a:gd name="T6" fmla="*/ 18 w 18"/>
                  <a:gd name="T7" fmla="*/ 2 h 19"/>
                  <a:gd name="T8" fmla="*/ 16 w 18"/>
                  <a:gd name="T9" fmla="*/ 1 h 19"/>
                  <a:gd name="T10" fmla="*/ 2 w 18"/>
                  <a:gd name="T11" fmla="*/ 9 h 19"/>
                  <a:gd name="T12" fmla="*/ 0 w 18"/>
                  <a:gd name="T13" fmla="*/ 12 h 19"/>
                  <a:gd name="T14" fmla="*/ 0 w 18"/>
                  <a:gd name="T15" fmla="*/ 17 h 19"/>
                  <a:gd name="T16" fmla="*/ 2 w 18"/>
                  <a:gd name="T17"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9">
                    <a:moveTo>
                      <a:pt x="2" y="18"/>
                    </a:moveTo>
                    <a:cubicBezTo>
                      <a:pt x="16" y="10"/>
                      <a:pt x="16" y="10"/>
                      <a:pt x="16" y="10"/>
                    </a:cubicBezTo>
                    <a:cubicBezTo>
                      <a:pt x="17" y="9"/>
                      <a:pt x="18" y="8"/>
                      <a:pt x="18" y="7"/>
                    </a:cubicBezTo>
                    <a:cubicBezTo>
                      <a:pt x="18" y="2"/>
                      <a:pt x="18" y="2"/>
                      <a:pt x="18" y="2"/>
                    </a:cubicBezTo>
                    <a:cubicBezTo>
                      <a:pt x="18" y="1"/>
                      <a:pt x="17" y="0"/>
                      <a:pt x="16" y="1"/>
                    </a:cubicBezTo>
                    <a:cubicBezTo>
                      <a:pt x="2" y="9"/>
                      <a:pt x="2" y="9"/>
                      <a:pt x="2" y="9"/>
                    </a:cubicBezTo>
                    <a:cubicBezTo>
                      <a:pt x="1" y="10"/>
                      <a:pt x="0" y="11"/>
                      <a:pt x="0" y="12"/>
                    </a:cubicBezTo>
                    <a:cubicBezTo>
                      <a:pt x="0" y="17"/>
                      <a:pt x="0" y="17"/>
                      <a:pt x="0" y="17"/>
                    </a:cubicBezTo>
                    <a:cubicBezTo>
                      <a:pt x="0" y="18"/>
                      <a:pt x="1" y="19"/>
                      <a:pt x="2" y="18"/>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89" name="Freeform 529">
                <a:extLst>
                  <a:ext uri="{FF2B5EF4-FFF2-40B4-BE49-F238E27FC236}">
                    <a16:creationId xmlns:a16="http://schemas.microsoft.com/office/drawing/2014/main" id="{2E913CD1-29F9-41C5-C3EA-099DD6BC743F}"/>
                  </a:ext>
                </a:extLst>
              </p:cNvPr>
              <p:cNvSpPr>
                <a:spLocks/>
              </p:cNvSpPr>
              <p:nvPr/>
            </p:nvSpPr>
            <p:spPr bwMode="auto">
              <a:xfrm>
                <a:off x="14091" y="2285"/>
                <a:ext cx="131" cy="96"/>
              </a:xfrm>
              <a:custGeom>
                <a:avLst/>
                <a:gdLst>
                  <a:gd name="T0" fmla="*/ 0 w 131"/>
                  <a:gd name="T1" fmla="*/ 96 h 96"/>
                  <a:gd name="T2" fmla="*/ 131 w 131"/>
                  <a:gd name="T3" fmla="*/ 20 h 96"/>
                  <a:gd name="T4" fmla="*/ 131 w 131"/>
                  <a:gd name="T5" fmla="*/ 0 h 96"/>
                  <a:gd name="T6" fmla="*/ 0 w 131"/>
                  <a:gd name="T7" fmla="*/ 75 h 96"/>
                  <a:gd name="T8" fmla="*/ 0 w 131"/>
                  <a:gd name="T9" fmla="*/ 96 h 96"/>
                </a:gdLst>
                <a:ahLst/>
                <a:cxnLst>
                  <a:cxn ang="0">
                    <a:pos x="T0" y="T1"/>
                  </a:cxn>
                  <a:cxn ang="0">
                    <a:pos x="T2" y="T3"/>
                  </a:cxn>
                  <a:cxn ang="0">
                    <a:pos x="T4" y="T5"/>
                  </a:cxn>
                  <a:cxn ang="0">
                    <a:pos x="T6" y="T7"/>
                  </a:cxn>
                  <a:cxn ang="0">
                    <a:pos x="T8" y="T9"/>
                  </a:cxn>
                </a:cxnLst>
                <a:rect l="0" t="0" r="r" b="b"/>
                <a:pathLst>
                  <a:path w="131" h="96">
                    <a:moveTo>
                      <a:pt x="0" y="96"/>
                    </a:moveTo>
                    <a:lnTo>
                      <a:pt x="131" y="20"/>
                    </a:lnTo>
                    <a:lnTo>
                      <a:pt x="131" y="0"/>
                    </a:lnTo>
                    <a:lnTo>
                      <a:pt x="0" y="75"/>
                    </a:ln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90" name="Freeform 530">
                <a:extLst>
                  <a:ext uri="{FF2B5EF4-FFF2-40B4-BE49-F238E27FC236}">
                    <a16:creationId xmlns:a16="http://schemas.microsoft.com/office/drawing/2014/main" id="{8843256E-4A12-F776-68ED-DF36D13C638B}"/>
                  </a:ext>
                </a:extLst>
              </p:cNvPr>
              <p:cNvSpPr>
                <a:spLocks/>
              </p:cNvSpPr>
              <p:nvPr/>
            </p:nvSpPr>
            <p:spPr bwMode="auto">
              <a:xfrm>
                <a:off x="12741" y="2526"/>
                <a:ext cx="620" cy="770"/>
              </a:xfrm>
              <a:custGeom>
                <a:avLst/>
                <a:gdLst>
                  <a:gd name="T0" fmla="*/ 0 w 123"/>
                  <a:gd name="T1" fmla="*/ 0 h 153"/>
                  <a:gd name="T2" fmla="*/ 0 w 123"/>
                  <a:gd name="T3" fmla="*/ 79 h 153"/>
                  <a:gd name="T4" fmla="*/ 1 w 123"/>
                  <a:gd name="T5" fmla="*/ 83 h 153"/>
                  <a:gd name="T6" fmla="*/ 123 w 123"/>
                  <a:gd name="T7" fmla="*/ 153 h 153"/>
                  <a:gd name="T8" fmla="*/ 122 w 123"/>
                  <a:gd name="T9" fmla="*/ 152 h 153"/>
                  <a:gd name="T10" fmla="*/ 122 w 123"/>
                  <a:gd name="T11" fmla="*/ 150 h 153"/>
                  <a:gd name="T12" fmla="*/ 122 w 123"/>
                  <a:gd name="T13" fmla="*/ 150 h 153"/>
                  <a:gd name="T14" fmla="*/ 122 w 123"/>
                  <a:gd name="T15" fmla="*/ 100 h 153"/>
                  <a:gd name="T16" fmla="*/ 122 w 123"/>
                  <a:gd name="T17" fmla="*/ 70 h 153"/>
                  <a:gd name="T18" fmla="*/ 0 w 123"/>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 h="153">
                    <a:moveTo>
                      <a:pt x="0" y="0"/>
                    </a:moveTo>
                    <a:cubicBezTo>
                      <a:pt x="0" y="79"/>
                      <a:pt x="0" y="79"/>
                      <a:pt x="0" y="79"/>
                    </a:cubicBezTo>
                    <a:cubicBezTo>
                      <a:pt x="0" y="81"/>
                      <a:pt x="0" y="82"/>
                      <a:pt x="1" y="83"/>
                    </a:cubicBezTo>
                    <a:cubicBezTo>
                      <a:pt x="123" y="153"/>
                      <a:pt x="123" y="153"/>
                      <a:pt x="123" y="153"/>
                    </a:cubicBezTo>
                    <a:cubicBezTo>
                      <a:pt x="123" y="153"/>
                      <a:pt x="122" y="152"/>
                      <a:pt x="122" y="152"/>
                    </a:cubicBezTo>
                    <a:cubicBezTo>
                      <a:pt x="122" y="152"/>
                      <a:pt x="122" y="151"/>
                      <a:pt x="122" y="150"/>
                    </a:cubicBezTo>
                    <a:cubicBezTo>
                      <a:pt x="122" y="150"/>
                      <a:pt x="122" y="150"/>
                      <a:pt x="122" y="150"/>
                    </a:cubicBezTo>
                    <a:cubicBezTo>
                      <a:pt x="122" y="100"/>
                      <a:pt x="122" y="100"/>
                      <a:pt x="122" y="100"/>
                    </a:cubicBezTo>
                    <a:cubicBezTo>
                      <a:pt x="122" y="70"/>
                      <a:pt x="122" y="70"/>
                      <a:pt x="122" y="70"/>
                    </a:cubicBezTo>
                    <a:cubicBezTo>
                      <a:pt x="0" y="0"/>
                      <a:pt x="0" y="0"/>
                      <a:pt x="0" y="0"/>
                    </a:cubicBezTo>
                  </a:path>
                </a:pathLst>
              </a:custGeom>
              <a:solidFill>
                <a:srgbClr val="2C2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91" name="Freeform 531">
                <a:extLst>
                  <a:ext uri="{FF2B5EF4-FFF2-40B4-BE49-F238E27FC236}">
                    <a16:creationId xmlns:a16="http://schemas.microsoft.com/office/drawing/2014/main" id="{63FD5F2D-6AE6-C9D5-A986-EA793B0658C4}"/>
                  </a:ext>
                </a:extLst>
              </p:cNvPr>
              <p:cNvSpPr>
                <a:spLocks noEditPoints="1"/>
              </p:cNvSpPr>
              <p:nvPr/>
            </p:nvSpPr>
            <p:spPr bwMode="auto">
              <a:xfrm>
                <a:off x="13356" y="2878"/>
                <a:ext cx="0" cy="413"/>
              </a:xfrm>
              <a:custGeom>
                <a:avLst/>
                <a:gdLst>
                  <a:gd name="T0" fmla="*/ 80 h 82"/>
                  <a:gd name="T1" fmla="*/ 82 h 82"/>
                  <a:gd name="T2" fmla="*/ 80 h 82"/>
                  <a:gd name="T3" fmla="*/ 0 h 82"/>
                  <a:gd name="T4" fmla="*/ 30 h 82"/>
                  <a:gd name="T5" fmla="*/ 0 h 82"/>
                  <a:gd name="T6" fmla="*/ 0 h 82"/>
                </a:gdLst>
                <a:ahLst/>
                <a:cxnLst>
                  <a:cxn ang="0">
                    <a:pos x="0" y="T0"/>
                  </a:cxn>
                  <a:cxn ang="0">
                    <a:pos x="0" y="T1"/>
                  </a:cxn>
                  <a:cxn ang="0">
                    <a:pos x="0" y="T2"/>
                  </a:cxn>
                  <a:cxn ang="0">
                    <a:pos x="0" y="T3"/>
                  </a:cxn>
                  <a:cxn ang="0">
                    <a:pos x="0" y="T4"/>
                  </a:cxn>
                  <a:cxn ang="0">
                    <a:pos x="0" y="T5"/>
                  </a:cxn>
                  <a:cxn ang="0">
                    <a:pos x="0" y="T6"/>
                  </a:cxn>
                </a:cxnLst>
                <a:rect l="0" t="0" r="r" b="b"/>
                <a:pathLst>
                  <a:path h="82">
                    <a:moveTo>
                      <a:pt x="0" y="80"/>
                    </a:moveTo>
                    <a:cubicBezTo>
                      <a:pt x="0" y="81"/>
                      <a:pt x="0" y="82"/>
                      <a:pt x="0" y="82"/>
                    </a:cubicBezTo>
                    <a:cubicBezTo>
                      <a:pt x="0" y="82"/>
                      <a:pt x="0" y="81"/>
                      <a:pt x="0" y="80"/>
                    </a:cubicBezTo>
                    <a:moveTo>
                      <a:pt x="0" y="0"/>
                    </a:moveTo>
                    <a:cubicBezTo>
                      <a:pt x="0" y="30"/>
                      <a:pt x="0" y="30"/>
                      <a:pt x="0" y="30"/>
                    </a:cubicBezTo>
                    <a:cubicBezTo>
                      <a:pt x="0" y="0"/>
                      <a:pt x="0" y="0"/>
                      <a:pt x="0" y="0"/>
                    </a:cubicBezTo>
                    <a:cubicBezTo>
                      <a:pt x="0" y="0"/>
                      <a:pt x="0" y="0"/>
                      <a:pt x="0"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92" name="Freeform 532">
                <a:extLst>
                  <a:ext uri="{FF2B5EF4-FFF2-40B4-BE49-F238E27FC236}">
                    <a16:creationId xmlns:a16="http://schemas.microsoft.com/office/drawing/2014/main" id="{6039ECFF-9D9F-080F-68C7-C1D5C692AEA7}"/>
                  </a:ext>
                </a:extLst>
              </p:cNvPr>
              <p:cNvSpPr>
                <a:spLocks/>
              </p:cNvSpPr>
              <p:nvPr/>
            </p:nvSpPr>
            <p:spPr bwMode="auto">
              <a:xfrm>
                <a:off x="13597" y="2109"/>
                <a:ext cx="479" cy="267"/>
              </a:xfrm>
              <a:custGeom>
                <a:avLst/>
                <a:gdLst>
                  <a:gd name="T0" fmla="*/ 62 w 95"/>
                  <a:gd name="T1" fmla="*/ 0 h 53"/>
                  <a:gd name="T2" fmla="*/ 57 w 95"/>
                  <a:gd name="T3" fmla="*/ 1 h 53"/>
                  <a:gd name="T4" fmla="*/ 4 w 95"/>
                  <a:gd name="T5" fmla="*/ 31 h 53"/>
                  <a:gd name="T6" fmla="*/ 4 w 95"/>
                  <a:gd name="T7" fmla="*/ 38 h 53"/>
                  <a:gd name="T8" fmla="*/ 28 w 95"/>
                  <a:gd name="T9" fmla="*/ 52 h 53"/>
                  <a:gd name="T10" fmla="*/ 33 w 95"/>
                  <a:gd name="T11" fmla="*/ 53 h 53"/>
                  <a:gd name="T12" fmla="*/ 39 w 95"/>
                  <a:gd name="T13" fmla="*/ 52 h 53"/>
                  <a:gd name="T14" fmla="*/ 92 w 95"/>
                  <a:gd name="T15" fmla="*/ 21 h 53"/>
                  <a:gd name="T16" fmla="*/ 92 w 95"/>
                  <a:gd name="T17" fmla="*/ 15 h 53"/>
                  <a:gd name="T18" fmla="*/ 68 w 95"/>
                  <a:gd name="T19" fmla="*/ 1 h 53"/>
                  <a:gd name="T20" fmla="*/ 62 w 95"/>
                  <a:gd name="T2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53">
                    <a:moveTo>
                      <a:pt x="62" y="0"/>
                    </a:moveTo>
                    <a:cubicBezTo>
                      <a:pt x="60" y="0"/>
                      <a:pt x="58" y="0"/>
                      <a:pt x="57" y="1"/>
                    </a:cubicBezTo>
                    <a:cubicBezTo>
                      <a:pt x="4" y="31"/>
                      <a:pt x="4" y="31"/>
                      <a:pt x="4" y="31"/>
                    </a:cubicBezTo>
                    <a:cubicBezTo>
                      <a:pt x="0" y="33"/>
                      <a:pt x="0" y="36"/>
                      <a:pt x="4" y="38"/>
                    </a:cubicBezTo>
                    <a:cubicBezTo>
                      <a:pt x="28" y="52"/>
                      <a:pt x="28" y="52"/>
                      <a:pt x="28" y="52"/>
                    </a:cubicBezTo>
                    <a:cubicBezTo>
                      <a:pt x="29" y="53"/>
                      <a:pt x="31" y="53"/>
                      <a:pt x="33" y="53"/>
                    </a:cubicBezTo>
                    <a:cubicBezTo>
                      <a:pt x="35" y="53"/>
                      <a:pt x="37" y="53"/>
                      <a:pt x="39" y="52"/>
                    </a:cubicBezTo>
                    <a:cubicBezTo>
                      <a:pt x="92" y="21"/>
                      <a:pt x="92" y="21"/>
                      <a:pt x="92" y="21"/>
                    </a:cubicBezTo>
                    <a:cubicBezTo>
                      <a:pt x="95" y="20"/>
                      <a:pt x="95" y="17"/>
                      <a:pt x="92" y="15"/>
                    </a:cubicBezTo>
                    <a:cubicBezTo>
                      <a:pt x="68" y="1"/>
                      <a:pt x="68" y="1"/>
                      <a:pt x="68" y="1"/>
                    </a:cubicBezTo>
                    <a:cubicBezTo>
                      <a:pt x="66" y="0"/>
                      <a:pt x="64" y="0"/>
                      <a:pt x="62" y="0"/>
                    </a:cubicBezTo>
                  </a:path>
                </a:pathLst>
              </a:custGeom>
              <a:solidFill>
                <a:srgbClr val="2C2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93" name="Freeform 533">
                <a:extLst>
                  <a:ext uri="{FF2B5EF4-FFF2-40B4-BE49-F238E27FC236}">
                    <a16:creationId xmlns:a16="http://schemas.microsoft.com/office/drawing/2014/main" id="{2729BC4B-423B-8AC2-7382-977B150117DA}"/>
                  </a:ext>
                </a:extLst>
              </p:cNvPr>
              <p:cNvSpPr>
                <a:spLocks/>
              </p:cNvSpPr>
              <p:nvPr/>
            </p:nvSpPr>
            <p:spPr bwMode="auto">
              <a:xfrm>
                <a:off x="13346" y="1958"/>
                <a:ext cx="478" cy="272"/>
              </a:xfrm>
              <a:custGeom>
                <a:avLst/>
                <a:gdLst>
                  <a:gd name="T0" fmla="*/ 62 w 95"/>
                  <a:gd name="T1" fmla="*/ 0 h 54"/>
                  <a:gd name="T2" fmla="*/ 56 w 95"/>
                  <a:gd name="T3" fmla="*/ 1 h 54"/>
                  <a:gd name="T4" fmla="*/ 3 w 95"/>
                  <a:gd name="T5" fmla="*/ 32 h 54"/>
                  <a:gd name="T6" fmla="*/ 3 w 95"/>
                  <a:gd name="T7" fmla="*/ 39 h 54"/>
                  <a:gd name="T8" fmla="*/ 27 w 95"/>
                  <a:gd name="T9" fmla="*/ 52 h 54"/>
                  <a:gd name="T10" fmla="*/ 33 w 95"/>
                  <a:gd name="T11" fmla="*/ 54 h 54"/>
                  <a:gd name="T12" fmla="*/ 39 w 95"/>
                  <a:gd name="T13" fmla="*/ 52 h 54"/>
                  <a:gd name="T14" fmla="*/ 92 w 95"/>
                  <a:gd name="T15" fmla="*/ 22 h 54"/>
                  <a:gd name="T16" fmla="*/ 92 w 95"/>
                  <a:gd name="T17" fmla="*/ 15 h 54"/>
                  <a:gd name="T18" fmla="*/ 68 w 95"/>
                  <a:gd name="T19" fmla="*/ 1 h 54"/>
                  <a:gd name="T20" fmla="*/ 62 w 95"/>
                  <a:gd name="T21"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54">
                    <a:moveTo>
                      <a:pt x="62" y="0"/>
                    </a:moveTo>
                    <a:cubicBezTo>
                      <a:pt x="60" y="0"/>
                      <a:pt x="58" y="1"/>
                      <a:pt x="56" y="1"/>
                    </a:cubicBezTo>
                    <a:cubicBezTo>
                      <a:pt x="3" y="32"/>
                      <a:pt x="3" y="32"/>
                      <a:pt x="3" y="32"/>
                    </a:cubicBezTo>
                    <a:cubicBezTo>
                      <a:pt x="0" y="34"/>
                      <a:pt x="0" y="37"/>
                      <a:pt x="3" y="39"/>
                    </a:cubicBezTo>
                    <a:cubicBezTo>
                      <a:pt x="27" y="52"/>
                      <a:pt x="27" y="52"/>
                      <a:pt x="27" y="52"/>
                    </a:cubicBezTo>
                    <a:cubicBezTo>
                      <a:pt x="29" y="53"/>
                      <a:pt x="31" y="54"/>
                      <a:pt x="33" y="54"/>
                    </a:cubicBezTo>
                    <a:cubicBezTo>
                      <a:pt x="35" y="54"/>
                      <a:pt x="37" y="53"/>
                      <a:pt x="39" y="52"/>
                    </a:cubicBezTo>
                    <a:cubicBezTo>
                      <a:pt x="92" y="22"/>
                      <a:pt x="92" y="22"/>
                      <a:pt x="92" y="22"/>
                    </a:cubicBezTo>
                    <a:cubicBezTo>
                      <a:pt x="95" y="20"/>
                      <a:pt x="95" y="17"/>
                      <a:pt x="92" y="15"/>
                    </a:cubicBezTo>
                    <a:cubicBezTo>
                      <a:pt x="68" y="1"/>
                      <a:pt x="68" y="1"/>
                      <a:pt x="68" y="1"/>
                    </a:cubicBezTo>
                    <a:cubicBezTo>
                      <a:pt x="66" y="1"/>
                      <a:pt x="64" y="0"/>
                      <a:pt x="62" y="0"/>
                    </a:cubicBezTo>
                  </a:path>
                </a:pathLst>
              </a:custGeom>
              <a:solidFill>
                <a:srgbClr val="2C2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94" name="Freeform 534">
                <a:extLst>
                  <a:ext uri="{FF2B5EF4-FFF2-40B4-BE49-F238E27FC236}">
                    <a16:creationId xmlns:a16="http://schemas.microsoft.com/office/drawing/2014/main" id="{0EE40461-E1F0-FA0F-972A-CF577465DF50}"/>
                  </a:ext>
                </a:extLst>
              </p:cNvPr>
              <p:cNvSpPr>
                <a:spLocks/>
              </p:cNvSpPr>
              <p:nvPr/>
            </p:nvSpPr>
            <p:spPr bwMode="auto">
              <a:xfrm>
                <a:off x="13174" y="2350"/>
                <a:ext cx="474" cy="272"/>
              </a:xfrm>
              <a:custGeom>
                <a:avLst/>
                <a:gdLst>
                  <a:gd name="T0" fmla="*/ 61 w 94"/>
                  <a:gd name="T1" fmla="*/ 0 h 54"/>
                  <a:gd name="T2" fmla="*/ 56 w 94"/>
                  <a:gd name="T3" fmla="*/ 2 h 54"/>
                  <a:gd name="T4" fmla="*/ 3 w 94"/>
                  <a:gd name="T5" fmla="*/ 32 h 54"/>
                  <a:gd name="T6" fmla="*/ 3 w 94"/>
                  <a:gd name="T7" fmla="*/ 39 h 54"/>
                  <a:gd name="T8" fmla="*/ 27 w 94"/>
                  <a:gd name="T9" fmla="*/ 53 h 54"/>
                  <a:gd name="T10" fmla="*/ 33 w 94"/>
                  <a:gd name="T11" fmla="*/ 54 h 54"/>
                  <a:gd name="T12" fmla="*/ 38 w 94"/>
                  <a:gd name="T13" fmla="*/ 53 h 54"/>
                  <a:gd name="T14" fmla="*/ 91 w 94"/>
                  <a:gd name="T15" fmla="*/ 22 h 54"/>
                  <a:gd name="T16" fmla="*/ 91 w 94"/>
                  <a:gd name="T17" fmla="*/ 16 h 54"/>
                  <a:gd name="T18" fmla="*/ 67 w 94"/>
                  <a:gd name="T19" fmla="*/ 2 h 54"/>
                  <a:gd name="T20" fmla="*/ 61 w 94"/>
                  <a:gd name="T21"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4">
                    <a:moveTo>
                      <a:pt x="61" y="0"/>
                    </a:moveTo>
                    <a:cubicBezTo>
                      <a:pt x="59" y="0"/>
                      <a:pt x="57" y="1"/>
                      <a:pt x="56" y="2"/>
                    </a:cubicBezTo>
                    <a:cubicBezTo>
                      <a:pt x="3" y="32"/>
                      <a:pt x="3" y="32"/>
                      <a:pt x="3" y="32"/>
                    </a:cubicBezTo>
                    <a:cubicBezTo>
                      <a:pt x="0" y="34"/>
                      <a:pt x="0" y="37"/>
                      <a:pt x="3" y="39"/>
                    </a:cubicBezTo>
                    <a:cubicBezTo>
                      <a:pt x="27" y="53"/>
                      <a:pt x="27" y="53"/>
                      <a:pt x="27" y="53"/>
                    </a:cubicBezTo>
                    <a:cubicBezTo>
                      <a:pt x="28" y="54"/>
                      <a:pt x="30" y="54"/>
                      <a:pt x="33" y="54"/>
                    </a:cubicBezTo>
                    <a:cubicBezTo>
                      <a:pt x="35" y="54"/>
                      <a:pt x="37" y="54"/>
                      <a:pt x="38" y="53"/>
                    </a:cubicBezTo>
                    <a:cubicBezTo>
                      <a:pt x="91" y="22"/>
                      <a:pt x="91" y="22"/>
                      <a:pt x="91" y="22"/>
                    </a:cubicBezTo>
                    <a:cubicBezTo>
                      <a:pt x="94" y="20"/>
                      <a:pt x="94" y="17"/>
                      <a:pt x="91" y="16"/>
                    </a:cubicBezTo>
                    <a:cubicBezTo>
                      <a:pt x="67" y="2"/>
                      <a:pt x="67" y="2"/>
                      <a:pt x="67" y="2"/>
                    </a:cubicBezTo>
                    <a:cubicBezTo>
                      <a:pt x="66" y="1"/>
                      <a:pt x="64" y="0"/>
                      <a:pt x="61" y="0"/>
                    </a:cubicBezTo>
                  </a:path>
                </a:pathLst>
              </a:custGeom>
              <a:solidFill>
                <a:srgbClr val="2C2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95" name="Freeform 535">
                <a:extLst>
                  <a:ext uri="{FF2B5EF4-FFF2-40B4-BE49-F238E27FC236}">
                    <a16:creationId xmlns:a16="http://schemas.microsoft.com/office/drawing/2014/main" id="{F0C17C26-070E-24A3-19B3-607E4ECD3721}"/>
                  </a:ext>
                </a:extLst>
              </p:cNvPr>
              <p:cNvSpPr>
                <a:spLocks/>
              </p:cNvSpPr>
              <p:nvPr/>
            </p:nvSpPr>
            <p:spPr bwMode="auto">
              <a:xfrm>
                <a:off x="12918" y="2205"/>
                <a:ext cx="478" cy="271"/>
              </a:xfrm>
              <a:custGeom>
                <a:avLst/>
                <a:gdLst>
                  <a:gd name="T0" fmla="*/ 62 w 95"/>
                  <a:gd name="T1" fmla="*/ 0 h 54"/>
                  <a:gd name="T2" fmla="*/ 56 w 95"/>
                  <a:gd name="T3" fmla="*/ 1 h 54"/>
                  <a:gd name="T4" fmla="*/ 3 w 95"/>
                  <a:gd name="T5" fmla="*/ 32 h 54"/>
                  <a:gd name="T6" fmla="*/ 3 w 95"/>
                  <a:gd name="T7" fmla="*/ 38 h 54"/>
                  <a:gd name="T8" fmla="*/ 28 w 95"/>
                  <a:gd name="T9" fmla="*/ 52 h 54"/>
                  <a:gd name="T10" fmla="*/ 33 w 95"/>
                  <a:gd name="T11" fmla="*/ 54 h 54"/>
                  <a:gd name="T12" fmla="*/ 39 w 95"/>
                  <a:gd name="T13" fmla="*/ 52 h 54"/>
                  <a:gd name="T14" fmla="*/ 92 w 95"/>
                  <a:gd name="T15" fmla="*/ 22 h 54"/>
                  <a:gd name="T16" fmla="*/ 92 w 95"/>
                  <a:gd name="T17" fmla="*/ 15 h 54"/>
                  <a:gd name="T18" fmla="*/ 68 w 95"/>
                  <a:gd name="T19" fmla="*/ 1 h 54"/>
                  <a:gd name="T20" fmla="*/ 62 w 95"/>
                  <a:gd name="T21"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54">
                    <a:moveTo>
                      <a:pt x="62" y="0"/>
                    </a:moveTo>
                    <a:cubicBezTo>
                      <a:pt x="60" y="0"/>
                      <a:pt x="58" y="0"/>
                      <a:pt x="56" y="1"/>
                    </a:cubicBezTo>
                    <a:cubicBezTo>
                      <a:pt x="3" y="32"/>
                      <a:pt x="3" y="32"/>
                      <a:pt x="3" y="32"/>
                    </a:cubicBezTo>
                    <a:cubicBezTo>
                      <a:pt x="0" y="34"/>
                      <a:pt x="0" y="37"/>
                      <a:pt x="3" y="38"/>
                    </a:cubicBezTo>
                    <a:cubicBezTo>
                      <a:pt x="28" y="52"/>
                      <a:pt x="28" y="52"/>
                      <a:pt x="28" y="52"/>
                    </a:cubicBezTo>
                    <a:cubicBezTo>
                      <a:pt x="29" y="53"/>
                      <a:pt x="31" y="54"/>
                      <a:pt x="33" y="54"/>
                    </a:cubicBezTo>
                    <a:cubicBezTo>
                      <a:pt x="35" y="54"/>
                      <a:pt x="37" y="53"/>
                      <a:pt x="39" y="52"/>
                    </a:cubicBezTo>
                    <a:cubicBezTo>
                      <a:pt x="92" y="22"/>
                      <a:pt x="92" y="22"/>
                      <a:pt x="92" y="22"/>
                    </a:cubicBezTo>
                    <a:cubicBezTo>
                      <a:pt x="95" y="20"/>
                      <a:pt x="95" y="17"/>
                      <a:pt x="92" y="15"/>
                    </a:cubicBezTo>
                    <a:cubicBezTo>
                      <a:pt x="68" y="1"/>
                      <a:pt x="68" y="1"/>
                      <a:pt x="68" y="1"/>
                    </a:cubicBezTo>
                    <a:cubicBezTo>
                      <a:pt x="66" y="0"/>
                      <a:pt x="64" y="0"/>
                      <a:pt x="62" y="0"/>
                    </a:cubicBezTo>
                  </a:path>
                </a:pathLst>
              </a:custGeom>
              <a:solidFill>
                <a:srgbClr val="2C2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96" name="Freeform 536">
                <a:extLst>
                  <a:ext uri="{FF2B5EF4-FFF2-40B4-BE49-F238E27FC236}">
                    <a16:creationId xmlns:a16="http://schemas.microsoft.com/office/drawing/2014/main" id="{A3637BE8-7188-9FAA-4E36-96B46B343DBD}"/>
                  </a:ext>
                </a:extLst>
              </p:cNvPr>
              <p:cNvSpPr>
                <a:spLocks/>
              </p:cNvSpPr>
              <p:nvPr/>
            </p:nvSpPr>
            <p:spPr bwMode="auto">
              <a:xfrm>
                <a:off x="9871" y="2521"/>
                <a:ext cx="1808" cy="277"/>
              </a:xfrm>
              <a:custGeom>
                <a:avLst/>
                <a:gdLst>
                  <a:gd name="T0" fmla="*/ 1808 w 1808"/>
                  <a:gd name="T1" fmla="*/ 0 h 277"/>
                  <a:gd name="T2" fmla="*/ 0 w 1808"/>
                  <a:gd name="T3" fmla="*/ 237 h 277"/>
                  <a:gd name="T4" fmla="*/ 0 w 1808"/>
                  <a:gd name="T5" fmla="*/ 277 h 277"/>
                  <a:gd name="T6" fmla="*/ 1808 w 1808"/>
                  <a:gd name="T7" fmla="*/ 46 h 277"/>
                  <a:gd name="T8" fmla="*/ 1808 w 1808"/>
                  <a:gd name="T9" fmla="*/ 0 h 277"/>
                </a:gdLst>
                <a:ahLst/>
                <a:cxnLst>
                  <a:cxn ang="0">
                    <a:pos x="T0" y="T1"/>
                  </a:cxn>
                  <a:cxn ang="0">
                    <a:pos x="T2" y="T3"/>
                  </a:cxn>
                  <a:cxn ang="0">
                    <a:pos x="T4" y="T5"/>
                  </a:cxn>
                  <a:cxn ang="0">
                    <a:pos x="T6" y="T7"/>
                  </a:cxn>
                  <a:cxn ang="0">
                    <a:pos x="T8" y="T9"/>
                  </a:cxn>
                </a:cxnLst>
                <a:rect l="0" t="0" r="r" b="b"/>
                <a:pathLst>
                  <a:path w="1808" h="277">
                    <a:moveTo>
                      <a:pt x="1808" y="0"/>
                    </a:moveTo>
                    <a:lnTo>
                      <a:pt x="0" y="237"/>
                    </a:lnTo>
                    <a:lnTo>
                      <a:pt x="0" y="277"/>
                    </a:lnTo>
                    <a:lnTo>
                      <a:pt x="1808" y="46"/>
                    </a:lnTo>
                    <a:lnTo>
                      <a:pt x="1808"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97" name="Freeform 537">
                <a:extLst>
                  <a:ext uri="{FF2B5EF4-FFF2-40B4-BE49-F238E27FC236}">
                    <a16:creationId xmlns:a16="http://schemas.microsoft.com/office/drawing/2014/main" id="{382DB836-C250-6C73-D2D6-3505E9A007A0}"/>
                  </a:ext>
                </a:extLst>
              </p:cNvPr>
              <p:cNvSpPr>
                <a:spLocks/>
              </p:cNvSpPr>
              <p:nvPr/>
            </p:nvSpPr>
            <p:spPr bwMode="auto">
              <a:xfrm>
                <a:off x="9866" y="2159"/>
                <a:ext cx="1813" cy="1046"/>
              </a:xfrm>
              <a:custGeom>
                <a:avLst/>
                <a:gdLst>
                  <a:gd name="T0" fmla="*/ 359 w 360"/>
                  <a:gd name="T1" fmla="*/ 82 h 208"/>
                  <a:gd name="T2" fmla="*/ 142 w 360"/>
                  <a:gd name="T3" fmla="*/ 207 h 208"/>
                  <a:gd name="T4" fmla="*/ 137 w 360"/>
                  <a:gd name="T5" fmla="*/ 207 h 208"/>
                  <a:gd name="T6" fmla="*/ 2 w 360"/>
                  <a:gd name="T7" fmla="*/ 129 h 208"/>
                  <a:gd name="T8" fmla="*/ 2 w 360"/>
                  <a:gd name="T9" fmla="*/ 126 h 208"/>
                  <a:gd name="T10" fmla="*/ 218 w 360"/>
                  <a:gd name="T11" fmla="*/ 1 h 208"/>
                  <a:gd name="T12" fmla="*/ 223 w 360"/>
                  <a:gd name="T13" fmla="*/ 1 h 208"/>
                  <a:gd name="T14" fmla="*/ 359 w 360"/>
                  <a:gd name="T15" fmla="*/ 79 h 208"/>
                  <a:gd name="T16" fmla="*/ 359 w 360"/>
                  <a:gd name="T17" fmla="*/ 8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0" h="208">
                    <a:moveTo>
                      <a:pt x="359" y="82"/>
                    </a:moveTo>
                    <a:cubicBezTo>
                      <a:pt x="142" y="207"/>
                      <a:pt x="142" y="207"/>
                      <a:pt x="142" y="207"/>
                    </a:cubicBezTo>
                    <a:cubicBezTo>
                      <a:pt x="141" y="208"/>
                      <a:pt x="139" y="208"/>
                      <a:pt x="137" y="207"/>
                    </a:cubicBezTo>
                    <a:cubicBezTo>
                      <a:pt x="2" y="129"/>
                      <a:pt x="2" y="129"/>
                      <a:pt x="2" y="129"/>
                    </a:cubicBezTo>
                    <a:cubicBezTo>
                      <a:pt x="0" y="128"/>
                      <a:pt x="0" y="127"/>
                      <a:pt x="2" y="126"/>
                    </a:cubicBezTo>
                    <a:cubicBezTo>
                      <a:pt x="218" y="1"/>
                      <a:pt x="218" y="1"/>
                      <a:pt x="218" y="1"/>
                    </a:cubicBezTo>
                    <a:cubicBezTo>
                      <a:pt x="219" y="0"/>
                      <a:pt x="222" y="0"/>
                      <a:pt x="223" y="1"/>
                    </a:cubicBezTo>
                    <a:cubicBezTo>
                      <a:pt x="359" y="79"/>
                      <a:pt x="359" y="79"/>
                      <a:pt x="359" y="79"/>
                    </a:cubicBezTo>
                    <a:cubicBezTo>
                      <a:pt x="360" y="80"/>
                      <a:pt x="360" y="82"/>
                      <a:pt x="359" y="82"/>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98" name="Freeform 538">
                <a:extLst>
                  <a:ext uri="{FF2B5EF4-FFF2-40B4-BE49-F238E27FC236}">
                    <a16:creationId xmlns:a16="http://schemas.microsoft.com/office/drawing/2014/main" id="{2D907B9A-E8C6-44B0-3AC0-9AE59CCF3081}"/>
                  </a:ext>
                </a:extLst>
              </p:cNvPr>
              <p:cNvSpPr>
                <a:spLocks/>
              </p:cNvSpPr>
              <p:nvPr/>
            </p:nvSpPr>
            <p:spPr bwMode="auto">
              <a:xfrm>
                <a:off x="9866" y="2119"/>
                <a:ext cx="1813" cy="1041"/>
              </a:xfrm>
              <a:custGeom>
                <a:avLst/>
                <a:gdLst>
                  <a:gd name="T0" fmla="*/ 359 w 360"/>
                  <a:gd name="T1" fmla="*/ 82 h 207"/>
                  <a:gd name="T2" fmla="*/ 142 w 360"/>
                  <a:gd name="T3" fmla="*/ 207 h 207"/>
                  <a:gd name="T4" fmla="*/ 137 w 360"/>
                  <a:gd name="T5" fmla="*/ 207 h 207"/>
                  <a:gd name="T6" fmla="*/ 2 w 360"/>
                  <a:gd name="T7" fmla="*/ 128 h 207"/>
                  <a:gd name="T8" fmla="*/ 2 w 360"/>
                  <a:gd name="T9" fmla="*/ 125 h 207"/>
                  <a:gd name="T10" fmla="*/ 218 w 360"/>
                  <a:gd name="T11" fmla="*/ 1 h 207"/>
                  <a:gd name="T12" fmla="*/ 223 w 360"/>
                  <a:gd name="T13" fmla="*/ 1 h 207"/>
                  <a:gd name="T14" fmla="*/ 359 w 360"/>
                  <a:gd name="T15" fmla="*/ 79 h 207"/>
                  <a:gd name="T16" fmla="*/ 359 w 360"/>
                  <a:gd name="T17" fmla="*/ 8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0" h="207">
                    <a:moveTo>
                      <a:pt x="359" y="82"/>
                    </a:moveTo>
                    <a:cubicBezTo>
                      <a:pt x="142" y="207"/>
                      <a:pt x="142" y="207"/>
                      <a:pt x="142" y="207"/>
                    </a:cubicBezTo>
                    <a:cubicBezTo>
                      <a:pt x="141" y="207"/>
                      <a:pt x="139" y="207"/>
                      <a:pt x="137" y="207"/>
                    </a:cubicBezTo>
                    <a:cubicBezTo>
                      <a:pt x="2" y="128"/>
                      <a:pt x="2" y="128"/>
                      <a:pt x="2" y="128"/>
                    </a:cubicBezTo>
                    <a:cubicBezTo>
                      <a:pt x="0" y="128"/>
                      <a:pt x="0" y="126"/>
                      <a:pt x="2" y="125"/>
                    </a:cubicBezTo>
                    <a:cubicBezTo>
                      <a:pt x="218" y="1"/>
                      <a:pt x="218" y="1"/>
                      <a:pt x="218" y="1"/>
                    </a:cubicBezTo>
                    <a:cubicBezTo>
                      <a:pt x="219" y="0"/>
                      <a:pt x="222" y="0"/>
                      <a:pt x="223" y="1"/>
                    </a:cubicBezTo>
                    <a:cubicBezTo>
                      <a:pt x="359" y="79"/>
                      <a:pt x="359" y="79"/>
                      <a:pt x="359" y="79"/>
                    </a:cubicBezTo>
                    <a:cubicBezTo>
                      <a:pt x="360" y="80"/>
                      <a:pt x="360" y="81"/>
                      <a:pt x="359" y="82"/>
                    </a:cubicBez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99" name="Freeform 539">
                <a:extLst>
                  <a:ext uri="{FF2B5EF4-FFF2-40B4-BE49-F238E27FC236}">
                    <a16:creationId xmlns:a16="http://schemas.microsoft.com/office/drawing/2014/main" id="{9AA8661B-FCC9-5A2A-F7B5-2AFF6F95A22A}"/>
                  </a:ext>
                </a:extLst>
              </p:cNvPr>
              <p:cNvSpPr>
                <a:spLocks/>
              </p:cNvSpPr>
              <p:nvPr/>
            </p:nvSpPr>
            <p:spPr bwMode="auto">
              <a:xfrm>
                <a:off x="9957" y="2169"/>
                <a:ext cx="1465" cy="845"/>
              </a:xfrm>
              <a:custGeom>
                <a:avLst/>
                <a:gdLst>
                  <a:gd name="T0" fmla="*/ 856 w 1465"/>
                  <a:gd name="T1" fmla="*/ 86 h 845"/>
                  <a:gd name="T2" fmla="*/ 836 w 1465"/>
                  <a:gd name="T3" fmla="*/ 101 h 845"/>
                  <a:gd name="T4" fmla="*/ 780 w 1465"/>
                  <a:gd name="T5" fmla="*/ 131 h 845"/>
                  <a:gd name="T6" fmla="*/ 760 w 1465"/>
                  <a:gd name="T7" fmla="*/ 141 h 845"/>
                  <a:gd name="T8" fmla="*/ 705 w 1465"/>
                  <a:gd name="T9" fmla="*/ 176 h 845"/>
                  <a:gd name="T10" fmla="*/ 685 w 1465"/>
                  <a:gd name="T11" fmla="*/ 186 h 845"/>
                  <a:gd name="T12" fmla="*/ 624 w 1465"/>
                  <a:gd name="T13" fmla="*/ 222 h 845"/>
                  <a:gd name="T14" fmla="*/ 609 w 1465"/>
                  <a:gd name="T15" fmla="*/ 232 h 845"/>
                  <a:gd name="T16" fmla="*/ 549 w 1465"/>
                  <a:gd name="T17" fmla="*/ 262 h 845"/>
                  <a:gd name="T18" fmla="*/ 534 w 1465"/>
                  <a:gd name="T19" fmla="*/ 277 h 845"/>
                  <a:gd name="T20" fmla="*/ 473 w 1465"/>
                  <a:gd name="T21" fmla="*/ 307 h 845"/>
                  <a:gd name="T22" fmla="*/ 453 w 1465"/>
                  <a:gd name="T23" fmla="*/ 317 h 845"/>
                  <a:gd name="T24" fmla="*/ 398 w 1465"/>
                  <a:gd name="T25" fmla="*/ 352 h 845"/>
                  <a:gd name="T26" fmla="*/ 377 w 1465"/>
                  <a:gd name="T27" fmla="*/ 362 h 845"/>
                  <a:gd name="T28" fmla="*/ 322 w 1465"/>
                  <a:gd name="T29" fmla="*/ 393 h 845"/>
                  <a:gd name="T30" fmla="*/ 302 w 1465"/>
                  <a:gd name="T31" fmla="*/ 408 h 845"/>
                  <a:gd name="T32" fmla="*/ 247 w 1465"/>
                  <a:gd name="T33" fmla="*/ 438 h 845"/>
                  <a:gd name="T34" fmla="*/ 226 w 1465"/>
                  <a:gd name="T35" fmla="*/ 448 h 845"/>
                  <a:gd name="T36" fmla="*/ 171 w 1465"/>
                  <a:gd name="T37" fmla="*/ 483 h 845"/>
                  <a:gd name="T38" fmla="*/ 151 w 1465"/>
                  <a:gd name="T39" fmla="*/ 493 h 845"/>
                  <a:gd name="T40" fmla="*/ 95 w 1465"/>
                  <a:gd name="T41" fmla="*/ 523 h 845"/>
                  <a:gd name="T42" fmla="*/ 75 w 1465"/>
                  <a:gd name="T43" fmla="*/ 538 h 845"/>
                  <a:gd name="T44" fmla="*/ 0 w 1465"/>
                  <a:gd name="T45" fmla="*/ 579 h 845"/>
                  <a:gd name="T46" fmla="*/ 75 w 1465"/>
                  <a:gd name="T47" fmla="*/ 624 h 845"/>
                  <a:gd name="T48" fmla="*/ 95 w 1465"/>
                  <a:gd name="T49" fmla="*/ 634 h 845"/>
                  <a:gd name="T50" fmla="*/ 146 w 1465"/>
                  <a:gd name="T51" fmla="*/ 664 h 845"/>
                  <a:gd name="T52" fmla="*/ 166 w 1465"/>
                  <a:gd name="T53" fmla="*/ 674 h 845"/>
                  <a:gd name="T54" fmla="*/ 221 w 1465"/>
                  <a:gd name="T55" fmla="*/ 709 h 845"/>
                  <a:gd name="T56" fmla="*/ 241 w 1465"/>
                  <a:gd name="T57" fmla="*/ 719 h 845"/>
                  <a:gd name="T58" fmla="*/ 292 w 1465"/>
                  <a:gd name="T59" fmla="*/ 750 h 845"/>
                  <a:gd name="T60" fmla="*/ 312 w 1465"/>
                  <a:gd name="T61" fmla="*/ 760 h 845"/>
                  <a:gd name="T62" fmla="*/ 367 w 1465"/>
                  <a:gd name="T63" fmla="*/ 790 h 845"/>
                  <a:gd name="T64" fmla="*/ 388 w 1465"/>
                  <a:gd name="T65" fmla="*/ 805 h 845"/>
                  <a:gd name="T66" fmla="*/ 458 w 1465"/>
                  <a:gd name="T67" fmla="*/ 845 h 845"/>
                  <a:gd name="T68" fmla="*/ 539 w 1465"/>
                  <a:gd name="T69" fmla="*/ 800 h 845"/>
                  <a:gd name="T70" fmla="*/ 554 w 1465"/>
                  <a:gd name="T71" fmla="*/ 790 h 845"/>
                  <a:gd name="T72" fmla="*/ 690 w 1465"/>
                  <a:gd name="T73" fmla="*/ 714 h 845"/>
                  <a:gd name="T74" fmla="*/ 705 w 1465"/>
                  <a:gd name="T75" fmla="*/ 704 h 845"/>
                  <a:gd name="T76" fmla="*/ 1143 w 1465"/>
                  <a:gd name="T77" fmla="*/ 453 h 845"/>
                  <a:gd name="T78" fmla="*/ 1163 w 1465"/>
                  <a:gd name="T79" fmla="*/ 443 h 845"/>
                  <a:gd name="T80" fmla="*/ 1218 w 1465"/>
                  <a:gd name="T81" fmla="*/ 408 h 845"/>
                  <a:gd name="T82" fmla="*/ 1238 w 1465"/>
                  <a:gd name="T83" fmla="*/ 398 h 845"/>
                  <a:gd name="T84" fmla="*/ 1294 w 1465"/>
                  <a:gd name="T85" fmla="*/ 362 h 845"/>
                  <a:gd name="T86" fmla="*/ 1314 w 1465"/>
                  <a:gd name="T87" fmla="*/ 352 h 845"/>
                  <a:gd name="T88" fmla="*/ 1369 w 1465"/>
                  <a:gd name="T89" fmla="*/ 322 h 845"/>
                  <a:gd name="T90" fmla="*/ 1390 w 1465"/>
                  <a:gd name="T91" fmla="*/ 312 h 845"/>
                  <a:gd name="T92" fmla="*/ 1465 w 1465"/>
                  <a:gd name="T93" fmla="*/ 267 h 845"/>
                  <a:gd name="T94" fmla="*/ 1395 w 1465"/>
                  <a:gd name="T95" fmla="*/ 222 h 845"/>
                  <a:gd name="T96" fmla="*/ 1374 w 1465"/>
                  <a:gd name="T97" fmla="*/ 212 h 845"/>
                  <a:gd name="T98" fmla="*/ 1319 w 1465"/>
                  <a:gd name="T99" fmla="*/ 181 h 845"/>
                  <a:gd name="T100" fmla="*/ 1299 w 1465"/>
                  <a:gd name="T101" fmla="*/ 171 h 845"/>
                  <a:gd name="T102" fmla="*/ 1173 w 1465"/>
                  <a:gd name="T103" fmla="*/ 96 h 845"/>
                  <a:gd name="T104" fmla="*/ 1153 w 1465"/>
                  <a:gd name="T105" fmla="*/ 86 h 845"/>
                  <a:gd name="T106" fmla="*/ 1098 w 1465"/>
                  <a:gd name="T107" fmla="*/ 56 h 845"/>
                  <a:gd name="T108" fmla="*/ 1077 w 1465"/>
                  <a:gd name="T109" fmla="*/ 46 h 845"/>
                  <a:gd name="T110" fmla="*/ 1007 w 1465"/>
                  <a:gd name="T111" fmla="*/ 0 h 845"/>
                  <a:gd name="T112" fmla="*/ 856 w 1465"/>
                  <a:gd name="T113" fmla="*/ 86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65" h="845">
                    <a:moveTo>
                      <a:pt x="856" y="86"/>
                    </a:moveTo>
                    <a:lnTo>
                      <a:pt x="836" y="101"/>
                    </a:lnTo>
                    <a:lnTo>
                      <a:pt x="780" y="131"/>
                    </a:lnTo>
                    <a:lnTo>
                      <a:pt x="760" y="141"/>
                    </a:lnTo>
                    <a:lnTo>
                      <a:pt x="705" y="176"/>
                    </a:lnTo>
                    <a:lnTo>
                      <a:pt x="685" y="186"/>
                    </a:lnTo>
                    <a:lnTo>
                      <a:pt x="624" y="222"/>
                    </a:lnTo>
                    <a:lnTo>
                      <a:pt x="609" y="232"/>
                    </a:lnTo>
                    <a:lnTo>
                      <a:pt x="549" y="262"/>
                    </a:lnTo>
                    <a:lnTo>
                      <a:pt x="534" y="277"/>
                    </a:lnTo>
                    <a:lnTo>
                      <a:pt x="473" y="307"/>
                    </a:lnTo>
                    <a:lnTo>
                      <a:pt x="453" y="317"/>
                    </a:lnTo>
                    <a:lnTo>
                      <a:pt x="398" y="352"/>
                    </a:lnTo>
                    <a:lnTo>
                      <a:pt x="377" y="362"/>
                    </a:lnTo>
                    <a:lnTo>
                      <a:pt x="322" y="393"/>
                    </a:lnTo>
                    <a:lnTo>
                      <a:pt x="302" y="408"/>
                    </a:lnTo>
                    <a:lnTo>
                      <a:pt x="247" y="438"/>
                    </a:lnTo>
                    <a:lnTo>
                      <a:pt x="226" y="448"/>
                    </a:lnTo>
                    <a:lnTo>
                      <a:pt x="171" y="483"/>
                    </a:lnTo>
                    <a:lnTo>
                      <a:pt x="151" y="493"/>
                    </a:lnTo>
                    <a:lnTo>
                      <a:pt x="95" y="523"/>
                    </a:lnTo>
                    <a:lnTo>
                      <a:pt x="75" y="538"/>
                    </a:lnTo>
                    <a:lnTo>
                      <a:pt x="0" y="579"/>
                    </a:lnTo>
                    <a:lnTo>
                      <a:pt x="75" y="624"/>
                    </a:lnTo>
                    <a:lnTo>
                      <a:pt x="95" y="634"/>
                    </a:lnTo>
                    <a:lnTo>
                      <a:pt x="146" y="664"/>
                    </a:lnTo>
                    <a:lnTo>
                      <a:pt x="166" y="674"/>
                    </a:lnTo>
                    <a:lnTo>
                      <a:pt x="221" y="709"/>
                    </a:lnTo>
                    <a:lnTo>
                      <a:pt x="241" y="719"/>
                    </a:lnTo>
                    <a:lnTo>
                      <a:pt x="292" y="750"/>
                    </a:lnTo>
                    <a:lnTo>
                      <a:pt x="312" y="760"/>
                    </a:lnTo>
                    <a:lnTo>
                      <a:pt x="367" y="790"/>
                    </a:lnTo>
                    <a:lnTo>
                      <a:pt x="388" y="805"/>
                    </a:lnTo>
                    <a:lnTo>
                      <a:pt x="458" y="845"/>
                    </a:lnTo>
                    <a:lnTo>
                      <a:pt x="539" y="800"/>
                    </a:lnTo>
                    <a:lnTo>
                      <a:pt x="554" y="790"/>
                    </a:lnTo>
                    <a:lnTo>
                      <a:pt x="690" y="714"/>
                    </a:lnTo>
                    <a:lnTo>
                      <a:pt x="705" y="704"/>
                    </a:lnTo>
                    <a:lnTo>
                      <a:pt x="1143" y="453"/>
                    </a:lnTo>
                    <a:lnTo>
                      <a:pt x="1163" y="443"/>
                    </a:lnTo>
                    <a:lnTo>
                      <a:pt x="1218" y="408"/>
                    </a:lnTo>
                    <a:lnTo>
                      <a:pt x="1238" y="398"/>
                    </a:lnTo>
                    <a:lnTo>
                      <a:pt x="1294" y="362"/>
                    </a:lnTo>
                    <a:lnTo>
                      <a:pt x="1314" y="352"/>
                    </a:lnTo>
                    <a:lnTo>
                      <a:pt x="1369" y="322"/>
                    </a:lnTo>
                    <a:lnTo>
                      <a:pt x="1390" y="312"/>
                    </a:lnTo>
                    <a:lnTo>
                      <a:pt x="1465" y="267"/>
                    </a:lnTo>
                    <a:lnTo>
                      <a:pt x="1395" y="222"/>
                    </a:lnTo>
                    <a:lnTo>
                      <a:pt x="1374" y="212"/>
                    </a:lnTo>
                    <a:lnTo>
                      <a:pt x="1319" y="181"/>
                    </a:lnTo>
                    <a:lnTo>
                      <a:pt x="1299" y="171"/>
                    </a:lnTo>
                    <a:lnTo>
                      <a:pt x="1173" y="96"/>
                    </a:lnTo>
                    <a:lnTo>
                      <a:pt x="1153" y="86"/>
                    </a:lnTo>
                    <a:lnTo>
                      <a:pt x="1098" y="56"/>
                    </a:lnTo>
                    <a:lnTo>
                      <a:pt x="1077" y="46"/>
                    </a:lnTo>
                    <a:lnTo>
                      <a:pt x="1007" y="0"/>
                    </a:lnTo>
                    <a:lnTo>
                      <a:pt x="856" y="8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00" name="Freeform 540">
                <a:extLst>
                  <a:ext uri="{FF2B5EF4-FFF2-40B4-BE49-F238E27FC236}">
                    <a16:creationId xmlns:a16="http://schemas.microsoft.com/office/drawing/2014/main" id="{EA675105-5EAF-A4CE-903B-2C4BEE43E34E}"/>
                  </a:ext>
                </a:extLst>
              </p:cNvPr>
              <p:cNvSpPr>
                <a:spLocks/>
              </p:cNvSpPr>
              <p:nvPr/>
            </p:nvSpPr>
            <p:spPr bwMode="auto">
              <a:xfrm>
                <a:off x="9987" y="2712"/>
                <a:ext cx="131" cy="76"/>
              </a:xfrm>
              <a:custGeom>
                <a:avLst/>
                <a:gdLst>
                  <a:gd name="T0" fmla="*/ 65 w 131"/>
                  <a:gd name="T1" fmla="*/ 0 h 76"/>
                  <a:gd name="T2" fmla="*/ 0 w 131"/>
                  <a:gd name="T3" fmla="*/ 36 h 76"/>
                  <a:gd name="T4" fmla="*/ 65 w 131"/>
                  <a:gd name="T5" fmla="*/ 76 h 76"/>
                  <a:gd name="T6" fmla="*/ 131 w 131"/>
                  <a:gd name="T7" fmla="*/ 36 h 76"/>
                  <a:gd name="T8" fmla="*/ 65 w 131"/>
                  <a:gd name="T9" fmla="*/ 0 h 76"/>
                </a:gdLst>
                <a:ahLst/>
                <a:cxnLst>
                  <a:cxn ang="0">
                    <a:pos x="T0" y="T1"/>
                  </a:cxn>
                  <a:cxn ang="0">
                    <a:pos x="T2" y="T3"/>
                  </a:cxn>
                  <a:cxn ang="0">
                    <a:pos x="T4" y="T5"/>
                  </a:cxn>
                  <a:cxn ang="0">
                    <a:pos x="T6" y="T7"/>
                  </a:cxn>
                  <a:cxn ang="0">
                    <a:pos x="T8" y="T9"/>
                  </a:cxn>
                </a:cxnLst>
                <a:rect l="0" t="0" r="r" b="b"/>
                <a:pathLst>
                  <a:path w="131" h="76">
                    <a:moveTo>
                      <a:pt x="65" y="0"/>
                    </a:moveTo>
                    <a:lnTo>
                      <a:pt x="0" y="36"/>
                    </a:lnTo>
                    <a:lnTo>
                      <a:pt x="65" y="76"/>
                    </a:lnTo>
                    <a:lnTo>
                      <a:pt x="131" y="36"/>
                    </a:lnTo>
                    <a:lnTo>
                      <a:pt x="65"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01" name="Freeform 541">
                <a:extLst>
                  <a:ext uri="{FF2B5EF4-FFF2-40B4-BE49-F238E27FC236}">
                    <a16:creationId xmlns:a16="http://schemas.microsoft.com/office/drawing/2014/main" id="{DF9D5C80-9B1C-75B3-A68E-AE9BCBE5C6DE}"/>
                  </a:ext>
                </a:extLst>
              </p:cNvPr>
              <p:cNvSpPr>
                <a:spLocks/>
              </p:cNvSpPr>
              <p:nvPr/>
            </p:nvSpPr>
            <p:spPr bwMode="auto">
              <a:xfrm>
                <a:off x="10063" y="2667"/>
                <a:ext cx="130" cy="76"/>
              </a:xfrm>
              <a:custGeom>
                <a:avLst/>
                <a:gdLst>
                  <a:gd name="T0" fmla="*/ 65 w 130"/>
                  <a:gd name="T1" fmla="*/ 0 h 76"/>
                  <a:gd name="T2" fmla="*/ 0 w 130"/>
                  <a:gd name="T3" fmla="*/ 40 h 76"/>
                  <a:gd name="T4" fmla="*/ 65 w 130"/>
                  <a:gd name="T5" fmla="*/ 76 h 76"/>
                  <a:gd name="T6" fmla="*/ 130 w 130"/>
                  <a:gd name="T7" fmla="*/ 35 h 76"/>
                  <a:gd name="T8" fmla="*/ 65 w 130"/>
                  <a:gd name="T9" fmla="*/ 0 h 76"/>
                </a:gdLst>
                <a:ahLst/>
                <a:cxnLst>
                  <a:cxn ang="0">
                    <a:pos x="T0" y="T1"/>
                  </a:cxn>
                  <a:cxn ang="0">
                    <a:pos x="T2" y="T3"/>
                  </a:cxn>
                  <a:cxn ang="0">
                    <a:pos x="T4" y="T5"/>
                  </a:cxn>
                  <a:cxn ang="0">
                    <a:pos x="T6" y="T7"/>
                  </a:cxn>
                  <a:cxn ang="0">
                    <a:pos x="T8" y="T9"/>
                  </a:cxn>
                </a:cxnLst>
                <a:rect l="0" t="0" r="r" b="b"/>
                <a:pathLst>
                  <a:path w="130" h="76">
                    <a:moveTo>
                      <a:pt x="65" y="0"/>
                    </a:moveTo>
                    <a:lnTo>
                      <a:pt x="0" y="40"/>
                    </a:lnTo>
                    <a:lnTo>
                      <a:pt x="65" y="76"/>
                    </a:lnTo>
                    <a:lnTo>
                      <a:pt x="130" y="35"/>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02" name="Freeform 542">
                <a:extLst>
                  <a:ext uri="{FF2B5EF4-FFF2-40B4-BE49-F238E27FC236}">
                    <a16:creationId xmlns:a16="http://schemas.microsoft.com/office/drawing/2014/main" id="{76AE015E-42D6-D154-C783-8E3FDE5ADE40}"/>
                  </a:ext>
                </a:extLst>
              </p:cNvPr>
              <p:cNvSpPr>
                <a:spLocks/>
              </p:cNvSpPr>
              <p:nvPr/>
            </p:nvSpPr>
            <p:spPr bwMode="auto">
              <a:xfrm>
                <a:off x="10138" y="2622"/>
                <a:ext cx="131" cy="75"/>
              </a:xfrm>
              <a:custGeom>
                <a:avLst/>
                <a:gdLst>
                  <a:gd name="T0" fmla="*/ 66 w 131"/>
                  <a:gd name="T1" fmla="*/ 75 h 75"/>
                  <a:gd name="T2" fmla="*/ 131 w 131"/>
                  <a:gd name="T3" fmla="*/ 40 h 75"/>
                  <a:gd name="T4" fmla="*/ 66 w 131"/>
                  <a:gd name="T5" fmla="*/ 0 h 75"/>
                  <a:gd name="T6" fmla="*/ 0 w 131"/>
                  <a:gd name="T7" fmla="*/ 40 h 75"/>
                  <a:gd name="T8" fmla="*/ 66 w 131"/>
                  <a:gd name="T9" fmla="*/ 75 h 75"/>
                </a:gdLst>
                <a:ahLst/>
                <a:cxnLst>
                  <a:cxn ang="0">
                    <a:pos x="T0" y="T1"/>
                  </a:cxn>
                  <a:cxn ang="0">
                    <a:pos x="T2" y="T3"/>
                  </a:cxn>
                  <a:cxn ang="0">
                    <a:pos x="T4" y="T5"/>
                  </a:cxn>
                  <a:cxn ang="0">
                    <a:pos x="T6" y="T7"/>
                  </a:cxn>
                  <a:cxn ang="0">
                    <a:pos x="T8" y="T9"/>
                  </a:cxn>
                </a:cxnLst>
                <a:rect l="0" t="0" r="r" b="b"/>
                <a:pathLst>
                  <a:path w="131" h="75">
                    <a:moveTo>
                      <a:pt x="66" y="75"/>
                    </a:moveTo>
                    <a:lnTo>
                      <a:pt x="131" y="40"/>
                    </a:lnTo>
                    <a:lnTo>
                      <a:pt x="66" y="0"/>
                    </a:lnTo>
                    <a:lnTo>
                      <a:pt x="0" y="40"/>
                    </a:lnTo>
                    <a:lnTo>
                      <a:pt x="66"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03" name="Freeform 543">
                <a:extLst>
                  <a:ext uri="{FF2B5EF4-FFF2-40B4-BE49-F238E27FC236}">
                    <a16:creationId xmlns:a16="http://schemas.microsoft.com/office/drawing/2014/main" id="{8FB7E307-738A-02B1-9682-C06C4F0FF6B0}"/>
                  </a:ext>
                </a:extLst>
              </p:cNvPr>
              <p:cNvSpPr>
                <a:spLocks/>
              </p:cNvSpPr>
              <p:nvPr/>
            </p:nvSpPr>
            <p:spPr bwMode="auto">
              <a:xfrm>
                <a:off x="10214" y="2582"/>
                <a:ext cx="131" cy="75"/>
              </a:xfrm>
              <a:custGeom>
                <a:avLst/>
                <a:gdLst>
                  <a:gd name="T0" fmla="*/ 65 w 131"/>
                  <a:gd name="T1" fmla="*/ 0 h 75"/>
                  <a:gd name="T2" fmla="*/ 0 w 131"/>
                  <a:gd name="T3" fmla="*/ 35 h 75"/>
                  <a:gd name="T4" fmla="*/ 65 w 131"/>
                  <a:gd name="T5" fmla="*/ 75 h 75"/>
                  <a:gd name="T6" fmla="*/ 131 w 131"/>
                  <a:gd name="T7" fmla="*/ 35 h 75"/>
                  <a:gd name="T8" fmla="*/ 65 w 131"/>
                  <a:gd name="T9" fmla="*/ 0 h 75"/>
                </a:gdLst>
                <a:ahLst/>
                <a:cxnLst>
                  <a:cxn ang="0">
                    <a:pos x="T0" y="T1"/>
                  </a:cxn>
                  <a:cxn ang="0">
                    <a:pos x="T2" y="T3"/>
                  </a:cxn>
                  <a:cxn ang="0">
                    <a:pos x="T4" y="T5"/>
                  </a:cxn>
                  <a:cxn ang="0">
                    <a:pos x="T6" y="T7"/>
                  </a:cxn>
                  <a:cxn ang="0">
                    <a:pos x="T8" y="T9"/>
                  </a:cxn>
                </a:cxnLst>
                <a:rect l="0" t="0" r="r" b="b"/>
                <a:pathLst>
                  <a:path w="131" h="75">
                    <a:moveTo>
                      <a:pt x="65" y="0"/>
                    </a:moveTo>
                    <a:lnTo>
                      <a:pt x="0" y="35"/>
                    </a:lnTo>
                    <a:lnTo>
                      <a:pt x="65" y="75"/>
                    </a:lnTo>
                    <a:lnTo>
                      <a:pt x="131" y="35"/>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04" name="Freeform 544">
                <a:extLst>
                  <a:ext uri="{FF2B5EF4-FFF2-40B4-BE49-F238E27FC236}">
                    <a16:creationId xmlns:a16="http://schemas.microsoft.com/office/drawing/2014/main" id="{E36AD48C-AC6A-7B51-AC45-99B402152415}"/>
                  </a:ext>
                </a:extLst>
              </p:cNvPr>
              <p:cNvSpPr>
                <a:spLocks/>
              </p:cNvSpPr>
              <p:nvPr/>
            </p:nvSpPr>
            <p:spPr bwMode="auto">
              <a:xfrm>
                <a:off x="10289" y="2536"/>
                <a:ext cx="131" cy="76"/>
              </a:xfrm>
              <a:custGeom>
                <a:avLst/>
                <a:gdLst>
                  <a:gd name="T0" fmla="*/ 66 w 131"/>
                  <a:gd name="T1" fmla="*/ 0 h 76"/>
                  <a:gd name="T2" fmla="*/ 0 w 131"/>
                  <a:gd name="T3" fmla="*/ 41 h 76"/>
                  <a:gd name="T4" fmla="*/ 66 w 131"/>
                  <a:gd name="T5" fmla="*/ 76 h 76"/>
                  <a:gd name="T6" fmla="*/ 131 w 131"/>
                  <a:gd name="T7" fmla="*/ 36 h 76"/>
                  <a:gd name="T8" fmla="*/ 66 w 131"/>
                  <a:gd name="T9" fmla="*/ 0 h 76"/>
                </a:gdLst>
                <a:ahLst/>
                <a:cxnLst>
                  <a:cxn ang="0">
                    <a:pos x="T0" y="T1"/>
                  </a:cxn>
                  <a:cxn ang="0">
                    <a:pos x="T2" y="T3"/>
                  </a:cxn>
                  <a:cxn ang="0">
                    <a:pos x="T4" y="T5"/>
                  </a:cxn>
                  <a:cxn ang="0">
                    <a:pos x="T6" y="T7"/>
                  </a:cxn>
                  <a:cxn ang="0">
                    <a:pos x="T8" y="T9"/>
                  </a:cxn>
                </a:cxnLst>
                <a:rect l="0" t="0" r="r" b="b"/>
                <a:pathLst>
                  <a:path w="131" h="76">
                    <a:moveTo>
                      <a:pt x="66" y="0"/>
                    </a:moveTo>
                    <a:lnTo>
                      <a:pt x="0" y="41"/>
                    </a:lnTo>
                    <a:lnTo>
                      <a:pt x="66" y="76"/>
                    </a:lnTo>
                    <a:lnTo>
                      <a:pt x="131" y="36"/>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05" name="Freeform 545">
                <a:extLst>
                  <a:ext uri="{FF2B5EF4-FFF2-40B4-BE49-F238E27FC236}">
                    <a16:creationId xmlns:a16="http://schemas.microsoft.com/office/drawing/2014/main" id="{8871DB0C-3483-C5EB-CF46-9060056D77DD}"/>
                  </a:ext>
                </a:extLst>
              </p:cNvPr>
              <p:cNvSpPr>
                <a:spLocks/>
              </p:cNvSpPr>
              <p:nvPr/>
            </p:nvSpPr>
            <p:spPr bwMode="auto">
              <a:xfrm>
                <a:off x="10365" y="2491"/>
                <a:ext cx="131" cy="76"/>
              </a:xfrm>
              <a:custGeom>
                <a:avLst/>
                <a:gdLst>
                  <a:gd name="T0" fmla="*/ 65 w 131"/>
                  <a:gd name="T1" fmla="*/ 0 h 76"/>
                  <a:gd name="T2" fmla="*/ 0 w 131"/>
                  <a:gd name="T3" fmla="*/ 40 h 76"/>
                  <a:gd name="T4" fmla="*/ 65 w 131"/>
                  <a:gd name="T5" fmla="*/ 76 h 76"/>
                  <a:gd name="T6" fmla="*/ 131 w 131"/>
                  <a:gd name="T7" fmla="*/ 40 h 76"/>
                  <a:gd name="T8" fmla="*/ 65 w 131"/>
                  <a:gd name="T9" fmla="*/ 0 h 76"/>
                </a:gdLst>
                <a:ahLst/>
                <a:cxnLst>
                  <a:cxn ang="0">
                    <a:pos x="T0" y="T1"/>
                  </a:cxn>
                  <a:cxn ang="0">
                    <a:pos x="T2" y="T3"/>
                  </a:cxn>
                  <a:cxn ang="0">
                    <a:pos x="T4" y="T5"/>
                  </a:cxn>
                  <a:cxn ang="0">
                    <a:pos x="T6" y="T7"/>
                  </a:cxn>
                  <a:cxn ang="0">
                    <a:pos x="T8" y="T9"/>
                  </a:cxn>
                </a:cxnLst>
                <a:rect l="0" t="0" r="r" b="b"/>
                <a:pathLst>
                  <a:path w="131" h="76">
                    <a:moveTo>
                      <a:pt x="65" y="0"/>
                    </a:moveTo>
                    <a:lnTo>
                      <a:pt x="0" y="40"/>
                    </a:lnTo>
                    <a:lnTo>
                      <a:pt x="65" y="76"/>
                    </a:lnTo>
                    <a:lnTo>
                      <a:pt x="131" y="40"/>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06" name="Freeform 546">
                <a:extLst>
                  <a:ext uri="{FF2B5EF4-FFF2-40B4-BE49-F238E27FC236}">
                    <a16:creationId xmlns:a16="http://schemas.microsoft.com/office/drawing/2014/main" id="{45E2169E-FDFE-0CC4-A831-904C0B169419}"/>
                  </a:ext>
                </a:extLst>
              </p:cNvPr>
              <p:cNvSpPr>
                <a:spLocks/>
              </p:cNvSpPr>
              <p:nvPr/>
            </p:nvSpPr>
            <p:spPr bwMode="auto">
              <a:xfrm>
                <a:off x="10440" y="2451"/>
                <a:ext cx="131" cy="75"/>
              </a:xfrm>
              <a:custGeom>
                <a:avLst/>
                <a:gdLst>
                  <a:gd name="T0" fmla="*/ 66 w 131"/>
                  <a:gd name="T1" fmla="*/ 0 h 75"/>
                  <a:gd name="T2" fmla="*/ 0 w 131"/>
                  <a:gd name="T3" fmla="*/ 35 h 75"/>
                  <a:gd name="T4" fmla="*/ 66 w 131"/>
                  <a:gd name="T5" fmla="*/ 75 h 75"/>
                  <a:gd name="T6" fmla="*/ 131 w 131"/>
                  <a:gd name="T7" fmla="*/ 35 h 75"/>
                  <a:gd name="T8" fmla="*/ 66 w 131"/>
                  <a:gd name="T9" fmla="*/ 0 h 75"/>
                </a:gdLst>
                <a:ahLst/>
                <a:cxnLst>
                  <a:cxn ang="0">
                    <a:pos x="T0" y="T1"/>
                  </a:cxn>
                  <a:cxn ang="0">
                    <a:pos x="T2" y="T3"/>
                  </a:cxn>
                  <a:cxn ang="0">
                    <a:pos x="T4" y="T5"/>
                  </a:cxn>
                  <a:cxn ang="0">
                    <a:pos x="T6" y="T7"/>
                  </a:cxn>
                  <a:cxn ang="0">
                    <a:pos x="T8" y="T9"/>
                  </a:cxn>
                </a:cxnLst>
                <a:rect l="0" t="0" r="r" b="b"/>
                <a:pathLst>
                  <a:path w="131" h="75">
                    <a:moveTo>
                      <a:pt x="66" y="0"/>
                    </a:moveTo>
                    <a:lnTo>
                      <a:pt x="0" y="35"/>
                    </a:lnTo>
                    <a:lnTo>
                      <a:pt x="66" y="75"/>
                    </a:lnTo>
                    <a:lnTo>
                      <a:pt x="131" y="35"/>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07" name="Freeform 547">
                <a:extLst>
                  <a:ext uri="{FF2B5EF4-FFF2-40B4-BE49-F238E27FC236}">
                    <a16:creationId xmlns:a16="http://schemas.microsoft.com/office/drawing/2014/main" id="{AECF5FBF-2667-52EB-E426-F7AE0EBC1284}"/>
                  </a:ext>
                </a:extLst>
              </p:cNvPr>
              <p:cNvSpPr>
                <a:spLocks/>
              </p:cNvSpPr>
              <p:nvPr/>
            </p:nvSpPr>
            <p:spPr bwMode="auto">
              <a:xfrm>
                <a:off x="10516" y="2406"/>
                <a:ext cx="131" cy="75"/>
              </a:xfrm>
              <a:custGeom>
                <a:avLst/>
                <a:gdLst>
                  <a:gd name="T0" fmla="*/ 65 w 131"/>
                  <a:gd name="T1" fmla="*/ 0 h 75"/>
                  <a:gd name="T2" fmla="*/ 0 w 131"/>
                  <a:gd name="T3" fmla="*/ 40 h 75"/>
                  <a:gd name="T4" fmla="*/ 65 w 131"/>
                  <a:gd name="T5" fmla="*/ 75 h 75"/>
                  <a:gd name="T6" fmla="*/ 131 w 131"/>
                  <a:gd name="T7" fmla="*/ 35 h 75"/>
                  <a:gd name="T8" fmla="*/ 65 w 131"/>
                  <a:gd name="T9" fmla="*/ 0 h 75"/>
                </a:gdLst>
                <a:ahLst/>
                <a:cxnLst>
                  <a:cxn ang="0">
                    <a:pos x="T0" y="T1"/>
                  </a:cxn>
                  <a:cxn ang="0">
                    <a:pos x="T2" y="T3"/>
                  </a:cxn>
                  <a:cxn ang="0">
                    <a:pos x="T4" y="T5"/>
                  </a:cxn>
                  <a:cxn ang="0">
                    <a:pos x="T6" y="T7"/>
                  </a:cxn>
                  <a:cxn ang="0">
                    <a:pos x="T8" y="T9"/>
                  </a:cxn>
                </a:cxnLst>
                <a:rect l="0" t="0" r="r" b="b"/>
                <a:pathLst>
                  <a:path w="131" h="75">
                    <a:moveTo>
                      <a:pt x="65" y="0"/>
                    </a:moveTo>
                    <a:lnTo>
                      <a:pt x="0" y="40"/>
                    </a:lnTo>
                    <a:lnTo>
                      <a:pt x="65" y="75"/>
                    </a:lnTo>
                    <a:lnTo>
                      <a:pt x="131" y="35"/>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08" name="Freeform 548">
                <a:extLst>
                  <a:ext uri="{FF2B5EF4-FFF2-40B4-BE49-F238E27FC236}">
                    <a16:creationId xmlns:a16="http://schemas.microsoft.com/office/drawing/2014/main" id="{8E2CC031-3499-D3EE-DBC0-07D53CD97415}"/>
                  </a:ext>
                </a:extLst>
              </p:cNvPr>
              <p:cNvSpPr>
                <a:spLocks/>
              </p:cNvSpPr>
              <p:nvPr/>
            </p:nvSpPr>
            <p:spPr bwMode="auto">
              <a:xfrm>
                <a:off x="10591" y="2360"/>
                <a:ext cx="131" cy="76"/>
              </a:xfrm>
              <a:custGeom>
                <a:avLst/>
                <a:gdLst>
                  <a:gd name="T0" fmla="*/ 66 w 131"/>
                  <a:gd name="T1" fmla="*/ 76 h 76"/>
                  <a:gd name="T2" fmla="*/ 131 w 131"/>
                  <a:gd name="T3" fmla="*/ 41 h 76"/>
                  <a:gd name="T4" fmla="*/ 71 w 131"/>
                  <a:gd name="T5" fmla="*/ 0 h 76"/>
                  <a:gd name="T6" fmla="*/ 0 w 131"/>
                  <a:gd name="T7" fmla="*/ 41 h 76"/>
                  <a:gd name="T8" fmla="*/ 66 w 131"/>
                  <a:gd name="T9" fmla="*/ 76 h 76"/>
                </a:gdLst>
                <a:ahLst/>
                <a:cxnLst>
                  <a:cxn ang="0">
                    <a:pos x="T0" y="T1"/>
                  </a:cxn>
                  <a:cxn ang="0">
                    <a:pos x="T2" y="T3"/>
                  </a:cxn>
                  <a:cxn ang="0">
                    <a:pos x="T4" y="T5"/>
                  </a:cxn>
                  <a:cxn ang="0">
                    <a:pos x="T6" y="T7"/>
                  </a:cxn>
                  <a:cxn ang="0">
                    <a:pos x="T8" y="T9"/>
                  </a:cxn>
                </a:cxnLst>
                <a:rect l="0" t="0" r="r" b="b"/>
                <a:pathLst>
                  <a:path w="131" h="76">
                    <a:moveTo>
                      <a:pt x="66" y="76"/>
                    </a:moveTo>
                    <a:lnTo>
                      <a:pt x="131" y="41"/>
                    </a:lnTo>
                    <a:lnTo>
                      <a:pt x="71" y="0"/>
                    </a:lnTo>
                    <a:lnTo>
                      <a:pt x="0" y="41"/>
                    </a:lnTo>
                    <a:lnTo>
                      <a:pt x="66" y="7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09" name="Freeform 549">
                <a:extLst>
                  <a:ext uri="{FF2B5EF4-FFF2-40B4-BE49-F238E27FC236}">
                    <a16:creationId xmlns:a16="http://schemas.microsoft.com/office/drawing/2014/main" id="{F79280C3-4D57-06FC-D4D5-1F22CA005369}"/>
                  </a:ext>
                </a:extLst>
              </p:cNvPr>
              <p:cNvSpPr>
                <a:spLocks/>
              </p:cNvSpPr>
              <p:nvPr/>
            </p:nvSpPr>
            <p:spPr bwMode="auto">
              <a:xfrm>
                <a:off x="10667" y="2320"/>
                <a:ext cx="131" cy="71"/>
              </a:xfrm>
              <a:custGeom>
                <a:avLst/>
                <a:gdLst>
                  <a:gd name="T0" fmla="*/ 65 w 131"/>
                  <a:gd name="T1" fmla="*/ 71 h 71"/>
                  <a:gd name="T2" fmla="*/ 131 w 131"/>
                  <a:gd name="T3" fmla="*/ 35 h 71"/>
                  <a:gd name="T4" fmla="*/ 70 w 131"/>
                  <a:gd name="T5" fmla="*/ 0 h 71"/>
                  <a:gd name="T6" fmla="*/ 0 w 131"/>
                  <a:gd name="T7" fmla="*/ 35 h 71"/>
                  <a:gd name="T8" fmla="*/ 65 w 131"/>
                  <a:gd name="T9" fmla="*/ 71 h 71"/>
                </a:gdLst>
                <a:ahLst/>
                <a:cxnLst>
                  <a:cxn ang="0">
                    <a:pos x="T0" y="T1"/>
                  </a:cxn>
                  <a:cxn ang="0">
                    <a:pos x="T2" y="T3"/>
                  </a:cxn>
                  <a:cxn ang="0">
                    <a:pos x="T4" y="T5"/>
                  </a:cxn>
                  <a:cxn ang="0">
                    <a:pos x="T6" y="T7"/>
                  </a:cxn>
                  <a:cxn ang="0">
                    <a:pos x="T8" y="T9"/>
                  </a:cxn>
                </a:cxnLst>
                <a:rect l="0" t="0" r="r" b="b"/>
                <a:pathLst>
                  <a:path w="131" h="71">
                    <a:moveTo>
                      <a:pt x="65" y="71"/>
                    </a:moveTo>
                    <a:lnTo>
                      <a:pt x="131" y="35"/>
                    </a:lnTo>
                    <a:lnTo>
                      <a:pt x="70" y="0"/>
                    </a:lnTo>
                    <a:lnTo>
                      <a:pt x="0" y="35"/>
                    </a:lnTo>
                    <a:lnTo>
                      <a:pt x="65" y="7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10" name="Freeform 550">
                <a:extLst>
                  <a:ext uri="{FF2B5EF4-FFF2-40B4-BE49-F238E27FC236}">
                    <a16:creationId xmlns:a16="http://schemas.microsoft.com/office/drawing/2014/main" id="{0ED110D4-99CD-3876-4EAC-3B1C7BD95448}"/>
                  </a:ext>
                </a:extLst>
              </p:cNvPr>
              <p:cNvSpPr>
                <a:spLocks/>
              </p:cNvSpPr>
              <p:nvPr/>
            </p:nvSpPr>
            <p:spPr bwMode="auto">
              <a:xfrm>
                <a:off x="10747" y="2275"/>
                <a:ext cx="126" cy="75"/>
              </a:xfrm>
              <a:custGeom>
                <a:avLst/>
                <a:gdLst>
                  <a:gd name="T0" fmla="*/ 61 w 126"/>
                  <a:gd name="T1" fmla="*/ 75 h 75"/>
                  <a:gd name="T2" fmla="*/ 126 w 126"/>
                  <a:gd name="T3" fmla="*/ 35 h 75"/>
                  <a:gd name="T4" fmla="*/ 66 w 126"/>
                  <a:gd name="T5" fmla="*/ 0 h 75"/>
                  <a:gd name="T6" fmla="*/ 0 w 126"/>
                  <a:gd name="T7" fmla="*/ 35 h 75"/>
                  <a:gd name="T8" fmla="*/ 61 w 126"/>
                  <a:gd name="T9" fmla="*/ 75 h 75"/>
                </a:gdLst>
                <a:ahLst/>
                <a:cxnLst>
                  <a:cxn ang="0">
                    <a:pos x="T0" y="T1"/>
                  </a:cxn>
                  <a:cxn ang="0">
                    <a:pos x="T2" y="T3"/>
                  </a:cxn>
                  <a:cxn ang="0">
                    <a:pos x="T4" y="T5"/>
                  </a:cxn>
                  <a:cxn ang="0">
                    <a:pos x="T6" y="T7"/>
                  </a:cxn>
                  <a:cxn ang="0">
                    <a:pos x="T8" y="T9"/>
                  </a:cxn>
                </a:cxnLst>
                <a:rect l="0" t="0" r="r" b="b"/>
                <a:pathLst>
                  <a:path w="126" h="75">
                    <a:moveTo>
                      <a:pt x="61" y="75"/>
                    </a:moveTo>
                    <a:lnTo>
                      <a:pt x="126" y="35"/>
                    </a:lnTo>
                    <a:lnTo>
                      <a:pt x="66" y="0"/>
                    </a:lnTo>
                    <a:lnTo>
                      <a:pt x="0" y="35"/>
                    </a:lnTo>
                    <a:lnTo>
                      <a:pt x="61"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11" name="Freeform 551">
                <a:extLst>
                  <a:ext uri="{FF2B5EF4-FFF2-40B4-BE49-F238E27FC236}">
                    <a16:creationId xmlns:a16="http://schemas.microsoft.com/office/drawing/2014/main" id="{3F9EFB13-D564-0DE2-E8E3-315FE23AC9C0}"/>
                  </a:ext>
                </a:extLst>
              </p:cNvPr>
              <p:cNvSpPr>
                <a:spLocks/>
              </p:cNvSpPr>
              <p:nvPr/>
            </p:nvSpPr>
            <p:spPr bwMode="auto">
              <a:xfrm>
                <a:off x="10823" y="2184"/>
                <a:ext cx="201" cy="121"/>
              </a:xfrm>
              <a:custGeom>
                <a:avLst/>
                <a:gdLst>
                  <a:gd name="T0" fmla="*/ 0 w 201"/>
                  <a:gd name="T1" fmla="*/ 86 h 121"/>
                  <a:gd name="T2" fmla="*/ 60 w 201"/>
                  <a:gd name="T3" fmla="*/ 121 h 121"/>
                  <a:gd name="T4" fmla="*/ 201 w 201"/>
                  <a:gd name="T5" fmla="*/ 41 h 121"/>
                  <a:gd name="T6" fmla="*/ 141 w 201"/>
                  <a:gd name="T7" fmla="*/ 0 h 121"/>
                  <a:gd name="T8" fmla="*/ 0 w 201"/>
                  <a:gd name="T9" fmla="*/ 86 h 121"/>
                </a:gdLst>
                <a:ahLst/>
                <a:cxnLst>
                  <a:cxn ang="0">
                    <a:pos x="T0" y="T1"/>
                  </a:cxn>
                  <a:cxn ang="0">
                    <a:pos x="T2" y="T3"/>
                  </a:cxn>
                  <a:cxn ang="0">
                    <a:pos x="T4" y="T5"/>
                  </a:cxn>
                  <a:cxn ang="0">
                    <a:pos x="T6" y="T7"/>
                  </a:cxn>
                  <a:cxn ang="0">
                    <a:pos x="T8" y="T9"/>
                  </a:cxn>
                </a:cxnLst>
                <a:rect l="0" t="0" r="r" b="b"/>
                <a:pathLst>
                  <a:path w="201" h="121">
                    <a:moveTo>
                      <a:pt x="0" y="86"/>
                    </a:moveTo>
                    <a:lnTo>
                      <a:pt x="60" y="121"/>
                    </a:lnTo>
                    <a:lnTo>
                      <a:pt x="201" y="41"/>
                    </a:lnTo>
                    <a:lnTo>
                      <a:pt x="141" y="0"/>
                    </a:lnTo>
                    <a:lnTo>
                      <a:pt x="0" y="8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12" name="Freeform 552">
                <a:extLst>
                  <a:ext uri="{FF2B5EF4-FFF2-40B4-BE49-F238E27FC236}">
                    <a16:creationId xmlns:a16="http://schemas.microsoft.com/office/drawing/2014/main" id="{44D9AFED-5064-F6DE-C1E6-88F389609755}"/>
                  </a:ext>
                </a:extLst>
              </p:cNvPr>
              <p:cNvSpPr>
                <a:spLocks/>
              </p:cNvSpPr>
              <p:nvPr/>
            </p:nvSpPr>
            <p:spPr bwMode="auto">
              <a:xfrm>
                <a:off x="10058" y="2753"/>
                <a:ext cx="130" cy="75"/>
              </a:xfrm>
              <a:custGeom>
                <a:avLst/>
                <a:gdLst>
                  <a:gd name="T0" fmla="*/ 70 w 130"/>
                  <a:gd name="T1" fmla="*/ 0 h 75"/>
                  <a:gd name="T2" fmla="*/ 0 w 130"/>
                  <a:gd name="T3" fmla="*/ 40 h 75"/>
                  <a:gd name="T4" fmla="*/ 65 w 130"/>
                  <a:gd name="T5" fmla="*/ 75 h 75"/>
                  <a:gd name="T6" fmla="*/ 130 w 130"/>
                  <a:gd name="T7" fmla="*/ 40 h 75"/>
                  <a:gd name="T8" fmla="*/ 70 w 130"/>
                  <a:gd name="T9" fmla="*/ 0 h 75"/>
                </a:gdLst>
                <a:ahLst/>
                <a:cxnLst>
                  <a:cxn ang="0">
                    <a:pos x="T0" y="T1"/>
                  </a:cxn>
                  <a:cxn ang="0">
                    <a:pos x="T2" y="T3"/>
                  </a:cxn>
                  <a:cxn ang="0">
                    <a:pos x="T4" y="T5"/>
                  </a:cxn>
                  <a:cxn ang="0">
                    <a:pos x="T6" y="T7"/>
                  </a:cxn>
                  <a:cxn ang="0">
                    <a:pos x="T8" y="T9"/>
                  </a:cxn>
                </a:cxnLst>
                <a:rect l="0" t="0" r="r" b="b"/>
                <a:pathLst>
                  <a:path w="130" h="75">
                    <a:moveTo>
                      <a:pt x="70" y="0"/>
                    </a:moveTo>
                    <a:lnTo>
                      <a:pt x="0" y="40"/>
                    </a:lnTo>
                    <a:lnTo>
                      <a:pt x="65" y="75"/>
                    </a:lnTo>
                    <a:lnTo>
                      <a:pt x="130" y="40"/>
                    </a:lnTo>
                    <a:lnTo>
                      <a:pt x="7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13" name="Freeform 553">
                <a:extLst>
                  <a:ext uri="{FF2B5EF4-FFF2-40B4-BE49-F238E27FC236}">
                    <a16:creationId xmlns:a16="http://schemas.microsoft.com/office/drawing/2014/main" id="{2CD54069-80E2-F448-3DF4-A806E922E6EE}"/>
                  </a:ext>
                </a:extLst>
              </p:cNvPr>
              <p:cNvSpPr>
                <a:spLocks/>
              </p:cNvSpPr>
              <p:nvPr/>
            </p:nvSpPr>
            <p:spPr bwMode="auto">
              <a:xfrm>
                <a:off x="10138" y="2712"/>
                <a:ext cx="126" cy="71"/>
              </a:xfrm>
              <a:custGeom>
                <a:avLst/>
                <a:gdLst>
                  <a:gd name="T0" fmla="*/ 66 w 126"/>
                  <a:gd name="T1" fmla="*/ 0 h 71"/>
                  <a:gd name="T2" fmla="*/ 0 w 126"/>
                  <a:gd name="T3" fmla="*/ 36 h 71"/>
                  <a:gd name="T4" fmla="*/ 60 w 126"/>
                  <a:gd name="T5" fmla="*/ 71 h 71"/>
                  <a:gd name="T6" fmla="*/ 126 w 126"/>
                  <a:gd name="T7" fmla="*/ 36 h 71"/>
                  <a:gd name="T8" fmla="*/ 66 w 126"/>
                  <a:gd name="T9" fmla="*/ 0 h 71"/>
                </a:gdLst>
                <a:ahLst/>
                <a:cxnLst>
                  <a:cxn ang="0">
                    <a:pos x="T0" y="T1"/>
                  </a:cxn>
                  <a:cxn ang="0">
                    <a:pos x="T2" y="T3"/>
                  </a:cxn>
                  <a:cxn ang="0">
                    <a:pos x="T4" y="T5"/>
                  </a:cxn>
                  <a:cxn ang="0">
                    <a:pos x="T6" y="T7"/>
                  </a:cxn>
                  <a:cxn ang="0">
                    <a:pos x="T8" y="T9"/>
                  </a:cxn>
                </a:cxnLst>
                <a:rect l="0" t="0" r="r" b="b"/>
                <a:pathLst>
                  <a:path w="126" h="71">
                    <a:moveTo>
                      <a:pt x="66" y="0"/>
                    </a:moveTo>
                    <a:lnTo>
                      <a:pt x="0" y="36"/>
                    </a:lnTo>
                    <a:lnTo>
                      <a:pt x="60" y="71"/>
                    </a:lnTo>
                    <a:lnTo>
                      <a:pt x="126" y="36"/>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14" name="Freeform 554">
                <a:extLst>
                  <a:ext uri="{FF2B5EF4-FFF2-40B4-BE49-F238E27FC236}">
                    <a16:creationId xmlns:a16="http://schemas.microsoft.com/office/drawing/2014/main" id="{219ABA12-3667-CB36-1E17-8188AA809789}"/>
                  </a:ext>
                </a:extLst>
              </p:cNvPr>
              <p:cNvSpPr>
                <a:spLocks/>
              </p:cNvSpPr>
              <p:nvPr/>
            </p:nvSpPr>
            <p:spPr bwMode="auto">
              <a:xfrm>
                <a:off x="10214" y="2667"/>
                <a:ext cx="125" cy="76"/>
              </a:xfrm>
              <a:custGeom>
                <a:avLst/>
                <a:gdLst>
                  <a:gd name="T0" fmla="*/ 60 w 125"/>
                  <a:gd name="T1" fmla="*/ 76 h 76"/>
                  <a:gd name="T2" fmla="*/ 125 w 125"/>
                  <a:gd name="T3" fmla="*/ 35 h 76"/>
                  <a:gd name="T4" fmla="*/ 65 w 125"/>
                  <a:gd name="T5" fmla="*/ 0 h 76"/>
                  <a:gd name="T6" fmla="*/ 0 w 125"/>
                  <a:gd name="T7" fmla="*/ 35 h 76"/>
                  <a:gd name="T8" fmla="*/ 60 w 125"/>
                  <a:gd name="T9" fmla="*/ 76 h 76"/>
                </a:gdLst>
                <a:ahLst/>
                <a:cxnLst>
                  <a:cxn ang="0">
                    <a:pos x="T0" y="T1"/>
                  </a:cxn>
                  <a:cxn ang="0">
                    <a:pos x="T2" y="T3"/>
                  </a:cxn>
                  <a:cxn ang="0">
                    <a:pos x="T4" y="T5"/>
                  </a:cxn>
                  <a:cxn ang="0">
                    <a:pos x="T6" y="T7"/>
                  </a:cxn>
                  <a:cxn ang="0">
                    <a:pos x="T8" y="T9"/>
                  </a:cxn>
                </a:cxnLst>
                <a:rect l="0" t="0" r="r" b="b"/>
                <a:pathLst>
                  <a:path w="125" h="76">
                    <a:moveTo>
                      <a:pt x="60" y="76"/>
                    </a:moveTo>
                    <a:lnTo>
                      <a:pt x="125" y="35"/>
                    </a:lnTo>
                    <a:lnTo>
                      <a:pt x="65" y="0"/>
                    </a:lnTo>
                    <a:lnTo>
                      <a:pt x="0" y="35"/>
                    </a:lnTo>
                    <a:lnTo>
                      <a:pt x="60" y="7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15" name="Freeform 555">
                <a:extLst>
                  <a:ext uri="{FF2B5EF4-FFF2-40B4-BE49-F238E27FC236}">
                    <a16:creationId xmlns:a16="http://schemas.microsoft.com/office/drawing/2014/main" id="{892437FD-D7AB-32C9-4F11-2832502196DC}"/>
                  </a:ext>
                </a:extLst>
              </p:cNvPr>
              <p:cNvSpPr>
                <a:spLocks/>
              </p:cNvSpPr>
              <p:nvPr/>
            </p:nvSpPr>
            <p:spPr bwMode="auto">
              <a:xfrm>
                <a:off x="10289" y="2622"/>
                <a:ext cx="126" cy="75"/>
              </a:xfrm>
              <a:custGeom>
                <a:avLst/>
                <a:gdLst>
                  <a:gd name="T0" fmla="*/ 66 w 126"/>
                  <a:gd name="T1" fmla="*/ 0 h 75"/>
                  <a:gd name="T2" fmla="*/ 0 w 126"/>
                  <a:gd name="T3" fmla="*/ 40 h 75"/>
                  <a:gd name="T4" fmla="*/ 61 w 126"/>
                  <a:gd name="T5" fmla="*/ 75 h 75"/>
                  <a:gd name="T6" fmla="*/ 126 w 126"/>
                  <a:gd name="T7" fmla="*/ 35 h 75"/>
                  <a:gd name="T8" fmla="*/ 66 w 126"/>
                  <a:gd name="T9" fmla="*/ 0 h 75"/>
                </a:gdLst>
                <a:ahLst/>
                <a:cxnLst>
                  <a:cxn ang="0">
                    <a:pos x="T0" y="T1"/>
                  </a:cxn>
                  <a:cxn ang="0">
                    <a:pos x="T2" y="T3"/>
                  </a:cxn>
                  <a:cxn ang="0">
                    <a:pos x="T4" y="T5"/>
                  </a:cxn>
                  <a:cxn ang="0">
                    <a:pos x="T6" y="T7"/>
                  </a:cxn>
                  <a:cxn ang="0">
                    <a:pos x="T8" y="T9"/>
                  </a:cxn>
                </a:cxnLst>
                <a:rect l="0" t="0" r="r" b="b"/>
                <a:pathLst>
                  <a:path w="126" h="75">
                    <a:moveTo>
                      <a:pt x="66" y="0"/>
                    </a:moveTo>
                    <a:lnTo>
                      <a:pt x="0" y="40"/>
                    </a:lnTo>
                    <a:lnTo>
                      <a:pt x="61" y="75"/>
                    </a:lnTo>
                    <a:lnTo>
                      <a:pt x="126" y="35"/>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16" name="Freeform 556">
                <a:extLst>
                  <a:ext uri="{FF2B5EF4-FFF2-40B4-BE49-F238E27FC236}">
                    <a16:creationId xmlns:a16="http://schemas.microsoft.com/office/drawing/2014/main" id="{2CBF6F1A-8BE1-CEDD-7104-2D7990AB965B}"/>
                  </a:ext>
                </a:extLst>
              </p:cNvPr>
              <p:cNvSpPr>
                <a:spLocks/>
              </p:cNvSpPr>
              <p:nvPr/>
            </p:nvSpPr>
            <p:spPr bwMode="auto">
              <a:xfrm>
                <a:off x="10365" y="2577"/>
                <a:ext cx="131" cy="75"/>
              </a:xfrm>
              <a:custGeom>
                <a:avLst/>
                <a:gdLst>
                  <a:gd name="T0" fmla="*/ 65 w 131"/>
                  <a:gd name="T1" fmla="*/ 0 h 75"/>
                  <a:gd name="T2" fmla="*/ 0 w 131"/>
                  <a:gd name="T3" fmla="*/ 40 h 75"/>
                  <a:gd name="T4" fmla="*/ 60 w 131"/>
                  <a:gd name="T5" fmla="*/ 75 h 75"/>
                  <a:gd name="T6" fmla="*/ 131 w 131"/>
                  <a:gd name="T7" fmla="*/ 40 h 75"/>
                  <a:gd name="T8" fmla="*/ 65 w 131"/>
                  <a:gd name="T9" fmla="*/ 0 h 75"/>
                </a:gdLst>
                <a:ahLst/>
                <a:cxnLst>
                  <a:cxn ang="0">
                    <a:pos x="T0" y="T1"/>
                  </a:cxn>
                  <a:cxn ang="0">
                    <a:pos x="T2" y="T3"/>
                  </a:cxn>
                  <a:cxn ang="0">
                    <a:pos x="T4" y="T5"/>
                  </a:cxn>
                  <a:cxn ang="0">
                    <a:pos x="T6" y="T7"/>
                  </a:cxn>
                  <a:cxn ang="0">
                    <a:pos x="T8" y="T9"/>
                  </a:cxn>
                </a:cxnLst>
                <a:rect l="0" t="0" r="r" b="b"/>
                <a:pathLst>
                  <a:path w="131" h="75">
                    <a:moveTo>
                      <a:pt x="65" y="0"/>
                    </a:moveTo>
                    <a:lnTo>
                      <a:pt x="0" y="40"/>
                    </a:lnTo>
                    <a:lnTo>
                      <a:pt x="60" y="75"/>
                    </a:lnTo>
                    <a:lnTo>
                      <a:pt x="131" y="40"/>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17" name="Freeform 557">
                <a:extLst>
                  <a:ext uri="{FF2B5EF4-FFF2-40B4-BE49-F238E27FC236}">
                    <a16:creationId xmlns:a16="http://schemas.microsoft.com/office/drawing/2014/main" id="{08DE169B-1A6C-9958-274B-B0C855768BBD}"/>
                  </a:ext>
                </a:extLst>
              </p:cNvPr>
              <p:cNvSpPr>
                <a:spLocks/>
              </p:cNvSpPr>
              <p:nvPr/>
            </p:nvSpPr>
            <p:spPr bwMode="auto">
              <a:xfrm>
                <a:off x="10440" y="2536"/>
                <a:ext cx="131" cy="76"/>
              </a:xfrm>
              <a:custGeom>
                <a:avLst/>
                <a:gdLst>
                  <a:gd name="T0" fmla="*/ 66 w 131"/>
                  <a:gd name="T1" fmla="*/ 0 h 76"/>
                  <a:gd name="T2" fmla="*/ 0 w 131"/>
                  <a:gd name="T3" fmla="*/ 36 h 76"/>
                  <a:gd name="T4" fmla="*/ 61 w 131"/>
                  <a:gd name="T5" fmla="*/ 76 h 76"/>
                  <a:gd name="T6" fmla="*/ 131 w 131"/>
                  <a:gd name="T7" fmla="*/ 36 h 76"/>
                  <a:gd name="T8" fmla="*/ 66 w 131"/>
                  <a:gd name="T9" fmla="*/ 0 h 76"/>
                </a:gdLst>
                <a:ahLst/>
                <a:cxnLst>
                  <a:cxn ang="0">
                    <a:pos x="T0" y="T1"/>
                  </a:cxn>
                  <a:cxn ang="0">
                    <a:pos x="T2" y="T3"/>
                  </a:cxn>
                  <a:cxn ang="0">
                    <a:pos x="T4" y="T5"/>
                  </a:cxn>
                  <a:cxn ang="0">
                    <a:pos x="T6" y="T7"/>
                  </a:cxn>
                  <a:cxn ang="0">
                    <a:pos x="T8" y="T9"/>
                  </a:cxn>
                </a:cxnLst>
                <a:rect l="0" t="0" r="r" b="b"/>
                <a:pathLst>
                  <a:path w="131" h="76">
                    <a:moveTo>
                      <a:pt x="66" y="0"/>
                    </a:moveTo>
                    <a:lnTo>
                      <a:pt x="0" y="36"/>
                    </a:lnTo>
                    <a:lnTo>
                      <a:pt x="61" y="76"/>
                    </a:lnTo>
                    <a:lnTo>
                      <a:pt x="131" y="36"/>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18" name="Freeform 558">
                <a:extLst>
                  <a:ext uri="{FF2B5EF4-FFF2-40B4-BE49-F238E27FC236}">
                    <a16:creationId xmlns:a16="http://schemas.microsoft.com/office/drawing/2014/main" id="{59A11384-D1C3-CE5A-A424-80F495F19F26}"/>
                  </a:ext>
                </a:extLst>
              </p:cNvPr>
              <p:cNvSpPr>
                <a:spLocks/>
              </p:cNvSpPr>
              <p:nvPr/>
            </p:nvSpPr>
            <p:spPr bwMode="auto">
              <a:xfrm>
                <a:off x="10516" y="2491"/>
                <a:ext cx="131" cy="76"/>
              </a:xfrm>
              <a:custGeom>
                <a:avLst/>
                <a:gdLst>
                  <a:gd name="T0" fmla="*/ 65 w 131"/>
                  <a:gd name="T1" fmla="*/ 0 h 76"/>
                  <a:gd name="T2" fmla="*/ 0 w 131"/>
                  <a:gd name="T3" fmla="*/ 40 h 76"/>
                  <a:gd name="T4" fmla="*/ 65 w 131"/>
                  <a:gd name="T5" fmla="*/ 76 h 76"/>
                  <a:gd name="T6" fmla="*/ 131 w 131"/>
                  <a:gd name="T7" fmla="*/ 35 h 76"/>
                  <a:gd name="T8" fmla="*/ 65 w 131"/>
                  <a:gd name="T9" fmla="*/ 0 h 76"/>
                </a:gdLst>
                <a:ahLst/>
                <a:cxnLst>
                  <a:cxn ang="0">
                    <a:pos x="T0" y="T1"/>
                  </a:cxn>
                  <a:cxn ang="0">
                    <a:pos x="T2" y="T3"/>
                  </a:cxn>
                  <a:cxn ang="0">
                    <a:pos x="T4" y="T5"/>
                  </a:cxn>
                  <a:cxn ang="0">
                    <a:pos x="T6" y="T7"/>
                  </a:cxn>
                  <a:cxn ang="0">
                    <a:pos x="T8" y="T9"/>
                  </a:cxn>
                </a:cxnLst>
                <a:rect l="0" t="0" r="r" b="b"/>
                <a:pathLst>
                  <a:path w="131" h="76">
                    <a:moveTo>
                      <a:pt x="65" y="0"/>
                    </a:moveTo>
                    <a:lnTo>
                      <a:pt x="0" y="40"/>
                    </a:lnTo>
                    <a:lnTo>
                      <a:pt x="65" y="76"/>
                    </a:lnTo>
                    <a:lnTo>
                      <a:pt x="131" y="35"/>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19" name="Freeform 559">
                <a:extLst>
                  <a:ext uri="{FF2B5EF4-FFF2-40B4-BE49-F238E27FC236}">
                    <a16:creationId xmlns:a16="http://schemas.microsoft.com/office/drawing/2014/main" id="{92780860-C10E-EB5B-8531-5B487ECFAB42}"/>
                  </a:ext>
                </a:extLst>
              </p:cNvPr>
              <p:cNvSpPr>
                <a:spLocks/>
              </p:cNvSpPr>
              <p:nvPr/>
            </p:nvSpPr>
            <p:spPr bwMode="auto">
              <a:xfrm>
                <a:off x="10591" y="2446"/>
                <a:ext cx="131" cy="75"/>
              </a:xfrm>
              <a:custGeom>
                <a:avLst/>
                <a:gdLst>
                  <a:gd name="T0" fmla="*/ 66 w 131"/>
                  <a:gd name="T1" fmla="*/ 0 h 75"/>
                  <a:gd name="T2" fmla="*/ 0 w 131"/>
                  <a:gd name="T3" fmla="*/ 40 h 75"/>
                  <a:gd name="T4" fmla="*/ 66 w 131"/>
                  <a:gd name="T5" fmla="*/ 75 h 75"/>
                  <a:gd name="T6" fmla="*/ 131 w 131"/>
                  <a:gd name="T7" fmla="*/ 40 h 75"/>
                  <a:gd name="T8" fmla="*/ 66 w 131"/>
                  <a:gd name="T9" fmla="*/ 0 h 75"/>
                </a:gdLst>
                <a:ahLst/>
                <a:cxnLst>
                  <a:cxn ang="0">
                    <a:pos x="T0" y="T1"/>
                  </a:cxn>
                  <a:cxn ang="0">
                    <a:pos x="T2" y="T3"/>
                  </a:cxn>
                  <a:cxn ang="0">
                    <a:pos x="T4" y="T5"/>
                  </a:cxn>
                  <a:cxn ang="0">
                    <a:pos x="T6" y="T7"/>
                  </a:cxn>
                  <a:cxn ang="0">
                    <a:pos x="T8" y="T9"/>
                  </a:cxn>
                </a:cxnLst>
                <a:rect l="0" t="0" r="r" b="b"/>
                <a:pathLst>
                  <a:path w="131" h="75">
                    <a:moveTo>
                      <a:pt x="66" y="0"/>
                    </a:moveTo>
                    <a:lnTo>
                      <a:pt x="0" y="40"/>
                    </a:lnTo>
                    <a:lnTo>
                      <a:pt x="66" y="75"/>
                    </a:lnTo>
                    <a:lnTo>
                      <a:pt x="131" y="40"/>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20" name="Freeform 560">
                <a:extLst>
                  <a:ext uri="{FF2B5EF4-FFF2-40B4-BE49-F238E27FC236}">
                    <a16:creationId xmlns:a16="http://schemas.microsoft.com/office/drawing/2014/main" id="{8E962F85-9C92-F1A7-BFF2-D372DDD1C740}"/>
                  </a:ext>
                </a:extLst>
              </p:cNvPr>
              <p:cNvSpPr>
                <a:spLocks/>
              </p:cNvSpPr>
              <p:nvPr/>
            </p:nvSpPr>
            <p:spPr bwMode="auto">
              <a:xfrm>
                <a:off x="10667" y="2406"/>
                <a:ext cx="131" cy="75"/>
              </a:xfrm>
              <a:custGeom>
                <a:avLst/>
                <a:gdLst>
                  <a:gd name="T0" fmla="*/ 65 w 131"/>
                  <a:gd name="T1" fmla="*/ 75 h 75"/>
                  <a:gd name="T2" fmla="*/ 131 w 131"/>
                  <a:gd name="T3" fmla="*/ 35 h 75"/>
                  <a:gd name="T4" fmla="*/ 65 w 131"/>
                  <a:gd name="T5" fmla="*/ 0 h 75"/>
                  <a:gd name="T6" fmla="*/ 0 w 131"/>
                  <a:gd name="T7" fmla="*/ 35 h 75"/>
                  <a:gd name="T8" fmla="*/ 65 w 131"/>
                  <a:gd name="T9" fmla="*/ 75 h 75"/>
                </a:gdLst>
                <a:ahLst/>
                <a:cxnLst>
                  <a:cxn ang="0">
                    <a:pos x="T0" y="T1"/>
                  </a:cxn>
                  <a:cxn ang="0">
                    <a:pos x="T2" y="T3"/>
                  </a:cxn>
                  <a:cxn ang="0">
                    <a:pos x="T4" y="T5"/>
                  </a:cxn>
                  <a:cxn ang="0">
                    <a:pos x="T6" y="T7"/>
                  </a:cxn>
                  <a:cxn ang="0">
                    <a:pos x="T8" y="T9"/>
                  </a:cxn>
                </a:cxnLst>
                <a:rect l="0" t="0" r="r" b="b"/>
                <a:pathLst>
                  <a:path w="131" h="75">
                    <a:moveTo>
                      <a:pt x="65" y="75"/>
                    </a:moveTo>
                    <a:lnTo>
                      <a:pt x="131" y="35"/>
                    </a:lnTo>
                    <a:lnTo>
                      <a:pt x="65" y="0"/>
                    </a:lnTo>
                    <a:lnTo>
                      <a:pt x="0" y="35"/>
                    </a:lnTo>
                    <a:lnTo>
                      <a:pt x="65"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21" name="Freeform 561">
                <a:extLst>
                  <a:ext uri="{FF2B5EF4-FFF2-40B4-BE49-F238E27FC236}">
                    <a16:creationId xmlns:a16="http://schemas.microsoft.com/office/drawing/2014/main" id="{99BAA113-8766-6D6E-8184-7D519753CDFB}"/>
                  </a:ext>
                </a:extLst>
              </p:cNvPr>
              <p:cNvSpPr>
                <a:spLocks/>
              </p:cNvSpPr>
              <p:nvPr/>
            </p:nvSpPr>
            <p:spPr bwMode="auto">
              <a:xfrm>
                <a:off x="10742" y="2360"/>
                <a:ext cx="131" cy="76"/>
              </a:xfrm>
              <a:custGeom>
                <a:avLst/>
                <a:gdLst>
                  <a:gd name="T0" fmla="*/ 66 w 131"/>
                  <a:gd name="T1" fmla="*/ 76 h 76"/>
                  <a:gd name="T2" fmla="*/ 131 w 131"/>
                  <a:gd name="T3" fmla="*/ 36 h 76"/>
                  <a:gd name="T4" fmla="*/ 66 w 131"/>
                  <a:gd name="T5" fmla="*/ 0 h 76"/>
                  <a:gd name="T6" fmla="*/ 0 w 131"/>
                  <a:gd name="T7" fmla="*/ 41 h 76"/>
                  <a:gd name="T8" fmla="*/ 66 w 131"/>
                  <a:gd name="T9" fmla="*/ 76 h 76"/>
                </a:gdLst>
                <a:ahLst/>
                <a:cxnLst>
                  <a:cxn ang="0">
                    <a:pos x="T0" y="T1"/>
                  </a:cxn>
                  <a:cxn ang="0">
                    <a:pos x="T2" y="T3"/>
                  </a:cxn>
                  <a:cxn ang="0">
                    <a:pos x="T4" y="T5"/>
                  </a:cxn>
                  <a:cxn ang="0">
                    <a:pos x="T6" y="T7"/>
                  </a:cxn>
                  <a:cxn ang="0">
                    <a:pos x="T8" y="T9"/>
                  </a:cxn>
                </a:cxnLst>
                <a:rect l="0" t="0" r="r" b="b"/>
                <a:pathLst>
                  <a:path w="131" h="76">
                    <a:moveTo>
                      <a:pt x="66" y="76"/>
                    </a:moveTo>
                    <a:lnTo>
                      <a:pt x="131" y="36"/>
                    </a:lnTo>
                    <a:lnTo>
                      <a:pt x="66" y="0"/>
                    </a:lnTo>
                    <a:lnTo>
                      <a:pt x="0" y="41"/>
                    </a:lnTo>
                    <a:lnTo>
                      <a:pt x="66" y="7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22" name="Freeform 562">
                <a:extLst>
                  <a:ext uri="{FF2B5EF4-FFF2-40B4-BE49-F238E27FC236}">
                    <a16:creationId xmlns:a16="http://schemas.microsoft.com/office/drawing/2014/main" id="{AFA36566-DA2E-0E49-4E1F-A193E77DACBB}"/>
                  </a:ext>
                </a:extLst>
              </p:cNvPr>
              <p:cNvSpPr>
                <a:spLocks/>
              </p:cNvSpPr>
              <p:nvPr/>
            </p:nvSpPr>
            <p:spPr bwMode="auto">
              <a:xfrm>
                <a:off x="10818" y="2315"/>
                <a:ext cx="131" cy="76"/>
              </a:xfrm>
              <a:custGeom>
                <a:avLst/>
                <a:gdLst>
                  <a:gd name="T0" fmla="*/ 65 w 131"/>
                  <a:gd name="T1" fmla="*/ 76 h 76"/>
                  <a:gd name="T2" fmla="*/ 131 w 131"/>
                  <a:gd name="T3" fmla="*/ 40 h 76"/>
                  <a:gd name="T4" fmla="*/ 65 w 131"/>
                  <a:gd name="T5" fmla="*/ 0 h 76"/>
                  <a:gd name="T6" fmla="*/ 0 w 131"/>
                  <a:gd name="T7" fmla="*/ 40 h 76"/>
                  <a:gd name="T8" fmla="*/ 65 w 131"/>
                  <a:gd name="T9" fmla="*/ 76 h 76"/>
                </a:gdLst>
                <a:ahLst/>
                <a:cxnLst>
                  <a:cxn ang="0">
                    <a:pos x="T0" y="T1"/>
                  </a:cxn>
                  <a:cxn ang="0">
                    <a:pos x="T2" y="T3"/>
                  </a:cxn>
                  <a:cxn ang="0">
                    <a:pos x="T4" y="T5"/>
                  </a:cxn>
                  <a:cxn ang="0">
                    <a:pos x="T6" y="T7"/>
                  </a:cxn>
                  <a:cxn ang="0">
                    <a:pos x="T8" y="T9"/>
                  </a:cxn>
                </a:cxnLst>
                <a:rect l="0" t="0" r="r" b="b"/>
                <a:pathLst>
                  <a:path w="131" h="76">
                    <a:moveTo>
                      <a:pt x="65" y="76"/>
                    </a:moveTo>
                    <a:lnTo>
                      <a:pt x="131" y="40"/>
                    </a:lnTo>
                    <a:lnTo>
                      <a:pt x="65" y="0"/>
                    </a:lnTo>
                    <a:lnTo>
                      <a:pt x="0" y="40"/>
                    </a:lnTo>
                    <a:lnTo>
                      <a:pt x="65" y="7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23" name="Freeform 563">
                <a:extLst>
                  <a:ext uri="{FF2B5EF4-FFF2-40B4-BE49-F238E27FC236}">
                    <a16:creationId xmlns:a16="http://schemas.microsoft.com/office/drawing/2014/main" id="{27237367-70E9-CACE-782E-3B577C1A8F37}"/>
                  </a:ext>
                </a:extLst>
              </p:cNvPr>
              <p:cNvSpPr>
                <a:spLocks/>
              </p:cNvSpPr>
              <p:nvPr/>
            </p:nvSpPr>
            <p:spPr bwMode="auto">
              <a:xfrm>
                <a:off x="10893" y="2275"/>
                <a:ext cx="131" cy="70"/>
              </a:xfrm>
              <a:custGeom>
                <a:avLst/>
                <a:gdLst>
                  <a:gd name="T0" fmla="*/ 66 w 131"/>
                  <a:gd name="T1" fmla="*/ 0 h 70"/>
                  <a:gd name="T2" fmla="*/ 0 w 131"/>
                  <a:gd name="T3" fmla="*/ 35 h 70"/>
                  <a:gd name="T4" fmla="*/ 66 w 131"/>
                  <a:gd name="T5" fmla="*/ 70 h 70"/>
                  <a:gd name="T6" fmla="*/ 131 w 131"/>
                  <a:gd name="T7" fmla="*/ 35 h 70"/>
                  <a:gd name="T8" fmla="*/ 66 w 131"/>
                  <a:gd name="T9" fmla="*/ 0 h 70"/>
                </a:gdLst>
                <a:ahLst/>
                <a:cxnLst>
                  <a:cxn ang="0">
                    <a:pos x="T0" y="T1"/>
                  </a:cxn>
                  <a:cxn ang="0">
                    <a:pos x="T2" y="T3"/>
                  </a:cxn>
                  <a:cxn ang="0">
                    <a:pos x="T4" y="T5"/>
                  </a:cxn>
                  <a:cxn ang="0">
                    <a:pos x="T6" y="T7"/>
                  </a:cxn>
                  <a:cxn ang="0">
                    <a:pos x="T8" y="T9"/>
                  </a:cxn>
                </a:cxnLst>
                <a:rect l="0" t="0" r="r" b="b"/>
                <a:pathLst>
                  <a:path w="131" h="70">
                    <a:moveTo>
                      <a:pt x="66" y="0"/>
                    </a:moveTo>
                    <a:lnTo>
                      <a:pt x="0" y="35"/>
                    </a:lnTo>
                    <a:lnTo>
                      <a:pt x="66" y="70"/>
                    </a:lnTo>
                    <a:lnTo>
                      <a:pt x="131" y="35"/>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24" name="Freeform 564">
                <a:extLst>
                  <a:ext uri="{FF2B5EF4-FFF2-40B4-BE49-F238E27FC236}">
                    <a16:creationId xmlns:a16="http://schemas.microsoft.com/office/drawing/2014/main" id="{2B7D82F2-43CC-6B8F-2CCA-030AE1D57DD7}"/>
                  </a:ext>
                </a:extLst>
              </p:cNvPr>
              <p:cNvSpPr>
                <a:spLocks/>
              </p:cNvSpPr>
              <p:nvPr/>
            </p:nvSpPr>
            <p:spPr bwMode="auto">
              <a:xfrm>
                <a:off x="10969" y="2230"/>
                <a:ext cx="131" cy="75"/>
              </a:xfrm>
              <a:custGeom>
                <a:avLst/>
                <a:gdLst>
                  <a:gd name="T0" fmla="*/ 65 w 131"/>
                  <a:gd name="T1" fmla="*/ 75 h 75"/>
                  <a:gd name="T2" fmla="*/ 131 w 131"/>
                  <a:gd name="T3" fmla="*/ 35 h 75"/>
                  <a:gd name="T4" fmla="*/ 65 w 131"/>
                  <a:gd name="T5" fmla="*/ 0 h 75"/>
                  <a:gd name="T6" fmla="*/ 0 w 131"/>
                  <a:gd name="T7" fmla="*/ 35 h 75"/>
                  <a:gd name="T8" fmla="*/ 65 w 131"/>
                  <a:gd name="T9" fmla="*/ 75 h 75"/>
                </a:gdLst>
                <a:ahLst/>
                <a:cxnLst>
                  <a:cxn ang="0">
                    <a:pos x="T0" y="T1"/>
                  </a:cxn>
                  <a:cxn ang="0">
                    <a:pos x="T2" y="T3"/>
                  </a:cxn>
                  <a:cxn ang="0">
                    <a:pos x="T4" y="T5"/>
                  </a:cxn>
                  <a:cxn ang="0">
                    <a:pos x="T6" y="T7"/>
                  </a:cxn>
                  <a:cxn ang="0">
                    <a:pos x="T8" y="T9"/>
                  </a:cxn>
                </a:cxnLst>
                <a:rect l="0" t="0" r="r" b="b"/>
                <a:pathLst>
                  <a:path w="131" h="75">
                    <a:moveTo>
                      <a:pt x="65" y="75"/>
                    </a:moveTo>
                    <a:lnTo>
                      <a:pt x="131" y="35"/>
                    </a:lnTo>
                    <a:lnTo>
                      <a:pt x="65" y="0"/>
                    </a:lnTo>
                    <a:lnTo>
                      <a:pt x="0" y="35"/>
                    </a:lnTo>
                    <a:lnTo>
                      <a:pt x="65"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25" name="Freeform 565">
                <a:extLst>
                  <a:ext uri="{FF2B5EF4-FFF2-40B4-BE49-F238E27FC236}">
                    <a16:creationId xmlns:a16="http://schemas.microsoft.com/office/drawing/2014/main" id="{AE478A71-05C0-E9F7-9836-257C838401CB}"/>
                  </a:ext>
                </a:extLst>
              </p:cNvPr>
              <p:cNvSpPr>
                <a:spLocks/>
              </p:cNvSpPr>
              <p:nvPr/>
            </p:nvSpPr>
            <p:spPr bwMode="auto">
              <a:xfrm>
                <a:off x="10133" y="2798"/>
                <a:ext cx="131" cy="75"/>
              </a:xfrm>
              <a:custGeom>
                <a:avLst/>
                <a:gdLst>
                  <a:gd name="T0" fmla="*/ 65 w 131"/>
                  <a:gd name="T1" fmla="*/ 0 h 75"/>
                  <a:gd name="T2" fmla="*/ 0 w 131"/>
                  <a:gd name="T3" fmla="*/ 35 h 75"/>
                  <a:gd name="T4" fmla="*/ 65 w 131"/>
                  <a:gd name="T5" fmla="*/ 75 h 75"/>
                  <a:gd name="T6" fmla="*/ 131 w 131"/>
                  <a:gd name="T7" fmla="*/ 35 h 75"/>
                  <a:gd name="T8" fmla="*/ 65 w 131"/>
                  <a:gd name="T9" fmla="*/ 0 h 75"/>
                </a:gdLst>
                <a:ahLst/>
                <a:cxnLst>
                  <a:cxn ang="0">
                    <a:pos x="T0" y="T1"/>
                  </a:cxn>
                  <a:cxn ang="0">
                    <a:pos x="T2" y="T3"/>
                  </a:cxn>
                  <a:cxn ang="0">
                    <a:pos x="T4" y="T5"/>
                  </a:cxn>
                  <a:cxn ang="0">
                    <a:pos x="T6" y="T7"/>
                  </a:cxn>
                  <a:cxn ang="0">
                    <a:pos x="T8" y="T9"/>
                  </a:cxn>
                </a:cxnLst>
                <a:rect l="0" t="0" r="r" b="b"/>
                <a:pathLst>
                  <a:path w="131" h="75">
                    <a:moveTo>
                      <a:pt x="65" y="0"/>
                    </a:moveTo>
                    <a:lnTo>
                      <a:pt x="0" y="35"/>
                    </a:lnTo>
                    <a:lnTo>
                      <a:pt x="65" y="75"/>
                    </a:lnTo>
                    <a:lnTo>
                      <a:pt x="131" y="35"/>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26" name="Freeform 566">
                <a:extLst>
                  <a:ext uri="{FF2B5EF4-FFF2-40B4-BE49-F238E27FC236}">
                    <a16:creationId xmlns:a16="http://schemas.microsoft.com/office/drawing/2014/main" id="{AB103961-4AF9-D709-D44E-FA8B441C1FE4}"/>
                  </a:ext>
                </a:extLst>
              </p:cNvPr>
              <p:cNvSpPr>
                <a:spLocks/>
              </p:cNvSpPr>
              <p:nvPr/>
            </p:nvSpPr>
            <p:spPr bwMode="auto">
              <a:xfrm>
                <a:off x="10209" y="2753"/>
                <a:ext cx="130" cy="75"/>
              </a:xfrm>
              <a:custGeom>
                <a:avLst/>
                <a:gdLst>
                  <a:gd name="T0" fmla="*/ 65 w 130"/>
                  <a:gd name="T1" fmla="*/ 0 h 75"/>
                  <a:gd name="T2" fmla="*/ 0 w 130"/>
                  <a:gd name="T3" fmla="*/ 40 h 75"/>
                  <a:gd name="T4" fmla="*/ 65 w 130"/>
                  <a:gd name="T5" fmla="*/ 75 h 75"/>
                  <a:gd name="T6" fmla="*/ 130 w 130"/>
                  <a:gd name="T7" fmla="*/ 35 h 75"/>
                  <a:gd name="T8" fmla="*/ 65 w 130"/>
                  <a:gd name="T9" fmla="*/ 0 h 75"/>
                </a:gdLst>
                <a:ahLst/>
                <a:cxnLst>
                  <a:cxn ang="0">
                    <a:pos x="T0" y="T1"/>
                  </a:cxn>
                  <a:cxn ang="0">
                    <a:pos x="T2" y="T3"/>
                  </a:cxn>
                  <a:cxn ang="0">
                    <a:pos x="T4" y="T5"/>
                  </a:cxn>
                  <a:cxn ang="0">
                    <a:pos x="T6" y="T7"/>
                  </a:cxn>
                  <a:cxn ang="0">
                    <a:pos x="T8" y="T9"/>
                  </a:cxn>
                </a:cxnLst>
                <a:rect l="0" t="0" r="r" b="b"/>
                <a:pathLst>
                  <a:path w="130" h="75">
                    <a:moveTo>
                      <a:pt x="65" y="0"/>
                    </a:moveTo>
                    <a:lnTo>
                      <a:pt x="0" y="40"/>
                    </a:lnTo>
                    <a:lnTo>
                      <a:pt x="65" y="75"/>
                    </a:lnTo>
                    <a:lnTo>
                      <a:pt x="130" y="35"/>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27" name="Freeform 567">
                <a:extLst>
                  <a:ext uri="{FF2B5EF4-FFF2-40B4-BE49-F238E27FC236}">
                    <a16:creationId xmlns:a16="http://schemas.microsoft.com/office/drawing/2014/main" id="{E0D1CE64-9F1D-1B7F-30E7-57F1A75F8CA6}"/>
                  </a:ext>
                </a:extLst>
              </p:cNvPr>
              <p:cNvSpPr>
                <a:spLocks/>
              </p:cNvSpPr>
              <p:nvPr/>
            </p:nvSpPr>
            <p:spPr bwMode="auto">
              <a:xfrm>
                <a:off x="10284" y="2707"/>
                <a:ext cx="131" cy="76"/>
              </a:xfrm>
              <a:custGeom>
                <a:avLst/>
                <a:gdLst>
                  <a:gd name="T0" fmla="*/ 66 w 131"/>
                  <a:gd name="T1" fmla="*/ 76 h 76"/>
                  <a:gd name="T2" fmla="*/ 131 w 131"/>
                  <a:gd name="T3" fmla="*/ 41 h 76"/>
                  <a:gd name="T4" fmla="*/ 66 w 131"/>
                  <a:gd name="T5" fmla="*/ 0 h 76"/>
                  <a:gd name="T6" fmla="*/ 0 w 131"/>
                  <a:gd name="T7" fmla="*/ 41 h 76"/>
                  <a:gd name="T8" fmla="*/ 66 w 131"/>
                  <a:gd name="T9" fmla="*/ 76 h 76"/>
                </a:gdLst>
                <a:ahLst/>
                <a:cxnLst>
                  <a:cxn ang="0">
                    <a:pos x="T0" y="T1"/>
                  </a:cxn>
                  <a:cxn ang="0">
                    <a:pos x="T2" y="T3"/>
                  </a:cxn>
                  <a:cxn ang="0">
                    <a:pos x="T4" y="T5"/>
                  </a:cxn>
                  <a:cxn ang="0">
                    <a:pos x="T6" y="T7"/>
                  </a:cxn>
                  <a:cxn ang="0">
                    <a:pos x="T8" y="T9"/>
                  </a:cxn>
                </a:cxnLst>
                <a:rect l="0" t="0" r="r" b="b"/>
                <a:pathLst>
                  <a:path w="131" h="76">
                    <a:moveTo>
                      <a:pt x="66" y="76"/>
                    </a:moveTo>
                    <a:lnTo>
                      <a:pt x="131" y="41"/>
                    </a:lnTo>
                    <a:lnTo>
                      <a:pt x="66" y="0"/>
                    </a:lnTo>
                    <a:lnTo>
                      <a:pt x="0" y="41"/>
                    </a:lnTo>
                    <a:lnTo>
                      <a:pt x="66" y="7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28" name="Freeform 568">
                <a:extLst>
                  <a:ext uri="{FF2B5EF4-FFF2-40B4-BE49-F238E27FC236}">
                    <a16:creationId xmlns:a16="http://schemas.microsoft.com/office/drawing/2014/main" id="{FE8BAE83-C5A9-FD6B-7632-9D747247A84E}"/>
                  </a:ext>
                </a:extLst>
              </p:cNvPr>
              <p:cNvSpPr>
                <a:spLocks/>
              </p:cNvSpPr>
              <p:nvPr/>
            </p:nvSpPr>
            <p:spPr bwMode="auto">
              <a:xfrm>
                <a:off x="10360" y="2667"/>
                <a:ext cx="131" cy="71"/>
              </a:xfrm>
              <a:custGeom>
                <a:avLst/>
                <a:gdLst>
                  <a:gd name="T0" fmla="*/ 65 w 131"/>
                  <a:gd name="T1" fmla="*/ 0 h 71"/>
                  <a:gd name="T2" fmla="*/ 0 w 131"/>
                  <a:gd name="T3" fmla="*/ 35 h 71"/>
                  <a:gd name="T4" fmla="*/ 65 w 131"/>
                  <a:gd name="T5" fmla="*/ 71 h 71"/>
                  <a:gd name="T6" fmla="*/ 131 w 131"/>
                  <a:gd name="T7" fmla="*/ 35 h 71"/>
                  <a:gd name="T8" fmla="*/ 65 w 131"/>
                  <a:gd name="T9" fmla="*/ 0 h 71"/>
                </a:gdLst>
                <a:ahLst/>
                <a:cxnLst>
                  <a:cxn ang="0">
                    <a:pos x="T0" y="T1"/>
                  </a:cxn>
                  <a:cxn ang="0">
                    <a:pos x="T2" y="T3"/>
                  </a:cxn>
                  <a:cxn ang="0">
                    <a:pos x="T4" y="T5"/>
                  </a:cxn>
                  <a:cxn ang="0">
                    <a:pos x="T6" y="T7"/>
                  </a:cxn>
                  <a:cxn ang="0">
                    <a:pos x="T8" y="T9"/>
                  </a:cxn>
                </a:cxnLst>
                <a:rect l="0" t="0" r="r" b="b"/>
                <a:pathLst>
                  <a:path w="131" h="71">
                    <a:moveTo>
                      <a:pt x="65" y="0"/>
                    </a:moveTo>
                    <a:lnTo>
                      <a:pt x="0" y="35"/>
                    </a:lnTo>
                    <a:lnTo>
                      <a:pt x="65" y="71"/>
                    </a:lnTo>
                    <a:lnTo>
                      <a:pt x="131" y="35"/>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29" name="Freeform 569">
                <a:extLst>
                  <a:ext uri="{FF2B5EF4-FFF2-40B4-BE49-F238E27FC236}">
                    <a16:creationId xmlns:a16="http://schemas.microsoft.com/office/drawing/2014/main" id="{188847A2-9261-4B7B-08A6-364ADC1EB573}"/>
                  </a:ext>
                </a:extLst>
              </p:cNvPr>
              <p:cNvSpPr>
                <a:spLocks/>
              </p:cNvSpPr>
              <p:nvPr/>
            </p:nvSpPr>
            <p:spPr bwMode="auto">
              <a:xfrm>
                <a:off x="10435" y="2622"/>
                <a:ext cx="131" cy="75"/>
              </a:xfrm>
              <a:custGeom>
                <a:avLst/>
                <a:gdLst>
                  <a:gd name="T0" fmla="*/ 66 w 131"/>
                  <a:gd name="T1" fmla="*/ 0 h 75"/>
                  <a:gd name="T2" fmla="*/ 0 w 131"/>
                  <a:gd name="T3" fmla="*/ 35 h 75"/>
                  <a:gd name="T4" fmla="*/ 66 w 131"/>
                  <a:gd name="T5" fmla="*/ 75 h 75"/>
                  <a:gd name="T6" fmla="*/ 131 w 131"/>
                  <a:gd name="T7" fmla="*/ 35 h 75"/>
                  <a:gd name="T8" fmla="*/ 66 w 131"/>
                  <a:gd name="T9" fmla="*/ 0 h 75"/>
                </a:gdLst>
                <a:ahLst/>
                <a:cxnLst>
                  <a:cxn ang="0">
                    <a:pos x="T0" y="T1"/>
                  </a:cxn>
                  <a:cxn ang="0">
                    <a:pos x="T2" y="T3"/>
                  </a:cxn>
                  <a:cxn ang="0">
                    <a:pos x="T4" y="T5"/>
                  </a:cxn>
                  <a:cxn ang="0">
                    <a:pos x="T6" y="T7"/>
                  </a:cxn>
                  <a:cxn ang="0">
                    <a:pos x="T8" y="T9"/>
                  </a:cxn>
                </a:cxnLst>
                <a:rect l="0" t="0" r="r" b="b"/>
                <a:pathLst>
                  <a:path w="131" h="75">
                    <a:moveTo>
                      <a:pt x="66" y="0"/>
                    </a:moveTo>
                    <a:lnTo>
                      <a:pt x="0" y="35"/>
                    </a:lnTo>
                    <a:lnTo>
                      <a:pt x="66" y="75"/>
                    </a:lnTo>
                    <a:lnTo>
                      <a:pt x="131" y="35"/>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30" name="Freeform 570">
                <a:extLst>
                  <a:ext uri="{FF2B5EF4-FFF2-40B4-BE49-F238E27FC236}">
                    <a16:creationId xmlns:a16="http://schemas.microsoft.com/office/drawing/2014/main" id="{DD426A92-40CB-6D94-B4CA-E8181A0D851A}"/>
                  </a:ext>
                </a:extLst>
              </p:cNvPr>
              <p:cNvSpPr>
                <a:spLocks/>
              </p:cNvSpPr>
              <p:nvPr/>
            </p:nvSpPr>
            <p:spPr bwMode="auto">
              <a:xfrm>
                <a:off x="10511" y="2577"/>
                <a:ext cx="131" cy="75"/>
              </a:xfrm>
              <a:custGeom>
                <a:avLst/>
                <a:gdLst>
                  <a:gd name="T0" fmla="*/ 70 w 131"/>
                  <a:gd name="T1" fmla="*/ 0 h 75"/>
                  <a:gd name="T2" fmla="*/ 0 w 131"/>
                  <a:gd name="T3" fmla="*/ 40 h 75"/>
                  <a:gd name="T4" fmla="*/ 65 w 131"/>
                  <a:gd name="T5" fmla="*/ 75 h 75"/>
                  <a:gd name="T6" fmla="*/ 131 w 131"/>
                  <a:gd name="T7" fmla="*/ 35 h 75"/>
                  <a:gd name="T8" fmla="*/ 70 w 131"/>
                  <a:gd name="T9" fmla="*/ 0 h 75"/>
                </a:gdLst>
                <a:ahLst/>
                <a:cxnLst>
                  <a:cxn ang="0">
                    <a:pos x="T0" y="T1"/>
                  </a:cxn>
                  <a:cxn ang="0">
                    <a:pos x="T2" y="T3"/>
                  </a:cxn>
                  <a:cxn ang="0">
                    <a:pos x="T4" y="T5"/>
                  </a:cxn>
                  <a:cxn ang="0">
                    <a:pos x="T6" y="T7"/>
                  </a:cxn>
                  <a:cxn ang="0">
                    <a:pos x="T8" y="T9"/>
                  </a:cxn>
                </a:cxnLst>
                <a:rect l="0" t="0" r="r" b="b"/>
                <a:pathLst>
                  <a:path w="131" h="75">
                    <a:moveTo>
                      <a:pt x="70" y="0"/>
                    </a:moveTo>
                    <a:lnTo>
                      <a:pt x="0" y="40"/>
                    </a:lnTo>
                    <a:lnTo>
                      <a:pt x="65" y="75"/>
                    </a:lnTo>
                    <a:lnTo>
                      <a:pt x="131" y="35"/>
                    </a:lnTo>
                    <a:lnTo>
                      <a:pt x="7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31" name="Freeform 571">
                <a:extLst>
                  <a:ext uri="{FF2B5EF4-FFF2-40B4-BE49-F238E27FC236}">
                    <a16:creationId xmlns:a16="http://schemas.microsoft.com/office/drawing/2014/main" id="{A637AD62-9397-F673-8C29-CBFCE9996CF3}"/>
                  </a:ext>
                </a:extLst>
              </p:cNvPr>
              <p:cNvSpPr>
                <a:spLocks/>
              </p:cNvSpPr>
              <p:nvPr/>
            </p:nvSpPr>
            <p:spPr bwMode="auto">
              <a:xfrm>
                <a:off x="10586" y="2531"/>
                <a:ext cx="131" cy="76"/>
              </a:xfrm>
              <a:custGeom>
                <a:avLst/>
                <a:gdLst>
                  <a:gd name="T0" fmla="*/ 71 w 131"/>
                  <a:gd name="T1" fmla="*/ 0 h 76"/>
                  <a:gd name="T2" fmla="*/ 0 w 131"/>
                  <a:gd name="T3" fmla="*/ 41 h 76"/>
                  <a:gd name="T4" fmla="*/ 66 w 131"/>
                  <a:gd name="T5" fmla="*/ 76 h 76"/>
                  <a:gd name="T6" fmla="*/ 131 w 131"/>
                  <a:gd name="T7" fmla="*/ 41 h 76"/>
                  <a:gd name="T8" fmla="*/ 71 w 131"/>
                  <a:gd name="T9" fmla="*/ 0 h 76"/>
                </a:gdLst>
                <a:ahLst/>
                <a:cxnLst>
                  <a:cxn ang="0">
                    <a:pos x="T0" y="T1"/>
                  </a:cxn>
                  <a:cxn ang="0">
                    <a:pos x="T2" y="T3"/>
                  </a:cxn>
                  <a:cxn ang="0">
                    <a:pos x="T4" y="T5"/>
                  </a:cxn>
                  <a:cxn ang="0">
                    <a:pos x="T6" y="T7"/>
                  </a:cxn>
                  <a:cxn ang="0">
                    <a:pos x="T8" y="T9"/>
                  </a:cxn>
                </a:cxnLst>
                <a:rect l="0" t="0" r="r" b="b"/>
                <a:pathLst>
                  <a:path w="131" h="76">
                    <a:moveTo>
                      <a:pt x="71" y="0"/>
                    </a:moveTo>
                    <a:lnTo>
                      <a:pt x="0" y="41"/>
                    </a:lnTo>
                    <a:lnTo>
                      <a:pt x="66" y="76"/>
                    </a:lnTo>
                    <a:lnTo>
                      <a:pt x="131" y="41"/>
                    </a:lnTo>
                    <a:lnTo>
                      <a:pt x="71"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32" name="Freeform 572">
                <a:extLst>
                  <a:ext uri="{FF2B5EF4-FFF2-40B4-BE49-F238E27FC236}">
                    <a16:creationId xmlns:a16="http://schemas.microsoft.com/office/drawing/2014/main" id="{0DF92B60-D966-28D0-49C2-144E632B0CBE}"/>
                  </a:ext>
                </a:extLst>
              </p:cNvPr>
              <p:cNvSpPr>
                <a:spLocks/>
              </p:cNvSpPr>
              <p:nvPr/>
            </p:nvSpPr>
            <p:spPr bwMode="auto">
              <a:xfrm>
                <a:off x="10662" y="2491"/>
                <a:ext cx="131" cy="76"/>
              </a:xfrm>
              <a:custGeom>
                <a:avLst/>
                <a:gdLst>
                  <a:gd name="T0" fmla="*/ 70 w 131"/>
                  <a:gd name="T1" fmla="*/ 0 h 76"/>
                  <a:gd name="T2" fmla="*/ 0 w 131"/>
                  <a:gd name="T3" fmla="*/ 35 h 76"/>
                  <a:gd name="T4" fmla="*/ 65 w 131"/>
                  <a:gd name="T5" fmla="*/ 76 h 76"/>
                  <a:gd name="T6" fmla="*/ 131 w 131"/>
                  <a:gd name="T7" fmla="*/ 35 h 76"/>
                  <a:gd name="T8" fmla="*/ 70 w 131"/>
                  <a:gd name="T9" fmla="*/ 0 h 76"/>
                </a:gdLst>
                <a:ahLst/>
                <a:cxnLst>
                  <a:cxn ang="0">
                    <a:pos x="T0" y="T1"/>
                  </a:cxn>
                  <a:cxn ang="0">
                    <a:pos x="T2" y="T3"/>
                  </a:cxn>
                  <a:cxn ang="0">
                    <a:pos x="T4" y="T5"/>
                  </a:cxn>
                  <a:cxn ang="0">
                    <a:pos x="T6" y="T7"/>
                  </a:cxn>
                  <a:cxn ang="0">
                    <a:pos x="T8" y="T9"/>
                  </a:cxn>
                </a:cxnLst>
                <a:rect l="0" t="0" r="r" b="b"/>
                <a:pathLst>
                  <a:path w="131" h="76">
                    <a:moveTo>
                      <a:pt x="70" y="0"/>
                    </a:moveTo>
                    <a:lnTo>
                      <a:pt x="0" y="35"/>
                    </a:lnTo>
                    <a:lnTo>
                      <a:pt x="65" y="76"/>
                    </a:lnTo>
                    <a:lnTo>
                      <a:pt x="131" y="35"/>
                    </a:lnTo>
                    <a:lnTo>
                      <a:pt x="7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33" name="Freeform 573">
                <a:extLst>
                  <a:ext uri="{FF2B5EF4-FFF2-40B4-BE49-F238E27FC236}">
                    <a16:creationId xmlns:a16="http://schemas.microsoft.com/office/drawing/2014/main" id="{67DF66B8-70BD-7026-1F50-F65169C061EE}"/>
                  </a:ext>
                </a:extLst>
              </p:cNvPr>
              <p:cNvSpPr>
                <a:spLocks/>
              </p:cNvSpPr>
              <p:nvPr/>
            </p:nvSpPr>
            <p:spPr bwMode="auto">
              <a:xfrm>
                <a:off x="10742" y="2446"/>
                <a:ext cx="126" cy="75"/>
              </a:xfrm>
              <a:custGeom>
                <a:avLst/>
                <a:gdLst>
                  <a:gd name="T0" fmla="*/ 61 w 126"/>
                  <a:gd name="T1" fmla="*/ 75 h 75"/>
                  <a:gd name="T2" fmla="*/ 126 w 126"/>
                  <a:gd name="T3" fmla="*/ 35 h 75"/>
                  <a:gd name="T4" fmla="*/ 66 w 126"/>
                  <a:gd name="T5" fmla="*/ 0 h 75"/>
                  <a:gd name="T6" fmla="*/ 0 w 126"/>
                  <a:gd name="T7" fmla="*/ 40 h 75"/>
                  <a:gd name="T8" fmla="*/ 61 w 126"/>
                  <a:gd name="T9" fmla="*/ 75 h 75"/>
                </a:gdLst>
                <a:ahLst/>
                <a:cxnLst>
                  <a:cxn ang="0">
                    <a:pos x="T0" y="T1"/>
                  </a:cxn>
                  <a:cxn ang="0">
                    <a:pos x="T2" y="T3"/>
                  </a:cxn>
                  <a:cxn ang="0">
                    <a:pos x="T4" y="T5"/>
                  </a:cxn>
                  <a:cxn ang="0">
                    <a:pos x="T6" y="T7"/>
                  </a:cxn>
                  <a:cxn ang="0">
                    <a:pos x="T8" y="T9"/>
                  </a:cxn>
                </a:cxnLst>
                <a:rect l="0" t="0" r="r" b="b"/>
                <a:pathLst>
                  <a:path w="126" h="75">
                    <a:moveTo>
                      <a:pt x="61" y="75"/>
                    </a:moveTo>
                    <a:lnTo>
                      <a:pt x="126" y="35"/>
                    </a:lnTo>
                    <a:lnTo>
                      <a:pt x="66" y="0"/>
                    </a:lnTo>
                    <a:lnTo>
                      <a:pt x="0" y="40"/>
                    </a:lnTo>
                    <a:lnTo>
                      <a:pt x="61"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34" name="Freeform 574">
                <a:extLst>
                  <a:ext uri="{FF2B5EF4-FFF2-40B4-BE49-F238E27FC236}">
                    <a16:creationId xmlns:a16="http://schemas.microsoft.com/office/drawing/2014/main" id="{53788B99-FC36-6C1A-A81B-98C8EED0C0F2}"/>
                  </a:ext>
                </a:extLst>
              </p:cNvPr>
              <p:cNvSpPr>
                <a:spLocks/>
              </p:cNvSpPr>
              <p:nvPr/>
            </p:nvSpPr>
            <p:spPr bwMode="auto">
              <a:xfrm>
                <a:off x="10818" y="2401"/>
                <a:ext cx="126" cy="75"/>
              </a:xfrm>
              <a:custGeom>
                <a:avLst/>
                <a:gdLst>
                  <a:gd name="T0" fmla="*/ 60 w 126"/>
                  <a:gd name="T1" fmla="*/ 75 h 75"/>
                  <a:gd name="T2" fmla="*/ 126 w 126"/>
                  <a:gd name="T3" fmla="*/ 40 h 75"/>
                  <a:gd name="T4" fmla="*/ 65 w 126"/>
                  <a:gd name="T5" fmla="*/ 0 h 75"/>
                  <a:gd name="T6" fmla="*/ 0 w 126"/>
                  <a:gd name="T7" fmla="*/ 40 h 75"/>
                  <a:gd name="T8" fmla="*/ 60 w 126"/>
                  <a:gd name="T9" fmla="*/ 75 h 75"/>
                </a:gdLst>
                <a:ahLst/>
                <a:cxnLst>
                  <a:cxn ang="0">
                    <a:pos x="T0" y="T1"/>
                  </a:cxn>
                  <a:cxn ang="0">
                    <a:pos x="T2" y="T3"/>
                  </a:cxn>
                  <a:cxn ang="0">
                    <a:pos x="T4" y="T5"/>
                  </a:cxn>
                  <a:cxn ang="0">
                    <a:pos x="T6" y="T7"/>
                  </a:cxn>
                  <a:cxn ang="0">
                    <a:pos x="T8" y="T9"/>
                  </a:cxn>
                </a:cxnLst>
                <a:rect l="0" t="0" r="r" b="b"/>
                <a:pathLst>
                  <a:path w="126" h="75">
                    <a:moveTo>
                      <a:pt x="60" y="75"/>
                    </a:moveTo>
                    <a:lnTo>
                      <a:pt x="126" y="40"/>
                    </a:lnTo>
                    <a:lnTo>
                      <a:pt x="65" y="0"/>
                    </a:lnTo>
                    <a:lnTo>
                      <a:pt x="0" y="40"/>
                    </a:lnTo>
                    <a:lnTo>
                      <a:pt x="60"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35" name="Freeform 575">
                <a:extLst>
                  <a:ext uri="{FF2B5EF4-FFF2-40B4-BE49-F238E27FC236}">
                    <a16:creationId xmlns:a16="http://schemas.microsoft.com/office/drawing/2014/main" id="{7429AAF3-E53F-C4BC-7A41-E54BD0719CDA}"/>
                  </a:ext>
                </a:extLst>
              </p:cNvPr>
              <p:cNvSpPr>
                <a:spLocks/>
              </p:cNvSpPr>
              <p:nvPr/>
            </p:nvSpPr>
            <p:spPr bwMode="auto">
              <a:xfrm>
                <a:off x="10893" y="2360"/>
                <a:ext cx="131" cy="76"/>
              </a:xfrm>
              <a:custGeom>
                <a:avLst/>
                <a:gdLst>
                  <a:gd name="T0" fmla="*/ 61 w 131"/>
                  <a:gd name="T1" fmla="*/ 76 h 76"/>
                  <a:gd name="T2" fmla="*/ 131 w 131"/>
                  <a:gd name="T3" fmla="*/ 36 h 76"/>
                  <a:gd name="T4" fmla="*/ 66 w 131"/>
                  <a:gd name="T5" fmla="*/ 0 h 76"/>
                  <a:gd name="T6" fmla="*/ 0 w 131"/>
                  <a:gd name="T7" fmla="*/ 36 h 76"/>
                  <a:gd name="T8" fmla="*/ 61 w 131"/>
                  <a:gd name="T9" fmla="*/ 76 h 76"/>
                </a:gdLst>
                <a:ahLst/>
                <a:cxnLst>
                  <a:cxn ang="0">
                    <a:pos x="T0" y="T1"/>
                  </a:cxn>
                  <a:cxn ang="0">
                    <a:pos x="T2" y="T3"/>
                  </a:cxn>
                  <a:cxn ang="0">
                    <a:pos x="T4" y="T5"/>
                  </a:cxn>
                  <a:cxn ang="0">
                    <a:pos x="T6" y="T7"/>
                  </a:cxn>
                  <a:cxn ang="0">
                    <a:pos x="T8" y="T9"/>
                  </a:cxn>
                </a:cxnLst>
                <a:rect l="0" t="0" r="r" b="b"/>
                <a:pathLst>
                  <a:path w="131" h="76">
                    <a:moveTo>
                      <a:pt x="61" y="76"/>
                    </a:moveTo>
                    <a:lnTo>
                      <a:pt x="131" y="36"/>
                    </a:lnTo>
                    <a:lnTo>
                      <a:pt x="66" y="0"/>
                    </a:lnTo>
                    <a:lnTo>
                      <a:pt x="0" y="36"/>
                    </a:lnTo>
                    <a:lnTo>
                      <a:pt x="61" y="7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36" name="Freeform 576">
                <a:extLst>
                  <a:ext uri="{FF2B5EF4-FFF2-40B4-BE49-F238E27FC236}">
                    <a16:creationId xmlns:a16="http://schemas.microsoft.com/office/drawing/2014/main" id="{A5C4FAC3-721B-2DF4-FA35-BA9168803B8D}"/>
                  </a:ext>
                </a:extLst>
              </p:cNvPr>
              <p:cNvSpPr>
                <a:spLocks/>
              </p:cNvSpPr>
              <p:nvPr/>
            </p:nvSpPr>
            <p:spPr bwMode="auto">
              <a:xfrm>
                <a:off x="10969" y="2315"/>
                <a:ext cx="131" cy="76"/>
              </a:xfrm>
              <a:custGeom>
                <a:avLst/>
                <a:gdLst>
                  <a:gd name="T0" fmla="*/ 65 w 131"/>
                  <a:gd name="T1" fmla="*/ 0 h 76"/>
                  <a:gd name="T2" fmla="*/ 0 w 131"/>
                  <a:gd name="T3" fmla="*/ 40 h 76"/>
                  <a:gd name="T4" fmla="*/ 60 w 131"/>
                  <a:gd name="T5" fmla="*/ 76 h 76"/>
                  <a:gd name="T6" fmla="*/ 131 w 131"/>
                  <a:gd name="T7" fmla="*/ 35 h 76"/>
                  <a:gd name="T8" fmla="*/ 65 w 131"/>
                  <a:gd name="T9" fmla="*/ 0 h 76"/>
                </a:gdLst>
                <a:ahLst/>
                <a:cxnLst>
                  <a:cxn ang="0">
                    <a:pos x="T0" y="T1"/>
                  </a:cxn>
                  <a:cxn ang="0">
                    <a:pos x="T2" y="T3"/>
                  </a:cxn>
                  <a:cxn ang="0">
                    <a:pos x="T4" y="T5"/>
                  </a:cxn>
                  <a:cxn ang="0">
                    <a:pos x="T6" y="T7"/>
                  </a:cxn>
                  <a:cxn ang="0">
                    <a:pos x="T8" y="T9"/>
                  </a:cxn>
                </a:cxnLst>
                <a:rect l="0" t="0" r="r" b="b"/>
                <a:pathLst>
                  <a:path w="131" h="76">
                    <a:moveTo>
                      <a:pt x="65" y="0"/>
                    </a:moveTo>
                    <a:lnTo>
                      <a:pt x="0" y="40"/>
                    </a:lnTo>
                    <a:lnTo>
                      <a:pt x="60" y="76"/>
                    </a:lnTo>
                    <a:lnTo>
                      <a:pt x="131" y="35"/>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37" name="Freeform 577">
                <a:extLst>
                  <a:ext uri="{FF2B5EF4-FFF2-40B4-BE49-F238E27FC236}">
                    <a16:creationId xmlns:a16="http://schemas.microsoft.com/office/drawing/2014/main" id="{8187B1BA-8756-8B5C-2416-97E63D6D39B3}"/>
                  </a:ext>
                </a:extLst>
              </p:cNvPr>
              <p:cNvSpPr>
                <a:spLocks/>
              </p:cNvSpPr>
              <p:nvPr/>
            </p:nvSpPr>
            <p:spPr bwMode="auto">
              <a:xfrm>
                <a:off x="11039" y="2270"/>
                <a:ext cx="207" cy="161"/>
              </a:xfrm>
              <a:custGeom>
                <a:avLst/>
                <a:gdLst>
                  <a:gd name="T0" fmla="*/ 15 w 41"/>
                  <a:gd name="T1" fmla="*/ 16 h 32"/>
                  <a:gd name="T2" fmla="*/ 0 w 41"/>
                  <a:gd name="T3" fmla="*/ 25 h 32"/>
                  <a:gd name="T4" fmla="*/ 13 w 41"/>
                  <a:gd name="T5" fmla="*/ 32 h 32"/>
                  <a:gd name="T6" fmla="*/ 41 w 41"/>
                  <a:gd name="T7" fmla="*/ 16 h 32"/>
                  <a:gd name="T8" fmla="*/ 14 w 41"/>
                  <a:gd name="T9" fmla="*/ 0 h 32"/>
                  <a:gd name="T10" fmla="*/ 1 w 41"/>
                  <a:gd name="T11" fmla="*/ 8 h 32"/>
                  <a:gd name="T12" fmla="*/ 15 w 41"/>
                  <a:gd name="T13" fmla="*/ 16 h 32"/>
                </a:gdLst>
                <a:ahLst/>
                <a:cxnLst>
                  <a:cxn ang="0">
                    <a:pos x="T0" y="T1"/>
                  </a:cxn>
                  <a:cxn ang="0">
                    <a:pos x="T2" y="T3"/>
                  </a:cxn>
                  <a:cxn ang="0">
                    <a:pos x="T4" y="T5"/>
                  </a:cxn>
                  <a:cxn ang="0">
                    <a:pos x="T6" y="T7"/>
                  </a:cxn>
                  <a:cxn ang="0">
                    <a:pos x="T8" y="T9"/>
                  </a:cxn>
                  <a:cxn ang="0">
                    <a:pos x="T10" y="T11"/>
                  </a:cxn>
                  <a:cxn ang="0">
                    <a:pos x="T12" y="T13"/>
                  </a:cxn>
                </a:cxnLst>
                <a:rect l="0" t="0" r="r" b="b"/>
                <a:pathLst>
                  <a:path w="41" h="32">
                    <a:moveTo>
                      <a:pt x="15" y="16"/>
                    </a:moveTo>
                    <a:cubicBezTo>
                      <a:pt x="0" y="25"/>
                      <a:pt x="0" y="25"/>
                      <a:pt x="0" y="25"/>
                    </a:cubicBezTo>
                    <a:cubicBezTo>
                      <a:pt x="13" y="32"/>
                      <a:pt x="13" y="32"/>
                      <a:pt x="13" y="32"/>
                    </a:cubicBezTo>
                    <a:cubicBezTo>
                      <a:pt x="27" y="24"/>
                      <a:pt x="41" y="16"/>
                      <a:pt x="41" y="16"/>
                    </a:cubicBezTo>
                    <a:cubicBezTo>
                      <a:pt x="41" y="16"/>
                      <a:pt x="40" y="15"/>
                      <a:pt x="14" y="0"/>
                    </a:cubicBezTo>
                    <a:cubicBezTo>
                      <a:pt x="1" y="8"/>
                      <a:pt x="1" y="8"/>
                      <a:pt x="1" y="8"/>
                    </a:cubicBezTo>
                    <a:lnTo>
                      <a:pt x="15" y="1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38" name="Freeform 578">
                <a:extLst>
                  <a:ext uri="{FF2B5EF4-FFF2-40B4-BE49-F238E27FC236}">
                    <a16:creationId xmlns:a16="http://schemas.microsoft.com/office/drawing/2014/main" id="{44773E43-FD4B-5C43-4B1D-F925DFAEF895}"/>
                  </a:ext>
                </a:extLst>
              </p:cNvPr>
              <p:cNvSpPr>
                <a:spLocks/>
              </p:cNvSpPr>
              <p:nvPr/>
            </p:nvSpPr>
            <p:spPr bwMode="auto">
              <a:xfrm>
                <a:off x="10209" y="2793"/>
                <a:ext cx="201" cy="121"/>
              </a:xfrm>
              <a:custGeom>
                <a:avLst/>
                <a:gdLst>
                  <a:gd name="T0" fmla="*/ 141 w 201"/>
                  <a:gd name="T1" fmla="*/ 0 h 121"/>
                  <a:gd name="T2" fmla="*/ 0 w 201"/>
                  <a:gd name="T3" fmla="*/ 85 h 121"/>
                  <a:gd name="T4" fmla="*/ 60 w 201"/>
                  <a:gd name="T5" fmla="*/ 121 h 121"/>
                  <a:gd name="T6" fmla="*/ 201 w 201"/>
                  <a:gd name="T7" fmla="*/ 40 h 121"/>
                  <a:gd name="T8" fmla="*/ 141 w 201"/>
                  <a:gd name="T9" fmla="*/ 0 h 121"/>
                </a:gdLst>
                <a:ahLst/>
                <a:cxnLst>
                  <a:cxn ang="0">
                    <a:pos x="T0" y="T1"/>
                  </a:cxn>
                  <a:cxn ang="0">
                    <a:pos x="T2" y="T3"/>
                  </a:cxn>
                  <a:cxn ang="0">
                    <a:pos x="T4" y="T5"/>
                  </a:cxn>
                  <a:cxn ang="0">
                    <a:pos x="T6" y="T7"/>
                  </a:cxn>
                  <a:cxn ang="0">
                    <a:pos x="T8" y="T9"/>
                  </a:cxn>
                </a:cxnLst>
                <a:rect l="0" t="0" r="r" b="b"/>
                <a:pathLst>
                  <a:path w="201" h="121">
                    <a:moveTo>
                      <a:pt x="141" y="0"/>
                    </a:moveTo>
                    <a:lnTo>
                      <a:pt x="0" y="85"/>
                    </a:lnTo>
                    <a:lnTo>
                      <a:pt x="60" y="121"/>
                    </a:lnTo>
                    <a:lnTo>
                      <a:pt x="201" y="40"/>
                    </a:lnTo>
                    <a:lnTo>
                      <a:pt x="141"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39" name="Freeform 579">
                <a:extLst>
                  <a:ext uri="{FF2B5EF4-FFF2-40B4-BE49-F238E27FC236}">
                    <a16:creationId xmlns:a16="http://schemas.microsoft.com/office/drawing/2014/main" id="{D012EA56-4D5D-E12B-47EE-9DAE3CDF81B9}"/>
                  </a:ext>
                </a:extLst>
              </p:cNvPr>
              <p:cNvSpPr>
                <a:spLocks/>
              </p:cNvSpPr>
              <p:nvPr/>
            </p:nvSpPr>
            <p:spPr bwMode="auto">
              <a:xfrm>
                <a:off x="10360" y="2753"/>
                <a:ext cx="131" cy="75"/>
              </a:xfrm>
              <a:custGeom>
                <a:avLst/>
                <a:gdLst>
                  <a:gd name="T0" fmla="*/ 60 w 131"/>
                  <a:gd name="T1" fmla="*/ 75 h 75"/>
                  <a:gd name="T2" fmla="*/ 131 w 131"/>
                  <a:gd name="T3" fmla="*/ 35 h 75"/>
                  <a:gd name="T4" fmla="*/ 65 w 131"/>
                  <a:gd name="T5" fmla="*/ 0 h 75"/>
                  <a:gd name="T6" fmla="*/ 0 w 131"/>
                  <a:gd name="T7" fmla="*/ 35 h 75"/>
                  <a:gd name="T8" fmla="*/ 60 w 131"/>
                  <a:gd name="T9" fmla="*/ 75 h 75"/>
                </a:gdLst>
                <a:ahLst/>
                <a:cxnLst>
                  <a:cxn ang="0">
                    <a:pos x="T0" y="T1"/>
                  </a:cxn>
                  <a:cxn ang="0">
                    <a:pos x="T2" y="T3"/>
                  </a:cxn>
                  <a:cxn ang="0">
                    <a:pos x="T4" y="T5"/>
                  </a:cxn>
                  <a:cxn ang="0">
                    <a:pos x="T6" y="T7"/>
                  </a:cxn>
                  <a:cxn ang="0">
                    <a:pos x="T8" y="T9"/>
                  </a:cxn>
                </a:cxnLst>
                <a:rect l="0" t="0" r="r" b="b"/>
                <a:pathLst>
                  <a:path w="131" h="75">
                    <a:moveTo>
                      <a:pt x="60" y="75"/>
                    </a:moveTo>
                    <a:lnTo>
                      <a:pt x="131" y="35"/>
                    </a:lnTo>
                    <a:lnTo>
                      <a:pt x="65" y="0"/>
                    </a:lnTo>
                    <a:lnTo>
                      <a:pt x="0" y="35"/>
                    </a:lnTo>
                    <a:lnTo>
                      <a:pt x="60"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40" name="Freeform 580">
                <a:extLst>
                  <a:ext uri="{FF2B5EF4-FFF2-40B4-BE49-F238E27FC236}">
                    <a16:creationId xmlns:a16="http://schemas.microsoft.com/office/drawing/2014/main" id="{270723A2-4501-C905-8D89-AF1F8FF3086C}"/>
                  </a:ext>
                </a:extLst>
              </p:cNvPr>
              <p:cNvSpPr>
                <a:spLocks/>
              </p:cNvSpPr>
              <p:nvPr/>
            </p:nvSpPr>
            <p:spPr bwMode="auto">
              <a:xfrm>
                <a:off x="10435" y="2707"/>
                <a:ext cx="131" cy="76"/>
              </a:xfrm>
              <a:custGeom>
                <a:avLst/>
                <a:gdLst>
                  <a:gd name="T0" fmla="*/ 66 w 131"/>
                  <a:gd name="T1" fmla="*/ 0 h 76"/>
                  <a:gd name="T2" fmla="*/ 0 w 131"/>
                  <a:gd name="T3" fmla="*/ 41 h 76"/>
                  <a:gd name="T4" fmla="*/ 61 w 131"/>
                  <a:gd name="T5" fmla="*/ 76 h 76"/>
                  <a:gd name="T6" fmla="*/ 131 w 131"/>
                  <a:gd name="T7" fmla="*/ 36 h 76"/>
                  <a:gd name="T8" fmla="*/ 66 w 131"/>
                  <a:gd name="T9" fmla="*/ 0 h 76"/>
                </a:gdLst>
                <a:ahLst/>
                <a:cxnLst>
                  <a:cxn ang="0">
                    <a:pos x="T0" y="T1"/>
                  </a:cxn>
                  <a:cxn ang="0">
                    <a:pos x="T2" y="T3"/>
                  </a:cxn>
                  <a:cxn ang="0">
                    <a:pos x="T4" y="T5"/>
                  </a:cxn>
                  <a:cxn ang="0">
                    <a:pos x="T6" y="T7"/>
                  </a:cxn>
                  <a:cxn ang="0">
                    <a:pos x="T8" y="T9"/>
                  </a:cxn>
                </a:cxnLst>
                <a:rect l="0" t="0" r="r" b="b"/>
                <a:pathLst>
                  <a:path w="131" h="76">
                    <a:moveTo>
                      <a:pt x="66" y="0"/>
                    </a:moveTo>
                    <a:lnTo>
                      <a:pt x="0" y="41"/>
                    </a:lnTo>
                    <a:lnTo>
                      <a:pt x="61" y="76"/>
                    </a:lnTo>
                    <a:lnTo>
                      <a:pt x="131" y="36"/>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41" name="Freeform 581">
                <a:extLst>
                  <a:ext uri="{FF2B5EF4-FFF2-40B4-BE49-F238E27FC236}">
                    <a16:creationId xmlns:a16="http://schemas.microsoft.com/office/drawing/2014/main" id="{C1546139-1DA7-ED4A-98FD-AF66F8D32303}"/>
                  </a:ext>
                </a:extLst>
              </p:cNvPr>
              <p:cNvSpPr>
                <a:spLocks/>
              </p:cNvSpPr>
              <p:nvPr/>
            </p:nvSpPr>
            <p:spPr bwMode="auto">
              <a:xfrm>
                <a:off x="10511" y="2662"/>
                <a:ext cx="131" cy="76"/>
              </a:xfrm>
              <a:custGeom>
                <a:avLst/>
                <a:gdLst>
                  <a:gd name="T0" fmla="*/ 65 w 131"/>
                  <a:gd name="T1" fmla="*/ 0 h 76"/>
                  <a:gd name="T2" fmla="*/ 0 w 131"/>
                  <a:gd name="T3" fmla="*/ 40 h 76"/>
                  <a:gd name="T4" fmla="*/ 65 w 131"/>
                  <a:gd name="T5" fmla="*/ 76 h 76"/>
                  <a:gd name="T6" fmla="*/ 131 w 131"/>
                  <a:gd name="T7" fmla="*/ 40 h 76"/>
                  <a:gd name="T8" fmla="*/ 65 w 131"/>
                  <a:gd name="T9" fmla="*/ 0 h 76"/>
                </a:gdLst>
                <a:ahLst/>
                <a:cxnLst>
                  <a:cxn ang="0">
                    <a:pos x="T0" y="T1"/>
                  </a:cxn>
                  <a:cxn ang="0">
                    <a:pos x="T2" y="T3"/>
                  </a:cxn>
                  <a:cxn ang="0">
                    <a:pos x="T4" y="T5"/>
                  </a:cxn>
                  <a:cxn ang="0">
                    <a:pos x="T6" y="T7"/>
                  </a:cxn>
                  <a:cxn ang="0">
                    <a:pos x="T8" y="T9"/>
                  </a:cxn>
                </a:cxnLst>
                <a:rect l="0" t="0" r="r" b="b"/>
                <a:pathLst>
                  <a:path w="131" h="76">
                    <a:moveTo>
                      <a:pt x="65" y="0"/>
                    </a:moveTo>
                    <a:lnTo>
                      <a:pt x="0" y="40"/>
                    </a:lnTo>
                    <a:lnTo>
                      <a:pt x="65" y="76"/>
                    </a:lnTo>
                    <a:lnTo>
                      <a:pt x="131" y="40"/>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42" name="Freeform 582">
                <a:extLst>
                  <a:ext uri="{FF2B5EF4-FFF2-40B4-BE49-F238E27FC236}">
                    <a16:creationId xmlns:a16="http://schemas.microsoft.com/office/drawing/2014/main" id="{F47B30D1-AACB-1401-98E5-2984326AB864}"/>
                  </a:ext>
                </a:extLst>
              </p:cNvPr>
              <p:cNvSpPr>
                <a:spLocks/>
              </p:cNvSpPr>
              <p:nvPr/>
            </p:nvSpPr>
            <p:spPr bwMode="auto">
              <a:xfrm>
                <a:off x="10586" y="2622"/>
                <a:ext cx="131" cy="70"/>
              </a:xfrm>
              <a:custGeom>
                <a:avLst/>
                <a:gdLst>
                  <a:gd name="T0" fmla="*/ 66 w 131"/>
                  <a:gd name="T1" fmla="*/ 0 h 70"/>
                  <a:gd name="T2" fmla="*/ 0 w 131"/>
                  <a:gd name="T3" fmla="*/ 35 h 70"/>
                  <a:gd name="T4" fmla="*/ 66 w 131"/>
                  <a:gd name="T5" fmla="*/ 70 h 70"/>
                  <a:gd name="T6" fmla="*/ 131 w 131"/>
                  <a:gd name="T7" fmla="*/ 35 h 70"/>
                  <a:gd name="T8" fmla="*/ 66 w 131"/>
                  <a:gd name="T9" fmla="*/ 0 h 70"/>
                </a:gdLst>
                <a:ahLst/>
                <a:cxnLst>
                  <a:cxn ang="0">
                    <a:pos x="T0" y="T1"/>
                  </a:cxn>
                  <a:cxn ang="0">
                    <a:pos x="T2" y="T3"/>
                  </a:cxn>
                  <a:cxn ang="0">
                    <a:pos x="T4" y="T5"/>
                  </a:cxn>
                  <a:cxn ang="0">
                    <a:pos x="T6" y="T7"/>
                  </a:cxn>
                  <a:cxn ang="0">
                    <a:pos x="T8" y="T9"/>
                  </a:cxn>
                </a:cxnLst>
                <a:rect l="0" t="0" r="r" b="b"/>
                <a:pathLst>
                  <a:path w="131" h="70">
                    <a:moveTo>
                      <a:pt x="66" y="0"/>
                    </a:moveTo>
                    <a:lnTo>
                      <a:pt x="0" y="35"/>
                    </a:lnTo>
                    <a:lnTo>
                      <a:pt x="66" y="70"/>
                    </a:lnTo>
                    <a:lnTo>
                      <a:pt x="131" y="35"/>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43" name="Freeform 583">
                <a:extLst>
                  <a:ext uri="{FF2B5EF4-FFF2-40B4-BE49-F238E27FC236}">
                    <a16:creationId xmlns:a16="http://schemas.microsoft.com/office/drawing/2014/main" id="{A63EFAFC-4A31-A7FC-0199-01320E4D8E1C}"/>
                  </a:ext>
                </a:extLst>
              </p:cNvPr>
              <p:cNvSpPr>
                <a:spLocks/>
              </p:cNvSpPr>
              <p:nvPr/>
            </p:nvSpPr>
            <p:spPr bwMode="auto">
              <a:xfrm>
                <a:off x="10662" y="2577"/>
                <a:ext cx="131" cy="75"/>
              </a:xfrm>
              <a:custGeom>
                <a:avLst/>
                <a:gdLst>
                  <a:gd name="T0" fmla="*/ 65 w 131"/>
                  <a:gd name="T1" fmla="*/ 0 h 75"/>
                  <a:gd name="T2" fmla="*/ 0 w 131"/>
                  <a:gd name="T3" fmla="*/ 35 h 75"/>
                  <a:gd name="T4" fmla="*/ 65 w 131"/>
                  <a:gd name="T5" fmla="*/ 75 h 75"/>
                  <a:gd name="T6" fmla="*/ 131 w 131"/>
                  <a:gd name="T7" fmla="*/ 35 h 75"/>
                  <a:gd name="T8" fmla="*/ 65 w 131"/>
                  <a:gd name="T9" fmla="*/ 0 h 75"/>
                </a:gdLst>
                <a:ahLst/>
                <a:cxnLst>
                  <a:cxn ang="0">
                    <a:pos x="T0" y="T1"/>
                  </a:cxn>
                  <a:cxn ang="0">
                    <a:pos x="T2" y="T3"/>
                  </a:cxn>
                  <a:cxn ang="0">
                    <a:pos x="T4" y="T5"/>
                  </a:cxn>
                  <a:cxn ang="0">
                    <a:pos x="T6" y="T7"/>
                  </a:cxn>
                  <a:cxn ang="0">
                    <a:pos x="T8" y="T9"/>
                  </a:cxn>
                </a:cxnLst>
                <a:rect l="0" t="0" r="r" b="b"/>
                <a:pathLst>
                  <a:path w="131" h="75">
                    <a:moveTo>
                      <a:pt x="65" y="0"/>
                    </a:moveTo>
                    <a:lnTo>
                      <a:pt x="0" y="35"/>
                    </a:lnTo>
                    <a:lnTo>
                      <a:pt x="65" y="75"/>
                    </a:lnTo>
                    <a:lnTo>
                      <a:pt x="131" y="35"/>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44" name="Freeform 584">
                <a:extLst>
                  <a:ext uri="{FF2B5EF4-FFF2-40B4-BE49-F238E27FC236}">
                    <a16:creationId xmlns:a16="http://schemas.microsoft.com/office/drawing/2014/main" id="{B5C74D98-11EF-8B0B-8ADA-3A7436F2E6ED}"/>
                  </a:ext>
                </a:extLst>
              </p:cNvPr>
              <p:cNvSpPr>
                <a:spLocks/>
              </p:cNvSpPr>
              <p:nvPr/>
            </p:nvSpPr>
            <p:spPr bwMode="auto">
              <a:xfrm>
                <a:off x="10737" y="2531"/>
                <a:ext cx="131" cy="76"/>
              </a:xfrm>
              <a:custGeom>
                <a:avLst/>
                <a:gdLst>
                  <a:gd name="T0" fmla="*/ 66 w 131"/>
                  <a:gd name="T1" fmla="*/ 0 h 76"/>
                  <a:gd name="T2" fmla="*/ 0 w 131"/>
                  <a:gd name="T3" fmla="*/ 41 h 76"/>
                  <a:gd name="T4" fmla="*/ 66 w 131"/>
                  <a:gd name="T5" fmla="*/ 76 h 76"/>
                  <a:gd name="T6" fmla="*/ 131 w 131"/>
                  <a:gd name="T7" fmla="*/ 36 h 76"/>
                  <a:gd name="T8" fmla="*/ 66 w 131"/>
                  <a:gd name="T9" fmla="*/ 0 h 76"/>
                </a:gdLst>
                <a:ahLst/>
                <a:cxnLst>
                  <a:cxn ang="0">
                    <a:pos x="T0" y="T1"/>
                  </a:cxn>
                  <a:cxn ang="0">
                    <a:pos x="T2" y="T3"/>
                  </a:cxn>
                  <a:cxn ang="0">
                    <a:pos x="T4" y="T5"/>
                  </a:cxn>
                  <a:cxn ang="0">
                    <a:pos x="T6" y="T7"/>
                  </a:cxn>
                  <a:cxn ang="0">
                    <a:pos x="T8" y="T9"/>
                  </a:cxn>
                </a:cxnLst>
                <a:rect l="0" t="0" r="r" b="b"/>
                <a:pathLst>
                  <a:path w="131" h="76">
                    <a:moveTo>
                      <a:pt x="66" y="0"/>
                    </a:moveTo>
                    <a:lnTo>
                      <a:pt x="0" y="41"/>
                    </a:lnTo>
                    <a:lnTo>
                      <a:pt x="66" y="76"/>
                    </a:lnTo>
                    <a:lnTo>
                      <a:pt x="131" y="36"/>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45" name="Freeform 585">
                <a:extLst>
                  <a:ext uri="{FF2B5EF4-FFF2-40B4-BE49-F238E27FC236}">
                    <a16:creationId xmlns:a16="http://schemas.microsoft.com/office/drawing/2014/main" id="{A9765871-9FC0-61B8-BF84-FE8ACA43E3FC}"/>
                  </a:ext>
                </a:extLst>
              </p:cNvPr>
              <p:cNvSpPr>
                <a:spLocks/>
              </p:cNvSpPr>
              <p:nvPr/>
            </p:nvSpPr>
            <p:spPr bwMode="auto">
              <a:xfrm>
                <a:off x="10813" y="2486"/>
                <a:ext cx="131" cy="76"/>
              </a:xfrm>
              <a:custGeom>
                <a:avLst/>
                <a:gdLst>
                  <a:gd name="T0" fmla="*/ 65 w 131"/>
                  <a:gd name="T1" fmla="*/ 76 h 76"/>
                  <a:gd name="T2" fmla="*/ 131 w 131"/>
                  <a:gd name="T3" fmla="*/ 40 h 76"/>
                  <a:gd name="T4" fmla="*/ 65 w 131"/>
                  <a:gd name="T5" fmla="*/ 0 h 76"/>
                  <a:gd name="T6" fmla="*/ 0 w 131"/>
                  <a:gd name="T7" fmla="*/ 40 h 76"/>
                  <a:gd name="T8" fmla="*/ 65 w 131"/>
                  <a:gd name="T9" fmla="*/ 76 h 76"/>
                </a:gdLst>
                <a:ahLst/>
                <a:cxnLst>
                  <a:cxn ang="0">
                    <a:pos x="T0" y="T1"/>
                  </a:cxn>
                  <a:cxn ang="0">
                    <a:pos x="T2" y="T3"/>
                  </a:cxn>
                  <a:cxn ang="0">
                    <a:pos x="T4" y="T5"/>
                  </a:cxn>
                  <a:cxn ang="0">
                    <a:pos x="T6" y="T7"/>
                  </a:cxn>
                  <a:cxn ang="0">
                    <a:pos x="T8" y="T9"/>
                  </a:cxn>
                </a:cxnLst>
                <a:rect l="0" t="0" r="r" b="b"/>
                <a:pathLst>
                  <a:path w="131" h="76">
                    <a:moveTo>
                      <a:pt x="65" y="76"/>
                    </a:moveTo>
                    <a:lnTo>
                      <a:pt x="131" y="40"/>
                    </a:lnTo>
                    <a:lnTo>
                      <a:pt x="65" y="0"/>
                    </a:lnTo>
                    <a:lnTo>
                      <a:pt x="0" y="40"/>
                    </a:lnTo>
                    <a:lnTo>
                      <a:pt x="65" y="7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46" name="Freeform 586">
                <a:extLst>
                  <a:ext uri="{FF2B5EF4-FFF2-40B4-BE49-F238E27FC236}">
                    <a16:creationId xmlns:a16="http://schemas.microsoft.com/office/drawing/2014/main" id="{1A9A6F38-6D2E-A810-107F-854ED2CBD2C6}"/>
                  </a:ext>
                </a:extLst>
              </p:cNvPr>
              <p:cNvSpPr>
                <a:spLocks/>
              </p:cNvSpPr>
              <p:nvPr/>
            </p:nvSpPr>
            <p:spPr bwMode="auto">
              <a:xfrm>
                <a:off x="10888" y="2446"/>
                <a:ext cx="131" cy="75"/>
              </a:xfrm>
              <a:custGeom>
                <a:avLst/>
                <a:gdLst>
                  <a:gd name="T0" fmla="*/ 66 w 131"/>
                  <a:gd name="T1" fmla="*/ 75 h 75"/>
                  <a:gd name="T2" fmla="*/ 131 w 131"/>
                  <a:gd name="T3" fmla="*/ 35 h 75"/>
                  <a:gd name="T4" fmla="*/ 66 w 131"/>
                  <a:gd name="T5" fmla="*/ 0 h 75"/>
                  <a:gd name="T6" fmla="*/ 0 w 131"/>
                  <a:gd name="T7" fmla="*/ 35 h 75"/>
                  <a:gd name="T8" fmla="*/ 66 w 131"/>
                  <a:gd name="T9" fmla="*/ 75 h 75"/>
                </a:gdLst>
                <a:ahLst/>
                <a:cxnLst>
                  <a:cxn ang="0">
                    <a:pos x="T0" y="T1"/>
                  </a:cxn>
                  <a:cxn ang="0">
                    <a:pos x="T2" y="T3"/>
                  </a:cxn>
                  <a:cxn ang="0">
                    <a:pos x="T4" y="T5"/>
                  </a:cxn>
                  <a:cxn ang="0">
                    <a:pos x="T6" y="T7"/>
                  </a:cxn>
                  <a:cxn ang="0">
                    <a:pos x="T8" y="T9"/>
                  </a:cxn>
                </a:cxnLst>
                <a:rect l="0" t="0" r="r" b="b"/>
                <a:pathLst>
                  <a:path w="131" h="75">
                    <a:moveTo>
                      <a:pt x="66" y="75"/>
                    </a:moveTo>
                    <a:lnTo>
                      <a:pt x="131" y="35"/>
                    </a:lnTo>
                    <a:lnTo>
                      <a:pt x="66" y="0"/>
                    </a:lnTo>
                    <a:lnTo>
                      <a:pt x="0" y="35"/>
                    </a:lnTo>
                    <a:lnTo>
                      <a:pt x="66"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47" name="Freeform 587">
                <a:extLst>
                  <a:ext uri="{FF2B5EF4-FFF2-40B4-BE49-F238E27FC236}">
                    <a16:creationId xmlns:a16="http://schemas.microsoft.com/office/drawing/2014/main" id="{EC393F9A-6F26-42CC-FE08-DA07D7CFD7D3}"/>
                  </a:ext>
                </a:extLst>
              </p:cNvPr>
              <p:cNvSpPr>
                <a:spLocks/>
              </p:cNvSpPr>
              <p:nvPr/>
            </p:nvSpPr>
            <p:spPr bwMode="auto">
              <a:xfrm>
                <a:off x="10964" y="2401"/>
                <a:ext cx="131" cy="75"/>
              </a:xfrm>
              <a:custGeom>
                <a:avLst/>
                <a:gdLst>
                  <a:gd name="T0" fmla="*/ 65 w 131"/>
                  <a:gd name="T1" fmla="*/ 75 h 75"/>
                  <a:gd name="T2" fmla="*/ 131 w 131"/>
                  <a:gd name="T3" fmla="*/ 35 h 75"/>
                  <a:gd name="T4" fmla="*/ 65 w 131"/>
                  <a:gd name="T5" fmla="*/ 0 h 75"/>
                  <a:gd name="T6" fmla="*/ 0 w 131"/>
                  <a:gd name="T7" fmla="*/ 40 h 75"/>
                  <a:gd name="T8" fmla="*/ 65 w 131"/>
                  <a:gd name="T9" fmla="*/ 75 h 75"/>
                </a:gdLst>
                <a:ahLst/>
                <a:cxnLst>
                  <a:cxn ang="0">
                    <a:pos x="T0" y="T1"/>
                  </a:cxn>
                  <a:cxn ang="0">
                    <a:pos x="T2" y="T3"/>
                  </a:cxn>
                  <a:cxn ang="0">
                    <a:pos x="T4" y="T5"/>
                  </a:cxn>
                  <a:cxn ang="0">
                    <a:pos x="T6" y="T7"/>
                  </a:cxn>
                  <a:cxn ang="0">
                    <a:pos x="T8" y="T9"/>
                  </a:cxn>
                </a:cxnLst>
                <a:rect l="0" t="0" r="r" b="b"/>
                <a:pathLst>
                  <a:path w="131" h="75">
                    <a:moveTo>
                      <a:pt x="65" y="75"/>
                    </a:moveTo>
                    <a:lnTo>
                      <a:pt x="131" y="35"/>
                    </a:lnTo>
                    <a:lnTo>
                      <a:pt x="65" y="0"/>
                    </a:lnTo>
                    <a:lnTo>
                      <a:pt x="0" y="40"/>
                    </a:lnTo>
                    <a:lnTo>
                      <a:pt x="65"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48" name="Freeform 588">
                <a:extLst>
                  <a:ext uri="{FF2B5EF4-FFF2-40B4-BE49-F238E27FC236}">
                    <a16:creationId xmlns:a16="http://schemas.microsoft.com/office/drawing/2014/main" id="{28EA60DE-75D1-C33F-5967-DEC47B5937B0}"/>
                  </a:ext>
                </a:extLst>
              </p:cNvPr>
              <p:cNvSpPr>
                <a:spLocks/>
              </p:cNvSpPr>
              <p:nvPr/>
            </p:nvSpPr>
            <p:spPr bwMode="auto">
              <a:xfrm>
                <a:off x="10279" y="2838"/>
                <a:ext cx="207" cy="116"/>
              </a:xfrm>
              <a:custGeom>
                <a:avLst/>
                <a:gdLst>
                  <a:gd name="T0" fmla="*/ 166 w 207"/>
                  <a:gd name="T1" fmla="*/ 61 h 116"/>
                  <a:gd name="T2" fmla="*/ 207 w 207"/>
                  <a:gd name="T3" fmla="*/ 35 h 116"/>
                  <a:gd name="T4" fmla="*/ 141 w 207"/>
                  <a:gd name="T5" fmla="*/ 0 h 116"/>
                  <a:gd name="T6" fmla="*/ 0 w 207"/>
                  <a:gd name="T7" fmla="*/ 81 h 116"/>
                  <a:gd name="T8" fmla="*/ 66 w 207"/>
                  <a:gd name="T9" fmla="*/ 116 h 116"/>
                  <a:gd name="T10" fmla="*/ 141 w 207"/>
                  <a:gd name="T11" fmla="*/ 76 h 116"/>
                  <a:gd name="T12" fmla="*/ 166 w 207"/>
                  <a:gd name="T13" fmla="*/ 61 h 116"/>
                </a:gdLst>
                <a:ahLst/>
                <a:cxnLst>
                  <a:cxn ang="0">
                    <a:pos x="T0" y="T1"/>
                  </a:cxn>
                  <a:cxn ang="0">
                    <a:pos x="T2" y="T3"/>
                  </a:cxn>
                  <a:cxn ang="0">
                    <a:pos x="T4" y="T5"/>
                  </a:cxn>
                  <a:cxn ang="0">
                    <a:pos x="T6" y="T7"/>
                  </a:cxn>
                  <a:cxn ang="0">
                    <a:pos x="T8" y="T9"/>
                  </a:cxn>
                  <a:cxn ang="0">
                    <a:pos x="T10" y="T11"/>
                  </a:cxn>
                  <a:cxn ang="0">
                    <a:pos x="T12" y="T13"/>
                  </a:cxn>
                </a:cxnLst>
                <a:rect l="0" t="0" r="r" b="b"/>
                <a:pathLst>
                  <a:path w="207" h="116">
                    <a:moveTo>
                      <a:pt x="166" y="61"/>
                    </a:moveTo>
                    <a:lnTo>
                      <a:pt x="207" y="35"/>
                    </a:lnTo>
                    <a:lnTo>
                      <a:pt x="141" y="0"/>
                    </a:lnTo>
                    <a:lnTo>
                      <a:pt x="0" y="81"/>
                    </a:lnTo>
                    <a:lnTo>
                      <a:pt x="66" y="116"/>
                    </a:lnTo>
                    <a:lnTo>
                      <a:pt x="141" y="76"/>
                    </a:lnTo>
                    <a:lnTo>
                      <a:pt x="166" y="6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49" name="Freeform 589">
                <a:extLst>
                  <a:ext uri="{FF2B5EF4-FFF2-40B4-BE49-F238E27FC236}">
                    <a16:creationId xmlns:a16="http://schemas.microsoft.com/office/drawing/2014/main" id="{16ADD467-F517-BF5D-C903-69C24BEAD9FB}"/>
                  </a:ext>
                </a:extLst>
              </p:cNvPr>
              <p:cNvSpPr>
                <a:spLocks/>
              </p:cNvSpPr>
              <p:nvPr/>
            </p:nvSpPr>
            <p:spPr bwMode="auto">
              <a:xfrm>
                <a:off x="10430" y="2793"/>
                <a:ext cx="131" cy="75"/>
              </a:xfrm>
              <a:custGeom>
                <a:avLst/>
                <a:gdLst>
                  <a:gd name="T0" fmla="*/ 66 w 131"/>
                  <a:gd name="T1" fmla="*/ 75 h 75"/>
                  <a:gd name="T2" fmla="*/ 131 w 131"/>
                  <a:gd name="T3" fmla="*/ 35 h 75"/>
                  <a:gd name="T4" fmla="*/ 66 w 131"/>
                  <a:gd name="T5" fmla="*/ 0 h 75"/>
                  <a:gd name="T6" fmla="*/ 0 w 131"/>
                  <a:gd name="T7" fmla="*/ 40 h 75"/>
                  <a:gd name="T8" fmla="*/ 66 w 131"/>
                  <a:gd name="T9" fmla="*/ 75 h 75"/>
                </a:gdLst>
                <a:ahLst/>
                <a:cxnLst>
                  <a:cxn ang="0">
                    <a:pos x="T0" y="T1"/>
                  </a:cxn>
                  <a:cxn ang="0">
                    <a:pos x="T2" y="T3"/>
                  </a:cxn>
                  <a:cxn ang="0">
                    <a:pos x="T4" y="T5"/>
                  </a:cxn>
                  <a:cxn ang="0">
                    <a:pos x="T6" y="T7"/>
                  </a:cxn>
                  <a:cxn ang="0">
                    <a:pos x="T8" y="T9"/>
                  </a:cxn>
                </a:cxnLst>
                <a:rect l="0" t="0" r="r" b="b"/>
                <a:pathLst>
                  <a:path w="131" h="75">
                    <a:moveTo>
                      <a:pt x="66" y="75"/>
                    </a:moveTo>
                    <a:lnTo>
                      <a:pt x="131" y="35"/>
                    </a:lnTo>
                    <a:lnTo>
                      <a:pt x="66" y="0"/>
                    </a:lnTo>
                    <a:lnTo>
                      <a:pt x="0" y="40"/>
                    </a:lnTo>
                    <a:lnTo>
                      <a:pt x="66"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50" name="Freeform 590">
                <a:extLst>
                  <a:ext uri="{FF2B5EF4-FFF2-40B4-BE49-F238E27FC236}">
                    <a16:creationId xmlns:a16="http://schemas.microsoft.com/office/drawing/2014/main" id="{24FBF9EB-4771-F005-A4EE-3582CF1B40E5}"/>
                  </a:ext>
                </a:extLst>
              </p:cNvPr>
              <p:cNvSpPr>
                <a:spLocks/>
              </p:cNvSpPr>
              <p:nvPr/>
            </p:nvSpPr>
            <p:spPr bwMode="auto">
              <a:xfrm>
                <a:off x="10506" y="2748"/>
                <a:ext cx="131" cy="75"/>
              </a:xfrm>
              <a:custGeom>
                <a:avLst/>
                <a:gdLst>
                  <a:gd name="T0" fmla="*/ 70 w 131"/>
                  <a:gd name="T1" fmla="*/ 0 h 75"/>
                  <a:gd name="T2" fmla="*/ 0 w 131"/>
                  <a:gd name="T3" fmla="*/ 40 h 75"/>
                  <a:gd name="T4" fmla="*/ 65 w 131"/>
                  <a:gd name="T5" fmla="*/ 75 h 75"/>
                  <a:gd name="T6" fmla="*/ 131 w 131"/>
                  <a:gd name="T7" fmla="*/ 40 h 75"/>
                  <a:gd name="T8" fmla="*/ 70 w 131"/>
                  <a:gd name="T9" fmla="*/ 0 h 75"/>
                </a:gdLst>
                <a:ahLst/>
                <a:cxnLst>
                  <a:cxn ang="0">
                    <a:pos x="T0" y="T1"/>
                  </a:cxn>
                  <a:cxn ang="0">
                    <a:pos x="T2" y="T3"/>
                  </a:cxn>
                  <a:cxn ang="0">
                    <a:pos x="T4" y="T5"/>
                  </a:cxn>
                  <a:cxn ang="0">
                    <a:pos x="T6" y="T7"/>
                  </a:cxn>
                  <a:cxn ang="0">
                    <a:pos x="T8" y="T9"/>
                  </a:cxn>
                </a:cxnLst>
                <a:rect l="0" t="0" r="r" b="b"/>
                <a:pathLst>
                  <a:path w="131" h="75">
                    <a:moveTo>
                      <a:pt x="70" y="0"/>
                    </a:moveTo>
                    <a:lnTo>
                      <a:pt x="0" y="40"/>
                    </a:lnTo>
                    <a:lnTo>
                      <a:pt x="65" y="75"/>
                    </a:lnTo>
                    <a:lnTo>
                      <a:pt x="131" y="40"/>
                    </a:lnTo>
                    <a:lnTo>
                      <a:pt x="7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51" name="Freeform 591">
                <a:extLst>
                  <a:ext uri="{FF2B5EF4-FFF2-40B4-BE49-F238E27FC236}">
                    <a16:creationId xmlns:a16="http://schemas.microsoft.com/office/drawing/2014/main" id="{6C0E8B75-2817-B186-ABC7-E3AC599869EE}"/>
                  </a:ext>
                </a:extLst>
              </p:cNvPr>
              <p:cNvSpPr>
                <a:spLocks/>
              </p:cNvSpPr>
              <p:nvPr/>
            </p:nvSpPr>
            <p:spPr bwMode="auto">
              <a:xfrm>
                <a:off x="10581" y="2707"/>
                <a:ext cx="131" cy="76"/>
              </a:xfrm>
              <a:custGeom>
                <a:avLst/>
                <a:gdLst>
                  <a:gd name="T0" fmla="*/ 71 w 131"/>
                  <a:gd name="T1" fmla="*/ 0 h 76"/>
                  <a:gd name="T2" fmla="*/ 0 w 131"/>
                  <a:gd name="T3" fmla="*/ 36 h 76"/>
                  <a:gd name="T4" fmla="*/ 66 w 131"/>
                  <a:gd name="T5" fmla="*/ 76 h 76"/>
                  <a:gd name="T6" fmla="*/ 131 w 131"/>
                  <a:gd name="T7" fmla="*/ 36 h 76"/>
                  <a:gd name="T8" fmla="*/ 71 w 131"/>
                  <a:gd name="T9" fmla="*/ 0 h 76"/>
                </a:gdLst>
                <a:ahLst/>
                <a:cxnLst>
                  <a:cxn ang="0">
                    <a:pos x="T0" y="T1"/>
                  </a:cxn>
                  <a:cxn ang="0">
                    <a:pos x="T2" y="T3"/>
                  </a:cxn>
                  <a:cxn ang="0">
                    <a:pos x="T4" y="T5"/>
                  </a:cxn>
                  <a:cxn ang="0">
                    <a:pos x="T6" y="T7"/>
                  </a:cxn>
                  <a:cxn ang="0">
                    <a:pos x="T8" y="T9"/>
                  </a:cxn>
                </a:cxnLst>
                <a:rect l="0" t="0" r="r" b="b"/>
                <a:pathLst>
                  <a:path w="131" h="76">
                    <a:moveTo>
                      <a:pt x="71" y="0"/>
                    </a:moveTo>
                    <a:lnTo>
                      <a:pt x="0" y="36"/>
                    </a:lnTo>
                    <a:lnTo>
                      <a:pt x="66" y="76"/>
                    </a:lnTo>
                    <a:lnTo>
                      <a:pt x="131" y="36"/>
                    </a:lnTo>
                    <a:lnTo>
                      <a:pt x="71"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52" name="Freeform 592">
                <a:extLst>
                  <a:ext uri="{FF2B5EF4-FFF2-40B4-BE49-F238E27FC236}">
                    <a16:creationId xmlns:a16="http://schemas.microsoft.com/office/drawing/2014/main" id="{F607F10E-2F44-B3ED-7058-667D9E3F6189}"/>
                  </a:ext>
                </a:extLst>
              </p:cNvPr>
              <p:cNvSpPr>
                <a:spLocks/>
              </p:cNvSpPr>
              <p:nvPr/>
            </p:nvSpPr>
            <p:spPr bwMode="auto">
              <a:xfrm>
                <a:off x="10662" y="2662"/>
                <a:ext cx="126" cy="76"/>
              </a:xfrm>
              <a:custGeom>
                <a:avLst/>
                <a:gdLst>
                  <a:gd name="T0" fmla="*/ 65 w 126"/>
                  <a:gd name="T1" fmla="*/ 0 h 76"/>
                  <a:gd name="T2" fmla="*/ 0 w 126"/>
                  <a:gd name="T3" fmla="*/ 40 h 76"/>
                  <a:gd name="T4" fmla="*/ 60 w 126"/>
                  <a:gd name="T5" fmla="*/ 76 h 76"/>
                  <a:gd name="T6" fmla="*/ 126 w 126"/>
                  <a:gd name="T7" fmla="*/ 35 h 76"/>
                  <a:gd name="T8" fmla="*/ 65 w 126"/>
                  <a:gd name="T9" fmla="*/ 0 h 76"/>
                </a:gdLst>
                <a:ahLst/>
                <a:cxnLst>
                  <a:cxn ang="0">
                    <a:pos x="T0" y="T1"/>
                  </a:cxn>
                  <a:cxn ang="0">
                    <a:pos x="T2" y="T3"/>
                  </a:cxn>
                  <a:cxn ang="0">
                    <a:pos x="T4" y="T5"/>
                  </a:cxn>
                  <a:cxn ang="0">
                    <a:pos x="T6" y="T7"/>
                  </a:cxn>
                  <a:cxn ang="0">
                    <a:pos x="T8" y="T9"/>
                  </a:cxn>
                </a:cxnLst>
                <a:rect l="0" t="0" r="r" b="b"/>
                <a:pathLst>
                  <a:path w="126" h="76">
                    <a:moveTo>
                      <a:pt x="65" y="0"/>
                    </a:moveTo>
                    <a:lnTo>
                      <a:pt x="0" y="40"/>
                    </a:lnTo>
                    <a:lnTo>
                      <a:pt x="60" y="76"/>
                    </a:lnTo>
                    <a:lnTo>
                      <a:pt x="126" y="35"/>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53" name="Freeform 593">
                <a:extLst>
                  <a:ext uri="{FF2B5EF4-FFF2-40B4-BE49-F238E27FC236}">
                    <a16:creationId xmlns:a16="http://schemas.microsoft.com/office/drawing/2014/main" id="{D60DC7AB-ED9A-4CCE-74A5-D5296139ABFC}"/>
                  </a:ext>
                </a:extLst>
              </p:cNvPr>
              <p:cNvSpPr>
                <a:spLocks/>
              </p:cNvSpPr>
              <p:nvPr/>
            </p:nvSpPr>
            <p:spPr bwMode="auto">
              <a:xfrm>
                <a:off x="10737" y="2617"/>
                <a:ext cx="126" cy="75"/>
              </a:xfrm>
              <a:custGeom>
                <a:avLst/>
                <a:gdLst>
                  <a:gd name="T0" fmla="*/ 66 w 126"/>
                  <a:gd name="T1" fmla="*/ 0 h 75"/>
                  <a:gd name="T2" fmla="*/ 0 w 126"/>
                  <a:gd name="T3" fmla="*/ 40 h 75"/>
                  <a:gd name="T4" fmla="*/ 61 w 126"/>
                  <a:gd name="T5" fmla="*/ 75 h 75"/>
                  <a:gd name="T6" fmla="*/ 126 w 126"/>
                  <a:gd name="T7" fmla="*/ 40 h 75"/>
                  <a:gd name="T8" fmla="*/ 66 w 126"/>
                  <a:gd name="T9" fmla="*/ 0 h 75"/>
                </a:gdLst>
                <a:ahLst/>
                <a:cxnLst>
                  <a:cxn ang="0">
                    <a:pos x="T0" y="T1"/>
                  </a:cxn>
                  <a:cxn ang="0">
                    <a:pos x="T2" y="T3"/>
                  </a:cxn>
                  <a:cxn ang="0">
                    <a:pos x="T4" y="T5"/>
                  </a:cxn>
                  <a:cxn ang="0">
                    <a:pos x="T6" y="T7"/>
                  </a:cxn>
                  <a:cxn ang="0">
                    <a:pos x="T8" y="T9"/>
                  </a:cxn>
                </a:cxnLst>
                <a:rect l="0" t="0" r="r" b="b"/>
                <a:pathLst>
                  <a:path w="126" h="75">
                    <a:moveTo>
                      <a:pt x="66" y="0"/>
                    </a:moveTo>
                    <a:lnTo>
                      <a:pt x="0" y="40"/>
                    </a:lnTo>
                    <a:lnTo>
                      <a:pt x="61" y="75"/>
                    </a:lnTo>
                    <a:lnTo>
                      <a:pt x="126" y="40"/>
                    </a:lnTo>
                    <a:lnTo>
                      <a:pt x="66"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54" name="Freeform 594">
                <a:extLst>
                  <a:ext uri="{FF2B5EF4-FFF2-40B4-BE49-F238E27FC236}">
                    <a16:creationId xmlns:a16="http://schemas.microsoft.com/office/drawing/2014/main" id="{7E4CBD35-25A0-1667-6B9A-A488348E496A}"/>
                  </a:ext>
                </a:extLst>
              </p:cNvPr>
              <p:cNvSpPr>
                <a:spLocks/>
              </p:cNvSpPr>
              <p:nvPr/>
            </p:nvSpPr>
            <p:spPr bwMode="auto">
              <a:xfrm>
                <a:off x="10813" y="2577"/>
                <a:ext cx="126" cy="70"/>
              </a:xfrm>
              <a:custGeom>
                <a:avLst/>
                <a:gdLst>
                  <a:gd name="T0" fmla="*/ 65 w 126"/>
                  <a:gd name="T1" fmla="*/ 0 h 70"/>
                  <a:gd name="T2" fmla="*/ 0 w 126"/>
                  <a:gd name="T3" fmla="*/ 35 h 70"/>
                  <a:gd name="T4" fmla="*/ 60 w 126"/>
                  <a:gd name="T5" fmla="*/ 70 h 70"/>
                  <a:gd name="T6" fmla="*/ 126 w 126"/>
                  <a:gd name="T7" fmla="*/ 35 h 70"/>
                  <a:gd name="T8" fmla="*/ 65 w 126"/>
                  <a:gd name="T9" fmla="*/ 0 h 70"/>
                </a:gdLst>
                <a:ahLst/>
                <a:cxnLst>
                  <a:cxn ang="0">
                    <a:pos x="T0" y="T1"/>
                  </a:cxn>
                  <a:cxn ang="0">
                    <a:pos x="T2" y="T3"/>
                  </a:cxn>
                  <a:cxn ang="0">
                    <a:pos x="T4" y="T5"/>
                  </a:cxn>
                  <a:cxn ang="0">
                    <a:pos x="T6" y="T7"/>
                  </a:cxn>
                  <a:cxn ang="0">
                    <a:pos x="T8" y="T9"/>
                  </a:cxn>
                </a:cxnLst>
                <a:rect l="0" t="0" r="r" b="b"/>
                <a:pathLst>
                  <a:path w="126" h="70">
                    <a:moveTo>
                      <a:pt x="65" y="0"/>
                    </a:moveTo>
                    <a:lnTo>
                      <a:pt x="0" y="35"/>
                    </a:lnTo>
                    <a:lnTo>
                      <a:pt x="60" y="70"/>
                    </a:lnTo>
                    <a:lnTo>
                      <a:pt x="126" y="35"/>
                    </a:lnTo>
                    <a:lnTo>
                      <a:pt x="6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55" name="Freeform 595">
                <a:extLst>
                  <a:ext uri="{FF2B5EF4-FFF2-40B4-BE49-F238E27FC236}">
                    <a16:creationId xmlns:a16="http://schemas.microsoft.com/office/drawing/2014/main" id="{4ADDD2F8-1F7C-75C6-46F9-666EFC1DA65E}"/>
                  </a:ext>
                </a:extLst>
              </p:cNvPr>
              <p:cNvSpPr>
                <a:spLocks/>
              </p:cNvSpPr>
              <p:nvPr/>
            </p:nvSpPr>
            <p:spPr bwMode="auto">
              <a:xfrm>
                <a:off x="10888" y="2531"/>
                <a:ext cx="131" cy="76"/>
              </a:xfrm>
              <a:custGeom>
                <a:avLst/>
                <a:gdLst>
                  <a:gd name="T0" fmla="*/ 61 w 131"/>
                  <a:gd name="T1" fmla="*/ 76 h 76"/>
                  <a:gd name="T2" fmla="*/ 131 w 131"/>
                  <a:gd name="T3" fmla="*/ 36 h 76"/>
                  <a:gd name="T4" fmla="*/ 66 w 131"/>
                  <a:gd name="T5" fmla="*/ 0 h 76"/>
                  <a:gd name="T6" fmla="*/ 0 w 131"/>
                  <a:gd name="T7" fmla="*/ 36 h 76"/>
                  <a:gd name="T8" fmla="*/ 61 w 131"/>
                  <a:gd name="T9" fmla="*/ 76 h 76"/>
                </a:gdLst>
                <a:ahLst/>
                <a:cxnLst>
                  <a:cxn ang="0">
                    <a:pos x="T0" y="T1"/>
                  </a:cxn>
                  <a:cxn ang="0">
                    <a:pos x="T2" y="T3"/>
                  </a:cxn>
                  <a:cxn ang="0">
                    <a:pos x="T4" y="T5"/>
                  </a:cxn>
                  <a:cxn ang="0">
                    <a:pos x="T6" y="T7"/>
                  </a:cxn>
                  <a:cxn ang="0">
                    <a:pos x="T8" y="T9"/>
                  </a:cxn>
                </a:cxnLst>
                <a:rect l="0" t="0" r="r" b="b"/>
                <a:pathLst>
                  <a:path w="131" h="76">
                    <a:moveTo>
                      <a:pt x="61" y="76"/>
                    </a:moveTo>
                    <a:lnTo>
                      <a:pt x="131" y="36"/>
                    </a:lnTo>
                    <a:lnTo>
                      <a:pt x="66" y="0"/>
                    </a:lnTo>
                    <a:lnTo>
                      <a:pt x="0" y="36"/>
                    </a:lnTo>
                    <a:lnTo>
                      <a:pt x="61" y="7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56" name="Freeform 596">
                <a:extLst>
                  <a:ext uri="{FF2B5EF4-FFF2-40B4-BE49-F238E27FC236}">
                    <a16:creationId xmlns:a16="http://schemas.microsoft.com/office/drawing/2014/main" id="{29B4FACD-A463-70AE-C792-5E14272B2B57}"/>
                  </a:ext>
                </a:extLst>
              </p:cNvPr>
              <p:cNvSpPr>
                <a:spLocks/>
              </p:cNvSpPr>
              <p:nvPr/>
            </p:nvSpPr>
            <p:spPr bwMode="auto">
              <a:xfrm>
                <a:off x="10964" y="2486"/>
                <a:ext cx="131" cy="76"/>
              </a:xfrm>
              <a:custGeom>
                <a:avLst/>
                <a:gdLst>
                  <a:gd name="T0" fmla="*/ 60 w 131"/>
                  <a:gd name="T1" fmla="*/ 76 h 76"/>
                  <a:gd name="T2" fmla="*/ 131 w 131"/>
                  <a:gd name="T3" fmla="*/ 40 h 76"/>
                  <a:gd name="T4" fmla="*/ 65 w 131"/>
                  <a:gd name="T5" fmla="*/ 0 h 76"/>
                  <a:gd name="T6" fmla="*/ 0 w 131"/>
                  <a:gd name="T7" fmla="*/ 40 h 76"/>
                  <a:gd name="T8" fmla="*/ 60 w 131"/>
                  <a:gd name="T9" fmla="*/ 76 h 76"/>
                </a:gdLst>
                <a:ahLst/>
                <a:cxnLst>
                  <a:cxn ang="0">
                    <a:pos x="T0" y="T1"/>
                  </a:cxn>
                  <a:cxn ang="0">
                    <a:pos x="T2" y="T3"/>
                  </a:cxn>
                  <a:cxn ang="0">
                    <a:pos x="T4" y="T5"/>
                  </a:cxn>
                  <a:cxn ang="0">
                    <a:pos x="T6" y="T7"/>
                  </a:cxn>
                  <a:cxn ang="0">
                    <a:pos x="T8" y="T9"/>
                  </a:cxn>
                </a:cxnLst>
                <a:rect l="0" t="0" r="r" b="b"/>
                <a:pathLst>
                  <a:path w="131" h="76">
                    <a:moveTo>
                      <a:pt x="60" y="76"/>
                    </a:moveTo>
                    <a:lnTo>
                      <a:pt x="131" y="40"/>
                    </a:lnTo>
                    <a:lnTo>
                      <a:pt x="65" y="0"/>
                    </a:lnTo>
                    <a:lnTo>
                      <a:pt x="0" y="40"/>
                    </a:lnTo>
                    <a:lnTo>
                      <a:pt x="60" y="7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57" name="Freeform 597">
                <a:extLst>
                  <a:ext uri="{FF2B5EF4-FFF2-40B4-BE49-F238E27FC236}">
                    <a16:creationId xmlns:a16="http://schemas.microsoft.com/office/drawing/2014/main" id="{5AA1DDC4-033B-8FDA-D9F0-030DF616C2FB}"/>
                  </a:ext>
                </a:extLst>
              </p:cNvPr>
              <p:cNvSpPr>
                <a:spLocks/>
              </p:cNvSpPr>
              <p:nvPr/>
            </p:nvSpPr>
            <p:spPr bwMode="auto">
              <a:xfrm>
                <a:off x="11039" y="2446"/>
                <a:ext cx="131" cy="70"/>
              </a:xfrm>
              <a:custGeom>
                <a:avLst/>
                <a:gdLst>
                  <a:gd name="T0" fmla="*/ 66 w 131"/>
                  <a:gd name="T1" fmla="*/ 70 h 70"/>
                  <a:gd name="T2" fmla="*/ 131 w 131"/>
                  <a:gd name="T3" fmla="*/ 35 h 70"/>
                  <a:gd name="T4" fmla="*/ 66 w 131"/>
                  <a:gd name="T5" fmla="*/ 0 h 70"/>
                  <a:gd name="T6" fmla="*/ 0 w 131"/>
                  <a:gd name="T7" fmla="*/ 35 h 70"/>
                  <a:gd name="T8" fmla="*/ 66 w 131"/>
                  <a:gd name="T9" fmla="*/ 70 h 70"/>
                </a:gdLst>
                <a:ahLst/>
                <a:cxnLst>
                  <a:cxn ang="0">
                    <a:pos x="T0" y="T1"/>
                  </a:cxn>
                  <a:cxn ang="0">
                    <a:pos x="T2" y="T3"/>
                  </a:cxn>
                  <a:cxn ang="0">
                    <a:pos x="T4" y="T5"/>
                  </a:cxn>
                  <a:cxn ang="0">
                    <a:pos x="T6" y="T7"/>
                  </a:cxn>
                  <a:cxn ang="0">
                    <a:pos x="T8" y="T9"/>
                  </a:cxn>
                </a:cxnLst>
                <a:rect l="0" t="0" r="r" b="b"/>
                <a:pathLst>
                  <a:path w="131" h="70">
                    <a:moveTo>
                      <a:pt x="66" y="70"/>
                    </a:moveTo>
                    <a:lnTo>
                      <a:pt x="131" y="35"/>
                    </a:lnTo>
                    <a:lnTo>
                      <a:pt x="66" y="0"/>
                    </a:lnTo>
                    <a:lnTo>
                      <a:pt x="0" y="35"/>
                    </a:lnTo>
                    <a:lnTo>
                      <a:pt x="66" y="7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58" name="Freeform 598">
                <a:extLst>
                  <a:ext uri="{FF2B5EF4-FFF2-40B4-BE49-F238E27FC236}">
                    <a16:creationId xmlns:a16="http://schemas.microsoft.com/office/drawing/2014/main" id="{32B64023-DDA6-34F8-E764-898A8FB29A81}"/>
                  </a:ext>
                </a:extLst>
              </p:cNvPr>
              <p:cNvSpPr>
                <a:spLocks/>
              </p:cNvSpPr>
              <p:nvPr/>
            </p:nvSpPr>
            <p:spPr bwMode="auto">
              <a:xfrm>
                <a:off x="11115" y="2355"/>
                <a:ext cx="206" cy="121"/>
              </a:xfrm>
              <a:custGeom>
                <a:avLst/>
                <a:gdLst>
                  <a:gd name="T0" fmla="*/ 65 w 206"/>
                  <a:gd name="T1" fmla="*/ 121 h 121"/>
                  <a:gd name="T2" fmla="*/ 206 w 206"/>
                  <a:gd name="T3" fmla="*/ 36 h 121"/>
                  <a:gd name="T4" fmla="*/ 141 w 206"/>
                  <a:gd name="T5" fmla="*/ 0 h 121"/>
                  <a:gd name="T6" fmla="*/ 0 w 206"/>
                  <a:gd name="T7" fmla="*/ 81 h 121"/>
                  <a:gd name="T8" fmla="*/ 65 w 206"/>
                  <a:gd name="T9" fmla="*/ 121 h 121"/>
                </a:gdLst>
                <a:ahLst/>
                <a:cxnLst>
                  <a:cxn ang="0">
                    <a:pos x="T0" y="T1"/>
                  </a:cxn>
                  <a:cxn ang="0">
                    <a:pos x="T2" y="T3"/>
                  </a:cxn>
                  <a:cxn ang="0">
                    <a:pos x="T4" y="T5"/>
                  </a:cxn>
                  <a:cxn ang="0">
                    <a:pos x="T6" y="T7"/>
                  </a:cxn>
                  <a:cxn ang="0">
                    <a:pos x="T8" y="T9"/>
                  </a:cxn>
                </a:cxnLst>
                <a:rect l="0" t="0" r="r" b="b"/>
                <a:pathLst>
                  <a:path w="206" h="121">
                    <a:moveTo>
                      <a:pt x="65" y="121"/>
                    </a:moveTo>
                    <a:lnTo>
                      <a:pt x="206" y="36"/>
                    </a:lnTo>
                    <a:lnTo>
                      <a:pt x="141" y="0"/>
                    </a:lnTo>
                    <a:lnTo>
                      <a:pt x="0" y="81"/>
                    </a:lnTo>
                    <a:lnTo>
                      <a:pt x="65"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59" name="Freeform 599">
                <a:extLst>
                  <a:ext uri="{FF2B5EF4-FFF2-40B4-BE49-F238E27FC236}">
                    <a16:creationId xmlns:a16="http://schemas.microsoft.com/office/drawing/2014/main" id="{442BD48A-A712-17FB-DB87-8951D983DEF8}"/>
                  </a:ext>
                </a:extLst>
              </p:cNvPr>
              <p:cNvSpPr>
                <a:spLocks/>
              </p:cNvSpPr>
              <p:nvPr/>
            </p:nvSpPr>
            <p:spPr bwMode="auto">
              <a:xfrm>
                <a:off x="10355" y="2924"/>
                <a:ext cx="131" cy="75"/>
              </a:xfrm>
              <a:custGeom>
                <a:avLst/>
                <a:gdLst>
                  <a:gd name="T0" fmla="*/ 60 w 131"/>
                  <a:gd name="T1" fmla="*/ 75 h 75"/>
                  <a:gd name="T2" fmla="*/ 131 w 131"/>
                  <a:gd name="T3" fmla="*/ 35 h 75"/>
                  <a:gd name="T4" fmla="*/ 65 w 131"/>
                  <a:gd name="T5" fmla="*/ 0 h 75"/>
                  <a:gd name="T6" fmla="*/ 0 w 131"/>
                  <a:gd name="T7" fmla="*/ 35 h 75"/>
                  <a:gd name="T8" fmla="*/ 60 w 131"/>
                  <a:gd name="T9" fmla="*/ 75 h 75"/>
                </a:gdLst>
                <a:ahLst/>
                <a:cxnLst>
                  <a:cxn ang="0">
                    <a:pos x="T0" y="T1"/>
                  </a:cxn>
                  <a:cxn ang="0">
                    <a:pos x="T2" y="T3"/>
                  </a:cxn>
                  <a:cxn ang="0">
                    <a:pos x="T4" y="T5"/>
                  </a:cxn>
                  <a:cxn ang="0">
                    <a:pos x="T6" y="T7"/>
                  </a:cxn>
                  <a:cxn ang="0">
                    <a:pos x="T8" y="T9"/>
                  </a:cxn>
                </a:cxnLst>
                <a:rect l="0" t="0" r="r" b="b"/>
                <a:pathLst>
                  <a:path w="131" h="75">
                    <a:moveTo>
                      <a:pt x="60" y="75"/>
                    </a:moveTo>
                    <a:lnTo>
                      <a:pt x="131" y="35"/>
                    </a:lnTo>
                    <a:lnTo>
                      <a:pt x="65" y="0"/>
                    </a:lnTo>
                    <a:lnTo>
                      <a:pt x="0" y="35"/>
                    </a:lnTo>
                    <a:lnTo>
                      <a:pt x="60"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60" name="Freeform 600">
                <a:extLst>
                  <a:ext uri="{FF2B5EF4-FFF2-40B4-BE49-F238E27FC236}">
                    <a16:creationId xmlns:a16="http://schemas.microsoft.com/office/drawing/2014/main" id="{CC18918B-0A62-4151-1A27-143F53C50265}"/>
                  </a:ext>
                </a:extLst>
              </p:cNvPr>
              <p:cNvSpPr>
                <a:spLocks/>
              </p:cNvSpPr>
              <p:nvPr/>
            </p:nvSpPr>
            <p:spPr bwMode="auto">
              <a:xfrm>
                <a:off x="10430" y="2838"/>
                <a:ext cx="207" cy="116"/>
              </a:xfrm>
              <a:custGeom>
                <a:avLst/>
                <a:gdLst>
                  <a:gd name="T0" fmla="*/ 76 w 207"/>
                  <a:gd name="T1" fmla="*/ 35 h 116"/>
                  <a:gd name="T2" fmla="*/ 0 w 207"/>
                  <a:gd name="T3" fmla="*/ 81 h 116"/>
                  <a:gd name="T4" fmla="*/ 66 w 207"/>
                  <a:gd name="T5" fmla="*/ 116 h 116"/>
                  <a:gd name="T6" fmla="*/ 141 w 207"/>
                  <a:gd name="T7" fmla="*/ 71 h 116"/>
                  <a:gd name="T8" fmla="*/ 161 w 207"/>
                  <a:gd name="T9" fmla="*/ 61 h 116"/>
                  <a:gd name="T10" fmla="*/ 207 w 207"/>
                  <a:gd name="T11" fmla="*/ 35 h 116"/>
                  <a:gd name="T12" fmla="*/ 141 w 207"/>
                  <a:gd name="T13" fmla="*/ 0 h 116"/>
                  <a:gd name="T14" fmla="*/ 101 w 207"/>
                  <a:gd name="T15" fmla="*/ 20 h 116"/>
                  <a:gd name="T16" fmla="*/ 76 w 207"/>
                  <a:gd name="T17" fmla="*/ 3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7" h="116">
                    <a:moveTo>
                      <a:pt x="76" y="35"/>
                    </a:moveTo>
                    <a:lnTo>
                      <a:pt x="0" y="81"/>
                    </a:lnTo>
                    <a:lnTo>
                      <a:pt x="66" y="116"/>
                    </a:lnTo>
                    <a:lnTo>
                      <a:pt x="141" y="71"/>
                    </a:lnTo>
                    <a:lnTo>
                      <a:pt x="161" y="61"/>
                    </a:lnTo>
                    <a:lnTo>
                      <a:pt x="207" y="35"/>
                    </a:lnTo>
                    <a:lnTo>
                      <a:pt x="141" y="0"/>
                    </a:lnTo>
                    <a:lnTo>
                      <a:pt x="101" y="20"/>
                    </a:lnTo>
                    <a:lnTo>
                      <a:pt x="76" y="3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61" name="Freeform 601">
                <a:extLst>
                  <a:ext uri="{FF2B5EF4-FFF2-40B4-BE49-F238E27FC236}">
                    <a16:creationId xmlns:a16="http://schemas.microsoft.com/office/drawing/2014/main" id="{AA70F483-1772-1463-EEA9-6A3C4ECEFA56}"/>
                  </a:ext>
                </a:extLst>
              </p:cNvPr>
              <p:cNvSpPr>
                <a:spLocks/>
              </p:cNvSpPr>
              <p:nvPr/>
            </p:nvSpPr>
            <p:spPr bwMode="auto">
              <a:xfrm>
                <a:off x="10581" y="2572"/>
                <a:ext cx="509" cy="296"/>
              </a:xfrm>
              <a:custGeom>
                <a:avLst/>
                <a:gdLst>
                  <a:gd name="T0" fmla="*/ 13 w 101"/>
                  <a:gd name="T1" fmla="*/ 59 h 59"/>
                  <a:gd name="T2" fmla="*/ 101 w 101"/>
                  <a:gd name="T3" fmla="*/ 8 h 59"/>
                  <a:gd name="T4" fmla="*/ 88 w 101"/>
                  <a:gd name="T5" fmla="*/ 0 h 59"/>
                  <a:gd name="T6" fmla="*/ 0 w 101"/>
                  <a:gd name="T7" fmla="*/ 51 h 59"/>
                  <a:gd name="T8" fmla="*/ 13 w 101"/>
                  <a:gd name="T9" fmla="*/ 59 h 59"/>
                </a:gdLst>
                <a:ahLst/>
                <a:cxnLst>
                  <a:cxn ang="0">
                    <a:pos x="T0" y="T1"/>
                  </a:cxn>
                  <a:cxn ang="0">
                    <a:pos x="T2" y="T3"/>
                  </a:cxn>
                  <a:cxn ang="0">
                    <a:pos x="T4" y="T5"/>
                  </a:cxn>
                  <a:cxn ang="0">
                    <a:pos x="T6" y="T7"/>
                  </a:cxn>
                  <a:cxn ang="0">
                    <a:pos x="T8" y="T9"/>
                  </a:cxn>
                </a:cxnLst>
                <a:rect l="0" t="0" r="r" b="b"/>
                <a:pathLst>
                  <a:path w="101" h="59">
                    <a:moveTo>
                      <a:pt x="13" y="59"/>
                    </a:moveTo>
                    <a:cubicBezTo>
                      <a:pt x="31" y="48"/>
                      <a:pt x="60" y="32"/>
                      <a:pt x="101" y="8"/>
                    </a:cubicBezTo>
                    <a:cubicBezTo>
                      <a:pt x="88" y="0"/>
                      <a:pt x="88" y="0"/>
                      <a:pt x="88" y="0"/>
                    </a:cubicBezTo>
                    <a:cubicBezTo>
                      <a:pt x="47" y="24"/>
                      <a:pt x="19" y="41"/>
                      <a:pt x="0" y="51"/>
                    </a:cubicBezTo>
                    <a:lnTo>
                      <a:pt x="13" y="59"/>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62" name="Freeform 602">
                <a:extLst>
                  <a:ext uri="{FF2B5EF4-FFF2-40B4-BE49-F238E27FC236}">
                    <a16:creationId xmlns:a16="http://schemas.microsoft.com/office/drawing/2014/main" id="{A79025D7-DC6A-F6F4-E584-C35C3EC4ECE1}"/>
                  </a:ext>
                </a:extLst>
              </p:cNvPr>
              <p:cNvSpPr>
                <a:spLocks/>
              </p:cNvSpPr>
              <p:nvPr/>
            </p:nvSpPr>
            <p:spPr bwMode="auto">
              <a:xfrm>
                <a:off x="11034" y="2531"/>
                <a:ext cx="131" cy="76"/>
              </a:xfrm>
              <a:custGeom>
                <a:avLst/>
                <a:gdLst>
                  <a:gd name="T0" fmla="*/ 66 w 131"/>
                  <a:gd name="T1" fmla="*/ 76 h 76"/>
                  <a:gd name="T2" fmla="*/ 131 w 131"/>
                  <a:gd name="T3" fmla="*/ 36 h 76"/>
                  <a:gd name="T4" fmla="*/ 71 w 131"/>
                  <a:gd name="T5" fmla="*/ 0 h 76"/>
                  <a:gd name="T6" fmla="*/ 0 w 131"/>
                  <a:gd name="T7" fmla="*/ 36 h 76"/>
                  <a:gd name="T8" fmla="*/ 66 w 131"/>
                  <a:gd name="T9" fmla="*/ 76 h 76"/>
                </a:gdLst>
                <a:ahLst/>
                <a:cxnLst>
                  <a:cxn ang="0">
                    <a:pos x="T0" y="T1"/>
                  </a:cxn>
                  <a:cxn ang="0">
                    <a:pos x="T2" y="T3"/>
                  </a:cxn>
                  <a:cxn ang="0">
                    <a:pos x="T4" y="T5"/>
                  </a:cxn>
                  <a:cxn ang="0">
                    <a:pos x="T6" y="T7"/>
                  </a:cxn>
                  <a:cxn ang="0">
                    <a:pos x="T8" y="T9"/>
                  </a:cxn>
                </a:cxnLst>
                <a:rect l="0" t="0" r="r" b="b"/>
                <a:pathLst>
                  <a:path w="131" h="76">
                    <a:moveTo>
                      <a:pt x="66" y="76"/>
                    </a:moveTo>
                    <a:lnTo>
                      <a:pt x="131" y="36"/>
                    </a:lnTo>
                    <a:lnTo>
                      <a:pt x="71" y="0"/>
                    </a:lnTo>
                    <a:lnTo>
                      <a:pt x="0" y="36"/>
                    </a:lnTo>
                    <a:lnTo>
                      <a:pt x="66" y="7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63" name="Freeform 603">
                <a:extLst>
                  <a:ext uri="{FF2B5EF4-FFF2-40B4-BE49-F238E27FC236}">
                    <a16:creationId xmlns:a16="http://schemas.microsoft.com/office/drawing/2014/main" id="{BE9EDAB2-BE0B-B899-936D-E29F074C4127}"/>
                  </a:ext>
                </a:extLst>
              </p:cNvPr>
              <p:cNvSpPr>
                <a:spLocks/>
              </p:cNvSpPr>
              <p:nvPr/>
            </p:nvSpPr>
            <p:spPr bwMode="auto">
              <a:xfrm>
                <a:off x="11110" y="2486"/>
                <a:ext cx="131" cy="76"/>
              </a:xfrm>
              <a:custGeom>
                <a:avLst/>
                <a:gdLst>
                  <a:gd name="T0" fmla="*/ 65 w 131"/>
                  <a:gd name="T1" fmla="*/ 76 h 76"/>
                  <a:gd name="T2" fmla="*/ 131 w 131"/>
                  <a:gd name="T3" fmla="*/ 35 h 76"/>
                  <a:gd name="T4" fmla="*/ 70 w 131"/>
                  <a:gd name="T5" fmla="*/ 0 h 76"/>
                  <a:gd name="T6" fmla="*/ 0 w 131"/>
                  <a:gd name="T7" fmla="*/ 40 h 76"/>
                  <a:gd name="T8" fmla="*/ 65 w 131"/>
                  <a:gd name="T9" fmla="*/ 76 h 76"/>
                </a:gdLst>
                <a:ahLst/>
                <a:cxnLst>
                  <a:cxn ang="0">
                    <a:pos x="T0" y="T1"/>
                  </a:cxn>
                  <a:cxn ang="0">
                    <a:pos x="T2" y="T3"/>
                  </a:cxn>
                  <a:cxn ang="0">
                    <a:pos x="T4" y="T5"/>
                  </a:cxn>
                  <a:cxn ang="0">
                    <a:pos x="T6" y="T7"/>
                  </a:cxn>
                  <a:cxn ang="0">
                    <a:pos x="T8" y="T9"/>
                  </a:cxn>
                </a:cxnLst>
                <a:rect l="0" t="0" r="r" b="b"/>
                <a:pathLst>
                  <a:path w="131" h="76">
                    <a:moveTo>
                      <a:pt x="65" y="76"/>
                    </a:moveTo>
                    <a:lnTo>
                      <a:pt x="131" y="35"/>
                    </a:lnTo>
                    <a:lnTo>
                      <a:pt x="70" y="0"/>
                    </a:lnTo>
                    <a:lnTo>
                      <a:pt x="0" y="40"/>
                    </a:lnTo>
                    <a:lnTo>
                      <a:pt x="65" y="7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64" name="Freeform 604">
                <a:extLst>
                  <a:ext uri="{FF2B5EF4-FFF2-40B4-BE49-F238E27FC236}">
                    <a16:creationId xmlns:a16="http://schemas.microsoft.com/office/drawing/2014/main" id="{7A34E331-3AF3-2B56-1039-9B65B1B5420F}"/>
                  </a:ext>
                </a:extLst>
              </p:cNvPr>
              <p:cNvSpPr>
                <a:spLocks/>
              </p:cNvSpPr>
              <p:nvPr/>
            </p:nvSpPr>
            <p:spPr bwMode="auto">
              <a:xfrm>
                <a:off x="11190" y="2441"/>
                <a:ext cx="126" cy="75"/>
              </a:xfrm>
              <a:custGeom>
                <a:avLst/>
                <a:gdLst>
                  <a:gd name="T0" fmla="*/ 61 w 126"/>
                  <a:gd name="T1" fmla="*/ 75 h 75"/>
                  <a:gd name="T2" fmla="*/ 126 w 126"/>
                  <a:gd name="T3" fmla="*/ 40 h 75"/>
                  <a:gd name="T4" fmla="*/ 66 w 126"/>
                  <a:gd name="T5" fmla="*/ 0 h 75"/>
                  <a:gd name="T6" fmla="*/ 0 w 126"/>
                  <a:gd name="T7" fmla="*/ 40 h 75"/>
                  <a:gd name="T8" fmla="*/ 61 w 126"/>
                  <a:gd name="T9" fmla="*/ 75 h 75"/>
                </a:gdLst>
                <a:ahLst/>
                <a:cxnLst>
                  <a:cxn ang="0">
                    <a:pos x="T0" y="T1"/>
                  </a:cxn>
                  <a:cxn ang="0">
                    <a:pos x="T2" y="T3"/>
                  </a:cxn>
                  <a:cxn ang="0">
                    <a:pos x="T4" y="T5"/>
                  </a:cxn>
                  <a:cxn ang="0">
                    <a:pos x="T6" y="T7"/>
                  </a:cxn>
                  <a:cxn ang="0">
                    <a:pos x="T8" y="T9"/>
                  </a:cxn>
                </a:cxnLst>
                <a:rect l="0" t="0" r="r" b="b"/>
                <a:pathLst>
                  <a:path w="126" h="75">
                    <a:moveTo>
                      <a:pt x="61" y="75"/>
                    </a:moveTo>
                    <a:lnTo>
                      <a:pt x="126" y="40"/>
                    </a:lnTo>
                    <a:lnTo>
                      <a:pt x="66" y="0"/>
                    </a:lnTo>
                    <a:lnTo>
                      <a:pt x="0" y="40"/>
                    </a:lnTo>
                    <a:lnTo>
                      <a:pt x="61" y="7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65" name="Freeform 605">
                <a:extLst>
                  <a:ext uri="{FF2B5EF4-FFF2-40B4-BE49-F238E27FC236}">
                    <a16:creationId xmlns:a16="http://schemas.microsoft.com/office/drawing/2014/main" id="{0CF3C051-F665-D31F-BF41-D53A18B7CE65}"/>
                  </a:ext>
                </a:extLst>
              </p:cNvPr>
              <p:cNvSpPr>
                <a:spLocks/>
              </p:cNvSpPr>
              <p:nvPr/>
            </p:nvSpPr>
            <p:spPr bwMode="auto">
              <a:xfrm>
                <a:off x="11266" y="2401"/>
                <a:ext cx="126" cy="70"/>
              </a:xfrm>
              <a:custGeom>
                <a:avLst/>
                <a:gdLst>
                  <a:gd name="T0" fmla="*/ 60 w 126"/>
                  <a:gd name="T1" fmla="*/ 70 h 70"/>
                  <a:gd name="T2" fmla="*/ 126 w 126"/>
                  <a:gd name="T3" fmla="*/ 35 h 70"/>
                  <a:gd name="T4" fmla="*/ 65 w 126"/>
                  <a:gd name="T5" fmla="*/ 0 h 70"/>
                  <a:gd name="T6" fmla="*/ 0 w 126"/>
                  <a:gd name="T7" fmla="*/ 35 h 70"/>
                  <a:gd name="T8" fmla="*/ 60 w 126"/>
                  <a:gd name="T9" fmla="*/ 70 h 70"/>
                </a:gdLst>
                <a:ahLst/>
                <a:cxnLst>
                  <a:cxn ang="0">
                    <a:pos x="T0" y="T1"/>
                  </a:cxn>
                  <a:cxn ang="0">
                    <a:pos x="T2" y="T3"/>
                  </a:cxn>
                  <a:cxn ang="0">
                    <a:pos x="T4" y="T5"/>
                  </a:cxn>
                  <a:cxn ang="0">
                    <a:pos x="T6" y="T7"/>
                  </a:cxn>
                  <a:cxn ang="0">
                    <a:pos x="T8" y="T9"/>
                  </a:cxn>
                </a:cxnLst>
                <a:rect l="0" t="0" r="r" b="b"/>
                <a:pathLst>
                  <a:path w="126" h="70">
                    <a:moveTo>
                      <a:pt x="60" y="70"/>
                    </a:moveTo>
                    <a:lnTo>
                      <a:pt x="126" y="35"/>
                    </a:lnTo>
                    <a:lnTo>
                      <a:pt x="65" y="0"/>
                    </a:lnTo>
                    <a:lnTo>
                      <a:pt x="0" y="35"/>
                    </a:lnTo>
                    <a:lnTo>
                      <a:pt x="60" y="7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66" name="Freeform 606">
                <a:extLst>
                  <a:ext uri="{FF2B5EF4-FFF2-40B4-BE49-F238E27FC236}">
                    <a16:creationId xmlns:a16="http://schemas.microsoft.com/office/drawing/2014/main" id="{949BD1E3-2A1A-7054-FE9E-3BA168C91CDF}"/>
                  </a:ext>
                </a:extLst>
              </p:cNvPr>
              <p:cNvSpPr>
                <a:spLocks/>
              </p:cNvSpPr>
              <p:nvPr/>
            </p:nvSpPr>
            <p:spPr bwMode="auto">
              <a:xfrm>
                <a:off x="10828" y="2672"/>
                <a:ext cx="322" cy="186"/>
              </a:xfrm>
              <a:custGeom>
                <a:avLst/>
                <a:gdLst>
                  <a:gd name="T0" fmla="*/ 64 w 64"/>
                  <a:gd name="T1" fmla="*/ 10 h 37"/>
                  <a:gd name="T2" fmla="*/ 49 w 64"/>
                  <a:gd name="T3" fmla="*/ 1 h 37"/>
                  <a:gd name="T4" fmla="*/ 44 w 64"/>
                  <a:gd name="T5" fmla="*/ 1 h 37"/>
                  <a:gd name="T6" fmla="*/ 2 w 64"/>
                  <a:gd name="T7" fmla="*/ 25 h 37"/>
                  <a:gd name="T8" fmla="*/ 2 w 64"/>
                  <a:gd name="T9" fmla="*/ 28 h 37"/>
                  <a:gd name="T10" fmla="*/ 17 w 64"/>
                  <a:gd name="T11" fmla="*/ 37 h 37"/>
                  <a:gd name="T12" fmla="*/ 64 w 64"/>
                  <a:gd name="T13" fmla="*/ 10 h 37"/>
                </a:gdLst>
                <a:ahLst/>
                <a:cxnLst>
                  <a:cxn ang="0">
                    <a:pos x="T0" y="T1"/>
                  </a:cxn>
                  <a:cxn ang="0">
                    <a:pos x="T2" y="T3"/>
                  </a:cxn>
                  <a:cxn ang="0">
                    <a:pos x="T4" y="T5"/>
                  </a:cxn>
                  <a:cxn ang="0">
                    <a:pos x="T6" y="T7"/>
                  </a:cxn>
                  <a:cxn ang="0">
                    <a:pos x="T8" y="T9"/>
                  </a:cxn>
                  <a:cxn ang="0">
                    <a:pos x="T10" y="T11"/>
                  </a:cxn>
                  <a:cxn ang="0">
                    <a:pos x="T12" y="T13"/>
                  </a:cxn>
                </a:cxnLst>
                <a:rect l="0" t="0" r="r" b="b"/>
                <a:pathLst>
                  <a:path w="64" h="37">
                    <a:moveTo>
                      <a:pt x="64" y="10"/>
                    </a:moveTo>
                    <a:cubicBezTo>
                      <a:pt x="49" y="1"/>
                      <a:pt x="49" y="1"/>
                      <a:pt x="49" y="1"/>
                    </a:cubicBezTo>
                    <a:cubicBezTo>
                      <a:pt x="47" y="0"/>
                      <a:pt x="45" y="0"/>
                      <a:pt x="44" y="1"/>
                    </a:cubicBezTo>
                    <a:cubicBezTo>
                      <a:pt x="2" y="25"/>
                      <a:pt x="2" y="25"/>
                      <a:pt x="2" y="25"/>
                    </a:cubicBezTo>
                    <a:cubicBezTo>
                      <a:pt x="0" y="26"/>
                      <a:pt x="0" y="27"/>
                      <a:pt x="2" y="28"/>
                    </a:cubicBezTo>
                    <a:cubicBezTo>
                      <a:pt x="17" y="37"/>
                      <a:pt x="17" y="37"/>
                      <a:pt x="17" y="37"/>
                    </a:cubicBezTo>
                    <a:lnTo>
                      <a:pt x="64" y="1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191" name="Group 808">
              <a:extLst>
                <a:ext uri="{FF2B5EF4-FFF2-40B4-BE49-F238E27FC236}">
                  <a16:creationId xmlns:a16="http://schemas.microsoft.com/office/drawing/2014/main" id="{467D4090-B1FB-F83E-571B-7FE0DCDCDD5B}"/>
                </a:ext>
              </a:extLst>
            </p:cNvPr>
            <p:cNvGrpSpPr>
              <a:grpSpLocks/>
            </p:cNvGrpSpPr>
            <p:nvPr/>
          </p:nvGrpSpPr>
          <p:grpSpPr bwMode="auto">
            <a:xfrm>
              <a:off x="12767642" y="1919288"/>
              <a:ext cx="10573257" cy="9654664"/>
              <a:chOff x="7394" y="1209"/>
              <a:chExt cx="7286" cy="6653"/>
            </a:xfrm>
          </p:grpSpPr>
          <p:sp>
            <p:nvSpPr>
              <p:cNvPr id="3667" name="Freeform 608">
                <a:extLst>
                  <a:ext uri="{FF2B5EF4-FFF2-40B4-BE49-F238E27FC236}">
                    <a16:creationId xmlns:a16="http://schemas.microsoft.com/office/drawing/2014/main" id="{B40F51A6-A7E8-103B-BAE6-BB4B869FA1B1}"/>
                  </a:ext>
                </a:extLst>
              </p:cNvPr>
              <p:cNvSpPr>
                <a:spLocks/>
              </p:cNvSpPr>
              <p:nvPr/>
            </p:nvSpPr>
            <p:spPr bwMode="auto">
              <a:xfrm>
                <a:off x="10919" y="2793"/>
                <a:ext cx="156" cy="90"/>
              </a:xfrm>
              <a:custGeom>
                <a:avLst/>
                <a:gdLst>
                  <a:gd name="T0" fmla="*/ 0 w 31"/>
                  <a:gd name="T1" fmla="*/ 14 h 18"/>
                  <a:gd name="T2" fmla="*/ 6 w 31"/>
                  <a:gd name="T3" fmla="*/ 17 h 18"/>
                  <a:gd name="T4" fmla="*/ 11 w 31"/>
                  <a:gd name="T5" fmla="*/ 17 h 18"/>
                  <a:gd name="T6" fmla="*/ 31 w 31"/>
                  <a:gd name="T7" fmla="*/ 5 h 18"/>
                  <a:gd name="T8" fmla="*/ 23 w 31"/>
                  <a:gd name="T9" fmla="*/ 0 h 18"/>
                  <a:gd name="T10" fmla="*/ 0 w 31"/>
                  <a:gd name="T11" fmla="*/ 14 h 18"/>
                </a:gdLst>
                <a:ahLst/>
                <a:cxnLst>
                  <a:cxn ang="0">
                    <a:pos x="T0" y="T1"/>
                  </a:cxn>
                  <a:cxn ang="0">
                    <a:pos x="T2" y="T3"/>
                  </a:cxn>
                  <a:cxn ang="0">
                    <a:pos x="T4" y="T5"/>
                  </a:cxn>
                  <a:cxn ang="0">
                    <a:pos x="T6" y="T7"/>
                  </a:cxn>
                  <a:cxn ang="0">
                    <a:pos x="T8" y="T9"/>
                  </a:cxn>
                  <a:cxn ang="0">
                    <a:pos x="T10" y="T11"/>
                  </a:cxn>
                </a:cxnLst>
                <a:rect l="0" t="0" r="r" b="b"/>
                <a:pathLst>
                  <a:path w="31" h="18">
                    <a:moveTo>
                      <a:pt x="0" y="14"/>
                    </a:moveTo>
                    <a:cubicBezTo>
                      <a:pt x="6" y="17"/>
                      <a:pt x="6" y="17"/>
                      <a:pt x="6" y="17"/>
                    </a:cubicBezTo>
                    <a:cubicBezTo>
                      <a:pt x="7" y="18"/>
                      <a:pt x="10" y="18"/>
                      <a:pt x="11" y="17"/>
                    </a:cubicBezTo>
                    <a:cubicBezTo>
                      <a:pt x="31" y="5"/>
                      <a:pt x="31" y="5"/>
                      <a:pt x="31" y="5"/>
                    </a:cubicBezTo>
                    <a:cubicBezTo>
                      <a:pt x="23" y="0"/>
                      <a:pt x="23" y="0"/>
                      <a:pt x="23" y="0"/>
                    </a:cubicBezTo>
                    <a:lnTo>
                      <a:pt x="0" y="14"/>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68" name="Freeform 609">
                <a:extLst>
                  <a:ext uri="{FF2B5EF4-FFF2-40B4-BE49-F238E27FC236}">
                    <a16:creationId xmlns:a16="http://schemas.microsoft.com/office/drawing/2014/main" id="{8C5E397F-366E-ABBF-4117-834DE55EF14B}"/>
                  </a:ext>
                </a:extLst>
              </p:cNvPr>
              <p:cNvSpPr>
                <a:spLocks/>
              </p:cNvSpPr>
              <p:nvPr/>
            </p:nvSpPr>
            <p:spPr bwMode="auto">
              <a:xfrm>
                <a:off x="11039" y="2723"/>
                <a:ext cx="156" cy="90"/>
              </a:xfrm>
              <a:custGeom>
                <a:avLst/>
                <a:gdLst>
                  <a:gd name="T0" fmla="*/ 0 w 31"/>
                  <a:gd name="T1" fmla="*/ 14 h 18"/>
                  <a:gd name="T2" fmla="*/ 9 w 31"/>
                  <a:gd name="T3" fmla="*/ 18 h 18"/>
                  <a:gd name="T4" fmla="*/ 29 w 31"/>
                  <a:gd name="T5" fmla="*/ 7 h 18"/>
                  <a:gd name="T6" fmla="*/ 29 w 31"/>
                  <a:gd name="T7" fmla="*/ 4 h 18"/>
                  <a:gd name="T8" fmla="*/ 23 w 31"/>
                  <a:gd name="T9" fmla="*/ 0 h 18"/>
                  <a:gd name="T10" fmla="*/ 0 w 31"/>
                  <a:gd name="T11" fmla="*/ 14 h 18"/>
                </a:gdLst>
                <a:ahLst/>
                <a:cxnLst>
                  <a:cxn ang="0">
                    <a:pos x="T0" y="T1"/>
                  </a:cxn>
                  <a:cxn ang="0">
                    <a:pos x="T2" y="T3"/>
                  </a:cxn>
                  <a:cxn ang="0">
                    <a:pos x="T4" y="T5"/>
                  </a:cxn>
                  <a:cxn ang="0">
                    <a:pos x="T6" y="T7"/>
                  </a:cxn>
                  <a:cxn ang="0">
                    <a:pos x="T8" y="T9"/>
                  </a:cxn>
                  <a:cxn ang="0">
                    <a:pos x="T10" y="T11"/>
                  </a:cxn>
                </a:cxnLst>
                <a:rect l="0" t="0" r="r" b="b"/>
                <a:pathLst>
                  <a:path w="31" h="18">
                    <a:moveTo>
                      <a:pt x="0" y="14"/>
                    </a:moveTo>
                    <a:cubicBezTo>
                      <a:pt x="9" y="18"/>
                      <a:pt x="9" y="18"/>
                      <a:pt x="9" y="18"/>
                    </a:cubicBezTo>
                    <a:cubicBezTo>
                      <a:pt x="29" y="7"/>
                      <a:pt x="29" y="7"/>
                      <a:pt x="29" y="7"/>
                    </a:cubicBezTo>
                    <a:cubicBezTo>
                      <a:pt x="31" y="6"/>
                      <a:pt x="31" y="5"/>
                      <a:pt x="29" y="4"/>
                    </a:cubicBezTo>
                    <a:cubicBezTo>
                      <a:pt x="23" y="0"/>
                      <a:pt x="23" y="0"/>
                      <a:pt x="23" y="0"/>
                    </a:cubicBezTo>
                    <a:lnTo>
                      <a:pt x="0" y="14"/>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69" name="Freeform 610">
                <a:extLst>
                  <a:ext uri="{FF2B5EF4-FFF2-40B4-BE49-F238E27FC236}">
                    <a16:creationId xmlns:a16="http://schemas.microsoft.com/office/drawing/2014/main" id="{28E02ED6-7DB2-D8F4-6C3D-77FCEC64F87D}"/>
                  </a:ext>
                </a:extLst>
              </p:cNvPr>
              <p:cNvSpPr>
                <a:spLocks/>
              </p:cNvSpPr>
              <p:nvPr/>
            </p:nvSpPr>
            <p:spPr bwMode="auto">
              <a:xfrm>
                <a:off x="9599" y="1209"/>
                <a:ext cx="1375" cy="1549"/>
              </a:xfrm>
              <a:custGeom>
                <a:avLst/>
                <a:gdLst>
                  <a:gd name="T0" fmla="*/ 225 w 273"/>
                  <a:gd name="T1" fmla="*/ 2 h 308"/>
                  <a:gd name="T2" fmla="*/ 222 w 273"/>
                  <a:gd name="T3" fmla="*/ 1 h 308"/>
                  <a:gd name="T4" fmla="*/ 220 w 273"/>
                  <a:gd name="T5" fmla="*/ 1 h 308"/>
                  <a:gd name="T6" fmla="*/ 220 w 273"/>
                  <a:gd name="T7" fmla="*/ 1 h 308"/>
                  <a:gd name="T8" fmla="*/ 2 w 273"/>
                  <a:gd name="T9" fmla="*/ 127 h 308"/>
                  <a:gd name="T10" fmla="*/ 2 w 273"/>
                  <a:gd name="T11" fmla="*/ 127 h 308"/>
                  <a:gd name="T12" fmla="*/ 1 w 273"/>
                  <a:gd name="T13" fmla="*/ 132 h 308"/>
                  <a:gd name="T14" fmla="*/ 45 w 273"/>
                  <a:gd name="T15" fmla="*/ 300 h 308"/>
                  <a:gd name="T16" fmla="*/ 55 w 273"/>
                  <a:gd name="T17" fmla="*/ 307 h 308"/>
                  <a:gd name="T18" fmla="*/ 56 w 273"/>
                  <a:gd name="T19" fmla="*/ 306 h 308"/>
                  <a:gd name="T20" fmla="*/ 22 w 273"/>
                  <a:gd name="T21" fmla="*/ 164 h 308"/>
                  <a:gd name="T22" fmla="*/ 230 w 273"/>
                  <a:gd name="T23" fmla="*/ 44 h 308"/>
                  <a:gd name="T24" fmla="*/ 228 w 273"/>
                  <a:gd name="T25" fmla="*/ 29 h 308"/>
                  <a:gd name="T26" fmla="*/ 265 w 273"/>
                  <a:gd name="T27" fmla="*/ 173 h 308"/>
                  <a:gd name="T28" fmla="*/ 271 w 273"/>
                  <a:gd name="T29" fmla="*/ 180 h 308"/>
                  <a:gd name="T30" fmla="*/ 273 w 273"/>
                  <a:gd name="T31" fmla="*/ 178 h 308"/>
                  <a:gd name="T32" fmla="*/ 225 w 273"/>
                  <a:gd name="T33" fmla="*/ 2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3" h="308">
                    <a:moveTo>
                      <a:pt x="225" y="2"/>
                    </a:moveTo>
                    <a:cubicBezTo>
                      <a:pt x="222" y="1"/>
                      <a:pt x="222" y="1"/>
                      <a:pt x="222" y="1"/>
                    </a:cubicBezTo>
                    <a:cubicBezTo>
                      <a:pt x="222" y="0"/>
                      <a:pt x="221" y="1"/>
                      <a:pt x="220" y="1"/>
                    </a:cubicBezTo>
                    <a:cubicBezTo>
                      <a:pt x="220" y="1"/>
                      <a:pt x="220" y="1"/>
                      <a:pt x="220" y="1"/>
                    </a:cubicBezTo>
                    <a:cubicBezTo>
                      <a:pt x="2" y="127"/>
                      <a:pt x="2" y="127"/>
                      <a:pt x="2" y="127"/>
                    </a:cubicBezTo>
                    <a:cubicBezTo>
                      <a:pt x="2" y="127"/>
                      <a:pt x="2" y="127"/>
                      <a:pt x="2" y="127"/>
                    </a:cubicBezTo>
                    <a:cubicBezTo>
                      <a:pt x="1" y="128"/>
                      <a:pt x="0" y="130"/>
                      <a:pt x="1" y="132"/>
                    </a:cubicBezTo>
                    <a:cubicBezTo>
                      <a:pt x="45" y="300"/>
                      <a:pt x="45" y="300"/>
                      <a:pt x="45" y="300"/>
                    </a:cubicBezTo>
                    <a:cubicBezTo>
                      <a:pt x="46" y="304"/>
                      <a:pt x="51" y="308"/>
                      <a:pt x="55" y="307"/>
                    </a:cubicBezTo>
                    <a:cubicBezTo>
                      <a:pt x="56" y="306"/>
                      <a:pt x="56" y="306"/>
                      <a:pt x="56" y="306"/>
                    </a:cubicBezTo>
                    <a:cubicBezTo>
                      <a:pt x="22" y="164"/>
                      <a:pt x="22" y="164"/>
                      <a:pt x="22" y="164"/>
                    </a:cubicBezTo>
                    <a:cubicBezTo>
                      <a:pt x="230" y="44"/>
                      <a:pt x="230" y="44"/>
                      <a:pt x="230" y="44"/>
                    </a:cubicBezTo>
                    <a:cubicBezTo>
                      <a:pt x="228" y="29"/>
                      <a:pt x="228" y="29"/>
                      <a:pt x="228" y="29"/>
                    </a:cubicBezTo>
                    <a:cubicBezTo>
                      <a:pt x="265" y="173"/>
                      <a:pt x="265" y="173"/>
                      <a:pt x="265" y="173"/>
                    </a:cubicBezTo>
                    <a:cubicBezTo>
                      <a:pt x="266" y="176"/>
                      <a:pt x="269" y="180"/>
                      <a:pt x="271" y="180"/>
                    </a:cubicBezTo>
                    <a:cubicBezTo>
                      <a:pt x="273" y="178"/>
                      <a:pt x="273" y="178"/>
                      <a:pt x="273" y="178"/>
                    </a:cubicBezTo>
                    <a:cubicBezTo>
                      <a:pt x="225" y="2"/>
                      <a:pt x="225" y="2"/>
                      <a:pt x="225" y="2"/>
                    </a:cubicBezTo>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70" name="Freeform 611">
                <a:extLst>
                  <a:ext uri="{FF2B5EF4-FFF2-40B4-BE49-F238E27FC236}">
                    <a16:creationId xmlns:a16="http://schemas.microsoft.com/office/drawing/2014/main" id="{0DD980C8-F1B9-407D-71F1-72B7C7A10530}"/>
                  </a:ext>
                </a:extLst>
              </p:cNvPr>
              <p:cNvSpPr>
                <a:spLocks/>
              </p:cNvSpPr>
              <p:nvPr/>
            </p:nvSpPr>
            <p:spPr bwMode="auto">
              <a:xfrm>
                <a:off x="9630" y="1214"/>
                <a:ext cx="1344" cy="1539"/>
              </a:xfrm>
              <a:custGeom>
                <a:avLst/>
                <a:gdLst>
                  <a:gd name="T0" fmla="*/ 221 w 267"/>
                  <a:gd name="T1" fmla="*/ 3 h 306"/>
                  <a:gd name="T2" fmla="*/ 267 w 267"/>
                  <a:gd name="T3" fmla="*/ 177 h 306"/>
                  <a:gd name="T4" fmla="*/ 265 w 267"/>
                  <a:gd name="T5" fmla="*/ 181 h 306"/>
                  <a:gd name="T6" fmla="*/ 49 w 267"/>
                  <a:gd name="T7" fmla="*/ 306 h 306"/>
                  <a:gd name="T8" fmla="*/ 46 w 267"/>
                  <a:gd name="T9" fmla="*/ 305 h 306"/>
                  <a:gd name="T10" fmla="*/ 0 w 267"/>
                  <a:gd name="T11" fmla="*/ 129 h 306"/>
                  <a:gd name="T12" fmla="*/ 2 w 267"/>
                  <a:gd name="T13" fmla="*/ 125 h 306"/>
                  <a:gd name="T14" fmla="*/ 217 w 267"/>
                  <a:gd name="T15" fmla="*/ 1 h 306"/>
                  <a:gd name="T16" fmla="*/ 221 w 267"/>
                  <a:gd name="T17" fmla="*/ 3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306">
                    <a:moveTo>
                      <a:pt x="221" y="3"/>
                    </a:moveTo>
                    <a:cubicBezTo>
                      <a:pt x="267" y="177"/>
                      <a:pt x="267" y="177"/>
                      <a:pt x="267" y="177"/>
                    </a:cubicBezTo>
                    <a:cubicBezTo>
                      <a:pt x="267" y="178"/>
                      <a:pt x="266" y="180"/>
                      <a:pt x="265" y="181"/>
                    </a:cubicBezTo>
                    <a:cubicBezTo>
                      <a:pt x="49" y="306"/>
                      <a:pt x="49" y="306"/>
                      <a:pt x="49" y="306"/>
                    </a:cubicBezTo>
                    <a:cubicBezTo>
                      <a:pt x="48" y="306"/>
                      <a:pt x="47" y="306"/>
                      <a:pt x="46" y="305"/>
                    </a:cubicBezTo>
                    <a:cubicBezTo>
                      <a:pt x="0" y="129"/>
                      <a:pt x="0" y="129"/>
                      <a:pt x="0" y="129"/>
                    </a:cubicBezTo>
                    <a:cubicBezTo>
                      <a:pt x="0" y="127"/>
                      <a:pt x="1" y="126"/>
                      <a:pt x="2" y="125"/>
                    </a:cubicBezTo>
                    <a:cubicBezTo>
                      <a:pt x="217" y="1"/>
                      <a:pt x="217" y="1"/>
                      <a:pt x="217" y="1"/>
                    </a:cubicBezTo>
                    <a:cubicBezTo>
                      <a:pt x="218" y="0"/>
                      <a:pt x="221" y="1"/>
                      <a:pt x="221" y="3"/>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71" name="Freeform 612">
                <a:extLst>
                  <a:ext uri="{FF2B5EF4-FFF2-40B4-BE49-F238E27FC236}">
                    <a16:creationId xmlns:a16="http://schemas.microsoft.com/office/drawing/2014/main" id="{052DF011-DEF1-E1A8-EBAD-0E42C1878878}"/>
                  </a:ext>
                </a:extLst>
              </p:cNvPr>
              <p:cNvSpPr>
                <a:spLocks/>
              </p:cNvSpPr>
              <p:nvPr/>
            </p:nvSpPr>
            <p:spPr bwMode="auto">
              <a:xfrm>
                <a:off x="9680" y="1274"/>
                <a:ext cx="1244" cy="1413"/>
              </a:xfrm>
              <a:custGeom>
                <a:avLst/>
                <a:gdLst>
                  <a:gd name="T0" fmla="*/ 1244 w 1244"/>
                  <a:gd name="T1" fmla="*/ 820 h 1413"/>
                  <a:gd name="T2" fmla="*/ 211 w 1244"/>
                  <a:gd name="T3" fmla="*/ 1413 h 1413"/>
                  <a:gd name="T4" fmla="*/ 211 w 1244"/>
                  <a:gd name="T5" fmla="*/ 1403 h 1413"/>
                  <a:gd name="T6" fmla="*/ 0 w 1244"/>
                  <a:gd name="T7" fmla="*/ 594 h 1413"/>
                  <a:gd name="T8" fmla="*/ 1022 w 1244"/>
                  <a:gd name="T9" fmla="*/ 5 h 1413"/>
                  <a:gd name="T10" fmla="*/ 1027 w 1244"/>
                  <a:gd name="T11" fmla="*/ 0 h 1413"/>
                  <a:gd name="T12" fmla="*/ 1244 w 1244"/>
                  <a:gd name="T13" fmla="*/ 820 h 1413"/>
                </a:gdLst>
                <a:ahLst/>
                <a:cxnLst>
                  <a:cxn ang="0">
                    <a:pos x="T0" y="T1"/>
                  </a:cxn>
                  <a:cxn ang="0">
                    <a:pos x="T2" y="T3"/>
                  </a:cxn>
                  <a:cxn ang="0">
                    <a:pos x="T4" y="T5"/>
                  </a:cxn>
                  <a:cxn ang="0">
                    <a:pos x="T6" y="T7"/>
                  </a:cxn>
                  <a:cxn ang="0">
                    <a:pos x="T8" y="T9"/>
                  </a:cxn>
                  <a:cxn ang="0">
                    <a:pos x="T10" y="T11"/>
                  </a:cxn>
                  <a:cxn ang="0">
                    <a:pos x="T12" y="T13"/>
                  </a:cxn>
                </a:cxnLst>
                <a:rect l="0" t="0" r="r" b="b"/>
                <a:pathLst>
                  <a:path w="1244" h="1413">
                    <a:moveTo>
                      <a:pt x="1244" y="820"/>
                    </a:moveTo>
                    <a:lnTo>
                      <a:pt x="211" y="1413"/>
                    </a:lnTo>
                    <a:lnTo>
                      <a:pt x="211" y="1403"/>
                    </a:lnTo>
                    <a:lnTo>
                      <a:pt x="0" y="594"/>
                    </a:lnTo>
                    <a:lnTo>
                      <a:pt x="1022" y="5"/>
                    </a:lnTo>
                    <a:lnTo>
                      <a:pt x="1027" y="0"/>
                    </a:lnTo>
                    <a:lnTo>
                      <a:pt x="1244" y="82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72" name="Freeform 613">
                <a:extLst>
                  <a:ext uri="{FF2B5EF4-FFF2-40B4-BE49-F238E27FC236}">
                    <a16:creationId xmlns:a16="http://schemas.microsoft.com/office/drawing/2014/main" id="{2F442637-73DE-D5B5-D63B-5D9CC19FCF6F}"/>
                  </a:ext>
                </a:extLst>
              </p:cNvPr>
              <p:cNvSpPr>
                <a:spLocks/>
              </p:cNvSpPr>
              <p:nvPr/>
            </p:nvSpPr>
            <p:spPr bwMode="auto">
              <a:xfrm>
                <a:off x="9680" y="1274"/>
                <a:ext cx="1244" cy="1413"/>
              </a:xfrm>
              <a:custGeom>
                <a:avLst/>
                <a:gdLst>
                  <a:gd name="T0" fmla="*/ 1244 w 1244"/>
                  <a:gd name="T1" fmla="*/ 820 h 1413"/>
                  <a:gd name="T2" fmla="*/ 211 w 1244"/>
                  <a:gd name="T3" fmla="*/ 1413 h 1413"/>
                  <a:gd name="T4" fmla="*/ 211 w 1244"/>
                  <a:gd name="T5" fmla="*/ 1403 h 1413"/>
                  <a:gd name="T6" fmla="*/ 0 w 1244"/>
                  <a:gd name="T7" fmla="*/ 594 h 1413"/>
                  <a:gd name="T8" fmla="*/ 1022 w 1244"/>
                  <a:gd name="T9" fmla="*/ 5 h 1413"/>
                  <a:gd name="T10" fmla="*/ 1027 w 1244"/>
                  <a:gd name="T11" fmla="*/ 0 h 1413"/>
                  <a:gd name="T12" fmla="*/ 1244 w 1244"/>
                  <a:gd name="T13" fmla="*/ 820 h 1413"/>
                </a:gdLst>
                <a:ahLst/>
                <a:cxnLst>
                  <a:cxn ang="0">
                    <a:pos x="T0" y="T1"/>
                  </a:cxn>
                  <a:cxn ang="0">
                    <a:pos x="T2" y="T3"/>
                  </a:cxn>
                  <a:cxn ang="0">
                    <a:pos x="T4" y="T5"/>
                  </a:cxn>
                  <a:cxn ang="0">
                    <a:pos x="T6" y="T7"/>
                  </a:cxn>
                  <a:cxn ang="0">
                    <a:pos x="T8" y="T9"/>
                  </a:cxn>
                  <a:cxn ang="0">
                    <a:pos x="T10" y="T11"/>
                  </a:cxn>
                  <a:cxn ang="0">
                    <a:pos x="T12" y="T13"/>
                  </a:cxn>
                </a:cxnLst>
                <a:rect l="0" t="0" r="r" b="b"/>
                <a:pathLst>
                  <a:path w="1244" h="1413">
                    <a:moveTo>
                      <a:pt x="1244" y="820"/>
                    </a:moveTo>
                    <a:lnTo>
                      <a:pt x="211" y="1413"/>
                    </a:lnTo>
                    <a:lnTo>
                      <a:pt x="211" y="1403"/>
                    </a:lnTo>
                    <a:lnTo>
                      <a:pt x="0" y="594"/>
                    </a:lnTo>
                    <a:lnTo>
                      <a:pt x="1022" y="5"/>
                    </a:lnTo>
                    <a:lnTo>
                      <a:pt x="1027" y="0"/>
                    </a:lnTo>
                    <a:lnTo>
                      <a:pt x="1244" y="8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73" name="Freeform 614">
                <a:extLst>
                  <a:ext uri="{FF2B5EF4-FFF2-40B4-BE49-F238E27FC236}">
                    <a16:creationId xmlns:a16="http://schemas.microsoft.com/office/drawing/2014/main" id="{FED50B9D-3C74-910B-D544-7F4F86E3D6D1}"/>
                  </a:ext>
                </a:extLst>
              </p:cNvPr>
              <p:cNvSpPr>
                <a:spLocks/>
              </p:cNvSpPr>
              <p:nvPr/>
            </p:nvSpPr>
            <p:spPr bwMode="auto">
              <a:xfrm>
                <a:off x="9680" y="1279"/>
                <a:ext cx="1234" cy="1398"/>
              </a:xfrm>
              <a:custGeom>
                <a:avLst/>
                <a:gdLst>
                  <a:gd name="T0" fmla="*/ 1234 w 1234"/>
                  <a:gd name="T1" fmla="*/ 810 h 1398"/>
                  <a:gd name="T2" fmla="*/ 211 w 1234"/>
                  <a:gd name="T3" fmla="*/ 1398 h 1398"/>
                  <a:gd name="T4" fmla="*/ 0 w 1234"/>
                  <a:gd name="T5" fmla="*/ 589 h 1398"/>
                  <a:gd name="T6" fmla="*/ 1022 w 1234"/>
                  <a:gd name="T7" fmla="*/ 0 h 1398"/>
                  <a:gd name="T8" fmla="*/ 1234 w 1234"/>
                  <a:gd name="T9" fmla="*/ 810 h 1398"/>
                </a:gdLst>
                <a:ahLst/>
                <a:cxnLst>
                  <a:cxn ang="0">
                    <a:pos x="T0" y="T1"/>
                  </a:cxn>
                  <a:cxn ang="0">
                    <a:pos x="T2" y="T3"/>
                  </a:cxn>
                  <a:cxn ang="0">
                    <a:pos x="T4" y="T5"/>
                  </a:cxn>
                  <a:cxn ang="0">
                    <a:pos x="T6" y="T7"/>
                  </a:cxn>
                  <a:cxn ang="0">
                    <a:pos x="T8" y="T9"/>
                  </a:cxn>
                </a:cxnLst>
                <a:rect l="0" t="0" r="r" b="b"/>
                <a:pathLst>
                  <a:path w="1234" h="1398">
                    <a:moveTo>
                      <a:pt x="1234" y="810"/>
                    </a:moveTo>
                    <a:lnTo>
                      <a:pt x="211" y="1398"/>
                    </a:lnTo>
                    <a:lnTo>
                      <a:pt x="0" y="589"/>
                    </a:lnTo>
                    <a:lnTo>
                      <a:pt x="1022" y="0"/>
                    </a:lnTo>
                    <a:lnTo>
                      <a:pt x="1234" y="810"/>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74" name="Freeform 615">
                <a:extLst>
                  <a:ext uri="{FF2B5EF4-FFF2-40B4-BE49-F238E27FC236}">
                    <a16:creationId xmlns:a16="http://schemas.microsoft.com/office/drawing/2014/main" id="{40163FDA-6899-B33A-26D5-505C5672AC10}"/>
                  </a:ext>
                </a:extLst>
              </p:cNvPr>
              <p:cNvSpPr>
                <a:spLocks/>
              </p:cNvSpPr>
              <p:nvPr/>
            </p:nvSpPr>
            <p:spPr bwMode="auto">
              <a:xfrm>
                <a:off x="9680" y="1279"/>
                <a:ext cx="1234" cy="1398"/>
              </a:xfrm>
              <a:custGeom>
                <a:avLst/>
                <a:gdLst>
                  <a:gd name="T0" fmla="*/ 1234 w 1234"/>
                  <a:gd name="T1" fmla="*/ 810 h 1398"/>
                  <a:gd name="T2" fmla="*/ 211 w 1234"/>
                  <a:gd name="T3" fmla="*/ 1398 h 1398"/>
                  <a:gd name="T4" fmla="*/ 0 w 1234"/>
                  <a:gd name="T5" fmla="*/ 589 h 1398"/>
                  <a:gd name="T6" fmla="*/ 1022 w 1234"/>
                  <a:gd name="T7" fmla="*/ 0 h 1398"/>
                  <a:gd name="T8" fmla="*/ 1234 w 1234"/>
                  <a:gd name="T9" fmla="*/ 810 h 1398"/>
                </a:gdLst>
                <a:ahLst/>
                <a:cxnLst>
                  <a:cxn ang="0">
                    <a:pos x="T0" y="T1"/>
                  </a:cxn>
                  <a:cxn ang="0">
                    <a:pos x="T2" y="T3"/>
                  </a:cxn>
                  <a:cxn ang="0">
                    <a:pos x="T4" y="T5"/>
                  </a:cxn>
                  <a:cxn ang="0">
                    <a:pos x="T6" y="T7"/>
                  </a:cxn>
                  <a:cxn ang="0">
                    <a:pos x="T8" y="T9"/>
                  </a:cxn>
                </a:cxnLst>
                <a:rect l="0" t="0" r="r" b="b"/>
                <a:pathLst>
                  <a:path w="1234" h="1398">
                    <a:moveTo>
                      <a:pt x="1234" y="810"/>
                    </a:moveTo>
                    <a:lnTo>
                      <a:pt x="211" y="1398"/>
                    </a:lnTo>
                    <a:lnTo>
                      <a:pt x="0" y="589"/>
                    </a:lnTo>
                    <a:lnTo>
                      <a:pt x="1022" y="0"/>
                    </a:lnTo>
                    <a:lnTo>
                      <a:pt x="1234" y="8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75" name="Freeform 616">
                <a:extLst>
                  <a:ext uri="{FF2B5EF4-FFF2-40B4-BE49-F238E27FC236}">
                    <a16:creationId xmlns:a16="http://schemas.microsoft.com/office/drawing/2014/main" id="{DF48B28B-54BE-7B39-8558-83B60A40F515}"/>
                  </a:ext>
                </a:extLst>
              </p:cNvPr>
              <p:cNvSpPr>
                <a:spLocks/>
              </p:cNvSpPr>
              <p:nvPr/>
            </p:nvSpPr>
            <p:spPr bwMode="auto">
              <a:xfrm>
                <a:off x="10002" y="1651"/>
                <a:ext cx="635" cy="503"/>
              </a:xfrm>
              <a:custGeom>
                <a:avLst/>
                <a:gdLst>
                  <a:gd name="T0" fmla="*/ 126 w 126"/>
                  <a:gd name="T1" fmla="*/ 31 h 100"/>
                  <a:gd name="T2" fmla="*/ 126 w 126"/>
                  <a:gd name="T3" fmla="*/ 28 h 100"/>
                  <a:gd name="T4" fmla="*/ 111 w 126"/>
                  <a:gd name="T5" fmla="*/ 21 h 100"/>
                  <a:gd name="T6" fmla="*/ 110 w 126"/>
                  <a:gd name="T7" fmla="*/ 22 h 100"/>
                  <a:gd name="T8" fmla="*/ 82 w 126"/>
                  <a:gd name="T9" fmla="*/ 8 h 100"/>
                  <a:gd name="T10" fmla="*/ 74 w 126"/>
                  <a:gd name="T11" fmla="*/ 14 h 100"/>
                  <a:gd name="T12" fmla="*/ 44 w 126"/>
                  <a:gd name="T13" fmla="*/ 12 h 100"/>
                  <a:gd name="T14" fmla="*/ 17 w 126"/>
                  <a:gd name="T15" fmla="*/ 60 h 100"/>
                  <a:gd name="T16" fmla="*/ 1 w 126"/>
                  <a:gd name="T17" fmla="*/ 91 h 100"/>
                  <a:gd name="T18" fmla="*/ 4 w 126"/>
                  <a:gd name="T19" fmla="*/ 100 h 100"/>
                  <a:gd name="T20" fmla="*/ 126 w 126"/>
                  <a:gd name="T21"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6" h="100">
                    <a:moveTo>
                      <a:pt x="126" y="31"/>
                    </a:moveTo>
                    <a:cubicBezTo>
                      <a:pt x="126" y="30"/>
                      <a:pt x="126" y="29"/>
                      <a:pt x="126" y="28"/>
                    </a:cubicBezTo>
                    <a:cubicBezTo>
                      <a:pt x="124" y="21"/>
                      <a:pt x="118" y="17"/>
                      <a:pt x="111" y="21"/>
                    </a:cubicBezTo>
                    <a:cubicBezTo>
                      <a:pt x="110" y="22"/>
                      <a:pt x="110" y="22"/>
                      <a:pt x="110" y="22"/>
                    </a:cubicBezTo>
                    <a:cubicBezTo>
                      <a:pt x="108" y="6"/>
                      <a:pt x="95" y="0"/>
                      <a:pt x="82" y="8"/>
                    </a:cubicBezTo>
                    <a:cubicBezTo>
                      <a:pt x="79" y="10"/>
                      <a:pt x="76" y="12"/>
                      <a:pt x="74" y="14"/>
                    </a:cubicBezTo>
                    <a:cubicBezTo>
                      <a:pt x="67" y="7"/>
                      <a:pt x="55" y="6"/>
                      <a:pt x="44" y="12"/>
                    </a:cubicBezTo>
                    <a:cubicBezTo>
                      <a:pt x="28" y="21"/>
                      <a:pt x="17" y="41"/>
                      <a:pt x="17" y="60"/>
                    </a:cubicBezTo>
                    <a:cubicBezTo>
                      <a:pt x="7" y="66"/>
                      <a:pt x="0" y="80"/>
                      <a:pt x="1" y="91"/>
                    </a:cubicBezTo>
                    <a:cubicBezTo>
                      <a:pt x="2" y="95"/>
                      <a:pt x="3" y="97"/>
                      <a:pt x="4" y="100"/>
                    </a:cubicBezTo>
                    <a:cubicBezTo>
                      <a:pt x="126" y="31"/>
                      <a:pt x="126" y="31"/>
                      <a:pt x="126" y="3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76" name="Freeform 617">
                <a:extLst>
                  <a:ext uri="{FF2B5EF4-FFF2-40B4-BE49-F238E27FC236}">
                    <a16:creationId xmlns:a16="http://schemas.microsoft.com/office/drawing/2014/main" id="{943F3425-CEC9-BA3A-1524-E68B26A8FF5B}"/>
                  </a:ext>
                </a:extLst>
              </p:cNvPr>
              <p:cNvSpPr>
                <a:spLocks/>
              </p:cNvSpPr>
              <p:nvPr/>
            </p:nvSpPr>
            <p:spPr bwMode="auto">
              <a:xfrm>
                <a:off x="10294" y="2018"/>
                <a:ext cx="111" cy="272"/>
              </a:xfrm>
              <a:custGeom>
                <a:avLst/>
                <a:gdLst>
                  <a:gd name="T0" fmla="*/ 25 w 111"/>
                  <a:gd name="T1" fmla="*/ 0 h 272"/>
                  <a:gd name="T2" fmla="*/ 0 w 111"/>
                  <a:gd name="T3" fmla="*/ 146 h 272"/>
                  <a:gd name="T4" fmla="*/ 25 w 111"/>
                  <a:gd name="T5" fmla="*/ 131 h 272"/>
                  <a:gd name="T6" fmla="*/ 61 w 111"/>
                  <a:gd name="T7" fmla="*/ 272 h 272"/>
                  <a:gd name="T8" fmla="*/ 111 w 111"/>
                  <a:gd name="T9" fmla="*/ 242 h 272"/>
                  <a:gd name="T10" fmla="*/ 76 w 111"/>
                  <a:gd name="T11" fmla="*/ 101 h 272"/>
                  <a:gd name="T12" fmla="*/ 101 w 111"/>
                  <a:gd name="T13" fmla="*/ 86 h 272"/>
                  <a:gd name="T14" fmla="*/ 25 w 111"/>
                  <a:gd name="T15" fmla="*/ 0 h 2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272">
                    <a:moveTo>
                      <a:pt x="25" y="0"/>
                    </a:moveTo>
                    <a:lnTo>
                      <a:pt x="0" y="146"/>
                    </a:lnTo>
                    <a:lnTo>
                      <a:pt x="25" y="131"/>
                    </a:lnTo>
                    <a:lnTo>
                      <a:pt x="61" y="272"/>
                    </a:lnTo>
                    <a:lnTo>
                      <a:pt x="111" y="242"/>
                    </a:lnTo>
                    <a:lnTo>
                      <a:pt x="76" y="101"/>
                    </a:lnTo>
                    <a:lnTo>
                      <a:pt x="101" y="86"/>
                    </a:lnTo>
                    <a:lnTo>
                      <a:pt x="25" y="0"/>
                    </a:lnTo>
                    <a:close/>
                  </a:path>
                </a:pathLst>
              </a:custGeom>
              <a:solidFill>
                <a:srgbClr val="F05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77" name="Freeform 618">
                <a:extLst>
                  <a:ext uri="{FF2B5EF4-FFF2-40B4-BE49-F238E27FC236}">
                    <a16:creationId xmlns:a16="http://schemas.microsoft.com/office/drawing/2014/main" id="{FEF72C08-C796-6407-1562-78B2B9376417}"/>
                  </a:ext>
                </a:extLst>
              </p:cNvPr>
              <p:cNvSpPr>
                <a:spLocks/>
              </p:cNvSpPr>
              <p:nvPr/>
            </p:nvSpPr>
            <p:spPr bwMode="auto">
              <a:xfrm>
                <a:off x="10294" y="2018"/>
                <a:ext cx="111" cy="272"/>
              </a:xfrm>
              <a:custGeom>
                <a:avLst/>
                <a:gdLst>
                  <a:gd name="T0" fmla="*/ 25 w 111"/>
                  <a:gd name="T1" fmla="*/ 0 h 272"/>
                  <a:gd name="T2" fmla="*/ 0 w 111"/>
                  <a:gd name="T3" fmla="*/ 146 h 272"/>
                  <a:gd name="T4" fmla="*/ 25 w 111"/>
                  <a:gd name="T5" fmla="*/ 131 h 272"/>
                  <a:gd name="T6" fmla="*/ 61 w 111"/>
                  <a:gd name="T7" fmla="*/ 272 h 272"/>
                  <a:gd name="T8" fmla="*/ 111 w 111"/>
                  <a:gd name="T9" fmla="*/ 242 h 272"/>
                  <a:gd name="T10" fmla="*/ 76 w 111"/>
                  <a:gd name="T11" fmla="*/ 101 h 272"/>
                  <a:gd name="T12" fmla="*/ 101 w 111"/>
                  <a:gd name="T13" fmla="*/ 86 h 272"/>
                  <a:gd name="T14" fmla="*/ 25 w 111"/>
                  <a:gd name="T15" fmla="*/ 0 h 2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272">
                    <a:moveTo>
                      <a:pt x="25" y="0"/>
                    </a:moveTo>
                    <a:lnTo>
                      <a:pt x="0" y="146"/>
                    </a:lnTo>
                    <a:lnTo>
                      <a:pt x="25" y="131"/>
                    </a:lnTo>
                    <a:lnTo>
                      <a:pt x="61" y="272"/>
                    </a:lnTo>
                    <a:lnTo>
                      <a:pt x="111" y="242"/>
                    </a:lnTo>
                    <a:lnTo>
                      <a:pt x="76" y="101"/>
                    </a:lnTo>
                    <a:lnTo>
                      <a:pt x="101" y="86"/>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78" name="Freeform 619">
                <a:extLst>
                  <a:ext uri="{FF2B5EF4-FFF2-40B4-BE49-F238E27FC236}">
                    <a16:creationId xmlns:a16="http://schemas.microsoft.com/office/drawing/2014/main" id="{41B3DE6A-72FC-3080-7F56-9F60FF31BD57}"/>
                  </a:ext>
                </a:extLst>
              </p:cNvPr>
              <p:cNvSpPr>
                <a:spLocks/>
              </p:cNvSpPr>
              <p:nvPr/>
            </p:nvSpPr>
            <p:spPr bwMode="auto">
              <a:xfrm>
                <a:off x="10395" y="1943"/>
                <a:ext cx="106" cy="272"/>
              </a:xfrm>
              <a:custGeom>
                <a:avLst/>
                <a:gdLst>
                  <a:gd name="T0" fmla="*/ 85 w 106"/>
                  <a:gd name="T1" fmla="*/ 272 h 272"/>
                  <a:gd name="T2" fmla="*/ 106 w 106"/>
                  <a:gd name="T3" fmla="*/ 126 h 272"/>
                  <a:gd name="T4" fmla="*/ 85 w 106"/>
                  <a:gd name="T5" fmla="*/ 141 h 272"/>
                  <a:gd name="T6" fmla="*/ 50 w 106"/>
                  <a:gd name="T7" fmla="*/ 0 h 272"/>
                  <a:gd name="T8" fmla="*/ 0 w 106"/>
                  <a:gd name="T9" fmla="*/ 30 h 272"/>
                  <a:gd name="T10" fmla="*/ 30 w 106"/>
                  <a:gd name="T11" fmla="*/ 171 h 272"/>
                  <a:gd name="T12" fmla="*/ 5 w 106"/>
                  <a:gd name="T13" fmla="*/ 186 h 272"/>
                  <a:gd name="T14" fmla="*/ 85 w 106"/>
                  <a:gd name="T15" fmla="*/ 272 h 2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272">
                    <a:moveTo>
                      <a:pt x="85" y="272"/>
                    </a:moveTo>
                    <a:lnTo>
                      <a:pt x="106" y="126"/>
                    </a:lnTo>
                    <a:lnTo>
                      <a:pt x="85" y="141"/>
                    </a:lnTo>
                    <a:lnTo>
                      <a:pt x="50" y="0"/>
                    </a:lnTo>
                    <a:lnTo>
                      <a:pt x="0" y="30"/>
                    </a:lnTo>
                    <a:lnTo>
                      <a:pt x="30" y="171"/>
                    </a:lnTo>
                    <a:lnTo>
                      <a:pt x="5" y="186"/>
                    </a:lnTo>
                    <a:lnTo>
                      <a:pt x="85" y="27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79" name="Freeform 620">
                <a:extLst>
                  <a:ext uri="{FF2B5EF4-FFF2-40B4-BE49-F238E27FC236}">
                    <a16:creationId xmlns:a16="http://schemas.microsoft.com/office/drawing/2014/main" id="{A6D0EAA2-561C-A281-1529-82849BDC2E69}"/>
                  </a:ext>
                </a:extLst>
              </p:cNvPr>
              <p:cNvSpPr>
                <a:spLocks/>
              </p:cNvSpPr>
              <p:nvPr/>
            </p:nvSpPr>
            <p:spPr bwMode="auto">
              <a:xfrm>
                <a:off x="10395" y="1943"/>
                <a:ext cx="106" cy="272"/>
              </a:xfrm>
              <a:custGeom>
                <a:avLst/>
                <a:gdLst>
                  <a:gd name="T0" fmla="*/ 85 w 106"/>
                  <a:gd name="T1" fmla="*/ 272 h 272"/>
                  <a:gd name="T2" fmla="*/ 106 w 106"/>
                  <a:gd name="T3" fmla="*/ 126 h 272"/>
                  <a:gd name="T4" fmla="*/ 85 w 106"/>
                  <a:gd name="T5" fmla="*/ 141 h 272"/>
                  <a:gd name="T6" fmla="*/ 50 w 106"/>
                  <a:gd name="T7" fmla="*/ 0 h 272"/>
                  <a:gd name="T8" fmla="*/ 0 w 106"/>
                  <a:gd name="T9" fmla="*/ 30 h 272"/>
                  <a:gd name="T10" fmla="*/ 30 w 106"/>
                  <a:gd name="T11" fmla="*/ 171 h 272"/>
                  <a:gd name="T12" fmla="*/ 5 w 106"/>
                  <a:gd name="T13" fmla="*/ 186 h 272"/>
                  <a:gd name="T14" fmla="*/ 85 w 106"/>
                  <a:gd name="T15" fmla="*/ 272 h 2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6" h="272">
                    <a:moveTo>
                      <a:pt x="85" y="272"/>
                    </a:moveTo>
                    <a:lnTo>
                      <a:pt x="106" y="126"/>
                    </a:lnTo>
                    <a:lnTo>
                      <a:pt x="85" y="141"/>
                    </a:lnTo>
                    <a:lnTo>
                      <a:pt x="50" y="0"/>
                    </a:lnTo>
                    <a:lnTo>
                      <a:pt x="0" y="30"/>
                    </a:lnTo>
                    <a:lnTo>
                      <a:pt x="30" y="171"/>
                    </a:lnTo>
                    <a:lnTo>
                      <a:pt x="5" y="186"/>
                    </a:lnTo>
                    <a:lnTo>
                      <a:pt x="85" y="27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80" name="Freeform 621">
                <a:extLst>
                  <a:ext uri="{FF2B5EF4-FFF2-40B4-BE49-F238E27FC236}">
                    <a16:creationId xmlns:a16="http://schemas.microsoft.com/office/drawing/2014/main" id="{5F8C72BD-9409-1912-261F-3B866DF20245}"/>
                  </a:ext>
                </a:extLst>
              </p:cNvPr>
              <p:cNvSpPr>
                <a:spLocks noEditPoints="1"/>
              </p:cNvSpPr>
              <p:nvPr/>
            </p:nvSpPr>
            <p:spPr bwMode="auto">
              <a:xfrm>
                <a:off x="9982" y="1365"/>
                <a:ext cx="604" cy="1237"/>
              </a:xfrm>
              <a:custGeom>
                <a:avLst/>
                <a:gdLst>
                  <a:gd name="T0" fmla="*/ 80 w 120"/>
                  <a:gd name="T1" fmla="*/ 116 h 246"/>
                  <a:gd name="T2" fmla="*/ 38 w 120"/>
                  <a:gd name="T3" fmla="*/ 140 h 246"/>
                  <a:gd name="T4" fmla="*/ 0 w 120"/>
                  <a:gd name="T5" fmla="*/ 246 h 246"/>
                  <a:gd name="T6" fmla="*/ 44 w 120"/>
                  <a:gd name="T7" fmla="*/ 221 h 246"/>
                  <a:gd name="T8" fmla="*/ 66 w 120"/>
                  <a:gd name="T9" fmla="*/ 157 h 246"/>
                  <a:gd name="T10" fmla="*/ 62 w 120"/>
                  <a:gd name="T11" fmla="*/ 159 h 246"/>
                  <a:gd name="T12" fmla="*/ 67 w 120"/>
                  <a:gd name="T13" fmla="*/ 130 h 246"/>
                  <a:gd name="T14" fmla="*/ 73 w 120"/>
                  <a:gd name="T15" fmla="*/ 137 h 246"/>
                  <a:gd name="T16" fmla="*/ 80 w 120"/>
                  <a:gd name="T17" fmla="*/ 116 h 246"/>
                  <a:gd name="T18" fmla="*/ 120 w 120"/>
                  <a:gd name="T19" fmla="*/ 0 h 246"/>
                  <a:gd name="T20" fmla="*/ 79 w 120"/>
                  <a:gd name="T21" fmla="*/ 24 h 246"/>
                  <a:gd name="T22" fmla="*/ 64 w 120"/>
                  <a:gd name="T23" fmla="*/ 65 h 246"/>
                  <a:gd name="T24" fmla="*/ 78 w 120"/>
                  <a:gd name="T25" fmla="*/ 71 h 246"/>
                  <a:gd name="T26" fmla="*/ 86 w 120"/>
                  <a:gd name="T27" fmla="*/ 65 h 246"/>
                  <a:gd name="T28" fmla="*/ 97 w 120"/>
                  <a:gd name="T29" fmla="*/ 62 h 246"/>
                  <a:gd name="T30" fmla="*/ 99 w 120"/>
                  <a:gd name="T31" fmla="*/ 62 h 246"/>
                  <a:gd name="T32" fmla="*/ 120 w 120"/>
                  <a:gd name="T33"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0" h="246">
                    <a:moveTo>
                      <a:pt x="80" y="116"/>
                    </a:moveTo>
                    <a:cubicBezTo>
                      <a:pt x="38" y="140"/>
                      <a:pt x="38" y="140"/>
                      <a:pt x="38" y="140"/>
                    </a:cubicBezTo>
                    <a:cubicBezTo>
                      <a:pt x="0" y="246"/>
                      <a:pt x="0" y="246"/>
                      <a:pt x="0" y="246"/>
                    </a:cubicBezTo>
                    <a:cubicBezTo>
                      <a:pt x="44" y="221"/>
                      <a:pt x="44" y="221"/>
                      <a:pt x="44" y="221"/>
                    </a:cubicBezTo>
                    <a:cubicBezTo>
                      <a:pt x="66" y="157"/>
                      <a:pt x="66" y="157"/>
                      <a:pt x="66" y="157"/>
                    </a:cubicBezTo>
                    <a:cubicBezTo>
                      <a:pt x="62" y="159"/>
                      <a:pt x="62" y="159"/>
                      <a:pt x="62" y="159"/>
                    </a:cubicBezTo>
                    <a:cubicBezTo>
                      <a:pt x="67" y="130"/>
                      <a:pt x="67" y="130"/>
                      <a:pt x="67" y="130"/>
                    </a:cubicBezTo>
                    <a:cubicBezTo>
                      <a:pt x="73" y="137"/>
                      <a:pt x="73" y="137"/>
                      <a:pt x="73" y="137"/>
                    </a:cubicBezTo>
                    <a:cubicBezTo>
                      <a:pt x="80" y="116"/>
                      <a:pt x="80" y="116"/>
                      <a:pt x="80" y="116"/>
                    </a:cubicBezTo>
                    <a:moveTo>
                      <a:pt x="120" y="0"/>
                    </a:moveTo>
                    <a:cubicBezTo>
                      <a:pt x="79" y="24"/>
                      <a:pt x="79" y="24"/>
                      <a:pt x="79" y="24"/>
                    </a:cubicBezTo>
                    <a:cubicBezTo>
                      <a:pt x="64" y="65"/>
                      <a:pt x="64" y="65"/>
                      <a:pt x="64" y="65"/>
                    </a:cubicBezTo>
                    <a:cubicBezTo>
                      <a:pt x="69" y="65"/>
                      <a:pt x="74" y="68"/>
                      <a:pt x="78" y="71"/>
                    </a:cubicBezTo>
                    <a:cubicBezTo>
                      <a:pt x="80" y="69"/>
                      <a:pt x="83" y="67"/>
                      <a:pt x="86" y="65"/>
                    </a:cubicBezTo>
                    <a:cubicBezTo>
                      <a:pt x="90" y="63"/>
                      <a:pt x="93" y="62"/>
                      <a:pt x="97" y="62"/>
                    </a:cubicBezTo>
                    <a:cubicBezTo>
                      <a:pt x="98" y="62"/>
                      <a:pt x="98" y="62"/>
                      <a:pt x="99" y="62"/>
                    </a:cubicBezTo>
                    <a:cubicBezTo>
                      <a:pt x="120" y="0"/>
                      <a:pt x="120" y="0"/>
                      <a:pt x="120" y="0"/>
                    </a:cubicBezTo>
                  </a:path>
                </a:pathLst>
              </a:custGeom>
              <a:solidFill>
                <a:srgbClr val="FAC9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81" name="Freeform 622">
                <a:extLst>
                  <a:ext uri="{FF2B5EF4-FFF2-40B4-BE49-F238E27FC236}">
                    <a16:creationId xmlns:a16="http://schemas.microsoft.com/office/drawing/2014/main" id="{171BB7D9-C205-E29E-AD2E-AB5E9BBEC796}"/>
                  </a:ext>
                </a:extLst>
              </p:cNvPr>
              <p:cNvSpPr>
                <a:spLocks/>
              </p:cNvSpPr>
              <p:nvPr/>
            </p:nvSpPr>
            <p:spPr bwMode="auto">
              <a:xfrm>
                <a:off x="10173" y="1677"/>
                <a:ext cx="307" cy="392"/>
              </a:xfrm>
              <a:custGeom>
                <a:avLst/>
                <a:gdLst>
                  <a:gd name="T0" fmla="*/ 59 w 61"/>
                  <a:gd name="T1" fmla="*/ 0 h 78"/>
                  <a:gd name="T2" fmla="*/ 48 w 61"/>
                  <a:gd name="T3" fmla="*/ 3 h 78"/>
                  <a:gd name="T4" fmla="*/ 40 w 61"/>
                  <a:gd name="T5" fmla="*/ 9 h 78"/>
                  <a:gd name="T6" fmla="*/ 26 w 61"/>
                  <a:gd name="T7" fmla="*/ 3 h 78"/>
                  <a:gd name="T8" fmla="*/ 0 w 61"/>
                  <a:gd name="T9" fmla="*/ 78 h 78"/>
                  <a:gd name="T10" fmla="*/ 42 w 61"/>
                  <a:gd name="T11" fmla="*/ 54 h 78"/>
                  <a:gd name="T12" fmla="*/ 61 w 61"/>
                  <a:gd name="T13" fmla="*/ 0 h 78"/>
                  <a:gd name="T14" fmla="*/ 59 w 61"/>
                  <a:gd name="T15" fmla="*/ 0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78">
                    <a:moveTo>
                      <a:pt x="59" y="0"/>
                    </a:moveTo>
                    <a:cubicBezTo>
                      <a:pt x="55" y="0"/>
                      <a:pt x="52" y="1"/>
                      <a:pt x="48" y="3"/>
                    </a:cubicBezTo>
                    <a:cubicBezTo>
                      <a:pt x="45" y="5"/>
                      <a:pt x="42" y="7"/>
                      <a:pt x="40" y="9"/>
                    </a:cubicBezTo>
                    <a:cubicBezTo>
                      <a:pt x="36" y="6"/>
                      <a:pt x="31" y="3"/>
                      <a:pt x="26" y="3"/>
                    </a:cubicBezTo>
                    <a:cubicBezTo>
                      <a:pt x="0" y="78"/>
                      <a:pt x="0" y="78"/>
                      <a:pt x="0" y="78"/>
                    </a:cubicBezTo>
                    <a:cubicBezTo>
                      <a:pt x="42" y="54"/>
                      <a:pt x="42" y="54"/>
                      <a:pt x="42" y="54"/>
                    </a:cubicBezTo>
                    <a:cubicBezTo>
                      <a:pt x="61" y="0"/>
                      <a:pt x="61" y="0"/>
                      <a:pt x="61" y="0"/>
                    </a:cubicBezTo>
                    <a:cubicBezTo>
                      <a:pt x="60" y="0"/>
                      <a:pt x="60" y="0"/>
                      <a:pt x="5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82" name="Freeform 623">
                <a:extLst>
                  <a:ext uri="{FF2B5EF4-FFF2-40B4-BE49-F238E27FC236}">
                    <a16:creationId xmlns:a16="http://schemas.microsoft.com/office/drawing/2014/main" id="{D249BCE2-9FEB-3201-B9AA-25B13F827F8D}"/>
                  </a:ext>
                </a:extLst>
              </p:cNvPr>
              <p:cNvSpPr>
                <a:spLocks/>
              </p:cNvSpPr>
              <p:nvPr/>
            </p:nvSpPr>
            <p:spPr bwMode="auto">
              <a:xfrm>
                <a:off x="10294" y="2018"/>
                <a:ext cx="56" cy="146"/>
              </a:xfrm>
              <a:custGeom>
                <a:avLst/>
                <a:gdLst>
                  <a:gd name="T0" fmla="*/ 25 w 56"/>
                  <a:gd name="T1" fmla="*/ 0 h 146"/>
                  <a:gd name="T2" fmla="*/ 0 w 56"/>
                  <a:gd name="T3" fmla="*/ 146 h 146"/>
                  <a:gd name="T4" fmla="*/ 20 w 56"/>
                  <a:gd name="T5" fmla="*/ 136 h 146"/>
                  <a:gd name="T6" fmla="*/ 56 w 56"/>
                  <a:gd name="T7" fmla="*/ 36 h 146"/>
                  <a:gd name="T8" fmla="*/ 25 w 56"/>
                  <a:gd name="T9" fmla="*/ 0 h 146"/>
                </a:gdLst>
                <a:ahLst/>
                <a:cxnLst>
                  <a:cxn ang="0">
                    <a:pos x="T0" y="T1"/>
                  </a:cxn>
                  <a:cxn ang="0">
                    <a:pos x="T2" y="T3"/>
                  </a:cxn>
                  <a:cxn ang="0">
                    <a:pos x="T4" y="T5"/>
                  </a:cxn>
                  <a:cxn ang="0">
                    <a:pos x="T6" y="T7"/>
                  </a:cxn>
                  <a:cxn ang="0">
                    <a:pos x="T8" y="T9"/>
                  </a:cxn>
                </a:cxnLst>
                <a:rect l="0" t="0" r="r" b="b"/>
                <a:pathLst>
                  <a:path w="56" h="146">
                    <a:moveTo>
                      <a:pt x="25" y="0"/>
                    </a:moveTo>
                    <a:lnTo>
                      <a:pt x="0" y="146"/>
                    </a:lnTo>
                    <a:lnTo>
                      <a:pt x="20" y="136"/>
                    </a:lnTo>
                    <a:lnTo>
                      <a:pt x="56" y="36"/>
                    </a:lnTo>
                    <a:lnTo>
                      <a:pt x="25" y="0"/>
                    </a:lnTo>
                    <a:close/>
                  </a:path>
                </a:pathLst>
              </a:custGeom>
              <a:solidFill>
                <a:srgbClr val="F378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83" name="Freeform 624">
                <a:extLst>
                  <a:ext uri="{FF2B5EF4-FFF2-40B4-BE49-F238E27FC236}">
                    <a16:creationId xmlns:a16="http://schemas.microsoft.com/office/drawing/2014/main" id="{66C37EAD-575D-B0A0-C3E2-0CE1A5B1D8BC}"/>
                  </a:ext>
                </a:extLst>
              </p:cNvPr>
              <p:cNvSpPr>
                <a:spLocks/>
              </p:cNvSpPr>
              <p:nvPr/>
            </p:nvSpPr>
            <p:spPr bwMode="auto">
              <a:xfrm>
                <a:off x="10294" y="2018"/>
                <a:ext cx="56" cy="146"/>
              </a:xfrm>
              <a:custGeom>
                <a:avLst/>
                <a:gdLst>
                  <a:gd name="T0" fmla="*/ 25 w 56"/>
                  <a:gd name="T1" fmla="*/ 0 h 146"/>
                  <a:gd name="T2" fmla="*/ 0 w 56"/>
                  <a:gd name="T3" fmla="*/ 146 h 146"/>
                  <a:gd name="T4" fmla="*/ 20 w 56"/>
                  <a:gd name="T5" fmla="*/ 136 h 146"/>
                  <a:gd name="T6" fmla="*/ 56 w 56"/>
                  <a:gd name="T7" fmla="*/ 36 h 146"/>
                  <a:gd name="T8" fmla="*/ 25 w 56"/>
                  <a:gd name="T9" fmla="*/ 0 h 146"/>
                </a:gdLst>
                <a:ahLst/>
                <a:cxnLst>
                  <a:cxn ang="0">
                    <a:pos x="T0" y="T1"/>
                  </a:cxn>
                  <a:cxn ang="0">
                    <a:pos x="T2" y="T3"/>
                  </a:cxn>
                  <a:cxn ang="0">
                    <a:pos x="T4" y="T5"/>
                  </a:cxn>
                  <a:cxn ang="0">
                    <a:pos x="T6" y="T7"/>
                  </a:cxn>
                  <a:cxn ang="0">
                    <a:pos x="T8" y="T9"/>
                  </a:cxn>
                </a:cxnLst>
                <a:rect l="0" t="0" r="r" b="b"/>
                <a:pathLst>
                  <a:path w="56" h="146">
                    <a:moveTo>
                      <a:pt x="25" y="0"/>
                    </a:moveTo>
                    <a:lnTo>
                      <a:pt x="0" y="146"/>
                    </a:lnTo>
                    <a:lnTo>
                      <a:pt x="20" y="136"/>
                    </a:lnTo>
                    <a:lnTo>
                      <a:pt x="56" y="36"/>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84" name="Freeform 625">
                <a:extLst>
                  <a:ext uri="{FF2B5EF4-FFF2-40B4-BE49-F238E27FC236}">
                    <a16:creationId xmlns:a16="http://schemas.microsoft.com/office/drawing/2014/main" id="{CAAAC09B-72FF-3896-544A-80A792234EBC}"/>
                  </a:ext>
                </a:extLst>
              </p:cNvPr>
              <p:cNvSpPr>
                <a:spLocks noEditPoints="1"/>
              </p:cNvSpPr>
              <p:nvPr/>
            </p:nvSpPr>
            <p:spPr bwMode="auto">
              <a:xfrm>
                <a:off x="10410" y="1304"/>
                <a:ext cx="282" cy="699"/>
              </a:xfrm>
              <a:custGeom>
                <a:avLst/>
                <a:gdLst>
                  <a:gd name="T0" fmla="*/ 18 w 56"/>
                  <a:gd name="T1" fmla="*/ 115 h 139"/>
                  <a:gd name="T2" fmla="*/ 2 w 56"/>
                  <a:gd name="T3" fmla="*/ 124 h 139"/>
                  <a:gd name="T4" fmla="*/ 0 w 56"/>
                  <a:gd name="T5" fmla="*/ 131 h 139"/>
                  <a:gd name="T6" fmla="*/ 7 w 56"/>
                  <a:gd name="T7" fmla="*/ 127 h 139"/>
                  <a:gd name="T8" fmla="*/ 10 w 56"/>
                  <a:gd name="T9" fmla="*/ 139 h 139"/>
                  <a:gd name="T10" fmla="*/ 18 w 56"/>
                  <a:gd name="T11" fmla="*/ 115 h 139"/>
                  <a:gd name="T12" fmla="*/ 56 w 56"/>
                  <a:gd name="T13" fmla="*/ 0 h 139"/>
                  <a:gd name="T14" fmla="*/ 42 w 56"/>
                  <a:gd name="T15" fmla="*/ 8 h 139"/>
                  <a:gd name="T16" fmla="*/ 19 w 56"/>
                  <a:gd name="T17" fmla="*/ 75 h 139"/>
                  <a:gd name="T18" fmla="*/ 28 w 56"/>
                  <a:gd name="T19" fmla="*/ 85 h 139"/>
                  <a:gd name="T20" fmla="*/ 56 w 56"/>
                  <a:gd name="T21"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 h="139">
                    <a:moveTo>
                      <a:pt x="18" y="115"/>
                    </a:moveTo>
                    <a:cubicBezTo>
                      <a:pt x="2" y="124"/>
                      <a:pt x="2" y="124"/>
                      <a:pt x="2" y="124"/>
                    </a:cubicBezTo>
                    <a:cubicBezTo>
                      <a:pt x="0" y="131"/>
                      <a:pt x="0" y="131"/>
                      <a:pt x="0" y="131"/>
                    </a:cubicBezTo>
                    <a:cubicBezTo>
                      <a:pt x="7" y="127"/>
                      <a:pt x="7" y="127"/>
                      <a:pt x="7" y="127"/>
                    </a:cubicBezTo>
                    <a:cubicBezTo>
                      <a:pt x="10" y="139"/>
                      <a:pt x="10" y="139"/>
                      <a:pt x="10" y="139"/>
                    </a:cubicBezTo>
                    <a:cubicBezTo>
                      <a:pt x="18" y="115"/>
                      <a:pt x="18" y="115"/>
                      <a:pt x="18" y="115"/>
                    </a:cubicBezTo>
                    <a:moveTo>
                      <a:pt x="56" y="0"/>
                    </a:moveTo>
                    <a:cubicBezTo>
                      <a:pt x="42" y="8"/>
                      <a:pt x="42" y="8"/>
                      <a:pt x="42" y="8"/>
                    </a:cubicBezTo>
                    <a:cubicBezTo>
                      <a:pt x="19" y="75"/>
                      <a:pt x="19" y="75"/>
                      <a:pt x="19" y="75"/>
                    </a:cubicBezTo>
                    <a:cubicBezTo>
                      <a:pt x="23" y="77"/>
                      <a:pt x="26" y="80"/>
                      <a:pt x="28" y="85"/>
                    </a:cubicBezTo>
                    <a:cubicBezTo>
                      <a:pt x="56" y="0"/>
                      <a:pt x="56" y="0"/>
                      <a:pt x="56" y="0"/>
                    </a:cubicBezTo>
                  </a:path>
                </a:pathLst>
              </a:custGeom>
              <a:solidFill>
                <a:srgbClr val="FAC9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85" name="Freeform 626">
                <a:extLst>
                  <a:ext uri="{FF2B5EF4-FFF2-40B4-BE49-F238E27FC236}">
                    <a16:creationId xmlns:a16="http://schemas.microsoft.com/office/drawing/2014/main" id="{A000CB63-777A-4130-B52A-F7BE55F48942}"/>
                  </a:ext>
                </a:extLst>
              </p:cNvPr>
              <p:cNvSpPr>
                <a:spLocks/>
              </p:cNvSpPr>
              <p:nvPr/>
            </p:nvSpPr>
            <p:spPr bwMode="auto">
              <a:xfrm>
                <a:off x="10420" y="1682"/>
                <a:ext cx="131" cy="246"/>
              </a:xfrm>
              <a:custGeom>
                <a:avLst/>
                <a:gdLst>
                  <a:gd name="T0" fmla="*/ 17 w 26"/>
                  <a:gd name="T1" fmla="*/ 0 h 49"/>
                  <a:gd name="T2" fmla="*/ 0 w 26"/>
                  <a:gd name="T3" fmla="*/ 49 h 49"/>
                  <a:gd name="T4" fmla="*/ 16 w 26"/>
                  <a:gd name="T5" fmla="*/ 40 h 49"/>
                  <a:gd name="T6" fmla="*/ 26 w 26"/>
                  <a:gd name="T7" fmla="*/ 10 h 49"/>
                  <a:gd name="T8" fmla="*/ 17 w 26"/>
                  <a:gd name="T9" fmla="*/ 0 h 49"/>
                </a:gdLst>
                <a:ahLst/>
                <a:cxnLst>
                  <a:cxn ang="0">
                    <a:pos x="T0" y="T1"/>
                  </a:cxn>
                  <a:cxn ang="0">
                    <a:pos x="T2" y="T3"/>
                  </a:cxn>
                  <a:cxn ang="0">
                    <a:pos x="T4" y="T5"/>
                  </a:cxn>
                  <a:cxn ang="0">
                    <a:pos x="T6" y="T7"/>
                  </a:cxn>
                  <a:cxn ang="0">
                    <a:pos x="T8" y="T9"/>
                  </a:cxn>
                </a:cxnLst>
                <a:rect l="0" t="0" r="r" b="b"/>
                <a:pathLst>
                  <a:path w="26" h="49">
                    <a:moveTo>
                      <a:pt x="17" y="0"/>
                    </a:moveTo>
                    <a:cubicBezTo>
                      <a:pt x="0" y="49"/>
                      <a:pt x="0" y="49"/>
                      <a:pt x="0" y="49"/>
                    </a:cubicBezTo>
                    <a:cubicBezTo>
                      <a:pt x="16" y="40"/>
                      <a:pt x="16" y="40"/>
                      <a:pt x="16" y="40"/>
                    </a:cubicBezTo>
                    <a:cubicBezTo>
                      <a:pt x="26" y="10"/>
                      <a:pt x="26" y="10"/>
                      <a:pt x="26" y="10"/>
                    </a:cubicBezTo>
                    <a:cubicBezTo>
                      <a:pt x="24" y="5"/>
                      <a:pt x="21" y="2"/>
                      <a:pt x="17"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86" name="Freeform 627">
                <a:extLst>
                  <a:ext uri="{FF2B5EF4-FFF2-40B4-BE49-F238E27FC236}">
                    <a16:creationId xmlns:a16="http://schemas.microsoft.com/office/drawing/2014/main" id="{7F6CE00E-6E37-0405-C354-073344F0F592}"/>
                  </a:ext>
                </a:extLst>
              </p:cNvPr>
              <p:cNvSpPr>
                <a:spLocks noEditPoints="1"/>
              </p:cNvSpPr>
              <p:nvPr/>
            </p:nvSpPr>
            <p:spPr bwMode="auto">
              <a:xfrm>
                <a:off x="10244" y="1993"/>
                <a:ext cx="181" cy="458"/>
              </a:xfrm>
              <a:custGeom>
                <a:avLst/>
                <a:gdLst>
                  <a:gd name="T0" fmla="*/ 85 w 181"/>
                  <a:gd name="T1" fmla="*/ 201 h 458"/>
                  <a:gd name="T2" fmla="*/ 0 w 181"/>
                  <a:gd name="T3" fmla="*/ 458 h 458"/>
                  <a:gd name="T4" fmla="*/ 80 w 181"/>
                  <a:gd name="T5" fmla="*/ 413 h 458"/>
                  <a:gd name="T6" fmla="*/ 121 w 181"/>
                  <a:gd name="T7" fmla="*/ 292 h 458"/>
                  <a:gd name="T8" fmla="*/ 111 w 181"/>
                  <a:gd name="T9" fmla="*/ 297 h 458"/>
                  <a:gd name="T10" fmla="*/ 85 w 181"/>
                  <a:gd name="T11" fmla="*/ 201 h 458"/>
                  <a:gd name="T12" fmla="*/ 156 w 181"/>
                  <a:gd name="T13" fmla="*/ 0 h 458"/>
                  <a:gd name="T14" fmla="*/ 126 w 181"/>
                  <a:gd name="T15" fmla="*/ 81 h 458"/>
                  <a:gd name="T16" fmla="*/ 151 w 181"/>
                  <a:gd name="T17" fmla="*/ 111 h 458"/>
                  <a:gd name="T18" fmla="*/ 126 w 181"/>
                  <a:gd name="T19" fmla="*/ 126 h 458"/>
                  <a:gd name="T20" fmla="*/ 146 w 181"/>
                  <a:gd name="T21" fmla="*/ 212 h 458"/>
                  <a:gd name="T22" fmla="*/ 171 w 181"/>
                  <a:gd name="T23" fmla="*/ 146 h 458"/>
                  <a:gd name="T24" fmla="*/ 156 w 181"/>
                  <a:gd name="T25" fmla="*/ 136 h 458"/>
                  <a:gd name="T26" fmla="*/ 176 w 181"/>
                  <a:gd name="T27" fmla="*/ 121 h 458"/>
                  <a:gd name="T28" fmla="*/ 181 w 181"/>
                  <a:gd name="T29" fmla="*/ 111 h 458"/>
                  <a:gd name="T30" fmla="*/ 156 w 181"/>
                  <a:gd name="T31" fmla="*/ 0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1" h="458">
                    <a:moveTo>
                      <a:pt x="85" y="201"/>
                    </a:moveTo>
                    <a:lnTo>
                      <a:pt x="0" y="458"/>
                    </a:lnTo>
                    <a:lnTo>
                      <a:pt x="80" y="413"/>
                    </a:lnTo>
                    <a:lnTo>
                      <a:pt x="121" y="292"/>
                    </a:lnTo>
                    <a:lnTo>
                      <a:pt x="111" y="297"/>
                    </a:lnTo>
                    <a:lnTo>
                      <a:pt x="85" y="201"/>
                    </a:lnTo>
                    <a:close/>
                    <a:moveTo>
                      <a:pt x="156" y="0"/>
                    </a:moveTo>
                    <a:lnTo>
                      <a:pt x="126" y="81"/>
                    </a:lnTo>
                    <a:lnTo>
                      <a:pt x="151" y="111"/>
                    </a:lnTo>
                    <a:lnTo>
                      <a:pt x="126" y="126"/>
                    </a:lnTo>
                    <a:lnTo>
                      <a:pt x="146" y="212"/>
                    </a:lnTo>
                    <a:lnTo>
                      <a:pt x="171" y="146"/>
                    </a:lnTo>
                    <a:lnTo>
                      <a:pt x="156" y="136"/>
                    </a:lnTo>
                    <a:lnTo>
                      <a:pt x="176" y="121"/>
                    </a:lnTo>
                    <a:lnTo>
                      <a:pt x="181" y="111"/>
                    </a:lnTo>
                    <a:lnTo>
                      <a:pt x="156" y="0"/>
                    </a:lnTo>
                    <a:close/>
                  </a:path>
                </a:pathLst>
              </a:custGeom>
              <a:solidFill>
                <a:srgbClr val="FAC9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87" name="Freeform 628">
                <a:extLst>
                  <a:ext uri="{FF2B5EF4-FFF2-40B4-BE49-F238E27FC236}">
                    <a16:creationId xmlns:a16="http://schemas.microsoft.com/office/drawing/2014/main" id="{9B25CFFB-C83D-990A-F4E7-06F6BC4C926F}"/>
                  </a:ext>
                </a:extLst>
              </p:cNvPr>
              <p:cNvSpPr>
                <a:spLocks noEditPoints="1"/>
              </p:cNvSpPr>
              <p:nvPr/>
            </p:nvSpPr>
            <p:spPr bwMode="auto">
              <a:xfrm>
                <a:off x="10244" y="1993"/>
                <a:ext cx="181" cy="458"/>
              </a:xfrm>
              <a:custGeom>
                <a:avLst/>
                <a:gdLst>
                  <a:gd name="T0" fmla="*/ 85 w 181"/>
                  <a:gd name="T1" fmla="*/ 201 h 458"/>
                  <a:gd name="T2" fmla="*/ 0 w 181"/>
                  <a:gd name="T3" fmla="*/ 458 h 458"/>
                  <a:gd name="T4" fmla="*/ 80 w 181"/>
                  <a:gd name="T5" fmla="*/ 413 h 458"/>
                  <a:gd name="T6" fmla="*/ 121 w 181"/>
                  <a:gd name="T7" fmla="*/ 292 h 458"/>
                  <a:gd name="T8" fmla="*/ 111 w 181"/>
                  <a:gd name="T9" fmla="*/ 297 h 458"/>
                  <a:gd name="T10" fmla="*/ 85 w 181"/>
                  <a:gd name="T11" fmla="*/ 201 h 458"/>
                  <a:gd name="T12" fmla="*/ 156 w 181"/>
                  <a:gd name="T13" fmla="*/ 0 h 458"/>
                  <a:gd name="T14" fmla="*/ 126 w 181"/>
                  <a:gd name="T15" fmla="*/ 81 h 458"/>
                  <a:gd name="T16" fmla="*/ 151 w 181"/>
                  <a:gd name="T17" fmla="*/ 111 h 458"/>
                  <a:gd name="T18" fmla="*/ 126 w 181"/>
                  <a:gd name="T19" fmla="*/ 126 h 458"/>
                  <a:gd name="T20" fmla="*/ 146 w 181"/>
                  <a:gd name="T21" fmla="*/ 212 h 458"/>
                  <a:gd name="T22" fmla="*/ 171 w 181"/>
                  <a:gd name="T23" fmla="*/ 146 h 458"/>
                  <a:gd name="T24" fmla="*/ 156 w 181"/>
                  <a:gd name="T25" fmla="*/ 136 h 458"/>
                  <a:gd name="T26" fmla="*/ 176 w 181"/>
                  <a:gd name="T27" fmla="*/ 121 h 458"/>
                  <a:gd name="T28" fmla="*/ 181 w 181"/>
                  <a:gd name="T29" fmla="*/ 111 h 458"/>
                  <a:gd name="T30" fmla="*/ 156 w 181"/>
                  <a:gd name="T31" fmla="*/ 0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1" h="458">
                    <a:moveTo>
                      <a:pt x="85" y="201"/>
                    </a:moveTo>
                    <a:lnTo>
                      <a:pt x="0" y="458"/>
                    </a:lnTo>
                    <a:lnTo>
                      <a:pt x="80" y="413"/>
                    </a:lnTo>
                    <a:lnTo>
                      <a:pt x="121" y="292"/>
                    </a:lnTo>
                    <a:lnTo>
                      <a:pt x="111" y="297"/>
                    </a:lnTo>
                    <a:lnTo>
                      <a:pt x="85" y="201"/>
                    </a:lnTo>
                    <a:moveTo>
                      <a:pt x="156" y="0"/>
                    </a:moveTo>
                    <a:lnTo>
                      <a:pt x="126" y="81"/>
                    </a:lnTo>
                    <a:lnTo>
                      <a:pt x="151" y="111"/>
                    </a:lnTo>
                    <a:lnTo>
                      <a:pt x="126" y="126"/>
                    </a:lnTo>
                    <a:lnTo>
                      <a:pt x="146" y="212"/>
                    </a:lnTo>
                    <a:lnTo>
                      <a:pt x="171" y="146"/>
                    </a:lnTo>
                    <a:lnTo>
                      <a:pt x="156" y="136"/>
                    </a:lnTo>
                    <a:lnTo>
                      <a:pt x="176" y="121"/>
                    </a:lnTo>
                    <a:lnTo>
                      <a:pt x="181" y="111"/>
                    </a:lnTo>
                    <a:lnTo>
                      <a:pt x="15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88" name="Freeform 629">
                <a:extLst>
                  <a:ext uri="{FF2B5EF4-FFF2-40B4-BE49-F238E27FC236}">
                    <a16:creationId xmlns:a16="http://schemas.microsoft.com/office/drawing/2014/main" id="{11AAF8D0-5D83-6818-8A75-55EE876EFED7}"/>
                  </a:ext>
                </a:extLst>
              </p:cNvPr>
              <p:cNvSpPr>
                <a:spLocks/>
              </p:cNvSpPr>
              <p:nvPr/>
            </p:nvSpPr>
            <p:spPr bwMode="auto">
              <a:xfrm>
                <a:off x="10329" y="2074"/>
                <a:ext cx="66" cy="216"/>
              </a:xfrm>
              <a:custGeom>
                <a:avLst/>
                <a:gdLst>
                  <a:gd name="T0" fmla="*/ 41 w 66"/>
                  <a:gd name="T1" fmla="*/ 0 h 216"/>
                  <a:gd name="T2" fmla="*/ 0 w 66"/>
                  <a:gd name="T3" fmla="*/ 120 h 216"/>
                  <a:gd name="T4" fmla="*/ 26 w 66"/>
                  <a:gd name="T5" fmla="*/ 216 h 216"/>
                  <a:gd name="T6" fmla="*/ 36 w 66"/>
                  <a:gd name="T7" fmla="*/ 211 h 216"/>
                  <a:gd name="T8" fmla="*/ 61 w 66"/>
                  <a:gd name="T9" fmla="*/ 131 h 216"/>
                  <a:gd name="T10" fmla="*/ 41 w 66"/>
                  <a:gd name="T11" fmla="*/ 45 h 216"/>
                  <a:gd name="T12" fmla="*/ 66 w 66"/>
                  <a:gd name="T13" fmla="*/ 30 h 216"/>
                  <a:gd name="T14" fmla="*/ 41 w 66"/>
                  <a:gd name="T15" fmla="*/ 0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216">
                    <a:moveTo>
                      <a:pt x="41" y="0"/>
                    </a:moveTo>
                    <a:lnTo>
                      <a:pt x="0" y="120"/>
                    </a:lnTo>
                    <a:lnTo>
                      <a:pt x="26" y="216"/>
                    </a:lnTo>
                    <a:lnTo>
                      <a:pt x="36" y="211"/>
                    </a:lnTo>
                    <a:lnTo>
                      <a:pt x="61" y="131"/>
                    </a:lnTo>
                    <a:lnTo>
                      <a:pt x="41" y="45"/>
                    </a:lnTo>
                    <a:lnTo>
                      <a:pt x="66" y="30"/>
                    </a:lnTo>
                    <a:lnTo>
                      <a:pt x="41" y="0"/>
                    </a:lnTo>
                    <a:close/>
                  </a:path>
                </a:pathLst>
              </a:custGeom>
              <a:solidFill>
                <a:srgbClr val="F378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89" name="Freeform 630">
                <a:extLst>
                  <a:ext uri="{FF2B5EF4-FFF2-40B4-BE49-F238E27FC236}">
                    <a16:creationId xmlns:a16="http://schemas.microsoft.com/office/drawing/2014/main" id="{4E17358D-6A62-EE63-BA90-A145B5538C71}"/>
                  </a:ext>
                </a:extLst>
              </p:cNvPr>
              <p:cNvSpPr>
                <a:spLocks/>
              </p:cNvSpPr>
              <p:nvPr/>
            </p:nvSpPr>
            <p:spPr bwMode="auto">
              <a:xfrm>
                <a:off x="10329" y="2074"/>
                <a:ext cx="66" cy="216"/>
              </a:xfrm>
              <a:custGeom>
                <a:avLst/>
                <a:gdLst>
                  <a:gd name="T0" fmla="*/ 41 w 66"/>
                  <a:gd name="T1" fmla="*/ 0 h 216"/>
                  <a:gd name="T2" fmla="*/ 0 w 66"/>
                  <a:gd name="T3" fmla="*/ 120 h 216"/>
                  <a:gd name="T4" fmla="*/ 26 w 66"/>
                  <a:gd name="T5" fmla="*/ 216 h 216"/>
                  <a:gd name="T6" fmla="*/ 36 w 66"/>
                  <a:gd name="T7" fmla="*/ 211 h 216"/>
                  <a:gd name="T8" fmla="*/ 61 w 66"/>
                  <a:gd name="T9" fmla="*/ 131 h 216"/>
                  <a:gd name="T10" fmla="*/ 41 w 66"/>
                  <a:gd name="T11" fmla="*/ 45 h 216"/>
                  <a:gd name="T12" fmla="*/ 66 w 66"/>
                  <a:gd name="T13" fmla="*/ 30 h 216"/>
                  <a:gd name="T14" fmla="*/ 41 w 66"/>
                  <a:gd name="T15" fmla="*/ 0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216">
                    <a:moveTo>
                      <a:pt x="41" y="0"/>
                    </a:moveTo>
                    <a:lnTo>
                      <a:pt x="0" y="120"/>
                    </a:lnTo>
                    <a:lnTo>
                      <a:pt x="26" y="216"/>
                    </a:lnTo>
                    <a:lnTo>
                      <a:pt x="36" y="211"/>
                    </a:lnTo>
                    <a:lnTo>
                      <a:pt x="61" y="131"/>
                    </a:lnTo>
                    <a:lnTo>
                      <a:pt x="41" y="45"/>
                    </a:lnTo>
                    <a:lnTo>
                      <a:pt x="66" y="30"/>
                    </a:lnTo>
                    <a:lnTo>
                      <a:pt x="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90" name="Freeform 631">
                <a:extLst>
                  <a:ext uri="{FF2B5EF4-FFF2-40B4-BE49-F238E27FC236}">
                    <a16:creationId xmlns:a16="http://schemas.microsoft.com/office/drawing/2014/main" id="{06B2215F-4BB9-EE0D-227B-AC91A26448AA}"/>
                  </a:ext>
                </a:extLst>
              </p:cNvPr>
              <p:cNvSpPr>
                <a:spLocks noEditPoints="1"/>
              </p:cNvSpPr>
              <p:nvPr/>
            </p:nvSpPr>
            <p:spPr bwMode="auto">
              <a:xfrm>
                <a:off x="10400" y="1943"/>
                <a:ext cx="60" cy="196"/>
              </a:xfrm>
              <a:custGeom>
                <a:avLst/>
                <a:gdLst>
                  <a:gd name="T0" fmla="*/ 20 w 60"/>
                  <a:gd name="T1" fmla="*/ 171 h 196"/>
                  <a:gd name="T2" fmla="*/ 0 w 60"/>
                  <a:gd name="T3" fmla="*/ 186 h 196"/>
                  <a:gd name="T4" fmla="*/ 15 w 60"/>
                  <a:gd name="T5" fmla="*/ 196 h 196"/>
                  <a:gd name="T6" fmla="*/ 20 w 60"/>
                  <a:gd name="T7" fmla="*/ 171 h 196"/>
                  <a:gd name="T8" fmla="*/ 45 w 60"/>
                  <a:gd name="T9" fmla="*/ 0 h 196"/>
                  <a:gd name="T10" fmla="*/ 10 w 60"/>
                  <a:gd name="T11" fmla="*/ 20 h 196"/>
                  <a:gd name="T12" fmla="*/ 0 w 60"/>
                  <a:gd name="T13" fmla="*/ 50 h 196"/>
                  <a:gd name="T14" fmla="*/ 25 w 60"/>
                  <a:gd name="T15" fmla="*/ 161 h 196"/>
                  <a:gd name="T16" fmla="*/ 60 w 60"/>
                  <a:gd name="T17" fmla="*/ 60 h 196"/>
                  <a:gd name="T18" fmla="*/ 45 w 60"/>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196">
                    <a:moveTo>
                      <a:pt x="20" y="171"/>
                    </a:moveTo>
                    <a:lnTo>
                      <a:pt x="0" y="186"/>
                    </a:lnTo>
                    <a:lnTo>
                      <a:pt x="15" y="196"/>
                    </a:lnTo>
                    <a:lnTo>
                      <a:pt x="20" y="171"/>
                    </a:lnTo>
                    <a:close/>
                    <a:moveTo>
                      <a:pt x="45" y="0"/>
                    </a:moveTo>
                    <a:lnTo>
                      <a:pt x="10" y="20"/>
                    </a:lnTo>
                    <a:lnTo>
                      <a:pt x="0" y="50"/>
                    </a:lnTo>
                    <a:lnTo>
                      <a:pt x="25" y="161"/>
                    </a:lnTo>
                    <a:lnTo>
                      <a:pt x="60" y="60"/>
                    </a:lnTo>
                    <a:lnTo>
                      <a:pt x="4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91" name="Freeform 632">
                <a:extLst>
                  <a:ext uri="{FF2B5EF4-FFF2-40B4-BE49-F238E27FC236}">
                    <a16:creationId xmlns:a16="http://schemas.microsoft.com/office/drawing/2014/main" id="{1187AC90-883E-6F60-FFBC-5C2D0A8253BF}"/>
                  </a:ext>
                </a:extLst>
              </p:cNvPr>
              <p:cNvSpPr>
                <a:spLocks noEditPoints="1"/>
              </p:cNvSpPr>
              <p:nvPr/>
            </p:nvSpPr>
            <p:spPr bwMode="auto">
              <a:xfrm>
                <a:off x="10400" y="1943"/>
                <a:ext cx="60" cy="196"/>
              </a:xfrm>
              <a:custGeom>
                <a:avLst/>
                <a:gdLst>
                  <a:gd name="T0" fmla="*/ 20 w 60"/>
                  <a:gd name="T1" fmla="*/ 171 h 196"/>
                  <a:gd name="T2" fmla="*/ 0 w 60"/>
                  <a:gd name="T3" fmla="*/ 186 h 196"/>
                  <a:gd name="T4" fmla="*/ 15 w 60"/>
                  <a:gd name="T5" fmla="*/ 196 h 196"/>
                  <a:gd name="T6" fmla="*/ 20 w 60"/>
                  <a:gd name="T7" fmla="*/ 171 h 196"/>
                  <a:gd name="T8" fmla="*/ 45 w 60"/>
                  <a:gd name="T9" fmla="*/ 0 h 196"/>
                  <a:gd name="T10" fmla="*/ 10 w 60"/>
                  <a:gd name="T11" fmla="*/ 20 h 196"/>
                  <a:gd name="T12" fmla="*/ 0 w 60"/>
                  <a:gd name="T13" fmla="*/ 50 h 196"/>
                  <a:gd name="T14" fmla="*/ 25 w 60"/>
                  <a:gd name="T15" fmla="*/ 161 h 196"/>
                  <a:gd name="T16" fmla="*/ 60 w 60"/>
                  <a:gd name="T17" fmla="*/ 60 h 196"/>
                  <a:gd name="T18" fmla="*/ 45 w 60"/>
                  <a:gd name="T19"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196">
                    <a:moveTo>
                      <a:pt x="20" y="171"/>
                    </a:moveTo>
                    <a:lnTo>
                      <a:pt x="0" y="186"/>
                    </a:lnTo>
                    <a:lnTo>
                      <a:pt x="15" y="196"/>
                    </a:lnTo>
                    <a:lnTo>
                      <a:pt x="20" y="171"/>
                    </a:lnTo>
                    <a:moveTo>
                      <a:pt x="45" y="0"/>
                    </a:moveTo>
                    <a:lnTo>
                      <a:pt x="10" y="20"/>
                    </a:lnTo>
                    <a:lnTo>
                      <a:pt x="0" y="50"/>
                    </a:lnTo>
                    <a:lnTo>
                      <a:pt x="25" y="161"/>
                    </a:lnTo>
                    <a:lnTo>
                      <a:pt x="60" y="60"/>
                    </a:lnTo>
                    <a:lnTo>
                      <a:pt x="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92" name="Freeform 633">
                <a:extLst>
                  <a:ext uri="{FF2B5EF4-FFF2-40B4-BE49-F238E27FC236}">
                    <a16:creationId xmlns:a16="http://schemas.microsoft.com/office/drawing/2014/main" id="{5D7EB765-60E1-0244-B6D0-2F7A038C6205}"/>
                  </a:ext>
                </a:extLst>
              </p:cNvPr>
              <p:cNvSpPr>
                <a:spLocks/>
              </p:cNvSpPr>
              <p:nvPr/>
            </p:nvSpPr>
            <p:spPr bwMode="auto">
              <a:xfrm>
                <a:off x="13451" y="3950"/>
                <a:ext cx="1229" cy="1211"/>
              </a:xfrm>
              <a:custGeom>
                <a:avLst/>
                <a:gdLst>
                  <a:gd name="T0" fmla="*/ 244 w 244"/>
                  <a:gd name="T1" fmla="*/ 216 h 241"/>
                  <a:gd name="T2" fmla="*/ 244 w 244"/>
                  <a:gd name="T3" fmla="*/ 212 h 241"/>
                  <a:gd name="T4" fmla="*/ 219 w 244"/>
                  <a:gd name="T5" fmla="*/ 169 h 241"/>
                  <a:gd name="T6" fmla="*/ 218 w 244"/>
                  <a:gd name="T7" fmla="*/ 168 h 241"/>
                  <a:gd name="T8" fmla="*/ 168 w 244"/>
                  <a:gd name="T9" fmla="*/ 83 h 241"/>
                  <a:gd name="T10" fmla="*/ 152 w 244"/>
                  <a:gd name="T11" fmla="*/ 77 h 241"/>
                  <a:gd name="T12" fmla="*/ 98 w 244"/>
                  <a:gd name="T13" fmla="*/ 11 h 241"/>
                  <a:gd name="T14" fmla="*/ 54 w 244"/>
                  <a:gd name="T15" fmla="*/ 7 h 241"/>
                  <a:gd name="T16" fmla="*/ 36 w 244"/>
                  <a:gd name="T17" fmla="*/ 35 h 241"/>
                  <a:gd name="T18" fmla="*/ 0 w 244"/>
                  <a:gd name="T19" fmla="*/ 57 h 241"/>
                  <a:gd name="T20" fmla="*/ 3 w 244"/>
                  <a:gd name="T21" fmla="*/ 77 h 241"/>
                  <a:gd name="T22" fmla="*/ 200 w 244"/>
                  <a:gd name="T23" fmla="*/ 241 h 241"/>
                  <a:gd name="T24" fmla="*/ 244 w 244"/>
                  <a:gd name="T25" fmla="*/ 21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241">
                    <a:moveTo>
                      <a:pt x="244" y="216"/>
                    </a:moveTo>
                    <a:cubicBezTo>
                      <a:pt x="244" y="215"/>
                      <a:pt x="244" y="213"/>
                      <a:pt x="244" y="212"/>
                    </a:cubicBezTo>
                    <a:cubicBezTo>
                      <a:pt x="244" y="196"/>
                      <a:pt x="233" y="177"/>
                      <a:pt x="219" y="169"/>
                    </a:cubicBezTo>
                    <a:cubicBezTo>
                      <a:pt x="219" y="169"/>
                      <a:pt x="218" y="168"/>
                      <a:pt x="218" y="168"/>
                    </a:cubicBezTo>
                    <a:cubicBezTo>
                      <a:pt x="217" y="137"/>
                      <a:pt x="195" y="99"/>
                      <a:pt x="168" y="83"/>
                    </a:cubicBezTo>
                    <a:cubicBezTo>
                      <a:pt x="163" y="80"/>
                      <a:pt x="157" y="78"/>
                      <a:pt x="152" y="77"/>
                    </a:cubicBezTo>
                    <a:cubicBezTo>
                      <a:pt x="141" y="50"/>
                      <a:pt x="121" y="24"/>
                      <a:pt x="98" y="11"/>
                    </a:cubicBezTo>
                    <a:cubicBezTo>
                      <a:pt x="81" y="1"/>
                      <a:pt x="65" y="0"/>
                      <a:pt x="54" y="7"/>
                    </a:cubicBezTo>
                    <a:cubicBezTo>
                      <a:pt x="45" y="12"/>
                      <a:pt x="39" y="21"/>
                      <a:pt x="36" y="35"/>
                    </a:cubicBezTo>
                    <a:cubicBezTo>
                      <a:pt x="16" y="23"/>
                      <a:pt x="0" y="33"/>
                      <a:pt x="0" y="57"/>
                    </a:cubicBezTo>
                    <a:cubicBezTo>
                      <a:pt x="0" y="63"/>
                      <a:pt x="1" y="70"/>
                      <a:pt x="3" y="77"/>
                    </a:cubicBezTo>
                    <a:cubicBezTo>
                      <a:pt x="200" y="241"/>
                      <a:pt x="200" y="241"/>
                      <a:pt x="200" y="241"/>
                    </a:cubicBezTo>
                    <a:lnTo>
                      <a:pt x="244" y="216"/>
                    </a:ln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93" name="Freeform 634">
                <a:extLst>
                  <a:ext uri="{FF2B5EF4-FFF2-40B4-BE49-F238E27FC236}">
                    <a16:creationId xmlns:a16="http://schemas.microsoft.com/office/drawing/2014/main" id="{38B9E89C-4E72-234D-A82B-D45A3A1D8655}"/>
                  </a:ext>
                </a:extLst>
              </p:cNvPr>
              <p:cNvSpPr>
                <a:spLocks/>
              </p:cNvSpPr>
              <p:nvPr/>
            </p:nvSpPr>
            <p:spPr bwMode="auto">
              <a:xfrm>
                <a:off x="13497" y="3985"/>
                <a:ext cx="392" cy="291"/>
              </a:xfrm>
              <a:custGeom>
                <a:avLst/>
                <a:gdLst>
                  <a:gd name="T0" fmla="*/ 0 w 392"/>
                  <a:gd name="T1" fmla="*/ 125 h 291"/>
                  <a:gd name="T2" fmla="*/ 226 w 392"/>
                  <a:gd name="T3" fmla="*/ 0 h 291"/>
                  <a:gd name="T4" fmla="*/ 392 w 392"/>
                  <a:gd name="T5" fmla="*/ 151 h 291"/>
                  <a:gd name="T6" fmla="*/ 191 w 392"/>
                  <a:gd name="T7" fmla="*/ 291 h 291"/>
                  <a:gd name="T8" fmla="*/ 0 w 392"/>
                  <a:gd name="T9" fmla="*/ 125 h 291"/>
                </a:gdLst>
                <a:ahLst/>
                <a:cxnLst>
                  <a:cxn ang="0">
                    <a:pos x="T0" y="T1"/>
                  </a:cxn>
                  <a:cxn ang="0">
                    <a:pos x="T2" y="T3"/>
                  </a:cxn>
                  <a:cxn ang="0">
                    <a:pos x="T4" y="T5"/>
                  </a:cxn>
                  <a:cxn ang="0">
                    <a:pos x="T6" y="T7"/>
                  </a:cxn>
                  <a:cxn ang="0">
                    <a:pos x="T8" y="T9"/>
                  </a:cxn>
                </a:cxnLst>
                <a:rect l="0" t="0" r="r" b="b"/>
                <a:pathLst>
                  <a:path w="392" h="291">
                    <a:moveTo>
                      <a:pt x="0" y="125"/>
                    </a:moveTo>
                    <a:lnTo>
                      <a:pt x="226" y="0"/>
                    </a:lnTo>
                    <a:lnTo>
                      <a:pt x="392" y="151"/>
                    </a:lnTo>
                    <a:lnTo>
                      <a:pt x="191" y="291"/>
                    </a:lnTo>
                    <a:lnTo>
                      <a:pt x="0" y="125"/>
                    </a:ln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94" name="Freeform 635">
                <a:extLst>
                  <a:ext uri="{FF2B5EF4-FFF2-40B4-BE49-F238E27FC236}">
                    <a16:creationId xmlns:a16="http://schemas.microsoft.com/office/drawing/2014/main" id="{6589D82D-19B7-CC60-581E-DE2844EF51B8}"/>
                  </a:ext>
                </a:extLst>
              </p:cNvPr>
              <p:cNvSpPr>
                <a:spLocks/>
              </p:cNvSpPr>
              <p:nvPr/>
            </p:nvSpPr>
            <p:spPr bwMode="auto">
              <a:xfrm>
                <a:off x="13275" y="4115"/>
                <a:ext cx="393" cy="292"/>
              </a:xfrm>
              <a:custGeom>
                <a:avLst/>
                <a:gdLst>
                  <a:gd name="T0" fmla="*/ 0 w 393"/>
                  <a:gd name="T1" fmla="*/ 126 h 292"/>
                  <a:gd name="T2" fmla="*/ 227 w 393"/>
                  <a:gd name="T3" fmla="*/ 0 h 292"/>
                  <a:gd name="T4" fmla="*/ 393 w 393"/>
                  <a:gd name="T5" fmla="*/ 151 h 292"/>
                  <a:gd name="T6" fmla="*/ 191 w 393"/>
                  <a:gd name="T7" fmla="*/ 292 h 292"/>
                  <a:gd name="T8" fmla="*/ 0 w 393"/>
                  <a:gd name="T9" fmla="*/ 126 h 292"/>
                </a:gdLst>
                <a:ahLst/>
                <a:cxnLst>
                  <a:cxn ang="0">
                    <a:pos x="T0" y="T1"/>
                  </a:cxn>
                  <a:cxn ang="0">
                    <a:pos x="T2" y="T3"/>
                  </a:cxn>
                  <a:cxn ang="0">
                    <a:pos x="T4" y="T5"/>
                  </a:cxn>
                  <a:cxn ang="0">
                    <a:pos x="T6" y="T7"/>
                  </a:cxn>
                  <a:cxn ang="0">
                    <a:pos x="T8" y="T9"/>
                  </a:cxn>
                </a:cxnLst>
                <a:rect l="0" t="0" r="r" b="b"/>
                <a:pathLst>
                  <a:path w="393" h="292">
                    <a:moveTo>
                      <a:pt x="0" y="126"/>
                    </a:moveTo>
                    <a:lnTo>
                      <a:pt x="227" y="0"/>
                    </a:lnTo>
                    <a:lnTo>
                      <a:pt x="393" y="151"/>
                    </a:lnTo>
                    <a:lnTo>
                      <a:pt x="191" y="292"/>
                    </a:lnTo>
                    <a:lnTo>
                      <a:pt x="0" y="126"/>
                    </a:ln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95" name="Freeform 636">
                <a:extLst>
                  <a:ext uri="{FF2B5EF4-FFF2-40B4-BE49-F238E27FC236}">
                    <a16:creationId xmlns:a16="http://schemas.microsoft.com/office/drawing/2014/main" id="{BD12E96E-051C-FD12-D1AC-1ACEA29EF3C4}"/>
                  </a:ext>
                </a:extLst>
              </p:cNvPr>
              <p:cNvSpPr>
                <a:spLocks/>
              </p:cNvSpPr>
              <p:nvPr/>
            </p:nvSpPr>
            <p:spPr bwMode="auto">
              <a:xfrm>
                <a:off x="13225" y="4080"/>
                <a:ext cx="1233" cy="1081"/>
              </a:xfrm>
              <a:custGeom>
                <a:avLst/>
                <a:gdLst>
                  <a:gd name="T0" fmla="*/ 245 w 245"/>
                  <a:gd name="T1" fmla="*/ 215 h 215"/>
                  <a:gd name="T2" fmla="*/ 245 w 245"/>
                  <a:gd name="T3" fmla="*/ 212 h 215"/>
                  <a:gd name="T4" fmla="*/ 220 w 245"/>
                  <a:gd name="T5" fmla="*/ 169 h 215"/>
                  <a:gd name="T6" fmla="*/ 218 w 245"/>
                  <a:gd name="T7" fmla="*/ 168 h 215"/>
                  <a:gd name="T8" fmla="*/ 169 w 245"/>
                  <a:gd name="T9" fmla="*/ 83 h 215"/>
                  <a:gd name="T10" fmla="*/ 153 w 245"/>
                  <a:gd name="T11" fmla="*/ 77 h 215"/>
                  <a:gd name="T12" fmla="*/ 99 w 245"/>
                  <a:gd name="T13" fmla="*/ 10 h 215"/>
                  <a:gd name="T14" fmla="*/ 54 w 245"/>
                  <a:gd name="T15" fmla="*/ 6 h 215"/>
                  <a:gd name="T16" fmla="*/ 37 w 245"/>
                  <a:gd name="T17" fmla="*/ 34 h 215"/>
                  <a:gd name="T18" fmla="*/ 0 w 245"/>
                  <a:gd name="T19" fmla="*/ 56 h 215"/>
                  <a:gd name="T20" fmla="*/ 4 w 245"/>
                  <a:gd name="T21" fmla="*/ 76 h 215"/>
                  <a:gd name="T22" fmla="*/ 245 w 245"/>
                  <a:gd name="T23" fmla="*/ 215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5" h="215">
                    <a:moveTo>
                      <a:pt x="245" y="215"/>
                    </a:moveTo>
                    <a:cubicBezTo>
                      <a:pt x="245" y="214"/>
                      <a:pt x="245" y="213"/>
                      <a:pt x="245" y="212"/>
                    </a:cubicBezTo>
                    <a:cubicBezTo>
                      <a:pt x="245" y="196"/>
                      <a:pt x="234" y="176"/>
                      <a:pt x="220" y="169"/>
                    </a:cubicBezTo>
                    <a:cubicBezTo>
                      <a:pt x="219" y="168"/>
                      <a:pt x="219" y="168"/>
                      <a:pt x="218" y="168"/>
                    </a:cubicBezTo>
                    <a:cubicBezTo>
                      <a:pt x="218" y="136"/>
                      <a:pt x="196" y="99"/>
                      <a:pt x="169" y="83"/>
                    </a:cubicBezTo>
                    <a:cubicBezTo>
                      <a:pt x="163" y="80"/>
                      <a:pt x="158" y="78"/>
                      <a:pt x="153" y="77"/>
                    </a:cubicBezTo>
                    <a:cubicBezTo>
                      <a:pt x="142" y="49"/>
                      <a:pt x="122" y="24"/>
                      <a:pt x="99" y="10"/>
                    </a:cubicBezTo>
                    <a:cubicBezTo>
                      <a:pt x="82" y="0"/>
                      <a:pt x="66" y="0"/>
                      <a:pt x="54" y="6"/>
                    </a:cubicBezTo>
                    <a:cubicBezTo>
                      <a:pt x="46" y="11"/>
                      <a:pt x="39" y="21"/>
                      <a:pt x="37" y="34"/>
                    </a:cubicBezTo>
                    <a:cubicBezTo>
                      <a:pt x="17" y="23"/>
                      <a:pt x="0" y="33"/>
                      <a:pt x="0" y="56"/>
                    </a:cubicBezTo>
                    <a:cubicBezTo>
                      <a:pt x="0" y="63"/>
                      <a:pt x="2" y="70"/>
                      <a:pt x="4" y="76"/>
                    </a:cubicBezTo>
                    <a:lnTo>
                      <a:pt x="245" y="2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96" name="Freeform 637">
                <a:extLst>
                  <a:ext uri="{FF2B5EF4-FFF2-40B4-BE49-F238E27FC236}">
                    <a16:creationId xmlns:a16="http://schemas.microsoft.com/office/drawing/2014/main" id="{3DCE4785-46A1-5F71-CDE9-E1710BC223ED}"/>
                  </a:ext>
                </a:extLst>
              </p:cNvPr>
              <p:cNvSpPr>
                <a:spLocks/>
              </p:cNvSpPr>
              <p:nvPr/>
            </p:nvSpPr>
            <p:spPr bwMode="auto">
              <a:xfrm>
                <a:off x="13492" y="4478"/>
                <a:ext cx="211" cy="533"/>
              </a:xfrm>
              <a:custGeom>
                <a:avLst/>
                <a:gdLst>
                  <a:gd name="T0" fmla="*/ 105 w 211"/>
                  <a:gd name="T1" fmla="*/ 0 h 533"/>
                  <a:gd name="T2" fmla="*/ 15 w 211"/>
                  <a:gd name="T3" fmla="*/ 55 h 533"/>
                  <a:gd name="T4" fmla="*/ 0 w 211"/>
                  <a:gd name="T5" fmla="*/ 140 h 533"/>
                  <a:gd name="T6" fmla="*/ 55 w 211"/>
                  <a:gd name="T7" fmla="*/ 171 h 533"/>
                  <a:gd name="T8" fmla="*/ 55 w 211"/>
                  <a:gd name="T9" fmla="*/ 417 h 533"/>
                  <a:gd name="T10" fmla="*/ 70 w 211"/>
                  <a:gd name="T11" fmla="*/ 533 h 533"/>
                  <a:gd name="T12" fmla="*/ 161 w 211"/>
                  <a:gd name="T13" fmla="*/ 477 h 533"/>
                  <a:gd name="T14" fmla="*/ 161 w 211"/>
                  <a:gd name="T15" fmla="*/ 236 h 533"/>
                  <a:gd name="T16" fmla="*/ 120 w 211"/>
                  <a:gd name="T17" fmla="*/ 316 h 533"/>
                  <a:gd name="T18" fmla="*/ 211 w 211"/>
                  <a:gd name="T19" fmla="*/ 266 h 533"/>
                  <a:gd name="T20" fmla="*/ 105 w 211"/>
                  <a:gd name="T21"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1" h="533">
                    <a:moveTo>
                      <a:pt x="105" y="0"/>
                    </a:moveTo>
                    <a:lnTo>
                      <a:pt x="15" y="55"/>
                    </a:lnTo>
                    <a:lnTo>
                      <a:pt x="0" y="140"/>
                    </a:lnTo>
                    <a:lnTo>
                      <a:pt x="55" y="171"/>
                    </a:lnTo>
                    <a:lnTo>
                      <a:pt x="55" y="417"/>
                    </a:lnTo>
                    <a:lnTo>
                      <a:pt x="70" y="533"/>
                    </a:lnTo>
                    <a:lnTo>
                      <a:pt x="161" y="477"/>
                    </a:lnTo>
                    <a:lnTo>
                      <a:pt x="161" y="236"/>
                    </a:lnTo>
                    <a:lnTo>
                      <a:pt x="120" y="316"/>
                    </a:lnTo>
                    <a:lnTo>
                      <a:pt x="211" y="266"/>
                    </a:lnTo>
                    <a:lnTo>
                      <a:pt x="105" y="0"/>
                    </a:lnTo>
                    <a:close/>
                  </a:path>
                </a:pathLst>
              </a:custGeom>
              <a:solidFill>
                <a:srgbClr val="419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dirty="0">
                  <a:solidFill>
                    <a:srgbClr val="000000"/>
                  </a:solidFill>
                  <a:latin typeface="Source Sans Pro"/>
                  <a:ea typeface="Source Sans Pro"/>
                  <a:sym typeface="Source Sans Pro"/>
                </a:endParaRPr>
              </a:p>
            </p:txBody>
          </p:sp>
          <p:sp>
            <p:nvSpPr>
              <p:cNvPr id="3697" name="Freeform 638">
                <a:extLst>
                  <a:ext uri="{FF2B5EF4-FFF2-40B4-BE49-F238E27FC236}">
                    <a16:creationId xmlns:a16="http://schemas.microsoft.com/office/drawing/2014/main" id="{C539030F-6107-3069-4F28-3A18F81FDA6B}"/>
                  </a:ext>
                </a:extLst>
              </p:cNvPr>
              <p:cNvSpPr>
                <a:spLocks/>
              </p:cNvSpPr>
              <p:nvPr/>
            </p:nvSpPr>
            <p:spPr bwMode="auto">
              <a:xfrm>
                <a:off x="13683" y="4603"/>
                <a:ext cx="302" cy="533"/>
              </a:xfrm>
              <a:custGeom>
                <a:avLst/>
                <a:gdLst>
                  <a:gd name="T0" fmla="*/ 196 w 302"/>
                  <a:gd name="T1" fmla="*/ 483 h 533"/>
                  <a:gd name="T2" fmla="*/ 302 w 302"/>
                  <a:gd name="T3" fmla="*/ 337 h 533"/>
                  <a:gd name="T4" fmla="*/ 252 w 302"/>
                  <a:gd name="T5" fmla="*/ 307 h 533"/>
                  <a:gd name="T6" fmla="*/ 252 w 302"/>
                  <a:gd name="T7" fmla="*/ 66 h 533"/>
                  <a:gd name="T8" fmla="*/ 146 w 302"/>
                  <a:gd name="T9" fmla="*/ 0 h 533"/>
                  <a:gd name="T10" fmla="*/ 55 w 302"/>
                  <a:gd name="T11" fmla="*/ 56 h 533"/>
                  <a:gd name="T12" fmla="*/ 96 w 302"/>
                  <a:gd name="T13" fmla="*/ 216 h 533"/>
                  <a:gd name="T14" fmla="*/ 0 w 302"/>
                  <a:gd name="T15" fmla="*/ 272 h 533"/>
                  <a:gd name="T16" fmla="*/ 106 w 302"/>
                  <a:gd name="T17" fmla="*/ 533 h 533"/>
                  <a:gd name="T18" fmla="*/ 196 w 302"/>
                  <a:gd name="T19" fmla="*/ 483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2" h="533">
                    <a:moveTo>
                      <a:pt x="196" y="483"/>
                    </a:moveTo>
                    <a:lnTo>
                      <a:pt x="302" y="337"/>
                    </a:lnTo>
                    <a:lnTo>
                      <a:pt x="252" y="307"/>
                    </a:lnTo>
                    <a:lnTo>
                      <a:pt x="252" y="66"/>
                    </a:lnTo>
                    <a:lnTo>
                      <a:pt x="146" y="0"/>
                    </a:lnTo>
                    <a:lnTo>
                      <a:pt x="55" y="56"/>
                    </a:lnTo>
                    <a:lnTo>
                      <a:pt x="96" y="216"/>
                    </a:lnTo>
                    <a:lnTo>
                      <a:pt x="0" y="272"/>
                    </a:lnTo>
                    <a:lnTo>
                      <a:pt x="106" y="533"/>
                    </a:lnTo>
                    <a:lnTo>
                      <a:pt x="196" y="483"/>
                    </a:lnTo>
                    <a:close/>
                  </a:path>
                </a:pathLst>
              </a:custGeom>
              <a:solidFill>
                <a:srgbClr val="995D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98" name="Freeform 639">
                <a:extLst>
                  <a:ext uri="{FF2B5EF4-FFF2-40B4-BE49-F238E27FC236}">
                    <a16:creationId xmlns:a16="http://schemas.microsoft.com/office/drawing/2014/main" id="{80837CF7-BBE1-3C2E-0FD4-AEBF561871DE}"/>
                  </a:ext>
                </a:extLst>
              </p:cNvPr>
              <p:cNvSpPr>
                <a:spLocks/>
              </p:cNvSpPr>
              <p:nvPr/>
            </p:nvSpPr>
            <p:spPr bwMode="auto">
              <a:xfrm>
                <a:off x="13401" y="4533"/>
                <a:ext cx="211" cy="478"/>
              </a:xfrm>
              <a:custGeom>
                <a:avLst/>
                <a:gdLst>
                  <a:gd name="T0" fmla="*/ 106 w 211"/>
                  <a:gd name="T1" fmla="*/ 0 h 478"/>
                  <a:gd name="T2" fmla="*/ 0 w 211"/>
                  <a:gd name="T3" fmla="*/ 141 h 478"/>
                  <a:gd name="T4" fmla="*/ 50 w 211"/>
                  <a:gd name="T5" fmla="*/ 171 h 478"/>
                  <a:gd name="T6" fmla="*/ 50 w 211"/>
                  <a:gd name="T7" fmla="*/ 412 h 478"/>
                  <a:gd name="T8" fmla="*/ 161 w 211"/>
                  <a:gd name="T9" fmla="*/ 478 h 478"/>
                  <a:gd name="T10" fmla="*/ 161 w 211"/>
                  <a:gd name="T11" fmla="*/ 231 h 478"/>
                  <a:gd name="T12" fmla="*/ 211 w 211"/>
                  <a:gd name="T13" fmla="*/ 261 h 478"/>
                  <a:gd name="T14" fmla="*/ 106 w 211"/>
                  <a:gd name="T15" fmla="*/ 0 h 4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1" h="478">
                    <a:moveTo>
                      <a:pt x="106" y="0"/>
                    </a:moveTo>
                    <a:lnTo>
                      <a:pt x="0" y="141"/>
                    </a:lnTo>
                    <a:lnTo>
                      <a:pt x="50" y="171"/>
                    </a:lnTo>
                    <a:lnTo>
                      <a:pt x="50" y="412"/>
                    </a:lnTo>
                    <a:lnTo>
                      <a:pt x="161" y="478"/>
                    </a:lnTo>
                    <a:lnTo>
                      <a:pt x="161" y="231"/>
                    </a:lnTo>
                    <a:lnTo>
                      <a:pt x="211" y="261"/>
                    </a:lnTo>
                    <a:lnTo>
                      <a:pt x="106" y="0"/>
                    </a:lnTo>
                    <a:close/>
                  </a:path>
                </a:pathLst>
              </a:custGeom>
              <a:solidFill>
                <a:srgbClr val="3850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99" name="Freeform 640">
                <a:extLst>
                  <a:ext uri="{FF2B5EF4-FFF2-40B4-BE49-F238E27FC236}">
                    <a16:creationId xmlns:a16="http://schemas.microsoft.com/office/drawing/2014/main" id="{F05A9CD2-9D5C-5B0D-62DB-F4F3B787E382}"/>
                  </a:ext>
                </a:extLst>
              </p:cNvPr>
              <p:cNvSpPr>
                <a:spLocks/>
              </p:cNvSpPr>
              <p:nvPr/>
            </p:nvSpPr>
            <p:spPr bwMode="auto">
              <a:xfrm>
                <a:off x="13683" y="4659"/>
                <a:ext cx="211" cy="477"/>
              </a:xfrm>
              <a:custGeom>
                <a:avLst/>
                <a:gdLst>
                  <a:gd name="T0" fmla="*/ 106 w 211"/>
                  <a:gd name="T1" fmla="*/ 477 h 477"/>
                  <a:gd name="T2" fmla="*/ 211 w 211"/>
                  <a:gd name="T3" fmla="*/ 336 h 477"/>
                  <a:gd name="T4" fmla="*/ 161 w 211"/>
                  <a:gd name="T5" fmla="*/ 306 h 477"/>
                  <a:gd name="T6" fmla="*/ 161 w 211"/>
                  <a:gd name="T7" fmla="*/ 60 h 477"/>
                  <a:gd name="T8" fmla="*/ 55 w 211"/>
                  <a:gd name="T9" fmla="*/ 0 h 477"/>
                  <a:gd name="T10" fmla="*/ 55 w 211"/>
                  <a:gd name="T11" fmla="*/ 246 h 477"/>
                  <a:gd name="T12" fmla="*/ 0 w 211"/>
                  <a:gd name="T13" fmla="*/ 216 h 477"/>
                  <a:gd name="T14" fmla="*/ 106 w 211"/>
                  <a:gd name="T15" fmla="*/ 477 h 4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1" h="477">
                    <a:moveTo>
                      <a:pt x="106" y="477"/>
                    </a:moveTo>
                    <a:lnTo>
                      <a:pt x="211" y="336"/>
                    </a:lnTo>
                    <a:lnTo>
                      <a:pt x="161" y="306"/>
                    </a:lnTo>
                    <a:lnTo>
                      <a:pt x="161" y="60"/>
                    </a:lnTo>
                    <a:lnTo>
                      <a:pt x="55" y="0"/>
                    </a:lnTo>
                    <a:lnTo>
                      <a:pt x="55" y="246"/>
                    </a:lnTo>
                    <a:lnTo>
                      <a:pt x="0" y="216"/>
                    </a:lnTo>
                    <a:lnTo>
                      <a:pt x="106" y="477"/>
                    </a:lnTo>
                    <a:close/>
                  </a:path>
                </a:pathLst>
              </a:custGeom>
              <a:solidFill>
                <a:srgbClr val="A843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dirty="0">
                  <a:solidFill>
                    <a:srgbClr val="000000"/>
                  </a:solidFill>
                  <a:latin typeface="Source Sans Pro"/>
                  <a:ea typeface="Source Sans Pro"/>
                  <a:sym typeface="Source Sans Pro"/>
                </a:endParaRPr>
              </a:p>
            </p:txBody>
          </p:sp>
          <p:sp>
            <p:nvSpPr>
              <p:cNvPr id="3700" name="Freeform 641">
                <a:extLst>
                  <a:ext uri="{FF2B5EF4-FFF2-40B4-BE49-F238E27FC236}">
                    <a16:creationId xmlns:a16="http://schemas.microsoft.com/office/drawing/2014/main" id="{3BF84838-3940-C4B4-2FEE-8F6782F11144}"/>
                  </a:ext>
                </a:extLst>
              </p:cNvPr>
              <p:cNvSpPr>
                <a:spLocks/>
              </p:cNvSpPr>
              <p:nvPr/>
            </p:nvSpPr>
            <p:spPr bwMode="auto">
              <a:xfrm>
                <a:off x="7394" y="4739"/>
                <a:ext cx="841" cy="1267"/>
              </a:xfrm>
              <a:custGeom>
                <a:avLst/>
                <a:gdLst>
                  <a:gd name="T0" fmla="*/ 100 w 167"/>
                  <a:gd name="T1" fmla="*/ 36 h 252"/>
                  <a:gd name="T2" fmla="*/ 100 w 167"/>
                  <a:gd name="T3" fmla="*/ 59 h 252"/>
                  <a:gd name="T4" fmla="*/ 134 w 167"/>
                  <a:gd name="T5" fmla="*/ 39 h 252"/>
                  <a:gd name="T6" fmla="*/ 134 w 167"/>
                  <a:gd name="T7" fmla="*/ 16 h 252"/>
                  <a:gd name="T8" fmla="*/ 162 w 167"/>
                  <a:gd name="T9" fmla="*/ 0 h 252"/>
                  <a:gd name="T10" fmla="*/ 83 w 167"/>
                  <a:gd name="T11" fmla="*/ 252 h 252"/>
                  <a:gd name="T12" fmla="*/ 46 w 167"/>
                  <a:gd name="T13" fmla="*/ 243 h 252"/>
                  <a:gd name="T14" fmla="*/ 3 w 167"/>
                  <a:gd name="T15" fmla="*/ 92 h 252"/>
                  <a:gd name="T16" fmla="*/ 31 w 167"/>
                  <a:gd name="T17" fmla="*/ 76 h 252"/>
                  <a:gd name="T18" fmla="*/ 31 w 167"/>
                  <a:gd name="T19" fmla="*/ 99 h 252"/>
                  <a:gd name="T20" fmla="*/ 65 w 167"/>
                  <a:gd name="T21" fmla="*/ 79 h 252"/>
                  <a:gd name="T22" fmla="*/ 65 w 167"/>
                  <a:gd name="T23" fmla="*/ 56 h 252"/>
                  <a:gd name="T24" fmla="*/ 100 w 167"/>
                  <a:gd name="T25" fmla="*/ 36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7" h="252">
                    <a:moveTo>
                      <a:pt x="100" y="36"/>
                    </a:moveTo>
                    <a:cubicBezTo>
                      <a:pt x="100" y="59"/>
                      <a:pt x="100" y="59"/>
                      <a:pt x="100" y="59"/>
                    </a:cubicBezTo>
                    <a:cubicBezTo>
                      <a:pt x="134" y="39"/>
                      <a:pt x="134" y="39"/>
                      <a:pt x="134" y="39"/>
                    </a:cubicBezTo>
                    <a:cubicBezTo>
                      <a:pt x="134" y="16"/>
                      <a:pt x="134" y="16"/>
                      <a:pt x="134" y="16"/>
                    </a:cubicBezTo>
                    <a:cubicBezTo>
                      <a:pt x="162" y="0"/>
                      <a:pt x="162" y="0"/>
                      <a:pt x="162" y="0"/>
                    </a:cubicBezTo>
                    <a:cubicBezTo>
                      <a:pt x="167" y="94"/>
                      <a:pt x="147" y="179"/>
                      <a:pt x="83" y="252"/>
                    </a:cubicBezTo>
                    <a:cubicBezTo>
                      <a:pt x="68" y="252"/>
                      <a:pt x="56" y="249"/>
                      <a:pt x="46" y="243"/>
                    </a:cubicBezTo>
                    <a:cubicBezTo>
                      <a:pt x="11" y="223"/>
                      <a:pt x="0" y="169"/>
                      <a:pt x="3" y="92"/>
                    </a:cubicBezTo>
                    <a:cubicBezTo>
                      <a:pt x="31" y="76"/>
                      <a:pt x="31" y="76"/>
                      <a:pt x="31" y="76"/>
                    </a:cubicBezTo>
                    <a:cubicBezTo>
                      <a:pt x="31" y="99"/>
                      <a:pt x="31" y="99"/>
                      <a:pt x="31" y="99"/>
                    </a:cubicBezTo>
                    <a:cubicBezTo>
                      <a:pt x="65" y="79"/>
                      <a:pt x="65" y="79"/>
                      <a:pt x="65" y="79"/>
                    </a:cubicBezTo>
                    <a:cubicBezTo>
                      <a:pt x="65" y="56"/>
                      <a:pt x="65" y="56"/>
                      <a:pt x="65" y="56"/>
                    </a:cubicBezTo>
                    <a:lnTo>
                      <a:pt x="100" y="36"/>
                    </a:ln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01" name="Freeform 642">
                <a:extLst>
                  <a:ext uri="{FF2B5EF4-FFF2-40B4-BE49-F238E27FC236}">
                    <a16:creationId xmlns:a16="http://schemas.microsoft.com/office/drawing/2014/main" id="{42DF6A3C-4BF2-2750-28BB-5C98F7D4789C}"/>
                  </a:ext>
                </a:extLst>
              </p:cNvPr>
              <p:cNvSpPr>
                <a:spLocks/>
              </p:cNvSpPr>
              <p:nvPr/>
            </p:nvSpPr>
            <p:spPr bwMode="auto">
              <a:xfrm>
                <a:off x="7625" y="4739"/>
                <a:ext cx="726" cy="1308"/>
              </a:xfrm>
              <a:custGeom>
                <a:avLst/>
                <a:gdLst>
                  <a:gd name="T0" fmla="*/ 141 w 726"/>
                  <a:gd name="T1" fmla="*/ 1308 h 1308"/>
                  <a:gd name="T2" fmla="*/ 0 w 726"/>
                  <a:gd name="T3" fmla="*/ 1222 h 1308"/>
                  <a:gd name="T4" fmla="*/ 585 w 726"/>
                  <a:gd name="T5" fmla="*/ 0 h 1308"/>
                  <a:gd name="T6" fmla="*/ 726 w 726"/>
                  <a:gd name="T7" fmla="*/ 86 h 1308"/>
                  <a:gd name="T8" fmla="*/ 141 w 726"/>
                  <a:gd name="T9" fmla="*/ 1302 h 1308"/>
                  <a:gd name="T10" fmla="*/ 141 w 726"/>
                  <a:gd name="T11" fmla="*/ 1308 h 1308"/>
                </a:gdLst>
                <a:ahLst/>
                <a:cxnLst>
                  <a:cxn ang="0">
                    <a:pos x="T0" y="T1"/>
                  </a:cxn>
                  <a:cxn ang="0">
                    <a:pos x="T2" y="T3"/>
                  </a:cxn>
                  <a:cxn ang="0">
                    <a:pos x="T4" y="T5"/>
                  </a:cxn>
                  <a:cxn ang="0">
                    <a:pos x="T6" y="T7"/>
                  </a:cxn>
                  <a:cxn ang="0">
                    <a:pos x="T8" y="T9"/>
                  </a:cxn>
                  <a:cxn ang="0">
                    <a:pos x="T10" y="T11"/>
                  </a:cxn>
                </a:cxnLst>
                <a:rect l="0" t="0" r="r" b="b"/>
                <a:pathLst>
                  <a:path w="726" h="1308">
                    <a:moveTo>
                      <a:pt x="141" y="1308"/>
                    </a:moveTo>
                    <a:lnTo>
                      <a:pt x="0" y="1222"/>
                    </a:lnTo>
                    <a:lnTo>
                      <a:pt x="585" y="0"/>
                    </a:lnTo>
                    <a:lnTo>
                      <a:pt x="726" y="86"/>
                    </a:lnTo>
                    <a:lnTo>
                      <a:pt x="141" y="1302"/>
                    </a:lnTo>
                    <a:lnTo>
                      <a:pt x="141" y="1308"/>
                    </a:ln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02" name="Freeform 643">
                <a:extLst>
                  <a:ext uri="{FF2B5EF4-FFF2-40B4-BE49-F238E27FC236}">
                    <a16:creationId xmlns:a16="http://schemas.microsoft.com/office/drawing/2014/main" id="{A6587E6D-66A0-40BE-5E95-74B3BBD17BC0}"/>
                  </a:ext>
                </a:extLst>
              </p:cNvPr>
              <p:cNvSpPr>
                <a:spLocks/>
              </p:cNvSpPr>
              <p:nvPr/>
            </p:nvSpPr>
            <p:spPr bwMode="auto">
              <a:xfrm>
                <a:off x="7535" y="4825"/>
                <a:ext cx="841" cy="1267"/>
              </a:xfrm>
              <a:custGeom>
                <a:avLst/>
                <a:gdLst>
                  <a:gd name="T0" fmla="*/ 101 w 167"/>
                  <a:gd name="T1" fmla="*/ 36 h 252"/>
                  <a:gd name="T2" fmla="*/ 101 w 167"/>
                  <a:gd name="T3" fmla="*/ 58 h 252"/>
                  <a:gd name="T4" fmla="*/ 135 w 167"/>
                  <a:gd name="T5" fmla="*/ 39 h 252"/>
                  <a:gd name="T6" fmla="*/ 135 w 167"/>
                  <a:gd name="T7" fmla="*/ 16 h 252"/>
                  <a:gd name="T8" fmla="*/ 162 w 167"/>
                  <a:gd name="T9" fmla="*/ 0 h 252"/>
                  <a:gd name="T10" fmla="*/ 83 w 167"/>
                  <a:gd name="T11" fmla="*/ 252 h 252"/>
                  <a:gd name="T12" fmla="*/ 46 w 167"/>
                  <a:gd name="T13" fmla="*/ 243 h 252"/>
                  <a:gd name="T14" fmla="*/ 4 w 167"/>
                  <a:gd name="T15" fmla="*/ 91 h 252"/>
                  <a:gd name="T16" fmla="*/ 31 w 167"/>
                  <a:gd name="T17" fmla="*/ 75 h 252"/>
                  <a:gd name="T18" fmla="*/ 31 w 167"/>
                  <a:gd name="T19" fmla="*/ 98 h 252"/>
                  <a:gd name="T20" fmla="*/ 66 w 167"/>
                  <a:gd name="T21" fmla="*/ 78 h 252"/>
                  <a:gd name="T22" fmla="*/ 66 w 167"/>
                  <a:gd name="T23" fmla="*/ 56 h 252"/>
                  <a:gd name="T24" fmla="*/ 101 w 167"/>
                  <a:gd name="T25" fmla="*/ 36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7" h="252">
                    <a:moveTo>
                      <a:pt x="101" y="36"/>
                    </a:moveTo>
                    <a:cubicBezTo>
                      <a:pt x="101" y="58"/>
                      <a:pt x="101" y="58"/>
                      <a:pt x="101" y="58"/>
                    </a:cubicBezTo>
                    <a:cubicBezTo>
                      <a:pt x="135" y="39"/>
                      <a:pt x="135" y="39"/>
                      <a:pt x="135" y="39"/>
                    </a:cubicBezTo>
                    <a:cubicBezTo>
                      <a:pt x="135" y="16"/>
                      <a:pt x="135" y="16"/>
                      <a:pt x="135" y="16"/>
                    </a:cubicBezTo>
                    <a:cubicBezTo>
                      <a:pt x="162" y="0"/>
                      <a:pt x="162" y="0"/>
                      <a:pt x="162" y="0"/>
                    </a:cubicBezTo>
                    <a:cubicBezTo>
                      <a:pt x="167" y="93"/>
                      <a:pt x="147" y="179"/>
                      <a:pt x="83" y="252"/>
                    </a:cubicBezTo>
                    <a:cubicBezTo>
                      <a:pt x="69" y="252"/>
                      <a:pt x="57" y="249"/>
                      <a:pt x="46" y="243"/>
                    </a:cubicBezTo>
                    <a:cubicBezTo>
                      <a:pt x="11" y="223"/>
                      <a:pt x="0" y="168"/>
                      <a:pt x="4" y="91"/>
                    </a:cubicBezTo>
                    <a:cubicBezTo>
                      <a:pt x="31" y="75"/>
                      <a:pt x="31" y="75"/>
                      <a:pt x="31" y="75"/>
                    </a:cubicBezTo>
                    <a:cubicBezTo>
                      <a:pt x="31" y="98"/>
                      <a:pt x="31" y="98"/>
                      <a:pt x="31" y="98"/>
                    </a:cubicBezTo>
                    <a:cubicBezTo>
                      <a:pt x="66" y="78"/>
                      <a:pt x="66" y="78"/>
                      <a:pt x="66" y="78"/>
                    </a:cubicBezTo>
                    <a:cubicBezTo>
                      <a:pt x="66" y="56"/>
                      <a:pt x="66" y="56"/>
                      <a:pt x="66" y="56"/>
                    </a:cubicBezTo>
                    <a:lnTo>
                      <a:pt x="101" y="36"/>
                    </a:lnTo>
                    <a:close/>
                  </a:path>
                </a:pathLst>
              </a:custGeom>
              <a:solidFill>
                <a:srgbClr val="A843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03" name="Freeform 644">
                <a:extLst>
                  <a:ext uri="{FF2B5EF4-FFF2-40B4-BE49-F238E27FC236}">
                    <a16:creationId xmlns:a16="http://schemas.microsoft.com/office/drawing/2014/main" id="{3FE67863-D853-E079-62EE-43D96F784B33}"/>
                  </a:ext>
                </a:extLst>
              </p:cNvPr>
              <p:cNvSpPr>
                <a:spLocks/>
              </p:cNvSpPr>
              <p:nvPr/>
            </p:nvSpPr>
            <p:spPr bwMode="auto">
              <a:xfrm>
                <a:off x="7630" y="5076"/>
                <a:ext cx="645" cy="935"/>
              </a:xfrm>
              <a:custGeom>
                <a:avLst/>
                <a:gdLst>
                  <a:gd name="T0" fmla="*/ 128 w 128"/>
                  <a:gd name="T1" fmla="*/ 0 h 186"/>
                  <a:gd name="T2" fmla="*/ 122 w 128"/>
                  <a:gd name="T3" fmla="*/ 3 h 186"/>
                  <a:gd name="T4" fmla="*/ 0 w 128"/>
                  <a:gd name="T5" fmla="*/ 74 h 186"/>
                  <a:gd name="T6" fmla="*/ 33 w 128"/>
                  <a:gd name="T7" fmla="*/ 178 h 186"/>
                  <a:gd name="T8" fmla="*/ 35 w 128"/>
                  <a:gd name="T9" fmla="*/ 179 h 186"/>
                  <a:gd name="T10" fmla="*/ 57 w 128"/>
                  <a:gd name="T11" fmla="*/ 186 h 186"/>
                  <a:gd name="T12" fmla="*/ 88 w 128"/>
                  <a:gd name="T13" fmla="*/ 143 h 186"/>
                  <a:gd name="T14" fmla="*/ 128 w 128"/>
                  <a:gd name="T15" fmla="*/ 0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 h="186">
                    <a:moveTo>
                      <a:pt x="128" y="0"/>
                    </a:moveTo>
                    <a:cubicBezTo>
                      <a:pt x="122" y="3"/>
                      <a:pt x="122" y="3"/>
                      <a:pt x="122" y="3"/>
                    </a:cubicBezTo>
                    <a:cubicBezTo>
                      <a:pt x="0" y="74"/>
                      <a:pt x="0" y="74"/>
                      <a:pt x="0" y="74"/>
                    </a:cubicBezTo>
                    <a:cubicBezTo>
                      <a:pt x="1" y="128"/>
                      <a:pt x="12" y="163"/>
                      <a:pt x="33" y="178"/>
                    </a:cubicBezTo>
                    <a:cubicBezTo>
                      <a:pt x="33" y="178"/>
                      <a:pt x="34" y="179"/>
                      <a:pt x="35" y="179"/>
                    </a:cubicBezTo>
                    <a:cubicBezTo>
                      <a:pt x="42" y="183"/>
                      <a:pt x="49" y="185"/>
                      <a:pt x="57" y="186"/>
                    </a:cubicBezTo>
                    <a:cubicBezTo>
                      <a:pt x="69" y="172"/>
                      <a:pt x="79" y="158"/>
                      <a:pt x="88" y="143"/>
                    </a:cubicBezTo>
                    <a:cubicBezTo>
                      <a:pt x="112" y="101"/>
                      <a:pt x="125" y="54"/>
                      <a:pt x="128" y="0"/>
                    </a:cubicBez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04" name="Freeform 645">
                <a:extLst>
                  <a:ext uri="{FF2B5EF4-FFF2-40B4-BE49-F238E27FC236}">
                    <a16:creationId xmlns:a16="http://schemas.microsoft.com/office/drawing/2014/main" id="{91109498-85BD-E4B6-3543-E83DC95AC759}"/>
                  </a:ext>
                </a:extLst>
              </p:cNvPr>
              <p:cNvSpPr>
                <a:spLocks/>
              </p:cNvSpPr>
              <p:nvPr/>
            </p:nvSpPr>
            <p:spPr bwMode="auto">
              <a:xfrm>
                <a:off x="7630" y="5091"/>
                <a:ext cx="615" cy="900"/>
              </a:xfrm>
              <a:custGeom>
                <a:avLst/>
                <a:gdLst>
                  <a:gd name="T0" fmla="*/ 122 w 122"/>
                  <a:gd name="T1" fmla="*/ 0 h 179"/>
                  <a:gd name="T2" fmla="*/ 0 w 122"/>
                  <a:gd name="T3" fmla="*/ 71 h 179"/>
                  <a:gd name="T4" fmla="*/ 33 w 122"/>
                  <a:gd name="T5" fmla="*/ 175 h 179"/>
                  <a:gd name="T6" fmla="*/ 51 w 122"/>
                  <a:gd name="T7" fmla="*/ 179 h 179"/>
                  <a:gd name="T8" fmla="*/ 82 w 122"/>
                  <a:gd name="T9" fmla="*/ 136 h 179"/>
                  <a:gd name="T10" fmla="*/ 122 w 122"/>
                  <a:gd name="T11" fmla="*/ 0 h 179"/>
                </a:gdLst>
                <a:ahLst/>
                <a:cxnLst>
                  <a:cxn ang="0">
                    <a:pos x="T0" y="T1"/>
                  </a:cxn>
                  <a:cxn ang="0">
                    <a:pos x="T2" y="T3"/>
                  </a:cxn>
                  <a:cxn ang="0">
                    <a:pos x="T4" y="T5"/>
                  </a:cxn>
                  <a:cxn ang="0">
                    <a:pos x="T6" y="T7"/>
                  </a:cxn>
                  <a:cxn ang="0">
                    <a:pos x="T8" y="T9"/>
                  </a:cxn>
                  <a:cxn ang="0">
                    <a:pos x="T10" y="T11"/>
                  </a:cxn>
                </a:cxnLst>
                <a:rect l="0" t="0" r="r" b="b"/>
                <a:pathLst>
                  <a:path w="122" h="179">
                    <a:moveTo>
                      <a:pt x="122" y="0"/>
                    </a:moveTo>
                    <a:cubicBezTo>
                      <a:pt x="0" y="71"/>
                      <a:pt x="0" y="71"/>
                      <a:pt x="0" y="71"/>
                    </a:cubicBezTo>
                    <a:cubicBezTo>
                      <a:pt x="1" y="125"/>
                      <a:pt x="12" y="160"/>
                      <a:pt x="33" y="175"/>
                    </a:cubicBezTo>
                    <a:cubicBezTo>
                      <a:pt x="38" y="177"/>
                      <a:pt x="44" y="179"/>
                      <a:pt x="51" y="179"/>
                    </a:cubicBezTo>
                    <a:cubicBezTo>
                      <a:pt x="63" y="166"/>
                      <a:pt x="73" y="151"/>
                      <a:pt x="82" y="136"/>
                    </a:cubicBezTo>
                    <a:cubicBezTo>
                      <a:pt x="105" y="96"/>
                      <a:pt x="118" y="52"/>
                      <a:pt x="122" y="0"/>
                    </a:cubicBezTo>
                    <a:close/>
                  </a:path>
                </a:pathLst>
              </a:custGeom>
              <a:solidFill>
                <a:srgbClr val="995D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05" name="Freeform 646">
                <a:extLst>
                  <a:ext uri="{FF2B5EF4-FFF2-40B4-BE49-F238E27FC236}">
                    <a16:creationId xmlns:a16="http://schemas.microsoft.com/office/drawing/2014/main" id="{E317DB36-86C8-BA88-34E8-67E698613AC4}"/>
                  </a:ext>
                </a:extLst>
              </p:cNvPr>
              <p:cNvSpPr>
                <a:spLocks/>
              </p:cNvSpPr>
              <p:nvPr/>
            </p:nvSpPr>
            <p:spPr bwMode="auto">
              <a:xfrm>
                <a:off x="7409" y="5121"/>
                <a:ext cx="282" cy="161"/>
              </a:xfrm>
              <a:custGeom>
                <a:avLst/>
                <a:gdLst>
                  <a:gd name="T0" fmla="*/ 141 w 282"/>
                  <a:gd name="T1" fmla="*/ 0 h 161"/>
                  <a:gd name="T2" fmla="*/ 0 w 282"/>
                  <a:gd name="T3" fmla="*/ 81 h 161"/>
                  <a:gd name="T4" fmla="*/ 146 w 282"/>
                  <a:gd name="T5" fmla="*/ 161 h 161"/>
                  <a:gd name="T6" fmla="*/ 282 w 282"/>
                  <a:gd name="T7" fmla="*/ 81 h 161"/>
                  <a:gd name="T8" fmla="*/ 141 w 282"/>
                  <a:gd name="T9" fmla="*/ 0 h 161"/>
                </a:gdLst>
                <a:ahLst/>
                <a:cxnLst>
                  <a:cxn ang="0">
                    <a:pos x="T0" y="T1"/>
                  </a:cxn>
                  <a:cxn ang="0">
                    <a:pos x="T2" y="T3"/>
                  </a:cxn>
                  <a:cxn ang="0">
                    <a:pos x="T4" y="T5"/>
                  </a:cxn>
                  <a:cxn ang="0">
                    <a:pos x="T6" y="T7"/>
                  </a:cxn>
                  <a:cxn ang="0">
                    <a:pos x="T8" y="T9"/>
                  </a:cxn>
                </a:cxnLst>
                <a:rect l="0" t="0" r="r" b="b"/>
                <a:pathLst>
                  <a:path w="282" h="161">
                    <a:moveTo>
                      <a:pt x="141" y="0"/>
                    </a:moveTo>
                    <a:lnTo>
                      <a:pt x="0" y="81"/>
                    </a:lnTo>
                    <a:lnTo>
                      <a:pt x="146" y="161"/>
                    </a:lnTo>
                    <a:lnTo>
                      <a:pt x="282" y="81"/>
                    </a:lnTo>
                    <a:lnTo>
                      <a:pt x="141" y="0"/>
                    </a:ln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06" name="Freeform 647">
                <a:extLst>
                  <a:ext uri="{FF2B5EF4-FFF2-40B4-BE49-F238E27FC236}">
                    <a16:creationId xmlns:a16="http://schemas.microsoft.com/office/drawing/2014/main" id="{24D00A8B-4C19-558C-B284-EC0A5B43D22E}"/>
                  </a:ext>
                </a:extLst>
              </p:cNvPr>
              <p:cNvSpPr>
                <a:spLocks/>
              </p:cNvSpPr>
              <p:nvPr/>
            </p:nvSpPr>
            <p:spPr bwMode="auto">
              <a:xfrm>
                <a:off x="8069" y="4739"/>
                <a:ext cx="282" cy="166"/>
              </a:xfrm>
              <a:custGeom>
                <a:avLst/>
                <a:gdLst>
                  <a:gd name="T0" fmla="*/ 141 w 282"/>
                  <a:gd name="T1" fmla="*/ 0 h 166"/>
                  <a:gd name="T2" fmla="*/ 0 w 282"/>
                  <a:gd name="T3" fmla="*/ 80 h 166"/>
                  <a:gd name="T4" fmla="*/ 146 w 282"/>
                  <a:gd name="T5" fmla="*/ 166 h 166"/>
                  <a:gd name="T6" fmla="*/ 282 w 282"/>
                  <a:gd name="T7" fmla="*/ 86 h 166"/>
                  <a:gd name="T8" fmla="*/ 141 w 282"/>
                  <a:gd name="T9" fmla="*/ 0 h 166"/>
                </a:gdLst>
                <a:ahLst/>
                <a:cxnLst>
                  <a:cxn ang="0">
                    <a:pos x="T0" y="T1"/>
                  </a:cxn>
                  <a:cxn ang="0">
                    <a:pos x="T2" y="T3"/>
                  </a:cxn>
                  <a:cxn ang="0">
                    <a:pos x="T4" y="T5"/>
                  </a:cxn>
                  <a:cxn ang="0">
                    <a:pos x="T6" y="T7"/>
                  </a:cxn>
                  <a:cxn ang="0">
                    <a:pos x="T8" y="T9"/>
                  </a:cxn>
                </a:cxnLst>
                <a:rect l="0" t="0" r="r" b="b"/>
                <a:pathLst>
                  <a:path w="282" h="166">
                    <a:moveTo>
                      <a:pt x="141" y="0"/>
                    </a:moveTo>
                    <a:lnTo>
                      <a:pt x="0" y="80"/>
                    </a:lnTo>
                    <a:lnTo>
                      <a:pt x="146" y="166"/>
                    </a:lnTo>
                    <a:lnTo>
                      <a:pt x="282" y="86"/>
                    </a:lnTo>
                    <a:lnTo>
                      <a:pt x="141" y="0"/>
                    </a:ln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07" name="Freeform 648">
                <a:extLst>
                  <a:ext uri="{FF2B5EF4-FFF2-40B4-BE49-F238E27FC236}">
                    <a16:creationId xmlns:a16="http://schemas.microsoft.com/office/drawing/2014/main" id="{A0EA5462-5228-A8C9-1084-51E9861EBF80}"/>
                  </a:ext>
                </a:extLst>
              </p:cNvPr>
              <p:cNvSpPr>
                <a:spLocks/>
              </p:cNvSpPr>
              <p:nvPr/>
            </p:nvSpPr>
            <p:spPr bwMode="auto">
              <a:xfrm>
                <a:off x="7721" y="4920"/>
                <a:ext cx="322" cy="186"/>
              </a:xfrm>
              <a:custGeom>
                <a:avLst/>
                <a:gdLst>
                  <a:gd name="T0" fmla="*/ 176 w 322"/>
                  <a:gd name="T1" fmla="*/ 0 h 186"/>
                  <a:gd name="T2" fmla="*/ 0 w 322"/>
                  <a:gd name="T3" fmla="*/ 101 h 186"/>
                  <a:gd name="T4" fmla="*/ 146 w 322"/>
                  <a:gd name="T5" fmla="*/ 186 h 186"/>
                  <a:gd name="T6" fmla="*/ 322 w 322"/>
                  <a:gd name="T7" fmla="*/ 86 h 186"/>
                  <a:gd name="T8" fmla="*/ 176 w 322"/>
                  <a:gd name="T9" fmla="*/ 0 h 186"/>
                </a:gdLst>
                <a:ahLst/>
                <a:cxnLst>
                  <a:cxn ang="0">
                    <a:pos x="T0" y="T1"/>
                  </a:cxn>
                  <a:cxn ang="0">
                    <a:pos x="T2" y="T3"/>
                  </a:cxn>
                  <a:cxn ang="0">
                    <a:pos x="T4" y="T5"/>
                  </a:cxn>
                  <a:cxn ang="0">
                    <a:pos x="T6" y="T7"/>
                  </a:cxn>
                  <a:cxn ang="0">
                    <a:pos x="T8" y="T9"/>
                  </a:cxn>
                </a:cxnLst>
                <a:rect l="0" t="0" r="r" b="b"/>
                <a:pathLst>
                  <a:path w="322" h="186">
                    <a:moveTo>
                      <a:pt x="176" y="0"/>
                    </a:moveTo>
                    <a:lnTo>
                      <a:pt x="0" y="101"/>
                    </a:lnTo>
                    <a:lnTo>
                      <a:pt x="146" y="186"/>
                    </a:lnTo>
                    <a:lnTo>
                      <a:pt x="322" y="86"/>
                    </a:lnTo>
                    <a:lnTo>
                      <a:pt x="176" y="0"/>
                    </a:ln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08" name="Freeform 649">
                <a:extLst>
                  <a:ext uri="{FF2B5EF4-FFF2-40B4-BE49-F238E27FC236}">
                    <a16:creationId xmlns:a16="http://schemas.microsoft.com/office/drawing/2014/main" id="{8D176887-41A5-AD85-3F0A-869AC0C7F98C}"/>
                  </a:ext>
                </a:extLst>
              </p:cNvPr>
              <p:cNvSpPr>
                <a:spLocks/>
              </p:cNvSpPr>
              <p:nvPr/>
            </p:nvSpPr>
            <p:spPr bwMode="auto">
              <a:xfrm>
                <a:off x="8069" y="4819"/>
                <a:ext cx="146" cy="202"/>
              </a:xfrm>
              <a:custGeom>
                <a:avLst/>
                <a:gdLst>
                  <a:gd name="T0" fmla="*/ 0 w 146"/>
                  <a:gd name="T1" fmla="*/ 0 h 202"/>
                  <a:gd name="T2" fmla="*/ 0 w 146"/>
                  <a:gd name="T3" fmla="*/ 116 h 202"/>
                  <a:gd name="T4" fmla="*/ 146 w 146"/>
                  <a:gd name="T5" fmla="*/ 202 h 202"/>
                  <a:gd name="T6" fmla="*/ 146 w 146"/>
                  <a:gd name="T7" fmla="*/ 86 h 202"/>
                  <a:gd name="T8" fmla="*/ 0 w 146"/>
                  <a:gd name="T9" fmla="*/ 0 h 202"/>
                </a:gdLst>
                <a:ahLst/>
                <a:cxnLst>
                  <a:cxn ang="0">
                    <a:pos x="T0" y="T1"/>
                  </a:cxn>
                  <a:cxn ang="0">
                    <a:pos x="T2" y="T3"/>
                  </a:cxn>
                  <a:cxn ang="0">
                    <a:pos x="T4" y="T5"/>
                  </a:cxn>
                  <a:cxn ang="0">
                    <a:pos x="T6" y="T7"/>
                  </a:cxn>
                  <a:cxn ang="0">
                    <a:pos x="T8" y="T9"/>
                  </a:cxn>
                </a:cxnLst>
                <a:rect l="0" t="0" r="r" b="b"/>
                <a:pathLst>
                  <a:path w="146" h="202">
                    <a:moveTo>
                      <a:pt x="0" y="0"/>
                    </a:moveTo>
                    <a:lnTo>
                      <a:pt x="0" y="116"/>
                    </a:lnTo>
                    <a:lnTo>
                      <a:pt x="146" y="202"/>
                    </a:lnTo>
                    <a:lnTo>
                      <a:pt x="146" y="86"/>
                    </a:lnTo>
                    <a:lnTo>
                      <a:pt x="0" y="0"/>
                    </a:lnTo>
                    <a:close/>
                  </a:path>
                </a:pathLst>
              </a:custGeom>
              <a:solidFill>
                <a:srgbClr val="A843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09" name="Freeform 650">
                <a:extLst>
                  <a:ext uri="{FF2B5EF4-FFF2-40B4-BE49-F238E27FC236}">
                    <a16:creationId xmlns:a16="http://schemas.microsoft.com/office/drawing/2014/main" id="{1C99C2AD-3ABC-2ED7-B81E-A08576D36125}"/>
                  </a:ext>
                </a:extLst>
              </p:cNvPr>
              <p:cNvSpPr>
                <a:spLocks/>
              </p:cNvSpPr>
              <p:nvPr/>
            </p:nvSpPr>
            <p:spPr bwMode="auto">
              <a:xfrm>
                <a:off x="7721" y="5021"/>
                <a:ext cx="146" cy="196"/>
              </a:xfrm>
              <a:custGeom>
                <a:avLst/>
                <a:gdLst>
                  <a:gd name="T0" fmla="*/ 0 w 146"/>
                  <a:gd name="T1" fmla="*/ 0 h 196"/>
                  <a:gd name="T2" fmla="*/ 0 w 146"/>
                  <a:gd name="T3" fmla="*/ 115 h 196"/>
                  <a:gd name="T4" fmla="*/ 146 w 146"/>
                  <a:gd name="T5" fmla="*/ 196 h 196"/>
                  <a:gd name="T6" fmla="*/ 146 w 146"/>
                  <a:gd name="T7" fmla="*/ 85 h 196"/>
                  <a:gd name="T8" fmla="*/ 0 w 146"/>
                  <a:gd name="T9" fmla="*/ 0 h 196"/>
                </a:gdLst>
                <a:ahLst/>
                <a:cxnLst>
                  <a:cxn ang="0">
                    <a:pos x="T0" y="T1"/>
                  </a:cxn>
                  <a:cxn ang="0">
                    <a:pos x="T2" y="T3"/>
                  </a:cxn>
                  <a:cxn ang="0">
                    <a:pos x="T4" y="T5"/>
                  </a:cxn>
                  <a:cxn ang="0">
                    <a:pos x="T6" y="T7"/>
                  </a:cxn>
                  <a:cxn ang="0">
                    <a:pos x="T8" y="T9"/>
                  </a:cxn>
                </a:cxnLst>
                <a:rect l="0" t="0" r="r" b="b"/>
                <a:pathLst>
                  <a:path w="146" h="196">
                    <a:moveTo>
                      <a:pt x="0" y="0"/>
                    </a:moveTo>
                    <a:lnTo>
                      <a:pt x="0" y="115"/>
                    </a:lnTo>
                    <a:lnTo>
                      <a:pt x="146" y="196"/>
                    </a:lnTo>
                    <a:lnTo>
                      <a:pt x="146" y="85"/>
                    </a:lnTo>
                    <a:lnTo>
                      <a:pt x="0" y="0"/>
                    </a:lnTo>
                    <a:close/>
                  </a:path>
                </a:pathLst>
              </a:custGeom>
              <a:solidFill>
                <a:srgbClr val="A843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10" name="Freeform 651">
                <a:extLst>
                  <a:ext uri="{FF2B5EF4-FFF2-40B4-BE49-F238E27FC236}">
                    <a16:creationId xmlns:a16="http://schemas.microsoft.com/office/drawing/2014/main" id="{BD1254B2-BE39-C075-E939-59BF7526C69A}"/>
                  </a:ext>
                </a:extLst>
              </p:cNvPr>
              <p:cNvSpPr>
                <a:spLocks/>
              </p:cNvSpPr>
              <p:nvPr/>
            </p:nvSpPr>
            <p:spPr bwMode="auto">
              <a:xfrm>
                <a:off x="11618" y="6962"/>
                <a:ext cx="5" cy="60"/>
              </a:xfrm>
              <a:custGeom>
                <a:avLst/>
                <a:gdLst>
                  <a:gd name="T0" fmla="*/ 5 w 5"/>
                  <a:gd name="T1" fmla="*/ 0 h 60"/>
                  <a:gd name="T2" fmla="*/ 5 w 5"/>
                  <a:gd name="T3" fmla="*/ 60 h 60"/>
                  <a:gd name="T4" fmla="*/ 0 w 5"/>
                  <a:gd name="T5" fmla="*/ 55 h 60"/>
                  <a:gd name="T6" fmla="*/ 5 w 5"/>
                  <a:gd name="T7" fmla="*/ 0 h 60"/>
                </a:gdLst>
                <a:ahLst/>
                <a:cxnLst>
                  <a:cxn ang="0">
                    <a:pos x="T0" y="T1"/>
                  </a:cxn>
                  <a:cxn ang="0">
                    <a:pos x="T2" y="T3"/>
                  </a:cxn>
                  <a:cxn ang="0">
                    <a:pos x="T4" y="T5"/>
                  </a:cxn>
                  <a:cxn ang="0">
                    <a:pos x="T6" y="T7"/>
                  </a:cxn>
                </a:cxnLst>
                <a:rect l="0" t="0" r="r" b="b"/>
                <a:pathLst>
                  <a:path w="5" h="60">
                    <a:moveTo>
                      <a:pt x="5" y="0"/>
                    </a:moveTo>
                    <a:lnTo>
                      <a:pt x="5" y="60"/>
                    </a:lnTo>
                    <a:lnTo>
                      <a:pt x="0" y="55"/>
                    </a:lnTo>
                    <a:lnTo>
                      <a:pt x="5" y="0"/>
                    </a:lnTo>
                    <a:close/>
                  </a:path>
                </a:pathLst>
              </a:custGeom>
              <a:solidFill>
                <a:srgbClr val="C45A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11" name="Freeform 652">
                <a:extLst>
                  <a:ext uri="{FF2B5EF4-FFF2-40B4-BE49-F238E27FC236}">
                    <a16:creationId xmlns:a16="http://schemas.microsoft.com/office/drawing/2014/main" id="{A42BE8A6-E972-A49F-5E94-07915A0FDDCC}"/>
                  </a:ext>
                </a:extLst>
              </p:cNvPr>
              <p:cNvSpPr>
                <a:spLocks/>
              </p:cNvSpPr>
              <p:nvPr/>
            </p:nvSpPr>
            <p:spPr bwMode="auto">
              <a:xfrm>
                <a:off x="11110" y="7077"/>
                <a:ext cx="75" cy="116"/>
              </a:xfrm>
              <a:custGeom>
                <a:avLst/>
                <a:gdLst>
                  <a:gd name="T0" fmla="*/ 70 w 75"/>
                  <a:gd name="T1" fmla="*/ 76 h 116"/>
                  <a:gd name="T2" fmla="*/ 0 w 75"/>
                  <a:gd name="T3" fmla="*/ 116 h 116"/>
                  <a:gd name="T4" fmla="*/ 0 w 75"/>
                  <a:gd name="T5" fmla="*/ 0 h 116"/>
                  <a:gd name="T6" fmla="*/ 75 w 75"/>
                  <a:gd name="T7" fmla="*/ 41 h 116"/>
                  <a:gd name="T8" fmla="*/ 70 w 75"/>
                  <a:gd name="T9" fmla="*/ 76 h 116"/>
                </a:gdLst>
                <a:ahLst/>
                <a:cxnLst>
                  <a:cxn ang="0">
                    <a:pos x="T0" y="T1"/>
                  </a:cxn>
                  <a:cxn ang="0">
                    <a:pos x="T2" y="T3"/>
                  </a:cxn>
                  <a:cxn ang="0">
                    <a:pos x="T4" y="T5"/>
                  </a:cxn>
                  <a:cxn ang="0">
                    <a:pos x="T6" y="T7"/>
                  </a:cxn>
                  <a:cxn ang="0">
                    <a:pos x="T8" y="T9"/>
                  </a:cxn>
                </a:cxnLst>
                <a:rect l="0" t="0" r="r" b="b"/>
                <a:pathLst>
                  <a:path w="75" h="116">
                    <a:moveTo>
                      <a:pt x="70" y="76"/>
                    </a:moveTo>
                    <a:lnTo>
                      <a:pt x="0" y="116"/>
                    </a:lnTo>
                    <a:lnTo>
                      <a:pt x="0" y="0"/>
                    </a:lnTo>
                    <a:lnTo>
                      <a:pt x="75" y="41"/>
                    </a:lnTo>
                    <a:lnTo>
                      <a:pt x="70" y="76"/>
                    </a:lnTo>
                    <a:close/>
                  </a:path>
                </a:pathLst>
              </a:custGeom>
              <a:solidFill>
                <a:srgbClr val="FFA8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12" name="Rectangle 653">
                <a:extLst>
                  <a:ext uri="{FF2B5EF4-FFF2-40B4-BE49-F238E27FC236}">
                    <a16:creationId xmlns:a16="http://schemas.microsoft.com/office/drawing/2014/main" id="{9DA15374-1652-DA15-6A36-DC388ADE36ED}"/>
                  </a:ext>
                </a:extLst>
              </p:cNvPr>
              <p:cNvSpPr>
                <a:spLocks noChangeArrowheads="1"/>
              </p:cNvSpPr>
              <p:nvPr/>
            </p:nvSpPr>
            <p:spPr bwMode="auto">
              <a:xfrm>
                <a:off x="11790" y="7208"/>
                <a:ext cx="1" cy="1"/>
              </a:xfrm>
              <a:prstGeom prst="rect">
                <a:avLst/>
              </a:prstGeom>
              <a:solidFill>
                <a:srgbClr val="C45A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13" name="Freeform 654">
                <a:extLst>
                  <a:ext uri="{FF2B5EF4-FFF2-40B4-BE49-F238E27FC236}">
                    <a16:creationId xmlns:a16="http://schemas.microsoft.com/office/drawing/2014/main" id="{8E0FA6CF-1C24-816B-C7A1-E86A2AF795C8}"/>
                  </a:ext>
                </a:extLst>
              </p:cNvPr>
              <p:cNvSpPr>
                <a:spLocks/>
              </p:cNvSpPr>
              <p:nvPr/>
            </p:nvSpPr>
            <p:spPr bwMode="auto">
              <a:xfrm>
                <a:off x="11342" y="7077"/>
                <a:ext cx="211" cy="121"/>
              </a:xfrm>
              <a:custGeom>
                <a:avLst/>
                <a:gdLst>
                  <a:gd name="T0" fmla="*/ 28 w 42"/>
                  <a:gd name="T1" fmla="*/ 22 h 24"/>
                  <a:gd name="T2" fmla="*/ 4 w 42"/>
                  <a:gd name="T3" fmla="*/ 16 h 24"/>
                  <a:gd name="T4" fmla="*/ 14 w 42"/>
                  <a:gd name="T5" fmla="*/ 2 h 24"/>
                  <a:gd name="T6" fmla="*/ 38 w 42"/>
                  <a:gd name="T7" fmla="*/ 8 h 24"/>
                  <a:gd name="T8" fmla="*/ 28 w 42"/>
                  <a:gd name="T9" fmla="*/ 22 h 24"/>
                </a:gdLst>
                <a:ahLst/>
                <a:cxnLst>
                  <a:cxn ang="0">
                    <a:pos x="T0" y="T1"/>
                  </a:cxn>
                  <a:cxn ang="0">
                    <a:pos x="T2" y="T3"/>
                  </a:cxn>
                  <a:cxn ang="0">
                    <a:pos x="T4" y="T5"/>
                  </a:cxn>
                  <a:cxn ang="0">
                    <a:pos x="T6" y="T7"/>
                  </a:cxn>
                  <a:cxn ang="0">
                    <a:pos x="T8" y="T9"/>
                  </a:cxn>
                </a:cxnLst>
                <a:rect l="0" t="0" r="r" b="b"/>
                <a:pathLst>
                  <a:path w="42" h="24">
                    <a:moveTo>
                      <a:pt x="28" y="22"/>
                    </a:moveTo>
                    <a:cubicBezTo>
                      <a:pt x="19" y="24"/>
                      <a:pt x="8" y="22"/>
                      <a:pt x="4" y="16"/>
                    </a:cubicBezTo>
                    <a:cubicBezTo>
                      <a:pt x="0" y="11"/>
                      <a:pt x="5" y="4"/>
                      <a:pt x="14" y="2"/>
                    </a:cubicBezTo>
                    <a:cubicBezTo>
                      <a:pt x="24" y="0"/>
                      <a:pt x="35" y="3"/>
                      <a:pt x="38" y="8"/>
                    </a:cubicBezTo>
                    <a:cubicBezTo>
                      <a:pt x="42" y="14"/>
                      <a:pt x="38" y="20"/>
                      <a:pt x="28" y="22"/>
                    </a:cubicBezTo>
                    <a:close/>
                  </a:path>
                </a:pathLst>
              </a:custGeom>
              <a:solidFill>
                <a:srgbClr val="FFA8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14" name="Freeform 655">
                <a:extLst>
                  <a:ext uri="{FF2B5EF4-FFF2-40B4-BE49-F238E27FC236}">
                    <a16:creationId xmlns:a16="http://schemas.microsoft.com/office/drawing/2014/main" id="{B0CAC6B5-F28C-AC6B-6C79-6AE1326209E2}"/>
                  </a:ext>
                </a:extLst>
              </p:cNvPr>
              <p:cNvSpPr>
                <a:spLocks/>
              </p:cNvSpPr>
              <p:nvPr/>
            </p:nvSpPr>
            <p:spPr bwMode="auto">
              <a:xfrm>
                <a:off x="11613" y="7238"/>
                <a:ext cx="41" cy="146"/>
              </a:xfrm>
              <a:custGeom>
                <a:avLst/>
                <a:gdLst>
                  <a:gd name="T0" fmla="*/ 0 w 41"/>
                  <a:gd name="T1" fmla="*/ 25 h 146"/>
                  <a:gd name="T2" fmla="*/ 41 w 41"/>
                  <a:gd name="T3" fmla="*/ 0 h 146"/>
                  <a:gd name="T4" fmla="*/ 41 w 41"/>
                  <a:gd name="T5" fmla="*/ 121 h 146"/>
                  <a:gd name="T6" fmla="*/ 0 w 41"/>
                  <a:gd name="T7" fmla="*/ 146 h 146"/>
                  <a:gd name="T8" fmla="*/ 5 w 41"/>
                  <a:gd name="T9" fmla="*/ 81 h 146"/>
                  <a:gd name="T10" fmla="*/ 0 w 41"/>
                  <a:gd name="T11" fmla="*/ 25 h 146"/>
                </a:gdLst>
                <a:ahLst/>
                <a:cxnLst>
                  <a:cxn ang="0">
                    <a:pos x="T0" y="T1"/>
                  </a:cxn>
                  <a:cxn ang="0">
                    <a:pos x="T2" y="T3"/>
                  </a:cxn>
                  <a:cxn ang="0">
                    <a:pos x="T4" y="T5"/>
                  </a:cxn>
                  <a:cxn ang="0">
                    <a:pos x="T6" y="T7"/>
                  </a:cxn>
                  <a:cxn ang="0">
                    <a:pos x="T8" y="T9"/>
                  </a:cxn>
                  <a:cxn ang="0">
                    <a:pos x="T10" y="T11"/>
                  </a:cxn>
                </a:cxnLst>
                <a:rect l="0" t="0" r="r" b="b"/>
                <a:pathLst>
                  <a:path w="41" h="146">
                    <a:moveTo>
                      <a:pt x="0" y="25"/>
                    </a:moveTo>
                    <a:lnTo>
                      <a:pt x="41" y="0"/>
                    </a:lnTo>
                    <a:lnTo>
                      <a:pt x="41" y="121"/>
                    </a:lnTo>
                    <a:lnTo>
                      <a:pt x="0" y="146"/>
                    </a:lnTo>
                    <a:lnTo>
                      <a:pt x="5" y="81"/>
                    </a:lnTo>
                    <a:lnTo>
                      <a:pt x="0" y="25"/>
                    </a:lnTo>
                    <a:close/>
                  </a:path>
                </a:pathLst>
              </a:custGeom>
              <a:solidFill>
                <a:srgbClr val="FFA8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15" name="Freeform 656">
                <a:extLst>
                  <a:ext uri="{FF2B5EF4-FFF2-40B4-BE49-F238E27FC236}">
                    <a16:creationId xmlns:a16="http://schemas.microsoft.com/office/drawing/2014/main" id="{320B7E1D-E7F9-B186-EEA1-CE91643C9AEC}"/>
                  </a:ext>
                </a:extLst>
              </p:cNvPr>
              <p:cNvSpPr>
                <a:spLocks/>
              </p:cNvSpPr>
              <p:nvPr/>
            </p:nvSpPr>
            <p:spPr bwMode="auto">
              <a:xfrm>
                <a:off x="11347" y="7294"/>
                <a:ext cx="196" cy="166"/>
              </a:xfrm>
              <a:custGeom>
                <a:avLst/>
                <a:gdLst>
                  <a:gd name="T0" fmla="*/ 0 w 196"/>
                  <a:gd name="T1" fmla="*/ 130 h 166"/>
                  <a:gd name="T2" fmla="*/ 0 w 196"/>
                  <a:gd name="T3" fmla="*/ 40 h 166"/>
                  <a:gd name="T4" fmla="*/ 65 w 196"/>
                  <a:gd name="T5" fmla="*/ 0 h 166"/>
                  <a:gd name="T6" fmla="*/ 130 w 196"/>
                  <a:gd name="T7" fmla="*/ 0 h 166"/>
                  <a:gd name="T8" fmla="*/ 196 w 196"/>
                  <a:gd name="T9" fmla="*/ 40 h 166"/>
                  <a:gd name="T10" fmla="*/ 196 w 196"/>
                  <a:gd name="T11" fmla="*/ 166 h 166"/>
                  <a:gd name="T12" fmla="*/ 130 w 196"/>
                  <a:gd name="T13" fmla="*/ 120 h 166"/>
                  <a:gd name="T14" fmla="*/ 65 w 196"/>
                  <a:gd name="T15" fmla="*/ 120 h 166"/>
                  <a:gd name="T16" fmla="*/ 35 w 196"/>
                  <a:gd name="T17" fmla="*/ 140 h 166"/>
                  <a:gd name="T18" fmla="*/ 35 w 196"/>
                  <a:gd name="T19" fmla="*/ 140 h 166"/>
                  <a:gd name="T20" fmla="*/ 0 w 196"/>
                  <a:gd name="T21" fmla="*/ 13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166">
                    <a:moveTo>
                      <a:pt x="0" y="130"/>
                    </a:moveTo>
                    <a:lnTo>
                      <a:pt x="0" y="40"/>
                    </a:lnTo>
                    <a:lnTo>
                      <a:pt x="65" y="0"/>
                    </a:lnTo>
                    <a:lnTo>
                      <a:pt x="130" y="0"/>
                    </a:lnTo>
                    <a:lnTo>
                      <a:pt x="196" y="40"/>
                    </a:lnTo>
                    <a:lnTo>
                      <a:pt x="196" y="166"/>
                    </a:lnTo>
                    <a:lnTo>
                      <a:pt x="130" y="120"/>
                    </a:lnTo>
                    <a:lnTo>
                      <a:pt x="65" y="120"/>
                    </a:lnTo>
                    <a:lnTo>
                      <a:pt x="35" y="140"/>
                    </a:lnTo>
                    <a:lnTo>
                      <a:pt x="35" y="140"/>
                    </a:lnTo>
                    <a:lnTo>
                      <a:pt x="0" y="130"/>
                    </a:lnTo>
                    <a:close/>
                  </a:path>
                </a:pathLst>
              </a:custGeom>
              <a:solidFill>
                <a:srgbClr val="FFA8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16" name="Freeform 657">
                <a:extLst>
                  <a:ext uri="{FF2B5EF4-FFF2-40B4-BE49-F238E27FC236}">
                    <a16:creationId xmlns:a16="http://schemas.microsoft.com/office/drawing/2014/main" id="{B5D38C51-B9B1-D66D-00F3-F4946791A6FE}"/>
                  </a:ext>
                </a:extLst>
              </p:cNvPr>
              <p:cNvSpPr>
                <a:spLocks/>
              </p:cNvSpPr>
              <p:nvPr/>
            </p:nvSpPr>
            <p:spPr bwMode="auto">
              <a:xfrm>
                <a:off x="11105" y="7193"/>
                <a:ext cx="30" cy="81"/>
              </a:xfrm>
              <a:custGeom>
                <a:avLst/>
                <a:gdLst>
                  <a:gd name="T0" fmla="*/ 30 w 30"/>
                  <a:gd name="T1" fmla="*/ 70 h 81"/>
                  <a:gd name="T2" fmla="*/ 0 w 30"/>
                  <a:gd name="T3" fmla="*/ 81 h 81"/>
                  <a:gd name="T4" fmla="*/ 0 w 30"/>
                  <a:gd name="T5" fmla="*/ 0 h 81"/>
                  <a:gd name="T6" fmla="*/ 30 w 30"/>
                  <a:gd name="T7" fmla="*/ 40 h 81"/>
                  <a:gd name="T8" fmla="*/ 30 w 30"/>
                  <a:gd name="T9" fmla="*/ 70 h 81"/>
                </a:gdLst>
                <a:ahLst/>
                <a:cxnLst>
                  <a:cxn ang="0">
                    <a:pos x="T0" y="T1"/>
                  </a:cxn>
                  <a:cxn ang="0">
                    <a:pos x="T2" y="T3"/>
                  </a:cxn>
                  <a:cxn ang="0">
                    <a:pos x="T4" y="T5"/>
                  </a:cxn>
                  <a:cxn ang="0">
                    <a:pos x="T6" y="T7"/>
                  </a:cxn>
                  <a:cxn ang="0">
                    <a:pos x="T8" y="T9"/>
                  </a:cxn>
                </a:cxnLst>
                <a:rect l="0" t="0" r="r" b="b"/>
                <a:pathLst>
                  <a:path w="30" h="81">
                    <a:moveTo>
                      <a:pt x="30" y="70"/>
                    </a:moveTo>
                    <a:lnTo>
                      <a:pt x="0" y="81"/>
                    </a:lnTo>
                    <a:lnTo>
                      <a:pt x="0" y="0"/>
                    </a:lnTo>
                    <a:lnTo>
                      <a:pt x="30" y="40"/>
                    </a:lnTo>
                    <a:lnTo>
                      <a:pt x="30" y="70"/>
                    </a:lnTo>
                    <a:close/>
                  </a:path>
                </a:pathLst>
              </a:custGeom>
              <a:solidFill>
                <a:srgbClr val="FFA8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17" name="Freeform 658">
                <a:extLst>
                  <a:ext uri="{FF2B5EF4-FFF2-40B4-BE49-F238E27FC236}">
                    <a16:creationId xmlns:a16="http://schemas.microsoft.com/office/drawing/2014/main" id="{2FA4F9CA-41CC-B917-B494-CD26A41B7606}"/>
                  </a:ext>
                </a:extLst>
              </p:cNvPr>
              <p:cNvSpPr>
                <a:spLocks/>
              </p:cNvSpPr>
              <p:nvPr/>
            </p:nvSpPr>
            <p:spPr bwMode="auto">
              <a:xfrm>
                <a:off x="11135" y="7233"/>
                <a:ext cx="101" cy="30"/>
              </a:xfrm>
              <a:custGeom>
                <a:avLst/>
                <a:gdLst>
                  <a:gd name="T0" fmla="*/ 71 w 101"/>
                  <a:gd name="T1" fmla="*/ 15 h 30"/>
                  <a:gd name="T2" fmla="*/ 0 w 101"/>
                  <a:gd name="T3" fmla="*/ 30 h 30"/>
                  <a:gd name="T4" fmla="*/ 0 w 101"/>
                  <a:gd name="T5" fmla="*/ 0 h 30"/>
                  <a:gd name="T6" fmla="*/ 101 w 101"/>
                  <a:gd name="T7" fmla="*/ 0 h 30"/>
                  <a:gd name="T8" fmla="*/ 101 w 101"/>
                  <a:gd name="T9" fmla="*/ 30 h 30"/>
                  <a:gd name="T10" fmla="*/ 71 w 101"/>
                  <a:gd name="T11" fmla="*/ 15 h 30"/>
                </a:gdLst>
                <a:ahLst/>
                <a:cxnLst>
                  <a:cxn ang="0">
                    <a:pos x="T0" y="T1"/>
                  </a:cxn>
                  <a:cxn ang="0">
                    <a:pos x="T2" y="T3"/>
                  </a:cxn>
                  <a:cxn ang="0">
                    <a:pos x="T4" y="T5"/>
                  </a:cxn>
                  <a:cxn ang="0">
                    <a:pos x="T6" y="T7"/>
                  </a:cxn>
                  <a:cxn ang="0">
                    <a:pos x="T8" y="T9"/>
                  </a:cxn>
                  <a:cxn ang="0">
                    <a:pos x="T10" y="T11"/>
                  </a:cxn>
                </a:cxnLst>
                <a:rect l="0" t="0" r="r" b="b"/>
                <a:pathLst>
                  <a:path w="101" h="30">
                    <a:moveTo>
                      <a:pt x="71" y="15"/>
                    </a:moveTo>
                    <a:lnTo>
                      <a:pt x="0" y="30"/>
                    </a:lnTo>
                    <a:lnTo>
                      <a:pt x="0" y="0"/>
                    </a:lnTo>
                    <a:lnTo>
                      <a:pt x="101" y="0"/>
                    </a:lnTo>
                    <a:lnTo>
                      <a:pt x="101" y="30"/>
                    </a:lnTo>
                    <a:lnTo>
                      <a:pt x="71" y="15"/>
                    </a:lnTo>
                    <a:close/>
                  </a:path>
                </a:pathLst>
              </a:custGeom>
              <a:solidFill>
                <a:srgbClr val="FFA8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18" name="Freeform 659">
                <a:extLst>
                  <a:ext uri="{FF2B5EF4-FFF2-40B4-BE49-F238E27FC236}">
                    <a16:creationId xmlns:a16="http://schemas.microsoft.com/office/drawing/2014/main" id="{E06BA4F6-7FAF-DD0F-3680-C2B7CBCF7928}"/>
                  </a:ext>
                </a:extLst>
              </p:cNvPr>
              <p:cNvSpPr>
                <a:spLocks/>
              </p:cNvSpPr>
              <p:nvPr/>
            </p:nvSpPr>
            <p:spPr bwMode="auto">
              <a:xfrm>
                <a:off x="11236" y="7233"/>
                <a:ext cx="45" cy="56"/>
              </a:xfrm>
              <a:custGeom>
                <a:avLst/>
                <a:gdLst>
                  <a:gd name="T0" fmla="*/ 0 w 45"/>
                  <a:gd name="T1" fmla="*/ 0 h 56"/>
                  <a:gd name="T2" fmla="*/ 45 w 45"/>
                  <a:gd name="T3" fmla="*/ 25 h 56"/>
                  <a:gd name="T4" fmla="*/ 40 w 45"/>
                  <a:gd name="T5" fmla="*/ 56 h 56"/>
                  <a:gd name="T6" fmla="*/ 0 w 45"/>
                  <a:gd name="T7" fmla="*/ 30 h 56"/>
                  <a:gd name="T8" fmla="*/ 0 w 45"/>
                  <a:gd name="T9" fmla="*/ 0 h 56"/>
                </a:gdLst>
                <a:ahLst/>
                <a:cxnLst>
                  <a:cxn ang="0">
                    <a:pos x="T0" y="T1"/>
                  </a:cxn>
                  <a:cxn ang="0">
                    <a:pos x="T2" y="T3"/>
                  </a:cxn>
                  <a:cxn ang="0">
                    <a:pos x="T4" y="T5"/>
                  </a:cxn>
                  <a:cxn ang="0">
                    <a:pos x="T6" y="T7"/>
                  </a:cxn>
                  <a:cxn ang="0">
                    <a:pos x="T8" y="T9"/>
                  </a:cxn>
                </a:cxnLst>
                <a:rect l="0" t="0" r="r" b="b"/>
                <a:pathLst>
                  <a:path w="45" h="56">
                    <a:moveTo>
                      <a:pt x="0" y="0"/>
                    </a:moveTo>
                    <a:lnTo>
                      <a:pt x="45" y="25"/>
                    </a:lnTo>
                    <a:lnTo>
                      <a:pt x="40" y="56"/>
                    </a:lnTo>
                    <a:lnTo>
                      <a:pt x="0" y="30"/>
                    </a:lnTo>
                    <a:lnTo>
                      <a:pt x="0" y="0"/>
                    </a:lnTo>
                    <a:close/>
                  </a:path>
                </a:pathLst>
              </a:custGeom>
              <a:solidFill>
                <a:srgbClr val="FFA8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19" name="Freeform 660">
                <a:extLst>
                  <a:ext uri="{FF2B5EF4-FFF2-40B4-BE49-F238E27FC236}">
                    <a16:creationId xmlns:a16="http://schemas.microsoft.com/office/drawing/2014/main" id="{64E1FC41-CC31-28BE-D557-916309F7033A}"/>
                  </a:ext>
                </a:extLst>
              </p:cNvPr>
              <p:cNvSpPr>
                <a:spLocks/>
              </p:cNvSpPr>
              <p:nvPr/>
            </p:nvSpPr>
            <p:spPr bwMode="auto">
              <a:xfrm>
                <a:off x="11543" y="7319"/>
                <a:ext cx="75" cy="141"/>
              </a:xfrm>
              <a:custGeom>
                <a:avLst/>
                <a:gdLst>
                  <a:gd name="T0" fmla="*/ 75 w 75"/>
                  <a:gd name="T1" fmla="*/ 0 h 141"/>
                  <a:gd name="T2" fmla="*/ 70 w 75"/>
                  <a:gd name="T3" fmla="*/ 65 h 141"/>
                  <a:gd name="T4" fmla="*/ 70 w 75"/>
                  <a:gd name="T5" fmla="*/ 125 h 141"/>
                  <a:gd name="T6" fmla="*/ 0 w 75"/>
                  <a:gd name="T7" fmla="*/ 141 h 141"/>
                  <a:gd name="T8" fmla="*/ 0 w 75"/>
                  <a:gd name="T9" fmla="*/ 15 h 141"/>
                  <a:gd name="T10" fmla="*/ 75 w 75"/>
                  <a:gd name="T11" fmla="*/ 0 h 141"/>
                </a:gdLst>
                <a:ahLst/>
                <a:cxnLst>
                  <a:cxn ang="0">
                    <a:pos x="T0" y="T1"/>
                  </a:cxn>
                  <a:cxn ang="0">
                    <a:pos x="T2" y="T3"/>
                  </a:cxn>
                  <a:cxn ang="0">
                    <a:pos x="T4" y="T5"/>
                  </a:cxn>
                  <a:cxn ang="0">
                    <a:pos x="T6" y="T7"/>
                  </a:cxn>
                  <a:cxn ang="0">
                    <a:pos x="T8" y="T9"/>
                  </a:cxn>
                  <a:cxn ang="0">
                    <a:pos x="T10" y="T11"/>
                  </a:cxn>
                </a:cxnLst>
                <a:rect l="0" t="0" r="r" b="b"/>
                <a:pathLst>
                  <a:path w="75" h="141">
                    <a:moveTo>
                      <a:pt x="75" y="0"/>
                    </a:moveTo>
                    <a:lnTo>
                      <a:pt x="70" y="65"/>
                    </a:lnTo>
                    <a:lnTo>
                      <a:pt x="70" y="125"/>
                    </a:lnTo>
                    <a:lnTo>
                      <a:pt x="0" y="141"/>
                    </a:lnTo>
                    <a:lnTo>
                      <a:pt x="0" y="15"/>
                    </a:lnTo>
                    <a:lnTo>
                      <a:pt x="75" y="0"/>
                    </a:lnTo>
                    <a:close/>
                  </a:path>
                </a:pathLst>
              </a:custGeom>
              <a:solidFill>
                <a:srgbClr val="FFA8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20" name="Freeform 661">
                <a:extLst>
                  <a:ext uri="{FF2B5EF4-FFF2-40B4-BE49-F238E27FC236}">
                    <a16:creationId xmlns:a16="http://schemas.microsoft.com/office/drawing/2014/main" id="{56213775-7920-A36B-7C71-6F150EC6753B}"/>
                  </a:ext>
                </a:extLst>
              </p:cNvPr>
              <p:cNvSpPr>
                <a:spLocks/>
              </p:cNvSpPr>
              <p:nvPr/>
            </p:nvSpPr>
            <p:spPr bwMode="auto">
              <a:xfrm>
                <a:off x="11654" y="7082"/>
                <a:ext cx="136" cy="282"/>
              </a:xfrm>
              <a:custGeom>
                <a:avLst/>
                <a:gdLst>
                  <a:gd name="T0" fmla="*/ 105 w 136"/>
                  <a:gd name="T1" fmla="*/ 156 h 282"/>
                  <a:gd name="T2" fmla="*/ 136 w 136"/>
                  <a:gd name="T3" fmla="*/ 116 h 282"/>
                  <a:gd name="T4" fmla="*/ 60 w 136"/>
                  <a:gd name="T5" fmla="*/ 76 h 282"/>
                  <a:gd name="T6" fmla="*/ 60 w 136"/>
                  <a:gd name="T7" fmla="*/ 41 h 282"/>
                  <a:gd name="T8" fmla="*/ 136 w 136"/>
                  <a:gd name="T9" fmla="*/ 0 h 282"/>
                  <a:gd name="T10" fmla="*/ 136 w 136"/>
                  <a:gd name="T11" fmla="*/ 126 h 282"/>
                  <a:gd name="T12" fmla="*/ 136 w 136"/>
                  <a:gd name="T13" fmla="*/ 126 h 282"/>
                  <a:gd name="T14" fmla="*/ 136 w 136"/>
                  <a:gd name="T15" fmla="*/ 126 h 282"/>
                  <a:gd name="T16" fmla="*/ 136 w 136"/>
                  <a:gd name="T17" fmla="*/ 242 h 282"/>
                  <a:gd name="T18" fmla="*/ 100 w 136"/>
                  <a:gd name="T19" fmla="*/ 282 h 282"/>
                  <a:gd name="T20" fmla="*/ 0 w 136"/>
                  <a:gd name="T21" fmla="*/ 277 h 282"/>
                  <a:gd name="T22" fmla="*/ 0 w 136"/>
                  <a:gd name="T23" fmla="*/ 156 h 282"/>
                  <a:gd name="T24" fmla="*/ 105 w 136"/>
                  <a:gd name="T25" fmla="*/ 156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6" h="282">
                    <a:moveTo>
                      <a:pt x="105" y="156"/>
                    </a:moveTo>
                    <a:lnTo>
                      <a:pt x="136" y="116"/>
                    </a:lnTo>
                    <a:lnTo>
                      <a:pt x="60" y="76"/>
                    </a:lnTo>
                    <a:lnTo>
                      <a:pt x="60" y="41"/>
                    </a:lnTo>
                    <a:lnTo>
                      <a:pt x="136" y="0"/>
                    </a:lnTo>
                    <a:lnTo>
                      <a:pt x="136" y="126"/>
                    </a:lnTo>
                    <a:lnTo>
                      <a:pt x="136" y="126"/>
                    </a:lnTo>
                    <a:lnTo>
                      <a:pt x="136" y="126"/>
                    </a:lnTo>
                    <a:lnTo>
                      <a:pt x="136" y="242"/>
                    </a:lnTo>
                    <a:lnTo>
                      <a:pt x="100" y="282"/>
                    </a:lnTo>
                    <a:lnTo>
                      <a:pt x="0" y="277"/>
                    </a:lnTo>
                    <a:lnTo>
                      <a:pt x="0" y="156"/>
                    </a:lnTo>
                    <a:lnTo>
                      <a:pt x="105" y="156"/>
                    </a:lnTo>
                    <a:close/>
                  </a:path>
                </a:pathLst>
              </a:custGeom>
              <a:solidFill>
                <a:srgbClr val="FFA8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21" name="Freeform 662">
                <a:extLst>
                  <a:ext uri="{FF2B5EF4-FFF2-40B4-BE49-F238E27FC236}">
                    <a16:creationId xmlns:a16="http://schemas.microsoft.com/office/drawing/2014/main" id="{914C690C-6B71-EA6B-AED2-CC2CB0062A34}"/>
                  </a:ext>
                </a:extLst>
              </p:cNvPr>
              <p:cNvSpPr>
                <a:spLocks/>
              </p:cNvSpPr>
              <p:nvPr/>
            </p:nvSpPr>
            <p:spPr bwMode="auto">
              <a:xfrm>
                <a:off x="11004" y="7646"/>
                <a:ext cx="76" cy="20"/>
              </a:xfrm>
              <a:custGeom>
                <a:avLst/>
                <a:gdLst>
                  <a:gd name="T0" fmla="*/ 76 w 76"/>
                  <a:gd name="T1" fmla="*/ 0 h 20"/>
                  <a:gd name="T2" fmla="*/ 76 w 76"/>
                  <a:gd name="T3" fmla="*/ 0 h 20"/>
                  <a:gd name="T4" fmla="*/ 0 w 76"/>
                  <a:gd name="T5" fmla="*/ 20 h 20"/>
                  <a:gd name="T6" fmla="*/ 76 w 76"/>
                  <a:gd name="T7" fmla="*/ 0 h 20"/>
                </a:gdLst>
                <a:ahLst/>
                <a:cxnLst>
                  <a:cxn ang="0">
                    <a:pos x="T0" y="T1"/>
                  </a:cxn>
                  <a:cxn ang="0">
                    <a:pos x="T2" y="T3"/>
                  </a:cxn>
                  <a:cxn ang="0">
                    <a:pos x="T4" y="T5"/>
                  </a:cxn>
                  <a:cxn ang="0">
                    <a:pos x="T6" y="T7"/>
                  </a:cxn>
                </a:cxnLst>
                <a:rect l="0" t="0" r="r" b="b"/>
                <a:pathLst>
                  <a:path w="76" h="20">
                    <a:moveTo>
                      <a:pt x="76" y="0"/>
                    </a:moveTo>
                    <a:lnTo>
                      <a:pt x="76" y="0"/>
                    </a:lnTo>
                    <a:lnTo>
                      <a:pt x="0" y="20"/>
                    </a:lnTo>
                    <a:lnTo>
                      <a:pt x="76" y="0"/>
                    </a:lnTo>
                    <a:close/>
                  </a:path>
                </a:pathLst>
              </a:custGeom>
              <a:solidFill>
                <a:srgbClr val="008D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22" name="Freeform 663">
                <a:extLst>
                  <a:ext uri="{FF2B5EF4-FFF2-40B4-BE49-F238E27FC236}">
                    <a16:creationId xmlns:a16="http://schemas.microsoft.com/office/drawing/2014/main" id="{FBE8E4E7-4D66-56F8-8A95-9A5974F7B777}"/>
                  </a:ext>
                </a:extLst>
              </p:cNvPr>
              <p:cNvSpPr>
                <a:spLocks/>
              </p:cNvSpPr>
              <p:nvPr/>
            </p:nvSpPr>
            <p:spPr bwMode="auto">
              <a:xfrm>
                <a:off x="10767" y="7384"/>
                <a:ext cx="277" cy="156"/>
              </a:xfrm>
              <a:custGeom>
                <a:avLst/>
                <a:gdLst>
                  <a:gd name="T0" fmla="*/ 45 w 55"/>
                  <a:gd name="T1" fmla="*/ 26 h 31"/>
                  <a:gd name="T2" fmla="*/ 41 w 55"/>
                  <a:gd name="T3" fmla="*/ 28 h 31"/>
                  <a:gd name="T4" fmla="*/ 14 w 55"/>
                  <a:gd name="T5" fmla="*/ 28 h 31"/>
                  <a:gd name="T6" fmla="*/ 9 w 55"/>
                  <a:gd name="T7" fmla="*/ 26 h 31"/>
                  <a:gd name="T8" fmla="*/ 9 w 55"/>
                  <a:gd name="T9" fmla="*/ 5 h 31"/>
                  <a:gd name="T10" fmla="*/ 45 w 55"/>
                  <a:gd name="T11" fmla="*/ 5 h 31"/>
                  <a:gd name="T12" fmla="*/ 45 w 55"/>
                  <a:gd name="T13" fmla="*/ 26 h 31"/>
                </a:gdLst>
                <a:ahLst/>
                <a:cxnLst>
                  <a:cxn ang="0">
                    <a:pos x="T0" y="T1"/>
                  </a:cxn>
                  <a:cxn ang="0">
                    <a:pos x="T2" y="T3"/>
                  </a:cxn>
                  <a:cxn ang="0">
                    <a:pos x="T4" y="T5"/>
                  </a:cxn>
                  <a:cxn ang="0">
                    <a:pos x="T6" y="T7"/>
                  </a:cxn>
                  <a:cxn ang="0">
                    <a:pos x="T8" y="T9"/>
                  </a:cxn>
                  <a:cxn ang="0">
                    <a:pos x="T10" y="T11"/>
                  </a:cxn>
                  <a:cxn ang="0">
                    <a:pos x="T12" y="T13"/>
                  </a:cxn>
                </a:cxnLst>
                <a:rect l="0" t="0" r="r" b="b"/>
                <a:pathLst>
                  <a:path w="55" h="31">
                    <a:moveTo>
                      <a:pt x="45" y="26"/>
                    </a:moveTo>
                    <a:cubicBezTo>
                      <a:pt x="44" y="27"/>
                      <a:pt x="42" y="27"/>
                      <a:pt x="41" y="28"/>
                    </a:cubicBezTo>
                    <a:cubicBezTo>
                      <a:pt x="33" y="31"/>
                      <a:pt x="22" y="31"/>
                      <a:pt x="14" y="28"/>
                    </a:cubicBezTo>
                    <a:cubicBezTo>
                      <a:pt x="12" y="27"/>
                      <a:pt x="11" y="27"/>
                      <a:pt x="9" y="26"/>
                    </a:cubicBezTo>
                    <a:cubicBezTo>
                      <a:pt x="0" y="20"/>
                      <a:pt x="0" y="11"/>
                      <a:pt x="9" y="5"/>
                    </a:cubicBezTo>
                    <a:cubicBezTo>
                      <a:pt x="19" y="0"/>
                      <a:pt x="35" y="0"/>
                      <a:pt x="45" y="5"/>
                    </a:cubicBezTo>
                    <a:cubicBezTo>
                      <a:pt x="55" y="11"/>
                      <a:pt x="55" y="20"/>
                      <a:pt x="45" y="26"/>
                    </a:cubicBez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23" name="Freeform 664">
                <a:extLst>
                  <a:ext uri="{FF2B5EF4-FFF2-40B4-BE49-F238E27FC236}">
                    <a16:creationId xmlns:a16="http://schemas.microsoft.com/office/drawing/2014/main" id="{039A41BC-8CBA-1670-1E8B-C603B1654D91}"/>
                  </a:ext>
                </a:extLst>
              </p:cNvPr>
              <p:cNvSpPr>
                <a:spLocks/>
              </p:cNvSpPr>
              <p:nvPr/>
            </p:nvSpPr>
            <p:spPr bwMode="auto">
              <a:xfrm>
                <a:off x="10606" y="7646"/>
                <a:ext cx="202" cy="156"/>
              </a:xfrm>
              <a:custGeom>
                <a:avLst/>
                <a:gdLst>
                  <a:gd name="T0" fmla="*/ 121 w 202"/>
                  <a:gd name="T1" fmla="*/ 0 h 156"/>
                  <a:gd name="T2" fmla="*/ 202 w 202"/>
                  <a:gd name="T3" fmla="*/ 20 h 156"/>
                  <a:gd name="T4" fmla="*/ 202 w 202"/>
                  <a:gd name="T5" fmla="*/ 140 h 156"/>
                  <a:gd name="T6" fmla="*/ 121 w 202"/>
                  <a:gd name="T7" fmla="*/ 125 h 156"/>
                  <a:gd name="T8" fmla="*/ 0 w 202"/>
                  <a:gd name="T9" fmla="*/ 156 h 156"/>
                  <a:gd name="T10" fmla="*/ 0 w 202"/>
                  <a:gd name="T11" fmla="*/ 35 h 156"/>
                  <a:gd name="T12" fmla="*/ 121 w 202"/>
                  <a:gd name="T13" fmla="*/ 0 h 156"/>
                </a:gdLst>
                <a:ahLst/>
                <a:cxnLst>
                  <a:cxn ang="0">
                    <a:pos x="T0" y="T1"/>
                  </a:cxn>
                  <a:cxn ang="0">
                    <a:pos x="T2" y="T3"/>
                  </a:cxn>
                  <a:cxn ang="0">
                    <a:pos x="T4" y="T5"/>
                  </a:cxn>
                  <a:cxn ang="0">
                    <a:pos x="T6" y="T7"/>
                  </a:cxn>
                  <a:cxn ang="0">
                    <a:pos x="T8" y="T9"/>
                  </a:cxn>
                  <a:cxn ang="0">
                    <a:pos x="T10" y="T11"/>
                  </a:cxn>
                  <a:cxn ang="0">
                    <a:pos x="T12" y="T13"/>
                  </a:cxn>
                </a:cxnLst>
                <a:rect l="0" t="0" r="r" b="b"/>
                <a:pathLst>
                  <a:path w="202" h="156">
                    <a:moveTo>
                      <a:pt x="121" y="0"/>
                    </a:moveTo>
                    <a:lnTo>
                      <a:pt x="202" y="20"/>
                    </a:lnTo>
                    <a:lnTo>
                      <a:pt x="202" y="140"/>
                    </a:lnTo>
                    <a:lnTo>
                      <a:pt x="121" y="125"/>
                    </a:lnTo>
                    <a:lnTo>
                      <a:pt x="0" y="156"/>
                    </a:lnTo>
                    <a:lnTo>
                      <a:pt x="0" y="35"/>
                    </a:lnTo>
                    <a:lnTo>
                      <a:pt x="121" y="0"/>
                    </a:ln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24" name="Freeform 665">
                <a:extLst>
                  <a:ext uri="{FF2B5EF4-FFF2-40B4-BE49-F238E27FC236}">
                    <a16:creationId xmlns:a16="http://schemas.microsoft.com/office/drawing/2014/main" id="{B4761E4F-B855-73F9-159D-81FD0032A863}"/>
                  </a:ext>
                </a:extLst>
              </p:cNvPr>
              <p:cNvSpPr>
                <a:spLocks/>
              </p:cNvSpPr>
              <p:nvPr/>
            </p:nvSpPr>
            <p:spPr bwMode="auto">
              <a:xfrm>
                <a:off x="10808" y="7666"/>
                <a:ext cx="45" cy="196"/>
              </a:xfrm>
              <a:custGeom>
                <a:avLst/>
                <a:gdLst>
                  <a:gd name="T0" fmla="*/ 45 w 45"/>
                  <a:gd name="T1" fmla="*/ 75 h 196"/>
                  <a:gd name="T2" fmla="*/ 45 w 45"/>
                  <a:gd name="T3" fmla="*/ 196 h 196"/>
                  <a:gd name="T4" fmla="*/ 0 w 45"/>
                  <a:gd name="T5" fmla="*/ 120 h 196"/>
                  <a:gd name="T6" fmla="*/ 0 w 45"/>
                  <a:gd name="T7" fmla="*/ 0 h 196"/>
                  <a:gd name="T8" fmla="*/ 45 w 45"/>
                  <a:gd name="T9" fmla="*/ 75 h 196"/>
                </a:gdLst>
                <a:ahLst/>
                <a:cxnLst>
                  <a:cxn ang="0">
                    <a:pos x="T0" y="T1"/>
                  </a:cxn>
                  <a:cxn ang="0">
                    <a:pos x="T2" y="T3"/>
                  </a:cxn>
                  <a:cxn ang="0">
                    <a:pos x="T4" y="T5"/>
                  </a:cxn>
                  <a:cxn ang="0">
                    <a:pos x="T6" y="T7"/>
                  </a:cxn>
                  <a:cxn ang="0">
                    <a:pos x="T8" y="T9"/>
                  </a:cxn>
                </a:cxnLst>
                <a:rect l="0" t="0" r="r" b="b"/>
                <a:pathLst>
                  <a:path w="45" h="196">
                    <a:moveTo>
                      <a:pt x="45" y="75"/>
                    </a:moveTo>
                    <a:lnTo>
                      <a:pt x="45" y="196"/>
                    </a:lnTo>
                    <a:lnTo>
                      <a:pt x="0" y="120"/>
                    </a:lnTo>
                    <a:lnTo>
                      <a:pt x="0" y="0"/>
                    </a:lnTo>
                    <a:lnTo>
                      <a:pt x="45" y="75"/>
                    </a:ln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25" name="Freeform 666">
                <a:extLst>
                  <a:ext uri="{FF2B5EF4-FFF2-40B4-BE49-F238E27FC236}">
                    <a16:creationId xmlns:a16="http://schemas.microsoft.com/office/drawing/2014/main" id="{F38FEB87-89D2-DDB2-19FE-B148CBF077FD}"/>
                  </a:ext>
                </a:extLst>
              </p:cNvPr>
              <p:cNvSpPr>
                <a:spLocks/>
              </p:cNvSpPr>
              <p:nvPr/>
            </p:nvSpPr>
            <p:spPr bwMode="auto">
              <a:xfrm>
                <a:off x="10425" y="7495"/>
                <a:ext cx="181" cy="307"/>
              </a:xfrm>
              <a:custGeom>
                <a:avLst/>
                <a:gdLst>
                  <a:gd name="T0" fmla="*/ 131 w 181"/>
                  <a:gd name="T1" fmla="*/ 110 h 307"/>
                  <a:gd name="T2" fmla="*/ 106 w 181"/>
                  <a:gd name="T3" fmla="*/ 141 h 307"/>
                  <a:gd name="T4" fmla="*/ 181 w 181"/>
                  <a:gd name="T5" fmla="*/ 186 h 307"/>
                  <a:gd name="T6" fmla="*/ 181 w 181"/>
                  <a:gd name="T7" fmla="*/ 307 h 307"/>
                  <a:gd name="T8" fmla="*/ 106 w 181"/>
                  <a:gd name="T9" fmla="*/ 266 h 307"/>
                  <a:gd name="T10" fmla="*/ 106 w 181"/>
                  <a:gd name="T11" fmla="*/ 146 h 307"/>
                  <a:gd name="T12" fmla="*/ 0 w 181"/>
                  <a:gd name="T13" fmla="*/ 120 h 307"/>
                  <a:gd name="T14" fmla="*/ 0 w 181"/>
                  <a:gd name="T15" fmla="*/ 60 h 307"/>
                  <a:gd name="T16" fmla="*/ 0 w 181"/>
                  <a:gd name="T17" fmla="*/ 0 h 307"/>
                  <a:gd name="T18" fmla="*/ 131 w 181"/>
                  <a:gd name="T19" fmla="*/ 25 h 307"/>
                  <a:gd name="T20" fmla="*/ 131 w 181"/>
                  <a:gd name="T21" fmla="*/ 11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1" h="307">
                    <a:moveTo>
                      <a:pt x="131" y="110"/>
                    </a:moveTo>
                    <a:lnTo>
                      <a:pt x="106" y="141"/>
                    </a:lnTo>
                    <a:lnTo>
                      <a:pt x="181" y="186"/>
                    </a:lnTo>
                    <a:lnTo>
                      <a:pt x="181" y="307"/>
                    </a:lnTo>
                    <a:lnTo>
                      <a:pt x="106" y="266"/>
                    </a:lnTo>
                    <a:lnTo>
                      <a:pt x="106" y="146"/>
                    </a:lnTo>
                    <a:lnTo>
                      <a:pt x="0" y="120"/>
                    </a:lnTo>
                    <a:lnTo>
                      <a:pt x="0" y="60"/>
                    </a:lnTo>
                    <a:lnTo>
                      <a:pt x="0" y="0"/>
                    </a:lnTo>
                    <a:lnTo>
                      <a:pt x="131" y="25"/>
                    </a:lnTo>
                    <a:lnTo>
                      <a:pt x="131" y="110"/>
                    </a:ln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26" name="Freeform 667">
                <a:extLst>
                  <a:ext uri="{FF2B5EF4-FFF2-40B4-BE49-F238E27FC236}">
                    <a16:creationId xmlns:a16="http://schemas.microsoft.com/office/drawing/2014/main" id="{62941C70-380D-199E-563D-30667F63E4A9}"/>
                  </a:ext>
                </a:extLst>
              </p:cNvPr>
              <p:cNvSpPr>
                <a:spLocks/>
              </p:cNvSpPr>
              <p:nvPr/>
            </p:nvSpPr>
            <p:spPr bwMode="auto">
              <a:xfrm>
                <a:off x="10531" y="7289"/>
                <a:ext cx="55" cy="120"/>
              </a:xfrm>
              <a:custGeom>
                <a:avLst/>
                <a:gdLst>
                  <a:gd name="T0" fmla="*/ 25 w 55"/>
                  <a:gd name="T1" fmla="*/ 115 h 120"/>
                  <a:gd name="T2" fmla="*/ 0 w 55"/>
                  <a:gd name="T3" fmla="*/ 120 h 120"/>
                  <a:gd name="T4" fmla="*/ 0 w 55"/>
                  <a:gd name="T5" fmla="*/ 0 h 120"/>
                  <a:gd name="T6" fmla="*/ 55 w 55"/>
                  <a:gd name="T7" fmla="*/ 75 h 120"/>
                  <a:gd name="T8" fmla="*/ 25 w 55"/>
                  <a:gd name="T9" fmla="*/ 115 h 120"/>
                </a:gdLst>
                <a:ahLst/>
                <a:cxnLst>
                  <a:cxn ang="0">
                    <a:pos x="T0" y="T1"/>
                  </a:cxn>
                  <a:cxn ang="0">
                    <a:pos x="T2" y="T3"/>
                  </a:cxn>
                  <a:cxn ang="0">
                    <a:pos x="T4" y="T5"/>
                  </a:cxn>
                  <a:cxn ang="0">
                    <a:pos x="T6" y="T7"/>
                  </a:cxn>
                  <a:cxn ang="0">
                    <a:pos x="T8" y="T9"/>
                  </a:cxn>
                </a:cxnLst>
                <a:rect l="0" t="0" r="r" b="b"/>
                <a:pathLst>
                  <a:path w="55" h="120">
                    <a:moveTo>
                      <a:pt x="25" y="115"/>
                    </a:moveTo>
                    <a:lnTo>
                      <a:pt x="0" y="120"/>
                    </a:lnTo>
                    <a:lnTo>
                      <a:pt x="0" y="0"/>
                    </a:lnTo>
                    <a:lnTo>
                      <a:pt x="55" y="75"/>
                    </a:lnTo>
                    <a:lnTo>
                      <a:pt x="25" y="115"/>
                    </a:ln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27" name="Freeform 668">
                <a:extLst>
                  <a:ext uri="{FF2B5EF4-FFF2-40B4-BE49-F238E27FC236}">
                    <a16:creationId xmlns:a16="http://schemas.microsoft.com/office/drawing/2014/main" id="{8A5F910D-9B4B-72CD-88F0-8D40CD260A7A}"/>
                  </a:ext>
                </a:extLst>
              </p:cNvPr>
              <p:cNvSpPr>
                <a:spLocks/>
              </p:cNvSpPr>
              <p:nvPr/>
            </p:nvSpPr>
            <p:spPr bwMode="auto">
              <a:xfrm>
                <a:off x="10853" y="7646"/>
                <a:ext cx="353" cy="216"/>
              </a:xfrm>
              <a:custGeom>
                <a:avLst/>
                <a:gdLst>
                  <a:gd name="T0" fmla="*/ 106 w 353"/>
                  <a:gd name="T1" fmla="*/ 95 h 216"/>
                  <a:gd name="T2" fmla="*/ 151 w 353"/>
                  <a:gd name="T3" fmla="*/ 20 h 216"/>
                  <a:gd name="T4" fmla="*/ 227 w 353"/>
                  <a:gd name="T5" fmla="*/ 0 h 216"/>
                  <a:gd name="T6" fmla="*/ 232 w 353"/>
                  <a:gd name="T7" fmla="*/ 0 h 216"/>
                  <a:gd name="T8" fmla="*/ 353 w 353"/>
                  <a:gd name="T9" fmla="*/ 35 h 216"/>
                  <a:gd name="T10" fmla="*/ 353 w 353"/>
                  <a:gd name="T11" fmla="*/ 156 h 216"/>
                  <a:gd name="T12" fmla="*/ 227 w 353"/>
                  <a:gd name="T13" fmla="*/ 125 h 216"/>
                  <a:gd name="T14" fmla="*/ 151 w 353"/>
                  <a:gd name="T15" fmla="*/ 140 h 216"/>
                  <a:gd name="T16" fmla="*/ 106 w 353"/>
                  <a:gd name="T17" fmla="*/ 216 h 216"/>
                  <a:gd name="T18" fmla="*/ 0 w 353"/>
                  <a:gd name="T19" fmla="*/ 216 h 216"/>
                  <a:gd name="T20" fmla="*/ 0 w 353"/>
                  <a:gd name="T21" fmla="*/ 95 h 216"/>
                  <a:gd name="T22" fmla="*/ 106 w 353"/>
                  <a:gd name="T23" fmla="*/ 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3" h="216">
                    <a:moveTo>
                      <a:pt x="106" y="95"/>
                    </a:moveTo>
                    <a:lnTo>
                      <a:pt x="151" y="20"/>
                    </a:lnTo>
                    <a:lnTo>
                      <a:pt x="227" y="0"/>
                    </a:lnTo>
                    <a:lnTo>
                      <a:pt x="232" y="0"/>
                    </a:lnTo>
                    <a:lnTo>
                      <a:pt x="353" y="35"/>
                    </a:lnTo>
                    <a:lnTo>
                      <a:pt x="353" y="156"/>
                    </a:lnTo>
                    <a:lnTo>
                      <a:pt x="227" y="125"/>
                    </a:lnTo>
                    <a:lnTo>
                      <a:pt x="151" y="140"/>
                    </a:lnTo>
                    <a:lnTo>
                      <a:pt x="106" y="216"/>
                    </a:lnTo>
                    <a:lnTo>
                      <a:pt x="0" y="216"/>
                    </a:lnTo>
                    <a:lnTo>
                      <a:pt x="0" y="95"/>
                    </a:lnTo>
                    <a:lnTo>
                      <a:pt x="106" y="95"/>
                    </a:ln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28" name="Freeform 669">
                <a:extLst>
                  <a:ext uri="{FF2B5EF4-FFF2-40B4-BE49-F238E27FC236}">
                    <a16:creationId xmlns:a16="http://schemas.microsoft.com/office/drawing/2014/main" id="{7366BC78-E4BB-13FF-7E78-1D641A12BD0C}"/>
                  </a:ext>
                </a:extLst>
              </p:cNvPr>
              <p:cNvSpPr>
                <a:spLocks/>
              </p:cNvSpPr>
              <p:nvPr/>
            </p:nvSpPr>
            <p:spPr bwMode="auto">
              <a:xfrm>
                <a:off x="11206" y="7495"/>
                <a:ext cx="176" cy="307"/>
              </a:xfrm>
              <a:custGeom>
                <a:avLst/>
                <a:gdLst>
                  <a:gd name="T0" fmla="*/ 75 w 176"/>
                  <a:gd name="T1" fmla="*/ 141 h 307"/>
                  <a:gd name="T2" fmla="*/ 45 w 176"/>
                  <a:gd name="T3" fmla="*/ 110 h 307"/>
                  <a:gd name="T4" fmla="*/ 15 w 176"/>
                  <a:gd name="T5" fmla="*/ 70 h 307"/>
                  <a:gd name="T6" fmla="*/ 45 w 176"/>
                  <a:gd name="T7" fmla="*/ 25 h 307"/>
                  <a:gd name="T8" fmla="*/ 176 w 176"/>
                  <a:gd name="T9" fmla="*/ 0 h 307"/>
                  <a:gd name="T10" fmla="*/ 176 w 176"/>
                  <a:gd name="T11" fmla="*/ 120 h 307"/>
                  <a:gd name="T12" fmla="*/ 75 w 176"/>
                  <a:gd name="T13" fmla="*/ 146 h 307"/>
                  <a:gd name="T14" fmla="*/ 75 w 176"/>
                  <a:gd name="T15" fmla="*/ 266 h 307"/>
                  <a:gd name="T16" fmla="*/ 0 w 176"/>
                  <a:gd name="T17" fmla="*/ 307 h 307"/>
                  <a:gd name="T18" fmla="*/ 0 w 176"/>
                  <a:gd name="T19" fmla="*/ 186 h 307"/>
                  <a:gd name="T20" fmla="*/ 75 w 176"/>
                  <a:gd name="T21" fmla="*/ 14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6" h="307">
                    <a:moveTo>
                      <a:pt x="75" y="141"/>
                    </a:moveTo>
                    <a:lnTo>
                      <a:pt x="45" y="110"/>
                    </a:lnTo>
                    <a:lnTo>
                      <a:pt x="15" y="70"/>
                    </a:lnTo>
                    <a:lnTo>
                      <a:pt x="45" y="25"/>
                    </a:lnTo>
                    <a:lnTo>
                      <a:pt x="176" y="0"/>
                    </a:lnTo>
                    <a:lnTo>
                      <a:pt x="176" y="120"/>
                    </a:lnTo>
                    <a:lnTo>
                      <a:pt x="75" y="146"/>
                    </a:lnTo>
                    <a:lnTo>
                      <a:pt x="75" y="266"/>
                    </a:lnTo>
                    <a:lnTo>
                      <a:pt x="0" y="307"/>
                    </a:lnTo>
                    <a:lnTo>
                      <a:pt x="0" y="186"/>
                    </a:lnTo>
                    <a:lnTo>
                      <a:pt x="75" y="141"/>
                    </a:ln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29" name="Freeform 670">
                <a:extLst>
                  <a:ext uri="{FF2B5EF4-FFF2-40B4-BE49-F238E27FC236}">
                    <a16:creationId xmlns:a16="http://schemas.microsoft.com/office/drawing/2014/main" id="{403CDC18-1A89-6227-8679-5B59A45A4CEC}"/>
                  </a:ext>
                </a:extLst>
              </p:cNvPr>
              <p:cNvSpPr>
                <a:spLocks/>
              </p:cNvSpPr>
              <p:nvPr/>
            </p:nvSpPr>
            <p:spPr bwMode="auto">
              <a:xfrm>
                <a:off x="11221" y="7294"/>
                <a:ext cx="55" cy="115"/>
              </a:xfrm>
              <a:custGeom>
                <a:avLst/>
                <a:gdLst>
                  <a:gd name="T0" fmla="*/ 55 w 55"/>
                  <a:gd name="T1" fmla="*/ 115 h 115"/>
                  <a:gd name="T2" fmla="*/ 30 w 55"/>
                  <a:gd name="T3" fmla="*/ 110 h 115"/>
                  <a:gd name="T4" fmla="*/ 0 w 55"/>
                  <a:gd name="T5" fmla="*/ 70 h 115"/>
                  <a:gd name="T6" fmla="*/ 55 w 55"/>
                  <a:gd name="T7" fmla="*/ 0 h 115"/>
                  <a:gd name="T8" fmla="*/ 55 w 55"/>
                  <a:gd name="T9" fmla="*/ 25 h 115"/>
                  <a:gd name="T10" fmla="*/ 55 w 55"/>
                  <a:gd name="T11" fmla="*/ 115 h 115"/>
                </a:gdLst>
                <a:ahLst/>
                <a:cxnLst>
                  <a:cxn ang="0">
                    <a:pos x="T0" y="T1"/>
                  </a:cxn>
                  <a:cxn ang="0">
                    <a:pos x="T2" y="T3"/>
                  </a:cxn>
                  <a:cxn ang="0">
                    <a:pos x="T4" y="T5"/>
                  </a:cxn>
                  <a:cxn ang="0">
                    <a:pos x="T6" y="T7"/>
                  </a:cxn>
                  <a:cxn ang="0">
                    <a:pos x="T8" y="T9"/>
                  </a:cxn>
                  <a:cxn ang="0">
                    <a:pos x="T10" y="T11"/>
                  </a:cxn>
                </a:cxnLst>
                <a:rect l="0" t="0" r="r" b="b"/>
                <a:pathLst>
                  <a:path w="55" h="115">
                    <a:moveTo>
                      <a:pt x="55" y="115"/>
                    </a:moveTo>
                    <a:lnTo>
                      <a:pt x="30" y="110"/>
                    </a:lnTo>
                    <a:lnTo>
                      <a:pt x="0" y="70"/>
                    </a:lnTo>
                    <a:lnTo>
                      <a:pt x="55" y="0"/>
                    </a:lnTo>
                    <a:lnTo>
                      <a:pt x="55" y="25"/>
                    </a:lnTo>
                    <a:lnTo>
                      <a:pt x="55" y="115"/>
                    </a:ln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30" name="Freeform 671">
                <a:extLst>
                  <a:ext uri="{FF2B5EF4-FFF2-40B4-BE49-F238E27FC236}">
                    <a16:creationId xmlns:a16="http://schemas.microsoft.com/office/drawing/2014/main" id="{AE1D8DC3-6B59-4C97-5556-8ABC6A86FD41}"/>
                  </a:ext>
                </a:extLst>
              </p:cNvPr>
              <p:cNvSpPr>
                <a:spLocks/>
              </p:cNvSpPr>
              <p:nvPr/>
            </p:nvSpPr>
            <p:spPr bwMode="auto">
              <a:xfrm>
                <a:off x="11276" y="7319"/>
                <a:ext cx="71" cy="105"/>
              </a:xfrm>
              <a:custGeom>
                <a:avLst/>
                <a:gdLst>
                  <a:gd name="T0" fmla="*/ 5 w 71"/>
                  <a:gd name="T1" fmla="*/ 90 h 105"/>
                  <a:gd name="T2" fmla="*/ 0 w 71"/>
                  <a:gd name="T3" fmla="*/ 90 h 105"/>
                  <a:gd name="T4" fmla="*/ 0 w 71"/>
                  <a:gd name="T5" fmla="*/ 0 h 105"/>
                  <a:gd name="T6" fmla="*/ 71 w 71"/>
                  <a:gd name="T7" fmla="*/ 15 h 105"/>
                  <a:gd name="T8" fmla="*/ 71 w 71"/>
                  <a:gd name="T9" fmla="*/ 105 h 105"/>
                  <a:gd name="T10" fmla="*/ 5 w 71"/>
                  <a:gd name="T11" fmla="*/ 90 h 105"/>
                </a:gdLst>
                <a:ahLst/>
                <a:cxnLst>
                  <a:cxn ang="0">
                    <a:pos x="T0" y="T1"/>
                  </a:cxn>
                  <a:cxn ang="0">
                    <a:pos x="T2" y="T3"/>
                  </a:cxn>
                  <a:cxn ang="0">
                    <a:pos x="T4" y="T5"/>
                  </a:cxn>
                  <a:cxn ang="0">
                    <a:pos x="T6" y="T7"/>
                  </a:cxn>
                  <a:cxn ang="0">
                    <a:pos x="T8" y="T9"/>
                  </a:cxn>
                  <a:cxn ang="0">
                    <a:pos x="T10" y="T11"/>
                  </a:cxn>
                </a:cxnLst>
                <a:rect l="0" t="0" r="r" b="b"/>
                <a:pathLst>
                  <a:path w="71" h="105">
                    <a:moveTo>
                      <a:pt x="5" y="90"/>
                    </a:moveTo>
                    <a:lnTo>
                      <a:pt x="0" y="90"/>
                    </a:lnTo>
                    <a:lnTo>
                      <a:pt x="0" y="0"/>
                    </a:lnTo>
                    <a:lnTo>
                      <a:pt x="71" y="15"/>
                    </a:lnTo>
                    <a:lnTo>
                      <a:pt x="71" y="105"/>
                    </a:lnTo>
                    <a:lnTo>
                      <a:pt x="5" y="90"/>
                    </a:lnTo>
                    <a:close/>
                  </a:path>
                </a:pathLst>
              </a:custGeom>
              <a:solidFill>
                <a:srgbClr val="FFA8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31" name="Freeform 672">
                <a:extLst>
                  <a:ext uri="{FF2B5EF4-FFF2-40B4-BE49-F238E27FC236}">
                    <a16:creationId xmlns:a16="http://schemas.microsoft.com/office/drawing/2014/main" id="{30CA3AFC-8957-1606-1586-17CE26A9E4B7}"/>
                  </a:ext>
                </a:extLst>
              </p:cNvPr>
              <p:cNvSpPr>
                <a:spLocks noEditPoints="1"/>
              </p:cNvSpPr>
              <p:nvPr/>
            </p:nvSpPr>
            <p:spPr bwMode="auto">
              <a:xfrm>
                <a:off x="10425" y="7188"/>
                <a:ext cx="957" cy="553"/>
              </a:xfrm>
              <a:custGeom>
                <a:avLst/>
                <a:gdLst>
                  <a:gd name="T0" fmla="*/ 141 w 190"/>
                  <a:gd name="T1" fmla="*/ 15 h 110"/>
                  <a:gd name="T2" fmla="*/ 135 w 190"/>
                  <a:gd name="T3" fmla="*/ 17 h 110"/>
                  <a:gd name="T4" fmla="*/ 130 w 190"/>
                  <a:gd name="T5" fmla="*/ 18 h 110"/>
                  <a:gd name="T6" fmla="*/ 115 w 190"/>
                  <a:gd name="T7" fmla="*/ 15 h 110"/>
                  <a:gd name="T8" fmla="*/ 106 w 190"/>
                  <a:gd name="T9" fmla="*/ 0 h 110"/>
                  <a:gd name="T10" fmla="*/ 85 w 190"/>
                  <a:gd name="T11" fmla="*/ 0 h 110"/>
                  <a:gd name="T12" fmla="*/ 76 w 190"/>
                  <a:gd name="T13" fmla="*/ 15 h 110"/>
                  <a:gd name="T14" fmla="*/ 60 w 190"/>
                  <a:gd name="T15" fmla="*/ 18 h 110"/>
                  <a:gd name="T16" fmla="*/ 36 w 190"/>
                  <a:gd name="T17" fmla="*/ 12 h 110"/>
                  <a:gd name="T18" fmla="*/ 21 w 190"/>
                  <a:gd name="T19" fmla="*/ 20 h 110"/>
                  <a:gd name="T20" fmla="*/ 32 w 190"/>
                  <a:gd name="T21" fmla="*/ 35 h 110"/>
                  <a:gd name="T22" fmla="*/ 26 w 190"/>
                  <a:gd name="T23" fmla="*/ 43 h 110"/>
                  <a:gd name="T24" fmla="*/ 21 w 190"/>
                  <a:gd name="T25" fmla="*/ 44 h 110"/>
                  <a:gd name="T26" fmla="*/ 0 w 190"/>
                  <a:gd name="T27" fmla="*/ 49 h 110"/>
                  <a:gd name="T28" fmla="*/ 0 w 190"/>
                  <a:gd name="T29" fmla="*/ 61 h 110"/>
                  <a:gd name="T30" fmla="*/ 26 w 190"/>
                  <a:gd name="T31" fmla="*/ 66 h 110"/>
                  <a:gd name="T32" fmla="*/ 26 w 190"/>
                  <a:gd name="T33" fmla="*/ 83 h 110"/>
                  <a:gd name="T34" fmla="*/ 21 w 190"/>
                  <a:gd name="T35" fmla="*/ 89 h 110"/>
                  <a:gd name="T36" fmla="*/ 36 w 190"/>
                  <a:gd name="T37" fmla="*/ 98 h 110"/>
                  <a:gd name="T38" fmla="*/ 60 w 190"/>
                  <a:gd name="T39" fmla="*/ 91 h 110"/>
                  <a:gd name="T40" fmla="*/ 76 w 190"/>
                  <a:gd name="T41" fmla="*/ 95 h 110"/>
                  <a:gd name="T42" fmla="*/ 85 w 190"/>
                  <a:gd name="T43" fmla="*/ 110 h 110"/>
                  <a:gd name="T44" fmla="*/ 106 w 190"/>
                  <a:gd name="T45" fmla="*/ 110 h 110"/>
                  <a:gd name="T46" fmla="*/ 115 w 190"/>
                  <a:gd name="T47" fmla="*/ 95 h 110"/>
                  <a:gd name="T48" fmla="*/ 130 w 190"/>
                  <a:gd name="T49" fmla="*/ 91 h 110"/>
                  <a:gd name="T50" fmla="*/ 130 w 190"/>
                  <a:gd name="T51" fmla="*/ 91 h 110"/>
                  <a:gd name="T52" fmla="*/ 131 w 190"/>
                  <a:gd name="T53" fmla="*/ 91 h 110"/>
                  <a:gd name="T54" fmla="*/ 155 w 190"/>
                  <a:gd name="T55" fmla="*/ 98 h 110"/>
                  <a:gd name="T56" fmla="*/ 170 w 190"/>
                  <a:gd name="T57" fmla="*/ 89 h 110"/>
                  <a:gd name="T58" fmla="*/ 164 w 190"/>
                  <a:gd name="T59" fmla="*/ 83 h 110"/>
                  <a:gd name="T60" fmla="*/ 158 w 190"/>
                  <a:gd name="T61" fmla="*/ 75 h 110"/>
                  <a:gd name="T62" fmla="*/ 164 w 190"/>
                  <a:gd name="T63" fmla="*/ 66 h 110"/>
                  <a:gd name="T64" fmla="*/ 190 w 190"/>
                  <a:gd name="T65" fmla="*/ 61 h 110"/>
                  <a:gd name="T66" fmla="*/ 190 w 190"/>
                  <a:gd name="T67" fmla="*/ 49 h 110"/>
                  <a:gd name="T68" fmla="*/ 190 w 190"/>
                  <a:gd name="T69" fmla="*/ 49 h 110"/>
                  <a:gd name="T70" fmla="*/ 183 w 190"/>
                  <a:gd name="T71" fmla="*/ 47 h 110"/>
                  <a:gd name="T72" fmla="*/ 170 w 190"/>
                  <a:gd name="T73" fmla="*/ 44 h 110"/>
                  <a:gd name="T74" fmla="*/ 169 w 190"/>
                  <a:gd name="T75" fmla="*/ 44 h 110"/>
                  <a:gd name="T76" fmla="*/ 164 w 190"/>
                  <a:gd name="T77" fmla="*/ 43 h 110"/>
                  <a:gd name="T78" fmla="*/ 158 w 190"/>
                  <a:gd name="T79" fmla="*/ 35 h 110"/>
                  <a:gd name="T80" fmla="*/ 169 w 190"/>
                  <a:gd name="T81" fmla="*/ 21 h 110"/>
                  <a:gd name="T82" fmla="*/ 169 w 190"/>
                  <a:gd name="T83" fmla="*/ 20 h 110"/>
                  <a:gd name="T84" fmla="*/ 161 w 190"/>
                  <a:gd name="T85" fmla="*/ 15 h 110"/>
                  <a:gd name="T86" fmla="*/ 155 w 190"/>
                  <a:gd name="T87" fmla="*/ 12 h 110"/>
                  <a:gd name="T88" fmla="*/ 141 w 190"/>
                  <a:gd name="T89" fmla="*/ 15 h 110"/>
                  <a:gd name="T90" fmla="*/ 113 w 190"/>
                  <a:gd name="T91" fmla="*/ 44 h 110"/>
                  <a:gd name="T92" fmla="*/ 113 w 190"/>
                  <a:gd name="T93" fmla="*/ 65 h 110"/>
                  <a:gd name="T94" fmla="*/ 109 w 190"/>
                  <a:gd name="T95" fmla="*/ 67 h 110"/>
                  <a:gd name="T96" fmla="*/ 82 w 190"/>
                  <a:gd name="T97" fmla="*/ 67 h 110"/>
                  <a:gd name="T98" fmla="*/ 77 w 190"/>
                  <a:gd name="T99" fmla="*/ 65 h 110"/>
                  <a:gd name="T100" fmla="*/ 77 w 190"/>
                  <a:gd name="T101" fmla="*/ 44 h 110"/>
                  <a:gd name="T102" fmla="*/ 113 w 190"/>
                  <a:gd name="T103" fmla="*/ 44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0" h="110">
                    <a:moveTo>
                      <a:pt x="141" y="15"/>
                    </a:moveTo>
                    <a:cubicBezTo>
                      <a:pt x="135" y="17"/>
                      <a:pt x="135" y="17"/>
                      <a:pt x="135" y="17"/>
                    </a:cubicBezTo>
                    <a:cubicBezTo>
                      <a:pt x="130" y="18"/>
                      <a:pt x="130" y="18"/>
                      <a:pt x="130" y="18"/>
                    </a:cubicBezTo>
                    <a:cubicBezTo>
                      <a:pt x="115" y="15"/>
                      <a:pt x="115" y="15"/>
                      <a:pt x="115" y="15"/>
                    </a:cubicBezTo>
                    <a:cubicBezTo>
                      <a:pt x="106" y="0"/>
                      <a:pt x="106" y="0"/>
                      <a:pt x="106" y="0"/>
                    </a:cubicBezTo>
                    <a:cubicBezTo>
                      <a:pt x="85" y="0"/>
                      <a:pt x="85" y="0"/>
                      <a:pt x="85" y="0"/>
                    </a:cubicBezTo>
                    <a:cubicBezTo>
                      <a:pt x="76" y="15"/>
                      <a:pt x="76" y="15"/>
                      <a:pt x="76" y="15"/>
                    </a:cubicBezTo>
                    <a:cubicBezTo>
                      <a:pt x="60" y="18"/>
                      <a:pt x="60" y="18"/>
                      <a:pt x="60" y="18"/>
                    </a:cubicBezTo>
                    <a:cubicBezTo>
                      <a:pt x="36" y="12"/>
                      <a:pt x="36" y="12"/>
                      <a:pt x="36" y="12"/>
                    </a:cubicBezTo>
                    <a:cubicBezTo>
                      <a:pt x="21" y="20"/>
                      <a:pt x="21" y="20"/>
                      <a:pt x="21" y="20"/>
                    </a:cubicBezTo>
                    <a:cubicBezTo>
                      <a:pt x="32" y="35"/>
                      <a:pt x="32" y="35"/>
                      <a:pt x="32" y="35"/>
                    </a:cubicBezTo>
                    <a:cubicBezTo>
                      <a:pt x="26" y="43"/>
                      <a:pt x="26" y="43"/>
                      <a:pt x="26" y="43"/>
                    </a:cubicBezTo>
                    <a:cubicBezTo>
                      <a:pt x="21" y="44"/>
                      <a:pt x="21" y="44"/>
                      <a:pt x="21" y="44"/>
                    </a:cubicBezTo>
                    <a:cubicBezTo>
                      <a:pt x="0" y="49"/>
                      <a:pt x="0" y="49"/>
                      <a:pt x="0" y="49"/>
                    </a:cubicBezTo>
                    <a:cubicBezTo>
                      <a:pt x="0" y="61"/>
                      <a:pt x="0" y="61"/>
                      <a:pt x="0" y="61"/>
                    </a:cubicBezTo>
                    <a:cubicBezTo>
                      <a:pt x="26" y="66"/>
                      <a:pt x="26" y="66"/>
                      <a:pt x="26" y="66"/>
                    </a:cubicBezTo>
                    <a:cubicBezTo>
                      <a:pt x="26" y="83"/>
                      <a:pt x="26" y="83"/>
                      <a:pt x="26" y="83"/>
                    </a:cubicBezTo>
                    <a:cubicBezTo>
                      <a:pt x="21" y="89"/>
                      <a:pt x="21" y="89"/>
                      <a:pt x="21" y="89"/>
                    </a:cubicBezTo>
                    <a:cubicBezTo>
                      <a:pt x="36" y="98"/>
                      <a:pt x="36" y="98"/>
                      <a:pt x="36" y="98"/>
                    </a:cubicBezTo>
                    <a:cubicBezTo>
                      <a:pt x="60" y="91"/>
                      <a:pt x="60" y="91"/>
                      <a:pt x="60" y="91"/>
                    </a:cubicBezTo>
                    <a:cubicBezTo>
                      <a:pt x="76" y="95"/>
                      <a:pt x="76" y="95"/>
                      <a:pt x="76" y="95"/>
                    </a:cubicBezTo>
                    <a:cubicBezTo>
                      <a:pt x="85" y="110"/>
                      <a:pt x="85" y="110"/>
                      <a:pt x="85" y="110"/>
                    </a:cubicBezTo>
                    <a:cubicBezTo>
                      <a:pt x="106" y="110"/>
                      <a:pt x="106" y="110"/>
                      <a:pt x="106" y="110"/>
                    </a:cubicBezTo>
                    <a:cubicBezTo>
                      <a:pt x="115" y="95"/>
                      <a:pt x="115" y="95"/>
                      <a:pt x="115" y="95"/>
                    </a:cubicBezTo>
                    <a:cubicBezTo>
                      <a:pt x="130" y="91"/>
                      <a:pt x="130" y="91"/>
                      <a:pt x="130" y="91"/>
                    </a:cubicBezTo>
                    <a:cubicBezTo>
                      <a:pt x="130" y="91"/>
                      <a:pt x="130" y="91"/>
                      <a:pt x="130" y="91"/>
                    </a:cubicBezTo>
                    <a:cubicBezTo>
                      <a:pt x="131" y="91"/>
                      <a:pt x="131" y="91"/>
                      <a:pt x="131" y="91"/>
                    </a:cubicBezTo>
                    <a:cubicBezTo>
                      <a:pt x="155" y="98"/>
                      <a:pt x="155" y="98"/>
                      <a:pt x="155" y="98"/>
                    </a:cubicBezTo>
                    <a:cubicBezTo>
                      <a:pt x="170" y="89"/>
                      <a:pt x="170" y="89"/>
                      <a:pt x="170" y="89"/>
                    </a:cubicBezTo>
                    <a:cubicBezTo>
                      <a:pt x="164" y="83"/>
                      <a:pt x="164" y="83"/>
                      <a:pt x="164" y="83"/>
                    </a:cubicBezTo>
                    <a:cubicBezTo>
                      <a:pt x="158" y="75"/>
                      <a:pt x="158" y="75"/>
                      <a:pt x="158" y="75"/>
                    </a:cubicBezTo>
                    <a:cubicBezTo>
                      <a:pt x="164" y="66"/>
                      <a:pt x="164" y="66"/>
                      <a:pt x="164" y="66"/>
                    </a:cubicBezTo>
                    <a:cubicBezTo>
                      <a:pt x="190" y="61"/>
                      <a:pt x="190" y="61"/>
                      <a:pt x="190" y="61"/>
                    </a:cubicBezTo>
                    <a:cubicBezTo>
                      <a:pt x="190" y="49"/>
                      <a:pt x="190" y="49"/>
                      <a:pt x="190" y="49"/>
                    </a:cubicBezTo>
                    <a:cubicBezTo>
                      <a:pt x="190" y="49"/>
                      <a:pt x="190" y="49"/>
                      <a:pt x="190" y="49"/>
                    </a:cubicBezTo>
                    <a:cubicBezTo>
                      <a:pt x="183" y="47"/>
                      <a:pt x="183" y="47"/>
                      <a:pt x="183" y="47"/>
                    </a:cubicBezTo>
                    <a:cubicBezTo>
                      <a:pt x="170" y="44"/>
                      <a:pt x="170" y="44"/>
                      <a:pt x="170" y="44"/>
                    </a:cubicBezTo>
                    <a:cubicBezTo>
                      <a:pt x="169" y="44"/>
                      <a:pt x="169" y="44"/>
                      <a:pt x="169" y="44"/>
                    </a:cubicBezTo>
                    <a:cubicBezTo>
                      <a:pt x="164" y="43"/>
                      <a:pt x="164" y="43"/>
                      <a:pt x="164" y="43"/>
                    </a:cubicBezTo>
                    <a:cubicBezTo>
                      <a:pt x="158" y="35"/>
                      <a:pt x="158" y="35"/>
                      <a:pt x="158" y="35"/>
                    </a:cubicBezTo>
                    <a:cubicBezTo>
                      <a:pt x="169" y="21"/>
                      <a:pt x="169" y="21"/>
                      <a:pt x="169" y="21"/>
                    </a:cubicBezTo>
                    <a:cubicBezTo>
                      <a:pt x="169" y="20"/>
                      <a:pt x="169" y="20"/>
                      <a:pt x="169" y="20"/>
                    </a:cubicBezTo>
                    <a:cubicBezTo>
                      <a:pt x="161" y="15"/>
                      <a:pt x="161" y="15"/>
                      <a:pt x="161" y="15"/>
                    </a:cubicBezTo>
                    <a:cubicBezTo>
                      <a:pt x="155" y="12"/>
                      <a:pt x="155" y="12"/>
                      <a:pt x="155" y="12"/>
                    </a:cubicBezTo>
                    <a:lnTo>
                      <a:pt x="141" y="15"/>
                    </a:lnTo>
                    <a:close/>
                    <a:moveTo>
                      <a:pt x="113" y="44"/>
                    </a:moveTo>
                    <a:cubicBezTo>
                      <a:pt x="123" y="50"/>
                      <a:pt x="123" y="59"/>
                      <a:pt x="113" y="65"/>
                    </a:cubicBezTo>
                    <a:cubicBezTo>
                      <a:pt x="112" y="66"/>
                      <a:pt x="110" y="66"/>
                      <a:pt x="109" y="67"/>
                    </a:cubicBezTo>
                    <a:cubicBezTo>
                      <a:pt x="101" y="70"/>
                      <a:pt x="90" y="70"/>
                      <a:pt x="82" y="67"/>
                    </a:cubicBezTo>
                    <a:cubicBezTo>
                      <a:pt x="80" y="66"/>
                      <a:pt x="79" y="66"/>
                      <a:pt x="77" y="65"/>
                    </a:cubicBezTo>
                    <a:cubicBezTo>
                      <a:pt x="68" y="59"/>
                      <a:pt x="68" y="50"/>
                      <a:pt x="77" y="44"/>
                    </a:cubicBezTo>
                    <a:cubicBezTo>
                      <a:pt x="87" y="39"/>
                      <a:pt x="103" y="39"/>
                      <a:pt x="113" y="44"/>
                    </a:cubicBezTo>
                    <a:close/>
                  </a:path>
                </a:pathLst>
              </a:custGeom>
              <a:solidFill>
                <a:srgbClr val="FFCE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dirty="0">
                  <a:solidFill>
                    <a:srgbClr val="000000"/>
                  </a:solidFill>
                  <a:latin typeface="Source Sans Pro"/>
                  <a:ea typeface="Source Sans Pro"/>
                  <a:sym typeface="Source Sans Pro"/>
                </a:endParaRPr>
              </a:p>
            </p:txBody>
          </p:sp>
          <p:sp>
            <p:nvSpPr>
              <p:cNvPr id="3732" name="Freeform 673">
                <a:extLst>
                  <a:ext uri="{FF2B5EF4-FFF2-40B4-BE49-F238E27FC236}">
                    <a16:creationId xmlns:a16="http://schemas.microsoft.com/office/drawing/2014/main" id="{AFE5E9BC-CF63-D092-C560-BC3402F26FB1}"/>
                  </a:ext>
                </a:extLst>
              </p:cNvPr>
              <p:cNvSpPr>
                <a:spLocks noEditPoints="1"/>
              </p:cNvSpPr>
              <p:nvPr/>
            </p:nvSpPr>
            <p:spPr bwMode="auto">
              <a:xfrm>
                <a:off x="11105" y="6942"/>
                <a:ext cx="685" cy="392"/>
              </a:xfrm>
              <a:custGeom>
                <a:avLst/>
                <a:gdLst>
                  <a:gd name="T0" fmla="*/ 103 w 136"/>
                  <a:gd name="T1" fmla="*/ 4 h 78"/>
                  <a:gd name="T2" fmla="*/ 89 w 136"/>
                  <a:gd name="T3" fmla="*/ 0 h 78"/>
                  <a:gd name="T4" fmla="*/ 75 w 136"/>
                  <a:gd name="T5" fmla="*/ 9 h 78"/>
                  <a:gd name="T6" fmla="*/ 63 w 136"/>
                  <a:gd name="T7" fmla="*/ 9 h 78"/>
                  <a:gd name="T8" fmla="*/ 49 w 136"/>
                  <a:gd name="T9" fmla="*/ 0 h 78"/>
                  <a:gd name="T10" fmla="*/ 35 w 136"/>
                  <a:gd name="T11" fmla="*/ 3 h 78"/>
                  <a:gd name="T12" fmla="*/ 36 w 136"/>
                  <a:gd name="T13" fmla="*/ 15 h 78"/>
                  <a:gd name="T14" fmla="*/ 27 w 136"/>
                  <a:gd name="T15" fmla="*/ 20 h 78"/>
                  <a:gd name="T16" fmla="*/ 7 w 136"/>
                  <a:gd name="T17" fmla="*/ 19 h 78"/>
                  <a:gd name="T18" fmla="*/ 1 w 136"/>
                  <a:gd name="T19" fmla="*/ 27 h 78"/>
                  <a:gd name="T20" fmla="*/ 16 w 136"/>
                  <a:gd name="T21" fmla="*/ 35 h 78"/>
                  <a:gd name="T22" fmla="*/ 15 w 136"/>
                  <a:gd name="T23" fmla="*/ 42 h 78"/>
                  <a:gd name="T24" fmla="*/ 1 w 136"/>
                  <a:gd name="T25" fmla="*/ 50 h 78"/>
                  <a:gd name="T26" fmla="*/ 0 w 136"/>
                  <a:gd name="T27" fmla="*/ 50 h 78"/>
                  <a:gd name="T28" fmla="*/ 6 w 136"/>
                  <a:gd name="T29" fmla="*/ 58 h 78"/>
                  <a:gd name="T30" fmla="*/ 26 w 136"/>
                  <a:gd name="T31" fmla="*/ 58 h 78"/>
                  <a:gd name="T32" fmla="*/ 35 w 136"/>
                  <a:gd name="T33" fmla="*/ 63 h 78"/>
                  <a:gd name="T34" fmla="*/ 34 w 136"/>
                  <a:gd name="T35" fmla="*/ 69 h 78"/>
                  <a:gd name="T36" fmla="*/ 34 w 136"/>
                  <a:gd name="T37" fmla="*/ 70 h 78"/>
                  <a:gd name="T38" fmla="*/ 34 w 136"/>
                  <a:gd name="T39" fmla="*/ 75 h 78"/>
                  <a:gd name="T40" fmla="*/ 48 w 136"/>
                  <a:gd name="T41" fmla="*/ 78 h 78"/>
                  <a:gd name="T42" fmla="*/ 61 w 136"/>
                  <a:gd name="T43" fmla="*/ 70 h 78"/>
                  <a:gd name="T44" fmla="*/ 74 w 136"/>
                  <a:gd name="T45" fmla="*/ 70 h 78"/>
                  <a:gd name="T46" fmla="*/ 87 w 136"/>
                  <a:gd name="T47" fmla="*/ 78 h 78"/>
                  <a:gd name="T48" fmla="*/ 102 w 136"/>
                  <a:gd name="T49" fmla="*/ 75 h 78"/>
                  <a:gd name="T50" fmla="*/ 101 w 136"/>
                  <a:gd name="T51" fmla="*/ 64 h 78"/>
                  <a:gd name="T52" fmla="*/ 109 w 136"/>
                  <a:gd name="T53" fmla="*/ 59 h 78"/>
                  <a:gd name="T54" fmla="*/ 130 w 136"/>
                  <a:gd name="T55" fmla="*/ 59 h 78"/>
                  <a:gd name="T56" fmla="*/ 136 w 136"/>
                  <a:gd name="T57" fmla="*/ 51 h 78"/>
                  <a:gd name="T58" fmla="*/ 121 w 136"/>
                  <a:gd name="T59" fmla="*/ 43 h 78"/>
                  <a:gd name="T60" fmla="*/ 121 w 136"/>
                  <a:gd name="T61" fmla="*/ 36 h 78"/>
                  <a:gd name="T62" fmla="*/ 136 w 136"/>
                  <a:gd name="T63" fmla="*/ 28 h 78"/>
                  <a:gd name="T64" fmla="*/ 130 w 136"/>
                  <a:gd name="T65" fmla="*/ 20 h 78"/>
                  <a:gd name="T66" fmla="*/ 110 w 136"/>
                  <a:gd name="T67" fmla="*/ 20 h 78"/>
                  <a:gd name="T68" fmla="*/ 103 w 136"/>
                  <a:gd name="T69" fmla="*/ 16 h 78"/>
                  <a:gd name="T70" fmla="*/ 102 w 136"/>
                  <a:gd name="T71" fmla="*/ 15 h 78"/>
                  <a:gd name="T72" fmla="*/ 103 w 136"/>
                  <a:gd name="T73" fmla="*/ 4 h 78"/>
                  <a:gd name="T74" fmla="*/ 85 w 136"/>
                  <a:gd name="T75" fmla="*/ 35 h 78"/>
                  <a:gd name="T76" fmla="*/ 75 w 136"/>
                  <a:gd name="T77" fmla="*/ 49 h 78"/>
                  <a:gd name="T78" fmla="*/ 51 w 136"/>
                  <a:gd name="T79" fmla="*/ 43 h 78"/>
                  <a:gd name="T80" fmla="*/ 61 w 136"/>
                  <a:gd name="T81" fmla="*/ 29 h 78"/>
                  <a:gd name="T82" fmla="*/ 85 w 136"/>
                  <a:gd name="T83" fmla="*/ 3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6" h="78">
                    <a:moveTo>
                      <a:pt x="103" y="4"/>
                    </a:moveTo>
                    <a:cubicBezTo>
                      <a:pt x="89" y="0"/>
                      <a:pt x="89" y="0"/>
                      <a:pt x="89" y="0"/>
                    </a:cubicBezTo>
                    <a:cubicBezTo>
                      <a:pt x="75" y="9"/>
                      <a:pt x="75" y="9"/>
                      <a:pt x="75" y="9"/>
                    </a:cubicBezTo>
                    <a:cubicBezTo>
                      <a:pt x="63" y="9"/>
                      <a:pt x="63" y="9"/>
                      <a:pt x="63" y="9"/>
                    </a:cubicBezTo>
                    <a:cubicBezTo>
                      <a:pt x="49" y="0"/>
                      <a:pt x="49" y="0"/>
                      <a:pt x="49" y="0"/>
                    </a:cubicBezTo>
                    <a:cubicBezTo>
                      <a:pt x="35" y="3"/>
                      <a:pt x="35" y="3"/>
                      <a:pt x="35" y="3"/>
                    </a:cubicBezTo>
                    <a:cubicBezTo>
                      <a:pt x="36" y="15"/>
                      <a:pt x="36" y="15"/>
                      <a:pt x="36" y="15"/>
                    </a:cubicBezTo>
                    <a:cubicBezTo>
                      <a:pt x="27" y="20"/>
                      <a:pt x="27" y="20"/>
                      <a:pt x="27" y="20"/>
                    </a:cubicBezTo>
                    <a:cubicBezTo>
                      <a:pt x="7" y="19"/>
                      <a:pt x="7" y="19"/>
                      <a:pt x="7" y="19"/>
                    </a:cubicBezTo>
                    <a:cubicBezTo>
                      <a:pt x="1" y="27"/>
                      <a:pt x="1" y="27"/>
                      <a:pt x="1" y="27"/>
                    </a:cubicBezTo>
                    <a:cubicBezTo>
                      <a:pt x="16" y="35"/>
                      <a:pt x="16" y="35"/>
                      <a:pt x="16" y="35"/>
                    </a:cubicBezTo>
                    <a:cubicBezTo>
                      <a:pt x="15" y="42"/>
                      <a:pt x="15" y="42"/>
                      <a:pt x="15" y="42"/>
                    </a:cubicBezTo>
                    <a:cubicBezTo>
                      <a:pt x="1" y="50"/>
                      <a:pt x="1" y="50"/>
                      <a:pt x="1" y="50"/>
                    </a:cubicBezTo>
                    <a:cubicBezTo>
                      <a:pt x="0" y="50"/>
                      <a:pt x="0" y="50"/>
                      <a:pt x="0" y="50"/>
                    </a:cubicBezTo>
                    <a:cubicBezTo>
                      <a:pt x="6" y="58"/>
                      <a:pt x="6" y="58"/>
                      <a:pt x="6" y="58"/>
                    </a:cubicBezTo>
                    <a:cubicBezTo>
                      <a:pt x="26" y="58"/>
                      <a:pt x="26" y="58"/>
                      <a:pt x="26" y="58"/>
                    </a:cubicBezTo>
                    <a:cubicBezTo>
                      <a:pt x="35" y="63"/>
                      <a:pt x="35" y="63"/>
                      <a:pt x="35" y="63"/>
                    </a:cubicBezTo>
                    <a:cubicBezTo>
                      <a:pt x="34" y="69"/>
                      <a:pt x="34" y="69"/>
                      <a:pt x="34" y="69"/>
                    </a:cubicBezTo>
                    <a:cubicBezTo>
                      <a:pt x="34" y="70"/>
                      <a:pt x="34" y="70"/>
                      <a:pt x="34" y="70"/>
                    </a:cubicBezTo>
                    <a:cubicBezTo>
                      <a:pt x="34" y="75"/>
                      <a:pt x="34" y="75"/>
                      <a:pt x="34" y="75"/>
                    </a:cubicBezTo>
                    <a:cubicBezTo>
                      <a:pt x="48" y="78"/>
                      <a:pt x="48" y="78"/>
                      <a:pt x="48" y="78"/>
                    </a:cubicBezTo>
                    <a:cubicBezTo>
                      <a:pt x="61" y="70"/>
                      <a:pt x="61" y="70"/>
                      <a:pt x="61" y="70"/>
                    </a:cubicBezTo>
                    <a:cubicBezTo>
                      <a:pt x="74" y="70"/>
                      <a:pt x="74" y="70"/>
                      <a:pt x="74" y="70"/>
                    </a:cubicBezTo>
                    <a:cubicBezTo>
                      <a:pt x="87" y="78"/>
                      <a:pt x="87" y="78"/>
                      <a:pt x="87" y="78"/>
                    </a:cubicBezTo>
                    <a:cubicBezTo>
                      <a:pt x="102" y="75"/>
                      <a:pt x="102" y="75"/>
                      <a:pt x="102" y="75"/>
                    </a:cubicBezTo>
                    <a:cubicBezTo>
                      <a:pt x="101" y="64"/>
                      <a:pt x="101" y="64"/>
                      <a:pt x="101" y="64"/>
                    </a:cubicBezTo>
                    <a:cubicBezTo>
                      <a:pt x="109" y="59"/>
                      <a:pt x="109" y="59"/>
                      <a:pt x="109" y="59"/>
                    </a:cubicBezTo>
                    <a:cubicBezTo>
                      <a:pt x="130" y="59"/>
                      <a:pt x="130" y="59"/>
                      <a:pt x="130" y="59"/>
                    </a:cubicBezTo>
                    <a:cubicBezTo>
                      <a:pt x="136" y="51"/>
                      <a:pt x="136" y="51"/>
                      <a:pt x="136" y="51"/>
                    </a:cubicBezTo>
                    <a:cubicBezTo>
                      <a:pt x="121" y="43"/>
                      <a:pt x="121" y="43"/>
                      <a:pt x="121" y="43"/>
                    </a:cubicBezTo>
                    <a:cubicBezTo>
                      <a:pt x="121" y="36"/>
                      <a:pt x="121" y="36"/>
                      <a:pt x="121" y="36"/>
                    </a:cubicBezTo>
                    <a:cubicBezTo>
                      <a:pt x="136" y="28"/>
                      <a:pt x="136" y="28"/>
                      <a:pt x="136" y="28"/>
                    </a:cubicBezTo>
                    <a:cubicBezTo>
                      <a:pt x="130" y="20"/>
                      <a:pt x="130" y="20"/>
                      <a:pt x="130" y="20"/>
                    </a:cubicBezTo>
                    <a:cubicBezTo>
                      <a:pt x="110" y="20"/>
                      <a:pt x="110" y="20"/>
                      <a:pt x="110" y="20"/>
                    </a:cubicBezTo>
                    <a:cubicBezTo>
                      <a:pt x="103" y="16"/>
                      <a:pt x="103" y="16"/>
                      <a:pt x="103" y="16"/>
                    </a:cubicBezTo>
                    <a:cubicBezTo>
                      <a:pt x="102" y="15"/>
                      <a:pt x="102" y="15"/>
                      <a:pt x="102" y="15"/>
                    </a:cubicBezTo>
                    <a:lnTo>
                      <a:pt x="103" y="4"/>
                    </a:lnTo>
                    <a:close/>
                    <a:moveTo>
                      <a:pt x="85" y="35"/>
                    </a:moveTo>
                    <a:cubicBezTo>
                      <a:pt x="89" y="41"/>
                      <a:pt x="85" y="47"/>
                      <a:pt x="75" y="49"/>
                    </a:cubicBezTo>
                    <a:cubicBezTo>
                      <a:pt x="66" y="51"/>
                      <a:pt x="55" y="49"/>
                      <a:pt x="51" y="43"/>
                    </a:cubicBezTo>
                    <a:cubicBezTo>
                      <a:pt x="47" y="38"/>
                      <a:pt x="52" y="31"/>
                      <a:pt x="61" y="29"/>
                    </a:cubicBezTo>
                    <a:cubicBezTo>
                      <a:pt x="71" y="27"/>
                      <a:pt x="82" y="30"/>
                      <a:pt x="85" y="35"/>
                    </a:cubicBezTo>
                    <a:close/>
                  </a:path>
                </a:pathLst>
              </a:custGeom>
              <a:solidFill>
                <a:srgbClr val="FFFF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33" name="Rectangle 674">
                <a:extLst>
                  <a:ext uri="{FF2B5EF4-FFF2-40B4-BE49-F238E27FC236}">
                    <a16:creationId xmlns:a16="http://schemas.microsoft.com/office/drawing/2014/main" id="{A3487A5D-3FB7-BC99-AC95-720FA92F08D0}"/>
                  </a:ext>
                </a:extLst>
              </p:cNvPr>
              <p:cNvSpPr>
                <a:spLocks noChangeArrowheads="1"/>
              </p:cNvSpPr>
              <p:nvPr/>
            </p:nvSpPr>
            <p:spPr bwMode="auto">
              <a:xfrm>
                <a:off x="7479" y="2215"/>
                <a:ext cx="494" cy="1780"/>
              </a:xfrm>
              <a:prstGeom prst="rect">
                <a:avLst/>
              </a:prstGeom>
              <a:solidFill>
                <a:srgbClr val="E5F5F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34" name="Freeform 675">
                <a:extLst>
                  <a:ext uri="{FF2B5EF4-FFF2-40B4-BE49-F238E27FC236}">
                    <a16:creationId xmlns:a16="http://schemas.microsoft.com/office/drawing/2014/main" id="{22E333E5-B35A-6AEF-2E53-D0A674C2A55D}"/>
                  </a:ext>
                </a:extLst>
              </p:cNvPr>
              <p:cNvSpPr>
                <a:spLocks noEditPoints="1"/>
              </p:cNvSpPr>
              <p:nvPr/>
            </p:nvSpPr>
            <p:spPr bwMode="auto">
              <a:xfrm>
                <a:off x="7716" y="2712"/>
                <a:ext cx="257" cy="1227"/>
              </a:xfrm>
              <a:custGeom>
                <a:avLst/>
                <a:gdLst>
                  <a:gd name="T0" fmla="*/ 17 w 51"/>
                  <a:gd name="T1" fmla="*/ 166 h 244"/>
                  <a:gd name="T2" fmla="*/ 0 w 51"/>
                  <a:gd name="T3" fmla="*/ 244 h 244"/>
                  <a:gd name="T4" fmla="*/ 9 w 51"/>
                  <a:gd name="T5" fmla="*/ 243 h 244"/>
                  <a:gd name="T6" fmla="*/ 21 w 51"/>
                  <a:gd name="T7" fmla="*/ 185 h 244"/>
                  <a:gd name="T8" fmla="*/ 17 w 51"/>
                  <a:gd name="T9" fmla="*/ 166 h 244"/>
                  <a:gd name="T10" fmla="*/ 51 w 51"/>
                  <a:gd name="T11" fmla="*/ 0 h 244"/>
                  <a:gd name="T12" fmla="*/ 49 w 51"/>
                  <a:gd name="T13" fmla="*/ 7 h 244"/>
                  <a:gd name="T14" fmla="*/ 51 w 51"/>
                  <a:gd name="T15" fmla="*/ 8 h 244"/>
                  <a:gd name="T16" fmla="*/ 51 w 51"/>
                  <a:gd name="T1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244">
                    <a:moveTo>
                      <a:pt x="17" y="166"/>
                    </a:moveTo>
                    <a:cubicBezTo>
                      <a:pt x="0" y="244"/>
                      <a:pt x="0" y="244"/>
                      <a:pt x="0" y="244"/>
                    </a:cubicBezTo>
                    <a:cubicBezTo>
                      <a:pt x="9" y="243"/>
                      <a:pt x="9" y="243"/>
                      <a:pt x="9" y="243"/>
                    </a:cubicBezTo>
                    <a:cubicBezTo>
                      <a:pt x="21" y="185"/>
                      <a:pt x="21" y="185"/>
                      <a:pt x="21" y="185"/>
                    </a:cubicBezTo>
                    <a:cubicBezTo>
                      <a:pt x="17" y="166"/>
                      <a:pt x="17" y="166"/>
                      <a:pt x="17" y="166"/>
                    </a:cubicBezTo>
                    <a:moveTo>
                      <a:pt x="51" y="0"/>
                    </a:moveTo>
                    <a:cubicBezTo>
                      <a:pt x="49" y="7"/>
                      <a:pt x="49" y="7"/>
                      <a:pt x="49" y="7"/>
                    </a:cubicBezTo>
                    <a:cubicBezTo>
                      <a:pt x="50" y="8"/>
                      <a:pt x="50" y="8"/>
                      <a:pt x="51" y="8"/>
                    </a:cubicBezTo>
                    <a:cubicBezTo>
                      <a:pt x="51" y="0"/>
                      <a:pt x="51" y="0"/>
                      <a:pt x="51" y="0"/>
                    </a:cubicBezTo>
                  </a:path>
                </a:pathLst>
              </a:custGeom>
              <a:solidFill>
                <a:srgbClr val="F8FD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35" name="Freeform 676">
                <a:extLst>
                  <a:ext uri="{FF2B5EF4-FFF2-40B4-BE49-F238E27FC236}">
                    <a16:creationId xmlns:a16="http://schemas.microsoft.com/office/drawing/2014/main" id="{101CA870-D629-B9FD-535F-AAFFC32E0545}"/>
                  </a:ext>
                </a:extLst>
              </p:cNvPr>
              <p:cNvSpPr>
                <a:spLocks noEditPoints="1"/>
              </p:cNvSpPr>
              <p:nvPr/>
            </p:nvSpPr>
            <p:spPr bwMode="auto">
              <a:xfrm>
                <a:off x="7565" y="2225"/>
                <a:ext cx="408" cy="1745"/>
              </a:xfrm>
              <a:custGeom>
                <a:avLst/>
                <a:gdLst>
                  <a:gd name="T0" fmla="*/ 24 w 81"/>
                  <a:gd name="T1" fmla="*/ 238 h 347"/>
                  <a:gd name="T2" fmla="*/ 24 w 81"/>
                  <a:gd name="T3" fmla="*/ 239 h 347"/>
                  <a:gd name="T4" fmla="*/ 24 w 81"/>
                  <a:gd name="T5" fmla="*/ 240 h 347"/>
                  <a:gd name="T6" fmla="*/ 24 w 81"/>
                  <a:gd name="T7" fmla="*/ 242 h 347"/>
                  <a:gd name="T8" fmla="*/ 23 w 81"/>
                  <a:gd name="T9" fmla="*/ 243 h 347"/>
                  <a:gd name="T10" fmla="*/ 0 w 81"/>
                  <a:gd name="T11" fmla="*/ 347 h 347"/>
                  <a:gd name="T12" fmla="*/ 21 w 81"/>
                  <a:gd name="T13" fmla="*/ 343 h 347"/>
                  <a:gd name="T14" fmla="*/ 39 w 81"/>
                  <a:gd name="T15" fmla="*/ 257 h 347"/>
                  <a:gd name="T16" fmla="*/ 24 w 81"/>
                  <a:gd name="T17" fmla="*/ 239 h 347"/>
                  <a:gd name="T18" fmla="*/ 24 w 81"/>
                  <a:gd name="T19" fmla="*/ 239 h 347"/>
                  <a:gd name="T20" fmla="*/ 24 w 81"/>
                  <a:gd name="T21" fmla="*/ 238 h 347"/>
                  <a:gd name="T22" fmla="*/ 81 w 81"/>
                  <a:gd name="T23" fmla="*/ 0 h 347"/>
                  <a:gd name="T24" fmla="*/ 76 w 81"/>
                  <a:gd name="T25" fmla="*/ 1 h 347"/>
                  <a:gd name="T26" fmla="*/ 56 w 81"/>
                  <a:gd name="T27" fmla="*/ 91 h 347"/>
                  <a:gd name="T28" fmla="*/ 57 w 81"/>
                  <a:gd name="T29" fmla="*/ 91 h 347"/>
                  <a:gd name="T30" fmla="*/ 72 w 81"/>
                  <a:gd name="T31" fmla="*/ 99 h 347"/>
                  <a:gd name="T32" fmla="*/ 81 w 81"/>
                  <a:gd name="T33" fmla="*/ 60 h 347"/>
                  <a:gd name="T34" fmla="*/ 81 w 81"/>
                  <a:gd name="T35" fmla="*/ 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 h="347">
                    <a:moveTo>
                      <a:pt x="24" y="238"/>
                    </a:moveTo>
                    <a:cubicBezTo>
                      <a:pt x="24" y="239"/>
                      <a:pt x="24" y="239"/>
                      <a:pt x="24" y="239"/>
                    </a:cubicBezTo>
                    <a:cubicBezTo>
                      <a:pt x="24" y="240"/>
                      <a:pt x="24" y="240"/>
                      <a:pt x="24" y="240"/>
                    </a:cubicBezTo>
                    <a:cubicBezTo>
                      <a:pt x="24" y="241"/>
                      <a:pt x="24" y="241"/>
                      <a:pt x="24" y="242"/>
                    </a:cubicBezTo>
                    <a:cubicBezTo>
                      <a:pt x="24" y="243"/>
                      <a:pt x="23" y="243"/>
                      <a:pt x="23" y="243"/>
                    </a:cubicBezTo>
                    <a:cubicBezTo>
                      <a:pt x="0" y="347"/>
                      <a:pt x="0" y="347"/>
                      <a:pt x="0" y="347"/>
                    </a:cubicBezTo>
                    <a:cubicBezTo>
                      <a:pt x="21" y="343"/>
                      <a:pt x="21" y="343"/>
                      <a:pt x="21" y="343"/>
                    </a:cubicBezTo>
                    <a:cubicBezTo>
                      <a:pt x="39" y="257"/>
                      <a:pt x="39" y="257"/>
                      <a:pt x="39" y="257"/>
                    </a:cubicBezTo>
                    <a:cubicBezTo>
                      <a:pt x="32" y="252"/>
                      <a:pt x="27" y="246"/>
                      <a:pt x="24" y="239"/>
                    </a:cubicBezTo>
                    <a:cubicBezTo>
                      <a:pt x="24" y="239"/>
                      <a:pt x="24" y="239"/>
                      <a:pt x="24" y="239"/>
                    </a:cubicBezTo>
                    <a:cubicBezTo>
                      <a:pt x="24" y="238"/>
                      <a:pt x="24" y="238"/>
                      <a:pt x="24" y="238"/>
                    </a:cubicBezTo>
                    <a:moveTo>
                      <a:pt x="81" y="0"/>
                    </a:moveTo>
                    <a:cubicBezTo>
                      <a:pt x="76" y="1"/>
                      <a:pt x="76" y="1"/>
                      <a:pt x="76" y="1"/>
                    </a:cubicBezTo>
                    <a:cubicBezTo>
                      <a:pt x="56" y="91"/>
                      <a:pt x="56" y="91"/>
                      <a:pt x="56" y="91"/>
                    </a:cubicBezTo>
                    <a:cubicBezTo>
                      <a:pt x="57" y="91"/>
                      <a:pt x="57" y="91"/>
                      <a:pt x="57" y="91"/>
                    </a:cubicBezTo>
                    <a:cubicBezTo>
                      <a:pt x="63" y="94"/>
                      <a:pt x="68" y="96"/>
                      <a:pt x="72" y="99"/>
                    </a:cubicBezTo>
                    <a:cubicBezTo>
                      <a:pt x="81" y="60"/>
                      <a:pt x="81" y="60"/>
                      <a:pt x="81" y="60"/>
                    </a:cubicBezTo>
                    <a:cubicBezTo>
                      <a:pt x="81" y="0"/>
                      <a:pt x="81" y="0"/>
                      <a:pt x="81" y="0"/>
                    </a:cubicBezTo>
                  </a:path>
                </a:pathLst>
              </a:custGeom>
              <a:solidFill>
                <a:srgbClr val="F8FD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36" name="Freeform 677">
                <a:extLst>
                  <a:ext uri="{FF2B5EF4-FFF2-40B4-BE49-F238E27FC236}">
                    <a16:creationId xmlns:a16="http://schemas.microsoft.com/office/drawing/2014/main" id="{963053FD-2058-68E2-E8D2-E425E4FDADFE}"/>
                  </a:ext>
                </a:extLst>
              </p:cNvPr>
              <p:cNvSpPr>
                <a:spLocks/>
              </p:cNvSpPr>
              <p:nvPr/>
            </p:nvSpPr>
            <p:spPr bwMode="auto">
              <a:xfrm>
                <a:off x="7973" y="2184"/>
                <a:ext cx="25" cy="1776"/>
              </a:xfrm>
              <a:custGeom>
                <a:avLst/>
                <a:gdLst>
                  <a:gd name="T0" fmla="*/ 25 w 25"/>
                  <a:gd name="T1" fmla="*/ 1776 h 1776"/>
                  <a:gd name="T2" fmla="*/ 0 w 25"/>
                  <a:gd name="T3" fmla="*/ 1750 h 1776"/>
                  <a:gd name="T4" fmla="*/ 0 w 25"/>
                  <a:gd name="T5" fmla="*/ 0 h 1776"/>
                  <a:gd name="T6" fmla="*/ 25 w 25"/>
                  <a:gd name="T7" fmla="*/ 26 h 1776"/>
                  <a:gd name="T8" fmla="*/ 25 w 25"/>
                  <a:gd name="T9" fmla="*/ 1776 h 1776"/>
                </a:gdLst>
                <a:ahLst/>
                <a:cxnLst>
                  <a:cxn ang="0">
                    <a:pos x="T0" y="T1"/>
                  </a:cxn>
                  <a:cxn ang="0">
                    <a:pos x="T2" y="T3"/>
                  </a:cxn>
                  <a:cxn ang="0">
                    <a:pos x="T4" y="T5"/>
                  </a:cxn>
                  <a:cxn ang="0">
                    <a:pos x="T6" y="T7"/>
                  </a:cxn>
                  <a:cxn ang="0">
                    <a:pos x="T8" y="T9"/>
                  </a:cxn>
                </a:cxnLst>
                <a:rect l="0" t="0" r="r" b="b"/>
                <a:pathLst>
                  <a:path w="25" h="1776">
                    <a:moveTo>
                      <a:pt x="25" y="1776"/>
                    </a:moveTo>
                    <a:lnTo>
                      <a:pt x="0" y="1750"/>
                    </a:lnTo>
                    <a:lnTo>
                      <a:pt x="0" y="0"/>
                    </a:lnTo>
                    <a:lnTo>
                      <a:pt x="25" y="26"/>
                    </a:lnTo>
                    <a:lnTo>
                      <a:pt x="25" y="177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37" name="Freeform 678">
                <a:extLst>
                  <a:ext uri="{FF2B5EF4-FFF2-40B4-BE49-F238E27FC236}">
                    <a16:creationId xmlns:a16="http://schemas.microsoft.com/office/drawing/2014/main" id="{2FBA7C29-928A-6BFE-AFDE-CECC473AF402}"/>
                  </a:ext>
                </a:extLst>
              </p:cNvPr>
              <p:cNvSpPr>
                <a:spLocks/>
              </p:cNvSpPr>
              <p:nvPr/>
            </p:nvSpPr>
            <p:spPr bwMode="auto">
              <a:xfrm>
                <a:off x="7973" y="2184"/>
                <a:ext cx="25" cy="1776"/>
              </a:xfrm>
              <a:custGeom>
                <a:avLst/>
                <a:gdLst>
                  <a:gd name="T0" fmla="*/ 25 w 25"/>
                  <a:gd name="T1" fmla="*/ 1776 h 1776"/>
                  <a:gd name="T2" fmla="*/ 0 w 25"/>
                  <a:gd name="T3" fmla="*/ 1750 h 1776"/>
                  <a:gd name="T4" fmla="*/ 0 w 25"/>
                  <a:gd name="T5" fmla="*/ 0 h 1776"/>
                  <a:gd name="T6" fmla="*/ 25 w 25"/>
                  <a:gd name="T7" fmla="*/ 26 h 1776"/>
                  <a:gd name="T8" fmla="*/ 25 w 25"/>
                  <a:gd name="T9" fmla="*/ 1776 h 1776"/>
                </a:gdLst>
                <a:ahLst/>
                <a:cxnLst>
                  <a:cxn ang="0">
                    <a:pos x="T0" y="T1"/>
                  </a:cxn>
                  <a:cxn ang="0">
                    <a:pos x="T2" y="T3"/>
                  </a:cxn>
                  <a:cxn ang="0">
                    <a:pos x="T4" y="T5"/>
                  </a:cxn>
                  <a:cxn ang="0">
                    <a:pos x="T6" y="T7"/>
                  </a:cxn>
                  <a:cxn ang="0">
                    <a:pos x="T8" y="T9"/>
                  </a:cxn>
                </a:cxnLst>
                <a:rect l="0" t="0" r="r" b="b"/>
                <a:pathLst>
                  <a:path w="25" h="1776">
                    <a:moveTo>
                      <a:pt x="25" y="1776"/>
                    </a:moveTo>
                    <a:lnTo>
                      <a:pt x="0" y="1750"/>
                    </a:lnTo>
                    <a:lnTo>
                      <a:pt x="0" y="0"/>
                    </a:lnTo>
                    <a:lnTo>
                      <a:pt x="25" y="26"/>
                    </a:lnTo>
                    <a:lnTo>
                      <a:pt x="25" y="17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38" name="Freeform 679">
                <a:extLst>
                  <a:ext uri="{FF2B5EF4-FFF2-40B4-BE49-F238E27FC236}">
                    <a16:creationId xmlns:a16="http://schemas.microsoft.com/office/drawing/2014/main" id="{D85A8F8B-A0BA-F01A-3C62-972147F0D3DC}"/>
                  </a:ext>
                </a:extLst>
              </p:cNvPr>
              <p:cNvSpPr>
                <a:spLocks/>
              </p:cNvSpPr>
              <p:nvPr/>
            </p:nvSpPr>
            <p:spPr bwMode="auto">
              <a:xfrm>
                <a:off x="7439" y="3874"/>
                <a:ext cx="559" cy="126"/>
              </a:xfrm>
              <a:custGeom>
                <a:avLst/>
                <a:gdLst>
                  <a:gd name="T0" fmla="*/ 25 w 559"/>
                  <a:gd name="T1" fmla="*/ 126 h 126"/>
                  <a:gd name="T2" fmla="*/ 0 w 559"/>
                  <a:gd name="T3" fmla="*/ 101 h 126"/>
                  <a:gd name="T4" fmla="*/ 534 w 559"/>
                  <a:gd name="T5" fmla="*/ 0 h 126"/>
                  <a:gd name="T6" fmla="*/ 559 w 559"/>
                  <a:gd name="T7" fmla="*/ 25 h 126"/>
                  <a:gd name="T8" fmla="*/ 25 w 559"/>
                  <a:gd name="T9" fmla="*/ 126 h 126"/>
                </a:gdLst>
                <a:ahLst/>
                <a:cxnLst>
                  <a:cxn ang="0">
                    <a:pos x="T0" y="T1"/>
                  </a:cxn>
                  <a:cxn ang="0">
                    <a:pos x="T2" y="T3"/>
                  </a:cxn>
                  <a:cxn ang="0">
                    <a:pos x="T4" y="T5"/>
                  </a:cxn>
                  <a:cxn ang="0">
                    <a:pos x="T6" y="T7"/>
                  </a:cxn>
                  <a:cxn ang="0">
                    <a:pos x="T8" y="T9"/>
                  </a:cxn>
                </a:cxnLst>
                <a:rect l="0" t="0" r="r" b="b"/>
                <a:pathLst>
                  <a:path w="559" h="126">
                    <a:moveTo>
                      <a:pt x="25" y="126"/>
                    </a:moveTo>
                    <a:lnTo>
                      <a:pt x="0" y="101"/>
                    </a:lnTo>
                    <a:lnTo>
                      <a:pt x="534" y="0"/>
                    </a:lnTo>
                    <a:lnTo>
                      <a:pt x="559" y="25"/>
                    </a:lnTo>
                    <a:lnTo>
                      <a:pt x="25" y="12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39" name="Freeform 680">
                <a:extLst>
                  <a:ext uri="{FF2B5EF4-FFF2-40B4-BE49-F238E27FC236}">
                    <a16:creationId xmlns:a16="http://schemas.microsoft.com/office/drawing/2014/main" id="{8A09DFCD-2BD1-B248-A83B-A281386F0F7C}"/>
                  </a:ext>
                </a:extLst>
              </p:cNvPr>
              <p:cNvSpPr>
                <a:spLocks/>
              </p:cNvSpPr>
              <p:nvPr/>
            </p:nvSpPr>
            <p:spPr bwMode="auto">
              <a:xfrm>
                <a:off x="7998" y="2134"/>
                <a:ext cx="35" cy="1831"/>
              </a:xfrm>
              <a:custGeom>
                <a:avLst/>
                <a:gdLst>
                  <a:gd name="T0" fmla="*/ 0 w 35"/>
                  <a:gd name="T1" fmla="*/ 1831 h 1831"/>
                  <a:gd name="T2" fmla="*/ 35 w 35"/>
                  <a:gd name="T3" fmla="*/ 1826 h 1831"/>
                  <a:gd name="T4" fmla="*/ 35 w 35"/>
                  <a:gd name="T5" fmla="*/ 0 h 1831"/>
                  <a:gd name="T6" fmla="*/ 0 w 35"/>
                  <a:gd name="T7" fmla="*/ 10 h 1831"/>
                  <a:gd name="T8" fmla="*/ 0 w 35"/>
                  <a:gd name="T9" fmla="*/ 1831 h 1831"/>
                </a:gdLst>
                <a:ahLst/>
                <a:cxnLst>
                  <a:cxn ang="0">
                    <a:pos x="T0" y="T1"/>
                  </a:cxn>
                  <a:cxn ang="0">
                    <a:pos x="T2" y="T3"/>
                  </a:cxn>
                  <a:cxn ang="0">
                    <a:pos x="T4" y="T5"/>
                  </a:cxn>
                  <a:cxn ang="0">
                    <a:pos x="T6" y="T7"/>
                  </a:cxn>
                  <a:cxn ang="0">
                    <a:pos x="T8" y="T9"/>
                  </a:cxn>
                </a:cxnLst>
                <a:rect l="0" t="0" r="r" b="b"/>
                <a:pathLst>
                  <a:path w="35" h="1831">
                    <a:moveTo>
                      <a:pt x="0" y="1831"/>
                    </a:moveTo>
                    <a:lnTo>
                      <a:pt x="35" y="1826"/>
                    </a:lnTo>
                    <a:lnTo>
                      <a:pt x="35" y="0"/>
                    </a:lnTo>
                    <a:lnTo>
                      <a:pt x="0" y="10"/>
                    </a:lnTo>
                    <a:lnTo>
                      <a:pt x="0" y="1831"/>
                    </a:lnTo>
                    <a:close/>
                  </a:path>
                </a:pathLst>
              </a:custGeom>
              <a:solidFill>
                <a:srgbClr val="2E2E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40" name="Freeform 681">
                <a:extLst>
                  <a:ext uri="{FF2B5EF4-FFF2-40B4-BE49-F238E27FC236}">
                    <a16:creationId xmlns:a16="http://schemas.microsoft.com/office/drawing/2014/main" id="{62D67968-84B6-A384-063C-5481745C0BAC}"/>
                  </a:ext>
                </a:extLst>
              </p:cNvPr>
              <p:cNvSpPr>
                <a:spLocks/>
              </p:cNvSpPr>
              <p:nvPr/>
            </p:nvSpPr>
            <p:spPr bwMode="auto">
              <a:xfrm>
                <a:off x="7998" y="2134"/>
                <a:ext cx="35" cy="1831"/>
              </a:xfrm>
              <a:custGeom>
                <a:avLst/>
                <a:gdLst>
                  <a:gd name="T0" fmla="*/ 0 w 35"/>
                  <a:gd name="T1" fmla="*/ 1831 h 1831"/>
                  <a:gd name="T2" fmla="*/ 35 w 35"/>
                  <a:gd name="T3" fmla="*/ 1826 h 1831"/>
                  <a:gd name="T4" fmla="*/ 35 w 35"/>
                  <a:gd name="T5" fmla="*/ 0 h 1831"/>
                  <a:gd name="T6" fmla="*/ 0 w 35"/>
                  <a:gd name="T7" fmla="*/ 10 h 1831"/>
                  <a:gd name="T8" fmla="*/ 0 w 35"/>
                  <a:gd name="T9" fmla="*/ 1831 h 1831"/>
                </a:gdLst>
                <a:ahLst/>
                <a:cxnLst>
                  <a:cxn ang="0">
                    <a:pos x="T0" y="T1"/>
                  </a:cxn>
                  <a:cxn ang="0">
                    <a:pos x="T2" y="T3"/>
                  </a:cxn>
                  <a:cxn ang="0">
                    <a:pos x="T4" y="T5"/>
                  </a:cxn>
                  <a:cxn ang="0">
                    <a:pos x="T6" y="T7"/>
                  </a:cxn>
                  <a:cxn ang="0">
                    <a:pos x="T8" y="T9"/>
                  </a:cxn>
                </a:cxnLst>
                <a:rect l="0" t="0" r="r" b="b"/>
                <a:pathLst>
                  <a:path w="35" h="1831">
                    <a:moveTo>
                      <a:pt x="0" y="1831"/>
                    </a:moveTo>
                    <a:lnTo>
                      <a:pt x="35" y="1826"/>
                    </a:lnTo>
                    <a:lnTo>
                      <a:pt x="35" y="0"/>
                    </a:lnTo>
                    <a:lnTo>
                      <a:pt x="0" y="10"/>
                    </a:lnTo>
                    <a:lnTo>
                      <a:pt x="0" y="18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41" name="Freeform 682">
                <a:extLst>
                  <a:ext uri="{FF2B5EF4-FFF2-40B4-BE49-F238E27FC236}">
                    <a16:creationId xmlns:a16="http://schemas.microsoft.com/office/drawing/2014/main" id="{3396EB60-C8CC-6B87-2D8F-D5BE47FEEEA1}"/>
                  </a:ext>
                </a:extLst>
              </p:cNvPr>
              <p:cNvSpPr>
                <a:spLocks/>
              </p:cNvSpPr>
              <p:nvPr/>
            </p:nvSpPr>
            <p:spPr bwMode="auto">
              <a:xfrm>
                <a:off x="7444" y="2240"/>
                <a:ext cx="35" cy="1830"/>
              </a:xfrm>
              <a:custGeom>
                <a:avLst/>
                <a:gdLst>
                  <a:gd name="T0" fmla="*/ 0 w 35"/>
                  <a:gd name="T1" fmla="*/ 1830 h 1830"/>
                  <a:gd name="T2" fmla="*/ 35 w 35"/>
                  <a:gd name="T3" fmla="*/ 1825 h 1830"/>
                  <a:gd name="T4" fmla="*/ 35 w 35"/>
                  <a:gd name="T5" fmla="*/ 0 h 1830"/>
                  <a:gd name="T6" fmla="*/ 0 w 35"/>
                  <a:gd name="T7" fmla="*/ 5 h 1830"/>
                  <a:gd name="T8" fmla="*/ 0 w 35"/>
                  <a:gd name="T9" fmla="*/ 1830 h 1830"/>
                </a:gdLst>
                <a:ahLst/>
                <a:cxnLst>
                  <a:cxn ang="0">
                    <a:pos x="T0" y="T1"/>
                  </a:cxn>
                  <a:cxn ang="0">
                    <a:pos x="T2" y="T3"/>
                  </a:cxn>
                  <a:cxn ang="0">
                    <a:pos x="T4" y="T5"/>
                  </a:cxn>
                  <a:cxn ang="0">
                    <a:pos x="T6" y="T7"/>
                  </a:cxn>
                  <a:cxn ang="0">
                    <a:pos x="T8" y="T9"/>
                  </a:cxn>
                </a:cxnLst>
                <a:rect l="0" t="0" r="r" b="b"/>
                <a:pathLst>
                  <a:path w="35" h="1830">
                    <a:moveTo>
                      <a:pt x="0" y="1830"/>
                    </a:moveTo>
                    <a:lnTo>
                      <a:pt x="35" y="1825"/>
                    </a:lnTo>
                    <a:lnTo>
                      <a:pt x="35" y="0"/>
                    </a:lnTo>
                    <a:lnTo>
                      <a:pt x="0" y="5"/>
                    </a:lnTo>
                    <a:lnTo>
                      <a:pt x="0" y="1830"/>
                    </a:lnTo>
                    <a:close/>
                  </a:path>
                </a:pathLst>
              </a:custGeom>
              <a:solidFill>
                <a:srgbClr val="2E2E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42" name="Freeform 683">
                <a:extLst>
                  <a:ext uri="{FF2B5EF4-FFF2-40B4-BE49-F238E27FC236}">
                    <a16:creationId xmlns:a16="http://schemas.microsoft.com/office/drawing/2014/main" id="{03D0D857-4F30-C84D-5A86-4D1EC366B508}"/>
                  </a:ext>
                </a:extLst>
              </p:cNvPr>
              <p:cNvSpPr>
                <a:spLocks/>
              </p:cNvSpPr>
              <p:nvPr/>
            </p:nvSpPr>
            <p:spPr bwMode="auto">
              <a:xfrm>
                <a:off x="7419" y="2220"/>
                <a:ext cx="25" cy="1850"/>
              </a:xfrm>
              <a:custGeom>
                <a:avLst/>
                <a:gdLst>
                  <a:gd name="T0" fmla="*/ 0 w 25"/>
                  <a:gd name="T1" fmla="*/ 0 h 1850"/>
                  <a:gd name="T2" fmla="*/ 25 w 25"/>
                  <a:gd name="T3" fmla="*/ 25 h 1850"/>
                  <a:gd name="T4" fmla="*/ 25 w 25"/>
                  <a:gd name="T5" fmla="*/ 1850 h 1850"/>
                  <a:gd name="T6" fmla="*/ 0 w 25"/>
                  <a:gd name="T7" fmla="*/ 1825 h 1850"/>
                  <a:gd name="T8" fmla="*/ 0 w 25"/>
                  <a:gd name="T9" fmla="*/ 0 h 1850"/>
                </a:gdLst>
                <a:ahLst/>
                <a:cxnLst>
                  <a:cxn ang="0">
                    <a:pos x="T0" y="T1"/>
                  </a:cxn>
                  <a:cxn ang="0">
                    <a:pos x="T2" y="T3"/>
                  </a:cxn>
                  <a:cxn ang="0">
                    <a:pos x="T4" y="T5"/>
                  </a:cxn>
                  <a:cxn ang="0">
                    <a:pos x="T6" y="T7"/>
                  </a:cxn>
                  <a:cxn ang="0">
                    <a:pos x="T8" y="T9"/>
                  </a:cxn>
                </a:cxnLst>
                <a:rect l="0" t="0" r="r" b="b"/>
                <a:pathLst>
                  <a:path w="25" h="1850">
                    <a:moveTo>
                      <a:pt x="0" y="0"/>
                    </a:moveTo>
                    <a:lnTo>
                      <a:pt x="25" y="25"/>
                    </a:lnTo>
                    <a:lnTo>
                      <a:pt x="25" y="1850"/>
                    </a:lnTo>
                    <a:lnTo>
                      <a:pt x="0" y="1825"/>
                    </a:lnTo>
                    <a:lnTo>
                      <a:pt x="0"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43" name="Freeform 684">
                <a:extLst>
                  <a:ext uri="{FF2B5EF4-FFF2-40B4-BE49-F238E27FC236}">
                    <a16:creationId xmlns:a16="http://schemas.microsoft.com/office/drawing/2014/main" id="{04C17EA8-EBE3-A5B0-6212-D85EB4BF4C96}"/>
                  </a:ext>
                </a:extLst>
              </p:cNvPr>
              <p:cNvSpPr>
                <a:spLocks/>
              </p:cNvSpPr>
              <p:nvPr/>
            </p:nvSpPr>
            <p:spPr bwMode="auto">
              <a:xfrm>
                <a:off x="7419" y="2109"/>
                <a:ext cx="614" cy="136"/>
              </a:xfrm>
              <a:custGeom>
                <a:avLst/>
                <a:gdLst>
                  <a:gd name="T0" fmla="*/ 0 w 614"/>
                  <a:gd name="T1" fmla="*/ 111 h 136"/>
                  <a:gd name="T2" fmla="*/ 25 w 614"/>
                  <a:gd name="T3" fmla="*/ 136 h 136"/>
                  <a:gd name="T4" fmla="*/ 614 w 614"/>
                  <a:gd name="T5" fmla="*/ 25 h 136"/>
                  <a:gd name="T6" fmla="*/ 589 w 614"/>
                  <a:gd name="T7" fmla="*/ 0 h 136"/>
                  <a:gd name="T8" fmla="*/ 0 w 614"/>
                  <a:gd name="T9" fmla="*/ 111 h 136"/>
                </a:gdLst>
                <a:ahLst/>
                <a:cxnLst>
                  <a:cxn ang="0">
                    <a:pos x="T0" y="T1"/>
                  </a:cxn>
                  <a:cxn ang="0">
                    <a:pos x="T2" y="T3"/>
                  </a:cxn>
                  <a:cxn ang="0">
                    <a:pos x="T4" y="T5"/>
                  </a:cxn>
                  <a:cxn ang="0">
                    <a:pos x="T6" y="T7"/>
                  </a:cxn>
                  <a:cxn ang="0">
                    <a:pos x="T8" y="T9"/>
                  </a:cxn>
                </a:cxnLst>
                <a:rect l="0" t="0" r="r" b="b"/>
                <a:pathLst>
                  <a:path w="614" h="136">
                    <a:moveTo>
                      <a:pt x="0" y="111"/>
                    </a:moveTo>
                    <a:lnTo>
                      <a:pt x="25" y="136"/>
                    </a:lnTo>
                    <a:lnTo>
                      <a:pt x="614" y="25"/>
                    </a:lnTo>
                    <a:lnTo>
                      <a:pt x="589" y="0"/>
                    </a:lnTo>
                    <a:lnTo>
                      <a:pt x="0" y="11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44" name="Freeform 685">
                <a:extLst>
                  <a:ext uri="{FF2B5EF4-FFF2-40B4-BE49-F238E27FC236}">
                    <a16:creationId xmlns:a16="http://schemas.microsoft.com/office/drawing/2014/main" id="{BC17C7FD-AA76-E9C2-29DB-F848B259AE1B}"/>
                  </a:ext>
                </a:extLst>
              </p:cNvPr>
              <p:cNvSpPr>
                <a:spLocks/>
              </p:cNvSpPr>
              <p:nvPr/>
            </p:nvSpPr>
            <p:spPr bwMode="auto">
              <a:xfrm>
                <a:off x="7444" y="2134"/>
                <a:ext cx="589" cy="181"/>
              </a:xfrm>
              <a:custGeom>
                <a:avLst/>
                <a:gdLst>
                  <a:gd name="T0" fmla="*/ 0 w 589"/>
                  <a:gd name="T1" fmla="*/ 181 h 181"/>
                  <a:gd name="T2" fmla="*/ 0 w 589"/>
                  <a:gd name="T3" fmla="*/ 111 h 181"/>
                  <a:gd name="T4" fmla="*/ 589 w 589"/>
                  <a:gd name="T5" fmla="*/ 0 h 181"/>
                  <a:gd name="T6" fmla="*/ 589 w 589"/>
                  <a:gd name="T7" fmla="*/ 66 h 181"/>
                  <a:gd name="T8" fmla="*/ 0 w 589"/>
                  <a:gd name="T9" fmla="*/ 181 h 181"/>
                </a:gdLst>
                <a:ahLst/>
                <a:cxnLst>
                  <a:cxn ang="0">
                    <a:pos x="T0" y="T1"/>
                  </a:cxn>
                  <a:cxn ang="0">
                    <a:pos x="T2" y="T3"/>
                  </a:cxn>
                  <a:cxn ang="0">
                    <a:pos x="T4" y="T5"/>
                  </a:cxn>
                  <a:cxn ang="0">
                    <a:pos x="T6" y="T7"/>
                  </a:cxn>
                  <a:cxn ang="0">
                    <a:pos x="T8" y="T9"/>
                  </a:cxn>
                </a:cxnLst>
                <a:rect l="0" t="0" r="r" b="b"/>
                <a:pathLst>
                  <a:path w="589" h="181">
                    <a:moveTo>
                      <a:pt x="0" y="181"/>
                    </a:moveTo>
                    <a:lnTo>
                      <a:pt x="0" y="111"/>
                    </a:lnTo>
                    <a:lnTo>
                      <a:pt x="589" y="0"/>
                    </a:lnTo>
                    <a:lnTo>
                      <a:pt x="589" y="66"/>
                    </a:lnTo>
                    <a:lnTo>
                      <a:pt x="0" y="181"/>
                    </a:lnTo>
                    <a:close/>
                  </a:path>
                </a:pathLst>
              </a:custGeom>
              <a:solidFill>
                <a:srgbClr val="2E2E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45" name="Freeform 686">
                <a:extLst>
                  <a:ext uri="{FF2B5EF4-FFF2-40B4-BE49-F238E27FC236}">
                    <a16:creationId xmlns:a16="http://schemas.microsoft.com/office/drawing/2014/main" id="{2DE6C288-EA20-FD13-4E2F-C7E80F28815E}"/>
                  </a:ext>
                </a:extLst>
              </p:cNvPr>
              <p:cNvSpPr>
                <a:spLocks/>
              </p:cNvSpPr>
              <p:nvPr/>
            </p:nvSpPr>
            <p:spPr bwMode="auto">
              <a:xfrm>
                <a:off x="7444" y="3894"/>
                <a:ext cx="589" cy="176"/>
              </a:xfrm>
              <a:custGeom>
                <a:avLst/>
                <a:gdLst>
                  <a:gd name="T0" fmla="*/ 0 w 589"/>
                  <a:gd name="T1" fmla="*/ 176 h 176"/>
                  <a:gd name="T2" fmla="*/ 0 w 589"/>
                  <a:gd name="T3" fmla="*/ 111 h 176"/>
                  <a:gd name="T4" fmla="*/ 589 w 589"/>
                  <a:gd name="T5" fmla="*/ 0 h 176"/>
                  <a:gd name="T6" fmla="*/ 589 w 589"/>
                  <a:gd name="T7" fmla="*/ 66 h 176"/>
                  <a:gd name="T8" fmla="*/ 0 w 589"/>
                  <a:gd name="T9" fmla="*/ 176 h 176"/>
                </a:gdLst>
                <a:ahLst/>
                <a:cxnLst>
                  <a:cxn ang="0">
                    <a:pos x="T0" y="T1"/>
                  </a:cxn>
                  <a:cxn ang="0">
                    <a:pos x="T2" y="T3"/>
                  </a:cxn>
                  <a:cxn ang="0">
                    <a:pos x="T4" y="T5"/>
                  </a:cxn>
                  <a:cxn ang="0">
                    <a:pos x="T6" y="T7"/>
                  </a:cxn>
                  <a:cxn ang="0">
                    <a:pos x="T8" y="T9"/>
                  </a:cxn>
                </a:cxnLst>
                <a:rect l="0" t="0" r="r" b="b"/>
                <a:pathLst>
                  <a:path w="589" h="176">
                    <a:moveTo>
                      <a:pt x="0" y="176"/>
                    </a:moveTo>
                    <a:lnTo>
                      <a:pt x="0" y="111"/>
                    </a:lnTo>
                    <a:lnTo>
                      <a:pt x="589" y="0"/>
                    </a:lnTo>
                    <a:lnTo>
                      <a:pt x="589" y="66"/>
                    </a:lnTo>
                    <a:lnTo>
                      <a:pt x="0" y="176"/>
                    </a:lnTo>
                    <a:close/>
                  </a:path>
                </a:pathLst>
              </a:custGeom>
              <a:solidFill>
                <a:srgbClr val="2E2E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46" name="Freeform 687">
                <a:extLst>
                  <a:ext uri="{FF2B5EF4-FFF2-40B4-BE49-F238E27FC236}">
                    <a16:creationId xmlns:a16="http://schemas.microsoft.com/office/drawing/2014/main" id="{18420EA5-1A55-29BF-FDE4-7C241F125DF0}"/>
                  </a:ext>
                </a:extLst>
              </p:cNvPr>
              <p:cNvSpPr>
                <a:spLocks/>
              </p:cNvSpPr>
              <p:nvPr/>
            </p:nvSpPr>
            <p:spPr bwMode="auto">
              <a:xfrm>
                <a:off x="8069" y="3648"/>
                <a:ext cx="976" cy="563"/>
              </a:xfrm>
              <a:custGeom>
                <a:avLst/>
                <a:gdLst>
                  <a:gd name="T0" fmla="*/ 463 w 976"/>
                  <a:gd name="T1" fmla="*/ 0 h 563"/>
                  <a:gd name="T2" fmla="*/ 976 w 976"/>
                  <a:gd name="T3" fmla="*/ 302 h 563"/>
                  <a:gd name="T4" fmla="*/ 518 w 976"/>
                  <a:gd name="T5" fmla="*/ 563 h 563"/>
                  <a:gd name="T6" fmla="*/ 0 w 976"/>
                  <a:gd name="T7" fmla="*/ 266 h 563"/>
                  <a:gd name="T8" fmla="*/ 463 w 976"/>
                  <a:gd name="T9" fmla="*/ 0 h 563"/>
                </a:gdLst>
                <a:ahLst/>
                <a:cxnLst>
                  <a:cxn ang="0">
                    <a:pos x="T0" y="T1"/>
                  </a:cxn>
                  <a:cxn ang="0">
                    <a:pos x="T2" y="T3"/>
                  </a:cxn>
                  <a:cxn ang="0">
                    <a:pos x="T4" y="T5"/>
                  </a:cxn>
                  <a:cxn ang="0">
                    <a:pos x="T6" y="T7"/>
                  </a:cxn>
                  <a:cxn ang="0">
                    <a:pos x="T8" y="T9"/>
                  </a:cxn>
                </a:cxnLst>
                <a:rect l="0" t="0" r="r" b="b"/>
                <a:pathLst>
                  <a:path w="976" h="563">
                    <a:moveTo>
                      <a:pt x="463" y="0"/>
                    </a:moveTo>
                    <a:lnTo>
                      <a:pt x="976" y="302"/>
                    </a:lnTo>
                    <a:lnTo>
                      <a:pt x="518" y="563"/>
                    </a:lnTo>
                    <a:lnTo>
                      <a:pt x="0" y="266"/>
                    </a:lnTo>
                    <a:lnTo>
                      <a:pt x="463"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47" name="Freeform 688">
                <a:extLst>
                  <a:ext uri="{FF2B5EF4-FFF2-40B4-BE49-F238E27FC236}">
                    <a16:creationId xmlns:a16="http://schemas.microsoft.com/office/drawing/2014/main" id="{EF119F48-443F-42CB-657D-29209166E302}"/>
                  </a:ext>
                </a:extLst>
              </p:cNvPr>
              <p:cNvSpPr>
                <a:spLocks/>
              </p:cNvSpPr>
              <p:nvPr/>
            </p:nvSpPr>
            <p:spPr bwMode="auto">
              <a:xfrm>
                <a:off x="8069" y="1908"/>
                <a:ext cx="463" cy="2006"/>
              </a:xfrm>
              <a:custGeom>
                <a:avLst/>
                <a:gdLst>
                  <a:gd name="T0" fmla="*/ 463 w 463"/>
                  <a:gd name="T1" fmla="*/ 0 h 2006"/>
                  <a:gd name="T2" fmla="*/ 0 w 463"/>
                  <a:gd name="T3" fmla="*/ 266 h 2006"/>
                  <a:gd name="T4" fmla="*/ 0 w 463"/>
                  <a:gd name="T5" fmla="*/ 2006 h 2006"/>
                  <a:gd name="T6" fmla="*/ 463 w 463"/>
                  <a:gd name="T7" fmla="*/ 1740 h 2006"/>
                  <a:gd name="T8" fmla="*/ 463 w 463"/>
                  <a:gd name="T9" fmla="*/ 0 h 2006"/>
                </a:gdLst>
                <a:ahLst/>
                <a:cxnLst>
                  <a:cxn ang="0">
                    <a:pos x="T0" y="T1"/>
                  </a:cxn>
                  <a:cxn ang="0">
                    <a:pos x="T2" y="T3"/>
                  </a:cxn>
                  <a:cxn ang="0">
                    <a:pos x="T4" y="T5"/>
                  </a:cxn>
                  <a:cxn ang="0">
                    <a:pos x="T6" y="T7"/>
                  </a:cxn>
                  <a:cxn ang="0">
                    <a:pos x="T8" y="T9"/>
                  </a:cxn>
                </a:cxnLst>
                <a:rect l="0" t="0" r="r" b="b"/>
                <a:pathLst>
                  <a:path w="463" h="2006">
                    <a:moveTo>
                      <a:pt x="463" y="0"/>
                    </a:moveTo>
                    <a:lnTo>
                      <a:pt x="0" y="266"/>
                    </a:lnTo>
                    <a:lnTo>
                      <a:pt x="0" y="2006"/>
                    </a:lnTo>
                    <a:lnTo>
                      <a:pt x="463" y="1740"/>
                    </a:lnTo>
                    <a:lnTo>
                      <a:pt x="463"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48" name="Freeform 689">
                <a:extLst>
                  <a:ext uri="{FF2B5EF4-FFF2-40B4-BE49-F238E27FC236}">
                    <a16:creationId xmlns:a16="http://schemas.microsoft.com/office/drawing/2014/main" id="{26AD9B93-B93D-7465-2F9A-4E6524A4F3EB}"/>
                  </a:ext>
                </a:extLst>
              </p:cNvPr>
              <p:cNvSpPr>
                <a:spLocks/>
              </p:cNvSpPr>
              <p:nvPr/>
            </p:nvSpPr>
            <p:spPr bwMode="auto">
              <a:xfrm>
                <a:off x="8069" y="1908"/>
                <a:ext cx="463" cy="2006"/>
              </a:xfrm>
              <a:custGeom>
                <a:avLst/>
                <a:gdLst>
                  <a:gd name="T0" fmla="*/ 463 w 463"/>
                  <a:gd name="T1" fmla="*/ 0 h 2006"/>
                  <a:gd name="T2" fmla="*/ 0 w 463"/>
                  <a:gd name="T3" fmla="*/ 266 h 2006"/>
                  <a:gd name="T4" fmla="*/ 0 w 463"/>
                  <a:gd name="T5" fmla="*/ 2006 h 2006"/>
                  <a:gd name="T6" fmla="*/ 463 w 463"/>
                  <a:gd name="T7" fmla="*/ 1740 h 2006"/>
                  <a:gd name="T8" fmla="*/ 463 w 463"/>
                  <a:gd name="T9" fmla="*/ 0 h 2006"/>
                </a:gdLst>
                <a:ahLst/>
                <a:cxnLst>
                  <a:cxn ang="0">
                    <a:pos x="T0" y="T1"/>
                  </a:cxn>
                  <a:cxn ang="0">
                    <a:pos x="T2" y="T3"/>
                  </a:cxn>
                  <a:cxn ang="0">
                    <a:pos x="T4" y="T5"/>
                  </a:cxn>
                  <a:cxn ang="0">
                    <a:pos x="T6" y="T7"/>
                  </a:cxn>
                  <a:cxn ang="0">
                    <a:pos x="T8" y="T9"/>
                  </a:cxn>
                </a:cxnLst>
                <a:rect l="0" t="0" r="r" b="b"/>
                <a:pathLst>
                  <a:path w="463" h="2006">
                    <a:moveTo>
                      <a:pt x="463" y="0"/>
                    </a:moveTo>
                    <a:lnTo>
                      <a:pt x="0" y="266"/>
                    </a:lnTo>
                    <a:lnTo>
                      <a:pt x="0" y="2006"/>
                    </a:lnTo>
                    <a:lnTo>
                      <a:pt x="463" y="1740"/>
                    </a:lnTo>
                    <a:lnTo>
                      <a:pt x="46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49" name="Freeform 690">
                <a:extLst>
                  <a:ext uri="{FF2B5EF4-FFF2-40B4-BE49-F238E27FC236}">
                    <a16:creationId xmlns:a16="http://schemas.microsoft.com/office/drawing/2014/main" id="{14564D65-D102-28F9-2070-9C8FD4052D5F}"/>
                  </a:ext>
                </a:extLst>
              </p:cNvPr>
              <p:cNvSpPr>
                <a:spLocks/>
              </p:cNvSpPr>
              <p:nvPr/>
            </p:nvSpPr>
            <p:spPr bwMode="auto">
              <a:xfrm>
                <a:off x="8114" y="3487"/>
                <a:ext cx="886" cy="508"/>
              </a:xfrm>
              <a:custGeom>
                <a:avLst/>
                <a:gdLst>
                  <a:gd name="T0" fmla="*/ 388 w 886"/>
                  <a:gd name="T1" fmla="*/ 0 h 508"/>
                  <a:gd name="T2" fmla="*/ 886 w 886"/>
                  <a:gd name="T3" fmla="*/ 287 h 508"/>
                  <a:gd name="T4" fmla="*/ 498 w 886"/>
                  <a:gd name="T5" fmla="*/ 508 h 508"/>
                  <a:gd name="T6" fmla="*/ 0 w 886"/>
                  <a:gd name="T7" fmla="*/ 221 h 508"/>
                  <a:gd name="T8" fmla="*/ 388 w 886"/>
                  <a:gd name="T9" fmla="*/ 0 h 508"/>
                </a:gdLst>
                <a:ahLst/>
                <a:cxnLst>
                  <a:cxn ang="0">
                    <a:pos x="T0" y="T1"/>
                  </a:cxn>
                  <a:cxn ang="0">
                    <a:pos x="T2" y="T3"/>
                  </a:cxn>
                  <a:cxn ang="0">
                    <a:pos x="T4" y="T5"/>
                  </a:cxn>
                  <a:cxn ang="0">
                    <a:pos x="T6" y="T7"/>
                  </a:cxn>
                  <a:cxn ang="0">
                    <a:pos x="T8" y="T9"/>
                  </a:cxn>
                </a:cxnLst>
                <a:rect l="0" t="0" r="r" b="b"/>
                <a:pathLst>
                  <a:path w="886" h="508">
                    <a:moveTo>
                      <a:pt x="388" y="0"/>
                    </a:moveTo>
                    <a:lnTo>
                      <a:pt x="886" y="287"/>
                    </a:lnTo>
                    <a:lnTo>
                      <a:pt x="498" y="508"/>
                    </a:lnTo>
                    <a:lnTo>
                      <a:pt x="0" y="221"/>
                    </a:lnTo>
                    <a:lnTo>
                      <a:pt x="388"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50" name="Freeform 691">
                <a:extLst>
                  <a:ext uri="{FF2B5EF4-FFF2-40B4-BE49-F238E27FC236}">
                    <a16:creationId xmlns:a16="http://schemas.microsoft.com/office/drawing/2014/main" id="{5C0AC894-84C9-2E58-C418-E06B48E30DFA}"/>
                  </a:ext>
                </a:extLst>
              </p:cNvPr>
              <p:cNvSpPr>
                <a:spLocks/>
              </p:cNvSpPr>
              <p:nvPr/>
            </p:nvSpPr>
            <p:spPr bwMode="auto">
              <a:xfrm>
                <a:off x="8612" y="3774"/>
                <a:ext cx="388" cy="397"/>
              </a:xfrm>
              <a:custGeom>
                <a:avLst/>
                <a:gdLst>
                  <a:gd name="T0" fmla="*/ 373 w 388"/>
                  <a:gd name="T1" fmla="*/ 115 h 397"/>
                  <a:gd name="T2" fmla="*/ 373 w 388"/>
                  <a:gd name="T3" fmla="*/ 90 h 397"/>
                  <a:gd name="T4" fmla="*/ 388 w 388"/>
                  <a:gd name="T5" fmla="*/ 95 h 397"/>
                  <a:gd name="T6" fmla="*/ 388 w 388"/>
                  <a:gd name="T7" fmla="*/ 0 h 397"/>
                  <a:gd name="T8" fmla="*/ 0 w 388"/>
                  <a:gd name="T9" fmla="*/ 221 h 397"/>
                  <a:gd name="T10" fmla="*/ 0 w 388"/>
                  <a:gd name="T11" fmla="*/ 397 h 397"/>
                  <a:gd name="T12" fmla="*/ 388 w 388"/>
                  <a:gd name="T13" fmla="*/ 176 h 397"/>
                  <a:gd name="T14" fmla="*/ 388 w 388"/>
                  <a:gd name="T15" fmla="*/ 130 h 397"/>
                  <a:gd name="T16" fmla="*/ 373 w 388"/>
                  <a:gd name="T17" fmla="*/ 115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397">
                    <a:moveTo>
                      <a:pt x="373" y="115"/>
                    </a:moveTo>
                    <a:lnTo>
                      <a:pt x="373" y="90"/>
                    </a:lnTo>
                    <a:lnTo>
                      <a:pt x="388" y="95"/>
                    </a:lnTo>
                    <a:lnTo>
                      <a:pt x="388" y="0"/>
                    </a:lnTo>
                    <a:lnTo>
                      <a:pt x="0" y="221"/>
                    </a:lnTo>
                    <a:lnTo>
                      <a:pt x="0" y="397"/>
                    </a:lnTo>
                    <a:lnTo>
                      <a:pt x="388" y="176"/>
                    </a:lnTo>
                    <a:lnTo>
                      <a:pt x="388" y="130"/>
                    </a:lnTo>
                    <a:lnTo>
                      <a:pt x="373" y="11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51" name="Freeform 692">
                <a:extLst>
                  <a:ext uri="{FF2B5EF4-FFF2-40B4-BE49-F238E27FC236}">
                    <a16:creationId xmlns:a16="http://schemas.microsoft.com/office/drawing/2014/main" id="{38DD731A-B415-37AD-B64C-4A242E4567B8}"/>
                  </a:ext>
                </a:extLst>
              </p:cNvPr>
              <p:cNvSpPr>
                <a:spLocks/>
              </p:cNvSpPr>
              <p:nvPr/>
            </p:nvSpPr>
            <p:spPr bwMode="auto">
              <a:xfrm>
                <a:off x="8597" y="3889"/>
                <a:ext cx="403" cy="237"/>
              </a:xfrm>
              <a:custGeom>
                <a:avLst/>
                <a:gdLst>
                  <a:gd name="T0" fmla="*/ 0 w 403"/>
                  <a:gd name="T1" fmla="*/ 226 h 237"/>
                  <a:gd name="T2" fmla="*/ 15 w 403"/>
                  <a:gd name="T3" fmla="*/ 237 h 237"/>
                  <a:gd name="T4" fmla="*/ 403 w 403"/>
                  <a:gd name="T5" fmla="*/ 15 h 237"/>
                  <a:gd name="T6" fmla="*/ 388 w 403"/>
                  <a:gd name="T7" fmla="*/ 0 h 237"/>
                  <a:gd name="T8" fmla="*/ 0 w 403"/>
                  <a:gd name="T9" fmla="*/ 226 h 237"/>
                </a:gdLst>
                <a:ahLst/>
                <a:cxnLst>
                  <a:cxn ang="0">
                    <a:pos x="T0" y="T1"/>
                  </a:cxn>
                  <a:cxn ang="0">
                    <a:pos x="T2" y="T3"/>
                  </a:cxn>
                  <a:cxn ang="0">
                    <a:pos x="T4" y="T5"/>
                  </a:cxn>
                  <a:cxn ang="0">
                    <a:pos x="T6" y="T7"/>
                  </a:cxn>
                  <a:cxn ang="0">
                    <a:pos x="T8" y="T9"/>
                  </a:cxn>
                </a:cxnLst>
                <a:rect l="0" t="0" r="r" b="b"/>
                <a:pathLst>
                  <a:path w="403" h="237">
                    <a:moveTo>
                      <a:pt x="0" y="226"/>
                    </a:moveTo>
                    <a:lnTo>
                      <a:pt x="15" y="237"/>
                    </a:lnTo>
                    <a:lnTo>
                      <a:pt x="403" y="15"/>
                    </a:lnTo>
                    <a:lnTo>
                      <a:pt x="388" y="0"/>
                    </a:lnTo>
                    <a:lnTo>
                      <a:pt x="0" y="22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52" name="Freeform 693">
                <a:extLst>
                  <a:ext uri="{FF2B5EF4-FFF2-40B4-BE49-F238E27FC236}">
                    <a16:creationId xmlns:a16="http://schemas.microsoft.com/office/drawing/2014/main" id="{21C50908-7E9C-797F-5300-866C8CE789A2}"/>
                  </a:ext>
                </a:extLst>
              </p:cNvPr>
              <p:cNvSpPr>
                <a:spLocks/>
              </p:cNvSpPr>
              <p:nvPr/>
            </p:nvSpPr>
            <p:spPr bwMode="auto">
              <a:xfrm>
                <a:off x="8597" y="3864"/>
                <a:ext cx="388" cy="251"/>
              </a:xfrm>
              <a:custGeom>
                <a:avLst/>
                <a:gdLst>
                  <a:gd name="T0" fmla="*/ 388 w 388"/>
                  <a:gd name="T1" fmla="*/ 0 h 251"/>
                  <a:gd name="T2" fmla="*/ 0 w 388"/>
                  <a:gd name="T3" fmla="*/ 226 h 251"/>
                  <a:gd name="T4" fmla="*/ 0 w 388"/>
                  <a:gd name="T5" fmla="*/ 251 h 251"/>
                  <a:gd name="T6" fmla="*/ 388 w 388"/>
                  <a:gd name="T7" fmla="*/ 25 h 251"/>
                  <a:gd name="T8" fmla="*/ 388 w 388"/>
                  <a:gd name="T9" fmla="*/ 0 h 251"/>
                </a:gdLst>
                <a:ahLst/>
                <a:cxnLst>
                  <a:cxn ang="0">
                    <a:pos x="T0" y="T1"/>
                  </a:cxn>
                  <a:cxn ang="0">
                    <a:pos x="T2" y="T3"/>
                  </a:cxn>
                  <a:cxn ang="0">
                    <a:pos x="T4" y="T5"/>
                  </a:cxn>
                  <a:cxn ang="0">
                    <a:pos x="T6" y="T7"/>
                  </a:cxn>
                  <a:cxn ang="0">
                    <a:pos x="T8" y="T9"/>
                  </a:cxn>
                </a:cxnLst>
                <a:rect l="0" t="0" r="r" b="b"/>
                <a:pathLst>
                  <a:path w="388" h="251">
                    <a:moveTo>
                      <a:pt x="388" y="0"/>
                    </a:moveTo>
                    <a:lnTo>
                      <a:pt x="0" y="226"/>
                    </a:lnTo>
                    <a:lnTo>
                      <a:pt x="0" y="251"/>
                    </a:lnTo>
                    <a:lnTo>
                      <a:pt x="388" y="25"/>
                    </a:lnTo>
                    <a:lnTo>
                      <a:pt x="388"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53" name="Freeform 694">
                <a:extLst>
                  <a:ext uri="{FF2B5EF4-FFF2-40B4-BE49-F238E27FC236}">
                    <a16:creationId xmlns:a16="http://schemas.microsoft.com/office/drawing/2014/main" id="{BA4DCEAC-596D-6B9E-E4FB-2CAB9FD5B608}"/>
                  </a:ext>
                </a:extLst>
              </p:cNvPr>
              <p:cNvSpPr>
                <a:spLocks/>
              </p:cNvSpPr>
              <p:nvPr/>
            </p:nvSpPr>
            <p:spPr bwMode="auto">
              <a:xfrm>
                <a:off x="8612" y="3774"/>
                <a:ext cx="388" cy="316"/>
              </a:xfrm>
              <a:custGeom>
                <a:avLst/>
                <a:gdLst>
                  <a:gd name="T0" fmla="*/ 388 w 388"/>
                  <a:gd name="T1" fmla="*/ 0 h 316"/>
                  <a:gd name="T2" fmla="*/ 0 w 388"/>
                  <a:gd name="T3" fmla="*/ 221 h 316"/>
                  <a:gd name="T4" fmla="*/ 0 w 388"/>
                  <a:gd name="T5" fmla="*/ 316 h 316"/>
                  <a:gd name="T6" fmla="*/ 388 w 388"/>
                  <a:gd name="T7" fmla="*/ 95 h 316"/>
                  <a:gd name="T8" fmla="*/ 388 w 388"/>
                  <a:gd name="T9" fmla="*/ 0 h 316"/>
                </a:gdLst>
                <a:ahLst/>
                <a:cxnLst>
                  <a:cxn ang="0">
                    <a:pos x="T0" y="T1"/>
                  </a:cxn>
                  <a:cxn ang="0">
                    <a:pos x="T2" y="T3"/>
                  </a:cxn>
                  <a:cxn ang="0">
                    <a:pos x="T4" y="T5"/>
                  </a:cxn>
                  <a:cxn ang="0">
                    <a:pos x="T6" y="T7"/>
                  </a:cxn>
                  <a:cxn ang="0">
                    <a:pos x="T8" y="T9"/>
                  </a:cxn>
                </a:cxnLst>
                <a:rect l="0" t="0" r="r" b="b"/>
                <a:pathLst>
                  <a:path w="388" h="316">
                    <a:moveTo>
                      <a:pt x="388" y="0"/>
                    </a:moveTo>
                    <a:lnTo>
                      <a:pt x="0" y="221"/>
                    </a:lnTo>
                    <a:lnTo>
                      <a:pt x="0" y="316"/>
                    </a:lnTo>
                    <a:lnTo>
                      <a:pt x="388" y="95"/>
                    </a:lnTo>
                    <a:lnTo>
                      <a:pt x="388"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54" name="Freeform 695">
                <a:extLst>
                  <a:ext uri="{FF2B5EF4-FFF2-40B4-BE49-F238E27FC236}">
                    <a16:creationId xmlns:a16="http://schemas.microsoft.com/office/drawing/2014/main" id="{C9ACA69C-17EA-A98F-5437-4DA9A1D3EDBB}"/>
                  </a:ext>
                </a:extLst>
              </p:cNvPr>
              <p:cNvSpPr>
                <a:spLocks/>
              </p:cNvSpPr>
              <p:nvPr/>
            </p:nvSpPr>
            <p:spPr bwMode="auto">
              <a:xfrm>
                <a:off x="8099" y="3703"/>
                <a:ext cx="493" cy="483"/>
              </a:xfrm>
              <a:custGeom>
                <a:avLst/>
                <a:gdLst>
                  <a:gd name="T0" fmla="*/ 0 w 493"/>
                  <a:gd name="T1" fmla="*/ 196 h 483"/>
                  <a:gd name="T2" fmla="*/ 0 w 493"/>
                  <a:gd name="T3" fmla="*/ 0 h 483"/>
                  <a:gd name="T4" fmla="*/ 493 w 493"/>
                  <a:gd name="T5" fmla="*/ 287 h 483"/>
                  <a:gd name="T6" fmla="*/ 493 w 493"/>
                  <a:gd name="T7" fmla="*/ 483 h 483"/>
                  <a:gd name="T8" fmla="*/ 0 w 493"/>
                  <a:gd name="T9" fmla="*/ 196 h 483"/>
                </a:gdLst>
                <a:ahLst/>
                <a:cxnLst>
                  <a:cxn ang="0">
                    <a:pos x="T0" y="T1"/>
                  </a:cxn>
                  <a:cxn ang="0">
                    <a:pos x="T2" y="T3"/>
                  </a:cxn>
                  <a:cxn ang="0">
                    <a:pos x="T4" y="T5"/>
                  </a:cxn>
                  <a:cxn ang="0">
                    <a:pos x="T6" y="T7"/>
                  </a:cxn>
                  <a:cxn ang="0">
                    <a:pos x="T8" y="T9"/>
                  </a:cxn>
                </a:cxnLst>
                <a:rect l="0" t="0" r="r" b="b"/>
                <a:pathLst>
                  <a:path w="493" h="483">
                    <a:moveTo>
                      <a:pt x="0" y="196"/>
                    </a:moveTo>
                    <a:lnTo>
                      <a:pt x="0" y="0"/>
                    </a:lnTo>
                    <a:lnTo>
                      <a:pt x="493" y="287"/>
                    </a:lnTo>
                    <a:lnTo>
                      <a:pt x="493" y="483"/>
                    </a:lnTo>
                    <a:lnTo>
                      <a:pt x="0" y="19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55" name="Freeform 696">
                <a:extLst>
                  <a:ext uri="{FF2B5EF4-FFF2-40B4-BE49-F238E27FC236}">
                    <a16:creationId xmlns:a16="http://schemas.microsoft.com/office/drawing/2014/main" id="{44B08715-37F6-D659-EE68-EC65BD5745D6}"/>
                  </a:ext>
                </a:extLst>
              </p:cNvPr>
              <p:cNvSpPr>
                <a:spLocks/>
              </p:cNvSpPr>
              <p:nvPr/>
            </p:nvSpPr>
            <p:spPr bwMode="auto">
              <a:xfrm>
                <a:off x="8104" y="3713"/>
                <a:ext cx="478" cy="458"/>
              </a:xfrm>
              <a:custGeom>
                <a:avLst/>
                <a:gdLst>
                  <a:gd name="T0" fmla="*/ 478 w 478"/>
                  <a:gd name="T1" fmla="*/ 458 h 458"/>
                  <a:gd name="T2" fmla="*/ 0 w 478"/>
                  <a:gd name="T3" fmla="*/ 181 h 458"/>
                  <a:gd name="T4" fmla="*/ 0 w 478"/>
                  <a:gd name="T5" fmla="*/ 0 h 458"/>
                  <a:gd name="T6" fmla="*/ 478 w 478"/>
                  <a:gd name="T7" fmla="*/ 277 h 458"/>
                  <a:gd name="T8" fmla="*/ 478 w 478"/>
                  <a:gd name="T9" fmla="*/ 458 h 458"/>
                </a:gdLst>
                <a:ahLst/>
                <a:cxnLst>
                  <a:cxn ang="0">
                    <a:pos x="T0" y="T1"/>
                  </a:cxn>
                  <a:cxn ang="0">
                    <a:pos x="T2" y="T3"/>
                  </a:cxn>
                  <a:cxn ang="0">
                    <a:pos x="T4" y="T5"/>
                  </a:cxn>
                  <a:cxn ang="0">
                    <a:pos x="T6" y="T7"/>
                  </a:cxn>
                  <a:cxn ang="0">
                    <a:pos x="T8" y="T9"/>
                  </a:cxn>
                </a:cxnLst>
                <a:rect l="0" t="0" r="r" b="b"/>
                <a:pathLst>
                  <a:path w="478" h="458">
                    <a:moveTo>
                      <a:pt x="478" y="458"/>
                    </a:moveTo>
                    <a:lnTo>
                      <a:pt x="0" y="181"/>
                    </a:lnTo>
                    <a:lnTo>
                      <a:pt x="0" y="0"/>
                    </a:lnTo>
                    <a:lnTo>
                      <a:pt x="478" y="277"/>
                    </a:lnTo>
                    <a:lnTo>
                      <a:pt x="478" y="458"/>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56" name="Freeform 697">
                <a:extLst>
                  <a:ext uri="{FF2B5EF4-FFF2-40B4-BE49-F238E27FC236}">
                    <a16:creationId xmlns:a16="http://schemas.microsoft.com/office/drawing/2014/main" id="{27E8089E-ED97-6DB6-4D29-701CD87D7230}"/>
                  </a:ext>
                </a:extLst>
              </p:cNvPr>
              <p:cNvSpPr>
                <a:spLocks/>
              </p:cNvSpPr>
              <p:nvPr/>
            </p:nvSpPr>
            <p:spPr bwMode="auto">
              <a:xfrm>
                <a:off x="8346" y="3869"/>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57" name="Freeform 698">
                <a:extLst>
                  <a:ext uri="{FF2B5EF4-FFF2-40B4-BE49-F238E27FC236}">
                    <a16:creationId xmlns:a16="http://schemas.microsoft.com/office/drawing/2014/main" id="{9B02FD2C-C601-93E4-8949-CFE001BB7919}"/>
                  </a:ext>
                </a:extLst>
              </p:cNvPr>
              <p:cNvSpPr>
                <a:spLocks/>
              </p:cNvSpPr>
              <p:nvPr/>
            </p:nvSpPr>
            <p:spPr bwMode="auto">
              <a:xfrm>
                <a:off x="8361" y="3879"/>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58" name="Freeform 699">
                <a:extLst>
                  <a:ext uri="{FF2B5EF4-FFF2-40B4-BE49-F238E27FC236}">
                    <a16:creationId xmlns:a16="http://schemas.microsoft.com/office/drawing/2014/main" id="{5270C9F1-13CE-454C-53B2-6F9542D183A5}"/>
                  </a:ext>
                </a:extLst>
              </p:cNvPr>
              <p:cNvSpPr>
                <a:spLocks/>
              </p:cNvSpPr>
              <p:nvPr/>
            </p:nvSpPr>
            <p:spPr bwMode="auto">
              <a:xfrm>
                <a:off x="8381" y="389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59" name="Freeform 700">
                <a:extLst>
                  <a:ext uri="{FF2B5EF4-FFF2-40B4-BE49-F238E27FC236}">
                    <a16:creationId xmlns:a16="http://schemas.microsoft.com/office/drawing/2014/main" id="{0E39078D-3CA5-7153-EE3C-8208F02DADCF}"/>
                  </a:ext>
                </a:extLst>
              </p:cNvPr>
              <p:cNvSpPr>
                <a:spLocks/>
              </p:cNvSpPr>
              <p:nvPr/>
            </p:nvSpPr>
            <p:spPr bwMode="auto">
              <a:xfrm>
                <a:off x="8396" y="3904"/>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60" name="Freeform 701">
                <a:extLst>
                  <a:ext uri="{FF2B5EF4-FFF2-40B4-BE49-F238E27FC236}">
                    <a16:creationId xmlns:a16="http://schemas.microsoft.com/office/drawing/2014/main" id="{83BBC5BF-5701-FC07-4E81-9E0ECF0DBBD4}"/>
                  </a:ext>
                </a:extLst>
              </p:cNvPr>
              <p:cNvSpPr>
                <a:spLocks/>
              </p:cNvSpPr>
              <p:nvPr/>
            </p:nvSpPr>
            <p:spPr bwMode="auto">
              <a:xfrm>
                <a:off x="8346" y="3889"/>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0"/>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61" name="Freeform 702">
                <a:extLst>
                  <a:ext uri="{FF2B5EF4-FFF2-40B4-BE49-F238E27FC236}">
                    <a16:creationId xmlns:a16="http://schemas.microsoft.com/office/drawing/2014/main" id="{314ACD5E-3D07-B7D4-CAD3-101F46C9B0E2}"/>
                  </a:ext>
                </a:extLst>
              </p:cNvPr>
              <p:cNvSpPr>
                <a:spLocks/>
              </p:cNvSpPr>
              <p:nvPr/>
            </p:nvSpPr>
            <p:spPr bwMode="auto">
              <a:xfrm>
                <a:off x="8361" y="3899"/>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62" name="Freeform 703">
                <a:extLst>
                  <a:ext uri="{FF2B5EF4-FFF2-40B4-BE49-F238E27FC236}">
                    <a16:creationId xmlns:a16="http://schemas.microsoft.com/office/drawing/2014/main" id="{8F8CE3B9-DE0E-4CC4-A944-1D3208F78A2E}"/>
                  </a:ext>
                </a:extLst>
              </p:cNvPr>
              <p:cNvSpPr>
                <a:spLocks/>
              </p:cNvSpPr>
              <p:nvPr/>
            </p:nvSpPr>
            <p:spPr bwMode="auto">
              <a:xfrm>
                <a:off x="8381" y="3909"/>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63" name="Freeform 704">
                <a:extLst>
                  <a:ext uri="{FF2B5EF4-FFF2-40B4-BE49-F238E27FC236}">
                    <a16:creationId xmlns:a16="http://schemas.microsoft.com/office/drawing/2014/main" id="{9E54DEE8-54CB-F0C6-1C57-3A7A95A82EB4}"/>
                  </a:ext>
                </a:extLst>
              </p:cNvPr>
              <p:cNvSpPr>
                <a:spLocks/>
              </p:cNvSpPr>
              <p:nvPr/>
            </p:nvSpPr>
            <p:spPr bwMode="auto">
              <a:xfrm>
                <a:off x="8396" y="3919"/>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64" name="Freeform 705">
                <a:extLst>
                  <a:ext uri="{FF2B5EF4-FFF2-40B4-BE49-F238E27FC236}">
                    <a16:creationId xmlns:a16="http://schemas.microsoft.com/office/drawing/2014/main" id="{B32B1DF2-0A67-A61B-475F-3C50D6A8D1E7}"/>
                  </a:ext>
                </a:extLst>
              </p:cNvPr>
              <p:cNvSpPr>
                <a:spLocks/>
              </p:cNvSpPr>
              <p:nvPr/>
            </p:nvSpPr>
            <p:spPr bwMode="auto">
              <a:xfrm>
                <a:off x="8346" y="3909"/>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65" name="Freeform 706">
                <a:extLst>
                  <a:ext uri="{FF2B5EF4-FFF2-40B4-BE49-F238E27FC236}">
                    <a16:creationId xmlns:a16="http://schemas.microsoft.com/office/drawing/2014/main" id="{8EE8BF9A-EAE4-F7CC-3FEB-4891DC25D5A3}"/>
                  </a:ext>
                </a:extLst>
              </p:cNvPr>
              <p:cNvSpPr>
                <a:spLocks/>
              </p:cNvSpPr>
              <p:nvPr/>
            </p:nvSpPr>
            <p:spPr bwMode="auto">
              <a:xfrm>
                <a:off x="8361" y="3919"/>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66" name="Freeform 707">
                <a:extLst>
                  <a:ext uri="{FF2B5EF4-FFF2-40B4-BE49-F238E27FC236}">
                    <a16:creationId xmlns:a16="http://schemas.microsoft.com/office/drawing/2014/main" id="{521A0A02-0FFF-21C9-34EB-04D518589554}"/>
                  </a:ext>
                </a:extLst>
              </p:cNvPr>
              <p:cNvSpPr>
                <a:spLocks/>
              </p:cNvSpPr>
              <p:nvPr/>
            </p:nvSpPr>
            <p:spPr bwMode="auto">
              <a:xfrm>
                <a:off x="8381" y="3929"/>
                <a:ext cx="10" cy="21"/>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0"/>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67" name="Freeform 708">
                <a:extLst>
                  <a:ext uri="{FF2B5EF4-FFF2-40B4-BE49-F238E27FC236}">
                    <a16:creationId xmlns:a16="http://schemas.microsoft.com/office/drawing/2014/main" id="{87F3028E-DFF2-6AE6-74DE-ED2A72FAD78F}"/>
                  </a:ext>
                </a:extLst>
              </p:cNvPr>
              <p:cNvSpPr>
                <a:spLocks/>
              </p:cNvSpPr>
              <p:nvPr/>
            </p:nvSpPr>
            <p:spPr bwMode="auto">
              <a:xfrm>
                <a:off x="8396" y="3939"/>
                <a:ext cx="15" cy="21"/>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68" name="Freeform 709">
                <a:extLst>
                  <a:ext uri="{FF2B5EF4-FFF2-40B4-BE49-F238E27FC236}">
                    <a16:creationId xmlns:a16="http://schemas.microsoft.com/office/drawing/2014/main" id="{FB7DC293-416B-C878-377E-2DB2DF3B6A4C}"/>
                  </a:ext>
                </a:extLst>
              </p:cNvPr>
              <p:cNvSpPr>
                <a:spLocks/>
              </p:cNvSpPr>
              <p:nvPr/>
            </p:nvSpPr>
            <p:spPr bwMode="auto">
              <a:xfrm>
                <a:off x="8346" y="3929"/>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2"/>
                      <a:pt x="0" y="1"/>
                    </a:cubicBezTo>
                    <a:cubicBezTo>
                      <a:pt x="0" y="0"/>
                      <a:pt x="0" y="0"/>
                      <a:pt x="1" y="0"/>
                    </a:cubicBezTo>
                    <a:cubicBezTo>
                      <a:pt x="1"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69" name="Freeform 710">
                <a:extLst>
                  <a:ext uri="{FF2B5EF4-FFF2-40B4-BE49-F238E27FC236}">
                    <a16:creationId xmlns:a16="http://schemas.microsoft.com/office/drawing/2014/main" id="{EE14DBDD-3697-3971-A969-4F5D6E679839}"/>
                  </a:ext>
                </a:extLst>
              </p:cNvPr>
              <p:cNvSpPr>
                <a:spLocks/>
              </p:cNvSpPr>
              <p:nvPr/>
            </p:nvSpPr>
            <p:spPr bwMode="auto">
              <a:xfrm>
                <a:off x="8361" y="3939"/>
                <a:ext cx="10" cy="16"/>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70" name="Freeform 711">
                <a:extLst>
                  <a:ext uri="{FF2B5EF4-FFF2-40B4-BE49-F238E27FC236}">
                    <a16:creationId xmlns:a16="http://schemas.microsoft.com/office/drawing/2014/main" id="{4DA445CA-E225-EB7E-3D5D-9A6208A99808}"/>
                  </a:ext>
                </a:extLst>
              </p:cNvPr>
              <p:cNvSpPr>
                <a:spLocks/>
              </p:cNvSpPr>
              <p:nvPr/>
            </p:nvSpPr>
            <p:spPr bwMode="auto">
              <a:xfrm>
                <a:off x="8381" y="395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71" name="Freeform 712">
                <a:extLst>
                  <a:ext uri="{FF2B5EF4-FFF2-40B4-BE49-F238E27FC236}">
                    <a16:creationId xmlns:a16="http://schemas.microsoft.com/office/drawing/2014/main" id="{47491749-50AC-A244-DA61-FC8917F43A18}"/>
                  </a:ext>
                </a:extLst>
              </p:cNvPr>
              <p:cNvSpPr>
                <a:spLocks/>
              </p:cNvSpPr>
              <p:nvPr/>
            </p:nvSpPr>
            <p:spPr bwMode="auto">
              <a:xfrm>
                <a:off x="8396" y="3960"/>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72" name="Freeform 713">
                <a:extLst>
                  <a:ext uri="{FF2B5EF4-FFF2-40B4-BE49-F238E27FC236}">
                    <a16:creationId xmlns:a16="http://schemas.microsoft.com/office/drawing/2014/main" id="{BE48950E-9735-D5F8-2344-D3D32E3D0D09}"/>
                  </a:ext>
                </a:extLst>
              </p:cNvPr>
              <p:cNvSpPr>
                <a:spLocks/>
              </p:cNvSpPr>
              <p:nvPr/>
            </p:nvSpPr>
            <p:spPr bwMode="auto">
              <a:xfrm>
                <a:off x="8346" y="395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73" name="Freeform 714">
                <a:extLst>
                  <a:ext uri="{FF2B5EF4-FFF2-40B4-BE49-F238E27FC236}">
                    <a16:creationId xmlns:a16="http://schemas.microsoft.com/office/drawing/2014/main" id="{00FC0BC2-4D0F-D1EA-5874-D4F8BCCB2226}"/>
                  </a:ext>
                </a:extLst>
              </p:cNvPr>
              <p:cNvSpPr>
                <a:spLocks/>
              </p:cNvSpPr>
              <p:nvPr/>
            </p:nvSpPr>
            <p:spPr bwMode="auto">
              <a:xfrm>
                <a:off x="8361" y="396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2"/>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74" name="Freeform 715">
                <a:extLst>
                  <a:ext uri="{FF2B5EF4-FFF2-40B4-BE49-F238E27FC236}">
                    <a16:creationId xmlns:a16="http://schemas.microsoft.com/office/drawing/2014/main" id="{A4E55F08-1BF0-A800-7762-AB01027F1C1D}"/>
                  </a:ext>
                </a:extLst>
              </p:cNvPr>
              <p:cNvSpPr>
                <a:spLocks/>
              </p:cNvSpPr>
              <p:nvPr/>
            </p:nvSpPr>
            <p:spPr bwMode="auto">
              <a:xfrm>
                <a:off x="8381" y="397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2"/>
                      <a:pt x="0" y="1"/>
                    </a:cubicBezTo>
                    <a:cubicBezTo>
                      <a:pt x="0" y="0"/>
                      <a:pt x="0"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75" name="Freeform 716">
                <a:extLst>
                  <a:ext uri="{FF2B5EF4-FFF2-40B4-BE49-F238E27FC236}">
                    <a16:creationId xmlns:a16="http://schemas.microsoft.com/office/drawing/2014/main" id="{2E88917D-D6B7-B8E1-EFBA-7658E47AC2F6}"/>
                  </a:ext>
                </a:extLst>
              </p:cNvPr>
              <p:cNvSpPr>
                <a:spLocks/>
              </p:cNvSpPr>
              <p:nvPr/>
            </p:nvSpPr>
            <p:spPr bwMode="auto">
              <a:xfrm>
                <a:off x="8396" y="3980"/>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76" name="Freeform 717">
                <a:extLst>
                  <a:ext uri="{FF2B5EF4-FFF2-40B4-BE49-F238E27FC236}">
                    <a16:creationId xmlns:a16="http://schemas.microsoft.com/office/drawing/2014/main" id="{CB1620B4-F24E-C09E-9F74-79E615797D2B}"/>
                  </a:ext>
                </a:extLst>
              </p:cNvPr>
              <p:cNvSpPr>
                <a:spLocks/>
              </p:cNvSpPr>
              <p:nvPr/>
            </p:nvSpPr>
            <p:spPr bwMode="auto">
              <a:xfrm>
                <a:off x="8346" y="397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77" name="Freeform 718">
                <a:extLst>
                  <a:ext uri="{FF2B5EF4-FFF2-40B4-BE49-F238E27FC236}">
                    <a16:creationId xmlns:a16="http://schemas.microsoft.com/office/drawing/2014/main" id="{D2D99F7A-3D14-C760-1809-8D5B86068515}"/>
                  </a:ext>
                </a:extLst>
              </p:cNvPr>
              <p:cNvSpPr>
                <a:spLocks/>
              </p:cNvSpPr>
              <p:nvPr/>
            </p:nvSpPr>
            <p:spPr bwMode="auto">
              <a:xfrm>
                <a:off x="8361" y="398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78" name="Freeform 719">
                <a:extLst>
                  <a:ext uri="{FF2B5EF4-FFF2-40B4-BE49-F238E27FC236}">
                    <a16:creationId xmlns:a16="http://schemas.microsoft.com/office/drawing/2014/main" id="{8A388715-3E64-8AFB-6DDD-3736DEFA528E}"/>
                  </a:ext>
                </a:extLst>
              </p:cNvPr>
              <p:cNvSpPr>
                <a:spLocks/>
              </p:cNvSpPr>
              <p:nvPr/>
            </p:nvSpPr>
            <p:spPr bwMode="auto">
              <a:xfrm>
                <a:off x="8381" y="399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79" name="Freeform 720">
                <a:extLst>
                  <a:ext uri="{FF2B5EF4-FFF2-40B4-BE49-F238E27FC236}">
                    <a16:creationId xmlns:a16="http://schemas.microsoft.com/office/drawing/2014/main" id="{BB322B9A-2565-E3D4-0D59-081EF382D70C}"/>
                  </a:ext>
                </a:extLst>
              </p:cNvPr>
              <p:cNvSpPr>
                <a:spLocks/>
              </p:cNvSpPr>
              <p:nvPr/>
            </p:nvSpPr>
            <p:spPr bwMode="auto">
              <a:xfrm>
                <a:off x="8396" y="4000"/>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2"/>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80" name="Freeform 721">
                <a:extLst>
                  <a:ext uri="{FF2B5EF4-FFF2-40B4-BE49-F238E27FC236}">
                    <a16:creationId xmlns:a16="http://schemas.microsoft.com/office/drawing/2014/main" id="{85D2C3E9-0C76-D4B3-61BF-804CE87B5A99}"/>
                  </a:ext>
                </a:extLst>
              </p:cNvPr>
              <p:cNvSpPr>
                <a:spLocks/>
              </p:cNvSpPr>
              <p:nvPr/>
            </p:nvSpPr>
            <p:spPr bwMode="auto">
              <a:xfrm>
                <a:off x="8346" y="3985"/>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81" name="Freeform 722">
                <a:extLst>
                  <a:ext uri="{FF2B5EF4-FFF2-40B4-BE49-F238E27FC236}">
                    <a16:creationId xmlns:a16="http://schemas.microsoft.com/office/drawing/2014/main" id="{6B9C134E-AEE1-36E4-AD05-38D8F320F2D7}"/>
                  </a:ext>
                </a:extLst>
              </p:cNvPr>
              <p:cNvSpPr>
                <a:spLocks/>
              </p:cNvSpPr>
              <p:nvPr/>
            </p:nvSpPr>
            <p:spPr bwMode="auto">
              <a:xfrm>
                <a:off x="8361" y="3995"/>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82" name="Freeform 723">
                <a:extLst>
                  <a:ext uri="{FF2B5EF4-FFF2-40B4-BE49-F238E27FC236}">
                    <a16:creationId xmlns:a16="http://schemas.microsoft.com/office/drawing/2014/main" id="{6B626C2D-3B01-5788-16C5-44B88F055E20}"/>
                  </a:ext>
                </a:extLst>
              </p:cNvPr>
              <p:cNvSpPr>
                <a:spLocks/>
              </p:cNvSpPr>
              <p:nvPr/>
            </p:nvSpPr>
            <p:spPr bwMode="auto">
              <a:xfrm>
                <a:off x="8381" y="401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83" name="Freeform 724">
                <a:extLst>
                  <a:ext uri="{FF2B5EF4-FFF2-40B4-BE49-F238E27FC236}">
                    <a16:creationId xmlns:a16="http://schemas.microsoft.com/office/drawing/2014/main" id="{738205CD-9342-9193-96B3-E04D07BE7900}"/>
                  </a:ext>
                </a:extLst>
              </p:cNvPr>
              <p:cNvSpPr>
                <a:spLocks/>
              </p:cNvSpPr>
              <p:nvPr/>
            </p:nvSpPr>
            <p:spPr bwMode="auto">
              <a:xfrm>
                <a:off x="8396" y="4020"/>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84" name="Freeform 725">
                <a:extLst>
                  <a:ext uri="{FF2B5EF4-FFF2-40B4-BE49-F238E27FC236}">
                    <a16:creationId xmlns:a16="http://schemas.microsoft.com/office/drawing/2014/main" id="{FC7EAC9B-E820-2AA8-16F2-D55D339203EE}"/>
                  </a:ext>
                </a:extLst>
              </p:cNvPr>
              <p:cNvSpPr>
                <a:spLocks/>
              </p:cNvSpPr>
              <p:nvPr/>
            </p:nvSpPr>
            <p:spPr bwMode="auto">
              <a:xfrm>
                <a:off x="8346" y="4005"/>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0"/>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85" name="Freeform 726">
                <a:extLst>
                  <a:ext uri="{FF2B5EF4-FFF2-40B4-BE49-F238E27FC236}">
                    <a16:creationId xmlns:a16="http://schemas.microsoft.com/office/drawing/2014/main" id="{A7655961-E6B4-5141-512A-E1B299DC0E3B}"/>
                  </a:ext>
                </a:extLst>
              </p:cNvPr>
              <p:cNvSpPr>
                <a:spLocks/>
              </p:cNvSpPr>
              <p:nvPr/>
            </p:nvSpPr>
            <p:spPr bwMode="auto">
              <a:xfrm>
                <a:off x="8361" y="4015"/>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86" name="Freeform 727">
                <a:extLst>
                  <a:ext uri="{FF2B5EF4-FFF2-40B4-BE49-F238E27FC236}">
                    <a16:creationId xmlns:a16="http://schemas.microsoft.com/office/drawing/2014/main" id="{C0B8B397-A65B-FDCB-41AF-6B5C12E65B96}"/>
                  </a:ext>
                </a:extLst>
              </p:cNvPr>
              <p:cNvSpPr>
                <a:spLocks/>
              </p:cNvSpPr>
              <p:nvPr/>
            </p:nvSpPr>
            <p:spPr bwMode="auto">
              <a:xfrm>
                <a:off x="8381" y="4025"/>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87" name="Freeform 728">
                <a:extLst>
                  <a:ext uri="{FF2B5EF4-FFF2-40B4-BE49-F238E27FC236}">
                    <a16:creationId xmlns:a16="http://schemas.microsoft.com/office/drawing/2014/main" id="{47DD8FA5-ADC2-22BB-3DC9-E2C4677EDEA5}"/>
                  </a:ext>
                </a:extLst>
              </p:cNvPr>
              <p:cNvSpPr>
                <a:spLocks/>
              </p:cNvSpPr>
              <p:nvPr/>
            </p:nvSpPr>
            <p:spPr bwMode="auto">
              <a:xfrm>
                <a:off x="8396" y="4035"/>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88" name="Freeform 729">
                <a:extLst>
                  <a:ext uri="{FF2B5EF4-FFF2-40B4-BE49-F238E27FC236}">
                    <a16:creationId xmlns:a16="http://schemas.microsoft.com/office/drawing/2014/main" id="{C58790E5-DACB-E825-1723-3F3369B60359}"/>
                  </a:ext>
                </a:extLst>
              </p:cNvPr>
              <p:cNvSpPr>
                <a:spLocks/>
              </p:cNvSpPr>
              <p:nvPr/>
            </p:nvSpPr>
            <p:spPr bwMode="auto">
              <a:xfrm>
                <a:off x="8421" y="3909"/>
                <a:ext cx="126" cy="232"/>
              </a:xfrm>
              <a:custGeom>
                <a:avLst/>
                <a:gdLst>
                  <a:gd name="T0" fmla="*/ 126 w 126"/>
                  <a:gd name="T1" fmla="*/ 232 h 232"/>
                  <a:gd name="T2" fmla="*/ 0 w 126"/>
                  <a:gd name="T3" fmla="*/ 156 h 232"/>
                  <a:gd name="T4" fmla="*/ 0 w 126"/>
                  <a:gd name="T5" fmla="*/ 0 h 232"/>
                  <a:gd name="T6" fmla="*/ 126 w 126"/>
                  <a:gd name="T7" fmla="*/ 76 h 232"/>
                  <a:gd name="T8" fmla="*/ 126 w 126"/>
                  <a:gd name="T9" fmla="*/ 232 h 232"/>
                </a:gdLst>
                <a:ahLst/>
                <a:cxnLst>
                  <a:cxn ang="0">
                    <a:pos x="T0" y="T1"/>
                  </a:cxn>
                  <a:cxn ang="0">
                    <a:pos x="T2" y="T3"/>
                  </a:cxn>
                  <a:cxn ang="0">
                    <a:pos x="T4" y="T5"/>
                  </a:cxn>
                  <a:cxn ang="0">
                    <a:pos x="T6" y="T7"/>
                  </a:cxn>
                  <a:cxn ang="0">
                    <a:pos x="T8" y="T9"/>
                  </a:cxn>
                </a:cxnLst>
                <a:rect l="0" t="0" r="r" b="b"/>
                <a:pathLst>
                  <a:path w="126" h="232">
                    <a:moveTo>
                      <a:pt x="126" y="232"/>
                    </a:moveTo>
                    <a:lnTo>
                      <a:pt x="0" y="156"/>
                    </a:lnTo>
                    <a:lnTo>
                      <a:pt x="0" y="0"/>
                    </a:lnTo>
                    <a:lnTo>
                      <a:pt x="126" y="76"/>
                    </a:lnTo>
                    <a:lnTo>
                      <a:pt x="126" y="232"/>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89" name="Freeform 730">
                <a:extLst>
                  <a:ext uri="{FF2B5EF4-FFF2-40B4-BE49-F238E27FC236}">
                    <a16:creationId xmlns:a16="http://schemas.microsoft.com/office/drawing/2014/main" id="{77353371-AD4A-DF34-3E47-84FC80BC8DB6}"/>
                  </a:ext>
                </a:extLst>
              </p:cNvPr>
              <p:cNvSpPr>
                <a:spLocks/>
              </p:cNvSpPr>
              <p:nvPr/>
            </p:nvSpPr>
            <p:spPr bwMode="auto">
              <a:xfrm>
                <a:off x="8426" y="391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90" name="Freeform 731">
                <a:extLst>
                  <a:ext uri="{FF2B5EF4-FFF2-40B4-BE49-F238E27FC236}">
                    <a16:creationId xmlns:a16="http://schemas.microsoft.com/office/drawing/2014/main" id="{477756AB-5666-2B76-792C-D560B7D4B4F6}"/>
                  </a:ext>
                </a:extLst>
              </p:cNvPr>
              <p:cNvSpPr>
                <a:spLocks/>
              </p:cNvSpPr>
              <p:nvPr/>
            </p:nvSpPr>
            <p:spPr bwMode="auto">
              <a:xfrm>
                <a:off x="8431" y="391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91" name="Freeform 732">
                <a:extLst>
                  <a:ext uri="{FF2B5EF4-FFF2-40B4-BE49-F238E27FC236}">
                    <a16:creationId xmlns:a16="http://schemas.microsoft.com/office/drawing/2014/main" id="{2BA345C4-225F-920F-C7FD-0FB8DE2AE109}"/>
                  </a:ext>
                </a:extLst>
              </p:cNvPr>
              <p:cNvSpPr>
                <a:spLocks/>
              </p:cNvSpPr>
              <p:nvPr/>
            </p:nvSpPr>
            <p:spPr bwMode="auto">
              <a:xfrm>
                <a:off x="8441" y="392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92" name="Freeform 733">
                <a:extLst>
                  <a:ext uri="{FF2B5EF4-FFF2-40B4-BE49-F238E27FC236}">
                    <a16:creationId xmlns:a16="http://schemas.microsoft.com/office/drawing/2014/main" id="{D15892C0-D544-A4E7-1D81-C5C0A9BE2A17}"/>
                  </a:ext>
                </a:extLst>
              </p:cNvPr>
              <p:cNvSpPr>
                <a:spLocks/>
              </p:cNvSpPr>
              <p:nvPr/>
            </p:nvSpPr>
            <p:spPr bwMode="auto">
              <a:xfrm>
                <a:off x="8451" y="392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93" name="Freeform 734">
                <a:extLst>
                  <a:ext uri="{FF2B5EF4-FFF2-40B4-BE49-F238E27FC236}">
                    <a16:creationId xmlns:a16="http://schemas.microsoft.com/office/drawing/2014/main" id="{0713C6A6-746A-E728-6393-0B0FBC0D9AA5}"/>
                  </a:ext>
                </a:extLst>
              </p:cNvPr>
              <p:cNvSpPr>
                <a:spLocks/>
              </p:cNvSpPr>
              <p:nvPr/>
            </p:nvSpPr>
            <p:spPr bwMode="auto">
              <a:xfrm>
                <a:off x="8456" y="3934"/>
                <a:ext cx="10" cy="16"/>
              </a:xfrm>
              <a:custGeom>
                <a:avLst/>
                <a:gdLst>
                  <a:gd name="T0" fmla="*/ 0 w 10"/>
                  <a:gd name="T1" fmla="*/ 0 h 16"/>
                  <a:gd name="T2" fmla="*/ 10 w 10"/>
                  <a:gd name="T3" fmla="*/ 5 h 16"/>
                  <a:gd name="T4" fmla="*/ 10 w 10"/>
                  <a:gd name="T5" fmla="*/ 16 h 16"/>
                  <a:gd name="T6" fmla="*/ 0 w 10"/>
                  <a:gd name="T7" fmla="*/ 10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94" name="Freeform 735">
                <a:extLst>
                  <a:ext uri="{FF2B5EF4-FFF2-40B4-BE49-F238E27FC236}">
                    <a16:creationId xmlns:a16="http://schemas.microsoft.com/office/drawing/2014/main" id="{157E5558-2486-3AEE-DEAA-7BA3BC0C6498}"/>
                  </a:ext>
                </a:extLst>
              </p:cNvPr>
              <p:cNvSpPr>
                <a:spLocks/>
              </p:cNvSpPr>
              <p:nvPr/>
            </p:nvSpPr>
            <p:spPr bwMode="auto">
              <a:xfrm>
                <a:off x="8466" y="3939"/>
                <a:ext cx="10" cy="16"/>
              </a:xfrm>
              <a:custGeom>
                <a:avLst/>
                <a:gdLst>
                  <a:gd name="T0" fmla="*/ 0 w 10"/>
                  <a:gd name="T1" fmla="*/ 0 h 16"/>
                  <a:gd name="T2" fmla="*/ 10 w 10"/>
                  <a:gd name="T3" fmla="*/ 5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95" name="Freeform 736">
                <a:extLst>
                  <a:ext uri="{FF2B5EF4-FFF2-40B4-BE49-F238E27FC236}">
                    <a16:creationId xmlns:a16="http://schemas.microsoft.com/office/drawing/2014/main" id="{E41623EC-6763-DF04-170A-8F73CF8E31C6}"/>
                  </a:ext>
                </a:extLst>
              </p:cNvPr>
              <p:cNvSpPr>
                <a:spLocks/>
              </p:cNvSpPr>
              <p:nvPr/>
            </p:nvSpPr>
            <p:spPr bwMode="auto">
              <a:xfrm>
                <a:off x="8476" y="3944"/>
                <a:ext cx="5" cy="16"/>
              </a:xfrm>
              <a:custGeom>
                <a:avLst/>
                <a:gdLst>
                  <a:gd name="T0" fmla="*/ 0 w 5"/>
                  <a:gd name="T1" fmla="*/ 0 h 16"/>
                  <a:gd name="T2" fmla="*/ 5 w 5"/>
                  <a:gd name="T3" fmla="*/ 6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6"/>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96" name="Freeform 737">
                <a:extLst>
                  <a:ext uri="{FF2B5EF4-FFF2-40B4-BE49-F238E27FC236}">
                    <a16:creationId xmlns:a16="http://schemas.microsoft.com/office/drawing/2014/main" id="{DDA548AA-A758-1D52-337B-7A7FCF653D9B}"/>
                  </a:ext>
                </a:extLst>
              </p:cNvPr>
              <p:cNvSpPr>
                <a:spLocks/>
              </p:cNvSpPr>
              <p:nvPr/>
            </p:nvSpPr>
            <p:spPr bwMode="auto">
              <a:xfrm>
                <a:off x="8486" y="395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97" name="Freeform 738">
                <a:extLst>
                  <a:ext uri="{FF2B5EF4-FFF2-40B4-BE49-F238E27FC236}">
                    <a16:creationId xmlns:a16="http://schemas.microsoft.com/office/drawing/2014/main" id="{0CE33DEF-A499-5B53-D5FD-C4DDF75AAD7E}"/>
                  </a:ext>
                </a:extLst>
              </p:cNvPr>
              <p:cNvSpPr>
                <a:spLocks/>
              </p:cNvSpPr>
              <p:nvPr/>
            </p:nvSpPr>
            <p:spPr bwMode="auto">
              <a:xfrm>
                <a:off x="8492" y="395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98" name="Freeform 739">
                <a:extLst>
                  <a:ext uri="{FF2B5EF4-FFF2-40B4-BE49-F238E27FC236}">
                    <a16:creationId xmlns:a16="http://schemas.microsoft.com/office/drawing/2014/main" id="{1A736842-61AC-F494-45E1-1CA71F488D4C}"/>
                  </a:ext>
                </a:extLst>
              </p:cNvPr>
              <p:cNvSpPr>
                <a:spLocks/>
              </p:cNvSpPr>
              <p:nvPr/>
            </p:nvSpPr>
            <p:spPr bwMode="auto">
              <a:xfrm>
                <a:off x="8502" y="396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99" name="Freeform 740">
                <a:extLst>
                  <a:ext uri="{FF2B5EF4-FFF2-40B4-BE49-F238E27FC236}">
                    <a16:creationId xmlns:a16="http://schemas.microsoft.com/office/drawing/2014/main" id="{AADFF835-793B-2BC7-F5AA-FEA4914AA2F2}"/>
                  </a:ext>
                </a:extLst>
              </p:cNvPr>
              <p:cNvSpPr>
                <a:spLocks/>
              </p:cNvSpPr>
              <p:nvPr/>
            </p:nvSpPr>
            <p:spPr bwMode="auto">
              <a:xfrm>
                <a:off x="8512" y="396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00" name="Freeform 741">
                <a:extLst>
                  <a:ext uri="{FF2B5EF4-FFF2-40B4-BE49-F238E27FC236}">
                    <a16:creationId xmlns:a16="http://schemas.microsoft.com/office/drawing/2014/main" id="{8E03E024-587A-EF5F-B3F6-D03B0C406EFE}"/>
                  </a:ext>
                </a:extLst>
              </p:cNvPr>
              <p:cNvSpPr>
                <a:spLocks/>
              </p:cNvSpPr>
              <p:nvPr/>
            </p:nvSpPr>
            <p:spPr bwMode="auto">
              <a:xfrm>
                <a:off x="8517" y="397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01" name="Freeform 742">
                <a:extLst>
                  <a:ext uri="{FF2B5EF4-FFF2-40B4-BE49-F238E27FC236}">
                    <a16:creationId xmlns:a16="http://schemas.microsoft.com/office/drawing/2014/main" id="{F5A7F70C-E92E-5995-2CA6-809B6F25512A}"/>
                  </a:ext>
                </a:extLst>
              </p:cNvPr>
              <p:cNvSpPr>
                <a:spLocks/>
              </p:cNvSpPr>
              <p:nvPr/>
            </p:nvSpPr>
            <p:spPr bwMode="auto">
              <a:xfrm>
                <a:off x="8527" y="397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02" name="Freeform 743">
                <a:extLst>
                  <a:ext uri="{FF2B5EF4-FFF2-40B4-BE49-F238E27FC236}">
                    <a16:creationId xmlns:a16="http://schemas.microsoft.com/office/drawing/2014/main" id="{D74D23AE-CEF0-9493-3BAA-3DE994B49129}"/>
                  </a:ext>
                </a:extLst>
              </p:cNvPr>
              <p:cNvSpPr>
                <a:spLocks/>
              </p:cNvSpPr>
              <p:nvPr/>
            </p:nvSpPr>
            <p:spPr bwMode="auto">
              <a:xfrm>
                <a:off x="8537" y="398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03" name="Freeform 744">
                <a:extLst>
                  <a:ext uri="{FF2B5EF4-FFF2-40B4-BE49-F238E27FC236}">
                    <a16:creationId xmlns:a16="http://schemas.microsoft.com/office/drawing/2014/main" id="{26B3C34D-45FF-70C4-B0A9-8C78FEA37C4B}"/>
                  </a:ext>
                </a:extLst>
              </p:cNvPr>
              <p:cNvSpPr>
                <a:spLocks/>
              </p:cNvSpPr>
              <p:nvPr/>
            </p:nvSpPr>
            <p:spPr bwMode="auto">
              <a:xfrm>
                <a:off x="8426" y="392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04" name="Freeform 745">
                <a:extLst>
                  <a:ext uri="{FF2B5EF4-FFF2-40B4-BE49-F238E27FC236}">
                    <a16:creationId xmlns:a16="http://schemas.microsoft.com/office/drawing/2014/main" id="{7956738E-272A-E4B4-DB23-7E7DEDE26912}"/>
                  </a:ext>
                </a:extLst>
              </p:cNvPr>
              <p:cNvSpPr>
                <a:spLocks/>
              </p:cNvSpPr>
              <p:nvPr/>
            </p:nvSpPr>
            <p:spPr bwMode="auto">
              <a:xfrm>
                <a:off x="8431" y="392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05" name="Freeform 746">
                <a:extLst>
                  <a:ext uri="{FF2B5EF4-FFF2-40B4-BE49-F238E27FC236}">
                    <a16:creationId xmlns:a16="http://schemas.microsoft.com/office/drawing/2014/main" id="{EC48C252-75C7-0782-FA4B-8500042FC7C1}"/>
                  </a:ext>
                </a:extLst>
              </p:cNvPr>
              <p:cNvSpPr>
                <a:spLocks/>
              </p:cNvSpPr>
              <p:nvPr/>
            </p:nvSpPr>
            <p:spPr bwMode="auto">
              <a:xfrm>
                <a:off x="8441" y="3934"/>
                <a:ext cx="5" cy="16"/>
              </a:xfrm>
              <a:custGeom>
                <a:avLst/>
                <a:gdLst>
                  <a:gd name="T0" fmla="*/ 0 w 5"/>
                  <a:gd name="T1" fmla="*/ 0 h 16"/>
                  <a:gd name="T2" fmla="*/ 5 w 5"/>
                  <a:gd name="T3" fmla="*/ 5 h 16"/>
                  <a:gd name="T4" fmla="*/ 5 w 5"/>
                  <a:gd name="T5" fmla="*/ 16 h 16"/>
                  <a:gd name="T6" fmla="*/ 0 w 5"/>
                  <a:gd name="T7" fmla="*/ 10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06" name="Freeform 747">
                <a:extLst>
                  <a:ext uri="{FF2B5EF4-FFF2-40B4-BE49-F238E27FC236}">
                    <a16:creationId xmlns:a16="http://schemas.microsoft.com/office/drawing/2014/main" id="{940FD270-071B-3C57-B518-2C0D88646C75}"/>
                  </a:ext>
                </a:extLst>
              </p:cNvPr>
              <p:cNvSpPr>
                <a:spLocks/>
              </p:cNvSpPr>
              <p:nvPr/>
            </p:nvSpPr>
            <p:spPr bwMode="auto">
              <a:xfrm>
                <a:off x="8451" y="3939"/>
                <a:ext cx="5" cy="16"/>
              </a:xfrm>
              <a:custGeom>
                <a:avLst/>
                <a:gdLst>
                  <a:gd name="T0" fmla="*/ 0 w 5"/>
                  <a:gd name="T1" fmla="*/ 0 h 16"/>
                  <a:gd name="T2" fmla="*/ 5 w 5"/>
                  <a:gd name="T3" fmla="*/ 5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07" name="Freeform 748">
                <a:extLst>
                  <a:ext uri="{FF2B5EF4-FFF2-40B4-BE49-F238E27FC236}">
                    <a16:creationId xmlns:a16="http://schemas.microsoft.com/office/drawing/2014/main" id="{7BA58FEB-1FE0-D3C0-41C8-90E98F7F67CF}"/>
                  </a:ext>
                </a:extLst>
              </p:cNvPr>
              <p:cNvSpPr>
                <a:spLocks/>
              </p:cNvSpPr>
              <p:nvPr/>
            </p:nvSpPr>
            <p:spPr bwMode="auto">
              <a:xfrm>
                <a:off x="8456" y="3944"/>
                <a:ext cx="10" cy="16"/>
              </a:xfrm>
              <a:custGeom>
                <a:avLst/>
                <a:gdLst>
                  <a:gd name="T0" fmla="*/ 0 w 10"/>
                  <a:gd name="T1" fmla="*/ 0 h 16"/>
                  <a:gd name="T2" fmla="*/ 10 w 10"/>
                  <a:gd name="T3" fmla="*/ 6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6"/>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08" name="Freeform 749">
                <a:extLst>
                  <a:ext uri="{FF2B5EF4-FFF2-40B4-BE49-F238E27FC236}">
                    <a16:creationId xmlns:a16="http://schemas.microsoft.com/office/drawing/2014/main" id="{3A8B1E4C-048E-94D3-AAF1-FD19D6481E00}"/>
                  </a:ext>
                </a:extLst>
              </p:cNvPr>
              <p:cNvSpPr>
                <a:spLocks/>
              </p:cNvSpPr>
              <p:nvPr/>
            </p:nvSpPr>
            <p:spPr bwMode="auto">
              <a:xfrm>
                <a:off x="8466" y="395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09" name="Freeform 750">
                <a:extLst>
                  <a:ext uri="{FF2B5EF4-FFF2-40B4-BE49-F238E27FC236}">
                    <a16:creationId xmlns:a16="http://schemas.microsoft.com/office/drawing/2014/main" id="{4E42D953-CF98-951C-52BE-CB32549AD4E2}"/>
                  </a:ext>
                </a:extLst>
              </p:cNvPr>
              <p:cNvSpPr>
                <a:spLocks/>
              </p:cNvSpPr>
              <p:nvPr/>
            </p:nvSpPr>
            <p:spPr bwMode="auto">
              <a:xfrm>
                <a:off x="8476" y="395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10" name="Freeform 751">
                <a:extLst>
                  <a:ext uri="{FF2B5EF4-FFF2-40B4-BE49-F238E27FC236}">
                    <a16:creationId xmlns:a16="http://schemas.microsoft.com/office/drawing/2014/main" id="{98A3E0E9-435F-636C-23B0-5785E113A648}"/>
                  </a:ext>
                </a:extLst>
              </p:cNvPr>
              <p:cNvSpPr>
                <a:spLocks/>
              </p:cNvSpPr>
              <p:nvPr/>
            </p:nvSpPr>
            <p:spPr bwMode="auto">
              <a:xfrm>
                <a:off x="8486" y="396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11" name="Freeform 752">
                <a:extLst>
                  <a:ext uri="{FF2B5EF4-FFF2-40B4-BE49-F238E27FC236}">
                    <a16:creationId xmlns:a16="http://schemas.microsoft.com/office/drawing/2014/main" id="{F08E9AB8-E4C3-0F25-251B-A12729570437}"/>
                  </a:ext>
                </a:extLst>
              </p:cNvPr>
              <p:cNvSpPr>
                <a:spLocks/>
              </p:cNvSpPr>
              <p:nvPr/>
            </p:nvSpPr>
            <p:spPr bwMode="auto">
              <a:xfrm>
                <a:off x="8492" y="396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12" name="Freeform 753">
                <a:extLst>
                  <a:ext uri="{FF2B5EF4-FFF2-40B4-BE49-F238E27FC236}">
                    <a16:creationId xmlns:a16="http://schemas.microsoft.com/office/drawing/2014/main" id="{0FCEAAB1-57CD-3ADB-5863-B03F82BCB8B6}"/>
                  </a:ext>
                </a:extLst>
              </p:cNvPr>
              <p:cNvSpPr>
                <a:spLocks/>
              </p:cNvSpPr>
              <p:nvPr/>
            </p:nvSpPr>
            <p:spPr bwMode="auto">
              <a:xfrm>
                <a:off x="8502" y="397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13" name="Freeform 754">
                <a:extLst>
                  <a:ext uri="{FF2B5EF4-FFF2-40B4-BE49-F238E27FC236}">
                    <a16:creationId xmlns:a16="http://schemas.microsoft.com/office/drawing/2014/main" id="{A650A675-7F42-AA88-2774-2803C2B81884}"/>
                  </a:ext>
                </a:extLst>
              </p:cNvPr>
              <p:cNvSpPr>
                <a:spLocks/>
              </p:cNvSpPr>
              <p:nvPr/>
            </p:nvSpPr>
            <p:spPr bwMode="auto">
              <a:xfrm>
                <a:off x="8512" y="397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14" name="Freeform 755">
                <a:extLst>
                  <a:ext uri="{FF2B5EF4-FFF2-40B4-BE49-F238E27FC236}">
                    <a16:creationId xmlns:a16="http://schemas.microsoft.com/office/drawing/2014/main" id="{70278BF8-BB07-17FF-3ED1-2B637EFC5B80}"/>
                  </a:ext>
                </a:extLst>
              </p:cNvPr>
              <p:cNvSpPr>
                <a:spLocks/>
              </p:cNvSpPr>
              <p:nvPr/>
            </p:nvSpPr>
            <p:spPr bwMode="auto">
              <a:xfrm>
                <a:off x="8517" y="398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15" name="Freeform 756">
                <a:extLst>
                  <a:ext uri="{FF2B5EF4-FFF2-40B4-BE49-F238E27FC236}">
                    <a16:creationId xmlns:a16="http://schemas.microsoft.com/office/drawing/2014/main" id="{F8834863-FCFB-52FB-D757-050D8D3D2F38}"/>
                  </a:ext>
                </a:extLst>
              </p:cNvPr>
              <p:cNvSpPr>
                <a:spLocks/>
              </p:cNvSpPr>
              <p:nvPr/>
            </p:nvSpPr>
            <p:spPr bwMode="auto">
              <a:xfrm>
                <a:off x="8527" y="398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16" name="Freeform 757">
                <a:extLst>
                  <a:ext uri="{FF2B5EF4-FFF2-40B4-BE49-F238E27FC236}">
                    <a16:creationId xmlns:a16="http://schemas.microsoft.com/office/drawing/2014/main" id="{E06DB1FC-DB80-E955-417C-75D24AD50A48}"/>
                  </a:ext>
                </a:extLst>
              </p:cNvPr>
              <p:cNvSpPr>
                <a:spLocks/>
              </p:cNvSpPr>
              <p:nvPr/>
            </p:nvSpPr>
            <p:spPr bwMode="auto">
              <a:xfrm>
                <a:off x="8537" y="399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17" name="Freeform 758">
                <a:extLst>
                  <a:ext uri="{FF2B5EF4-FFF2-40B4-BE49-F238E27FC236}">
                    <a16:creationId xmlns:a16="http://schemas.microsoft.com/office/drawing/2014/main" id="{9EE541AD-70E6-3495-3EC6-C30CB184EB27}"/>
                  </a:ext>
                </a:extLst>
              </p:cNvPr>
              <p:cNvSpPr>
                <a:spLocks/>
              </p:cNvSpPr>
              <p:nvPr/>
            </p:nvSpPr>
            <p:spPr bwMode="auto">
              <a:xfrm>
                <a:off x="8426" y="3934"/>
                <a:ext cx="5" cy="16"/>
              </a:xfrm>
              <a:custGeom>
                <a:avLst/>
                <a:gdLst>
                  <a:gd name="T0" fmla="*/ 0 w 5"/>
                  <a:gd name="T1" fmla="*/ 0 h 16"/>
                  <a:gd name="T2" fmla="*/ 5 w 5"/>
                  <a:gd name="T3" fmla="*/ 5 h 16"/>
                  <a:gd name="T4" fmla="*/ 5 w 5"/>
                  <a:gd name="T5" fmla="*/ 16 h 16"/>
                  <a:gd name="T6" fmla="*/ 0 w 5"/>
                  <a:gd name="T7" fmla="*/ 10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18" name="Freeform 759">
                <a:extLst>
                  <a:ext uri="{FF2B5EF4-FFF2-40B4-BE49-F238E27FC236}">
                    <a16:creationId xmlns:a16="http://schemas.microsoft.com/office/drawing/2014/main" id="{3E6E77BF-41A9-BE1C-C71E-52C4E0BC0BF1}"/>
                  </a:ext>
                </a:extLst>
              </p:cNvPr>
              <p:cNvSpPr>
                <a:spLocks/>
              </p:cNvSpPr>
              <p:nvPr/>
            </p:nvSpPr>
            <p:spPr bwMode="auto">
              <a:xfrm>
                <a:off x="8431" y="3939"/>
                <a:ext cx="10" cy="16"/>
              </a:xfrm>
              <a:custGeom>
                <a:avLst/>
                <a:gdLst>
                  <a:gd name="T0" fmla="*/ 0 w 10"/>
                  <a:gd name="T1" fmla="*/ 0 h 16"/>
                  <a:gd name="T2" fmla="*/ 10 w 10"/>
                  <a:gd name="T3" fmla="*/ 5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19" name="Freeform 760">
                <a:extLst>
                  <a:ext uri="{FF2B5EF4-FFF2-40B4-BE49-F238E27FC236}">
                    <a16:creationId xmlns:a16="http://schemas.microsoft.com/office/drawing/2014/main" id="{B023C699-DEEF-1716-B661-09E0B2396AF1}"/>
                  </a:ext>
                </a:extLst>
              </p:cNvPr>
              <p:cNvSpPr>
                <a:spLocks/>
              </p:cNvSpPr>
              <p:nvPr/>
            </p:nvSpPr>
            <p:spPr bwMode="auto">
              <a:xfrm>
                <a:off x="8441" y="3944"/>
                <a:ext cx="5" cy="16"/>
              </a:xfrm>
              <a:custGeom>
                <a:avLst/>
                <a:gdLst>
                  <a:gd name="T0" fmla="*/ 0 w 5"/>
                  <a:gd name="T1" fmla="*/ 0 h 16"/>
                  <a:gd name="T2" fmla="*/ 5 w 5"/>
                  <a:gd name="T3" fmla="*/ 6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6"/>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20" name="Freeform 761">
                <a:extLst>
                  <a:ext uri="{FF2B5EF4-FFF2-40B4-BE49-F238E27FC236}">
                    <a16:creationId xmlns:a16="http://schemas.microsoft.com/office/drawing/2014/main" id="{DCFC9F75-1714-C370-9AC6-87D81C453DC4}"/>
                  </a:ext>
                </a:extLst>
              </p:cNvPr>
              <p:cNvSpPr>
                <a:spLocks/>
              </p:cNvSpPr>
              <p:nvPr/>
            </p:nvSpPr>
            <p:spPr bwMode="auto">
              <a:xfrm>
                <a:off x="8451" y="395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21" name="Freeform 762">
                <a:extLst>
                  <a:ext uri="{FF2B5EF4-FFF2-40B4-BE49-F238E27FC236}">
                    <a16:creationId xmlns:a16="http://schemas.microsoft.com/office/drawing/2014/main" id="{E8C48D05-C8B5-F1F5-5501-CAD98DC2BC1D}"/>
                  </a:ext>
                </a:extLst>
              </p:cNvPr>
              <p:cNvSpPr>
                <a:spLocks/>
              </p:cNvSpPr>
              <p:nvPr/>
            </p:nvSpPr>
            <p:spPr bwMode="auto">
              <a:xfrm>
                <a:off x="8456" y="395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22" name="Freeform 763">
                <a:extLst>
                  <a:ext uri="{FF2B5EF4-FFF2-40B4-BE49-F238E27FC236}">
                    <a16:creationId xmlns:a16="http://schemas.microsoft.com/office/drawing/2014/main" id="{3FEC195B-9519-E96A-D082-1C4D03FE374E}"/>
                  </a:ext>
                </a:extLst>
              </p:cNvPr>
              <p:cNvSpPr>
                <a:spLocks/>
              </p:cNvSpPr>
              <p:nvPr/>
            </p:nvSpPr>
            <p:spPr bwMode="auto">
              <a:xfrm>
                <a:off x="8466" y="396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23" name="Freeform 764">
                <a:extLst>
                  <a:ext uri="{FF2B5EF4-FFF2-40B4-BE49-F238E27FC236}">
                    <a16:creationId xmlns:a16="http://schemas.microsoft.com/office/drawing/2014/main" id="{4B646C13-7FF1-3056-771F-4E860991B71F}"/>
                  </a:ext>
                </a:extLst>
              </p:cNvPr>
              <p:cNvSpPr>
                <a:spLocks/>
              </p:cNvSpPr>
              <p:nvPr/>
            </p:nvSpPr>
            <p:spPr bwMode="auto">
              <a:xfrm>
                <a:off x="8476" y="396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24" name="Freeform 765">
                <a:extLst>
                  <a:ext uri="{FF2B5EF4-FFF2-40B4-BE49-F238E27FC236}">
                    <a16:creationId xmlns:a16="http://schemas.microsoft.com/office/drawing/2014/main" id="{38FC0562-C447-950C-2E36-0ACD143CC8F4}"/>
                  </a:ext>
                </a:extLst>
              </p:cNvPr>
              <p:cNvSpPr>
                <a:spLocks/>
              </p:cNvSpPr>
              <p:nvPr/>
            </p:nvSpPr>
            <p:spPr bwMode="auto">
              <a:xfrm>
                <a:off x="8486" y="397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25" name="Freeform 766">
                <a:extLst>
                  <a:ext uri="{FF2B5EF4-FFF2-40B4-BE49-F238E27FC236}">
                    <a16:creationId xmlns:a16="http://schemas.microsoft.com/office/drawing/2014/main" id="{FFDE9AE0-2373-E398-A78D-E90E0BBDFC72}"/>
                  </a:ext>
                </a:extLst>
              </p:cNvPr>
              <p:cNvSpPr>
                <a:spLocks/>
              </p:cNvSpPr>
              <p:nvPr/>
            </p:nvSpPr>
            <p:spPr bwMode="auto">
              <a:xfrm>
                <a:off x="8492" y="397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26" name="Freeform 767">
                <a:extLst>
                  <a:ext uri="{FF2B5EF4-FFF2-40B4-BE49-F238E27FC236}">
                    <a16:creationId xmlns:a16="http://schemas.microsoft.com/office/drawing/2014/main" id="{C0E73AE7-7463-3380-9988-D2C2D8A221A5}"/>
                  </a:ext>
                </a:extLst>
              </p:cNvPr>
              <p:cNvSpPr>
                <a:spLocks/>
              </p:cNvSpPr>
              <p:nvPr/>
            </p:nvSpPr>
            <p:spPr bwMode="auto">
              <a:xfrm>
                <a:off x="8502" y="398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27" name="Freeform 768">
                <a:extLst>
                  <a:ext uri="{FF2B5EF4-FFF2-40B4-BE49-F238E27FC236}">
                    <a16:creationId xmlns:a16="http://schemas.microsoft.com/office/drawing/2014/main" id="{3F2AB765-FF8D-56ED-77FD-E4F389A0F16D}"/>
                  </a:ext>
                </a:extLst>
              </p:cNvPr>
              <p:cNvSpPr>
                <a:spLocks/>
              </p:cNvSpPr>
              <p:nvPr/>
            </p:nvSpPr>
            <p:spPr bwMode="auto">
              <a:xfrm>
                <a:off x="8512" y="398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28" name="Freeform 769">
                <a:extLst>
                  <a:ext uri="{FF2B5EF4-FFF2-40B4-BE49-F238E27FC236}">
                    <a16:creationId xmlns:a16="http://schemas.microsoft.com/office/drawing/2014/main" id="{CA24E3EC-FB96-FCF9-3FAF-A9C33A886194}"/>
                  </a:ext>
                </a:extLst>
              </p:cNvPr>
              <p:cNvSpPr>
                <a:spLocks/>
              </p:cNvSpPr>
              <p:nvPr/>
            </p:nvSpPr>
            <p:spPr bwMode="auto">
              <a:xfrm>
                <a:off x="8517" y="399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29" name="Freeform 770">
                <a:extLst>
                  <a:ext uri="{FF2B5EF4-FFF2-40B4-BE49-F238E27FC236}">
                    <a16:creationId xmlns:a16="http://schemas.microsoft.com/office/drawing/2014/main" id="{E7A4FCDB-901D-5AD2-D9E8-3F67965A198F}"/>
                  </a:ext>
                </a:extLst>
              </p:cNvPr>
              <p:cNvSpPr>
                <a:spLocks/>
              </p:cNvSpPr>
              <p:nvPr/>
            </p:nvSpPr>
            <p:spPr bwMode="auto">
              <a:xfrm>
                <a:off x="8527" y="399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30" name="Freeform 771">
                <a:extLst>
                  <a:ext uri="{FF2B5EF4-FFF2-40B4-BE49-F238E27FC236}">
                    <a16:creationId xmlns:a16="http://schemas.microsoft.com/office/drawing/2014/main" id="{6455B943-0191-D7F6-D7E0-149D45BADCF1}"/>
                  </a:ext>
                </a:extLst>
              </p:cNvPr>
              <p:cNvSpPr>
                <a:spLocks/>
              </p:cNvSpPr>
              <p:nvPr/>
            </p:nvSpPr>
            <p:spPr bwMode="auto">
              <a:xfrm>
                <a:off x="8537" y="400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31" name="Freeform 772">
                <a:extLst>
                  <a:ext uri="{FF2B5EF4-FFF2-40B4-BE49-F238E27FC236}">
                    <a16:creationId xmlns:a16="http://schemas.microsoft.com/office/drawing/2014/main" id="{B6A50590-EE2C-70DB-B9C8-933C0D6FEF0F}"/>
                  </a:ext>
                </a:extLst>
              </p:cNvPr>
              <p:cNvSpPr>
                <a:spLocks/>
              </p:cNvSpPr>
              <p:nvPr/>
            </p:nvSpPr>
            <p:spPr bwMode="auto">
              <a:xfrm>
                <a:off x="8426" y="3944"/>
                <a:ext cx="5" cy="16"/>
              </a:xfrm>
              <a:custGeom>
                <a:avLst/>
                <a:gdLst>
                  <a:gd name="T0" fmla="*/ 0 w 5"/>
                  <a:gd name="T1" fmla="*/ 0 h 16"/>
                  <a:gd name="T2" fmla="*/ 5 w 5"/>
                  <a:gd name="T3" fmla="*/ 6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6"/>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32" name="Freeform 773">
                <a:extLst>
                  <a:ext uri="{FF2B5EF4-FFF2-40B4-BE49-F238E27FC236}">
                    <a16:creationId xmlns:a16="http://schemas.microsoft.com/office/drawing/2014/main" id="{313E0374-DFD8-0DF5-9755-A6FA2F01BE67}"/>
                  </a:ext>
                </a:extLst>
              </p:cNvPr>
              <p:cNvSpPr>
                <a:spLocks/>
              </p:cNvSpPr>
              <p:nvPr/>
            </p:nvSpPr>
            <p:spPr bwMode="auto">
              <a:xfrm>
                <a:off x="8431" y="395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33" name="Freeform 774">
                <a:extLst>
                  <a:ext uri="{FF2B5EF4-FFF2-40B4-BE49-F238E27FC236}">
                    <a16:creationId xmlns:a16="http://schemas.microsoft.com/office/drawing/2014/main" id="{71443A84-110A-AC51-E73F-B8ADDF610F5F}"/>
                  </a:ext>
                </a:extLst>
              </p:cNvPr>
              <p:cNvSpPr>
                <a:spLocks/>
              </p:cNvSpPr>
              <p:nvPr/>
            </p:nvSpPr>
            <p:spPr bwMode="auto">
              <a:xfrm>
                <a:off x="8441" y="395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34" name="Freeform 775">
                <a:extLst>
                  <a:ext uri="{FF2B5EF4-FFF2-40B4-BE49-F238E27FC236}">
                    <a16:creationId xmlns:a16="http://schemas.microsoft.com/office/drawing/2014/main" id="{F431CEC2-FFF5-27E4-3142-CE9EFAD1113C}"/>
                  </a:ext>
                </a:extLst>
              </p:cNvPr>
              <p:cNvSpPr>
                <a:spLocks/>
              </p:cNvSpPr>
              <p:nvPr/>
            </p:nvSpPr>
            <p:spPr bwMode="auto">
              <a:xfrm>
                <a:off x="8451" y="396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35" name="Freeform 776">
                <a:extLst>
                  <a:ext uri="{FF2B5EF4-FFF2-40B4-BE49-F238E27FC236}">
                    <a16:creationId xmlns:a16="http://schemas.microsoft.com/office/drawing/2014/main" id="{4AF1B564-B578-7C5D-8004-B565586D865A}"/>
                  </a:ext>
                </a:extLst>
              </p:cNvPr>
              <p:cNvSpPr>
                <a:spLocks/>
              </p:cNvSpPr>
              <p:nvPr/>
            </p:nvSpPr>
            <p:spPr bwMode="auto">
              <a:xfrm>
                <a:off x="8456" y="396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36" name="Freeform 777">
                <a:extLst>
                  <a:ext uri="{FF2B5EF4-FFF2-40B4-BE49-F238E27FC236}">
                    <a16:creationId xmlns:a16="http://schemas.microsoft.com/office/drawing/2014/main" id="{5E91E1F2-9C85-33F1-9239-ABCC069F3581}"/>
                  </a:ext>
                </a:extLst>
              </p:cNvPr>
              <p:cNvSpPr>
                <a:spLocks/>
              </p:cNvSpPr>
              <p:nvPr/>
            </p:nvSpPr>
            <p:spPr bwMode="auto">
              <a:xfrm>
                <a:off x="8466" y="397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37" name="Freeform 778">
                <a:extLst>
                  <a:ext uri="{FF2B5EF4-FFF2-40B4-BE49-F238E27FC236}">
                    <a16:creationId xmlns:a16="http://schemas.microsoft.com/office/drawing/2014/main" id="{2F924769-B034-D7B2-8EA6-0715FE3757D0}"/>
                  </a:ext>
                </a:extLst>
              </p:cNvPr>
              <p:cNvSpPr>
                <a:spLocks/>
              </p:cNvSpPr>
              <p:nvPr/>
            </p:nvSpPr>
            <p:spPr bwMode="auto">
              <a:xfrm>
                <a:off x="8476" y="397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38" name="Freeform 779">
                <a:extLst>
                  <a:ext uri="{FF2B5EF4-FFF2-40B4-BE49-F238E27FC236}">
                    <a16:creationId xmlns:a16="http://schemas.microsoft.com/office/drawing/2014/main" id="{FD4F3FA0-E9D6-4521-AC0F-FC3422225D90}"/>
                  </a:ext>
                </a:extLst>
              </p:cNvPr>
              <p:cNvSpPr>
                <a:spLocks/>
              </p:cNvSpPr>
              <p:nvPr/>
            </p:nvSpPr>
            <p:spPr bwMode="auto">
              <a:xfrm>
                <a:off x="8486" y="398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39" name="Freeform 780">
                <a:extLst>
                  <a:ext uri="{FF2B5EF4-FFF2-40B4-BE49-F238E27FC236}">
                    <a16:creationId xmlns:a16="http://schemas.microsoft.com/office/drawing/2014/main" id="{0550F496-E6F6-73D7-0823-71F3093A767B}"/>
                  </a:ext>
                </a:extLst>
              </p:cNvPr>
              <p:cNvSpPr>
                <a:spLocks/>
              </p:cNvSpPr>
              <p:nvPr/>
            </p:nvSpPr>
            <p:spPr bwMode="auto">
              <a:xfrm>
                <a:off x="8492" y="398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40" name="Freeform 781">
                <a:extLst>
                  <a:ext uri="{FF2B5EF4-FFF2-40B4-BE49-F238E27FC236}">
                    <a16:creationId xmlns:a16="http://schemas.microsoft.com/office/drawing/2014/main" id="{ECCCFAC3-06DE-8D40-E170-FFD1731DF30F}"/>
                  </a:ext>
                </a:extLst>
              </p:cNvPr>
              <p:cNvSpPr>
                <a:spLocks/>
              </p:cNvSpPr>
              <p:nvPr/>
            </p:nvSpPr>
            <p:spPr bwMode="auto">
              <a:xfrm>
                <a:off x="8502" y="399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41" name="Freeform 782">
                <a:extLst>
                  <a:ext uri="{FF2B5EF4-FFF2-40B4-BE49-F238E27FC236}">
                    <a16:creationId xmlns:a16="http://schemas.microsoft.com/office/drawing/2014/main" id="{0D6CB881-452E-3452-A15A-BD1DAF2C16F0}"/>
                  </a:ext>
                </a:extLst>
              </p:cNvPr>
              <p:cNvSpPr>
                <a:spLocks/>
              </p:cNvSpPr>
              <p:nvPr/>
            </p:nvSpPr>
            <p:spPr bwMode="auto">
              <a:xfrm>
                <a:off x="8512" y="399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42" name="Freeform 783">
                <a:extLst>
                  <a:ext uri="{FF2B5EF4-FFF2-40B4-BE49-F238E27FC236}">
                    <a16:creationId xmlns:a16="http://schemas.microsoft.com/office/drawing/2014/main" id="{4696B49B-E91E-7510-8B88-736A96D4AD34}"/>
                  </a:ext>
                </a:extLst>
              </p:cNvPr>
              <p:cNvSpPr>
                <a:spLocks/>
              </p:cNvSpPr>
              <p:nvPr/>
            </p:nvSpPr>
            <p:spPr bwMode="auto">
              <a:xfrm>
                <a:off x="8517" y="400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43" name="Freeform 784">
                <a:extLst>
                  <a:ext uri="{FF2B5EF4-FFF2-40B4-BE49-F238E27FC236}">
                    <a16:creationId xmlns:a16="http://schemas.microsoft.com/office/drawing/2014/main" id="{5237F172-690A-7267-ED77-92A9C8C27BFA}"/>
                  </a:ext>
                </a:extLst>
              </p:cNvPr>
              <p:cNvSpPr>
                <a:spLocks/>
              </p:cNvSpPr>
              <p:nvPr/>
            </p:nvSpPr>
            <p:spPr bwMode="auto">
              <a:xfrm>
                <a:off x="8527" y="400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44" name="Freeform 785">
                <a:extLst>
                  <a:ext uri="{FF2B5EF4-FFF2-40B4-BE49-F238E27FC236}">
                    <a16:creationId xmlns:a16="http://schemas.microsoft.com/office/drawing/2014/main" id="{F84C90CD-D31C-7307-EF03-266677A6E9D9}"/>
                  </a:ext>
                </a:extLst>
              </p:cNvPr>
              <p:cNvSpPr>
                <a:spLocks/>
              </p:cNvSpPr>
              <p:nvPr/>
            </p:nvSpPr>
            <p:spPr bwMode="auto">
              <a:xfrm>
                <a:off x="8537" y="401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45" name="Freeform 786">
                <a:extLst>
                  <a:ext uri="{FF2B5EF4-FFF2-40B4-BE49-F238E27FC236}">
                    <a16:creationId xmlns:a16="http://schemas.microsoft.com/office/drawing/2014/main" id="{EC6D3C5E-7B0A-DD7C-DD0A-477983696610}"/>
                  </a:ext>
                </a:extLst>
              </p:cNvPr>
              <p:cNvSpPr>
                <a:spLocks/>
              </p:cNvSpPr>
              <p:nvPr/>
            </p:nvSpPr>
            <p:spPr bwMode="auto">
              <a:xfrm>
                <a:off x="8426" y="396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46" name="Freeform 787">
                <a:extLst>
                  <a:ext uri="{FF2B5EF4-FFF2-40B4-BE49-F238E27FC236}">
                    <a16:creationId xmlns:a16="http://schemas.microsoft.com/office/drawing/2014/main" id="{7C7D6E05-09F7-8F2A-2ABD-755AB1DF6B26}"/>
                  </a:ext>
                </a:extLst>
              </p:cNvPr>
              <p:cNvSpPr>
                <a:spLocks/>
              </p:cNvSpPr>
              <p:nvPr/>
            </p:nvSpPr>
            <p:spPr bwMode="auto">
              <a:xfrm>
                <a:off x="8431" y="396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47" name="Freeform 788">
                <a:extLst>
                  <a:ext uri="{FF2B5EF4-FFF2-40B4-BE49-F238E27FC236}">
                    <a16:creationId xmlns:a16="http://schemas.microsoft.com/office/drawing/2014/main" id="{DF51B88E-97D2-6A69-66D0-9689DA8783C1}"/>
                  </a:ext>
                </a:extLst>
              </p:cNvPr>
              <p:cNvSpPr>
                <a:spLocks/>
              </p:cNvSpPr>
              <p:nvPr/>
            </p:nvSpPr>
            <p:spPr bwMode="auto">
              <a:xfrm>
                <a:off x="8441" y="397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48" name="Freeform 789">
                <a:extLst>
                  <a:ext uri="{FF2B5EF4-FFF2-40B4-BE49-F238E27FC236}">
                    <a16:creationId xmlns:a16="http://schemas.microsoft.com/office/drawing/2014/main" id="{1DF91C79-3BD4-A56D-3162-1836D049135D}"/>
                  </a:ext>
                </a:extLst>
              </p:cNvPr>
              <p:cNvSpPr>
                <a:spLocks/>
              </p:cNvSpPr>
              <p:nvPr/>
            </p:nvSpPr>
            <p:spPr bwMode="auto">
              <a:xfrm>
                <a:off x="8451" y="397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49" name="Freeform 790">
                <a:extLst>
                  <a:ext uri="{FF2B5EF4-FFF2-40B4-BE49-F238E27FC236}">
                    <a16:creationId xmlns:a16="http://schemas.microsoft.com/office/drawing/2014/main" id="{E2DCFA46-0B80-F7CB-A661-D2442C53D865}"/>
                  </a:ext>
                </a:extLst>
              </p:cNvPr>
              <p:cNvSpPr>
                <a:spLocks/>
              </p:cNvSpPr>
              <p:nvPr/>
            </p:nvSpPr>
            <p:spPr bwMode="auto">
              <a:xfrm>
                <a:off x="8456" y="398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50" name="Freeform 791">
                <a:extLst>
                  <a:ext uri="{FF2B5EF4-FFF2-40B4-BE49-F238E27FC236}">
                    <a16:creationId xmlns:a16="http://schemas.microsoft.com/office/drawing/2014/main" id="{6B109CFF-E892-BF19-2D95-263E8574E527}"/>
                  </a:ext>
                </a:extLst>
              </p:cNvPr>
              <p:cNvSpPr>
                <a:spLocks/>
              </p:cNvSpPr>
              <p:nvPr/>
            </p:nvSpPr>
            <p:spPr bwMode="auto">
              <a:xfrm>
                <a:off x="8466" y="398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51" name="Freeform 792">
                <a:extLst>
                  <a:ext uri="{FF2B5EF4-FFF2-40B4-BE49-F238E27FC236}">
                    <a16:creationId xmlns:a16="http://schemas.microsoft.com/office/drawing/2014/main" id="{74A8354B-580A-4372-510F-F96747299430}"/>
                  </a:ext>
                </a:extLst>
              </p:cNvPr>
              <p:cNvSpPr>
                <a:spLocks/>
              </p:cNvSpPr>
              <p:nvPr/>
            </p:nvSpPr>
            <p:spPr bwMode="auto">
              <a:xfrm>
                <a:off x="8476" y="399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52" name="Freeform 793">
                <a:extLst>
                  <a:ext uri="{FF2B5EF4-FFF2-40B4-BE49-F238E27FC236}">
                    <a16:creationId xmlns:a16="http://schemas.microsoft.com/office/drawing/2014/main" id="{A00E6C66-43B9-1F5C-F23C-A15E39A07A59}"/>
                  </a:ext>
                </a:extLst>
              </p:cNvPr>
              <p:cNvSpPr>
                <a:spLocks/>
              </p:cNvSpPr>
              <p:nvPr/>
            </p:nvSpPr>
            <p:spPr bwMode="auto">
              <a:xfrm>
                <a:off x="8486" y="3995"/>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53" name="Freeform 794">
                <a:extLst>
                  <a:ext uri="{FF2B5EF4-FFF2-40B4-BE49-F238E27FC236}">
                    <a16:creationId xmlns:a16="http://schemas.microsoft.com/office/drawing/2014/main" id="{39B6A1EE-C59E-2584-D3CA-B5C6C9549977}"/>
                  </a:ext>
                </a:extLst>
              </p:cNvPr>
              <p:cNvSpPr>
                <a:spLocks/>
              </p:cNvSpPr>
              <p:nvPr/>
            </p:nvSpPr>
            <p:spPr bwMode="auto">
              <a:xfrm>
                <a:off x="8492" y="400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54" name="Freeform 795">
                <a:extLst>
                  <a:ext uri="{FF2B5EF4-FFF2-40B4-BE49-F238E27FC236}">
                    <a16:creationId xmlns:a16="http://schemas.microsoft.com/office/drawing/2014/main" id="{7719AE48-1245-2433-F236-6E5C57786313}"/>
                  </a:ext>
                </a:extLst>
              </p:cNvPr>
              <p:cNvSpPr>
                <a:spLocks/>
              </p:cNvSpPr>
              <p:nvPr/>
            </p:nvSpPr>
            <p:spPr bwMode="auto">
              <a:xfrm>
                <a:off x="8502" y="400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55" name="Freeform 796">
                <a:extLst>
                  <a:ext uri="{FF2B5EF4-FFF2-40B4-BE49-F238E27FC236}">
                    <a16:creationId xmlns:a16="http://schemas.microsoft.com/office/drawing/2014/main" id="{317EA70C-EC69-A28E-95B8-AE407D647344}"/>
                  </a:ext>
                </a:extLst>
              </p:cNvPr>
              <p:cNvSpPr>
                <a:spLocks/>
              </p:cNvSpPr>
              <p:nvPr/>
            </p:nvSpPr>
            <p:spPr bwMode="auto">
              <a:xfrm>
                <a:off x="8512" y="401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56" name="Freeform 797">
                <a:extLst>
                  <a:ext uri="{FF2B5EF4-FFF2-40B4-BE49-F238E27FC236}">
                    <a16:creationId xmlns:a16="http://schemas.microsoft.com/office/drawing/2014/main" id="{BB37E176-BEE0-031E-01B2-8FA02B0BA595}"/>
                  </a:ext>
                </a:extLst>
              </p:cNvPr>
              <p:cNvSpPr>
                <a:spLocks/>
              </p:cNvSpPr>
              <p:nvPr/>
            </p:nvSpPr>
            <p:spPr bwMode="auto">
              <a:xfrm>
                <a:off x="8517" y="401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57" name="Freeform 798">
                <a:extLst>
                  <a:ext uri="{FF2B5EF4-FFF2-40B4-BE49-F238E27FC236}">
                    <a16:creationId xmlns:a16="http://schemas.microsoft.com/office/drawing/2014/main" id="{5720BB20-D14E-CE54-85A5-3E1DB9D6629E}"/>
                  </a:ext>
                </a:extLst>
              </p:cNvPr>
              <p:cNvSpPr>
                <a:spLocks/>
              </p:cNvSpPr>
              <p:nvPr/>
            </p:nvSpPr>
            <p:spPr bwMode="auto">
              <a:xfrm>
                <a:off x="8527" y="402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58" name="Freeform 799">
                <a:extLst>
                  <a:ext uri="{FF2B5EF4-FFF2-40B4-BE49-F238E27FC236}">
                    <a16:creationId xmlns:a16="http://schemas.microsoft.com/office/drawing/2014/main" id="{037CE446-50D3-2C4E-47EA-559F906D02A9}"/>
                  </a:ext>
                </a:extLst>
              </p:cNvPr>
              <p:cNvSpPr>
                <a:spLocks/>
              </p:cNvSpPr>
              <p:nvPr/>
            </p:nvSpPr>
            <p:spPr bwMode="auto">
              <a:xfrm>
                <a:off x="8537" y="402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59" name="Freeform 800">
                <a:extLst>
                  <a:ext uri="{FF2B5EF4-FFF2-40B4-BE49-F238E27FC236}">
                    <a16:creationId xmlns:a16="http://schemas.microsoft.com/office/drawing/2014/main" id="{66E338CE-A792-5683-0A6A-97CA82ED7656}"/>
                  </a:ext>
                </a:extLst>
              </p:cNvPr>
              <p:cNvSpPr>
                <a:spLocks/>
              </p:cNvSpPr>
              <p:nvPr/>
            </p:nvSpPr>
            <p:spPr bwMode="auto">
              <a:xfrm>
                <a:off x="8426" y="397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60" name="Freeform 801">
                <a:extLst>
                  <a:ext uri="{FF2B5EF4-FFF2-40B4-BE49-F238E27FC236}">
                    <a16:creationId xmlns:a16="http://schemas.microsoft.com/office/drawing/2014/main" id="{99481BC4-F9A8-8B4F-BD23-BAF3C0FD0180}"/>
                  </a:ext>
                </a:extLst>
              </p:cNvPr>
              <p:cNvSpPr>
                <a:spLocks/>
              </p:cNvSpPr>
              <p:nvPr/>
            </p:nvSpPr>
            <p:spPr bwMode="auto">
              <a:xfrm>
                <a:off x="8431" y="397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61" name="Freeform 802">
                <a:extLst>
                  <a:ext uri="{FF2B5EF4-FFF2-40B4-BE49-F238E27FC236}">
                    <a16:creationId xmlns:a16="http://schemas.microsoft.com/office/drawing/2014/main" id="{2E40B484-6ACB-F519-5681-08AACADC2B1B}"/>
                  </a:ext>
                </a:extLst>
              </p:cNvPr>
              <p:cNvSpPr>
                <a:spLocks/>
              </p:cNvSpPr>
              <p:nvPr/>
            </p:nvSpPr>
            <p:spPr bwMode="auto">
              <a:xfrm>
                <a:off x="8441" y="398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62" name="Freeform 803">
                <a:extLst>
                  <a:ext uri="{FF2B5EF4-FFF2-40B4-BE49-F238E27FC236}">
                    <a16:creationId xmlns:a16="http://schemas.microsoft.com/office/drawing/2014/main" id="{0AAB0C9C-65BA-A43A-2743-A5E645A92C9B}"/>
                  </a:ext>
                </a:extLst>
              </p:cNvPr>
              <p:cNvSpPr>
                <a:spLocks/>
              </p:cNvSpPr>
              <p:nvPr/>
            </p:nvSpPr>
            <p:spPr bwMode="auto">
              <a:xfrm>
                <a:off x="8451" y="398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63" name="Freeform 804">
                <a:extLst>
                  <a:ext uri="{FF2B5EF4-FFF2-40B4-BE49-F238E27FC236}">
                    <a16:creationId xmlns:a16="http://schemas.microsoft.com/office/drawing/2014/main" id="{AA56CBA9-117A-79CA-DF06-262FF2FAEA78}"/>
                  </a:ext>
                </a:extLst>
              </p:cNvPr>
              <p:cNvSpPr>
                <a:spLocks/>
              </p:cNvSpPr>
              <p:nvPr/>
            </p:nvSpPr>
            <p:spPr bwMode="auto">
              <a:xfrm>
                <a:off x="8456" y="399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64" name="Freeform 805">
                <a:extLst>
                  <a:ext uri="{FF2B5EF4-FFF2-40B4-BE49-F238E27FC236}">
                    <a16:creationId xmlns:a16="http://schemas.microsoft.com/office/drawing/2014/main" id="{8EE92D1B-CF84-A9AA-3376-76216906318E}"/>
                  </a:ext>
                </a:extLst>
              </p:cNvPr>
              <p:cNvSpPr>
                <a:spLocks/>
              </p:cNvSpPr>
              <p:nvPr/>
            </p:nvSpPr>
            <p:spPr bwMode="auto">
              <a:xfrm>
                <a:off x="8466" y="399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65" name="Freeform 806">
                <a:extLst>
                  <a:ext uri="{FF2B5EF4-FFF2-40B4-BE49-F238E27FC236}">
                    <a16:creationId xmlns:a16="http://schemas.microsoft.com/office/drawing/2014/main" id="{7AFFF5F2-EB0E-1FA6-FE60-7C72EC06B612}"/>
                  </a:ext>
                </a:extLst>
              </p:cNvPr>
              <p:cNvSpPr>
                <a:spLocks/>
              </p:cNvSpPr>
              <p:nvPr/>
            </p:nvSpPr>
            <p:spPr bwMode="auto">
              <a:xfrm>
                <a:off x="8476" y="400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66" name="Freeform 807">
                <a:extLst>
                  <a:ext uri="{FF2B5EF4-FFF2-40B4-BE49-F238E27FC236}">
                    <a16:creationId xmlns:a16="http://schemas.microsoft.com/office/drawing/2014/main" id="{EE443F83-1FB1-FDB1-E7E1-00A0702EBF67}"/>
                  </a:ext>
                </a:extLst>
              </p:cNvPr>
              <p:cNvSpPr>
                <a:spLocks/>
              </p:cNvSpPr>
              <p:nvPr/>
            </p:nvSpPr>
            <p:spPr bwMode="auto">
              <a:xfrm>
                <a:off x="8486" y="4005"/>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192" name="Group 1009">
              <a:extLst>
                <a:ext uri="{FF2B5EF4-FFF2-40B4-BE49-F238E27FC236}">
                  <a16:creationId xmlns:a16="http://schemas.microsoft.com/office/drawing/2014/main" id="{0B494EEE-93D1-9475-1B21-412A8D1223DE}"/>
                </a:ext>
              </a:extLst>
            </p:cNvPr>
            <p:cNvGrpSpPr>
              <a:grpSpLocks/>
            </p:cNvGrpSpPr>
            <p:nvPr/>
          </p:nvGrpSpPr>
          <p:grpSpPr bwMode="auto">
            <a:xfrm>
              <a:off x="13768952" y="4940633"/>
              <a:ext cx="1329276" cy="1298801"/>
              <a:chOff x="8084" y="3291"/>
              <a:chExt cx="916" cy="895"/>
            </a:xfrm>
          </p:grpSpPr>
          <p:sp>
            <p:nvSpPr>
              <p:cNvPr id="3467" name="Freeform 809">
                <a:extLst>
                  <a:ext uri="{FF2B5EF4-FFF2-40B4-BE49-F238E27FC236}">
                    <a16:creationId xmlns:a16="http://schemas.microsoft.com/office/drawing/2014/main" id="{F65EE71F-9202-5105-B35A-BA38DA2A6B41}"/>
                  </a:ext>
                </a:extLst>
              </p:cNvPr>
              <p:cNvSpPr>
                <a:spLocks/>
              </p:cNvSpPr>
              <p:nvPr/>
            </p:nvSpPr>
            <p:spPr bwMode="auto">
              <a:xfrm>
                <a:off x="8492" y="401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68" name="Freeform 810">
                <a:extLst>
                  <a:ext uri="{FF2B5EF4-FFF2-40B4-BE49-F238E27FC236}">
                    <a16:creationId xmlns:a16="http://schemas.microsoft.com/office/drawing/2014/main" id="{7BA831BB-221A-D8D8-D284-0AF0B6628A61}"/>
                  </a:ext>
                </a:extLst>
              </p:cNvPr>
              <p:cNvSpPr>
                <a:spLocks/>
              </p:cNvSpPr>
              <p:nvPr/>
            </p:nvSpPr>
            <p:spPr bwMode="auto">
              <a:xfrm>
                <a:off x="8502" y="401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69" name="Freeform 811">
                <a:extLst>
                  <a:ext uri="{FF2B5EF4-FFF2-40B4-BE49-F238E27FC236}">
                    <a16:creationId xmlns:a16="http://schemas.microsoft.com/office/drawing/2014/main" id="{E64BB7B3-D0D6-D163-21B3-6EEB4548BA6A}"/>
                  </a:ext>
                </a:extLst>
              </p:cNvPr>
              <p:cNvSpPr>
                <a:spLocks/>
              </p:cNvSpPr>
              <p:nvPr/>
            </p:nvSpPr>
            <p:spPr bwMode="auto">
              <a:xfrm>
                <a:off x="8512" y="402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70" name="Freeform 812">
                <a:extLst>
                  <a:ext uri="{FF2B5EF4-FFF2-40B4-BE49-F238E27FC236}">
                    <a16:creationId xmlns:a16="http://schemas.microsoft.com/office/drawing/2014/main" id="{2DCCD347-DD2D-CDAF-A771-EFE00DC274E6}"/>
                  </a:ext>
                </a:extLst>
              </p:cNvPr>
              <p:cNvSpPr>
                <a:spLocks/>
              </p:cNvSpPr>
              <p:nvPr/>
            </p:nvSpPr>
            <p:spPr bwMode="auto">
              <a:xfrm>
                <a:off x="8517" y="402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71" name="Freeform 813">
                <a:extLst>
                  <a:ext uri="{FF2B5EF4-FFF2-40B4-BE49-F238E27FC236}">
                    <a16:creationId xmlns:a16="http://schemas.microsoft.com/office/drawing/2014/main" id="{0DBB1A1E-5D2B-8931-7120-AC69C04F9880}"/>
                  </a:ext>
                </a:extLst>
              </p:cNvPr>
              <p:cNvSpPr>
                <a:spLocks/>
              </p:cNvSpPr>
              <p:nvPr/>
            </p:nvSpPr>
            <p:spPr bwMode="auto">
              <a:xfrm>
                <a:off x="8527" y="403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72" name="Freeform 814">
                <a:extLst>
                  <a:ext uri="{FF2B5EF4-FFF2-40B4-BE49-F238E27FC236}">
                    <a16:creationId xmlns:a16="http://schemas.microsoft.com/office/drawing/2014/main" id="{774E479D-6805-882A-6746-753AC56D1881}"/>
                  </a:ext>
                </a:extLst>
              </p:cNvPr>
              <p:cNvSpPr>
                <a:spLocks/>
              </p:cNvSpPr>
              <p:nvPr/>
            </p:nvSpPr>
            <p:spPr bwMode="auto">
              <a:xfrm>
                <a:off x="8537" y="403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73" name="Freeform 815">
                <a:extLst>
                  <a:ext uri="{FF2B5EF4-FFF2-40B4-BE49-F238E27FC236}">
                    <a16:creationId xmlns:a16="http://schemas.microsoft.com/office/drawing/2014/main" id="{E60991C3-E920-AE80-FF6B-7825B1ACC45E}"/>
                  </a:ext>
                </a:extLst>
              </p:cNvPr>
              <p:cNvSpPr>
                <a:spLocks/>
              </p:cNvSpPr>
              <p:nvPr/>
            </p:nvSpPr>
            <p:spPr bwMode="auto">
              <a:xfrm>
                <a:off x="8426" y="398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74" name="Freeform 816">
                <a:extLst>
                  <a:ext uri="{FF2B5EF4-FFF2-40B4-BE49-F238E27FC236}">
                    <a16:creationId xmlns:a16="http://schemas.microsoft.com/office/drawing/2014/main" id="{803869FD-E562-9728-FEA2-44986D254839}"/>
                  </a:ext>
                </a:extLst>
              </p:cNvPr>
              <p:cNvSpPr>
                <a:spLocks/>
              </p:cNvSpPr>
              <p:nvPr/>
            </p:nvSpPr>
            <p:spPr bwMode="auto">
              <a:xfrm>
                <a:off x="8431" y="398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75" name="Freeform 817">
                <a:extLst>
                  <a:ext uri="{FF2B5EF4-FFF2-40B4-BE49-F238E27FC236}">
                    <a16:creationId xmlns:a16="http://schemas.microsoft.com/office/drawing/2014/main" id="{E3710238-3D19-07A7-A132-A5280F155164}"/>
                  </a:ext>
                </a:extLst>
              </p:cNvPr>
              <p:cNvSpPr>
                <a:spLocks/>
              </p:cNvSpPr>
              <p:nvPr/>
            </p:nvSpPr>
            <p:spPr bwMode="auto">
              <a:xfrm>
                <a:off x="8441" y="399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76" name="Freeform 818">
                <a:extLst>
                  <a:ext uri="{FF2B5EF4-FFF2-40B4-BE49-F238E27FC236}">
                    <a16:creationId xmlns:a16="http://schemas.microsoft.com/office/drawing/2014/main" id="{D45CAFE4-6A5F-A64B-D159-C5A796FAE057}"/>
                  </a:ext>
                </a:extLst>
              </p:cNvPr>
              <p:cNvSpPr>
                <a:spLocks/>
              </p:cNvSpPr>
              <p:nvPr/>
            </p:nvSpPr>
            <p:spPr bwMode="auto">
              <a:xfrm>
                <a:off x="8451" y="399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77" name="Freeform 819">
                <a:extLst>
                  <a:ext uri="{FF2B5EF4-FFF2-40B4-BE49-F238E27FC236}">
                    <a16:creationId xmlns:a16="http://schemas.microsoft.com/office/drawing/2014/main" id="{90C69C05-5CA7-5E28-5307-6427CB7CA208}"/>
                  </a:ext>
                </a:extLst>
              </p:cNvPr>
              <p:cNvSpPr>
                <a:spLocks/>
              </p:cNvSpPr>
              <p:nvPr/>
            </p:nvSpPr>
            <p:spPr bwMode="auto">
              <a:xfrm>
                <a:off x="8456" y="400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78" name="Freeform 820">
                <a:extLst>
                  <a:ext uri="{FF2B5EF4-FFF2-40B4-BE49-F238E27FC236}">
                    <a16:creationId xmlns:a16="http://schemas.microsoft.com/office/drawing/2014/main" id="{3A62C46A-41CA-B18C-667A-6531C086F843}"/>
                  </a:ext>
                </a:extLst>
              </p:cNvPr>
              <p:cNvSpPr>
                <a:spLocks/>
              </p:cNvSpPr>
              <p:nvPr/>
            </p:nvSpPr>
            <p:spPr bwMode="auto">
              <a:xfrm>
                <a:off x="8466" y="400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79" name="Freeform 821">
                <a:extLst>
                  <a:ext uri="{FF2B5EF4-FFF2-40B4-BE49-F238E27FC236}">
                    <a16:creationId xmlns:a16="http://schemas.microsoft.com/office/drawing/2014/main" id="{177F0652-D74F-DDC2-B92B-2877207165D6}"/>
                  </a:ext>
                </a:extLst>
              </p:cNvPr>
              <p:cNvSpPr>
                <a:spLocks/>
              </p:cNvSpPr>
              <p:nvPr/>
            </p:nvSpPr>
            <p:spPr bwMode="auto">
              <a:xfrm>
                <a:off x="8476" y="401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80" name="Freeform 822">
                <a:extLst>
                  <a:ext uri="{FF2B5EF4-FFF2-40B4-BE49-F238E27FC236}">
                    <a16:creationId xmlns:a16="http://schemas.microsoft.com/office/drawing/2014/main" id="{C6B57A5B-D46C-2BE6-9B9B-B6590A7694B0}"/>
                  </a:ext>
                </a:extLst>
              </p:cNvPr>
              <p:cNvSpPr>
                <a:spLocks/>
              </p:cNvSpPr>
              <p:nvPr/>
            </p:nvSpPr>
            <p:spPr bwMode="auto">
              <a:xfrm>
                <a:off x="8486" y="4015"/>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81" name="Freeform 823">
                <a:extLst>
                  <a:ext uri="{FF2B5EF4-FFF2-40B4-BE49-F238E27FC236}">
                    <a16:creationId xmlns:a16="http://schemas.microsoft.com/office/drawing/2014/main" id="{1C50C956-E140-0D39-39A5-3D6EC8650E30}"/>
                  </a:ext>
                </a:extLst>
              </p:cNvPr>
              <p:cNvSpPr>
                <a:spLocks/>
              </p:cNvSpPr>
              <p:nvPr/>
            </p:nvSpPr>
            <p:spPr bwMode="auto">
              <a:xfrm>
                <a:off x="8492" y="402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82" name="Freeform 824">
                <a:extLst>
                  <a:ext uri="{FF2B5EF4-FFF2-40B4-BE49-F238E27FC236}">
                    <a16:creationId xmlns:a16="http://schemas.microsoft.com/office/drawing/2014/main" id="{B49D4CB9-744E-552E-9DB4-91262E8596C2}"/>
                  </a:ext>
                </a:extLst>
              </p:cNvPr>
              <p:cNvSpPr>
                <a:spLocks/>
              </p:cNvSpPr>
              <p:nvPr/>
            </p:nvSpPr>
            <p:spPr bwMode="auto">
              <a:xfrm>
                <a:off x="8502" y="402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83" name="Freeform 825">
                <a:extLst>
                  <a:ext uri="{FF2B5EF4-FFF2-40B4-BE49-F238E27FC236}">
                    <a16:creationId xmlns:a16="http://schemas.microsoft.com/office/drawing/2014/main" id="{EC3DB977-0529-CFEE-3E30-7AF661DFE3EB}"/>
                  </a:ext>
                </a:extLst>
              </p:cNvPr>
              <p:cNvSpPr>
                <a:spLocks/>
              </p:cNvSpPr>
              <p:nvPr/>
            </p:nvSpPr>
            <p:spPr bwMode="auto">
              <a:xfrm>
                <a:off x="8512" y="403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84" name="Freeform 826">
                <a:extLst>
                  <a:ext uri="{FF2B5EF4-FFF2-40B4-BE49-F238E27FC236}">
                    <a16:creationId xmlns:a16="http://schemas.microsoft.com/office/drawing/2014/main" id="{170620AD-E692-05DC-A430-0382513C6664}"/>
                  </a:ext>
                </a:extLst>
              </p:cNvPr>
              <p:cNvSpPr>
                <a:spLocks/>
              </p:cNvSpPr>
              <p:nvPr/>
            </p:nvSpPr>
            <p:spPr bwMode="auto">
              <a:xfrm>
                <a:off x="8517" y="403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85" name="Freeform 827">
                <a:extLst>
                  <a:ext uri="{FF2B5EF4-FFF2-40B4-BE49-F238E27FC236}">
                    <a16:creationId xmlns:a16="http://schemas.microsoft.com/office/drawing/2014/main" id="{E43568AC-41B1-256B-9F8E-D328E5D6EC10}"/>
                  </a:ext>
                </a:extLst>
              </p:cNvPr>
              <p:cNvSpPr>
                <a:spLocks/>
              </p:cNvSpPr>
              <p:nvPr/>
            </p:nvSpPr>
            <p:spPr bwMode="auto">
              <a:xfrm>
                <a:off x="8527" y="404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86" name="Freeform 828">
                <a:extLst>
                  <a:ext uri="{FF2B5EF4-FFF2-40B4-BE49-F238E27FC236}">
                    <a16:creationId xmlns:a16="http://schemas.microsoft.com/office/drawing/2014/main" id="{2B100188-E0CE-A670-9561-783581F068BE}"/>
                  </a:ext>
                </a:extLst>
              </p:cNvPr>
              <p:cNvSpPr>
                <a:spLocks/>
              </p:cNvSpPr>
              <p:nvPr/>
            </p:nvSpPr>
            <p:spPr bwMode="auto">
              <a:xfrm>
                <a:off x="8537" y="404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87" name="Freeform 829">
                <a:extLst>
                  <a:ext uri="{FF2B5EF4-FFF2-40B4-BE49-F238E27FC236}">
                    <a16:creationId xmlns:a16="http://schemas.microsoft.com/office/drawing/2014/main" id="{3F6A8E33-2700-A9A9-22BE-50A917E001B8}"/>
                  </a:ext>
                </a:extLst>
              </p:cNvPr>
              <p:cNvSpPr>
                <a:spLocks/>
              </p:cNvSpPr>
              <p:nvPr/>
            </p:nvSpPr>
            <p:spPr bwMode="auto">
              <a:xfrm>
                <a:off x="8426" y="399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88" name="Freeform 830">
                <a:extLst>
                  <a:ext uri="{FF2B5EF4-FFF2-40B4-BE49-F238E27FC236}">
                    <a16:creationId xmlns:a16="http://schemas.microsoft.com/office/drawing/2014/main" id="{72CE307C-E41C-7ABF-EC07-398575C4B2EC}"/>
                  </a:ext>
                </a:extLst>
              </p:cNvPr>
              <p:cNvSpPr>
                <a:spLocks/>
              </p:cNvSpPr>
              <p:nvPr/>
            </p:nvSpPr>
            <p:spPr bwMode="auto">
              <a:xfrm>
                <a:off x="8431" y="399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89" name="Freeform 831">
                <a:extLst>
                  <a:ext uri="{FF2B5EF4-FFF2-40B4-BE49-F238E27FC236}">
                    <a16:creationId xmlns:a16="http://schemas.microsoft.com/office/drawing/2014/main" id="{589BA206-9A58-91FC-DA3F-6C354ADB3614}"/>
                  </a:ext>
                </a:extLst>
              </p:cNvPr>
              <p:cNvSpPr>
                <a:spLocks/>
              </p:cNvSpPr>
              <p:nvPr/>
            </p:nvSpPr>
            <p:spPr bwMode="auto">
              <a:xfrm>
                <a:off x="8441" y="400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90" name="Freeform 832">
                <a:extLst>
                  <a:ext uri="{FF2B5EF4-FFF2-40B4-BE49-F238E27FC236}">
                    <a16:creationId xmlns:a16="http://schemas.microsoft.com/office/drawing/2014/main" id="{B1FB9C96-25F5-FC85-39AD-3E3B861C98E8}"/>
                  </a:ext>
                </a:extLst>
              </p:cNvPr>
              <p:cNvSpPr>
                <a:spLocks/>
              </p:cNvSpPr>
              <p:nvPr/>
            </p:nvSpPr>
            <p:spPr bwMode="auto">
              <a:xfrm>
                <a:off x="8451" y="400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91" name="Freeform 833">
                <a:extLst>
                  <a:ext uri="{FF2B5EF4-FFF2-40B4-BE49-F238E27FC236}">
                    <a16:creationId xmlns:a16="http://schemas.microsoft.com/office/drawing/2014/main" id="{EDFB889E-F904-37CE-F726-EB64F8A36700}"/>
                  </a:ext>
                </a:extLst>
              </p:cNvPr>
              <p:cNvSpPr>
                <a:spLocks/>
              </p:cNvSpPr>
              <p:nvPr/>
            </p:nvSpPr>
            <p:spPr bwMode="auto">
              <a:xfrm>
                <a:off x="8456" y="401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92" name="Freeform 834">
                <a:extLst>
                  <a:ext uri="{FF2B5EF4-FFF2-40B4-BE49-F238E27FC236}">
                    <a16:creationId xmlns:a16="http://schemas.microsoft.com/office/drawing/2014/main" id="{A2B0739C-C17B-40E4-511E-7E904B8FCEE1}"/>
                  </a:ext>
                </a:extLst>
              </p:cNvPr>
              <p:cNvSpPr>
                <a:spLocks/>
              </p:cNvSpPr>
              <p:nvPr/>
            </p:nvSpPr>
            <p:spPr bwMode="auto">
              <a:xfrm>
                <a:off x="8466" y="401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93" name="Freeform 835">
                <a:extLst>
                  <a:ext uri="{FF2B5EF4-FFF2-40B4-BE49-F238E27FC236}">
                    <a16:creationId xmlns:a16="http://schemas.microsoft.com/office/drawing/2014/main" id="{3BC71A3C-2715-1297-5DFA-1C8D7F89966C}"/>
                  </a:ext>
                </a:extLst>
              </p:cNvPr>
              <p:cNvSpPr>
                <a:spLocks/>
              </p:cNvSpPr>
              <p:nvPr/>
            </p:nvSpPr>
            <p:spPr bwMode="auto">
              <a:xfrm>
                <a:off x="8476" y="402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94" name="Freeform 836">
                <a:extLst>
                  <a:ext uri="{FF2B5EF4-FFF2-40B4-BE49-F238E27FC236}">
                    <a16:creationId xmlns:a16="http://schemas.microsoft.com/office/drawing/2014/main" id="{0F9B7239-70C0-FBBA-734A-3C129CA944AA}"/>
                  </a:ext>
                </a:extLst>
              </p:cNvPr>
              <p:cNvSpPr>
                <a:spLocks/>
              </p:cNvSpPr>
              <p:nvPr/>
            </p:nvSpPr>
            <p:spPr bwMode="auto">
              <a:xfrm>
                <a:off x="8486" y="4025"/>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95" name="Freeform 837">
                <a:extLst>
                  <a:ext uri="{FF2B5EF4-FFF2-40B4-BE49-F238E27FC236}">
                    <a16:creationId xmlns:a16="http://schemas.microsoft.com/office/drawing/2014/main" id="{AE16C30B-D999-F679-5C77-C1036E1CACA0}"/>
                  </a:ext>
                </a:extLst>
              </p:cNvPr>
              <p:cNvSpPr>
                <a:spLocks/>
              </p:cNvSpPr>
              <p:nvPr/>
            </p:nvSpPr>
            <p:spPr bwMode="auto">
              <a:xfrm>
                <a:off x="8492" y="403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96" name="Freeform 838">
                <a:extLst>
                  <a:ext uri="{FF2B5EF4-FFF2-40B4-BE49-F238E27FC236}">
                    <a16:creationId xmlns:a16="http://schemas.microsoft.com/office/drawing/2014/main" id="{02954107-B6EF-663D-DE97-C377B5B0A0B7}"/>
                  </a:ext>
                </a:extLst>
              </p:cNvPr>
              <p:cNvSpPr>
                <a:spLocks/>
              </p:cNvSpPr>
              <p:nvPr/>
            </p:nvSpPr>
            <p:spPr bwMode="auto">
              <a:xfrm>
                <a:off x="8502" y="403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97" name="Freeform 839">
                <a:extLst>
                  <a:ext uri="{FF2B5EF4-FFF2-40B4-BE49-F238E27FC236}">
                    <a16:creationId xmlns:a16="http://schemas.microsoft.com/office/drawing/2014/main" id="{976F087A-3951-7244-5197-744CB773D79B}"/>
                  </a:ext>
                </a:extLst>
              </p:cNvPr>
              <p:cNvSpPr>
                <a:spLocks/>
              </p:cNvSpPr>
              <p:nvPr/>
            </p:nvSpPr>
            <p:spPr bwMode="auto">
              <a:xfrm>
                <a:off x="8512" y="404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98" name="Freeform 840">
                <a:extLst>
                  <a:ext uri="{FF2B5EF4-FFF2-40B4-BE49-F238E27FC236}">
                    <a16:creationId xmlns:a16="http://schemas.microsoft.com/office/drawing/2014/main" id="{0866E871-A0AB-1044-BD3A-BFC22B780C83}"/>
                  </a:ext>
                </a:extLst>
              </p:cNvPr>
              <p:cNvSpPr>
                <a:spLocks/>
              </p:cNvSpPr>
              <p:nvPr/>
            </p:nvSpPr>
            <p:spPr bwMode="auto">
              <a:xfrm>
                <a:off x="8517" y="404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99" name="Freeform 841">
                <a:extLst>
                  <a:ext uri="{FF2B5EF4-FFF2-40B4-BE49-F238E27FC236}">
                    <a16:creationId xmlns:a16="http://schemas.microsoft.com/office/drawing/2014/main" id="{4ABD0032-99E2-FD22-A97B-9300D4AECE14}"/>
                  </a:ext>
                </a:extLst>
              </p:cNvPr>
              <p:cNvSpPr>
                <a:spLocks/>
              </p:cNvSpPr>
              <p:nvPr/>
            </p:nvSpPr>
            <p:spPr bwMode="auto">
              <a:xfrm>
                <a:off x="8527" y="4050"/>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00" name="Freeform 842">
                <a:extLst>
                  <a:ext uri="{FF2B5EF4-FFF2-40B4-BE49-F238E27FC236}">
                    <a16:creationId xmlns:a16="http://schemas.microsoft.com/office/drawing/2014/main" id="{F7D73A61-68C1-A460-F0F2-62F26B7DA252}"/>
                  </a:ext>
                </a:extLst>
              </p:cNvPr>
              <p:cNvSpPr>
                <a:spLocks/>
              </p:cNvSpPr>
              <p:nvPr/>
            </p:nvSpPr>
            <p:spPr bwMode="auto">
              <a:xfrm>
                <a:off x="8537" y="405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01" name="Freeform 843">
                <a:extLst>
                  <a:ext uri="{FF2B5EF4-FFF2-40B4-BE49-F238E27FC236}">
                    <a16:creationId xmlns:a16="http://schemas.microsoft.com/office/drawing/2014/main" id="{D4CD53CD-9CA5-0A14-3020-658E98D5C28D}"/>
                  </a:ext>
                </a:extLst>
              </p:cNvPr>
              <p:cNvSpPr>
                <a:spLocks/>
              </p:cNvSpPr>
              <p:nvPr/>
            </p:nvSpPr>
            <p:spPr bwMode="auto">
              <a:xfrm>
                <a:off x="8426" y="400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02" name="Freeform 844">
                <a:extLst>
                  <a:ext uri="{FF2B5EF4-FFF2-40B4-BE49-F238E27FC236}">
                    <a16:creationId xmlns:a16="http://schemas.microsoft.com/office/drawing/2014/main" id="{58591A25-EE83-31E8-C238-408256C75DF1}"/>
                  </a:ext>
                </a:extLst>
              </p:cNvPr>
              <p:cNvSpPr>
                <a:spLocks/>
              </p:cNvSpPr>
              <p:nvPr/>
            </p:nvSpPr>
            <p:spPr bwMode="auto">
              <a:xfrm>
                <a:off x="8431" y="401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03" name="Freeform 845">
                <a:extLst>
                  <a:ext uri="{FF2B5EF4-FFF2-40B4-BE49-F238E27FC236}">
                    <a16:creationId xmlns:a16="http://schemas.microsoft.com/office/drawing/2014/main" id="{DB586148-1559-16A1-A428-24497DC5A991}"/>
                  </a:ext>
                </a:extLst>
              </p:cNvPr>
              <p:cNvSpPr>
                <a:spLocks/>
              </p:cNvSpPr>
              <p:nvPr/>
            </p:nvSpPr>
            <p:spPr bwMode="auto">
              <a:xfrm>
                <a:off x="8441" y="401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04" name="Freeform 846">
                <a:extLst>
                  <a:ext uri="{FF2B5EF4-FFF2-40B4-BE49-F238E27FC236}">
                    <a16:creationId xmlns:a16="http://schemas.microsoft.com/office/drawing/2014/main" id="{F8760D0A-1C81-DAA9-EB80-8699256761C1}"/>
                  </a:ext>
                </a:extLst>
              </p:cNvPr>
              <p:cNvSpPr>
                <a:spLocks/>
              </p:cNvSpPr>
              <p:nvPr/>
            </p:nvSpPr>
            <p:spPr bwMode="auto">
              <a:xfrm>
                <a:off x="8451" y="402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05" name="Freeform 847">
                <a:extLst>
                  <a:ext uri="{FF2B5EF4-FFF2-40B4-BE49-F238E27FC236}">
                    <a16:creationId xmlns:a16="http://schemas.microsoft.com/office/drawing/2014/main" id="{091B7FA9-8F24-EDE5-CC3E-5235C5FFCF08}"/>
                  </a:ext>
                </a:extLst>
              </p:cNvPr>
              <p:cNvSpPr>
                <a:spLocks/>
              </p:cNvSpPr>
              <p:nvPr/>
            </p:nvSpPr>
            <p:spPr bwMode="auto">
              <a:xfrm>
                <a:off x="8456" y="402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06" name="Freeform 848">
                <a:extLst>
                  <a:ext uri="{FF2B5EF4-FFF2-40B4-BE49-F238E27FC236}">
                    <a16:creationId xmlns:a16="http://schemas.microsoft.com/office/drawing/2014/main" id="{2860821F-6273-0DE9-7B3D-DA16FEEF2C99}"/>
                  </a:ext>
                </a:extLst>
              </p:cNvPr>
              <p:cNvSpPr>
                <a:spLocks/>
              </p:cNvSpPr>
              <p:nvPr/>
            </p:nvSpPr>
            <p:spPr bwMode="auto">
              <a:xfrm>
                <a:off x="8466" y="403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07" name="Freeform 849">
                <a:extLst>
                  <a:ext uri="{FF2B5EF4-FFF2-40B4-BE49-F238E27FC236}">
                    <a16:creationId xmlns:a16="http://schemas.microsoft.com/office/drawing/2014/main" id="{F81BE3E8-FDAF-1D68-0189-8FD7854D5DD1}"/>
                  </a:ext>
                </a:extLst>
              </p:cNvPr>
              <p:cNvSpPr>
                <a:spLocks/>
              </p:cNvSpPr>
              <p:nvPr/>
            </p:nvSpPr>
            <p:spPr bwMode="auto">
              <a:xfrm>
                <a:off x="8476" y="403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08" name="Freeform 850">
                <a:extLst>
                  <a:ext uri="{FF2B5EF4-FFF2-40B4-BE49-F238E27FC236}">
                    <a16:creationId xmlns:a16="http://schemas.microsoft.com/office/drawing/2014/main" id="{EAE56C67-7190-9CB0-00D7-62E63BB703D4}"/>
                  </a:ext>
                </a:extLst>
              </p:cNvPr>
              <p:cNvSpPr>
                <a:spLocks/>
              </p:cNvSpPr>
              <p:nvPr/>
            </p:nvSpPr>
            <p:spPr bwMode="auto">
              <a:xfrm>
                <a:off x="8486" y="404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09" name="Freeform 851">
                <a:extLst>
                  <a:ext uri="{FF2B5EF4-FFF2-40B4-BE49-F238E27FC236}">
                    <a16:creationId xmlns:a16="http://schemas.microsoft.com/office/drawing/2014/main" id="{47F5BDAE-7210-7DF0-7A64-9E289D24776C}"/>
                  </a:ext>
                </a:extLst>
              </p:cNvPr>
              <p:cNvSpPr>
                <a:spLocks/>
              </p:cNvSpPr>
              <p:nvPr/>
            </p:nvSpPr>
            <p:spPr bwMode="auto">
              <a:xfrm>
                <a:off x="8492" y="404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10" name="Freeform 852">
                <a:extLst>
                  <a:ext uri="{FF2B5EF4-FFF2-40B4-BE49-F238E27FC236}">
                    <a16:creationId xmlns:a16="http://schemas.microsoft.com/office/drawing/2014/main" id="{34250B0A-6189-1E75-B7C7-9FF387806C64}"/>
                  </a:ext>
                </a:extLst>
              </p:cNvPr>
              <p:cNvSpPr>
                <a:spLocks/>
              </p:cNvSpPr>
              <p:nvPr/>
            </p:nvSpPr>
            <p:spPr bwMode="auto">
              <a:xfrm>
                <a:off x="8502" y="405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11" name="Freeform 853">
                <a:extLst>
                  <a:ext uri="{FF2B5EF4-FFF2-40B4-BE49-F238E27FC236}">
                    <a16:creationId xmlns:a16="http://schemas.microsoft.com/office/drawing/2014/main" id="{CB580C04-0123-609F-D95A-CD191C0DE352}"/>
                  </a:ext>
                </a:extLst>
              </p:cNvPr>
              <p:cNvSpPr>
                <a:spLocks/>
              </p:cNvSpPr>
              <p:nvPr/>
            </p:nvSpPr>
            <p:spPr bwMode="auto">
              <a:xfrm>
                <a:off x="8512" y="405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12" name="Freeform 854">
                <a:extLst>
                  <a:ext uri="{FF2B5EF4-FFF2-40B4-BE49-F238E27FC236}">
                    <a16:creationId xmlns:a16="http://schemas.microsoft.com/office/drawing/2014/main" id="{CC78AE3E-FB57-852E-AC21-52CE8F028EC9}"/>
                  </a:ext>
                </a:extLst>
              </p:cNvPr>
              <p:cNvSpPr>
                <a:spLocks/>
              </p:cNvSpPr>
              <p:nvPr/>
            </p:nvSpPr>
            <p:spPr bwMode="auto">
              <a:xfrm>
                <a:off x="8517" y="406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13" name="Freeform 855">
                <a:extLst>
                  <a:ext uri="{FF2B5EF4-FFF2-40B4-BE49-F238E27FC236}">
                    <a16:creationId xmlns:a16="http://schemas.microsoft.com/office/drawing/2014/main" id="{E113BD62-7665-18A0-5165-9E407CB91786}"/>
                  </a:ext>
                </a:extLst>
              </p:cNvPr>
              <p:cNvSpPr>
                <a:spLocks/>
              </p:cNvSpPr>
              <p:nvPr/>
            </p:nvSpPr>
            <p:spPr bwMode="auto">
              <a:xfrm>
                <a:off x="8527" y="406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14" name="Freeform 856">
                <a:extLst>
                  <a:ext uri="{FF2B5EF4-FFF2-40B4-BE49-F238E27FC236}">
                    <a16:creationId xmlns:a16="http://schemas.microsoft.com/office/drawing/2014/main" id="{751859A1-ECA7-9DC0-83FC-A1A3EEAA0533}"/>
                  </a:ext>
                </a:extLst>
              </p:cNvPr>
              <p:cNvSpPr>
                <a:spLocks/>
              </p:cNvSpPr>
              <p:nvPr/>
            </p:nvSpPr>
            <p:spPr bwMode="auto">
              <a:xfrm>
                <a:off x="8537" y="407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15" name="Freeform 857">
                <a:extLst>
                  <a:ext uri="{FF2B5EF4-FFF2-40B4-BE49-F238E27FC236}">
                    <a16:creationId xmlns:a16="http://schemas.microsoft.com/office/drawing/2014/main" id="{4438CAC1-82DC-816C-570C-685E2FB84ED5}"/>
                  </a:ext>
                </a:extLst>
              </p:cNvPr>
              <p:cNvSpPr>
                <a:spLocks/>
              </p:cNvSpPr>
              <p:nvPr/>
            </p:nvSpPr>
            <p:spPr bwMode="auto">
              <a:xfrm>
                <a:off x="8426" y="401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16" name="Freeform 858">
                <a:extLst>
                  <a:ext uri="{FF2B5EF4-FFF2-40B4-BE49-F238E27FC236}">
                    <a16:creationId xmlns:a16="http://schemas.microsoft.com/office/drawing/2014/main" id="{527EC362-D6D4-1F0F-664B-708A56C8847A}"/>
                  </a:ext>
                </a:extLst>
              </p:cNvPr>
              <p:cNvSpPr>
                <a:spLocks/>
              </p:cNvSpPr>
              <p:nvPr/>
            </p:nvSpPr>
            <p:spPr bwMode="auto">
              <a:xfrm>
                <a:off x="8431" y="402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17" name="Freeform 859">
                <a:extLst>
                  <a:ext uri="{FF2B5EF4-FFF2-40B4-BE49-F238E27FC236}">
                    <a16:creationId xmlns:a16="http://schemas.microsoft.com/office/drawing/2014/main" id="{BBCA13E9-572D-9CE1-9C89-58F6D864073D}"/>
                  </a:ext>
                </a:extLst>
              </p:cNvPr>
              <p:cNvSpPr>
                <a:spLocks/>
              </p:cNvSpPr>
              <p:nvPr/>
            </p:nvSpPr>
            <p:spPr bwMode="auto">
              <a:xfrm>
                <a:off x="8441" y="402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18" name="Freeform 860">
                <a:extLst>
                  <a:ext uri="{FF2B5EF4-FFF2-40B4-BE49-F238E27FC236}">
                    <a16:creationId xmlns:a16="http://schemas.microsoft.com/office/drawing/2014/main" id="{04379AF1-6229-FB7F-CF81-F9D9AC8AC2DD}"/>
                  </a:ext>
                </a:extLst>
              </p:cNvPr>
              <p:cNvSpPr>
                <a:spLocks/>
              </p:cNvSpPr>
              <p:nvPr/>
            </p:nvSpPr>
            <p:spPr bwMode="auto">
              <a:xfrm>
                <a:off x="8451" y="403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19" name="Freeform 861">
                <a:extLst>
                  <a:ext uri="{FF2B5EF4-FFF2-40B4-BE49-F238E27FC236}">
                    <a16:creationId xmlns:a16="http://schemas.microsoft.com/office/drawing/2014/main" id="{A6C97AFF-A29A-44EF-9845-A4217C26B53C}"/>
                  </a:ext>
                </a:extLst>
              </p:cNvPr>
              <p:cNvSpPr>
                <a:spLocks/>
              </p:cNvSpPr>
              <p:nvPr/>
            </p:nvSpPr>
            <p:spPr bwMode="auto">
              <a:xfrm>
                <a:off x="8456" y="403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20" name="Freeform 862">
                <a:extLst>
                  <a:ext uri="{FF2B5EF4-FFF2-40B4-BE49-F238E27FC236}">
                    <a16:creationId xmlns:a16="http://schemas.microsoft.com/office/drawing/2014/main" id="{0DA94F72-EF1D-C490-E418-BD1547B374BD}"/>
                  </a:ext>
                </a:extLst>
              </p:cNvPr>
              <p:cNvSpPr>
                <a:spLocks/>
              </p:cNvSpPr>
              <p:nvPr/>
            </p:nvSpPr>
            <p:spPr bwMode="auto">
              <a:xfrm>
                <a:off x="8466" y="404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21" name="Freeform 863">
                <a:extLst>
                  <a:ext uri="{FF2B5EF4-FFF2-40B4-BE49-F238E27FC236}">
                    <a16:creationId xmlns:a16="http://schemas.microsoft.com/office/drawing/2014/main" id="{8F032405-0574-27AE-F6E1-2B70B318A93E}"/>
                  </a:ext>
                </a:extLst>
              </p:cNvPr>
              <p:cNvSpPr>
                <a:spLocks/>
              </p:cNvSpPr>
              <p:nvPr/>
            </p:nvSpPr>
            <p:spPr bwMode="auto">
              <a:xfrm>
                <a:off x="8476" y="404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22" name="Freeform 864">
                <a:extLst>
                  <a:ext uri="{FF2B5EF4-FFF2-40B4-BE49-F238E27FC236}">
                    <a16:creationId xmlns:a16="http://schemas.microsoft.com/office/drawing/2014/main" id="{A0956EDA-33E0-EF48-F0EF-5F359D3034E2}"/>
                  </a:ext>
                </a:extLst>
              </p:cNvPr>
              <p:cNvSpPr>
                <a:spLocks/>
              </p:cNvSpPr>
              <p:nvPr/>
            </p:nvSpPr>
            <p:spPr bwMode="auto">
              <a:xfrm>
                <a:off x="8486" y="405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23" name="Freeform 865">
                <a:extLst>
                  <a:ext uri="{FF2B5EF4-FFF2-40B4-BE49-F238E27FC236}">
                    <a16:creationId xmlns:a16="http://schemas.microsoft.com/office/drawing/2014/main" id="{B37BE884-B7AD-E6BB-B7E7-B25D4C2A31C7}"/>
                  </a:ext>
                </a:extLst>
              </p:cNvPr>
              <p:cNvSpPr>
                <a:spLocks/>
              </p:cNvSpPr>
              <p:nvPr/>
            </p:nvSpPr>
            <p:spPr bwMode="auto">
              <a:xfrm>
                <a:off x="8492" y="405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24" name="Freeform 866">
                <a:extLst>
                  <a:ext uri="{FF2B5EF4-FFF2-40B4-BE49-F238E27FC236}">
                    <a16:creationId xmlns:a16="http://schemas.microsoft.com/office/drawing/2014/main" id="{ABF4012C-C186-8F98-2FAB-04DF924FB18C}"/>
                  </a:ext>
                </a:extLst>
              </p:cNvPr>
              <p:cNvSpPr>
                <a:spLocks/>
              </p:cNvSpPr>
              <p:nvPr/>
            </p:nvSpPr>
            <p:spPr bwMode="auto">
              <a:xfrm>
                <a:off x="8502" y="406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25" name="Freeform 867">
                <a:extLst>
                  <a:ext uri="{FF2B5EF4-FFF2-40B4-BE49-F238E27FC236}">
                    <a16:creationId xmlns:a16="http://schemas.microsoft.com/office/drawing/2014/main" id="{E1AB20DC-CEB8-56B8-5306-6DBB0F7133FA}"/>
                  </a:ext>
                </a:extLst>
              </p:cNvPr>
              <p:cNvSpPr>
                <a:spLocks/>
              </p:cNvSpPr>
              <p:nvPr/>
            </p:nvSpPr>
            <p:spPr bwMode="auto">
              <a:xfrm>
                <a:off x="8512" y="406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26" name="Freeform 868">
                <a:extLst>
                  <a:ext uri="{FF2B5EF4-FFF2-40B4-BE49-F238E27FC236}">
                    <a16:creationId xmlns:a16="http://schemas.microsoft.com/office/drawing/2014/main" id="{E9019C8E-792C-63E7-19EA-865926C61AC3}"/>
                  </a:ext>
                </a:extLst>
              </p:cNvPr>
              <p:cNvSpPr>
                <a:spLocks/>
              </p:cNvSpPr>
              <p:nvPr/>
            </p:nvSpPr>
            <p:spPr bwMode="auto">
              <a:xfrm>
                <a:off x="8517" y="407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27" name="Freeform 869">
                <a:extLst>
                  <a:ext uri="{FF2B5EF4-FFF2-40B4-BE49-F238E27FC236}">
                    <a16:creationId xmlns:a16="http://schemas.microsoft.com/office/drawing/2014/main" id="{53C3500E-9E27-3C13-617A-CE998A3D95D5}"/>
                  </a:ext>
                </a:extLst>
              </p:cNvPr>
              <p:cNvSpPr>
                <a:spLocks/>
              </p:cNvSpPr>
              <p:nvPr/>
            </p:nvSpPr>
            <p:spPr bwMode="auto">
              <a:xfrm>
                <a:off x="8527" y="407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28" name="Freeform 870">
                <a:extLst>
                  <a:ext uri="{FF2B5EF4-FFF2-40B4-BE49-F238E27FC236}">
                    <a16:creationId xmlns:a16="http://schemas.microsoft.com/office/drawing/2014/main" id="{ADA59D8C-0CED-BC4F-BB98-2FAFB88779CD}"/>
                  </a:ext>
                </a:extLst>
              </p:cNvPr>
              <p:cNvSpPr>
                <a:spLocks/>
              </p:cNvSpPr>
              <p:nvPr/>
            </p:nvSpPr>
            <p:spPr bwMode="auto">
              <a:xfrm>
                <a:off x="8537" y="408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29" name="Freeform 871">
                <a:extLst>
                  <a:ext uri="{FF2B5EF4-FFF2-40B4-BE49-F238E27FC236}">
                    <a16:creationId xmlns:a16="http://schemas.microsoft.com/office/drawing/2014/main" id="{7382E06C-9F70-EF37-F201-86724F78C115}"/>
                  </a:ext>
                </a:extLst>
              </p:cNvPr>
              <p:cNvSpPr>
                <a:spLocks/>
              </p:cNvSpPr>
              <p:nvPr/>
            </p:nvSpPr>
            <p:spPr bwMode="auto">
              <a:xfrm>
                <a:off x="8426" y="402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30" name="Freeform 872">
                <a:extLst>
                  <a:ext uri="{FF2B5EF4-FFF2-40B4-BE49-F238E27FC236}">
                    <a16:creationId xmlns:a16="http://schemas.microsoft.com/office/drawing/2014/main" id="{CB7AC30C-BB19-CB67-B4B3-F25C9E717EF2}"/>
                  </a:ext>
                </a:extLst>
              </p:cNvPr>
              <p:cNvSpPr>
                <a:spLocks/>
              </p:cNvSpPr>
              <p:nvPr/>
            </p:nvSpPr>
            <p:spPr bwMode="auto">
              <a:xfrm>
                <a:off x="8431" y="403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31" name="Freeform 873">
                <a:extLst>
                  <a:ext uri="{FF2B5EF4-FFF2-40B4-BE49-F238E27FC236}">
                    <a16:creationId xmlns:a16="http://schemas.microsoft.com/office/drawing/2014/main" id="{089CB7F1-5E7E-FA2B-382C-7EADE7417833}"/>
                  </a:ext>
                </a:extLst>
              </p:cNvPr>
              <p:cNvSpPr>
                <a:spLocks/>
              </p:cNvSpPr>
              <p:nvPr/>
            </p:nvSpPr>
            <p:spPr bwMode="auto">
              <a:xfrm>
                <a:off x="8441" y="403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32" name="Freeform 874">
                <a:extLst>
                  <a:ext uri="{FF2B5EF4-FFF2-40B4-BE49-F238E27FC236}">
                    <a16:creationId xmlns:a16="http://schemas.microsoft.com/office/drawing/2014/main" id="{3BA9E473-E335-D810-BB39-8B3DC295B888}"/>
                  </a:ext>
                </a:extLst>
              </p:cNvPr>
              <p:cNvSpPr>
                <a:spLocks/>
              </p:cNvSpPr>
              <p:nvPr/>
            </p:nvSpPr>
            <p:spPr bwMode="auto">
              <a:xfrm>
                <a:off x="8451" y="404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33" name="Freeform 875">
                <a:extLst>
                  <a:ext uri="{FF2B5EF4-FFF2-40B4-BE49-F238E27FC236}">
                    <a16:creationId xmlns:a16="http://schemas.microsoft.com/office/drawing/2014/main" id="{1CE094B9-88A8-BA26-39C2-166E50FAB86E}"/>
                  </a:ext>
                </a:extLst>
              </p:cNvPr>
              <p:cNvSpPr>
                <a:spLocks/>
              </p:cNvSpPr>
              <p:nvPr/>
            </p:nvSpPr>
            <p:spPr bwMode="auto">
              <a:xfrm>
                <a:off x="8456" y="404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34" name="Freeform 876">
                <a:extLst>
                  <a:ext uri="{FF2B5EF4-FFF2-40B4-BE49-F238E27FC236}">
                    <a16:creationId xmlns:a16="http://schemas.microsoft.com/office/drawing/2014/main" id="{B3D2F4FC-FA1F-E4F4-8A07-C95E92302DC1}"/>
                  </a:ext>
                </a:extLst>
              </p:cNvPr>
              <p:cNvSpPr>
                <a:spLocks/>
              </p:cNvSpPr>
              <p:nvPr/>
            </p:nvSpPr>
            <p:spPr bwMode="auto">
              <a:xfrm>
                <a:off x="8466" y="405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35" name="Freeform 877">
                <a:extLst>
                  <a:ext uri="{FF2B5EF4-FFF2-40B4-BE49-F238E27FC236}">
                    <a16:creationId xmlns:a16="http://schemas.microsoft.com/office/drawing/2014/main" id="{C91A5931-1BEA-20BA-E9AB-E676952BBEAC}"/>
                  </a:ext>
                </a:extLst>
              </p:cNvPr>
              <p:cNvSpPr>
                <a:spLocks/>
              </p:cNvSpPr>
              <p:nvPr/>
            </p:nvSpPr>
            <p:spPr bwMode="auto">
              <a:xfrm>
                <a:off x="8476" y="405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36" name="Freeform 878">
                <a:extLst>
                  <a:ext uri="{FF2B5EF4-FFF2-40B4-BE49-F238E27FC236}">
                    <a16:creationId xmlns:a16="http://schemas.microsoft.com/office/drawing/2014/main" id="{62941E73-08FB-07A7-A1B6-67AA0B73A746}"/>
                  </a:ext>
                </a:extLst>
              </p:cNvPr>
              <p:cNvSpPr>
                <a:spLocks/>
              </p:cNvSpPr>
              <p:nvPr/>
            </p:nvSpPr>
            <p:spPr bwMode="auto">
              <a:xfrm>
                <a:off x="8486" y="406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37" name="Freeform 879">
                <a:extLst>
                  <a:ext uri="{FF2B5EF4-FFF2-40B4-BE49-F238E27FC236}">
                    <a16:creationId xmlns:a16="http://schemas.microsoft.com/office/drawing/2014/main" id="{DEB91A1C-A149-8071-A587-4ECD86354915}"/>
                  </a:ext>
                </a:extLst>
              </p:cNvPr>
              <p:cNvSpPr>
                <a:spLocks/>
              </p:cNvSpPr>
              <p:nvPr/>
            </p:nvSpPr>
            <p:spPr bwMode="auto">
              <a:xfrm>
                <a:off x="8492" y="406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38" name="Freeform 880">
                <a:extLst>
                  <a:ext uri="{FF2B5EF4-FFF2-40B4-BE49-F238E27FC236}">
                    <a16:creationId xmlns:a16="http://schemas.microsoft.com/office/drawing/2014/main" id="{B1659D91-5562-1FD8-BEEB-006BA50D3E35}"/>
                  </a:ext>
                </a:extLst>
              </p:cNvPr>
              <p:cNvSpPr>
                <a:spLocks/>
              </p:cNvSpPr>
              <p:nvPr/>
            </p:nvSpPr>
            <p:spPr bwMode="auto">
              <a:xfrm>
                <a:off x="8502" y="407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39" name="Freeform 881">
                <a:extLst>
                  <a:ext uri="{FF2B5EF4-FFF2-40B4-BE49-F238E27FC236}">
                    <a16:creationId xmlns:a16="http://schemas.microsoft.com/office/drawing/2014/main" id="{7C6BF5DD-0E7C-79EF-3B61-1E9017457978}"/>
                  </a:ext>
                </a:extLst>
              </p:cNvPr>
              <p:cNvSpPr>
                <a:spLocks/>
              </p:cNvSpPr>
              <p:nvPr/>
            </p:nvSpPr>
            <p:spPr bwMode="auto">
              <a:xfrm>
                <a:off x="8512" y="407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40" name="Freeform 882">
                <a:extLst>
                  <a:ext uri="{FF2B5EF4-FFF2-40B4-BE49-F238E27FC236}">
                    <a16:creationId xmlns:a16="http://schemas.microsoft.com/office/drawing/2014/main" id="{25361488-68F7-6F33-8E46-B1521EF4B8D7}"/>
                  </a:ext>
                </a:extLst>
              </p:cNvPr>
              <p:cNvSpPr>
                <a:spLocks/>
              </p:cNvSpPr>
              <p:nvPr/>
            </p:nvSpPr>
            <p:spPr bwMode="auto">
              <a:xfrm>
                <a:off x="8517" y="408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41" name="Freeform 883">
                <a:extLst>
                  <a:ext uri="{FF2B5EF4-FFF2-40B4-BE49-F238E27FC236}">
                    <a16:creationId xmlns:a16="http://schemas.microsoft.com/office/drawing/2014/main" id="{4ED32441-AB73-D62A-0064-B54B99376E53}"/>
                  </a:ext>
                </a:extLst>
              </p:cNvPr>
              <p:cNvSpPr>
                <a:spLocks/>
              </p:cNvSpPr>
              <p:nvPr/>
            </p:nvSpPr>
            <p:spPr bwMode="auto">
              <a:xfrm>
                <a:off x="8527" y="408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42" name="Freeform 884">
                <a:extLst>
                  <a:ext uri="{FF2B5EF4-FFF2-40B4-BE49-F238E27FC236}">
                    <a16:creationId xmlns:a16="http://schemas.microsoft.com/office/drawing/2014/main" id="{C55423A2-1C97-1C34-77DC-7A1858A7258B}"/>
                  </a:ext>
                </a:extLst>
              </p:cNvPr>
              <p:cNvSpPr>
                <a:spLocks/>
              </p:cNvSpPr>
              <p:nvPr/>
            </p:nvSpPr>
            <p:spPr bwMode="auto">
              <a:xfrm>
                <a:off x="8537" y="409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43" name="Freeform 885">
                <a:extLst>
                  <a:ext uri="{FF2B5EF4-FFF2-40B4-BE49-F238E27FC236}">
                    <a16:creationId xmlns:a16="http://schemas.microsoft.com/office/drawing/2014/main" id="{BD954B4D-E254-0697-9B4D-D53DE97D3A65}"/>
                  </a:ext>
                </a:extLst>
              </p:cNvPr>
              <p:cNvSpPr>
                <a:spLocks/>
              </p:cNvSpPr>
              <p:nvPr/>
            </p:nvSpPr>
            <p:spPr bwMode="auto">
              <a:xfrm>
                <a:off x="8426" y="403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44" name="Freeform 886">
                <a:extLst>
                  <a:ext uri="{FF2B5EF4-FFF2-40B4-BE49-F238E27FC236}">
                    <a16:creationId xmlns:a16="http://schemas.microsoft.com/office/drawing/2014/main" id="{F5240ED8-015D-3CDB-17D0-19FAF5C3FEFF}"/>
                  </a:ext>
                </a:extLst>
              </p:cNvPr>
              <p:cNvSpPr>
                <a:spLocks/>
              </p:cNvSpPr>
              <p:nvPr/>
            </p:nvSpPr>
            <p:spPr bwMode="auto">
              <a:xfrm>
                <a:off x="8431" y="404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45" name="Freeform 887">
                <a:extLst>
                  <a:ext uri="{FF2B5EF4-FFF2-40B4-BE49-F238E27FC236}">
                    <a16:creationId xmlns:a16="http://schemas.microsoft.com/office/drawing/2014/main" id="{F44CD115-AA4C-DA1B-8990-5A66E53B00EC}"/>
                  </a:ext>
                </a:extLst>
              </p:cNvPr>
              <p:cNvSpPr>
                <a:spLocks/>
              </p:cNvSpPr>
              <p:nvPr/>
            </p:nvSpPr>
            <p:spPr bwMode="auto">
              <a:xfrm>
                <a:off x="8441" y="404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46" name="Freeform 888">
                <a:extLst>
                  <a:ext uri="{FF2B5EF4-FFF2-40B4-BE49-F238E27FC236}">
                    <a16:creationId xmlns:a16="http://schemas.microsoft.com/office/drawing/2014/main" id="{A2742DB5-81A7-B7AA-C783-7E80D35DE480}"/>
                  </a:ext>
                </a:extLst>
              </p:cNvPr>
              <p:cNvSpPr>
                <a:spLocks/>
              </p:cNvSpPr>
              <p:nvPr/>
            </p:nvSpPr>
            <p:spPr bwMode="auto">
              <a:xfrm>
                <a:off x="8451" y="405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47" name="Freeform 889">
                <a:extLst>
                  <a:ext uri="{FF2B5EF4-FFF2-40B4-BE49-F238E27FC236}">
                    <a16:creationId xmlns:a16="http://schemas.microsoft.com/office/drawing/2014/main" id="{0CEED935-3B96-9AD5-2999-69F508B6B673}"/>
                  </a:ext>
                </a:extLst>
              </p:cNvPr>
              <p:cNvSpPr>
                <a:spLocks/>
              </p:cNvSpPr>
              <p:nvPr/>
            </p:nvSpPr>
            <p:spPr bwMode="auto">
              <a:xfrm>
                <a:off x="8456" y="405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48" name="Freeform 890">
                <a:extLst>
                  <a:ext uri="{FF2B5EF4-FFF2-40B4-BE49-F238E27FC236}">
                    <a16:creationId xmlns:a16="http://schemas.microsoft.com/office/drawing/2014/main" id="{A30F17AE-451B-FEB8-C0B5-933B4FE78819}"/>
                  </a:ext>
                </a:extLst>
              </p:cNvPr>
              <p:cNvSpPr>
                <a:spLocks/>
              </p:cNvSpPr>
              <p:nvPr/>
            </p:nvSpPr>
            <p:spPr bwMode="auto">
              <a:xfrm>
                <a:off x="8466" y="406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49" name="Freeform 891">
                <a:extLst>
                  <a:ext uri="{FF2B5EF4-FFF2-40B4-BE49-F238E27FC236}">
                    <a16:creationId xmlns:a16="http://schemas.microsoft.com/office/drawing/2014/main" id="{CD23E8CE-30ED-09CA-4164-98B1C6C0E6F9}"/>
                  </a:ext>
                </a:extLst>
              </p:cNvPr>
              <p:cNvSpPr>
                <a:spLocks/>
              </p:cNvSpPr>
              <p:nvPr/>
            </p:nvSpPr>
            <p:spPr bwMode="auto">
              <a:xfrm>
                <a:off x="8476" y="406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50" name="Freeform 892">
                <a:extLst>
                  <a:ext uri="{FF2B5EF4-FFF2-40B4-BE49-F238E27FC236}">
                    <a16:creationId xmlns:a16="http://schemas.microsoft.com/office/drawing/2014/main" id="{3C2C392C-4DBE-A5BE-80D7-529B2B86674A}"/>
                  </a:ext>
                </a:extLst>
              </p:cNvPr>
              <p:cNvSpPr>
                <a:spLocks/>
              </p:cNvSpPr>
              <p:nvPr/>
            </p:nvSpPr>
            <p:spPr bwMode="auto">
              <a:xfrm>
                <a:off x="8486" y="407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51" name="Freeform 893">
                <a:extLst>
                  <a:ext uri="{FF2B5EF4-FFF2-40B4-BE49-F238E27FC236}">
                    <a16:creationId xmlns:a16="http://schemas.microsoft.com/office/drawing/2014/main" id="{5DA18E7B-526E-8A57-B25A-9C184CE26B53}"/>
                  </a:ext>
                </a:extLst>
              </p:cNvPr>
              <p:cNvSpPr>
                <a:spLocks/>
              </p:cNvSpPr>
              <p:nvPr/>
            </p:nvSpPr>
            <p:spPr bwMode="auto">
              <a:xfrm>
                <a:off x="8492" y="407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52" name="Freeform 894">
                <a:extLst>
                  <a:ext uri="{FF2B5EF4-FFF2-40B4-BE49-F238E27FC236}">
                    <a16:creationId xmlns:a16="http://schemas.microsoft.com/office/drawing/2014/main" id="{E2AF8DB1-6654-0238-03DC-8BA4104E2A20}"/>
                  </a:ext>
                </a:extLst>
              </p:cNvPr>
              <p:cNvSpPr>
                <a:spLocks/>
              </p:cNvSpPr>
              <p:nvPr/>
            </p:nvSpPr>
            <p:spPr bwMode="auto">
              <a:xfrm>
                <a:off x="8502" y="408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53" name="Freeform 895">
                <a:extLst>
                  <a:ext uri="{FF2B5EF4-FFF2-40B4-BE49-F238E27FC236}">
                    <a16:creationId xmlns:a16="http://schemas.microsoft.com/office/drawing/2014/main" id="{5FD48C0E-4038-C87D-5049-95438833875B}"/>
                  </a:ext>
                </a:extLst>
              </p:cNvPr>
              <p:cNvSpPr>
                <a:spLocks/>
              </p:cNvSpPr>
              <p:nvPr/>
            </p:nvSpPr>
            <p:spPr bwMode="auto">
              <a:xfrm>
                <a:off x="8512" y="408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54" name="Freeform 896">
                <a:extLst>
                  <a:ext uri="{FF2B5EF4-FFF2-40B4-BE49-F238E27FC236}">
                    <a16:creationId xmlns:a16="http://schemas.microsoft.com/office/drawing/2014/main" id="{702FF803-B430-661E-6826-7DB1ABB4CCAE}"/>
                  </a:ext>
                </a:extLst>
              </p:cNvPr>
              <p:cNvSpPr>
                <a:spLocks/>
              </p:cNvSpPr>
              <p:nvPr/>
            </p:nvSpPr>
            <p:spPr bwMode="auto">
              <a:xfrm>
                <a:off x="8517" y="4090"/>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55" name="Freeform 897">
                <a:extLst>
                  <a:ext uri="{FF2B5EF4-FFF2-40B4-BE49-F238E27FC236}">
                    <a16:creationId xmlns:a16="http://schemas.microsoft.com/office/drawing/2014/main" id="{5BB5205C-A775-F7FF-8FDB-AE20F1480CF5}"/>
                  </a:ext>
                </a:extLst>
              </p:cNvPr>
              <p:cNvSpPr>
                <a:spLocks/>
              </p:cNvSpPr>
              <p:nvPr/>
            </p:nvSpPr>
            <p:spPr bwMode="auto">
              <a:xfrm>
                <a:off x="8527" y="4095"/>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56" name="Freeform 898">
                <a:extLst>
                  <a:ext uri="{FF2B5EF4-FFF2-40B4-BE49-F238E27FC236}">
                    <a16:creationId xmlns:a16="http://schemas.microsoft.com/office/drawing/2014/main" id="{B8574A9B-5DF6-57CF-34C8-8E37807C0533}"/>
                  </a:ext>
                </a:extLst>
              </p:cNvPr>
              <p:cNvSpPr>
                <a:spLocks/>
              </p:cNvSpPr>
              <p:nvPr/>
            </p:nvSpPr>
            <p:spPr bwMode="auto">
              <a:xfrm>
                <a:off x="8537" y="410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57" name="Freeform 899">
                <a:extLst>
                  <a:ext uri="{FF2B5EF4-FFF2-40B4-BE49-F238E27FC236}">
                    <a16:creationId xmlns:a16="http://schemas.microsoft.com/office/drawing/2014/main" id="{D02CA505-6484-BD8A-7F5C-8E0D6CA16A39}"/>
                  </a:ext>
                </a:extLst>
              </p:cNvPr>
              <p:cNvSpPr>
                <a:spLocks/>
              </p:cNvSpPr>
              <p:nvPr/>
            </p:nvSpPr>
            <p:spPr bwMode="auto">
              <a:xfrm>
                <a:off x="8426" y="4050"/>
                <a:ext cx="5" cy="20"/>
              </a:xfrm>
              <a:custGeom>
                <a:avLst/>
                <a:gdLst>
                  <a:gd name="T0" fmla="*/ 5 w 5"/>
                  <a:gd name="T1" fmla="*/ 20 h 20"/>
                  <a:gd name="T2" fmla="*/ 0 w 5"/>
                  <a:gd name="T3" fmla="*/ 15 h 20"/>
                  <a:gd name="T4" fmla="*/ 0 w 5"/>
                  <a:gd name="T5" fmla="*/ 0 h 20"/>
                  <a:gd name="T6" fmla="*/ 5 w 5"/>
                  <a:gd name="T7" fmla="*/ 5 h 20"/>
                  <a:gd name="T8" fmla="*/ 5 w 5"/>
                  <a:gd name="T9" fmla="*/ 20 h 20"/>
                </a:gdLst>
                <a:ahLst/>
                <a:cxnLst>
                  <a:cxn ang="0">
                    <a:pos x="T0" y="T1"/>
                  </a:cxn>
                  <a:cxn ang="0">
                    <a:pos x="T2" y="T3"/>
                  </a:cxn>
                  <a:cxn ang="0">
                    <a:pos x="T4" y="T5"/>
                  </a:cxn>
                  <a:cxn ang="0">
                    <a:pos x="T6" y="T7"/>
                  </a:cxn>
                  <a:cxn ang="0">
                    <a:pos x="T8" y="T9"/>
                  </a:cxn>
                </a:cxnLst>
                <a:rect l="0" t="0" r="r" b="b"/>
                <a:pathLst>
                  <a:path w="5" h="20">
                    <a:moveTo>
                      <a:pt x="5" y="20"/>
                    </a:moveTo>
                    <a:lnTo>
                      <a:pt x="0" y="15"/>
                    </a:lnTo>
                    <a:lnTo>
                      <a:pt x="0" y="0"/>
                    </a:lnTo>
                    <a:lnTo>
                      <a:pt x="5" y="5"/>
                    </a:lnTo>
                    <a:lnTo>
                      <a:pt x="5" y="20"/>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58" name="Freeform 900">
                <a:extLst>
                  <a:ext uri="{FF2B5EF4-FFF2-40B4-BE49-F238E27FC236}">
                    <a16:creationId xmlns:a16="http://schemas.microsoft.com/office/drawing/2014/main" id="{48F78903-69E9-EEB7-7877-0A32BDEB3C4F}"/>
                  </a:ext>
                </a:extLst>
              </p:cNvPr>
              <p:cNvSpPr>
                <a:spLocks/>
              </p:cNvSpPr>
              <p:nvPr/>
            </p:nvSpPr>
            <p:spPr bwMode="auto">
              <a:xfrm>
                <a:off x="8431" y="4055"/>
                <a:ext cx="10" cy="20"/>
              </a:xfrm>
              <a:custGeom>
                <a:avLst/>
                <a:gdLst>
                  <a:gd name="T0" fmla="*/ 10 w 10"/>
                  <a:gd name="T1" fmla="*/ 20 h 20"/>
                  <a:gd name="T2" fmla="*/ 0 w 10"/>
                  <a:gd name="T3" fmla="*/ 15 h 20"/>
                  <a:gd name="T4" fmla="*/ 0 w 10"/>
                  <a:gd name="T5" fmla="*/ 0 h 20"/>
                  <a:gd name="T6" fmla="*/ 10 w 10"/>
                  <a:gd name="T7" fmla="*/ 5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5"/>
                    </a:lnTo>
                    <a:lnTo>
                      <a:pt x="1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59" name="Freeform 901">
                <a:extLst>
                  <a:ext uri="{FF2B5EF4-FFF2-40B4-BE49-F238E27FC236}">
                    <a16:creationId xmlns:a16="http://schemas.microsoft.com/office/drawing/2014/main" id="{407A5E54-8D42-9FB7-3311-862C4D570000}"/>
                  </a:ext>
                </a:extLst>
              </p:cNvPr>
              <p:cNvSpPr>
                <a:spLocks/>
              </p:cNvSpPr>
              <p:nvPr/>
            </p:nvSpPr>
            <p:spPr bwMode="auto">
              <a:xfrm>
                <a:off x="8456" y="4070"/>
                <a:ext cx="81" cy="56"/>
              </a:xfrm>
              <a:custGeom>
                <a:avLst/>
                <a:gdLst>
                  <a:gd name="T0" fmla="*/ 16 w 16"/>
                  <a:gd name="T1" fmla="*/ 10 h 11"/>
                  <a:gd name="T2" fmla="*/ 15 w 16"/>
                  <a:gd name="T3" fmla="*/ 11 h 11"/>
                  <a:gd name="T4" fmla="*/ 0 w 16"/>
                  <a:gd name="T5" fmla="*/ 2 h 11"/>
                  <a:gd name="T6" fmla="*/ 0 w 16"/>
                  <a:gd name="T7" fmla="*/ 1 h 11"/>
                  <a:gd name="T8" fmla="*/ 0 w 16"/>
                  <a:gd name="T9" fmla="*/ 0 h 11"/>
                  <a:gd name="T10" fmla="*/ 15 w 16"/>
                  <a:gd name="T11" fmla="*/ 9 h 11"/>
                  <a:gd name="T12" fmla="*/ 16 w 16"/>
                  <a:gd name="T13" fmla="*/ 10 h 11"/>
                </a:gdLst>
                <a:ahLst/>
                <a:cxnLst>
                  <a:cxn ang="0">
                    <a:pos x="T0" y="T1"/>
                  </a:cxn>
                  <a:cxn ang="0">
                    <a:pos x="T2" y="T3"/>
                  </a:cxn>
                  <a:cxn ang="0">
                    <a:pos x="T4" y="T5"/>
                  </a:cxn>
                  <a:cxn ang="0">
                    <a:pos x="T6" y="T7"/>
                  </a:cxn>
                  <a:cxn ang="0">
                    <a:pos x="T8" y="T9"/>
                  </a:cxn>
                  <a:cxn ang="0">
                    <a:pos x="T10" y="T11"/>
                  </a:cxn>
                  <a:cxn ang="0">
                    <a:pos x="T12" y="T13"/>
                  </a:cxn>
                </a:cxnLst>
                <a:rect l="0" t="0" r="r" b="b"/>
                <a:pathLst>
                  <a:path w="16" h="11">
                    <a:moveTo>
                      <a:pt x="16" y="10"/>
                    </a:moveTo>
                    <a:cubicBezTo>
                      <a:pt x="16" y="11"/>
                      <a:pt x="15" y="11"/>
                      <a:pt x="15" y="11"/>
                    </a:cubicBezTo>
                    <a:cubicBezTo>
                      <a:pt x="0" y="2"/>
                      <a:pt x="0" y="2"/>
                      <a:pt x="0" y="2"/>
                    </a:cubicBezTo>
                    <a:cubicBezTo>
                      <a:pt x="0" y="2"/>
                      <a:pt x="0" y="1"/>
                      <a:pt x="0" y="1"/>
                    </a:cubicBezTo>
                    <a:cubicBezTo>
                      <a:pt x="0" y="0"/>
                      <a:pt x="0" y="0"/>
                      <a:pt x="0" y="0"/>
                    </a:cubicBezTo>
                    <a:cubicBezTo>
                      <a:pt x="15" y="9"/>
                      <a:pt x="15" y="9"/>
                      <a:pt x="15" y="9"/>
                    </a:cubicBezTo>
                    <a:cubicBezTo>
                      <a:pt x="15" y="9"/>
                      <a:pt x="16" y="10"/>
                      <a:pt x="16"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60" name="Freeform 902">
                <a:extLst>
                  <a:ext uri="{FF2B5EF4-FFF2-40B4-BE49-F238E27FC236}">
                    <a16:creationId xmlns:a16="http://schemas.microsoft.com/office/drawing/2014/main" id="{CDF69025-17DD-B158-59BC-9F91D0CBAF9F}"/>
                  </a:ext>
                </a:extLst>
              </p:cNvPr>
              <p:cNvSpPr>
                <a:spLocks/>
              </p:cNvSpPr>
              <p:nvPr/>
            </p:nvSpPr>
            <p:spPr bwMode="auto">
              <a:xfrm>
                <a:off x="8139" y="3753"/>
                <a:ext cx="40" cy="161"/>
              </a:xfrm>
              <a:custGeom>
                <a:avLst/>
                <a:gdLst>
                  <a:gd name="T0" fmla="*/ 40 w 40"/>
                  <a:gd name="T1" fmla="*/ 161 h 161"/>
                  <a:gd name="T2" fmla="*/ 0 w 40"/>
                  <a:gd name="T3" fmla="*/ 136 h 161"/>
                  <a:gd name="T4" fmla="*/ 0 w 40"/>
                  <a:gd name="T5" fmla="*/ 0 h 161"/>
                  <a:gd name="T6" fmla="*/ 40 w 40"/>
                  <a:gd name="T7" fmla="*/ 21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36"/>
                    </a:lnTo>
                    <a:lnTo>
                      <a:pt x="0" y="0"/>
                    </a:lnTo>
                    <a:lnTo>
                      <a:pt x="40" y="21"/>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61" name="Freeform 903">
                <a:extLst>
                  <a:ext uri="{FF2B5EF4-FFF2-40B4-BE49-F238E27FC236}">
                    <a16:creationId xmlns:a16="http://schemas.microsoft.com/office/drawing/2014/main" id="{A86D6568-0CC2-B987-61FA-4A28982BF7C1}"/>
                  </a:ext>
                </a:extLst>
              </p:cNvPr>
              <p:cNvSpPr>
                <a:spLocks/>
              </p:cNvSpPr>
              <p:nvPr/>
            </p:nvSpPr>
            <p:spPr bwMode="auto">
              <a:xfrm>
                <a:off x="8149" y="3763"/>
                <a:ext cx="25" cy="136"/>
              </a:xfrm>
              <a:custGeom>
                <a:avLst/>
                <a:gdLst>
                  <a:gd name="T0" fmla="*/ 0 w 25"/>
                  <a:gd name="T1" fmla="*/ 121 h 136"/>
                  <a:gd name="T2" fmla="*/ 0 w 25"/>
                  <a:gd name="T3" fmla="*/ 0 h 136"/>
                  <a:gd name="T4" fmla="*/ 25 w 25"/>
                  <a:gd name="T5" fmla="*/ 16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6"/>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62" name="Freeform 904">
                <a:extLst>
                  <a:ext uri="{FF2B5EF4-FFF2-40B4-BE49-F238E27FC236}">
                    <a16:creationId xmlns:a16="http://schemas.microsoft.com/office/drawing/2014/main" id="{038FDB9F-7FCD-34E0-A00D-8BBFD014520A}"/>
                  </a:ext>
                </a:extLst>
              </p:cNvPr>
              <p:cNvSpPr>
                <a:spLocks/>
              </p:cNvSpPr>
              <p:nvPr/>
            </p:nvSpPr>
            <p:spPr bwMode="auto">
              <a:xfrm>
                <a:off x="8154" y="3814"/>
                <a:ext cx="15" cy="75"/>
              </a:xfrm>
              <a:custGeom>
                <a:avLst/>
                <a:gdLst>
                  <a:gd name="T0" fmla="*/ 3 w 3"/>
                  <a:gd name="T1" fmla="*/ 14 h 15"/>
                  <a:gd name="T2" fmla="*/ 1 w 3"/>
                  <a:gd name="T3" fmla="*/ 15 h 15"/>
                  <a:gd name="T4" fmla="*/ 0 w 3"/>
                  <a:gd name="T5" fmla="*/ 13 h 15"/>
                  <a:gd name="T6" fmla="*/ 0 w 3"/>
                  <a:gd name="T7" fmla="*/ 2 h 15"/>
                  <a:gd name="T8" fmla="*/ 1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1" y="15"/>
                    </a:cubicBezTo>
                    <a:cubicBezTo>
                      <a:pt x="0" y="14"/>
                      <a:pt x="0" y="13"/>
                      <a:pt x="0" y="13"/>
                    </a:cubicBezTo>
                    <a:cubicBezTo>
                      <a:pt x="0" y="2"/>
                      <a:pt x="0" y="2"/>
                      <a:pt x="0" y="2"/>
                    </a:cubicBezTo>
                    <a:cubicBezTo>
                      <a:pt x="0" y="1"/>
                      <a:pt x="0" y="0"/>
                      <a:pt x="1" y="1"/>
                    </a:cubicBezTo>
                    <a:cubicBezTo>
                      <a:pt x="2"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63" name="Freeform 905">
                <a:extLst>
                  <a:ext uri="{FF2B5EF4-FFF2-40B4-BE49-F238E27FC236}">
                    <a16:creationId xmlns:a16="http://schemas.microsoft.com/office/drawing/2014/main" id="{59D4BCC7-7F2D-7026-C830-0F21149CEBCE}"/>
                  </a:ext>
                </a:extLst>
              </p:cNvPr>
              <p:cNvSpPr>
                <a:spLocks/>
              </p:cNvSpPr>
              <p:nvPr/>
            </p:nvSpPr>
            <p:spPr bwMode="auto">
              <a:xfrm>
                <a:off x="8154" y="3794"/>
                <a:ext cx="15" cy="20"/>
              </a:xfrm>
              <a:custGeom>
                <a:avLst/>
                <a:gdLst>
                  <a:gd name="T0" fmla="*/ 3 w 3"/>
                  <a:gd name="T1" fmla="*/ 3 h 4"/>
                  <a:gd name="T2" fmla="*/ 2 w 3"/>
                  <a:gd name="T3" fmla="*/ 3 h 4"/>
                  <a:gd name="T4" fmla="*/ 0 w 3"/>
                  <a:gd name="T5" fmla="*/ 2 h 4"/>
                  <a:gd name="T6" fmla="*/ 0 w 3"/>
                  <a:gd name="T7" fmla="*/ 1 h 4"/>
                  <a:gd name="T8" fmla="*/ 0 w 3"/>
                  <a:gd name="T9" fmla="*/ 1 h 4"/>
                  <a:gd name="T10" fmla="*/ 2 w 3"/>
                  <a:gd name="T11" fmla="*/ 2 h 4"/>
                  <a:gd name="T12" fmla="*/ 3 w 3"/>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3"/>
                    </a:moveTo>
                    <a:cubicBezTo>
                      <a:pt x="3" y="3"/>
                      <a:pt x="2" y="4"/>
                      <a:pt x="2" y="3"/>
                    </a:cubicBezTo>
                    <a:cubicBezTo>
                      <a:pt x="0" y="2"/>
                      <a:pt x="0" y="2"/>
                      <a:pt x="0" y="2"/>
                    </a:cubicBezTo>
                    <a:cubicBezTo>
                      <a:pt x="0" y="2"/>
                      <a:pt x="0" y="2"/>
                      <a:pt x="0" y="1"/>
                    </a:cubicBezTo>
                    <a:cubicBezTo>
                      <a:pt x="0" y="1"/>
                      <a:pt x="0" y="0"/>
                      <a:pt x="0" y="1"/>
                    </a:cubicBezTo>
                    <a:cubicBezTo>
                      <a:pt x="2" y="2"/>
                      <a:pt x="2" y="2"/>
                      <a:pt x="2" y="2"/>
                    </a:cubicBezTo>
                    <a:cubicBezTo>
                      <a:pt x="2"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64" name="Freeform 906">
                <a:extLst>
                  <a:ext uri="{FF2B5EF4-FFF2-40B4-BE49-F238E27FC236}">
                    <a16:creationId xmlns:a16="http://schemas.microsoft.com/office/drawing/2014/main" id="{7BAECDEE-BD1F-1712-2A43-67C27B2B369B}"/>
                  </a:ext>
                </a:extLst>
              </p:cNvPr>
              <p:cNvSpPr>
                <a:spLocks/>
              </p:cNvSpPr>
              <p:nvPr/>
            </p:nvSpPr>
            <p:spPr bwMode="auto">
              <a:xfrm>
                <a:off x="8154" y="3784"/>
                <a:ext cx="15" cy="15"/>
              </a:xfrm>
              <a:custGeom>
                <a:avLst/>
                <a:gdLst>
                  <a:gd name="T0" fmla="*/ 3 w 3"/>
                  <a:gd name="T1" fmla="*/ 2 h 3"/>
                  <a:gd name="T2" fmla="*/ 2 w 3"/>
                  <a:gd name="T3" fmla="*/ 2 h 3"/>
                  <a:gd name="T4" fmla="*/ 0 w 3"/>
                  <a:gd name="T5" fmla="*/ 2 h 3"/>
                  <a:gd name="T6" fmla="*/ 0 w 3"/>
                  <a:gd name="T7" fmla="*/ 0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2"/>
                    </a:cubicBezTo>
                    <a:cubicBezTo>
                      <a:pt x="0" y="2"/>
                      <a:pt x="0" y="2"/>
                      <a:pt x="0" y="2"/>
                    </a:cubicBezTo>
                    <a:cubicBezTo>
                      <a:pt x="0" y="1"/>
                      <a:pt x="0" y="1"/>
                      <a:pt x="0" y="0"/>
                    </a:cubicBezTo>
                    <a:cubicBezTo>
                      <a:pt x="0" y="0"/>
                      <a:pt x="0" y="0"/>
                      <a:pt x="0" y="0"/>
                    </a:cubicBezTo>
                    <a:cubicBezTo>
                      <a:pt x="2" y="1"/>
                      <a:pt x="2" y="1"/>
                      <a:pt x="2" y="1"/>
                    </a:cubicBezTo>
                    <a:cubicBezTo>
                      <a:pt x="2"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65" name="Freeform 907">
                <a:extLst>
                  <a:ext uri="{FF2B5EF4-FFF2-40B4-BE49-F238E27FC236}">
                    <a16:creationId xmlns:a16="http://schemas.microsoft.com/office/drawing/2014/main" id="{15F42645-84C1-0F29-9BC8-D227097E087F}"/>
                  </a:ext>
                </a:extLst>
              </p:cNvPr>
              <p:cNvSpPr>
                <a:spLocks/>
              </p:cNvSpPr>
              <p:nvPr/>
            </p:nvSpPr>
            <p:spPr bwMode="auto">
              <a:xfrm>
                <a:off x="8154" y="3768"/>
                <a:ext cx="0" cy="11"/>
              </a:xfrm>
              <a:custGeom>
                <a:avLst/>
                <a:gdLst>
                  <a:gd name="T0" fmla="*/ 11 h 11"/>
                  <a:gd name="T1" fmla="*/ 6 h 11"/>
                  <a:gd name="T2" fmla="*/ 0 h 11"/>
                  <a:gd name="T3" fmla="*/ 6 h 11"/>
                  <a:gd name="T4" fmla="*/ 11 h 11"/>
                </a:gdLst>
                <a:ahLst/>
                <a:cxnLst>
                  <a:cxn ang="0">
                    <a:pos x="0" y="T0"/>
                  </a:cxn>
                  <a:cxn ang="0">
                    <a:pos x="0" y="T1"/>
                  </a:cxn>
                  <a:cxn ang="0">
                    <a:pos x="0" y="T2"/>
                  </a:cxn>
                  <a:cxn ang="0">
                    <a:pos x="0" y="T3"/>
                  </a:cxn>
                  <a:cxn ang="0">
                    <a:pos x="0" y="T4"/>
                  </a:cxn>
                </a:cxnLst>
                <a:rect l="0" t="0" r="r" b="b"/>
                <a:pathLst>
                  <a:path h="11">
                    <a:moveTo>
                      <a:pt x="0" y="11"/>
                    </a:moveTo>
                    <a:lnTo>
                      <a:pt x="0" y="6"/>
                    </a:lnTo>
                    <a:lnTo>
                      <a:pt x="0" y="0"/>
                    </a:lnTo>
                    <a:lnTo>
                      <a:pt x="0" y="6"/>
                    </a:lnTo>
                    <a:lnTo>
                      <a:pt x="0" y="11"/>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66" name="Freeform 908">
                <a:extLst>
                  <a:ext uri="{FF2B5EF4-FFF2-40B4-BE49-F238E27FC236}">
                    <a16:creationId xmlns:a16="http://schemas.microsoft.com/office/drawing/2014/main" id="{ABAC3273-4F41-FA54-9DEB-9BA1FD0F97DB}"/>
                  </a:ext>
                </a:extLst>
              </p:cNvPr>
              <p:cNvSpPr>
                <a:spLocks/>
              </p:cNvSpPr>
              <p:nvPr/>
            </p:nvSpPr>
            <p:spPr bwMode="auto">
              <a:xfrm>
                <a:off x="8159" y="3774"/>
                <a:ext cx="0" cy="10"/>
              </a:xfrm>
              <a:custGeom>
                <a:avLst/>
                <a:gdLst>
                  <a:gd name="T0" fmla="*/ 10 h 10"/>
                  <a:gd name="T1" fmla="*/ 5 h 10"/>
                  <a:gd name="T2" fmla="*/ 0 h 10"/>
                  <a:gd name="T3" fmla="*/ 0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0"/>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67" name="Rectangle 909">
                <a:extLst>
                  <a:ext uri="{FF2B5EF4-FFF2-40B4-BE49-F238E27FC236}">
                    <a16:creationId xmlns:a16="http://schemas.microsoft.com/office/drawing/2014/main" id="{DEDC23F6-0460-C016-0145-447C1AD2A941}"/>
                  </a:ext>
                </a:extLst>
              </p:cNvPr>
              <p:cNvSpPr>
                <a:spLocks noChangeArrowheads="1"/>
              </p:cNvSpPr>
              <p:nvPr/>
            </p:nvSpPr>
            <p:spPr bwMode="auto">
              <a:xfrm>
                <a:off x="8164" y="3779"/>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68" name="Freeform 910">
                <a:extLst>
                  <a:ext uri="{FF2B5EF4-FFF2-40B4-BE49-F238E27FC236}">
                    <a16:creationId xmlns:a16="http://schemas.microsoft.com/office/drawing/2014/main" id="{E7F30BC8-E24B-E1C6-F5F3-FB9AE8B91FC3}"/>
                  </a:ext>
                </a:extLst>
              </p:cNvPr>
              <p:cNvSpPr>
                <a:spLocks/>
              </p:cNvSpPr>
              <p:nvPr/>
            </p:nvSpPr>
            <p:spPr bwMode="auto">
              <a:xfrm>
                <a:off x="8179" y="3774"/>
                <a:ext cx="41" cy="160"/>
              </a:xfrm>
              <a:custGeom>
                <a:avLst/>
                <a:gdLst>
                  <a:gd name="T0" fmla="*/ 41 w 41"/>
                  <a:gd name="T1" fmla="*/ 160 h 160"/>
                  <a:gd name="T2" fmla="*/ 0 w 41"/>
                  <a:gd name="T3" fmla="*/ 140 h 160"/>
                  <a:gd name="T4" fmla="*/ 0 w 41"/>
                  <a:gd name="T5" fmla="*/ 0 h 160"/>
                  <a:gd name="T6" fmla="*/ 41 w 41"/>
                  <a:gd name="T7" fmla="*/ 25 h 160"/>
                  <a:gd name="T8" fmla="*/ 41 w 41"/>
                  <a:gd name="T9" fmla="*/ 160 h 160"/>
                </a:gdLst>
                <a:ahLst/>
                <a:cxnLst>
                  <a:cxn ang="0">
                    <a:pos x="T0" y="T1"/>
                  </a:cxn>
                  <a:cxn ang="0">
                    <a:pos x="T2" y="T3"/>
                  </a:cxn>
                  <a:cxn ang="0">
                    <a:pos x="T4" y="T5"/>
                  </a:cxn>
                  <a:cxn ang="0">
                    <a:pos x="T6" y="T7"/>
                  </a:cxn>
                  <a:cxn ang="0">
                    <a:pos x="T8" y="T9"/>
                  </a:cxn>
                </a:cxnLst>
                <a:rect l="0" t="0" r="r" b="b"/>
                <a:pathLst>
                  <a:path w="41" h="160">
                    <a:moveTo>
                      <a:pt x="41" y="160"/>
                    </a:moveTo>
                    <a:lnTo>
                      <a:pt x="0" y="140"/>
                    </a:lnTo>
                    <a:lnTo>
                      <a:pt x="0" y="0"/>
                    </a:lnTo>
                    <a:lnTo>
                      <a:pt x="41" y="25"/>
                    </a:lnTo>
                    <a:lnTo>
                      <a:pt x="41" y="16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69" name="Freeform 911">
                <a:extLst>
                  <a:ext uri="{FF2B5EF4-FFF2-40B4-BE49-F238E27FC236}">
                    <a16:creationId xmlns:a16="http://schemas.microsoft.com/office/drawing/2014/main" id="{0A3EAE36-E715-218D-3382-0C704549535A}"/>
                  </a:ext>
                </a:extLst>
              </p:cNvPr>
              <p:cNvSpPr>
                <a:spLocks/>
              </p:cNvSpPr>
              <p:nvPr/>
            </p:nvSpPr>
            <p:spPr bwMode="auto">
              <a:xfrm>
                <a:off x="8184" y="3789"/>
                <a:ext cx="26" cy="135"/>
              </a:xfrm>
              <a:custGeom>
                <a:avLst/>
                <a:gdLst>
                  <a:gd name="T0" fmla="*/ 0 w 26"/>
                  <a:gd name="T1" fmla="*/ 120 h 135"/>
                  <a:gd name="T2" fmla="*/ 0 w 26"/>
                  <a:gd name="T3" fmla="*/ 0 h 135"/>
                  <a:gd name="T4" fmla="*/ 26 w 26"/>
                  <a:gd name="T5" fmla="*/ 10 h 135"/>
                  <a:gd name="T6" fmla="*/ 26 w 26"/>
                  <a:gd name="T7" fmla="*/ 135 h 135"/>
                  <a:gd name="T8" fmla="*/ 0 w 26"/>
                  <a:gd name="T9" fmla="*/ 120 h 135"/>
                </a:gdLst>
                <a:ahLst/>
                <a:cxnLst>
                  <a:cxn ang="0">
                    <a:pos x="T0" y="T1"/>
                  </a:cxn>
                  <a:cxn ang="0">
                    <a:pos x="T2" y="T3"/>
                  </a:cxn>
                  <a:cxn ang="0">
                    <a:pos x="T4" y="T5"/>
                  </a:cxn>
                  <a:cxn ang="0">
                    <a:pos x="T6" y="T7"/>
                  </a:cxn>
                  <a:cxn ang="0">
                    <a:pos x="T8" y="T9"/>
                  </a:cxn>
                </a:cxnLst>
                <a:rect l="0" t="0" r="r" b="b"/>
                <a:pathLst>
                  <a:path w="26" h="135">
                    <a:moveTo>
                      <a:pt x="0" y="120"/>
                    </a:moveTo>
                    <a:lnTo>
                      <a:pt x="0" y="0"/>
                    </a:lnTo>
                    <a:lnTo>
                      <a:pt x="26" y="10"/>
                    </a:lnTo>
                    <a:lnTo>
                      <a:pt x="26" y="135"/>
                    </a:lnTo>
                    <a:lnTo>
                      <a:pt x="0" y="1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70" name="Freeform 912">
                <a:extLst>
                  <a:ext uri="{FF2B5EF4-FFF2-40B4-BE49-F238E27FC236}">
                    <a16:creationId xmlns:a16="http://schemas.microsoft.com/office/drawing/2014/main" id="{CCE6F389-2DF4-A006-75A6-C0C0FC345267}"/>
                  </a:ext>
                </a:extLst>
              </p:cNvPr>
              <p:cNvSpPr>
                <a:spLocks/>
              </p:cNvSpPr>
              <p:nvPr/>
            </p:nvSpPr>
            <p:spPr bwMode="auto">
              <a:xfrm>
                <a:off x="8189" y="3839"/>
                <a:ext cx="16" cy="75"/>
              </a:xfrm>
              <a:custGeom>
                <a:avLst/>
                <a:gdLst>
                  <a:gd name="T0" fmla="*/ 3 w 3"/>
                  <a:gd name="T1" fmla="*/ 14 h 15"/>
                  <a:gd name="T2" fmla="*/ 2 w 3"/>
                  <a:gd name="T3" fmla="*/ 14 h 15"/>
                  <a:gd name="T4" fmla="*/ 0 w 3"/>
                  <a:gd name="T5" fmla="*/ 12 h 15"/>
                  <a:gd name="T6" fmla="*/ 0 w 3"/>
                  <a:gd name="T7" fmla="*/ 1 h 15"/>
                  <a:gd name="T8" fmla="*/ 2 w 3"/>
                  <a:gd name="T9" fmla="*/ 0 h 15"/>
                  <a:gd name="T10" fmla="*/ 3 w 3"/>
                  <a:gd name="T11" fmla="*/ 2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4"/>
                      <a:pt x="3" y="15"/>
                      <a:pt x="2" y="14"/>
                    </a:cubicBezTo>
                    <a:cubicBezTo>
                      <a:pt x="1" y="14"/>
                      <a:pt x="0" y="13"/>
                      <a:pt x="0" y="12"/>
                    </a:cubicBezTo>
                    <a:cubicBezTo>
                      <a:pt x="0" y="1"/>
                      <a:pt x="0" y="1"/>
                      <a:pt x="0" y="1"/>
                    </a:cubicBezTo>
                    <a:cubicBezTo>
                      <a:pt x="0" y="0"/>
                      <a:pt x="1" y="0"/>
                      <a:pt x="2" y="0"/>
                    </a:cubicBezTo>
                    <a:cubicBezTo>
                      <a:pt x="3" y="1"/>
                      <a:pt x="3" y="2"/>
                      <a:pt x="3" y="2"/>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71" name="Freeform 913">
                <a:extLst>
                  <a:ext uri="{FF2B5EF4-FFF2-40B4-BE49-F238E27FC236}">
                    <a16:creationId xmlns:a16="http://schemas.microsoft.com/office/drawing/2014/main" id="{CC798CFC-4B1B-E0E4-C677-0BF26E072B6E}"/>
                  </a:ext>
                </a:extLst>
              </p:cNvPr>
              <p:cNvSpPr>
                <a:spLocks/>
              </p:cNvSpPr>
              <p:nvPr/>
            </p:nvSpPr>
            <p:spPr bwMode="auto">
              <a:xfrm>
                <a:off x="8189" y="3819"/>
                <a:ext cx="16" cy="15"/>
              </a:xfrm>
              <a:custGeom>
                <a:avLst/>
                <a:gdLst>
                  <a:gd name="T0" fmla="*/ 3 w 3"/>
                  <a:gd name="T1" fmla="*/ 2 h 3"/>
                  <a:gd name="T2" fmla="*/ 3 w 3"/>
                  <a:gd name="T3" fmla="*/ 3 h 3"/>
                  <a:gd name="T4" fmla="*/ 1 w 3"/>
                  <a:gd name="T5" fmla="*/ 2 h 3"/>
                  <a:gd name="T6" fmla="*/ 0 w 3"/>
                  <a:gd name="T7" fmla="*/ 1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72" name="Freeform 914">
                <a:extLst>
                  <a:ext uri="{FF2B5EF4-FFF2-40B4-BE49-F238E27FC236}">
                    <a16:creationId xmlns:a16="http://schemas.microsoft.com/office/drawing/2014/main" id="{A6FEDEC1-652A-24E1-FD41-E233D2ACA951}"/>
                  </a:ext>
                </a:extLst>
              </p:cNvPr>
              <p:cNvSpPr>
                <a:spLocks/>
              </p:cNvSpPr>
              <p:nvPr/>
            </p:nvSpPr>
            <p:spPr bwMode="auto">
              <a:xfrm>
                <a:off x="8189" y="3804"/>
                <a:ext cx="16" cy="15"/>
              </a:xfrm>
              <a:custGeom>
                <a:avLst/>
                <a:gdLst>
                  <a:gd name="T0" fmla="*/ 3 w 3"/>
                  <a:gd name="T1" fmla="*/ 2 h 3"/>
                  <a:gd name="T2" fmla="*/ 3 w 3"/>
                  <a:gd name="T3" fmla="*/ 3 h 3"/>
                  <a:gd name="T4" fmla="*/ 1 w 3"/>
                  <a:gd name="T5" fmla="*/ 2 h 3"/>
                  <a:gd name="T6" fmla="*/ 0 w 3"/>
                  <a:gd name="T7" fmla="*/ 1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73" name="Rectangle 915">
                <a:extLst>
                  <a:ext uri="{FF2B5EF4-FFF2-40B4-BE49-F238E27FC236}">
                    <a16:creationId xmlns:a16="http://schemas.microsoft.com/office/drawing/2014/main" id="{0C304996-ACA1-03DC-0324-CB74DF1FC16E}"/>
                  </a:ext>
                </a:extLst>
              </p:cNvPr>
              <p:cNvSpPr>
                <a:spLocks noChangeArrowheads="1"/>
              </p:cNvSpPr>
              <p:nvPr/>
            </p:nvSpPr>
            <p:spPr bwMode="auto">
              <a:xfrm>
                <a:off x="8189" y="3794"/>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74" name="Freeform 916">
                <a:extLst>
                  <a:ext uri="{FF2B5EF4-FFF2-40B4-BE49-F238E27FC236}">
                    <a16:creationId xmlns:a16="http://schemas.microsoft.com/office/drawing/2014/main" id="{93BD6B0B-5C8E-9E3A-C660-33060553B19F}"/>
                  </a:ext>
                </a:extLst>
              </p:cNvPr>
              <p:cNvSpPr>
                <a:spLocks/>
              </p:cNvSpPr>
              <p:nvPr/>
            </p:nvSpPr>
            <p:spPr bwMode="auto">
              <a:xfrm>
                <a:off x="8199" y="3794"/>
                <a:ext cx="0" cy="10"/>
              </a:xfrm>
              <a:custGeom>
                <a:avLst/>
                <a:gdLst>
                  <a:gd name="T0" fmla="*/ 10 h 10"/>
                  <a:gd name="T1" fmla="*/ 10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10"/>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75" name="Freeform 917">
                <a:extLst>
                  <a:ext uri="{FF2B5EF4-FFF2-40B4-BE49-F238E27FC236}">
                    <a16:creationId xmlns:a16="http://schemas.microsoft.com/office/drawing/2014/main" id="{F9E928C1-7187-090B-48ED-70B1052042E0}"/>
                  </a:ext>
                </a:extLst>
              </p:cNvPr>
              <p:cNvSpPr>
                <a:spLocks/>
              </p:cNvSpPr>
              <p:nvPr/>
            </p:nvSpPr>
            <p:spPr bwMode="auto">
              <a:xfrm>
                <a:off x="8205" y="3799"/>
                <a:ext cx="0" cy="10"/>
              </a:xfrm>
              <a:custGeom>
                <a:avLst/>
                <a:gdLst>
                  <a:gd name="T0" fmla="*/ 10 h 10"/>
                  <a:gd name="T1" fmla="*/ 5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76" name="Freeform 918">
                <a:extLst>
                  <a:ext uri="{FF2B5EF4-FFF2-40B4-BE49-F238E27FC236}">
                    <a16:creationId xmlns:a16="http://schemas.microsoft.com/office/drawing/2014/main" id="{6DECB945-6CE2-0F99-8B9C-71CE0F1943B4}"/>
                  </a:ext>
                </a:extLst>
              </p:cNvPr>
              <p:cNvSpPr>
                <a:spLocks/>
              </p:cNvSpPr>
              <p:nvPr/>
            </p:nvSpPr>
            <p:spPr bwMode="auto">
              <a:xfrm>
                <a:off x="8220" y="3799"/>
                <a:ext cx="35" cy="156"/>
              </a:xfrm>
              <a:custGeom>
                <a:avLst/>
                <a:gdLst>
                  <a:gd name="T0" fmla="*/ 35 w 35"/>
                  <a:gd name="T1" fmla="*/ 156 h 156"/>
                  <a:gd name="T2" fmla="*/ 0 w 35"/>
                  <a:gd name="T3" fmla="*/ 135 h 156"/>
                  <a:gd name="T4" fmla="*/ 0 w 35"/>
                  <a:gd name="T5" fmla="*/ 0 h 156"/>
                  <a:gd name="T6" fmla="*/ 35 w 35"/>
                  <a:gd name="T7" fmla="*/ 20 h 156"/>
                  <a:gd name="T8" fmla="*/ 35 w 35"/>
                  <a:gd name="T9" fmla="*/ 156 h 156"/>
                </a:gdLst>
                <a:ahLst/>
                <a:cxnLst>
                  <a:cxn ang="0">
                    <a:pos x="T0" y="T1"/>
                  </a:cxn>
                  <a:cxn ang="0">
                    <a:pos x="T2" y="T3"/>
                  </a:cxn>
                  <a:cxn ang="0">
                    <a:pos x="T4" y="T5"/>
                  </a:cxn>
                  <a:cxn ang="0">
                    <a:pos x="T6" y="T7"/>
                  </a:cxn>
                  <a:cxn ang="0">
                    <a:pos x="T8" y="T9"/>
                  </a:cxn>
                </a:cxnLst>
                <a:rect l="0" t="0" r="r" b="b"/>
                <a:pathLst>
                  <a:path w="35" h="156">
                    <a:moveTo>
                      <a:pt x="35" y="156"/>
                    </a:moveTo>
                    <a:lnTo>
                      <a:pt x="0" y="135"/>
                    </a:lnTo>
                    <a:lnTo>
                      <a:pt x="0" y="0"/>
                    </a:lnTo>
                    <a:lnTo>
                      <a:pt x="35" y="20"/>
                    </a:lnTo>
                    <a:lnTo>
                      <a:pt x="35" y="15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77" name="Freeform 919">
                <a:extLst>
                  <a:ext uri="{FF2B5EF4-FFF2-40B4-BE49-F238E27FC236}">
                    <a16:creationId xmlns:a16="http://schemas.microsoft.com/office/drawing/2014/main" id="{F5F85C22-7A24-442D-3709-35BEA5852663}"/>
                  </a:ext>
                </a:extLst>
              </p:cNvPr>
              <p:cNvSpPr>
                <a:spLocks/>
              </p:cNvSpPr>
              <p:nvPr/>
            </p:nvSpPr>
            <p:spPr bwMode="auto">
              <a:xfrm>
                <a:off x="8225" y="3809"/>
                <a:ext cx="25" cy="135"/>
              </a:xfrm>
              <a:custGeom>
                <a:avLst/>
                <a:gdLst>
                  <a:gd name="T0" fmla="*/ 0 w 25"/>
                  <a:gd name="T1" fmla="*/ 120 h 135"/>
                  <a:gd name="T2" fmla="*/ 0 w 25"/>
                  <a:gd name="T3" fmla="*/ 0 h 135"/>
                  <a:gd name="T4" fmla="*/ 25 w 25"/>
                  <a:gd name="T5" fmla="*/ 15 h 135"/>
                  <a:gd name="T6" fmla="*/ 25 w 25"/>
                  <a:gd name="T7" fmla="*/ 135 h 135"/>
                  <a:gd name="T8" fmla="*/ 0 w 25"/>
                  <a:gd name="T9" fmla="*/ 120 h 135"/>
                </a:gdLst>
                <a:ahLst/>
                <a:cxnLst>
                  <a:cxn ang="0">
                    <a:pos x="T0" y="T1"/>
                  </a:cxn>
                  <a:cxn ang="0">
                    <a:pos x="T2" y="T3"/>
                  </a:cxn>
                  <a:cxn ang="0">
                    <a:pos x="T4" y="T5"/>
                  </a:cxn>
                  <a:cxn ang="0">
                    <a:pos x="T6" y="T7"/>
                  </a:cxn>
                  <a:cxn ang="0">
                    <a:pos x="T8" y="T9"/>
                  </a:cxn>
                </a:cxnLst>
                <a:rect l="0" t="0" r="r" b="b"/>
                <a:pathLst>
                  <a:path w="25" h="135">
                    <a:moveTo>
                      <a:pt x="0" y="120"/>
                    </a:moveTo>
                    <a:lnTo>
                      <a:pt x="0" y="0"/>
                    </a:lnTo>
                    <a:lnTo>
                      <a:pt x="25" y="15"/>
                    </a:lnTo>
                    <a:lnTo>
                      <a:pt x="25" y="135"/>
                    </a:lnTo>
                    <a:lnTo>
                      <a:pt x="0" y="1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78" name="Freeform 920">
                <a:extLst>
                  <a:ext uri="{FF2B5EF4-FFF2-40B4-BE49-F238E27FC236}">
                    <a16:creationId xmlns:a16="http://schemas.microsoft.com/office/drawing/2014/main" id="{EFA032D2-40CC-6B74-3F7A-85432CFED3CB}"/>
                  </a:ext>
                </a:extLst>
              </p:cNvPr>
              <p:cNvSpPr>
                <a:spLocks/>
              </p:cNvSpPr>
              <p:nvPr/>
            </p:nvSpPr>
            <p:spPr bwMode="auto">
              <a:xfrm>
                <a:off x="8230" y="3859"/>
                <a:ext cx="15" cy="75"/>
              </a:xfrm>
              <a:custGeom>
                <a:avLst/>
                <a:gdLst>
                  <a:gd name="T0" fmla="*/ 3 w 3"/>
                  <a:gd name="T1" fmla="*/ 14 h 15"/>
                  <a:gd name="T2" fmla="*/ 1 w 3"/>
                  <a:gd name="T3" fmla="*/ 15 h 15"/>
                  <a:gd name="T4" fmla="*/ 0 w 3"/>
                  <a:gd name="T5" fmla="*/ 12 h 15"/>
                  <a:gd name="T6" fmla="*/ 0 w 3"/>
                  <a:gd name="T7" fmla="*/ 1 h 15"/>
                  <a:gd name="T8" fmla="*/ 1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1" y="15"/>
                    </a:cubicBezTo>
                    <a:cubicBezTo>
                      <a:pt x="1" y="14"/>
                      <a:pt x="0" y="13"/>
                      <a:pt x="0" y="12"/>
                    </a:cubicBezTo>
                    <a:cubicBezTo>
                      <a:pt x="0" y="1"/>
                      <a:pt x="0" y="1"/>
                      <a:pt x="0" y="1"/>
                    </a:cubicBezTo>
                    <a:cubicBezTo>
                      <a:pt x="0" y="1"/>
                      <a:pt x="1" y="0"/>
                      <a:pt x="1" y="1"/>
                    </a:cubicBezTo>
                    <a:cubicBezTo>
                      <a:pt x="2"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79" name="Freeform 921">
                <a:extLst>
                  <a:ext uri="{FF2B5EF4-FFF2-40B4-BE49-F238E27FC236}">
                    <a16:creationId xmlns:a16="http://schemas.microsoft.com/office/drawing/2014/main" id="{B74DC7A7-E756-E6BA-63E7-620182A26D29}"/>
                  </a:ext>
                </a:extLst>
              </p:cNvPr>
              <p:cNvSpPr>
                <a:spLocks/>
              </p:cNvSpPr>
              <p:nvPr/>
            </p:nvSpPr>
            <p:spPr bwMode="auto">
              <a:xfrm>
                <a:off x="8230" y="3839"/>
                <a:ext cx="15" cy="15"/>
              </a:xfrm>
              <a:custGeom>
                <a:avLst/>
                <a:gdLst>
                  <a:gd name="T0" fmla="*/ 3 w 3"/>
                  <a:gd name="T1" fmla="*/ 3 h 3"/>
                  <a:gd name="T2" fmla="*/ 2 w 3"/>
                  <a:gd name="T3" fmla="*/ 3 h 3"/>
                  <a:gd name="T4" fmla="*/ 1 w 3"/>
                  <a:gd name="T5" fmla="*/ 2 h 3"/>
                  <a:gd name="T6" fmla="*/ 0 w 3"/>
                  <a:gd name="T7" fmla="*/ 1 h 3"/>
                  <a:gd name="T8" fmla="*/ 1 w 3"/>
                  <a:gd name="T9" fmla="*/ 1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2" y="3"/>
                    </a:cubicBezTo>
                    <a:cubicBezTo>
                      <a:pt x="1" y="2"/>
                      <a:pt x="1" y="2"/>
                      <a:pt x="1" y="2"/>
                    </a:cubicBezTo>
                    <a:cubicBezTo>
                      <a:pt x="0" y="2"/>
                      <a:pt x="0" y="1"/>
                      <a:pt x="0" y="1"/>
                    </a:cubicBezTo>
                    <a:cubicBezTo>
                      <a:pt x="0" y="0"/>
                      <a:pt x="0" y="0"/>
                      <a:pt x="1" y="1"/>
                    </a:cubicBezTo>
                    <a:cubicBezTo>
                      <a:pt x="2" y="1"/>
                      <a:pt x="2" y="1"/>
                      <a:pt x="2" y="1"/>
                    </a:cubicBezTo>
                    <a:cubicBezTo>
                      <a:pt x="3"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80" name="Freeform 922">
                <a:extLst>
                  <a:ext uri="{FF2B5EF4-FFF2-40B4-BE49-F238E27FC236}">
                    <a16:creationId xmlns:a16="http://schemas.microsoft.com/office/drawing/2014/main" id="{6BEF58B4-3BAF-B3E6-33B1-197B38644DCE}"/>
                  </a:ext>
                </a:extLst>
              </p:cNvPr>
              <p:cNvSpPr>
                <a:spLocks/>
              </p:cNvSpPr>
              <p:nvPr/>
            </p:nvSpPr>
            <p:spPr bwMode="auto">
              <a:xfrm>
                <a:off x="8230" y="3824"/>
                <a:ext cx="15" cy="20"/>
              </a:xfrm>
              <a:custGeom>
                <a:avLst/>
                <a:gdLst>
                  <a:gd name="T0" fmla="*/ 3 w 3"/>
                  <a:gd name="T1" fmla="*/ 3 h 4"/>
                  <a:gd name="T2" fmla="*/ 2 w 3"/>
                  <a:gd name="T3" fmla="*/ 3 h 4"/>
                  <a:gd name="T4" fmla="*/ 1 w 3"/>
                  <a:gd name="T5" fmla="*/ 2 h 4"/>
                  <a:gd name="T6" fmla="*/ 0 w 3"/>
                  <a:gd name="T7" fmla="*/ 1 h 4"/>
                  <a:gd name="T8" fmla="*/ 1 w 3"/>
                  <a:gd name="T9" fmla="*/ 1 h 4"/>
                  <a:gd name="T10" fmla="*/ 2 w 3"/>
                  <a:gd name="T11" fmla="*/ 2 h 4"/>
                  <a:gd name="T12" fmla="*/ 3 w 3"/>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3"/>
                    </a:moveTo>
                    <a:cubicBezTo>
                      <a:pt x="3" y="3"/>
                      <a:pt x="3" y="4"/>
                      <a:pt x="2" y="3"/>
                    </a:cubicBezTo>
                    <a:cubicBezTo>
                      <a:pt x="1" y="2"/>
                      <a:pt x="1" y="2"/>
                      <a:pt x="1" y="2"/>
                    </a:cubicBezTo>
                    <a:cubicBezTo>
                      <a:pt x="0" y="2"/>
                      <a:pt x="0" y="2"/>
                      <a:pt x="0" y="1"/>
                    </a:cubicBezTo>
                    <a:cubicBezTo>
                      <a:pt x="0" y="1"/>
                      <a:pt x="0" y="0"/>
                      <a:pt x="1" y="1"/>
                    </a:cubicBezTo>
                    <a:cubicBezTo>
                      <a:pt x="2" y="2"/>
                      <a:pt x="2" y="2"/>
                      <a:pt x="2" y="2"/>
                    </a:cubicBezTo>
                    <a:cubicBezTo>
                      <a:pt x="3"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81" name="Freeform 923">
                <a:extLst>
                  <a:ext uri="{FF2B5EF4-FFF2-40B4-BE49-F238E27FC236}">
                    <a16:creationId xmlns:a16="http://schemas.microsoft.com/office/drawing/2014/main" id="{F31B7B5C-EDDE-A856-A65D-E146B1805137}"/>
                  </a:ext>
                </a:extLst>
              </p:cNvPr>
              <p:cNvSpPr>
                <a:spLocks/>
              </p:cNvSpPr>
              <p:nvPr/>
            </p:nvSpPr>
            <p:spPr bwMode="auto">
              <a:xfrm>
                <a:off x="8230" y="3814"/>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82" name="Rectangle 924">
                <a:extLst>
                  <a:ext uri="{FF2B5EF4-FFF2-40B4-BE49-F238E27FC236}">
                    <a16:creationId xmlns:a16="http://schemas.microsoft.com/office/drawing/2014/main" id="{25574F04-E025-131E-56BC-F7C222E91A22}"/>
                  </a:ext>
                </a:extLst>
              </p:cNvPr>
              <p:cNvSpPr>
                <a:spLocks noChangeArrowheads="1"/>
              </p:cNvSpPr>
              <p:nvPr/>
            </p:nvSpPr>
            <p:spPr bwMode="auto">
              <a:xfrm>
                <a:off x="8235" y="3819"/>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83" name="Rectangle 925">
                <a:extLst>
                  <a:ext uri="{FF2B5EF4-FFF2-40B4-BE49-F238E27FC236}">
                    <a16:creationId xmlns:a16="http://schemas.microsoft.com/office/drawing/2014/main" id="{49668024-DCF7-9569-C137-D05A6F5167C0}"/>
                  </a:ext>
                </a:extLst>
              </p:cNvPr>
              <p:cNvSpPr>
                <a:spLocks noChangeArrowheads="1"/>
              </p:cNvSpPr>
              <p:nvPr/>
            </p:nvSpPr>
            <p:spPr bwMode="auto">
              <a:xfrm>
                <a:off x="8240" y="3824"/>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84" name="Freeform 926">
                <a:extLst>
                  <a:ext uri="{FF2B5EF4-FFF2-40B4-BE49-F238E27FC236}">
                    <a16:creationId xmlns:a16="http://schemas.microsoft.com/office/drawing/2014/main" id="{220469A4-BBE5-2259-8FF2-4A188AB742D4}"/>
                  </a:ext>
                </a:extLst>
              </p:cNvPr>
              <p:cNvSpPr>
                <a:spLocks/>
              </p:cNvSpPr>
              <p:nvPr/>
            </p:nvSpPr>
            <p:spPr bwMode="auto">
              <a:xfrm>
                <a:off x="8255" y="3819"/>
                <a:ext cx="40" cy="161"/>
              </a:xfrm>
              <a:custGeom>
                <a:avLst/>
                <a:gdLst>
                  <a:gd name="T0" fmla="*/ 40 w 40"/>
                  <a:gd name="T1" fmla="*/ 161 h 161"/>
                  <a:gd name="T2" fmla="*/ 0 w 40"/>
                  <a:gd name="T3" fmla="*/ 136 h 161"/>
                  <a:gd name="T4" fmla="*/ 0 w 40"/>
                  <a:gd name="T5" fmla="*/ 0 h 161"/>
                  <a:gd name="T6" fmla="*/ 40 w 40"/>
                  <a:gd name="T7" fmla="*/ 25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36"/>
                    </a:lnTo>
                    <a:lnTo>
                      <a:pt x="0" y="0"/>
                    </a:lnTo>
                    <a:lnTo>
                      <a:pt x="40" y="25"/>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85" name="Freeform 927">
                <a:extLst>
                  <a:ext uri="{FF2B5EF4-FFF2-40B4-BE49-F238E27FC236}">
                    <a16:creationId xmlns:a16="http://schemas.microsoft.com/office/drawing/2014/main" id="{E7D0C3DA-2958-CD09-A3CD-F175E97E3EE5}"/>
                  </a:ext>
                </a:extLst>
              </p:cNvPr>
              <p:cNvSpPr>
                <a:spLocks/>
              </p:cNvSpPr>
              <p:nvPr/>
            </p:nvSpPr>
            <p:spPr bwMode="auto">
              <a:xfrm>
                <a:off x="8265" y="3829"/>
                <a:ext cx="25" cy="141"/>
              </a:xfrm>
              <a:custGeom>
                <a:avLst/>
                <a:gdLst>
                  <a:gd name="T0" fmla="*/ 0 w 25"/>
                  <a:gd name="T1" fmla="*/ 126 h 141"/>
                  <a:gd name="T2" fmla="*/ 0 w 25"/>
                  <a:gd name="T3" fmla="*/ 0 h 141"/>
                  <a:gd name="T4" fmla="*/ 25 w 25"/>
                  <a:gd name="T5" fmla="*/ 15 h 141"/>
                  <a:gd name="T6" fmla="*/ 25 w 25"/>
                  <a:gd name="T7" fmla="*/ 141 h 141"/>
                  <a:gd name="T8" fmla="*/ 0 w 25"/>
                  <a:gd name="T9" fmla="*/ 126 h 141"/>
                </a:gdLst>
                <a:ahLst/>
                <a:cxnLst>
                  <a:cxn ang="0">
                    <a:pos x="T0" y="T1"/>
                  </a:cxn>
                  <a:cxn ang="0">
                    <a:pos x="T2" y="T3"/>
                  </a:cxn>
                  <a:cxn ang="0">
                    <a:pos x="T4" y="T5"/>
                  </a:cxn>
                  <a:cxn ang="0">
                    <a:pos x="T6" y="T7"/>
                  </a:cxn>
                  <a:cxn ang="0">
                    <a:pos x="T8" y="T9"/>
                  </a:cxn>
                </a:cxnLst>
                <a:rect l="0" t="0" r="r" b="b"/>
                <a:pathLst>
                  <a:path w="25" h="141">
                    <a:moveTo>
                      <a:pt x="0" y="126"/>
                    </a:moveTo>
                    <a:lnTo>
                      <a:pt x="0" y="0"/>
                    </a:lnTo>
                    <a:lnTo>
                      <a:pt x="25" y="15"/>
                    </a:lnTo>
                    <a:lnTo>
                      <a:pt x="25" y="141"/>
                    </a:lnTo>
                    <a:lnTo>
                      <a:pt x="0" y="1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86" name="Freeform 928">
                <a:extLst>
                  <a:ext uri="{FF2B5EF4-FFF2-40B4-BE49-F238E27FC236}">
                    <a16:creationId xmlns:a16="http://schemas.microsoft.com/office/drawing/2014/main" id="{A2ACDABF-53B0-0720-ABE3-576A31BDB882}"/>
                  </a:ext>
                </a:extLst>
              </p:cNvPr>
              <p:cNvSpPr>
                <a:spLocks/>
              </p:cNvSpPr>
              <p:nvPr/>
            </p:nvSpPr>
            <p:spPr bwMode="auto">
              <a:xfrm>
                <a:off x="8270" y="3884"/>
                <a:ext cx="10" cy="76"/>
              </a:xfrm>
              <a:custGeom>
                <a:avLst/>
                <a:gdLst>
                  <a:gd name="T0" fmla="*/ 2 w 2"/>
                  <a:gd name="T1" fmla="*/ 13 h 15"/>
                  <a:gd name="T2" fmla="*/ 1 w 2"/>
                  <a:gd name="T3" fmla="*/ 14 h 15"/>
                  <a:gd name="T4" fmla="*/ 0 w 2"/>
                  <a:gd name="T5" fmla="*/ 12 h 15"/>
                  <a:gd name="T6" fmla="*/ 0 w 2"/>
                  <a:gd name="T7" fmla="*/ 1 h 15"/>
                  <a:gd name="T8" fmla="*/ 1 w 2"/>
                  <a:gd name="T9" fmla="*/ 0 h 15"/>
                  <a:gd name="T10" fmla="*/ 2 w 2"/>
                  <a:gd name="T11" fmla="*/ 2 h 15"/>
                  <a:gd name="T12" fmla="*/ 2 w 2"/>
                  <a:gd name="T13" fmla="*/ 13 h 15"/>
                </a:gdLst>
                <a:ahLst/>
                <a:cxnLst>
                  <a:cxn ang="0">
                    <a:pos x="T0" y="T1"/>
                  </a:cxn>
                  <a:cxn ang="0">
                    <a:pos x="T2" y="T3"/>
                  </a:cxn>
                  <a:cxn ang="0">
                    <a:pos x="T4" y="T5"/>
                  </a:cxn>
                  <a:cxn ang="0">
                    <a:pos x="T6" y="T7"/>
                  </a:cxn>
                  <a:cxn ang="0">
                    <a:pos x="T8" y="T9"/>
                  </a:cxn>
                  <a:cxn ang="0">
                    <a:pos x="T10" y="T11"/>
                  </a:cxn>
                  <a:cxn ang="0">
                    <a:pos x="T12" y="T13"/>
                  </a:cxn>
                </a:cxnLst>
                <a:rect l="0" t="0" r="r" b="b"/>
                <a:pathLst>
                  <a:path w="2" h="15">
                    <a:moveTo>
                      <a:pt x="2" y="13"/>
                    </a:moveTo>
                    <a:cubicBezTo>
                      <a:pt x="2" y="14"/>
                      <a:pt x="2" y="15"/>
                      <a:pt x="1" y="14"/>
                    </a:cubicBezTo>
                    <a:cubicBezTo>
                      <a:pt x="0" y="14"/>
                      <a:pt x="0" y="13"/>
                      <a:pt x="0" y="12"/>
                    </a:cubicBezTo>
                    <a:cubicBezTo>
                      <a:pt x="0" y="1"/>
                      <a:pt x="0" y="1"/>
                      <a:pt x="0" y="1"/>
                    </a:cubicBezTo>
                    <a:cubicBezTo>
                      <a:pt x="0" y="0"/>
                      <a:pt x="0" y="0"/>
                      <a:pt x="1" y="0"/>
                    </a:cubicBezTo>
                    <a:cubicBezTo>
                      <a:pt x="2" y="0"/>
                      <a:pt x="2" y="1"/>
                      <a:pt x="2" y="2"/>
                    </a:cubicBezTo>
                    <a:lnTo>
                      <a:pt x="2" y="13"/>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87" name="Freeform 929">
                <a:extLst>
                  <a:ext uri="{FF2B5EF4-FFF2-40B4-BE49-F238E27FC236}">
                    <a16:creationId xmlns:a16="http://schemas.microsoft.com/office/drawing/2014/main" id="{E197383D-A2D3-AE4F-FDD3-3FE116B692D9}"/>
                  </a:ext>
                </a:extLst>
              </p:cNvPr>
              <p:cNvSpPr>
                <a:spLocks/>
              </p:cNvSpPr>
              <p:nvPr/>
            </p:nvSpPr>
            <p:spPr bwMode="auto">
              <a:xfrm>
                <a:off x="8270" y="3864"/>
                <a:ext cx="15" cy="15"/>
              </a:xfrm>
              <a:custGeom>
                <a:avLst/>
                <a:gdLst>
                  <a:gd name="T0" fmla="*/ 3 w 3"/>
                  <a:gd name="T1" fmla="*/ 2 h 3"/>
                  <a:gd name="T2" fmla="*/ 2 w 3"/>
                  <a:gd name="T3" fmla="*/ 3 h 3"/>
                  <a:gd name="T4" fmla="*/ 0 w 3"/>
                  <a:gd name="T5" fmla="*/ 2 h 3"/>
                  <a:gd name="T6" fmla="*/ 0 w 3"/>
                  <a:gd name="T7" fmla="*/ 0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1"/>
                      <a:pt x="0" y="1"/>
                      <a:pt x="0" y="0"/>
                    </a:cubicBezTo>
                    <a:cubicBezTo>
                      <a:pt x="0" y="0"/>
                      <a:pt x="0" y="0"/>
                      <a:pt x="0" y="0"/>
                    </a:cubicBezTo>
                    <a:cubicBezTo>
                      <a:pt x="2" y="1"/>
                      <a:pt x="2" y="1"/>
                      <a:pt x="2" y="1"/>
                    </a:cubicBezTo>
                    <a:cubicBezTo>
                      <a:pt x="2"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88" name="Freeform 930">
                <a:extLst>
                  <a:ext uri="{FF2B5EF4-FFF2-40B4-BE49-F238E27FC236}">
                    <a16:creationId xmlns:a16="http://schemas.microsoft.com/office/drawing/2014/main" id="{E32EB910-903D-5956-6798-79664E33AE19}"/>
                  </a:ext>
                </a:extLst>
              </p:cNvPr>
              <p:cNvSpPr>
                <a:spLocks/>
              </p:cNvSpPr>
              <p:nvPr/>
            </p:nvSpPr>
            <p:spPr bwMode="auto">
              <a:xfrm>
                <a:off x="8270" y="3849"/>
                <a:ext cx="15" cy="15"/>
              </a:xfrm>
              <a:custGeom>
                <a:avLst/>
                <a:gdLst>
                  <a:gd name="T0" fmla="*/ 3 w 3"/>
                  <a:gd name="T1" fmla="*/ 2 h 3"/>
                  <a:gd name="T2" fmla="*/ 2 w 3"/>
                  <a:gd name="T3" fmla="*/ 3 h 3"/>
                  <a:gd name="T4" fmla="*/ 0 w 3"/>
                  <a:gd name="T5" fmla="*/ 2 h 3"/>
                  <a:gd name="T6" fmla="*/ 0 w 3"/>
                  <a:gd name="T7" fmla="*/ 1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2"/>
                      <a:pt x="0" y="1"/>
                      <a:pt x="0" y="1"/>
                    </a:cubicBezTo>
                    <a:cubicBezTo>
                      <a:pt x="0" y="0"/>
                      <a:pt x="0" y="0"/>
                      <a:pt x="0" y="0"/>
                    </a:cubicBezTo>
                    <a:cubicBezTo>
                      <a:pt x="2" y="1"/>
                      <a:pt x="2" y="1"/>
                      <a:pt x="2" y="1"/>
                    </a:cubicBezTo>
                    <a:cubicBezTo>
                      <a:pt x="2"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89" name="Rectangle 931">
                <a:extLst>
                  <a:ext uri="{FF2B5EF4-FFF2-40B4-BE49-F238E27FC236}">
                    <a16:creationId xmlns:a16="http://schemas.microsoft.com/office/drawing/2014/main" id="{117DE395-AFE5-AAF9-58A2-0F5A0DDC2DE1}"/>
                  </a:ext>
                </a:extLst>
              </p:cNvPr>
              <p:cNvSpPr>
                <a:spLocks noChangeArrowheads="1"/>
              </p:cNvSpPr>
              <p:nvPr/>
            </p:nvSpPr>
            <p:spPr bwMode="auto">
              <a:xfrm>
                <a:off x="8270" y="3839"/>
                <a:ext cx="1"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90" name="Freeform 932">
                <a:extLst>
                  <a:ext uri="{FF2B5EF4-FFF2-40B4-BE49-F238E27FC236}">
                    <a16:creationId xmlns:a16="http://schemas.microsoft.com/office/drawing/2014/main" id="{C9EA2947-71D1-6C91-E31B-615DA72AB3C6}"/>
                  </a:ext>
                </a:extLst>
              </p:cNvPr>
              <p:cNvSpPr>
                <a:spLocks/>
              </p:cNvSpPr>
              <p:nvPr/>
            </p:nvSpPr>
            <p:spPr bwMode="auto">
              <a:xfrm>
                <a:off x="8275" y="3839"/>
                <a:ext cx="0" cy="10"/>
              </a:xfrm>
              <a:custGeom>
                <a:avLst/>
                <a:gdLst>
                  <a:gd name="T0" fmla="*/ 10 h 10"/>
                  <a:gd name="T1" fmla="*/ 5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91" name="Rectangle 933">
                <a:extLst>
                  <a:ext uri="{FF2B5EF4-FFF2-40B4-BE49-F238E27FC236}">
                    <a16:creationId xmlns:a16="http://schemas.microsoft.com/office/drawing/2014/main" id="{B9A29DD6-E9D9-B19B-8124-79D1A1603DF9}"/>
                  </a:ext>
                </a:extLst>
              </p:cNvPr>
              <p:cNvSpPr>
                <a:spLocks noChangeArrowheads="1"/>
              </p:cNvSpPr>
              <p:nvPr/>
            </p:nvSpPr>
            <p:spPr bwMode="auto">
              <a:xfrm>
                <a:off x="8280" y="3844"/>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92" name="Freeform 934">
                <a:extLst>
                  <a:ext uri="{FF2B5EF4-FFF2-40B4-BE49-F238E27FC236}">
                    <a16:creationId xmlns:a16="http://schemas.microsoft.com/office/drawing/2014/main" id="{86212AAD-997D-E62A-3A10-3576721BD09D}"/>
                  </a:ext>
                </a:extLst>
              </p:cNvPr>
              <p:cNvSpPr>
                <a:spLocks/>
              </p:cNvSpPr>
              <p:nvPr/>
            </p:nvSpPr>
            <p:spPr bwMode="auto">
              <a:xfrm>
                <a:off x="8295" y="3844"/>
                <a:ext cx="40" cy="156"/>
              </a:xfrm>
              <a:custGeom>
                <a:avLst/>
                <a:gdLst>
                  <a:gd name="T0" fmla="*/ 40 w 40"/>
                  <a:gd name="T1" fmla="*/ 156 h 156"/>
                  <a:gd name="T2" fmla="*/ 0 w 40"/>
                  <a:gd name="T3" fmla="*/ 136 h 156"/>
                  <a:gd name="T4" fmla="*/ 0 w 40"/>
                  <a:gd name="T5" fmla="*/ 0 h 156"/>
                  <a:gd name="T6" fmla="*/ 40 w 40"/>
                  <a:gd name="T7" fmla="*/ 20 h 156"/>
                  <a:gd name="T8" fmla="*/ 40 w 40"/>
                  <a:gd name="T9" fmla="*/ 156 h 156"/>
                </a:gdLst>
                <a:ahLst/>
                <a:cxnLst>
                  <a:cxn ang="0">
                    <a:pos x="T0" y="T1"/>
                  </a:cxn>
                  <a:cxn ang="0">
                    <a:pos x="T2" y="T3"/>
                  </a:cxn>
                  <a:cxn ang="0">
                    <a:pos x="T4" y="T5"/>
                  </a:cxn>
                  <a:cxn ang="0">
                    <a:pos x="T6" y="T7"/>
                  </a:cxn>
                  <a:cxn ang="0">
                    <a:pos x="T8" y="T9"/>
                  </a:cxn>
                </a:cxnLst>
                <a:rect l="0" t="0" r="r" b="b"/>
                <a:pathLst>
                  <a:path w="40" h="156">
                    <a:moveTo>
                      <a:pt x="40" y="156"/>
                    </a:moveTo>
                    <a:lnTo>
                      <a:pt x="0" y="136"/>
                    </a:lnTo>
                    <a:lnTo>
                      <a:pt x="0" y="0"/>
                    </a:lnTo>
                    <a:lnTo>
                      <a:pt x="40" y="20"/>
                    </a:lnTo>
                    <a:lnTo>
                      <a:pt x="40" y="15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93" name="Freeform 935">
                <a:extLst>
                  <a:ext uri="{FF2B5EF4-FFF2-40B4-BE49-F238E27FC236}">
                    <a16:creationId xmlns:a16="http://schemas.microsoft.com/office/drawing/2014/main" id="{6F676AB0-1AF8-FA34-1BE3-61A5FF47D962}"/>
                  </a:ext>
                </a:extLst>
              </p:cNvPr>
              <p:cNvSpPr>
                <a:spLocks/>
              </p:cNvSpPr>
              <p:nvPr/>
            </p:nvSpPr>
            <p:spPr bwMode="auto">
              <a:xfrm>
                <a:off x="8300" y="3854"/>
                <a:ext cx="25" cy="136"/>
              </a:xfrm>
              <a:custGeom>
                <a:avLst/>
                <a:gdLst>
                  <a:gd name="T0" fmla="*/ 0 w 25"/>
                  <a:gd name="T1" fmla="*/ 121 h 136"/>
                  <a:gd name="T2" fmla="*/ 0 w 25"/>
                  <a:gd name="T3" fmla="*/ 0 h 136"/>
                  <a:gd name="T4" fmla="*/ 25 w 25"/>
                  <a:gd name="T5" fmla="*/ 15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5"/>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94" name="Freeform 936">
                <a:extLst>
                  <a:ext uri="{FF2B5EF4-FFF2-40B4-BE49-F238E27FC236}">
                    <a16:creationId xmlns:a16="http://schemas.microsoft.com/office/drawing/2014/main" id="{57A44055-455C-18CC-A93F-3F4197329945}"/>
                  </a:ext>
                </a:extLst>
              </p:cNvPr>
              <p:cNvSpPr>
                <a:spLocks/>
              </p:cNvSpPr>
              <p:nvPr/>
            </p:nvSpPr>
            <p:spPr bwMode="auto">
              <a:xfrm>
                <a:off x="8305" y="3904"/>
                <a:ext cx="15" cy="76"/>
              </a:xfrm>
              <a:custGeom>
                <a:avLst/>
                <a:gdLst>
                  <a:gd name="T0" fmla="*/ 3 w 3"/>
                  <a:gd name="T1" fmla="*/ 14 h 15"/>
                  <a:gd name="T2" fmla="*/ 2 w 3"/>
                  <a:gd name="T3" fmla="*/ 15 h 15"/>
                  <a:gd name="T4" fmla="*/ 0 w 3"/>
                  <a:gd name="T5" fmla="*/ 12 h 15"/>
                  <a:gd name="T6" fmla="*/ 0 w 3"/>
                  <a:gd name="T7" fmla="*/ 1 h 15"/>
                  <a:gd name="T8" fmla="*/ 2 w 3"/>
                  <a:gd name="T9" fmla="*/ 0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3" y="15"/>
                      <a:pt x="2" y="15"/>
                    </a:cubicBezTo>
                    <a:cubicBezTo>
                      <a:pt x="1" y="14"/>
                      <a:pt x="0" y="13"/>
                      <a:pt x="0" y="12"/>
                    </a:cubicBezTo>
                    <a:cubicBezTo>
                      <a:pt x="0" y="1"/>
                      <a:pt x="0" y="1"/>
                      <a:pt x="0" y="1"/>
                    </a:cubicBezTo>
                    <a:cubicBezTo>
                      <a:pt x="0" y="0"/>
                      <a:pt x="1" y="0"/>
                      <a:pt x="2" y="0"/>
                    </a:cubicBezTo>
                    <a:cubicBezTo>
                      <a:pt x="3"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95" name="Freeform 937">
                <a:extLst>
                  <a:ext uri="{FF2B5EF4-FFF2-40B4-BE49-F238E27FC236}">
                    <a16:creationId xmlns:a16="http://schemas.microsoft.com/office/drawing/2014/main" id="{0B10DF81-7CAB-E947-89B3-5AAB2BA0A8C4}"/>
                  </a:ext>
                </a:extLst>
              </p:cNvPr>
              <p:cNvSpPr>
                <a:spLocks/>
              </p:cNvSpPr>
              <p:nvPr/>
            </p:nvSpPr>
            <p:spPr bwMode="auto">
              <a:xfrm>
                <a:off x="8305" y="3884"/>
                <a:ext cx="15" cy="15"/>
              </a:xfrm>
              <a:custGeom>
                <a:avLst/>
                <a:gdLst>
                  <a:gd name="T0" fmla="*/ 3 w 3"/>
                  <a:gd name="T1" fmla="*/ 3 h 3"/>
                  <a:gd name="T2" fmla="*/ 3 w 3"/>
                  <a:gd name="T3" fmla="*/ 3 h 3"/>
                  <a:gd name="T4" fmla="*/ 1 w 3"/>
                  <a:gd name="T5" fmla="*/ 2 h 3"/>
                  <a:gd name="T6" fmla="*/ 0 w 3"/>
                  <a:gd name="T7" fmla="*/ 1 h 3"/>
                  <a:gd name="T8" fmla="*/ 1 w 3"/>
                  <a:gd name="T9" fmla="*/ 0 h 3"/>
                  <a:gd name="T10" fmla="*/ 3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96" name="Freeform 938">
                <a:extLst>
                  <a:ext uri="{FF2B5EF4-FFF2-40B4-BE49-F238E27FC236}">
                    <a16:creationId xmlns:a16="http://schemas.microsoft.com/office/drawing/2014/main" id="{569D085A-020C-0E5B-D42D-98C02DC67BE2}"/>
                  </a:ext>
                </a:extLst>
              </p:cNvPr>
              <p:cNvSpPr>
                <a:spLocks/>
              </p:cNvSpPr>
              <p:nvPr/>
            </p:nvSpPr>
            <p:spPr bwMode="auto">
              <a:xfrm>
                <a:off x="8305" y="3869"/>
                <a:ext cx="15" cy="15"/>
              </a:xfrm>
              <a:custGeom>
                <a:avLst/>
                <a:gdLst>
                  <a:gd name="T0" fmla="*/ 3 w 3"/>
                  <a:gd name="T1" fmla="*/ 3 h 3"/>
                  <a:gd name="T2" fmla="*/ 3 w 3"/>
                  <a:gd name="T3" fmla="*/ 3 h 3"/>
                  <a:gd name="T4" fmla="*/ 1 w 3"/>
                  <a:gd name="T5" fmla="*/ 2 h 3"/>
                  <a:gd name="T6" fmla="*/ 0 w 3"/>
                  <a:gd name="T7" fmla="*/ 1 h 3"/>
                  <a:gd name="T8" fmla="*/ 1 w 3"/>
                  <a:gd name="T9" fmla="*/ 1 h 3"/>
                  <a:gd name="T10" fmla="*/ 3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3" y="3"/>
                    </a:cubicBezTo>
                    <a:cubicBezTo>
                      <a:pt x="1" y="2"/>
                      <a:pt x="1" y="2"/>
                      <a:pt x="1" y="2"/>
                    </a:cubicBezTo>
                    <a:cubicBezTo>
                      <a:pt x="1" y="2"/>
                      <a:pt x="0" y="1"/>
                      <a:pt x="0" y="1"/>
                    </a:cubicBezTo>
                    <a:cubicBezTo>
                      <a:pt x="0" y="0"/>
                      <a:pt x="1" y="0"/>
                      <a:pt x="1" y="1"/>
                    </a:cubicBezTo>
                    <a:cubicBezTo>
                      <a:pt x="3" y="1"/>
                      <a:pt x="3" y="1"/>
                      <a:pt x="3" y="1"/>
                    </a:cubicBezTo>
                    <a:cubicBezTo>
                      <a:pt x="3"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97" name="Rectangle 939">
                <a:extLst>
                  <a:ext uri="{FF2B5EF4-FFF2-40B4-BE49-F238E27FC236}">
                    <a16:creationId xmlns:a16="http://schemas.microsoft.com/office/drawing/2014/main" id="{E347F01A-DE17-E6BC-5385-7AEFBE27EF2C}"/>
                  </a:ext>
                </a:extLst>
              </p:cNvPr>
              <p:cNvSpPr>
                <a:spLocks noChangeArrowheads="1"/>
              </p:cNvSpPr>
              <p:nvPr/>
            </p:nvSpPr>
            <p:spPr bwMode="auto">
              <a:xfrm>
                <a:off x="8305" y="3859"/>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98" name="Rectangle 940">
                <a:extLst>
                  <a:ext uri="{FF2B5EF4-FFF2-40B4-BE49-F238E27FC236}">
                    <a16:creationId xmlns:a16="http://schemas.microsoft.com/office/drawing/2014/main" id="{276AB814-4DC0-1F53-A390-98D431CE12DB}"/>
                  </a:ext>
                </a:extLst>
              </p:cNvPr>
              <p:cNvSpPr>
                <a:spLocks noChangeArrowheads="1"/>
              </p:cNvSpPr>
              <p:nvPr/>
            </p:nvSpPr>
            <p:spPr bwMode="auto">
              <a:xfrm>
                <a:off x="8310" y="3864"/>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99" name="Freeform 941">
                <a:extLst>
                  <a:ext uri="{FF2B5EF4-FFF2-40B4-BE49-F238E27FC236}">
                    <a16:creationId xmlns:a16="http://schemas.microsoft.com/office/drawing/2014/main" id="{E3C2FB82-7357-9806-AC2B-28B3F60AB0CA}"/>
                  </a:ext>
                </a:extLst>
              </p:cNvPr>
              <p:cNvSpPr>
                <a:spLocks/>
              </p:cNvSpPr>
              <p:nvPr/>
            </p:nvSpPr>
            <p:spPr bwMode="auto">
              <a:xfrm>
                <a:off x="8320" y="3864"/>
                <a:ext cx="0" cy="10"/>
              </a:xfrm>
              <a:custGeom>
                <a:avLst/>
                <a:gdLst>
                  <a:gd name="T0" fmla="*/ 10 h 10"/>
                  <a:gd name="T1" fmla="*/ 10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10"/>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00" name="Freeform 942">
                <a:extLst>
                  <a:ext uri="{FF2B5EF4-FFF2-40B4-BE49-F238E27FC236}">
                    <a16:creationId xmlns:a16="http://schemas.microsoft.com/office/drawing/2014/main" id="{391AB2EB-DEE8-B6B5-50E3-DD39872A6928}"/>
                  </a:ext>
                </a:extLst>
              </p:cNvPr>
              <p:cNvSpPr>
                <a:spLocks/>
              </p:cNvSpPr>
              <p:nvPr/>
            </p:nvSpPr>
            <p:spPr bwMode="auto">
              <a:xfrm>
                <a:off x="8149" y="3899"/>
                <a:ext cx="25" cy="25"/>
              </a:xfrm>
              <a:custGeom>
                <a:avLst/>
                <a:gdLst>
                  <a:gd name="T0" fmla="*/ 25 w 25"/>
                  <a:gd name="T1" fmla="*/ 25 h 25"/>
                  <a:gd name="T2" fmla="*/ 0 w 25"/>
                  <a:gd name="T3" fmla="*/ 15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5"/>
                    </a:lnTo>
                    <a:lnTo>
                      <a:pt x="0" y="0"/>
                    </a:lnTo>
                    <a:lnTo>
                      <a:pt x="25" y="15"/>
                    </a:lnTo>
                    <a:lnTo>
                      <a:pt x="25" y="25"/>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01" name="Freeform 943">
                <a:extLst>
                  <a:ext uri="{FF2B5EF4-FFF2-40B4-BE49-F238E27FC236}">
                    <a16:creationId xmlns:a16="http://schemas.microsoft.com/office/drawing/2014/main" id="{A416E8AE-4FE6-F8B1-CC0A-8D766F414137}"/>
                  </a:ext>
                </a:extLst>
              </p:cNvPr>
              <p:cNvSpPr>
                <a:spLocks/>
              </p:cNvSpPr>
              <p:nvPr/>
            </p:nvSpPr>
            <p:spPr bwMode="auto">
              <a:xfrm>
                <a:off x="8184" y="3924"/>
                <a:ext cx="26" cy="26"/>
              </a:xfrm>
              <a:custGeom>
                <a:avLst/>
                <a:gdLst>
                  <a:gd name="T0" fmla="*/ 26 w 26"/>
                  <a:gd name="T1" fmla="*/ 26 h 26"/>
                  <a:gd name="T2" fmla="*/ 0 w 26"/>
                  <a:gd name="T3" fmla="*/ 10 h 26"/>
                  <a:gd name="T4" fmla="*/ 0 w 26"/>
                  <a:gd name="T5" fmla="*/ 0 h 26"/>
                  <a:gd name="T6" fmla="*/ 26 w 26"/>
                  <a:gd name="T7" fmla="*/ 15 h 26"/>
                  <a:gd name="T8" fmla="*/ 26 w 26"/>
                  <a:gd name="T9" fmla="*/ 26 h 26"/>
                </a:gdLst>
                <a:ahLst/>
                <a:cxnLst>
                  <a:cxn ang="0">
                    <a:pos x="T0" y="T1"/>
                  </a:cxn>
                  <a:cxn ang="0">
                    <a:pos x="T2" y="T3"/>
                  </a:cxn>
                  <a:cxn ang="0">
                    <a:pos x="T4" y="T5"/>
                  </a:cxn>
                  <a:cxn ang="0">
                    <a:pos x="T6" y="T7"/>
                  </a:cxn>
                  <a:cxn ang="0">
                    <a:pos x="T8" y="T9"/>
                  </a:cxn>
                </a:cxnLst>
                <a:rect l="0" t="0" r="r" b="b"/>
                <a:pathLst>
                  <a:path w="26" h="26">
                    <a:moveTo>
                      <a:pt x="26" y="26"/>
                    </a:moveTo>
                    <a:lnTo>
                      <a:pt x="0" y="10"/>
                    </a:lnTo>
                    <a:lnTo>
                      <a:pt x="0" y="0"/>
                    </a:lnTo>
                    <a:lnTo>
                      <a:pt x="26" y="15"/>
                    </a:lnTo>
                    <a:lnTo>
                      <a:pt x="26" y="2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02" name="Freeform 944">
                <a:extLst>
                  <a:ext uri="{FF2B5EF4-FFF2-40B4-BE49-F238E27FC236}">
                    <a16:creationId xmlns:a16="http://schemas.microsoft.com/office/drawing/2014/main" id="{718B2963-9C24-4031-F633-F9F9FC08E369}"/>
                  </a:ext>
                </a:extLst>
              </p:cNvPr>
              <p:cNvSpPr>
                <a:spLocks/>
              </p:cNvSpPr>
              <p:nvPr/>
            </p:nvSpPr>
            <p:spPr bwMode="auto">
              <a:xfrm>
                <a:off x="8240" y="3955"/>
                <a:ext cx="10" cy="15"/>
              </a:xfrm>
              <a:custGeom>
                <a:avLst/>
                <a:gdLst>
                  <a:gd name="T0" fmla="*/ 10 w 10"/>
                  <a:gd name="T1" fmla="*/ 15 h 15"/>
                  <a:gd name="T2" fmla="*/ 0 w 10"/>
                  <a:gd name="T3" fmla="*/ 10 h 15"/>
                  <a:gd name="T4" fmla="*/ 0 w 10"/>
                  <a:gd name="T5" fmla="*/ 0 h 15"/>
                  <a:gd name="T6" fmla="*/ 10 w 10"/>
                  <a:gd name="T7" fmla="*/ 5 h 15"/>
                  <a:gd name="T8" fmla="*/ 10 w 10"/>
                  <a:gd name="T9" fmla="*/ 15 h 15"/>
                </a:gdLst>
                <a:ahLst/>
                <a:cxnLst>
                  <a:cxn ang="0">
                    <a:pos x="T0" y="T1"/>
                  </a:cxn>
                  <a:cxn ang="0">
                    <a:pos x="T2" y="T3"/>
                  </a:cxn>
                  <a:cxn ang="0">
                    <a:pos x="T4" y="T5"/>
                  </a:cxn>
                  <a:cxn ang="0">
                    <a:pos x="T6" y="T7"/>
                  </a:cxn>
                  <a:cxn ang="0">
                    <a:pos x="T8" y="T9"/>
                  </a:cxn>
                </a:cxnLst>
                <a:rect l="0" t="0" r="r" b="b"/>
                <a:pathLst>
                  <a:path w="10" h="15">
                    <a:moveTo>
                      <a:pt x="10" y="15"/>
                    </a:moveTo>
                    <a:lnTo>
                      <a:pt x="0" y="10"/>
                    </a:lnTo>
                    <a:lnTo>
                      <a:pt x="0" y="0"/>
                    </a:lnTo>
                    <a:lnTo>
                      <a:pt x="10" y="5"/>
                    </a:lnTo>
                    <a:lnTo>
                      <a:pt x="10" y="15"/>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03" name="Freeform 945">
                <a:extLst>
                  <a:ext uri="{FF2B5EF4-FFF2-40B4-BE49-F238E27FC236}">
                    <a16:creationId xmlns:a16="http://schemas.microsoft.com/office/drawing/2014/main" id="{C0A66193-7CA3-F486-04FD-919DD4F999F4}"/>
                  </a:ext>
                </a:extLst>
              </p:cNvPr>
              <p:cNvSpPr>
                <a:spLocks/>
              </p:cNvSpPr>
              <p:nvPr/>
            </p:nvSpPr>
            <p:spPr bwMode="auto">
              <a:xfrm>
                <a:off x="8265" y="3970"/>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04" name="Freeform 946">
                <a:extLst>
                  <a:ext uri="{FF2B5EF4-FFF2-40B4-BE49-F238E27FC236}">
                    <a16:creationId xmlns:a16="http://schemas.microsoft.com/office/drawing/2014/main" id="{F926124E-0565-35E7-FEBC-B5D469802597}"/>
                  </a:ext>
                </a:extLst>
              </p:cNvPr>
              <p:cNvSpPr>
                <a:spLocks/>
              </p:cNvSpPr>
              <p:nvPr/>
            </p:nvSpPr>
            <p:spPr bwMode="auto">
              <a:xfrm>
                <a:off x="8300" y="3990"/>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05" name="Freeform 947">
                <a:extLst>
                  <a:ext uri="{FF2B5EF4-FFF2-40B4-BE49-F238E27FC236}">
                    <a16:creationId xmlns:a16="http://schemas.microsoft.com/office/drawing/2014/main" id="{1E60A5C6-F16E-383A-3B02-262E94690077}"/>
                  </a:ext>
                </a:extLst>
              </p:cNvPr>
              <p:cNvSpPr>
                <a:spLocks/>
              </p:cNvSpPr>
              <p:nvPr/>
            </p:nvSpPr>
            <p:spPr bwMode="auto">
              <a:xfrm>
                <a:off x="8225" y="3944"/>
                <a:ext cx="10" cy="21"/>
              </a:xfrm>
              <a:custGeom>
                <a:avLst/>
                <a:gdLst>
                  <a:gd name="T0" fmla="*/ 10 w 10"/>
                  <a:gd name="T1" fmla="*/ 21 h 21"/>
                  <a:gd name="T2" fmla="*/ 0 w 10"/>
                  <a:gd name="T3" fmla="*/ 11 h 21"/>
                  <a:gd name="T4" fmla="*/ 0 w 10"/>
                  <a:gd name="T5" fmla="*/ 0 h 21"/>
                  <a:gd name="T6" fmla="*/ 10 w 10"/>
                  <a:gd name="T7" fmla="*/ 6 h 21"/>
                  <a:gd name="T8" fmla="*/ 10 w 10"/>
                  <a:gd name="T9" fmla="*/ 21 h 21"/>
                </a:gdLst>
                <a:ahLst/>
                <a:cxnLst>
                  <a:cxn ang="0">
                    <a:pos x="T0" y="T1"/>
                  </a:cxn>
                  <a:cxn ang="0">
                    <a:pos x="T2" y="T3"/>
                  </a:cxn>
                  <a:cxn ang="0">
                    <a:pos x="T4" y="T5"/>
                  </a:cxn>
                  <a:cxn ang="0">
                    <a:pos x="T6" y="T7"/>
                  </a:cxn>
                  <a:cxn ang="0">
                    <a:pos x="T8" y="T9"/>
                  </a:cxn>
                </a:cxnLst>
                <a:rect l="0" t="0" r="r" b="b"/>
                <a:pathLst>
                  <a:path w="10" h="21">
                    <a:moveTo>
                      <a:pt x="10" y="21"/>
                    </a:moveTo>
                    <a:lnTo>
                      <a:pt x="0" y="11"/>
                    </a:lnTo>
                    <a:lnTo>
                      <a:pt x="0" y="0"/>
                    </a:lnTo>
                    <a:lnTo>
                      <a:pt x="10" y="6"/>
                    </a:lnTo>
                    <a:lnTo>
                      <a:pt x="10" y="2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06" name="Freeform 948">
                <a:extLst>
                  <a:ext uri="{FF2B5EF4-FFF2-40B4-BE49-F238E27FC236}">
                    <a16:creationId xmlns:a16="http://schemas.microsoft.com/office/drawing/2014/main" id="{0021CD9D-7A3B-9C9A-8247-0F8DCB7DAA7E}"/>
                  </a:ext>
                </a:extLst>
              </p:cNvPr>
              <p:cNvSpPr>
                <a:spLocks/>
              </p:cNvSpPr>
              <p:nvPr/>
            </p:nvSpPr>
            <p:spPr bwMode="auto">
              <a:xfrm>
                <a:off x="8099" y="3693"/>
                <a:ext cx="513" cy="297"/>
              </a:xfrm>
              <a:custGeom>
                <a:avLst/>
                <a:gdLst>
                  <a:gd name="T0" fmla="*/ 20 w 513"/>
                  <a:gd name="T1" fmla="*/ 0 h 297"/>
                  <a:gd name="T2" fmla="*/ 513 w 513"/>
                  <a:gd name="T3" fmla="*/ 282 h 297"/>
                  <a:gd name="T4" fmla="*/ 493 w 513"/>
                  <a:gd name="T5" fmla="*/ 297 h 297"/>
                  <a:gd name="T6" fmla="*/ 0 w 513"/>
                  <a:gd name="T7" fmla="*/ 10 h 297"/>
                  <a:gd name="T8" fmla="*/ 20 w 513"/>
                  <a:gd name="T9" fmla="*/ 0 h 297"/>
                </a:gdLst>
                <a:ahLst/>
                <a:cxnLst>
                  <a:cxn ang="0">
                    <a:pos x="T0" y="T1"/>
                  </a:cxn>
                  <a:cxn ang="0">
                    <a:pos x="T2" y="T3"/>
                  </a:cxn>
                  <a:cxn ang="0">
                    <a:pos x="T4" y="T5"/>
                  </a:cxn>
                  <a:cxn ang="0">
                    <a:pos x="T6" y="T7"/>
                  </a:cxn>
                  <a:cxn ang="0">
                    <a:pos x="T8" y="T9"/>
                  </a:cxn>
                </a:cxnLst>
                <a:rect l="0" t="0" r="r" b="b"/>
                <a:pathLst>
                  <a:path w="513" h="297">
                    <a:moveTo>
                      <a:pt x="20" y="0"/>
                    </a:moveTo>
                    <a:lnTo>
                      <a:pt x="513" y="282"/>
                    </a:lnTo>
                    <a:lnTo>
                      <a:pt x="493" y="297"/>
                    </a:lnTo>
                    <a:lnTo>
                      <a:pt x="0" y="10"/>
                    </a:lnTo>
                    <a:lnTo>
                      <a:pt x="2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07" name="Freeform 949">
                <a:extLst>
                  <a:ext uri="{FF2B5EF4-FFF2-40B4-BE49-F238E27FC236}">
                    <a16:creationId xmlns:a16="http://schemas.microsoft.com/office/drawing/2014/main" id="{73CA7EBE-7B46-38CA-46EF-4F9CC3569264}"/>
                  </a:ext>
                </a:extLst>
              </p:cNvPr>
              <p:cNvSpPr>
                <a:spLocks/>
              </p:cNvSpPr>
              <p:nvPr/>
            </p:nvSpPr>
            <p:spPr bwMode="auto">
              <a:xfrm>
                <a:off x="8592" y="3975"/>
                <a:ext cx="20" cy="211"/>
              </a:xfrm>
              <a:custGeom>
                <a:avLst/>
                <a:gdLst>
                  <a:gd name="T0" fmla="*/ 20 w 20"/>
                  <a:gd name="T1" fmla="*/ 196 h 211"/>
                  <a:gd name="T2" fmla="*/ 20 w 20"/>
                  <a:gd name="T3" fmla="*/ 0 h 211"/>
                  <a:gd name="T4" fmla="*/ 0 w 20"/>
                  <a:gd name="T5" fmla="*/ 15 h 211"/>
                  <a:gd name="T6" fmla="*/ 0 w 20"/>
                  <a:gd name="T7" fmla="*/ 211 h 211"/>
                  <a:gd name="T8" fmla="*/ 20 w 20"/>
                  <a:gd name="T9" fmla="*/ 196 h 211"/>
                </a:gdLst>
                <a:ahLst/>
                <a:cxnLst>
                  <a:cxn ang="0">
                    <a:pos x="T0" y="T1"/>
                  </a:cxn>
                  <a:cxn ang="0">
                    <a:pos x="T2" y="T3"/>
                  </a:cxn>
                  <a:cxn ang="0">
                    <a:pos x="T4" y="T5"/>
                  </a:cxn>
                  <a:cxn ang="0">
                    <a:pos x="T6" y="T7"/>
                  </a:cxn>
                  <a:cxn ang="0">
                    <a:pos x="T8" y="T9"/>
                  </a:cxn>
                </a:cxnLst>
                <a:rect l="0" t="0" r="r" b="b"/>
                <a:pathLst>
                  <a:path w="20" h="211">
                    <a:moveTo>
                      <a:pt x="20" y="196"/>
                    </a:moveTo>
                    <a:lnTo>
                      <a:pt x="20" y="0"/>
                    </a:lnTo>
                    <a:lnTo>
                      <a:pt x="0" y="15"/>
                    </a:lnTo>
                    <a:lnTo>
                      <a:pt x="0" y="211"/>
                    </a:lnTo>
                    <a:lnTo>
                      <a:pt x="20" y="19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08" name="Freeform 950">
                <a:extLst>
                  <a:ext uri="{FF2B5EF4-FFF2-40B4-BE49-F238E27FC236}">
                    <a16:creationId xmlns:a16="http://schemas.microsoft.com/office/drawing/2014/main" id="{296ED7D9-C332-BE8C-286B-E2656378ACA2}"/>
                  </a:ext>
                </a:extLst>
              </p:cNvPr>
              <p:cNvSpPr>
                <a:spLocks/>
              </p:cNvSpPr>
              <p:nvPr/>
            </p:nvSpPr>
            <p:spPr bwMode="auto">
              <a:xfrm>
                <a:off x="8225" y="3542"/>
                <a:ext cx="438" cy="257"/>
              </a:xfrm>
              <a:custGeom>
                <a:avLst/>
                <a:gdLst>
                  <a:gd name="T0" fmla="*/ 86 w 87"/>
                  <a:gd name="T1" fmla="*/ 19 h 51"/>
                  <a:gd name="T2" fmla="*/ 83 w 87"/>
                  <a:gd name="T3" fmla="*/ 23 h 51"/>
                  <a:gd name="T4" fmla="*/ 38 w 87"/>
                  <a:gd name="T5" fmla="*/ 49 h 51"/>
                  <a:gd name="T6" fmla="*/ 23 w 87"/>
                  <a:gd name="T7" fmla="*/ 49 h 51"/>
                  <a:gd name="T8" fmla="*/ 3 w 87"/>
                  <a:gd name="T9" fmla="*/ 37 h 51"/>
                  <a:gd name="T10" fmla="*/ 0 w 87"/>
                  <a:gd name="T11" fmla="*/ 34 h 51"/>
                  <a:gd name="T12" fmla="*/ 3 w 87"/>
                  <a:gd name="T13" fmla="*/ 28 h 51"/>
                  <a:gd name="T14" fmla="*/ 48 w 87"/>
                  <a:gd name="T15" fmla="*/ 2 h 51"/>
                  <a:gd name="T16" fmla="*/ 63 w 87"/>
                  <a:gd name="T17" fmla="*/ 2 h 51"/>
                  <a:gd name="T18" fmla="*/ 83 w 87"/>
                  <a:gd name="T19" fmla="*/ 14 h 51"/>
                  <a:gd name="T20" fmla="*/ 86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6" y="19"/>
                    </a:moveTo>
                    <a:cubicBezTo>
                      <a:pt x="86" y="20"/>
                      <a:pt x="85" y="22"/>
                      <a:pt x="83" y="23"/>
                    </a:cubicBezTo>
                    <a:cubicBezTo>
                      <a:pt x="38" y="49"/>
                      <a:pt x="38" y="49"/>
                      <a:pt x="38" y="49"/>
                    </a:cubicBezTo>
                    <a:cubicBezTo>
                      <a:pt x="34" y="51"/>
                      <a:pt x="27" y="51"/>
                      <a:pt x="23" y="49"/>
                    </a:cubicBezTo>
                    <a:cubicBezTo>
                      <a:pt x="3" y="37"/>
                      <a:pt x="3" y="37"/>
                      <a:pt x="3" y="37"/>
                    </a:cubicBezTo>
                    <a:cubicBezTo>
                      <a:pt x="1" y="36"/>
                      <a:pt x="0" y="35"/>
                      <a:pt x="0" y="34"/>
                    </a:cubicBezTo>
                    <a:cubicBezTo>
                      <a:pt x="0" y="32"/>
                      <a:pt x="1" y="30"/>
                      <a:pt x="3" y="28"/>
                    </a:cubicBezTo>
                    <a:cubicBezTo>
                      <a:pt x="48" y="2"/>
                      <a:pt x="48" y="2"/>
                      <a:pt x="48" y="2"/>
                    </a:cubicBezTo>
                    <a:cubicBezTo>
                      <a:pt x="52" y="0"/>
                      <a:pt x="59" y="0"/>
                      <a:pt x="63" y="2"/>
                    </a:cubicBezTo>
                    <a:cubicBezTo>
                      <a:pt x="83" y="14"/>
                      <a:pt x="83" y="14"/>
                      <a:pt x="83" y="14"/>
                    </a:cubicBezTo>
                    <a:cubicBezTo>
                      <a:pt x="86" y="15"/>
                      <a:pt x="87" y="17"/>
                      <a:pt x="86"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09" name="Freeform 951">
                <a:extLst>
                  <a:ext uri="{FF2B5EF4-FFF2-40B4-BE49-F238E27FC236}">
                    <a16:creationId xmlns:a16="http://schemas.microsoft.com/office/drawing/2014/main" id="{C69D9CD7-9ACA-896F-24EE-588CB314B554}"/>
                  </a:ext>
                </a:extLst>
              </p:cNvPr>
              <p:cNvSpPr>
                <a:spLocks/>
              </p:cNvSpPr>
              <p:nvPr/>
            </p:nvSpPr>
            <p:spPr bwMode="auto">
              <a:xfrm>
                <a:off x="8225" y="3552"/>
                <a:ext cx="433" cy="247"/>
              </a:xfrm>
              <a:custGeom>
                <a:avLst/>
                <a:gdLst>
                  <a:gd name="T0" fmla="*/ 86 w 86"/>
                  <a:gd name="T1" fmla="*/ 17 h 49"/>
                  <a:gd name="T2" fmla="*/ 83 w 86"/>
                  <a:gd name="T3" fmla="*/ 21 h 49"/>
                  <a:gd name="T4" fmla="*/ 38 w 86"/>
                  <a:gd name="T5" fmla="*/ 47 h 49"/>
                  <a:gd name="T6" fmla="*/ 23 w 86"/>
                  <a:gd name="T7" fmla="*/ 47 h 49"/>
                  <a:gd name="T8" fmla="*/ 3 w 86"/>
                  <a:gd name="T9" fmla="*/ 35 h 49"/>
                  <a:gd name="T10" fmla="*/ 0 w 86"/>
                  <a:gd name="T11" fmla="*/ 32 h 49"/>
                  <a:gd name="T12" fmla="*/ 3 w 86"/>
                  <a:gd name="T13" fmla="*/ 28 h 49"/>
                  <a:gd name="T14" fmla="*/ 48 w 86"/>
                  <a:gd name="T15" fmla="*/ 2 h 49"/>
                  <a:gd name="T16" fmla="*/ 63 w 86"/>
                  <a:gd name="T17" fmla="*/ 2 h 49"/>
                  <a:gd name="T18" fmla="*/ 83 w 86"/>
                  <a:gd name="T19" fmla="*/ 14 h 49"/>
                  <a:gd name="T20" fmla="*/ 86 w 86"/>
                  <a:gd name="T21" fmla="*/ 1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49">
                    <a:moveTo>
                      <a:pt x="86" y="17"/>
                    </a:moveTo>
                    <a:cubicBezTo>
                      <a:pt x="86" y="18"/>
                      <a:pt x="85" y="20"/>
                      <a:pt x="83" y="21"/>
                    </a:cubicBezTo>
                    <a:cubicBezTo>
                      <a:pt x="38" y="47"/>
                      <a:pt x="38" y="47"/>
                      <a:pt x="38" y="47"/>
                    </a:cubicBezTo>
                    <a:cubicBezTo>
                      <a:pt x="34" y="49"/>
                      <a:pt x="27" y="49"/>
                      <a:pt x="23" y="47"/>
                    </a:cubicBezTo>
                    <a:cubicBezTo>
                      <a:pt x="3" y="35"/>
                      <a:pt x="3" y="35"/>
                      <a:pt x="3" y="35"/>
                    </a:cubicBezTo>
                    <a:cubicBezTo>
                      <a:pt x="1" y="34"/>
                      <a:pt x="0" y="33"/>
                      <a:pt x="0" y="32"/>
                    </a:cubicBezTo>
                    <a:cubicBezTo>
                      <a:pt x="0" y="30"/>
                      <a:pt x="1" y="29"/>
                      <a:pt x="3" y="28"/>
                    </a:cubicBezTo>
                    <a:cubicBezTo>
                      <a:pt x="48" y="2"/>
                      <a:pt x="48" y="2"/>
                      <a:pt x="48" y="2"/>
                    </a:cubicBezTo>
                    <a:cubicBezTo>
                      <a:pt x="52" y="0"/>
                      <a:pt x="59" y="0"/>
                      <a:pt x="63" y="2"/>
                    </a:cubicBezTo>
                    <a:cubicBezTo>
                      <a:pt x="83" y="14"/>
                      <a:pt x="83" y="14"/>
                      <a:pt x="83" y="14"/>
                    </a:cubicBezTo>
                    <a:cubicBezTo>
                      <a:pt x="85" y="15"/>
                      <a:pt x="86" y="16"/>
                      <a:pt x="86" y="17"/>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10" name="Freeform 952">
                <a:extLst>
                  <a:ext uri="{FF2B5EF4-FFF2-40B4-BE49-F238E27FC236}">
                    <a16:creationId xmlns:a16="http://schemas.microsoft.com/office/drawing/2014/main" id="{59873874-B303-0937-7AB9-35D15017ACB0}"/>
                  </a:ext>
                </a:extLst>
              </p:cNvPr>
              <p:cNvSpPr>
                <a:spLocks/>
              </p:cNvSpPr>
              <p:nvPr/>
            </p:nvSpPr>
            <p:spPr bwMode="auto">
              <a:xfrm>
                <a:off x="8471" y="3577"/>
                <a:ext cx="136" cy="81"/>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4" y="16"/>
                      <a:pt x="26" y="16"/>
                      <a:pt x="26" y="16"/>
                    </a:cubicBezTo>
                    <a:cubicBezTo>
                      <a:pt x="27" y="15"/>
                      <a:pt x="27" y="15"/>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11" name="Freeform 953">
                <a:extLst>
                  <a:ext uri="{FF2B5EF4-FFF2-40B4-BE49-F238E27FC236}">
                    <a16:creationId xmlns:a16="http://schemas.microsoft.com/office/drawing/2014/main" id="{F8BA4CB3-C291-8B77-ECEC-B8CF3508C6F3}"/>
                  </a:ext>
                </a:extLst>
              </p:cNvPr>
              <p:cNvSpPr>
                <a:spLocks/>
              </p:cNvSpPr>
              <p:nvPr/>
            </p:nvSpPr>
            <p:spPr bwMode="auto">
              <a:xfrm>
                <a:off x="8446" y="3592"/>
                <a:ext cx="136" cy="81"/>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4" y="16"/>
                      <a:pt x="26" y="16"/>
                      <a:pt x="26" y="16"/>
                    </a:cubicBezTo>
                    <a:cubicBezTo>
                      <a:pt x="27" y="15"/>
                      <a:pt x="27" y="15"/>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12" name="Freeform 954">
                <a:extLst>
                  <a:ext uri="{FF2B5EF4-FFF2-40B4-BE49-F238E27FC236}">
                    <a16:creationId xmlns:a16="http://schemas.microsoft.com/office/drawing/2014/main" id="{DAAC78B9-4490-FF45-67D3-DB6589417437}"/>
                  </a:ext>
                </a:extLst>
              </p:cNvPr>
              <p:cNvSpPr>
                <a:spLocks/>
              </p:cNvSpPr>
              <p:nvPr/>
            </p:nvSpPr>
            <p:spPr bwMode="auto">
              <a:xfrm>
                <a:off x="8416" y="3608"/>
                <a:ext cx="141" cy="80"/>
              </a:xfrm>
              <a:custGeom>
                <a:avLst/>
                <a:gdLst>
                  <a:gd name="T0" fmla="*/ 1 w 28"/>
                  <a:gd name="T1" fmla="*/ 1 h 16"/>
                  <a:gd name="T2" fmla="*/ 1 w 28"/>
                  <a:gd name="T3" fmla="*/ 2 h 16"/>
                  <a:gd name="T4" fmla="*/ 25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5" y="16"/>
                      <a:pt x="25" y="16"/>
                      <a:pt x="25" y="16"/>
                    </a:cubicBezTo>
                    <a:cubicBezTo>
                      <a:pt x="25" y="16"/>
                      <a:pt x="26" y="16"/>
                      <a:pt x="27" y="16"/>
                    </a:cubicBezTo>
                    <a:cubicBezTo>
                      <a:pt x="28" y="15"/>
                      <a:pt x="28" y="15"/>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13" name="Freeform 955">
                <a:extLst>
                  <a:ext uri="{FF2B5EF4-FFF2-40B4-BE49-F238E27FC236}">
                    <a16:creationId xmlns:a16="http://schemas.microsoft.com/office/drawing/2014/main" id="{FC9CCB5E-E618-4EE1-6480-EAFE49F7F75B}"/>
                  </a:ext>
                </a:extLst>
              </p:cNvPr>
              <p:cNvSpPr>
                <a:spLocks/>
              </p:cNvSpPr>
              <p:nvPr/>
            </p:nvSpPr>
            <p:spPr bwMode="auto">
              <a:xfrm>
                <a:off x="8391" y="3623"/>
                <a:ext cx="141" cy="80"/>
              </a:xfrm>
              <a:custGeom>
                <a:avLst/>
                <a:gdLst>
                  <a:gd name="T0" fmla="*/ 1 w 28"/>
                  <a:gd name="T1" fmla="*/ 1 h 16"/>
                  <a:gd name="T2" fmla="*/ 1 w 28"/>
                  <a:gd name="T3" fmla="*/ 2 h 16"/>
                  <a:gd name="T4" fmla="*/ 25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5" y="16"/>
                      <a:pt x="25" y="16"/>
                      <a:pt x="25" y="16"/>
                    </a:cubicBezTo>
                    <a:cubicBezTo>
                      <a:pt x="25" y="16"/>
                      <a:pt x="26" y="16"/>
                      <a:pt x="27" y="16"/>
                    </a:cubicBezTo>
                    <a:cubicBezTo>
                      <a:pt x="28" y="15"/>
                      <a:pt x="28" y="14"/>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14" name="Freeform 956">
                <a:extLst>
                  <a:ext uri="{FF2B5EF4-FFF2-40B4-BE49-F238E27FC236}">
                    <a16:creationId xmlns:a16="http://schemas.microsoft.com/office/drawing/2014/main" id="{CE97B56E-3F73-94C9-AA57-CE10C678511C}"/>
                  </a:ext>
                </a:extLst>
              </p:cNvPr>
              <p:cNvSpPr>
                <a:spLocks/>
              </p:cNvSpPr>
              <p:nvPr/>
            </p:nvSpPr>
            <p:spPr bwMode="auto">
              <a:xfrm>
                <a:off x="8366" y="3638"/>
                <a:ext cx="141" cy="80"/>
              </a:xfrm>
              <a:custGeom>
                <a:avLst/>
                <a:gdLst>
                  <a:gd name="T0" fmla="*/ 1 w 28"/>
                  <a:gd name="T1" fmla="*/ 0 h 16"/>
                  <a:gd name="T2" fmla="*/ 1 w 28"/>
                  <a:gd name="T3" fmla="*/ 2 h 16"/>
                  <a:gd name="T4" fmla="*/ 24 w 28"/>
                  <a:gd name="T5" fmla="*/ 16 h 16"/>
                  <a:gd name="T6" fmla="*/ 27 w 28"/>
                  <a:gd name="T7" fmla="*/ 16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2"/>
                      <a:pt x="1" y="2"/>
                    </a:cubicBezTo>
                    <a:cubicBezTo>
                      <a:pt x="24" y="16"/>
                      <a:pt x="24" y="16"/>
                      <a:pt x="24" y="16"/>
                    </a:cubicBezTo>
                    <a:cubicBezTo>
                      <a:pt x="25" y="16"/>
                      <a:pt x="26" y="16"/>
                      <a:pt x="27" y="16"/>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15" name="Freeform 957">
                <a:extLst>
                  <a:ext uri="{FF2B5EF4-FFF2-40B4-BE49-F238E27FC236}">
                    <a16:creationId xmlns:a16="http://schemas.microsoft.com/office/drawing/2014/main" id="{B023C9B4-E5F9-D468-742F-8DB9552DE5D5}"/>
                  </a:ext>
                </a:extLst>
              </p:cNvPr>
              <p:cNvSpPr>
                <a:spLocks/>
              </p:cNvSpPr>
              <p:nvPr/>
            </p:nvSpPr>
            <p:spPr bwMode="auto">
              <a:xfrm>
                <a:off x="8340" y="3653"/>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16" name="Freeform 958">
                <a:extLst>
                  <a:ext uri="{FF2B5EF4-FFF2-40B4-BE49-F238E27FC236}">
                    <a16:creationId xmlns:a16="http://schemas.microsoft.com/office/drawing/2014/main" id="{2250371C-D1EC-310D-65F4-513196F180E7}"/>
                  </a:ext>
                </a:extLst>
              </p:cNvPr>
              <p:cNvSpPr>
                <a:spLocks/>
              </p:cNvSpPr>
              <p:nvPr/>
            </p:nvSpPr>
            <p:spPr bwMode="auto">
              <a:xfrm>
                <a:off x="8315" y="3668"/>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17" name="Freeform 959">
                <a:extLst>
                  <a:ext uri="{FF2B5EF4-FFF2-40B4-BE49-F238E27FC236}">
                    <a16:creationId xmlns:a16="http://schemas.microsoft.com/office/drawing/2014/main" id="{24EBAD01-BA91-21E2-14C9-BEE0C52747D3}"/>
                  </a:ext>
                </a:extLst>
              </p:cNvPr>
              <p:cNvSpPr>
                <a:spLocks/>
              </p:cNvSpPr>
              <p:nvPr/>
            </p:nvSpPr>
            <p:spPr bwMode="auto">
              <a:xfrm>
                <a:off x="8290" y="3683"/>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18" name="Freeform 960">
                <a:extLst>
                  <a:ext uri="{FF2B5EF4-FFF2-40B4-BE49-F238E27FC236}">
                    <a16:creationId xmlns:a16="http://schemas.microsoft.com/office/drawing/2014/main" id="{AA509A04-D2E0-BD77-39AE-F830A39216E2}"/>
                  </a:ext>
                </a:extLst>
              </p:cNvPr>
              <p:cNvSpPr>
                <a:spLocks/>
              </p:cNvSpPr>
              <p:nvPr/>
            </p:nvSpPr>
            <p:spPr bwMode="auto">
              <a:xfrm>
                <a:off x="8446" y="3673"/>
                <a:ext cx="438" cy="256"/>
              </a:xfrm>
              <a:custGeom>
                <a:avLst/>
                <a:gdLst>
                  <a:gd name="T0" fmla="*/ 87 w 87"/>
                  <a:gd name="T1" fmla="*/ 19 h 51"/>
                  <a:gd name="T2" fmla="*/ 84 w 87"/>
                  <a:gd name="T3" fmla="*/ 23 h 51"/>
                  <a:gd name="T4" fmla="*/ 39 w 87"/>
                  <a:gd name="T5" fmla="*/ 49 h 51"/>
                  <a:gd name="T6" fmla="*/ 23 w 87"/>
                  <a:gd name="T7" fmla="*/ 49 h 51"/>
                  <a:gd name="T8" fmla="*/ 4 w 87"/>
                  <a:gd name="T9" fmla="*/ 37 h 51"/>
                  <a:gd name="T10" fmla="*/ 1 w 87"/>
                  <a:gd name="T11" fmla="*/ 34 h 51"/>
                  <a:gd name="T12" fmla="*/ 4 w 87"/>
                  <a:gd name="T13" fmla="*/ 28 h 51"/>
                  <a:gd name="T14" fmla="*/ 49 w 87"/>
                  <a:gd name="T15" fmla="*/ 2 h 51"/>
                  <a:gd name="T16" fmla="*/ 64 w 87"/>
                  <a:gd name="T17" fmla="*/ 2 h 51"/>
                  <a:gd name="T18" fmla="*/ 84 w 87"/>
                  <a:gd name="T19" fmla="*/ 14 h 51"/>
                  <a:gd name="T20" fmla="*/ 87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7" y="19"/>
                    </a:moveTo>
                    <a:cubicBezTo>
                      <a:pt x="86" y="20"/>
                      <a:pt x="85" y="22"/>
                      <a:pt x="84" y="23"/>
                    </a:cubicBezTo>
                    <a:cubicBezTo>
                      <a:pt x="39" y="49"/>
                      <a:pt x="39" y="49"/>
                      <a:pt x="39" y="49"/>
                    </a:cubicBezTo>
                    <a:cubicBezTo>
                      <a:pt x="34" y="51"/>
                      <a:pt x="28" y="51"/>
                      <a:pt x="23" y="49"/>
                    </a:cubicBezTo>
                    <a:cubicBezTo>
                      <a:pt x="4" y="37"/>
                      <a:pt x="4" y="37"/>
                      <a:pt x="4" y="37"/>
                    </a:cubicBezTo>
                    <a:cubicBezTo>
                      <a:pt x="2" y="36"/>
                      <a:pt x="1" y="35"/>
                      <a:pt x="1" y="34"/>
                    </a:cubicBezTo>
                    <a:cubicBezTo>
                      <a:pt x="0" y="32"/>
                      <a:pt x="1" y="30"/>
                      <a:pt x="4" y="28"/>
                    </a:cubicBezTo>
                    <a:cubicBezTo>
                      <a:pt x="49" y="2"/>
                      <a:pt x="49" y="2"/>
                      <a:pt x="49" y="2"/>
                    </a:cubicBezTo>
                    <a:cubicBezTo>
                      <a:pt x="53" y="0"/>
                      <a:pt x="60" y="0"/>
                      <a:pt x="64" y="2"/>
                    </a:cubicBezTo>
                    <a:cubicBezTo>
                      <a:pt x="84" y="14"/>
                      <a:pt x="84" y="14"/>
                      <a:pt x="84" y="14"/>
                    </a:cubicBezTo>
                    <a:cubicBezTo>
                      <a:pt x="86" y="15"/>
                      <a:pt x="87" y="17"/>
                      <a:pt x="87"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19" name="Freeform 961">
                <a:extLst>
                  <a:ext uri="{FF2B5EF4-FFF2-40B4-BE49-F238E27FC236}">
                    <a16:creationId xmlns:a16="http://schemas.microsoft.com/office/drawing/2014/main" id="{E913A924-8EED-E617-CB25-8F7C91162774}"/>
                  </a:ext>
                </a:extLst>
              </p:cNvPr>
              <p:cNvSpPr>
                <a:spLocks/>
              </p:cNvSpPr>
              <p:nvPr/>
            </p:nvSpPr>
            <p:spPr bwMode="auto">
              <a:xfrm>
                <a:off x="8451" y="3683"/>
                <a:ext cx="433" cy="246"/>
              </a:xfrm>
              <a:custGeom>
                <a:avLst/>
                <a:gdLst>
                  <a:gd name="T0" fmla="*/ 86 w 86"/>
                  <a:gd name="T1" fmla="*/ 17 h 49"/>
                  <a:gd name="T2" fmla="*/ 83 w 86"/>
                  <a:gd name="T3" fmla="*/ 21 h 49"/>
                  <a:gd name="T4" fmla="*/ 38 w 86"/>
                  <a:gd name="T5" fmla="*/ 47 h 49"/>
                  <a:gd name="T6" fmla="*/ 22 w 86"/>
                  <a:gd name="T7" fmla="*/ 47 h 49"/>
                  <a:gd name="T8" fmla="*/ 3 w 86"/>
                  <a:gd name="T9" fmla="*/ 35 h 49"/>
                  <a:gd name="T10" fmla="*/ 0 w 86"/>
                  <a:gd name="T11" fmla="*/ 32 h 49"/>
                  <a:gd name="T12" fmla="*/ 3 w 86"/>
                  <a:gd name="T13" fmla="*/ 28 h 49"/>
                  <a:gd name="T14" fmla="*/ 48 w 86"/>
                  <a:gd name="T15" fmla="*/ 2 h 49"/>
                  <a:gd name="T16" fmla="*/ 63 w 86"/>
                  <a:gd name="T17" fmla="*/ 2 h 49"/>
                  <a:gd name="T18" fmla="*/ 83 w 86"/>
                  <a:gd name="T19" fmla="*/ 13 h 49"/>
                  <a:gd name="T20" fmla="*/ 86 w 86"/>
                  <a:gd name="T21" fmla="*/ 1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49">
                    <a:moveTo>
                      <a:pt x="86" y="17"/>
                    </a:moveTo>
                    <a:cubicBezTo>
                      <a:pt x="85" y="18"/>
                      <a:pt x="84" y="20"/>
                      <a:pt x="83" y="21"/>
                    </a:cubicBezTo>
                    <a:cubicBezTo>
                      <a:pt x="38" y="47"/>
                      <a:pt x="38" y="47"/>
                      <a:pt x="38" y="47"/>
                    </a:cubicBezTo>
                    <a:cubicBezTo>
                      <a:pt x="33" y="49"/>
                      <a:pt x="27" y="49"/>
                      <a:pt x="22" y="47"/>
                    </a:cubicBezTo>
                    <a:cubicBezTo>
                      <a:pt x="3" y="35"/>
                      <a:pt x="3" y="35"/>
                      <a:pt x="3" y="35"/>
                    </a:cubicBezTo>
                    <a:cubicBezTo>
                      <a:pt x="1" y="34"/>
                      <a:pt x="0" y="33"/>
                      <a:pt x="0" y="32"/>
                    </a:cubicBezTo>
                    <a:cubicBezTo>
                      <a:pt x="0" y="30"/>
                      <a:pt x="1" y="29"/>
                      <a:pt x="3" y="28"/>
                    </a:cubicBezTo>
                    <a:cubicBezTo>
                      <a:pt x="48" y="2"/>
                      <a:pt x="48" y="2"/>
                      <a:pt x="48" y="2"/>
                    </a:cubicBezTo>
                    <a:cubicBezTo>
                      <a:pt x="52" y="0"/>
                      <a:pt x="59" y="0"/>
                      <a:pt x="63" y="2"/>
                    </a:cubicBezTo>
                    <a:cubicBezTo>
                      <a:pt x="83" y="13"/>
                      <a:pt x="83" y="13"/>
                      <a:pt x="83" y="13"/>
                    </a:cubicBezTo>
                    <a:cubicBezTo>
                      <a:pt x="84" y="14"/>
                      <a:pt x="85" y="16"/>
                      <a:pt x="86" y="17"/>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20" name="Freeform 962">
                <a:extLst>
                  <a:ext uri="{FF2B5EF4-FFF2-40B4-BE49-F238E27FC236}">
                    <a16:creationId xmlns:a16="http://schemas.microsoft.com/office/drawing/2014/main" id="{282D0C6E-FE42-4AC2-C902-88ACE0A117DF}"/>
                  </a:ext>
                </a:extLst>
              </p:cNvPr>
              <p:cNvSpPr>
                <a:spLocks/>
              </p:cNvSpPr>
              <p:nvPr/>
            </p:nvSpPr>
            <p:spPr bwMode="auto">
              <a:xfrm>
                <a:off x="8693" y="3708"/>
                <a:ext cx="141" cy="81"/>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3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3" y="1"/>
                      <a:pt x="3" y="1"/>
                      <a:pt x="3"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21" name="Freeform 963">
                <a:extLst>
                  <a:ext uri="{FF2B5EF4-FFF2-40B4-BE49-F238E27FC236}">
                    <a16:creationId xmlns:a16="http://schemas.microsoft.com/office/drawing/2014/main" id="{EE6E4966-D0E4-8EE4-9809-7F87AA3E1629}"/>
                  </a:ext>
                </a:extLst>
              </p:cNvPr>
              <p:cNvSpPr>
                <a:spLocks/>
              </p:cNvSpPr>
              <p:nvPr/>
            </p:nvSpPr>
            <p:spPr bwMode="auto">
              <a:xfrm>
                <a:off x="8668" y="3723"/>
                <a:ext cx="141" cy="81"/>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3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3" y="1"/>
                      <a:pt x="3" y="1"/>
                      <a:pt x="3" y="1"/>
                    </a:cubicBezTo>
                    <a:cubicBezTo>
                      <a:pt x="3"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22" name="Freeform 964">
                <a:extLst>
                  <a:ext uri="{FF2B5EF4-FFF2-40B4-BE49-F238E27FC236}">
                    <a16:creationId xmlns:a16="http://schemas.microsoft.com/office/drawing/2014/main" id="{F8444370-3297-34B0-BC02-D2229BF3E7E7}"/>
                  </a:ext>
                </a:extLst>
              </p:cNvPr>
              <p:cNvSpPr>
                <a:spLocks/>
              </p:cNvSpPr>
              <p:nvPr/>
            </p:nvSpPr>
            <p:spPr bwMode="auto">
              <a:xfrm>
                <a:off x="8643" y="3738"/>
                <a:ext cx="136" cy="81"/>
              </a:xfrm>
              <a:custGeom>
                <a:avLst/>
                <a:gdLst>
                  <a:gd name="T0" fmla="*/ 1 w 27"/>
                  <a:gd name="T1" fmla="*/ 0 h 16"/>
                  <a:gd name="T2" fmla="*/ 1 w 27"/>
                  <a:gd name="T3" fmla="*/ 2 h 16"/>
                  <a:gd name="T4" fmla="*/ 24 w 27"/>
                  <a:gd name="T5" fmla="*/ 16 h 16"/>
                  <a:gd name="T6" fmla="*/ 27 w 27"/>
                  <a:gd name="T7" fmla="*/ 16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2"/>
                      <a:pt x="1" y="2"/>
                    </a:cubicBezTo>
                    <a:cubicBezTo>
                      <a:pt x="24" y="16"/>
                      <a:pt x="24" y="16"/>
                      <a:pt x="24" y="16"/>
                    </a:cubicBezTo>
                    <a:cubicBezTo>
                      <a:pt x="25" y="16"/>
                      <a:pt x="26" y="16"/>
                      <a:pt x="27" y="16"/>
                    </a:cubicBezTo>
                    <a:cubicBezTo>
                      <a:pt x="27" y="15"/>
                      <a:pt x="27"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23" name="Freeform 965">
                <a:extLst>
                  <a:ext uri="{FF2B5EF4-FFF2-40B4-BE49-F238E27FC236}">
                    <a16:creationId xmlns:a16="http://schemas.microsoft.com/office/drawing/2014/main" id="{B57D7B79-90DB-3371-D532-D2CD4D82CF38}"/>
                  </a:ext>
                </a:extLst>
              </p:cNvPr>
              <p:cNvSpPr>
                <a:spLocks/>
              </p:cNvSpPr>
              <p:nvPr/>
            </p:nvSpPr>
            <p:spPr bwMode="auto">
              <a:xfrm>
                <a:off x="8617" y="3753"/>
                <a:ext cx="136" cy="81"/>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2"/>
                      <a:pt x="1"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24" name="Freeform 966">
                <a:extLst>
                  <a:ext uri="{FF2B5EF4-FFF2-40B4-BE49-F238E27FC236}">
                    <a16:creationId xmlns:a16="http://schemas.microsoft.com/office/drawing/2014/main" id="{A38D1698-5826-8876-9D9E-02DA693F5422}"/>
                  </a:ext>
                </a:extLst>
              </p:cNvPr>
              <p:cNvSpPr>
                <a:spLocks/>
              </p:cNvSpPr>
              <p:nvPr/>
            </p:nvSpPr>
            <p:spPr bwMode="auto">
              <a:xfrm>
                <a:off x="8592" y="3768"/>
                <a:ext cx="136" cy="81"/>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1"/>
                      <a:pt x="1"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25" name="Freeform 967">
                <a:extLst>
                  <a:ext uri="{FF2B5EF4-FFF2-40B4-BE49-F238E27FC236}">
                    <a16:creationId xmlns:a16="http://schemas.microsoft.com/office/drawing/2014/main" id="{13E4BBE3-7B68-99A8-DBF6-B1C5E12A8375}"/>
                  </a:ext>
                </a:extLst>
              </p:cNvPr>
              <p:cNvSpPr>
                <a:spLocks/>
              </p:cNvSpPr>
              <p:nvPr/>
            </p:nvSpPr>
            <p:spPr bwMode="auto">
              <a:xfrm>
                <a:off x="8567" y="3784"/>
                <a:ext cx="136" cy="80"/>
              </a:xfrm>
              <a:custGeom>
                <a:avLst/>
                <a:gdLst>
                  <a:gd name="T0" fmla="*/ 0 w 27"/>
                  <a:gd name="T1" fmla="*/ 0 h 16"/>
                  <a:gd name="T2" fmla="*/ 0 w 27"/>
                  <a:gd name="T3" fmla="*/ 2 h 16"/>
                  <a:gd name="T4" fmla="*/ 24 w 27"/>
                  <a:gd name="T5" fmla="*/ 15 h 16"/>
                  <a:gd name="T6" fmla="*/ 27 w 27"/>
                  <a:gd name="T7" fmla="*/ 15 h 16"/>
                  <a:gd name="T8" fmla="*/ 27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26" name="Freeform 968">
                <a:extLst>
                  <a:ext uri="{FF2B5EF4-FFF2-40B4-BE49-F238E27FC236}">
                    <a16:creationId xmlns:a16="http://schemas.microsoft.com/office/drawing/2014/main" id="{C6B8E5C7-D8CF-1E3A-9788-C0554989F478}"/>
                  </a:ext>
                </a:extLst>
              </p:cNvPr>
              <p:cNvSpPr>
                <a:spLocks/>
              </p:cNvSpPr>
              <p:nvPr/>
            </p:nvSpPr>
            <p:spPr bwMode="auto">
              <a:xfrm>
                <a:off x="8542" y="3799"/>
                <a:ext cx="136" cy="80"/>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5"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27" name="Freeform 969">
                <a:extLst>
                  <a:ext uri="{FF2B5EF4-FFF2-40B4-BE49-F238E27FC236}">
                    <a16:creationId xmlns:a16="http://schemas.microsoft.com/office/drawing/2014/main" id="{D8C17A4F-662F-E7A3-666B-0EE7503E136A}"/>
                  </a:ext>
                </a:extLst>
              </p:cNvPr>
              <p:cNvSpPr>
                <a:spLocks/>
              </p:cNvSpPr>
              <p:nvPr/>
            </p:nvSpPr>
            <p:spPr bwMode="auto">
              <a:xfrm>
                <a:off x="8517" y="3814"/>
                <a:ext cx="136" cy="80"/>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4"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28" name="Freeform 970">
                <a:extLst>
                  <a:ext uri="{FF2B5EF4-FFF2-40B4-BE49-F238E27FC236}">
                    <a16:creationId xmlns:a16="http://schemas.microsoft.com/office/drawing/2014/main" id="{DF882BD7-26D2-8D09-B151-A1D358DC2D62}"/>
                  </a:ext>
                </a:extLst>
              </p:cNvPr>
              <p:cNvSpPr>
                <a:spLocks/>
              </p:cNvSpPr>
              <p:nvPr/>
            </p:nvSpPr>
            <p:spPr bwMode="auto">
              <a:xfrm>
                <a:off x="8547" y="4131"/>
                <a:ext cx="30" cy="15"/>
              </a:xfrm>
              <a:custGeom>
                <a:avLst/>
                <a:gdLst>
                  <a:gd name="T0" fmla="*/ 3 w 6"/>
                  <a:gd name="T1" fmla="*/ 0 h 3"/>
                  <a:gd name="T2" fmla="*/ 2 w 6"/>
                  <a:gd name="T3" fmla="*/ 1 h 3"/>
                  <a:gd name="T4" fmla="*/ 0 w 6"/>
                  <a:gd name="T5" fmla="*/ 1 h 3"/>
                  <a:gd name="T6" fmla="*/ 3 w 6"/>
                  <a:gd name="T7" fmla="*/ 3 h 3"/>
                  <a:gd name="T8" fmla="*/ 5 w 6"/>
                  <a:gd name="T9" fmla="*/ 3 h 3"/>
                  <a:gd name="T10" fmla="*/ 6 w 6"/>
                  <a:gd name="T11" fmla="*/ 2 h 3"/>
                  <a:gd name="T12" fmla="*/ 3 w 6"/>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3" y="0"/>
                    </a:moveTo>
                    <a:cubicBezTo>
                      <a:pt x="2" y="1"/>
                      <a:pt x="2" y="1"/>
                      <a:pt x="2" y="1"/>
                    </a:cubicBezTo>
                    <a:cubicBezTo>
                      <a:pt x="1" y="2"/>
                      <a:pt x="1" y="2"/>
                      <a:pt x="0" y="1"/>
                    </a:cubicBezTo>
                    <a:cubicBezTo>
                      <a:pt x="3" y="3"/>
                      <a:pt x="3" y="3"/>
                      <a:pt x="3" y="3"/>
                    </a:cubicBezTo>
                    <a:cubicBezTo>
                      <a:pt x="3" y="3"/>
                      <a:pt x="4" y="3"/>
                      <a:pt x="5" y="3"/>
                    </a:cubicBezTo>
                    <a:cubicBezTo>
                      <a:pt x="6" y="2"/>
                      <a:pt x="6" y="2"/>
                      <a:pt x="6" y="2"/>
                    </a:cubicBezTo>
                    <a:lnTo>
                      <a:pt x="3"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29" name="Freeform 971">
                <a:extLst>
                  <a:ext uri="{FF2B5EF4-FFF2-40B4-BE49-F238E27FC236}">
                    <a16:creationId xmlns:a16="http://schemas.microsoft.com/office/drawing/2014/main" id="{22C37004-15E4-E10C-6C1B-5DE0C22C2F16}"/>
                  </a:ext>
                </a:extLst>
              </p:cNvPr>
              <p:cNvSpPr>
                <a:spLocks/>
              </p:cNvSpPr>
              <p:nvPr/>
            </p:nvSpPr>
            <p:spPr bwMode="auto">
              <a:xfrm>
                <a:off x="8537" y="3995"/>
                <a:ext cx="40" cy="161"/>
              </a:xfrm>
              <a:custGeom>
                <a:avLst/>
                <a:gdLst>
                  <a:gd name="T0" fmla="*/ 5 w 8"/>
                  <a:gd name="T1" fmla="*/ 0 h 32"/>
                  <a:gd name="T2" fmla="*/ 4 w 8"/>
                  <a:gd name="T3" fmla="*/ 1 h 32"/>
                  <a:gd name="T4" fmla="*/ 0 w 8"/>
                  <a:gd name="T5" fmla="*/ 8 h 32"/>
                  <a:gd name="T6" fmla="*/ 0 w 8"/>
                  <a:gd name="T7" fmla="*/ 28 h 32"/>
                  <a:gd name="T8" fmla="*/ 1 w 8"/>
                  <a:gd name="T9" fmla="*/ 31 h 32"/>
                  <a:gd name="T10" fmla="*/ 4 w 8"/>
                  <a:gd name="T11" fmla="*/ 32 h 32"/>
                  <a:gd name="T12" fmla="*/ 3 w 8"/>
                  <a:gd name="T13" fmla="*/ 30 h 32"/>
                  <a:gd name="T14" fmla="*/ 3 w 8"/>
                  <a:gd name="T15" fmla="*/ 10 h 32"/>
                  <a:gd name="T16" fmla="*/ 7 w 8"/>
                  <a:gd name="T17" fmla="*/ 3 h 32"/>
                  <a:gd name="T18" fmla="*/ 8 w 8"/>
                  <a:gd name="T19" fmla="*/ 2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1"/>
                      <a:pt x="4" y="1"/>
                      <a:pt x="4" y="1"/>
                    </a:cubicBezTo>
                    <a:cubicBezTo>
                      <a:pt x="2" y="2"/>
                      <a:pt x="0" y="5"/>
                      <a:pt x="0" y="8"/>
                    </a:cubicBezTo>
                    <a:cubicBezTo>
                      <a:pt x="0" y="28"/>
                      <a:pt x="0" y="28"/>
                      <a:pt x="0" y="28"/>
                    </a:cubicBezTo>
                    <a:cubicBezTo>
                      <a:pt x="0" y="29"/>
                      <a:pt x="0" y="30"/>
                      <a:pt x="1" y="31"/>
                    </a:cubicBezTo>
                    <a:cubicBezTo>
                      <a:pt x="4" y="32"/>
                      <a:pt x="4" y="32"/>
                      <a:pt x="4" y="32"/>
                    </a:cubicBezTo>
                    <a:cubicBezTo>
                      <a:pt x="3" y="32"/>
                      <a:pt x="3" y="31"/>
                      <a:pt x="3" y="30"/>
                    </a:cubicBezTo>
                    <a:cubicBezTo>
                      <a:pt x="3" y="10"/>
                      <a:pt x="3" y="10"/>
                      <a:pt x="3" y="10"/>
                    </a:cubicBezTo>
                    <a:cubicBezTo>
                      <a:pt x="3" y="7"/>
                      <a:pt x="4" y="4"/>
                      <a:pt x="7" y="3"/>
                    </a:cubicBezTo>
                    <a:cubicBezTo>
                      <a:pt x="8" y="2"/>
                      <a:pt x="8" y="2"/>
                      <a:pt x="8" y="2"/>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30" name="Freeform 972">
                <a:extLst>
                  <a:ext uri="{FF2B5EF4-FFF2-40B4-BE49-F238E27FC236}">
                    <a16:creationId xmlns:a16="http://schemas.microsoft.com/office/drawing/2014/main" id="{B3C8E4DE-7D24-02B3-E3EE-1273C97E24A9}"/>
                  </a:ext>
                </a:extLst>
              </p:cNvPr>
              <p:cNvSpPr>
                <a:spLocks/>
              </p:cNvSpPr>
              <p:nvPr/>
            </p:nvSpPr>
            <p:spPr bwMode="auto">
              <a:xfrm>
                <a:off x="8552" y="4005"/>
                <a:ext cx="25" cy="156"/>
              </a:xfrm>
              <a:custGeom>
                <a:avLst/>
                <a:gdLst>
                  <a:gd name="T0" fmla="*/ 5 w 5"/>
                  <a:gd name="T1" fmla="*/ 0 h 31"/>
                  <a:gd name="T2" fmla="*/ 5 w 5"/>
                  <a:gd name="T3" fmla="*/ 2 h 31"/>
                  <a:gd name="T4" fmla="*/ 4 w 5"/>
                  <a:gd name="T5" fmla="*/ 3 h 31"/>
                  <a:gd name="T6" fmla="*/ 1 w 5"/>
                  <a:gd name="T7" fmla="*/ 6 h 31"/>
                  <a:gd name="T8" fmla="*/ 1 w 5"/>
                  <a:gd name="T9" fmla="*/ 27 h 31"/>
                  <a:gd name="T10" fmla="*/ 4 w 5"/>
                  <a:gd name="T11" fmla="*/ 28 h 31"/>
                  <a:gd name="T12" fmla="*/ 5 w 5"/>
                  <a:gd name="T13" fmla="*/ 27 h 31"/>
                  <a:gd name="T14" fmla="*/ 5 w 5"/>
                  <a:gd name="T15" fmla="*/ 29 h 31"/>
                  <a:gd name="T16" fmla="*/ 4 w 5"/>
                  <a:gd name="T17" fmla="*/ 30 h 31"/>
                  <a:gd name="T18" fmla="*/ 0 w 5"/>
                  <a:gd name="T19" fmla="*/ 28 h 31"/>
                  <a:gd name="T20" fmla="*/ 0 w 5"/>
                  <a:gd name="T21" fmla="*/ 8 h 31"/>
                  <a:gd name="T22" fmla="*/ 4 w 5"/>
                  <a:gd name="T23" fmla="*/ 1 h 31"/>
                  <a:gd name="T24" fmla="*/ 5 w 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1">
                    <a:moveTo>
                      <a:pt x="5" y="0"/>
                    </a:moveTo>
                    <a:cubicBezTo>
                      <a:pt x="5" y="2"/>
                      <a:pt x="5" y="2"/>
                      <a:pt x="5" y="2"/>
                    </a:cubicBezTo>
                    <a:cubicBezTo>
                      <a:pt x="4" y="3"/>
                      <a:pt x="4" y="3"/>
                      <a:pt x="4" y="3"/>
                    </a:cubicBezTo>
                    <a:cubicBezTo>
                      <a:pt x="2" y="3"/>
                      <a:pt x="1" y="5"/>
                      <a:pt x="1" y="6"/>
                    </a:cubicBezTo>
                    <a:cubicBezTo>
                      <a:pt x="1" y="27"/>
                      <a:pt x="1" y="27"/>
                      <a:pt x="1" y="27"/>
                    </a:cubicBezTo>
                    <a:cubicBezTo>
                      <a:pt x="1" y="28"/>
                      <a:pt x="2" y="29"/>
                      <a:pt x="4" y="28"/>
                    </a:cubicBezTo>
                    <a:cubicBezTo>
                      <a:pt x="5" y="27"/>
                      <a:pt x="5" y="27"/>
                      <a:pt x="5" y="27"/>
                    </a:cubicBezTo>
                    <a:cubicBezTo>
                      <a:pt x="5" y="29"/>
                      <a:pt x="5" y="29"/>
                      <a:pt x="5" y="29"/>
                    </a:cubicBezTo>
                    <a:cubicBezTo>
                      <a:pt x="4" y="30"/>
                      <a:pt x="4" y="30"/>
                      <a:pt x="4" y="30"/>
                    </a:cubicBezTo>
                    <a:cubicBezTo>
                      <a:pt x="2" y="31"/>
                      <a:pt x="0" y="30"/>
                      <a:pt x="0" y="28"/>
                    </a:cubicBezTo>
                    <a:cubicBezTo>
                      <a:pt x="0" y="8"/>
                      <a:pt x="0" y="8"/>
                      <a:pt x="0" y="8"/>
                    </a:cubicBezTo>
                    <a:cubicBezTo>
                      <a:pt x="0" y="5"/>
                      <a:pt x="1" y="2"/>
                      <a:pt x="4" y="1"/>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31" name="Freeform 973">
                <a:extLst>
                  <a:ext uri="{FF2B5EF4-FFF2-40B4-BE49-F238E27FC236}">
                    <a16:creationId xmlns:a16="http://schemas.microsoft.com/office/drawing/2014/main" id="{A477C00A-C0E0-63B9-2582-7FDB64A4E4EC}"/>
                  </a:ext>
                </a:extLst>
              </p:cNvPr>
              <p:cNvSpPr>
                <a:spLocks/>
              </p:cNvSpPr>
              <p:nvPr/>
            </p:nvSpPr>
            <p:spPr bwMode="auto">
              <a:xfrm>
                <a:off x="8099" y="3869"/>
                <a:ext cx="25" cy="15"/>
              </a:xfrm>
              <a:custGeom>
                <a:avLst/>
                <a:gdLst>
                  <a:gd name="T0" fmla="*/ 2 w 5"/>
                  <a:gd name="T1" fmla="*/ 0 h 3"/>
                  <a:gd name="T2" fmla="*/ 1 w 5"/>
                  <a:gd name="T3" fmla="*/ 1 h 3"/>
                  <a:gd name="T4" fmla="*/ 0 w 5"/>
                  <a:gd name="T5" fmla="*/ 1 h 3"/>
                  <a:gd name="T6" fmla="*/ 2 w 5"/>
                  <a:gd name="T7" fmla="*/ 3 h 3"/>
                  <a:gd name="T8" fmla="*/ 4 w 5"/>
                  <a:gd name="T9" fmla="*/ 3 h 3"/>
                  <a:gd name="T10" fmla="*/ 5 w 5"/>
                  <a:gd name="T11" fmla="*/ 2 h 3"/>
                  <a:gd name="T12" fmla="*/ 2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2" y="0"/>
                    </a:moveTo>
                    <a:cubicBezTo>
                      <a:pt x="1" y="1"/>
                      <a:pt x="1" y="1"/>
                      <a:pt x="1" y="1"/>
                    </a:cubicBezTo>
                    <a:cubicBezTo>
                      <a:pt x="1" y="1"/>
                      <a:pt x="0" y="1"/>
                      <a:pt x="0" y="1"/>
                    </a:cubicBezTo>
                    <a:cubicBezTo>
                      <a:pt x="2" y="3"/>
                      <a:pt x="2" y="3"/>
                      <a:pt x="2" y="3"/>
                    </a:cubicBezTo>
                    <a:cubicBezTo>
                      <a:pt x="3" y="3"/>
                      <a:pt x="3" y="3"/>
                      <a:pt x="4" y="3"/>
                    </a:cubicBezTo>
                    <a:cubicBezTo>
                      <a:pt x="5" y="2"/>
                      <a:pt x="5" y="2"/>
                      <a:pt x="5" y="2"/>
                    </a:cubicBezTo>
                    <a:lnTo>
                      <a:pt x="2"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32" name="Freeform 974">
                <a:extLst>
                  <a:ext uri="{FF2B5EF4-FFF2-40B4-BE49-F238E27FC236}">
                    <a16:creationId xmlns:a16="http://schemas.microsoft.com/office/drawing/2014/main" id="{132AB2CA-B064-3CE6-4205-BDE2F7993A4B}"/>
                  </a:ext>
                </a:extLst>
              </p:cNvPr>
              <p:cNvSpPr>
                <a:spLocks/>
              </p:cNvSpPr>
              <p:nvPr/>
            </p:nvSpPr>
            <p:spPr bwMode="auto">
              <a:xfrm>
                <a:off x="8084" y="3733"/>
                <a:ext cx="40" cy="161"/>
              </a:xfrm>
              <a:custGeom>
                <a:avLst/>
                <a:gdLst>
                  <a:gd name="T0" fmla="*/ 5 w 8"/>
                  <a:gd name="T1" fmla="*/ 0 h 32"/>
                  <a:gd name="T2" fmla="*/ 4 w 8"/>
                  <a:gd name="T3" fmla="*/ 0 h 32"/>
                  <a:gd name="T4" fmla="*/ 0 w 8"/>
                  <a:gd name="T5" fmla="*/ 8 h 32"/>
                  <a:gd name="T6" fmla="*/ 0 w 8"/>
                  <a:gd name="T7" fmla="*/ 28 h 32"/>
                  <a:gd name="T8" fmla="*/ 1 w 8"/>
                  <a:gd name="T9" fmla="*/ 30 h 32"/>
                  <a:gd name="T10" fmla="*/ 4 w 8"/>
                  <a:gd name="T11" fmla="*/ 32 h 32"/>
                  <a:gd name="T12" fmla="*/ 3 w 8"/>
                  <a:gd name="T13" fmla="*/ 29 h 32"/>
                  <a:gd name="T14" fmla="*/ 3 w 8"/>
                  <a:gd name="T15" fmla="*/ 9 h 32"/>
                  <a:gd name="T16" fmla="*/ 7 w 8"/>
                  <a:gd name="T17" fmla="*/ 2 h 32"/>
                  <a:gd name="T18" fmla="*/ 8 w 8"/>
                  <a:gd name="T19" fmla="*/ 1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0"/>
                      <a:pt x="4" y="0"/>
                      <a:pt x="4" y="0"/>
                    </a:cubicBezTo>
                    <a:cubicBezTo>
                      <a:pt x="2" y="2"/>
                      <a:pt x="0" y="5"/>
                      <a:pt x="0" y="8"/>
                    </a:cubicBezTo>
                    <a:cubicBezTo>
                      <a:pt x="0" y="28"/>
                      <a:pt x="0" y="28"/>
                      <a:pt x="0" y="28"/>
                    </a:cubicBezTo>
                    <a:cubicBezTo>
                      <a:pt x="0" y="29"/>
                      <a:pt x="1" y="30"/>
                      <a:pt x="1" y="30"/>
                    </a:cubicBezTo>
                    <a:cubicBezTo>
                      <a:pt x="4" y="32"/>
                      <a:pt x="4" y="32"/>
                      <a:pt x="4" y="32"/>
                    </a:cubicBezTo>
                    <a:cubicBezTo>
                      <a:pt x="4" y="31"/>
                      <a:pt x="3" y="30"/>
                      <a:pt x="3" y="29"/>
                    </a:cubicBezTo>
                    <a:cubicBezTo>
                      <a:pt x="3" y="9"/>
                      <a:pt x="3" y="9"/>
                      <a:pt x="3" y="9"/>
                    </a:cubicBezTo>
                    <a:cubicBezTo>
                      <a:pt x="3" y="7"/>
                      <a:pt x="5" y="3"/>
                      <a:pt x="7" y="2"/>
                    </a:cubicBezTo>
                    <a:cubicBezTo>
                      <a:pt x="8" y="1"/>
                      <a:pt x="8" y="1"/>
                      <a:pt x="8" y="1"/>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33" name="Freeform 975">
                <a:extLst>
                  <a:ext uri="{FF2B5EF4-FFF2-40B4-BE49-F238E27FC236}">
                    <a16:creationId xmlns:a16="http://schemas.microsoft.com/office/drawing/2014/main" id="{33EED70D-44A0-CB2A-CDB9-9196BBFD000C}"/>
                  </a:ext>
                </a:extLst>
              </p:cNvPr>
              <p:cNvSpPr>
                <a:spLocks/>
              </p:cNvSpPr>
              <p:nvPr/>
            </p:nvSpPr>
            <p:spPr bwMode="auto">
              <a:xfrm>
                <a:off x="8099" y="3738"/>
                <a:ext cx="25" cy="161"/>
              </a:xfrm>
              <a:custGeom>
                <a:avLst/>
                <a:gdLst>
                  <a:gd name="T0" fmla="*/ 5 w 5"/>
                  <a:gd name="T1" fmla="*/ 0 h 32"/>
                  <a:gd name="T2" fmla="*/ 5 w 5"/>
                  <a:gd name="T3" fmla="*/ 3 h 32"/>
                  <a:gd name="T4" fmla="*/ 4 w 5"/>
                  <a:gd name="T5" fmla="*/ 3 h 32"/>
                  <a:gd name="T6" fmla="*/ 2 w 5"/>
                  <a:gd name="T7" fmla="*/ 7 h 32"/>
                  <a:gd name="T8" fmla="*/ 2 w 5"/>
                  <a:gd name="T9" fmla="*/ 27 h 32"/>
                  <a:gd name="T10" fmla="*/ 4 w 5"/>
                  <a:gd name="T11" fmla="*/ 29 h 32"/>
                  <a:gd name="T12" fmla="*/ 5 w 5"/>
                  <a:gd name="T13" fmla="*/ 28 h 32"/>
                  <a:gd name="T14" fmla="*/ 5 w 5"/>
                  <a:gd name="T15" fmla="*/ 30 h 32"/>
                  <a:gd name="T16" fmla="*/ 4 w 5"/>
                  <a:gd name="T17" fmla="*/ 31 h 32"/>
                  <a:gd name="T18" fmla="*/ 0 w 5"/>
                  <a:gd name="T19" fmla="*/ 28 h 32"/>
                  <a:gd name="T20" fmla="*/ 0 w 5"/>
                  <a:gd name="T21" fmla="*/ 8 h 32"/>
                  <a:gd name="T22" fmla="*/ 4 w 5"/>
                  <a:gd name="T23" fmla="*/ 1 h 32"/>
                  <a:gd name="T24" fmla="*/ 5 w 5"/>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2">
                    <a:moveTo>
                      <a:pt x="5" y="0"/>
                    </a:moveTo>
                    <a:cubicBezTo>
                      <a:pt x="5" y="3"/>
                      <a:pt x="5" y="3"/>
                      <a:pt x="5" y="3"/>
                    </a:cubicBezTo>
                    <a:cubicBezTo>
                      <a:pt x="4" y="3"/>
                      <a:pt x="4" y="3"/>
                      <a:pt x="4" y="3"/>
                    </a:cubicBezTo>
                    <a:cubicBezTo>
                      <a:pt x="3" y="4"/>
                      <a:pt x="2" y="6"/>
                      <a:pt x="2" y="7"/>
                    </a:cubicBezTo>
                    <a:cubicBezTo>
                      <a:pt x="2" y="27"/>
                      <a:pt x="2" y="27"/>
                      <a:pt x="2" y="27"/>
                    </a:cubicBezTo>
                    <a:cubicBezTo>
                      <a:pt x="2" y="29"/>
                      <a:pt x="3" y="29"/>
                      <a:pt x="4" y="29"/>
                    </a:cubicBezTo>
                    <a:cubicBezTo>
                      <a:pt x="5" y="28"/>
                      <a:pt x="5" y="28"/>
                      <a:pt x="5" y="28"/>
                    </a:cubicBezTo>
                    <a:cubicBezTo>
                      <a:pt x="5" y="30"/>
                      <a:pt x="5" y="30"/>
                      <a:pt x="5" y="30"/>
                    </a:cubicBezTo>
                    <a:cubicBezTo>
                      <a:pt x="4" y="31"/>
                      <a:pt x="4" y="31"/>
                      <a:pt x="4" y="31"/>
                    </a:cubicBezTo>
                    <a:cubicBezTo>
                      <a:pt x="2" y="32"/>
                      <a:pt x="0" y="31"/>
                      <a:pt x="0" y="28"/>
                    </a:cubicBezTo>
                    <a:cubicBezTo>
                      <a:pt x="0" y="8"/>
                      <a:pt x="0" y="8"/>
                      <a:pt x="0" y="8"/>
                    </a:cubicBezTo>
                    <a:cubicBezTo>
                      <a:pt x="0" y="6"/>
                      <a:pt x="2" y="2"/>
                      <a:pt x="4" y="1"/>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34" name="Freeform 976">
                <a:extLst>
                  <a:ext uri="{FF2B5EF4-FFF2-40B4-BE49-F238E27FC236}">
                    <a16:creationId xmlns:a16="http://schemas.microsoft.com/office/drawing/2014/main" id="{F7CD8962-2D4C-5619-6768-E94375B077E4}"/>
                  </a:ext>
                </a:extLst>
              </p:cNvPr>
              <p:cNvSpPr>
                <a:spLocks/>
              </p:cNvSpPr>
              <p:nvPr/>
            </p:nvSpPr>
            <p:spPr bwMode="auto">
              <a:xfrm>
                <a:off x="8114" y="3291"/>
                <a:ext cx="886" cy="508"/>
              </a:xfrm>
              <a:custGeom>
                <a:avLst/>
                <a:gdLst>
                  <a:gd name="T0" fmla="*/ 388 w 886"/>
                  <a:gd name="T1" fmla="*/ 0 h 508"/>
                  <a:gd name="T2" fmla="*/ 886 w 886"/>
                  <a:gd name="T3" fmla="*/ 281 h 508"/>
                  <a:gd name="T4" fmla="*/ 498 w 886"/>
                  <a:gd name="T5" fmla="*/ 508 h 508"/>
                  <a:gd name="T6" fmla="*/ 0 w 886"/>
                  <a:gd name="T7" fmla="*/ 221 h 508"/>
                  <a:gd name="T8" fmla="*/ 388 w 886"/>
                  <a:gd name="T9" fmla="*/ 0 h 508"/>
                </a:gdLst>
                <a:ahLst/>
                <a:cxnLst>
                  <a:cxn ang="0">
                    <a:pos x="T0" y="T1"/>
                  </a:cxn>
                  <a:cxn ang="0">
                    <a:pos x="T2" y="T3"/>
                  </a:cxn>
                  <a:cxn ang="0">
                    <a:pos x="T4" y="T5"/>
                  </a:cxn>
                  <a:cxn ang="0">
                    <a:pos x="T6" y="T7"/>
                  </a:cxn>
                  <a:cxn ang="0">
                    <a:pos x="T8" y="T9"/>
                  </a:cxn>
                </a:cxnLst>
                <a:rect l="0" t="0" r="r" b="b"/>
                <a:pathLst>
                  <a:path w="886" h="508">
                    <a:moveTo>
                      <a:pt x="388" y="0"/>
                    </a:moveTo>
                    <a:lnTo>
                      <a:pt x="886" y="281"/>
                    </a:lnTo>
                    <a:lnTo>
                      <a:pt x="498" y="508"/>
                    </a:lnTo>
                    <a:lnTo>
                      <a:pt x="0" y="221"/>
                    </a:lnTo>
                    <a:lnTo>
                      <a:pt x="388"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35" name="Freeform 977">
                <a:extLst>
                  <a:ext uri="{FF2B5EF4-FFF2-40B4-BE49-F238E27FC236}">
                    <a16:creationId xmlns:a16="http://schemas.microsoft.com/office/drawing/2014/main" id="{97A3FC55-EC49-CAD6-B494-3B157D0C8F92}"/>
                  </a:ext>
                </a:extLst>
              </p:cNvPr>
              <p:cNvSpPr>
                <a:spLocks/>
              </p:cNvSpPr>
              <p:nvPr/>
            </p:nvSpPr>
            <p:spPr bwMode="auto">
              <a:xfrm>
                <a:off x="8612" y="3572"/>
                <a:ext cx="388" cy="403"/>
              </a:xfrm>
              <a:custGeom>
                <a:avLst/>
                <a:gdLst>
                  <a:gd name="T0" fmla="*/ 373 w 388"/>
                  <a:gd name="T1" fmla="*/ 121 h 403"/>
                  <a:gd name="T2" fmla="*/ 373 w 388"/>
                  <a:gd name="T3" fmla="*/ 96 h 403"/>
                  <a:gd name="T4" fmla="*/ 388 w 388"/>
                  <a:gd name="T5" fmla="*/ 96 h 403"/>
                  <a:gd name="T6" fmla="*/ 388 w 388"/>
                  <a:gd name="T7" fmla="*/ 0 h 403"/>
                  <a:gd name="T8" fmla="*/ 0 w 388"/>
                  <a:gd name="T9" fmla="*/ 227 h 403"/>
                  <a:gd name="T10" fmla="*/ 0 w 388"/>
                  <a:gd name="T11" fmla="*/ 403 h 403"/>
                  <a:gd name="T12" fmla="*/ 388 w 388"/>
                  <a:gd name="T13" fmla="*/ 181 h 403"/>
                  <a:gd name="T14" fmla="*/ 388 w 388"/>
                  <a:gd name="T15" fmla="*/ 136 h 403"/>
                  <a:gd name="T16" fmla="*/ 373 w 388"/>
                  <a:gd name="T17" fmla="*/ 12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403">
                    <a:moveTo>
                      <a:pt x="373" y="121"/>
                    </a:moveTo>
                    <a:lnTo>
                      <a:pt x="373" y="96"/>
                    </a:lnTo>
                    <a:lnTo>
                      <a:pt x="388" y="96"/>
                    </a:lnTo>
                    <a:lnTo>
                      <a:pt x="388" y="0"/>
                    </a:lnTo>
                    <a:lnTo>
                      <a:pt x="0" y="227"/>
                    </a:lnTo>
                    <a:lnTo>
                      <a:pt x="0" y="403"/>
                    </a:lnTo>
                    <a:lnTo>
                      <a:pt x="388" y="181"/>
                    </a:lnTo>
                    <a:lnTo>
                      <a:pt x="388" y="136"/>
                    </a:lnTo>
                    <a:lnTo>
                      <a:pt x="373"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36" name="Freeform 978">
                <a:extLst>
                  <a:ext uri="{FF2B5EF4-FFF2-40B4-BE49-F238E27FC236}">
                    <a16:creationId xmlns:a16="http://schemas.microsoft.com/office/drawing/2014/main" id="{47E3B786-E26B-AD70-55CF-E55B0A76BDF2}"/>
                  </a:ext>
                </a:extLst>
              </p:cNvPr>
              <p:cNvSpPr>
                <a:spLocks/>
              </p:cNvSpPr>
              <p:nvPr/>
            </p:nvSpPr>
            <p:spPr bwMode="auto">
              <a:xfrm>
                <a:off x="8597" y="3693"/>
                <a:ext cx="403" cy="236"/>
              </a:xfrm>
              <a:custGeom>
                <a:avLst/>
                <a:gdLst>
                  <a:gd name="T0" fmla="*/ 0 w 403"/>
                  <a:gd name="T1" fmla="*/ 226 h 236"/>
                  <a:gd name="T2" fmla="*/ 15 w 403"/>
                  <a:gd name="T3" fmla="*/ 236 h 236"/>
                  <a:gd name="T4" fmla="*/ 403 w 403"/>
                  <a:gd name="T5" fmla="*/ 15 h 236"/>
                  <a:gd name="T6" fmla="*/ 388 w 403"/>
                  <a:gd name="T7" fmla="*/ 0 h 236"/>
                  <a:gd name="T8" fmla="*/ 0 w 403"/>
                  <a:gd name="T9" fmla="*/ 226 h 236"/>
                </a:gdLst>
                <a:ahLst/>
                <a:cxnLst>
                  <a:cxn ang="0">
                    <a:pos x="T0" y="T1"/>
                  </a:cxn>
                  <a:cxn ang="0">
                    <a:pos x="T2" y="T3"/>
                  </a:cxn>
                  <a:cxn ang="0">
                    <a:pos x="T4" y="T5"/>
                  </a:cxn>
                  <a:cxn ang="0">
                    <a:pos x="T6" y="T7"/>
                  </a:cxn>
                  <a:cxn ang="0">
                    <a:pos x="T8" y="T9"/>
                  </a:cxn>
                </a:cxnLst>
                <a:rect l="0" t="0" r="r" b="b"/>
                <a:pathLst>
                  <a:path w="403" h="236">
                    <a:moveTo>
                      <a:pt x="0" y="226"/>
                    </a:moveTo>
                    <a:lnTo>
                      <a:pt x="15" y="236"/>
                    </a:lnTo>
                    <a:lnTo>
                      <a:pt x="403" y="15"/>
                    </a:lnTo>
                    <a:lnTo>
                      <a:pt x="388" y="0"/>
                    </a:lnTo>
                    <a:lnTo>
                      <a:pt x="0" y="22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37" name="Freeform 979">
                <a:extLst>
                  <a:ext uri="{FF2B5EF4-FFF2-40B4-BE49-F238E27FC236}">
                    <a16:creationId xmlns:a16="http://schemas.microsoft.com/office/drawing/2014/main" id="{C715F184-87A9-3DB6-AA36-65B8B149C678}"/>
                  </a:ext>
                </a:extLst>
              </p:cNvPr>
              <p:cNvSpPr>
                <a:spLocks/>
              </p:cNvSpPr>
              <p:nvPr/>
            </p:nvSpPr>
            <p:spPr bwMode="auto">
              <a:xfrm>
                <a:off x="8597" y="3668"/>
                <a:ext cx="388" cy="251"/>
              </a:xfrm>
              <a:custGeom>
                <a:avLst/>
                <a:gdLst>
                  <a:gd name="T0" fmla="*/ 388 w 388"/>
                  <a:gd name="T1" fmla="*/ 0 h 251"/>
                  <a:gd name="T2" fmla="*/ 0 w 388"/>
                  <a:gd name="T3" fmla="*/ 221 h 251"/>
                  <a:gd name="T4" fmla="*/ 0 w 388"/>
                  <a:gd name="T5" fmla="*/ 251 h 251"/>
                  <a:gd name="T6" fmla="*/ 388 w 388"/>
                  <a:gd name="T7" fmla="*/ 25 h 251"/>
                  <a:gd name="T8" fmla="*/ 388 w 388"/>
                  <a:gd name="T9" fmla="*/ 0 h 251"/>
                </a:gdLst>
                <a:ahLst/>
                <a:cxnLst>
                  <a:cxn ang="0">
                    <a:pos x="T0" y="T1"/>
                  </a:cxn>
                  <a:cxn ang="0">
                    <a:pos x="T2" y="T3"/>
                  </a:cxn>
                  <a:cxn ang="0">
                    <a:pos x="T4" y="T5"/>
                  </a:cxn>
                  <a:cxn ang="0">
                    <a:pos x="T6" y="T7"/>
                  </a:cxn>
                  <a:cxn ang="0">
                    <a:pos x="T8" y="T9"/>
                  </a:cxn>
                </a:cxnLst>
                <a:rect l="0" t="0" r="r" b="b"/>
                <a:pathLst>
                  <a:path w="388" h="251">
                    <a:moveTo>
                      <a:pt x="388" y="0"/>
                    </a:moveTo>
                    <a:lnTo>
                      <a:pt x="0" y="221"/>
                    </a:lnTo>
                    <a:lnTo>
                      <a:pt x="0" y="251"/>
                    </a:lnTo>
                    <a:lnTo>
                      <a:pt x="388" y="25"/>
                    </a:lnTo>
                    <a:lnTo>
                      <a:pt x="388"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38" name="Freeform 980">
                <a:extLst>
                  <a:ext uri="{FF2B5EF4-FFF2-40B4-BE49-F238E27FC236}">
                    <a16:creationId xmlns:a16="http://schemas.microsoft.com/office/drawing/2014/main" id="{73CE2261-1232-83FE-5CA1-92654306340B}"/>
                  </a:ext>
                </a:extLst>
              </p:cNvPr>
              <p:cNvSpPr>
                <a:spLocks/>
              </p:cNvSpPr>
              <p:nvPr/>
            </p:nvSpPr>
            <p:spPr bwMode="auto">
              <a:xfrm>
                <a:off x="8612" y="3572"/>
                <a:ext cx="388" cy="322"/>
              </a:xfrm>
              <a:custGeom>
                <a:avLst/>
                <a:gdLst>
                  <a:gd name="T0" fmla="*/ 388 w 388"/>
                  <a:gd name="T1" fmla="*/ 0 h 322"/>
                  <a:gd name="T2" fmla="*/ 0 w 388"/>
                  <a:gd name="T3" fmla="*/ 227 h 322"/>
                  <a:gd name="T4" fmla="*/ 0 w 388"/>
                  <a:gd name="T5" fmla="*/ 322 h 322"/>
                  <a:gd name="T6" fmla="*/ 388 w 388"/>
                  <a:gd name="T7" fmla="*/ 96 h 322"/>
                  <a:gd name="T8" fmla="*/ 388 w 388"/>
                  <a:gd name="T9" fmla="*/ 0 h 322"/>
                </a:gdLst>
                <a:ahLst/>
                <a:cxnLst>
                  <a:cxn ang="0">
                    <a:pos x="T0" y="T1"/>
                  </a:cxn>
                  <a:cxn ang="0">
                    <a:pos x="T2" y="T3"/>
                  </a:cxn>
                  <a:cxn ang="0">
                    <a:pos x="T4" y="T5"/>
                  </a:cxn>
                  <a:cxn ang="0">
                    <a:pos x="T6" y="T7"/>
                  </a:cxn>
                  <a:cxn ang="0">
                    <a:pos x="T8" y="T9"/>
                  </a:cxn>
                </a:cxnLst>
                <a:rect l="0" t="0" r="r" b="b"/>
                <a:pathLst>
                  <a:path w="388" h="322">
                    <a:moveTo>
                      <a:pt x="388" y="0"/>
                    </a:moveTo>
                    <a:lnTo>
                      <a:pt x="0" y="227"/>
                    </a:lnTo>
                    <a:lnTo>
                      <a:pt x="0" y="322"/>
                    </a:lnTo>
                    <a:lnTo>
                      <a:pt x="388" y="96"/>
                    </a:lnTo>
                    <a:lnTo>
                      <a:pt x="388"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39" name="Freeform 981">
                <a:extLst>
                  <a:ext uri="{FF2B5EF4-FFF2-40B4-BE49-F238E27FC236}">
                    <a16:creationId xmlns:a16="http://schemas.microsoft.com/office/drawing/2014/main" id="{8C3CA5F4-898D-B8F2-AAFA-18A47FCAD131}"/>
                  </a:ext>
                </a:extLst>
              </p:cNvPr>
              <p:cNvSpPr>
                <a:spLocks/>
              </p:cNvSpPr>
              <p:nvPr/>
            </p:nvSpPr>
            <p:spPr bwMode="auto">
              <a:xfrm>
                <a:off x="8099" y="3507"/>
                <a:ext cx="493" cy="483"/>
              </a:xfrm>
              <a:custGeom>
                <a:avLst/>
                <a:gdLst>
                  <a:gd name="T0" fmla="*/ 0 w 493"/>
                  <a:gd name="T1" fmla="*/ 196 h 483"/>
                  <a:gd name="T2" fmla="*/ 0 w 493"/>
                  <a:gd name="T3" fmla="*/ 0 h 483"/>
                  <a:gd name="T4" fmla="*/ 493 w 493"/>
                  <a:gd name="T5" fmla="*/ 282 h 483"/>
                  <a:gd name="T6" fmla="*/ 493 w 493"/>
                  <a:gd name="T7" fmla="*/ 483 h 483"/>
                  <a:gd name="T8" fmla="*/ 0 w 493"/>
                  <a:gd name="T9" fmla="*/ 196 h 483"/>
                </a:gdLst>
                <a:ahLst/>
                <a:cxnLst>
                  <a:cxn ang="0">
                    <a:pos x="T0" y="T1"/>
                  </a:cxn>
                  <a:cxn ang="0">
                    <a:pos x="T2" y="T3"/>
                  </a:cxn>
                  <a:cxn ang="0">
                    <a:pos x="T4" y="T5"/>
                  </a:cxn>
                  <a:cxn ang="0">
                    <a:pos x="T6" y="T7"/>
                  </a:cxn>
                  <a:cxn ang="0">
                    <a:pos x="T8" y="T9"/>
                  </a:cxn>
                </a:cxnLst>
                <a:rect l="0" t="0" r="r" b="b"/>
                <a:pathLst>
                  <a:path w="493" h="483">
                    <a:moveTo>
                      <a:pt x="0" y="196"/>
                    </a:moveTo>
                    <a:lnTo>
                      <a:pt x="0" y="0"/>
                    </a:lnTo>
                    <a:lnTo>
                      <a:pt x="493" y="282"/>
                    </a:lnTo>
                    <a:lnTo>
                      <a:pt x="493" y="483"/>
                    </a:lnTo>
                    <a:lnTo>
                      <a:pt x="0" y="19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40" name="Freeform 982">
                <a:extLst>
                  <a:ext uri="{FF2B5EF4-FFF2-40B4-BE49-F238E27FC236}">
                    <a16:creationId xmlns:a16="http://schemas.microsoft.com/office/drawing/2014/main" id="{8D419DE0-F8D8-1471-64A3-16AD72EF0FD0}"/>
                  </a:ext>
                </a:extLst>
              </p:cNvPr>
              <p:cNvSpPr>
                <a:spLocks/>
              </p:cNvSpPr>
              <p:nvPr/>
            </p:nvSpPr>
            <p:spPr bwMode="auto">
              <a:xfrm>
                <a:off x="8104" y="3517"/>
                <a:ext cx="478" cy="458"/>
              </a:xfrm>
              <a:custGeom>
                <a:avLst/>
                <a:gdLst>
                  <a:gd name="T0" fmla="*/ 478 w 478"/>
                  <a:gd name="T1" fmla="*/ 458 h 458"/>
                  <a:gd name="T2" fmla="*/ 0 w 478"/>
                  <a:gd name="T3" fmla="*/ 181 h 458"/>
                  <a:gd name="T4" fmla="*/ 0 w 478"/>
                  <a:gd name="T5" fmla="*/ 0 h 458"/>
                  <a:gd name="T6" fmla="*/ 478 w 478"/>
                  <a:gd name="T7" fmla="*/ 277 h 458"/>
                  <a:gd name="T8" fmla="*/ 478 w 478"/>
                  <a:gd name="T9" fmla="*/ 458 h 458"/>
                </a:gdLst>
                <a:ahLst/>
                <a:cxnLst>
                  <a:cxn ang="0">
                    <a:pos x="T0" y="T1"/>
                  </a:cxn>
                  <a:cxn ang="0">
                    <a:pos x="T2" y="T3"/>
                  </a:cxn>
                  <a:cxn ang="0">
                    <a:pos x="T4" y="T5"/>
                  </a:cxn>
                  <a:cxn ang="0">
                    <a:pos x="T6" y="T7"/>
                  </a:cxn>
                  <a:cxn ang="0">
                    <a:pos x="T8" y="T9"/>
                  </a:cxn>
                </a:cxnLst>
                <a:rect l="0" t="0" r="r" b="b"/>
                <a:pathLst>
                  <a:path w="478" h="458">
                    <a:moveTo>
                      <a:pt x="478" y="458"/>
                    </a:moveTo>
                    <a:lnTo>
                      <a:pt x="0" y="181"/>
                    </a:lnTo>
                    <a:lnTo>
                      <a:pt x="0" y="0"/>
                    </a:lnTo>
                    <a:lnTo>
                      <a:pt x="478" y="277"/>
                    </a:lnTo>
                    <a:lnTo>
                      <a:pt x="478" y="458"/>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41" name="Freeform 983">
                <a:extLst>
                  <a:ext uri="{FF2B5EF4-FFF2-40B4-BE49-F238E27FC236}">
                    <a16:creationId xmlns:a16="http://schemas.microsoft.com/office/drawing/2014/main" id="{47583F19-A839-41D2-8486-2D3073CC22DE}"/>
                  </a:ext>
                </a:extLst>
              </p:cNvPr>
              <p:cNvSpPr>
                <a:spLocks/>
              </p:cNvSpPr>
              <p:nvPr/>
            </p:nvSpPr>
            <p:spPr bwMode="auto">
              <a:xfrm>
                <a:off x="8346" y="3673"/>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42" name="Freeform 984">
                <a:extLst>
                  <a:ext uri="{FF2B5EF4-FFF2-40B4-BE49-F238E27FC236}">
                    <a16:creationId xmlns:a16="http://schemas.microsoft.com/office/drawing/2014/main" id="{3718E7C5-821A-C24E-BDBE-BDDA21D35AC1}"/>
                  </a:ext>
                </a:extLst>
              </p:cNvPr>
              <p:cNvSpPr>
                <a:spLocks/>
              </p:cNvSpPr>
              <p:nvPr/>
            </p:nvSpPr>
            <p:spPr bwMode="auto">
              <a:xfrm>
                <a:off x="8361" y="3683"/>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43" name="Freeform 985">
                <a:extLst>
                  <a:ext uri="{FF2B5EF4-FFF2-40B4-BE49-F238E27FC236}">
                    <a16:creationId xmlns:a16="http://schemas.microsoft.com/office/drawing/2014/main" id="{0AC43642-0B32-4938-5D7C-9B8BFA155AC9}"/>
                  </a:ext>
                </a:extLst>
              </p:cNvPr>
              <p:cNvSpPr>
                <a:spLocks/>
              </p:cNvSpPr>
              <p:nvPr/>
            </p:nvSpPr>
            <p:spPr bwMode="auto">
              <a:xfrm>
                <a:off x="8381" y="3693"/>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44" name="Freeform 986">
                <a:extLst>
                  <a:ext uri="{FF2B5EF4-FFF2-40B4-BE49-F238E27FC236}">
                    <a16:creationId xmlns:a16="http://schemas.microsoft.com/office/drawing/2014/main" id="{D9511F07-CE90-069A-7514-62004BABA770}"/>
                  </a:ext>
                </a:extLst>
              </p:cNvPr>
              <p:cNvSpPr>
                <a:spLocks/>
              </p:cNvSpPr>
              <p:nvPr/>
            </p:nvSpPr>
            <p:spPr bwMode="auto">
              <a:xfrm>
                <a:off x="8396" y="3703"/>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4"/>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45" name="Freeform 987">
                <a:extLst>
                  <a:ext uri="{FF2B5EF4-FFF2-40B4-BE49-F238E27FC236}">
                    <a16:creationId xmlns:a16="http://schemas.microsoft.com/office/drawing/2014/main" id="{F9AFD1E4-9C0A-84D9-EE47-192CDB091BD0}"/>
                  </a:ext>
                </a:extLst>
              </p:cNvPr>
              <p:cNvSpPr>
                <a:spLocks/>
              </p:cNvSpPr>
              <p:nvPr/>
            </p:nvSpPr>
            <p:spPr bwMode="auto">
              <a:xfrm>
                <a:off x="8346" y="369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46" name="Freeform 988">
                <a:extLst>
                  <a:ext uri="{FF2B5EF4-FFF2-40B4-BE49-F238E27FC236}">
                    <a16:creationId xmlns:a16="http://schemas.microsoft.com/office/drawing/2014/main" id="{295C9B19-5D7F-574B-CD8A-BEF224E1C7BB}"/>
                  </a:ext>
                </a:extLst>
              </p:cNvPr>
              <p:cNvSpPr>
                <a:spLocks/>
              </p:cNvSpPr>
              <p:nvPr/>
            </p:nvSpPr>
            <p:spPr bwMode="auto">
              <a:xfrm>
                <a:off x="8361" y="370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47" name="Freeform 989">
                <a:extLst>
                  <a:ext uri="{FF2B5EF4-FFF2-40B4-BE49-F238E27FC236}">
                    <a16:creationId xmlns:a16="http://schemas.microsoft.com/office/drawing/2014/main" id="{FA6BA771-E2C5-A5F0-F6BB-25DC8FB5040E}"/>
                  </a:ext>
                </a:extLst>
              </p:cNvPr>
              <p:cNvSpPr>
                <a:spLocks/>
              </p:cNvSpPr>
              <p:nvPr/>
            </p:nvSpPr>
            <p:spPr bwMode="auto">
              <a:xfrm>
                <a:off x="8381" y="3713"/>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48" name="Freeform 990">
                <a:extLst>
                  <a:ext uri="{FF2B5EF4-FFF2-40B4-BE49-F238E27FC236}">
                    <a16:creationId xmlns:a16="http://schemas.microsoft.com/office/drawing/2014/main" id="{0C5BDD15-5B29-F3B9-CA88-13BABC175962}"/>
                  </a:ext>
                </a:extLst>
              </p:cNvPr>
              <p:cNvSpPr>
                <a:spLocks/>
              </p:cNvSpPr>
              <p:nvPr/>
            </p:nvSpPr>
            <p:spPr bwMode="auto">
              <a:xfrm>
                <a:off x="8396" y="3723"/>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49" name="Freeform 991">
                <a:extLst>
                  <a:ext uri="{FF2B5EF4-FFF2-40B4-BE49-F238E27FC236}">
                    <a16:creationId xmlns:a16="http://schemas.microsoft.com/office/drawing/2014/main" id="{ECB14504-CA46-8E1B-FB36-0F9593135606}"/>
                  </a:ext>
                </a:extLst>
              </p:cNvPr>
              <p:cNvSpPr>
                <a:spLocks/>
              </p:cNvSpPr>
              <p:nvPr/>
            </p:nvSpPr>
            <p:spPr bwMode="auto">
              <a:xfrm>
                <a:off x="8346" y="371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50" name="Freeform 992">
                <a:extLst>
                  <a:ext uri="{FF2B5EF4-FFF2-40B4-BE49-F238E27FC236}">
                    <a16:creationId xmlns:a16="http://schemas.microsoft.com/office/drawing/2014/main" id="{E74A3FFA-9EED-F6B1-94E0-356D93CD7D50}"/>
                  </a:ext>
                </a:extLst>
              </p:cNvPr>
              <p:cNvSpPr>
                <a:spLocks/>
              </p:cNvSpPr>
              <p:nvPr/>
            </p:nvSpPr>
            <p:spPr bwMode="auto">
              <a:xfrm>
                <a:off x="8361" y="372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51" name="Freeform 993">
                <a:extLst>
                  <a:ext uri="{FF2B5EF4-FFF2-40B4-BE49-F238E27FC236}">
                    <a16:creationId xmlns:a16="http://schemas.microsoft.com/office/drawing/2014/main" id="{D328F2AF-1EEE-488C-942C-ECD70E8F1614}"/>
                  </a:ext>
                </a:extLst>
              </p:cNvPr>
              <p:cNvSpPr>
                <a:spLocks/>
              </p:cNvSpPr>
              <p:nvPr/>
            </p:nvSpPr>
            <p:spPr bwMode="auto">
              <a:xfrm>
                <a:off x="8381" y="373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52" name="Freeform 994">
                <a:extLst>
                  <a:ext uri="{FF2B5EF4-FFF2-40B4-BE49-F238E27FC236}">
                    <a16:creationId xmlns:a16="http://schemas.microsoft.com/office/drawing/2014/main" id="{6A839E2D-BAF0-CA97-FFC6-01F7824A0AD9}"/>
                  </a:ext>
                </a:extLst>
              </p:cNvPr>
              <p:cNvSpPr>
                <a:spLocks/>
              </p:cNvSpPr>
              <p:nvPr/>
            </p:nvSpPr>
            <p:spPr bwMode="auto">
              <a:xfrm>
                <a:off x="8396" y="3743"/>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53" name="Freeform 995">
                <a:extLst>
                  <a:ext uri="{FF2B5EF4-FFF2-40B4-BE49-F238E27FC236}">
                    <a16:creationId xmlns:a16="http://schemas.microsoft.com/office/drawing/2014/main" id="{A6457672-0B86-6CBB-C72A-D57C7C2B9B59}"/>
                  </a:ext>
                </a:extLst>
              </p:cNvPr>
              <p:cNvSpPr>
                <a:spLocks/>
              </p:cNvSpPr>
              <p:nvPr/>
            </p:nvSpPr>
            <p:spPr bwMode="auto">
              <a:xfrm>
                <a:off x="8346" y="373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54" name="Freeform 996">
                <a:extLst>
                  <a:ext uri="{FF2B5EF4-FFF2-40B4-BE49-F238E27FC236}">
                    <a16:creationId xmlns:a16="http://schemas.microsoft.com/office/drawing/2014/main" id="{40C3DA0D-6E04-0058-B97A-9C22E7749E80}"/>
                  </a:ext>
                </a:extLst>
              </p:cNvPr>
              <p:cNvSpPr>
                <a:spLocks/>
              </p:cNvSpPr>
              <p:nvPr/>
            </p:nvSpPr>
            <p:spPr bwMode="auto">
              <a:xfrm>
                <a:off x="8361" y="374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2"/>
                      <a:pt x="0" y="1"/>
                    </a:cubicBezTo>
                    <a:cubicBezTo>
                      <a:pt x="0" y="0"/>
                      <a:pt x="1"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55" name="Freeform 997">
                <a:extLst>
                  <a:ext uri="{FF2B5EF4-FFF2-40B4-BE49-F238E27FC236}">
                    <a16:creationId xmlns:a16="http://schemas.microsoft.com/office/drawing/2014/main" id="{7DCEC3F8-853B-DAFA-DFEA-3EBD4823FAFA}"/>
                  </a:ext>
                </a:extLst>
              </p:cNvPr>
              <p:cNvSpPr>
                <a:spLocks/>
              </p:cNvSpPr>
              <p:nvPr/>
            </p:nvSpPr>
            <p:spPr bwMode="auto">
              <a:xfrm>
                <a:off x="8381" y="375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56" name="Freeform 998">
                <a:extLst>
                  <a:ext uri="{FF2B5EF4-FFF2-40B4-BE49-F238E27FC236}">
                    <a16:creationId xmlns:a16="http://schemas.microsoft.com/office/drawing/2014/main" id="{83F200D2-EAB2-F9C3-9072-D34E22597AA2}"/>
                  </a:ext>
                </a:extLst>
              </p:cNvPr>
              <p:cNvSpPr>
                <a:spLocks/>
              </p:cNvSpPr>
              <p:nvPr/>
            </p:nvSpPr>
            <p:spPr bwMode="auto">
              <a:xfrm>
                <a:off x="8396" y="3763"/>
                <a:ext cx="15" cy="16"/>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57" name="Freeform 999">
                <a:extLst>
                  <a:ext uri="{FF2B5EF4-FFF2-40B4-BE49-F238E27FC236}">
                    <a16:creationId xmlns:a16="http://schemas.microsoft.com/office/drawing/2014/main" id="{C5CC4C68-E6D6-77C5-24D7-E8308217433F}"/>
                  </a:ext>
                </a:extLst>
              </p:cNvPr>
              <p:cNvSpPr>
                <a:spLocks/>
              </p:cNvSpPr>
              <p:nvPr/>
            </p:nvSpPr>
            <p:spPr bwMode="auto">
              <a:xfrm>
                <a:off x="8346" y="375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58" name="Freeform 1000">
                <a:extLst>
                  <a:ext uri="{FF2B5EF4-FFF2-40B4-BE49-F238E27FC236}">
                    <a16:creationId xmlns:a16="http://schemas.microsoft.com/office/drawing/2014/main" id="{72A4702D-5F5F-C5F4-2CC5-07AE5D6AC047}"/>
                  </a:ext>
                </a:extLst>
              </p:cNvPr>
              <p:cNvSpPr>
                <a:spLocks/>
              </p:cNvSpPr>
              <p:nvPr/>
            </p:nvSpPr>
            <p:spPr bwMode="auto">
              <a:xfrm>
                <a:off x="8361" y="3763"/>
                <a:ext cx="10" cy="16"/>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59" name="Freeform 1001">
                <a:extLst>
                  <a:ext uri="{FF2B5EF4-FFF2-40B4-BE49-F238E27FC236}">
                    <a16:creationId xmlns:a16="http://schemas.microsoft.com/office/drawing/2014/main" id="{975DD913-0583-61CA-40FE-8C87D33D54B9}"/>
                  </a:ext>
                </a:extLst>
              </p:cNvPr>
              <p:cNvSpPr>
                <a:spLocks/>
              </p:cNvSpPr>
              <p:nvPr/>
            </p:nvSpPr>
            <p:spPr bwMode="auto">
              <a:xfrm>
                <a:off x="8381" y="377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60" name="Freeform 1002">
                <a:extLst>
                  <a:ext uri="{FF2B5EF4-FFF2-40B4-BE49-F238E27FC236}">
                    <a16:creationId xmlns:a16="http://schemas.microsoft.com/office/drawing/2014/main" id="{8DCB357A-DC38-DFAA-0584-ED09ACB679B8}"/>
                  </a:ext>
                </a:extLst>
              </p:cNvPr>
              <p:cNvSpPr>
                <a:spLocks/>
              </p:cNvSpPr>
              <p:nvPr/>
            </p:nvSpPr>
            <p:spPr bwMode="auto">
              <a:xfrm>
                <a:off x="8396" y="3784"/>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2"/>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61" name="Freeform 1003">
                <a:extLst>
                  <a:ext uri="{FF2B5EF4-FFF2-40B4-BE49-F238E27FC236}">
                    <a16:creationId xmlns:a16="http://schemas.microsoft.com/office/drawing/2014/main" id="{FE499935-77A4-AE9D-1E3F-F8DDD1B44E38}"/>
                  </a:ext>
                </a:extLst>
              </p:cNvPr>
              <p:cNvSpPr>
                <a:spLocks/>
              </p:cNvSpPr>
              <p:nvPr/>
            </p:nvSpPr>
            <p:spPr bwMode="auto">
              <a:xfrm>
                <a:off x="8346" y="3768"/>
                <a:ext cx="10" cy="21"/>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62" name="Freeform 1004">
                <a:extLst>
                  <a:ext uri="{FF2B5EF4-FFF2-40B4-BE49-F238E27FC236}">
                    <a16:creationId xmlns:a16="http://schemas.microsoft.com/office/drawing/2014/main" id="{A55C362A-723B-AC9E-C8F8-410713A93D3C}"/>
                  </a:ext>
                </a:extLst>
              </p:cNvPr>
              <p:cNvSpPr>
                <a:spLocks/>
              </p:cNvSpPr>
              <p:nvPr/>
            </p:nvSpPr>
            <p:spPr bwMode="auto">
              <a:xfrm>
                <a:off x="8361" y="3779"/>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63" name="Freeform 1005">
                <a:extLst>
                  <a:ext uri="{FF2B5EF4-FFF2-40B4-BE49-F238E27FC236}">
                    <a16:creationId xmlns:a16="http://schemas.microsoft.com/office/drawing/2014/main" id="{796B4B8A-D15C-8FF3-6D57-20F7D66B269E}"/>
                  </a:ext>
                </a:extLst>
              </p:cNvPr>
              <p:cNvSpPr>
                <a:spLocks/>
              </p:cNvSpPr>
              <p:nvPr/>
            </p:nvSpPr>
            <p:spPr bwMode="auto">
              <a:xfrm>
                <a:off x="8381" y="379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64" name="Freeform 1006">
                <a:extLst>
                  <a:ext uri="{FF2B5EF4-FFF2-40B4-BE49-F238E27FC236}">
                    <a16:creationId xmlns:a16="http://schemas.microsoft.com/office/drawing/2014/main" id="{AFCD0BA2-F6EE-25EA-3E2C-18D3FB19F7EB}"/>
                  </a:ext>
                </a:extLst>
              </p:cNvPr>
              <p:cNvSpPr>
                <a:spLocks/>
              </p:cNvSpPr>
              <p:nvPr/>
            </p:nvSpPr>
            <p:spPr bwMode="auto">
              <a:xfrm>
                <a:off x="8396" y="3804"/>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65" name="Freeform 1007">
                <a:extLst>
                  <a:ext uri="{FF2B5EF4-FFF2-40B4-BE49-F238E27FC236}">
                    <a16:creationId xmlns:a16="http://schemas.microsoft.com/office/drawing/2014/main" id="{F3CDF8EF-E7E9-BED2-4029-E061E95A5557}"/>
                  </a:ext>
                </a:extLst>
              </p:cNvPr>
              <p:cNvSpPr>
                <a:spLocks/>
              </p:cNvSpPr>
              <p:nvPr/>
            </p:nvSpPr>
            <p:spPr bwMode="auto">
              <a:xfrm>
                <a:off x="8346" y="3789"/>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0"/>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66" name="Freeform 1008">
                <a:extLst>
                  <a:ext uri="{FF2B5EF4-FFF2-40B4-BE49-F238E27FC236}">
                    <a16:creationId xmlns:a16="http://schemas.microsoft.com/office/drawing/2014/main" id="{0B72627E-F6DB-497E-8139-1C3B961D6BF3}"/>
                  </a:ext>
                </a:extLst>
              </p:cNvPr>
              <p:cNvSpPr>
                <a:spLocks/>
              </p:cNvSpPr>
              <p:nvPr/>
            </p:nvSpPr>
            <p:spPr bwMode="auto">
              <a:xfrm>
                <a:off x="8361" y="3799"/>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193" name="Group 1210">
              <a:extLst>
                <a:ext uri="{FF2B5EF4-FFF2-40B4-BE49-F238E27FC236}">
                  <a16:creationId xmlns:a16="http://schemas.microsoft.com/office/drawing/2014/main" id="{98A3AA3E-B595-5C86-3E50-4760E15B54AC}"/>
                </a:ext>
              </a:extLst>
            </p:cNvPr>
            <p:cNvGrpSpPr>
              <a:grpSpLocks/>
            </p:cNvGrpSpPr>
            <p:nvPr/>
          </p:nvGrpSpPr>
          <p:grpSpPr bwMode="auto">
            <a:xfrm>
              <a:off x="13848767" y="5326646"/>
              <a:ext cx="592079" cy="561605"/>
              <a:chOff x="8139" y="3557"/>
              <a:chExt cx="408" cy="387"/>
            </a:xfrm>
          </p:grpSpPr>
          <p:sp>
            <p:nvSpPr>
              <p:cNvPr id="3267" name="Freeform 1010">
                <a:extLst>
                  <a:ext uri="{FF2B5EF4-FFF2-40B4-BE49-F238E27FC236}">
                    <a16:creationId xmlns:a16="http://schemas.microsoft.com/office/drawing/2014/main" id="{72D2A10F-E063-3709-55F4-8F95EFA80AD8}"/>
                  </a:ext>
                </a:extLst>
              </p:cNvPr>
              <p:cNvSpPr>
                <a:spLocks/>
              </p:cNvSpPr>
              <p:nvPr/>
            </p:nvSpPr>
            <p:spPr bwMode="auto">
              <a:xfrm>
                <a:off x="8381" y="3809"/>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68" name="Freeform 1011">
                <a:extLst>
                  <a:ext uri="{FF2B5EF4-FFF2-40B4-BE49-F238E27FC236}">
                    <a16:creationId xmlns:a16="http://schemas.microsoft.com/office/drawing/2014/main" id="{A3CE79B2-2D29-4A61-66F0-93E743FFA5D7}"/>
                  </a:ext>
                </a:extLst>
              </p:cNvPr>
              <p:cNvSpPr>
                <a:spLocks/>
              </p:cNvSpPr>
              <p:nvPr/>
            </p:nvSpPr>
            <p:spPr bwMode="auto">
              <a:xfrm>
                <a:off x="8396" y="3819"/>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69" name="Freeform 1012">
                <a:extLst>
                  <a:ext uri="{FF2B5EF4-FFF2-40B4-BE49-F238E27FC236}">
                    <a16:creationId xmlns:a16="http://schemas.microsoft.com/office/drawing/2014/main" id="{38E36F86-A112-C396-F3CF-F4871CBD506F}"/>
                  </a:ext>
                </a:extLst>
              </p:cNvPr>
              <p:cNvSpPr>
                <a:spLocks/>
              </p:cNvSpPr>
              <p:nvPr/>
            </p:nvSpPr>
            <p:spPr bwMode="auto">
              <a:xfrm>
                <a:off x="8346" y="3809"/>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70" name="Freeform 1013">
                <a:extLst>
                  <a:ext uri="{FF2B5EF4-FFF2-40B4-BE49-F238E27FC236}">
                    <a16:creationId xmlns:a16="http://schemas.microsoft.com/office/drawing/2014/main" id="{20C1135F-34E2-47E7-494F-671531C71F57}"/>
                  </a:ext>
                </a:extLst>
              </p:cNvPr>
              <p:cNvSpPr>
                <a:spLocks/>
              </p:cNvSpPr>
              <p:nvPr/>
            </p:nvSpPr>
            <p:spPr bwMode="auto">
              <a:xfrm>
                <a:off x="8361" y="3819"/>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71" name="Freeform 1014">
                <a:extLst>
                  <a:ext uri="{FF2B5EF4-FFF2-40B4-BE49-F238E27FC236}">
                    <a16:creationId xmlns:a16="http://schemas.microsoft.com/office/drawing/2014/main" id="{5626F479-4516-C449-7E96-3EDA7A44D392}"/>
                  </a:ext>
                </a:extLst>
              </p:cNvPr>
              <p:cNvSpPr>
                <a:spLocks/>
              </p:cNvSpPr>
              <p:nvPr/>
            </p:nvSpPr>
            <p:spPr bwMode="auto">
              <a:xfrm>
                <a:off x="8381" y="3829"/>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0"/>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72" name="Freeform 1015">
                <a:extLst>
                  <a:ext uri="{FF2B5EF4-FFF2-40B4-BE49-F238E27FC236}">
                    <a16:creationId xmlns:a16="http://schemas.microsoft.com/office/drawing/2014/main" id="{A6DB9148-9F58-474D-2228-7346E47434A6}"/>
                  </a:ext>
                </a:extLst>
              </p:cNvPr>
              <p:cNvSpPr>
                <a:spLocks/>
              </p:cNvSpPr>
              <p:nvPr/>
            </p:nvSpPr>
            <p:spPr bwMode="auto">
              <a:xfrm>
                <a:off x="8396" y="3839"/>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73" name="Freeform 1016">
                <a:extLst>
                  <a:ext uri="{FF2B5EF4-FFF2-40B4-BE49-F238E27FC236}">
                    <a16:creationId xmlns:a16="http://schemas.microsoft.com/office/drawing/2014/main" id="{FAB7C5D5-B1E1-AC77-2EB4-E42351B7D4EC}"/>
                  </a:ext>
                </a:extLst>
              </p:cNvPr>
              <p:cNvSpPr>
                <a:spLocks/>
              </p:cNvSpPr>
              <p:nvPr/>
            </p:nvSpPr>
            <p:spPr bwMode="auto">
              <a:xfrm>
                <a:off x="8421" y="3713"/>
                <a:ext cx="126" cy="231"/>
              </a:xfrm>
              <a:custGeom>
                <a:avLst/>
                <a:gdLst>
                  <a:gd name="T0" fmla="*/ 126 w 126"/>
                  <a:gd name="T1" fmla="*/ 231 h 231"/>
                  <a:gd name="T2" fmla="*/ 0 w 126"/>
                  <a:gd name="T3" fmla="*/ 156 h 231"/>
                  <a:gd name="T4" fmla="*/ 0 w 126"/>
                  <a:gd name="T5" fmla="*/ 0 h 231"/>
                  <a:gd name="T6" fmla="*/ 126 w 126"/>
                  <a:gd name="T7" fmla="*/ 71 h 231"/>
                  <a:gd name="T8" fmla="*/ 126 w 126"/>
                  <a:gd name="T9" fmla="*/ 231 h 231"/>
                </a:gdLst>
                <a:ahLst/>
                <a:cxnLst>
                  <a:cxn ang="0">
                    <a:pos x="T0" y="T1"/>
                  </a:cxn>
                  <a:cxn ang="0">
                    <a:pos x="T2" y="T3"/>
                  </a:cxn>
                  <a:cxn ang="0">
                    <a:pos x="T4" y="T5"/>
                  </a:cxn>
                  <a:cxn ang="0">
                    <a:pos x="T6" y="T7"/>
                  </a:cxn>
                  <a:cxn ang="0">
                    <a:pos x="T8" y="T9"/>
                  </a:cxn>
                </a:cxnLst>
                <a:rect l="0" t="0" r="r" b="b"/>
                <a:pathLst>
                  <a:path w="126" h="231">
                    <a:moveTo>
                      <a:pt x="126" y="231"/>
                    </a:moveTo>
                    <a:lnTo>
                      <a:pt x="0" y="156"/>
                    </a:lnTo>
                    <a:lnTo>
                      <a:pt x="0" y="0"/>
                    </a:lnTo>
                    <a:lnTo>
                      <a:pt x="126" y="71"/>
                    </a:lnTo>
                    <a:lnTo>
                      <a:pt x="126" y="23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74" name="Freeform 1017">
                <a:extLst>
                  <a:ext uri="{FF2B5EF4-FFF2-40B4-BE49-F238E27FC236}">
                    <a16:creationId xmlns:a16="http://schemas.microsoft.com/office/drawing/2014/main" id="{B4B43B8C-88A0-E0D7-7C53-D7A3FEDBD9D6}"/>
                  </a:ext>
                </a:extLst>
              </p:cNvPr>
              <p:cNvSpPr>
                <a:spLocks/>
              </p:cNvSpPr>
              <p:nvPr/>
            </p:nvSpPr>
            <p:spPr bwMode="auto">
              <a:xfrm>
                <a:off x="8426" y="3718"/>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75" name="Freeform 1018">
                <a:extLst>
                  <a:ext uri="{FF2B5EF4-FFF2-40B4-BE49-F238E27FC236}">
                    <a16:creationId xmlns:a16="http://schemas.microsoft.com/office/drawing/2014/main" id="{701E0795-3BEE-79DD-A324-BD1075FFD8E2}"/>
                  </a:ext>
                </a:extLst>
              </p:cNvPr>
              <p:cNvSpPr>
                <a:spLocks/>
              </p:cNvSpPr>
              <p:nvPr/>
            </p:nvSpPr>
            <p:spPr bwMode="auto">
              <a:xfrm>
                <a:off x="8431" y="3723"/>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76" name="Freeform 1019">
                <a:extLst>
                  <a:ext uri="{FF2B5EF4-FFF2-40B4-BE49-F238E27FC236}">
                    <a16:creationId xmlns:a16="http://schemas.microsoft.com/office/drawing/2014/main" id="{31EDE1E1-663B-905B-208B-20D0C772406F}"/>
                  </a:ext>
                </a:extLst>
              </p:cNvPr>
              <p:cNvSpPr>
                <a:spLocks/>
              </p:cNvSpPr>
              <p:nvPr/>
            </p:nvSpPr>
            <p:spPr bwMode="auto">
              <a:xfrm>
                <a:off x="8441" y="3728"/>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77" name="Freeform 1020">
                <a:extLst>
                  <a:ext uri="{FF2B5EF4-FFF2-40B4-BE49-F238E27FC236}">
                    <a16:creationId xmlns:a16="http://schemas.microsoft.com/office/drawing/2014/main" id="{E0AF8CA0-FA6A-70AB-D4D1-9B7C0357E00F}"/>
                  </a:ext>
                </a:extLst>
              </p:cNvPr>
              <p:cNvSpPr>
                <a:spLocks/>
              </p:cNvSpPr>
              <p:nvPr/>
            </p:nvSpPr>
            <p:spPr bwMode="auto">
              <a:xfrm>
                <a:off x="8451" y="3733"/>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78" name="Freeform 1021">
                <a:extLst>
                  <a:ext uri="{FF2B5EF4-FFF2-40B4-BE49-F238E27FC236}">
                    <a16:creationId xmlns:a16="http://schemas.microsoft.com/office/drawing/2014/main" id="{F93892BE-AB92-1EC0-E349-3771B004B542}"/>
                  </a:ext>
                </a:extLst>
              </p:cNvPr>
              <p:cNvSpPr>
                <a:spLocks/>
              </p:cNvSpPr>
              <p:nvPr/>
            </p:nvSpPr>
            <p:spPr bwMode="auto">
              <a:xfrm>
                <a:off x="8456" y="3738"/>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79" name="Freeform 1022">
                <a:extLst>
                  <a:ext uri="{FF2B5EF4-FFF2-40B4-BE49-F238E27FC236}">
                    <a16:creationId xmlns:a16="http://schemas.microsoft.com/office/drawing/2014/main" id="{551ADBA8-B4A1-CEC9-BA55-545DD1C1418B}"/>
                  </a:ext>
                </a:extLst>
              </p:cNvPr>
              <p:cNvSpPr>
                <a:spLocks/>
              </p:cNvSpPr>
              <p:nvPr/>
            </p:nvSpPr>
            <p:spPr bwMode="auto">
              <a:xfrm>
                <a:off x="8466" y="3743"/>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80" name="Freeform 1023">
                <a:extLst>
                  <a:ext uri="{FF2B5EF4-FFF2-40B4-BE49-F238E27FC236}">
                    <a16:creationId xmlns:a16="http://schemas.microsoft.com/office/drawing/2014/main" id="{B834A06A-DBEA-5D70-5D10-EC4719FBD308}"/>
                  </a:ext>
                </a:extLst>
              </p:cNvPr>
              <p:cNvSpPr>
                <a:spLocks/>
              </p:cNvSpPr>
              <p:nvPr/>
            </p:nvSpPr>
            <p:spPr bwMode="auto">
              <a:xfrm>
                <a:off x="8476" y="3748"/>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81" name="Freeform 1024">
                <a:extLst>
                  <a:ext uri="{FF2B5EF4-FFF2-40B4-BE49-F238E27FC236}">
                    <a16:creationId xmlns:a16="http://schemas.microsoft.com/office/drawing/2014/main" id="{3DDB32AD-1E6C-3D18-43C3-3DE5E58DB444}"/>
                  </a:ext>
                </a:extLst>
              </p:cNvPr>
              <p:cNvSpPr>
                <a:spLocks/>
              </p:cNvSpPr>
              <p:nvPr/>
            </p:nvSpPr>
            <p:spPr bwMode="auto">
              <a:xfrm>
                <a:off x="8486" y="3753"/>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82" name="Freeform 1025">
                <a:extLst>
                  <a:ext uri="{FF2B5EF4-FFF2-40B4-BE49-F238E27FC236}">
                    <a16:creationId xmlns:a16="http://schemas.microsoft.com/office/drawing/2014/main" id="{6D7D2DF6-F681-C9D1-D2D7-33B3AD61640C}"/>
                  </a:ext>
                </a:extLst>
              </p:cNvPr>
              <p:cNvSpPr>
                <a:spLocks/>
              </p:cNvSpPr>
              <p:nvPr/>
            </p:nvSpPr>
            <p:spPr bwMode="auto">
              <a:xfrm>
                <a:off x="8492" y="3758"/>
                <a:ext cx="10" cy="16"/>
              </a:xfrm>
              <a:custGeom>
                <a:avLst/>
                <a:gdLst>
                  <a:gd name="T0" fmla="*/ 0 w 10"/>
                  <a:gd name="T1" fmla="*/ 0 h 16"/>
                  <a:gd name="T2" fmla="*/ 10 w 10"/>
                  <a:gd name="T3" fmla="*/ 5 h 16"/>
                  <a:gd name="T4" fmla="*/ 10 w 10"/>
                  <a:gd name="T5" fmla="*/ 16 h 16"/>
                  <a:gd name="T6" fmla="*/ 0 w 10"/>
                  <a:gd name="T7" fmla="*/ 10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83" name="Freeform 1026">
                <a:extLst>
                  <a:ext uri="{FF2B5EF4-FFF2-40B4-BE49-F238E27FC236}">
                    <a16:creationId xmlns:a16="http://schemas.microsoft.com/office/drawing/2014/main" id="{09D87F5E-7FC4-8B7E-4294-660852C8C01E}"/>
                  </a:ext>
                </a:extLst>
              </p:cNvPr>
              <p:cNvSpPr>
                <a:spLocks/>
              </p:cNvSpPr>
              <p:nvPr/>
            </p:nvSpPr>
            <p:spPr bwMode="auto">
              <a:xfrm>
                <a:off x="8502" y="3763"/>
                <a:ext cx="5" cy="16"/>
              </a:xfrm>
              <a:custGeom>
                <a:avLst/>
                <a:gdLst>
                  <a:gd name="T0" fmla="*/ 0 w 5"/>
                  <a:gd name="T1" fmla="*/ 0 h 16"/>
                  <a:gd name="T2" fmla="*/ 5 w 5"/>
                  <a:gd name="T3" fmla="*/ 5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84" name="Freeform 1027">
                <a:extLst>
                  <a:ext uri="{FF2B5EF4-FFF2-40B4-BE49-F238E27FC236}">
                    <a16:creationId xmlns:a16="http://schemas.microsoft.com/office/drawing/2014/main" id="{746A5B13-9317-7E1D-74B1-04624D7C6FED}"/>
                  </a:ext>
                </a:extLst>
              </p:cNvPr>
              <p:cNvSpPr>
                <a:spLocks/>
              </p:cNvSpPr>
              <p:nvPr/>
            </p:nvSpPr>
            <p:spPr bwMode="auto">
              <a:xfrm>
                <a:off x="8512" y="3768"/>
                <a:ext cx="5" cy="16"/>
              </a:xfrm>
              <a:custGeom>
                <a:avLst/>
                <a:gdLst>
                  <a:gd name="T0" fmla="*/ 0 w 5"/>
                  <a:gd name="T1" fmla="*/ 0 h 16"/>
                  <a:gd name="T2" fmla="*/ 5 w 5"/>
                  <a:gd name="T3" fmla="*/ 6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6"/>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85" name="Freeform 1028">
                <a:extLst>
                  <a:ext uri="{FF2B5EF4-FFF2-40B4-BE49-F238E27FC236}">
                    <a16:creationId xmlns:a16="http://schemas.microsoft.com/office/drawing/2014/main" id="{BAFAB7B8-A20A-2CC0-D4F7-830119C39F00}"/>
                  </a:ext>
                </a:extLst>
              </p:cNvPr>
              <p:cNvSpPr>
                <a:spLocks/>
              </p:cNvSpPr>
              <p:nvPr/>
            </p:nvSpPr>
            <p:spPr bwMode="auto">
              <a:xfrm>
                <a:off x="8517" y="377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86" name="Freeform 1029">
                <a:extLst>
                  <a:ext uri="{FF2B5EF4-FFF2-40B4-BE49-F238E27FC236}">
                    <a16:creationId xmlns:a16="http://schemas.microsoft.com/office/drawing/2014/main" id="{2621401F-241D-9021-F58B-26BFEA4494C1}"/>
                  </a:ext>
                </a:extLst>
              </p:cNvPr>
              <p:cNvSpPr>
                <a:spLocks/>
              </p:cNvSpPr>
              <p:nvPr/>
            </p:nvSpPr>
            <p:spPr bwMode="auto">
              <a:xfrm>
                <a:off x="8527" y="377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87" name="Freeform 1030">
                <a:extLst>
                  <a:ext uri="{FF2B5EF4-FFF2-40B4-BE49-F238E27FC236}">
                    <a16:creationId xmlns:a16="http://schemas.microsoft.com/office/drawing/2014/main" id="{7128576C-D76D-1C9D-4EEC-6BD17FF44485}"/>
                  </a:ext>
                </a:extLst>
              </p:cNvPr>
              <p:cNvSpPr>
                <a:spLocks/>
              </p:cNvSpPr>
              <p:nvPr/>
            </p:nvSpPr>
            <p:spPr bwMode="auto">
              <a:xfrm>
                <a:off x="8537" y="378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88" name="Freeform 1031">
                <a:extLst>
                  <a:ext uri="{FF2B5EF4-FFF2-40B4-BE49-F238E27FC236}">
                    <a16:creationId xmlns:a16="http://schemas.microsoft.com/office/drawing/2014/main" id="{86AAE382-B59D-72DA-D0D8-8B0949319130}"/>
                  </a:ext>
                </a:extLst>
              </p:cNvPr>
              <p:cNvSpPr>
                <a:spLocks/>
              </p:cNvSpPr>
              <p:nvPr/>
            </p:nvSpPr>
            <p:spPr bwMode="auto">
              <a:xfrm>
                <a:off x="8426" y="3728"/>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89" name="Freeform 1032">
                <a:extLst>
                  <a:ext uri="{FF2B5EF4-FFF2-40B4-BE49-F238E27FC236}">
                    <a16:creationId xmlns:a16="http://schemas.microsoft.com/office/drawing/2014/main" id="{3C87AE90-0EA8-EACC-FB52-DC431A5D9FFB}"/>
                  </a:ext>
                </a:extLst>
              </p:cNvPr>
              <p:cNvSpPr>
                <a:spLocks/>
              </p:cNvSpPr>
              <p:nvPr/>
            </p:nvSpPr>
            <p:spPr bwMode="auto">
              <a:xfrm>
                <a:off x="8431" y="3733"/>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90" name="Freeform 1033">
                <a:extLst>
                  <a:ext uri="{FF2B5EF4-FFF2-40B4-BE49-F238E27FC236}">
                    <a16:creationId xmlns:a16="http://schemas.microsoft.com/office/drawing/2014/main" id="{F6B2CABB-7CC4-0AE6-7DD1-5DCBD6E3C5C8}"/>
                  </a:ext>
                </a:extLst>
              </p:cNvPr>
              <p:cNvSpPr>
                <a:spLocks/>
              </p:cNvSpPr>
              <p:nvPr/>
            </p:nvSpPr>
            <p:spPr bwMode="auto">
              <a:xfrm>
                <a:off x="8441" y="3738"/>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91" name="Freeform 1034">
                <a:extLst>
                  <a:ext uri="{FF2B5EF4-FFF2-40B4-BE49-F238E27FC236}">
                    <a16:creationId xmlns:a16="http://schemas.microsoft.com/office/drawing/2014/main" id="{1786CE3B-AF64-29F3-26DD-3EB099D41267}"/>
                  </a:ext>
                </a:extLst>
              </p:cNvPr>
              <p:cNvSpPr>
                <a:spLocks/>
              </p:cNvSpPr>
              <p:nvPr/>
            </p:nvSpPr>
            <p:spPr bwMode="auto">
              <a:xfrm>
                <a:off x="8451" y="3743"/>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92" name="Freeform 1035">
                <a:extLst>
                  <a:ext uri="{FF2B5EF4-FFF2-40B4-BE49-F238E27FC236}">
                    <a16:creationId xmlns:a16="http://schemas.microsoft.com/office/drawing/2014/main" id="{AD119E49-55FA-F218-0288-17352F9F77C8}"/>
                  </a:ext>
                </a:extLst>
              </p:cNvPr>
              <p:cNvSpPr>
                <a:spLocks/>
              </p:cNvSpPr>
              <p:nvPr/>
            </p:nvSpPr>
            <p:spPr bwMode="auto">
              <a:xfrm>
                <a:off x="8456" y="3748"/>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93" name="Freeform 1036">
                <a:extLst>
                  <a:ext uri="{FF2B5EF4-FFF2-40B4-BE49-F238E27FC236}">
                    <a16:creationId xmlns:a16="http://schemas.microsoft.com/office/drawing/2014/main" id="{62B47A03-A5CA-ABA7-A1E4-8EF6B367136E}"/>
                  </a:ext>
                </a:extLst>
              </p:cNvPr>
              <p:cNvSpPr>
                <a:spLocks/>
              </p:cNvSpPr>
              <p:nvPr/>
            </p:nvSpPr>
            <p:spPr bwMode="auto">
              <a:xfrm>
                <a:off x="8466" y="3753"/>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94" name="Freeform 1037">
                <a:extLst>
                  <a:ext uri="{FF2B5EF4-FFF2-40B4-BE49-F238E27FC236}">
                    <a16:creationId xmlns:a16="http://schemas.microsoft.com/office/drawing/2014/main" id="{2E30E998-07DE-90A9-06C1-BA93B4059337}"/>
                  </a:ext>
                </a:extLst>
              </p:cNvPr>
              <p:cNvSpPr>
                <a:spLocks/>
              </p:cNvSpPr>
              <p:nvPr/>
            </p:nvSpPr>
            <p:spPr bwMode="auto">
              <a:xfrm>
                <a:off x="8476" y="3758"/>
                <a:ext cx="5" cy="16"/>
              </a:xfrm>
              <a:custGeom>
                <a:avLst/>
                <a:gdLst>
                  <a:gd name="T0" fmla="*/ 0 w 5"/>
                  <a:gd name="T1" fmla="*/ 0 h 16"/>
                  <a:gd name="T2" fmla="*/ 5 w 5"/>
                  <a:gd name="T3" fmla="*/ 5 h 16"/>
                  <a:gd name="T4" fmla="*/ 5 w 5"/>
                  <a:gd name="T5" fmla="*/ 16 h 16"/>
                  <a:gd name="T6" fmla="*/ 0 w 5"/>
                  <a:gd name="T7" fmla="*/ 10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95" name="Freeform 1038">
                <a:extLst>
                  <a:ext uri="{FF2B5EF4-FFF2-40B4-BE49-F238E27FC236}">
                    <a16:creationId xmlns:a16="http://schemas.microsoft.com/office/drawing/2014/main" id="{8F13D83F-7F4F-F1DE-09A8-FBC1B05E9036}"/>
                  </a:ext>
                </a:extLst>
              </p:cNvPr>
              <p:cNvSpPr>
                <a:spLocks/>
              </p:cNvSpPr>
              <p:nvPr/>
            </p:nvSpPr>
            <p:spPr bwMode="auto">
              <a:xfrm>
                <a:off x="8486" y="3763"/>
                <a:ext cx="6" cy="16"/>
              </a:xfrm>
              <a:custGeom>
                <a:avLst/>
                <a:gdLst>
                  <a:gd name="T0" fmla="*/ 0 w 6"/>
                  <a:gd name="T1" fmla="*/ 0 h 16"/>
                  <a:gd name="T2" fmla="*/ 6 w 6"/>
                  <a:gd name="T3" fmla="*/ 5 h 16"/>
                  <a:gd name="T4" fmla="*/ 6 w 6"/>
                  <a:gd name="T5" fmla="*/ 16 h 16"/>
                  <a:gd name="T6" fmla="*/ 0 w 6"/>
                  <a:gd name="T7" fmla="*/ 11 h 16"/>
                  <a:gd name="T8" fmla="*/ 0 w 6"/>
                  <a:gd name="T9" fmla="*/ 0 h 16"/>
                </a:gdLst>
                <a:ahLst/>
                <a:cxnLst>
                  <a:cxn ang="0">
                    <a:pos x="T0" y="T1"/>
                  </a:cxn>
                  <a:cxn ang="0">
                    <a:pos x="T2" y="T3"/>
                  </a:cxn>
                  <a:cxn ang="0">
                    <a:pos x="T4" y="T5"/>
                  </a:cxn>
                  <a:cxn ang="0">
                    <a:pos x="T6" y="T7"/>
                  </a:cxn>
                  <a:cxn ang="0">
                    <a:pos x="T8" y="T9"/>
                  </a:cxn>
                </a:cxnLst>
                <a:rect l="0" t="0" r="r" b="b"/>
                <a:pathLst>
                  <a:path w="6" h="16">
                    <a:moveTo>
                      <a:pt x="0" y="0"/>
                    </a:moveTo>
                    <a:lnTo>
                      <a:pt x="6" y="5"/>
                    </a:lnTo>
                    <a:lnTo>
                      <a:pt x="6"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96" name="Freeform 1039">
                <a:extLst>
                  <a:ext uri="{FF2B5EF4-FFF2-40B4-BE49-F238E27FC236}">
                    <a16:creationId xmlns:a16="http://schemas.microsoft.com/office/drawing/2014/main" id="{1CEDDEB4-E08A-0998-1585-FD6DBA1103A7}"/>
                  </a:ext>
                </a:extLst>
              </p:cNvPr>
              <p:cNvSpPr>
                <a:spLocks/>
              </p:cNvSpPr>
              <p:nvPr/>
            </p:nvSpPr>
            <p:spPr bwMode="auto">
              <a:xfrm>
                <a:off x="8492" y="3768"/>
                <a:ext cx="10" cy="16"/>
              </a:xfrm>
              <a:custGeom>
                <a:avLst/>
                <a:gdLst>
                  <a:gd name="T0" fmla="*/ 0 w 10"/>
                  <a:gd name="T1" fmla="*/ 0 h 16"/>
                  <a:gd name="T2" fmla="*/ 10 w 10"/>
                  <a:gd name="T3" fmla="*/ 6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6"/>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97" name="Freeform 1040">
                <a:extLst>
                  <a:ext uri="{FF2B5EF4-FFF2-40B4-BE49-F238E27FC236}">
                    <a16:creationId xmlns:a16="http://schemas.microsoft.com/office/drawing/2014/main" id="{5F4FEDFE-8FE0-9B07-46CC-46E733545BEF}"/>
                  </a:ext>
                </a:extLst>
              </p:cNvPr>
              <p:cNvSpPr>
                <a:spLocks/>
              </p:cNvSpPr>
              <p:nvPr/>
            </p:nvSpPr>
            <p:spPr bwMode="auto">
              <a:xfrm>
                <a:off x="8502" y="377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98" name="Freeform 1041">
                <a:extLst>
                  <a:ext uri="{FF2B5EF4-FFF2-40B4-BE49-F238E27FC236}">
                    <a16:creationId xmlns:a16="http://schemas.microsoft.com/office/drawing/2014/main" id="{DBAF778D-AA41-108F-C955-0D71EFDC59BC}"/>
                  </a:ext>
                </a:extLst>
              </p:cNvPr>
              <p:cNvSpPr>
                <a:spLocks/>
              </p:cNvSpPr>
              <p:nvPr/>
            </p:nvSpPr>
            <p:spPr bwMode="auto">
              <a:xfrm>
                <a:off x="8512" y="377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99" name="Freeform 1042">
                <a:extLst>
                  <a:ext uri="{FF2B5EF4-FFF2-40B4-BE49-F238E27FC236}">
                    <a16:creationId xmlns:a16="http://schemas.microsoft.com/office/drawing/2014/main" id="{ABB31BF3-F079-6461-31BC-D4AD7138E0B7}"/>
                  </a:ext>
                </a:extLst>
              </p:cNvPr>
              <p:cNvSpPr>
                <a:spLocks/>
              </p:cNvSpPr>
              <p:nvPr/>
            </p:nvSpPr>
            <p:spPr bwMode="auto">
              <a:xfrm>
                <a:off x="8517" y="378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00" name="Freeform 1043">
                <a:extLst>
                  <a:ext uri="{FF2B5EF4-FFF2-40B4-BE49-F238E27FC236}">
                    <a16:creationId xmlns:a16="http://schemas.microsoft.com/office/drawing/2014/main" id="{C80BD5EF-2691-7AD5-53C9-E7E7F36E9E7A}"/>
                  </a:ext>
                </a:extLst>
              </p:cNvPr>
              <p:cNvSpPr>
                <a:spLocks/>
              </p:cNvSpPr>
              <p:nvPr/>
            </p:nvSpPr>
            <p:spPr bwMode="auto">
              <a:xfrm>
                <a:off x="8527" y="378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01" name="Freeform 1044">
                <a:extLst>
                  <a:ext uri="{FF2B5EF4-FFF2-40B4-BE49-F238E27FC236}">
                    <a16:creationId xmlns:a16="http://schemas.microsoft.com/office/drawing/2014/main" id="{47B0AA8E-F9EC-723C-623F-4C36B9D7CA37}"/>
                  </a:ext>
                </a:extLst>
              </p:cNvPr>
              <p:cNvSpPr>
                <a:spLocks/>
              </p:cNvSpPr>
              <p:nvPr/>
            </p:nvSpPr>
            <p:spPr bwMode="auto">
              <a:xfrm>
                <a:off x="8537" y="379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02" name="Freeform 1045">
                <a:extLst>
                  <a:ext uri="{FF2B5EF4-FFF2-40B4-BE49-F238E27FC236}">
                    <a16:creationId xmlns:a16="http://schemas.microsoft.com/office/drawing/2014/main" id="{B653DB58-355D-3938-1A17-6CF1C406F5CA}"/>
                  </a:ext>
                </a:extLst>
              </p:cNvPr>
              <p:cNvSpPr>
                <a:spLocks/>
              </p:cNvSpPr>
              <p:nvPr/>
            </p:nvSpPr>
            <p:spPr bwMode="auto">
              <a:xfrm>
                <a:off x="8426" y="3738"/>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03" name="Freeform 1046">
                <a:extLst>
                  <a:ext uri="{FF2B5EF4-FFF2-40B4-BE49-F238E27FC236}">
                    <a16:creationId xmlns:a16="http://schemas.microsoft.com/office/drawing/2014/main" id="{EFBC8800-142C-977E-0548-7AD11674CD7F}"/>
                  </a:ext>
                </a:extLst>
              </p:cNvPr>
              <p:cNvSpPr>
                <a:spLocks/>
              </p:cNvSpPr>
              <p:nvPr/>
            </p:nvSpPr>
            <p:spPr bwMode="auto">
              <a:xfrm>
                <a:off x="8431" y="3743"/>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04" name="Freeform 1047">
                <a:extLst>
                  <a:ext uri="{FF2B5EF4-FFF2-40B4-BE49-F238E27FC236}">
                    <a16:creationId xmlns:a16="http://schemas.microsoft.com/office/drawing/2014/main" id="{7C63EF07-4534-0562-1FCE-AC440A85B09F}"/>
                  </a:ext>
                </a:extLst>
              </p:cNvPr>
              <p:cNvSpPr>
                <a:spLocks/>
              </p:cNvSpPr>
              <p:nvPr/>
            </p:nvSpPr>
            <p:spPr bwMode="auto">
              <a:xfrm>
                <a:off x="8441" y="3748"/>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05" name="Freeform 1048">
                <a:extLst>
                  <a:ext uri="{FF2B5EF4-FFF2-40B4-BE49-F238E27FC236}">
                    <a16:creationId xmlns:a16="http://schemas.microsoft.com/office/drawing/2014/main" id="{75D8B7F0-52EF-AA22-3CC8-E09D66996012}"/>
                  </a:ext>
                </a:extLst>
              </p:cNvPr>
              <p:cNvSpPr>
                <a:spLocks/>
              </p:cNvSpPr>
              <p:nvPr/>
            </p:nvSpPr>
            <p:spPr bwMode="auto">
              <a:xfrm>
                <a:off x="8451" y="3753"/>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06" name="Freeform 1049">
                <a:extLst>
                  <a:ext uri="{FF2B5EF4-FFF2-40B4-BE49-F238E27FC236}">
                    <a16:creationId xmlns:a16="http://schemas.microsoft.com/office/drawing/2014/main" id="{D75CDBD1-CA9A-65A1-96C8-CAD06A85BBF9}"/>
                  </a:ext>
                </a:extLst>
              </p:cNvPr>
              <p:cNvSpPr>
                <a:spLocks/>
              </p:cNvSpPr>
              <p:nvPr/>
            </p:nvSpPr>
            <p:spPr bwMode="auto">
              <a:xfrm>
                <a:off x="8456" y="3758"/>
                <a:ext cx="10" cy="16"/>
              </a:xfrm>
              <a:custGeom>
                <a:avLst/>
                <a:gdLst>
                  <a:gd name="T0" fmla="*/ 0 w 10"/>
                  <a:gd name="T1" fmla="*/ 0 h 16"/>
                  <a:gd name="T2" fmla="*/ 10 w 10"/>
                  <a:gd name="T3" fmla="*/ 5 h 16"/>
                  <a:gd name="T4" fmla="*/ 10 w 10"/>
                  <a:gd name="T5" fmla="*/ 16 h 16"/>
                  <a:gd name="T6" fmla="*/ 0 w 10"/>
                  <a:gd name="T7" fmla="*/ 10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07" name="Freeform 1050">
                <a:extLst>
                  <a:ext uri="{FF2B5EF4-FFF2-40B4-BE49-F238E27FC236}">
                    <a16:creationId xmlns:a16="http://schemas.microsoft.com/office/drawing/2014/main" id="{B7C5BE45-27B6-7FA2-1A33-4B10EDD02C69}"/>
                  </a:ext>
                </a:extLst>
              </p:cNvPr>
              <p:cNvSpPr>
                <a:spLocks/>
              </p:cNvSpPr>
              <p:nvPr/>
            </p:nvSpPr>
            <p:spPr bwMode="auto">
              <a:xfrm>
                <a:off x="8466" y="3763"/>
                <a:ext cx="10" cy="16"/>
              </a:xfrm>
              <a:custGeom>
                <a:avLst/>
                <a:gdLst>
                  <a:gd name="T0" fmla="*/ 0 w 10"/>
                  <a:gd name="T1" fmla="*/ 0 h 16"/>
                  <a:gd name="T2" fmla="*/ 10 w 10"/>
                  <a:gd name="T3" fmla="*/ 5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08" name="Freeform 1051">
                <a:extLst>
                  <a:ext uri="{FF2B5EF4-FFF2-40B4-BE49-F238E27FC236}">
                    <a16:creationId xmlns:a16="http://schemas.microsoft.com/office/drawing/2014/main" id="{9CE3A821-49E8-3518-2B3F-4908BA816F8A}"/>
                  </a:ext>
                </a:extLst>
              </p:cNvPr>
              <p:cNvSpPr>
                <a:spLocks/>
              </p:cNvSpPr>
              <p:nvPr/>
            </p:nvSpPr>
            <p:spPr bwMode="auto">
              <a:xfrm>
                <a:off x="8476" y="3768"/>
                <a:ext cx="5" cy="16"/>
              </a:xfrm>
              <a:custGeom>
                <a:avLst/>
                <a:gdLst>
                  <a:gd name="T0" fmla="*/ 0 w 5"/>
                  <a:gd name="T1" fmla="*/ 0 h 16"/>
                  <a:gd name="T2" fmla="*/ 5 w 5"/>
                  <a:gd name="T3" fmla="*/ 6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6"/>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09" name="Freeform 1052">
                <a:extLst>
                  <a:ext uri="{FF2B5EF4-FFF2-40B4-BE49-F238E27FC236}">
                    <a16:creationId xmlns:a16="http://schemas.microsoft.com/office/drawing/2014/main" id="{2D032C3F-69FE-CB3B-D4E1-CFCD1ECC51AD}"/>
                  </a:ext>
                </a:extLst>
              </p:cNvPr>
              <p:cNvSpPr>
                <a:spLocks/>
              </p:cNvSpPr>
              <p:nvPr/>
            </p:nvSpPr>
            <p:spPr bwMode="auto">
              <a:xfrm>
                <a:off x="8486" y="3774"/>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10" name="Freeform 1053">
                <a:extLst>
                  <a:ext uri="{FF2B5EF4-FFF2-40B4-BE49-F238E27FC236}">
                    <a16:creationId xmlns:a16="http://schemas.microsoft.com/office/drawing/2014/main" id="{62D2BBB1-242F-2C5F-2F97-336CA4994F3C}"/>
                  </a:ext>
                </a:extLst>
              </p:cNvPr>
              <p:cNvSpPr>
                <a:spLocks/>
              </p:cNvSpPr>
              <p:nvPr/>
            </p:nvSpPr>
            <p:spPr bwMode="auto">
              <a:xfrm>
                <a:off x="8492" y="377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11" name="Freeform 1054">
                <a:extLst>
                  <a:ext uri="{FF2B5EF4-FFF2-40B4-BE49-F238E27FC236}">
                    <a16:creationId xmlns:a16="http://schemas.microsoft.com/office/drawing/2014/main" id="{AF68AB66-E68F-CA5C-3E63-557FE3F794B8}"/>
                  </a:ext>
                </a:extLst>
              </p:cNvPr>
              <p:cNvSpPr>
                <a:spLocks/>
              </p:cNvSpPr>
              <p:nvPr/>
            </p:nvSpPr>
            <p:spPr bwMode="auto">
              <a:xfrm>
                <a:off x="8502" y="378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12" name="Freeform 1055">
                <a:extLst>
                  <a:ext uri="{FF2B5EF4-FFF2-40B4-BE49-F238E27FC236}">
                    <a16:creationId xmlns:a16="http://schemas.microsoft.com/office/drawing/2014/main" id="{6ADB38C2-24B5-6907-69A9-3B2B76546724}"/>
                  </a:ext>
                </a:extLst>
              </p:cNvPr>
              <p:cNvSpPr>
                <a:spLocks/>
              </p:cNvSpPr>
              <p:nvPr/>
            </p:nvSpPr>
            <p:spPr bwMode="auto">
              <a:xfrm>
                <a:off x="8512" y="378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13" name="Freeform 1056">
                <a:extLst>
                  <a:ext uri="{FF2B5EF4-FFF2-40B4-BE49-F238E27FC236}">
                    <a16:creationId xmlns:a16="http://schemas.microsoft.com/office/drawing/2014/main" id="{6D3401D6-D1C3-990F-342F-D368BD8834FC}"/>
                  </a:ext>
                </a:extLst>
              </p:cNvPr>
              <p:cNvSpPr>
                <a:spLocks/>
              </p:cNvSpPr>
              <p:nvPr/>
            </p:nvSpPr>
            <p:spPr bwMode="auto">
              <a:xfrm>
                <a:off x="8517" y="379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14" name="Freeform 1057">
                <a:extLst>
                  <a:ext uri="{FF2B5EF4-FFF2-40B4-BE49-F238E27FC236}">
                    <a16:creationId xmlns:a16="http://schemas.microsoft.com/office/drawing/2014/main" id="{DA60ECC9-A516-18D0-2679-3AAA12BCD2BE}"/>
                  </a:ext>
                </a:extLst>
              </p:cNvPr>
              <p:cNvSpPr>
                <a:spLocks/>
              </p:cNvSpPr>
              <p:nvPr/>
            </p:nvSpPr>
            <p:spPr bwMode="auto">
              <a:xfrm>
                <a:off x="8527" y="379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15" name="Freeform 1058">
                <a:extLst>
                  <a:ext uri="{FF2B5EF4-FFF2-40B4-BE49-F238E27FC236}">
                    <a16:creationId xmlns:a16="http://schemas.microsoft.com/office/drawing/2014/main" id="{DC4381AB-D94A-C232-46FD-F34E29D5C598}"/>
                  </a:ext>
                </a:extLst>
              </p:cNvPr>
              <p:cNvSpPr>
                <a:spLocks/>
              </p:cNvSpPr>
              <p:nvPr/>
            </p:nvSpPr>
            <p:spPr bwMode="auto">
              <a:xfrm>
                <a:off x="8537" y="380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16" name="Freeform 1059">
                <a:extLst>
                  <a:ext uri="{FF2B5EF4-FFF2-40B4-BE49-F238E27FC236}">
                    <a16:creationId xmlns:a16="http://schemas.microsoft.com/office/drawing/2014/main" id="{C9B2448C-400F-CA63-E8C6-112E26953737}"/>
                  </a:ext>
                </a:extLst>
              </p:cNvPr>
              <p:cNvSpPr>
                <a:spLocks/>
              </p:cNvSpPr>
              <p:nvPr/>
            </p:nvSpPr>
            <p:spPr bwMode="auto">
              <a:xfrm>
                <a:off x="8426" y="3748"/>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17" name="Freeform 1060">
                <a:extLst>
                  <a:ext uri="{FF2B5EF4-FFF2-40B4-BE49-F238E27FC236}">
                    <a16:creationId xmlns:a16="http://schemas.microsoft.com/office/drawing/2014/main" id="{3F7E3684-5B81-7D99-80CF-5501ABBD5E84}"/>
                  </a:ext>
                </a:extLst>
              </p:cNvPr>
              <p:cNvSpPr>
                <a:spLocks/>
              </p:cNvSpPr>
              <p:nvPr/>
            </p:nvSpPr>
            <p:spPr bwMode="auto">
              <a:xfrm>
                <a:off x="8431" y="3753"/>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18" name="Freeform 1061">
                <a:extLst>
                  <a:ext uri="{FF2B5EF4-FFF2-40B4-BE49-F238E27FC236}">
                    <a16:creationId xmlns:a16="http://schemas.microsoft.com/office/drawing/2014/main" id="{0CF6CAB9-CBB5-A425-F7A6-0B20F1C49172}"/>
                  </a:ext>
                </a:extLst>
              </p:cNvPr>
              <p:cNvSpPr>
                <a:spLocks/>
              </p:cNvSpPr>
              <p:nvPr/>
            </p:nvSpPr>
            <p:spPr bwMode="auto">
              <a:xfrm>
                <a:off x="8441" y="3758"/>
                <a:ext cx="5" cy="16"/>
              </a:xfrm>
              <a:custGeom>
                <a:avLst/>
                <a:gdLst>
                  <a:gd name="T0" fmla="*/ 0 w 5"/>
                  <a:gd name="T1" fmla="*/ 0 h 16"/>
                  <a:gd name="T2" fmla="*/ 5 w 5"/>
                  <a:gd name="T3" fmla="*/ 5 h 16"/>
                  <a:gd name="T4" fmla="*/ 5 w 5"/>
                  <a:gd name="T5" fmla="*/ 16 h 16"/>
                  <a:gd name="T6" fmla="*/ 0 w 5"/>
                  <a:gd name="T7" fmla="*/ 10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19" name="Freeform 1062">
                <a:extLst>
                  <a:ext uri="{FF2B5EF4-FFF2-40B4-BE49-F238E27FC236}">
                    <a16:creationId xmlns:a16="http://schemas.microsoft.com/office/drawing/2014/main" id="{F655D267-7740-986A-98FA-676D6CC1B7CD}"/>
                  </a:ext>
                </a:extLst>
              </p:cNvPr>
              <p:cNvSpPr>
                <a:spLocks/>
              </p:cNvSpPr>
              <p:nvPr/>
            </p:nvSpPr>
            <p:spPr bwMode="auto">
              <a:xfrm>
                <a:off x="8451" y="3763"/>
                <a:ext cx="5" cy="11"/>
              </a:xfrm>
              <a:custGeom>
                <a:avLst/>
                <a:gdLst>
                  <a:gd name="T0" fmla="*/ 0 w 5"/>
                  <a:gd name="T1" fmla="*/ 0 h 11"/>
                  <a:gd name="T2" fmla="*/ 5 w 5"/>
                  <a:gd name="T3" fmla="*/ 5 h 11"/>
                  <a:gd name="T4" fmla="*/ 5 w 5"/>
                  <a:gd name="T5" fmla="*/ 11 h 11"/>
                  <a:gd name="T6" fmla="*/ 0 w 5"/>
                  <a:gd name="T7" fmla="*/ 11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5"/>
                    </a:lnTo>
                    <a:lnTo>
                      <a:pt x="5"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20" name="Freeform 1063">
                <a:extLst>
                  <a:ext uri="{FF2B5EF4-FFF2-40B4-BE49-F238E27FC236}">
                    <a16:creationId xmlns:a16="http://schemas.microsoft.com/office/drawing/2014/main" id="{05B570FE-CF2B-D249-FA13-7825AC15B0CD}"/>
                  </a:ext>
                </a:extLst>
              </p:cNvPr>
              <p:cNvSpPr>
                <a:spLocks/>
              </p:cNvSpPr>
              <p:nvPr/>
            </p:nvSpPr>
            <p:spPr bwMode="auto">
              <a:xfrm>
                <a:off x="8456" y="3768"/>
                <a:ext cx="10" cy="11"/>
              </a:xfrm>
              <a:custGeom>
                <a:avLst/>
                <a:gdLst>
                  <a:gd name="T0" fmla="*/ 0 w 10"/>
                  <a:gd name="T1" fmla="*/ 0 h 11"/>
                  <a:gd name="T2" fmla="*/ 10 w 10"/>
                  <a:gd name="T3" fmla="*/ 6 h 11"/>
                  <a:gd name="T4" fmla="*/ 10 w 10"/>
                  <a:gd name="T5" fmla="*/ 11 h 11"/>
                  <a:gd name="T6" fmla="*/ 0 w 10"/>
                  <a:gd name="T7" fmla="*/ 11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6"/>
                    </a:lnTo>
                    <a:lnTo>
                      <a:pt x="10"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21" name="Freeform 1064">
                <a:extLst>
                  <a:ext uri="{FF2B5EF4-FFF2-40B4-BE49-F238E27FC236}">
                    <a16:creationId xmlns:a16="http://schemas.microsoft.com/office/drawing/2014/main" id="{9276387A-5862-F8AA-BC5E-9060DFA83E8B}"/>
                  </a:ext>
                </a:extLst>
              </p:cNvPr>
              <p:cNvSpPr>
                <a:spLocks/>
              </p:cNvSpPr>
              <p:nvPr/>
            </p:nvSpPr>
            <p:spPr bwMode="auto">
              <a:xfrm>
                <a:off x="8466" y="377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22" name="Freeform 1065">
                <a:extLst>
                  <a:ext uri="{FF2B5EF4-FFF2-40B4-BE49-F238E27FC236}">
                    <a16:creationId xmlns:a16="http://schemas.microsoft.com/office/drawing/2014/main" id="{CE28EF44-989B-4999-43DF-C4CAEF93094E}"/>
                  </a:ext>
                </a:extLst>
              </p:cNvPr>
              <p:cNvSpPr>
                <a:spLocks/>
              </p:cNvSpPr>
              <p:nvPr/>
            </p:nvSpPr>
            <p:spPr bwMode="auto">
              <a:xfrm>
                <a:off x="8476" y="377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23" name="Freeform 1066">
                <a:extLst>
                  <a:ext uri="{FF2B5EF4-FFF2-40B4-BE49-F238E27FC236}">
                    <a16:creationId xmlns:a16="http://schemas.microsoft.com/office/drawing/2014/main" id="{33868773-089B-16CD-073C-19900877D56A}"/>
                  </a:ext>
                </a:extLst>
              </p:cNvPr>
              <p:cNvSpPr>
                <a:spLocks/>
              </p:cNvSpPr>
              <p:nvPr/>
            </p:nvSpPr>
            <p:spPr bwMode="auto">
              <a:xfrm>
                <a:off x="8486" y="3784"/>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24" name="Freeform 1067">
                <a:extLst>
                  <a:ext uri="{FF2B5EF4-FFF2-40B4-BE49-F238E27FC236}">
                    <a16:creationId xmlns:a16="http://schemas.microsoft.com/office/drawing/2014/main" id="{69F77001-0D77-C57E-89F2-4DF6E235F436}"/>
                  </a:ext>
                </a:extLst>
              </p:cNvPr>
              <p:cNvSpPr>
                <a:spLocks/>
              </p:cNvSpPr>
              <p:nvPr/>
            </p:nvSpPr>
            <p:spPr bwMode="auto">
              <a:xfrm>
                <a:off x="8492" y="378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25" name="Freeform 1068">
                <a:extLst>
                  <a:ext uri="{FF2B5EF4-FFF2-40B4-BE49-F238E27FC236}">
                    <a16:creationId xmlns:a16="http://schemas.microsoft.com/office/drawing/2014/main" id="{2BB95E38-2330-65E3-6807-9C0B47E1F15E}"/>
                  </a:ext>
                </a:extLst>
              </p:cNvPr>
              <p:cNvSpPr>
                <a:spLocks/>
              </p:cNvSpPr>
              <p:nvPr/>
            </p:nvSpPr>
            <p:spPr bwMode="auto">
              <a:xfrm>
                <a:off x="8502" y="379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26" name="Freeform 1069">
                <a:extLst>
                  <a:ext uri="{FF2B5EF4-FFF2-40B4-BE49-F238E27FC236}">
                    <a16:creationId xmlns:a16="http://schemas.microsoft.com/office/drawing/2014/main" id="{00875255-BC54-F5F2-9CA6-31CB0D6B0E00}"/>
                  </a:ext>
                </a:extLst>
              </p:cNvPr>
              <p:cNvSpPr>
                <a:spLocks/>
              </p:cNvSpPr>
              <p:nvPr/>
            </p:nvSpPr>
            <p:spPr bwMode="auto">
              <a:xfrm>
                <a:off x="8512" y="379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27" name="Freeform 1070">
                <a:extLst>
                  <a:ext uri="{FF2B5EF4-FFF2-40B4-BE49-F238E27FC236}">
                    <a16:creationId xmlns:a16="http://schemas.microsoft.com/office/drawing/2014/main" id="{B485C3AA-620D-0F37-4D95-D4AF484BF717}"/>
                  </a:ext>
                </a:extLst>
              </p:cNvPr>
              <p:cNvSpPr>
                <a:spLocks/>
              </p:cNvSpPr>
              <p:nvPr/>
            </p:nvSpPr>
            <p:spPr bwMode="auto">
              <a:xfrm>
                <a:off x="8517" y="380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28" name="Freeform 1071">
                <a:extLst>
                  <a:ext uri="{FF2B5EF4-FFF2-40B4-BE49-F238E27FC236}">
                    <a16:creationId xmlns:a16="http://schemas.microsoft.com/office/drawing/2014/main" id="{EF1C27E0-E9DA-8567-8C70-066680E8ED87}"/>
                  </a:ext>
                </a:extLst>
              </p:cNvPr>
              <p:cNvSpPr>
                <a:spLocks/>
              </p:cNvSpPr>
              <p:nvPr/>
            </p:nvSpPr>
            <p:spPr bwMode="auto">
              <a:xfrm>
                <a:off x="8527" y="380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29" name="Freeform 1072">
                <a:extLst>
                  <a:ext uri="{FF2B5EF4-FFF2-40B4-BE49-F238E27FC236}">
                    <a16:creationId xmlns:a16="http://schemas.microsoft.com/office/drawing/2014/main" id="{60AF6491-50DB-1DE6-400A-5FF703097C11}"/>
                  </a:ext>
                </a:extLst>
              </p:cNvPr>
              <p:cNvSpPr>
                <a:spLocks/>
              </p:cNvSpPr>
              <p:nvPr/>
            </p:nvSpPr>
            <p:spPr bwMode="auto">
              <a:xfrm>
                <a:off x="8537" y="381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30" name="Freeform 1073">
                <a:extLst>
                  <a:ext uri="{FF2B5EF4-FFF2-40B4-BE49-F238E27FC236}">
                    <a16:creationId xmlns:a16="http://schemas.microsoft.com/office/drawing/2014/main" id="{1CBDF92D-EF89-53B6-91ED-F7C2924913D9}"/>
                  </a:ext>
                </a:extLst>
              </p:cNvPr>
              <p:cNvSpPr>
                <a:spLocks/>
              </p:cNvSpPr>
              <p:nvPr/>
            </p:nvSpPr>
            <p:spPr bwMode="auto">
              <a:xfrm>
                <a:off x="8426" y="3763"/>
                <a:ext cx="5" cy="16"/>
              </a:xfrm>
              <a:custGeom>
                <a:avLst/>
                <a:gdLst>
                  <a:gd name="T0" fmla="*/ 0 w 5"/>
                  <a:gd name="T1" fmla="*/ 0 h 16"/>
                  <a:gd name="T2" fmla="*/ 5 w 5"/>
                  <a:gd name="T3" fmla="*/ 5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31" name="Freeform 1074">
                <a:extLst>
                  <a:ext uri="{FF2B5EF4-FFF2-40B4-BE49-F238E27FC236}">
                    <a16:creationId xmlns:a16="http://schemas.microsoft.com/office/drawing/2014/main" id="{7F284DF2-5B70-F710-8D18-2C1DAF57E1B1}"/>
                  </a:ext>
                </a:extLst>
              </p:cNvPr>
              <p:cNvSpPr>
                <a:spLocks/>
              </p:cNvSpPr>
              <p:nvPr/>
            </p:nvSpPr>
            <p:spPr bwMode="auto">
              <a:xfrm>
                <a:off x="8431" y="3768"/>
                <a:ext cx="10" cy="16"/>
              </a:xfrm>
              <a:custGeom>
                <a:avLst/>
                <a:gdLst>
                  <a:gd name="T0" fmla="*/ 0 w 10"/>
                  <a:gd name="T1" fmla="*/ 0 h 16"/>
                  <a:gd name="T2" fmla="*/ 10 w 10"/>
                  <a:gd name="T3" fmla="*/ 6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6"/>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32" name="Freeform 1075">
                <a:extLst>
                  <a:ext uri="{FF2B5EF4-FFF2-40B4-BE49-F238E27FC236}">
                    <a16:creationId xmlns:a16="http://schemas.microsoft.com/office/drawing/2014/main" id="{443A2DF9-BD69-DDA9-9100-0E54D4B61088}"/>
                  </a:ext>
                </a:extLst>
              </p:cNvPr>
              <p:cNvSpPr>
                <a:spLocks/>
              </p:cNvSpPr>
              <p:nvPr/>
            </p:nvSpPr>
            <p:spPr bwMode="auto">
              <a:xfrm>
                <a:off x="8441" y="377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33" name="Freeform 1076">
                <a:extLst>
                  <a:ext uri="{FF2B5EF4-FFF2-40B4-BE49-F238E27FC236}">
                    <a16:creationId xmlns:a16="http://schemas.microsoft.com/office/drawing/2014/main" id="{C65C63B4-0EC3-6EB9-22FF-580ECF651A10}"/>
                  </a:ext>
                </a:extLst>
              </p:cNvPr>
              <p:cNvSpPr>
                <a:spLocks/>
              </p:cNvSpPr>
              <p:nvPr/>
            </p:nvSpPr>
            <p:spPr bwMode="auto">
              <a:xfrm>
                <a:off x="8451" y="377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34" name="Freeform 1077">
                <a:extLst>
                  <a:ext uri="{FF2B5EF4-FFF2-40B4-BE49-F238E27FC236}">
                    <a16:creationId xmlns:a16="http://schemas.microsoft.com/office/drawing/2014/main" id="{F31F1BB5-07A6-75DD-24F7-5211F79D6B37}"/>
                  </a:ext>
                </a:extLst>
              </p:cNvPr>
              <p:cNvSpPr>
                <a:spLocks/>
              </p:cNvSpPr>
              <p:nvPr/>
            </p:nvSpPr>
            <p:spPr bwMode="auto">
              <a:xfrm>
                <a:off x="8456" y="378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35" name="Freeform 1078">
                <a:extLst>
                  <a:ext uri="{FF2B5EF4-FFF2-40B4-BE49-F238E27FC236}">
                    <a16:creationId xmlns:a16="http://schemas.microsoft.com/office/drawing/2014/main" id="{968EC85A-D580-BC39-2465-9E1072CA47FC}"/>
                  </a:ext>
                </a:extLst>
              </p:cNvPr>
              <p:cNvSpPr>
                <a:spLocks/>
              </p:cNvSpPr>
              <p:nvPr/>
            </p:nvSpPr>
            <p:spPr bwMode="auto">
              <a:xfrm>
                <a:off x="8466" y="378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36" name="Freeform 1079">
                <a:extLst>
                  <a:ext uri="{FF2B5EF4-FFF2-40B4-BE49-F238E27FC236}">
                    <a16:creationId xmlns:a16="http://schemas.microsoft.com/office/drawing/2014/main" id="{32711E5B-D77C-3F44-B954-8248F864192D}"/>
                  </a:ext>
                </a:extLst>
              </p:cNvPr>
              <p:cNvSpPr>
                <a:spLocks/>
              </p:cNvSpPr>
              <p:nvPr/>
            </p:nvSpPr>
            <p:spPr bwMode="auto">
              <a:xfrm>
                <a:off x="8476" y="379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37" name="Freeform 1080">
                <a:extLst>
                  <a:ext uri="{FF2B5EF4-FFF2-40B4-BE49-F238E27FC236}">
                    <a16:creationId xmlns:a16="http://schemas.microsoft.com/office/drawing/2014/main" id="{2A583D7B-BEE9-BC79-B136-A2E898A77C86}"/>
                  </a:ext>
                </a:extLst>
              </p:cNvPr>
              <p:cNvSpPr>
                <a:spLocks/>
              </p:cNvSpPr>
              <p:nvPr/>
            </p:nvSpPr>
            <p:spPr bwMode="auto">
              <a:xfrm>
                <a:off x="8486" y="3799"/>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38" name="Freeform 1081">
                <a:extLst>
                  <a:ext uri="{FF2B5EF4-FFF2-40B4-BE49-F238E27FC236}">
                    <a16:creationId xmlns:a16="http://schemas.microsoft.com/office/drawing/2014/main" id="{12FC79DD-D024-0CFD-D40A-E0038C9E970E}"/>
                  </a:ext>
                </a:extLst>
              </p:cNvPr>
              <p:cNvSpPr>
                <a:spLocks/>
              </p:cNvSpPr>
              <p:nvPr/>
            </p:nvSpPr>
            <p:spPr bwMode="auto">
              <a:xfrm>
                <a:off x="8492" y="380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39" name="Freeform 1082">
                <a:extLst>
                  <a:ext uri="{FF2B5EF4-FFF2-40B4-BE49-F238E27FC236}">
                    <a16:creationId xmlns:a16="http://schemas.microsoft.com/office/drawing/2014/main" id="{3AC2C3E4-953B-BCD8-4094-01B99051A6A9}"/>
                  </a:ext>
                </a:extLst>
              </p:cNvPr>
              <p:cNvSpPr>
                <a:spLocks/>
              </p:cNvSpPr>
              <p:nvPr/>
            </p:nvSpPr>
            <p:spPr bwMode="auto">
              <a:xfrm>
                <a:off x="8502" y="380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40" name="Freeform 1083">
                <a:extLst>
                  <a:ext uri="{FF2B5EF4-FFF2-40B4-BE49-F238E27FC236}">
                    <a16:creationId xmlns:a16="http://schemas.microsoft.com/office/drawing/2014/main" id="{C81CADC4-2240-1CDB-42B2-8E7BE5FD6439}"/>
                  </a:ext>
                </a:extLst>
              </p:cNvPr>
              <p:cNvSpPr>
                <a:spLocks/>
              </p:cNvSpPr>
              <p:nvPr/>
            </p:nvSpPr>
            <p:spPr bwMode="auto">
              <a:xfrm>
                <a:off x="8512" y="381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41" name="Freeform 1084">
                <a:extLst>
                  <a:ext uri="{FF2B5EF4-FFF2-40B4-BE49-F238E27FC236}">
                    <a16:creationId xmlns:a16="http://schemas.microsoft.com/office/drawing/2014/main" id="{000D1106-A1C4-3369-F12B-BDA786708474}"/>
                  </a:ext>
                </a:extLst>
              </p:cNvPr>
              <p:cNvSpPr>
                <a:spLocks/>
              </p:cNvSpPr>
              <p:nvPr/>
            </p:nvSpPr>
            <p:spPr bwMode="auto">
              <a:xfrm>
                <a:off x="8517" y="381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42" name="Freeform 1085">
                <a:extLst>
                  <a:ext uri="{FF2B5EF4-FFF2-40B4-BE49-F238E27FC236}">
                    <a16:creationId xmlns:a16="http://schemas.microsoft.com/office/drawing/2014/main" id="{FB4BCAF0-7379-F3D6-9210-039239908302}"/>
                  </a:ext>
                </a:extLst>
              </p:cNvPr>
              <p:cNvSpPr>
                <a:spLocks/>
              </p:cNvSpPr>
              <p:nvPr/>
            </p:nvSpPr>
            <p:spPr bwMode="auto">
              <a:xfrm>
                <a:off x="8527" y="382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43" name="Freeform 1086">
                <a:extLst>
                  <a:ext uri="{FF2B5EF4-FFF2-40B4-BE49-F238E27FC236}">
                    <a16:creationId xmlns:a16="http://schemas.microsoft.com/office/drawing/2014/main" id="{39FDEAF6-4946-BFBE-21F4-6A6CB5C45FCB}"/>
                  </a:ext>
                </a:extLst>
              </p:cNvPr>
              <p:cNvSpPr>
                <a:spLocks/>
              </p:cNvSpPr>
              <p:nvPr/>
            </p:nvSpPr>
            <p:spPr bwMode="auto">
              <a:xfrm>
                <a:off x="8537" y="382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44" name="Freeform 1087">
                <a:extLst>
                  <a:ext uri="{FF2B5EF4-FFF2-40B4-BE49-F238E27FC236}">
                    <a16:creationId xmlns:a16="http://schemas.microsoft.com/office/drawing/2014/main" id="{1957B12D-A871-6009-1877-CBBAD2CF44FE}"/>
                  </a:ext>
                </a:extLst>
              </p:cNvPr>
              <p:cNvSpPr>
                <a:spLocks/>
              </p:cNvSpPr>
              <p:nvPr/>
            </p:nvSpPr>
            <p:spPr bwMode="auto">
              <a:xfrm>
                <a:off x="8426" y="377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45" name="Freeform 1088">
                <a:extLst>
                  <a:ext uri="{FF2B5EF4-FFF2-40B4-BE49-F238E27FC236}">
                    <a16:creationId xmlns:a16="http://schemas.microsoft.com/office/drawing/2014/main" id="{BE01957D-1321-8350-328A-13989F4D1819}"/>
                  </a:ext>
                </a:extLst>
              </p:cNvPr>
              <p:cNvSpPr>
                <a:spLocks/>
              </p:cNvSpPr>
              <p:nvPr/>
            </p:nvSpPr>
            <p:spPr bwMode="auto">
              <a:xfrm>
                <a:off x="8431" y="377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46" name="Freeform 1089">
                <a:extLst>
                  <a:ext uri="{FF2B5EF4-FFF2-40B4-BE49-F238E27FC236}">
                    <a16:creationId xmlns:a16="http://schemas.microsoft.com/office/drawing/2014/main" id="{C6B5E1F1-4977-7395-FF62-3FA006C13DC3}"/>
                  </a:ext>
                </a:extLst>
              </p:cNvPr>
              <p:cNvSpPr>
                <a:spLocks/>
              </p:cNvSpPr>
              <p:nvPr/>
            </p:nvSpPr>
            <p:spPr bwMode="auto">
              <a:xfrm>
                <a:off x="8441" y="378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47" name="Freeform 1090">
                <a:extLst>
                  <a:ext uri="{FF2B5EF4-FFF2-40B4-BE49-F238E27FC236}">
                    <a16:creationId xmlns:a16="http://schemas.microsoft.com/office/drawing/2014/main" id="{03CEF857-E73D-FB96-7CDC-3924D74022A4}"/>
                  </a:ext>
                </a:extLst>
              </p:cNvPr>
              <p:cNvSpPr>
                <a:spLocks/>
              </p:cNvSpPr>
              <p:nvPr/>
            </p:nvSpPr>
            <p:spPr bwMode="auto">
              <a:xfrm>
                <a:off x="8451" y="378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48" name="Freeform 1091">
                <a:extLst>
                  <a:ext uri="{FF2B5EF4-FFF2-40B4-BE49-F238E27FC236}">
                    <a16:creationId xmlns:a16="http://schemas.microsoft.com/office/drawing/2014/main" id="{C1AB8BAE-92E3-B10A-1971-B6E833A42541}"/>
                  </a:ext>
                </a:extLst>
              </p:cNvPr>
              <p:cNvSpPr>
                <a:spLocks/>
              </p:cNvSpPr>
              <p:nvPr/>
            </p:nvSpPr>
            <p:spPr bwMode="auto">
              <a:xfrm>
                <a:off x="8456" y="379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49" name="Freeform 1092">
                <a:extLst>
                  <a:ext uri="{FF2B5EF4-FFF2-40B4-BE49-F238E27FC236}">
                    <a16:creationId xmlns:a16="http://schemas.microsoft.com/office/drawing/2014/main" id="{1375AC09-3422-2725-363D-40FB2925682C}"/>
                  </a:ext>
                </a:extLst>
              </p:cNvPr>
              <p:cNvSpPr>
                <a:spLocks/>
              </p:cNvSpPr>
              <p:nvPr/>
            </p:nvSpPr>
            <p:spPr bwMode="auto">
              <a:xfrm>
                <a:off x="8466" y="379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50" name="Freeform 1093">
                <a:extLst>
                  <a:ext uri="{FF2B5EF4-FFF2-40B4-BE49-F238E27FC236}">
                    <a16:creationId xmlns:a16="http://schemas.microsoft.com/office/drawing/2014/main" id="{F17EB7C0-05FF-7316-B8CF-909084857D1B}"/>
                  </a:ext>
                </a:extLst>
              </p:cNvPr>
              <p:cNvSpPr>
                <a:spLocks/>
              </p:cNvSpPr>
              <p:nvPr/>
            </p:nvSpPr>
            <p:spPr bwMode="auto">
              <a:xfrm>
                <a:off x="8476" y="380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51" name="Freeform 1094">
                <a:extLst>
                  <a:ext uri="{FF2B5EF4-FFF2-40B4-BE49-F238E27FC236}">
                    <a16:creationId xmlns:a16="http://schemas.microsoft.com/office/drawing/2014/main" id="{3118D1DA-97F9-F81C-0007-DFC7A5E90E43}"/>
                  </a:ext>
                </a:extLst>
              </p:cNvPr>
              <p:cNvSpPr>
                <a:spLocks/>
              </p:cNvSpPr>
              <p:nvPr/>
            </p:nvSpPr>
            <p:spPr bwMode="auto">
              <a:xfrm>
                <a:off x="8486" y="3809"/>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52" name="Freeform 1095">
                <a:extLst>
                  <a:ext uri="{FF2B5EF4-FFF2-40B4-BE49-F238E27FC236}">
                    <a16:creationId xmlns:a16="http://schemas.microsoft.com/office/drawing/2014/main" id="{15766FDB-C173-F627-CC74-C64133878DF4}"/>
                  </a:ext>
                </a:extLst>
              </p:cNvPr>
              <p:cNvSpPr>
                <a:spLocks/>
              </p:cNvSpPr>
              <p:nvPr/>
            </p:nvSpPr>
            <p:spPr bwMode="auto">
              <a:xfrm>
                <a:off x="8492" y="381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53" name="Freeform 1096">
                <a:extLst>
                  <a:ext uri="{FF2B5EF4-FFF2-40B4-BE49-F238E27FC236}">
                    <a16:creationId xmlns:a16="http://schemas.microsoft.com/office/drawing/2014/main" id="{0AE616B8-007F-7474-8978-C9A61829B945}"/>
                  </a:ext>
                </a:extLst>
              </p:cNvPr>
              <p:cNvSpPr>
                <a:spLocks/>
              </p:cNvSpPr>
              <p:nvPr/>
            </p:nvSpPr>
            <p:spPr bwMode="auto">
              <a:xfrm>
                <a:off x="8502" y="381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54" name="Freeform 1097">
                <a:extLst>
                  <a:ext uri="{FF2B5EF4-FFF2-40B4-BE49-F238E27FC236}">
                    <a16:creationId xmlns:a16="http://schemas.microsoft.com/office/drawing/2014/main" id="{6A6DE4B1-EBC1-C795-4E60-5A16AC429225}"/>
                  </a:ext>
                </a:extLst>
              </p:cNvPr>
              <p:cNvSpPr>
                <a:spLocks/>
              </p:cNvSpPr>
              <p:nvPr/>
            </p:nvSpPr>
            <p:spPr bwMode="auto">
              <a:xfrm>
                <a:off x="8512" y="382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55" name="Freeform 1098">
                <a:extLst>
                  <a:ext uri="{FF2B5EF4-FFF2-40B4-BE49-F238E27FC236}">
                    <a16:creationId xmlns:a16="http://schemas.microsoft.com/office/drawing/2014/main" id="{9240B7B4-39D3-5735-0E7F-F512985EBE81}"/>
                  </a:ext>
                </a:extLst>
              </p:cNvPr>
              <p:cNvSpPr>
                <a:spLocks/>
              </p:cNvSpPr>
              <p:nvPr/>
            </p:nvSpPr>
            <p:spPr bwMode="auto">
              <a:xfrm>
                <a:off x="8517" y="382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56" name="Freeform 1099">
                <a:extLst>
                  <a:ext uri="{FF2B5EF4-FFF2-40B4-BE49-F238E27FC236}">
                    <a16:creationId xmlns:a16="http://schemas.microsoft.com/office/drawing/2014/main" id="{6C37F74B-849F-4143-DFBD-462EB56E810D}"/>
                  </a:ext>
                </a:extLst>
              </p:cNvPr>
              <p:cNvSpPr>
                <a:spLocks/>
              </p:cNvSpPr>
              <p:nvPr/>
            </p:nvSpPr>
            <p:spPr bwMode="auto">
              <a:xfrm>
                <a:off x="8527" y="383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57" name="Freeform 1100">
                <a:extLst>
                  <a:ext uri="{FF2B5EF4-FFF2-40B4-BE49-F238E27FC236}">
                    <a16:creationId xmlns:a16="http://schemas.microsoft.com/office/drawing/2014/main" id="{40B2A79F-67AC-7A9B-B57C-36F397E0A896}"/>
                  </a:ext>
                </a:extLst>
              </p:cNvPr>
              <p:cNvSpPr>
                <a:spLocks/>
              </p:cNvSpPr>
              <p:nvPr/>
            </p:nvSpPr>
            <p:spPr bwMode="auto">
              <a:xfrm>
                <a:off x="8537" y="383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58" name="Freeform 1101">
                <a:extLst>
                  <a:ext uri="{FF2B5EF4-FFF2-40B4-BE49-F238E27FC236}">
                    <a16:creationId xmlns:a16="http://schemas.microsoft.com/office/drawing/2014/main" id="{1C82DFCE-AD72-6B2A-0F8D-0832642D9002}"/>
                  </a:ext>
                </a:extLst>
              </p:cNvPr>
              <p:cNvSpPr>
                <a:spLocks/>
              </p:cNvSpPr>
              <p:nvPr/>
            </p:nvSpPr>
            <p:spPr bwMode="auto">
              <a:xfrm>
                <a:off x="8426" y="378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59" name="Freeform 1102">
                <a:extLst>
                  <a:ext uri="{FF2B5EF4-FFF2-40B4-BE49-F238E27FC236}">
                    <a16:creationId xmlns:a16="http://schemas.microsoft.com/office/drawing/2014/main" id="{51F83F32-7CB1-5F2F-1D5B-9D07E27C9728}"/>
                  </a:ext>
                </a:extLst>
              </p:cNvPr>
              <p:cNvSpPr>
                <a:spLocks/>
              </p:cNvSpPr>
              <p:nvPr/>
            </p:nvSpPr>
            <p:spPr bwMode="auto">
              <a:xfrm>
                <a:off x="8431" y="378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60" name="Freeform 1103">
                <a:extLst>
                  <a:ext uri="{FF2B5EF4-FFF2-40B4-BE49-F238E27FC236}">
                    <a16:creationId xmlns:a16="http://schemas.microsoft.com/office/drawing/2014/main" id="{CC935D26-593E-2F1E-1415-F138572D208B}"/>
                  </a:ext>
                </a:extLst>
              </p:cNvPr>
              <p:cNvSpPr>
                <a:spLocks/>
              </p:cNvSpPr>
              <p:nvPr/>
            </p:nvSpPr>
            <p:spPr bwMode="auto">
              <a:xfrm>
                <a:off x="8441" y="379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61" name="Freeform 1104">
                <a:extLst>
                  <a:ext uri="{FF2B5EF4-FFF2-40B4-BE49-F238E27FC236}">
                    <a16:creationId xmlns:a16="http://schemas.microsoft.com/office/drawing/2014/main" id="{AA3D868C-E8F3-C38F-9FB6-CE884D51A6E5}"/>
                  </a:ext>
                </a:extLst>
              </p:cNvPr>
              <p:cNvSpPr>
                <a:spLocks/>
              </p:cNvSpPr>
              <p:nvPr/>
            </p:nvSpPr>
            <p:spPr bwMode="auto">
              <a:xfrm>
                <a:off x="8451" y="379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62" name="Freeform 1105">
                <a:extLst>
                  <a:ext uri="{FF2B5EF4-FFF2-40B4-BE49-F238E27FC236}">
                    <a16:creationId xmlns:a16="http://schemas.microsoft.com/office/drawing/2014/main" id="{DEA9CD74-0377-3EBC-670A-B0BFBD31CE35}"/>
                  </a:ext>
                </a:extLst>
              </p:cNvPr>
              <p:cNvSpPr>
                <a:spLocks/>
              </p:cNvSpPr>
              <p:nvPr/>
            </p:nvSpPr>
            <p:spPr bwMode="auto">
              <a:xfrm>
                <a:off x="8456" y="380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63" name="Freeform 1106">
                <a:extLst>
                  <a:ext uri="{FF2B5EF4-FFF2-40B4-BE49-F238E27FC236}">
                    <a16:creationId xmlns:a16="http://schemas.microsoft.com/office/drawing/2014/main" id="{9023EE35-56CD-C353-4A66-1B51DFDB9B96}"/>
                  </a:ext>
                </a:extLst>
              </p:cNvPr>
              <p:cNvSpPr>
                <a:spLocks/>
              </p:cNvSpPr>
              <p:nvPr/>
            </p:nvSpPr>
            <p:spPr bwMode="auto">
              <a:xfrm>
                <a:off x="8466" y="380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64" name="Freeform 1107">
                <a:extLst>
                  <a:ext uri="{FF2B5EF4-FFF2-40B4-BE49-F238E27FC236}">
                    <a16:creationId xmlns:a16="http://schemas.microsoft.com/office/drawing/2014/main" id="{7D32FB80-9A82-84C2-C63C-84CBB996C40D}"/>
                  </a:ext>
                </a:extLst>
              </p:cNvPr>
              <p:cNvSpPr>
                <a:spLocks/>
              </p:cNvSpPr>
              <p:nvPr/>
            </p:nvSpPr>
            <p:spPr bwMode="auto">
              <a:xfrm>
                <a:off x="8476" y="381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65" name="Freeform 1108">
                <a:extLst>
                  <a:ext uri="{FF2B5EF4-FFF2-40B4-BE49-F238E27FC236}">
                    <a16:creationId xmlns:a16="http://schemas.microsoft.com/office/drawing/2014/main" id="{71C6C9F6-CD1D-0ECE-31A2-A4FA4259B4C4}"/>
                  </a:ext>
                </a:extLst>
              </p:cNvPr>
              <p:cNvSpPr>
                <a:spLocks/>
              </p:cNvSpPr>
              <p:nvPr/>
            </p:nvSpPr>
            <p:spPr bwMode="auto">
              <a:xfrm>
                <a:off x="8486" y="3819"/>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66" name="Freeform 1109">
                <a:extLst>
                  <a:ext uri="{FF2B5EF4-FFF2-40B4-BE49-F238E27FC236}">
                    <a16:creationId xmlns:a16="http://schemas.microsoft.com/office/drawing/2014/main" id="{4BF2ADAD-3EB9-0D3A-F122-92C3B808EC62}"/>
                  </a:ext>
                </a:extLst>
              </p:cNvPr>
              <p:cNvSpPr>
                <a:spLocks/>
              </p:cNvSpPr>
              <p:nvPr/>
            </p:nvSpPr>
            <p:spPr bwMode="auto">
              <a:xfrm>
                <a:off x="8492" y="382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67" name="Freeform 1110">
                <a:extLst>
                  <a:ext uri="{FF2B5EF4-FFF2-40B4-BE49-F238E27FC236}">
                    <a16:creationId xmlns:a16="http://schemas.microsoft.com/office/drawing/2014/main" id="{EC823335-7E53-AB05-10EB-3D53B7641805}"/>
                  </a:ext>
                </a:extLst>
              </p:cNvPr>
              <p:cNvSpPr>
                <a:spLocks/>
              </p:cNvSpPr>
              <p:nvPr/>
            </p:nvSpPr>
            <p:spPr bwMode="auto">
              <a:xfrm>
                <a:off x="8502" y="382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68" name="Freeform 1111">
                <a:extLst>
                  <a:ext uri="{FF2B5EF4-FFF2-40B4-BE49-F238E27FC236}">
                    <a16:creationId xmlns:a16="http://schemas.microsoft.com/office/drawing/2014/main" id="{39DB684A-6FAA-524C-F15A-35C39C8A6ECA}"/>
                  </a:ext>
                </a:extLst>
              </p:cNvPr>
              <p:cNvSpPr>
                <a:spLocks/>
              </p:cNvSpPr>
              <p:nvPr/>
            </p:nvSpPr>
            <p:spPr bwMode="auto">
              <a:xfrm>
                <a:off x="8512" y="383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69" name="Freeform 1112">
                <a:extLst>
                  <a:ext uri="{FF2B5EF4-FFF2-40B4-BE49-F238E27FC236}">
                    <a16:creationId xmlns:a16="http://schemas.microsoft.com/office/drawing/2014/main" id="{5B297634-710F-C789-9F8A-1BC8E9240E9A}"/>
                  </a:ext>
                </a:extLst>
              </p:cNvPr>
              <p:cNvSpPr>
                <a:spLocks/>
              </p:cNvSpPr>
              <p:nvPr/>
            </p:nvSpPr>
            <p:spPr bwMode="auto">
              <a:xfrm>
                <a:off x="8517" y="383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70" name="Freeform 1113">
                <a:extLst>
                  <a:ext uri="{FF2B5EF4-FFF2-40B4-BE49-F238E27FC236}">
                    <a16:creationId xmlns:a16="http://schemas.microsoft.com/office/drawing/2014/main" id="{50A207E0-983B-03E0-E2C2-D56DD47C6F74}"/>
                  </a:ext>
                </a:extLst>
              </p:cNvPr>
              <p:cNvSpPr>
                <a:spLocks/>
              </p:cNvSpPr>
              <p:nvPr/>
            </p:nvSpPr>
            <p:spPr bwMode="auto">
              <a:xfrm>
                <a:off x="8527" y="384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71" name="Freeform 1114">
                <a:extLst>
                  <a:ext uri="{FF2B5EF4-FFF2-40B4-BE49-F238E27FC236}">
                    <a16:creationId xmlns:a16="http://schemas.microsoft.com/office/drawing/2014/main" id="{461F5634-8B39-AF84-A44D-7D5E96CCDC60}"/>
                  </a:ext>
                </a:extLst>
              </p:cNvPr>
              <p:cNvSpPr>
                <a:spLocks/>
              </p:cNvSpPr>
              <p:nvPr/>
            </p:nvSpPr>
            <p:spPr bwMode="auto">
              <a:xfrm>
                <a:off x="8537" y="384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72" name="Freeform 1115">
                <a:extLst>
                  <a:ext uri="{FF2B5EF4-FFF2-40B4-BE49-F238E27FC236}">
                    <a16:creationId xmlns:a16="http://schemas.microsoft.com/office/drawing/2014/main" id="{70297550-75B1-BB29-A24D-67DAEF3B1BAD}"/>
                  </a:ext>
                </a:extLst>
              </p:cNvPr>
              <p:cNvSpPr>
                <a:spLocks/>
              </p:cNvSpPr>
              <p:nvPr/>
            </p:nvSpPr>
            <p:spPr bwMode="auto">
              <a:xfrm>
                <a:off x="8426" y="379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73" name="Freeform 1116">
                <a:extLst>
                  <a:ext uri="{FF2B5EF4-FFF2-40B4-BE49-F238E27FC236}">
                    <a16:creationId xmlns:a16="http://schemas.microsoft.com/office/drawing/2014/main" id="{B83658DC-C4E6-7F70-52C0-AEBD03843D4E}"/>
                  </a:ext>
                </a:extLst>
              </p:cNvPr>
              <p:cNvSpPr>
                <a:spLocks/>
              </p:cNvSpPr>
              <p:nvPr/>
            </p:nvSpPr>
            <p:spPr bwMode="auto">
              <a:xfrm>
                <a:off x="8431" y="379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74" name="Freeform 1117">
                <a:extLst>
                  <a:ext uri="{FF2B5EF4-FFF2-40B4-BE49-F238E27FC236}">
                    <a16:creationId xmlns:a16="http://schemas.microsoft.com/office/drawing/2014/main" id="{9AA3C188-3197-04ED-50CA-C5F7EC5F699D}"/>
                  </a:ext>
                </a:extLst>
              </p:cNvPr>
              <p:cNvSpPr>
                <a:spLocks/>
              </p:cNvSpPr>
              <p:nvPr/>
            </p:nvSpPr>
            <p:spPr bwMode="auto">
              <a:xfrm>
                <a:off x="8441" y="380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75" name="Freeform 1118">
                <a:extLst>
                  <a:ext uri="{FF2B5EF4-FFF2-40B4-BE49-F238E27FC236}">
                    <a16:creationId xmlns:a16="http://schemas.microsoft.com/office/drawing/2014/main" id="{8C54344E-FE4A-7E8F-2A59-94F03D678E32}"/>
                  </a:ext>
                </a:extLst>
              </p:cNvPr>
              <p:cNvSpPr>
                <a:spLocks/>
              </p:cNvSpPr>
              <p:nvPr/>
            </p:nvSpPr>
            <p:spPr bwMode="auto">
              <a:xfrm>
                <a:off x="8451" y="380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76" name="Freeform 1119">
                <a:extLst>
                  <a:ext uri="{FF2B5EF4-FFF2-40B4-BE49-F238E27FC236}">
                    <a16:creationId xmlns:a16="http://schemas.microsoft.com/office/drawing/2014/main" id="{28788B45-3014-B2A5-AC43-8E56939B2FF9}"/>
                  </a:ext>
                </a:extLst>
              </p:cNvPr>
              <p:cNvSpPr>
                <a:spLocks/>
              </p:cNvSpPr>
              <p:nvPr/>
            </p:nvSpPr>
            <p:spPr bwMode="auto">
              <a:xfrm>
                <a:off x="8456" y="381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77" name="Freeform 1120">
                <a:extLst>
                  <a:ext uri="{FF2B5EF4-FFF2-40B4-BE49-F238E27FC236}">
                    <a16:creationId xmlns:a16="http://schemas.microsoft.com/office/drawing/2014/main" id="{1C6590C4-5F6E-2C68-446D-68678C5D617D}"/>
                  </a:ext>
                </a:extLst>
              </p:cNvPr>
              <p:cNvSpPr>
                <a:spLocks/>
              </p:cNvSpPr>
              <p:nvPr/>
            </p:nvSpPr>
            <p:spPr bwMode="auto">
              <a:xfrm>
                <a:off x="8466" y="381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78" name="Freeform 1121">
                <a:extLst>
                  <a:ext uri="{FF2B5EF4-FFF2-40B4-BE49-F238E27FC236}">
                    <a16:creationId xmlns:a16="http://schemas.microsoft.com/office/drawing/2014/main" id="{1A29FEDE-1E51-670B-544A-218136715146}"/>
                  </a:ext>
                </a:extLst>
              </p:cNvPr>
              <p:cNvSpPr>
                <a:spLocks/>
              </p:cNvSpPr>
              <p:nvPr/>
            </p:nvSpPr>
            <p:spPr bwMode="auto">
              <a:xfrm>
                <a:off x="8476" y="382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79" name="Freeform 1122">
                <a:extLst>
                  <a:ext uri="{FF2B5EF4-FFF2-40B4-BE49-F238E27FC236}">
                    <a16:creationId xmlns:a16="http://schemas.microsoft.com/office/drawing/2014/main" id="{6EF5A685-8BBB-EEB0-1A81-FC630A387311}"/>
                  </a:ext>
                </a:extLst>
              </p:cNvPr>
              <p:cNvSpPr>
                <a:spLocks/>
              </p:cNvSpPr>
              <p:nvPr/>
            </p:nvSpPr>
            <p:spPr bwMode="auto">
              <a:xfrm>
                <a:off x="8486" y="3829"/>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80" name="Freeform 1123">
                <a:extLst>
                  <a:ext uri="{FF2B5EF4-FFF2-40B4-BE49-F238E27FC236}">
                    <a16:creationId xmlns:a16="http://schemas.microsoft.com/office/drawing/2014/main" id="{80D5A69C-CE85-1A9A-A117-409B97880A83}"/>
                  </a:ext>
                </a:extLst>
              </p:cNvPr>
              <p:cNvSpPr>
                <a:spLocks/>
              </p:cNvSpPr>
              <p:nvPr/>
            </p:nvSpPr>
            <p:spPr bwMode="auto">
              <a:xfrm>
                <a:off x="8492" y="383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81" name="Freeform 1124">
                <a:extLst>
                  <a:ext uri="{FF2B5EF4-FFF2-40B4-BE49-F238E27FC236}">
                    <a16:creationId xmlns:a16="http://schemas.microsoft.com/office/drawing/2014/main" id="{D6D327A9-3639-0A60-3A97-23A4D685241F}"/>
                  </a:ext>
                </a:extLst>
              </p:cNvPr>
              <p:cNvSpPr>
                <a:spLocks/>
              </p:cNvSpPr>
              <p:nvPr/>
            </p:nvSpPr>
            <p:spPr bwMode="auto">
              <a:xfrm>
                <a:off x="8502" y="383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82" name="Freeform 1125">
                <a:extLst>
                  <a:ext uri="{FF2B5EF4-FFF2-40B4-BE49-F238E27FC236}">
                    <a16:creationId xmlns:a16="http://schemas.microsoft.com/office/drawing/2014/main" id="{F9285B81-23D5-90FB-4B5E-170C13CAF848}"/>
                  </a:ext>
                </a:extLst>
              </p:cNvPr>
              <p:cNvSpPr>
                <a:spLocks/>
              </p:cNvSpPr>
              <p:nvPr/>
            </p:nvSpPr>
            <p:spPr bwMode="auto">
              <a:xfrm>
                <a:off x="8512" y="384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83" name="Freeform 1126">
                <a:extLst>
                  <a:ext uri="{FF2B5EF4-FFF2-40B4-BE49-F238E27FC236}">
                    <a16:creationId xmlns:a16="http://schemas.microsoft.com/office/drawing/2014/main" id="{A82FE31C-EA17-6734-CF2B-E7EA011FE829}"/>
                  </a:ext>
                </a:extLst>
              </p:cNvPr>
              <p:cNvSpPr>
                <a:spLocks/>
              </p:cNvSpPr>
              <p:nvPr/>
            </p:nvSpPr>
            <p:spPr bwMode="auto">
              <a:xfrm>
                <a:off x="8517" y="384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84" name="Freeform 1127">
                <a:extLst>
                  <a:ext uri="{FF2B5EF4-FFF2-40B4-BE49-F238E27FC236}">
                    <a16:creationId xmlns:a16="http://schemas.microsoft.com/office/drawing/2014/main" id="{65C7B66C-5665-4088-01C9-72F8560D0CD3}"/>
                  </a:ext>
                </a:extLst>
              </p:cNvPr>
              <p:cNvSpPr>
                <a:spLocks/>
              </p:cNvSpPr>
              <p:nvPr/>
            </p:nvSpPr>
            <p:spPr bwMode="auto">
              <a:xfrm>
                <a:off x="8527" y="385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85" name="Freeform 1128">
                <a:extLst>
                  <a:ext uri="{FF2B5EF4-FFF2-40B4-BE49-F238E27FC236}">
                    <a16:creationId xmlns:a16="http://schemas.microsoft.com/office/drawing/2014/main" id="{ECA0F2AA-AA35-F0DE-0B1C-A7462674CFEC}"/>
                  </a:ext>
                </a:extLst>
              </p:cNvPr>
              <p:cNvSpPr>
                <a:spLocks/>
              </p:cNvSpPr>
              <p:nvPr/>
            </p:nvSpPr>
            <p:spPr bwMode="auto">
              <a:xfrm>
                <a:off x="8537" y="385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86" name="Freeform 1129">
                <a:extLst>
                  <a:ext uri="{FF2B5EF4-FFF2-40B4-BE49-F238E27FC236}">
                    <a16:creationId xmlns:a16="http://schemas.microsoft.com/office/drawing/2014/main" id="{100AFD3D-C282-065D-7056-889A83769710}"/>
                  </a:ext>
                </a:extLst>
              </p:cNvPr>
              <p:cNvSpPr>
                <a:spLocks/>
              </p:cNvSpPr>
              <p:nvPr/>
            </p:nvSpPr>
            <p:spPr bwMode="auto">
              <a:xfrm>
                <a:off x="8426" y="380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87" name="Freeform 1130">
                <a:extLst>
                  <a:ext uri="{FF2B5EF4-FFF2-40B4-BE49-F238E27FC236}">
                    <a16:creationId xmlns:a16="http://schemas.microsoft.com/office/drawing/2014/main" id="{54D33009-CAF5-84C5-23E2-71624B261FF5}"/>
                  </a:ext>
                </a:extLst>
              </p:cNvPr>
              <p:cNvSpPr>
                <a:spLocks/>
              </p:cNvSpPr>
              <p:nvPr/>
            </p:nvSpPr>
            <p:spPr bwMode="auto">
              <a:xfrm>
                <a:off x="8431" y="381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88" name="Freeform 1131">
                <a:extLst>
                  <a:ext uri="{FF2B5EF4-FFF2-40B4-BE49-F238E27FC236}">
                    <a16:creationId xmlns:a16="http://schemas.microsoft.com/office/drawing/2014/main" id="{3EC74DF7-844F-CC99-936E-E97CD9C388B1}"/>
                  </a:ext>
                </a:extLst>
              </p:cNvPr>
              <p:cNvSpPr>
                <a:spLocks/>
              </p:cNvSpPr>
              <p:nvPr/>
            </p:nvSpPr>
            <p:spPr bwMode="auto">
              <a:xfrm>
                <a:off x="8441" y="381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89" name="Freeform 1132">
                <a:extLst>
                  <a:ext uri="{FF2B5EF4-FFF2-40B4-BE49-F238E27FC236}">
                    <a16:creationId xmlns:a16="http://schemas.microsoft.com/office/drawing/2014/main" id="{6A5E534A-3A97-A405-CCC4-91246B6D48C9}"/>
                  </a:ext>
                </a:extLst>
              </p:cNvPr>
              <p:cNvSpPr>
                <a:spLocks/>
              </p:cNvSpPr>
              <p:nvPr/>
            </p:nvSpPr>
            <p:spPr bwMode="auto">
              <a:xfrm>
                <a:off x="8451" y="382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90" name="Freeform 1133">
                <a:extLst>
                  <a:ext uri="{FF2B5EF4-FFF2-40B4-BE49-F238E27FC236}">
                    <a16:creationId xmlns:a16="http://schemas.microsoft.com/office/drawing/2014/main" id="{FF7177B2-650C-6BB6-3F10-DCEA1CF056DC}"/>
                  </a:ext>
                </a:extLst>
              </p:cNvPr>
              <p:cNvSpPr>
                <a:spLocks/>
              </p:cNvSpPr>
              <p:nvPr/>
            </p:nvSpPr>
            <p:spPr bwMode="auto">
              <a:xfrm>
                <a:off x="8456" y="382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91" name="Freeform 1134">
                <a:extLst>
                  <a:ext uri="{FF2B5EF4-FFF2-40B4-BE49-F238E27FC236}">
                    <a16:creationId xmlns:a16="http://schemas.microsoft.com/office/drawing/2014/main" id="{9C222C08-7A78-B3BF-F368-35FCE4E92951}"/>
                  </a:ext>
                </a:extLst>
              </p:cNvPr>
              <p:cNvSpPr>
                <a:spLocks/>
              </p:cNvSpPr>
              <p:nvPr/>
            </p:nvSpPr>
            <p:spPr bwMode="auto">
              <a:xfrm>
                <a:off x="8466" y="383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92" name="Freeform 1135">
                <a:extLst>
                  <a:ext uri="{FF2B5EF4-FFF2-40B4-BE49-F238E27FC236}">
                    <a16:creationId xmlns:a16="http://schemas.microsoft.com/office/drawing/2014/main" id="{CEB5973E-046B-1FAC-2F58-8E262ED8940A}"/>
                  </a:ext>
                </a:extLst>
              </p:cNvPr>
              <p:cNvSpPr>
                <a:spLocks/>
              </p:cNvSpPr>
              <p:nvPr/>
            </p:nvSpPr>
            <p:spPr bwMode="auto">
              <a:xfrm>
                <a:off x="8476" y="383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93" name="Freeform 1136">
                <a:extLst>
                  <a:ext uri="{FF2B5EF4-FFF2-40B4-BE49-F238E27FC236}">
                    <a16:creationId xmlns:a16="http://schemas.microsoft.com/office/drawing/2014/main" id="{D138DE03-50F7-FA4A-73C0-8216DD24EB1D}"/>
                  </a:ext>
                </a:extLst>
              </p:cNvPr>
              <p:cNvSpPr>
                <a:spLocks/>
              </p:cNvSpPr>
              <p:nvPr/>
            </p:nvSpPr>
            <p:spPr bwMode="auto">
              <a:xfrm>
                <a:off x="8486" y="3844"/>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94" name="Freeform 1137">
                <a:extLst>
                  <a:ext uri="{FF2B5EF4-FFF2-40B4-BE49-F238E27FC236}">
                    <a16:creationId xmlns:a16="http://schemas.microsoft.com/office/drawing/2014/main" id="{52FAA1E7-6F38-11B1-29CF-4033821A8086}"/>
                  </a:ext>
                </a:extLst>
              </p:cNvPr>
              <p:cNvSpPr>
                <a:spLocks/>
              </p:cNvSpPr>
              <p:nvPr/>
            </p:nvSpPr>
            <p:spPr bwMode="auto">
              <a:xfrm>
                <a:off x="8492" y="384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95" name="Freeform 1138">
                <a:extLst>
                  <a:ext uri="{FF2B5EF4-FFF2-40B4-BE49-F238E27FC236}">
                    <a16:creationId xmlns:a16="http://schemas.microsoft.com/office/drawing/2014/main" id="{91F897C1-4B0C-6FD7-2E81-74C81909EC49}"/>
                  </a:ext>
                </a:extLst>
              </p:cNvPr>
              <p:cNvSpPr>
                <a:spLocks/>
              </p:cNvSpPr>
              <p:nvPr/>
            </p:nvSpPr>
            <p:spPr bwMode="auto">
              <a:xfrm>
                <a:off x="8502" y="385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96" name="Freeform 1139">
                <a:extLst>
                  <a:ext uri="{FF2B5EF4-FFF2-40B4-BE49-F238E27FC236}">
                    <a16:creationId xmlns:a16="http://schemas.microsoft.com/office/drawing/2014/main" id="{5069DAD6-34A9-9879-DB3E-EA20517669EC}"/>
                  </a:ext>
                </a:extLst>
              </p:cNvPr>
              <p:cNvSpPr>
                <a:spLocks/>
              </p:cNvSpPr>
              <p:nvPr/>
            </p:nvSpPr>
            <p:spPr bwMode="auto">
              <a:xfrm>
                <a:off x="8512" y="385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97" name="Freeform 1140">
                <a:extLst>
                  <a:ext uri="{FF2B5EF4-FFF2-40B4-BE49-F238E27FC236}">
                    <a16:creationId xmlns:a16="http://schemas.microsoft.com/office/drawing/2014/main" id="{A2ACE1BA-5EFB-2E7A-1E99-8B54F1322D2F}"/>
                  </a:ext>
                </a:extLst>
              </p:cNvPr>
              <p:cNvSpPr>
                <a:spLocks/>
              </p:cNvSpPr>
              <p:nvPr/>
            </p:nvSpPr>
            <p:spPr bwMode="auto">
              <a:xfrm>
                <a:off x="8517" y="386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98" name="Freeform 1141">
                <a:extLst>
                  <a:ext uri="{FF2B5EF4-FFF2-40B4-BE49-F238E27FC236}">
                    <a16:creationId xmlns:a16="http://schemas.microsoft.com/office/drawing/2014/main" id="{CB1312C5-0F94-7A03-F617-8BDD343EA737}"/>
                  </a:ext>
                </a:extLst>
              </p:cNvPr>
              <p:cNvSpPr>
                <a:spLocks/>
              </p:cNvSpPr>
              <p:nvPr/>
            </p:nvSpPr>
            <p:spPr bwMode="auto">
              <a:xfrm>
                <a:off x="8527" y="386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99" name="Freeform 1142">
                <a:extLst>
                  <a:ext uri="{FF2B5EF4-FFF2-40B4-BE49-F238E27FC236}">
                    <a16:creationId xmlns:a16="http://schemas.microsoft.com/office/drawing/2014/main" id="{1D305BCC-871F-7290-E5DE-E77C9FB10065}"/>
                  </a:ext>
                </a:extLst>
              </p:cNvPr>
              <p:cNvSpPr>
                <a:spLocks/>
              </p:cNvSpPr>
              <p:nvPr/>
            </p:nvSpPr>
            <p:spPr bwMode="auto">
              <a:xfrm>
                <a:off x="8537" y="387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00" name="Freeform 1143">
                <a:extLst>
                  <a:ext uri="{FF2B5EF4-FFF2-40B4-BE49-F238E27FC236}">
                    <a16:creationId xmlns:a16="http://schemas.microsoft.com/office/drawing/2014/main" id="{751D69FA-3F84-941C-2292-ADC4ED4913A5}"/>
                  </a:ext>
                </a:extLst>
              </p:cNvPr>
              <p:cNvSpPr>
                <a:spLocks/>
              </p:cNvSpPr>
              <p:nvPr/>
            </p:nvSpPr>
            <p:spPr bwMode="auto">
              <a:xfrm>
                <a:off x="8426" y="381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01" name="Freeform 1144">
                <a:extLst>
                  <a:ext uri="{FF2B5EF4-FFF2-40B4-BE49-F238E27FC236}">
                    <a16:creationId xmlns:a16="http://schemas.microsoft.com/office/drawing/2014/main" id="{013CF647-74BB-69F2-FA4E-BCEAF420C063}"/>
                  </a:ext>
                </a:extLst>
              </p:cNvPr>
              <p:cNvSpPr>
                <a:spLocks/>
              </p:cNvSpPr>
              <p:nvPr/>
            </p:nvSpPr>
            <p:spPr bwMode="auto">
              <a:xfrm>
                <a:off x="8431" y="382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02" name="Freeform 1145">
                <a:extLst>
                  <a:ext uri="{FF2B5EF4-FFF2-40B4-BE49-F238E27FC236}">
                    <a16:creationId xmlns:a16="http://schemas.microsoft.com/office/drawing/2014/main" id="{B1CE33CD-1A98-8E9D-6C09-6DFFD0A84986}"/>
                  </a:ext>
                </a:extLst>
              </p:cNvPr>
              <p:cNvSpPr>
                <a:spLocks/>
              </p:cNvSpPr>
              <p:nvPr/>
            </p:nvSpPr>
            <p:spPr bwMode="auto">
              <a:xfrm>
                <a:off x="8441" y="382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03" name="Freeform 1146">
                <a:extLst>
                  <a:ext uri="{FF2B5EF4-FFF2-40B4-BE49-F238E27FC236}">
                    <a16:creationId xmlns:a16="http://schemas.microsoft.com/office/drawing/2014/main" id="{D23DB550-BB74-E73D-1DFD-484FB3DEF225}"/>
                  </a:ext>
                </a:extLst>
              </p:cNvPr>
              <p:cNvSpPr>
                <a:spLocks/>
              </p:cNvSpPr>
              <p:nvPr/>
            </p:nvSpPr>
            <p:spPr bwMode="auto">
              <a:xfrm>
                <a:off x="8451" y="383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04" name="Freeform 1147">
                <a:extLst>
                  <a:ext uri="{FF2B5EF4-FFF2-40B4-BE49-F238E27FC236}">
                    <a16:creationId xmlns:a16="http://schemas.microsoft.com/office/drawing/2014/main" id="{787D846D-D443-030B-BC6D-863EC763C020}"/>
                  </a:ext>
                </a:extLst>
              </p:cNvPr>
              <p:cNvSpPr>
                <a:spLocks/>
              </p:cNvSpPr>
              <p:nvPr/>
            </p:nvSpPr>
            <p:spPr bwMode="auto">
              <a:xfrm>
                <a:off x="8456" y="383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05" name="Freeform 1148">
                <a:extLst>
                  <a:ext uri="{FF2B5EF4-FFF2-40B4-BE49-F238E27FC236}">
                    <a16:creationId xmlns:a16="http://schemas.microsoft.com/office/drawing/2014/main" id="{F2084247-ABBB-B612-284C-72A92C84D17B}"/>
                  </a:ext>
                </a:extLst>
              </p:cNvPr>
              <p:cNvSpPr>
                <a:spLocks/>
              </p:cNvSpPr>
              <p:nvPr/>
            </p:nvSpPr>
            <p:spPr bwMode="auto">
              <a:xfrm>
                <a:off x="8466" y="384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06" name="Freeform 1149">
                <a:extLst>
                  <a:ext uri="{FF2B5EF4-FFF2-40B4-BE49-F238E27FC236}">
                    <a16:creationId xmlns:a16="http://schemas.microsoft.com/office/drawing/2014/main" id="{6F53E773-E357-BB76-57E3-8A93E95A2829}"/>
                  </a:ext>
                </a:extLst>
              </p:cNvPr>
              <p:cNvSpPr>
                <a:spLocks/>
              </p:cNvSpPr>
              <p:nvPr/>
            </p:nvSpPr>
            <p:spPr bwMode="auto">
              <a:xfrm>
                <a:off x="8476" y="384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07" name="Freeform 1150">
                <a:extLst>
                  <a:ext uri="{FF2B5EF4-FFF2-40B4-BE49-F238E27FC236}">
                    <a16:creationId xmlns:a16="http://schemas.microsoft.com/office/drawing/2014/main" id="{6A8C6EB4-0251-5F8E-60D8-A174F3AF3639}"/>
                  </a:ext>
                </a:extLst>
              </p:cNvPr>
              <p:cNvSpPr>
                <a:spLocks/>
              </p:cNvSpPr>
              <p:nvPr/>
            </p:nvSpPr>
            <p:spPr bwMode="auto">
              <a:xfrm>
                <a:off x="8486" y="3854"/>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08" name="Freeform 1151">
                <a:extLst>
                  <a:ext uri="{FF2B5EF4-FFF2-40B4-BE49-F238E27FC236}">
                    <a16:creationId xmlns:a16="http://schemas.microsoft.com/office/drawing/2014/main" id="{66F29B05-14B8-90B4-454C-A9C7A254FFDC}"/>
                  </a:ext>
                </a:extLst>
              </p:cNvPr>
              <p:cNvSpPr>
                <a:spLocks/>
              </p:cNvSpPr>
              <p:nvPr/>
            </p:nvSpPr>
            <p:spPr bwMode="auto">
              <a:xfrm>
                <a:off x="8492" y="385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09" name="Freeform 1152">
                <a:extLst>
                  <a:ext uri="{FF2B5EF4-FFF2-40B4-BE49-F238E27FC236}">
                    <a16:creationId xmlns:a16="http://schemas.microsoft.com/office/drawing/2014/main" id="{BB714A0E-3C7B-CC50-CCFF-B4FB694C538F}"/>
                  </a:ext>
                </a:extLst>
              </p:cNvPr>
              <p:cNvSpPr>
                <a:spLocks/>
              </p:cNvSpPr>
              <p:nvPr/>
            </p:nvSpPr>
            <p:spPr bwMode="auto">
              <a:xfrm>
                <a:off x="8502" y="386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10" name="Freeform 1153">
                <a:extLst>
                  <a:ext uri="{FF2B5EF4-FFF2-40B4-BE49-F238E27FC236}">
                    <a16:creationId xmlns:a16="http://schemas.microsoft.com/office/drawing/2014/main" id="{1542A385-1C50-EE36-5D71-61147352581B}"/>
                  </a:ext>
                </a:extLst>
              </p:cNvPr>
              <p:cNvSpPr>
                <a:spLocks/>
              </p:cNvSpPr>
              <p:nvPr/>
            </p:nvSpPr>
            <p:spPr bwMode="auto">
              <a:xfrm>
                <a:off x="8512" y="386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11" name="Freeform 1154">
                <a:extLst>
                  <a:ext uri="{FF2B5EF4-FFF2-40B4-BE49-F238E27FC236}">
                    <a16:creationId xmlns:a16="http://schemas.microsoft.com/office/drawing/2014/main" id="{F048AC91-8C69-C1BA-7C66-8E3C6B69318A}"/>
                  </a:ext>
                </a:extLst>
              </p:cNvPr>
              <p:cNvSpPr>
                <a:spLocks/>
              </p:cNvSpPr>
              <p:nvPr/>
            </p:nvSpPr>
            <p:spPr bwMode="auto">
              <a:xfrm>
                <a:off x="8517" y="387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12" name="Freeform 1155">
                <a:extLst>
                  <a:ext uri="{FF2B5EF4-FFF2-40B4-BE49-F238E27FC236}">
                    <a16:creationId xmlns:a16="http://schemas.microsoft.com/office/drawing/2014/main" id="{EEA0A667-8C9D-724B-C163-09544BC0AA5F}"/>
                  </a:ext>
                </a:extLst>
              </p:cNvPr>
              <p:cNvSpPr>
                <a:spLocks/>
              </p:cNvSpPr>
              <p:nvPr/>
            </p:nvSpPr>
            <p:spPr bwMode="auto">
              <a:xfrm>
                <a:off x="8527" y="387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13" name="Freeform 1156">
                <a:extLst>
                  <a:ext uri="{FF2B5EF4-FFF2-40B4-BE49-F238E27FC236}">
                    <a16:creationId xmlns:a16="http://schemas.microsoft.com/office/drawing/2014/main" id="{D968FBBA-0C7B-5343-48B9-623BCA063FA0}"/>
                  </a:ext>
                </a:extLst>
              </p:cNvPr>
              <p:cNvSpPr>
                <a:spLocks/>
              </p:cNvSpPr>
              <p:nvPr/>
            </p:nvSpPr>
            <p:spPr bwMode="auto">
              <a:xfrm>
                <a:off x="8537" y="388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14" name="Freeform 1157">
                <a:extLst>
                  <a:ext uri="{FF2B5EF4-FFF2-40B4-BE49-F238E27FC236}">
                    <a16:creationId xmlns:a16="http://schemas.microsoft.com/office/drawing/2014/main" id="{3FF85F91-B385-BC9B-C8AF-A826E402F924}"/>
                  </a:ext>
                </a:extLst>
              </p:cNvPr>
              <p:cNvSpPr>
                <a:spLocks/>
              </p:cNvSpPr>
              <p:nvPr/>
            </p:nvSpPr>
            <p:spPr bwMode="auto">
              <a:xfrm>
                <a:off x="8426" y="382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15" name="Freeform 1158">
                <a:extLst>
                  <a:ext uri="{FF2B5EF4-FFF2-40B4-BE49-F238E27FC236}">
                    <a16:creationId xmlns:a16="http://schemas.microsoft.com/office/drawing/2014/main" id="{4CA6145C-7755-DB13-FC70-1C6D4D885782}"/>
                  </a:ext>
                </a:extLst>
              </p:cNvPr>
              <p:cNvSpPr>
                <a:spLocks/>
              </p:cNvSpPr>
              <p:nvPr/>
            </p:nvSpPr>
            <p:spPr bwMode="auto">
              <a:xfrm>
                <a:off x="8431" y="383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16" name="Freeform 1159">
                <a:extLst>
                  <a:ext uri="{FF2B5EF4-FFF2-40B4-BE49-F238E27FC236}">
                    <a16:creationId xmlns:a16="http://schemas.microsoft.com/office/drawing/2014/main" id="{34DCDD7A-9C81-F76A-D169-C5F2BE1030EA}"/>
                  </a:ext>
                </a:extLst>
              </p:cNvPr>
              <p:cNvSpPr>
                <a:spLocks/>
              </p:cNvSpPr>
              <p:nvPr/>
            </p:nvSpPr>
            <p:spPr bwMode="auto">
              <a:xfrm>
                <a:off x="8441" y="383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17" name="Freeform 1160">
                <a:extLst>
                  <a:ext uri="{FF2B5EF4-FFF2-40B4-BE49-F238E27FC236}">
                    <a16:creationId xmlns:a16="http://schemas.microsoft.com/office/drawing/2014/main" id="{8AADEC90-C60C-B53B-21EE-33EA1595EE18}"/>
                  </a:ext>
                </a:extLst>
              </p:cNvPr>
              <p:cNvSpPr>
                <a:spLocks/>
              </p:cNvSpPr>
              <p:nvPr/>
            </p:nvSpPr>
            <p:spPr bwMode="auto">
              <a:xfrm>
                <a:off x="8451" y="384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18" name="Freeform 1161">
                <a:extLst>
                  <a:ext uri="{FF2B5EF4-FFF2-40B4-BE49-F238E27FC236}">
                    <a16:creationId xmlns:a16="http://schemas.microsoft.com/office/drawing/2014/main" id="{BB1EA3A9-6E13-8C37-31C8-F4BB41714DCB}"/>
                  </a:ext>
                </a:extLst>
              </p:cNvPr>
              <p:cNvSpPr>
                <a:spLocks/>
              </p:cNvSpPr>
              <p:nvPr/>
            </p:nvSpPr>
            <p:spPr bwMode="auto">
              <a:xfrm>
                <a:off x="8456" y="3849"/>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19" name="Freeform 1162">
                <a:extLst>
                  <a:ext uri="{FF2B5EF4-FFF2-40B4-BE49-F238E27FC236}">
                    <a16:creationId xmlns:a16="http://schemas.microsoft.com/office/drawing/2014/main" id="{DF47DD0C-9123-9A14-1B8D-026110D77EFF}"/>
                  </a:ext>
                </a:extLst>
              </p:cNvPr>
              <p:cNvSpPr>
                <a:spLocks/>
              </p:cNvSpPr>
              <p:nvPr/>
            </p:nvSpPr>
            <p:spPr bwMode="auto">
              <a:xfrm>
                <a:off x="8466" y="385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20" name="Freeform 1163">
                <a:extLst>
                  <a:ext uri="{FF2B5EF4-FFF2-40B4-BE49-F238E27FC236}">
                    <a16:creationId xmlns:a16="http://schemas.microsoft.com/office/drawing/2014/main" id="{E953DE38-653E-F7D5-ADDA-A98D43A47C45}"/>
                  </a:ext>
                </a:extLst>
              </p:cNvPr>
              <p:cNvSpPr>
                <a:spLocks/>
              </p:cNvSpPr>
              <p:nvPr/>
            </p:nvSpPr>
            <p:spPr bwMode="auto">
              <a:xfrm>
                <a:off x="8476" y="385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21" name="Freeform 1164">
                <a:extLst>
                  <a:ext uri="{FF2B5EF4-FFF2-40B4-BE49-F238E27FC236}">
                    <a16:creationId xmlns:a16="http://schemas.microsoft.com/office/drawing/2014/main" id="{91BEFCFE-0A37-3D71-CB46-F9B42DA0C10A}"/>
                  </a:ext>
                </a:extLst>
              </p:cNvPr>
              <p:cNvSpPr>
                <a:spLocks/>
              </p:cNvSpPr>
              <p:nvPr/>
            </p:nvSpPr>
            <p:spPr bwMode="auto">
              <a:xfrm>
                <a:off x="8486" y="3864"/>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22" name="Freeform 1165">
                <a:extLst>
                  <a:ext uri="{FF2B5EF4-FFF2-40B4-BE49-F238E27FC236}">
                    <a16:creationId xmlns:a16="http://schemas.microsoft.com/office/drawing/2014/main" id="{7FD4FF11-6955-D86D-3155-10C0326AB7D3}"/>
                  </a:ext>
                </a:extLst>
              </p:cNvPr>
              <p:cNvSpPr>
                <a:spLocks/>
              </p:cNvSpPr>
              <p:nvPr/>
            </p:nvSpPr>
            <p:spPr bwMode="auto">
              <a:xfrm>
                <a:off x="8492" y="386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23" name="Freeform 1166">
                <a:extLst>
                  <a:ext uri="{FF2B5EF4-FFF2-40B4-BE49-F238E27FC236}">
                    <a16:creationId xmlns:a16="http://schemas.microsoft.com/office/drawing/2014/main" id="{3FEE876D-C9C4-CCC6-42A6-2481DFCAE033}"/>
                  </a:ext>
                </a:extLst>
              </p:cNvPr>
              <p:cNvSpPr>
                <a:spLocks/>
              </p:cNvSpPr>
              <p:nvPr/>
            </p:nvSpPr>
            <p:spPr bwMode="auto">
              <a:xfrm>
                <a:off x="8502" y="387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24" name="Freeform 1167">
                <a:extLst>
                  <a:ext uri="{FF2B5EF4-FFF2-40B4-BE49-F238E27FC236}">
                    <a16:creationId xmlns:a16="http://schemas.microsoft.com/office/drawing/2014/main" id="{852B0E31-F2A5-D8A0-EF57-530BD0DB5432}"/>
                  </a:ext>
                </a:extLst>
              </p:cNvPr>
              <p:cNvSpPr>
                <a:spLocks/>
              </p:cNvSpPr>
              <p:nvPr/>
            </p:nvSpPr>
            <p:spPr bwMode="auto">
              <a:xfrm>
                <a:off x="8512" y="387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25" name="Freeform 1168">
                <a:extLst>
                  <a:ext uri="{FF2B5EF4-FFF2-40B4-BE49-F238E27FC236}">
                    <a16:creationId xmlns:a16="http://schemas.microsoft.com/office/drawing/2014/main" id="{7854634E-FFCA-7027-9A4F-53C35C3FD30D}"/>
                  </a:ext>
                </a:extLst>
              </p:cNvPr>
              <p:cNvSpPr>
                <a:spLocks/>
              </p:cNvSpPr>
              <p:nvPr/>
            </p:nvSpPr>
            <p:spPr bwMode="auto">
              <a:xfrm>
                <a:off x="8517" y="388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26" name="Freeform 1169">
                <a:extLst>
                  <a:ext uri="{FF2B5EF4-FFF2-40B4-BE49-F238E27FC236}">
                    <a16:creationId xmlns:a16="http://schemas.microsoft.com/office/drawing/2014/main" id="{5357222F-5A13-C621-DD70-FE9A6E0A4FAD}"/>
                  </a:ext>
                </a:extLst>
              </p:cNvPr>
              <p:cNvSpPr>
                <a:spLocks/>
              </p:cNvSpPr>
              <p:nvPr/>
            </p:nvSpPr>
            <p:spPr bwMode="auto">
              <a:xfrm>
                <a:off x="8527" y="388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27" name="Freeform 1170">
                <a:extLst>
                  <a:ext uri="{FF2B5EF4-FFF2-40B4-BE49-F238E27FC236}">
                    <a16:creationId xmlns:a16="http://schemas.microsoft.com/office/drawing/2014/main" id="{08372E2F-FD1E-E21D-EBF1-5F980BC68D4A}"/>
                  </a:ext>
                </a:extLst>
              </p:cNvPr>
              <p:cNvSpPr>
                <a:spLocks/>
              </p:cNvSpPr>
              <p:nvPr/>
            </p:nvSpPr>
            <p:spPr bwMode="auto">
              <a:xfrm>
                <a:off x="8537" y="389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28" name="Freeform 1171">
                <a:extLst>
                  <a:ext uri="{FF2B5EF4-FFF2-40B4-BE49-F238E27FC236}">
                    <a16:creationId xmlns:a16="http://schemas.microsoft.com/office/drawing/2014/main" id="{68482DCD-F77F-B95D-913B-B4FB2AC0325B}"/>
                  </a:ext>
                </a:extLst>
              </p:cNvPr>
              <p:cNvSpPr>
                <a:spLocks/>
              </p:cNvSpPr>
              <p:nvPr/>
            </p:nvSpPr>
            <p:spPr bwMode="auto">
              <a:xfrm>
                <a:off x="8426" y="383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29" name="Freeform 1172">
                <a:extLst>
                  <a:ext uri="{FF2B5EF4-FFF2-40B4-BE49-F238E27FC236}">
                    <a16:creationId xmlns:a16="http://schemas.microsoft.com/office/drawing/2014/main" id="{688BBD47-BB69-BC79-C448-95B0FC998BD6}"/>
                  </a:ext>
                </a:extLst>
              </p:cNvPr>
              <p:cNvSpPr>
                <a:spLocks/>
              </p:cNvSpPr>
              <p:nvPr/>
            </p:nvSpPr>
            <p:spPr bwMode="auto">
              <a:xfrm>
                <a:off x="8431" y="384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30" name="Freeform 1173">
                <a:extLst>
                  <a:ext uri="{FF2B5EF4-FFF2-40B4-BE49-F238E27FC236}">
                    <a16:creationId xmlns:a16="http://schemas.microsoft.com/office/drawing/2014/main" id="{586043DF-5C07-57C8-D1AD-E8D7CCD955C8}"/>
                  </a:ext>
                </a:extLst>
              </p:cNvPr>
              <p:cNvSpPr>
                <a:spLocks/>
              </p:cNvSpPr>
              <p:nvPr/>
            </p:nvSpPr>
            <p:spPr bwMode="auto">
              <a:xfrm>
                <a:off x="8441" y="384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31" name="Freeform 1174">
                <a:extLst>
                  <a:ext uri="{FF2B5EF4-FFF2-40B4-BE49-F238E27FC236}">
                    <a16:creationId xmlns:a16="http://schemas.microsoft.com/office/drawing/2014/main" id="{4F497BE5-004E-649C-9250-DCF0E4D5E63C}"/>
                  </a:ext>
                </a:extLst>
              </p:cNvPr>
              <p:cNvSpPr>
                <a:spLocks/>
              </p:cNvSpPr>
              <p:nvPr/>
            </p:nvSpPr>
            <p:spPr bwMode="auto">
              <a:xfrm>
                <a:off x="8451" y="385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32" name="Freeform 1175">
                <a:extLst>
                  <a:ext uri="{FF2B5EF4-FFF2-40B4-BE49-F238E27FC236}">
                    <a16:creationId xmlns:a16="http://schemas.microsoft.com/office/drawing/2014/main" id="{A773EC01-B418-3F7B-E831-02A892AC3372}"/>
                  </a:ext>
                </a:extLst>
              </p:cNvPr>
              <p:cNvSpPr>
                <a:spLocks/>
              </p:cNvSpPr>
              <p:nvPr/>
            </p:nvSpPr>
            <p:spPr bwMode="auto">
              <a:xfrm>
                <a:off x="8456" y="385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33" name="Freeform 1176">
                <a:extLst>
                  <a:ext uri="{FF2B5EF4-FFF2-40B4-BE49-F238E27FC236}">
                    <a16:creationId xmlns:a16="http://schemas.microsoft.com/office/drawing/2014/main" id="{B876E8D6-6D31-6834-10BD-74436D965AB4}"/>
                  </a:ext>
                </a:extLst>
              </p:cNvPr>
              <p:cNvSpPr>
                <a:spLocks/>
              </p:cNvSpPr>
              <p:nvPr/>
            </p:nvSpPr>
            <p:spPr bwMode="auto">
              <a:xfrm>
                <a:off x="8466" y="386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34" name="Freeform 1177">
                <a:extLst>
                  <a:ext uri="{FF2B5EF4-FFF2-40B4-BE49-F238E27FC236}">
                    <a16:creationId xmlns:a16="http://schemas.microsoft.com/office/drawing/2014/main" id="{7D9DD7E3-4760-CD33-90A4-D2F0869814E9}"/>
                  </a:ext>
                </a:extLst>
              </p:cNvPr>
              <p:cNvSpPr>
                <a:spLocks/>
              </p:cNvSpPr>
              <p:nvPr/>
            </p:nvSpPr>
            <p:spPr bwMode="auto">
              <a:xfrm>
                <a:off x="8476" y="386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35" name="Freeform 1178">
                <a:extLst>
                  <a:ext uri="{FF2B5EF4-FFF2-40B4-BE49-F238E27FC236}">
                    <a16:creationId xmlns:a16="http://schemas.microsoft.com/office/drawing/2014/main" id="{E2CE6B6D-15B1-D753-845C-78A84482B87A}"/>
                  </a:ext>
                </a:extLst>
              </p:cNvPr>
              <p:cNvSpPr>
                <a:spLocks/>
              </p:cNvSpPr>
              <p:nvPr/>
            </p:nvSpPr>
            <p:spPr bwMode="auto">
              <a:xfrm>
                <a:off x="8486" y="3874"/>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36" name="Freeform 1179">
                <a:extLst>
                  <a:ext uri="{FF2B5EF4-FFF2-40B4-BE49-F238E27FC236}">
                    <a16:creationId xmlns:a16="http://schemas.microsoft.com/office/drawing/2014/main" id="{781BC7AE-5921-11C9-6829-EB77856741BE}"/>
                  </a:ext>
                </a:extLst>
              </p:cNvPr>
              <p:cNvSpPr>
                <a:spLocks/>
              </p:cNvSpPr>
              <p:nvPr/>
            </p:nvSpPr>
            <p:spPr bwMode="auto">
              <a:xfrm>
                <a:off x="8492" y="387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37" name="Freeform 1180">
                <a:extLst>
                  <a:ext uri="{FF2B5EF4-FFF2-40B4-BE49-F238E27FC236}">
                    <a16:creationId xmlns:a16="http://schemas.microsoft.com/office/drawing/2014/main" id="{0A11021D-82C1-303B-C57E-697BA7BD719F}"/>
                  </a:ext>
                </a:extLst>
              </p:cNvPr>
              <p:cNvSpPr>
                <a:spLocks/>
              </p:cNvSpPr>
              <p:nvPr/>
            </p:nvSpPr>
            <p:spPr bwMode="auto">
              <a:xfrm>
                <a:off x="8502" y="388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38" name="Freeform 1181">
                <a:extLst>
                  <a:ext uri="{FF2B5EF4-FFF2-40B4-BE49-F238E27FC236}">
                    <a16:creationId xmlns:a16="http://schemas.microsoft.com/office/drawing/2014/main" id="{D4E66B73-8C6A-0639-72B5-2B4BC01EC863}"/>
                  </a:ext>
                </a:extLst>
              </p:cNvPr>
              <p:cNvSpPr>
                <a:spLocks/>
              </p:cNvSpPr>
              <p:nvPr/>
            </p:nvSpPr>
            <p:spPr bwMode="auto">
              <a:xfrm>
                <a:off x="8512" y="388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39" name="Freeform 1182">
                <a:extLst>
                  <a:ext uri="{FF2B5EF4-FFF2-40B4-BE49-F238E27FC236}">
                    <a16:creationId xmlns:a16="http://schemas.microsoft.com/office/drawing/2014/main" id="{37AF260A-0AEB-70C6-65C1-992C49C008FE}"/>
                  </a:ext>
                </a:extLst>
              </p:cNvPr>
              <p:cNvSpPr>
                <a:spLocks/>
              </p:cNvSpPr>
              <p:nvPr/>
            </p:nvSpPr>
            <p:spPr bwMode="auto">
              <a:xfrm>
                <a:off x="8517" y="389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40" name="Freeform 1183">
                <a:extLst>
                  <a:ext uri="{FF2B5EF4-FFF2-40B4-BE49-F238E27FC236}">
                    <a16:creationId xmlns:a16="http://schemas.microsoft.com/office/drawing/2014/main" id="{138ACB4D-ED28-60EC-66D8-340286AA05A2}"/>
                  </a:ext>
                </a:extLst>
              </p:cNvPr>
              <p:cNvSpPr>
                <a:spLocks/>
              </p:cNvSpPr>
              <p:nvPr/>
            </p:nvSpPr>
            <p:spPr bwMode="auto">
              <a:xfrm>
                <a:off x="8527" y="389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41" name="Freeform 1184">
                <a:extLst>
                  <a:ext uri="{FF2B5EF4-FFF2-40B4-BE49-F238E27FC236}">
                    <a16:creationId xmlns:a16="http://schemas.microsoft.com/office/drawing/2014/main" id="{3E2C6CAC-DC83-F0EB-6E38-CDC62681F25A}"/>
                  </a:ext>
                </a:extLst>
              </p:cNvPr>
              <p:cNvSpPr>
                <a:spLocks/>
              </p:cNvSpPr>
              <p:nvPr/>
            </p:nvSpPr>
            <p:spPr bwMode="auto">
              <a:xfrm>
                <a:off x="8537" y="3904"/>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42" name="Freeform 1185">
                <a:extLst>
                  <a:ext uri="{FF2B5EF4-FFF2-40B4-BE49-F238E27FC236}">
                    <a16:creationId xmlns:a16="http://schemas.microsoft.com/office/drawing/2014/main" id="{6AF9D98E-1241-91CF-EA0A-DF740EA680EC}"/>
                  </a:ext>
                </a:extLst>
              </p:cNvPr>
              <p:cNvSpPr>
                <a:spLocks/>
              </p:cNvSpPr>
              <p:nvPr/>
            </p:nvSpPr>
            <p:spPr bwMode="auto">
              <a:xfrm>
                <a:off x="8426" y="3854"/>
                <a:ext cx="5" cy="20"/>
              </a:xfrm>
              <a:custGeom>
                <a:avLst/>
                <a:gdLst>
                  <a:gd name="T0" fmla="*/ 5 w 5"/>
                  <a:gd name="T1" fmla="*/ 20 h 20"/>
                  <a:gd name="T2" fmla="*/ 0 w 5"/>
                  <a:gd name="T3" fmla="*/ 15 h 20"/>
                  <a:gd name="T4" fmla="*/ 0 w 5"/>
                  <a:gd name="T5" fmla="*/ 0 h 20"/>
                  <a:gd name="T6" fmla="*/ 5 w 5"/>
                  <a:gd name="T7" fmla="*/ 5 h 20"/>
                  <a:gd name="T8" fmla="*/ 5 w 5"/>
                  <a:gd name="T9" fmla="*/ 20 h 20"/>
                </a:gdLst>
                <a:ahLst/>
                <a:cxnLst>
                  <a:cxn ang="0">
                    <a:pos x="T0" y="T1"/>
                  </a:cxn>
                  <a:cxn ang="0">
                    <a:pos x="T2" y="T3"/>
                  </a:cxn>
                  <a:cxn ang="0">
                    <a:pos x="T4" y="T5"/>
                  </a:cxn>
                  <a:cxn ang="0">
                    <a:pos x="T6" y="T7"/>
                  </a:cxn>
                  <a:cxn ang="0">
                    <a:pos x="T8" y="T9"/>
                  </a:cxn>
                </a:cxnLst>
                <a:rect l="0" t="0" r="r" b="b"/>
                <a:pathLst>
                  <a:path w="5" h="20">
                    <a:moveTo>
                      <a:pt x="5" y="20"/>
                    </a:moveTo>
                    <a:lnTo>
                      <a:pt x="0" y="15"/>
                    </a:lnTo>
                    <a:lnTo>
                      <a:pt x="0" y="0"/>
                    </a:lnTo>
                    <a:lnTo>
                      <a:pt x="5" y="5"/>
                    </a:lnTo>
                    <a:lnTo>
                      <a:pt x="5" y="20"/>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43" name="Freeform 1186">
                <a:extLst>
                  <a:ext uri="{FF2B5EF4-FFF2-40B4-BE49-F238E27FC236}">
                    <a16:creationId xmlns:a16="http://schemas.microsoft.com/office/drawing/2014/main" id="{63E16146-5A96-3201-D68C-53DDE3A39DB8}"/>
                  </a:ext>
                </a:extLst>
              </p:cNvPr>
              <p:cNvSpPr>
                <a:spLocks/>
              </p:cNvSpPr>
              <p:nvPr/>
            </p:nvSpPr>
            <p:spPr bwMode="auto">
              <a:xfrm>
                <a:off x="8431" y="3859"/>
                <a:ext cx="10" cy="20"/>
              </a:xfrm>
              <a:custGeom>
                <a:avLst/>
                <a:gdLst>
                  <a:gd name="T0" fmla="*/ 10 w 10"/>
                  <a:gd name="T1" fmla="*/ 20 h 20"/>
                  <a:gd name="T2" fmla="*/ 0 w 10"/>
                  <a:gd name="T3" fmla="*/ 15 h 20"/>
                  <a:gd name="T4" fmla="*/ 0 w 10"/>
                  <a:gd name="T5" fmla="*/ 0 h 20"/>
                  <a:gd name="T6" fmla="*/ 10 w 10"/>
                  <a:gd name="T7" fmla="*/ 5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5"/>
                    </a:lnTo>
                    <a:lnTo>
                      <a:pt x="1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44" name="Freeform 1187">
                <a:extLst>
                  <a:ext uri="{FF2B5EF4-FFF2-40B4-BE49-F238E27FC236}">
                    <a16:creationId xmlns:a16="http://schemas.microsoft.com/office/drawing/2014/main" id="{6845E089-685A-190A-5C1A-07A71B6FA3A1}"/>
                  </a:ext>
                </a:extLst>
              </p:cNvPr>
              <p:cNvSpPr>
                <a:spLocks/>
              </p:cNvSpPr>
              <p:nvPr/>
            </p:nvSpPr>
            <p:spPr bwMode="auto">
              <a:xfrm>
                <a:off x="8456" y="3874"/>
                <a:ext cx="81" cy="55"/>
              </a:xfrm>
              <a:custGeom>
                <a:avLst/>
                <a:gdLst>
                  <a:gd name="T0" fmla="*/ 16 w 16"/>
                  <a:gd name="T1" fmla="*/ 10 h 11"/>
                  <a:gd name="T2" fmla="*/ 15 w 16"/>
                  <a:gd name="T3" fmla="*/ 10 h 11"/>
                  <a:gd name="T4" fmla="*/ 0 w 16"/>
                  <a:gd name="T5" fmla="*/ 2 h 11"/>
                  <a:gd name="T6" fmla="*/ 0 w 16"/>
                  <a:gd name="T7" fmla="*/ 1 h 11"/>
                  <a:gd name="T8" fmla="*/ 0 w 16"/>
                  <a:gd name="T9" fmla="*/ 0 h 11"/>
                  <a:gd name="T10" fmla="*/ 15 w 16"/>
                  <a:gd name="T11" fmla="*/ 9 h 11"/>
                  <a:gd name="T12" fmla="*/ 16 w 16"/>
                  <a:gd name="T13" fmla="*/ 10 h 11"/>
                </a:gdLst>
                <a:ahLst/>
                <a:cxnLst>
                  <a:cxn ang="0">
                    <a:pos x="T0" y="T1"/>
                  </a:cxn>
                  <a:cxn ang="0">
                    <a:pos x="T2" y="T3"/>
                  </a:cxn>
                  <a:cxn ang="0">
                    <a:pos x="T4" y="T5"/>
                  </a:cxn>
                  <a:cxn ang="0">
                    <a:pos x="T6" y="T7"/>
                  </a:cxn>
                  <a:cxn ang="0">
                    <a:pos x="T8" y="T9"/>
                  </a:cxn>
                  <a:cxn ang="0">
                    <a:pos x="T10" y="T11"/>
                  </a:cxn>
                  <a:cxn ang="0">
                    <a:pos x="T12" y="T13"/>
                  </a:cxn>
                </a:cxnLst>
                <a:rect l="0" t="0" r="r" b="b"/>
                <a:pathLst>
                  <a:path w="16" h="11">
                    <a:moveTo>
                      <a:pt x="16" y="10"/>
                    </a:moveTo>
                    <a:cubicBezTo>
                      <a:pt x="16" y="11"/>
                      <a:pt x="15" y="11"/>
                      <a:pt x="15" y="10"/>
                    </a:cubicBezTo>
                    <a:cubicBezTo>
                      <a:pt x="0" y="2"/>
                      <a:pt x="0" y="2"/>
                      <a:pt x="0" y="2"/>
                    </a:cubicBezTo>
                    <a:cubicBezTo>
                      <a:pt x="0" y="2"/>
                      <a:pt x="0" y="1"/>
                      <a:pt x="0" y="1"/>
                    </a:cubicBezTo>
                    <a:cubicBezTo>
                      <a:pt x="0" y="0"/>
                      <a:pt x="0" y="0"/>
                      <a:pt x="0" y="0"/>
                    </a:cubicBezTo>
                    <a:cubicBezTo>
                      <a:pt x="15" y="9"/>
                      <a:pt x="15" y="9"/>
                      <a:pt x="15" y="9"/>
                    </a:cubicBezTo>
                    <a:cubicBezTo>
                      <a:pt x="15" y="9"/>
                      <a:pt x="16" y="10"/>
                      <a:pt x="16"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45" name="Freeform 1188">
                <a:extLst>
                  <a:ext uri="{FF2B5EF4-FFF2-40B4-BE49-F238E27FC236}">
                    <a16:creationId xmlns:a16="http://schemas.microsoft.com/office/drawing/2014/main" id="{D0149DBC-AFFE-D5CF-BC33-FAF35EFF2D71}"/>
                  </a:ext>
                </a:extLst>
              </p:cNvPr>
              <p:cNvSpPr>
                <a:spLocks/>
              </p:cNvSpPr>
              <p:nvPr/>
            </p:nvSpPr>
            <p:spPr bwMode="auto">
              <a:xfrm>
                <a:off x="8139" y="3557"/>
                <a:ext cx="40" cy="156"/>
              </a:xfrm>
              <a:custGeom>
                <a:avLst/>
                <a:gdLst>
                  <a:gd name="T0" fmla="*/ 40 w 40"/>
                  <a:gd name="T1" fmla="*/ 156 h 156"/>
                  <a:gd name="T2" fmla="*/ 0 w 40"/>
                  <a:gd name="T3" fmla="*/ 136 h 156"/>
                  <a:gd name="T4" fmla="*/ 0 w 40"/>
                  <a:gd name="T5" fmla="*/ 0 h 156"/>
                  <a:gd name="T6" fmla="*/ 40 w 40"/>
                  <a:gd name="T7" fmla="*/ 20 h 156"/>
                  <a:gd name="T8" fmla="*/ 40 w 40"/>
                  <a:gd name="T9" fmla="*/ 156 h 156"/>
                </a:gdLst>
                <a:ahLst/>
                <a:cxnLst>
                  <a:cxn ang="0">
                    <a:pos x="T0" y="T1"/>
                  </a:cxn>
                  <a:cxn ang="0">
                    <a:pos x="T2" y="T3"/>
                  </a:cxn>
                  <a:cxn ang="0">
                    <a:pos x="T4" y="T5"/>
                  </a:cxn>
                  <a:cxn ang="0">
                    <a:pos x="T6" y="T7"/>
                  </a:cxn>
                  <a:cxn ang="0">
                    <a:pos x="T8" y="T9"/>
                  </a:cxn>
                </a:cxnLst>
                <a:rect l="0" t="0" r="r" b="b"/>
                <a:pathLst>
                  <a:path w="40" h="156">
                    <a:moveTo>
                      <a:pt x="40" y="156"/>
                    </a:moveTo>
                    <a:lnTo>
                      <a:pt x="0" y="136"/>
                    </a:lnTo>
                    <a:lnTo>
                      <a:pt x="0" y="0"/>
                    </a:lnTo>
                    <a:lnTo>
                      <a:pt x="40" y="20"/>
                    </a:lnTo>
                    <a:lnTo>
                      <a:pt x="40" y="15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46" name="Freeform 1189">
                <a:extLst>
                  <a:ext uri="{FF2B5EF4-FFF2-40B4-BE49-F238E27FC236}">
                    <a16:creationId xmlns:a16="http://schemas.microsoft.com/office/drawing/2014/main" id="{279EA33A-B86D-8B62-B79A-CD79823A2ED3}"/>
                  </a:ext>
                </a:extLst>
              </p:cNvPr>
              <p:cNvSpPr>
                <a:spLocks/>
              </p:cNvSpPr>
              <p:nvPr/>
            </p:nvSpPr>
            <p:spPr bwMode="auto">
              <a:xfrm>
                <a:off x="8149" y="3567"/>
                <a:ext cx="25" cy="136"/>
              </a:xfrm>
              <a:custGeom>
                <a:avLst/>
                <a:gdLst>
                  <a:gd name="T0" fmla="*/ 0 w 25"/>
                  <a:gd name="T1" fmla="*/ 121 h 136"/>
                  <a:gd name="T2" fmla="*/ 0 w 25"/>
                  <a:gd name="T3" fmla="*/ 0 h 136"/>
                  <a:gd name="T4" fmla="*/ 25 w 25"/>
                  <a:gd name="T5" fmla="*/ 15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5"/>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47" name="Freeform 1190">
                <a:extLst>
                  <a:ext uri="{FF2B5EF4-FFF2-40B4-BE49-F238E27FC236}">
                    <a16:creationId xmlns:a16="http://schemas.microsoft.com/office/drawing/2014/main" id="{FDF9ACF7-BC18-F7FA-DB20-1BE78CD5B936}"/>
                  </a:ext>
                </a:extLst>
              </p:cNvPr>
              <p:cNvSpPr>
                <a:spLocks/>
              </p:cNvSpPr>
              <p:nvPr/>
            </p:nvSpPr>
            <p:spPr bwMode="auto">
              <a:xfrm>
                <a:off x="8154" y="3618"/>
                <a:ext cx="15" cy="75"/>
              </a:xfrm>
              <a:custGeom>
                <a:avLst/>
                <a:gdLst>
                  <a:gd name="T0" fmla="*/ 3 w 3"/>
                  <a:gd name="T1" fmla="*/ 14 h 15"/>
                  <a:gd name="T2" fmla="*/ 1 w 3"/>
                  <a:gd name="T3" fmla="*/ 15 h 15"/>
                  <a:gd name="T4" fmla="*/ 0 w 3"/>
                  <a:gd name="T5" fmla="*/ 12 h 15"/>
                  <a:gd name="T6" fmla="*/ 0 w 3"/>
                  <a:gd name="T7" fmla="*/ 1 h 15"/>
                  <a:gd name="T8" fmla="*/ 1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1" y="15"/>
                    </a:cubicBezTo>
                    <a:cubicBezTo>
                      <a:pt x="0" y="14"/>
                      <a:pt x="0" y="13"/>
                      <a:pt x="0" y="12"/>
                    </a:cubicBezTo>
                    <a:cubicBezTo>
                      <a:pt x="0" y="1"/>
                      <a:pt x="0" y="1"/>
                      <a:pt x="0" y="1"/>
                    </a:cubicBezTo>
                    <a:cubicBezTo>
                      <a:pt x="0" y="1"/>
                      <a:pt x="0" y="0"/>
                      <a:pt x="1" y="1"/>
                    </a:cubicBezTo>
                    <a:cubicBezTo>
                      <a:pt x="2"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48" name="Freeform 1191">
                <a:extLst>
                  <a:ext uri="{FF2B5EF4-FFF2-40B4-BE49-F238E27FC236}">
                    <a16:creationId xmlns:a16="http://schemas.microsoft.com/office/drawing/2014/main" id="{143B0C43-3F0D-503A-31EC-BFDDB1E0232C}"/>
                  </a:ext>
                </a:extLst>
              </p:cNvPr>
              <p:cNvSpPr>
                <a:spLocks/>
              </p:cNvSpPr>
              <p:nvPr/>
            </p:nvSpPr>
            <p:spPr bwMode="auto">
              <a:xfrm>
                <a:off x="8154" y="3598"/>
                <a:ext cx="15" cy="15"/>
              </a:xfrm>
              <a:custGeom>
                <a:avLst/>
                <a:gdLst>
                  <a:gd name="T0" fmla="*/ 3 w 3"/>
                  <a:gd name="T1" fmla="*/ 3 h 3"/>
                  <a:gd name="T2" fmla="*/ 2 w 3"/>
                  <a:gd name="T3" fmla="*/ 3 h 3"/>
                  <a:gd name="T4" fmla="*/ 0 w 3"/>
                  <a:gd name="T5" fmla="*/ 2 h 3"/>
                  <a:gd name="T6" fmla="*/ 0 w 3"/>
                  <a:gd name="T7" fmla="*/ 1 h 3"/>
                  <a:gd name="T8" fmla="*/ 0 w 3"/>
                  <a:gd name="T9" fmla="*/ 1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2" y="3"/>
                      <a:pt x="2" y="3"/>
                    </a:cubicBezTo>
                    <a:cubicBezTo>
                      <a:pt x="0" y="2"/>
                      <a:pt x="0" y="2"/>
                      <a:pt x="0" y="2"/>
                    </a:cubicBezTo>
                    <a:cubicBezTo>
                      <a:pt x="0" y="2"/>
                      <a:pt x="0" y="1"/>
                      <a:pt x="0" y="1"/>
                    </a:cubicBezTo>
                    <a:cubicBezTo>
                      <a:pt x="0" y="0"/>
                      <a:pt x="0" y="0"/>
                      <a:pt x="0" y="1"/>
                    </a:cubicBezTo>
                    <a:cubicBezTo>
                      <a:pt x="2" y="1"/>
                      <a:pt x="2" y="1"/>
                      <a:pt x="2" y="1"/>
                    </a:cubicBezTo>
                    <a:cubicBezTo>
                      <a:pt x="2"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49" name="Freeform 1192">
                <a:extLst>
                  <a:ext uri="{FF2B5EF4-FFF2-40B4-BE49-F238E27FC236}">
                    <a16:creationId xmlns:a16="http://schemas.microsoft.com/office/drawing/2014/main" id="{5D091399-DEE9-52CC-DC9C-53D5A064B6B2}"/>
                  </a:ext>
                </a:extLst>
              </p:cNvPr>
              <p:cNvSpPr>
                <a:spLocks/>
              </p:cNvSpPr>
              <p:nvPr/>
            </p:nvSpPr>
            <p:spPr bwMode="auto">
              <a:xfrm>
                <a:off x="8154" y="3582"/>
                <a:ext cx="15" cy="21"/>
              </a:xfrm>
              <a:custGeom>
                <a:avLst/>
                <a:gdLst>
                  <a:gd name="T0" fmla="*/ 3 w 3"/>
                  <a:gd name="T1" fmla="*/ 3 h 4"/>
                  <a:gd name="T2" fmla="*/ 2 w 3"/>
                  <a:gd name="T3" fmla="*/ 3 h 4"/>
                  <a:gd name="T4" fmla="*/ 0 w 3"/>
                  <a:gd name="T5" fmla="*/ 2 h 4"/>
                  <a:gd name="T6" fmla="*/ 0 w 3"/>
                  <a:gd name="T7" fmla="*/ 1 h 4"/>
                  <a:gd name="T8" fmla="*/ 0 w 3"/>
                  <a:gd name="T9" fmla="*/ 1 h 4"/>
                  <a:gd name="T10" fmla="*/ 2 w 3"/>
                  <a:gd name="T11" fmla="*/ 2 h 4"/>
                  <a:gd name="T12" fmla="*/ 3 w 3"/>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3"/>
                    </a:moveTo>
                    <a:cubicBezTo>
                      <a:pt x="3" y="3"/>
                      <a:pt x="2" y="4"/>
                      <a:pt x="2" y="3"/>
                    </a:cubicBezTo>
                    <a:cubicBezTo>
                      <a:pt x="0" y="2"/>
                      <a:pt x="0" y="2"/>
                      <a:pt x="0" y="2"/>
                    </a:cubicBezTo>
                    <a:cubicBezTo>
                      <a:pt x="0" y="2"/>
                      <a:pt x="0" y="2"/>
                      <a:pt x="0" y="1"/>
                    </a:cubicBezTo>
                    <a:cubicBezTo>
                      <a:pt x="0" y="1"/>
                      <a:pt x="0" y="0"/>
                      <a:pt x="0" y="1"/>
                    </a:cubicBezTo>
                    <a:cubicBezTo>
                      <a:pt x="2" y="2"/>
                      <a:pt x="2" y="2"/>
                      <a:pt x="2" y="2"/>
                    </a:cubicBezTo>
                    <a:cubicBezTo>
                      <a:pt x="2"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50" name="Freeform 1193">
                <a:extLst>
                  <a:ext uri="{FF2B5EF4-FFF2-40B4-BE49-F238E27FC236}">
                    <a16:creationId xmlns:a16="http://schemas.microsoft.com/office/drawing/2014/main" id="{C12EFA2A-C7B7-8A3B-A2B8-7B6DA52E7953}"/>
                  </a:ext>
                </a:extLst>
              </p:cNvPr>
              <p:cNvSpPr>
                <a:spLocks/>
              </p:cNvSpPr>
              <p:nvPr/>
            </p:nvSpPr>
            <p:spPr bwMode="auto">
              <a:xfrm>
                <a:off x="8154" y="3572"/>
                <a:ext cx="0" cy="10"/>
              </a:xfrm>
              <a:custGeom>
                <a:avLst/>
                <a:gdLst>
                  <a:gd name="T0" fmla="*/ 10 h 10"/>
                  <a:gd name="T1" fmla="*/ 5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5"/>
                    </a:lnTo>
                    <a:lnTo>
                      <a:pt x="0"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51" name="Rectangle 1194">
                <a:extLst>
                  <a:ext uri="{FF2B5EF4-FFF2-40B4-BE49-F238E27FC236}">
                    <a16:creationId xmlns:a16="http://schemas.microsoft.com/office/drawing/2014/main" id="{0C0D49AE-C443-C105-53B9-C326E621AAD2}"/>
                  </a:ext>
                </a:extLst>
              </p:cNvPr>
              <p:cNvSpPr>
                <a:spLocks noChangeArrowheads="1"/>
              </p:cNvSpPr>
              <p:nvPr/>
            </p:nvSpPr>
            <p:spPr bwMode="auto">
              <a:xfrm>
                <a:off x="8159" y="3577"/>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52" name="Rectangle 1195">
                <a:extLst>
                  <a:ext uri="{FF2B5EF4-FFF2-40B4-BE49-F238E27FC236}">
                    <a16:creationId xmlns:a16="http://schemas.microsoft.com/office/drawing/2014/main" id="{99A81B89-887E-AC26-5B2F-0FED57257F0E}"/>
                  </a:ext>
                </a:extLst>
              </p:cNvPr>
              <p:cNvSpPr>
                <a:spLocks noChangeArrowheads="1"/>
              </p:cNvSpPr>
              <p:nvPr/>
            </p:nvSpPr>
            <p:spPr bwMode="auto">
              <a:xfrm>
                <a:off x="8164" y="3582"/>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53" name="Freeform 1196">
                <a:extLst>
                  <a:ext uri="{FF2B5EF4-FFF2-40B4-BE49-F238E27FC236}">
                    <a16:creationId xmlns:a16="http://schemas.microsoft.com/office/drawing/2014/main" id="{5179BB5E-89FD-3782-75C5-6C16BAE55DAD}"/>
                  </a:ext>
                </a:extLst>
              </p:cNvPr>
              <p:cNvSpPr>
                <a:spLocks/>
              </p:cNvSpPr>
              <p:nvPr/>
            </p:nvSpPr>
            <p:spPr bwMode="auto">
              <a:xfrm>
                <a:off x="8179" y="3577"/>
                <a:ext cx="41" cy="161"/>
              </a:xfrm>
              <a:custGeom>
                <a:avLst/>
                <a:gdLst>
                  <a:gd name="T0" fmla="*/ 41 w 41"/>
                  <a:gd name="T1" fmla="*/ 161 h 161"/>
                  <a:gd name="T2" fmla="*/ 0 w 41"/>
                  <a:gd name="T3" fmla="*/ 136 h 161"/>
                  <a:gd name="T4" fmla="*/ 0 w 41"/>
                  <a:gd name="T5" fmla="*/ 0 h 161"/>
                  <a:gd name="T6" fmla="*/ 41 w 41"/>
                  <a:gd name="T7" fmla="*/ 26 h 161"/>
                  <a:gd name="T8" fmla="*/ 41 w 41"/>
                  <a:gd name="T9" fmla="*/ 161 h 161"/>
                </a:gdLst>
                <a:ahLst/>
                <a:cxnLst>
                  <a:cxn ang="0">
                    <a:pos x="T0" y="T1"/>
                  </a:cxn>
                  <a:cxn ang="0">
                    <a:pos x="T2" y="T3"/>
                  </a:cxn>
                  <a:cxn ang="0">
                    <a:pos x="T4" y="T5"/>
                  </a:cxn>
                  <a:cxn ang="0">
                    <a:pos x="T6" y="T7"/>
                  </a:cxn>
                  <a:cxn ang="0">
                    <a:pos x="T8" y="T9"/>
                  </a:cxn>
                </a:cxnLst>
                <a:rect l="0" t="0" r="r" b="b"/>
                <a:pathLst>
                  <a:path w="41" h="161">
                    <a:moveTo>
                      <a:pt x="41" y="161"/>
                    </a:moveTo>
                    <a:lnTo>
                      <a:pt x="0" y="136"/>
                    </a:lnTo>
                    <a:lnTo>
                      <a:pt x="0" y="0"/>
                    </a:lnTo>
                    <a:lnTo>
                      <a:pt x="41" y="26"/>
                    </a:lnTo>
                    <a:lnTo>
                      <a:pt x="41"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54" name="Freeform 1197">
                <a:extLst>
                  <a:ext uri="{FF2B5EF4-FFF2-40B4-BE49-F238E27FC236}">
                    <a16:creationId xmlns:a16="http://schemas.microsoft.com/office/drawing/2014/main" id="{4DA11837-2583-5BDA-D4BC-23C10557CF17}"/>
                  </a:ext>
                </a:extLst>
              </p:cNvPr>
              <p:cNvSpPr>
                <a:spLocks/>
              </p:cNvSpPr>
              <p:nvPr/>
            </p:nvSpPr>
            <p:spPr bwMode="auto">
              <a:xfrm>
                <a:off x="8184" y="3587"/>
                <a:ext cx="26" cy="141"/>
              </a:xfrm>
              <a:custGeom>
                <a:avLst/>
                <a:gdLst>
                  <a:gd name="T0" fmla="*/ 0 w 26"/>
                  <a:gd name="T1" fmla="*/ 126 h 141"/>
                  <a:gd name="T2" fmla="*/ 0 w 26"/>
                  <a:gd name="T3" fmla="*/ 0 h 141"/>
                  <a:gd name="T4" fmla="*/ 26 w 26"/>
                  <a:gd name="T5" fmla="*/ 16 h 141"/>
                  <a:gd name="T6" fmla="*/ 26 w 26"/>
                  <a:gd name="T7" fmla="*/ 141 h 141"/>
                  <a:gd name="T8" fmla="*/ 0 w 26"/>
                  <a:gd name="T9" fmla="*/ 126 h 141"/>
                </a:gdLst>
                <a:ahLst/>
                <a:cxnLst>
                  <a:cxn ang="0">
                    <a:pos x="T0" y="T1"/>
                  </a:cxn>
                  <a:cxn ang="0">
                    <a:pos x="T2" y="T3"/>
                  </a:cxn>
                  <a:cxn ang="0">
                    <a:pos x="T4" y="T5"/>
                  </a:cxn>
                  <a:cxn ang="0">
                    <a:pos x="T6" y="T7"/>
                  </a:cxn>
                  <a:cxn ang="0">
                    <a:pos x="T8" y="T9"/>
                  </a:cxn>
                </a:cxnLst>
                <a:rect l="0" t="0" r="r" b="b"/>
                <a:pathLst>
                  <a:path w="26" h="141">
                    <a:moveTo>
                      <a:pt x="0" y="126"/>
                    </a:moveTo>
                    <a:lnTo>
                      <a:pt x="0" y="0"/>
                    </a:lnTo>
                    <a:lnTo>
                      <a:pt x="26" y="16"/>
                    </a:lnTo>
                    <a:lnTo>
                      <a:pt x="26" y="141"/>
                    </a:lnTo>
                    <a:lnTo>
                      <a:pt x="0" y="1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55" name="Freeform 1198">
                <a:extLst>
                  <a:ext uri="{FF2B5EF4-FFF2-40B4-BE49-F238E27FC236}">
                    <a16:creationId xmlns:a16="http://schemas.microsoft.com/office/drawing/2014/main" id="{43A4BCB0-BC74-3D6B-B9C7-88C977548B95}"/>
                  </a:ext>
                </a:extLst>
              </p:cNvPr>
              <p:cNvSpPr>
                <a:spLocks/>
              </p:cNvSpPr>
              <p:nvPr/>
            </p:nvSpPr>
            <p:spPr bwMode="auto">
              <a:xfrm>
                <a:off x="8189" y="3643"/>
                <a:ext cx="16" cy="75"/>
              </a:xfrm>
              <a:custGeom>
                <a:avLst/>
                <a:gdLst>
                  <a:gd name="T0" fmla="*/ 3 w 3"/>
                  <a:gd name="T1" fmla="*/ 13 h 15"/>
                  <a:gd name="T2" fmla="*/ 2 w 3"/>
                  <a:gd name="T3" fmla="*/ 14 h 15"/>
                  <a:gd name="T4" fmla="*/ 0 w 3"/>
                  <a:gd name="T5" fmla="*/ 12 h 15"/>
                  <a:gd name="T6" fmla="*/ 0 w 3"/>
                  <a:gd name="T7" fmla="*/ 1 h 15"/>
                  <a:gd name="T8" fmla="*/ 2 w 3"/>
                  <a:gd name="T9" fmla="*/ 0 h 15"/>
                  <a:gd name="T10" fmla="*/ 3 w 3"/>
                  <a:gd name="T11" fmla="*/ 2 h 15"/>
                  <a:gd name="T12" fmla="*/ 3 w 3"/>
                  <a:gd name="T13" fmla="*/ 13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3"/>
                    </a:moveTo>
                    <a:cubicBezTo>
                      <a:pt x="3" y="14"/>
                      <a:pt x="3" y="15"/>
                      <a:pt x="2" y="14"/>
                    </a:cubicBezTo>
                    <a:cubicBezTo>
                      <a:pt x="1" y="14"/>
                      <a:pt x="0" y="13"/>
                      <a:pt x="0" y="12"/>
                    </a:cubicBezTo>
                    <a:cubicBezTo>
                      <a:pt x="0" y="1"/>
                      <a:pt x="0" y="1"/>
                      <a:pt x="0" y="1"/>
                    </a:cubicBezTo>
                    <a:cubicBezTo>
                      <a:pt x="0" y="0"/>
                      <a:pt x="1" y="0"/>
                      <a:pt x="2" y="0"/>
                    </a:cubicBezTo>
                    <a:cubicBezTo>
                      <a:pt x="3" y="0"/>
                      <a:pt x="3" y="2"/>
                      <a:pt x="3" y="2"/>
                    </a:cubicBezTo>
                    <a:lnTo>
                      <a:pt x="3" y="13"/>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56" name="Freeform 1199">
                <a:extLst>
                  <a:ext uri="{FF2B5EF4-FFF2-40B4-BE49-F238E27FC236}">
                    <a16:creationId xmlns:a16="http://schemas.microsoft.com/office/drawing/2014/main" id="{E9E7DD29-7EA7-EEF3-16ED-AFF1D85A61EE}"/>
                  </a:ext>
                </a:extLst>
              </p:cNvPr>
              <p:cNvSpPr>
                <a:spLocks/>
              </p:cNvSpPr>
              <p:nvPr/>
            </p:nvSpPr>
            <p:spPr bwMode="auto">
              <a:xfrm>
                <a:off x="8189" y="3623"/>
                <a:ext cx="16" cy="15"/>
              </a:xfrm>
              <a:custGeom>
                <a:avLst/>
                <a:gdLst>
                  <a:gd name="T0" fmla="*/ 3 w 3"/>
                  <a:gd name="T1" fmla="*/ 2 h 3"/>
                  <a:gd name="T2" fmla="*/ 3 w 3"/>
                  <a:gd name="T3" fmla="*/ 3 h 3"/>
                  <a:gd name="T4" fmla="*/ 1 w 3"/>
                  <a:gd name="T5" fmla="*/ 2 h 3"/>
                  <a:gd name="T6" fmla="*/ 0 w 3"/>
                  <a:gd name="T7" fmla="*/ 0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1"/>
                      <a:pt x="0" y="1"/>
                      <a:pt x="0" y="0"/>
                    </a:cubicBezTo>
                    <a:cubicBezTo>
                      <a:pt x="0" y="0"/>
                      <a:pt x="1" y="0"/>
                      <a:pt x="1" y="0"/>
                    </a:cubicBezTo>
                    <a:cubicBezTo>
                      <a:pt x="3" y="1"/>
                      <a:pt x="3" y="1"/>
                      <a:pt x="3"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57" name="Freeform 1200">
                <a:extLst>
                  <a:ext uri="{FF2B5EF4-FFF2-40B4-BE49-F238E27FC236}">
                    <a16:creationId xmlns:a16="http://schemas.microsoft.com/office/drawing/2014/main" id="{401F7288-FE79-0D25-0C28-C0318FCB93FE}"/>
                  </a:ext>
                </a:extLst>
              </p:cNvPr>
              <p:cNvSpPr>
                <a:spLocks/>
              </p:cNvSpPr>
              <p:nvPr/>
            </p:nvSpPr>
            <p:spPr bwMode="auto">
              <a:xfrm>
                <a:off x="8189" y="3608"/>
                <a:ext cx="16" cy="15"/>
              </a:xfrm>
              <a:custGeom>
                <a:avLst/>
                <a:gdLst>
                  <a:gd name="T0" fmla="*/ 3 w 3"/>
                  <a:gd name="T1" fmla="*/ 2 h 3"/>
                  <a:gd name="T2" fmla="*/ 3 w 3"/>
                  <a:gd name="T3" fmla="*/ 3 h 3"/>
                  <a:gd name="T4" fmla="*/ 1 w 3"/>
                  <a:gd name="T5" fmla="*/ 2 h 3"/>
                  <a:gd name="T6" fmla="*/ 0 w 3"/>
                  <a:gd name="T7" fmla="*/ 1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58" name="Rectangle 1201">
                <a:extLst>
                  <a:ext uri="{FF2B5EF4-FFF2-40B4-BE49-F238E27FC236}">
                    <a16:creationId xmlns:a16="http://schemas.microsoft.com/office/drawing/2014/main" id="{4F424FAB-7FAC-DA59-4045-7EE8D9829ED3}"/>
                  </a:ext>
                </a:extLst>
              </p:cNvPr>
              <p:cNvSpPr>
                <a:spLocks noChangeArrowheads="1"/>
              </p:cNvSpPr>
              <p:nvPr/>
            </p:nvSpPr>
            <p:spPr bwMode="auto">
              <a:xfrm>
                <a:off x="8189" y="3598"/>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59" name="Freeform 1202">
                <a:extLst>
                  <a:ext uri="{FF2B5EF4-FFF2-40B4-BE49-F238E27FC236}">
                    <a16:creationId xmlns:a16="http://schemas.microsoft.com/office/drawing/2014/main" id="{C8137FD9-5DDE-C676-E3B3-5729DFFA96B4}"/>
                  </a:ext>
                </a:extLst>
              </p:cNvPr>
              <p:cNvSpPr>
                <a:spLocks/>
              </p:cNvSpPr>
              <p:nvPr/>
            </p:nvSpPr>
            <p:spPr bwMode="auto">
              <a:xfrm>
                <a:off x="8199" y="3598"/>
                <a:ext cx="0" cy="10"/>
              </a:xfrm>
              <a:custGeom>
                <a:avLst/>
                <a:gdLst>
                  <a:gd name="T0" fmla="*/ 10 h 10"/>
                  <a:gd name="T1" fmla="*/ 5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60" name="Rectangle 1203">
                <a:extLst>
                  <a:ext uri="{FF2B5EF4-FFF2-40B4-BE49-F238E27FC236}">
                    <a16:creationId xmlns:a16="http://schemas.microsoft.com/office/drawing/2014/main" id="{F9741B76-C987-F070-8CA3-6B32AFE62890}"/>
                  </a:ext>
                </a:extLst>
              </p:cNvPr>
              <p:cNvSpPr>
                <a:spLocks noChangeArrowheads="1"/>
              </p:cNvSpPr>
              <p:nvPr/>
            </p:nvSpPr>
            <p:spPr bwMode="auto">
              <a:xfrm>
                <a:off x="8205" y="3603"/>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61" name="Freeform 1204">
                <a:extLst>
                  <a:ext uri="{FF2B5EF4-FFF2-40B4-BE49-F238E27FC236}">
                    <a16:creationId xmlns:a16="http://schemas.microsoft.com/office/drawing/2014/main" id="{6CDF6C37-C438-1738-76B7-298A8F38A3BA}"/>
                  </a:ext>
                </a:extLst>
              </p:cNvPr>
              <p:cNvSpPr>
                <a:spLocks/>
              </p:cNvSpPr>
              <p:nvPr/>
            </p:nvSpPr>
            <p:spPr bwMode="auto">
              <a:xfrm>
                <a:off x="8220" y="3603"/>
                <a:ext cx="35" cy="155"/>
              </a:xfrm>
              <a:custGeom>
                <a:avLst/>
                <a:gdLst>
                  <a:gd name="T0" fmla="*/ 35 w 35"/>
                  <a:gd name="T1" fmla="*/ 155 h 155"/>
                  <a:gd name="T2" fmla="*/ 0 w 35"/>
                  <a:gd name="T3" fmla="*/ 135 h 155"/>
                  <a:gd name="T4" fmla="*/ 0 w 35"/>
                  <a:gd name="T5" fmla="*/ 0 h 155"/>
                  <a:gd name="T6" fmla="*/ 35 w 35"/>
                  <a:gd name="T7" fmla="*/ 20 h 155"/>
                  <a:gd name="T8" fmla="*/ 35 w 35"/>
                  <a:gd name="T9" fmla="*/ 155 h 155"/>
                </a:gdLst>
                <a:ahLst/>
                <a:cxnLst>
                  <a:cxn ang="0">
                    <a:pos x="T0" y="T1"/>
                  </a:cxn>
                  <a:cxn ang="0">
                    <a:pos x="T2" y="T3"/>
                  </a:cxn>
                  <a:cxn ang="0">
                    <a:pos x="T4" y="T5"/>
                  </a:cxn>
                  <a:cxn ang="0">
                    <a:pos x="T6" y="T7"/>
                  </a:cxn>
                  <a:cxn ang="0">
                    <a:pos x="T8" y="T9"/>
                  </a:cxn>
                </a:cxnLst>
                <a:rect l="0" t="0" r="r" b="b"/>
                <a:pathLst>
                  <a:path w="35" h="155">
                    <a:moveTo>
                      <a:pt x="35" y="155"/>
                    </a:moveTo>
                    <a:lnTo>
                      <a:pt x="0" y="135"/>
                    </a:lnTo>
                    <a:lnTo>
                      <a:pt x="0" y="0"/>
                    </a:lnTo>
                    <a:lnTo>
                      <a:pt x="35" y="20"/>
                    </a:lnTo>
                    <a:lnTo>
                      <a:pt x="35" y="15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62" name="Freeform 1205">
                <a:extLst>
                  <a:ext uri="{FF2B5EF4-FFF2-40B4-BE49-F238E27FC236}">
                    <a16:creationId xmlns:a16="http://schemas.microsoft.com/office/drawing/2014/main" id="{2E889DFC-11AD-86C2-B8C2-5A2F2A170812}"/>
                  </a:ext>
                </a:extLst>
              </p:cNvPr>
              <p:cNvSpPr>
                <a:spLocks/>
              </p:cNvSpPr>
              <p:nvPr/>
            </p:nvSpPr>
            <p:spPr bwMode="auto">
              <a:xfrm>
                <a:off x="8225" y="3613"/>
                <a:ext cx="25" cy="135"/>
              </a:xfrm>
              <a:custGeom>
                <a:avLst/>
                <a:gdLst>
                  <a:gd name="T0" fmla="*/ 0 w 25"/>
                  <a:gd name="T1" fmla="*/ 120 h 135"/>
                  <a:gd name="T2" fmla="*/ 0 w 25"/>
                  <a:gd name="T3" fmla="*/ 0 h 135"/>
                  <a:gd name="T4" fmla="*/ 25 w 25"/>
                  <a:gd name="T5" fmla="*/ 15 h 135"/>
                  <a:gd name="T6" fmla="*/ 25 w 25"/>
                  <a:gd name="T7" fmla="*/ 135 h 135"/>
                  <a:gd name="T8" fmla="*/ 0 w 25"/>
                  <a:gd name="T9" fmla="*/ 120 h 135"/>
                </a:gdLst>
                <a:ahLst/>
                <a:cxnLst>
                  <a:cxn ang="0">
                    <a:pos x="T0" y="T1"/>
                  </a:cxn>
                  <a:cxn ang="0">
                    <a:pos x="T2" y="T3"/>
                  </a:cxn>
                  <a:cxn ang="0">
                    <a:pos x="T4" y="T5"/>
                  </a:cxn>
                  <a:cxn ang="0">
                    <a:pos x="T6" y="T7"/>
                  </a:cxn>
                  <a:cxn ang="0">
                    <a:pos x="T8" y="T9"/>
                  </a:cxn>
                </a:cxnLst>
                <a:rect l="0" t="0" r="r" b="b"/>
                <a:pathLst>
                  <a:path w="25" h="135">
                    <a:moveTo>
                      <a:pt x="0" y="120"/>
                    </a:moveTo>
                    <a:lnTo>
                      <a:pt x="0" y="0"/>
                    </a:lnTo>
                    <a:lnTo>
                      <a:pt x="25" y="15"/>
                    </a:lnTo>
                    <a:lnTo>
                      <a:pt x="25" y="135"/>
                    </a:lnTo>
                    <a:lnTo>
                      <a:pt x="0" y="1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63" name="Freeform 1206">
                <a:extLst>
                  <a:ext uri="{FF2B5EF4-FFF2-40B4-BE49-F238E27FC236}">
                    <a16:creationId xmlns:a16="http://schemas.microsoft.com/office/drawing/2014/main" id="{741EC615-6C4C-0BBE-1C56-75E7108A0103}"/>
                  </a:ext>
                </a:extLst>
              </p:cNvPr>
              <p:cNvSpPr>
                <a:spLocks/>
              </p:cNvSpPr>
              <p:nvPr/>
            </p:nvSpPr>
            <p:spPr bwMode="auto">
              <a:xfrm>
                <a:off x="8230" y="3663"/>
                <a:ext cx="15" cy="75"/>
              </a:xfrm>
              <a:custGeom>
                <a:avLst/>
                <a:gdLst>
                  <a:gd name="T0" fmla="*/ 3 w 3"/>
                  <a:gd name="T1" fmla="*/ 14 h 15"/>
                  <a:gd name="T2" fmla="*/ 1 w 3"/>
                  <a:gd name="T3" fmla="*/ 15 h 15"/>
                  <a:gd name="T4" fmla="*/ 0 w 3"/>
                  <a:gd name="T5" fmla="*/ 12 h 15"/>
                  <a:gd name="T6" fmla="*/ 0 w 3"/>
                  <a:gd name="T7" fmla="*/ 1 h 15"/>
                  <a:gd name="T8" fmla="*/ 1 w 3"/>
                  <a:gd name="T9" fmla="*/ 0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1" y="15"/>
                    </a:cubicBezTo>
                    <a:cubicBezTo>
                      <a:pt x="1" y="14"/>
                      <a:pt x="0" y="13"/>
                      <a:pt x="0" y="12"/>
                    </a:cubicBezTo>
                    <a:cubicBezTo>
                      <a:pt x="0" y="1"/>
                      <a:pt x="0" y="1"/>
                      <a:pt x="0" y="1"/>
                    </a:cubicBezTo>
                    <a:cubicBezTo>
                      <a:pt x="0" y="0"/>
                      <a:pt x="1" y="0"/>
                      <a:pt x="1" y="0"/>
                    </a:cubicBezTo>
                    <a:cubicBezTo>
                      <a:pt x="2"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64" name="Freeform 1207">
                <a:extLst>
                  <a:ext uri="{FF2B5EF4-FFF2-40B4-BE49-F238E27FC236}">
                    <a16:creationId xmlns:a16="http://schemas.microsoft.com/office/drawing/2014/main" id="{E4F8549E-162C-504D-9F91-B6730E54D216}"/>
                  </a:ext>
                </a:extLst>
              </p:cNvPr>
              <p:cNvSpPr>
                <a:spLocks/>
              </p:cNvSpPr>
              <p:nvPr/>
            </p:nvSpPr>
            <p:spPr bwMode="auto">
              <a:xfrm>
                <a:off x="8230" y="3643"/>
                <a:ext cx="15" cy="15"/>
              </a:xfrm>
              <a:custGeom>
                <a:avLst/>
                <a:gdLst>
                  <a:gd name="T0" fmla="*/ 3 w 3"/>
                  <a:gd name="T1" fmla="*/ 3 h 3"/>
                  <a:gd name="T2" fmla="*/ 2 w 3"/>
                  <a:gd name="T3" fmla="*/ 3 h 3"/>
                  <a:gd name="T4" fmla="*/ 1 w 3"/>
                  <a:gd name="T5" fmla="*/ 2 h 3"/>
                  <a:gd name="T6" fmla="*/ 0 w 3"/>
                  <a:gd name="T7" fmla="*/ 1 h 3"/>
                  <a:gd name="T8" fmla="*/ 1 w 3"/>
                  <a:gd name="T9" fmla="*/ 0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2" y="3"/>
                    </a:cubicBezTo>
                    <a:cubicBezTo>
                      <a:pt x="1" y="2"/>
                      <a:pt x="1" y="2"/>
                      <a:pt x="1" y="2"/>
                    </a:cubicBezTo>
                    <a:cubicBezTo>
                      <a:pt x="0" y="2"/>
                      <a:pt x="0" y="1"/>
                      <a:pt x="0" y="1"/>
                    </a:cubicBezTo>
                    <a:cubicBezTo>
                      <a:pt x="0" y="0"/>
                      <a:pt x="0" y="0"/>
                      <a:pt x="1" y="0"/>
                    </a:cubicBezTo>
                    <a:cubicBezTo>
                      <a:pt x="2" y="1"/>
                      <a:pt x="2" y="1"/>
                      <a:pt x="2" y="1"/>
                    </a:cubicBezTo>
                    <a:cubicBezTo>
                      <a:pt x="3"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65" name="Freeform 1208">
                <a:extLst>
                  <a:ext uri="{FF2B5EF4-FFF2-40B4-BE49-F238E27FC236}">
                    <a16:creationId xmlns:a16="http://schemas.microsoft.com/office/drawing/2014/main" id="{39AF5260-A9FF-69DA-1EC3-B70B4D0AEBE1}"/>
                  </a:ext>
                </a:extLst>
              </p:cNvPr>
              <p:cNvSpPr>
                <a:spLocks/>
              </p:cNvSpPr>
              <p:nvPr/>
            </p:nvSpPr>
            <p:spPr bwMode="auto">
              <a:xfrm>
                <a:off x="8230" y="3628"/>
                <a:ext cx="15" cy="15"/>
              </a:xfrm>
              <a:custGeom>
                <a:avLst/>
                <a:gdLst>
                  <a:gd name="T0" fmla="*/ 3 w 3"/>
                  <a:gd name="T1" fmla="*/ 3 h 3"/>
                  <a:gd name="T2" fmla="*/ 2 w 3"/>
                  <a:gd name="T3" fmla="*/ 3 h 3"/>
                  <a:gd name="T4" fmla="*/ 1 w 3"/>
                  <a:gd name="T5" fmla="*/ 2 h 3"/>
                  <a:gd name="T6" fmla="*/ 0 w 3"/>
                  <a:gd name="T7" fmla="*/ 1 h 3"/>
                  <a:gd name="T8" fmla="*/ 1 w 3"/>
                  <a:gd name="T9" fmla="*/ 1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2" y="3"/>
                    </a:cubicBezTo>
                    <a:cubicBezTo>
                      <a:pt x="1" y="2"/>
                      <a:pt x="1" y="2"/>
                      <a:pt x="1" y="2"/>
                    </a:cubicBezTo>
                    <a:cubicBezTo>
                      <a:pt x="0" y="2"/>
                      <a:pt x="0" y="1"/>
                      <a:pt x="0" y="1"/>
                    </a:cubicBezTo>
                    <a:cubicBezTo>
                      <a:pt x="0" y="0"/>
                      <a:pt x="0" y="0"/>
                      <a:pt x="1" y="1"/>
                    </a:cubicBezTo>
                    <a:cubicBezTo>
                      <a:pt x="2" y="1"/>
                      <a:pt x="2" y="1"/>
                      <a:pt x="2" y="1"/>
                    </a:cubicBezTo>
                    <a:cubicBezTo>
                      <a:pt x="3"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66" name="Rectangle 1209">
                <a:extLst>
                  <a:ext uri="{FF2B5EF4-FFF2-40B4-BE49-F238E27FC236}">
                    <a16:creationId xmlns:a16="http://schemas.microsoft.com/office/drawing/2014/main" id="{3A052FFB-AB60-F6E0-7A7C-794ECEAB026C}"/>
                  </a:ext>
                </a:extLst>
              </p:cNvPr>
              <p:cNvSpPr>
                <a:spLocks noChangeArrowheads="1"/>
              </p:cNvSpPr>
              <p:nvPr/>
            </p:nvSpPr>
            <p:spPr bwMode="auto">
              <a:xfrm>
                <a:off x="8230" y="3618"/>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194" name="Group 1411">
              <a:extLst>
                <a:ext uri="{FF2B5EF4-FFF2-40B4-BE49-F238E27FC236}">
                  <a16:creationId xmlns:a16="http://schemas.microsoft.com/office/drawing/2014/main" id="{8602A6B5-D013-4377-2E42-4993948ED071}"/>
                </a:ext>
              </a:extLst>
            </p:cNvPr>
            <p:cNvGrpSpPr>
              <a:grpSpLocks/>
            </p:cNvGrpSpPr>
            <p:nvPr/>
          </p:nvGrpSpPr>
          <p:grpSpPr bwMode="auto">
            <a:xfrm>
              <a:off x="13768952" y="4656203"/>
              <a:ext cx="1329276" cy="1298801"/>
              <a:chOff x="8084" y="3095"/>
              <a:chExt cx="916" cy="895"/>
            </a:xfrm>
          </p:grpSpPr>
          <p:sp>
            <p:nvSpPr>
              <p:cNvPr id="3067" name="Rectangle 1211">
                <a:extLst>
                  <a:ext uri="{FF2B5EF4-FFF2-40B4-BE49-F238E27FC236}">
                    <a16:creationId xmlns:a16="http://schemas.microsoft.com/office/drawing/2014/main" id="{763F569C-7929-CE62-C851-C501CC00EB40}"/>
                  </a:ext>
                </a:extLst>
              </p:cNvPr>
              <p:cNvSpPr>
                <a:spLocks noChangeArrowheads="1"/>
              </p:cNvSpPr>
              <p:nvPr/>
            </p:nvSpPr>
            <p:spPr bwMode="auto">
              <a:xfrm>
                <a:off x="8235" y="3623"/>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68" name="Freeform 1212">
                <a:extLst>
                  <a:ext uri="{FF2B5EF4-FFF2-40B4-BE49-F238E27FC236}">
                    <a16:creationId xmlns:a16="http://schemas.microsoft.com/office/drawing/2014/main" id="{F6CCD523-28B3-01A5-0E8A-3FC208EE4F66}"/>
                  </a:ext>
                </a:extLst>
              </p:cNvPr>
              <p:cNvSpPr>
                <a:spLocks/>
              </p:cNvSpPr>
              <p:nvPr/>
            </p:nvSpPr>
            <p:spPr bwMode="auto">
              <a:xfrm>
                <a:off x="8240" y="3623"/>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69" name="Freeform 1213">
                <a:extLst>
                  <a:ext uri="{FF2B5EF4-FFF2-40B4-BE49-F238E27FC236}">
                    <a16:creationId xmlns:a16="http://schemas.microsoft.com/office/drawing/2014/main" id="{B435FF3F-0193-B4D5-90A9-033A8DAA5C18}"/>
                  </a:ext>
                </a:extLst>
              </p:cNvPr>
              <p:cNvSpPr>
                <a:spLocks/>
              </p:cNvSpPr>
              <p:nvPr/>
            </p:nvSpPr>
            <p:spPr bwMode="auto">
              <a:xfrm>
                <a:off x="8255" y="3623"/>
                <a:ext cx="40" cy="161"/>
              </a:xfrm>
              <a:custGeom>
                <a:avLst/>
                <a:gdLst>
                  <a:gd name="T0" fmla="*/ 40 w 40"/>
                  <a:gd name="T1" fmla="*/ 161 h 161"/>
                  <a:gd name="T2" fmla="*/ 0 w 40"/>
                  <a:gd name="T3" fmla="*/ 135 h 161"/>
                  <a:gd name="T4" fmla="*/ 0 w 40"/>
                  <a:gd name="T5" fmla="*/ 0 h 161"/>
                  <a:gd name="T6" fmla="*/ 40 w 40"/>
                  <a:gd name="T7" fmla="*/ 20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35"/>
                    </a:lnTo>
                    <a:lnTo>
                      <a:pt x="0" y="0"/>
                    </a:lnTo>
                    <a:lnTo>
                      <a:pt x="40" y="20"/>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70" name="Freeform 1214">
                <a:extLst>
                  <a:ext uri="{FF2B5EF4-FFF2-40B4-BE49-F238E27FC236}">
                    <a16:creationId xmlns:a16="http://schemas.microsoft.com/office/drawing/2014/main" id="{903E61AB-9763-D3D1-1857-AD047434C06C}"/>
                  </a:ext>
                </a:extLst>
              </p:cNvPr>
              <p:cNvSpPr>
                <a:spLocks/>
              </p:cNvSpPr>
              <p:nvPr/>
            </p:nvSpPr>
            <p:spPr bwMode="auto">
              <a:xfrm>
                <a:off x="8265" y="3633"/>
                <a:ext cx="25" cy="135"/>
              </a:xfrm>
              <a:custGeom>
                <a:avLst/>
                <a:gdLst>
                  <a:gd name="T0" fmla="*/ 0 w 25"/>
                  <a:gd name="T1" fmla="*/ 125 h 135"/>
                  <a:gd name="T2" fmla="*/ 0 w 25"/>
                  <a:gd name="T3" fmla="*/ 0 h 135"/>
                  <a:gd name="T4" fmla="*/ 25 w 25"/>
                  <a:gd name="T5" fmla="*/ 15 h 135"/>
                  <a:gd name="T6" fmla="*/ 25 w 25"/>
                  <a:gd name="T7" fmla="*/ 135 h 135"/>
                  <a:gd name="T8" fmla="*/ 0 w 25"/>
                  <a:gd name="T9" fmla="*/ 125 h 135"/>
                </a:gdLst>
                <a:ahLst/>
                <a:cxnLst>
                  <a:cxn ang="0">
                    <a:pos x="T0" y="T1"/>
                  </a:cxn>
                  <a:cxn ang="0">
                    <a:pos x="T2" y="T3"/>
                  </a:cxn>
                  <a:cxn ang="0">
                    <a:pos x="T4" y="T5"/>
                  </a:cxn>
                  <a:cxn ang="0">
                    <a:pos x="T6" y="T7"/>
                  </a:cxn>
                  <a:cxn ang="0">
                    <a:pos x="T8" y="T9"/>
                  </a:cxn>
                </a:cxnLst>
                <a:rect l="0" t="0" r="r" b="b"/>
                <a:pathLst>
                  <a:path w="25" h="135">
                    <a:moveTo>
                      <a:pt x="0" y="125"/>
                    </a:moveTo>
                    <a:lnTo>
                      <a:pt x="0" y="0"/>
                    </a:lnTo>
                    <a:lnTo>
                      <a:pt x="25" y="15"/>
                    </a:lnTo>
                    <a:lnTo>
                      <a:pt x="25" y="135"/>
                    </a:lnTo>
                    <a:lnTo>
                      <a:pt x="0" y="1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71" name="Freeform 1215">
                <a:extLst>
                  <a:ext uri="{FF2B5EF4-FFF2-40B4-BE49-F238E27FC236}">
                    <a16:creationId xmlns:a16="http://schemas.microsoft.com/office/drawing/2014/main" id="{A883BC1D-E99A-F77A-CB9C-CF6DA49C2D50}"/>
                  </a:ext>
                </a:extLst>
              </p:cNvPr>
              <p:cNvSpPr>
                <a:spLocks/>
              </p:cNvSpPr>
              <p:nvPr/>
            </p:nvSpPr>
            <p:spPr bwMode="auto">
              <a:xfrm>
                <a:off x="8270" y="3683"/>
                <a:ext cx="10" cy="75"/>
              </a:xfrm>
              <a:custGeom>
                <a:avLst/>
                <a:gdLst>
                  <a:gd name="T0" fmla="*/ 2 w 2"/>
                  <a:gd name="T1" fmla="*/ 14 h 15"/>
                  <a:gd name="T2" fmla="*/ 1 w 2"/>
                  <a:gd name="T3" fmla="*/ 15 h 15"/>
                  <a:gd name="T4" fmla="*/ 0 w 2"/>
                  <a:gd name="T5" fmla="*/ 13 h 15"/>
                  <a:gd name="T6" fmla="*/ 0 w 2"/>
                  <a:gd name="T7" fmla="*/ 2 h 15"/>
                  <a:gd name="T8" fmla="*/ 1 w 2"/>
                  <a:gd name="T9" fmla="*/ 1 h 15"/>
                  <a:gd name="T10" fmla="*/ 2 w 2"/>
                  <a:gd name="T11" fmla="*/ 3 h 15"/>
                  <a:gd name="T12" fmla="*/ 2 w 2"/>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2" h="15">
                    <a:moveTo>
                      <a:pt x="2" y="14"/>
                    </a:moveTo>
                    <a:cubicBezTo>
                      <a:pt x="2" y="15"/>
                      <a:pt x="2" y="15"/>
                      <a:pt x="1" y="15"/>
                    </a:cubicBezTo>
                    <a:cubicBezTo>
                      <a:pt x="0" y="15"/>
                      <a:pt x="0" y="14"/>
                      <a:pt x="0" y="13"/>
                    </a:cubicBezTo>
                    <a:cubicBezTo>
                      <a:pt x="0" y="2"/>
                      <a:pt x="0" y="2"/>
                      <a:pt x="0" y="2"/>
                    </a:cubicBezTo>
                    <a:cubicBezTo>
                      <a:pt x="0" y="1"/>
                      <a:pt x="0" y="0"/>
                      <a:pt x="1" y="1"/>
                    </a:cubicBezTo>
                    <a:cubicBezTo>
                      <a:pt x="2" y="1"/>
                      <a:pt x="2" y="2"/>
                      <a:pt x="2" y="3"/>
                    </a:cubicBezTo>
                    <a:lnTo>
                      <a:pt x="2"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72" name="Freeform 1216">
                <a:extLst>
                  <a:ext uri="{FF2B5EF4-FFF2-40B4-BE49-F238E27FC236}">
                    <a16:creationId xmlns:a16="http://schemas.microsoft.com/office/drawing/2014/main" id="{78462549-49E3-2B9C-A647-1DCCB8303AE7}"/>
                  </a:ext>
                </a:extLst>
              </p:cNvPr>
              <p:cNvSpPr>
                <a:spLocks/>
              </p:cNvSpPr>
              <p:nvPr/>
            </p:nvSpPr>
            <p:spPr bwMode="auto">
              <a:xfrm>
                <a:off x="8270" y="3668"/>
                <a:ext cx="15" cy="15"/>
              </a:xfrm>
              <a:custGeom>
                <a:avLst/>
                <a:gdLst>
                  <a:gd name="T0" fmla="*/ 3 w 3"/>
                  <a:gd name="T1" fmla="*/ 2 h 3"/>
                  <a:gd name="T2" fmla="*/ 2 w 3"/>
                  <a:gd name="T3" fmla="*/ 2 h 3"/>
                  <a:gd name="T4" fmla="*/ 0 w 3"/>
                  <a:gd name="T5" fmla="*/ 1 h 3"/>
                  <a:gd name="T6" fmla="*/ 0 w 3"/>
                  <a:gd name="T7" fmla="*/ 0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2"/>
                      <a:pt x="2" y="3"/>
                      <a:pt x="2" y="2"/>
                    </a:cubicBezTo>
                    <a:cubicBezTo>
                      <a:pt x="0" y="1"/>
                      <a:pt x="0" y="1"/>
                      <a:pt x="0" y="1"/>
                    </a:cubicBezTo>
                    <a:cubicBezTo>
                      <a:pt x="0" y="1"/>
                      <a:pt x="0" y="1"/>
                      <a:pt x="0" y="0"/>
                    </a:cubicBezTo>
                    <a:cubicBezTo>
                      <a:pt x="0" y="0"/>
                      <a:pt x="0" y="0"/>
                      <a:pt x="0" y="0"/>
                    </a:cubicBezTo>
                    <a:cubicBezTo>
                      <a:pt x="2" y="1"/>
                      <a:pt x="2" y="1"/>
                      <a:pt x="2" y="1"/>
                    </a:cubicBezTo>
                    <a:cubicBezTo>
                      <a:pt x="2"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73" name="Freeform 1217">
                <a:extLst>
                  <a:ext uri="{FF2B5EF4-FFF2-40B4-BE49-F238E27FC236}">
                    <a16:creationId xmlns:a16="http://schemas.microsoft.com/office/drawing/2014/main" id="{0A1BFBCB-A1FB-0653-2D59-43AAFBB2EF34}"/>
                  </a:ext>
                </a:extLst>
              </p:cNvPr>
              <p:cNvSpPr>
                <a:spLocks/>
              </p:cNvSpPr>
              <p:nvPr/>
            </p:nvSpPr>
            <p:spPr bwMode="auto">
              <a:xfrm>
                <a:off x="8270" y="3653"/>
                <a:ext cx="15" cy="15"/>
              </a:xfrm>
              <a:custGeom>
                <a:avLst/>
                <a:gdLst>
                  <a:gd name="T0" fmla="*/ 3 w 3"/>
                  <a:gd name="T1" fmla="*/ 2 h 3"/>
                  <a:gd name="T2" fmla="*/ 2 w 3"/>
                  <a:gd name="T3" fmla="*/ 3 h 3"/>
                  <a:gd name="T4" fmla="*/ 0 w 3"/>
                  <a:gd name="T5" fmla="*/ 2 h 3"/>
                  <a:gd name="T6" fmla="*/ 0 w 3"/>
                  <a:gd name="T7" fmla="*/ 0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1"/>
                      <a:pt x="0" y="1"/>
                      <a:pt x="0" y="0"/>
                    </a:cubicBezTo>
                    <a:cubicBezTo>
                      <a:pt x="0" y="0"/>
                      <a:pt x="0" y="0"/>
                      <a:pt x="0" y="0"/>
                    </a:cubicBezTo>
                    <a:cubicBezTo>
                      <a:pt x="2" y="1"/>
                      <a:pt x="2" y="1"/>
                      <a:pt x="2" y="1"/>
                    </a:cubicBezTo>
                    <a:cubicBezTo>
                      <a:pt x="2"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74" name="Freeform 1218">
                <a:extLst>
                  <a:ext uri="{FF2B5EF4-FFF2-40B4-BE49-F238E27FC236}">
                    <a16:creationId xmlns:a16="http://schemas.microsoft.com/office/drawing/2014/main" id="{90C3D36D-6665-9FA7-CBBA-2BB745C56124}"/>
                  </a:ext>
                </a:extLst>
              </p:cNvPr>
              <p:cNvSpPr>
                <a:spLocks/>
              </p:cNvSpPr>
              <p:nvPr/>
            </p:nvSpPr>
            <p:spPr bwMode="auto">
              <a:xfrm>
                <a:off x="8270" y="3638"/>
                <a:ext cx="0" cy="10"/>
              </a:xfrm>
              <a:custGeom>
                <a:avLst/>
                <a:gdLst>
                  <a:gd name="T0" fmla="*/ 10 h 10"/>
                  <a:gd name="T1" fmla="*/ 10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10"/>
                    </a:lnTo>
                    <a:lnTo>
                      <a:pt x="0" y="0"/>
                    </a:lnTo>
                    <a:lnTo>
                      <a:pt x="0" y="5"/>
                    </a:lnTo>
                    <a:lnTo>
                      <a:pt x="0"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75" name="Freeform 1219">
                <a:extLst>
                  <a:ext uri="{FF2B5EF4-FFF2-40B4-BE49-F238E27FC236}">
                    <a16:creationId xmlns:a16="http://schemas.microsoft.com/office/drawing/2014/main" id="{5B45202C-B7FD-AE4D-6B7B-3D51AA9A0D9A}"/>
                  </a:ext>
                </a:extLst>
              </p:cNvPr>
              <p:cNvSpPr>
                <a:spLocks/>
              </p:cNvSpPr>
              <p:nvPr/>
            </p:nvSpPr>
            <p:spPr bwMode="auto">
              <a:xfrm>
                <a:off x="8275" y="3643"/>
                <a:ext cx="0" cy="10"/>
              </a:xfrm>
              <a:custGeom>
                <a:avLst/>
                <a:gdLst>
                  <a:gd name="T0" fmla="*/ 10 h 10"/>
                  <a:gd name="T1" fmla="*/ 5 h 10"/>
                  <a:gd name="T2" fmla="*/ 0 h 10"/>
                  <a:gd name="T3" fmla="*/ 0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0"/>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76" name="Rectangle 1220">
                <a:extLst>
                  <a:ext uri="{FF2B5EF4-FFF2-40B4-BE49-F238E27FC236}">
                    <a16:creationId xmlns:a16="http://schemas.microsoft.com/office/drawing/2014/main" id="{C591700A-D5D6-4A8C-047E-7787BB2B788A}"/>
                  </a:ext>
                </a:extLst>
              </p:cNvPr>
              <p:cNvSpPr>
                <a:spLocks noChangeArrowheads="1"/>
              </p:cNvSpPr>
              <p:nvPr/>
            </p:nvSpPr>
            <p:spPr bwMode="auto">
              <a:xfrm>
                <a:off x="8280" y="3648"/>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77" name="Freeform 1221">
                <a:extLst>
                  <a:ext uri="{FF2B5EF4-FFF2-40B4-BE49-F238E27FC236}">
                    <a16:creationId xmlns:a16="http://schemas.microsoft.com/office/drawing/2014/main" id="{634EDA93-FEAC-3969-3293-A20633B3A8F5}"/>
                  </a:ext>
                </a:extLst>
              </p:cNvPr>
              <p:cNvSpPr>
                <a:spLocks/>
              </p:cNvSpPr>
              <p:nvPr/>
            </p:nvSpPr>
            <p:spPr bwMode="auto">
              <a:xfrm>
                <a:off x="8295" y="3643"/>
                <a:ext cx="40" cy="161"/>
              </a:xfrm>
              <a:custGeom>
                <a:avLst/>
                <a:gdLst>
                  <a:gd name="T0" fmla="*/ 40 w 40"/>
                  <a:gd name="T1" fmla="*/ 161 h 161"/>
                  <a:gd name="T2" fmla="*/ 0 w 40"/>
                  <a:gd name="T3" fmla="*/ 141 h 161"/>
                  <a:gd name="T4" fmla="*/ 0 w 40"/>
                  <a:gd name="T5" fmla="*/ 0 h 161"/>
                  <a:gd name="T6" fmla="*/ 40 w 40"/>
                  <a:gd name="T7" fmla="*/ 25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41"/>
                    </a:lnTo>
                    <a:lnTo>
                      <a:pt x="0" y="0"/>
                    </a:lnTo>
                    <a:lnTo>
                      <a:pt x="40" y="25"/>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78" name="Freeform 1222">
                <a:extLst>
                  <a:ext uri="{FF2B5EF4-FFF2-40B4-BE49-F238E27FC236}">
                    <a16:creationId xmlns:a16="http://schemas.microsoft.com/office/drawing/2014/main" id="{AE94EF99-2A32-6129-3460-337B17AF37C5}"/>
                  </a:ext>
                </a:extLst>
              </p:cNvPr>
              <p:cNvSpPr>
                <a:spLocks/>
              </p:cNvSpPr>
              <p:nvPr/>
            </p:nvSpPr>
            <p:spPr bwMode="auto">
              <a:xfrm>
                <a:off x="8300" y="3658"/>
                <a:ext cx="25" cy="136"/>
              </a:xfrm>
              <a:custGeom>
                <a:avLst/>
                <a:gdLst>
                  <a:gd name="T0" fmla="*/ 0 w 25"/>
                  <a:gd name="T1" fmla="*/ 121 h 136"/>
                  <a:gd name="T2" fmla="*/ 0 w 25"/>
                  <a:gd name="T3" fmla="*/ 0 h 136"/>
                  <a:gd name="T4" fmla="*/ 25 w 25"/>
                  <a:gd name="T5" fmla="*/ 15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5"/>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79" name="Freeform 1223">
                <a:extLst>
                  <a:ext uri="{FF2B5EF4-FFF2-40B4-BE49-F238E27FC236}">
                    <a16:creationId xmlns:a16="http://schemas.microsoft.com/office/drawing/2014/main" id="{51FAAF90-A151-7811-2536-F8F73009F322}"/>
                  </a:ext>
                </a:extLst>
              </p:cNvPr>
              <p:cNvSpPr>
                <a:spLocks/>
              </p:cNvSpPr>
              <p:nvPr/>
            </p:nvSpPr>
            <p:spPr bwMode="auto">
              <a:xfrm>
                <a:off x="8305" y="3708"/>
                <a:ext cx="15" cy="76"/>
              </a:xfrm>
              <a:custGeom>
                <a:avLst/>
                <a:gdLst>
                  <a:gd name="T0" fmla="*/ 3 w 3"/>
                  <a:gd name="T1" fmla="*/ 14 h 15"/>
                  <a:gd name="T2" fmla="*/ 2 w 3"/>
                  <a:gd name="T3" fmla="*/ 14 h 15"/>
                  <a:gd name="T4" fmla="*/ 0 w 3"/>
                  <a:gd name="T5" fmla="*/ 12 h 15"/>
                  <a:gd name="T6" fmla="*/ 0 w 3"/>
                  <a:gd name="T7" fmla="*/ 1 h 15"/>
                  <a:gd name="T8" fmla="*/ 2 w 3"/>
                  <a:gd name="T9" fmla="*/ 0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3" y="15"/>
                      <a:pt x="2" y="14"/>
                    </a:cubicBezTo>
                    <a:cubicBezTo>
                      <a:pt x="1" y="14"/>
                      <a:pt x="0" y="13"/>
                      <a:pt x="0" y="12"/>
                    </a:cubicBezTo>
                    <a:cubicBezTo>
                      <a:pt x="0" y="1"/>
                      <a:pt x="0" y="1"/>
                      <a:pt x="0" y="1"/>
                    </a:cubicBezTo>
                    <a:cubicBezTo>
                      <a:pt x="0" y="0"/>
                      <a:pt x="1" y="0"/>
                      <a:pt x="2" y="0"/>
                    </a:cubicBezTo>
                    <a:cubicBezTo>
                      <a:pt x="3"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80" name="Freeform 1224">
                <a:extLst>
                  <a:ext uri="{FF2B5EF4-FFF2-40B4-BE49-F238E27FC236}">
                    <a16:creationId xmlns:a16="http://schemas.microsoft.com/office/drawing/2014/main" id="{1931E211-8A78-285D-5C04-7029FE1D688C}"/>
                  </a:ext>
                </a:extLst>
              </p:cNvPr>
              <p:cNvSpPr>
                <a:spLocks/>
              </p:cNvSpPr>
              <p:nvPr/>
            </p:nvSpPr>
            <p:spPr bwMode="auto">
              <a:xfrm>
                <a:off x="8305" y="3688"/>
                <a:ext cx="15" cy="15"/>
              </a:xfrm>
              <a:custGeom>
                <a:avLst/>
                <a:gdLst>
                  <a:gd name="T0" fmla="*/ 3 w 3"/>
                  <a:gd name="T1" fmla="*/ 2 h 3"/>
                  <a:gd name="T2" fmla="*/ 3 w 3"/>
                  <a:gd name="T3" fmla="*/ 3 h 3"/>
                  <a:gd name="T4" fmla="*/ 1 w 3"/>
                  <a:gd name="T5" fmla="*/ 2 h 3"/>
                  <a:gd name="T6" fmla="*/ 0 w 3"/>
                  <a:gd name="T7" fmla="*/ 1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81" name="Freeform 1225">
                <a:extLst>
                  <a:ext uri="{FF2B5EF4-FFF2-40B4-BE49-F238E27FC236}">
                    <a16:creationId xmlns:a16="http://schemas.microsoft.com/office/drawing/2014/main" id="{08C6DEE9-5017-B36C-9193-80CFCD737227}"/>
                  </a:ext>
                </a:extLst>
              </p:cNvPr>
              <p:cNvSpPr>
                <a:spLocks/>
              </p:cNvSpPr>
              <p:nvPr/>
            </p:nvSpPr>
            <p:spPr bwMode="auto">
              <a:xfrm>
                <a:off x="8305" y="3673"/>
                <a:ext cx="15" cy="15"/>
              </a:xfrm>
              <a:custGeom>
                <a:avLst/>
                <a:gdLst>
                  <a:gd name="T0" fmla="*/ 3 w 3"/>
                  <a:gd name="T1" fmla="*/ 3 h 3"/>
                  <a:gd name="T2" fmla="*/ 3 w 3"/>
                  <a:gd name="T3" fmla="*/ 3 h 3"/>
                  <a:gd name="T4" fmla="*/ 1 w 3"/>
                  <a:gd name="T5" fmla="*/ 2 h 3"/>
                  <a:gd name="T6" fmla="*/ 0 w 3"/>
                  <a:gd name="T7" fmla="*/ 1 h 3"/>
                  <a:gd name="T8" fmla="*/ 1 w 3"/>
                  <a:gd name="T9" fmla="*/ 0 h 3"/>
                  <a:gd name="T10" fmla="*/ 3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82" name="Rectangle 1226">
                <a:extLst>
                  <a:ext uri="{FF2B5EF4-FFF2-40B4-BE49-F238E27FC236}">
                    <a16:creationId xmlns:a16="http://schemas.microsoft.com/office/drawing/2014/main" id="{7DD2AD03-7CDF-2637-4757-81E103CD6ABE}"/>
                  </a:ext>
                </a:extLst>
              </p:cNvPr>
              <p:cNvSpPr>
                <a:spLocks noChangeArrowheads="1"/>
              </p:cNvSpPr>
              <p:nvPr/>
            </p:nvSpPr>
            <p:spPr bwMode="auto">
              <a:xfrm>
                <a:off x="8305" y="3663"/>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83" name="Rectangle 1227">
                <a:extLst>
                  <a:ext uri="{FF2B5EF4-FFF2-40B4-BE49-F238E27FC236}">
                    <a16:creationId xmlns:a16="http://schemas.microsoft.com/office/drawing/2014/main" id="{7D96477A-1A4C-9E78-91DA-0B786150204A}"/>
                  </a:ext>
                </a:extLst>
              </p:cNvPr>
              <p:cNvSpPr>
                <a:spLocks noChangeArrowheads="1"/>
              </p:cNvSpPr>
              <p:nvPr/>
            </p:nvSpPr>
            <p:spPr bwMode="auto">
              <a:xfrm>
                <a:off x="8310" y="3668"/>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84" name="Freeform 1228">
                <a:extLst>
                  <a:ext uri="{FF2B5EF4-FFF2-40B4-BE49-F238E27FC236}">
                    <a16:creationId xmlns:a16="http://schemas.microsoft.com/office/drawing/2014/main" id="{44F3F174-D926-5A33-5D41-AC3E36146BF5}"/>
                  </a:ext>
                </a:extLst>
              </p:cNvPr>
              <p:cNvSpPr>
                <a:spLocks/>
              </p:cNvSpPr>
              <p:nvPr/>
            </p:nvSpPr>
            <p:spPr bwMode="auto">
              <a:xfrm>
                <a:off x="8320" y="3668"/>
                <a:ext cx="0" cy="10"/>
              </a:xfrm>
              <a:custGeom>
                <a:avLst/>
                <a:gdLst>
                  <a:gd name="T0" fmla="*/ 10 h 10"/>
                  <a:gd name="T1" fmla="*/ 5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85" name="Freeform 1229">
                <a:extLst>
                  <a:ext uri="{FF2B5EF4-FFF2-40B4-BE49-F238E27FC236}">
                    <a16:creationId xmlns:a16="http://schemas.microsoft.com/office/drawing/2014/main" id="{FA4BFEFE-BF0C-9935-37B1-3114C57FE416}"/>
                  </a:ext>
                </a:extLst>
              </p:cNvPr>
              <p:cNvSpPr>
                <a:spLocks/>
              </p:cNvSpPr>
              <p:nvPr/>
            </p:nvSpPr>
            <p:spPr bwMode="auto">
              <a:xfrm>
                <a:off x="8149" y="3703"/>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86" name="Freeform 1230">
                <a:extLst>
                  <a:ext uri="{FF2B5EF4-FFF2-40B4-BE49-F238E27FC236}">
                    <a16:creationId xmlns:a16="http://schemas.microsoft.com/office/drawing/2014/main" id="{E83E013F-1DF2-1A81-D988-D2C5F2A6ECAD}"/>
                  </a:ext>
                </a:extLst>
              </p:cNvPr>
              <p:cNvSpPr>
                <a:spLocks/>
              </p:cNvSpPr>
              <p:nvPr/>
            </p:nvSpPr>
            <p:spPr bwMode="auto">
              <a:xfrm>
                <a:off x="8184" y="3728"/>
                <a:ext cx="26" cy="25"/>
              </a:xfrm>
              <a:custGeom>
                <a:avLst/>
                <a:gdLst>
                  <a:gd name="T0" fmla="*/ 26 w 26"/>
                  <a:gd name="T1" fmla="*/ 25 h 25"/>
                  <a:gd name="T2" fmla="*/ 0 w 26"/>
                  <a:gd name="T3" fmla="*/ 10 h 25"/>
                  <a:gd name="T4" fmla="*/ 0 w 26"/>
                  <a:gd name="T5" fmla="*/ 0 h 25"/>
                  <a:gd name="T6" fmla="*/ 26 w 26"/>
                  <a:gd name="T7" fmla="*/ 15 h 25"/>
                  <a:gd name="T8" fmla="*/ 26 w 26"/>
                  <a:gd name="T9" fmla="*/ 25 h 25"/>
                </a:gdLst>
                <a:ahLst/>
                <a:cxnLst>
                  <a:cxn ang="0">
                    <a:pos x="T0" y="T1"/>
                  </a:cxn>
                  <a:cxn ang="0">
                    <a:pos x="T2" y="T3"/>
                  </a:cxn>
                  <a:cxn ang="0">
                    <a:pos x="T4" y="T5"/>
                  </a:cxn>
                  <a:cxn ang="0">
                    <a:pos x="T6" y="T7"/>
                  </a:cxn>
                  <a:cxn ang="0">
                    <a:pos x="T8" y="T9"/>
                  </a:cxn>
                </a:cxnLst>
                <a:rect l="0" t="0" r="r" b="b"/>
                <a:pathLst>
                  <a:path w="26" h="25">
                    <a:moveTo>
                      <a:pt x="26" y="25"/>
                    </a:moveTo>
                    <a:lnTo>
                      <a:pt x="0" y="10"/>
                    </a:lnTo>
                    <a:lnTo>
                      <a:pt x="0" y="0"/>
                    </a:lnTo>
                    <a:lnTo>
                      <a:pt x="26" y="15"/>
                    </a:lnTo>
                    <a:lnTo>
                      <a:pt x="26"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87" name="Freeform 1231">
                <a:extLst>
                  <a:ext uri="{FF2B5EF4-FFF2-40B4-BE49-F238E27FC236}">
                    <a16:creationId xmlns:a16="http://schemas.microsoft.com/office/drawing/2014/main" id="{45CADACB-E584-F958-1AD3-B331F20CFCF9}"/>
                  </a:ext>
                </a:extLst>
              </p:cNvPr>
              <p:cNvSpPr>
                <a:spLocks/>
              </p:cNvSpPr>
              <p:nvPr/>
            </p:nvSpPr>
            <p:spPr bwMode="auto">
              <a:xfrm>
                <a:off x="8240" y="3758"/>
                <a:ext cx="10" cy="16"/>
              </a:xfrm>
              <a:custGeom>
                <a:avLst/>
                <a:gdLst>
                  <a:gd name="T0" fmla="*/ 10 w 10"/>
                  <a:gd name="T1" fmla="*/ 16 h 16"/>
                  <a:gd name="T2" fmla="*/ 0 w 10"/>
                  <a:gd name="T3" fmla="*/ 10 h 16"/>
                  <a:gd name="T4" fmla="*/ 0 w 10"/>
                  <a:gd name="T5" fmla="*/ 0 h 16"/>
                  <a:gd name="T6" fmla="*/ 10 w 10"/>
                  <a:gd name="T7" fmla="*/ 5 h 16"/>
                  <a:gd name="T8" fmla="*/ 10 w 10"/>
                  <a:gd name="T9" fmla="*/ 16 h 16"/>
                </a:gdLst>
                <a:ahLst/>
                <a:cxnLst>
                  <a:cxn ang="0">
                    <a:pos x="T0" y="T1"/>
                  </a:cxn>
                  <a:cxn ang="0">
                    <a:pos x="T2" y="T3"/>
                  </a:cxn>
                  <a:cxn ang="0">
                    <a:pos x="T4" y="T5"/>
                  </a:cxn>
                  <a:cxn ang="0">
                    <a:pos x="T6" y="T7"/>
                  </a:cxn>
                  <a:cxn ang="0">
                    <a:pos x="T8" y="T9"/>
                  </a:cxn>
                </a:cxnLst>
                <a:rect l="0" t="0" r="r" b="b"/>
                <a:pathLst>
                  <a:path w="10" h="16">
                    <a:moveTo>
                      <a:pt x="10" y="16"/>
                    </a:moveTo>
                    <a:lnTo>
                      <a:pt x="0" y="10"/>
                    </a:lnTo>
                    <a:lnTo>
                      <a:pt x="0" y="0"/>
                    </a:lnTo>
                    <a:lnTo>
                      <a:pt x="10" y="5"/>
                    </a:lnTo>
                    <a:lnTo>
                      <a:pt x="10" y="16"/>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88" name="Freeform 1232">
                <a:extLst>
                  <a:ext uri="{FF2B5EF4-FFF2-40B4-BE49-F238E27FC236}">
                    <a16:creationId xmlns:a16="http://schemas.microsoft.com/office/drawing/2014/main" id="{9D3D7AF9-7D6D-EB52-016A-2BEFC2708285}"/>
                  </a:ext>
                </a:extLst>
              </p:cNvPr>
              <p:cNvSpPr>
                <a:spLocks/>
              </p:cNvSpPr>
              <p:nvPr/>
            </p:nvSpPr>
            <p:spPr bwMode="auto">
              <a:xfrm>
                <a:off x="8265" y="3768"/>
                <a:ext cx="25" cy="31"/>
              </a:xfrm>
              <a:custGeom>
                <a:avLst/>
                <a:gdLst>
                  <a:gd name="T0" fmla="*/ 25 w 25"/>
                  <a:gd name="T1" fmla="*/ 31 h 31"/>
                  <a:gd name="T2" fmla="*/ 0 w 25"/>
                  <a:gd name="T3" fmla="*/ 16 h 31"/>
                  <a:gd name="T4" fmla="*/ 0 w 25"/>
                  <a:gd name="T5" fmla="*/ 0 h 31"/>
                  <a:gd name="T6" fmla="*/ 25 w 25"/>
                  <a:gd name="T7" fmla="*/ 16 h 31"/>
                  <a:gd name="T8" fmla="*/ 25 w 25"/>
                  <a:gd name="T9" fmla="*/ 31 h 31"/>
                </a:gdLst>
                <a:ahLst/>
                <a:cxnLst>
                  <a:cxn ang="0">
                    <a:pos x="T0" y="T1"/>
                  </a:cxn>
                  <a:cxn ang="0">
                    <a:pos x="T2" y="T3"/>
                  </a:cxn>
                  <a:cxn ang="0">
                    <a:pos x="T4" y="T5"/>
                  </a:cxn>
                  <a:cxn ang="0">
                    <a:pos x="T6" y="T7"/>
                  </a:cxn>
                  <a:cxn ang="0">
                    <a:pos x="T8" y="T9"/>
                  </a:cxn>
                </a:cxnLst>
                <a:rect l="0" t="0" r="r" b="b"/>
                <a:pathLst>
                  <a:path w="25" h="31">
                    <a:moveTo>
                      <a:pt x="25" y="31"/>
                    </a:moveTo>
                    <a:lnTo>
                      <a:pt x="0" y="16"/>
                    </a:lnTo>
                    <a:lnTo>
                      <a:pt x="0" y="0"/>
                    </a:lnTo>
                    <a:lnTo>
                      <a:pt x="25" y="16"/>
                    </a:lnTo>
                    <a:lnTo>
                      <a:pt x="25" y="3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89" name="Freeform 1233">
                <a:extLst>
                  <a:ext uri="{FF2B5EF4-FFF2-40B4-BE49-F238E27FC236}">
                    <a16:creationId xmlns:a16="http://schemas.microsoft.com/office/drawing/2014/main" id="{0F64A020-7C7E-3B84-BC4B-0E37363E560A}"/>
                  </a:ext>
                </a:extLst>
              </p:cNvPr>
              <p:cNvSpPr>
                <a:spLocks/>
              </p:cNvSpPr>
              <p:nvPr/>
            </p:nvSpPr>
            <p:spPr bwMode="auto">
              <a:xfrm>
                <a:off x="8300" y="3794"/>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90" name="Freeform 1234">
                <a:extLst>
                  <a:ext uri="{FF2B5EF4-FFF2-40B4-BE49-F238E27FC236}">
                    <a16:creationId xmlns:a16="http://schemas.microsoft.com/office/drawing/2014/main" id="{79D6197A-D5EC-C3F6-E9AB-B78B36CAF2EA}"/>
                  </a:ext>
                </a:extLst>
              </p:cNvPr>
              <p:cNvSpPr>
                <a:spLocks/>
              </p:cNvSpPr>
              <p:nvPr/>
            </p:nvSpPr>
            <p:spPr bwMode="auto">
              <a:xfrm>
                <a:off x="8225" y="3748"/>
                <a:ext cx="10" cy="15"/>
              </a:xfrm>
              <a:custGeom>
                <a:avLst/>
                <a:gdLst>
                  <a:gd name="T0" fmla="*/ 10 w 10"/>
                  <a:gd name="T1" fmla="*/ 15 h 15"/>
                  <a:gd name="T2" fmla="*/ 0 w 10"/>
                  <a:gd name="T3" fmla="*/ 10 h 15"/>
                  <a:gd name="T4" fmla="*/ 0 w 10"/>
                  <a:gd name="T5" fmla="*/ 0 h 15"/>
                  <a:gd name="T6" fmla="*/ 10 w 10"/>
                  <a:gd name="T7" fmla="*/ 5 h 15"/>
                  <a:gd name="T8" fmla="*/ 10 w 10"/>
                  <a:gd name="T9" fmla="*/ 15 h 15"/>
                </a:gdLst>
                <a:ahLst/>
                <a:cxnLst>
                  <a:cxn ang="0">
                    <a:pos x="T0" y="T1"/>
                  </a:cxn>
                  <a:cxn ang="0">
                    <a:pos x="T2" y="T3"/>
                  </a:cxn>
                  <a:cxn ang="0">
                    <a:pos x="T4" y="T5"/>
                  </a:cxn>
                  <a:cxn ang="0">
                    <a:pos x="T6" y="T7"/>
                  </a:cxn>
                  <a:cxn ang="0">
                    <a:pos x="T8" y="T9"/>
                  </a:cxn>
                </a:cxnLst>
                <a:rect l="0" t="0" r="r" b="b"/>
                <a:pathLst>
                  <a:path w="10" h="15">
                    <a:moveTo>
                      <a:pt x="10" y="15"/>
                    </a:moveTo>
                    <a:lnTo>
                      <a:pt x="0" y="10"/>
                    </a:lnTo>
                    <a:lnTo>
                      <a:pt x="0" y="0"/>
                    </a:lnTo>
                    <a:lnTo>
                      <a:pt x="10" y="5"/>
                    </a:lnTo>
                    <a:lnTo>
                      <a:pt x="1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91" name="Freeform 1235">
                <a:extLst>
                  <a:ext uri="{FF2B5EF4-FFF2-40B4-BE49-F238E27FC236}">
                    <a16:creationId xmlns:a16="http://schemas.microsoft.com/office/drawing/2014/main" id="{855B2EEB-A47C-0DCB-2C83-C67382160356}"/>
                  </a:ext>
                </a:extLst>
              </p:cNvPr>
              <p:cNvSpPr>
                <a:spLocks/>
              </p:cNvSpPr>
              <p:nvPr/>
            </p:nvSpPr>
            <p:spPr bwMode="auto">
              <a:xfrm>
                <a:off x="8099" y="3492"/>
                <a:ext cx="513" cy="297"/>
              </a:xfrm>
              <a:custGeom>
                <a:avLst/>
                <a:gdLst>
                  <a:gd name="T0" fmla="*/ 20 w 513"/>
                  <a:gd name="T1" fmla="*/ 0 h 297"/>
                  <a:gd name="T2" fmla="*/ 513 w 513"/>
                  <a:gd name="T3" fmla="*/ 287 h 297"/>
                  <a:gd name="T4" fmla="*/ 493 w 513"/>
                  <a:gd name="T5" fmla="*/ 297 h 297"/>
                  <a:gd name="T6" fmla="*/ 0 w 513"/>
                  <a:gd name="T7" fmla="*/ 15 h 297"/>
                  <a:gd name="T8" fmla="*/ 20 w 513"/>
                  <a:gd name="T9" fmla="*/ 0 h 297"/>
                </a:gdLst>
                <a:ahLst/>
                <a:cxnLst>
                  <a:cxn ang="0">
                    <a:pos x="T0" y="T1"/>
                  </a:cxn>
                  <a:cxn ang="0">
                    <a:pos x="T2" y="T3"/>
                  </a:cxn>
                  <a:cxn ang="0">
                    <a:pos x="T4" y="T5"/>
                  </a:cxn>
                  <a:cxn ang="0">
                    <a:pos x="T6" y="T7"/>
                  </a:cxn>
                  <a:cxn ang="0">
                    <a:pos x="T8" y="T9"/>
                  </a:cxn>
                </a:cxnLst>
                <a:rect l="0" t="0" r="r" b="b"/>
                <a:pathLst>
                  <a:path w="513" h="297">
                    <a:moveTo>
                      <a:pt x="20" y="0"/>
                    </a:moveTo>
                    <a:lnTo>
                      <a:pt x="513" y="287"/>
                    </a:lnTo>
                    <a:lnTo>
                      <a:pt x="493" y="297"/>
                    </a:lnTo>
                    <a:lnTo>
                      <a:pt x="0" y="15"/>
                    </a:lnTo>
                    <a:lnTo>
                      <a:pt x="2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92" name="Freeform 1236">
                <a:extLst>
                  <a:ext uri="{FF2B5EF4-FFF2-40B4-BE49-F238E27FC236}">
                    <a16:creationId xmlns:a16="http://schemas.microsoft.com/office/drawing/2014/main" id="{F37D48BB-9C4F-6915-2667-F5B942445CE0}"/>
                  </a:ext>
                </a:extLst>
              </p:cNvPr>
              <p:cNvSpPr>
                <a:spLocks/>
              </p:cNvSpPr>
              <p:nvPr/>
            </p:nvSpPr>
            <p:spPr bwMode="auto">
              <a:xfrm>
                <a:off x="8592" y="3779"/>
                <a:ext cx="20" cy="211"/>
              </a:xfrm>
              <a:custGeom>
                <a:avLst/>
                <a:gdLst>
                  <a:gd name="T0" fmla="*/ 20 w 20"/>
                  <a:gd name="T1" fmla="*/ 196 h 211"/>
                  <a:gd name="T2" fmla="*/ 20 w 20"/>
                  <a:gd name="T3" fmla="*/ 0 h 211"/>
                  <a:gd name="T4" fmla="*/ 0 w 20"/>
                  <a:gd name="T5" fmla="*/ 10 h 211"/>
                  <a:gd name="T6" fmla="*/ 0 w 20"/>
                  <a:gd name="T7" fmla="*/ 211 h 211"/>
                  <a:gd name="T8" fmla="*/ 20 w 20"/>
                  <a:gd name="T9" fmla="*/ 196 h 211"/>
                </a:gdLst>
                <a:ahLst/>
                <a:cxnLst>
                  <a:cxn ang="0">
                    <a:pos x="T0" y="T1"/>
                  </a:cxn>
                  <a:cxn ang="0">
                    <a:pos x="T2" y="T3"/>
                  </a:cxn>
                  <a:cxn ang="0">
                    <a:pos x="T4" y="T5"/>
                  </a:cxn>
                  <a:cxn ang="0">
                    <a:pos x="T6" y="T7"/>
                  </a:cxn>
                  <a:cxn ang="0">
                    <a:pos x="T8" y="T9"/>
                  </a:cxn>
                </a:cxnLst>
                <a:rect l="0" t="0" r="r" b="b"/>
                <a:pathLst>
                  <a:path w="20" h="211">
                    <a:moveTo>
                      <a:pt x="20" y="196"/>
                    </a:moveTo>
                    <a:lnTo>
                      <a:pt x="20" y="0"/>
                    </a:lnTo>
                    <a:lnTo>
                      <a:pt x="0" y="10"/>
                    </a:lnTo>
                    <a:lnTo>
                      <a:pt x="0" y="211"/>
                    </a:lnTo>
                    <a:lnTo>
                      <a:pt x="20" y="19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93" name="Freeform 1237">
                <a:extLst>
                  <a:ext uri="{FF2B5EF4-FFF2-40B4-BE49-F238E27FC236}">
                    <a16:creationId xmlns:a16="http://schemas.microsoft.com/office/drawing/2014/main" id="{0E1CF6AB-AD2E-167C-986A-015E3DB8A619}"/>
                  </a:ext>
                </a:extLst>
              </p:cNvPr>
              <p:cNvSpPr>
                <a:spLocks/>
              </p:cNvSpPr>
              <p:nvPr/>
            </p:nvSpPr>
            <p:spPr bwMode="auto">
              <a:xfrm>
                <a:off x="8225" y="3346"/>
                <a:ext cx="438" cy="257"/>
              </a:xfrm>
              <a:custGeom>
                <a:avLst/>
                <a:gdLst>
                  <a:gd name="T0" fmla="*/ 86 w 87"/>
                  <a:gd name="T1" fmla="*/ 19 h 51"/>
                  <a:gd name="T2" fmla="*/ 83 w 87"/>
                  <a:gd name="T3" fmla="*/ 23 h 51"/>
                  <a:gd name="T4" fmla="*/ 38 w 87"/>
                  <a:gd name="T5" fmla="*/ 48 h 51"/>
                  <a:gd name="T6" fmla="*/ 23 w 87"/>
                  <a:gd name="T7" fmla="*/ 48 h 51"/>
                  <a:gd name="T8" fmla="*/ 3 w 87"/>
                  <a:gd name="T9" fmla="*/ 37 h 51"/>
                  <a:gd name="T10" fmla="*/ 0 w 87"/>
                  <a:gd name="T11" fmla="*/ 33 h 51"/>
                  <a:gd name="T12" fmla="*/ 3 w 87"/>
                  <a:gd name="T13" fmla="*/ 28 h 51"/>
                  <a:gd name="T14" fmla="*/ 48 w 87"/>
                  <a:gd name="T15" fmla="*/ 2 h 51"/>
                  <a:gd name="T16" fmla="*/ 63 w 87"/>
                  <a:gd name="T17" fmla="*/ 2 h 51"/>
                  <a:gd name="T18" fmla="*/ 83 w 87"/>
                  <a:gd name="T19" fmla="*/ 14 h 51"/>
                  <a:gd name="T20" fmla="*/ 86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6" y="19"/>
                    </a:moveTo>
                    <a:cubicBezTo>
                      <a:pt x="86" y="20"/>
                      <a:pt x="85" y="22"/>
                      <a:pt x="83" y="23"/>
                    </a:cubicBezTo>
                    <a:cubicBezTo>
                      <a:pt x="38" y="48"/>
                      <a:pt x="38" y="48"/>
                      <a:pt x="38" y="48"/>
                    </a:cubicBezTo>
                    <a:cubicBezTo>
                      <a:pt x="34" y="51"/>
                      <a:pt x="27" y="51"/>
                      <a:pt x="23" y="48"/>
                    </a:cubicBezTo>
                    <a:cubicBezTo>
                      <a:pt x="3" y="37"/>
                      <a:pt x="3" y="37"/>
                      <a:pt x="3" y="37"/>
                    </a:cubicBezTo>
                    <a:cubicBezTo>
                      <a:pt x="1" y="36"/>
                      <a:pt x="0" y="35"/>
                      <a:pt x="0" y="33"/>
                    </a:cubicBezTo>
                    <a:cubicBezTo>
                      <a:pt x="0" y="32"/>
                      <a:pt x="1" y="30"/>
                      <a:pt x="3" y="28"/>
                    </a:cubicBezTo>
                    <a:cubicBezTo>
                      <a:pt x="48" y="2"/>
                      <a:pt x="48" y="2"/>
                      <a:pt x="48" y="2"/>
                    </a:cubicBezTo>
                    <a:cubicBezTo>
                      <a:pt x="52" y="0"/>
                      <a:pt x="59" y="0"/>
                      <a:pt x="63" y="2"/>
                    </a:cubicBezTo>
                    <a:cubicBezTo>
                      <a:pt x="83" y="14"/>
                      <a:pt x="83" y="14"/>
                      <a:pt x="83" y="14"/>
                    </a:cubicBezTo>
                    <a:cubicBezTo>
                      <a:pt x="86" y="15"/>
                      <a:pt x="87" y="17"/>
                      <a:pt x="86"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94" name="Freeform 1238">
                <a:extLst>
                  <a:ext uri="{FF2B5EF4-FFF2-40B4-BE49-F238E27FC236}">
                    <a16:creationId xmlns:a16="http://schemas.microsoft.com/office/drawing/2014/main" id="{86CF30BE-D6A8-3C76-41B1-57FB966FBCA7}"/>
                  </a:ext>
                </a:extLst>
              </p:cNvPr>
              <p:cNvSpPr>
                <a:spLocks/>
              </p:cNvSpPr>
              <p:nvPr/>
            </p:nvSpPr>
            <p:spPr bwMode="auto">
              <a:xfrm>
                <a:off x="8225" y="3356"/>
                <a:ext cx="433" cy="247"/>
              </a:xfrm>
              <a:custGeom>
                <a:avLst/>
                <a:gdLst>
                  <a:gd name="T0" fmla="*/ 86 w 86"/>
                  <a:gd name="T1" fmla="*/ 17 h 49"/>
                  <a:gd name="T2" fmla="*/ 83 w 86"/>
                  <a:gd name="T3" fmla="*/ 21 h 49"/>
                  <a:gd name="T4" fmla="*/ 38 w 86"/>
                  <a:gd name="T5" fmla="*/ 46 h 49"/>
                  <a:gd name="T6" fmla="*/ 23 w 86"/>
                  <a:gd name="T7" fmla="*/ 46 h 49"/>
                  <a:gd name="T8" fmla="*/ 3 w 86"/>
                  <a:gd name="T9" fmla="*/ 35 h 49"/>
                  <a:gd name="T10" fmla="*/ 0 w 86"/>
                  <a:gd name="T11" fmla="*/ 31 h 49"/>
                  <a:gd name="T12" fmla="*/ 3 w 86"/>
                  <a:gd name="T13" fmla="*/ 28 h 49"/>
                  <a:gd name="T14" fmla="*/ 48 w 86"/>
                  <a:gd name="T15" fmla="*/ 2 h 49"/>
                  <a:gd name="T16" fmla="*/ 63 w 86"/>
                  <a:gd name="T17" fmla="*/ 2 h 49"/>
                  <a:gd name="T18" fmla="*/ 83 w 86"/>
                  <a:gd name="T19" fmla="*/ 13 h 49"/>
                  <a:gd name="T20" fmla="*/ 86 w 86"/>
                  <a:gd name="T21" fmla="*/ 1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49">
                    <a:moveTo>
                      <a:pt x="86" y="17"/>
                    </a:moveTo>
                    <a:cubicBezTo>
                      <a:pt x="86" y="18"/>
                      <a:pt x="85" y="20"/>
                      <a:pt x="83" y="21"/>
                    </a:cubicBezTo>
                    <a:cubicBezTo>
                      <a:pt x="38" y="46"/>
                      <a:pt x="38" y="46"/>
                      <a:pt x="38" y="46"/>
                    </a:cubicBezTo>
                    <a:cubicBezTo>
                      <a:pt x="34" y="49"/>
                      <a:pt x="27" y="49"/>
                      <a:pt x="23" y="46"/>
                    </a:cubicBezTo>
                    <a:cubicBezTo>
                      <a:pt x="3" y="35"/>
                      <a:pt x="3" y="35"/>
                      <a:pt x="3" y="35"/>
                    </a:cubicBezTo>
                    <a:cubicBezTo>
                      <a:pt x="1" y="34"/>
                      <a:pt x="0" y="33"/>
                      <a:pt x="0" y="31"/>
                    </a:cubicBezTo>
                    <a:cubicBezTo>
                      <a:pt x="0" y="30"/>
                      <a:pt x="1" y="29"/>
                      <a:pt x="3" y="28"/>
                    </a:cubicBezTo>
                    <a:cubicBezTo>
                      <a:pt x="48" y="2"/>
                      <a:pt x="48" y="2"/>
                      <a:pt x="48" y="2"/>
                    </a:cubicBezTo>
                    <a:cubicBezTo>
                      <a:pt x="52" y="0"/>
                      <a:pt x="59" y="0"/>
                      <a:pt x="63" y="2"/>
                    </a:cubicBezTo>
                    <a:cubicBezTo>
                      <a:pt x="83" y="13"/>
                      <a:pt x="83" y="13"/>
                      <a:pt x="83" y="13"/>
                    </a:cubicBezTo>
                    <a:cubicBezTo>
                      <a:pt x="85" y="14"/>
                      <a:pt x="86" y="16"/>
                      <a:pt x="86" y="17"/>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95" name="Freeform 1239">
                <a:extLst>
                  <a:ext uri="{FF2B5EF4-FFF2-40B4-BE49-F238E27FC236}">
                    <a16:creationId xmlns:a16="http://schemas.microsoft.com/office/drawing/2014/main" id="{ECD71BDD-00ED-CAEA-DB07-68C73920CEBE}"/>
                  </a:ext>
                </a:extLst>
              </p:cNvPr>
              <p:cNvSpPr>
                <a:spLocks/>
              </p:cNvSpPr>
              <p:nvPr/>
            </p:nvSpPr>
            <p:spPr bwMode="auto">
              <a:xfrm>
                <a:off x="8471" y="3381"/>
                <a:ext cx="136" cy="81"/>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4" y="16"/>
                      <a:pt x="26" y="16"/>
                      <a:pt x="26" y="16"/>
                    </a:cubicBezTo>
                    <a:cubicBezTo>
                      <a:pt x="27" y="15"/>
                      <a:pt x="27" y="15"/>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96" name="Freeform 1240">
                <a:extLst>
                  <a:ext uri="{FF2B5EF4-FFF2-40B4-BE49-F238E27FC236}">
                    <a16:creationId xmlns:a16="http://schemas.microsoft.com/office/drawing/2014/main" id="{E66EEE04-F2E8-6C49-A5F8-9927D15B6DDF}"/>
                  </a:ext>
                </a:extLst>
              </p:cNvPr>
              <p:cNvSpPr>
                <a:spLocks/>
              </p:cNvSpPr>
              <p:nvPr/>
            </p:nvSpPr>
            <p:spPr bwMode="auto">
              <a:xfrm>
                <a:off x="8446" y="3396"/>
                <a:ext cx="136" cy="81"/>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4" y="16"/>
                      <a:pt x="26" y="16"/>
                      <a:pt x="26" y="16"/>
                    </a:cubicBezTo>
                    <a:cubicBezTo>
                      <a:pt x="27" y="15"/>
                      <a:pt x="27" y="14"/>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97" name="Freeform 1241">
                <a:extLst>
                  <a:ext uri="{FF2B5EF4-FFF2-40B4-BE49-F238E27FC236}">
                    <a16:creationId xmlns:a16="http://schemas.microsoft.com/office/drawing/2014/main" id="{8051E043-20C3-5743-E9D0-180FA5908D2A}"/>
                  </a:ext>
                </a:extLst>
              </p:cNvPr>
              <p:cNvSpPr>
                <a:spLocks/>
              </p:cNvSpPr>
              <p:nvPr/>
            </p:nvSpPr>
            <p:spPr bwMode="auto">
              <a:xfrm>
                <a:off x="8416" y="3411"/>
                <a:ext cx="141" cy="81"/>
              </a:xfrm>
              <a:custGeom>
                <a:avLst/>
                <a:gdLst>
                  <a:gd name="T0" fmla="*/ 1 w 28"/>
                  <a:gd name="T1" fmla="*/ 0 h 16"/>
                  <a:gd name="T2" fmla="*/ 1 w 28"/>
                  <a:gd name="T3" fmla="*/ 2 h 16"/>
                  <a:gd name="T4" fmla="*/ 25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2"/>
                      <a:pt x="1" y="2"/>
                    </a:cubicBezTo>
                    <a:cubicBezTo>
                      <a:pt x="25" y="15"/>
                      <a:pt x="25" y="15"/>
                      <a:pt x="25"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98" name="Freeform 1242">
                <a:extLst>
                  <a:ext uri="{FF2B5EF4-FFF2-40B4-BE49-F238E27FC236}">
                    <a16:creationId xmlns:a16="http://schemas.microsoft.com/office/drawing/2014/main" id="{C1419A0A-C259-1D53-86B0-230B07310691}"/>
                  </a:ext>
                </a:extLst>
              </p:cNvPr>
              <p:cNvSpPr>
                <a:spLocks/>
              </p:cNvSpPr>
              <p:nvPr/>
            </p:nvSpPr>
            <p:spPr bwMode="auto">
              <a:xfrm>
                <a:off x="8391" y="3427"/>
                <a:ext cx="141" cy="80"/>
              </a:xfrm>
              <a:custGeom>
                <a:avLst/>
                <a:gdLst>
                  <a:gd name="T0" fmla="*/ 1 w 28"/>
                  <a:gd name="T1" fmla="*/ 0 h 16"/>
                  <a:gd name="T2" fmla="*/ 1 w 28"/>
                  <a:gd name="T3" fmla="*/ 2 h 16"/>
                  <a:gd name="T4" fmla="*/ 25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5" y="15"/>
                      <a:pt x="25" y="15"/>
                      <a:pt x="25"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99" name="Freeform 1243">
                <a:extLst>
                  <a:ext uri="{FF2B5EF4-FFF2-40B4-BE49-F238E27FC236}">
                    <a16:creationId xmlns:a16="http://schemas.microsoft.com/office/drawing/2014/main" id="{27EB0380-B153-DD2F-025F-87CCEEF35BD7}"/>
                  </a:ext>
                </a:extLst>
              </p:cNvPr>
              <p:cNvSpPr>
                <a:spLocks/>
              </p:cNvSpPr>
              <p:nvPr/>
            </p:nvSpPr>
            <p:spPr bwMode="auto">
              <a:xfrm>
                <a:off x="8366" y="3442"/>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00" name="Freeform 1244">
                <a:extLst>
                  <a:ext uri="{FF2B5EF4-FFF2-40B4-BE49-F238E27FC236}">
                    <a16:creationId xmlns:a16="http://schemas.microsoft.com/office/drawing/2014/main" id="{D33850F0-1992-6361-E180-7F1AEDEE93A1}"/>
                  </a:ext>
                </a:extLst>
              </p:cNvPr>
              <p:cNvSpPr>
                <a:spLocks/>
              </p:cNvSpPr>
              <p:nvPr/>
            </p:nvSpPr>
            <p:spPr bwMode="auto">
              <a:xfrm>
                <a:off x="8340" y="3457"/>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01" name="Freeform 1245">
                <a:extLst>
                  <a:ext uri="{FF2B5EF4-FFF2-40B4-BE49-F238E27FC236}">
                    <a16:creationId xmlns:a16="http://schemas.microsoft.com/office/drawing/2014/main" id="{6369C9D5-4C57-D481-AEB5-EE8BFB19DCE7}"/>
                  </a:ext>
                </a:extLst>
              </p:cNvPr>
              <p:cNvSpPr>
                <a:spLocks/>
              </p:cNvSpPr>
              <p:nvPr/>
            </p:nvSpPr>
            <p:spPr bwMode="auto">
              <a:xfrm>
                <a:off x="8315" y="3472"/>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02" name="Freeform 1246">
                <a:extLst>
                  <a:ext uri="{FF2B5EF4-FFF2-40B4-BE49-F238E27FC236}">
                    <a16:creationId xmlns:a16="http://schemas.microsoft.com/office/drawing/2014/main" id="{81C226F1-AB19-B2A0-0D26-A40EF99B9A25}"/>
                  </a:ext>
                </a:extLst>
              </p:cNvPr>
              <p:cNvSpPr>
                <a:spLocks/>
              </p:cNvSpPr>
              <p:nvPr/>
            </p:nvSpPr>
            <p:spPr bwMode="auto">
              <a:xfrm>
                <a:off x="8290" y="3487"/>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03" name="Freeform 1247">
                <a:extLst>
                  <a:ext uri="{FF2B5EF4-FFF2-40B4-BE49-F238E27FC236}">
                    <a16:creationId xmlns:a16="http://schemas.microsoft.com/office/drawing/2014/main" id="{44A517FD-6927-513C-56A9-20662C44C562}"/>
                  </a:ext>
                </a:extLst>
              </p:cNvPr>
              <p:cNvSpPr>
                <a:spLocks/>
              </p:cNvSpPr>
              <p:nvPr/>
            </p:nvSpPr>
            <p:spPr bwMode="auto">
              <a:xfrm>
                <a:off x="8446" y="3477"/>
                <a:ext cx="438" cy="256"/>
              </a:xfrm>
              <a:custGeom>
                <a:avLst/>
                <a:gdLst>
                  <a:gd name="T0" fmla="*/ 87 w 87"/>
                  <a:gd name="T1" fmla="*/ 19 h 51"/>
                  <a:gd name="T2" fmla="*/ 84 w 87"/>
                  <a:gd name="T3" fmla="*/ 22 h 51"/>
                  <a:gd name="T4" fmla="*/ 39 w 87"/>
                  <a:gd name="T5" fmla="*/ 48 h 51"/>
                  <a:gd name="T6" fmla="*/ 23 w 87"/>
                  <a:gd name="T7" fmla="*/ 48 h 51"/>
                  <a:gd name="T8" fmla="*/ 4 w 87"/>
                  <a:gd name="T9" fmla="*/ 37 h 51"/>
                  <a:gd name="T10" fmla="*/ 1 w 87"/>
                  <a:gd name="T11" fmla="*/ 33 h 51"/>
                  <a:gd name="T12" fmla="*/ 4 w 87"/>
                  <a:gd name="T13" fmla="*/ 28 h 51"/>
                  <a:gd name="T14" fmla="*/ 49 w 87"/>
                  <a:gd name="T15" fmla="*/ 2 h 51"/>
                  <a:gd name="T16" fmla="*/ 64 w 87"/>
                  <a:gd name="T17" fmla="*/ 2 h 51"/>
                  <a:gd name="T18" fmla="*/ 84 w 87"/>
                  <a:gd name="T19" fmla="*/ 14 h 51"/>
                  <a:gd name="T20" fmla="*/ 87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7" y="19"/>
                    </a:moveTo>
                    <a:cubicBezTo>
                      <a:pt x="86" y="20"/>
                      <a:pt x="85" y="21"/>
                      <a:pt x="84" y="22"/>
                    </a:cubicBezTo>
                    <a:cubicBezTo>
                      <a:pt x="39" y="48"/>
                      <a:pt x="39" y="48"/>
                      <a:pt x="39" y="48"/>
                    </a:cubicBezTo>
                    <a:cubicBezTo>
                      <a:pt x="34" y="51"/>
                      <a:pt x="28" y="51"/>
                      <a:pt x="23" y="48"/>
                    </a:cubicBezTo>
                    <a:cubicBezTo>
                      <a:pt x="4" y="37"/>
                      <a:pt x="4" y="37"/>
                      <a:pt x="4" y="37"/>
                    </a:cubicBezTo>
                    <a:cubicBezTo>
                      <a:pt x="2" y="36"/>
                      <a:pt x="1" y="35"/>
                      <a:pt x="1" y="33"/>
                    </a:cubicBezTo>
                    <a:cubicBezTo>
                      <a:pt x="0" y="32"/>
                      <a:pt x="1" y="30"/>
                      <a:pt x="4" y="28"/>
                    </a:cubicBezTo>
                    <a:cubicBezTo>
                      <a:pt x="49" y="2"/>
                      <a:pt x="49" y="2"/>
                      <a:pt x="49" y="2"/>
                    </a:cubicBezTo>
                    <a:cubicBezTo>
                      <a:pt x="53" y="0"/>
                      <a:pt x="60" y="0"/>
                      <a:pt x="64" y="2"/>
                    </a:cubicBezTo>
                    <a:cubicBezTo>
                      <a:pt x="84" y="14"/>
                      <a:pt x="84" y="14"/>
                      <a:pt x="84" y="14"/>
                    </a:cubicBezTo>
                    <a:cubicBezTo>
                      <a:pt x="86" y="15"/>
                      <a:pt x="87" y="17"/>
                      <a:pt x="87"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04" name="Freeform 1248">
                <a:extLst>
                  <a:ext uri="{FF2B5EF4-FFF2-40B4-BE49-F238E27FC236}">
                    <a16:creationId xmlns:a16="http://schemas.microsoft.com/office/drawing/2014/main" id="{5F907AC1-801F-A717-8074-501645C86CCD}"/>
                  </a:ext>
                </a:extLst>
              </p:cNvPr>
              <p:cNvSpPr>
                <a:spLocks/>
              </p:cNvSpPr>
              <p:nvPr/>
            </p:nvSpPr>
            <p:spPr bwMode="auto">
              <a:xfrm>
                <a:off x="8451" y="3482"/>
                <a:ext cx="433" cy="251"/>
              </a:xfrm>
              <a:custGeom>
                <a:avLst/>
                <a:gdLst>
                  <a:gd name="T0" fmla="*/ 86 w 86"/>
                  <a:gd name="T1" fmla="*/ 18 h 50"/>
                  <a:gd name="T2" fmla="*/ 83 w 86"/>
                  <a:gd name="T3" fmla="*/ 21 h 50"/>
                  <a:gd name="T4" fmla="*/ 38 w 86"/>
                  <a:gd name="T5" fmla="*/ 47 h 50"/>
                  <a:gd name="T6" fmla="*/ 22 w 86"/>
                  <a:gd name="T7" fmla="*/ 47 h 50"/>
                  <a:gd name="T8" fmla="*/ 3 w 86"/>
                  <a:gd name="T9" fmla="*/ 36 h 50"/>
                  <a:gd name="T10" fmla="*/ 0 w 86"/>
                  <a:gd name="T11" fmla="*/ 32 h 50"/>
                  <a:gd name="T12" fmla="*/ 3 w 86"/>
                  <a:gd name="T13" fmla="*/ 29 h 50"/>
                  <a:gd name="T14" fmla="*/ 48 w 86"/>
                  <a:gd name="T15" fmla="*/ 3 h 50"/>
                  <a:gd name="T16" fmla="*/ 63 w 86"/>
                  <a:gd name="T17" fmla="*/ 3 h 50"/>
                  <a:gd name="T18" fmla="*/ 83 w 86"/>
                  <a:gd name="T19" fmla="*/ 14 h 50"/>
                  <a:gd name="T20" fmla="*/ 86 w 86"/>
                  <a:gd name="T21"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50">
                    <a:moveTo>
                      <a:pt x="86" y="18"/>
                    </a:moveTo>
                    <a:cubicBezTo>
                      <a:pt x="85" y="19"/>
                      <a:pt x="84" y="20"/>
                      <a:pt x="83" y="21"/>
                    </a:cubicBezTo>
                    <a:cubicBezTo>
                      <a:pt x="38" y="47"/>
                      <a:pt x="38" y="47"/>
                      <a:pt x="38" y="47"/>
                    </a:cubicBezTo>
                    <a:cubicBezTo>
                      <a:pt x="33" y="50"/>
                      <a:pt x="27" y="50"/>
                      <a:pt x="22" y="47"/>
                    </a:cubicBezTo>
                    <a:cubicBezTo>
                      <a:pt x="3" y="36"/>
                      <a:pt x="3" y="36"/>
                      <a:pt x="3" y="36"/>
                    </a:cubicBezTo>
                    <a:cubicBezTo>
                      <a:pt x="1" y="35"/>
                      <a:pt x="0" y="34"/>
                      <a:pt x="0" y="32"/>
                    </a:cubicBezTo>
                    <a:cubicBezTo>
                      <a:pt x="0" y="31"/>
                      <a:pt x="1" y="30"/>
                      <a:pt x="3" y="29"/>
                    </a:cubicBezTo>
                    <a:cubicBezTo>
                      <a:pt x="48" y="3"/>
                      <a:pt x="48" y="3"/>
                      <a:pt x="48" y="3"/>
                    </a:cubicBezTo>
                    <a:cubicBezTo>
                      <a:pt x="52" y="0"/>
                      <a:pt x="59" y="0"/>
                      <a:pt x="63" y="3"/>
                    </a:cubicBezTo>
                    <a:cubicBezTo>
                      <a:pt x="83" y="14"/>
                      <a:pt x="83" y="14"/>
                      <a:pt x="83" y="14"/>
                    </a:cubicBezTo>
                    <a:cubicBezTo>
                      <a:pt x="84" y="15"/>
                      <a:pt x="85" y="17"/>
                      <a:pt x="86" y="18"/>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05" name="Freeform 1249">
                <a:extLst>
                  <a:ext uri="{FF2B5EF4-FFF2-40B4-BE49-F238E27FC236}">
                    <a16:creationId xmlns:a16="http://schemas.microsoft.com/office/drawing/2014/main" id="{EF6A63A2-6A62-612C-B28C-74916BBD5571}"/>
                  </a:ext>
                </a:extLst>
              </p:cNvPr>
              <p:cNvSpPr>
                <a:spLocks/>
              </p:cNvSpPr>
              <p:nvPr/>
            </p:nvSpPr>
            <p:spPr bwMode="auto">
              <a:xfrm>
                <a:off x="8693" y="3512"/>
                <a:ext cx="141" cy="80"/>
              </a:xfrm>
              <a:custGeom>
                <a:avLst/>
                <a:gdLst>
                  <a:gd name="T0" fmla="*/ 1 w 28"/>
                  <a:gd name="T1" fmla="*/ 0 h 16"/>
                  <a:gd name="T2" fmla="*/ 1 w 28"/>
                  <a:gd name="T3" fmla="*/ 2 h 16"/>
                  <a:gd name="T4" fmla="*/ 24 w 28"/>
                  <a:gd name="T5" fmla="*/ 16 h 16"/>
                  <a:gd name="T6" fmla="*/ 27 w 28"/>
                  <a:gd name="T7" fmla="*/ 16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2"/>
                      <a:pt x="1" y="2"/>
                    </a:cubicBezTo>
                    <a:cubicBezTo>
                      <a:pt x="24" y="16"/>
                      <a:pt x="24" y="16"/>
                      <a:pt x="24" y="16"/>
                    </a:cubicBezTo>
                    <a:cubicBezTo>
                      <a:pt x="25" y="16"/>
                      <a:pt x="26" y="16"/>
                      <a:pt x="27" y="16"/>
                    </a:cubicBezTo>
                    <a:cubicBezTo>
                      <a:pt x="28" y="15"/>
                      <a:pt x="28" y="14"/>
                      <a:pt x="27" y="14"/>
                    </a:cubicBezTo>
                    <a:cubicBezTo>
                      <a:pt x="3" y="0"/>
                      <a:pt x="3" y="0"/>
                      <a:pt x="3"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06" name="Freeform 1250">
                <a:extLst>
                  <a:ext uri="{FF2B5EF4-FFF2-40B4-BE49-F238E27FC236}">
                    <a16:creationId xmlns:a16="http://schemas.microsoft.com/office/drawing/2014/main" id="{BFCD4446-B0E1-3948-492A-5590D01ADF74}"/>
                  </a:ext>
                </a:extLst>
              </p:cNvPr>
              <p:cNvSpPr>
                <a:spLocks/>
              </p:cNvSpPr>
              <p:nvPr/>
            </p:nvSpPr>
            <p:spPr bwMode="auto">
              <a:xfrm>
                <a:off x="8668" y="3527"/>
                <a:ext cx="141" cy="81"/>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07" name="Freeform 1251">
                <a:extLst>
                  <a:ext uri="{FF2B5EF4-FFF2-40B4-BE49-F238E27FC236}">
                    <a16:creationId xmlns:a16="http://schemas.microsoft.com/office/drawing/2014/main" id="{5E90EFE0-061C-EA41-340A-EB54B93B8B09}"/>
                  </a:ext>
                </a:extLst>
              </p:cNvPr>
              <p:cNvSpPr>
                <a:spLocks/>
              </p:cNvSpPr>
              <p:nvPr/>
            </p:nvSpPr>
            <p:spPr bwMode="auto">
              <a:xfrm>
                <a:off x="8643" y="3542"/>
                <a:ext cx="136" cy="81"/>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1"/>
                      <a:pt x="1" y="2"/>
                    </a:cubicBezTo>
                    <a:cubicBezTo>
                      <a:pt x="24" y="15"/>
                      <a:pt x="24" y="15"/>
                      <a:pt x="24" y="15"/>
                    </a:cubicBezTo>
                    <a:cubicBezTo>
                      <a:pt x="25" y="16"/>
                      <a:pt x="26" y="16"/>
                      <a:pt x="27" y="15"/>
                    </a:cubicBezTo>
                    <a:cubicBezTo>
                      <a:pt x="27" y="15"/>
                      <a:pt x="27"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08" name="Freeform 1252">
                <a:extLst>
                  <a:ext uri="{FF2B5EF4-FFF2-40B4-BE49-F238E27FC236}">
                    <a16:creationId xmlns:a16="http://schemas.microsoft.com/office/drawing/2014/main" id="{C3817C00-4FEE-0A92-80CB-E7F4083D62E8}"/>
                  </a:ext>
                </a:extLst>
              </p:cNvPr>
              <p:cNvSpPr>
                <a:spLocks/>
              </p:cNvSpPr>
              <p:nvPr/>
            </p:nvSpPr>
            <p:spPr bwMode="auto">
              <a:xfrm>
                <a:off x="8617" y="3557"/>
                <a:ext cx="136" cy="81"/>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1"/>
                      <a:pt x="1"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09" name="Freeform 1253">
                <a:extLst>
                  <a:ext uri="{FF2B5EF4-FFF2-40B4-BE49-F238E27FC236}">
                    <a16:creationId xmlns:a16="http://schemas.microsoft.com/office/drawing/2014/main" id="{1EB90B2D-1FBE-F82D-B565-10BB8C193E2C}"/>
                  </a:ext>
                </a:extLst>
              </p:cNvPr>
              <p:cNvSpPr>
                <a:spLocks/>
              </p:cNvSpPr>
              <p:nvPr/>
            </p:nvSpPr>
            <p:spPr bwMode="auto">
              <a:xfrm>
                <a:off x="8592" y="3572"/>
                <a:ext cx="136" cy="81"/>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1"/>
                      <a:pt x="1"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10" name="Freeform 1254">
                <a:extLst>
                  <a:ext uri="{FF2B5EF4-FFF2-40B4-BE49-F238E27FC236}">
                    <a16:creationId xmlns:a16="http://schemas.microsoft.com/office/drawing/2014/main" id="{6F2BB0FF-70E1-0088-7499-4E8DCD225665}"/>
                  </a:ext>
                </a:extLst>
              </p:cNvPr>
              <p:cNvSpPr>
                <a:spLocks/>
              </p:cNvSpPr>
              <p:nvPr/>
            </p:nvSpPr>
            <p:spPr bwMode="auto">
              <a:xfrm>
                <a:off x="8567" y="3587"/>
                <a:ext cx="136" cy="81"/>
              </a:xfrm>
              <a:custGeom>
                <a:avLst/>
                <a:gdLst>
                  <a:gd name="T0" fmla="*/ 0 w 27"/>
                  <a:gd name="T1" fmla="*/ 0 h 16"/>
                  <a:gd name="T2" fmla="*/ 0 w 27"/>
                  <a:gd name="T3" fmla="*/ 2 h 16"/>
                  <a:gd name="T4" fmla="*/ 24 w 27"/>
                  <a:gd name="T5" fmla="*/ 15 h 16"/>
                  <a:gd name="T6" fmla="*/ 27 w 27"/>
                  <a:gd name="T7" fmla="*/ 15 h 16"/>
                  <a:gd name="T8" fmla="*/ 27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11" name="Freeform 1255">
                <a:extLst>
                  <a:ext uri="{FF2B5EF4-FFF2-40B4-BE49-F238E27FC236}">
                    <a16:creationId xmlns:a16="http://schemas.microsoft.com/office/drawing/2014/main" id="{1D5C2625-CE63-68A8-451E-88B242A771D0}"/>
                  </a:ext>
                </a:extLst>
              </p:cNvPr>
              <p:cNvSpPr>
                <a:spLocks/>
              </p:cNvSpPr>
              <p:nvPr/>
            </p:nvSpPr>
            <p:spPr bwMode="auto">
              <a:xfrm>
                <a:off x="8542" y="3603"/>
                <a:ext cx="136" cy="80"/>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0"/>
                      <a:pt x="0" y="1"/>
                      <a:pt x="0" y="2"/>
                    </a:cubicBezTo>
                    <a:cubicBezTo>
                      <a:pt x="24" y="15"/>
                      <a:pt x="24" y="15"/>
                      <a:pt x="24" y="15"/>
                    </a:cubicBezTo>
                    <a:cubicBezTo>
                      <a:pt x="25"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12" name="Freeform 1256">
                <a:extLst>
                  <a:ext uri="{FF2B5EF4-FFF2-40B4-BE49-F238E27FC236}">
                    <a16:creationId xmlns:a16="http://schemas.microsoft.com/office/drawing/2014/main" id="{C1B1C3C1-4F63-A5A0-02E7-BF1BD6692AD6}"/>
                  </a:ext>
                </a:extLst>
              </p:cNvPr>
              <p:cNvSpPr>
                <a:spLocks/>
              </p:cNvSpPr>
              <p:nvPr/>
            </p:nvSpPr>
            <p:spPr bwMode="auto">
              <a:xfrm>
                <a:off x="8517" y="3618"/>
                <a:ext cx="136" cy="75"/>
              </a:xfrm>
              <a:custGeom>
                <a:avLst/>
                <a:gdLst>
                  <a:gd name="T0" fmla="*/ 0 w 27"/>
                  <a:gd name="T1" fmla="*/ 0 h 15"/>
                  <a:gd name="T2" fmla="*/ 0 w 27"/>
                  <a:gd name="T3" fmla="*/ 1 h 15"/>
                  <a:gd name="T4" fmla="*/ 24 w 27"/>
                  <a:gd name="T5" fmla="*/ 15 h 15"/>
                  <a:gd name="T6" fmla="*/ 26 w 27"/>
                  <a:gd name="T7" fmla="*/ 15 h 15"/>
                  <a:gd name="T8" fmla="*/ 26 w 27"/>
                  <a:gd name="T9" fmla="*/ 14 h 15"/>
                  <a:gd name="T10" fmla="*/ 3 w 27"/>
                  <a:gd name="T11" fmla="*/ 0 h 15"/>
                  <a:gd name="T12" fmla="*/ 0 w 27"/>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7" h="15">
                    <a:moveTo>
                      <a:pt x="0" y="0"/>
                    </a:moveTo>
                    <a:cubicBezTo>
                      <a:pt x="0" y="0"/>
                      <a:pt x="0" y="1"/>
                      <a:pt x="0" y="1"/>
                    </a:cubicBezTo>
                    <a:cubicBezTo>
                      <a:pt x="24" y="15"/>
                      <a:pt x="24" y="15"/>
                      <a:pt x="24" y="15"/>
                    </a:cubicBezTo>
                    <a:cubicBezTo>
                      <a:pt x="24" y="15"/>
                      <a:pt x="26" y="15"/>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13" name="Freeform 1257">
                <a:extLst>
                  <a:ext uri="{FF2B5EF4-FFF2-40B4-BE49-F238E27FC236}">
                    <a16:creationId xmlns:a16="http://schemas.microsoft.com/office/drawing/2014/main" id="{174079A9-AAF1-940E-3E6E-49A0D9855697}"/>
                  </a:ext>
                </a:extLst>
              </p:cNvPr>
              <p:cNvSpPr>
                <a:spLocks/>
              </p:cNvSpPr>
              <p:nvPr/>
            </p:nvSpPr>
            <p:spPr bwMode="auto">
              <a:xfrm>
                <a:off x="8547" y="3934"/>
                <a:ext cx="30" cy="16"/>
              </a:xfrm>
              <a:custGeom>
                <a:avLst/>
                <a:gdLst>
                  <a:gd name="T0" fmla="*/ 3 w 6"/>
                  <a:gd name="T1" fmla="*/ 0 h 3"/>
                  <a:gd name="T2" fmla="*/ 2 w 6"/>
                  <a:gd name="T3" fmla="*/ 1 h 3"/>
                  <a:gd name="T4" fmla="*/ 0 w 6"/>
                  <a:gd name="T5" fmla="*/ 1 h 3"/>
                  <a:gd name="T6" fmla="*/ 3 w 6"/>
                  <a:gd name="T7" fmla="*/ 3 h 3"/>
                  <a:gd name="T8" fmla="*/ 5 w 6"/>
                  <a:gd name="T9" fmla="*/ 3 h 3"/>
                  <a:gd name="T10" fmla="*/ 6 w 6"/>
                  <a:gd name="T11" fmla="*/ 2 h 3"/>
                  <a:gd name="T12" fmla="*/ 3 w 6"/>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3" y="0"/>
                    </a:moveTo>
                    <a:cubicBezTo>
                      <a:pt x="2" y="1"/>
                      <a:pt x="2" y="1"/>
                      <a:pt x="2" y="1"/>
                    </a:cubicBezTo>
                    <a:cubicBezTo>
                      <a:pt x="1" y="1"/>
                      <a:pt x="1" y="1"/>
                      <a:pt x="0" y="1"/>
                    </a:cubicBezTo>
                    <a:cubicBezTo>
                      <a:pt x="3" y="3"/>
                      <a:pt x="3" y="3"/>
                      <a:pt x="3" y="3"/>
                    </a:cubicBezTo>
                    <a:cubicBezTo>
                      <a:pt x="3" y="3"/>
                      <a:pt x="4" y="3"/>
                      <a:pt x="5" y="3"/>
                    </a:cubicBezTo>
                    <a:cubicBezTo>
                      <a:pt x="6" y="2"/>
                      <a:pt x="6" y="2"/>
                      <a:pt x="6" y="2"/>
                    </a:cubicBezTo>
                    <a:lnTo>
                      <a:pt x="3"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14" name="Freeform 1258">
                <a:extLst>
                  <a:ext uri="{FF2B5EF4-FFF2-40B4-BE49-F238E27FC236}">
                    <a16:creationId xmlns:a16="http://schemas.microsoft.com/office/drawing/2014/main" id="{D1924E60-BA97-40B5-B74E-FC680A853041}"/>
                  </a:ext>
                </a:extLst>
              </p:cNvPr>
              <p:cNvSpPr>
                <a:spLocks/>
              </p:cNvSpPr>
              <p:nvPr/>
            </p:nvSpPr>
            <p:spPr bwMode="auto">
              <a:xfrm>
                <a:off x="8537" y="3799"/>
                <a:ext cx="40" cy="161"/>
              </a:xfrm>
              <a:custGeom>
                <a:avLst/>
                <a:gdLst>
                  <a:gd name="T0" fmla="*/ 5 w 8"/>
                  <a:gd name="T1" fmla="*/ 0 h 32"/>
                  <a:gd name="T2" fmla="*/ 4 w 8"/>
                  <a:gd name="T3" fmla="*/ 1 h 32"/>
                  <a:gd name="T4" fmla="*/ 0 w 8"/>
                  <a:gd name="T5" fmla="*/ 8 h 32"/>
                  <a:gd name="T6" fmla="*/ 0 w 8"/>
                  <a:gd name="T7" fmla="*/ 28 h 32"/>
                  <a:gd name="T8" fmla="*/ 1 w 8"/>
                  <a:gd name="T9" fmla="*/ 30 h 32"/>
                  <a:gd name="T10" fmla="*/ 4 w 8"/>
                  <a:gd name="T11" fmla="*/ 32 h 32"/>
                  <a:gd name="T12" fmla="*/ 3 w 8"/>
                  <a:gd name="T13" fmla="*/ 29 h 32"/>
                  <a:gd name="T14" fmla="*/ 3 w 8"/>
                  <a:gd name="T15" fmla="*/ 9 h 32"/>
                  <a:gd name="T16" fmla="*/ 7 w 8"/>
                  <a:gd name="T17" fmla="*/ 2 h 32"/>
                  <a:gd name="T18" fmla="*/ 8 w 8"/>
                  <a:gd name="T19" fmla="*/ 2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1"/>
                      <a:pt x="4" y="1"/>
                      <a:pt x="4" y="1"/>
                    </a:cubicBezTo>
                    <a:cubicBezTo>
                      <a:pt x="2" y="2"/>
                      <a:pt x="0" y="5"/>
                      <a:pt x="0" y="8"/>
                    </a:cubicBezTo>
                    <a:cubicBezTo>
                      <a:pt x="0" y="28"/>
                      <a:pt x="0" y="28"/>
                      <a:pt x="0" y="28"/>
                    </a:cubicBezTo>
                    <a:cubicBezTo>
                      <a:pt x="0" y="29"/>
                      <a:pt x="0" y="30"/>
                      <a:pt x="1" y="30"/>
                    </a:cubicBezTo>
                    <a:cubicBezTo>
                      <a:pt x="4" y="32"/>
                      <a:pt x="4" y="32"/>
                      <a:pt x="4" y="32"/>
                    </a:cubicBezTo>
                    <a:cubicBezTo>
                      <a:pt x="3" y="32"/>
                      <a:pt x="3" y="31"/>
                      <a:pt x="3" y="29"/>
                    </a:cubicBezTo>
                    <a:cubicBezTo>
                      <a:pt x="3" y="9"/>
                      <a:pt x="3" y="9"/>
                      <a:pt x="3" y="9"/>
                    </a:cubicBezTo>
                    <a:cubicBezTo>
                      <a:pt x="3" y="7"/>
                      <a:pt x="4" y="4"/>
                      <a:pt x="7" y="2"/>
                    </a:cubicBezTo>
                    <a:cubicBezTo>
                      <a:pt x="8" y="2"/>
                      <a:pt x="8" y="2"/>
                      <a:pt x="8" y="2"/>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15" name="Freeform 1259">
                <a:extLst>
                  <a:ext uri="{FF2B5EF4-FFF2-40B4-BE49-F238E27FC236}">
                    <a16:creationId xmlns:a16="http://schemas.microsoft.com/office/drawing/2014/main" id="{D5879691-D15F-13D2-CDBE-FA4324FFC62F}"/>
                  </a:ext>
                </a:extLst>
              </p:cNvPr>
              <p:cNvSpPr>
                <a:spLocks/>
              </p:cNvSpPr>
              <p:nvPr/>
            </p:nvSpPr>
            <p:spPr bwMode="auto">
              <a:xfrm>
                <a:off x="8552" y="3809"/>
                <a:ext cx="25" cy="156"/>
              </a:xfrm>
              <a:custGeom>
                <a:avLst/>
                <a:gdLst>
                  <a:gd name="T0" fmla="*/ 5 w 5"/>
                  <a:gd name="T1" fmla="*/ 0 h 31"/>
                  <a:gd name="T2" fmla="*/ 5 w 5"/>
                  <a:gd name="T3" fmla="*/ 2 h 31"/>
                  <a:gd name="T4" fmla="*/ 4 w 5"/>
                  <a:gd name="T5" fmla="*/ 3 h 31"/>
                  <a:gd name="T6" fmla="*/ 1 w 5"/>
                  <a:gd name="T7" fmla="*/ 6 h 31"/>
                  <a:gd name="T8" fmla="*/ 1 w 5"/>
                  <a:gd name="T9" fmla="*/ 27 h 31"/>
                  <a:gd name="T10" fmla="*/ 4 w 5"/>
                  <a:gd name="T11" fmla="*/ 28 h 31"/>
                  <a:gd name="T12" fmla="*/ 5 w 5"/>
                  <a:gd name="T13" fmla="*/ 27 h 31"/>
                  <a:gd name="T14" fmla="*/ 5 w 5"/>
                  <a:gd name="T15" fmla="*/ 29 h 31"/>
                  <a:gd name="T16" fmla="*/ 4 w 5"/>
                  <a:gd name="T17" fmla="*/ 30 h 31"/>
                  <a:gd name="T18" fmla="*/ 0 w 5"/>
                  <a:gd name="T19" fmla="*/ 27 h 31"/>
                  <a:gd name="T20" fmla="*/ 0 w 5"/>
                  <a:gd name="T21" fmla="*/ 7 h 31"/>
                  <a:gd name="T22" fmla="*/ 4 w 5"/>
                  <a:gd name="T23" fmla="*/ 0 h 31"/>
                  <a:gd name="T24" fmla="*/ 5 w 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1">
                    <a:moveTo>
                      <a:pt x="5" y="0"/>
                    </a:moveTo>
                    <a:cubicBezTo>
                      <a:pt x="5" y="2"/>
                      <a:pt x="5" y="2"/>
                      <a:pt x="5" y="2"/>
                    </a:cubicBezTo>
                    <a:cubicBezTo>
                      <a:pt x="4" y="3"/>
                      <a:pt x="4" y="3"/>
                      <a:pt x="4" y="3"/>
                    </a:cubicBezTo>
                    <a:cubicBezTo>
                      <a:pt x="2" y="3"/>
                      <a:pt x="1" y="5"/>
                      <a:pt x="1" y="6"/>
                    </a:cubicBezTo>
                    <a:cubicBezTo>
                      <a:pt x="1" y="27"/>
                      <a:pt x="1" y="27"/>
                      <a:pt x="1" y="27"/>
                    </a:cubicBezTo>
                    <a:cubicBezTo>
                      <a:pt x="1" y="28"/>
                      <a:pt x="2" y="28"/>
                      <a:pt x="4" y="28"/>
                    </a:cubicBezTo>
                    <a:cubicBezTo>
                      <a:pt x="5" y="27"/>
                      <a:pt x="5" y="27"/>
                      <a:pt x="5" y="27"/>
                    </a:cubicBezTo>
                    <a:cubicBezTo>
                      <a:pt x="5" y="29"/>
                      <a:pt x="5" y="29"/>
                      <a:pt x="5" y="29"/>
                    </a:cubicBezTo>
                    <a:cubicBezTo>
                      <a:pt x="4" y="30"/>
                      <a:pt x="4" y="30"/>
                      <a:pt x="4" y="30"/>
                    </a:cubicBezTo>
                    <a:cubicBezTo>
                      <a:pt x="2" y="31"/>
                      <a:pt x="0" y="30"/>
                      <a:pt x="0" y="27"/>
                    </a:cubicBezTo>
                    <a:cubicBezTo>
                      <a:pt x="0" y="7"/>
                      <a:pt x="0" y="7"/>
                      <a:pt x="0" y="7"/>
                    </a:cubicBezTo>
                    <a:cubicBezTo>
                      <a:pt x="0" y="5"/>
                      <a:pt x="1" y="2"/>
                      <a:pt x="4" y="0"/>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16" name="Freeform 1260">
                <a:extLst>
                  <a:ext uri="{FF2B5EF4-FFF2-40B4-BE49-F238E27FC236}">
                    <a16:creationId xmlns:a16="http://schemas.microsoft.com/office/drawing/2014/main" id="{12B25CF6-4A50-7181-77C6-8C5074A824A5}"/>
                  </a:ext>
                </a:extLst>
              </p:cNvPr>
              <p:cNvSpPr>
                <a:spLocks/>
              </p:cNvSpPr>
              <p:nvPr/>
            </p:nvSpPr>
            <p:spPr bwMode="auto">
              <a:xfrm>
                <a:off x="8099" y="3673"/>
                <a:ext cx="25" cy="15"/>
              </a:xfrm>
              <a:custGeom>
                <a:avLst/>
                <a:gdLst>
                  <a:gd name="T0" fmla="*/ 2 w 5"/>
                  <a:gd name="T1" fmla="*/ 0 h 3"/>
                  <a:gd name="T2" fmla="*/ 1 w 5"/>
                  <a:gd name="T3" fmla="*/ 1 h 3"/>
                  <a:gd name="T4" fmla="*/ 0 w 5"/>
                  <a:gd name="T5" fmla="*/ 1 h 3"/>
                  <a:gd name="T6" fmla="*/ 2 w 5"/>
                  <a:gd name="T7" fmla="*/ 3 h 3"/>
                  <a:gd name="T8" fmla="*/ 4 w 5"/>
                  <a:gd name="T9" fmla="*/ 2 h 3"/>
                  <a:gd name="T10" fmla="*/ 5 w 5"/>
                  <a:gd name="T11" fmla="*/ 2 h 3"/>
                  <a:gd name="T12" fmla="*/ 2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2" y="0"/>
                    </a:moveTo>
                    <a:cubicBezTo>
                      <a:pt x="1" y="1"/>
                      <a:pt x="1" y="1"/>
                      <a:pt x="1" y="1"/>
                    </a:cubicBezTo>
                    <a:cubicBezTo>
                      <a:pt x="1" y="1"/>
                      <a:pt x="0" y="1"/>
                      <a:pt x="0" y="1"/>
                    </a:cubicBezTo>
                    <a:cubicBezTo>
                      <a:pt x="2" y="3"/>
                      <a:pt x="2" y="3"/>
                      <a:pt x="2" y="3"/>
                    </a:cubicBezTo>
                    <a:cubicBezTo>
                      <a:pt x="3" y="3"/>
                      <a:pt x="3" y="3"/>
                      <a:pt x="4" y="2"/>
                    </a:cubicBezTo>
                    <a:cubicBezTo>
                      <a:pt x="5" y="2"/>
                      <a:pt x="5" y="2"/>
                      <a:pt x="5" y="2"/>
                    </a:cubicBezTo>
                    <a:lnTo>
                      <a:pt x="2"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17" name="Freeform 1261">
                <a:extLst>
                  <a:ext uri="{FF2B5EF4-FFF2-40B4-BE49-F238E27FC236}">
                    <a16:creationId xmlns:a16="http://schemas.microsoft.com/office/drawing/2014/main" id="{7185F14C-0061-F6D6-D20D-90559B6897F8}"/>
                  </a:ext>
                </a:extLst>
              </p:cNvPr>
              <p:cNvSpPr>
                <a:spLocks/>
              </p:cNvSpPr>
              <p:nvPr/>
            </p:nvSpPr>
            <p:spPr bwMode="auto">
              <a:xfrm>
                <a:off x="8084" y="3537"/>
                <a:ext cx="40" cy="161"/>
              </a:xfrm>
              <a:custGeom>
                <a:avLst/>
                <a:gdLst>
                  <a:gd name="T0" fmla="*/ 5 w 8"/>
                  <a:gd name="T1" fmla="*/ 0 h 32"/>
                  <a:gd name="T2" fmla="*/ 4 w 8"/>
                  <a:gd name="T3" fmla="*/ 0 h 32"/>
                  <a:gd name="T4" fmla="*/ 0 w 8"/>
                  <a:gd name="T5" fmla="*/ 7 h 32"/>
                  <a:gd name="T6" fmla="*/ 0 w 8"/>
                  <a:gd name="T7" fmla="*/ 27 h 32"/>
                  <a:gd name="T8" fmla="*/ 1 w 8"/>
                  <a:gd name="T9" fmla="*/ 30 h 32"/>
                  <a:gd name="T10" fmla="*/ 4 w 8"/>
                  <a:gd name="T11" fmla="*/ 32 h 32"/>
                  <a:gd name="T12" fmla="*/ 3 w 8"/>
                  <a:gd name="T13" fmla="*/ 29 h 32"/>
                  <a:gd name="T14" fmla="*/ 3 w 8"/>
                  <a:gd name="T15" fmla="*/ 9 h 32"/>
                  <a:gd name="T16" fmla="*/ 7 w 8"/>
                  <a:gd name="T17" fmla="*/ 2 h 32"/>
                  <a:gd name="T18" fmla="*/ 8 w 8"/>
                  <a:gd name="T19" fmla="*/ 1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0"/>
                      <a:pt x="4" y="0"/>
                      <a:pt x="4" y="0"/>
                    </a:cubicBezTo>
                    <a:cubicBezTo>
                      <a:pt x="2" y="2"/>
                      <a:pt x="0" y="5"/>
                      <a:pt x="0" y="7"/>
                    </a:cubicBezTo>
                    <a:cubicBezTo>
                      <a:pt x="0" y="27"/>
                      <a:pt x="0" y="27"/>
                      <a:pt x="0" y="27"/>
                    </a:cubicBezTo>
                    <a:cubicBezTo>
                      <a:pt x="0" y="29"/>
                      <a:pt x="1" y="30"/>
                      <a:pt x="1" y="30"/>
                    </a:cubicBezTo>
                    <a:cubicBezTo>
                      <a:pt x="4" y="32"/>
                      <a:pt x="4" y="32"/>
                      <a:pt x="4" y="32"/>
                    </a:cubicBezTo>
                    <a:cubicBezTo>
                      <a:pt x="4" y="31"/>
                      <a:pt x="3" y="30"/>
                      <a:pt x="3" y="29"/>
                    </a:cubicBezTo>
                    <a:cubicBezTo>
                      <a:pt x="3" y="9"/>
                      <a:pt x="3" y="9"/>
                      <a:pt x="3" y="9"/>
                    </a:cubicBezTo>
                    <a:cubicBezTo>
                      <a:pt x="3" y="6"/>
                      <a:pt x="5" y="3"/>
                      <a:pt x="7" y="2"/>
                    </a:cubicBezTo>
                    <a:cubicBezTo>
                      <a:pt x="8" y="1"/>
                      <a:pt x="8" y="1"/>
                      <a:pt x="8" y="1"/>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18" name="Freeform 1262">
                <a:extLst>
                  <a:ext uri="{FF2B5EF4-FFF2-40B4-BE49-F238E27FC236}">
                    <a16:creationId xmlns:a16="http://schemas.microsoft.com/office/drawing/2014/main" id="{18184AD7-A1EB-5FF5-E53D-8436F780CB4B}"/>
                  </a:ext>
                </a:extLst>
              </p:cNvPr>
              <p:cNvSpPr>
                <a:spLocks/>
              </p:cNvSpPr>
              <p:nvPr/>
            </p:nvSpPr>
            <p:spPr bwMode="auto">
              <a:xfrm>
                <a:off x="8099" y="3542"/>
                <a:ext cx="25" cy="161"/>
              </a:xfrm>
              <a:custGeom>
                <a:avLst/>
                <a:gdLst>
                  <a:gd name="T0" fmla="*/ 5 w 5"/>
                  <a:gd name="T1" fmla="*/ 0 h 32"/>
                  <a:gd name="T2" fmla="*/ 5 w 5"/>
                  <a:gd name="T3" fmla="*/ 2 h 32"/>
                  <a:gd name="T4" fmla="*/ 4 w 5"/>
                  <a:gd name="T5" fmla="*/ 3 h 32"/>
                  <a:gd name="T6" fmla="*/ 2 w 5"/>
                  <a:gd name="T7" fmla="*/ 7 h 32"/>
                  <a:gd name="T8" fmla="*/ 2 w 5"/>
                  <a:gd name="T9" fmla="*/ 27 h 32"/>
                  <a:gd name="T10" fmla="*/ 4 w 5"/>
                  <a:gd name="T11" fmla="*/ 28 h 32"/>
                  <a:gd name="T12" fmla="*/ 5 w 5"/>
                  <a:gd name="T13" fmla="*/ 28 h 32"/>
                  <a:gd name="T14" fmla="*/ 5 w 5"/>
                  <a:gd name="T15" fmla="*/ 30 h 32"/>
                  <a:gd name="T16" fmla="*/ 4 w 5"/>
                  <a:gd name="T17" fmla="*/ 30 h 32"/>
                  <a:gd name="T18" fmla="*/ 0 w 5"/>
                  <a:gd name="T19" fmla="*/ 28 h 32"/>
                  <a:gd name="T20" fmla="*/ 0 w 5"/>
                  <a:gd name="T21" fmla="*/ 8 h 32"/>
                  <a:gd name="T22" fmla="*/ 4 w 5"/>
                  <a:gd name="T23" fmla="*/ 1 h 32"/>
                  <a:gd name="T24" fmla="*/ 5 w 5"/>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2">
                    <a:moveTo>
                      <a:pt x="5" y="0"/>
                    </a:moveTo>
                    <a:cubicBezTo>
                      <a:pt x="5" y="2"/>
                      <a:pt x="5" y="2"/>
                      <a:pt x="5" y="2"/>
                    </a:cubicBezTo>
                    <a:cubicBezTo>
                      <a:pt x="4" y="3"/>
                      <a:pt x="4" y="3"/>
                      <a:pt x="4" y="3"/>
                    </a:cubicBezTo>
                    <a:cubicBezTo>
                      <a:pt x="3" y="4"/>
                      <a:pt x="2" y="6"/>
                      <a:pt x="2" y="7"/>
                    </a:cubicBezTo>
                    <a:cubicBezTo>
                      <a:pt x="2" y="27"/>
                      <a:pt x="2" y="27"/>
                      <a:pt x="2" y="27"/>
                    </a:cubicBezTo>
                    <a:cubicBezTo>
                      <a:pt x="2" y="29"/>
                      <a:pt x="3" y="29"/>
                      <a:pt x="4" y="28"/>
                    </a:cubicBezTo>
                    <a:cubicBezTo>
                      <a:pt x="5" y="28"/>
                      <a:pt x="5" y="28"/>
                      <a:pt x="5" y="28"/>
                    </a:cubicBezTo>
                    <a:cubicBezTo>
                      <a:pt x="5" y="30"/>
                      <a:pt x="5" y="30"/>
                      <a:pt x="5" y="30"/>
                    </a:cubicBezTo>
                    <a:cubicBezTo>
                      <a:pt x="4" y="30"/>
                      <a:pt x="4" y="30"/>
                      <a:pt x="4" y="30"/>
                    </a:cubicBezTo>
                    <a:cubicBezTo>
                      <a:pt x="2" y="32"/>
                      <a:pt x="0" y="31"/>
                      <a:pt x="0" y="28"/>
                    </a:cubicBezTo>
                    <a:cubicBezTo>
                      <a:pt x="0" y="8"/>
                      <a:pt x="0" y="8"/>
                      <a:pt x="0" y="8"/>
                    </a:cubicBezTo>
                    <a:cubicBezTo>
                      <a:pt x="0" y="5"/>
                      <a:pt x="2" y="2"/>
                      <a:pt x="4" y="1"/>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19" name="Freeform 1263">
                <a:extLst>
                  <a:ext uri="{FF2B5EF4-FFF2-40B4-BE49-F238E27FC236}">
                    <a16:creationId xmlns:a16="http://schemas.microsoft.com/office/drawing/2014/main" id="{6FD56032-35F4-1212-4E93-34A2802458E5}"/>
                  </a:ext>
                </a:extLst>
              </p:cNvPr>
              <p:cNvSpPr>
                <a:spLocks/>
              </p:cNvSpPr>
              <p:nvPr/>
            </p:nvSpPr>
            <p:spPr bwMode="auto">
              <a:xfrm>
                <a:off x="8114" y="3095"/>
                <a:ext cx="886" cy="508"/>
              </a:xfrm>
              <a:custGeom>
                <a:avLst/>
                <a:gdLst>
                  <a:gd name="T0" fmla="*/ 388 w 886"/>
                  <a:gd name="T1" fmla="*/ 0 h 508"/>
                  <a:gd name="T2" fmla="*/ 886 w 886"/>
                  <a:gd name="T3" fmla="*/ 281 h 508"/>
                  <a:gd name="T4" fmla="*/ 498 w 886"/>
                  <a:gd name="T5" fmla="*/ 508 h 508"/>
                  <a:gd name="T6" fmla="*/ 0 w 886"/>
                  <a:gd name="T7" fmla="*/ 221 h 508"/>
                  <a:gd name="T8" fmla="*/ 388 w 886"/>
                  <a:gd name="T9" fmla="*/ 0 h 508"/>
                </a:gdLst>
                <a:ahLst/>
                <a:cxnLst>
                  <a:cxn ang="0">
                    <a:pos x="T0" y="T1"/>
                  </a:cxn>
                  <a:cxn ang="0">
                    <a:pos x="T2" y="T3"/>
                  </a:cxn>
                  <a:cxn ang="0">
                    <a:pos x="T4" y="T5"/>
                  </a:cxn>
                  <a:cxn ang="0">
                    <a:pos x="T6" y="T7"/>
                  </a:cxn>
                  <a:cxn ang="0">
                    <a:pos x="T8" y="T9"/>
                  </a:cxn>
                </a:cxnLst>
                <a:rect l="0" t="0" r="r" b="b"/>
                <a:pathLst>
                  <a:path w="886" h="508">
                    <a:moveTo>
                      <a:pt x="388" y="0"/>
                    </a:moveTo>
                    <a:lnTo>
                      <a:pt x="886" y="281"/>
                    </a:lnTo>
                    <a:lnTo>
                      <a:pt x="498" y="508"/>
                    </a:lnTo>
                    <a:lnTo>
                      <a:pt x="0" y="221"/>
                    </a:lnTo>
                    <a:lnTo>
                      <a:pt x="388"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20" name="Freeform 1264">
                <a:extLst>
                  <a:ext uri="{FF2B5EF4-FFF2-40B4-BE49-F238E27FC236}">
                    <a16:creationId xmlns:a16="http://schemas.microsoft.com/office/drawing/2014/main" id="{7ED3D006-FFE7-014A-A36B-622AA78D9AE9}"/>
                  </a:ext>
                </a:extLst>
              </p:cNvPr>
              <p:cNvSpPr>
                <a:spLocks/>
              </p:cNvSpPr>
              <p:nvPr/>
            </p:nvSpPr>
            <p:spPr bwMode="auto">
              <a:xfrm>
                <a:off x="8114" y="3095"/>
                <a:ext cx="886" cy="508"/>
              </a:xfrm>
              <a:custGeom>
                <a:avLst/>
                <a:gdLst>
                  <a:gd name="T0" fmla="*/ 388 w 886"/>
                  <a:gd name="T1" fmla="*/ 0 h 508"/>
                  <a:gd name="T2" fmla="*/ 886 w 886"/>
                  <a:gd name="T3" fmla="*/ 281 h 508"/>
                  <a:gd name="T4" fmla="*/ 498 w 886"/>
                  <a:gd name="T5" fmla="*/ 508 h 508"/>
                  <a:gd name="T6" fmla="*/ 0 w 886"/>
                  <a:gd name="T7" fmla="*/ 221 h 508"/>
                  <a:gd name="T8" fmla="*/ 388 w 886"/>
                  <a:gd name="T9" fmla="*/ 0 h 508"/>
                </a:gdLst>
                <a:ahLst/>
                <a:cxnLst>
                  <a:cxn ang="0">
                    <a:pos x="T0" y="T1"/>
                  </a:cxn>
                  <a:cxn ang="0">
                    <a:pos x="T2" y="T3"/>
                  </a:cxn>
                  <a:cxn ang="0">
                    <a:pos x="T4" y="T5"/>
                  </a:cxn>
                  <a:cxn ang="0">
                    <a:pos x="T6" y="T7"/>
                  </a:cxn>
                  <a:cxn ang="0">
                    <a:pos x="T8" y="T9"/>
                  </a:cxn>
                </a:cxnLst>
                <a:rect l="0" t="0" r="r" b="b"/>
                <a:pathLst>
                  <a:path w="886" h="508">
                    <a:moveTo>
                      <a:pt x="388" y="0"/>
                    </a:moveTo>
                    <a:lnTo>
                      <a:pt x="886" y="281"/>
                    </a:lnTo>
                    <a:lnTo>
                      <a:pt x="498" y="508"/>
                    </a:lnTo>
                    <a:lnTo>
                      <a:pt x="0" y="221"/>
                    </a:lnTo>
                    <a:lnTo>
                      <a:pt x="3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21" name="Freeform 1265">
                <a:extLst>
                  <a:ext uri="{FF2B5EF4-FFF2-40B4-BE49-F238E27FC236}">
                    <a16:creationId xmlns:a16="http://schemas.microsoft.com/office/drawing/2014/main" id="{435F957D-8E60-62BC-F86A-E0153680FD1E}"/>
                  </a:ext>
                </a:extLst>
              </p:cNvPr>
              <p:cNvSpPr>
                <a:spLocks/>
              </p:cNvSpPr>
              <p:nvPr/>
            </p:nvSpPr>
            <p:spPr bwMode="auto">
              <a:xfrm>
                <a:off x="8612" y="3376"/>
                <a:ext cx="388" cy="403"/>
              </a:xfrm>
              <a:custGeom>
                <a:avLst/>
                <a:gdLst>
                  <a:gd name="T0" fmla="*/ 373 w 388"/>
                  <a:gd name="T1" fmla="*/ 121 h 403"/>
                  <a:gd name="T2" fmla="*/ 373 w 388"/>
                  <a:gd name="T3" fmla="*/ 96 h 403"/>
                  <a:gd name="T4" fmla="*/ 388 w 388"/>
                  <a:gd name="T5" fmla="*/ 96 h 403"/>
                  <a:gd name="T6" fmla="*/ 388 w 388"/>
                  <a:gd name="T7" fmla="*/ 0 h 403"/>
                  <a:gd name="T8" fmla="*/ 0 w 388"/>
                  <a:gd name="T9" fmla="*/ 227 h 403"/>
                  <a:gd name="T10" fmla="*/ 0 w 388"/>
                  <a:gd name="T11" fmla="*/ 403 h 403"/>
                  <a:gd name="T12" fmla="*/ 388 w 388"/>
                  <a:gd name="T13" fmla="*/ 176 h 403"/>
                  <a:gd name="T14" fmla="*/ 388 w 388"/>
                  <a:gd name="T15" fmla="*/ 136 h 403"/>
                  <a:gd name="T16" fmla="*/ 373 w 388"/>
                  <a:gd name="T17" fmla="*/ 12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403">
                    <a:moveTo>
                      <a:pt x="373" y="121"/>
                    </a:moveTo>
                    <a:lnTo>
                      <a:pt x="373" y="96"/>
                    </a:lnTo>
                    <a:lnTo>
                      <a:pt x="388" y="96"/>
                    </a:lnTo>
                    <a:lnTo>
                      <a:pt x="388" y="0"/>
                    </a:lnTo>
                    <a:lnTo>
                      <a:pt x="0" y="227"/>
                    </a:lnTo>
                    <a:lnTo>
                      <a:pt x="0" y="403"/>
                    </a:lnTo>
                    <a:lnTo>
                      <a:pt x="388" y="176"/>
                    </a:lnTo>
                    <a:lnTo>
                      <a:pt x="388" y="136"/>
                    </a:lnTo>
                    <a:lnTo>
                      <a:pt x="373"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22" name="Freeform 1266">
                <a:extLst>
                  <a:ext uri="{FF2B5EF4-FFF2-40B4-BE49-F238E27FC236}">
                    <a16:creationId xmlns:a16="http://schemas.microsoft.com/office/drawing/2014/main" id="{DE93437E-FE8B-6D7D-5519-B97B0CE78BEC}"/>
                  </a:ext>
                </a:extLst>
              </p:cNvPr>
              <p:cNvSpPr>
                <a:spLocks/>
              </p:cNvSpPr>
              <p:nvPr/>
            </p:nvSpPr>
            <p:spPr bwMode="auto">
              <a:xfrm>
                <a:off x="8597" y="3497"/>
                <a:ext cx="403" cy="236"/>
              </a:xfrm>
              <a:custGeom>
                <a:avLst/>
                <a:gdLst>
                  <a:gd name="T0" fmla="*/ 0 w 403"/>
                  <a:gd name="T1" fmla="*/ 221 h 236"/>
                  <a:gd name="T2" fmla="*/ 15 w 403"/>
                  <a:gd name="T3" fmla="*/ 236 h 236"/>
                  <a:gd name="T4" fmla="*/ 403 w 403"/>
                  <a:gd name="T5" fmla="*/ 15 h 236"/>
                  <a:gd name="T6" fmla="*/ 388 w 403"/>
                  <a:gd name="T7" fmla="*/ 0 h 236"/>
                  <a:gd name="T8" fmla="*/ 0 w 403"/>
                  <a:gd name="T9" fmla="*/ 221 h 236"/>
                </a:gdLst>
                <a:ahLst/>
                <a:cxnLst>
                  <a:cxn ang="0">
                    <a:pos x="T0" y="T1"/>
                  </a:cxn>
                  <a:cxn ang="0">
                    <a:pos x="T2" y="T3"/>
                  </a:cxn>
                  <a:cxn ang="0">
                    <a:pos x="T4" y="T5"/>
                  </a:cxn>
                  <a:cxn ang="0">
                    <a:pos x="T6" y="T7"/>
                  </a:cxn>
                  <a:cxn ang="0">
                    <a:pos x="T8" y="T9"/>
                  </a:cxn>
                </a:cxnLst>
                <a:rect l="0" t="0" r="r" b="b"/>
                <a:pathLst>
                  <a:path w="403" h="236">
                    <a:moveTo>
                      <a:pt x="0" y="221"/>
                    </a:moveTo>
                    <a:lnTo>
                      <a:pt x="15" y="236"/>
                    </a:lnTo>
                    <a:lnTo>
                      <a:pt x="403" y="15"/>
                    </a:lnTo>
                    <a:lnTo>
                      <a:pt x="388" y="0"/>
                    </a:lnTo>
                    <a:lnTo>
                      <a:pt x="0" y="22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23" name="Freeform 1267">
                <a:extLst>
                  <a:ext uri="{FF2B5EF4-FFF2-40B4-BE49-F238E27FC236}">
                    <a16:creationId xmlns:a16="http://schemas.microsoft.com/office/drawing/2014/main" id="{37826331-3189-DBE6-3670-A0244A1D1651}"/>
                  </a:ext>
                </a:extLst>
              </p:cNvPr>
              <p:cNvSpPr>
                <a:spLocks/>
              </p:cNvSpPr>
              <p:nvPr/>
            </p:nvSpPr>
            <p:spPr bwMode="auto">
              <a:xfrm>
                <a:off x="8597" y="3472"/>
                <a:ext cx="388" cy="246"/>
              </a:xfrm>
              <a:custGeom>
                <a:avLst/>
                <a:gdLst>
                  <a:gd name="T0" fmla="*/ 388 w 388"/>
                  <a:gd name="T1" fmla="*/ 0 h 246"/>
                  <a:gd name="T2" fmla="*/ 0 w 388"/>
                  <a:gd name="T3" fmla="*/ 221 h 246"/>
                  <a:gd name="T4" fmla="*/ 0 w 388"/>
                  <a:gd name="T5" fmla="*/ 246 h 246"/>
                  <a:gd name="T6" fmla="*/ 388 w 388"/>
                  <a:gd name="T7" fmla="*/ 25 h 246"/>
                  <a:gd name="T8" fmla="*/ 388 w 388"/>
                  <a:gd name="T9" fmla="*/ 0 h 246"/>
                </a:gdLst>
                <a:ahLst/>
                <a:cxnLst>
                  <a:cxn ang="0">
                    <a:pos x="T0" y="T1"/>
                  </a:cxn>
                  <a:cxn ang="0">
                    <a:pos x="T2" y="T3"/>
                  </a:cxn>
                  <a:cxn ang="0">
                    <a:pos x="T4" y="T5"/>
                  </a:cxn>
                  <a:cxn ang="0">
                    <a:pos x="T6" y="T7"/>
                  </a:cxn>
                  <a:cxn ang="0">
                    <a:pos x="T8" y="T9"/>
                  </a:cxn>
                </a:cxnLst>
                <a:rect l="0" t="0" r="r" b="b"/>
                <a:pathLst>
                  <a:path w="388" h="246">
                    <a:moveTo>
                      <a:pt x="388" y="0"/>
                    </a:moveTo>
                    <a:lnTo>
                      <a:pt x="0" y="221"/>
                    </a:lnTo>
                    <a:lnTo>
                      <a:pt x="0" y="246"/>
                    </a:lnTo>
                    <a:lnTo>
                      <a:pt x="388" y="25"/>
                    </a:lnTo>
                    <a:lnTo>
                      <a:pt x="388"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24" name="Freeform 1268">
                <a:extLst>
                  <a:ext uri="{FF2B5EF4-FFF2-40B4-BE49-F238E27FC236}">
                    <a16:creationId xmlns:a16="http://schemas.microsoft.com/office/drawing/2014/main" id="{37F22700-C451-FF3D-DB22-1AACEDD44044}"/>
                  </a:ext>
                </a:extLst>
              </p:cNvPr>
              <p:cNvSpPr>
                <a:spLocks/>
              </p:cNvSpPr>
              <p:nvPr/>
            </p:nvSpPr>
            <p:spPr bwMode="auto">
              <a:xfrm>
                <a:off x="8612" y="3376"/>
                <a:ext cx="388" cy="322"/>
              </a:xfrm>
              <a:custGeom>
                <a:avLst/>
                <a:gdLst>
                  <a:gd name="T0" fmla="*/ 388 w 388"/>
                  <a:gd name="T1" fmla="*/ 0 h 322"/>
                  <a:gd name="T2" fmla="*/ 0 w 388"/>
                  <a:gd name="T3" fmla="*/ 227 h 322"/>
                  <a:gd name="T4" fmla="*/ 0 w 388"/>
                  <a:gd name="T5" fmla="*/ 322 h 322"/>
                  <a:gd name="T6" fmla="*/ 388 w 388"/>
                  <a:gd name="T7" fmla="*/ 96 h 322"/>
                  <a:gd name="T8" fmla="*/ 388 w 388"/>
                  <a:gd name="T9" fmla="*/ 0 h 322"/>
                </a:gdLst>
                <a:ahLst/>
                <a:cxnLst>
                  <a:cxn ang="0">
                    <a:pos x="T0" y="T1"/>
                  </a:cxn>
                  <a:cxn ang="0">
                    <a:pos x="T2" y="T3"/>
                  </a:cxn>
                  <a:cxn ang="0">
                    <a:pos x="T4" y="T5"/>
                  </a:cxn>
                  <a:cxn ang="0">
                    <a:pos x="T6" y="T7"/>
                  </a:cxn>
                  <a:cxn ang="0">
                    <a:pos x="T8" y="T9"/>
                  </a:cxn>
                </a:cxnLst>
                <a:rect l="0" t="0" r="r" b="b"/>
                <a:pathLst>
                  <a:path w="388" h="322">
                    <a:moveTo>
                      <a:pt x="388" y="0"/>
                    </a:moveTo>
                    <a:lnTo>
                      <a:pt x="0" y="227"/>
                    </a:lnTo>
                    <a:lnTo>
                      <a:pt x="0" y="322"/>
                    </a:lnTo>
                    <a:lnTo>
                      <a:pt x="388" y="96"/>
                    </a:lnTo>
                    <a:lnTo>
                      <a:pt x="388"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25" name="Freeform 1269">
                <a:extLst>
                  <a:ext uri="{FF2B5EF4-FFF2-40B4-BE49-F238E27FC236}">
                    <a16:creationId xmlns:a16="http://schemas.microsoft.com/office/drawing/2014/main" id="{4C1D4C03-0FE1-6062-0357-1F0AE7A17D0D}"/>
                  </a:ext>
                </a:extLst>
              </p:cNvPr>
              <p:cNvSpPr>
                <a:spLocks/>
              </p:cNvSpPr>
              <p:nvPr/>
            </p:nvSpPr>
            <p:spPr bwMode="auto">
              <a:xfrm>
                <a:off x="8099" y="3311"/>
                <a:ext cx="493" cy="478"/>
              </a:xfrm>
              <a:custGeom>
                <a:avLst/>
                <a:gdLst>
                  <a:gd name="T0" fmla="*/ 0 w 493"/>
                  <a:gd name="T1" fmla="*/ 196 h 478"/>
                  <a:gd name="T2" fmla="*/ 0 w 493"/>
                  <a:gd name="T3" fmla="*/ 0 h 478"/>
                  <a:gd name="T4" fmla="*/ 493 w 493"/>
                  <a:gd name="T5" fmla="*/ 281 h 478"/>
                  <a:gd name="T6" fmla="*/ 493 w 493"/>
                  <a:gd name="T7" fmla="*/ 478 h 478"/>
                  <a:gd name="T8" fmla="*/ 0 w 493"/>
                  <a:gd name="T9" fmla="*/ 196 h 478"/>
                </a:gdLst>
                <a:ahLst/>
                <a:cxnLst>
                  <a:cxn ang="0">
                    <a:pos x="T0" y="T1"/>
                  </a:cxn>
                  <a:cxn ang="0">
                    <a:pos x="T2" y="T3"/>
                  </a:cxn>
                  <a:cxn ang="0">
                    <a:pos x="T4" y="T5"/>
                  </a:cxn>
                  <a:cxn ang="0">
                    <a:pos x="T6" y="T7"/>
                  </a:cxn>
                  <a:cxn ang="0">
                    <a:pos x="T8" y="T9"/>
                  </a:cxn>
                </a:cxnLst>
                <a:rect l="0" t="0" r="r" b="b"/>
                <a:pathLst>
                  <a:path w="493" h="478">
                    <a:moveTo>
                      <a:pt x="0" y="196"/>
                    </a:moveTo>
                    <a:lnTo>
                      <a:pt x="0" y="0"/>
                    </a:lnTo>
                    <a:lnTo>
                      <a:pt x="493" y="281"/>
                    </a:lnTo>
                    <a:lnTo>
                      <a:pt x="493" y="478"/>
                    </a:lnTo>
                    <a:lnTo>
                      <a:pt x="0" y="19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26" name="Freeform 1270">
                <a:extLst>
                  <a:ext uri="{FF2B5EF4-FFF2-40B4-BE49-F238E27FC236}">
                    <a16:creationId xmlns:a16="http://schemas.microsoft.com/office/drawing/2014/main" id="{FDAC0956-3FFA-EC2E-8057-10CA1EED7A4B}"/>
                  </a:ext>
                </a:extLst>
              </p:cNvPr>
              <p:cNvSpPr>
                <a:spLocks/>
              </p:cNvSpPr>
              <p:nvPr/>
            </p:nvSpPr>
            <p:spPr bwMode="auto">
              <a:xfrm>
                <a:off x="8104" y="3321"/>
                <a:ext cx="478" cy="458"/>
              </a:xfrm>
              <a:custGeom>
                <a:avLst/>
                <a:gdLst>
                  <a:gd name="T0" fmla="*/ 478 w 478"/>
                  <a:gd name="T1" fmla="*/ 458 h 458"/>
                  <a:gd name="T2" fmla="*/ 0 w 478"/>
                  <a:gd name="T3" fmla="*/ 181 h 458"/>
                  <a:gd name="T4" fmla="*/ 0 w 478"/>
                  <a:gd name="T5" fmla="*/ 0 h 458"/>
                  <a:gd name="T6" fmla="*/ 478 w 478"/>
                  <a:gd name="T7" fmla="*/ 277 h 458"/>
                  <a:gd name="T8" fmla="*/ 478 w 478"/>
                  <a:gd name="T9" fmla="*/ 458 h 458"/>
                </a:gdLst>
                <a:ahLst/>
                <a:cxnLst>
                  <a:cxn ang="0">
                    <a:pos x="T0" y="T1"/>
                  </a:cxn>
                  <a:cxn ang="0">
                    <a:pos x="T2" y="T3"/>
                  </a:cxn>
                  <a:cxn ang="0">
                    <a:pos x="T4" y="T5"/>
                  </a:cxn>
                  <a:cxn ang="0">
                    <a:pos x="T6" y="T7"/>
                  </a:cxn>
                  <a:cxn ang="0">
                    <a:pos x="T8" y="T9"/>
                  </a:cxn>
                </a:cxnLst>
                <a:rect l="0" t="0" r="r" b="b"/>
                <a:pathLst>
                  <a:path w="478" h="458">
                    <a:moveTo>
                      <a:pt x="478" y="458"/>
                    </a:moveTo>
                    <a:lnTo>
                      <a:pt x="0" y="181"/>
                    </a:lnTo>
                    <a:lnTo>
                      <a:pt x="0" y="0"/>
                    </a:lnTo>
                    <a:lnTo>
                      <a:pt x="478" y="277"/>
                    </a:lnTo>
                    <a:lnTo>
                      <a:pt x="478" y="458"/>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27" name="Freeform 1271">
                <a:extLst>
                  <a:ext uri="{FF2B5EF4-FFF2-40B4-BE49-F238E27FC236}">
                    <a16:creationId xmlns:a16="http://schemas.microsoft.com/office/drawing/2014/main" id="{AA40B53E-A004-2FE0-B61D-FEB258CAB031}"/>
                  </a:ext>
                </a:extLst>
              </p:cNvPr>
              <p:cNvSpPr>
                <a:spLocks/>
              </p:cNvSpPr>
              <p:nvPr/>
            </p:nvSpPr>
            <p:spPr bwMode="auto">
              <a:xfrm>
                <a:off x="8346" y="347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28" name="Freeform 1272">
                <a:extLst>
                  <a:ext uri="{FF2B5EF4-FFF2-40B4-BE49-F238E27FC236}">
                    <a16:creationId xmlns:a16="http://schemas.microsoft.com/office/drawing/2014/main" id="{B1E0B1E6-6972-4DD9-0CFD-71CC32666981}"/>
                  </a:ext>
                </a:extLst>
              </p:cNvPr>
              <p:cNvSpPr>
                <a:spLocks/>
              </p:cNvSpPr>
              <p:nvPr/>
            </p:nvSpPr>
            <p:spPr bwMode="auto">
              <a:xfrm>
                <a:off x="8361" y="3487"/>
                <a:ext cx="10" cy="20"/>
              </a:xfrm>
              <a:custGeom>
                <a:avLst/>
                <a:gdLst>
                  <a:gd name="T0" fmla="*/ 2 w 2"/>
                  <a:gd name="T1" fmla="*/ 2 h 4"/>
                  <a:gd name="T2" fmla="*/ 1 w 2"/>
                  <a:gd name="T3" fmla="*/ 3 h 4"/>
                  <a:gd name="T4" fmla="*/ 0 w 2"/>
                  <a:gd name="T5" fmla="*/ 1 h 4"/>
                  <a:gd name="T6" fmla="*/ 1 w 2"/>
                  <a:gd name="T7" fmla="*/ 1 h 4"/>
                  <a:gd name="T8" fmla="*/ 2 w 2"/>
                  <a:gd name="T9" fmla="*/ 2 h 4"/>
                </a:gdLst>
                <a:ahLst/>
                <a:cxnLst>
                  <a:cxn ang="0">
                    <a:pos x="T0" y="T1"/>
                  </a:cxn>
                  <a:cxn ang="0">
                    <a:pos x="T2" y="T3"/>
                  </a:cxn>
                  <a:cxn ang="0">
                    <a:pos x="T4" y="T5"/>
                  </a:cxn>
                  <a:cxn ang="0">
                    <a:pos x="T6" y="T7"/>
                  </a:cxn>
                  <a:cxn ang="0">
                    <a:pos x="T8" y="T9"/>
                  </a:cxn>
                </a:cxnLst>
                <a:rect l="0" t="0" r="r" b="b"/>
                <a:pathLst>
                  <a:path w="2" h="4">
                    <a:moveTo>
                      <a:pt x="2" y="2"/>
                    </a:moveTo>
                    <a:cubicBezTo>
                      <a:pt x="2" y="3"/>
                      <a:pt x="2" y="4"/>
                      <a:pt x="1" y="3"/>
                    </a:cubicBezTo>
                    <a:cubicBezTo>
                      <a:pt x="1" y="3"/>
                      <a:pt x="0" y="2"/>
                      <a:pt x="0" y="1"/>
                    </a:cubicBezTo>
                    <a:cubicBezTo>
                      <a:pt x="0" y="0"/>
                      <a:pt x="1" y="0"/>
                      <a:pt x="1" y="1"/>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29" name="Freeform 1273">
                <a:extLst>
                  <a:ext uri="{FF2B5EF4-FFF2-40B4-BE49-F238E27FC236}">
                    <a16:creationId xmlns:a16="http://schemas.microsoft.com/office/drawing/2014/main" id="{9ECDD38F-8FCE-AC9C-E0A7-3F45514E5498}"/>
                  </a:ext>
                </a:extLst>
              </p:cNvPr>
              <p:cNvSpPr>
                <a:spLocks/>
              </p:cNvSpPr>
              <p:nvPr/>
            </p:nvSpPr>
            <p:spPr bwMode="auto">
              <a:xfrm>
                <a:off x="8381" y="3497"/>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30" name="Freeform 1274">
                <a:extLst>
                  <a:ext uri="{FF2B5EF4-FFF2-40B4-BE49-F238E27FC236}">
                    <a16:creationId xmlns:a16="http://schemas.microsoft.com/office/drawing/2014/main" id="{7F17BD3F-F2CA-11BC-A22E-45D9470630DF}"/>
                  </a:ext>
                </a:extLst>
              </p:cNvPr>
              <p:cNvSpPr>
                <a:spLocks/>
              </p:cNvSpPr>
              <p:nvPr/>
            </p:nvSpPr>
            <p:spPr bwMode="auto">
              <a:xfrm>
                <a:off x="8396" y="3507"/>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31" name="Freeform 1275">
                <a:extLst>
                  <a:ext uri="{FF2B5EF4-FFF2-40B4-BE49-F238E27FC236}">
                    <a16:creationId xmlns:a16="http://schemas.microsoft.com/office/drawing/2014/main" id="{B24D1B22-C8E5-C6B1-859B-95166452082B}"/>
                  </a:ext>
                </a:extLst>
              </p:cNvPr>
              <p:cNvSpPr>
                <a:spLocks/>
              </p:cNvSpPr>
              <p:nvPr/>
            </p:nvSpPr>
            <p:spPr bwMode="auto">
              <a:xfrm>
                <a:off x="8346" y="349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32" name="Freeform 1276">
                <a:extLst>
                  <a:ext uri="{FF2B5EF4-FFF2-40B4-BE49-F238E27FC236}">
                    <a16:creationId xmlns:a16="http://schemas.microsoft.com/office/drawing/2014/main" id="{67B64EBF-04D2-0E90-4731-C6FCAA71EAF5}"/>
                  </a:ext>
                </a:extLst>
              </p:cNvPr>
              <p:cNvSpPr>
                <a:spLocks/>
              </p:cNvSpPr>
              <p:nvPr/>
            </p:nvSpPr>
            <p:spPr bwMode="auto">
              <a:xfrm>
                <a:off x="8361" y="350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33" name="Freeform 1277">
                <a:extLst>
                  <a:ext uri="{FF2B5EF4-FFF2-40B4-BE49-F238E27FC236}">
                    <a16:creationId xmlns:a16="http://schemas.microsoft.com/office/drawing/2014/main" id="{DF0D41D3-39BB-4782-88CE-FA58231FBC6C}"/>
                  </a:ext>
                </a:extLst>
              </p:cNvPr>
              <p:cNvSpPr>
                <a:spLocks/>
              </p:cNvSpPr>
              <p:nvPr/>
            </p:nvSpPr>
            <p:spPr bwMode="auto">
              <a:xfrm>
                <a:off x="8381" y="351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34" name="Freeform 1278">
                <a:extLst>
                  <a:ext uri="{FF2B5EF4-FFF2-40B4-BE49-F238E27FC236}">
                    <a16:creationId xmlns:a16="http://schemas.microsoft.com/office/drawing/2014/main" id="{C8D3EF0F-B19E-A737-885F-B5AA15F060FC}"/>
                  </a:ext>
                </a:extLst>
              </p:cNvPr>
              <p:cNvSpPr>
                <a:spLocks/>
              </p:cNvSpPr>
              <p:nvPr/>
            </p:nvSpPr>
            <p:spPr bwMode="auto">
              <a:xfrm>
                <a:off x="8396" y="3527"/>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35" name="Freeform 1279">
                <a:extLst>
                  <a:ext uri="{FF2B5EF4-FFF2-40B4-BE49-F238E27FC236}">
                    <a16:creationId xmlns:a16="http://schemas.microsoft.com/office/drawing/2014/main" id="{AD4C0EC0-296D-1C92-9462-EAC0E303A59C}"/>
                  </a:ext>
                </a:extLst>
              </p:cNvPr>
              <p:cNvSpPr>
                <a:spLocks/>
              </p:cNvSpPr>
              <p:nvPr/>
            </p:nvSpPr>
            <p:spPr bwMode="auto">
              <a:xfrm>
                <a:off x="8346" y="351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36" name="Freeform 1280">
                <a:extLst>
                  <a:ext uri="{FF2B5EF4-FFF2-40B4-BE49-F238E27FC236}">
                    <a16:creationId xmlns:a16="http://schemas.microsoft.com/office/drawing/2014/main" id="{1A5D11D1-7FB3-0A26-F1FD-53D414B916FB}"/>
                  </a:ext>
                </a:extLst>
              </p:cNvPr>
              <p:cNvSpPr>
                <a:spLocks/>
              </p:cNvSpPr>
              <p:nvPr/>
            </p:nvSpPr>
            <p:spPr bwMode="auto">
              <a:xfrm>
                <a:off x="8361" y="352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2"/>
                      <a:pt x="0" y="1"/>
                    </a:cubicBezTo>
                    <a:cubicBezTo>
                      <a:pt x="0" y="0"/>
                      <a:pt x="1"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37" name="Freeform 1281">
                <a:extLst>
                  <a:ext uri="{FF2B5EF4-FFF2-40B4-BE49-F238E27FC236}">
                    <a16:creationId xmlns:a16="http://schemas.microsoft.com/office/drawing/2014/main" id="{F98F3338-EB89-8013-6BB8-81035EAD4AD6}"/>
                  </a:ext>
                </a:extLst>
              </p:cNvPr>
              <p:cNvSpPr>
                <a:spLocks/>
              </p:cNvSpPr>
              <p:nvPr/>
            </p:nvSpPr>
            <p:spPr bwMode="auto">
              <a:xfrm>
                <a:off x="8381" y="353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38" name="Freeform 1282">
                <a:extLst>
                  <a:ext uri="{FF2B5EF4-FFF2-40B4-BE49-F238E27FC236}">
                    <a16:creationId xmlns:a16="http://schemas.microsoft.com/office/drawing/2014/main" id="{AAEEE889-7AEF-6F85-C460-97D81F9AEBC6}"/>
                  </a:ext>
                </a:extLst>
              </p:cNvPr>
              <p:cNvSpPr>
                <a:spLocks/>
              </p:cNvSpPr>
              <p:nvPr/>
            </p:nvSpPr>
            <p:spPr bwMode="auto">
              <a:xfrm>
                <a:off x="8396" y="3547"/>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39" name="Freeform 1283">
                <a:extLst>
                  <a:ext uri="{FF2B5EF4-FFF2-40B4-BE49-F238E27FC236}">
                    <a16:creationId xmlns:a16="http://schemas.microsoft.com/office/drawing/2014/main" id="{56331F96-E866-9B9E-82C7-9FA33642CE92}"/>
                  </a:ext>
                </a:extLst>
              </p:cNvPr>
              <p:cNvSpPr>
                <a:spLocks/>
              </p:cNvSpPr>
              <p:nvPr/>
            </p:nvSpPr>
            <p:spPr bwMode="auto">
              <a:xfrm>
                <a:off x="8346" y="353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40" name="Freeform 1284">
                <a:extLst>
                  <a:ext uri="{FF2B5EF4-FFF2-40B4-BE49-F238E27FC236}">
                    <a16:creationId xmlns:a16="http://schemas.microsoft.com/office/drawing/2014/main" id="{15BD1133-8CDF-6F68-9641-49C927CD5570}"/>
                  </a:ext>
                </a:extLst>
              </p:cNvPr>
              <p:cNvSpPr>
                <a:spLocks/>
              </p:cNvSpPr>
              <p:nvPr/>
            </p:nvSpPr>
            <p:spPr bwMode="auto">
              <a:xfrm>
                <a:off x="8361" y="354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41" name="Freeform 1285">
                <a:extLst>
                  <a:ext uri="{FF2B5EF4-FFF2-40B4-BE49-F238E27FC236}">
                    <a16:creationId xmlns:a16="http://schemas.microsoft.com/office/drawing/2014/main" id="{4FB68823-7F9C-7BAB-22C0-992BC9544FCE}"/>
                  </a:ext>
                </a:extLst>
              </p:cNvPr>
              <p:cNvSpPr>
                <a:spLocks/>
              </p:cNvSpPr>
              <p:nvPr/>
            </p:nvSpPr>
            <p:spPr bwMode="auto">
              <a:xfrm>
                <a:off x="8381" y="355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42" name="Freeform 1286">
                <a:extLst>
                  <a:ext uri="{FF2B5EF4-FFF2-40B4-BE49-F238E27FC236}">
                    <a16:creationId xmlns:a16="http://schemas.microsoft.com/office/drawing/2014/main" id="{F5FE22C3-DFE6-4159-1AF9-80FBF21E9129}"/>
                  </a:ext>
                </a:extLst>
              </p:cNvPr>
              <p:cNvSpPr>
                <a:spLocks/>
              </p:cNvSpPr>
              <p:nvPr/>
            </p:nvSpPr>
            <p:spPr bwMode="auto">
              <a:xfrm>
                <a:off x="8396" y="3567"/>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2"/>
                      <a:pt x="0" y="1"/>
                    </a:cubicBezTo>
                    <a:cubicBezTo>
                      <a:pt x="0" y="0"/>
                      <a:pt x="1" y="0"/>
                      <a:pt x="2" y="0"/>
                    </a:cubicBezTo>
                    <a:cubicBezTo>
                      <a:pt x="2" y="1"/>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43" name="Freeform 1287">
                <a:extLst>
                  <a:ext uri="{FF2B5EF4-FFF2-40B4-BE49-F238E27FC236}">
                    <a16:creationId xmlns:a16="http://schemas.microsoft.com/office/drawing/2014/main" id="{F4F2ADC3-ED60-56EB-AD59-25CC885F5C17}"/>
                  </a:ext>
                </a:extLst>
              </p:cNvPr>
              <p:cNvSpPr>
                <a:spLocks/>
              </p:cNvSpPr>
              <p:nvPr/>
            </p:nvSpPr>
            <p:spPr bwMode="auto">
              <a:xfrm>
                <a:off x="8346" y="3552"/>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44" name="Freeform 1288">
                <a:extLst>
                  <a:ext uri="{FF2B5EF4-FFF2-40B4-BE49-F238E27FC236}">
                    <a16:creationId xmlns:a16="http://schemas.microsoft.com/office/drawing/2014/main" id="{64675C7B-AC0F-20A3-198E-81CAC6CA131A}"/>
                  </a:ext>
                </a:extLst>
              </p:cNvPr>
              <p:cNvSpPr>
                <a:spLocks/>
              </p:cNvSpPr>
              <p:nvPr/>
            </p:nvSpPr>
            <p:spPr bwMode="auto">
              <a:xfrm>
                <a:off x="8361" y="3562"/>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45" name="Freeform 1289">
                <a:extLst>
                  <a:ext uri="{FF2B5EF4-FFF2-40B4-BE49-F238E27FC236}">
                    <a16:creationId xmlns:a16="http://schemas.microsoft.com/office/drawing/2014/main" id="{E9F6B418-35C4-1B5E-262F-91D8BAD86AE6}"/>
                  </a:ext>
                </a:extLst>
              </p:cNvPr>
              <p:cNvSpPr>
                <a:spLocks/>
              </p:cNvSpPr>
              <p:nvPr/>
            </p:nvSpPr>
            <p:spPr bwMode="auto">
              <a:xfrm>
                <a:off x="8381" y="357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46" name="Freeform 1290">
                <a:extLst>
                  <a:ext uri="{FF2B5EF4-FFF2-40B4-BE49-F238E27FC236}">
                    <a16:creationId xmlns:a16="http://schemas.microsoft.com/office/drawing/2014/main" id="{B72FDE17-FD73-A1A1-51A4-189AAAB15D40}"/>
                  </a:ext>
                </a:extLst>
              </p:cNvPr>
              <p:cNvSpPr>
                <a:spLocks/>
              </p:cNvSpPr>
              <p:nvPr/>
            </p:nvSpPr>
            <p:spPr bwMode="auto">
              <a:xfrm>
                <a:off x="8396" y="3587"/>
                <a:ext cx="15" cy="16"/>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47" name="Freeform 1291">
                <a:extLst>
                  <a:ext uri="{FF2B5EF4-FFF2-40B4-BE49-F238E27FC236}">
                    <a16:creationId xmlns:a16="http://schemas.microsoft.com/office/drawing/2014/main" id="{9301B60C-7AF4-2890-2776-30CDC39409D2}"/>
                  </a:ext>
                </a:extLst>
              </p:cNvPr>
              <p:cNvSpPr>
                <a:spLocks/>
              </p:cNvSpPr>
              <p:nvPr/>
            </p:nvSpPr>
            <p:spPr bwMode="auto">
              <a:xfrm>
                <a:off x="8346" y="3572"/>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48" name="Freeform 1292">
                <a:extLst>
                  <a:ext uri="{FF2B5EF4-FFF2-40B4-BE49-F238E27FC236}">
                    <a16:creationId xmlns:a16="http://schemas.microsoft.com/office/drawing/2014/main" id="{A1E6642B-AA27-AAD9-9564-2A617259F274}"/>
                  </a:ext>
                </a:extLst>
              </p:cNvPr>
              <p:cNvSpPr>
                <a:spLocks/>
              </p:cNvSpPr>
              <p:nvPr/>
            </p:nvSpPr>
            <p:spPr bwMode="auto">
              <a:xfrm>
                <a:off x="8361" y="3582"/>
                <a:ext cx="10" cy="21"/>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49" name="Freeform 1293">
                <a:extLst>
                  <a:ext uri="{FF2B5EF4-FFF2-40B4-BE49-F238E27FC236}">
                    <a16:creationId xmlns:a16="http://schemas.microsoft.com/office/drawing/2014/main" id="{D655968E-9FFA-ACD8-15E6-A9412A2F5796}"/>
                  </a:ext>
                </a:extLst>
              </p:cNvPr>
              <p:cNvSpPr>
                <a:spLocks/>
              </p:cNvSpPr>
              <p:nvPr/>
            </p:nvSpPr>
            <p:spPr bwMode="auto">
              <a:xfrm>
                <a:off x="8381" y="3592"/>
                <a:ext cx="10" cy="21"/>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50" name="Freeform 1294">
                <a:extLst>
                  <a:ext uri="{FF2B5EF4-FFF2-40B4-BE49-F238E27FC236}">
                    <a16:creationId xmlns:a16="http://schemas.microsoft.com/office/drawing/2014/main" id="{02048A26-CB0B-32F5-0401-4FDA023CFE48}"/>
                  </a:ext>
                </a:extLst>
              </p:cNvPr>
              <p:cNvSpPr>
                <a:spLocks/>
              </p:cNvSpPr>
              <p:nvPr/>
            </p:nvSpPr>
            <p:spPr bwMode="auto">
              <a:xfrm>
                <a:off x="8396" y="3603"/>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4"/>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51" name="Freeform 1295">
                <a:extLst>
                  <a:ext uri="{FF2B5EF4-FFF2-40B4-BE49-F238E27FC236}">
                    <a16:creationId xmlns:a16="http://schemas.microsoft.com/office/drawing/2014/main" id="{6A41C297-E1D7-3C79-2EF1-C6A9BBAFA4D1}"/>
                  </a:ext>
                </a:extLst>
              </p:cNvPr>
              <p:cNvSpPr>
                <a:spLocks/>
              </p:cNvSpPr>
              <p:nvPr/>
            </p:nvSpPr>
            <p:spPr bwMode="auto">
              <a:xfrm>
                <a:off x="8346" y="3592"/>
                <a:ext cx="10" cy="16"/>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52" name="Freeform 1296">
                <a:extLst>
                  <a:ext uri="{FF2B5EF4-FFF2-40B4-BE49-F238E27FC236}">
                    <a16:creationId xmlns:a16="http://schemas.microsoft.com/office/drawing/2014/main" id="{631ED242-EBBB-9C4E-6CD5-B4013A8634E1}"/>
                  </a:ext>
                </a:extLst>
              </p:cNvPr>
              <p:cNvSpPr>
                <a:spLocks/>
              </p:cNvSpPr>
              <p:nvPr/>
            </p:nvSpPr>
            <p:spPr bwMode="auto">
              <a:xfrm>
                <a:off x="8361" y="360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53" name="Freeform 1297">
                <a:extLst>
                  <a:ext uri="{FF2B5EF4-FFF2-40B4-BE49-F238E27FC236}">
                    <a16:creationId xmlns:a16="http://schemas.microsoft.com/office/drawing/2014/main" id="{016F19E4-DE98-BEE6-C0B0-87EDAD734AC8}"/>
                  </a:ext>
                </a:extLst>
              </p:cNvPr>
              <p:cNvSpPr>
                <a:spLocks/>
              </p:cNvSpPr>
              <p:nvPr/>
            </p:nvSpPr>
            <p:spPr bwMode="auto">
              <a:xfrm>
                <a:off x="8381" y="3613"/>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0"/>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54" name="Freeform 1298">
                <a:extLst>
                  <a:ext uri="{FF2B5EF4-FFF2-40B4-BE49-F238E27FC236}">
                    <a16:creationId xmlns:a16="http://schemas.microsoft.com/office/drawing/2014/main" id="{32585E4C-0BFA-8C7D-9868-6EF944354C39}"/>
                  </a:ext>
                </a:extLst>
              </p:cNvPr>
              <p:cNvSpPr>
                <a:spLocks/>
              </p:cNvSpPr>
              <p:nvPr/>
            </p:nvSpPr>
            <p:spPr bwMode="auto">
              <a:xfrm>
                <a:off x="8396" y="3623"/>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55" name="Freeform 1299">
                <a:extLst>
                  <a:ext uri="{FF2B5EF4-FFF2-40B4-BE49-F238E27FC236}">
                    <a16:creationId xmlns:a16="http://schemas.microsoft.com/office/drawing/2014/main" id="{147ED440-5F9F-6EC0-274B-414CA06EBC14}"/>
                  </a:ext>
                </a:extLst>
              </p:cNvPr>
              <p:cNvSpPr>
                <a:spLocks/>
              </p:cNvSpPr>
              <p:nvPr/>
            </p:nvSpPr>
            <p:spPr bwMode="auto">
              <a:xfrm>
                <a:off x="8346" y="361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56" name="Freeform 1300">
                <a:extLst>
                  <a:ext uri="{FF2B5EF4-FFF2-40B4-BE49-F238E27FC236}">
                    <a16:creationId xmlns:a16="http://schemas.microsoft.com/office/drawing/2014/main" id="{4477546A-B6CD-661D-868C-36210CB5C6BE}"/>
                  </a:ext>
                </a:extLst>
              </p:cNvPr>
              <p:cNvSpPr>
                <a:spLocks/>
              </p:cNvSpPr>
              <p:nvPr/>
            </p:nvSpPr>
            <p:spPr bwMode="auto">
              <a:xfrm>
                <a:off x="8361" y="362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57" name="Freeform 1301">
                <a:extLst>
                  <a:ext uri="{FF2B5EF4-FFF2-40B4-BE49-F238E27FC236}">
                    <a16:creationId xmlns:a16="http://schemas.microsoft.com/office/drawing/2014/main" id="{5AA1C6C9-CDCF-3254-32B0-7769D1D6B933}"/>
                  </a:ext>
                </a:extLst>
              </p:cNvPr>
              <p:cNvSpPr>
                <a:spLocks/>
              </p:cNvSpPr>
              <p:nvPr/>
            </p:nvSpPr>
            <p:spPr bwMode="auto">
              <a:xfrm>
                <a:off x="8381" y="363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58" name="Freeform 1302">
                <a:extLst>
                  <a:ext uri="{FF2B5EF4-FFF2-40B4-BE49-F238E27FC236}">
                    <a16:creationId xmlns:a16="http://schemas.microsoft.com/office/drawing/2014/main" id="{72EEE085-C7B1-E1E0-2C77-10609F9108DC}"/>
                  </a:ext>
                </a:extLst>
              </p:cNvPr>
              <p:cNvSpPr>
                <a:spLocks/>
              </p:cNvSpPr>
              <p:nvPr/>
            </p:nvSpPr>
            <p:spPr bwMode="auto">
              <a:xfrm>
                <a:off x="8396" y="3643"/>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59" name="Freeform 1303">
                <a:extLst>
                  <a:ext uri="{FF2B5EF4-FFF2-40B4-BE49-F238E27FC236}">
                    <a16:creationId xmlns:a16="http://schemas.microsoft.com/office/drawing/2014/main" id="{D8BC639B-DA5E-652F-A238-829F4F70DBDC}"/>
                  </a:ext>
                </a:extLst>
              </p:cNvPr>
              <p:cNvSpPr>
                <a:spLocks/>
              </p:cNvSpPr>
              <p:nvPr/>
            </p:nvSpPr>
            <p:spPr bwMode="auto">
              <a:xfrm>
                <a:off x="8421" y="3517"/>
                <a:ext cx="126" cy="231"/>
              </a:xfrm>
              <a:custGeom>
                <a:avLst/>
                <a:gdLst>
                  <a:gd name="T0" fmla="*/ 126 w 126"/>
                  <a:gd name="T1" fmla="*/ 231 h 231"/>
                  <a:gd name="T2" fmla="*/ 0 w 126"/>
                  <a:gd name="T3" fmla="*/ 156 h 231"/>
                  <a:gd name="T4" fmla="*/ 0 w 126"/>
                  <a:gd name="T5" fmla="*/ 0 h 231"/>
                  <a:gd name="T6" fmla="*/ 126 w 126"/>
                  <a:gd name="T7" fmla="*/ 70 h 231"/>
                  <a:gd name="T8" fmla="*/ 126 w 126"/>
                  <a:gd name="T9" fmla="*/ 231 h 231"/>
                </a:gdLst>
                <a:ahLst/>
                <a:cxnLst>
                  <a:cxn ang="0">
                    <a:pos x="T0" y="T1"/>
                  </a:cxn>
                  <a:cxn ang="0">
                    <a:pos x="T2" y="T3"/>
                  </a:cxn>
                  <a:cxn ang="0">
                    <a:pos x="T4" y="T5"/>
                  </a:cxn>
                  <a:cxn ang="0">
                    <a:pos x="T6" y="T7"/>
                  </a:cxn>
                  <a:cxn ang="0">
                    <a:pos x="T8" y="T9"/>
                  </a:cxn>
                </a:cxnLst>
                <a:rect l="0" t="0" r="r" b="b"/>
                <a:pathLst>
                  <a:path w="126" h="231">
                    <a:moveTo>
                      <a:pt x="126" y="231"/>
                    </a:moveTo>
                    <a:lnTo>
                      <a:pt x="0" y="156"/>
                    </a:lnTo>
                    <a:lnTo>
                      <a:pt x="0" y="0"/>
                    </a:lnTo>
                    <a:lnTo>
                      <a:pt x="126" y="70"/>
                    </a:lnTo>
                    <a:lnTo>
                      <a:pt x="126" y="23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60" name="Freeform 1304">
                <a:extLst>
                  <a:ext uri="{FF2B5EF4-FFF2-40B4-BE49-F238E27FC236}">
                    <a16:creationId xmlns:a16="http://schemas.microsoft.com/office/drawing/2014/main" id="{D1F0F600-9285-D142-DA7B-9C706C8C7FFD}"/>
                  </a:ext>
                </a:extLst>
              </p:cNvPr>
              <p:cNvSpPr>
                <a:spLocks/>
              </p:cNvSpPr>
              <p:nvPr/>
            </p:nvSpPr>
            <p:spPr bwMode="auto">
              <a:xfrm>
                <a:off x="8426" y="3522"/>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61" name="Freeform 1305">
                <a:extLst>
                  <a:ext uri="{FF2B5EF4-FFF2-40B4-BE49-F238E27FC236}">
                    <a16:creationId xmlns:a16="http://schemas.microsoft.com/office/drawing/2014/main" id="{D5FAD44E-4AA8-FB39-8215-82FA8916CE1D}"/>
                  </a:ext>
                </a:extLst>
              </p:cNvPr>
              <p:cNvSpPr>
                <a:spLocks/>
              </p:cNvSpPr>
              <p:nvPr/>
            </p:nvSpPr>
            <p:spPr bwMode="auto">
              <a:xfrm>
                <a:off x="8431" y="3527"/>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62" name="Freeform 1306">
                <a:extLst>
                  <a:ext uri="{FF2B5EF4-FFF2-40B4-BE49-F238E27FC236}">
                    <a16:creationId xmlns:a16="http://schemas.microsoft.com/office/drawing/2014/main" id="{ABB432DE-AB58-7737-F11C-9D6B6AFAFC6B}"/>
                  </a:ext>
                </a:extLst>
              </p:cNvPr>
              <p:cNvSpPr>
                <a:spLocks/>
              </p:cNvSpPr>
              <p:nvPr/>
            </p:nvSpPr>
            <p:spPr bwMode="auto">
              <a:xfrm>
                <a:off x="8441" y="3532"/>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63" name="Freeform 1307">
                <a:extLst>
                  <a:ext uri="{FF2B5EF4-FFF2-40B4-BE49-F238E27FC236}">
                    <a16:creationId xmlns:a16="http://schemas.microsoft.com/office/drawing/2014/main" id="{B1AE4D41-E463-1AD1-5E63-605473D00ACA}"/>
                  </a:ext>
                </a:extLst>
              </p:cNvPr>
              <p:cNvSpPr>
                <a:spLocks/>
              </p:cNvSpPr>
              <p:nvPr/>
            </p:nvSpPr>
            <p:spPr bwMode="auto">
              <a:xfrm>
                <a:off x="8451" y="3537"/>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64" name="Freeform 1308">
                <a:extLst>
                  <a:ext uri="{FF2B5EF4-FFF2-40B4-BE49-F238E27FC236}">
                    <a16:creationId xmlns:a16="http://schemas.microsoft.com/office/drawing/2014/main" id="{3EE86B78-01D6-B682-8AC1-71E3A18E868C}"/>
                  </a:ext>
                </a:extLst>
              </p:cNvPr>
              <p:cNvSpPr>
                <a:spLocks/>
              </p:cNvSpPr>
              <p:nvPr/>
            </p:nvSpPr>
            <p:spPr bwMode="auto">
              <a:xfrm>
                <a:off x="8456" y="3542"/>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65" name="Freeform 1309">
                <a:extLst>
                  <a:ext uri="{FF2B5EF4-FFF2-40B4-BE49-F238E27FC236}">
                    <a16:creationId xmlns:a16="http://schemas.microsoft.com/office/drawing/2014/main" id="{3E573A66-424C-8D32-AA5F-BC53C35807BA}"/>
                  </a:ext>
                </a:extLst>
              </p:cNvPr>
              <p:cNvSpPr>
                <a:spLocks/>
              </p:cNvSpPr>
              <p:nvPr/>
            </p:nvSpPr>
            <p:spPr bwMode="auto">
              <a:xfrm>
                <a:off x="8466" y="3547"/>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66" name="Freeform 1310">
                <a:extLst>
                  <a:ext uri="{FF2B5EF4-FFF2-40B4-BE49-F238E27FC236}">
                    <a16:creationId xmlns:a16="http://schemas.microsoft.com/office/drawing/2014/main" id="{9A96A011-655D-D61E-6706-A613204E11C2}"/>
                  </a:ext>
                </a:extLst>
              </p:cNvPr>
              <p:cNvSpPr>
                <a:spLocks/>
              </p:cNvSpPr>
              <p:nvPr/>
            </p:nvSpPr>
            <p:spPr bwMode="auto">
              <a:xfrm>
                <a:off x="8476" y="3552"/>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67" name="Freeform 1311">
                <a:extLst>
                  <a:ext uri="{FF2B5EF4-FFF2-40B4-BE49-F238E27FC236}">
                    <a16:creationId xmlns:a16="http://schemas.microsoft.com/office/drawing/2014/main" id="{B88CD7F1-4080-5698-BCE8-E98E0A90318B}"/>
                  </a:ext>
                </a:extLst>
              </p:cNvPr>
              <p:cNvSpPr>
                <a:spLocks/>
              </p:cNvSpPr>
              <p:nvPr/>
            </p:nvSpPr>
            <p:spPr bwMode="auto">
              <a:xfrm>
                <a:off x="8486" y="3557"/>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68" name="Freeform 1312">
                <a:extLst>
                  <a:ext uri="{FF2B5EF4-FFF2-40B4-BE49-F238E27FC236}">
                    <a16:creationId xmlns:a16="http://schemas.microsoft.com/office/drawing/2014/main" id="{A70DFEB2-F3C5-A25B-AAEB-6348B97C6476}"/>
                  </a:ext>
                </a:extLst>
              </p:cNvPr>
              <p:cNvSpPr>
                <a:spLocks/>
              </p:cNvSpPr>
              <p:nvPr/>
            </p:nvSpPr>
            <p:spPr bwMode="auto">
              <a:xfrm>
                <a:off x="8492" y="356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69" name="Freeform 1313">
                <a:extLst>
                  <a:ext uri="{FF2B5EF4-FFF2-40B4-BE49-F238E27FC236}">
                    <a16:creationId xmlns:a16="http://schemas.microsoft.com/office/drawing/2014/main" id="{F4B9C27A-65DE-D440-946D-2FF0069E53CE}"/>
                  </a:ext>
                </a:extLst>
              </p:cNvPr>
              <p:cNvSpPr>
                <a:spLocks/>
              </p:cNvSpPr>
              <p:nvPr/>
            </p:nvSpPr>
            <p:spPr bwMode="auto">
              <a:xfrm>
                <a:off x="8502" y="356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70" name="Freeform 1314">
                <a:extLst>
                  <a:ext uri="{FF2B5EF4-FFF2-40B4-BE49-F238E27FC236}">
                    <a16:creationId xmlns:a16="http://schemas.microsoft.com/office/drawing/2014/main" id="{0C9C703B-141E-D9BD-CEAC-E08EDD3C144E}"/>
                  </a:ext>
                </a:extLst>
              </p:cNvPr>
              <p:cNvSpPr>
                <a:spLocks/>
              </p:cNvSpPr>
              <p:nvPr/>
            </p:nvSpPr>
            <p:spPr bwMode="auto">
              <a:xfrm>
                <a:off x="8512" y="357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71" name="Freeform 1315">
                <a:extLst>
                  <a:ext uri="{FF2B5EF4-FFF2-40B4-BE49-F238E27FC236}">
                    <a16:creationId xmlns:a16="http://schemas.microsoft.com/office/drawing/2014/main" id="{4628F1C0-A2D9-1E66-D440-3CC57C24C3D2}"/>
                  </a:ext>
                </a:extLst>
              </p:cNvPr>
              <p:cNvSpPr>
                <a:spLocks/>
              </p:cNvSpPr>
              <p:nvPr/>
            </p:nvSpPr>
            <p:spPr bwMode="auto">
              <a:xfrm>
                <a:off x="8517" y="3577"/>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72" name="Freeform 1316">
                <a:extLst>
                  <a:ext uri="{FF2B5EF4-FFF2-40B4-BE49-F238E27FC236}">
                    <a16:creationId xmlns:a16="http://schemas.microsoft.com/office/drawing/2014/main" id="{2A9CDA2F-9796-B5EC-D3C8-F357EE49E14B}"/>
                  </a:ext>
                </a:extLst>
              </p:cNvPr>
              <p:cNvSpPr>
                <a:spLocks/>
              </p:cNvSpPr>
              <p:nvPr/>
            </p:nvSpPr>
            <p:spPr bwMode="auto">
              <a:xfrm>
                <a:off x="8527" y="358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73" name="Freeform 1317">
                <a:extLst>
                  <a:ext uri="{FF2B5EF4-FFF2-40B4-BE49-F238E27FC236}">
                    <a16:creationId xmlns:a16="http://schemas.microsoft.com/office/drawing/2014/main" id="{B0751215-A53B-C06C-1597-4B64D6C8B1E2}"/>
                  </a:ext>
                </a:extLst>
              </p:cNvPr>
              <p:cNvSpPr>
                <a:spLocks/>
              </p:cNvSpPr>
              <p:nvPr/>
            </p:nvSpPr>
            <p:spPr bwMode="auto">
              <a:xfrm>
                <a:off x="8537" y="3587"/>
                <a:ext cx="5" cy="11"/>
              </a:xfrm>
              <a:custGeom>
                <a:avLst/>
                <a:gdLst>
                  <a:gd name="T0" fmla="*/ 0 w 5"/>
                  <a:gd name="T1" fmla="*/ 0 h 11"/>
                  <a:gd name="T2" fmla="*/ 5 w 5"/>
                  <a:gd name="T3" fmla="*/ 5 h 11"/>
                  <a:gd name="T4" fmla="*/ 5 w 5"/>
                  <a:gd name="T5" fmla="*/ 11 h 11"/>
                  <a:gd name="T6" fmla="*/ 0 w 5"/>
                  <a:gd name="T7" fmla="*/ 11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5"/>
                    </a:lnTo>
                    <a:lnTo>
                      <a:pt x="5"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74" name="Freeform 1318">
                <a:extLst>
                  <a:ext uri="{FF2B5EF4-FFF2-40B4-BE49-F238E27FC236}">
                    <a16:creationId xmlns:a16="http://schemas.microsoft.com/office/drawing/2014/main" id="{DA05F1E9-5BD7-88D6-0C34-B6D93F1D98CE}"/>
                  </a:ext>
                </a:extLst>
              </p:cNvPr>
              <p:cNvSpPr>
                <a:spLocks/>
              </p:cNvSpPr>
              <p:nvPr/>
            </p:nvSpPr>
            <p:spPr bwMode="auto">
              <a:xfrm>
                <a:off x="8426" y="3532"/>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75" name="Freeform 1319">
                <a:extLst>
                  <a:ext uri="{FF2B5EF4-FFF2-40B4-BE49-F238E27FC236}">
                    <a16:creationId xmlns:a16="http://schemas.microsoft.com/office/drawing/2014/main" id="{BDCFCC79-36B5-FE4C-DBE2-714600B34CA5}"/>
                  </a:ext>
                </a:extLst>
              </p:cNvPr>
              <p:cNvSpPr>
                <a:spLocks/>
              </p:cNvSpPr>
              <p:nvPr/>
            </p:nvSpPr>
            <p:spPr bwMode="auto">
              <a:xfrm>
                <a:off x="8431" y="3537"/>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76" name="Freeform 1320">
                <a:extLst>
                  <a:ext uri="{FF2B5EF4-FFF2-40B4-BE49-F238E27FC236}">
                    <a16:creationId xmlns:a16="http://schemas.microsoft.com/office/drawing/2014/main" id="{7121AF7A-6193-4B82-E2E6-614DBA2B3270}"/>
                  </a:ext>
                </a:extLst>
              </p:cNvPr>
              <p:cNvSpPr>
                <a:spLocks/>
              </p:cNvSpPr>
              <p:nvPr/>
            </p:nvSpPr>
            <p:spPr bwMode="auto">
              <a:xfrm>
                <a:off x="8441" y="354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77" name="Freeform 1321">
                <a:extLst>
                  <a:ext uri="{FF2B5EF4-FFF2-40B4-BE49-F238E27FC236}">
                    <a16:creationId xmlns:a16="http://schemas.microsoft.com/office/drawing/2014/main" id="{722714BE-6F4C-2730-2123-0072BD1BCFF7}"/>
                  </a:ext>
                </a:extLst>
              </p:cNvPr>
              <p:cNvSpPr>
                <a:spLocks/>
              </p:cNvSpPr>
              <p:nvPr/>
            </p:nvSpPr>
            <p:spPr bwMode="auto">
              <a:xfrm>
                <a:off x="8451" y="354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78" name="Freeform 1322">
                <a:extLst>
                  <a:ext uri="{FF2B5EF4-FFF2-40B4-BE49-F238E27FC236}">
                    <a16:creationId xmlns:a16="http://schemas.microsoft.com/office/drawing/2014/main" id="{186EDF91-BA58-19BE-DF27-4B50226BBC30}"/>
                  </a:ext>
                </a:extLst>
              </p:cNvPr>
              <p:cNvSpPr>
                <a:spLocks/>
              </p:cNvSpPr>
              <p:nvPr/>
            </p:nvSpPr>
            <p:spPr bwMode="auto">
              <a:xfrm>
                <a:off x="8456" y="355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79" name="Freeform 1323">
                <a:extLst>
                  <a:ext uri="{FF2B5EF4-FFF2-40B4-BE49-F238E27FC236}">
                    <a16:creationId xmlns:a16="http://schemas.microsoft.com/office/drawing/2014/main" id="{C1B0EF0C-57E7-5521-ABEF-49EDF65E1E6E}"/>
                  </a:ext>
                </a:extLst>
              </p:cNvPr>
              <p:cNvSpPr>
                <a:spLocks/>
              </p:cNvSpPr>
              <p:nvPr/>
            </p:nvSpPr>
            <p:spPr bwMode="auto">
              <a:xfrm>
                <a:off x="8466" y="3557"/>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80" name="Freeform 1324">
                <a:extLst>
                  <a:ext uri="{FF2B5EF4-FFF2-40B4-BE49-F238E27FC236}">
                    <a16:creationId xmlns:a16="http://schemas.microsoft.com/office/drawing/2014/main" id="{BC4313D6-1587-3813-0E06-02F708C7EA97}"/>
                  </a:ext>
                </a:extLst>
              </p:cNvPr>
              <p:cNvSpPr>
                <a:spLocks/>
              </p:cNvSpPr>
              <p:nvPr/>
            </p:nvSpPr>
            <p:spPr bwMode="auto">
              <a:xfrm>
                <a:off x="8476" y="356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81" name="Freeform 1325">
                <a:extLst>
                  <a:ext uri="{FF2B5EF4-FFF2-40B4-BE49-F238E27FC236}">
                    <a16:creationId xmlns:a16="http://schemas.microsoft.com/office/drawing/2014/main" id="{039B6DA6-0E7A-71D1-3CE6-F50A0882B324}"/>
                  </a:ext>
                </a:extLst>
              </p:cNvPr>
              <p:cNvSpPr>
                <a:spLocks/>
              </p:cNvSpPr>
              <p:nvPr/>
            </p:nvSpPr>
            <p:spPr bwMode="auto">
              <a:xfrm>
                <a:off x="8486" y="3567"/>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82" name="Freeform 1326">
                <a:extLst>
                  <a:ext uri="{FF2B5EF4-FFF2-40B4-BE49-F238E27FC236}">
                    <a16:creationId xmlns:a16="http://schemas.microsoft.com/office/drawing/2014/main" id="{185DAD4A-CE1C-91F5-54C0-208EFFA82CA6}"/>
                  </a:ext>
                </a:extLst>
              </p:cNvPr>
              <p:cNvSpPr>
                <a:spLocks/>
              </p:cNvSpPr>
              <p:nvPr/>
            </p:nvSpPr>
            <p:spPr bwMode="auto">
              <a:xfrm>
                <a:off x="8492" y="357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83" name="Freeform 1327">
                <a:extLst>
                  <a:ext uri="{FF2B5EF4-FFF2-40B4-BE49-F238E27FC236}">
                    <a16:creationId xmlns:a16="http://schemas.microsoft.com/office/drawing/2014/main" id="{3A1C8487-D415-CFD6-8150-0AE0AA92CD05}"/>
                  </a:ext>
                </a:extLst>
              </p:cNvPr>
              <p:cNvSpPr>
                <a:spLocks/>
              </p:cNvSpPr>
              <p:nvPr/>
            </p:nvSpPr>
            <p:spPr bwMode="auto">
              <a:xfrm>
                <a:off x="8502" y="357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84" name="Freeform 1328">
                <a:extLst>
                  <a:ext uri="{FF2B5EF4-FFF2-40B4-BE49-F238E27FC236}">
                    <a16:creationId xmlns:a16="http://schemas.microsoft.com/office/drawing/2014/main" id="{F3964C96-CB1F-A06C-0B27-04AFC2715DE7}"/>
                  </a:ext>
                </a:extLst>
              </p:cNvPr>
              <p:cNvSpPr>
                <a:spLocks/>
              </p:cNvSpPr>
              <p:nvPr/>
            </p:nvSpPr>
            <p:spPr bwMode="auto">
              <a:xfrm>
                <a:off x="8512" y="358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85" name="Freeform 1329">
                <a:extLst>
                  <a:ext uri="{FF2B5EF4-FFF2-40B4-BE49-F238E27FC236}">
                    <a16:creationId xmlns:a16="http://schemas.microsoft.com/office/drawing/2014/main" id="{C0A6998F-DD9C-117D-AB60-AF64E0E06F6F}"/>
                  </a:ext>
                </a:extLst>
              </p:cNvPr>
              <p:cNvSpPr>
                <a:spLocks/>
              </p:cNvSpPr>
              <p:nvPr/>
            </p:nvSpPr>
            <p:spPr bwMode="auto">
              <a:xfrm>
                <a:off x="8517" y="3587"/>
                <a:ext cx="10" cy="11"/>
              </a:xfrm>
              <a:custGeom>
                <a:avLst/>
                <a:gdLst>
                  <a:gd name="T0" fmla="*/ 0 w 10"/>
                  <a:gd name="T1" fmla="*/ 0 h 11"/>
                  <a:gd name="T2" fmla="*/ 10 w 10"/>
                  <a:gd name="T3" fmla="*/ 5 h 11"/>
                  <a:gd name="T4" fmla="*/ 10 w 10"/>
                  <a:gd name="T5" fmla="*/ 11 h 11"/>
                  <a:gd name="T6" fmla="*/ 0 w 10"/>
                  <a:gd name="T7" fmla="*/ 11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5"/>
                    </a:lnTo>
                    <a:lnTo>
                      <a:pt x="10"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86" name="Freeform 1330">
                <a:extLst>
                  <a:ext uri="{FF2B5EF4-FFF2-40B4-BE49-F238E27FC236}">
                    <a16:creationId xmlns:a16="http://schemas.microsoft.com/office/drawing/2014/main" id="{5892B468-4F2B-C25A-C7CD-690BA42A7C5E}"/>
                  </a:ext>
                </a:extLst>
              </p:cNvPr>
              <p:cNvSpPr>
                <a:spLocks/>
              </p:cNvSpPr>
              <p:nvPr/>
            </p:nvSpPr>
            <p:spPr bwMode="auto">
              <a:xfrm>
                <a:off x="8527" y="3592"/>
                <a:ext cx="10" cy="11"/>
              </a:xfrm>
              <a:custGeom>
                <a:avLst/>
                <a:gdLst>
                  <a:gd name="T0" fmla="*/ 0 w 10"/>
                  <a:gd name="T1" fmla="*/ 0 h 11"/>
                  <a:gd name="T2" fmla="*/ 10 w 10"/>
                  <a:gd name="T3" fmla="*/ 6 h 11"/>
                  <a:gd name="T4" fmla="*/ 10 w 10"/>
                  <a:gd name="T5" fmla="*/ 11 h 11"/>
                  <a:gd name="T6" fmla="*/ 0 w 10"/>
                  <a:gd name="T7" fmla="*/ 11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6"/>
                    </a:lnTo>
                    <a:lnTo>
                      <a:pt x="10"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87" name="Freeform 1331">
                <a:extLst>
                  <a:ext uri="{FF2B5EF4-FFF2-40B4-BE49-F238E27FC236}">
                    <a16:creationId xmlns:a16="http://schemas.microsoft.com/office/drawing/2014/main" id="{04F887ED-89DA-5B7C-5137-38DA5B1DEA26}"/>
                  </a:ext>
                </a:extLst>
              </p:cNvPr>
              <p:cNvSpPr>
                <a:spLocks/>
              </p:cNvSpPr>
              <p:nvPr/>
            </p:nvSpPr>
            <p:spPr bwMode="auto">
              <a:xfrm>
                <a:off x="8537" y="359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88" name="Freeform 1332">
                <a:extLst>
                  <a:ext uri="{FF2B5EF4-FFF2-40B4-BE49-F238E27FC236}">
                    <a16:creationId xmlns:a16="http://schemas.microsoft.com/office/drawing/2014/main" id="{688C7D18-E5A7-6553-3CDD-A75E263865FF}"/>
                  </a:ext>
                </a:extLst>
              </p:cNvPr>
              <p:cNvSpPr>
                <a:spLocks/>
              </p:cNvSpPr>
              <p:nvPr/>
            </p:nvSpPr>
            <p:spPr bwMode="auto">
              <a:xfrm>
                <a:off x="8426" y="354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89" name="Freeform 1333">
                <a:extLst>
                  <a:ext uri="{FF2B5EF4-FFF2-40B4-BE49-F238E27FC236}">
                    <a16:creationId xmlns:a16="http://schemas.microsoft.com/office/drawing/2014/main" id="{B2EB5F4B-A58B-CF01-B503-BB5A126CB56D}"/>
                  </a:ext>
                </a:extLst>
              </p:cNvPr>
              <p:cNvSpPr>
                <a:spLocks/>
              </p:cNvSpPr>
              <p:nvPr/>
            </p:nvSpPr>
            <p:spPr bwMode="auto">
              <a:xfrm>
                <a:off x="8431" y="3547"/>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90" name="Freeform 1334">
                <a:extLst>
                  <a:ext uri="{FF2B5EF4-FFF2-40B4-BE49-F238E27FC236}">
                    <a16:creationId xmlns:a16="http://schemas.microsoft.com/office/drawing/2014/main" id="{8FA51F8A-EDEE-A52A-FB8C-A2BF2DBB20CC}"/>
                  </a:ext>
                </a:extLst>
              </p:cNvPr>
              <p:cNvSpPr>
                <a:spLocks/>
              </p:cNvSpPr>
              <p:nvPr/>
            </p:nvSpPr>
            <p:spPr bwMode="auto">
              <a:xfrm>
                <a:off x="8441" y="355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91" name="Freeform 1335">
                <a:extLst>
                  <a:ext uri="{FF2B5EF4-FFF2-40B4-BE49-F238E27FC236}">
                    <a16:creationId xmlns:a16="http://schemas.microsoft.com/office/drawing/2014/main" id="{8A9E9757-C033-7024-24C7-54564D7D41E3}"/>
                  </a:ext>
                </a:extLst>
              </p:cNvPr>
              <p:cNvSpPr>
                <a:spLocks/>
              </p:cNvSpPr>
              <p:nvPr/>
            </p:nvSpPr>
            <p:spPr bwMode="auto">
              <a:xfrm>
                <a:off x="8451" y="355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92" name="Freeform 1336">
                <a:extLst>
                  <a:ext uri="{FF2B5EF4-FFF2-40B4-BE49-F238E27FC236}">
                    <a16:creationId xmlns:a16="http://schemas.microsoft.com/office/drawing/2014/main" id="{48BF3192-5A91-0DFE-77C8-09257E9E1F44}"/>
                  </a:ext>
                </a:extLst>
              </p:cNvPr>
              <p:cNvSpPr>
                <a:spLocks/>
              </p:cNvSpPr>
              <p:nvPr/>
            </p:nvSpPr>
            <p:spPr bwMode="auto">
              <a:xfrm>
                <a:off x="8456" y="356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93" name="Freeform 1337">
                <a:extLst>
                  <a:ext uri="{FF2B5EF4-FFF2-40B4-BE49-F238E27FC236}">
                    <a16:creationId xmlns:a16="http://schemas.microsoft.com/office/drawing/2014/main" id="{9FBABF2A-42F1-A913-2042-2CD6A1EAD352}"/>
                  </a:ext>
                </a:extLst>
              </p:cNvPr>
              <p:cNvSpPr>
                <a:spLocks/>
              </p:cNvSpPr>
              <p:nvPr/>
            </p:nvSpPr>
            <p:spPr bwMode="auto">
              <a:xfrm>
                <a:off x="8466" y="3567"/>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94" name="Freeform 1338">
                <a:extLst>
                  <a:ext uri="{FF2B5EF4-FFF2-40B4-BE49-F238E27FC236}">
                    <a16:creationId xmlns:a16="http://schemas.microsoft.com/office/drawing/2014/main" id="{C25776B2-63AE-B928-F594-DF155F9763A3}"/>
                  </a:ext>
                </a:extLst>
              </p:cNvPr>
              <p:cNvSpPr>
                <a:spLocks/>
              </p:cNvSpPr>
              <p:nvPr/>
            </p:nvSpPr>
            <p:spPr bwMode="auto">
              <a:xfrm>
                <a:off x="8476" y="357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95" name="Freeform 1339">
                <a:extLst>
                  <a:ext uri="{FF2B5EF4-FFF2-40B4-BE49-F238E27FC236}">
                    <a16:creationId xmlns:a16="http://schemas.microsoft.com/office/drawing/2014/main" id="{F139CB2D-153C-DD86-DB22-0592F5B4B0B4}"/>
                  </a:ext>
                </a:extLst>
              </p:cNvPr>
              <p:cNvSpPr>
                <a:spLocks/>
              </p:cNvSpPr>
              <p:nvPr/>
            </p:nvSpPr>
            <p:spPr bwMode="auto">
              <a:xfrm>
                <a:off x="8486" y="3577"/>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96" name="Freeform 1340">
                <a:extLst>
                  <a:ext uri="{FF2B5EF4-FFF2-40B4-BE49-F238E27FC236}">
                    <a16:creationId xmlns:a16="http://schemas.microsoft.com/office/drawing/2014/main" id="{D9BD4A5C-6259-160B-CEE3-EC93528C6AA1}"/>
                  </a:ext>
                </a:extLst>
              </p:cNvPr>
              <p:cNvSpPr>
                <a:spLocks/>
              </p:cNvSpPr>
              <p:nvPr/>
            </p:nvSpPr>
            <p:spPr bwMode="auto">
              <a:xfrm>
                <a:off x="8492" y="358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97" name="Freeform 1341">
                <a:extLst>
                  <a:ext uri="{FF2B5EF4-FFF2-40B4-BE49-F238E27FC236}">
                    <a16:creationId xmlns:a16="http://schemas.microsoft.com/office/drawing/2014/main" id="{BADD5F5D-0B5F-D48D-4C2D-D04E91D2809C}"/>
                  </a:ext>
                </a:extLst>
              </p:cNvPr>
              <p:cNvSpPr>
                <a:spLocks/>
              </p:cNvSpPr>
              <p:nvPr/>
            </p:nvSpPr>
            <p:spPr bwMode="auto">
              <a:xfrm>
                <a:off x="8502" y="3587"/>
                <a:ext cx="5" cy="11"/>
              </a:xfrm>
              <a:custGeom>
                <a:avLst/>
                <a:gdLst>
                  <a:gd name="T0" fmla="*/ 0 w 5"/>
                  <a:gd name="T1" fmla="*/ 0 h 11"/>
                  <a:gd name="T2" fmla="*/ 5 w 5"/>
                  <a:gd name="T3" fmla="*/ 5 h 11"/>
                  <a:gd name="T4" fmla="*/ 5 w 5"/>
                  <a:gd name="T5" fmla="*/ 11 h 11"/>
                  <a:gd name="T6" fmla="*/ 0 w 5"/>
                  <a:gd name="T7" fmla="*/ 11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5"/>
                    </a:lnTo>
                    <a:lnTo>
                      <a:pt x="5"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98" name="Freeform 1342">
                <a:extLst>
                  <a:ext uri="{FF2B5EF4-FFF2-40B4-BE49-F238E27FC236}">
                    <a16:creationId xmlns:a16="http://schemas.microsoft.com/office/drawing/2014/main" id="{878EBE17-9E60-7A32-5AEF-8EC4D40E8A43}"/>
                  </a:ext>
                </a:extLst>
              </p:cNvPr>
              <p:cNvSpPr>
                <a:spLocks/>
              </p:cNvSpPr>
              <p:nvPr/>
            </p:nvSpPr>
            <p:spPr bwMode="auto">
              <a:xfrm>
                <a:off x="8512" y="3592"/>
                <a:ext cx="5" cy="11"/>
              </a:xfrm>
              <a:custGeom>
                <a:avLst/>
                <a:gdLst>
                  <a:gd name="T0" fmla="*/ 0 w 5"/>
                  <a:gd name="T1" fmla="*/ 0 h 11"/>
                  <a:gd name="T2" fmla="*/ 5 w 5"/>
                  <a:gd name="T3" fmla="*/ 6 h 11"/>
                  <a:gd name="T4" fmla="*/ 5 w 5"/>
                  <a:gd name="T5" fmla="*/ 11 h 11"/>
                  <a:gd name="T6" fmla="*/ 0 w 5"/>
                  <a:gd name="T7" fmla="*/ 6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6"/>
                    </a:lnTo>
                    <a:lnTo>
                      <a:pt x="5"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99" name="Freeform 1343">
                <a:extLst>
                  <a:ext uri="{FF2B5EF4-FFF2-40B4-BE49-F238E27FC236}">
                    <a16:creationId xmlns:a16="http://schemas.microsoft.com/office/drawing/2014/main" id="{2515BB40-4F17-0C68-FA4D-95318BC09F7E}"/>
                  </a:ext>
                </a:extLst>
              </p:cNvPr>
              <p:cNvSpPr>
                <a:spLocks/>
              </p:cNvSpPr>
              <p:nvPr/>
            </p:nvSpPr>
            <p:spPr bwMode="auto">
              <a:xfrm>
                <a:off x="8517" y="359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00" name="Freeform 1344">
                <a:extLst>
                  <a:ext uri="{FF2B5EF4-FFF2-40B4-BE49-F238E27FC236}">
                    <a16:creationId xmlns:a16="http://schemas.microsoft.com/office/drawing/2014/main" id="{73B94717-65E9-9430-1694-D34CAA4965D8}"/>
                  </a:ext>
                </a:extLst>
              </p:cNvPr>
              <p:cNvSpPr>
                <a:spLocks/>
              </p:cNvSpPr>
              <p:nvPr/>
            </p:nvSpPr>
            <p:spPr bwMode="auto">
              <a:xfrm>
                <a:off x="8527" y="360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01" name="Freeform 1345">
                <a:extLst>
                  <a:ext uri="{FF2B5EF4-FFF2-40B4-BE49-F238E27FC236}">
                    <a16:creationId xmlns:a16="http://schemas.microsoft.com/office/drawing/2014/main" id="{42CA688D-8F1A-C91A-8B2D-0D61E6E7EC83}"/>
                  </a:ext>
                </a:extLst>
              </p:cNvPr>
              <p:cNvSpPr>
                <a:spLocks/>
              </p:cNvSpPr>
              <p:nvPr/>
            </p:nvSpPr>
            <p:spPr bwMode="auto">
              <a:xfrm>
                <a:off x="8537" y="360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02" name="Freeform 1346">
                <a:extLst>
                  <a:ext uri="{FF2B5EF4-FFF2-40B4-BE49-F238E27FC236}">
                    <a16:creationId xmlns:a16="http://schemas.microsoft.com/office/drawing/2014/main" id="{3428951F-38A0-CDCC-448B-78C8602EC0BE}"/>
                  </a:ext>
                </a:extLst>
              </p:cNvPr>
              <p:cNvSpPr>
                <a:spLocks/>
              </p:cNvSpPr>
              <p:nvPr/>
            </p:nvSpPr>
            <p:spPr bwMode="auto">
              <a:xfrm>
                <a:off x="8426" y="355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03" name="Freeform 1347">
                <a:extLst>
                  <a:ext uri="{FF2B5EF4-FFF2-40B4-BE49-F238E27FC236}">
                    <a16:creationId xmlns:a16="http://schemas.microsoft.com/office/drawing/2014/main" id="{1AC8DCA0-2E45-46DC-FE77-FCAD9A1D0471}"/>
                  </a:ext>
                </a:extLst>
              </p:cNvPr>
              <p:cNvSpPr>
                <a:spLocks/>
              </p:cNvSpPr>
              <p:nvPr/>
            </p:nvSpPr>
            <p:spPr bwMode="auto">
              <a:xfrm>
                <a:off x="8431" y="3557"/>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04" name="Freeform 1348">
                <a:extLst>
                  <a:ext uri="{FF2B5EF4-FFF2-40B4-BE49-F238E27FC236}">
                    <a16:creationId xmlns:a16="http://schemas.microsoft.com/office/drawing/2014/main" id="{52200069-9A0B-3106-DBF8-1354A7A39D04}"/>
                  </a:ext>
                </a:extLst>
              </p:cNvPr>
              <p:cNvSpPr>
                <a:spLocks/>
              </p:cNvSpPr>
              <p:nvPr/>
            </p:nvSpPr>
            <p:spPr bwMode="auto">
              <a:xfrm>
                <a:off x="8441" y="356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05" name="Freeform 1349">
                <a:extLst>
                  <a:ext uri="{FF2B5EF4-FFF2-40B4-BE49-F238E27FC236}">
                    <a16:creationId xmlns:a16="http://schemas.microsoft.com/office/drawing/2014/main" id="{F3C89850-4CFD-6B8D-00F6-3D3FD42ED310}"/>
                  </a:ext>
                </a:extLst>
              </p:cNvPr>
              <p:cNvSpPr>
                <a:spLocks/>
              </p:cNvSpPr>
              <p:nvPr/>
            </p:nvSpPr>
            <p:spPr bwMode="auto">
              <a:xfrm>
                <a:off x="8451" y="356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06" name="Freeform 1350">
                <a:extLst>
                  <a:ext uri="{FF2B5EF4-FFF2-40B4-BE49-F238E27FC236}">
                    <a16:creationId xmlns:a16="http://schemas.microsoft.com/office/drawing/2014/main" id="{CD0F318F-E80D-EDA8-2F9A-50E360D21327}"/>
                  </a:ext>
                </a:extLst>
              </p:cNvPr>
              <p:cNvSpPr>
                <a:spLocks/>
              </p:cNvSpPr>
              <p:nvPr/>
            </p:nvSpPr>
            <p:spPr bwMode="auto">
              <a:xfrm>
                <a:off x="8456" y="357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07" name="Freeform 1351">
                <a:extLst>
                  <a:ext uri="{FF2B5EF4-FFF2-40B4-BE49-F238E27FC236}">
                    <a16:creationId xmlns:a16="http://schemas.microsoft.com/office/drawing/2014/main" id="{F03EE7C7-A2C7-6D57-1797-39C68028B797}"/>
                  </a:ext>
                </a:extLst>
              </p:cNvPr>
              <p:cNvSpPr>
                <a:spLocks/>
              </p:cNvSpPr>
              <p:nvPr/>
            </p:nvSpPr>
            <p:spPr bwMode="auto">
              <a:xfrm>
                <a:off x="8466" y="357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08" name="Freeform 1352">
                <a:extLst>
                  <a:ext uri="{FF2B5EF4-FFF2-40B4-BE49-F238E27FC236}">
                    <a16:creationId xmlns:a16="http://schemas.microsoft.com/office/drawing/2014/main" id="{2F61C2A2-4375-26B7-FD08-C56F5BF541D9}"/>
                  </a:ext>
                </a:extLst>
              </p:cNvPr>
              <p:cNvSpPr>
                <a:spLocks/>
              </p:cNvSpPr>
              <p:nvPr/>
            </p:nvSpPr>
            <p:spPr bwMode="auto">
              <a:xfrm>
                <a:off x="8476" y="358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09" name="Freeform 1353">
                <a:extLst>
                  <a:ext uri="{FF2B5EF4-FFF2-40B4-BE49-F238E27FC236}">
                    <a16:creationId xmlns:a16="http://schemas.microsoft.com/office/drawing/2014/main" id="{46A8A156-D921-4446-AAE0-A679A4231003}"/>
                  </a:ext>
                </a:extLst>
              </p:cNvPr>
              <p:cNvSpPr>
                <a:spLocks/>
              </p:cNvSpPr>
              <p:nvPr/>
            </p:nvSpPr>
            <p:spPr bwMode="auto">
              <a:xfrm>
                <a:off x="8486" y="3587"/>
                <a:ext cx="6" cy="11"/>
              </a:xfrm>
              <a:custGeom>
                <a:avLst/>
                <a:gdLst>
                  <a:gd name="T0" fmla="*/ 0 w 6"/>
                  <a:gd name="T1" fmla="*/ 0 h 11"/>
                  <a:gd name="T2" fmla="*/ 6 w 6"/>
                  <a:gd name="T3" fmla="*/ 5 h 11"/>
                  <a:gd name="T4" fmla="*/ 6 w 6"/>
                  <a:gd name="T5" fmla="*/ 11 h 11"/>
                  <a:gd name="T6" fmla="*/ 0 w 6"/>
                  <a:gd name="T7" fmla="*/ 5 h 11"/>
                  <a:gd name="T8" fmla="*/ 0 w 6"/>
                  <a:gd name="T9" fmla="*/ 0 h 11"/>
                </a:gdLst>
                <a:ahLst/>
                <a:cxnLst>
                  <a:cxn ang="0">
                    <a:pos x="T0" y="T1"/>
                  </a:cxn>
                  <a:cxn ang="0">
                    <a:pos x="T2" y="T3"/>
                  </a:cxn>
                  <a:cxn ang="0">
                    <a:pos x="T4" y="T5"/>
                  </a:cxn>
                  <a:cxn ang="0">
                    <a:pos x="T6" y="T7"/>
                  </a:cxn>
                  <a:cxn ang="0">
                    <a:pos x="T8" y="T9"/>
                  </a:cxn>
                </a:cxnLst>
                <a:rect l="0" t="0" r="r" b="b"/>
                <a:pathLst>
                  <a:path w="6" h="11">
                    <a:moveTo>
                      <a:pt x="0" y="0"/>
                    </a:moveTo>
                    <a:lnTo>
                      <a:pt x="6" y="5"/>
                    </a:lnTo>
                    <a:lnTo>
                      <a:pt x="6"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10" name="Freeform 1354">
                <a:extLst>
                  <a:ext uri="{FF2B5EF4-FFF2-40B4-BE49-F238E27FC236}">
                    <a16:creationId xmlns:a16="http://schemas.microsoft.com/office/drawing/2014/main" id="{FB617643-3FCB-F66F-2317-2ECAB6CB9E32}"/>
                  </a:ext>
                </a:extLst>
              </p:cNvPr>
              <p:cNvSpPr>
                <a:spLocks/>
              </p:cNvSpPr>
              <p:nvPr/>
            </p:nvSpPr>
            <p:spPr bwMode="auto">
              <a:xfrm>
                <a:off x="8492" y="3592"/>
                <a:ext cx="10" cy="11"/>
              </a:xfrm>
              <a:custGeom>
                <a:avLst/>
                <a:gdLst>
                  <a:gd name="T0" fmla="*/ 0 w 10"/>
                  <a:gd name="T1" fmla="*/ 0 h 11"/>
                  <a:gd name="T2" fmla="*/ 10 w 10"/>
                  <a:gd name="T3" fmla="*/ 6 h 11"/>
                  <a:gd name="T4" fmla="*/ 10 w 10"/>
                  <a:gd name="T5" fmla="*/ 11 h 11"/>
                  <a:gd name="T6" fmla="*/ 0 w 10"/>
                  <a:gd name="T7" fmla="*/ 6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6"/>
                    </a:lnTo>
                    <a:lnTo>
                      <a:pt x="10"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11" name="Freeform 1355">
                <a:extLst>
                  <a:ext uri="{FF2B5EF4-FFF2-40B4-BE49-F238E27FC236}">
                    <a16:creationId xmlns:a16="http://schemas.microsoft.com/office/drawing/2014/main" id="{5FB34BFB-C1A8-75F7-F0DE-60665C2A04BD}"/>
                  </a:ext>
                </a:extLst>
              </p:cNvPr>
              <p:cNvSpPr>
                <a:spLocks/>
              </p:cNvSpPr>
              <p:nvPr/>
            </p:nvSpPr>
            <p:spPr bwMode="auto">
              <a:xfrm>
                <a:off x="8502" y="359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12" name="Freeform 1356">
                <a:extLst>
                  <a:ext uri="{FF2B5EF4-FFF2-40B4-BE49-F238E27FC236}">
                    <a16:creationId xmlns:a16="http://schemas.microsoft.com/office/drawing/2014/main" id="{C04182EA-92B0-928C-1FBC-118B339C7AC2}"/>
                  </a:ext>
                </a:extLst>
              </p:cNvPr>
              <p:cNvSpPr>
                <a:spLocks/>
              </p:cNvSpPr>
              <p:nvPr/>
            </p:nvSpPr>
            <p:spPr bwMode="auto">
              <a:xfrm>
                <a:off x="8512" y="360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13" name="Freeform 1357">
                <a:extLst>
                  <a:ext uri="{FF2B5EF4-FFF2-40B4-BE49-F238E27FC236}">
                    <a16:creationId xmlns:a16="http://schemas.microsoft.com/office/drawing/2014/main" id="{D642FAF8-ED98-5299-F5EF-37528AF59500}"/>
                  </a:ext>
                </a:extLst>
              </p:cNvPr>
              <p:cNvSpPr>
                <a:spLocks/>
              </p:cNvSpPr>
              <p:nvPr/>
            </p:nvSpPr>
            <p:spPr bwMode="auto">
              <a:xfrm>
                <a:off x="8517" y="360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14" name="Freeform 1358">
                <a:extLst>
                  <a:ext uri="{FF2B5EF4-FFF2-40B4-BE49-F238E27FC236}">
                    <a16:creationId xmlns:a16="http://schemas.microsoft.com/office/drawing/2014/main" id="{60B3EEC5-180A-9A01-FB4F-48EA31A456FA}"/>
                  </a:ext>
                </a:extLst>
              </p:cNvPr>
              <p:cNvSpPr>
                <a:spLocks/>
              </p:cNvSpPr>
              <p:nvPr/>
            </p:nvSpPr>
            <p:spPr bwMode="auto">
              <a:xfrm>
                <a:off x="8527" y="361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15" name="Freeform 1359">
                <a:extLst>
                  <a:ext uri="{FF2B5EF4-FFF2-40B4-BE49-F238E27FC236}">
                    <a16:creationId xmlns:a16="http://schemas.microsoft.com/office/drawing/2014/main" id="{64627843-F1CF-ABD4-F3C5-2F36F753C23C}"/>
                  </a:ext>
                </a:extLst>
              </p:cNvPr>
              <p:cNvSpPr>
                <a:spLocks/>
              </p:cNvSpPr>
              <p:nvPr/>
            </p:nvSpPr>
            <p:spPr bwMode="auto">
              <a:xfrm>
                <a:off x="8537" y="361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16" name="Freeform 1360">
                <a:extLst>
                  <a:ext uri="{FF2B5EF4-FFF2-40B4-BE49-F238E27FC236}">
                    <a16:creationId xmlns:a16="http://schemas.microsoft.com/office/drawing/2014/main" id="{0531B5D8-05D0-F4A6-8304-431EE5BBB5DD}"/>
                  </a:ext>
                </a:extLst>
              </p:cNvPr>
              <p:cNvSpPr>
                <a:spLocks/>
              </p:cNvSpPr>
              <p:nvPr/>
            </p:nvSpPr>
            <p:spPr bwMode="auto">
              <a:xfrm>
                <a:off x="8426" y="3567"/>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17" name="Freeform 1361">
                <a:extLst>
                  <a:ext uri="{FF2B5EF4-FFF2-40B4-BE49-F238E27FC236}">
                    <a16:creationId xmlns:a16="http://schemas.microsoft.com/office/drawing/2014/main" id="{410EA9C2-423E-E75D-E318-937F75CF6130}"/>
                  </a:ext>
                </a:extLst>
              </p:cNvPr>
              <p:cNvSpPr>
                <a:spLocks/>
              </p:cNvSpPr>
              <p:nvPr/>
            </p:nvSpPr>
            <p:spPr bwMode="auto">
              <a:xfrm>
                <a:off x="8431" y="3572"/>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18" name="Freeform 1362">
                <a:extLst>
                  <a:ext uri="{FF2B5EF4-FFF2-40B4-BE49-F238E27FC236}">
                    <a16:creationId xmlns:a16="http://schemas.microsoft.com/office/drawing/2014/main" id="{6D5A59DD-CAA9-DF63-89E8-81A4C84037CC}"/>
                  </a:ext>
                </a:extLst>
              </p:cNvPr>
              <p:cNvSpPr>
                <a:spLocks/>
              </p:cNvSpPr>
              <p:nvPr/>
            </p:nvSpPr>
            <p:spPr bwMode="auto">
              <a:xfrm>
                <a:off x="8441" y="3577"/>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19" name="Freeform 1363">
                <a:extLst>
                  <a:ext uri="{FF2B5EF4-FFF2-40B4-BE49-F238E27FC236}">
                    <a16:creationId xmlns:a16="http://schemas.microsoft.com/office/drawing/2014/main" id="{4B85D747-2228-4305-EDE0-35D94C75C524}"/>
                  </a:ext>
                </a:extLst>
              </p:cNvPr>
              <p:cNvSpPr>
                <a:spLocks/>
              </p:cNvSpPr>
              <p:nvPr/>
            </p:nvSpPr>
            <p:spPr bwMode="auto">
              <a:xfrm>
                <a:off x="8451" y="3582"/>
                <a:ext cx="5" cy="16"/>
              </a:xfrm>
              <a:custGeom>
                <a:avLst/>
                <a:gdLst>
                  <a:gd name="T0" fmla="*/ 0 w 5"/>
                  <a:gd name="T1" fmla="*/ 0 h 16"/>
                  <a:gd name="T2" fmla="*/ 5 w 5"/>
                  <a:gd name="T3" fmla="*/ 5 h 16"/>
                  <a:gd name="T4" fmla="*/ 5 w 5"/>
                  <a:gd name="T5" fmla="*/ 16 h 16"/>
                  <a:gd name="T6" fmla="*/ 0 w 5"/>
                  <a:gd name="T7" fmla="*/ 10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20" name="Freeform 1364">
                <a:extLst>
                  <a:ext uri="{FF2B5EF4-FFF2-40B4-BE49-F238E27FC236}">
                    <a16:creationId xmlns:a16="http://schemas.microsoft.com/office/drawing/2014/main" id="{A8EDE8B0-4BB8-7787-79AC-34BACA5D9C6F}"/>
                  </a:ext>
                </a:extLst>
              </p:cNvPr>
              <p:cNvSpPr>
                <a:spLocks/>
              </p:cNvSpPr>
              <p:nvPr/>
            </p:nvSpPr>
            <p:spPr bwMode="auto">
              <a:xfrm>
                <a:off x="8456" y="3587"/>
                <a:ext cx="10" cy="16"/>
              </a:xfrm>
              <a:custGeom>
                <a:avLst/>
                <a:gdLst>
                  <a:gd name="T0" fmla="*/ 0 w 10"/>
                  <a:gd name="T1" fmla="*/ 0 h 16"/>
                  <a:gd name="T2" fmla="*/ 10 w 10"/>
                  <a:gd name="T3" fmla="*/ 5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21" name="Freeform 1365">
                <a:extLst>
                  <a:ext uri="{FF2B5EF4-FFF2-40B4-BE49-F238E27FC236}">
                    <a16:creationId xmlns:a16="http://schemas.microsoft.com/office/drawing/2014/main" id="{9687ABC7-8D8A-130E-0CDC-1167FFD74A1F}"/>
                  </a:ext>
                </a:extLst>
              </p:cNvPr>
              <p:cNvSpPr>
                <a:spLocks/>
              </p:cNvSpPr>
              <p:nvPr/>
            </p:nvSpPr>
            <p:spPr bwMode="auto">
              <a:xfrm>
                <a:off x="8466" y="3592"/>
                <a:ext cx="10" cy="11"/>
              </a:xfrm>
              <a:custGeom>
                <a:avLst/>
                <a:gdLst>
                  <a:gd name="T0" fmla="*/ 0 w 10"/>
                  <a:gd name="T1" fmla="*/ 0 h 11"/>
                  <a:gd name="T2" fmla="*/ 10 w 10"/>
                  <a:gd name="T3" fmla="*/ 6 h 11"/>
                  <a:gd name="T4" fmla="*/ 10 w 10"/>
                  <a:gd name="T5" fmla="*/ 11 h 11"/>
                  <a:gd name="T6" fmla="*/ 0 w 10"/>
                  <a:gd name="T7" fmla="*/ 11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6"/>
                    </a:lnTo>
                    <a:lnTo>
                      <a:pt x="10"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22" name="Freeform 1366">
                <a:extLst>
                  <a:ext uri="{FF2B5EF4-FFF2-40B4-BE49-F238E27FC236}">
                    <a16:creationId xmlns:a16="http://schemas.microsoft.com/office/drawing/2014/main" id="{5487B487-2632-C476-2983-D29F793DFF2E}"/>
                  </a:ext>
                </a:extLst>
              </p:cNvPr>
              <p:cNvSpPr>
                <a:spLocks/>
              </p:cNvSpPr>
              <p:nvPr/>
            </p:nvSpPr>
            <p:spPr bwMode="auto">
              <a:xfrm>
                <a:off x="8476" y="359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23" name="Freeform 1367">
                <a:extLst>
                  <a:ext uri="{FF2B5EF4-FFF2-40B4-BE49-F238E27FC236}">
                    <a16:creationId xmlns:a16="http://schemas.microsoft.com/office/drawing/2014/main" id="{9AB5C741-8CAF-75FE-29C7-09E3E4C489C1}"/>
                  </a:ext>
                </a:extLst>
              </p:cNvPr>
              <p:cNvSpPr>
                <a:spLocks/>
              </p:cNvSpPr>
              <p:nvPr/>
            </p:nvSpPr>
            <p:spPr bwMode="auto">
              <a:xfrm>
                <a:off x="8486" y="3603"/>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24" name="Freeform 1368">
                <a:extLst>
                  <a:ext uri="{FF2B5EF4-FFF2-40B4-BE49-F238E27FC236}">
                    <a16:creationId xmlns:a16="http://schemas.microsoft.com/office/drawing/2014/main" id="{F7EDA896-4FA8-8B62-3D31-CF8AD7BAA0BB}"/>
                  </a:ext>
                </a:extLst>
              </p:cNvPr>
              <p:cNvSpPr>
                <a:spLocks/>
              </p:cNvSpPr>
              <p:nvPr/>
            </p:nvSpPr>
            <p:spPr bwMode="auto">
              <a:xfrm>
                <a:off x="8492" y="360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25" name="Freeform 1369">
                <a:extLst>
                  <a:ext uri="{FF2B5EF4-FFF2-40B4-BE49-F238E27FC236}">
                    <a16:creationId xmlns:a16="http://schemas.microsoft.com/office/drawing/2014/main" id="{0B20B665-62C3-5EC8-8A6A-665274205E77}"/>
                  </a:ext>
                </a:extLst>
              </p:cNvPr>
              <p:cNvSpPr>
                <a:spLocks/>
              </p:cNvSpPr>
              <p:nvPr/>
            </p:nvSpPr>
            <p:spPr bwMode="auto">
              <a:xfrm>
                <a:off x="8502" y="361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26" name="Freeform 1370">
                <a:extLst>
                  <a:ext uri="{FF2B5EF4-FFF2-40B4-BE49-F238E27FC236}">
                    <a16:creationId xmlns:a16="http://schemas.microsoft.com/office/drawing/2014/main" id="{B375E2A0-D127-D4ED-D1A4-A7E02C96EA77}"/>
                  </a:ext>
                </a:extLst>
              </p:cNvPr>
              <p:cNvSpPr>
                <a:spLocks/>
              </p:cNvSpPr>
              <p:nvPr/>
            </p:nvSpPr>
            <p:spPr bwMode="auto">
              <a:xfrm>
                <a:off x="8512" y="361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27" name="Freeform 1371">
                <a:extLst>
                  <a:ext uri="{FF2B5EF4-FFF2-40B4-BE49-F238E27FC236}">
                    <a16:creationId xmlns:a16="http://schemas.microsoft.com/office/drawing/2014/main" id="{BD607790-E53F-B654-E1CF-12573620C31C}"/>
                  </a:ext>
                </a:extLst>
              </p:cNvPr>
              <p:cNvSpPr>
                <a:spLocks/>
              </p:cNvSpPr>
              <p:nvPr/>
            </p:nvSpPr>
            <p:spPr bwMode="auto">
              <a:xfrm>
                <a:off x="8517" y="362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28" name="Freeform 1372">
                <a:extLst>
                  <a:ext uri="{FF2B5EF4-FFF2-40B4-BE49-F238E27FC236}">
                    <a16:creationId xmlns:a16="http://schemas.microsoft.com/office/drawing/2014/main" id="{884DAE52-835A-A052-13C1-5E33CC7ED7EB}"/>
                  </a:ext>
                </a:extLst>
              </p:cNvPr>
              <p:cNvSpPr>
                <a:spLocks/>
              </p:cNvSpPr>
              <p:nvPr/>
            </p:nvSpPr>
            <p:spPr bwMode="auto">
              <a:xfrm>
                <a:off x="8527" y="362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29" name="Freeform 1373">
                <a:extLst>
                  <a:ext uri="{FF2B5EF4-FFF2-40B4-BE49-F238E27FC236}">
                    <a16:creationId xmlns:a16="http://schemas.microsoft.com/office/drawing/2014/main" id="{8F8AC84C-4B36-BBBA-E0FA-A509678A467B}"/>
                  </a:ext>
                </a:extLst>
              </p:cNvPr>
              <p:cNvSpPr>
                <a:spLocks/>
              </p:cNvSpPr>
              <p:nvPr/>
            </p:nvSpPr>
            <p:spPr bwMode="auto">
              <a:xfrm>
                <a:off x="8537" y="363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30" name="Freeform 1374">
                <a:extLst>
                  <a:ext uri="{FF2B5EF4-FFF2-40B4-BE49-F238E27FC236}">
                    <a16:creationId xmlns:a16="http://schemas.microsoft.com/office/drawing/2014/main" id="{F9E0843B-E8AF-B68C-E71F-B9CB7AAAF64D}"/>
                  </a:ext>
                </a:extLst>
              </p:cNvPr>
              <p:cNvSpPr>
                <a:spLocks/>
              </p:cNvSpPr>
              <p:nvPr/>
            </p:nvSpPr>
            <p:spPr bwMode="auto">
              <a:xfrm>
                <a:off x="8426" y="357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31" name="Freeform 1375">
                <a:extLst>
                  <a:ext uri="{FF2B5EF4-FFF2-40B4-BE49-F238E27FC236}">
                    <a16:creationId xmlns:a16="http://schemas.microsoft.com/office/drawing/2014/main" id="{0A0DE74F-8468-448C-51F6-CA24A127B281}"/>
                  </a:ext>
                </a:extLst>
              </p:cNvPr>
              <p:cNvSpPr>
                <a:spLocks/>
              </p:cNvSpPr>
              <p:nvPr/>
            </p:nvSpPr>
            <p:spPr bwMode="auto">
              <a:xfrm>
                <a:off x="8431" y="358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32" name="Freeform 1376">
                <a:extLst>
                  <a:ext uri="{FF2B5EF4-FFF2-40B4-BE49-F238E27FC236}">
                    <a16:creationId xmlns:a16="http://schemas.microsoft.com/office/drawing/2014/main" id="{ED825D34-6E49-77BC-98F5-A87FA0227740}"/>
                  </a:ext>
                </a:extLst>
              </p:cNvPr>
              <p:cNvSpPr>
                <a:spLocks/>
              </p:cNvSpPr>
              <p:nvPr/>
            </p:nvSpPr>
            <p:spPr bwMode="auto">
              <a:xfrm>
                <a:off x="8441" y="3587"/>
                <a:ext cx="5" cy="11"/>
              </a:xfrm>
              <a:custGeom>
                <a:avLst/>
                <a:gdLst>
                  <a:gd name="T0" fmla="*/ 0 w 5"/>
                  <a:gd name="T1" fmla="*/ 0 h 11"/>
                  <a:gd name="T2" fmla="*/ 5 w 5"/>
                  <a:gd name="T3" fmla="*/ 5 h 11"/>
                  <a:gd name="T4" fmla="*/ 5 w 5"/>
                  <a:gd name="T5" fmla="*/ 11 h 11"/>
                  <a:gd name="T6" fmla="*/ 0 w 5"/>
                  <a:gd name="T7" fmla="*/ 11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5"/>
                    </a:lnTo>
                    <a:lnTo>
                      <a:pt x="5"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33" name="Freeform 1377">
                <a:extLst>
                  <a:ext uri="{FF2B5EF4-FFF2-40B4-BE49-F238E27FC236}">
                    <a16:creationId xmlns:a16="http://schemas.microsoft.com/office/drawing/2014/main" id="{F37D80F8-7661-16E5-2110-64C45EE23AAB}"/>
                  </a:ext>
                </a:extLst>
              </p:cNvPr>
              <p:cNvSpPr>
                <a:spLocks/>
              </p:cNvSpPr>
              <p:nvPr/>
            </p:nvSpPr>
            <p:spPr bwMode="auto">
              <a:xfrm>
                <a:off x="8451" y="3592"/>
                <a:ext cx="5" cy="11"/>
              </a:xfrm>
              <a:custGeom>
                <a:avLst/>
                <a:gdLst>
                  <a:gd name="T0" fmla="*/ 0 w 5"/>
                  <a:gd name="T1" fmla="*/ 0 h 11"/>
                  <a:gd name="T2" fmla="*/ 5 w 5"/>
                  <a:gd name="T3" fmla="*/ 6 h 11"/>
                  <a:gd name="T4" fmla="*/ 5 w 5"/>
                  <a:gd name="T5" fmla="*/ 11 h 11"/>
                  <a:gd name="T6" fmla="*/ 0 w 5"/>
                  <a:gd name="T7" fmla="*/ 11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6"/>
                    </a:lnTo>
                    <a:lnTo>
                      <a:pt x="5"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34" name="Freeform 1378">
                <a:extLst>
                  <a:ext uri="{FF2B5EF4-FFF2-40B4-BE49-F238E27FC236}">
                    <a16:creationId xmlns:a16="http://schemas.microsoft.com/office/drawing/2014/main" id="{08329B3E-3510-778B-EC80-A879427AF56F}"/>
                  </a:ext>
                </a:extLst>
              </p:cNvPr>
              <p:cNvSpPr>
                <a:spLocks/>
              </p:cNvSpPr>
              <p:nvPr/>
            </p:nvSpPr>
            <p:spPr bwMode="auto">
              <a:xfrm>
                <a:off x="8456" y="359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35" name="Freeform 1379">
                <a:extLst>
                  <a:ext uri="{FF2B5EF4-FFF2-40B4-BE49-F238E27FC236}">
                    <a16:creationId xmlns:a16="http://schemas.microsoft.com/office/drawing/2014/main" id="{55C993C3-66B6-B184-84EC-3A0D5108C114}"/>
                  </a:ext>
                </a:extLst>
              </p:cNvPr>
              <p:cNvSpPr>
                <a:spLocks/>
              </p:cNvSpPr>
              <p:nvPr/>
            </p:nvSpPr>
            <p:spPr bwMode="auto">
              <a:xfrm>
                <a:off x="8466" y="360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36" name="Freeform 1380">
                <a:extLst>
                  <a:ext uri="{FF2B5EF4-FFF2-40B4-BE49-F238E27FC236}">
                    <a16:creationId xmlns:a16="http://schemas.microsoft.com/office/drawing/2014/main" id="{A1A432D3-7FD5-5410-9881-035F843ADA2D}"/>
                  </a:ext>
                </a:extLst>
              </p:cNvPr>
              <p:cNvSpPr>
                <a:spLocks/>
              </p:cNvSpPr>
              <p:nvPr/>
            </p:nvSpPr>
            <p:spPr bwMode="auto">
              <a:xfrm>
                <a:off x="8476" y="360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37" name="Freeform 1381">
                <a:extLst>
                  <a:ext uri="{FF2B5EF4-FFF2-40B4-BE49-F238E27FC236}">
                    <a16:creationId xmlns:a16="http://schemas.microsoft.com/office/drawing/2014/main" id="{E3ECE295-93D7-21C3-65C4-AE22B8634842}"/>
                  </a:ext>
                </a:extLst>
              </p:cNvPr>
              <p:cNvSpPr>
                <a:spLocks/>
              </p:cNvSpPr>
              <p:nvPr/>
            </p:nvSpPr>
            <p:spPr bwMode="auto">
              <a:xfrm>
                <a:off x="8486" y="3613"/>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38" name="Freeform 1382">
                <a:extLst>
                  <a:ext uri="{FF2B5EF4-FFF2-40B4-BE49-F238E27FC236}">
                    <a16:creationId xmlns:a16="http://schemas.microsoft.com/office/drawing/2014/main" id="{DEC5CA94-CEED-850C-456B-FD93D5F349B2}"/>
                  </a:ext>
                </a:extLst>
              </p:cNvPr>
              <p:cNvSpPr>
                <a:spLocks/>
              </p:cNvSpPr>
              <p:nvPr/>
            </p:nvSpPr>
            <p:spPr bwMode="auto">
              <a:xfrm>
                <a:off x="8492" y="361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39" name="Freeform 1383">
                <a:extLst>
                  <a:ext uri="{FF2B5EF4-FFF2-40B4-BE49-F238E27FC236}">
                    <a16:creationId xmlns:a16="http://schemas.microsoft.com/office/drawing/2014/main" id="{71120FA0-6C93-6E0E-B497-AEA92923DAE1}"/>
                  </a:ext>
                </a:extLst>
              </p:cNvPr>
              <p:cNvSpPr>
                <a:spLocks/>
              </p:cNvSpPr>
              <p:nvPr/>
            </p:nvSpPr>
            <p:spPr bwMode="auto">
              <a:xfrm>
                <a:off x="8502" y="362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40" name="Freeform 1384">
                <a:extLst>
                  <a:ext uri="{FF2B5EF4-FFF2-40B4-BE49-F238E27FC236}">
                    <a16:creationId xmlns:a16="http://schemas.microsoft.com/office/drawing/2014/main" id="{47368FB7-8400-897B-0615-B251B929ADDE}"/>
                  </a:ext>
                </a:extLst>
              </p:cNvPr>
              <p:cNvSpPr>
                <a:spLocks/>
              </p:cNvSpPr>
              <p:nvPr/>
            </p:nvSpPr>
            <p:spPr bwMode="auto">
              <a:xfrm>
                <a:off x="8512" y="362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41" name="Freeform 1385">
                <a:extLst>
                  <a:ext uri="{FF2B5EF4-FFF2-40B4-BE49-F238E27FC236}">
                    <a16:creationId xmlns:a16="http://schemas.microsoft.com/office/drawing/2014/main" id="{61355EC9-BB33-B333-4D85-FD9C91D6976E}"/>
                  </a:ext>
                </a:extLst>
              </p:cNvPr>
              <p:cNvSpPr>
                <a:spLocks/>
              </p:cNvSpPr>
              <p:nvPr/>
            </p:nvSpPr>
            <p:spPr bwMode="auto">
              <a:xfrm>
                <a:off x="8517" y="363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42" name="Freeform 1386">
                <a:extLst>
                  <a:ext uri="{FF2B5EF4-FFF2-40B4-BE49-F238E27FC236}">
                    <a16:creationId xmlns:a16="http://schemas.microsoft.com/office/drawing/2014/main" id="{C2883211-E1A5-52FD-73D2-87F8C01E823B}"/>
                  </a:ext>
                </a:extLst>
              </p:cNvPr>
              <p:cNvSpPr>
                <a:spLocks/>
              </p:cNvSpPr>
              <p:nvPr/>
            </p:nvSpPr>
            <p:spPr bwMode="auto">
              <a:xfrm>
                <a:off x="8527" y="363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43" name="Freeform 1387">
                <a:extLst>
                  <a:ext uri="{FF2B5EF4-FFF2-40B4-BE49-F238E27FC236}">
                    <a16:creationId xmlns:a16="http://schemas.microsoft.com/office/drawing/2014/main" id="{86771FE8-A5C0-3051-2EC8-9300141B8B5C}"/>
                  </a:ext>
                </a:extLst>
              </p:cNvPr>
              <p:cNvSpPr>
                <a:spLocks/>
              </p:cNvSpPr>
              <p:nvPr/>
            </p:nvSpPr>
            <p:spPr bwMode="auto">
              <a:xfrm>
                <a:off x="8537" y="364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44" name="Freeform 1388">
                <a:extLst>
                  <a:ext uri="{FF2B5EF4-FFF2-40B4-BE49-F238E27FC236}">
                    <a16:creationId xmlns:a16="http://schemas.microsoft.com/office/drawing/2014/main" id="{77B641C2-CB6C-DD49-184B-6662BFDBA4B5}"/>
                  </a:ext>
                </a:extLst>
              </p:cNvPr>
              <p:cNvSpPr>
                <a:spLocks/>
              </p:cNvSpPr>
              <p:nvPr/>
            </p:nvSpPr>
            <p:spPr bwMode="auto">
              <a:xfrm>
                <a:off x="8426" y="3587"/>
                <a:ext cx="5" cy="11"/>
              </a:xfrm>
              <a:custGeom>
                <a:avLst/>
                <a:gdLst>
                  <a:gd name="T0" fmla="*/ 0 w 5"/>
                  <a:gd name="T1" fmla="*/ 0 h 11"/>
                  <a:gd name="T2" fmla="*/ 5 w 5"/>
                  <a:gd name="T3" fmla="*/ 5 h 11"/>
                  <a:gd name="T4" fmla="*/ 5 w 5"/>
                  <a:gd name="T5" fmla="*/ 11 h 11"/>
                  <a:gd name="T6" fmla="*/ 0 w 5"/>
                  <a:gd name="T7" fmla="*/ 11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5"/>
                    </a:lnTo>
                    <a:lnTo>
                      <a:pt x="5"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45" name="Freeform 1389">
                <a:extLst>
                  <a:ext uri="{FF2B5EF4-FFF2-40B4-BE49-F238E27FC236}">
                    <a16:creationId xmlns:a16="http://schemas.microsoft.com/office/drawing/2014/main" id="{CB4DFF29-4191-820A-879D-45F7EF6253ED}"/>
                  </a:ext>
                </a:extLst>
              </p:cNvPr>
              <p:cNvSpPr>
                <a:spLocks/>
              </p:cNvSpPr>
              <p:nvPr/>
            </p:nvSpPr>
            <p:spPr bwMode="auto">
              <a:xfrm>
                <a:off x="8431" y="3592"/>
                <a:ext cx="10" cy="11"/>
              </a:xfrm>
              <a:custGeom>
                <a:avLst/>
                <a:gdLst>
                  <a:gd name="T0" fmla="*/ 0 w 10"/>
                  <a:gd name="T1" fmla="*/ 0 h 11"/>
                  <a:gd name="T2" fmla="*/ 10 w 10"/>
                  <a:gd name="T3" fmla="*/ 6 h 11"/>
                  <a:gd name="T4" fmla="*/ 10 w 10"/>
                  <a:gd name="T5" fmla="*/ 11 h 11"/>
                  <a:gd name="T6" fmla="*/ 0 w 10"/>
                  <a:gd name="T7" fmla="*/ 11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6"/>
                    </a:lnTo>
                    <a:lnTo>
                      <a:pt x="10"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46" name="Freeform 1390">
                <a:extLst>
                  <a:ext uri="{FF2B5EF4-FFF2-40B4-BE49-F238E27FC236}">
                    <a16:creationId xmlns:a16="http://schemas.microsoft.com/office/drawing/2014/main" id="{DEE4D897-8100-FB2D-ABCB-7AA07409F8D9}"/>
                  </a:ext>
                </a:extLst>
              </p:cNvPr>
              <p:cNvSpPr>
                <a:spLocks/>
              </p:cNvSpPr>
              <p:nvPr/>
            </p:nvSpPr>
            <p:spPr bwMode="auto">
              <a:xfrm>
                <a:off x="8441" y="359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47" name="Freeform 1391">
                <a:extLst>
                  <a:ext uri="{FF2B5EF4-FFF2-40B4-BE49-F238E27FC236}">
                    <a16:creationId xmlns:a16="http://schemas.microsoft.com/office/drawing/2014/main" id="{5E7BDFE3-87A5-9A3C-7B3D-0CB1D34134CF}"/>
                  </a:ext>
                </a:extLst>
              </p:cNvPr>
              <p:cNvSpPr>
                <a:spLocks/>
              </p:cNvSpPr>
              <p:nvPr/>
            </p:nvSpPr>
            <p:spPr bwMode="auto">
              <a:xfrm>
                <a:off x="8451" y="360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48" name="Freeform 1392">
                <a:extLst>
                  <a:ext uri="{FF2B5EF4-FFF2-40B4-BE49-F238E27FC236}">
                    <a16:creationId xmlns:a16="http://schemas.microsoft.com/office/drawing/2014/main" id="{E32FB903-10B4-B6B0-6EAC-8DEFD2259EF2}"/>
                  </a:ext>
                </a:extLst>
              </p:cNvPr>
              <p:cNvSpPr>
                <a:spLocks/>
              </p:cNvSpPr>
              <p:nvPr/>
            </p:nvSpPr>
            <p:spPr bwMode="auto">
              <a:xfrm>
                <a:off x="8456" y="360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49" name="Freeform 1393">
                <a:extLst>
                  <a:ext uri="{FF2B5EF4-FFF2-40B4-BE49-F238E27FC236}">
                    <a16:creationId xmlns:a16="http://schemas.microsoft.com/office/drawing/2014/main" id="{EFEA2FE5-D34D-9166-717E-037E04927863}"/>
                  </a:ext>
                </a:extLst>
              </p:cNvPr>
              <p:cNvSpPr>
                <a:spLocks/>
              </p:cNvSpPr>
              <p:nvPr/>
            </p:nvSpPr>
            <p:spPr bwMode="auto">
              <a:xfrm>
                <a:off x="8466" y="361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50" name="Freeform 1394">
                <a:extLst>
                  <a:ext uri="{FF2B5EF4-FFF2-40B4-BE49-F238E27FC236}">
                    <a16:creationId xmlns:a16="http://schemas.microsoft.com/office/drawing/2014/main" id="{ED3B5956-234A-8880-1FB0-CDB6B3DD7D15}"/>
                  </a:ext>
                </a:extLst>
              </p:cNvPr>
              <p:cNvSpPr>
                <a:spLocks/>
              </p:cNvSpPr>
              <p:nvPr/>
            </p:nvSpPr>
            <p:spPr bwMode="auto">
              <a:xfrm>
                <a:off x="8476" y="361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51" name="Freeform 1395">
                <a:extLst>
                  <a:ext uri="{FF2B5EF4-FFF2-40B4-BE49-F238E27FC236}">
                    <a16:creationId xmlns:a16="http://schemas.microsoft.com/office/drawing/2014/main" id="{8B763851-CC3C-507D-C935-B506D3179950}"/>
                  </a:ext>
                </a:extLst>
              </p:cNvPr>
              <p:cNvSpPr>
                <a:spLocks/>
              </p:cNvSpPr>
              <p:nvPr/>
            </p:nvSpPr>
            <p:spPr bwMode="auto">
              <a:xfrm>
                <a:off x="8486" y="3623"/>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52" name="Freeform 1396">
                <a:extLst>
                  <a:ext uri="{FF2B5EF4-FFF2-40B4-BE49-F238E27FC236}">
                    <a16:creationId xmlns:a16="http://schemas.microsoft.com/office/drawing/2014/main" id="{3E1E5B83-4A1A-F00F-68B3-35F2B1D0133C}"/>
                  </a:ext>
                </a:extLst>
              </p:cNvPr>
              <p:cNvSpPr>
                <a:spLocks/>
              </p:cNvSpPr>
              <p:nvPr/>
            </p:nvSpPr>
            <p:spPr bwMode="auto">
              <a:xfrm>
                <a:off x="8492" y="362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53" name="Freeform 1397">
                <a:extLst>
                  <a:ext uri="{FF2B5EF4-FFF2-40B4-BE49-F238E27FC236}">
                    <a16:creationId xmlns:a16="http://schemas.microsoft.com/office/drawing/2014/main" id="{0697AE77-7F2C-A3E7-EC74-DECFD179F728}"/>
                  </a:ext>
                </a:extLst>
              </p:cNvPr>
              <p:cNvSpPr>
                <a:spLocks/>
              </p:cNvSpPr>
              <p:nvPr/>
            </p:nvSpPr>
            <p:spPr bwMode="auto">
              <a:xfrm>
                <a:off x="8502" y="363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54" name="Freeform 1398">
                <a:extLst>
                  <a:ext uri="{FF2B5EF4-FFF2-40B4-BE49-F238E27FC236}">
                    <a16:creationId xmlns:a16="http://schemas.microsoft.com/office/drawing/2014/main" id="{F00054AB-8166-862E-0F9D-2AEE9E34FBD5}"/>
                  </a:ext>
                </a:extLst>
              </p:cNvPr>
              <p:cNvSpPr>
                <a:spLocks/>
              </p:cNvSpPr>
              <p:nvPr/>
            </p:nvSpPr>
            <p:spPr bwMode="auto">
              <a:xfrm>
                <a:off x="8512" y="363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55" name="Freeform 1399">
                <a:extLst>
                  <a:ext uri="{FF2B5EF4-FFF2-40B4-BE49-F238E27FC236}">
                    <a16:creationId xmlns:a16="http://schemas.microsoft.com/office/drawing/2014/main" id="{DB592693-96E1-7B76-B91D-550E8C78F62B}"/>
                  </a:ext>
                </a:extLst>
              </p:cNvPr>
              <p:cNvSpPr>
                <a:spLocks/>
              </p:cNvSpPr>
              <p:nvPr/>
            </p:nvSpPr>
            <p:spPr bwMode="auto">
              <a:xfrm>
                <a:off x="8517" y="364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56" name="Freeform 1400">
                <a:extLst>
                  <a:ext uri="{FF2B5EF4-FFF2-40B4-BE49-F238E27FC236}">
                    <a16:creationId xmlns:a16="http://schemas.microsoft.com/office/drawing/2014/main" id="{61B9EB7A-51F2-F69C-3631-53C54EBC9A40}"/>
                  </a:ext>
                </a:extLst>
              </p:cNvPr>
              <p:cNvSpPr>
                <a:spLocks/>
              </p:cNvSpPr>
              <p:nvPr/>
            </p:nvSpPr>
            <p:spPr bwMode="auto">
              <a:xfrm>
                <a:off x="8527" y="364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57" name="Freeform 1401">
                <a:extLst>
                  <a:ext uri="{FF2B5EF4-FFF2-40B4-BE49-F238E27FC236}">
                    <a16:creationId xmlns:a16="http://schemas.microsoft.com/office/drawing/2014/main" id="{F1DD7D1C-5519-E71F-D210-BC7B85326352}"/>
                  </a:ext>
                </a:extLst>
              </p:cNvPr>
              <p:cNvSpPr>
                <a:spLocks/>
              </p:cNvSpPr>
              <p:nvPr/>
            </p:nvSpPr>
            <p:spPr bwMode="auto">
              <a:xfrm>
                <a:off x="8537" y="365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58" name="Freeform 1402">
                <a:extLst>
                  <a:ext uri="{FF2B5EF4-FFF2-40B4-BE49-F238E27FC236}">
                    <a16:creationId xmlns:a16="http://schemas.microsoft.com/office/drawing/2014/main" id="{C440BC7A-7788-0B1C-FB13-24760C20DFAB}"/>
                  </a:ext>
                </a:extLst>
              </p:cNvPr>
              <p:cNvSpPr>
                <a:spLocks/>
              </p:cNvSpPr>
              <p:nvPr/>
            </p:nvSpPr>
            <p:spPr bwMode="auto">
              <a:xfrm>
                <a:off x="8426" y="359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59" name="Freeform 1403">
                <a:extLst>
                  <a:ext uri="{FF2B5EF4-FFF2-40B4-BE49-F238E27FC236}">
                    <a16:creationId xmlns:a16="http://schemas.microsoft.com/office/drawing/2014/main" id="{672BC890-A25E-88D5-AA44-0491AD38CD66}"/>
                  </a:ext>
                </a:extLst>
              </p:cNvPr>
              <p:cNvSpPr>
                <a:spLocks/>
              </p:cNvSpPr>
              <p:nvPr/>
            </p:nvSpPr>
            <p:spPr bwMode="auto">
              <a:xfrm>
                <a:off x="8431" y="360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60" name="Freeform 1404">
                <a:extLst>
                  <a:ext uri="{FF2B5EF4-FFF2-40B4-BE49-F238E27FC236}">
                    <a16:creationId xmlns:a16="http://schemas.microsoft.com/office/drawing/2014/main" id="{C68D3852-D28F-A5AE-7528-5282BB7EE6AE}"/>
                  </a:ext>
                </a:extLst>
              </p:cNvPr>
              <p:cNvSpPr>
                <a:spLocks/>
              </p:cNvSpPr>
              <p:nvPr/>
            </p:nvSpPr>
            <p:spPr bwMode="auto">
              <a:xfrm>
                <a:off x="8441" y="360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61" name="Freeform 1405">
                <a:extLst>
                  <a:ext uri="{FF2B5EF4-FFF2-40B4-BE49-F238E27FC236}">
                    <a16:creationId xmlns:a16="http://schemas.microsoft.com/office/drawing/2014/main" id="{4C12FBCE-8697-1468-05F2-6243F55FBA30}"/>
                  </a:ext>
                </a:extLst>
              </p:cNvPr>
              <p:cNvSpPr>
                <a:spLocks/>
              </p:cNvSpPr>
              <p:nvPr/>
            </p:nvSpPr>
            <p:spPr bwMode="auto">
              <a:xfrm>
                <a:off x="8451" y="361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62" name="Freeform 1406">
                <a:extLst>
                  <a:ext uri="{FF2B5EF4-FFF2-40B4-BE49-F238E27FC236}">
                    <a16:creationId xmlns:a16="http://schemas.microsoft.com/office/drawing/2014/main" id="{4FB3763A-6069-1B1C-5021-AF6CEAC7B592}"/>
                  </a:ext>
                </a:extLst>
              </p:cNvPr>
              <p:cNvSpPr>
                <a:spLocks/>
              </p:cNvSpPr>
              <p:nvPr/>
            </p:nvSpPr>
            <p:spPr bwMode="auto">
              <a:xfrm>
                <a:off x="8456" y="361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63" name="Freeform 1407">
                <a:extLst>
                  <a:ext uri="{FF2B5EF4-FFF2-40B4-BE49-F238E27FC236}">
                    <a16:creationId xmlns:a16="http://schemas.microsoft.com/office/drawing/2014/main" id="{3011E40A-BD93-9F70-F961-AC40431FBEC1}"/>
                  </a:ext>
                </a:extLst>
              </p:cNvPr>
              <p:cNvSpPr>
                <a:spLocks/>
              </p:cNvSpPr>
              <p:nvPr/>
            </p:nvSpPr>
            <p:spPr bwMode="auto">
              <a:xfrm>
                <a:off x="8466" y="362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64" name="Freeform 1408">
                <a:extLst>
                  <a:ext uri="{FF2B5EF4-FFF2-40B4-BE49-F238E27FC236}">
                    <a16:creationId xmlns:a16="http://schemas.microsoft.com/office/drawing/2014/main" id="{1E9BD6B4-6809-E2DB-E7E4-92FBB27C0185}"/>
                  </a:ext>
                </a:extLst>
              </p:cNvPr>
              <p:cNvSpPr>
                <a:spLocks/>
              </p:cNvSpPr>
              <p:nvPr/>
            </p:nvSpPr>
            <p:spPr bwMode="auto">
              <a:xfrm>
                <a:off x="8476" y="362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65" name="Freeform 1409">
                <a:extLst>
                  <a:ext uri="{FF2B5EF4-FFF2-40B4-BE49-F238E27FC236}">
                    <a16:creationId xmlns:a16="http://schemas.microsoft.com/office/drawing/2014/main" id="{42ACA73E-9D5A-D1F5-837D-F49495E54E3A}"/>
                  </a:ext>
                </a:extLst>
              </p:cNvPr>
              <p:cNvSpPr>
                <a:spLocks/>
              </p:cNvSpPr>
              <p:nvPr/>
            </p:nvSpPr>
            <p:spPr bwMode="auto">
              <a:xfrm>
                <a:off x="8486" y="3633"/>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66" name="Freeform 1410">
                <a:extLst>
                  <a:ext uri="{FF2B5EF4-FFF2-40B4-BE49-F238E27FC236}">
                    <a16:creationId xmlns:a16="http://schemas.microsoft.com/office/drawing/2014/main" id="{D3B1A840-28CA-9602-81DE-BB79EEC4D378}"/>
                  </a:ext>
                </a:extLst>
              </p:cNvPr>
              <p:cNvSpPr>
                <a:spLocks/>
              </p:cNvSpPr>
              <p:nvPr/>
            </p:nvSpPr>
            <p:spPr bwMode="auto">
              <a:xfrm>
                <a:off x="8492" y="363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195" name="Group 1612">
              <a:extLst>
                <a:ext uri="{FF2B5EF4-FFF2-40B4-BE49-F238E27FC236}">
                  <a16:creationId xmlns:a16="http://schemas.microsoft.com/office/drawing/2014/main" id="{72F6D33C-FE16-D68F-14FC-DDF3FDBFE8B5}"/>
                </a:ext>
              </a:extLst>
            </p:cNvPr>
            <p:cNvGrpSpPr>
              <a:grpSpLocks/>
            </p:cNvGrpSpPr>
            <p:nvPr/>
          </p:nvGrpSpPr>
          <p:grpSpPr bwMode="auto">
            <a:xfrm>
              <a:off x="13768952" y="4305019"/>
              <a:ext cx="1329276" cy="1358299"/>
              <a:chOff x="8084" y="2853"/>
              <a:chExt cx="916" cy="936"/>
            </a:xfrm>
          </p:grpSpPr>
          <p:sp>
            <p:nvSpPr>
              <p:cNvPr id="2867" name="Freeform 1412">
                <a:extLst>
                  <a:ext uri="{FF2B5EF4-FFF2-40B4-BE49-F238E27FC236}">
                    <a16:creationId xmlns:a16="http://schemas.microsoft.com/office/drawing/2014/main" id="{807A16B1-5DEC-AA44-FF45-5C0DE19C8977}"/>
                  </a:ext>
                </a:extLst>
              </p:cNvPr>
              <p:cNvSpPr>
                <a:spLocks/>
              </p:cNvSpPr>
              <p:nvPr/>
            </p:nvSpPr>
            <p:spPr bwMode="auto">
              <a:xfrm>
                <a:off x="8502" y="364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68" name="Freeform 1413">
                <a:extLst>
                  <a:ext uri="{FF2B5EF4-FFF2-40B4-BE49-F238E27FC236}">
                    <a16:creationId xmlns:a16="http://schemas.microsoft.com/office/drawing/2014/main" id="{3DFBC9AA-EF73-EAF4-638E-36B277A32D00}"/>
                  </a:ext>
                </a:extLst>
              </p:cNvPr>
              <p:cNvSpPr>
                <a:spLocks/>
              </p:cNvSpPr>
              <p:nvPr/>
            </p:nvSpPr>
            <p:spPr bwMode="auto">
              <a:xfrm>
                <a:off x="8512" y="364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69" name="Freeform 1414">
                <a:extLst>
                  <a:ext uri="{FF2B5EF4-FFF2-40B4-BE49-F238E27FC236}">
                    <a16:creationId xmlns:a16="http://schemas.microsoft.com/office/drawing/2014/main" id="{9850EE22-74B6-DCA7-4B1E-AB9EA42AB3D7}"/>
                  </a:ext>
                </a:extLst>
              </p:cNvPr>
              <p:cNvSpPr>
                <a:spLocks/>
              </p:cNvSpPr>
              <p:nvPr/>
            </p:nvSpPr>
            <p:spPr bwMode="auto">
              <a:xfrm>
                <a:off x="8517" y="365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70" name="Freeform 1415">
                <a:extLst>
                  <a:ext uri="{FF2B5EF4-FFF2-40B4-BE49-F238E27FC236}">
                    <a16:creationId xmlns:a16="http://schemas.microsoft.com/office/drawing/2014/main" id="{0DDB3273-7B96-88CE-D87F-9ECC6DE4B809}"/>
                  </a:ext>
                </a:extLst>
              </p:cNvPr>
              <p:cNvSpPr>
                <a:spLocks/>
              </p:cNvSpPr>
              <p:nvPr/>
            </p:nvSpPr>
            <p:spPr bwMode="auto">
              <a:xfrm>
                <a:off x="8527" y="365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71" name="Freeform 1416">
                <a:extLst>
                  <a:ext uri="{FF2B5EF4-FFF2-40B4-BE49-F238E27FC236}">
                    <a16:creationId xmlns:a16="http://schemas.microsoft.com/office/drawing/2014/main" id="{79C8BFCD-1164-3E5A-3897-BBAD87BDFDE3}"/>
                  </a:ext>
                </a:extLst>
              </p:cNvPr>
              <p:cNvSpPr>
                <a:spLocks/>
              </p:cNvSpPr>
              <p:nvPr/>
            </p:nvSpPr>
            <p:spPr bwMode="auto">
              <a:xfrm>
                <a:off x="8537" y="366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72" name="Freeform 1417">
                <a:extLst>
                  <a:ext uri="{FF2B5EF4-FFF2-40B4-BE49-F238E27FC236}">
                    <a16:creationId xmlns:a16="http://schemas.microsoft.com/office/drawing/2014/main" id="{E208E7A0-AE01-1870-C4D1-F56DCBD67FAF}"/>
                  </a:ext>
                </a:extLst>
              </p:cNvPr>
              <p:cNvSpPr>
                <a:spLocks/>
              </p:cNvSpPr>
              <p:nvPr/>
            </p:nvSpPr>
            <p:spPr bwMode="auto">
              <a:xfrm>
                <a:off x="8426" y="3613"/>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73" name="Freeform 1418">
                <a:extLst>
                  <a:ext uri="{FF2B5EF4-FFF2-40B4-BE49-F238E27FC236}">
                    <a16:creationId xmlns:a16="http://schemas.microsoft.com/office/drawing/2014/main" id="{069AEBAD-9D23-2A75-310D-82C4FFC83A7B}"/>
                  </a:ext>
                </a:extLst>
              </p:cNvPr>
              <p:cNvSpPr>
                <a:spLocks/>
              </p:cNvSpPr>
              <p:nvPr/>
            </p:nvSpPr>
            <p:spPr bwMode="auto">
              <a:xfrm>
                <a:off x="8431" y="3618"/>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74" name="Freeform 1419">
                <a:extLst>
                  <a:ext uri="{FF2B5EF4-FFF2-40B4-BE49-F238E27FC236}">
                    <a16:creationId xmlns:a16="http://schemas.microsoft.com/office/drawing/2014/main" id="{16F272B7-2FBE-1F85-ADAE-5816F8AAC6AB}"/>
                  </a:ext>
                </a:extLst>
              </p:cNvPr>
              <p:cNvSpPr>
                <a:spLocks/>
              </p:cNvSpPr>
              <p:nvPr/>
            </p:nvSpPr>
            <p:spPr bwMode="auto">
              <a:xfrm>
                <a:off x="8441" y="3623"/>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75" name="Freeform 1420">
                <a:extLst>
                  <a:ext uri="{FF2B5EF4-FFF2-40B4-BE49-F238E27FC236}">
                    <a16:creationId xmlns:a16="http://schemas.microsoft.com/office/drawing/2014/main" id="{63DBFF32-31C0-5428-1F6C-84332B8EDAFE}"/>
                  </a:ext>
                </a:extLst>
              </p:cNvPr>
              <p:cNvSpPr>
                <a:spLocks/>
              </p:cNvSpPr>
              <p:nvPr/>
            </p:nvSpPr>
            <p:spPr bwMode="auto">
              <a:xfrm>
                <a:off x="8451" y="3628"/>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76" name="Freeform 1421">
                <a:extLst>
                  <a:ext uri="{FF2B5EF4-FFF2-40B4-BE49-F238E27FC236}">
                    <a16:creationId xmlns:a16="http://schemas.microsoft.com/office/drawing/2014/main" id="{C47C2E1D-BB71-CF9C-2D40-6E35A460DA23}"/>
                  </a:ext>
                </a:extLst>
              </p:cNvPr>
              <p:cNvSpPr>
                <a:spLocks/>
              </p:cNvSpPr>
              <p:nvPr/>
            </p:nvSpPr>
            <p:spPr bwMode="auto">
              <a:xfrm>
                <a:off x="8456" y="363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77" name="Freeform 1422">
                <a:extLst>
                  <a:ext uri="{FF2B5EF4-FFF2-40B4-BE49-F238E27FC236}">
                    <a16:creationId xmlns:a16="http://schemas.microsoft.com/office/drawing/2014/main" id="{F8651738-47FD-CA7D-77B6-1F419DF5DB58}"/>
                  </a:ext>
                </a:extLst>
              </p:cNvPr>
              <p:cNvSpPr>
                <a:spLocks/>
              </p:cNvSpPr>
              <p:nvPr/>
            </p:nvSpPr>
            <p:spPr bwMode="auto">
              <a:xfrm>
                <a:off x="8466" y="363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78" name="Freeform 1423">
                <a:extLst>
                  <a:ext uri="{FF2B5EF4-FFF2-40B4-BE49-F238E27FC236}">
                    <a16:creationId xmlns:a16="http://schemas.microsoft.com/office/drawing/2014/main" id="{B31C8B49-68D2-17F9-37EE-1AB4C2CDD407}"/>
                  </a:ext>
                </a:extLst>
              </p:cNvPr>
              <p:cNvSpPr>
                <a:spLocks/>
              </p:cNvSpPr>
              <p:nvPr/>
            </p:nvSpPr>
            <p:spPr bwMode="auto">
              <a:xfrm>
                <a:off x="8476" y="364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79" name="Freeform 1424">
                <a:extLst>
                  <a:ext uri="{FF2B5EF4-FFF2-40B4-BE49-F238E27FC236}">
                    <a16:creationId xmlns:a16="http://schemas.microsoft.com/office/drawing/2014/main" id="{5BAD6BF3-4103-21DA-DA51-13A640F0EB4C}"/>
                  </a:ext>
                </a:extLst>
              </p:cNvPr>
              <p:cNvSpPr>
                <a:spLocks/>
              </p:cNvSpPr>
              <p:nvPr/>
            </p:nvSpPr>
            <p:spPr bwMode="auto">
              <a:xfrm>
                <a:off x="8486" y="3648"/>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80" name="Freeform 1425">
                <a:extLst>
                  <a:ext uri="{FF2B5EF4-FFF2-40B4-BE49-F238E27FC236}">
                    <a16:creationId xmlns:a16="http://schemas.microsoft.com/office/drawing/2014/main" id="{468E8993-D93A-9739-3D48-52BACAEB6E66}"/>
                  </a:ext>
                </a:extLst>
              </p:cNvPr>
              <p:cNvSpPr>
                <a:spLocks/>
              </p:cNvSpPr>
              <p:nvPr/>
            </p:nvSpPr>
            <p:spPr bwMode="auto">
              <a:xfrm>
                <a:off x="8492" y="365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81" name="Freeform 1426">
                <a:extLst>
                  <a:ext uri="{FF2B5EF4-FFF2-40B4-BE49-F238E27FC236}">
                    <a16:creationId xmlns:a16="http://schemas.microsoft.com/office/drawing/2014/main" id="{85456B68-6937-B329-F8ED-F7EA733FED5F}"/>
                  </a:ext>
                </a:extLst>
              </p:cNvPr>
              <p:cNvSpPr>
                <a:spLocks/>
              </p:cNvSpPr>
              <p:nvPr/>
            </p:nvSpPr>
            <p:spPr bwMode="auto">
              <a:xfrm>
                <a:off x="8502" y="365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82" name="Freeform 1427">
                <a:extLst>
                  <a:ext uri="{FF2B5EF4-FFF2-40B4-BE49-F238E27FC236}">
                    <a16:creationId xmlns:a16="http://schemas.microsoft.com/office/drawing/2014/main" id="{6B93C04B-DF50-1E27-E298-C06AB09118E9}"/>
                  </a:ext>
                </a:extLst>
              </p:cNvPr>
              <p:cNvSpPr>
                <a:spLocks/>
              </p:cNvSpPr>
              <p:nvPr/>
            </p:nvSpPr>
            <p:spPr bwMode="auto">
              <a:xfrm>
                <a:off x="8512" y="366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83" name="Freeform 1428">
                <a:extLst>
                  <a:ext uri="{FF2B5EF4-FFF2-40B4-BE49-F238E27FC236}">
                    <a16:creationId xmlns:a16="http://schemas.microsoft.com/office/drawing/2014/main" id="{8672836D-5C10-8D2A-5B18-40105B90D627}"/>
                  </a:ext>
                </a:extLst>
              </p:cNvPr>
              <p:cNvSpPr>
                <a:spLocks/>
              </p:cNvSpPr>
              <p:nvPr/>
            </p:nvSpPr>
            <p:spPr bwMode="auto">
              <a:xfrm>
                <a:off x="8517" y="366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84" name="Freeform 1429">
                <a:extLst>
                  <a:ext uri="{FF2B5EF4-FFF2-40B4-BE49-F238E27FC236}">
                    <a16:creationId xmlns:a16="http://schemas.microsoft.com/office/drawing/2014/main" id="{6900A087-C17A-EA8F-E064-5D0F1CB97387}"/>
                  </a:ext>
                </a:extLst>
              </p:cNvPr>
              <p:cNvSpPr>
                <a:spLocks/>
              </p:cNvSpPr>
              <p:nvPr/>
            </p:nvSpPr>
            <p:spPr bwMode="auto">
              <a:xfrm>
                <a:off x="8527" y="367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85" name="Freeform 1430">
                <a:extLst>
                  <a:ext uri="{FF2B5EF4-FFF2-40B4-BE49-F238E27FC236}">
                    <a16:creationId xmlns:a16="http://schemas.microsoft.com/office/drawing/2014/main" id="{518A05DC-2098-B938-7F95-3C1A2FD95DBB}"/>
                  </a:ext>
                </a:extLst>
              </p:cNvPr>
              <p:cNvSpPr>
                <a:spLocks/>
              </p:cNvSpPr>
              <p:nvPr/>
            </p:nvSpPr>
            <p:spPr bwMode="auto">
              <a:xfrm>
                <a:off x="8537" y="367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86" name="Freeform 1431">
                <a:extLst>
                  <a:ext uri="{FF2B5EF4-FFF2-40B4-BE49-F238E27FC236}">
                    <a16:creationId xmlns:a16="http://schemas.microsoft.com/office/drawing/2014/main" id="{BE4AD084-EDA9-DC07-04D8-5FFB03A642D3}"/>
                  </a:ext>
                </a:extLst>
              </p:cNvPr>
              <p:cNvSpPr>
                <a:spLocks/>
              </p:cNvSpPr>
              <p:nvPr/>
            </p:nvSpPr>
            <p:spPr bwMode="auto">
              <a:xfrm>
                <a:off x="8426" y="362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87" name="Freeform 1432">
                <a:extLst>
                  <a:ext uri="{FF2B5EF4-FFF2-40B4-BE49-F238E27FC236}">
                    <a16:creationId xmlns:a16="http://schemas.microsoft.com/office/drawing/2014/main" id="{08B11587-C175-AF33-1499-E3E41F05B6E8}"/>
                  </a:ext>
                </a:extLst>
              </p:cNvPr>
              <p:cNvSpPr>
                <a:spLocks/>
              </p:cNvSpPr>
              <p:nvPr/>
            </p:nvSpPr>
            <p:spPr bwMode="auto">
              <a:xfrm>
                <a:off x="8431" y="362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88" name="Freeform 1433">
                <a:extLst>
                  <a:ext uri="{FF2B5EF4-FFF2-40B4-BE49-F238E27FC236}">
                    <a16:creationId xmlns:a16="http://schemas.microsoft.com/office/drawing/2014/main" id="{999C1DC6-C183-4783-4BDF-AC1596CB8B05}"/>
                  </a:ext>
                </a:extLst>
              </p:cNvPr>
              <p:cNvSpPr>
                <a:spLocks/>
              </p:cNvSpPr>
              <p:nvPr/>
            </p:nvSpPr>
            <p:spPr bwMode="auto">
              <a:xfrm>
                <a:off x="8441" y="363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89" name="Freeform 1434">
                <a:extLst>
                  <a:ext uri="{FF2B5EF4-FFF2-40B4-BE49-F238E27FC236}">
                    <a16:creationId xmlns:a16="http://schemas.microsoft.com/office/drawing/2014/main" id="{7C1B9AAC-200C-84C3-283E-A58C0F770341}"/>
                  </a:ext>
                </a:extLst>
              </p:cNvPr>
              <p:cNvSpPr>
                <a:spLocks/>
              </p:cNvSpPr>
              <p:nvPr/>
            </p:nvSpPr>
            <p:spPr bwMode="auto">
              <a:xfrm>
                <a:off x="8451" y="363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90" name="Freeform 1435">
                <a:extLst>
                  <a:ext uri="{FF2B5EF4-FFF2-40B4-BE49-F238E27FC236}">
                    <a16:creationId xmlns:a16="http://schemas.microsoft.com/office/drawing/2014/main" id="{B4E76DE1-3D3F-5859-D051-1F43800E9F70}"/>
                  </a:ext>
                </a:extLst>
              </p:cNvPr>
              <p:cNvSpPr>
                <a:spLocks/>
              </p:cNvSpPr>
              <p:nvPr/>
            </p:nvSpPr>
            <p:spPr bwMode="auto">
              <a:xfrm>
                <a:off x="8456" y="364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91" name="Freeform 1436">
                <a:extLst>
                  <a:ext uri="{FF2B5EF4-FFF2-40B4-BE49-F238E27FC236}">
                    <a16:creationId xmlns:a16="http://schemas.microsoft.com/office/drawing/2014/main" id="{967D6E3F-0D2C-117F-DA0C-2843FFAE6C38}"/>
                  </a:ext>
                </a:extLst>
              </p:cNvPr>
              <p:cNvSpPr>
                <a:spLocks/>
              </p:cNvSpPr>
              <p:nvPr/>
            </p:nvSpPr>
            <p:spPr bwMode="auto">
              <a:xfrm>
                <a:off x="8466" y="364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92" name="Freeform 1437">
                <a:extLst>
                  <a:ext uri="{FF2B5EF4-FFF2-40B4-BE49-F238E27FC236}">
                    <a16:creationId xmlns:a16="http://schemas.microsoft.com/office/drawing/2014/main" id="{11CB5CB9-FB17-319B-4B17-D052DFEFA0C2}"/>
                  </a:ext>
                </a:extLst>
              </p:cNvPr>
              <p:cNvSpPr>
                <a:spLocks/>
              </p:cNvSpPr>
              <p:nvPr/>
            </p:nvSpPr>
            <p:spPr bwMode="auto">
              <a:xfrm>
                <a:off x="8476" y="365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93" name="Freeform 1438">
                <a:extLst>
                  <a:ext uri="{FF2B5EF4-FFF2-40B4-BE49-F238E27FC236}">
                    <a16:creationId xmlns:a16="http://schemas.microsoft.com/office/drawing/2014/main" id="{54745AFA-463F-A7B5-7245-EE475D19A8C6}"/>
                  </a:ext>
                </a:extLst>
              </p:cNvPr>
              <p:cNvSpPr>
                <a:spLocks/>
              </p:cNvSpPr>
              <p:nvPr/>
            </p:nvSpPr>
            <p:spPr bwMode="auto">
              <a:xfrm>
                <a:off x="8486" y="3658"/>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94" name="Freeform 1439">
                <a:extLst>
                  <a:ext uri="{FF2B5EF4-FFF2-40B4-BE49-F238E27FC236}">
                    <a16:creationId xmlns:a16="http://schemas.microsoft.com/office/drawing/2014/main" id="{3E1699E0-B065-E954-7FBD-2A2A9D3DC62E}"/>
                  </a:ext>
                </a:extLst>
              </p:cNvPr>
              <p:cNvSpPr>
                <a:spLocks/>
              </p:cNvSpPr>
              <p:nvPr/>
            </p:nvSpPr>
            <p:spPr bwMode="auto">
              <a:xfrm>
                <a:off x="8492" y="366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95" name="Freeform 1440">
                <a:extLst>
                  <a:ext uri="{FF2B5EF4-FFF2-40B4-BE49-F238E27FC236}">
                    <a16:creationId xmlns:a16="http://schemas.microsoft.com/office/drawing/2014/main" id="{6B62B583-2566-FC8C-4955-6A4AB71B29DC}"/>
                  </a:ext>
                </a:extLst>
              </p:cNvPr>
              <p:cNvSpPr>
                <a:spLocks/>
              </p:cNvSpPr>
              <p:nvPr/>
            </p:nvSpPr>
            <p:spPr bwMode="auto">
              <a:xfrm>
                <a:off x="8502" y="366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96" name="Freeform 1441">
                <a:extLst>
                  <a:ext uri="{FF2B5EF4-FFF2-40B4-BE49-F238E27FC236}">
                    <a16:creationId xmlns:a16="http://schemas.microsoft.com/office/drawing/2014/main" id="{F6EA9686-ADB3-213A-689E-1DF9F8163F74}"/>
                  </a:ext>
                </a:extLst>
              </p:cNvPr>
              <p:cNvSpPr>
                <a:spLocks/>
              </p:cNvSpPr>
              <p:nvPr/>
            </p:nvSpPr>
            <p:spPr bwMode="auto">
              <a:xfrm>
                <a:off x="8512" y="367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97" name="Freeform 1442">
                <a:extLst>
                  <a:ext uri="{FF2B5EF4-FFF2-40B4-BE49-F238E27FC236}">
                    <a16:creationId xmlns:a16="http://schemas.microsoft.com/office/drawing/2014/main" id="{39A174CD-E03F-C794-44B9-E2EA92ACB7A7}"/>
                  </a:ext>
                </a:extLst>
              </p:cNvPr>
              <p:cNvSpPr>
                <a:spLocks/>
              </p:cNvSpPr>
              <p:nvPr/>
            </p:nvSpPr>
            <p:spPr bwMode="auto">
              <a:xfrm>
                <a:off x="8517" y="367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98" name="Freeform 1443">
                <a:extLst>
                  <a:ext uri="{FF2B5EF4-FFF2-40B4-BE49-F238E27FC236}">
                    <a16:creationId xmlns:a16="http://schemas.microsoft.com/office/drawing/2014/main" id="{2ED9DF83-3BD5-FDFD-746B-E85F997E71E8}"/>
                  </a:ext>
                </a:extLst>
              </p:cNvPr>
              <p:cNvSpPr>
                <a:spLocks/>
              </p:cNvSpPr>
              <p:nvPr/>
            </p:nvSpPr>
            <p:spPr bwMode="auto">
              <a:xfrm>
                <a:off x="8527" y="368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99" name="Freeform 1444">
                <a:extLst>
                  <a:ext uri="{FF2B5EF4-FFF2-40B4-BE49-F238E27FC236}">
                    <a16:creationId xmlns:a16="http://schemas.microsoft.com/office/drawing/2014/main" id="{03138CD0-35DE-7A2C-051F-5AB3123865F4}"/>
                  </a:ext>
                </a:extLst>
              </p:cNvPr>
              <p:cNvSpPr>
                <a:spLocks/>
              </p:cNvSpPr>
              <p:nvPr/>
            </p:nvSpPr>
            <p:spPr bwMode="auto">
              <a:xfrm>
                <a:off x="8537" y="368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00" name="Freeform 1445">
                <a:extLst>
                  <a:ext uri="{FF2B5EF4-FFF2-40B4-BE49-F238E27FC236}">
                    <a16:creationId xmlns:a16="http://schemas.microsoft.com/office/drawing/2014/main" id="{AB90035D-66B5-6426-DFCF-EB5FAB30EB51}"/>
                  </a:ext>
                </a:extLst>
              </p:cNvPr>
              <p:cNvSpPr>
                <a:spLocks/>
              </p:cNvSpPr>
              <p:nvPr/>
            </p:nvSpPr>
            <p:spPr bwMode="auto">
              <a:xfrm>
                <a:off x="8426" y="363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01" name="Freeform 1446">
                <a:extLst>
                  <a:ext uri="{FF2B5EF4-FFF2-40B4-BE49-F238E27FC236}">
                    <a16:creationId xmlns:a16="http://schemas.microsoft.com/office/drawing/2014/main" id="{6BF38C14-EC21-ABDE-BC1B-35F90E322A5B}"/>
                  </a:ext>
                </a:extLst>
              </p:cNvPr>
              <p:cNvSpPr>
                <a:spLocks/>
              </p:cNvSpPr>
              <p:nvPr/>
            </p:nvSpPr>
            <p:spPr bwMode="auto">
              <a:xfrm>
                <a:off x="8431" y="363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02" name="Freeform 1447">
                <a:extLst>
                  <a:ext uri="{FF2B5EF4-FFF2-40B4-BE49-F238E27FC236}">
                    <a16:creationId xmlns:a16="http://schemas.microsoft.com/office/drawing/2014/main" id="{28692316-C25F-39DD-A49A-AB285676358F}"/>
                  </a:ext>
                </a:extLst>
              </p:cNvPr>
              <p:cNvSpPr>
                <a:spLocks/>
              </p:cNvSpPr>
              <p:nvPr/>
            </p:nvSpPr>
            <p:spPr bwMode="auto">
              <a:xfrm>
                <a:off x="8441" y="364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03" name="Freeform 1448">
                <a:extLst>
                  <a:ext uri="{FF2B5EF4-FFF2-40B4-BE49-F238E27FC236}">
                    <a16:creationId xmlns:a16="http://schemas.microsoft.com/office/drawing/2014/main" id="{8FF14A92-3489-3CD2-26A3-8B811A9B8345}"/>
                  </a:ext>
                </a:extLst>
              </p:cNvPr>
              <p:cNvSpPr>
                <a:spLocks/>
              </p:cNvSpPr>
              <p:nvPr/>
            </p:nvSpPr>
            <p:spPr bwMode="auto">
              <a:xfrm>
                <a:off x="8451" y="364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04" name="Freeform 1449">
                <a:extLst>
                  <a:ext uri="{FF2B5EF4-FFF2-40B4-BE49-F238E27FC236}">
                    <a16:creationId xmlns:a16="http://schemas.microsoft.com/office/drawing/2014/main" id="{AA65E477-B637-F5F5-0225-A1FEF20AA3C3}"/>
                  </a:ext>
                </a:extLst>
              </p:cNvPr>
              <p:cNvSpPr>
                <a:spLocks/>
              </p:cNvSpPr>
              <p:nvPr/>
            </p:nvSpPr>
            <p:spPr bwMode="auto">
              <a:xfrm>
                <a:off x="8456" y="365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05" name="Freeform 1450">
                <a:extLst>
                  <a:ext uri="{FF2B5EF4-FFF2-40B4-BE49-F238E27FC236}">
                    <a16:creationId xmlns:a16="http://schemas.microsoft.com/office/drawing/2014/main" id="{19CA88F6-E17D-1403-F0F8-41E942D12449}"/>
                  </a:ext>
                </a:extLst>
              </p:cNvPr>
              <p:cNvSpPr>
                <a:spLocks/>
              </p:cNvSpPr>
              <p:nvPr/>
            </p:nvSpPr>
            <p:spPr bwMode="auto">
              <a:xfrm>
                <a:off x="8466" y="365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06" name="Freeform 1451">
                <a:extLst>
                  <a:ext uri="{FF2B5EF4-FFF2-40B4-BE49-F238E27FC236}">
                    <a16:creationId xmlns:a16="http://schemas.microsoft.com/office/drawing/2014/main" id="{0F2C207A-2567-EF96-0425-C21B392E5BB4}"/>
                  </a:ext>
                </a:extLst>
              </p:cNvPr>
              <p:cNvSpPr>
                <a:spLocks/>
              </p:cNvSpPr>
              <p:nvPr/>
            </p:nvSpPr>
            <p:spPr bwMode="auto">
              <a:xfrm>
                <a:off x="8476" y="366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07" name="Freeform 1452">
                <a:extLst>
                  <a:ext uri="{FF2B5EF4-FFF2-40B4-BE49-F238E27FC236}">
                    <a16:creationId xmlns:a16="http://schemas.microsoft.com/office/drawing/2014/main" id="{29BDC225-32BC-F6F0-4FF6-30D73316BB69}"/>
                  </a:ext>
                </a:extLst>
              </p:cNvPr>
              <p:cNvSpPr>
                <a:spLocks/>
              </p:cNvSpPr>
              <p:nvPr/>
            </p:nvSpPr>
            <p:spPr bwMode="auto">
              <a:xfrm>
                <a:off x="8486" y="3668"/>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08" name="Freeform 1453">
                <a:extLst>
                  <a:ext uri="{FF2B5EF4-FFF2-40B4-BE49-F238E27FC236}">
                    <a16:creationId xmlns:a16="http://schemas.microsoft.com/office/drawing/2014/main" id="{F09DA65E-9A44-D251-E10B-B794F7CAB14E}"/>
                  </a:ext>
                </a:extLst>
              </p:cNvPr>
              <p:cNvSpPr>
                <a:spLocks/>
              </p:cNvSpPr>
              <p:nvPr/>
            </p:nvSpPr>
            <p:spPr bwMode="auto">
              <a:xfrm>
                <a:off x="8492" y="367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09" name="Freeform 1454">
                <a:extLst>
                  <a:ext uri="{FF2B5EF4-FFF2-40B4-BE49-F238E27FC236}">
                    <a16:creationId xmlns:a16="http://schemas.microsoft.com/office/drawing/2014/main" id="{440CB0B4-F259-1BD1-6995-D6262C4AE720}"/>
                  </a:ext>
                </a:extLst>
              </p:cNvPr>
              <p:cNvSpPr>
                <a:spLocks/>
              </p:cNvSpPr>
              <p:nvPr/>
            </p:nvSpPr>
            <p:spPr bwMode="auto">
              <a:xfrm>
                <a:off x="8502" y="367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10" name="Freeform 1455">
                <a:extLst>
                  <a:ext uri="{FF2B5EF4-FFF2-40B4-BE49-F238E27FC236}">
                    <a16:creationId xmlns:a16="http://schemas.microsoft.com/office/drawing/2014/main" id="{5490530A-4C0D-8547-6358-C163AAD25A4E}"/>
                  </a:ext>
                </a:extLst>
              </p:cNvPr>
              <p:cNvSpPr>
                <a:spLocks/>
              </p:cNvSpPr>
              <p:nvPr/>
            </p:nvSpPr>
            <p:spPr bwMode="auto">
              <a:xfrm>
                <a:off x="8512" y="368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11" name="Freeform 1456">
                <a:extLst>
                  <a:ext uri="{FF2B5EF4-FFF2-40B4-BE49-F238E27FC236}">
                    <a16:creationId xmlns:a16="http://schemas.microsoft.com/office/drawing/2014/main" id="{5172C82F-66F9-1674-25B0-BB99DC3A36AD}"/>
                  </a:ext>
                </a:extLst>
              </p:cNvPr>
              <p:cNvSpPr>
                <a:spLocks/>
              </p:cNvSpPr>
              <p:nvPr/>
            </p:nvSpPr>
            <p:spPr bwMode="auto">
              <a:xfrm>
                <a:off x="8517" y="368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12" name="Freeform 1457">
                <a:extLst>
                  <a:ext uri="{FF2B5EF4-FFF2-40B4-BE49-F238E27FC236}">
                    <a16:creationId xmlns:a16="http://schemas.microsoft.com/office/drawing/2014/main" id="{7DB8CB97-0EAD-AA58-0CB0-5653E1907F1A}"/>
                  </a:ext>
                </a:extLst>
              </p:cNvPr>
              <p:cNvSpPr>
                <a:spLocks/>
              </p:cNvSpPr>
              <p:nvPr/>
            </p:nvSpPr>
            <p:spPr bwMode="auto">
              <a:xfrm>
                <a:off x="8527" y="369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13" name="Freeform 1458">
                <a:extLst>
                  <a:ext uri="{FF2B5EF4-FFF2-40B4-BE49-F238E27FC236}">
                    <a16:creationId xmlns:a16="http://schemas.microsoft.com/office/drawing/2014/main" id="{F565F7B3-482D-852B-A311-2B8DA3C858BA}"/>
                  </a:ext>
                </a:extLst>
              </p:cNvPr>
              <p:cNvSpPr>
                <a:spLocks/>
              </p:cNvSpPr>
              <p:nvPr/>
            </p:nvSpPr>
            <p:spPr bwMode="auto">
              <a:xfrm>
                <a:off x="8537" y="369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14" name="Freeform 1459">
                <a:extLst>
                  <a:ext uri="{FF2B5EF4-FFF2-40B4-BE49-F238E27FC236}">
                    <a16:creationId xmlns:a16="http://schemas.microsoft.com/office/drawing/2014/main" id="{0D38B01C-EEBF-F27A-DAF8-2392E83B0981}"/>
                  </a:ext>
                </a:extLst>
              </p:cNvPr>
              <p:cNvSpPr>
                <a:spLocks/>
              </p:cNvSpPr>
              <p:nvPr/>
            </p:nvSpPr>
            <p:spPr bwMode="auto">
              <a:xfrm>
                <a:off x="8426" y="364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15" name="Freeform 1460">
                <a:extLst>
                  <a:ext uri="{FF2B5EF4-FFF2-40B4-BE49-F238E27FC236}">
                    <a16:creationId xmlns:a16="http://schemas.microsoft.com/office/drawing/2014/main" id="{B047D9F6-0FBB-1779-71CC-A9018DD60BC3}"/>
                  </a:ext>
                </a:extLst>
              </p:cNvPr>
              <p:cNvSpPr>
                <a:spLocks/>
              </p:cNvSpPr>
              <p:nvPr/>
            </p:nvSpPr>
            <p:spPr bwMode="auto">
              <a:xfrm>
                <a:off x="8431" y="364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16" name="Freeform 1461">
                <a:extLst>
                  <a:ext uri="{FF2B5EF4-FFF2-40B4-BE49-F238E27FC236}">
                    <a16:creationId xmlns:a16="http://schemas.microsoft.com/office/drawing/2014/main" id="{D73B48D2-DA9F-89CC-3E31-2EB657546816}"/>
                  </a:ext>
                </a:extLst>
              </p:cNvPr>
              <p:cNvSpPr>
                <a:spLocks/>
              </p:cNvSpPr>
              <p:nvPr/>
            </p:nvSpPr>
            <p:spPr bwMode="auto">
              <a:xfrm>
                <a:off x="8441" y="365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17" name="Freeform 1462">
                <a:extLst>
                  <a:ext uri="{FF2B5EF4-FFF2-40B4-BE49-F238E27FC236}">
                    <a16:creationId xmlns:a16="http://schemas.microsoft.com/office/drawing/2014/main" id="{39958758-B56C-04DE-D5EF-ED35B17FC11B}"/>
                  </a:ext>
                </a:extLst>
              </p:cNvPr>
              <p:cNvSpPr>
                <a:spLocks/>
              </p:cNvSpPr>
              <p:nvPr/>
            </p:nvSpPr>
            <p:spPr bwMode="auto">
              <a:xfrm>
                <a:off x="8451" y="365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18" name="Freeform 1463">
                <a:extLst>
                  <a:ext uri="{FF2B5EF4-FFF2-40B4-BE49-F238E27FC236}">
                    <a16:creationId xmlns:a16="http://schemas.microsoft.com/office/drawing/2014/main" id="{875CE7BB-6B1D-9B2D-FA81-D75C1AC1AD51}"/>
                  </a:ext>
                </a:extLst>
              </p:cNvPr>
              <p:cNvSpPr>
                <a:spLocks/>
              </p:cNvSpPr>
              <p:nvPr/>
            </p:nvSpPr>
            <p:spPr bwMode="auto">
              <a:xfrm>
                <a:off x="8456" y="366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19" name="Freeform 1464">
                <a:extLst>
                  <a:ext uri="{FF2B5EF4-FFF2-40B4-BE49-F238E27FC236}">
                    <a16:creationId xmlns:a16="http://schemas.microsoft.com/office/drawing/2014/main" id="{F09EB855-064E-0E36-E7FC-80E48E043116}"/>
                  </a:ext>
                </a:extLst>
              </p:cNvPr>
              <p:cNvSpPr>
                <a:spLocks/>
              </p:cNvSpPr>
              <p:nvPr/>
            </p:nvSpPr>
            <p:spPr bwMode="auto">
              <a:xfrm>
                <a:off x="8466" y="366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20" name="Freeform 1465">
                <a:extLst>
                  <a:ext uri="{FF2B5EF4-FFF2-40B4-BE49-F238E27FC236}">
                    <a16:creationId xmlns:a16="http://schemas.microsoft.com/office/drawing/2014/main" id="{808150DE-3E19-4A07-31D2-455D951357A1}"/>
                  </a:ext>
                </a:extLst>
              </p:cNvPr>
              <p:cNvSpPr>
                <a:spLocks/>
              </p:cNvSpPr>
              <p:nvPr/>
            </p:nvSpPr>
            <p:spPr bwMode="auto">
              <a:xfrm>
                <a:off x="8476" y="367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21" name="Freeform 1466">
                <a:extLst>
                  <a:ext uri="{FF2B5EF4-FFF2-40B4-BE49-F238E27FC236}">
                    <a16:creationId xmlns:a16="http://schemas.microsoft.com/office/drawing/2014/main" id="{7655F4F2-5418-561C-D362-ACAEC4E46AC0}"/>
                  </a:ext>
                </a:extLst>
              </p:cNvPr>
              <p:cNvSpPr>
                <a:spLocks/>
              </p:cNvSpPr>
              <p:nvPr/>
            </p:nvSpPr>
            <p:spPr bwMode="auto">
              <a:xfrm>
                <a:off x="8486" y="3678"/>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22" name="Freeform 1467">
                <a:extLst>
                  <a:ext uri="{FF2B5EF4-FFF2-40B4-BE49-F238E27FC236}">
                    <a16:creationId xmlns:a16="http://schemas.microsoft.com/office/drawing/2014/main" id="{B11B500C-B137-85E8-295D-9BAA280D3FB0}"/>
                  </a:ext>
                </a:extLst>
              </p:cNvPr>
              <p:cNvSpPr>
                <a:spLocks/>
              </p:cNvSpPr>
              <p:nvPr/>
            </p:nvSpPr>
            <p:spPr bwMode="auto">
              <a:xfrm>
                <a:off x="8492" y="368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23" name="Freeform 1468">
                <a:extLst>
                  <a:ext uri="{FF2B5EF4-FFF2-40B4-BE49-F238E27FC236}">
                    <a16:creationId xmlns:a16="http://schemas.microsoft.com/office/drawing/2014/main" id="{4B94014E-22D8-BC1D-F4F7-7B15EAF1E2A4}"/>
                  </a:ext>
                </a:extLst>
              </p:cNvPr>
              <p:cNvSpPr>
                <a:spLocks/>
              </p:cNvSpPr>
              <p:nvPr/>
            </p:nvSpPr>
            <p:spPr bwMode="auto">
              <a:xfrm>
                <a:off x="8502" y="368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24" name="Freeform 1469">
                <a:extLst>
                  <a:ext uri="{FF2B5EF4-FFF2-40B4-BE49-F238E27FC236}">
                    <a16:creationId xmlns:a16="http://schemas.microsoft.com/office/drawing/2014/main" id="{C1682BBF-984E-AF13-16CB-39C28B1E99D2}"/>
                  </a:ext>
                </a:extLst>
              </p:cNvPr>
              <p:cNvSpPr>
                <a:spLocks/>
              </p:cNvSpPr>
              <p:nvPr/>
            </p:nvSpPr>
            <p:spPr bwMode="auto">
              <a:xfrm>
                <a:off x="8512" y="369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25" name="Freeform 1470">
                <a:extLst>
                  <a:ext uri="{FF2B5EF4-FFF2-40B4-BE49-F238E27FC236}">
                    <a16:creationId xmlns:a16="http://schemas.microsoft.com/office/drawing/2014/main" id="{21593391-0589-A9F5-A91E-25C84AE30BFE}"/>
                  </a:ext>
                </a:extLst>
              </p:cNvPr>
              <p:cNvSpPr>
                <a:spLocks/>
              </p:cNvSpPr>
              <p:nvPr/>
            </p:nvSpPr>
            <p:spPr bwMode="auto">
              <a:xfrm>
                <a:off x="8517" y="369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26" name="Freeform 1471">
                <a:extLst>
                  <a:ext uri="{FF2B5EF4-FFF2-40B4-BE49-F238E27FC236}">
                    <a16:creationId xmlns:a16="http://schemas.microsoft.com/office/drawing/2014/main" id="{BF96B5E7-7837-73CE-EC8D-315167DEB518}"/>
                  </a:ext>
                </a:extLst>
              </p:cNvPr>
              <p:cNvSpPr>
                <a:spLocks/>
              </p:cNvSpPr>
              <p:nvPr/>
            </p:nvSpPr>
            <p:spPr bwMode="auto">
              <a:xfrm>
                <a:off x="8527" y="370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27" name="Freeform 1472">
                <a:extLst>
                  <a:ext uri="{FF2B5EF4-FFF2-40B4-BE49-F238E27FC236}">
                    <a16:creationId xmlns:a16="http://schemas.microsoft.com/office/drawing/2014/main" id="{36DD8119-B1CE-E813-B847-50B3E2C22BCD}"/>
                  </a:ext>
                </a:extLst>
              </p:cNvPr>
              <p:cNvSpPr>
                <a:spLocks/>
              </p:cNvSpPr>
              <p:nvPr/>
            </p:nvSpPr>
            <p:spPr bwMode="auto">
              <a:xfrm>
                <a:off x="8537" y="370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28" name="Freeform 1473">
                <a:extLst>
                  <a:ext uri="{FF2B5EF4-FFF2-40B4-BE49-F238E27FC236}">
                    <a16:creationId xmlns:a16="http://schemas.microsoft.com/office/drawing/2014/main" id="{D9DF6B7E-B735-8B1D-DA3D-BA4C6274DFBB}"/>
                  </a:ext>
                </a:extLst>
              </p:cNvPr>
              <p:cNvSpPr>
                <a:spLocks/>
              </p:cNvSpPr>
              <p:nvPr/>
            </p:nvSpPr>
            <p:spPr bwMode="auto">
              <a:xfrm>
                <a:off x="8426" y="3653"/>
                <a:ext cx="5" cy="20"/>
              </a:xfrm>
              <a:custGeom>
                <a:avLst/>
                <a:gdLst>
                  <a:gd name="T0" fmla="*/ 5 w 5"/>
                  <a:gd name="T1" fmla="*/ 20 h 20"/>
                  <a:gd name="T2" fmla="*/ 0 w 5"/>
                  <a:gd name="T3" fmla="*/ 15 h 20"/>
                  <a:gd name="T4" fmla="*/ 0 w 5"/>
                  <a:gd name="T5" fmla="*/ 0 h 20"/>
                  <a:gd name="T6" fmla="*/ 5 w 5"/>
                  <a:gd name="T7" fmla="*/ 5 h 20"/>
                  <a:gd name="T8" fmla="*/ 5 w 5"/>
                  <a:gd name="T9" fmla="*/ 20 h 20"/>
                </a:gdLst>
                <a:ahLst/>
                <a:cxnLst>
                  <a:cxn ang="0">
                    <a:pos x="T0" y="T1"/>
                  </a:cxn>
                  <a:cxn ang="0">
                    <a:pos x="T2" y="T3"/>
                  </a:cxn>
                  <a:cxn ang="0">
                    <a:pos x="T4" y="T5"/>
                  </a:cxn>
                  <a:cxn ang="0">
                    <a:pos x="T6" y="T7"/>
                  </a:cxn>
                  <a:cxn ang="0">
                    <a:pos x="T8" y="T9"/>
                  </a:cxn>
                </a:cxnLst>
                <a:rect l="0" t="0" r="r" b="b"/>
                <a:pathLst>
                  <a:path w="5" h="20">
                    <a:moveTo>
                      <a:pt x="5" y="20"/>
                    </a:moveTo>
                    <a:lnTo>
                      <a:pt x="0" y="15"/>
                    </a:lnTo>
                    <a:lnTo>
                      <a:pt x="0" y="0"/>
                    </a:lnTo>
                    <a:lnTo>
                      <a:pt x="5" y="5"/>
                    </a:lnTo>
                    <a:lnTo>
                      <a:pt x="5" y="20"/>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29" name="Freeform 1474">
                <a:extLst>
                  <a:ext uri="{FF2B5EF4-FFF2-40B4-BE49-F238E27FC236}">
                    <a16:creationId xmlns:a16="http://schemas.microsoft.com/office/drawing/2014/main" id="{355C2D18-EF5C-38E6-70B7-8392E82C0572}"/>
                  </a:ext>
                </a:extLst>
              </p:cNvPr>
              <p:cNvSpPr>
                <a:spLocks/>
              </p:cNvSpPr>
              <p:nvPr/>
            </p:nvSpPr>
            <p:spPr bwMode="auto">
              <a:xfrm>
                <a:off x="8431" y="3658"/>
                <a:ext cx="10" cy="20"/>
              </a:xfrm>
              <a:custGeom>
                <a:avLst/>
                <a:gdLst>
                  <a:gd name="T0" fmla="*/ 10 w 10"/>
                  <a:gd name="T1" fmla="*/ 20 h 20"/>
                  <a:gd name="T2" fmla="*/ 0 w 10"/>
                  <a:gd name="T3" fmla="*/ 15 h 20"/>
                  <a:gd name="T4" fmla="*/ 0 w 10"/>
                  <a:gd name="T5" fmla="*/ 0 h 20"/>
                  <a:gd name="T6" fmla="*/ 10 w 10"/>
                  <a:gd name="T7" fmla="*/ 5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5"/>
                    </a:lnTo>
                    <a:lnTo>
                      <a:pt x="1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30" name="Freeform 1475">
                <a:extLst>
                  <a:ext uri="{FF2B5EF4-FFF2-40B4-BE49-F238E27FC236}">
                    <a16:creationId xmlns:a16="http://schemas.microsoft.com/office/drawing/2014/main" id="{48C869E0-9C39-F933-5C15-21372DC53DB8}"/>
                  </a:ext>
                </a:extLst>
              </p:cNvPr>
              <p:cNvSpPr>
                <a:spLocks/>
              </p:cNvSpPr>
              <p:nvPr/>
            </p:nvSpPr>
            <p:spPr bwMode="auto">
              <a:xfrm>
                <a:off x="8456" y="3678"/>
                <a:ext cx="81" cy="55"/>
              </a:xfrm>
              <a:custGeom>
                <a:avLst/>
                <a:gdLst>
                  <a:gd name="T0" fmla="*/ 16 w 16"/>
                  <a:gd name="T1" fmla="*/ 10 h 11"/>
                  <a:gd name="T2" fmla="*/ 15 w 16"/>
                  <a:gd name="T3" fmla="*/ 10 h 11"/>
                  <a:gd name="T4" fmla="*/ 0 w 16"/>
                  <a:gd name="T5" fmla="*/ 2 h 11"/>
                  <a:gd name="T6" fmla="*/ 0 w 16"/>
                  <a:gd name="T7" fmla="*/ 1 h 11"/>
                  <a:gd name="T8" fmla="*/ 0 w 16"/>
                  <a:gd name="T9" fmla="*/ 0 h 11"/>
                  <a:gd name="T10" fmla="*/ 15 w 16"/>
                  <a:gd name="T11" fmla="*/ 9 h 11"/>
                  <a:gd name="T12" fmla="*/ 16 w 16"/>
                  <a:gd name="T13" fmla="*/ 10 h 11"/>
                </a:gdLst>
                <a:ahLst/>
                <a:cxnLst>
                  <a:cxn ang="0">
                    <a:pos x="T0" y="T1"/>
                  </a:cxn>
                  <a:cxn ang="0">
                    <a:pos x="T2" y="T3"/>
                  </a:cxn>
                  <a:cxn ang="0">
                    <a:pos x="T4" y="T5"/>
                  </a:cxn>
                  <a:cxn ang="0">
                    <a:pos x="T6" y="T7"/>
                  </a:cxn>
                  <a:cxn ang="0">
                    <a:pos x="T8" y="T9"/>
                  </a:cxn>
                  <a:cxn ang="0">
                    <a:pos x="T10" y="T11"/>
                  </a:cxn>
                  <a:cxn ang="0">
                    <a:pos x="T12" y="T13"/>
                  </a:cxn>
                </a:cxnLst>
                <a:rect l="0" t="0" r="r" b="b"/>
                <a:pathLst>
                  <a:path w="16" h="11">
                    <a:moveTo>
                      <a:pt x="16" y="10"/>
                    </a:moveTo>
                    <a:cubicBezTo>
                      <a:pt x="16" y="10"/>
                      <a:pt x="15" y="11"/>
                      <a:pt x="15" y="10"/>
                    </a:cubicBezTo>
                    <a:cubicBezTo>
                      <a:pt x="0" y="2"/>
                      <a:pt x="0" y="2"/>
                      <a:pt x="0" y="2"/>
                    </a:cubicBezTo>
                    <a:cubicBezTo>
                      <a:pt x="0" y="2"/>
                      <a:pt x="0" y="1"/>
                      <a:pt x="0" y="1"/>
                    </a:cubicBezTo>
                    <a:cubicBezTo>
                      <a:pt x="0" y="0"/>
                      <a:pt x="0" y="0"/>
                      <a:pt x="0" y="0"/>
                    </a:cubicBezTo>
                    <a:cubicBezTo>
                      <a:pt x="15" y="9"/>
                      <a:pt x="15" y="9"/>
                      <a:pt x="15" y="9"/>
                    </a:cubicBezTo>
                    <a:cubicBezTo>
                      <a:pt x="15" y="9"/>
                      <a:pt x="16" y="9"/>
                      <a:pt x="16"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31" name="Freeform 1476">
                <a:extLst>
                  <a:ext uri="{FF2B5EF4-FFF2-40B4-BE49-F238E27FC236}">
                    <a16:creationId xmlns:a16="http://schemas.microsoft.com/office/drawing/2014/main" id="{028EE1DF-085D-4AC5-D393-FFFF6B457B00}"/>
                  </a:ext>
                </a:extLst>
              </p:cNvPr>
              <p:cNvSpPr>
                <a:spLocks/>
              </p:cNvSpPr>
              <p:nvPr/>
            </p:nvSpPr>
            <p:spPr bwMode="auto">
              <a:xfrm>
                <a:off x="8139" y="3361"/>
                <a:ext cx="40" cy="156"/>
              </a:xfrm>
              <a:custGeom>
                <a:avLst/>
                <a:gdLst>
                  <a:gd name="T0" fmla="*/ 40 w 40"/>
                  <a:gd name="T1" fmla="*/ 156 h 156"/>
                  <a:gd name="T2" fmla="*/ 0 w 40"/>
                  <a:gd name="T3" fmla="*/ 136 h 156"/>
                  <a:gd name="T4" fmla="*/ 0 w 40"/>
                  <a:gd name="T5" fmla="*/ 0 h 156"/>
                  <a:gd name="T6" fmla="*/ 40 w 40"/>
                  <a:gd name="T7" fmla="*/ 20 h 156"/>
                  <a:gd name="T8" fmla="*/ 40 w 40"/>
                  <a:gd name="T9" fmla="*/ 156 h 156"/>
                </a:gdLst>
                <a:ahLst/>
                <a:cxnLst>
                  <a:cxn ang="0">
                    <a:pos x="T0" y="T1"/>
                  </a:cxn>
                  <a:cxn ang="0">
                    <a:pos x="T2" y="T3"/>
                  </a:cxn>
                  <a:cxn ang="0">
                    <a:pos x="T4" y="T5"/>
                  </a:cxn>
                  <a:cxn ang="0">
                    <a:pos x="T6" y="T7"/>
                  </a:cxn>
                  <a:cxn ang="0">
                    <a:pos x="T8" y="T9"/>
                  </a:cxn>
                </a:cxnLst>
                <a:rect l="0" t="0" r="r" b="b"/>
                <a:pathLst>
                  <a:path w="40" h="156">
                    <a:moveTo>
                      <a:pt x="40" y="156"/>
                    </a:moveTo>
                    <a:lnTo>
                      <a:pt x="0" y="136"/>
                    </a:lnTo>
                    <a:lnTo>
                      <a:pt x="0" y="0"/>
                    </a:lnTo>
                    <a:lnTo>
                      <a:pt x="40" y="20"/>
                    </a:lnTo>
                    <a:lnTo>
                      <a:pt x="40" y="15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32" name="Freeform 1477">
                <a:extLst>
                  <a:ext uri="{FF2B5EF4-FFF2-40B4-BE49-F238E27FC236}">
                    <a16:creationId xmlns:a16="http://schemas.microsoft.com/office/drawing/2014/main" id="{3EA5C42B-DA8D-FD36-C0BB-1DD2D2D61680}"/>
                  </a:ext>
                </a:extLst>
              </p:cNvPr>
              <p:cNvSpPr>
                <a:spLocks/>
              </p:cNvSpPr>
              <p:nvPr/>
            </p:nvSpPr>
            <p:spPr bwMode="auto">
              <a:xfrm>
                <a:off x="8149" y="3371"/>
                <a:ext cx="25" cy="136"/>
              </a:xfrm>
              <a:custGeom>
                <a:avLst/>
                <a:gdLst>
                  <a:gd name="T0" fmla="*/ 0 w 25"/>
                  <a:gd name="T1" fmla="*/ 121 h 136"/>
                  <a:gd name="T2" fmla="*/ 0 w 25"/>
                  <a:gd name="T3" fmla="*/ 0 h 136"/>
                  <a:gd name="T4" fmla="*/ 25 w 25"/>
                  <a:gd name="T5" fmla="*/ 15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5"/>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33" name="Freeform 1478">
                <a:extLst>
                  <a:ext uri="{FF2B5EF4-FFF2-40B4-BE49-F238E27FC236}">
                    <a16:creationId xmlns:a16="http://schemas.microsoft.com/office/drawing/2014/main" id="{40821933-1CE7-E975-6DB9-A0A015E32099}"/>
                  </a:ext>
                </a:extLst>
              </p:cNvPr>
              <p:cNvSpPr>
                <a:spLocks/>
              </p:cNvSpPr>
              <p:nvPr/>
            </p:nvSpPr>
            <p:spPr bwMode="auto">
              <a:xfrm>
                <a:off x="8154" y="3422"/>
                <a:ext cx="15" cy="75"/>
              </a:xfrm>
              <a:custGeom>
                <a:avLst/>
                <a:gdLst>
                  <a:gd name="T0" fmla="*/ 3 w 3"/>
                  <a:gd name="T1" fmla="*/ 14 h 15"/>
                  <a:gd name="T2" fmla="*/ 1 w 3"/>
                  <a:gd name="T3" fmla="*/ 15 h 15"/>
                  <a:gd name="T4" fmla="*/ 0 w 3"/>
                  <a:gd name="T5" fmla="*/ 12 h 15"/>
                  <a:gd name="T6" fmla="*/ 0 w 3"/>
                  <a:gd name="T7" fmla="*/ 1 h 15"/>
                  <a:gd name="T8" fmla="*/ 1 w 3"/>
                  <a:gd name="T9" fmla="*/ 0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1" y="15"/>
                    </a:cubicBezTo>
                    <a:cubicBezTo>
                      <a:pt x="0" y="14"/>
                      <a:pt x="0" y="13"/>
                      <a:pt x="0" y="12"/>
                    </a:cubicBezTo>
                    <a:cubicBezTo>
                      <a:pt x="0" y="1"/>
                      <a:pt x="0" y="1"/>
                      <a:pt x="0" y="1"/>
                    </a:cubicBezTo>
                    <a:cubicBezTo>
                      <a:pt x="0" y="0"/>
                      <a:pt x="0" y="0"/>
                      <a:pt x="1" y="0"/>
                    </a:cubicBezTo>
                    <a:cubicBezTo>
                      <a:pt x="2"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34" name="Freeform 1479">
                <a:extLst>
                  <a:ext uri="{FF2B5EF4-FFF2-40B4-BE49-F238E27FC236}">
                    <a16:creationId xmlns:a16="http://schemas.microsoft.com/office/drawing/2014/main" id="{4254912E-8D63-FFD0-5762-92DA3A7D00DA}"/>
                  </a:ext>
                </a:extLst>
              </p:cNvPr>
              <p:cNvSpPr>
                <a:spLocks/>
              </p:cNvSpPr>
              <p:nvPr/>
            </p:nvSpPr>
            <p:spPr bwMode="auto">
              <a:xfrm>
                <a:off x="8154" y="3401"/>
                <a:ext cx="15" cy="15"/>
              </a:xfrm>
              <a:custGeom>
                <a:avLst/>
                <a:gdLst>
                  <a:gd name="T0" fmla="*/ 3 w 3"/>
                  <a:gd name="T1" fmla="*/ 3 h 3"/>
                  <a:gd name="T2" fmla="*/ 2 w 3"/>
                  <a:gd name="T3" fmla="*/ 3 h 3"/>
                  <a:gd name="T4" fmla="*/ 0 w 3"/>
                  <a:gd name="T5" fmla="*/ 2 h 3"/>
                  <a:gd name="T6" fmla="*/ 0 w 3"/>
                  <a:gd name="T7" fmla="*/ 1 h 3"/>
                  <a:gd name="T8" fmla="*/ 0 w 3"/>
                  <a:gd name="T9" fmla="*/ 0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2" y="3"/>
                      <a:pt x="2" y="3"/>
                    </a:cubicBezTo>
                    <a:cubicBezTo>
                      <a:pt x="0" y="2"/>
                      <a:pt x="0" y="2"/>
                      <a:pt x="0" y="2"/>
                    </a:cubicBezTo>
                    <a:cubicBezTo>
                      <a:pt x="0" y="2"/>
                      <a:pt x="0" y="1"/>
                      <a:pt x="0" y="1"/>
                    </a:cubicBezTo>
                    <a:cubicBezTo>
                      <a:pt x="0" y="0"/>
                      <a:pt x="0" y="0"/>
                      <a:pt x="0" y="0"/>
                    </a:cubicBezTo>
                    <a:cubicBezTo>
                      <a:pt x="2" y="1"/>
                      <a:pt x="2" y="1"/>
                      <a:pt x="2" y="1"/>
                    </a:cubicBezTo>
                    <a:cubicBezTo>
                      <a:pt x="2"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35" name="Freeform 1480">
                <a:extLst>
                  <a:ext uri="{FF2B5EF4-FFF2-40B4-BE49-F238E27FC236}">
                    <a16:creationId xmlns:a16="http://schemas.microsoft.com/office/drawing/2014/main" id="{44E744B6-116C-3CC8-7BE7-2FD295EEECE1}"/>
                  </a:ext>
                </a:extLst>
              </p:cNvPr>
              <p:cNvSpPr>
                <a:spLocks/>
              </p:cNvSpPr>
              <p:nvPr/>
            </p:nvSpPr>
            <p:spPr bwMode="auto">
              <a:xfrm>
                <a:off x="8154" y="3386"/>
                <a:ext cx="15" cy="15"/>
              </a:xfrm>
              <a:custGeom>
                <a:avLst/>
                <a:gdLst>
                  <a:gd name="T0" fmla="*/ 3 w 3"/>
                  <a:gd name="T1" fmla="*/ 3 h 3"/>
                  <a:gd name="T2" fmla="*/ 2 w 3"/>
                  <a:gd name="T3" fmla="*/ 3 h 3"/>
                  <a:gd name="T4" fmla="*/ 0 w 3"/>
                  <a:gd name="T5" fmla="*/ 2 h 3"/>
                  <a:gd name="T6" fmla="*/ 0 w 3"/>
                  <a:gd name="T7" fmla="*/ 1 h 3"/>
                  <a:gd name="T8" fmla="*/ 0 w 3"/>
                  <a:gd name="T9" fmla="*/ 1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2" y="3"/>
                      <a:pt x="2" y="3"/>
                    </a:cubicBezTo>
                    <a:cubicBezTo>
                      <a:pt x="0" y="2"/>
                      <a:pt x="0" y="2"/>
                      <a:pt x="0" y="2"/>
                    </a:cubicBezTo>
                    <a:cubicBezTo>
                      <a:pt x="0" y="2"/>
                      <a:pt x="0" y="1"/>
                      <a:pt x="0" y="1"/>
                    </a:cubicBezTo>
                    <a:cubicBezTo>
                      <a:pt x="0" y="0"/>
                      <a:pt x="0" y="0"/>
                      <a:pt x="0" y="1"/>
                    </a:cubicBezTo>
                    <a:cubicBezTo>
                      <a:pt x="2" y="1"/>
                      <a:pt x="2" y="1"/>
                      <a:pt x="2" y="1"/>
                    </a:cubicBezTo>
                    <a:cubicBezTo>
                      <a:pt x="2"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36" name="Rectangle 1481">
                <a:extLst>
                  <a:ext uri="{FF2B5EF4-FFF2-40B4-BE49-F238E27FC236}">
                    <a16:creationId xmlns:a16="http://schemas.microsoft.com/office/drawing/2014/main" id="{B3E2A2B5-F690-124D-DE1F-FF3026953A5E}"/>
                  </a:ext>
                </a:extLst>
              </p:cNvPr>
              <p:cNvSpPr>
                <a:spLocks noChangeArrowheads="1"/>
              </p:cNvSpPr>
              <p:nvPr/>
            </p:nvSpPr>
            <p:spPr bwMode="auto">
              <a:xfrm>
                <a:off x="8154" y="3376"/>
                <a:ext cx="1"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37" name="Rectangle 1482">
                <a:extLst>
                  <a:ext uri="{FF2B5EF4-FFF2-40B4-BE49-F238E27FC236}">
                    <a16:creationId xmlns:a16="http://schemas.microsoft.com/office/drawing/2014/main" id="{9AAF1EDD-3DD7-698B-698E-1A62BE132531}"/>
                  </a:ext>
                </a:extLst>
              </p:cNvPr>
              <p:cNvSpPr>
                <a:spLocks noChangeArrowheads="1"/>
              </p:cNvSpPr>
              <p:nvPr/>
            </p:nvSpPr>
            <p:spPr bwMode="auto">
              <a:xfrm>
                <a:off x="8159" y="3381"/>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38" name="Freeform 1483">
                <a:extLst>
                  <a:ext uri="{FF2B5EF4-FFF2-40B4-BE49-F238E27FC236}">
                    <a16:creationId xmlns:a16="http://schemas.microsoft.com/office/drawing/2014/main" id="{124357AB-CBF5-F28C-6AF6-5100140DC472}"/>
                  </a:ext>
                </a:extLst>
              </p:cNvPr>
              <p:cNvSpPr>
                <a:spLocks/>
              </p:cNvSpPr>
              <p:nvPr/>
            </p:nvSpPr>
            <p:spPr bwMode="auto">
              <a:xfrm>
                <a:off x="8164" y="3381"/>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39" name="Freeform 1484">
                <a:extLst>
                  <a:ext uri="{FF2B5EF4-FFF2-40B4-BE49-F238E27FC236}">
                    <a16:creationId xmlns:a16="http://schemas.microsoft.com/office/drawing/2014/main" id="{A4FB6CCA-B841-3CE7-4666-1CFD38596CE2}"/>
                  </a:ext>
                </a:extLst>
              </p:cNvPr>
              <p:cNvSpPr>
                <a:spLocks/>
              </p:cNvSpPr>
              <p:nvPr/>
            </p:nvSpPr>
            <p:spPr bwMode="auto">
              <a:xfrm>
                <a:off x="8179" y="3381"/>
                <a:ext cx="41" cy="161"/>
              </a:xfrm>
              <a:custGeom>
                <a:avLst/>
                <a:gdLst>
                  <a:gd name="T0" fmla="*/ 41 w 41"/>
                  <a:gd name="T1" fmla="*/ 161 h 161"/>
                  <a:gd name="T2" fmla="*/ 0 w 41"/>
                  <a:gd name="T3" fmla="*/ 136 h 161"/>
                  <a:gd name="T4" fmla="*/ 0 w 41"/>
                  <a:gd name="T5" fmla="*/ 0 h 161"/>
                  <a:gd name="T6" fmla="*/ 41 w 41"/>
                  <a:gd name="T7" fmla="*/ 20 h 161"/>
                  <a:gd name="T8" fmla="*/ 41 w 41"/>
                  <a:gd name="T9" fmla="*/ 161 h 161"/>
                </a:gdLst>
                <a:ahLst/>
                <a:cxnLst>
                  <a:cxn ang="0">
                    <a:pos x="T0" y="T1"/>
                  </a:cxn>
                  <a:cxn ang="0">
                    <a:pos x="T2" y="T3"/>
                  </a:cxn>
                  <a:cxn ang="0">
                    <a:pos x="T4" y="T5"/>
                  </a:cxn>
                  <a:cxn ang="0">
                    <a:pos x="T6" y="T7"/>
                  </a:cxn>
                  <a:cxn ang="0">
                    <a:pos x="T8" y="T9"/>
                  </a:cxn>
                </a:cxnLst>
                <a:rect l="0" t="0" r="r" b="b"/>
                <a:pathLst>
                  <a:path w="41" h="161">
                    <a:moveTo>
                      <a:pt x="41" y="161"/>
                    </a:moveTo>
                    <a:lnTo>
                      <a:pt x="0" y="136"/>
                    </a:lnTo>
                    <a:lnTo>
                      <a:pt x="0" y="0"/>
                    </a:lnTo>
                    <a:lnTo>
                      <a:pt x="41" y="20"/>
                    </a:lnTo>
                    <a:lnTo>
                      <a:pt x="41"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40" name="Freeform 1485">
                <a:extLst>
                  <a:ext uri="{FF2B5EF4-FFF2-40B4-BE49-F238E27FC236}">
                    <a16:creationId xmlns:a16="http://schemas.microsoft.com/office/drawing/2014/main" id="{EC8C5569-704F-7663-AF61-DFE292762A23}"/>
                  </a:ext>
                </a:extLst>
              </p:cNvPr>
              <p:cNvSpPr>
                <a:spLocks/>
              </p:cNvSpPr>
              <p:nvPr/>
            </p:nvSpPr>
            <p:spPr bwMode="auto">
              <a:xfrm>
                <a:off x="8184" y="3391"/>
                <a:ext cx="26" cy="136"/>
              </a:xfrm>
              <a:custGeom>
                <a:avLst/>
                <a:gdLst>
                  <a:gd name="T0" fmla="*/ 0 w 26"/>
                  <a:gd name="T1" fmla="*/ 126 h 136"/>
                  <a:gd name="T2" fmla="*/ 0 w 26"/>
                  <a:gd name="T3" fmla="*/ 0 h 136"/>
                  <a:gd name="T4" fmla="*/ 26 w 26"/>
                  <a:gd name="T5" fmla="*/ 15 h 136"/>
                  <a:gd name="T6" fmla="*/ 26 w 26"/>
                  <a:gd name="T7" fmla="*/ 136 h 136"/>
                  <a:gd name="T8" fmla="*/ 0 w 26"/>
                  <a:gd name="T9" fmla="*/ 126 h 136"/>
                </a:gdLst>
                <a:ahLst/>
                <a:cxnLst>
                  <a:cxn ang="0">
                    <a:pos x="T0" y="T1"/>
                  </a:cxn>
                  <a:cxn ang="0">
                    <a:pos x="T2" y="T3"/>
                  </a:cxn>
                  <a:cxn ang="0">
                    <a:pos x="T4" y="T5"/>
                  </a:cxn>
                  <a:cxn ang="0">
                    <a:pos x="T6" y="T7"/>
                  </a:cxn>
                  <a:cxn ang="0">
                    <a:pos x="T8" y="T9"/>
                  </a:cxn>
                </a:cxnLst>
                <a:rect l="0" t="0" r="r" b="b"/>
                <a:pathLst>
                  <a:path w="26" h="136">
                    <a:moveTo>
                      <a:pt x="0" y="126"/>
                    </a:moveTo>
                    <a:lnTo>
                      <a:pt x="0" y="0"/>
                    </a:lnTo>
                    <a:lnTo>
                      <a:pt x="26" y="15"/>
                    </a:lnTo>
                    <a:lnTo>
                      <a:pt x="26" y="136"/>
                    </a:lnTo>
                    <a:lnTo>
                      <a:pt x="0" y="1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41" name="Freeform 1486">
                <a:extLst>
                  <a:ext uri="{FF2B5EF4-FFF2-40B4-BE49-F238E27FC236}">
                    <a16:creationId xmlns:a16="http://schemas.microsoft.com/office/drawing/2014/main" id="{D461611F-1F97-26DA-3BBE-6D7F836F49EE}"/>
                  </a:ext>
                </a:extLst>
              </p:cNvPr>
              <p:cNvSpPr>
                <a:spLocks/>
              </p:cNvSpPr>
              <p:nvPr/>
            </p:nvSpPr>
            <p:spPr bwMode="auto">
              <a:xfrm>
                <a:off x="8189" y="3442"/>
                <a:ext cx="16" cy="75"/>
              </a:xfrm>
              <a:custGeom>
                <a:avLst/>
                <a:gdLst>
                  <a:gd name="T0" fmla="*/ 3 w 3"/>
                  <a:gd name="T1" fmla="*/ 14 h 15"/>
                  <a:gd name="T2" fmla="*/ 2 w 3"/>
                  <a:gd name="T3" fmla="*/ 15 h 15"/>
                  <a:gd name="T4" fmla="*/ 0 w 3"/>
                  <a:gd name="T5" fmla="*/ 13 h 15"/>
                  <a:gd name="T6" fmla="*/ 0 w 3"/>
                  <a:gd name="T7" fmla="*/ 2 h 15"/>
                  <a:gd name="T8" fmla="*/ 2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3" y="15"/>
                      <a:pt x="2" y="15"/>
                    </a:cubicBezTo>
                    <a:cubicBezTo>
                      <a:pt x="1" y="15"/>
                      <a:pt x="0" y="14"/>
                      <a:pt x="0" y="13"/>
                    </a:cubicBezTo>
                    <a:cubicBezTo>
                      <a:pt x="0" y="2"/>
                      <a:pt x="0" y="2"/>
                      <a:pt x="0" y="2"/>
                    </a:cubicBezTo>
                    <a:cubicBezTo>
                      <a:pt x="0" y="1"/>
                      <a:pt x="1" y="0"/>
                      <a:pt x="2" y="1"/>
                    </a:cubicBezTo>
                    <a:cubicBezTo>
                      <a:pt x="3"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42" name="Freeform 1487">
                <a:extLst>
                  <a:ext uri="{FF2B5EF4-FFF2-40B4-BE49-F238E27FC236}">
                    <a16:creationId xmlns:a16="http://schemas.microsoft.com/office/drawing/2014/main" id="{BC19D3D0-5DD4-D404-1ABF-86BF92701B1C}"/>
                  </a:ext>
                </a:extLst>
              </p:cNvPr>
              <p:cNvSpPr>
                <a:spLocks/>
              </p:cNvSpPr>
              <p:nvPr/>
            </p:nvSpPr>
            <p:spPr bwMode="auto">
              <a:xfrm>
                <a:off x="8189" y="3427"/>
                <a:ext cx="16" cy="15"/>
              </a:xfrm>
              <a:custGeom>
                <a:avLst/>
                <a:gdLst>
                  <a:gd name="T0" fmla="*/ 3 w 3"/>
                  <a:gd name="T1" fmla="*/ 2 h 3"/>
                  <a:gd name="T2" fmla="*/ 3 w 3"/>
                  <a:gd name="T3" fmla="*/ 2 h 3"/>
                  <a:gd name="T4" fmla="*/ 1 w 3"/>
                  <a:gd name="T5" fmla="*/ 1 h 3"/>
                  <a:gd name="T6" fmla="*/ 0 w 3"/>
                  <a:gd name="T7" fmla="*/ 0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2"/>
                      <a:pt x="3" y="3"/>
                      <a:pt x="3" y="2"/>
                    </a:cubicBezTo>
                    <a:cubicBezTo>
                      <a:pt x="1" y="1"/>
                      <a:pt x="1" y="1"/>
                      <a:pt x="1" y="1"/>
                    </a:cubicBezTo>
                    <a:cubicBezTo>
                      <a:pt x="1" y="1"/>
                      <a:pt x="0" y="1"/>
                      <a:pt x="0" y="0"/>
                    </a:cubicBezTo>
                    <a:cubicBezTo>
                      <a:pt x="0" y="0"/>
                      <a:pt x="1" y="0"/>
                      <a:pt x="1" y="0"/>
                    </a:cubicBezTo>
                    <a:cubicBezTo>
                      <a:pt x="3" y="1"/>
                      <a:pt x="3" y="1"/>
                      <a:pt x="3"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43" name="Freeform 1488">
                <a:extLst>
                  <a:ext uri="{FF2B5EF4-FFF2-40B4-BE49-F238E27FC236}">
                    <a16:creationId xmlns:a16="http://schemas.microsoft.com/office/drawing/2014/main" id="{74CBBE71-3057-ADE8-AA0A-1090637DF8C4}"/>
                  </a:ext>
                </a:extLst>
              </p:cNvPr>
              <p:cNvSpPr>
                <a:spLocks/>
              </p:cNvSpPr>
              <p:nvPr/>
            </p:nvSpPr>
            <p:spPr bwMode="auto">
              <a:xfrm>
                <a:off x="8189" y="3411"/>
                <a:ext cx="16" cy="16"/>
              </a:xfrm>
              <a:custGeom>
                <a:avLst/>
                <a:gdLst>
                  <a:gd name="T0" fmla="*/ 3 w 3"/>
                  <a:gd name="T1" fmla="*/ 2 h 3"/>
                  <a:gd name="T2" fmla="*/ 3 w 3"/>
                  <a:gd name="T3" fmla="*/ 3 h 3"/>
                  <a:gd name="T4" fmla="*/ 1 w 3"/>
                  <a:gd name="T5" fmla="*/ 2 h 3"/>
                  <a:gd name="T6" fmla="*/ 0 w 3"/>
                  <a:gd name="T7" fmla="*/ 0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1"/>
                      <a:pt x="0" y="1"/>
                      <a:pt x="0" y="0"/>
                    </a:cubicBezTo>
                    <a:cubicBezTo>
                      <a:pt x="0" y="0"/>
                      <a:pt x="1" y="0"/>
                      <a:pt x="1" y="0"/>
                    </a:cubicBezTo>
                    <a:cubicBezTo>
                      <a:pt x="3" y="1"/>
                      <a:pt x="3" y="1"/>
                      <a:pt x="3"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44" name="Freeform 1489">
                <a:extLst>
                  <a:ext uri="{FF2B5EF4-FFF2-40B4-BE49-F238E27FC236}">
                    <a16:creationId xmlns:a16="http://schemas.microsoft.com/office/drawing/2014/main" id="{C3E1A0C3-D96C-5CEB-A958-57D0EF251A18}"/>
                  </a:ext>
                </a:extLst>
              </p:cNvPr>
              <p:cNvSpPr>
                <a:spLocks/>
              </p:cNvSpPr>
              <p:nvPr/>
            </p:nvSpPr>
            <p:spPr bwMode="auto">
              <a:xfrm>
                <a:off x="8189" y="3396"/>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45" name="Freeform 1490">
                <a:extLst>
                  <a:ext uri="{FF2B5EF4-FFF2-40B4-BE49-F238E27FC236}">
                    <a16:creationId xmlns:a16="http://schemas.microsoft.com/office/drawing/2014/main" id="{B1B818FD-8B3B-C14C-FEBD-3CA16934A560}"/>
                  </a:ext>
                </a:extLst>
              </p:cNvPr>
              <p:cNvSpPr>
                <a:spLocks/>
              </p:cNvSpPr>
              <p:nvPr/>
            </p:nvSpPr>
            <p:spPr bwMode="auto">
              <a:xfrm>
                <a:off x="8199" y="3401"/>
                <a:ext cx="0" cy="10"/>
              </a:xfrm>
              <a:custGeom>
                <a:avLst/>
                <a:gdLst>
                  <a:gd name="T0" fmla="*/ 10 h 10"/>
                  <a:gd name="T1" fmla="*/ 5 h 10"/>
                  <a:gd name="T2" fmla="*/ 0 h 10"/>
                  <a:gd name="T3" fmla="*/ 0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0"/>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46" name="Rectangle 1491">
                <a:extLst>
                  <a:ext uri="{FF2B5EF4-FFF2-40B4-BE49-F238E27FC236}">
                    <a16:creationId xmlns:a16="http://schemas.microsoft.com/office/drawing/2014/main" id="{5960D9AF-557D-DB59-3F6A-B32159325695}"/>
                  </a:ext>
                </a:extLst>
              </p:cNvPr>
              <p:cNvSpPr>
                <a:spLocks noChangeArrowheads="1"/>
              </p:cNvSpPr>
              <p:nvPr/>
            </p:nvSpPr>
            <p:spPr bwMode="auto">
              <a:xfrm>
                <a:off x="8205" y="3406"/>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47" name="Freeform 1492">
                <a:extLst>
                  <a:ext uri="{FF2B5EF4-FFF2-40B4-BE49-F238E27FC236}">
                    <a16:creationId xmlns:a16="http://schemas.microsoft.com/office/drawing/2014/main" id="{604C25DB-981B-1DD1-DF09-1EE58B301ABB}"/>
                  </a:ext>
                </a:extLst>
              </p:cNvPr>
              <p:cNvSpPr>
                <a:spLocks/>
              </p:cNvSpPr>
              <p:nvPr/>
            </p:nvSpPr>
            <p:spPr bwMode="auto">
              <a:xfrm>
                <a:off x="8220" y="3401"/>
                <a:ext cx="35" cy="161"/>
              </a:xfrm>
              <a:custGeom>
                <a:avLst/>
                <a:gdLst>
                  <a:gd name="T0" fmla="*/ 35 w 35"/>
                  <a:gd name="T1" fmla="*/ 161 h 161"/>
                  <a:gd name="T2" fmla="*/ 0 w 35"/>
                  <a:gd name="T3" fmla="*/ 141 h 161"/>
                  <a:gd name="T4" fmla="*/ 0 w 35"/>
                  <a:gd name="T5" fmla="*/ 0 h 161"/>
                  <a:gd name="T6" fmla="*/ 35 w 35"/>
                  <a:gd name="T7" fmla="*/ 26 h 161"/>
                  <a:gd name="T8" fmla="*/ 35 w 35"/>
                  <a:gd name="T9" fmla="*/ 161 h 161"/>
                </a:gdLst>
                <a:ahLst/>
                <a:cxnLst>
                  <a:cxn ang="0">
                    <a:pos x="T0" y="T1"/>
                  </a:cxn>
                  <a:cxn ang="0">
                    <a:pos x="T2" y="T3"/>
                  </a:cxn>
                  <a:cxn ang="0">
                    <a:pos x="T4" y="T5"/>
                  </a:cxn>
                  <a:cxn ang="0">
                    <a:pos x="T6" y="T7"/>
                  </a:cxn>
                  <a:cxn ang="0">
                    <a:pos x="T8" y="T9"/>
                  </a:cxn>
                </a:cxnLst>
                <a:rect l="0" t="0" r="r" b="b"/>
                <a:pathLst>
                  <a:path w="35" h="161">
                    <a:moveTo>
                      <a:pt x="35" y="161"/>
                    </a:moveTo>
                    <a:lnTo>
                      <a:pt x="0" y="141"/>
                    </a:lnTo>
                    <a:lnTo>
                      <a:pt x="0" y="0"/>
                    </a:lnTo>
                    <a:lnTo>
                      <a:pt x="35" y="26"/>
                    </a:lnTo>
                    <a:lnTo>
                      <a:pt x="35"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48" name="Freeform 1493">
                <a:extLst>
                  <a:ext uri="{FF2B5EF4-FFF2-40B4-BE49-F238E27FC236}">
                    <a16:creationId xmlns:a16="http://schemas.microsoft.com/office/drawing/2014/main" id="{6B6FB93F-524A-776B-FF0C-53B1390423F0}"/>
                  </a:ext>
                </a:extLst>
              </p:cNvPr>
              <p:cNvSpPr>
                <a:spLocks/>
              </p:cNvSpPr>
              <p:nvPr/>
            </p:nvSpPr>
            <p:spPr bwMode="auto">
              <a:xfrm>
                <a:off x="8225" y="3416"/>
                <a:ext cx="25" cy="136"/>
              </a:xfrm>
              <a:custGeom>
                <a:avLst/>
                <a:gdLst>
                  <a:gd name="T0" fmla="*/ 0 w 25"/>
                  <a:gd name="T1" fmla="*/ 121 h 136"/>
                  <a:gd name="T2" fmla="*/ 0 w 25"/>
                  <a:gd name="T3" fmla="*/ 0 h 136"/>
                  <a:gd name="T4" fmla="*/ 25 w 25"/>
                  <a:gd name="T5" fmla="*/ 16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6"/>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49" name="Freeform 1494">
                <a:extLst>
                  <a:ext uri="{FF2B5EF4-FFF2-40B4-BE49-F238E27FC236}">
                    <a16:creationId xmlns:a16="http://schemas.microsoft.com/office/drawing/2014/main" id="{EC53925A-7D96-DA08-734E-5644CD765421}"/>
                  </a:ext>
                </a:extLst>
              </p:cNvPr>
              <p:cNvSpPr>
                <a:spLocks/>
              </p:cNvSpPr>
              <p:nvPr/>
            </p:nvSpPr>
            <p:spPr bwMode="auto">
              <a:xfrm>
                <a:off x="8230" y="3467"/>
                <a:ext cx="15" cy="75"/>
              </a:xfrm>
              <a:custGeom>
                <a:avLst/>
                <a:gdLst>
                  <a:gd name="T0" fmla="*/ 3 w 3"/>
                  <a:gd name="T1" fmla="*/ 14 h 15"/>
                  <a:gd name="T2" fmla="*/ 1 w 3"/>
                  <a:gd name="T3" fmla="*/ 14 h 15"/>
                  <a:gd name="T4" fmla="*/ 0 w 3"/>
                  <a:gd name="T5" fmla="*/ 12 h 15"/>
                  <a:gd name="T6" fmla="*/ 0 w 3"/>
                  <a:gd name="T7" fmla="*/ 1 h 15"/>
                  <a:gd name="T8" fmla="*/ 1 w 3"/>
                  <a:gd name="T9" fmla="*/ 0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1" y="14"/>
                    </a:cubicBezTo>
                    <a:cubicBezTo>
                      <a:pt x="1" y="14"/>
                      <a:pt x="0" y="13"/>
                      <a:pt x="0" y="12"/>
                    </a:cubicBezTo>
                    <a:cubicBezTo>
                      <a:pt x="0" y="1"/>
                      <a:pt x="0" y="1"/>
                      <a:pt x="0" y="1"/>
                    </a:cubicBezTo>
                    <a:cubicBezTo>
                      <a:pt x="0" y="0"/>
                      <a:pt x="1" y="0"/>
                      <a:pt x="1" y="0"/>
                    </a:cubicBezTo>
                    <a:cubicBezTo>
                      <a:pt x="2"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50" name="Freeform 1495">
                <a:extLst>
                  <a:ext uri="{FF2B5EF4-FFF2-40B4-BE49-F238E27FC236}">
                    <a16:creationId xmlns:a16="http://schemas.microsoft.com/office/drawing/2014/main" id="{9E1C96DE-7F9F-0DE3-5B81-BF054BF1A779}"/>
                  </a:ext>
                </a:extLst>
              </p:cNvPr>
              <p:cNvSpPr>
                <a:spLocks/>
              </p:cNvSpPr>
              <p:nvPr/>
            </p:nvSpPr>
            <p:spPr bwMode="auto">
              <a:xfrm>
                <a:off x="8230" y="3447"/>
                <a:ext cx="15" cy="15"/>
              </a:xfrm>
              <a:custGeom>
                <a:avLst/>
                <a:gdLst>
                  <a:gd name="T0" fmla="*/ 3 w 3"/>
                  <a:gd name="T1" fmla="*/ 2 h 3"/>
                  <a:gd name="T2" fmla="*/ 2 w 3"/>
                  <a:gd name="T3" fmla="*/ 3 h 3"/>
                  <a:gd name="T4" fmla="*/ 1 w 3"/>
                  <a:gd name="T5" fmla="*/ 2 h 3"/>
                  <a:gd name="T6" fmla="*/ 0 w 3"/>
                  <a:gd name="T7" fmla="*/ 1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2" y="3"/>
                    </a:cubicBezTo>
                    <a:cubicBezTo>
                      <a:pt x="1" y="2"/>
                      <a:pt x="1" y="2"/>
                      <a:pt x="1" y="2"/>
                    </a:cubicBezTo>
                    <a:cubicBezTo>
                      <a:pt x="0" y="2"/>
                      <a:pt x="0" y="1"/>
                      <a:pt x="0" y="1"/>
                    </a:cubicBezTo>
                    <a:cubicBezTo>
                      <a:pt x="0" y="0"/>
                      <a:pt x="0" y="0"/>
                      <a:pt x="1" y="0"/>
                    </a:cubicBezTo>
                    <a:cubicBezTo>
                      <a:pt x="2" y="1"/>
                      <a:pt x="2" y="1"/>
                      <a:pt x="2"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51" name="Freeform 1496">
                <a:extLst>
                  <a:ext uri="{FF2B5EF4-FFF2-40B4-BE49-F238E27FC236}">
                    <a16:creationId xmlns:a16="http://schemas.microsoft.com/office/drawing/2014/main" id="{C7192B38-9595-65F0-1E6A-984D2CB83760}"/>
                  </a:ext>
                </a:extLst>
              </p:cNvPr>
              <p:cNvSpPr>
                <a:spLocks/>
              </p:cNvSpPr>
              <p:nvPr/>
            </p:nvSpPr>
            <p:spPr bwMode="auto">
              <a:xfrm>
                <a:off x="8230" y="3432"/>
                <a:ext cx="15" cy="15"/>
              </a:xfrm>
              <a:custGeom>
                <a:avLst/>
                <a:gdLst>
                  <a:gd name="T0" fmla="*/ 3 w 3"/>
                  <a:gd name="T1" fmla="*/ 3 h 3"/>
                  <a:gd name="T2" fmla="*/ 2 w 3"/>
                  <a:gd name="T3" fmla="*/ 3 h 3"/>
                  <a:gd name="T4" fmla="*/ 1 w 3"/>
                  <a:gd name="T5" fmla="*/ 2 h 3"/>
                  <a:gd name="T6" fmla="*/ 0 w 3"/>
                  <a:gd name="T7" fmla="*/ 1 h 3"/>
                  <a:gd name="T8" fmla="*/ 1 w 3"/>
                  <a:gd name="T9" fmla="*/ 0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2" y="3"/>
                    </a:cubicBezTo>
                    <a:cubicBezTo>
                      <a:pt x="1" y="2"/>
                      <a:pt x="1" y="2"/>
                      <a:pt x="1" y="2"/>
                    </a:cubicBezTo>
                    <a:cubicBezTo>
                      <a:pt x="0" y="2"/>
                      <a:pt x="0" y="1"/>
                      <a:pt x="0" y="1"/>
                    </a:cubicBezTo>
                    <a:cubicBezTo>
                      <a:pt x="0" y="0"/>
                      <a:pt x="0" y="0"/>
                      <a:pt x="1" y="0"/>
                    </a:cubicBezTo>
                    <a:cubicBezTo>
                      <a:pt x="2" y="1"/>
                      <a:pt x="2" y="1"/>
                      <a:pt x="2" y="1"/>
                    </a:cubicBezTo>
                    <a:cubicBezTo>
                      <a:pt x="3"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52" name="Rectangle 1497">
                <a:extLst>
                  <a:ext uri="{FF2B5EF4-FFF2-40B4-BE49-F238E27FC236}">
                    <a16:creationId xmlns:a16="http://schemas.microsoft.com/office/drawing/2014/main" id="{B22466A9-E183-108D-89BA-480CDAB08387}"/>
                  </a:ext>
                </a:extLst>
              </p:cNvPr>
              <p:cNvSpPr>
                <a:spLocks noChangeArrowheads="1"/>
              </p:cNvSpPr>
              <p:nvPr/>
            </p:nvSpPr>
            <p:spPr bwMode="auto">
              <a:xfrm>
                <a:off x="8230" y="3422"/>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53" name="Rectangle 1498">
                <a:extLst>
                  <a:ext uri="{FF2B5EF4-FFF2-40B4-BE49-F238E27FC236}">
                    <a16:creationId xmlns:a16="http://schemas.microsoft.com/office/drawing/2014/main" id="{895AE9D6-51A4-5B2E-274D-A514393EC5CE}"/>
                  </a:ext>
                </a:extLst>
              </p:cNvPr>
              <p:cNvSpPr>
                <a:spLocks noChangeArrowheads="1"/>
              </p:cNvSpPr>
              <p:nvPr/>
            </p:nvSpPr>
            <p:spPr bwMode="auto">
              <a:xfrm>
                <a:off x="8235" y="3427"/>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54" name="Freeform 1499">
                <a:extLst>
                  <a:ext uri="{FF2B5EF4-FFF2-40B4-BE49-F238E27FC236}">
                    <a16:creationId xmlns:a16="http://schemas.microsoft.com/office/drawing/2014/main" id="{22B56FEF-7E53-7CFC-6C14-7EBFEE294AA9}"/>
                  </a:ext>
                </a:extLst>
              </p:cNvPr>
              <p:cNvSpPr>
                <a:spLocks/>
              </p:cNvSpPr>
              <p:nvPr/>
            </p:nvSpPr>
            <p:spPr bwMode="auto">
              <a:xfrm>
                <a:off x="8240" y="3427"/>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55" name="Freeform 1500">
                <a:extLst>
                  <a:ext uri="{FF2B5EF4-FFF2-40B4-BE49-F238E27FC236}">
                    <a16:creationId xmlns:a16="http://schemas.microsoft.com/office/drawing/2014/main" id="{5C9DE9F2-3B01-A041-0865-255002E8B5BD}"/>
                  </a:ext>
                </a:extLst>
              </p:cNvPr>
              <p:cNvSpPr>
                <a:spLocks/>
              </p:cNvSpPr>
              <p:nvPr/>
            </p:nvSpPr>
            <p:spPr bwMode="auto">
              <a:xfrm>
                <a:off x="8255" y="3427"/>
                <a:ext cx="40" cy="160"/>
              </a:xfrm>
              <a:custGeom>
                <a:avLst/>
                <a:gdLst>
                  <a:gd name="T0" fmla="*/ 40 w 40"/>
                  <a:gd name="T1" fmla="*/ 160 h 160"/>
                  <a:gd name="T2" fmla="*/ 0 w 40"/>
                  <a:gd name="T3" fmla="*/ 135 h 160"/>
                  <a:gd name="T4" fmla="*/ 0 w 40"/>
                  <a:gd name="T5" fmla="*/ 0 h 160"/>
                  <a:gd name="T6" fmla="*/ 40 w 40"/>
                  <a:gd name="T7" fmla="*/ 20 h 160"/>
                  <a:gd name="T8" fmla="*/ 40 w 40"/>
                  <a:gd name="T9" fmla="*/ 160 h 160"/>
                </a:gdLst>
                <a:ahLst/>
                <a:cxnLst>
                  <a:cxn ang="0">
                    <a:pos x="T0" y="T1"/>
                  </a:cxn>
                  <a:cxn ang="0">
                    <a:pos x="T2" y="T3"/>
                  </a:cxn>
                  <a:cxn ang="0">
                    <a:pos x="T4" y="T5"/>
                  </a:cxn>
                  <a:cxn ang="0">
                    <a:pos x="T6" y="T7"/>
                  </a:cxn>
                  <a:cxn ang="0">
                    <a:pos x="T8" y="T9"/>
                  </a:cxn>
                </a:cxnLst>
                <a:rect l="0" t="0" r="r" b="b"/>
                <a:pathLst>
                  <a:path w="40" h="160">
                    <a:moveTo>
                      <a:pt x="40" y="160"/>
                    </a:moveTo>
                    <a:lnTo>
                      <a:pt x="0" y="135"/>
                    </a:lnTo>
                    <a:lnTo>
                      <a:pt x="0" y="0"/>
                    </a:lnTo>
                    <a:lnTo>
                      <a:pt x="40" y="20"/>
                    </a:lnTo>
                    <a:lnTo>
                      <a:pt x="40" y="16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56" name="Freeform 1501">
                <a:extLst>
                  <a:ext uri="{FF2B5EF4-FFF2-40B4-BE49-F238E27FC236}">
                    <a16:creationId xmlns:a16="http://schemas.microsoft.com/office/drawing/2014/main" id="{8A8FDC9D-4DA6-339D-A7D9-DBB71058C7AC}"/>
                  </a:ext>
                </a:extLst>
              </p:cNvPr>
              <p:cNvSpPr>
                <a:spLocks/>
              </p:cNvSpPr>
              <p:nvPr/>
            </p:nvSpPr>
            <p:spPr bwMode="auto">
              <a:xfrm>
                <a:off x="8265" y="3437"/>
                <a:ext cx="25" cy="135"/>
              </a:xfrm>
              <a:custGeom>
                <a:avLst/>
                <a:gdLst>
                  <a:gd name="T0" fmla="*/ 0 w 25"/>
                  <a:gd name="T1" fmla="*/ 120 h 135"/>
                  <a:gd name="T2" fmla="*/ 0 w 25"/>
                  <a:gd name="T3" fmla="*/ 0 h 135"/>
                  <a:gd name="T4" fmla="*/ 25 w 25"/>
                  <a:gd name="T5" fmla="*/ 15 h 135"/>
                  <a:gd name="T6" fmla="*/ 25 w 25"/>
                  <a:gd name="T7" fmla="*/ 135 h 135"/>
                  <a:gd name="T8" fmla="*/ 0 w 25"/>
                  <a:gd name="T9" fmla="*/ 120 h 135"/>
                </a:gdLst>
                <a:ahLst/>
                <a:cxnLst>
                  <a:cxn ang="0">
                    <a:pos x="T0" y="T1"/>
                  </a:cxn>
                  <a:cxn ang="0">
                    <a:pos x="T2" y="T3"/>
                  </a:cxn>
                  <a:cxn ang="0">
                    <a:pos x="T4" y="T5"/>
                  </a:cxn>
                  <a:cxn ang="0">
                    <a:pos x="T6" y="T7"/>
                  </a:cxn>
                  <a:cxn ang="0">
                    <a:pos x="T8" y="T9"/>
                  </a:cxn>
                </a:cxnLst>
                <a:rect l="0" t="0" r="r" b="b"/>
                <a:pathLst>
                  <a:path w="25" h="135">
                    <a:moveTo>
                      <a:pt x="0" y="120"/>
                    </a:moveTo>
                    <a:lnTo>
                      <a:pt x="0" y="0"/>
                    </a:lnTo>
                    <a:lnTo>
                      <a:pt x="25" y="15"/>
                    </a:lnTo>
                    <a:lnTo>
                      <a:pt x="25" y="135"/>
                    </a:lnTo>
                    <a:lnTo>
                      <a:pt x="0" y="1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57" name="Freeform 1502">
                <a:extLst>
                  <a:ext uri="{FF2B5EF4-FFF2-40B4-BE49-F238E27FC236}">
                    <a16:creationId xmlns:a16="http://schemas.microsoft.com/office/drawing/2014/main" id="{3B7A7515-47D7-1BD0-7AC2-7FE573DED3F1}"/>
                  </a:ext>
                </a:extLst>
              </p:cNvPr>
              <p:cNvSpPr>
                <a:spLocks/>
              </p:cNvSpPr>
              <p:nvPr/>
            </p:nvSpPr>
            <p:spPr bwMode="auto">
              <a:xfrm>
                <a:off x="8270" y="3487"/>
                <a:ext cx="10" cy="75"/>
              </a:xfrm>
              <a:custGeom>
                <a:avLst/>
                <a:gdLst>
                  <a:gd name="T0" fmla="*/ 2 w 2"/>
                  <a:gd name="T1" fmla="*/ 14 h 15"/>
                  <a:gd name="T2" fmla="*/ 1 w 2"/>
                  <a:gd name="T3" fmla="*/ 15 h 15"/>
                  <a:gd name="T4" fmla="*/ 0 w 2"/>
                  <a:gd name="T5" fmla="*/ 13 h 15"/>
                  <a:gd name="T6" fmla="*/ 0 w 2"/>
                  <a:gd name="T7" fmla="*/ 1 h 15"/>
                  <a:gd name="T8" fmla="*/ 1 w 2"/>
                  <a:gd name="T9" fmla="*/ 1 h 15"/>
                  <a:gd name="T10" fmla="*/ 2 w 2"/>
                  <a:gd name="T11" fmla="*/ 3 h 15"/>
                  <a:gd name="T12" fmla="*/ 2 w 2"/>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2" h="15">
                    <a:moveTo>
                      <a:pt x="2" y="14"/>
                    </a:moveTo>
                    <a:cubicBezTo>
                      <a:pt x="2" y="15"/>
                      <a:pt x="2" y="15"/>
                      <a:pt x="1" y="15"/>
                    </a:cubicBezTo>
                    <a:cubicBezTo>
                      <a:pt x="0" y="14"/>
                      <a:pt x="0" y="13"/>
                      <a:pt x="0" y="13"/>
                    </a:cubicBezTo>
                    <a:cubicBezTo>
                      <a:pt x="0" y="1"/>
                      <a:pt x="0" y="1"/>
                      <a:pt x="0" y="1"/>
                    </a:cubicBezTo>
                    <a:cubicBezTo>
                      <a:pt x="0" y="1"/>
                      <a:pt x="0" y="0"/>
                      <a:pt x="1" y="1"/>
                    </a:cubicBezTo>
                    <a:cubicBezTo>
                      <a:pt x="2" y="1"/>
                      <a:pt x="2" y="2"/>
                      <a:pt x="2" y="3"/>
                    </a:cubicBezTo>
                    <a:lnTo>
                      <a:pt x="2"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58" name="Freeform 1503">
                <a:extLst>
                  <a:ext uri="{FF2B5EF4-FFF2-40B4-BE49-F238E27FC236}">
                    <a16:creationId xmlns:a16="http://schemas.microsoft.com/office/drawing/2014/main" id="{F0CBB61C-AD08-75E7-047C-68F8DA821C3A}"/>
                  </a:ext>
                </a:extLst>
              </p:cNvPr>
              <p:cNvSpPr>
                <a:spLocks/>
              </p:cNvSpPr>
              <p:nvPr/>
            </p:nvSpPr>
            <p:spPr bwMode="auto">
              <a:xfrm>
                <a:off x="8270" y="3467"/>
                <a:ext cx="15" cy="15"/>
              </a:xfrm>
              <a:custGeom>
                <a:avLst/>
                <a:gdLst>
                  <a:gd name="T0" fmla="*/ 3 w 3"/>
                  <a:gd name="T1" fmla="*/ 3 h 3"/>
                  <a:gd name="T2" fmla="*/ 2 w 3"/>
                  <a:gd name="T3" fmla="*/ 3 h 3"/>
                  <a:gd name="T4" fmla="*/ 0 w 3"/>
                  <a:gd name="T5" fmla="*/ 2 h 3"/>
                  <a:gd name="T6" fmla="*/ 0 w 3"/>
                  <a:gd name="T7" fmla="*/ 1 h 3"/>
                  <a:gd name="T8" fmla="*/ 0 w 3"/>
                  <a:gd name="T9" fmla="*/ 1 h 3"/>
                  <a:gd name="T10" fmla="*/ 2 w 3"/>
                  <a:gd name="T11" fmla="*/ 2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2" y="3"/>
                      <a:pt x="2" y="3"/>
                    </a:cubicBezTo>
                    <a:cubicBezTo>
                      <a:pt x="0" y="2"/>
                      <a:pt x="0" y="2"/>
                      <a:pt x="0" y="2"/>
                    </a:cubicBezTo>
                    <a:cubicBezTo>
                      <a:pt x="0" y="2"/>
                      <a:pt x="0" y="2"/>
                      <a:pt x="0" y="1"/>
                    </a:cubicBezTo>
                    <a:cubicBezTo>
                      <a:pt x="0" y="1"/>
                      <a:pt x="0" y="0"/>
                      <a:pt x="0" y="1"/>
                    </a:cubicBezTo>
                    <a:cubicBezTo>
                      <a:pt x="2" y="2"/>
                      <a:pt x="2" y="2"/>
                      <a:pt x="2" y="2"/>
                    </a:cubicBezTo>
                    <a:cubicBezTo>
                      <a:pt x="2"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59" name="Freeform 1504">
                <a:extLst>
                  <a:ext uri="{FF2B5EF4-FFF2-40B4-BE49-F238E27FC236}">
                    <a16:creationId xmlns:a16="http://schemas.microsoft.com/office/drawing/2014/main" id="{B294C5EE-4958-83CE-29CD-4FB8BB5F241E}"/>
                  </a:ext>
                </a:extLst>
              </p:cNvPr>
              <p:cNvSpPr>
                <a:spLocks/>
              </p:cNvSpPr>
              <p:nvPr/>
            </p:nvSpPr>
            <p:spPr bwMode="auto">
              <a:xfrm>
                <a:off x="8270" y="3457"/>
                <a:ext cx="15" cy="15"/>
              </a:xfrm>
              <a:custGeom>
                <a:avLst/>
                <a:gdLst>
                  <a:gd name="T0" fmla="*/ 3 w 3"/>
                  <a:gd name="T1" fmla="*/ 2 h 3"/>
                  <a:gd name="T2" fmla="*/ 2 w 3"/>
                  <a:gd name="T3" fmla="*/ 2 h 3"/>
                  <a:gd name="T4" fmla="*/ 0 w 3"/>
                  <a:gd name="T5" fmla="*/ 2 h 3"/>
                  <a:gd name="T6" fmla="*/ 0 w 3"/>
                  <a:gd name="T7" fmla="*/ 0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2"/>
                      <a:pt x="2" y="3"/>
                      <a:pt x="2" y="2"/>
                    </a:cubicBezTo>
                    <a:cubicBezTo>
                      <a:pt x="0" y="2"/>
                      <a:pt x="0" y="2"/>
                      <a:pt x="0" y="2"/>
                    </a:cubicBezTo>
                    <a:cubicBezTo>
                      <a:pt x="0" y="1"/>
                      <a:pt x="0" y="1"/>
                      <a:pt x="0" y="0"/>
                    </a:cubicBezTo>
                    <a:cubicBezTo>
                      <a:pt x="0" y="0"/>
                      <a:pt x="0" y="0"/>
                      <a:pt x="0" y="0"/>
                    </a:cubicBezTo>
                    <a:cubicBezTo>
                      <a:pt x="2" y="1"/>
                      <a:pt x="2" y="1"/>
                      <a:pt x="2" y="1"/>
                    </a:cubicBezTo>
                    <a:cubicBezTo>
                      <a:pt x="2"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60" name="Freeform 1505">
                <a:extLst>
                  <a:ext uri="{FF2B5EF4-FFF2-40B4-BE49-F238E27FC236}">
                    <a16:creationId xmlns:a16="http://schemas.microsoft.com/office/drawing/2014/main" id="{146E7DD4-6DB6-21D5-A4DC-B3F0D7517703}"/>
                  </a:ext>
                </a:extLst>
              </p:cNvPr>
              <p:cNvSpPr>
                <a:spLocks/>
              </p:cNvSpPr>
              <p:nvPr/>
            </p:nvSpPr>
            <p:spPr bwMode="auto">
              <a:xfrm>
                <a:off x="8270" y="3442"/>
                <a:ext cx="0" cy="10"/>
              </a:xfrm>
              <a:custGeom>
                <a:avLst/>
                <a:gdLst>
                  <a:gd name="T0" fmla="*/ 10 h 10"/>
                  <a:gd name="T1" fmla="*/ 5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5"/>
                    </a:lnTo>
                    <a:lnTo>
                      <a:pt x="0"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61" name="Rectangle 1506">
                <a:extLst>
                  <a:ext uri="{FF2B5EF4-FFF2-40B4-BE49-F238E27FC236}">
                    <a16:creationId xmlns:a16="http://schemas.microsoft.com/office/drawing/2014/main" id="{AB5A4869-959A-8EC1-CF28-535151B8AF54}"/>
                  </a:ext>
                </a:extLst>
              </p:cNvPr>
              <p:cNvSpPr>
                <a:spLocks noChangeArrowheads="1"/>
              </p:cNvSpPr>
              <p:nvPr/>
            </p:nvSpPr>
            <p:spPr bwMode="auto">
              <a:xfrm>
                <a:off x="8275" y="3447"/>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62" name="Rectangle 1507">
                <a:extLst>
                  <a:ext uri="{FF2B5EF4-FFF2-40B4-BE49-F238E27FC236}">
                    <a16:creationId xmlns:a16="http://schemas.microsoft.com/office/drawing/2014/main" id="{C143BF34-A1E2-9DE7-FAC0-05AE284C9576}"/>
                  </a:ext>
                </a:extLst>
              </p:cNvPr>
              <p:cNvSpPr>
                <a:spLocks noChangeArrowheads="1"/>
              </p:cNvSpPr>
              <p:nvPr/>
            </p:nvSpPr>
            <p:spPr bwMode="auto">
              <a:xfrm>
                <a:off x="8280" y="3452"/>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63" name="Freeform 1508">
                <a:extLst>
                  <a:ext uri="{FF2B5EF4-FFF2-40B4-BE49-F238E27FC236}">
                    <a16:creationId xmlns:a16="http://schemas.microsoft.com/office/drawing/2014/main" id="{82DC768C-EEEA-873C-9E41-E62E81AAFD97}"/>
                  </a:ext>
                </a:extLst>
              </p:cNvPr>
              <p:cNvSpPr>
                <a:spLocks/>
              </p:cNvSpPr>
              <p:nvPr/>
            </p:nvSpPr>
            <p:spPr bwMode="auto">
              <a:xfrm>
                <a:off x="8295" y="3447"/>
                <a:ext cx="40" cy="161"/>
              </a:xfrm>
              <a:custGeom>
                <a:avLst/>
                <a:gdLst>
                  <a:gd name="T0" fmla="*/ 40 w 40"/>
                  <a:gd name="T1" fmla="*/ 161 h 161"/>
                  <a:gd name="T2" fmla="*/ 0 w 40"/>
                  <a:gd name="T3" fmla="*/ 140 h 161"/>
                  <a:gd name="T4" fmla="*/ 0 w 40"/>
                  <a:gd name="T5" fmla="*/ 0 h 161"/>
                  <a:gd name="T6" fmla="*/ 40 w 40"/>
                  <a:gd name="T7" fmla="*/ 25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40"/>
                    </a:lnTo>
                    <a:lnTo>
                      <a:pt x="0" y="0"/>
                    </a:lnTo>
                    <a:lnTo>
                      <a:pt x="40" y="25"/>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64" name="Freeform 1509">
                <a:extLst>
                  <a:ext uri="{FF2B5EF4-FFF2-40B4-BE49-F238E27FC236}">
                    <a16:creationId xmlns:a16="http://schemas.microsoft.com/office/drawing/2014/main" id="{107399A2-FAD7-9334-21CB-0B94669DD4BD}"/>
                  </a:ext>
                </a:extLst>
              </p:cNvPr>
              <p:cNvSpPr>
                <a:spLocks/>
              </p:cNvSpPr>
              <p:nvPr/>
            </p:nvSpPr>
            <p:spPr bwMode="auto">
              <a:xfrm>
                <a:off x="8300" y="3457"/>
                <a:ext cx="25" cy="141"/>
              </a:xfrm>
              <a:custGeom>
                <a:avLst/>
                <a:gdLst>
                  <a:gd name="T0" fmla="*/ 0 w 25"/>
                  <a:gd name="T1" fmla="*/ 125 h 141"/>
                  <a:gd name="T2" fmla="*/ 0 w 25"/>
                  <a:gd name="T3" fmla="*/ 0 h 141"/>
                  <a:gd name="T4" fmla="*/ 25 w 25"/>
                  <a:gd name="T5" fmla="*/ 15 h 141"/>
                  <a:gd name="T6" fmla="*/ 25 w 25"/>
                  <a:gd name="T7" fmla="*/ 141 h 141"/>
                  <a:gd name="T8" fmla="*/ 0 w 25"/>
                  <a:gd name="T9" fmla="*/ 125 h 141"/>
                </a:gdLst>
                <a:ahLst/>
                <a:cxnLst>
                  <a:cxn ang="0">
                    <a:pos x="T0" y="T1"/>
                  </a:cxn>
                  <a:cxn ang="0">
                    <a:pos x="T2" y="T3"/>
                  </a:cxn>
                  <a:cxn ang="0">
                    <a:pos x="T4" y="T5"/>
                  </a:cxn>
                  <a:cxn ang="0">
                    <a:pos x="T6" y="T7"/>
                  </a:cxn>
                  <a:cxn ang="0">
                    <a:pos x="T8" y="T9"/>
                  </a:cxn>
                </a:cxnLst>
                <a:rect l="0" t="0" r="r" b="b"/>
                <a:pathLst>
                  <a:path w="25" h="141">
                    <a:moveTo>
                      <a:pt x="0" y="125"/>
                    </a:moveTo>
                    <a:lnTo>
                      <a:pt x="0" y="0"/>
                    </a:lnTo>
                    <a:lnTo>
                      <a:pt x="25" y="15"/>
                    </a:lnTo>
                    <a:lnTo>
                      <a:pt x="25" y="141"/>
                    </a:lnTo>
                    <a:lnTo>
                      <a:pt x="0" y="1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65" name="Freeform 1510">
                <a:extLst>
                  <a:ext uri="{FF2B5EF4-FFF2-40B4-BE49-F238E27FC236}">
                    <a16:creationId xmlns:a16="http://schemas.microsoft.com/office/drawing/2014/main" id="{F36D229A-3FC1-4FB0-C35B-CB87B9B0C84F}"/>
                  </a:ext>
                </a:extLst>
              </p:cNvPr>
              <p:cNvSpPr>
                <a:spLocks/>
              </p:cNvSpPr>
              <p:nvPr/>
            </p:nvSpPr>
            <p:spPr bwMode="auto">
              <a:xfrm>
                <a:off x="8305" y="3512"/>
                <a:ext cx="15" cy="75"/>
              </a:xfrm>
              <a:custGeom>
                <a:avLst/>
                <a:gdLst>
                  <a:gd name="T0" fmla="*/ 3 w 3"/>
                  <a:gd name="T1" fmla="*/ 14 h 15"/>
                  <a:gd name="T2" fmla="*/ 2 w 3"/>
                  <a:gd name="T3" fmla="*/ 14 h 15"/>
                  <a:gd name="T4" fmla="*/ 0 w 3"/>
                  <a:gd name="T5" fmla="*/ 12 h 15"/>
                  <a:gd name="T6" fmla="*/ 0 w 3"/>
                  <a:gd name="T7" fmla="*/ 1 h 15"/>
                  <a:gd name="T8" fmla="*/ 2 w 3"/>
                  <a:gd name="T9" fmla="*/ 0 h 15"/>
                  <a:gd name="T10" fmla="*/ 3 w 3"/>
                  <a:gd name="T11" fmla="*/ 2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4"/>
                      <a:pt x="3" y="15"/>
                      <a:pt x="2" y="14"/>
                    </a:cubicBezTo>
                    <a:cubicBezTo>
                      <a:pt x="1" y="14"/>
                      <a:pt x="0" y="13"/>
                      <a:pt x="0" y="12"/>
                    </a:cubicBezTo>
                    <a:cubicBezTo>
                      <a:pt x="0" y="1"/>
                      <a:pt x="0" y="1"/>
                      <a:pt x="0" y="1"/>
                    </a:cubicBezTo>
                    <a:cubicBezTo>
                      <a:pt x="0" y="0"/>
                      <a:pt x="1" y="0"/>
                      <a:pt x="2" y="0"/>
                    </a:cubicBezTo>
                    <a:cubicBezTo>
                      <a:pt x="3" y="1"/>
                      <a:pt x="3" y="2"/>
                      <a:pt x="3" y="2"/>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66" name="Freeform 1511">
                <a:extLst>
                  <a:ext uri="{FF2B5EF4-FFF2-40B4-BE49-F238E27FC236}">
                    <a16:creationId xmlns:a16="http://schemas.microsoft.com/office/drawing/2014/main" id="{4DA42075-15BD-7F65-0605-32CF8478B14C}"/>
                  </a:ext>
                </a:extLst>
              </p:cNvPr>
              <p:cNvSpPr>
                <a:spLocks/>
              </p:cNvSpPr>
              <p:nvPr/>
            </p:nvSpPr>
            <p:spPr bwMode="auto">
              <a:xfrm>
                <a:off x="8305" y="3492"/>
                <a:ext cx="15" cy="15"/>
              </a:xfrm>
              <a:custGeom>
                <a:avLst/>
                <a:gdLst>
                  <a:gd name="T0" fmla="*/ 3 w 3"/>
                  <a:gd name="T1" fmla="*/ 2 h 3"/>
                  <a:gd name="T2" fmla="*/ 3 w 3"/>
                  <a:gd name="T3" fmla="*/ 3 h 3"/>
                  <a:gd name="T4" fmla="*/ 1 w 3"/>
                  <a:gd name="T5" fmla="*/ 2 h 3"/>
                  <a:gd name="T6" fmla="*/ 0 w 3"/>
                  <a:gd name="T7" fmla="*/ 0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2"/>
                      <a:pt x="0" y="1"/>
                      <a:pt x="0" y="0"/>
                    </a:cubicBezTo>
                    <a:cubicBezTo>
                      <a:pt x="0" y="0"/>
                      <a:pt x="1" y="0"/>
                      <a:pt x="1" y="0"/>
                    </a:cubicBezTo>
                    <a:cubicBezTo>
                      <a:pt x="3" y="1"/>
                      <a:pt x="3" y="1"/>
                      <a:pt x="3"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67" name="Freeform 1512">
                <a:extLst>
                  <a:ext uri="{FF2B5EF4-FFF2-40B4-BE49-F238E27FC236}">
                    <a16:creationId xmlns:a16="http://schemas.microsoft.com/office/drawing/2014/main" id="{4C6E945C-7608-B894-411A-3C1A1F0BB9EC}"/>
                  </a:ext>
                </a:extLst>
              </p:cNvPr>
              <p:cNvSpPr>
                <a:spLocks/>
              </p:cNvSpPr>
              <p:nvPr/>
            </p:nvSpPr>
            <p:spPr bwMode="auto">
              <a:xfrm>
                <a:off x="8305" y="3477"/>
                <a:ext cx="15" cy="15"/>
              </a:xfrm>
              <a:custGeom>
                <a:avLst/>
                <a:gdLst>
                  <a:gd name="T0" fmla="*/ 3 w 3"/>
                  <a:gd name="T1" fmla="*/ 2 h 3"/>
                  <a:gd name="T2" fmla="*/ 3 w 3"/>
                  <a:gd name="T3" fmla="*/ 3 h 3"/>
                  <a:gd name="T4" fmla="*/ 1 w 3"/>
                  <a:gd name="T5" fmla="*/ 2 h 3"/>
                  <a:gd name="T6" fmla="*/ 0 w 3"/>
                  <a:gd name="T7" fmla="*/ 1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68" name="Rectangle 1513">
                <a:extLst>
                  <a:ext uri="{FF2B5EF4-FFF2-40B4-BE49-F238E27FC236}">
                    <a16:creationId xmlns:a16="http://schemas.microsoft.com/office/drawing/2014/main" id="{50EF6980-F27B-0237-9248-AB4B9E535B43}"/>
                  </a:ext>
                </a:extLst>
              </p:cNvPr>
              <p:cNvSpPr>
                <a:spLocks noChangeArrowheads="1"/>
              </p:cNvSpPr>
              <p:nvPr/>
            </p:nvSpPr>
            <p:spPr bwMode="auto">
              <a:xfrm>
                <a:off x="8305" y="3467"/>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69" name="Freeform 1514">
                <a:extLst>
                  <a:ext uri="{FF2B5EF4-FFF2-40B4-BE49-F238E27FC236}">
                    <a16:creationId xmlns:a16="http://schemas.microsoft.com/office/drawing/2014/main" id="{261E446C-DA49-C507-6F7B-11D8CA29FD37}"/>
                  </a:ext>
                </a:extLst>
              </p:cNvPr>
              <p:cNvSpPr>
                <a:spLocks/>
              </p:cNvSpPr>
              <p:nvPr/>
            </p:nvSpPr>
            <p:spPr bwMode="auto">
              <a:xfrm>
                <a:off x="8310" y="3467"/>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70" name="Freeform 1515">
                <a:extLst>
                  <a:ext uri="{FF2B5EF4-FFF2-40B4-BE49-F238E27FC236}">
                    <a16:creationId xmlns:a16="http://schemas.microsoft.com/office/drawing/2014/main" id="{83882A62-C558-8934-7688-4F0B9E9CFF3E}"/>
                  </a:ext>
                </a:extLst>
              </p:cNvPr>
              <p:cNvSpPr>
                <a:spLocks/>
              </p:cNvSpPr>
              <p:nvPr/>
            </p:nvSpPr>
            <p:spPr bwMode="auto">
              <a:xfrm>
                <a:off x="8320" y="3472"/>
                <a:ext cx="0" cy="10"/>
              </a:xfrm>
              <a:custGeom>
                <a:avLst/>
                <a:gdLst>
                  <a:gd name="T0" fmla="*/ 10 h 10"/>
                  <a:gd name="T1" fmla="*/ 5 h 10"/>
                  <a:gd name="T2" fmla="*/ 0 h 10"/>
                  <a:gd name="T3" fmla="*/ 0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0"/>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71" name="Freeform 1516">
                <a:extLst>
                  <a:ext uri="{FF2B5EF4-FFF2-40B4-BE49-F238E27FC236}">
                    <a16:creationId xmlns:a16="http://schemas.microsoft.com/office/drawing/2014/main" id="{BB5FFDFD-D52B-FB2E-EC7C-0D6C6B88DCAE}"/>
                  </a:ext>
                </a:extLst>
              </p:cNvPr>
              <p:cNvSpPr>
                <a:spLocks/>
              </p:cNvSpPr>
              <p:nvPr/>
            </p:nvSpPr>
            <p:spPr bwMode="auto">
              <a:xfrm>
                <a:off x="8149" y="3507"/>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72" name="Freeform 1517">
                <a:extLst>
                  <a:ext uri="{FF2B5EF4-FFF2-40B4-BE49-F238E27FC236}">
                    <a16:creationId xmlns:a16="http://schemas.microsoft.com/office/drawing/2014/main" id="{483E5D46-0942-E455-A580-33DD26FC20A8}"/>
                  </a:ext>
                </a:extLst>
              </p:cNvPr>
              <p:cNvSpPr>
                <a:spLocks/>
              </p:cNvSpPr>
              <p:nvPr/>
            </p:nvSpPr>
            <p:spPr bwMode="auto">
              <a:xfrm>
                <a:off x="8184" y="3527"/>
                <a:ext cx="26" cy="30"/>
              </a:xfrm>
              <a:custGeom>
                <a:avLst/>
                <a:gdLst>
                  <a:gd name="T0" fmla="*/ 26 w 26"/>
                  <a:gd name="T1" fmla="*/ 30 h 30"/>
                  <a:gd name="T2" fmla="*/ 0 w 26"/>
                  <a:gd name="T3" fmla="*/ 15 h 30"/>
                  <a:gd name="T4" fmla="*/ 0 w 26"/>
                  <a:gd name="T5" fmla="*/ 0 h 30"/>
                  <a:gd name="T6" fmla="*/ 26 w 26"/>
                  <a:gd name="T7" fmla="*/ 15 h 30"/>
                  <a:gd name="T8" fmla="*/ 26 w 26"/>
                  <a:gd name="T9" fmla="*/ 30 h 30"/>
                </a:gdLst>
                <a:ahLst/>
                <a:cxnLst>
                  <a:cxn ang="0">
                    <a:pos x="T0" y="T1"/>
                  </a:cxn>
                  <a:cxn ang="0">
                    <a:pos x="T2" y="T3"/>
                  </a:cxn>
                  <a:cxn ang="0">
                    <a:pos x="T4" y="T5"/>
                  </a:cxn>
                  <a:cxn ang="0">
                    <a:pos x="T6" y="T7"/>
                  </a:cxn>
                  <a:cxn ang="0">
                    <a:pos x="T8" y="T9"/>
                  </a:cxn>
                </a:cxnLst>
                <a:rect l="0" t="0" r="r" b="b"/>
                <a:pathLst>
                  <a:path w="26" h="30">
                    <a:moveTo>
                      <a:pt x="26" y="30"/>
                    </a:moveTo>
                    <a:lnTo>
                      <a:pt x="0" y="15"/>
                    </a:lnTo>
                    <a:lnTo>
                      <a:pt x="0" y="0"/>
                    </a:lnTo>
                    <a:lnTo>
                      <a:pt x="26" y="15"/>
                    </a:lnTo>
                    <a:lnTo>
                      <a:pt x="26" y="3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73" name="Freeform 1518">
                <a:extLst>
                  <a:ext uri="{FF2B5EF4-FFF2-40B4-BE49-F238E27FC236}">
                    <a16:creationId xmlns:a16="http://schemas.microsoft.com/office/drawing/2014/main" id="{CA21A223-78EB-6562-F144-2469CD25F378}"/>
                  </a:ext>
                </a:extLst>
              </p:cNvPr>
              <p:cNvSpPr>
                <a:spLocks/>
              </p:cNvSpPr>
              <p:nvPr/>
            </p:nvSpPr>
            <p:spPr bwMode="auto">
              <a:xfrm>
                <a:off x="8240" y="3562"/>
                <a:ext cx="10" cy="15"/>
              </a:xfrm>
              <a:custGeom>
                <a:avLst/>
                <a:gdLst>
                  <a:gd name="T0" fmla="*/ 10 w 10"/>
                  <a:gd name="T1" fmla="*/ 15 h 15"/>
                  <a:gd name="T2" fmla="*/ 0 w 10"/>
                  <a:gd name="T3" fmla="*/ 10 h 15"/>
                  <a:gd name="T4" fmla="*/ 0 w 10"/>
                  <a:gd name="T5" fmla="*/ 0 h 15"/>
                  <a:gd name="T6" fmla="*/ 10 w 10"/>
                  <a:gd name="T7" fmla="*/ 5 h 15"/>
                  <a:gd name="T8" fmla="*/ 10 w 10"/>
                  <a:gd name="T9" fmla="*/ 15 h 15"/>
                </a:gdLst>
                <a:ahLst/>
                <a:cxnLst>
                  <a:cxn ang="0">
                    <a:pos x="T0" y="T1"/>
                  </a:cxn>
                  <a:cxn ang="0">
                    <a:pos x="T2" y="T3"/>
                  </a:cxn>
                  <a:cxn ang="0">
                    <a:pos x="T4" y="T5"/>
                  </a:cxn>
                  <a:cxn ang="0">
                    <a:pos x="T6" y="T7"/>
                  </a:cxn>
                  <a:cxn ang="0">
                    <a:pos x="T8" y="T9"/>
                  </a:cxn>
                </a:cxnLst>
                <a:rect l="0" t="0" r="r" b="b"/>
                <a:pathLst>
                  <a:path w="10" h="15">
                    <a:moveTo>
                      <a:pt x="10" y="15"/>
                    </a:moveTo>
                    <a:lnTo>
                      <a:pt x="0" y="10"/>
                    </a:lnTo>
                    <a:lnTo>
                      <a:pt x="0" y="0"/>
                    </a:lnTo>
                    <a:lnTo>
                      <a:pt x="10" y="5"/>
                    </a:lnTo>
                    <a:lnTo>
                      <a:pt x="10" y="15"/>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74" name="Freeform 1519">
                <a:extLst>
                  <a:ext uri="{FF2B5EF4-FFF2-40B4-BE49-F238E27FC236}">
                    <a16:creationId xmlns:a16="http://schemas.microsoft.com/office/drawing/2014/main" id="{270FFB18-7664-976B-25E6-A07B4CCCBDAC}"/>
                  </a:ext>
                </a:extLst>
              </p:cNvPr>
              <p:cNvSpPr>
                <a:spLocks/>
              </p:cNvSpPr>
              <p:nvPr/>
            </p:nvSpPr>
            <p:spPr bwMode="auto">
              <a:xfrm>
                <a:off x="8265" y="3572"/>
                <a:ext cx="25" cy="26"/>
              </a:xfrm>
              <a:custGeom>
                <a:avLst/>
                <a:gdLst>
                  <a:gd name="T0" fmla="*/ 25 w 25"/>
                  <a:gd name="T1" fmla="*/ 26 h 26"/>
                  <a:gd name="T2" fmla="*/ 0 w 25"/>
                  <a:gd name="T3" fmla="*/ 10 h 26"/>
                  <a:gd name="T4" fmla="*/ 0 w 25"/>
                  <a:gd name="T5" fmla="*/ 0 h 26"/>
                  <a:gd name="T6" fmla="*/ 25 w 25"/>
                  <a:gd name="T7" fmla="*/ 15 h 26"/>
                  <a:gd name="T8" fmla="*/ 25 w 25"/>
                  <a:gd name="T9" fmla="*/ 26 h 26"/>
                </a:gdLst>
                <a:ahLst/>
                <a:cxnLst>
                  <a:cxn ang="0">
                    <a:pos x="T0" y="T1"/>
                  </a:cxn>
                  <a:cxn ang="0">
                    <a:pos x="T2" y="T3"/>
                  </a:cxn>
                  <a:cxn ang="0">
                    <a:pos x="T4" y="T5"/>
                  </a:cxn>
                  <a:cxn ang="0">
                    <a:pos x="T6" y="T7"/>
                  </a:cxn>
                  <a:cxn ang="0">
                    <a:pos x="T8" y="T9"/>
                  </a:cxn>
                </a:cxnLst>
                <a:rect l="0" t="0" r="r" b="b"/>
                <a:pathLst>
                  <a:path w="25" h="26">
                    <a:moveTo>
                      <a:pt x="25" y="26"/>
                    </a:moveTo>
                    <a:lnTo>
                      <a:pt x="0" y="10"/>
                    </a:lnTo>
                    <a:lnTo>
                      <a:pt x="0" y="0"/>
                    </a:lnTo>
                    <a:lnTo>
                      <a:pt x="25" y="15"/>
                    </a:lnTo>
                    <a:lnTo>
                      <a:pt x="25" y="2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75" name="Freeform 1520">
                <a:extLst>
                  <a:ext uri="{FF2B5EF4-FFF2-40B4-BE49-F238E27FC236}">
                    <a16:creationId xmlns:a16="http://schemas.microsoft.com/office/drawing/2014/main" id="{D75FB6FA-B6C0-E2A8-9347-06AE7FAE17AF}"/>
                  </a:ext>
                </a:extLst>
              </p:cNvPr>
              <p:cNvSpPr>
                <a:spLocks/>
              </p:cNvSpPr>
              <p:nvPr/>
            </p:nvSpPr>
            <p:spPr bwMode="auto">
              <a:xfrm>
                <a:off x="8300" y="3598"/>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76" name="Freeform 1521">
                <a:extLst>
                  <a:ext uri="{FF2B5EF4-FFF2-40B4-BE49-F238E27FC236}">
                    <a16:creationId xmlns:a16="http://schemas.microsoft.com/office/drawing/2014/main" id="{CCA58EA3-AD91-37C5-8428-16E088BF1C85}"/>
                  </a:ext>
                </a:extLst>
              </p:cNvPr>
              <p:cNvSpPr>
                <a:spLocks/>
              </p:cNvSpPr>
              <p:nvPr/>
            </p:nvSpPr>
            <p:spPr bwMode="auto">
              <a:xfrm>
                <a:off x="8225" y="3552"/>
                <a:ext cx="10" cy="15"/>
              </a:xfrm>
              <a:custGeom>
                <a:avLst/>
                <a:gdLst>
                  <a:gd name="T0" fmla="*/ 10 w 10"/>
                  <a:gd name="T1" fmla="*/ 15 h 15"/>
                  <a:gd name="T2" fmla="*/ 0 w 10"/>
                  <a:gd name="T3" fmla="*/ 10 h 15"/>
                  <a:gd name="T4" fmla="*/ 0 w 10"/>
                  <a:gd name="T5" fmla="*/ 0 h 15"/>
                  <a:gd name="T6" fmla="*/ 10 w 10"/>
                  <a:gd name="T7" fmla="*/ 5 h 15"/>
                  <a:gd name="T8" fmla="*/ 10 w 10"/>
                  <a:gd name="T9" fmla="*/ 15 h 15"/>
                </a:gdLst>
                <a:ahLst/>
                <a:cxnLst>
                  <a:cxn ang="0">
                    <a:pos x="T0" y="T1"/>
                  </a:cxn>
                  <a:cxn ang="0">
                    <a:pos x="T2" y="T3"/>
                  </a:cxn>
                  <a:cxn ang="0">
                    <a:pos x="T4" y="T5"/>
                  </a:cxn>
                  <a:cxn ang="0">
                    <a:pos x="T6" y="T7"/>
                  </a:cxn>
                  <a:cxn ang="0">
                    <a:pos x="T8" y="T9"/>
                  </a:cxn>
                </a:cxnLst>
                <a:rect l="0" t="0" r="r" b="b"/>
                <a:pathLst>
                  <a:path w="10" h="15">
                    <a:moveTo>
                      <a:pt x="10" y="15"/>
                    </a:moveTo>
                    <a:lnTo>
                      <a:pt x="0" y="10"/>
                    </a:lnTo>
                    <a:lnTo>
                      <a:pt x="0" y="0"/>
                    </a:lnTo>
                    <a:lnTo>
                      <a:pt x="10" y="5"/>
                    </a:lnTo>
                    <a:lnTo>
                      <a:pt x="1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77" name="Freeform 1522">
                <a:extLst>
                  <a:ext uri="{FF2B5EF4-FFF2-40B4-BE49-F238E27FC236}">
                    <a16:creationId xmlns:a16="http://schemas.microsoft.com/office/drawing/2014/main" id="{5E1D70EF-0D10-C32D-707F-37247B2BACF2}"/>
                  </a:ext>
                </a:extLst>
              </p:cNvPr>
              <p:cNvSpPr>
                <a:spLocks/>
              </p:cNvSpPr>
              <p:nvPr/>
            </p:nvSpPr>
            <p:spPr bwMode="auto">
              <a:xfrm>
                <a:off x="8099" y="3296"/>
                <a:ext cx="513" cy="296"/>
              </a:xfrm>
              <a:custGeom>
                <a:avLst/>
                <a:gdLst>
                  <a:gd name="T0" fmla="*/ 20 w 513"/>
                  <a:gd name="T1" fmla="*/ 0 h 296"/>
                  <a:gd name="T2" fmla="*/ 513 w 513"/>
                  <a:gd name="T3" fmla="*/ 286 h 296"/>
                  <a:gd name="T4" fmla="*/ 493 w 513"/>
                  <a:gd name="T5" fmla="*/ 296 h 296"/>
                  <a:gd name="T6" fmla="*/ 0 w 513"/>
                  <a:gd name="T7" fmla="*/ 15 h 296"/>
                  <a:gd name="T8" fmla="*/ 20 w 513"/>
                  <a:gd name="T9" fmla="*/ 0 h 296"/>
                </a:gdLst>
                <a:ahLst/>
                <a:cxnLst>
                  <a:cxn ang="0">
                    <a:pos x="T0" y="T1"/>
                  </a:cxn>
                  <a:cxn ang="0">
                    <a:pos x="T2" y="T3"/>
                  </a:cxn>
                  <a:cxn ang="0">
                    <a:pos x="T4" y="T5"/>
                  </a:cxn>
                  <a:cxn ang="0">
                    <a:pos x="T6" y="T7"/>
                  </a:cxn>
                  <a:cxn ang="0">
                    <a:pos x="T8" y="T9"/>
                  </a:cxn>
                </a:cxnLst>
                <a:rect l="0" t="0" r="r" b="b"/>
                <a:pathLst>
                  <a:path w="513" h="296">
                    <a:moveTo>
                      <a:pt x="20" y="0"/>
                    </a:moveTo>
                    <a:lnTo>
                      <a:pt x="513" y="286"/>
                    </a:lnTo>
                    <a:lnTo>
                      <a:pt x="493" y="296"/>
                    </a:lnTo>
                    <a:lnTo>
                      <a:pt x="0" y="15"/>
                    </a:lnTo>
                    <a:lnTo>
                      <a:pt x="2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78" name="Freeform 1523">
                <a:extLst>
                  <a:ext uri="{FF2B5EF4-FFF2-40B4-BE49-F238E27FC236}">
                    <a16:creationId xmlns:a16="http://schemas.microsoft.com/office/drawing/2014/main" id="{602ABC94-6947-2D70-D267-0FE4E0D2707B}"/>
                  </a:ext>
                </a:extLst>
              </p:cNvPr>
              <p:cNvSpPr>
                <a:spLocks/>
              </p:cNvSpPr>
              <p:nvPr/>
            </p:nvSpPr>
            <p:spPr bwMode="auto">
              <a:xfrm>
                <a:off x="8592" y="3582"/>
                <a:ext cx="20" cy="207"/>
              </a:xfrm>
              <a:custGeom>
                <a:avLst/>
                <a:gdLst>
                  <a:gd name="T0" fmla="*/ 20 w 20"/>
                  <a:gd name="T1" fmla="*/ 197 h 207"/>
                  <a:gd name="T2" fmla="*/ 20 w 20"/>
                  <a:gd name="T3" fmla="*/ 0 h 207"/>
                  <a:gd name="T4" fmla="*/ 0 w 20"/>
                  <a:gd name="T5" fmla="*/ 10 h 207"/>
                  <a:gd name="T6" fmla="*/ 0 w 20"/>
                  <a:gd name="T7" fmla="*/ 207 h 207"/>
                  <a:gd name="T8" fmla="*/ 20 w 20"/>
                  <a:gd name="T9" fmla="*/ 197 h 207"/>
                </a:gdLst>
                <a:ahLst/>
                <a:cxnLst>
                  <a:cxn ang="0">
                    <a:pos x="T0" y="T1"/>
                  </a:cxn>
                  <a:cxn ang="0">
                    <a:pos x="T2" y="T3"/>
                  </a:cxn>
                  <a:cxn ang="0">
                    <a:pos x="T4" y="T5"/>
                  </a:cxn>
                  <a:cxn ang="0">
                    <a:pos x="T6" y="T7"/>
                  </a:cxn>
                  <a:cxn ang="0">
                    <a:pos x="T8" y="T9"/>
                  </a:cxn>
                </a:cxnLst>
                <a:rect l="0" t="0" r="r" b="b"/>
                <a:pathLst>
                  <a:path w="20" h="207">
                    <a:moveTo>
                      <a:pt x="20" y="197"/>
                    </a:moveTo>
                    <a:lnTo>
                      <a:pt x="20" y="0"/>
                    </a:lnTo>
                    <a:lnTo>
                      <a:pt x="0" y="10"/>
                    </a:lnTo>
                    <a:lnTo>
                      <a:pt x="0" y="207"/>
                    </a:lnTo>
                    <a:lnTo>
                      <a:pt x="20" y="197"/>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79" name="Freeform 1524">
                <a:extLst>
                  <a:ext uri="{FF2B5EF4-FFF2-40B4-BE49-F238E27FC236}">
                    <a16:creationId xmlns:a16="http://schemas.microsoft.com/office/drawing/2014/main" id="{2F6AE6C4-D407-D6CC-59AC-047DE6EA8D1A}"/>
                  </a:ext>
                </a:extLst>
              </p:cNvPr>
              <p:cNvSpPr>
                <a:spLocks/>
              </p:cNvSpPr>
              <p:nvPr/>
            </p:nvSpPr>
            <p:spPr bwMode="auto">
              <a:xfrm>
                <a:off x="8225" y="3150"/>
                <a:ext cx="438" cy="256"/>
              </a:xfrm>
              <a:custGeom>
                <a:avLst/>
                <a:gdLst>
                  <a:gd name="T0" fmla="*/ 86 w 87"/>
                  <a:gd name="T1" fmla="*/ 19 h 51"/>
                  <a:gd name="T2" fmla="*/ 83 w 87"/>
                  <a:gd name="T3" fmla="*/ 22 h 51"/>
                  <a:gd name="T4" fmla="*/ 38 w 87"/>
                  <a:gd name="T5" fmla="*/ 48 h 51"/>
                  <a:gd name="T6" fmla="*/ 23 w 87"/>
                  <a:gd name="T7" fmla="*/ 48 h 51"/>
                  <a:gd name="T8" fmla="*/ 3 w 87"/>
                  <a:gd name="T9" fmla="*/ 37 h 51"/>
                  <a:gd name="T10" fmla="*/ 0 w 87"/>
                  <a:gd name="T11" fmla="*/ 33 h 51"/>
                  <a:gd name="T12" fmla="*/ 3 w 87"/>
                  <a:gd name="T13" fmla="*/ 28 h 51"/>
                  <a:gd name="T14" fmla="*/ 48 w 87"/>
                  <a:gd name="T15" fmla="*/ 2 h 51"/>
                  <a:gd name="T16" fmla="*/ 63 w 87"/>
                  <a:gd name="T17" fmla="*/ 2 h 51"/>
                  <a:gd name="T18" fmla="*/ 83 w 87"/>
                  <a:gd name="T19" fmla="*/ 14 h 51"/>
                  <a:gd name="T20" fmla="*/ 86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6" y="19"/>
                    </a:moveTo>
                    <a:cubicBezTo>
                      <a:pt x="86" y="20"/>
                      <a:pt x="85" y="21"/>
                      <a:pt x="83" y="22"/>
                    </a:cubicBezTo>
                    <a:cubicBezTo>
                      <a:pt x="38" y="48"/>
                      <a:pt x="38" y="48"/>
                      <a:pt x="38" y="48"/>
                    </a:cubicBezTo>
                    <a:cubicBezTo>
                      <a:pt x="34" y="51"/>
                      <a:pt x="27" y="51"/>
                      <a:pt x="23" y="48"/>
                    </a:cubicBezTo>
                    <a:cubicBezTo>
                      <a:pt x="3" y="37"/>
                      <a:pt x="3" y="37"/>
                      <a:pt x="3" y="37"/>
                    </a:cubicBezTo>
                    <a:cubicBezTo>
                      <a:pt x="1" y="36"/>
                      <a:pt x="0" y="35"/>
                      <a:pt x="0" y="33"/>
                    </a:cubicBezTo>
                    <a:cubicBezTo>
                      <a:pt x="0" y="31"/>
                      <a:pt x="1" y="30"/>
                      <a:pt x="3" y="28"/>
                    </a:cubicBezTo>
                    <a:cubicBezTo>
                      <a:pt x="48" y="2"/>
                      <a:pt x="48" y="2"/>
                      <a:pt x="48" y="2"/>
                    </a:cubicBezTo>
                    <a:cubicBezTo>
                      <a:pt x="52" y="0"/>
                      <a:pt x="59" y="0"/>
                      <a:pt x="63" y="2"/>
                    </a:cubicBezTo>
                    <a:cubicBezTo>
                      <a:pt x="83" y="14"/>
                      <a:pt x="83" y="14"/>
                      <a:pt x="83" y="14"/>
                    </a:cubicBezTo>
                    <a:cubicBezTo>
                      <a:pt x="86" y="15"/>
                      <a:pt x="87" y="17"/>
                      <a:pt x="86" y="19"/>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80" name="Freeform 1525">
                <a:extLst>
                  <a:ext uri="{FF2B5EF4-FFF2-40B4-BE49-F238E27FC236}">
                    <a16:creationId xmlns:a16="http://schemas.microsoft.com/office/drawing/2014/main" id="{8CD028B5-BA02-1F26-0FDA-2592C8B8BF2B}"/>
                  </a:ext>
                </a:extLst>
              </p:cNvPr>
              <p:cNvSpPr>
                <a:spLocks/>
              </p:cNvSpPr>
              <p:nvPr/>
            </p:nvSpPr>
            <p:spPr bwMode="auto">
              <a:xfrm>
                <a:off x="8225" y="3155"/>
                <a:ext cx="433" cy="251"/>
              </a:xfrm>
              <a:custGeom>
                <a:avLst/>
                <a:gdLst>
                  <a:gd name="T0" fmla="*/ 86 w 86"/>
                  <a:gd name="T1" fmla="*/ 18 h 50"/>
                  <a:gd name="T2" fmla="*/ 83 w 86"/>
                  <a:gd name="T3" fmla="*/ 21 h 50"/>
                  <a:gd name="T4" fmla="*/ 38 w 86"/>
                  <a:gd name="T5" fmla="*/ 47 h 50"/>
                  <a:gd name="T6" fmla="*/ 23 w 86"/>
                  <a:gd name="T7" fmla="*/ 47 h 50"/>
                  <a:gd name="T8" fmla="*/ 3 w 86"/>
                  <a:gd name="T9" fmla="*/ 36 h 50"/>
                  <a:gd name="T10" fmla="*/ 0 w 86"/>
                  <a:gd name="T11" fmla="*/ 32 h 50"/>
                  <a:gd name="T12" fmla="*/ 3 w 86"/>
                  <a:gd name="T13" fmla="*/ 29 h 50"/>
                  <a:gd name="T14" fmla="*/ 48 w 86"/>
                  <a:gd name="T15" fmla="*/ 3 h 50"/>
                  <a:gd name="T16" fmla="*/ 63 w 86"/>
                  <a:gd name="T17" fmla="*/ 3 h 50"/>
                  <a:gd name="T18" fmla="*/ 83 w 86"/>
                  <a:gd name="T19" fmla="*/ 14 h 50"/>
                  <a:gd name="T20" fmla="*/ 86 w 86"/>
                  <a:gd name="T21"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50">
                    <a:moveTo>
                      <a:pt x="86" y="18"/>
                    </a:moveTo>
                    <a:cubicBezTo>
                      <a:pt x="86" y="19"/>
                      <a:pt x="85" y="20"/>
                      <a:pt x="83" y="21"/>
                    </a:cubicBezTo>
                    <a:cubicBezTo>
                      <a:pt x="38" y="47"/>
                      <a:pt x="38" y="47"/>
                      <a:pt x="38" y="47"/>
                    </a:cubicBezTo>
                    <a:cubicBezTo>
                      <a:pt x="34" y="50"/>
                      <a:pt x="27" y="50"/>
                      <a:pt x="23" y="47"/>
                    </a:cubicBezTo>
                    <a:cubicBezTo>
                      <a:pt x="3" y="36"/>
                      <a:pt x="3" y="36"/>
                      <a:pt x="3" y="36"/>
                    </a:cubicBezTo>
                    <a:cubicBezTo>
                      <a:pt x="1" y="35"/>
                      <a:pt x="0" y="34"/>
                      <a:pt x="0" y="32"/>
                    </a:cubicBezTo>
                    <a:cubicBezTo>
                      <a:pt x="0" y="31"/>
                      <a:pt x="1" y="30"/>
                      <a:pt x="3" y="29"/>
                    </a:cubicBezTo>
                    <a:cubicBezTo>
                      <a:pt x="48" y="3"/>
                      <a:pt x="48" y="3"/>
                      <a:pt x="48" y="3"/>
                    </a:cubicBezTo>
                    <a:cubicBezTo>
                      <a:pt x="52" y="0"/>
                      <a:pt x="59" y="0"/>
                      <a:pt x="63" y="3"/>
                    </a:cubicBezTo>
                    <a:cubicBezTo>
                      <a:pt x="83" y="14"/>
                      <a:pt x="83" y="14"/>
                      <a:pt x="83" y="14"/>
                    </a:cubicBezTo>
                    <a:cubicBezTo>
                      <a:pt x="85" y="15"/>
                      <a:pt x="86" y="16"/>
                      <a:pt x="86" y="18"/>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81" name="Freeform 1526">
                <a:extLst>
                  <a:ext uri="{FF2B5EF4-FFF2-40B4-BE49-F238E27FC236}">
                    <a16:creationId xmlns:a16="http://schemas.microsoft.com/office/drawing/2014/main" id="{EEE2349E-2B16-815E-8E7D-9AB1094B618F}"/>
                  </a:ext>
                </a:extLst>
              </p:cNvPr>
              <p:cNvSpPr>
                <a:spLocks/>
              </p:cNvSpPr>
              <p:nvPr/>
            </p:nvSpPr>
            <p:spPr bwMode="auto">
              <a:xfrm>
                <a:off x="8471" y="3185"/>
                <a:ext cx="136" cy="81"/>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2"/>
                      <a:pt x="0" y="2"/>
                    </a:cubicBezTo>
                    <a:cubicBezTo>
                      <a:pt x="24" y="15"/>
                      <a:pt x="24" y="15"/>
                      <a:pt x="24" y="15"/>
                    </a:cubicBezTo>
                    <a:cubicBezTo>
                      <a:pt x="24"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82" name="Freeform 1527">
                <a:extLst>
                  <a:ext uri="{FF2B5EF4-FFF2-40B4-BE49-F238E27FC236}">
                    <a16:creationId xmlns:a16="http://schemas.microsoft.com/office/drawing/2014/main" id="{E74BC70E-5B01-B235-7197-CCDD38B167F7}"/>
                  </a:ext>
                </a:extLst>
              </p:cNvPr>
              <p:cNvSpPr>
                <a:spLocks/>
              </p:cNvSpPr>
              <p:nvPr/>
            </p:nvSpPr>
            <p:spPr bwMode="auto">
              <a:xfrm>
                <a:off x="8446" y="3200"/>
                <a:ext cx="136" cy="81"/>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4"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83" name="Freeform 1528">
                <a:extLst>
                  <a:ext uri="{FF2B5EF4-FFF2-40B4-BE49-F238E27FC236}">
                    <a16:creationId xmlns:a16="http://schemas.microsoft.com/office/drawing/2014/main" id="{FC58CFB2-D60B-97E6-092C-00E9D6CA0E61}"/>
                  </a:ext>
                </a:extLst>
              </p:cNvPr>
              <p:cNvSpPr>
                <a:spLocks/>
              </p:cNvSpPr>
              <p:nvPr/>
            </p:nvSpPr>
            <p:spPr bwMode="auto">
              <a:xfrm>
                <a:off x="8416" y="3215"/>
                <a:ext cx="141" cy="81"/>
              </a:xfrm>
              <a:custGeom>
                <a:avLst/>
                <a:gdLst>
                  <a:gd name="T0" fmla="*/ 1 w 28"/>
                  <a:gd name="T1" fmla="*/ 0 h 16"/>
                  <a:gd name="T2" fmla="*/ 1 w 28"/>
                  <a:gd name="T3" fmla="*/ 2 h 16"/>
                  <a:gd name="T4" fmla="*/ 25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5" y="15"/>
                      <a:pt x="25" y="15"/>
                      <a:pt x="25"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84" name="Freeform 1529">
                <a:extLst>
                  <a:ext uri="{FF2B5EF4-FFF2-40B4-BE49-F238E27FC236}">
                    <a16:creationId xmlns:a16="http://schemas.microsoft.com/office/drawing/2014/main" id="{50AEE15C-5644-AFBE-C6C4-4A67BE181AF1}"/>
                  </a:ext>
                </a:extLst>
              </p:cNvPr>
              <p:cNvSpPr>
                <a:spLocks/>
              </p:cNvSpPr>
              <p:nvPr/>
            </p:nvSpPr>
            <p:spPr bwMode="auto">
              <a:xfrm>
                <a:off x="8391" y="3230"/>
                <a:ext cx="141" cy="81"/>
              </a:xfrm>
              <a:custGeom>
                <a:avLst/>
                <a:gdLst>
                  <a:gd name="T0" fmla="*/ 1 w 28"/>
                  <a:gd name="T1" fmla="*/ 0 h 16"/>
                  <a:gd name="T2" fmla="*/ 1 w 28"/>
                  <a:gd name="T3" fmla="*/ 2 h 16"/>
                  <a:gd name="T4" fmla="*/ 25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5" y="15"/>
                      <a:pt x="25" y="15"/>
                      <a:pt x="25"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85" name="Freeform 1530">
                <a:extLst>
                  <a:ext uri="{FF2B5EF4-FFF2-40B4-BE49-F238E27FC236}">
                    <a16:creationId xmlns:a16="http://schemas.microsoft.com/office/drawing/2014/main" id="{27DA6124-59B4-19AA-D9F2-9C97F42B63B4}"/>
                  </a:ext>
                </a:extLst>
              </p:cNvPr>
              <p:cNvSpPr>
                <a:spLocks/>
              </p:cNvSpPr>
              <p:nvPr/>
            </p:nvSpPr>
            <p:spPr bwMode="auto">
              <a:xfrm>
                <a:off x="8366" y="3245"/>
                <a:ext cx="141" cy="81"/>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86" name="Freeform 1531">
                <a:extLst>
                  <a:ext uri="{FF2B5EF4-FFF2-40B4-BE49-F238E27FC236}">
                    <a16:creationId xmlns:a16="http://schemas.microsoft.com/office/drawing/2014/main" id="{062E751F-B8A8-2F72-4353-8EF64252DA12}"/>
                  </a:ext>
                </a:extLst>
              </p:cNvPr>
              <p:cNvSpPr>
                <a:spLocks/>
              </p:cNvSpPr>
              <p:nvPr/>
            </p:nvSpPr>
            <p:spPr bwMode="auto">
              <a:xfrm>
                <a:off x="8340" y="3261"/>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87" name="Freeform 1532">
                <a:extLst>
                  <a:ext uri="{FF2B5EF4-FFF2-40B4-BE49-F238E27FC236}">
                    <a16:creationId xmlns:a16="http://schemas.microsoft.com/office/drawing/2014/main" id="{03A561EE-9D5A-D1C9-D752-F011222EDAF1}"/>
                  </a:ext>
                </a:extLst>
              </p:cNvPr>
              <p:cNvSpPr>
                <a:spLocks/>
              </p:cNvSpPr>
              <p:nvPr/>
            </p:nvSpPr>
            <p:spPr bwMode="auto">
              <a:xfrm>
                <a:off x="8315" y="3276"/>
                <a:ext cx="141" cy="75"/>
              </a:xfrm>
              <a:custGeom>
                <a:avLst/>
                <a:gdLst>
                  <a:gd name="T0" fmla="*/ 1 w 28"/>
                  <a:gd name="T1" fmla="*/ 0 h 15"/>
                  <a:gd name="T2" fmla="*/ 1 w 28"/>
                  <a:gd name="T3" fmla="*/ 2 h 15"/>
                  <a:gd name="T4" fmla="*/ 24 w 28"/>
                  <a:gd name="T5" fmla="*/ 15 h 15"/>
                  <a:gd name="T6" fmla="*/ 27 w 28"/>
                  <a:gd name="T7" fmla="*/ 15 h 15"/>
                  <a:gd name="T8" fmla="*/ 27 w 28"/>
                  <a:gd name="T9" fmla="*/ 14 h 15"/>
                  <a:gd name="T10" fmla="*/ 3 w 28"/>
                  <a:gd name="T11" fmla="*/ 0 h 15"/>
                  <a:gd name="T12" fmla="*/ 1 w 28"/>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1" y="0"/>
                    </a:moveTo>
                    <a:cubicBezTo>
                      <a:pt x="0" y="0"/>
                      <a:pt x="0" y="1"/>
                      <a:pt x="1" y="2"/>
                    </a:cubicBezTo>
                    <a:cubicBezTo>
                      <a:pt x="24" y="15"/>
                      <a:pt x="24" y="15"/>
                      <a:pt x="24" y="15"/>
                    </a:cubicBezTo>
                    <a:cubicBezTo>
                      <a:pt x="25" y="15"/>
                      <a:pt x="26" y="15"/>
                      <a:pt x="27" y="15"/>
                    </a:cubicBezTo>
                    <a:cubicBezTo>
                      <a:pt x="28" y="15"/>
                      <a:pt x="28" y="14"/>
                      <a:pt x="27" y="14"/>
                    </a:cubicBezTo>
                    <a:cubicBezTo>
                      <a:pt x="3" y="0"/>
                      <a:pt x="3" y="0"/>
                      <a:pt x="3"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88" name="Freeform 1533">
                <a:extLst>
                  <a:ext uri="{FF2B5EF4-FFF2-40B4-BE49-F238E27FC236}">
                    <a16:creationId xmlns:a16="http://schemas.microsoft.com/office/drawing/2014/main" id="{F07A1EC7-47E1-0F0E-AC31-E838556F2B64}"/>
                  </a:ext>
                </a:extLst>
              </p:cNvPr>
              <p:cNvSpPr>
                <a:spLocks/>
              </p:cNvSpPr>
              <p:nvPr/>
            </p:nvSpPr>
            <p:spPr bwMode="auto">
              <a:xfrm>
                <a:off x="8290" y="3291"/>
                <a:ext cx="141" cy="75"/>
              </a:xfrm>
              <a:custGeom>
                <a:avLst/>
                <a:gdLst>
                  <a:gd name="T0" fmla="*/ 1 w 28"/>
                  <a:gd name="T1" fmla="*/ 0 h 15"/>
                  <a:gd name="T2" fmla="*/ 1 w 28"/>
                  <a:gd name="T3" fmla="*/ 1 h 15"/>
                  <a:gd name="T4" fmla="*/ 24 w 28"/>
                  <a:gd name="T5" fmla="*/ 15 h 15"/>
                  <a:gd name="T6" fmla="*/ 27 w 28"/>
                  <a:gd name="T7" fmla="*/ 15 h 15"/>
                  <a:gd name="T8" fmla="*/ 27 w 28"/>
                  <a:gd name="T9" fmla="*/ 13 h 15"/>
                  <a:gd name="T10" fmla="*/ 3 w 28"/>
                  <a:gd name="T11" fmla="*/ 0 h 15"/>
                  <a:gd name="T12" fmla="*/ 1 w 28"/>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1" y="0"/>
                    </a:moveTo>
                    <a:cubicBezTo>
                      <a:pt x="0" y="0"/>
                      <a:pt x="0" y="1"/>
                      <a:pt x="1" y="1"/>
                    </a:cubicBezTo>
                    <a:cubicBezTo>
                      <a:pt x="24" y="15"/>
                      <a:pt x="24" y="15"/>
                      <a:pt x="24" y="15"/>
                    </a:cubicBezTo>
                    <a:cubicBezTo>
                      <a:pt x="25" y="15"/>
                      <a:pt x="26" y="15"/>
                      <a:pt x="27" y="15"/>
                    </a:cubicBezTo>
                    <a:cubicBezTo>
                      <a:pt x="28" y="15"/>
                      <a:pt x="28" y="14"/>
                      <a:pt x="27" y="13"/>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89" name="Freeform 1534">
                <a:extLst>
                  <a:ext uri="{FF2B5EF4-FFF2-40B4-BE49-F238E27FC236}">
                    <a16:creationId xmlns:a16="http://schemas.microsoft.com/office/drawing/2014/main" id="{9E38FF9C-B79E-31CC-C69E-04128D11ECB6}"/>
                  </a:ext>
                </a:extLst>
              </p:cNvPr>
              <p:cNvSpPr>
                <a:spLocks/>
              </p:cNvSpPr>
              <p:nvPr/>
            </p:nvSpPr>
            <p:spPr bwMode="auto">
              <a:xfrm>
                <a:off x="8446" y="3281"/>
                <a:ext cx="438" cy="256"/>
              </a:xfrm>
              <a:custGeom>
                <a:avLst/>
                <a:gdLst>
                  <a:gd name="T0" fmla="*/ 87 w 87"/>
                  <a:gd name="T1" fmla="*/ 19 h 51"/>
                  <a:gd name="T2" fmla="*/ 84 w 87"/>
                  <a:gd name="T3" fmla="*/ 22 h 51"/>
                  <a:gd name="T4" fmla="*/ 39 w 87"/>
                  <a:gd name="T5" fmla="*/ 48 h 51"/>
                  <a:gd name="T6" fmla="*/ 23 w 87"/>
                  <a:gd name="T7" fmla="*/ 48 h 51"/>
                  <a:gd name="T8" fmla="*/ 4 w 87"/>
                  <a:gd name="T9" fmla="*/ 37 h 51"/>
                  <a:gd name="T10" fmla="*/ 1 w 87"/>
                  <a:gd name="T11" fmla="*/ 33 h 51"/>
                  <a:gd name="T12" fmla="*/ 4 w 87"/>
                  <a:gd name="T13" fmla="*/ 28 h 51"/>
                  <a:gd name="T14" fmla="*/ 49 w 87"/>
                  <a:gd name="T15" fmla="*/ 2 h 51"/>
                  <a:gd name="T16" fmla="*/ 64 w 87"/>
                  <a:gd name="T17" fmla="*/ 2 h 51"/>
                  <a:gd name="T18" fmla="*/ 84 w 87"/>
                  <a:gd name="T19" fmla="*/ 13 h 51"/>
                  <a:gd name="T20" fmla="*/ 87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7" y="19"/>
                    </a:moveTo>
                    <a:cubicBezTo>
                      <a:pt x="86" y="20"/>
                      <a:pt x="85" y="21"/>
                      <a:pt x="84" y="22"/>
                    </a:cubicBezTo>
                    <a:cubicBezTo>
                      <a:pt x="39" y="48"/>
                      <a:pt x="39" y="48"/>
                      <a:pt x="39" y="48"/>
                    </a:cubicBezTo>
                    <a:cubicBezTo>
                      <a:pt x="34" y="51"/>
                      <a:pt x="28" y="51"/>
                      <a:pt x="23" y="48"/>
                    </a:cubicBezTo>
                    <a:cubicBezTo>
                      <a:pt x="4" y="37"/>
                      <a:pt x="4" y="37"/>
                      <a:pt x="4" y="37"/>
                    </a:cubicBezTo>
                    <a:cubicBezTo>
                      <a:pt x="2" y="36"/>
                      <a:pt x="1" y="35"/>
                      <a:pt x="1" y="33"/>
                    </a:cubicBezTo>
                    <a:cubicBezTo>
                      <a:pt x="0" y="31"/>
                      <a:pt x="1" y="29"/>
                      <a:pt x="4" y="28"/>
                    </a:cubicBezTo>
                    <a:cubicBezTo>
                      <a:pt x="49" y="2"/>
                      <a:pt x="49" y="2"/>
                      <a:pt x="49" y="2"/>
                    </a:cubicBezTo>
                    <a:cubicBezTo>
                      <a:pt x="53" y="0"/>
                      <a:pt x="60" y="0"/>
                      <a:pt x="64" y="2"/>
                    </a:cubicBezTo>
                    <a:cubicBezTo>
                      <a:pt x="84" y="13"/>
                      <a:pt x="84" y="13"/>
                      <a:pt x="84" y="13"/>
                    </a:cubicBezTo>
                    <a:cubicBezTo>
                      <a:pt x="86" y="15"/>
                      <a:pt x="87" y="17"/>
                      <a:pt x="87"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90" name="Freeform 1535">
                <a:extLst>
                  <a:ext uri="{FF2B5EF4-FFF2-40B4-BE49-F238E27FC236}">
                    <a16:creationId xmlns:a16="http://schemas.microsoft.com/office/drawing/2014/main" id="{06C2BBF7-8CCC-B5DC-984D-1B7BC9B31AE9}"/>
                  </a:ext>
                </a:extLst>
              </p:cNvPr>
              <p:cNvSpPr>
                <a:spLocks/>
              </p:cNvSpPr>
              <p:nvPr/>
            </p:nvSpPr>
            <p:spPr bwMode="auto">
              <a:xfrm>
                <a:off x="8451" y="3286"/>
                <a:ext cx="433" cy="251"/>
              </a:xfrm>
              <a:custGeom>
                <a:avLst/>
                <a:gdLst>
                  <a:gd name="T0" fmla="*/ 86 w 86"/>
                  <a:gd name="T1" fmla="*/ 18 h 50"/>
                  <a:gd name="T2" fmla="*/ 83 w 86"/>
                  <a:gd name="T3" fmla="*/ 21 h 50"/>
                  <a:gd name="T4" fmla="*/ 38 w 86"/>
                  <a:gd name="T5" fmla="*/ 47 h 50"/>
                  <a:gd name="T6" fmla="*/ 22 w 86"/>
                  <a:gd name="T7" fmla="*/ 47 h 50"/>
                  <a:gd name="T8" fmla="*/ 3 w 86"/>
                  <a:gd name="T9" fmla="*/ 36 h 50"/>
                  <a:gd name="T10" fmla="*/ 0 w 86"/>
                  <a:gd name="T11" fmla="*/ 32 h 50"/>
                  <a:gd name="T12" fmla="*/ 3 w 86"/>
                  <a:gd name="T13" fmla="*/ 29 h 50"/>
                  <a:gd name="T14" fmla="*/ 48 w 86"/>
                  <a:gd name="T15" fmla="*/ 3 h 50"/>
                  <a:gd name="T16" fmla="*/ 63 w 86"/>
                  <a:gd name="T17" fmla="*/ 3 h 50"/>
                  <a:gd name="T18" fmla="*/ 83 w 86"/>
                  <a:gd name="T19" fmla="*/ 14 h 50"/>
                  <a:gd name="T20" fmla="*/ 86 w 86"/>
                  <a:gd name="T21"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50">
                    <a:moveTo>
                      <a:pt x="86" y="18"/>
                    </a:moveTo>
                    <a:cubicBezTo>
                      <a:pt x="85" y="19"/>
                      <a:pt x="84" y="20"/>
                      <a:pt x="83" y="21"/>
                    </a:cubicBezTo>
                    <a:cubicBezTo>
                      <a:pt x="38" y="47"/>
                      <a:pt x="38" y="47"/>
                      <a:pt x="38" y="47"/>
                    </a:cubicBezTo>
                    <a:cubicBezTo>
                      <a:pt x="33" y="50"/>
                      <a:pt x="27" y="50"/>
                      <a:pt x="22" y="47"/>
                    </a:cubicBezTo>
                    <a:cubicBezTo>
                      <a:pt x="3" y="36"/>
                      <a:pt x="3" y="36"/>
                      <a:pt x="3" y="36"/>
                    </a:cubicBezTo>
                    <a:cubicBezTo>
                      <a:pt x="1" y="35"/>
                      <a:pt x="0" y="34"/>
                      <a:pt x="0" y="32"/>
                    </a:cubicBezTo>
                    <a:cubicBezTo>
                      <a:pt x="0" y="31"/>
                      <a:pt x="1" y="30"/>
                      <a:pt x="3" y="29"/>
                    </a:cubicBezTo>
                    <a:cubicBezTo>
                      <a:pt x="48" y="3"/>
                      <a:pt x="48" y="3"/>
                      <a:pt x="48" y="3"/>
                    </a:cubicBezTo>
                    <a:cubicBezTo>
                      <a:pt x="52" y="0"/>
                      <a:pt x="59" y="0"/>
                      <a:pt x="63" y="3"/>
                    </a:cubicBezTo>
                    <a:cubicBezTo>
                      <a:pt x="83" y="14"/>
                      <a:pt x="83" y="14"/>
                      <a:pt x="83" y="14"/>
                    </a:cubicBezTo>
                    <a:cubicBezTo>
                      <a:pt x="84" y="15"/>
                      <a:pt x="85" y="16"/>
                      <a:pt x="86" y="18"/>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91" name="Freeform 1536">
                <a:extLst>
                  <a:ext uri="{FF2B5EF4-FFF2-40B4-BE49-F238E27FC236}">
                    <a16:creationId xmlns:a16="http://schemas.microsoft.com/office/drawing/2014/main" id="{2D53BBBC-0BE1-9641-4941-213FEEE85254}"/>
                  </a:ext>
                </a:extLst>
              </p:cNvPr>
              <p:cNvSpPr>
                <a:spLocks/>
              </p:cNvSpPr>
              <p:nvPr/>
            </p:nvSpPr>
            <p:spPr bwMode="auto">
              <a:xfrm>
                <a:off x="8693" y="3316"/>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92" name="Freeform 1537">
                <a:extLst>
                  <a:ext uri="{FF2B5EF4-FFF2-40B4-BE49-F238E27FC236}">
                    <a16:creationId xmlns:a16="http://schemas.microsoft.com/office/drawing/2014/main" id="{C1B8C65C-C3C6-F8DF-1B81-414E60E09557}"/>
                  </a:ext>
                </a:extLst>
              </p:cNvPr>
              <p:cNvSpPr>
                <a:spLocks/>
              </p:cNvSpPr>
              <p:nvPr/>
            </p:nvSpPr>
            <p:spPr bwMode="auto">
              <a:xfrm>
                <a:off x="8668" y="3331"/>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93" name="Freeform 1538">
                <a:extLst>
                  <a:ext uri="{FF2B5EF4-FFF2-40B4-BE49-F238E27FC236}">
                    <a16:creationId xmlns:a16="http://schemas.microsoft.com/office/drawing/2014/main" id="{225EBDF5-9350-1FD0-22BB-ADC10E0E38BC}"/>
                  </a:ext>
                </a:extLst>
              </p:cNvPr>
              <p:cNvSpPr>
                <a:spLocks/>
              </p:cNvSpPr>
              <p:nvPr/>
            </p:nvSpPr>
            <p:spPr bwMode="auto">
              <a:xfrm>
                <a:off x="8643" y="3346"/>
                <a:ext cx="136" cy="81"/>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1"/>
                      <a:pt x="1" y="2"/>
                    </a:cubicBezTo>
                    <a:cubicBezTo>
                      <a:pt x="24" y="15"/>
                      <a:pt x="24" y="15"/>
                      <a:pt x="24" y="15"/>
                    </a:cubicBezTo>
                    <a:cubicBezTo>
                      <a:pt x="25" y="16"/>
                      <a:pt x="26" y="16"/>
                      <a:pt x="27" y="15"/>
                    </a:cubicBezTo>
                    <a:cubicBezTo>
                      <a:pt x="27" y="15"/>
                      <a:pt x="27"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94" name="Freeform 1539">
                <a:extLst>
                  <a:ext uri="{FF2B5EF4-FFF2-40B4-BE49-F238E27FC236}">
                    <a16:creationId xmlns:a16="http://schemas.microsoft.com/office/drawing/2014/main" id="{65C6E29C-D574-4F0D-E1CB-484657A86113}"/>
                  </a:ext>
                </a:extLst>
              </p:cNvPr>
              <p:cNvSpPr>
                <a:spLocks/>
              </p:cNvSpPr>
              <p:nvPr/>
            </p:nvSpPr>
            <p:spPr bwMode="auto">
              <a:xfrm>
                <a:off x="8617" y="3361"/>
                <a:ext cx="136" cy="81"/>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1"/>
                      <a:pt x="1"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95" name="Freeform 1540">
                <a:extLst>
                  <a:ext uri="{FF2B5EF4-FFF2-40B4-BE49-F238E27FC236}">
                    <a16:creationId xmlns:a16="http://schemas.microsoft.com/office/drawing/2014/main" id="{DB9C27EB-9D04-ABD6-6288-E12BE73526EB}"/>
                  </a:ext>
                </a:extLst>
              </p:cNvPr>
              <p:cNvSpPr>
                <a:spLocks/>
              </p:cNvSpPr>
              <p:nvPr/>
            </p:nvSpPr>
            <p:spPr bwMode="auto">
              <a:xfrm>
                <a:off x="8592" y="3376"/>
                <a:ext cx="136" cy="81"/>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0"/>
                      <a:pt x="0" y="1"/>
                      <a:pt x="1"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96" name="Freeform 1541">
                <a:extLst>
                  <a:ext uri="{FF2B5EF4-FFF2-40B4-BE49-F238E27FC236}">
                    <a16:creationId xmlns:a16="http://schemas.microsoft.com/office/drawing/2014/main" id="{6E96BB8A-AD25-35FA-DE59-A59A80FB3E10}"/>
                  </a:ext>
                </a:extLst>
              </p:cNvPr>
              <p:cNvSpPr>
                <a:spLocks/>
              </p:cNvSpPr>
              <p:nvPr/>
            </p:nvSpPr>
            <p:spPr bwMode="auto">
              <a:xfrm>
                <a:off x="8567" y="3391"/>
                <a:ext cx="136" cy="76"/>
              </a:xfrm>
              <a:custGeom>
                <a:avLst/>
                <a:gdLst>
                  <a:gd name="T0" fmla="*/ 0 w 27"/>
                  <a:gd name="T1" fmla="*/ 0 h 15"/>
                  <a:gd name="T2" fmla="*/ 0 w 27"/>
                  <a:gd name="T3" fmla="*/ 1 h 15"/>
                  <a:gd name="T4" fmla="*/ 24 w 27"/>
                  <a:gd name="T5" fmla="*/ 15 h 15"/>
                  <a:gd name="T6" fmla="*/ 27 w 27"/>
                  <a:gd name="T7" fmla="*/ 15 h 15"/>
                  <a:gd name="T8" fmla="*/ 27 w 27"/>
                  <a:gd name="T9" fmla="*/ 14 h 15"/>
                  <a:gd name="T10" fmla="*/ 3 w 27"/>
                  <a:gd name="T11" fmla="*/ 0 h 15"/>
                  <a:gd name="T12" fmla="*/ 0 w 27"/>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7" h="15">
                    <a:moveTo>
                      <a:pt x="0" y="0"/>
                    </a:moveTo>
                    <a:cubicBezTo>
                      <a:pt x="0" y="0"/>
                      <a:pt x="0" y="1"/>
                      <a:pt x="0" y="1"/>
                    </a:cubicBezTo>
                    <a:cubicBezTo>
                      <a:pt x="24" y="15"/>
                      <a:pt x="24" y="15"/>
                      <a:pt x="24" y="15"/>
                    </a:cubicBezTo>
                    <a:cubicBezTo>
                      <a:pt x="25" y="15"/>
                      <a:pt x="26" y="15"/>
                      <a:pt x="27" y="15"/>
                    </a:cubicBezTo>
                    <a:cubicBezTo>
                      <a:pt x="27" y="15"/>
                      <a:pt x="27" y="14"/>
                      <a:pt x="27"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97" name="Freeform 1542">
                <a:extLst>
                  <a:ext uri="{FF2B5EF4-FFF2-40B4-BE49-F238E27FC236}">
                    <a16:creationId xmlns:a16="http://schemas.microsoft.com/office/drawing/2014/main" id="{D79895E4-61E6-42AC-A410-63AE9B227C3F}"/>
                  </a:ext>
                </a:extLst>
              </p:cNvPr>
              <p:cNvSpPr>
                <a:spLocks/>
              </p:cNvSpPr>
              <p:nvPr/>
            </p:nvSpPr>
            <p:spPr bwMode="auto">
              <a:xfrm>
                <a:off x="8542" y="3401"/>
                <a:ext cx="136" cy="81"/>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5" y="16"/>
                      <a:pt x="26" y="16"/>
                      <a:pt x="26" y="16"/>
                    </a:cubicBezTo>
                    <a:cubicBezTo>
                      <a:pt x="27" y="16"/>
                      <a:pt x="27" y="15"/>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98" name="Freeform 1543">
                <a:extLst>
                  <a:ext uri="{FF2B5EF4-FFF2-40B4-BE49-F238E27FC236}">
                    <a16:creationId xmlns:a16="http://schemas.microsoft.com/office/drawing/2014/main" id="{8DC38F5D-0D41-2EDD-C0D9-AEE9C04046CD}"/>
                  </a:ext>
                </a:extLst>
              </p:cNvPr>
              <p:cNvSpPr>
                <a:spLocks/>
              </p:cNvSpPr>
              <p:nvPr/>
            </p:nvSpPr>
            <p:spPr bwMode="auto">
              <a:xfrm>
                <a:off x="8517" y="3416"/>
                <a:ext cx="136" cy="81"/>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4" y="16"/>
                      <a:pt x="26" y="16"/>
                      <a:pt x="26" y="16"/>
                    </a:cubicBezTo>
                    <a:cubicBezTo>
                      <a:pt x="27" y="15"/>
                      <a:pt x="27" y="15"/>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99" name="Freeform 1544">
                <a:extLst>
                  <a:ext uri="{FF2B5EF4-FFF2-40B4-BE49-F238E27FC236}">
                    <a16:creationId xmlns:a16="http://schemas.microsoft.com/office/drawing/2014/main" id="{6305C151-262E-677B-61B0-F8475AD899D6}"/>
                  </a:ext>
                </a:extLst>
              </p:cNvPr>
              <p:cNvSpPr>
                <a:spLocks/>
              </p:cNvSpPr>
              <p:nvPr/>
            </p:nvSpPr>
            <p:spPr bwMode="auto">
              <a:xfrm>
                <a:off x="8547" y="3738"/>
                <a:ext cx="30" cy="15"/>
              </a:xfrm>
              <a:custGeom>
                <a:avLst/>
                <a:gdLst>
                  <a:gd name="T0" fmla="*/ 3 w 6"/>
                  <a:gd name="T1" fmla="*/ 0 h 3"/>
                  <a:gd name="T2" fmla="*/ 2 w 6"/>
                  <a:gd name="T3" fmla="*/ 1 h 3"/>
                  <a:gd name="T4" fmla="*/ 0 w 6"/>
                  <a:gd name="T5" fmla="*/ 1 h 3"/>
                  <a:gd name="T6" fmla="*/ 3 w 6"/>
                  <a:gd name="T7" fmla="*/ 3 h 3"/>
                  <a:gd name="T8" fmla="*/ 5 w 6"/>
                  <a:gd name="T9" fmla="*/ 3 h 3"/>
                  <a:gd name="T10" fmla="*/ 6 w 6"/>
                  <a:gd name="T11" fmla="*/ 2 h 3"/>
                  <a:gd name="T12" fmla="*/ 3 w 6"/>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3" y="0"/>
                    </a:moveTo>
                    <a:cubicBezTo>
                      <a:pt x="2" y="1"/>
                      <a:pt x="2" y="1"/>
                      <a:pt x="2" y="1"/>
                    </a:cubicBezTo>
                    <a:cubicBezTo>
                      <a:pt x="1" y="1"/>
                      <a:pt x="1" y="1"/>
                      <a:pt x="0" y="1"/>
                    </a:cubicBezTo>
                    <a:cubicBezTo>
                      <a:pt x="3" y="3"/>
                      <a:pt x="3" y="3"/>
                      <a:pt x="3" y="3"/>
                    </a:cubicBezTo>
                    <a:cubicBezTo>
                      <a:pt x="3" y="3"/>
                      <a:pt x="4" y="3"/>
                      <a:pt x="5" y="3"/>
                    </a:cubicBezTo>
                    <a:cubicBezTo>
                      <a:pt x="6" y="2"/>
                      <a:pt x="6" y="2"/>
                      <a:pt x="6" y="2"/>
                    </a:cubicBezTo>
                    <a:lnTo>
                      <a:pt x="3"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00" name="Freeform 1545">
                <a:extLst>
                  <a:ext uri="{FF2B5EF4-FFF2-40B4-BE49-F238E27FC236}">
                    <a16:creationId xmlns:a16="http://schemas.microsoft.com/office/drawing/2014/main" id="{81B2FBA4-7E93-2FBD-4915-49BD6C255472}"/>
                  </a:ext>
                </a:extLst>
              </p:cNvPr>
              <p:cNvSpPr>
                <a:spLocks/>
              </p:cNvSpPr>
              <p:nvPr/>
            </p:nvSpPr>
            <p:spPr bwMode="auto">
              <a:xfrm>
                <a:off x="8537" y="3603"/>
                <a:ext cx="40" cy="160"/>
              </a:xfrm>
              <a:custGeom>
                <a:avLst/>
                <a:gdLst>
                  <a:gd name="T0" fmla="*/ 5 w 8"/>
                  <a:gd name="T1" fmla="*/ 0 h 32"/>
                  <a:gd name="T2" fmla="*/ 4 w 8"/>
                  <a:gd name="T3" fmla="*/ 1 h 32"/>
                  <a:gd name="T4" fmla="*/ 0 w 8"/>
                  <a:gd name="T5" fmla="*/ 8 h 32"/>
                  <a:gd name="T6" fmla="*/ 0 w 8"/>
                  <a:gd name="T7" fmla="*/ 28 h 32"/>
                  <a:gd name="T8" fmla="*/ 1 w 8"/>
                  <a:gd name="T9" fmla="*/ 30 h 32"/>
                  <a:gd name="T10" fmla="*/ 4 w 8"/>
                  <a:gd name="T11" fmla="*/ 32 h 32"/>
                  <a:gd name="T12" fmla="*/ 3 w 8"/>
                  <a:gd name="T13" fmla="*/ 29 h 32"/>
                  <a:gd name="T14" fmla="*/ 3 w 8"/>
                  <a:gd name="T15" fmla="*/ 9 h 32"/>
                  <a:gd name="T16" fmla="*/ 7 w 8"/>
                  <a:gd name="T17" fmla="*/ 2 h 32"/>
                  <a:gd name="T18" fmla="*/ 8 w 8"/>
                  <a:gd name="T19" fmla="*/ 2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1"/>
                      <a:pt x="4" y="1"/>
                      <a:pt x="4" y="1"/>
                    </a:cubicBezTo>
                    <a:cubicBezTo>
                      <a:pt x="2" y="2"/>
                      <a:pt x="0" y="5"/>
                      <a:pt x="0" y="8"/>
                    </a:cubicBezTo>
                    <a:cubicBezTo>
                      <a:pt x="0" y="28"/>
                      <a:pt x="0" y="28"/>
                      <a:pt x="0" y="28"/>
                    </a:cubicBezTo>
                    <a:cubicBezTo>
                      <a:pt x="0" y="29"/>
                      <a:pt x="0" y="30"/>
                      <a:pt x="1" y="30"/>
                    </a:cubicBezTo>
                    <a:cubicBezTo>
                      <a:pt x="4" y="32"/>
                      <a:pt x="4" y="32"/>
                      <a:pt x="4" y="32"/>
                    </a:cubicBezTo>
                    <a:cubicBezTo>
                      <a:pt x="3" y="31"/>
                      <a:pt x="3" y="31"/>
                      <a:pt x="3" y="29"/>
                    </a:cubicBezTo>
                    <a:cubicBezTo>
                      <a:pt x="3" y="9"/>
                      <a:pt x="3" y="9"/>
                      <a:pt x="3" y="9"/>
                    </a:cubicBezTo>
                    <a:cubicBezTo>
                      <a:pt x="3" y="7"/>
                      <a:pt x="4" y="4"/>
                      <a:pt x="7" y="2"/>
                    </a:cubicBezTo>
                    <a:cubicBezTo>
                      <a:pt x="8" y="2"/>
                      <a:pt x="8" y="2"/>
                      <a:pt x="8" y="2"/>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01" name="Freeform 1546">
                <a:extLst>
                  <a:ext uri="{FF2B5EF4-FFF2-40B4-BE49-F238E27FC236}">
                    <a16:creationId xmlns:a16="http://schemas.microsoft.com/office/drawing/2014/main" id="{31CADF13-8469-D9C6-5F01-4F7AC78E5ED3}"/>
                  </a:ext>
                </a:extLst>
              </p:cNvPr>
              <p:cNvSpPr>
                <a:spLocks/>
              </p:cNvSpPr>
              <p:nvPr/>
            </p:nvSpPr>
            <p:spPr bwMode="auto">
              <a:xfrm>
                <a:off x="8552" y="3613"/>
                <a:ext cx="25" cy="155"/>
              </a:xfrm>
              <a:custGeom>
                <a:avLst/>
                <a:gdLst>
                  <a:gd name="T0" fmla="*/ 5 w 5"/>
                  <a:gd name="T1" fmla="*/ 0 h 31"/>
                  <a:gd name="T2" fmla="*/ 5 w 5"/>
                  <a:gd name="T3" fmla="*/ 2 h 31"/>
                  <a:gd name="T4" fmla="*/ 4 w 5"/>
                  <a:gd name="T5" fmla="*/ 2 h 31"/>
                  <a:gd name="T6" fmla="*/ 1 w 5"/>
                  <a:gd name="T7" fmla="*/ 6 h 31"/>
                  <a:gd name="T8" fmla="*/ 1 w 5"/>
                  <a:gd name="T9" fmla="*/ 26 h 31"/>
                  <a:gd name="T10" fmla="*/ 4 w 5"/>
                  <a:gd name="T11" fmla="*/ 28 h 31"/>
                  <a:gd name="T12" fmla="*/ 5 w 5"/>
                  <a:gd name="T13" fmla="*/ 27 h 31"/>
                  <a:gd name="T14" fmla="*/ 5 w 5"/>
                  <a:gd name="T15" fmla="*/ 29 h 31"/>
                  <a:gd name="T16" fmla="*/ 4 w 5"/>
                  <a:gd name="T17" fmla="*/ 30 h 31"/>
                  <a:gd name="T18" fmla="*/ 0 w 5"/>
                  <a:gd name="T19" fmla="*/ 27 h 31"/>
                  <a:gd name="T20" fmla="*/ 0 w 5"/>
                  <a:gd name="T21" fmla="*/ 7 h 31"/>
                  <a:gd name="T22" fmla="*/ 4 w 5"/>
                  <a:gd name="T23" fmla="*/ 0 h 31"/>
                  <a:gd name="T24" fmla="*/ 5 w 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1">
                    <a:moveTo>
                      <a:pt x="5" y="0"/>
                    </a:moveTo>
                    <a:cubicBezTo>
                      <a:pt x="5" y="2"/>
                      <a:pt x="5" y="2"/>
                      <a:pt x="5" y="2"/>
                    </a:cubicBezTo>
                    <a:cubicBezTo>
                      <a:pt x="4" y="2"/>
                      <a:pt x="4" y="2"/>
                      <a:pt x="4" y="2"/>
                    </a:cubicBezTo>
                    <a:cubicBezTo>
                      <a:pt x="2" y="3"/>
                      <a:pt x="1" y="5"/>
                      <a:pt x="1" y="6"/>
                    </a:cubicBezTo>
                    <a:cubicBezTo>
                      <a:pt x="1" y="26"/>
                      <a:pt x="1" y="26"/>
                      <a:pt x="1" y="26"/>
                    </a:cubicBezTo>
                    <a:cubicBezTo>
                      <a:pt x="1" y="28"/>
                      <a:pt x="2" y="28"/>
                      <a:pt x="4" y="28"/>
                    </a:cubicBezTo>
                    <a:cubicBezTo>
                      <a:pt x="5" y="27"/>
                      <a:pt x="5" y="27"/>
                      <a:pt x="5" y="27"/>
                    </a:cubicBezTo>
                    <a:cubicBezTo>
                      <a:pt x="5" y="29"/>
                      <a:pt x="5" y="29"/>
                      <a:pt x="5" y="29"/>
                    </a:cubicBezTo>
                    <a:cubicBezTo>
                      <a:pt x="4" y="30"/>
                      <a:pt x="4" y="30"/>
                      <a:pt x="4" y="30"/>
                    </a:cubicBezTo>
                    <a:cubicBezTo>
                      <a:pt x="2" y="31"/>
                      <a:pt x="0" y="30"/>
                      <a:pt x="0" y="27"/>
                    </a:cubicBezTo>
                    <a:cubicBezTo>
                      <a:pt x="0" y="7"/>
                      <a:pt x="0" y="7"/>
                      <a:pt x="0" y="7"/>
                    </a:cubicBezTo>
                    <a:cubicBezTo>
                      <a:pt x="0" y="5"/>
                      <a:pt x="1" y="2"/>
                      <a:pt x="4" y="0"/>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02" name="Freeform 1547">
                <a:extLst>
                  <a:ext uri="{FF2B5EF4-FFF2-40B4-BE49-F238E27FC236}">
                    <a16:creationId xmlns:a16="http://schemas.microsoft.com/office/drawing/2014/main" id="{998C4157-92B3-A9F7-8E5A-99DAB6717387}"/>
                  </a:ext>
                </a:extLst>
              </p:cNvPr>
              <p:cNvSpPr>
                <a:spLocks/>
              </p:cNvSpPr>
              <p:nvPr/>
            </p:nvSpPr>
            <p:spPr bwMode="auto">
              <a:xfrm>
                <a:off x="8099" y="3477"/>
                <a:ext cx="25" cy="15"/>
              </a:xfrm>
              <a:custGeom>
                <a:avLst/>
                <a:gdLst>
                  <a:gd name="T0" fmla="*/ 2 w 5"/>
                  <a:gd name="T1" fmla="*/ 0 h 3"/>
                  <a:gd name="T2" fmla="*/ 1 w 5"/>
                  <a:gd name="T3" fmla="*/ 1 h 3"/>
                  <a:gd name="T4" fmla="*/ 0 w 5"/>
                  <a:gd name="T5" fmla="*/ 1 h 3"/>
                  <a:gd name="T6" fmla="*/ 2 w 5"/>
                  <a:gd name="T7" fmla="*/ 2 h 3"/>
                  <a:gd name="T8" fmla="*/ 4 w 5"/>
                  <a:gd name="T9" fmla="*/ 2 h 3"/>
                  <a:gd name="T10" fmla="*/ 5 w 5"/>
                  <a:gd name="T11" fmla="*/ 1 h 3"/>
                  <a:gd name="T12" fmla="*/ 2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2" y="0"/>
                    </a:moveTo>
                    <a:cubicBezTo>
                      <a:pt x="1" y="1"/>
                      <a:pt x="1" y="1"/>
                      <a:pt x="1" y="1"/>
                    </a:cubicBezTo>
                    <a:cubicBezTo>
                      <a:pt x="1" y="1"/>
                      <a:pt x="0" y="1"/>
                      <a:pt x="0" y="1"/>
                    </a:cubicBezTo>
                    <a:cubicBezTo>
                      <a:pt x="2" y="2"/>
                      <a:pt x="2" y="2"/>
                      <a:pt x="2" y="2"/>
                    </a:cubicBezTo>
                    <a:cubicBezTo>
                      <a:pt x="3" y="3"/>
                      <a:pt x="3" y="3"/>
                      <a:pt x="4" y="2"/>
                    </a:cubicBezTo>
                    <a:cubicBezTo>
                      <a:pt x="5" y="1"/>
                      <a:pt x="5" y="1"/>
                      <a:pt x="5" y="1"/>
                    </a:cubicBezTo>
                    <a:lnTo>
                      <a:pt x="2"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03" name="Freeform 1548">
                <a:extLst>
                  <a:ext uri="{FF2B5EF4-FFF2-40B4-BE49-F238E27FC236}">
                    <a16:creationId xmlns:a16="http://schemas.microsoft.com/office/drawing/2014/main" id="{D8D6371F-7E7E-C935-8FD4-467D5ED4D157}"/>
                  </a:ext>
                </a:extLst>
              </p:cNvPr>
              <p:cNvSpPr>
                <a:spLocks/>
              </p:cNvSpPr>
              <p:nvPr/>
            </p:nvSpPr>
            <p:spPr bwMode="auto">
              <a:xfrm>
                <a:off x="8084" y="3336"/>
                <a:ext cx="40" cy="166"/>
              </a:xfrm>
              <a:custGeom>
                <a:avLst/>
                <a:gdLst>
                  <a:gd name="T0" fmla="*/ 5 w 8"/>
                  <a:gd name="T1" fmla="*/ 0 h 33"/>
                  <a:gd name="T2" fmla="*/ 4 w 8"/>
                  <a:gd name="T3" fmla="*/ 1 h 33"/>
                  <a:gd name="T4" fmla="*/ 0 w 8"/>
                  <a:gd name="T5" fmla="*/ 8 h 33"/>
                  <a:gd name="T6" fmla="*/ 0 w 8"/>
                  <a:gd name="T7" fmla="*/ 28 h 33"/>
                  <a:gd name="T8" fmla="*/ 1 w 8"/>
                  <a:gd name="T9" fmla="*/ 31 h 33"/>
                  <a:gd name="T10" fmla="*/ 4 w 8"/>
                  <a:gd name="T11" fmla="*/ 33 h 33"/>
                  <a:gd name="T12" fmla="*/ 3 w 8"/>
                  <a:gd name="T13" fmla="*/ 30 h 33"/>
                  <a:gd name="T14" fmla="*/ 3 w 8"/>
                  <a:gd name="T15" fmla="*/ 10 h 33"/>
                  <a:gd name="T16" fmla="*/ 7 w 8"/>
                  <a:gd name="T17" fmla="*/ 3 h 33"/>
                  <a:gd name="T18" fmla="*/ 8 w 8"/>
                  <a:gd name="T19" fmla="*/ 2 h 33"/>
                  <a:gd name="T20" fmla="*/ 5 w 8"/>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3">
                    <a:moveTo>
                      <a:pt x="5" y="0"/>
                    </a:moveTo>
                    <a:cubicBezTo>
                      <a:pt x="4" y="1"/>
                      <a:pt x="4" y="1"/>
                      <a:pt x="4" y="1"/>
                    </a:cubicBezTo>
                    <a:cubicBezTo>
                      <a:pt x="2" y="2"/>
                      <a:pt x="0" y="6"/>
                      <a:pt x="0" y="8"/>
                    </a:cubicBezTo>
                    <a:cubicBezTo>
                      <a:pt x="0" y="28"/>
                      <a:pt x="0" y="28"/>
                      <a:pt x="0" y="28"/>
                    </a:cubicBezTo>
                    <a:cubicBezTo>
                      <a:pt x="0" y="30"/>
                      <a:pt x="1" y="30"/>
                      <a:pt x="1" y="31"/>
                    </a:cubicBezTo>
                    <a:cubicBezTo>
                      <a:pt x="4" y="33"/>
                      <a:pt x="4" y="33"/>
                      <a:pt x="4" y="33"/>
                    </a:cubicBezTo>
                    <a:cubicBezTo>
                      <a:pt x="4" y="32"/>
                      <a:pt x="3" y="31"/>
                      <a:pt x="3" y="30"/>
                    </a:cubicBezTo>
                    <a:cubicBezTo>
                      <a:pt x="3" y="10"/>
                      <a:pt x="3" y="10"/>
                      <a:pt x="3" y="10"/>
                    </a:cubicBezTo>
                    <a:cubicBezTo>
                      <a:pt x="3" y="7"/>
                      <a:pt x="5" y="4"/>
                      <a:pt x="7" y="3"/>
                    </a:cubicBezTo>
                    <a:cubicBezTo>
                      <a:pt x="8" y="2"/>
                      <a:pt x="8" y="2"/>
                      <a:pt x="8" y="2"/>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04" name="Freeform 1549">
                <a:extLst>
                  <a:ext uri="{FF2B5EF4-FFF2-40B4-BE49-F238E27FC236}">
                    <a16:creationId xmlns:a16="http://schemas.microsoft.com/office/drawing/2014/main" id="{4C113A23-3E8E-56F2-F86B-7F03603F2E82}"/>
                  </a:ext>
                </a:extLst>
              </p:cNvPr>
              <p:cNvSpPr>
                <a:spLocks/>
              </p:cNvSpPr>
              <p:nvPr/>
            </p:nvSpPr>
            <p:spPr bwMode="auto">
              <a:xfrm>
                <a:off x="8099" y="3346"/>
                <a:ext cx="25" cy="161"/>
              </a:xfrm>
              <a:custGeom>
                <a:avLst/>
                <a:gdLst>
                  <a:gd name="T0" fmla="*/ 5 w 5"/>
                  <a:gd name="T1" fmla="*/ 0 h 32"/>
                  <a:gd name="T2" fmla="*/ 5 w 5"/>
                  <a:gd name="T3" fmla="*/ 2 h 32"/>
                  <a:gd name="T4" fmla="*/ 4 w 5"/>
                  <a:gd name="T5" fmla="*/ 3 h 32"/>
                  <a:gd name="T6" fmla="*/ 2 w 5"/>
                  <a:gd name="T7" fmla="*/ 7 h 32"/>
                  <a:gd name="T8" fmla="*/ 2 w 5"/>
                  <a:gd name="T9" fmla="*/ 27 h 32"/>
                  <a:gd name="T10" fmla="*/ 4 w 5"/>
                  <a:gd name="T11" fmla="*/ 28 h 32"/>
                  <a:gd name="T12" fmla="*/ 5 w 5"/>
                  <a:gd name="T13" fmla="*/ 27 h 32"/>
                  <a:gd name="T14" fmla="*/ 5 w 5"/>
                  <a:gd name="T15" fmla="*/ 30 h 32"/>
                  <a:gd name="T16" fmla="*/ 4 w 5"/>
                  <a:gd name="T17" fmla="*/ 30 h 32"/>
                  <a:gd name="T18" fmla="*/ 0 w 5"/>
                  <a:gd name="T19" fmla="*/ 28 h 32"/>
                  <a:gd name="T20" fmla="*/ 0 w 5"/>
                  <a:gd name="T21" fmla="*/ 8 h 32"/>
                  <a:gd name="T22" fmla="*/ 4 w 5"/>
                  <a:gd name="T23" fmla="*/ 1 h 32"/>
                  <a:gd name="T24" fmla="*/ 5 w 5"/>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2">
                    <a:moveTo>
                      <a:pt x="5" y="0"/>
                    </a:moveTo>
                    <a:cubicBezTo>
                      <a:pt x="5" y="2"/>
                      <a:pt x="5" y="2"/>
                      <a:pt x="5" y="2"/>
                    </a:cubicBezTo>
                    <a:cubicBezTo>
                      <a:pt x="4" y="3"/>
                      <a:pt x="4" y="3"/>
                      <a:pt x="4" y="3"/>
                    </a:cubicBezTo>
                    <a:cubicBezTo>
                      <a:pt x="3" y="4"/>
                      <a:pt x="2" y="5"/>
                      <a:pt x="2" y="7"/>
                    </a:cubicBezTo>
                    <a:cubicBezTo>
                      <a:pt x="2" y="27"/>
                      <a:pt x="2" y="27"/>
                      <a:pt x="2" y="27"/>
                    </a:cubicBezTo>
                    <a:cubicBezTo>
                      <a:pt x="2" y="28"/>
                      <a:pt x="3" y="29"/>
                      <a:pt x="4" y="28"/>
                    </a:cubicBezTo>
                    <a:cubicBezTo>
                      <a:pt x="5" y="27"/>
                      <a:pt x="5" y="27"/>
                      <a:pt x="5" y="27"/>
                    </a:cubicBezTo>
                    <a:cubicBezTo>
                      <a:pt x="5" y="30"/>
                      <a:pt x="5" y="30"/>
                      <a:pt x="5" y="30"/>
                    </a:cubicBezTo>
                    <a:cubicBezTo>
                      <a:pt x="4" y="30"/>
                      <a:pt x="4" y="30"/>
                      <a:pt x="4" y="30"/>
                    </a:cubicBezTo>
                    <a:cubicBezTo>
                      <a:pt x="2" y="32"/>
                      <a:pt x="0" y="30"/>
                      <a:pt x="0" y="28"/>
                    </a:cubicBezTo>
                    <a:cubicBezTo>
                      <a:pt x="0" y="8"/>
                      <a:pt x="0" y="8"/>
                      <a:pt x="0" y="8"/>
                    </a:cubicBezTo>
                    <a:cubicBezTo>
                      <a:pt x="0" y="5"/>
                      <a:pt x="2" y="2"/>
                      <a:pt x="4" y="1"/>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05" name="Freeform 1550">
                <a:extLst>
                  <a:ext uri="{FF2B5EF4-FFF2-40B4-BE49-F238E27FC236}">
                    <a16:creationId xmlns:a16="http://schemas.microsoft.com/office/drawing/2014/main" id="{FCA38906-F4B1-3DCB-59EA-0A7E66AEF8B0}"/>
                  </a:ext>
                </a:extLst>
              </p:cNvPr>
              <p:cNvSpPr>
                <a:spLocks/>
              </p:cNvSpPr>
              <p:nvPr/>
            </p:nvSpPr>
            <p:spPr bwMode="auto">
              <a:xfrm>
                <a:off x="8114" y="2853"/>
                <a:ext cx="886" cy="508"/>
              </a:xfrm>
              <a:custGeom>
                <a:avLst/>
                <a:gdLst>
                  <a:gd name="T0" fmla="*/ 388 w 886"/>
                  <a:gd name="T1" fmla="*/ 0 h 508"/>
                  <a:gd name="T2" fmla="*/ 886 w 886"/>
                  <a:gd name="T3" fmla="*/ 287 h 508"/>
                  <a:gd name="T4" fmla="*/ 498 w 886"/>
                  <a:gd name="T5" fmla="*/ 508 h 508"/>
                  <a:gd name="T6" fmla="*/ 0 w 886"/>
                  <a:gd name="T7" fmla="*/ 227 h 508"/>
                  <a:gd name="T8" fmla="*/ 388 w 886"/>
                  <a:gd name="T9" fmla="*/ 0 h 508"/>
                </a:gdLst>
                <a:ahLst/>
                <a:cxnLst>
                  <a:cxn ang="0">
                    <a:pos x="T0" y="T1"/>
                  </a:cxn>
                  <a:cxn ang="0">
                    <a:pos x="T2" y="T3"/>
                  </a:cxn>
                  <a:cxn ang="0">
                    <a:pos x="T4" y="T5"/>
                  </a:cxn>
                  <a:cxn ang="0">
                    <a:pos x="T6" y="T7"/>
                  </a:cxn>
                  <a:cxn ang="0">
                    <a:pos x="T8" y="T9"/>
                  </a:cxn>
                </a:cxnLst>
                <a:rect l="0" t="0" r="r" b="b"/>
                <a:pathLst>
                  <a:path w="886" h="508">
                    <a:moveTo>
                      <a:pt x="388" y="0"/>
                    </a:moveTo>
                    <a:lnTo>
                      <a:pt x="886" y="287"/>
                    </a:lnTo>
                    <a:lnTo>
                      <a:pt x="498" y="508"/>
                    </a:lnTo>
                    <a:lnTo>
                      <a:pt x="0" y="227"/>
                    </a:lnTo>
                    <a:lnTo>
                      <a:pt x="388"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06" name="Freeform 1551">
                <a:extLst>
                  <a:ext uri="{FF2B5EF4-FFF2-40B4-BE49-F238E27FC236}">
                    <a16:creationId xmlns:a16="http://schemas.microsoft.com/office/drawing/2014/main" id="{1160A6FD-BBA2-44C6-73CF-B4C9CF60A289}"/>
                  </a:ext>
                </a:extLst>
              </p:cNvPr>
              <p:cNvSpPr>
                <a:spLocks/>
              </p:cNvSpPr>
              <p:nvPr/>
            </p:nvSpPr>
            <p:spPr bwMode="auto">
              <a:xfrm>
                <a:off x="8114" y="2853"/>
                <a:ext cx="886" cy="508"/>
              </a:xfrm>
              <a:custGeom>
                <a:avLst/>
                <a:gdLst>
                  <a:gd name="T0" fmla="*/ 388 w 886"/>
                  <a:gd name="T1" fmla="*/ 0 h 508"/>
                  <a:gd name="T2" fmla="*/ 886 w 886"/>
                  <a:gd name="T3" fmla="*/ 287 h 508"/>
                  <a:gd name="T4" fmla="*/ 498 w 886"/>
                  <a:gd name="T5" fmla="*/ 508 h 508"/>
                  <a:gd name="T6" fmla="*/ 0 w 886"/>
                  <a:gd name="T7" fmla="*/ 227 h 508"/>
                  <a:gd name="T8" fmla="*/ 388 w 886"/>
                  <a:gd name="T9" fmla="*/ 0 h 508"/>
                </a:gdLst>
                <a:ahLst/>
                <a:cxnLst>
                  <a:cxn ang="0">
                    <a:pos x="T0" y="T1"/>
                  </a:cxn>
                  <a:cxn ang="0">
                    <a:pos x="T2" y="T3"/>
                  </a:cxn>
                  <a:cxn ang="0">
                    <a:pos x="T4" y="T5"/>
                  </a:cxn>
                  <a:cxn ang="0">
                    <a:pos x="T6" y="T7"/>
                  </a:cxn>
                  <a:cxn ang="0">
                    <a:pos x="T8" y="T9"/>
                  </a:cxn>
                </a:cxnLst>
                <a:rect l="0" t="0" r="r" b="b"/>
                <a:pathLst>
                  <a:path w="886" h="508">
                    <a:moveTo>
                      <a:pt x="388" y="0"/>
                    </a:moveTo>
                    <a:lnTo>
                      <a:pt x="886" y="287"/>
                    </a:lnTo>
                    <a:lnTo>
                      <a:pt x="498" y="508"/>
                    </a:lnTo>
                    <a:lnTo>
                      <a:pt x="0" y="227"/>
                    </a:lnTo>
                    <a:lnTo>
                      <a:pt x="3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07" name="Freeform 1552">
                <a:extLst>
                  <a:ext uri="{FF2B5EF4-FFF2-40B4-BE49-F238E27FC236}">
                    <a16:creationId xmlns:a16="http://schemas.microsoft.com/office/drawing/2014/main" id="{0878BBDC-5425-2F59-370E-2C063C8874CA}"/>
                  </a:ext>
                </a:extLst>
              </p:cNvPr>
              <p:cNvSpPr>
                <a:spLocks/>
              </p:cNvSpPr>
              <p:nvPr/>
            </p:nvSpPr>
            <p:spPr bwMode="auto">
              <a:xfrm>
                <a:off x="8612" y="3140"/>
                <a:ext cx="388" cy="397"/>
              </a:xfrm>
              <a:custGeom>
                <a:avLst/>
                <a:gdLst>
                  <a:gd name="T0" fmla="*/ 373 w 388"/>
                  <a:gd name="T1" fmla="*/ 121 h 397"/>
                  <a:gd name="T2" fmla="*/ 373 w 388"/>
                  <a:gd name="T3" fmla="*/ 90 h 397"/>
                  <a:gd name="T4" fmla="*/ 388 w 388"/>
                  <a:gd name="T5" fmla="*/ 95 h 397"/>
                  <a:gd name="T6" fmla="*/ 388 w 388"/>
                  <a:gd name="T7" fmla="*/ 0 h 397"/>
                  <a:gd name="T8" fmla="*/ 0 w 388"/>
                  <a:gd name="T9" fmla="*/ 221 h 397"/>
                  <a:gd name="T10" fmla="*/ 0 w 388"/>
                  <a:gd name="T11" fmla="*/ 397 h 397"/>
                  <a:gd name="T12" fmla="*/ 388 w 388"/>
                  <a:gd name="T13" fmla="*/ 176 h 397"/>
                  <a:gd name="T14" fmla="*/ 388 w 388"/>
                  <a:gd name="T15" fmla="*/ 131 h 397"/>
                  <a:gd name="T16" fmla="*/ 373 w 388"/>
                  <a:gd name="T17" fmla="*/ 121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397">
                    <a:moveTo>
                      <a:pt x="373" y="121"/>
                    </a:moveTo>
                    <a:lnTo>
                      <a:pt x="373" y="90"/>
                    </a:lnTo>
                    <a:lnTo>
                      <a:pt x="388" y="95"/>
                    </a:lnTo>
                    <a:lnTo>
                      <a:pt x="388" y="0"/>
                    </a:lnTo>
                    <a:lnTo>
                      <a:pt x="0" y="221"/>
                    </a:lnTo>
                    <a:lnTo>
                      <a:pt x="0" y="397"/>
                    </a:lnTo>
                    <a:lnTo>
                      <a:pt x="388" y="176"/>
                    </a:lnTo>
                    <a:lnTo>
                      <a:pt x="388" y="131"/>
                    </a:lnTo>
                    <a:lnTo>
                      <a:pt x="373"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08" name="Freeform 1553">
                <a:extLst>
                  <a:ext uri="{FF2B5EF4-FFF2-40B4-BE49-F238E27FC236}">
                    <a16:creationId xmlns:a16="http://schemas.microsoft.com/office/drawing/2014/main" id="{703E8296-F06E-6095-B3C5-1E37A8BBE1A4}"/>
                  </a:ext>
                </a:extLst>
              </p:cNvPr>
              <p:cNvSpPr>
                <a:spLocks/>
              </p:cNvSpPr>
              <p:nvPr/>
            </p:nvSpPr>
            <p:spPr bwMode="auto">
              <a:xfrm>
                <a:off x="8597" y="3261"/>
                <a:ext cx="403" cy="236"/>
              </a:xfrm>
              <a:custGeom>
                <a:avLst/>
                <a:gdLst>
                  <a:gd name="T0" fmla="*/ 0 w 403"/>
                  <a:gd name="T1" fmla="*/ 221 h 236"/>
                  <a:gd name="T2" fmla="*/ 15 w 403"/>
                  <a:gd name="T3" fmla="*/ 236 h 236"/>
                  <a:gd name="T4" fmla="*/ 403 w 403"/>
                  <a:gd name="T5" fmla="*/ 10 h 236"/>
                  <a:gd name="T6" fmla="*/ 388 w 403"/>
                  <a:gd name="T7" fmla="*/ 0 h 236"/>
                  <a:gd name="T8" fmla="*/ 0 w 403"/>
                  <a:gd name="T9" fmla="*/ 221 h 236"/>
                </a:gdLst>
                <a:ahLst/>
                <a:cxnLst>
                  <a:cxn ang="0">
                    <a:pos x="T0" y="T1"/>
                  </a:cxn>
                  <a:cxn ang="0">
                    <a:pos x="T2" y="T3"/>
                  </a:cxn>
                  <a:cxn ang="0">
                    <a:pos x="T4" y="T5"/>
                  </a:cxn>
                  <a:cxn ang="0">
                    <a:pos x="T6" y="T7"/>
                  </a:cxn>
                  <a:cxn ang="0">
                    <a:pos x="T8" y="T9"/>
                  </a:cxn>
                </a:cxnLst>
                <a:rect l="0" t="0" r="r" b="b"/>
                <a:pathLst>
                  <a:path w="403" h="236">
                    <a:moveTo>
                      <a:pt x="0" y="221"/>
                    </a:moveTo>
                    <a:lnTo>
                      <a:pt x="15" y="236"/>
                    </a:lnTo>
                    <a:lnTo>
                      <a:pt x="403" y="10"/>
                    </a:lnTo>
                    <a:lnTo>
                      <a:pt x="388" y="0"/>
                    </a:lnTo>
                    <a:lnTo>
                      <a:pt x="0" y="22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09" name="Freeform 1554">
                <a:extLst>
                  <a:ext uri="{FF2B5EF4-FFF2-40B4-BE49-F238E27FC236}">
                    <a16:creationId xmlns:a16="http://schemas.microsoft.com/office/drawing/2014/main" id="{B943776A-3E18-30C5-6A6A-D797AA2EA1D4}"/>
                  </a:ext>
                </a:extLst>
              </p:cNvPr>
              <p:cNvSpPr>
                <a:spLocks/>
              </p:cNvSpPr>
              <p:nvPr/>
            </p:nvSpPr>
            <p:spPr bwMode="auto">
              <a:xfrm>
                <a:off x="8597" y="3230"/>
                <a:ext cx="388" cy="252"/>
              </a:xfrm>
              <a:custGeom>
                <a:avLst/>
                <a:gdLst>
                  <a:gd name="T0" fmla="*/ 388 w 388"/>
                  <a:gd name="T1" fmla="*/ 0 h 252"/>
                  <a:gd name="T2" fmla="*/ 0 w 388"/>
                  <a:gd name="T3" fmla="*/ 227 h 252"/>
                  <a:gd name="T4" fmla="*/ 0 w 388"/>
                  <a:gd name="T5" fmla="*/ 252 h 252"/>
                  <a:gd name="T6" fmla="*/ 388 w 388"/>
                  <a:gd name="T7" fmla="*/ 31 h 252"/>
                  <a:gd name="T8" fmla="*/ 388 w 388"/>
                  <a:gd name="T9" fmla="*/ 0 h 252"/>
                </a:gdLst>
                <a:ahLst/>
                <a:cxnLst>
                  <a:cxn ang="0">
                    <a:pos x="T0" y="T1"/>
                  </a:cxn>
                  <a:cxn ang="0">
                    <a:pos x="T2" y="T3"/>
                  </a:cxn>
                  <a:cxn ang="0">
                    <a:pos x="T4" y="T5"/>
                  </a:cxn>
                  <a:cxn ang="0">
                    <a:pos x="T6" y="T7"/>
                  </a:cxn>
                  <a:cxn ang="0">
                    <a:pos x="T8" y="T9"/>
                  </a:cxn>
                </a:cxnLst>
                <a:rect l="0" t="0" r="r" b="b"/>
                <a:pathLst>
                  <a:path w="388" h="252">
                    <a:moveTo>
                      <a:pt x="388" y="0"/>
                    </a:moveTo>
                    <a:lnTo>
                      <a:pt x="0" y="227"/>
                    </a:lnTo>
                    <a:lnTo>
                      <a:pt x="0" y="252"/>
                    </a:lnTo>
                    <a:lnTo>
                      <a:pt x="388" y="31"/>
                    </a:lnTo>
                    <a:lnTo>
                      <a:pt x="388"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10" name="Freeform 1555">
                <a:extLst>
                  <a:ext uri="{FF2B5EF4-FFF2-40B4-BE49-F238E27FC236}">
                    <a16:creationId xmlns:a16="http://schemas.microsoft.com/office/drawing/2014/main" id="{3AD582D6-F233-3357-B43B-47DA5A311E13}"/>
                  </a:ext>
                </a:extLst>
              </p:cNvPr>
              <p:cNvSpPr>
                <a:spLocks/>
              </p:cNvSpPr>
              <p:nvPr/>
            </p:nvSpPr>
            <p:spPr bwMode="auto">
              <a:xfrm>
                <a:off x="8612" y="3140"/>
                <a:ext cx="388" cy="317"/>
              </a:xfrm>
              <a:custGeom>
                <a:avLst/>
                <a:gdLst>
                  <a:gd name="T0" fmla="*/ 388 w 388"/>
                  <a:gd name="T1" fmla="*/ 0 h 317"/>
                  <a:gd name="T2" fmla="*/ 0 w 388"/>
                  <a:gd name="T3" fmla="*/ 221 h 317"/>
                  <a:gd name="T4" fmla="*/ 0 w 388"/>
                  <a:gd name="T5" fmla="*/ 317 h 317"/>
                  <a:gd name="T6" fmla="*/ 388 w 388"/>
                  <a:gd name="T7" fmla="*/ 95 h 317"/>
                  <a:gd name="T8" fmla="*/ 388 w 388"/>
                  <a:gd name="T9" fmla="*/ 0 h 317"/>
                </a:gdLst>
                <a:ahLst/>
                <a:cxnLst>
                  <a:cxn ang="0">
                    <a:pos x="T0" y="T1"/>
                  </a:cxn>
                  <a:cxn ang="0">
                    <a:pos x="T2" y="T3"/>
                  </a:cxn>
                  <a:cxn ang="0">
                    <a:pos x="T4" y="T5"/>
                  </a:cxn>
                  <a:cxn ang="0">
                    <a:pos x="T6" y="T7"/>
                  </a:cxn>
                  <a:cxn ang="0">
                    <a:pos x="T8" y="T9"/>
                  </a:cxn>
                </a:cxnLst>
                <a:rect l="0" t="0" r="r" b="b"/>
                <a:pathLst>
                  <a:path w="388" h="317">
                    <a:moveTo>
                      <a:pt x="388" y="0"/>
                    </a:moveTo>
                    <a:lnTo>
                      <a:pt x="0" y="221"/>
                    </a:lnTo>
                    <a:lnTo>
                      <a:pt x="0" y="317"/>
                    </a:lnTo>
                    <a:lnTo>
                      <a:pt x="388" y="95"/>
                    </a:lnTo>
                    <a:lnTo>
                      <a:pt x="388"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11" name="Freeform 1556">
                <a:extLst>
                  <a:ext uri="{FF2B5EF4-FFF2-40B4-BE49-F238E27FC236}">
                    <a16:creationId xmlns:a16="http://schemas.microsoft.com/office/drawing/2014/main" id="{3FDBBAEA-348D-737A-2755-13286CE89FD2}"/>
                  </a:ext>
                </a:extLst>
              </p:cNvPr>
              <p:cNvSpPr>
                <a:spLocks/>
              </p:cNvSpPr>
              <p:nvPr/>
            </p:nvSpPr>
            <p:spPr bwMode="auto">
              <a:xfrm>
                <a:off x="8099" y="3069"/>
                <a:ext cx="493" cy="483"/>
              </a:xfrm>
              <a:custGeom>
                <a:avLst/>
                <a:gdLst>
                  <a:gd name="T0" fmla="*/ 0 w 493"/>
                  <a:gd name="T1" fmla="*/ 197 h 483"/>
                  <a:gd name="T2" fmla="*/ 0 w 493"/>
                  <a:gd name="T3" fmla="*/ 0 h 483"/>
                  <a:gd name="T4" fmla="*/ 493 w 493"/>
                  <a:gd name="T5" fmla="*/ 287 h 483"/>
                  <a:gd name="T6" fmla="*/ 493 w 493"/>
                  <a:gd name="T7" fmla="*/ 483 h 483"/>
                  <a:gd name="T8" fmla="*/ 0 w 493"/>
                  <a:gd name="T9" fmla="*/ 197 h 483"/>
                </a:gdLst>
                <a:ahLst/>
                <a:cxnLst>
                  <a:cxn ang="0">
                    <a:pos x="T0" y="T1"/>
                  </a:cxn>
                  <a:cxn ang="0">
                    <a:pos x="T2" y="T3"/>
                  </a:cxn>
                  <a:cxn ang="0">
                    <a:pos x="T4" y="T5"/>
                  </a:cxn>
                  <a:cxn ang="0">
                    <a:pos x="T6" y="T7"/>
                  </a:cxn>
                  <a:cxn ang="0">
                    <a:pos x="T8" y="T9"/>
                  </a:cxn>
                </a:cxnLst>
                <a:rect l="0" t="0" r="r" b="b"/>
                <a:pathLst>
                  <a:path w="493" h="483">
                    <a:moveTo>
                      <a:pt x="0" y="197"/>
                    </a:moveTo>
                    <a:lnTo>
                      <a:pt x="0" y="0"/>
                    </a:lnTo>
                    <a:lnTo>
                      <a:pt x="493" y="287"/>
                    </a:lnTo>
                    <a:lnTo>
                      <a:pt x="493" y="483"/>
                    </a:lnTo>
                    <a:lnTo>
                      <a:pt x="0" y="197"/>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12" name="Freeform 1557">
                <a:extLst>
                  <a:ext uri="{FF2B5EF4-FFF2-40B4-BE49-F238E27FC236}">
                    <a16:creationId xmlns:a16="http://schemas.microsoft.com/office/drawing/2014/main" id="{D652C7EB-5D1A-09AE-AE3F-E6295DD28F5D}"/>
                  </a:ext>
                </a:extLst>
              </p:cNvPr>
              <p:cNvSpPr>
                <a:spLocks/>
              </p:cNvSpPr>
              <p:nvPr/>
            </p:nvSpPr>
            <p:spPr bwMode="auto">
              <a:xfrm>
                <a:off x="8099" y="3069"/>
                <a:ext cx="493" cy="483"/>
              </a:xfrm>
              <a:custGeom>
                <a:avLst/>
                <a:gdLst>
                  <a:gd name="T0" fmla="*/ 0 w 493"/>
                  <a:gd name="T1" fmla="*/ 197 h 483"/>
                  <a:gd name="T2" fmla="*/ 0 w 493"/>
                  <a:gd name="T3" fmla="*/ 0 h 483"/>
                  <a:gd name="T4" fmla="*/ 493 w 493"/>
                  <a:gd name="T5" fmla="*/ 287 h 483"/>
                  <a:gd name="T6" fmla="*/ 493 w 493"/>
                  <a:gd name="T7" fmla="*/ 483 h 483"/>
                  <a:gd name="T8" fmla="*/ 0 w 493"/>
                  <a:gd name="T9" fmla="*/ 197 h 483"/>
                </a:gdLst>
                <a:ahLst/>
                <a:cxnLst>
                  <a:cxn ang="0">
                    <a:pos x="T0" y="T1"/>
                  </a:cxn>
                  <a:cxn ang="0">
                    <a:pos x="T2" y="T3"/>
                  </a:cxn>
                  <a:cxn ang="0">
                    <a:pos x="T4" y="T5"/>
                  </a:cxn>
                  <a:cxn ang="0">
                    <a:pos x="T6" y="T7"/>
                  </a:cxn>
                  <a:cxn ang="0">
                    <a:pos x="T8" y="T9"/>
                  </a:cxn>
                </a:cxnLst>
                <a:rect l="0" t="0" r="r" b="b"/>
                <a:pathLst>
                  <a:path w="493" h="483">
                    <a:moveTo>
                      <a:pt x="0" y="197"/>
                    </a:moveTo>
                    <a:lnTo>
                      <a:pt x="0" y="0"/>
                    </a:lnTo>
                    <a:lnTo>
                      <a:pt x="493" y="287"/>
                    </a:lnTo>
                    <a:lnTo>
                      <a:pt x="493" y="483"/>
                    </a:lnTo>
                    <a:lnTo>
                      <a:pt x="0" y="19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13" name="Freeform 1558">
                <a:extLst>
                  <a:ext uri="{FF2B5EF4-FFF2-40B4-BE49-F238E27FC236}">
                    <a16:creationId xmlns:a16="http://schemas.microsoft.com/office/drawing/2014/main" id="{0D2687B6-76A4-EEE2-F72A-1D78073898E6}"/>
                  </a:ext>
                </a:extLst>
              </p:cNvPr>
              <p:cNvSpPr>
                <a:spLocks/>
              </p:cNvSpPr>
              <p:nvPr/>
            </p:nvSpPr>
            <p:spPr bwMode="auto">
              <a:xfrm>
                <a:off x="8104" y="3085"/>
                <a:ext cx="478" cy="457"/>
              </a:xfrm>
              <a:custGeom>
                <a:avLst/>
                <a:gdLst>
                  <a:gd name="T0" fmla="*/ 478 w 478"/>
                  <a:gd name="T1" fmla="*/ 457 h 457"/>
                  <a:gd name="T2" fmla="*/ 0 w 478"/>
                  <a:gd name="T3" fmla="*/ 181 h 457"/>
                  <a:gd name="T4" fmla="*/ 0 w 478"/>
                  <a:gd name="T5" fmla="*/ 0 h 457"/>
                  <a:gd name="T6" fmla="*/ 478 w 478"/>
                  <a:gd name="T7" fmla="*/ 276 h 457"/>
                  <a:gd name="T8" fmla="*/ 478 w 478"/>
                  <a:gd name="T9" fmla="*/ 457 h 457"/>
                </a:gdLst>
                <a:ahLst/>
                <a:cxnLst>
                  <a:cxn ang="0">
                    <a:pos x="T0" y="T1"/>
                  </a:cxn>
                  <a:cxn ang="0">
                    <a:pos x="T2" y="T3"/>
                  </a:cxn>
                  <a:cxn ang="0">
                    <a:pos x="T4" y="T5"/>
                  </a:cxn>
                  <a:cxn ang="0">
                    <a:pos x="T6" y="T7"/>
                  </a:cxn>
                  <a:cxn ang="0">
                    <a:pos x="T8" y="T9"/>
                  </a:cxn>
                </a:cxnLst>
                <a:rect l="0" t="0" r="r" b="b"/>
                <a:pathLst>
                  <a:path w="478" h="457">
                    <a:moveTo>
                      <a:pt x="478" y="457"/>
                    </a:moveTo>
                    <a:lnTo>
                      <a:pt x="0" y="181"/>
                    </a:lnTo>
                    <a:lnTo>
                      <a:pt x="0" y="0"/>
                    </a:lnTo>
                    <a:lnTo>
                      <a:pt x="478" y="276"/>
                    </a:lnTo>
                    <a:lnTo>
                      <a:pt x="478" y="45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14" name="Freeform 1559">
                <a:extLst>
                  <a:ext uri="{FF2B5EF4-FFF2-40B4-BE49-F238E27FC236}">
                    <a16:creationId xmlns:a16="http://schemas.microsoft.com/office/drawing/2014/main" id="{0E01F4F7-72E0-6E72-42FF-2D519A515E51}"/>
                  </a:ext>
                </a:extLst>
              </p:cNvPr>
              <p:cNvSpPr>
                <a:spLocks/>
              </p:cNvSpPr>
              <p:nvPr/>
            </p:nvSpPr>
            <p:spPr bwMode="auto">
              <a:xfrm>
                <a:off x="8104" y="3085"/>
                <a:ext cx="478" cy="457"/>
              </a:xfrm>
              <a:custGeom>
                <a:avLst/>
                <a:gdLst>
                  <a:gd name="T0" fmla="*/ 478 w 478"/>
                  <a:gd name="T1" fmla="*/ 457 h 457"/>
                  <a:gd name="T2" fmla="*/ 0 w 478"/>
                  <a:gd name="T3" fmla="*/ 181 h 457"/>
                  <a:gd name="T4" fmla="*/ 0 w 478"/>
                  <a:gd name="T5" fmla="*/ 0 h 457"/>
                  <a:gd name="T6" fmla="*/ 478 w 478"/>
                  <a:gd name="T7" fmla="*/ 276 h 457"/>
                  <a:gd name="T8" fmla="*/ 478 w 478"/>
                  <a:gd name="T9" fmla="*/ 457 h 457"/>
                </a:gdLst>
                <a:ahLst/>
                <a:cxnLst>
                  <a:cxn ang="0">
                    <a:pos x="T0" y="T1"/>
                  </a:cxn>
                  <a:cxn ang="0">
                    <a:pos x="T2" y="T3"/>
                  </a:cxn>
                  <a:cxn ang="0">
                    <a:pos x="T4" y="T5"/>
                  </a:cxn>
                  <a:cxn ang="0">
                    <a:pos x="T6" y="T7"/>
                  </a:cxn>
                  <a:cxn ang="0">
                    <a:pos x="T8" y="T9"/>
                  </a:cxn>
                </a:cxnLst>
                <a:rect l="0" t="0" r="r" b="b"/>
                <a:pathLst>
                  <a:path w="478" h="457">
                    <a:moveTo>
                      <a:pt x="478" y="457"/>
                    </a:moveTo>
                    <a:lnTo>
                      <a:pt x="0" y="181"/>
                    </a:lnTo>
                    <a:lnTo>
                      <a:pt x="0" y="0"/>
                    </a:lnTo>
                    <a:lnTo>
                      <a:pt x="478" y="276"/>
                    </a:lnTo>
                    <a:lnTo>
                      <a:pt x="478" y="45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15" name="Freeform 1560">
                <a:extLst>
                  <a:ext uri="{FF2B5EF4-FFF2-40B4-BE49-F238E27FC236}">
                    <a16:creationId xmlns:a16="http://schemas.microsoft.com/office/drawing/2014/main" id="{DE7A3516-7948-14A8-F725-AA7A16363F88}"/>
                  </a:ext>
                </a:extLst>
              </p:cNvPr>
              <p:cNvSpPr>
                <a:spLocks/>
              </p:cNvSpPr>
              <p:nvPr/>
            </p:nvSpPr>
            <p:spPr bwMode="auto">
              <a:xfrm>
                <a:off x="8346" y="3240"/>
                <a:ext cx="10" cy="16"/>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16" name="Freeform 1561">
                <a:extLst>
                  <a:ext uri="{FF2B5EF4-FFF2-40B4-BE49-F238E27FC236}">
                    <a16:creationId xmlns:a16="http://schemas.microsoft.com/office/drawing/2014/main" id="{19C79239-2E24-19CF-2C67-FECE5F4455D6}"/>
                  </a:ext>
                </a:extLst>
              </p:cNvPr>
              <p:cNvSpPr>
                <a:spLocks/>
              </p:cNvSpPr>
              <p:nvPr/>
            </p:nvSpPr>
            <p:spPr bwMode="auto">
              <a:xfrm>
                <a:off x="8361" y="325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17" name="Freeform 1562">
                <a:extLst>
                  <a:ext uri="{FF2B5EF4-FFF2-40B4-BE49-F238E27FC236}">
                    <a16:creationId xmlns:a16="http://schemas.microsoft.com/office/drawing/2014/main" id="{F0AA5AD5-777B-9DD8-8A49-935D2F2893E3}"/>
                  </a:ext>
                </a:extLst>
              </p:cNvPr>
              <p:cNvSpPr>
                <a:spLocks/>
              </p:cNvSpPr>
              <p:nvPr/>
            </p:nvSpPr>
            <p:spPr bwMode="auto">
              <a:xfrm>
                <a:off x="8381" y="326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2"/>
                      <a:pt x="0" y="1"/>
                    </a:cubicBezTo>
                    <a:cubicBezTo>
                      <a:pt x="0" y="0"/>
                      <a:pt x="0"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18" name="Freeform 1563">
                <a:extLst>
                  <a:ext uri="{FF2B5EF4-FFF2-40B4-BE49-F238E27FC236}">
                    <a16:creationId xmlns:a16="http://schemas.microsoft.com/office/drawing/2014/main" id="{CE645D8E-D018-7E08-6D6A-90C3D8AD133D}"/>
                  </a:ext>
                </a:extLst>
              </p:cNvPr>
              <p:cNvSpPr>
                <a:spLocks/>
              </p:cNvSpPr>
              <p:nvPr/>
            </p:nvSpPr>
            <p:spPr bwMode="auto">
              <a:xfrm>
                <a:off x="8396" y="3271"/>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19" name="Freeform 1564">
                <a:extLst>
                  <a:ext uri="{FF2B5EF4-FFF2-40B4-BE49-F238E27FC236}">
                    <a16:creationId xmlns:a16="http://schemas.microsoft.com/office/drawing/2014/main" id="{E049CD5C-FD37-0C22-A8F8-411C7E72FC6B}"/>
                  </a:ext>
                </a:extLst>
              </p:cNvPr>
              <p:cNvSpPr>
                <a:spLocks/>
              </p:cNvSpPr>
              <p:nvPr/>
            </p:nvSpPr>
            <p:spPr bwMode="auto">
              <a:xfrm>
                <a:off x="8346" y="3256"/>
                <a:ext cx="10" cy="20"/>
              </a:xfrm>
              <a:custGeom>
                <a:avLst/>
                <a:gdLst>
                  <a:gd name="T0" fmla="*/ 2 w 2"/>
                  <a:gd name="T1" fmla="*/ 3 h 4"/>
                  <a:gd name="T2" fmla="*/ 1 w 2"/>
                  <a:gd name="T3" fmla="*/ 3 h 4"/>
                  <a:gd name="T4" fmla="*/ 0 w 2"/>
                  <a:gd name="T5" fmla="*/ 2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1" y="4"/>
                      <a:pt x="1" y="3"/>
                    </a:cubicBezTo>
                    <a:cubicBezTo>
                      <a:pt x="0" y="3"/>
                      <a:pt x="0" y="2"/>
                      <a:pt x="0" y="2"/>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20" name="Freeform 1565">
                <a:extLst>
                  <a:ext uri="{FF2B5EF4-FFF2-40B4-BE49-F238E27FC236}">
                    <a16:creationId xmlns:a16="http://schemas.microsoft.com/office/drawing/2014/main" id="{94C1E79D-3CCA-5042-AF78-DD122E375D93}"/>
                  </a:ext>
                </a:extLst>
              </p:cNvPr>
              <p:cNvSpPr>
                <a:spLocks/>
              </p:cNvSpPr>
              <p:nvPr/>
            </p:nvSpPr>
            <p:spPr bwMode="auto">
              <a:xfrm>
                <a:off x="8361" y="327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21" name="Freeform 1566">
                <a:extLst>
                  <a:ext uri="{FF2B5EF4-FFF2-40B4-BE49-F238E27FC236}">
                    <a16:creationId xmlns:a16="http://schemas.microsoft.com/office/drawing/2014/main" id="{901A6364-B0BE-6FB3-CE0C-40AEEB154762}"/>
                  </a:ext>
                </a:extLst>
              </p:cNvPr>
              <p:cNvSpPr>
                <a:spLocks/>
              </p:cNvSpPr>
              <p:nvPr/>
            </p:nvSpPr>
            <p:spPr bwMode="auto">
              <a:xfrm>
                <a:off x="8381" y="328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22" name="Freeform 1567">
                <a:extLst>
                  <a:ext uri="{FF2B5EF4-FFF2-40B4-BE49-F238E27FC236}">
                    <a16:creationId xmlns:a16="http://schemas.microsoft.com/office/drawing/2014/main" id="{FD1DC94D-EEE6-6F58-55DC-DB50136C4525}"/>
                  </a:ext>
                </a:extLst>
              </p:cNvPr>
              <p:cNvSpPr>
                <a:spLocks/>
              </p:cNvSpPr>
              <p:nvPr/>
            </p:nvSpPr>
            <p:spPr bwMode="auto">
              <a:xfrm>
                <a:off x="8396" y="3291"/>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23" name="Freeform 1568">
                <a:extLst>
                  <a:ext uri="{FF2B5EF4-FFF2-40B4-BE49-F238E27FC236}">
                    <a16:creationId xmlns:a16="http://schemas.microsoft.com/office/drawing/2014/main" id="{80442E1F-DABF-22E0-F0A0-70569E427532}"/>
                  </a:ext>
                </a:extLst>
              </p:cNvPr>
              <p:cNvSpPr>
                <a:spLocks/>
              </p:cNvSpPr>
              <p:nvPr/>
            </p:nvSpPr>
            <p:spPr bwMode="auto">
              <a:xfrm>
                <a:off x="8346" y="3276"/>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24" name="Freeform 1569">
                <a:extLst>
                  <a:ext uri="{FF2B5EF4-FFF2-40B4-BE49-F238E27FC236}">
                    <a16:creationId xmlns:a16="http://schemas.microsoft.com/office/drawing/2014/main" id="{B816541B-E5E8-9300-66A4-B08A31723CF0}"/>
                  </a:ext>
                </a:extLst>
              </p:cNvPr>
              <p:cNvSpPr>
                <a:spLocks/>
              </p:cNvSpPr>
              <p:nvPr/>
            </p:nvSpPr>
            <p:spPr bwMode="auto">
              <a:xfrm>
                <a:off x="8361" y="3286"/>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25" name="Freeform 1570">
                <a:extLst>
                  <a:ext uri="{FF2B5EF4-FFF2-40B4-BE49-F238E27FC236}">
                    <a16:creationId xmlns:a16="http://schemas.microsoft.com/office/drawing/2014/main" id="{76A96C9D-E801-863E-140B-29C2BD8E9183}"/>
                  </a:ext>
                </a:extLst>
              </p:cNvPr>
              <p:cNvSpPr>
                <a:spLocks/>
              </p:cNvSpPr>
              <p:nvPr/>
            </p:nvSpPr>
            <p:spPr bwMode="auto">
              <a:xfrm>
                <a:off x="8381" y="3296"/>
                <a:ext cx="10" cy="20"/>
              </a:xfrm>
              <a:custGeom>
                <a:avLst/>
                <a:gdLst>
                  <a:gd name="T0" fmla="*/ 2 w 2"/>
                  <a:gd name="T1" fmla="*/ 3 h 4"/>
                  <a:gd name="T2" fmla="*/ 1 w 2"/>
                  <a:gd name="T3" fmla="*/ 3 h 4"/>
                  <a:gd name="T4" fmla="*/ 0 w 2"/>
                  <a:gd name="T5" fmla="*/ 2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3"/>
                    </a:cubicBezTo>
                    <a:cubicBezTo>
                      <a:pt x="0" y="3"/>
                      <a:pt x="0" y="2"/>
                      <a:pt x="0" y="2"/>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26" name="Freeform 1571">
                <a:extLst>
                  <a:ext uri="{FF2B5EF4-FFF2-40B4-BE49-F238E27FC236}">
                    <a16:creationId xmlns:a16="http://schemas.microsoft.com/office/drawing/2014/main" id="{1C32C3AD-70C4-CFE4-7E7A-112E000BB34C}"/>
                  </a:ext>
                </a:extLst>
              </p:cNvPr>
              <p:cNvSpPr>
                <a:spLocks/>
              </p:cNvSpPr>
              <p:nvPr/>
            </p:nvSpPr>
            <p:spPr bwMode="auto">
              <a:xfrm>
                <a:off x="8396" y="3311"/>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27" name="Freeform 1572">
                <a:extLst>
                  <a:ext uri="{FF2B5EF4-FFF2-40B4-BE49-F238E27FC236}">
                    <a16:creationId xmlns:a16="http://schemas.microsoft.com/office/drawing/2014/main" id="{7AC89D1D-3BDC-F88D-26A2-714B1B811BBA}"/>
                  </a:ext>
                </a:extLst>
              </p:cNvPr>
              <p:cNvSpPr>
                <a:spLocks/>
              </p:cNvSpPr>
              <p:nvPr/>
            </p:nvSpPr>
            <p:spPr bwMode="auto">
              <a:xfrm>
                <a:off x="8346" y="3296"/>
                <a:ext cx="10" cy="20"/>
              </a:xfrm>
              <a:custGeom>
                <a:avLst/>
                <a:gdLst>
                  <a:gd name="T0" fmla="*/ 2 w 2"/>
                  <a:gd name="T1" fmla="*/ 2 h 4"/>
                  <a:gd name="T2" fmla="*/ 1 w 2"/>
                  <a:gd name="T3" fmla="*/ 3 h 4"/>
                  <a:gd name="T4" fmla="*/ 0 w 2"/>
                  <a:gd name="T5" fmla="*/ 1 h 4"/>
                  <a:gd name="T6" fmla="*/ 1 w 2"/>
                  <a:gd name="T7" fmla="*/ 1 h 4"/>
                  <a:gd name="T8" fmla="*/ 2 w 2"/>
                  <a:gd name="T9" fmla="*/ 2 h 4"/>
                </a:gdLst>
                <a:ahLst/>
                <a:cxnLst>
                  <a:cxn ang="0">
                    <a:pos x="T0" y="T1"/>
                  </a:cxn>
                  <a:cxn ang="0">
                    <a:pos x="T2" y="T3"/>
                  </a:cxn>
                  <a:cxn ang="0">
                    <a:pos x="T4" y="T5"/>
                  </a:cxn>
                  <a:cxn ang="0">
                    <a:pos x="T6" y="T7"/>
                  </a:cxn>
                  <a:cxn ang="0">
                    <a:pos x="T8" y="T9"/>
                  </a:cxn>
                </a:cxnLst>
                <a:rect l="0" t="0" r="r" b="b"/>
                <a:pathLst>
                  <a:path w="2" h="4">
                    <a:moveTo>
                      <a:pt x="2" y="2"/>
                    </a:moveTo>
                    <a:cubicBezTo>
                      <a:pt x="2" y="3"/>
                      <a:pt x="1" y="4"/>
                      <a:pt x="1" y="3"/>
                    </a:cubicBezTo>
                    <a:cubicBezTo>
                      <a:pt x="0" y="3"/>
                      <a:pt x="0" y="2"/>
                      <a:pt x="0" y="1"/>
                    </a:cubicBezTo>
                    <a:cubicBezTo>
                      <a:pt x="0" y="0"/>
                      <a:pt x="0" y="0"/>
                      <a:pt x="1" y="1"/>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28" name="Freeform 1573">
                <a:extLst>
                  <a:ext uri="{FF2B5EF4-FFF2-40B4-BE49-F238E27FC236}">
                    <a16:creationId xmlns:a16="http://schemas.microsoft.com/office/drawing/2014/main" id="{58CE61D7-4589-4F3E-439B-AFBC645B4A21}"/>
                  </a:ext>
                </a:extLst>
              </p:cNvPr>
              <p:cNvSpPr>
                <a:spLocks/>
              </p:cNvSpPr>
              <p:nvPr/>
            </p:nvSpPr>
            <p:spPr bwMode="auto">
              <a:xfrm>
                <a:off x="8361" y="3306"/>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29" name="Freeform 1574">
                <a:extLst>
                  <a:ext uri="{FF2B5EF4-FFF2-40B4-BE49-F238E27FC236}">
                    <a16:creationId xmlns:a16="http://schemas.microsoft.com/office/drawing/2014/main" id="{CFB1FE2D-C11A-6827-47B6-28992F7E76CD}"/>
                  </a:ext>
                </a:extLst>
              </p:cNvPr>
              <p:cNvSpPr>
                <a:spLocks/>
              </p:cNvSpPr>
              <p:nvPr/>
            </p:nvSpPr>
            <p:spPr bwMode="auto">
              <a:xfrm>
                <a:off x="8381" y="3316"/>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30" name="Freeform 1575">
                <a:extLst>
                  <a:ext uri="{FF2B5EF4-FFF2-40B4-BE49-F238E27FC236}">
                    <a16:creationId xmlns:a16="http://schemas.microsoft.com/office/drawing/2014/main" id="{C46523BC-9AC5-C230-4A04-678D096DAFFC}"/>
                  </a:ext>
                </a:extLst>
              </p:cNvPr>
              <p:cNvSpPr>
                <a:spLocks/>
              </p:cNvSpPr>
              <p:nvPr/>
            </p:nvSpPr>
            <p:spPr bwMode="auto">
              <a:xfrm>
                <a:off x="8396" y="3326"/>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31" name="Freeform 1576">
                <a:extLst>
                  <a:ext uri="{FF2B5EF4-FFF2-40B4-BE49-F238E27FC236}">
                    <a16:creationId xmlns:a16="http://schemas.microsoft.com/office/drawing/2014/main" id="{54EEBB01-0D3A-669C-41CA-468B88ADAEB3}"/>
                  </a:ext>
                </a:extLst>
              </p:cNvPr>
              <p:cNvSpPr>
                <a:spLocks/>
              </p:cNvSpPr>
              <p:nvPr/>
            </p:nvSpPr>
            <p:spPr bwMode="auto">
              <a:xfrm>
                <a:off x="8346" y="331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32" name="Freeform 1577">
                <a:extLst>
                  <a:ext uri="{FF2B5EF4-FFF2-40B4-BE49-F238E27FC236}">
                    <a16:creationId xmlns:a16="http://schemas.microsoft.com/office/drawing/2014/main" id="{5CE3800B-3D06-5655-4F5C-A2D82DF3A1B8}"/>
                  </a:ext>
                </a:extLst>
              </p:cNvPr>
              <p:cNvSpPr>
                <a:spLocks/>
              </p:cNvSpPr>
              <p:nvPr/>
            </p:nvSpPr>
            <p:spPr bwMode="auto">
              <a:xfrm>
                <a:off x="8361" y="332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33" name="Freeform 1578">
                <a:extLst>
                  <a:ext uri="{FF2B5EF4-FFF2-40B4-BE49-F238E27FC236}">
                    <a16:creationId xmlns:a16="http://schemas.microsoft.com/office/drawing/2014/main" id="{AB7CEF4B-58A3-BA32-F374-6102184C2426}"/>
                  </a:ext>
                </a:extLst>
              </p:cNvPr>
              <p:cNvSpPr>
                <a:spLocks/>
              </p:cNvSpPr>
              <p:nvPr/>
            </p:nvSpPr>
            <p:spPr bwMode="auto">
              <a:xfrm>
                <a:off x="8381" y="333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34" name="Freeform 1579">
                <a:extLst>
                  <a:ext uri="{FF2B5EF4-FFF2-40B4-BE49-F238E27FC236}">
                    <a16:creationId xmlns:a16="http://schemas.microsoft.com/office/drawing/2014/main" id="{869E22B5-E200-00F1-5A0A-E5F0820388CC}"/>
                  </a:ext>
                </a:extLst>
              </p:cNvPr>
              <p:cNvSpPr>
                <a:spLocks/>
              </p:cNvSpPr>
              <p:nvPr/>
            </p:nvSpPr>
            <p:spPr bwMode="auto">
              <a:xfrm>
                <a:off x="8396" y="3346"/>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35" name="Freeform 1580">
                <a:extLst>
                  <a:ext uri="{FF2B5EF4-FFF2-40B4-BE49-F238E27FC236}">
                    <a16:creationId xmlns:a16="http://schemas.microsoft.com/office/drawing/2014/main" id="{320D166C-D29C-56DA-95FA-9E29B6DA718E}"/>
                  </a:ext>
                </a:extLst>
              </p:cNvPr>
              <p:cNvSpPr>
                <a:spLocks/>
              </p:cNvSpPr>
              <p:nvPr/>
            </p:nvSpPr>
            <p:spPr bwMode="auto">
              <a:xfrm>
                <a:off x="8346" y="333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2"/>
                      <a:pt x="0" y="1"/>
                    </a:cubicBezTo>
                    <a:cubicBezTo>
                      <a:pt x="0" y="0"/>
                      <a:pt x="0" y="0"/>
                      <a:pt x="1" y="0"/>
                    </a:cubicBezTo>
                    <a:cubicBezTo>
                      <a:pt x="1"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36" name="Freeform 1581">
                <a:extLst>
                  <a:ext uri="{FF2B5EF4-FFF2-40B4-BE49-F238E27FC236}">
                    <a16:creationId xmlns:a16="http://schemas.microsoft.com/office/drawing/2014/main" id="{BA9349AF-8ED1-7DF9-DAE8-2CEC556D5547}"/>
                  </a:ext>
                </a:extLst>
              </p:cNvPr>
              <p:cNvSpPr>
                <a:spLocks/>
              </p:cNvSpPr>
              <p:nvPr/>
            </p:nvSpPr>
            <p:spPr bwMode="auto">
              <a:xfrm>
                <a:off x="8361" y="334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37" name="Freeform 1582">
                <a:extLst>
                  <a:ext uri="{FF2B5EF4-FFF2-40B4-BE49-F238E27FC236}">
                    <a16:creationId xmlns:a16="http://schemas.microsoft.com/office/drawing/2014/main" id="{F633E1FC-5AF4-E2B6-02B3-9E5C096DE65C}"/>
                  </a:ext>
                </a:extLst>
              </p:cNvPr>
              <p:cNvSpPr>
                <a:spLocks/>
              </p:cNvSpPr>
              <p:nvPr/>
            </p:nvSpPr>
            <p:spPr bwMode="auto">
              <a:xfrm>
                <a:off x="8381" y="335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38" name="Freeform 1583">
                <a:extLst>
                  <a:ext uri="{FF2B5EF4-FFF2-40B4-BE49-F238E27FC236}">
                    <a16:creationId xmlns:a16="http://schemas.microsoft.com/office/drawing/2014/main" id="{13AE4F01-340F-2846-7420-8878976F26DB}"/>
                  </a:ext>
                </a:extLst>
              </p:cNvPr>
              <p:cNvSpPr>
                <a:spLocks/>
              </p:cNvSpPr>
              <p:nvPr/>
            </p:nvSpPr>
            <p:spPr bwMode="auto">
              <a:xfrm>
                <a:off x="8396" y="3366"/>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39" name="Freeform 1584">
                <a:extLst>
                  <a:ext uri="{FF2B5EF4-FFF2-40B4-BE49-F238E27FC236}">
                    <a16:creationId xmlns:a16="http://schemas.microsoft.com/office/drawing/2014/main" id="{ACF260F2-62B1-24E5-3F98-2E6F7BAC6F2A}"/>
                  </a:ext>
                </a:extLst>
              </p:cNvPr>
              <p:cNvSpPr>
                <a:spLocks/>
              </p:cNvSpPr>
              <p:nvPr/>
            </p:nvSpPr>
            <p:spPr bwMode="auto">
              <a:xfrm>
                <a:off x="8346" y="335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40" name="Freeform 1585">
                <a:extLst>
                  <a:ext uri="{FF2B5EF4-FFF2-40B4-BE49-F238E27FC236}">
                    <a16:creationId xmlns:a16="http://schemas.microsoft.com/office/drawing/2014/main" id="{055A3CF6-E724-0CCC-F36C-2F579BFBA84A}"/>
                  </a:ext>
                </a:extLst>
              </p:cNvPr>
              <p:cNvSpPr>
                <a:spLocks/>
              </p:cNvSpPr>
              <p:nvPr/>
            </p:nvSpPr>
            <p:spPr bwMode="auto">
              <a:xfrm>
                <a:off x="8361" y="336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41" name="Freeform 1586">
                <a:extLst>
                  <a:ext uri="{FF2B5EF4-FFF2-40B4-BE49-F238E27FC236}">
                    <a16:creationId xmlns:a16="http://schemas.microsoft.com/office/drawing/2014/main" id="{D36EF614-61A7-119A-73B1-99E7E1F1E985}"/>
                  </a:ext>
                </a:extLst>
              </p:cNvPr>
              <p:cNvSpPr>
                <a:spLocks/>
              </p:cNvSpPr>
              <p:nvPr/>
            </p:nvSpPr>
            <p:spPr bwMode="auto">
              <a:xfrm>
                <a:off x="8381" y="337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2"/>
                      <a:pt x="0" y="1"/>
                    </a:cubicBezTo>
                    <a:cubicBezTo>
                      <a:pt x="0" y="0"/>
                      <a:pt x="0"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42" name="Freeform 1587">
                <a:extLst>
                  <a:ext uri="{FF2B5EF4-FFF2-40B4-BE49-F238E27FC236}">
                    <a16:creationId xmlns:a16="http://schemas.microsoft.com/office/drawing/2014/main" id="{E03AF19A-CC59-65F5-C4D0-8C474FDE34CB}"/>
                  </a:ext>
                </a:extLst>
              </p:cNvPr>
              <p:cNvSpPr>
                <a:spLocks/>
              </p:cNvSpPr>
              <p:nvPr/>
            </p:nvSpPr>
            <p:spPr bwMode="auto">
              <a:xfrm>
                <a:off x="8396" y="3386"/>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43" name="Freeform 1588">
                <a:extLst>
                  <a:ext uri="{FF2B5EF4-FFF2-40B4-BE49-F238E27FC236}">
                    <a16:creationId xmlns:a16="http://schemas.microsoft.com/office/drawing/2014/main" id="{660AA849-09B0-FD45-1444-C570441FDFB7}"/>
                  </a:ext>
                </a:extLst>
              </p:cNvPr>
              <p:cNvSpPr>
                <a:spLocks/>
              </p:cNvSpPr>
              <p:nvPr/>
            </p:nvSpPr>
            <p:spPr bwMode="auto">
              <a:xfrm>
                <a:off x="8346" y="3371"/>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44" name="Freeform 1589">
                <a:extLst>
                  <a:ext uri="{FF2B5EF4-FFF2-40B4-BE49-F238E27FC236}">
                    <a16:creationId xmlns:a16="http://schemas.microsoft.com/office/drawing/2014/main" id="{A7F1FC7E-E735-5A85-3564-BA720B664435}"/>
                  </a:ext>
                </a:extLst>
              </p:cNvPr>
              <p:cNvSpPr>
                <a:spLocks/>
              </p:cNvSpPr>
              <p:nvPr/>
            </p:nvSpPr>
            <p:spPr bwMode="auto">
              <a:xfrm>
                <a:off x="8361" y="338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45" name="Freeform 1590">
                <a:extLst>
                  <a:ext uri="{FF2B5EF4-FFF2-40B4-BE49-F238E27FC236}">
                    <a16:creationId xmlns:a16="http://schemas.microsoft.com/office/drawing/2014/main" id="{255AF66A-C73C-1A59-A48F-3BF4C30E8988}"/>
                  </a:ext>
                </a:extLst>
              </p:cNvPr>
              <p:cNvSpPr>
                <a:spLocks/>
              </p:cNvSpPr>
              <p:nvPr/>
            </p:nvSpPr>
            <p:spPr bwMode="auto">
              <a:xfrm>
                <a:off x="8381" y="339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46" name="Freeform 1591">
                <a:extLst>
                  <a:ext uri="{FF2B5EF4-FFF2-40B4-BE49-F238E27FC236}">
                    <a16:creationId xmlns:a16="http://schemas.microsoft.com/office/drawing/2014/main" id="{F3D06DB6-9698-8F1F-E1B4-3F2430F2D3D1}"/>
                  </a:ext>
                </a:extLst>
              </p:cNvPr>
              <p:cNvSpPr>
                <a:spLocks/>
              </p:cNvSpPr>
              <p:nvPr/>
            </p:nvSpPr>
            <p:spPr bwMode="auto">
              <a:xfrm>
                <a:off x="8396" y="3406"/>
                <a:ext cx="15" cy="16"/>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47" name="Freeform 1592">
                <a:extLst>
                  <a:ext uri="{FF2B5EF4-FFF2-40B4-BE49-F238E27FC236}">
                    <a16:creationId xmlns:a16="http://schemas.microsoft.com/office/drawing/2014/main" id="{BB45DC76-6145-4D58-99AD-218A7937AA9D}"/>
                  </a:ext>
                </a:extLst>
              </p:cNvPr>
              <p:cNvSpPr>
                <a:spLocks/>
              </p:cNvSpPr>
              <p:nvPr/>
            </p:nvSpPr>
            <p:spPr bwMode="auto">
              <a:xfrm>
                <a:off x="8421" y="3276"/>
                <a:ext cx="126" cy="231"/>
              </a:xfrm>
              <a:custGeom>
                <a:avLst/>
                <a:gdLst>
                  <a:gd name="T0" fmla="*/ 126 w 126"/>
                  <a:gd name="T1" fmla="*/ 231 h 231"/>
                  <a:gd name="T2" fmla="*/ 0 w 126"/>
                  <a:gd name="T3" fmla="*/ 156 h 231"/>
                  <a:gd name="T4" fmla="*/ 0 w 126"/>
                  <a:gd name="T5" fmla="*/ 0 h 231"/>
                  <a:gd name="T6" fmla="*/ 126 w 126"/>
                  <a:gd name="T7" fmla="*/ 75 h 231"/>
                  <a:gd name="T8" fmla="*/ 126 w 126"/>
                  <a:gd name="T9" fmla="*/ 231 h 231"/>
                </a:gdLst>
                <a:ahLst/>
                <a:cxnLst>
                  <a:cxn ang="0">
                    <a:pos x="T0" y="T1"/>
                  </a:cxn>
                  <a:cxn ang="0">
                    <a:pos x="T2" y="T3"/>
                  </a:cxn>
                  <a:cxn ang="0">
                    <a:pos x="T4" y="T5"/>
                  </a:cxn>
                  <a:cxn ang="0">
                    <a:pos x="T6" y="T7"/>
                  </a:cxn>
                  <a:cxn ang="0">
                    <a:pos x="T8" y="T9"/>
                  </a:cxn>
                </a:cxnLst>
                <a:rect l="0" t="0" r="r" b="b"/>
                <a:pathLst>
                  <a:path w="126" h="231">
                    <a:moveTo>
                      <a:pt x="126" y="231"/>
                    </a:moveTo>
                    <a:lnTo>
                      <a:pt x="0" y="156"/>
                    </a:lnTo>
                    <a:lnTo>
                      <a:pt x="0" y="0"/>
                    </a:lnTo>
                    <a:lnTo>
                      <a:pt x="126" y="75"/>
                    </a:lnTo>
                    <a:lnTo>
                      <a:pt x="126" y="23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48" name="Freeform 1593">
                <a:extLst>
                  <a:ext uri="{FF2B5EF4-FFF2-40B4-BE49-F238E27FC236}">
                    <a16:creationId xmlns:a16="http://schemas.microsoft.com/office/drawing/2014/main" id="{59672906-05E2-B245-2E4B-BE23E0259846}"/>
                  </a:ext>
                </a:extLst>
              </p:cNvPr>
              <p:cNvSpPr>
                <a:spLocks/>
              </p:cNvSpPr>
              <p:nvPr/>
            </p:nvSpPr>
            <p:spPr bwMode="auto">
              <a:xfrm>
                <a:off x="8426" y="328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49" name="Freeform 1594">
                <a:extLst>
                  <a:ext uri="{FF2B5EF4-FFF2-40B4-BE49-F238E27FC236}">
                    <a16:creationId xmlns:a16="http://schemas.microsoft.com/office/drawing/2014/main" id="{AF234E15-DC18-47A5-B764-DA4453C0265E}"/>
                  </a:ext>
                </a:extLst>
              </p:cNvPr>
              <p:cNvSpPr>
                <a:spLocks/>
              </p:cNvSpPr>
              <p:nvPr/>
            </p:nvSpPr>
            <p:spPr bwMode="auto">
              <a:xfrm>
                <a:off x="8431" y="329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50" name="Freeform 1595">
                <a:extLst>
                  <a:ext uri="{FF2B5EF4-FFF2-40B4-BE49-F238E27FC236}">
                    <a16:creationId xmlns:a16="http://schemas.microsoft.com/office/drawing/2014/main" id="{7E162B20-133F-E58E-F236-1386EA9E2BB2}"/>
                  </a:ext>
                </a:extLst>
              </p:cNvPr>
              <p:cNvSpPr>
                <a:spLocks/>
              </p:cNvSpPr>
              <p:nvPr/>
            </p:nvSpPr>
            <p:spPr bwMode="auto">
              <a:xfrm>
                <a:off x="8441" y="329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51" name="Freeform 1596">
                <a:extLst>
                  <a:ext uri="{FF2B5EF4-FFF2-40B4-BE49-F238E27FC236}">
                    <a16:creationId xmlns:a16="http://schemas.microsoft.com/office/drawing/2014/main" id="{16FE14A5-AE56-4DE5-B857-6D94B66868C2}"/>
                  </a:ext>
                </a:extLst>
              </p:cNvPr>
              <p:cNvSpPr>
                <a:spLocks/>
              </p:cNvSpPr>
              <p:nvPr/>
            </p:nvSpPr>
            <p:spPr bwMode="auto">
              <a:xfrm>
                <a:off x="8451" y="330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52" name="Freeform 1597">
                <a:extLst>
                  <a:ext uri="{FF2B5EF4-FFF2-40B4-BE49-F238E27FC236}">
                    <a16:creationId xmlns:a16="http://schemas.microsoft.com/office/drawing/2014/main" id="{F485AC8D-6D31-B127-3776-7ADFF324E65F}"/>
                  </a:ext>
                </a:extLst>
              </p:cNvPr>
              <p:cNvSpPr>
                <a:spLocks/>
              </p:cNvSpPr>
              <p:nvPr/>
            </p:nvSpPr>
            <p:spPr bwMode="auto">
              <a:xfrm>
                <a:off x="8456" y="330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53" name="Freeform 1598">
                <a:extLst>
                  <a:ext uri="{FF2B5EF4-FFF2-40B4-BE49-F238E27FC236}">
                    <a16:creationId xmlns:a16="http://schemas.microsoft.com/office/drawing/2014/main" id="{A61A0D62-600D-815A-E3F5-B862D3F74A85}"/>
                  </a:ext>
                </a:extLst>
              </p:cNvPr>
              <p:cNvSpPr>
                <a:spLocks/>
              </p:cNvSpPr>
              <p:nvPr/>
            </p:nvSpPr>
            <p:spPr bwMode="auto">
              <a:xfrm>
                <a:off x="8466" y="331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54" name="Freeform 1599">
                <a:extLst>
                  <a:ext uri="{FF2B5EF4-FFF2-40B4-BE49-F238E27FC236}">
                    <a16:creationId xmlns:a16="http://schemas.microsoft.com/office/drawing/2014/main" id="{1CDBF6A9-AD85-05B2-AC2A-EA8AF96C5539}"/>
                  </a:ext>
                </a:extLst>
              </p:cNvPr>
              <p:cNvSpPr>
                <a:spLocks/>
              </p:cNvSpPr>
              <p:nvPr/>
            </p:nvSpPr>
            <p:spPr bwMode="auto">
              <a:xfrm>
                <a:off x="8476" y="331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55" name="Freeform 1600">
                <a:extLst>
                  <a:ext uri="{FF2B5EF4-FFF2-40B4-BE49-F238E27FC236}">
                    <a16:creationId xmlns:a16="http://schemas.microsoft.com/office/drawing/2014/main" id="{8A6EC0D6-97CB-0569-56F4-AABC81C08103}"/>
                  </a:ext>
                </a:extLst>
              </p:cNvPr>
              <p:cNvSpPr>
                <a:spLocks/>
              </p:cNvSpPr>
              <p:nvPr/>
            </p:nvSpPr>
            <p:spPr bwMode="auto">
              <a:xfrm>
                <a:off x="8486" y="3321"/>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56" name="Freeform 1601">
                <a:extLst>
                  <a:ext uri="{FF2B5EF4-FFF2-40B4-BE49-F238E27FC236}">
                    <a16:creationId xmlns:a16="http://schemas.microsoft.com/office/drawing/2014/main" id="{A2432653-A3F2-4346-44AF-901B2622D949}"/>
                  </a:ext>
                </a:extLst>
              </p:cNvPr>
              <p:cNvSpPr>
                <a:spLocks/>
              </p:cNvSpPr>
              <p:nvPr/>
            </p:nvSpPr>
            <p:spPr bwMode="auto">
              <a:xfrm>
                <a:off x="8492" y="332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57" name="Freeform 1602">
                <a:extLst>
                  <a:ext uri="{FF2B5EF4-FFF2-40B4-BE49-F238E27FC236}">
                    <a16:creationId xmlns:a16="http://schemas.microsoft.com/office/drawing/2014/main" id="{7047FC1A-38AD-6E0F-3BF5-DC7BE314E438}"/>
                  </a:ext>
                </a:extLst>
              </p:cNvPr>
              <p:cNvSpPr>
                <a:spLocks/>
              </p:cNvSpPr>
              <p:nvPr/>
            </p:nvSpPr>
            <p:spPr bwMode="auto">
              <a:xfrm>
                <a:off x="8502" y="333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58" name="Freeform 1603">
                <a:extLst>
                  <a:ext uri="{FF2B5EF4-FFF2-40B4-BE49-F238E27FC236}">
                    <a16:creationId xmlns:a16="http://schemas.microsoft.com/office/drawing/2014/main" id="{1937DA97-4BDA-6E20-6CCF-EA99B75E672B}"/>
                  </a:ext>
                </a:extLst>
              </p:cNvPr>
              <p:cNvSpPr>
                <a:spLocks/>
              </p:cNvSpPr>
              <p:nvPr/>
            </p:nvSpPr>
            <p:spPr bwMode="auto">
              <a:xfrm>
                <a:off x="8512" y="333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59" name="Freeform 1604">
                <a:extLst>
                  <a:ext uri="{FF2B5EF4-FFF2-40B4-BE49-F238E27FC236}">
                    <a16:creationId xmlns:a16="http://schemas.microsoft.com/office/drawing/2014/main" id="{A459FCBB-7C88-3455-665C-DF7F8A5D2AE1}"/>
                  </a:ext>
                </a:extLst>
              </p:cNvPr>
              <p:cNvSpPr>
                <a:spLocks/>
              </p:cNvSpPr>
              <p:nvPr/>
            </p:nvSpPr>
            <p:spPr bwMode="auto">
              <a:xfrm>
                <a:off x="8517" y="334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60" name="Freeform 1605">
                <a:extLst>
                  <a:ext uri="{FF2B5EF4-FFF2-40B4-BE49-F238E27FC236}">
                    <a16:creationId xmlns:a16="http://schemas.microsoft.com/office/drawing/2014/main" id="{6C4D73E0-D730-4251-4EA6-CDFB61BE9AA6}"/>
                  </a:ext>
                </a:extLst>
              </p:cNvPr>
              <p:cNvSpPr>
                <a:spLocks/>
              </p:cNvSpPr>
              <p:nvPr/>
            </p:nvSpPr>
            <p:spPr bwMode="auto">
              <a:xfrm>
                <a:off x="8527" y="334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61" name="Freeform 1606">
                <a:extLst>
                  <a:ext uri="{FF2B5EF4-FFF2-40B4-BE49-F238E27FC236}">
                    <a16:creationId xmlns:a16="http://schemas.microsoft.com/office/drawing/2014/main" id="{6393105B-32E8-03B8-7B92-7BD26D302DC6}"/>
                  </a:ext>
                </a:extLst>
              </p:cNvPr>
              <p:cNvSpPr>
                <a:spLocks/>
              </p:cNvSpPr>
              <p:nvPr/>
            </p:nvSpPr>
            <p:spPr bwMode="auto">
              <a:xfrm>
                <a:off x="8537" y="335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62" name="Freeform 1607">
                <a:extLst>
                  <a:ext uri="{FF2B5EF4-FFF2-40B4-BE49-F238E27FC236}">
                    <a16:creationId xmlns:a16="http://schemas.microsoft.com/office/drawing/2014/main" id="{17916A75-ABD8-B97A-4A7C-65AF37F3D870}"/>
                  </a:ext>
                </a:extLst>
              </p:cNvPr>
              <p:cNvSpPr>
                <a:spLocks/>
              </p:cNvSpPr>
              <p:nvPr/>
            </p:nvSpPr>
            <p:spPr bwMode="auto">
              <a:xfrm>
                <a:off x="8426" y="329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63" name="Freeform 1608">
                <a:extLst>
                  <a:ext uri="{FF2B5EF4-FFF2-40B4-BE49-F238E27FC236}">
                    <a16:creationId xmlns:a16="http://schemas.microsoft.com/office/drawing/2014/main" id="{FB399431-8B52-75AE-2512-33C975F28149}"/>
                  </a:ext>
                </a:extLst>
              </p:cNvPr>
              <p:cNvSpPr>
                <a:spLocks/>
              </p:cNvSpPr>
              <p:nvPr/>
            </p:nvSpPr>
            <p:spPr bwMode="auto">
              <a:xfrm>
                <a:off x="8431" y="330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64" name="Freeform 1609">
                <a:extLst>
                  <a:ext uri="{FF2B5EF4-FFF2-40B4-BE49-F238E27FC236}">
                    <a16:creationId xmlns:a16="http://schemas.microsoft.com/office/drawing/2014/main" id="{BE9A8072-9AC0-4B76-1BE8-923D2C49F645}"/>
                  </a:ext>
                </a:extLst>
              </p:cNvPr>
              <p:cNvSpPr>
                <a:spLocks/>
              </p:cNvSpPr>
              <p:nvPr/>
            </p:nvSpPr>
            <p:spPr bwMode="auto">
              <a:xfrm>
                <a:off x="8441" y="330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65" name="Freeform 1610">
                <a:extLst>
                  <a:ext uri="{FF2B5EF4-FFF2-40B4-BE49-F238E27FC236}">
                    <a16:creationId xmlns:a16="http://schemas.microsoft.com/office/drawing/2014/main" id="{0F241C53-1500-F707-1380-F114D8293875}"/>
                  </a:ext>
                </a:extLst>
              </p:cNvPr>
              <p:cNvSpPr>
                <a:spLocks/>
              </p:cNvSpPr>
              <p:nvPr/>
            </p:nvSpPr>
            <p:spPr bwMode="auto">
              <a:xfrm>
                <a:off x="8451" y="331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66" name="Freeform 1611">
                <a:extLst>
                  <a:ext uri="{FF2B5EF4-FFF2-40B4-BE49-F238E27FC236}">
                    <a16:creationId xmlns:a16="http://schemas.microsoft.com/office/drawing/2014/main" id="{C8ED9682-A519-16D0-4955-847E3FD7249D}"/>
                  </a:ext>
                </a:extLst>
              </p:cNvPr>
              <p:cNvSpPr>
                <a:spLocks/>
              </p:cNvSpPr>
              <p:nvPr/>
            </p:nvSpPr>
            <p:spPr bwMode="auto">
              <a:xfrm>
                <a:off x="8456" y="331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196" name="Group 1813">
              <a:extLst>
                <a:ext uri="{FF2B5EF4-FFF2-40B4-BE49-F238E27FC236}">
                  <a16:creationId xmlns:a16="http://schemas.microsoft.com/office/drawing/2014/main" id="{1B119DB9-BE39-FB5B-3B9E-4AC2EF961356}"/>
                </a:ext>
              </a:extLst>
            </p:cNvPr>
            <p:cNvGrpSpPr>
              <a:grpSpLocks/>
            </p:cNvGrpSpPr>
            <p:nvPr/>
          </p:nvGrpSpPr>
          <p:grpSpPr bwMode="auto">
            <a:xfrm>
              <a:off x="13848767" y="4692482"/>
              <a:ext cx="584823" cy="539837"/>
              <a:chOff x="8139" y="3120"/>
              <a:chExt cx="403" cy="372"/>
            </a:xfrm>
          </p:grpSpPr>
          <p:sp>
            <p:nvSpPr>
              <p:cNvPr id="2667" name="Freeform 1613">
                <a:extLst>
                  <a:ext uri="{FF2B5EF4-FFF2-40B4-BE49-F238E27FC236}">
                    <a16:creationId xmlns:a16="http://schemas.microsoft.com/office/drawing/2014/main" id="{F171558F-DC27-C80D-1DDC-D8E5DE5F4A8C}"/>
                  </a:ext>
                </a:extLst>
              </p:cNvPr>
              <p:cNvSpPr>
                <a:spLocks/>
              </p:cNvSpPr>
              <p:nvPr/>
            </p:nvSpPr>
            <p:spPr bwMode="auto">
              <a:xfrm>
                <a:off x="8466" y="332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68" name="Freeform 1614">
                <a:extLst>
                  <a:ext uri="{FF2B5EF4-FFF2-40B4-BE49-F238E27FC236}">
                    <a16:creationId xmlns:a16="http://schemas.microsoft.com/office/drawing/2014/main" id="{D61B7168-3F66-832D-6E2D-F00A85E09369}"/>
                  </a:ext>
                </a:extLst>
              </p:cNvPr>
              <p:cNvSpPr>
                <a:spLocks/>
              </p:cNvSpPr>
              <p:nvPr/>
            </p:nvSpPr>
            <p:spPr bwMode="auto">
              <a:xfrm>
                <a:off x="8476" y="332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69" name="Freeform 1615">
                <a:extLst>
                  <a:ext uri="{FF2B5EF4-FFF2-40B4-BE49-F238E27FC236}">
                    <a16:creationId xmlns:a16="http://schemas.microsoft.com/office/drawing/2014/main" id="{3E522292-BC72-CDAF-E1B4-3554AEB21296}"/>
                  </a:ext>
                </a:extLst>
              </p:cNvPr>
              <p:cNvSpPr>
                <a:spLocks/>
              </p:cNvSpPr>
              <p:nvPr/>
            </p:nvSpPr>
            <p:spPr bwMode="auto">
              <a:xfrm>
                <a:off x="8486" y="3331"/>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70" name="Freeform 1616">
                <a:extLst>
                  <a:ext uri="{FF2B5EF4-FFF2-40B4-BE49-F238E27FC236}">
                    <a16:creationId xmlns:a16="http://schemas.microsoft.com/office/drawing/2014/main" id="{5EDE3AAB-7510-EE22-FAF7-98574AF05DE4}"/>
                  </a:ext>
                </a:extLst>
              </p:cNvPr>
              <p:cNvSpPr>
                <a:spLocks/>
              </p:cNvSpPr>
              <p:nvPr/>
            </p:nvSpPr>
            <p:spPr bwMode="auto">
              <a:xfrm>
                <a:off x="8492" y="333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71" name="Freeform 1617">
                <a:extLst>
                  <a:ext uri="{FF2B5EF4-FFF2-40B4-BE49-F238E27FC236}">
                    <a16:creationId xmlns:a16="http://schemas.microsoft.com/office/drawing/2014/main" id="{FBF60138-CC81-1B24-CAA3-4780A2C050FD}"/>
                  </a:ext>
                </a:extLst>
              </p:cNvPr>
              <p:cNvSpPr>
                <a:spLocks/>
              </p:cNvSpPr>
              <p:nvPr/>
            </p:nvSpPr>
            <p:spPr bwMode="auto">
              <a:xfrm>
                <a:off x="8502" y="334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72" name="Freeform 1618">
                <a:extLst>
                  <a:ext uri="{FF2B5EF4-FFF2-40B4-BE49-F238E27FC236}">
                    <a16:creationId xmlns:a16="http://schemas.microsoft.com/office/drawing/2014/main" id="{1F5805CD-B3C8-D053-86B6-FD8F9AA0AC0C}"/>
                  </a:ext>
                </a:extLst>
              </p:cNvPr>
              <p:cNvSpPr>
                <a:spLocks/>
              </p:cNvSpPr>
              <p:nvPr/>
            </p:nvSpPr>
            <p:spPr bwMode="auto">
              <a:xfrm>
                <a:off x="8512" y="334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73" name="Freeform 1619">
                <a:extLst>
                  <a:ext uri="{FF2B5EF4-FFF2-40B4-BE49-F238E27FC236}">
                    <a16:creationId xmlns:a16="http://schemas.microsoft.com/office/drawing/2014/main" id="{85C551AC-0B47-0C69-7EDD-CC64B233DA72}"/>
                  </a:ext>
                </a:extLst>
              </p:cNvPr>
              <p:cNvSpPr>
                <a:spLocks/>
              </p:cNvSpPr>
              <p:nvPr/>
            </p:nvSpPr>
            <p:spPr bwMode="auto">
              <a:xfrm>
                <a:off x="8517" y="335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74" name="Freeform 1620">
                <a:extLst>
                  <a:ext uri="{FF2B5EF4-FFF2-40B4-BE49-F238E27FC236}">
                    <a16:creationId xmlns:a16="http://schemas.microsoft.com/office/drawing/2014/main" id="{14DD4C28-46C1-3E5C-26B4-7330E4A3A2FF}"/>
                  </a:ext>
                </a:extLst>
              </p:cNvPr>
              <p:cNvSpPr>
                <a:spLocks/>
              </p:cNvSpPr>
              <p:nvPr/>
            </p:nvSpPr>
            <p:spPr bwMode="auto">
              <a:xfrm>
                <a:off x="8527" y="335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75" name="Freeform 1621">
                <a:extLst>
                  <a:ext uri="{FF2B5EF4-FFF2-40B4-BE49-F238E27FC236}">
                    <a16:creationId xmlns:a16="http://schemas.microsoft.com/office/drawing/2014/main" id="{D2718758-8786-F246-7DCC-C2E24885741E}"/>
                  </a:ext>
                </a:extLst>
              </p:cNvPr>
              <p:cNvSpPr>
                <a:spLocks/>
              </p:cNvSpPr>
              <p:nvPr/>
            </p:nvSpPr>
            <p:spPr bwMode="auto">
              <a:xfrm>
                <a:off x="8537" y="336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76" name="Freeform 1622">
                <a:extLst>
                  <a:ext uri="{FF2B5EF4-FFF2-40B4-BE49-F238E27FC236}">
                    <a16:creationId xmlns:a16="http://schemas.microsoft.com/office/drawing/2014/main" id="{3DE6673C-0642-313C-3CF0-5F185FAA879E}"/>
                  </a:ext>
                </a:extLst>
              </p:cNvPr>
              <p:cNvSpPr>
                <a:spLocks/>
              </p:cNvSpPr>
              <p:nvPr/>
            </p:nvSpPr>
            <p:spPr bwMode="auto">
              <a:xfrm>
                <a:off x="8426" y="330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77" name="Freeform 1623">
                <a:extLst>
                  <a:ext uri="{FF2B5EF4-FFF2-40B4-BE49-F238E27FC236}">
                    <a16:creationId xmlns:a16="http://schemas.microsoft.com/office/drawing/2014/main" id="{A12B29E8-606B-5FA4-1A94-57D78D3C743D}"/>
                  </a:ext>
                </a:extLst>
              </p:cNvPr>
              <p:cNvSpPr>
                <a:spLocks/>
              </p:cNvSpPr>
              <p:nvPr/>
            </p:nvSpPr>
            <p:spPr bwMode="auto">
              <a:xfrm>
                <a:off x="8431" y="331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78" name="Freeform 1624">
                <a:extLst>
                  <a:ext uri="{FF2B5EF4-FFF2-40B4-BE49-F238E27FC236}">
                    <a16:creationId xmlns:a16="http://schemas.microsoft.com/office/drawing/2014/main" id="{52F574BE-4A48-8DA2-3696-33CDB814E491}"/>
                  </a:ext>
                </a:extLst>
              </p:cNvPr>
              <p:cNvSpPr>
                <a:spLocks/>
              </p:cNvSpPr>
              <p:nvPr/>
            </p:nvSpPr>
            <p:spPr bwMode="auto">
              <a:xfrm>
                <a:off x="8441" y="331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79" name="Freeform 1625">
                <a:extLst>
                  <a:ext uri="{FF2B5EF4-FFF2-40B4-BE49-F238E27FC236}">
                    <a16:creationId xmlns:a16="http://schemas.microsoft.com/office/drawing/2014/main" id="{124FC3C6-F210-F83A-267C-4B0FB8D083B8}"/>
                  </a:ext>
                </a:extLst>
              </p:cNvPr>
              <p:cNvSpPr>
                <a:spLocks/>
              </p:cNvSpPr>
              <p:nvPr/>
            </p:nvSpPr>
            <p:spPr bwMode="auto">
              <a:xfrm>
                <a:off x="8451" y="332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80" name="Freeform 1626">
                <a:extLst>
                  <a:ext uri="{FF2B5EF4-FFF2-40B4-BE49-F238E27FC236}">
                    <a16:creationId xmlns:a16="http://schemas.microsoft.com/office/drawing/2014/main" id="{78C0AAF0-3377-D48C-DC3C-899452EFF0EB}"/>
                  </a:ext>
                </a:extLst>
              </p:cNvPr>
              <p:cNvSpPr>
                <a:spLocks/>
              </p:cNvSpPr>
              <p:nvPr/>
            </p:nvSpPr>
            <p:spPr bwMode="auto">
              <a:xfrm>
                <a:off x="8456" y="332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81" name="Freeform 1627">
                <a:extLst>
                  <a:ext uri="{FF2B5EF4-FFF2-40B4-BE49-F238E27FC236}">
                    <a16:creationId xmlns:a16="http://schemas.microsoft.com/office/drawing/2014/main" id="{E6BC170F-D7BD-B905-83DD-348C18ED8353}"/>
                  </a:ext>
                </a:extLst>
              </p:cNvPr>
              <p:cNvSpPr>
                <a:spLocks/>
              </p:cNvSpPr>
              <p:nvPr/>
            </p:nvSpPr>
            <p:spPr bwMode="auto">
              <a:xfrm>
                <a:off x="8466" y="333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82" name="Freeform 1628">
                <a:extLst>
                  <a:ext uri="{FF2B5EF4-FFF2-40B4-BE49-F238E27FC236}">
                    <a16:creationId xmlns:a16="http://schemas.microsoft.com/office/drawing/2014/main" id="{DDBB2DEA-07C6-108E-A6AC-8CF0095AF5D4}"/>
                  </a:ext>
                </a:extLst>
              </p:cNvPr>
              <p:cNvSpPr>
                <a:spLocks/>
              </p:cNvSpPr>
              <p:nvPr/>
            </p:nvSpPr>
            <p:spPr bwMode="auto">
              <a:xfrm>
                <a:off x="8476" y="333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83" name="Freeform 1629">
                <a:extLst>
                  <a:ext uri="{FF2B5EF4-FFF2-40B4-BE49-F238E27FC236}">
                    <a16:creationId xmlns:a16="http://schemas.microsoft.com/office/drawing/2014/main" id="{4CF751EC-7ECC-CE9A-0169-80C5ECED8E40}"/>
                  </a:ext>
                </a:extLst>
              </p:cNvPr>
              <p:cNvSpPr>
                <a:spLocks/>
              </p:cNvSpPr>
              <p:nvPr/>
            </p:nvSpPr>
            <p:spPr bwMode="auto">
              <a:xfrm>
                <a:off x="8486" y="3341"/>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84" name="Freeform 1630">
                <a:extLst>
                  <a:ext uri="{FF2B5EF4-FFF2-40B4-BE49-F238E27FC236}">
                    <a16:creationId xmlns:a16="http://schemas.microsoft.com/office/drawing/2014/main" id="{016956AB-B589-3FD0-BFC8-ADC3A1EE9A14}"/>
                  </a:ext>
                </a:extLst>
              </p:cNvPr>
              <p:cNvSpPr>
                <a:spLocks/>
              </p:cNvSpPr>
              <p:nvPr/>
            </p:nvSpPr>
            <p:spPr bwMode="auto">
              <a:xfrm>
                <a:off x="8492" y="334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85" name="Freeform 1631">
                <a:extLst>
                  <a:ext uri="{FF2B5EF4-FFF2-40B4-BE49-F238E27FC236}">
                    <a16:creationId xmlns:a16="http://schemas.microsoft.com/office/drawing/2014/main" id="{59925CA3-D4CA-A4A6-236F-C9C2113D708B}"/>
                  </a:ext>
                </a:extLst>
              </p:cNvPr>
              <p:cNvSpPr>
                <a:spLocks/>
              </p:cNvSpPr>
              <p:nvPr/>
            </p:nvSpPr>
            <p:spPr bwMode="auto">
              <a:xfrm>
                <a:off x="8502" y="335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86" name="Freeform 1632">
                <a:extLst>
                  <a:ext uri="{FF2B5EF4-FFF2-40B4-BE49-F238E27FC236}">
                    <a16:creationId xmlns:a16="http://schemas.microsoft.com/office/drawing/2014/main" id="{1045D015-D330-70D2-9DFE-5E397D767CA9}"/>
                  </a:ext>
                </a:extLst>
              </p:cNvPr>
              <p:cNvSpPr>
                <a:spLocks/>
              </p:cNvSpPr>
              <p:nvPr/>
            </p:nvSpPr>
            <p:spPr bwMode="auto">
              <a:xfrm>
                <a:off x="8512" y="3351"/>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87" name="Freeform 1633">
                <a:extLst>
                  <a:ext uri="{FF2B5EF4-FFF2-40B4-BE49-F238E27FC236}">
                    <a16:creationId xmlns:a16="http://schemas.microsoft.com/office/drawing/2014/main" id="{92E5AFAA-0695-0704-61AB-FC9C612A6DE7}"/>
                  </a:ext>
                </a:extLst>
              </p:cNvPr>
              <p:cNvSpPr>
                <a:spLocks/>
              </p:cNvSpPr>
              <p:nvPr/>
            </p:nvSpPr>
            <p:spPr bwMode="auto">
              <a:xfrm>
                <a:off x="8517" y="3356"/>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88" name="Freeform 1634">
                <a:extLst>
                  <a:ext uri="{FF2B5EF4-FFF2-40B4-BE49-F238E27FC236}">
                    <a16:creationId xmlns:a16="http://schemas.microsoft.com/office/drawing/2014/main" id="{92D4FDE9-18A1-F7D4-5D23-CEE77C403733}"/>
                  </a:ext>
                </a:extLst>
              </p:cNvPr>
              <p:cNvSpPr>
                <a:spLocks/>
              </p:cNvSpPr>
              <p:nvPr/>
            </p:nvSpPr>
            <p:spPr bwMode="auto">
              <a:xfrm>
                <a:off x="8527" y="3361"/>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89" name="Freeform 1635">
                <a:extLst>
                  <a:ext uri="{FF2B5EF4-FFF2-40B4-BE49-F238E27FC236}">
                    <a16:creationId xmlns:a16="http://schemas.microsoft.com/office/drawing/2014/main" id="{6D2ED0B8-EE5A-C16A-8B24-4D12E37B4C8A}"/>
                  </a:ext>
                </a:extLst>
              </p:cNvPr>
              <p:cNvSpPr>
                <a:spLocks/>
              </p:cNvSpPr>
              <p:nvPr/>
            </p:nvSpPr>
            <p:spPr bwMode="auto">
              <a:xfrm>
                <a:off x="8537" y="3366"/>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90" name="Freeform 1636">
                <a:extLst>
                  <a:ext uri="{FF2B5EF4-FFF2-40B4-BE49-F238E27FC236}">
                    <a16:creationId xmlns:a16="http://schemas.microsoft.com/office/drawing/2014/main" id="{F8A3F399-1710-9A8B-5E6E-BFCE045E5BE9}"/>
                  </a:ext>
                </a:extLst>
              </p:cNvPr>
              <p:cNvSpPr>
                <a:spLocks/>
              </p:cNvSpPr>
              <p:nvPr/>
            </p:nvSpPr>
            <p:spPr bwMode="auto">
              <a:xfrm>
                <a:off x="8426" y="331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91" name="Freeform 1637">
                <a:extLst>
                  <a:ext uri="{FF2B5EF4-FFF2-40B4-BE49-F238E27FC236}">
                    <a16:creationId xmlns:a16="http://schemas.microsoft.com/office/drawing/2014/main" id="{E5211447-6338-695C-17D1-B9FE3CF4AEE2}"/>
                  </a:ext>
                </a:extLst>
              </p:cNvPr>
              <p:cNvSpPr>
                <a:spLocks/>
              </p:cNvSpPr>
              <p:nvPr/>
            </p:nvSpPr>
            <p:spPr bwMode="auto">
              <a:xfrm>
                <a:off x="8431" y="332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92" name="Freeform 1638">
                <a:extLst>
                  <a:ext uri="{FF2B5EF4-FFF2-40B4-BE49-F238E27FC236}">
                    <a16:creationId xmlns:a16="http://schemas.microsoft.com/office/drawing/2014/main" id="{8B4EA312-B835-00C7-53CA-DBDEDE119FE9}"/>
                  </a:ext>
                </a:extLst>
              </p:cNvPr>
              <p:cNvSpPr>
                <a:spLocks/>
              </p:cNvSpPr>
              <p:nvPr/>
            </p:nvSpPr>
            <p:spPr bwMode="auto">
              <a:xfrm>
                <a:off x="8441" y="332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93" name="Freeform 1639">
                <a:extLst>
                  <a:ext uri="{FF2B5EF4-FFF2-40B4-BE49-F238E27FC236}">
                    <a16:creationId xmlns:a16="http://schemas.microsoft.com/office/drawing/2014/main" id="{4C65303F-265D-7F06-A521-722C08EFF95A}"/>
                  </a:ext>
                </a:extLst>
              </p:cNvPr>
              <p:cNvSpPr>
                <a:spLocks/>
              </p:cNvSpPr>
              <p:nvPr/>
            </p:nvSpPr>
            <p:spPr bwMode="auto">
              <a:xfrm>
                <a:off x="8451" y="333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94" name="Freeform 1640">
                <a:extLst>
                  <a:ext uri="{FF2B5EF4-FFF2-40B4-BE49-F238E27FC236}">
                    <a16:creationId xmlns:a16="http://schemas.microsoft.com/office/drawing/2014/main" id="{965DCFF6-ED5A-FE6E-E3F9-AB579A6495C5}"/>
                  </a:ext>
                </a:extLst>
              </p:cNvPr>
              <p:cNvSpPr>
                <a:spLocks/>
              </p:cNvSpPr>
              <p:nvPr/>
            </p:nvSpPr>
            <p:spPr bwMode="auto">
              <a:xfrm>
                <a:off x="8456" y="333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95" name="Freeform 1641">
                <a:extLst>
                  <a:ext uri="{FF2B5EF4-FFF2-40B4-BE49-F238E27FC236}">
                    <a16:creationId xmlns:a16="http://schemas.microsoft.com/office/drawing/2014/main" id="{63553556-3213-3F69-B87B-51A750114E87}"/>
                  </a:ext>
                </a:extLst>
              </p:cNvPr>
              <p:cNvSpPr>
                <a:spLocks/>
              </p:cNvSpPr>
              <p:nvPr/>
            </p:nvSpPr>
            <p:spPr bwMode="auto">
              <a:xfrm>
                <a:off x="8466" y="3336"/>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96" name="Freeform 1642">
                <a:extLst>
                  <a:ext uri="{FF2B5EF4-FFF2-40B4-BE49-F238E27FC236}">
                    <a16:creationId xmlns:a16="http://schemas.microsoft.com/office/drawing/2014/main" id="{4AE1DCE8-706C-F787-6D61-D3850D00DFF0}"/>
                  </a:ext>
                </a:extLst>
              </p:cNvPr>
              <p:cNvSpPr>
                <a:spLocks/>
              </p:cNvSpPr>
              <p:nvPr/>
            </p:nvSpPr>
            <p:spPr bwMode="auto">
              <a:xfrm>
                <a:off x="8476" y="3341"/>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97" name="Freeform 1643">
                <a:extLst>
                  <a:ext uri="{FF2B5EF4-FFF2-40B4-BE49-F238E27FC236}">
                    <a16:creationId xmlns:a16="http://schemas.microsoft.com/office/drawing/2014/main" id="{30830F92-B5C1-70C5-D2D3-3C5F932ED8F0}"/>
                  </a:ext>
                </a:extLst>
              </p:cNvPr>
              <p:cNvSpPr>
                <a:spLocks/>
              </p:cNvSpPr>
              <p:nvPr/>
            </p:nvSpPr>
            <p:spPr bwMode="auto">
              <a:xfrm>
                <a:off x="8486" y="3346"/>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98" name="Freeform 1644">
                <a:extLst>
                  <a:ext uri="{FF2B5EF4-FFF2-40B4-BE49-F238E27FC236}">
                    <a16:creationId xmlns:a16="http://schemas.microsoft.com/office/drawing/2014/main" id="{256227B8-F1D9-C0AB-02FF-53AC9308E2A3}"/>
                  </a:ext>
                </a:extLst>
              </p:cNvPr>
              <p:cNvSpPr>
                <a:spLocks/>
              </p:cNvSpPr>
              <p:nvPr/>
            </p:nvSpPr>
            <p:spPr bwMode="auto">
              <a:xfrm>
                <a:off x="8492" y="3351"/>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99" name="Freeform 1645">
                <a:extLst>
                  <a:ext uri="{FF2B5EF4-FFF2-40B4-BE49-F238E27FC236}">
                    <a16:creationId xmlns:a16="http://schemas.microsoft.com/office/drawing/2014/main" id="{7230A328-2544-5A0D-53FD-C42499E69C71}"/>
                  </a:ext>
                </a:extLst>
              </p:cNvPr>
              <p:cNvSpPr>
                <a:spLocks/>
              </p:cNvSpPr>
              <p:nvPr/>
            </p:nvSpPr>
            <p:spPr bwMode="auto">
              <a:xfrm>
                <a:off x="8502" y="3356"/>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00" name="Freeform 1646">
                <a:extLst>
                  <a:ext uri="{FF2B5EF4-FFF2-40B4-BE49-F238E27FC236}">
                    <a16:creationId xmlns:a16="http://schemas.microsoft.com/office/drawing/2014/main" id="{B7BF73BA-5EA0-951B-766A-6F94772E36AA}"/>
                  </a:ext>
                </a:extLst>
              </p:cNvPr>
              <p:cNvSpPr>
                <a:spLocks/>
              </p:cNvSpPr>
              <p:nvPr/>
            </p:nvSpPr>
            <p:spPr bwMode="auto">
              <a:xfrm>
                <a:off x="8512" y="3361"/>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01" name="Freeform 1647">
                <a:extLst>
                  <a:ext uri="{FF2B5EF4-FFF2-40B4-BE49-F238E27FC236}">
                    <a16:creationId xmlns:a16="http://schemas.microsoft.com/office/drawing/2014/main" id="{47F6CE75-B4EA-BC7A-26E8-627D14AF3B6C}"/>
                  </a:ext>
                </a:extLst>
              </p:cNvPr>
              <p:cNvSpPr>
                <a:spLocks/>
              </p:cNvSpPr>
              <p:nvPr/>
            </p:nvSpPr>
            <p:spPr bwMode="auto">
              <a:xfrm>
                <a:off x="8517" y="3366"/>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02" name="Freeform 1648">
                <a:extLst>
                  <a:ext uri="{FF2B5EF4-FFF2-40B4-BE49-F238E27FC236}">
                    <a16:creationId xmlns:a16="http://schemas.microsoft.com/office/drawing/2014/main" id="{504D433A-CA0F-EEC4-582A-E050EF652D59}"/>
                  </a:ext>
                </a:extLst>
              </p:cNvPr>
              <p:cNvSpPr>
                <a:spLocks/>
              </p:cNvSpPr>
              <p:nvPr/>
            </p:nvSpPr>
            <p:spPr bwMode="auto">
              <a:xfrm>
                <a:off x="8527" y="3371"/>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03" name="Freeform 1649">
                <a:extLst>
                  <a:ext uri="{FF2B5EF4-FFF2-40B4-BE49-F238E27FC236}">
                    <a16:creationId xmlns:a16="http://schemas.microsoft.com/office/drawing/2014/main" id="{4E88A1FA-212B-457A-7F4F-4158323E0E36}"/>
                  </a:ext>
                </a:extLst>
              </p:cNvPr>
              <p:cNvSpPr>
                <a:spLocks/>
              </p:cNvSpPr>
              <p:nvPr/>
            </p:nvSpPr>
            <p:spPr bwMode="auto">
              <a:xfrm>
                <a:off x="8537" y="3376"/>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04" name="Freeform 1650">
                <a:extLst>
                  <a:ext uri="{FF2B5EF4-FFF2-40B4-BE49-F238E27FC236}">
                    <a16:creationId xmlns:a16="http://schemas.microsoft.com/office/drawing/2014/main" id="{13BA1EB1-0B50-00DF-F5ED-0C4E0112C82F}"/>
                  </a:ext>
                </a:extLst>
              </p:cNvPr>
              <p:cNvSpPr>
                <a:spLocks/>
              </p:cNvSpPr>
              <p:nvPr/>
            </p:nvSpPr>
            <p:spPr bwMode="auto">
              <a:xfrm>
                <a:off x="8426" y="333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05" name="Freeform 1651">
                <a:extLst>
                  <a:ext uri="{FF2B5EF4-FFF2-40B4-BE49-F238E27FC236}">
                    <a16:creationId xmlns:a16="http://schemas.microsoft.com/office/drawing/2014/main" id="{7B5F3CFD-B292-1409-D790-76B6828DED1C}"/>
                  </a:ext>
                </a:extLst>
              </p:cNvPr>
              <p:cNvSpPr>
                <a:spLocks/>
              </p:cNvSpPr>
              <p:nvPr/>
            </p:nvSpPr>
            <p:spPr bwMode="auto">
              <a:xfrm>
                <a:off x="8431" y="333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06" name="Freeform 1652">
                <a:extLst>
                  <a:ext uri="{FF2B5EF4-FFF2-40B4-BE49-F238E27FC236}">
                    <a16:creationId xmlns:a16="http://schemas.microsoft.com/office/drawing/2014/main" id="{E8828428-C563-166B-A456-1A14964AF897}"/>
                  </a:ext>
                </a:extLst>
              </p:cNvPr>
              <p:cNvSpPr>
                <a:spLocks/>
              </p:cNvSpPr>
              <p:nvPr/>
            </p:nvSpPr>
            <p:spPr bwMode="auto">
              <a:xfrm>
                <a:off x="8441" y="334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07" name="Freeform 1653">
                <a:extLst>
                  <a:ext uri="{FF2B5EF4-FFF2-40B4-BE49-F238E27FC236}">
                    <a16:creationId xmlns:a16="http://schemas.microsoft.com/office/drawing/2014/main" id="{08026C2E-BEFB-0B57-6C3A-ED506918C947}"/>
                  </a:ext>
                </a:extLst>
              </p:cNvPr>
              <p:cNvSpPr>
                <a:spLocks/>
              </p:cNvSpPr>
              <p:nvPr/>
            </p:nvSpPr>
            <p:spPr bwMode="auto">
              <a:xfrm>
                <a:off x="8451" y="334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08" name="Freeform 1654">
                <a:extLst>
                  <a:ext uri="{FF2B5EF4-FFF2-40B4-BE49-F238E27FC236}">
                    <a16:creationId xmlns:a16="http://schemas.microsoft.com/office/drawing/2014/main" id="{DF2FA008-517C-F922-7B8B-CC3CE2FA5433}"/>
                  </a:ext>
                </a:extLst>
              </p:cNvPr>
              <p:cNvSpPr>
                <a:spLocks/>
              </p:cNvSpPr>
              <p:nvPr/>
            </p:nvSpPr>
            <p:spPr bwMode="auto">
              <a:xfrm>
                <a:off x="8456" y="335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09" name="Freeform 1655">
                <a:extLst>
                  <a:ext uri="{FF2B5EF4-FFF2-40B4-BE49-F238E27FC236}">
                    <a16:creationId xmlns:a16="http://schemas.microsoft.com/office/drawing/2014/main" id="{1002C7D7-3930-E3B6-93A8-B161A92D4216}"/>
                  </a:ext>
                </a:extLst>
              </p:cNvPr>
              <p:cNvSpPr>
                <a:spLocks/>
              </p:cNvSpPr>
              <p:nvPr/>
            </p:nvSpPr>
            <p:spPr bwMode="auto">
              <a:xfrm>
                <a:off x="8466" y="335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10" name="Freeform 1656">
                <a:extLst>
                  <a:ext uri="{FF2B5EF4-FFF2-40B4-BE49-F238E27FC236}">
                    <a16:creationId xmlns:a16="http://schemas.microsoft.com/office/drawing/2014/main" id="{9B7C63A7-640F-DA7B-32A0-AE202F37B60E}"/>
                  </a:ext>
                </a:extLst>
              </p:cNvPr>
              <p:cNvSpPr>
                <a:spLocks/>
              </p:cNvSpPr>
              <p:nvPr/>
            </p:nvSpPr>
            <p:spPr bwMode="auto">
              <a:xfrm>
                <a:off x="8476" y="336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11" name="Freeform 1657">
                <a:extLst>
                  <a:ext uri="{FF2B5EF4-FFF2-40B4-BE49-F238E27FC236}">
                    <a16:creationId xmlns:a16="http://schemas.microsoft.com/office/drawing/2014/main" id="{4B54B881-2500-1B0A-99A2-67A796BBAC7B}"/>
                  </a:ext>
                </a:extLst>
              </p:cNvPr>
              <p:cNvSpPr>
                <a:spLocks/>
              </p:cNvSpPr>
              <p:nvPr/>
            </p:nvSpPr>
            <p:spPr bwMode="auto">
              <a:xfrm>
                <a:off x="8486" y="3366"/>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12" name="Freeform 1658">
                <a:extLst>
                  <a:ext uri="{FF2B5EF4-FFF2-40B4-BE49-F238E27FC236}">
                    <a16:creationId xmlns:a16="http://schemas.microsoft.com/office/drawing/2014/main" id="{CCA6E24B-8EAC-AEE3-00B2-FC9CAF898A28}"/>
                  </a:ext>
                </a:extLst>
              </p:cNvPr>
              <p:cNvSpPr>
                <a:spLocks/>
              </p:cNvSpPr>
              <p:nvPr/>
            </p:nvSpPr>
            <p:spPr bwMode="auto">
              <a:xfrm>
                <a:off x="8492" y="337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13" name="Freeform 1659">
                <a:extLst>
                  <a:ext uri="{FF2B5EF4-FFF2-40B4-BE49-F238E27FC236}">
                    <a16:creationId xmlns:a16="http://schemas.microsoft.com/office/drawing/2014/main" id="{FB4DACD7-7593-1364-0197-34ED3B7C1887}"/>
                  </a:ext>
                </a:extLst>
              </p:cNvPr>
              <p:cNvSpPr>
                <a:spLocks/>
              </p:cNvSpPr>
              <p:nvPr/>
            </p:nvSpPr>
            <p:spPr bwMode="auto">
              <a:xfrm>
                <a:off x="8502" y="337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14" name="Freeform 1660">
                <a:extLst>
                  <a:ext uri="{FF2B5EF4-FFF2-40B4-BE49-F238E27FC236}">
                    <a16:creationId xmlns:a16="http://schemas.microsoft.com/office/drawing/2014/main" id="{A9AECC10-EC45-6C44-73CF-A0E1321BAAC7}"/>
                  </a:ext>
                </a:extLst>
              </p:cNvPr>
              <p:cNvSpPr>
                <a:spLocks/>
              </p:cNvSpPr>
              <p:nvPr/>
            </p:nvSpPr>
            <p:spPr bwMode="auto">
              <a:xfrm>
                <a:off x="8512" y="338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15" name="Freeform 1661">
                <a:extLst>
                  <a:ext uri="{FF2B5EF4-FFF2-40B4-BE49-F238E27FC236}">
                    <a16:creationId xmlns:a16="http://schemas.microsoft.com/office/drawing/2014/main" id="{871634B4-3C5C-3240-BC6B-4E31BA1878D9}"/>
                  </a:ext>
                </a:extLst>
              </p:cNvPr>
              <p:cNvSpPr>
                <a:spLocks/>
              </p:cNvSpPr>
              <p:nvPr/>
            </p:nvSpPr>
            <p:spPr bwMode="auto">
              <a:xfrm>
                <a:off x="8517" y="338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16" name="Freeform 1662">
                <a:extLst>
                  <a:ext uri="{FF2B5EF4-FFF2-40B4-BE49-F238E27FC236}">
                    <a16:creationId xmlns:a16="http://schemas.microsoft.com/office/drawing/2014/main" id="{C2D37F84-2588-D2B4-8E78-6226E61A9886}"/>
                  </a:ext>
                </a:extLst>
              </p:cNvPr>
              <p:cNvSpPr>
                <a:spLocks/>
              </p:cNvSpPr>
              <p:nvPr/>
            </p:nvSpPr>
            <p:spPr bwMode="auto">
              <a:xfrm>
                <a:off x="8527" y="339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17" name="Freeform 1663">
                <a:extLst>
                  <a:ext uri="{FF2B5EF4-FFF2-40B4-BE49-F238E27FC236}">
                    <a16:creationId xmlns:a16="http://schemas.microsoft.com/office/drawing/2014/main" id="{3E253DD3-F2E5-1AF4-6FA1-A5F8D4877F80}"/>
                  </a:ext>
                </a:extLst>
              </p:cNvPr>
              <p:cNvSpPr>
                <a:spLocks/>
              </p:cNvSpPr>
              <p:nvPr/>
            </p:nvSpPr>
            <p:spPr bwMode="auto">
              <a:xfrm>
                <a:off x="8537" y="339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18" name="Freeform 1664">
                <a:extLst>
                  <a:ext uri="{FF2B5EF4-FFF2-40B4-BE49-F238E27FC236}">
                    <a16:creationId xmlns:a16="http://schemas.microsoft.com/office/drawing/2014/main" id="{4522306C-DCE3-8DC0-6A97-53A17CAEA62E}"/>
                  </a:ext>
                </a:extLst>
              </p:cNvPr>
              <p:cNvSpPr>
                <a:spLocks/>
              </p:cNvSpPr>
              <p:nvPr/>
            </p:nvSpPr>
            <p:spPr bwMode="auto">
              <a:xfrm>
                <a:off x="8426" y="334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19" name="Freeform 1665">
                <a:extLst>
                  <a:ext uri="{FF2B5EF4-FFF2-40B4-BE49-F238E27FC236}">
                    <a16:creationId xmlns:a16="http://schemas.microsoft.com/office/drawing/2014/main" id="{72540B71-5881-3087-FFF9-7EEB1E740075}"/>
                  </a:ext>
                </a:extLst>
              </p:cNvPr>
              <p:cNvSpPr>
                <a:spLocks/>
              </p:cNvSpPr>
              <p:nvPr/>
            </p:nvSpPr>
            <p:spPr bwMode="auto">
              <a:xfrm>
                <a:off x="8431" y="334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20" name="Freeform 1666">
                <a:extLst>
                  <a:ext uri="{FF2B5EF4-FFF2-40B4-BE49-F238E27FC236}">
                    <a16:creationId xmlns:a16="http://schemas.microsoft.com/office/drawing/2014/main" id="{3A38967E-1B81-AA38-61CC-C039A89DBC87}"/>
                  </a:ext>
                </a:extLst>
              </p:cNvPr>
              <p:cNvSpPr>
                <a:spLocks/>
              </p:cNvSpPr>
              <p:nvPr/>
            </p:nvSpPr>
            <p:spPr bwMode="auto">
              <a:xfrm>
                <a:off x="8441" y="335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21" name="Freeform 1667">
                <a:extLst>
                  <a:ext uri="{FF2B5EF4-FFF2-40B4-BE49-F238E27FC236}">
                    <a16:creationId xmlns:a16="http://schemas.microsoft.com/office/drawing/2014/main" id="{63FC5F72-A688-A7AF-AA69-F2122E4E9E39}"/>
                  </a:ext>
                </a:extLst>
              </p:cNvPr>
              <p:cNvSpPr>
                <a:spLocks/>
              </p:cNvSpPr>
              <p:nvPr/>
            </p:nvSpPr>
            <p:spPr bwMode="auto">
              <a:xfrm>
                <a:off x="8451" y="335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22" name="Freeform 1668">
                <a:extLst>
                  <a:ext uri="{FF2B5EF4-FFF2-40B4-BE49-F238E27FC236}">
                    <a16:creationId xmlns:a16="http://schemas.microsoft.com/office/drawing/2014/main" id="{B121C5D6-4BCF-FC5F-6681-DAE94E667B54}"/>
                  </a:ext>
                </a:extLst>
              </p:cNvPr>
              <p:cNvSpPr>
                <a:spLocks/>
              </p:cNvSpPr>
              <p:nvPr/>
            </p:nvSpPr>
            <p:spPr bwMode="auto">
              <a:xfrm>
                <a:off x="8456" y="336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23" name="Freeform 1669">
                <a:extLst>
                  <a:ext uri="{FF2B5EF4-FFF2-40B4-BE49-F238E27FC236}">
                    <a16:creationId xmlns:a16="http://schemas.microsoft.com/office/drawing/2014/main" id="{462C0C7F-ECEA-8DE1-9AED-B5E1853497C2}"/>
                  </a:ext>
                </a:extLst>
              </p:cNvPr>
              <p:cNvSpPr>
                <a:spLocks/>
              </p:cNvSpPr>
              <p:nvPr/>
            </p:nvSpPr>
            <p:spPr bwMode="auto">
              <a:xfrm>
                <a:off x="8466" y="336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24" name="Freeform 1670">
                <a:extLst>
                  <a:ext uri="{FF2B5EF4-FFF2-40B4-BE49-F238E27FC236}">
                    <a16:creationId xmlns:a16="http://schemas.microsoft.com/office/drawing/2014/main" id="{D12CD46F-6B04-2750-9EF4-3A37BBD19FAF}"/>
                  </a:ext>
                </a:extLst>
              </p:cNvPr>
              <p:cNvSpPr>
                <a:spLocks/>
              </p:cNvSpPr>
              <p:nvPr/>
            </p:nvSpPr>
            <p:spPr bwMode="auto">
              <a:xfrm>
                <a:off x="8476" y="337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25" name="Freeform 1671">
                <a:extLst>
                  <a:ext uri="{FF2B5EF4-FFF2-40B4-BE49-F238E27FC236}">
                    <a16:creationId xmlns:a16="http://schemas.microsoft.com/office/drawing/2014/main" id="{C8BB7BB1-9D4D-5EB4-A1EB-A1A23D02CEAE}"/>
                  </a:ext>
                </a:extLst>
              </p:cNvPr>
              <p:cNvSpPr>
                <a:spLocks/>
              </p:cNvSpPr>
              <p:nvPr/>
            </p:nvSpPr>
            <p:spPr bwMode="auto">
              <a:xfrm>
                <a:off x="8486" y="3376"/>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26" name="Freeform 1672">
                <a:extLst>
                  <a:ext uri="{FF2B5EF4-FFF2-40B4-BE49-F238E27FC236}">
                    <a16:creationId xmlns:a16="http://schemas.microsoft.com/office/drawing/2014/main" id="{421A3596-D562-5E02-BEBA-C1D450D1A822}"/>
                  </a:ext>
                </a:extLst>
              </p:cNvPr>
              <p:cNvSpPr>
                <a:spLocks/>
              </p:cNvSpPr>
              <p:nvPr/>
            </p:nvSpPr>
            <p:spPr bwMode="auto">
              <a:xfrm>
                <a:off x="8492" y="338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27" name="Freeform 1673">
                <a:extLst>
                  <a:ext uri="{FF2B5EF4-FFF2-40B4-BE49-F238E27FC236}">
                    <a16:creationId xmlns:a16="http://schemas.microsoft.com/office/drawing/2014/main" id="{29991B52-A811-9DE8-E5D1-0C4ABCA2CAAA}"/>
                  </a:ext>
                </a:extLst>
              </p:cNvPr>
              <p:cNvSpPr>
                <a:spLocks/>
              </p:cNvSpPr>
              <p:nvPr/>
            </p:nvSpPr>
            <p:spPr bwMode="auto">
              <a:xfrm>
                <a:off x="8502" y="338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28" name="Freeform 1674">
                <a:extLst>
                  <a:ext uri="{FF2B5EF4-FFF2-40B4-BE49-F238E27FC236}">
                    <a16:creationId xmlns:a16="http://schemas.microsoft.com/office/drawing/2014/main" id="{5357A17B-1BA0-EA1D-AE73-9C951D801675}"/>
                  </a:ext>
                </a:extLst>
              </p:cNvPr>
              <p:cNvSpPr>
                <a:spLocks/>
              </p:cNvSpPr>
              <p:nvPr/>
            </p:nvSpPr>
            <p:spPr bwMode="auto">
              <a:xfrm>
                <a:off x="8512" y="339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29" name="Freeform 1675">
                <a:extLst>
                  <a:ext uri="{FF2B5EF4-FFF2-40B4-BE49-F238E27FC236}">
                    <a16:creationId xmlns:a16="http://schemas.microsoft.com/office/drawing/2014/main" id="{12B41953-23E1-9C19-9DDB-76D6BA31D2E0}"/>
                  </a:ext>
                </a:extLst>
              </p:cNvPr>
              <p:cNvSpPr>
                <a:spLocks/>
              </p:cNvSpPr>
              <p:nvPr/>
            </p:nvSpPr>
            <p:spPr bwMode="auto">
              <a:xfrm>
                <a:off x="8517" y="339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30" name="Freeform 1676">
                <a:extLst>
                  <a:ext uri="{FF2B5EF4-FFF2-40B4-BE49-F238E27FC236}">
                    <a16:creationId xmlns:a16="http://schemas.microsoft.com/office/drawing/2014/main" id="{A1C53B46-DA12-6509-5637-0032A163EE51}"/>
                  </a:ext>
                </a:extLst>
              </p:cNvPr>
              <p:cNvSpPr>
                <a:spLocks/>
              </p:cNvSpPr>
              <p:nvPr/>
            </p:nvSpPr>
            <p:spPr bwMode="auto">
              <a:xfrm>
                <a:off x="8527" y="340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31" name="Freeform 1677">
                <a:extLst>
                  <a:ext uri="{FF2B5EF4-FFF2-40B4-BE49-F238E27FC236}">
                    <a16:creationId xmlns:a16="http://schemas.microsoft.com/office/drawing/2014/main" id="{4D25AF47-7611-E955-EE51-1C6976DF7724}"/>
                  </a:ext>
                </a:extLst>
              </p:cNvPr>
              <p:cNvSpPr>
                <a:spLocks/>
              </p:cNvSpPr>
              <p:nvPr/>
            </p:nvSpPr>
            <p:spPr bwMode="auto">
              <a:xfrm>
                <a:off x="8537" y="340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32" name="Freeform 1678">
                <a:extLst>
                  <a:ext uri="{FF2B5EF4-FFF2-40B4-BE49-F238E27FC236}">
                    <a16:creationId xmlns:a16="http://schemas.microsoft.com/office/drawing/2014/main" id="{9D842C96-864F-D3CD-F068-047174BFE057}"/>
                  </a:ext>
                </a:extLst>
              </p:cNvPr>
              <p:cNvSpPr>
                <a:spLocks/>
              </p:cNvSpPr>
              <p:nvPr/>
            </p:nvSpPr>
            <p:spPr bwMode="auto">
              <a:xfrm>
                <a:off x="8426" y="335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33" name="Freeform 1679">
                <a:extLst>
                  <a:ext uri="{FF2B5EF4-FFF2-40B4-BE49-F238E27FC236}">
                    <a16:creationId xmlns:a16="http://schemas.microsoft.com/office/drawing/2014/main" id="{95F1FCAE-F75E-5B8B-6AF8-FC648CE07439}"/>
                  </a:ext>
                </a:extLst>
              </p:cNvPr>
              <p:cNvSpPr>
                <a:spLocks/>
              </p:cNvSpPr>
              <p:nvPr/>
            </p:nvSpPr>
            <p:spPr bwMode="auto">
              <a:xfrm>
                <a:off x="8431" y="335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34" name="Freeform 1680">
                <a:extLst>
                  <a:ext uri="{FF2B5EF4-FFF2-40B4-BE49-F238E27FC236}">
                    <a16:creationId xmlns:a16="http://schemas.microsoft.com/office/drawing/2014/main" id="{7805D54C-2587-E0E9-C57A-1BDD6CCBDC79}"/>
                  </a:ext>
                </a:extLst>
              </p:cNvPr>
              <p:cNvSpPr>
                <a:spLocks/>
              </p:cNvSpPr>
              <p:nvPr/>
            </p:nvSpPr>
            <p:spPr bwMode="auto">
              <a:xfrm>
                <a:off x="8441" y="336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35" name="Freeform 1681">
                <a:extLst>
                  <a:ext uri="{FF2B5EF4-FFF2-40B4-BE49-F238E27FC236}">
                    <a16:creationId xmlns:a16="http://schemas.microsoft.com/office/drawing/2014/main" id="{54CA1801-2B93-586B-28E4-D58564976D0D}"/>
                  </a:ext>
                </a:extLst>
              </p:cNvPr>
              <p:cNvSpPr>
                <a:spLocks/>
              </p:cNvSpPr>
              <p:nvPr/>
            </p:nvSpPr>
            <p:spPr bwMode="auto">
              <a:xfrm>
                <a:off x="8451" y="336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36" name="Freeform 1682">
                <a:extLst>
                  <a:ext uri="{FF2B5EF4-FFF2-40B4-BE49-F238E27FC236}">
                    <a16:creationId xmlns:a16="http://schemas.microsoft.com/office/drawing/2014/main" id="{19DFA1B2-F086-414E-7056-6C1716C37B7A}"/>
                  </a:ext>
                </a:extLst>
              </p:cNvPr>
              <p:cNvSpPr>
                <a:spLocks/>
              </p:cNvSpPr>
              <p:nvPr/>
            </p:nvSpPr>
            <p:spPr bwMode="auto">
              <a:xfrm>
                <a:off x="8456" y="337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37" name="Freeform 1683">
                <a:extLst>
                  <a:ext uri="{FF2B5EF4-FFF2-40B4-BE49-F238E27FC236}">
                    <a16:creationId xmlns:a16="http://schemas.microsoft.com/office/drawing/2014/main" id="{F4C6E15C-359B-3C82-7722-0A7DF5F4C78C}"/>
                  </a:ext>
                </a:extLst>
              </p:cNvPr>
              <p:cNvSpPr>
                <a:spLocks/>
              </p:cNvSpPr>
              <p:nvPr/>
            </p:nvSpPr>
            <p:spPr bwMode="auto">
              <a:xfrm>
                <a:off x="8466" y="337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38" name="Freeform 1684">
                <a:extLst>
                  <a:ext uri="{FF2B5EF4-FFF2-40B4-BE49-F238E27FC236}">
                    <a16:creationId xmlns:a16="http://schemas.microsoft.com/office/drawing/2014/main" id="{04056229-DA31-216B-9DAD-A361ABE6864B}"/>
                  </a:ext>
                </a:extLst>
              </p:cNvPr>
              <p:cNvSpPr>
                <a:spLocks/>
              </p:cNvSpPr>
              <p:nvPr/>
            </p:nvSpPr>
            <p:spPr bwMode="auto">
              <a:xfrm>
                <a:off x="8476" y="338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39" name="Freeform 1685">
                <a:extLst>
                  <a:ext uri="{FF2B5EF4-FFF2-40B4-BE49-F238E27FC236}">
                    <a16:creationId xmlns:a16="http://schemas.microsoft.com/office/drawing/2014/main" id="{26195E3D-7799-1312-81ED-DCA7681696B9}"/>
                  </a:ext>
                </a:extLst>
              </p:cNvPr>
              <p:cNvSpPr>
                <a:spLocks/>
              </p:cNvSpPr>
              <p:nvPr/>
            </p:nvSpPr>
            <p:spPr bwMode="auto">
              <a:xfrm>
                <a:off x="8486" y="3386"/>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40" name="Freeform 1686">
                <a:extLst>
                  <a:ext uri="{FF2B5EF4-FFF2-40B4-BE49-F238E27FC236}">
                    <a16:creationId xmlns:a16="http://schemas.microsoft.com/office/drawing/2014/main" id="{E1848E70-CB72-A817-C5F6-C62E27EA8777}"/>
                  </a:ext>
                </a:extLst>
              </p:cNvPr>
              <p:cNvSpPr>
                <a:spLocks/>
              </p:cNvSpPr>
              <p:nvPr/>
            </p:nvSpPr>
            <p:spPr bwMode="auto">
              <a:xfrm>
                <a:off x="8492" y="339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41" name="Freeform 1687">
                <a:extLst>
                  <a:ext uri="{FF2B5EF4-FFF2-40B4-BE49-F238E27FC236}">
                    <a16:creationId xmlns:a16="http://schemas.microsoft.com/office/drawing/2014/main" id="{359036FE-E627-92B9-BC55-61A0F2AB2467}"/>
                  </a:ext>
                </a:extLst>
              </p:cNvPr>
              <p:cNvSpPr>
                <a:spLocks/>
              </p:cNvSpPr>
              <p:nvPr/>
            </p:nvSpPr>
            <p:spPr bwMode="auto">
              <a:xfrm>
                <a:off x="8502" y="3391"/>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42" name="Freeform 1688">
                <a:extLst>
                  <a:ext uri="{FF2B5EF4-FFF2-40B4-BE49-F238E27FC236}">
                    <a16:creationId xmlns:a16="http://schemas.microsoft.com/office/drawing/2014/main" id="{D2ECFF0A-045B-70AF-EC6E-B5568590693F}"/>
                  </a:ext>
                </a:extLst>
              </p:cNvPr>
              <p:cNvSpPr>
                <a:spLocks/>
              </p:cNvSpPr>
              <p:nvPr/>
            </p:nvSpPr>
            <p:spPr bwMode="auto">
              <a:xfrm>
                <a:off x="8512" y="3396"/>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43" name="Freeform 1689">
                <a:extLst>
                  <a:ext uri="{FF2B5EF4-FFF2-40B4-BE49-F238E27FC236}">
                    <a16:creationId xmlns:a16="http://schemas.microsoft.com/office/drawing/2014/main" id="{35EB733B-206B-5A17-3FBE-29A5B757CF75}"/>
                  </a:ext>
                </a:extLst>
              </p:cNvPr>
              <p:cNvSpPr>
                <a:spLocks/>
              </p:cNvSpPr>
              <p:nvPr/>
            </p:nvSpPr>
            <p:spPr bwMode="auto">
              <a:xfrm>
                <a:off x="8517" y="3401"/>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44" name="Freeform 1690">
                <a:extLst>
                  <a:ext uri="{FF2B5EF4-FFF2-40B4-BE49-F238E27FC236}">
                    <a16:creationId xmlns:a16="http://schemas.microsoft.com/office/drawing/2014/main" id="{7615EB12-2FD0-5E01-F1B0-FD753B693CD8}"/>
                  </a:ext>
                </a:extLst>
              </p:cNvPr>
              <p:cNvSpPr>
                <a:spLocks/>
              </p:cNvSpPr>
              <p:nvPr/>
            </p:nvSpPr>
            <p:spPr bwMode="auto">
              <a:xfrm>
                <a:off x="8527" y="3406"/>
                <a:ext cx="10" cy="16"/>
              </a:xfrm>
              <a:custGeom>
                <a:avLst/>
                <a:gdLst>
                  <a:gd name="T0" fmla="*/ 0 w 10"/>
                  <a:gd name="T1" fmla="*/ 0 h 16"/>
                  <a:gd name="T2" fmla="*/ 10 w 10"/>
                  <a:gd name="T3" fmla="*/ 5 h 16"/>
                  <a:gd name="T4" fmla="*/ 10 w 10"/>
                  <a:gd name="T5" fmla="*/ 16 h 16"/>
                  <a:gd name="T6" fmla="*/ 0 w 10"/>
                  <a:gd name="T7" fmla="*/ 10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45" name="Freeform 1691">
                <a:extLst>
                  <a:ext uri="{FF2B5EF4-FFF2-40B4-BE49-F238E27FC236}">
                    <a16:creationId xmlns:a16="http://schemas.microsoft.com/office/drawing/2014/main" id="{EDABFE7A-F512-A20F-3D5C-A8D422064D40}"/>
                  </a:ext>
                </a:extLst>
              </p:cNvPr>
              <p:cNvSpPr>
                <a:spLocks/>
              </p:cNvSpPr>
              <p:nvPr/>
            </p:nvSpPr>
            <p:spPr bwMode="auto">
              <a:xfrm>
                <a:off x="8537" y="3411"/>
                <a:ext cx="5" cy="16"/>
              </a:xfrm>
              <a:custGeom>
                <a:avLst/>
                <a:gdLst>
                  <a:gd name="T0" fmla="*/ 0 w 5"/>
                  <a:gd name="T1" fmla="*/ 0 h 16"/>
                  <a:gd name="T2" fmla="*/ 5 w 5"/>
                  <a:gd name="T3" fmla="*/ 5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46" name="Freeform 1692">
                <a:extLst>
                  <a:ext uri="{FF2B5EF4-FFF2-40B4-BE49-F238E27FC236}">
                    <a16:creationId xmlns:a16="http://schemas.microsoft.com/office/drawing/2014/main" id="{0DCEB6ED-B3D5-E710-5493-3AB527C14F7F}"/>
                  </a:ext>
                </a:extLst>
              </p:cNvPr>
              <p:cNvSpPr>
                <a:spLocks/>
              </p:cNvSpPr>
              <p:nvPr/>
            </p:nvSpPr>
            <p:spPr bwMode="auto">
              <a:xfrm>
                <a:off x="8426" y="336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47" name="Freeform 1693">
                <a:extLst>
                  <a:ext uri="{FF2B5EF4-FFF2-40B4-BE49-F238E27FC236}">
                    <a16:creationId xmlns:a16="http://schemas.microsoft.com/office/drawing/2014/main" id="{6A1DDC2C-0C74-2A01-15E6-63EE82AC2BF0}"/>
                  </a:ext>
                </a:extLst>
              </p:cNvPr>
              <p:cNvSpPr>
                <a:spLocks/>
              </p:cNvSpPr>
              <p:nvPr/>
            </p:nvSpPr>
            <p:spPr bwMode="auto">
              <a:xfrm>
                <a:off x="8431" y="336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48" name="Freeform 1694">
                <a:extLst>
                  <a:ext uri="{FF2B5EF4-FFF2-40B4-BE49-F238E27FC236}">
                    <a16:creationId xmlns:a16="http://schemas.microsoft.com/office/drawing/2014/main" id="{FC5C5629-1FD1-A4EB-4359-6C9B2F765002}"/>
                  </a:ext>
                </a:extLst>
              </p:cNvPr>
              <p:cNvSpPr>
                <a:spLocks/>
              </p:cNvSpPr>
              <p:nvPr/>
            </p:nvSpPr>
            <p:spPr bwMode="auto">
              <a:xfrm>
                <a:off x="8441" y="337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49" name="Freeform 1695">
                <a:extLst>
                  <a:ext uri="{FF2B5EF4-FFF2-40B4-BE49-F238E27FC236}">
                    <a16:creationId xmlns:a16="http://schemas.microsoft.com/office/drawing/2014/main" id="{2CC22130-8745-22F5-3789-92BB76A198D4}"/>
                  </a:ext>
                </a:extLst>
              </p:cNvPr>
              <p:cNvSpPr>
                <a:spLocks/>
              </p:cNvSpPr>
              <p:nvPr/>
            </p:nvSpPr>
            <p:spPr bwMode="auto">
              <a:xfrm>
                <a:off x="8451" y="337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50" name="Freeform 1696">
                <a:extLst>
                  <a:ext uri="{FF2B5EF4-FFF2-40B4-BE49-F238E27FC236}">
                    <a16:creationId xmlns:a16="http://schemas.microsoft.com/office/drawing/2014/main" id="{61EDBC17-0781-14DB-9328-D9599396CDAD}"/>
                  </a:ext>
                </a:extLst>
              </p:cNvPr>
              <p:cNvSpPr>
                <a:spLocks/>
              </p:cNvSpPr>
              <p:nvPr/>
            </p:nvSpPr>
            <p:spPr bwMode="auto">
              <a:xfrm>
                <a:off x="8456" y="3376"/>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51" name="Freeform 1697">
                <a:extLst>
                  <a:ext uri="{FF2B5EF4-FFF2-40B4-BE49-F238E27FC236}">
                    <a16:creationId xmlns:a16="http://schemas.microsoft.com/office/drawing/2014/main" id="{A358A328-FF39-E567-C659-51AAECA9F66D}"/>
                  </a:ext>
                </a:extLst>
              </p:cNvPr>
              <p:cNvSpPr>
                <a:spLocks/>
              </p:cNvSpPr>
              <p:nvPr/>
            </p:nvSpPr>
            <p:spPr bwMode="auto">
              <a:xfrm>
                <a:off x="8466" y="3381"/>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52" name="Freeform 1698">
                <a:extLst>
                  <a:ext uri="{FF2B5EF4-FFF2-40B4-BE49-F238E27FC236}">
                    <a16:creationId xmlns:a16="http://schemas.microsoft.com/office/drawing/2014/main" id="{07D12524-9E18-6B9D-12E8-03CB3FEF7D96}"/>
                  </a:ext>
                </a:extLst>
              </p:cNvPr>
              <p:cNvSpPr>
                <a:spLocks/>
              </p:cNvSpPr>
              <p:nvPr/>
            </p:nvSpPr>
            <p:spPr bwMode="auto">
              <a:xfrm>
                <a:off x="8476" y="3386"/>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53" name="Freeform 1699">
                <a:extLst>
                  <a:ext uri="{FF2B5EF4-FFF2-40B4-BE49-F238E27FC236}">
                    <a16:creationId xmlns:a16="http://schemas.microsoft.com/office/drawing/2014/main" id="{09C7DD3B-4D76-6C29-97AB-F7762F392CFB}"/>
                  </a:ext>
                </a:extLst>
              </p:cNvPr>
              <p:cNvSpPr>
                <a:spLocks/>
              </p:cNvSpPr>
              <p:nvPr/>
            </p:nvSpPr>
            <p:spPr bwMode="auto">
              <a:xfrm>
                <a:off x="8486" y="3391"/>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54" name="Freeform 1700">
                <a:extLst>
                  <a:ext uri="{FF2B5EF4-FFF2-40B4-BE49-F238E27FC236}">
                    <a16:creationId xmlns:a16="http://schemas.microsoft.com/office/drawing/2014/main" id="{7F544E36-FDF5-085B-4ED5-98254E99BC46}"/>
                  </a:ext>
                </a:extLst>
              </p:cNvPr>
              <p:cNvSpPr>
                <a:spLocks/>
              </p:cNvSpPr>
              <p:nvPr/>
            </p:nvSpPr>
            <p:spPr bwMode="auto">
              <a:xfrm>
                <a:off x="8492" y="3396"/>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55" name="Freeform 1701">
                <a:extLst>
                  <a:ext uri="{FF2B5EF4-FFF2-40B4-BE49-F238E27FC236}">
                    <a16:creationId xmlns:a16="http://schemas.microsoft.com/office/drawing/2014/main" id="{94DCCBE7-3974-86F3-B371-F6D9BBDF14DC}"/>
                  </a:ext>
                </a:extLst>
              </p:cNvPr>
              <p:cNvSpPr>
                <a:spLocks/>
              </p:cNvSpPr>
              <p:nvPr/>
            </p:nvSpPr>
            <p:spPr bwMode="auto">
              <a:xfrm>
                <a:off x="8502" y="3401"/>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56" name="Freeform 1702">
                <a:extLst>
                  <a:ext uri="{FF2B5EF4-FFF2-40B4-BE49-F238E27FC236}">
                    <a16:creationId xmlns:a16="http://schemas.microsoft.com/office/drawing/2014/main" id="{F7CF40B6-2E9A-6CEB-484E-07DB34CA620B}"/>
                  </a:ext>
                </a:extLst>
              </p:cNvPr>
              <p:cNvSpPr>
                <a:spLocks/>
              </p:cNvSpPr>
              <p:nvPr/>
            </p:nvSpPr>
            <p:spPr bwMode="auto">
              <a:xfrm>
                <a:off x="8512" y="3406"/>
                <a:ext cx="5" cy="16"/>
              </a:xfrm>
              <a:custGeom>
                <a:avLst/>
                <a:gdLst>
                  <a:gd name="T0" fmla="*/ 0 w 5"/>
                  <a:gd name="T1" fmla="*/ 0 h 16"/>
                  <a:gd name="T2" fmla="*/ 5 w 5"/>
                  <a:gd name="T3" fmla="*/ 5 h 16"/>
                  <a:gd name="T4" fmla="*/ 5 w 5"/>
                  <a:gd name="T5" fmla="*/ 16 h 16"/>
                  <a:gd name="T6" fmla="*/ 0 w 5"/>
                  <a:gd name="T7" fmla="*/ 10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57" name="Freeform 1703">
                <a:extLst>
                  <a:ext uri="{FF2B5EF4-FFF2-40B4-BE49-F238E27FC236}">
                    <a16:creationId xmlns:a16="http://schemas.microsoft.com/office/drawing/2014/main" id="{A62EE569-423F-21F6-352A-95FEADDB08DB}"/>
                  </a:ext>
                </a:extLst>
              </p:cNvPr>
              <p:cNvSpPr>
                <a:spLocks/>
              </p:cNvSpPr>
              <p:nvPr/>
            </p:nvSpPr>
            <p:spPr bwMode="auto">
              <a:xfrm>
                <a:off x="8517" y="3411"/>
                <a:ext cx="10" cy="16"/>
              </a:xfrm>
              <a:custGeom>
                <a:avLst/>
                <a:gdLst>
                  <a:gd name="T0" fmla="*/ 0 w 10"/>
                  <a:gd name="T1" fmla="*/ 0 h 16"/>
                  <a:gd name="T2" fmla="*/ 10 w 10"/>
                  <a:gd name="T3" fmla="*/ 5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58" name="Freeform 1704">
                <a:extLst>
                  <a:ext uri="{FF2B5EF4-FFF2-40B4-BE49-F238E27FC236}">
                    <a16:creationId xmlns:a16="http://schemas.microsoft.com/office/drawing/2014/main" id="{7C0CA8CF-2236-8D7A-0951-3FD699B742D0}"/>
                  </a:ext>
                </a:extLst>
              </p:cNvPr>
              <p:cNvSpPr>
                <a:spLocks/>
              </p:cNvSpPr>
              <p:nvPr/>
            </p:nvSpPr>
            <p:spPr bwMode="auto">
              <a:xfrm>
                <a:off x="8527" y="3416"/>
                <a:ext cx="10" cy="16"/>
              </a:xfrm>
              <a:custGeom>
                <a:avLst/>
                <a:gdLst>
                  <a:gd name="T0" fmla="*/ 0 w 10"/>
                  <a:gd name="T1" fmla="*/ 0 h 16"/>
                  <a:gd name="T2" fmla="*/ 10 w 10"/>
                  <a:gd name="T3" fmla="*/ 6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6"/>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59" name="Freeform 1705">
                <a:extLst>
                  <a:ext uri="{FF2B5EF4-FFF2-40B4-BE49-F238E27FC236}">
                    <a16:creationId xmlns:a16="http://schemas.microsoft.com/office/drawing/2014/main" id="{F56B6858-7F13-9E01-3563-4E7BBDBFFB47}"/>
                  </a:ext>
                </a:extLst>
              </p:cNvPr>
              <p:cNvSpPr>
                <a:spLocks/>
              </p:cNvSpPr>
              <p:nvPr/>
            </p:nvSpPr>
            <p:spPr bwMode="auto">
              <a:xfrm>
                <a:off x="8537" y="3422"/>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60" name="Freeform 1706">
                <a:extLst>
                  <a:ext uri="{FF2B5EF4-FFF2-40B4-BE49-F238E27FC236}">
                    <a16:creationId xmlns:a16="http://schemas.microsoft.com/office/drawing/2014/main" id="{E82D7125-6102-8042-3D97-F13632E0EBDE}"/>
                  </a:ext>
                </a:extLst>
              </p:cNvPr>
              <p:cNvSpPr>
                <a:spLocks/>
              </p:cNvSpPr>
              <p:nvPr/>
            </p:nvSpPr>
            <p:spPr bwMode="auto">
              <a:xfrm>
                <a:off x="8426" y="337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61" name="Freeform 1707">
                <a:extLst>
                  <a:ext uri="{FF2B5EF4-FFF2-40B4-BE49-F238E27FC236}">
                    <a16:creationId xmlns:a16="http://schemas.microsoft.com/office/drawing/2014/main" id="{A33CE900-01D8-A529-C71D-14FBD35A4240}"/>
                  </a:ext>
                </a:extLst>
              </p:cNvPr>
              <p:cNvSpPr>
                <a:spLocks/>
              </p:cNvSpPr>
              <p:nvPr/>
            </p:nvSpPr>
            <p:spPr bwMode="auto">
              <a:xfrm>
                <a:off x="8431" y="338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62" name="Freeform 1708">
                <a:extLst>
                  <a:ext uri="{FF2B5EF4-FFF2-40B4-BE49-F238E27FC236}">
                    <a16:creationId xmlns:a16="http://schemas.microsoft.com/office/drawing/2014/main" id="{02833BF0-4B9A-B536-0B3B-5B5394A9D663}"/>
                  </a:ext>
                </a:extLst>
              </p:cNvPr>
              <p:cNvSpPr>
                <a:spLocks/>
              </p:cNvSpPr>
              <p:nvPr/>
            </p:nvSpPr>
            <p:spPr bwMode="auto">
              <a:xfrm>
                <a:off x="8441" y="338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63" name="Freeform 1709">
                <a:extLst>
                  <a:ext uri="{FF2B5EF4-FFF2-40B4-BE49-F238E27FC236}">
                    <a16:creationId xmlns:a16="http://schemas.microsoft.com/office/drawing/2014/main" id="{272DFC91-9681-4ED6-34B7-F93E1D2CDB22}"/>
                  </a:ext>
                </a:extLst>
              </p:cNvPr>
              <p:cNvSpPr>
                <a:spLocks/>
              </p:cNvSpPr>
              <p:nvPr/>
            </p:nvSpPr>
            <p:spPr bwMode="auto">
              <a:xfrm>
                <a:off x="8451" y="339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64" name="Freeform 1710">
                <a:extLst>
                  <a:ext uri="{FF2B5EF4-FFF2-40B4-BE49-F238E27FC236}">
                    <a16:creationId xmlns:a16="http://schemas.microsoft.com/office/drawing/2014/main" id="{F6D73DB0-02EF-78D1-045F-ECDE7B88DE7C}"/>
                  </a:ext>
                </a:extLst>
              </p:cNvPr>
              <p:cNvSpPr>
                <a:spLocks/>
              </p:cNvSpPr>
              <p:nvPr/>
            </p:nvSpPr>
            <p:spPr bwMode="auto">
              <a:xfrm>
                <a:off x="8456" y="339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65" name="Freeform 1711">
                <a:extLst>
                  <a:ext uri="{FF2B5EF4-FFF2-40B4-BE49-F238E27FC236}">
                    <a16:creationId xmlns:a16="http://schemas.microsoft.com/office/drawing/2014/main" id="{F8993B8D-0940-1482-9F7E-E6A96833902A}"/>
                  </a:ext>
                </a:extLst>
              </p:cNvPr>
              <p:cNvSpPr>
                <a:spLocks/>
              </p:cNvSpPr>
              <p:nvPr/>
            </p:nvSpPr>
            <p:spPr bwMode="auto">
              <a:xfrm>
                <a:off x="8466" y="340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66" name="Freeform 1712">
                <a:extLst>
                  <a:ext uri="{FF2B5EF4-FFF2-40B4-BE49-F238E27FC236}">
                    <a16:creationId xmlns:a16="http://schemas.microsoft.com/office/drawing/2014/main" id="{6B56B2A7-1D46-8601-B5D1-90BBD28FF2EF}"/>
                  </a:ext>
                </a:extLst>
              </p:cNvPr>
              <p:cNvSpPr>
                <a:spLocks/>
              </p:cNvSpPr>
              <p:nvPr/>
            </p:nvSpPr>
            <p:spPr bwMode="auto">
              <a:xfrm>
                <a:off x="8476" y="340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67" name="Freeform 1713">
                <a:extLst>
                  <a:ext uri="{FF2B5EF4-FFF2-40B4-BE49-F238E27FC236}">
                    <a16:creationId xmlns:a16="http://schemas.microsoft.com/office/drawing/2014/main" id="{9F0C3C62-AF38-3532-04E0-76EE0EE68CA5}"/>
                  </a:ext>
                </a:extLst>
              </p:cNvPr>
              <p:cNvSpPr>
                <a:spLocks/>
              </p:cNvSpPr>
              <p:nvPr/>
            </p:nvSpPr>
            <p:spPr bwMode="auto">
              <a:xfrm>
                <a:off x="8486" y="3411"/>
                <a:ext cx="6" cy="11"/>
              </a:xfrm>
              <a:custGeom>
                <a:avLst/>
                <a:gdLst>
                  <a:gd name="T0" fmla="*/ 0 w 6"/>
                  <a:gd name="T1" fmla="*/ 0 h 11"/>
                  <a:gd name="T2" fmla="*/ 6 w 6"/>
                  <a:gd name="T3" fmla="*/ 0 h 11"/>
                  <a:gd name="T4" fmla="*/ 6 w 6"/>
                  <a:gd name="T5" fmla="*/ 11 h 11"/>
                  <a:gd name="T6" fmla="*/ 0 w 6"/>
                  <a:gd name="T7" fmla="*/ 5 h 11"/>
                  <a:gd name="T8" fmla="*/ 0 w 6"/>
                  <a:gd name="T9" fmla="*/ 0 h 11"/>
                </a:gdLst>
                <a:ahLst/>
                <a:cxnLst>
                  <a:cxn ang="0">
                    <a:pos x="T0" y="T1"/>
                  </a:cxn>
                  <a:cxn ang="0">
                    <a:pos x="T2" y="T3"/>
                  </a:cxn>
                  <a:cxn ang="0">
                    <a:pos x="T4" y="T5"/>
                  </a:cxn>
                  <a:cxn ang="0">
                    <a:pos x="T6" y="T7"/>
                  </a:cxn>
                  <a:cxn ang="0">
                    <a:pos x="T8" y="T9"/>
                  </a:cxn>
                </a:cxnLst>
                <a:rect l="0" t="0" r="r" b="b"/>
                <a:pathLst>
                  <a:path w="6" h="11">
                    <a:moveTo>
                      <a:pt x="0" y="0"/>
                    </a:moveTo>
                    <a:lnTo>
                      <a:pt x="6" y="0"/>
                    </a:lnTo>
                    <a:lnTo>
                      <a:pt x="6"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68" name="Freeform 1714">
                <a:extLst>
                  <a:ext uri="{FF2B5EF4-FFF2-40B4-BE49-F238E27FC236}">
                    <a16:creationId xmlns:a16="http://schemas.microsoft.com/office/drawing/2014/main" id="{34BF0EBD-A810-F500-85E9-00DC5177121A}"/>
                  </a:ext>
                </a:extLst>
              </p:cNvPr>
              <p:cNvSpPr>
                <a:spLocks/>
              </p:cNvSpPr>
              <p:nvPr/>
            </p:nvSpPr>
            <p:spPr bwMode="auto">
              <a:xfrm>
                <a:off x="8492" y="3416"/>
                <a:ext cx="10" cy="11"/>
              </a:xfrm>
              <a:custGeom>
                <a:avLst/>
                <a:gdLst>
                  <a:gd name="T0" fmla="*/ 0 w 10"/>
                  <a:gd name="T1" fmla="*/ 0 h 11"/>
                  <a:gd name="T2" fmla="*/ 10 w 10"/>
                  <a:gd name="T3" fmla="*/ 0 h 11"/>
                  <a:gd name="T4" fmla="*/ 10 w 10"/>
                  <a:gd name="T5" fmla="*/ 11 h 11"/>
                  <a:gd name="T6" fmla="*/ 0 w 10"/>
                  <a:gd name="T7" fmla="*/ 6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0"/>
                    </a:lnTo>
                    <a:lnTo>
                      <a:pt x="10"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69" name="Freeform 1715">
                <a:extLst>
                  <a:ext uri="{FF2B5EF4-FFF2-40B4-BE49-F238E27FC236}">
                    <a16:creationId xmlns:a16="http://schemas.microsoft.com/office/drawing/2014/main" id="{228FEBAE-A483-3556-C09C-B4C064AE5374}"/>
                  </a:ext>
                </a:extLst>
              </p:cNvPr>
              <p:cNvSpPr>
                <a:spLocks/>
              </p:cNvSpPr>
              <p:nvPr/>
            </p:nvSpPr>
            <p:spPr bwMode="auto">
              <a:xfrm>
                <a:off x="8502" y="342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70" name="Freeform 1716">
                <a:extLst>
                  <a:ext uri="{FF2B5EF4-FFF2-40B4-BE49-F238E27FC236}">
                    <a16:creationId xmlns:a16="http://schemas.microsoft.com/office/drawing/2014/main" id="{529DFC65-738E-3166-A8A7-B04809AA1022}"/>
                  </a:ext>
                </a:extLst>
              </p:cNvPr>
              <p:cNvSpPr>
                <a:spLocks/>
              </p:cNvSpPr>
              <p:nvPr/>
            </p:nvSpPr>
            <p:spPr bwMode="auto">
              <a:xfrm>
                <a:off x="8512" y="342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71" name="Freeform 1717">
                <a:extLst>
                  <a:ext uri="{FF2B5EF4-FFF2-40B4-BE49-F238E27FC236}">
                    <a16:creationId xmlns:a16="http://schemas.microsoft.com/office/drawing/2014/main" id="{E11B1F9A-8CA6-5935-8172-FD37A5CEF7A6}"/>
                  </a:ext>
                </a:extLst>
              </p:cNvPr>
              <p:cNvSpPr>
                <a:spLocks/>
              </p:cNvSpPr>
              <p:nvPr/>
            </p:nvSpPr>
            <p:spPr bwMode="auto">
              <a:xfrm>
                <a:off x="8517" y="343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72" name="Freeform 1718">
                <a:extLst>
                  <a:ext uri="{FF2B5EF4-FFF2-40B4-BE49-F238E27FC236}">
                    <a16:creationId xmlns:a16="http://schemas.microsoft.com/office/drawing/2014/main" id="{546DA48B-F372-01F1-5EA3-BF545E789FB1}"/>
                  </a:ext>
                </a:extLst>
              </p:cNvPr>
              <p:cNvSpPr>
                <a:spLocks/>
              </p:cNvSpPr>
              <p:nvPr/>
            </p:nvSpPr>
            <p:spPr bwMode="auto">
              <a:xfrm>
                <a:off x="8527" y="343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73" name="Freeform 1719">
                <a:extLst>
                  <a:ext uri="{FF2B5EF4-FFF2-40B4-BE49-F238E27FC236}">
                    <a16:creationId xmlns:a16="http://schemas.microsoft.com/office/drawing/2014/main" id="{107F12E3-FF72-1AA1-5B04-5918F005CE5A}"/>
                  </a:ext>
                </a:extLst>
              </p:cNvPr>
              <p:cNvSpPr>
                <a:spLocks/>
              </p:cNvSpPr>
              <p:nvPr/>
            </p:nvSpPr>
            <p:spPr bwMode="auto">
              <a:xfrm>
                <a:off x="8537" y="344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74" name="Freeform 1720">
                <a:extLst>
                  <a:ext uri="{FF2B5EF4-FFF2-40B4-BE49-F238E27FC236}">
                    <a16:creationId xmlns:a16="http://schemas.microsoft.com/office/drawing/2014/main" id="{7318C552-927B-ADAA-BFD1-4CB09BF6B099}"/>
                  </a:ext>
                </a:extLst>
              </p:cNvPr>
              <p:cNvSpPr>
                <a:spLocks/>
              </p:cNvSpPr>
              <p:nvPr/>
            </p:nvSpPr>
            <p:spPr bwMode="auto">
              <a:xfrm>
                <a:off x="8426" y="338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75" name="Freeform 1721">
                <a:extLst>
                  <a:ext uri="{FF2B5EF4-FFF2-40B4-BE49-F238E27FC236}">
                    <a16:creationId xmlns:a16="http://schemas.microsoft.com/office/drawing/2014/main" id="{E5B19AA2-55BE-EF35-9656-BE0C5DB2B6FB}"/>
                  </a:ext>
                </a:extLst>
              </p:cNvPr>
              <p:cNvSpPr>
                <a:spLocks/>
              </p:cNvSpPr>
              <p:nvPr/>
            </p:nvSpPr>
            <p:spPr bwMode="auto">
              <a:xfrm>
                <a:off x="8431" y="339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76" name="Freeform 1722">
                <a:extLst>
                  <a:ext uri="{FF2B5EF4-FFF2-40B4-BE49-F238E27FC236}">
                    <a16:creationId xmlns:a16="http://schemas.microsoft.com/office/drawing/2014/main" id="{19A8B71D-EDE2-C21B-67A9-CFF0CC7F28FF}"/>
                  </a:ext>
                </a:extLst>
              </p:cNvPr>
              <p:cNvSpPr>
                <a:spLocks/>
              </p:cNvSpPr>
              <p:nvPr/>
            </p:nvSpPr>
            <p:spPr bwMode="auto">
              <a:xfrm>
                <a:off x="8441" y="339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77" name="Freeform 1723">
                <a:extLst>
                  <a:ext uri="{FF2B5EF4-FFF2-40B4-BE49-F238E27FC236}">
                    <a16:creationId xmlns:a16="http://schemas.microsoft.com/office/drawing/2014/main" id="{10F1ED74-D7DB-B14C-E220-086A4E520B02}"/>
                  </a:ext>
                </a:extLst>
              </p:cNvPr>
              <p:cNvSpPr>
                <a:spLocks/>
              </p:cNvSpPr>
              <p:nvPr/>
            </p:nvSpPr>
            <p:spPr bwMode="auto">
              <a:xfrm>
                <a:off x="8451" y="340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78" name="Freeform 1724">
                <a:extLst>
                  <a:ext uri="{FF2B5EF4-FFF2-40B4-BE49-F238E27FC236}">
                    <a16:creationId xmlns:a16="http://schemas.microsoft.com/office/drawing/2014/main" id="{665CF515-3AB1-9C9B-1B57-C0665CBF46D4}"/>
                  </a:ext>
                </a:extLst>
              </p:cNvPr>
              <p:cNvSpPr>
                <a:spLocks/>
              </p:cNvSpPr>
              <p:nvPr/>
            </p:nvSpPr>
            <p:spPr bwMode="auto">
              <a:xfrm>
                <a:off x="8456" y="340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79" name="Freeform 1725">
                <a:extLst>
                  <a:ext uri="{FF2B5EF4-FFF2-40B4-BE49-F238E27FC236}">
                    <a16:creationId xmlns:a16="http://schemas.microsoft.com/office/drawing/2014/main" id="{DF8F3A65-F85F-9ADD-9904-88E951C23D63}"/>
                  </a:ext>
                </a:extLst>
              </p:cNvPr>
              <p:cNvSpPr>
                <a:spLocks/>
              </p:cNvSpPr>
              <p:nvPr/>
            </p:nvSpPr>
            <p:spPr bwMode="auto">
              <a:xfrm>
                <a:off x="8466" y="3411"/>
                <a:ext cx="10" cy="11"/>
              </a:xfrm>
              <a:custGeom>
                <a:avLst/>
                <a:gdLst>
                  <a:gd name="T0" fmla="*/ 0 w 10"/>
                  <a:gd name="T1" fmla="*/ 0 h 11"/>
                  <a:gd name="T2" fmla="*/ 10 w 10"/>
                  <a:gd name="T3" fmla="*/ 0 h 11"/>
                  <a:gd name="T4" fmla="*/ 10 w 10"/>
                  <a:gd name="T5" fmla="*/ 11 h 11"/>
                  <a:gd name="T6" fmla="*/ 0 w 10"/>
                  <a:gd name="T7" fmla="*/ 5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0"/>
                    </a:lnTo>
                    <a:lnTo>
                      <a:pt x="10"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80" name="Freeform 1726">
                <a:extLst>
                  <a:ext uri="{FF2B5EF4-FFF2-40B4-BE49-F238E27FC236}">
                    <a16:creationId xmlns:a16="http://schemas.microsoft.com/office/drawing/2014/main" id="{5909C93C-CE68-3B9D-62AC-598E28CC3B30}"/>
                  </a:ext>
                </a:extLst>
              </p:cNvPr>
              <p:cNvSpPr>
                <a:spLocks/>
              </p:cNvSpPr>
              <p:nvPr/>
            </p:nvSpPr>
            <p:spPr bwMode="auto">
              <a:xfrm>
                <a:off x="8476" y="3416"/>
                <a:ext cx="5" cy="11"/>
              </a:xfrm>
              <a:custGeom>
                <a:avLst/>
                <a:gdLst>
                  <a:gd name="T0" fmla="*/ 0 w 5"/>
                  <a:gd name="T1" fmla="*/ 0 h 11"/>
                  <a:gd name="T2" fmla="*/ 5 w 5"/>
                  <a:gd name="T3" fmla="*/ 0 h 11"/>
                  <a:gd name="T4" fmla="*/ 5 w 5"/>
                  <a:gd name="T5" fmla="*/ 11 h 11"/>
                  <a:gd name="T6" fmla="*/ 0 w 5"/>
                  <a:gd name="T7" fmla="*/ 6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0"/>
                    </a:lnTo>
                    <a:lnTo>
                      <a:pt x="5"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81" name="Freeform 1727">
                <a:extLst>
                  <a:ext uri="{FF2B5EF4-FFF2-40B4-BE49-F238E27FC236}">
                    <a16:creationId xmlns:a16="http://schemas.microsoft.com/office/drawing/2014/main" id="{87798E35-7DE9-CF24-B1AE-248B64A69571}"/>
                  </a:ext>
                </a:extLst>
              </p:cNvPr>
              <p:cNvSpPr>
                <a:spLocks/>
              </p:cNvSpPr>
              <p:nvPr/>
            </p:nvSpPr>
            <p:spPr bwMode="auto">
              <a:xfrm>
                <a:off x="8486" y="3422"/>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82" name="Freeform 1728">
                <a:extLst>
                  <a:ext uri="{FF2B5EF4-FFF2-40B4-BE49-F238E27FC236}">
                    <a16:creationId xmlns:a16="http://schemas.microsoft.com/office/drawing/2014/main" id="{5FD25A33-CA03-2BF2-34CB-F6D62A713BFA}"/>
                  </a:ext>
                </a:extLst>
              </p:cNvPr>
              <p:cNvSpPr>
                <a:spLocks/>
              </p:cNvSpPr>
              <p:nvPr/>
            </p:nvSpPr>
            <p:spPr bwMode="auto">
              <a:xfrm>
                <a:off x="8492" y="342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83" name="Freeform 1729">
                <a:extLst>
                  <a:ext uri="{FF2B5EF4-FFF2-40B4-BE49-F238E27FC236}">
                    <a16:creationId xmlns:a16="http://schemas.microsoft.com/office/drawing/2014/main" id="{6CB9F02D-7F78-D4D0-C5A6-3E1503CFFDB2}"/>
                  </a:ext>
                </a:extLst>
              </p:cNvPr>
              <p:cNvSpPr>
                <a:spLocks/>
              </p:cNvSpPr>
              <p:nvPr/>
            </p:nvSpPr>
            <p:spPr bwMode="auto">
              <a:xfrm>
                <a:off x="8502" y="343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84" name="Freeform 1730">
                <a:extLst>
                  <a:ext uri="{FF2B5EF4-FFF2-40B4-BE49-F238E27FC236}">
                    <a16:creationId xmlns:a16="http://schemas.microsoft.com/office/drawing/2014/main" id="{4798CB14-2B6F-E0D2-79CC-31B1A93C186D}"/>
                  </a:ext>
                </a:extLst>
              </p:cNvPr>
              <p:cNvSpPr>
                <a:spLocks/>
              </p:cNvSpPr>
              <p:nvPr/>
            </p:nvSpPr>
            <p:spPr bwMode="auto">
              <a:xfrm>
                <a:off x="8512" y="343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85" name="Freeform 1731">
                <a:extLst>
                  <a:ext uri="{FF2B5EF4-FFF2-40B4-BE49-F238E27FC236}">
                    <a16:creationId xmlns:a16="http://schemas.microsoft.com/office/drawing/2014/main" id="{D3AE7B14-3166-4604-1DDC-306133FAC57B}"/>
                  </a:ext>
                </a:extLst>
              </p:cNvPr>
              <p:cNvSpPr>
                <a:spLocks/>
              </p:cNvSpPr>
              <p:nvPr/>
            </p:nvSpPr>
            <p:spPr bwMode="auto">
              <a:xfrm>
                <a:off x="8517" y="344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86" name="Freeform 1732">
                <a:extLst>
                  <a:ext uri="{FF2B5EF4-FFF2-40B4-BE49-F238E27FC236}">
                    <a16:creationId xmlns:a16="http://schemas.microsoft.com/office/drawing/2014/main" id="{11D23EEE-323E-DEC3-B190-863A4C1D9A8D}"/>
                  </a:ext>
                </a:extLst>
              </p:cNvPr>
              <p:cNvSpPr>
                <a:spLocks/>
              </p:cNvSpPr>
              <p:nvPr/>
            </p:nvSpPr>
            <p:spPr bwMode="auto">
              <a:xfrm>
                <a:off x="8527" y="3442"/>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87" name="Freeform 1733">
                <a:extLst>
                  <a:ext uri="{FF2B5EF4-FFF2-40B4-BE49-F238E27FC236}">
                    <a16:creationId xmlns:a16="http://schemas.microsoft.com/office/drawing/2014/main" id="{0E3E3292-F1C7-6BAE-934D-9CDAC6B26822}"/>
                  </a:ext>
                </a:extLst>
              </p:cNvPr>
              <p:cNvSpPr>
                <a:spLocks/>
              </p:cNvSpPr>
              <p:nvPr/>
            </p:nvSpPr>
            <p:spPr bwMode="auto">
              <a:xfrm>
                <a:off x="8537" y="3447"/>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88" name="Freeform 1734">
                <a:extLst>
                  <a:ext uri="{FF2B5EF4-FFF2-40B4-BE49-F238E27FC236}">
                    <a16:creationId xmlns:a16="http://schemas.microsoft.com/office/drawing/2014/main" id="{BDAEB6E1-20AF-E9CA-1DB5-10ECE47E539B}"/>
                  </a:ext>
                </a:extLst>
              </p:cNvPr>
              <p:cNvSpPr>
                <a:spLocks/>
              </p:cNvSpPr>
              <p:nvPr/>
            </p:nvSpPr>
            <p:spPr bwMode="auto">
              <a:xfrm>
                <a:off x="8426" y="339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89" name="Freeform 1735">
                <a:extLst>
                  <a:ext uri="{FF2B5EF4-FFF2-40B4-BE49-F238E27FC236}">
                    <a16:creationId xmlns:a16="http://schemas.microsoft.com/office/drawing/2014/main" id="{29BA13B2-923D-533E-826A-7170A3C7F58E}"/>
                  </a:ext>
                </a:extLst>
              </p:cNvPr>
              <p:cNvSpPr>
                <a:spLocks/>
              </p:cNvSpPr>
              <p:nvPr/>
            </p:nvSpPr>
            <p:spPr bwMode="auto">
              <a:xfrm>
                <a:off x="8431" y="340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90" name="Freeform 1736">
                <a:extLst>
                  <a:ext uri="{FF2B5EF4-FFF2-40B4-BE49-F238E27FC236}">
                    <a16:creationId xmlns:a16="http://schemas.microsoft.com/office/drawing/2014/main" id="{BA77CA64-70BE-BBD5-782F-FFBFD1F27A23}"/>
                  </a:ext>
                </a:extLst>
              </p:cNvPr>
              <p:cNvSpPr>
                <a:spLocks/>
              </p:cNvSpPr>
              <p:nvPr/>
            </p:nvSpPr>
            <p:spPr bwMode="auto">
              <a:xfrm>
                <a:off x="8441" y="340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91" name="Freeform 1737">
                <a:extLst>
                  <a:ext uri="{FF2B5EF4-FFF2-40B4-BE49-F238E27FC236}">
                    <a16:creationId xmlns:a16="http://schemas.microsoft.com/office/drawing/2014/main" id="{51EBB61E-B5CD-9ABC-298E-F57EB19EE3A1}"/>
                  </a:ext>
                </a:extLst>
              </p:cNvPr>
              <p:cNvSpPr>
                <a:spLocks/>
              </p:cNvSpPr>
              <p:nvPr/>
            </p:nvSpPr>
            <p:spPr bwMode="auto">
              <a:xfrm>
                <a:off x="8451" y="3411"/>
                <a:ext cx="5" cy="11"/>
              </a:xfrm>
              <a:custGeom>
                <a:avLst/>
                <a:gdLst>
                  <a:gd name="T0" fmla="*/ 0 w 5"/>
                  <a:gd name="T1" fmla="*/ 0 h 11"/>
                  <a:gd name="T2" fmla="*/ 5 w 5"/>
                  <a:gd name="T3" fmla="*/ 0 h 11"/>
                  <a:gd name="T4" fmla="*/ 5 w 5"/>
                  <a:gd name="T5" fmla="*/ 11 h 11"/>
                  <a:gd name="T6" fmla="*/ 0 w 5"/>
                  <a:gd name="T7" fmla="*/ 5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0"/>
                    </a:lnTo>
                    <a:lnTo>
                      <a:pt x="5"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92" name="Freeform 1738">
                <a:extLst>
                  <a:ext uri="{FF2B5EF4-FFF2-40B4-BE49-F238E27FC236}">
                    <a16:creationId xmlns:a16="http://schemas.microsoft.com/office/drawing/2014/main" id="{6B8096F9-F043-0714-F926-A9BCFCE91D97}"/>
                  </a:ext>
                </a:extLst>
              </p:cNvPr>
              <p:cNvSpPr>
                <a:spLocks/>
              </p:cNvSpPr>
              <p:nvPr/>
            </p:nvSpPr>
            <p:spPr bwMode="auto">
              <a:xfrm>
                <a:off x="8456" y="3416"/>
                <a:ext cx="10" cy="11"/>
              </a:xfrm>
              <a:custGeom>
                <a:avLst/>
                <a:gdLst>
                  <a:gd name="T0" fmla="*/ 0 w 10"/>
                  <a:gd name="T1" fmla="*/ 0 h 11"/>
                  <a:gd name="T2" fmla="*/ 10 w 10"/>
                  <a:gd name="T3" fmla="*/ 0 h 11"/>
                  <a:gd name="T4" fmla="*/ 10 w 10"/>
                  <a:gd name="T5" fmla="*/ 11 h 11"/>
                  <a:gd name="T6" fmla="*/ 0 w 10"/>
                  <a:gd name="T7" fmla="*/ 6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0"/>
                    </a:lnTo>
                    <a:lnTo>
                      <a:pt x="10"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93" name="Freeform 1739">
                <a:extLst>
                  <a:ext uri="{FF2B5EF4-FFF2-40B4-BE49-F238E27FC236}">
                    <a16:creationId xmlns:a16="http://schemas.microsoft.com/office/drawing/2014/main" id="{CB81CA5B-FA4A-71DB-9D6C-A6D25CD2CD7B}"/>
                  </a:ext>
                </a:extLst>
              </p:cNvPr>
              <p:cNvSpPr>
                <a:spLocks/>
              </p:cNvSpPr>
              <p:nvPr/>
            </p:nvSpPr>
            <p:spPr bwMode="auto">
              <a:xfrm>
                <a:off x="8466" y="342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94" name="Freeform 1740">
                <a:extLst>
                  <a:ext uri="{FF2B5EF4-FFF2-40B4-BE49-F238E27FC236}">
                    <a16:creationId xmlns:a16="http://schemas.microsoft.com/office/drawing/2014/main" id="{312B5F8E-7F8B-1759-49A6-A9B9B1945133}"/>
                  </a:ext>
                </a:extLst>
              </p:cNvPr>
              <p:cNvSpPr>
                <a:spLocks/>
              </p:cNvSpPr>
              <p:nvPr/>
            </p:nvSpPr>
            <p:spPr bwMode="auto">
              <a:xfrm>
                <a:off x="8476" y="342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95" name="Freeform 1741">
                <a:extLst>
                  <a:ext uri="{FF2B5EF4-FFF2-40B4-BE49-F238E27FC236}">
                    <a16:creationId xmlns:a16="http://schemas.microsoft.com/office/drawing/2014/main" id="{8189361D-9E99-51A3-8B7F-10B6D942340E}"/>
                  </a:ext>
                </a:extLst>
              </p:cNvPr>
              <p:cNvSpPr>
                <a:spLocks/>
              </p:cNvSpPr>
              <p:nvPr/>
            </p:nvSpPr>
            <p:spPr bwMode="auto">
              <a:xfrm>
                <a:off x="8486" y="3427"/>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96" name="Freeform 1742">
                <a:extLst>
                  <a:ext uri="{FF2B5EF4-FFF2-40B4-BE49-F238E27FC236}">
                    <a16:creationId xmlns:a16="http://schemas.microsoft.com/office/drawing/2014/main" id="{D6493BD0-0D7F-C95D-47B2-F735AFE5D113}"/>
                  </a:ext>
                </a:extLst>
              </p:cNvPr>
              <p:cNvSpPr>
                <a:spLocks/>
              </p:cNvSpPr>
              <p:nvPr/>
            </p:nvSpPr>
            <p:spPr bwMode="auto">
              <a:xfrm>
                <a:off x="8492" y="3432"/>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97" name="Freeform 1743">
                <a:extLst>
                  <a:ext uri="{FF2B5EF4-FFF2-40B4-BE49-F238E27FC236}">
                    <a16:creationId xmlns:a16="http://schemas.microsoft.com/office/drawing/2014/main" id="{7655DA3F-392E-0F22-4D9F-2F052480ADB2}"/>
                  </a:ext>
                </a:extLst>
              </p:cNvPr>
              <p:cNvSpPr>
                <a:spLocks/>
              </p:cNvSpPr>
              <p:nvPr/>
            </p:nvSpPr>
            <p:spPr bwMode="auto">
              <a:xfrm>
                <a:off x="8502" y="3437"/>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98" name="Freeform 1744">
                <a:extLst>
                  <a:ext uri="{FF2B5EF4-FFF2-40B4-BE49-F238E27FC236}">
                    <a16:creationId xmlns:a16="http://schemas.microsoft.com/office/drawing/2014/main" id="{FCC705E2-025D-29F4-7F87-B8FC59F75C1C}"/>
                  </a:ext>
                </a:extLst>
              </p:cNvPr>
              <p:cNvSpPr>
                <a:spLocks/>
              </p:cNvSpPr>
              <p:nvPr/>
            </p:nvSpPr>
            <p:spPr bwMode="auto">
              <a:xfrm>
                <a:off x="8512" y="3442"/>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99" name="Freeform 1745">
                <a:extLst>
                  <a:ext uri="{FF2B5EF4-FFF2-40B4-BE49-F238E27FC236}">
                    <a16:creationId xmlns:a16="http://schemas.microsoft.com/office/drawing/2014/main" id="{75424309-4D83-5333-0F57-D1B45F3C2176}"/>
                  </a:ext>
                </a:extLst>
              </p:cNvPr>
              <p:cNvSpPr>
                <a:spLocks/>
              </p:cNvSpPr>
              <p:nvPr/>
            </p:nvSpPr>
            <p:spPr bwMode="auto">
              <a:xfrm>
                <a:off x="8517" y="3447"/>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00" name="Freeform 1746">
                <a:extLst>
                  <a:ext uri="{FF2B5EF4-FFF2-40B4-BE49-F238E27FC236}">
                    <a16:creationId xmlns:a16="http://schemas.microsoft.com/office/drawing/2014/main" id="{F33DF6E8-7EC9-F6E5-2322-70CE0643BFBA}"/>
                  </a:ext>
                </a:extLst>
              </p:cNvPr>
              <p:cNvSpPr>
                <a:spLocks/>
              </p:cNvSpPr>
              <p:nvPr/>
            </p:nvSpPr>
            <p:spPr bwMode="auto">
              <a:xfrm>
                <a:off x="8527" y="3452"/>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01" name="Freeform 1747">
                <a:extLst>
                  <a:ext uri="{FF2B5EF4-FFF2-40B4-BE49-F238E27FC236}">
                    <a16:creationId xmlns:a16="http://schemas.microsoft.com/office/drawing/2014/main" id="{6E31474B-AD7A-3253-7182-BF1D1C4AB210}"/>
                  </a:ext>
                </a:extLst>
              </p:cNvPr>
              <p:cNvSpPr>
                <a:spLocks/>
              </p:cNvSpPr>
              <p:nvPr/>
            </p:nvSpPr>
            <p:spPr bwMode="auto">
              <a:xfrm>
                <a:off x="8537" y="3457"/>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02" name="Freeform 1748">
                <a:extLst>
                  <a:ext uri="{FF2B5EF4-FFF2-40B4-BE49-F238E27FC236}">
                    <a16:creationId xmlns:a16="http://schemas.microsoft.com/office/drawing/2014/main" id="{04338D16-783A-BE9E-03A8-B58EA9C6A310}"/>
                  </a:ext>
                </a:extLst>
              </p:cNvPr>
              <p:cNvSpPr>
                <a:spLocks/>
              </p:cNvSpPr>
              <p:nvPr/>
            </p:nvSpPr>
            <p:spPr bwMode="auto">
              <a:xfrm>
                <a:off x="8426" y="340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03" name="Freeform 1749">
                <a:extLst>
                  <a:ext uri="{FF2B5EF4-FFF2-40B4-BE49-F238E27FC236}">
                    <a16:creationId xmlns:a16="http://schemas.microsoft.com/office/drawing/2014/main" id="{4C6AAD14-69FF-3BA5-65E2-4ACED81810C7}"/>
                  </a:ext>
                </a:extLst>
              </p:cNvPr>
              <p:cNvSpPr>
                <a:spLocks/>
              </p:cNvSpPr>
              <p:nvPr/>
            </p:nvSpPr>
            <p:spPr bwMode="auto">
              <a:xfrm>
                <a:off x="8431" y="3411"/>
                <a:ext cx="10" cy="11"/>
              </a:xfrm>
              <a:custGeom>
                <a:avLst/>
                <a:gdLst>
                  <a:gd name="T0" fmla="*/ 0 w 10"/>
                  <a:gd name="T1" fmla="*/ 0 h 11"/>
                  <a:gd name="T2" fmla="*/ 10 w 10"/>
                  <a:gd name="T3" fmla="*/ 0 h 11"/>
                  <a:gd name="T4" fmla="*/ 10 w 10"/>
                  <a:gd name="T5" fmla="*/ 11 h 11"/>
                  <a:gd name="T6" fmla="*/ 0 w 10"/>
                  <a:gd name="T7" fmla="*/ 5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0"/>
                    </a:lnTo>
                    <a:lnTo>
                      <a:pt x="10"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04" name="Freeform 1750">
                <a:extLst>
                  <a:ext uri="{FF2B5EF4-FFF2-40B4-BE49-F238E27FC236}">
                    <a16:creationId xmlns:a16="http://schemas.microsoft.com/office/drawing/2014/main" id="{CDC9A580-0A2D-7858-9902-D500CDF988C3}"/>
                  </a:ext>
                </a:extLst>
              </p:cNvPr>
              <p:cNvSpPr>
                <a:spLocks/>
              </p:cNvSpPr>
              <p:nvPr/>
            </p:nvSpPr>
            <p:spPr bwMode="auto">
              <a:xfrm>
                <a:off x="8441" y="3411"/>
                <a:ext cx="5" cy="16"/>
              </a:xfrm>
              <a:custGeom>
                <a:avLst/>
                <a:gdLst>
                  <a:gd name="T0" fmla="*/ 0 w 5"/>
                  <a:gd name="T1" fmla="*/ 0 h 16"/>
                  <a:gd name="T2" fmla="*/ 5 w 5"/>
                  <a:gd name="T3" fmla="*/ 5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05" name="Freeform 1751">
                <a:extLst>
                  <a:ext uri="{FF2B5EF4-FFF2-40B4-BE49-F238E27FC236}">
                    <a16:creationId xmlns:a16="http://schemas.microsoft.com/office/drawing/2014/main" id="{5E3D7069-921A-9FE8-F6E6-0DED60CA50F9}"/>
                  </a:ext>
                </a:extLst>
              </p:cNvPr>
              <p:cNvSpPr>
                <a:spLocks/>
              </p:cNvSpPr>
              <p:nvPr/>
            </p:nvSpPr>
            <p:spPr bwMode="auto">
              <a:xfrm>
                <a:off x="8451" y="3416"/>
                <a:ext cx="5" cy="16"/>
              </a:xfrm>
              <a:custGeom>
                <a:avLst/>
                <a:gdLst>
                  <a:gd name="T0" fmla="*/ 0 w 5"/>
                  <a:gd name="T1" fmla="*/ 0 h 16"/>
                  <a:gd name="T2" fmla="*/ 5 w 5"/>
                  <a:gd name="T3" fmla="*/ 6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6"/>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06" name="Freeform 1752">
                <a:extLst>
                  <a:ext uri="{FF2B5EF4-FFF2-40B4-BE49-F238E27FC236}">
                    <a16:creationId xmlns:a16="http://schemas.microsoft.com/office/drawing/2014/main" id="{980B8E07-F330-0CA9-74F8-BCA5BA222D98}"/>
                  </a:ext>
                </a:extLst>
              </p:cNvPr>
              <p:cNvSpPr>
                <a:spLocks/>
              </p:cNvSpPr>
              <p:nvPr/>
            </p:nvSpPr>
            <p:spPr bwMode="auto">
              <a:xfrm>
                <a:off x="8456" y="3422"/>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07" name="Freeform 1753">
                <a:extLst>
                  <a:ext uri="{FF2B5EF4-FFF2-40B4-BE49-F238E27FC236}">
                    <a16:creationId xmlns:a16="http://schemas.microsoft.com/office/drawing/2014/main" id="{39017A1F-0A05-8E8C-60E7-674469AF5F0D}"/>
                  </a:ext>
                </a:extLst>
              </p:cNvPr>
              <p:cNvSpPr>
                <a:spLocks/>
              </p:cNvSpPr>
              <p:nvPr/>
            </p:nvSpPr>
            <p:spPr bwMode="auto">
              <a:xfrm>
                <a:off x="8466" y="3427"/>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08" name="Freeform 1754">
                <a:extLst>
                  <a:ext uri="{FF2B5EF4-FFF2-40B4-BE49-F238E27FC236}">
                    <a16:creationId xmlns:a16="http://schemas.microsoft.com/office/drawing/2014/main" id="{D5432496-737B-6A80-AC88-F1457248CF39}"/>
                  </a:ext>
                </a:extLst>
              </p:cNvPr>
              <p:cNvSpPr>
                <a:spLocks/>
              </p:cNvSpPr>
              <p:nvPr/>
            </p:nvSpPr>
            <p:spPr bwMode="auto">
              <a:xfrm>
                <a:off x="8476" y="3432"/>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09" name="Freeform 1755">
                <a:extLst>
                  <a:ext uri="{FF2B5EF4-FFF2-40B4-BE49-F238E27FC236}">
                    <a16:creationId xmlns:a16="http://schemas.microsoft.com/office/drawing/2014/main" id="{C078D737-96AF-D6AE-B6AD-65D8721253D2}"/>
                  </a:ext>
                </a:extLst>
              </p:cNvPr>
              <p:cNvSpPr>
                <a:spLocks/>
              </p:cNvSpPr>
              <p:nvPr/>
            </p:nvSpPr>
            <p:spPr bwMode="auto">
              <a:xfrm>
                <a:off x="8486" y="3437"/>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10" name="Freeform 1756">
                <a:extLst>
                  <a:ext uri="{FF2B5EF4-FFF2-40B4-BE49-F238E27FC236}">
                    <a16:creationId xmlns:a16="http://schemas.microsoft.com/office/drawing/2014/main" id="{1517C5D8-CDD6-CF44-1FEE-424FBD1779EB}"/>
                  </a:ext>
                </a:extLst>
              </p:cNvPr>
              <p:cNvSpPr>
                <a:spLocks/>
              </p:cNvSpPr>
              <p:nvPr/>
            </p:nvSpPr>
            <p:spPr bwMode="auto">
              <a:xfrm>
                <a:off x="8492" y="3442"/>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11" name="Freeform 1757">
                <a:extLst>
                  <a:ext uri="{FF2B5EF4-FFF2-40B4-BE49-F238E27FC236}">
                    <a16:creationId xmlns:a16="http://schemas.microsoft.com/office/drawing/2014/main" id="{E80164CF-E471-12D8-5F1E-6DBCCFC96AC4}"/>
                  </a:ext>
                </a:extLst>
              </p:cNvPr>
              <p:cNvSpPr>
                <a:spLocks/>
              </p:cNvSpPr>
              <p:nvPr/>
            </p:nvSpPr>
            <p:spPr bwMode="auto">
              <a:xfrm>
                <a:off x="8502" y="3447"/>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12" name="Freeform 1758">
                <a:extLst>
                  <a:ext uri="{FF2B5EF4-FFF2-40B4-BE49-F238E27FC236}">
                    <a16:creationId xmlns:a16="http://schemas.microsoft.com/office/drawing/2014/main" id="{4F157C9A-48E9-F2AB-A8F6-DD0372E1EBCF}"/>
                  </a:ext>
                </a:extLst>
              </p:cNvPr>
              <p:cNvSpPr>
                <a:spLocks/>
              </p:cNvSpPr>
              <p:nvPr/>
            </p:nvSpPr>
            <p:spPr bwMode="auto">
              <a:xfrm>
                <a:off x="8512" y="3452"/>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13" name="Freeform 1759">
                <a:extLst>
                  <a:ext uri="{FF2B5EF4-FFF2-40B4-BE49-F238E27FC236}">
                    <a16:creationId xmlns:a16="http://schemas.microsoft.com/office/drawing/2014/main" id="{3B75F562-3987-80A5-357F-2016D770B979}"/>
                  </a:ext>
                </a:extLst>
              </p:cNvPr>
              <p:cNvSpPr>
                <a:spLocks/>
              </p:cNvSpPr>
              <p:nvPr/>
            </p:nvSpPr>
            <p:spPr bwMode="auto">
              <a:xfrm>
                <a:off x="8517" y="3457"/>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14" name="Freeform 1760">
                <a:extLst>
                  <a:ext uri="{FF2B5EF4-FFF2-40B4-BE49-F238E27FC236}">
                    <a16:creationId xmlns:a16="http://schemas.microsoft.com/office/drawing/2014/main" id="{4D4A8CA8-8B86-B3CF-B39A-A883F46C5495}"/>
                  </a:ext>
                </a:extLst>
              </p:cNvPr>
              <p:cNvSpPr>
                <a:spLocks/>
              </p:cNvSpPr>
              <p:nvPr/>
            </p:nvSpPr>
            <p:spPr bwMode="auto">
              <a:xfrm>
                <a:off x="8527" y="3462"/>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15" name="Freeform 1761">
                <a:extLst>
                  <a:ext uri="{FF2B5EF4-FFF2-40B4-BE49-F238E27FC236}">
                    <a16:creationId xmlns:a16="http://schemas.microsoft.com/office/drawing/2014/main" id="{C2EACAB4-D6D1-FE9F-5A21-7D92813790E6}"/>
                  </a:ext>
                </a:extLst>
              </p:cNvPr>
              <p:cNvSpPr>
                <a:spLocks/>
              </p:cNvSpPr>
              <p:nvPr/>
            </p:nvSpPr>
            <p:spPr bwMode="auto">
              <a:xfrm>
                <a:off x="8537" y="3467"/>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16" name="Freeform 1762">
                <a:extLst>
                  <a:ext uri="{FF2B5EF4-FFF2-40B4-BE49-F238E27FC236}">
                    <a16:creationId xmlns:a16="http://schemas.microsoft.com/office/drawing/2014/main" id="{B0B5BD82-4C66-6C99-05DE-30CE6A110292}"/>
                  </a:ext>
                </a:extLst>
              </p:cNvPr>
              <p:cNvSpPr>
                <a:spLocks/>
              </p:cNvSpPr>
              <p:nvPr/>
            </p:nvSpPr>
            <p:spPr bwMode="auto">
              <a:xfrm>
                <a:off x="8426" y="3416"/>
                <a:ext cx="5" cy="21"/>
              </a:xfrm>
              <a:custGeom>
                <a:avLst/>
                <a:gdLst>
                  <a:gd name="T0" fmla="*/ 5 w 5"/>
                  <a:gd name="T1" fmla="*/ 21 h 21"/>
                  <a:gd name="T2" fmla="*/ 0 w 5"/>
                  <a:gd name="T3" fmla="*/ 16 h 21"/>
                  <a:gd name="T4" fmla="*/ 0 w 5"/>
                  <a:gd name="T5" fmla="*/ 0 h 21"/>
                  <a:gd name="T6" fmla="*/ 5 w 5"/>
                  <a:gd name="T7" fmla="*/ 6 h 21"/>
                  <a:gd name="T8" fmla="*/ 5 w 5"/>
                  <a:gd name="T9" fmla="*/ 21 h 21"/>
                </a:gdLst>
                <a:ahLst/>
                <a:cxnLst>
                  <a:cxn ang="0">
                    <a:pos x="T0" y="T1"/>
                  </a:cxn>
                  <a:cxn ang="0">
                    <a:pos x="T2" y="T3"/>
                  </a:cxn>
                  <a:cxn ang="0">
                    <a:pos x="T4" y="T5"/>
                  </a:cxn>
                  <a:cxn ang="0">
                    <a:pos x="T6" y="T7"/>
                  </a:cxn>
                  <a:cxn ang="0">
                    <a:pos x="T8" y="T9"/>
                  </a:cxn>
                </a:cxnLst>
                <a:rect l="0" t="0" r="r" b="b"/>
                <a:pathLst>
                  <a:path w="5" h="21">
                    <a:moveTo>
                      <a:pt x="5" y="21"/>
                    </a:moveTo>
                    <a:lnTo>
                      <a:pt x="0" y="16"/>
                    </a:lnTo>
                    <a:lnTo>
                      <a:pt x="0" y="0"/>
                    </a:lnTo>
                    <a:lnTo>
                      <a:pt x="5" y="6"/>
                    </a:lnTo>
                    <a:lnTo>
                      <a:pt x="5" y="21"/>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17" name="Freeform 1763">
                <a:extLst>
                  <a:ext uri="{FF2B5EF4-FFF2-40B4-BE49-F238E27FC236}">
                    <a16:creationId xmlns:a16="http://schemas.microsoft.com/office/drawing/2014/main" id="{39953F47-9F22-B30D-1F77-15C3968516A9}"/>
                  </a:ext>
                </a:extLst>
              </p:cNvPr>
              <p:cNvSpPr>
                <a:spLocks/>
              </p:cNvSpPr>
              <p:nvPr/>
            </p:nvSpPr>
            <p:spPr bwMode="auto">
              <a:xfrm>
                <a:off x="8431" y="3422"/>
                <a:ext cx="10" cy="20"/>
              </a:xfrm>
              <a:custGeom>
                <a:avLst/>
                <a:gdLst>
                  <a:gd name="T0" fmla="*/ 10 w 10"/>
                  <a:gd name="T1" fmla="*/ 20 h 20"/>
                  <a:gd name="T2" fmla="*/ 0 w 10"/>
                  <a:gd name="T3" fmla="*/ 15 h 20"/>
                  <a:gd name="T4" fmla="*/ 0 w 10"/>
                  <a:gd name="T5" fmla="*/ 0 h 20"/>
                  <a:gd name="T6" fmla="*/ 10 w 10"/>
                  <a:gd name="T7" fmla="*/ 5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5"/>
                    </a:lnTo>
                    <a:lnTo>
                      <a:pt x="1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18" name="Freeform 1764">
                <a:extLst>
                  <a:ext uri="{FF2B5EF4-FFF2-40B4-BE49-F238E27FC236}">
                    <a16:creationId xmlns:a16="http://schemas.microsoft.com/office/drawing/2014/main" id="{B82370E8-C336-171B-D0D4-E1FF006CC0DE}"/>
                  </a:ext>
                </a:extLst>
              </p:cNvPr>
              <p:cNvSpPr>
                <a:spLocks/>
              </p:cNvSpPr>
              <p:nvPr/>
            </p:nvSpPr>
            <p:spPr bwMode="auto">
              <a:xfrm>
                <a:off x="8456" y="3442"/>
                <a:ext cx="81" cy="50"/>
              </a:xfrm>
              <a:custGeom>
                <a:avLst/>
                <a:gdLst>
                  <a:gd name="T0" fmla="*/ 16 w 16"/>
                  <a:gd name="T1" fmla="*/ 10 h 10"/>
                  <a:gd name="T2" fmla="*/ 15 w 16"/>
                  <a:gd name="T3" fmla="*/ 10 h 10"/>
                  <a:gd name="T4" fmla="*/ 0 w 16"/>
                  <a:gd name="T5" fmla="*/ 1 h 10"/>
                  <a:gd name="T6" fmla="*/ 0 w 16"/>
                  <a:gd name="T7" fmla="*/ 0 h 10"/>
                  <a:gd name="T8" fmla="*/ 0 w 16"/>
                  <a:gd name="T9" fmla="*/ 0 h 10"/>
                  <a:gd name="T10" fmla="*/ 15 w 16"/>
                  <a:gd name="T11" fmla="*/ 8 h 10"/>
                  <a:gd name="T12" fmla="*/ 16 w 1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6" h="10">
                    <a:moveTo>
                      <a:pt x="16" y="10"/>
                    </a:moveTo>
                    <a:cubicBezTo>
                      <a:pt x="16" y="10"/>
                      <a:pt x="15" y="10"/>
                      <a:pt x="15" y="10"/>
                    </a:cubicBezTo>
                    <a:cubicBezTo>
                      <a:pt x="0" y="1"/>
                      <a:pt x="0" y="1"/>
                      <a:pt x="0" y="1"/>
                    </a:cubicBezTo>
                    <a:cubicBezTo>
                      <a:pt x="0" y="1"/>
                      <a:pt x="0" y="1"/>
                      <a:pt x="0" y="0"/>
                    </a:cubicBezTo>
                    <a:cubicBezTo>
                      <a:pt x="0" y="0"/>
                      <a:pt x="0" y="0"/>
                      <a:pt x="0" y="0"/>
                    </a:cubicBezTo>
                    <a:cubicBezTo>
                      <a:pt x="15" y="8"/>
                      <a:pt x="15" y="8"/>
                      <a:pt x="15" y="8"/>
                    </a:cubicBezTo>
                    <a:cubicBezTo>
                      <a:pt x="15" y="9"/>
                      <a:pt x="16" y="9"/>
                      <a:pt x="16"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19" name="Freeform 1765">
                <a:extLst>
                  <a:ext uri="{FF2B5EF4-FFF2-40B4-BE49-F238E27FC236}">
                    <a16:creationId xmlns:a16="http://schemas.microsoft.com/office/drawing/2014/main" id="{8C2EFEBA-8B78-08A9-E293-C490008B4C4D}"/>
                  </a:ext>
                </a:extLst>
              </p:cNvPr>
              <p:cNvSpPr>
                <a:spLocks/>
              </p:cNvSpPr>
              <p:nvPr/>
            </p:nvSpPr>
            <p:spPr bwMode="auto">
              <a:xfrm>
                <a:off x="8139" y="3120"/>
                <a:ext cx="40" cy="161"/>
              </a:xfrm>
              <a:custGeom>
                <a:avLst/>
                <a:gdLst>
                  <a:gd name="T0" fmla="*/ 40 w 40"/>
                  <a:gd name="T1" fmla="*/ 161 h 161"/>
                  <a:gd name="T2" fmla="*/ 0 w 40"/>
                  <a:gd name="T3" fmla="*/ 136 h 161"/>
                  <a:gd name="T4" fmla="*/ 0 w 40"/>
                  <a:gd name="T5" fmla="*/ 0 h 161"/>
                  <a:gd name="T6" fmla="*/ 40 w 40"/>
                  <a:gd name="T7" fmla="*/ 25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36"/>
                    </a:lnTo>
                    <a:lnTo>
                      <a:pt x="0" y="0"/>
                    </a:lnTo>
                    <a:lnTo>
                      <a:pt x="40" y="25"/>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20" name="Freeform 1766">
                <a:extLst>
                  <a:ext uri="{FF2B5EF4-FFF2-40B4-BE49-F238E27FC236}">
                    <a16:creationId xmlns:a16="http://schemas.microsoft.com/office/drawing/2014/main" id="{3EF46839-784A-829A-F4FB-AA81EC3189AA}"/>
                  </a:ext>
                </a:extLst>
              </p:cNvPr>
              <p:cNvSpPr>
                <a:spLocks/>
              </p:cNvSpPr>
              <p:nvPr/>
            </p:nvSpPr>
            <p:spPr bwMode="auto">
              <a:xfrm>
                <a:off x="8149" y="3130"/>
                <a:ext cx="25" cy="141"/>
              </a:xfrm>
              <a:custGeom>
                <a:avLst/>
                <a:gdLst>
                  <a:gd name="T0" fmla="*/ 0 w 25"/>
                  <a:gd name="T1" fmla="*/ 126 h 141"/>
                  <a:gd name="T2" fmla="*/ 0 w 25"/>
                  <a:gd name="T3" fmla="*/ 0 h 141"/>
                  <a:gd name="T4" fmla="*/ 25 w 25"/>
                  <a:gd name="T5" fmla="*/ 15 h 141"/>
                  <a:gd name="T6" fmla="*/ 25 w 25"/>
                  <a:gd name="T7" fmla="*/ 141 h 141"/>
                  <a:gd name="T8" fmla="*/ 0 w 25"/>
                  <a:gd name="T9" fmla="*/ 126 h 141"/>
                </a:gdLst>
                <a:ahLst/>
                <a:cxnLst>
                  <a:cxn ang="0">
                    <a:pos x="T0" y="T1"/>
                  </a:cxn>
                  <a:cxn ang="0">
                    <a:pos x="T2" y="T3"/>
                  </a:cxn>
                  <a:cxn ang="0">
                    <a:pos x="T4" y="T5"/>
                  </a:cxn>
                  <a:cxn ang="0">
                    <a:pos x="T6" y="T7"/>
                  </a:cxn>
                  <a:cxn ang="0">
                    <a:pos x="T8" y="T9"/>
                  </a:cxn>
                </a:cxnLst>
                <a:rect l="0" t="0" r="r" b="b"/>
                <a:pathLst>
                  <a:path w="25" h="141">
                    <a:moveTo>
                      <a:pt x="0" y="126"/>
                    </a:moveTo>
                    <a:lnTo>
                      <a:pt x="0" y="0"/>
                    </a:lnTo>
                    <a:lnTo>
                      <a:pt x="25" y="15"/>
                    </a:lnTo>
                    <a:lnTo>
                      <a:pt x="25" y="141"/>
                    </a:lnTo>
                    <a:lnTo>
                      <a:pt x="0" y="1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21" name="Freeform 1767">
                <a:extLst>
                  <a:ext uri="{FF2B5EF4-FFF2-40B4-BE49-F238E27FC236}">
                    <a16:creationId xmlns:a16="http://schemas.microsoft.com/office/drawing/2014/main" id="{ABA61C29-457D-643A-95AD-CCA6CD5B1862}"/>
                  </a:ext>
                </a:extLst>
              </p:cNvPr>
              <p:cNvSpPr>
                <a:spLocks/>
              </p:cNvSpPr>
              <p:nvPr/>
            </p:nvSpPr>
            <p:spPr bwMode="auto">
              <a:xfrm>
                <a:off x="8154" y="3185"/>
                <a:ext cx="15" cy="76"/>
              </a:xfrm>
              <a:custGeom>
                <a:avLst/>
                <a:gdLst>
                  <a:gd name="T0" fmla="*/ 3 w 3"/>
                  <a:gd name="T1" fmla="*/ 13 h 15"/>
                  <a:gd name="T2" fmla="*/ 1 w 3"/>
                  <a:gd name="T3" fmla="*/ 14 h 15"/>
                  <a:gd name="T4" fmla="*/ 0 w 3"/>
                  <a:gd name="T5" fmla="*/ 12 h 15"/>
                  <a:gd name="T6" fmla="*/ 0 w 3"/>
                  <a:gd name="T7" fmla="*/ 1 h 15"/>
                  <a:gd name="T8" fmla="*/ 1 w 3"/>
                  <a:gd name="T9" fmla="*/ 0 h 15"/>
                  <a:gd name="T10" fmla="*/ 3 w 3"/>
                  <a:gd name="T11" fmla="*/ 2 h 15"/>
                  <a:gd name="T12" fmla="*/ 3 w 3"/>
                  <a:gd name="T13" fmla="*/ 13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3"/>
                    </a:moveTo>
                    <a:cubicBezTo>
                      <a:pt x="3" y="14"/>
                      <a:pt x="2" y="15"/>
                      <a:pt x="1" y="14"/>
                    </a:cubicBezTo>
                    <a:cubicBezTo>
                      <a:pt x="0" y="14"/>
                      <a:pt x="0" y="13"/>
                      <a:pt x="0" y="12"/>
                    </a:cubicBezTo>
                    <a:cubicBezTo>
                      <a:pt x="0" y="1"/>
                      <a:pt x="0" y="1"/>
                      <a:pt x="0" y="1"/>
                    </a:cubicBezTo>
                    <a:cubicBezTo>
                      <a:pt x="0" y="0"/>
                      <a:pt x="0" y="0"/>
                      <a:pt x="1" y="0"/>
                    </a:cubicBezTo>
                    <a:cubicBezTo>
                      <a:pt x="2" y="1"/>
                      <a:pt x="3" y="2"/>
                      <a:pt x="3" y="2"/>
                    </a:cubicBezTo>
                    <a:lnTo>
                      <a:pt x="3" y="13"/>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22" name="Freeform 1768">
                <a:extLst>
                  <a:ext uri="{FF2B5EF4-FFF2-40B4-BE49-F238E27FC236}">
                    <a16:creationId xmlns:a16="http://schemas.microsoft.com/office/drawing/2014/main" id="{C565551A-D0D3-AAF6-D727-B5D212F4D1F9}"/>
                  </a:ext>
                </a:extLst>
              </p:cNvPr>
              <p:cNvSpPr>
                <a:spLocks/>
              </p:cNvSpPr>
              <p:nvPr/>
            </p:nvSpPr>
            <p:spPr bwMode="auto">
              <a:xfrm>
                <a:off x="8154" y="3165"/>
                <a:ext cx="15" cy="15"/>
              </a:xfrm>
              <a:custGeom>
                <a:avLst/>
                <a:gdLst>
                  <a:gd name="T0" fmla="*/ 3 w 3"/>
                  <a:gd name="T1" fmla="*/ 2 h 3"/>
                  <a:gd name="T2" fmla="*/ 2 w 3"/>
                  <a:gd name="T3" fmla="*/ 3 h 3"/>
                  <a:gd name="T4" fmla="*/ 0 w 3"/>
                  <a:gd name="T5" fmla="*/ 2 h 3"/>
                  <a:gd name="T6" fmla="*/ 0 w 3"/>
                  <a:gd name="T7" fmla="*/ 0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1"/>
                      <a:pt x="0" y="1"/>
                      <a:pt x="0" y="0"/>
                    </a:cubicBezTo>
                    <a:cubicBezTo>
                      <a:pt x="0" y="0"/>
                      <a:pt x="0" y="0"/>
                      <a:pt x="0" y="0"/>
                    </a:cubicBezTo>
                    <a:cubicBezTo>
                      <a:pt x="2" y="1"/>
                      <a:pt x="2" y="1"/>
                      <a:pt x="2" y="1"/>
                    </a:cubicBezTo>
                    <a:cubicBezTo>
                      <a:pt x="2"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23" name="Freeform 1769">
                <a:extLst>
                  <a:ext uri="{FF2B5EF4-FFF2-40B4-BE49-F238E27FC236}">
                    <a16:creationId xmlns:a16="http://schemas.microsoft.com/office/drawing/2014/main" id="{9A0C132F-EF76-FE8B-713F-641864A4A667}"/>
                  </a:ext>
                </a:extLst>
              </p:cNvPr>
              <p:cNvSpPr>
                <a:spLocks/>
              </p:cNvSpPr>
              <p:nvPr/>
            </p:nvSpPr>
            <p:spPr bwMode="auto">
              <a:xfrm>
                <a:off x="8154" y="3150"/>
                <a:ext cx="15" cy="15"/>
              </a:xfrm>
              <a:custGeom>
                <a:avLst/>
                <a:gdLst>
                  <a:gd name="T0" fmla="*/ 3 w 3"/>
                  <a:gd name="T1" fmla="*/ 2 h 3"/>
                  <a:gd name="T2" fmla="*/ 2 w 3"/>
                  <a:gd name="T3" fmla="*/ 3 h 3"/>
                  <a:gd name="T4" fmla="*/ 0 w 3"/>
                  <a:gd name="T5" fmla="*/ 2 h 3"/>
                  <a:gd name="T6" fmla="*/ 0 w 3"/>
                  <a:gd name="T7" fmla="*/ 1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2"/>
                      <a:pt x="0" y="1"/>
                      <a:pt x="0" y="1"/>
                    </a:cubicBezTo>
                    <a:cubicBezTo>
                      <a:pt x="0" y="0"/>
                      <a:pt x="0" y="0"/>
                      <a:pt x="0" y="0"/>
                    </a:cubicBezTo>
                    <a:cubicBezTo>
                      <a:pt x="2" y="1"/>
                      <a:pt x="2" y="1"/>
                      <a:pt x="2" y="1"/>
                    </a:cubicBezTo>
                    <a:cubicBezTo>
                      <a:pt x="2"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24" name="Rectangle 1770">
                <a:extLst>
                  <a:ext uri="{FF2B5EF4-FFF2-40B4-BE49-F238E27FC236}">
                    <a16:creationId xmlns:a16="http://schemas.microsoft.com/office/drawing/2014/main" id="{A1BC4C80-A875-F408-E838-205EDD7BCA02}"/>
                  </a:ext>
                </a:extLst>
              </p:cNvPr>
              <p:cNvSpPr>
                <a:spLocks noChangeArrowheads="1"/>
              </p:cNvSpPr>
              <p:nvPr/>
            </p:nvSpPr>
            <p:spPr bwMode="auto">
              <a:xfrm>
                <a:off x="8154" y="3140"/>
                <a:ext cx="1"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25" name="Freeform 1771">
                <a:extLst>
                  <a:ext uri="{FF2B5EF4-FFF2-40B4-BE49-F238E27FC236}">
                    <a16:creationId xmlns:a16="http://schemas.microsoft.com/office/drawing/2014/main" id="{48DF33C4-E68C-3C38-7DB5-AAC910F7C140}"/>
                  </a:ext>
                </a:extLst>
              </p:cNvPr>
              <p:cNvSpPr>
                <a:spLocks/>
              </p:cNvSpPr>
              <p:nvPr/>
            </p:nvSpPr>
            <p:spPr bwMode="auto">
              <a:xfrm>
                <a:off x="8159" y="3140"/>
                <a:ext cx="0" cy="10"/>
              </a:xfrm>
              <a:custGeom>
                <a:avLst/>
                <a:gdLst>
                  <a:gd name="T0" fmla="*/ 10 h 10"/>
                  <a:gd name="T1" fmla="*/ 5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26" name="Freeform 1772">
                <a:extLst>
                  <a:ext uri="{FF2B5EF4-FFF2-40B4-BE49-F238E27FC236}">
                    <a16:creationId xmlns:a16="http://schemas.microsoft.com/office/drawing/2014/main" id="{463A9950-F7D7-C436-1FB6-8FF9D4A6BDCF}"/>
                  </a:ext>
                </a:extLst>
              </p:cNvPr>
              <p:cNvSpPr>
                <a:spLocks/>
              </p:cNvSpPr>
              <p:nvPr/>
            </p:nvSpPr>
            <p:spPr bwMode="auto">
              <a:xfrm>
                <a:off x="8164" y="3145"/>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27" name="Freeform 1773">
                <a:extLst>
                  <a:ext uri="{FF2B5EF4-FFF2-40B4-BE49-F238E27FC236}">
                    <a16:creationId xmlns:a16="http://schemas.microsoft.com/office/drawing/2014/main" id="{533D25F6-1417-2669-028D-E4B0DCEC8D5D}"/>
                  </a:ext>
                </a:extLst>
              </p:cNvPr>
              <p:cNvSpPr>
                <a:spLocks/>
              </p:cNvSpPr>
              <p:nvPr/>
            </p:nvSpPr>
            <p:spPr bwMode="auto">
              <a:xfrm>
                <a:off x="8179" y="3145"/>
                <a:ext cx="41" cy="156"/>
              </a:xfrm>
              <a:custGeom>
                <a:avLst/>
                <a:gdLst>
                  <a:gd name="T0" fmla="*/ 41 w 41"/>
                  <a:gd name="T1" fmla="*/ 156 h 156"/>
                  <a:gd name="T2" fmla="*/ 0 w 41"/>
                  <a:gd name="T3" fmla="*/ 136 h 156"/>
                  <a:gd name="T4" fmla="*/ 0 w 41"/>
                  <a:gd name="T5" fmla="*/ 0 h 156"/>
                  <a:gd name="T6" fmla="*/ 41 w 41"/>
                  <a:gd name="T7" fmla="*/ 20 h 156"/>
                  <a:gd name="T8" fmla="*/ 41 w 41"/>
                  <a:gd name="T9" fmla="*/ 156 h 156"/>
                </a:gdLst>
                <a:ahLst/>
                <a:cxnLst>
                  <a:cxn ang="0">
                    <a:pos x="T0" y="T1"/>
                  </a:cxn>
                  <a:cxn ang="0">
                    <a:pos x="T2" y="T3"/>
                  </a:cxn>
                  <a:cxn ang="0">
                    <a:pos x="T4" y="T5"/>
                  </a:cxn>
                  <a:cxn ang="0">
                    <a:pos x="T6" y="T7"/>
                  </a:cxn>
                  <a:cxn ang="0">
                    <a:pos x="T8" y="T9"/>
                  </a:cxn>
                </a:cxnLst>
                <a:rect l="0" t="0" r="r" b="b"/>
                <a:pathLst>
                  <a:path w="41" h="156">
                    <a:moveTo>
                      <a:pt x="41" y="156"/>
                    </a:moveTo>
                    <a:lnTo>
                      <a:pt x="0" y="136"/>
                    </a:lnTo>
                    <a:lnTo>
                      <a:pt x="0" y="0"/>
                    </a:lnTo>
                    <a:lnTo>
                      <a:pt x="41" y="20"/>
                    </a:lnTo>
                    <a:lnTo>
                      <a:pt x="41" y="15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28" name="Freeform 1774">
                <a:extLst>
                  <a:ext uri="{FF2B5EF4-FFF2-40B4-BE49-F238E27FC236}">
                    <a16:creationId xmlns:a16="http://schemas.microsoft.com/office/drawing/2014/main" id="{87A88069-36A3-A9DD-ABB5-2408D2E9BB57}"/>
                  </a:ext>
                </a:extLst>
              </p:cNvPr>
              <p:cNvSpPr>
                <a:spLocks/>
              </p:cNvSpPr>
              <p:nvPr/>
            </p:nvSpPr>
            <p:spPr bwMode="auto">
              <a:xfrm>
                <a:off x="8179" y="3145"/>
                <a:ext cx="41" cy="156"/>
              </a:xfrm>
              <a:custGeom>
                <a:avLst/>
                <a:gdLst>
                  <a:gd name="T0" fmla="*/ 41 w 41"/>
                  <a:gd name="T1" fmla="*/ 156 h 156"/>
                  <a:gd name="T2" fmla="*/ 0 w 41"/>
                  <a:gd name="T3" fmla="*/ 136 h 156"/>
                  <a:gd name="T4" fmla="*/ 0 w 41"/>
                  <a:gd name="T5" fmla="*/ 0 h 156"/>
                  <a:gd name="T6" fmla="*/ 41 w 41"/>
                  <a:gd name="T7" fmla="*/ 20 h 156"/>
                  <a:gd name="T8" fmla="*/ 41 w 41"/>
                  <a:gd name="T9" fmla="*/ 156 h 156"/>
                </a:gdLst>
                <a:ahLst/>
                <a:cxnLst>
                  <a:cxn ang="0">
                    <a:pos x="T0" y="T1"/>
                  </a:cxn>
                  <a:cxn ang="0">
                    <a:pos x="T2" y="T3"/>
                  </a:cxn>
                  <a:cxn ang="0">
                    <a:pos x="T4" y="T5"/>
                  </a:cxn>
                  <a:cxn ang="0">
                    <a:pos x="T6" y="T7"/>
                  </a:cxn>
                  <a:cxn ang="0">
                    <a:pos x="T8" y="T9"/>
                  </a:cxn>
                </a:cxnLst>
                <a:rect l="0" t="0" r="r" b="b"/>
                <a:pathLst>
                  <a:path w="41" h="156">
                    <a:moveTo>
                      <a:pt x="41" y="156"/>
                    </a:moveTo>
                    <a:lnTo>
                      <a:pt x="0" y="136"/>
                    </a:lnTo>
                    <a:lnTo>
                      <a:pt x="0" y="0"/>
                    </a:lnTo>
                    <a:lnTo>
                      <a:pt x="41" y="20"/>
                    </a:lnTo>
                    <a:lnTo>
                      <a:pt x="41" y="15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29" name="Freeform 1775">
                <a:extLst>
                  <a:ext uri="{FF2B5EF4-FFF2-40B4-BE49-F238E27FC236}">
                    <a16:creationId xmlns:a16="http://schemas.microsoft.com/office/drawing/2014/main" id="{1F72FCFD-B91B-1964-4F09-D3A8BC24F47C}"/>
                  </a:ext>
                </a:extLst>
              </p:cNvPr>
              <p:cNvSpPr>
                <a:spLocks/>
              </p:cNvSpPr>
              <p:nvPr/>
            </p:nvSpPr>
            <p:spPr bwMode="auto">
              <a:xfrm>
                <a:off x="8184" y="3155"/>
                <a:ext cx="26" cy="136"/>
              </a:xfrm>
              <a:custGeom>
                <a:avLst/>
                <a:gdLst>
                  <a:gd name="T0" fmla="*/ 0 w 26"/>
                  <a:gd name="T1" fmla="*/ 121 h 136"/>
                  <a:gd name="T2" fmla="*/ 0 w 26"/>
                  <a:gd name="T3" fmla="*/ 0 h 136"/>
                  <a:gd name="T4" fmla="*/ 26 w 26"/>
                  <a:gd name="T5" fmla="*/ 15 h 136"/>
                  <a:gd name="T6" fmla="*/ 26 w 26"/>
                  <a:gd name="T7" fmla="*/ 136 h 136"/>
                  <a:gd name="T8" fmla="*/ 0 w 26"/>
                  <a:gd name="T9" fmla="*/ 121 h 136"/>
                </a:gdLst>
                <a:ahLst/>
                <a:cxnLst>
                  <a:cxn ang="0">
                    <a:pos x="T0" y="T1"/>
                  </a:cxn>
                  <a:cxn ang="0">
                    <a:pos x="T2" y="T3"/>
                  </a:cxn>
                  <a:cxn ang="0">
                    <a:pos x="T4" y="T5"/>
                  </a:cxn>
                  <a:cxn ang="0">
                    <a:pos x="T6" y="T7"/>
                  </a:cxn>
                  <a:cxn ang="0">
                    <a:pos x="T8" y="T9"/>
                  </a:cxn>
                </a:cxnLst>
                <a:rect l="0" t="0" r="r" b="b"/>
                <a:pathLst>
                  <a:path w="26" h="136">
                    <a:moveTo>
                      <a:pt x="0" y="121"/>
                    </a:moveTo>
                    <a:lnTo>
                      <a:pt x="0" y="0"/>
                    </a:lnTo>
                    <a:lnTo>
                      <a:pt x="26" y="15"/>
                    </a:lnTo>
                    <a:lnTo>
                      <a:pt x="26"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30" name="Freeform 1776">
                <a:extLst>
                  <a:ext uri="{FF2B5EF4-FFF2-40B4-BE49-F238E27FC236}">
                    <a16:creationId xmlns:a16="http://schemas.microsoft.com/office/drawing/2014/main" id="{D1A510BB-A257-C953-738F-3CA6C9594581}"/>
                  </a:ext>
                </a:extLst>
              </p:cNvPr>
              <p:cNvSpPr>
                <a:spLocks/>
              </p:cNvSpPr>
              <p:nvPr/>
            </p:nvSpPr>
            <p:spPr bwMode="auto">
              <a:xfrm>
                <a:off x="8184" y="3155"/>
                <a:ext cx="26" cy="136"/>
              </a:xfrm>
              <a:custGeom>
                <a:avLst/>
                <a:gdLst>
                  <a:gd name="T0" fmla="*/ 0 w 26"/>
                  <a:gd name="T1" fmla="*/ 121 h 136"/>
                  <a:gd name="T2" fmla="*/ 0 w 26"/>
                  <a:gd name="T3" fmla="*/ 0 h 136"/>
                  <a:gd name="T4" fmla="*/ 26 w 26"/>
                  <a:gd name="T5" fmla="*/ 15 h 136"/>
                  <a:gd name="T6" fmla="*/ 26 w 26"/>
                  <a:gd name="T7" fmla="*/ 136 h 136"/>
                  <a:gd name="T8" fmla="*/ 0 w 26"/>
                  <a:gd name="T9" fmla="*/ 121 h 136"/>
                </a:gdLst>
                <a:ahLst/>
                <a:cxnLst>
                  <a:cxn ang="0">
                    <a:pos x="T0" y="T1"/>
                  </a:cxn>
                  <a:cxn ang="0">
                    <a:pos x="T2" y="T3"/>
                  </a:cxn>
                  <a:cxn ang="0">
                    <a:pos x="T4" y="T5"/>
                  </a:cxn>
                  <a:cxn ang="0">
                    <a:pos x="T6" y="T7"/>
                  </a:cxn>
                  <a:cxn ang="0">
                    <a:pos x="T8" y="T9"/>
                  </a:cxn>
                </a:cxnLst>
                <a:rect l="0" t="0" r="r" b="b"/>
                <a:pathLst>
                  <a:path w="26" h="136">
                    <a:moveTo>
                      <a:pt x="0" y="121"/>
                    </a:moveTo>
                    <a:lnTo>
                      <a:pt x="0" y="0"/>
                    </a:lnTo>
                    <a:lnTo>
                      <a:pt x="26" y="15"/>
                    </a:lnTo>
                    <a:lnTo>
                      <a:pt x="26" y="136"/>
                    </a:lnTo>
                    <a:lnTo>
                      <a:pt x="0" y="12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31" name="Freeform 1777">
                <a:extLst>
                  <a:ext uri="{FF2B5EF4-FFF2-40B4-BE49-F238E27FC236}">
                    <a16:creationId xmlns:a16="http://schemas.microsoft.com/office/drawing/2014/main" id="{E85C668E-CE94-071E-B0D8-0E7BC56775AC}"/>
                  </a:ext>
                </a:extLst>
              </p:cNvPr>
              <p:cNvSpPr>
                <a:spLocks/>
              </p:cNvSpPr>
              <p:nvPr/>
            </p:nvSpPr>
            <p:spPr bwMode="auto">
              <a:xfrm>
                <a:off x="8189" y="3205"/>
                <a:ext cx="16" cy="76"/>
              </a:xfrm>
              <a:custGeom>
                <a:avLst/>
                <a:gdLst>
                  <a:gd name="T0" fmla="*/ 3 w 3"/>
                  <a:gd name="T1" fmla="*/ 14 h 15"/>
                  <a:gd name="T2" fmla="*/ 2 w 3"/>
                  <a:gd name="T3" fmla="*/ 15 h 15"/>
                  <a:gd name="T4" fmla="*/ 0 w 3"/>
                  <a:gd name="T5" fmla="*/ 12 h 15"/>
                  <a:gd name="T6" fmla="*/ 0 w 3"/>
                  <a:gd name="T7" fmla="*/ 1 h 15"/>
                  <a:gd name="T8" fmla="*/ 2 w 3"/>
                  <a:gd name="T9" fmla="*/ 0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3" y="15"/>
                      <a:pt x="2" y="15"/>
                    </a:cubicBezTo>
                    <a:cubicBezTo>
                      <a:pt x="1" y="14"/>
                      <a:pt x="0" y="13"/>
                      <a:pt x="0" y="12"/>
                    </a:cubicBezTo>
                    <a:cubicBezTo>
                      <a:pt x="0" y="1"/>
                      <a:pt x="0" y="1"/>
                      <a:pt x="0" y="1"/>
                    </a:cubicBezTo>
                    <a:cubicBezTo>
                      <a:pt x="0" y="0"/>
                      <a:pt x="1" y="0"/>
                      <a:pt x="2" y="0"/>
                    </a:cubicBezTo>
                    <a:cubicBezTo>
                      <a:pt x="3"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32" name="Freeform 1778">
                <a:extLst>
                  <a:ext uri="{FF2B5EF4-FFF2-40B4-BE49-F238E27FC236}">
                    <a16:creationId xmlns:a16="http://schemas.microsoft.com/office/drawing/2014/main" id="{D99ED277-187B-F62B-CDF6-6A366B9E6BCA}"/>
                  </a:ext>
                </a:extLst>
              </p:cNvPr>
              <p:cNvSpPr>
                <a:spLocks/>
              </p:cNvSpPr>
              <p:nvPr/>
            </p:nvSpPr>
            <p:spPr bwMode="auto">
              <a:xfrm>
                <a:off x="8189" y="3185"/>
                <a:ext cx="16" cy="15"/>
              </a:xfrm>
              <a:custGeom>
                <a:avLst/>
                <a:gdLst>
                  <a:gd name="T0" fmla="*/ 3 w 3"/>
                  <a:gd name="T1" fmla="*/ 3 h 3"/>
                  <a:gd name="T2" fmla="*/ 3 w 3"/>
                  <a:gd name="T3" fmla="*/ 3 h 3"/>
                  <a:gd name="T4" fmla="*/ 1 w 3"/>
                  <a:gd name="T5" fmla="*/ 2 h 3"/>
                  <a:gd name="T6" fmla="*/ 0 w 3"/>
                  <a:gd name="T7" fmla="*/ 1 h 3"/>
                  <a:gd name="T8" fmla="*/ 1 w 3"/>
                  <a:gd name="T9" fmla="*/ 0 h 3"/>
                  <a:gd name="T10" fmla="*/ 3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33" name="Freeform 1779">
                <a:extLst>
                  <a:ext uri="{FF2B5EF4-FFF2-40B4-BE49-F238E27FC236}">
                    <a16:creationId xmlns:a16="http://schemas.microsoft.com/office/drawing/2014/main" id="{B9D41A2A-42BC-787C-D419-5E3832BEDB42}"/>
                  </a:ext>
                </a:extLst>
              </p:cNvPr>
              <p:cNvSpPr>
                <a:spLocks/>
              </p:cNvSpPr>
              <p:nvPr/>
            </p:nvSpPr>
            <p:spPr bwMode="auto">
              <a:xfrm>
                <a:off x="8189" y="3170"/>
                <a:ext cx="16" cy="15"/>
              </a:xfrm>
              <a:custGeom>
                <a:avLst/>
                <a:gdLst>
                  <a:gd name="T0" fmla="*/ 3 w 3"/>
                  <a:gd name="T1" fmla="*/ 3 h 3"/>
                  <a:gd name="T2" fmla="*/ 3 w 3"/>
                  <a:gd name="T3" fmla="*/ 3 h 3"/>
                  <a:gd name="T4" fmla="*/ 1 w 3"/>
                  <a:gd name="T5" fmla="*/ 2 h 3"/>
                  <a:gd name="T6" fmla="*/ 0 w 3"/>
                  <a:gd name="T7" fmla="*/ 1 h 3"/>
                  <a:gd name="T8" fmla="*/ 1 w 3"/>
                  <a:gd name="T9" fmla="*/ 1 h 3"/>
                  <a:gd name="T10" fmla="*/ 3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3" y="3"/>
                    </a:cubicBezTo>
                    <a:cubicBezTo>
                      <a:pt x="1" y="2"/>
                      <a:pt x="1" y="2"/>
                      <a:pt x="1" y="2"/>
                    </a:cubicBezTo>
                    <a:cubicBezTo>
                      <a:pt x="1" y="2"/>
                      <a:pt x="0" y="1"/>
                      <a:pt x="0" y="1"/>
                    </a:cubicBezTo>
                    <a:cubicBezTo>
                      <a:pt x="0" y="1"/>
                      <a:pt x="1" y="0"/>
                      <a:pt x="1" y="1"/>
                    </a:cubicBezTo>
                    <a:cubicBezTo>
                      <a:pt x="3" y="1"/>
                      <a:pt x="3" y="1"/>
                      <a:pt x="3" y="1"/>
                    </a:cubicBezTo>
                    <a:cubicBezTo>
                      <a:pt x="3" y="2"/>
                      <a:pt x="3" y="2"/>
                      <a:pt x="3" y="3"/>
                    </a:cubicBezTo>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34" name="Rectangle 1780">
                <a:extLst>
                  <a:ext uri="{FF2B5EF4-FFF2-40B4-BE49-F238E27FC236}">
                    <a16:creationId xmlns:a16="http://schemas.microsoft.com/office/drawing/2014/main" id="{13425991-60B0-E64E-2324-2292B6D7ACBF}"/>
                  </a:ext>
                </a:extLst>
              </p:cNvPr>
              <p:cNvSpPr>
                <a:spLocks noChangeArrowheads="1"/>
              </p:cNvSpPr>
              <p:nvPr/>
            </p:nvSpPr>
            <p:spPr bwMode="auto">
              <a:xfrm>
                <a:off x="8189" y="3160"/>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35" name="Rectangle 1781">
                <a:extLst>
                  <a:ext uri="{FF2B5EF4-FFF2-40B4-BE49-F238E27FC236}">
                    <a16:creationId xmlns:a16="http://schemas.microsoft.com/office/drawing/2014/main" id="{9DAEFABB-224D-0F22-A124-2275A7A99AD8}"/>
                  </a:ext>
                </a:extLst>
              </p:cNvPr>
              <p:cNvSpPr>
                <a:spLocks noChangeArrowheads="1"/>
              </p:cNvSpPr>
              <p:nvPr/>
            </p:nvSpPr>
            <p:spPr bwMode="auto">
              <a:xfrm>
                <a:off x="8199" y="3165"/>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36" name="Freeform 1782">
                <a:extLst>
                  <a:ext uri="{FF2B5EF4-FFF2-40B4-BE49-F238E27FC236}">
                    <a16:creationId xmlns:a16="http://schemas.microsoft.com/office/drawing/2014/main" id="{3DB3FD2D-1656-2A5B-26AE-BC8222BB1C30}"/>
                  </a:ext>
                </a:extLst>
              </p:cNvPr>
              <p:cNvSpPr>
                <a:spLocks/>
              </p:cNvSpPr>
              <p:nvPr/>
            </p:nvSpPr>
            <p:spPr bwMode="auto">
              <a:xfrm>
                <a:off x="8205" y="3165"/>
                <a:ext cx="0" cy="10"/>
              </a:xfrm>
              <a:custGeom>
                <a:avLst/>
                <a:gdLst>
                  <a:gd name="T0" fmla="*/ 10 h 10"/>
                  <a:gd name="T1" fmla="*/ 10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10"/>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37" name="Freeform 1783">
                <a:extLst>
                  <a:ext uri="{FF2B5EF4-FFF2-40B4-BE49-F238E27FC236}">
                    <a16:creationId xmlns:a16="http://schemas.microsoft.com/office/drawing/2014/main" id="{3F9D9003-B196-995E-52CD-1B99196E28DE}"/>
                  </a:ext>
                </a:extLst>
              </p:cNvPr>
              <p:cNvSpPr>
                <a:spLocks/>
              </p:cNvSpPr>
              <p:nvPr/>
            </p:nvSpPr>
            <p:spPr bwMode="auto">
              <a:xfrm>
                <a:off x="8205" y="3165"/>
                <a:ext cx="0" cy="10"/>
              </a:xfrm>
              <a:custGeom>
                <a:avLst/>
                <a:gdLst>
                  <a:gd name="T0" fmla="*/ 10 h 10"/>
                  <a:gd name="T1" fmla="*/ 10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10"/>
                    </a:lnTo>
                    <a:lnTo>
                      <a:pt x="0" y="0"/>
                    </a:lnTo>
                    <a:lnTo>
                      <a:pt x="0" y="5"/>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38" name="Freeform 1784">
                <a:extLst>
                  <a:ext uri="{FF2B5EF4-FFF2-40B4-BE49-F238E27FC236}">
                    <a16:creationId xmlns:a16="http://schemas.microsoft.com/office/drawing/2014/main" id="{52AF35CA-5D36-1A7E-63D4-0DE08C2F5201}"/>
                  </a:ext>
                </a:extLst>
              </p:cNvPr>
              <p:cNvSpPr>
                <a:spLocks/>
              </p:cNvSpPr>
              <p:nvPr/>
            </p:nvSpPr>
            <p:spPr bwMode="auto">
              <a:xfrm>
                <a:off x="8220" y="3165"/>
                <a:ext cx="35" cy="161"/>
              </a:xfrm>
              <a:custGeom>
                <a:avLst/>
                <a:gdLst>
                  <a:gd name="T0" fmla="*/ 35 w 35"/>
                  <a:gd name="T1" fmla="*/ 161 h 161"/>
                  <a:gd name="T2" fmla="*/ 0 w 35"/>
                  <a:gd name="T3" fmla="*/ 136 h 161"/>
                  <a:gd name="T4" fmla="*/ 0 w 35"/>
                  <a:gd name="T5" fmla="*/ 0 h 161"/>
                  <a:gd name="T6" fmla="*/ 35 w 35"/>
                  <a:gd name="T7" fmla="*/ 20 h 161"/>
                  <a:gd name="T8" fmla="*/ 35 w 35"/>
                  <a:gd name="T9" fmla="*/ 161 h 161"/>
                </a:gdLst>
                <a:ahLst/>
                <a:cxnLst>
                  <a:cxn ang="0">
                    <a:pos x="T0" y="T1"/>
                  </a:cxn>
                  <a:cxn ang="0">
                    <a:pos x="T2" y="T3"/>
                  </a:cxn>
                  <a:cxn ang="0">
                    <a:pos x="T4" y="T5"/>
                  </a:cxn>
                  <a:cxn ang="0">
                    <a:pos x="T6" y="T7"/>
                  </a:cxn>
                  <a:cxn ang="0">
                    <a:pos x="T8" y="T9"/>
                  </a:cxn>
                </a:cxnLst>
                <a:rect l="0" t="0" r="r" b="b"/>
                <a:pathLst>
                  <a:path w="35" h="161">
                    <a:moveTo>
                      <a:pt x="35" y="161"/>
                    </a:moveTo>
                    <a:lnTo>
                      <a:pt x="0" y="136"/>
                    </a:lnTo>
                    <a:lnTo>
                      <a:pt x="0" y="0"/>
                    </a:lnTo>
                    <a:lnTo>
                      <a:pt x="35" y="20"/>
                    </a:lnTo>
                    <a:lnTo>
                      <a:pt x="35"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39" name="Freeform 1785">
                <a:extLst>
                  <a:ext uri="{FF2B5EF4-FFF2-40B4-BE49-F238E27FC236}">
                    <a16:creationId xmlns:a16="http://schemas.microsoft.com/office/drawing/2014/main" id="{38E68C0D-4315-0149-B517-BE6847D10C0F}"/>
                  </a:ext>
                </a:extLst>
              </p:cNvPr>
              <p:cNvSpPr>
                <a:spLocks/>
              </p:cNvSpPr>
              <p:nvPr/>
            </p:nvSpPr>
            <p:spPr bwMode="auto">
              <a:xfrm>
                <a:off x="8220" y="3165"/>
                <a:ext cx="35" cy="161"/>
              </a:xfrm>
              <a:custGeom>
                <a:avLst/>
                <a:gdLst>
                  <a:gd name="T0" fmla="*/ 35 w 35"/>
                  <a:gd name="T1" fmla="*/ 161 h 161"/>
                  <a:gd name="T2" fmla="*/ 0 w 35"/>
                  <a:gd name="T3" fmla="*/ 136 h 161"/>
                  <a:gd name="T4" fmla="*/ 0 w 35"/>
                  <a:gd name="T5" fmla="*/ 0 h 161"/>
                  <a:gd name="T6" fmla="*/ 35 w 35"/>
                  <a:gd name="T7" fmla="*/ 20 h 161"/>
                  <a:gd name="T8" fmla="*/ 35 w 35"/>
                  <a:gd name="T9" fmla="*/ 161 h 161"/>
                </a:gdLst>
                <a:ahLst/>
                <a:cxnLst>
                  <a:cxn ang="0">
                    <a:pos x="T0" y="T1"/>
                  </a:cxn>
                  <a:cxn ang="0">
                    <a:pos x="T2" y="T3"/>
                  </a:cxn>
                  <a:cxn ang="0">
                    <a:pos x="T4" y="T5"/>
                  </a:cxn>
                  <a:cxn ang="0">
                    <a:pos x="T6" y="T7"/>
                  </a:cxn>
                  <a:cxn ang="0">
                    <a:pos x="T8" y="T9"/>
                  </a:cxn>
                </a:cxnLst>
                <a:rect l="0" t="0" r="r" b="b"/>
                <a:pathLst>
                  <a:path w="35" h="161">
                    <a:moveTo>
                      <a:pt x="35" y="161"/>
                    </a:moveTo>
                    <a:lnTo>
                      <a:pt x="0" y="136"/>
                    </a:lnTo>
                    <a:lnTo>
                      <a:pt x="0" y="0"/>
                    </a:lnTo>
                    <a:lnTo>
                      <a:pt x="35" y="20"/>
                    </a:lnTo>
                    <a:lnTo>
                      <a:pt x="35" y="1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40" name="Freeform 1786">
                <a:extLst>
                  <a:ext uri="{FF2B5EF4-FFF2-40B4-BE49-F238E27FC236}">
                    <a16:creationId xmlns:a16="http://schemas.microsoft.com/office/drawing/2014/main" id="{655CF7FD-AD64-4D19-B7E9-EB7653815402}"/>
                  </a:ext>
                </a:extLst>
              </p:cNvPr>
              <p:cNvSpPr>
                <a:spLocks/>
              </p:cNvSpPr>
              <p:nvPr/>
            </p:nvSpPr>
            <p:spPr bwMode="auto">
              <a:xfrm>
                <a:off x="8225" y="3175"/>
                <a:ext cx="25" cy="136"/>
              </a:xfrm>
              <a:custGeom>
                <a:avLst/>
                <a:gdLst>
                  <a:gd name="T0" fmla="*/ 0 w 25"/>
                  <a:gd name="T1" fmla="*/ 126 h 136"/>
                  <a:gd name="T2" fmla="*/ 0 w 25"/>
                  <a:gd name="T3" fmla="*/ 0 h 136"/>
                  <a:gd name="T4" fmla="*/ 25 w 25"/>
                  <a:gd name="T5" fmla="*/ 15 h 136"/>
                  <a:gd name="T6" fmla="*/ 25 w 25"/>
                  <a:gd name="T7" fmla="*/ 136 h 136"/>
                  <a:gd name="T8" fmla="*/ 0 w 25"/>
                  <a:gd name="T9" fmla="*/ 126 h 136"/>
                </a:gdLst>
                <a:ahLst/>
                <a:cxnLst>
                  <a:cxn ang="0">
                    <a:pos x="T0" y="T1"/>
                  </a:cxn>
                  <a:cxn ang="0">
                    <a:pos x="T2" y="T3"/>
                  </a:cxn>
                  <a:cxn ang="0">
                    <a:pos x="T4" y="T5"/>
                  </a:cxn>
                  <a:cxn ang="0">
                    <a:pos x="T6" y="T7"/>
                  </a:cxn>
                  <a:cxn ang="0">
                    <a:pos x="T8" y="T9"/>
                  </a:cxn>
                </a:cxnLst>
                <a:rect l="0" t="0" r="r" b="b"/>
                <a:pathLst>
                  <a:path w="25" h="136">
                    <a:moveTo>
                      <a:pt x="0" y="126"/>
                    </a:moveTo>
                    <a:lnTo>
                      <a:pt x="0" y="0"/>
                    </a:lnTo>
                    <a:lnTo>
                      <a:pt x="25" y="15"/>
                    </a:lnTo>
                    <a:lnTo>
                      <a:pt x="25" y="136"/>
                    </a:lnTo>
                    <a:lnTo>
                      <a:pt x="0" y="1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41" name="Freeform 1787">
                <a:extLst>
                  <a:ext uri="{FF2B5EF4-FFF2-40B4-BE49-F238E27FC236}">
                    <a16:creationId xmlns:a16="http://schemas.microsoft.com/office/drawing/2014/main" id="{450A7A21-6B6D-B03E-F9D7-3A30F076A0FC}"/>
                  </a:ext>
                </a:extLst>
              </p:cNvPr>
              <p:cNvSpPr>
                <a:spLocks/>
              </p:cNvSpPr>
              <p:nvPr/>
            </p:nvSpPr>
            <p:spPr bwMode="auto">
              <a:xfrm>
                <a:off x="8225" y="3175"/>
                <a:ext cx="25" cy="136"/>
              </a:xfrm>
              <a:custGeom>
                <a:avLst/>
                <a:gdLst>
                  <a:gd name="T0" fmla="*/ 0 w 25"/>
                  <a:gd name="T1" fmla="*/ 126 h 136"/>
                  <a:gd name="T2" fmla="*/ 0 w 25"/>
                  <a:gd name="T3" fmla="*/ 0 h 136"/>
                  <a:gd name="T4" fmla="*/ 25 w 25"/>
                  <a:gd name="T5" fmla="*/ 15 h 136"/>
                  <a:gd name="T6" fmla="*/ 25 w 25"/>
                  <a:gd name="T7" fmla="*/ 136 h 136"/>
                  <a:gd name="T8" fmla="*/ 0 w 25"/>
                  <a:gd name="T9" fmla="*/ 126 h 136"/>
                </a:gdLst>
                <a:ahLst/>
                <a:cxnLst>
                  <a:cxn ang="0">
                    <a:pos x="T0" y="T1"/>
                  </a:cxn>
                  <a:cxn ang="0">
                    <a:pos x="T2" y="T3"/>
                  </a:cxn>
                  <a:cxn ang="0">
                    <a:pos x="T4" y="T5"/>
                  </a:cxn>
                  <a:cxn ang="0">
                    <a:pos x="T6" y="T7"/>
                  </a:cxn>
                  <a:cxn ang="0">
                    <a:pos x="T8" y="T9"/>
                  </a:cxn>
                </a:cxnLst>
                <a:rect l="0" t="0" r="r" b="b"/>
                <a:pathLst>
                  <a:path w="25" h="136">
                    <a:moveTo>
                      <a:pt x="0" y="126"/>
                    </a:moveTo>
                    <a:lnTo>
                      <a:pt x="0" y="0"/>
                    </a:lnTo>
                    <a:lnTo>
                      <a:pt x="25" y="15"/>
                    </a:lnTo>
                    <a:lnTo>
                      <a:pt x="25" y="136"/>
                    </a:lnTo>
                    <a:lnTo>
                      <a:pt x="0" y="1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42" name="Freeform 1788">
                <a:extLst>
                  <a:ext uri="{FF2B5EF4-FFF2-40B4-BE49-F238E27FC236}">
                    <a16:creationId xmlns:a16="http://schemas.microsoft.com/office/drawing/2014/main" id="{7F1750AC-CA30-1A86-C929-8D14F6594ECC}"/>
                  </a:ext>
                </a:extLst>
              </p:cNvPr>
              <p:cNvSpPr>
                <a:spLocks/>
              </p:cNvSpPr>
              <p:nvPr/>
            </p:nvSpPr>
            <p:spPr bwMode="auto">
              <a:xfrm>
                <a:off x="8230" y="3225"/>
                <a:ext cx="15" cy="76"/>
              </a:xfrm>
              <a:custGeom>
                <a:avLst/>
                <a:gdLst>
                  <a:gd name="T0" fmla="*/ 3 w 3"/>
                  <a:gd name="T1" fmla="*/ 14 h 15"/>
                  <a:gd name="T2" fmla="*/ 1 w 3"/>
                  <a:gd name="T3" fmla="*/ 15 h 15"/>
                  <a:gd name="T4" fmla="*/ 0 w 3"/>
                  <a:gd name="T5" fmla="*/ 13 h 15"/>
                  <a:gd name="T6" fmla="*/ 0 w 3"/>
                  <a:gd name="T7" fmla="*/ 2 h 15"/>
                  <a:gd name="T8" fmla="*/ 1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1" y="15"/>
                    </a:cubicBezTo>
                    <a:cubicBezTo>
                      <a:pt x="1" y="15"/>
                      <a:pt x="0" y="14"/>
                      <a:pt x="0" y="13"/>
                    </a:cubicBezTo>
                    <a:cubicBezTo>
                      <a:pt x="0" y="2"/>
                      <a:pt x="0" y="2"/>
                      <a:pt x="0" y="2"/>
                    </a:cubicBezTo>
                    <a:cubicBezTo>
                      <a:pt x="0" y="1"/>
                      <a:pt x="1" y="0"/>
                      <a:pt x="1" y="1"/>
                    </a:cubicBezTo>
                    <a:cubicBezTo>
                      <a:pt x="2"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43" name="Freeform 1789">
                <a:extLst>
                  <a:ext uri="{FF2B5EF4-FFF2-40B4-BE49-F238E27FC236}">
                    <a16:creationId xmlns:a16="http://schemas.microsoft.com/office/drawing/2014/main" id="{01357F35-7DD3-8BF6-F457-017B4EA9F999}"/>
                  </a:ext>
                </a:extLst>
              </p:cNvPr>
              <p:cNvSpPr>
                <a:spLocks/>
              </p:cNvSpPr>
              <p:nvPr/>
            </p:nvSpPr>
            <p:spPr bwMode="auto">
              <a:xfrm>
                <a:off x="8230" y="3210"/>
                <a:ext cx="15" cy="15"/>
              </a:xfrm>
              <a:custGeom>
                <a:avLst/>
                <a:gdLst>
                  <a:gd name="T0" fmla="*/ 3 w 3"/>
                  <a:gd name="T1" fmla="*/ 2 h 3"/>
                  <a:gd name="T2" fmla="*/ 2 w 3"/>
                  <a:gd name="T3" fmla="*/ 2 h 3"/>
                  <a:gd name="T4" fmla="*/ 1 w 3"/>
                  <a:gd name="T5" fmla="*/ 2 h 3"/>
                  <a:gd name="T6" fmla="*/ 0 w 3"/>
                  <a:gd name="T7" fmla="*/ 0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2"/>
                      <a:pt x="3" y="3"/>
                      <a:pt x="2" y="2"/>
                    </a:cubicBezTo>
                    <a:cubicBezTo>
                      <a:pt x="1" y="2"/>
                      <a:pt x="1" y="2"/>
                      <a:pt x="1" y="2"/>
                    </a:cubicBezTo>
                    <a:cubicBezTo>
                      <a:pt x="0" y="1"/>
                      <a:pt x="0" y="1"/>
                      <a:pt x="0" y="0"/>
                    </a:cubicBezTo>
                    <a:cubicBezTo>
                      <a:pt x="0" y="0"/>
                      <a:pt x="0" y="0"/>
                      <a:pt x="1" y="0"/>
                    </a:cubicBezTo>
                    <a:cubicBezTo>
                      <a:pt x="2" y="1"/>
                      <a:pt x="2" y="1"/>
                      <a:pt x="2"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44" name="Freeform 1790">
                <a:extLst>
                  <a:ext uri="{FF2B5EF4-FFF2-40B4-BE49-F238E27FC236}">
                    <a16:creationId xmlns:a16="http://schemas.microsoft.com/office/drawing/2014/main" id="{B843C133-5BB2-65F9-F4A3-1D99C0DEBC02}"/>
                  </a:ext>
                </a:extLst>
              </p:cNvPr>
              <p:cNvSpPr>
                <a:spLocks/>
              </p:cNvSpPr>
              <p:nvPr/>
            </p:nvSpPr>
            <p:spPr bwMode="auto">
              <a:xfrm>
                <a:off x="8230" y="3195"/>
                <a:ext cx="15" cy="15"/>
              </a:xfrm>
              <a:custGeom>
                <a:avLst/>
                <a:gdLst>
                  <a:gd name="T0" fmla="*/ 3 w 3"/>
                  <a:gd name="T1" fmla="*/ 2 h 3"/>
                  <a:gd name="T2" fmla="*/ 2 w 3"/>
                  <a:gd name="T3" fmla="*/ 3 h 3"/>
                  <a:gd name="T4" fmla="*/ 1 w 3"/>
                  <a:gd name="T5" fmla="*/ 2 h 3"/>
                  <a:gd name="T6" fmla="*/ 0 w 3"/>
                  <a:gd name="T7" fmla="*/ 0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2" y="3"/>
                    </a:cubicBezTo>
                    <a:cubicBezTo>
                      <a:pt x="1" y="2"/>
                      <a:pt x="1" y="2"/>
                      <a:pt x="1" y="2"/>
                    </a:cubicBezTo>
                    <a:cubicBezTo>
                      <a:pt x="0" y="1"/>
                      <a:pt x="0" y="1"/>
                      <a:pt x="0" y="0"/>
                    </a:cubicBezTo>
                    <a:cubicBezTo>
                      <a:pt x="0" y="0"/>
                      <a:pt x="0" y="0"/>
                      <a:pt x="1" y="0"/>
                    </a:cubicBezTo>
                    <a:cubicBezTo>
                      <a:pt x="2" y="1"/>
                      <a:pt x="2" y="1"/>
                      <a:pt x="2"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45" name="Freeform 1791">
                <a:extLst>
                  <a:ext uri="{FF2B5EF4-FFF2-40B4-BE49-F238E27FC236}">
                    <a16:creationId xmlns:a16="http://schemas.microsoft.com/office/drawing/2014/main" id="{0BC51CE5-EBB3-0AA9-2A3B-6CC4F3E5495B}"/>
                  </a:ext>
                </a:extLst>
              </p:cNvPr>
              <p:cNvSpPr>
                <a:spLocks/>
              </p:cNvSpPr>
              <p:nvPr/>
            </p:nvSpPr>
            <p:spPr bwMode="auto">
              <a:xfrm>
                <a:off x="8230" y="3180"/>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46" name="Freeform 1792">
                <a:extLst>
                  <a:ext uri="{FF2B5EF4-FFF2-40B4-BE49-F238E27FC236}">
                    <a16:creationId xmlns:a16="http://schemas.microsoft.com/office/drawing/2014/main" id="{C4966D43-52FB-ECA4-3EEB-8360ADFAEBB9}"/>
                  </a:ext>
                </a:extLst>
              </p:cNvPr>
              <p:cNvSpPr>
                <a:spLocks/>
              </p:cNvSpPr>
              <p:nvPr/>
            </p:nvSpPr>
            <p:spPr bwMode="auto">
              <a:xfrm>
                <a:off x="8230" y="3180"/>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47" name="Freeform 1793">
                <a:extLst>
                  <a:ext uri="{FF2B5EF4-FFF2-40B4-BE49-F238E27FC236}">
                    <a16:creationId xmlns:a16="http://schemas.microsoft.com/office/drawing/2014/main" id="{8FE59209-A47C-F38D-8467-21D8D0E3B28C}"/>
                  </a:ext>
                </a:extLst>
              </p:cNvPr>
              <p:cNvSpPr>
                <a:spLocks/>
              </p:cNvSpPr>
              <p:nvPr/>
            </p:nvSpPr>
            <p:spPr bwMode="auto">
              <a:xfrm>
                <a:off x="8235" y="3185"/>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48" name="Freeform 1794">
                <a:extLst>
                  <a:ext uri="{FF2B5EF4-FFF2-40B4-BE49-F238E27FC236}">
                    <a16:creationId xmlns:a16="http://schemas.microsoft.com/office/drawing/2014/main" id="{DB10A5F8-F254-7B85-C112-56687F363ED4}"/>
                  </a:ext>
                </a:extLst>
              </p:cNvPr>
              <p:cNvSpPr>
                <a:spLocks/>
              </p:cNvSpPr>
              <p:nvPr/>
            </p:nvSpPr>
            <p:spPr bwMode="auto">
              <a:xfrm>
                <a:off x="8235" y="3185"/>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49" name="Rectangle 1795">
                <a:extLst>
                  <a:ext uri="{FF2B5EF4-FFF2-40B4-BE49-F238E27FC236}">
                    <a16:creationId xmlns:a16="http://schemas.microsoft.com/office/drawing/2014/main" id="{A1F0F6F3-9140-5504-1D3C-EAC75F94FDE8}"/>
                  </a:ext>
                </a:extLst>
              </p:cNvPr>
              <p:cNvSpPr>
                <a:spLocks noChangeArrowheads="1"/>
              </p:cNvSpPr>
              <p:nvPr/>
            </p:nvSpPr>
            <p:spPr bwMode="auto">
              <a:xfrm>
                <a:off x="8240" y="3190"/>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50" name="Freeform 1796">
                <a:extLst>
                  <a:ext uri="{FF2B5EF4-FFF2-40B4-BE49-F238E27FC236}">
                    <a16:creationId xmlns:a16="http://schemas.microsoft.com/office/drawing/2014/main" id="{67F4E114-6E39-CD0A-9EBD-8068FD39D890}"/>
                  </a:ext>
                </a:extLst>
              </p:cNvPr>
              <p:cNvSpPr>
                <a:spLocks/>
              </p:cNvSpPr>
              <p:nvPr/>
            </p:nvSpPr>
            <p:spPr bwMode="auto">
              <a:xfrm>
                <a:off x="8255" y="3185"/>
                <a:ext cx="40" cy="161"/>
              </a:xfrm>
              <a:custGeom>
                <a:avLst/>
                <a:gdLst>
                  <a:gd name="T0" fmla="*/ 40 w 40"/>
                  <a:gd name="T1" fmla="*/ 161 h 161"/>
                  <a:gd name="T2" fmla="*/ 0 w 40"/>
                  <a:gd name="T3" fmla="*/ 141 h 161"/>
                  <a:gd name="T4" fmla="*/ 0 w 40"/>
                  <a:gd name="T5" fmla="*/ 0 h 161"/>
                  <a:gd name="T6" fmla="*/ 40 w 40"/>
                  <a:gd name="T7" fmla="*/ 25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41"/>
                    </a:lnTo>
                    <a:lnTo>
                      <a:pt x="0" y="0"/>
                    </a:lnTo>
                    <a:lnTo>
                      <a:pt x="40" y="25"/>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51" name="Freeform 1797">
                <a:extLst>
                  <a:ext uri="{FF2B5EF4-FFF2-40B4-BE49-F238E27FC236}">
                    <a16:creationId xmlns:a16="http://schemas.microsoft.com/office/drawing/2014/main" id="{74510251-3E49-5D1D-6B12-624C2B572806}"/>
                  </a:ext>
                </a:extLst>
              </p:cNvPr>
              <p:cNvSpPr>
                <a:spLocks/>
              </p:cNvSpPr>
              <p:nvPr/>
            </p:nvSpPr>
            <p:spPr bwMode="auto">
              <a:xfrm>
                <a:off x="8265" y="3200"/>
                <a:ext cx="25" cy="136"/>
              </a:xfrm>
              <a:custGeom>
                <a:avLst/>
                <a:gdLst>
                  <a:gd name="T0" fmla="*/ 0 w 25"/>
                  <a:gd name="T1" fmla="*/ 121 h 136"/>
                  <a:gd name="T2" fmla="*/ 0 w 25"/>
                  <a:gd name="T3" fmla="*/ 0 h 136"/>
                  <a:gd name="T4" fmla="*/ 25 w 25"/>
                  <a:gd name="T5" fmla="*/ 15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5"/>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52" name="Freeform 1798">
                <a:extLst>
                  <a:ext uri="{FF2B5EF4-FFF2-40B4-BE49-F238E27FC236}">
                    <a16:creationId xmlns:a16="http://schemas.microsoft.com/office/drawing/2014/main" id="{75122337-29A9-20C5-5176-303895CD871B}"/>
                  </a:ext>
                </a:extLst>
              </p:cNvPr>
              <p:cNvSpPr>
                <a:spLocks/>
              </p:cNvSpPr>
              <p:nvPr/>
            </p:nvSpPr>
            <p:spPr bwMode="auto">
              <a:xfrm>
                <a:off x="8270" y="3251"/>
                <a:ext cx="10" cy="75"/>
              </a:xfrm>
              <a:custGeom>
                <a:avLst/>
                <a:gdLst>
                  <a:gd name="T0" fmla="*/ 2 w 2"/>
                  <a:gd name="T1" fmla="*/ 14 h 15"/>
                  <a:gd name="T2" fmla="*/ 1 w 2"/>
                  <a:gd name="T3" fmla="*/ 14 h 15"/>
                  <a:gd name="T4" fmla="*/ 0 w 2"/>
                  <a:gd name="T5" fmla="*/ 12 h 15"/>
                  <a:gd name="T6" fmla="*/ 0 w 2"/>
                  <a:gd name="T7" fmla="*/ 1 h 15"/>
                  <a:gd name="T8" fmla="*/ 1 w 2"/>
                  <a:gd name="T9" fmla="*/ 0 h 15"/>
                  <a:gd name="T10" fmla="*/ 2 w 2"/>
                  <a:gd name="T11" fmla="*/ 3 h 15"/>
                  <a:gd name="T12" fmla="*/ 2 w 2"/>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2" h="15">
                    <a:moveTo>
                      <a:pt x="2" y="14"/>
                    </a:moveTo>
                    <a:cubicBezTo>
                      <a:pt x="2" y="15"/>
                      <a:pt x="2" y="15"/>
                      <a:pt x="1" y="14"/>
                    </a:cubicBezTo>
                    <a:cubicBezTo>
                      <a:pt x="0" y="14"/>
                      <a:pt x="0" y="13"/>
                      <a:pt x="0" y="12"/>
                    </a:cubicBezTo>
                    <a:cubicBezTo>
                      <a:pt x="0" y="1"/>
                      <a:pt x="0" y="1"/>
                      <a:pt x="0" y="1"/>
                    </a:cubicBezTo>
                    <a:cubicBezTo>
                      <a:pt x="0" y="0"/>
                      <a:pt x="0" y="0"/>
                      <a:pt x="1" y="0"/>
                    </a:cubicBezTo>
                    <a:cubicBezTo>
                      <a:pt x="2" y="1"/>
                      <a:pt x="2" y="2"/>
                      <a:pt x="2" y="3"/>
                    </a:cubicBezTo>
                    <a:lnTo>
                      <a:pt x="2"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53" name="Freeform 1799">
                <a:extLst>
                  <a:ext uri="{FF2B5EF4-FFF2-40B4-BE49-F238E27FC236}">
                    <a16:creationId xmlns:a16="http://schemas.microsoft.com/office/drawing/2014/main" id="{3715DBC6-118A-A567-E1B9-FA7A2C7D3684}"/>
                  </a:ext>
                </a:extLst>
              </p:cNvPr>
              <p:cNvSpPr>
                <a:spLocks/>
              </p:cNvSpPr>
              <p:nvPr/>
            </p:nvSpPr>
            <p:spPr bwMode="auto">
              <a:xfrm>
                <a:off x="8270" y="3230"/>
                <a:ext cx="15" cy="15"/>
              </a:xfrm>
              <a:custGeom>
                <a:avLst/>
                <a:gdLst>
                  <a:gd name="T0" fmla="*/ 3 w 3"/>
                  <a:gd name="T1" fmla="*/ 2 h 3"/>
                  <a:gd name="T2" fmla="*/ 2 w 3"/>
                  <a:gd name="T3" fmla="*/ 3 h 3"/>
                  <a:gd name="T4" fmla="*/ 0 w 3"/>
                  <a:gd name="T5" fmla="*/ 2 h 3"/>
                  <a:gd name="T6" fmla="*/ 0 w 3"/>
                  <a:gd name="T7" fmla="*/ 1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2"/>
                      <a:pt x="0" y="1"/>
                      <a:pt x="0" y="1"/>
                    </a:cubicBezTo>
                    <a:cubicBezTo>
                      <a:pt x="0" y="0"/>
                      <a:pt x="0" y="0"/>
                      <a:pt x="0" y="0"/>
                    </a:cubicBezTo>
                    <a:cubicBezTo>
                      <a:pt x="2" y="1"/>
                      <a:pt x="2" y="1"/>
                      <a:pt x="2" y="1"/>
                    </a:cubicBezTo>
                    <a:cubicBezTo>
                      <a:pt x="2"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54" name="Freeform 1800">
                <a:extLst>
                  <a:ext uri="{FF2B5EF4-FFF2-40B4-BE49-F238E27FC236}">
                    <a16:creationId xmlns:a16="http://schemas.microsoft.com/office/drawing/2014/main" id="{0384C682-75FE-F2AD-B071-A413657B550F}"/>
                  </a:ext>
                </a:extLst>
              </p:cNvPr>
              <p:cNvSpPr>
                <a:spLocks/>
              </p:cNvSpPr>
              <p:nvPr/>
            </p:nvSpPr>
            <p:spPr bwMode="auto">
              <a:xfrm>
                <a:off x="8270" y="3215"/>
                <a:ext cx="15" cy="15"/>
              </a:xfrm>
              <a:custGeom>
                <a:avLst/>
                <a:gdLst>
                  <a:gd name="T0" fmla="*/ 3 w 3"/>
                  <a:gd name="T1" fmla="*/ 3 h 3"/>
                  <a:gd name="T2" fmla="*/ 2 w 3"/>
                  <a:gd name="T3" fmla="*/ 3 h 3"/>
                  <a:gd name="T4" fmla="*/ 0 w 3"/>
                  <a:gd name="T5" fmla="*/ 2 h 3"/>
                  <a:gd name="T6" fmla="*/ 0 w 3"/>
                  <a:gd name="T7" fmla="*/ 1 h 3"/>
                  <a:gd name="T8" fmla="*/ 0 w 3"/>
                  <a:gd name="T9" fmla="*/ 0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2" y="3"/>
                      <a:pt x="2" y="3"/>
                    </a:cubicBezTo>
                    <a:cubicBezTo>
                      <a:pt x="0" y="2"/>
                      <a:pt x="0" y="2"/>
                      <a:pt x="0" y="2"/>
                    </a:cubicBezTo>
                    <a:cubicBezTo>
                      <a:pt x="0" y="2"/>
                      <a:pt x="0" y="1"/>
                      <a:pt x="0" y="1"/>
                    </a:cubicBezTo>
                    <a:cubicBezTo>
                      <a:pt x="0" y="0"/>
                      <a:pt x="0" y="0"/>
                      <a:pt x="0" y="0"/>
                    </a:cubicBezTo>
                    <a:cubicBezTo>
                      <a:pt x="2" y="1"/>
                      <a:pt x="2" y="1"/>
                      <a:pt x="2" y="1"/>
                    </a:cubicBezTo>
                    <a:cubicBezTo>
                      <a:pt x="2"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55" name="Rectangle 1801">
                <a:extLst>
                  <a:ext uri="{FF2B5EF4-FFF2-40B4-BE49-F238E27FC236}">
                    <a16:creationId xmlns:a16="http://schemas.microsoft.com/office/drawing/2014/main" id="{B07089BB-68B2-ECA2-E545-C1518554D080}"/>
                  </a:ext>
                </a:extLst>
              </p:cNvPr>
              <p:cNvSpPr>
                <a:spLocks noChangeArrowheads="1"/>
              </p:cNvSpPr>
              <p:nvPr/>
            </p:nvSpPr>
            <p:spPr bwMode="auto">
              <a:xfrm>
                <a:off x="8270" y="3205"/>
                <a:ext cx="1"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56" name="Rectangle 1802">
                <a:extLst>
                  <a:ext uri="{FF2B5EF4-FFF2-40B4-BE49-F238E27FC236}">
                    <a16:creationId xmlns:a16="http://schemas.microsoft.com/office/drawing/2014/main" id="{48043DCE-8A95-1238-B0D6-346464BE9AFF}"/>
                  </a:ext>
                </a:extLst>
              </p:cNvPr>
              <p:cNvSpPr>
                <a:spLocks noChangeArrowheads="1"/>
              </p:cNvSpPr>
              <p:nvPr/>
            </p:nvSpPr>
            <p:spPr bwMode="auto">
              <a:xfrm>
                <a:off x="8275" y="3210"/>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57" name="Freeform 1803">
                <a:extLst>
                  <a:ext uri="{FF2B5EF4-FFF2-40B4-BE49-F238E27FC236}">
                    <a16:creationId xmlns:a16="http://schemas.microsoft.com/office/drawing/2014/main" id="{C091DBC5-F02B-BDED-3544-D8C34BB2BE63}"/>
                  </a:ext>
                </a:extLst>
              </p:cNvPr>
              <p:cNvSpPr>
                <a:spLocks/>
              </p:cNvSpPr>
              <p:nvPr/>
            </p:nvSpPr>
            <p:spPr bwMode="auto">
              <a:xfrm>
                <a:off x="8280" y="3210"/>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58" name="Freeform 1804">
                <a:extLst>
                  <a:ext uri="{FF2B5EF4-FFF2-40B4-BE49-F238E27FC236}">
                    <a16:creationId xmlns:a16="http://schemas.microsoft.com/office/drawing/2014/main" id="{B81B289A-B8D1-BE59-247C-D9AD099A92BF}"/>
                  </a:ext>
                </a:extLst>
              </p:cNvPr>
              <p:cNvSpPr>
                <a:spLocks/>
              </p:cNvSpPr>
              <p:nvPr/>
            </p:nvSpPr>
            <p:spPr bwMode="auto">
              <a:xfrm>
                <a:off x="8295" y="3210"/>
                <a:ext cx="40" cy="161"/>
              </a:xfrm>
              <a:custGeom>
                <a:avLst/>
                <a:gdLst>
                  <a:gd name="T0" fmla="*/ 40 w 40"/>
                  <a:gd name="T1" fmla="*/ 161 h 161"/>
                  <a:gd name="T2" fmla="*/ 0 w 40"/>
                  <a:gd name="T3" fmla="*/ 136 h 161"/>
                  <a:gd name="T4" fmla="*/ 0 w 40"/>
                  <a:gd name="T5" fmla="*/ 0 h 161"/>
                  <a:gd name="T6" fmla="*/ 40 w 40"/>
                  <a:gd name="T7" fmla="*/ 20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36"/>
                    </a:lnTo>
                    <a:lnTo>
                      <a:pt x="0" y="0"/>
                    </a:lnTo>
                    <a:lnTo>
                      <a:pt x="40" y="20"/>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59" name="Freeform 1805">
                <a:extLst>
                  <a:ext uri="{FF2B5EF4-FFF2-40B4-BE49-F238E27FC236}">
                    <a16:creationId xmlns:a16="http://schemas.microsoft.com/office/drawing/2014/main" id="{7C180FDC-DF1E-4264-5C0A-51EB33D63B25}"/>
                  </a:ext>
                </a:extLst>
              </p:cNvPr>
              <p:cNvSpPr>
                <a:spLocks/>
              </p:cNvSpPr>
              <p:nvPr/>
            </p:nvSpPr>
            <p:spPr bwMode="auto">
              <a:xfrm>
                <a:off x="8295" y="3210"/>
                <a:ext cx="40" cy="161"/>
              </a:xfrm>
              <a:custGeom>
                <a:avLst/>
                <a:gdLst>
                  <a:gd name="T0" fmla="*/ 40 w 40"/>
                  <a:gd name="T1" fmla="*/ 161 h 161"/>
                  <a:gd name="T2" fmla="*/ 0 w 40"/>
                  <a:gd name="T3" fmla="*/ 136 h 161"/>
                  <a:gd name="T4" fmla="*/ 0 w 40"/>
                  <a:gd name="T5" fmla="*/ 0 h 161"/>
                  <a:gd name="T6" fmla="*/ 40 w 40"/>
                  <a:gd name="T7" fmla="*/ 20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36"/>
                    </a:lnTo>
                    <a:lnTo>
                      <a:pt x="0" y="0"/>
                    </a:lnTo>
                    <a:lnTo>
                      <a:pt x="40" y="20"/>
                    </a:lnTo>
                    <a:lnTo>
                      <a:pt x="40" y="1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60" name="Freeform 1806">
                <a:extLst>
                  <a:ext uri="{FF2B5EF4-FFF2-40B4-BE49-F238E27FC236}">
                    <a16:creationId xmlns:a16="http://schemas.microsoft.com/office/drawing/2014/main" id="{A097ACCA-B076-2FC1-BD60-03677A939F19}"/>
                  </a:ext>
                </a:extLst>
              </p:cNvPr>
              <p:cNvSpPr>
                <a:spLocks/>
              </p:cNvSpPr>
              <p:nvPr/>
            </p:nvSpPr>
            <p:spPr bwMode="auto">
              <a:xfrm>
                <a:off x="8300" y="3220"/>
                <a:ext cx="25" cy="136"/>
              </a:xfrm>
              <a:custGeom>
                <a:avLst/>
                <a:gdLst>
                  <a:gd name="T0" fmla="*/ 0 w 25"/>
                  <a:gd name="T1" fmla="*/ 121 h 136"/>
                  <a:gd name="T2" fmla="*/ 0 w 25"/>
                  <a:gd name="T3" fmla="*/ 0 h 136"/>
                  <a:gd name="T4" fmla="*/ 25 w 25"/>
                  <a:gd name="T5" fmla="*/ 15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5"/>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61" name="Freeform 1807">
                <a:extLst>
                  <a:ext uri="{FF2B5EF4-FFF2-40B4-BE49-F238E27FC236}">
                    <a16:creationId xmlns:a16="http://schemas.microsoft.com/office/drawing/2014/main" id="{82E614DE-21F4-659A-435A-8F8D73E492D7}"/>
                  </a:ext>
                </a:extLst>
              </p:cNvPr>
              <p:cNvSpPr>
                <a:spLocks/>
              </p:cNvSpPr>
              <p:nvPr/>
            </p:nvSpPr>
            <p:spPr bwMode="auto">
              <a:xfrm>
                <a:off x="8305" y="3271"/>
                <a:ext cx="15" cy="75"/>
              </a:xfrm>
              <a:custGeom>
                <a:avLst/>
                <a:gdLst>
                  <a:gd name="T0" fmla="*/ 3 w 3"/>
                  <a:gd name="T1" fmla="*/ 14 h 15"/>
                  <a:gd name="T2" fmla="*/ 2 w 3"/>
                  <a:gd name="T3" fmla="*/ 15 h 15"/>
                  <a:gd name="T4" fmla="*/ 0 w 3"/>
                  <a:gd name="T5" fmla="*/ 13 h 15"/>
                  <a:gd name="T6" fmla="*/ 0 w 3"/>
                  <a:gd name="T7" fmla="*/ 1 h 15"/>
                  <a:gd name="T8" fmla="*/ 2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3" y="15"/>
                      <a:pt x="2" y="15"/>
                    </a:cubicBezTo>
                    <a:cubicBezTo>
                      <a:pt x="1" y="14"/>
                      <a:pt x="0" y="13"/>
                      <a:pt x="0" y="13"/>
                    </a:cubicBezTo>
                    <a:cubicBezTo>
                      <a:pt x="0" y="1"/>
                      <a:pt x="0" y="1"/>
                      <a:pt x="0" y="1"/>
                    </a:cubicBezTo>
                    <a:cubicBezTo>
                      <a:pt x="0" y="1"/>
                      <a:pt x="1" y="0"/>
                      <a:pt x="2" y="1"/>
                    </a:cubicBezTo>
                    <a:cubicBezTo>
                      <a:pt x="3"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62" name="Freeform 1808">
                <a:extLst>
                  <a:ext uri="{FF2B5EF4-FFF2-40B4-BE49-F238E27FC236}">
                    <a16:creationId xmlns:a16="http://schemas.microsoft.com/office/drawing/2014/main" id="{96D8360E-F0A2-3B2E-9A89-DF4A20A48153}"/>
                  </a:ext>
                </a:extLst>
              </p:cNvPr>
              <p:cNvSpPr>
                <a:spLocks/>
              </p:cNvSpPr>
              <p:nvPr/>
            </p:nvSpPr>
            <p:spPr bwMode="auto">
              <a:xfrm>
                <a:off x="8305" y="3251"/>
                <a:ext cx="15" cy="15"/>
              </a:xfrm>
              <a:custGeom>
                <a:avLst/>
                <a:gdLst>
                  <a:gd name="T0" fmla="*/ 3 w 3"/>
                  <a:gd name="T1" fmla="*/ 3 h 3"/>
                  <a:gd name="T2" fmla="*/ 3 w 3"/>
                  <a:gd name="T3" fmla="*/ 3 h 3"/>
                  <a:gd name="T4" fmla="*/ 1 w 3"/>
                  <a:gd name="T5" fmla="*/ 2 h 3"/>
                  <a:gd name="T6" fmla="*/ 0 w 3"/>
                  <a:gd name="T7" fmla="*/ 1 h 3"/>
                  <a:gd name="T8" fmla="*/ 1 w 3"/>
                  <a:gd name="T9" fmla="*/ 1 h 3"/>
                  <a:gd name="T10" fmla="*/ 3 w 3"/>
                  <a:gd name="T11" fmla="*/ 2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3" y="3"/>
                    </a:cubicBezTo>
                    <a:cubicBezTo>
                      <a:pt x="1" y="2"/>
                      <a:pt x="1" y="2"/>
                      <a:pt x="1" y="2"/>
                    </a:cubicBezTo>
                    <a:cubicBezTo>
                      <a:pt x="1" y="2"/>
                      <a:pt x="0" y="2"/>
                      <a:pt x="0" y="1"/>
                    </a:cubicBezTo>
                    <a:cubicBezTo>
                      <a:pt x="0" y="1"/>
                      <a:pt x="1" y="0"/>
                      <a:pt x="1" y="1"/>
                    </a:cubicBezTo>
                    <a:cubicBezTo>
                      <a:pt x="3" y="2"/>
                      <a:pt x="3" y="2"/>
                      <a:pt x="3" y="2"/>
                    </a:cubicBezTo>
                    <a:cubicBezTo>
                      <a:pt x="3"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63" name="Freeform 1809">
                <a:extLst>
                  <a:ext uri="{FF2B5EF4-FFF2-40B4-BE49-F238E27FC236}">
                    <a16:creationId xmlns:a16="http://schemas.microsoft.com/office/drawing/2014/main" id="{78A905CB-8628-4C96-E1EE-0588BC2FC996}"/>
                  </a:ext>
                </a:extLst>
              </p:cNvPr>
              <p:cNvSpPr>
                <a:spLocks/>
              </p:cNvSpPr>
              <p:nvPr/>
            </p:nvSpPr>
            <p:spPr bwMode="auto">
              <a:xfrm>
                <a:off x="8305" y="3240"/>
                <a:ext cx="15" cy="16"/>
              </a:xfrm>
              <a:custGeom>
                <a:avLst/>
                <a:gdLst>
                  <a:gd name="T0" fmla="*/ 3 w 3"/>
                  <a:gd name="T1" fmla="*/ 2 h 3"/>
                  <a:gd name="T2" fmla="*/ 3 w 3"/>
                  <a:gd name="T3" fmla="*/ 2 h 3"/>
                  <a:gd name="T4" fmla="*/ 1 w 3"/>
                  <a:gd name="T5" fmla="*/ 2 h 3"/>
                  <a:gd name="T6" fmla="*/ 0 w 3"/>
                  <a:gd name="T7" fmla="*/ 0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2"/>
                      <a:pt x="3" y="3"/>
                      <a:pt x="3" y="2"/>
                    </a:cubicBezTo>
                    <a:cubicBezTo>
                      <a:pt x="1" y="2"/>
                      <a:pt x="1" y="2"/>
                      <a:pt x="1" y="2"/>
                    </a:cubicBezTo>
                    <a:cubicBezTo>
                      <a:pt x="1" y="1"/>
                      <a:pt x="0" y="1"/>
                      <a:pt x="0" y="0"/>
                    </a:cubicBezTo>
                    <a:cubicBezTo>
                      <a:pt x="0" y="0"/>
                      <a:pt x="1" y="0"/>
                      <a:pt x="1" y="0"/>
                    </a:cubicBezTo>
                    <a:cubicBezTo>
                      <a:pt x="3" y="1"/>
                      <a:pt x="3" y="1"/>
                      <a:pt x="3"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64" name="Freeform 1810">
                <a:extLst>
                  <a:ext uri="{FF2B5EF4-FFF2-40B4-BE49-F238E27FC236}">
                    <a16:creationId xmlns:a16="http://schemas.microsoft.com/office/drawing/2014/main" id="{1FD6831A-BDAA-2A18-38E7-0FA574E81C15}"/>
                  </a:ext>
                </a:extLst>
              </p:cNvPr>
              <p:cNvSpPr>
                <a:spLocks/>
              </p:cNvSpPr>
              <p:nvPr/>
            </p:nvSpPr>
            <p:spPr bwMode="auto">
              <a:xfrm>
                <a:off x="8305" y="3225"/>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65" name="Rectangle 1811">
                <a:extLst>
                  <a:ext uri="{FF2B5EF4-FFF2-40B4-BE49-F238E27FC236}">
                    <a16:creationId xmlns:a16="http://schemas.microsoft.com/office/drawing/2014/main" id="{399D8931-5CF1-35BF-5756-E58D6280E3BC}"/>
                  </a:ext>
                </a:extLst>
              </p:cNvPr>
              <p:cNvSpPr>
                <a:spLocks noChangeArrowheads="1"/>
              </p:cNvSpPr>
              <p:nvPr/>
            </p:nvSpPr>
            <p:spPr bwMode="auto">
              <a:xfrm>
                <a:off x="8310" y="3230"/>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66" name="Rectangle 1812">
                <a:extLst>
                  <a:ext uri="{FF2B5EF4-FFF2-40B4-BE49-F238E27FC236}">
                    <a16:creationId xmlns:a16="http://schemas.microsoft.com/office/drawing/2014/main" id="{E5C905C2-4386-8A67-C23B-DD6C1C79A49E}"/>
                  </a:ext>
                </a:extLst>
              </p:cNvPr>
              <p:cNvSpPr>
                <a:spLocks noChangeArrowheads="1"/>
              </p:cNvSpPr>
              <p:nvPr/>
            </p:nvSpPr>
            <p:spPr bwMode="auto">
              <a:xfrm>
                <a:off x="8320" y="3235"/>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197" name="Group 2014">
              <a:extLst>
                <a:ext uri="{FF2B5EF4-FFF2-40B4-BE49-F238E27FC236}">
                  <a16:creationId xmlns:a16="http://schemas.microsoft.com/office/drawing/2014/main" id="{34D33584-21D8-2171-3AC6-35832434AFCB}"/>
                </a:ext>
              </a:extLst>
            </p:cNvPr>
            <p:cNvGrpSpPr>
              <a:grpSpLocks/>
            </p:cNvGrpSpPr>
            <p:nvPr/>
          </p:nvGrpSpPr>
          <p:grpSpPr bwMode="auto">
            <a:xfrm>
              <a:off x="13768952" y="4020589"/>
              <a:ext cx="1329276" cy="1298801"/>
              <a:chOff x="8084" y="2657"/>
              <a:chExt cx="916" cy="895"/>
            </a:xfrm>
          </p:grpSpPr>
          <p:sp>
            <p:nvSpPr>
              <p:cNvPr id="2467" name="Freeform 1814">
                <a:extLst>
                  <a:ext uri="{FF2B5EF4-FFF2-40B4-BE49-F238E27FC236}">
                    <a16:creationId xmlns:a16="http://schemas.microsoft.com/office/drawing/2014/main" id="{0E21AE80-E77F-83D9-544C-F8FC68B3C4AD}"/>
                  </a:ext>
                </a:extLst>
              </p:cNvPr>
              <p:cNvSpPr>
                <a:spLocks/>
              </p:cNvSpPr>
              <p:nvPr/>
            </p:nvSpPr>
            <p:spPr bwMode="auto">
              <a:xfrm>
                <a:off x="8149" y="3271"/>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68" name="Freeform 1815">
                <a:extLst>
                  <a:ext uri="{FF2B5EF4-FFF2-40B4-BE49-F238E27FC236}">
                    <a16:creationId xmlns:a16="http://schemas.microsoft.com/office/drawing/2014/main" id="{499A80FF-173A-A18F-AD37-EE4C8837AB4D}"/>
                  </a:ext>
                </a:extLst>
              </p:cNvPr>
              <p:cNvSpPr>
                <a:spLocks/>
              </p:cNvSpPr>
              <p:nvPr/>
            </p:nvSpPr>
            <p:spPr bwMode="auto">
              <a:xfrm>
                <a:off x="8184" y="3291"/>
                <a:ext cx="26" cy="25"/>
              </a:xfrm>
              <a:custGeom>
                <a:avLst/>
                <a:gdLst>
                  <a:gd name="T0" fmla="*/ 26 w 26"/>
                  <a:gd name="T1" fmla="*/ 25 h 25"/>
                  <a:gd name="T2" fmla="*/ 0 w 26"/>
                  <a:gd name="T3" fmla="*/ 10 h 25"/>
                  <a:gd name="T4" fmla="*/ 0 w 26"/>
                  <a:gd name="T5" fmla="*/ 0 h 25"/>
                  <a:gd name="T6" fmla="*/ 26 w 26"/>
                  <a:gd name="T7" fmla="*/ 15 h 25"/>
                  <a:gd name="T8" fmla="*/ 26 w 26"/>
                  <a:gd name="T9" fmla="*/ 25 h 25"/>
                </a:gdLst>
                <a:ahLst/>
                <a:cxnLst>
                  <a:cxn ang="0">
                    <a:pos x="T0" y="T1"/>
                  </a:cxn>
                  <a:cxn ang="0">
                    <a:pos x="T2" y="T3"/>
                  </a:cxn>
                  <a:cxn ang="0">
                    <a:pos x="T4" y="T5"/>
                  </a:cxn>
                  <a:cxn ang="0">
                    <a:pos x="T6" y="T7"/>
                  </a:cxn>
                  <a:cxn ang="0">
                    <a:pos x="T8" y="T9"/>
                  </a:cxn>
                </a:cxnLst>
                <a:rect l="0" t="0" r="r" b="b"/>
                <a:pathLst>
                  <a:path w="26" h="25">
                    <a:moveTo>
                      <a:pt x="26" y="25"/>
                    </a:moveTo>
                    <a:lnTo>
                      <a:pt x="0" y="10"/>
                    </a:lnTo>
                    <a:lnTo>
                      <a:pt x="0" y="0"/>
                    </a:lnTo>
                    <a:lnTo>
                      <a:pt x="26" y="15"/>
                    </a:lnTo>
                    <a:lnTo>
                      <a:pt x="26"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69" name="Freeform 1816">
                <a:extLst>
                  <a:ext uri="{FF2B5EF4-FFF2-40B4-BE49-F238E27FC236}">
                    <a16:creationId xmlns:a16="http://schemas.microsoft.com/office/drawing/2014/main" id="{2373A55D-1D06-2BA7-52D3-EB081304CAFC}"/>
                  </a:ext>
                </a:extLst>
              </p:cNvPr>
              <p:cNvSpPr>
                <a:spLocks/>
              </p:cNvSpPr>
              <p:nvPr/>
            </p:nvSpPr>
            <p:spPr bwMode="auto">
              <a:xfrm>
                <a:off x="8240" y="3321"/>
                <a:ext cx="10" cy="20"/>
              </a:xfrm>
              <a:custGeom>
                <a:avLst/>
                <a:gdLst>
                  <a:gd name="T0" fmla="*/ 10 w 10"/>
                  <a:gd name="T1" fmla="*/ 20 h 20"/>
                  <a:gd name="T2" fmla="*/ 0 w 10"/>
                  <a:gd name="T3" fmla="*/ 10 h 20"/>
                  <a:gd name="T4" fmla="*/ 0 w 10"/>
                  <a:gd name="T5" fmla="*/ 0 h 20"/>
                  <a:gd name="T6" fmla="*/ 10 w 10"/>
                  <a:gd name="T7" fmla="*/ 5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0"/>
                    </a:lnTo>
                    <a:lnTo>
                      <a:pt x="0" y="0"/>
                    </a:lnTo>
                    <a:lnTo>
                      <a:pt x="10" y="5"/>
                    </a:lnTo>
                    <a:lnTo>
                      <a:pt x="1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70" name="Freeform 1817">
                <a:extLst>
                  <a:ext uri="{FF2B5EF4-FFF2-40B4-BE49-F238E27FC236}">
                    <a16:creationId xmlns:a16="http://schemas.microsoft.com/office/drawing/2014/main" id="{FBAC2D91-2F8F-1034-E9C3-8C2C424664B1}"/>
                  </a:ext>
                </a:extLst>
              </p:cNvPr>
              <p:cNvSpPr>
                <a:spLocks/>
              </p:cNvSpPr>
              <p:nvPr/>
            </p:nvSpPr>
            <p:spPr bwMode="auto">
              <a:xfrm>
                <a:off x="8265" y="3336"/>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71" name="Freeform 1818">
                <a:extLst>
                  <a:ext uri="{FF2B5EF4-FFF2-40B4-BE49-F238E27FC236}">
                    <a16:creationId xmlns:a16="http://schemas.microsoft.com/office/drawing/2014/main" id="{9F2C6B01-616A-3FB9-72A4-23DAC2EF1461}"/>
                  </a:ext>
                </a:extLst>
              </p:cNvPr>
              <p:cNvSpPr>
                <a:spLocks/>
              </p:cNvSpPr>
              <p:nvPr/>
            </p:nvSpPr>
            <p:spPr bwMode="auto">
              <a:xfrm>
                <a:off x="8300" y="3356"/>
                <a:ext cx="25" cy="25"/>
              </a:xfrm>
              <a:custGeom>
                <a:avLst/>
                <a:gdLst>
                  <a:gd name="T0" fmla="*/ 25 w 25"/>
                  <a:gd name="T1" fmla="*/ 25 h 25"/>
                  <a:gd name="T2" fmla="*/ 0 w 25"/>
                  <a:gd name="T3" fmla="*/ 15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5"/>
                    </a:lnTo>
                    <a:lnTo>
                      <a:pt x="0" y="0"/>
                    </a:lnTo>
                    <a:lnTo>
                      <a:pt x="25" y="15"/>
                    </a:lnTo>
                    <a:lnTo>
                      <a:pt x="25"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72" name="Freeform 1819">
                <a:extLst>
                  <a:ext uri="{FF2B5EF4-FFF2-40B4-BE49-F238E27FC236}">
                    <a16:creationId xmlns:a16="http://schemas.microsoft.com/office/drawing/2014/main" id="{3A1A2492-700A-B72D-EE50-A4B18202FC28}"/>
                  </a:ext>
                </a:extLst>
              </p:cNvPr>
              <p:cNvSpPr>
                <a:spLocks/>
              </p:cNvSpPr>
              <p:nvPr/>
            </p:nvSpPr>
            <p:spPr bwMode="auto">
              <a:xfrm>
                <a:off x="8225" y="3311"/>
                <a:ext cx="10" cy="20"/>
              </a:xfrm>
              <a:custGeom>
                <a:avLst/>
                <a:gdLst>
                  <a:gd name="T0" fmla="*/ 10 w 10"/>
                  <a:gd name="T1" fmla="*/ 20 h 20"/>
                  <a:gd name="T2" fmla="*/ 0 w 10"/>
                  <a:gd name="T3" fmla="*/ 15 h 20"/>
                  <a:gd name="T4" fmla="*/ 0 w 10"/>
                  <a:gd name="T5" fmla="*/ 0 h 20"/>
                  <a:gd name="T6" fmla="*/ 10 w 10"/>
                  <a:gd name="T7" fmla="*/ 10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10"/>
                    </a:lnTo>
                    <a:lnTo>
                      <a:pt x="1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73" name="Freeform 1820">
                <a:extLst>
                  <a:ext uri="{FF2B5EF4-FFF2-40B4-BE49-F238E27FC236}">
                    <a16:creationId xmlns:a16="http://schemas.microsoft.com/office/drawing/2014/main" id="{E78087D5-4FD6-20D4-FA18-50BA29DB2CD5}"/>
                  </a:ext>
                </a:extLst>
              </p:cNvPr>
              <p:cNvSpPr>
                <a:spLocks/>
              </p:cNvSpPr>
              <p:nvPr/>
            </p:nvSpPr>
            <p:spPr bwMode="auto">
              <a:xfrm>
                <a:off x="8099" y="3059"/>
                <a:ext cx="513" cy="297"/>
              </a:xfrm>
              <a:custGeom>
                <a:avLst/>
                <a:gdLst>
                  <a:gd name="T0" fmla="*/ 20 w 513"/>
                  <a:gd name="T1" fmla="*/ 0 h 297"/>
                  <a:gd name="T2" fmla="*/ 513 w 513"/>
                  <a:gd name="T3" fmla="*/ 287 h 297"/>
                  <a:gd name="T4" fmla="*/ 493 w 513"/>
                  <a:gd name="T5" fmla="*/ 297 h 297"/>
                  <a:gd name="T6" fmla="*/ 0 w 513"/>
                  <a:gd name="T7" fmla="*/ 10 h 297"/>
                  <a:gd name="T8" fmla="*/ 20 w 513"/>
                  <a:gd name="T9" fmla="*/ 0 h 297"/>
                </a:gdLst>
                <a:ahLst/>
                <a:cxnLst>
                  <a:cxn ang="0">
                    <a:pos x="T0" y="T1"/>
                  </a:cxn>
                  <a:cxn ang="0">
                    <a:pos x="T2" y="T3"/>
                  </a:cxn>
                  <a:cxn ang="0">
                    <a:pos x="T4" y="T5"/>
                  </a:cxn>
                  <a:cxn ang="0">
                    <a:pos x="T6" y="T7"/>
                  </a:cxn>
                  <a:cxn ang="0">
                    <a:pos x="T8" y="T9"/>
                  </a:cxn>
                </a:cxnLst>
                <a:rect l="0" t="0" r="r" b="b"/>
                <a:pathLst>
                  <a:path w="513" h="297">
                    <a:moveTo>
                      <a:pt x="20" y="0"/>
                    </a:moveTo>
                    <a:lnTo>
                      <a:pt x="513" y="287"/>
                    </a:lnTo>
                    <a:lnTo>
                      <a:pt x="493" y="297"/>
                    </a:lnTo>
                    <a:lnTo>
                      <a:pt x="0" y="10"/>
                    </a:lnTo>
                    <a:lnTo>
                      <a:pt x="2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74" name="Freeform 1821">
                <a:extLst>
                  <a:ext uri="{FF2B5EF4-FFF2-40B4-BE49-F238E27FC236}">
                    <a16:creationId xmlns:a16="http://schemas.microsoft.com/office/drawing/2014/main" id="{F5BC4089-DEA2-ABEC-574C-D67F7CB5DC58}"/>
                  </a:ext>
                </a:extLst>
              </p:cNvPr>
              <p:cNvSpPr>
                <a:spLocks/>
              </p:cNvSpPr>
              <p:nvPr/>
            </p:nvSpPr>
            <p:spPr bwMode="auto">
              <a:xfrm>
                <a:off x="8099" y="3059"/>
                <a:ext cx="513" cy="297"/>
              </a:xfrm>
              <a:custGeom>
                <a:avLst/>
                <a:gdLst>
                  <a:gd name="T0" fmla="*/ 20 w 513"/>
                  <a:gd name="T1" fmla="*/ 0 h 297"/>
                  <a:gd name="T2" fmla="*/ 513 w 513"/>
                  <a:gd name="T3" fmla="*/ 287 h 297"/>
                  <a:gd name="T4" fmla="*/ 493 w 513"/>
                  <a:gd name="T5" fmla="*/ 297 h 297"/>
                  <a:gd name="T6" fmla="*/ 0 w 513"/>
                  <a:gd name="T7" fmla="*/ 10 h 297"/>
                  <a:gd name="T8" fmla="*/ 20 w 513"/>
                  <a:gd name="T9" fmla="*/ 0 h 297"/>
                </a:gdLst>
                <a:ahLst/>
                <a:cxnLst>
                  <a:cxn ang="0">
                    <a:pos x="T0" y="T1"/>
                  </a:cxn>
                  <a:cxn ang="0">
                    <a:pos x="T2" y="T3"/>
                  </a:cxn>
                  <a:cxn ang="0">
                    <a:pos x="T4" y="T5"/>
                  </a:cxn>
                  <a:cxn ang="0">
                    <a:pos x="T6" y="T7"/>
                  </a:cxn>
                  <a:cxn ang="0">
                    <a:pos x="T8" y="T9"/>
                  </a:cxn>
                </a:cxnLst>
                <a:rect l="0" t="0" r="r" b="b"/>
                <a:pathLst>
                  <a:path w="513" h="297">
                    <a:moveTo>
                      <a:pt x="20" y="0"/>
                    </a:moveTo>
                    <a:lnTo>
                      <a:pt x="513" y="287"/>
                    </a:lnTo>
                    <a:lnTo>
                      <a:pt x="493" y="297"/>
                    </a:lnTo>
                    <a:lnTo>
                      <a:pt x="0" y="10"/>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75" name="Freeform 1822">
                <a:extLst>
                  <a:ext uri="{FF2B5EF4-FFF2-40B4-BE49-F238E27FC236}">
                    <a16:creationId xmlns:a16="http://schemas.microsoft.com/office/drawing/2014/main" id="{1AF834E4-6DAD-C07A-08B5-B67AEDEFB2DC}"/>
                  </a:ext>
                </a:extLst>
              </p:cNvPr>
              <p:cNvSpPr>
                <a:spLocks/>
              </p:cNvSpPr>
              <p:nvPr/>
            </p:nvSpPr>
            <p:spPr bwMode="auto">
              <a:xfrm>
                <a:off x="8592" y="3346"/>
                <a:ext cx="20" cy="206"/>
              </a:xfrm>
              <a:custGeom>
                <a:avLst/>
                <a:gdLst>
                  <a:gd name="T0" fmla="*/ 20 w 20"/>
                  <a:gd name="T1" fmla="*/ 196 h 206"/>
                  <a:gd name="T2" fmla="*/ 20 w 20"/>
                  <a:gd name="T3" fmla="*/ 0 h 206"/>
                  <a:gd name="T4" fmla="*/ 0 w 20"/>
                  <a:gd name="T5" fmla="*/ 10 h 206"/>
                  <a:gd name="T6" fmla="*/ 0 w 20"/>
                  <a:gd name="T7" fmla="*/ 206 h 206"/>
                  <a:gd name="T8" fmla="*/ 20 w 20"/>
                  <a:gd name="T9" fmla="*/ 196 h 206"/>
                </a:gdLst>
                <a:ahLst/>
                <a:cxnLst>
                  <a:cxn ang="0">
                    <a:pos x="T0" y="T1"/>
                  </a:cxn>
                  <a:cxn ang="0">
                    <a:pos x="T2" y="T3"/>
                  </a:cxn>
                  <a:cxn ang="0">
                    <a:pos x="T4" y="T5"/>
                  </a:cxn>
                  <a:cxn ang="0">
                    <a:pos x="T6" y="T7"/>
                  </a:cxn>
                  <a:cxn ang="0">
                    <a:pos x="T8" y="T9"/>
                  </a:cxn>
                </a:cxnLst>
                <a:rect l="0" t="0" r="r" b="b"/>
                <a:pathLst>
                  <a:path w="20" h="206">
                    <a:moveTo>
                      <a:pt x="20" y="196"/>
                    </a:moveTo>
                    <a:lnTo>
                      <a:pt x="20" y="0"/>
                    </a:lnTo>
                    <a:lnTo>
                      <a:pt x="0" y="10"/>
                    </a:lnTo>
                    <a:lnTo>
                      <a:pt x="0" y="206"/>
                    </a:lnTo>
                    <a:lnTo>
                      <a:pt x="20" y="19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76" name="Freeform 1823">
                <a:extLst>
                  <a:ext uri="{FF2B5EF4-FFF2-40B4-BE49-F238E27FC236}">
                    <a16:creationId xmlns:a16="http://schemas.microsoft.com/office/drawing/2014/main" id="{01BF7D1B-AFEE-D38C-C82D-D09377A95A6E}"/>
                  </a:ext>
                </a:extLst>
              </p:cNvPr>
              <p:cNvSpPr>
                <a:spLocks/>
              </p:cNvSpPr>
              <p:nvPr/>
            </p:nvSpPr>
            <p:spPr bwMode="auto">
              <a:xfrm>
                <a:off x="8471" y="2949"/>
                <a:ext cx="136" cy="75"/>
              </a:xfrm>
              <a:custGeom>
                <a:avLst/>
                <a:gdLst>
                  <a:gd name="T0" fmla="*/ 0 w 27"/>
                  <a:gd name="T1" fmla="*/ 0 h 15"/>
                  <a:gd name="T2" fmla="*/ 0 w 27"/>
                  <a:gd name="T3" fmla="*/ 2 h 15"/>
                  <a:gd name="T4" fmla="*/ 24 w 27"/>
                  <a:gd name="T5" fmla="*/ 15 h 15"/>
                  <a:gd name="T6" fmla="*/ 26 w 27"/>
                  <a:gd name="T7" fmla="*/ 15 h 15"/>
                  <a:gd name="T8" fmla="*/ 26 w 27"/>
                  <a:gd name="T9" fmla="*/ 14 h 15"/>
                  <a:gd name="T10" fmla="*/ 3 w 27"/>
                  <a:gd name="T11" fmla="*/ 0 h 15"/>
                  <a:gd name="T12" fmla="*/ 0 w 27"/>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7" h="15">
                    <a:moveTo>
                      <a:pt x="0" y="0"/>
                    </a:moveTo>
                    <a:cubicBezTo>
                      <a:pt x="0" y="0"/>
                      <a:pt x="0" y="1"/>
                      <a:pt x="0" y="2"/>
                    </a:cubicBezTo>
                    <a:cubicBezTo>
                      <a:pt x="24" y="15"/>
                      <a:pt x="24" y="15"/>
                      <a:pt x="24" y="15"/>
                    </a:cubicBezTo>
                    <a:cubicBezTo>
                      <a:pt x="24" y="15"/>
                      <a:pt x="26" y="15"/>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77" name="Freeform 1824">
                <a:extLst>
                  <a:ext uri="{FF2B5EF4-FFF2-40B4-BE49-F238E27FC236}">
                    <a16:creationId xmlns:a16="http://schemas.microsoft.com/office/drawing/2014/main" id="{907FCC8E-7674-5FA4-962A-F946ACD3E2D2}"/>
                  </a:ext>
                </a:extLst>
              </p:cNvPr>
              <p:cNvSpPr>
                <a:spLocks/>
              </p:cNvSpPr>
              <p:nvPr/>
            </p:nvSpPr>
            <p:spPr bwMode="auto">
              <a:xfrm>
                <a:off x="8446" y="2964"/>
                <a:ext cx="136" cy="75"/>
              </a:xfrm>
              <a:custGeom>
                <a:avLst/>
                <a:gdLst>
                  <a:gd name="T0" fmla="*/ 0 w 27"/>
                  <a:gd name="T1" fmla="*/ 0 h 15"/>
                  <a:gd name="T2" fmla="*/ 0 w 27"/>
                  <a:gd name="T3" fmla="*/ 1 h 15"/>
                  <a:gd name="T4" fmla="*/ 24 w 27"/>
                  <a:gd name="T5" fmla="*/ 15 h 15"/>
                  <a:gd name="T6" fmla="*/ 26 w 27"/>
                  <a:gd name="T7" fmla="*/ 15 h 15"/>
                  <a:gd name="T8" fmla="*/ 26 w 27"/>
                  <a:gd name="T9" fmla="*/ 14 h 15"/>
                  <a:gd name="T10" fmla="*/ 3 w 27"/>
                  <a:gd name="T11" fmla="*/ 0 h 15"/>
                  <a:gd name="T12" fmla="*/ 0 w 27"/>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7" h="15">
                    <a:moveTo>
                      <a:pt x="0" y="0"/>
                    </a:moveTo>
                    <a:cubicBezTo>
                      <a:pt x="0" y="0"/>
                      <a:pt x="0" y="1"/>
                      <a:pt x="0" y="1"/>
                    </a:cubicBezTo>
                    <a:cubicBezTo>
                      <a:pt x="24" y="15"/>
                      <a:pt x="24" y="15"/>
                      <a:pt x="24" y="15"/>
                    </a:cubicBezTo>
                    <a:cubicBezTo>
                      <a:pt x="24" y="15"/>
                      <a:pt x="26" y="15"/>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78" name="Freeform 1825">
                <a:extLst>
                  <a:ext uri="{FF2B5EF4-FFF2-40B4-BE49-F238E27FC236}">
                    <a16:creationId xmlns:a16="http://schemas.microsoft.com/office/drawing/2014/main" id="{2376B250-3A3F-5969-B49A-9F73104AD031}"/>
                  </a:ext>
                </a:extLst>
              </p:cNvPr>
              <p:cNvSpPr>
                <a:spLocks/>
              </p:cNvSpPr>
              <p:nvPr/>
            </p:nvSpPr>
            <p:spPr bwMode="auto">
              <a:xfrm>
                <a:off x="8416" y="2974"/>
                <a:ext cx="141" cy="80"/>
              </a:xfrm>
              <a:custGeom>
                <a:avLst/>
                <a:gdLst>
                  <a:gd name="T0" fmla="*/ 1 w 28"/>
                  <a:gd name="T1" fmla="*/ 1 h 16"/>
                  <a:gd name="T2" fmla="*/ 1 w 28"/>
                  <a:gd name="T3" fmla="*/ 2 h 16"/>
                  <a:gd name="T4" fmla="*/ 25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5" y="16"/>
                      <a:pt x="25" y="16"/>
                      <a:pt x="25" y="16"/>
                    </a:cubicBezTo>
                    <a:cubicBezTo>
                      <a:pt x="25" y="16"/>
                      <a:pt x="26" y="16"/>
                      <a:pt x="27" y="16"/>
                    </a:cubicBezTo>
                    <a:cubicBezTo>
                      <a:pt x="28" y="16"/>
                      <a:pt x="28" y="15"/>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79" name="Freeform 1826">
                <a:extLst>
                  <a:ext uri="{FF2B5EF4-FFF2-40B4-BE49-F238E27FC236}">
                    <a16:creationId xmlns:a16="http://schemas.microsoft.com/office/drawing/2014/main" id="{2282C685-BE98-43D3-16C0-5C34B14DB0DE}"/>
                  </a:ext>
                </a:extLst>
              </p:cNvPr>
              <p:cNvSpPr>
                <a:spLocks/>
              </p:cNvSpPr>
              <p:nvPr/>
            </p:nvSpPr>
            <p:spPr bwMode="auto">
              <a:xfrm>
                <a:off x="8391" y="2989"/>
                <a:ext cx="141" cy="80"/>
              </a:xfrm>
              <a:custGeom>
                <a:avLst/>
                <a:gdLst>
                  <a:gd name="T0" fmla="*/ 1 w 28"/>
                  <a:gd name="T1" fmla="*/ 1 h 16"/>
                  <a:gd name="T2" fmla="*/ 1 w 28"/>
                  <a:gd name="T3" fmla="*/ 2 h 16"/>
                  <a:gd name="T4" fmla="*/ 25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5" y="16"/>
                      <a:pt x="25" y="16"/>
                      <a:pt x="25" y="16"/>
                    </a:cubicBezTo>
                    <a:cubicBezTo>
                      <a:pt x="25" y="16"/>
                      <a:pt x="26" y="16"/>
                      <a:pt x="27" y="16"/>
                    </a:cubicBezTo>
                    <a:cubicBezTo>
                      <a:pt x="28" y="15"/>
                      <a:pt x="28" y="15"/>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80" name="Freeform 1827">
                <a:extLst>
                  <a:ext uri="{FF2B5EF4-FFF2-40B4-BE49-F238E27FC236}">
                    <a16:creationId xmlns:a16="http://schemas.microsoft.com/office/drawing/2014/main" id="{6A72DCAC-3A73-5D99-B310-8A74A4BB6B56}"/>
                  </a:ext>
                </a:extLst>
              </p:cNvPr>
              <p:cNvSpPr>
                <a:spLocks/>
              </p:cNvSpPr>
              <p:nvPr/>
            </p:nvSpPr>
            <p:spPr bwMode="auto">
              <a:xfrm>
                <a:off x="8366" y="3004"/>
                <a:ext cx="141" cy="81"/>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81" name="Freeform 1828">
                <a:extLst>
                  <a:ext uri="{FF2B5EF4-FFF2-40B4-BE49-F238E27FC236}">
                    <a16:creationId xmlns:a16="http://schemas.microsoft.com/office/drawing/2014/main" id="{56471916-5A4A-BC71-816B-145EDDD6929C}"/>
                  </a:ext>
                </a:extLst>
              </p:cNvPr>
              <p:cNvSpPr>
                <a:spLocks/>
              </p:cNvSpPr>
              <p:nvPr/>
            </p:nvSpPr>
            <p:spPr bwMode="auto">
              <a:xfrm>
                <a:off x="8340" y="3019"/>
                <a:ext cx="141" cy="81"/>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82" name="Freeform 1829">
                <a:extLst>
                  <a:ext uri="{FF2B5EF4-FFF2-40B4-BE49-F238E27FC236}">
                    <a16:creationId xmlns:a16="http://schemas.microsoft.com/office/drawing/2014/main" id="{D9663ABD-CEF7-C3A5-7A7E-5FCDC4229592}"/>
                  </a:ext>
                </a:extLst>
              </p:cNvPr>
              <p:cNvSpPr>
                <a:spLocks/>
              </p:cNvSpPr>
              <p:nvPr/>
            </p:nvSpPr>
            <p:spPr bwMode="auto">
              <a:xfrm>
                <a:off x="8446" y="3039"/>
                <a:ext cx="438" cy="257"/>
              </a:xfrm>
              <a:custGeom>
                <a:avLst/>
                <a:gdLst>
                  <a:gd name="T0" fmla="*/ 87 w 87"/>
                  <a:gd name="T1" fmla="*/ 19 h 51"/>
                  <a:gd name="T2" fmla="*/ 84 w 87"/>
                  <a:gd name="T3" fmla="*/ 23 h 51"/>
                  <a:gd name="T4" fmla="*/ 39 w 87"/>
                  <a:gd name="T5" fmla="*/ 49 h 51"/>
                  <a:gd name="T6" fmla="*/ 23 w 87"/>
                  <a:gd name="T7" fmla="*/ 49 h 51"/>
                  <a:gd name="T8" fmla="*/ 4 w 87"/>
                  <a:gd name="T9" fmla="*/ 37 h 51"/>
                  <a:gd name="T10" fmla="*/ 1 w 87"/>
                  <a:gd name="T11" fmla="*/ 34 h 51"/>
                  <a:gd name="T12" fmla="*/ 4 w 87"/>
                  <a:gd name="T13" fmla="*/ 29 h 51"/>
                  <a:gd name="T14" fmla="*/ 49 w 87"/>
                  <a:gd name="T15" fmla="*/ 3 h 51"/>
                  <a:gd name="T16" fmla="*/ 64 w 87"/>
                  <a:gd name="T17" fmla="*/ 3 h 51"/>
                  <a:gd name="T18" fmla="*/ 84 w 87"/>
                  <a:gd name="T19" fmla="*/ 14 h 51"/>
                  <a:gd name="T20" fmla="*/ 87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7" y="19"/>
                    </a:moveTo>
                    <a:cubicBezTo>
                      <a:pt x="86" y="21"/>
                      <a:pt x="85" y="22"/>
                      <a:pt x="84" y="23"/>
                    </a:cubicBezTo>
                    <a:cubicBezTo>
                      <a:pt x="39" y="49"/>
                      <a:pt x="39" y="49"/>
                      <a:pt x="39" y="49"/>
                    </a:cubicBezTo>
                    <a:cubicBezTo>
                      <a:pt x="34" y="51"/>
                      <a:pt x="28" y="51"/>
                      <a:pt x="23" y="49"/>
                    </a:cubicBezTo>
                    <a:cubicBezTo>
                      <a:pt x="4" y="37"/>
                      <a:pt x="4" y="37"/>
                      <a:pt x="4" y="37"/>
                    </a:cubicBezTo>
                    <a:cubicBezTo>
                      <a:pt x="2" y="36"/>
                      <a:pt x="1" y="35"/>
                      <a:pt x="1" y="34"/>
                    </a:cubicBezTo>
                    <a:cubicBezTo>
                      <a:pt x="0" y="32"/>
                      <a:pt x="1" y="30"/>
                      <a:pt x="4" y="29"/>
                    </a:cubicBezTo>
                    <a:cubicBezTo>
                      <a:pt x="49" y="3"/>
                      <a:pt x="49" y="3"/>
                      <a:pt x="49" y="3"/>
                    </a:cubicBezTo>
                    <a:cubicBezTo>
                      <a:pt x="53" y="0"/>
                      <a:pt x="60" y="0"/>
                      <a:pt x="64" y="3"/>
                    </a:cubicBezTo>
                    <a:cubicBezTo>
                      <a:pt x="84" y="14"/>
                      <a:pt x="84" y="14"/>
                      <a:pt x="84" y="14"/>
                    </a:cubicBezTo>
                    <a:cubicBezTo>
                      <a:pt x="86" y="15"/>
                      <a:pt x="87" y="17"/>
                      <a:pt x="87"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83" name="Freeform 1830">
                <a:extLst>
                  <a:ext uri="{FF2B5EF4-FFF2-40B4-BE49-F238E27FC236}">
                    <a16:creationId xmlns:a16="http://schemas.microsoft.com/office/drawing/2014/main" id="{F395B36F-C59F-6B07-31AF-1AE447D8B2ED}"/>
                  </a:ext>
                </a:extLst>
              </p:cNvPr>
              <p:cNvSpPr>
                <a:spLocks/>
              </p:cNvSpPr>
              <p:nvPr/>
            </p:nvSpPr>
            <p:spPr bwMode="auto">
              <a:xfrm>
                <a:off x="8451" y="3049"/>
                <a:ext cx="433" cy="247"/>
              </a:xfrm>
              <a:custGeom>
                <a:avLst/>
                <a:gdLst>
                  <a:gd name="T0" fmla="*/ 86 w 86"/>
                  <a:gd name="T1" fmla="*/ 17 h 49"/>
                  <a:gd name="T2" fmla="*/ 83 w 86"/>
                  <a:gd name="T3" fmla="*/ 21 h 49"/>
                  <a:gd name="T4" fmla="*/ 38 w 86"/>
                  <a:gd name="T5" fmla="*/ 47 h 49"/>
                  <a:gd name="T6" fmla="*/ 22 w 86"/>
                  <a:gd name="T7" fmla="*/ 47 h 49"/>
                  <a:gd name="T8" fmla="*/ 3 w 86"/>
                  <a:gd name="T9" fmla="*/ 35 h 49"/>
                  <a:gd name="T10" fmla="*/ 0 w 86"/>
                  <a:gd name="T11" fmla="*/ 32 h 49"/>
                  <a:gd name="T12" fmla="*/ 3 w 86"/>
                  <a:gd name="T13" fmla="*/ 28 h 49"/>
                  <a:gd name="T14" fmla="*/ 48 w 86"/>
                  <a:gd name="T15" fmla="*/ 2 h 49"/>
                  <a:gd name="T16" fmla="*/ 63 w 86"/>
                  <a:gd name="T17" fmla="*/ 2 h 49"/>
                  <a:gd name="T18" fmla="*/ 83 w 86"/>
                  <a:gd name="T19" fmla="*/ 14 h 49"/>
                  <a:gd name="T20" fmla="*/ 86 w 86"/>
                  <a:gd name="T21" fmla="*/ 1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49">
                    <a:moveTo>
                      <a:pt x="86" y="17"/>
                    </a:moveTo>
                    <a:cubicBezTo>
                      <a:pt x="85" y="19"/>
                      <a:pt x="84" y="20"/>
                      <a:pt x="83" y="21"/>
                    </a:cubicBezTo>
                    <a:cubicBezTo>
                      <a:pt x="38" y="47"/>
                      <a:pt x="38" y="47"/>
                      <a:pt x="38" y="47"/>
                    </a:cubicBezTo>
                    <a:cubicBezTo>
                      <a:pt x="33" y="49"/>
                      <a:pt x="27" y="49"/>
                      <a:pt x="22" y="47"/>
                    </a:cubicBezTo>
                    <a:cubicBezTo>
                      <a:pt x="3" y="35"/>
                      <a:pt x="3" y="35"/>
                      <a:pt x="3" y="35"/>
                    </a:cubicBezTo>
                    <a:cubicBezTo>
                      <a:pt x="1" y="34"/>
                      <a:pt x="0" y="33"/>
                      <a:pt x="0" y="32"/>
                    </a:cubicBezTo>
                    <a:cubicBezTo>
                      <a:pt x="0" y="31"/>
                      <a:pt x="1" y="29"/>
                      <a:pt x="3" y="28"/>
                    </a:cubicBezTo>
                    <a:cubicBezTo>
                      <a:pt x="48" y="2"/>
                      <a:pt x="48" y="2"/>
                      <a:pt x="48" y="2"/>
                    </a:cubicBezTo>
                    <a:cubicBezTo>
                      <a:pt x="52" y="0"/>
                      <a:pt x="59" y="0"/>
                      <a:pt x="63" y="2"/>
                    </a:cubicBezTo>
                    <a:cubicBezTo>
                      <a:pt x="83" y="14"/>
                      <a:pt x="83" y="14"/>
                      <a:pt x="83" y="14"/>
                    </a:cubicBezTo>
                    <a:cubicBezTo>
                      <a:pt x="84" y="15"/>
                      <a:pt x="85" y="16"/>
                      <a:pt x="86" y="17"/>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84" name="Freeform 1831">
                <a:extLst>
                  <a:ext uri="{FF2B5EF4-FFF2-40B4-BE49-F238E27FC236}">
                    <a16:creationId xmlns:a16="http://schemas.microsoft.com/office/drawing/2014/main" id="{E38DB852-DC1F-9B55-C381-CDA463A602CB}"/>
                  </a:ext>
                </a:extLst>
              </p:cNvPr>
              <p:cNvSpPr>
                <a:spLocks/>
              </p:cNvSpPr>
              <p:nvPr/>
            </p:nvSpPr>
            <p:spPr bwMode="auto">
              <a:xfrm>
                <a:off x="8693" y="3080"/>
                <a:ext cx="141" cy="75"/>
              </a:xfrm>
              <a:custGeom>
                <a:avLst/>
                <a:gdLst>
                  <a:gd name="T0" fmla="*/ 1 w 28"/>
                  <a:gd name="T1" fmla="*/ 0 h 15"/>
                  <a:gd name="T2" fmla="*/ 1 w 28"/>
                  <a:gd name="T3" fmla="*/ 1 h 15"/>
                  <a:gd name="T4" fmla="*/ 24 w 28"/>
                  <a:gd name="T5" fmla="*/ 15 h 15"/>
                  <a:gd name="T6" fmla="*/ 27 w 28"/>
                  <a:gd name="T7" fmla="*/ 15 h 15"/>
                  <a:gd name="T8" fmla="*/ 27 w 28"/>
                  <a:gd name="T9" fmla="*/ 13 h 15"/>
                  <a:gd name="T10" fmla="*/ 3 w 28"/>
                  <a:gd name="T11" fmla="*/ 0 h 15"/>
                  <a:gd name="T12" fmla="*/ 1 w 28"/>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1" y="0"/>
                    </a:moveTo>
                    <a:cubicBezTo>
                      <a:pt x="0" y="0"/>
                      <a:pt x="0" y="1"/>
                      <a:pt x="1" y="1"/>
                    </a:cubicBezTo>
                    <a:cubicBezTo>
                      <a:pt x="24" y="15"/>
                      <a:pt x="24" y="15"/>
                      <a:pt x="24" y="15"/>
                    </a:cubicBezTo>
                    <a:cubicBezTo>
                      <a:pt x="25" y="15"/>
                      <a:pt x="26" y="15"/>
                      <a:pt x="27" y="15"/>
                    </a:cubicBezTo>
                    <a:cubicBezTo>
                      <a:pt x="28" y="15"/>
                      <a:pt x="28" y="14"/>
                      <a:pt x="27" y="13"/>
                    </a:cubicBezTo>
                    <a:cubicBezTo>
                      <a:pt x="3" y="0"/>
                      <a:pt x="3" y="0"/>
                      <a:pt x="3"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85" name="Freeform 1832">
                <a:extLst>
                  <a:ext uri="{FF2B5EF4-FFF2-40B4-BE49-F238E27FC236}">
                    <a16:creationId xmlns:a16="http://schemas.microsoft.com/office/drawing/2014/main" id="{22B9EA28-2D8F-5ABF-1D96-509632066F10}"/>
                  </a:ext>
                </a:extLst>
              </p:cNvPr>
              <p:cNvSpPr>
                <a:spLocks/>
              </p:cNvSpPr>
              <p:nvPr/>
            </p:nvSpPr>
            <p:spPr bwMode="auto">
              <a:xfrm>
                <a:off x="8668" y="3090"/>
                <a:ext cx="141" cy="80"/>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3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3" y="1"/>
                      <a:pt x="3" y="1"/>
                      <a:pt x="3" y="1"/>
                    </a:cubicBezTo>
                    <a:cubicBezTo>
                      <a:pt x="3"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86" name="Freeform 1833">
                <a:extLst>
                  <a:ext uri="{FF2B5EF4-FFF2-40B4-BE49-F238E27FC236}">
                    <a16:creationId xmlns:a16="http://schemas.microsoft.com/office/drawing/2014/main" id="{A7E02E11-7A6B-C3AA-33BE-1E35A38F61D0}"/>
                  </a:ext>
                </a:extLst>
              </p:cNvPr>
              <p:cNvSpPr>
                <a:spLocks/>
              </p:cNvSpPr>
              <p:nvPr/>
            </p:nvSpPr>
            <p:spPr bwMode="auto">
              <a:xfrm>
                <a:off x="8643" y="3105"/>
                <a:ext cx="136" cy="80"/>
              </a:xfrm>
              <a:custGeom>
                <a:avLst/>
                <a:gdLst>
                  <a:gd name="T0" fmla="*/ 1 w 27"/>
                  <a:gd name="T1" fmla="*/ 1 h 16"/>
                  <a:gd name="T2" fmla="*/ 1 w 27"/>
                  <a:gd name="T3" fmla="*/ 2 h 16"/>
                  <a:gd name="T4" fmla="*/ 24 w 27"/>
                  <a:gd name="T5" fmla="*/ 16 h 16"/>
                  <a:gd name="T6" fmla="*/ 27 w 27"/>
                  <a:gd name="T7" fmla="*/ 16 h 16"/>
                  <a:gd name="T8" fmla="*/ 27 w 27"/>
                  <a:gd name="T9" fmla="*/ 14 h 16"/>
                  <a:gd name="T10" fmla="*/ 3 w 27"/>
                  <a:gd name="T11" fmla="*/ 1 h 16"/>
                  <a:gd name="T12" fmla="*/ 1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1"/>
                    </a:moveTo>
                    <a:cubicBezTo>
                      <a:pt x="0" y="1"/>
                      <a:pt x="0" y="2"/>
                      <a:pt x="1" y="2"/>
                    </a:cubicBezTo>
                    <a:cubicBezTo>
                      <a:pt x="24" y="16"/>
                      <a:pt x="24" y="16"/>
                      <a:pt x="24" y="16"/>
                    </a:cubicBezTo>
                    <a:cubicBezTo>
                      <a:pt x="25" y="16"/>
                      <a:pt x="26" y="16"/>
                      <a:pt x="27" y="16"/>
                    </a:cubicBezTo>
                    <a:cubicBezTo>
                      <a:pt x="27" y="15"/>
                      <a:pt x="27" y="15"/>
                      <a:pt x="27" y="14"/>
                    </a:cubicBezTo>
                    <a:cubicBezTo>
                      <a:pt x="3" y="1"/>
                      <a:pt x="3" y="1"/>
                      <a:pt x="3" y="1"/>
                    </a:cubicBezTo>
                    <a:cubicBezTo>
                      <a:pt x="3"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87" name="Freeform 1834">
                <a:extLst>
                  <a:ext uri="{FF2B5EF4-FFF2-40B4-BE49-F238E27FC236}">
                    <a16:creationId xmlns:a16="http://schemas.microsoft.com/office/drawing/2014/main" id="{3EDB6A5C-4E4C-7436-000D-198512FD8C9E}"/>
                  </a:ext>
                </a:extLst>
              </p:cNvPr>
              <p:cNvSpPr>
                <a:spLocks/>
              </p:cNvSpPr>
              <p:nvPr/>
            </p:nvSpPr>
            <p:spPr bwMode="auto">
              <a:xfrm>
                <a:off x="8617" y="3120"/>
                <a:ext cx="136" cy="80"/>
              </a:xfrm>
              <a:custGeom>
                <a:avLst/>
                <a:gdLst>
                  <a:gd name="T0" fmla="*/ 1 w 27"/>
                  <a:gd name="T1" fmla="*/ 1 h 16"/>
                  <a:gd name="T2" fmla="*/ 1 w 27"/>
                  <a:gd name="T3" fmla="*/ 2 h 16"/>
                  <a:gd name="T4" fmla="*/ 24 w 27"/>
                  <a:gd name="T5" fmla="*/ 16 h 16"/>
                  <a:gd name="T6" fmla="*/ 27 w 27"/>
                  <a:gd name="T7" fmla="*/ 16 h 16"/>
                  <a:gd name="T8" fmla="*/ 27 w 27"/>
                  <a:gd name="T9" fmla="*/ 14 h 16"/>
                  <a:gd name="T10" fmla="*/ 3 w 27"/>
                  <a:gd name="T11" fmla="*/ 1 h 16"/>
                  <a:gd name="T12" fmla="*/ 1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1"/>
                    </a:moveTo>
                    <a:cubicBezTo>
                      <a:pt x="0" y="1"/>
                      <a:pt x="0" y="2"/>
                      <a:pt x="1" y="2"/>
                    </a:cubicBezTo>
                    <a:cubicBezTo>
                      <a:pt x="24" y="16"/>
                      <a:pt x="24" y="16"/>
                      <a:pt x="24" y="16"/>
                    </a:cubicBezTo>
                    <a:cubicBezTo>
                      <a:pt x="25" y="16"/>
                      <a:pt x="26" y="16"/>
                      <a:pt x="27" y="16"/>
                    </a:cubicBezTo>
                    <a:cubicBezTo>
                      <a:pt x="27" y="15"/>
                      <a:pt x="27" y="15"/>
                      <a:pt x="27" y="14"/>
                    </a:cubicBezTo>
                    <a:cubicBezTo>
                      <a:pt x="3" y="1"/>
                      <a:pt x="3" y="1"/>
                      <a:pt x="3" y="1"/>
                    </a:cubicBezTo>
                    <a:cubicBezTo>
                      <a:pt x="2"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88" name="Freeform 1835">
                <a:extLst>
                  <a:ext uri="{FF2B5EF4-FFF2-40B4-BE49-F238E27FC236}">
                    <a16:creationId xmlns:a16="http://schemas.microsoft.com/office/drawing/2014/main" id="{F8648250-4F2C-62A6-5048-EA587B82AF4B}"/>
                  </a:ext>
                </a:extLst>
              </p:cNvPr>
              <p:cNvSpPr>
                <a:spLocks/>
              </p:cNvSpPr>
              <p:nvPr/>
            </p:nvSpPr>
            <p:spPr bwMode="auto">
              <a:xfrm>
                <a:off x="8592" y="3135"/>
                <a:ext cx="136" cy="80"/>
              </a:xfrm>
              <a:custGeom>
                <a:avLst/>
                <a:gdLst>
                  <a:gd name="T0" fmla="*/ 1 w 27"/>
                  <a:gd name="T1" fmla="*/ 1 h 16"/>
                  <a:gd name="T2" fmla="*/ 1 w 27"/>
                  <a:gd name="T3" fmla="*/ 2 h 16"/>
                  <a:gd name="T4" fmla="*/ 24 w 27"/>
                  <a:gd name="T5" fmla="*/ 16 h 16"/>
                  <a:gd name="T6" fmla="*/ 27 w 27"/>
                  <a:gd name="T7" fmla="*/ 16 h 16"/>
                  <a:gd name="T8" fmla="*/ 27 w 27"/>
                  <a:gd name="T9" fmla="*/ 14 h 16"/>
                  <a:gd name="T10" fmla="*/ 3 w 27"/>
                  <a:gd name="T11" fmla="*/ 1 h 16"/>
                  <a:gd name="T12" fmla="*/ 1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1"/>
                    </a:moveTo>
                    <a:cubicBezTo>
                      <a:pt x="0" y="1"/>
                      <a:pt x="0" y="2"/>
                      <a:pt x="1" y="2"/>
                    </a:cubicBezTo>
                    <a:cubicBezTo>
                      <a:pt x="24" y="16"/>
                      <a:pt x="24" y="16"/>
                      <a:pt x="24" y="16"/>
                    </a:cubicBezTo>
                    <a:cubicBezTo>
                      <a:pt x="25" y="16"/>
                      <a:pt x="26" y="16"/>
                      <a:pt x="27" y="16"/>
                    </a:cubicBezTo>
                    <a:cubicBezTo>
                      <a:pt x="27" y="15"/>
                      <a:pt x="27" y="15"/>
                      <a:pt x="27" y="14"/>
                    </a:cubicBezTo>
                    <a:cubicBezTo>
                      <a:pt x="3" y="1"/>
                      <a:pt x="3" y="1"/>
                      <a:pt x="3" y="1"/>
                    </a:cubicBezTo>
                    <a:cubicBezTo>
                      <a:pt x="2"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89" name="Freeform 1836">
                <a:extLst>
                  <a:ext uri="{FF2B5EF4-FFF2-40B4-BE49-F238E27FC236}">
                    <a16:creationId xmlns:a16="http://schemas.microsoft.com/office/drawing/2014/main" id="{045CD20E-6296-79B1-C9B9-4EDDF97E8900}"/>
                  </a:ext>
                </a:extLst>
              </p:cNvPr>
              <p:cNvSpPr>
                <a:spLocks/>
              </p:cNvSpPr>
              <p:nvPr/>
            </p:nvSpPr>
            <p:spPr bwMode="auto">
              <a:xfrm>
                <a:off x="8567" y="3150"/>
                <a:ext cx="136" cy="80"/>
              </a:xfrm>
              <a:custGeom>
                <a:avLst/>
                <a:gdLst>
                  <a:gd name="T0" fmla="*/ 0 w 27"/>
                  <a:gd name="T1" fmla="*/ 1 h 16"/>
                  <a:gd name="T2" fmla="*/ 0 w 27"/>
                  <a:gd name="T3" fmla="*/ 2 h 16"/>
                  <a:gd name="T4" fmla="*/ 24 w 27"/>
                  <a:gd name="T5" fmla="*/ 16 h 16"/>
                  <a:gd name="T6" fmla="*/ 27 w 27"/>
                  <a:gd name="T7" fmla="*/ 16 h 16"/>
                  <a:gd name="T8" fmla="*/ 27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5" y="16"/>
                      <a:pt x="26" y="16"/>
                      <a:pt x="27" y="16"/>
                    </a:cubicBezTo>
                    <a:cubicBezTo>
                      <a:pt x="27" y="15"/>
                      <a:pt x="27" y="15"/>
                      <a:pt x="27"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90" name="Freeform 1837">
                <a:extLst>
                  <a:ext uri="{FF2B5EF4-FFF2-40B4-BE49-F238E27FC236}">
                    <a16:creationId xmlns:a16="http://schemas.microsoft.com/office/drawing/2014/main" id="{EA8CA437-FF8C-1606-52E1-CADEEC2D4A59}"/>
                  </a:ext>
                </a:extLst>
              </p:cNvPr>
              <p:cNvSpPr>
                <a:spLocks/>
              </p:cNvSpPr>
              <p:nvPr/>
            </p:nvSpPr>
            <p:spPr bwMode="auto">
              <a:xfrm>
                <a:off x="8542" y="3165"/>
                <a:ext cx="136" cy="80"/>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5" y="16"/>
                      <a:pt x="26" y="16"/>
                      <a:pt x="26" y="16"/>
                    </a:cubicBezTo>
                    <a:cubicBezTo>
                      <a:pt x="27" y="15"/>
                      <a:pt x="27" y="14"/>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91" name="Freeform 1838">
                <a:extLst>
                  <a:ext uri="{FF2B5EF4-FFF2-40B4-BE49-F238E27FC236}">
                    <a16:creationId xmlns:a16="http://schemas.microsoft.com/office/drawing/2014/main" id="{CA55DA8E-F74E-04D2-B473-F5C21B18CE12}"/>
                  </a:ext>
                </a:extLst>
              </p:cNvPr>
              <p:cNvSpPr>
                <a:spLocks/>
              </p:cNvSpPr>
              <p:nvPr/>
            </p:nvSpPr>
            <p:spPr bwMode="auto">
              <a:xfrm>
                <a:off x="8517" y="3180"/>
                <a:ext cx="136" cy="81"/>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2"/>
                      <a:pt x="0" y="2"/>
                    </a:cubicBezTo>
                    <a:cubicBezTo>
                      <a:pt x="24" y="15"/>
                      <a:pt x="24" y="15"/>
                      <a:pt x="24" y="15"/>
                    </a:cubicBezTo>
                    <a:cubicBezTo>
                      <a:pt x="24"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92" name="Freeform 1839">
                <a:extLst>
                  <a:ext uri="{FF2B5EF4-FFF2-40B4-BE49-F238E27FC236}">
                    <a16:creationId xmlns:a16="http://schemas.microsoft.com/office/drawing/2014/main" id="{E74A0E56-20B1-6F96-98E4-6405FD0E1D16}"/>
                  </a:ext>
                </a:extLst>
              </p:cNvPr>
              <p:cNvSpPr>
                <a:spLocks/>
              </p:cNvSpPr>
              <p:nvPr/>
            </p:nvSpPr>
            <p:spPr bwMode="auto">
              <a:xfrm>
                <a:off x="8547" y="3502"/>
                <a:ext cx="30" cy="15"/>
              </a:xfrm>
              <a:custGeom>
                <a:avLst/>
                <a:gdLst>
                  <a:gd name="T0" fmla="*/ 3 w 6"/>
                  <a:gd name="T1" fmla="*/ 0 h 3"/>
                  <a:gd name="T2" fmla="*/ 2 w 6"/>
                  <a:gd name="T3" fmla="*/ 1 h 3"/>
                  <a:gd name="T4" fmla="*/ 0 w 6"/>
                  <a:gd name="T5" fmla="*/ 1 h 3"/>
                  <a:gd name="T6" fmla="*/ 3 w 6"/>
                  <a:gd name="T7" fmla="*/ 2 h 3"/>
                  <a:gd name="T8" fmla="*/ 5 w 6"/>
                  <a:gd name="T9" fmla="*/ 2 h 3"/>
                  <a:gd name="T10" fmla="*/ 6 w 6"/>
                  <a:gd name="T11" fmla="*/ 1 h 3"/>
                  <a:gd name="T12" fmla="*/ 3 w 6"/>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3" y="0"/>
                    </a:moveTo>
                    <a:cubicBezTo>
                      <a:pt x="2" y="1"/>
                      <a:pt x="2" y="1"/>
                      <a:pt x="2" y="1"/>
                    </a:cubicBezTo>
                    <a:cubicBezTo>
                      <a:pt x="1" y="1"/>
                      <a:pt x="1" y="1"/>
                      <a:pt x="0" y="1"/>
                    </a:cubicBezTo>
                    <a:cubicBezTo>
                      <a:pt x="3" y="2"/>
                      <a:pt x="3" y="2"/>
                      <a:pt x="3" y="2"/>
                    </a:cubicBezTo>
                    <a:cubicBezTo>
                      <a:pt x="3" y="3"/>
                      <a:pt x="4" y="3"/>
                      <a:pt x="5" y="2"/>
                    </a:cubicBezTo>
                    <a:cubicBezTo>
                      <a:pt x="6" y="1"/>
                      <a:pt x="6" y="1"/>
                      <a:pt x="6" y="1"/>
                    </a:cubicBezTo>
                    <a:lnTo>
                      <a:pt x="3"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93" name="Freeform 1840">
                <a:extLst>
                  <a:ext uri="{FF2B5EF4-FFF2-40B4-BE49-F238E27FC236}">
                    <a16:creationId xmlns:a16="http://schemas.microsoft.com/office/drawing/2014/main" id="{BA17250E-A1D3-85A1-D300-6786798E6845}"/>
                  </a:ext>
                </a:extLst>
              </p:cNvPr>
              <p:cNvSpPr>
                <a:spLocks/>
              </p:cNvSpPr>
              <p:nvPr/>
            </p:nvSpPr>
            <p:spPr bwMode="auto">
              <a:xfrm>
                <a:off x="8537" y="3361"/>
                <a:ext cx="40" cy="166"/>
              </a:xfrm>
              <a:custGeom>
                <a:avLst/>
                <a:gdLst>
                  <a:gd name="T0" fmla="*/ 5 w 8"/>
                  <a:gd name="T1" fmla="*/ 0 h 33"/>
                  <a:gd name="T2" fmla="*/ 4 w 8"/>
                  <a:gd name="T3" fmla="*/ 1 h 33"/>
                  <a:gd name="T4" fmla="*/ 0 w 8"/>
                  <a:gd name="T5" fmla="*/ 8 h 33"/>
                  <a:gd name="T6" fmla="*/ 0 w 8"/>
                  <a:gd name="T7" fmla="*/ 28 h 33"/>
                  <a:gd name="T8" fmla="*/ 1 w 8"/>
                  <a:gd name="T9" fmla="*/ 31 h 33"/>
                  <a:gd name="T10" fmla="*/ 4 w 8"/>
                  <a:gd name="T11" fmla="*/ 33 h 33"/>
                  <a:gd name="T12" fmla="*/ 3 w 8"/>
                  <a:gd name="T13" fmla="*/ 30 h 33"/>
                  <a:gd name="T14" fmla="*/ 3 w 8"/>
                  <a:gd name="T15" fmla="*/ 10 h 33"/>
                  <a:gd name="T16" fmla="*/ 7 w 8"/>
                  <a:gd name="T17" fmla="*/ 3 h 33"/>
                  <a:gd name="T18" fmla="*/ 8 w 8"/>
                  <a:gd name="T19" fmla="*/ 2 h 33"/>
                  <a:gd name="T20" fmla="*/ 5 w 8"/>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3">
                    <a:moveTo>
                      <a:pt x="5" y="0"/>
                    </a:moveTo>
                    <a:cubicBezTo>
                      <a:pt x="4" y="1"/>
                      <a:pt x="4" y="1"/>
                      <a:pt x="4" y="1"/>
                    </a:cubicBezTo>
                    <a:cubicBezTo>
                      <a:pt x="2" y="2"/>
                      <a:pt x="0" y="6"/>
                      <a:pt x="0" y="8"/>
                    </a:cubicBezTo>
                    <a:cubicBezTo>
                      <a:pt x="0" y="28"/>
                      <a:pt x="0" y="28"/>
                      <a:pt x="0" y="28"/>
                    </a:cubicBezTo>
                    <a:cubicBezTo>
                      <a:pt x="0" y="29"/>
                      <a:pt x="0" y="30"/>
                      <a:pt x="1" y="31"/>
                    </a:cubicBezTo>
                    <a:cubicBezTo>
                      <a:pt x="4" y="33"/>
                      <a:pt x="4" y="33"/>
                      <a:pt x="4" y="33"/>
                    </a:cubicBezTo>
                    <a:cubicBezTo>
                      <a:pt x="3" y="32"/>
                      <a:pt x="3" y="31"/>
                      <a:pt x="3" y="30"/>
                    </a:cubicBezTo>
                    <a:cubicBezTo>
                      <a:pt x="3" y="10"/>
                      <a:pt x="3" y="10"/>
                      <a:pt x="3" y="10"/>
                    </a:cubicBezTo>
                    <a:cubicBezTo>
                      <a:pt x="3" y="7"/>
                      <a:pt x="4" y="4"/>
                      <a:pt x="7" y="3"/>
                    </a:cubicBezTo>
                    <a:cubicBezTo>
                      <a:pt x="8" y="2"/>
                      <a:pt x="8" y="2"/>
                      <a:pt x="8" y="2"/>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94" name="Freeform 1841">
                <a:extLst>
                  <a:ext uri="{FF2B5EF4-FFF2-40B4-BE49-F238E27FC236}">
                    <a16:creationId xmlns:a16="http://schemas.microsoft.com/office/drawing/2014/main" id="{0235D10A-3B23-EC32-AB17-70A2E2ED5405}"/>
                  </a:ext>
                </a:extLst>
              </p:cNvPr>
              <p:cNvSpPr>
                <a:spLocks/>
              </p:cNvSpPr>
              <p:nvPr/>
            </p:nvSpPr>
            <p:spPr bwMode="auto">
              <a:xfrm>
                <a:off x="8552" y="3371"/>
                <a:ext cx="25" cy="161"/>
              </a:xfrm>
              <a:custGeom>
                <a:avLst/>
                <a:gdLst>
                  <a:gd name="T0" fmla="*/ 5 w 5"/>
                  <a:gd name="T1" fmla="*/ 0 h 32"/>
                  <a:gd name="T2" fmla="*/ 5 w 5"/>
                  <a:gd name="T3" fmla="*/ 2 h 32"/>
                  <a:gd name="T4" fmla="*/ 4 w 5"/>
                  <a:gd name="T5" fmla="*/ 3 h 32"/>
                  <a:gd name="T6" fmla="*/ 1 w 5"/>
                  <a:gd name="T7" fmla="*/ 7 h 32"/>
                  <a:gd name="T8" fmla="*/ 1 w 5"/>
                  <a:gd name="T9" fmla="*/ 27 h 32"/>
                  <a:gd name="T10" fmla="*/ 4 w 5"/>
                  <a:gd name="T11" fmla="*/ 28 h 32"/>
                  <a:gd name="T12" fmla="*/ 5 w 5"/>
                  <a:gd name="T13" fmla="*/ 27 h 32"/>
                  <a:gd name="T14" fmla="*/ 5 w 5"/>
                  <a:gd name="T15" fmla="*/ 30 h 32"/>
                  <a:gd name="T16" fmla="*/ 4 w 5"/>
                  <a:gd name="T17" fmla="*/ 30 h 32"/>
                  <a:gd name="T18" fmla="*/ 0 w 5"/>
                  <a:gd name="T19" fmla="*/ 28 h 32"/>
                  <a:gd name="T20" fmla="*/ 0 w 5"/>
                  <a:gd name="T21" fmla="*/ 8 h 32"/>
                  <a:gd name="T22" fmla="*/ 4 w 5"/>
                  <a:gd name="T23" fmla="*/ 1 h 32"/>
                  <a:gd name="T24" fmla="*/ 5 w 5"/>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2">
                    <a:moveTo>
                      <a:pt x="5" y="0"/>
                    </a:moveTo>
                    <a:cubicBezTo>
                      <a:pt x="5" y="2"/>
                      <a:pt x="5" y="2"/>
                      <a:pt x="5" y="2"/>
                    </a:cubicBezTo>
                    <a:cubicBezTo>
                      <a:pt x="4" y="3"/>
                      <a:pt x="4" y="3"/>
                      <a:pt x="4" y="3"/>
                    </a:cubicBezTo>
                    <a:cubicBezTo>
                      <a:pt x="2" y="4"/>
                      <a:pt x="1" y="5"/>
                      <a:pt x="1" y="7"/>
                    </a:cubicBezTo>
                    <a:cubicBezTo>
                      <a:pt x="1" y="27"/>
                      <a:pt x="1" y="27"/>
                      <a:pt x="1" y="27"/>
                    </a:cubicBezTo>
                    <a:cubicBezTo>
                      <a:pt x="1" y="28"/>
                      <a:pt x="2" y="29"/>
                      <a:pt x="4" y="28"/>
                    </a:cubicBezTo>
                    <a:cubicBezTo>
                      <a:pt x="5" y="27"/>
                      <a:pt x="5" y="27"/>
                      <a:pt x="5" y="27"/>
                    </a:cubicBezTo>
                    <a:cubicBezTo>
                      <a:pt x="5" y="30"/>
                      <a:pt x="5" y="30"/>
                      <a:pt x="5" y="30"/>
                    </a:cubicBezTo>
                    <a:cubicBezTo>
                      <a:pt x="4" y="30"/>
                      <a:pt x="4" y="30"/>
                      <a:pt x="4" y="30"/>
                    </a:cubicBezTo>
                    <a:cubicBezTo>
                      <a:pt x="2" y="32"/>
                      <a:pt x="0" y="30"/>
                      <a:pt x="0" y="28"/>
                    </a:cubicBezTo>
                    <a:cubicBezTo>
                      <a:pt x="0" y="8"/>
                      <a:pt x="0" y="8"/>
                      <a:pt x="0" y="8"/>
                    </a:cubicBezTo>
                    <a:cubicBezTo>
                      <a:pt x="0" y="5"/>
                      <a:pt x="1" y="2"/>
                      <a:pt x="4" y="1"/>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95" name="Freeform 1842">
                <a:extLst>
                  <a:ext uri="{FF2B5EF4-FFF2-40B4-BE49-F238E27FC236}">
                    <a16:creationId xmlns:a16="http://schemas.microsoft.com/office/drawing/2014/main" id="{82A6C3C2-418C-79F9-FA76-3AD96A5D3733}"/>
                  </a:ext>
                </a:extLst>
              </p:cNvPr>
              <p:cNvSpPr>
                <a:spLocks/>
              </p:cNvSpPr>
              <p:nvPr/>
            </p:nvSpPr>
            <p:spPr bwMode="auto">
              <a:xfrm>
                <a:off x="8099" y="3235"/>
                <a:ext cx="25" cy="16"/>
              </a:xfrm>
              <a:custGeom>
                <a:avLst/>
                <a:gdLst>
                  <a:gd name="T0" fmla="*/ 2 w 5"/>
                  <a:gd name="T1" fmla="*/ 0 h 3"/>
                  <a:gd name="T2" fmla="*/ 1 w 5"/>
                  <a:gd name="T3" fmla="*/ 1 h 3"/>
                  <a:gd name="T4" fmla="*/ 0 w 5"/>
                  <a:gd name="T5" fmla="*/ 1 h 3"/>
                  <a:gd name="T6" fmla="*/ 2 w 5"/>
                  <a:gd name="T7" fmla="*/ 3 h 3"/>
                  <a:gd name="T8" fmla="*/ 4 w 5"/>
                  <a:gd name="T9" fmla="*/ 3 h 3"/>
                  <a:gd name="T10" fmla="*/ 5 w 5"/>
                  <a:gd name="T11" fmla="*/ 2 h 3"/>
                  <a:gd name="T12" fmla="*/ 2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2" y="0"/>
                    </a:moveTo>
                    <a:cubicBezTo>
                      <a:pt x="1" y="1"/>
                      <a:pt x="1" y="1"/>
                      <a:pt x="1" y="1"/>
                    </a:cubicBezTo>
                    <a:cubicBezTo>
                      <a:pt x="1" y="2"/>
                      <a:pt x="0" y="2"/>
                      <a:pt x="0" y="1"/>
                    </a:cubicBezTo>
                    <a:cubicBezTo>
                      <a:pt x="2" y="3"/>
                      <a:pt x="2" y="3"/>
                      <a:pt x="2" y="3"/>
                    </a:cubicBezTo>
                    <a:cubicBezTo>
                      <a:pt x="3" y="3"/>
                      <a:pt x="3" y="3"/>
                      <a:pt x="4" y="3"/>
                    </a:cubicBezTo>
                    <a:cubicBezTo>
                      <a:pt x="5" y="2"/>
                      <a:pt x="5" y="2"/>
                      <a:pt x="5" y="2"/>
                    </a:cubicBezTo>
                    <a:lnTo>
                      <a:pt x="2"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96" name="Freeform 1843">
                <a:extLst>
                  <a:ext uri="{FF2B5EF4-FFF2-40B4-BE49-F238E27FC236}">
                    <a16:creationId xmlns:a16="http://schemas.microsoft.com/office/drawing/2014/main" id="{C054B945-909C-9E6E-6936-7596EF1E3C7E}"/>
                  </a:ext>
                </a:extLst>
              </p:cNvPr>
              <p:cNvSpPr>
                <a:spLocks/>
              </p:cNvSpPr>
              <p:nvPr/>
            </p:nvSpPr>
            <p:spPr bwMode="auto">
              <a:xfrm>
                <a:off x="8084" y="3100"/>
                <a:ext cx="40" cy="161"/>
              </a:xfrm>
              <a:custGeom>
                <a:avLst/>
                <a:gdLst>
                  <a:gd name="T0" fmla="*/ 5 w 8"/>
                  <a:gd name="T1" fmla="*/ 0 h 32"/>
                  <a:gd name="T2" fmla="*/ 4 w 8"/>
                  <a:gd name="T3" fmla="*/ 1 h 32"/>
                  <a:gd name="T4" fmla="*/ 0 w 8"/>
                  <a:gd name="T5" fmla="*/ 8 h 32"/>
                  <a:gd name="T6" fmla="*/ 0 w 8"/>
                  <a:gd name="T7" fmla="*/ 28 h 32"/>
                  <a:gd name="T8" fmla="*/ 1 w 8"/>
                  <a:gd name="T9" fmla="*/ 30 h 32"/>
                  <a:gd name="T10" fmla="*/ 4 w 8"/>
                  <a:gd name="T11" fmla="*/ 32 h 32"/>
                  <a:gd name="T12" fmla="*/ 3 w 8"/>
                  <a:gd name="T13" fmla="*/ 29 h 32"/>
                  <a:gd name="T14" fmla="*/ 3 w 8"/>
                  <a:gd name="T15" fmla="*/ 10 h 32"/>
                  <a:gd name="T16" fmla="*/ 7 w 8"/>
                  <a:gd name="T17" fmla="*/ 2 h 32"/>
                  <a:gd name="T18" fmla="*/ 8 w 8"/>
                  <a:gd name="T19" fmla="*/ 2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1"/>
                      <a:pt x="4" y="1"/>
                      <a:pt x="4" y="1"/>
                    </a:cubicBezTo>
                    <a:cubicBezTo>
                      <a:pt x="2" y="2"/>
                      <a:pt x="0" y="5"/>
                      <a:pt x="0" y="8"/>
                    </a:cubicBezTo>
                    <a:cubicBezTo>
                      <a:pt x="0" y="28"/>
                      <a:pt x="0" y="28"/>
                      <a:pt x="0" y="28"/>
                    </a:cubicBezTo>
                    <a:cubicBezTo>
                      <a:pt x="0" y="29"/>
                      <a:pt x="1" y="30"/>
                      <a:pt x="1" y="30"/>
                    </a:cubicBezTo>
                    <a:cubicBezTo>
                      <a:pt x="4" y="32"/>
                      <a:pt x="4" y="32"/>
                      <a:pt x="4" y="32"/>
                    </a:cubicBezTo>
                    <a:cubicBezTo>
                      <a:pt x="4" y="32"/>
                      <a:pt x="3" y="31"/>
                      <a:pt x="3" y="29"/>
                    </a:cubicBezTo>
                    <a:cubicBezTo>
                      <a:pt x="3" y="10"/>
                      <a:pt x="3" y="10"/>
                      <a:pt x="3" y="10"/>
                    </a:cubicBezTo>
                    <a:cubicBezTo>
                      <a:pt x="3" y="7"/>
                      <a:pt x="5" y="4"/>
                      <a:pt x="7" y="2"/>
                    </a:cubicBezTo>
                    <a:cubicBezTo>
                      <a:pt x="8" y="2"/>
                      <a:pt x="8" y="2"/>
                      <a:pt x="8" y="2"/>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97" name="Freeform 1844">
                <a:extLst>
                  <a:ext uri="{FF2B5EF4-FFF2-40B4-BE49-F238E27FC236}">
                    <a16:creationId xmlns:a16="http://schemas.microsoft.com/office/drawing/2014/main" id="{DEA5DE96-F6FD-69D5-FD95-796F6276B747}"/>
                  </a:ext>
                </a:extLst>
              </p:cNvPr>
              <p:cNvSpPr>
                <a:spLocks/>
              </p:cNvSpPr>
              <p:nvPr/>
            </p:nvSpPr>
            <p:spPr bwMode="auto">
              <a:xfrm>
                <a:off x="8099" y="3110"/>
                <a:ext cx="25" cy="156"/>
              </a:xfrm>
              <a:custGeom>
                <a:avLst/>
                <a:gdLst>
                  <a:gd name="T0" fmla="*/ 5 w 5"/>
                  <a:gd name="T1" fmla="*/ 0 h 31"/>
                  <a:gd name="T2" fmla="*/ 5 w 5"/>
                  <a:gd name="T3" fmla="*/ 2 h 31"/>
                  <a:gd name="T4" fmla="*/ 4 w 5"/>
                  <a:gd name="T5" fmla="*/ 3 h 31"/>
                  <a:gd name="T6" fmla="*/ 2 w 5"/>
                  <a:gd name="T7" fmla="*/ 6 h 31"/>
                  <a:gd name="T8" fmla="*/ 2 w 5"/>
                  <a:gd name="T9" fmla="*/ 27 h 31"/>
                  <a:gd name="T10" fmla="*/ 4 w 5"/>
                  <a:gd name="T11" fmla="*/ 28 h 31"/>
                  <a:gd name="T12" fmla="*/ 5 w 5"/>
                  <a:gd name="T13" fmla="*/ 27 h 31"/>
                  <a:gd name="T14" fmla="*/ 5 w 5"/>
                  <a:gd name="T15" fmla="*/ 29 h 31"/>
                  <a:gd name="T16" fmla="*/ 4 w 5"/>
                  <a:gd name="T17" fmla="*/ 30 h 31"/>
                  <a:gd name="T18" fmla="*/ 0 w 5"/>
                  <a:gd name="T19" fmla="*/ 27 h 31"/>
                  <a:gd name="T20" fmla="*/ 0 w 5"/>
                  <a:gd name="T21" fmla="*/ 8 h 31"/>
                  <a:gd name="T22" fmla="*/ 4 w 5"/>
                  <a:gd name="T23" fmla="*/ 0 h 31"/>
                  <a:gd name="T24" fmla="*/ 5 w 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1">
                    <a:moveTo>
                      <a:pt x="5" y="0"/>
                    </a:moveTo>
                    <a:cubicBezTo>
                      <a:pt x="5" y="2"/>
                      <a:pt x="5" y="2"/>
                      <a:pt x="5" y="2"/>
                    </a:cubicBezTo>
                    <a:cubicBezTo>
                      <a:pt x="4" y="3"/>
                      <a:pt x="4" y="3"/>
                      <a:pt x="4" y="3"/>
                    </a:cubicBezTo>
                    <a:cubicBezTo>
                      <a:pt x="3" y="3"/>
                      <a:pt x="2" y="5"/>
                      <a:pt x="2" y="6"/>
                    </a:cubicBezTo>
                    <a:cubicBezTo>
                      <a:pt x="2" y="27"/>
                      <a:pt x="2" y="27"/>
                      <a:pt x="2" y="27"/>
                    </a:cubicBezTo>
                    <a:cubicBezTo>
                      <a:pt x="2" y="28"/>
                      <a:pt x="3" y="29"/>
                      <a:pt x="4" y="28"/>
                    </a:cubicBezTo>
                    <a:cubicBezTo>
                      <a:pt x="5" y="27"/>
                      <a:pt x="5" y="27"/>
                      <a:pt x="5" y="27"/>
                    </a:cubicBezTo>
                    <a:cubicBezTo>
                      <a:pt x="5" y="29"/>
                      <a:pt x="5" y="29"/>
                      <a:pt x="5" y="29"/>
                    </a:cubicBezTo>
                    <a:cubicBezTo>
                      <a:pt x="4" y="30"/>
                      <a:pt x="4" y="30"/>
                      <a:pt x="4" y="30"/>
                    </a:cubicBezTo>
                    <a:cubicBezTo>
                      <a:pt x="2" y="31"/>
                      <a:pt x="0" y="30"/>
                      <a:pt x="0" y="27"/>
                    </a:cubicBezTo>
                    <a:cubicBezTo>
                      <a:pt x="0" y="8"/>
                      <a:pt x="0" y="8"/>
                      <a:pt x="0" y="8"/>
                    </a:cubicBezTo>
                    <a:cubicBezTo>
                      <a:pt x="0" y="5"/>
                      <a:pt x="2" y="2"/>
                      <a:pt x="4" y="0"/>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98" name="Freeform 1845">
                <a:extLst>
                  <a:ext uri="{FF2B5EF4-FFF2-40B4-BE49-F238E27FC236}">
                    <a16:creationId xmlns:a16="http://schemas.microsoft.com/office/drawing/2014/main" id="{99375172-EDCA-4631-A92A-63A30808BB41}"/>
                  </a:ext>
                </a:extLst>
              </p:cNvPr>
              <p:cNvSpPr>
                <a:spLocks/>
              </p:cNvSpPr>
              <p:nvPr/>
            </p:nvSpPr>
            <p:spPr bwMode="auto">
              <a:xfrm>
                <a:off x="8114" y="2657"/>
                <a:ext cx="886" cy="508"/>
              </a:xfrm>
              <a:custGeom>
                <a:avLst/>
                <a:gdLst>
                  <a:gd name="T0" fmla="*/ 388 w 886"/>
                  <a:gd name="T1" fmla="*/ 0 h 508"/>
                  <a:gd name="T2" fmla="*/ 886 w 886"/>
                  <a:gd name="T3" fmla="*/ 287 h 508"/>
                  <a:gd name="T4" fmla="*/ 498 w 886"/>
                  <a:gd name="T5" fmla="*/ 508 h 508"/>
                  <a:gd name="T6" fmla="*/ 0 w 886"/>
                  <a:gd name="T7" fmla="*/ 221 h 508"/>
                  <a:gd name="T8" fmla="*/ 388 w 886"/>
                  <a:gd name="T9" fmla="*/ 0 h 508"/>
                </a:gdLst>
                <a:ahLst/>
                <a:cxnLst>
                  <a:cxn ang="0">
                    <a:pos x="T0" y="T1"/>
                  </a:cxn>
                  <a:cxn ang="0">
                    <a:pos x="T2" y="T3"/>
                  </a:cxn>
                  <a:cxn ang="0">
                    <a:pos x="T4" y="T5"/>
                  </a:cxn>
                  <a:cxn ang="0">
                    <a:pos x="T6" y="T7"/>
                  </a:cxn>
                  <a:cxn ang="0">
                    <a:pos x="T8" y="T9"/>
                  </a:cxn>
                </a:cxnLst>
                <a:rect l="0" t="0" r="r" b="b"/>
                <a:pathLst>
                  <a:path w="886" h="508">
                    <a:moveTo>
                      <a:pt x="388" y="0"/>
                    </a:moveTo>
                    <a:lnTo>
                      <a:pt x="886" y="287"/>
                    </a:lnTo>
                    <a:lnTo>
                      <a:pt x="498" y="508"/>
                    </a:lnTo>
                    <a:lnTo>
                      <a:pt x="0" y="221"/>
                    </a:lnTo>
                    <a:lnTo>
                      <a:pt x="388"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99" name="Freeform 1846">
                <a:extLst>
                  <a:ext uri="{FF2B5EF4-FFF2-40B4-BE49-F238E27FC236}">
                    <a16:creationId xmlns:a16="http://schemas.microsoft.com/office/drawing/2014/main" id="{3C3F1D4B-0702-8A5B-1D8A-E2CEB870F73A}"/>
                  </a:ext>
                </a:extLst>
              </p:cNvPr>
              <p:cNvSpPr>
                <a:spLocks/>
              </p:cNvSpPr>
              <p:nvPr/>
            </p:nvSpPr>
            <p:spPr bwMode="auto">
              <a:xfrm>
                <a:off x="8612" y="2944"/>
                <a:ext cx="388" cy="397"/>
              </a:xfrm>
              <a:custGeom>
                <a:avLst/>
                <a:gdLst>
                  <a:gd name="T0" fmla="*/ 373 w 388"/>
                  <a:gd name="T1" fmla="*/ 115 h 397"/>
                  <a:gd name="T2" fmla="*/ 373 w 388"/>
                  <a:gd name="T3" fmla="*/ 90 h 397"/>
                  <a:gd name="T4" fmla="*/ 388 w 388"/>
                  <a:gd name="T5" fmla="*/ 95 h 397"/>
                  <a:gd name="T6" fmla="*/ 388 w 388"/>
                  <a:gd name="T7" fmla="*/ 0 h 397"/>
                  <a:gd name="T8" fmla="*/ 0 w 388"/>
                  <a:gd name="T9" fmla="*/ 221 h 397"/>
                  <a:gd name="T10" fmla="*/ 0 w 388"/>
                  <a:gd name="T11" fmla="*/ 397 h 397"/>
                  <a:gd name="T12" fmla="*/ 388 w 388"/>
                  <a:gd name="T13" fmla="*/ 176 h 397"/>
                  <a:gd name="T14" fmla="*/ 388 w 388"/>
                  <a:gd name="T15" fmla="*/ 131 h 397"/>
                  <a:gd name="T16" fmla="*/ 373 w 388"/>
                  <a:gd name="T17" fmla="*/ 115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397">
                    <a:moveTo>
                      <a:pt x="373" y="115"/>
                    </a:moveTo>
                    <a:lnTo>
                      <a:pt x="373" y="90"/>
                    </a:lnTo>
                    <a:lnTo>
                      <a:pt x="388" y="95"/>
                    </a:lnTo>
                    <a:lnTo>
                      <a:pt x="388" y="0"/>
                    </a:lnTo>
                    <a:lnTo>
                      <a:pt x="0" y="221"/>
                    </a:lnTo>
                    <a:lnTo>
                      <a:pt x="0" y="397"/>
                    </a:lnTo>
                    <a:lnTo>
                      <a:pt x="388" y="176"/>
                    </a:lnTo>
                    <a:lnTo>
                      <a:pt x="388" y="131"/>
                    </a:lnTo>
                    <a:lnTo>
                      <a:pt x="373" y="11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00" name="Freeform 1847">
                <a:extLst>
                  <a:ext uri="{FF2B5EF4-FFF2-40B4-BE49-F238E27FC236}">
                    <a16:creationId xmlns:a16="http://schemas.microsoft.com/office/drawing/2014/main" id="{D6EB3117-4235-D8C2-3702-3A67156A4F6A}"/>
                  </a:ext>
                </a:extLst>
              </p:cNvPr>
              <p:cNvSpPr>
                <a:spLocks/>
              </p:cNvSpPr>
              <p:nvPr/>
            </p:nvSpPr>
            <p:spPr bwMode="auto">
              <a:xfrm>
                <a:off x="8597" y="3059"/>
                <a:ext cx="403" cy="242"/>
              </a:xfrm>
              <a:custGeom>
                <a:avLst/>
                <a:gdLst>
                  <a:gd name="T0" fmla="*/ 0 w 403"/>
                  <a:gd name="T1" fmla="*/ 227 h 242"/>
                  <a:gd name="T2" fmla="*/ 15 w 403"/>
                  <a:gd name="T3" fmla="*/ 242 h 242"/>
                  <a:gd name="T4" fmla="*/ 403 w 403"/>
                  <a:gd name="T5" fmla="*/ 16 h 242"/>
                  <a:gd name="T6" fmla="*/ 388 w 403"/>
                  <a:gd name="T7" fmla="*/ 0 h 242"/>
                  <a:gd name="T8" fmla="*/ 0 w 403"/>
                  <a:gd name="T9" fmla="*/ 227 h 242"/>
                </a:gdLst>
                <a:ahLst/>
                <a:cxnLst>
                  <a:cxn ang="0">
                    <a:pos x="T0" y="T1"/>
                  </a:cxn>
                  <a:cxn ang="0">
                    <a:pos x="T2" y="T3"/>
                  </a:cxn>
                  <a:cxn ang="0">
                    <a:pos x="T4" y="T5"/>
                  </a:cxn>
                  <a:cxn ang="0">
                    <a:pos x="T6" y="T7"/>
                  </a:cxn>
                  <a:cxn ang="0">
                    <a:pos x="T8" y="T9"/>
                  </a:cxn>
                </a:cxnLst>
                <a:rect l="0" t="0" r="r" b="b"/>
                <a:pathLst>
                  <a:path w="403" h="242">
                    <a:moveTo>
                      <a:pt x="0" y="227"/>
                    </a:moveTo>
                    <a:lnTo>
                      <a:pt x="15" y="242"/>
                    </a:lnTo>
                    <a:lnTo>
                      <a:pt x="403" y="16"/>
                    </a:lnTo>
                    <a:lnTo>
                      <a:pt x="388" y="0"/>
                    </a:lnTo>
                    <a:lnTo>
                      <a:pt x="0" y="227"/>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01" name="Freeform 1848">
                <a:extLst>
                  <a:ext uri="{FF2B5EF4-FFF2-40B4-BE49-F238E27FC236}">
                    <a16:creationId xmlns:a16="http://schemas.microsoft.com/office/drawing/2014/main" id="{2F732201-D7EA-7113-6F7D-2840A0EDED1C}"/>
                  </a:ext>
                </a:extLst>
              </p:cNvPr>
              <p:cNvSpPr>
                <a:spLocks/>
              </p:cNvSpPr>
              <p:nvPr/>
            </p:nvSpPr>
            <p:spPr bwMode="auto">
              <a:xfrm>
                <a:off x="8597" y="3034"/>
                <a:ext cx="388" cy="252"/>
              </a:xfrm>
              <a:custGeom>
                <a:avLst/>
                <a:gdLst>
                  <a:gd name="T0" fmla="*/ 388 w 388"/>
                  <a:gd name="T1" fmla="*/ 0 h 252"/>
                  <a:gd name="T2" fmla="*/ 0 w 388"/>
                  <a:gd name="T3" fmla="*/ 227 h 252"/>
                  <a:gd name="T4" fmla="*/ 0 w 388"/>
                  <a:gd name="T5" fmla="*/ 252 h 252"/>
                  <a:gd name="T6" fmla="*/ 388 w 388"/>
                  <a:gd name="T7" fmla="*/ 25 h 252"/>
                  <a:gd name="T8" fmla="*/ 388 w 388"/>
                  <a:gd name="T9" fmla="*/ 0 h 252"/>
                </a:gdLst>
                <a:ahLst/>
                <a:cxnLst>
                  <a:cxn ang="0">
                    <a:pos x="T0" y="T1"/>
                  </a:cxn>
                  <a:cxn ang="0">
                    <a:pos x="T2" y="T3"/>
                  </a:cxn>
                  <a:cxn ang="0">
                    <a:pos x="T4" y="T5"/>
                  </a:cxn>
                  <a:cxn ang="0">
                    <a:pos x="T6" y="T7"/>
                  </a:cxn>
                  <a:cxn ang="0">
                    <a:pos x="T8" y="T9"/>
                  </a:cxn>
                </a:cxnLst>
                <a:rect l="0" t="0" r="r" b="b"/>
                <a:pathLst>
                  <a:path w="388" h="252">
                    <a:moveTo>
                      <a:pt x="388" y="0"/>
                    </a:moveTo>
                    <a:lnTo>
                      <a:pt x="0" y="227"/>
                    </a:lnTo>
                    <a:lnTo>
                      <a:pt x="0" y="252"/>
                    </a:lnTo>
                    <a:lnTo>
                      <a:pt x="388" y="25"/>
                    </a:lnTo>
                    <a:lnTo>
                      <a:pt x="388"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02" name="Freeform 1849">
                <a:extLst>
                  <a:ext uri="{FF2B5EF4-FFF2-40B4-BE49-F238E27FC236}">
                    <a16:creationId xmlns:a16="http://schemas.microsoft.com/office/drawing/2014/main" id="{F4A7DA48-DE70-CE76-B3DE-81D2A3134970}"/>
                  </a:ext>
                </a:extLst>
              </p:cNvPr>
              <p:cNvSpPr>
                <a:spLocks/>
              </p:cNvSpPr>
              <p:nvPr/>
            </p:nvSpPr>
            <p:spPr bwMode="auto">
              <a:xfrm>
                <a:off x="8612" y="2944"/>
                <a:ext cx="388" cy="317"/>
              </a:xfrm>
              <a:custGeom>
                <a:avLst/>
                <a:gdLst>
                  <a:gd name="T0" fmla="*/ 388 w 388"/>
                  <a:gd name="T1" fmla="*/ 0 h 317"/>
                  <a:gd name="T2" fmla="*/ 0 w 388"/>
                  <a:gd name="T3" fmla="*/ 221 h 317"/>
                  <a:gd name="T4" fmla="*/ 0 w 388"/>
                  <a:gd name="T5" fmla="*/ 317 h 317"/>
                  <a:gd name="T6" fmla="*/ 388 w 388"/>
                  <a:gd name="T7" fmla="*/ 95 h 317"/>
                  <a:gd name="T8" fmla="*/ 388 w 388"/>
                  <a:gd name="T9" fmla="*/ 0 h 317"/>
                </a:gdLst>
                <a:ahLst/>
                <a:cxnLst>
                  <a:cxn ang="0">
                    <a:pos x="T0" y="T1"/>
                  </a:cxn>
                  <a:cxn ang="0">
                    <a:pos x="T2" y="T3"/>
                  </a:cxn>
                  <a:cxn ang="0">
                    <a:pos x="T4" y="T5"/>
                  </a:cxn>
                  <a:cxn ang="0">
                    <a:pos x="T6" y="T7"/>
                  </a:cxn>
                  <a:cxn ang="0">
                    <a:pos x="T8" y="T9"/>
                  </a:cxn>
                </a:cxnLst>
                <a:rect l="0" t="0" r="r" b="b"/>
                <a:pathLst>
                  <a:path w="388" h="317">
                    <a:moveTo>
                      <a:pt x="388" y="0"/>
                    </a:moveTo>
                    <a:lnTo>
                      <a:pt x="0" y="221"/>
                    </a:lnTo>
                    <a:lnTo>
                      <a:pt x="0" y="317"/>
                    </a:lnTo>
                    <a:lnTo>
                      <a:pt x="388" y="95"/>
                    </a:lnTo>
                    <a:lnTo>
                      <a:pt x="388"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03" name="Freeform 1850">
                <a:extLst>
                  <a:ext uri="{FF2B5EF4-FFF2-40B4-BE49-F238E27FC236}">
                    <a16:creationId xmlns:a16="http://schemas.microsoft.com/office/drawing/2014/main" id="{AA91B41B-CCFA-45A5-DF80-99D30113DB41}"/>
                  </a:ext>
                </a:extLst>
              </p:cNvPr>
              <p:cNvSpPr>
                <a:spLocks/>
              </p:cNvSpPr>
              <p:nvPr/>
            </p:nvSpPr>
            <p:spPr bwMode="auto">
              <a:xfrm>
                <a:off x="8099" y="2873"/>
                <a:ext cx="493" cy="483"/>
              </a:xfrm>
              <a:custGeom>
                <a:avLst/>
                <a:gdLst>
                  <a:gd name="T0" fmla="*/ 0 w 493"/>
                  <a:gd name="T1" fmla="*/ 196 h 483"/>
                  <a:gd name="T2" fmla="*/ 0 w 493"/>
                  <a:gd name="T3" fmla="*/ 0 h 483"/>
                  <a:gd name="T4" fmla="*/ 493 w 493"/>
                  <a:gd name="T5" fmla="*/ 287 h 483"/>
                  <a:gd name="T6" fmla="*/ 493 w 493"/>
                  <a:gd name="T7" fmla="*/ 483 h 483"/>
                  <a:gd name="T8" fmla="*/ 0 w 493"/>
                  <a:gd name="T9" fmla="*/ 196 h 483"/>
                </a:gdLst>
                <a:ahLst/>
                <a:cxnLst>
                  <a:cxn ang="0">
                    <a:pos x="T0" y="T1"/>
                  </a:cxn>
                  <a:cxn ang="0">
                    <a:pos x="T2" y="T3"/>
                  </a:cxn>
                  <a:cxn ang="0">
                    <a:pos x="T4" y="T5"/>
                  </a:cxn>
                  <a:cxn ang="0">
                    <a:pos x="T6" y="T7"/>
                  </a:cxn>
                  <a:cxn ang="0">
                    <a:pos x="T8" y="T9"/>
                  </a:cxn>
                </a:cxnLst>
                <a:rect l="0" t="0" r="r" b="b"/>
                <a:pathLst>
                  <a:path w="493" h="483">
                    <a:moveTo>
                      <a:pt x="0" y="196"/>
                    </a:moveTo>
                    <a:lnTo>
                      <a:pt x="0" y="0"/>
                    </a:lnTo>
                    <a:lnTo>
                      <a:pt x="493" y="287"/>
                    </a:lnTo>
                    <a:lnTo>
                      <a:pt x="493" y="483"/>
                    </a:lnTo>
                    <a:lnTo>
                      <a:pt x="0" y="19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04" name="Freeform 1851">
                <a:extLst>
                  <a:ext uri="{FF2B5EF4-FFF2-40B4-BE49-F238E27FC236}">
                    <a16:creationId xmlns:a16="http://schemas.microsoft.com/office/drawing/2014/main" id="{3B2DC720-039E-7D14-8FB6-2E397D39425F}"/>
                  </a:ext>
                </a:extLst>
              </p:cNvPr>
              <p:cNvSpPr>
                <a:spLocks/>
              </p:cNvSpPr>
              <p:nvPr/>
            </p:nvSpPr>
            <p:spPr bwMode="auto">
              <a:xfrm>
                <a:off x="8099" y="2873"/>
                <a:ext cx="493" cy="483"/>
              </a:xfrm>
              <a:custGeom>
                <a:avLst/>
                <a:gdLst>
                  <a:gd name="T0" fmla="*/ 0 w 493"/>
                  <a:gd name="T1" fmla="*/ 196 h 483"/>
                  <a:gd name="T2" fmla="*/ 0 w 493"/>
                  <a:gd name="T3" fmla="*/ 0 h 483"/>
                  <a:gd name="T4" fmla="*/ 493 w 493"/>
                  <a:gd name="T5" fmla="*/ 287 h 483"/>
                  <a:gd name="T6" fmla="*/ 493 w 493"/>
                  <a:gd name="T7" fmla="*/ 483 h 483"/>
                  <a:gd name="T8" fmla="*/ 0 w 493"/>
                  <a:gd name="T9" fmla="*/ 196 h 483"/>
                </a:gdLst>
                <a:ahLst/>
                <a:cxnLst>
                  <a:cxn ang="0">
                    <a:pos x="T0" y="T1"/>
                  </a:cxn>
                  <a:cxn ang="0">
                    <a:pos x="T2" y="T3"/>
                  </a:cxn>
                  <a:cxn ang="0">
                    <a:pos x="T4" y="T5"/>
                  </a:cxn>
                  <a:cxn ang="0">
                    <a:pos x="T6" y="T7"/>
                  </a:cxn>
                  <a:cxn ang="0">
                    <a:pos x="T8" y="T9"/>
                  </a:cxn>
                </a:cxnLst>
                <a:rect l="0" t="0" r="r" b="b"/>
                <a:pathLst>
                  <a:path w="493" h="483">
                    <a:moveTo>
                      <a:pt x="0" y="196"/>
                    </a:moveTo>
                    <a:lnTo>
                      <a:pt x="0" y="0"/>
                    </a:lnTo>
                    <a:lnTo>
                      <a:pt x="493" y="287"/>
                    </a:lnTo>
                    <a:lnTo>
                      <a:pt x="493" y="483"/>
                    </a:lnTo>
                    <a:lnTo>
                      <a:pt x="0" y="19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05" name="Freeform 1852">
                <a:extLst>
                  <a:ext uri="{FF2B5EF4-FFF2-40B4-BE49-F238E27FC236}">
                    <a16:creationId xmlns:a16="http://schemas.microsoft.com/office/drawing/2014/main" id="{C3F776FD-8595-F98F-F37E-A99CBF9159AD}"/>
                  </a:ext>
                </a:extLst>
              </p:cNvPr>
              <p:cNvSpPr>
                <a:spLocks/>
              </p:cNvSpPr>
              <p:nvPr/>
            </p:nvSpPr>
            <p:spPr bwMode="auto">
              <a:xfrm>
                <a:off x="8104" y="2883"/>
                <a:ext cx="478" cy="458"/>
              </a:xfrm>
              <a:custGeom>
                <a:avLst/>
                <a:gdLst>
                  <a:gd name="T0" fmla="*/ 478 w 478"/>
                  <a:gd name="T1" fmla="*/ 458 h 458"/>
                  <a:gd name="T2" fmla="*/ 0 w 478"/>
                  <a:gd name="T3" fmla="*/ 181 h 458"/>
                  <a:gd name="T4" fmla="*/ 0 w 478"/>
                  <a:gd name="T5" fmla="*/ 0 h 458"/>
                  <a:gd name="T6" fmla="*/ 478 w 478"/>
                  <a:gd name="T7" fmla="*/ 277 h 458"/>
                  <a:gd name="T8" fmla="*/ 478 w 478"/>
                  <a:gd name="T9" fmla="*/ 458 h 458"/>
                </a:gdLst>
                <a:ahLst/>
                <a:cxnLst>
                  <a:cxn ang="0">
                    <a:pos x="T0" y="T1"/>
                  </a:cxn>
                  <a:cxn ang="0">
                    <a:pos x="T2" y="T3"/>
                  </a:cxn>
                  <a:cxn ang="0">
                    <a:pos x="T4" y="T5"/>
                  </a:cxn>
                  <a:cxn ang="0">
                    <a:pos x="T6" y="T7"/>
                  </a:cxn>
                  <a:cxn ang="0">
                    <a:pos x="T8" y="T9"/>
                  </a:cxn>
                </a:cxnLst>
                <a:rect l="0" t="0" r="r" b="b"/>
                <a:pathLst>
                  <a:path w="478" h="458">
                    <a:moveTo>
                      <a:pt x="478" y="458"/>
                    </a:moveTo>
                    <a:lnTo>
                      <a:pt x="0" y="181"/>
                    </a:lnTo>
                    <a:lnTo>
                      <a:pt x="0" y="0"/>
                    </a:lnTo>
                    <a:lnTo>
                      <a:pt x="478" y="277"/>
                    </a:lnTo>
                    <a:lnTo>
                      <a:pt x="478" y="458"/>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06" name="Freeform 1853">
                <a:extLst>
                  <a:ext uri="{FF2B5EF4-FFF2-40B4-BE49-F238E27FC236}">
                    <a16:creationId xmlns:a16="http://schemas.microsoft.com/office/drawing/2014/main" id="{47B578B2-8A2E-3DD7-C70E-BEF07A4D5F40}"/>
                  </a:ext>
                </a:extLst>
              </p:cNvPr>
              <p:cNvSpPr>
                <a:spLocks/>
              </p:cNvSpPr>
              <p:nvPr/>
            </p:nvSpPr>
            <p:spPr bwMode="auto">
              <a:xfrm>
                <a:off x="8104" y="2883"/>
                <a:ext cx="478" cy="458"/>
              </a:xfrm>
              <a:custGeom>
                <a:avLst/>
                <a:gdLst>
                  <a:gd name="T0" fmla="*/ 478 w 478"/>
                  <a:gd name="T1" fmla="*/ 458 h 458"/>
                  <a:gd name="T2" fmla="*/ 0 w 478"/>
                  <a:gd name="T3" fmla="*/ 181 h 458"/>
                  <a:gd name="T4" fmla="*/ 0 w 478"/>
                  <a:gd name="T5" fmla="*/ 0 h 458"/>
                  <a:gd name="T6" fmla="*/ 478 w 478"/>
                  <a:gd name="T7" fmla="*/ 277 h 458"/>
                  <a:gd name="T8" fmla="*/ 478 w 478"/>
                  <a:gd name="T9" fmla="*/ 458 h 458"/>
                </a:gdLst>
                <a:ahLst/>
                <a:cxnLst>
                  <a:cxn ang="0">
                    <a:pos x="T0" y="T1"/>
                  </a:cxn>
                  <a:cxn ang="0">
                    <a:pos x="T2" y="T3"/>
                  </a:cxn>
                  <a:cxn ang="0">
                    <a:pos x="T4" y="T5"/>
                  </a:cxn>
                  <a:cxn ang="0">
                    <a:pos x="T6" y="T7"/>
                  </a:cxn>
                  <a:cxn ang="0">
                    <a:pos x="T8" y="T9"/>
                  </a:cxn>
                </a:cxnLst>
                <a:rect l="0" t="0" r="r" b="b"/>
                <a:pathLst>
                  <a:path w="478" h="458">
                    <a:moveTo>
                      <a:pt x="478" y="458"/>
                    </a:moveTo>
                    <a:lnTo>
                      <a:pt x="0" y="181"/>
                    </a:lnTo>
                    <a:lnTo>
                      <a:pt x="0" y="0"/>
                    </a:lnTo>
                    <a:lnTo>
                      <a:pt x="478" y="277"/>
                    </a:lnTo>
                    <a:lnTo>
                      <a:pt x="478" y="4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07" name="Freeform 1854">
                <a:extLst>
                  <a:ext uri="{FF2B5EF4-FFF2-40B4-BE49-F238E27FC236}">
                    <a16:creationId xmlns:a16="http://schemas.microsoft.com/office/drawing/2014/main" id="{5AA5A627-DAC4-44B0-9C9E-C4FA4232D482}"/>
                  </a:ext>
                </a:extLst>
              </p:cNvPr>
              <p:cNvSpPr>
                <a:spLocks/>
              </p:cNvSpPr>
              <p:nvPr/>
            </p:nvSpPr>
            <p:spPr bwMode="auto">
              <a:xfrm>
                <a:off x="8346" y="304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08" name="Freeform 1855">
                <a:extLst>
                  <a:ext uri="{FF2B5EF4-FFF2-40B4-BE49-F238E27FC236}">
                    <a16:creationId xmlns:a16="http://schemas.microsoft.com/office/drawing/2014/main" id="{ABA2D077-A407-30C0-3A09-CF2AB8E4C55E}"/>
                  </a:ext>
                </a:extLst>
              </p:cNvPr>
              <p:cNvSpPr>
                <a:spLocks/>
              </p:cNvSpPr>
              <p:nvPr/>
            </p:nvSpPr>
            <p:spPr bwMode="auto">
              <a:xfrm>
                <a:off x="8361" y="305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09" name="Freeform 1856">
                <a:extLst>
                  <a:ext uri="{FF2B5EF4-FFF2-40B4-BE49-F238E27FC236}">
                    <a16:creationId xmlns:a16="http://schemas.microsoft.com/office/drawing/2014/main" id="{3B81F411-481D-67EC-5A8A-12B202456FC8}"/>
                  </a:ext>
                </a:extLst>
              </p:cNvPr>
              <p:cNvSpPr>
                <a:spLocks/>
              </p:cNvSpPr>
              <p:nvPr/>
            </p:nvSpPr>
            <p:spPr bwMode="auto">
              <a:xfrm>
                <a:off x="8381" y="3064"/>
                <a:ext cx="10" cy="16"/>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10" name="Freeform 1857">
                <a:extLst>
                  <a:ext uri="{FF2B5EF4-FFF2-40B4-BE49-F238E27FC236}">
                    <a16:creationId xmlns:a16="http://schemas.microsoft.com/office/drawing/2014/main" id="{6783BF36-D3B7-7FAE-4B12-16C74DD0634F}"/>
                  </a:ext>
                </a:extLst>
              </p:cNvPr>
              <p:cNvSpPr>
                <a:spLocks/>
              </p:cNvSpPr>
              <p:nvPr/>
            </p:nvSpPr>
            <p:spPr bwMode="auto">
              <a:xfrm>
                <a:off x="8346" y="3059"/>
                <a:ext cx="10" cy="21"/>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11" name="Freeform 1858">
                <a:extLst>
                  <a:ext uri="{FF2B5EF4-FFF2-40B4-BE49-F238E27FC236}">
                    <a16:creationId xmlns:a16="http://schemas.microsoft.com/office/drawing/2014/main" id="{473F1E2E-7788-E322-A1E5-54D551D5E8BB}"/>
                  </a:ext>
                </a:extLst>
              </p:cNvPr>
              <p:cNvSpPr>
                <a:spLocks/>
              </p:cNvSpPr>
              <p:nvPr/>
            </p:nvSpPr>
            <p:spPr bwMode="auto">
              <a:xfrm>
                <a:off x="8361" y="3069"/>
                <a:ext cx="10" cy="21"/>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12" name="Freeform 1859">
                <a:extLst>
                  <a:ext uri="{FF2B5EF4-FFF2-40B4-BE49-F238E27FC236}">
                    <a16:creationId xmlns:a16="http://schemas.microsoft.com/office/drawing/2014/main" id="{CBB2F194-296D-02A4-C6F1-6CB243403C61}"/>
                  </a:ext>
                </a:extLst>
              </p:cNvPr>
              <p:cNvSpPr>
                <a:spLocks/>
              </p:cNvSpPr>
              <p:nvPr/>
            </p:nvSpPr>
            <p:spPr bwMode="auto">
              <a:xfrm>
                <a:off x="8381" y="316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2"/>
                      <a:pt x="0" y="1"/>
                    </a:cubicBezTo>
                    <a:cubicBezTo>
                      <a:pt x="0" y="0"/>
                      <a:pt x="0" y="0"/>
                      <a:pt x="1" y="0"/>
                    </a:cubicBezTo>
                    <a:cubicBezTo>
                      <a:pt x="2" y="1"/>
                      <a:pt x="2" y="1"/>
                      <a:pt x="2" y="2"/>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13" name="Freeform 1860">
                <a:extLst>
                  <a:ext uri="{FF2B5EF4-FFF2-40B4-BE49-F238E27FC236}">
                    <a16:creationId xmlns:a16="http://schemas.microsoft.com/office/drawing/2014/main" id="{7637337E-D677-C387-9FEA-84898F105F86}"/>
                  </a:ext>
                </a:extLst>
              </p:cNvPr>
              <p:cNvSpPr>
                <a:spLocks/>
              </p:cNvSpPr>
              <p:nvPr/>
            </p:nvSpPr>
            <p:spPr bwMode="auto">
              <a:xfrm>
                <a:off x="8396" y="3170"/>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1"/>
                      <a:pt x="3" y="2"/>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14" name="Freeform 1861">
                <a:extLst>
                  <a:ext uri="{FF2B5EF4-FFF2-40B4-BE49-F238E27FC236}">
                    <a16:creationId xmlns:a16="http://schemas.microsoft.com/office/drawing/2014/main" id="{2927CA06-A1A5-CD1F-DD44-1ECCB0FA6051}"/>
                  </a:ext>
                </a:extLst>
              </p:cNvPr>
              <p:cNvSpPr>
                <a:spLocks/>
              </p:cNvSpPr>
              <p:nvPr/>
            </p:nvSpPr>
            <p:spPr bwMode="auto">
              <a:xfrm>
                <a:off x="8361" y="317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15" name="Freeform 1862">
                <a:extLst>
                  <a:ext uri="{FF2B5EF4-FFF2-40B4-BE49-F238E27FC236}">
                    <a16:creationId xmlns:a16="http://schemas.microsoft.com/office/drawing/2014/main" id="{0552759E-E3FE-CCE7-D910-AF663CC2CFD6}"/>
                  </a:ext>
                </a:extLst>
              </p:cNvPr>
              <p:cNvSpPr>
                <a:spLocks/>
              </p:cNvSpPr>
              <p:nvPr/>
            </p:nvSpPr>
            <p:spPr bwMode="auto">
              <a:xfrm>
                <a:off x="8381" y="318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16" name="Freeform 1863">
                <a:extLst>
                  <a:ext uri="{FF2B5EF4-FFF2-40B4-BE49-F238E27FC236}">
                    <a16:creationId xmlns:a16="http://schemas.microsoft.com/office/drawing/2014/main" id="{862E8196-61FB-628D-2C92-F230702E32E4}"/>
                  </a:ext>
                </a:extLst>
              </p:cNvPr>
              <p:cNvSpPr>
                <a:spLocks/>
              </p:cNvSpPr>
              <p:nvPr/>
            </p:nvSpPr>
            <p:spPr bwMode="auto">
              <a:xfrm>
                <a:off x="8396" y="3190"/>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17" name="Freeform 1864">
                <a:extLst>
                  <a:ext uri="{FF2B5EF4-FFF2-40B4-BE49-F238E27FC236}">
                    <a16:creationId xmlns:a16="http://schemas.microsoft.com/office/drawing/2014/main" id="{A8DCA83F-D058-1310-45AD-0A2A096E54A0}"/>
                  </a:ext>
                </a:extLst>
              </p:cNvPr>
              <p:cNvSpPr>
                <a:spLocks/>
              </p:cNvSpPr>
              <p:nvPr/>
            </p:nvSpPr>
            <p:spPr bwMode="auto">
              <a:xfrm>
                <a:off x="8346" y="3175"/>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18" name="Freeform 1865">
                <a:extLst>
                  <a:ext uri="{FF2B5EF4-FFF2-40B4-BE49-F238E27FC236}">
                    <a16:creationId xmlns:a16="http://schemas.microsoft.com/office/drawing/2014/main" id="{EED02CFD-A38B-0970-DEFF-3D3037032D9E}"/>
                  </a:ext>
                </a:extLst>
              </p:cNvPr>
              <p:cNvSpPr>
                <a:spLocks/>
              </p:cNvSpPr>
              <p:nvPr/>
            </p:nvSpPr>
            <p:spPr bwMode="auto">
              <a:xfrm>
                <a:off x="8361" y="3185"/>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19" name="Freeform 1866">
                <a:extLst>
                  <a:ext uri="{FF2B5EF4-FFF2-40B4-BE49-F238E27FC236}">
                    <a16:creationId xmlns:a16="http://schemas.microsoft.com/office/drawing/2014/main" id="{196ACF69-C2C6-8209-CD9A-28CDB8C00AAF}"/>
                  </a:ext>
                </a:extLst>
              </p:cNvPr>
              <p:cNvSpPr>
                <a:spLocks/>
              </p:cNvSpPr>
              <p:nvPr/>
            </p:nvSpPr>
            <p:spPr bwMode="auto">
              <a:xfrm>
                <a:off x="8381" y="3195"/>
                <a:ext cx="10" cy="20"/>
              </a:xfrm>
              <a:custGeom>
                <a:avLst/>
                <a:gdLst>
                  <a:gd name="T0" fmla="*/ 2 w 2"/>
                  <a:gd name="T1" fmla="*/ 3 h 4"/>
                  <a:gd name="T2" fmla="*/ 1 w 2"/>
                  <a:gd name="T3" fmla="*/ 3 h 4"/>
                  <a:gd name="T4" fmla="*/ 0 w 2"/>
                  <a:gd name="T5" fmla="*/ 2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3"/>
                    </a:cubicBezTo>
                    <a:cubicBezTo>
                      <a:pt x="0" y="3"/>
                      <a:pt x="0" y="2"/>
                      <a:pt x="0" y="2"/>
                    </a:cubicBezTo>
                    <a:cubicBezTo>
                      <a:pt x="0" y="1"/>
                      <a:pt x="0" y="0"/>
                      <a:pt x="1" y="1"/>
                    </a:cubicBezTo>
                    <a:cubicBezTo>
                      <a:pt x="2" y="1"/>
                      <a:pt x="2" y="2"/>
                      <a:pt x="2" y="3"/>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20" name="Freeform 1867">
                <a:extLst>
                  <a:ext uri="{FF2B5EF4-FFF2-40B4-BE49-F238E27FC236}">
                    <a16:creationId xmlns:a16="http://schemas.microsoft.com/office/drawing/2014/main" id="{926446E2-CEC6-884E-3D55-7D6C571F465A}"/>
                  </a:ext>
                </a:extLst>
              </p:cNvPr>
              <p:cNvSpPr>
                <a:spLocks/>
              </p:cNvSpPr>
              <p:nvPr/>
            </p:nvSpPr>
            <p:spPr bwMode="auto">
              <a:xfrm>
                <a:off x="8396" y="3210"/>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21" name="Freeform 1868">
                <a:extLst>
                  <a:ext uri="{FF2B5EF4-FFF2-40B4-BE49-F238E27FC236}">
                    <a16:creationId xmlns:a16="http://schemas.microsoft.com/office/drawing/2014/main" id="{4A602979-25B0-5246-8E93-23D36E96A7E0}"/>
                  </a:ext>
                </a:extLst>
              </p:cNvPr>
              <p:cNvSpPr>
                <a:spLocks/>
              </p:cNvSpPr>
              <p:nvPr/>
            </p:nvSpPr>
            <p:spPr bwMode="auto">
              <a:xfrm>
                <a:off x="8421" y="3080"/>
                <a:ext cx="126" cy="231"/>
              </a:xfrm>
              <a:custGeom>
                <a:avLst/>
                <a:gdLst>
                  <a:gd name="T0" fmla="*/ 126 w 126"/>
                  <a:gd name="T1" fmla="*/ 231 h 231"/>
                  <a:gd name="T2" fmla="*/ 0 w 126"/>
                  <a:gd name="T3" fmla="*/ 155 h 231"/>
                  <a:gd name="T4" fmla="*/ 0 w 126"/>
                  <a:gd name="T5" fmla="*/ 0 h 231"/>
                  <a:gd name="T6" fmla="*/ 126 w 126"/>
                  <a:gd name="T7" fmla="*/ 75 h 231"/>
                  <a:gd name="T8" fmla="*/ 126 w 126"/>
                  <a:gd name="T9" fmla="*/ 231 h 231"/>
                </a:gdLst>
                <a:ahLst/>
                <a:cxnLst>
                  <a:cxn ang="0">
                    <a:pos x="T0" y="T1"/>
                  </a:cxn>
                  <a:cxn ang="0">
                    <a:pos x="T2" y="T3"/>
                  </a:cxn>
                  <a:cxn ang="0">
                    <a:pos x="T4" y="T5"/>
                  </a:cxn>
                  <a:cxn ang="0">
                    <a:pos x="T6" y="T7"/>
                  </a:cxn>
                  <a:cxn ang="0">
                    <a:pos x="T8" y="T9"/>
                  </a:cxn>
                </a:cxnLst>
                <a:rect l="0" t="0" r="r" b="b"/>
                <a:pathLst>
                  <a:path w="126" h="231">
                    <a:moveTo>
                      <a:pt x="126" y="231"/>
                    </a:moveTo>
                    <a:lnTo>
                      <a:pt x="0" y="155"/>
                    </a:lnTo>
                    <a:lnTo>
                      <a:pt x="0" y="0"/>
                    </a:lnTo>
                    <a:lnTo>
                      <a:pt x="126" y="75"/>
                    </a:lnTo>
                    <a:lnTo>
                      <a:pt x="126" y="23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22" name="Freeform 1869">
                <a:extLst>
                  <a:ext uri="{FF2B5EF4-FFF2-40B4-BE49-F238E27FC236}">
                    <a16:creationId xmlns:a16="http://schemas.microsoft.com/office/drawing/2014/main" id="{4E083036-0444-343E-F721-B97F7F053A5C}"/>
                  </a:ext>
                </a:extLst>
              </p:cNvPr>
              <p:cNvSpPr>
                <a:spLocks/>
              </p:cNvSpPr>
              <p:nvPr/>
            </p:nvSpPr>
            <p:spPr bwMode="auto">
              <a:xfrm>
                <a:off x="8421" y="3080"/>
                <a:ext cx="126" cy="231"/>
              </a:xfrm>
              <a:custGeom>
                <a:avLst/>
                <a:gdLst>
                  <a:gd name="T0" fmla="*/ 126 w 126"/>
                  <a:gd name="T1" fmla="*/ 231 h 231"/>
                  <a:gd name="T2" fmla="*/ 0 w 126"/>
                  <a:gd name="T3" fmla="*/ 155 h 231"/>
                  <a:gd name="T4" fmla="*/ 0 w 126"/>
                  <a:gd name="T5" fmla="*/ 0 h 231"/>
                  <a:gd name="T6" fmla="*/ 126 w 126"/>
                  <a:gd name="T7" fmla="*/ 75 h 231"/>
                  <a:gd name="T8" fmla="*/ 126 w 126"/>
                  <a:gd name="T9" fmla="*/ 231 h 231"/>
                </a:gdLst>
                <a:ahLst/>
                <a:cxnLst>
                  <a:cxn ang="0">
                    <a:pos x="T0" y="T1"/>
                  </a:cxn>
                  <a:cxn ang="0">
                    <a:pos x="T2" y="T3"/>
                  </a:cxn>
                  <a:cxn ang="0">
                    <a:pos x="T4" y="T5"/>
                  </a:cxn>
                  <a:cxn ang="0">
                    <a:pos x="T6" y="T7"/>
                  </a:cxn>
                  <a:cxn ang="0">
                    <a:pos x="T8" y="T9"/>
                  </a:cxn>
                </a:cxnLst>
                <a:rect l="0" t="0" r="r" b="b"/>
                <a:pathLst>
                  <a:path w="126" h="231">
                    <a:moveTo>
                      <a:pt x="126" y="231"/>
                    </a:moveTo>
                    <a:lnTo>
                      <a:pt x="0" y="155"/>
                    </a:lnTo>
                    <a:lnTo>
                      <a:pt x="0" y="0"/>
                    </a:lnTo>
                    <a:lnTo>
                      <a:pt x="126" y="75"/>
                    </a:lnTo>
                    <a:lnTo>
                      <a:pt x="126" y="23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23" name="Freeform 1870">
                <a:extLst>
                  <a:ext uri="{FF2B5EF4-FFF2-40B4-BE49-F238E27FC236}">
                    <a16:creationId xmlns:a16="http://schemas.microsoft.com/office/drawing/2014/main" id="{9A1D2FC7-281F-C7AC-6F29-AF454970B628}"/>
                  </a:ext>
                </a:extLst>
              </p:cNvPr>
              <p:cNvSpPr>
                <a:spLocks/>
              </p:cNvSpPr>
              <p:nvPr/>
            </p:nvSpPr>
            <p:spPr bwMode="auto">
              <a:xfrm>
                <a:off x="8426" y="3090"/>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24" name="Freeform 1871">
                <a:extLst>
                  <a:ext uri="{FF2B5EF4-FFF2-40B4-BE49-F238E27FC236}">
                    <a16:creationId xmlns:a16="http://schemas.microsoft.com/office/drawing/2014/main" id="{7B5DFEC0-89CD-3247-8BA0-1982B5398A9D}"/>
                  </a:ext>
                </a:extLst>
              </p:cNvPr>
              <p:cNvSpPr>
                <a:spLocks/>
              </p:cNvSpPr>
              <p:nvPr/>
            </p:nvSpPr>
            <p:spPr bwMode="auto">
              <a:xfrm>
                <a:off x="8431" y="3095"/>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25" name="Freeform 1872">
                <a:extLst>
                  <a:ext uri="{FF2B5EF4-FFF2-40B4-BE49-F238E27FC236}">
                    <a16:creationId xmlns:a16="http://schemas.microsoft.com/office/drawing/2014/main" id="{D3713F53-9E61-B100-B91E-C02F08A5AFED}"/>
                  </a:ext>
                </a:extLst>
              </p:cNvPr>
              <p:cNvSpPr>
                <a:spLocks/>
              </p:cNvSpPr>
              <p:nvPr/>
            </p:nvSpPr>
            <p:spPr bwMode="auto">
              <a:xfrm>
                <a:off x="8451" y="3105"/>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26" name="Freeform 1873">
                <a:extLst>
                  <a:ext uri="{FF2B5EF4-FFF2-40B4-BE49-F238E27FC236}">
                    <a16:creationId xmlns:a16="http://schemas.microsoft.com/office/drawing/2014/main" id="{BAA99BA7-C729-302E-7161-B888E8D5A204}"/>
                  </a:ext>
                </a:extLst>
              </p:cNvPr>
              <p:cNvSpPr>
                <a:spLocks/>
              </p:cNvSpPr>
              <p:nvPr/>
            </p:nvSpPr>
            <p:spPr bwMode="auto">
              <a:xfrm>
                <a:off x="8456" y="3110"/>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27" name="Freeform 1874">
                <a:extLst>
                  <a:ext uri="{FF2B5EF4-FFF2-40B4-BE49-F238E27FC236}">
                    <a16:creationId xmlns:a16="http://schemas.microsoft.com/office/drawing/2014/main" id="{C8922AA9-D1B6-4FFA-56ED-69A675F8D91E}"/>
                  </a:ext>
                </a:extLst>
              </p:cNvPr>
              <p:cNvSpPr>
                <a:spLocks/>
              </p:cNvSpPr>
              <p:nvPr/>
            </p:nvSpPr>
            <p:spPr bwMode="auto">
              <a:xfrm>
                <a:off x="8466" y="3115"/>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28" name="Freeform 1875">
                <a:extLst>
                  <a:ext uri="{FF2B5EF4-FFF2-40B4-BE49-F238E27FC236}">
                    <a16:creationId xmlns:a16="http://schemas.microsoft.com/office/drawing/2014/main" id="{7E88124D-27C4-A8B7-EFDC-1E4D1E251D7D}"/>
                  </a:ext>
                </a:extLst>
              </p:cNvPr>
              <p:cNvSpPr>
                <a:spLocks/>
              </p:cNvSpPr>
              <p:nvPr/>
            </p:nvSpPr>
            <p:spPr bwMode="auto">
              <a:xfrm>
                <a:off x="8476" y="3120"/>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29" name="Freeform 1876">
                <a:extLst>
                  <a:ext uri="{FF2B5EF4-FFF2-40B4-BE49-F238E27FC236}">
                    <a16:creationId xmlns:a16="http://schemas.microsoft.com/office/drawing/2014/main" id="{C0149E6F-B19B-B58B-FE88-813FCB57E248}"/>
                  </a:ext>
                </a:extLst>
              </p:cNvPr>
              <p:cNvSpPr>
                <a:spLocks/>
              </p:cNvSpPr>
              <p:nvPr/>
            </p:nvSpPr>
            <p:spPr bwMode="auto">
              <a:xfrm>
                <a:off x="8486" y="3125"/>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30" name="Freeform 1877">
                <a:extLst>
                  <a:ext uri="{FF2B5EF4-FFF2-40B4-BE49-F238E27FC236}">
                    <a16:creationId xmlns:a16="http://schemas.microsoft.com/office/drawing/2014/main" id="{6EDE0B71-0046-EFCE-22CE-6D6C17A8CAB5}"/>
                  </a:ext>
                </a:extLst>
              </p:cNvPr>
              <p:cNvSpPr>
                <a:spLocks/>
              </p:cNvSpPr>
              <p:nvPr/>
            </p:nvSpPr>
            <p:spPr bwMode="auto">
              <a:xfrm>
                <a:off x="8492" y="3130"/>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31" name="Freeform 1878">
                <a:extLst>
                  <a:ext uri="{FF2B5EF4-FFF2-40B4-BE49-F238E27FC236}">
                    <a16:creationId xmlns:a16="http://schemas.microsoft.com/office/drawing/2014/main" id="{9751A1AD-5FBC-6099-BECD-8335EE349068}"/>
                  </a:ext>
                </a:extLst>
              </p:cNvPr>
              <p:cNvSpPr>
                <a:spLocks/>
              </p:cNvSpPr>
              <p:nvPr/>
            </p:nvSpPr>
            <p:spPr bwMode="auto">
              <a:xfrm>
                <a:off x="8502" y="313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32" name="Freeform 1879">
                <a:extLst>
                  <a:ext uri="{FF2B5EF4-FFF2-40B4-BE49-F238E27FC236}">
                    <a16:creationId xmlns:a16="http://schemas.microsoft.com/office/drawing/2014/main" id="{CDD6C7F8-1A83-92E4-EF3C-DEF899B8E591}"/>
                  </a:ext>
                </a:extLst>
              </p:cNvPr>
              <p:cNvSpPr>
                <a:spLocks/>
              </p:cNvSpPr>
              <p:nvPr/>
            </p:nvSpPr>
            <p:spPr bwMode="auto">
              <a:xfrm>
                <a:off x="8512" y="313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33" name="Freeform 1880">
                <a:extLst>
                  <a:ext uri="{FF2B5EF4-FFF2-40B4-BE49-F238E27FC236}">
                    <a16:creationId xmlns:a16="http://schemas.microsoft.com/office/drawing/2014/main" id="{2555BD65-87A7-5E1E-54CA-5132476F067A}"/>
                  </a:ext>
                </a:extLst>
              </p:cNvPr>
              <p:cNvSpPr>
                <a:spLocks/>
              </p:cNvSpPr>
              <p:nvPr/>
            </p:nvSpPr>
            <p:spPr bwMode="auto">
              <a:xfrm>
                <a:off x="8517" y="314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34" name="Freeform 1881">
                <a:extLst>
                  <a:ext uri="{FF2B5EF4-FFF2-40B4-BE49-F238E27FC236}">
                    <a16:creationId xmlns:a16="http://schemas.microsoft.com/office/drawing/2014/main" id="{109481AB-73DB-A625-D86B-F8CAE4C235CD}"/>
                  </a:ext>
                </a:extLst>
              </p:cNvPr>
              <p:cNvSpPr>
                <a:spLocks/>
              </p:cNvSpPr>
              <p:nvPr/>
            </p:nvSpPr>
            <p:spPr bwMode="auto">
              <a:xfrm>
                <a:off x="8527" y="314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35" name="Freeform 1882">
                <a:extLst>
                  <a:ext uri="{FF2B5EF4-FFF2-40B4-BE49-F238E27FC236}">
                    <a16:creationId xmlns:a16="http://schemas.microsoft.com/office/drawing/2014/main" id="{5703057C-7C8F-32B0-0329-C927A71E6B37}"/>
                  </a:ext>
                </a:extLst>
              </p:cNvPr>
              <p:cNvSpPr>
                <a:spLocks/>
              </p:cNvSpPr>
              <p:nvPr/>
            </p:nvSpPr>
            <p:spPr bwMode="auto">
              <a:xfrm>
                <a:off x="8537" y="315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36" name="Freeform 1883">
                <a:extLst>
                  <a:ext uri="{FF2B5EF4-FFF2-40B4-BE49-F238E27FC236}">
                    <a16:creationId xmlns:a16="http://schemas.microsoft.com/office/drawing/2014/main" id="{12F88C4B-50EB-592C-B703-C2C9DA3C5112}"/>
                  </a:ext>
                </a:extLst>
              </p:cNvPr>
              <p:cNvSpPr>
                <a:spLocks/>
              </p:cNvSpPr>
              <p:nvPr/>
            </p:nvSpPr>
            <p:spPr bwMode="auto">
              <a:xfrm>
                <a:off x="8451" y="3115"/>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37" name="Freeform 1884">
                <a:extLst>
                  <a:ext uri="{FF2B5EF4-FFF2-40B4-BE49-F238E27FC236}">
                    <a16:creationId xmlns:a16="http://schemas.microsoft.com/office/drawing/2014/main" id="{6291C737-627B-0FAF-E429-141E4C5D70AF}"/>
                  </a:ext>
                </a:extLst>
              </p:cNvPr>
              <p:cNvSpPr>
                <a:spLocks/>
              </p:cNvSpPr>
              <p:nvPr/>
            </p:nvSpPr>
            <p:spPr bwMode="auto">
              <a:xfrm>
                <a:off x="8456" y="311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38" name="Freeform 1885">
                <a:extLst>
                  <a:ext uri="{FF2B5EF4-FFF2-40B4-BE49-F238E27FC236}">
                    <a16:creationId xmlns:a16="http://schemas.microsoft.com/office/drawing/2014/main" id="{A0A023BA-7EF2-53E6-0627-B705E5F7DEE7}"/>
                  </a:ext>
                </a:extLst>
              </p:cNvPr>
              <p:cNvSpPr>
                <a:spLocks/>
              </p:cNvSpPr>
              <p:nvPr/>
            </p:nvSpPr>
            <p:spPr bwMode="auto">
              <a:xfrm>
                <a:off x="8466" y="312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39" name="Freeform 1886">
                <a:extLst>
                  <a:ext uri="{FF2B5EF4-FFF2-40B4-BE49-F238E27FC236}">
                    <a16:creationId xmlns:a16="http://schemas.microsoft.com/office/drawing/2014/main" id="{5B60BF16-2242-3934-4EE9-D0957F0C3CA7}"/>
                  </a:ext>
                </a:extLst>
              </p:cNvPr>
              <p:cNvSpPr>
                <a:spLocks/>
              </p:cNvSpPr>
              <p:nvPr/>
            </p:nvSpPr>
            <p:spPr bwMode="auto">
              <a:xfrm>
                <a:off x="8476" y="312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40" name="Freeform 1887">
                <a:extLst>
                  <a:ext uri="{FF2B5EF4-FFF2-40B4-BE49-F238E27FC236}">
                    <a16:creationId xmlns:a16="http://schemas.microsoft.com/office/drawing/2014/main" id="{702A9C8E-689F-2B13-341C-1579D7B985B4}"/>
                  </a:ext>
                </a:extLst>
              </p:cNvPr>
              <p:cNvSpPr>
                <a:spLocks/>
              </p:cNvSpPr>
              <p:nvPr/>
            </p:nvSpPr>
            <p:spPr bwMode="auto">
              <a:xfrm>
                <a:off x="8486" y="313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41" name="Freeform 1888">
                <a:extLst>
                  <a:ext uri="{FF2B5EF4-FFF2-40B4-BE49-F238E27FC236}">
                    <a16:creationId xmlns:a16="http://schemas.microsoft.com/office/drawing/2014/main" id="{030957B6-6C81-7374-44F8-291313798651}"/>
                  </a:ext>
                </a:extLst>
              </p:cNvPr>
              <p:cNvSpPr>
                <a:spLocks/>
              </p:cNvSpPr>
              <p:nvPr/>
            </p:nvSpPr>
            <p:spPr bwMode="auto">
              <a:xfrm>
                <a:off x="8492" y="313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42" name="Freeform 1889">
                <a:extLst>
                  <a:ext uri="{FF2B5EF4-FFF2-40B4-BE49-F238E27FC236}">
                    <a16:creationId xmlns:a16="http://schemas.microsoft.com/office/drawing/2014/main" id="{C84C8AD6-1376-2825-8296-2BFA5DE6B78B}"/>
                  </a:ext>
                </a:extLst>
              </p:cNvPr>
              <p:cNvSpPr>
                <a:spLocks/>
              </p:cNvSpPr>
              <p:nvPr/>
            </p:nvSpPr>
            <p:spPr bwMode="auto">
              <a:xfrm>
                <a:off x="8502" y="314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43" name="Freeform 1890">
                <a:extLst>
                  <a:ext uri="{FF2B5EF4-FFF2-40B4-BE49-F238E27FC236}">
                    <a16:creationId xmlns:a16="http://schemas.microsoft.com/office/drawing/2014/main" id="{C0153B78-EE2C-3E97-523A-54D6E497B215}"/>
                  </a:ext>
                </a:extLst>
              </p:cNvPr>
              <p:cNvSpPr>
                <a:spLocks/>
              </p:cNvSpPr>
              <p:nvPr/>
            </p:nvSpPr>
            <p:spPr bwMode="auto">
              <a:xfrm>
                <a:off x="8512" y="314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44" name="Freeform 1891">
                <a:extLst>
                  <a:ext uri="{FF2B5EF4-FFF2-40B4-BE49-F238E27FC236}">
                    <a16:creationId xmlns:a16="http://schemas.microsoft.com/office/drawing/2014/main" id="{B0EB97EE-B5AC-1567-3475-0D7705C4D608}"/>
                  </a:ext>
                </a:extLst>
              </p:cNvPr>
              <p:cNvSpPr>
                <a:spLocks/>
              </p:cNvSpPr>
              <p:nvPr/>
            </p:nvSpPr>
            <p:spPr bwMode="auto">
              <a:xfrm>
                <a:off x="8517" y="315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45" name="Freeform 1892">
                <a:extLst>
                  <a:ext uri="{FF2B5EF4-FFF2-40B4-BE49-F238E27FC236}">
                    <a16:creationId xmlns:a16="http://schemas.microsoft.com/office/drawing/2014/main" id="{A5F78782-6BA0-4427-CC8B-0D5A66C23C3C}"/>
                  </a:ext>
                </a:extLst>
              </p:cNvPr>
              <p:cNvSpPr>
                <a:spLocks/>
              </p:cNvSpPr>
              <p:nvPr/>
            </p:nvSpPr>
            <p:spPr bwMode="auto">
              <a:xfrm>
                <a:off x="8527" y="315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46" name="Freeform 1893">
                <a:extLst>
                  <a:ext uri="{FF2B5EF4-FFF2-40B4-BE49-F238E27FC236}">
                    <a16:creationId xmlns:a16="http://schemas.microsoft.com/office/drawing/2014/main" id="{3BA1B839-5056-FEFF-C802-053D3DEEB7C8}"/>
                  </a:ext>
                </a:extLst>
              </p:cNvPr>
              <p:cNvSpPr>
                <a:spLocks/>
              </p:cNvSpPr>
              <p:nvPr/>
            </p:nvSpPr>
            <p:spPr bwMode="auto">
              <a:xfrm>
                <a:off x="8537" y="316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47" name="Freeform 1894">
                <a:extLst>
                  <a:ext uri="{FF2B5EF4-FFF2-40B4-BE49-F238E27FC236}">
                    <a16:creationId xmlns:a16="http://schemas.microsoft.com/office/drawing/2014/main" id="{3E073DE7-DB2C-C529-BA74-8E021649B41F}"/>
                  </a:ext>
                </a:extLst>
              </p:cNvPr>
              <p:cNvSpPr>
                <a:spLocks/>
              </p:cNvSpPr>
              <p:nvPr/>
            </p:nvSpPr>
            <p:spPr bwMode="auto">
              <a:xfrm>
                <a:off x="8451" y="312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48" name="Freeform 1895">
                <a:extLst>
                  <a:ext uri="{FF2B5EF4-FFF2-40B4-BE49-F238E27FC236}">
                    <a16:creationId xmlns:a16="http://schemas.microsoft.com/office/drawing/2014/main" id="{1F8177EC-31EF-1F9D-4613-80D734A6EEE8}"/>
                  </a:ext>
                </a:extLst>
              </p:cNvPr>
              <p:cNvSpPr>
                <a:spLocks/>
              </p:cNvSpPr>
              <p:nvPr/>
            </p:nvSpPr>
            <p:spPr bwMode="auto">
              <a:xfrm>
                <a:off x="8456" y="312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49" name="Freeform 1896">
                <a:extLst>
                  <a:ext uri="{FF2B5EF4-FFF2-40B4-BE49-F238E27FC236}">
                    <a16:creationId xmlns:a16="http://schemas.microsoft.com/office/drawing/2014/main" id="{CD6F2BAE-A12F-D6FF-3B3E-475994DB524B}"/>
                  </a:ext>
                </a:extLst>
              </p:cNvPr>
              <p:cNvSpPr>
                <a:spLocks/>
              </p:cNvSpPr>
              <p:nvPr/>
            </p:nvSpPr>
            <p:spPr bwMode="auto">
              <a:xfrm>
                <a:off x="8466" y="313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50" name="Freeform 1897">
                <a:extLst>
                  <a:ext uri="{FF2B5EF4-FFF2-40B4-BE49-F238E27FC236}">
                    <a16:creationId xmlns:a16="http://schemas.microsoft.com/office/drawing/2014/main" id="{7FCDD652-8782-211C-4A28-E036D3CC2551}"/>
                  </a:ext>
                </a:extLst>
              </p:cNvPr>
              <p:cNvSpPr>
                <a:spLocks/>
              </p:cNvSpPr>
              <p:nvPr/>
            </p:nvSpPr>
            <p:spPr bwMode="auto">
              <a:xfrm>
                <a:off x="8476" y="313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51" name="Freeform 1898">
                <a:extLst>
                  <a:ext uri="{FF2B5EF4-FFF2-40B4-BE49-F238E27FC236}">
                    <a16:creationId xmlns:a16="http://schemas.microsoft.com/office/drawing/2014/main" id="{C00CF119-AB0B-7C26-BD76-1B5817C4BDF4}"/>
                  </a:ext>
                </a:extLst>
              </p:cNvPr>
              <p:cNvSpPr>
                <a:spLocks/>
              </p:cNvSpPr>
              <p:nvPr/>
            </p:nvSpPr>
            <p:spPr bwMode="auto">
              <a:xfrm>
                <a:off x="8486" y="314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52" name="Freeform 1899">
                <a:extLst>
                  <a:ext uri="{FF2B5EF4-FFF2-40B4-BE49-F238E27FC236}">
                    <a16:creationId xmlns:a16="http://schemas.microsoft.com/office/drawing/2014/main" id="{983AD54B-37E6-963F-2F8F-FF42AE5593E9}"/>
                  </a:ext>
                </a:extLst>
              </p:cNvPr>
              <p:cNvSpPr>
                <a:spLocks/>
              </p:cNvSpPr>
              <p:nvPr/>
            </p:nvSpPr>
            <p:spPr bwMode="auto">
              <a:xfrm>
                <a:off x="8492" y="314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53" name="Freeform 1900">
                <a:extLst>
                  <a:ext uri="{FF2B5EF4-FFF2-40B4-BE49-F238E27FC236}">
                    <a16:creationId xmlns:a16="http://schemas.microsoft.com/office/drawing/2014/main" id="{091EA651-F566-EF54-4AF5-AE5D7392E437}"/>
                  </a:ext>
                </a:extLst>
              </p:cNvPr>
              <p:cNvSpPr>
                <a:spLocks/>
              </p:cNvSpPr>
              <p:nvPr/>
            </p:nvSpPr>
            <p:spPr bwMode="auto">
              <a:xfrm>
                <a:off x="8502" y="315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54" name="Freeform 1901">
                <a:extLst>
                  <a:ext uri="{FF2B5EF4-FFF2-40B4-BE49-F238E27FC236}">
                    <a16:creationId xmlns:a16="http://schemas.microsoft.com/office/drawing/2014/main" id="{73B8F60C-E09C-867D-7DD2-433101BF665E}"/>
                  </a:ext>
                </a:extLst>
              </p:cNvPr>
              <p:cNvSpPr>
                <a:spLocks/>
              </p:cNvSpPr>
              <p:nvPr/>
            </p:nvSpPr>
            <p:spPr bwMode="auto">
              <a:xfrm>
                <a:off x="8512" y="315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55" name="Freeform 1902">
                <a:extLst>
                  <a:ext uri="{FF2B5EF4-FFF2-40B4-BE49-F238E27FC236}">
                    <a16:creationId xmlns:a16="http://schemas.microsoft.com/office/drawing/2014/main" id="{DFDB7309-6841-527D-E938-528CD5537B86}"/>
                  </a:ext>
                </a:extLst>
              </p:cNvPr>
              <p:cNvSpPr>
                <a:spLocks/>
              </p:cNvSpPr>
              <p:nvPr/>
            </p:nvSpPr>
            <p:spPr bwMode="auto">
              <a:xfrm>
                <a:off x="8517" y="316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56" name="Freeform 1903">
                <a:extLst>
                  <a:ext uri="{FF2B5EF4-FFF2-40B4-BE49-F238E27FC236}">
                    <a16:creationId xmlns:a16="http://schemas.microsoft.com/office/drawing/2014/main" id="{34CF9557-6CB1-E04A-425F-41E53B47FD27}"/>
                  </a:ext>
                </a:extLst>
              </p:cNvPr>
              <p:cNvSpPr>
                <a:spLocks/>
              </p:cNvSpPr>
              <p:nvPr/>
            </p:nvSpPr>
            <p:spPr bwMode="auto">
              <a:xfrm>
                <a:off x="8527" y="316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57" name="Freeform 1904">
                <a:extLst>
                  <a:ext uri="{FF2B5EF4-FFF2-40B4-BE49-F238E27FC236}">
                    <a16:creationId xmlns:a16="http://schemas.microsoft.com/office/drawing/2014/main" id="{0E1AA2B5-75F0-02A7-8BBA-47EB6461F409}"/>
                  </a:ext>
                </a:extLst>
              </p:cNvPr>
              <p:cNvSpPr>
                <a:spLocks/>
              </p:cNvSpPr>
              <p:nvPr/>
            </p:nvSpPr>
            <p:spPr bwMode="auto">
              <a:xfrm>
                <a:off x="8537" y="317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58" name="Freeform 1905">
                <a:extLst>
                  <a:ext uri="{FF2B5EF4-FFF2-40B4-BE49-F238E27FC236}">
                    <a16:creationId xmlns:a16="http://schemas.microsoft.com/office/drawing/2014/main" id="{EB043F90-00EA-554B-8CB1-8EB12922C613}"/>
                  </a:ext>
                </a:extLst>
              </p:cNvPr>
              <p:cNvSpPr>
                <a:spLocks/>
              </p:cNvSpPr>
              <p:nvPr/>
            </p:nvSpPr>
            <p:spPr bwMode="auto">
              <a:xfrm>
                <a:off x="8451" y="313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59" name="Freeform 1906">
                <a:extLst>
                  <a:ext uri="{FF2B5EF4-FFF2-40B4-BE49-F238E27FC236}">
                    <a16:creationId xmlns:a16="http://schemas.microsoft.com/office/drawing/2014/main" id="{2DE25E8C-BC8F-C810-6CE0-5AE1560F357E}"/>
                  </a:ext>
                </a:extLst>
              </p:cNvPr>
              <p:cNvSpPr>
                <a:spLocks/>
              </p:cNvSpPr>
              <p:nvPr/>
            </p:nvSpPr>
            <p:spPr bwMode="auto">
              <a:xfrm>
                <a:off x="8456" y="313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60" name="Freeform 1907">
                <a:extLst>
                  <a:ext uri="{FF2B5EF4-FFF2-40B4-BE49-F238E27FC236}">
                    <a16:creationId xmlns:a16="http://schemas.microsoft.com/office/drawing/2014/main" id="{00393B50-E2D5-DF2E-05C1-EC749B151694}"/>
                  </a:ext>
                </a:extLst>
              </p:cNvPr>
              <p:cNvSpPr>
                <a:spLocks/>
              </p:cNvSpPr>
              <p:nvPr/>
            </p:nvSpPr>
            <p:spPr bwMode="auto">
              <a:xfrm>
                <a:off x="8466" y="314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61" name="Freeform 1908">
                <a:extLst>
                  <a:ext uri="{FF2B5EF4-FFF2-40B4-BE49-F238E27FC236}">
                    <a16:creationId xmlns:a16="http://schemas.microsoft.com/office/drawing/2014/main" id="{D85BB5D7-F912-468B-3500-5234D12BD3C9}"/>
                  </a:ext>
                </a:extLst>
              </p:cNvPr>
              <p:cNvSpPr>
                <a:spLocks/>
              </p:cNvSpPr>
              <p:nvPr/>
            </p:nvSpPr>
            <p:spPr bwMode="auto">
              <a:xfrm>
                <a:off x="8476" y="314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62" name="Freeform 1909">
                <a:extLst>
                  <a:ext uri="{FF2B5EF4-FFF2-40B4-BE49-F238E27FC236}">
                    <a16:creationId xmlns:a16="http://schemas.microsoft.com/office/drawing/2014/main" id="{46730124-7A8E-5A15-936C-FFF8B448E9D9}"/>
                  </a:ext>
                </a:extLst>
              </p:cNvPr>
              <p:cNvSpPr>
                <a:spLocks/>
              </p:cNvSpPr>
              <p:nvPr/>
            </p:nvSpPr>
            <p:spPr bwMode="auto">
              <a:xfrm>
                <a:off x="8486" y="315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63" name="Freeform 1910">
                <a:extLst>
                  <a:ext uri="{FF2B5EF4-FFF2-40B4-BE49-F238E27FC236}">
                    <a16:creationId xmlns:a16="http://schemas.microsoft.com/office/drawing/2014/main" id="{3B98BBDA-4B72-E99D-FA01-200BD57D9E1B}"/>
                  </a:ext>
                </a:extLst>
              </p:cNvPr>
              <p:cNvSpPr>
                <a:spLocks/>
              </p:cNvSpPr>
              <p:nvPr/>
            </p:nvSpPr>
            <p:spPr bwMode="auto">
              <a:xfrm>
                <a:off x="8492" y="315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64" name="Freeform 1911">
                <a:extLst>
                  <a:ext uri="{FF2B5EF4-FFF2-40B4-BE49-F238E27FC236}">
                    <a16:creationId xmlns:a16="http://schemas.microsoft.com/office/drawing/2014/main" id="{FC3768F4-1C25-C3A3-5A5E-9E1A236B7D66}"/>
                  </a:ext>
                </a:extLst>
              </p:cNvPr>
              <p:cNvSpPr>
                <a:spLocks/>
              </p:cNvSpPr>
              <p:nvPr/>
            </p:nvSpPr>
            <p:spPr bwMode="auto">
              <a:xfrm>
                <a:off x="8502" y="316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65" name="Freeform 1912">
                <a:extLst>
                  <a:ext uri="{FF2B5EF4-FFF2-40B4-BE49-F238E27FC236}">
                    <a16:creationId xmlns:a16="http://schemas.microsoft.com/office/drawing/2014/main" id="{B3782748-2928-8B6D-BBCC-5144FF413666}"/>
                  </a:ext>
                </a:extLst>
              </p:cNvPr>
              <p:cNvSpPr>
                <a:spLocks/>
              </p:cNvSpPr>
              <p:nvPr/>
            </p:nvSpPr>
            <p:spPr bwMode="auto">
              <a:xfrm>
                <a:off x="8512" y="316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66" name="Freeform 1913">
                <a:extLst>
                  <a:ext uri="{FF2B5EF4-FFF2-40B4-BE49-F238E27FC236}">
                    <a16:creationId xmlns:a16="http://schemas.microsoft.com/office/drawing/2014/main" id="{B9BA4919-6FD2-5413-861D-923F174B165F}"/>
                  </a:ext>
                </a:extLst>
              </p:cNvPr>
              <p:cNvSpPr>
                <a:spLocks/>
              </p:cNvSpPr>
              <p:nvPr/>
            </p:nvSpPr>
            <p:spPr bwMode="auto">
              <a:xfrm>
                <a:off x="8517" y="317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67" name="Freeform 1914">
                <a:extLst>
                  <a:ext uri="{FF2B5EF4-FFF2-40B4-BE49-F238E27FC236}">
                    <a16:creationId xmlns:a16="http://schemas.microsoft.com/office/drawing/2014/main" id="{57C13BD4-7EB0-1224-6146-2E2E850B5F6F}"/>
                  </a:ext>
                </a:extLst>
              </p:cNvPr>
              <p:cNvSpPr>
                <a:spLocks/>
              </p:cNvSpPr>
              <p:nvPr/>
            </p:nvSpPr>
            <p:spPr bwMode="auto">
              <a:xfrm>
                <a:off x="8527" y="317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68" name="Freeform 1915">
                <a:extLst>
                  <a:ext uri="{FF2B5EF4-FFF2-40B4-BE49-F238E27FC236}">
                    <a16:creationId xmlns:a16="http://schemas.microsoft.com/office/drawing/2014/main" id="{712DE829-E30A-BEC4-34BE-020031840B0A}"/>
                  </a:ext>
                </a:extLst>
              </p:cNvPr>
              <p:cNvSpPr>
                <a:spLocks/>
              </p:cNvSpPr>
              <p:nvPr/>
            </p:nvSpPr>
            <p:spPr bwMode="auto">
              <a:xfrm>
                <a:off x="8537" y="318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69" name="Freeform 1916">
                <a:extLst>
                  <a:ext uri="{FF2B5EF4-FFF2-40B4-BE49-F238E27FC236}">
                    <a16:creationId xmlns:a16="http://schemas.microsoft.com/office/drawing/2014/main" id="{71AC9A66-A55E-3DDA-F79E-5DFC19EE3873}"/>
                  </a:ext>
                </a:extLst>
              </p:cNvPr>
              <p:cNvSpPr>
                <a:spLocks/>
              </p:cNvSpPr>
              <p:nvPr/>
            </p:nvSpPr>
            <p:spPr bwMode="auto">
              <a:xfrm>
                <a:off x="8451" y="3150"/>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70" name="Freeform 1917">
                <a:extLst>
                  <a:ext uri="{FF2B5EF4-FFF2-40B4-BE49-F238E27FC236}">
                    <a16:creationId xmlns:a16="http://schemas.microsoft.com/office/drawing/2014/main" id="{95E94678-390D-71CC-6C12-C163AD3E3070}"/>
                  </a:ext>
                </a:extLst>
              </p:cNvPr>
              <p:cNvSpPr>
                <a:spLocks/>
              </p:cNvSpPr>
              <p:nvPr/>
            </p:nvSpPr>
            <p:spPr bwMode="auto">
              <a:xfrm>
                <a:off x="8456" y="3155"/>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71" name="Freeform 1918">
                <a:extLst>
                  <a:ext uri="{FF2B5EF4-FFF2-40B4-BE49-F238E27FC236}">
                    <a16:creationId xmlns:a16="http://schemas.microsoft.com/office/drawing/2014/main" id="{E3480F8E-E392-BE80-ACDE-3F0895F12A8D}"/>
                  </a:ext>
                </a:extLst>
              </p:cNvPr>
              <p:cNvSpPr>
                <a:spLocks/>
              </p:cNvSpPr>
              <p:nvPr/>
            </p:nvSpPr>
            <p:spPr bwMode="auto">
              <a:xfrm>
                <a:off x="8466" y="3160"/>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72" name="Freeform 1919">
                <a:extLst>
                  <a:ext uri="{FF2B5EF4-FFF2-40B4-BE49-F238E27FC236}">
                    <a16:creationId xmlns:a16="http://schemas.microsoft.com/office/drawing/2014/main" id="{F0D23637-B9E3-47BD-CD22-432DB578B3A5}"/>
                  </a:ext>
                </a:extLst>
              </p:cNvPr>
              <p:cNvSpPr>
                <a:spLocks/>
              </p:cNvSpPr>
              <p:nvPr/>
            </p:nvSpPr>
            <p:spPr bwMode="auto">
              <a:xfrm>
                <a:off x="8476" y="3165"/>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73" name="Freeform 1920">
                <a:extLst>
                  <a:ext uri="{FF2B5EF4-FFF2-40B4-BE49-F238E27FC236}">
                    <a16:creationId xmlns:a16="http://schemas.microsoft.com/office/drawing/2014/main" id="{5E974A8C-81C1-288F-CCF4-B1655E858511}"/>
                  </a:ext>
                </a:extLst>
              </p:cNvPr>
              <p:cNvSpPr>
                <a:spLocks/>
              </p:cNvSpPr>
              <p:nvPr/>
            </p:nvSpPr>
            <p:spPr bwMode="auto">
              <a:xfrm>
                <a:off x="8486" y="3170"/>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74" name="Freeform 1921">
                <a:extLst>
                  <a:ext uri="{FF2B5EF4-FFF2-40B4-BE49-F238E27FC236}">
                    <a16:creationId xmlns:a16="http://schemas.microsoft.com/office/drawing/2014/main" id="{77C46775-53B5-2EE8-F70C-ECEE6896A517}"/>
                  </a:ext>
                </a:extLst>
              </p:cNvPr>
              <p:cNvSpPr>
                <a:spLocks/>
              </p:cNvSpPr>
              <p:nvPr/>
            </p:nvSpPr>
            <p:spPr bwMode="auto">
              <a:xfrm>
                <a:off x="8492" y="317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75" name="Freeform 1922">
                <a:extLst>
                  <a:ext uri="{FF2B5EF4-FFF2-40B4-BE49-F238E27FC236}">
                    <a16:creationId xmlns:a16="http://schemas.microsoft.com/office/drawing/2014/main" id="{DD5ABB2D-810B-A74F-BFD6-1C89C4CF0D4B}"/>
                  </a:ext>
                </a:extLst>
              </p:cNvPr>
              <p:cNvSpPr>
                <a:spLocks/>
              </p:cNvSpPr>
              <p:nvPr/>
            </p:nvSpPr>
            <p:spPr bwMode="auto">
              <a:xfrm>
                <a:off x="8502" y="317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76" name="Freeform 1923">
                <a:extLst>
                  <a:ext uri="{FF2B5EF4-FFF2-40B4-BE49-F238E27FC236}">
                    <a16:creationId xmlns:a16="http://schemas.microsoft.com/office/drawing/2014/main" id="{39FE34B1-33B5-3AA2-FE3C-AF8A2B491A07}"/>
                  </a:ext>
                </a:extLst>
              </p:cNvPr>
              <p:cNvSpPr>
                <a:spLocks/>
              </p:cNvSpPr>
              <p:nvPr/>
            </p:nvSpPr>
            <p:spPr bwMode="auto">
              <a:xfrm>
                <a:off x="8512" y="318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77" name="Freeform 1924">
                <a:extLst>
                  <a:ext uri="{FF2B5EF4-FFF2-40B4-BE49-F238E27FC236}">
                    <a16:creationId xmlns:a16="http://schemas.microsoft.com/office/drawing/2014/main" id="{294F0BBC-0EFE-C235-C2AC-99F5907E372A}"/>
                  </a:ext>
                </a:extLst>
              </p:cNvPr>
              <p:cNvSpPr>
                <a:spLocks/>
              </p:cNvSpPr>
              <p:nvPr/>
            </p:nvSpPr>
            <p:spPr bwMode="auto">
              <a:xfrm>
                <a:off x="8517" y="318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78" name="Freeform 1925">
                <a:extLst>
                  <a:ext uri="{FF2B5EF4-FFF2-40B4-BE49-F238E27FC236}">
                    <a16:creationId xmlns:a16="http://schemas.microsoft.com/office/drawing/2014/main" id="{FD2B45E1-A85B-1D8F-B7BC-DD305320F26B}"/>
                  </a:ext>
                </a:extLst>
              </p:cNvPr>
              <p:cNvSpPr>
                <a:spLocks/>
              </p:cNvSpPr>
              <p:nvPr/>
            </p:nvSpPr>
            <p:spPr bwMode="auto">
              <a:xfrm>
                <a:off x="8527" y="319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79" name="Freeform 1926">
                <a:extLst>
                  <a:ext uri="{FF2B5EF4-FFF2-40B4-BE49-F238E27FC236}">
                    <a16:creationId xmlns:a16="http://schemas.microsoft.com/office/drawing/2014/main" id="{9D7A97E4-530A-B10F-780E-7CD4D13AF7B8}"/>
                  </a:ext>
                </a:extLst>
              </p:cNvPr>
              <p:cNvSpPr>
                <a:spLocks/>
              </p:cNvSpPr>
              <p:nvPr/>
            </p:nvSpPr>
            <p:spPr bwMode="auto">
              <a:xfrm>
                <a:off x="8537" y="319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80" name="Freeform 1927">
                <a:extLst>
                  <a:ext uri="{FF2B5EF4-FFF2-40B4-BE49-F238E27FC236}">
                    <a16:creationId xmlns:a16="http://schemas.microsoft.com/office/drawing/2014/main" id="{95E706EA-D028-B5DC-87FE-E3C6CDDDDA73}"/>
                  </a:ext>
                </a:extLst>
              </p:cNvPr>
              <p:cNvSpPr>
                <a:spLocks/>
              </p:cNvSpPr>
              <p:nvPr/>
            </p:nvSpPr>
            <p:spPr bwMode="auto">
              <a:xfrm>
                <a:off x="8451" y="315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81" name="Freeform 1928">
                <a:extLst>
                  <a:ext uri="{FF2B5EF4-FFF2-40B4-BE49-F238E27FC236}">
                    <a16:creationId xmlns:a16="http://schemas.microsoft.com/office/drawing/2014/main" id="{11FAD888-02F1-C90C-C87E-F192F56F4F68}"/>
                  </a:ext>
                </a:extLst>
              </p:cNvPr>
              <p:cNvSpPr>
                <a:spLocks/>
              </p:cNvSpPr>
              <p:nvPr/>
            </p:nvSpPr>
            <p:spPr bwMode="auto">
              <a:xfrm>
                <a:off x="8456" y="316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82" name="Freeform 1929">
                <a:extLst>
                  <a:ext uri="{FF2B5EF4-FFF2-40B4-BE49-F238E27FC236}">
                    <a16:creationId xmlns:a16="http://schemas.microsoft.com/office/drawing/2014/main" id="{8798C500-FA7B-8A9A-D643-2746B8211CB4}"/>
                  </a:ext>
                </a:extLst>
              </p:cNvPr>
              <p:cNvSpPr>
                <a:spLocks/>
              </p:cNvSpPr>
              <p:nvPr/>
            </p:nvSpPr>
            <p:spPr bwMode="auto">
              <a:xfrm>
                <a:off x="8466" y="316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83" name="Freeform 1930">
                <a:extLst>
                  <a:ext uri="{FF2B5EF4-FFF2-40B4-BE49-F238E27FC236}">
                    <a16:creationId xmlns:a16="http://schemas.microsoft.com/office/drawing/2014/main" id="{30EA268E-3206-3F35-2D52-502792B87B49}"/>
                  </a:ext>
                </a:extLst>
              </p:cNvPr>
              <p:cNvSpPr>
                <a:spLocks/>
              </p:cNvSpPr>
              <p:nvPr/>
            </p:nvSpPr>
            <p:spPr bwMode="auto">
              <a:xfrm>
                <a:off x="8476" y="317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84" name="Freeform 1931">
                <a:extLst>
                  <a:ext uri="{FF2B5EF4-FFF2-40B4-BE49-F238E27FC236}">
                    <a16:creationId xmlns:a16="http://schemas.microsoft.com/office/drawing/2014/main" id="{8382BB2E-0CCA-84B6-592E-37D08F13A907}"/>
                  </a:ext>
                </a:extLst>
              </p:cNvPr>
              <p:cNvSpPr>
                <a:spLocks/>
              </p:cNvSpPr>
              <p:nvPr/>
            </p:nvSpPr>
            <p:spPr bwMode="auto">
              <a:xfrm>
                <a:off x="8486" y="3175"/>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85" name="Freeform 1932">
                <a:extLst>
                  <a:ext uri="{FF2B5EF4-FFF2-40B4-BE49-F238E27FC236}">
                    <a16:creationId xmlns:a16="http://schemas.microsoft.com/office/drawing/2014/main" id="{938AA921-B28D-4BB8-7EA1-0977651B25E3}"/>
                  </a:ext>
                </a:extLst>
              </p:cNvPr>
              <p:cNvSpPr>
                <a:spLocks/>
              </p:cNvSpPr>
              <p:nvPr/>
            </p:nvSpPr>
            <p:spPr bwMode="auto">
              <a:xfrm>
                <a:off x="8492" y="318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86" name="Freeform 1933">
                <a:extLst>
                  <a:ext uri="{FF2B5EF4-FFF2-40B4-BE49-F238E27FC236}">
                    <a16:creationId xmlns:a16="http://schemas.microsoft.com/office/drawing/2014/main" id="{C0EAEE0C-CF2E-87A2-9C2B-03E10B6184FC}"/>
                  </a:ext>
                </a:extLst>
              </p:cNvPr>
              <p:cNvSpPr>
                <a:spLocks/>
              </p:cNvSpPr>
              <p:nvPr/>
            </p:nvSpPr>
            <p:spPr bwMode="auto">
              <a:xfrm>
                <a:off x="8502" y="318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87" name="Freeform 1934">
                <a:extLst>
                  <a:ext uri="{FF2B5EF4-FFF2-40B4-BE49-F238E27FC236}">
                    <a16:creationId xmlns:a16="http://schemas.microsoft.com/office/drawing/2014/main" id="{013EAA8A-0F73-7E75-C2C7-3531F1640C0F}"/>
                  </a:ext>
                </a:extLst>
              </p:cNvPr>
              <p:cNvSpPr>
                <a:spLocks/>
              </p:cNvSpPr>
              <p:nvPr/>
            </p:nvSpPr>
            <p:spPr bwMode="auto">
              <a:xfrm>
                <a:off x="8512" y="319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88" name="Freeform 1935">
                <a:extLst>
                  <a:ext uri="{FF2B5EF4-FFF2-40B4-BE49-F238E27FC236}">
                    <a16:creationId xmlns:a16="http://schemas.microsoft.com/office/drawing/2014/main" id="{D70AC155-6CEE-79FB-A400-E0BBED294A54}"/>
                  </a:ext>
                </a:extLst>
              </p:cNvPr>
              <p:cNvSpPr>
                <a:spLocks/>
              </p:cNvSpPr>
              <p:nvPr/>
            </p:nvSpPr>
            <p:spPr bwMode="auto">
              <a:xfrm>
                <a:off x="8517" y="319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89" name="Freeform 1936">
                <a:extLst>
                  <a:ext uri="{FF2B5EF4-FFF2-40B4-BE49-F238E27FC236}">
                    <a16:creationId xmlns:a16="http://schemas.microsoft.com/office/drawing/2014/main" id="{D56794DA-4DB1-8D45-8ADC-AB562D0EE6D5}"/>
                  </a:ext>
                </a:extLst>
              </p:cNvPr>
              <p:cNvSpPr>
                <a:spLocks/>
              </p:cNvSpPr>
              <p:nvPr/>
            </p:nvSpPr>
            <p:spPr bwMode="auto">
              <a:xfrm>
                <a:off x="8527" y="320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90" name="Freeform 1937">
                <a:extLst>
                  <a:ext uri="{FF2B5EF4-FFF2-40B4-BE49-F238E27FC236}">
                    <a16:creationId xmlns:a16="http://schemas.microsoft.com/office/drawing/2014/main" id="{584BFB92-DA1B-A838-9269-E9DDAFB10E5E}"/>
                  </a:ext>
                </a:extLst>
              </p:cNvPr>
              <p:cNvSpPr>
                <a:spLocks/>
              </p:cNvSpPr>
              <p:nvPr/>
            </p:nvSpPr>
            <p:spPr bwMode="auto">
              <a:xfrm>
                <a:off x="8537" y="320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91" name="Freeform 1938">
                <a:extLst>
                  <a:ext uri="{FF2B5EF4-FFF2-40B4-BE49-F238E27FC236}">
                    <a16:creationId xmlns:a16="http://schemas.microsoft.com/office/drawing/2014/main" id="{3E38612D-408B-FFE5-B062-3D7EED07C525}"/>
                  </a:ext>
                </a:extLst>
              </p:cNvPr>
              <p:cNvSpPr>
                <a:spLocks/>
              </p:cNvSpPr>
              <p:nvPr/>
            </p:nvSpPr>
            <p:spPr bwMode="auto">
              <a:xfrm>
                <a:off x="8441" y="316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92" name="Freeform 1939">
                <a:extLst>
                  <a:ext uri="{FF2B5EF4-FFF2-40B4-BE49-F238E27FC236}">
                    <a16:creationId xmlns:a16="http://schemas.microsoft.com/office/drawing/2014/main" id="{AFA03EBE-BC52-BFF5-B138-0F01ECF499E4}"/>
                  </a:ext>
                </a:extLst>
              </p:cNvPr>
              <p:cNvSpPr>
                <a:spLocks/>
              </p:cNvSpPr>
              <p:nvPr/>
            </p:nvSpPr>
            <p:spPr bwMode="auto">
              <a:xfrm>
                <a:off x="8441" y="316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93" name="Freeform 1940">
                <a:extLst>
                  <a:ext uri="{FF2B5EF4-FFF2-40B4-BE49-F238E27FC236}">
                    <a16:creationId xmlns:a16="http://schemas.microsoft.com/office/drawing/2014/main" id="{3EB3E7D9-B7E7-3784-5850-876B5526085A}"/>
                  </a:ext>
                </a:extLst>
              </p:cNvPr>
              <p:cNvSpPr>
                <a:spLocks/>
              </p:cNvSpPr>
              <p:nvPr/>
            </p:nvSpPr>
            <p:spPr bwMode="auto">
              <a:xfrm>
                <a:off x="8451" y="316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94" name="Freeform 1941">
                <a:extLst>
                  <a:ext uri="{FF2B5EF4-FFF2-40B4-BE49-F238E27FC236}">
                    <a16:creationId xmlns:a16="http://schemas.microsoft.com/office/drawing/2014/main" id="{6D44A832-3412-7778-A83A-57830E2CC9A1}"/>
                  </a:ext>
                </a:extLst>
              </p:cNvPr>
              <p:cNvSpPr>
                <a:spLocks/>
              </p:cNvSpPr>
              <p:nvPr/>
            </p:nvSpPr>
            <p:spPr bwMode="auto">
              <a:xfrm>
                <a:off x="8456" y="317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95" name="Freeform 1942">
                <a:extLst>
                  <a:ext uri="{FF2B5EF4-FFF2-40B4-BE49-F238E27FC236}">
                    <a16:creationId xmlns:a16="http://schemas.microsoft.com/office/drawing/2014/main" id="{15E2C33A-225A-98BD-10A3-7826065B2186}"/>
                  </a:ext>
                </a:extLst>
              </p:cNvPr>
              <p:cNvSpPr>
                <a:spLocks/>
              </p:cNvSpPr>
              <p:nvPr/>
            </p:nvSpPr>
            <p:spPr bwMode="auto">
              <a:xfrm>
                <a:off x="8466" y="317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96" name="Freeform 1943">
                <a:extLst>
                  <a:ext uri="{FF2B5EF4-FFF2-40B4-BE49-F238E27FC236}">
                    <a16:creationId xmlns:a16="http://schemas.microsoft.com/office/drawing/2014/main" id="{A6686D1D-5CC2-A9BE-8E79-5371DB5C59F2}"/>
                  </a:ext>
                </a:extLst>
              </p:cNvPr>
              <p:cNvSpPr>
                <a:spLocks/>
              </p:cNvSpPr>
              <p:nvPr/>
            </p:nvSpPr>
            <p:spPr bwMode="auto">
              <a:xfrm>
                <a:off x="8476" y="318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97" name="Freeform 1944">
                <a:extLst>
                  <a:ext uri="{FF2B5EF4-FFF2-40B4-BE49-F238E27FC236}">
                    <a16:creationId xmlns:a16="http://schemas.microsoft.com/office/drawing/2014/main" id="{AD7EC0FF-46FE-A757-1F6F-DBF8D98CF413}"/>
                  </a:ext>
                </a:extLst>
              </p:cNvPr>
              <p:cNvSpPr>
                <a:spLocks/>
              </p:cNvSpPr>
              <p:nvPr/>
            </p:nvSpPr>
            <p:spPr bwMode="auto">
              <a:xfrm>
                <a:off x="8486" y="3185"/>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98" name="Freeform 1945">
                <a:extLst>
                  <a:ext uri="{FF2B5EF4-FFF2-40B4-BE49-F238E27FC236}">
                    <a16:creationId xmlns:a16="http://schemas.microsoft.com/office/drawing/2014/main" id="{AC6B8644-B5A5-A996-33A6-09E30AA2A053}"/>
                  </a:ext>
                </a:extLst>
              </p:cNvPr>
              <p:cNvSpPr>
                <a:spLocks/>
              </p:cNvSpPr>
              <p:nvPr/>
            </p:nvSpPr>
            <p:spPr bwMode="auto">
              <a:xfrm>
                <a:off x="8492" y="319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99" name="Freeform 1946">
                <a:extLst>
                  <a:ext uri="{FF2B5EF4-FFF2-40B4-BE49-F238E27FC236}">
                    <a16:creationId xmlns:a16="http://schemas.microsoft.com/office/drawing/2014/main" id="{8FB6C826-925B-DEF4-B162-6926B654FEA0}"/>
                  </a:ext>
                </a:extLst>
              </p:cNvPr>
              <p:cNvSpPr>
                <a:spLocks/>
              </p:cNvSpPr>
              <p:nvPr/>
            </p:nvSpPr>
            <p:spPr bwMode="auto">
              <a:xfrm>
                <a:off x="8502" y="319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00" name="Freeform 1947">
                <a:extLst>
                  <a:ext uri="{FF2B5EF4-FFF2-40B4-BE49-F238E27FC236}">
                    <a16:creationId xmlns:a16="http://schemas.microsoft.com/office/drawing/2014/main" id="{40AF934E-55A2-0B89-D753-EBF25F88214A}"/>
                  </a:ext>
                </a:extLst>
              </p:cNvPr>
              <p:cNvSpPr>
                <a:spLocks/>
              </p:cNvSpPr>
              <p:nvPr/>
            </p:nvSpPr>
            <p:spPr bwMode="auto">
              <a:xfrm>
                <a:off x="8512" y="320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01" name="Freeform 1948">
                <a:extLst>
                  <a:ext uri="{FF2B5EF4-FFF2-40B4-BE49-F238E27FC236}">
                    <a16:creationId xmlns:a16="http://schemas.microsoft.com/office/drawing/2014/main" id="{2DDB76E1-6448-EA08-FEF6-1B9C55E550AA}"/>
                  </a:ext>
                </a:extLst>
              </p:cNvPr>
              <p:cNvSpPr>
                <a:spLocks/>
              </p:cNvSpPr>
              <p:nvPr/>
            </p:nvSpPr>
            <p:spPr bwMode="auto">
              <a:xfrm>
                <a:off x="8517" y="320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02" name="Freeform 1949">
                <a:extLst>
                  <a:ext uri="{FF2B5EF4-FFF2-40B4-BE49-F238E27FC236}">
                    <a16:creationId xmlns:a16="http://schemas.microsoft.com/office/drawing/2014/main" id="{86D890A4-127C-B8D8-35C7-784F08728055}"/>
                  </a:ext>
                </a:extLst>
              </p:cNvPr>
              <p:cNvSpPr>
                <a:spLocks/>
              </p:cNvSpPr>
              <p:nvPr/>
            </p:nvSpPr>
            <p:spPr bwMode="auto">
              <a:xfrm>
                <a:off x="8527" y="321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03" name="Freeform 1950">
                <a:extLst>
                  <a:ext uri="{FF2B5EF4-FFF2-40B4-BE49-F238E27FC236}">
                    <a16:creationId xmlns:a16="http://schemas.microsoft.com/office/drawing/2014/main" id="{A255717F-5822-08A0-B15B-87467FED587B}"/>
                  </a:ext>
                </a:extLst>
              </p:cNvPr>
              <p:cNvSpPr>
                <a:spLocks/>
              </p:cNvSpPr>
              <p:nvPr/>
            </p:nvSpPr>
            <p:spPr bwMode="auto">
              <a:xfrm>
                <a:off x="8537" y="321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04" name="Freeform 1951">
                <a:extLst>
                  <a:ext uri="{FF2B5EF4-FFF2-40B4-BE49-F238E27FC236}">
                    <a16:creationId xmlns:a16="http://schemas.microsoft.com/office/drawing/2014/main" id="{16677257-F6E2-270F-4591-8F581F6795DA}"/>
                  </a:ext>
                </a:extLst>
              </p:cNvPr>
              <p:cNvSpPr>
                <a:spLocks/>
              </p:cNvSpPr>
              <p:nvPr/>
            </p:nvSpPr>
            <p:spPr bwMode="auto">
              <a:xfrm>
                <a:off x="8426" y="316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05" name="Freeform 1952">
                <a:extLst>
                  <a:ext uri="{FF2B5EF4-FFF2-40B4-BE49-F238E27FC236}">
                    <a16:creationId xmlns:a16="http://schemas.microsoft.com/office/drawing/2014/main" id="{797BACCB-AF28-A68C-D252-9D67483AD19A}"/>
                  </a:ext>
                </a:extLst>
              </p:cNvPr>
              <p:cNvSpPr>
                <a:spLocks/>
              </p:cNvSpPr>
              <p:nvPr/>
            </p:nvSpPr>
            <p:spPr bwMode="auto">
              <a:xfrm>
                <a:off x="8426" y="316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06" name="Freeform 1953">
                <a:extLst>
                  <a:ext uri="{FF2B5EF4-FFF2-40B4-BE49-F238E27FC236}">
                    <a16:creationId xmlns:a16="http://schemas.microsoft.com/office/drawing/2014/main" id="{0720159D-964B-C02A-8E1F-20A5EB9585BF}"/>
                  </a:ext>
                </a:extLst>
              </p:cNvPr>
              <p:cNvSpPr>
                <a:spLocks/>
              </p:cNvSpPr>
              <p:nvPr/>
            </p:nvSpPr>
            <p:spPr bwMode="auto">
              <a:xfrm>
                <a:off x="8431" y="316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07" name="Freeform 1954">
                <a:extLst>
                  <a:ext uri="{FF2B5EF4-FFF2-40B4-BE49-F238E27FC236}">
                    <a16:creationId xmlns:a16="http://schemas.microsoft.com/office/drawing/2014/main" id="{7F99BC14-296F-F68B-00F3-02DD9CB723D8}"/>
                  </a:ext>
                </a:extLst>
              </p:cNvPr>
              <p:cNvSpPr>
                <a:spLocks/>
              </p:cNvSpPr>
              <p:nvPr/>
            </p:nvSpPr>
            <p:spPr bwMode="auto">
              <a:xfrm>
                <a:off x="8431" y="316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08" name="Freeform 1955">
                <a:extLst>
                  <a:ext uri="{FF2B5EF4-FFF2-40B4-BE49-F238E27FC236}">
                    <a16:creationId xmlns:a16="http://schemas.microsoft.com/office/drawing/2014/main" id="{3692C692-6E50-6F14-3853-616B104F3916}"/>
                  </a:ext>
                </a:extLst>
              </p:cNvPr>
              <p:cNvSpPr>
                <a:spLocks/>
              </p:cNvSpPr>
              <p:nvPr/>
            </p:nvSpPr>
            <p:spPr bwMode="auto">
              <a:xfrm>
                <a:off x="8441" y="317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09" name="Freeform 1956">
                <a:extLst>
                  <a:ext uri="{FF2B5EF4-FFF2-40B4-BE49-F238E27FC236}">
                    <a16:creationId xmlns:a16="http://schemas.microsoft.com/office/drawing/2014/main" id="{D863204F-47C8-CF8D-E870-D90F2C23E2F6}"/>
                  </a:ext>
                </a:extLst>
              </p:cNvPr>
              <p:cNvSpPr>
                <a:spLocks/>
              </p:cNvSpPr>
              <p:nvPr/>
            </p:nvSpPr>
            <p:spPr bwMode="auto">
              <a:xfrm>
                <a:off x="8451" y="317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10" name="Freeform 1957">
                <a:extLst>
                  <a:ext uri="{FF2B5EF4-FFF2-40B4-BE49-F238E27FC236}">
                    <a16:creationId xmlns:a16="http://schemas.microsoft.com/office/drawing/2014/main" id="{2E2E5183-2204-DB00-5B73-42990DC4DC6A}"/>
                  </a:ext>
                </a:extLst>
              </p:cNvPr>
              <p:cNvSpPr>
                <a:spLocks/>
              </p:cNvSpPr>
              <p:nvPr/>
            </p:nvSpPr>
            <p:spPr bwMode="auto">
              <a:xfrm>
                <a:off x="8456" y="318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11" name="Freeform 1958">
                <a:extLst>
                  <a:ext uri="{FF2B5EF4-FFF2-40B4-BE49-F238E27FC236}">
                    <a16:creationId xmlns:a16="http://schemas.microsoft.com/office/drawing/2014/main" id="{99D20C38-267C-48FD-008D-FBC32C9E1882}"/>
                  </a:ext>
                </a:extLst>
              </p:cNvPr>
              <p:cNvSpPr>
                <a:spLocks/>
              </p:cNvSpPr>
              <p:nvPr/>
            </p:nvSpPr>
            <p:spPr bwMode="auto">
              <a:xfrm>
                <a:off x="8466" y="318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12" name="Freeform 1959">
                <a:extLst>
                  <a:ext uri="{FF2B5EF4-FFF2-40B4-BE49-F238E27FC236}">
                    <a16:creationId xmlns:a16="http://schemas.microsoft.com/office/drawing/2014/main" id="{F81B3FE5-87EE-2029-20F9-3548896E0A96}"/>
                  </a:ext>
                </a:extLst>
              </p:cNvPr>
              <p:cNvSpPr>
                <a:spLocks/>
              </p:cNvSpPr>
              <p:nvPr/>
            </p:nvSpPr>
            <p:spPr bwMode="auto">
              <a:xfrm>
                <a:off x="8476" y="319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13" name="Freeform 1960">
                <a:extLst>
                  <a:ext uri="{FF2B5EF4-FFF2-40B4-BE49-F238E27FC236}">
                    <a16:creationId xmlns:a16="http://schemas.microsoft.com/office/drawing/2014/main" id="{3BC82DB7-4474-0388-AE31-240276AA5035}"/>
                  </a:ext>
                </a:extLst>
              </p:cNvPr>
              <p:cNvSpPr>
                <a:spLocks/>
              </p:cNvSpPr>
              <p:nvPr/>
            </p:nvSpPr>
            <p:spPr bwMode="auto">
              <a:xfrm>
                <a:off x="8486" y="3195"/>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14" name="Freeform 1961">
                <a:extLst>
                  <a:ext uri="{FF2B5EF4-FFF2-40B4-BE49-F238E27FC236}">
                    <a16:creationId xmlns:a16="http://schemas.microsoft.com/office/drawing/2014/main" id="{F8307A6F-76A9-F6AE-4F5E-AB330C557625}"/>
                  </a:ext>
                </a:extLst>
              </p:cNvPr>
              <p:cNvSpPr>
                <a:spLocks/>
              </p:cNvSpPr>
              <p:nvPr/>
            </p:nvSpPr>
            <p:spPr bwMode="auto">
              <a:xfrm>
                <a:off x="8492" y="320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15" name="Freeform 1962">
                <a:extLst>
                  <a:ext uri="{FF2B5EF4-FFF2-40B4-BE49-F238E27FC236}">
                    <a16:creationId xmlns:a16="http://schemas.microsoft.com/office/drawing/2014/main" id="{0B9668DB-489F-AE50-D8DB-EB93F136B81A}"/>
                  </a:ext>
                </a:extLst>
              </p:cNvPr>
              <p:cNvSpPr>
                <a:spLocks/>
              </p:cNvSpPr>
              <p:nvPr/>
            </p:nvSpPr>
            <p:spPr bwMode="auto">
              <a:xfrm>
                <a:off x="8502" y="320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16" name="Freeform 1963">
                <a:extLst>
                  <a:ext uri="{FF2B5EF4-FFF2-40B4-BE49-F238E27FC236}">
                    <a16:creationId xmlns:a16="http://schemas.microsoft.com/office/drawing/2014/main" id="{997F13BA-6FA8-156F-2D39-3AE6DCCF4FC6}"/>
                  </a:ext>
                </a:extLst>
              </p:cNvPr>
              <p:cNvSpPr>
                <a:spLocks/>
              </p:cNvSpPr>
              <p:nvPr/>
            </p:nvSpPr>
            <p:spPr bwMode="auto">
              <a:xfrm>
                <a:off x="8512" y="321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17" name="Freeform 1964">
                <a:extLst>
                  <a:ext uri="{FF2B5EF4-FFF2-40B4-BE49-F238E27FC236}">
                    <a16:creationId xmlns:a16="http://schemas.microsoft.com/office/drawing/2014/main" id="{0F9614F9-7F5A-2EA4-B9FB-61E55F677CDA}"/>
                  </a:ext>
                </a:extLst>
              </p:cNvPr>
              <p:cNvSpPr>
                <a:spLocks/>
              </p:cNvSpPr>
              <p:nvPr/>
            </p:nvSpPr>
            <p:spPr bwMode="auto">
              <a:xfrm>
                <a:off x="8517" y="321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18" name="Freeform 1965">
                <a:extLst>
                  <a:ext uri="{FF2B5EF4-FFF2-40B4-BE49-F238E27FC236}">
                    <a16:creationId xmlns:a16="http://schemas.microsoft.com/office/drawing/2014/main" id="{20F18857-1C9F-781C-128F-C13955F744AD}"/>
                  </a:ext>
                </a:extLst>
              </p:cNvPr>
              <p:cNvSpPr>
                <a:spLocks/>
              </p:cNvSpPr>
              <p:nvPr/>
            </p:nvSpPr>
            <p:spPr bwMode="auto">
              <a:xfrm>
                <a:off x="8527" y="322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19" name="Freeform 1966">
                <a:extLst>
                  <a:ext uri="{FF2B5EF4-FFF2-40B4-BE49-F238E27FC236}">
                    <a16:creationId xmlns:a16="http://schemas.microsoft.com/office/drawing/2014/main" id="{7F9563A3-50D5-34CF-88E5-9CE2E4DD2356}"/>
                  </a:ext>
                </a:extLst>
              </p:cNvPr>
              <p:cNvSpPr>
                <a:spLocks/>
              </p:cNvSpPr>
              <p:nvPr/>
            </p:nvSpPr>
            <p:spPr bwMode="auto">
              <a:xfrm>
                <a:off x="8537" y="322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20" name="Freeform 1967">
                <a:extLst>
                  <a:ext uri="{FF2B5EF4-FFF2-40B4-BE49-F238E27FC236}">
                    <a16:creationId xmlns:a16="http://schemas.microsoft.com/office/drawing/2014/main" id="{385C2334-5C07-AA39-8DFD-183A0015E0DA}"/>
                  </a:ext>
                </a:extLst>
              </p:cNvPr>
              <p:cNvSpPr>
                <a:spLocks/>
              </p:cNvSpPr>
              <p:nvPr/>
            </p:nvSpPr>
            <p:spPr bwMode="auto">
              <a:xfrm>
                <a:off x="8426" y="3180"/>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21" name="Freeform 1968">
                <a:extLst>
                  <a:ext uri="{FF2B5EF4-FFF2-40B4-BE49-F238E27FC236}">
                    <a16:creationId xmlns:a16="http://schemas.microsoft.com/office/drawing/2014/main" id="{CE723667-F77B-1BF4-483F-FFC382733474}"/>
                  </a:ext>
                </a:extLst>
              </p:cNvPr>
              <p:cNvSpPr>
                <a:spLocks/>
              </p:cNvSpPr>
              <p:nvPr/>
            </p:nvSpPr>
            <p:spPr bwMode="auto">
              <a:xfrm>
                <a:off x="8426" y="3180"/>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22" name="Freeform 1969">
                <a:extLst>
                  <a:ext uri="{FF2B5EF4-FFF2-40B4-BE49-F238E27FC236}">
                    <a16:creationId xmlns:a16="http://schemas.microsoft.com/office/drawing/2014/main" id="{2FD21D8F-96FF-67ED-BEE7-A0CB2F737393}"/>
                  </a:ext>
                </a:extLst>
              </p:cNvPr>
              <p:cNvSpPr>
                <a:spLocks/>
              </p:cNvSpPr>
              <p:nvPr/>
            </p:nvSpPr>
            <p:spPr bwMode="auto">
              <a:xfrm>
                <a:off x="8431" y="3185"/>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23" name="Freeform 1970">
                <a:extLst>
                  <a:ext uri="{FF2B5EF4-FFF2-40B4-BE49-F238E27FC236}">
                    <a16:creationId xmlns:a16="http://schemas.microsoft.com/office/drawing/2014/main" id="{8BA6683B-CF3C-9041-AA91-DB29C0006DCA}"/>
                  </a:ext>
                </a:extLst>
              </p:cNvPr>
              <p:cNvSpPr>
                <a:spLocks/>
              </p:cNvSpPr>
              <p:nvPr/>
            </p:nvSpPr>
            <p:spPr bwMode="auto">
              <a:xfrm>
                <a:off x="8441" y="3190"/>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24" name="Freeform 1971">
                <a:extLst>
                  <a:ext uri="{FF2B5EF4-FFF2-40B4-BE49-F238E27FC236}">
                    <a16:creationId xmlns:a16="http://schemas.microsoft.com/office/drawing/2014/main" id="{DB8ECB80-C548-3DB2-37F2-8C319A1EA577}"/>
                  </a:ext>
                </a:extLst>
              </p:cNvPr>
              <p:cNvSpPr>
                <a:spLocks/>
              </p:cNvSpPr>
              <p:nvPr/>
            </p:nvSpPr>
            <p:spPr bwMode="auto">
              <a:xfrm>
                <a:off x="8451" y="3195"/>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25" name="Freeform 1972">
                <a:extLst>
                  <a:ext uri="{FF2B5EF4-FFF2-40B4-BE49-F238E27FC236}">
                    <a16:creationId xmlns:a16="http://schemas.microsoft.com/office/drawing/2014/main" id="{0B35E270-E663-428C-D249-D3F0C89B24C4}"/>
                  </a:ext>
                </a:extLst>
              </p:cNvPr>
              <p:cNvSpPr>
                <a:spLocks/>
              </p:cNvSpPr>
              <p:nvPr/>
            </p:nvSpPr>
            <p:spPr bwMode="auto">
              <a:xfrm>
                <a:off x="8456" y="3200"/>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26" name="Freeform 1973">
                <a:extLst>
                  <a:ext uri="{FF2B5EF4-FFF2-40B4-BE49-F238E27FC236}">
                    <a16:creationId xmlns:a16="http://schemas.microsoft.com/office/drawing/2014/main" id="{A286D00D-E991-EF2F-C5E4-5E233C4E899F}"/>
                  </a:ext>
                </a:extLst>
              </p:cNvPr>
              <p:cNvSpPr>
                <a:spLocks/>
              </p:cNvSpPr>
              <p:nvPr/>
            </p:nvSpPr>
            <p:spPr bwMode="auto">
              <a:xfrm>
                <a:off x="8466" y="3205"/>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27" name="Freeform 1974">
                <a:extLst>
                  <a:ext uri="{FF2B5EF4-FFF2-40B4-BE49-F238E27FC236}">
                    <a16:creationId xmlns:a16="http://schemas.microsoft.com/office/drawing/2014/main" id="{BF46CE58-57B9-A10A-CBFA-194548CFADC3}"/>
                  </a:ext>
                </a:extLst>
              </p:cNvPr>
              <p:cNvSpPr>
                <a:spLocks/>
              </p:cNvSpPr>
              <p:nvPr/>
            </p:nvSpPr>
            <p:spPr bwMode="auto">
              <a:xfrm>
                <a:off x="8476" y="320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28" name="Freeform 1975">
                <a:extLst>
                  <a:ext uri="{FF2B5EF4-FFF2-40B4-BE49-F238E27FC236}">
                    <a16:creationId xmlns:a16="http://schemas.microsoft.com/office/drawing/2014/main" id="{C009919C-9D60-BFAF-5615-D2195DB419F9}"/>
                  </a:ext>
                </a:extLst>
              </p:cNvPr>
              <p:cNvSpPr>
                <a:spLocks/>
              </p:cNvSpPr>
              <p:nvPr/>
            </p:nvSpPr>
            <p:spPr bwMode="auto">
              <a:xfrm>
                <a:off x="8486" y="321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29" name="Freeform 1976">
                <a:extLst>
                  <a:ext uri="{FF2B5EF4-FFF2-40B4-BE49-F238E27FC236}">
                    <a16:creationId xmlns:a16="http://schemas.microsoft.com/office/drawing/2014/main" id="{4F288441-2EBF-CFB3-7D73-5ECBE67FF535}"/>
                  </a:ext>
                </a:extLst>
              </p:cNvPr>
              <p:cNvSpPr>
                <a:spLocks/>
              </p:cNvSpPr>
              <p:nvPr/>
            </p:nvSpPr>
            <p:spPr bwMode="auto">
              <a:xfrm>
                <a:off x="8492" y="321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30" name="Freeform 1977">
                <a:extLst>
                  <a:ext uri="{FF2B5EF4-FFF2-40B4-BE49-F238E27FC236}">
                    <a16:creationId xmlns:a16="http://schemas.microsoft.com/office/drawing/2014/main" id="{E846294B-0FC6-48A6-18D2-FB6C90B3609E}"/>
                  </a:ext>
                </a:extLst>
              </p:cNvPr>
              <p:cNvSpPr>
                <a:spLocks/>
              </p:cNvSpPr>
              <p:nvPr/>
            </p:nvSpPr>
            <p:spPr bwMode="auto">
              <a:xfrm>
                <a:off x="8502" y="322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31" name="Freeform 1978">
                <a:extLst>
                  <a:ext uri="{FF2B5EF4-FFF2-40B4-BE49-F238E27FC236}">
                    <a16:creationId xmlns:a16="http://schemas.microsoft.com/office/drawing/2014/main" id="{CCD9BA1F-D4A8-94BE-DD8C-1E7BB36C542E}"/>
                  </a:ext>
                </a:extLst>
              </p:cNvPr>
              <p:cNvSpPr>
                <a:spLocks/>
              </p:cNvSpPr>
              <p:nvPr/>
            </p:nvSpPr>
            <p:spPr bwMode="auto">
              <a:xfrm>
                <a:off x="8512" y="322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32" name="Freeform 1979">
                <a:extLst>
                  <a:ext uri="{FF2B5EF4-FFF2-40B4-BE49-F238E27FC236}">
                    <a16:creationId xmlns:a16="http://schemas.microsoft.com/office/drawing/2014/main" id="{E31ABA99-E56D-BE83-1C59-741347556747}"/>
                  </a:ext>
                </a:extLst>
              </p:cNvPr>
              <p:cNvSpPr>
                <a:spLocks/>
              </p:cNvSpPr>
              <p:nvPr/>
            </p:nvSpPr>
            <p:spPr bwMode="auto">
              <a:xfrm>
                <a:off x="8517" y="323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33" name="Freeform 1980">
                <a:extLst>
                  <a:ext uri="{FF2B5EF4-FFF2-40B4-BE49-F238E27FC236}">
                    <a16:creationId xmlns:a16="http://schemas.microsoft.com/office/drawing/2014/main" id="{E1D92927-2771-D768-1B6C-F64E7E4D8215}"/>
                  </a:ext>
                </a:extLst>
              </p:cNvPr>
              <p:cNvSpPr>
                <a:spLocks/>
              </p:cNvSpPr>
              <p:nvPr/>
            </p:nvSpPr>
            <p:spPr bwMode="auto">
              <a:xfrm>
                <a:off x="8527" y="3235"/>
                <a:ext cx="10" cy="16"/>
              </a:xfrm>
              <a:custGeom>
                <a:avLst/>
                <a:gdLst>
                  <a:gd name="T0" fmla="*/ 0 w 10"/>
                  <a:gd name="T1" fmla="*/ 0 h 16"/>
                  <a:gd name="T2" fmla="*/ 10 w 10"/>
                  <a:gd name="T3" fmla="*/ 5 h 16"/>
                  <a:gd name="T4" fmla="*/ 10 w 10"/>
                  <a:gd name="T5" fmla="*/ 16 h 16"/>
                  <a:gd name="T6" fmla="*/ 0 w 10"/>
                  <a:gd name="T7" fmla="*/ 10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34" name="Freeform 1981">
                <a:extLst>
                  <a:ext uri="{FF2B5EF4-FFF2-40B4-BE49-F238E27FC236}">
                    <a16:creationId xmlns:a16="http://schemas.microsoft.com/office/drawing/2014/main" id="{0F8B64FA-5246-B732-DD52-E10402D75C2C}"/>
                  </a:ext>
                </a:extLst>
              </p:cNvPr>
              <p:cNvSpPr>
                <a:spLocks/>
              </p:cNvSpPr>
              <p:nvPr/>
            </p:nvSpPr>
            <p:spPr bwMode="auto">
              <a:xfrm>
                <a:off x="8537" y="3240"/>
                <a:ext cx="5" cy="16"/>
              </a:xfrm>
              <a:custGeom>
                <a:avLst/>
                <a:gdLst>
                  <a:gd name="T0" fmla="*/ 0 w 5"/>
                  <a:gd name="T1" fmla="*/ 0 h 16"/>
                  <a:gd name="T2" fmla="*/ 5 w 5"/>
                  <a:gd name="T3" fmla="*/ 5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35" name="Freeform 1982">
                <a:extLst>
                  <a:ext uri="{FF2B5EF4-FFF2-40B4-BE49-F238E27FC236}">
                    <a16:creationId xmlns:a16="http://schemas.microsoft.com/office/drawing/2014/main" id="{B303DB52-51D0-1EC4-84E3-C403BC2AA471}"/>
                  </a:ext>
                </a:extLst>
              </p:cNvPr>
              <p:cNvSpPr>
                <a:spLocks/>
              </p:cNvSpPr>
              <p:nvPr/>
            </p:nvSpPr>
            <p:spPr bwMode="auto">
              <a:xfrm>
                <a:off x="8426" y="3190"/>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36" name="Freeform 1983">
                <a:extLst>
                  <a:ext uri="{FF2B5EF4-FFF2-40B4-BE49-F238E27FC236}">
                    <a16:creationId xmlns:a16="http://schemas.microsoft.com/office/drawing/2014/main" id="{C8637CD8-A665-7555-E433-0B0546409064}"/>
                  </a:ext>
                </a:extLst>
              </p:cNvPr>
              <p:cNvSpPr>
                <a:spLocks/>
              </p:cNvSpPr>
              <p:nvPr/>
            </p:nvSpPr>
            <p:spPr bwMode="auto">
              <a:xfrm>
                <a:off x="8426" y="3190"/>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37" name="Freeform 1984">
                <a:extLst>
                  <a:ext uri="{FF2B5EF4-FFF2-40B4-BE49-F238E27FC236}">
                    <a16:creationId xmlns:a16="http://schemas.microsoft.com/office/drawing/2014/main" id="{64C31B53-59B7-A164-3012-0BFF33B80889}"/>
                  </a:ext>
                </a:extLst>
              </p:cNvPr>
              <p:cNvSpPr>
                <a:spLocks/>
              </p:cNvSpPr>
              <p:nvPr/>
            </p:nvSpPr>
            <p:spPr bwMode="auto">
              <a:xfrm>
                <a:off x="8431" y="319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38" name="Freeform 1985">
                <a:extLst>
                  <a:ext uri="{FF2B5EF4-FFF2-40B4-BE49-F238E27FC236}">
                    <a16:creationId xmlns:a16="http://schemas.microsoft.com/office/drawing/2014/main" id="{8BC27F4D-40CB-63FF-41FB-E026FF050B76}"/>
                  </a:ext>
                </a:extLst>
              </p:cNvPr>
              <p:cNvSpPr>
                <a:spLocks/>
              </p:cNvSpPr>
              <p:nvPr/>
            </p:nvSpPr>
            <p:spPr bwMode="auto">
              <a:xfrm>
                <a:off x="8441" y="319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39" name="Freeform 1986">
                <a:extLst>
                  <a:ext uri="{FF2B5EF4-FFF2-40B4-BE49-F238E27FC236}">
                    <a16:creationId xmlns:a16="http://schemas.microsoft.com/office/drawing/2014/main" id="{86F7EBEC-7E73-74F4-A6B3-5B1580F45F8F}"/>
                  </a:ext>
                </a:extLst>
              </p:cNvPr>
              <p:cNvSpPr>
                <a:spLocks/>
              </p:cNvSpPr>
              <p:nvPr/>
            </p:nvSpPr>
            <p:spPr bwMode="auto">
              <a:xfrm>
                <a:off x="8451" y="320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40" name="Freeform 1987">
                <a:extLst>
                  <a:ext uri="{FF2B5EF4-FFF2-40B4-BE49-F238E27FC236}">
                    <a16:creationId xmlns:a16="http://schemas.microsoft.com/office/drawing/2014/main" id="{0BCBAE64-DE70-DFF5-4C60-B0E17EC35055}"/>
                  </a:ext>
                </a:extLst>
              </p:cNvPr>
              <p:cNvSpPr>
                <a:spLocks/>
              </p:cNvSpPr>
              <p:nvPr/>
            </p:nvSpPr>
            <p:spPr bwMode="auto">
              <a:xfrm>
                <a:off x="8456" y="320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41" name="Freeform 1988">
                <a:extLst>
                  <a:ext uri="{FF2B5EF4-FFF2-40B4-BE49-F238E27FC236}">
                    <a16:creationId xmlns:a16="http://schemas.microsoft.com/office/drawing/2014/main" id="{A5C71EFD-2C0F-345C-8DE0-B8DCBC104253}"/>
                  </a:ext>
                </a:extLst>
              </p:cNvPr>
              <p:cNvSpPr>
                <a:spLocks/>
              </p:cNvSpPr>
              <p:nvPr/>
            </p:nvSpPr>
            <p:spPr bwMode="auto">
              <a:xfrm>
                <a:off x="8466" y="321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42" name="Freeform 1989">
                <a:extLst>
                  <a:ext uri="{FF2B5EF4-FFF2-40B4-BE49-F238E27FC236}">
                    <a16:creationId xmlns:a16="http://schemas.microsoft.com/office/drawing/2014/main" id="{725561ED-BA71-136E-85AF-A1C2F20126AA}"/>
                  </a:ext>
                </a:extLst>
              </p:cNvPr>
              <p:cNvSpPr>
                <a:spLocks/>
              </p:cNvSpPr>
              <p:nvPr/>
            </p:nvSpPr>
            <p:spPr bwMode="auto">
              <a:xfrm>
                <a:off x="8476" y="321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43" name="Freeform 1990">
                <a:extLst>
                  <a:ext uri="{FF2B5EF4-FFF2-40B4-BE49-F238E27FC236}">
                    <a16:creationId xmlns:a16="http://schemas.microsoft.com/office/drawing/2014/main" id="{DBBD2DAA-BA78-1F15-2344-8561931FAFCE}"/>
                  </a:ext>
                </a:extLst>
              </p:cNvPr>
              <p:cNvSpPr>
                <a:spLocks/>
              </p:cNvSpPr>
              <p:nvPr/>
            </p:nvSpPr>
            <p:spPr bwMode="auto">
              <a:xfrm>
                <a:off x="8486" y="322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44" name="Freeform 1991">
                <a:extLst>
                  <a:ext uri="{FF2B5EF4-FFF2-40B4-BE49-F238E27FC236}">
                    <a16:creationId xmlns:a16="http://schemas.microsoft.com/office/drawing/2014/main" id="{2F7CFEB8-112B-3A06-6955-44FFCA91F57B}"/>
                  </a:ext>
                </a:extLst>
              </p:cNvPr>
              <p:cNvSpPr>
                <a:spLocks/>
              </p:cNvSpPr>
              <p:nvPr/>
            </p:nvSpPr>
            <p:spPr bwMode="auto">
              <a:xfrm>
                <a:off x="8492" y="322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45" name="Freeform 1992">
                <a:extLst>
                  <a:ext uri="{FF2B5EF4-FFF2-40B4-BE49-F238E27FC236}">
                    <a16:creationId xmlns:a16="http://schemas.microsoft.com/office/drawing/2014/main" id="{124E8187-84B3-E29C-EDCA-7AFDD503275A}"/>
                  </a:ext>
                </a:extLst>
              </p:cNvPr>
              <p:cNvSpPr>
                <a:spLocks/>
              </p:cNvSpPr>
              <p:nvPr/>
            </p:nvSpPr>
            <p:spPr bwMode="auto">
              <a:xfrm>
                <a:off x="8502" y="323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46" name="Freeform 1993">
                <a:extLst>
                  <a:ext uri="{FF2B5EF4-FFF2-40B4-BE49-F238E27FC236}">
                    <a16:creationId xmlns:a16="http://schemas.microsoft.com/office/drawing/2014/main" id="{9E6A3277-B4B6-9341-1D3C-5146859594D4}"/>
                  </a:ext>
                </a:extLst>
              </p:cNvPr>
              <p:cNvSpPr>
                <a:spLocks/>
              </p:cNvSpPr>
              <p:nvPr/>
            </p:nvSpPr>
            <p:spPr bwMode="auto">
              <a:xfrm>
                <a:off x="8512" y="3235"/>
                <a:ext cx="5" cy="16"/>
              </a:xfrm>
              <a:custGeom>
                <a:avLst/>
                <a:gdLst>
                  <a:gd name="T0" fmla="*/ 0 w 5"/>
                  <a:gd name="T1" fmla="*/ 0 h 16"/>
                  <a:gd name="T2" fmla="*/ 5 w 5"/>
                  <a:gd name="T3" fmla="*/ 5 h 16"/>
                  <a:gd name="T4" fmla="*/ 5 w 5"/>
                  <a:gd name="T5" fmla="*/ 16 h 16"/>
                  <a:gd name="T6" fmla="*/ 0 w 5"/>
                  <a:gd name="T7" fmla="*/ 10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47" name="Freeform 1994">
                <a:extLst>
                  <a:ext uri="{FF2B5EF4-FFF2-40B4-BE49-F238E27FC236}">
                    <a16:creationId xmlns:a16="http://schemas.microsoft.com/office/drawing/2014/main" id="{8294755D-D285-EA37-7063-FC089C9AD2AE}"/>
                  </a:ext>
                </a:extLst>
              </p:cNvPr>
              <p:cNvSpPr>
                <a:spLocks/>
              </p:cNvSpPr>
              <p:nvPr/>
            </p:nvSpPr>
            <p:spPr bwMode="auto">
              <a:xfrm>
                <a:off x="8517" y="3240"/>
                <a:ext cx="10" cy="16"/>
              </a:xfrm>
              <a:custGeom>
                <a:avLst/>
                <a:gdLst>
                  <a:gd name="T0" fmla="*/ 0 w 10"/>
                  <a:gd name="T1" fmla="*/ 0 h 16"/>
                  <a:gd name="T2" fmla="*/ 10 w 10"/>
                  <a:gd name="T3" fmla="*/ 5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48" name="Freeform 1995">
                <a:extLst>
                  <a:ext uri="{FF2B5EF4-FFF2-40B4-BE49-F238E27FC236}">
                    <a16:creationId xmlns:a16="http://schemas.microsoft.com/office/drawing/2014/main" id="{5C095FBB-BD09-15C8-BAE3-BCF6B58779FA}"/>
                  </a:ext>
                </a:extLst>
              </p:cNvPr>
              <p:cNvSpPr>
                <a:spLocks/>
              </p:cNvSpPr>
              <p:nvPr/>
            </p:nvSpPr>
            <p:spPr bwMode="auto">
              <a:xfrm>
                <a:off x="8527" y="3245"/>
                <a:ext cx="10" cy="16"/>
              </a:xfrm>
              <a:custGeom>
                <a:avLst/>
                <a:gdLst>
                  <a:gd name="T0" fmla="*/ 0 w 10"/>
                  <a:gd name="T1" fmla="*/ 0 h 16"/>
                  <a:gd name="T2" fmla="*/ 10 w 10"/>
                  <a:gd name="T3" fmla="*/ 6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6"/>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49" name="Freeform 1996">
                <a:extLst>
                  <a:ext uri="{FF2B5EF4-FFF2-40B4-BE49-F238E27FC236}">
                    <a16:creationId xmlns:a16="http://schemas.microsoft.com/office/drawing/2014/main" id="{2752FCBE-9393-45D3-A120-BC30D8B772E3}"/>
                  </a:ext>
                </a:extLst>
              </p:cNvPr>
              <p:cNvSpPr>
                <a:spLocks/>
              </p:cNvSpPr>
              <p:nvPr/>
            </p:nvSpPr>
            <p:spPr bwMode="auto">
              <a:xfrm>
                <a:off x="8537" y="3251"/>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50" name="Freeform 1997">
                <a:extLst>
                  <a:ext uri="{FF2B5EF4-FFF2-40B4-BE49-F238E27FC236}">
                    <a16:creationId xmlns:a16="http://schemas.microsoft.com/office/drawing/2014/main" id="{B62293AA-DD14-2E13-045A-EB42962AB3BE}"/>
                  </a:ext>
                </a:extLst>
              </p:cNvPr>
              <p:cNvSpPr>
                <a:spLocks/>
              </p:cNvSpPr>
              <p:nvPr/>
            </p:nvSpPr>
            <p:spPr bwMode="auto">
              <a:xfrm>
                <a:off x="8426" y="319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51" name="Freeform 1998">
                <a:extLst>
                  <a:ext uri="{FF2B5EF4-FFF2-40B4-BE49-F238E27FC236}">
                    <a16:creationId xmlns:a16="http://schemas.microsoft.com/office/drawing/2014/main" id="{D8348401-6FE0-0016-3D62-F219D5B88FFC}"/>
                  </a:ext>
                </a:extLst>
              </p:cNvPr>
              <p:cNvSpPr>
                <a:spLocks/>
              </p:cNvSpPr>
              <p:nvPr/>
            </p:nvSpPr>
            <p:spPr bwMode="auto">
              <a:xfrm>
                <a:off x="8431" y="320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52" name="Freeform 1999">
                <a:extLst>
                  <a:ext uri="{FF2B5EF4-FFF2-40B4-BE49-F238E27FC236}">
                    <a16:creationId xmlns:a16="http://schemas.microsoft.com/office/drawing/2014/main" id="{F9293012-166D-9E44-B550-A66BCDD48479}"/>
                  </a:ext>
                </a:extLst>
              </p:cNvPr>
              <p:cNvSpPr>
                <a:spLocks/>
              </p:cNvSpPr>
              <p:nvPr/>
            </p:nvSpPr>
            <p:spPr bwMode="auto">
              <a:xfrm>
                <a:off x="8441" y="320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53" name="Freeform 2000">
                <a:extLst>
                  <a:ext uri="{FF2B5EF4-FFF2-40B4-BE49-F238E27FC236}">
                    <a16:creationId xmlns:a16="http://schemas.microsoft.com/office/drawing/2014/main" id="{0613D398-70D2-5C31-1BAF-607155B102ED}"/>
                  </a:ext>
                </a:extLst>
              </p:cNvPr>
              <p:cNvSpPr>
                <a:spLocks/>
              </p:cNvSpPr>
              <p:nvPr/>
            </p:nvSpPr>
            <p:spPr bwMode="auto">
              <a:xfrm>
                <a:off x="8451" y="321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54" name="Freeform 2001">
                <a:extLst>
                  <a:ext uri="{FF2B5EF4-FFF2-40B4-BE49-F238E27FC236}">
                    <a16:creationId xmlns:a16="http://schemas.microsoft.com/office/drawing/2014/main" id="{BE4B434D-3684-BC61-48AF-D5A7C322F33B}"/>
                  </a:ext>
                </a:extLst>
              </p:cNvPr>
              <p:cNvSpPr>
                <a:spLocks/>
              </p:cNvSpPr>
              <p:nvPr/>
            </p:nvSpPr>
            <p:spPr bwMode="auto">
              <a:xfrm>
                <a:off x="8456" y="321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55" name="Freeform 2002">
                <a:extLst>
                  <a:ext uri="{FF2B5EF4-FFF2-40B4-BE49-F238E27FC236}">
                    <a16:creationId xmlns:a16="http://schemas.microsoft.com/office/drawing/2014/main" id="{5CB26478-9222-DC68-95D4-23BF7D744EC1}"/>
                  </a:ext>
                </a:extLst>
              </p:cNvPr>
              <p:cNvSpPr>
                <a:spLocks/>
              </p:cNvSpPr>
              <p:nvPr/>
            </p:nvSpPr>
            <p:spPr bwMode="auto">
              <a:xfrm>
                <a:off x="8466" y="322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56" name="Freeform 2003">
                <a:extLst>
                  <a:ext uri="{FF2B5EF4-FFF2-40B4-BE49-F238E27FC236}">
                    <a16:creationId xmlns:a16="http://schemas.microsoft.com/office/drawing/2014/main" id="{C49E1B76-F9C9-F9ED-9630-D9E958110BC2}"/>
                  </a:ext>
                </a:extLst>
              </p:cNvPr>
              <p:cNvSpPr>
                <a:spLocks/>
              </p:cNvSpPr>
              <p:nvPr/>
            </p:nvSpPr>
            <p:spPr bwMode="auto">
              <a:xfrm>
                <a:off x="8476" y="322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57" name="Freeform 2004">
                <a:extLst>
                  <a:ext uri="{FF2B5EF4-FFF2-40B4-BE49-F238E27FC236}">
                    <a16:creationId xmlns:a16="http://schemas.microsoft.com/office/drawing/2014/main" id="{465BB155-913E-D34B-6294-0C4DF54299A2}"/>
                  </a:ext>
                </a:extLst>
              </p:cNvPr>
              <p:cNvSpPr>
                <a:spLocks/>
              </p:cNvSpPr>
              <p:nvPr/>
            </p:nvSpPr>
            <p:spPr bwMode="auto">
              <a:xfrm>
                <a:off x="8486" y="3230"/>
                <a:ext cx="6" cy="15"/>
              </a:xfrm>
              <a:custGeom>
                <a:avLst/>
                <a:gdLst>
                  <a:gd name="T0" fmla="*/ 0 w 6"/>
                  <a:gd name="T1" fmla="*/ 0 h 15"/>
                  <a:gd name="T2" fmla="*/ 6 w 6"/>
                  <a:gd name="T3" fmla="*/ 5 h 15"/>
                  <a:gd name="T4" fmla="*/ 6 w 6"/>
                  <a:gd name="T5" fmla="*/ 15 h 15"/>
                  <a:gd name="T6" fmla="*/ 0 w 6"/>
                  <a:gd name="T7" fmla="*/ 10 h 15"/>
                  <a:gd name="T8" fmla="*/ 0 w 6"/>
                  <a:gd name="T9" fmla="*/ 0 h 15"/>
                </a:gdLst>
                <a:ahLst/>
                <a:cxnLst>
                  <a:cxn ang="0">
                    <a:pos x="T0" y="T1"/>
                  </a:cxn>
                  <a:cxn ang="0">
                    <a:pos x="T2" y="T3"/>
                  </a:cxn>
                  <a:cxn ang="0">
                    <a:pos x="T4" y="T5"/>
                  </a:cxn>
                  <a:cxn ang="0">
                    <a:pos x="T6" y="T7"/>
                  </a:cxn>
                  <a:cxn ang="0">
                    <a:pos x="T8" y="T9"/>
                  </a:cxn>
                </a:cxnLst>
                <a:rect l="0" t="0" r="r" b="b"/>
                <a:pathLst>
                  <a:path w="6" h="15">
                    <a:moveTo>
                      <a:pt x="0" y="0"/>
                    </a:moveTo>
                    <a:lnTo>
                      <a:pt x="6" y="5"/>
                    </a:lnTo>
                    <a:lnTo>
                      <a:pt x="6"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58" name="Freeform 2005">
                <a:extLst>
                  <a:ext uri="{FF2B5EF4-FFF2-40B4-BE49-F238E27FC236}">
                    <a16:creationId xmlns:a16="http://schemas.microsoft.com/office/drawing/2014/main" id="{F093B0CF-E6DC-0EF0-2330-AF54F43950AC}"/>
                  </a:ext>
                </a:extLst>
              </p:cNvPr>
              <p:cNvSpPr>
                <a:spLocks/>
              </p:cNvSpPr>
              <p:nvPr/>
            </p:nvSpPr>
            <p:spPr bwMode="auto">
              <a:xfrm>
                <a:off x="8492" y="3235"/>
                <a:ext cx="10" cy="16"/>
              </a:xfrm>
              <a:custGeom>
                <a:avLst/>
                <a:gdLst>
                  <a:gd name="T0" fmla="*/ 0 w 10"/>
                  <a:gd name="T1" fmla="*/ 0 h 16"/>
                  <a:gd name="T2" fmla="*/ 10 w 10"/>
                  <a:gd name="T3" fmla="*/ 5 h 16"/>
                  <a:gd name="T4" fmla="*/ 10 w 10"/>
                  <a:gd name="T5" fmla="*/ 16 h 16"/>
                  <a:gd name="T6" fmla="*/ 0 w 10"/>
                  <a:gd name="T7" fmla="*/ 10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5"/>
                    </a:lnTo>
                    <a:lnTo>
                      <a:pt x="10"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59" name="Freeform 2006">
                <a:extLst>
                  <a:ext uri="{FF2B5EF4-FFF2-40B4-BE49-F238E27FC236}">
                    <a16:creationId xmlns:a16="http://schemas.microsoft.com/office/drawing/2014/main" id="{D73608A9-842F-314F-713B-02AAF086C77F}"/>
                  </a:ext>
                </a:extLst>
              </p:cNvPr>
              <p:cNvSpPr>
                <a:spLocks/>
              </p:cNvSpPr>
              <p:nvPr/>
            </p:nvSpPr>
            <p:spPr bwMode="auto">
              <a:xfrm>
                <a:off x="8502" y="3240"/>
                <a:ext cx="5" cy="16"/>
              </a:xfrm>
              <a:custGeom>
                <a:avLst/>
                <a:gdLst>
                  <a:gd name="T0" fmla="*/ 0 w 5"/>
                  <a:gd name="T1" fmla="*/ 0 h 16"/>
                  <a:gd name="T2" fmla="*/ 5 w 5"/>
                  <a:gd name="T3" fmla="*/ 5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60" name="Freeform 2007">
                <a:extLst>
                  <a:ext uri="{FF2B5EF4-FFF2-40B4-BE49-F238E27FC236}">
                    <a16:creationId xmlns:a16="http://schemas.microsoft.com/office/drawing/2014/main" id="{E0749CB1-4252-2608-595D-34DE045BDD6B}"/>
                  </a:ext>
                </a:extLst>
              </p:cNvPr>
              <p:cNvSpPr>
                <a:spLocks/>
              </p:cNvSpPr>
              <p:nvPr/>
            </p:nvSpPr>
            <p:spPr bwMode="auto">
              <a:xfrm>
                <a:off x="8512" y="3245"/>
                <a:ext cx="5" cy="16"/>
              </a:xfrm>
              <a:custGeom>
                <a:avLst/>
                <a:gdLst>
                  <a:gd name="T0" fmla="*/ 0 w 5"/>
                  <a:gd name="T1" fmla="*/ 0 h 16"/>
                  <a:gd name="T2" fmla="*/ 5 w 5"/>
                  <a:gd name="T3" fmla="*/ 6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6"/>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61" name="Freeform 2008">
                <a:extLst>
                  <a:ext uri="{FF2B5EF4-FFF2-40B4-BE49-F238E27FC236}">
                    <a16:creationId xmlns:a16="http://schemas.microsoft.com/office/drawing/2014/main" id="{FB508E67-DC04-1C34-504F-185120511F0E}"/>
                  </a:ext>
                </a:extLst>
              </p:cNvPr>
              <p:cNvSpPr>
                <a:spLocks/>
              </p:cNvSpPr>
              <p:nvPr/>
            </p:nvSpPr>
            <p:spPr bwMode="auto">
              <a:xfrm>
                <a:off x="8517" y="3251"/>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62" name="Freeform 2009">
                <a:extLst>
                  <a:ext uri="{FF2B5EF4-FFF2-40B4-BE49-F238E27FC236}">
                    <a16:creationId xmlns:a16="http://schemas.microsoft.com/office/drawing/2014/main" id="{16D6D48F-EA84-F3F7-4A4E-489422812B8F}"/>
                  </a:ext>
                </a:extLst>
              </p:cNvPr>
              <p:cNvSpPr>
                <a:spLocks/>
              </p:cNvSpPr>
              <p:nvPr/>
            </p:nvSpPr>
            <p:spPr bwMode="auto">
              <a:xfrm>
                <a:off x="8527" y="3256"/>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63" name="Freeform 2010">
                <a:extLst>
                  <a:ext uri="{FF2B5EF4-FFF2-40B4-BE49-F238E27FC236}">
                    <a16:creationId xmlns:a16="http://schemas.microsoft.com/office/drawing/2014/main" id="{01DD2346-4B44-A378-99DC-633904FBC5C0}"/>
                  </a:ext>
                </a:extLst>
              </p:cNvPr>
              <p:cNvSpPr>
                <a:spLocks/>
              </p:cNvSpPr>
              <p:nvPr/>
            </p:nvSpPr>
            <p:spPr bwMode="auto">
              <a:xfrm>
                <a:off x="8537" y="3261"/>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64" name="Freeform 2011">
                <a:extLst>
                  <a:ext uri="{FF2B5EF4-FFF2-40B4-BE49-F238E27FC236}">
                    <a16:creationId xmlns:a16="http://schemas.microsoft.com/office/drawing/2014/main" id="{68AE6B03-642A-8B2E-F5C3-B2ED29F8DEB9}"/>
                  </a:ext>
                </a:extLst>
              </p:cNvPr>
              <p:cNvSpPr>
                <a:spLocks/>
              </p:cNvSpPr>
              <p:nvPr/>
            </p:nvSpPr>
            <p:spPr bwMode="auto">
              <a:xfrm>
                <a:off x="8426" y="320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65" name="Freeform 2012">
                <a:extLst>
                  <a:ext uri="{FF2B5EF4-FFF2-40B4-BE49-F238E27FC236}">
                    <a16:creationId xmlns:a16="http://schemas.microsoft.com/office/drawing/2014/main" id="{2F19005B-FB81-0DB9-6C62-016B6132C85D}"/>
                  </a:ext>
                </a:extLst>
              </p:cNvPr>
              <p:cNvSpPr>
                <a:spLocks/>
              </p:cNvSpPr>
              <p:nvPr/>
            </p:nvSpPr>
            <p:spPr bwMode="auto">
              <a:xfrm>
                <a:off x="8431" y="321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66" name="Freeform 2013">
                <a:extLst>
                  <a:ext uri="{FF2B5EF4-FFF2-40B4-BE49-F238E27FC236}">
                    <a16:creationId xmlns:a16="http://schemas.microsoft.com/office/drawing/2014/main" id="{76418B2C-9895-FB2D-4BDB-C90C837AD85E}"/>
                  </a:ext>
                </a:extLst>
              </p:cNvPr>
              <p:cNvSpPr>
                <a:spLocks/>
              </p:cNvSpPr>
              <p:nvPr/>
            </p:nvSpPr>
            <p:spPr bwMode="auto">
              <a:xfrm>
                <a:off x="8441" y="321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198" name="Group 2215">
              <a:extLst>
                <a:ext uri="{FF2B5EF4-FFF2-40B4-BE49-F238E27FC236}">
                  <a16:creationId xmlns:a16="http://schemas.microsoft.com/office/drawing/2014/main" id="{96504D54-4B4D-98CE-92B6-43C892DFFC2F}"/>
                </a:ext>
              </a:extLst>
            </p:cNvPr>
            <p:cNvGrpSpPr>
              <a:grpSpLocks/>
            </p:cNvGrpSpPr>
            <p:nvPr/>
          </p:nvGrpSpPr>
          <p:grpSpPr bwMode="auto">
            <a:xfrm>
              <a:off x="13461303" y="3926262"/>
              <a:ext cx="1468589" cy="1108697"/>
              <a:chOff x="7872" y="2592"/>
              <a:chExt cx="1012" cy="764"/>
            </a:xfrm>
          </p:grpSpPr>
          <p:sp>
            <p:nvSpPr>
              <p:cNvPr id="2267" name="Freeform 2015">
                <a:extLst>
                  <a:ext uri="{FF2B5EF4-FFF2-40B4-BE49-F238E27FC236}">
                    <a16:creationId xmlns:a16="http://schemas.microsoft.com/office/drawing/2014/main" id="{B053A035-63B6-AF65-4DD8-8B65CD2273AF}"/>
                  </a:ext>
                </a:extLst>
              </p:cNvPr>
              <p:cNvSpPr>
                <a:spLocks/>
              </p:cNvSpPr>
              <p:nvPr/>
            </p:nvSpPr>
            <p:spPr bwMode="auto">
              <a:xfrm>
                <a:off x="8451" y="322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68" name="Freeform 2016">
                <a:extLst>
                  <a:ext uri="{FF2B5EF4-FFF2-40B4-BE49-F238E27FC236}">
                    <a16:creationId xmlns:a16="http://schemas.microsoft.com/office/drawing/2014/main" id="{114EADC9-9839-4566-2217-1E05BBAA00D0}"/>
                  </a:ext>
                </a:extLst>
              </p:cNvPr>
              <p:cNvSpPr>
                <a:spLocks/>
              </p:cNvSpPr>
              <p:nvPr/>
            </p:nvSpPr>
            <p:spPr bwMode="auto">
              <a:xfrm>
                <a:off x="8456" y="3225"/>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69" name="Freeform 2017">
                <a:extLst>
                  <a:ext uri="{FF2B5EF4-FFF2-40B4-BE49-F238E27FC236}">
                    <a16:creationId xmlns:a16="http://schemas.microsoft.com/office/drawing/2014/main" id="{06577A9A-8025-28F5-0EAA-567BA02B5825}"/>
                  </a:ext>
                </a:extLst>
              </p:cNvPr>
              <p:cNvSpPr>
                <a:spLocks/>
              </p:cNvSpPr>
              <p:nvPr/>
            </p:nvSpPr>
            <p:spPr bwMode="auto">
              <a:xfrm>
                <a:off x="8466" y="323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70" name="Freeform 2018">
                <a:extLst>
                  <a:ext uri="{FF2B5EF4-FFF2-40B4-BE49-F238E27FC236}">
                    <a16:creationId xmlns:a16="http://schemas.microsoft.com/office/drawing/2014/main" id="{41D7D9C6-32C4-25C8-B2CF-071690AEF456}"/>
                  </a:ext>
                </a:extLst>
              </p:cNvPr>
              <p:cNvSpPr>
                <a:spLocks/>
              </p:cNvSpPr>
              <p:nvPr/>
            </p:nvSpPr>
            <p:spPr bwMode="auto">
              <a:xfrm>
                <a:off x="8476" y="3235"/>
                <a:ext cx="5" cy="16"/>
              </a:xfrm>
              <a:custGeom>
                <a:avLst/>
                <a:gdLst>
                  <a:gd name="T0" fmla="*/ 0 w 5"/>
                  <a:gd name="T1" fmla="*/ 0 h 16"/>
                  <a:gd name="T2" fmla="*/ 5 w 5"/>
                  <a:gd name="T3" fmla="*/ 5 h 16"/>
                  <a:gd name="T4" fmla="*/ 5 w 5"/>
                  <a:gd name="T5" fmla="*/ 16 h 16"/>
                  <a:gd name="T6" fmla="*/ 0 w 5"/>
                  <a:gd name="T7" fmla="*/ 10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5"/>
                    </a:lnTo>
                    <a:lnTo>
                      <a:pt x="5" y="16"/>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71" name="Freeform 2019">
                <a:extLst>
                  <a:ext uri="{FF2B5EF4-FFF2-40B4-BE49-F238E27FC236}">
                    <a16:creationId xmlns:a16="http://schemas.microsoft.com/office/drawing/2014/main" id="{93CE7503-DCD5-2F80-0FE0-6188C1B5E637}"/>
                  </a:ext>
                </a:extLst>
              </p:cNvPr>
              <p:cNvSpPr>
                <a:spLocks/>
              </p:cNvSpPr>
              <p:nvPr/>
            </p:nvSpPr>
            <p:spPr bwMode="auto">
              <a:xfrm>
                <a:off x="8486" y="3240"/>
                <a:ext cx="6" cy="16"/>
              </a:xfrm>
              <a:custGeom>
                <a:avLst/>
                <a:gdLst>
                  <a:gd name="T0" fmla="*/ 0 w 6"/>
                  <a:gd name="T1" fmla="*/ 0 h 16"/>
                  <a:gd name="T2" fmla="*/ 6 w 6"/>
                  <a:gd name="T3" fmla="*/ 5 h 16"/>
                  <a:gd name="T4" fmla="*/ 6 w 6"/>
                  <a:gd name="T5" fmla="*/ 16 h 16"/>
                  <a:gd name="T6" fmla="*/ 0 w 6"/>
                  <a:gd name="T7" fmla="*/ 11 h 16"/>
                  <a:gd name="T8" fmla="*/ 0 w 6"/>
                  <a:gd name="T9" fmla="*/ 0 h 16"/>
                </a:gdLst>
                <a:ahLst/>
                <a:cxnLst>
                  <a:cxn ang="0">
                    <a:pos x="T0" y="T1"/>
                  </a:cxn>
                  <a:cxn ang="0">
                    <a:pos x="T2" y="T3"/>
                  </a:cxn>
                  <a:cxn ang="0">
                    <a:pos x="T4" y="T5"/>
                  </a:cxn>
                  <a:cxn ang="0">
                    <a:pos x="T6" y="T7"/>
                  </a:cxn>
                  <a:cxn ang="0">
                    <a:pos x="T8" y="T9"/>
                  </a:cxn>
                </a:cxnLst>
                <a:rect l="0" t="0" r="r" b="b"/>
                <a:pathLst>
                  <a:path w="6" h="16">
                    <a:moveTo>
                      <a:pt x="0" y="0"/>
                    </a:moveTo>
                    <a:lnTo>
                      <a:pt x="6" y="5"/>
                    </a:lnTo>
                    <a:lnTo>
                      <a:pt x="6"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72" name="Freeform 2020">
                <a:extLst>
                  <a:ext uri="{FF2B5EF4-FFF2-40B4-BE49-F238E27FC236}">
                    <a16:creationId xmlns:a16="http://schemas.microsoft.com/office/drawing/2014/main" id="{9740A181-599E-3A4C-468D-A91F2E9F3AEF}"/>
                  </a:ext>
                </a:extLst>
              </p:cNvPr>
              <p:cNvSpPr>
                <a:spLocks/>
              </p:cNvSpPr>
              <p:nvPr/>
            </p:nvSpPr>
            <p:spPr bwMode="auto">
              <a:xfrm>
                <a:off x="8492" y="3245"/>
                <a:ext cx="10" cy="16"/>
              </a:xfrm>
              <a:custGeom>
                <a:avLst/>
                <a:gdLst>
                  <a:gd name="T0" fmla="*/ 0 w 10"/>
                  <a:gd name="T1" fmla="*/ 0 h 16"/>
                  <a:gd name="T2" fmla="*/ 10 w 10"/>
                  <a:gd name="T3" fmla="*/ 6 h 16"/>
                  <a:gd name="T4" fmla="*/ 10 w 10"/>
                  <a:gd name="T5" fmla="*/ 16 h 16"/>
                  <a:gd name="T6" fmla="*/ 0 w 10"/>
                  <a:gd name="T7" fmla="*/ 11 h 16"/>
                  <a:gd name="T8" fmla="*/ 0 w 10"/>
                  <a:gd name="T9" fmla="*/ 0 h 16"/>
                </a:gdLst>
                <a:ahLst/>
                <a:cxnLst>
                  <a:cxn ang="0">
                    <a:pos x="T0" y="T1"/>
                  </a:cxn>
                  <a:cxn ang="0">
                    <a:pos x="T2" y="T3"/>
                  </a:cxn>
                  <a:cxn ang="0">
                    <a:pos x="T4" y="T5"/>
                  </a:cxn>
                  <a:cxn ang="0">
                    <a:pos x="T6" y="T7"/>
                  </a:cxn>
                  <a:cxn ang="0">
                    <a:pos x="T8" y="T9"/>
                  </a:cxn>
                </a:cxnLst>
                <a:rect l="0" t="0" r="r" b="b"/>
                <a:pathLst>
                  <a:path w="10" h="16">
                    <a:moveTo>
                      <a:pt x="0" y="0"/>
                    </a:moveTo>
                    <a:lnTo>
                      <a:pt x="10" y="6"/>
                    </a:lnTo>
                    <a:lnTo>
                      <a:pt x="10"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73" name="Freeform 2021">
                <a:extLst>
                  <a:ext uri="{FF2B5EF4-FFF2-40B4-BE49-F238E27FC236}">
                    <a16:creationId xmlns:a16="http://schemas.microsoft.com/office/drawing/2014/main" id="{57D3FF87-5D45-917C-284B-EC637424575D}"/>
                  </a:ext>
                </a:extLst>
              </p:cNvPr>
              <p:cNvSpPr>
                <a:spLocks/>
              </p:cNvSpPr>
              <p:nvPr/>
            </p:nvSpPr>
            <p:spPr bwMode="auto">
              <a:xfrm>
                <a:off x="8502" y="3251"/>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74" name="Freeform 2022">
                <a:extLst>
                  <a:ext uri="{FF2B5EF4-FFF2-40B4-BE49-F238E27FC236}">
                    <a16:creationId xmlns:a16="http://schemas.microsoft.com/office/drawing/2014/main" id="{141659BB-ADAC-DB48-12EF-9AFF4AD77BD0}"/>
                  </a:ext>
                </a:extLst>
              </p:cNvPr>
              <p:cNvSpPr>
                <a:spLocks/>
              </p:cNvSpPr>
              <p:nvPr/>
            </p:nvSpPr>
            <p:spPr bwMode="auto">
              <a:xfrm>
                <a:off x="8512" y="3256"/>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75" name="Freeform 2023">
                <a:extLst>
                  <a:ext uri="{FF2B5EF4-FFF2-40B4-BE49-F238E27FC236}">
                    <a16:creationId xmlns:a16="http://schemas.microsoft.com/office/drawing/2014/main" id="{FEAB0581-06B5-0DB0-CB92-20BFA437D990}"/>
                  </a:ext>
                </a:extLst>
              </p:cNvPr>
              <p:cNvSpPr>
                <a:spLocks/>
              </p:cNvSpPr>
              <p:nvPr/>
            </p:nvSpPr>
            <p:spPr bwMode="auto">
              <a:xfrm>
                <a:off x="8517" y="3261"/>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76" name="Freeform 2024">
                <a:extLst>
                  <a:ext uri="{FF2B5EF4-FFF2-40B4-BE49-F238E27FC236}">
                    <a16:creationId xmlns:a16="http://schemas.microsoft.com/office/drawing/2014/main" id="{1DBCD7BD-DA9B-7DF9-7F48-2A63121C2083}"/>
                  </a:ext>
                </a:extLst>
              </p:cNvPr>
              <p:cNvSpPr>
                <a:spLocks/>
              </p:cNvSpPr>
              <p:nvPr/>
            </p:nvSpPr>
            <p:spPr bwMode="auto">
              <a:xfrm>
                <a:off x="8527" y="3266"/>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77" name="Freeform 2025">
                <a:extLst>
                  <a:ext uri="{FF2B5EF4-FFF2-40B4-BE49-F238E27FC236}">
                    <a16:creationId xmlns:a16="http://schemas.microsoft.com/office/drawing/2014/main" id="{3A79CC3E-8F5F-B848-19AA-8215DFFAE26B}"/>
                  </a:ext>
                </a:extLst>
              </p:cNvPr>
              <p:cNvSpPr>
                <a:spLocks/>
              </p:cNvSpPr>
              <p:nvPr/>
            </p:nvSpPr>
            <p:spPr bwMode="auto">
              <a:xfrm>
                <a:off x="8537" y="3271"/>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78" name="Freeform 2026">
                <a:extLst>
                  <a:ext uri="{FF2B5EF4-FFF2-40B4-BE49-F238E27FC236}">
                    <a16:creationId xmlns:a16="http://schemas.microsoft.com/office/drawing/2014/main" id="{71E0C5A4-68B6-C3AD-60FF-FEEB16566481}"/>
                  </a:ext>
                </a:extLst>
              </p:cNvPr>
              <p:cNvSpPr>
                <a:spLocks/>
              </p:cNvSpPr>
              <p:nvPr/>
            </p:nvSpPr>
            <p:spPr bwMode="auto">
              <a:xfrm>
                <a:off x="8426" y="3220"/>
                <a:ext cx="5" cy="20"/>
              </a:xfrm>
              <a:custGeom>
                <a:avLst/>
                <a:gdLst>
                  <a:gd name="T0" fmla="*/ 5 w 5"/>
                  <a:gd name="T1" fmla="*/ 20 h 20"/>
                  <a:gd name="T2" fmla="*/ 0 w 5"/>
                  <a:gd name="T3" fmla="*/ 15 h 20"/>
                  <a:gd name="T4" fmla="*/ 0 w 5"/>
                  <a:gd name="T5" fmla="*/ 0 h 20"/>
                  <a:gd name="T6" fmla="*/ 5 w 5"/>
                  <a:gd name="T7" fmla="*/ 5 h 20"/>
                  <a:gd name="T8" fmla="*/ 5 w 5"/>
                  <a:gd name="T9" fmla="*/ 20 h 20"/>
                </a:gdLst>
                <a:ahLst/>
                <a:cxnLst>
                  <a:cxn ang="0">
                    <a:pos x="T0" y="T1"/>
                  </a:cxn>
                  <a:cxn ang="0">
                    <a:pos x="T2" y="T3"/>
                  </a:cxn>
                  <a:cxn ang="0">
                    <a:pos x="T4" y="T5"/>
                  </a:cxn>
                  <a:cxn ang="0">
                    <a:pos x="T6" y="T7"/>
                  </a:cxn>
                  <a:cxn ang="0">
                    <a:pos x="T8" y="T9"/>
                  </a:cxn>
                </a:cxnLst>
                <a:rect l="0" t="0" r="r" b="b"/>
                <a:pathLst>
                  <a:path w="5" h="20">
                    <a:moveTo>
                      <a:pt x="5" y="20"/>
                    </a:moveTo>
                    <a:lnTo>
                      <a:pt x="0" y="15"/>
                    </a:lnTo>
                    <a:lnTo>
                      <a:pt x="0" y="0"/>
                    </a:lnTo>
                    <a:lnTo>
                      <a:pt x="5" y="5"/>
                    </a:lnTo>
                    <a:lnTo>
                      <a:pt x="5" y="20"/>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79" name="Freeform 2027">
                <a:extLst>
                  <a:ext uri="{FF2B5EF4-FFF2-40B4-BE49-F238E27FC236}">
                    <a16:creationId xmlns:a16="http://schemas.microsoft.com/office/drawing/2014/main" id="{FE2B7099-E6FB-75FE-AE1A-71C3F2191D5C}"/>
                  </a:ext>
                </a:extLst>
              </p:cNvPr>
              <p:cNvSpPr>
                <a:spLocks/>
              </p:cNvSpPr>
              <p:nvPr/>
            </p:nvSpPr>
            <p:spPr bwMode="auto">
              <a:xfrm>
                <a:off x="8431" y="3225"/>
                <a:ext cx="10" cy="20"/>
              </a:xfrm>
              <a:custGeom>
                <a:avLst/>
                <a:gdLst>
                  <a:gd name="T0" fmla="*/ 10 w 10"/>
                  <a:gd name="T1" fmla="*/ 20 h 20"/>
                  <a:gd name="T2" fmla="*/ 0 w 10"/>
                  <a:gd name="T3" fmla="*/ 15 h 20"/>
                  <a:gd name="T4" fmla="*/ 0 w 10"/>
                  <a:gd name="T5" fmla="*/ 0 h 20"/>
                  <a:gd name="T6" fmla="*/ 10 w 10"/>
                  <a:gd name="T7" fmla="*/ 5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5"/>
                    </a:lnTo>
                    <a:lnTo>
                      <a:pt x="1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80" name="Freeform 2028">
                <a:extLst>
                  <a:ext uri="{FF2B5EF4-FFF2-40B4-BE49-F238E27FC236}">
                    <a16:creationId xmlns:a16="http://schemas.microsoft.com/office/drawing/2014/main" id="{6E5FB5B0-E9E6-85B1-519F-864B718BC651}"/>
                  </a:ext>
                </a:extLst>
              </p:cNvPr>
              <p:cNvSpPr>
                <a:spLocks/>
              </p:cNvSpPr>
              <p:nvPr/>
            </p:nvSpPr>
            <p:spPr bwMode="auto">
              <a:xfrm>
                <a:off x="8456" y="3240"/>
                <a:ext cx="81" cy="56"/>
              </a:xfrm>
              <a:custGeom>
                <a:avLst/>
                <a:gdLst>
                  <a:gd name="T0" fmla="*/ 16 w 16"/>
                  <a:gd name="T1" fmla="*/ 10 h 11"/>
                  <a:gd name="T2" fmla="*/ 15 w 16"/>
                  <a:gd name="T3" fmla="*/ 11 h 11"/>
                  <a:gd name="T4" fmla="*/ 0 w 16"/>
                  <a:gd name="T5" fmla="*/ 2 h 11"/>
                  <a:gd name="T6" fmla="*/ 0 w 16"/>
                  <a:gd name="T7" fmla="*/ 1 h 11"/>
                  <a:gd name="T8" fmla="*/ 0 w 16"/>
                  <a:gd name="T9" fmla="*/ 1 h 11"/>
                  <a:gd name="T10" fmla="*/ 15 w 16"/>
                  <a:gd name="T11" fmla="*/ 9 h 11"/>
                  <a:gd name="T12" fmla="*/ 16 w 16"/>
                  <a:gd name="T13" fmla="*/ 10 h 11"/>
                </a:gdLst>
                <a:ahLst/>
                <a:cxnLst>
                  <a:cxn ang="0">
                    <a:pos x="T0" y="T1"/>
                  </a:cxn>
                  <a:cxn ang="0">
                    <a:pos x="T2" y="T3"/>
                  </a:cxn>
                  <a:cxn ang="0">
                    <a:pos x="T4" y="T5"/>
                  </a:cxn>
                  <a:cxn ang="0">
                    <a:pos x="T6" y="T7"/>
                  </a:cxn>
                  <a:cxn ang="0">
                    <a:pos x="T8" y="T9"/>
                  </a:cxn>
                  <a:cxn ang="0">
                    <a:pos x="T10" y="T11"/>
                  </a:cxn>
                  <a:cxn ang="0">
                    <a:pos x="T12" y="T13"/>
                  </a:cxn>
                </a:cxnLst>
                <a:rect l="0" t="0" r="r" b="b"/>
                <a:pathLst>
                  <a:path w="16" h="11">
                    <a:moveTo>
                      <a:pt x="16" y="10"/>
                    </a:moveTo>
                    <a:cubicBezTo>
                      <a:pt x="16" y="11"/>
                      <a:pt x="15" y="11"/>
                      <a:pt x="15" y="11"/>
                    </a:cubicBezTo>
                    <a:cubicBezTo>
                      <a:pt x="0" y="2"/>
                      <a:pt x="0" y="2"/>
                      <a:pt x="0" y="2"/>
                    </a:cubicBezTo>
                    <a:cubicBezTo>
                      <a:pt x="0" y="2"/>
                      <a:pt x="0" y="1"/>
                      <a:pt x="0" y="1"/>
                    </a:cubicBezTo>
                    <a:cubicBezTo>
                      <a:pt x="0" y="1"/>
                      <a:pt x="0" y="0"/>
                      <a:pt x="0" y="1"/>
                    </a:cubicBezTo>
                    <a:cubicBezTo>
                      <a:pt x="15" y="9"/>
                      <a:pt x="15" y="9"/>
                      <a:pt x="15" y="9"/>
                    </a:cubicBezTo>
                    <a:cubicBezTo>
                      <a:pt x="15" y="9"/>
                      <a:pt x="16" y="10"/>
                      <a:pt x="16"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81" name="Freeform 2029">
                <a:extLst>
                  <a:ext uri="{FF2B5EF4-FFF2-40B4-BE49-F238E27FC236}">
                    <a16:creationId xmlns:a16="http://schemas.microsoft.com/office/drawing/2014/main" id="{927906A8-4325-E8EE-6CBA-1D3FF3C89623}"/>
                  </a:ext>
                </a:extLst>
              </p:cNvPr>
              <p:cNvSpPr>
                <a:spLocks/>
              </p:cNvSpPr>
              <p:nvPr/>
            </p:nvSpPr>
            <p:spPr bwMode="auto">
              <a:xfrm>
                <a:off x="8139" y="2924"/>
                <a:ext cx="40" cy="161"/>
              </a:xfrm>
              <a:custGeom>
                <a:avLst/>
                <a:gdLst>
                  <a:gd name="T0" fmla="*/ 40 w 40"/>
                  <a:gd name="T1" fmla="*/ 161 h 161"/>
                  <a:gd name="T2" fmla="*/ 0 w 40"/>
                  <a:gd name="T3" fmla="*/ 135 h 161"/>
                  <a:gd name="T4" fmla="*/ 0 w 40"/>
                  <a:gd name="T5" fmla="*/ 0 h 161"/>
                  <a:gd name="T6" fmla="*/ 40 w 40"/>
                  <a:gd name="T7" fmla="*/ 20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35"/>
                    </a:lnTo>
                    <a:lnTo>
                      <a:pt x="0" y="0"/>
                    </a:lnTo>
                    <a:lnTo>
                      <a:pt x="40" y="20"/>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82" name="Freeform 2030">
                <a:extLst>
                  <a:ext uri="{FF2B5EF4-FFF2-40B4-BE49-F238E27FC236}">
                    <a16:creationId xmlns:a16="http://schemas.microsoft.com/office/drawing/2014/main" id="{FDA31144-5AB8-710D-3E86-2B049FF79260}"/>
                  </a:ext>
                </a:extLst>
              </p:cNvPr>
              <p:cNvSpPr>
                <a:spLocks/>
              </p:cNvSpPr>
              <p:nvPr/>
            </p:nvSpPr>
            <p:spPr bwMode="auto">
              <a:xfrm>
                <a:off x="8149" y="2934"/>
                <a:ext cx="25" cy="135"/>
              </a:xfrm>
              <a:custGeom>
                <a:avLst/>
                <a:gdLst>
                  <a:gd name="T0" fmla="*/ 0 w 25"/>
                  <a:gd name="T1" fmla="*/ 125 h 135"/>
                  <a:gd name="T2" fmla="*/ 0 w 25"/>
                  <a:gd name="T3" fmla="*/ 0 h 135"/>
                  <a:gd name="T4" fmla="*/ 25 w 25"/>
                  <a:gd name="T5" fmla="*/ 15 h 135"/>
                  <a:gd name="T6" fmla="*/ 25 w 25"/>
                  <a:gd name="T7" fmla="*/ 135 h 135"/>
                  <a:gd name="T8" fmla="*/ 0 w 25"/>
                  <a:gd name="T9" fmla="*/ 125 h 135"/>
                </a:gdLst>
                <a:ahLst/>
                <a:cxnLst>
                  <a:cxn ang="0">
                    <a:pos x="T0" y="T1"/>
                  </a:cxn>
                  <a:cxn ang="0">
                    <a:pos x="T2" y="T3"/>
                  </a:cxn>
                  <a:cxn ang="0">
                    <a:pos x="T4" y="T5"/>
                  </a:cxn>
                  <a:cxn ang="0">
                    <a:pos x="T6" y="T7"/>
                  </a:cxn>
                  <a:cxn ang="0">
                    <a:pos x="T8" y="T9"/>
                  </a:cxn>
                </a:cxnLst>
                <a:rect l="0" t="0" r="r" b="b"/>
                <a:pathLst>
                  <a:path w="25" h="135">
                    <a:moveTo>
                      <a:pt x="0" y="125"/>
                    </a:moveTo>
                    <a:lnTo>
                      <a:pt x="0" y="0"/>
                    </a:lnTo>
                    <a:lnTo>
                      <a:pt x="25" y="15"/>
                    </a:lnTo>
                    <a:lnTo>
                      <a:pt x="25" y="135"/>
                    </a:lnTo>
                    <a:lnTo>
                      <a:pt x="0" y="1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83" name="Freeform 2031">
                <a:extLst>
                  <a:ext uri="{FF2B5EF4-FFF2-40B4-BE49-F238E27FC236}">
                    <a16:creationId xmlns:a16="http://schemas.microsoft.com/office/drawing/2014/main" id="{F5735570-602D-217F-91CE-1C5FA81660B3}"/>
                  </a:ext>
                </a:extLst>
              </p:cNvPr>
              <p:cNvSpPr>
                <a:spLocks/>
              </p:cNvSpPr>
              <p:nvPr/>
            </p:nvSpPr>
            <p:spPr bwMode="auto">
              <a:xfrm>
                <a:off x="8154" y="2984"/>
                <a:ext cx="15" cy="75"/>
              </a:xfrm>
              <a:custGeom>
                <a:avLst/>
                <a:gdLst>
                  <a:gd name="T0" fmla="*/ 3 w 3"/>
                  <a:gd name="T1" fmla="*/ 14 h 15"/>
                  <a:gd name="T2" fmla="*/ 1 w 3"/>
                  <a:gd name="T3" fmla="*/ 15 h 15"/>
                  <a:gd name="T4" fmla="*/ 0 w 3"/>
                  <a:gd name="T5" fmla="*/ 13 h 15"/>
                  <a:gd name="T6" fmla="*/ 0 w 3"/>
                  <a:gd name="T7" fmla="*/ 2 h 15"/>
                  <a:gd name="T8" fmla="*/ 1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1" y="15"/>
                    </a:cubicBezTo>
                    <a:cubicBezTo>
                      <a:pt x="0" y="15"/>
                      <a:pt x="0" y="14"/>
                      <a:pt x="0" y="13"/>
                    </a:cubicBezTo>
                    <a:cubicBezTo>
                      <a:pt x="0" y="2"/>
                      <a:pt x="0" y="2"/>
                      <a:pt x="0" y="2"/>
                    </a:cubicBezTo>
                    <a:cubicBezTo>
                      <a:pt x="0" y="1"/>
                      <a:pt x="0" y="0"/>
                      <a:pt x="1" y="1"/>
                    </a:cubicBezTo>
                    <a:cubicBezTo>
                      <a:pt x="2"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84" name="Freeform 2032">
                <a:extLst>
                  <a:ext uri="{FF2B5EF4-FFF2-40B4-BE49-F238E27FC236}">
                    <a16:creationId xmlns:a16="http://schemas.microsoft.com/office/drawing/2014/main" id="{85220F3D-C766-B5BA-8FCB-AE4BBB63ED42}"/>
                  </a:ext>
                </a:extLst>
              </p:cNvPr>
              <p:cNvSpPr>
                <a:spLocks/>
              </p:cNvSpPr>
              <p:nvPr/>
            </p:nvSpPr>
            <p:spPr bwMode="auto">
              <a:xfrm>
                <a:off x="8154" y="2969"/>
                <a:ext cx="15" cy="15"/>
              </a:xfrm>
              <a:custGeom>
                <a:avLst/>
                <a:gdLst>
                  <a:gd name="T0" fmla="*/ 3 w 3"/>
                  <a:gd name="T1" fmla="*/ 2 h 3"/>
                  <a:gd name="T2" fmla="*/ 2 w 3"/>
                  <a:gd name="T3" fmla="*/ 2 h 3"/>
                  <a:gd name="T4" fmla="*/ 0 w 3"/>
                  <a:gd name="T5" fmla="*/ 2 h 3"/>
                  <a:gd name="T6" fmla="*/ 0 w 3"/>
                  <a:gd name="T7" fmla="*/ 0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2"/>
                      <a:pt x="2" y="3"/>
                      <a:pt x="2" y="2"/>
                    </a:cubicBezTo>
                    <a:cubicBezTo>
                      <a:pt x="0" y="2"/>
                      <a:pt x="0" y="2"/>
                      <a:pt x="0" y="2"/>
                    </a:cubicBezTo>
                    <a:cubicBezTo>
                      <a:pt x="0" y="1"/>
                      <a:pt x="0" y="1"/>
                      <a:pt x="0" y="0"/>
                    </a:cubicBezTo>
                    <a:cubicBezTo>
                      <a:pt x="0" y="0"/>
                      <a:pt x="0" y="0"/>
                      <a:pt x="0" y="0"/>
                    </a:cubicBezTo>
                    <a:cubicBezTo>
                      <a:pt x="2" y="1"/>
                      <a:pt x="2" y="1"/>
                      <a:pt x="2" y="1"/>
                    </a:cubicBezTo>
                    <a:cubicBezTo>
                      <a:pt x="2"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85" name="Freeform 2033">
                <a:extLst>
                  <a:ext uri="{FF2B5EF4-FFF2-40B4-BE49-F238E27FC236}">
                    <a16:creationId xmlns:a16="http://schemas.microsoft.com/office/drawing/2014/main" id="{380C1A0C-49CE-8CD5-5BA0-51E1386F96C0}"/>
                  </a:ext>
                </a:extLst>
              </p:cNvPr>
              <p:cNvSpPr>
                <a:spLocks/>
              </p:cNvSpPr>
              <p:nvPr/>
            </p:nvSpPr>
            <p:spPr bwMode="auto">
              <a:xfrm>
                <a:off x="8154" y="2954"/>
                <a:ext cx="15" cy="15"/>
              </a:xfrm>
              <a:custGeom>
                <a:avLst/>
                <a:gdLst>
                  <a:gd name="T0" fmla="*/ 3 w 3"/>
                  <a:gd name="T1" fmla="*/ 2 h 3"/>
                  <a:gd name="T2" fmla="*/ 2 w 3"/>
                  <a:gd name="T3" fmla="*/ 3 h 3"/>
                  <a:gd name="T4" fmla="*/ 0 w 3"/>
                  <a:gd name="T5" fmla="*/ 2 h 3"/>
                  <a:gd name="T6" fmla="*/ 0 w 3"/>
                  <a:gd name="T7" fmla="*/ 0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1"/>
                      <a:pt x="0" y="1"/>
                      <a:pt x="0" y="0"/>
                    </a:cubicBezTo>
                    <a:cubicBezTo>
                      <a:pt x="0" y="0"/>
                      <a:pt x="0" y="0"/>
                      <a:pt x="0" y="0"/>
                    </a:cubicBezTo>
                    <a:cubicBezTo>
                      <a:pt x="2" y="1"/>
                      <a:pt x="2" y="1"/>
                      <a:pt x="2" y="1"/>
                    </a:cubicBezTo>
                    <a:cubicBezTo>
                      <a:pt x="2"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86" name="Freeform 2034">
                <a:extLst>
                  <a:ext uri="{FF2B5EF4-FFF2-40B4-BE49-F238E27FC236}">
                    <a16:creationId xmlns:a16="http://schemas.microsoft.com/office/drawing/2014/main" id="{6E2E84FF-8B8A-8EAB-09DB-FB49C559B76C}"/>
                  </a:ext>
                </a:extLst>
              </p:cNvPr>
              <p:cNvSpPr>
                <a:spLocks/>
              </p:cNvSpPr>
              <p:nvPr/>
            </p:nvSpPr>
            <p:spPr bwMode="auto">
              <a:xfrm>
                <a:off x="8154" y="2939"/>
                <a:ext cx="0" cy="10"/>
              </a:xfrm>
              <a:custGeom>
                <a:avLst/>
                <a:gdLst>
                  <a:gd name="T0" fmla="*/ 10 h 10"/>
                  <a:gd name="T1" fmla="*/ 10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10"/>
                    </a:lnTo>
                    <a:lnTo>
                      <a:pt x="0" y="0"/>
                    </a:lnTo>
                    <a:lnTo>
                      <a:pt x="0" y="5"/>
                    </a:lnTo>
                    <a:lnTo>
                      <a:pt x="0"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87" name="Freeform 2035">
                <a:extLst>
                  <a:ext uri="{FF2B5EF4-FFF2-40B4-BE49-F238E27FC236}">
                    <a16:creationId xmlns:a16="http://schemas.microsoft.com/office/drawing/2014/main" id="{5B146362-C647-0A3B-A5B6-4F2F4D9148ED}"/>
                  </a:ext>
                </a:extLst>
              </p:cNvPr>
              <p:cNvSpPr>
                <a:spLocks/>
              </p:cNvSpPr>
              <p:nvPr/>
            </p:nvSpPr>
            <p:spPr bwMode="auto">
              <a:xfrm>
                <a:off x="8159" y="2944"/>
                <a:ext cx="0" cy="10"/>
              </a:xfrm>
              <a:custGeom>
                <a:avLst/>
                <a:gdLst>
                  <a:gd name="T0" fmla="*/ 10 h 10"/>
                  <a:gd name="T1" fmla="*/ 5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88" name="Rectangle 2036">
                <a:extLst>
                  <a:ext uri="{FF2B5EF4-FFF2-40B4-BE49-F238E27FC236}">
                    <a16:creationId xmlns:a16="http://schemas.microsoft.com/office/drawing/2014/main" id="{52B5DFE1-CB07-CC85-57B9-B502F95D36D0}"/>
                  </a:ext>
                </a:extLst>
              </p:cNvPr>
              <p:cNvSpPr>
                <a:spLocks noChangeArrowheads="1"/>
              </p:cNvSpPr>
              <p:nvPr/>
            </p:nvSpPr>
            <p:spPr bwMode="auto">
              <a:xfrm>
                <a:off x="8164" y="2949"/>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89" name="Freeform 2037">
                <a:extLst>
                  <a:ext uri="{FF2B5EF4-FFF2-40B4-BE49-F238E27FC236}">
                    <a16:creationId xmlns:a16="http://schemas.microsoft.com/office/drawing/2014/main" id="{CEA6E1B4-3737-6C42-5F95-3775B8A5DECC}"/>
                  </a:ext>
                </a:extLst>
              </p:cNvPr>
              <p:cNvSpPr>
                <a:spLocks/>
              </p:cNvSpPr>
              <p:nvPr/>
            </p:nvSpPr>
            <p:spPr bwMode="auto">
              <a:xfrm>
                <a:off x="8179" y="2944"/>
                <a:ext cx="41" cy="161"/>
              </a:xfrm>
              <a:custGeom>
                <a:avLst/>
                <a:gdLst>
                  <a:gd name="T0" fmla="*/ 41 w 41"/>
                  <a:gd name="T1" fmla="*/ 161 h 161"/>
                  <a:gd name="T2" fmla="*/ 0 w 41"/>
                  <a:gd name="T3" fmla="*/ 141 h 161"/>
                  <a:gd name="T4" fmla="*/ 0 w 41"/>
                  <a:gd name="T5" fmla="*/ 0 h 161"/>
                  <a:gd name="T6" fmla="*/ 41 w 41"/>
                  <a:gd name="T7" fmla="*/ 25 h 161"/>
                  <a:gd name="T8" fmla="*/ 41 w 41"/>
                  <a:gd name="T9" fmla="*/ 161 h 161"/>
                </a:gdLst>
                <a:ahLst/>
                <a:cxnLst>
                  <a:cxn ang="0">
                    <a:pos x="T0" y="T1"/>
                  </a:cxn>
                  <a:cxn ang="0">
                    <a:pos x="T2" y="T3"/>
                  </a:cxn>
                  <a:cxn ang="0">
                    <a:pos x="T4" y="T5"/>
                  </a:cxn>
                  <a:cxn ang="0">
                    <a:pos x="T6" y="T7"/>
                  </a:cxn>
                  <a:cxn ang="0">
                    <a:pos x="T8" y="T9"/>
                  </a:cxn>
                </a:cxnLst>
                <a:rect l="0" t="0" r="r" b="b"/>
                <a:pathLst>
                  <a:path w="41" h="161">
                    <a:moveTo>
                      <a:pt x="41" y="161"/>
                    </a:moveTo>
                    <a:lnTo>
                      <a:pt x="0" y="141"/>
                    </a:lnTo>
                    <a:lnTo>
                      <a:pt x="0" y="0"/>
                    </a:lnTo>
                    <a:lnTo>
                      <a:pt x="41" y="25"/>
                    </a:lnTo>
                    <a:lnTo>
                      <a:pt x="41"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90" name="Freeform 2038">
                <a:extLst>
                  <a:ext uri="{FF2B5EF4-FFF2-40B4-BE49-F238E27FC236}">
                    <a16:creationId xmlns:a16="http://schemas.microsoft.com/office/drawing/2014/main" id="{DFE82A0B-D005-52A9-3D14-1E71540C1320}"/>
                  </a:ext>
                </a:extLst>
              </p:cNvPr>
              <p:cNvSpPr>
                <a:spLocks/>
              </p:cNvSpPr>
              <p:nvPr/>
            </p:nvSpPr>
            <p:spPr bwMode="auto">
              <a:xfrm>
                <a:off x="8184" y="2959"/>
                <a:ext cx="26" cy="136"/>
              </a:xfrm>
              <a:custGeom>
                <a:avLst/>
                <a:gdLst>
                  <a:gd name="T0" fmla="*/ 0 w 26"/>
                  <a:gd name="T1" fmla="*/ 121 h 136"/>
                  <a:gd name="T2" fmla="*/ 0 w 26"/>
                  <a:gd name="T3" fmla="*/ 0 h 136"/>
                  <a:gd name="T4" fmla="*/ 26 w 26"/>
                  <a:gd name="T5" fmla="*/ 15 h 136"/>
                  <a:gd name="T6" fmla="*/ 26 w 26"/>
                  <a:gd name="T7" fmla="*/ 136 h 136"/>
                  <a:gd name="T8" fmla="*/ 0 w 26"/>
                  <a:gd name="T9" fmla="*/ 121 h 136"/>
                </a:gdLst>
                <a:ahLst/>
                <a:cxnLst>
                  <a:cxn ang="0">
                    <a:pos x="T0" y="T1"/>
                  </a:cxn>
                  <a:cxn ang="0">
                    <a:pos x="T2" y="T3"/>
                  </a:cxn>
                  <a:cxn ang="0">
                    <a:pos x="T4" y="T5"/>
                  </a:cxn>
                  <a:cxn ang="0">
                    <a:pos x="T6" y="T7"/>
                  </a:cxn>
                  <a:cxn ang="0">
                    <a:pos x="T8" y="T9"/>
                  </a:cxn>
                </a:cxnLst>
                <a:rect l="0" t="0" r="r" b="b"/>
                <a:pathLst>
                  <a:path w="26" h="136">
                    <a:moveTo>
                      <a:pt x="0" y="121"/>
                    </a:moveTo>
                    <a:lnTo>
                      <a:pt x="0" y="0"/>
                    </a:lnTo>
                    <a:lnTo>
                      <a:pt x="26" y="15"/>
                    </a:lnTo>
                    <a:lnTo>
                      <a:pt x="26"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91" name="Freeform 2039">
                <a:extLst>
                  <a:ext uri="{FF2B5EF4-FFF2-40B4-BE49-F238E27FC236}">
                    <a16:creationId xmlns:a16="http://schemas.microsoft.com/office/drawing/2014/main" id="{B7C0D048-60F4-84C9-1B03-186ADA3817BD}"/>
                  </a:ext>
                </a:extLst>
              </p:cNvPr>
              <p:cNvSpPr>
                <a:spLocks/>
              </p:cNvSpPr>
              <p:nvPr/>
            </p:nvSpPr>
            <p:spPr bwMode="auto">
              <a:xfrm>
                <a:off x="8189" y="3009"/>
                <a:ext cx="16" cy="76"/>
              </a:xfrm>
              <a:custGeom>
                <a:avLst/>
                <a:gdLst>
                  <a:gd name="T0" fmla="*/ 3 w 3"/>
                  <a:gd name="T1" fmla="*/ 14 h 15"/>
                  <a:gd name="T2" fmla="*/ 2 w 3"/>
                  <a:gd name="T3" fmla="*/ 14 h 15"/>
                  <a:gd name="T4" fmla="*/ 0 w 3"/>
                  <a:gd name="T5" fmla="*/ 12 h 15"/>
                  <a:gd name="T6" fmla="*/ 0 w 3"/>
                  <a:gd name="T7" fmla="*/ 1 h 15"/>
                  <a:gd name="T8" fmla="*/ 2 w 3"/>
                  <a:gd name="T9" fmla="*/ 0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3" y="15"/>
                      <a:pt x="2" y="14"/>
                    </a:cubicBezTo>
                    <a:cubicBezTo>
                      <a:pt x="1" y="14"/>
                      <a:pt x="0" y="13"/>
                      <a:pt x="0" y="12"/>
                    </a:cubicBezTo>
                    <a:cubicBezTo>
                      <a:pt x="0" y="1"/>
                      <a:pt x="0" y="1"/>
                      <a:pt x="0" y="1"/>
                    </a:cubicBezTo>
                    <a:cubicBezTo>
                      <a:pt x="0" y="0"/>
                      <a:pt x="1" y="0"/>
                      <a:pt x="2" y="0"/>
                    </a:cubicBezTo>
                    <a:cubicBezTo>
                      <a:pt x="3"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92" name="Freeform 2040">
                <a:extLst>
                  <a:ext uri="{FF2B5EF4-FFF2-40B4-BE49-F238E27FC236}">
                    <a16:creationId xmlns:a16="http://schemas.microsoft.com/office/drawing/2014/main" id="{7FEC9A21-5724-FC98-4D41-ED5F1D4052B8}"/>
                  </a:ext>
                </a:extLst>
              </p:cNvPr>
              <p:cNvSpPr>
                <a:spLocks/>
              </p:cNvSpPr>
              <p:nvPr/>
            </p:nvSpPr>
            <p:spPr bwMode="auto">
              <a:xfrm>
                <a:off x="8189" y="2989"/>
                <a:ext cx="16" cy="15"/>
              </a:xfrm>
              <a:custGeom>
                <a:avLst/>
                <a:gdLst>
                  <a:gd name="T0" fmla="*/ 3 w 3"/>
                  <a:gd name="T1" fmla="*/ 2 h 3"/>
                  <a:gd name="T2" fmla="*/ 3 w 3"/>
                  <a:gd name="T3" fmla="*/ 3 h 3"/>
                  <a:gd name="T4" fmla="*/ 1 w 3"/>
                  <a:gd name="T5" fmla="*/ 2 h 3"/>
                  <a:gd name="T6" fmla="*/ 0 w 3"/>
                  <a:gd name="T7" fmla="*/ 1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93" name="Freeform 2041">
                <a:extLst>
                  <a:ext uri="{FF2B5EF4-FFF2-40B4-BE49-F238E27FC236}">
                    <a16:creationId xmlns:a16="http://schemas.microsoft.com/office/drawing/2014/main" id="{30B5AF28-40CC-D9E4-7F32-71FD0859E6EA}"/>
                  </a:ext>
                </a:extLst>
              </p:cNvPr>
              <p:cNvSpPr>
                <a:spLocks/>
              </p:cNvSpPr>
              <p:nvPr/>
            </p:nvSpPr>
            <p:spPr bwMode="auto">
              <a:xfrm>
                <a:off x="8189" y="2974"/>
                <a:ext cx="16" cy="15"/>
              </a:xfrm>
              <a:custGeom>
                <a:avLst/>
                <a:gdLst>
                  <a:gd name="T0" fmla="*/ 3 w 3"/>
                  <a:gd name="T1" fmla="*/ 3 h 3"/>
                  <a:gd name="T2" fmla="*/ 3 w 3"/>
                  <a:gd name="T3" fmla="*/ 3 h 3"/>
                  <a:gd name="T4" fmla="*/ 1 w 3"/>
                  <a:gd name="T5" fmla="*/ 2 h 3"/>
                  <a:gd name="T6" fmla="*/ 0 w 3"/>
                  <a:gd name="T7" fmla="*/ 1 h 3"/>
                  <a:gd name="T8" fmla="*/ 1 w 3"/>
                  <a:gd name="T9" fmla="*/ 0 h 3"/>
                  <a:gd name="T10" fmla="*/ 3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94" name="Rectangle 2042">
                <a:extLst>
                  <a:ext uri="{FF2B5EF4-FFF2-40B4-BE49-F238E27FC236}">
                    <a16:creationId xmlns:a16="http://schemas.microsoft.com/office/drawing/2014/main" id="{39A9B932-A0D9-37F3-E0F2-5E6A846E34D9}"/>
                  </a:ext>
                </a:extLst>
              </p:cNvPr>
              <p:cNvSpPr>
                <a:spLocks noChangeArrowheads="1"/>
              </p:cNvSpPr>
              <p:nvPr/>
            </p:nvSpPr>
            <p:spPr bwMode="auto">
              <a:xfrm>
                <a:off x="8189" y="2964"/>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95" name="Rectangle 2043">
                <a:extLst>
                  <a:ext uri="{FF2B5EF4-FFF2-40B4-BE49-F238E27FC236}">
                    <a16:creationId xmlns:a16="http://schemas.microsoft.com/office/drawing/2014/main" id="{A70DADDA-C67A-36F6-0950-0B31EFE30843}"/>
                  </a:ext>
                </a:extLst>
              </p:cNvPr>
              <p:cNvSpPr>
                <a:spLocks noChangeArrowheads="1"/>
              </p:cNvSpPr>
              <p:nvPr/>
            </p:nvSpPr>
            <p:spPr bwMode="auto">
              <a:xfrm>
                <a:off x="8199" y="2969"/>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96" name="Freeform 2044">
                <a:extLst>
                  <a:ext uri="{FF2B5EF4-FFF2-40B4-BE49-F238E27FC236}">
                    <a16:creationId xmlns:a16="http://schemas.microsoft.com/office/drawing/2014/main" id="{25A0C685-780E-E1F2-2BD6-22B0680AAF86}"/>
                  </a:ext>
                </a:extLst>
              </p:cNvPr>
              <p:cNvSpPr>
                <a:spLocks/>
              </p:cNvSpPr>
              <p:nvPr/>
            </p:nvSpPr>
            <p:spPr bwMode="auto">
              <a:xfrm>
                <a:off x="8205" y="2969"/>
                <a:ext cx="0" cy="10"/>
              </a:xfrm>
              <a:custGeom>
                <a:avLst/>
                <a:gdLst>
                  <a:gd name="T0" fmla="*/ 10 h 10"/>
                  <a:gd name="T1" fmla="*/ 5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97" name="Freeform 2045">
                <a:extLst>
                  <a:ext uri="{FF2B5EF4-FFF2-40B4-BE49-F238E27FC236}">
                    <a16:creationId xmlns:a16="http://schemas.microsoft.com/office/drawing/2014/main" id="{431141C4-8076-EC4F-2309-46DE506901D6}"/>
                  </a:ext>
                </a:extLst>
              </p:cNvPr>
              <p:cNvSpPr>
                <a:spLocks/>
              </p:cNvSpPr>
              <p:nvPr/>
            </p:nvSpPr>
            <p:spPr bwMode="auto">
              <a:xfrm>
                <a:off x="8220" y="2969"/>
                <a:ext cx="35" cy="161"/>
              </a:xfrm>
              <a:custGeom>
                <a:avLst/>
                <a:gdLst>
                  <a:gd name="T0" fmla="*/ 35 w 35"/>
                  <a:gd name="T1" fmla="*/ 161 h 161"/>
                  <a:gd name="T2" fmla="*/ 0 w 35"/>
                  <a:gd name="T3" fmla="*/ 136 h 161"/>
                  <a:gd name="T4" fmla="*/ 0 w 35"/>
                  <a:gd name="T5" fmla="*/ 0 h 161"/>
                  <a:gd name="T6" fmla="*/ 35 w 35"/>
                  <a:gd name="T7" fmla="*/ 20 h 161"/>
                  <a:gd name="T8" fmla="*/ 35 w 35"/>
                  <a:gd name="T9" fmla="*/ 161 h 161"/>
                </a:gdLst>
                <a:ahLst/>
                <a:cxnLst>
                  <a:cxn ang="0">
                    <a:pos x="T0" y="T1"/>
                  </a:cxn>
                  <a:cxn ang="0">
                    <a:pos x="T2" y="T3"/>
                  </a:cxn>
                  <a:cxn ang="0">
                    <a:pos x="T4" y="T5"/>
                  </a:cxn>
                  <a:cxn ang="0">
                    <a:pos x="T6" y="T7"/>
                  </a:cxn>
                  <a:cxn ang="0">
                    <a:pos x="T8" y="T9"/>
                  </a:cxn>
                </a:cxnLst>
                <a:rect l="0" t="0" r="r" b="b"/>
                <a:pathLst>
                  <a:path w="35" h="161">
                    <a:moveTo>
                      <a:pt x="35" y="161"/>
                    </a:moveTo>
                    <a:lnTo>
                      <a:pt x="0" y="136"/>
                    </a:lnTo>
                    <a:lnTo>
                      <a:pt x="0" y="0"/>
                    </a:lnTo>
                    <a:lnTo>
                      <a:pt x="35" y="20"/>
                    </a:lnTo>
                    <a:lnTo>
                      <a:pt x="35"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98" name="Freeform 2046">
                <a:extLst>
                  <a:ext uri="{FF2B5EF4-FFF2-40B4-BE49-F238E27FC236}">
                    <a16:creationId xmlns:a16="http://schemas.microsoft.com/office/drawing/2014/main" id="{71B8315E-7CE8-BA1F-B9DB-D4D77A3EABCC}"/>
                  </a:ext>
                </a:extLst>
              </p:cNvPr>
              <p:cNvSpPr>
                <a:spLocks/>
              </p:cNvSpPr>
              <p:nvPr/>
            </p:nvSpPr>
            <p:spPr bwMode="auto">
              <a:xfrm>
                <a:off x="8225" y="2979"/>
                <a:ext cx="25" cy="136"/>
              </a:xfrm>
              <a:custGeom>
                <a:avLst/>
                <a:gdLst>
                  <a:gd name="T0" fmla="*/ 0 w 25"/>
                  <a:gd name="T1" fmla="*/ 121 h 136"/>
                  <a:gd name="T2" fmla="*/ 0 w 25"/>
                  <a:gd name="T3" fmla="*/ 0 h 136"/>
                  <a:gd name="T4" fmla="*/ 25 w 25"/>
                  <a:gd name="T5" fmla="*/ 15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5"/>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99" name="Freeform 2047">
                <a:extLst>
                  <a:ext uri="{FF2B5EF4-FFF2-40B4-BE49-F238E27FC236}">
                    <a16:creationId xmlns:a16="http://schemas.microsoft.com/office/drawing/2014/main" id="{605F7D4D-7C53-6411-8993-C4A01CB63AF2}"/>
                  </a:ext>
                </a:extLst>
              </p:cNvPr>
              <p:cNvSpPr>
                <a:spLocks/>
              </p:cNvSpPr>
              <p:nvPr/>
            </p:nvSpPr>
            <p:spPr bwMode="auto">
              <a:xfrm>
                <a:off x="8230" y="3029"/>
                <a:ext cx="15" cy="76"/>
              </a:xfrm>
              <a:custGeom>
                <a:avLst/>
                <a:gdLst>
                  <a:gd name="T0" fmla="*/ 3 w 3"/>
                  <a:gd name="T1" fmla="*/ 14 h 15"/>
                  <a:gd name="T2" fmla="*/ 1 w 3"/>
                  <a:gd name="T3" fmla="*/ 15 h 15"/>
                  <a:gd name="T4" fmla="*/ 0 w 3"/>
                  <a:gd name="T5" fmla="*/ 13 h 15"/>
                  <a:gd name="T6" fmla="*/ 0 w 3"/>
                  <a:gd name="T7" fmla="*/ 1 h 15"/>
                  <a:gd name="T8" fmla="*/ 1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1" y="15"/>
                    </a:cubicBezTo>
                    <a:cubicBezTo>
                      <a:pt x="1" y="14"/>
                      <a:pt x="0" y="13"/>
                      <a:pt x="0" y="13"/>
                    </a:cubicBezTo>
                    <a:cubicBezTo>
                      <a:pt x="0" y="1"/>
                      <a:pt x="0" y="1"/>
                      <a:pt x="0" y="1"/>
                    </a:cubicBezTo>
                    <a:cubicBezTo>
                      <a:pt x="0" y="1"/>
                      <a:pt x="1" y="0"/>
                      <a:pt x="1" y="1"/>
                    </a:cubicBezTo>
                    <a:cubicBezTo>
                      <a:pt x="2"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00" name="Freeform 2048">
                <a:extLst>
                  <a:ext uri="{FF2B5EF4-FFF2-40B4-BE49-F238E27FC236}">
                    <a16:creationId xmlns:a16="http://schemas.microsoft.com/office/drawing/2014/main" id="{BB45A1D4-A65A-9E44-B531-BD1C0C0DD087}"/>
                  </a:ext>
                </a:extLst>
              </p:cNvPr>
              <p:cNvSpPr>
                <a:spLocks/>
              </p:cNvSpPr>
              <p:nvPr/>
            </p:nvSpPr>
            <p:spPr bwMode="auto">
              <a:xfrm>
                <a:off x="8230" y="3009"/>
                <a:ext cx="15" cy="20"/>
              </a:xfrm>
              <a:custGeom>
                <a:avLst/>
                <a:gdLst>
                  <a:gd name="T0" fmla="*/ 3 w 3"/>
                  <a:gd name="T1" fmla="*/ 3 h 4"/>
                  <a:gd name="T2" fmla="*/ 2 w 3"/>
                  <a:gd name="T3" fmla="*/ 3 h 4"/>
                  <a:gd name="T4" fmla="*/ 1 w 3"/>
                  <a:gd name="T5" fmla="*/ 2 h 4"/>
                  <a:gd name="T6" fmla="*/ 0 w 3"/>
                  <a:gd name="T7" fmla="*/ 1 h 4"/>
                  <a:gd name="T8" fmla="*/ 1 w 3"/>
                  <a:gd name="T9" fmla="*/ 1 h 4"/>
                  <a:gd name="T10" fmla="*/ 2 w 3"/>
                  <a:gd name="T11" fmla="*/ 2 h 4"/>
                  <a:gd name="T12" fmla="*/ 3 w 3"/>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3"/>
                    </a:moveTo>
                    <a:cubicBezTo>
                      <a:pt x="3" y="3"/>
                      <a:pt x="3" y="4"/>
                      <a:pt x="2" y="3"/>
                    </a:cubicBezTo>
                    <a:cubicBezTo>
                      <a:pt x="1" y="2"/>
                      <a:pt x="1" y="2"/>
                      <a:pt x="1" y="2"/>
                    </a:cubicBezTo>
                    <a:cubicBezTo>
                      <a:pt x="0" y="2"/>
                      <a:pt x="0" y="2"/>
                      <a:pt x="0" y="1"/>
                    </a:cubicBezTo>
                    <a:cubicBezTo>
                      <a:pt x="0" y="1"/>
                      <a:pt x="0" y="0"/>
                      <a:pt x="1" y="1"/>
                    </a:cubicBezTo>
                    <a:cubicBezTo>
                      <a:pt x="2" y="2"/>
                      <a:pt x="2" y="2"/>
                      <a:pt x="2" y="2"/>
                    </a:cubicBezTo>
                    <a:cubicBezTo>
                      <a:pt x="3"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01" name="Freeform 2049">
                <a:extLst>
                  <a:ext uri="{FF2B5EF4-FFF2-40B4-BE49-F238E27FC236}">
                    <a16:creationId xmlns:a16="http://schemas.microsoft.com/office/drawing/2014/main" id="{099A878A-C826-ECAE-AE67-748E107AFB02}"/>
                  </a:ext>
                </a:extLst>
              </p:cNvPr>
              <p:cNvSpPr>
                <a:spLocks/>
              </p:cNvSpPr>
              <p:nvPr/>
            </p:nvSpPr>
            <p:spPr bwMode="auto">
              <a:xfrm>
                <a:off x="8230" y="2999"/>
                <a:ext cx="15" cy="15"/>
              </a:xfrm>
              <a:custGeom>
                <a:avLst/>
                <a:gdLst>
                  <a:gd name="T0" fmla="*/ 3 w 3"/>
                  <a:gd name="T1" fmla="*/ 2 h 3"/>
                  <a:gd name="T2" fmla="*/ 2 w 3"/>
                  <a:gd name="T3" fmla="*/ 2 h 3"/>
                  <a:gd name="T4" fmla="*/ 1 w 3"/>
                  <a:gd name="T5" fmla="*/ 2 h 3"/>
                  <a:gd name="T6" fmla="*/ 0 w 3"/>
                  <a:gd name="T7" fmla="*/ 0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2"/>
                      <a:pt x="3" y="3"/>
                      <a:pt x="2" y="2"/>
                    </a:cubicBezTo>
                    <a:cubicBezTo>
                      <a:pt x="1" y="2"/>
                      <a:pt x="1" y="2"/>
                      <a:pt x="1" y="2"/>
                    </a:cubicBezTo>
                    <a:cubicBezTo>
                      <a:pt x="0" y="1"/>
                      <a:pt x="0" y="1"/>
                      <a:pt x="0" y="0"/>
                    </a:cubicBezTo>
                    <a:cubicBezTo>
                      <a:pt x="0" y="0"/>
                      <a:pt x="0" y="0"/>
                      <a:pt x="1" y="0"/>
                    </a:cubicBezTo>
                    <a:cubicBezTo>
                      <a:pt x="2" y="1"/>
                      <a:pt x="2" y="1"/>
                      <a:pt x="2"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02" name="Freeform 2050">
                <a:extLst>
                  <a:ext uri="{FF2B5EF4-FFF2-40B4-BE49-F238E27FC236}">
                    <a16:creationId xmlns:a16="http://schemas.microsoft.com/office/drawing/2014/main" id="{2A3DC977-2F77-1630-0F1C-A51B2AE3AFCF}"/>
                  </a:ext>
                </a:extLst>
              </p:cNvPr>
              <p:cNvSpPr>
                <a:spLocks/>
              </p:cNvSpPr>
              <p:nvPr/>
            </p:nvSpPr>
            <p:spPr bwMode="auto">
              <a:xfrm>
                <a:off x="8230" y="2984"/>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03" name="Rectangle 2051">
                <a:extLst>
                  <a:ext uri="{FF2B5EF4-FFF2-40B4-BE49-F238E27FC236}">
                    <a16:creationId xmlns:a16="http://schemas.microsoft.com/office/drawing/2014/main" id="{C06D7B1E-2549-0FBC-3022-B514D313F3A6}"/>
                  </a:ext>
                </a:extLst>
              </p:cNvPr>
              <p:cNvSpPr>
                <a:spLocks noChangeArrowheads="1"/>
              </p:cNvSpPr>
              <p:nvPr/>
            </p:nvSpPr>
            <p:spPr bwMode="auto">
              <a:xfrm>
                <a:off x="8235" y="2989"/>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04" name="Rectangle 2052">
                <a:extLst>
                  <a:ext uri="{FF2B5EF4-FFF2-40B4-BE49-F238E27FC236}">
                    <a16:creationId xmlns:a16="http://schemas.microsoft.com/office/drawing/2014/main" id="{F4573744-C855-8721-9A49-927A97C3DF4C}"/>
                  </a:ext>
                </a:extLst>
              </p:cNvPr>
              <p:cNvSpPr>
                <a:spLocks noChangeArrowheads="1"/>
              </p:cNvSpPr>
              <p:nvPr/>
            </p:nvSpPr>
            <p:spPr bwMode="auto">
              <a:xfrm>
                <a:off x="8240" y="2994"/>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05" name="Freeform 2053">
                <a:extLst>
                  <a:ext uri="{FF2B5EF4-FFF2-40B4-BE49-F238E27FC236}">
                    <a16:creationId xmlns:a16="http://schemas.microsoft.com/office/drawing/2014/main" id="{2D7BF15C-66EA-3F2E-4C2C-5145B6B33457}"/>
                  </a:ext>
                </a:extLst>
              </p:cNvPr>
              <p:cNvSpPr>
                <a:spLocks/>
              </p:cNvSpPr>
              <p:nvPr/>
            </p:nvSpPr>
            <p:spPr bwMode="auto">
              <a:xfrm>
                <a:off x="8270" y="3054"/>
                <a:ext cx="10" cy="76"/>
              </a:xfrm>
              <a:custGeom>
                <a:avLst/>
                <a:gdLst>
                  <a:gd name="T0" fmla="*/ 2 w 2"/>
                  <a:gd name="T1" fmla="*/ 14 h 15"/>
                  <a:gd name="T2" fmla="*/ 1 w 2"/>
                  <a:gd name="T3" fmla="*/ 14 h 15"/>
                  <a:gd name="T4" fmla="*/ 0 w 2"/>
                  <a:gd name="T5" fmla="*/ 12 h 15"/>
                  <a:gd name="T6" fmla="*/ 0 w 2"/>
                  <a:gd name="T7" fmla="*/ 1 h 15"/>
                  <a:gd name="T8" fmla="*/ 1 w 2"/>
                  <a:gd name="T9" fmla="*/ 0 h 15"/>
                  <a:gd name="T10" fmla="*/ 2 w 2"/>
                  <a:gd name="T11" fmla="*/ 2 h 15"/>
                  <a:gd name="T12" fmla="*/ 2 w 2"/>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2" h="15">
                    <a:moveTo>
                      <a:pt x="2" y="14"/>
                    </a:moveTo>
                    <a:cubicBezTo>
                      <a:pt x="2" y="14"/>
                      <a:pt x="2" y="15"/>
                      <a:pt x="1" y="14"/>
                    </a:cubicBezTo>
                    <a:cubicBezTo>
                      <a:pt x="0" y="14"/>
                      <a:pt x="0" y="13"/>
                      <a:pt x="0" y="12"/>
                    </a:cubicBezTo>
                    <a:cubicBezTo>
                      <a:pt x="0" y="1"/>
                      <a:pt x="0" y="1"/>
                      <a:pt x="0" y="1"/>
                    </a:cubicBezTo>
                    <a:cubicBezTo>
                      <a:pt x="0" y="0"/>
                      <a:pt x="0" y="0"/>
                      <a:pt x="1" y="0"/>
                    </a:cubicBezTo>
                    <a:cubicBezTo>
                      <a:pt x="2" y="1"/>
                      <a:pt x="2" y="2"/>
                      <a:pt x="2" y="2"/>
                    </a:cubicBezTo>
                    <a:lnTo>
                      <a:pt x="2"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06" name="Freeform 2054">
                <a:extLst>
                  <a:ext uri="{FF2B5EF4-FFF2-40B4-BE49-F238E27FC236}">
                    <a16:creationId xmlns:a16="http://schemas.microsoft.com/office/drawing/2014/main" id="{4F9AAE17-AA82-283A-AEDC-74D9DCF7F60C}"/>
                  </a:ext>
                </a:extLst>
              </p:cNvPr>
              <p:cNvSpPr>
                <a:spLocks/>
              </p:cNvSpPr>
              <p:nvPr/>
            </p:nvSpPr>
            <p:spPr bwMode="auto">
              <a:xfrm>
                <a:off x="8270" y="3034"/>
                <a:ext cx="15" cy="15"/>
              </a:xfrm>
              <a:custGeom>
                <a:avLst/>
                <a:gdLst>
                  <a:gd name="T0" fmla="*/ 3 w 3"/>
                  <a:gd name="T1" fmla="*/ 2 h 3"/>
                  <a:gd name="T2" fmla="*/ 2 w 3"/>
                  <a:gd name="T3" fmla="*/ 3 h 3"/>
                  <a:gd name="T4" fmla="*/ 0 w 3"/>
                  <a:gd name="T5" fmla="*/ 2 h 3"/>
                  <a:gd name="T6" fmla="*/ 0 w 3"/>
                  <a:gd name="T7" fmla="*/ 0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2"/>
                      <a:pt x="0" y="1"/>
                      <a:pt x="0" y="0"/>
                    </a:cubicBezTo>
                    <a:cubicBezTo>
                      <a:pt x="0" y="0"/>
                      <a:pt x="0" y="0"/>
                      <a:pt x="0" y="0"/>
                    </a:cubicBezTo>
                    <a:cubicBezTo>
                      <a:pt x="2" y="1"/>
                      <a:pt x="2" y="1"/>
                      <a:pt x="2" y="1"/>
                    </a:cubicBezTo>
                    <a:cubicBezTo>
                      <a:pt x="2"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07" name="Freeform 2055">
                <a:extLst>
                  <a:ext uri="{FF2B5EF4-FFF2-40B4-BE49-F238E27FC236}">
                    <a16:creationId xmlns:a16="http://schemas.microsoft.com/office/drawing/2014/main" id="{EAA03748-C37A-EF2A-C602-74178709F3FB}"/>
                  </a:ext>
                </a:extLst>
              </p:cNvPr>
              <p:cNvSpPr>
                <a:spLocks/>
              </p:cNvSpPr>
              <p:nvPr/>
            </p:nvSpPr>
            <p:spPr bwMode="auto">
              <a:xfrm>
                <a:off x="8270" y="3019"/>
                <a:ext cx="15" cy="15"/>
              </a:xfrm>
              <a:custGeom>
                <a:avLst/>
                <a:gdLst>
                  <a:gd name="T0" fmla="*/ 3 w 3"/>
                  <a:gd name="T1" fmla="*/ 2 h 3"/>
                  <a:gd name="T2" fmla="*/ 2 w 3"/>
                  <a:gd name="T3" fmla="*/ 3 h 3"/>
                  <a:gd name="T4" fmla="*/ 0 w 3"/>
                  <a:gd name="T5" fmla="*/ 2 h 3"/>
                  <a:gd name="T6" fmla="*/ 0 w 3"/>
                  <a:gd name="T7" fmla="*/ 1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2"/>
                      <a:pt x="0" y="1"/>
                      <a:pt x="0" y="1"/>
                    </a:cubicBezTo>
                    <a:cubicBezTo>
                      <a:pt x="0" y="0"/>
                      <a:pt x="0" y="0"/>
                      <a:pt x="0" y="0"/>
                    </a:cubicBezTo>
                    <a:cubicBezTo>
                      <a:pt x="2" y="1"/>
                      <a:pt x="2" y="1"/>
                      <a:pt x="2" y="1"/>
                    </a:cubicBezTo>
                    <a:cubicBezTo>
                      <a:pt x="2"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08" name="Rectangle 2056">
                <a:extLst>
                  <a:ext uri="{FF2B5EF4-FFF2-40B4-BE49-F238E27FC236}">
                    <a16:creationId xmlns:a16="http://schemas.microsoft.com/office/drawing/2014/main" id="{260A0FC5-908E-42B0-2447-7946A585D288}"/>
                  </a:ext>
                </a:extLst>
              </p:cNvPr>
              <p:cNvSpPr>
                <a:spLocks noChangeArrowheads="1"/>
              </p:cNvSpPr>
              <p:nvPr/>
            </p:nvSpPr>
            <p:spPr bwMode="auto">
              <a:xfrm>
                <a:off x="8270" y="3009"/>
                <a:ext cx="1"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09" name="Freeform 2057">
                <a:extLst>
                  <a:ext uri="{FF2B5EF4-FFF2-40B4-BE49-F238E27FC236}">
                    <a16:creationId xmlns:a16="http://schemas.microsoft.com/office/drawing/2014/main" id="{9F13A7F5-E3C5-5B88-9B5C-BC3678C94607}"/>
                  </a:ext>
                </a:extLst>
              </p:cNvPr>
              <p:cNvSpPr>
                <a:spLocks/>
              </p:cNvSpPr>
              <p:nvPr/>
            </p:nvSpPr>
            <p:spPr bwMode="auto">
              <a:xfrm>
                <a:off x="8275" y="3009"/>
                <a:ext cx="0" cy="10"/>
              </a:xfrm>
              <a:custGeom>
                <a:avLst/>
                <a:gdLst>
                  <a:gd name="T0" fmla="*/ 10 h 10"/>
                  <a:gd name="T1" fmla="*/ 10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10"/>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10" name="Freeform 2058">
                <a:extLst>
                  <a:ext uri="{FF2B5EF4-FFF2-40B4-BE49-F238E27FC236}">
                    <a16:creationId xmlns:a16="http://schemas.microsoft.com/office/drawing/2014/main" id="{22B68F44-5A4A-AA4F-D942-759085682AE6}"/>
                  </a:ext>
                </a:extLst>
              </p:cNvPr>
              <p:cNvSpPr>
                <a:spLocks/>
              </p:cNvSpPr>
              <p:nvPr/>
            </p:nvSpPr>
            <p:spPr bwMode="auto">
              <a:xfrm>
                <a:off x="8280" y="3014"/>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11" name="Freeform 2059">
                <a:extLst>
                  <a:ext uri="{FF2B5EF4-FFF2-40B4-BE49-F238E27FC236}">
                    <a16:creationId xmlns:a16="http://schemas.microsoft.com/office/drawing/2014/main" id="{407D0196-808C-8976-316F-1A1808CFEBC2}"/>
                  </a:ext>
                </a:extLst>
              </p:cNvPr>
              <p:cNvSpPr>
                <a:spLocks/>
              </p:cNvSpPr>
              <p:nvPr/>
            </p:nvSpPr>
            <p:spPr bwMode="auto">
              <a:xfrm>
                <a:off x="8305" y="3054"/>
                <a:ext cx="15" cy="15"/>
              </a:xfrm>
              <a:custGeom>
                <a:avLst/>
                <a:gdLst>
                  <a:gd name="T0" fmla="*/ 3 w 3"/>
                  <a:gd name="T1" fmla="*/ 3 h 3"/>
                  <a:gd name="T2" fmla="*/ 3 w 3"/>
                  <a:gd name="T3" fmla="*/ 3 h 3"/>
                  <a:gd name="T4" fmla="*/ 1 w 3"/>
                  <a:gd name="T5" fmla="*/ 2 h 3"/>
                  <a:gd name="T6" fmla="*/ 0 w 3"/>
                  <a:gd name="T7" fmla="*/ 1 h 3"/>
                  <a:gd name="T8" fmla="*/ 1 w 3"/>
                  <a:gd name="T9" fmla="*/ 0 h 3"/>
                  <a:gd name="T10" fmla="*/ 3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12" name="Freeform 2060">
                <a:extLst>
                  <a:ext uri="{FF2B5EF4-FFF2-40B4-BE49-F238E27FC236}">
                    <a16:creationId xmlns:a16="http://schemas.microsoft.com/office/drawing/2014/main" id="{35C36A91-86E2-6338-9F3F-B0E18200E908}"/>
                  </a:ext>
                </a:extLst>
              </p:cNvPr>
              <p:cNvSpPr>
                <a:spLocks/>
              </p:cNvSpPr>
              <p:nvPr/>
            </p:nvSpPr>
            <p:spPr bwMode="auto">
              <a:xfrm>
                <a:off x="8305" y="3039"/>
                <a:ext cx="15" cy="20"/>
              </a:xfrm>
              <a:custGeom>
                <a:avLst/>
                <a:gdLst>
                  <a:gd name="T0" fmla="*/ 3 w 3"/>
                  <a:gd name="T1" fmla="*/ 3 h 4"/>
                  <a:gd name="T2" fmla="*/ 3 w 3"/>
                  <a:gd name="T3" fmla="*/ 3 h 4"/>
                  <a:gd name="T4" fmla="*/ 1 w 3"/>
                  <a:gd name="T5" fmla="*/ 2 h 4"/>
                  <a:gd name="T6" fmla="*/ 0 w 3"/>
                  <a:gd name="T7" fmla="*/ 1 h 4"/>
                  <a:gd name="T8" fmla="*/ 1 w 3"/>
                  <a:gd name="T9" fmla="*/ 1 h 4"/>
                  <a:gd name="T10" fmla="*/ 3 w 3"/>
                  <a:gd name="T11" fmla="*/ 2 h 4"/>
                  <a:gd name="T12" fmla="*/ 3 w 3"/>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3"/>
                    </a:moveTo>
                    <a:cubicBezTo>
                      <a:pt x="3" y="3"/>
                      <a:pt x="3" y="4"/>
                      <a:pt x="3" y="3"/>
                    </a:cubicBezTo>
                    <a:cubicBezTo>
                      <a:pt x="1" y="2"/>
                      <a:pt x="1" y="2"/>
                      <a:pt x="1" y="2"/>
                    </a:cubicBezTo>
                    <a:cubicBezTo>
                      <a:pt x="1" y="2"/>
                      <a:pt x="0" y="2"/>
                      <a:pt x="0" y="1"/>
                    </a:cubicBezTo>
                    <a:cubicBezTo>
                      <a:pt x="0" y="1"/>
                      <a:pt x="1" y="0"/>
                      <a:pt x="1" y="1"/>
                    </a:cubicBezTo>
                    <a:cubicBezTo>
                      <a:pt x="3" y="2"/>
                      <a:pt x="3" y="2"/>
                      <a:pt x="3" y="2"/>
                    </a:cubicBezTo>
                    <a:cubicBezTo>
                      <a:pt x="3"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13" name="Freeform 2061">
                <a:extLst>
                  <a:ext uri="{FF2B5EF4-FFF2-40B4-BE49-F238E27FC236}">
                    <a16:creationId xmlns:a16="http://schemas.microsoft.com/office/drawing/2014/main" id="{AF93935D-922A-E7CF-21DC-123D9A502199}"/>
                  </a:ext>
                </a:extLst>
              </p:cNvPr>
              <p:cNvSpPr>
                <a:spLocks/>
              </p:cNvSpPr>
              <p:nvPr/>
            </p:nvSpPr>
            <p:spPr bwMode="auto">
              <a:xfrm>
                <a:off x="8305" y="3029"/>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14" name="Rectangle 2062">
                <a:extLst>
                  <a:ext uri="{FF2B5EF4-FFF2-40B4-BE49-F238E27FC236}">
                    <a16:creationId xmlns:a16="http://schemas.microsoft.com/office/drawing/2014/main" id="{CA648743-46D4-B701-7DBB-4F9439934838}"/>
                  </a:ext>
                </a:extLst>
              </p:cNvPr>
              <p:cNvSpPr>
                <a:spLocks noChangeArrowheads="1"/>
              </p:cNvSpPr>
              <p:nvPr/>
            </p:nvSpPr>
            <p:spPr bwMode="auto">
              <a:xfrm>
                <a:off x="8310" y="3034"/>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15" name="Rectangle 2063">
                <a:extLst>
                  <a:ext uri="{FF2B5EF4-FFF2-40B4-BE49-F238E27FC236}">
                    <a16:creationId xmlns:a16="http://schemas.microsoft.com/office/drawing/2014/main" id="{A4C4EA42-0891-FCA0-BB82-828824DCF9C9}"/>
                  </a:ext>
                </a:extLst>
              </p:cNvPr>
              <p:cNvSpPr>
                <a:spLocks noChangeArrowheads="1"/>
              </p:cNvSpPr>
              <p:nvPr/>
            </p:nvSpPr>
            <p:spPr bwMode="auto">
              <a:xfrm>
                <a:off x="8320" y="3039"/>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16" name="Freeform 2064">
                <a:extLst>
                  <a:ext uri="{FF2B5EF4-FFF2-40B4-BE49-F238E27FC236}">
                    <a16:creationId xmlns:a16="http://schemas.microsoft.com/office/drawing/2014/main" id="{4337CB49-1F1B-45A8-C216-41C12B0D0FDD}"/>
                  </a:ext>
                </a:extLst>
              </p:cNvPr>
              <p:cNvSpPr>
                <a:spLocks/>
              </p:cNvSpPr>
              <p:nvPr/>
            </p:nvSpPr>
            <p:spPr bwMode="auto">
              <a:xfrm>
                <a:off x="8149" y="3069"/>
                <a:ext cx="25" cy="31"/>
              </a:xfrm>
              <a:custGeom>
                <a:avLst/>
                <a:gdLst>
                  <a:gd name="T0" fmla="*/ 25 w 25"/>
                  <a:gd name="T1" fmla="*/ 31 h 31"/>
                  <a:gd name="T2" fmla="*/ 0 w 25"/>
                  <a:gd name="T3" fmla="*/ 16 h 31"/>
                  <a:gd name="T4" fmla="*/ 0 w 25"/>
                  <a:gd name="T5" fmla="*/ 0 h 31"/>
                  <a:gd name="T6" fmla="*/ 25 w 25"/>
                  <a:gd name="T7" fmla="*/ 16 h 31"/>
                  <a:gd name="T8" fmla="*/ 25 w 25"/>
                  <a:gd name="T9" fmla="*/ 31 h 31"/>
                </a:gdLst>
                <a:ahLst/>
                <a:cxnLst>
                  <a:cxn ang="0">
                    <a:pos x="T0" y="T1"/>
                  </a:cxn>
                  <a:cxn ang="0">
                    <a:pos x="T2" y="T3"/>
                  </a:cxn>
                  <a:cxn ang="0">
                    <a:pos x="T4" y="T5"/>
                  </a:cxn>
                  <a:cxn ang="0">
                    <a:pos x="T6" y="T7"/>
                  </a:cxn>
                  <a:cxn ang="0">
                    <a:pos x="T8" y="T9"/>
                  </a:cxn>
                </a:cxnLst>
                <a:rect l="0" t="0" r="r" b="b"/>
                <a:pathLst>
                  <a:path w="25" h="31">
                    <a:moveTo>
                      <a:pt x="25" y="31"/>
                    </a:moveTo>
                    <a:lnTo>
                      <a:pt x="0" y="16"/>
                    </a:lnTo>
                    <a:lnTo>
                      <a:pt x="0" y="0"/>
                    </a:lnTo>
                    <a:lnTo>
                      <a:pt x="25" y="16"/>
                    </a:lnTo>
                    <a:lnTo>
                      <a:pt x="25" y="31"/>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17" name="Freeform 2065">
                <a:extLst>
                  <a:ext uri="{FF2B5EF4-FFF2-40B4-BE49-F238E27FC236}">
                    <a16:creationId xmlns:a16="http://schemas.microsoft.com/office/drawing/2014/main" id="{895964F1-037F-A875-4258-62204146E1AE}"/>
                  </a:ext>
                </a:extLst>
              </p:cNvPr>
              <p:cNvSpPr>
                <a:spLocks/>
              </p:cNvSpPr>
              <p:nvPr/>
            </p:nvSpPr>
            <p:spPr bwMode="auto">
              <a:xfrm>
                <a:off x="8184" y="3095"/>
                <a:ext cx="26" cy="25"/>
              </a:xfrm>
              <a:custGeom>
                <a:avLst/>
                <a:gdLst>
                  <a:gd name="T0" fmla="*/ 26 w 26"/>
                  <a:gd name="T1" fmla="*/ 25 h 25"/>
                  <a:gd name="T2" fmla="*/ 0 w 26"/>
                  <a:gd name="T3" fmla="*/ 10 h 25"/>
                  <a:gd name="T4" fmla="*/ 0 w 26"/>
                  <a:gd name="T5" fmla="*/ 0 h 25"/>
                  <a:gd name="T6" fmla="*/ 26 w 26"/>
                  <a:gd name="T7" fmla="*/ 15 h 25"/>
                  <a:gd name="T8" fmla="*/ 26 w 26"/>
                  <a:gd name="T9" fmla="*/ 25 h 25"/>
                </a:gdLst>
                <a:ahLst/>
                <a:cxnLst>
                  <a:cxn ang="0">
                    <a:pos x="T0" y="T1"/>
                  </a:cxn>
                  <a:cxn ang="0">
                    <a:pos x="T2" y="T3"/>
                  </a:cxn>
                  <a:cxn ang="0">
                    <a:pos x="T4" y="T5"/>
                  </a:cxn>
                  <a:cxn ang="0">
                    <a:pos x="T6" y="T7"/>
                  </a:cxn>
                  <a:cxn ang="0">
                    <a:pos x="T8" y="T9"/>
                  </a:cxn>
                </a:cxnLst>
                <a:rect l="0" t="0" r="r" b="b"/>
                <a:pathLst>
                  <a:path w="26" h="25">
                    <a:moveTo>
                      <a:pt x="26" y="25"/>
                    </a:moveTo>
                    <a:lnTo>
                      <a:pt x="0" y="10"/>
                    </a:lnTo>
                    <a:lnTo>
                      <a:pt x="0" y="0"/>
                    </a:lnTo>
                    <a:lnTo>
                      <a:pt x="26" y="15"/>
                    </a:lnTo>
                    <a:lnTo>
                      <a:pt x="26"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18" name="Freeform 2066">
                <a:extLst>
                  <a:ext uri="{FF2B5EF4-FFF2-40B4-BE49-F238E27FC236}">
                    <a16:creationId xmlns:a16="http://schemas.microsoft.com/office/drawing/2014/main" id="{2CADC9C9-ADA5-D924-7189-923719B78C77}"/>
                  </a:ext>
                </a:extLst>
              </p:cNvPr>
              <p:cNvSpPr>
                <a:spLocks/>
              </p:cNvSpPr>
              <p:nvPr/>
            </p:nvSpPr>
            <p:spPr bwMode="auto">
              <a:xfrm>
                <a:off x="8240" y="3125"/>
                <a:ext cx="10" cy="15"/>
              </a:xfrm>
              <a:custGeom>
                <a:avLst/>
                <a:gdLst>
                  <a:gd name="T0" fmla="*/ 10 w 10"/>
                  <a:gd name="T1" fmla="*/ 15 h 15"/>
                  <a:gd name="T2" fmla="*/ 0 w 10"/>
                  <a:gd name="T3" fmla="*/ 10 h 15"/>
                  <a:gd name="T4" fmla="*/ 0 w 10"/>
                  <a:gd name="T5" fmla="*/ 0 h 15"/>
                  <a:gd name="T6" fmla="*/ 10 w 10"/>
                  <a:gd name="T7" fmla="*/ 5 h 15"/>
                  <a:gd name="T8" fmla="*/ 10 w 10"/>
                  <a:gd name="T9" fmla="*/ 15 h 15"/>
                </a:gdLst>
                <a:ahLst/>
                <a:cxnLst>
                  <a:cxn ang="0">
                    <a:pos x="T0" y="T1"/>
                  </a:cxn>
                  <a:cxn ang="0">
                    <a:pos x="T2" y="T3"/>
                  </a:cxn>
                  <a:cxn ang="0">
                    <a:pos x="T4" y="T5"/>
                  </a:cxn>
                  <a:cxn ang="0">
                    <a:pos x="T6" y="T7"/>
                  </a:cxn>
                  <a:cxn ang="0">
                    <a:pos x="T8" y="T9"/>
                  </a:cxn>
                </a:cxnLst>
                <a:rect l="0" t="0" r="r" b="b"/>
                <a:pathLst>
                  <a:path w="10" h="15">
                    <a:moveTo>
                      <a:pt x="10" y="15"/>
                    </a:moveTo>
                    <a:lnTo>
                      <a:pt x="0" y="10"/>
                    </a:lnTo>
                    <a:lnTo>
                      <a:pt x="0" y="0"/>
                    </a:lnTo>
                    <a:lnTo>
                      <a:pt x="10" y="5"/>
                    </a:lnTo>
                    <a:lnTo>
                      <a:pt x="10" y="15"/>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19" name="Freeform 2067">
                <a:extLst>
                  <a:ext uri="{FF2B5EF4-FFF2-40B4-BE49-F238E27FC236}">
                    <a16:creationId xmlns:a16="http://schemas.microsoft.com/office/drawing/2014/main" id="{04153943-4BAF-72B2-8374-FF2FFA95FC0D}"/>
                  </a:ext>
                </a:extLst>
              </p:cNvPr>
              <p:cNvSpPr>
                <a:spLocks/>
              </p:cNvSpPr>
              <p:nvPr/>
            </p:nvSpPr>
            <p:spPr bwMode="auto">
              <a:xfrm>
                <a:off x="8300" y="3160"/>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20" name="Freeform 2068">
                <a:extLst>
                  <a:ext uri="{FF2B5EF4-FFF2-40B4-BE49-F238E27FC236}">
                    <a16:creationId xmlns:a16="http://schemas.microsoft.com/office/drawing/2014/main" id="{AC7D46FA-D3FA-2D1D-5923-41347E5364BE}"/>
                  </a:ext>
                </a:extLst>
              </p:cNvPr>
              <p:cNvSpPr>
                <a:spLocks/>
              </p:cNvSpPr>
              <p:nvPr/>
            </p:nvSpPr>
            <p:spPr bwMode="auto">
              <a:xfrm>
                <a:off x="8300" y="3160"/>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21" name="Freeform 2069">
                <a:extLst>
                  <a:ext uri="{FF2B5EF4-FFF2-40B4-BE49-F238E27FC236}">
                    <a16:creationId xmlns:a16="http://schemas.microsoft.com/office/drawing/2014/main" id="{91D621C6-2C10-B916-871A-B91DCE103E0A}"/>
                  </a:ext>
                </a:extLst>
              </p:cNvPr>
              <p:cNvSpPr>
                <a:spLocks/>
              </p:cNvSpPr>
              <p:nvPr/>
            </p:nvSpPr>
            <p:spPr bwMode="auto">
              <a:xfrm>
                <a:off x="8225" y="3115"/>
                <a:ext cx="10" cy="20"/>
              </a:xfrm>
              <a:custGeom>
                <a:avLst/>
                <a:gdLst>
                  <a:gd name="T0" fmla="*/ 10 w 10"/>
                  <a:gd name="T1" fmla="*/ 20 h 20"/>
                  <a:gd name="T2" fmla="*/ 0 w 10"/>
                  <a:gd name="T3" fmla="*/ 15 h 20"/>
                  <a:gd name="T4" fmla="*/ 0 w 10"/>
                  <a:gd name="T5" fmla="*/ 0 h 20"/>
                  <a:gd name="T6" fmla="*/ 10 w 10"/>
                  <a:gd name="T7" fmla="*/ 10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10"/>
                    </a:lnTo>
                    <a:lnTo>
                      <a:pt x="1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22" name="Freeform 2070">
                <a:extLst>
                  <a:ext uri="{FF2B5EF4-FFF2-40B4-BE49-F238E27FC236}">
                    <a16:creationId xmlns:a16="http://schemas.microsoft.com/office/drawing/2014/main" id="{48CE0CB4-563B-48CC-2A4C-BF66052D36A2}"/>
                  </a:ext>
                </a:extLst>
              </p:cNvPr>
              <p:cNvSpPr>
                <a:spLocks/>
              </p:cNvSpPr>
              <p:nvPr/>
            </p:nvSpPr>
            <p:spPr bwMode="auto">
              <a:xfrm>
                <a:off x="8099" y="2863"/>
                <a:ext cx="513" cy="297"/>
              </a:xfrm>
              <a:custGeom>
                <a:avLst/>
                <a:gdLst>
                  <a:gd name="T0" fmla="*/ 20 w 513"/>
                  <a:gd name="T1" fmla="*/ 0 h 297"/>
                  <a:gd name="T2" fmla="*/ 513 w 513"/>
                  <a:gd name="T3" fmla="*/ 282 h 297"/>
                  <a:gd name="T4" fmla="*/ 493 w 513"/>
                  <a:gd name="T5" fmla="*/ 297 h 297"/>
                  <a:gd name="T6" fmla="*/ 0 w 513"/>
                  <a:gd name="T7" fmla="*/ 10 h 297"/>
                  <a:gd name="T8" fmla="*/ 20 w 513"/>
                  <a:gd name="T9" fmla="*/ 0 h 297"/>
                </a:gdLst>
                <a:ahLst/>
                <a:cxnLst>
                  <a:cxn ang="0">
                    <a:pos x="T0" y="T1"/>
                  </a:cxn>
                  <a:cxn ang="0">
                    <a:pos x="T2" y="T3"/>
                  </a:cxn>
                  <a:cxn ang="0">
                    <a:pos x="T4" y="T5"/>
                  </a:cxn>
                  <a:cxn ang="0">
                    <a:pos x="T6" y="T7"/>
                  </a:cxn>
                  <a:cxn ang="0">
                    <a:pos x="T8" y="T9"/>
                  </a:cxn>
                </a:cxnLst>
                <a:rect l="0" t="0" r="r" b="b"/>
                <a:pathLst>
                  <a:path w="513" h="297">
                    <a:moveTo>
                      <a:pt x="20" y="0"/>
                    </a:moveTo>
                    <a:lnTo>
                      <a:pt x="513" y="282"/>
                    </a:lnTo>
                    <a:lnTo>
                      <a:pt x="493" y="297"/>
                    </a:lnTo>
                    <a:lnTo>
                      <a:pt x="0" y="10"/>
                    </a:lnTo>
                    <a:lnTo>
                      <a:pt x="2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23" name="Freeform 2071">
                <a:extLst>
                  <a:ext uri="{FF2B5EF4-FFF2-40B4-BE49-F238E27FC236}">
                    <a16:creationId xmlns:a16="http://schemas.microsoft.com/office/drawing/2014/main" id="{91F8B9DD-A869-31B6-D26B-FB45CDCB0FA9}"/>
                  </a:ext>
                </a:extLst>
              </p:cNvPr>
              <p:cNvSpPr>
                <a:spLocks/>
              </p:cNvSpPr>
              <p:nvPr/>
            </p:nvSpPr>
            <p:spPr bwMode="auto">
              <a:xfrm>
                <a:off x="8592" y="3145"/>
                <a:ext cx="20" cy="211"/>
              </a:xfrm>
              <a:custGeom>
                <a:avLst/>
                <a:gdLst>
                  <a:gd name="T0" fmla="*/ 20 w 20"/>
                  <a:gd name="T1" fmla="*/ 196 h 211"/>
                  <a:gd name="T2" fmla="*/ 20 w 20"/>
                  <a:gd name="T3" fmla="*/ 0 h 211"/>
                  <a:gd name="T4" fmla="*/ 0 w 20"/>
                  <a:gd name="T5" fmla="*/ 15 h 211"/>
                  <a:gd name="T6" fmla="*/ 0 w 20"/>
                  <a:gd name="T7" fmla="*/ 211 h 211"/>
                  <a:gd name="T8" fmla="*/ 20 w 20"/>
                  <a:gd name="T9" fmla="*/ 196 h 211"/>
                </a:gdLst>
                <a:ahLst/>
                <a:cxnLst>
                  <a:cxn ang="0">
                    <a:pos x="T0" y="T1"/>
                  </a:cxn>
                  <a:cxn ang="0">
                    <a:pos x="T2" y="T3"/>
                  </a:cxn>
                  <a:cxn ang="0">
                    <a:pos x="T4" y="T5"/>
                  </a:cxn>
                  <a:cxn ang="0">
                    <a:pos x="T6" y="T7"/>
                  </a:cxn>
                  <a:cxn ang="0">
                    <a:pos x="T8" y="T9"/>
                  </a:cxn>
                </a:cxnLst>
                <a:rect l="0" t="0" r="r" b="b"/>
                <a:pathLst>
                  <a:path w="20" h="211">
                    <a:moveTo>
                      <a:pt x="20" y="196"/>
                    </a:moveTo>
                    <a:lnTo>
                      <a:pt x="20" y="0"/>
                    </a:lnTo>
                    <a:lnTo>
                      <a:pt x="0" y="15"/>
                    </a:lnTo>
                    <a:lnTo>
                      <a:pt x="0" y="211"/>
                    </a:lnTo>
                    <a:lnTo>
                      <a:pt x="20" y="19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24" name="Freeform 2072">
                <a:extLst>
                  <a:ext uri="{FF2B5EF4-FFF2-40B4-BE49-F238E27FC236}">
                    <a16:creationId xmlns:a16="http://schemas.microsoft.com/office/drawing/2014/main" id="{F22615A6-F7A3-36ED-AC65-DEFA16AC2464}"/>
                  </a:ext>
                </a:extLst>
              </p:cNvPr>
              <p:cNvSpPr>
                <a:spLocks/>
              </p:cNvSpPr>
              <p:nvPr/>
            </p:nvSpPr>
            <p:spPr bwMode="auto">
              <a:xfrm>
                <a:off x="8225" y="2712"/>
                <a:ext cx="438" cy="257"/>
              </a:xfrm>
              <a:custGeom>
                <a:avLst/>
                <a:gdLst>
                  <a:gd name="T0" fmla="*/ 86 w 87"/>
                  <a:gd name="T1" fmla="*/ 19 h 51"/>
                  <a:gd name="T2" fmla="*/ 83 w 87"/>
                  <a:gd name="T3" fmla="*/ 23 h 51"/>
                  <a:gd name="T4" fmla="*/ 38 w 87"/>
                  <a:gd name="T5" fmla="*/ 49 h 51"/>
                  <a:gd name="T6" fmla="*/ 23 w 87"/>
                  <a:gd name="T7" fmla="*/ 49 h 51"/>
                  <a:gd name="T8" fmla="*/ 3 w 87"/>
                  <a:gd name="T9" fmla="*/ 37 h 51"/>
                  <a:gd name="T10" fmla="*/ 0 w 87"/>
                  <a:gd name="T11" fmla="*/ 34 h 51"/>
                  <a:gd name="T12" fmla="*/ 3 w 87"/>
                  <a:gd name="T13" fmla="*/ 29 h 51"/>
                  <a:gd name="T14" fmla="*/ 48 w 87"/>
                  <a:gd name="T15" fmla="*/ 3 h 51"/>
                  <a:gd name="T16" fmla="*/ 63 w 87"/>
                  <a:gd name="T17" fmla="*/ 3 h 51"/>
                  <a:gd name="T18" fmla="*/ 83 w 87"/>
                  <a:gd name="T19" fmla="*/ 14 h 51"/>
                  <a:gd name="T20" fmla="*/ 86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6" y="19"/>
                    </a:moveTo>
                    <a:cubicBezTo>
                      <a:pt x="86" y="21"/>
                      <a:pt x="85" y="22"/>
                      <a:pt x="83" y="23"/>
                    </a:cubicBezTo>
                    <a:cubicBezTo>
                      <a:pt x="38" y="49"/>
                      <a:pt x="38" y="49"/>
                      <a:pt x="38" y="49"/>
                    </a:cubicBezTo>
                    <a:cubicBezTo>
                      <a:pt x="34" y="51"/>
                      <a:pt x="27" y="51"/>
                      <a:pt x="23" y="49"/>
                    </a:cubicBezTo>
                    <a:cubicBezTo>
                      <a:pt x="3" y="37"/>
                      <a:pt x="3" y="37"/>
                      <a:pt x="3" y="37"/>
                    </a:cubicBezTo>
                    <a:cubicBezTo>
                      <a:pt x="1" y="36"/>
                      <a:pt x="0" y="35"/>
                      <a:pt x="0" y="34"/>
                    </a:cubicBezTo>
                    <a:cubicBezTo>
                      <a:pt x="0" y="32"/>
                      <a:pt x="1" y="30"/>
                      <a:pt x="3" y="29"/>
                    </a:cubicBezTo>
                    <a:cubicBezTo>
                      <a:pt x="48" y="3"/>
                      <a:pt x="48" y="3"/>
                      <a:pt x="48" y="3"/>
                    </a:cubicBezTo>
                    <a:cubicBezTo>
                      <a:pt x="52" y="0"/>
                      <a:pt x="59" y="0"/>
                      <a:pt x="63" y="3"/>
                    </a:cubicBezTo>
                    <a:cubicBezTo>
                      <a:pt x="83" y="14"/>
                      <a:pt x="83" y="14"/>
                      <a:pt x="83" y="14"/>
                    </a:cubicBezTo>
                    <a:cubicBezTo>
                      <a:pt x="86" y="15"/>
                      <a:pt x="87" y="17"/>
                      <a:pt x="86"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25" name="Freeform 2073">
                <a:extLst>
                  <a:ext uri="{FF2B5EF4-FFF2-40B4-BE49-F238E27FC236}">
                    <a16:creationId xmlns:a16="http://schemas.microsoft.com/office/drawing/2014/main" id="{C3942F6C-DE2A-A5B8-3CA0-5184806BAA4D}"/>
                  </a:ext>
                </a:extLst>
              </p:cNvPr>
              <p:cNvSpPr>
                <a:spLocks/>
              </p:cNvSpPr>
              <p:nvPr/>
            </p:nvSpPr>
            <p:spPr bwMode="auto">
              <a:xfrm>
                <a:off x="8225" y="2723"/>
                <a:ext cx="433" cy="246"/>
              </a:xfrm>
              <a:custGeom>
                <a:avLst/>
                <a:gdLst>
                  <a:gd name="T0" fmla="*/ 86 w 86"/>
                  <a:gd name="T1" fmla="*/ 17 h 49"/>
                  <a:gd name="T2" fmla="*/ 83 w 86"/>
                  <a:gd name="T3" fmla="*/ 21 h 49"/>
                  <a:gd name="T4" fmla="*/ 38 w 86"/>
                  <a:gd name="T5" fmla="*/ 47 h 49"/>
                  <a:gd name="T6" fmla="*/ 23 w 86"/>
                  <a:gd name="T7" fmla="*/ 47 h 49"/>
                  <a:gd name="T8" fmla="*/ 3 w 86"/>
                  <a:gd name="T9" fmla="*/ 35 h 49"/>
                  <a:gd name="T10" fmla="*/ 0 w 86"/>
                  <a:gd name="T11" fmla="*/ 32 h 49"/>
                  <a:gd name="T12" fmla="*/ 3 w 86"/>
                  <a:gd name="T13" fmla="*/ 28 h 49"/>
                  <a:gd name="T14" fmla="*/ 48 w 86"/>
                  <a:gd name="T15" fmla="*/ 2 h 49"/>
                  <a:gd name="T16" fmla="*/ 63 w 86"/>
                  <a:gd name="T17" fmla="*/ 2 h 49"/>
                  <a:gd name="T18" fmla="*/ 83 w 86"/>
                  <a:gd name="T19" fmla="*/ 14 h 49"/>
                  <a:gd name="T20" fmla="*/ 86 w 86"/>
                  <a:gd name="T21" fmla="*/ 1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49">
                    <a:moveTo>
                      <a:pt x="86" y="17"/>
                    </a:moveTo>
                    <a:cubicBezTo>
                      <a:pt x="86" y="19"/>
                      <a:pt x="85" y="20"/>
                      <a:pt x="83" y="21"/>
                    </a:cubicBezTo>
                    <a:cubicBezTo>
                      <a:pt x="38" y="47"/>
                      <a:pt x="38" y="47"/>
                      <a:pt x="38" y="47"/>
                    </a:cubicBezTo>
                    <a:cubicBezTo>
                      <a:pt x="34" y="49"/>
                      <a:pt x="27" y="49"/>
                      <a:pt x="23" y="47"/>
                    </a:cubicBezTo>
                    <a:cubicBezTo>
                      <a:pt x="3" y="35"/>
                      <a:pt x="3" y="35"/>
                      <a:pt x="3" y="35"/>
                    </a:cubicBezTo>
                    <a:cubicBezTo>
                      <a:pt x="1" y="34"/>
                      <a:pt x="0" y="33"/>
                      <a:pt x="0" y="32"/>
                    </a:cubicBezTo>
                    <a:cubicBezTo>
                      <a:pt x="0" y="30"/>
                      <a:pt x="1" y="29"/>
                      <a:pt x="3" y="28"/>
                    </a:cubicBezTo>
                    <a:cubicBezTo>
                      <a:pt x="48" y="2"/>
                      <a:pt x="48" y="2"/>
                      <a:pt x="48" y="2"/>
                    </a:cubicBezTo>
                    <a:cubicBezTo>
                      <a:pt x="52" y="0"/>
                      <a:pt x="59" y="0"/>
                      <a:pt x="63" y="2"/>
                    </a:cubicBezTo>
                    <a:cubicBezTo>
                      <a:pt x="83" y="14"/>
                      <a:pt x="83" y="14"/>
                      <a:pt x="83" y="14"/>
                    </a:cubicBezTo>
                    <a:cubicBezTo>
                      <a:pt x="85" y="15"/>
                      <a:pt x="86" y="16"/>
                      <a:pt x="86" y="17"/>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26" name="Freeform 2074">
                <a:extLst>
                  <a:ext uri="{FF2B5EF4-FFF2-40B4-BE49-F238E27FC236}">
                    <a16:creationId xmlns:a16="http://schemas.microsoft.com/office/drawing/2014/main" id="{4D1C0DB7-8A48-5290-5492-4560351565EB}"/>
                  </a:ext>
                </a:extLst>
              </p:cNvPr>
              <p:cNvSpPr>
                <a:spLocks/>
              </p:cNvSpPr>
              <p:nvPr/>
            </p:nvSpPr>
            <p:spPr bwMode="auto">
              <a:xfrm>
                <a:off x="8471" y="2748"/>
                <a:ext cx="136" cy="80"/>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4" y="16"/>
                      <a:pt x="26" y="16"/>
                      <a:pt x="26" y="16"/>
                    </a:cubicBezTo>
                    <a:cubicBezTo>
                      <a:pt x="27" y="16"/>
                      <a:pt x="27" y="15"/>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27" name="Freeform 2075">
                <a:extLst>
                  <a:ext uri="{FF2B5EF4-FFF2-40B4-BE49-F238E27FC236}">
                    <a16:creationId xmlns:a16="http://schemas.microsoft.com/office/drawing/2014/main" id="{A7AF9255-06AC-8EC7-095E-E14ACD207B00}"/>
                  </a:ext>
                </a:extLst>
              </p:cNvPr>
              <p:cNvSpPr>
                <a:spLocks/>
              </p:cNvSpPr>
              <p:nvPr/>
            </p:nvSpPr>
            <p:spPr bwMode="auto">
              <a:xfrm>
                <a:off x="8446" y="2763"/>
                <a:ext cx="136" cy="80"/>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4" y="16"/>
                      <a:pt x="26" y="16"/>
                      <a:pt x="26" y="16"/>
                    </a:cubicBezTo>
                    <a:cubicBezTo>
                      <a:pt x="27" y="15"/>
                      <a:pt x="27" y="15"/>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28" name="Freeform 2076">
                <a:extLst>
                  <a:ext uri="{FF2B5EF4-FFF2-40B4-BE49-F238E27FC236}">
                    <a16:creationId xmlns:a16="http://schemas.microsoft.com/office/drawing/2014/main" id="{C66BA033-CA75-3084-B601-411EDE5C1222}"/>
                  </a:ext>
                </a:extLst>
              </p:cNvPr>
              <p:cNvSpPr>
                <a:spLocks/>
              </p:cNvSpPr>
              <p:nvPr/>
            </p:nvSpPr>
            <p:spPr bwMode="auto">
              <a:xfrm>
                <a:off x="8416" y="2778"/>
                <a:ext cx="141" cy="80"/>
              </a:xfrm>
              <a:custGeom>
                <a:avLst/>
                <a:gdLst>
                  <a:gd name="T0" fmla="*/ 1 w 28"/>
                  <a:gd name="T1" fmla="*/ 1 h 16"/>
                  <a:gd name="T2" fmla="*/ 1 w 28"/>
                  <a:gd name="T3" fmla="*/ 2 h 16"/>
                  <a:gd name="T4" fmla="*/ 25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5" y="16"/>
                      <a:pt x="25" y="16"/>
                      <a:pt x="25" y="16"/>
                    </a:cubicBezTo>
                    <a:cubicBezTo>
                      <a:pt x="25" y="16"/>
                      <a:pt x="26" y="16"/>
                      <a:pt x="27" y="16"/>
                    </a:cubicBezTo>
                    <a:cubicBezTo>
                      <a:pt x="28" y="15"/>
                      <a:pt x="28" y="15"/>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29" name="Freeform 2077">
                <a:extLst>
                  <a:ext uri="{FF2B5EF4-FFF2-40B4-BE49-F238E27FC236}">
                    <a16:creationId xmlns:a16="http://schemas.microsoft.com/office/drawing/2014/main" id="{5C7951E3-A648-5422-EA42-C2BF7D05F36E}"/>
                  </a:ext>
                </a:extLst>
              </p:cNvPr>
              <p:cNvSpPr>
                <a:spLocks/>
              </p:cNvSpPr>
              <p:nvPr/>
            </p:nvSpPr>
            <p:spPr bwMode="auto">
              <a:xfrm>
                <a:off x="8391" y="2793"/>
                <a:ext cx="141" cy="80"/>
              </a:xfrm>
              <a:custGeom>
                <a:avLst/>
                <a:gdLst>
                  <a:gd name="T0" fmla="*/ 1 w 28"/>
                  <a:gd name="T1" fmla="*/ 1 h 16"/>
                  <a:gd name="T2" fmla="*/ 1 w 28"/>
                  <a:gd name="T3" fmla="*/ 2 h 16"/>
                  <a:gd name="T4" fmla="*/ 25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5" y="16"/>
                      <a:pt x="25" y="16"/>
                      <a:pt x="25" y="16"/>
                    </a:cubicBezTo>
                    <a:cubicBezTo>
                      <a:pt x="25" y="16"/>
                      <a:pt x="26" y="16"/>
                      <a:pt x="27" y="16"/>
                    </a:cubicBezTo>
                    <a:cubicBezTo>
                      <a:pt x="28" y="15"/>
                      <a:pt x="28" y="15"/>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30" name="Freeform 2078">
                <a:extLst>
                  <a:ext uri="{FF2B5EF4-FFF2-40B4-BE49-F238E27FC236}">
                    <a16:creationId xmlns:a16="http://schemas.microsoft.com/office/drawing/2014/main" id="{48ACC3B5-5914-1398-C90A-5E9755CA8969}"/>
                  </a:ext>
                </a:extLst>
              </p:cNvPr>
              <p:cNvSpPr>
                <a:spLocks/>
              </p:cNvSpPr>
              <p:nvPr/>
            </p:nvSpPr>
            <p:spPr bwMode="auto">
              <a:xfrm>
                <a:off x="8366" y="2808"/>
                <a:ext cx="141" cy="80"/>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31" name="Freeform 2079">
                <a:extLst>
                  <a:ext uri="{FF2B5EF4-FFF2-40B4-BE49-F238E27FC236}">
                    <a16:creationId xmlns:a16="http://schemas.microsoft.com/office/drawing/2014/main" id="{4029E7C2-45D9-DE39-2435-2129F97E0EDD}"/>
                  </a:ext>
                </a:extLst>
              </p:cNvPr>
              <p:cNvSpPr>
                <a:spLocks/>
              </p:cNvSpPr>
              <p:nvPr/>
            </p:nvSpPr>
            <p:spPr bwMode="auto">
              <a:xfrm>
                <a:off x="8340" y="2823"/>
                <a:ext cx="141" cy="81"/>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4"/>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32" name="Freeform 2080">
                <a:extLst>
                  <a:ext uri="{FF2B5EF4-FFF2-40B4-BE49-F238E27FC236}">
                    <a16:creationId xmlns:a16="http://schemas.microsoft.com/office/drawing/2014/main" id="{9C16D914-3576-2B32-FC47-09C87E0D8674}"/>
                  </a:ext>
                </a:extLst>
              </p:cNvPr>
              <p:cNvSpPr>
                <a:spLocks/>
              </p:cNvSpPr>
              <p:nvPr/>
            </p:nvSpPr>
            <p:spPr bwMode="auto">
              <a:xfrm>
                <a:off x="8315" y="2838"/>
                <a:ext cx="141" cy="81"/>
              </a:xfrm>
              <a:custGeom>
                <a:avLst/>
                <a:gdLst>
                  <a:gd name="T0" fmla="*/ 1 w 28"/>
                  <a:gd name="T1" fmla="*/ 0 h 16"/>
                  <a:gd name="T2" fmla="*/ 1 w 28"/>
                  <a:gd name="T3" fmla="*/ 2 h 16"/>
                  <a:gd name="T4" fmla="*/ 24 w 28"/>
                  <a:gd name="T5" fmla="*/ 16 h 16"/>
                  <a:gd name="T6" fmla="*/ 27 w 28"/>
                  <a:gd name="T7" fmla="*/ 16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2"/>
                      <a:pt x="1" y="2"/>
                    </a:cubicBezTo>
                    <a:cubicBezTo>
                      <a:pt x="24" y="16"/>
                      <a:pt x="24" y="16"/>
                      <a:pt x="24" y="16"/>
                    </a:cubicBezTo>
                    <a:cubicBezTo>
                      <a:pt x="25" y="16"/>
                      <a:pt x="26" y="16"/>
                      <a:pt x="27" y="16"/>
                    </a:cubicBezTo>
                    <a:cubicBezTo>
                      <a:pt x="28" y="15"/>
                      <a:pt x="28" y="14"/>
                      <a:pt x="27" y="14"/>
                    </a:cubicBezTo>
                    <a:cubicBezTo>
                      <a:pt x="3" y="0"/>
                      <a:pt x="3" y="0"/>
                      <a:pt x="3"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33" name="Freeform 2081">
                <a:extLst>
                  <a:ext uri="{FF2B5EF4-FFF2-40B4-BE49-F238E27FC236}">
                    <a16:creationId xmlns:a16="http://schemas.microsoft.com/office/drawing/2014/main" id="{464B7839-AC11-7612-6300-5387FD6CB895}"/>
                  </a:ext>
                </a:extLst>
              </p:cNvPr>
              <p:cNvSpPr>
                <a:spLocks/>
              </p:cNvSpPr>
              <p:nvPr/>
            </p:nvSpPr>
            <p:spPr bwMode="auto">
              <a:xfrm>
                <a:off x="8290" y="2853"/>
                <a:ext cx="141" cy="81"/>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34" name="Freeform 2082">
                <a:extLst>
                  <a:ext uri="{FF2B5EF4-FFF2-40B4-BE49-F238E27FC236}">
                    <a16:creationId xmlns:a16="http://schemas.microsoft.com/office/drawing/2014/main" id="{ED99F6CE-7EF2-52C8-BA14-A6002B0741EB}"/>
                  </a:ext>
                </a:extLst>
              </p:cNvPr>
              <p:cNvSpPr>
                <a:spLocks/>
              </p:cNvSpPr>
              <p:nvPr/>
            </p:nvSpPr>
            <p:spPr bwMode="auto">
              <a:xfrm>
                <a:off x="8446" y="2843"/>
                <a:ext cx="438" cy="257"/>
              </a:xfrm>
              <a:custGeom>
                <a:avLst/>
                <a:gdLst>
                  <a:gd name="T0" fmla="*/ 87 w 87"/>
                  <a:gd name="T1" fmla="*/ 19 h 51"/>
                  <a:gd name="T2" fmla="*/ 84 w 87"/>
                  <a:gd name="T3" fmla="*/ 23 h 51"/>
                  <a:gd name="T4" fmla="*/ 39 w 87"/>
                  <a:gd name="T5" fmla="*/ 49 h 51"/>
                  <a:gd name="T6" fmla="*/ 23 w 87"/>
                  <a:gd name="T7" fmla="*/ 49 h 51"/>
                  <a:gd name="T8" fmla="*/ 4 w 87"/>
                  <a:gd name="T9" fmla="*/ 37 h 51"/>
                  <a:gd name="T10" fmla="*/ 1 w 87"/>
                  <a:gd name="T11" fmla="*/ 34 h 51"/>
                  <a:gd name="T12" fmla="*/ 4 w 87"/>
                  <a:gd name="T13" fmla="*/ 28 h 51"/>
                  <a:gd name="T14" fmla="*/ 49 w 87"/>
                  <a:gd name="T15" fmla="*/ 2 h 51"/>
                  <a:gd name="T16" fmla="*/ 64 w 87"/>
                  <a:gd name="T17" fmla="*/ 2 h 51"/>
                  <a:gd name="T18" fmla="*/ 84 w 87"/>
                  <a:gd name="T19" fmla="*/ 14 h 51"/>
                  <a:gd name="T20" fmla="*/ 87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7" y="19"/>
                    </a:moveTo>
                    <a:cubicBezTo>
                      <a:pt x="86" y="20"/>
                      <a:pt x="85" y="22"/>
                      <a:pt x="84" y="23"/>
                    </a:cubicBezTo>
                    <a:cubicBezTo>
                      <a:pt x="39" y="49"/>
                      <a:pt x="39" y="49"/>
                      <a:pt x="39" y="49"/>
                    </a:cubicBezTo>
                    <a:cubicBezTo>
                      <a:pt x="34" y="51"/>
                      <a:pt x="28" y="51"/>
                      <a:pt x="23" y="49"/>
                    </a:cubicBezTo>
                    <a:cubicBezTo>
                      <a:pt x="4" y="37"/>
                      <a:pt x="4" y="37"/>
                      <a:pt x="4" y="37"/>
                    </a:cubicBezTo>
                    <a:cubicBezTo>
                      <a:pt x="2" y="36"/>
                      <a:pt x="1" y="35"/>
                      <a:pt x="1" y="34"/>
                    </a:cubicBezTo>
                    <a:cubicBezTo>
                      <a:pt x="0" y="32"/>
                      <a:pt x="1" y="30"/>
                      <a:pt x="4" y="28"/>
                    </a:cubicBezTo>
                    <a:cubicBezTo>
                      <a:pt x="49" y="2"/>
                      <a:pt x="49" y="2"/>
                      <a:pt x="49" y="2"/>
                    </a:cubicBezTo>
                    <a:cubicBezTo>
                      <a:pt x="53" y="0"/>
                      <a:pt x="60" y="0"/>
                      <a:pt x="64" y="2"/>
                    </a:cubicBezTo>
                    <a:cubicBezTo>
                      <a:pt x="84" y="14"/>
                      <a:pt x="84" y="14"/>
                      <a:pt x="84" y="14"/>
                    </a:cubicBezTo>
                    <a:cubicBezTo>
                      <a:pt x="86" y="15"/>
                      <a:pt x="87" y="17"/>
                      <a:pt x="87"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35" name="Freeform 2083">
                <a:extLst>
                  <a:ext uri="{FF2B5EF4-FFF2-40B4-BE49-F238E27FC236}">
                    <a16:creationId xmlns:a16="http://schemas.microsoft.com/office/drawing/2014/main" id="{6C494E1C-6B74-CB5D-6F7C-0D31C1350141}"/>
                  </a:ext>
                </a:extLst>
              </p:cNvPr>
              <p:cNvSpPr>
                <a:spLocks/>
              </p:cNvSpPr>
              <p:nvPr/>
            </p:nvSpPr>
            <p:spPr bwMode="auto">
              <a:xfrm>
                <a:off x="8451" y="2853"/>
                <a:ext cx="433" cy="247"/>
              </a:xfrm>
              <a:custGeom>
                <a:avLst/>
                <a:gdLst>
                  <a:gd name="T0" fmla="*/ 86 w 86"/>
                  <a:gd name="T1" fmla="*/ 17 h 49"/>
                  <a:gd name="T2" fmla="*/ 83 w 86"/>
                  <a:gd name="T3" fmla="*/ 21 h 49"/>
                  <a:gd name="T4" fmla="*/ 38 w 86"/>
                  <a:gd name="T5" fmla="*/ 47 h 49"/>
                  <a:gd name="T6" fmla="*/ 22 w 86"/>
                  <a:gd name="T7" fmla="*/ 47 h 49"/>
                  <a:gd name="T8" fmla="*/ 3 w 86"/>
                  <a:gd name="T9" fmla="*/ 35 h 49"/>
                  <a:gd name="T10" fmla="*/ 0 w 86"/>
                  <a:gd name="T11" fmla="*/ 32 h 49"/>
                  <a:gd name="T12" fmla="*/ 3 w 86"/>
                  <a:gd name="T13" fmla="*/ 28 h 49"/>
                  <a:gd name="T14" fmla="*/ 48 w 86"/>
                  <a:gd name="T15" fmla="*/ 2 h 49"/>
                  <a:gd name="T16" fmla="*/ 63 w 86"/>
                  <a:gd name="T17" fmla="*/ 2 h 49"/>
                  <a:gd name="T18" fmla="*/ 83 w 86"/>
                  <a:gd name="T19" fmla="*/ 14 h 49"/>
                  <a:gd name="T20" fmla="*/ 86 w 86"/>
                  <a:gd name="T21" fmla="*/ 1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49">
                    <a:moveTo>
                      <a:pt x="86" y="17"/>
                    </a:moveTo>
                    <a:cubicBezTo>
                      <a:pt x="85" y="18"/>
                      <a:pt x="84" y="20"/>
                      <a:pt x="83" y="21"/>
                    </a:cubicBezTo>
                    <a:cubicBezTo>
                      <a:pt x="38" y="47"/>
                      <a:pt x="38" y="47"/>
                      <a:pt x="38" y="47"/>
                    </a:cubicBezTo>
                    <a:cubicBezTo>
                      <a:pt x="33" y="49"/>
                      <a:pt x="27" y="49"/>
                      <a:pt x="22" y="47"/>
                    </a:cubicBezTo>
                    <a:cubicBezTo>
                      <a:pt x="3" y="35"/>
                      <a:pt x="3" y="35"/>
                      <a:pt x="3" y="35"/>
                    </a:cubicBezTo>
                    <a:cubicBezTo>
                      <a:pt x="1" y="34"/>
                      <a:pt x="0" y="33"/>
                      <a:pt x="0" y="32"/>
                    </a:cubicBezTo>
                    <a:cubicBezTo>
                      <a:pt x="0" y="30"/>
                      <a:pt x="1" y="29"/>
                      <a:pt x="3" y="28"/>
                    </a:cubicBezTo>
                    <a:cubicBezTo>
                      <a:pt x="48" y="2"/>
                      <a:pt x="48" y="2"/>
                      <a:pt x="48" y="2"/>
                    </a:cubicBezTo>
                    <a:cubicBezTo>
                      <a:pt x="52" y="0"/>
                      <a:pt x="59" y="0"/>
                      <a:pt x="63" y="2"/>
                    </a:cubicBezTo>
                    <a:cubicBezTo>
                      <a:pt x="83" y="14"/>
                      <a:pt x="83" y="14"/>
                      <a:pt x="83" y="14"/>
                    </a:cubicBezTo>
                    <a:cubicBezTo>
                      <a:pt x="84" y="15"/>
                      <a:pt x="85" y="16"/>
                      <a:pt x="86" y="17"/>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36" name="Freeform 2084">
                <a:extLst>
                  <a:ext uri="{FF2B5EF4-FFF2-40B4-BE49-F238E27FC236}">
                    <a16:creationId xmlns:a16="http://schemas.microsoft.com/office/drawing/2014/main" id="{11A161C4-D701-F890-0C8F-D466F7D718BE}"/>
                  </a:ext>
                </a:extLst>
              </p:cNvPr>
              <p:cNvSpPr>
                <a:spLocks/>
              </p:cNvSpPr>
              <p:nvPr/>
            </p:nvSpPr>
            <p:spPr bwMode="auto">
              <a:xfrm>
                <a:off x="8693" y="2878"/>
                <a:ext cx="141" cy="81"/>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3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3" y="1"/>
                      <a:pt x="3" y="1"/>
                      <a:pt x="3"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37" name="Freeform 2085">
                <a:extLst>
                  <a:ext uri="{FF2B5EF4-FFF2-40B4-BE49-F238E27FC236}">
                    <a16:creationId xmlns:a16="http://schemas.microsoft.com/office/drawing/2014/main" id="{520F4514-3587-3EE4-022A-A0E76DCBA4DA}"/>
                  </a:ext>
                </a:extLst>
              </p:cNvPr>
              <p:cNvSpPr>
                <a:spLocks/>
              </p:cNvSpPr>
              <p:nvPr/>
            </p:nvSpPr>
            <p:spPr bwMode="auto">
              <a:xfrm>
                <a:off x="8668" y="2893"/>
                <a:ext cx="141" cy="81"/>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3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3" y="1"/>
                      <a:pt x="3" y="1"/>
                      <a:pt x="3" y="1"/>
                    </a:cubicBezTo>
                    <a:cubicBezTo>
                      <a:pt x="3"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38" name="Freeform 2086">
                <a:extLst>
                  <a:ext uri="{FF2B5EF4-FFF2-40B4-BE49-F238E27FC236}">
                    <a16:creationId xmlns:a16="http://schemas.microsoft.com/office/drawing/2014/main" id="{16CDC24C-2DBB-59BD-C58F-7B4C056BDCA2}"/>
                  </a:ext>
                </a:extLst>
              </p:cNvPr>
              <p:cNvSpPr>
                <a:spLocks/>
              </p:cNvSpPr>
              <p:nvPr/>
            </p:nvSpPr>
            <p:spPr bwMode="auto">
              <a:xfrm>
                <a:off x="8643" y="2909"/>
                <a:ext cx="136" cy="80"/>
              </a:xfrm>
              <a:custGeom>
                <a:avLst/>
                <a:gdLst>
                  <a:gd name="T0" fmla="*/ 1 w 27"/>
                  <a:gd name="T1" fmla="*/ 1 h 16"/>
                  <a:gd name="T2" fmla="*/ 1 w 27"/>
                  <a:gd name="T3" fmla="*/ 2 h 16"/>
                  <a:gd name="T4" fmla="*/ 24 w 27"/>
                  <a:gd name="T5" fmla="*/ 16 h 16"/>
                  <a:gd name="T6" fmla="*/ 27 w 27"/>
                  <a:gd name="T7" fmla="*/ 16 h 16"/>
                  <a:gd name="T8" fmla="*/ 27 w 27"/>
                  <a:gd name="T9" fmla="*/ 14 h 16"/>
                  <a:gd name="T10" fmla="*/ 3 w 27"/>
                  <a:gd name="T11" fmla="*/ 1 h 16"/>
                  <a:gd name="T12" fmla="*/ 1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1"/>
                    </a:moveTo>
                    <a:cubicBezTo>
                      <a:pt x="0" y="1"/>
                      <a:pt x="0" y="2"/>
                      <a:pt x="1" y="2"/>
                    </a:cubicBezTo>
                    <a:cubicBezTo>
                      <a:pt x="24" y="16"/>
                      <a:pt x="24" y="16"/>
                      <a:pt x="24" y="16"/>
                    </a:cubicBezTo>
                    <a:cubicBezTo>
                      <a:pt x="25" y="16"/>
                      <a:pt x="26" y="16"/>
                      <a:pt x="27" y="16"/>
                    </a:cubicBezTo>
                    <a:cubicBezTo>
                      <a:pt x="27" y="15"/>
                      <a:pt x="27" y="15"/>
                      <a:pt x="27" y="14"/>
                    </a:cubicBezTo>
                    <a:cubicBezTo>
                      <a:pt x="3" y="1"/>
                      <a:pt x="3" y="1"/>
                      <a:pt x="3" y="1"/>
                    </a:cubicBezTo>
                    <a:cubicBezTo>
                      <a:pt x="3"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39" name="Freeform 2087">
                <a:extLst>
                  <a:ext uri="{FF2B5EF4-FFF2-40B4-BE49-F238E27FC236}">
                    <a16:creationId xmlns:a16="http://schemas.microsoft.com/office/drawing/2014/main" id="{1F1C2401-32CF-A04A-C379-0C10AA2F58DA}"/>
                  </a:ext>
                </a:extLst>
              </p:cNvPr>
              <p:cNvSpPr>
                <a:spLocks/>
              </p:cNvSpPr>
              <p:nvPr/>
            </p:nvSpPr>
            <p:spPr bwMode="auto">
              <a:xfrm>
                <a:off x="8617" y="2924"/>
                <a:ext cx="136" cy="80"/>
              </a:xfrm>
              <a:custGeom>
                <a:avLst/>
                <a:gdLst>
                  <a:gd name="T0" fmla="*/ 1 w 27"/>
                  <a:gd name="T1" fmla="*/ 1 h 16"/>
                  <a:gd name="T2" fmla="*/ 1 w 27"/>
                  <a:gd name="T3" fmla="*/ 2 h 16"/>
                  <a:gd name="T4" fmla="*/ 24 w 27"/>
                  <a:gd name="T5" fmla="*/ 16 h 16"/>
                  <a:gd name="T6" fmla="*/ 27 w 27"/>
                  <a:gd name="T7" fmla="*/ 16 h 16"/>
                  <a:gd name="T8" fmla="*/ 27 w 27"/>
                  <a:gd name="T9" fmla="*/ 14 h 16"/>
                  <a:gd name="T10" fmla="*/ 3 w 27"/>
                  <a:gd name="T11" fmla="*/ 1 h 16"/>
                  <a:gd name="T12" fmla="*/ 1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1"/>
                    </a:moveTo>
                    <a:cubicBezTo>
                      <a:pt x="0" y="1"/>
                      <a:pt x="0" y="2"/>
                      <a:pt x="1" y="2"/>
                    </a:cubicBezTo>
                    <a:cubicBezTo>
                      <a:pt x="24" y="16"/>
                      <a:pt x="24" y="16"/>
                      <a:pt x="24" y="16"/>
                    </a:cubicBezTo>
                    <a:cubicBezTo>
                      <a:pt x="25" y="16"/>
                      <a:pt x="26" y="16"/>
                      <a:pt x="27" y="16"/>
                    </a:cubicBezTo>
                    <a:cubicBezTo>
                      <a:pt x="27" y="15"/>
                      <a:pt x="27" y="15"/>
                      <a:pt x="27" y="14"/>
                    </a:cubicBezTo>
                    <a:cubicBezTo>
                      <a:pt x="3" y="1"/>
                      <a:pt x="3" y="1"/>
                      <a:pt x="3" y="1"/>
                    </a:cubicBezTo>
                    <a:cubicBezTo>
                      <a:pt x="2"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40" name="Freeform 2088">
                <a:extLst>
                  <a:ext uri="{FF2B5EF4-FFF2-40B4-BE49-F238E27FC236}">
                    <a16:creationId xmlns:a16="http://schemas.microsoft.com/office/drawing/2014/main" id="{9847DDEB-590C-B3D5-D66A-41FEFF5D7185}"/>
                  </a:ext>
                </a:extLst>
              </p:cNvPr>
              <p:cNvSpPr>
                <a:spLocks/>
              </p:cNvSpPr>
              <p:nvPr/>
            </p:nvSpPr>
            <p:spPr bwMode="auto">
              <a:xfrm>
                <a:off x="8592" y="2939"/>
                <a:ext cx="136" cy="80"/>
              </a:xfrm>
              <a:custGeom>
                <a:avLst/>
                <a:gdLst>
                  <a:gd name="T0" fmla="*/ 1 w 27"/>
                  <a:gd name="T1" fmla="*/ 0 h 16"/>
                  <a:gd name="T2" fmla="*/ 1 w 27"/>
                  <a:gd name="T3" fmla="*/ 2 h 16"/>
                  <a:gd name="T4" fmla="*/ 24 w 27"/>
                  <a:gd name="T5" fmla="*/ 16 h 16"/>
                  <a:gd name="T6" fmla="*/ 27 w 27"/>
                  <a:gd name="T7" fmla="*/ 16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2"/>
                      <a:pt x="1" y="2"/>
                    </a:cubicBezTo>
                    <a:cubicBezTo>
                      <a:pt x="24" y="16"/>
                      <a:pt x="24" y="16"/>
                      <a:pt x="24" y="16"/>
                    </a:cubicBezTo>
                    <a:cubicBezTo>
                      <a:pt x="25" y="16"/>
                      <a:pt x="26" y="16"/>
                      <a:pt x="27" y="16"/>
                    </a:cubicBezTo>
                    <a:cubicBezTo>
                      <a:pt x="27" y="15"/>
                      <a:pt x="27" y="14"/>
                      <a:pt x="27" y="14"/>
                    </a:cubicBezTo>
                    <a:cubicBezTo>
                      <a:pt x="3" y="0"/>
                      <a:pt x="3" y="0"/>
                      <a:pt x="3" y="0"/>
                    </a:cubicBezTo>
                    <a:cubicBezTo>
                      <a:pt x="2"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41" name="Freeform 2089">
                <a:extLst>
                  <a:ext uri="{FF2B5EF4-FFF2-40B4-BE49-F238E27FC236}">
                    <a16:creationId xmlns:a16="http://schemas.microsoft.com/office/drawing/2014/main" id="{DCE5C407-E2E7-114F-CABB-F1746D4BCA42}"/>
                  </a:ext>
                </a:extLst>
              </p:cNvPr>
              <p:cNvSpPr>
                <a:spLocks/>
              </p:cNvSpPr>
              <p:nvPr/>
            </p:nvSpPr>
            <p:spPr bwMode="auto">
              <a:xfrm>
                <a:off x="8567" y="2954"/>
                <a:ext cx="136" cy="80"/>
              </a:xfrm>
              <a:custGeom>
                <a:avLst/>
                <a:gdLst>
                  <a:gd name="T0" fmla="*/ 0 w 27"/>
                  <a:gd name="T1" fmla="*/ 0 h 16"/>
                  <a:gd name="T2" fmla="*/ 0 w 27"/>
                  <a:gd name="T3" fmla="*/ 2 h 16"/>
                  <a:gd name="T4" fmla="*/ 24 w 27"/>
                  <a:gd name="T5" fmla="*/ 15 h 16"/>
                  <a:gd name="T6" fmla="*/ 27 w 27"/>
                  <a:gd name="T7" fmla="*/ 15 h 16"/>
                  <a:gd name="T8" fmla="*/ 27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2"/>
                      <a:pt x="0"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42" name="Freeform 2090">
                <a:extLst>
                  <a:ext uri="{FF2B5EF4-FFF2-40B4-BE49-F238E27FC236}">
                    <a16:creationId xmlns:a16="http://schemas.microsoft.com/office/drawing/2014/main" id="{4CF3441E-22F5-2D28-74C8-7BE90C8B129E}"/>
                  </a:ext>
                </a:extLst>
              </p:cNvPr>
              <p:cNvSpPr>
                <a:spLocks/>
              </p:cNvSpPr>
              <p:nvPr/>
            </p:nvSpPr>
            <p:spPr bwMode="auto">
              <a:xfrm>
                <a:off x="8542" y="2969"/>
                <a:ext cx="136" cy="80"/>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5"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43" name="Freeform 2091">
                <a:extLst>
                  <a:ext uri="{FF2B5EF4-FFF2-40B4-BE49-F238E27FC236}">
                    <a16:creationId xmlns:a16="http://schemas.microsoft.com/office/drawing/2014/main" id="{0A9E3E0A-1CE5-E8C3-428C-825EA9B0128F}"/>
                  </a:ext>
                </a:extLst>
              </p:cNvPr>
              <p:cNvSpPr>
                <a:spLocks/>
              </p:cNvSpPr>
              <p:nvPr/>
            </p:nvSpPr>
            <p:spPr bwMode="auto">
              <a:xfrm>
                <a:off x="8517" y="2984"/>
                <a:ext cx="136" cy="80"/>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4"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44" name="Freeform 2092">
                <a:extLst>
                  <a:ext uri="{FF2B5EF4-FFF2-40B4-BE49-F238E27FC236}">
                    <a16:creationId xmlns:a16="http://schemas.microsoft.com/office/drawing/2014/main" id="{1434A644-5A56-54AD-63DA-2963F33FA199}"/>
                  </a:ext>
                </a:extLst>
              </p:cNvPr>
              <p:cNvSpPr>
                <a:spLocks/>
              </p:cNvSpPr>
              <p:nvPr/>
            </p:nvSpPr>
            <p:spPr bwMode="auto">
              <a:xfrm>
                <a:off x="8547" y="3306"/>
                <a:ext cx="30" cy="10"/>
              </a:xfrm>
              <a:custGeom>
                <a:avLst/>
                <a:gdLst>
                  <a:gd name="T0" fmla="*/ 3 w 6"/>
                  <a:gd name="T1" fmla="*/ 0 h 2"/>
                  <a:gd name="T2" fmla="*/ 2 w 6"/>
                  <a:gd name="T3" fmla="*/ 0 h 2"/>
                  <a:gd name="T4" fmla="*/ 0 w 6"/>
                  <a:gd name="T5" fmla="*/ 1 h 2"/>
                  <a:gd name="T6" fmla="*/ 3 w 6"/>
                  <a:gd name="T7" fmla="*/ 2 h 2"/>
                  <a:gd name="T8" fmla="*/ 5 w 6"/>
                  <a:gd name="T9" fmla="*/ 2 h 2"/>
                  <a:gd name="T10" fmla="*/ 6 w 6"/>
                  <a:gd name="T11" fmla="*/ 1 h 2"/>
                  <a:gd name="T12" fmla="*/ 3 w 6"/>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6" h="2">
                    <a:moveTo>
                      <a:pt x="3" y="0"/>
                    </a:moveTo>
                    <a:cubicBezTo>
                      <a:pt x="2" y="0"/>
                      <a:pt x="2" y="0"/>
                      <a:pt x="2" y="0"/>
                    </a:cubicBezTo>
                    <a:cubicBezTo>
                      <a:pt x="1" y="1"/>
                      <a:pt x="1" y="1"/>
                      <a:pt x="0" y="1"/>
                    </a:cubicBezTo>
                    <a:cubicBezTo>
                      <a:pt x="3" y="2"/>
                      <a:pt x="3" y="2"/>
                      <a:pt x="3" y="2"/>
                    </a:cubicBezTo>
                    <a:cubicBezTo>
                      <a:pt x="3" y="2"/>
                      <a:pt x="4" y="2"/>
                      <a:pt x="5" y="2"/>
                    </a:cubicBezTo>
                    <a:cubicBezTo>
                      <a:pt x="6" y="1"/>
                      <a:pt x="6" y="1"/>
                      <a:pt x="6" y="1"/>
                    </a:cubicBezTo>
                    <a:lnTo>
                      <a:pt x="3"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45" name="Freeform 2093">
                <a:extLst>
                  <a:ext uri="{FF2B5EF4-FFF2-40B4-BE49-F238E27FC236}">
                    <a16:creationId xmlns:a16="http://schemas.microsoft.com/office/drawing/2014/main" id="{582B5D04-1C9A-453A-C8B7-0136B7419954}"/>
                  </a:ext>
                </a:extLst>
              </p:cNvPr>
              <p:cNvSpPr>
                <a:spLocks/>
              </p:cNvSpPr>
              <p:nvPr/>
            </p:nvSpPr>
            <p:spPr bwMode="auto">
              <a:xfrm>
                <a:off x="8537" y="3165"/>
                <a:ext cx="40" cy="161"/>
              </a:xfrm>
              <a:custGeom>
                <a:avLst/>
                <a:gdLst>
                  <a:gd name="T0" fmla="*/ 5 w 8"/>
                  <a:gd name="T1" fmla="*/ 0 h 32"/>
                  <a:gd name="T2" fmla="*/ 4 w 8"/>
                  <a:gd name="T3" fmla="*/ 1 h 32"/>
                  <a:gd name="T4" fmla="*/ 0 w 8"/>
                  <a:gd name="T5" fmla="*/ 8 h 32"/>
                  <a:gd name="T6" fmla="*/ 0 w 8"/>
                  <a:gd name="T7" fmla="*/ 28 h 32"/>
                  <a:gd name="T8" fmla="*/ 1 w 8"/>
                  <a:gd name="T9" fmla="*/ 31 h 32"/>
                  <a:gd name="T10" fmla="*/ 4 w 8"/>
                  <a:gd name="T11" fmla="*/ 32 h 32"/>
                  <a:gd name="T12" fmla="*/ 3 w 8"/>
                  <a:gd name="T13" fmla="*/ 30 h 32"/>
                  <a:gd name="T14" fmla="*/ 3 w 8"/>
                  <a:gd name="T15" fmla="*/ 10 h 32"/>
                  <a:gd name="T16" fmla="*/ 7 w 8"/>
                  <a:gd name="T17" fmla="*/ 3 h 32"/>
                  <a:gd name="T18" fmla="*/ 8 w 8"/>
                  <a:gd name="T19" fmla="*/ 2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1"/>
                      <a:pt x="4" y="1"/>
                      <a:pt x="4" y="1"/>
                    </a:cubicBezTo>
                    <a:cubicBezTo>
                      <a:pt x="2" y="2"/>
                      <a:pt x="0" y="5"/>
                      <a:pt x="0" y="8"/>
                    </a:cubicBezTo>
                    <a:cubicBezTo>
                      <a:pt x="0" y="28"/>
                      <a:pt x="0" y="28"/>
                      <a:pt x="0" y="28"/>
                    </a:cubicBezTo>
                    <a:cubicBezTo>
                      <a:pt x="0" y="29"/>
                      <a:pt x="0" y="30"/>
                      <a:pt x="1" y="31"/>
                    </a:cubicBezTo>
                    <a:cubicBezTo>
                      <a:pt x="4" y="32"/>
                      <a:pt x="4" y="32"/>
                      <a:pt x="4" y="32"/>
                    </a:cubicBezTo>
                    <a:cubicBezTo>
                      <a:pt x="3" y="32"/>
                      <a:pt x="3" y="31"/>
                      <a:pt x="3" y="30"/>
                    </a:cubicBezTo>
                    <a:cubicBezTo>
                      <a:pt x="3" y="10"/>
                      <a:pt x="3" y="10"/>
                      <a:pt x="3" y="10"/>
                    </a:cubicBezTo>
                    <a:cubicBezTo>
                      <a:pt x="3" y="7"/>
                      <a:pt x="4" y="4"/>
                      <a:pt x="7" y="3"/>
                    </a:cubicBezTo>
                    <a:cubicBezTo>
                      <a:pt x="8" y="2"/>
                      <a:pt x="8" y="2"/>
                      <a:pt x="8" y="2"/>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46" name="Freeform 2094">
                <a:extLst>
                  <a:ext uri="{FF2B5EF4-FFF2-40B4-BE49-F238E27FC236}">
                    <a16:creationId xmlns:a16="http://schemas.microsoft.com/office/drawing/2014/main" id="{8EAE1147-E79E-C20B-D2F3-AF1FE46D2468}"/>
                  </a:ext>
                </a:extLst>
              </p:cNvPr>
              <p:cNvSpPr>
                <a:spLocks/>
              </p:cNvSpPr>
              <p:nvPr/>
            </p:nvSpPr>
            <p:spPr bwMode="auto">
              <a:xfrm>
                <a:off x="8552" y="3175"/>
                <a:ext cx="25" cy="156"/>
              </a:xfrm>
              <a:custGeom>
                <a:avLst/>
                <a:gdLst>
                  <a:gd name="T0" fmla="*/ 5 w 5"/>
                  <a:gd name="T1" fmla="*/ 0 h 31"/>
                  <a:gd name="T2" fmla="*/ 5 w 5"/>
                  <a:gd name="T3" fmla="*/ 2 h 31"/>
                  <a:gd name="T4" fmla="*/ 4 w 5"/>
                  <a:gd name="T5" fmla="*/ 3 h 31"/>
                  <a:gd name="T6" fmla="*/ 1 w 5"/>
                  <a:gd name="T7" fmla="*/ 7 h 31"/>
                  <a:gd name="T8" fmla="*/ 1 w 5"/>
                  <a:gd name="T9" fmla="*/ 27 h 31"/>
                  <a:gd name="T10" fmla="*/ 4 w 5"/>
                  <a:gd name="T11" fmla="*/ 28 h 31"/>
                  <a:gd name="T12" fmla="*/ 5 w 5"/>
                  <a:gd name="T13" fmla="*/ 27 h 31"/>
                  <a:gd name="T14" fmla="*/ 5 w 5"/>
                  <a:gd name="T15" fmla="*/ 29 h 31"/>
                  <a:gd name="T16" fmla="*/ 4 w 5"/>
                  <a:gd name="T17" fmla="*/ 30 h 31"/>
                  <a:gd name="T18" fmla="*/ 0 w 5"/>
                  <a:gd name="T19" fmla="*/ 28 h 31"/>
                  <a:gd name="T20" fmla="*/ 0 w 5"/>
                  <a:gd name="T21" fmla="*/ 8 h 31"/>
                  <a:gd name="T22" fmla="*/ 4 w 5"/>
                  <a:gd name="T23" fmla="*/ 1 h 31"/>
                  <a:gd name="T24" fmla="*/ 5 w 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1">
                    <a:moveTo>
                      <a:pt x="5" y="0"/>
                    </a:moveTo>
                    <a:cubicBezTo>
                      <a:pt x="5" y="2"/>
                      <a:pt x="5" y="2"/>
                      <a:pt x="5" y="2"/>
                    </a:cubicBezTo>
                    <a:cubicBezTo>
                      <a:pt x="4" y="3"/>
                      <a:pt x="4" y="3"/>
                      <a:pt x="4" y="3"/>
                    </a:cubicBezTo>
                    <a:cubicBezTo>
                      <a:pt x="2" y="4"/>
                      <a:pt x="1" y="5"/>
                      <a:pt x="1" y="7"/>
                    </a:cubicBezTo>
                    <a:cubicBezTo>
                      <a:pt x="1" y="27"/>
                      <a:pt x="1" y="27"/>
                      <a:pt x="1" y="27"/>
                    </a:cubicBezTo>
                    <a:cubicBezTo>
                      <a:pt x="1" y="28"/>
                      <a:pt x="2" y="29"/>
                      <a:pt x="4" y="28"/>
                    </a:cubicBezTo>
                    <a:cubicBezTo>
                      <a:pt x="5" y="27"/>
                      <a:pt x="5" y="27"/>
                      <a:pt x="5" y="27"/>
                    </a:cubicBezTo>
                    <a:cubicBezTo>
                      <a:pt x="5" y="29"/>
                      <a:pt x="5" y="29"/>
                      <a:pt x="5" y="29"/>
                    </a:cubicBezTo>
                    <a:cubicBezTo>
                      <a:pt x="4" y="30"/>
                      <a:pt x="4" y="30"/>
                      <a:pt x="4" y="30"/>
                    </a:cubicBezTo>
                    <a:cubicBezTo>
                      <a:pt x="2" y="31"/>
                      <a:pt x="0" y="30"/>
                      <a:pt x="0" y="28"/>
                    </a:cubicBezTo>
                    <a:cubicBezTo>
                      <a:pt x="0" y="8"/>
                      <a:pt x="0" y="8"/>
                      <a:pt x="0" y="8"/>
                    </a:cubicBezTo>
                    <a:cubicBezTo>
                      <a:pt x="0" y="5"/>
                      <a:pt x="1" y="2"/>
                      <a:pt x="4" y="1"/>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47" name="Freeform 2095">
                <a:extLst>
                  <a:ext uri="{FF2B5EF4-FFF2-40B4-BE49-F238E27FC236}">
                    <a16:creationId xmlns:a16="http://schemas.microsoft.com/office/drawing/2014/main" id="{4BBA3855-A242-3C59-E68C-3BB1A904F330}"/>
                  </a:ext>
                </a:extLst>
              </p:cNvPr>
              <p:cNvSpPr>
                <a:spLocks/>
              </p:cNvSpPr>
              <p:nvPr/>
            </p:nvSpPr>
            <p:spPr bwMode="auto">
              <a:xfrm>
                <a:off x="8099" y="3039"/>
                <a:ext cx="25" cy="15"/>
              </a:xfrm>
              <a:custGeom>
                <a:avLst/>
                <a:gdLst>
                  <a:gd name="T0" fmla="*/ 2 w 5"/>
                  <a:gd name="T1" fmla="*/ 0 h 3"/>
                  <a:gd name="T2" fmla="*/ 1 w 5"/>
                  <a:gd name="T3" fmla="*/ 1 h 3"/>
                  <a:gd name="T4" fmla="*/ 0 w 5"/>
                  <a:gd name="T5" fmla="*/ 1 h 3"/>
                  <a:gd name="T6" fmla="*/ 2 w 5"/>
                  <a:gd name="T7" fmla="*/ 3 h 3"/>
                  <a:gd name="T8" fmla="*/ 4 w 5"/>
                  <a:gd name="T9" fmla="*/ 3 h 3"/>
                  <a:gd name="T10" fmla="*/ 5 w 5"/>
                  <a:gd name="T11" fmla="*/ 2 h 3"/>
                  <a:gd name="T12" fmla="*/ 2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2" y="0"/>
                    </a:moveTo>
                    <a:cubicBezTo>
                      <a:pt x="1" y="1"/>
                      <a:pt x="1" y="1"/>
                      <a:pt x="1" y="1"/>
                    </a:cubicBezTo>
                    <a:cubicBezTo>
                      <a:pt x="1" y="1"/>
                      <a:pt x="0" y="1"/>
                      <a:pt x="0" y="1"/>
                    </a:cubicBezTo>
                    <a:cubicBezTo>
                      <a:pt x="2" y="3"/>
                      <a:pt x="2" y="3"/>
                      <a:pt x="2" y="3"/>
                    </a:cubicBezTo>
                    <a:cubicBezTo>
                      <a:pt x="3" y="3"/>
                      <a:pt x="3" y="3"/>
                      <a:pt x="4" y="3"/>
                    </a:cubicBezTo>
                    <a:cubicBezTo>
                      <a:pt x="5" y="2"/>
                      <a:pt x="5" y="2"/>
                      <a:pt x="5" y="2"/>
                    </a:cubicBezTo>
                    <a:lnTo>
                      <a:pt x="2"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48" name="Freeform 2096">
                <a:extLst>
                  <a:ext uri="{FF2B5EF4-FFF2-40B4-BE49-F238E27FC236}">
                    <a16:creationId xmlns:a16="http://schemas.microsoft.com/office/drawing/2014/main" id="{97FAC7A5-113B-3649-37D1-31122D337CB2}"/>
                  </a:ext>
                </a:extLst>
              </p:cNvPr>
              <p:cNvSpPr>
                <a:spLocks/>
              </p:cNvSpPr>
              <p:nvPr/>
            </p:nvSpPr>
            <p:spPr bwMode="auto">
              <a:xfrm>
                <a:off x="8084" y="2904"/>
                <a:ext cx="40" cy="160"/>
              </a:xfrm>
              <a:custGeom>
                <a:avLst/>
                <a:gdLst>
                  <a:gd name="T0" fmla="*/ 5 w 8"/>
                  <a:gd name="T1" fmla="*/ 0 h 32"/>
                  <a:gd name="T2" fmla="*/ 4 w 8"/>
                  <a:gd name="T3" fmla="*/ 1 h 32"/>
                  <a:gd name="T4" fmla="*/ 0 w 8"/>
                  <a:gd name="T5" fmla="*/ 8 h 32"/>
                  <a:gd name="T6" fmla="*/ 0 w 8"/>
                  <a:gd name="T7" fmla="*/ 28 h 32"/>
                  <a:gd name="T8" fmla="*/ 1 w 8"/>
                  <a:gd name="T9" fmla="*/ 30 h 32"/>
                  <a:gd name="T10" fmla="*/ 4 w 8"/>
                  <a:gd name="T11" fmla="*/ 32 h 32"/>
                  <a:gd name="T12" fmla="*/ 3 w 8"/>
                  <a:gd name="T13" fmla="*/ 29 h 32"/>
                  <a:gd name="T14" fmla="*/ 3 w 8"/>
                  <a:gd name="T15" fmla="*/ 9 h 32"/>
                  <a:gd name="T16" fmla="*/ 7 w 8"/>
                  <a:gd name="T17" fmla="*/ 2 h 32"/>
                  <a:gd name="T18" fmla="*/ 8 w 8"/>
                  <a:gd name="T19" fmla="*/ 2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1"/>
                      <a:pt x="4" y="1"/>
                      <a:pt x="4" y="1"/>
                    </a:cubicBezTo>
                    <a:cubicBezTo>
                      <a:pt x="2" y="2"/>
                      <a:pt x="0" y="5"/>
                      <a:pt x="0" y="8"/>
                    </a:cubicBezTo>
                    <a:cubicBezTo>
                      <a:pt x="0" y="28"/>
                      <a:pt x="0" y="28"/>
                      <a:pt x="0" y="28"/>
                    </a:cubicBezTo>
                    <a:cubicBezTo>
                      <a:pt x="0" y="29"/>
                      <a:pt x="1" y="30"/>
                      <a:pt x="1" y="30"/>
                    </a:cubicBezTo>
                    <a:cubicBezTo>
                      <a:pt x="4" y="32"/>
                      <a:pt x="4" y="32"/>
                      <a:pt x="4" y="32"/>
                    </a:cubicBezTo>
                    <a:cubicBezTo>
                      <a:pt x="4" y="32"/>
                      <a:pt x="3" y="31"/>
                      <a:pt x="3" y="29"/>
                    </a:cubicBezTo>
                    <a:cubicBezTo>
                      <a:pt x="3" y="9"/>
                      <a:pt x="3" y="9"/>
                      <a:pt x="3" y="9"/>
                    </a:cubicBezTo>
                    <a:cubicBezTo>
                      <a:pt x="3" y="7"/>
                      <a:pt x="5" y="4"/>
                      <a:pt x="7" y="2"/>
                    </a:cubicBezTo>
                    <a:cubicBezTo>
                      <a:pt x="8" y="2"/>
                      <a:pt x="8" y="2"/>
                      <a:pt x="8" y="2"/>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49" name="Freeform 2097">
                <a:extLst>
                  <a:ext uri="{FF2B5EF4-FFF2-40B4-BE49-F238E27FC236}">
                    <a16:creationId xmlns:a16="http://schemas.microsoft.com/office/drawing/2014/main" id="{44F14E19-6126-EE4B-2B06-0493B16FBAE3}"/>
                  </a:ext>
                </a:extLst>
              </p:cNvPr>
              <p:cNvSpPr>
                <a:spLocks/>
              </p:cNvSpPr>
              <p:nvPr/>
            </p:nvSpPr>
            <p:spPr bwMode="auto">
              <a:xfrm>
                <a:off x="8099" y="2914"/>
                <a:ext cx="25" cy="155"/>
              </a:xfrm>
              <a:custGeom>
                <a:avLst/>
                <a:gdLst>
                  <a:gd name="T0" fmla="*/ 5 w 5"/>
                  <a:gd name="T1" fmla="*/ 0 h 31"/>
                  <a:gd name="T2" fmla="*/ 5 w 5"/>
                  <a:gd name="T3" fmla="*/ 2 h 31"/>
                  <a:gd name="T4" fmla="*/ 4 w 5"/>
                  <a:gd name="T5" fmla="*/ 2 h 31"/>
                  <a:gd name="T6" fmla="*/ 2 w 5"/>
                  <a:gd name="T7" fmla="*/ 6 h 31"/>
                  <a:gd name="T8" fmla="*/ 2 w 5"/>
                  <a:gd name="T9" fmla="*/ 26 h 31"/>
                  <a:gd name="T10" fmla="*/ 4 w 5"/>
                  <a:gd name="T11" fmla="*/ 28 h 31"/>
                  <a:gd name="T12" fmla="*/ 5 w 5"/>
                  <a:gd name="T13" fmla="*/ 27 h 31"/>
                  <a:gd name="T14" fmla="*/ 5 w 5"/>
                  <a:gd name="T15" fmla="*/ 29 h 31"/>
                  <a:gd name="T16" fmla="*/ 4 w 5"/>
                  <a:gd name="T17" fmla="*/ 30 h 31"/>
                  <a:gd name="T18" fmla="*/ 0 w 5"/>
                  <a:gd name="T19" fmla="*/ 27 h 31"/>
                  <a:gd name="T20" fmla="*/ 0 w 5"/>
                  <a:gd name="T21" fmla="*/ 7 h 31"/>
                  <a:gd name="T22" fmla="*/ 4 w 5"/>
                  <a:gd name="T23" fmla="*/ 0 h 31"/>
                  <a:gd name="T24" fmla="*/ 5 w 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1">
                    <a:moveTo>
                      <a:pt x="5" y="0"/>
                    </a:moveTo>
                    <a:cubicBezTo>
                      <a:pt x="5" y="2"/>
                      <a:pt x="5" y="2"/>
                      <a:pt x="5" y="2"/>
                    </a:cubicBezTo>
                    <a:cubicBezTo>
                      <a:pt x="4" y="2"/>
                      <a:pt x="4" y="2"/>
                      <a:pt x="4" y="2"/>
                    </a:cubicBezTo>
                    <a:cubicBezTo>
                      <a:pt x="3" y="3"/>
                      <a:pt x="2" y="5"/>
                      <a:pt x="2" y="6"/>
                    </a:cubicBezTo>
                    <a:cubicBezTo>
                      <a:pt x="2" y="26"/>
                      <a:pt x="2" y="26"/>
                      <a:pt x="2" y="26"/>
                    </a:cubicBezTo>
                    <a:cubicBezTo>
                      <a:pt x="2" y="28"/>
                      <a:pt x="3" y="28"/>
                      <a:pt x="4" y="28"/>
                    </a:cubicBezTo>
                    <a:cubicBezTo>
                      <a:pt x="5" y="27"/>
                      <a:pt x="5" y="27"/>
                      <a:pt x="5" y="27"/>
                    </a:cubicBezTo>
                    <a:cubicBezTo>
                      <a:pt x="5" y="29"/>
                      <a:pt x="5" y="29"/>
                      <a:pt x="5" y="29"/>
                    </a:cubicBezTo>
                    <a:cubicBezTo>
                      <a:pt x="4" y="30"/>
                      <a:pt x="4" y="30"/>
                      <a:pt x="4" y="30"/>
                    </a:cubicBezTo>
                    <a:cubicBezTo>
                      <a:pt x="2" y="31"/>
                      <a:pt x="0" y="30"/>
                      <a:pt x="0" y="27"/>
                    </a:cubicBezTo>
                    <a:cubicBezTo>
                      <a:pt x="0" y="7"/>
                      <a:pt x="0" y="7"/>
                      <a:pt x="0" y="7"/>
                    </a:cubicBezTo>
                    <a:cubicBezTo>
                      <a:pt x="0" y="5"/>
                      <a:pt x="2" y="2"/>
                      <a:pt x="4" y="0"/>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50" name="Freeform 2098">
                <a:extLst>
                  <a:ext uri="{FF2B5EF4-FFF2-40B4-BE49-F238E27FC236}">
                    <a16:creationId xmlns:a16="http://schemas.microsoft.com/office/drawing/2014/main" id="{E043A5B9-7006-5F96-DA31-E0024C634750}"/>
                  </a:ext>
                </a:extLst>
              </p:cNvPr>
              <p:cNvSpPr>
                <a:spLocks/>
              </p:cNvSpPr>
              <p:nvPr/>
            </p:nvSpPr>
            <p:spPr bwMode="auto">
              <a:xfrm>
                <a:off x="7892" y="2592"/>
                <a:ext cx="882" cy="508"/>
              </a:xfrm>
              <a:custGeom>
                <a:avLst/>
                <a:gdLst>
                  <a:gd name="T0" fmla="*/ 388 w 882"/>
                  <a:gd name="T1" fmla="*/ 0 h 508"/>
                  <a:gd name="T2" fmla="*/ 882 w 882"/>
                  <a:gd name="T3" fmla="*/ 281 h 508"/>
                  <a:gd name="T4" fmla="*/ 494 w 882"/>
                  <a:gd name="T5" fmla="*/ 508 h 508"/>
                  <a:gd name="T6" fmla="*/ 0 w 882"/>
                  <a:gd name="T7" fmla="*/ 221 h 508"/>
                  <a:gd name="T8" fmla="*/ 388 w 882"/>
                  <a:gd name="T9" fmla="*/ 0 h 508"/>
                </a:gdLst>
                <a:ahLst/>
                <a:cxnLst>
                  <a:cxn ang="0">
                    <a:pos x="T0" y="T1"/>
                  </a:cxn>
                  <a:cxn ang="0">
                    <a:pos x="T2" y="T3"/>
                  </a:cxn>
                  <a:cxn ang="0">
                    <a:pos x="T4" y="T5"/>
                  </a:cxn>
                  <a:cxn ang="0">
                    <a:pos x="T6" y="T7"/>
                  </a:cxn>
                  <a:cxn ang="0">
                    <a:pos x="T8" y="T9"/>
                  </a:cxn>
                </a:cxnLst>
                <a:rect l="0" t="0" r="r" b="b"/>
                <a:pathLst>
                  <a:path w="882" h="508">
                    <a:moveTo>
                      <a:pt x="388" y="0"/>
                    </a:moveTo>
                    <a:lnTo>
                      <a:pt x="882" y="281"/>
                    </a:lnTo>
                    <a:lnTo>
                      <a:pt x="494" y="508"/>
                    </a:lnTo>
                    <a:lnTo>
                      <a:pt x="0" y="221"/>
                    </a:lnTo>
                    <a:lnTo>
                      <a:pt x="388"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51" name="Freeform 2099">
                <a:extLst>
                  <a:ext uri="{FF2B5EF4-FFF2-40B4-BE49-F238E27FC236}">
                    <a16:creationId xmlns:a16="http://schemas.microsoft.com/office/drawing/2014/main" id="{ED891BCA-C057-A114-20F6-C013E40414B9}"/>
                  </a:ext>
                </a:extLst>
              </p:cNvPr>
              <p:cNvSpPr>
                <a:spLocks/>
              </p:cNvSpPr>
              <p:nvPr/>
            </p:nvSpPr>
            <p:spPr bwMode="auto">
              <a:xfrm>
                <a:off x="7892" y="2592"/>
                <a:ext cx="882" cy="508"/>
              </a:xfrm>
              <a:custGeom>
                <a:avLst/>
                <a:gdLst>
                  <a:gd name="T0" fmla="*/ 388 w 882"/>
                  <a:gd name="T1" fmla="*/ 0 h 508"/>
                  <a:gd name="T2" fmla="*/ 882 w 882"/>
                  <a:gd name="T3" fmla="*/ 281 h 508"/>
                  <a:gd name="T4" fmla="*/ 494 w 882"/>
                  <a:gd name="T5" fmla="*/ 508 h 508"/>
                  <a:gd name="T6" fmla="*/ 0 w 882"/>
                  <a:gd name="T7" fmla="*/ 221 h 508"/>
                  <a:gd name="T8" fmla="*/ 388 w 882"/>
                  <a:gd name="T9" fmla="*/ 0 h 508"/>
                </a:gdLst>
                <a:ahLst/>
                <a:cxnLst>
                  <a:cxn ang="0">
                    <a:pos x="T0" y="T1"/>
                  </a:cxn>
                  <a:cxn ang="0">
                    <a:pos x="T2" y="T3"/>
                  </a:cxn>
                  <a:cxn ang="0">
                    <a:pos x="T4" y="T5"/>
                  </a:cxn>
                  <a:cxn ang="0">
                    <a:pos x="T6" y="T7"/>
                  </a:cxn>
                  <a:cxn ang="0">
                    <a:pos x="T8" y="T9"/>
                  </a:cxn>
                </a:cxnLst>
                <a:rect l="0" t="0" r="r" b="b"/>
                <a:pathLst>
                  <a:path w="882" h="508">
                    <a:moveTo>
                      <a:pt x="388" y="0"/>
                    </a:moveTo>
                    <a:lnTo>
                      <a:pt x="882" y="281"/>
                    </a:lnTo>
                    <a:lnTo>
                      <a:pt x="494" y="508"/>
                    </a:lnTo>
                    <a:lnTo>
                      <a:pt x="0" y="221"/>
                    </a:lnTo>
                    <a:lnTo>
                      <a:pt x="3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52" name="Freeform 2100">
                <a:extLst>
                  <a:ext uri="{FF2B5EF4-FFF2-40B4-BE49-F238E27FC236}">
                    <a16:creationId xmlns:a16="http://schemas.microsoft.com/office/drawing/2014/main" id="{198BA590-5703-4A11-4B3F-F31D71541648}"/>
                  </a:ext>
                </a:extLst>
              </p:cNvPr>
              <p:cNvSpPr>
                <a:spLocks/>
              </p:cNvSpPr>
              <p:nvPr/>
            </p:nvSpPr>
            <p:spPr bwMode="auto">
              <a:xfrm>
                <a:off x="8386" y="2873"/>
                <a:ext cx="388" cy="403"/>
              </a:xfrm>
              <a:custGeom>
                <a:avLst/>
                <a:gdLst>
                  <a:gd name="T0" fmla="*/ 372 w 388"/>
                  <a:gd name="T1" fmla="*/ 121 h 403"/>
                  <a:gd name="T2" fmla="*/ 372 w 388"/>
                  <a:gd name="T3" fmla="*/ 96 h 403"/>
                  <a:gd name="T4" fmla="*/ 388 w 388"/>
                  <a:gd name="T5" fmla="*/ 96 h 403"/>
                  <a:gd name="T6" fmla="*/ 388 w 388"/>
                  <a:gd name="T7" fmla="*/ 0 h 403"/>
                  <a:gd name="T8" fmla="*/ 0 w 388"/>
                  <a:gd name="T9" fmla="*/ 227 h 403"/>
                  <a:gd name="T10" fmla="*/ 0 w 388"/>
                  <a:gd name="T11" fmla="*/ 403 h 403"/>
                  <a:gd name="T12" fmla="*/ 388 w 388"/>
                  <a:gd name="T13" fmla="*/ 176 h 403"/>
                  <a:gd name="T14" fmla="*/ 388 w 388"/>
                  <a:gd name="T15" fmla="*/ 136 h 403"/>
                  <a:gd name="T16" fmla="*/ 372 w 388"/>
                  <a:gd name="T17" fmla="*/ 12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403">
                    <a:moveTo>
                      <a:pt x="372" y="121"/>
                    </a:moveTo>
                    <a:lnTo>
                      <a:pt x="372" y="96"/>
                    </a:lnTo>
                    <a:lnTo>
                      <a:pt x="388" y="96"/>
                    </a:lnTo>
                    <a:lnTo>
                      <a:pt x="388" y="0"/>
                    </a:lnTo>
                    <a:lnTo>
                      <a:pt x="0" y="227"/>
                    </a:lnTo>
                    <a:lnTo>
                      <a:pt x="0" y="403"/>
                    </a:lnTo>
                    <a:lnTo>
                      <a:pt x="388" y="176"/>
                    </a:lnTo>
                    <a:lnTo>
                      <a:pt x="388" y="136"/>
                    </a:lnTo>
                    <a:lnTo>
                      <a:pt x="372"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53" name="Freeform 2101">
                <a:extLst>
                  <a:ext uri="{FF2B5EF4-FFF2-40B4-BE49-F238E27FC236}">
                    <a16:creationId xmlns:a16="http://schemas.microsoft.com/office/drawing/2014/main" id="{3406B39E-5CA5-99A8-88A9-F6A38060C7B0}"/>
                  </a:ext>
                </a:extLst>
              </p:cNvPr>
              <p:cNvSpPr>
                <a:spLocks/>
              </p:cNvSpPr>
              <p:nvPr/>
            </p:nvSpPr>
            <p:spPr bwMode="auto">
              <a:xfrm>
                <a:off x="8386" y="2873"/>
                <a:ext cx="388" cy="403"/>
              </a:xfrm>
              <a:custGeom>
                <a:avLst/>
                <a:gdLst>
                  <a:gd name="T0" fmla="*/ 372 w 388"/>
                  <a:gd name="T1" fmla="*/ 121 h 403"/>
                  <a:gd name="T2" fmla="*/ 372 w 388"/>
                  <a:gd name="T3" fmla="*/ 96 h 403"/>
                  <a:gd name="T4" fmla="*/ 388 w 388"/>
                  <a:gd name="T5" fmla="*/ 96 h 403"/>
                  <a:gd name="T6" fmla="*/ 388 w 388"/>
                  <a:gd name="T7" fmla="*/ 0 h 403"/>
                  <a:gd name="T8" fmla="*/ 0 w 388"/>
                  <a:gd name="T9" fmla="*/ 227 h 403"/>
                  <a:gd name="T10" fmla="*/ 0 w 388"/>
                  <a:gd name="T11" fmla="*/ 403 h 403"/>
                  <a:gd name="T12" fmla="*/ 388 w 388"/>
                  <a:gd name="T13" fmla="*/ 176 h 403"/>
                  <a:gd name="T14" fmla="*/ 388 w 388"/>
                  <a:gd name="T15" fmla="*/ 136 h 403"/>
                  <a:gd name="T16" fmla="*/ 372 w 388"/>
                  <a:gd name="T17" fmla="*/ 12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403">
                    <a:moveTo>
                      <a:pt x="372" y="121"/>
                    </a:moveTo>
                    <a:lnTo>
                      <a:pt x="372" y="96"/>
                    </a:lnTo>
                    <a:lnTo>
                      <a:pt x="388" y="96"/>
                    </a:lnTo>
                    <a:lnTo>
                      <a:pt x="388" y="0"/>
                    </a:lnTo>
                    <a:lnTo>
                      <a:pt x="0" y="227"/>
                    </a:lnTo>
                    <a:lnTo>
                      <a:pt x="0" y="403"/>
                    </a:lnTo>
                    <a:lnTo>
                      <a:pt x="388" y="176"/>
                    </a:lnTo>
                    <a:lnTo>
                      <a:pt x="388" y="136"/>
                    </a:lnTo>
                    <a:lnTo>
                      <a:pt x="372" y="12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54" name="Freeform 2102">
                <a:extLst>
                  <a:ext uri="{FF2B5EF4-FFF2-40B4-BE49-F238E27FC236}">
                    <a16:creationId xmlns:a16="http://schemas.microsoft.com/office/drawing/2014/main" id="{227A7B1E-BDB1-4AFF-3854-22B3EA8050E4}"/>
                  </a:ext>
                </a:extLst>
              </p:cNvPr>
              <p:cNvSpPr>
                <a:spLocks/>
              </p:cNvSpPr>
              <p:nvPr/>
            </p:nvSpPr>
            <p:spPr bwMode="auto">
              <a:xfrm>
                <a:off x="8371" y="2994"/>
                <a:ext cx="403" cy="236"/>
              </a:xfrm>
              <a:custGeom>
                <a:avLst/>
                <a:gdLst>
                  <a:gd name="T0" fmla="*/ 0 w 403"/>
                  <a:gd name="T1" fmla="*/ 221 h 236"/>
                  <a:gd name="T2" fmla="*/ 15 w 403"/>
                  <a:gd name="T3" fmla="*/ 236 h 236"/>
                  <a:gd name="T4" fmla="*/ 403 w 403"/>
                  <a:gd name="T5" fmla="*/ 15 h 236"/>
                  <a:gd name="T6" fmla="*/ 387 w 403"/>
                  <a:gd name="T7" fmla="*/ 0 h 236"/>
                  <a:gd name="T8" fmla="*/ 0 w 403"/>
                  <a:gd name="T9" fmla="*/ 221 h 236"/>
                </a:gdLst>
                <a:ahLst/>
                <a:cxnLst>
                  <a:cxn ang="0">
                    <a:pos x="T0" y="T1"/>
                  </a:cxn>
                  <a:cxn ang="0">
                    <a:pos x="T2" y="T3"/>
                  </a:cxn>
                  <a:cxn ang="0">
                    <a:pos x="T4" y="T5"/>
                  </a:cxn>
                  <a:cxn ang="0">
                    <a:pos x="T6" y="T7"/>
                  </a:cxn>
                  <a:cxn ang="0">
                    <a:pos x="T8" y="T9"/>
                  </a:cxn>
                </a:cxnLst>
                <a:rect l="0" t="0" r="r" b="b"/>
                <a:pathLst>
                  <a:path w="403" h="236">
                    <a:moveTo>
                      <a:pt x="0" y="221"/>
                    </a:moveTo>
                    <a:lnTo>
                      <a:pt x="15" y="236"/>
                    </a:lnTo>
                    <a:lnTo>
                      <a:pt x="403" y="15"/>
                    </a:lnTo>
                    <a:lnTo>
                      <a:pt x="387" y="0"/>
                    </a:lnTo>
                    <a:lnTo>
                      <a:pt x="0" y="22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55" name="Freeform 2103">
                <a:extLst>
                  <a:ext uri="{FF2B5EF4-FFF2-40B4-BE49-F238E27FC236}">
                    <a16:creationId xmlns:a16="http://schemas.microsoft.com/office/drawing/2014/main" id="{A58351F9-6D22-04F8-11EF-E094C2732719}"/>
                  </a:ext>
                </a:extLst>
              </p:cNvPr>
              <p:cNvSpPr>
                <a:spLocks/>
              </p:cNvSpPr>
              <p:nvPr/>
            </p:nvSpPr>
            <p:spPr bwMode="auto">
              <a:xfrm>
                <a:off x="8371" y="2994"/>
                <a:ext cx="403" cy="236"/>
              </a:xfrm>
              <a:custGeom>
                <a:avLst/>
                <a:gdLst>
                  <a:gd name="T0" fmla="*/ 0 w 403"/>
                  <a:gd name="T1" fmla="*/ 221 h 236"/>
                  <a:gd name="T2" fmla="*/ 15 w 403"/>
                  <a:gd name="T3" fmla="*/ 236 h 236"/>
                  <a:gd name="T4" fmla="*/ 403 w 403"/>
                  <a:gd name="T5" fmla="*/ 15 h 236"/>
                  <a:gd name="T6" fmla="*/ 387 w 403"/>
                  <a:gd name="T7" fmla="*/ 0 h 236"/>
                  <a:gd name="T8" fmla="*/ 0 w 403"/>
                  <a:gd name="T9" fmla="*/ 221 h 236"/>
                </a:gdLst>
                <a:ahLst/>
                <a:cxnLst>
                  <a:cxn ang="0">
                    <a:pos x="T0" y="T1"/>
                  </a:cxn>
                  <a:cxn ang="0">
                    <a:pos x="T2" y="T3"/>
                  </a:cxn>
                  <a:cxn ang="0">
                    <a:pos x="T4" y="T5"/>
                  </a:cxn>
                  <a:cxn ang="0">
                    <a:pos x="T6" y="T7"/>
                  </a:cxn>
                  <a:cxn ang="0">
                    <a:pos x="T8" y="T9"/>
                  </a:cxn>
                </a:cxnLst>
                <a:rect l="0" t="0" r="r" b="b"/>
                <a:pathLst>
                  <a:path w="403" h="236">
                    <a:moveTo>
                      <a:pt x="0" y="221"/>
                    </a:moveTo>
                    <a:lnTo>
                      <a:pt x="15" y="236"/>
                    </a:lnTo>
                    <a:lnTo>
                      <a:pt x="403" y="15"/>
                    </a:lnTo>
                    <a:lnTo>
                      <a:pt x="387" y="0"/>
                    </a:lnTo>
                    <a:lnTo>
                      <a:pt x="0" y="22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56" name="Freeform 2104">
                <a:extLst>
                  <a:ext uri="{FF2B5EF4-FFF2-40B4-BE49-F238E27FC236}">
                    <a16:creationId xmlns:a16="http://schemas.microsoft.com/office/drawing/2014/main" id="{A93590C8-6F8F-9D64-8AA7-3C584B2A2B01}"/>
                  </a:ext>
                </a:extLst>
              </p:cNvPr>
              <p:cNvSpPr>
                <a:spLocks/>
              </p:cNvSpPr>
              <p:nvPr/>
            </p:nvSpPr>
            <p:spPr bwMode="auto">
              <a:xfrm>
                <a:off x="8371" y="2969"/>
                <a:ext cx="387" cy="246"/>
              </a:xfrm>
              <a:custGeom>
                <a:avLst/>
                <a:gdLst>
                  <a:gd name="T0" fmla="*/ 387 w 387"/>
                  <a:gd name="T1" fmla="*/ 0 h 246"/>
                  <a:gd name="T2" fmla="*/ 0 w 387"/>
                  <a:gd name="T3" fmla="*/ 221 h 246"/>
                  <a:gd name="T4" fmla="*/ 0 w 387"/>
                  <a:gd name="T5" fmla="*/ 246 h 246"/>
                  <a:gd name="T6" fmla="*/ 387 w 387"/>
                  <a:gd name="T7" fmla="*/ 25 h 246"/>
                  <a:gd name="T8" fmla="*/ 387 w 387"/>
                  <a:gd name="T9" fmla="*/ 0 h 246"/>
                </a:gdLst>
                <a:ahLst/>
                <a:cxnLst>
                  <a:cxn ang="0">
                    <a:pos x="T0" y="T1"/>
                  </a:cxn>
                  <a:cxn ang="0">
                    <a:pos x="T2" y="T3"/>
                  </a:cxn>
                  <a:cxn ang="0">
                    <a:pos x="T4" y="T5"/>
                  </a:cxn>
                  <a:cxn ang="0">
                    <a:pos x="T6" y="T7"/>
                  </a:cxn>
                  <a:cxn ang="0">
                    <a:pos x="T8" y="T9"/>
                  </a:cxn>
                </a:cxnLst>
                <a:rect l="0" t="0" r="r" b="b"/>
                <a:pathLst>
                  <a:path w="387" h="246">
                    <a:moveTo>
                      <a:pt x="387" y="0"/>
                    </a:moveTo>
                    <a:lnTo>
                      <a:pt x="0" y="221"/>
                    </a:lnTo>
                    <a:lnTo>
                      <a:pt x="0" y="246"/>
                    </a:lnTo>
                    <a:lnTo>
                      <a:pt x="387" y="25"/>
                    </a:lnTo>
                    <a:lnTo>
                      <a:pt x="387"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57" name="Freeform 2105">
                <a:extLst>
                  <a:ext uri="{FF2B5EF4-FFF2-40B4-BE49-F238E27FC236}">
                    <a16:creationId xmlns:a16="http://schemas.microsoft.com/office/drawing/2014/main" id="{16BB67A2-1824-B303-C9D8-E2172CE92996}"/>
                  </a:ext>
                </a:extLst>
              </p:cNvPr>
              <p:cNvSpPr>
                <a:spLocks/>
              </p:cNvSpPr>
              <p:nvPr/>
            </p:nvSpPr>
            <p:spPr bwMode="auto">
              <a:xfrm>
                <a:off x="8371" y="2969"/>
                <a:ext cx="387" cy="246"/>
              </a:xfrm>
              <a:custGeom>
                <a:avLst/>
                <a:gdLst>
                  <a:gd name="T0" fmla="*/ 387 w 387"/>
                  <a:gd name="T1" fmla="*/ 0 h 246"/>
                  <a:gd name="T2" fmla="*/ 0 w 387"/>
                  <a:gd name="T3" fmla="*/ 221 h 246"/>
                  <a:gd name="T4" fmla="*/ 0 w 387"/>
                  <a:gd name="T5" fmla="*/ 246 h 246"/>
                  <a:gd name="T6" fmla="*/ 387 w 387"/>
                  <a:gd name="T7" fmla="*/ 25 h 246"/>
                  <a:gd name="T8" fmla="*/ 387 w 387"/>
                  <a:gd name="T9" fmla="*/ 0 h 246"/>
                </a:gdLst>
                <a:ahLst/>
                <a:cxnLst>
                  <a:cxn ang="0">
                    <a:pos x="T0" y="T1"/>
                  </a:cxn>
                  <a:cxn ang="0">
                    <a:pos x="T2" y="T3"/>
                  </a:cxn>
                  <a:cxn ang="0">
                    <a:pos x="T4" y="T5"/>
                  </a:cxn>
                  <a:cxn ang="0">
                    <a:pos x="T6" y="T7"/>
                  </a:cxn>
                  <a:cxn ang="0">
                    <a:pos x="T8" y="T9"/>
                  </a:cxn>
                </a:cxnLst>
                <a:rect l="0" t="0" r="r" b="b"/>
                <a:pathLst>
                  <a:path w="387" h="246">
                    <a:moveTo>
                      <a:pt x="387" y="0"/>
                    </a:moveTo>
                    <a:lnTo>
                      <a:pt x="0" y="221"/>
                    </a:lnTo>
                    <a:lnTo>
                      <a:pt x="0" y="246"/>
                    </a:lnTo>
                    <a:lnTo>
                      <a:pt x="387" y="25"/>
                    </a:lnTo>
                    <a:lnTo>
                      <a:pt x="3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58" name="Freeform 2106">
                <a:extLst>
                  <a:ext uri="{FF2B5EF4-FFF2-40B4-BE49-F238E27FC236}">
                    <a16:creationId xmlns:a16="http://schemas.microsoft.com/office/drawing/2014/main" id="{1370FDE1-64A7-D722-1ECF-6A8C5350298C}"/>
                  </a:ext>
                </a:extLst>
              </p:cNvPr>
              <p:cNvSpPr>
                <a:spLocks/>
              </p:cNvSpPr>
              <p:nvPr/>
            </p:nvSpPr>
            <p:spPr bwMode="auto">
              <a:xfrm>
                <a:off x="8386" y="2873"/>
                <a:ext cx="388" cy="322"/>
              </a:xfrm>
              <a:custGeom>
                <a:avLst/>
                <a:gdLst>
                  <a:gd name="T0" fmla="*/ 388 w 388"/>
                  <a:gd name="T1" fmla="*/ 0 h 322"/>
                  <a:gd name="T2" fmla="*/ 0 w 388"/>
                  <a:gd name="T3" fmla="*/ 227 h 322"/>
                  <a:gd name="T4" fmla="*/ 0 w 388"/>
                  <a:gd name="T5" fmla="*/ 322 h 322"/>
                  <a:gd name="T6" fmla="*/ 388 w 388"/>
                  <a:gd name="T7" fmla="*/ 96 h 322"/>
                  <a:gd name="T8" fmla="*/ 388 w 388"/>
                  <a:gd name="T9" fmla="*/ 0 h 322"/>
                </a:gdLst>
                <a:ahLst/>
                <a:cxnLst>
                  <a:cxn ang="0">
                    <a:pos x="T0" y="T1"/>
                  </a:cxn>
                  <a:cxn ang="0">
                    <a:pos x="T2" y="T3"/>
                  </a:cxn>
                  <a:cxn ang="0">
                    <a:pos x="T4" y="T5"/>
                  </a:cxn>
                  <a:cxn ang="0">
                    <a:pos x="T6" y="T7"/>
                  </a:cxn>
                  <a:cxn ang="0">
                    <a:pos x="T8" y="T9"/>
                  </a:cxn>
                </a:cxnLst>
                <a:rect l="0" t="0" r="r" b="b"/>
                <a:pathLst>
                  <a:path w="388" h="322">
                    <a:moveTo>
                      <a:pt x="388" y="0"/>
                    </a:moveTo>
                    <a:lnTo>
                      <a:pt x="0" y="227"/>
                    </a:lnTo>
                    <a:lnTo>
                      <a:pt x="0" y="322"/>
                    </a:lnTo>
                    <a:lnTo>
                      <a:pt x="388" y="96"/>
                    </a:lnTo>
                    <a:lnTo>
                      <a:pt x="388"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59" name="Freeform 2107">
                <a:extLst>
                  <a:ext uri="{FF2B5EF4-FFF2-40B4-BE49-F238E27FC236}">
                    <a16:creationId xmlns:a16="http://schemas.microsoft.com/office/drawing/2014/main" id="{4ECBFE7F-9165-B1EB-B9D9-4D8CC7CD16DF}"/>
                  </a:ext>
                </a:extLst>
              </p:cNvPr>
              <p:cNvSpPr>
                <a:spLocks/>
              </p:cNvSpPr>
              <p:nvPr/>
            </p:nvSpPr>
            <p:spPr bwMode="auto">
              <a:xfrm>
                <a:off x="8386" y="2873"/>
                <a:ext cx="388" cy="322"/>
              </a:xfrm>
              <a:custGeom>
                <a:avLst/>
                <a:gdLst>
                  <a:gd name="T0" fmla="*/ 388 w 388"/>
                  <a:gd name="T1" fmla="*/ 0 h 322"/>
                  <a:gd name="T2" fmla="*/ 0 w 388"/>
                  <a:gd name="T3" fmla="*/ 227 h 322"/>
                  <a:gd name="T4" fmla="*/ 0 w 388"/>
                  <a:gd name="T5" fmla="*/ 322 h 322"/>
                  <a:gd name="T6" fmla="*/ 388 w 388"/>
                  <a:gd name="T7" fmla="*/ 96 h 322"/>
                  <a:gd name="T8" fmla="*/ 388 w 388"/>
                  <a:gd name="T9" fmla="*/ 0 h 322"/>
                </a:gdLst>
                <a:ahLst/>
                <a:cxnLst>
                  <a:cxn ang="0">
                    <a:pos x="T0" y="T1"/>
                  </a:cxn>
                  <a:cxn ang="0">
                    <a:pos x="T2" y="T3"/>
                  </a:cxn>
                  <a:cxn ang="0">
                    <a:pos x="T4" y="T5"/>
                  </a:cxn>
                  <a:cxn ang="0">
                    <a:pos x="T6" y="T7"/>
                  </a:cxn>
                  <a:cxn ang="0">
                    <a:pos x="T8" y="T9"/>
                  </a:cxn>
                </a:cxnLst>
                <a:rect l="0" t="0" r="r" b="b"/>
                <a:pathLst>
                  <a:path w="388" h="322">
                    <a:moveTo>
                      <a:pt x="388" y="0"/>
                    </a:moveTo>
                    <a:lnTo>
                      <a:pt x="0" y="227"/>
                    </a:lnTo>
                    <a:lnTo>
                      <a:pt x="0" y="322"/>
                    </a:lnTo>
                    <a:lnTo>
                      <a:pt x="388" y="96"/>
                    </a:lnTo>
                    <a:lnTo>
                      <a:pt x="3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60" name="Freeform 2108">
                <a:extLst>
                  <a:ext uri="{FF2B5EF4-FFF2-40B4-BE49-F238E27FC236}">
                    <a16:creationId xmlns:a16="http://schemas.microsoft.com/office/drawing/2014/main" id="{A80790B5-4379-BCCA-93AD-0379FF5EF951}"/>
                  </a:ext>
                </a:extLst>
              </p:cNvPr>
              <p:cNvSpPr>
                <a:spLocks/>
              </p:cNvSpPr>
              <p:nvPr/>
            </p:nvSpPr>
            <p:spPr bwMode="auto">
              <a:xfrm>
                <a:off x="7872" y="2808"/>
                <a:ext cx="494" cy="478"/>
              </a:xfrm>
              <a:custGeom>
                <a:avLst/>
                <a:gdLst>
                  <a:gd name="T0" fmla="*/ 0 w 494"/>
                  <a:gd name="T1" fmla="*/ 196 h 478"/>
                  <a:gd name="T2" fmla="*/ 0 w 494"/>
                  <a:gd name="T3" fmla="*/ 0 h 478"/>
                  <a:gd name="T4" fmla="*/ 494 w 494"/>
                  <a:gd name="T5" fmla="*/ 282 h 478"/>
                  <a:gd name="T6" fmla="*/ 494 w 494"/>
                  <a:gd name="T7" fmla="*/ 478 h 478"/>
                  <a:gd name="T8" fmla="*/ 0 w 494"/>
                  <a:gd name="T9" fmla="*/ 196 h 478"/>
                </a:gdLst>
                <a:ahLst/>
                <a:cxnLst>
                  <a:cxn ang="0">
                    <a:pos x="T0" y="T1"/>
                  </a:cxn>
                  <a:cxn ang="0">
                    <a:pos x="T2" y="T3"/>
                  </a:cxn>
                  <a:cxn ang="0">
                    <a:pos x="T4" y="T5"/>
                  </a:cxn>
                  <a:cxn ang="0">
                    <a:pos x="T6" y="T7"/>
                  </a:cxn>
                  <a:cxn ang="0">
                    <a:pos x="T8" y="T9"/>
                  </a:cxn>
                </a:cxnLst>
                <a:rect l="0" t="0" r="r" b="b"/>
                <a:pathLst>
                  <a:path w="494" h="478">
                    <a:moveTo>
                      <a:pt x="0" y="196"/>
                    </a:moveTo>
                    <a:lnTo>
                      <a:pt x="0" y="0"/>
                    </a:lnTo>
                    <a:lnTo>
                      <a:pt x="494" y="282"/>
                    </a:lnTo>
                    <a:lnTo>
                      <a:pt x="494" y="478"/>
                    </a:lnTo>
                    <a:lnTo>
                      <a:pt x="0" y="19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61" name="Freeform 2109">
                <a:extLst>
                  <a:ext uri="{FF2B5EF4-FFF2-40B4-BE49-F238E27FC236}">
                    <a16:creationId xmlns:a16="http://schemas.microsoft.com/office/drawing/2014/main" id="{9834A643-E20C-CC13-8A87-840C3FD6BDA6}"/>
                  </a:ext>
                </a:extLst>
              </p:cNvPr>
              <p:cNvSpPr>
                <a:spLocks/>
              </p:cNvSpPr>
              <p:nvPr/>
            </p:nvSpPr>
            <p:spPr bwMode="auto">
              <a:xfrm>
                <a:off x="7872" y="2808"/>
                <a:ext cx="494" cy="478"/>
              </a:xfrm>
              <a:custGeom>
                <a:avLst/>
                <a:gdLst>
                  <a:gd name="T0" fmla="*/ 0 w 494"/>
                  <a:gd name="T1" fmla="*/ 196 h 478"/>
                  <a:gd name="T2" fmla="*/ 0 w 494"/>
                  <a:gd name="T3" fmla="*/ 0 h 478"/>
                  <a:gd name="T4" fmla="*/ 494 w 494"/>
                  <a:gd name="T5" fmla="*/ 282 h 478"/>
                  <a:gd name="T6" fmla="*/ 494 w 494"/>
                  <a:gd name="T7" fmla="*/ 478 h 478"/>
                  <a:gd name="T8" fmla="*/ 0 w 494"/>
                  <a:gd name="T9" fmla="*/ 196 h 478"/>
                </a:gdLst>
                <a:ahLst/>
                <a:cxnLst>
                  <a:cxn ang="0">
                    <a:pos x="T0" y="T1"/>
                  </a:cxn>
                  <a:cxn ang="0">
                    <a:pos x="T2" y="T3"/>
                  </a:cxn>
                  <a:cxn ang="0">
                    <a:pos x="T4" y="T5"/>
                  </a:cxn>
                  <a:cxn ang="0">
                    <a:pos x="T6" y="T7"/>
                  </a:cxn>
                  <a:cxn ang="0">
                    <a:pos x="T8" y="T9"/>
                  </a:cxn>
                </a:cxnLst>
                <a:rect l="0" t="0" r="r" b="b"/>
                <a:pathLst>
                  <a:path w="494" h="478">
                    <a:moveTo>
                      <a:pt x="0" y="196"/>
                    </a:moveTo>
                    <a:lnTo>
                      <a:pt x="0" y="0"/>
                    </a:lnTo>
                    <a:lnTo>
                      <a:pt x="494" y="282"/>
                    </a:lnTo>
                    <a:lnTo>
                      <a:pt x="494" y="478"/>
                    </a:lnTo>
                    <a:lnTo>
                      <a:pt x="0" y="19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62" name="Freeform 2110">
                <a:extLst>
                  <a:ext uri="{FF2B5EF4-FFF2-40B4-BE49-F238E27FC236}">
                    <a16:creationId xmlns:a16="http://schemas.microsoft.com/office/drawing/2014/main" id="{9D9E10C7-7468-83C9-235B-03E5FA8E8D2F}"/>
                  </a:ext>
                </a:extLst>
              </p:cNvPr>
              <p:cNvSpPr>
                <a:spLocks/>
              </p:cNvSpPr>
              <p:nvPr/>
            </p:nvSpPr>
            <p:spPr bwMode="auto">
              <a:xfrm>
                <a:off x="7882" y="2818"/>
                <a:ext cx="479" cy="458"/>
              </a:xfrm>
              <a:custGeom>
                <a:avLst/>
                <a:gdLst>
                  <a:gd name="T0" fmla="*/ 479 w 479"/>
                  <a:gd name="T1" fmla="*/ 458 h 458"/>
                  <a:gd name="T2" fmla="*/ 0 w 479"/>
                  <a:gd name="T3" fmla="*/ 181 h 458"/>
                  <a:gd name="T4" fmla="*/ 0 w 479"/>
                  <a:gd name="T5" fmla="*/ 0 h 458"/>
                  <a:gd name="T6" fmla="*/ 479 w 479"/>
                  <a:gd name="T7" fmla="*/ 277 h 458"/>
                  <a:gd name="T8" fmla="*/ 479 w 479"/>
                  <a:gd name="T9" fmla="*/ 458 h 458"/>
                </a:gdLst>
                <a:ahLst/>
                <a:cxnLst>
                  <a:cxn ang="0">
                    <a:pos x="T0" y="T1"/>
                  </a:cxn>
                  <a:cxn ang="0">
                    <a:pos x="T2" y="T3"/>
                  </a:cxn>
                  <a:cxn ang="0">
                    <a:pos x="T4" y="T5"/>
                  </a:cxn>
                  <a:cxn ang="0">
                    <a:pos x="T6" y="T7"/>
                  </a:cxn>
                  <a:cxn ang="0">
                    <a:pos x="T8" y="T9"/>
                  </a:cxn>
                </a:cxnLst>
                <a:rect l="0" t="0" r="r" b="b"/>
                <a:pathLst>
                  <a:path w="479" h="458">
                    <a:moveTo>
                      <a:pt x="479" y="458"/>
                    </a:moveTo>
                    <a:lnTo>
                      <a:pt x="0" y="181"/>
                    </a:lnTo>
                    <a:lnTo>
                      <a:pt x="0" y="0"/>
                    </a:lnTo>
                    <a:lnTo>
                      <a:pt x="479" y="277"/>
                    </a:lnTo>
                    <a:lnTo>
                      <a:pt x="479" y="458"/>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63" name="Freeform 2111">
                <a:extLst>
                  <a:ext uri="{FF2B5EF4-FFF2-40B4-BE49-F238E27FC236}">
                    <a16:creationId xmlns:a16="http://schemas.microsoft.com/office/drawing/2014/main" id="{3C23CC3C-DE85-B261-E007-FF4A02E0F466}"/>
                  </a:ext>
                </a:extLst>
              </p:cNvPr>
              <p:cNvSpPr>
                <a:spLocks/>
              </p:cNvSpPr>
              <p:nvPr/>
            </p:nvSpPr>
            <p:spPr bwMode="auto">
              <a:xfrm>
                <a:off x="7882" y="2818"/>
                <a:ext cx="479" cy="458"/>
              </a:xfrm>
              <a:custGeom>
                <a:avLst/>
                <a:gdLst>
                  <a:gd name="T0" fmla="*/ 479 w 479"/>
                  <a:gd name="T1" fmla="*/ 458 h 458"/>
                  <a:gd name="T2" fmla="*/ 0 w 479"/>
                  <a:gd name="T3" fmla="*/ 181 h 458"/>
                  <a:gd name="T4" fmla="*/ 0 w 479"/>
                  <a:gd name="T5" fmla="*/ 0 h 458"/>
                  <a:gd name="T6" fmla="*/ 479 w 479"/>
                  <a:gd name="T7" fmla="*/ 277 h 458"/>
                  <a:gd name="T8" fmla="*/ 479 w 479"/>
                  <a:gd name="T9" fmla="*/ 458 h 458"/>
                </a:gdLst>
                <a:ahLst/>
                <a:cxnLst>
                  <a:cxn ang="0">
                    <a:pos x="T0" y="T1"/>
                  </a:cxn>
                  <a:cxn ang="0">
                    <a:pos x="T2" y="T3"/>
                  </a:cxn>
                  <a:cxn ang="0">
                    <a:pos x="T4" y="T5"/>
                  </a:cxn>
                  <a:cxn ang="0">
                    <a:pos x="T6" y="T7"/>
                  </a:cxn>
                  <a:cxn ang="0">
                    <a:pos x="T8" y="T9"/>
                  </a:cxn>
                </a:cxnLst>
                <a:rect l="0" t="0" r="r" b="b"/>
                <a:pathLst>
                  <a:path w="479" h="458">
                    <a:moveTo>
                      <a:pt x="479" y="458"/>
                    </a:moveTo>
                    <a:lnTo>
                      <a:pt x="0" y="181"/>
                    </a:lnTo>
                    <a:lnTo>
                      <a:pt x="0" y="0"/>
                    </a:lnTo>
                    <a:lnTo>
                      <a:pt x="479" y="277"/>
                    </a:lnTo>
                    <a:lnTo>
                      <a:pt x="479" y="4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64" name="Freeform 2112">
                <a:extLst>
                  <a:ext uri="{FF2B5EF4-FFF2-40B4-BE49-F238E27FC236}">
                    <a16:creationId xmlns:a16="http://schemas.microsoft.com/office/drawing/2014/main" id="{496683E1-D138-557F-ACA7-6A91A9E1ED87}"/>
                  </a:ext>
                </a:extLst>
              </p:cNvPr>
              <p:cNvSpPr>
                <a:spLocks/>
              </p:cNvSpPr>
              <p:nvPr/>
            </p:nvSpPr>
            <p:spPr bwMode="auto">
              <a:xfrm>
                <a:off x="8119" y="297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65" name="Freeform 2113">
                <a:extLst>
                  <a:ext uri="{FF2B5EF4-FFF2-40B4-BE49-F238E27FC236}">
                    <a16:creationId xmlns:a16="http://schemas.microsoft.com/office/drawing/2014/main" id="{CCA710F6-9BA9-46E2-966A-3A0A990E87F6}"/>
                  </a:ext>
                </a:extLst>
              </p:cNvPr>
              <p:cNvSpPr>
                <a:spLocks/>
              </p:cNvSpPr>
              <p:nvPr/>
            </p:nvSpPr>
            <p:spPr bwMode="auto">
              <a:xfrm>
                <a:off x="8139" y="298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66" name="Freeform 2114">
                <a:extLst>
                  <a:ext uri="{FF2B5EF4-FFF2-40B4-BE49-F238E27FC236}">
                    <a16:creationId xmlns:a16="http://schemas.microsoft.com/office/drawing/2014/main" id="{0C8B35B1-D701-FAA3-D478-B959FE6CE3BC}"/>
                  </a:ext>
                </a:extLst>
              </p:cNvPr>
              <p:cNvSpPr>
                <a:spLocks/>
              </p:cNvSpPr>
              <p:nvPr/>
            </p:nvSpPr>
            <p:spPr bwMode="auto">
              <a:xfrm>
                <a:off x="8154" y="2994"/>
                <a:ext cx="15" cy="20"/>
              </a:xfrm>
              <a:custGeom>
                <a:avLst/>
                <a:gdLst>
                  <a:gd name="T0" fmla="*/ 3 w 3"/>
                  <a:gd name="T1" fmla="*/ 3 h 4"/>
                  <a:gd name="T2" fmla="*/ 1 w 3"/>
                  <a:gd name="T3" fmla="*/ 3 h 4"/>
                  <a:gd name="T4" fmla="*/ 0 w 3"/>
                  <a:gd name="T5" fmla="*/ 1 h 4"/>
                  <a:gd name="T6" fmla="*/ 1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1" y="3"/>
                    </a:cubicBezTo>
                    <a:cubicBezTo>
                      <a:pt x="1" y="3"/>
                      <a:pt x="0" y="2"/>
                      <a:pt x="0" y="1"/>
                    </a:cubicBezTo>
                    <a:cubicBezTo>
                      <a:pt x="0" y="1"/>
                      <a:pt x="1" y="0"/>
                      <a:pt x="1"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67" name="Freeform 2115">
                <a:extLst>
                  <a:ext uri="{FF2B5EF4-FFF2-40B4-BE49-F238E27FC236}">
                    <a16:creationId xmlns:a16="http://schemas.microsoft.com/office/drawing/2014/main" id="{217F9668-B04D-A9F7-7483-A2F03E7C64B9}"/>
                  </a:ext>
                </a:extLst>
              </p:cNvPr>
              <p:cNvSpPr>
                <a:spLocks/>
              </p:cNvSpPr>
              <p:nvPr/>
            </p:nvSpPr>
            <p:spPr bwMode="auto">
              <a:xfrm>
                <a:off x="8174" y="3004"/>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68" name="Freeform 2116">
                <a:extLst>
                  <a:ext uri="{FF2B5EF4-FFF2-40B4-BE49-F238E27FC236}">
                    <a16:creationId xmlns:a16="http://schemas.microsoft.com/office/drawing/2014/main" id="{9464747E-D6B0-A39A-B5F3-66FC0F3C2871}"/>
                  </a:ext>
                </a:extLst>
              </p:cNvPr>
              <p:cNvSpPr>
                <a:spLocks/>
              </p:cNvSpPr>
              <p:nvPr/>
            </p:nvSpPr>
            <p:spPr bwMode="auto">
              <a:xfrm>
                <a:off x="8119" y="299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69" name="Freeform 2117">
                <a:extLst>
                  <a:ext uri="{FF2B5EF4-FFF2-40B4-BE49-F238E27FC236}">
                    <a16:creationId xmlns:a16="http://schemas.microsoft.com/office/drawing/2014/main" id="{436FC18B-EEF6-70AF-1002-B1C9E131E0AA}"/>
                  </a:ext>
                </a:extLst>
              </p:cNvPr>
              <p:cNvSpPr>
                <a:spLocks/>
              </p:cNvSpPr>
              <p:nvPr/>
            </p:nvSpPr>
            <p:spPr bwMode="auto">
              <a:xfrm>
                <a:off x="8139" y="300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70" name="Freeform 2118">
                <a:extLst>
                  <a:ext uri="{FF2B5EF4-FFF2-40B4-BE49-F238E27FC236}">
                    <a16:creationId xmlns:a16="http://schemas.microsoft.com/office/drawing/2014/main" id="{3A3D6871-A95F-B72F-9AED-5155E0B4CD2A}"/>
                  </a:ext>
                </a:extLst>
              </p:cNvPr>
              <p:cNvSpPr>
                <a:spLocks/>
              </p:cNvSpPr>
              <p:nvPr/>
            </p:nvSpPr>
            <p:spPr bwMode="auto">
              <a:xfrm>
                <a:off x="8154" y="3014"/>
                <a:ext cx="15" cy="15"/>
              </a:xfrm>
              <a:custGeom>
                <a:avLst/>
                <a:gdLst>
                  <a:gd name="T0" fmla="*/ 3 w 3"/>
                  <a:gd name="T1" fmla="*/ 2 h 3"/>
                  <a:gd name="T2" fmla="*/ 1 w 3"/>
                  <a:gd name="T3" fmla="*/ 3 h 3"/>
                  <a:gd name="T4" fmla="*/ 0 w 3"/>
                  <a:gd name="T5" fmla="*/ 1 h 3"/>
                  <a:gd name="T6" fmla="*/ 1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1" y="3"/>
                    </a:cubicBezTo>
                    <a:cubicBezTo>
                      <a:pt x="1" y="3"/>
                      <a:pt x="0" y="2"/>
                      <a:pt x="0" y="1"/>
                    </a:cubicBezTo>
                    <a:cubicBezTo>
                      <a:pt x="0" y="0"/>
                      <a:pt x="1" y="0"/>
                      <a:pt x="1"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71" name="Freeform 2119">
                <a:extLst>
                  <a:ext uri="{FF2B5EF4-FFF2-40B4-BE49-F238E27FC236}">
                    <a16:creationId xmlns:a16="http://schemas.microsoft.com/office/drawing/2014/main" id="{322C3963-861B-0062-DB4B-92259ED152B2}"/>
                  </a:ext>
                </a:extLst>
              </p:cNvPr>
              <p:cNvSpPr>
                <a:spLocks/>
              </p:cNvSpPr>
              <p:nvPr/>
            </p:nvSpPr>
            <p:spPr bwMode="auto">
              <a:xfrm>
                <a:off x="8174" y="302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72" name="Freeform 2120">
                <a:extLst>
                  <a:ext uri="{FF2B5EF4-FFF2-40B4-BE49-F238E27FC236}">
                    <a16:creationId xmlns:a16="http://schemas.microsoft.com/office/drawing/2014/main" id="{EB756BE6-E675-71F8-885A-ED74A91D5E50}"/>
                  </a:ext>
                </a:extLst>
              </p:cNvPr>
              <p:cNvSpPr>
                <a:spLocks/>
              </p:cNvSpPr>
              <p:nvPr/>
            </p:nvSpPr>
            <p:spPr bwMode="auto">
              <a:xfrm>
                <a:off x="8119" y="301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73" name="Freeform 2121">
                <a:extLst>
                  <a:ext uri="{FF2B5EF4-FFF2-40B4-BE49-F238E27FC236}">
                    <a16:creationId xmlns:a16="http://schemas.microsoft.com/office/drawing/2014/main" id="{205A527C-9567-3D05-ACCC-D5972153A9C9}"/>
                  </a:ext>
                </a:extLst>
              </p:cNvPr>
              <p:cNvSpPr>
                <a:spLocks/>
              </p:cNvSpPr>
              <p:nvPr/>
            </p:nvSpPr>
            <p:spPr bwMode="auto">
              <a:xfrm>
                <a:off x="8139" y="302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2"/>
                      <a:pt x="0" y="1"/>
                    </a:cubicBezTo>
                    <a:cubicBezTo>
                      <a:pt x="0" y="0"/>
                      <a:pt x="0"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74" name="Freeform 2122">
                <a:extLst>
                  <a:ext uri="{FF2B5EF4-FFF2-40B4-BE49-F238E27FC236}">
                    <a16:creationId xmlns:a16="http://schemas.microsoft.com/office/drawing/2014/main" id="{BB0015BC-27A3-4833-60EF-B18CCADC358F}"/>
                  </a:ext>
                </a:extLst>
              </p:cNvPr>
              <p:cNvSpPr>
                <a:spLocks/>
              </p:cNvSpPr>
              <p:nvPr/>
            </p:nvSpPr>
            <p:spPr bwMode="auto">
              <a:xfrm>
                <a:off x="8154" y="3034"/>
                <a:ext cx="15" cy="15"/>
              </a:xfrm>
              <a:custGeom>
                <a:avLst/>
                <a:gdLst>
                  <a:gd name="T0" fmla="*/ 3 w 3"/>
                  <a:gd name="T1" fmla="*/ 2 h 3"/>
                  <a:gd name="T2" fmla="*/ 1 w 3"/>
                  <a:gd name="T3" fmla="*/ 3 h 3"/>
                  <a:gd name="T4" fmla="*/ 0 w 3"/>
                  <a:gd name="T5" fmla="*/ 1 h 3"/>
                  <a:gd name="T6" fmla="*/ 1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1" y="3"/>
                    </a:cubicBezTo>
                    <a:cubicBezTo>
                      <a:pt x="1" y="3"/>
                      <a:pt x="0" y="2"/>
                      <a:pt x="0" y="1"/>
                    </a:cubicBezTo>
                    <a:cubicBezTo>
                      <a:pt x="0" y="0"/>
                      <a:pt x="1" y="0"/>
                      <a:pt x="1" y="0"/>
                    </a:cubicBezTo>
                    <a:cubicBezTo>
                      <a:pt x="2" y="1"/>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75" name="Freeform 2123">
                <a:extLst>
                  <a:ext uri="{FF2B5EF4-FFF2-40B4-BE49-F238E27FC236}">
                    <a16:creationId xmlns:a16="http://schemas.microsoft.com/office/drawing/2014/main" id="{543EBDAA-6BD7-545F-667A-C2C5FB63E6B7}"/>
                  </a:ext>
                </a:extLst>
              </p:cNvPr>
              <p:cNvSpPr>
                <a:spLocks/>
              </p:cNvSpPr>
              <p:nvPr/>
            </p:nvSpPr>
            <p:spPr bwMode="auto">
              <a:xfrm>
                <a:off x="8174" y="304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76" name="Freeform 2124">
                <a:extLst>
                  <a:ext uri="{FF2B5EF4-FFF2-40B4-BE49-F238E27FC236}">
                    <a16:creationId xmlns:a16="http://schemas.microsoft.com/office/drawing/2014/main" id="{85D7B8DE-0398-64BA-33CC-A4C0F24283E7}"/>
                  </a:ext>
                </a:extLst>
              </p:cNvPr>
              <p:cNvSpPr>
                <a:spLocks/>
              </p:cNvSpPr>
              <p:nvPr/>
            </p:nvSpPr>
            <p:spPr bwMode="auto">
              <a:xfrm>
                <a:off x="8119" y="303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77" name="Freeform 2125">
                <a:extLst>
                  <a:ext uri="{FF2B5EF4-FFF2-40B4-BE49-F238E27FC236}">
                    <a16:creationId xmlns:a16="http://schemas.microsoft.com/office/drawing/2014/main" id="{2A56683D-F87F-1BFA-7A9C-878B186ABAF7}"/>
                  </a:ext>
                </a:extLst>
              </p:cNvPr>
              <p:cNvSpPr>
                <a:spLocks/>
              </p:cNvSpPr>
              <p:nvPr/>
            </p:nvSpPr>
            <p:spPr bwMode="auto">
              <a:xfrm>
                <a:off x="8139" y="3044"/>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78" name="Freeform 2126">
                <a:extLst>
                  <a:ext uri="{FF2B5EF4-FFF2-40B4-BE49-F238E27FC236}">
                    <a16:creationId xmlns:a16="http://schemas.microsoft.com/office/drawing/2014/main" id="{18530FCC-F0E1-1D59-8768-96902BA3F106}"/>
                  </a:ext>
                </a:extLst>
              </p:cNvPr>
              <p:cNvSpPr>
                <a:spLocks/>
              </p:cNvSpPr>
              <p:nvPr/>
            </p:nvSpPr>
            <p:spPr bwMode="auto">
              <a:xfrm>
                <a:off x="8154" y="3054"/>
                <a:ext cx="15" cy="15"/>
              </a:xfrm>
              <a:custGeom>
                <a:avLst/>
                <a:gdLst>
                  <a:gd name="T0" fmla="*/ 3 w 3"/>
                  <a:gd name="T1" fmla="*/ 2 h 3"/>
                  <a:gd name="T2" fmla="*/ 1 w 3"/>
                  <a:gd name="T3" fmla="*/ 3 h 3"/>
                  <a:gd name="T4" fmla="*/ 0 w 3"/>
                  <a:gd name="T5" fmla="*/ 1 h 3"/>
                  <a:gd name="T6" fmla="*/ 1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1" y="3"/>
                    </a:cubicBezTo>
                    <a:cubicBezTo>
                      <a:pt x="1" y="2"/>
                      <a:pt x="0" y="1"/>
                      <a:pt x="0" y="1"/>
                    </a:cubicBezTo>
                    <a:cubicBezTo>
                      <a:pt x="0" y="0"/>
                      <a:pt x="1" y="0"/>
                      <a:pt x="1"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79" name="Freeform 2127">
                <a:extLst>
                  <a:ext uri="{FF2B5EF4-FFF2-40B4-BE49-F238E27FC236}">
                    <a16:creationId xmlns:a16="http://schemas.microsoft.com/office/drawing/2014/main" id="{8026C938-A279-8E4E-FE66-A2D1DCEA16EE}"/>
                  </a:ext>
                </a:extLst>
              </p:cNvPr>
              <p:cNvSpPr>
                <a:spLocks/>
              </p:cNvSpPr>
              <p:nvPr/>
            </p:nvSpPr>
            <p:spPr bwMode="auto">
              <a:xfrm>
                <a:off x="8174" y="3064"/>
                <a:ext cx="10" cy="16"/>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2"/>
                      <a:pt x="0" y="1"/>
                    </a:cubicBezTo>
                    <a:cubicBezTo>
                      <a:pt x="0" y="0"/>
                      <a:pt x="0"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80" name="Freeform 2128">
                <a:extLst>
                  <a:ext uri="{FF2B5EF4-FFF2-40B4-BE49-F238E27FC236}">
                    <a16:creationId xmlns:a16="http://schemas.microsoft.com/office/drawing/2014/main" id="{CF2261DB-67EA-B20F-E832-A51B3B18539A}"/>
                  </a:ext>
                </a:extLst>
              </p:cNvPr>
              <p:cNvSpPr>
                <a:spLocks/>
              </p:cNvSpPr>
              <p:nvPr/>
            </p:nvSpPr>
            <p:spPr bwMode="auto">
              <a:xfrm>
                <a:off x="8119" y="3049"/>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81" name="Freeform 2129">
                <a:extLst>
                  <a:ext uri="{FF2B5EF4-FFF2-40B4-BE49-F238E27FC236}">
                    <a16:creationId xmlns:a16="http://schemas.microsoft.com/office/drawing/2014/main" id="{B3A3B97D-DFF5-9494-4005-10183DB9B865}"/>
                  </a:ext>
                </a:extLst>
              </p:cNvPr>
              <p:cNvSpPr>
                <a:spLocks/>
              </p:cNvSpPr>
              <p:nvPr/>
            </p:nvSpPr>
            <p:spPr bwMode="auto">
              <a:xfrm>
                <a:off x="8139" y="3059"/>
                <a:ext cx="10" cy="21"/>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82" name="Freeform 2130">
                <a:extLst>
                  <a:ext uri="{FF2B5EF4-FFF2-40B4-BE49-F238E27FC236}">
                    <a16:creationId xmlns:a16="http://schemas.microsoft.com/office/drawing/2014/main" id="{5A9D2332-AB1A-BA89-8221-A7EEB3827257}"/>
                  </a:ext>
                </a:extLst>
              </p:cNvPr>
              <p:cNvSpPr>
                <a:spLocks/>
              </p:cNvSpPr>
              <p:nvPr/>
            </p:nvSpPr>
            <p:spPr bwMode="auto">
              <a:xfrm>
                <a:off x="8154" y="3075"/>
                <a:ext cx="15" cy="15"/>
              </a:xfrm>
              <a:custGeom>
                <a:avLst/>
                <a:gdLst>
                  <a:gd name="T0" fmla="*/ 3 w 3"/>
                  <a:gd name="T1" fmla="*/ 2 h 3"/>
                  <a:gd name="T2" fmla="*/ 1 w 3"/>
                  <a:gd name="T3" fmla="*/ 3 h 3"/>
                  <a:gd name="T4" fmla="*/ 0 w 3"/>
                  <a:gd name="T5" fmla="*/ 1 h 3"/>
                  <a:gd name="T6" fmla="*/ 1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1" y="3"/>
                    </a:cubicBezTo>
                    <a:cubicBezTo>
                      <a:pt x="1" y="2"/>
                      <a:pt x="0" y="1"/>
                      <a:pt x="0" y="1"/>
                    </a:cubicBezTo>
                    <a:cubicBezTo>
                      <a:pt x="0" y="0"/>
                      <a:pt x="1" y="0"/>
                      <a:pt x="1"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83" name="Freeform 2131">
                <a:extLst>
                  <a:ext uri="{FF2B5EF4-FFF2-40B4-BE49-F238E27FC236}">
                    <a16:creationId xmlns:a16="http://schemas.microsoft.com/office/drawing/2014/main" id="{D34B26C0-A47D-860A-E9BE-23DE32536E9F}"/>
                  </a:ext>
                </a:extLst>
              </p:cNvPr>
              <p:cNvSpPr>
                <a:spLocks/>
              </p:cNvSpPr>
              <p:nvPr/>
            </p:nvSpPr>
            <p:spPr bwMode="auto">
              <a:xfrm>
                <a:off x="8174" y="3085"/>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84" name="Freeform 2132">
                <a:extLst>
                  <a:ext uri="{FF2B5EF4-FFF2-40B4-BE49-F238E27FC236}">
                    <a16:creationId xmlns:a16="http://schemas.microsoft.com/office/drawing/2014/main" id="{2FE3C6B9-EC8D-B995-7F37-38738AFC3365}"/>
                  </a:ext>
                </a:extLst>
              </p:cNvPr>
              <p:cNvSpPr>
                <a:spLocks/>
              </p:cNvSpPr>
              <p:nvPr/>
            </p:nvSpPr>
            <p:spPr bwMode="auto">
              <a:xfrm>
                <a:off x="8119" y="3069"/>
                <a:ext cx="10" cy="21"/>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85" name="Freeform 2133">
                <a:extLst>
                  <a:ext uri="{FF2B5EF4-FFF2-40B4-BE49-F238E27FC236}">
                    <a16:creationId xmlns:a16="http://schemas.microsoft.com/office/drawing/2014/main" id="{A61EFE85-186F-AAA6-C3B2-1A39C0173011}"/>
                  </a:ext>
                </a:extLst>
              </p:cNvPr>
              <p:cNvSpPr>
                <a:spLocks/>
              </p:cNvSpPr>
              <p:nvPr/>
            </p:nvSpPr>
            <p:spPr bwMode="auto">
              <a:xfrm>
                <a:off x="8139" y="3080"/>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86" name="Freeform 2134">
                <a:extLst>
                  <a:ext uri="{FF2B5EF4-FFF2-40B4-BE49-F238E27FC236}">
                    <a16:creationId xmlns:a16="http://schemas.microsoft.com/office/drawing/2014/main" id="{1DD1BF43-F52F-6AB3-3996-DAC124D7179C}"/>
                  </a:ext>
                </a:extLst>
              </p:cNvPr>
              <p:cNvSpPr>
                <a:spLocks/>
              </p:cNvSpPr>
              <p:nvPr/>
            </p:nvSpPr>
            <p:spPr bwMode="auto">
              <a:xfrm>
                <a:off x="8154" y="3090"/>
                <a:ext cx="15" cy="20"/>
              </a:xfrm>
              <a:custGeom>
                <a:avLst/>
                <a:gdLst>
                  <a:gd name="T0" fmla="*/ 3 w 3"/>
                  <a:gd name="T1" fmla="*/ 3 h 4"/>
                  <a:gd name="T2" fmla="*/ 1 w 3"/>
                  <a:gd name="T3" fmla="*/ 3 h 4"/>
                  <a:gd name="T4" fmla="*/ 0 w 3"/>
                  <a:gd name="T5" fmla="*/ 1 h 4"/>
                  <a:gd name="T6" fmla="*/ 1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1" y="3"/>
                    </a:cubicBezTo>
                    <a:cubicBezTo>
                      <a:pt x="1" y="3"/>
                      <a:pt x="0" y="2"/>
                      <a:pt x="0" y="1"/>
                    </a:cubicBezTo>
                    <a:cubicBezTo>
                      <a:pt x="0" y="1"/>
                      <a:pt x="1" y="0"/>
                      <a:pt x="1"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87" name="Freeform 2135">
                <a:extLst>
                  <a:ext uri="{FF2B5EF4-FFF2-40B4-BE49-F238E27FC236}">
                    <a16:creationId xmlns:a16="http://schemas.microsoft.com/office/drawing/2014/main" id="{3A85811D-AA05-5C2B-E325-6DF56B2069BC}"/>
                  </a:ext>
                </a:extLst>
              </p:cNvPr>
              <p:cNvSpPr>
                <a:spLocks/>
              </p:cNvSpPr>
              <p:nvPr/>
            </p:nvSpPr>
            <p:spPr bwMode="auto">
              <a:xfrm>
                <a:off x="8174" y="3100"/>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88" name="Freeform 2136">
                <a:extLst>
                  <a:ext uri="{FF2B5EF4-FFF2-40B4-BE49-F238E27FC236}">
                    <a16:creationId xmlns:a16="http://schemas.microsoft.com/office/drawing/2014/main" id="{8E3505DE-A1D3-27A8-3C2C-B9F473619D49}"/>
                  </a:ext>
                </a:extLst>
              </p:cNvPr>
              <p:cNvSpPr>
                <a:spLocks/>
              </p:cNvSpPr>
              <p:nvPr/>
            </p:nvSpPr>
            <p:spPr bwMode="auto">
              <a:xfrm>
                <a:off x="8119" y="309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89" name="Freeform 2137">
                <a:extLst>
                  <a:ext uri="{FF2B5EF4-FFF2-40B4-BE49-F238E27FC236}">
                    <a16:creationId xmlns:a16="http://schemas.microsoft.com/office/drawing/2014/main" id="{CD5926FB-CF6C-9B6E-005D-F5C134E88E37}"/>
                  </a:ext>
                </a:extLst>
              </p:cNvPr>
              <p:cNvSpPr>
                <a:spLocks/>
              </p:cNvSpPr>
              <p:nvPr/>
            </p:nvSpPr>
            <p:spPr bwMode="auto">
              <a:xfrm>
                <a:off x="8139" y="310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90" name="Freeform 2138">
                <a:extLst>
                  <a:ext uri="{FF2B5EF4-FFF2-40B4-BE49-F238E27FC236}">
                    <a16:creationId xmlns:a16="http://schemas.microsoft.com/office/drawing/2014/main" id="{F2358854-6CBF-F107-C574-F1C72E9ED27E}"/>
                  </a:ext>
                </a:extLst>
              </p:cNvPr>
              <p:cNvSpPr>
                <a:spLocks/>
              </p:cNvSpPr>
              <p:nvPr/>
            </p:nvSpPr>
            <p:spPr bwMode="auto">
              <a:xfrm>
                <a:off x="8154" y="3110"/>
                <a:ext cx="15" cy="20"/>
              </a:xfrm>
              <a:custGeom>
                <a:avLst/>
                <a:gdLst>
                  <a:gd name="T0" fmla="*/ 3 w 3"/>
                  <a:gd name="T1" fmla="*/ 3 h 4"/>
                  <a:gd name="T2" fmla="*/ 1 w 3"/>
                  <a:gd name="T3" fmla="*/ 3 h 4"/>
                  <a:gd name="T4" fmla="*/ 0 w 3"/>
                  <a:gd name="T5" fmla="*/ 1 h 4"/>
                  <a:gd name="T6" fmla="*/ 1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1" y="3"/>
                    </a:cubicBezTo>
                    <a:cubicBezTo>
                      <a:pt x="1" y="3"/>
                      <a:pt x="0" y="2"/>
                      <a:pt x="0" y="1"/>
                    </a:cubicBezTo>
                    <a:cubicBezTo>
                      <a:pt x="0" y="0"/>
                      <a:pt x="1" y="0"/>
                      <a:pt x="1"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91" name="Freeform 2139">
                <a:extLst>
                  <a:ext uri="{FF2B5EF4-FFF2-40B4-BE49-F238E27FC236}">
                    <a16:creationId xmlns:a16="http://schemas.microsoft.com/office/drawing/2014/main" id="{CE428EB9-DE20-3C06-C6F5-D23B80E7CE24}"/>
                  </a:ext>
                </a:extLst>
              </p:cNvPr>
              <p:cNvSpPr>
                <a:spLocks/>
              </p:cNvSpPr>
              <p:nvPr/>
            </p:nvSpPr>
            <p:spPr bwMode="auto">
              <a:xfrm>
                <a:off x="8174" y="3120"/>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92" name="Freeform 2140">
                <a:extLst>
                  <a:ext uri="{FF2B5EF4-FFF2-40B4-BE49-F238E27FC236}">
                    <a16:creationId xmlns:a16="http://schemas.microsoft.com/office/drawing/2014/main" id="{E13D3878-2342-2AF6-1254-730EC76FAC76}"/>
                  </a:ext>
                </a:extLst>
              </p:cNvPr>
              <p:cNvSpPr>
                <a:spLocks/>
              </p:cNvSpPr>
              <p:nvPr/>
            </p:nvSpPr>
            <p:spPr bwMode="auto">
              <a:xfrm>
                <a:off x="8119" y="311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93" name="Freeform 2141">
                <a:extLst>
                  <a:ext uri="{FF2B5EF4-FFF2-40B4-BE49-F238E27FC236}">
                    <a16:creationId xmlns:a16="http://schemas.microsoft.com/office/drawing/2014/main" id="{5CA8979C-52BE-6D9C-8828-9B19D230A5DC}"/>
                  </a:ext>
                </a:extLst>
              </p:cNvPr>
              <p:cNvSpPr>
                <a:spLocks/>
              </p:cNvSpPr>
              <p:nvPr/>
            </p:nvSpPr>
            <p:spPr bwMode="auto">
              <a:xfrm>
                <a:off x="8139" y="312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94" name="Freeform 2142">
                <a:extLst>
                  <a:ext uri="{FF2B5EF4-FFF2-40B4-BE49-F238E27FC236}">
                    <a16:creationId xmlns:a16="http://schemas.microsoft.com/office/drawing/2014/main" id="{E5CF94EE-8BF4-5C78-1AEE-9B9AB4BEBB8A}"/>
                  </a:ext>
                </a:extLst>
              </p:cNvPr>
              <p:cNvSpPr>
                <a:spLocks/>
              </p:cNvSpPr>
              <p:nvPr/>
            </p:nvSpPr>
            <p:spPr bwMode="auto">
              <a:xfrm>
                <a:off x="8154" y="3130"/>
                <a:ext cx="15" cy="15"/>
              </a:xfrm>
              <a:custGeom>
                <a:avLst/>
                <a:gdLst>
                  <a:gd name="T0" fmla="*/ 3 w 3"/>
                  <a:gd name="T1" fmla="*/ 2 h 3"/>
                  <a:gd name="T2" fmla="*/ 1 w 3"/>
                  <a:gd name="T3" fmla="*/ 3 h 3"/>
                  <a:gd name="T4" fmla="*/ 0 w 3"/>
                  <a:gd name="T5" fmla="*/ 1 h 3"/>
                  <a:gd name="T6" fmla="*/ 1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1" y="3"/>
                    </a:cubicBezTo>
                    <a:cubicBezTo>
                      <a:pt x="1" y="3"/>
                      <a:pt x="0" y="2"/>
                      <a:pt x="0" y="1"/>
                    </a:cubicBezTo>
                    <a:cubicBezTo>
                      <a:pt x="0" y="0"/>
                      <a:pt x="1" y="0"/>
                      <a:pt x="1"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95" name="Freeform 2143">
                <a:extLst>
                  <a:ext uri="{FF2B5EF4-FFF2-40B4-BE49-F238E27FC236}">
                    <a16:creationId xmlns:a16="http://schemas.microsoft.com/office/drawing/2014/main" id="{4F93D9A9-B9C1-845A-F18F-5592B0C1B483}"/>
                  </a:ext>
                </a:extLst>
              </p:cNvPr>
              <p:cNvSpPr>
                <a:spLocks/>
              </p:cNvSpPr>
              <p:nvPr/>
            </p:nvSpPr>
            <p:spPr bwMode="auto">
              <a:xfrm>
                <a:off x="8174" y="314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96" name="Freeform 2144">
                <a:extLst>
                  <a:ext uri="{FF2B5EF4-FFF2-40B4-BE49-F238E27FC236}">
                    <a16:creationId xmlns:a16="http://schemas.microsoft.com/office/drawing/2014/main" id="{36EFF6F9-1405-4396-7140-1C88854E602E}"/>
                  </a:ext>
                </a:extLst>
              </p:cNvPr>
              <p:cNvSpPr>
                <a:spLocks/>
              </p:cNvSpPr>
              <p:nvPr/>
            </p:nvSpPr>
            <p:spPr bwMode="auto">
              <a:xfrm>
                <a:off x="8194" y="3014"/>
                <a:ext cx="131" cy="226"/>
              </a:xfrm>
              <a:custGeom>
                <a:avLst/>
                <a:gdLst>
                  <a:gd name="T0" fmla="*/ 131 w 131"/>
                  <a:gd name="T1" fmla="*/ 226 h 226"/>
                  <a:gd name="T2" fmla="*/ 0 w 131"/>
                  <a:gd name="T3" fmla="*/ 156 h 226"/>
                  <a:gd name="T4" fmla="*/ 0 w 131"/>
                  <a:gd name="T5" fmla="*/ 0 h 226"/>
                  <a:gd name="T6" fmla="*/ 131 w 131"/>
                  <a:gd name="T7" fmla="*/ 71 h 226"/>
                  <a:gd name="T8" fmla="*/ 131 w 131"/>
                  <a:gd name="T9" fmla="*/ 226 h 226"/>
                </a:gdLst>
                <a:ahLst/>
                <a:cxnLst>
                  <a:cxn ang="0">
                    <a:pos x="T0" y="T1"/>
                  </a:cxn>
                  <a:cxn ang="0">
                    <a:pos x="T2" y="T3"/>
                  </a:cxn>
                  <a:cxn ang="0">
                    <a:pos x="T4" y="T5"/>
                  </a:cxn>
                  <a:cxn ang="0">
                    <a:pos x="T6" y="T7"/>
                  </a:cxn>
                  <a:cxn ang="0">
                    <a:pos x="T8" y="T9"/>
                  </a:cxn>
                </a:cxnLst>
                <a:rect l="0" t="0" r="r" b="b"/>
                <a:pathLst>
                  <a:path w="131" h="226">
                    <a:moveTo>
                      <a:pt x="131" y="226"/>
                    </a:moveTo>
                    <a:lnTo>
                      <a:pt x="0" y="156"/>
                    </a:lnTo>
                    <a:lnTo>
                      <a:pt x="0" y="0"/>
                    </a:lnTo>
                    <a:lnTo>
                      <a:pt x="131" y="71"/>
                    </a:lnTo>
                    <a:lnTo>
                      <a:pt x="131" y="22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97" name="Freeform 2145">
                <a:extLst>
                  <a:ext uri="{FF2B5EF4-FFF2-40B4-BE49-F238E27FC236}">
                    <a16:creationId xmlns:a16="http://schemas.microsoft.com/office/drawing/2014/main" id="{3DE212D7-08C3-20B2-06F6-CB3CF7705240}"/>
                  </a:ext>
                </a:extLst>
              </p:cNvPr>
              <p:cNvSpPr>
                <a:spLocks/>
              </p:cNvSpPr>
              <p:nvPr/>
            </p:nvSpPr>
            <p:spPr bwMode="auto">
              <a:xfrm>
                <a:off x="8194" y="3014"/>
                <a:ext cx="131" cy="226"/>
              </a:xfrm>
              <a:custGeom>
                <a:avLst/>
                <a:gdLst>
                  <a:gd name="T0" fmla="*/ 131 w 131"/>
                  <a:gd name="T1" fmla="*/ 226 h 226"/>
                  <a:gd name="T2" fmla="*/ 0 w 131"/>
                  <a:gd name="T3" fmla="*/ 156 h 226"/>
                  <a:gd name="T4" fmla="*/ 0 w 131"/>
                  <a:gd name="T5" fmla="*/ 0 h 226"/>
                  <a:gd name="T6" fmla="*/ 131 w 131"/>
                  <a:gd name="T7" fmla="*/ 71 h 226"/>
                  <a:gd name="T8" fmla="*/ 131 w 131"/>
                  <a:gd name="T9" fmla="*/ 226 h 226"/>
                </a:gdLst>
                <a:ahLst/>
                <a:cxnLst>
                  <a:cxn ang="0">
                    <a:pos x="T0" y="T1"/>
                  </a:cxn>
                  <a:cxn ang="0">
                    <a:pos x="T2" y="T3"/>
                  </a:cxn>
                  <a:cxn ang="0">
                    <a:pos x="T4" y="T5"/>
                  </a:cxn>
                  <a:cxn ang="0">
                    <a:pos x="T6" y="T7"/>
                  </a:cxn>
                  <a:cxn ang="0">
                    <a:pos x="T8" y="T9"/>
                  </a:cxn>
                </a:cxnLst>
                <a:rect l="0" t="0" r="r" b="b"/>
                <a:pathLst>
                  <a:path w="131" h="226">
                    <a:moveTo>
                      <a:pt x="131" y="226"/>
                    </a:moveTo>
                    <a:lnTo>
                      <a:pt x="0" y="156"/>
                    </a:lnTo>
                    <a:lnTo>
                      <a:pt x="0" y="0"/>
                    </a:lnTo>
                    <a:lnTo>
                      <a:pt x="131" y="71"/>
                    </a:lnTo>
                    <a:lnTo>
                      <a:pt x="131" y="2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98" name="Freeform 2146">
                <a:extLst>
                  <a:ext uri="{FF2B5EF4-FFF2-40B4-BE49-F238E27FC236}">
                    <a16:creationId xmlns:a16="http://schemas.microsoft.com/office/drawing/2014/main" id="{DB62A7F1-CC80-B5FC-C614-D08C0C5D5956}"/>
                  </a:ext>
                </a:extLst>
              </p:cNvPr>
              <p:cNvSpPr>
                <a:spLocks/>
              </p:cNvSpPr>
              <p:nvPr/>
            </p:nvSpPr>
            <p:spPr bwMode="auto">
              <a:xfrm>
                <a:off x="8199" y="3019"/>
                <a:ext cx="11" cy="15"/>
              </a:xfrm>
              <a:custGeom>
                <a:avLst/>
                <a:gdLst>
                  <a:gd name="T0" fmla="*/ 0 w 11"/>
                  <a:gd name="T1" fmla="*/ 0 h 15"/>
                  <a:gd name="T2" fmla="*/ 11 w 11"/>
                  <a:gd name="T3" fmla="*/ 5 h 15"/>
                  <a:gd name="T4" fmla="*/ 11 w 11"/>
                  <a:gd name="T5" fmla="*/ 15 h 15"/>
                  <a:gd name="T6" fmla="*/ 0 w 11"/>
                  <a:gd name="T7" fmla="*/ 10 h 15"/>
                  <a:gd name="T8" fmla="*/ 0 w 11"/>
                  <a:gd name="T9" fmla="*/ 0 h 15"/>
                </a:gdLst>
                <a:ahLst/>
                <a:cxnLst>
                  <a:cxn ang="0">
                    <a:pos x="T0" y="T1"/>
                  </a:cxn>
                  <a:cxn ang="0">
                    <a:pos x="T2" y="T3"/>
                  </a:cxn>
                  <a:cxn ang="0">
                    <a:pos x="T4" y="T5"/>
                  </a:cxn>
                  <a:cxn ang="0">
                    <a:pos x="T6" y="T7"/>
                  </a:cxn>
                  <a:cxn ang="0">
                    <a:pos x="T8" y="T9"/>
                  </a:cxn>
                </a:cxnLst>
                <a:rect l="0" t="0" r="r" b="b"/>
                <a:pathLst>
                  <a:path w="11" h="15">
                    <a:moveTo>
                      <a:pt x="0" y="0"/>
                    </a:moveTo>
                    <a:lnTo>
                      <a:pt x="11" y="5"/>
                    </a:lnTo>
                    <a:lnTo>
                      <a:pt x="11"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99" name="Freeform 2147">
                <a:extLst>
                  <a:ext uri="{FF2B5EF4-FFF2-40B4-BE49-F238E27FC236}">
                    <a16:creationId xmlns:a16="http://schemas.microsoft.com/office/drawing/2014/main" id="{B6885436-1467-FBAC-E389-30EDC9D96280}"/>
                  </a:ext>
                </a:extLst>
              </p:cNvPr>
              <p:cNvSpPr>
                <a:spLocks/>
              </p:cNvSpPr>
              <p:nvPr/>
            </p:nvSpPr>
            <p:spPr bwMode="auto">
              <a:xfrm>
                <a:off x="8210" y="302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00" name="Freeform 2148">
                <a:extLst>
                  <a:ext uri="{FF2B5EF4-FFF2-40B4-BE49-F238E27FC236}">
                    <a16:creationId xmlns:a16="http://schemas.microsoft.com/office/drawing/2014/main" id="{2D1FA1AA-F5D0-CBAB-1C0D-6F262A3D986D}"/>
                  </a:ext>
                </a:extLst>
              </p:cNvPr>
              <p:cNvSpPr>
                <a:spLocks/>
              </p:cNvSpPr>
              <p:nvPr/>
            </p:nvSpPr>
            <p:spPr bwMode="auto">
              <a:xfrm>
                <a:off x="8220" y="302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01" name="Freeform 2149">
                <a:extLst>
                  <a:ext uri="{FF2B5EF4-FFF2-40B4-BE49-F238E27FC236}">
                    <a16:creationId xmlns:a16="http://schemas.microsoft.com/office/drawing/2014/main" id="{1D6B4D1D-083F-0C08-9FF5-DDB18A39A4B6}"/>
                  </a:ext>
                </a:extLst>
              </p:cNvPr>
              <p:cNvSpPr>
                <a:spLocks/>
              </p:cNvSpPr>
              <p:nvPr/>
            </p:nvSpPr>
            <p:spPr bwMode="auto">
              <a:xfrm>
                <a:off x="8225" y="3034"/>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02" name="Freeform 2150">
                <a:extLst>
                  <a:ext uri="{FF2B5EF4-FFF2-40B4-BE49-F238E27FC236}">
                    <a16:creationId xmlns:a16="http://schemas.microsoft.com/office/drawing/2014/main" id="{663D18A4-7686-F00A-33AB-A3B79E751205}"/>
                  </a:ext>
                </a:extLst>
              </p:cNvPr>
              <p:cNvSpPr>
                <a:spLocks/>
              </p:cNvSpPr>
              <p:nvPr/>
            </p:nvSpPr>
            <p:spPr bwMode="auto">
              <a:xfrm>
                <a:off x="8235" y="3039"/>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03" name="Freeform 2151">
                <a:extLst>
                  <a:ext uri="{FF2B5EF4-FFF2-40B4-BE49-F238E27FC236}">
                    <a16:creationId xmlns:a16="http://schemas.microsoft.com/office/drawing/2014/main" id="{E1404AE3-F8B1-F1A2-574D-5D5C331FBDC7}"/>
                  </a:ext>
                </a:extLst>
              </p:cNvPr>
              <p:cNvSpPr>
                <a:spLocks/>
              </p:cNvSpPr>
              <p:nvPr/>
            </p:nvSpPr>
            <p:spPr bwMode="auto">
              <a:xfrm>
                <a:off x="8245" y="3044"/>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04" name="Freeform 2152">
                <a:extLst>
                  <a:ext uri="{FF2B5EF4-FFF2-40B4-BE49-F238E27FC236}">
                    <a16:creationId xmlns:a16="http://schemas.microsoft.com/office/drawing/2014/main" id="{0E28B888-B787-F14A-D738-1E70C25FAB45}"/>
                  </a:ext>
                </a:extLst>
              </p:cNvPr>
              <p:cNvSpPr>
                <a:spLocks/>
              </p:cNvSpPr>
              <p:nvPr/>
            </p:nvSpPr>
            <p:spPr bwMode="auto">
              <a:xfrm>
                <a:off x="8250" y="304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05" name="Freeform 2153">
                <a:extLst>
                  <a:ext uri="{FF2B5EF4-FFF2-40B4-BE49-F238E27FC236}">
                    <a16:creationId xmlns:a16="http://schemas.microsoft.com/office/drawing/2014/main" id="{A2AEA3B9-9CFB-2636-89EB-1AC52A6A503B}"/>
                  </a:ext>
                </a:extLst>
              </p:cNvPr>
              <p:cNvSpPr>
                <a:spLocks/>
              </p:cNvSpPr>
              <p:nvPr/>
            </p:nvSpPr>
            <p:spPr bwMode="auto">
              <a:xfrm>
                <a:off x="8260" y="305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06" name="Freeform 2154">
                <a:extLst>
                  <a:ext uri="{FF2B5EF4-FFF2-40B4-BE49-F238E27FC236}">
                    <a16:creationId xmlns:a16="http://schemas.microsoft.com/office/drawing/2014/main" id="{08EB3684-C8D0-527C-8F05-3487485E7793}"/>
                  </a:ext>
                </a:extLst>
              </p:cNvPr>
              <p:cNvSpPr>
                <a:spLocks/>
              </p:cNvSpPr>
              <p:nvPr/>
            </p:nvSpPr>
            <p:spPr bwMode="auto">
              <a:xfrm>
                <a:off x="8270" y="305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07" name="Freeform 2155">
                <a:extLst>
                  <a:ext uri="{FF2B5EF4-FFF2-40B4-BE49-F238E27FC236}">
                    <a16:creationId xmlns:a16="http://schemas.microsoft.com/office/drawing/2014/main" id="{A6D414B4-5BF3-28C6-0671-65766686DBEB}"/>
                  </a:ext>
                </a:extLst>
              </p:cNvPr>
              <p:cNvSpPr>
                <a:spLocks/>
              </p:cNvSpPr>
              <p:nvPr/>
            </p:nvSpPr>
            <p:spPr bwMode="auto">
              <a:xfrm>
                <a:off x="8280" y="3064"/>
                <a:ext cx="5" cy="11"/>
              </a:xfrm>
              <a:custGeom>
                <a:avLst/>
                <a:gdLst>
                  <a:gd name="T0" fmla="*/ 0 w 5"/>
                  <a:gd name="T1" fmla="*/ 0 h 11"/>
                  <a:gd name="T2" fmla="*/ 5 w 5"/>
                  <a:gd name="T3" fmla="*/ 5 h 11"/>
                  <a:gd name="T4" fmla="*/ 5 w 5"/>
                  <a:gd name="T5" fmla="*/ 11 h 11"/>
                  <a:gd name="T6" fmla="*/ 0 w 5"/>
                  <a:gd name="T7" fmla="*/ 11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5"/>
                    </a:lnTo>
                    <a:lnTo>
                      <a:pt x="5"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08" name="Freeform 2156">
                <a:extLst>
                  <a:ext uri="{FF2B5EF4-FFF2-40B4-BE49-F238E27FC236}">
                    <a16:creationId xmlns:a16="http://schemas.microsoft.com/office/drawing/2014/main" id="{22E81205-04A9-227A-7082-0CD04464AE82}"/>
                  </a:ext>
                </a:extLst>
              </p:cNvPr>
              <p:cNvSpPr>
                <a:spLocks/>
              </p:cNvSpPr>
              <p:nvPr/>
            </p:nvSpPr>
            <p:spPr bwMode="auto">
              <a:xfrm>
                <a:off x="8285" y="3069"/>
                <a:ext cx="10" cy="11"/>
              </a:xfrm>
              <a:custGeom>
                <a:avLst/>
                <a:gdLst>
                  <a:gd name="T0" fmla="*/ 0 w 10"/>
                  <a:gd name="T1" fmla="*/ 0 h 11"/>
                  <a:gd name="T2" fmla="*/ 10 w 10"/>
                  <a:gd name="T3" fmla="*/ 6 h 11"/>
                  <a:gd name="T4" fmla="*/ 10 w 10"/>
                  <a:gd name="T5" fmla="*/ 11 h 11"/>
                  <a:gd name="T6" fmla="*/ 0 w 10"/>
                  <a:gd name="T7" fmla="*/ 11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6"/>
                    </a:lnTo>
                    <a:lnTo>
                      <a:pt x="10"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09" name="Freeform 2157">
                <a:extLst>
                  <a:ext uri="{FF2B5EF4-FFF2-40B4-BE49-F238E27FC236}">
                    <a16:creationId xmlns:a16="http://schemas.microsoft.com/office/drawing/2014/main" id="{91D14F01-DA11-E33D-A739-2B901D5556B4}"/>
                  </a:ext>
                </a:extLst>
              </p:cNvPr>
              <p:cNvSpPr>
                <a:spLocks/>
              </p:cNvSpPr>
              <p:nvPr/>
            </p:nvSpPr>
            <p:spPr bwMode="auto">
              <a:xfrm>
                <a:off x="8295" y="307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10" name="Freeform 2158">
                <a:extLst>
                  <a:ext uri="{FF2B5EF4-FFF2-40B4-BE49-F238E27FC236}">
                    <a16:creationId xmlns:a16="http://schemas.microsoft.com/office/drawing/2014/main" id="{00FB3AF6-A367-3E10-B139-B049CF45C077}"/>
                  </a:ext>
                </a:extLst>
              </p:cNvPr>
              <p:cNvSpPr>
                <a:spLocks/>
              </p:cNvSpPr>
              <p:nvPr/>
            </p:nvSpPr>
            <p:spPr bwMode="auto">
              <a:xfrm>
                <a:off x="8305" y="308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11" name="Freeform 2159">
                <a:extLst>
                  <a:ext uri="{FF2B5EF4-FFF2-40B4-BE49-F238E27FC236}">
                    <a16:creationId xmlns:a16="http://schemas.microsoft.com/office/drawing/2014/main" id="{EA0D379D-ADD8-4CF7-6755-1BB18C0CBF95}"/>
                  </a:ext>
                </a:extLst>
              </p:cNvPr>
              <p:cNvSpPr>
                <a:spLocks/>
              </p:cNvSpPr>
              <p:nvPr/>
            </p:nvSpPr>
            <p:spPr bwMode="auto">
              <a:xfrm>
                <a:off x="8310" y="3085"/>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12" name="Freeform 2160">
                <a:extLst>
                  <a:ext uri="{FF2B5EF4-FFF2-40B4-BE49-F238E27FC236}">
                    <a16:creationId xmlns:a16="http://schemas.microsoft.com/office/drawing/2014/main" id="{789828B4-F47B-925E-973B-3C821A4A7D8F}"/>
                  </a:ext>
                </a:extLst>
              </p:cNvPr>
              <p:cNvSpPr>
                <a:spLocks/>
              </p:cNvSpPr>
              <p:nvPr/>
            </p:nvSpPr>
            <p:spPr bwMode="auto">
              <a:xfrm>
                <a:off x="8199" y="3029"/>
                <a:ext cx="11" cy="15"/>
              </a:xfrm>
              <a:custGeom>
                <a:avLst/>
                <a:gdLst>
                  <a:gd name="T0" fmla="*/ 0 w 11"/>
                  <a:gd name="T1" fmla="*/ 0 h 15"/>
                  <a:gd name="T2" fmla="*/ 11 w 11"/>
                  <a:gd name="T3" fmla="*/ 5 h 15"/>
                  <a:gd name="T4" fmla="*/ 11 w 11"/>
                  <a:gd name="T5" fmla="*/ 15 h 15"/>
                  <a:gd name="T6" fmla="*/ 0 w 11"/>
                  <a:gd name="T7" fmla="*/ 10 h 15"/>
                  <a:gd name="T8" fmla="*/ 0 w 11"/>
                  <a:gd name="T9" fmla="*/ 0 h 15"/>
                </a:gdLst>
                <a:ahLst/>
                <a:cxnLst>
                  <a:cxn ang="0">
                    <a:pos x="T0" y="T1"/>
                  </a:cxn>
                  <a:cxn ang="0">
                    <a:pos x="T2" y="T3"/>
                  </a:cxn>
                  <a:cxn ang="0">
                    <a:pos x="T4" y="T5"/>
                  </a:cxn>
                  <a:cxn ang="0">
                    <a:pos x="T6" y="T7"/>
                  </a:cxn>
                  <a:cxn ang="0">
                    <a:pos x="T8" y="T9"/>
                  </a:cxn>
                </a:cxnLst>
                <a:rect l="0" t="0" r="r" b="b"/>
                <a:pathLst>
                  <a:path w="11" h="15">
                    <a:moveTo>
                      <a:pt x="0" y="0"/>
                    </a:moveTo>
                    <a:lnTo>
                      <a:pt x="11" y="5"/>
                    </a:lnTo>
                    <a:lnTo>
                      <a:pt x="11"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13" name="Freeform 2161">
                <a:extLst>
                  <a:ext uri="{FF2B5EF4-FFF2-40B4-BE49-F238E27FC236}">
                    <a16:creationId xmlns:a16="http://schemas.microsoft.com/office/drawing/2014/main" id="{C55FF3C3-CF09-5683-F19C-6DE61D38C51D}"/>
                  </a:ext>
                </a:extLst>
              </p:cNvPr>
              <p:cNvSpPr>
                <a:spLocks/>
              </p:cNvSpPr>
              <p:nvPr/>
            </p:nvSpPr>
            <p:spPr bwMode="auto">
              <a:xfrm>
                <a:off x="8210" y="303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14" name="Freeform 2162">
                <a:extLst>
                  <a:ext uri="{FF2B5EF4-FFF2-40B4-BE49-F238E27FC236}">
                    <a16:creationId xmlns:a16="http://schemas.microsoft.com/office/drawing/2014/main" id="{8AE71560-A9CD-263C-0AE0-A74BF7784C8C}"/>
                  </a:ext>
                </a:extLst>
              </p:cNvPr>
              <p:cNvSpPr>
                <a:spLocks/>
              </p:cNvSpPr>
              <p:nvPr/>
            </p:nvSpPr>
            <p:spPr bwMode="auto">
              <a:xfrm>
                <a:off x="8220" y="303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15" name="Freeform 2163">
                <a:extLst>
                  <a:ext uri="{FF2B5EF4-FFF2-40B4-BE49-F238E27FC236}">
                    <a16:creationId xmlns:a16="http://schemas.microsoft.com/office/drawing/2014/main" id="{ACE1718D-46A0-F60A-07E1-B4DA3EAF4425}"/>
                  </a:ext>
                </a:extLst>
              </p:cNvPr>
              <p:cNvSpPr>
                <a:spLocks/>
              </p:cNvSpPr>
              <p:nvPr/>
            </p:nvSpPr>
            <p:spPr bwMode="auto">
              <a:xfrm>
                <a:off x="8225" y="304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16" name="Freeform 2164">
                <a:extLst>
                  <a:ext uri="{FF2B5EF4-FFF2-40B4-BE49-F238E27FC236}">
                    <a16:creationId xmlns:a16="http://schemas.microsoft.com/office/drawing/2014/main" id="{BFC4A19C-26CF-FAE9-F4FB-71CA70F2B1BA}"/>
                  </a:ext>
                </a:extLst>
              </p:cNvPr>
              <p:cNvSpPr>
                <a:spLocks/>
              </p:cNvSpPr>
              <p:nvPr/>
            </p:nvSpPr>
            <p:spPr bwMode="auto">
              <a:xfrm>
                <a:off x="8235" y="304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17" name="Freeform 2165">
                <a:extLst>
                  <a:ext uri="{FF2B5EF4-FFF2-40B4-BE49-F238E27FC236}">
                    <a16:creationId xmlns:a16="http://schemas.microsoft.com/office/drawing/2014/main" id="{F364362F-3DBA-EEEF-A199-09B98AD57A5C}"/>
                  </a:ext>
                </a:extLst>
              </p:cNvPr>
              <p:cNvSpPr>
                <a:spLocks/>
              </p:cNvSpPr>
              <p:nvPr/>
            </p:nvSpPr>
            <p:spPr bwMode="auto">
              <a:xfrm>
                <a:off x="8245" y="305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18" name="Freeform 2166">
                <a:extLst>
                  <a:ext uri="{FF2B5EF4-FFF2-40B4-BE49-F238E27FC236}">
                    <a16:creationId xmlns:a16="http://schemas.microsoft.com/office/drawing/2014/main" id="{2A4EAF9C-7E6C-7686-AD71-60779346C8BB}"/>
                  </a:ext>
                </a:extLst>
              </p:cNvPr>
              <p:cNvSpPr>
                <a:spLocks/>
              </p:cNvSpPr>
              <p:nvPr/>
            </p:nvSpPr>
            <p:spPr bwMode="auto">
              <a:xfrm>
                <a:off x="8250" y="3059"/>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19" name="Freeform 2167">
                <a:extLst>
                  <a:ext uri="{FF2B5EF4-FFF2-40B4-BE49-F238E27FC236}">
                    <a16:creationId xmlns:a16="http://schemas.microsoft.com/office/drawing/2014/main" id="{8B8AF5E6-C0CC-DA8B-7ECA-313E2595DDA4}"/>
                  </a:ext>
                </a:extLst>
              </p:cNvPr>
              <p:cNvSpPr>
                <a:spLocks/>
              </p:cNvSpPr>
              <p:nvPr/>
            </p:nvSpPr>
            <p:spPr bwMode="auto">
              <a:xfrm>
                <a:off x="8260" y="3064"/>
                <a:ext cx="10" cy="11"/>
              </a:xfrm>
              <a:custGeom>
                <a:avLst/>
                <a:gdLst>
                  <a:gd name="T0" fmla="*/ 0 w 10"/>
                  <a:gd name="T1" fmla="*/ 0 h 11"/>
                  <a:gd name="T2" fmla="*/ 10 w 10"/>
                  <a:gd name="T3" fmla="*/ 5 h 11"/>
                  <a:gd name="T4" fmla="*/ 10 w 10"/>
                  <a:gd name="T5" fmla="*/ 11 h 11"/>
                  <a:gd name="T6" fmla="*/ 0 w 10"/>
                  <a:gd name="T7" fmla="*/ 11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5"/>
                    </a:lnTo>
                    <a:lnTo>
                      <a:pt x="10"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20" name="Freeform 2168">
                <a:extLst>
                  <a:ext uri="{FF2B5EF4-FFF2-40B4-BE49-F238E27FC236}">
                    <a16:creationId xmlns:a16="http://schemas.microsoft.com/office/drawing/2014/main" id="{F4B64A8B-11D9-44DF-CF9A-1323946D268D}"/>
                  </a:ext>
                </a:extLst>
              </p:cNvPr>
              <p:cNvSpPr>
                <a:spLocks/>
              </p:cNvSpPr>
              <p:nvPr/>
            </p:nvSpPr>
            <p:spPr bwMode="auto">
              <a:xfrm>
                <a:off x="8270" y="3069"/>
                <a:ext cx="5" cy="11"/>
              </a:xfrm>
              <a:custGeom>
                <a:avLst/>
                <a:gdLst>
                  <a:gd name="T0" fmla="*/ 0 w 5"/>
                  <a:gd name="T1" fmla="*/ 0 h 11"/>
                  <a:gd name="T2" fmla="*/ 5 w 5"/>
                  <a:gd name="T3" fmla="*/ 6 h 11"/>
                  <a:gd name="T4" fmla="*/ 5 w 5"/>
                  <a:gd name="T5" fmla="*/ 11 h 11"/>
                  <a:gd name="T6" fmla="*/ 0 w 5"/>
                  <a:gd name="T7" fmla="*/ 11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6"/>
                    </a:lnTo>
                    <a:lnTo>
                      <a:pt x="5"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21" name="Freeform 2169">
                <a:extLst>
                  <a:ext uri="{FF2B5EF4-FFF2-40B4-BE49-F238E27FC236}">
                    <a16:creationId xmlns:a16="http://schemas.microsoft.com/office/drawing/2014/main" id="{C4F9BBB3-566B-2B6A-CE99-407AC73C750F}"/>
                  </a:ext>
                </a:extLst>
              </p:cNvPr>
              <p:cNvSpPr>
                <a:spLocks/>
              </p:cNvSpPr>
              <p:nvPr/>
            </p:nvSpPr>
            <p:spPr bwMode="auto">
              <a:xfrm>
                <a:off x="8280" y="307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22" name="Freeform 2170">
                <a:extLst>
                  <a:ext uri="{FF2B5EF4-FFF2-40B4-BE49-F238E27FC236}">
                    <a16:creationId xmlns:a16="http://schemas.microsoft.com/office/drawing/2014/main" id="{D40B7F8B-CBC5-82CC-33B7-19FCADFA8C5B}"/>
                  </a:ext>
                </a:extLst>
              </p:cNvPr>
              <p:cNvSpPr>
                <a:spLocks/>
              </p:cNvSpPr>
              <p:nvPr/>
            </p:nvSpPr>
            <p:spPr bwMode="auto">
              <a:xfrm>
                <a:off x="8285" y="3080"/>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23" name="Freeform 2171">
                <a:extLst>
                  <a:ext uri="{FF2B5EF4-FFF2-40B4-BE49-F238E27FC236}">
                    <a16:creationId xmlns:a16="http://schemas.microsoft.com/office/drawing/2014/main" id="{897E236E-12C4-EB54-1DC3-CE0E00EAB9CF}"/>
                  </a:ext>
                </a:extLst>
              </p:cNvPr>
              <p:cNvSpPr>
                <a:spLocks/>
              </p:cNvSpPr>
              <p:nvPr/>
            </p:nvSpPr>
            <p:spPr bwMode="auto">
              <a:xfrm>
                <a:off x="8295" y="308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24" name="Freeform 2172">
                <a:extLst>
                  <a:ext uri="{FF2B5EF4-FFF2-40B4-BE49-F238E27FC236}">
                    <a16:creationId xmlns:a16="http://schemas.microsoft.com/office/drawing/2014/main" id="{5E8A79ED-3FBB-CDD3-9668-78F41968AB9B}"/>
                  </a:ext>
                </a:extLst>
              </p:cNvPr>
              <p:cNvSpPr>
                <a:spLocks/>
              </p:cNvSpPr>
              <p:nvPr/>
            </p:nvSpPr>
            <p:spPr bwMode="auto">
              <a:xfrm>
                <a:off x="8305" y="309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25" name="Freeform 2173">
                <a:extLst>
                  <a:ext uri="{FF2B5EF4-FFF2-40B4-BE49-F238E27FC236}">
                    <a16:creationId xmlns:a16="http://schemas.microsoft.com/office/drawing/2014/main" id="{B3F0552E-13A5-0F61-BC36-F11D270EB05E}"/>
                  </a:ext>
                </a:extLst>
              </p:cNvPr>
              <p:cNvSpPr>
                <a:spLocks/>
              </p:cNvSpPr>
              <p:nvPr/>
            </p:nvSpPr>
            <p:spPr bwMode="auto">
              <a:xfrm>
                <a:off x="8310" y="3095"/>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26" name="Freeform 2174">
                <a:extLst>
                  <a:ext uri="{FF2B5EF4-FFF2-40B4-BE49-F238E27FC236}">
                    <a16:creationId xmlns:a16="http://schemas.microsoft.com/office/drawing/2014/main" id="{BCD30518-330C-2D10-F8E7-35941EE5F5E4}"/>
                  </a:ext>
                </a:extLst>
              </p:cNvPr>
              <p:cNvSpPr>
                <a:spLocks/>
              </p:cNvSpPr>
              <p:nvPr/>
            </p:nvSpPr>
            <p:spPr bwMode="auto">
              <a:xfrm>
                <a:off x="8199" y="3039"/>
                <a:ext cx="11" cy="10"/>
              </a:xfrm>
              <a:custGeom>
                <a:avLst/>
                <a:gdLst>
                  <a:gd name="T0" fmla="*/ 0 w 11"/>
                  <a:gd name="T1" fmla="*/ 0 h 10"/>
                  <a:gd name="T2" fmla="*/ 11 w 11"/>
                  <a:gd name="T3" fmla="*/ 5 h 10"/>
                  <a:gd name="T4" fmla="*/ 11 w 11"/>
                  <a:gd name="T5" fmla="*/ 10 h 10"/>
                  <a:gd name="T6" fmla="*/ 0 w 11"/>
                  <a:gd name="T7" fmla="*/ 10 h 10"/>
                  <a:gd name="T8" fmla="*/ 0 w 11"/>
                  <a:gd name="T9" fmla="*/ 0 h 10"/>
                </a:gdLst>
                <a:ahLst/>
                <a:cxnLst>
                  <a:cxn ang="0">
                    <a:pos x="T0" y="T1"/>
                  </a:cxn>
                  <a:cxn ang="0">
                    <a:pos x="T2" y="T3"/>
                  </a:cxn>
                  <a:cxn ang="0">
                    <a:pos x="T4" y="T5"/>
                  </a:cxn>
                  <a:cxn ang="0">
                    <a:pos x="T6" y="T7"/>
                  </a:cxn>
                  <a:cxn ang="0">
                    <a:pos x="T8" y="T9"/>
                  </a:cxn>
                </a:cxnLst>
                <a:rect l="0" t="0" r="r" b="b"/>
                <a:pathLst>
                  <a:path w="11" h="10">
                    <a:moveTo>
                      <a:pt x="0" y="0"/>
                    </a:moveTo>
                    <a:lnTo>
                      <a:pt x="11" y="5"/>
                    </a:lnTo>
                    <a:lnTo>
                      <a:pt x="11"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27" name="Freeform 2175">
                <a:extLst>
                  <a:ext uri="{FF2B5EF4-FFF2-40B4-BE49-F238E27FC236}">
                    <a16:creationId xmlns:a16="http://schemas.microsoft.com/office/drawing/2014/main" id="{5EA05637-E881-B2B5-1EC5-406BA76315EE}"/>
                  </a:ext>
                </a:extLst>
              </p:cNvPr>
              <p:cNvSpPr>
                <a:spLocks/>
              </p:cNvSpPr>
              <p:nvPr/>
            </p:nvSpPr>
            <p:spPr bwMode="auto">
              <a:xfrm>
                <a:off x="8210" y="304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28" name="Freeform 2176">
                <a:extLst>
                  <a:ext uri="{FF2B5EF4-FFF2-40B4-BE49-F238E27FC236}">
                    <a16:creationId xmlns:a16="http://schemas.microsoft.com/office/drawing/2014/main" id="{E96B8ECE-3CDB-E083-7649-6A5301295DA0}"/>
                  </a:ext>
                </a:extLst>
              </p:cNvPr>
              <p:cNvSpPr>
                <a:spLocks/>
              </p:cNvSpPr>
              <p:nvPr/>
            </p:nvSpPr>
            <p:spPr bwMode="auto">
              <a:xfrm>
                <a:off x="8220" y="304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29" name="Freeform 2177">
                <a:extLst>
                  <a:ext uri="{FF2B5EF4-FFF2-40B4-BE49-F238E27FC236}">
                    <a16:creationId xmlns:a16="http://schemas.microsoft.com/office/drawing/2014/main" id="{C4BDBD35-3751-14BA-84C9-AA95608DE5D2}"/>
                  </a:ext>
                </a:extLst>
              </p:cNvPr>
              <p:cNvSpPr>
                <a:spLocks/>
              </p:cNvSpPr>
              <p:nvPr/>
            </p:nvSpPr>
            <p:spPr bwMode="auto">
              <a:xfrm>
                <a:off x="8225" y="3054"/>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30" name="Freeform 2178">
                <a:extLst>
                  <a:ext uri="{FF2B5EF4-FFF2-40B4-BE49-F238E27FC236}">
                    <a16:creationId xmlns:a16="http://schemas.microsoft.com/office/drawing/2014/main" id="{1CC2F9C7-1DFA-DA65-61E6-98C6FF574F72}"/>
                  </a:ext>
                </a:extLst>
              </p:cNvPr>
              <p:cNvSpPr>
                <a:spLocks/>
              </p:cNvSpPr>
              <p:nvPr/>
            </p:nvSpPr>
            <p:spPr bwMode="auto">
              <a:xfrm>
                <a:off x="8235" y="305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31" name="Freeform 2179">
                <a:extLst>
                  <a:ext uri="{FF2B5EF4-FFF2-40B4-BE49-F238E27FC236}">
                    <a16:creationId xmlns:a16="http://schemas.microsoft.com/office/drawing/2014/main" id="{9C54A119-066A-6DDC-3A93-BEEC57D78988}"/>
                  </a:ext>
                </a:extLst>
              </p:cNvPr>
              <p:cNvSpPr>
                <a:spLocks/>
              </p:cNvSpPr>
              <p:nvPr/>
            </p:nvSpPr>
            <p:spPr bwMode="auto">
              <a:xfrm>
                <a:off x="8245" y="3064"/>
                <a:ext cx="5" cy="11"/>
              </a:xfrm>
              <a:custGeom>
                <a:avLst/>
                <a:gdLst>
                  <a:gd name="T0" fmla="*/ 0 w 5"/>
                  <a:gd name="T1" fmla="*/ 0 h 11"/>
                  <a:gd name="T2" fmla="*/ 5 w 5"/>
                  <a:gd name="T3" fmla="*/ 5 h 11"/>
                  <a:gd name="T4" fmla="*/ 5 w 5"/>
                  <a:gd name="T5" fmla="*/ 11 h 11"/>
                  <a:gd name="T6" fmla="*/ 0 w 5"/>
                  <a:gd name="T7" fmla="*/ 11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5"/>
                    </a:lnTo>
                    <a:lnTo>
                      <a:pt x="5"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32" name="Freeform 2180">
                <a:extLst>
                  <a:ext uri="{FF2B5EF4-FFF2-40B4-BE49-F238E27FC236}">
                    <a16:creationId xmlns:a16="http://schemas.microsoft.com/office/drawing/2014/main" id="{1994AF71-A363-4A1F-97E1-C8A27C88602F}"/>
                  </a:ext>
                </a:extLst>
              </p:cNvPr>
              <p:cNvSpPr>
                <a:spLocks/>
              </p:cNvSpPr>
              <p:nvPr/>
            </p:nvSpPr>
            <p:spPr bwMode="auto">
              <a:xfrm>
                <a:off x="8250" y="3069"/>
                <a:ext cx="10" cy="11"/>
              </a:xfrm>
              <a:custGeom>
                <a:avLst/>
                <a:gdLst>
                  <a:gd name="T0" fmla="*/ 0 w 10"/>
                  <a:gd name="T1" fmla="*/ 0 h 11"/>
                  <a:gd name="T2" fmla="*/ 10 w 10"/>
                  <a:gd name="T3" fmla="*/ 6 h 11"/>
                  <a:gd name="T4" fmla="*/ 10 w 10"/>
                  <a:gd name="T5" fmla="*/ 11 h 11"/>
                  <a:gd name="T6" fmla="*/ 0 w 10"/>
                  <a:gd name="T7" fmla="*/ 11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6"/>
                    </a:lnTo>
                    <a:lnTo>
                      <a:pt x="10"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33" name="Freeform 2181">
                <a:extLst>
                  <a:ext uri="{FF2B5EF4-FFF2-40B4-BE49-F238E27FC236}">
                    <a16:creationId xmlns:a16="http://schemas.microsoft.com/office/drawing/2014/main" id="{B869DFE9-0EEB-C395-71ED-428F8E6BF0AA}"/>
                  </a:ext>
                </a:extLst>
              </p:cNvPr>
              <p:cNvSpPr>
                <a:spLocks/>
              </p:cNvSpPr>
              <p:nvPr/>
            </p:nvSpPr>
            <p:spPr bwMode="auto">
              <a:xfrm>
                <a:off x="8260" y="3075"/>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34" name="Freeform 2182">
                <a:extLst>
                  <a:ext uri="{FF2B5EF4-FFF2-40B4-BE49-F238E27FC236}">
                    <a16:creationId xmlns:a16="http://schemas.microsoft.com/office/drawing/2014/main" id="{EE1B3B4A-16BE-5A41-33BD-F5ECE4E5357B}"/>
                  </a:ext>
                </a:extLst>
              </p:cNvPr>
              <p:cNvSpPr>
                <a:spLocks/>
              </p:cNvSpPr>
              <p:nvPr/>
            </p:nvSpPr>
            <p:spPr bwMode="auto">
              <a:xfrm>
                <a:off x="8270" y="308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35" name="Freeform 2183">
                <a:extLst>
                  <a:ext uri="{FF2B5EF4-FFF2-40B4-BE49-F238E27FC236}">
                    <a16:creationId xmlns:a16="http://schemas.microsoft.com/office/drawing/2014/main" id="{4DCAA7FD-210E-9C5F-F6A6-91C9D06E6072}"/>
                  </a:ext>
                </a:extLst>
              </p:cNvPr>
              <p:cNvSpPr>
                <a:spLocks/>
              </p:cNvSpPr>
              <p:nvPr/>
            </p:nvSpPr>
            <p:spPr bwMode="auto">
              <a:xfrm>
                <a:off x="8280" y="308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36" name="Freeform 2184">
                <a:extLst>
                  <a:ext uri="{FF2B5EF4-FFF2-40B4-BE49-F238E27FC236}">
                    <a16:creationId xmlns:a16="http://schemas.microsoft.com/office/drawing/2014/main" id="{8B374E08-9873-12BB-AEF8-C0061756C980}"/>
                  </a:ext>
                </a:extLst>
              </p:cNvPr>
              <p:cNvSpPr>
                <a:spLocks/>
              </p:cNvSpPr>
              <p:nvPr/>
            </p:nvSpPr>
            <p:spPr bwMode="auto">
              <a:xfrm>
                <a:off x="8285" y="3090"/>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37" name="Freeform 2185">
                <a:extLst>
                  <a:ext uri="{FF2B5EF4-FFF2-40B4-BE49-F238E27FC236}">
                    <a16:creationId xmlns:a16="http://schemas.microsoft.com/office/drawing/2014/main" id="{AB17D9EB-BDC0-3633-85A7-856DFB52569E}"/>
                  </a:ext>
                </a:extLst>
              </p:cNvPr>
              <p:cNvSpPr>
                <a:spLocks/>
              </p:cNvSpPr>
              <p:nvPr/>
            </p:nvSpPr>
            <p:spPr bwMode="auto">
              <a:xfrm>
                <a:off x="8295" y="309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38" name="Freeform 2186">
                <a:extLst>
                  <a:ext uri="{FF2B5EF4-FFF2-40B4-BE49-F238E27FC236}">
                    <a16:creationId xmlns:a16="http://schemas.microsoft.com/office/drawing/2014/main" id="{96A51EAC-8164-9990-CC3F-7268278C893B}"/>
                  </a:ext>
                </a:extLst>
              </p:cNvPr>
              <p:cNvSpPr>
                <a:spLocks/>
              </p:cNvSpPr>
              <p:nvPr/>
            </p:nvSpPr>
            <p:spPr bwMode="auto">
              <a:xfrm>
                <a:off x="8199" y="3049"/>
                <a:ext cx="11" cy="10"/>
              </a:xfrm>
              <a:custGeom>
                <a:avLst/>
                <a:gdLst>
                  <a:gd name="T0" fmla="*/ 0 w 11"/>
                  <a:gd name="T1" fmla="*/ 0 h 10"/>
                  <a:gd name="T2" fmla="*/ 11 w 11"/>
                  <a:gd name="T3" fmla="*/ 5 h 10"/>
                  <a:gd name="T4" fmla="*/ 11 w 11"/>
                  <a:gd name="T5" fmla="*/ 10 h 10"/>
                  <a:gd name="T6" fmla="*/ 0 w 11"/>
                  <a:gd name="T7" fmla="*/ 10 h 10"/>
                  <a:gd name="T8" fmla="*/ 0 w 11"/>
                  <a:gd name="T9" fmla="*/ 0 h 10"/>
                </a:gdLst>
                <a:ahLst/>
                <a:cxnLst>
                  <a:cxn ang="0">
                    <a:pos x="T0" y="T1"/>
                  </a:cxn>
                  <a:cxn ang="0">
                    <a:pos x="T2" y="T3"/>
                  </a:cxn>
                  <a:cxn ang="0">
                    <a:pos x="T4" y="T5"/>
                  </a:cxn>
                  <a:cxn ang="0">
                    <a:pos x="T6" y="T7"/>
                  </a:cxn>
                  <a:cxn ang="0">
                    <a:pos x="T8" y="T9"/>
                  </a:cxn>
                </a:cxnLst>
                <a:rect l="0" t="0" r="r" b="b"/>
                <a:pathLst>
                  <a:path w="11" h="10">
                    <a:moveTo>
                      <a:pt x="0" y="0"/>
                    </a:moveTo>
                    <a:lnTo>
                      <a:pt x="11" y="5"/>
                    </a:lnTo>
                    <a:lnTo>
                      <a:pt x="11"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39" name="Freeform 2187">
                <a:extLst>
                  <a:ext uri="{FF2B5EF4-FFF2-40B4-BE49-F238E27FC236}">
                    <a16:creationId xmlns:a16="http://schemas.microsoft.com/office/drawing/2014/main" id="{50E5A7F3-170C-E202-422B-C7B0F4822063}"/>
                  </a:ext>
                </a:extLst>
              </p:cNvPr>
              <p:cNvSpPr>
                <a:spLocks/>
              </p:cNvSpPr>
              <p:nvPr/>
            </p:nvSpPr>
            <p:spPr bwMode="auto">
              <a:xfrm>
                <a:off x="8210" y="3054"/>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40" name="Freeform 2188">
                <a:extLst>
                  <a:ext uri="{FF2B5EF4-FFF2-40B4-BE49-F238E27FC236}">
                    <a16:creationId xmlns:a16="http://schemas.microsoft.com/office/drawing/2014/main" id="{3DC20225-8FE6-EB27-8BFF-E0372A0F1FB1}"/>
                  </a:ext>
                </a:extLst>
              </p:cNvPr>
              <p:cNvSpPr>
                <a:spLocks/>
              </p:cNvSpPr>
              <p:nvPr/>
            </p:nvSpPr>
            <p:spPr bwMode="auto">
              <a:xfrm>
                <a:off x="8220" y="3059"/>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41" name="Freeform 2189">
                <a:extLst>
                  <a:ext uri="{FF2B5EF4-FFF2-40B4-BE49-F238E27FC236}">
                    <a16:creationId xmlns:a16="http://schemas.microsoft.com/office/drawing/2014/main" id="{EB1697EC-2332-B6B2-FE64-D55AEBCBB55A}"/>
                  </a:ext>
                </a:extLst>
              </p:cNvPr>
              <p:cNvSpPr>
                <a:spLocks/>
              </p:cNvSpPr>
              <p:nvPr/>
            </p:nvSpPr>
            <p:spPr bwMode="auto">
              <a:xfrm>
                <a:off x="8225" y="3064"/>
                <a:ext cx="10" cy="11"/>
              </a:xfrm>
              <a:custGeom>
                <a:avLst/>
                <a:gdLst>
                  <a:gd name="T0" fmla="*/ 0 w 10"/>
                  <a:gd name="T1" fmla="*/ 0 h 11"/>
                  <a:gd name="T2" fmla="*/ 10 w 10"/>
                  <a:gd name="T3" fmla="*/ 5 h 11"/>
                  <a:gd name="T4" fmla="*/ 10 w 10"/>
                  <a:gd name="T5" fmla="*/ 11 h 11"/>
                  <a:gd name="T6" fmla="*/ 0 w 10"/>
                  <a:gd name="T7" fmla="*/ 11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5"/>
                    </a:lnTo>
                    <a:lnTo>
                      <a:pt x="10"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42" name="Freeform 2190">
                <a:extLst>
                  <a:ext uri="{FF2B5EF4-FFF2-40B4-BE49-F238E27FC236}">
                    <a16:creationId xmlns:a16="http://schemas.microsoft.com/office/drawing/2014/main" id="{FC534593-1725-E77E-D19F-D4F78DFB6C63}"/>
                  </a:ext>
                </a:extLst>
              </p:cNvPr>
              <p:cNvSpPr>
                <a:spLocks/>
              </p:cNvSpPr>
              <p:nvPr/>
            </p:nvSpPr>
            <p:spPr bwMode="auto">
              <a:xfrm>
                <a:off x="8235" y="3069"/>
                <a:ext cx="5" cy="11"/>
              </a:xfrm>
              <a:custGeom>
                <a:avLst/>
                <a:gdLst>
                  <a:gd name="T0" fmla="*/ 0 w 5"/>
                  <a:gd name="T1" fmla="*/ 0 h 11"/>
                  <a:gd name="T2" fmla="*/ 5 w 5"/>
                  <a:gd name="T3" fmla="*/ 6 h 11"/>
                  <a:gd name="T4" fmla="*/ 5 w 5"/>
                  <a:gd name="T5" fmla="*/ 11 h 11"/>
                  <a:gd name="T6" fmla="*/ 0 w 5"/>
                  <a:gd name="T7" fmla="*/ 6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6"/>
                    </a:lnTo>
                    <a:lnTo>
                      <a:pt x="5"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43" name="Freeform 2191">
                <a:extLst>
                  <a:ext uri="{FF2B5EF4-FFF2-40B4-BE49-F238E27FC236}">
                    <a16:creationId xmlns:a16="http://schemas.microsoft.com/office/drawing/2014/main" id="{B8899336-0955-A78A-E6A7-2C14B0915F14}"/>
                  </a:ext>
                </a:extLst>
              </p:cNvPr>
              <p:cNvSpPr>
                <a:spLocks/>
              </p:cNvSpPr>
              <p:nvPr/>
            </p:nvSpPr>
            <p:spPr bwMode="auto">
              <a:xfrm>
                <a:off x="8245" y="307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44" name="Freeform 2192">
                <a:extLst>
                  <a:ext uri="{FF2B5EF4-FFF2-40B4-BE49-F238E27FC236}">
                    <a16:creationId xmlns:a16="http://schemas.microsoft.com/office/drawing/2014/main" id="{9D9086E6-8C70-E168-753F-32B512B9E4CA}"/>
                  </a:ext>
                </a:extLst>
              </p:cNvPr>
              <p:cNvSpPr>
                <a:spLocks/>
              </p:cNvSpPr>
              <p:nvPr/>
            </p:nvSpPr>
            <p:spPr bwMode="auto">
              <a:xfrm>
                <a:off x="8250" y="3080"/>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45" name="Freeform 2193">
                <a:extLst>
                  <a:ext uri="{FF2B5EF4-FFF2-40B4-BE49-F238E27FC236}">
                    <a16:creationId xmlns:a16="http://schemas.microsoft.com/office/drawing/2014/main" id="{BFDABADC-EEEC-523A-A82C-2AC671C6C7BA}"/>
                  </a:ext>
                </a:extLst>
              </p:cNvPr>
              <p:cNvSpPr>
                <a:spLocks/>
              </p:cNvSpPr>
              <p:nvPr/>
            </p:nvSpPr>
            <p:spPr bwMode="auto">
              <a:xfrm>
                <a:off x="8260" y="3085"/>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46" name="Freeform 2194">
                <a:extLst>
                  <a:ext uri="{FF2B5EF4-FFF2-40B4-BE49-F238E27FC236}">
                    <a16:creationId xmlns:a16="http://schemas.microsoft.com/office/drawing/2014/main" id="{BFBB3AE8-D482-7AD9-8B91-E7B48D24EFA1}"/>
                  </a:ext>
                </a:extLst>
              </p:cNvPr>
              <p:cNvSpPr>
                <a:spLocks/>
              </p:cNvSpPr>
              <p:nvPr/>
            </p:nvSpPr>
            <p:spPr bwMode="auto">
              <a:xfrm>
                <a:off x="8270" y="3090"/>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47" name="Freeform 2195">
                <a:extLst>
                  <a:ext uri="{FF2B5EF4-FFF2-40B4-BE49-F238E27FC236}">
                    <a16:creationId xmlns:a16="http://schemas.microsoft.com/office/drawing/2014/main" id="{15636122-F994-0FF2-450A-14FCBA38D655}"/>
                  </a:ext>
                </a:extLst>
              </p:cNvPr>
              <p:cNvSpPr>
                <a:spLocks/>
              </p:cNvSpPr>
              <p:nvPr/>
            </p:nvSpPr>
            <p:spPr bwMode="auto">
              <a:xfrm>
                <a:off x="8280" y="309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48" name="Freeform 2196">
                <a:extLst>
                  <a:ext uri="{FF2B5EF4-FFF2-40B4-BE49-F238E27FC236}">
                    <a16:creationId xmlns:a16="http://schemas.microsoft.com/office/drawing/2014/main" id="{1C712E53-41A3-1713-7A09-900CCEA62D0A}"/>
                  </a:ext>
                </a:extLst>
              </p:cNvPr>
              <p:cNvSpPr>
                <a:spLocks/>
              </p:cNvSpPr>
              <p:nvPr/>
            </p:nvSpPr>
            <p:spPr bwMode="auto">
              <a:xfrm>
                <a:off x="8199" y="3064"/>
                <a:ext cx="11" cy="16"/>
              </a:xfrm>
              <a:custGeom>
                <a:avLst/>
                <a:gdLst>
                  <a:gd name="T0" fmla="*/ 0 w 11"/>
                  <a:gd name="T1" fmla="*/ 0 h 16"/>
                  <a:gd name="T2" fmla="*/ 11 w 11"/>
                  <a:gd name="T3" fmla="*/ 5 h 16"/>
                  <a:gd name="T4" fmla="*/ 11 w 11"/>
                  <a:gd name="T5" fmla="*/ 16 h 16"/>
                  <a:gd name="T6" fmla="*/ 0 w 11"/>
                  <a:gd name="T7" fmla="*/ 11 h 16"/>
                  <a:gd name="T8" fmla="*/ 0 w 11"/>
                  <a:gd name="T9" fmla="*/ 0 h 16"/>
                </a:gdLst>
                <a:ahLst/>
                <a:cxnLst>
                  <a:cxn ang="0">
                    <a:pos x="T0" y="T1"/>
                  </a:cxn>
                  <a:cxn ang="0">
                    <a:pos x="T2" y="T3"/>
                  </a:cxn>
                  <a:cxn ang="0">
                    <a:pos x="T4" y="T5"/>
                  </a:cxn>
                  <a:cxn ang="0">
                    <a:pos x="T6" y="T7"/>
                  </a:cxn>
                  <a:cxn ang="0">
                    <a:pos x="T8" y="T9"/>
                  </a:cxn>
                </a:cxnLst>
                <a:rect l="0" t="0" r="r" b="b"/>
                <a:pathLst>
                  <a:path w="11" h="16">
                    <a:moveTo>
                      <a:pt x="0" y="0"/>
                    </a:moveTo>
                    <a:lnTo>
                      <a:pt x="11" y="5"/>
                    </a:lnTo>
                    <a:lnTo>
                      <a:pt x="11"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49" name="Freeform 2197">
                <a:extLst>
                  <a:ext uri="{FF2B5EF4-FFF2-40B4-BE49-F238E27FC236}">
                    <a16:creationId xmlns:a16="http://schemas.microsoft.com/office/drawing/2014/main" id="{25BE179A-6AA0-4B16-B639-71D70CC6C1AE}"/>
                  </a:ext>
                </a:extLst>
              </p:cNvPr>
              <p:cNvSpPr>
                <a:spLocks/>
              </p:cNvSpPr>
              <p:nvPr/>
            </p:nvSpPr>
            <p:spPr bwMode="auto">
              <a:xfrm>
                <a:off x="8210" y="3069"/>
                <a:ext cx="5" cy="16"/>
              </a:xfrm>
              <a:custGeom>
                <a:avLst/>
                <a:gdLst>
                  <a:gd name="T0" fmla="*/ 0 w 5"/>
                  <a:gd name="T1" fmla="*/ 0 h 16"/>
                  <a:gd name="T2" fmla="*/ 5 w 5"/>
                  <a:gd name="T3" fmla="*/ 6 h 16"/>
                  <a:gd name="T4" fmla="*/ 5 w 5"/>
                  <a:gd name="T5" fmla="*/ 16 h 16"/>
                  <a:gd name="T6" fmla="*/ 0 w 5"/>
                  <a:gd name="T7" fmla="*/ 11 h 16"/>
                  <a:gd name="T8" fmla="*/ 0 w 5"/>
                  <a:gd name="T9" fmla="*/ 0 h 16"/>
                </a:gdLst>
                <a:ahLst/>
                <a:cxnLst>
                  <a:cxn ang="0">
                    <a:pos x="T0" y="T1"/>
                  </a:cxn>
                  <a:cxn ang="0">
                    <a:pos x="T2" y="T3"/>
                  </a:cxn>
                  <a:cxn ang="0">
                    <a:pos x="T4" y="T5"/>
                  </a:cxn>
                  <a:cxn ang="0">
                    <a:pos x="T6" y="T7"/>
                  </a:cxn>
                  <a:cxn ang="0">
                    <a:pos x="T8" y="T9"/>
                  </a:cxn>
                </a:cxnLst>
                <a:rect l="0" t="0" r="r" b="b"/>
                <a:pathLst>
                  <a:path w="5" h="16">
                    <a:moveTo>
                      <a:pt x="0" y="0"/>
                    </a:moveTo>
                    <a:lnTo>
                      <a:pt x="5" y="6"/>
                    </a:lnTo>
                    <a:lnTo>
                      <a:pt x="5" y="16"/>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50" name="Freeform 2198">
                <a:extLst>
                  <a:ext uri="{FF2B5EF4-FFF2-40B4-BE49-F238E27FC236}">
                    <a16:creationId xmlns:a16="http://schemas.microsoft.com/office/drawing/2014/main" id="{5B80FC21-6B7D-94FF-8DB1-1413E6CE8AC2}"/>
                  </a:ext>
                </a:extLst>
              </p:cNvPr>
              <p:cNvSpPr>
                <a:spLocks/>
              </p:cNvSpPr>
              <p:nvPr/>
            </p:nvSpPr>
            <p:spPr bwMode="auto">
              <a:xfrm>
                <a:off x="8220" y="307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51" name="Freeform 2199">
                <a:extLst>
                  <a:ext uri="{FF2B5EF4-FFF2-40B4-BE49-F238E27FC236}">
                    <a16:creationId xmlns:a16="http://schemas.microsoft.com/office/drawing/2014/main" id="{41358899-5D2C-6512-E8C4-21A03A825400}"/>
                  </a:ext>
                </a:extLst>
              </p:cNvPr>
              <p:cNvSpPr>
                <a:spLocks/>
              </p:cNvSpPr>
              <p:nvPr/>
            </p:nvSpPr>
            <p:spPr bwMode="auto">
              <a:xfrm>
                <a:off x="8225" y="3080"/>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52" name="Freeform 2200">
                <a:extLst>
                  <a:ext uri="{FF2B5EF4-FFF2-40B4-BE49-F238E27FC236}">
                    <a16:creationId xmlns:a16="http://schemas.microsoft.com/office/drawing/2014/main" id="{2AA79EEF-26D6-EE9F-A629-410247429127}"/>
                  </a:ext>
                </a:extLst>
              </p:cNvPr>
              <p:cNvSpPr>
                <a:spLocks/>
              </p:cNvSpPr>
              <p:nvPr/>
            </p:nvSpPr>
            <p:spPr bwMode="auto">
              <a:xfrm>
                <a:off x="8235" y="308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53" name="Freeform 2201">
                <a:extLst>
                  <a:ext uri="{FF2B5EF4-FFF2-40B4-BE49-F238E27FC236}">
                    <a16:creationId xmlns:a16="http://schemas.microsoft.com/office/drawing/2014/main" id="{88D89012-3DBC-FAC4-23ED-3BE1CA3FD6A4}"/>
                  </a:ext>
                </a:extLst>
              </p:cNvPr>
              <p:cNvSpPr>
                <a:spLocks/>
              </p:cNvSpPr>
              <p:nvPr/>
            </p:nvSpPr>
            <p:spPr bwMode="auto">
              <a:xfrm>
                <a:off x="8245" y="309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54" name="Freeform 2202">
                <a:extLst>
                  <a:ext uri="{FF2B5EF4-FFF2-40B4-BE49-F238E27FC236}">
                    <a16:creationId xmlns:a16="http://schemas.microsoft.com/office/drawing/2014/main" id="{DEFD2B7D-ADF0-9EB8-17A4-A76DA68FF9B4}"/>
                  </a:ext>
                </a:extLst>
              </p:cNvPr>
              <p:cNvSpPr>
                <a:spLocks/>
              </p:cNvSpPr>
              <p:nvPr/>
            </p:nvSpPr>
            <p:spPr bwMode="auto">
              <a:xfrm>
                <a:off x="8250" y="3095"/>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55" name="Freeform 2203">
                <a:extLst>
                  <a:ext uri="{FF2B5EF4-FFF2-40B4-BE49-F238E27FC236}">
                    <a16:creationId xmlns:a16="http://schemas.microsoft.com/office/drawing/2014/main" id="{051010D5-0318-D143-D9A7-37080FBA1D23}"/>
                  </a:ext>
                </a:extLst>
              </p:cNvPr>
              <p:cNvSpPr>
                <a:spLocks/>
              </p:cNvSpPr>
              <p:nvPr/>
            </p:nvSpPr>
            <p:spPr bwMode="auto">
              <a:xfrm>
                <a:off x="8260" y="3100"/>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56" name="Freeform 2204">
                <a:extLst>
                  <a:ext uri="{FF2B5EF4-FFF2-40B4-BE49-F238E27FC236}">
                    <a16:creationId xmlns:a16="http://schemas.microsoft.com/office/drawing/2014/main" id="{840755D3-2C9F-09CC-BEB0-58D3B419A051}"/>
                  </a:ext>
                </a:extLst>
              </p:cNvPr>
              <p:cNvSpPr>
                <a:spLocks/>
              </p:cNvSpPr>
              <p:nvPr/>
            </p:nvSpPr>
            <p:spPr bwMode="auto">
              <a:xfrm>
                <a:off x="8270" y="310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57" name="Freeform 2205">
                <a:extLst>
                  <a:ext uri="{FF2B5EF4-FFF2-40B4-BE49-F238E27FC236}">
                    <a16:creationId xmlns:a16="http://schemas.microsoft.com/office/drawing/2014/main" id="{0E93D712-539E-F022-CEC1-9F00A1A36CD2}"/>
                  </a:ext>
                </a:extLst>
              </p:cNvPr>
              <p:cNvSpPr>
                <a:spLocks/>
              </p:cNvSpPr>
              <p:nvPr/>
            </p:nvSpPr>
            <p:spPr bwMode="auto">
              <a:xfrm>
                <a:off x="8280" y="311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58" name="Freeform 2206">
                <a:extLst>
                  <a:ext uri="{FF2B5EF4-FFF2-40B4-BE49-F238E27FC236}">
                    <a16:creationId xmlns:a16="http://schemas.microsoft.com/office/drawing/2014/main" id="{E4AD7008-1D0D-A098-3D7D-715474F156B7}"/>
                  </a:ext>
                </a:extLst>
              </p:cNvPr>
              <p:cNvSpPr>
                <a:spLocks/>
              </p:cNvSpPr>
              <p:nvPr/>
            </p:nvSpPr>
            <p:spPr bwMode="auto">
              <a:xfrm>
                <a:off x="8199" y="3075"/>
                <a:ext cx="11" cy="10"/>
              </a:xfrm>
              <a:custGeom>
                <a:avLst/>
                <a:gdLst>
                  <a:gd name="T0" fmla="*/ 0 w 11"/>
                  <a:gd name="T1" fmla="*/ 0 h 10"/>
                  <a:gd name="T2" fmla="*/ 11 w 11"/>
                  <a:gd name="T3" fmla="*/ 5 h 10"/>
                  <a:gd name="T4" fmla="*/ 11 w 11"/>
                  <a:gd name="T5" fmla="*/ 10 h 10"/>
                  <a:gd name="T6" fmla="*/ 0 w 11"/>
                  <a:gd name="T7" fmla="*/ 10 h 10"/>
                  <a:gd name="T8" fmla="*/ 0 w 11"/>
                  <a:gd name="T9" fmla="*/ 0 h 10"/>
                </a:gdLst>
                <a:ahLst/>
                <a:cxnLst>
                  <a:cxn ang="0">
                    <a:pos x="T0" y="T1"/>
                  </a:cxn>
                  <a:cxn ang="0">
                    <a:pos x="T2" y="T3"/>
                  </a:cxn>
                  <a:cxn ang="0">
                    <a:pos x="T4" y="T5"/>
                  </a:cxn>
                  <a:cxn ang="0">
                    <a:pos x="T6" y="T7"/>
                  </a:cxn>
                  <a:cxn ang="0">
                    <a:pos x="T8" y="T9"/>
                  </a:cxn>
                </a:cxnLst>
                <a:rect l="0" t="0" r="r" b="b"/>
                <a:pathLst>
                  <a:path w="11" h="10">
                    <a:moveTo>
                      <a:pt x="0" y="0"/>
                    </a:moveTo>
                    <a:lnTo>
                      <a:pt x="11" y="5"/>
                    </a:lnTo>
                    <a:lnTo>
                      <a:pt x="11"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59" name="Freeform 2207">
                <a:extLst>
                  <a:ext uri="{FF2B5EF4-FFF2-40B4-BE49-F238E27FC236}">
                    <a16:creationId xmlns:a16="http://schemas.microsoft.com/office/drawing/2014/main" id="{B87AE53E-8A0C-ACC6-3EA0-E643A2B0553A}"/>
                  </a:ext>
                </a:extLst>
              </p:cNvPr>
              <p:cNvSpPr>
                <a:spLocks/>
              </p:cNvSpPr>
              <p:nvPr/>
            </p:nvSpPr>
            <p:spPr bwMode="auto">
              <a:xfrm>
                <a:off x="8210" y="308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60" name="Freeform 2208">
                <a:extLst>
                  <a:ext uri="{FF2B5EF4-FFF2-40B4-BE49-F238E27FC236}">
                    <a16:creationId xmlns:a16="http://schemas.microsoft.com/office/drawing/2014/main" id="{CCDE3AAD-0C79-1805-559D-DA24CC0D3547}"/>
                  </a:ext>
                </a:extLst>
              </p:cNvPr>
              <p:cNvSpPr>
                <a:spLocks/>
              </p:cNvSpPr>
              <p:nvPr/>
            </p:nvSpPr>
            <p:spPr bwMode="auto">
              <a:xfrm>
                <a:off x="8220" y="308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61" name="Freeform 2209">
                <a:extLst>
                  <a:ext uri="{FF2B5EF4-FFF2-40B4-BE49-F238E27FC236}">
                    <a16:creationId xmlns:a16="http://schemas.microsoft.com/office/drawing/2014/main" id="{6C24D197-F73B-6D0C-F44F-E4E1A0AC613A}"/>
                  </a:ext>
                </a:extLst>
              </p:cNvPr>
              <p:cNvSpPr>
                <a:spLocks/>
              </p:cNvSpPr>
              <p:nvPr/>
            </p:nvSpPr>
            <p:spPr bwMode="auto">
              <a:xfrm>
                <a:off x="8225" y="3090"/>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62" name="Freeform 2210">
                <a:extLst>
                  <a:ext uri="{FF2B5EF4-FFF2-40B4-BE49-F238E27FC236}">
                    <a16:creationId xmlns:a16="http://schemas.microsoft.com/office/drawing/2014/main" id="{762128BE-7D58-A867-87B4-277515C67C05}"/>
                  </a:ext>
                </a:extLst>
              </p:cNvPr>
              <p:cNvSpPr>
                <a:spLocks/>
              </p:cNvSpPr>
              <p:nvPr/>
            </p:nvSpPr>
            <p:spPr bwMode="auto">
              <a:xfrm>
                <a:off x="8235" y="309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63" name="Freeform 2211">
                <a:extLst>
                  <a:ext uri="{FF2B5EF4-FFF2-40B4-BE49-F238E27FC236}">
                    <a16:creationId xmlns:a16="http://schemas.microsoft.com/office/drawing/2014/main" id="{CD5971A7-7A5C-C932-7E46-73943BF95D7B}"/>
                  </a:ext>
                </a:extLst>
              </p:cNvPr>
              <p:cNvSpPr>
                <a:spLocks/>
              </p:cNvSpPr>
              <p:nvPr/>
            </p:nvSpPr>
            <p:spPr bwMode="auto">
              <a:xfrm>
                <a:off x="8245" y="310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64" name="Freeform 2212">
                <a:extLst>
                  <a:ext uri="{FF2B5EF4-FFF2-40B4-BE49-F238E27FC236}">
                    <a16:creationId xmlns:a16="http://schemas.microsoft.com/office/drawing/2014/main" id="{532F599C-D332-4995-C72A-406F7C16E208}"/>
                  </a:ext>
                </a:extLst>
              </p:cNvPr>
              <p:cNvSpPr>
                <a:spLocks/>
              </p:cNvSpPr>
              <p:nvPr/>
            </p:nvSpPr>
            <p:spPr bwMode="auto">
              <a:xfrm>
                <a:off x="8250" y="3105"/>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65" name="Freeform 2213">
                <a:extLst>
                  <a:ext uri="{FF2B5EF4-FFF2-40B4-BE49-F238E27FC236}">
                    <a16:creationId xmlns:a16="http://schemas.microsoft.com/office/drawing/2014/main" id="{3F6DCC39-EBAA-93E5-6646-9BBB885713C1}"/>
                  </a:ext>
                </a:extLst>
              </p:cNvPr>
              <p:cNvSpPr>
                <a:spLocks/>
              </p:cNvSpPr>
              <p:nvPr/>
            </p:nvSpPr>
            <p:spPr bwMode="auto">
              <a:xfrm>
                <a:off x="8260" y="3110"/>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66" name="Freeform 2214">
                <a:extLst>
                  <a:ext uri="{FF2B5EF4-FFF2-40B4-BE49-F238E27FC236}">
                    <a16:creationId xmlns:a16="http://schemas.microsoft.com/office/drawing/2014/main" id="{9E986C3C-2DD5-1ED1-A9A1-B5B9F093D61B}"/>
                  </a:ext>
                </a:extLst>
              </p:cNvPr>
              <p:cNvSpPr>
                <a:spLocks/>
              </p:cNvSpPr>
              <p:nvPr/>
            </p:nvSpPr>
            <p:spPr bwMode="auto">
              <a:xfrm>
                <a:off x="8270" y="311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199" name="Group 2416">
              <a:extLst>
                <a:ext uri="{FF2B5EF4-FFF2-40B4-BE49-F238E27FC236}">
                  <a16:creationId xmlns:a16="http://schemas.microsoft.com/office/drawing/2014/main" id="{8211AB7A-E646-5F8C-E623-786D8D1A6FDE}"/>
                </a:ext>
              </a:extLst>
            </p:cNvPr>
            <p:cNvGrpSpPr>
              <a:grpSpLocks/>
            </p:cNvGrpSpPr>
            <p:nvPr/>
          </p:nvGrpSpPr>
          <p:grpSpPr bwMode="auto">
            <a:xfrm>
              <a:off x="13446792" y="3393681"/>
              <a:ext cx="1651437" cy="1539696"/>
              <a:chOff x="7862" y="2225"/>
              <a:chExt cx="1138" cy="1061"/>
            </a:xfrm>
          </p:grpSpPr>
          <p:sp>
            <p:nvSpPr>
              <p:cNvPr id="2067" name="Freeform 2216">
                <a:extLst>
                  <a:ext uri="{FF2B5EF4-FFF2-40B4-BE49-F238E27FC236}">
                    <a16:creationId xmlns:a16="http://schemas.microsoft.com/office/drawing/2014/main" id="{8C572550-3366-D7D9-D13D-D8E7E282EB66}"/>
                  </a:ext>
                </a:extLst>
              </p:cNvPr>
              <p:cNvSpPr>
                <a:spLocks/>
              </p:cNvSpPr>
              <p:nvPr/>
            </p:nvSpPr>
            <p:spPr bwMode="auto">
              <a:xfrm>
                <a:off x="8199" y="3085"/>
                <a:ext cx="11" cy="10"/>
              </a:xfrm>
              <a:custGeom>
                <a:avLst/>
                <a:gdLst>
                  <a:gd name="T0" fmla="*/ 0 w 11"/>
                  <a:gd name="T1" fmla="*/ 0 h 10"/>
                  <a:gd name="T2" fmla="*/ 11 w 11"/>
                  <a:gd name="T3" fmla="*/ 5 h 10"/>
                  <a:gd name="T4" fmla="*/ 11 w 11"/>
                  <a:gd name="T5" fmla="*/ 10 h 10"/>
                  <a:gd name="T6" fmla="*/ 0 w 11"/>
                  <a:gd name="T7" fmla="*/ 10 h 10"/>
                  <a:gd name="T8" fmla="*/ 0 w 11"/>
                  <a:gd name="T9" fmla="*/ 0 h 10"/>
                </a:gdLst>
                <a:ahLst/>
                <a:cxnLst>
                  <a:cxn ang="0">
                    <a:pos x="T0" y="T1"/>
                  </a:cxn>
                  <a:cxn ang="0">
                    <a:pos x="T2" y="T3"/>
                  </a:cxn>
                  <a:cxn ang="0">
                    <a:pos x="T4" y="T5"/>
                  </a:cxn>
                  <a:cxn ang="0">
                    <a:pos x="T6" y="T7"/>
                  </a:cxn>
                  <a:cxn ang="0">
                    <a:pos x="T8" y="T9"/>
                  </a:cxn>
                </a:cxnLst>
                <a:rect l="0" t="0" r="r" b="b"/>
                <a:pathLst>
                  <a:path w="11" h="10">
                    <a:moveTo>
                      <a:pt x="0" y="0"/>
                    </a:moveTo>
                    <a:lnTo>
                      <a:pt x="11" y="5"/>
                    </a:lnTo>
                    <a:lnTo>
                      <a:pt x="11"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68" name="Freeform 2217">
                <a:extLst>
                  <a:ext uri="{FF2B5EF4-FFF2-40B4-BE49-F238E27FC236}">
                    <a16:creationId xmlns:a16="http://schemas.microsoft.com/office/drawing/2014/main" id="{6F8775D0-0E96-D049-14F7-3E95CA65B8B1}"/>
                  </a:ext>
                </a:extLst>
              </p:cNvPr>
              <p:cNvSpPr>
                <a:spLocks/>
              </p:cNvSpPr>
              <p:nvPr/>
            </p:nvSpPr>
            <p:spPr bwMode="auto">
              <a:xfrm>
                <a:off x="8210" y="309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69" name="Freeform 2218">
                <a:extLst>
                  <a:ext uri="{FF2B5EF4-FFF2-40B4-BE49-F238E27FC236}">
                    <a16:creationId xmlns:a16="http://schemas.microsoft.com/office/drawing/2014/main" id="{4FEAFF44-610E-B163-AF35-485CB472F352}"/>
                  </a:ext>
                </a:extLst>
              </p:cNvPr>
              <p:cNvSpPr>
                <a:spLocks/>
              </p:cNvSpPr>
              <p:nvPr/>
            </p:nvSpPr>
            <p:spPr bwMode="auto">
              <a:xfrm>
                <a:off x="8220" y="309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70" name="Freeform 2219">
                <a:extLst>
                  <a:ext uri="{FF2B5EF4-FFF2-40B4-BE49-F238E27FC236}">
                    <a16:creationId xmlns:a16="http://schemas.microsoft.com/office/drawing/2014/main" id="{97C341B5-1734-B8AB-050C-D82E62517FF6}"/>
                  </a:ext>
                </a:extLst>
              </p:cNvPr>
              <p:cNvSpPr>
                <a:spLocks/>
              </p:cNvSpPr>
              <p:nvPr/>
            </p:nvSpPr>
            <p:spPr bwMode="auto">
              <a:xfrm>
                <a:off x="8225" y="3100"/>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71" name="Freeform 2220">
                <a:extLst>
                  <a:ext uri="{FF2B5EF4-FFF2-40B4-BE49-F238E27FC236}">
                    <a16:creationId xmlns:a16="http://schemas.microsoft.com/office/drawing/2014/main" id="{60A0498A-98FC-E8E4-DBCA-8D7F49B509EF}"/>
                  </a:ext>
                </a:extLst>
              </p:cNvPr>
              <p:cNvSpPr>
                <a:spLocks/>
              </p:cNvSpPr>
              <p:nvPr/>
            </p:nvSpPr>
            <p:spPr bwMode="auto">
              <a:xfrm>
                <a:off x="8235" y="310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72" name="Freeform 2221">
                <a:extLst>
                  <a:ext uri="{FF2B5EF4-FFF2-40B4-BE49-F238E27FC236}">
                    <a16:creationId xmlns:a16="http://schemas.microsoft.com/office/drawing/2014/main" id="{8B851113-E69F-7B9C-331B-359BB8EB6835}"/>
                  </a:ext>
                </a:extLst>
              </p:cNvPr>
              <p:cNvSpPr>
                <a:spLocks/>
              </p:cNvSpPr>
              <p:nvPr/>
            </p:nvSpPr>
            <p:spPr bwMode="auto">
              <a:xfrm>
                <a:off x="8245" y="311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73" name="Freeform 2222">
                <a:extLst>
                  <a:ext uri="{FF2B5EF4-FFF2-40B4-BE49-F238E27FC236}">
                    <a16:creationId xmlns:a16="http://schemas.microsoft.com/office/drawing/2014/main" id="{08F5CDC6-51DA-3278-8C16-EB009528976C}"/>
                  </a:ext>
                </a:extLst>
              </p:cNvPr>
              <p:cNvSpPr>
                <a:spLocks/>
              </p:cNvSpPr>
              <p:nvPr/>
            </p:nvSpPr>
            <p:spPr bwMode="auto">
              <a:xfrm>
                <a:off x="8250" y="3115"/>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74" name="Freeform 2223">
                <a:extLst>
                  <a:ext uri="{FF2B5EF4-FFF2-40B4-BE49-F238E27FC236}">
                    <a16:creationId xmlns:a16="http://schemas.microsoft.com/office/drawing/2014/main" id="{093B9286-2EBF-740F-9CDF-4B9F96C70F40}"/>
                  </a:ext>
                </a:extLst>
              </p:cNvPr>
              <p:cNvSpPr>
                <a:spLocks/>
              </p:cNvSpPr>
              <p:nvPr/>
            </p:nvSpPr>
            <p:spPr bwMode="auto">
              <a:xfrm>
                <a:off x="8310" y="3150"/>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75" name="Freeform 2224">
                <a:extLst>
                  <a:ext uri="{FF2B5EF4-FFF2-40B4-BE49-F238E27FC236}">
                    <a16:creationId xmlns:a16="http://schemas.microsoft.com/office/drawing/2014/main" id="{E0132F32-F8A3-AA4F-3DBD-56706A5C1F84}"/>
                  </a:ext>
                </a:extLst>
              </p:cNvPr>
              <p:cNvSpPr>
                <a:spLocks/>
              </p:cNvSpPr>
              <p:nvPr/>
            </p:nvSpPr>
            <p:spPr bwMode="auto">
              <a:xfrm>
                <a:off x="8199" y="3095"/>
                <a:ext cx="11" cy="10"/>
              </a:xfrm>
              <a:custGeom>
                <a:avLst/>
                <a:gdLst>
                  <a:gd name="T0" fmla="*/ 0 w 11"/>
                  <a:gd name="T1" fmla="*/ 0 h 10"/>
                  <a:gd name="T2" fmla="*/ 11 w 11"/>
                  <a:gd name="T3" fmla="*/ 5 h 10"/>
                  <a:gd name="T4" fmla="*/ 11 w 11"/>
                  <a:gd name="T5" fmla="*/ 10 h 10"/>
                  <a:gd name="T6" fmla="*/ 0 w 11"/>
                  <a:gd name="T7" fmla="*/ 10 h 10"/>
                  <a:gd name="T8" fmla="*/ 0 w 11"/>
                  <a:gd name="T9" fmla="*/ 0 h 10"/>
                </a:gdLst>
                <a:ahLst/>
                <a:cxnLst>
                  <a:cxn ang="0">
                    <a:pos x="T0" y="T1"/>
                  </a:cxn>
                  <a:cxn ang="0">
                    <a:pos x="T2" y="T3"/>
                  </a:cxn>
                  <a:cxn ang="0">
                    <a:pos x="T4" y="T5"/>
                  </a:cxn>
                  <a:cxn ang="0">
                    <a:pos x="T6" y="T7"/>
                  </a:cxn>
                  <a:cxn ang="0">
                    <a:pos x="T8" y="T9"/>
                  </a:cxn>
                </a:cxnLst>
                <a:rect l="0" t="0" r="r" b="b"/>
                <a:pathLst>
                  <a:path w="11" h="10">
                    <a:moveTo>
                      <a:pt x="0" y="0"/>
                    </a:moveTo>
                    <a:lnTo>
                      <a:pt x="11" y="5"/>
                    </a:lnTo>
                    <a:lnTo>
                      <a:pt x="11"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76" name="Freeform 2225">
                <a:extLst>
                  <a:ext uri="{FF2B5EF4-FFF2-40B4-BE49-F238E27FC236}">
                    <a16:creationId xmlns:a16="http://schemas.microsoft.com/office/drawing/2014/main" id="{016EADBC-F1A8-0C66-2535-231B080D59C0}"/>
                  </a:ext>
                </a:extLst>
              </p:cNvPr>
              <p:cNvSpPr>
                <a:spLocks/>
              </p:cNvSpPr>
              <p:nvPr/>
            </p:nvSpPr>
            <p:spPr bwMode="auto">
              <a:xfrm>
                <a:off x="8210" y="310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77" name="Freeform 2226">
                <a:extLst>
                  <a:ext uri="{FF2B5EF4-FFF2-40B4-BE49-F238E27FC236}">
                    <a16:creationId xmlns:a16="http://schemas.microsoft.com/office/drawing/2014/main" id="{74EFB241-ACFB-FDBE-6A23-39A9B2D000A6}"/>
                  </a:ext>
                </a:extLst>
              </p:cNvPr>
              <p:cNvSpPr>
                <a:spLocks/>
              </p:cNvSpPr>
              <p:nvPr/>
            </p:nvSpPr>
            <p:spPr bwMode="auto">
              <a:xfrm>
                <a:off x="8220" y="310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78" name="Freeform 2227">
                <a:extLst>
                  <a:ext uri="{FF2B5EF4-FFF2-40B4-BE49-F238E27FC236}">
                    <a16:creationId xmlns:a16="http://schemas.microsoft.com/office/drawing/2014/main" id="{9D44380C-FB73-C4D2-0E3D-67E6E4C1BF06}"/>
                  </a:ext>
                </a:extLst>
              </p:cNvPr>
              <p:cNvSpPr>
                <a:spLocks/>
              </p:cNvSpPr>
              <p:nvPr/>
            </p:nvSpPr>
            <p:spPr bwMode="auto">
              <a:xfrm>
                <a:off x="8225" y="3110"/>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79" name="Freeform 2228">
                <a:extLst>
                  <a:ext uri="{FF2B5EF4-FFF2-40B4-BE49-F238E27FC236}">
                    <a16:creationId xmlns:a16="http://schemas.microsoft.com/office/drawing/2014/main" id="{7AD4E8A8-A98E-8969-0AB9-AC6924FEB6F6}"/>
                  </a:ext>
                </a:extLst>
              </p:cNvPr>
              <p:cNvSpPr>
                <a:spLocks/>
              </p:cNvSpPr>
              <p:nvPr/>
            </p:nvSpPr>
            <p:spPr bwMode="auto">
              <a:xfrm>
                <a:off x="8235" y="311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80" name="Freeform 2229">
                <a:extLst>
                  <a:ext uri="{FF2B5EF4-FFF2-40B4-BE49-F238E27FC236}">
                    <a16:creationId xmlns:a16="http://schemas.microsoft.com/office/drawing/2014/main" id="{C9FB21DA-B1EA-018D-DFDF-FBE739B3118B}"/>
                  </a:ext>
                </a:extLst>
              </p:cNvPr>
              <p:cNvSpPr>
                <a:spLocks/>
              </p:cNvSpPr>
              <p:nvPr/>
            </p:nvSpPr>
            <p:spPr bwMode="auto">
              <a:xfrm>
                <a:off x="8245" y="3120"/>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81" name="Freeform 2230">
                <a:extLst>
                  <a:ext uri="{FF2B5EF4-FFF2-40B4-BE49-F238E27FC236}">
                    <a16:creationId xmlns:a16="http://schemas.microsoft.com/office/drawing/2014/main" id="{D54D0B42-F982-2223-2660-695B299037FE}"/>
                  </a:ext>
                </a:extLst>
              </p:cNvPr>
              <p:cNvSpPr>
                <a:spLocks/>
              </p:cNvSpPr>
              <p:nvPr/>
            </p:nvSpPr>
            <p:spPr bwMode="auto">
              <a:xfrm>
                <a:off x="8250" y="3125"/>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82" name="Freeform 2231">
                <a:extLst>
                  <a:ext uri="{FF2B5EF4-FFF2-40B4-BE49-F238E27FC236}">
                    <a16:creationId xmlns:a16="http://schemas.microsoft.com/office/drawing/2014/main" id="{F88670C4-2741-2637-E19D-8CCE98628E11}"/>
                  </a:ext>
                </a:extLst>
              </p:cNvPr>
              <p:cNvSpPr>
                <a:spLocks/>
              </p:cNvSpPr>
              <p:nvPr/>
            </p:nvSpPr>
            <p:spPr bwMode="auto">
              <a:xfrm>
                <a:off x="8310" y="3160"/>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83" name="Freeform 2232">
                <a:extLst>
                  <a:ext uri="{FF2B5EF4-FFF2-40B4-BE49-F238E27FC236}">
                    <a16:creationId xmlns:a16="http://schemas.microsoft.com/office/drawing/2014/main" id="{E1DFD2FE-C45A-1E39-CEEF-C911544E25B0}"/>
                  </a:ext>
                </a:extLst>
              </p:cNvPr>
              <p:cNvSpPr>
                <a:spLocks/>
              </p:cNvSpPr>
              <p:nvPr/>
            </p:nvSpPr>
            <p:spPr bwMode="auto">
              <a:xfrm>
                <a:off x="8199" y="3110"/>
                <a:ext cx="11" cy="15"/>
              </a:xfrm>
              <a:custGeom>
                <a:avLst/>
                <a:gdLst>
                  <a:gd name="T0" fmla="*/ 0 w 11"/>
                  <a:gd name="T1" fmla="*/ 0 h 15"/>
                  <a:gd name="T2" fmla="*/ 11 w 11"/>
                  <a:gd name="T3" fmla="*/ 5 h 15"/>
                  <a:gd name="T4" fmla="*/ 11 w 11"/>
                  <a:gd name="T5" fmla="*/ 15 h 15"/>
                  <a:gd name="T6" fmla="*/ 0 w 11"/>
                  <a:gd name="T7" fmla="*/ 10 h 15"/>
                  <a:gd name="T8" fmla="*/ 0 w 11"/>
                  <a:gd name="T9" fmla="*/ 0 h 15"/>
                </a:gdLst>
                <a:ahLst/>
                <a:cxnLst>
                  <a:cxn ang="0">
                    <a:pos x="T0" y="T1"/>
                  </a:cxn>
                  <a:cxn ang="0">
                    <a:pos x="T2" y="T3"/>
                  </a:cxn>
                  <a:cxn ang="0">
                    <a:pos x="T4" y="T5"/>
                  </a:cxn>
                  <a:cxn ang="0">
                    <a:pos x="T6" y="T7"/>
                  </a:cxn>
                  <a:cxn ang="0">
                    <a:pos x="T8" y="T9"/>
                  </a:cxn>
                </a:cxnLst>
                <a:rect l="0" t="0" r="r" b="b"/>
                <a:pathLst>
                  <a:path w="11" h="15">
                    <a:moveTo>
                      <a:pt x="0" y="0"/>
                    </a:moveTo>
                    <a:lnTo>
                      <a:pt x="11" y="5"/>
                    </a:lnTo>
                    <a:lnTo>
                      <a:pt x="11"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84" name="Freeform 2233">
                <a:extLst>
                  <a:ext uri="{FF2B5EF4-FFF2-40B4-BE49-F238E27FC236}">
                    <a16:creationId xmlns:a16="http://schemas.microsoft.com/office/drawing/2014/main" id="{8CF7C410-9B65-AE41-A5BF-FA7367267C1E}"/>
                  </a:ext>
                </a:extLst>
              </p:cNvPr>
              <p:cNvSpPr>
                <a:spLocks/>
              </p:cNvSpPr>
              <p:nvPr/>
            </p:nvSpPr>
            <p:spPr bwMode="auto">
              <a:xfrm>
                <a:off x="8210" y="3115"/>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85" name="Freeform 2234">
                <a:extLst>
                  <a:ext uri="{FF2B5EF4-FFF2-40B4-BE49-F238E27FC236}">
                    <a16:creationId xmlns:a16="http://schemas.microsoft.com/office/drawing/2014/main" id="{B5DFE35C-B4F7-0E04-8A5B-2D18271CE853}"/>
                  </a:ext>
                </a:extLst>
              </p:cNvPr>
              <p:cNvSpPr>
                <a:spLocks/>
              </p:cNvSpPr>
              <p:nvPr/>
            </p:nvSpPr>
            <p:spPr bwMode="auto">
              <a:xfrm>
                <a:off x="8220" y="3120"/>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86" name="Freeform 2235">
                <a:extLst>
                  <a:ext uri="{FF2B5EF4-FFF2-40B4-BE49-F238E27FC236}">
                    <a16:creationId xmlns:a16="http://schemas.microsoft.com/office/drawing/2014/main" id="{0D2F54BE-3C10-B36D-6042-73D759F35BC4}"/>
                  </a:ext>
                </a:extLst>
              </p:cNvPr>
              <p:cNvSpPr>
                <a:spLocks/>
              </p:cNvSpPr>
              <p:nvPr/>
            </p:nvSpPr>
            <p:spPr bwMode="auto">
              <a:xfrm>
                <a:off x="8225" y="3125"/>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87" name="Freeform 2236">
                <a:extLst>
                  <a:ext uri="{FF2B5EF4-FFF2-40B4-BE49-F238E27FC236}">
                    <a16:creationId xmlns:a16="http://schemas.microsoft.com/office/drawing/2014/main" id="{0F8B4897-FC0A-F736-5AD7-4E1C6A4240FB}"/>
                  </a:ext>
                </a:extLst>
              </p:cNvPr>
              <p:cNvSpPr>
                <a:spLocks/>
              </p:cNvSpPr>
              <p:nvPr/>
            </p:nvSpPr>
            <p:spPr bwMode="auto">
              <a:xfrm>
                <a:off x="8235" y="313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88" name="Freeform 2237">
                <a:extLst>
                  <a:ext uri="{FF2B5EF4-FFF2-40B4-BE49-F238E27FC236}">
                    <a16:creationId xmlns:a16="http://schemas.microsoft.com/office/drawing/2014/main" id="{293903AD-66E9-2EBB-974D-D2E80C84792B}"/>
                  </a:ext>
                </a:extLst>
              </p:cNvPr>
              <p:cNvSpPr>
                <a:spLocks/>
              </p:cNvSpPr>
              <p:nvPr/>
            </p:nvSpPr>
            <p:spPr bwMode="auto">
              <a:xfrm>
                <a:off x="8245" y="313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89" name="Freeform 2238">
                <a:extLst>
                  <a:ext uri="{FF2B5EF4-FFF2-40B4-BE49-F238E27FC236}">
                    <a16:creationId xmlns:a16="http://schemas.microsoft.com/office/drawing/2014/main" id="{6F6665C0-1F36-4309-3228-5F393FF19DCF}"/>
                  </a:ext>
                </a:extLst>
              </p:cNvPr>
              <p:cNvSpPr>
                <a:spLocks/>
              </p:cNvSpPr>
              <p:nvPr/>
            </p:nvSpPr>
            <p:spPr bwMode="auto">
              <a:xfrm>
                <a:off x="8295" y="316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90" name="Freeform 2239">
                <a:extLst>
                  <a:ext uri="{FF2B5EF4-FFF2-40B4-BE49-F238E27FC236}">
                    <a16:creationId xmlns:a16="http://schemas.microsoft.com/office/drawing/2014/main" id="{89BE7791-17E8-4009-D4B4-B49F0C6D2D72}"/>
                  </a:ext>
                </a:extLst>
              </p:cNvPr>
              <p:cNvSpPr>
                <a:spLocks/>
              </p:cNvSpPr>
              <p:nvPr/>
            </p:nvSpPr>
            <p:spPr bwMode="auto">
              <a:xfrm>
                <a:off x="8295" y="316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91" name="Freeform 2240">
                <a:extLst>
                  <a:ext uri="{FF2B5EF4-FFF2-40B4-BE49-F238E27FC236}">
                    <a16:creationId xmlns:a16="http://schemas.microsoft.com/office/drawing/2014/main" id="{E10EB490-5D42-95FE-8118-613317C01922}"/>
                  </a:ext>
                </a:extLst>
              </p:cNvPr>
              <p:cNvSpPr>
                <a:spLocks/>
              </p:cNvSpPr>
              <p:nvPr/>
            </p:nvSpPr>
            <p:spPr bwMode="auto">
              <a:xfrm>
                <a:off x="8305" y="317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92" name="Freeform 2241">
                <a:extLst>
                  <a:ext uri="{FF2B5EF4-FFF2-40B4-BE49-F238E27FC236}">
                    <a16:creationId xmlns:a16="http://schemas.microsoft.com/office/drawing/2014/main" id="{EE7CF01F-4604-D3B7-3EC9-EBCBFBB74281}"/>
                  </a:ext>
                </a:extLst>
              </p:cNvPr>
              <p:cNvSpPr>
                <a:spLocks/>
              </p:cNvSpPr>
              <p:nvPr/>
            </p:nvSpPr>
            <p:spPr bwMode="auto">
              <a:xfrm>
                <a:off x="8310" y="3175"/>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93" name="Freeform 2242">
                <a:extLst>
                  <a:ext uri="{FF2B5EF4-FFF2-40B4-BE49-F238E27FC236}">
                    <a16:creationId xmlns:a16="http://schemas.microsoft.com/office/drawing/2014/main" id="{5CE1A3B2-2104-8BF2-85EF-A70BF144C95E}"/>
                  </a:ext>
                </a:extLst>
              </p:cNvPr>
              <p:cNvSpPr>
                <a:spLocks/>
              </p:cNvSpPr>
              <p:nvPr/>
            </p:nvSpPr>
            <p:spPr bwMode="auto">
              <a:xfrm>
                <a:off x="8199" y="3120"/>
                <a:ext cx="11" cy="10"/>
              </a:xfrm>
              <a:custGeom>
                <a:avLst/>
                <a:gdLst>
                  <a:gd name="T0" fmla="*/ 0 w 11"/>
                  <a:gd name="T1" fmla="*/ 0 h 10"/>
                  <a:gd name="T2" fmla="*/ 11 w 11"/>
                  <a:gd name="T3" fmla="*/ 5 h 10"/>
                  <a:gd name="T4" fmla="*/ 11 w 11"/>
                  <a:gd name="T5" fmla="*/ 10 h 10"/>
                  <a:gd name="T6" fmla="*/ 0 w 11"/>
                  <a:gd name="T7" fmla="*/ 10 h 10"/>
                  <a:gd name="T8" fmla="*/ 0 w 11"/>
                  <a:gd name="T9" fmla="*/ 0 h 10"/>
                </a:gdLst>
                <a:ahLst/>
                <a:cxnLst>
                  <a:cxn ang="0">
                    <a:pos x="T0" y="T1"/>
                  </a:cxn>
                  <a:cxn ang="0">
                    <a:pos x="T2" y="T3"/>
                  </a:cxn>
                  <a:cxn ang="0">
                    <a:pos x="T4" y="T5"/>
                  </a:cxn>
                  <a:cxn ang="0">
                    <a:pos x="T6" y="T7"/>
                  </a:cxn>
                  <a:cxn ang="0">
                    <a:pos x="T8" y="T9"/>
                  </a:cxn>
                </a:cxnLst>
                <a:rect l="0" t="0" r="r" b="b"/>
                <a:pathLst>
                  <a:path w="11" h="10">
                    <a:moveTo>
                      <a:pt x="0" y="0"/>
                    </a:moveTo>
                    <a:lnTo>
                      <a:pt x="11" y="5"/>
                    </a:lnTo>
                    <a:lnTo>
                      <a:pt x="11"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94" name="Freeform 2243">
                <a:extLst>
                  <a:ext uri="{FF2B5EF4-FFF2-40B4-BE49-F238E27FC236}">
                    <a16:creationId xmlns:a16="http://schemas.microsoft.com/office/drawing/2014/main" id="{164A07EE-3AE4-0B0A-DB9A-6EA9750BB2F1}"/>
                  </a:ext>
                </a:extLst>
              </p:cNvPr>
              <p:cNvSpPr>
                <a:spLocks/>
              </p:cNvSpPr>
              <p:nvPr/>
            </p:nvSpPr>
            <p:spPr bwMode="auto">
              <a:xfrm>
                <a:off x="8210" y="312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95" name="Freeform 2244">
                <a:extLst>
                  <a:ext uri="{FF2B5EF4-FFF2-40B4-BE49-F238E27FC236}">
                    <a16:creationId xmlns:a16="http://schemas.microsoft.com/office/drawing/2014/main" id="{A64654AD-91D4-B47A-474D-4D7489743BF1}"/>
                  </a:ext>
                </a:extLst>
              </p:cNvPr>
              <p:cNvSpPr>
                <a:spLocks/>
              </p:cNvSpPr>
              <p:nvPr/>
            </p:nvSpPr>
            <p:spPr bwMode="auto">
              <a:xfrm>
                <a:off x="8220" y="3130"/>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96" name="Freeform 2245">
                <a:extLst>
                  <a:ext uri="{FF2B5EF4-FFF2-40B4-BE49-F238E27FC236}">
                    <a16:creationId xmlns:a16="http://schemas.microsoft.com/office/drawing/2014/main" id="{19C3F8B9-7BE2-207E-F642-B7FA4B67AFA3}"/>
                  </a:ext>
                </a:extLst>
              </p:cNvPr>
              <p:cNvSpPr>
                <a:spLocks/>
              </p:cNvSpPr>
              <p:nvPr/>
            </p:nvSpPr>
            <p:spPr bwMode="auto">
              <a:xfrm>
                <a:off x="8225" y="3135"/>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97" name="Freeform 2246">
                <a:extLst>
                  <a:ext uri="{FF2B5EF4-FFF2-40B4-BE49-F238E27FC236}">
                    <a16:creationId xmlns:a16="http://schemas.microsoft.com/office/drawing/2014/main" id="{CBAD65CB-A4B5-6B13-75CC-D04D9BACB0E0}"/>
                  </a:ext>
                </a:extLst>
              </p:cNvPr>
              <p:cNvSpPr>
                <a:spLocks/>
              </p:cNvSpPr>
              <p:nvPr/>
            </p:nvSpPr>
            <p:spPr bwMode="auto">
              <a:xfrm>
                <a:off x="8280" y="316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98" name="Freeform 2247">
                <a:extLst>
                  <a:ext uri="{FF2B5EF4-FFF2-40B4-BE49-F238E27FC236}">
                    <a16:creationId xmlns:a16="http://schemas.microsoft.com/office/drawing/2014/main" id="{EEC24DD0-FA13-D7EA-7EF5-05029845BAB6}"/>
                  </a:ext>
                </a:extLst>
              </p:cNvPr>
              <p:cNvSpPr>
                <a:spLocks/>
              </p:cNvSpPr>
              <p:nvPr/>
            </p:nvSpPr>
            <p:spPr bwMode="auto">
              <a:xfrm>
                <a:off x="8280" y="316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99" name="Freeform 2248">
                <a:extLst>
                  <a:ext uri="{FF2B5EF4-FFF2-40B4-BE49-F238E27FC236}">
                    <a16:creationId xmlns:a16="http://schemas.microsoft.com/office/drawing/2014/main" id="{897B298A-D8C8-8E7C-D557-F545AEFC5C1E}"/>
                  </a:ext>
                </a:extLst>
              </p:cNvPr>
              <p:cNvSpPr>
                <a:spLocks/>
              </p:cNvSpPr>
              <p:nvPr/>
            </p:nvSpPr>
            <p:spPr bwMode="auto">
              <a:xfrm>
                <a:off x="8285" y="3170"/>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00" name="Freeform 2249">
                <a:extLst>
                  <a:ext uri="{FF2B5EF4-FFF2-40B4-BE49-F238E27FC236}">
                    <a16:creationId xmlns:a16="http://schemas.microsoft.com/office/drawing/2014/main" id="{077DF59D-0D83-85B3-E5DF-738AFA120CCB}"/>
                  </a:ext>
                </a:extLst>
              </p:cNvPr>
              <p:cNvSpPr>
                <a:spLocks/>
              </p:cNvSpPr>
              <p:nvPr/>
            </p:nvSpPr>
            <p:spPr bwMode="auto">
              <a:xfrm>
                <a:off x="8295" y="317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01" name="Freeform 2250">
                <a:extLst>
                  <a:ext uri="{FF2B5EF4-FFF2-40B4-BE49-F238E27FC236}">
                    <a16:creationId xmlns:a16="http://schemas.microsoft.com/office/drawing/2014/main" id="{A9B56765-D360-4A2E-09EB-1AA508012CF4}"/>
                  </a:ext>
                </a:extLst>
              </p:cNvPr>
              <p:cNvSpPr>
                <a:spLocks/>
              </p:cNvSpPr>
              <p:nvPr/>
            </p:nvSpPr>
            <p:spPr bwMode="auto">
              <a:xfrm>
                <a:off x="8305" y="3180"/>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02" name="Freeform 2251">
                <a:extLst>
                  <a:ext uri="{FF2B5EF4-FFF2-40B4-BE49-F238E27FC236}">
                    <a16:creationId xmlns:a16="http://schemas.microsoft.com/office/drawing/2014/main" id="{5970D346-C761-C448-9C88-ED09F65CCED7}"/>
                  </a:ext>
                </a:extLst>
              </p:cNvPr>
              <p:cNvSpPr>
                <a:spLocks/>
              </p:cNvSpPr>
              <p:nvPr/>
            </p:nvSpPr>
            <p:spPr bwMode="auto">
              <a:xfrm>
                <a:off x="8310" y="3185"/>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03" name="Freeform 2252">
                <a:extLst>
                  <a:ext uri="{FF2B5EF4-FFF2-40B4-BE49-F238E27FC236}">
                    <a16:creationId xmlns:a16="http://schemas.microsoft.com/office/drawing/2014/main" id="{1A702FE2-3B4B-973E-504F-6DB1BE2C217D}"/>
                  </a:ext>
                </a:extLst>
              </p:cNvPr>
              <p:cNvSpPr>
                <a:spLocks/>
              </p:cNvSpPr>
              <p:nvPr/>
            </p:nvSpPr>
            <p:spPr bwMode="auto">
              <a:xfrm>
                <a:off x="8199" y="3130"/>
                <a:ext cx="11" cy="10"/>
              </a:xfrm>
              <a:custGeom>
                <a:avLst/>
                <a:gdLst>
                  <a:gd name="T0" fmla="*/ 0 w 11"/>
                  <a:gd name="T1" fmla="*/ 0 h 10"/>
                  <a:gd name="T2" fmla="*/ 11 w 11"/>
                  <a:gd name="T3" fmla="*/ 5 h 10"/>
                  <a:gd name="T4" fmla="*/ 11 w 11"/>
                  <a:gd name="T5" fmla="*/ 10 h 10"/>
                  <a:gd name="T6" fmla="*/ 0 w 11"/>
                  <a:gd name="T7" fmla="*/ 10 h 10"/>
                  <a:gd name="T8" fmla="*/ 0 w 11"/>
                  <a:gd name="T9" fmla="*/ 0 h 10"/>
                </a:gdLst>
                <a:ahLst/>
                <a:cxnLst>
                  <a:cxn ang="0">
                    <a:pos x="T0" y="T1"/>
                  </a:cxn>
                  <a:cxn ang="0">
                    <a:pos x="T2" y="T3"/>
                  </a:cxn>
                  <a:cxn ang="0">
                    <a:pos x="T4" y="T5"/>
                  </a:cxn>
                  <a:cxn ang="0">
                    <a:pos x="T6" y="T7"/>
                  </a:cxn>
                  <a:cxn ang="0">
                    <a:pos x="T8" y="T9"/>
                  </a:cxn>
                </a:cxnLst>
                <a:rect l="0" t="0" r="r" b="b"/>
                <a:pathLst>
                  <a:path w="11" h="10">
                    <a:moveTo>
                      <a:pt x="0" y="0"/>
                    </a:moveTo>
                    <a:lnTo>
                      <a:pt x="11" y="5"/>
                    </a:lnTo>
                    <a:lnTo>
                      <a:pt x="11"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04" name="Freeform 2253">
                <a:extLst>
                  <a:ext uri="{FF2B5EF4-FFF2-40B4-BE49-F238E27FC236}">
                    <a16:creationId xmlns:a16="http://schemas.microsoft.com/office/drawing/2014/main" id="{71B0729B-7B8D-D88A-0126-5612471C50A2}"/>
                  </a:ext>
                </a:extLst>
              </p:cNvPr>
              <p:cNvSpPr>
                <a:spLocks/>
              </p:cNvSpPr>
              <p:nvPr/>
            </p:nvSpPr>
            <p:spPr bwMode="auto">
              <a:xfrm>
                <a:off x="8210" y="3135"/>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05" name="Freeform 2254">
                <a:extLst>
                  <a:ext uri="{FF2B5EF4-FFF2-40B4-BE49-F238E27FC236}">
                    <a16:creationId xmlns:a16="http://schemas.microsoft.com/office/drawing/2014/main" id="{4A852A9B-A01F-7E02-66BA-AB8623A45011}"/>
                  </a:ext>
                </a:extLst>
              </p:cNvPr>
              <p:cNvSpPr>
                <a:spLocks/>
              </p:cNvSpPr>
              <p:nvPr/>
            </p:nvSpPr>
            <p:spPr bwMode="auto">
              <a:xfrm>
                <a:off x="8260" y="3165"/>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06" name="Freeform 2255">
                <a:extLst>
                  <a:ext uri="{FF2B5EF4-FFF2-40B4-BE49-F238E27FC236}">
                    <a16:creationId xmlns:a16="http://schemas.microsoft.com/office/drawing/2014/main" id="{F1DE90B6-1CFC-B0BF-F7B3-C1DA2DDC2EE5}"/>
                  </a:ext>
                </a:extLst>
              </p:cNvPr>
              <p:cNvSpPr>
                <a:spLocks/>
              </p:cNvSpPr>
              <p:nvPr/>
            </p:nvSpPr>
            <p:spPr bwMode="auto">
              <a:xfrm>
                <a:off x="8260" y="3165"/>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07" name="Freeform 2256">
                <a:extLst>
                  <a:ext uri="{FF2B5EF4-FFF2-40B4-BE49-F238E27FC236}">
                    <a16:creationId xmlns:a16="http://schemas.microsoft.com/office/drawing/2014/main" id="{D9655A25-F530-2D4F-7039-0467AD1FE3D0}"/>
                  </a:ext>
                </a:extLst>
              </p:cNvPr>
              <p:cNvSpPr>
                <a:spLocks/>
              </p:cNvSpPr>
              <p:nvPr/>
            </p:nvSpPr>
            <p:spPr bwMode="auto">
              <a:xfrm>
                <a:off x="8270" y="3170"/>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08" name="Freeform 2257">
                <a:extLst>
                  <a:ext uri="{FF2B5EF4-FFF2-40B4-BE49-F238E27FC236}">
                    <a16:creationId xmlns:a16="http://schemas.microsoft.com/office/drawing/2014/main" id="{2BF0BE92-A44B-3EA5-F32A-08E35A52292F}"/>
                  </a:ext>
                </a:extLst>
              </p:cNvPr>
              <p:cNvSpPr>
                <a:spLocks/>
              </p:cNvSpPr>
              <p:nvPr/>
            </p:nvSpPr>
            <p:spPr bwMode="auto">
              <a:xfrm>
                <a:off x="8280" y="317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09" name="Freeform 2258">
                <a:extLst>
                  <a:ext uri="{FF2B5EF4-FFF2-40B4-BE49-F238E27FC236}">
                    <a16:creationId xmlns:a16="http://schemas.microsoft.com/office/drawing/2014/main" id="{51285112-E97D-C6AD-5D78-EE004ECDDDAF}"/>
                  </a:ext>
                </a:extLst>
              </p:cNvPr>
              <p:cNvSpPr>
                <a:spLocks/>
              </p:cNvSpPr>
              <p:nvPr/>
            </p:nvSpPr>
            <p:spPr bwMode="auto">
              <a:xfrm>
                <a:off x="8285" y="3180"/>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10" name="Freeform 2259">
                <a:extLst>
                  <a:ext uri="{FF2B5EF4-FFF2-40B4-BE49-F238E27FC236}">
                    <a16:creationId xmlns:a16="http://schemas.microsoft.com/office/drawing/2014/main" id="{24A15BD0-2874-76EA-DE4A-FE73CCD30959}"/>
                  </a:ext>
                </a:extLst>
              </p:cNvPr>
              <p:cNvSpPr>
                <a:spLocks/>
              </p:cNvSpPr>
              <p:nvPr/>
            </p:nvSpPr>
            <p:spPr bwMode="auto">
              <a:xfrm>
                <a:off x="8295" y="318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11" name="Freeform 2260">
                <a:extLst>
                  <a:ext uri="{FF2B5EF4-FFF2-40B4-BE49-F238E27FC236}">
                    <a16:creationId xmlns:a16="http://schemas.microsoft.com/office/drawing/2014/main" id="{A2C78D1F-99C3-6A7B-9557-36503470A795}"/>
                  </a:ext>
                </a:extLst>
              </p:cNvPr>
              <p:cNvSpPr>
                <a:spLocks/>
              </p:cNvSpPr>
              <p:nvPr/>
            </p:nvSpPr>
            <p:spPr bwMode="auto">
              <a:xfrm>
                <a:off x="8305" y="3190"/>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12" name="Freeform 2261">
                <a:extLst>
                  <a:ext uri="{FF2B5EF4-FFF2-40B4-BE49-F238E27FC236}">
                    <a16:creationId xmlns:a16="http://schemas.microsoft.com/office/drawing/2014/main" id="{85FD6D91-5894-D694-9F03-19B5EC8FAF31}"/>
                  </a:ext>
                </a:extLst>
              </p:cNvPr>
              <p:cNvSpPr>
                <a:spLocks/>
              </p:cNvSpPr>
              <p:nvPr/>
            </p:nvSpPr>
            <p:spPr bwMode="auto">
              <a:xfrm>
                <a:off x="8310" y="3195"/>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13" name="Freeform 2262">
                <a:extLst>
                  <a:ext uri="{FF2B5EF4-FFF2-40B4-BE49-F238E27FC236}">
                    <a16:creationId xmlns:a16="http://schemas.microsoft.com/office/drawing/2014/main" id="{40E4D228-A388-0432-8367-ABC9B51A203D}"/>
                  </a:ext>
                </a:extLst>
              </p:cNvPr>
              <p:cNvSpPr>
                <a:spLocks/>
              </p:cNvSpPr>
              <p:nvPr/>
            </p:nvSpPr>
            <p:spPr bwMode="auto">
              <a:xfrm>
                <a:off x="8245" y="316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14" name="Freeform 2263">
                <a:extLst>
                  <a:ext uri="{FF2B5EF4-FFF2-40B4-BE49-F238E27FC236}">
                    <a16:creationId xmlns:a16="http://schemas.microsoft.com/office/drawing/2014/main" id="{2E0FB3BA-20F8-87A4-2AEB-36BE89AFFAEC}"/>
                  </a:ext>
                </a:extLst>
              </p:cNvPr>
              <p:cNvSpPr>
                <a:spLocks/>
              </p:cNvSpPr>
              <p:nvPr/>
            </p:nvSpPr>
            <p:spPr bwMode="auto">
              <a:xfrm>
                <a:off x="8245" y="316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15" name="Freeform 2264">
                <a:extLst>
                  <a:ext uri="{FF2B5EF4-FFF2-40B4-BE49-F238E27FC236}">
                    <a16:creationId xmlns:a16="http://schemas.microsoft.com/office/drawing/2014/main" id="{8820D933-9503-BBE0-C76F-54AB9DB2B1D3}"/>
                  </a:ext>
                </a:extLst>
              </p:cNvPr>
              <p:cNvSpPr>
                <a:spLocks/>
              </p:cNvSpPr>
              <p:nvPr/>
            </p:nvSpPr>
            <p:spPr bwMode="auto">
              <a:xfrm>
                <a:off x="8250" y="3170"/>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16" name="Freeform 2265">
                <a:extLst>
                  <a:ext uri="{FF2B5EF4-FFF2-40B4-BE49-F238E27FC236}">
                    <a16:creationId xmlns:a16="http://schemas.microsoft.com/office/drawing/2014/main" id="{A1D6FE04-97A1-2D61-3893-C302B2B27F60}"/>
                  </a:ext>
                </a:extLst>
              </p:cNvPr>
              <p:cNvSpPr>
                <a:spLocks/>
              </p:cNvSpPr>
              <p:nvPr/>
            </p:nvSpPr>
            <p:spPr bwMode="auto">
              <a:xfrm>
                <a:off x="8260" y="3175"/>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17" name="Freeform 2266">
                <a:extLst>
                  <a:ext uri="{FF2B5EF4-FFF2-40B4-BE49-F238E27FC236}">
                    <a16:creationId xmlns:a16="http://schemas.microsoft.com/office/drawing/2014/main" id="{B1D57D45-9BA4-5E70-D1DD-DCED9E2FA1FE}"/>
                  </a:ext>
                </a:extLst>
              </p:cNvPr>
              <p:cNvSpPr>
                <a:spLocks/>
              </p:cNvSpPr>
              <p:nvPr/>
            </p:nvSpPr>
            <p:spPr bwMode="auto">
              <a:xfrm>
                <a:off x="8270" y="3180"/>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18" name="Freeform 2267">
                <a:extLst>
                  <a:ext uri="{FF2B5EF4-FFF2-40B4-BE49-F238E27FC236}">
                    <a16:creationId xmlns:a16="http://schemas.microsoft.com/office/drawing/2014/main" id="{F3CF9137-96BE-C257-F94D-42482AD2AB94}"/>
                  </a:ext>
                </a:extLst>
              </p:cNvPr>
              <p:cNvSpPr>
                <a:spLocks/>
              </p:cNvSpPr>
              <p:nvPr/>
            </p:nvSpPr>
            <p:spPr bwMode="auto">
              <a:xfrm>
                <a:off x="8280" y="318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19" name="Freeform 2268">
                <a:extLst>
                  <a:ext uri="{FF2B5EF4-FFF2-40B4-BE49-F238E27FC236}">
                    <a16:creationId xmlns:a16="http://schemas.microsoft.com/office/drawing/2014/main" id="{C3354091-7BBF-EAA4-2A70-29959DFDC338}"/>
                  </a:ext>
                </a:extLst>
              </p:cNvPr>
              <p:cNvSpPr>
                <a:spLocks/>
              </p:cNvSpPr>
              <p:nvPr/>
            </p:nvSpPr>
            <p:spPr bwMode="auto">
              <a:xfrm>
                <a:off x="8285" y="3190"/>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20" name="Freeform 2269">
                <a:extLst>
                  <a:ext uri="{FF2B5EF4-FFF2-40B4-BE49-F238E27FC236}">
                    <a16:creationId xmlns:a16="http://schemas.microsoft.com/office/drawing/2014/main" id="{89D873E1-373F-1697-5416-106144BDA4E8}"/>
                  </a:ext>
                </a:extLst>
              </p:cNvPr>
              <p:cNvSpPr>
                <a:spLocks/>
              </p:cNvSpPr>
              <p:nvPr/>
            </p:nvSpPr>
            <p:spPr bwMode="auto">
              <a:xfrm>
                <a:off x="8295" y="3195"/>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21" name="Freeform 2270">
                <a:extLst>
                  <a:ext uri="{FF2B5EF4-FFF2-40B4-BE49-F238E27FC236}">
                    <a16:creationId xmlns:a16="http://schemas.microsoft.com/office/drawing/2014/main" id="{FF74C599-5515-7A2D-93E8-2B1684CA387C}"/>
                  </a:ext>
                </a:extLst>
              </p:cNvPr>
              <p:cNvSpPr>
                <a:spLocks/>
              </p:cNvSpPr>
              <p:nvPr/>
            </p:nvSpPr>
            <p:spPr bwMode="auto">
              <a:xfrm>
                <a:off x="8305" y="3200"/>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22" name="Freeform 2271">
                <a:extLst>
                  <a:ext uri="{FF2B5EF4-FFF2-40B4-BE49-F238E27FC236}">
                    <a16:creationId xmlns:a16="http://schemas.microsoft.com/office/drawing/2014/main" id="{C42E9820-A18A-49DE-0837-978DCA881A51}"/>
                  </a:ext>
                </a:extLst>
              </p:cNvPr>
              <p:cNvSpPr>
                <a:spLocks/>
              </p:cNvSpPr>
              <p:nvPr/>
            </p:nvSpPr>
            <p:spPr bwMode="auto">
              <a:xfrm>
                <a:off x="8310" y="3205"/>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23" name="Freeform 2272">
                <a:extLst>
                  <a:ext uri="{FF2B5EF4-FFF2-40B4-BE49-F238E27FC236}">
                    <a16:creationId xmlns:a16="http://schemas.microsoft.com/office/drawing/2014/main" id="{64F7D8EE-6CC9-A925-F7C3-BFE5A6B22D9B}"/>
                  </a:ext>
                </a:extLst>
              </p:cNvPr>
              <p:cNvSpPr>
                <a:spLocks/>
              </p:cNvSpPr>
              <p:nvPr/>
            </p:nvSpPr>
            <p:spPr bwMode="auto">
              <a:xfrm>
                <a:off x="8210" y="3155"/>
                <a:ext cx="10" cy="20"/>
              </a:xfrm>
              <a:custGeom>
                <a:avLst/>
                <a:gdLst>
                  <a:gd name="T0" fmla="*/ 10 w 10"/>
                  <a:gd name="T1" fmla="*/ 20 h 20"/>
                  <a:gd name="T2" fmla="*/ 0 w 10"/>
                  <a:gd name="T3" fmla="*/ 15 h 20"/>
                  <a:gd name="T4" fmla="*/ 0 w 10"/>
                  <a:gd name="T5" fmla="*/ 0 h 20"/>
                  <a:gd name="T6" fmla="*/ 10 w 10"/>
                  <a:gd name="T7" fmla="*/ 5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5"/>
                    </a:lnTo>
                    <a:lnTo>
                      <a:pt x="1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24" name="Freeform 2273">
                <a:extLst>
                  <a:ext uri="{FF2B5EF4-FFF2-40B4-BE49-F238E27FC236}">
                    <a16:creationId xmlns:a16="http://schemas.microsoft.com/office/drawing/2014/main" id="{E4FED54E-EAC4-25A3-00B6-2C9411B35162}"/>
                  </a:ext>
                </a:extLst>
              </p:cNvPr>
              <p:cNvSpPr>
                <a:spLocks/>
              </p:cNvSpPr>
              <p:nvPr/>
            </p:nvSpPr>
            <p:spPr bwMode="auto">
              <a:xfrm>
                <a:off x="8210" y="3155"/>
                <a:ext cx="10" cy="20"/>
              </a:xfrm>
              <a:custGeom>
                <a:avLst/>
                <a:gdLst>
                  <a:gd name="T0" fmla="*/ 10 w 10"/>
                  <a:gd name="T1" fmla="*/ 20 h 20"/>
                  <a:gd name="T2" fmla="*/ 0 w 10"/>
                  <a:gd name="T3" fmla="*/ 15 h 20"/>
                  <a:gd name="T4" fmla="*/ 0 w 10"/>
                  <a:gd name="T5" fmla="*/ 0 h 20"/>
                  <a:gd name="T6" fmla="*/ 10 w 10"/>
                  <a:gd name="T7" fmla="*/ 5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5"/>
                    </a:lnTo>
                    <a:lnTo>
                      <a:pt x="10"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25" name="Freeform 2274">
                <a:extLst>
                  <a:ext uri="{FF2B5EF4-FFF2-40B4-BE49-F238E27FC236}">
                    <a16:creationId xmlns:a16="http://schemas.microsoft.com/office/drawing/2014/main" id="{CDC1EE3D-C401-E9A6-5378-F175C7B66118}"/>
                  </a:ext>
                </a:extLst>
              </p:cNvPr>
              <p:cNvSpPr>
                <a:spLocks/>
              </p:cNvSpPr>
              <p:nvPr/>
            </p:nvSpPr>
            <p:spPr bwMode="auto">
              <a:xfrm>
                <a:off x="8230" y="3175"/>
                <a:ext cx="80" cy="55"/>
              </a:xfrm>
              <a:custGeom>
                <a:avLst/>
                <a:gdLst>
                  <a:gd name="T0" fmla="*/ 16 w 16"/>
                  <a:gd name="T1" fmla="*/ 10 h 11"/>
                  <a:gd name="T2" fmla="*/ 16 w 16"/>
                  <a:gd name="T3" fmla="*/ 10 h 11"/>
                  <a:gd name="T4" fmla="*/ 1 w 16"/>
                  <a:gd name="T5" fmla="*/ 2 h 11"/>
                  <a:gd name="T6" fmla="*/ 0 w 16"/>
                  <a:gd name="T7" fmla="*/ 1 h 11"/>
                  <a:gd name="T8" fmla="*/ 1 w 16"/>
                  <a:gd name="T9" fmla="*/ 0 h 11"/>
                  <a:gd name="T10" fmla="*/ 16 w 16"/>
                  <a:gd name="T11" fmla="*/ 9 h 11"/>
                  <a:gd name="T12" fmla="*/ 16 w 16"/>
                  <a:gd name="T13" fmla="*/ 10 h 11"/>
                </a:gdLst>
                <a:ahLst/>
                <a:cxnLst>
                  <a:cxn ang="0">
                    <a:pos x="T0" y="T1"/>
                  </a:cxn>
                  <a:cxn ang="0">
                    <a:pos x="T2" y="T3"/>
                  </a:cxn>
                  <a:cxn ang="0">
                    <a:pos x="T4" y="T5"/>
                  </a:cxn>
                  <a:cxn ang="0">
                    <a:pos x="T6" y="T7"/>
                  </a:cxn>
                  <a:cxn ang="0">
                    <a:pos x="T8" y="T9"/>
                  </a:cxn>
                  <a:cxn ang="0">
                    <a:pos x="T10" y="T11"/>
                  </a:cxn>
                  <a:cxn ang="0">
                    <a:pos x="T12" y="T13"/>
                  </a:cxn>
                </a:cxnLst>
                <a:rect l="0" t="0" r="r" b="b"/>
                <a:pathLst>
                  <a:path w="16" h="11">
                    <a:moveTo>
                      <a:pt x="16" y="10"/>
                    </a:moveTo>
                    <a:cubicBezTo>
                      <a:pt x="16" y="10"/>
                      <a:pt x="16" y="11"/>
                      <a:pt x="16" y="10"/>
                    </a:cubicBezTo>
                    <a:cubicBezTo>
                      <a:pt x="1" y="2"/>
                      <a:pt x="1" y="2"/>
                      <a:pt x="1" y="2"/>
                    </a:cubicBezTo>
                    <a:cubicBezTo>
                      <a:pt x="0" y="2"/>
                      <a:pt x="0" y="1"/>
                      <a:pt x="0" y="1"/>
                    </a:cubicBezTo>
                    <a:cubicBezTo>
                      <a:pt x="0" y="0"/>
                      <a:pt x="0" y="0"/>
                      <a:pt x="1" y="0"/>
                    </a:cubicBezTo>
                    <a:cubicBezTo>
                      <a:pt x="16" y="9"/>
                      <a:pt x="16" y="9"/>
                      <a:pt x="16" y="9"/>
                    </a:cubicBezTo>
                    <a:cubicBezTo>
                      <a:pt x="16" y="9"/>
                      <a:pt x="16" y="9"/>
                      <a:pt x="16" y="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26" name="Freeform 2275">
                <a:extLst>
                  <a:ext uri="{FF2B5EF4-FFF2-40B4-BE49-F238E27FC236}">
                    <a16:creationId xmlns:a16="http://schemas.microsoft.com/office/drawing/2014/main" id="{408FC9DF-969E-0A19-5DD9-A9AD55691E33}"/>
                  </a:ext>
                </a:extLst>
              </p:cNvPr>
              <p:cNvSpPr>
                <a:spLocks/>
              </p:cNvSpPr>
              <p:nvPr/>
            </p:nvSpPr>
            <p:spPr bwMode="auto">
              <a:xfrm>
                <a:off x="7917" y="2858"/>
                <a:ext cx="41" cy="156"/>
              </a:xfrm>
              <a:custGeom>
                <a:avLst/>
                <a:gdLst>
                  <a:gd name="T0" fmla="*/ 41 w 41"/>
                  <a:gd name="T1" fmla="*/ 156 h 156"/>
                  <a:gd name="T2" fmla="*/ 0 w 41"/>
                  <a:gd name="T3" fmla="*/ 136 h 156"/>
                  <a:gd name="T4" fmla="*/ 0 w 41"/>
                  <a:gd name="T5" fmla="*/ 0 h 156"/>
                  <a:gd name="T6" fmla="*/ 41 w 41"/>
                  <a:gd name="T7" fmla="*/ 20 h 156"/>
                  <a:gd name="T8" fmla="*/ 41 w 41"/>
                  <a:gd name="T9" fmla="*/ 156 h 156"/>
                </a:gdLst>
                <a:ahLst/>
                <a:cxnLst>
                  <a:cxn ang="0">
                    <a:pos x="T0" y="T1"/>
                  </a:cxn>
                  <a:cxn ang="0">
                    <a:pos x="T2" y="T3"/>
                  </a:cxn>
                  <a:cxn ang="0">
                    <a:pos x="T4" y="T5"/>
                  </a:cxn>
                  <a:cxn ang="0">
                    <a:pos x="T6" y="T7"/>
                  </a:cxn>
                  <a:cxn ang="0">
                    <a:pos x="T8" y="T9"/>
                  </a:cxn>
                </a:cxnLst>
                <a:rect l="0" t="0" r="r" b="b"/>
                <a:pathLst>
                  <a:path w="41" h="156">
                    <a:moveTo>
                      <a:pt x="41" y="156"/>
                    </a:moveTo>
                    <a:lnTo>
                      <a:pt x="0" y="136"/>
                    </a:lnTo>
                    <a:lnTo>
                      <a:pt x="0" y="0"/>
                    </a:lnTo>
                    <a:lnTo>
                      <a:pt x="41" y="20"/>
                    </a:lnTo>
                    <a:lnTo>
                      <a:pt x="41" y="15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27" name="Freeform 2276">
                <a:extLst>
                  <a:ext uri="{FF2B5EF4-FFF2-40B4-BE49-F238E27FC236}">
                    <a16:creationId xmlns:a16="http://schemas.microsoft.com/office/drawing/2014/main" id="{86E42C66-9345-DC4A-4ED7-940830DF48D3}"/>
                  </a:ext>
                </a:extLst>
              </p:cNvPr>
              <p:cNvSpPr>
                <a:spLocks/>
              </p:cNvSpPr>
              <p:nvPr/>
            </p:nvSpPr>
            <p:spPr bwMode="auto">
              <a:xfrm>
                <a:off x="7917" y="2858"/>
                <a:ext cx="41" cy="156"/>
              </a:xfrm>
              <a:custGeom>
                <a:avLst/>
                <a:gdLst>
                  <a:gd name="T0" fmla="*/ 41 w 41"/>
                  <a:gd name="T1" fmla="*/ 156 h 156"/>
                  <a:gd name="T2" fmla="*/ 0 w 41"/>
                  <a:gd name="T3" fmla="*/ 136 h 156"/>
                  <a:gd name="T4" fmla="*/ 0 w 41"/>
                  <a:gd name="T5" fmla="*/ 0 h 156"/>
                  <a:gd name="T6" fmla="*/ 41 w 41"/>
                  <a:gd name="T7" fmla="*/ 20 h 156"/>
                  <a:gd name="T8" fmla="*/ 41 w 41"/>
                  <a:gd name="T9" fmla="*/ 156 h 156"/>
                </a:gdLst>
                <a:ahLst/>
                <a:cxnLst>
                  <a:cxn ang="0">
                    <a:pos x="T0" y="T1"/>
                  </a:cxn>
                  <a:cxn ang="0">
                    <a:pos x="T2" y="T3"/>
                  </a:cxn>
                  <a:cxn ang="0">
                    <a:pos x="T4" y="T5"/>
                  </a:cxn>
                  <a:cxn ang="0">
                    <a:pos x="T6" y="T7"/>
                  </a:cxn>
                  <a:cxn ang="0">
                    <a:pos x="T8" y="T9"/>
                  </a:cxn>
                </a:cxnLst>
                <a:rect l="0" t="0" r="r" b="b"/>
                <a:pathLst>
                  <a:path w="41" h="156">
                    <a:moveTo>
                      <a:pt x="41" y="156"/>
                    </a:moveTo>
                    <a:lnTo>
                      <a:pt x="0" y="136"/>
                    </a:lnTo>
                    <a:lnTo>
                      <a:pt x="0" y="0"/>
                    </a:lnTo>
                    <a:lnTo>
                      <a:pt x="41" y="20"/>
                    </a:lnTo>
                    <a:lnTo>
                      <a:pt x="41" y="15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28" name="Freeform 2277">
                <a:extLst>
                  <a:ext uri="{FF2B5EF4-FFF2-40B4-BE49-F238E27FC236}">
                    <a16:creationId xmlns:a16="http://schemas.microsoft.com/office/drawing/2014/main" id="{F44A1B79-3421-AFB8-5E90-B241425E9365}"/>
                  </a:ext>
                </a:extLst>
              </p:cNvPr>
              <p:cNvSpPr>
                <a:spLocks/>
              </p:cNvSpPr>
              <p:nvPr/>
            </p:nvSpPr>
            <p:spPr bwMode="auto">
              <a:xfrm>
                <a:off x="7923" y="2868"/>
                <a:ext cx="25" cy="136"/>
              </a:xfrm>
              <a:custGeom>
                <a:avLst/>
                <a:gdLst>
                  <a:gd name="T0" fmla="*/ 0 w 25"/>
                  <a:gd name="T1" fmla="*/ 121 h 136"/>
                  <a:gd name="T2" fmla="*/ 0 w 25"/>
                  <a:gd name="T3" fmla="*/ 0 h 136"/>
                  <a:gd name="T4" fmla="*/ 25 w 25"/>
                  <a:gd name="T5" fmla="*/ 15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5"/>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29" name="Freeform 2278">
                <a:extLst>
                  <a:ext uri="{FF2B5EF4-FFF2-40B4-BE49-F238E27FC236}">
                    <a16:creationId xmlns:a16="http://schemas.microsoft.com/office/drawing/2014/main" id="{A0E3231F-6C06-8E61-5BB9-A41B588AA7A7}"/>
                  </a:ext>
                </a:extLst>
              </p:cNvPr>
              <p:cNvSpPr>
                <a:spLocks/>
              </p:cNvSpPr>
              <p:nvPr/>
            </p:nvSpPr>
            <p:spPr bwMode="auto">
              <a:xfrm>
                <a:off x="7923" y="2868"/>
                <a:ext cx="25" cy="136"/>
              </a:xfrm>
              <a:custGeom>
                <a:avLst/>
                <a:gdLst>
                  <a:gd name="T0" fmla="*/ 0 w 25"/>
                  <a:gd name="T1" fmla="*/ 121 h 136"/>
                  <a:gd name="T2" fmla="*/ 0 w 25"/>
                  <a:gd name="T3" fmla="*/ 0 h 136"/>
                  <a:gd name="T4" fmla="*/ 25 w 25"/>
                  <a:gd name="T5" fmla="*/ 15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5"/>
                    </a:lnTo>
                    <a:lnTo>
                      <a:pt x="25" y="136"/>
                    </a:lnTo>
                    <a:lnTo>
                      <a:pt x="0" y="12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30" name="Freeform 2279">
                <a:extLst>
                  <a:ext uri="{FF2B5EF4-FFF2-40B4-BE49-F238E27FC236}">
                    <a16:creationId xmlns:a16="http://schemas.microsoft.com/office/drawing/2014/main" id="{47F1D706-EECC-BB2E-535A-9CB1F241EBCA}"/>
                  </a:ext>
                </a:extLst>
              </p:cNvPr>
              <p:cNvSpPr>
                <a:spLocks/>
              </p:cNvSpPr>
              <p:nvPr/>
            </p:nvSpPr>
            <p:spPr bwMode="auto">
              <a:xfrm>
                <a:off x="7928" y="2919"/>
                <a:ext cx="15" cy="75"/>
              </a:xfrm>
              <a:custGeom>
                <a:avLst/>
                <a:gdLst>
                  <a:gd name="T0" fmla="*/ 3 w 3"/>
                  <a:gd name="T1" fmla="*/ 14 h 15"/>
                  <a:gd name="T2" fmla="*/ 2 w 3"/>
                  <a:gd name="T3" fmla="*/ 15 h 15"/>
                  <a:gd name="T4" fmla="*/ 0 w 3"/>
                  <a:gd name="T5" fmla="*/ 12 h 15"/>
                  <a:gd name="T6" fmla="*/ 0 w 3"/>
                  <a:gd name="T7" fmla="*/ 1 h 15"/>
                  <a:gd name="T8" fmla="*/ 2 w 3"/>
                  <a:gd name="T9" fmla="*/ 0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2" y="15"/>
                    </a:cubicBezTo>
                    <a:cubicBezTo>
                      <a:pt x="1" y="14"/>
                      <a:pt x="0" y="13"/>
                      <a:pt x="0" y="12"/>
                    </a:cubicBezTo>
                    <a:cubicBezTo>
                      <a:pt x="0" y="1"/>
                      <a:pt x="0" y="1"/>
                      <a:pt x="0" y="1"/>
                    </a:cubicBezTo>
                    <a:cubicBezTo>
                      <a:pt x="0" y="0"/>
                      <a:pt x="1" y="0"/>
                      <a:pt x="2" y="0"/>
                    </a:cubicBezTo>
                    <a:cubicBezTo>
                      <a:pt x="2" y="1"/>
                      <a:pt x="3" y="2"/>
                      <a:pt x="3" y="3"/>
                    </a:cubicBezTo>
                    <a:cubicBezTo>
                      <a:pt x="3" y="14"/>
                      <a:pt x="3" y="14"/>
                      <a:pt x="3" y="14"/>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31" name="Freeform 2280">
                <a:extLst>
                  <a:ext uri="{FF2B5EF4-FFF2-40B4-BE49-F238E27FC236}">
                    <a16:creationId xmlns:a16="http://schemas.microsoft.com/office/drawing/2014/main" id="{45D260DA-4F9B-8078-FA6C-AEC89E5B2992}"/>
                  </a:ext>
                </a:extLst>
              </p:cNvPr>
              <p:cNvSpPr>
                <a:spLocks/>
              </p:cNvSpPr>
              <p:nvPr/>
            </p:nvSpPr>
            <p:spPr bwMode="auto">
              <a:xfrm>
                <a:off x="7928" y="2899"/>
                <a:ext cx="15" cy="15"/>
              </a:xfrm>
              <a:custGeom>
                <a:avLst/>
                <a:gdLst>
                  <a:gd name="T0" fmla="*/ 3 w 3"/>
                  <a:gd name="T1" fmla="*/ 3 h 3"/>
                  <a:gd name="T2" fmla="*/ 2 w 3"/>
                  <a:gd name="T3" fmla="*/ 3 h 3"/>
                  <a:gd name="T4" fmla="*/ 1 w 3"/>
                  <a:gd name="T5" fmla="*/ 2 h 3"/>
                  <a:gd name="T6" fmla="*/ 0 w 3"/>
                  <a:gd name="T7" fmla="*/ 1 h 3"/>
                  <a:gd name="T8" fmla="*/ 1 w 3"/>
                  <a:gd name="T9" fmla="*/ 0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2" y="3"/>
                    </a:cubicBezTo>
                    <a:cubicBezTo>
                      <a:pt x="1" y="2"/>
                      <a:pt x="1" y="2"/>
                      <a:pt x="1" y="2"/>
                    </a:cubicBezTo>
                    <a:cubicBezTo>
                      <a:pt x="1" y="2"/>
                      <a:pt x="0" y="1"/>
                      <a:pt x="0" y="1"/>
                    </a:cubicBezTo>
                    <a:cubicBezTo>
                      <a:pt x="0" y="0"/>
                      <a:pt x="1" y="0"/>
                      <a:pt x="1" y="0"/>
                    </a:cubicBezTo>
                    <a:cubicBezTo>
                      <a:pt x="2" y="1"/>
                      <a:pt x="2" y="1"/>
                      <a:pt x="2" y="1"/>
                    </a:cubicBezTo>
                    <a:cubicBezTo>
                      <a:pt x="3"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32" name="Freeform 2281">
                <a:extLst>
                  <a:ext uri="{FF2B5EF4-FFF2-40B4-BE49-F238E27FC236}">
                    <a16:creationId xmlns:a16="http://schemas.microsoft.com/office/drawing/2014/main" id="{C9B348B7-FEC5-8FEA-107B-858145E4E44A}"/>
                  </a:ext>
                </a:extLst>
              </p:cNvPr>
              <p:cNvSpPr>
                <a:spLocks/>
              </p:cNvSpPr>
              <p:nvPr/>
            </p:nvSpPr>
            <p:spPr bwMode="auto">
              <a:xfrm>
                <a:off x="7928" y="2883"/>
                <a:ext cx="15" cy="16"/>
              </a:xfrm>
              <a:custGeom>
                <a:avLst/>
                <a:gdLst>
                  <a:gd name="T0" fmla="*/ 3 w 3"/>
                  <a:gd name="T1" fmla="*/ 3 h 3"/>
                  <a:gd name="T2" fmla="*/ 2 w 3"/>
                  <a:gd name="T3" fmla="*/ 3 h 3"/>
                  <a:gd name="T4" fmla="*/ 1 w 3"/>
                  <a:gd name="T5" fmla="*/ 2 h 3"/>
                  <a:gd name="T6" fmla="*/ 0 w 3"/>
                  <a:gd name="T7" fmla="*/ 1 h 3"/>
                  <a:gd name="T8" fmla="*/ 1 w 3"/>
                  <a:gd name="T9" fmla="*/ 1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2" y="3"/>
                    </a:cubicBezTo>
                    <a:cubicBezTo>
                      <a:pt x="1" y="2"/>
                      <a:pt x="1" y="2"/>
                      <a:pt x="1" y="2"/>
                    </a:cubicBezTo>
                    <a:cubicBezTo>
                      <a:pt x="1" y="2"/>
                      <a:pt x="0" y="1"/>
                      <a:pt x="0" y="1"/>
                    </a:cubicBezTo>
                    <a:cubicBezTo>
                      <a:pt x="0" y="0"/>
                      <a:pt x="1" y="0"/>
                      <a:pt x="1" y="1"/>
                    </a:cubicBezTo>
                    <a:cubicBezTo>
                      <a:pt x="2" y="1"/>
                      <a:pt x="2" y="1"/>
                      <a:pt x="2" y="1"/>
                    </a:cubicBezTo>
                    <a:cubicBezTo>
                      <a:pt x="3"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33" name="Rectangle 2282">
                <a:extLst>
                  <a:ext uri="{FF2B5EF4-FFF2-40B4-BE49-F238E27FC236}">
                    <a16:creationId xmlns:a16="http://schemas.microsoft.com/office/drawing/2014/main" id="{E5FDD65E-2C9D-0371-0030-F2C816E11A91}"/>
                  </a:ext>
                </a:extLst>
              </p:cNvPr>
              <p:cNvSpPr>
                <a:spLocks noChangeArrowheads="1"/>
              </p:cNvSpPr>
              <p:nvPr/>
            </p:nvSpPr>
            <p:spPr bwMode="auto">
              <a:xfrm>
                <a:off x="7928" y="2873"/>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34" name="Rectangle 2283">
                <a:extLst>
                  <a:ext uri="{FF2B5EF4-FFF2-40B4-BE49-F238E27FC236}">
                    <a16:creationId xmlns:a16="http://schemas.microsoft.com/office/drawing/2014/main" id="{BEB168B3-FC87-D76B-06A3-04977C4AB71D}"/>
                  </a:ext>
                </a:extLst>
              </p:cNvPr>
              <p:cNvSpPr>
                <a:spLocks noChangeArrowheads="1"/>
              </p:cNvSpPr>
              <p:nvPr/>
            </p:nvSpPr>
            <p:spPr bwMode="auto">
              <a:xfrm>
                <a:off x="7933" y="2878"/>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35" name="Freeform 2284">
                <a:extLst>
                  <a:ext uri="{FF2B5EF4-FFF2-40B4-BE49-F238E27FC236}">
                    <a16:creationId xmlns:a16="http://schemas.microsoft.com/office/drawing/2014/main" id="{C3359F56-EC0E-DAF9-9509-6A1C1DEDB8F0}"/>
                  </a:ext>
                </a:extLst>
              </p:cNvPr>
              <p:cNvSpPr>
                <a:spLocks/>
              </p:cNvSpPr>
              <p:nvPr/>
            </p:nvSpPr>
            <p:spPr bwMode="auto">
              <a:xfrm>
                <a:off x="7943" y="2878"/>
                <a:ext cx="0" cy="10"/>
              </a:xfrm>
              <a:custGeom>
                <a:avLst/>
                <a:gdLst>
                  <a:gd name="T0" fmla="*/ 10 h 10"/>
                  <a:gd name="T1" fmla="*/ 10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10"/>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36" name="Freeform 2285">
                <a:extLst>
                  <a:ext uri="{FF2B5EF4-FFF2-40B4-BE49-F238E27FC236}">
                    <a16:creationId xmlns:a16="http://schemas.microsoft.com/office/drawing/2014/main" id="{C3F01FEA-445A-4274-4F91-8526E5350800}"/>
                  </a:ext>
                </a:extLst>
              </p:cNvPr>
              <p:cNvSpPr>
                <a:spLocks/>
              </p:cNvSpPr>
              <p:nvPr/>
            </p:nvSpPr>
            <p:spPr bwMode="auto">
              <a:xfrm>
                <a:off x="7958" y="2878"/>
                <a:ext cx="35" cy="161"/>
              </a:xfrm>
              <a:custGeom>
                <a:avLst/>
                <a:gdLst>
                  <a:gd name="T0" fmla="*/ 35 w 35"/>
                  <a:gd name="T1" fmla="*/ 161 h 161"/>
                  <a:gd name="T2" fmla="*/ 0 w 35"/>
                  <a:gd name="T3" fmla="*/ 136 h 161"/>
                  <a:gd name="T4" fmla="*/ 0 w 35"/>
                  <a:gd name="T5" fmla="*/ 0 h 161"/>
                  <a:gd name="T6" fmla="*/ 35 w 35"/>
                  <a:gd name="T7" fmla="*/ 21 h 161"/>
                  <a:gd name="T8" fmla="*/ 35 w 35"/>
                  <a:gd name="T9" fmla="*/ 161 h 161"/>
                </a:gdLst>
                <a:ahLst/>
                <a:cxnLst>
                  <a:cxn ang="0">
                    <a:pos x="T0" y="T1"/>
                  </a:cxn>
                  <a:cxn ang="0">
                    <a:pos x="T2" y="T3"/>
                  </a:cxn>
                  <a:cxn ang="0">
                    <a:pos x="T4" y="T5"/>
                  </a:cxn>
                  <a:cxn ang="0">
                    <a:pos x="T6" y="T7"/>
                  </a:cxn>
                  <a:cxn ang="0">
                    <a:pos x="T8" y="T9"/>
                  </a:cxn>
                </a:cxnLst>
                <a:rect l="0" t="0" r="r" b="b"/>
                <a:pathLst>
                  <a:path w="35" h="161">
                    <a:moveTo>
                      <a:pt x="35" y="161"/>
                    </a:moveTo>
                    <a:lnTo>
                      <a:pt x="0" y="136"/>
                    </a:lnTo>
                    <a:lnTo>
                      <a:pt x="0" y="0"/>
                    </a:lnTo>
                    <a:lnTo>
                      <a:pt x="35" y="21"/>
                    </a:lnTo>
                    <a:lnTo>
                      <a:pt x="35"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37" name="Freeform 2286">
                <a:extLst>
                  <a:ext uri="{FF2B5EF4-FFF2-40B4-BE49-F238E27FC236}">
                    <a16:creationId xmlns:a16="http://schemas.microsoft.com/office/drawing/2014/main" id="{60147034-279E-C7EA-0D6A-DB4FC6CD9CD5}"/>
                  </a:ext>
                </a:extLst>
              </p:cNvPr>
              <p:cNvSpPr>
                <a:spLocks/>
              </p:cNvSpPr>
              <p:nvPr/>
            </p:nvSpPr>
            <p:spPr bwMode="auto">
              <a:xfrm>
                <a:off x="7958" y="2878"/>
                <a:ext cx="35" cy="161"/>
              </a:xfrm>
              <a:custGeom>
                <a:avLst/>
                <a:gdLst>
                  <a:gd name="T0" fmla="*/ 35 w 35"/>
                  <a:gd name="T1" fmla="*/ 161 h 161"/>
                  <a:gd name="T2" fmla="*/ 0 w 35"/>
                  <a:gd name="T3" fmla="*/ 136 h 161"/>
                  <a:gd name="T4" fmla="*/ 0 w 35"/>
                  <a:gd name="T5" fmla="*/ 0 h 161"/>
                  <a:gd name="T6" fmla="*/ 35 w 35"/>
                  <a:gd name="T7" fmla="*/ 21 h 161"/>
                  <a:gd name="T8" fmla="*/ 35 w 35"/>
                  <a:gd name="T9" fmla="*/ 161 h 161"/>
                </a:gdLst>
                <a:ahLst/>
                <a:cxnLst>
                  <a:cxn ang="0">
                    <a:pos x="T0" y="T1"/>
                  </a:cxn>
                  <a:cxn ang="0">
                    <a:pos x="T2" y="T3"/>
                  </a:cxn>
                  <a:cxn ang="0">
                    <a:pos x="T4" y="T5"/>
                  </a:cxn>
                  <a:cxn ang="0">
                    <a:pos x="T6" y="T7"/>
                  </a:cxn>
                  <a:cxn ang="0">
                    <a:pos x="T8" y="T9"/>
                  </a:cxn>
                </a:cxnLst>
                <a:rect l="0" t="0" r="r" b="b"/>
                <a:pathLst>
                  <a:path w="35" h="161">
                    <a:moveTo>
                      <a:pt x="35" y="161"/>
                    </a:moveTo>
                    <a:lnTo>
                      <a:pt x="0" y="136"/>
                    </a:lnTo>
                    <a:lnTo>
                      <a:pt x="0" y="0"/>
                    </a:lnTo>
                    <a:lnTo>
                      <a:pt x="35" y="21"/>
                    </a:lnTo>
                    <a:lnTo>
                      <a:pt x="35" y="1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38" name="Freeform 2287">
                <a:extLst>
                  <a:ext uri="{FF2B5EF4-FFF2-40B4-BE49-F238E27FC236}">
                    <a16:creationId xmlns:a16="http://schemas.microsoft.com/office/drawing/2014/main" id="{927667B7-80FD-136B-9110-B242B441901B}"/>
                  </a:ext>
                </a:extLst>
              </p:cNvPr>
              <p:cNvSpPr>
                <a:spLocks/>
              </p:cNvSpPr>
              <p:nvPr/>
            </p:nvSpPr>
            <p:spPr bwMode="auto">
              <a:xfrm>
                <a:off x="7963" y="2888"/>
                <a:ext cx="25" cy="136"/>
              </a:xfrm>
              <a:custGeom>
                <a:avLst/>
                <a:gdLst>
                  <a:gd name="T0" fmla="*/ 0 w 25"/>
                  <a:gd name="T1" fmla="*/ 126 h 136"/>
                  <a:gd name="T2" fmla="*/ 0 w 25"/>
                  <a:gd name="T3" fmla="*/ 0 h 136"/>
                  <a:gd name="T4" fmla="*/ 25 w 25"/>
                  <a:gd name="T5" fmla="*/ 16 h 136"/>
                  <a:gd name="T6" fmla="*/ 25 w 25"/>
                  <a:gd name="T7" fmla="*/ 136 h 136"/>
                  <a:gd name="T8" fmla="*/ 0 w 25"/>
                  <a:gd name="T9" fmla="*/ 126 h 136"/>
                </a:gdLst>
                <a:ahLst/>
                <a:cxnLst>
                  <a:cxn ang="0">
                    <a:pos x="T0" y="T1"/>
                  </a:cxn>
                  <a:cxn ang="0">
                    <a:pos x="T2" y="T3"/>
                  </a:cxn>
                  <a:cxn ang="0">
                    <a:pos x="T4" y="T5"/>
                  </a:cxn>
                  <a:cxn ang="0">
                    <a:pos x="T6" y="T7"/>
                  </a:cxn>
                  <a:cxn ang="0">
                    <a:pos x="T8" y="T9"/>
                  </a:cxn>
                </a:cxnLst>
                <a:rect l="0" t="0" r="r" b="b"/>
                <a:pathLst>
                  <a:path w="25" h="136">
                    <a:moveTo>
                      <a:pt x="0" y="126"/>
                    </a:moveTo>
                    <a:lnTo>
                      <a:pt x="0" y="0"/>
                    </a:lnTo>
                    <a:lnTo>
                      <a:pt x="25" y="16"/>
                    </a:lnTo>
                    <a:lnTo>
                      <a:pt x="25" y="136"/>
                    </a:lnTo>
                    <a:lnTo>
                      <a:pt x="0" y="1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39" name="Freeform 2288">
                <a:extLst>
                  <a:ext uri="{FF2B5EF4-FFF2-40B4-BE49-F238E27FC236}">
                    <a16:creationId xmlns:a16="http://schemas.microsoft.com/office/drawing/2014/main" id="{8E8F01CA-FB24-887A-01DC-2254BC74BC84}"/>
                  </a:ext>
                </a:extLst>
              </p:cNvPr>
              <p:cNvSpPr>
                <a:spLocks/>
              </p:cNvSpPr>
              <p:nvPr/>
            </p:nvSpPr>
            <p:spPr bwMode="auto">
              <a:xfrm>
                <a:off x="7963" y="2888"/>
                <a:ext cx="25" cy="136"/>
              </a:xfrm>
              <a:custGeom>
                <a:avLst/>
                <a:gdLst>
                  <a:gd name="T0" fmla="*/ 0 w 25"/>
                  <a:gd name="T1" fmla="*/ 126 h 136"/>
                  <a:gd name="T2" fmla="*/ 0 w 25"/>
                  <a:gd name="T3" fmla="*/ 0 h 136"/>
                  <a:gd name="T4" fmla="*/ 25 w 25"/>
                  <a:gd name="T5" fmla="*/ 16 h 136"/>
                  <a:gd name="T6" fmla="*/ 25 w 25"/>
                  <a:gd name="T7" fmla="*/ 136 h 136"/>
                  <a:gd name="T8" fmla="*/ 0 w 25"/>
                  <a:gd name="T9" fmla="*/ 126 h 136"/>
                </a:gdLst>
                <a:ahLst/>
                <a:cxnLst>
                  <a:cxn ang="0">
                    <a:pos x="T0" y="T1"/>
                  </a:cxn>
                  <a:cxn ang="0">
                    <a:pos x="T2" y="T3"/>
                  </a:cxn>
                  <a:cxn ang="0">
                    <a:pos x="T4" y="T5"/>
                  </a:cxn>
                  <a:cxn ang="0">
                    <a:pos x="T6" y="T7"/>
                  </a:cxn>
                  <a:cxn ang="0">
                    <a:pos x="T8" y="T9"/>
                  </a:cxn>
                </a:cxnLst>
                <a:rect l="0" t="0" r="r" b="b"/>
                <a:pathLst>
                  <a:path w="25" h="136">
                    <a:moveTo>
                      <a:pt x="0" y="126"/>
                    </a:moveTo>
                    <a:lnTo>
                      <a:pt x="0" y="0"/>
                    </a:lnTo>
                    <a:lnTo>
                      <a:pt x="25" y="16"/>
                    </a:lnTo>
                    <a:lnTo>
                      <a:pt x="25" y="136"/>
                    </a:lnTo>
                    <a:lnTo>
                      <a:pt x="0" y="1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40" name="Freeform 2289">
                <a:extLst>
                  <a:ext uri="{FF2B5EF4-FFF2-40B4-BE49-F238E27FC236}">
                    <a16:creationId xmlns:a16="http://schemas.microsoft.com/office/drawing/2014/main" id="{1DB805D0-F39D-5063-3953-92D2C8EAF294}"/>
                  </a:ext>
                </a:extLst>
              </p:cNvPr>
              <p:cNvSpPr>
                <a:spLocks/>
              </p:cNvSpPr>
              <p:nvPr/>
            </p:nvSpPr>
            <p:spPr bwMode="auto">
              <a:xfrm>
                <a:off x="7968" y="2939"/>
                <a:ext cx="15" cy="75"/>
              </a:xfrm>
              <a:custGeom>
                <a:avLst/>
                <a:gdLst>
                  <a:gd name="T0" fmla="*/ 3 w 3"/>
                  <a:gd name="T1" fmla="*/ 14 h 15"/>
                  <a:gd name="T2" fmla="*/ 1 w 3"/>
                  <a:gd name="T3" fmla="*/ 15 h 15"/>
                  <a:gd name="T4" fmla="*/ 0 w 3"/>
                  <a:gd name="T5" fmla="*/ 13 h 15"/>
                  <a:gd name="T6" fmla="*/ 0 w 3"/>
                  <a:gd name="T7" fmla="*/ 2 h 15"/>
                  <a:gd name="T8" fmla="*/ 1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1" y="15"/>
                    </a:cubicBezTo>
                    <a:cubicBezTo>
                      <a:pt x="1" y="15"/>
                      <a:pt x="0" y="14"/>
                      <a:pt x="0" y="13"/>
                    </a:cubicBezTo>
                    <a:cubicBezTo>
                      <a:pt x="0" y="2"/>
                      <a:pt x="0" y="2"/>
                      <a:pt x="0" y="2"/>
                    </a:cubicBezTo>
                    <a:cubicBezTo>
                      <a:pt x="0" y="1"/>
                      <a:pt x="1" y="0"/>
                      <a:pt x="1" y="1"/>
                    </a:cubicBezTo>
                    <a:cubicBezTo>
                      <a:pt x="2" y="1"/>
                      <a:pt x="3" y="2"/>
                      <a:pt x="3" y="3"/>
                    </a:cubicBezTo>
                    <a:cubicBezTo>
                      <a:pt x="3" y="14"/>
                      <a:pt x="3" y="14"/>
                      <a:pt x="3" y="14"/>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41" name="Freeform 2290">
                <a:extLst>
                  <a:ext uri="{FF2B5EF4-FFF2-40B4-BE49-F238E27FC236}">
                    <a16:creationId xmlns:a16="http://schemas.microsoft.com/office/drawing/2014/main" id="{EE2C93F6-0726-B85B-D8F8-4EE71D5603D5}"/>
                  </a:ext>
                </a:extLst>
              </p:cNvPr>
              <p:cNvSpPr>
                <a:spLocks/>
              </p:cNvSpPr>
              <p:nvPr/>
            </p:nvSpPr>
            <p:spPr bwMode="auto">
              <a:xfrm>
                <a:off x="7968" y="2924"/>
                <a:ext cx="15" cy="15"/>
              </a:xfrm>
              <a:custGeom>
                <a:avLst/>
                <a:gdLst>
                  <a:gd name="T0" fmla="*/ 3 w 3"/>
                  <a:gd name="T1" fmla="*/ 2 h 3"/>
                  <a:gd name="T2" fmla="*/ 2 w 3"/>
                  <a:gd name="T3" fmla="*/ 2 h 3"/>
                  <a:gd name="T4" fmla="*/ 1 w 3"/>
                  <a:gd name="T5" fmla="*/ 1 h 3"/>
                  <a:gd name="T6" fmla="*/ 0 w 3"/>
                  <a:gd name="T7" fmla="*/ 0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2"/>
                      <a:pt x="3" y="3"/>
                      <a:pt x="2" y="2"/>
                    </a:cubicBezTo>
                    <a:cubicBezTo>
                      <a:pt x="1" y="1"/>
                      <a:pt x="1" y="1"/>
                      <a:pt x="1" y="1"/>
                    </a:cubicBezTo>
                    <a:cubicBezTo>
                      <a:pt x="0" y="1"/>
                      <a:pt x="0" y="1"/>
                      <a:pt x="0" y="0"/>
                    </a:cubicBezTo>
                    <a:cubicBezTo>
                      <a:pt x="0" y="0"/>
                      <a:pt x="0" y="0"/>
                      <a:pt x="1" y="0"/>
                    </a:cubicBezTo>
                    <a:cubicBezTo>
                      <a:pt x="2" y="1"/>
                      <a:pt x="2" y="1"/>
                      <a:pt x="2"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42" name="Freeform 2291">
                <a:extLst>
                  <a:ext uri="{FF2B5EF4-FFF2-40B4-BE49-F238E27FC236}">
                    <a16:creationId xmlns:a16="http://schemas.microsoft.com/office/drawing/2014/main" id="{3B988AB1-C0D8-DB79-2896-86E9603AC6C5}"/>
                  </a:ext>
                </a:extLst>
              </p:cNvPr>
              <p:cNvSpPr>
                <a:spLocks/>
              </p:cNvSpPr>
              <p:nvPr/>
            </p:nvSpPr>
            <p:spPr bwMode="auto">
              <a:xfrm>
                <a:off x="7968" y="2909"/>
                <a:ext cx="15" cy="15"/>
              </a:xfrm>
              <a:custGeom>
                <a:avLst/>
                <a:gdLst>
                  <a:gd name="T0" fmla="*/ 3 w 3"/>
                  <a:gd name="T1" fmla="*/ 2 h 3"/>
                  <a:gd name="T2" fmla="*/ 2 w 3"/>
                  <a:gd name="T3" fmla="*/ 3 h 3"/>
                  <a:gd name="T4" fmla="*/ 1 w 3"/>
                  <a:gd name="T5" fmla="*/ 2 h 3"/>
                  <a:gd name="T6" fmla="*/ 0 w 3"/>
                  <a:gd name="T7" fmla="*/ 0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2" y="3"/>
                    </a:cubicBezTo>
                    <a:cubicBezTo>
                      <a:pt x="1" y="2"/>
                      <a:pt x="1" y="2"/>
                      <a:pt x="1" y="2"/>
                    </a:cubicBezTo>
                    <a:cubicBezTo>
                      <a:pt x="0" y="1"/>
                      <a:pt x="0" y="1"/>
                      <a:pt x="0" y="0"/>
                    </a:cubicBezTo>
                    <a:cubicBezTo>
                      <a:pt x="0" y="0"/>
                      <a:pt x="0" y="0"/>
                      <a:pt x="1" y="0"/>
                    </a:cubicBezTo>
                    <a:cubicBezTo>
                      <a:pt x="2" y="1"/>
                      <a:pt x="2" y="1"/>
                      <a:pt x="2"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43" name="Freeform 2292">
                <a:extLst>
                  <a:ext uri="{FF2B5EF4-FFF2-40B4-BE49-F238E27FC236}">
                    <a16:creationId xmlns:a16="http://schemas.microsoft.com/office/drawing/2014/main" id="{1969B39D-853B-37DA-33BB-8CD220BF4372}"/>
                  </a:ext>
                </a:extLst>
              </p:cNvPr>
              <p:cNvSpPr>
                <a:spLocks/>
              </p:cNvSpPr>
              <p:nvPr/>
            </p:nvSpPr>
            <p:spPr bwMode="auto">
              <a:xfrm>
                <a:off x="7968" y="2893"/>
                <a:ext cx="0" cy="11"/>
              </a:xfrm>
              <a:custGeom>
                <a:avLst/>
                <a:gdLst>
                  <a:gd name="T0" fmla="*/ 11 h 11"/>
                  <a:gd name="T1" fmla="*/ 11 h 11"/>
                  <a:gd name="T2" fmla="*/ 0 h 11"/>
                  <a:gd name="T3" fmla="*/ 6 h 11"/>
                  <a:gd name="T4" fmla="*/ 11 h 11"/>
                </a:gdLst>
                <a:ahLst/>
                <a:cxnLst>
                  <a:cxn ang="0">
                    <a:pos x="0" y="T0"/>
                  </a:cxn>
                  <a:cxn ang="0">
                    <a:pos x="0" y="T1"/>
                  </a:cxn>
                  <a:cxn ang="0">
                    <a:pos x="0" y="T2"/>
                  </a:cxn>
                  <a:cxn ang="0">
                    <a:pos x="0" y="T3"/>
                  </a:cxn>
                  <a:cxn ang="0">
                    <a:pos x="0" y="T4"/>
                  </a:cxn>
                </a:cxnLst>
                <a:rect l="0" t="0" r="r" b="b"/>
                <a:pathLst>
                  <a:path h="11">
                    <a:moveTo>
                      <a:pt x="0" y="11"/>
                    </a:moveTo>
                    <a:lnTo>
                      <a:pt x="0" y="11"/>
                    </a:lnTo>
                    <a:lnTo>
                      <a:pt x="0" y="0"/>
                    </a:lnTo>
                    <a:lnTo>
                      <a:pt x="0" y="6"/>
                    </a:lnTo>
                    <a:lnTo>
                      <a:pt x="0" y="11"/>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44" name="Freeform 2293">
                <a:extLst>
                  <a:ext uri="{FF2B5EF4-FFF2-40B4-BE49-F238E27FC236}">
                    <a16:creationId xmlns:a16="http://schemas.microsoft.com/office/drawing/2014/main" id="{5237E653-2E7E-F3D9-618A-A6F13A386117}"/>
                  </a:ext>
                </a:extLst>
              </p:cNvPr>
              <p:cNvSpPr>
                <a:spLocks/>
              </p:cNvSpPr>
              <p:nvPr/>
            </p:nvSpPr>
            <p:spPr bwMode="auto">
              <a:xfrm>
                <a:off x="7973" y="2899"/>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45" name="Rectangle 2294">
                <a:extLst>
                  <a:ext uri="{FF2B5EF4-FFF2-40B4-BE49-F238E27FC236}">
                    <a16:creationId xmlns:a16="http://schemas.microsoft.com/office/drawing/2014/main" id="{91FF94DF-8596-9BEA-ED22-D807BA7DBF4C}"/>
                  </a:ext>
                </a:extLst>
              </p:cNvPr>
              <p:cNvSpPr>
                <a:spLocks noChangeArrowheads="1"/>
              </p:cNvSpPr>
              <p:nvPr/>
            </p:nvSpPr>
            <p:spPr bwMode="auto">
              <a:xfrm>
                <a:off x="7978" y="2904"/>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46" name="Freeform 2295">
                <a:extLst>
                  <a:ext uri="{FF2B5EF4-FFF2-40B4-BE49-F238E27FC236}">
                    <a16:creationId xmlns:a16="http://schemas.microsoft.com/office/drawing/2014/main" id="{B5E3087A-0355-0292-F8FF-240156635817}"/>
                  </a:ext>
                </a:extLst>
              </p:cNvPr>
              <p:cNvSpPr>
                <a:spLocks/>
              </p:cNvSpPr>
              <p:nvPr/>
            </p:nvSpPr>
            <p:spPr bwMode="auto">
              <a:xfrm>
                <a:off x="7993" y="2899"/>
                <a:ext cx="40" cy="160"/>
              </a:xfrm>
              <a:custGeom>
                <a:avLst/>
                <a:gdLst>
                  <a:gd name="T0" fmla="*/ 40 w 40"/>
                  <a:gd name="T1" fmla="*/ 160 h 160"/>
                  <a:gd name="T2" fmla="*/ 0 w 40"/>
                  <a:gd name="T3" fmla="*/ 140 h 160"/>
                  <a:gd name="T4" fmla="*/ 0 w 40"/>
                  <a:gd name="T5" fmla="*/ 0 h 160"/>
                  <a:gd name="T6" fmla="*/ 40 w 40"/>
                  <a:gd name="T7" fmla="*/ 25 h 160"/>
                  <a:gd name="T8" fmla="*/ 40 w 40"/>
                  <a:gd name="T9" fmla="*/ 160 h 160"/>
                </a:gdLst>
                <a:ahLst/>
                <a:cxnLst>
                  <a:cxn ang="0">
                    <a:pos x="T0" y="T1"/>
                  </a:cxn>
                  <a:cxn ang="0">
                    <a:pos x="T2" y="T3"/>
                  </a:cxn>
                  <a:cxn ang="0">
                    <a:pos x="T4" y="T5"/>
                  </a:cxn>
                  <a:cxn ang="0">
                    <a:pos x="T6" y="T7"/>
                  </a:cxn>
                  <a:cxn ang="0">
                    <a:pos x="T8" y="T9"/>
                  </a:cxn>
                </a:cxnLst>
                <a:rect l="0" t="0" r="r" b="b"/>
                <a:pathLst>
                  <a:path w="40" h="160">
                    <a:moveTo>
                      <a:pt x="40" y="160"/>
                    </a:moveTo>
                    <a:lnTo>
                      <a:pt x="0" y="140"/>
                    </a:lnTo>
                    <a:lnTo>
                      <a:pt x="0" y="0"/>
                    </a:lnTo>
                    <a:lnTo>
                      <a:pt x="40" y="25"/>
                    </a:lnTo>
                    <a:lnTo>
                      <a:pt x="40" y="16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47" name="Freeform 2296">
                <a:extLst>
                  <a:ext uri="{FF2B5EF4-FFF2-40B4-BE49-F238E27FC236}">
                    <a16:creationId xmlns:a16="http://schemas.microsoft.com/office/drawing/2014/main" id="{E50FBA3B-5C4A-3E24-EF60-B252D1DFE0A8}"/>
                  </a:ext>
                </a:extLst>
              </p:cNvPr>
              <p:cNvSpPr>
                <a:spLocks/>
              </p:cNvSpPr>
              <p:nvPr/>
            </p:nvSpPr>
            <p:spPr bwMode="auto">
              <a:xfrm>
                <a:off x="7993" y="2899"/>
                <a:ext cx="40" cy="160"/>
              </a:xfrm>
              <a:custGeom>
                <a:avLst/>
                <a:gdLst>
                  <a:gd name="T0" fmla="*/ 40 w 40"/>
                  <a:gd name="T1" fmla="*/ 160 h 160"/>
                  <a:gd name="T2" fmla="*/ 0 w 40"/>
                  <a:gd name="T3" fmla="*/ 140 h 160"/>
                  <a:gd name="T4" fmla="*/ 0 w 40"/>
                  <a:gd name="T5" fmla="*/ 0 h 160"/>
                  <a:gd name="T6" fmla="*/ 40 w 40"/>
                  <a:gd name="T7" fmla="*/ 25 h 160"/>
                  <a:gd name="T8" fmla="*/ 40 w 40"/>
                  <a:gd name="T9" fmla="*/ 160 h 160"/>
                </a:gdLst>
                <a:ahLst/>
                <a:cxnLst>
                  <a:cxn ang="0">
                    <a:pos x="T0" y="T1"/>
                  </a:cxn>
                  <a:cxn ang="0">
                    <a:pos x="T2" y="T3"/>
                  </a:cxn>
                  <a:cxn ang="0">
                    <a:pos x="T4" y="T5"/>
                  </a:cxn>
                  <a:cxn ang="0">
                    <a:pos x="T6" y="T7"/>
                  </a:cxn>
                  <a:cxn ang="0">
                    <a:pos x="T8" y="T9"/>
                  </a:cxn>
                </a:cxnLst>
                <a:rect l="0" t="0" r="r" b="b"/>
                <a:pathLst>
                  <a:path w="40" h="160">
                    <a:moveTo>
                      <a:pt x="40" y="160"/>
                    </a:moveTo>
                    <a:lnTo>
                      <a:pt x="0" y="140"/>
                    </a:lnTo>
                    <a:lnTo>
                      <a:pt x="0" y="0"/>
                    </a:lnTo>
                    <a:lnTo>
                      <a:pt x="40" y="25"/>
                    </a:lnTo>
                    <a:lnTo>
                      <a:pt x="40" y="1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48" name="Freeform 2297">
                <a:extLst>
                  <a:ext uri="{FF2B5EF4-FFF2-40B4-BE49-F238E27FC236}">
                    <a16:creationId xmlns:a16="http://schemas.microsoft.com/office/drawing/2014/main" id="{B41C21C0-CF2E-3E44-5A3B-959FA6F19048}"/>
                  </a:ext>
                </a:extLst>
              </p:cNvPr>
              <p:cNvSpPr>
                <a:spLocks/>
              </p:cNvSpPr>
              <p:nvPr/>
            </p:nvSpPr>
            <p:spPr bwMode="auto">
              <a:xfrm>
                <a:off x="8003" y="2914"/>
                <a:ext cx="20" cy="135"/>
              </a:xfrm>
              <a:custGeom>
                <a:avLst/>
                <a:gdLst>
                  <a:gd name="T0" fmla="*/ 0 w 20"/>
                  <a:gd name="T1" fmla="*/ 120 h 135"/>
                  <a:gd name="T2" fmla="*/ 0 w 20"/>
                  <a:gd name="T3" fmla="*/ 0 h 135"/>
                  <a:gd name="T4" fmla="*/ 20 w 20"/>
                  <a:gd name="T5" fmla="*/ 15 h 135"/>
                  <a:gd name="T6" fmla="*/ 20 w 20"/>
                  <a:gd name="T7" fmla="*/ 135 h 135"/>
                  <a:gd name="T8" fmla="*/ 0 w 20"/>
                  <a:gd name="T9" fmla="*/ 120 h 135"/>
                </a:gdLst>
                <a:ahLst/>
                <a:cxnLst>
                  <a:cxn ang="0">
                    <a:pos x="T0" y="T1"/>
                  </a:cxn>
                  <a:cxn ang="0">
                    <a:pos x="T2" y="T3"/>
                  </a:cxn>
                  <a:cxn ang="0">
                    <a:pos x="T4" y="T5"/>
                  </a:cxn>
                  <a:cxn ang="0">
                    <a:pos x="T6" y="T7"/>
                  </a:cxn>
                  <a:cxn ang="0">
                    <a:pos x="T8" y="T9"/>
                  </a:cxn>
                </a:cxnLst>
                <a:rect l="0" t="0" r="r" b="b"/>
                <a:pathLst>
                  <a:path w="20" h="135">
                    <a:moveTo>
                      <a:pt x="0" y="120"/>
                    </a:moveTo>
                    <a:lnTo>
                      <a:pt x="0" y="0"/>
                    </a:lnTo>
                    <a:lnTo>
                      <a:pt x="20" y="15"/>
                    </a:lnTo>
                    <a:lnTo>
                      <a:pt x="20" y="135"/>
                    </a:lnTo>
                    <a:lnTo>
                      <a:pt x="0" y="1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49" name="Freeform 2298">
                <a:extLst>
                  <a:ext uri="{FF2B5EF4-FFF2-40B4-BE49-F238E27FC236}">
                    <a16:creationId xmlns:a16="http://schemas.microsoft.com/office/drawing/2014/main" id="{1FB00B56-162C-1CAF-AFF7-01241DA866FD}"/>
                  </a:ext>
                </a:extLst>
              </p:cNvPr>
              <p:cNvSpPr>
                <a:spLocks/>
              </p:cNvSpPr>
              <p:nvPr/>
            </p:nvSpPr>
            <p:spPr bwMode="auto">
              <a:xfrm>
                <a:off x="8003" y="2914"/>
                <a:ext cx="20" cy="135"/>
              </a:xfrm>
              <a:custGeom>
                <a:avLst/>
                <a:gdLst>
                  <a:gd name="T0" fmla="*/ 0 w 20"/>
                  <a:gd name="T1" fmla="*/ 120 h 135"/>
                  <a:gd name="T2" fmla="*/ 0 w 20"/>
                  <a:gd name="T3" fmla="*/ 0 h 135"/>
                  <a:gd name="T4" fmla="*/ 20 w 20"/>
                  <a:gd name="T5" fmla="*/ 15 h 135"/>
                  <a:gd name="T6" fmla="*/ 20 w 20"/>
                  <a:gd name="T7" fmla="*/ 135 h 135"/>
                  <a:gd name="T8" fmla="*/ 0 w 20"/>
                  <a:gd name="T9" fmla="*/ 120 h 135"/>
                </a:gdLst>
                <a:ahLst/>
                <a:cxnLst>
                  <a:cxn ang="0">
                    <a:pos x="T0" y="T1"/>
                  </a:cxn>
                  <a:cxn ang="0">
                    <a:pos x="T2" y="T3"/>
                  </a:cxn>
                  <a:cxn ang="0">
                    <a:pos x="T4" y="T5"/>
                  </a:cxn>
                  <a:cxn ang="0">
                    <a:pos x="T6" y="T7"/>
                  </a:cxn>
                  <a:cxn ang="0">
                    <a:pos x="T8" y="T9"/>
                  </a:cxn>
                </a:cxnLst>
                <a:rect l="0" t="0" r="r" b="b"/>
                <a:pathLst>
                  <a:path w="20" h="135">
                    <a:moveTo>
                      <a:pt x="0" y="120"/>
                    </a:moveTo>
                    <a:lnTo>
                      <a:pt x="0" y="0"/>
                    </a:lnTo>
                    <a:lnTo>
                      <a:pt x="20" y="15"/>
                    </a:lnTo>
                    <a:lnTo>
                      <a:pt x="20" y="135"/>
                    </a:lnTo>
                    <a:lnTo>
                      <a:pt x="0" y="1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50" name="Freeform 2299">
                <a:extLst>
                  <a:ext uri="{FF2B5EF4-FFF2-40B4-BE49-F238E27FC236}">
                    <a16:creationId xmlns:a16="http://schemas.microsoft.com/office/drawing/2014/main" id="{355FE4A2-AD26-8B20-1500-C568DF4F5F90}"/>
                  </a:ext>
                </a:extLst>
              </p:cNvPr>
              <p:cNvSpPr>
                <a:spLocks/>
              </p:cNvSpPr>
              <p:nvPr/>
            </p:nvSpPr>
            <p:spPr bwMode="auto">
              <a:xfrm>
                <a:off x="8008" y="2964"/>
                <a:ext cx="10" cy="75"/>
              </a:xfrm>
              <a:custGeom>
                <a:avLst/>
                <a:gdLst>
                  <a:gd name="T0" fmla="*/ 2 w 2"/>
                  <a:gd name="T1" fmla="*/ 14 h 15"/>
                  <a:gd name="T2" fmla="*/ 1 w 2"/>
                  <a:gd name="T3" fmla="*/ 14 h 15"/>
                  <a:gd name="T4" fmla="*/ 0 w 2"/>
                  <a:gd name="T5" fmla="*/ 12 h 15"/>
                  <a:gd name="T6" fmla="*/ 0 w 2"/>
                  <a:gd name="T7" fmla="*/ 1 h 15"/>
                  <a:gd name="T8" fmla="*/ 1 w 2"/>
                  <a:gd name="T9" fmla="*/ 0 h 15"/>
                  <a:gd name="T10" fmla="*/ 2 w 2"/>
                  <a:gd name="T11" fmla="*/ 3 h 15"/>
                  <a:gd name="T12" fmla="*/ 2 w 2"/>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2" h="15">
                    <a:moveTo>
                      <a:pt x="2" y="14"/>
                    </a:moveTo>
                    <a:cubicBezTo>
                      <a:pt x="2" y="15"/>
                      <a:pt x="2" y="15"/>
                      <a:pt x="1" y="14"/>
                    </a:cubicBezTo>
                    <a:cubicBezTo>
                      <a:pt x="0" y="14"/>
                      <a:pt x="0" y="13"/>
                      <a:pt x="0" y="12"/>
                    </a:cubicBezTo>
                    <a:cubicBezTo>
                      <a:pt x="0" y="1"/>
                      <a:pt x="0" y="1"/>
                      <a:pt x="0" y="1"/>
                    </a:cubicBezTo>
                    <a:cubicBezTo>
                      <a:pt x="0" y="0"/>
                      <a:pt x="0" y="0"/>
                      <a:pt x="1" y="0"/>
                    </a:cubicBezTo>
                    <a:cubicBezTo>
                      <a:pt x="2" y="1"/>
                      <a:pt x="2" y="2"/>
                      <a:pt x="2" y="3"/>
                    </a:cubicBezTo>
                    <a:cubicBezTo>
                      <a:pt x="2" y="14"/>
                      <a:pt x="2" y="14"/>
                      <a:pt x="2" y="14"/>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51" name="Freeform 2300">
                <a:extLst>
                  <a:ext uri="{FF2B5EF4-FFF2-40B4-BE49-F238E27FC236}">
                    <a16:creationId xmlns:a16="http://schemas.microsoft.com/office/drawing/2014/main" id="{1777047A-29E0-5D70-28B7-1C162B647998}"/>
                  </a:ext>
                </a:extLst>
              </p:cNvPr>
              <p:cNvSpPr>
                <a:spLocks/>
              </p:cNvSpPr>
              <p:nvPr/>
            </p:nvSpPr>
            <p:spPr bwMode="auto">
              <a:xfrm>
                <a:off x="8003" y="2944"/>
                <a:ext cx="20" cy="15"/>
              </a:xfrm>
              <a:custGeom>
                <a:avLst/>
                <a:gdLst>
                  <a:gd name="T0" fmla="*/ 4 w 4"/>
                  <a:gd name="T1" fmla="*/ 2 h 3"/>
                  <a:gd name="T2" fmla="*/ 3 w 4"/>
                  <a:gd name="T3" fmla="*/ 3 h 3"/>
                  <a:gd name="T4" fmla="*/ 1 w 4"/>
                  <a:gd name="T5" fmla="*/ 2 h 3"/>
                  <a:gd name="T6" fmla="*/ 0 w 4"/>
                  <a:gd name="T7" fmla="*/ 1 h 3"/>
                  <a:gd name="T8" fmla="*/ 1 w 4"/>
                  <a:gd name="T9" fmla="*/ 0 h 3"/>
                  <a:gd name="T10" fmla="*/ 3 w 4"/>
                  <a:gd name="T11" fmla="*/ 1 h 3"/>
                  <a:gd name="T12" fmla="*/ 4 w 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4" y="2"/>
                    </a:moveTo>
                    <a:cubicBezTo>
                      <a:pt x="4" y="3"/>
                      <a:pt x="3" y="3"/>
                      <a:pt x="3" y="3"/>
                    </a:cubicBezTo>
                    <a:cubicBezTo>
                      <a:pt x="1" y="2"/>
                      <a:pt x="1" y="2"/>
                      <a:pt x="1" y="2"/>
                    </a:cubicBezTo>
                    <a:cubicBezTo>
                      <a:pt x="1" y="2"/>
                      <a:pt x="0" y="1"/>
                      <a:pt x="0" y="1"/>
                    </a:cubicBezTo>
                    <a:cubicBezTo>
                      <a:pt x="0" y="0"/>
                      <a:pt x="1" y="0"/>
                      <a:pt x="1" y="0"/>
                    </a:cubicBezTo>
                    <a:cubicBezTo>
                      <a:pt x="3" y="1"/>
                      <a:pt x="3" y="1"/>
                      <a:pt x="3" y="1"/>
                    </a:cubicBezTo>
                    <a:cubicBezTo>
                      <a:pt x="3" y="1"/>
                      <a:pt x="4" y="2"/>
                      <a:pt x="4"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52" name="Freeform 2301">
                <a:extLst>
                  <a:ext uri="{FF2B5EF4-FFF2-40B4-BE49-F238E27FC236}">
                    <a16:creationId xmlns:a16="http://schemas.microsoft.com/office/drawing/2014/main" id="{B5DD9011-9A4D-E60B-F97D-7A6200FD88F6}"/>
                  </a:ext>
                </a:extLst>
              </p:cNvPr>
              <p:cNvSpPr>
                <a:spLocks/>
              </p:cNvSpPr>
              <p:nvPr/>
            </p:nvSpPr>
            <p:spPr bwMode="auto">
              <a:xfrm>
                <a:off x="8003" y="2929"/>
                <a:ext cx="20" cy="15"/>
              </a:xfrm>
              <a:custGeom>
                <a:avLst/>
                <a:gdLst>
                  <a:gd name="T0" fmla="*/ 4 w 4"/>
                  <a:gd name="T1" fmla="*/ 3 h 3"/>
                  <a:gd name="T2" fmla="*/ 3 w 4"/>
                  <a:gd name="T3" fmla="*/ 3 h 3"/>
                  <a:gd name="T4" fmla="*/ 1 w 4"/>
                  <a:gd name="T5" fmla="*/ 2 h 3"/>
                  <a:gd name="T6" fmla="*/ 0 w 4"/>
                  <a:gd name="T7" fmla="*/ 1 h 3"/>
                  <a:gd name="T8" fmla="*/ 1 w 4"/>
                  <a:gd name="T9" fmla="*/ 0 h 3"/>
                  <a:gd name="T10" fmla="*/ 3 w 4"/>
                  <a:gd name="T11" fmla="*/ 1 h 3"/>
                  <a:gd name="T12" fmla="*/ 4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4" y="3"/>
                    </a:moveTo>
                    <a:cubicBezTo>
                      <a:pt x="4" y="3"/>
                      <a:pt x="3" y="3"/>
                      <a:pt x="3" y="3"/>
                    </a:cubicBezTo>
                    <a:cubicBezTo>
                      <a:pt x="1" y="2"/>
                      <a:pt x="1" y="2"/>
                      <a:pt x="1" y="2"/>
                    </a:cubicBezTo>
                    <a:cubicBezTo>
                      <a:pt x="1" y="2"/>
                      <a:pt x="0" y="1"/>
                      <a:pt x="0" y="1"/>
                    </a:cubicBezTo>
                    <a:cubicBezTo>
                      <a:pt x="0" y="0"/>
                      <a:pt x="1" y="0"/>
                      <a:pt x="1" y="0"/>
                    </a:cubicBezTo>
                    <a:cubicBezTo>
                      <a:pt x="3" y="1"/>
                      <a:pt x="3" y="1"/>
                      <a:pt x="3" y="1"/>
                    </a:cubicBezTo>
                    <a:cubicBezTo>
                      <a:pt x="3" y="2"/>
                      <a:pt x="4" y="2"/>
                      <a:pt x="4"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53" name="Rectangle 2302">
                <a:extLst>
                  <a:ext uri="{FF2B5EF4-FFF2-40B4-BE49-F238E27FC236}">
                    <a16:creationId xmlns:a16="http://schemas.microsoft.com/office/drawing/2014/main" id="{3CD233E2-D6E2-8D4D-7514-7A25F8C1D927}"/>
                  </a:ext>
                </a:extLst>
              </p:cNvPr>
              <p:cNvSpPr>
                <a:spLocks noChangeArrowheads="1"/>
              </p:cNvSpPr>
              <p:nvPr/>
            </p:nvSpPr>
            <p:spPr bwMode="auto">
              <a:xfrm>
                <a:off x="8003" y="2919"/>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54" name="Rectangle 2303">
                <a:extLst>
                  <a:ext uri="{FF2B5EF4-FFF2-40B4-BE49-F238E27FC236}">
                    <a16:creationId xmlns:a16="http://schemas.microsoft.com/office/drawing/2014/main" id="{02F98DAB-1F6E-92E9-D701-79471CDB5372}"/>
                  </a:ext>
                </a:extLst>
              </p:cNvPr>
              <p:cNvSpPr>
                <a:spLocks noChangeArrowheads="1"/>
              </p:cNvSpPr>
              <p:nvPr/>
            </p:nvSpPr>
            <p:spPr bwMode="auto">
              <a:xfrm>
                <a:off x="8013" y="2924"/>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55" name="Freeform 2304">
                <a:extLst>
                  <a:ext uri="{FF2B5EF4-FFF2-40B4-BE49-F238E27FC236}">
                    <a16:creationId xmlns:a16="http://schemas.microsoft.com/office/drawing/2014/main" id="{AAB6639A-EF67-920B-AAAC-9AA544D4817F}"/>
                  </a:ext>
                </a:extLst>
              </p:cNvPr>
              <p:cNvSpPr>
                <a:spLocks/>
              </p:cNvSpPr>
              <p:nvPr/>
            </p:nvSpPr>
            <p:spPr bwMode="auto">
              <a:xfrm>
                <a:off x="8018" y="2924"/>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56" name="Freeform 2305">
                <a:extLst>
                  <a:ext uri="{FF2B5EF4-FFF2-40B4-BE49-F238E27FC236}">
                    <a16:creationId xmlns:a16="http://schemas.microsoft.com/office/drawing/2014/main" id="{5C6B5E35-7477-4E37-86AA-2A1B9195003B}"/>
                  </a:ext>
                </a:extLst>
              </p:cNvPr>
              <p:cNvSpPr>
                <a:spLocks/>
              </p:cNvSpPr>
              <p:nvPr/>
            </p:nvSpPr>
            <p:spPr bwMode="auto">
              <a:xfrm>
                <a:off x="8033" y="2924"/>
                <a:ext cx="41" cy="161"/>
              </a:xfrm>
              <a:custGeom>
                <a:avLst/>
                <a:gdLst>
                  <a:gd name="T0" fmla="*/ 41 w 41"/>
                  <a:gd name="T1" fmla="*/ 161 h 161"/>
                  <a:gd name="T2" fmla="*/ 0 w 41"/>
                  <a:gd name="T3" fmla="*/ 135 h 161"/>
                  <a:gd name="T4" fmla="*/ 0 w 41"/>
                  <a:gd name="T5" fmla="*/ 0 h 161"/>
                  <a:gd name="T6" fmla="*/ 41 w 41"/>
                  <a:gd name="T7" fmla="*/ 20 h 161"/>
                  <a:gd name="T8" fmla="*/ 41 w 41"/>
                  <a:gd name="T9" fmla="*/ 161 h 161"/>
                </a:gdLst>
                <a:ahLst/>
                <a:cxnLst>
                  <a:cxn ang="0">
                    <a:pos x="T0" y="T1"/>
                  </a:cxn>
                  <a:cxn ang="0">
                    <a:pos x="T2" y="T3"/>
                  </a:cxn>
                  <a:cxn ang="0">
                    <a:pos x="T4" y="T5"/>
                  </a:cxn>
                  <a:cxn ang="0">
                    <a:pos x="T6" y="T7"/>
                  </a:cxn>
                  <a:cxn ang="0">
                    <a:pos x="T8" y="T9"/>
                  </a:cxn>
                </a:cxnLst>
                <a:rect l="0" t="0" r="r" b="b"/>
                <a:pathLst>
                  <a:path w="41" h="161">
                    <a:moveTo>
                      <a:pt x="41" y="161"/>
                    </a:moveTo>
                    <a:lnTo>
                      <a:pt x="0" y="135"/>
                    </a:lnTo>
                    <a:lnTo>
                      <a:pt x="0" y="0"/>
                    </a:lnTo>
                    <a:lnTo>
                      <a:pt x="41" y="20"/>
                    </a:lnTo>
                    <a:lnTo>
                      <a:pt x="41"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57" name="Freeform 2306">
                <a:extLst>
                  <a:ext uri="{FF2B5EF4-FFF2-40B4-BE49-F238E27FC236}">
                    <a16:creationId xmlns:a16="http://schemas.microsoft.com/office/drawing/2014/main" id="{CFE36904-88FF-3F91-73E4-2D0C90481552}"/>
                  </a:ext>
                </a:extLst>
              </p:cNvPr>
              <p:cNvSpPr>
                <a:spLocks/>
              </p:cNvSpPr>
              <p:nvPr/>
            </p:nvSpPr>
            <p:spPr bwMode="auto">
              <a:xfrm>
                <a:off x="8033" y="2924"/>
                <a:ext cx="41" cy="161"/>
              </a:xfrm>
              <a:custGeom>
                <a:avLst/>
                <a:gdLst>
                  <a:gd name="T0" fmla="*/ 41 w 41"/>
                  <a:gd name="T1" fmla="*/ 161 h 161"/>
                  <a:gd name="T2" fmla="*/ 0 w 41"/>
                  <a:gd name="T3" fmla="*/ 135 h 161"/>
                  <a:gd name="T4" fmla="*/ 0 w 41"/>
                  <a:gd name="T5" fmla="*/ 0 h 161"/>
                  <a:gd name="T6" fmla="*/ 41 w 41"/>
                  <a:gd name="T7" fmla="*/ 20 h 161"/>
                  <a:gd name="T8" fmla="*/ 41 w 41"/>
                  <a:gd name="T9" fmla="*/ 161 h 161"/>
                </a:gdLst>
                <a:ahLst/>
                <a:cxnLst>
                  <a:cxn ang="0">
                    <a:pos x="T0" y="T1"/>
                  </a:cxn>
                  <a:cxn ang="0">
                    <a:pos x="T2" y="T3"/>
                  </a:cxn>
                  <a:cxn ang="0">
                    <a:pos x="T4" y="T5"/>
                  </a:cxn>
                  <a:cxn ang="0">
                    <a:pos x="T6" y="T7"/>
                  </a:cxn>
                  <a:cxn ang="0">
                    <a:pos x="T8" y="T9"/>
                  </a:cxn>
                </a:cxnLst>
                <a:rect l="0" t="0" r="r" b="b"/>
                <a:pathLst>
                  <a:path w="41" h="161">
                    <a:moveTo>
                      <a:pt x="41" y="161"/>
                    </a:moveTo>
                    <a:lnTo>
                      <a:pt x="0" y="135"/>
                    </a:lnTo>
                    <a:lnTo>
                      <a:pt x="0" y="0"/>
                    </a:lnTo>
                    <a:lnTo>
                      <a:pt x="41" y="20"/>
                    </a:lnTo>
                    <a:lnTo>
                      <a:pt x="41" y="1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58" name="Freeform 2307">
                <a:extLst>
                  <a:ext uri="{FF2B5EF4-FFF2-40B4-BE49-F238E27FC236}">
                    <a16:creationId xmlns:a16="http://schemas.microsoft.com/office/drawing/2014/main" id="{42A814BC-F739-8F67-DDDF-CE4C7FE0C158}"/>
                  </a:ext>
                </a:extLst>
              </p:cNvPr>
              <p:cNvSpPr>
                <a:spLocks/>
              </p:cNvSpPr>
              <p:nvPr/>
            </p:nvSpPr>
            <p:spPr bwMode="auto">
              <a:xfrm>
                <a:off x="8038" y="2934"/>
                <a:ext cx="26" cy="135"/>
              </a:xfrm>
              <a:custGeom>
                <a:avLst/>
                <a:gdLst>
                  <a:gd name="T0" fmla="*/ 0 w 26"/>
                  <a:gd name="T1" fmla="*/ 120 h 135"/>
                  <a:gd name="T2" fmla="*/ 0 w 26"/>
                  <a:gd name="T3" fmla="*/ 0 h 135"/>
                  <a:gd name="T4" fmla="*/ 26 w 26"/>
                  <a:gd name="T5" fmla="*/ 15 h 135"/>
                  <a:gd name="T6" fmla="*/ 26 w 26"/>
                  <a:gd name="T7" fmla="*/ 135 h 135"/>
                  <a:gd name="T8" fmla="*/ 0 w 26"/>
                  <a:gd name="T9" fmla="*/ 120 h 135"/>
                </a:gdLst>
                <a:ahLst/>
                <a:cxnLst>
                  <a:cxn ang="0">
                    <a:pos x="T0" y="T1"/>
                  </a:cxn>
                  <a:cxn ang="0">
                    <a:pos x="T2" y="T3"/>
                  </a:cxn>
                  <a:cxn ang="0">
                    <a:pos x="T4" y="T5"/>
                  </a:cxn>
                  <a:cxn ang="0">
                    <a:pos x="T6" y="T7"/>
                  </a:cxn>
                  <a:cxn ang="0">
                    <a:pos x="T8" y="T9"/>
                  </a:cxn>
                </a:cxnLst>
                <a:rect l="0" t="0" r="r" b="b"/>
                <a:pathLst>
                  <a:path w="26" h="135">
                    <a:moveTo>
                      <a:pt x="0" y="120"/>
                    </a:moveTo>
                    <a:lnTo>
                      <a:pt x="0" y="0"/>
                    </a:lnTo>
                    <a:lnTo>
                      <a:pt x="26" y="15"/>
                    </a:lnTo>
                    <a:lnTo>
                      <a:pt x="26" y="135"/>
                    </a:lnTo>
                    <a:lnTo>
                      <a:pt x="0" y="1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59" name="Freeform 2308">
                <a:extLst>
                  <a:ext uri="{FF2B5EF4-FFF2-40B4-BE49-F238E27FC236}">
                    <a16:creationId xmlns:a16="http://schemas.microsoft.com/office/drawing/2014/main" id="{344DE8E1-A661-F863-C1D8-C95F390E3CC1}"/>
                  </a:ext>
                </a:extLst>
              </p:cNvPr>
              <p:cNvSpPr>
                <a:spLocks/>
              </p:cNvSpPr>
              <p:nvPr/>
            </p:nvSpPr>
            <p:spPr bwMode="auto">
              <a:xfrm>
                <a:off x="8038" y="2934"/>
                <a:ext cx="26" cy="135"/>
              </a:xfrm>
              <a:custGeom>
                <a:avLst/>
                <a:gdLst>
                  <a:gd name="T0" fmla="*/ 0 w 26"/>
                  <a:gd name="T1" fmla="*/ 120 h 135"/>
                  <a:gd name="T2" fmla="*/ 0 w 26"/>
                  <a:gd name="T3" fmla="*/ 0 h 135"/>
                  <a:gd name="T4" fmla="*/ 26 w 26"/>
                  <a:gd name="T5" fmla="*/ 15 h 135"/>
                  <a:gd name="T6" fmla="*/ 26 w 26"/>
                  <a:gd name="T7" fmla="*/ 135 h 135"/>
                  <a:gd name="T8" fmla="*/ 0 w 26"/>
                  <a:gd name="T9" fmla="*/ 120 h 135"/>
                </a:gdLst>
                <a:ahLst/>
                <a:cxnLst>
                  <a:cxn ang="0">
                    <a:pos x="T0" y="T1"/>
                  </a:cxn>
                  <a:cxn ang="0">
                    <a:pos x="T2" y="T3"/>
                  </a:cxn>
                  <a:cxn ang="0">
                    <a:pos x="T4" y="T5"/>
                  </a:cxn>
                  <a:cxn ang="0">
                    <a:pos x="T6" y="T7"/>
                  </a:cxn>
                  <a:cxn ang="0">
                    <a:pos x="T8" y="T9"/>
                  </a:cxn>
                </a:cxnLst>
                <a:rect l="0" t="0" r="r" b="b"/>
                <a:pathLst>
                  <a:path w="26" h="135">
                    <a:moveTo>
                      <a:pt x="0" y="120"/>
                    </a:moveTo>
                    <a:lnTo>
                      <a:pt x="0" y="0"/>
                    </a:lnTo>
                    <a:lnTo>
                      <a:pt x="26" y="15"/>
                    </a:lnTo>
                    <a:lnTo>
                      <a:pt x="26" y="135"/>
                    </a:lnTo>
                    <a:lnTo>
                      <a:pt x="0" y="1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60" name="Freeform 2309">
                <a:extLst>
                  <a:ext uri="{FF2B5EF4-FFF2-40B4-BE49-F238E27FC236}">
                    <a16:creationId xmlns:a16="http://schemas.microsoft.com/office/drawing/2014/main" id="{5B0388B3-2556-2F2E-CDB2-B77E0A836EB4}"/>
                  </a:ext>
                </a:extLst>
              </p:cNvPr>
              <p:cNvSpPr>
                <a:spLocks/>
              </p:cNvSpPr>
              <p:nvPr/>
            </p:nvSpPr>
            <p:spPr bwMode="auto">
              <a:xfrm>
                <a:off x="8043" y="2984"/>
                <a:ext cx="15" cy="75"/>
              </a:xfrm>
              <a:custGeom>
                <a:avLst/>
                <a:gdLst>
                  <a:gd name="T0" fmla="*/ 3 w 3"/>
                  <a:gd name="T1" fmla="*/ 14 h 15"/>
                  <a:gd name="T2" fmla="*/ 2 w 3"/>
                  <a:gd name="T3" fmla="*/ 15 h 15"/>
                  <a:gd name="T4" fmla="*/ 0 w 3"/>
                  <a:gd name="T5" fmla="*/ 13 h 15"/>
                  <a:gd name="T6" fmla="*/ 0 w 3"/>
                  <a:gd name="T7" fmla="*/ 1 h 15"/>
                  <a:gd name="T8" fmla="*/ 2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2" y="15"/>
                    </a:cubicBezTo>
                    <a:cubicBezTo>
                      <a:pt x="1" y="14"/>
                      <a:pt x="0" y="13"/>
                      <a:pt x="0" y="13"/>
                    </a:cubicBezTo>
                    <a:cubicBezTo>
                      <a:pt x="0" y="1"/>
                      <a:pt x="0" y="1"/>
                      <a:pt x="0" y="1"/>
                    </a:cubicBezTo>
                    <a:cubicBezTo>
                      <a:pt x="0" y="1"/>
                      <a:pt x="1" y="0"/>
                      <a:pt x="2" y="1"/>
                    </a:cubicBezTo>
                    <a:cubicBezTo>
                      <a:pt x="2" y="1"/>
                      <a:pt x="3" y="2"/>
                      <a:pt x="3" y="3"/>
                    </a:cubicBezTo>
                    <a:cubicBezTo>
                      <a:pt x="3" y="14"/>
                      <a:pt x="3" y="14"/>
                      <a:pt x="3" y="14"/>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61" name="Freeform 2310">
                <a:extLst>
                  <a:ext uri="{FF2B5EF4-FFF2-40B4-BE49-F238E27FC236}">
                    <a16:creationId xmlns:a16="http://schemas.microsoft.com/office/drawing/2014/main" id="{5F87AC7A-9B40-DCB8-5C74-E0A67D74839C}"/>
                  </a:ext>
                </a:extLst>
              </p:cNvPr>
              <p:cNvSpPr>
                <a:spLocks/>
              </p:cNvSpPr>
              <p:nvPr/>
            </p:nvSpPr>
            <p:spPr bwMode="auto">
              <a:xfrm>
                <a:off x="8043" y="2964"/>
                <a:ext cx="15" cy="15"/>
              </a:xfrm>
              <a:custGeom>
                <a:avLst/>
                <a:gdLst>
                  <a:gd name="T0" fmla="*/ 3 w 3"/>
                  <a:gd name="T1" fmla="*/ 3 h 3"/>
                  <a:gd name="T2" fmla="*/ 2 w 3"/>
                  <a:gd name="T3" fmla="*/ 3 h 3"/>
                  <a:gd name="T4" fmla="*/ 1 w 3"/>
                  <a:gd name="T5" fmla="*/ 2 h 3"/>
                  <a:gd name="T6" fmla="*/ 0 w 3"/>
                  <a:gd name="T7" fmla="*/ 1 h 3"/>
                  <a:gd name="T8" fmla="*/ 1 w 3"/>
                  <a:gd name="T9" fmla="*/ 1 h 3"/>
                  <a:gd name="T10" fmla="*/ 2 w 3"/>
                  <a:gd name="T11" fmla="*/ 2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2" y="3"/>
                    </a:cubicBezTo>
                    <a:cubicBezTo>
                      <a:pt x="1" y="2"/>
                      <a:pt x="1" y="2"/>
                      <a:pt x="1" y="2"/>
                    </a:cubicBezTo>
                    <a:cubicBezTo>
                      <a:pt x="0" y="2"/>
                      <a:pt x="0" y="2"/>
                      <a:pt x="0" y="1"/>
                    </a:cubicBezTo>
                    <a:cubicBezTo>
                      <a:pt x="0" y="1"/>
                      <a:pt x="0" y="0"/>
                      <a:pt x="1" y="1"/>
                    </a:cubicBezTo>
                    <a:cubicBezTo>
                      <a:pt x="2" y="2"/>
                      <a:pt x="2" y="2"/>
                      <a:pt x="2" y="2"/>
                    </a:cubicBezTo>
                    <a:cubicBezTo>
                      <a:pt x="3"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62" name="Freeform 2311">
                <a:extLst>
                  <a:ext uri="{FF2B5EF4-FFF2-40B4-BE49-F238E27FC236}">
                    <a16:creationId xmlns:a16="http://schemas.microsoft.com/office/drawing/2014/main" id="{178F5BE0-0528-DD58-B7AA-7AEBD9504996}"/>
                  </a:ext>
                </a:extLst>
              </p:cNvPr>
              <p:cNvSpPr>
                <a:spLocks/>
              </p:cNvSpPr>
              <p:nvPr/>
            </p:nvSpPr>
            <p:spPr bwMode="auto">
              <a:xfrm>
                <a:off x="8043" y="2954"/>
                <a:ext cx="15" cy="15"/>
              </a:xfrm>
              <a:custGeom>
                <a:avLst/>
                <a:gdLst>
                  <a:gd name="T0" fmla="*/ 3 w 3"/>
                  <a:gd name="T1" fmla="*/ 2 h 3"/>
                  <a:gd name="T2" fmla="*/ 2 w 3"/>
                  <a:gd name="T3" fmla="*/ 2 h 3"/>
                  <a:gd name="T4" fmla="*/ 1 w 3"/>
                  <a:gd name="T5" fmla="*/ 1 h 3"/>
                  <a:gd name="T6" fmla="*/ 0 w 3"/>
                  <a:gd name="T7" fmla="*/ 0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2"/>
                      <a:pt x="3" y="3"/>
                      <a:pt x="2" y="2"/>
                    </a:cubicBezTo>
                    <a:cubicBezTo>
                      <a:pt x="1" y="1"/>
                      <a:pt x="1" y="1"/>
                      <a:pt x="1" y="1"/>
                    </a:cubicBezTo>
                    <a:cubicBezTo>
                      <a:pt x="0" y="1"/>
                      <a:pt x="0" y="1"/>
                      <a:pt x="0" y="0"/>
                    </a:cubicBezTo>
                    <a:cubicBezTo>
                      <a:pt x="0" y="0"/>
                      <a:pt x="0" y="0"/>
                      <a:pt x="1" y="0"/>
                    </a:cubicBezTo>
                    <a:cubicBezTo>
                      <a:pt x="2" y="1"/>
                      <a:pt x="2" y="1"/>
                      <a:pt x="2"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63" name="Freeform 2312">
                <a:extLst>
                  <a:ext uri="{FF2B5EF4-FFF2-40B4-BE49-F238E27FC236}">
                    <a16:creationId xmlns:a16="http://schemas.microsoft.com/office/drawing/2014/main" id="{1542427F-A793-B9F2-B39B-5729865CEE06}"/>
                  </a:ext>
                </a:extLst>
              </p:cNvPr>
              <p:cNvSpPr>
                <a:spLocks/>
              </p:cNvSpPr>
              <p:nvPr/>
            </p:nvSpPr>
            <p:spPr bwMode="auto">
              <a:xfrm>
                <a:off x="8043" y="2939"/>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64" name="Rectangle 2313">
                <a:extLst>
                  <a:ext uri="{FF2B5EF4-FFF2-40B4-BE49-F238E27FC236}">
                    <a16:creationId xmlns:a16="http://schemas.microsoft.com/office/drawing/2014/main" id="{E50AA7B6-C766-16BC-3D9B-34676A2C3008}"/>
                  </a:ext>
                </a:extLst>
              </p:cNvPr>
              <p:cNvSpPr>
                <a:spLocks noChangeArrowheads="1"/>
              </p:cNvSpPr>
              <p:nvPr/>
            </p:nvSpPr>
            <p:spPr bwMode="auto">
              <a:xfrm>
                <a:off x="8048" y="2944"/>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65" name="Rectangle 2314">
                <a:extLst>
                  <a:ext uri="{FF2B5EF4-FFF2-40B4-BE49-F238E27FC236}">
                    <a16:creationId xmlns:a16="http://schemas.microsoft.com/office/drawing/2014/main" id="{67C38DDA-504F-E78B-F064-5FC2B9DB3A66}"/>
                  </a:ext>
                </a:extLst>
              </p:cNvPr>
              <p:cNvSpPr>
                <a:spLocks noChangeArrowheads="1"/>
              </p:cNvSpPr>
              <p:nvPr/>
            </p:nvSpPr>
            <p:spPr bwMode="auto">
              <a:xfrm>
                <a:off x="8058" y="2949"/>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66" name="Freeform 2315">
                <a:extLst>
                  <a:ext uri="{FF2B5EF4-FFF2-40B4-BE49-F238E27FC236}">
                    <a16:creationId xmlns:a16="http://schemas.microsoft.com/office/drawing/2014/main" id="{ECC640C9-AD0D-6C51-2AAB-87B34AFEAEAF}"/>
                  </a:ext>
                </a:extLst>
              </p:cNvPr>
              <p:cNvSpPr>
                <a:spLocks/>
              </p:cNvSpPr>
              <p:nvPr/>
            </p:nvSpPr>
            <p:spPr bwMode="auto">
              <a:xfrm>
                <a:off x="8074" y="2944"/>
                <a:ext cx="35" cy="161"/>
              </a:xfrm>
              <a:custGeom>
                <a:avLst/>
                <a:gdLst>
                  <a:gd name="T0" fmla="*/ 35 w 35"/>
                  <a:gd name="T1" fmla="*/ 161 h 161"/>
                  <a:gd name="T2" fmla="*/ 0 w 35"/>
                  <a:gd name="T3" fmla="*/ 141 h 161"/>
                  <a:gd name="T4" fmla="*/ 0 w 35"/>
                  <a:gd name="T5" fmla="*/ 0 h 161"/>
                  <a:gd name="T6" fmla="*/ 35 w 35"/>
                  <a:gd name="T7" fmla="*/ 25 h 161"/>
                  <a:gd name="T8" fmla="*/ 35 w 35"/>
                  <a:gd name="T9" fmla="*/ 161 h 161"/>
                </a:gdLst>
                <a:ahLst/>
                <a:cxnLst>
                  <a:cxn ang="0">
                    <a:pos x="T0" y="T1"/>
                  </a:cxn>
                  <a:cxn ang="0">
                    <a:pos x="T2" y="T3"/>
                  </a:cxn>
                  <a:cxn ang="0">
                    <a:pos x="T4" y="T5"/>
                  </a:cxn>
                  <a:cxn ang="0">
                    <a:pos x="T6" y="T7"/>
                  </a:cxn>
                  <a:cxn ang="0">
                    <a:pos x="T8" y="T9"/>
                  </a:cxn>
                </a:cxnLst>
                <a:rect l="0" t="0" r="r" b="b"/>
                <a:pathLst>
                  <a:path w="35" h="161">
                    <a:moveTo>
                      <a:pt x="35" y="161"/>
                    </a:moveTo>
                    <a:lnTo>
                      <a:pt x="0" y="141"/>
                    </a:lnTo>
                    <a:lnTo>
                      <a:pt x="0" y="0"/>
                    </a:lnTo>
                    <a:lnTo>
                      <a:pt x="35" y="25"/>
                    </a:lnTo>
                    <a:lnTo>
                      <a:pt x="35"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67" name="Freeform 2316">
                <a:extLst>
                  <a:ext uri="{FF2B5EF4-FFF2-40B4-BE49-F238E27FC236}">
                    <a16:creationId xmlns:a16="http://schemas.microsoft.com/office/drawing/2014/main" id="{28A939A6-6C75-4572-A874-1F0BDD06DB24}"/>
                  </a:ext>
                </a:extLst>
              </p:cNvPr>
              <p:cNvSpPr>
                <a:spLocks/>
              </p:cNvSpPr>
              <p:nvPr/>
            </p:nvSpPr>
            <p:spPr bwMode="auto">
              <a:xfrm>
                <a:off x="8079" y="2954"/>
                <a:ext cx="25" cy="141"/>
              </a:xfrm>
              <a:custGeom>
                <a:avLst/>
                <a:gdLst>
                  <a:gd name="T0" fmla="*/ 0 w 25"/>
                  <a:gd name="T1" fmla="*/ 126 h 141"/>
                  <a:gd name="T2" fmla="*/ 0 w 25"/>
                  <a:gd name="T3" fmla="*/ 0 h 141"/>
                  <a:gd name="T4" fmla="*/ 25 w 25"/>
                  <a:gd name="T5" fmla="*/ 15 h 141"/>
                  <a:gd name="T6" fmla="*/ 25 w 25"/>
                  <a:gd name="T7" fmla="*/ 141 h 141"/>
                  <a:gd name="T8" fmla="*/ 0 w 25"/>
                  <a:gd name="T9" fmla="*/ 126 h 141"/>
                </a:gdLst>
                <a:ahLst/>
                <a:cxnLst>
                  <a:cxn ang="0">
                    <a:pos x="T0" y="T1"/>
                  </a:cxn>
                  <a:cxn ang="0">
                    <a:pos x="T2" y="T3"/>
                  </a:cxn>
                  <a:cxn ang="0">
                    <a:pos x="T4" y="T5"/>
                  </a:cxn>
                  <a:cxn ang="0">
                    <a:pos x="T6" y="T7"/>
                  </a:cxn>
                  <a:cxn ang="0">
                    <a:pos x="T8" y="T9"/>
                  </a:cxn>
                </a:cxnLst>
                <a:rect l="0" t="0" r="r" b="b"/>
                <a:pathLst>
                  <a:path w="25" h="141">
                    <a:moveTo>
                      <a:pt x="0" y="126"/>
                    </a:moveTo>
                    <a:lnTo>
                      <a:pt x="0" y="0"/>
                    </a:lnTo>
                    <a:lnTo>
                      <a:pt x="25" y="15"/>
                    </a:lnTo>
                    <a:lnTo>
                      <a:pt x="25" y="141"/>
                    </a:lnTo>
                    <a:lnTo>
                      <a:pt x="0" y="1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68" name="Freeform 2317">
                <a:extLst>
                  <a:ext uri="{FF2B5EF4-FFF2-40B4-BE49-F238E27FC236}">
                    <a16:creationId xmlns:a16="http://schemas.microsoft.com/office/drawing/2014/main" id="{A6A2FFC0-0ABE-95DE-AD67-6E2B6420440A}"/>
                  </a:ext>
                </a:extLst>
              </p:cNvPr>
              <p:cNvSpPr>
                <a:spLocks/>
              </p:cNvSpPr>
              <p:nvPr/>
            </p:nvSpPr>
            <p:spPr bwMode="auto">
              <a:xfrm>
                <a:off x="8084" y="3009"/>
                <a:ext cx="15" cy="76"/>
              </a:xfrm>
              <a:custGeom>
                <a:avLst/>
                <a:gdLst>
                  <a:gd name="T0" fmla="*/ 3 w 3"/>
                  <a:gd name="T1" fmla="*/ 14 h 15"/>
                  <a:gd name="T2" fmla="*/ 1 w 3"/>
                  <a:gd name="T3" fmla="*/ 14 h 15"/>
                  <a:gd name="T4" fmla="*/ 0 w 3"/>
                  <a:gd name="T5" fmla="*/ 12 h 15"/>
                  <a:gd name="T6" fmla="*/ 0 w 3"/>
                  <a:gd name="T7" fmla="*/ 1 h 15"/>
                  <a:gd name="T8" fmla="*/ 1 w 3"/>
                  <a:gd name="T9" fmla="*/ 0 h 15"/>
                  <a:gd name="T10" fmla="*/ 3 w 3"/>
                  <a:gd name="T11" fmla="*/ 2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4"/>
                      <a:pt x="2" y="15"/>
                      <a:pt x="1" y="14"/>
                    </a:cubicBezTo>
                    <a:cubicBezTo>
                      <a:pt x="1" y="14"/>
                      <a:pt x="0" y="13"/>
                      <a:pt x="0" y="12"/>
                    </a:cubicBezTo>
                    <a:cubicBezTo>
                      <a:pt x="0" y="1"/>
                      <a:pt x="0" y="1"/>
                      <a:pt x="0" y="1"/>
                    </a:cubicBezTo>
                    <a:cubicBezTo>
                      <a:pt x="0" y="0"/>
                      <a:pt x="1" y="0"/>
                      <a:pt x="1" y="0"/>
                    </a:cubicBezTo>
                    <a:cubicBezTo>
                      <a:pt x="2" y="1"/>
                      <a:pt x="3" y="2"/>
                      <a:pt x="3" y="2"/>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69" name="Freeform 2318">
                <a:extLst>
                  <a:ext uri="{FF2B5EF4-FFF2-40B4-BE49-F238E27FC236}">
                    <a16:creationId xmlns:a16="http://schemas.microsoft.com/office/drawing/2014/main" id="{EB0893F1-2A2E-00FA-623E-90D0E043D0B6}"/>
                  </a:ext>
                </a:extLst>
              </p:cNvPr>
              <p:cNvSpPr>
                <a:spLocks/>
              </p:cNvSpPr>
              <p:nvPr/>
            </p:nvSpPr>
            <p:spPr bwMode="auto">
              <a:xfrm>
                <a:off x="8084" y="2989"/>
                <a:ext cx="15" cy="15"/>
              </a:xfrm>
              <a:custGeom>
                <a:avLst/>
                <a:gdLst>
                  <a:gd name="T0" fmla="*/ 3 w 3"/>
                  <a:gd name="T1" fmla="*/ 2 h 3"/>
                  <a:gd name="T2" fmla="*/ 2 w 3"/>
                  <a:gd name="T3" fmla="*/ 3 h 3"/>
                  <a:gd name="T4" fmla="*/ 1 w 3"/>
                  <a:gd name="T5" fmla="*/ 2 h 3"/>
                  <a:gd name="T6" fmla="*/ 0 w 3"/>
                  <a:gd name="T7" fmla="*/ 0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2" y="3"/>
                    </a:cubicBezTo>
                    <a:cubicBezTo>
                      <a:pt x="1" y="2"/>
                      <a:pt x="1" y="2"/>
                      <a:pt x="1" y="2"/>
                    </a:cubicBezTo>
                    <a:cubicBezTo>
                      <a:pt x="0" y="2"/>
                      <a:pt x="0" y="1"/>
                      <a:pt x="0" y="0"/>
                    </a:cubicBezTo>
                    <a:cubicBezTo>
                      <a:pt x="0" y="0"/>
                      <a:pt x="0" y="0"/>
                      <a:pt x="1" y="0"/>
                    </a:cubicBezTo>
                    <a:cubicBezTo>
                      <a:pt x="2" y="1"/>
                      <a:pt x="2" y="1"/>
                      <a:pt x="2"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70" name="Freeform 2319">
                <a:extLst>
                  <a:ext uri="{FF2B5EF4-FFF2-40B4-BE49-F238E27FC236}">
                    <a16:creationId xmlns:a16="http://schemas.microsoft.com/office/drawing/2014/main" id="{C134EC90-C5D1-9558-78FB-DA11B021B1C9}"/>
                  </a:ext>
                </a:extLst>
              </p:cNvPr>
              <p:cNvSpPr>
                <a:spLocks/>
              </p:cNvSpPr>
              <p:nvPr/>
            </p:nvSpPr>
            <p:spPr bwMode="auto">
              <a:xfrm>
                <a:off x="8084" y="2974"/>
                <a:ext cx="15" cy="15"/>
              </a:xfrm>
              <a:custGeom>
                <a:avLst/>
                <a:gdLst>
                  <a:gd name="T0" fmla="*/ 3 w 3"/>
                  <a:gd name="T1" fmla="*/ 2 h 3"/>
                  <a:gd name="T2" fmla="*/ 2 w 3"/>
                  <a:gd name="T3" fmla="*/ 3 h 3"/>
                  <a:gd name="T4" fmla="*/ 1 w 3"/>
                  <a:gd name="T5" fmla="*/ 2 h 3"/>
                  <a:gd name="T6" fmla="*/ 0 w 3"/>
                  <a:gd name="T7" fmla="*/ 1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2" y="3"/>
                    </a:cubicBezTo>
                    <a:cubicBezTo>
                      <a:pt x="1" y="2"/>
                      <a:pt x="1" y="2"/>
                      <a:pt x="1" y="2"/>
                    </a:cubicBezTo>
                    <a:cubicBezTo>
                      <a:pt x="0" y="2"/>
                      <a:pt x="0" y="1"/>
                      <a:pt x="0" y="1"/>
                    </a:cubicBezTo>
                    <a:cubicBezTo>
                      <a:pt x="0" y="0"/>
                      <a:pt x="0" y="0"/>
                      <a:pt x="1" y="0"/>
                    </a:cubicBezTo>
                    <a:cubicBezTo>
                      <a:pt x="2" y="1"/>
                      <a:pt x="2" y="1"/>
                      <a:pt x="2"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71" name="Rectangle 2320">
                <a:extLst>
                  <a:ext uri="{FF2B5EF4-FFF2-40B4-BE49-F238E27FC236}">
                    <a16:creationId xmlns:a16="http://schemas.microsoft.com/office/drawing/2014/main" id="{F4780AED-A804-DC50-D89C-9C41052ED567}"/>
                  </a:ext>
                </a:extLst>
              </p:cNvPr>
              <p:cNvSpPr>
                <a:spLocks noChangeArrowheads="1"/>
              </p:cNvSpPr>
              <p:nvPr/>
            </p:nvSpPr>
            <p:spPr bwMode="auto">
              <a:xfrm>
                <a:off x="8084" y="2964"/>
                <a:ext cx="1"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72" name="Freeform 2321">
                <a:extLst>
                  <a:ext uri="{FF2B5EF4-FFF2-40B4-BE49-F238E27FC236}">
                    <a16:creationId xmlns:a16="http://schemas.microsoft.com/office/drawing/2014/main" id="{F91011A8-B6EB-5F49-2660-9D412E69CD0C}"/>
                  </a:ext>
                </a:extLst>
              </p:cNvPr>
              <p:cNvSpPr>
                <a:spLocks/>
              </p:cNvSpPr>
              <p:nvPr/>
            </p:nvSpPr>
            <p:spPr bwMode="auto">
              <a:xfrm>
                <a:off x="8089" y="2964"/>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73" name="Freeform 2322">
                <a:extLst>
                  <a:ext uri="{FF2B5EF4-FFF2-40B4-BE49-F238E27FC236}">
                    <a16:creationId xmlns:a16="http://schemas.microsoft.com/office/drawing/2014/main" id="{AD81D15F-6BFD-948C-E00F-7100EF9EB931}"/>
                  </a:ext>
                </a:extLst>
              </p:cNvPr>
              <p:cNvSpPr>
                <a:spLocks/>
              </p:cNvSpPr>
              <p:nvPr/>
            </p:nvSpPr>
            <p:spPr bwMode="auto">
              <a:xfrm>
                <a:off x="8094" y="2969"/>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74" name="Freeform 2323">
                <a:extLst>
                  <a:ext uri="{FF2B5EF4-FFF2-40B4-BE49-F238E27FC236}">
                    <a16:creationId xmlns:a16="http://schemas.microsoft.com/office/drawing/2014/main" id="{DD5D86C7-81FF-ED2F-3B86-6775648E6DC9}"/>
                  </a:ext>
                </a:extLst>
              </p:cNvPr>
              <p:cNvSpPr>
                <a:spLocks/>
              </p:cNvSpPr>
              <p:nvPr/>
            </p:nvSpPr>
            <p:spPr bwMode="auto">
              <a:xfrm>
                <a:off x="7923" y="3004"/>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75" name="Freeform 2324">
                <a:extLst>
                  <a:ext uri="{FF2B5EF4-FFF2-40B4-BE49-F238E27FC236}">
                    <a16:creationId xmlns:a16="http://schemas.microsoft.com/office/drawing/2014/main" id="{105E1F3E-0F99-1160-D81E-80CBD2EB26EB}"/>
                  </a:ext>
                </a:extLst>
              </p:cNvPr>
              <p:cNvSpPr>
                <a:spLocks/>
              </p:cNvSpPr>
              <p:nvPr/>
            </p:nvSpPr>
            <p:spPr bwMode="auto">
              <a:xfrm>
                <a:off x="7923" y="3004"/>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76" name="Freeform 2325">
                <a:extLst>
                  <a:ext uri="{FF2B5EF4-FFF2-40B4-BE49-F238E27FC236}">
                    <a16:creationId xmlns:a16="http://schemas.microsoft.com/office/drawing/2014/main" id="{DC7462AB-62E5-3DEA-E1E1-72151569110B}"/>
                  </a:ext>
                </a:extLst>
              </p:cNvPr>
              <p:cNvSpPr>
                <a:spLocks/>
              </p:cNvSpPr>
              <p:nvPr/>
            </p:nvSpPr>
            <p:spPr bwMode="auto">
              <a:xfrm>
                <a:off x="7963" y="3024"/>
                <a:ext cx="25" cy="30"/>
              </a:xfrm>
              <a:custGeom>
                <a:avLst/>
                <a:gdLst>
                  <a:gd name="T0" fmla="*/ 25 w 25"/>
                  <a:gd name="T1" fmla="*/ 30 h 30"/>
                  <a:gd name="T2" fmla="*/ 0 w 25"/>
                  <a:gd name="T3" fmla="*/ 15 h 30"/>
                  <a:gd name="T4" fmla="*/ 0 w 25"/>
                  <a:gd name="T5" fmla="*/ 0 h 30"/>
                  <a:gd name="T6" fmla="*/ 25 w 25"/>
                  <a:gd name="T7" fmla="*/ 15 h 30"/>
                  <a:gd name="T8" fmla="*/ 25 w 25"/>
                  <a:gd name="T9" fmla="*/ 30 h 30"/>
                </a:gdLst>
                <a:ahLst/>
                <a:cxnLst>
                  <a:cxn ang="0">
                    <a:pos x="T0" y="T1"/>
                  </a:cxn>
                  <a:cxn ang="0">
                    <a:pos x="T2" y="T3"/>
                  </a:cxn>
                  <a:cxn ang="0">
                    <a:pos x="T4" y="T5"/>
                  </a:cxn>
                  <a:cxn ang="0">
                    <a:pos x="T6" y="T7"/>
                  </a:cxn>
                  <a:cxn ang="0">
                    <a:pos x="T8" y="T9"/>
                  </a:cxn>
                </a:cxnLst>
                <a:rect l="0" t="0" r="r" b="b"/>
                <a:pathLst>
                  <a:path w="25" h="30">
                    <a:moveTo>
                      <a:pt x="25" y="30"/>
                    </a:moveTo>
                    <a:lnTo>
                      <a:pt x="0" y="15"/>
                    </a:lnTo>
                    <a:lnTo>
                      <a:pt x="0" y="0"/>
                    </a:lnTo>
                    <a:lnTo>
                      <a:pt x="25" y="15"/>
                    </a:lnTo>
                    <a:lnTo>
                      <a:pt x="25" y="3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77" name="Freeform 2326">
                <a:extLst>
                  <a:ext uri="{FF2B5EF4-FFF2-40B4-BE49-F238E27FC236}">
                    <a16:creationId xmlns:a16="http://schemas.microsoft.com/office/drawing/2014/main" id="{69FBB8E0-52E0-A04B-2D5F-56FC596A4A4F}"/>
                  </a:ext>
                </a:extLst>
              </p:cNvPr>
              <p:cNvSpPr>
                <a:spLocks/>
              </p:cNvSpPr>
              <p:nvPr/>
            </p:nvSpPr>
            <p:spPr bwMode="auto">
              <a:xfrm>
                <a:off x="7963" y="3024"/>
                <a:ext cx="25" cy="30"/>
              </a:xfrm>
              <a:custGeom>
                <a:avLst/>
                <a:gdLst>
                  <a:gd name="T0" fmla="*/ 25 w 25"/>
                  <a:gd name="T1" fmla="*/ 30 h 30"/>
                  <a:gd name="T2" fmla="*/ 0 w 25"/>
                  <a:gd name="T3" fmla="*/ 15 h 30"/>
                  <a:gd name="T4" fmla="*/ 0 w 25"/>
                  <a:gd name="T5" fmla="*/ 0 h 30"/>
                  <a:gd name="T6" fmla="*/ 25 w 25"/>
                  <a:gd name="T7" fmla="*/ 15 h 30"/>
                  <a:gd name="T8" fmla="*/ 25 w 25"/>
                  <a:gd name="T9" fmla="*/ 30 h 30"/>
                </a:gdLst>
                <a:ahLst/>
                <a:cxnLst>
                  <a:cxn ang="0">
                    <a:pos x="T0" y="T1"/>
                  </a:cxn>
                  <a:cxn ang="0">
                    <a:pos x="T2" y="T3"/>
                  </a:cxn>
                  <a:cxn ang="0">
                    <a:pos x="T4" y="T5"/>
                  </a:cxn>
                  <a:cxn ang="0">
                    <a:pos x="T6" y="T7"/>
                  </a:cxn>
                  <a:cxn ang="0">
                    <a:pos x="T8" y="T9"/>
                  </a:cxn>
                </a:cxnLst>
                <a:rect l="0" t="0" r="r" b="b"/>
                <a:pathLst>
                  <a:path w="25" h="30">
                    <a:moveTo>
                      <a:pt x="25" y="30"/>
                    </a:moveTo>
                    <a:lnTo>
                      <a:pt x="0" y="15"/>
                    </a:lnTo>
                    <a:lnTo>
                      <a:pt x="0" y="0"/>
                    </a:lnTo>
                    <a:lnTo>
                      <a:pt x="25" y="15"/>
                    </a:lnTo>
                    <a:lnTo>
                      <a:pt x="25" y="3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78" name="Freeform 2327">
                <a:extLst>
                  <a:ext uri="{FF2B5EF4-FFF2-40B4-BE49-F238E27FC236}">
                    <a16:creationId xmlns:a16="http://schemas.microsoft.com/office/drawing/2014/main" id="{6F9BD4D2-B88A-630F-1D45-B26CB6B32EDF}"/>
                  </a:ext>
                </a:extLst>
              </p:cNvPr>
              <p:cNvSpPr>
                <a:spLocks/>
              </p:cNvSpPr>
              <p:nvPr/>
            </p:nvSpPr>
            <p:spPr bwMode="auto">
              <a:xfrm>
                <a:off x="8018" y="3059"/>
                <a:ext cx="10" cy="16"/>
              </a:xfrm>
              <a:custGeom>
                <a:avLst/>
                <a:gdLst>
                  <a:gd name="T0" fmla="*/ 10 w 10"/>
                  <a:gd name="T1" fmla="*/ 16 h 16"/>
                  <a:gd name="T2" fmla="*/ 0 w 10"/>
                  <a:gd name="T3" fmla="*/ 10 h 16"/>
                  <a:gd name="T4" fmla="*/ 0 w 10"/>
                  <a:gd name="T5" fmla="*/ 0 h 16"/>
                  <a:gd name="T6" fmla="*/ 10 w 10"/>
                  <a:gd name="T7" fmla="*/ 5 h 16"/>
                  <a:gd name="T8" fmla="*/ 10 w 10"/>
                  <a:gd name="T9" fmla="*/ 16 h 16"/>
                </a:gdLst>
                <a:ahLst/>
                <a:cxnLst>
                  <a:cxn ang="0">
                    <a:pos x="T0" y="T1"/>
                  </a:cxn>
                  <a:cxn ang="0">
                    <a:pos x="T2" y="T3"/>
                  </a:cxn>
                  <a:cxn ang="0">
                    <a:pos x="T4" y="T5"/>
                  </a:cxn>
                  <a:cxn ang="0">
                    <a:pos x="T6" y="T7"/>
                  </a:cxn>
                  <a:cxn ang="0">
                    <a:pos x="T8" y="T9"/>
                  </a:cxn>
                </a:cxnLst>
                <a:rect l="0" t="0" r="r" b="b"/>
                <a:pathLst>
                  <a:path w="10" h="16">
                    <a:moveTo>
                      <a:pt x="10" y="16"/>
                    </a:moveTo>
                    <a:lnTo>
                      <a:pt x="0" y="10"/>
                    </a:lnTo>
                    <a:lnTo>
                      <a:pt x="0" y="0"/>
                    </a:lnTo>
                    <a:lnTo>
                      <a:pt x="10" y="5"/>
                    </a:lnTo>
                    <a:lnTo>
                      <a:pt x="10" y="16"/>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79" name="Freeform 2328">
                <a:extLst>
                  <a:ext uri="{FF2B5EF4-FFF2-40B4-BE49-F238E27FC236}">
                    <a16:creationId xmlns:a16="http://schemas.microsoft.com/office/drawing/2014/main" id="{21264C21-6238-6D2C-0FF5-A13E32A6FFFD}"/>
                  </a:ext>
                </a:extLst>
              </p:cNvPr>
              <p:cNvSpPr>
                <a:spLocks/>
              </p:cNvSpPr>
              <p:nvPr/>
            </p:nvSpPr>
            <p:spPr bwMode="auto">
              <a:xfrm>
                <a:off x="8018" y="3059"/>
                <a:ext cx="10" cy="16"/>
              </a:xfrm>
              <a:custGeom>
                <a:avLst/>
                <a:gdLst>
                  <a:gd name="T0" fmla="*/ 10 w 10"/>
                  <a:gd name="T1" fmla="*/ 16 h 16"/>
                  <a:gd name="T2" fmla="*/ 0 w 10"/>
                  <a:gd name="T3" fmla="*/ 10 h 16"/>
                  <a:gd name="T4" fmla="*/ 0 w 10"/>
                  <a:gd name="T5" fmla="*/ 0 h 16"/>
                  <a:gd name="T6" fmla="*/ 10 w 10"/>
                  <a:gd name="T7" fmla="*/ 5 h 16"/>
                  <a:gd name="T8" fmla="*/ 10 w 10"/>
                  <a:gd name="T9" fmla="*/ 16 h 16"/>
                </a:gdLst>
                <a:ahLst/>
                <a:cxnLst>
                  <a:cxn ang="0">
                    <a:pos x="T0" y="T1"/>
                  </a:cxn>
                  <a:cxn ang="0">
                    <a:pos x="T2" y="T3"/>
                  </a:cxn>
                  <a:cxn ang="0">
                    <a:pos x="T4" y="T5"/>
                  </a:cxn>
                  <a:cxn ang="0">
                    <a:pos x="T6" y="T7"/>
                  </a:cxn>
                  <a:cxn ang="0">
                    <a:pos x="T8" y="T9"/>
                  </a:cxn>
                </a:cxnLst>
                <a:rect l="0" t="0" r="r" b="b"/>
                <a:pathLst>
                  <a:path w="10" h="16">
                    <a:moveTo>
                      <a:pt x="10" y="16"/>
                    </a:moveTo>
                    <a:lnTo>
                      <a:pt x="0" y="10"/>
                    </a:lnTo>
                    <a:lnTo>
                      <a:pt x="0" y="0"/>
                    </a:lnTo>
                    <a:lnTo>
                      <a:pt x="10" y="5"/>
                    </a:lnTo>
                    <a:lnTo>
                      <a:pt x="10"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80" name="Freeform 2329">
                <a:extLst>
                  <a:ext uri="{FF2B5EF4-FFF2-40B4-BE49-F238E27FC236}">
                    <a16:creationId xmlns:a16="http://schemas.microsoft.com/office/drawing/2014/main" id="{0FB35667-18A7-B6A1-30D4-48358E8A5E11}"/>
                  </a:ext>
                </a:extLst>
              </p:cNvPr>
              <p:cNvSpPr>
                <a:spLocks/>
              </p:cNvSpPr>
              <p:nvPr/>
            </p:nvSpPr>
            <p:spPr bwMode="auto">
              <a:xfrm>
                <a:off x="8038" y="3069"/>
                <a:ext cx="26" cy="26"/>
              </a:xfrm>
              <a:custGeom>
                <a:avLst/>
                <a:gdLst>
                  <a:gd name="T0" fmla="*/ 26 w 26"/>
                  <a:gd name="T1" fmla="*/ 26 h 26"/>
                  <a:gd name="T2" fmla="*/ 0 w 26"/>
                  <a:gd name="T3" fmla="*/ 11 h 26"/>
                  <a:gd name="T4" fmla="*/ 0 w 26"/>
                  <a:gd name="T5" fmla="*/ 0 h 26"/>
                  <a:gd name="T6" fmla="*/ 26 w 26"/>
                  <a:gd name="T7" fmla="*/ 16 h 26"/>
                  <a:gd name="T8" fmla="*/ 26 w 26"/>
                  <a:gd name="T9" fmla="*/ 26 h 26"/>
                </a:gdLst>
                <a:ahLst/>
                <a:cxnLst>
                  <a:cxn ang="0">
                    <a:pos x="T0" y="T1"/>
                  </a:cxn>
                  <a:cxn ang="0">
                    <a:pos x="T2" y="T3"/>
                  </a:cxn>
                  <a:cxn ang="0">
                    <a:pos x="T4" y="T5"/>
                  </a:cxn>
                  <a:cxn ang="0">
                    <a:pos x="T6" y="T7"/>
                  </a:cxn>
                  <a:cxn ang="0">
                    <a:pos x="T8" y="T9"/>
                  </a:cxn>
                </a:cxnLst>
                <a:rect l="0" t="0" r="r" b="b"/>
                <a:pathLst>
                  <a:path w="26" h="26">
                    <a:moveTo>
                      <a:pt x="26" y="26"/>
                    </a:moveTo>
                    <a:lnTo>
                      <a:pt x="0" y="11"/>
                    </a:lnTo>
                    <a:lnTo>
                      <a:pt x="0" y="0"/>
                    </a:lnTo>
                    <a:lnTo>
                      <a:pt x="26" y="16"/>
                    </a:lnTo>
                    <a:lnTo>
                      <a:pt x="26" y="2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81" name="Freeform 2330">
                <a:extLst>
                  <a:ext uri="{FF2B5EF4-FFF2-40B4-BE49-F238E27FC236}">
                    <a16:creationId xmlns:a16="http://schemas.microsoft.com/office/drawing/2014/main" id="{99B57629-A56E-A1A1-BFD7-52A978ADA120}"/>
                  </a:ext>
                </a:extLst>
              </p:cNvPr>
              <p:cNvSpPr>
                <a:spLocks/>
              </p:cNvSpPr>
              <p:nvPr/>
            </p:nvSpPr>
            <p:spPr bwMode="auto">
              <a:xfrm>
                <a:off x="8038" y="3069"/>
                <a:ext cx="26" cy="26"/>
              </a:xfrm>
              <a:custGeom>
                <a:avLst/>
                <a:gdLst>
                  <a:gd name="T0" fmla="*/ 26 w 26"/>
                  <a:gd name="T1" fmla="*/ 26 h 26"/>
                  <a:gd name="T2" fmla="*/ 0 w 26"/>
                  <a:gd name="T3" fmla="*/ 11 h 26"/>
                  <a:gd name="T4" fmla="*/ 0 w 26"/>
                  <a:gd name="T5" fmla="*/ 0 h 26"/>
                  <a:gd name="T6" fmla="*/ 26 w 26"/>
                  <a:gd name="T7" fmla="*/ 16 h 26"/>
                  <a:gd name="T8" fmla="*/ 26 w 26"/>
                  <a:gd name="T9" fmla="*/ 26 h 26"/>
                </a:gdLst>
                <a:ahLst/>
                <a:cxnLst>
                  <a:cxn ang="0">
                    <a:pos x="T0" y="T1"/>
                  </a:cxn>
                  <a:cxn ang="0">
                    <a:pos x="T2" y="T3"/>
                  </a:cxn>
                  <a:cxn ang="0">
                    <a:pos x="T4" y="T5"/>
                  </a:cxn>
                  <a:cxn ang="0">
                    <a:pos x="T6" y="T7"/>
                  </a:cxn>
                  <a:cxn ang="0">
                    <a:pos x="T8" y="T9"/>
                  </a:cxn>
                </a:cxnLst>
                <a:rect l="0" t="0" r="r" b="b"/>
                <a:pathLst>
                  <a:path w="26" h="26">
                    <a:moveTo>
                      <a:pt x="26" y="26"/>
                    </a:moveTo>
                    <a:lnTo>
                      <a:pt x="0" y="11"/>
                    </a:lnTo>
                    <a:lnTo>
                      <a:pt x="0" y="0"/>
                    </a:lnTo>
                    <a:lnTo>
                      <a:pt x="26" y="16"/>
                    </a:lnTo>
                    <a:lnTo>
                      <a:pt x="26" y="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82" name="Freeform 2331">
                <a:extLst>
                  <a:ext uri="{FF2B5EF4-FFF2-40B4-BE49-F238E27FC236}">
                    <a16:creationId xmlns:a16="http://schemas.microsoft.com/office/drawing/2014/main" id="{0FAAE2F1-F9C5-6751-C1EF-0E02596896CA}"/>
                  </a:ext>
                </a:extLst>
              </p:cNvPr>
              <p:cNvSpPr>
                <a:spLocks/>
              </p:cNvSpPr>
              <p:nvPr/>
            </p:nvSpPr>
            <p:spPr bwMode="auto">
              <a:xfrm>
                <a:off x="8079" y="3095"/>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83" name="Freeform 2332">
                <a:extLst>
                  <a:ext uri="{FF2B5EF4-FFF2-40B4-BE49-F238E27FC236}">
                    <a16:creationId xmlns:a16="http://schemas.microsoft.com/office/drawing/2014/main" id="{BA80F5BF-E446-5B6A-776A-E3EE4BA2314D}"/>
                  </a:ext>
                </a:extLst>
              </p:cNvPr>
              <p:cNvSpPr>
                <a:spLocks/>
              </p:cNvSpPr>
              <p:nvPr/>
            </p:nvSpPr>
            <p:spPr bwMode="auto">
              <a:xfrm>
                <a:off x="7998" y="3049"/>
                <a:ext cx="15" cy="15"/>
              </a:xfrm>
              <a:custGeom>
                <a:avLst/>
                <a:gdLst>
                  <a:gd name="T0" fmla="*/ 15 w 15"/>
                  <a:gd name="T1" fmla="*/ 15 h 15"/>
                  <a:gd name="T2" fmla="*/ 0 w 15"/>
                  <a:gd name="T3" fmla="*/ 10 h 15"/>
                  <a:gd name="T4" fmla="*/ 0 w 15"/>
                  <a:gd name="T5" fmla="*/ 0 h 15"/>
                  <a:gd name="T6" fmla="*/ 15 w 15"/>
                  <a:gd name="T7" fmla="*/ 5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10"/>
                    </a:lnTo>
                    <a:lnTo>
                      <a:pt x="0" y="0"/>
                    </a:lnTo>
                    <a:lnTo>
                      <a:pt x="15" y="5"/>
                    </a:lnTo>
                    <a:lnTo>
                      <a:pt x="15"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84" name="Freeform 2333">
                <a:extLst>
                  <a:ext uri="{FF2B5EF4-FFF2-40B4-BE49-F238E27FC236}">
                    <a16:creationId xmlns:a16="http://schemas.microsoft.com/office/drawing/2014/main" id="{E0DF97EA-8656-DB5C-9981-EB233AC8C0F6}"/>
                  </a:ext>
                </a:extLst>
              </p:cNvPr>
              <p:cNvSpPr>
                <a:spLocks/>
              </p:cNvSpPr>
              <p:nvPr/>
            </p:nvSpPr>
            <p:spPr bwMode="auto">
              <a:xfrm>
                <a:off x="7998" y="3049"/>
                <a:ext cx="15" cy="15"/>
              </a:xfrm>
              <a:custGeom>
                <a:avLst/>
                <a:gdLst>
                  <a:gd name="T0" fmla="*/ 15 w 15"/>
                  <a:gd name="T1" fmla="*/ 15 h 15"/>
                  <a:gd name="T2" fmla="*/ 0 w 15"/>
                  <a:gd name="T3" fmla="*/ 10 h 15"/>
                  <a:gd name="T4" fmla="*/ 0 w 15"/>
                  <a:gd name="T5" fmla="*/ 0 h 15"/>
                  <a:gd name="T6" fmla="*/ 15 w 15"/>
                  <a:gd name="T7" fmla="*/ 5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10"/>
                    </a:lnTo>
                    <a:lnTo>
                      <a:pt x="0" y="0"/>
                    </a:lnTo>
                    <a:lnTo>
                      <a:pt x="15" y="5"/>
                    </a:lnTo>
                    <a:lnTo>
                      <a:pt x="15" y="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85" name="Freeform 2334">
                <a:extLst>
                  <a:ext uri="{FF2B5EF4-FFF2-40B4-BE49-F238E27FC236}">
                    <a16:creationId xmlns:a16="http://schemas.microsoft.com/office/drawing/2014/main" id="{587FC7AC-F59F-91B2-418D-1AB580E43339}"/>
                  </a:ext>
                </a:extLst>
              </p:cNvPr>
              <p:cNvSpPr>
                <a:spLocks/>
              </p:cNvSpPr>
              <p:nvPr/>
            </p:nvSpPr>
            <p:spPr bwMode="auto">
              <a:xfrm>
                <a:off x="7872" y="2793"/>
                <a:ext cx="514" cy="297"/>
              </a:xfrm>
              <a:custGeom>
                <a:avLst/>
                <a:gdLst>
                  <a:gd name="T0" fmla="*/ 20 w 514"/>
                  <a:gd name="T1" fmla="*/ 0 h 297"/>
                  <a:gd name="T2" fmla="*/ 514 w 514"/>
                  <a:gd name="T3" fmla="*/ 287 h 297"/>
                  <a:gd name="T4" fmla="*/ 494 w 514"/>
                  <a:gd name="T5" fmla="*/ 297 h 297"/>
                  <a:gd name="T6" fmla="*/ 0 w 514"/>
                  <a:gd name="T7" fmla="*/ 15 h 297"/>
                  <a:gd name="T8" fmla="*/ 20 w 514"/>
                  <a:gd name="T9" fmla="*/ 0 h 297"/>
                </a:gdLst>
                <a:ahLst/>
                <a:cxnLst>
                  <a:cxn ang="0">
                    <a:pos x="T0" y="T1"/>
                  </a:cxn>
                  <a:cxn ang="0">
                    <a:pos x="T2" y="T3"/>
                  </a:cxn>
                  <a:cxn ang="0">
                    <a:pos x="T4" y="T5"/>
                  </a:cxn>
                  <a:cxn ang="0">
                    <a:pos x="T6" y="T7"/>
                  </a:cxn>
                  <a:cxn ang="0">
                    <a:pos x="T8" y="T9"/>
                  </a:cxn>
                </a:cxnLst>
                <a:rect l="0" t="0" r="r" b="b"/>
                <a:pathLst>
                  <a:path w="514" h="297">
                    <a:moveTo>
                      <a:pt x="20" y="0"/>
                    </a:moveTo>
                    <a:lnTo>
                      <a:pt x="514" y="287"/>
                    </a:lnTo>
                    <a:lnTo>
                      <a:pt x="494" y="297"/>
                    </a:lnTo>
                    <a:lnTo>
                      <a:pt x="0" y="15"/>
                    </a:lnTo>
                    <a:lnTo>
                      <a:pt x="2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86" name="Freeform 2335">
                <a:extLst>
                  <a:ext uri="{FF2B5EF4-FFF2-40B4-BE49-F238E27FC236}">
                    <a16:creationId xmlns:a16="http://schemas.microsoft.com/office/drawing/2014/main" id="{0FDE5ED6-8B93-B16B-68BF-30F906E1E0AF}"/>
                  </a:ext>
                </a:extLst>
              </p:cNvPr>
              <p:cNvSpPr>
                <a:spLocks/>
              </p:cNvSpPr>
              <p:nvPr/>
            </p:nvSpPr>
            <p:spPr bwMode="auto">
              <a:xfrm>
                <a:off x="7872" y="2793"/>
                <a:ext cx="514" cy="297"/>
              </a:xfrm>
              <a:custGeom>
                <a:avLst/>
                <a:gdLst>
                  <a:gd name="T0" fmla="*/ 20 w 514"/>
                  <a:gd name="T1" fmla="*/ 0 h 297"/>
                  <a:gd name="T2" fmla="*/ 514 w 514"/>
                  <a:gd name="T3" fmla="*/ 287 h 297"/>
                  <a:gd name="T4" fmla="*/ 494 w 514"/>
                  <a:gd name="T5" fmla="*/ 297 h 297"/>
                  <a:gd name="T6" fmla="*/ 0 w 514"/>
                  <a:gd name="T7" fmla="*/ 15 h 297"/>
                  <a:gd name="T8" fmla="*/ 20 w 514"/>
                  <a:gd name="T9" fmla="*/ 0 h 297"/>
                </a:gdLst>
                <a:ahLst/>
                <a:cxnLst>
                  <a:cxn ang="0">
                    <a:pos x="T0" y="T1"/>
                  </a:cxn>
                  <a:cxn ang="0">
                    <a:pos x="T2" y="T3"/>
                  </a:cxn>
                  <a:cxn ang="0">
                    <a:pos x="T4" y="T5"/>
                  </a:cxn>
                  <a:cxn ang="0">
                    <a:pos x="T6" y="T7"/>
                  </a:cxn>
                  <a:cxn ang="0">
                    <a:pos x="T8" y="T9"/>
                  </a:cxn>
                </a:cxnLst>
                <a:rect l="0" t="0" r="r" b="b"/>
                <a:pathLst>
                  <a:path w="514" h="297">
                    <a:moveTo>
                      <a:pt x="20" y="0"/>
                    </a:moveTo>
                    <a:lnTo>
                      <a:pt x="514" y="287"/>
                    </a:lnTo>
                    <a:lnTo>
                      <a:pt x="494" y="297"/>
                    </a:lnTo>
                    <a:lnTo>
                      <a:pt x="0" y="15"/>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87" name="Freeform 2336">
                <a:extLst>
                  <a:ext uri="{FF2B5EF4-FFF2-40B4-BE49-F238E27FC236}">
                    <a16:creationId xmlns:a16="http://schemas.microsoft.com/office/drawing/2014/main" id="{DFBC66E7-26AD-F08E-C92B-5764391E5D65}"/>
                  </a:ext>
                </a:extLst>
              </p:cNvPr>
              <p:cNvSpPr>
                <a:spLocks/>
              </p:cNvSpPr>
              <p:nvPr/>
            </p:nvSpPr>
            <p:spPr bwMode="auto">
              <a:xfrm>
                <a:off x="8366" y="3080"/>
                <a:ext cx="20" cy="206"/>
              </a:xfrm>
              <a:custGeom>
                <a:avLst/>
                <a:gdLst>
                  <a:gd name="T0" fmla="*/ 20 w 20"/>
                  <a:gd name="T1" fmla="*/ 196 h 206"/>
                  <a:gd name="T2" fmla="*/ 20 w 20"/>
                  <a:gd name="T3" fmla="*/ 0 h 206"/>
                  <a:gd name="T4" fmla="*/ 0 w 20"/>
                  <a:gd name="T5" fmla="*/ 10 h 206"/>
                  <a:gd name="T6" fmla="*/ 0 w 20"/>
                  <a:gd name="T7" fmla="*/ 206 h 206"/>
                  <a:gd name="T8" fmla="*/ 20 w 20"/>
                  <a:gd name="T9" fmla="*/ 196 h 206"/>
                </a:gdLst>
                <a:ahLst/>
                <a:cxnLst>
                  <a:cxn ang="0">
                    <a:pos x="T0" y="T1"/>
                  </a:cxn>
                  <a:cxn ang="0">
                    <a:pos x="T2" y="T3"/>
                  </a:cxn>
                  <a:cxn ang="0">
                    <a:pos x="T4" y="T5"/>
                  </a:cxn>
                  <a:cxn ang="0">
                    <a:pos x="T6" y="T7"/>
                  </a:cxn>
                  <a:cxn ang="0">
                    <a:pos x="T8" y="T9"/>
                  </a:cxn>
                </a:cxnLst>
                <a:rect l="0" t="0" r="r" b="b"/>
                <a:pathLst>
                  <a:path w="20" h="206">
                    <a:moveTo>
                      <a:pt x="20" y="196"/>
                    </a:moveTo>
                    <a:lnTo>
                      <a:pt x="20" y="0"/>
                    </a:lnTo>
                    <a:lnTo>
                      <a:pt x="0" y="10"/>
                    </a:lnTo>
                    <a:lnTo>
                      <a:pt x="0" y="206"/>
                    </a:lnTo>
                    <a:lnTo>
                      <a:pt x="20" y="19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88" name="Freeform 2337">
                <a:extLst>
                  <a:ext uri="{FF2B5EF4-FFF2-40B4-BE49-F238E27FC236}">
                    <a16:creationId xmlns:a16="http://schemas.microsoft.com/office/drawing/2014/main" id="{060EB09B-9657-C369-24DD-60A9997349C6}"/>
                  </a:ext>
                </a:extLst>
              </p:cNvPr>
              <p:cNvSpPr>
                <a:spLocks/>
              </p:cNvSpPr>
              <p:nvPr/>
            </p:nvSpPr>
            <p:spPr bwMode="auto">
              <a:xfrm>
                <a:off x="8366" y="3080"/>
                <a:ext cx="20" cy="206"/>
              </a:xfrm>
              <a:custGeom>
                <a:avLst/>
                <a:gdLst>
                  <a:gd name="T0" fmla="*/ 20 w 20"/>
                  <a:gd name="T1" fmla="*/ 196 h 206"/>
                  <a:gd name="T2" fmla="*/ 20 w 20"/>
                  <a:gd name="T3" fmla="*/ 0 h 206"/>
                  <a:gd name="T4" fmla="*/ 0 w 20"/>
                  <a:gd name="T5" fmla="*/ 10 h 206"/>
                  <a:gd name="T6" fmla="*/ 0 w 20"/>
                  <a:gd name="T7" fmla="*/ 206 h 206"/>
                  <a:gd name="T8" fmla="*/ 20 w 20"/>
                  <a:gd name="T9" fmla="*/ 196 h 206"/>
                </a:gdLst>
                <a:ahLst/>
                <a:cxnLst>
                  <a:cxn ang="0">
                    <a:pos x="T0" y="T1"/>
                  </a:cxn>
                  <a:cxn ang="0">
                    <a:pos x="T2" y="T3"/>
                  </a:cxn>
                  <a:cxn ang="0">
                    <a:pos x="T4" y="T5"/>
                  </a:cxn>
                  <a:cxn ang="0">
                    <a:pos x="T6" y="T7"/>
                  </a:cxn>
                  <a:cxn ang="0">
                    <a:pos x="T8" y="T9"/>
                  </a:cxn>
                </a:cxnLst>
                <a:rect l="0" t="0" r="r" b="b"/>
                <a:pathLst>
                  <a:path w="20" h="206">
                    <a:moveTo>
                      <a:pt x="20" y="196"/>
                    </a:moveTo>
                    <a:lnTo>
                      <a:pt x="20" y="0"/>
                    </a:lnTo>
                    <a:lnTo>
                      <a:pt x="0" y="10"/>
                    </a:lnTo>
                    <a:lnTo>
                      <a:pt x="0" y="206"/>
                    </a:lnTo>
                    <a:lnTo>
                      <a:pt x="20" y="19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89" name="Freeform 2338">
                <a:extLst>
                  <a:ext uri="{FF2B5EF4-FFF2-40B4-BE49-F238E27FC236}">
                    <a16:creationId xmlns:a16="http://schemas.microsoft.com/office/drawing/2014/main" id="{69C423A9-CA12-CA98-AC10-FA541CADCD83}"/>
                  </a:ext>
                </a:extLst>
              </p:cNvPr>
              <p:cNvSpPr>
                <a:spLocks/>
              </p:cNvSpPr>
              <p:nvPr/>
            </p:nvSpPr>
            <p:spPr bwMode="auto">
              <a:xfrm>
                <a:off x="7998" y="2647"/>
                <a:ext cx="438" cy="257"/>
              </a:xfrm>
              <a:custGeom>
                <a:avLst/>
                <a:gdLst>
                  <a:gd name="T0" fmla="*/ 87 w 87"/>
                  <a:gd name="T1" fmla="*/ 19 h 51"/>
                  <a:gd name="T2" fmla="*/ 84 w 87"/>
                  <a:gd name="T3" fmla="*/ 22 h 51"/>
                  <a:gd name="T4" fmla="*/ 39 w 87"/>
                  <a:gd name="T5" fmla="*/ 48 h 51"/>
                  <a:gd name="T6" fmla="*/ 23 w 87"/>
                  <a:gd name="T7" fmla="*/ 48 h 51"/>
                  <a:gd name="T8" fmla="*/ 4 w 87"/>
                  <a:gd name="T9" fmla="*/ 37 h 51"/>
                  <a:gd name="T10" fmla="*/ 1 w 87"/>
                  <a:gd name="T11" fmla="*/ 33 h 51"/>
                  <a:gd name="T12" fmla="*/ 4 w 87"/>
                  <a:gd name="T13" fmla="*/ 28 h 51"/>
                  <a:gd name="T14" fmla="*/ 49 w 87"/>
                  <a:gd name="T15" fmla="*/ 2 h 51"/>
                  <a:gd name="T16" fmla="*/ 64 w 87"/>
                  <a:gd name="T17" fmla="*/ 2 h 51"/>
                  <a:gd name="T18" fmla="*/ 84 w 87"/>
                  <a:gd name="T19" fmla="*/ 14 h 51"/>
                  <a:gd name="T20" fmla="*/ 87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7" y="19"/>
                    </a:moveTo>
                    <a:cubicBezTo>
                      <a:pt x="86" y="20"/>
                      <a:pt x="85" y="21"/>
                      <a:pt x="84" y="22"/>
                    </a:cubicBezTo>
                    <a:cubicBezTo>
                      <a:pt x="39" y="48"/>
                      <a:pt x="39" y="48"/>
                      <a:pt x="39" y="48"/>
                    </a:cubicBezTo>
                    <a:cubicBezTo>
                      <a:pt x="34" y="51"/>
                      <a:pt x="28" y="51"/>
                      <a:pt x="23" y="48"/>
                    </a:cubicBezTo>
                    <a:cubicBezTo>
                      <a:pt x="4" y="37"/>
                      <a:pt x="4" y="37"/>
                      <a:pt x="4" y="37"/>
                    </a:cubicBezTo>
                    <a:cubicBezTo>
                      <a:pt x="2" y="36"/>
                      <a:pt x="1" y="35"/>
                      <a:pt x="1" y="33"/>
                    </a:cubicBezTo>
                    <a:cubicBezTo>
                      <a:pt x="0" y="31"/>
                      <a:pt x="1" y="30"/>
                      <a:pt x="4" y="28"/>
                    </a:cubicBezTo>
                    <a:cubicBezTo>
                      <a:pt x="49" y="2"/>
                      <a:pt x="49" y="2"/>
                      <a:pt x="49" y="2"/>
                    </a:cubicBezTo>
                    <a:cubicBezTo>
                      <a:pt x="53" y="0"/>
                      <a:pt x="60" y="0"/>
                      <a:pt x="64" y="2"/>
                    </a:cubicBezTo>
                    <a:cubicBezTo>
                      <a:pt x="84" y="14"/>
                      <a:pt x="84" y="14"/>
                      <a:pt x="84" y="14"/>
                    </a:cubicBezTo>
                    <a:cubicBezTo>
                      <a:pt x="86" y="15"/>
                      <a:pt x="87" y="17"/>
                      <a:pt x="87"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90" name="Freeform 2339">
                <a:extLst>
                  <a:ext uri="{FF2B5EF4-FFF2-40B4-BE49-F238E27FC236}">
                    <a16:creationId xmlns:a16="http://schemas.microsoft.com/office/drawing/2014/main" id="{5F62EE32-334B-483A-758D-A44968426D83}"/>
                  </a:ext>
                </a:extLst>
              </p:cNvPr>
              <p:cNvSpPr>
                <a:spLocks/>
              </p:cNvSpPr>
              <p:nvPr/>
            </p:nvSpPr>
            <p:spPr bwMode="auto">
              <a:xfrm>
                <a:off x="8003" y="2652"/>
                <a:ext cx="433" cy="252"/>
              </a:xfrm>
              <a:custGeom>
                <a:avLst/>
                <a:gdLst>
                  <a:gd name="T0" fmla="*/ 86 w 86"/>
                  <a:gd name="T1" fmla="*/ 18 h 50"/>
                  <a:gd name="T2" fmla="*/ 83 w 86"/>
                  <a:gd name="T3" fmla="*/ 21 h 50"/>
                  <a:gd name="T4" fmla="*/ 38 w 86"/>
                  <a:gd name="T5" fmla="*/ 47 h 50"/>
                  <a:gd name="T6" fmla="*/ 22 w 86"/>
                  <a:gd name="T7" fmla="*/ 47 h 50"/>
                  <a:gd name="T8" fmla="*/ 3 w 86"/>
                  <a:gd name="T9" fmla="*/ 36 h 50"/>
                  <a:gd name="T10" fmla="*/ 0 w 86"/>
                  <a:gd name="T11" fmla="*/ 32 h 50"/>
                  <a:gd name="T12" fmla="*/ 3 w 86"/>
                  <a:gd name="T13" fmla="*/ 29 h 50"/>
                  <a:gd name="T14" fmla="*/ 48 w 86"/>
                  <a:gd name="T15" fmla="*/ 3 h 50"/>
                  <a:gd name="T16" fmla="*/ 63 w 86"/>
                  <a:gd name="T17" fmla="*/ 3 h 50"/>
                  <a:gd name="T18" fmla="*/ 83 w 86"/>
                  <a:gd name="T19" fmla="*/ 14 h 50"/>
                  <a:gd name="T20" fmla="*/ 86 w 86"/>
                  <a:gd name="T21"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50">
                    <a:moveTo>
                      <a:pt x="86" y="18"/>
                    </a:moveTo>
                    <a:cubicBezTo>
                      <a:pt x="85" y="19"/>
                      <a:pt x="84" y="20"/>
                      <a:pt x="83" y="21"/>
                    </a:cubicBezTo>
                    <a:cubicBezTo>
                      <a:pt x="38" y="47"/>
                      <a:pt x="38" y="47"/>
                      <a:pt x="38" y="47"/>
                    </a:cubicBezTo>
                    <a:cubicBezTo>
                      <a:pt x="33" y="50"/>
                      <a:pt x="27" y="50"/>
                      <a:pt x="22" y="47"/>
                    </a:cubicBezTo>
                    <a:cubicBezTo>
                      <a:pt x="3" y="36"/>
                      <a:pt x="3" y="36"/>
                      <a:pt x="3" y="36"/>
                    </a:cubicBezTo>
                    <a:cubicBezTo>
                      <a:pt x="1" y="35"/>
                      <a:pt x="0" y="34"/>
                      <a:pt x="0" y="32"/>
                    </a:cubicBezTo>
                    <a:cubicBezTo>
                      <a:pt x="0" y="31"/>
                      <a:pt x="1" y="30"/>
                      <a:pt x="3" y="29"/>
                    </a:cubicBezTo>
                    <a:cubicBezTo>
                      <a:pt x="48" y="3"/>
                      <a:pt x="48" y="3"/>
                      <a:pt x="48" y="3"/>
                    </a:cubicBezTo>
                    <a:cubicBezTo>
                      <a:pt x="52" y="0"/>
                      <a:pt x="59" y="0"/>
                      <a:pt x="63" y="3"/>
                    </a:cubicBezTo>
                    <a:cubicBezTo>
                      <a:pt x="83" y="14"/>
                      <a:pt x="83" y="14"/>
                      <a:pt x="83" y="14"/>
                    </a:cubicBezTo>
                    <a:cubicBezTo>
                      <a:pt x="84" y="15"/>
                      <a:pt x="85" y="16"/>
                      <a:pt x="86" y="18"/>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91" name="Freeform 2340">
                <a:extLst>
                  <a:ext uri="{FF2B5EF4-FFF2-40B4-BE49-F238E27FC236}">
                    <a16:creationId xmlns:a16="http://schemas.microsoft.com/office/drawing/2014/main" id="{A1C30630-BA93-CEE1-BFD2-33FEEC5E4D9A}"/>
                  </a:ext>
                </a:extLst>
              </p:cNvPr>
              <p:cNvSpPr>
                <a:spLocks/>
              </p:cNvSpPr>
              <p:nvPr/>
            </p:nvSpPr>
            <p:spPr bwMode="auto">
              <a:xfrm>
                <a:off x="8245" y="2682"/>
                <a:ext cx="141" cy="81"/>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2"/>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92" name="Freeform 2341">
                <a:extLst>
                  <a:ext uri="{FF2B5EF4-FFF2-40B4-BE49-F238E27FC236}">
                    <a16:creationId xmlns:a16="http://schemas.microsoft.com/office/drawing/2014/main" id="{8AD29EF4-5CF1-2088-CB96-9C86D9963B5C}"/>
                  </a:ext>
                </a:extLst>
              </p:cNvPr>
              <p:cNvSpPr>
                <a:spLocks/>
              </p:cNvSpPr>
              <p:nvPr/>
            </p:nvSpPr>
            <p:spPr bwMode="auto">
              <a:xfrm>
                <a:off x="8220" y="2697"/>
                <a:ext cx="141" cy="81"/>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93" name="Freeform 2342">
                <a:extLst>
                  <a:ext uri="{FF2B5EF4-FFF2-40B4-BE49-F238E27FC236}">
                    <a16:creationId xmlns:a16="http://schemas.microsoft.com/office/drawing/2014/main" id="{CFA44C2C-740D-8AA8-50C4-CB1E0E74FCCA}"/>
                  </a:ext>
                </a:extLst>
              </p:cNvPr>
              <p:cNvSpPr>
                <a:spLocks/>
              </p:cNvSpPr>
              <p:nvPr/>
            </p:nvSpPr>
            <p:spPr bwMode="auto">
              <a:xfrm>
                <a:off x="8194" y="2712"/>
                <a:ext cx="136" cy="81"/>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1"/>
                      <a:pt x="1" y="2"/>
                    </a:cubicBezTo>
                    <a:cubicBezTo>
                      <a:pt x="24" y="15"/>
                      <a:pt x="24" y="15"/>
                      <a:pt x="24" y="15"/>
                    </a:cubicBezTo>
                    <a:cubicBezTo>
                      <a:pt x="25" y="16"/>
                      <a:pt x="26" y="16"/>
                      <a:pt x="27" y="15"/>
                    </a:cubicBezTo>
                    <a:cubicBezTo>
                      <a:pt x="27" y="15"/>
                      <a:pt x="27"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94" name="Freeform 2343">
                <a:extLst>
                  <a:ext uri="{FF2B5EF4-FFF2-40B4-BE49-F238E27FC236}">
                    <a16:creationId xmlns:a16="http://schemas.microsoft.com/office/drawing/2014/main" id="{D32E7EBF-2EAB-1553-5FC0-A07594752169}"/>
                  </a:ext>
                </a:extLst>
              </p:cNvPr>
              <p:cNvSpPr>
                <a:spLocks/>
              </p:cNvSpPr>
              <p:nvPr/>
            </p:nvSpPr>
            <p:spPr bwMode="auto">
              <a:xfrm>
                <a:off x="8169" y="2728"/>
                <a:ext cx="136" cy="80"/>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1"/>
                      <a:pt x="1"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95" name="Freeform 2344">
                <a:extLst>
                  <a:ext uri="{FF2B5EF4-FFF2-40B4-BE49-F238E27FC236}">
                    <a16:creationId xmlns:a16="http://schemas.microsoft.com/office/drawing/2014/main" id="{356846F8-B67A-B7CA-C8E9-364654045FBC}"/>
                  </a:ext>
                </a:extLst>
              </p:cNvPr>
              <p:cNvSpPr>
                <a:spLocks/>
              </p:cNvSpPr>
              <p:nvPr/>
            </p:nvSpPr>
            <p:spPr bwMode="auto">
              <a:xfrm>
                <a:off x="8144" y="2743"/>
                <a:ext cx="136" cy="80"/>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1"/>
                      <a:pt x="0" y="1"/>
                      <a:pt x="1"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96" name="Freeform 2345">
                <a:extLst>
                  <a:ext uri="{FF2B5EF4-FFF2-40B4-BE49-F238E27FC236}">
                    <a16:creationId xmlns:a16="http://schemas.microsoft.com/office/drawing/2014/main" id="{DA1F2847-4D8E-A8D3-1B45-8ABB1331CBA0}"/>
                  </a:ext>
                </a:extLst>
              </p:cNvPr>
              <p:cNvSpPr>
                <a:spLocks/>
              </p:cNvSpPr>
              <p:nvPr/>
            </p:nvSpPr>
            <p:spPr bwMode="auto">
              <a:xfrm>
                <a:off x="8119" y="2758"/>
                <a:ext cx="136" cy="80"/>
              </a:xfrm>
              <a:custGeom>
                <a:avLst/>
                <a:gdLst>
                  <a:gd name="T0" fmla="*/ 0 w 27"/>
                  <a:gd name="T1" fmla="*/ 0 h 16"/>
                  <a:gd name="T2" fmla="*/ 0 w 27"/>
                  <a:gd name="T3" fmla="*/ 2 h 16"/>
                  <a:gd name="T4" fmla="*/ 24 w 27"/>
                  <a:gd name="T5" fmla="*/ 15 h 16"/>
                  <a:gd name="T6" fmla="*/ 27 w 27"/>
                  <a:gd name="T7" fmla="*/ 15 h 16"/>
                  <a:gd name="T8" fmla="*/ 27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0"/>
                      <a:pt x="0" y="1"/>
                      <a:pt x="0" y="2"/>
                    </a:cubicBezTo>
                    <a:cubicBezTo>
                      <a:pt x="24" y="15"/>
                      <a:pt x="24" y="15"/>
                      <a:pt x="24" y="15"/>
                    </a:cubicBezTo>
                    <a:cubicBezTo>
                      <a:pt x="25" y="16"/>
                      <a:pt x="26" y="16"/>
                      <a:pt x="27" y="15"/>
                    </a:cubicBezTo>
                    <a:cubicBezTo>
                      <a:pt x="27" y="15"/>
                      <a:pt x="27" y="14"/>
                      <a:pt x="27"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97" name="Freeform 2346">
                <a:extLst>
                  <a:ext uri="{FF2B5EF4-FFF2-40B4-BE49-F238E27FC236}">
                    <a16:creationId xmlns:a16="http://schemas.microsoft.com/office/drawing/2014/main" id="{DD39C188-A154-1147-5A17-8C4B5A01DAFD}"/>
                  </a:ext>
                </a:extLst>
              </p:cNvPr>
              <p:cNvSpPr>
                <a:spLocks/>
              </p:cNvSpPr>
              <p:nvPr/>
            </p:nvSpPr>
            <p:spPr bwMode="auto">
              <a:xfrm>
                <a:off x="8094" y="2773"/>
                <a:ext cx="136" cy="75"/>
              </a:xfrm>
              <a:custGeom>
                <a:avLst/>
                <a:gdLst>
                  <a:gd name="T0" fmla="*/ 0 w 27"/>
                  <a:gd name="T1" fmla="*/ 0 h 15"/>
                  <a:gd name="T2" fmla="*/ 0 w 27"/>
                  <a:gd name="T3" fmla="*/ 2 h 15"/>
                  <a:gd name="T4" fmla="*/ 24 w 27"/>
                  <a:gd name="T5" fmla="*/ 15 h 15"/>
                  <a:gd name="T6" fmla="*/ 26 w 27"/>
                  <a:gd name="T7" fmla="*/ 15 h 15"/>
                  <a:gd name="T8" fmla="*/ 26 w 27"/>
                  <a:gd name="T9" fmla="*/ 14 h 15"/>
                  <a:gd name="T10" fmla="*/ 3 w 27"/>
                  <a:gd name="T11" fmla="*/ 0 h 15"/>
                  <a:gd name="T12" fmla="*/ 0 w 27"/>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7" h="15">
                    <a:moveTo>
                      <a:pt x="0" y="0"/>
                    </a:moveTo>
                    <a:cubicBezTo>
                      <a:pt x="0" y="0"/>
                      <a:pt x="0" y="1"/>
                      <a:pt x="0" y="2"/>
                    </a:cubicBezTo>
                    <a:cubicBezTo>
                      <a:pt x="24" y="15"/>
                      <a:pt x="24" y="15"/>
                      <a:pt x="24" y="15"/>
                    </a:cubicBezTo>
                    <a:cubicBezTo>
                      <a:pt x="25" y="15"/>
                      <a:pt x="26" y="15"/>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98" name="Freeform 2347">
                <a:extLst>
                  <a:ext uri="{FF2B5EF4-FFF2-40B4-BE49-F238E27FC236}">
                    <a16:creationId xmlns:a16="http://schemas.microsoft.com/office/drawing/2014/main" id="{60D0CE0D-E255-2C23-8D2F-15AD3215C47E}"/>
                  </a:ext>
                </a:extLst>
              </p:cNvPr>
              <p:cNvSpPr>
                <a:spLocks/>
              </p:cNvSpPr>
              <p:nvPr/>
            </p:nvSpPr>
            <p:spPr bwMode="auto">
              <a:xfrm>
                <a:off x="8069" y="2788"/>
                <a:ext cx="136" cy="75"/>
              </a:xfrm>
              <a:custGeom>
                <a:avLst/>
                <a:gdLst>
                  <a:gd name="T0" fmla="*/ 0 w 27"/>
                  <a:gd name="T1" fmla="*/ 0 h 15"/>
                  <a:gd name="T2" fmla="*/ 0 w 27"/>
                  <a:gd name="T3" fmla="*/ 1 h 15"/>
                  <a:gd name="T4" fmla="*/ 24 w 27"/>
                  <a:gd name="T5" fmla="*/ 15 h 15"/>
                  <a:gd name="T6" fmla="*/ 26 w 27"/>
                  <a:gd name="T7" fmla="*/ 15 h 15"/>
                  <a:gd name="T8" fmla="*/ 26 w 27"/>
                  <a:gd name="T9" fmla="*/ 13 h 15"/>
                  <a:gd name="T10" fmla="*/ 3 w 27"/>
                  <a:gd name="T11" fmla="*/ 0 h 15"/>
                  <a:gd name="T12" fmla="*/ 0 w 27"/>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7" h="15">
                    <a:moveTo>
                      <a:pt x="0" y="0"/>
                    </a:moveTo>
                    <a:cubicBezTo>
                      <a:pt x="0" y="0"/>
                      <a:pt x="0" y="1"/>
                      <a:pt x="0" y="1"/>
                    </a:cubicBezTo>
                    <a:cubicBezTo>
                      <a:pt x="24" y="15"/>
                      <a:pt x="24" y="15"/>
                      <a:pt x="24" y="15"/>
                    </a:cubicBezTo>
                    <a:cubicBezTo>
                      <a:pt x="24" y="15"/>
                      <a:pt x="26" y="15"/>
                      <a:pt x="26" y="15"/>
                    </a:cubicBezTo>
                    <a:cubicBezTo>
                      <a:pt x="27" y="15"/>
                      <a:pt x="27" y="14"/>
                      <a:pt x="26" y="13"/>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99" name="Freeform 2348">
                <a:extLst>
                  <a:ext uri="{FF2B5EF4-FFF2-40B4-BE49-F238E27FC236}">
                    <a16:creationId xmlns:a16="http://schemas.microsoft.com/office/drawing/2014/main" id="{FAC64837-9B4A-873F-34F5-F8996E45D94D}"/>
                  </a:ext>
                </a:extLst>
              </p:cNvPr>
              <p:cNvSpPr>
                <a:spLocks/>
              </p:cNvSpPr>
              <p:nvPr/>
            </p:nvSpPr>
            <p:spPr bwMode="auto">
              <a:xfrm>
                <a:off x="8225" y="2778"/>
                <a:ext cx="438" cy="256"/>
              </a:xfrm>
              <a:custGeom>
                <a:avLst/>
                <a:gdLst>
                  <a:gd name="T0" fmla="*/ 86 w 87"/>
                  <a:gd name="T1" fmla="*/ 19 h 51"/>
                  <a:gd name="T2" fmla="*/ 83 w 87"/>
                  <a:gd name="T3" fmla="*/ 22 h 51"/>
                  <a:gd name="T4" fmla="*/ 38 w 87"/>
                  <a:gd name="T5" fmla="*/ 48 h 51"/>
                  <a:gd name="T6" fmla="*/ 23 w 87"/>
                  <a:gd name="T7" fmla="*/ 48 h 51"/>
                  <a:gd name="T8" fmla="*/ 3 w 87"/>
                  <a:gd name="T9" fmla="*/ 37 h 51"/>
                  <a:gd name="T10" fmla="*/ 0 w 87"/>
                  <a:gd name="T11" fmla="*/ 33 h 51"/>
                  <a:gd name="T12" fmla="*/ 3 w 87"/>
                  <a:gd name="T13" fmla="*/ 28 h 51"/>
                  <a:gd name="T14" fmla="*/ 48 w 87"/>
                  <a:gd name="T15" fmla="*/ 2 h 51"/>
                  <a:gd name="T16" fmla="*/ 63 w 87"/>
                  <a:gd name="T17" fmla="*/ 2 h 51"/>
                  <a:gd name="T18" fmla="*/ 83 w 87"/>
                  <a:gd name="T19" fmla="*/ 13 h 51"/>
                  <a:gd name="T20" fmla="*/ 86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6" y="19"/>
                    </a:moveTo>
                    <a:cubicBezTo>
                      <a:pt x="86" y="20"/>
                      <a:pt x="85" y="21"/>
                      <a:pt x="83" y="22"/>
                    </a:cubicBezTo>
                    <a:cubicBezTo>
                      <a:pt x="38" y="48"/>
                      <a:pt x="38" y="48"/>
                      <a:pt x="38" y="48"/>
                    </a:cubicBezTo>
                    <a:cubicBezTo>
                      <a:pt x="34" y="51"/>
                      <a:pt x="27" y="51"/>
                      <a:pt x="23" y="48"/>
                    </a:cubicBezTo>
                    <a:cubicBezTo>
                      <a:pt x="3" y="37"/>
                      <a:pt x="3" y="37"/>
                      <a:pt x="3" y="37"/>
                    </a:cubicBezTo>
                    <a:cubicBezTo>
                      <a:pt x="1" y="36"/>
                      <a:pt x="0" y="35"/>
                      <a:pt x="0" y="33"/>
                    </a:cubicBezTo>
                    <a:cubicBezTo>
                      <a:pt x="0" y="31"/>
                      <a:pt x="1" y="29"/>
                      <a:pt x="3" y="28"/>
                    </a:cubicBezTo>
                    <a:cubicBezTo>
                      <a:pt x="48" y="2"/>
                      <a:pt x="48" y="2"/>
                      <a:pt x="48" y="2"/>
                    </a:cubicBezTo>
                    <a:cubicBezTo>
                      <a:pt x="52" y="0"/>
                      <a:pt x="59" y="0"/>
                      <a:pt x="63" y="2"/>
                    </a:cubicBezTo>
                    <a:cubicBezTo>
                      <a:pt x="83" y="13"/>
                      <a:pt x="83" y="13"/>
                      <a:pt x="83" y="13"/>
                    </a:cubicBezTo>
                    <a:cubicBezTo>
                      <a:pt x="86" y="15"/>
                      <a:pt x="87" y="17"/>
                      <a:pt x="86"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00" name="Freeform 2349">
                <a:extLst>
                  <a:ext uri="{FF2B5EF4-FFF2-40B4-BE49-F238E27FC236}">
                    <a16:creationId xmlns:a16="http://schemas.microsoft.com/office/drawing/2014/main" id="{40C5F52E-B67D-2CDF-C3AB-8AE5CFFDF0E0}"/>
                  </a:ext>
                </a:extLst>
              </p:cNvPr>
              <p:cNvSpPr>
                <a:spLocks/>
              </p:cNvSpPr>
              <p:nvPr/>
            </p:nvSpPr>
            <p:spPr bwMode="auto">
              <a:xfrm>
                <a:off x="8225" y="2783"/>
                <a:ext cx="433" cy="251"/>
              </a:xfrm>
              <a:custGeom>
                <a:avLst/>
                <a:gdLst>
                  <a:gd name="T0" fmla="*/ 86 w 86"/>
                  <a:gd name="T1" fmla="*/ 18 h 50"/>
                  <a:gd name="T2" fmla="*/ 83 w 86"/>
                  <a:gd name="T3" fmla="*/ 21 h 50"/>
                  <a:gd name="T4" fmla="*/ 38 w 86"/>
                  <a:gd name="T5" fmla="*/ 47 h 50"/>
                  <a:gd name="T6" fmla="*/ 23 w 86"/>
                  <a:gd name="T7" fmla="*/ 47 h 50"/>
                  <a:gd name="T8" fmla="*/ 3 w 86"/>
                  <a:gd name="T9" fmla="*/ 36 h 50"/>
                  <a:gd name="T10" fmla="*/ 0 w 86"/>
                  <a:gd name="T11" fmla="*/ 32 h 50"/>
                  <a:gd name="T12" fmla="*/ 3 w 86"/>
                  <a:gd name="T13" fmla="*/ 29 h 50"/>
                  <a:gd name="T14" fmla="*/ 48 w 86"/>
                  <a:gd name="T15" fmla="*/ 3 h 50"/>
                  <a:gd name="T16" fmla="*/ 63 w 86"/>
                  <a:gd name="T17" fmla="*/ 3 h 50"/>
                  <a:gd name="T18" fmla="*/ 83 w 86"/>
                  <a:gd name="T19" fmla="*/ 14 h 50"/>
                  <a:gd name="T20" fmla="*/ 86 w 86"/>
                  <a:gd name="T21"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50">
                    <a:moveTo>
                      <a:pt x="86" y="18"/>
                    </a:moveTo>
                    <a:cubicBezTo>
                      <a:pt x="86" y="19"/>
                      <a:pt x="85" y="20"/>
                      <a:pt x="83" y="21"/>
                    </a:cubicBezTo>
                    <a:cubicBezTo>
                      <a:pt x="38" y="47"/>
                      <a:pt x="38" y="47"/>
                      <a:pt x="38" y="47"/>
                    </a:cubicBezTo>
                    <a:cubicBezTo>
                      <a:pt x="34" y="50"/>
                      <a:pt x="27" y="50"/>
                      <a:pt x="23" y="47"/>
                    </a:cubicBezTo>
                    <a:cubicBezTo>
                      <a:pt x="3" y="36"/>
                      <a:pt x="3" y="36"/>
                      <a:pt x="3" y="36"/>
                    </a:cubicBezTo>
                    <a:cubicBezTo>
                      <a:pt x="1" y="35"/>
                      <a:pt x="0" y="34"/>
                      <a:pt x="0" y="32"/>
                    </a:cubicBezTo>
                    <a:cubicBezTo>
                      <a:pt x="0" y="31"/>
                      <a:pt x="1" y="30"/>
                      <a:pt x="3" y="29"/>
                    </a:cubicBezTo>
                    <a:cubicBezTo>
                      <a:pt x="48" y="3"/>
                      <a:pt x="48" y="3"/>
                      <a:pt x="48" y="3"/>
                    </a:cubicBezTo>
                    <a:cubicBezTo>
                      <a:pt x="52" y="0"/>
                      <a:pt x="59" y="0"/>
                      <a:pt x="63" y="3"/>
                    </a:cubicBezTo>
                    <a:cubicBezTo>
                      <a:pt x="83" y="14"/>
                      <a:pt x="83" y="14"/>
                      <a:pt x="83" y="14"/>
                    </a:cubicBezTo>
                    <a:cubicBezTo>
                      <a:pt x="85" y="15"/>
                      <a:pt x="86" y="16"/>
                      <a:pt x="86" y="18"/>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01" name="Freeform 2350">
                <a:extLst>
                  <a:ext uri="{FF2B5EF4-FFF2-40B4-BE49-F238E27FC236}">
                    <a16:creationId xmlns:a16="http://schemas.microsoft.com/office/drawing/2014/main" id="{697D34DB-6681-CE30-908F-E47F30C54BC7}"/>
                  </a:ext>
                </a:extLst>
              </p:cNvPr>
              <p:cNvSpPr>
                <a:spLocks/>
              </p:cNvSpPr>
              <p:nvPr/>
            </p:nvSpPr>
            <p:spPr bwMode="auto">
              <a:xfrm>
                <a:off x="8471" y="2813"/>
                <a:ext cx="136" cy="80"/>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5"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02" name="Freeform 2351">
                <a:extLst>
                  <a:ext uri="{FF2B5EF4-FFF2-40B4-BE49-F238E27FC236}">
                    <a16:creationId xmlns:a16="http://schemas.microsoft.com/office/drawing/2014/main" id="{2BD329C8-EF70-5396-D571-51EBED0990F2}"/>
                  </a:ext>
                </a:extLst>
              </p:cNvPr>
              <p:cNvSpPr>
                <a:spLocks/>
              </p:cNvSpPr>
              <p:nvPr/>
            </p:nvSpPr>
            <p:spPr bwMode="auto">
              <a:xfrm>
                <a:off x="8446" y="2828"/>
                <a:ext cx="136" cy="81"/>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4"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03" name="Freeform 2352">
                <a:extLst>
                  <a:ext uri="{FF2B5EF4-FFF2-40B4-BE49-F238E27FC236}">
                    <a16:creationId xmlns:a16="http://schemas.microsoft.com/office/drawing/2014/main" id="{28B9068D-858A-DB3A-A345-36D1D166B30F}"/>
                  </a:ext>
                </a:extLst>
              </p:cNvPr>
              <p:cNvSpPr>
                <a:spLocks/>
              </p:cNvSpPr>
              <p:nvPr/>
            </p:nvSpPr>
            <p:spPr bwMode="auto">
              <a:xfrm>
                <a:off x="8421" y="2843"/>
                <a:ext cx="136" cy="81"/>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4"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04" name="Freeform 2353">
                <a:extLst>
                  <a:ext uri="{FF2B5EF4-FFF2-40B4-BE49-F238E27FC236}">
                    <a16:creationId xmlns:a16="http://schemas.microsoft.com/office/drawing/2014/main" id="{D6D67D81-07F2-5F5C-7197-C0B643136D55}"/>
                  </a:ext>
                </a:extLst>
              </p:cNvPr>
              <p:cNvSpPr>
                <a:spLocks/>
              </p:cNvSpPr>
              <p:nvPr/>
            </p:nvSpPr>
            <p:spPr bwMode="auto">
              <a:xfrm>
                <a:off x="8391" y="2858"/>
                <a:ext cx="141" cy="81"/>
              </a:xfrm>
              <a:custGeom>
                <a:avLst/>
                <a:gdLst>
                  <a:gd name="T0" fmla="*/ 1 w 28"/>
                  <a:gd name="T1" fmla="*/ 0 h 16"/>
                  <a:gd name="T2" fmla="*/ 1 w 28"/>
                  <a:gd name="T3" fmla="*/ 2 h 16"/>
                  <a:gd name="T4" fmla="*/ 25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5" y="15"/>
                      <a:pt x="25" y="15"/>
                      <a:pt x="25"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05" name="Freeform 2354">
                <a:extLst>
                  <a:ext uri="{FF2B5EF4-FFF2-40B4-BE49-F238E27FC236}">
                    <a16:creationId xmlns:a16="http://schemas.microsoft.com/office/drawing/2014/main" id="{877888A7-EBED-152C-539E-2C6CAB5EC86C}"/>
                  </a:ext>
                </a:extLst>
              </p:cNvPr>
              <p:cNvSpPr>
                <a:spLocks/>
              </p:cNvSpPr>
              <p:nvPr/>
            </p:nvSpPr>
            <p:spPr bwMode="auto">
              <a:xfrm>
                <a:off x="8366" y="2873"/>
                <a:ext cx="141" cy="76"/>
              </a:xfrm>
              <a:custGeom>
                <a:avLst/>
                <a:gdLst>
                  <a:gd name="T0" fmla="*/ 1 w 28"/>
                  <a:gd name="T1" fmla="*/ 0 h 15"/>
                  <a:gd name="T2" fmla="*/ 1 w 28"/>
                  <a:gd name="T3" fmla="*/ 2 h 15"/>
                  <a:gd name="T4" fmla="*/ 25 w 28"/>
                  <a:gd name="T5" fmla="*/ 15 h 15"/>
                  <a:gd name="T6" fmla="*/ 27 w 28"/>
                  <a:gd name="T7" fmla="*/ 15 h 15"/>
                  <a:gd name="T8" fmla="*/ 27 w 28"/>
                  <a:gd name="T9" fmla="*/ 14 h 15"/>
                  <a:gd name="T10" fmla="*/ 4 w 28"/>
                  <a:gd name="T11" fmla="*/ 0 h 15"/>
                  <a:gd name="T12" fmla="*/ 1 w 28"/>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1" y="0"/>
                    </a:moveTo>
                    <a:cubicBezTo>
                      <a:pt x="0" y="0"/>
                      <a:pt x="0" y="1"/>
                      <a:pt x="1" y="2"/>
                    </a:cubicBezTo>
                    <a:cubicBezTo>
                      <a:pt x="25" y="15"/>
                      <a:pt x="25" y="15"/>
                      <a:pt x="25" y="15"/>
                    </a:cubicBezTo>
                    <a:cubicBezTo>
                      <a:pt x="25" y="15"/>
                      <a:pt x="26" y="15"/>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06" name="Freeform 2355">
                <a:extLst>
                  <a:ext uri="{FF2B5EF4-FFF2-40B4-BE49-F238E27FC236}">
                    <a16:creationId xmlns:a16="http://schemas.microsoft.com/office/drawing/2014/main" id="{4D7B3D55-0796-CE62-BCDD-53F8FA3A28DC}"/>
                  </a:ext>
                </a:extLst>
              </p:cNvPr>
              <p:cNvSpPr>
                <a:spLocks/>
              </p:cNvSpPr>
              <p:nvPr/>
            </p:nvSpPr>
            <p:spPr bwMode="auto">
              <a:xfrm>
                <a:off x="8340" y="2888"/>
                <a:ext cx="141" cy="76"/>
              </a:xfrm>
              <a:custGeom>
                <a:avLst/>
                <a:gdLst>
                  <a:gd name="T0" fmla="*/ 1 w 28"/>
                  <a:gd name="T1" fmla="*/ 0 h 15"/>
                  <a:gd name="T2" fmla="*/ 1 w 28"/>
                  <a:gd name="T3" fmla="*/ 1 h 15"/>
                  <a:gd name="T4" fmla="*/ 24 w 28"/>
                  <a:gd name="T5" fmla="*/ 15 h 15"/>
                  <a:gd name="T6" fmla="*/ 27 w 28"/>
                  <a:gd name="T7" fmla="*/ 15 h 15"/>
                  <a:gd name="T8" fmla="*/ 27 w 28"/>
                  <a:gd name="T9" fmla="*/ 14 h 15"/>
                  <a:gd name="T10" fmla="*/ 4 w 28"/>
                  <a:gd name="T11" fmla="*/ 0 h 15"/>
                  <a:gd name="T12" fmla="*/ 1 w 28"/>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1" y="0"/>
                    </a:moveTo>
                    <a:cubicBezTo>
                      <a:pt x="0" y="0"/>
                      <a:pt x="0" y="1"/>
                      <a:pt x="1" y="1"/>
                    </a:cubicBezTo>
                    <a:cubicBezTo>
                      <a:pt x="24" y="15"/>
                      <a:pt x="24" y="15"/>
                      <a:pt x="24" y="15"/>
                    </a:cubicBezTo>
                    <a:cubicBezTo>
                      <a:pt x="25" y="15"/>
                      <a:pt x="26" y="15"/>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07" name="Freeform 2356">
                <a:extLst>
                  <a:ext uri="{FF2B5EF4-FFF2-40B4-BE49-F238E27FC236}">
                    <a16:creationId xmlns:a16="http://schemas.microsoft.com/office/drawing/2014/main" id="{1F194447-8F96-82A9-3369-00F9FAC27C4A}"/>
                  </a:ext>
                </a:extLst>
              </p:cNvPr>
              <p:cNvSpPr>
                <a:spLocks/>
              </p:cNvSpPr>
              <p:nvPr/>
            </p:nvSpPr>
            <p:spPr bwMode="auto">
              <a:xfrm>
                <a:off x="8315" y="2899"/>
                <a:ext cx="141" cy="80"/>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6"/>
                      <a:pt x="28" y="15"/>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08" name="Freeform 2357">
                <a:extLst>
                  <a:ext uri="{FF2B5EF4-FFF2-40B4-BE49-F238E27FC236}">
                    <a16:creationId xmlns:a16="http://schemas.microsoft.com/office/drawing/2014/main" id="{A0E6736E-BE12-61A9-E03C-3314579926C3}"/>
                  </a:ext>
                </a:extLst>
              </p:cNvPr>
              <p:cNvSpPr>
                <a:spLocks/>
              </p:cNvSpPr>
              <p:nvPr/>
            </p:nvSpPr>
            <p:spPr bwMode="auto">
              <a:xfrm>
                <a:off x="8290" y="2914"/>
                <a:ext cx="141" cy="80"/>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3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3" y="1"/>
                      <a:pt x="3" y="1"/>
                      <a:pt x="3"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09" name="Freeform 2358">
                <a:extLst>
                  <a:ext uri="{FF2B5EF4-FFF2-40B4-BE49-F238E27FC236}">
                    <a16:creationId xmlns:a16="http://schemas.microsoft.com/office/drawing/2014/main" id="{0B6A0613-CBEC-6B42-ADF4-9C572CBABCF8}"/>
                  </a:ext>
                </a:extLst>
              </p:cNvPr>
              <p:cNvSpPr>
                <a:spLocks/>
              </p:cNvSpPr>
              <p:nvPr/>
            </p:nvSpPr>
            <p:spPr bwMode="auto">
              <a:xfrm>
                <a:off x="8325" y="3235"/>
                <a:ext cx="26" cy="16"/>
              </a:xfrm>
              <a:custGeom>
                <a:avLst/>
                <a:gdLst>
                  <a:gd name="T0" fmla="*/ 3 w 5"/>
                  <a:gd name="T1" fmla="*/ 0 h 3"/>
                  <a:gd name="T2" fmla="*/ 1 w 5"/>
                  <a:gd name="T3" fmla="*/ 1 h 3"/>
                  <a:gd name="T4" fmla="*/ 0 w 5"/>
                  <a:gd name="T5" fmla="*/ 1 h 3"/>
                  <a:gd name="T6" fmla="*/ 3 w 5"/>
                  <a:gd name="T7" fmla="*/ 3 h 3"/>
                  <a:gd name="T8" fmla="*/ 4 w 5"/>
                  <a:gd name="T9" fmla="*/ 3 h 3"/>
                  <a:gd name="T10" fmla="*/ 5 w 5"/>
                  <a:gd name="T11" fmla="*/ 2 h 3"/>
                  <a:gd name="T12" fmla="*/ 3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3" y="0"/>
                    </a:moveTo>
                    <a:cubicBezTo>
                      <a:pt x="1" y="1"/>
                      <a:pt x="1" y="1"/>
                      <a:pt x="1" y="1"/>
                    </a:cubicBezTo>
                    <a:cubicBezTo>
                      <a:pt x="1" y="1"/>
                      <a:pt x="0" y="1"/>
                      <a:pt x="0" y="1"/>
                    </a:cubicBezTo>
                    <a:cubicBezTo>
                      <a:pt x="3" y="3"/>
                      <a:pt x="3" y="3"/>
                      <a:pt x="3" y="3"/>
                    </a:cubicBezTo>
                    <a:cubicBezTo>
                      <a:pt x="3" y="3"/>
                      <a:pt x="4" y="3"/>
                      <a:pt x="4" y="3"/>
                    </a:cubicBezTo>
                    <a:cubicBezTo>
                      <a:pt x="5" y="2"/>
                      <a:pt x="5" y="2"/>
                      <a:pt x="5" y="2"/>
                    </a:cubicBezTo>
                    <a:lnTo>
                      <a:pt x="3"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10" name="Freeform 2359">
                <a:extLst>
                  <a:ext uri="{FF2B5EF4-FFF2-40B4-BE49-F238E27FC236}">
                    <a16:creationId xmlns:a16="http://schemas.microsoft.com/office/drawing/2014/main" id="{08F28A91-EF9C-29C8-5CB7-7CCAF09C5E68}"/>
                  </a:ext>
                </a:extLst>
              </p:cNvPr>
              <p:cNvSpPr>
                <a:spLocks/>
              </p:cNvSpPr>
              <p:nvPr/>
            </p:nvSpPr>
            <p:spPr bwMode="auto">
              <a:xfrm>
                <a:off x="8310" y="3100"/>
                <a:ext cx="41" cy="161"/>
              </a:xfrm>
              <a:custGeom>
                <a:avLst/>
                <a:gdLst>
                  <a:gd name="T0" fmla="*/ 6 w 8"/>
                  <a:gd name="T1" fmla="*/ 0 h 32"/>
                  <a:gd name="T2" fmla="*/ 4 w 8"/>
                  <a:gd name="T3" fmla="*/ 1 h 32"/>
                  <a:gd name="T4" fmla="*/ 0 w 8"/>
                  <a:gd name="T5" fmla="*/ 8 h 32"/>
                  <a:gd name="T6" fmla="*/ 0 w 8"/>
                  <a:gd name="T7" fmla="*/ 28 h 32"/>
                  <a:gd name="T8" fmla="*/ 2 w 8"/>
                  <a:gd name="T9" fmla="*/ 30 h 32"/>
                  <a:gd name="T10" fmla="*/ 4 w 8"/>
                  <a:gd name="T11" fmla="*/ 32 h 32"/>
                  <a:gd name="T12" fmla="*/ 3 w 8"/>
                  <a:gd name="T13" fmla="*/ 29 h 32"/>
                  <a:gd name="T14" fmla="*/ 3 w 8"/>
                  <a:gd name="T15" fmla="*/ 9 h 32"/>
                  <a:gd name="T16" fmla="*/ 7 w 8"/>
                  <a:gd name="T17" fmla="*/ 2 h 32"/>
                  <a:gd name="T18" fmla="*/ 8 w 8"/>
                  <a:gd name="T19" fmla="*/ 2 h 32"/>
                  <a:gd name="T20" fmla="*/ 6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6" y="0"/>
                    </a:moveTo>
                    <a:cubicBezTo>
                      <a:pt x="4" y="1"/>
                      <a:pt x="4" y="1"/>
                      <a:pt x="4" y="1"/>
                    </a:cubicBezTo>
                    <a:cubicBezTo>
                      <a:pt x="2" y="2"/>
                      <a:pt x="0" y="5"/>
                      <a:pt x="0" y="8"/>
                    </a:cubicBezTo>
                    <a:cubicBezTo>
                      <a:pt x="0" y="28"/>
                      <a:pt x="0" y="28"/>
                      <a:pt x="0" y="28"/>
                    </a:cubicBezTo>
                    <a:cubicBezTo>
                      <a:pt x="0" y="29"/>
                      <a:pt x="1" y="30"/>
                      <a:pt x="2" y="30"/>
                    </a:cubicBezTo>
                    <a:cubicBezTo>
                      <a:pt x="4" y="32"/>
                      <a:pt x="4" y="32"/>
                      <a:pt x="4" y="32"/>
                    </a:cubicBezTo>
                    <a:cubicBezTo>
                      <a:pt x="4" y="31"/>
                      <a:pt x="3" y="31"/>
                      <a:pt x="3" y="29"/>
                    </a:cubicBezTo>
                    <a:cubicBezTo>
                      <a:pt x="3" y="9"/>
                      <a:pt x="3" y="9"/>
                      <a:pt x="3" y="9"/>
                    </a:cubicBezTo>
                    <a:cubicBezTo>
                      <a:pt x="3" y="7"/>
                      <a:pt x="5" y="4"/>
                      <a:pt x="7" y="2"/>
                    </a:cubicBezTo>
                    <a:cubicBezTo>
                      <a:pt x="8" y="2"/>
                      <a:pt x="8" y="2"/>
                      <a:pt x="8" y="2"/>
                    </a:cubicBezTo>
                    <a:cubicBezTo>
                      <a:pt x="6" y="0"/>
                      <a:pt x="6" y="0"/>
                      <a:pt x="6" y="0"/>
                    </a:cubicBezTo>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11" name="Freeform 2360">
                <a:extLst>
                  <a:ext uri="{FF2B5EF4-FFF2-40B4-BE49-F238E27FC236}">
                    <a16:creationId xmlns:a16="http://schemas.microsoft.com/office/drawing/2014/main" id="{7ADD1918-879B-7475-18F2-B13C73FC7736}"/>
                  </a:ext>
                </a:extLst>
              </p:cNvPr>
              <p:cNvSpPr>
                <a:spLocks/>
              </p:cNvSpPr>
              <p:nvPr/>
            </p:nvSpPr>
            <p:spPr bwMode="auto">
              <a:xfrm>
                <a:off x="8325" y="3110"/>
                <a:ext cx="26" cy="156"/>
              </a:xfrm>
              <a:custGeom>
                <a:avLst/>
                <a:gdLst>
                  <a:gd name="T0" fmla="*/ 5 w 5"/>
                  <a:gd name="T1" fmla="*/ 0 h 31"/>
                  <a:gd name="T2" fmla="*/ 5 w 5"/>
                  <a:gd name="T3" fmla="*/ 2 h 31"/>
                  <a:gd name="T4" fmla="*/ 4 w 5"/>
                  <a:gd name="T5" fmla="*/ 2 h 31"/>
                  <a:gd name="T6" fmla="*/ 2 w 5"/>
                  <a:gd name="T7" fmla="*/ 6 h 31"/>
                  <a:gd name="T8" fmla="*/ 2 w 5"/>
                  <a:gd name="T9" fmla="*/ 26 h 31"/>
                  <a:gd name="T10" fmla="*/ 4 w 5"/>
                  <a:gd name="T11" fmla="*/ 28 h 31"/>
                  <a:gd name="T12" fmla="*/ 5 w 5"/>
                  <a:gd name="T13" fmla="*/ 27 h 31"/>
                  <a:gd name="T14" fmla="*/ 5 w 5"/>
                  <a:gd name="T15" fmla="*/ 29 h 31"/>
                  <a:gd name="T16" fmla="*/ 4 w 5"/>
                  <a:gd name="T17" fmla="*/ 30 h 31"/>
                  <a:gd name="T18" fmla="*/ 0 w 5"/>
                  <a:gd name="T19" fmla="*/ 27 h 31"/>
                  <a:gd name="T20" fmla="*/ 0 w 5"/>
                  <a:gd name="T21" fmla="*/ 7 h 31"/>
                  <a:gd name="T22" fmla="*/ 4 w 5"/>
                  <a:gd name="T23" fmla="*/ 0 h 31"/>
                  <a:gd name="T24" fmla="*/ 5 w 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1">
                    <a:moveTo>
                      <a:pt x="5" y="0"/>
                    </a:moveTo>
                    <a:cubicBezTo>
                      <a:pt x="5" y="2"/>
                      <a:pt x="5" y="2"/>
                      <a:pt x="5" y="2"/>
                    </a:cubicBezTo>
                    <a:cubicBezTo>
                      <a:pt x="4" y="2"/>
                      <a:pt x="4" y="2"/>
                      <a:pt x="4" y="2"/>
                    </a:cubicBezTo>
                    <a:cubicBezTo>
                      <a:pt x="3" y="3"/>
                      <a:pt x="2" y="5"/>
                      <a:pt x="2" y="6"/>
                    </a:cubicBezTo>
                    <a:cubicBezTo>
                      <a:pt x="2" y="26"/>
                      <a:pt x="2" y="26"/>
                      <a:pt x="2" y="26"/>
                    </a:cubicBezTo>
                    <a:cubicBezTo>
                      <a:pt x="2" y="28"/>
                      <a:pt x="3" y="28"/>
                      <a:pt x="4" y="28"/>
                    </a:cubicBezTo>
                    <a:cubicBezTo>
                      <a:pt x="5" y="27"/>
                      <a:pt x="5" y="27"/>
                      <a:pt x="5" y="27"/>
                    </a:cubicBezTo>
                    <a:cubicBezTo>
                      <a:pt x="5" y="29"/>
                      <a:pt x="5" y="29"/>
                      <a:pt x="5" y="29"/>
                    </a:cubicBezTo>
                    <a:cubicBezTo>
                      <a:pt x="4" y="30"/>
                      <a:pt x="4" y="30"/>
                      <a:pt x="4" y="30"/>
                    </a:cubicBezTo>
                    <a:cubicBezTo>
                      <a:pt x="2" y="31"/>
                      <a:pt x="0" y="30"/>
                      <a:pt x="0" y="27"/>
                    </a:cubicBezTo>
                    <a:cubicBezTo>
                      <a:pt x="0" y="7"/>
                      <a:pt x="0" y="7"/>
                      <a:pt x="0" y="7"/>
                    </a:cubicBezTo>
                    <a:cubicBezTo>
                      <a:pt x="0" y="5"/>
                      <a:pt x="2" y="2"/>
                      <a:pt x="4" y="0"/>
                    </a:cubicBezTo>
                    <a:cubicBezTo>
                      <a:pt x="5" y="0"/>
                      <a:pt x="5" y="0"/>
                      <a:pt x="5" y="0"/>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12" name="Freeform 2361">
                <a:extLst>
                  <a:ext uri="{FF2B5EF4-FFF2-40B4-BE49-F238E27FC236}">
                    <a16:creationId xmlns:a16="http://schemas.microsoft.com/office/drawing/2014/main" id="{6EC3C03E-8240-DCD7-6D6D-2569C7D39404}"/>
                  </a:ext>
                </a:extLst>
              </p:cNvPr>
              <p:cNvSpPr>
                <a:spLocks/>
              </p:cNvSpPr>
              <p:nvPr/>
            </p:nvSpPr>
            <p:spPr bwMode="auto">
              <a:xfrm>
                <a:off x="7872" y="2974"/>
                <a:ext cx="30" cy="15"/>
              </a:xfrm>
              <a:custGeom>
                <a:avLst/>
                <a:gdLst>
                  <a:gd name="T0" fmla="*/ 3 w 6"/>
                  <a:gd name="T1" fmla="*/ 0 h 3"/>
                  <a:gd name="T2" fmla="*/ 2 w 6"/>
                  <a:gd name="T3" fmla="*/ 1 h 3"/>
                  <a:gd name="T4" fmla="*/ 0 w 6"/>
                  <a:gd name="T5" fmla="*/ 1 h 3"/>
                  <a:gd name="T6" fmla="*/ 3 w 6"/>
                  <a:gd name="T7" fmla="*/ 2 h 3"/>
                  <a:gd name="T8" fmla="*/ 5 w 6"/>
                  <a:gd name="T9" fmla="*/ 2 h 3"/>
                  <a:gd name="T10" fmla="*/ 6 w 6"/>
                  <a:gd name="T11" fmla="*/ 1 h 3"/>
                  <a:gd name="T12" fmla="*/ 3 w 6"/>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3" y="0"/>
                    </a:moveTo>
                    <a:cubicBezTo>
                      <a:pt x="2" y="1"/>
                      <a:pt x="2" y="1"/>
                      <a:pt x="2" y="1"/>
                    </a:cubicBezTo>
                    <a:cubicBezTo>
                      <a:pt x="1" y="1"/>
                      <a:pt x="1" y="1"/>
                      <a:pt x="0" y="1"/>
                    </a:cubicBezTo>
                    <a:cubicBezTo>
                      <a:pt x="3" y="2"/>
                      <a:pt x="3" y="2"/>
                      <a:pt x="3" y="2"/>
                    </a:cubicBezTo>
                    <a:cubicBezTo>
                      <a:pt x="3" y="3"/>
                      <a:pt x="4" y="3"/>
                      <a:pt x="5" y="2"/>
                    </a:cubicBezTo>
                    <a:cubicBezTo>
                      <a:pt x="6" y="1"/>
                      <a:pt x="6" y="1"/>
                      <a:pt x="6" y="1"/>
                    </a:cubicBezTo>
                    <a:lnTo>
                      <a:pt x="3"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13" name="Freeform 2362">
                <a:extLst>
                  <a:ext uri="{FF2B5EF4-FFF2-40B4-BE49-F238E27FC236}">
                    <a16:creationId xmlns:a16="http://schemas.microsoft.com/office/drawing/2014/main" id="{9E4D333F-4293-07F4-A0D4-174D9FEF1F0E}"/>
                  </a:ext>
                </a:extLst>
              </p:cNvPr>
              <p:cNvSpPr>
                <a:spLocks/>
              </p:cNvSpPr>
              <p:nvPr/>
            </p:nvSpPr>
            <p:spPr bwMode="auto">
              <a:xfrm>
                <a:off x="7862" y="2833"/>
                <a:ext cx="40" cy="166"/>
              </a:xfrm>
              <a:custGeom>
                <a:avLst/>
                <a:gdLst>
                  <a:gd name="T0" fmla="*/ 5 w 8"/>
                  <a:gd name="T1" fmla="*/ 0 h 33"/>
                  <a:gd name="T2" fmla="*/ 4 w 8"/>
                  <a:gd name="T3" fmla="*/ 1 h 33"/>
                  <a:gd name="T4" fmla="*/ 0 w 8"/>
                  <a:gd name="T5" fmla="*/ 8 h 33"/>
                  <a:gd name="T6" fmla="*/ 0 w 8"/>
                  <a:gd name="T7" fmla="*/ 28 h 33"/>
                  <a:gd name="T8" fmla="*/ 1 w 8"/>
                  <a:gd name="T9" fmla="*/ 31 h 33"/>
                  <a:gd name="T10" fmla="*/ 4 w 8"/>
                  <a:gd name="T11" fmla="*/ 33 h 33"/>
                  <a:gd name="T12" fmla="*/ 3 w 8"/>
                  <a:gd name="T13" fmla="*/ 30 h 33"/>
                  <a:gd name="T14" fmla="*/ 3 w 8"/>
                  <a:gd name="T15" fmla="*/ 10 h 33"/>
                  <a:gd name="T16" fmla="*/ 7 w 8"/>
                  <a:gd name="T17" fmla="*/ 3 h 33"/>
                  <a:gd name="T18" fmla="*/ 8 w 8"/>
                  <a:gd name="T19" fmla="*/ 2 h 33"/>
                  <a:gd name="T20" fmla="*/ 5 w 8"/>
                  <a:gd name="T21"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3">
                    <a:moveTo>
                      <a:pt x="5" y="0"/>
                    </a:moveTo>
                    <a:cubicBezTo>
                      <a:pt x="4" y="1"/>
                      <a:pt x="4" y="1"/>
                      <a:pt x="4" y="1"/>
                    </a:cubicBezTo>
                    <a:cubicBezTo>
                      <a:pt x="1" y="2"/>
                      <a:pt x="0" y="6"/>
                      <a:pt x="0" y="8"/>
                    </a:cubicBezTo>
                    <a:cubicBezTo>
                      <a:pt x="0" y="28"/>
                      <a:pt x="0" y="28"/>
                      <a:pt x="0" y="28"/>
                    </a:cubicBezTo>
                    <a:cubicBezTo>
                      <a:pt x="0" y="30"/>
                      <a:pt x="0" y="30"/>
                      <a:pt x="1" y="31"/>
                    </a:cubicBezTo>
                    <a:cubicBezTo>
                      <a:pt x="4" y="33"/>
                      <a:pt x="4" y="33"/>
                      <a:pt x="4" y="33"/>
                    </a:cubicBezTo>
                    <a:cubicBezTo>
                      <a:pt x="3" y="32"/>
                      <a:pt x="3" y="31"/>
                      <a:pt x="3" y="30"/>
                    </a:cubicBezTo>
                    <a:cubicBezTo>
                      <a:pt x="3" y="10"/>
                      <a:pt x="3" y="10"/>
                      <a:pt x="3" y="10"/>
                    </a:cubicBezTo>
                    <a:cubicBezTo>
                      <a:pt x="3" y="7"/>
                      <a:pt x="4" y="4"/>
                      <a:pt x="7" y="3"/>
                    </a:cubicBezTo>
                    <a:cubicBezTo>
                      <a:pt x="8" y="2"/>
                      <a:pt x="8" y="2"/>
                      <a:pt x="8" y="2"/>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14" name="Freeform 2363">
                <a:extLst>
                  <a:ext uri="{FF2B5EF4-FFF2-40B4-BE49-F238E27FC236}">
                    <a16:creationId xmlns:a16="http://schemas.microsoft.com/office/drawing/2014/main" id="{0834762F-F08C-F3FB-F7AF-638BFFF82739}"/>
                  </a:ext>
                </a:extLst>
              </p:cNvPr>
              <p:cNvSpPr>
                <a:spLocks/>
              </p:cNvSpPr>
              <p:nvPr/>
            </p:nvSpPr>
            <p:spPr bwMode="auto">
              <a:xfrm>
                <a:off x="7877" y="2843"/>
                <a:ext cx="25" cy="161"/>
              </a:xfrm>
              <a:custGeom>
                <a:avLst/>
                <a:gdLst>
                  <a:gd name="T0" fmla="*/ 5 w 5"/>
                  <a:gd name="T1" fmla="*/ 0 h 32"/>
                  <a:gd name="T2" fmla="*/ 5 w 5"/>
                  <a:gd name="T3" fmla="*/ 2 h 32"/>
                  <a:gd name="T4" fmla="*/ 3 w 5"/>
                  <a:gd name="T5" fmla="*/ 3 h 32"/>
                  <a:gd name="T6" fmla="*/ 1 w 5"/>
                  <a:gd name="T7" fmla="*/ 7 h 32"/>
                  <a:gd name="T8" fmla="*/ 1 w 5"/>
                  <a:gd name="T9" fmla="*/ 27 h 32"/>
                  <a:gd name="T10" fmla="*/ 4 w 5"/>
                  <a:gd name="T11" fmla="*/ 28 h 32"/>
                  <a:gd name="T12" fmla="*/ 5 w 5"/>
                  <a:gd name="T13" fmla="*/ 27 h 32"/>
                  <a:gd name="T14" fmla="*/ 5 w 5"/>
                  <a:gd name="T15" fmla="*/ 30 h 32"/>
                  <a:gd name="T16" fmla="*/ 4 w 5"/>
                  <a:gd name="T17" fmla="*/ 30 h 32"/>
                  <a:gd name="T18" fmla="*/ 0 w 5"/>
                  <a:gd name="T19" fmla="*/ 28 h 32"/>
                  <a:gd name="T20" fmla="*/ 0 w 5"/>
                  <a:gd name="T21" fmla="*/ 8 h 32"/>
                  <a:gd name="T22" fmla="*/ 4 w 5"/>
                  <a:gd name="T23" fmla="*/ 1 h 32"/>
                  <a:gd name="T24" fmla="*/ 5 w 5"/>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2">
                    <a:moveTo>
                      <a:pt x="5" y="0"/>
                    </a:moveTo>
                    <a:cubicBezTo>
                      <a:pt x="5" y="2"/>
                      <a:pt x="5" y="2"/>
                      <a:pt x="5" y="2"/>
                    </a:cubicBezTo>
                    <a:cubicBezTo>
                      <a:pt x="3" y="3"/>
                      <a:pt x="3" y="3"/>
                      <a:pt x="3" y="3"/>
                    </a:cubicBezTo>
                    <a:cubicBezTo>
                      <a:pt x="2" y="4"/>
                      <a:pt x="1" y="5"/>
                      <a:pt x="1" y="7"/>
                    </a:cubicBezTo>
                    <a:cubicBezTo>
                      <a:pt x="1" y="27"/>
                      <a:pt x="1" y="27"/>
                      <a:pt x="1" y="27"/>
                    </a:cubicBezTo>
                    <a:cubicBezTo>
                      <a:pt x="1" y="28"/>
                      <a:pt x="2" y="29"/>
                      <a:pt x="4" y="28"/>
                    </a:cubicBezTo>
                    <a:cubicBezTo>
                      <a:pt x="5" y="27"/>
                      <a:pt x="5" y="27"/>
                      <a:pt x="5" y="27"/>
                    </a:cubicBezTo>
                    <a:cubicBezTo>
                      <a:pt x="5" y="30"/>
                      <a:pt x="5" y="30"/>
                      <a:pt x="5" y="30"/>
                    </a:cubicBezTo>
                    <a:cubicBezTo>
                      <a:pt x="4" y="30"/>
                      <a:pt x="4" y="30"/>
                      <a:pt x="4" y="30"/>
                    </a:cubicBezTo>
                    <a:cubicBezTo>
                      <a:pt x="1" y="32"/>
                      <a:pt x="0" y="30"/>
                      <a:pt x="0" y="28"/>
                    </a:cubicBezTo>
                    <a:cubicBezTo>
                      <a:pt x="0" y="8"/>
                      <a:pt x="0" y="8"/>
                      <a:pt x="0" y="8"/>
                    </a:cubicBezTo>
                    <a:cubicBezTo>
                      <a:pt x="0" y="5"/>
                      <a:pt x="1" y="2"/>
                      <a:pt x="4" y="1"/>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15" name="Freeform 2364">
                <a:extLst>
                  <a:ext uri="{FF2B5EF4-FFF2-40B4-BE49-F238E27FC236}">
                    <a16:creationId xmlns:a16="http://schemas.microsoft.com/office/drawing/2014/main" id="{E67A37C0-9483-2945-EEAC-BCE181C5768D}"/>
                  </a:ext>
                </a:extLst>
              </p:cNvPr>
              <p:cNvSpPr>
                <a:spLocks/>
              </p:cNvSpPr>
              <p:nvPr/>
            </p:nvSpPr>
            <p:spPr bwMode="auto">
              <a:xfrm>
                <a:off x="8114" y="2225"/>
                <a:ext cx="886" cy="508"/>
              </a:xfrm>
              <a:custGeom>
                <a:avLst/>
                <a:gdLst>
                  <a:gd name="T0" fmla="*/ 388 w 886"/>
                  <a:gd name="T1" fmla="*/ 0 h 508"/>
                  <a:gd name="T2" fmla="*/ 886 w 886"/>
                  <a:gd name="T3" fmla="*/ 281 h 508"/>
                  <a:gd name="T4" fmla="*/ 498 w 886"/>
                  <a:gd name="T5" fmla="*/ 508 h 508"/>
                  <a:gd name="T6" fmla="*/ 0 w 886"/>
                  <a:gd name="T7" fmla="*/ 221 h 508"/>
                  <a:gd name="T8" fmla="*/ 388 w 886"/>
                  <a:gd name="T9" fmla="*/ 0 h 508"/>
                </a:gdLst>
                <a:ahLst/>
                <a:cxnLst>
                  <a:cxn ang="0">
                    <a:pos x="T0" y="T1"/>
                  </a:cxn>
                  <a:cxn ang="0">
                    <a:pos x="T2" y="T3"/>
                  </a:cxn>
                  <a:cxn ang="0">
                    <a:pos x="T4" y="T5"/>
                  </a:cxn>
                  <a:cxn ang="0">
                    <a:pos x="T6" y="T7"/>
                  </a:cxn>
                  <a:cxn ang="0">
                    <a:pos x="T8" y="T9"/>
                  </a:cxn>
                </a:cxnLst>
                <a:rect l="0" t="0" r="r" b="b"/>
                <a:pathLst>
                  <a:path w="886" h="508">
                    <a:moveTo>
                      <a:pt x="388" y="0"/>
                    </a:moveTo>
                    <a:lnTo>
                      <a:pt x="886" y="281"/>
                    </a:lnTo>
                    <a:lnTo>
                      <a:pt x="498" y="508"/>
                    </a:lnTo>
                    <a:lnTo>
                      <a:pt x="0" y="221"/>
                    </a:lnTo>
                    <a:lnTo>
                      <a:pt x="388"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16" name="Freeform 2365">
                <a:extLst>
                  <a:ext uri="{FF2B5EF4-FFF2-40B4-BE49-F238E27FC236}">
                    <a16:creationId xmlns:a16="http://schemas.microsoft.com/office/drawing/2014/main" id="{FE4653BB-5437-D902-9E8A-FCD15F6989B0}"/>
                  </a:ext>
                </a:extLst>
              </p:cNvPr>
              <p:cNvSpPr>
                <a:spLocks/>
              </p:cNvSpPr>
              <p:nvPr/>
            </p:nvSpPr>
            <p:spPr bwMode="auto">
              <a:xfrm>
                <a:off x="8612" y="2506"/>
                <a:ext cx="388" cy="403"/>
              </a:xfrm>
              <a:custGeom>
                <a:avLst/>
                <a:gdLst>
                  <a:gd name="T0" fmla="*/ 373 w 388"/>
                  <a:gd name="T1" fmla="*/ 121 h 403"/>
                  <a:gd name="T2" fmla="*/ 373 w 388"/>
                  <a:gd name="T3" fmla="*/ 96 h 403"/>
                  <a:gd name="T4" fmla="*/ 388 w 388"/>
                  <a:gd name="T5" fmla="*/ 96 h 403"/>
                  <a:gd name="T6" fmla="*/ 388 w 388"/>
                  <a:gd name="T7" fmla="*/ 0 h 403"/>
                  <a:gd name="T8" fmla="*/ 0 w 388"/>
                  <a:gd name="T9" fmla="*/ 227 h 403"/>
                  <a:gd name="T10" fmla="*/ 0 w 388"/>
                  <a:gd name="T11" fmla="*/ 403 h 403"/>
                  <a:gd name="T12" fmla="*/ 388 w 388"/>
                  <a:gd name="T13" fmla="*/ 176 h 403"/>
                  <a:gd name="T14" fmla="*/ 388 w 388"/>
                  <a:gd name="T15" fmla="*/ 136 h 403"/>
                  <a:gd name="T16" fmla="*/ 373 w 388"/>
                  <a:gd name="T17" fmla="*/ 12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403">
                    <a:moveTo>
                      <a:pt x="373" y="121"/>
                    </a:moveTo>
                    <a:lnTo>
                      <a:pt x="373" y="96"/>
                    </a:lnTo>
                    <a:lnTo>
                      <a:pt x="388" y="96"/>
                    </a:lnTo>
                    <a:lnTo>
                      <a:pt x="388" y="0"/>
                    </a:lnTo>
                    <a:lnTo>
                      <a:pt x="0" y="227"/>
                    </a:lnTo>
                    <a:lnTo>
                      <a:pt x="0" y="403"/>
                    </a:lnTo>
                    <a:lnTo>
                      <a:pt x="388" y="176"/>
                    </a:lnTo>
                    <a:lnTo>
                      <a:pt x="388" y="136"/>
                    </a:lnTo>
                    <a:lnTo>
                      <a:pt x="373"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17" name="Freeform 2366">
                <a:extLst>
                  <a:ext uri="{FF2B5EF4-FFF2-40B4-BE49-F238E27FC236}">
                    <a16:creationId xmlns:a16="http://schemas.microsoft.com/office/drawing/2014/main" id="{8BF416BD-A06C-16FF-4D46-DF660768EF26}"/>
                  </a:ext>
                </a:extLst>
              </p:cNvPr>
              <p:cNvSpPr>
                <a:spLocks/>
              </p:cNvSpPr>
              <p:nvPr/>
            </p:nvSpPr>
            <p:spPr bwMode="auto">
              <a:xfrm>
                <a:off x="8597" y="2627"/>
                <a:ext cx="403" cy="236"/>
              </a:xfrm>
              <a:custGeom>
                <a:avLst/>
                <a:gdLst>
                  <a:gd name="T0" fmla="*/ 0 w 403"/>
                  <a:gd name="T1" fmla="*/ 221 h 236"/>
                  <a:gd name="T2" fmla="*/ 15 w 403"/>
                  <a:gd name="T3" fmla="*/ 236 h 236"/>
                  <a:gd name="T4" fmla="*/ 403 w 403"/>
                  <a:gd name="T5" fmla="*/ 15 h 236"/>
                  <a:gd name="T6" fmla="*/ 388 w 403"/>
                  <a:gd name="T7" fmla="*/ 0 h 236"/>
                  <a:gd name="T8" fmla="*/ 0 w 403"/>
                  <a:gd name="T9" fmla="*/ 221 h 236"/>
                </a:gdLst>
                <a:ahLst/>
                <a:cxnLst>
                  <a:cxn ang="0">
                    <a:pos x="T0" y="T1"/>
                  </a:cxn>
                  <a:cxn ang="0">
                    <a:pos x="T2" y="T3"/>
                  </a:cxn>
                  <a:cxn ang="0">
                    <a:pos x="T4" y="T5"/>
                  </a:cxn>
                  <a:cxn ang="0">
                    <a:pos x="T6" y="T7"/>
                  </a:cxn>
                  <a:cxn ang="0">
                    <a:pos x="T8" y="T9"/>
                  </a:cxn>
                </a:cxnLst>
                <a:rect l="0" t="0" r="r" b="b"/>
                <a:pathLst>
                  <a:path w="403" h="236">
                    <a:moveTo>
                      <a:pt x="0" y="221"/>
                    </a:moveTo>
                    <a:lnTo>
                      <a:pt x="15" y="236"/>
                    </a:lnTo>
                    <a:lnTo>
                      <a:pt x="403" y="15"/>
                    </a:lnTo>
                    <a:lnTo>
                      <a:pt x="388" y="0"/>
                    </a:lnTo>
                    <a:lnTo>
                      <a:pt x="0" y="22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18" name="Freeform 2367">
                <a:extLst>
                  <a:ext uri="{FF2B5EF4-FFF2-40B4-BE49-F238E27FC236}">
                    <a16:creationId xmlns:a16="http://schemas.microsoft.com/office/drawing/2014/main" id="{6926D7F4-0698-2FE4-0EA6-A99BE874C6BA}"/>
                  </a:ext>
                </a:extLst>
              </p:cNvPr>
              <p:cNvSpPr>
                <a:spLocks/>
              </p:cNvSpPr>
              <p:nvPr/>
            </p:nvSpPr>
            <p:spPr bwMode="auto">
              <a:xfrm>
                <a:off x="8597" y="2602"/>
                <a:ext cx="388" cy="246"/>
              </a:xfrm>
              <a:custGeom>
                <a:avLst/>
                <a:gdLst>
                  <a:gd name="T0" fmla="*/ 388 w 388"/>
                  <a:gd name="T1" fmla="*/ 0 h 246"/>
                  <a:gd name="T2" fmla="*/ 0 w 388"/>
                  <a:gd name="T3" fmla="*/ 221 h 246"/>
                  <a:gd name="T4" fmla="*/ 0 w 388"/>
                  <a:gd name="T5" fmla="*/ 246 h 246"/>
                  <a:gd name="T6" fmla="*/ 388 w 388"/>
                  <a:gd name="T7" fmla="*/ 25 h 246"/>
                  <a:gd name="T8" fmla="*/ 388 w 388"/>
                  <a:gd name="T9" fmla="*/ 0 h 246"/>
                </a:gdLst>
                <a:ahLst/>
                <a:cxnLst>
                  <a:cxn ang="0">
                    <a:pos x="T0" y="T1"/>
                  </a:cxn>
                  <a:cxn ang="0">
                    <a:pos x="T2" y="T3"/>
                  </a:cxn>
                  <a:cxn ang="0">
                    <a:pos x="T4" y="T5"/>
                  </a:cxn>
                  <a:cxn ang="0">
                    <a:pos x="T6" y="T7"/>
                  </a:cxn>
                  <a:cxn ang="0">
                    <a:pos x="T8" y="T9"/>
                  </a:cxn>
                </a:cxnLst>
                <a:rect l="0" t="0" r="r" b="b"/>
                <a:pathLst>
                  <a:path w="388" h="246">
                    <a:moveTo>
                      <a:pt x="388" y="0"/>
                    </a:moveTo>
                    <a:lnTo>
                      <a:pt x="0" y="221"/>
                    </a:lnTo>
                    <a:lnTo>
                      <a:pt x="0" y="246"/>
                    </a:lnTo>
                    <a:lnTo>
                      <a:pt x="388" y="25"/>
                    </a:lnTo>
                    <a:lnTo>
                      <a:pt x="388"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19" name="Freeform 2368">
                <a:extLst>
                  <a:ext uri="{FF2B5EF4-FFF2-40B4-BE49-F238E27FC236}">
                    <a16:creationId xmlns:a16="http://schemas.microsoft.com/office/drawing/2014/main" id="{FF4ECF8E-1390-034C-20E4-FDFA3E634107}"/>
                  </a:ext>
                </a:extLst>
              </p:cNvPr>
              <p:cNvSpPr>
                <a:spLocks/>
              </p:cNvSpPr>
              <p:nvPr/>
            </p:nvSpPr>
            <p:spPr bwMode="auto">
              <a:xfrm>
                <a:off x="8612" y="2506"/>
                <a:ext cx="388" cy="322"/>
              </a:xfrm>
              <a:custGeom>
                <a:avLst/>
                <a:gdLst>
                  <a:gd name="T0" fmla="*/ 388 w 388"/>
                  <a:gd name="T1" fmla="*/ 0 h 322"/>
                  <a:gd name="T2" fmla="*/ 0 w 388"/>
                  <a:gd name="T3" fmla="*/ 227 h 322"/>
                  <a:gd name="T4" fmla="*/ 0 w 388"/>
                  <a:gd name="T5" fmla="*/ 322 h 322"/>
                  <a:gd name="T6" fmla="*/ 388 w 388"/>
                  <a:gd name="T7" fmla="*/ 96 h 322"/>
                  <a:gd name="T8" fmla="*/ 388 w 388"/>
                  <a:gd name="T9" fmla="*/ 0 h 322"/>
                </a:gdLst>
                <a:ahLst/>
                <a:cxnLst>
                  <a:cxn ang="0">
                    <a:pos x="T0" y="T1"/>
                  </a:cxn>
                  <a:cxn ang="0">
                    <a:pos x="T2" y="T3"/>
                  </a:cxn>
                  <a:cxn ang="0">
                    <a:pos x="T4" y="T5"/>
                  </a:cxn>
                  <a:cxn ang="0">
                    <a:pos x="T6" y="T7"/>
                  </a:cxn>
                  <a:cxn ang="0">
                    <a:pos x="T8" y="T9"/>
                  </a:cxn>
                </a:cxnLst>
                <a:rect l="0" t="0" r="r" b="b"/>
                <a:pathLst>
                  <a:path w="388" h="322">
                    <a:moveTo>
                      <a:pt x="388" y="0"/>
                    </a:moveTo>
                    <a:lnTo>
                      <a:pt x="0" y="227"/>
                    </a:lnTo>
                    <a:lnTo>
                      <a:pt x="0" y="322"/>
                    </a:lnTo>
                    <a:lnTo>
                      <a:pt x="388" y="96"/>
                    </a:lnTo>
                    <a:lnTo>
                      <a:pt x="388"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20" name="Freeform 2369">
                <a:extLst>
                  <a:ext uri="{FF2B5EF4-FFF2-40B4-BE49-F238E27FC236}">
                    <a16:creationId xmlns:a16="http://schemas.microsoft.com/office/drawing/2014/main" id="{46370459-796E-2528-0E6F-F675276CC05B}"/>
                  </a:ext>
                </a:extLst>
              </p:cNvPr>
              <p:cNvSpPr>
                <a:spLocks/>
              </p:cNvSpPr>
              <p:nvPr/>
            </p:nvSpPr>
            <p:spPr bwMode="auto">
              <a:xfrm>
                <a:off x="8099" y="2441"/>
                <a:ext cx="493" cy="478"/>
              </a:xfrm>
              <a:custGeom>
                <a:avLst/>
                <a:gdLst>
                  <a:gd name="T0" fmla="*/ 0 w 493"/>
                  <a:gd name="T1" fmla="*/ 196 h 478"/>
                  <a:gd name="T2" fmla="*/ 0 w 493"/>
                  <a:gd name="T3" fmla="*/ 0 h 478"/>
                  <a:gd name="T4" fmla="*/ 493 w 493"/>
                  <a:gd name="T5" fmla="*/ 282 h 478"/>
                  <a:gd name="T6" fmla="*/ 493 w 493"/>
                  <a:gd name="T7" fmla="*/ 478 h 478"/>
                  <a:gd name="T8" fmla="*/ 0 w 493"/>
                  <a:gd name="T9" fmla="*/ 196 h 478"/>
                </a:gdLst>
                <a:ahLst/>
                <a:cxnLst>
                  <a:cxn ang="0">
                    <a:pos x="T0" y="T1"/>
                  </a:cxn>
                  <a:cxn ang="0">
                    <a:pos x="T2" y="T3"/>
                  </a:cxn>
                  <a:cxn ang="0">
                    <a:pos x="T4" y="T5"/>
                  </a:cxn>
                  <a:cxn ang="0">
                    <a:pos x="T6" y="T7"/>
                  </a:cxn>
                  <a:cxn ang="0">
                    <a:pos x="T8" y="T9"/>
                  </a:cxn>
                </a:cxnLst>
                <a:rect l="0" t="0" r="r" b="b"/>
                <a:pathLst>
                  <a:path w="493" h="478">
                    <a:moveTo>
                      <a:pt x="0" y="196"/>
                    </a:moveTo>
                    <a:lnTo>
                      <a:pt x="0" y="0"/>
                    </a:lnTo>
                    <a:lnTo>
                      <a:pt x="493" y="282"/>
                    </a:lnTo>
                    <a:lnTo>
                      <a:pt x="493" y="478"/>
                    </a:lnTo>
                    <a:lnTo>
                      <a:pt x="0" y="19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21" name="Freeform 2370">
                <a:extLst>
                  <a:ext uri="{FF2B5EF4-FFF2-40B4-BE49-F238E27FC236}">
                    <a16:creationId xmlns:a16="http://schemas.microsoft.com/office/drawing/2014/main" id="{9CBFAC33-E2AC-92B0-54B6-885AFB6203ED}"/>
                  </a:ext>
                </a:extLst>
              </p:cNvPr>
              <p:cNvSpPr>
                <a:spLocks/>
              </p:cNvSpPr>
              <p:nvPr/>
            </p:nvSpPr>
            <p:spPr bwMode="auto">
              <a:xfrm>
                <a:off x="8104" y="2451"/>
                <a:ext cx="478" cy="458"/>
              </a:xfrm>
              <a:custGeom>
                <a:avLst/>
                <a:gdLst>
                  <a:gd name="T0" fmla="*/ 478 w 478"/>
                  <a:gd name="T1" fmla="*/ 458 h 458"/>
                  <a:gd name="T2" fmla="*/ 0 w 478"/>
                  <a:gd name="T3" fmla="*/ 181 h 458"/>
                  <a:gd name="T4" fmla="*/ 0 w 478"/>
                  <a:gd name="T5" fmla="*/ 0 h 458"/>
                  <a:gd name="T6" fmla="*/ 478 w 478"/>
                  <a:gd name="T7" fmla="*/ 277 h 458"/>
                  <a:gd name="T8" fmla="*/ 478 w 478"/>
                  <a:gd name="T9" fmla="*/ 458 h 458"/>
                </a:gdLst>
                <a:ahLst/>
                <a:cxnLst>
                  <a:cxn ang="0">
                    <a:pos x="T0" y="T1"/>
                  </a:cxn>
                  <a:cxn ang="0">
                    <a:pos x="T2" y="T3"/>
                  </a:cxn>
                  <a:cxn ang="0">
                    <a:pos x="T4" y="T5"/>
                  </a:cxn>
                  <a:cxn ang="0">
                    <a:pos x="T6" y="T7"/>
                  </a:cxn>
                  <a:cxn ang="0">
                    <a:pos x="T8" y="T9"/>
                  </a:cxn>
                </a:cxnLst>
                <a:rect l="0" t="0" r="r" b="b"/>
                <a:pathLst>
                  <a:path w="478" h="458">
                    <a:moveTo>
                      <a:pt x="478" y="458"/>
                    </a:moveTo>
                    <a:lnTo>
                      <a:pt x="0" y="181"/>
                    </a:lnTo>
                    <a:lnTo>
                      <a:pt x="0" y="0"/>
                    </a:lnTo>
                    <a:lnTo>
                      <a:pt x="478" y="277"/>
                    </a:lnTo>
                    <a:lnTo>
                      <a:pt x="478" y="458"/>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22" name="Freeform 2371">
                <a:extLst>
                  <a:ext uri="{FF2B5EF4-FFF2-40B4-BE49-F238E27FC236}">
                    <a16:creationId xmlns:a16="http://schemas.microsoft.com/office/drawing/2014/main" id="{90C870EC-C388-DB4E-4EF1-94EC364FC42F}"/>
                  </a:ext>
                </a:extLst>
              </p:cNvPr>
              <p:cNvSpPr>
                <a:spLocks/>
              </p:cNvSpPr>
              <p:nvPr/>
            </p:nvSpPr>
            <p:spPr bwMode="auto">
              <a:xfrm>
                <a:off x="8346" y="260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23" name="Freeform 2372">
                <a:extLst>
                  <a:ext uri="{FF2B5EF4-FFF2-40B4-BE49-F238E27FC236}">
                    <a16:creationId xmlns:a16="http://schemas.microsoft.com/office/drawing/2014/main" id="{D8A0A05C-671C-BCF3-0EBB-85AA1E6604E0}"/>
                  </a:ext>
                </a:extLst>
              </p:cNvPr>
              <p:cNvSpPr>
                <a:spLocks/>
              </p:cNvSpPr>
              <p:nvPr/>
            </p:nvSpPr>
            <p:spPr bwMode="auto">
              <a:xfrm>
                <a:off x="8361" y="261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24" name="Freeform 2373">
                <a:extLst>
                  <a:ext uri="{FF2B5EF4-FFF2-40B4-BE49-F238E27FC236}">
                    <a16:creationId xmlns:a16="http://schemas.microsoft.com/office/drawing/2014/main" id="{5E552D33-9B5D-19C0-5175-F29A8E7EBFEB}"/>
                  </a:ext>
                </a:extLst>
              </p:cNvPr>
              <p:cNvSpPr>
                <a:spLocks/>
              </p:cNvSpPr>
              <p:nvPr/>
            </p:nvSpPr>
            <p:spPr bwMode="auto">
              <a:xfrm>
                <a:off x="8381" y="262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25" name="Freeform 2374">
                <a:extLst>
                  <a:ext uri="{FF2B5EF4-FFF2-40B4-BE49-F238E27FC236}">
                    <a16:creationId xmlns:a16="http://schemas.microsoft.com/office/drawing/2014/main" id="{66796662-9C85-9BD6-868D-0DFC570566AA}"/>
                  </a:ext>
                </a:extLst>
              </p:cNvPr>
              <p:cNvSpPr>
                <a:spLocks/>
              </p:cNvSpPr>
              <p:nvPr/>
            </p:nvSpPr>
            <p:spPr bwMode="auto">
              <a:xfrm>
                <a:off x="8396" y="2637"/>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0"/>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26" name="Freeform 2375">
                <a:extLst>
                  <a:ext uri="{FF2B5EF4-FFF2-40B4-BE49-F238E27FC236}">
                    <a16:creationId xmlns:a16="http://schemas.microsoft.com/office/drawing/2014/main" id="{91A3C090-6A4D-0B4D-FFCF-85991F2D13FE}"/>
                  </a:ext>
                </a:extLst>
              </p:cNvPr>
              <p:cNvSpPr>
                <a:spLocks/>
              </p:cNvSpPr>
              <p:nvPr/>
            </p:nvSpPr>
            <p:spPr bwMode="auto">
              <a:xfrm>
                <a:off x="8346" y="262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2"/>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27" name="Freeform 2376">
                <a:extLst>
                  <a:ext uri="{FF2B5EF4-FFF2-40B4-BE49-F238E27FC236}">
                    <a16:creationId xmlns:a16="http://schemas.microsoft.com/office/drawing/2014/main" id="{E1D9D1B1-9EE7-FD05-11EB-F022D7EE5CCF}"/>
                  </a:ext>
                </a:extLst>
              </p:cNvPr>
              <p:cNvSpPr>
                <a:spLocks/>
              </p:cNvSpPr>
              <p:nvPr/>
            </p:nvSpPr>
            <p:spPr bwMode="auto">
              <a:xfrm>
                <a:off x="8361" y="263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28" name="Freeform 2377">
                <a:extLst>
                  <a:ext uri="{FF2B5EF4-FFF2-40B4-BE49-F238E27FC236}">
                    <a16:creationId xmlns:a16="http://schemas.microsoft.com/office/drawing/2014/main" id="{DAE4B8CA-9936-205D-E5C4-5C13D63214A3}"/>
                  </a:ext>
                </a:extLst>
              </p:cNvPr>
              <p:cNvSpPr>
                <a:spLocks/>
              </p:cNvSpPr>
              <p:nvPr/>
            </p:nvSpPr>
            <p:spPr bwMode="auto">
              <a:xfrm>
                <a:off x="8381" y="264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29" name="Freeform 2378">
                <a:extLst>
                  <a:ext uri="{FF2B5EF4-FFF2-40B4-BE49-F238E27FC236}">
                    <a16:creationId xmlns:a16="http://schemas.microsoft.com/office/drawing/2014/main" id="{972B4E22-3614-09B8-69D6-C4686D5F7784}"/>
                  </a:ext>
                </a:extLst>
              </p:cNvPr>
              <p:cNvSpPr>
                <a:spLocks/>
              </p:cNvSpPr>
              <p:nvPr/>
            </p:nvSpPr>
            <p:spPr bwMode="auto">
              <a:xfrm>
                <a:off x="8396" y="2657"/>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30" name="Freeform 2379">
                <a:extLst>
                  <a:ext uri="{FF2B5EF4-FFF2-40B4-BE49-F238E27FC236}">
                    <a16:creationId xmlns:a16="http://schemas.microsoft.com/office/drawing/2014/main" id="{976E6FA9-FD3C-B4CD-4C69-754B642E5BE6}"/>
                  </a:ext>
                </a:extLst>
              </p:cNvPr>
              <p:cNvSpPr>
                <a:spLocks/>
              </p:cNvSpPr>
              <p:nvPr/>
            </p:nvSpPr>
            <p:spPr bwMode="auto">
              <a:xfrm>
                <a:off x="8346" y="264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31" name="Freeform 2380">
                <a:extLst>
                  <a:ext uri="{FF2B5EF4-FFF2-40B4-BE49-F238E27FC236}">
                    <a16:creationId xmlns:a16="http://schemas.microsoft.com/office/drawing/2014/main" id="{4A3D83C3-FBC4-DE8E-B92A-653E084473AD}"/>
                  </a:ext>
                </a:extLst>
              </p:cNvPr>
              <p:cNvSpPr>
                <a:spLocks/>
              </p:cNvSpPr>
              <p:nvPr/>
            </p:nvSpPr>
            <p:spPr bwMode="auto">
              <a:xfrm>
                <a:off x="8361" y="265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32" name="Freeform 2381">
                <a:extLst>
                  <a:ext uri="{FF2B5EF4-FFF2-40B4-BE49-F238E27FC236}">
                    <a16:creationId xmlns:a16="http://schemas.microsoft.com/office/drawing/2014/main" id="{1711FFFF-5C98-81C6-3159-E853A585D9BB}"/>
                  </a:ext>
                </a:extLst>
              </p:cNvPr>
              <p:cNvSpPr>
                <a:spLocks/>
              </p:cNvSpPr>
              <p:nvPr/>
            </p:nvSpPr>
            <p:spPr bwMode="auto">
              <a:xfrm>
                <a:off x="8381" y="266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2"/>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33" name="Freeform 2382">
                <a:extLst>
                  <a:ext uri="{FF2B5EF4-FFF2-40B4-BE49-F238E27FC236}">
                    <a16:creationId xmlns:a16="http://schemas.microsoft.com/office/drawing/2014/main" id="{2E9741B7-782C-5D05-B9B0-0D72CB64B1E7}"/>
                  </a:ext>
                </a:extLst>
              </p:cNvPr>
              <p:cNvSpPr>
                <a:spLocks/>
              </p:cNvSpPr>
              <p:nvPr/>
            </p:nvSpPr>
            <p:spPr bwMode="auto">
              <a:xfrm>
                <a:off x="8396" y="2677"/>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2"/>
                      <a:pt x="0" y="1"/>
                    </a:cubicBezTo>
                    <a:cubicBezTo>
                      <a:pt x="0" y="0"/>
                      <a:pt x="1" y="0"/>
                      <a:pt x="2" y="0"/>
                    </a:cubicBezTo>
                    <a:cubicBezTo>
                      <a:pt x="2" y="1"/>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34" name="Freeform 2383">
                <a:extLst>
                  <a:ext uri="{FF2B5EF4-FFF2-40B4-BE49-F238E27FC236}">
                    <a16:creationId xmlns:a16="http://schemas.microsoft.com/office/drawing/2014/main" id="{D720BF10-963C-744C-D118-0E8B34C455E4}"/>
                  </a:ext>
                </a:extLst>
              </p:cNvPr>
              <p:cNvSpPr>
                <a:spLocks/>
              </p:cNvSpPr>
              <p:nvPr/>
            </p:nvSpPr>
            <p:spPr bwMode="auto">
              <a:xfrm>
                <a:off x="8346" y="2662"/>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35" name="Freeform 2384">
                <a:extLst>
                  <a:ext uri="{FF2B5EF4-FFF2-40B4-BE49-F238E27FC236}">
                    <a16:creationId xmlns:a16="http://schemas.microsoft.com/office/drawing/2014/main" id="{68219C7D-80BC-1C29-CBDC-4EB979F2263F}"/>
                  </a:ext>
                </a:extLst>
              </p:cNvPr>
              <p:cNvSpPr>
                <a:spLocks/>
              </p:cNvSpPr>
              <p:nvPr/>
            </p:nvSpPr>
            <p:spPr bwMode="auto">
              <a:xfrm>
                <a:off x="8361" y="267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36" name="Freeform 2385">
                <a:extLst>
                  <a:ext uri="{FF2B5EF4-FFF2-40B4-BE49-F238E27FC236}">
                    <a16:creationId xmlns:a16="http://schemas.microsoft.com/office/drawing/2014/main" id="{FF929FD5-1D9A-D3B4-62CE-0C8557EEE934}"/>
                  </a:ext>
                </a:extLst>
              </p:cNvPr>
              <p:cNvSpPr>
                <a:spLocks/>
              </p:cNvSpPr>
              <p:nvPr/>
            </p:nvSpPr>
            <p:spPr bwMode="auto">
              <a:xfrm>
                <a:off x="8381" y="268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37" name="Freeform 2386">
                <a:extLst>
                  <a:ext uri="{FF2B5EF4-FFF2-40B4-BE49-F238E27FC236}">
                    <a16:creationId xmlns:a16="http://schemas.microsoft.com/office/drawing/2014/main" id="{7BE69337-90DE-71C2-B789-B6011A8CFC79}"/>
                  </a:ext>
                </a:extLst>
              </p:cNvPr>
              <p:cNvSpPr>
                <a:spLocks/>
              </p:cNvSpPr>
              <p:nvPr/>
            </p:nvSpPr>
            <p:spPr bwMode="auto">
              <a:xfrm>
                <a:off x="8396" y="2697"/>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38" name="Freeform 2387">
                <a:extLst>
                  <a:ext uri="{FF2B5EF4-FFF2-40B4-BE49-F238E27FC236}">
                    <a16:creationId xmlns:a16="http://schemas.microsoft.com/office/drawing/2014/main" id="{63B18165-E79E-FC19-F306-C97743B9A374}"/>
                  </a:ext>
                </a:extLst>
              </p:cNvPr>
              <p:cNvSpPr>
                <a:spLocks/>
              </p:cNvSpPr>
              <p:nvPr/>
            </p:nvSpPr>
            <p:spPr bwMode="auto">
              <a:xfrm>
                <a:off x="8346" y="2682"/>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39" name="Freeform 2388">
                <a:extLst>
                  <a:ext uri="{FF2B5EF4-FFF2-40B4-BE49-F238E27FC236}">
                    <a16:creationId xmlns:a16="http://schemas.microsoft.com/office/drawing/2014/main" id="{047ECBFB-B199-2CDB-8194-1BCFCD9708E2}"/>
                  </a:ext>
                </a:extLst>
              </p:cNvPr>
              <p:cNvSpPr>
                <a:spLocks/>
              </p:cNvSpPr>
              <p:nvPr/>
            </p:nvSpPr>
            <p:spPr bwMode="auto">
              <a:xfrm>
                <a:off x="8361" y="2692"/>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40" name="Freeform 2389">
                <a:extLst>
                  <a:ext uri="{FF2B5EF4-FFF2-40B4-BE49-F238E27FC236}">
                    <a16:creationId xmlns:a16="http://schemas.microsoft.com/office/drawing/2014/main" id="{3FBFE4E6-C724-EED6-E673-B471FDC5203E}"/>
                  </a:ext>
                </a:extLst>
              </p:cNvPr>
              <p:cNvSpPr>
                <a:spLocks/>
              </p:cNvSpPr>
              <p:nvPr/>
            </p:nvSpPr>
            <p:spPr bwMode="auto">
              <a:xfrm>
                <a:off x="8381" y="2702"/>
                <a:ext cx="10" cy="21"/>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41" name="Freeform 2390">
                <a:extLst>
                  <a:ext uri="{FF2B5EF4-FFF2-40B4-BE49-F238E27FC236}">
                    <a16:creationId xmlns:a16="http://schemas.microsoft.com/office/drawing/2014/main" id="{021AC255-2433-858C-7800-FF96525C4169}"/>
                  </a:ext>
                </a:extLst>
              </p:cNvPr>
              <p:cNvSpPr>
                <a:spLocks/>
              </p:cNvSpPr>
              <p:nvPr/>
            </p:nvSpPr>
            <p:spPr bwMode="auto">
              <a:xfrm>
                <a:off x="8396" y="2717"/>
                <a:ext cx="15" cy="16"/>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42" name="Freeform 2391">
                <a:extLst>
                  <a:ext uri="{FF2B5EF4-FFF2-40B4-BE49-F238E27FC236}">
                    <a16:creationId xmlns:a16="http://schemas.microsoft.com/office/drawing/2014/main" id="{1A3C956A-5ED8-35BC-A7AC-95056FEEE18B}"/>
                  </a:ext>
                </a:extLst>
              </p:cNvPr>
              <p:cNvSpPr>
                <a:spLocks/>
              </p:cNvSpPr>
              <p:nvPr/>
            </p:nvSpPr>
            <p:spPr bwMode="auto">
              <a:xfrm>
                <a:off x="8346" y="2702"/>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43" name="Freeform 2392">
                <a:extLst>
                  <a:ext uri="{FF2B5EF4-FFF2-40B4-BE49-F238E27FC236}">
                    <a16:creationId xmlns:a16="http://schemas.microsoft.com/office/drawing/2014/main" id="{88FC167F-2F93-4B94-6C3D-6FF77E6946CE}"/>
                  </a:ext>
                </a:extLst>
              </p:cNvPr>
              <p:cNvSpPr>
                <a:spLocks/>
              </p:cNvSpPr>
              <p:nvPr/>
            </p:nvSpPr>
            <p:spPr bwMode="auto">
              <a:xfrm>
                <a:off x="8361" y="2712"/>
                <a:ext cx="10" cy="21"/>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0"/>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44" name="Freeform 2393">
                <a:extLst>
                  <a:ext uri="{FF2B5EF4-FFF2-40B4-BE49-F238E27FC236}">
                    <a16:creationId xmlns:a16="http://schemas.microsoft.com/office/drawing/2014/main" id="{06923E81-2924-9D9A-4DCA-B0A63716F002}"/>
                  </a:ext>
                </a:extLst>
              </p:cNvPr>
              <p:cNvSpPr>
                <a:spLocks/>
              </p:cNvSpPr>
              <p:nvPr/>
            </p:nvSpPr>
            <p:spPr bwMode="auto">
              <a:xfrm>
                <a:off x="8381" y="2723"/>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45" name="Freeform 2394">
                <a:extLst>
                  <a:ext uri="{FF2B5EF4-FFF2-40B4-BE49-F238E27FC236}">
                    <a16:creationId xmlns:a16="http://schemas.microsoft.com/office/drawing/2014/main" id="{2C4840E9-84AE-723E-4824-4B9FC9755A4F}"/>
                  </a:ext>
                </a:extLst>
              </p:cNvPr>
              <p:cNvSpPr>
                <a:spLocks/>
              </p:cNvSpPr>
              <p:nvPr/>
            </p:nvSpPr>
            <p:spPr bwMode="auto">
              <a:xfrm>
                <a:off x="8396" y="2733"/>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46" name="Freeform 2395">
                <a:extLst>
                  <a:ext uri="{FF2B5EF4-FFF2-40B4-BE49-F238E27FC236}">
                    <a16:creationId xmlns:a16="http://schemas.microsoft.com/office/drawing/2014/main" id="{67A78D57-185F-B166-DC44-6F4272DC0DA9}"/>
                  </a:ext>
                </a:extLst>
              </p:cNvPr>
              <p:cNvSpPr>
                <a:spLocks/>
              </p:cNvSpPr>
              <p:nvPr/>
            </p:nvSpPr>
            <p:spPr bwMode="auto">
              <a:xfrm>
                <a:off x="8346" y="272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47" name="Freeform 2396">
                <a:extLst>
                  <a:ext uri="{FF2B5EF4-FFF2-40B4-BE49-F238E27FC236}">
                    <a16:creationId xmlns:a16="http://schemas.microsoft.com/office/drawing/2014/main" id="{FB153E97-4F7A-EF48-D6B7-8B226B96D187}"/>
                  </a:ext>
                </a:extLst>
              </p:cNvPr>
              <p:cNvSpPr>
                <a:spLocks/>
              </p:cNvSpPr>
              <p:nvPr/>
            </p:nvSpPr>
            <p:spPr bwMode="auto">
              <a:xfrm>
                <a:off x="8361" y="273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48" name="Freeform 2397">
                <a:extLst>
                  <a:ext uri="{FF2B5EF4-FFF2-40B4-BE49-F238E27FC236}">
                    <a16:creationId xmlns:a16="http://schemas.microsoft.com/office/drawing/2014/main" id="{842585B9-CBF6-A1FF-DA17-19C7CFB678A3}"/>
                  </a:ext>
                </a:extLst>
              </p:cNvPr>
              <p:cNvSpPr>
                <a:spLocks/>
              </p:cNvSpPr>
              <p:nvPr/>
            </p:nvSpPr>
            <p:spPr bwMode="auto">
              <a:xfrm>
                <a:off x="8381" y="274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49" name="Freeform 2398">
                <a:extLst>
                  <a:ext uri="{FF2B5EF4-FFF2-40B4-BE49-F238E27FC236}">
                    <a16:creationId xmlns:a16="http://schemas.microsoft.com/office/drawing/2014/main" id="{23831EE8-10CF-C201-8302-30F8B6354D3F}"/>
                  </a:ext>
                </a:extLst>
              </p:cNvPr>
              <p:cNvSpPr>
                <a:spLocks/>
              </p:cNvSpPr>
              <p:nvPr/>
            </p:nvSpPr>
            <p:spPr bwMode="auto">
              <a:xfrm>
                <a:off x="8396" y="2753"/>
                <a:ext cx="15" cy="20"/>
              </a:xfrm>
              <a:custGeom>
                <a:avLst/>
                <a:gdLst>
                  <a:gd name="T0" fmla="*/ 3 w 3"/>
                  <a:gd name="T1" fmla="*/ 2 h 4"/>
                  <a:gd name="T2" fmla="*/ 2 w 3"/>
                  <a:gd name="T3" fmla="*/ 3 h 4"/>
                  <a:gd name="T4" fmla="*/ 0 w 3"/>
                  <a:gd name="T5" fmla="*/ 1 h 4"/>
                  <a:gd name="T6" fmla="*/ 2 w 3"/>
                  <a:gd name="T7" fmla="*/ 1 h 4"/>
                  <a:gd name="T8" fmla="*/ 3 w 3"/>
                  <a:gd name="T9" fmla="*/ 2 h 4"/>
                </a:gdLst>
                <a:ahLst/>
                <a:cxnLst>
                  <a:cxn ang="0">
                    <a:pos x="T0" y="T1"/>
                  </a:cxn>
                  <a:cxn ang="0">
                    <a:pos x="T2" y="T3"/>
                  </a:cxn>
                  <a:cxn ang="0">
                    <a:pos x="T4" y="T5"/>
                  </a:cxn>
                  <a:cxn ang="0">
                    <a:pos x="T6" y="T7"/>
                  </a:cxn>
                  <a:cxn ang="0">
                    <a:pos x="T8" y="T9"/>
                  </a:cxn>
                </a:cxnLst>
                <a:rect l="0" t="0" r="r" b="b"/>
                <a:pathLst>
                  <a:path w="3" h="4">
                    <a:moveTo>
                      <a:pt x="3" y="2"/>
                    </a:moveTo>
                    <a:cubicBezTo>
                      <a:pt x="3" y="3"/>
                      <a:pt x="2" y="4"/>
                      <a:pt x="2" y="3"/>
                    </a:cubicBezTo>
                    <a:cubicBezTo>
                      <a:pt x="1" y="3"/>
                      <a:pt x="0" y="2"/>
                      <a:pt x="0" y="1"/>
                    </a:cubicBezTo>
                    <a:cubicBezTo>
                      <a:pt x="0" y="0"/>
                      <a:pt x="1" y="0"/>
                      <a:pt x="2" y="1"/>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50" name="Freeform 2399">
                <a:extLst>
                  <a:ext uri="{FF2B5EF4-FFF2-40B4-BE49-F238E27FC236}">
                    <a16:creationId xmlns:a16="http://schemas.microsoft.com/office/drawing/2014/main" id="{4373B895-BDE4-7A7A-390C-26C54952F780}"/>
                  </a:ext>
                </a:extLst>
              </p:cNvPr>
              <p:cNvSpPr>
                <a:spLocks/>
              </p:cNvSpPr>
              <p:nvPr/>
            </p:nvSpPr>
            <p:spPr bwMode="auto">
              <a:xfrm>
                <a:off x="8346" y="274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2"/>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51" name="Freeform 2400">
                <a:extLst>
                  <a:ext uri="{FF2B5EF4-FFF2-40B4-BE49-F238E27FC236}">
                    <a16:creationId xmlns:a16="http://schemas.microsoft.com/office/drawing/2014/main" id="{E89AA58B-83A3-516E-2EB1-986ABD9DBD6F}"/>
                  </a:ext>
                </a:extLst>
              </p:cNvPr>
              <p:cNvSpPr>
                <a:spLocks/>
              </p:cNvSpPr>
              <p:nvPr/>
            </p:nvSpPr>
            <p:spPr bwMode="auto">
              <a:xfrm>
                <a:off x="8361" y="275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2"/>
                      <a:pt x="0" y="1"/>
                    </a:cubicBezTo>
                    <a:cubicBezTo>
                      <a:pt x="0" y="0"/>
                      <a:pt x="1"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52" name="Freeform 2401">
                <a:extLst>
                  <a:ext uri="{FF2B5EF4-FFF2-40B4-BE49-F238E27FC236}">
                    <a16:creationId xmlns:a16="http://schemas.microsoft.com/office/drawing/2014/main" id="{53AE4B1C-4910-C260-3642-F9A9B56538BE}"/>
                  </a:ext>
                </a:extLst>
              </p:cNvPr>
              <p:cNvSpPr>
                <a:spLocks/>
              </p:cNvSpPr>
              <p:nvPr/>
            </p:nvSpPr>
            <p:spPr bwMode="auto">
              <a:xfrm>
                <a:off x="8381" y="2763"/>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53" name="Freeform 2402">
                <a:extLst>
                  <a:ext uri="{FF2B5EF4-FFF2-40B4-BE49-F238E27FC236}">
                    <a16:creationId xmlns:a16="http://schemas.microsoft.com/office/drawing/2014/main" id="{1D58832C-4900-847D-5B4C-955925E6DF60}"/>
                  </a:ext>
                </a:extLst>
              </p:cNvPr>
              <p:cNvSpPr>
                <a:spLocks/>
              </p:cNvSpPr>
              <p:nvPr/>
            </p:nvSpPr>
            <p:spPr bwMode="auto">
              <a:xfrm>
                <a:off x="8396" y="2773"/>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54" name="Freeform 2403">
                <a:extLst>
                  <a:ext uri="{FF2B5EF4-FFF2-40B4-BE49-F238E27FC236}">
                    <a16:creationId xmlns:a16="http://schemas.microsoft.com/office/drawing/2014/main" id="{7738F49C-4B20-E2B1-2FA2-5533DB7677B6}"/>
                  </a:ext>
                </a:extLst>
              </p:cNvPr>
              <p:cNvSpPr>
                <a:spLocks/>
              </p:cNvSpPr>
              <p:nvPr/>
            </p:nvSpPr>
            <p:spPr bwMode="auto">
              <a:xfrm>
                <a:off x="8421" y="2647"/>
                <a:ext cx="126" cy="226"/>
              </a:xfrm>
              <a:custGeom>
                <a:avLst/>
                <a:gdLst>
                  <a:gd name="T0" fmla="*/ 126 w 126"/>
                  <a:gd name="T1" fmla="*/ 226 h 226"/>
                  <a:gd name="T2" fmla="*/ 0 w 126"/>
                  <a:gd name="T3" fmla="*/ 156 h 226"/>
                  <a:gd name="T4" fmla="*/ 0 w 126"/>
                  <a:gd name="T5" fmla="*/ 0 h 226"/>
                  <a:gd name="T6" fmla="*/ 126 w 126"/>
                  <a:gd name="T7" fmla="*/ 70 h 226"/>
                  <a:gd name="T8" fmla="*/ 126 w 126"/>
                  <a:gd name="T9" fmla="*/ 226 h 226"/>
                </a:gdLst>
                <a:ahLst/>
                <a:cxnLst>
                  <a:cxn ang="0">
                    <a:pos x="T0" y="T1"/>
                  </a:cxn>
                  <a:cxn ang="0">
                    <a:pos x="T2" y="T3"/>
                  </a:cxn>
                  <a:cxn ang="0">
                    <a:pos x="T4" y="T5"/>
                  </a:cxn>
                  <a:cxn ang="0">
                    <a:pos x="T6" y="T7"/>
                  </a:cxn>
                  <a:cxn ang="0">
                    <a:pos x="T8" y="T9"/>
                  </a:cxn>
                </a:cxnLst>
                <a:rect l="0" t="0" r="r" b="b"/>
                <a:pathLst>
                  <a:path w="126" h="226">
                    <a:moveTo>
                      <a:pt x="126" y="226"/>
                    </a:moveTo>
                    <a:lnTo>
                      <a:pt x="0" y="156"/>
                    </a:lnTo>
                    <a:lnTo>
                      <a:pt x="0" y="0"/>
                    </a:lnTo>
                    <a:lnTo>
                      <a:pt x="126" y="70"/>
                    </a:lnTo>
                    <a:lnTo>
                      <a:pt x="126" y="226"/>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55" name="Freeform 2404">
                <a:extLst>
                  <a:ext uri="{FF2B5EF4-FFF2-40B4-BE49-F238E27FC236}">
                    <a16:creationId xmlns:a16="http://schemas.microsoft.com/office/drawing/2014/main" id="{55346208-BFE7-1FB3-E8E8-F6A8462EC4A8}"/>
                  </a:ext>
                </a:extLst>
              </p:cNvPr>
              <p:cNvSpPr>
                <a:spLocks/>
              </p:cNvSpPr>
              <p:nvPr/>
            </p:nvSpPr>
            <p:spPr bwMode="auto">
              <a:xfrm>
                <a:off x="8426" y="265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56" name="Freeform 2405">
                <a:extLst>
                  <a:ext uri="{FF2B5EF4-FFF2-40B4-BE49-F238E27FC236}">
                    <a16:creationId xmlns:a16="http://schemas.microsoft.com/office/drawing/2014/main" id="{39224E12-A156-7D91-8745-D610D8AC8181}"/>
                  </a:ext>
                </a:extLst>
              </p:cNvPr>
              <p:cNvSpPr>
                <a:spLocks/>
              </p:cNvSpPr>
              <p:nvPr/>
            </p:nvSpPr>
            <p:spPr bwMode="auto">
              <a:xfrm>
                <a:off x="8431" y="2657"/>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57" name="Freeform 2406">
                <a:extLst>
                  <a:ext uri="{FF2B5EF4-FFF2-40B4-BE49-F238E27FC236}">
                    <a16:creationId xmlns:a16="http://schemas.microsoft.com/office/drawing/2014/main" id="{D007E02E-D55F-F087-A815-7922BCCCDD62}"/>
                  </a:ext>
                </a:extLst>
              </p:cNvPr>
              <p:cNvSpPr>
                <a:spLocks/>
              </p:cNvSpPr>
              <p:nvPr/>
            </p:nvSpPr>
            <p:spPr bwMode="auto">
              <a:xfrm>
                <a:off x="8441" y="266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58" name="Freeform 2407">
                <a:extLst>
                  <a:ext uri="{FF2B5EF4-FFF2-40B4-BE49-F238E27FC236}">
                    <a16:creationId xmlns:a16="http://schemas.microsoft.com/office/drawing/2014/main" id="{D72E44E7-61C0-A1D1-1B87-12F45A06FF92}"/>
                  </a:ext>
                </a:extLst>
              </p:cNvPr>
              <p:cNvSpPr>
                <a:spLocks/>
              </p:cNvSpPr>
              <p:nvPr/>
            </p:nvSpPr>
            <p:spPr bwMode="auto">
              <a:xfrm>
                <a:off x="8451" y="266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59" name="Freeform 2408">
                <a:extLst>
                  <a:ext uri="{FF2B5EF4-FFF2-40B4-BE49-F238E27FC236}">
                    <a16:creationId xmlns:a16="http://schemas.microsoft.com/office/drawing/2014/main" id="{916AE6B9-6714-6211-522E-BB01BE5F4E3B}"/>
                  </a:ext>
                </a:extLst>
              </p:cNvPr>
              <p:cNvSpPr>
                <a:spLocks/>
              </p:cNvSpPr>
              <p:nvPr/>
            </p:nvSpPr>
            <p:spPr bwMode="auto">
              <a:xfrm>
                <a:off x="8456" y="267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60" name="Freeform 2409">
                <a:extLst>
                  <a:ext uri="{FF2B5EF4-FFF2-40B4-BE49-F238E27FC236}">
                    <a16:creationId xmlns:a16="http://schemas.microsoft.com/office/drawing/2014/main" id="{CD5BC3E2-57CC-AE52-B5D8-5B26F7B4F3F5}"/>
                  </a:ext>
                </a:extLst>
              </p:cNvPr>
              <p:cNvSpPr>
                <a:spLocks/>
              </p:cNvSpPr>
              <p:nvPr/>
            </p:nvSpPr>
            <p:spPr bwMode="auto">
              <a:xfrm>
                <a:off x="8466" y="2677"/>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61" name="Freeform 2410">
                <a:extLst>
                  <a:ext uri="{FF2B5EF4-FFF2-40B4-BE49-F238E27FC236}">
                    <a16:creationId xmlns:a16="http://schemas.microsoft.com/office/drawing/2014/main" id="{7B3B5F31-6FFA-E97E-1A1C-8D56ACE17F37}"/>
                  </a:ext>
                </a:extLst>
              </p:cNvPr>
              <p:cNvSpPr>
                <a:spLocks/>
              </p:cNvSpPr>
              <p:nvPr/>
            </p:nvSpPr>
            <p:spPr bwMode="auto">
              <a:xfrm>
                <a:off x="8476" y="268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62" name="Freeform 2411">
                <a:extLst>
                  <a:ext uri="{FF2B5EF4-FFF2-40B4-BE49-F238E27FC236}">
                    <a16:creationId xmlns:a16="http://schemas.microsoft.com/office/drawing/2014/main" id="{3910E21A-CB25-F4F5-D857-EBF02C0F7700}"/>
                  </a:ext>
                </a:extLst>
              </p:cNvPr>
              <p:cNvSpPr>
                <a:spLocks/>
              </p:cNvSpPr>
              <p:nvPr/>
            </p:nvSpPr>
            <p:spPr bwMode="auto">
              <a:xfrm>
                <a:off x="8486" y="2687"/>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63" name="Freeform 2412">
                <a:extLst>
                  <a:ext uri="{FF2B5EF4-FFF2-40B4-BE49-F238E27FC236}">
                    <a16:creationId xmlns:a16="http://schemas.microsoft.com/office/drawing/2014/main" id="{1B0E15D4-E51F-2100-8A52-0AABC2F94D90}"/>
                  </a:ext>
                </a:extLst>
              </p:cNvPr>
              <p:cNvSpPr>
                <a:spLocks/>
              </p:cNvSpPr>
              <p:nvPr/>
            </p:nvSpPr>
            <p:spPr bwMode="auto">
              <a:xfrm>
                <a:off x="8492" y="269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64" name="Freeform 2413">
                <a:extLst>
                  <a:ext uri="{FF2B5EF4-FFF2-40B4-BE49-F238E27FC236}">
                    <a16:creationId xmlns:a16="http://schemas.microsoft.com/office/drawing/2014/main" id="{ACF26706-1EE9-B5B8-1F6F-2A3F77F93C64}"/>
                  </a:ext>
                </a:extLst>
              </p:cNvPr>
              <p:cNvSpPr>
                <a:spLocks/>
              </p:cNvSpPr>
              <p:nvPr/>
            </p:nvSpPr>
            <p:spPr bwMode="auto">
              <a:xfrm>
                <a:off x="8502" y="269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65" name="Freeform 2414">
                <a:extLst>
                  <a:ext uri="{FF2B5EF4-FFF2-40B4-BE49-F238E27FC236}">
                    <a16:creationId xmlns:a16="http://schemas.microsoft.com/office/drawing/2014/main" id="{2F423A3D-F791-FABA-F896-1953F5F9CF13}"/>
                  </a:ext>
                </a:extLst>
              </p:cNvPr>
              <p:cNvSpPr>
                <a:spLocks/>
              </p:cNvSpPr>
              <p:nvPr/>
            </p:nvSpPr>
            <p:spPr bwMode="auto">
              <a:xfrm>
                <a:off x="8512" y="270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66" name="Freeform 2415">
                <a:extLst>
                  <a:ext uri="{FF2B5EF4-FFF2-40B4-BE49-F238E27FC236}">
                    <a16:creationId xmlns:a16="http://schemas.microsoft.com/office/drawing/2014/main" id="{2F5FA416-3FE3-EFAC-6D12-95345568E830}"/>
                  </a:ext>
                </a:extLst>
              </p:cNvPr>
              <p:cNvSpPr>
                <a:spLocks/>
              </p:cNvSpPr>
              <p:nvPr/>
            </p:nvSpPr>
            <p:spPr bwMode="auto">
              <a:xfrm>
                <a:off x="8517" y="2707"/>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200" name="Group 2617">
              <a:extLst>
                <a:ext uri="{FF2B5EF4-FFF2-40B4-BE49-F238E27FC236}">
                  <a16:creationId xmlns:a16="http://schemas.microsoft.com/office/drawing/2014/main" id="{4968D944-B2DE-1EF1-AC40-5CEDBB6D9822}"/>
                </a:ext>
              </a:extLst>
            </p:cNvPr>
            <p:cNvGrpSpPr>
              <a:grpSpLocks/>
            </p:cNvGrpSpPr>
            <p:nvPr/>
          </p:nvGrpSpPr>
          <p:grpSpPr bwMode="auto">
            <a:xfrm>
              <a:off x="13848767" y="3772438"/>
              <a:ext cx="584823" cy="539837"/>
              <a:chOff x="8139" y="2486"/>
              <a:chExt cx="403" cy="372"/>
            </a:xfrm>
          </p:grpSpPr>
          <p:sp>
            <p:nvSpPr>
              <p:cNvPr id="1867" name="Freeform 2417">
                <a:extLst>
                  <a:ext uri="{FF2B5EF4-FFF2-40B4-BE49-F238E27FC236}">
                    <a16:creationId xmlns:a16="http://schemas.microsoft.com/office/drawing/2014/main" id="{D9717104-A599-7699-C8C1-49687D00078A}"/>
                  </a:ext>
                </a:extLst>
              </p:cNvPr>
              <p:cNvSpPr>
                <a:spLocks/>
              </p:cNvSpPr>
              <p:nvPr/>
            </p:nvSpPr>
            <p:spPr bwMode="auto">
              <a:xfrm>
                <a:off x="8527" y="2712"/>
                <a:ext cx="10" cy="11"/>
              </a:xfrm>
              <a:custGeom>
                <a:avLst/>
                <a:gdLst>
                  <a:gd name="T0" fmla="*/ 0 w 10"/>
                  <a:gd name="T1" fmla="*/ 0 h 11"/>
                  <a:gd name="T2" fmla="*/ 10 w 10"/>
                  <a:gd name="T3" fmla="*/ 5 h 11"/>
                  <a:gd name="T4" fmla="*/ 10 w 10"/>
                  <a:gd name="T5" fmla="*/ 11 h 11"/>
                  <a:gd name="T6" fmla="*/ 0 w 10"/>
                  <a:gd name="T7" fmla="*/ 5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5"/>
                    </a:lnTo>
                    <a:lnTo>
                      <a:pt x="10"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68" name="Freeform 2418">
                <a:extLst>
                  <a:ext uri="{FF2B5EF4-FFF2-40B4-BE49-F238E27FC236}">
                    <a16:creationId xmlns:a16="http://schemas.microsoft.com/office/drawing/2014/main" id="{126AB37C-996A-2781-4B42-C15EE5BDC350}"/>
                  </a:ext>
                </a:extLst>
              </p:cNvPr>
              <p:cNvSpPr>
                <a:spLocks/>
              </p:cNvSpPr>
              <p:nvPr/>
            </p:nvSpPr>
            <p:spPr bwMode="auto">
              <a:xfrm>
                <a:off x="8537" y="2717"/>
                <a:ext cx="5" cy="11"/>
              </a:xfrm>
              <a:custGeom>
                <a:avLst/>
                <a:gdLst>
                  <a:gd name="T0" fmla="*/ 0 w 5"/>
                  <a:gd name="T1" fmla="*/ 0 h 11"/>
                  <a:gd name="T2" fmla="*/ 5 w 5"/>
                  <a:gd name="T3" fmla="*/ 6 h 11"/>
                  <a:gd name="T4" fmla="*/ 5 w 5"/>
                  <a:gd name="T5" fmla="*/ 11 h 11"/>
                  <a:gd name="T6" fmla="*/ 0 w 5"/>
                  <a:gd name="T7" fmla="*/ 6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6"/>
                    </a:lnTo>
                    <a:lnTo>
                      <a:pt x="5"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69" name="Freeform 2419">
                <a:extLst>
                  <a:ext uri="{FF2B5EF4-FFF2-40B4-BE49-F238E27FC236}">
                    <a16:creationId xmlns:a16="http://schemas.microsoft.com/office/drawing/2014/main" id="{E96D3259-9BA0-4892-6432-2520ACC87C8E}"/>
                  </a:ext>
                </a:extLst>
              </p:cNvPr>
              <p:cNvSpPr>
                <a:spLocks/>
              </p:cNvSpPr>
              <p:nvPr/>
            </p:nvSpPr>
            <p:spPr bwMode="auto">
              <a:xfrm>
                <a:off x="8426" y="266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70" name="Freeform 2420">
                <a:extLst>
                  <a:ext uri="{FF2B5EF4-FFF2-40B4-BE49-F238E27FC236}">
                    <a16:creationId xmlns:a16="http://schemas.microsoft.com/office/drawing/2014/main" id="{BE2EFCC6-BBF7-DC46-DF0B-0D16E4C34D7B}"/>
                  </a:ext>
                </a:extLst>
              </p:cNvPr>
              <p:cNvSpPr>
                <a:spLocks/>
              </p:cNvSpPr>
              <p:nvPr/>
            </p:nvSpPr>
            <p:spPr bwMode="auto">
              <a:xfrm>
                <a:off x="8431" y="2667"/>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71" name="Freeform 2421">
                <a:extLst>
                  <a:ext uri="{FF2B5EF4-FFF2-40B4-BE49-F238E27FC236}">
                    <a16:creationId xmlns:a16="http://schemas.microsoft.com/office/drawing/2014/main" id="{DCCD2E5D-F531-5A39-D1D8-52CC7C91E862}"/>
                  </a:ext>
                </a:extLst>
              </p:cNvPr>
              <p:cNvSpPr>
                <a:spLocks/>
              </p:cNvSpPr>
              <p:nvPr/>
            </p:nvSpPr>
            <p:spPr bwMode="auto">
              <a:xfrm>
                <a:off x="8441" y="267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72" name="Freeform 2422">
                <a:extLst>
                  <a:ext uri="{FF2B5EF4-FFF2-40B4-BE49-F238E27FC236}">
                    <a16:creationId xmlns:a16="http://schemas.microsoft.com/office/drawing/2014/main" id="{4299CB07-CD69-9F36-921A-EF776B26B603}"/>
                  </a:ext>
                </a:extLst>
              </p:cNvPr>
              <p:cNvSpPr>
                <a:spLocks/>
              </p:cNvSpPr>
              <p:nvPr/>
            </p:nvSpPr>
            <p:spPr bwMode="auto">
              <a:xfrm>
                <a:off x="8451" y="267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73" name="Freeform 2423">
                <a:extLst>
                  <a:ext uri="{FF2B5EF4-FFF2-40B4-BE49-F238E27FC236}">
                    <a16:creationId xmlns:a16="http://schemas.microsoft.com/office/drawing/2014/main" id="{0F4D0F56-156B-D110-CE12-7EFF020CD3F4}"/>
                  </a:ext>
                </a:extLst>
              </p:cNvPr>
              <p:cNvSpPr>
                <a:spLocks/>
              </p:cNvSpPr>
              <p:nvPr/>
            </p:nvSpPr>
            <p:spPr bwMode="auto">
              <a:xfrm>
                <a:off x="8456" y="268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74" name="Freeform 2424">
                <a:extLst>
                  <a:ext uri="{FF2B5EF4-FFF2-40B4-BE49-F238E27FC236}">
                    <a16:creationId xmlns:a16="http://schemas.microsoft.com/office/drawing/2014/main" id="{2B47B5CC-44ED-9ED3-A4FB-A2069C66BA5E}"/>
                  </a:ext>
                </a:extLst>
              </p:cNvPr>
              <p:cNvSpPr>
                <a:spLocks/>
              </p:cNvSpPr>
              <p:nvPr/>
            </p:nvSpPr>
            <p:spPr bwMode="auto">
              <a:xfrm>
                <a:off x="8466" y="2687"/>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75" name="Freeform 2425">
                <a:extLst>
                  <a:ext uri="{FF2B5EF4-FFF2-40B4-BE49-F238E27FC236}">
                    <a16:creationId xmlns:a16="http://schemas.microsoft.com/office/drawing/2014/main" id="{FA9ACB06-885D-FD79-2A05-17D37EBB8BD5}"/>
                  </a:ext>
                </a:extLst>
              </p:cNvPr>
              <p:cNvSpPr>
                <a:spLocks/>
              </p:cNvSpPr>
              <p:nvPr/>
            </p:nvSpPr>
            <p:spPr bwMode="auto">
              <a:xfrm>
                <a:off x="8476" y="269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76" name="Freeform 2426">
                <a:extLst>
                  <a:ext uri="{FF2B5EF4-FFF2-40B4-BE49-F238E27FC236}">
                    <a16:creationId xmlns:a16="http://schemas.microsoft.com/office/drawing/2014/main" id="{FC0C85E2-FB6D-E8DF-6DF1-7A5B6D6D8D6C}"/>
                  </a:ext>
                </a:extLst>
              </p:cNvPr>
              <p:cNvSpPr>
                <a:spLocks/>
              </p:cNvSpPr>
              <p:nvPr/>
            </p:nvSpPr>
            <p:spPr bwMode="auto">
              <a:xfrm>
                <a:off x="8486" y="2697"/>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77" name="Freeform 2427">
                <a:extLst>
                  <a:ext uri="{FF2B5EF4-FFF2-40B4-BE49-F238E27FC236}">
                    <a16:creationId xmlns:a16="http://schemas.microsoft.com/office/drawing/2014/main" id="{BBCFC58C-DB83-77D4-53E2-A6D16E968B50}"/>
                  </a:ext>
                </a:extLst>
              </p:cNvPr>
              <p:cNvSpPr>
                <a:spLocks/>
              </p:cNvSpPr>
              <p:nvPr/>
            </p:nvSpPr>
            <p:spPr bwMode="auto">
              <a:xfrm>
                <a:off x="8492" y="2702"/>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78" name="Freeform 2428">
                <a:extLst>
                  <a:ext uri="{FF2B5EF4-FFF2-40B4-BE49-F238E27FC236}">
                    <a16:creationId xmlns:a16="http://schemas.microsoft.com/office/drawing/2014/main" id="{576E339D-2CE4-3531-AA7C-F8ABA3935C43}"/>
                  </a:ext>
                </a:extLst>
              </p:cNvPr>
              <p:cNvSpPr>
                <a:spLocks/>
              </p:cNvSpPr>
              <p:nvPr/>
            </p:nvSpPr>
            <p:spPr bwMode="auto">
              <a:xfrm>
                <a:off x="8502" y="270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79" name="Freeform 2429">
                <a:extLst>
                  <a:ext uri="{FF2B5EF4-FFF2-40B4-BE49-F238E27FC236}">
                    <a16:creationId xmlns:a16="http://schemas.microsoft.com/office/drawing/2014/main" id="{9BB52BB9-2091-339A-5EAC-90EF2E3AFA6A}"/>
                  </a:ext>
                </a:extLst>
              </p:cNvPr>
              <p:cNvSpPr>
                <a:spLocks/>
              </p:cNvSpPr>
              <p:nvPr/>
            </p:nvSpPr>
            <p:spPr bwMode="auto">
              <a:xfrm>
                <a:off x="8512" y="2712"/>
                <a:ext cx="5" cy="11"/>
              </a:xfrm>
              <a:custGeom>
                <a:avLst/>
                <a:gdLst>
                  <a:gd name="T0" fmla="*/ 0 w 5"/>
                  <a:gd name="T1" fmla="*/ 0 h 11"/>
                  <a:gd name="T2" fmla="*/ 5 w 5"/>
                  <a:gd name="T3" fmla="*/ 5 h 11"/>
                  <a:gd name="T4" fmla="*/ 5 w 5"/>
                  <a:gd name="T5" fmla="*/ 11 h 11"/>
                  <a:gd name="T6" fmla="*/ 0 w 5"/>
                  <a:gd name="T7" fmla="*/ 5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5"/>
                    </a:lnTo>
                    <a:lnTo>
                      <a:pt x="5"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80" name="Freeform 2430">
                <a:extLst>
                  <a:ext uri="{FF2B5EF4-FFF2-40B4-BE49-F238E27FC236}">
                    <a16:creationId xmlns:a16="http://schemas.microsoft.com/office/drawing/2014/main" id="{7E6C2F55-13F9-4A3B-A621-174D5B1B48B8}"/>
                  </a:ext>
                </a:extLst>
              </p:cNvPr>
              <p:cNvSpPr>
                <a:spLocks/>
              </p:cNvSpPr>
              <p:nvPr/>
            </p:nvSpPr>
            <p:spPr bwMode="auto">
              <a:xfrm>
                <a:off x="8517" y="2717"/>
                <a:ext cx="10" cy="11"/>
              </a:xfrm>
              <a:custGeom>
                <a:avLst/>
                <a:gdLst>
                  <a:gd name="T0" fmla="*/ 0 w 10"/>
                  <a:gd name="T1" fmla="*/ 0 h 11"/>
                  <a:gd name="T2" fmla="*/ 10 w 10"/>
                  <a:gd name="T3" fmla="*/ 6 h 11"/>
                  <a:gd name="T4" fmla="*/ 10 w 10"/>
                  <a:gd name="T5" fmla="*/ 11 h 11"/>
                  <a:gd name="T6" fmla="*/ 0 w 10"/>
                  <a:gd name="T7" fmla="*/ 6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6"/>
                    </a:lnTo>
                    <a:lnTo>
                      <a:pt x="10"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81" name="Freeform 2431">
                <a:extLst>
                  <a:ext uri="{FF2B5EF4-FFF2-40B4-BE49-F238E27FC236}">
                    <a16:creationId xmlns:a16="http://schemas.microsoft.com/office/drawing/2014/main" id="{CA81FF49-7E43-B6F2-9D5C-60A05997752B}"/>
                  </a:ext>
                </a:extLst>
              </p:cNvPr>
              <p:cNvSpPr>
                <a:spLocks/>
              </p:cNvSpPr>
              <p:nvPr/>
            </p:nvSpPr>
            <p:spPr bwMode="auto">
              <a:xfrm>
                <a:off x="8527" y="272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82" name="Freeform 2432">
                <a:extLst>
                  <a:ext uri="{FF2B5EF4-FFF2-40B4-BE49-F238E27FC236}">
                    <a16:creationId xmlns:a16="http://schemas.microsoft.com/office/drawing/2014/main" id="{F2CD3C6C-6189-98EB-4DF6-9A6E2D5B968B}"/>
                  </a:ext>
                </a:extLst>
              </p:cNvPr>
              <p:cNvSpPr>
                <a:spLocks/>
              </p:cNvSpPr>
              <p:nvPr/>
            </p:nvSpPr>
            <p:spPr bwMode="auto">
              <a:xfrm>
                <a:off x="8537" y="272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83" name="Freeform 2433">
                <a:extLst>
                  <a:ext uri="{FF2B5EF4-FFF2-40B4-BE49-F238E27FC236}">
                    <a16:creationId xmlns:a16="http://schemas.microsoft.com/office/drawing/2014/main" id="{6CDF63B9-896B-7F26-9B5E-A5774C01F49D}"/>
                  </a:ext>
                </a:extLst>
              </p:cNvPr>
              <p:cNvSpPr>
                <a:spLocks/>
              </p:cNvSpPr>
              <p:nvPr/>
            </p:nvSpPr>
            <p:spPr bwMode="auto">
              <a:xfrm>
                <a:off x="8426" y="2672"/>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84" name="Freeform 2434">
                <a:extLst>
                  <a:ext uri="{FF2B5EF4-FFF2-40B4-BE49-F238E27FC236}">
                    <a16:creationId xmlns:a16="http://schemas.microsoft.com/office/drawing/2014/main" id="{D0C77EB2-D449-BAE3-CB92-E438A961876C}"/>
                  </a:ext>
                </a:extLst>
              </p:cNvPr>
              <p:cNvSpPr>
                <a:spLocks/>
              </p:cNvSpPr>
              <p:nvPr/>
            </p:nvSpPr>
            <p:spPr bwMode="auto">
              <a:xfrm>
                <a:off x="8431" y="267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85" name="Freeform 2435">
                <a:extLst>
                  <a:ext uri="{FF2B5EF4-FFF2-40B4-BE49-F238E27FC236}">
                    <a16:creationId xmlns:a16="http://schemas.microsoft.com/office/drawing/2014/main" id="{2D127DB0-B5CD-5E3C-798D-0863ED26698F}"/>
                  </a:ext>
                </a:extLst>
              </p:cNvPr>
              <p:cNvSpPr>
                <a:spLocks/>
              </p:cNvSpPr>
              <p:nvPr/>
            </p:nvSpPr>
            <p:spPr bwMode="auto">
              <a:xfrm>
                <a:off x="8441" y="268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86" name="Freeform 2436">
                <a:extLst>
                  <a:ext uri="{FF2B5EF4-FFF2-40B4-BE49-F238E27FC236}">
                    <a16:creationId xmlns:a16="http://schemas.microsoft.com/office/drawing/2014/main" id="{0CAD2D95-1347-16AE-134B-45DF40A35FC0}"/>
                  </a:ext>
                </a:extLst>
              </p:cNvPr>
              <p:cNvSpPr>
                <a:spLocks/>
              </p:cNvSpPr>
              <p:nvPr/>
            </p:nvSpPr>
            <p:spPr bwMode="auto">
              <a:xfrm>
                <a:off x="8451" y="268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87" name="Freeform 2437">
                <a:extLst>
                  <a:ext uri="{FF2B5EF4-FFF2-40B4-BE49-F238E27FC236}">
                    <a16:creationId xmlns:a16="http://schemas.microsoft.com/office/drawing/2014/main" id="{5EB81796-C585-5229-FB2B-2CC1A438802C}"/>
                  </a:ext>
                </a:extLst>
              </p:cNvPr>
              <p:cNvSpPr>
                <a:spLocks/>
              </p:cNvSpPr>
              <p:nvPr/>
            </p:nvSpPr>
            <p:spPr bwMode="auto">
              <a:xfrm>
                <a:off x="8456" y="2692"/>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88" name="Freeform 2438">
                <a:extLst>
                  <a:ext uri="{FF2B5EF4-FFF2-40B4-BE49-F238E27FC236}">
                    <a16:creationId xmlns:a16="http://schemas.microsoft.com/office/drawing/2014/main" id="{0480F99C-323F-AF2C-2F66-A785324809B3}"/>
                  </a:ext>
                </a:extLst>
              </p:cNvPr>
              <p:cNvSpPr>
                <a:spLocks/>
              </p:cNvSpPr>
              <p:nvPr/>
            </p:nvSpPr>
            <p:spPr bwMode="auto">
              <a:xfrm>
                <a:off x="8466" y="269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89" name="Freeform 2439">
                <a:extLst>
                  <a:ext uri="{FF2B5EF4-FFF2-40B4-BE49-F238E27FC236}">
                    <a16:creationId xmlns:a16="http://schemas.microsoft.com/office/drawing/2014/main" id="{7CA46D70-9452-B746-DA1B-69CFE9292896}"/>
                  </a:ext>
                </a:extLst>
              </p:cNvPr>
              <p:cNvSpPr>
                <a:spLocks/>
              </p:cNvSpPr>
              <p:nvPr/>
            </p:nvSpPr>
            <p:spPr bwMode="auto">
              <a:xfrm>
                <a:off x="8476" y="270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90" name="Freeform 2440">
                <a:extLst>
                  <a:ext uri="{FF2B5EF4-FFF2-40B4-BE49-F238E27FC236}">
                    <a16:creationId xmlns:a16="http://schemas.microsoft.com/office/drawing/2014/main" id="{8002D083-A0D7-4431-9939-7B874A14192E}"/>
                  </a:ext>
                </a:extLst>
              </p:cNvPr>
              <p:cNvSpPr>
                <a:spLocks/>
              </p:cNvSpPr>
              <p:nvPr/>
            </p:nvSpPr>
            <p:spPr bwMode="auto">
              <a:xfrm>
                <a:off x="8486" y="2707"/>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91" name="Freeform 2441">
                <a:extLst>
                  <a:ext uri="{FF2B5EF4-FFF2-40B4-BE49-F238E27FC236}">
                    <a16:creationId xmlns:a16="http://schemas.microsoft.com/office/drawing/2014/main" id="{6FEB1510-547B-BA37-3B85-9EF86657325F}"/>
                  </a:ext>
                </a:extLst>
              </p:cNvPr>
              <p:cNvSpPr>
                <a:spLocks/>
              </p:cNvSpPr>
              <p:nvPr/>
            </p:nvSpPr>
            <p:spPr bwMode="auto">
              <a:xfrm>
                <a:off x="8492" y="2712"/>
                <a:ext cx="10" cy="11"/>
              </a:xfrm>
              <a:custGeom>
                <a:avLst/>
                <a:gdLst>
                  <a:gd name="T0" fmla="*/ 0 w 10"/>
                  <a:gd name="T1" fmla="*/ 0 h 11"/>
                  <a:gd name="T2" fmla="*/ 10 w 10"/>
                  <a:gd name="T3" fmla="*/ 5 h 11"/>
                  <a:gd name="T4" fmla="*/ 10 w 10"/>
                  <a:gd name="T5" fmla="*/ 11 h 11"/>
                  <a:gd name="T6" fmla="*/ 0 w 10"/>
                  <a:gd name="T7" fmla="*/ 5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5"/>
                    </a:lnTo>
                    <a:lnTo>
                      <a:pt x="10"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92" name="Freeform 2442">
                <a:extLst>
                  <a:ext uri="{FF2B5EF4-FFF2-40B4-BE49-F238E27FC236}">
                    <a16:creationId xmlns:a16="http://schemas.microsoft.com/office/drawing/2014/main" id="{8ABE94DB-91AE-998C-892A-1B37A26BACD8}"/>
                  </a:ext>
                </a:extLst>
              </p:cNvPr>
              <p:cNvSpPr>
                <a:spLocks/>
              </p:cNvSpPr>
              <p:nvPr/>
            </p:nvSpPr>
            <p:spPr bwMode="auto">
              <a:xfrm>
                <a:off x="8502" y="2717"/>
                <a:ext cx="5" cy="11"/>
              </a:xfrm>
              <a:custGeom>
                <a:avLst/>
                <a:gdLst>
                  <a:gd name="T0" fmla="*/ 0 w 5"/>
                  <a:gd name="T1" fmla="*/ 0 h 11"/>
                  <a:gd name="T2" fmla="*/ 5 w 5"/>
                  <a:gd name="T3" fmla="*/ 6 h 11"/>
                  <a:gd name="T4" fmla="*/ 5 w 5"/>
                  <a:gd name="T5" fmla="*/ 11 h 11"/>
                  <a:gd name="T6" fmla="*/ 0 w 5"/>
                  <a:gd name="T7" fmla="*/ 6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6"/>
                    </a:lnTo>
                    <a:lnTo>
                      <a:pt x="5"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93" name="Freeform 2443">
                <a:extLst>
                  <a:ext uri="{FF2B5EF4-FFF2-40B4-BE49-F238E27FC236}">
                    <a16:creationId xmlns:a16="http://schemas.microsoft.com/office/drawing/2014/main" id="{0B4E7357-869E-B4E1-EB64-E9A329E6ED61}"/>
                  </a:ext>
                </a:extLst>
              </p:cNvPr>
              <p:cNvSpPr>
                <a:spLocks/>
              </p:cNvSpPr>
              <p:nvPr/>
            </p:nvSpPr>
            <p:spPr bwMode="auto">
              <a:xfrm>
                <a:off x="8512" y="272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94" name="Freeform 2444">
                <a:extLst>
                  <a:ext uri="{FF2B5EF4-FFF2-40B4-BE49-F238E27FC236}">
                    <a16:creationId xmlns:a16="http://schemas.microsoft.com/office/drawing/2014/main" id="{343AFE24-ABDD-75FC-7F0C-75998B9DE51B}"/>
                  </a:ext>
                </a:extLst>
              </p:cNvPr>
              <p:cNvSpPr>
                <a:spLocks/>
              </p:cNvSpPr>
              <p:nvPr/>
            </p:nvSpPr>
            <p:spPr bwMode="auto">
              <a:xfrm>
                <a:off x="8517" y="272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95" name="Freeform 2445">
                <a:extLst>
                  <a:ext uri="{FF2B5EF4-FFF2-40B4-BE49-F238E27FC236}">
                    <a16:creationId xmlns:a16="http://schemas.microsoft.com/office/drawing/2014/main" id="{8073BFB6-2DD9-09C0-AA4C-07269A967DE6}"/>
                  </a:ext>
                </a:extLst>
              </p:cNvPr>
              <p:cNvSpPr>
                <a:spLocks/>
              </p:cNvSpPr>
              <p:nvPr/>
            </p:nvSpPr>
            <p:spPr bwMode="auto">
              <a:xfrm>
                <a:off x="8527" y="273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96" name="Freeform 2446">
                <a:extLst>
                  <a:ext uri="{FF2B5EF4-FFF2-40B4-BE49-F238E27FC236}">
                    <a16:creationId xmlns:a16="http://schemas.microsoft.com/office/drawing/2014/main" id="{BA586CF5-4778-E237-8278-21E13BFADB60}"/>
                  </a:ext>
                </a:extLst>
              </p:cNvPr>
              <p:cNvSpPr>
                <a:spLocks/>
              </p:cNvSpPr>
              <p:nvPr/>
            </p:nvSpPr>
            <p:spPr bwMode="auto">
              <a:xfrm>
                <a:off x="8537" y="273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97" name="Freeform 2447">
                <a:extLst>
                  <a:ext uri="{FF2B5EF4-FFF2-40B4-BE49-F238E27FC236}">
                    <a16:creationId xmlns:a16="http://schemas.microsoft.com/office/drawing/2014/main" id="{5238B74D-FAE8-3BC9-641F-2DDB1DE120AD}"/>
                  </a:ext>
                </a:extLst>
              </p:cNvPr>
              <p:cNvSpPr>
                <a:spLocks/>
              </p:cNvSpPr>
              <p:nvPr/>
            </p:nvSpPr>
            <p:spPr bwMode="auto">
              <a:xfrm>
                <a:off x="8426" y="268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98" name="Freeform 2448">
                <a:extLst>
                  <a:ext uri="{FF2B5EF4-FFF2-40B4-BE49-F238E27FC236}">
                    <a16:creationId xmlns:a16="http://schemas.microsoft.com/office/drawing/2014/main" id="{780B4DE7-29FC-A59B-253F-D9818A63AAA8}"/>
                  </a:ext>
                </a:extLst>
              </p:cNvPr>
              <p:cNvSpPr>
                <a:spLocks/>
              </p:cNvSpPr>
              <p:nvPr/>
            </p:nvSpPr>
            <p:spPr bwMode="auto">
              <a:xfrm>
                <a:off x="8431" y="268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99" name="Freeform 2449">
                <a:extLst>
                  <a:ext uri="{FF2B5EF4-FFF2-40B4-BE49-F238E27FC236}">
                    <a16:creationId xmlns:a16="http://schemas.microsoft.com/office/drawing/2014/main" id="{A80C6649-0D9A-9E22-30D4-F2A177A1F68B}"/>
                  </a:ext>
                </a:extLst>
              </p:cNvPr>
              <p:cNvSpPr>
                <a:spLocks/>
              </p:cNvSpPr>
              <p:nvPr/>
            </p:nvSpPr>
            <p:spPr bwMode="auto">
              <a:xfrm>
                <a:off x="8441" y="269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00" name="Freeform 2450">
                <a:extLst>
                  <a:ext uri="{FF2B5EF4-FFF2-40B4-BE49-F238E27FC236}">
                    <a16:creationId xmlns:a16="http://schemas.microsoft.com/office/drawing/2014/main" id="{00A2EAD9-472F-D006-6F74-F9AAADD274C7}"/>
                  </a:ext>
                </a:extLst>
              </p:cNvPr>
              <p:cNvSpPr>
                <a:spLocks/>
              </p:cNvSpPr>
              <p:nvPr/>
            </p:nvSpPr>
            <p:spPr bwMode="auto">
              <a:xfrm>
                <a:off x="8451" y="269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01" name="Freeform 2451">
                <a:extLst>
                  <a:ext uri="{FF2B5EF4-FFF2-40B4-BE49-F238E27FC236}">
                    <a16:creationId xmlns:a16="http://schemas.microsoft.com/office/drawing/2014/main" id="{795F8491-0A15-CD70-616D-A960BF0BB568}"/>
                  </a:ext>
                </a:extLst>
              </p:cNvPr>
              <p:cNvSpPr>
                <a:spLocks/>
              </p:cNvSpPr>
              <p:nvPr/>
            </p:nvSpPr>
            <p:spPr bwMode="auto">
              <a:xfrm>
                <a:off x="8456" y="2702"/>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02" name="Freeform 2452">
                <a:extLst>
                  <a:ext uri="{FF2B5EF4-FFF2-40B4-BE49-F238E27FC236}">
                    <a16:creationId xmlns:a16="http://schemas.microsoft.com/office/drawing/2014/main" id="{A8E1A823-4F26-ABE4-8D3A-45EBAEDB69B6}"/>
                  </a:ext>
                </a:extLst>
              </p:cNvPr>
              <p:cNvSpPr>
                <a:spLocks/>
              </p:cNvSpPr>
              <p:nvPr/>
            </p:nvSpPr>
            <p:spPr bwMode="auto">
              <a:xfrm>
                <a:off x="8466" y="270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03" name="Freeform 2453">
                <a:extLst>
                  <a:ext uri="{FF2B5EF4-FFF2-40B4-BE49-F238E27FC236}">
                    <a16:creationId xmlns:a16="http://schemas.microsoft.com/office/drawing/2014/main" id="{DA7C3D51-5009-EA0F-34E8-5AE1ED3C0366}"/>
                  </a:ext>
                </a:extLst>
              </p:cNvPr>
              <p:cNvSpPr>
                <a:spLocks/>
              </p:cNvSpPr>
              <p:nvPr/>
            </p:nvSpPr>
            <p:spPr bwMode="auto">
              <a:xfrm>
                <a:off x="8476" y="2712"/>
                <a:ext cx="5" cy="11"/>
              </a:xfrm>
              <a:custGeom>
                <a:avLst/>
                <a:gdLst>
                  <a:gd name="T0" fmla="*/ 0 w 5"/>
                  <a:gd name="T1" fmla="*/ 0 h 11"/>
                  <a:gd name="T2" fmla="*/ 5 w 5"/>
                  <a:gd name="T3" fmla="*/ 5 h 11"/>
                  <a:gd name="T4" fmla="*/ 5 w 5"/>
                  <a:gd name="T5" fmla="*/ 11 h 11"/>
                  <a:gd name="T6" fmla="*/ 0 w 5"/>
                  <a:gd name="T7" fmla="*/ 5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5"/>
                    </a:lnTo>
                    <a:lnTo>
                      <a:pt x="5"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04" name="Freeform 2454">
                <a:extLst>
                  <a:ext uri="{FF2B5EF4-FFF2-40B4-BE49-F238E27FC236}">
                    <a16:creationId xmlns:a16="http://schemas.microsoft.com/office/drawing/2014/main" id="{C970E3AE-A555-CDE3-CA48-8748C2BDEEB5}"/>
                  </a:ext>
                </a:extLst>
              </p:cNvPr>
              <p:cNvSpPr>
                <a:spLocks/>
              </p:cNvSpPr>
              <p:nvPr/>
            </p:nvSpPr>
            <p:spPr bwMode="auto">
              <a:xfrm>
                <a:off x="8486" y="2717"/>
                <a:ext cx="6" cy="11"/>
              </a:xfrm>
              <a:custGeom>
                <a:avLst/>
                <a:gdLst>
                  <a:gd name="T0" fmla="*/ 0 w 6"/>
                  <a:gd name="T1" fmla="*/ 0 h 11"/>
                  <a:gd name="T2" fmla="*/ 6 w 6"/>
                  <a:gd name="T3" fmla="*/ 6 h 11"/>
                  <a:gd name="T4" fmla="*/ 6 w 6"/>
                  <a:gd name="T5" fmla="*/ 11 h 11"/>
                  <a:gd name="T6" fmla="*/ 0 w 6"/>
                  <a:gd name="T7" fmla="*/ 6 h 11"/>
                  <a:gd name="T8" fmla="*/ 0 w 6"/>
                  <a:gd name="T9" fmla="*/ 0 h 11"/>
                </a:gdLst>
                <a:ahLst/>
                <a:cxnLst>
                  <a:cxn ang="0">
                    <a:pos x="T0" y="T1"/>
                  </a:cxn>
                  <a:cxn ang="0">
                    <a:pos x="T2" y="T3"/>
                  </a:cxn>
                  <a:cxn ang="0">
                    <a:pos x="T4" y="T5"/>
                  </a:cxn>
                  <a:cxn ang="0">
                    <a:pos x="T6" y="T7"/>
                  </a:cxn>
                  <a:cxn ang="0">
                    <a:pos x="T8" y="T9"/>
                  </a:cxn>
                </a:cxnLst>
                <a:rect l="0" t="0" r="r" b="b"/>
                <a:pathLst>
                  <a:path w="6" h="11">
                    <a:moveTo>
                      <a:pt x="0" y="0"/>
                    </a:moveTo>
                    <a:lnTo>
                      <a:pt x="6" y="6"/>
                    </a:lnTo>
                    <a:lnTo>
                      <a:pt x="6"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05" name="Freeform 2455">
                <a:extLst>
                  <a:ext uri="{FF2B5EF4-FFF2-40B4-BE49-F238E27FC236}">
                    <a16:creationId xmlns:a16="http://schemas.microsoft.com/office/drawing/2014/main" id="{9B1DF098-D483-763C-63F8-C99853FD950F}"/>
                  </a:ext>
                </a:extLst>
              </p:cNvPr>
              <p:cNvSpPr>
                <a:spLocks/>
              </p:cNvSpPr>
              <p:nvPr/>
            </p:nvSpPr>
            <p:spPr bwMode="auto">
              <a:xfrm>
                <a:off x="8492" y="272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06" name="Freeform 2456">
                <a:extLst>
                  <a:ext uri="{FF2B5EF4-FFF2-40B4-BE49-F238E27FC236}">
                    <a16:creationId xmlns:a16="http://schemas.microsoft.com/office/drawing/2014/main" id="{25639D1A-5B05-A94C-47E7-69536F3974B3}"/>
                  </a:ext>
                </a:extLst>
              </p:cNvPr>
              <p:cNvSpPr>
                <a:spLocks/>
              </p:cNvSpPr>
              <p:nvPr/>
            </p:nvSpPr>
            <p:spPr bwMode="auto">
              <a:xfrm>
                <a:off x="8502" y="272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07" name="Freeform 2457">
                <a:extLst>
                  <a:ext uri="{FF2B5EF4-FFF2-40B4-BE49-F238E27FC236}">
                    <a16:creationId xmlns:a16="http://schemas.microsoft.com/office/drawing/2014/main" id="{87D3DAAB-CED9-28D6-EE30-8DBE25D773E4}"/>
                  </a:ext>
                </a:extLst>
              </p:cNvPr>
              <p:cNvSpPr>
                <a:spLocks/>
              </p:cNvSpPr>
              <p:nvPr/>
            </p:nvSpPr>
            <p:spPr bwMode="auto">
              <a:xfrm>
                <a:off x="8512" y="273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08" name="Freeform 2458">
                <a:extLst>
                  <a:ext uri="{FF2B5EF4-FFF2-40B4-BE49-F238E27FC236}">
                    <a16:creationId xmlns:a16="http://schemas.microsoft.com/office/drawing/2014/main" id="{CF32D58E-12A1-CFAC-DD6A-55423780129F}"/>
                  </a:ext>
                </a:extLst>
              </p:cNvPr>
              <p:cNvSpPr>
                <a:spLocks/>
              </p:cNvSpPr>
              <p:nvPr/>
            </p:nvSpPr>
            <p:spPr bwMode="auto">
              <a:xfrm>
                <a:off x="8517" y="273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09" name="Freeform 2459">
                <a:extLst>
                  <a:ext uri="{FF2B5EF4-FFF2-40B4-BE49-F238E27FC236}">
                    <a16:creationId xmlns:a16="http://schemas.microsoft.com/office/drawing/2014/main" id="{5B6FBD20-A358-3795-42B6-197809C38168}"/>
                  </a:ext>
                </a:extLst>
              </p:cNvPr>
              <p:cNvSpPr>
                <a:spLocks/>
              </p:cNvSpPr>
              <p:nvPr/>
            </p:nvSpPr>
            <p:spPr bwMode="auto">
              <a:xfrm>
                <a:off x="8527" y="274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10" name="Freeform 2460">
                <a:extLst>
                  <a:ext uri="{FF2B5EF4-FFF2-40B4-BE49-F238E27FC236}">
                    <a16:creationId xmlns:a16="http://schemas.microsoft.com/office/drawing/2014/main" id="{1C174EBB-001E-835F-B294-96FD192F8526}"/>
                  </a:ext>
                </a:extLst>
              </p:cNvPr>
              <p:cNvSpPr>
                <a:spLocks/>
              </p:cNvSpPr>
              <p:nvPr/>
            </p:nvSpPr>
            <p:spPr bwMode="auto">
              <a:xfrm>
                <a:off x="8537" y="2748"/>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11" name="Freeform 2461">
                <a:extLst>
                  <a:ext uri="{FF2B5EF4-FFF2-40B4-BE49-F238E27FC236}">
                    <a16:creationId xmlns:a16="http://schemas.microsoft.com/office/drawing/2014/main" id="{28457087-2BDF-1581-907C-334DD96C13AB}"/>
                  </a:ext>
                </a:extLst>
              </p:cNvPr>
              <p:cNvSpPr>
                <a:spLocks/>
              </p:cNvSpPr>
              <p:nvPr/>
            </p:nvSpPr>
            <p:spPr bwMode="auto">
              <a:xfrm>
                <a:off x="8426" y="269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12" name="Freeform 2462">
                <a:extLst>
                  <a:ext uri="{FF2B5EF4-FFF2-40B4-BE49-F238E27FC236}">
                    <a16:creationId xmlns:a16="http://schemas.microsoft.com/office/drawing/2014/main" id="{ED8D35FF-4056-8F48-D1FF-44EF655E8663}"/>
                  </a:ext>
                </a:extLst>
              </p:cNvPr>
              <p:cNvSpPr>
                <a:spLocks/>
              </p:cNvSpPr>
              <p:nvPr/>
            </p:nvSpPr>
            <p:spPr bwMode="auto">
              <a:xfrm>
                <a:off x="8431" y="2702"/>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13" name="Freeform 2463">
                <a:extLst>
                  <a:ext uri="{FF2B5EF4-FFF2-40B4-BE49-F238E27FC236}">
                    <a16:creationId xmlns:a16="http://schemas.microsoft.com/office/drawing/2014/main" id="{E4F515FE-AC7B-52AF-AE46-F1F8159A380A}"/>
                  </a:ext>
                </a:extLst>
              </p:cNvPr>
              <p:cNvSpPr>
                <a:spLocks/>
              </p:cNvSpPr>
              <p:nvPr/>
            </p:nvSpPr>
            <p:spPr bwMode="auto">
              <a:xfrm>
                <a:off x="8441" y="270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14" name="Freeform 2464">
                <a:extLst>
                  <a:ext uri="{FF2B5EF4-FFF2-40B4-BE49-F238E27FC236}">
                    <a16:creationId xmlns:a16="http://schemas.microsoft.com/office/drawing/2014/main" id="{52602595-FFB4-2B68-9F7B-AA0BC27BBCAB}"/>
                  </a:ext>
                </a:extLst>
              </p:cNvPr>
              <p:cNvSpPr>
                <a:spLocks/>
              </p:cNvSpPr>
              <p:nvPr/>
            </p:nvSpPr>
            <p:spPr bwMode="auto">
              <a:xfrm>
                <a:off x="8451" y="2712"/>
                <a:ext cx="5" cy="11"/>
              </a:xfrm>
              <a:custGeom>
                <a:avLst/>
                <a:gdLst>
                  <a:gd name="T0" fmla="*/ 0 w 5"/>
                  <a:gd name="T1" fmla="*/ 0 h 11"/>
                  <a:gd name="T2" fmla="*/ 5 w 5"/>
                  <a:gd name="T3" fmla="*/ 5 h 11"/>
                  <a:gd name="T4" fmla="*/ 5 w 5"/>
                  <a:gd name="T5" fmla="*/ 11 h 11"/>
                  <a:gd name="T6" fmla="*/ 0 w 5"/>
                  <a:gd name="T7" fmla="*/ 11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5"/>
                    </a:lnTo>
                    <a:lnTo>
                      <a:pt x="5"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15" name="Freeform 2465">
                <a:extLst>
                  <a:ext uri="{FF2B5EF4-FFF2-40B4-BE49-F238E27FC236}">
                    <a16:creationId xmlns:a16="http://schemas.microsoft.com/office/drawing/2014/main" id="{9E840C76-472F-75BA-B795-34210DF71AE5}"/>
                  </a:ext>
                </a:extLst>
              </p:cNvPr>
              <p:cNvSpPr>
                <a:spLocks/>
              </p:cNvSpPr>
              <p:nvPr/>
            </p:nvSpPr>
            <p:spPr bwMode="auto">
              <a:xfrm>
                <a:off x="8456" y="2717"/>
                <a:ext cx="10" cy="11"/>
              </a:xfrm>
              <a:custGeom>
                <a:avLst/>
                <a:gdLst>
                  <a:gd name="T0" fmla="*/ 0 w 10"/>
                  <a:gd name="T1" fmla="*/ 0 h 11"/>
                  <a:gd name="T2" fmla="*/ 10 w 10"/>
                  <a:gd name="T3" fmla="*/ 6 h 11"/>
                  <a:gd name="T4" fmla="*/ 10 w 10"/>
                  <a:gd name="T5" fmla="*/ 11 h 11"/>
                  <a:gd name="T6" fmla="*/ 0 w 10"/>
                  <a:gd name="T7" fmla="*/ 11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6"/>
                    </a:lnTo>
                    <a:lnTo>
                      <a:pt x="10"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16" name="Freeform 2466">
                <a:extLst>
                  <a:ext uri="{FF2B5EF4-FFF2-40B4-BE49-F238E27FC236}">
                    <a16:creationId xmlns:a16="http://schemas.microsoft.com/office/drawing/2014/main" id="{EA17E74A-74D9-E8FF-E277-A2001E30DE97}"/>
                  </a:ext>
                </a:extLst>
              </p:cNvPr>
              <p:cNvSpPr>
                <a:spLocks/>
              </p:cNvSpPr>
              <p:nvPr/>
            </p:nvSpPr>
            <p:spPr bwMode="auto">
              <a:xfrm>
                <a:off x="8466" y="272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17" name="Freeform 2467">
                <a:extLst>
                  <a:ext uri="{FF2B5EF4-FFF2-40B4-BE49-F238E27FC236}">
                    <a16:creationId xmlns:a16="http://schemas.microsoft.com/office/drawing/2014/main" id="{2C42DD3F-5954-05C5-5961-306B8B3E6243}"/>
                  </a:ext>
                </a:extLst>
              </p:cNvPr>
              <p:cNvSpPr>
                <a:spLocks/>
              </p:cNvSpPr>
              <p:nvPr/>
            </p:nvSpPr>
            <p:spPr bwMode="auto">
              <a:xfrm>
                <a:off x="8476" y="272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18" name="Freeform 2468">
                <a:extLst>
                  <a:ext uri="{FF2B5EF4-FFF2-40B4-BE49-F238E27FC236}">
                    <a16:creationId xmlns:a16="http://schemas.microsoft.com/office/drawing/2014/main" id="{3D2CDCE6-F67F-0853-BE43-1BEF6E7AC6D7}"/>
                  </a:ext>
                </a:extLst>
              </p:cNvPr>
              <p:cNvSpPr>
                <a:spLocks/>
              </p:cNvSpPr>
              <p:nvPr/>
            </p:nvSpPr>
            <p:spPr bwMode="auto">
              <a:xfrm>
                <a:off x="8486" y="2733"/>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19" name="Freeform 2469">
                <a:extLst>
                  <a:ext uri="{FF2B5EF4-FFF2-40B4-BE49-F238E27FC236}">
                    <a16:creationId xmlns:a16="http://schemas.microsoft.com/office/drawing/2014/main" id="{2D26CDC5-A9D0-A11F-67AA-9BC80F277327}"/>
                  </a:ext>
                </a:extLst>
              </p:cNvPr>
              <p:cNvSpPr>
                <a:spLocks/>
              </p:cNvSpPr>
              <p:nvPr/>
            </p:nvSpPr>
            <p:spPr bwMode="auto">
              <a:xfrm>
                <a:off x="8492" y="273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20" name="Freeform 2470">
                <a:extLst>
                  <a:ext uri="{FF2B5EF4-FFF2-40B4-BE49-F238E27FC236}">
                    <a16:creationId xmlns:a16="http://schemas.microsoft.com/office/drawing/2014/main" id="{D8787C95-5EB2-E54D-F374-C6C335B0D02B}"/>
                  </a:ext>
                </a:extLst>
              </p:cNvPr>
              <p:cNvSpPr>
                <a:spLocks/>
              </p:cNvSpPr>
              <p:nvPr/>
            </p:nvSpPr>
            <p:spPr bwMode="auto">
              <a:xfrm>
                <a:off x="8502" y="274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21" name="Freeform 2471">
                <a:extLst>
                  <a:ext uri="{FF2B5EF4-FFF2-40B4-BE49-F238E27FC236}">
                    <a16:creationId xmlns:a16="http://schemas.microsoft.com/office/drawing/2014/main" id="{345839A4-5F83-C72E-D4F5-3ECD40D87C37}"/>
                  </a:ext>
                </a:extLst>
              </p:cNvPr>
              <p:cNvSpPr>
                <a:spLocks/>
              </p:cNvSpPr>
              <p:nvPr/>
            </p:nvSpPr>
            <p:spPr bwMode="auto">
              <a:xfrm>
                <a:off x="8512" y="274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22" name="Freeform 2472">
                <a:extLst>
                  <a:ext uri="{FF2B5EF4-FFF2-40B4-BE49-F238E27FC236}">
                    <a16:creationId xmlns:a16="http://schemas.microsoft.com/office/drawing/2014/main" id="{BE62DD86-B201-6BD9-408D-F1F3F6A0F10A}"/>
                  </a:ext>
                </a:extLst>
              </p:cNvPr>
              <p:cNvSpPr>
                <a:spLocks/>
              </p:cNvSpPr>
              <p:nvPr/>
            </p:nvSpPr>
            <p:spPr bwMode="auto">
              <a:xfrm>
                <a:off x="8517" y="275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23" name="Freeform 2473">
                <a:extLst>
                  <a:ext uri="{FF2B5EF4-FFF2-40B4-BE49-F238E27FC236}">
                    <a16:creationId xmlns:a16="http://schemas.microsoft.com/office/drawing/2014/main" id="{25016DDF-BA8E-67FC-1F33-9FA52CC68B9F}"/>
                  </a:ext>
                </a:extLst>
              </p:cNvPr>
              <p:cNvSpPr>
                <a:spLocks/>
              </p:cNvSpPr>
              <p:nvPr/>
            </p:nvSpPr>
            <p:spPr bwMode="auto">
              <a:xfrm>
                <a:off x="8527" y="275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24" name="Freeform 2474">
                <a:extLst>
                  <a:ext uri="{FF2B5EF4-FFF2-40B4-BE49-F238E27FC236}">
                    <a16:creationId xmlns:a16="http://schemas.microsoft.com/office/drawing/2014/main" id="{1005BA8D-3947-A58D-E213-81CF456575DF}"/>
                  </a:ext>
                </a:extLst>
              </p:cNvPr>
              <p:cNvSpPr>
                <a:spLocks/>
              </p:cNvSpPr>
              <p:nvPr/>
            </p:nvSpPr>
            <p:spPr bwMode="auto">
              <a:xfrm>
                <a:off x="8537" y="276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25" name="Freeform 2475">
                <a:extLst>
                  <a:ext uri="{FF2B5EF4-FFF2-40B4-BE49-F238E27FC236}">
                    <a16:creationId xmlns:a16="http://schemas.microsoft.com/office/drawing/2014/main" id="{DCCFF7D3-347C-64CE-76A2-F2E0E98B2BDA}"/>
                  </a:ext>
                </a:extLst>
              </p:cNvPr>
              <p:cNvSpPr>
                <a:spLocks/>
              </p:cNvSpPr>
              <p:nvPr/>
            </p:nvSpPr>
            <p:spPr bwMode="auto">
              <a:xfrm>
                <a:off x="8426" y="2707"/>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26" name="Freeform 2476">
                <a:extLst>
                  <a:ext uri="{FF2B5EF4-FFF2-40B4-BE49-F238E27FC236}">
                    <a16:creationId xmlns:a16="http://schemas.microsoft.com/office/drawing/2014/main" id="{602DDCC2-7405-1796-33E1-2C744FE2F57B}"/>
                  </a:ext>
                </a:extLst>
              </p:cNvPr>
              <p:cNvSpPr>
                <a:spLocks/>
              </p:cNvSpPr>
              <p:nvPr/>
            </p:nvSpPr>
            <p:spPr bwMode="auto">
              <a:xfrm>
                <a:off x="8431" y="2712"/>
                <a:ext cx="10" cy="11"/>
              </a:xfrm>
              <a:custGeom>
                <a:avLst/>
                <a:gdLst>
                  <a:gd name="T0" fmla="*/ 0 w 10"/>
                  <a:gd name="T1" fmla="*/ 0 h 11"/>
                  <a:gd name="T2" fmla="*/ 10 w 10"/>
                  <a:gd name="T3" fmla="*/ 5 h 11"/>
                  <a:gd name="T4" fmla="*/ 10 w 10"/>
                  <a:gd name="T5" fmla="*/ 11 h 11"/>
                  <a:gd name="T6" fmla="*/ 0 w 10"/>
                  <a:gd name="T7" fmla="*/ 11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5"/>
                    </a:lnTo>
                    <a:lnTo>
                      <a:pt x="10"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27" name="Freeform 2477">
                <a:extLst>
                  <a:ext uri="{FF2B5EF4-FFF2-40B4-BE49-F238E27FC236}">
                    <a16:creationId xmlns:a16="http://schemas.microsoft.com/office/drawing/2014/main" id="{BBED4829-BA9D-831A-DDD9-97CEFD174B49}"/>
                  </a:ext>
                </a:extLst>
              </p:cNvPr>
              <p:cNvSpPr>
                <a:spLocks/>
              </p:cNvSpPr>
              <p:nvPr/>
            </p:nvSpPr>
            <p:spPr bwMode="auto">
              <a:xfrm>
                <a:off x="8441" y="2717"/>
                <a:ext cx="5" cy="11"/>
              </a:xfrm>
              <a:custGeom>
                <a:avLst/>
                <a:gdLst>
                  <a:gd name="T0" fmla="*/ 0 w 5"/>
                  <a:gd name="T1" fmla="*/ 0 h 11"/>
                  <a:gd name="T2" fmla="*/ 5 w 5"/>
                  <a:gd name="T3" fmla="*/ 6 h 11"/>
                  <a:gd name="T4" fmla="*/ 5 w 5"/>
                  <a:gd name="T5" fmla="*/ 11 h 11"/>
                  <a:gd name="T6" fmla="*/ 0 w 5"/>
                  <a:gd name="T7" fmla="*/ 11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6"/>
                    </a:lnTo>
                    <a:lnTo>
                      <a:pt x="5" y="11"/>
                    </a:lnTo>
                    <a:lnTo>
                      <a:pt x="0" y="1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28" name="Freeform 2478">
                <a:extLst>
                  <a:ext uri="{FF2B5EF4-FFF2-40B4-BE49-F238E27FC236}">
                    <a16:creationId xmlns:a16="http://schemas.microsoft.com/office/drawing/2014/main" id="{858574E4-7F93-0F20-8797-D38FB8054B62}"/>
                  </a:ext>
                </a:extLst>
              </p:cNvPr>
              <p:cNvSpPr>
                <a:spLocks/>
              </p:cNvSpPr>
              <p:nvPr/>
            </p:nvSpPr>
            <p:spPr bwMode="auto">
              <a:xfrm>
                <a:off x="8451" y="272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29" name="Freeform 2479">
                <a:extLst>
                  <a:ext uri="{FF2B5EF4-FFF2-40B4-BE49-F238E27FC236}">
                    <a16:creationId xmlns:a16="http://schemas.microsoft.com/office/drawing/2014/main" id="{696371F4-E754-CCD0-AB3A-128EBDD461F6}"/>
                  </a:ext>
                </a:extLst>
              </p:cNvPr>
              <p:cNvSpPr>
                <a:spLocks/>
              </p:cNvSpPr>
              <p:nvPr/>
            </p:nvSpPr>
            <p:spPr bwMode="auto">
              <a:xfrm>
                <a:off x="8456" y="272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30" name="Freeform 2480">
                <a:extLst>
                  <a:ext uri="{FF2B5EF4-FFF2-40B4-BE49-F238E27FC236}">
                    <a16:creationId xmlns:a16="http://schemas.microsoft.com/office/drawing/2014/main" id="{8BB86FA1-10CE-61BC-4087-925EB5E8B115}"/>
                  </a:ext>
                </a:extLst>
              </p:cNvPr>
              <p:cNvSpPr>
                <a:spLocks/>
              </p:cNvSpPr>
              <p:nvPr/>
            </p:nvSpPr>
            <p:spPr bwMode="auto">
              <a:xfrm>
                <a:off x="8466" y="273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31" name="Freeform 2481">
                <a:extLst>
                  <a:ext uri="{FF2B5EF4-FFF2-40B4-BE49-F238E27FC236}">
                    <a16:creationId xmlns:a16="http://schemas.microsoft.com/office/drawing/2014/main" id="{FC3DDB02-91B5-D473-DB4D-7ACC71C41401}"/>
                  </a:ext>
                </a:extLst>
              </p:cNvPr>
              <p:cNvSpPr>
                <a:spLocks/>
              </p:cNvSpPr>
              <p:nvPr/>
            </p:nvSpPr>
            <p:spPr bwMode="auto">
              <a:xfrm>
                <a:off x="8476" y="273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32" name="Freeform 2482">
                <a:extLst>
                  <a:ext uri="{FF2B5EF4-FFF2-40B4-BE49-F238E27FC236}">
                    <a16:creationId xmlns:a16="http://schemas.microsoft.com/office/drawing/2014/main" id="{6E73D244-5C67-1B32-FF25-C764D012790E}"/>
                  </a:ext>
                </a:extLst>
              </p:cNvPr>
              <p:cNvSpPr>
                <a:spLocks/>
              </p:cNvSpPr>
              <p:nvPr/>
            </p:nvSpPr>
            <p:spPr bwMode="auto">
              <a:xfrm>
                <a:off x="8486" y="2743"/>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33" name="Freeform 2483">
                <a:extLst>
                  <a:ext uri="{FF2B5EF4-FFF2-40B4-BE49-F238E27FC236}">
                    <a16:creationId xmlns:a16="http://schemas.microsoft.com/office/drawing/2014/main" id="{91DB6454-C41C-9D6B-E325-4A971D8E5E0A}"/>
                  </a:ext>
                </a:extLst>
              </p:cNvPr>
              <p:cNvSpPr>
                <a:spLocks/>
              </p:cNvSpPr>
              <p:nvPr/>
            </p:nvSpPr>
            <p:spPr bwMode="auto">
              <a:xfrm>
                <a:off x="8492" y="274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34" name="Freeform 2484">
                <a:extLst>
                  <a:ext uri="{FF2B5EF4-FFF2-40B4-BE49-F238E27FC236}">
                    <a16:creationId xmlns:a16="http://schemas.microsoft.com/office/drawing/2014/main" id="{7BCD2ADF-DDCB-94C1-4E60-22AA2A7E4979}"/>
                  </a:ext>
                </a:extLst>
              </p:cNvPr>
              <p:cNvSpPr>
                <a:spLocks/>
              </p:cNvSpPr>
              <p:nvPr/>
            </p:nvSpPr>
            <p:spPr bwMode="auto">
              <a:xfrm>
                <a:off x="8502" y="275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35" name="Freeform 2485">
                <a:extLst>
                  <a:ext uri="{FF2B5EF4-FFF2-40B4-BE49-F238E27FC236}">
                    <a16:creationId xmlns:a16="http://schemas.microsoft.com/office/drawing/2014/main" id="{9C01FCEE-73E9-246F-E9E6-AE99ECBCB000}"/>
                  </a:ext>
                </a:extLst>
              </p:cNvPr>
              <p:cNvSpPr>
                <a:spLocks/>
              </p:cNvSpPr>
              <p:nvPr/>
            </p:nvSpPr>
            <p:spPr bwMode="auto">
              <a:xfrm>
                <a:off x="8512" y="275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36" name="Freeform 2486">
                <a:extLst>
                  <a:ext uri="{FF2B5EF4-FFF2-40B4-BE49-F238E27FC236}">
                    <a16:creationId xmlns:a16="http://schemas.microsoft.com/office/drawing/2014/main" id="{68487D48-CDDB-6F36-6659-CCB1DC567006}"/>
                  </a:ext>
                </a:extLst>
              </p:cNvPr>
              <p:cNvSpPr>
                <a:spLocks/>
              </p:cNvSpPr>
              <p:nvPr/>
            </p:nvSpPr>
            <p:spPr bwMode="auto">
              <a:xfrm>
                <a:off x="8517" y="276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37" name="Freeform 2487">
                <a:extLst>
                  <a:ext uri="{FF2B5EF4-FFF2-40B4-BE49-F238E27FC236}">
                    <a16:creationId xmlns:a16="http://schemas.microsoft.com/office/drawing/2014/main" id="{98769872-542D-817B-8BF8-9245A342817F}"/>
                  </a:ext>
                </a:extLst>
              </p:cNvPr>
              <p:cNvSpPr>
                <a:spLocks/>
              </p:cNvSpPr>
              <p:nvPr/>
            </p:nvSpPr>
            <p:spPr bwMode="auto">
              <a:xfrm>
                <a:off x="8527" y="276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38" name="Freeform 2488">
                <a:extLst>
                  <a:ext uri="{FF2B5EF4-FFF2-40B4-BE49-F238E27FC236}">
                    <a16:creationId xmlns:a16="http://schemas.microsoft.com/office/drawing/2014/main" id="{2CC86CBA-F9A6-6C50-BDD3-1FCBE6F230CF}"/>
                  </a:ext>
                </a:extLst>
              </p:cNvPr>
              <p:cNvSpPr>
                <a:spLocks/>
              </p:cNvSpPr>
              <p:nvPr/>
            </p:nvSpPr>
            <p:spPr bwMode="auto">
              <a:xfrm>
                <a:off x="8537" y="277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39" name="Freeform 2489">
                <a:extLst>
                  <a:ext uri="{FF2B5EF4-FFF2-40B4-BE49-F238E27FC236}">
                    <a16:creationId xmlns:a16="http://schemas.microsoft.com/office/drawing/2014/main" id="{F843BF0F-78FA-91D7-9A24-C8457108743B}"/>
                  </a:ext>
                </a:extLst>
              </p:cNvPr>
              <p:cNvSpPr>
                <a:spLocks/>
              </p:cNvSpPr>
              <p:nvPr/>
            </p:nvSpPr>
            <p:spPr bwMode="auto">
              <a:xfrm>
                <a:off x="8426" y="2717"/>
                <a:ext cx="5" cy="11"/>
              </a:xfrm>
              <a:custGeom>
                <a:avLst/>
                <a:gdLst>
                  <a:gd name="T0" fmla="*/ 0 w 5"/>
                  <a:gd name="T1" fmla="*/ 0 h 11"/>
                  <a:gd name="T2" fmla="*/ 5 w 5"/>
                  <a:gd name="T3" fmla="*/ 6 h 11"/>
                  <a:gd name="T4" fmla="*/ 5 w 5"/>
                  <a:gd name="T5" fmla="*/ 11 h 11"/>
                  <a:gd name="T6" fmla="*/ 0 w 5"/>
                  <a:gd name="T7" fmla="*/ 6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6"/>
                    </a:lnTo>
                    <a:lnTo>
                      <a:pt x="5"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40" name="Freeform 2490">
                <a:extLst>
                  <a:ext uri="{FF2B5EF4-FFF2-40B4-BE49-F238E27FC236}">
                    <a16:creationId xmlns:a16="http://schemas.microsoft.com/office/drawing/2014/main" id="{1EFC1B41-19DF-1E65-7D1A-924AB7EC1E2A}"/>
                  </a:ext>
                </a:extLst>
              </p:cNvPr>
              <p:cNvSpPr>
                <a:spLocks/>
              </p:cNvSpPr>
              <p:nvPr/>
            </p:nvSpPr>
            <p:spPr bwMode="auto">
              <a:xfrm>
                <a:off x="8431" y="272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41" name="Freeform 2491">
                <a:extLst>
                  <a:ext uri="{FF2B5EF4-FFF2-40B4-BE49-F238E27FC236}">
                    <a16:creationId xmlns:a16="http://schemas.microsoft.com/office/drawing/2014/main" id="{CCC8AF15-8CEF-25C2-4207-C8D8FBFFB330}"/>
                  </a:ext>
                </a:extLst>
              </p:cNvPr>
              <p:cNvSpPr>
                <a:spLocks/>
              </p:cNvSpPr>
              <p:nvPr/>
            </p:nvSpPr>
            <p:spPr bwMode="auto">
              <a:xfrm>
                <a:off x="8441" y="272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42" name="Freeform 2492">
                <a:extLst>
                  <a:ext uri="{FF2B5EF4-FFF2-40B4-BE49-F238E27FC236}">
                    <a16:creationId xmlns:a16="http://schemas.microsoft.com/office/drawing/2014/main" id="{5FF69591-4F17-7202-E86F-10853C42F18E}"/>
                  </a:ext>
                </a:extLst>
              </p:cNvPr>
              <p:cNvSpPr>
                <a:spLocks/>
              </p:cNvSpPr>
              <p:nvPr/>
            </p:nvSpPr>
            <p:spPr bwMode="auto">
              <a:xfrm>
                <a:off x="8451" y="273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43" name="Freeform 2493">
                <a:extLst>
                  <a:ext uri="{FF2B5EF4-FFF2-40B4-BE49-F238E27FC236}">
                    <a16:creationId xmlns:a16="http://schemas.microsoft.com/office/drawing/2014/main" id="{D0787661-A7F9-73D7-A7ED-0A8F59A34A4A}"/>
                  </a:ext>
                </a:extLst>
              </p:cNvPr>
              <p:cNvSpPr>
                <a:spLocks/>
              </p:cNvSpPr>
              <p:nvPr/>
            </p:nvSpPr>
            <p:spPr bwMode="auto">
              <a:xfrm>
                <a:off x="8456" y="273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44" name="Freeform 2494">
                <a:extLst>
                  <a:ext uri="{FF2B5EF4-FFF2-40B4-BE49-F238E27FC236}">
                    <a16:creationId xmlns:a16="http://schemas.microsoft.com/office/drawing/2014/main" id="{3B64C73A-62AB-08D3-2B8F-A9DF40388B0D}"/>
                  </a:ext>
                </a:extLst>
              </p:cNvPr>
              <p:cNvSpPr>
                <a:spLocks/>
              </p:cNvSpPr>
              <p:nvPr/>
            </p:nvSpPr>
            <p:spPr bwMode="auto">
              <a:xfrm>
                <a:off x="8466" y="274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45" name="Freeform 2495">
                <a:extLst>
                  <a:ext uri="{FF2B5EF4-FFF2-40B4-BE49-F238E27FC236}">
                    <a16:creationId xmlns:a16="http://schemas.microsoft.com/office/drawing/2014/main" id="{510C6656-C1C9-455F-7E92-07AF7843F438}"/>
                  </a:ext>
                </a:extLst>
              </p:cNvPr>
              <p:cNvSpPr>
                <a:spLocks/>
              </p:cNvSpPr>
              <p:nvPr/>
            </p:nvSpPr>
            <p:spPr bwMode="auto">
              <a:xfrm>
                <a:off x="8476" y="274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46" name="Freeform 2496">
                <a:extLst>
                  <a:ext uri="{FF2B5EF4-FFF2-40B4-BE49-F238E27FC236}">
                    <a16:creationId xmlns:a16="http://schemas.microsoft.com/office/drawing/2014/main" id="{5EE77858-F6BB-1059-62AE-7FC6161D08B0}"/>
                  </a:ext>
                </a:extLst>
              </p:cNvPr>
              <p:cNvSpPr>
                <a:spLocks/>
              </p:cNvSpPr>
              <p:nvPr/>
            </p:nvSpPr>
            <p:spPr bwMode="auto">
              <a:xfrm>
                <a:off x="8486" y="2753"/>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47" name="Freeform 2497">
                <a:extLst>
                  <a:ext uri="{FF2B5EF4-FFF2-40B4-BE49-F238E27FC236}">
                    <a16:creationId xmlns:a16="http://schemas.microsoft.com/office/drawing/2014/main" id="{C2F662C0-A21A-4AC6-3C1C-40F7C949C0EF}"/>
                  </a:ext>
                </a:extLst>
              </p:cNvPr>
              <p:cNvSpPr>
                <a:spLocks/>
              </p:cNvSpPr>
              <p:nvPr/>
            </p:nvSpPr>
            <p:spPr bwMode="auto">
              <a:xfrm>
                <a:off x="8492" y="275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48" name="Freeform 2498">
                <a:extLst>
                  <a:ext uri="{FF2B5EF4-FFF2-40B4-BE49-F238E27FC236}">
                    <a16:creationId xmlns:a16="http://schemas.microsoft.com/office/drawing/2014/main" id="{422CF699-DE88-ADEC-6EB7-F153CBE0CF7B}"/>
                  </a:ext>
                </a:extLst>
              </p:cNvPr>
              <p:cNvSpPr>
                <a:spLocks/>
              </p:cNvSpPr>
              <p:nvPr/>
            </p:nvSpPr>
            <p:spPr bwMode="auto">
              <a:xfrm>
                <a:off x="8502" y="276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49" name="Freeform 2499">
                <a:extLst>
                  <a:ext uri="{FF2B5EF4-FFF2-40B4-BE49-F238E27FC236}">
                    <a16:creationId xmlns:a16="http://schemas.microsoft.com/office/drawing/2014/main" id="{E37BCD75-993A-8344-31FF-8F05F15EA5FF}"/>
                  </a:ext>
                </a:extLst>
              </p:cNvPr>
              <p:cNvSpPr>
                <a:spLocks/>
              </p:cNvSpPr>
              <p:nvPr/>
            </p:nvSpPr>
            <p:spPr bwMode="auto">
              <a:xfrm>
                <a:off x="8512" y="276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50" name="Freeform 2500">
                <a:extLst>
                  <a:ext uri="{FF2B5EF4-FFF2-40B4-BE49-F238E27FC236}">
                    <a16:creationId xmlns:a16="http://schemas.microsoft.com/office/drawing/2014/main" id="{3F376019-4BB4-7269-5221-53AA78E60FD7}"/>
                  </a:ext>
                </a:extLst>
              </p:cNvPr>
              <p:cNvSpPr>
                <a:spLocks/>
              </p:cNvSpPr>
              <p:nvPr/>
            </p:nvSpPr>
            <p:spPr bwMode="auto">
              <a:xfrm>
                <a:off x="8517" y="277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51" name="Freeform 2501">
                <a:extLst>
                  <a:ext uri="{FF2B5EF4-FFF2-40B4-BE49-F238E27FC236}">
                    <a16:creationId xmlns:a16="http://schemas.microsoft.com/office/drawing/2014/main" id="{B9B580B8-679A-BFFF-34AF-913379EA0170}"/>
                  </a:ext>
                </a:extLst>
              </p:cNvPr>
              <p:cNvSpPr>
                <a:spLocks/>
              </p:cNvSpPr>
              <p:nvPr/>
            </p:nvSpPr>
            <p:spPr bwMode="auto">
              <a:xfrm>
                <a:off x="8527" y="277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52" name="Freeform 2502">
                <a:extLst>
                  <a:ext uri="{FF2B5EF4-FFF2-40B4-BE49-F238E27FC236}">
                    <a16:creationId xmlns:a16="http://schemas.microsoft.com/office/drawing/2014/main" id="{BD123130-DAD3-3A57-AE9C-8E2BE989DE72}"/>
                  </a:ext>
                </a:extLst>
              </p:cNvPr>
              <p:cNvSpPr>
                <a:spLocks/>
              </p:cNvSpPr>
              <p:nvPr/>
            </p:nvSpPr>
            <p:spPr bwMode="auto">
              <a:xfrm>
                <a:off x="8537" y="278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53" name="Freeform 2503">
                <a:extLst>
                  <a:ext uri="{FF2B5EF4-FFF2-40B4-BE49-F238E27FC236}">
                    <a16:creationId xmlns:a16="http://schemas.microsoft.com/office/drawing/2014/main" id="{E246DA01-8724-84D5-69A5-F2310DD1C306}"/>
                  </a:ext>
                </a:extLst>
              </p:cNvPr>
              <p:cNvSpPr>
                <a:spLocks/>
              </p:cNvSpPr>
              <p:nvPr/>
            </p:nvSpPr>
            <p:spPr bwMode="auto">
              <a:xfrm>
                <a:off x="8426" y="272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54" name="Freeform 2504">
                <a:extLst>
                  <a:ext uri="{FF2B5EF4-FFF2-40B4-BE49-F238E27FC236}">
                    <a16:creationId xmlns:a16="http://schemas.microsoft.com/office/drawing/2014/main" id="{FE1AB0A0-3DD4-C00E-296F-AD03B3117935}"/>
                  </a:ext>
                </a:extLst>
              </p:cNvPr>
              <p:cNvSpPr>
                <a:spLocks/>
              </p:cNvSpPr>
              <p:nvPr/>
            </p:nvSpPr>
            <p:spPr bwMode="auto">
              <a:xfrm>
                <a:off x="8431" y="273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55" name="Freeform 2505">
                <a:extLst>
                  <a:ext uri="{FF2B5EF4-FFF2-40B4-BE49-F238E27FC236}">
                    <a16:creationId xmlns:a16="http://schemas.microsoft.com/office/drawing/2014/main" id="{852A52C5-C0E8-3F03-A3D3-AACBC2F34904}"/>
                  </a:ext>
                </a:extLst>
              </p:cNvPr>
              <p:cNvSpPr>
                <a:spLocks/>
              </p:cNvSpPr>
              <p:nvPr/>
            </p:nvSpPr>
            <p:spPr bwMode="auto">
              <a:xfrm>
                <a:off x="8441" y="273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56" name="Freeform 2506">
                <a:extLst>
                  <a:ext uri="{FF2B5EF4-FFF2-40B4-BE49-F238E27FC236}">
                    <a16:creationId xmlns:a16="http://schemas.microsoft.com/office/drawing/2014/main" id="{A7AFA5FF-C1F5-E375-E7A4-4FC9A16731C6}"/>
                  </a:ext>
                </a:extLst>
              </p:cNvPr>
              <p:cNvSpPr>
                <a:spLocks/>
              </p:cNvSpPr>
              <p:nvPr/>
            </p:nvSpPr>
            <p:spPr bwMode="auto">
              <a:xfrm>
                <a:off x="8451" y="274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57" name="Freeform 2507">
                <a:extLst>
                  <a:ext uri="{FF2B5EF4-FFF2-40B4-BE49-F238E27FC236}">
                    <a16:creationId xmlns:a16="http://schemas.microsoft.com/office/drawing/2014/main" id="{93099A01-0D13-8A7B-7AA9-F04560944AE3}"/>
                  </a:ext>
                </a:extLst>
              </p:cNvPr>
              <p:cNvSpPr>
                <a:spLocks/>
              </p:cNvSpPr>
              <p:nvPr/>
            </p:nvSpPr>
            <p:spPr bwMode="auto">
              <a:xfrm>
                <a:off x="8456" y="274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58" name="Freeform 2508">
                <a:extLst>
                  <a:ext uri="{FF2B5EF4-FFF2-40B4-BE49-F238E27FC236}">
                    <a16:creationId xmlns:a16="http://schemas.microsoft.com/office/drawing/2014/main" id="{B12ABACC-47E3-CCA4-595D-4808A89E0AA9}"/>
                  </a:ext>
                </a:extLst>
              </p:cNvPr>
              <p:cNvSpPr>
                <a:spLocks/>
              </p:cNvSpPr>
              <p:nvPr/>
            </p:nvSpPr>
            <p:spPr bwMode="auto">
              <a:xfrm>
                <a:off x="8466" y="275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59" name="Freeform 2509">
                <a:extLst>
                  <a:ext uri="{FF2B5EF4-FFF2-40B4-BE49-F238E27FC236}">
                    <a16:creationId xmlns:a16="http://schemas.microsoft.com/office/drawing/2014/main" id="{39AD93FC-101A-5B03-F584-C50E15497F60}"/>
                  </a:ext>
                </a:extLst>
              </p:cNvPr>
              <p:cNvSpPr>
                <a:spLocks/>
              </p:cNvSpPr>
              <p:nvPr/>
            </p:nvSpPr>
            <p:spPr bwMode="auto">
              <a:xfrm>
                <a:off x="8476" y="275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60" name="Freeform 2510">
                <a:extLst>
                  <a:ext uri="{FF2B5EF4-FFF2-40B4-BE49-F238E27FC236}">
                    <a16:creationId xmlns:a16="http://schemas.microsoft.com/office/drawing/2014/main" id="{F307E7FA-799E-F6DB-94DE-FBCB1895D25E}"/>
                  </a:ext>
                </a:extLst>
              </p:cNvPr>
              <p:cNvSpPr>
                <a:spLocks/>
              </p:cNvSpPr>
              <p:nvPr/>
            </p:nvSpPr>
            <p:spPr bwMode="auto">
              <a:xfrm>
                <a:off x="8486" y="2763"/>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61" name="Freeform 2511">
                <a:extLst>
                  <a:ext uri="{FF2B5EF4-FFF2-40B4-BE49-F238E27FC236}">
                    <a16:creationId xmlns:a16="http://schemas.microsoft.com/office/drawing/2014/main" id="{0A81B18C-262C-4012-BD09-672225451868}"/>
                  </a:ext>
                </a:extLst>
              </p:cNvPr>
              <p:cNvSpPr>
                <a:spLocks/>
              </p:cNvSpPr>
              <p:nvPr/>
            </p:nvSpPr>
            <p:spPr bwMode="auto">
              <a:xfrm>
                <a:off x="8492" y="276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62" name="Freeform 2512">
                <a:extLst>
                  <a:ext uri="{FF2B5EF4-FFF2-40B4-BE49-F238E27FC236}">
                    <a16:creationId xmlns:a16="http://schemas.microsoft.com/office/drawing/2014/main" id="{BCCFED4F-4371-D900-B364-E93EBAA63B97}"/>
                  </a:ext>
                </a:extLst>
              </p:cNvPr>
              <p:cNvSpPr>
                <a:spLocks/>
              </p:cNvSpPr>
              <p:nvPr/>
            </p:nvSpPr>
            <p:spPr bwMode="auto">
              <a:xfrm>
                <a:off x="8502" y="277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63" name="Freeform 2513">
                <a:extLst>
                  <a:ext uri="{FF2B5EF4-FFF2-40B4-BE49-F238E27FC236}">
                    <a16:creationId xmlns:a16="http://schemas.microsoft.com/office/drawing/2014/main" id="{70C4EF15-B7D1-BA5A-44C2-EBEFCFA674BC}"/>
                  </a:ext>
                </a:extLst>
              </p:cNvPr>
              <p:cNvSpPr>
                <a:spLocks/>
              </p:cNvSpPr>
              <p:nvPr/>
            </p:nvSpPr>
            <p:spPr bwMode="auto">
              <a:xfrm>
                <a:off x="8512" y="277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64" name="Freeform 2514">
                <a:extLst>
                  <a:ext uri="{FF2B5EF4-FFF2-40B4-BE49-F238E27FC236}">
                    <a16:creationId xmlns:a16="http://schemas.microsoft.com/office/drawing/2014/main" id="{E612398A-7A0E-871F-A5F1-D68F9AC36840}"/>
                  </a:ext>
                </a:extLst>
              </p:cNvPr>
              <p:cNvSpPr>
                <a:spLocks/>
              </p:cNvSpPr>
              <p:nvPr/>
            </p:nvSpPr>
            <p:spPr bwMode="auto">
              <a:xfrm>
                <a:off x="8517" y="278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65" name="Freeform 2515">
                <a:extLst>
                  <a:ext uri="{FF2B5EF4-FFF2-40B4-BE49-F238E27FC236}">
                    <a16:creationId xmlns:a16="http://schemas.microsoft.com/office/drawing/2014/main" id="{8A11C7DF-A630-ABC4-131C-9B52934B62A5}"/>
                  </a:ext>
                </a:extLst>
              </p:cNvPr>
              <p:cNvSpPr>
                <a:spLocks/>
              </p:cNvSpPr>
              <p:nvPr/>
            </p:nvSpPr>
            <p:spPr bwMode="auto">
              <a:xfrm>
                <a:off x="8527" y="2788"/>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66" name="Freeform 2516">
                <a:extLst>
                  <a:ext uri="{FF2B5EF4-FFF2-40B4-BE49-F238E27FC236}">
                    <a16:creationId xmlns:a16="http://schemas.microsoft.com/office/drawing/2014/main" id="{850A215E-FBE3-A64A-00DE-ACB35A50FEAE}"/>
                  </a:ext>
                </a:extLst>
              </p:cNvPr>
              <p:cNvSpPr>
                <a:spLocks/>
              </p:cNvSpPr>
              <p:nvPr/>
            </p:nvSpPr>
            <p:spPr bwMode="auto">
              <a:xfrm>
                <a:off x="8537" y="2793"/>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67" name="Freeform 2517">
                <a:extLst>
                  <a:ext uri="{FF2B5EF4-FFF2-40B4-BE49-F238E27FC236}">
                    <a16:creationId xmlns:a16="http://schemas.microsoft.com/office/drawing/2014/main" id="{A17B4A30-2B32-9372-C6F2-B187E9ACF2D2}"/>
                  </a:ext>
                </a:extLst>
              </p:cNvPr>
              <p:cNvSpPr>
                <a:spLocks/>
              </p:cNvSpPr>
              <p:nvPr/>
            </p:nvSpPr>
            <p:spPr bwMode="auto">
              <a:xfrm>
                <a:off x="8426" y="274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68" name="Freeform 2518">
                <a:extLst>
                  <a:ext uri="{FF2B5EF4-FFF2-40B4-BE49-F238E27FC236}">
                    <a16:creationId xmlns:a16="http://schemas.microsoft.com/office/drawing/2014/main" id="{A415B23B-85BD-5F08-ADAF-8963CE0789F4}"/>
                  </a:ext>
                </a:extLst>
              </p:cNvPr>
              <p:cNvSpPr>
                <a:spLocks/>
              </p:cNvSpPr>
              <p:nvPr/>
            </p:nvSpPr>
            <p:spPr bwMode="auto">
              <a:xfrm>
                <a:off x="8431" y="274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69" name="Freeform 2519">
                <a:extLst>
                  <a:ext uri="{FF2B5EF4-FFF2-40B4-BE49-F238E27FC236}">
                    <a16:creationId xmlns:a16="http://schemas.microsoft.com/office/drawing/2014/main" id="{0B72AEBD-4828-89D7-D0C7-2E77976FFC4B}"/>
                  </a:ext>
                </a:extLst>
              </p:cNvPr>
              <p:cNvSpPr>
                <a:spLocks/>
              </p:cNvSpPr>
              <p:nvPr/>
            </p:nvSpPr>
            <p:spPr bwMode="auto">
              <a:xfrm>
                <a:off x="8441" y="275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70" name="Freeform 2520">
                <a:extLst>
                  <a:ext uri="{FF2B5EF4-FFF2-40B4-BE49-F238E27FC236}">
                    <a16:creationId xmlns:a16="http://schemas.microsoft.com/office/drawing/2014/main" id="{EA246A51-6E4F-CF6B-8D0F-3A46A713984B}"/>
                  </a:ext>
                </a:extLst>
              </p:cNvPr>
              <p:cNvSpPr>
                <a:spLocks/>
              </p:cNvSpPr>
              <p:nvPr/>
            </p:nvSpPr>
            <p:spPr bwMode="auto">
              <a:xfrm>
                <a:off x="8451" y="2758"/>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71" name="Freeform 2521">
                <a:extLst>
                  <a:ext uri="{FF2B5EF4-FFF2-40B4-BE49-F238E27FC236}">
                    <a16:creationId xmlns:a16="http://schemas.microsoft.com/office/drawing/2014/main" id="{44E45AE6-12C8-327E-0F9C-5258E2780909}"/>
                  </a:ext>
                </a:extLst>
              </p:cNvPr>
              <p:cNvSpPr>
                <a:spLocks/>
              </p:cNvSpPr>
              <p:nvPr/>
            </p:nvSpPr>
            <p:spPr bwMode="auto">
              <a:xfrm>
                <a:off x="8456" y="276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72" name="Freeform 2522">
                <a:extLst>
                  <a:ext uri="{FF2B5EF4-FFF2-40B4-BE49-F238E27FC236}">
                    <a16:creationId xmlns:a16="http://schemas.microsoft.com/office/drawing/2014/main" id="{8E0F503F-ED26-43AE-561F-D667689CDAB1}"/>
                  </a:ext>
                </a:extLst>
              </p:cNvPr>
              <p:cNvSpPr>
                <a:spLocks/>
              </p:cNvSpPr>
              <p:nvPr/>
            </p:nvSpPr>
            <p:spPr bwMode="auto">
              <a:xfrm>
                <a:off x="8466" y="276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73" name="Freeform 2523">
                <a:extLst>
                  <a:ext uri="{FF2B5EF4-FFF2-40B4-BE49-F238E27FC236}">
                    <a16:creationId xmlns:a16="http://schemas.microsoft.com/office/drawing/2014/main" id="{3FA0F7E5-70B9-E913-4476-1BEA5F8340C2}"/>
                  </a:ext>
                </a:extLst>
              </p:cNvPr>
              <p:cNvSpPr>
                <a:spLocks/>
              </p:cNvSpPr>
              <p:nvPr/>
            </p:nvSpPr>
            <p:spPr bwMode="auto">
              <a:xfrm>
                <a:off x="8476" y="277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74" name="Freeform 2524">
                <a:extLst>
                  <a:ext uri="{FF2B5EF4-FFF2-40B4-BE49-F238E27FC236}">
                    <a16:creationId xmlns:a16="http://schemas.microsoft.com/office/drawing/2014/main" id="{90E4E3DD-799F-177A-5195-24F87648CB5B}"/>
                  </a:ext>
                </a:extLst>
              </p:cNvPr>
              <p:cNvSpPr>
                <a:spLocks/>
              </p:cNvSpPr>
              <p:nvPr/>
            </p:nvSpPr>
            <p:spPr bwMode="auto">
              <a:xfrm>
                <a:off x="8486" y="2778"/>
                <a:ext cx="6" cy="10"/>
              </a:xfrm>
              <a:custGeom>
                <a:avLst/>
                <a:gdLst>
                  <a:gd name="T0" fmla="*/ 0 w 6"/>
                  <a:gd name="T1" fmla="*/ 0 h 10"/>
                  <a:gd name="T2" fmla="*/ 6 w 6"/>
                  <a:gd name="T3" fmla="*/ 5 h 10"/>
                  <a:gd name="T4" fmla="*/ 6 w 6"/>
                  <a:gd name="T5" fmla="*/ 10 h 10"/>
                  <a:gd name="T6" fmla="*/ 0 w 6"/>
                  <a:gd name="T7" fmla="*/ 10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75" name="Freeform 2525">
                <a:extLst>
                  <a:ext uri="{FF2B5EF4-FFF2-40B4-BE49-F238E27FC236}">
                    <a16:creationId xmlns:a16="http://schemas.microsoft.com/office/drawing/2014/main" id="{B6E3B241-4305-8710-25FD-7F88CDB54D90}"/>
                  </a:ext>
                </a:extLst>
              </p:cNvPr>
              <p:cNvSpPr>
                <a:spLocks/>
              </p:cNvSpPr>
              <p:nvPr/>
            </p:nvSpPr>
            <p:spPr bwMode="auto">
              <a:xfrm>
                <a:off x="8492" y="2783"/>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76" name="Freeform 2526">
                <a:extLst>
                  <a:ext uri="{FF2B5EF4-FFF2-40B4-BE49-F238E27FC236}">
                    <a16:creationId xmlns:a16="http://schemas.microsoft.com/office/drawing/2014/main" id="{A3413F03-A8C8-4E3F-345C-55860E81C78D}"/>
                  </a:ext>
                </a:extLst>
              </p:cNvPr>
              <p:cNvSpPr>
                <a:spLocks/>
              </p:cNvSpPr>
              <p:nvPr/>
            </p:nvSpPr>
            <p:spPr bwMode="auto">
              <a:xfrm>
                <a:off x="8502" y="278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77" name="Freeform 2527">
                <a:extLst>
                  <a:ext uri="{FF2B5EF4-FFF2-40B4-BE49-F238E27FC236}">
                    <a16:creationId xmlns:a16="http://schemas.microsoft.com/office/drawing/2014/main" id="{249F2F47-F312-5894-4785-1B7861653064}"/>
                  </a:ext>
                </a:extLst>
              </p:cNvPr>
              <p:cNvSpPr>
                <a:spLocks/>
              </p:cNvSpPr>
              <p:nvPr/>
            </p:nvSpPr>
            <p:spPr bwMode="auto">
              <a:xfrm>
                <a:off x="8512" y="279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78" name="Freeform 2528">
                <a:extLst>
                  <a:ext uri="{FF2B5EF4-FFF2-40B4-BE49-F238E27FC236}">
                    <a16:creationId xmlns:a16="http://schemas.microsoft.com/office/drawing/2014/main" id="{0EA1334E-091C-C5CB-22E2-83D04CE33110}"/>
                  </a:ext>
                </a:extLst>
              </p:cNvPr>
              <p:cNvSpPr>
                <a:spLocks/>
              </p:cNvSpPr>
              <p:nvPr/>
            </p:nvSpPr>
            <p:spPr bwMode="auto">
              <a:xfrm>
                <a:off x="8517" y="279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79" name="Freeform 2529">
                <a:extLst>
                  <a:ext uri="{FF2B5EF4-FFF2-40B4-BE49-F238E27FC236}">
                    <a16:creationId xmlns:a16="http://schemas.microsoft.com/office/drawing/2014/main" id="{7665E000-14F5-B2DC-E402-047B9C1CC80D}"/>
                  </a:ext>
                </a:extLst>
              </p:cNvPr>
              <p:cNvSpPr>
                <a:spLocks/>
              </p:cNvSpPr>
              <p:nvPr/>
            </p:nvSpPr>
            <p:spPr bwMode="auto">
              <a:xfrm>
                <a:off x="8527" y="280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80" name="Freeform 2530">
                <a:extLst>
                  <a:ext uri="{FF2B5EF4-FFF2-40B4-BE49-F238E27FC236}">
                    <a16:creationId xmlns:a16="http://schemas.microsoft.com/office/drawing/2014/main" id="{BEC1E0AB-F832-CAAB-67F2-1FA27915D201}"/>
                  </a:ext>
                </a:extLst>
              </p:cNvPr>
              <p:cNvSpPr>
                <a:spLocks/>
              </p:cNvSpPr>
              <p:nvPr/>
            </p:nvSpPr>
            <p:spPr bwMode="auto">
              <a:xfrm>
                <a:off x="8537" y="280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81" name="Freeform 2531">
                <a:extLst>
                  <a:ext uri="{FF2B5EF4-FFF2-40B4-BE49-F238E27FC236}">
                    <a16:creationId xmlns:a16="http://schemas.microsoft.com/office/drawing/2014/main" id="{13714852-7B94-3320-403E-90DC2EFDFDB0}"/>
                  </a:ext>
                </a:extLst>
              </p:cNvPr>
              <p:cNvSpPr>
                <a:spLocks/>
              </p:cNvSpPr>
              <p:nvPr/>
            </p:nvSpPr>
            <p:spPr bwMode="auto">
              <a:xfrm>
                <a:off x="8426" y="275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82" name="Freeform 2532">
                <a:extLst>
                  <a:ext uri="{FF2B5EF4-FFF2-40B4-BE49-F238E27FC236}">
                    <a16:creationId xmlns:a16="http://schemas.microsoft.com/office/drawing/2014/main" id="{C372F703-C6E3-11DE-F432-72821399655A}"/>
                  </a:ext>
                </a:extLst>
              </p:cNvPr>
              <p:cNvSpPr>
                <a:spLocks/>
              </p:cNvSpPr>
              <p:nvPr/>
            </p:nvSpPr>
            <p:spPr bwMode="auto">
              <a:xfrm>
                <a:off x="8431" y="2758"/>
                <a:ext cx="10" cy="10"/>
              </a:xfrm>
              <a:custGeom>
                <a:avLst/>
                <a:gdLst>
                  <a:gd name="T0" fmla="*/ 0 w 10"/>
                  <a:gd name="T1" fmla="*/ 0 h 10"/>
                  <a:gd name="T2" fmla="*/ 10 w 10"/>
                  <a:gd name="T3" fmla="*/ 5 h 10"/>
                  <a:gd name="T4" fmla="*/ 10 w 10"/>
                  <a:gd name="T5" fmla="*/ 10 h 10"/>
                  <a:gd name="T6" fmla="*/ 0 w 10"/>
                  <a:gd name="T7" fmla="*/ 10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83" name="Freeform 2533">
                <a:extLst>
                  <a:ext uri="{FF2B5EF4-FFF2-40B4-BE49-F238E27FC236}">
                    <a16:creationId xmlns:a16="http://schemas.microsoft.com/office/drawing/2014/main" id="{9BFF6BAA-0EF3-069A-F1A4-43BECDC4DDB2}"/>
                  </a:ext>
                </a:extLst>
              </p:cNvPr>
              <p:cNvSpPr>
                <a:spLocks/>
              </p:cNvSpPr>
              <p:nvPr/>
            </p:nvSpPr>
            <p:spPr bwMode="auto">
              <a:xfrm>
                <a:off x="8441" y="2763"/>
                <a:ext cx="5" cy="10"/>
              </a:xfrm>
              <a:custGeom>
                <a:avLst/>
                <a:gdLst>
                  <a:gd name="T0" fmla="*/ 0 w 5"/>
                  <a:gd name="T1" fmla="*/ 0 h 10"/>
                  <a:gd name="T2" fmla="*/ 5 w 5"/>
                  <a:gd name="T3" fmla="*/ 5 h 10"/>
                  <a:gd name="T4" fmla="*/ 5 w 5"/>
                  <a:gd name="T5" fmla="*/ 10 h 10"/>
                  <a:gd name="T6" fmla="*/ 0 w 5"/>
                  <a:gd name="T7" fmla="*/ 10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84" name="Freeform 2534">
                <a:extLst>
                  <a:ext uri="{FF2B5EF4-FFF2-40B4-BE49-F238E27FC236}">
                    <a16:creationId xmlns:a16="http://schemas.microsoft.com/office/drawing/2014/main" id="{B15BA926-2368-CB1A-8173-E58F20D5A1AA}"/>
                  </a:ext>
                </a:extLst>
              </p:cNvPr>
              <p:cNvSpPr>
                <a:spLocks/>
              </p:cNvSpPr>
              <p:nvPr/>
            </p:nvSpPr>
            <p:spPr bwMode="auto">
              <a:xfrm>
                <a:off x="8451" y="276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85" name="Freeform 2535">
                <a:extLst>
                  <a:ext uri="{FF2B5EF4-FFF2-40B4-BE49-F238E27FC236}">
                    <a16:creationId xmlns:a16="http://schemas.microsoft.com/office/drawing/2014/main" id="{D10C964F-5927-5612-DBBF-BD6E425B47E5}"/>
                  </a:ext>
                </a:extLst>
              </p:cNvPr>
              <p:cNvSpPr>
                <a:spLocks/>
              </p:cNvSpPr>
              <p:nvPr/>
            </p:nvSpPr>
            <p:spPr bwMode="auto">
              <a:xfrm>
                <a:off x="8456" y="277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86" name="Freeform 2536">
                <a:extLst>
                  <a:ext uri="{FF2B5EF4-FFF2-40B4-BE49-F238E27FC236}">
                    <a16:creationId xmlns:a16="http://schemas.microsoft.com/office/drawing/2014/main" id="{DDEA0BDD-4334-7CD3-D6D4-4D2753AD4F78}"/>
                  </a:ext>
                </a:extLst>
              </p:cNvPr>
              <p:cNvSpPr>
                <a:spLocks/>
              </p:cNvSpPr>
              <p:nvPr/>
            </p:nvSpPr>
            <p:spPr bwMode="auto">
              <a:xfrm>
                <a:off x="8466" y="277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87" name="Freeform 2537">
                <a:extLst>
                  <a:ext uri="{FF2B5EF4-FFF2-40B4-BE49-F238E27FC236}">
                    <a16:creationId xmlns:a16="http://schemas.microsoft.com/office/drawing/2014/main" id="{BE7F54EC-6ED0-B457-0CA2-D8BF498F5210}"/>
                  </a:ext>
                </a:extLst>
              </p:cNvPr>
              <p:cNvSpPr>
                <a:spLocks/>
              </p:cNvSpPr>
              <p:nvPr/>
            </p:nvSpPr>
            <p:spPr bwMode="auto">
              <a:xfrm>
                <a:off x="8476" y="278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88" name="Freeform 2538">
                <a:extLst>
                  <a:ext uri="{FF2B5EF4-FFF2-40B4-BE49-F238E27FC236}">
                    <a16:creationId xmlns:a16="http://schemas.microsoft.com/office/drawing/2014/main" id="{7B3BD2E5-9554-7CDE-C2CD-D1A11E541AA9}"/>
                  </a:ext>
                </a:extLst>
              </p:cNvPr>
              <p:cNvSpPr>
                <a:spLocks/>
              </p:cNvSpPr>
              <p:nvPr/>
            </p:nvSpPr>
            <p:spPr bwMode="auto">
              <a:xfrm>
                <a:off x="8486" y="2788"/>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89" name="Freeform 2539">
                <a:extLst>
                  <a:ext uri="{FF2B5EF4-FFF2-40B4-BE49-F238E27FC236}">
                    <a16:creationId xmlns:a16="http://schemas.microsoft.com/office/drawing/2014/main" id="{F9BCA294-5888-467B-2546-C72CC57101EF}"/>
                  </a:ext>
                </a:extLst>
              </p:cNvPr>
              <p:cNvSpPr>
                <a:spLocks/>
              </p:cNvSpPr>
              <p:nvPr/>
            </p:nvSpPr>
            <p:spPr bwMode="auto">
              <a:xfrm>
                <a:off x="8492" y="279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90" name="Freeform 2540">
                <a:extLst>
                  <a:ext uri="{FF2B5EF4-FFF2-40B4-BE49-F238E27FC236}">
                    <a16:creationId xmlns:a16="http://schemas.microsoft.com/office/drawing/2014/main" id="{801DC561-C4DD-6E5B-35C6-40DB6FC4BEDE}"/>
                  </a:ext>
                </a:extLst>
              </p:cNvPr>
              <p:cNvSpPr>
                <a:spLocks/>
              </p:cNvSpPr>
              <p:nvPr/>
            </p:nvSpPr>
            <p:spPr bwMode="auto">
              <a:xfrm>
                <a:off x="8502" y="279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91" name="Freeform 2541">
                <a:extLst>
                  <a:ext uri="{FF2B5EF4-FFF2-40B4-BE49-F238E27FC236}">
                    <a16:creationId xmlns:a16="http://schemas.microsoft.com/office/drawing/2014/main" id="{97D91D93-B747-0056-DA04-CCD1F3011F71}"/>
                  </a:ext>
                </a:extLst>
              </p:cNvPr>
              <p:cNvSpPr>
                <a:spLocks/>
              </p:cNvSpPr>
              <p:nvPr/>
            </p:nvSpPr>
            <p:spPr bwMode="auto">
              <a:xfrm>
                <a:off x="8512" y="280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92" name="Freeform 2542">
                <a:extLst>
                  <a:ext uri="{FF2B5EF4-FFF2-40B4-BE49-F238E27FC236}">
                    <a16:creationId xmlns:a16="http://schemas.microsoft.com/office/drawing/2014/main" id="{EFC83E91-CDAC-8BD3-96CC-AEA592114F38}"/>
                  </a:ext>
                </a:extLst>
              </p:cNvPr>
              <p:cNvSpPr>
                <a:spLocks/>
              </p:cNvSpPr>
              <p:nvPr/>
            </p:nvSpPr>
            <p:spPr bwMode="auto">
              <a:xfrm>
                <a:off x="8517" y="280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93" name="Freeform 2543">
                <a:extLst>
                  <a:ext uri="{FF2B5EF4-FFF2-40B4-BE49-F238E27FC236}">
                    <a16:creationId xmlns:a16="http://schemas.microsoft.com/office/drawing/2014/main" id="{A4D68897-F339-5148-CAE8-EC9864078CD0}"/>
                  </a:ext>
                </a:extLst>
              </p:cNvPr>
              <p:cNvSpPr>
                <a:spLocks/>
              </p:cNvSpPr>
              <p:nvPr/>
            </p:nvSpPr>
            <p:spPr bwMode="auto">
              <a:xfrm>
                <a:off x="8527" y="281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94" name="Freeform 2544">
                <a:extLst>
                  <a:ext uri="{FF2B5EF4-FFF2-40B4-BE49-F238E27FC236}">
                    <a16:creationId xmlns:a16="http://schemas.microsoft.com/office/drawing/2014/main" id="{04E6BB20-1A4C-8251-07F7-500D50A02A19}"/>
                  </a:ext>
                </a:extLst>
              </p:cNvPr>
              <p:cNvSpPr>
                <a:spLocks/>
              </p:cNvSpPr>
              <p:nvPr/>
            </p:nvSpPr>
            <p:spPr bwMode="auto">
              <a:xfrm>
                <a:off x="8537" y="281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95" name="Freeform 2545">
                <a:extLst>
                  <a:ext uri="{FF2B5EF4-FFF2-40B4-BE49-F238E27FC236}">
                    <a16:creationId xmlns:a16="http://schemas.microsoft.com/office/drawing/2014/main" id="{0B6F59E9-2499-D3A6-6E61-76C1F25B4E60}"/>
                  </a:ext>
                </a:extLst>
              </p:cNvPr>
              <p:cNvSpPr>
                <a:spLocks/>
              </p:cNvSpPr>
              <p:nvPr/>
            </p:nvSpPr>
            <p:spPr bwMode="auto">
              <a:xfrm>
                <a:off x="8426" y="276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96" name="Freeform 2546">
                <a:extLst>
                  <a:ext uri="{FF2B5EF4-FFF2-40B4-BE49-F238E27FC236}">
                    <a16:creationId xmlns:a16="http://schemas.microsoft.com/office/drawing/2014/main" id="{0EA5066E-CD97-8B87-DC8D-C29DACE981A5}"/>
                  </a:ext>
                </a:extLst>
              </p:cNvPr>
              <p:cNvSpPr>
                <a:spLocks/>
              </p:cNvSpPr>
              <p:nvPr/>
            </p:nvSpPr>
            <p:spPr bwMode="auto">
              <a:xfrm>
                <a:off x="8431" y="276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97" name="Freeform 2547">
                <a:extLst>
                  <a:ext uri="{FF2B5EF4-FFF2-40B4-BE49-F238E27FC236}">
                    <a16:creationId xmlns:a16="http://schemas.microsoft.com/office/drawing/2014/main" id="{855451ED-9652-6524-A293-B44E9FC32F04}"/>
                  </a:ext>
                </a:extLst>
              </p:cNvPr>
              <p:cNvSpPr>
                <a:spLocks/>
              </p:cNvSpPr>
              <p:nvPr/>
            </p:nvSpPr>
            <p:spPr bwMode="auto">
              <a:xfrm>
                <a:off x="8441" y="277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98" name="Freeform 2548">
                <a:extLst>
                  <a:ext uri="{FF2B5EF4-FFF2-40B4-BE49-F238E27FC236}">
                    <a16:creationId xmlns:a16="http://schemas.microsoft.com/office/drawing/2014/main" id="{9E62A680-306B-35AB-111E-68FC5903E62F}"/>
                  </a:ext>
                </a:extLst>
              </p:cNvPr>
              <p:cNvSpPr>
                <a:spLocks/>
              </p:cNvSpPr>
              <p:nvPr/>
            </p:nvSpPr>
            <p:spPr bwMode="auto">
              <a:xfrm>
                <a:off x="8451" y="277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999" name="Freeform 2549">
                <a:extLst>
                  <a:ext uri="{FF2B5EF4-FFF2-40B4-BE49-F238E27FC236}">
                    <a16:creationId xmlns:a16="http://schemas.microsoft.com/office/drawing/2014/main" id="{BD64DD42-D02D-37A8-EED5-0857B63D8B6C}"/>
                  </a:ext>
                </a:extLst>
              </p:cNvPr>
              <p:cNvSpPr>
                <a:spLocks/>
              </p:cNvSpPr>
              <p:nvPr/>
            </p:nvSpPr>
            <p:spPr bwMode="auto">
              <a:xfrm>
                <a:off x="8456" y="278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00" name="Freeform 2550">
                <a:extLst>
                  <a:ext uri="{FF2B5EF4-FFF2-40B4-BE49-F238E27FC236}">
                    <a16:creationId xmlns:a16="http://schemas.microsoft.com/office/drawing/2014/main" id="{F57B605C-4308-C47C-FA8F-C451F68ED8C4}"/>
                  </a:ext>
                </a:extLst>
              </p:cNvPr>
              <p:cNvSpPr>
                <a:spLocks/>
              </p:cNvSpPr>
              <p:nvPr/>
            </p:nvSpPr>
            <p:spPr bwMode="auto">
              <a:xfrm>
                <a:off x="8466" y="278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01" name="Freeform 2551">
                <a:extLst>
                  <a:ext uri="{FF2B5EF4-FFF2-40B4-BE49-F238E27FC236}">
                    <a16:creationId xmlns:a16="http://schemas.microsoft.com/office/drawing/2014/main" id="{C53BF321-034F-BE4D-3C44-2A02EC29F0FA}"/>
                  </a:ext>
                </a:extLst>
              </p:cNvPr>
              <p:cNvSpPr>
                <a:spLocks/>
              </p:cNvSpPr>
              <p:nvPr/>
            </p:nvSpPr>
            <p:spPr bwMode="auto">
              <a:xfrm>
                <a:off x="8476" y="279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02" name="Freeform 2552">
                <a:extLst>
                  <a:ext uri="{FF2B5EF4-FFF2-40B4-BE49-F238E27FC236}">
                    <a16:creationId xmlns:a16="http://schemas.microsoft.com/office/drawing/2014/main" id="{190614E2-554F-2763-8913-114560A73186}"/>
                  </a:ext>
                </a:extLst>
              </p:cNvPr>
              <p:cNvSpPr>
                <a:spLocks/>
              </p:cNvSpPr>
              <p:nvPr/>
            </p:nvSpPr>
            <p:spPr bwMode="auto">
              <a:xfrm>
                <a:off x="8486" y="2798"/>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03" name="Freeform 2553">
                <a:extLst>
                  <a:ext uri="{FF2B5EF4-FFF2-40B4-BE49-F238E27FC236}">
                    <a16:creationId xmlns:a16="http://schemas.microsoft.com/office/drawing/2014/main" id="{524D9970-2386-45BA-A1A0-D3DFF134474C}"/>
                  </a:ext>
                </a:extLst>
              </p:cNvPr>
              <p:cNvSpPr>
                <a:spLocks/>
              </p:cNvSpPr>
              <p:nvPr/>
            </p:nvSpPr>
            <p:spPr bwMode="auto">
              <a:xfrm>
                <a:off x="8492" y="280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04" name="Freeform 2554">
                <a:extLst>
                  <a:ext uri="{FF2B5EF4-FFF2-40B4-BE49-F238E27FC236}">
                    <a16:creationId xmlns:a16="http://schemas.microsoft.com/office/drawing/2014/main" id="{C8D73112-82B1-7E37-2040-43E1B86312AF}"/>
                  </a:ext>
                </a:extLst>
              </p:cNvPr>
              <p:cNvSpPr>
                <a:spLocks/>
              </p:cNvSpPr>
              <p:nvPr/>
            </p:nvSpPr>
            <p:spPr bwMode="auto">
              <a:xfrm>
                <a:off x="8502" y="280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05" name="Freeform 2555">
                <a:extLst>
                  <a:ext uri="{FF2B5EF4-FFF2-40B4-BE49-F238E27FC236}">
                    <a16:creationId xmlns:a16="http://schemas.microsoft.com/office/drawing/2014/main" id="{56D082F4-2DBE-4BD5-8B23-FE2C1557C90C}"/>
                  </a:ext>
                </a:extLst>
              </p:cNvPr>
              <p:cNvSpPr>
                <a:spLocks/>
              </p:cNvSpPr>
              <p:nvPr/>
            </p:nvSpPr>
            <p:spPr bwMode="auto">
              <a:xfrm>
                <a:off x="8512" y="281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06" name="Freeform 2556">
                <a:extLst>
                  <a:ext uri="{FF2B5EF4-FFF2-40B4-BE49-F238E27FC236}">
                    <a16:creationId xmlns:a16="http://schemas.microsoft.com/office/drawing/2014/main" id="{C1667400-83F3-869D-932B-6FAF29B38EBE}"/>
                  </a:ext>
                </a:extLst>
              </p:cNvPr>
              <p:cNvSpPr>
                <a:spLocks/>
              </p:cNvSpPr>
              <p:nvPr/>
            </p:nvSpPr>
            <p:spPr bwMode="auto">
              <a:xfrm>
                <a:off x="8517" y="281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07" name="Freeform 2557">
                <a:extLst>
                  <a:ext uri="{FF2B5EF4-FFF2-40B4-BE49-F238E27FC236}">
                    <a16:creationId xmlns:a16="http://schemas.microsoft.com/office/drawing/2014/main" id="{44D323CA-E4CD-183D-7643-D5820F5F086C}"/>
                  </a:ext>
                </a:extLst>
              </p:cNvPr>
              <p:cNvSpPr>
                <a:spLocks/>
              </p:cNvSpPr>
              <p:nvPr/>
            </p:nvSpPr>
            <p:spPr bwMode="auto">
              <a:xfrm>
                <a:off x="8527" y="282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08" name="Freeform 2558">
                <a:extLst>
                  <a:ext uri="{FF2B5EF4-FFF2-40B4-BE49-F238E27FC236}">
                    <a16:creationId xmlns:a16="http://schemas.microsoft.com/office/drawing/2014/main" id="{B8F0AC8B-65A0-7358-A448-BD55F475FCA3}"/>
                  </a:ext>
                </a:extLst>
              </p:cNvPr>
              <p:cNvSpPr>
                <a:spLocks/>
              </p:cNvSpPr>
              <p:nvPr/>
            </p:nvSpPr>
            <p:spPr bwMode="auto">
              <a:xfrm>
                <a:off x="8537" y="282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09" name="Freeform 2559">
                <a:extLst>
                  <a:ext uri="{FF2B5EF4-FFF2-40B4-BE49-F238E27FC236}">
                    <a16:creationId xmlns:a16="http://schemas.microsoft.com/office/drawing/2014/main" id="{D3A36EDC-1379-A68F-3091-695A7E33DF86}"/>
                  </a:ext>
                </a:extLst>
              </p:cNvPr>
              <p:cNvSpPr>
                <a:spLocks/>
              </p:cNvSpPr>
              <p:nvPr/>
            </p:nvSpPr>
            <p:spPr bwMode="auto">
              <a:xfrm>
                <a:off x="8426" y="277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10" name="Freeform 2560">
                <a:extLst>
                  <a:ext uri="{FF2B5EF4-FFF2-40B4-BE49-F238E27FC236}">
                    <a16:creationId xmlns:a16="http://schemas.microsoft.com/office/drawing/2014/main" id="{A9B8912C-38BB-2768-1619-7F13C7ADC555}"/>
                  </a:ext>
                </a:extLst>
              </p:cNvPr>
              <p:cNvSpPr>
                <a:spLocks/>
              </p:cNvSpPr>
              <p:nvPr/>
            </p:nvSpPr>
            <p:spPr bwMode="auto">
              <a:xfrm>
                <a:off x="8431" y="277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11" name="Freeform 2561">
                <a:extLst>
                  <a:ext uri="{FF2B5EF4-FFF2-40B4-BE49-F238E27FC236}">
                    <a16:creationId xmlns:a16="http://schemas.microsoft.com/office/drawing/2014/main" id="{0B03C9C3-6305-1342-9ABA-8663BB4F9198}"/>
                  </a:ext>
                </a:extLst>
              </p:cNvPr>
              <p:cNvSpPr>
                <a:spLocks/>
              </p:cNvSpPr>
              <p:nvPr/>
            </p:nvSpPr>
            <p:spPr bwMode="auto">
              <a:xfrm>
                <a:off x="8441" y="278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12" name="Freeform 2562">
                <a:extLst>
                  <a:ext uri="{FF2B5EF4-FFF2-40B4-BE49-F238E27FC236}">
                    <a16:creationId xmlns:a16="http://schemas.microsoft.com/office/drawing/2014/main" id="{C4D9D717-C68B-B8AE-2114-F1CE78AC2108}"/>
                  </a:ext>
                </a:extLst>
              </p:cNvPr>
              <p:cNvSpPr>
                <a:spLocks/>
              </p:cNvSpPr>
              <p:nvPr/>
            </p:nvSpPr>
            <p:spPr bwMode="auto">
              <a:xfrm>
                <a:off x="8451" y="278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13" name="Freeform 2563">
                <a:extLst>
                  <a:ext uri="{FF2B5EF4-FFF2-40B4-BE49-F238E27FC236}">
                    <a16:creationId xmlns:a16="http://schemas.microsoft.com/office/drawing/2014/main" id="{F2A910C3-1DDD-7EF7-0BA0-431097EF0D9C}"/>
                  </a:ext>
                </a:extLst>
              </p:cNvPr>
              <p:cNvSpPr>
                <a:spLocks/>
              </p:cNvSpPr>
              <p:nvPr/>
            </p:nvSpPr>
            <p:spPr bwMode="auto">
              <a:xfrm>
                <a:off x="8456" y="279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14" name="Freeform 2564">
                <a:extLst>
                  <a:ext uri="{FF2B5EF4-FFF2-40B4-BE49-F238E27FC236}">
                    <a16:creationId xmlns:a16="http://schemas.microsoft.com/office/drawing/2014/main" id="{03E0B982-4376-41FA-AD3E-04FBA356C185}"/>
                  </a:ext>
                </a:extLst>
              </p:cNvPr>
              <p:cNvSpPr>
                <a:spLocks/>
              </p:cNvSpPr>
              <p:nvPr/>
            </p:nvSpPr>
            <p:spPr bwMode="auto">
              <a:xfrm>
                <a:off x="8466" y="2798"/>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15" name="Freeform 2565">
                <a:extLst>
                  <a:ext uri="{FF2B5EF4-FFF2-40B4-BE49-F238E27FC236}">
                    <a16:creationId xmlns:a16="http://schemas.microsoft.com/office/drawing/2014/main" id="{49846A8E-F3E0-F70B-988A-E0950892C3BF}"/>
                  </a:ext>
                </a:extLst>
              </p:cNvPr>
              <p:cNvSpPr>
                <a:spLocks/>
              </p:cNvSpPr>
              <p:nvPr/>
            </p:nvSpPr>
            <p:spPr bwMode="auto">
              <a:xfrm>
                <a:off x="8476" y="2803"/>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16" name="Freeform 2566">
                <a:extLst>
                  <a:ext uri="{FF2B5EF4-FFF2-40B4-BE49-F238E27FC236}">
                    <a16:creationId xmlns:a16="http://schemas.microsoft.com/office/drawing/2014/main" id="{09104D21-AFFD-8715-1A74-27CAAB3B5667}"/>
                  </a:ext>
                </a:extLst>
              </p:cNvPr>
              <p:cNvSpPr>
                <a:spLocks/>
              </p:cNvSpPr>
              <p:nvPr/>
            </p:nvSpPr>
            <p:spPr bwMode="auto">
              <a:xfrm>
                <a:off x="8486" y="2808"/>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17" name="Freeform 2567">
                <a:extLst>
                  <a:ext uri="{FF2B5EF4-FFF2-40B4-BE49-F238E27FC236}">
                    <a16:creationId xmlns:a16="http://schemas.microsoft.com/office/drawing/2014/main" id="{2B3472B7-1231-01AB-4391-0181C3174287}"/>
                  </a:ext>
                </a:extLst>
              </p:cNvPr>
              <p:cNvSpPr>
                <a:spLocks/>
              </p:cNvSpPr>
              <p:nvPr/>
            </p:nvSpPr>
            <p:spPr bwMode="auto">
              <a:xfrm>
                <a:off x="8492" y="2813"/>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18" name="Freeform 2568">
                <a:extLst>
                  <a:ext uri="{FF2B5EF4-FFF2-40B4-BE49-F238E27FC236}">
                    <a16:creationId xmlns:a16="http://schemas.microsoft.com/office/drawing/2014/main" id="{D8699EAA-E095-65B6-46F4-7537679CBDB2}"/>
                  </a:ext>
                </a:extLst>
              </p:cNvPr>
              <p:cNvSpPr>
                <a:spLocks/>
              </p:cNvSpPr>
              <p:nvPr/>
            </p:nvSpPr>
            <p:spPr bwMode="auto">
              <a:xfrm>
                <a:off x="8502" y="2818"/>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19" name="Freeform 2569">
                <a:extLst>
                  <a:ext uri="{FF2B5EF4-FFF2-40B4-BE49-F238E27FC236}">
                    <a16:creationId xmlns:a16="http://schemas.microsoft.com/office/drawing/2014/main" id="{ED23434E-34B9-A718-4D52-18A2A4E12FF4}"/>
                  </a:ext>
                </a:extLst>
              </p:cNvPr>
              <p:cNvSpPr>
                <a:spLocks/>
              </p:cNvSpPr>
              <p:nvPr/>
            </p:nvSpPr>
            <p:spPr bwMode="auto">
              <a:xfrm>
                <a:off x="8512" y="2823"/>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20" name="Freeform 2570">
                <a:extLst>
                  <a:ext uri="{FF2B5EF4-FFF2-40B4-BE49-F238E27FC236}">
                    <a16:creationId xmlns:a16="http://schemas.microsoft.com/office/drawing/2014/main" id="{8C1F1B30-A27C-F627-EACE-EAC145359F0F}"/>
                  </a:ext>
                </a:extLst>
              </p:cNvPr>
              <p:cNvSpPr>
                <a:spLocks/>
              </p:cNvSpPr>
              <p:nvPr/>
            </p:nvSpPr>
            <p:spPr bwMode="auto">
              <a:xfrm>
                <a:off x="8517" y="2828"/>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21" name="Freeform 2571">
                <a:extLst>
                  <a:ext uri="{FF2B5EF4-FFF2-40B4-BE49-F238E27FC236}">
                    <a16:creationId xmlns:a16="http://schemas.microsoft.com/office/drawing/2014/main" id="{3614C9CA-3F3C-78BF-45CD-66BD019D79A6}"/>
                  </a:ext>
                </a:extLst>
              </p:cNvPr>
              <p:cNvSpPr>
                <a:spLocks/>
              </p:cNvSpPr>
              <p:nvPr/>
            </p:nvSpPr>
            <p:spPr bwMode="auto">
              <a:xfrm>
                <a:off x="8527" y="2833"/>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22" name="Freeform 2572">
                <a:extLst>
                  <a:ext uri="{FF2B5EF4-FFF2-40B4-BE49-F238E27FC236}">
                    <a16:creationId xmlns:a16="http://schemas.microsoft.com/office/drawing/2014/main" id="{FC01A3B5-F719-6C18-C921-22993EA38634}"/>
                  </a:ext>
                </a:extLst>
              </p:cNvPr>
              <p:cNvSpPr>
                <a:spLocks/>
              </p:cNvSpPr>
              <p:nvPr/>
            </p:nvSpPr>
            <p:spPr bwMode="auto">
              <a:xfrm>
                <a:off x="8537" y="2838"/>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23" name="Freeform 2573">
                <a:extLst>
                  <a:ext uri="{FF2B5EF4-FFF2-40B4-BE49-F238E27FC236}">
                    <a16:creationId xmlns:a16="http://schemas.microsoft.com/office/drawing/2014/main" id="{ED2DBC6A-C391-F4E6-2F0D-42BD996CFE48}"/>
                  </a:ext>
                </a:extLst>
              </p:cNvPr>
              <p:cNvSpPr>
                <a:spLocks/>
              </p:cNvSpPr>
              <p:nvPr/>
            </p:nvSpPr>
            <p:spPr bwMode="auto">
              <a:xfrm>
                <a:off x="8426" y="2783"/>
                <a:ext cx="5" cy="20"/>
              </a:xfrm>
              <a:custGeom>
                <a:avLst/>
                <a:gdLst>
                  <a:gd name="T0" fmla="*/ 5 w 5"/>
                  <a:gd name="T1" fmla="*/ 20 h 20"/>
                  <a:gd name="T2" fmla="*/ 0 w 5"/>
                  <a:gd name="T3" fmla="*/ 15 h 20"/>
                  <a:gd name="T4" fmla="*/ 0 w 5"/>
                  <a:gd name="T5" fmla="*/ 0 h 20"/>
                  <a:gd name="T6" fmla="*/ 5 w 5"/>
                  <a:gd name="T7" fmla="*/ 5 h 20"/>
                  <a:gd name="T8" fmla="*/ 5 w 5"/>
                  <a:gd name="T9" fmla="*/ 20 h 20"/>
                </a:gdLst>
                <a:ahLst/>
                <a:cxnLst>
                  <a:cxn ang="0">
                    <a:pos x="T0" y="T1"/>
                  </a:cxn>
                  <a:cxn ang="0">
                    <a:pos x="T2" y="T3"/>
                  </a:cxn>
                  <a:cxn ang="0">
                    <a:pos x="T4" y="T5"/>
                  </a:cxn>
                  <a:cxn ang="0">
                    <a:pos x="T6" y="T7"/>
                  </a:cxn>
                  <a:cxn ang="0">
                    <a:pos x="T8" y="T9"/>
                  </a:cxn>
                </a:cxnLst>
                <a:rect l="0" t="0" r="r" b="b"/>
                <a:pathLst>
                  <a:path w="5" h="20">
                    <a:moveTo>
                      <a:pt x="5" y="20"/>
                    </a:moveTo>
                    <a:lnTo>
                      <a:pt x="0" y="15"/>
                    </a:lnTo>
                    <a:lnTo>
                      <a:pt x="0" y="0"/>
                    </a:lnTo>
                    <a:lnTo>
                      <a:pt x="5" y="5"/>
                    </a:lnTo>
                    <a:lnTo>
                      <a:pt x="5" y="20"/>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24" name="Freeform 2574">
                <a:extLst>
                  <a:ext uri="{FF2B5EF4-FFF2-40B4-BE49-F238E27FC236}">
                    <a16:creationId xmlns:a16="http://schemas.microsoft.com/office/drawing/2014/main" id="{4D594E0B-27FE-863E-DE22-5702C57046E3}"/>
                  </a:ext>
                </a:extLst>
              </p:cNvPr>
              <p:cNvSpPr>
                <a:spLocks/>
              </p:cNvSpPr>
              <p:nvPr/>
            </p:nvSpPr>
            <p:spPr bwMode="auto">
              <a:xfrm>
                <a:off x="8431" y="2788"/>
                <a:ext cx="10" cy="20"/>
              </a:xfrm>
              <a:custGeom>
                <a:avLst/>
                <a:gdLst>
                  <a:gd name="T0" fmla="*/ 10 w 10"/>
                  <a:gd name="T1" fmla="*/ 20 h 20"/>
                  <a:gd name="T2" fmla="*/ 0 w 10"/>
                  <a:gd name="T3" fmla="*/ 15 h 20"/>
                  <a:gd name="T4" fmla="*/ 0 w 10"/>
                  <a:gd name="T5" fmla="*/ 0 h 20"/>
                  <a:gd name="T6" fmla="*/ 10 w 10"/>
                  <a:gd name="T7" fmla="*/ 5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5"/>
                    </a:lnTo>
                    <a:lnTo>
                      <a:pt x="1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25" name="Freeform 2575">
                <a:extLst>
                  <a:ext uri="{FF2B5EF4-FFF2-40B4-BE49-F238E27FC236}">
                    <a16:creationId xmlns:a16="http://schemas.microsoft.com/office/drawing/2014/main" id="{9245CACA-9054-4506-55F1-1716FB7B6C14}"/>
                  </a:ext>
                </a:extLst>
              </p:cNvPr>
              <p:cNvSpPr>
                <a:spLocks/>
              </p:cNvSpPr>
              <p:nvPr/>
            </p:nvSpPr>
            <p:spPr bwMode="auto">
              <a:xfrm>
                <a:off x="8456" y="2808"/>
                <a:ext cx="81" cy="50"/>
              </a:xfrm>
              <a:custGeom>
                <a:avLst/>
                <a:gdLst>
                  <a:gd name="T0" fmla="*/ 16 w 16"/>
                  <a:gd name="T1" fmla="*/ 10 h 10"/>
                  <a:gd name="T2" fmla="*/ 15 w 16"/>
                  <a:gd name="T3" fmla="*/ 10 h 10"/>
                  <a:gd name="T4" fmla="*/ 0 w 16"/>
                  <a:gd name="T5" fmla="*/ 2 h 10"/>
                  <a:gd name="T6" fmla="*/ 0 w 16"/>
                  <a:gd name="T7" fmla="*/ 0 h 10"/>
                  <a:gd name="T8" fmla="*/ 0 w 16"/>
                  <a:gd name="T9" fmla="*/ 0 h 10"/>
                  <a:gd name="T10" fmla="*/ 15 w 16"/>
                  <a:gd name="T11" fmla="*/ 9 h 10"/>
                  <a:gd name="T12" fmla="*/ 16 w 1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6" h="10">
                    <a:moveTo>
                      <a:pt x="16" y="10"/>
                    </a:moveTo>
                    <a:cubicBezTo>
                      <a:pt x="16" y="10"/>
                      <a:pt x="15" y="10"/>
                      <a:pt x="15" y="10"/>
                    </a:cubicBezTo>
                    <a:cubicBezTo>
                      <a:pt x="0" y="2"/>
                      <a:pt x="0" y="2"/>
                      <a:pt x="0" y="2"/>
                    </a:cubicBezTo>
                    <a:cubicBezTo>
                      <a:pt x="0" y="1"/>
                      <a:pt x="0" y="1"/>
                      <a:pt x="0" y="0"/>
                    </a:cubicBezTo>
                    <a:cubicBezTo>
                      <a:pt x="0" y="0"/>
                      <a:pt x="0" y="0"/>
                      <a:pt x="0" y="0"/>
                    </a:cubicBezTo>
                    <a:cubicBezTo>
                      <a:pt x="15" y="9"/>
                      <a:pt x="15" y="9"/>
                      <a:pt x="15" y="9"/>
                    </a:cubicBezTo>
                    <a:cubicBezTo>
                      <a:pt x="15" y="9"/>
                      <a:pt x="16" y="9"/>
                      <a:pt x="16"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26" name="Freeform 2576">
                <a:extLst>
                  <a:ext uri="{FF2B5EF4-FFF2-40B4-BE49-F238E27FC236}">
                    <a16:creationId xmlns:a16="http://schemas.microsoft.com/office/drawing/2014/main" id="{B89793D8-AE2A-961A-FCB6-030EA721B227}"/>
                  </a:ext>
                </a:extLst>
              </p:cNvPr>
              <p:cNvSpPr>
                <a:spLocks/>
              </p:cNvSpPr>
              <p:nvPr/>
            </p:nvSpPr>
            <p:spPr bwMode="auto">
              <a:xfrm>
                <a:off x="8139" y="2486"/>
                <a:ext cx="40" cy="161"/>
              </a:xfrm>
              <a:custGeom>
                <a:avLst/>
                <a:gdLst>
                  <a:gd name="T0" fmla="*/ 40 w 40"/>
                  <a:gd name="T1" fmla="*/ 161 h 161"/>
                  <a:gd name="T2" fmla="*/ 0 w 40"/>
                  <a:gd name="T3" fmla="*/ 141 h 161"/>
                  <a:gd name="T4" fmla="*/ 0 w 40"/>
                  <a:gd name="T5" fmla="*/ 0 h 161"/>
                  <a:gd name="T6" fmla="*/ 40 w 40"/>
                  <a:gd name="T7" fmla="*/ 25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41"/>
                    </a:lnTo>
                    <a:lnTo>
                      <a:pt x="0" y="0"/>
                    </a:lnTo>
                    <a:lnTo>
                      <a:pt x="40" y="25"/>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27" name="Freeform 2577">
                <a:extLst>
                  <a:ext uri="{FF2B5EF4-FFF2-40B4-BE49-F238E27FC236}">
                    <a16:creationId xmlns:a16="http://schemas.microsoft.com/office/drawing/2014/main" id="{308C20B9-2AE4-9D14-0576-E6C80F672499}"/>
                  </a:ext>
                </a:extLst>
              </p:cNvPr>
              <p:cNvSpPr>
                <a:spLocks/>
              </p:cNvSpPr>
              <p:nvPr/>
            </p:nvSpPr>
            <p:spPr bwMode="auto">
              <a:xfrm>
                <a:off x="8149" y="2501"/>
                <a:ext cx="25" cy="136"/>
              </a:xfrm>
              <a:custGeom>
                <a:avLst/>
                <a:gdLst>
                  <a:gd name="T0" fmla="*/ 0 w 25"/>
                  <a:gd name="T1" fmla="*/ 121 h 136"/>
                  <a:gd name="T2" fmla="*/ 0 w 25"/>
                  <a:gd name="T3" fmla="*/ 0 h 136"/>
                  <a:gd name="T4" fmla="*/ 25 w 25"/>
                  <a:gd name="T5" fmla="*/ 15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5"/>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28" name="Freeform 2578">
                <a:extLst>
                  <a:ext uri="{FF2B5EF4-FFF2-40B4-BE49-F238E27FC236}">
                    <a16:creationId xmlns:a16="http://schemas.microsoft.com/office/drawing/2014/main" id="{5E85268F-3C89-04FA-EDB2-FA470833197D}"/>
                  </a:ext>
                </a:extLst>
              </p:cNvPr>
              <p:cNvSpPr>
                <a:spLocks/>
              </p:cNvSpPr>
              <p:nvPr/>
            </p:nvSpPr>
            <p:spPr bwMode="auto">
              <a:xfrm>
                <a:off x="8154" y="2552"/>
                <a:ext cx="15" cy="75"/>
              </a:xfrm>
              <a:custGeom>
                <a:avLst/>
                <a:gdLst>
                  <a:gd name="T0" fmla="*/ 3 w 3"/>
                  <a:gd name="T1" fmla="*/ 14 h 15"/>
                  <a:gd name="T2" fmla="*/ 1 w 3"/>
                  <a:gd name="T3" fmla="*/ 14 h 15"/>
                  <a:gd name="T4" fmla="*/ 0 w 3"/>
                  <a:gd name="T5" fmla="*/ 12 h 15"/>
                  <a:gd name="T6" fmla="*/ 0 w 3"/>
                  <a:gd name="T7" fmla="*/ 1 h 15"/>
                  <a:gd name="T8" fmla="*/ 1 w 3"/>
                  <a:gd name="T9" fmla="*/ 0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2" y="15"/>
                      <a:pt x="1" y="14"/>
                    </a:cubicBezTo>
                    <a:cubicBezTo>
                      <a:pt x="0" y="14"/>
                      <a:pt x="0" y="13"/>
                      <a:pt x="0" y="12"/>
                    </a:cubicBezTo>
                    <a:cubicBezTo>
                      <a:pt x="0" y="1"/>
                      <a:pt x="0" y="1"/>
                      <a:pt x="0" y="1"/>
                    </a:cubicBezTo>
                    <a:cubicBezTo>
                      <a:pt x="0" y="0"/>
                      <a:pt x="0" y="0"/>
                      <a:pt x="1" y="0"/>
                    </a:cubicBezTo>
                    <a:cubicBezTo>
                      <a:pt x="2"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29" name="Freeform 2579">
                <a:extLst>
                  <a:ext uri="{FF2B5EF4-FFF2-40B4-BE49-F238E27FC236}">
                    <a16:creationId xmlns:a16="http://schemas.microsoft.com/office/drawing/2014/main" id="{F57047BA-DDEE-002F-FE37-95C481AF919D}"/>
                  </a:ext>
                </a:extLst>
              </p:cNvPr>
              <p:cNvSpPr>
                <a:spLocks/>
              </p:cNvSpPr>
              <p:nvPr/>
            </p:nvSpPr>
            <p:spPr bwMode="auto">
              <a:xfrm>
                <a:off x="8154" y="2531"/>
                <a:ext cx="15" cy="16"/>
              </a:xfrm>
              <a:custGeom>
                <a:avLst/>
                <a:gdLst>
                  <a:gd name="T0" fmla="*/ 3 w 3"/>
                  <a:gd name="T1" fmla="*/ 2 h 3"/>
                  <a:gd name="T2" fmla="*/ 2 w 3"/>
                  <a:gd name="T3" fmla="*/ 3 h 3"/>
                  <a:gd name="T4" fmla="*/ 0 w 3"/>
                  <a:gd name="T5" fmla="*/ 2 h 3"/>
                  <a:gd name="T6" fmla="*/ 0 w 3"/>
                  <a:gd name="T7" fmla="*/ 1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2"/>
                      <a:pt x="0" y="1"/>
                      <a:pt x="0" y="1"/>
                    </a:cubicBezTo>
                    <a:cubicBezTo>
                      <a:pt x="0" y="0"/>
                      <a:pt x="0" y="0"/>
                      <a:pt x="0" y="0"/>
                    </a:cubicBezTo>
                    <a:cubicBezTo>
                      <a:pt x="2" y="1"/>
                      <a:pt x="2" y="1"/>
                      <a:pt x="2" y="1"/>
                    </a:cubicBezTo>
                    <a:cubicBezTo>
                      <a:pt x="2"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30" name="Freeform 2580">
                <a:extLst>
                  <a:ext uri="{FF2B5EF4-FFF2-40B4-BE49-F238E27FC236}">
                    <a16:creationId xmlns:a16="http://schemas.microsoft.com/office/drawing/2014/main" id="{D85B84B5-1DC3-6DF1-2F3B-276ECB0CCDDF}"/>
                  </a:ext>
                </a:extLst>
              </p:cNvPr>
              <p:cNvSpPr>
                <a:spLocks/>
              </p:cNvSpPr>
              <p:nvPr/>
            </p:nvSpPr>
            <p:spPr bwMode="auto">
              <a:xfrm>
                <a:off x="8154" y="2516"/>
                <a:ext cx="15" cy="15"/>
              </a:xfrm>
              <a:custGeom>
                <a:avLst/>
                <a:gdLst>
                  <a:gd name="T0" fmla="*/ 3 w 3"/>
                  <a:gd name="T1" fmla="*/ 3 h 3"/>
                  <a:gd name="T2" fmla="*/ 2 w 3"/>
                  <a:gd name="T3" fmla="*/ 3 h 3"/>
                  <a:gd name="T4" fmla="*/ 0 w 3"/>
                  <a:gd name="T5" fmla="*/ 2 h 3"/>
                  <a:gd name="T6" fmla="*/ 0 w 3"/>
                  <a:gd name="T7" fmla="*/ 1 h 3"/>
                  <a:gd name="T8" fmla="*/ 0 w 3"/>
                  <a:gd name="T9" fmla="*/ 0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2" y="3"/>
                      <a:pt x="2" y="3"/>
                    </a:cubicBezTo>
                    <a:cubicBezTo>
                      <a:pt x="0" y="2"/>
                      <a:pt x="0" y="2"/>
                      <a:pt x="0" y="2"/>
                    </a:cubicBezTo>
                    <a:cubicBezTo>
                      <a:pt x="0" y="2"/>
                      <a:pt x="0" y="1"/>
                      <a:pt x="0" y="1"/>
                    </a:cubicBezTo>
                    <a:cubicBezTo>
                      <a:pt x="0" y="0"/>
                      <a:pt x="0" y="0"/>
                      <a:pt x="0" y="0"/>
                    </a:cubicBezTo>
                    <a:cubicBezTo>
                      <a:pt x="2" y="1"/>
                      <a:pt x="2" y="1"/>
                      <a:pt x="2" y="1"/>
                    </a:cubicBezTo>
                    <a:cubicBezTo>
                      <a:pt x="2"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31" name="Rectangle 2581">
                <a:extLst>
                  <a:ext uri="{FF2B5EF4-FFF2-40B4-BE49-F238E27FC236}">
                    <a16:creationId xmlns:a16="http://schemas.microsoft.com/office/drawing/2014/main" id="{BD88BAAE-45CB-67A3-CE2A-1BEC474741C1}"/>
                  </a:ext>
                </a:extLst>
              </p:cNvPr>
              <p:cNvSpPr>
                <a:spLocks noChangeArrowheads="1"/>
              </p:cNvSpPr>
              <p:nvPr/>
            </p:nvSpPr>
            <p:spPr bwMode="auto">
              <a:xfrm>
                <a:off x="8154" y="2506"/>
                <a:ext cx="1"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32" name="Rectangle 2582">
                <a:extLst>
                  <a:ext uri="{FF2B5EF4-FFF2-40B4-BE49-F238E27FC236}">
                    <a16:creationId xmlns:a16="http://schemas.microsoft.com/office/drawing/2014/main" id="{A9D137D1-AF59-5A1E-FFE4-69FD2D7CDEAB}"/>
                  </a:ext>
                </a:extLst>
              </p:cNvPr>
              <p:cNvSpPr>
                <a:spLocks noChangeArrowheads="1"/>
              </p:cNvSpPr>
              <p:nvPr/>
            </p:nvSpPr>
            <p:spPr bwMode="auto">
              <a:xfrm>
                <a:off x="8159" y="2511"/>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33" name="Freeform 2583">
                <a:extLst>
                  <a:ext uri="{FF2B5EF4-FFF2-40B4-BE49-F238E27FC236}">
                    <a16:creationId xmlns:a16="http://schemas.microsoft.com/office/drawing/2014/main" id="{AB662282-D5C7-C8AF-F0BC-28931CBCAD8E}"/>
                  </a:ext>
                </a:extLst>
              </p:cNvPr>
              <p:cNvSpPr>
                <a:spLocks/>
              </p:cNvSpPr>
              <p:nvPr/>
            </p:nvSpPr>
            <p:spPr bwMode="auto">
              <a:xfrm>
                <a:off x="8164" y="2511"/>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34" name="Freeform 2584">
                <a:extLst>
                  <a:ext uri="{FF2B5EF4-FFF2-40B4-BE49-F238E27FC236}">
                    <a16:creationId xmlns:a16="http://schemas.microsoft.com/office/drawing/2014/main" id="{E17A86F2-843A-2CE1-F5AA-7B71FA92DB2F}"/>
                  </a:ext>
                </a:extLst>
              </p:cNvPr>
              <p:cNvSpPr>
                <a:spLocks/>
              </p:cNvSpPr>
              <p:nvPr/>
            </p:nvSpPr>
            <p:spPr bwMode="auto">
              <a:xfrm>
                <a:off x="8179" y="2511"/>
                <a:ext cx="41" cy="161"/>
              </a:xfrm>
              <a:custGeom>
                <a:avLst/>
                <a:gdLst>
                  <a:gd name="T0" fmla="*/ 41 w 41"/>
                  <a:gd name="T1" fmla="*/ 161 h 161"/>
                  <a:gd name="T2" fmla="*/ 0 w 41"/>
                  <a:gd name="T3" fmla="*/ 136 h 161"/>
                  <a:gd name="T4" fmla="*/ 0 w 41"/>
                  <a:gd name="T5" fmla="*/ 0 h 161"/>
                  <a:gd name="T6" fmla="*/ 41 w 41"/>
                  <a:gd name="T7" fmla="*/ 20 h 161"/>
                  <a:gd name="T8" fmla="*/ 41 w 41"/>
                  <a:gd name="T9" fmla="*/ 161 h 161"/>
                </a:gdLst>
                <a:ahLst/>
                <a:cxnLst>
                  <a:cxn ang="0">
                    <a:pos x="T0" y="T1"/>
                  </a:cxn>
                  <a:cxn ang="0">
                    <a:pos x="T2" y="T3"/>
                  </a:cxn>
                  <a:cxn ang="0">
                    <a:pos x="T4" y="T5"/>
                  </a:cxn>
                  <a:cxn ang="0">
                    <a:pos x="T6" y="T7"/>
                  </a:cxn>
                  <a:cxn ang="0">
                    <a:pos x="T8" y="T9"/>
                  </a:cxn>
                </a:cxnLst>
                <a:rect l="0" t="0" r="r" b="b"/>
                <a:pathLst>
                  <a:path w="41" h="161">
                    <a:moveTo>
                      <a:pt x="41" y="161"/>
                    </a:moveTo>
                    <a:lnTo>
                      <a:pt x="0" y="136"/>
                    </a:lnTo>
                    <a:lnTo>
                      <a:pt x="0" y="0"/>
                    </a:lnTo>
                    <a:lnTo>
                      <a:pt x="41" y="20"/>
                    </a:lnTo>
                    <a:lnTo>
                      <a:pt x="41"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35" name="Freeform 2585">
                <a:extLst>
                  <a:ext uri="{FF2B5EF4-FFF2-40B4-BE49-F238E27FC236}">
                    <a16:creationId xmlns:a16="http://schemas.microsoft.com/office/drawing/2014/main" id="{6D842B53-2154-A59D-E8A8-90525C7B300B}"/>
                  </a:ext>
                </a:extLst>
              </p:cNvPr>
              <p:cNvSpPr>
                <a:spLocks/>
              </p:cNvSpPr>
              <p:nvPr/>
            </p:nvSpPr>
            <p:spPr bwMode="auto">
              <a:xfrm>
                <a:off x="8184" y="2521"/>
                <a:ext cx="26" cy="136"/>
              </a:xfrm>
              <a:custGeom>
                <a:avLst/>
                <a:gdLst>
                  <a:gd name="T0" fmla="*/ 0 w 26"/>
                  <a:gd name="T1" fmla="*/ 121 h 136"/>
                  <a:gd name="T2" fmla="*/ 0 w 26"/>
                  <a:gd name="T3" fmla="*/ 0 h 136"/>
                  <a:gd name="T4" fmla="*/ 26 w 26"/>
                  <a:gd name="T5" fmla="*/ 15 h 136"/>
                  <a:gd name="T6" fmla="*/ 26 w 26"/>
                  <a:gd name="T7" fmla="*/ 136 h 136"/>
                  <a:gd name="T8" fmla="*/ 0 w 26"/>
                  <a:gd name="T9" fmla="*/ 121 h 136"/>
                </a:gdLst>
                <a:ahLst/>
                <a:cxnLst>
                  <a:cxn ang="0">
                    <a:pos x="T0" y="T1"/>
                  </a:cxn>
                  <a:cxn ang="0">
                    <a:pos x="T2" y="T3"/>
                  </a:cxn>
                  <a:cxn ang="0">
                    <a:pos x="T4" y="T5"/>
                  </a:cxn>
                  <a:cxn ang="0">
                    <a:pos x="T6" y="T7"/>
                  </a:cxn>
                  <a:cxn ang="0">
                    <a:pos x="T8" y="T9"/>
                  </a:cxn>
                </a:cxnLst>
                <a:rect l="0" t="0" r="r" b="b"/>
                <a:pathLst>
                  <a:path w="26" h="136">
                    <a:moveTo>
                      <a:pt x="0" y="121"/>
                    </a:moveTo>
                    <a:lnTo>
                      <a:pt x="0" y="0"/>
                    </a:lnTo>
                    <a:lnTo>
                      <a:pt x="26" y="15"/>
                    </a:lnTo>
                    <a:lnTo>
                      <a:pt x="26"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36" name="Freeform 2586">
                <a:extLst>
                  <a:ext uri="{FF2B5EF4-FFF2-40B4-BE49-F238E27FC236}">
                    <a16:creationId xmlns:a16="http://schemas.microsoft.com/office/drawing/2014/main" id="{86ED34AC-EB01-3B42-FA85-AAB7BDC00D62}"/>
                  </a:ext>
                </a:extLst>
              </p:cNvPr>
              <p:cNvSpPr>
                <a:spLocks/>
              </p:cNvSpPr>
              <p:nvPr/>
            </p:nvSpPr>
            <p:spPr bwMode="auto">
              <a:xfrm>
                <a:off x="8189" y="2572"/>
                <a:ext cx="16" cy="75"/>
              </a:xfrm>
              <a:custGeom>
                <a:avLst/>
                <a:gdLst>
                  <a:gd name="T0" fmla="*/ 3 w 3"/>
                  <a:gd name="T1" fmla="*/ 14 h 15"/>
                  <a:gd name="T2" fmla="*/ 2 w 3"/>
                  <a:gd name="T3" fmla="*/ 15 h 15"/>
                  <a:gd name="T4" fmla="*/ 0 w 3"/>
                  <a:gd name="T5" fmla="*/ 13 h 15"/>
                  <a:gd name="T6" fmla="*/ 0 w 3"/>
                  <a:gd name="T7" fmla="*/ 2 h 15"/>
                  <a:gd name="T8" fmla="*/ 2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3" y="15"/>
                      <a:pt x="2" y="15"/>
                    </a:cubicBezTo>
                    <a:cubicBezTo>
                      <a:pt x="1" y="14"/>
                      <a:pt x="0" y="13"/>
                      <a:pt x="0" y="13"/>
                    </a:cubicBezTo>
                    <a:cubicBezTo>
                      <a:pt x="0" y="2"/>
                      <a:pt x="0" y="2"/>
                      <a:pt x="0" y="2"/>
                    </a:cubicBezTo>
                    <a:cubicBezTo>
                      <a:pt x="0" y="1"/>
                      <a:pt x="1" y="0"/>
                      <a:pt x="2" y="1"/>
                    </a:cubicBezTo>
                    <a:cubicBezTo>
                      <a:pt x="3"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37" name="Freeform 2587">
                <a:extLst>
                  <a:ext uri="{FF2B5EF4-FFF2-40B4-BE49-F238E27FC236}">
                    <a16:creationId xmlns:a16="http://schemas.microsoft.com/office/drawing/2014/main" id="{CC8BDF77-B9F4-D155-03B9-F5F088B17BE2}"/>
                  </a:ext>
                </a:extLst>
              </p:cNvPr>
              <p:cNvSpPr>
                <a:spLocks/>
              </p:cNvSpPr>
              <p:nvPr/>
            </p:nvSpPr>
            <p:spPr bwMode="auto">
              <a:xfrm>
                <a:off x="8189" y="2552"/>
                <a:ext cx="16" cy="20"/>
              </a:xfrm>
              <a:custGeom>
                <a:avLst/>
                <a:gdLst>
                  <a:gd name="T0" fmla="*/ 3 w 3"/>
                  <a:gd name="T1" fmla="*/ 3 h 4"/>
                  <a:gd name="T2" fmla="*/ 3 w 3"/>
                  <a:gd name="T3" fmla="*/ 3 h 4"/>
                  <a:gd name="T4" fmla="*/ 1 w 3"/>
                  <a:gd name="T5" fmla="*/ 2 h 4"/>
                  <a:gd name="T6" fmla="*/ 0 w 3"/>
                  <a:gd name="T7" fmla="*/ 1 h 4"/>
                  <a:gd name="T8" fmla="*/ 1 w 3"/>
                  <a:gd name="T9" fmla="*/ 1 h 4"/>
                  <a:gd name="T10" fmla="*/ 3 w 3"/>
                  <a:gd name="T11" fmla="*/ 2 h 4"/>
                  <a:gd name="T12" fmla="*/ 3 w 3"/>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3"/>
                    </a:moveTo>
                    <a:cubicBezTo>
                      <a:pt x="3" y="3"/>
                      <a:pt x="3" y="4"/>
                      <a:pt x="3" y="3"/>
                    </a:cubicBezTo>
                    <a:cubicBezTo>
                      <a:pt x="1" y="2"/>
                      <a:pt x="1" y="2"/>
                      <a:pt x="1" y="2"/>
                    </a:cubicBezTo>
                    <a:cubicBezTo>
                      <a:pt x="1" y="2"/>
                      <a:pt x="0" y="2"/>
                      <a:pt x="0" y="1"/>
                    </a:cubicBezTo>
                    <a:cubicBezTo>
                      <a:pt x="0" y="1"/>
                      <a:pt x="1" y="0"/>
                      <a:pt x="1" y="1"/>
                    </a:cubicBezTo>
                    <a:cubicBezTo>
                      <a:pt x="3" y="2"/>
                      <a:pt x="3" y="2"/>
                      <a:pt x="3" y="2"/>
                    </a:cubicBezTo>
                    <a:cubicBezTo>
                      <a:pt x="3"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38" name="Freeform 2588">
                <a:extLst>
                  <a:ext uri="{FF2B5EF4-FFF2-40B4-BE49-F238E27FC236}">
                    <a16:creationId xmlns:a16="http://schemas.microsoft.com/office/drawing/2014/main" id="{9D8F7452-6A08-81B9-714C-30B5A4BD3C3B}"/>
                  </a:ext>
                </a:extLst>
              </p:cNvPr>
              <p:cNvSpPr>
                <a:spLocks/>
              </p:cNvSpPr>
              <p:nvPr/>
            </p:nvSpPr>
            <p:spPr bwMode="auto">
              <a:xfrm>
                <a:off x="8189" y="2541"/>
                <a:ext cx="16" cy="16"/>
              </a:xfrm>
              <a:custGeom>
                <a:avLst/>
                <a:gdLst>
                  <a:gd name="T0" fmla="*/ 3 w 3"/>
                  <a:gd name="T1" fmla="*/ 2 h 3"/>
                  <a:gd name="T2" fmla="*/ 3 w 3"/>
                  <a:gd name="T3" fmla="*/ 2 h 3"/>
                  <a:gd name="T4" fmla="*/ 1 w 3"/>
                  <a:gd name="T5" fmla="*/ 2 h 3"/>
                  <a:gd name="T6" fmla="*/ 0 w 3"/>
                  <a:gd name="T7" fmla="*/ 0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2"/>
                    </a:cubicBezTo>
                    <a:cubicBezTo>
                      <a:pt x="1" y="2"/>
                      <a:pt x="1" y="2"/>
                      <a:pt x="1" y="2"/>
                    </a:cubicBezTo>
                    <a:cubicBezTo>
                      <a:pt x="1" y="1"/>
                      <a:pt x="0" y="1"/>
                      <a:pt x="0" y="0"/>
                    </a:cubicBezTo>
                    <a:cubicBezTo>
                      <a:pt x="0" y="0"/>
                      <a:pt x="1" y="0"/>
                      <a:pt x="1" y="0"/>
                    </a:cubicBezTo>
                    <a:cubicBezTo>
                      <a:pt x="3" y="1"/>
                      <a:pt x="3" y="1"/>
                      <a:pt x="3"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39" name="Freeform 2589">
                <a:extLst>
                  <a:ext uri="{FF2B5EF4-FFF2-40B4-BE49-F238E27FC236}">
                    <a16:creationId xmlns:a16="http://schemas.microsoft.com/office/drawing/2014/main" id="{5719C48D-BEA5-6C1D-02E0-5BB2C4B372AD}"/>
                  </a:ext>
                </a:extLst>
              </p:cNvPr>
              <p:cNvSpPr>
                <a:spLocks/>
              </p:cNvSpPr>
              <p:nvPr/>
            </p:nvSpPr>
            <p:spPr bwMode="auto">
              <a:xfrm>
                <a:off x="8189" y="2526"/>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40" name="Freeform 2590">
                <a:extLst>
                  <a:ext uri="{FF2B5EF4-FFF2-40B4-BE49-F238E27FC236}">
                    <a16:creationId xmlns:a16="http://schemas.microsoft.com/office/drawing/2014/main" id="{078CC9FD-EAF2-B781-C635-F84691B8259F}"/>
                  </a:ext>
                </a:extLst>
              </p:cNvPr>
              <p:cNvSpPr>
                <a:spLocks/>
              </p:cNvSpPr>
              <p:nvPr/>
            </p:nvSpPr>
            <p:spPr bwMode="auto">
              <a:xfrm>
                <a:off x="8199" y="2531"/>
                <a:ext cx="0" cy="10"/>
              </a:xfrm>
              <a:custGeom>
                <a:avLst/>
                <a:gdLst>
                  <a:gd name="T0" fmla="*/ 10 h 10"/>
                  <a:gd name="T1" fmla="*/ 5 h 10"/>
                  <a:gd name="T2" fmla="*/ 0 h 10"/>
                  <a:gd name="T3" fmla="*/ 0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0"/>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41" name="Rectangle 2591">
                <a:extLst>
                  <a:ext uri="{FF2B5EF4-FFF2-40B4-BE49-F238E27FC236}">
                    <a16:creationId xmlns:a16="http://schemas.microsoft.com/office/drawing/2014/main" id="{E7396FFF-8468-CC57-1D44-ADDB89F74F96}"/>
                  </a:ext>
                </a:extLst>
              </p:cNvPr>
              <p:cNvSpPr>
                <a:spLocks noChangeArrowheads="1"/>
              </p:cNvSpPr>
              <p:nvPr/>
            </p:nvSpPr>
            <p:spPr bwMode="auto">
              <a:xfrm>
                <a:off x="8205" y="2536"/>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42" name="Freeform 2592">
                <a:extLst>
                  <a:ext uri="{FF2B5EF4-FFF2-40B4-BE49-F238E27FC236}">
                    <a16:creationId xmlns:a16="http://schemas.microsoft.com/office/drawing/2014/main" id="{968A8AE7-561A-5F5E-DA2C-12CA22B5D80B}"/>
                  </a:ext>
                </a:extLst>
              </p:cNvPr>
              <p:cNvSpPr>
                <a:spLocks/>
              </p:cNvSpPr>
              <p:nvPr/>
            </p:nvSpPr>
            <p:spPr bwMode="auto">
              <a:xfrm>
                <a:off x="8220" y="2531"/>
                <a:ext cx="35" cy="161"/>
              </a:xfrm>
              <a:custGeom>
                <a:avLst/>
                <a:gdLst>
                  <a:gd name="T0" fmla="*/ 35 w 35"/>
                  <a:gd name="T1" fmla="*/ 161 h 161"/>
                  <a:gd name="T2" fmla="*/ 0 w 35"/>
                  <a:gd name="T3" fmla="*/ 141 h 161"/>
                  <a:gd name="T4" fmla="*/ 0 w 35"/>
                  <a:gd name="T5" fmla="*/ 0 h 161"/>
                  <a:gd name="T6" fmla="*/ 35 w 35"/>
                  <a:gd name="T7" fmla="*/ 26 h 161"/>
                  <a:gd name="T8" fmla="*/ 35 w 35"/>
                  <a:gd name="T9" fmla="*/ 161 h 161"/>
                </a:gdLst>
                <a:ahLst/>
                <a:cxnLst>
                  <a:cxn ang="0">
                    <a:pos x="T0" y="T1"/>
                  </a:cxn>
                  <a:cxn ang="0">
                    <a:pos x="T2" y="T3"/>
                  </a:cxn>
                  <a:cxn ang="0">
                    <a:pos x="T4" y="T5"/>
                  </a:cxn>
                  <a:cxn ang="0">
                    <a:pos x="T6" y="T7"/>
                  </a:cxn>
                  <a:cxn ang="0">
                    <a:pos x="T8" y="T9"/>
                  </a:cxn>
                </a:cxnLst>
                <a:rect l="0" t="0" r="r" b="b"/>
                <a:pathLst>
                  <a:path w="35" h="161">
                    <a:moveTo>
                      <a:pt x="35" y="161"/>
                    </a:moveTo>
                    <a:lnTo>
                      <a:pt x="0" y="141"/>
                    </a:lnTo>
                    <a:lnTo>
                      <a:pt x="0" y="0"/>
                    </a:lnTo>
                    <a:lnTo>
                      <a:pt x="35" y="26"/>
                    </a:lnTo>
                    <a:lnTo>
                      <a:pt x="35"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43" name="Freeform 2593">
                <a:extLst>
                  <a:ext uri="{FF2B5EF4-FFF2-40B4-BE49-F238E27FC236}">
                    <a16:creationId xmlns:a16="http://schemas.microsoft.com/office/drawing/2014/main" id="{2A617118-E544-6492-BDBE-6942B6D5BE74}"/>
                  </a:ext>
                </a:extLst>
              </p:cNvPr>
              <p:cNvSpPr>
                <a:spLocks/>
              </p:cNvSpPr>
              <p:nvPr/>
            </p:nvSpPr>
            <p:spPr bwMode="auto">
              <a:xfrm>
                <a:off x="8225" y="2547"/>
                <a:ext cx="25" cy="135"/>
              </a:xfrm>
              <a:custGeom>
                <a:avLst/>
                <a:gdLst>
                  <a:gd name="T0" fmla="*/ 0 w 25"/>
                  <a:gd name="T1" fmla="*/ 120 h 135"/>
                  <a:gd name="T2" fmla="*/ 0 w 25"/>
                  <a:gd name="T3" fmla="*/ 0 h 135"/>
                  <a:gd name="T4" fmla="*/ 25 w 25"/>
                  <a:gd name="T5" fmla="*/ 10 h 135"/>
                  <a:gd name="T6" fmla="*/ 25 w 25"/>
                  <a:gd name="T7" fmla="*/ 135 h 135"/>
                  <a:gd name="T8" fmla="*/ 0 w 25"/>
                  <a:gd name="T9" fmla="*/ 120 h 135"/>
                </a:gdLst>
                <a:ahLst/>
                <a:cxnLst>
                  <a:cxn ang="0">
                    <a:pos x="T0" y="T1"/>
                  </a:cxn>
                  <a:cxn ang="0">
                    <a:pos x="T2" y="T3"/>
                  </a:cxn>
                  <a:cxn ang="0">
                    <a:pos x="T4" y="T5"/>
                  </a:cxn>
                  <a:cxn ang="0">
                    <a:pos x="T6" y="T7"/>
                  </a:cxn>
                  <a:cxn ang="0">
                    <a:pos x="T8" y="T9"/>
                  </a:cxn>
                </a:cxnLst>
                <a:rect l="0" t="0" r="r" b="b"/>
                <a:pathLst>
                  <a:path w="25" h="135">
                    <a:moveTo>
                      <a:pt x="0" y="120"/>
                    </a:moveTo>
                    <a:lnTo>
                      <a:pt x="0" y="0"/>
                    </a:lnTo>
                    <a:lnTo>
                      <a:pt x="25" y="10"/>
                    </a:lnTo>
                    <a:lnTo>
                      <a:pt x="25" y="135"/>
                    </a:lnTo>
                    <a:lnTo>
                      <a:pt x="0" y="1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44" name="Freeform 2594">
                <a:extLst>
                  <a:ext uri="{FF2B5EF4-FFF2-40B4-BE49-F238E27FC236}">
                    <a16:creationId xmlns:a16="http://schemas.microsoft.com/office/drawing/2014/main" id="{B316F8CE-656C-9381-9EB2-ABF2E625740D}"/>
                  </a:ext>
                </a:extLst>
              </p:cNvPr>
              <p:cNvSpPr>
                <a:spLocks/>
              </p:cNvSpPr>
              <p:nvPr/>
            </p:nvSpPr>
            <p:spPr bwMode="auto">
              <a:xfrm>
                <a:off x="8230" y="2597"/>
                <a:ext cx="15" cy="75"/>
              </a:xfrm>
              <a:custGeom>
                <a:avLst/>
                <a:gdLst>
                  <a:gd name="T0" fmla="*/ 3 w 3"/>
                  <a:gd name="T1" fmla="*/ 14 h 15"/>
                  <a:gd name="T2" fmla="*/ 1 w 3"/>
                  <a:gd name="T3" fmla="*/ 14 h 15"/>
                  <a:gd name="T4" fmla="*/ 0 w 3"/>
                  <a:gd name="T5" fmla="*/ 12 h 15"/>
                  <a:gd name="T6" fmla="*/ 0 w 3"/>
                  <a:gd name="T7" fmla="*/ 1 h 15"/>
                  <a:gd name="T8" fmla="*/ 1 w 3"/>
                  <a:gd name="T9" fmla="*/ 0 h 15"/>
                  <a:gd name="T10" fmla="*/ 3 w 3"/>
                  <a:gd name="T11" fmla="*/ 2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4"/>
                      <a:pt x="2" y="15"/>
                      <a:pt x="1" y="14"/>
                    </a:cubicBezTo>
                    <a:cubicBezTo>
                      <a:pt x="1" y="14"/>
                      <a:pt x="0" y="13"/>
                      <a:pt x="0" y="12"/>
                    </a:cubicBezTo>
                    <a:cubicBezTo>
                      <a:pt x="0" y="1"/>
                      <a:pt x="0" y="1"/>
                      <a:pt x="0" y="1"/>
                    </a:cubicBezTo>
                    <a:cubicBezTo>
                      <a:pt x="0" y="0"/>
                      <a:pt x="1" y="0"/>
                      <a:pt x="1" y="0"/>
                    </a:cubicBezTo>
                    <a:cubicBezTo>
                      <a:pt x="2" y="1"/>
                      <a:pt x="3" y="2"/>
                      <a:pt x="3" y="2"/>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45" name="Freeform 2595">
                <a:extLst>
                  <a:ext uri="{FF2B5EF4-FFF2-40B4-BE49-F238E27FC236}">
                    <a16:creationId xmlns:a16="http://schemas.microsoft.com/office/drawing/2014/main" id="{27A3A677-4130-A610-C3DB-B7BD80A9FB8F}"/>
                  </a:ext>
                </a:extLst>
              </p:cNvPr>
              <p:cNvSpPr>
                <a:spLocks/>
              </p:cNvSpPr>
              <p:nvPr/>
            </p:nvSpPr>
            <p:spPr bwMode="auto">
              <a:xfrm>
                <a:off x="8230" y="2577"/>
                <a:ext cx="15" cy="15"/>
              </a:xfrm>
              <a:custGeom>
                <a:avLst/>
                <a:gdLst>
                  <a:gd name="T0" fmla="*/ 3 w 3"/>
                  <a:gd name="T1" fmla="*/ 2 h 3"/>
                  <a:gd name="T2" fmla="*/ 2 w 3"/>
                  <a:gd name="T3" fmla="*/ 3 h 3"/>
                  <a:gd name="T4" fmla="*/ 1 w 3"/>
                  <a:gd name="T5" fmla="*/ 2 h 3"/>
                  <a:gd name="T6" fmla="*/ 0 w 3"/>
                  <a:gd name="T7" fmla="*/ 1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2" y="3"/>
                    </a:cubicBezTo>
                    <a:cubicBezTo>
                      <a:pt x="1" y="2"/>
                      <a:pt x="1" y="2"/>
                      <a:pt x="1" y="2"/>
                    </a:cubicBezTo>
                    <a:cubicBezTo>
                      <a:pt x="0" y="2"/>
                      <a:pt x="0" y="1"/>
                      <a:pt x="0" y="1"/>
                    </a:cubicBezTo>
                    <a:cubicBezTo>
                      <a:pt x="0" y="0"/>
                      <a:pt x="0" y="0"/>
                      <a:pt x="1" y="0"/>
                    </a:cubicBezTo>
                    <a:cubicBezTo>
                      <a:pt x="2" y="1"/>
                      <a:pt x="2" y="1"/>
                      <a:pt x="2"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46" name="Freeform 2596">
                <a:extLst>
                  <a:ext uri="{FF2B5EF4-FFF2-40B4-BE49-F238E27FC236}">
                    <a16:creationId xmlns:a16="http://schemas.microsoft.com/office/drawing/2014/main" id="{24E41697-D8F2-F019-8C2A-7491C0726E19}"/>
                  </a:ext>
                </a:extLst>
              </p:cNvPr>
              <p:cNvSpPr>
                <a:spLocks/>
              </p:cNvSpPr>
              <p:nvPr/>
            </p:nvSpPr>
            <p:spPr bwMode="auto">
              <a:xfrm>
                <a:off x="8230" y="2562"/>
                <a:ext cx="15" cy="15"/>
              </a:xfrm>
              <a:custGeom>
                <a:avLst/>
                <a:gdLst>
                  <a:gd name="T0" fmla="*/ 3 w 3"/>
                  <a:gd name="T1" fmla="*/ 2 h 3"/>
                  <a:gd name="T2" fmla="*/ 2 w 3"/>
                  <a:gd name="T3" fmla="*/ 3 h 3"/>
                  <a:gd name="T4" fmla="*/ 1 w 3"/>
                  <a:gd name="T5" fmla="*/ 2 h 3"/>
                  <a:gd name="T6" fmla="*/ 0 w 3"/>
                  <a:gd name="T7" fmla="*/ 1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2" y="3"/>
                    </a:cubicBezTo>
                    <a:cubicBezTo>
                      <a:pt x="1" y="2"/>
                      <a:pt x="1" y="2"/>
                      <a:pt x="1" y="2"/>
                    </a:cubicBezTo>
                    <a:cubicBezTo>
                      <a:pt x="0" y="2"/>
                      <a:pt x="0" y="1"/>
                      <a:pt x="0" y="1"/>
                    </a:cubicBezTo>
                    <a:cubicBezTo>
                      <a:pt x="0" y="0"/>
                      <a:pt x="0" y="0"/>
                      <a:pt x="1" y="0"/>
                    </a:cubicBezTo>
                    <a:cubicBezTo>
                      <a:pt x="2" y="1"/>
                      <a:pt x="2" y="1"/>
                      <a:pt x="2"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47" name="Rectangle 2597">
                <a:extLst>
                  <a:ext uri="{FF2B5EF4-FFF2-40B4-BE49-F238E27FC236}">
                    <a16:creationId xmlns:a16="http://schemas.microsoft.com/office/drawing/2014/main" id="{9CE3D4F9-6D77-6556-9C22-069BEAA67BAD}"/>
                  </a:ext>
                </a:extLst>
              </p:cNvPr>
              <p:cNvSpPr>
                <a:spLocks noChangeArrowheads="1"/>
              </p:cNvSpPr>
              <p:nvPr/>
            </p:nvSpPr>
            <p:spPr bwMode="auto">
              <a:xfrm>
                <a:off x="8230" y="2552"/>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48" name="Freeform 2598">
                <a:extLst>
                  <a:ext uri="{FF2B5EF4-FFF2-40B4-BE49-F238E27FC236}">
                    <a16:creationId xmlns:a16="http://schemas.microsoft.com/office/drawing/2014/main" id="{27DBA3D6-DDF0-9C66-DDAF-D0BE1E92003D}"/>
                  </a:ext>
                </a:extLst>
              </p:cNvPr>
              <p:cNvSpPr>
                <a:spLocks/>
              </p:cNvSpPr>
              <p:nvPr/>
            </p:nvSpPr>
            <p:spPr bwMode="auto">
              <a:xfrm>
                <a:off x="8235" y="2552"/>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49" name="Freeform 2599">
                <a:extLst>
                  <a:ext uri="{FF2B5EF4-FFF2-40B4-BE49-F238E27FC236}">
                    <a16:creationId xmlns:a16="http://schemas.microsoft.com/office/drawing/2014/main" id="{004C8602-03CD-F43C-2D59-50D2FBE0FAE0}"/>
                  </a:ext>
                </a:extLst>
              </p:cNvPr>
              <p:cNvSpPr>
                <a:spLocks/>
              </p:cNvSpPr>
              <p:nvPr/>
            </p:nvSpPr>
            <p:spPr bwMode="auto">
              <a:xfrm>
                <a:off x="8240" y="2557"/>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50" name="Freeform 2600">
                <a:extLst>
                  <a:ext uri="{FF2B5EF4-FFF2-40B4-BE49-F238E27FC236}">
                    <a16:creationId xmlns:a16="http://schemas.microsoft.com/office/drawing/2014/main" id="{78419F6F-F199-F384-27DE-A35C1EB0122A}"/>
                  </a:ext>
                </a:extLst>
              </p:cNvPr>
              <p:cNvSpPr>
                <a:spLocks/>
              </p:cNvSpPr>
              <p:nvPr/>
            </p:nvSpPr>
            <p:spPr bwMode="auto">
              <a:xfrm>
                <a:off x="8255" y="2557"/>
                <a:ext cx="40" cy="155"/>
              </a:xfrm>
              <a:custGeom>
                <a:avLst/>
                <a:gdLst>
                  <a:gd name="T0" fmla="*/ 40 w 40"/>
                  <a:gd name="T1" fmla="*/ 155 h 155"/>
                  <a:gd name="T2" fmla="*/ 0 w 40"/>
                  <a:gd name="T3" fmla="*/ 135 h 155"/>
                  <a:gd name="T4" fmla="*/ 0 w 40"/>
                  <a:gd name="T5" fmla="*/ 0 h 155"/>
                  <a:gd name="T6" fmla="*/ 40 w 40"/>
                  <a:gd name="T7" fmla="*/ 20 h 155"/>
                  <a:gd name="T8" fmla="*/ 40 w 40"/>
                  <a:gd name="T9" fmla="*/ 155 h 155"/>
                </a:gdLst>
                <a:ahLst/>
                <a:cxnLst>
                  <a:cxn ang="0">
                    <a:pos x="T0" y="T1"/>
                  </a:cxn>
                  <a:cxn ang="0">
                    <a:pos x="T2" y="T3"/>
                  </a:cxn>
                  <a:cxn ang="0">
                    <a:pos x="T4" y="T5"/>
                  </a:cxn>
                  <a:cxn ang="0">
                    <a:pos x="T6" y="T7"/>
                  </a:cxn>
                  <a:cxn ang="0">
                    <a:pos x="T8" y="T9"/>
                  </a:cxn>
                </a:cxnLst>
                <a:rect l="0" t="0" r="r" b="b"/>
                <a:pathLst>
                  <a:path w="40" h="155">
                    <a:moveTo>
                      <a:pt x="40" y="155"/>
                    </a:moveTo>
                    <a:lnTo>
                      <a:pt x="0" y="135"/>
                    </a:lnTo>
                    <a:lnTo>
                      <a:pt x="0" y="0"/>
                    </a:lnTo>
                    <a:lnTo>
                      <a:pt x="40" y="20"/>
                    </a:lnTo>
                    <a:lnTo>
                      <a:pt x="40" y="15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51" name="Freeform 2601">
                <a:extLst>
                  <a:ext uri="{FF2B5EF4-FFF2-40B4-BE49-F238E27FC236}">
                    <a16:creationId xmlns:a16="http://schemas.microsoft.com/office/drawing/2014/main" id="{87A0E2F2-213C-3F97-D186-5BA5B974822B}"/>
                  </a:ext>
                </a:extLst>
              </p:cNvPr>
              <p:cNvSpPr>
                <a:spLocks/>
              </p:cNvSpPr>
              <p:nvPr/>
            </p:nvSpPr>
            <p:spPr bwMode="auto">
              <a:xfrm>
                <a:off x="8265" y="2567"/>
                <a:ext cx="25" cy="135"/>
              </a:xfrm>
              <a:custGeom>
                <a:avLst/>
                <a:gdLst>
                  <a:gd name="T0" fmla="*/ 0 w 25"/>
                  <a:gd name="T1" fmla="*/ 120 h 135"/>
                  <a:gd name="T2" fmla="*/ 0 w 25"/>
                  <a:gd name="T3" fmla="*/ 0 h 135"/>
                  <a:gd name="T4" fmla="*/ 25 w 25"/>
                  <a:gd name="T5" fmla="*/ 15 h 135"/>
                  <a:gd name="T6" fmla="*/ 25 w 25"/>
                  <a:gd name="T7" fmla="*/ 135 h 135"/>
                  <a:gd name="T8" fmla="*/ 0 w 25"/>
                  <a:gd name="T9" fmla="*/ 120 h 135"/>
                </a:gdLst>
                <a:ahLst/>
                <a:cxnLst>
                  <a:cxn ang="0">
                    <a:pos x="T0" y="T1"/>
                  </a:cxn>
                  <a:cxn ang="0">
                    <a:pos x="T2" y="T3"/>
                  </a:cxn>
                  <a:cxn ang="0">
                    <a:pos x="T4" y="T5"/>
                  </a:cxn>
                  <a:cxn ang="0">
                    <a:pos x="T6" y="T7"/>
                  </a:cxn>
                  <a:cxn ang="0">
                    <a:pos x="T8" y="T9"/>
                  </a:cxn>
                </a:cxnLst>
                <a:rect l="0" t="0" r="r" b="b"/>
                <a:pathLst>
                  <a:path w="25" h="135">
                    <a:moveTo>
                      <a:pt x="0" y="120"/>
                    </a:moveTo>
                    <a:lnTo>
                      <a:pt x="0" y="0"/>
                    </a:lnTo>
                    <a:lnTo>
                      <a:pt x="25" y="15"/>
                    </a:lnTo>
                    <a:lnTo>
                      <a:pt x="25" y="135"/>
                    </a:lnTo>
                    <a:lnTo>
                      <a:pt x="0" y="12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52" name="Freeform 2602">
                <a:extLst>
                  <a:ext uri="{FF2B5EF4-FFF2-40B4-BE49-F238E27FC236}">
                    <a16:creationId xmlns:a16="http://schemas.microsoft.com/office/drawing/2014/main" id="{AA44DC2B-D3B9-1745-95FA-E7D2C5ADDFDB}"/>
                  </a:ext>
                </a:extLst>
              </p:cNvPr>
              <p:cNvSpPr>
                <a:spLocks/>
              </p:cNvSpPr>
              <p:nvPr/>
            </p:nvSpPr>
            <p:spPr bwMode="auto">
              <a:xfrm>
                <a:off x="8270" y="2617"/>
                <a:ext cx="10" cy="75"/>
              </a:xfrm>
              <a:custGeom>
                <a:avLst/>
                <a:gdLst>
                  <a:gd name="T0" fmla="*/ 2 w 2"/>
                  <a:gd name="T1" fmla="*/ 14 h 15"/>
                  <a:gd name="T2" fmla="*/ 1 w 2"/>
                  <a:gd name="T3" fmla="*/ 15 h 15"/>
                  <a:gd name="T4" fmla="*/ 0 w 2"/>
                  <a:gd name="T5" fmla="*/ 12 h 15"/>
                  <a:gd name="T6" fmla="*/ 0 w 2"/>
                  <a:gd name="T7" fmla="*/ 1 h 15"/>
                  <a:gd name="T8" fmla="*/ 1 w 2"/>
                  <a:gd name="T9" fmla="*/ 1 h 15"/>
                  <a:gd name="T10" fmla="*/ 2 w 2"/>
                  <a:gd name="T11" fmla="*/ 3 h 15"/>
                  <a:gd name="T12" fmla="*/ 2 w 2"/>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2" h="15">
                    <a:moveTo>
                      <a:pt x="2" y="14"/>
                    </a:moveTo>
                    <a:cubicBezTo>
                      <a:pt x="2" y="15"/>
                      <a:pt x="2" y="15"/>
                      <a:pt x="1" y="15"/>
                    </a:cubicBezTo>
                    <a:cubicBezTo>
                      <a:pt x="0" y="14"/>
                      <a:pt x="0" y="13"/>
                      <a:pt x="0" y="12"/>
                    </a:cubicBezTo>
                    <a:cubicBezTo>
                      <a:pt x="0" y="1"/>
                      <a:pt x="0" y="1"/>
                      <a:pt x="0" y="1"/>
                    </a:cubicBezTo>
                    <a:cubicBezTo>
                      <a:pt x="0" y="1"/>
                      <a:pt x="0" y="0"/>
                      <a:pt x="1" y="1"/>
                    </a:cubicBezTo>
                    <a:cubicBezTo>
                      <a:pt x="2" y="1"/>
                      <a:pt x="2" y="2"/>
                      <a:pt x="2" y="3"/>
                    </a:cubicBezTo>
                    <a:lnTo>
                      <a:pt x="2"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53" name="Freeform 2603">
                <a:extLst>
                  <a:ext uri="{FF2B5EF4-FFF2-40B4-BE49-F238E27FC236}">
                    <a16:creationId xmlns:a16="http://schemas.microsoft.com/office/drawing/2014/main" id="{F72BE177-12B1-5716-5F06-81B179E226E0}"/>
                  </a:ext>
                </a:extLst>
              </p:cNvPr>
              <p:cNvSpPr>
                <a:spLocks/>
              </p:cNvSpPr>
              <p:nvPr/>
            </p:nvSpPr>
            <p:spPr bwMode="auto">
              <a:xfrm>
                <a:off x="8270" y="2597"/>
                <a:ext cx="15" cy="15"/>
              </a:xfrm>
              <a:custGeom>
                <a:avLst/>
                <a:gdLst>
                  <a:gd name="T0" fmla="*/ 3 w 3"/>
                  <a:gd name="T1" fmla="*/ 3 h 3"/>
                  <a:gd name="T2" fmla="*/ 2 w 3"/>
                  <a:gd name="T3" fmla="*/ 3 h 3"/>
                  <a:gd name="T4" fmla="*/ 0 w 3"/>
                  <a:gd name="T5" fmla="*/ 2 h 3"/>
                  <a:gd name="T6" fmla="*/ 0 w 3"/>
                  <a:gd name="T7" fmla="*/ 1 h 3"/>
                  <a:gd name="T8" fmla="*/ 0 w 3"/>
                  <a:gd name="T9" fmla="*/ 1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2" y="3"/>
                      <a:pt x="2" y="3"/>
                    </a:cubicBezTo>
                    <a:cubicBezTo>
                      <a:pt x="0" y="2"/>
                      <a:pt x="0" y="2"/>
                      <a:pt x="0" y="2"/>
                    </a:cubicBezTo>
                    <a:cubicBezTo>
                      <a:pt x="0" y="2"/>
                      <a:pt x="0" y="1"/>
                      <a:pt x="0" y="1"/>
                    </a:cubicBezTo>
                    <a:cubicBezTo>
                      <a:pt x="0" y="0"/>
                      <a:pt x="0" y="0"/>
                      <a:pt x="0" y="1"/>
                    </a:cubicBezTo>
                    <a:cubicBezTo>
                      <a:pt x="2" y="1"/>
                      <a:pt x="2" y="1"/>
                      <a:pt x="2" y="1"/>
                    </a:cubicBezTo>
                    <a:cubicBezTo>
                      <a:pt x="2"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54" name="Freeform 2604">
                <a:extLst>
                  <a:ext uri="{FF2B5EF4-FFF2-40B4-BE49-F238E27FC236}">
                    <a16:creationId xmlns:a16="http://schemas.microsoft.com/office/drawing/2014/main" id="{E5AF3053-6DC4-F9DE-45F7-B07FD97F86D8}"/>
                  </a:ext>
                </a:extLst>
              </p:cNvPr>
              <p:cNvSpPr>
                <a:spLocks/>
              </p:cNvSpPr>
              <p:nvPr/>
            </p:nvSpPr>
            <p:spPr bwMode="auto">
              <a:xfrm>
                <a:off x="8270" y="2582"/>
                <a:ext cx="15" cy="20"/>
              </a:xfrm>
              <a:custGeom>
                <a:avLst/>
                <a:gdLst>
                  <a:gd name="T0" fmla="*/ 3 w 3"/>
                  <a:gd name="T1" fmla="*/ 3 h 4"/>
                  <a:gd name="T2" fmla="*/ 2 w 3"/>
                  <a:gd name="T3" fmla="*/ 3 h 4"/>
                  <a:gd name="T4" fmla="*/ 0 w 3"/>
                  <a:gd name="T5" fmla="*/ 2 h 4"/>
                  <a:gd name="T6" fmla="*/ 0 w 3"/>
                  <a:gd name="T7" fmla="*/ 1 h 4"/>
                  <a:gd name="T8" fmla="*/ 0 w 3"/>
                  <a:gd name="T9" fmla="*/ 1 h 4"/>
                  <a:gd name="T10" fmla="*/ 2 w 3"/>
                  <a:gd name="T11" fmla="*/ 2 h 4"/>
                  <a:gd name="T12" fmla="*/ 3 w 3"/>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3"/>
                    </a:moveTo>
                    <a:cubicBezTo>
                      <a:pt x="3" y="3"/>
                      <a:pt x="2" y="4"/>
                      <a:pt x="2" y="3"/>
                    </a:cubicBezTo>
                    <a:cubicBezTo>
                      <a:pt x="0" y="2"/>
                      <a:pt x="0" y="2"/>
                      <a:pt x="0" y="2"/>
                    </a:cubicBezTo>
                    <a:cubicBezTo>
                      <a:pt x="0" y="2"/>
                      <a:pt x="0" y="2"/>
                      <a:pt x="0" y="1"/>
                    </a:cubicBezTo>
                    <a:cubicBezTo>
                      <a:pt x="0" y="1"/>
                      <a:pt x="0" y="0"/>
                      <a:pt x="0" y="1"/>
                    </a:cubicBezTo>
                    <a:cubicBezTo>
                      <a:pt x="2" y="2"/>
                      <a:pt x="2" y="2"/>
                      <a:pt x="2" y="2"/>
                    </a:cubicBezTo>
                    <a:cubicBezTo>
                      <a:pt x="2"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55" name="Freeform 2605">
                <a:extLst>
                  <a:ext uri="{FF2B5EF4-FFF2-40B4-BE49-F238E27FC236}">
                    <a16:creationId xmlns:a16="http://schemas.microsoft.com/office/drawing/2014/main" id="{7572A36E-25AE-0513-F699-EB2C3EE1A727}"/>
                  </a:ext>
                </a:extLst>
              </p:cNvPr>
              <p:cNvSpPr>
                <a:spLocks/>
              </p:cNvSpPr>
              <p:nvPr/>
            </p:nvSpPr>
            <p:spPr bwMode="auto">
              <a:xfrm>
                <a:off x="8270" y="2572"/>
                <a:ext cx="0" cy="10"/>
              </a:xfrm>
              <a:custGeom>
                <a:avLst/>
                <a:gdLst>
                  <a:gd name="T0" fmla="*/ 10 h 10"/>
                  <a:gd name="T1" fmla="*/ 5 h 10"/>
                  <a:gd name="T2" fmla="*/ 0 h 10"/>
                  <a:gd name="T3" fmla="*/ 0 h 10"/>
                  <a:gd name="T4" fmla="*/ 10 h 10"/>
                </a:gdLst>
                <a:ahLst/>
                <a:cxnLst>
                  <a:cxn ang="0">
                    <a:pos x="0" y="T0"/>
                  </a:cxn>
                  <a:cxn ang="0">
                    <a:pos x="0" y="T1"/>
                  </a:cxn>
                  <a:cxn ang="0">
                    <a:pos x="0" y="T2"/>
                  </a:cxn>
                  <a:cxn ang="0">
                    <a:pos x="0" y="T3"/>
                  </a:cxn>
                  <a:cxn ang="0">
                    <a:pos x="0" y="T4"/>
                  </a:cxn>
                </a:cxnLst>
                <a:rect l="0" t="0" r="r" b="b"/>
                <a:pathLst>
                  <a:path h="10">
                    <a:moveTo>
                      <a:pt x="0" y="10"/>
                    </a:moveTo>
                    <a:lnTo>
                      <a:pt x="0" y="5"/>
                    </a:lnTo>
                    <a:lnTo>
                      <a:pt x="0" y="0"/>
                    </a:lnTo>
                    <a:lnTo>
                      <a:pt x="0" y="0"/>
                    </a:lnTo>
                    <a:lnTo>
                      <a:pt x="0"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56" name="Rectangle 2606">
                <a:extLst>
                  <a:ext uri="{FF2B5EF4-FFF2-40B4-BE49-F238E27FC236}">
                    <a16:creationId xmlns:a16="http://schemas.microsoft.com/office/drawing/2014/main" id="{1B59F5EE-61F3-35AB-6349-0F733AE47244}"/>
                  </a:ext>
                </a:extLst>
              </p:cNvPr>
              <p:cNvSpPr>
                <a:spLocks noChangeArrowheads="1"/>
              </p:cNvSpPr>
              <p:nvPr/>
            </p:nvSpPr>
            <p:spPr bwMode="auto">
              <a:xfrm>
                <a:off x="8275" y="2577"/>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57" name="Rectangle 2607">
                <a:extLst>
                  <a:ext uri="{FF2B5EF4-FFF2-40B4-BE49-F238E27FC236}">
                    <a16:creationId xmlns:a16="http://schemas.microsoft.com/office/drawing/2014/main" id="{F4AF87DF-5F1F-01F2-2724-55916BD79F77}"/>
                  </a:ext>
                </a:extLst>
              </p:cNvPr>
              <p:cNvSpPr>
                <a:spLocks noChangeArrowheads="1"/>
              </p:cNvSpPr>
              <p:nvPr/>
            </p:nvSpPr>
            <p:spPr bwMode="auto">
              <a:xfrm>
                <a:off x="8280" y="2582"/>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58" name="Freeform 2608">
                <a:extLst>
                  <a:ext uri="{FF2B5EF4-FFF2-40B4-BE49-F238E27FC236}">
                    <a16:creationId xmlns:a16="http://schemas.microsoft.com/office/drawing/2014/main" id="{194FB9F7-2C4F-00F6-2CFA-57E45A16E33A}"/>
                  </a:ext>
                </a:extLst>
              </p:cNvPr>
              <p:cNvSpPr>
                <a:spLocks/>
              </p:cNvSpPr>
              <p:nvPr/>
            </p:nvSpPr>
            <p:spPr bwMode="auto">
              <a:xfrm>
                <a:off x="8295" y="2577"/>
                <a:ext cx="40" cy="161"/>
              </a:xfrm>
              <a:custGeom>
                <a:avLst/>
                <a:gdLst>
                  <a:gd name="T0" fmla="*/ 40 w 40"/>
                  <a:gd name="T1" fmla="*/ 161 h 161"/>
                  <a:gd name="T2" fmla="*/ 0 w 40"/>
                  <a:gd name="T3" fmla="*/ 135 h 161"/>
                  <a:gd name="T4" fmla="*/ 0 w 40"/>
                  <a:gd name="T5" fmla="*/ 0 h 161"/>
                  <a:gd name="T6" fmla="*/ 40 w 40"/>
                  <a:gd name="T7" fmla="*/ 25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35"/>
                    </a:lnTo>
                    <a:lnTo>
                      <a:pt x="0" y="0"/>
                    </a:lnTo>
                    <a:lnTo>
                      <a:pt x="40" y="25"/>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59" name="Freeform 2609">
                <a:extLst>
                  <a:ext uri="{FF2B5EF4-FFF2-40B4-BE49-F238E27FC236}">
                    <a16:creationId xmlns:a16="http://schemas.microsoft.com/office/drawing/2014/main" id="{11C1710C-F282-21B2-FB65-E4D7B52DA0FD}"/>
                  </a:ext>
                </a:extLst>
              </p:cNvPr>
              <p:cNvSpPr>
                <a:spLocks/>
              </p:cNvSpPr>
              <p:nvPr/>
            </p:nvSpPr>
            <p:spPr bwMode="auto">
              <a:xfrm>
                <a:off x="8300" y="2587"/>
                <a:ext cx="25" cy="141"/>
              </a:xfrm>
              <a:custGeom>
                <a:avLst/>
                <a:gdLst>
                  <a:gd name="T0" fmla="*/ 0 w 25"/>
                  <a:gd name="T1" fmla="*/ 125 h 141"/>
                  <a:gd name="T2" fmla="*/ 0 w 25"/>
                  <a:gd name="T3" fmla="*/ 0 h 141"/>
                  <a:gd name="T4" fmla="*/ 25 w 25"/>
                  <a:gd name="T5" fmla="*/ 15 h 141"/>
                  <a:gd name="T6" fmla="*/ 25 w 25"/>
                  <a:gd name="T7" fmla="*/ 141 h 141"/>
                  <a:gd name="T8" fmla="*/ 0 w 25"/>
                  <a:gd name="T9" fmla="*/ 125 h 141"/>
                </a:gdLst>
                <a:ahLst/>
                <a:cxnLst>
                  <a:cxn ang="0">
                    <a:pos x="T0" y="T1"/>
                  </a:cxn>
                  <a:cxn ang="0">
                    <a:pos x="T2" y="T3"/>
                  </a:cxn>
                  <a:cxn ang="0">
                    <a:pos x="T4" y="T5"/>
                  </a:cxn>
                  <a:cxn ang="0">
                    <a:pos x="T6" y="T7"/>
                  </a:cxn>
                  <a:cxn ang="0">
                    <a:pos x="T8" y="T9"/>
                  </a:cxn>
                </a:cxnLst>
                <a:rect l="0" t="0" r="r" b="b"/>
                <a:pathLst>
                  <a:path w="25" h="141">
                    <a:moveTo>
                      <a:pt x="0" y="125"/>
                    </a:moveTo>
                    <a:lnTo>
                      <a:pt x="0" y="0"/>
                    </a:lnTo>
                    <a:lnTo>
                      <a:pt x="25" y="15"/>
                    </a:lnTo>
                    <a:lnTo>
                      <a:pt x="25" y="141"/>
                    </a:lnTo>
                    <a:lnTo>
                      <a:pt x="0" y="1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60" name="Freeform 2610">
                <a:extLst>
                  <a:ext uri="{FF2B5EF4-FFF2-40B4-BE49-F238E27FC236}">
                    <a16:creationId xmlns:a16="http://schemas.microsoft.com/office/drawing/2014/main" id="{44916123-B74F-44C9-EA40-2BA4B63EA469}"/>
                  </a:ext>
                </a:extLst>
              </p:cNvPr>
              <p:cNvSpPr>
                <a:spLocks/>
              </p:cNvSpPr>
              <p:nvPr/>
            </p:nvSpPr>
            <p:spPr bwMode="auto">
              <a:xfrm>
                <a:off x="8305" y="2642"/>
                <a:ext cx="15" cy="75"/>
              </a:xfrm>
              <a:custGeom>
                <a:avLst/>
                <a:gdLst>
                  <a:gd name="T0" fmla="*/ 3 w 3"/>
                  <a:gd name="T1" fmla="*/ 13 h 15"/>
                  <a:gd name="T2" fmla="*/ 2 w 3"/>
                  <a:gd name="T3" fmla="*/ 14 h 15"/>
                  <a:gd name="T4" fmla="*/ 0 w 3"/>
                  <a:gd name="T5" fmla="*/ 12 h 15"/>
                  <a:gd name="T6" fmla="*/ 0 w 3"/>
                  <a:gd name="T7" fmla="*/ 1 h 15"/>
                  <a:gd name="T8" fmla="*/ 2 w 3"/>
                  <a:gd name="T9" fmla="*/ 0 h 15"/>
                  <a:gd name="T10" fmla="*/ 3 w 3"/>
                  <a:gd name="T11" fmla="*/ 2 h 15"/>
                  <a:gd name="T12" fmla="*/ 3 w 3"/>
                  <a:gd name="T13" fmla="*/ 13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3"/>
                    </a:moveTo>
                    <a:cubicBezTo>
                      <a:pt x="3" y="14"/>
                      <a:pt x="3" y="15"/>
                      <a:pt x="2" y="14"/>
                    </a:cubicBezTo>
                    <a:cubicBezTo>
                      <a:pt x="1" y="14"/>
                      <a:pt x="0" y="13"/>
                      <a:pt x="0" y="12"/>
                    </a:cubicBezTo>
                    <a:cubicBezTo>
                      <a:pt x="0" y="1"/>
                      <a:pt x="0" y="1"/>
                      <a:pt x="0" y="1"/>
                    </a:cubicBezTo>
                    <a:cubicBezTo>
                      <a:pt x="0" y="0"/>
                      <a:pt x="1" y="0"/>
                      <a:pt x="2" y="0"/>
                    </a:cubicBezTo>
                    <a:cubicBezTo>
                      <a:pt x="3" y="0"/>
                      <a:pt x="3" y="1"/>
                      <a:pt x="3" y="2"/>
                    </a:cubicBezTo>
                    <a:lnTo>
                      <a:pt x="3" y="13"/>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61" name="Freeform 2611">
                <a:extLst>
                  <a:ext uri="{FF2B5EF4-FFF2-40B4-BE49-F238E27FC236}">
                    <a16:creationId xmlns:a16="http://schemas.microsoft.com/office/drawing/2014/main" id="{89EAF163-9F9C-68F9-443A-900F4559E092}"/>
                  </a:ext>
                </a:extLst>
              </p:cNvPr>
              <p:cNvSpPr>
                <a:spLocks/>
              </p:cNvSpPr>
              <p:nvPr/>
            </p:nvSpPr>
            <p:spPr bwMode="auto">
              <a:xfrm>
                <a:off x="8305" y="2622"/>
                <a:ext cx="15" cy="15"/>
              </a:xfrm>
              <a:custGeom>
                <a:avLst/>
                <a:gdLst>
                  <a:gd name="T0" fmla="*/ 3 w 3"/>
                  <a:gd name="T1" fmla="*/ 2 h 3"/>
                  <a:gd name="T2" fmla="*/ 3 w 3"/>
                  <a:gd name="T3" fmla="*/ 3 h 3"/>
                  <a:gd name="T4" fmla="*/ 1 w 3"/>
                  <a:gd name="T5" fmla="*/ 2 h 3"/>
                  <a:gd name="T6" fmla="*/ 0 w 3"/>
                  <a:gd name="T7" fmla="*/ 0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1"/>
                      <a:pt x="0" y="1"/>
                      <a:pt x="0" y="0"/>
                    </a:cubicBezTo>
                    <a:cubicBezTo>
                      <a:pt x="0" y="0"/>
                      <a:pt x="1" y="0"/>
                      <a:pt x="1" y="0"/>
                    </a:cubicBezTo>
                    <a:cubicBezTo>
                      <a:pt x="3" y="1"/>
                      <a:pt x="3" y="1"/>
                      <a:pt x="3"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62" name="Freeform 2612">
                <a:extLst>
                  <a:ext uri="{FF2B5EF4-FFF2-40B4-BE49-F238E27FC236}">
                    <a16:creationId xmlns:a16="http://schemas.microsoft.com/office/drawing/2014/main" id="{1938BE4C-61EE-F135-F53C-C9BDF366BF32}"/>
                  </a:ext>
                </a:extLst>
              </p:cNvPr>
              <p:cNvSpPr>
                <a:spLocks/>
              </p:cNvSpPr>
              <p:nvPr/>
            </p:nvSpPr>
            <p:spPr bwMode="auto">
              <a:xfrm>
                <a:off x="8305" y="2607"/>
                <a:ext cx="15" cy="15"/>
              </a:xfrm>
              <a:custGeom>
                <a:avLst/>
                <a:gdLst>
                  <a:gd name="T0" fmla="*/ 3 w 3"/>
                  <a:gd name="T1" fmla="*/ 2 h 3"/>
                  <a:gd name="T2" fmla="*/ 3 w 3"/>
                  <a:gd name="T3" fmla="*/ 3 h 3"/>
                  <a:gd name="T4" fmla="*/ 1 w 3"/>
                  <a:gd name="T5" fmla="*/ 2 h 3"/>
                  <a:gd name="T6" fmla="*/ 0 w 3"/>
                  <a:gd name="T7" fmla="*/ 1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2"/>
                      <a:pt x="0" y="1"/>
                      <a:pt x="0" y="1"/>
                    </a:cubicBezTo>
                    <a:cubicBezTo>
                      <a:pt x="0" y="0"/>
                      <a:pt x="1" y="0"/>
                      <a:pt x="1" y="0"/>
                    </a:cubicBezTo>
                    <a:cubicBezTo>
                      <a:pt x="3" y="1"/>
                      <a:pt x="3" y="1"/>
                      <a:pt x="3"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63" name="Rectangle 2613">
                <a:extLst>
                  <a:ext uri="{FF2B5EF4-FFF2-40B4-BE49-F238E27FC236}">
                    <a16:creationId xmlns:a16="http://schemas.microsoft.com/office/drawing/2014/main" id="{186F553E-5EED-F138-3F2F-53D534875E03}"/>
                  </a:ext>
                </a:extLst>
              </p:cNvPr>
              <p:cNvSpPr>
                <a:spLocks noChangeArrowheads="1"/>
              </p:cNvSpPr>
              <p:nvPr/>
            </p:nvSpPr>
            <p:spPr bwMode="auto">
              <a:xfrm>
                <a:off x="8305" y="2597"/>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64" name="Freeform 2614">
                <a:extLst>
                  <a:ext uri="{FF2B5EF4-FFF2-40B4-BE49-F238E27FC236}">
                    <a16:creationId xmlns:a16="http://schemas.microsoft.com/office/drawing/2014/main" id="{28041EAE-C795-64E9-2673-090D23F405D9}"/>
                  </a:ext>
                </a:extLst>
              </p:cNvPr>
              <p:cNvSpPr>
                <a:spLocks/>
              </p:cNvSpPr>
              <p:nvPr/>
            </p:nvSpPr>
            <p:spPr bwMode="auto">
              <a:xfrm>
                <a:off x="8310" y="2597"/>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65" name="Rectangle 2615">
                <a:extLst>
                  <a:ext uri="{FF2B5EF4-FFF2-40B4-BE49-F238E27FC236}">
                    <a16:creationId xmlns:a16="http://schemas.microsoft.com/office/drawing/2014/main" id="{6CC0BC41-208C-836D-259A-8E91A27FED3A}"/>
                  </a:ext>
                </a:extLst>
              </p:cNvPr>
              <p:cNvSpPr>
                <a:spLocks noChangeArrowheads="1"/>
              </p:cNvSpPr>
              <p:nvPr/>
            </p:nvSpPr>
            <p:spPr bwMode="auto">
              <a:xfrm>
                <a:off x="8320" y="2602"/>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066" name="Freeform 2616">
                <a:extLst>
                  <a:ext uri="{FF2B5EF4-FFF2-40B4-BE49-F238E27FC236}">
                    <a16:creationId xmlns:a16="http://schemas.microsoft.com/office/drawing/2014/main" id="{4A1422F0-5065-1696-47B2-5D1C47D31E29}"/>
                  </a:ext>
                </a:extLst>
              </p:cNvPr>
              <p:cNvSpPr>
                <a:spLocks/>
              </p:cNvSpPr>
              <p:nvPr/>
            </p:nvSpPr>
            <p:spPr bwMode="auto">
              <a:xfrm>
                <a:off x="8149" y="2637"/>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201" name="Group 2818">
              <a:extLst>
                <a:ext uri="{FF2B5EF4-FFF2-40B4-BE49-F238E27FC236}">
                  <a16:creationId xmlns:a16="http://schemas.microsoft.com/office/drawing/2014/main" id="{52F6C5EC-7043-CC5D-698F-142D13ECFB7A}"/>
                </a:ext>
              </a:extLst>
            </p:cNvPr>
            <p:cNvGrpSpPr>
              <a:grpSpLocks/>
            </p:cNvGrpSpPr>
            <p:nvPr/>
          </p:nvGrpSpPr>
          <p:grpSpPr bwMode="auto">
            <a:xfrm>
              <a:off x="13768952" y="3101995"/>
              <a:ext cx="1329276" cy="1298801"/>
              <a:chOff x="8084" y="2024"/>
              <a:chExt cx="916" cy="895"/>
            </a:xfrm>
          </p:grpSpPr>
          <p:sp>
            <p:nvSpPr>
              <p:cNvPr id="1667" name="Freeform 2618">
                <a:extLst>
                  <a:ext uri="{FF2B5EF4-FFF2-40B4-BE49-F238E27FC236}">
                    <a16:creationId xmlns:a16="http://schemas.microsoft.com/office/drawing/2014/main" id="{E77B484D-8C5C-E7A4-10F5-E5C2699AA88B}"/>
                  </a:ext>
                </a:extLst>
              </p:cNvPr>
              <p:cNvSpPr>
                <a:spLocks/>
              </p:cNvSpPr>
              <p:nvPr/>
            </p:nvSpPr>
            <p:spPr bwMode="auto">
              <a:xfrm>
                <a:off x="8184" y="2657"/>
                <a:ext cx="26" cy="25"/>
              </a:xfrm>
              <a:custGeom>
                <a:avLst/>
                <a:gdLst>
                  <a:gd name="T0" fmla="*/ 26 w 26"/>
                  <a:gd name="T1" fmla="*/ 25 h 25"/>
                  <a:gd name="T2" fmla="*/ 0 w 26"/>
                  <a:gd name="T3" fmla="*/ 15 h 25"/>
                  <a:gd name="T4" fmla="*/ 0 w 26"/>
                  <a:gd name="T5" fmla="*/ 0 h 25"/>
                  <a:gd name="T6" fmla="*/ 26 w 26"/>
                  <a:gd name="T7" fmla="*/ 15 h 25"/>
                  <a:gd name="T8" fmla="*/ 26 w 26"/>
                  <a:gd name="T9" fmla="*/ 25 h 25"/>
                </a:gdLst>
                <a:ahLst/>
                <a:cxnLst>
                  <a:cxn ang="0">
                    <a:pos x="T0" y="T1"/>
                  </a:cxn>
                  <a:cxn ang="0">
                    <a:pos x="T2" y="T3"/>
                  </a:cxn>
                  <a:cxn ang="0">
                    <a:pos x="T4" y="T5"/>
                  </a:cxn>
                  <a:cxn ang="0">
                    <a:pos x="T6" y="T7"/>
                  </a:cxn>
                  <a:cxn ang="0">
                    <a:pos x="T8" y="T9"/>
                  </a:cxn>
                </a:cxnLst>
                <a:rect l="0" t="0" r="r" b="b"/>
                <a:pathLst>
                  <a:path w="26" h="25">
                    <a:moveTo>
                      <a:pt x="26" y="25"/>
                    </a:moveTo>
                    <a:lnTo>
                      <a:pt x="0" y="15"/>
                    </a:lnTo>
                    <a:lnTo>
                      <a:pt x="0" y="0"/>
                    </a:lnTo>
                    <a:lnTo>
                      <a:pt x="26" y="15"/>
                    </a:lnTo>
                    <a:lnTo>
                      <a:pt x="26"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68" name="Freeform 2619">
                <a:extLst>
                  <a:ext uri="{FF2B5EF4-FFF2-40B4-BE49-F238E27FC236}">
                    <a16:creationId xmlns:a16="http://schemas.microsoft.com/office/drawing/2014/main" id="{E1C34109-FE07-96FC-A9AC-98F39A276489}"/>
                  </a:ext>
                </a:extLst>
              </p:cNvPr>
              <p:cNvSpPr>
                <a:spLocks/>
              </p:cNvSpPr>
              <p:nvPr/>
            </p:nvSpPr>
            <p:spPr bwMode="auto">
              <a:xfrm>
                <a:off x="8240" y="2692"/>
                <a:ext cx="10" cy="15"/>
              </a:xfrm>
              <a:custGeom>
                <a:avLst/>
                <a:gdLst>
                  <a:gd name="T0" fmla="*/ 10 w 10"/>
                  <a:gd name="T1" fmla="*/ 15 h 15"/>
                  <a:gd name="T2" fmla="*/ 0 w 10"/>
                  <a:gd name="T3" fmla="*/ 10 h 15"/>
                  <a:gd name="T4" fmla="*/ 0 w 10"/>
                  <a:gd name="T5" fmla="*/ 0 h 15"/>
                  <a:gd name="T6" fmla="*/ 10 w 10"/>
                  <a:gd name="T7" fmla="*/ 5 h 15"/>
                  <a:gd name="T8" fmla="*/ 10 w 10"/>
                  <a:gd name="T9" fmla="*/ 15 h 15"/>
                </a:gdLst>
                <a:ahLst/>
                <a:cxnLst>
                  <a:cxn ang="0">
                    <a:pos x="T0" y="T1"/>
                  </a:cxn>
                  <a:cxn ang="0">
                    <a:pos x="T2" y="T3"/>
                  </a:cxn>
                  <a:cxn ang="0">
                    <a:pos x="T4" y="T5"/>
                  </a:cxn>
                  <a:cxn ang="0">
                    <a:pos x="T6" y="T7"/>
                  </a:cxn>
                  <a:cxn ang="0">
                    <a:pos x="T8" y="T9"/>
                  </a:cxn>
                </a:cxnLst>
                <a:rect l="0" t="0" r="r" b="b"/>
                <a:pathLst>
                  <a:path w="10" h="15">
                    <a:moveTo>
                      <a:pt x="10" y="15"/>
                    </a:moveTo>
                    <a:lnTo>
                      <a:pt x="0" y="10"/>
                    </a:lnTo>
                    <a:lnTo>
                      <a:pt x="0" y="0"/>
                    </a:lnTo>
                    <a:lnTo>
                      <a:pt x="10" y="5"/>
                    </a:lnTo>
                    <a:lnTo>
                      <a:pt x="10" y="15"/>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69" name="Freeform 2620">
                <a:extLst>
                  <a:ext uri="{FF2B5EF4-FFF2-40B4-BE49-F238E27FC236}">
                    <a16:creationId xmlns:a16="http://schemas.microsoft.com/office/drawing/2014/main" id="{D86456F0-66AB-553C-5E0C-373EA2B98DA5}"/>
                  </a:ext>
                </a:extLst>
              </p:cNvPr>
              <p:cNvSpPr>
                <a:spLocks/>
              </p:cNvSpPr>
              <p:nvPr/>
            </p:nvSpPr>
            <p:spPr bwMode="auto">
              <a:xfrm>
                <a:off x="8265" y="2702"/>
                <a:ext cx="25" cy="26"/>
              </a:xfrm>
              <a:custGeom>
                <a:avLst/>
                <a:gdLst>
                  <a:gd name="T0" fmla="*/ 25 w 25"/>
                  <a:gd name="T1" fmla="*/ 26 h 26"/>
                  <a:gd name="T2" fmla="*/ 0 w 25"/>
                  <a:gd name="T3" fmla="*/ 10 h 26"/>
                  <a:gd name="T4" fmla="*/ 0 w 25"/>
                  <a:gd name="T5" fmla="*/ 0 h 26"/>
                  <a:gd name="T6" fmla="*/ 25 w 25"/>
                  <a:gd name="T7" fmla="*/ 15 h 26"/>
                  <a:gd name="T8" fmla="*/ 25 w 25"/>
                  <a:gd name="T9" fmla="*/ 26 h 26"/>
                </a:gdLst>
                <a:ahLst/>
                <a:cxnLst>
                  <a:cxn ang="0">
                    <a:pos x="T0" y="T1"/>
                  </a:cxn>
                  <a:cxn ang="0">
                    <a:pos x="T2" y="T3"/>
                  </a:cxn>
                  <a:cxn ang="0">
                    <a:pos x="T4" y="T5"/>
                  </a:cxn>
                  <a:cxn ang="0">
                    <a:pos x="T6" y="T7"/>
                  </a:cxn>
                  <a:cxn ang="0">
                    <a:pos x="T8" y="T9"/>
                  </a:cxn>
                </a:cxnLst>
                <a:rect l="0" t="0" r="r" b="b"/>
                <a:pathLst>
                  <a:path w="25" h="26">
                    <a:moveTo>
                      <a:pt x="25" y="26"/>
                    </a:moveTo>
                    <a:lnTo>
                      <a:pt x="0" y="10"/>
                    </a:lnTo>
                    <a:lnTo>
                      <a:pt x="0" y="0"/>
                    </a:lnTo>
                    <a:lnTo>
                      <a:pt x="25" y="15"/>
                    </a:lnTo>
                    <a:lnTo>
                      <a:pt x="25" y="2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70" name="Freeform 2621">
                <a:extLst>
                  <a:ext uri="{FF2B5EF4-FFF2-40B4-BE49-F238E27FC236}">
                    <a16:creationId xmlns:a16="http://schemas.microsoft.com/office/drawing/2014/main" id="{01A04ED7-FF39-AE1C-4FC9-1F64F6FADB28}"/>
                  </a:ext>
                </a:extLst>
              </p:cNvPr>
              <p:cNvSpPr>
                <a:spLocks/>
              </p:cNvSpPr>
              <p:nvPr/>
            </p:nvSpPr>
            <p:spPr bwMode="auto">
              <a:xfrm>
                <a:off x="8300" y="2728"/>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71" name="Freeform 2622">
                <a:extLst>
                  <a:ext uri="{FF2B5EF4-FFF2-40B4-BE49-F238E27FC236}">
                    <a16:creationId xmlns:a16="http://schemas.microsoft.com/office/drawing/2014/main" id="{CBD2CB30-1345-71DC-4B27-46E78346894F}"/>
                  </a:ext>
                </a:extLst>
              </p:cNvPr>
              <p:cNvSpPr>
                <a:spLocks/>
              </p:cNvSpPr>
              <p:nvPr/>
            </p:nvSpPr>
            <p:spPr bwMode="auto">
              <a:xfrm>
                <a:off x="8225" y="2682"/>
                <a:ext cx="10" cy="15"/>
              </a:xfrm>
              <a:custGeom>
                <a:avLst/>
                <a:gdLst>
                  <a:gd name="T0" fmla="*/ 10 w 10"/>
                  <a:gd name="T1" fmla="*/ 15 h 15"/>
                  <a:gd name="T2" fmla="*/ 0 w 10"/>
                  <a:gd name="T3" fmla="*/ 10 h 15"/>
                  <a:gd name="T4" fmla="*/ 0 w 10"/>
                  <a:gd name="T5" fmla="*/ 0 h 15"/>
                  <a:gd name="T6" fmla="*/ 10 w 10"/>
                  <a:gd name="T7" fmla="*/ 5 h 15"/>
                  <a:gd name="T8" fmla="*/ 10 w 10"/>
                  <a:gd name="T9" fmla="*/ 15 h 15"/>
                </a:gdLst>
                <a:ahLst/>
                <a:cxnLst>
                  <a:cxn ang="0">
                    <a:pos x="T0" y="T1"/>
                  </a:cxn>
                  <a:cxn ang="0">
                    <a:pos x="T2" y="T3"/>
                  </a:cxn>
                  <a:cxn ang="0">
                    <a:pos x="T4" y="T5"/>
                  </a:cxn>
                  <a:cxn ang="0">
                    <a:pos x="T6" y="T7"/>
                  </a:cxn>
                  <a:cxn ang="0">
                    <a:pos x="T8" y="T9"/>
                  </a:cxn>
                </a:cxnLst>
                <a:rect l="0" t="0" r="r" b="b"/>
                <a:pathLst>
                  <a:path w="10" h="15">
                    <a:moveTo>
                      <a:pt x="10" y="15"/>
                    </a:moveTo>
                    <a:lnTo>
                      <a:pt x="0" y="10"/>
                    </a:lnTo>
                    <a:lnTo>
                      <a:pt x="0" y="0"/>
                    </a:lnTo>
                    <a:lnTo>
                      <a:pt x="10" y="5"/>
                    </a:lnTo>
                    <a:lnTo>
                      <a:pt x="1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72" name="Freeform 2623">
                <a:extLst>
                  <a:ext uri="{FF2B5EF4-FFF2-40B4-BE49-F238E27FC236}">
                    <a16:creationId xmlns:a16="http://schemas.microsoft.com/office/drawing/2014/main" id="{B4BCC283-2B6B-6569-3D7F-D4457DFF9889}"/>
                  </a:ext>
                </a:extLst>
              </p:cNvPr>
              <p:cNvSpPr>
                <a:spLocks/>
              </p:cNvSpPr>
              <p:nvPr/>
            </p:nvSpPr>
            <p:spPr bwMode="auto">
              <a:xfrm>
                <a:off x="8099" y="2426"/>
                <a:ext cx="513" cy="297"/>
              </a:xfrm>
              <a:custGeom>
                <a:avLst/>
                <a:gdLst>
                  <a:gd name="T0" fmla="*/ 20 w 513"/>
                  <a:gd name="T1" fmla="*/ 0 h 297"/>
                  <a:gd name="T2" fmla="*/ 513 w 513"/>
                  <a:gd name="T3" fmla="*/ 286 h 297"/>
                  <a:gd name="T4" fmla="*/ 493 w 513"/>
                  <a:gd name="T5" fmla="*/ 297 h 297"/>
                  <a:gd name="T6" fmla="*/ 0 w 513"/>
                  <a:gd name="T7" fmla="*/ 15 h 297"/>
                  <a:gd name="T8" fmla="*/ 20 w 513"/>
                  <a:gd name="T9" fmla="*/ 0 h 297"/>
                </a:gdLst>
                <a:ahLst/>
                <a:cxnLst>
                  <a:cxn ang="0">
                    <a:pos x="T0" y="T1"/>
                  </a:cxn>
                  <a:cxn ang="0">
                    <a:pos x="T2" y="T3"/>
                  </a:cxn>
                  <a:cxn ang="0">
                    <a:pos x="T4" y="T5"/>
                  </a:cxn>
                  <a:cxn ang="0">
                    <a:pos x="T6" y="T7"/>
                  </a:cxn>
                  <a:cxn ang="0">
                    <a:pos x="T8" y="T9"/>
                  </a:cxn>
                </a:cxnLst>
                <a:rect l="0" t="0" r="r" b="b"/>
                <a:pathLst>
                  <a:path w="513" h="297">
                    <a:moveTo>
                      <a:pt x="20" y="0"/>
                    </a:moveTo>
                    <a:lnTo>
                      <a:pt x="513" y="286"/>
                    </a:lnTo>
                    <a:lnTo>
                      <a:pt x="493" y="297"/>
                    </a:lnTo>
                    <a:lnTo>
                      <a:pt x="0" y="15"/>
                    </a:lnTo>
                    <a:lnTo>
                      <a:pt x="2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73" name="Freeform 2624">
                <a:extLst>
                  <a:ext uri="{FF2B5EF4-FFF2-40B4-BE49-F238E27FC236}">
                    <a16:creationId xmlns:a16="http://schemas.microsoft.com/office/drawing/2014/main" id="{B4133325-013A-DFDC-3598-D6E5CF0656CC}"/>
                  </a:ext>
                </a:extLst>
              </p:cNvPr>
              <p:cNvSpPr>
                <a:spLocks/>
              </p:cNvSpPr>
              <p:nvPr/>
            </p:nvSpPr>
            <p:spPr bwMode="auto">
              <a:xfrm>
                <a:off x="8592" y="2712"/>
                <a:ext cx="20" cy="207"/>
              </a:xfrm>
              <a:custGeom>
                <a:avLst/>
                <a:gdLst>
                  <a:gd name="T0" fmla="*/ 20 w 20"/>
                  <a:gd name="T1" fmla="*/ 197 h 207"/>
                  <a:gd name="T2" fmla="*/ 20 w 20"/>
                  <a:gd name="T3" fmla="*/ 0 h 207"/>
                  <a:gd name="T4" fmla="*/ 0 w 20"/>
                  <a:gd name="T5" fmla="*/ 11 h 207"/>
                  <a:gd name="T6" fmla="*/ 0 w 20"/>
                  <a:gd name="T7" fmla="*/ 207 h 207"/>
                  <a:gd name="T8" fmla="*/ 20 w 20"/>
                  <a:gd name="T9" fmla="*/ 197 h 207"/>
                </a:gdLst>
                <a:ahLst/>
                <a:cxnLst>
                  <a:cxn ang="0">
                    <a:pos x="T0" y="T1"/>
                  </a:cxn>
                  <a:cxn ang="0">
                    <a:pos x="T2" y="T3"/>
                  </a:cxn>
                  <a:cxn ang="0">
                    <a:pos x="T4" y="T5"/>
                  </a:cxn>
                  <a:cxn ang="0">
                    <a:pos x="T6" y="T7"/>
                  </a:cxn>
                  <a:cxn ang="0">
                    <a:pos x="T8" y="T9"/>
                  </a:cxn>
                </a:cxnLst>
                <a:rect l="0" t="0" r="r" b="b"/>
                <a:pathLst>
                  <a:path w="20" h="207">
                    <a:moveTo>
                      <a:pt x="20" y="197"/>
                    </a:moveTo>
                    <a:lnTo>
                      <a:pt x="20" y="0"/>
                    </a:lnTo>
                    <a:lnTo>
                      <a:pt x="0" y="11"/>
                    </a:lnTo>
                    <a:lnTo>
                      <a:pt x="0" y="207"/>
                    </a:lnTo>
                    <a:lnTo>
                      <a:pt x="20" y="197"/>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74" name="Freeform 2625">
                <a:extLst>
                  <a:ext uri="{FF2B5EF4-FFF2-40B4-BE49-F238E27FC236}">
                    <a16:creationId xmlns:a16="http://schemas.microsoft.com/office/drawing/2014/main" id="{62B6CD07-8B12-3E03-47D3-30AA877C1B96}"/>
                  </a:ext>
                </a:extLst>
              </p:cNvPr>
              <p:cNvSpPr>
                <a:spLocks/>
              </p:cNvSpPr>
              <p:nvPr/>
            </p:nvSpPr>
            <p:spPr bwMode="auto">
              <a:xfrm>
                <a:off x="8225" y="2280"/>
                <a:ext cx="438" cy="256"/>
              </a:xfrm>
              <a:custGeom>
                <a:avLst/>
                <a:gdLst>
                  <a:gd name="T0" fmla="*/ 86 w 87"/>
                  <a:gd name="T1" fmla="*/ 19 h 51"/>
                  <a:gd name="T2" fmla="*/ 83 w 87"/>
                  <a:gd name="T3" fmla="*/ 22 h 51"/>
                  <a:gd name="T4" fmla="*/ 38 w 87"/>
                  <a:gd name="T5" fmla="*/ 48 h 51"/>
                  <a:gd name="T6" fmla="*/ 23 w 87"/>
                  <a:gd name="T7" fmla="*/ 48 h 51"/>
                  <a:gd name="T8" fmla="*/ 3 w 87"/>
                  <a:gd name="T9" fmla="*/ 37 h 51"/>
                  <a:gd name="T10" fmla="*/ 0 w 87"/>
                  <a:gd name="T11" fmla="*/ 33 h 51"/>
                  <a:gd name="T12" fmla="*/ 3 w 87"/>
                  <a:gd name="T13" fmla="*/ 28 h 51"/>
                  <a:gd name="T14" fmla="*/ 48 w 87"/>
                  <a:gd name="T15" fmla="*/ 2 h 51"/>
                  <a:gd name="T16" fmla="*/ 63 w 87"/>
                  <a:gd name="T17" fmla="*/ 2 h 51"/>
                  <a:gd name="T18" fmla="*/ 83 w 87"/>
                  <a:gd name="T19" fmla="*/ 13 h 51"/>
                  <a:gd name="T20" fmla="*/ 86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6" y="19"/>
                    </a:moveTo>
                    <a:cubicBezTo>
                      <a:pt x="86" y="20"/>
                      <a:pt x="85" y="21"/>
                      <a:pt x="83" y="22"/>
                    </a:cubicBezTo>
                    <a:cubicBezTo>
                      <a:pt x="38" y="48"/>
                      <a:pt x="38" y="48"/>
                      <a:pt x="38" y="48"/>
                    </a:cubicBezTo>
                    <a:cubicBezTo>
                      <a:pt x="34" y="51"/>
                      <a:pt x="27" y="51"/>
                      <a:pt x="23" y="48"/>
                    </a:cubicBezTo>
                    <a:cubicBezTo>
                      <a:pt x="3" y="37"/>
                      <a:pt x="3" y="37"/>
                      <a:pt x="3" y="37"/>
                    </a:cubicBezTo>
                    <a:cubicBezTo>
                      <a:pt x="1" y="36"/>
                      <a:pt x="0" y="35"/>
                      <a:pt x="0" y="33"/>
                    </a:cubicBezTo>
                    <a:cubicBezTo>
                      <a:pt x="0" y="31"/>
                      <a:pt x="1" y="29"/>
                      <a:pt x="3" y="28"/>
                    </a:cubicBezTo>
                    <a:cubicBezTo>
                      <a:pt x="48" y="2"/>
                      <a:pt x="48" y="2"/>
                      <a:pt x="48" y="2"/>
                    </a:cubicBezTo>
                    <a:cubicBezTo>
                      <a:pt x="52" y="0"/>
                      <a:pt x="59" y="0"/>
                      <a:pt x="63" y="2"/>
                    </a:cubicBezTo>
                    <a:cubicBezTo>
                      <a:pt x="83" y="13"/>
                      <a:pt x="83" y="13"/>
                      <a:pt x="83" y="13"/>
                    </a:cubicBezTo>
                    <a:cubicBezTo>
                      <a:pt x="86" y="15"/>
                      <a:pt x="87" y="17"/>
                      <a:pt x="86"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75" name="Freeform 2626">
                <a:extLst>
                  <a:ext uri="{FF2B5EF4-FFF2-40B4-BE49-F238E27FC236}">
                    <a16:creationId xmlns:a16="http://schemas.microsoft.com/office/drawing/2014/main" id="{62F71921-6AA0-C4D6-4FC8-83E471713C71}"/>
                  </a:ext>
                </a:extLst>
              </p:cNvPr>
              <p:cNvSpPr>
                <a:spLocks/>
              </p:cNvSpPr>
              <p:nvPr/>
            </p:nvSpPr>
            <p:spPr bwMode="auto">
              <a:xfrm>
                <a:off x="8225" y="2285"/>
                <a:ext cx="433" cy="251"/>
              </a:xfrm>
              <a:custGeom>
                <a:avLst/>
                <a:gdLst>
                  <a:gd name="T0" fmla="*/ 86 w 86"/>
                  <a:gd name="T1" fmla="*/ 18 h 50"/>
                  <a:gd name="T2" fmla="*/ 83 w 86"/>
                  <a:gd name="T3" fmla="*/ 21 h 50"/>
                  <a:gd name="T4" fmla="*/ 38 w 86"/>
                  <a:gd name="T5" fmla="*/ 47 h 50"/>
                  <a:gd name="T6" fmla="*/ 23 w 86"/>
                  <a:gd name="T7" fmla="*/ 47 h 50"/>
                  <a:gd name="T8" fmla="*/ 3 w 86"/>
                  <a:gd name="T9" fmla="*/ 36 h 50"/>
                  <a:gd name="T10" fmla="*/ 0 w 86"/>
                  <a:gd name="T11" fmla="*/ 32 h 50"/>
                  <a:gd name="T12" fmla="*/ 3 w 86"/>
                  <a:gd name="T13" fmla="*/ 29 h 50"/>
                  <a:gd name="T14" fmla="*/ 48 w 86"/>
                  <a:gd name="T15" fmla="*/ 3 h 50"/>
                  <a:gd name="T16" fmla="*/ 63 w 86"/>
                  <a:gd name="T17" fmla="*/ 3 h 50"/>
                  <a:gd name="T18" fmla="*/ 83 w 86"/>
                  <a:gd name="T19" fmla="*/ 14 h 50"/>
                  <a:gd name="T20" fmla="*/ 86 w 86"/>
                  <a:gd name="T21"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50">
                    <a:moveTo>
                      <a:pt x="86" y="18"/>
                    </a:moveTo>
                    <a:cubicBezTo>
                      <a:pt x="86" y="19"/>
                      <a:pt x="85" y="20"/>
                      <a:pt x="83" y="21"/>
                    </a:cubicBezTo>
                    <a:cubicBezTo>
                      <a:pt x="38" y="47"/>
                      <a:pt x="38" y="47"/>
                      <a:pt x="38" y="47"/>
                    </a:cubicBezTo>
                    <a:cubicBezTo>
                      <a:pt x="34" y="50"/>
                      <a:pt x="27" y="50"/>
                      <a:pt x="23" y="47"/>
                    </a:cubicBezTo>
                    <a:cubicBezTo>
                      <a:pt x="3" y="36"/>
                      <a:pt x="3" y="36"/>
                      <a:pt x="3" y="36"/>
                    </a:cubicBezTo>
                    <a:cubicBezTo>
                      <a:pt x="1" y="35"/>
                      <a:pt x="0" y="34"/>
                      <a:pt x="0" y="32"/>
                    </a:cubicBezTo>
                    <a:cubicBezTo>
                      <a:pt x="0" y="31"/>
                      <a:pt x="1" y="30"/>
                      <a:pt x="3" y="29"/>
                    </a:cubicBezTo>
                    <a:cubicBezTo>
                      <a:pt x="48" y="3"/>
                      <a:pt x="48" y="3"/>
                      <a:pt x="48" y="3"/>
                    </a:cubicBezTo>
                    <a:cubicBezTo>
                      <a:pt x="52" y="0"/>
                      <a:pt x="59" y="0"/>
                      <a:pt x="63" y="3"/>
                    </a:cubicBezTo>
                    <a:cubicBezTo>
                      <a:pt x="83" y="14"/>
                      <a:pt x="83" y="14"/>
                      <a:pt x="83" y="14"/>
                    </a:cubicBezTo>
                    <a:cubicBezTo>
                      <a:pt x="85" y="15"/>
                      <a:pt x="86" y="16"/>
                      <a:pt x="86" y="18"/>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76" name="Freeform 2627">
                <a:extLst>
                  <a:ext uri="{FF2B5EF4-FFF2-40B4-BE49-F238E27FC236}">
                    <a16:creationId xmlns:a16="http://schemas.microsoft.com/office/drawing/2014/main" id="{ED3F0E21-C7D6-C982-02BE-DD547E436C88}"/>
                  </a:ext>
                </a:extLst>
              </p:cNvPr>
              <p:cNvSpPr>
                <a:spLocks/>
              </p:cNvSpPr>
              <p:nvPr/>
            </p:nvSpPr>
            <p:spPr bwMode="auto">
              <a:xfrm>
                <a:off x="8471" y="2315"/>
                <a:ext cx="136" cy="81"/>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4"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77" name="Freeform 2628">
                <a:extLst>
                  <a:ext uri="{FF2B5EF4-FFF2-40B4-BE49-F238E27FC236}">
                    <a16:creationId xmlns:a16="http://schemas.microsoft.com/office/drawing/2014/main" id="{F4120B4F-A4C6-3E0D-E5FD-B7274D8537D3}"/>
                  </a:ext>
                </a:extLst>
              </p:cNvPr>
              <p:cNvSpPr>
                <a:spLocks/>
              </p:cNvSpPr>
              <p:nvPr/>
            </p:nvSpPr>
            <p:spPr bwMode="auto">
              <a:xfrm>
                <a:off x="8446" y="2330"/>
                <a:ext cx="136" cy="81"/>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4"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78" name="Freeform 2629">
                <a:extLst>
                  <a:ext uri="{FF2B5EF4-FFF2-40B4-BE49-F238E27FC236}">
                    <a16:creationId xmlns:a16="http://schemas.microsoft.com/office/drawing/2014/main" id="{F81C22E0-BA6C-1D41-63C3-383EC21CC6E6}"/>
                  </a:ext>
                </a:extLst>
              </p:cNvPr>
              <p:cNvSpPr>
                <a:spLocks/>
              </p:cNvSpPr>
              <p:nvPr/>
            </p:nvSpPr>
            <p:spPr bwMode="auto">
              <a:xfrm>
                <a:off x="8416" y="2345"/>
                <a:ext cx="141" cy="81"/>
              </a:xfrm>
              <a:custGeom>
                <a:avLst/>
                <a:gdLst>
                  <a:gd name="T0" fmla="*/ 1 w 28"/>
                  <a:gd name="T1" fmla="*/ 0 h 16"/>
                  <a:gd name="T2" fmla="*/ 1 w 28"/>
                  <a:gd name="T3" fmla="*/ 2 h 16"/>
                  <a:gd name="T4" fmla="*/ 25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5" y="15"/>
                      <a:pt x="25" y="15"/>
                      <a:pt x="25"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79" name="Freeform 2630">
                <a:extLst>
                  <a:ext uri="{FF2B5EF4-FFF2-40B4-BE49-F238E27FC236}">
                    <a16:creationId xmlns:a16="http://schemas.microsoft.com/office/drawing/2014/main" id="{5FAC6C49-C2B2-BD9A-679B-12293E1272ED}"/>
                  </a:ext>
                </a:extLst>
              </p:cNvPr>
              <p:cNvSpPr>
                <a:spLocks/>
              </p:cNvSpPr>
              <p:nvPr/>
            </p:nvSpPr>
            <p:spPr bwMode="auto">
              <a:xfrm>
                <a:off x="8391" y="2360"/>
                <a:ext cx="141" cy="81"/>
              </a:xfrm>
              <a:custGeom>
                <a:avLst/>
                <a:gdLst>
                  <a:gd name="T0" fmla="*/ 1 w 28"/>
                  <a:gd name="T1" fmla="*/ 0 h 16"/>
                  <a:gd name="T2" fmla="*/ 1 w 28"/>
                  <a:gd name="T3" fmla="*/ 2 h 16"/>
                  <a:gd name="T4" fmla="*/ 25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5" y="15"/>
                      <a:pt x="25" y="15"/>
                      <a:pt x="25"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80" name="Freeform 2631">
                <a:extLst>
                  <a:ext uri="{FF2B5EF4-FFF2-40B4-BE49-F238E27FC236}">
                    <a16:creationId xmlns:a16="http://schemas.microsoft.com/office/drawing/2014/main" id="{7E56DBD1-916D-C7E2-5932-5A9BDF7B76EA}"/>
                  </a:ext>
                </a:extLst>
              </p:cNvPr>
              <p:cNvSpPr>
                <a:spLocks/>
              </p:cNvSpPr>
              <p:nvPr/>
            </p:nvSpPr>
            <p:spPr bwMode="auto">
              <a:xfrm>
                <a:off x="8366" y="2376"/>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4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0"/>
                      <a:pt x="0" y="1"/>
                      <a:pt x="1" y="2"/>
                    </a:cubicBezTo>
                    <a:cubicBezTo>
                      <a:pt x="24" y="15"/>
                      <a:pt x="24" y="15"/>
                      <a:pt x="24" y="15"/>
                    </a:cubicBezTo>
                    <a:cubicBezTo>
                      <a:pt x="25" y="16"/>
                      <a:pt x="26" y="16"/>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81" name="Freeform 2632">
                <a:extLst>
                  <a:ext uri="{FF2B5EF4-FFF2-40B4-BE49-F238E27FC236}">
                    <a16:creationId xmlns:a16="http://schemas.microsoft.com/office/drawing/2014/main" id="{239F2716-B01C-F802-A2E4-60E8D8DD8A08}"/>
                  </a:ext>
                </a:extLst>
              </p:cNvPr>
              <p:cNvSpPr>
                <a:spLocks/>
              </p:cNvSpPr>
              <p:nvPr/>
            </p:nvSpPr>
            <p:spPr bwMode="auto">
              <a:xfrm>
                <a:off x="8340" y="2391"/>
                <a:ext cx="141" cy="75"/>
              </a:xfrm>
              <a:custGeom>
                <a:avLst/>
                <a:gdLst>
                  <a:gd name="T0" fmla="*/ 1 w 28"/>
                  <a:gd name="T1" fmla="*/ 0 h 15"/>
                  <a:gd name="T2" fmla="*/ 1 w 28"/>
                  <a:gd name="T3" fmla="*/ 1 h 15"/>
                  <a:gd name="T4" fmla="*/ 24 w 28"/>
                  <a:gd name="T5" fmla="*/ 15 h 15"/>
                  <a:gd name="T6" fmla="*/ 27 w 28"/>
                  <a:gd name="T7" fmla="*/ 15 h 15"/>
                  <a:gd name="T8" fmla="*/ 27 w 28"/>
                  <a:gd name="T9" fmla="*/ 14 h 15"/>
                  <a:gd name="T10" fmla="*/ 4 w 28"/>
                  <a:gd name="T11" fmla="*/ 0 h 15"/>
                  <a:gd name="T12" fmla="*/ 1 w 28"/>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1" y="0"/>
                    </a:moveTo>
                    <a:cubicBezTo>
                      <a:pt x="0" y="0"/>
                      <a:pt x="0" y="1"/>
                      <a:pt x="1" y="1"/>
                    </a:cubicBezTo>
                    <a:cubicBezTo>
                      <a:pt x="24" y="15"/>
                      <a:pt x="24" y="15"/>
                      <a:pt x="24" y="15"/>
                    </a:cubicBezTo>
                    <a:cubicBezTo>
                      <a:pt x="25" y="15"/>
                      <a:pt x="26" y="15"/>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82" name="Freeform 2633">
                <a:extLst>
                  <a:ext uri="{FF2B5EF4-FFF2-40B4-BE49-F238E27FC236}">
                    <a16:creationId xmlns:a16="http://schemas.microsoft.com/office/drawing/2014/main" id="{0A7C2099-804C-F0EE-7FDC-E0F28A347B36}"/>
                  </a:ext>
                </a:extLst>
              </p:cNvPr>
              <p:cNvSpPr>
                <a:spLocks/>
              </p:cNvSpPr>
              <p:nvPr/>
            </p:nvSpPr>
            <p:spPr bwMode="auto">
              <a:xfrm>
                <a:off x="8315" y="2401"/>
                <a:ext cx="141" cy="80"/>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3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6"/>
                      <a:pt x="28" y="15"/>
                      <a:pt x="27" y="14"/>
                    </a:cubicBezTo>
                    <a:cubicBezTo>
                      <a:pt x="3" y="1"/>
                      <a:pt x="3" y="1"/>
                      <a:pt x="3"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83" name="Freeform 2634">
                <a:extLst>
                  <a:ext uri="{FF2B5EF4-FFF2-40B4-BE49-F238E27FC236}">
                    <a16:creationId xmlns:a16="http://schemas.microsoft.com/office/drawing/2014/main" id="{0E49CEEA-EC97-22C4-3D8A-8BFD122EB103}"/>
                  </a:ext>
                </a:extLst>
              </p:cNvPr>
              <p:cNvSpPr>
                <a:spLocks/>
              </p:cNvSpPr>
              <p:nvPr/>
            </p:nvSpPr>
            <p:spPr bwMode="auto">
              <a:xfrm>
                <a:off x="8290" y="2416"/>
                <a:ext cx="141" cy="80"/>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3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3" y="1"/>
                      <a:pt x="3" y="1"/>
                      <a:pt x="3" y="1"/>
                    </a:cubicBezTo>
                    <a:cubicBezTo>
                      <a:pt x="3"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84" name="Freeform 2635">
                <a:extLst>
                  <a:ext uri="{FF2B5EF4-FFF2-40B4-BE49-F238E27FC236}">
                    <a16:creationId xmlns:a16="http://schemas.microsoft.com/office/drawing/2014/main" id="{53B2F3AD-9C5F-99F9-2E74-5AA21409B348}"/>
                  </a:ext>
                </a:extLst>
              </p:cNvPr>
              <p:cNvSpPr>
                <a:spLocks/>
              </p:cNvSpPr>
              <p:nvPr/>
            </p:nvSpPr>
            <p:spPr bwMode="auto">
              <a:xfrm>
                <a:off x="8446" y="2406"/>
                <a:ext cx="438" cy="261"/>
              </a:xfrm>
              <a:custGeom>
                <a:avLst/>
                <a:gdLst>
                  <a:gd name="T0" fmla="*/ 87 w 87"/>
                  <a:gd name="T1" fmla="*/ 20 h 52"/>
                  <a:gd name="T2" fmla="*/ 84 w 87"/>
                  <a:gd name="T3" fmla="*/ 23 h 52"/>
                  <a:gd name="T4" fmla="*/ 39 w 87"/>
                  <a:gd name="T5" fmla="*/ 49 h 52"/>
                  <a:gd name="T6" fmla="*/ 23 w 87"/>
                  <a:gd name="T7" fmla="*/ 49 h 52"/>
                  <a:gd name="T8" fmla="*/ 4 w 87"/>
                  <a:gd name="T9" fmla="*/ 38 h 52"/>
                  <a:gd name="T10" fmla="*/ 1 w 87"/>
                  <a:gd name="T11" fmla="*/ 34 h 52"/>
                  <a:gd name="T12" fmla="*/ 4 w 87"/>
                  <a:gd name="T13" fmla="*/ 29 h 52"/>
                  <a:gd name="T14" fmla="*/ 49 w 87"/>
                  <a:gd name="T15" fmla="*/ 3 h 52"/>
                  <a:gd name="T16" fmla="*/ 64 w 87"/>
                  <a:gd name="T17" fmla="*/ 3 h 52"/>
                  <a:gd name="T18" fmla="*/ 84 w 87"/>
                  <a:gd name="T19" fmla="*/ 14 h 52"/>
                  <a:gd name="T20" fmla="*/ 87 w 87"/>
                  <a:gd name="T21" fmla="*/ 2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2">
                    <a:moveTo>
                      <a:pt x="87" y="20"/>
                    </a:moveTo>
                    <a:cubicBezTo>
                      <a:pt x="86" y="21"/>
                      <a:pt x="85" y="22"/>
                      <a:pt x="84" y="23"/>
                    </a:cubicBezTo>
                    <a:cubicBezTo>
                      <a:pt x="39" y="49"/>
                      <a:pt x="39" y="49"/>
                      <a:pt x="39" y="49"/>
                    </a:cubicBezTo>
                    <a:cubicBezTo>
                      <a:pt x="34" y="52"/>
                      <a:pt x="28" y="52"/>
                      <a:pt x="23" y="49"/>
                    </a:cubicBezTo>
                    <a:cubicBezTo>
                      <a:pt x="4" y="38"/>
                      <a:pt x="4" y="38"/>
                      <a:pt x="4" y="38"/>
                    </a:cubicBezTo>
                    <a:cubicBezTo>
                      <a:pt x="2" y="37"/>
                      <a:pt x="1" y="35"/>
                      <a:pt x="1" y="34"/>
                    </a:cubicBezTo>
                    <a:cubicBezTo>
                      <a:pt x="0" y="32"/>
                      <a:pt x="1" y="30"/>
                      <a:pt x="4" y="29"/>
                    </a:cubicBezTo>
                    <a:cubicBezTo>
                      <a:pt x="49" y="3"/>
                      <a:pt x="49" y="3"/>
                      <a:pt x="49" y="3"/>
                    </a:cubicBezTo>
                    <a:cubicBezTo>
                      <a:pt x="53" y="0"/>
                      <a:pt x="60" y="0"/>
                      <a:pt x="64" y="3"/>
                    </a:cubicBezTo>
                    <a:cubicBezTo>
                      <a:pt x="84" y="14"/>
                      <a:pt x="84" y="14"/>
                      <a:pt x="84" y="14"/>
                    </a:cubicBezTo>
                    <a:cubicBezTo>
                      <a:pt x="86" y="16"/>
                      <a:pt x="87" y="18"/>
                      <a:pt x="87" y="20"/>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85" name="Freeform 2636">
                <a:extLst>
                  <a:ext uri="{FF2B5EF4-FFF2-40B4-BE49-F238E27FC236}">
                    <a16:creationId xmlns:a16="http://schemas.microsoft.com/office/drawing/2014/main" id="{E0117562-A11C-B257-CBD2-05F9EEFCDF33}"/>
                  </a:ext>
                </a:extLst>
              </p:cNvPr>
              <p:cNvSpPr>
                <a:spLocks/>
              </p:cNvSpPr>
              <p:nvPr/>
            </p:nvSpPr>
            <p:spPr bwMode="auto">
              <a:xfrm>
                <a:off x="8451" y="2416"/>
                <a:ext cx="433" cy="251"/>
              </a:xfrm>
              <a:custGeom>
                <a:avLst/>
                <a:gdLst>
                  <a:gd name="T0" fmla="*/ 86 w 86"/>
                  <a:gd name="T1" fmla="*/ 18 h 50"/>
                  <a:gd name="T2" fmla="*/ 83 w 86"/>
                  <a:gd name="T3" fmla="*/ 21 h 50"/>
                  <a:gd name="T4" fmla="*/ 38 w 86"/>
                  <a:gd name="T5" fmla="*/ 47 h 50"/>
                  <a:gd name="T6" fmla="*/ 22 w 86"/>
                  <a:gd name="T7" fmla="*/ 47 h 50"/>
                  <a:gd name="T8" fmla="*/ 3 w 86"/>
                  <a:gd name="T9" fmla="*/ 36 h 50"/>
                  <a:gd name="T10" fmla="*/ 0 w 86"/>
                  <a:gd name="T11" fmla="*/ 32 h 50"/>
                  <a:gd name="T12" fmla="*/ 3 w 86"/>
                  <a:gd name="T13" fmla="*/ 29 h 50"/>
                  <a:gd name="T14" fmla="*/ 48 w 86"/>
                  <a:gd name="T15" fmla="*/ 3 h 50"/>
                  <a:gd name="T16" fmla="*/ 63 w 86"/>
                  <a:gd name="T17" fmla="*/ 3 h 50"/>
                  <a:gd name="T18" fmla="*/ 83 w 86"/>
                  <a:gd name="T19" fmla="*/ 14 h 50"/>
                  <a:gd name="T20" fmla="*/ 86 w 86"/>
                  <a:gd name="T21"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50">
                    <a:moveTo>
                      <a:pt x="86" y="18"/>
                    </a:moveTo>
                    <a:cubicBezTo>
                      <a:pt x="85" y="19"/>
                      <a:pt x="84" y="20"/>
                      <a:pt x="83" y="21"/>
                    </a:cubicBezTo>
                    <a:cubicBezTo>
                      <a:pt x="38" y="47"/>
                      <a:pt x="38" y="47"/>
                      <a:pt x="38" y="47"/>
                    </a:cubicBezTo>
                    <a:cubicBezTo>
                      <a:pt x="33" y="50"/>
                      <a:pt x="27" y="50"/>
                      <a:pt x="22" y="47"/>
                    </a:cubicBezTo>
                    <a:cubicBezTo>
                      <a:pt x="3" y="36"/>
                      <a:pt x="3" y="36"/>
                      <a:pt x="3" y="36"/>
                    </a:cubicBezTo>
                    <a:cubicBezTo>
                      <a:pt x="1" y="35"/>
                      <a:pt x="0" y="33"/>
                      <a:pt x="0" y="32"/>
                    </a:cubicBezTo>
                    <a:cubicBezTo>
                      <a:pt x="0" y="31"/>
                      <a:pt x="1" y="30"/>
                      <a:pt x="3" y="29"/>
                    </a:cubicBezTo>
                    <a:cubicBezTo>
                      <a:pt x="48" y="3"/>
                      <a:pt x="48" y="3"/>
                      <a:pt x="48" y="3"/>
                    </a:cubicBezTo>
                    <a:cubicBezTo>
                      <a:pt x="52" y="0"/>
                      <a:pt x="59" y="0"/>
                      <a:pt x="63" y="3"/>
                    </a:cubicBezTo>
                    <a:cubicBezTo>
                      <a:pt x="83" y="14"/>
                      <a:pt x="83" y="14"/>
                      <a:pt x="83" y="14"/>
                    </a:cubicBezTo>
                    <a:cubicBezTo>
                      <a:pt x="84" y="15"/>
                      <a:pt x="85" y="16"/>
                      <a:pt x="86" y="18"/>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86" name="Freeform 2637">
                <a:extLst>
                  <a:ext uri="{FF2B5EF4-FFF2-40B4-BE49-F238E27FC236}">
                    <a16:creationId xmlns:a16="http://schemas.microsoft.com/office/drawing/2014/main" id="{1AF91BA9-555C-C8BC-6503-BF3A728E4CE7}"/>
                  </a:ext>
                </a:extLst>
              </p:cNvPr>
              <p:cNvSpPr>
                <a:spLocks/>
              </p:cNvSpPr>
              <p:nvPr/>
            </p:nvSpPr>
            <p:spPr bwMode="auto">
              <a:xfrm>
                <a:off x="8693" y="2446"/>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87" name="Freeform 2638">
                <a:extLst>
                  <a:ext uri="{FF2B5EF4-FFF2-40B4-BE49-F238E27FC236}">
                    <a16:creationId xmlns:a16="http://schemas.microsoft.com/office/drawing/2014/main" id="{BB9E3DC3-46A1-B2A9-B7BD-2D58A20117DC}"/>
                  </a:ext>
                </a:extLst>
              </p:cNvPr>
              <p:cNvSpPr>
                <a:spLocks/>
              </p:cNvSpPr>
              <p:nvPr/>
            </p:nvSpPr>
            <p:spPr bwMode="auto">
              <a:xfrm>
                <a:off x="8668" y="2461"/>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1"/>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88" name="Freeform 2639">
                <a:extLst>
                  <a:ext uri="{FF2B5EF4-FFF2-40B4-BE49-F238E27FC236}">
                    <a16:creationId xmlns:a16="http://schemas.microsoft.com/office/drawing/2014/main" id="{E97606C7-4093-4402-49B1-93D7C4C872C7}"/>
                  </a:ext>
                </a:extLst>
              </p:cNvPr>
              <p:cNvSpPr>
                <a:spLocks/>
              </p:cNvSpPr>
              <p:nvPr/>
            </p:nvSpPr>
            <p:spPr bwMode="auto">
              <a:xfrm>
                <a:off x="8643" y="2476"/>
                <a:ext cx="136" cy="81"/>
              </a:xfrm>
              <a:custGeom>
                <a:avLst/>
                <a:gdLst>
                  <a:gd name="T0" fmla="*/ 1 w 27"/>
                  <a:gd name="T1" fmla="*/ 0 h 16"/>
                  <a:gd name="T2" fmla="*/ 1 w 27"/>
                  <a:gd name="T3" fmla="*/ 2 h 16"/>
                  <a:gd name="T4" fmla="*/ 24 w 27"/>
                  <a:gd name="T5" fmla="*/ 15 h 16"/>
                  <a:gd name="T6" fmla="*/ 27 w 27"/>
                  <a:gd name="T7" fmla="*/ 15 h 16"/>
                  <a:gd name="T8" fmla="*/ 27 w 27"/>
                  <a:gd name="T9" fmla="*/ 14 h 16"/>
                  <a:gd name="T10" fmla="*/ 3 w 27"/>
                  <a:gd name="T11" fmla="*/ 0 h 16"/>
                  <a:gd name="T12" fmla="*/ 1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0"/>
                    </a:moveTo>
                    <a:cubicBezTo>
                      <a:pt x="0" y="0"/>
                      <a:pt x="0" y="1"/>
                      <a:pt x="1" y="2"/>
                    </a:cubicBezTo>
                    <a:cubicBezTo>
                      <a:pt x="24" y="15"/>
                      <a:pt x="24" y="15"/>
                      <a:pt x="24" y="15"/>
                    </a:cubicBezTo>
                    <a:cubicBezTo>
                      <a:pt x="25" y="16"/>
                      <a:pt x="26" y="16"/>
                      <a:pt x="27" y="15"/>
                    </a:cubicBezTo>
                    <a:cubicBezTo>
                      <a:pt x="27" y="15"/>
                      <a:pt x="27"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89" name="Freeform 2640">
                <a:extLst>
                  <a:ext uri="{FF2B5EF4-FFF2-40B4-BE49-F238E27FC236}">
                    <a16:creationId xmlns:a16="http://schemas.microsoft.com/office/drawing/2014/main" id="{ABA81AB0-3870-5AE7-DF9E-E49AFE08AE5F}"/>
                  </a:ext>
                </a:extLst>
              </p:cNvPr>
              <p:cNvSpPr>
                <a:spLocks/>
              </p:cNvSpPr>
              <p:nvPr/>
            </p:nvSpPr>
            <p:spPr bwMode="auto">
              <a:xfrm>
                <a:off x="8617" y="2491"/>
                <a:ext cx="136" cy="76"/>
              </a:xfrm>
              <a:custGeom>
                <a:avLst/>
                <a:gdLst>
                  <a:gd name="T0" fmla="*/ 1 w 27"/>
                  <a:gd name="T1" fmla="*/ 0 h 15"/>
                  <a:gd name="T2" fmla="*/ 1 w 27"/>
                  <a:gd name="T3" fmla="*/ 2 h 15"/>
                  <a:gd name="T4" fmla="*/ 24 w 27"/>
                  <a:gd name="T5" fmla="*/ 15 h 15"/>
                  <a:gd name="T6" fmla="*/ 27 w 27"/>
                  <a:gd name="T7" fmla="*/ 15 h 15"/>
                  <a:gd name="T8" fmla="*/ 27 w 27"/>
                  <a:gd name="T9" fmla="*/ 14 h 15"/>
                  <a:gd name="T10" fmla="*/ 3 w 27"/>
                  <a:gd name="T11" fmla="*/ 0 h 15"/>
                  <a:gd name="T12" fmla="*/ 1 w 27"/>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7" h="15">
                    <a:moveTo>
                      <a:pt x="1" y="0"/>
                    </a:moveTo>
                    <a:cubicBezTo>
                      <a:pt x="0" y="0"/>
                      <a:pt x="0" y="1"/>
                      <a:pt x="1" y="2"/>
                    </a:cubicBezTo>
                    <a:cubicBezTo>
                      <a:pt x="24" y="15"/>
                      <a:pt x="24" y="15"/>
                      <a:pt x="24" y="15"/>
                    </a:cubicBezTo>
                    <a:cubicBezTo>
                      <a:pt x="25" y="15"/>
                      <a:pt x="26" y="15"/>
                      <a:pt x="27" y="15"/>
                    </a:cubicBezTo>
                    <a:cubicBezTo>
                      <a:pt x="27" y="15"/>
                      <a:pt x="27" y="14"/>
                      <a:pt x="27" y="14"/>
                    </a:cubicBezTo>
                    <a:cubicBezTo>
                      <a:pt x="3" y="0"/>
                      <a:pt x="3" y="0"/>
                      <a:pt x="3" y="0"/>
                    </a:cubicBezTo>
                    <a:cubicBezTo>
                      <a:pt x="2"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90" name="Freeform 2641">
                <a:extLst>
                  <a:ext uri="{FF2B5EF4-FFF2-40B4-BE49-F238E27FC236}">
                    <a16:creationId xmlns:a16="http://schemas.microsoft.com/office/drawing/2014/main" id="{7FCEE47C-D029-0D62-3CA2-2A69EA519848}"/>
                  </a:ext>
                </a:extLst>
              </p:cNvPr>
              <p:cNvSpPr>
                <a:spLocks/>
              </p:cNvSpPr>
              <p:nvPr/>
            </p:nvSpPr>
            <p:spPr bwMode="auto">
              <a:xfrm>
                <a:off x="8592" y="2506"/>
                <a:ext cx="136" cy="76"/>
              </a:xfrm>
              <a:custGeom>
                <a:avLst/>
                <a:gdLst>
                  <a:gd name="T0" fmla="*/ 1 w 27"/>
                  <a:gd name="T1" fmla="*/ 0 h 15"/>
                  <a:gd name="T2" fmla="*/ 1 w 27"/>
                  <a:gd name="T3" fmla="*/ 1 h 15"/>
                  <a:gd name="T4" fmla="*/ 24 w 27"/>
                  <a:gd name="T5" fmla="*/ 15 h 15"/>
                  <a:gd name="T6" fmla="*/ 27 w 27"/>
                  <a:gd name="T7" fmla="*/ 15 h 15"/>
                  <a:gd name="T8" fmla="*/ 27 w 27"/>
                  <a:gd name="T9" fmla="*/ 13 h 15"/>
                  <a:gd name="T10" fmla="*/ 3 w 27"/>
                  <a:gd name="T11" fmla="*/ 0 h 15"/>
                  <a:gd name="T12" fmla="*/ 1 w 27"/>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7" h="15">
                    <a:moveTo>
                      <a:pt x="1" y="0"/>
                    </a:moveTo>
                    <a:cubicBezTo>
                      <a:pt x="0" y="0"/>
                      <a:pt x="0" y="1"/>
                      <a:pt x="1" y="1"/>
                    </a:cubicBezTo>
                    <a:cubicBezTo>
                      <a:pt x="24" y="15"/>
                      <a:pt x="24" y="15"/>
                      <a:pt x="24" y="15"/>
                    </a:cubicBezTo>
                    <a:cubicBezTo>
                      <a:pt x="25" y="15"/>
                      <a:pt x="26" y="15"/>
                      <a:pt x="27" y="15"/>
                    </a:cubicBezTo>
                    <a:cubicBezTo>
                      <a:pt x="27" y="15"/>
                      <a:pt x="27" y="14"/>
                      <a:pt x="27" y="13"/>
                    </a:cubicBezTo>
                    <a:cubicBezTo>
                      <a:pt x="3" y="0"/>
                      <a:pt x="3" y="0"/>
                      <a:pt x="3" y="0"/>
                    </a:cubicBezTo>
                    <a:cubicBezTo>
                      <a:pt x="2"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91" name="Freeform 2642">
                <a:extLst>
                  <a:ext uri="{FF2B5EF4-FFF2-40B4-BE49-F238E27FC236}">
                    <a16:creationId xmlns:a16="http://schemas.microsoft.com/office/drawing/2014/main" id="{42830029-F83E-6EFE-210B-C82D6485E78B}"/>
                  </a:ext>
                </a:extLst>
              </p:cNvPr>
              <p:cNvSpPr>
                <a:spLocks/>
              </p:cNvSpPr>
              <p:nvPr/>
            </p:nvSpPr>
            <p:spPr bwMode="auto">
              <a:xfrm>
                <a:off x="8567" y="2516"/>
                <a:ext cx="136" cy="81"/>
              </a:xfrm>
              <a:custGeom>
                <a:avLst/>
                <a:gdLst>
                  <a:gd name="T0" fmla="*/ 0 w 27"/>
                  <a:gd name="T1" fmla="*/ 1 h 16"/>
                  <a:gd name="T2" fmla="*/ 0 w 27"/>
                  <a:gd name="T3" fmla="*/ 2 h 16"/>
                  <a:gd name="T4" fmla="*/ 24 w 27"/>
                  <a:gd name="T5" fmla="*/ 16 h 16"/>
                  <a:gd name="T6" fmla="*/ 27 w 27"/>
                  <a:gd name="T7" fmla="*/ 16 h 16"/>
                  <a:gd name="T8" fmla="*/ 27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5" y="16"/>
                      <a:pt x="26" y="16"/>
                      <a:pt x="27" y="16"/>
                    </a:cubicBezTo>
                    <a:cubicBezTo>
                      <a:pt x="27" y="15"/>
                      <a:pt x="27" y="15"/>
                      <a:pt x="27"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92" name="Freeform 2643">
                <a:extLst>
                  <a:ext uri="{FF2B5EF4-FFF2-40B4-BE49-F238E27FC236}">
                    <a16:creationId xmlns:a16="http://schemas.microsoft.com/office/drawing/2014/main" id="{10ED3156-80D7-677B-13B3-43E1FD696174}"/>
                  </a:ext>
                </a:extLst>
              </p:cNvPr>
              <p:cNvSpPr>
                <a:spLocks/>
              </p:cNvSpPr>
              <p:nvPr/>
            </p:nvSpPr>
            <p:spPr bwMode="auto">
              <a:xfrm>
                <a:off x="8542" y="2531"/>
                <a:ext cx="136" cy="81"/>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5" y="16"/>
                      <a:pt x="26" y="16"/>
                      <a:pt x="26" y="16"/>
                    </a:cubicBezTo>
                    <a:cubicBezTo>
                      <a:pt x="27" y="15"/>
                      <a:pt x="27" y="15"/>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93" name="Freeform 2644">
                <a:extLst>
                  <a:ext uri="{FF2B5EF4-FFF2-40B4-BE49-F238E27FC236}">
                    <a16:creationId xmlns:a16="http://schemas.microsoft.com/office/drawing/2014/main" id="{CE9D7AB5-7A0D-0692-3FC2-50F37B1C04A6}"/>
                  </a:ext>
                </a:extLst>
              </p:cNvPr>
              <p:cNvSpPr>
                <a:spLocks/>
              </p:cNvSpPr>
              <p:nvPr/>
            </p:nvSpPr>
            <p:spPr bwMode="auto">
              <a:xfrm>
                <a:off x="8517" y="2547"/>
                <a:ext cx="136" cy="80"/>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4" y="16"/>
                      <a:pt x="26" y="16"/>
                      <a:pt x="26" y="16"/>
                    </a:cubicBezTo>
                    <a:cubicBezTo>
                      <a:pt x="27" y="15"/>
                      <a:pt x="27" y="15"/>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94" name="Freeform 2645">
                <a:extLst>
                  <a:ext uri="{FF2B5EF4-FFF2-40B4-BE49-F238E27FC236}">
                    <a16:creationId xmlns:a16="http://schemas.microsoft.com/office/drawing/2014/main" id="{11C830BA-81DF-C334-0362-52E3B187B133}"/>
                  </a:ext>
                </a:extLst>
              </p:cNvPr>
              <p:cNvSpPr>
                <a:spLocks/>
              </p:cNvSpPr>
              <p:nvPr/>
            </p:nvSpPr>
            <p:spPr bwMode="auto">
              <a:xfrm>
                <a:off x="8547" y="2868"/>
                <a:ext cx="30" cy="15"/>
              </a:xfrm>
              <a:custGeom>
                <a:avLst/>
                <a:gdLst>
                  <a:gd name="T0" fmla="*/ 3 w 6"/>
                  <a:gd name="T1" fmla="*/ 0 h 3"/>
                  <a:gd name="T2" fmla="*/ 2 w 6"/>
                  <a:gd name="T3" fmla="*/ 1 h 3"/>
                  <a:gd name="T4" fmla="*/ 0 w 6"/>
                  <a:gd name="T5" fmla="*/ 1 h 3"/>
                  <a:gd name="T6" fmla="*/ 3 w 6"/>
                  <a:gd name="T7" fmla="*/ 3 h 3"/>
                  <a:gd name="T8" fmla="*/ 5 w 6"/>
                  <a:gd name="T9" fmla="*/ 3 h 3"/>
                  <a:gd name="T10" fmla="*/ 6 w 6"/>
                  <a:gd name="T11" fmla="*/ 2 h 3"/>
                  <a:gd name="T12" fmla="*/ 3 w 6"/>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3" y="0"/>
                    </a:moveTo>
                    <a:cubicBezTo>
                      <a:pt x="2" y="1"/>
                      <a:pt x="2" y="1"/>
                      <a:pt x="2" y="1"/>
                    </a:cubicBezTo>
                    <a:cubicBezTo>
                      <a:pt x="1" y="1"/>
                      <a:pt x="1" y="1"/>
                      <a:pt x="0" y="1"/>
                    </a:cubicBezTo>
                    <a:cubicBezTo>
                      <a:pt x="3" y="3"/>
                      <a:pt x="3" y="3"/>
                      <a:pt x="3" y="3"/>
                    </a:cubicBezTo>
                    <a:cubicBezTo>
                      <a:pt x="3" y="3"/>
                      <a:pt x="4" y="3"/>
                      <a:pt x="5" y="3"/>
                    </a:cubicBezTo>
                    <a:cubicBezTo>
                      <a:pt x="6" y="2"/>
                      <a:pt x="6" y="2"/>
                      <a:pt x="6" y="2"/>
                    </a:cubicBezTo>
                    <a:lnTo>
                      <a:pt x="3"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95" name="Freeform 2646">
                <a:extLst>
                  <a:ext uri="{FF2B5EF4-FFF2-40B4-BE49-F238E27FC236}">
                    <a16:creationId xmlns:a16="http://schemas.microsoft.com/office/drawing/2014/main" id="{5CE66EB9-F9EB-C5EA-6154-B10EC6E3A6AB}"/>
                  </a:ext>
                </a:extLst>
              </p:cNvPr>
              <p:cNvSpPr>
                <a:spLocks/>
              </p:cNvSpPr>
              <p:nvPr/>
            </p:nvSpPr>
            <p:spPr bwMode="auto">
              <a:xfrm>
                <a:off x="8537" y="2733"/>
                <a:ext cx="40" cy="160"/>
              </a:xfrm>
              <a:custGeom>
                <a:avLst/>
                <a:gdLst>
                  <a:gd name="T0" fmla="*/ 5 w 8"/>
                  <a:gd name="T1" fmla="*/ 0 h 32"/>
                  <a:gd name="T2" fmla="*/ 4 w 8"/>
                  <a:gd name="T3" fmla="*/ 0 h 32"/>
                  <a:gd name="T4" fmla="*/ 0 w 8"/>
                  <a:gd name="T5" fmla="*/ 8 h 32"/>
                  <a:gd name="T6" fmla="*/ 0 w 8"/>
                  <a:gd name="T7" fmla="*/ 27 h 32"/>
                  <a:gd name="T8" fmla="*/ 1 w 8"/>
                  <a:gd name="T9" fmla="*/ 30 h 32"/>
                  <a:gd name="T10" fmla="*/ 4 w 8"/>
                  <a:gd name="T11" fmla="*/ 32 h 32"/>
                  <a:gd name="T12" fmla="*/ 3 w 8"/>
                  <a:gd name="T13" fmla="*/ 29 h 32"/>
                  <a:gd name="T14" fmla="*/ 3 w 8"/>
                  <a:gd name="T15" fmla="*/ 9 h 32"/>
                  <a:gd name="T16" fmla="*/ 7 w 8"/>
                  <a:gd name="T17" fmla="*/ 2 h 32"/>
                  <a:gd name="T18" fmla="*/ 8 w 8"/>
                  <a:gd name="T19" fmla="*/ 1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0"/>
                      <a:pt x="4" y="0"/>
                      <a:pt x="4" y="0"/>
                    </a:cubicBezTo>
                    <a:cubicBezTo>
                      <a:pt x="2" y="2"/>
                      <a:pt x="0" y="5"/>
                      <a:pt x="0" y="8"/>
                    </a:cubicBezTo>
                    <a:cubicBezTo>
                      <a:pt x="0" y="27"/>
                      <a:pt x="0" y="27"/>
                      <a:pt x="0" y="27"/>
                    </a:cubicBezTo>
                    <a:cubicBezTo>
                      <a:pt x="0" y="29"/>
                      <a:pt x="0" y="30"/>
                      <a:pt x="1" y="30"/>
                    </a:cubicBezTo>
                    <a:cubicBezTo>
                      <a:pt x="4" y="32"/>
                      <a:pt x="4" y="32"/>
                      <a:pt x="4" y="32"/>
                    </a:cubicBezTo>
                    <a:cubicBezTo>
                      <a:pt x="3" y="31"/>
                      <a:pt x="3" y="30"/>
                      <a:pt x="3" y="29"/>
                    </a:cubicBezTo>
                    <a:cubicBezTo>
                      <a:pt x="3" y="9"/>
                      <a:pt x="3" y="9"/>
                      <a:pt x="3" y="9"/>
                    </a:cubicBezTo>
                    <a:cubicBezTo>
                      <a:pt x="3" y="7"/>
                      <a:pt x="4" y="3"/>
                      <a:pt x="7" y="2"/>
                    </a:cubicBezTo>
                    <a:cubicBezTo>
                      <a:pt x="8" y="1"/>
                      <a:pt x="8" y="1"/>
                      <a:pt x="8" y="1"/>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96" name="Freeform 2647">
                <a:extLst>
                  <a:ext uri="{FF2B5EF4-FFF2-40B4-BE49-F238E27FC236}">
                    <a16:creationId xmlns:a16="http://schemas.microsoft.com/office/drawing/2014/main" id="{8C13A5F6-2FC4-6289-2B41-6C5C2D5DC14C}"/>
                  </a:ext>
                </a:extLst>
              </p:cNvPr>
              <p:cNvSpPr>
                <a:spLocks/>
              </p:cNvSpPr>
              <p:nvPr/>
            </p:nvSpPr>
            <p:spPr bwMode="auto">
              <a:xfrm>
                <a:off x="8552" y="2738"/>
                <a:ext cx="25" cy="161"/>
              </a:xfrm>
              <a:custGeom>
                <a:avLst/>
                <a:gdLst>
                  <a:gd name="T0" fmla="*/ 5 w 5"/>
                  <a:gd name="T1" fmla="*/ 0 h 32"/>
                  <a:gd name="T2" fmla="*/ 5 w 5"/>
                  <a:gd name="T3" fmla="*/ 3 h 32"/>
                  <a:gd name="T4" fmla="*/ 4 w 5"/>
                  <a:gd name="T5" fmla="*/ 3 h 32"/>
                  <a:gd name="T6" fmla="*/ 1 w 5"/>
                  <a:gd name="T7" fmla="*/ 7 h 32"/>
                  <a:gd name="T8" fmla="*/ 1 w 5"/>
                  <a:gd name="T9" fmla="*/ 27 h 32"/>
                  <a:gd name="T10" fmla="*/ 4 w 5"/>
                  <a:gd name="T11" fmla="*/ 29 h 32"/>
                  <a:gd name="T12" fmla="*/ 5 w 5"/>
                  <a:gd name="T13" fmla="*/ 28 h 32"/>
                  <a:gd name="T14" fmla="*/ 5 w 5"/>
                  <a:gd name="T15" fmla="*/ 30 h 32"/>
                  <a:gd name="T16" fmla="*/ 4 w 5"/>
                  <a:gd name="T17" fmla="*/ 31 h 32"/>
                  <a:gd name="T18" fmla="*/ 0 w 5"/>
                  <a:gd name="T19" fmla="*/ 28 h 32"/>
                  <a:gd name="T20" fmla="*/ 0 w 5"/>
                  <a:gd name="T21" fmla="*/ 8 h 32"/>
                  <a:gd name="T22" fmla="*/ 4 w 5"/>
                  <a:gd name="T23" fmla="*/ 1 h 32"/>
                  <a:gd name="T24" fmla="*/ 5 w 5"/>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2">
                    <a:moveTo>
                      <a:pt x="5" y="0"/>
                    </a:moveTo>
                    <a:cubicBezTo>
                      <a:pt x="5" y="3"/>
                      <a:pt x="5" y="3"/>
                      <a:pt x="5" y="3"/>
                    </a:cubicBezTo>
                    <a:cubicBezTo>
                      <a:pt x="4" y="3"/>
                      <a:pt x="4" y="3"/>
                      <a:pt x="4" y="3"/>
                    </a:cubicBezTo>
                    <a:cubicBezTo>
                      <a:pt x="2" y="4"/>
                      <a:pt x="1" y="6"/>
                      <a:pt x="1" y="7"/>
                    </a:cubicBezTo>
                    <a:cubicBezTo>
                      <a:pt x="1" y="27"/>
                      <a:pt x="1" y="27"/>
                      <a:pt x="1" y="27"/>
                    </a:cubicBezTo>
                    <a:cubicBezTo>
                      <a:pt x="1" y="29"/>
                      <a:pt x="2" y="29"/>
                      <a:pt x="4" y="29"/>
                    </a:cubicBezTo>
                    <a:cubicBezTo>
                      <a:pt x="5" y="28"/>
                      <a:pt x="5" y="28"/>
                      <a:pt x="5" y="28"/>
                    </a:cubicBezTo>
                    <a:cubicBezTo>
                      <a:pt x="5" y="30"/>
                      <a:pt x="5" y="30"/>
                      <a:pt x="5" y="30"/>
                    </a:cubicBezTo>
                    <a:cubicBezTo>
                      <a:pt x="4" y="31"/>
                      <a:pt x="4" y="31"/>
                      <a:pt x="4" y="31"/>
                    </a:cubicBezTo>
                    <a:cubicBezTo>
                      <a:pt x="2" y="32"/>
                      <a:pt x="0" y="31"/>
                      <a:pt x="0" y="28"/>
                    </a:cubicBezTo>
                    <a:cubicBezTo>
                      <a:pt x="0" y="8"/>
                      <a:pt x="0" y="8"/>
                      <a:pt x="0" y="8"/>
                    </a:cubicBezTo>
                    <a:cubicBezTo>
                      <a:pt x="0" y="6"/>
                      <a:pt x="1" y="2"/>
                      <a:pt x="4" y="1"/>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97" name="Freeform 2648">
                <a:extLst>
                  <a:ext uri="{FF2B5EF4-FFF2-40B4-BE49-F238E27FC236}">
                    <a16:creationId xmlns:a16="http://schemas.microsoft.com/office/drawing/2014/main" id="{A14C327B-C27A-8037-8399-59FCFCC77706}"/>
                  </a:ext>
                </a:extLst>
              </p:cNvPr>
              <p:cNvSpPr>
                <a:spLocks/>
              </p:cNvSpPr>
              <p:nvPr/>
            </p:nvSpPr>
            <p:spPr bwMode="auto">
              <a:xfrm>
                <a:off x="8099" y="2607"/>
                <a:ext cx="25" cy="15"/>
              </a:xfrm>
              <a:custGeom>
                <a:avLst/>
                <a:gdLst>
                  <a:gd name="T0" fmla="*/ 2 w 5"/>
                  <a:gd name="T1" fmla="*/ 0 h 3"/>
                  <a:gd name="T2" fmla="*/ 1 w 5"/>
                  <a:gd name="T3" fmla="*/ 0 h 3"/>
                  <a:gd name="T4" fmla="*/ 0 w 5"/>
                  <a:gd name="T5" fmla="*/ 1 h 3"/>
                  <a:gd name="T6" fmla="*/ 2 w 5"/>
                  <a:gd name="T7" fmla="*/ 2 h 3"/>
                  <a:gd name="T8" fmla="*/ 4 w 5"/>
                  <a:gd name="T9" fmla="*/ 2 h 3"/>
                  <a:gd name="T10" fmla="*/ 5 w 5"/>
                  <a:gd name="T11" fmla="*/ 1 h 3"/>
                  <a:gd name="T12" fmla="*/ 2 w 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2" y="0"/>
                    </a:moveTo>
                    <a:cubicBezTo>
                      <a:pt x="1" y="0"/>
                      <a:pt x="1" y="0"/>
                      <a:pt x="1" y="0"/>
                    </a:cubicBezTo>
                    <a:cubicBezTo>
                      <a:pt x="1" y="1"/>
                      <a:pt x="0" y="1"/>
                      <a:pt x="0" y="1"/>
                    </a:cubicBezTo>
                    <a:cubicBezTo>
                      <a:pt x="2" y="2"/>
                      <a:pt x="2" y="2"/>
                      <a:pt x="2" y="2"/>
                    </a:cubicBezTo>
                    <a:cubicBezTo>
                      <a:pt x="3" y="3"/>
                      <a:pt x="3" y="2"/>
                      <a:pt x="4" y="2"/>
                    </a:cubicBezTo>
                    <a:cubicBezTo>
                      <a:pt x="5" y="1"/>
                      <a:pt x="5" y="1"/>
                      <a:pt x="5" y="1"/>
                    </a:cubicBezTo>
                    <a:lnTo>
                      <a:pt x="2"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98" name="Freeform 2649">
                <a:extLst>
                  <a:ext uri="{FF2B5EF4-FFF2-40B4-BE49-F238E27FC236}">
                    <a16:creationId xmlns:a16="http://schemas.microsoft.com/office/drawing/2014/main" id="{C6465E69-20D5-868D-D3C5-05306E82F67A}"/>
                  </a:ext>
                </a:extLst>
              </p:cNvPr>
              <p:cNvSpPr>
                <a:spLocks/>
              </p:cNvSpPr>
              <p:nvPr/>
            </p:nvSpPr>
            <p:spPr bwMode="auto">
              <a:xfrm>
                <a:off x="8084" y="2466"/>
                <a:ext cx="40" cy="161"/>
              </a:xfrm>
              <a:custGeom>
                <a:avLst/>
                <a:gdLst>
                  <a:gd name="T0" fmla="*/ 5 w 8"/>
                  <a:gd name="T1" fmla="*/ 0 h 32"/>
                  <a:gd name="T2" fmla="*/ 4 w 8"/>
                  <a:gd name="T3" fmla="*/ 1 h 32"/>
                  <a:gd name="T4" fmla="*/ 0 w 8"/>
                  <a:gd name="T5" fmla="*/ 8 h 32"/>
                  <a:gd name="T6" fmla="*/ 0 w 8"/>
                  <a:gd name="T7" fmla="*/ 28 h 32"/>
                  <a:gd name="T8" fmla="*/ 1 w 8"/>
                  <a:gd name="T9" fmla="*/ 31 h 32"/>
                  <a:gd name="T10" fmla="*/ 4 w 8"/>
                  <a:gd name="T11" fmla="*/ 32 h 32"/>
                  <a:gd name="T12" fmla="*/ 3 w 8"/>
                  <a:gd name="T13" fmla="*/ 30 h 32"/>
                  <a:gd name="T14" fmla="*/ 3 w 8"/>
                  <a:gd name="T15" fmla="*/ 10 h 32"/>
                  <a:gd name="T16" fmla="*/ 7 w 8"/>
                  <a:gd name="T17" fmla="*/ 3 h 32"/>
                  <a:gd name="T18" fmla="*/ 8 w 8"/>
                  <a:gd name="T19" fmla="*/ 2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1"/>
                      <a:pt x="4" y="1"/>
                      <a:pt x="4" y="1"/>
                    </a:cubicBezTo>
                    <a:cubicBezTo>
                      <a:pt x="2" y="2"/>
                      <a:pt x="0" y="6"/>
                      <a:pt x="0" y="8"/>
                    </a:cubicBezTo>
                    <a:cubicBezTo>
                      <a:pt x="0" y="28"/>
                      <a:pt x="0" y="28"/>
                      <a:pt x="0" y="28"/>
                    </a:cubicBezTo>
                    <a:cubicBezTo>
                      <a:pt x="0" y="29"/>
                      <a:pt x="1" y="30"/>
                      <a:pt x="1" y="31"/>
                    </a:cubicBezTo>
                    <a:cubicBezTo>
                      <a:pt x="4" y="32"/>
                      <a:pt x="4" y="32"/>
                      <a:pt x="4" y="32"/>
                    </a:cubicBezTo>
                    <a:cubicBezTo>
                      <a:pt x="4" y="32"/>
                      <a:pt x="3" y="31"/>
                      <a:pt x="3" y="30"/>
                    </a:cubicBezTo>
                    <a:cubicBezTo>
                      <a:pt x="3" y="10"/>
                      <a:pt x="3" y="10"/>
                      <a:pt x="3" y="10"/>
                    </a:cubicBezTo>
                    <a:cubicBezTo>
                      <a:pt x="3" y="7"/>
                      <a:pt x="5" y="4"/>
                      <a:pt x="7" y="3"/>
                    </a:cubicBezTo>
                    <a:cubicBezTo>
                      <a:pt x="8" y="2"/>
                      <a:pt x="8" y="2"/>
                      <a:pt x="8" y="2"/>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99" name="Freeform 2650">
                <a:extLst>
                  <a:ext uri="{FF2B5EF4-FFF2-40B4-BE49-F238E27FC236}">
                    <a16:creationId xmlns:a16="http://schemas.microsoft.com/office/drawing/2014/main" id="{357454D3-E761-4426-832D-2819B8860470}"/>
                  </a:ext>
                </a:extLst>
              </p:cNvPr>
              <p:cNvSpPr>
                <a:spLocks/>
              </p:cNvSpPr>
              <p:nvPr/>
            </p:nvSpPr>
            <p:spPr bwMode="auto">
              <a:xfrm>
                <a:off x="8099" y="2476"/>
                <a:ext cx="25" cy="156"/>
              </a:xfrm>
              <a:custGeom>
                <a:avLst/>
                <a:gdLst>
                  <a:gd name="T0" fmla="*/ 5 w 5"/>
                  <a:gd name="T1" fmla="*/ 0 h 31"/>
                  <a:gd name="T2" fmla="*/ 5 w 5"/>
                  <a:gd name="T3" fmla="*/ 2 h 31"/>
                  <a:gd name="T4" fmla="*/ 4 w 5"/>
                  <a:gd name="T5" fmla="*/ 3 h 31"/>
                  <a:gd name="T6" fmla="*/ 2 w 5"/>
                  <a:gd name="T7" fmla="*/ 7 h 31"/>
                  <a:gd name="T8" fmla="*/ 2 w 5"/>
                  <a:gd name="T9" fmla="*/ 27 h 31"/>
                  <a:gd name="T10" fmla="*/ 4 w 5"/>
                  <a:gd name="T11" fmla="*/ 28 h 31"/>
                  <a:gd name="T12" fmla="*/ 5 w 5"/>
                  <a:gd name="T13" fmla="*/ 27 h 31"/>
                  <a:gd name="T14" fmla="*/ 5 w 5"/>
                  <a:gd name="T15" fmla="*/ 29 h 31"/>
                  <a:gd name="T16" fmla="*/ 4 w 5"/>
                  <a:gd name="T17" fmla="*/ 30 h 31"/>
                  <a:gd name="T18" fmla="*/ 0 w 5"/>
                  <a:gd name="T19" fmla="*/ 28 h 31"/>
                  <a:gd name="T20" fmla="*/ 0 w 5"/>
                  <a:gd name="T21" fmla="*/ 8 h 31"/>
                  <a:gd name="T22" fmla="*/ 4 w 5"/>
                  <a:gd name="T23" fmla="*/ 1 h 31"/>
                  <a:gd name="T24" fmla="*/ 5 w 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1">
                    <a:moveTo>
                      <a:pt x="5" y="0"/>
                    </a:moveTo>
                    <a:cubicBezTo>
                      <a:pt x="5" y="2"/>
                      <a:pt x="5" y="2"/>
                      <a:pt x="5" y="2"/>
                    </a:cubicBezTo>
                    <a:cubicBezTo>
                      <a:pt x="4" y="3"/>
                      <a:pt x="4" y="3"/>
                      <a:pt x="4" y="3"/>
                    </a:cubicBezTo>
                    <a:cubicBezTo>
                      <a:pt x="3" y="4"/>
                      <a:pt x="2" y="5"/>
                      <a:pt x="2" y="7"/>
                    </a:cubicBezTo>
                    <a:cubicBezTo>
                      <a:pt x="2" y="27"/>
                      <a:pt x="2" y="27"/>
                      <a:pt x="2" y="27"/>
                    </a:cubicBezTo>
                    <a:cubicBezTo>
                      <a:pt x="2" y="28"/>
                      <a:pt x="3" y="29"/>
                      <a:pt x="4" y="28"/>
                    </a:cubicBezTo>
                    <a:cubicBezTo>
                      <a:pt x="5" y="27"/>
                      <a:pt x="5" y="27"/>
                      <a:pt x="5" y="27"/>
                    </a:cubicBezTo>
                    <a:cubicBezTo>
                      <a:pt x="5" y="29"/>
                      <a:pt x="5" y="29"/>
                      <a:pt x="5" y="29"/>
                    </a:cubicBezTo>
                    <a:cubicBezTo>
                      <a:pt x="4" y="30"/>
                      <a:pt x="4" y="30"/>
                      <a:pt x="4" y="30"/>
                    </a:cubicBezTo>
                    <a:cubicBezTo>
                      <a:pt x="2" y="31"/>
                      <a:pt x="0" y="30"/>
                      <a:pt x="0" y="28"/>
                    </a:cubicBezTo>
                    <a:cubicBezTo>
                      <a:pt x="0" y="8"/>
                      <a:pt x="0" y="8"/>
                      <a:pt x="0" y="8"/>
                    </a:cubicBezTo>
                    <a:cubicBezTo>
                      <a:pt x="0" y="5"/>
                      <a:pt x="2" y="2"/>
                      <a:pt x="4" y="1"/>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00" name="Freeform 2651">
                <a:extLst>
                  <a:ext uri="{FF2B5EF4-FFF2-40B4-BE49-F238E27FC236}">
                    <a16:creationId xmlns:a16="http://schemas.microsoft.com/office/drawing/2014/main" id="{58869884-78E9-2CEE-4DB5-31CB33727E51}"/>
                  </a:ext>
                </a:extLst>
              </p:cNvPr>
              <p:cNvSpPr>
                <a:spLocks/>
              </p:cNvSpPr>
              <p:nvPr/>
            </p:nvSpPr>
            <p:spPr bwMode="auto">
              <a:xfrm>
                <a:off x="8114" y="2024"/>
                <a:ext cx="886" cy="507"/>
              </a:xfrm>
              <a:custGeom>
                <a:avLst/>
                <a:gdLst>
                  <a:gd name="T0" fmla="*/ 388 w 886"/>
                  <a:gd name="T1" fmla="*/ 0 h 507"/>
                  <a:gd name="T2" fmla="*/ 886 w 886"/>
                  <a:gd name="T3" fmla="*/ 286 h 507"/>
                  <a:gd name="T4" fmla="*/ 498 w 886"/>
                  <a:gd name="T5" fmla="*/ 507 h 507"/>
                  <a:gd name="T6" fmla="*/ 0 w 886"/>
                  <a:gd name="T7" fmla="*/ 226 h 507"/>
                  <a:gd name="T8" fmla="*/ 388 w 886"/>
                  <a:gd name="T9" fmla="*/ 0 h 507"/>
                </a:gdLst>
                <a:ahLst/>
                <a:cxnLst>
                  <a:cxn ang="0">
                    <a:pos x="T0" y="T1"/>
                  </a:cxn>
                  <a:cxn ang="0">
                    <a:pos x="T2" y="T3"/>
                  </a:cxn>
                  <a:cxn ang="0">
                    <a:pos x="T4" y="T5"/>
                  </a:cxn>
                  <a:cxn ang="0">
                    <a:pos x="T6" y="T7"/>
                  </a:cxn>
                  <a:cxn ang="0">
                    <a:pos x="T8" y="T9"/>
                  </a:cxn>
                </a:cxnLst>
                <a:rect l="0" t="0" r="r" b="b"/>
                <a:pathLst>
                  <a:path w="886" h="507">
                    <a:moveTo>
                      <a:pt x="388" y="0"/>
                    </a:moveTo>
                    <a:lnTo>
                      <a:pt x="886" y="286"/>
                    </a:lnTo>
                    <a:lnTo>
                      <a:pt x="498" y="507"/>
                    </a:lnTo>
                    <a:lnTo>
                      <a:pt x="0" y="226"/>
                    </a:lnTo>
                    <a:lnTo>
                      <a:pt x="388"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01" name="Freeform 2652">
                <a:extLst>
                  <a:ext uri="{FF2B5EF4-FFF2-40B4-BE49-F238E27FC236}">
                    <a16:creationId xmlns:a16="http://schemas.microsoft.com/office/drawing/2014/main" id="{11DE10C5-FF98-6E6A-3263-D18C34A2C022}"/>
                  </a:ext>
                </a:extLst>
              </p:cNvPr>
              <p:cNvSpPr>
                <a:spLocks/>
              </p:cNvSpPr>
              <p:nvPr/>
            </p:nvSpPr>
            <p:spPr bwMode="auto">
              <a:xfrm>
                <a:off x="8612" y="2310"/>
                <a:ext cx="388" cy="402"/>
              </a:xfrm>
              <a:custGeom>
                <a:avLst/>
                <a:gdLst>
                  <a:gd name="T0" fmla="*/ 373 w 388"/>
                  <a:gd name="T1" fmla="*/ 121 h 402"/>
                  <a:gd name="T2" fmla="*/ 373 w 388"/>
                  <a:gd name="T3" fmla="*/ 96 h 402"/>
                  <a:gd name="T4" fmla="*/ 388 w 388"/>
                  <a:gd name="T5" fmla="*/ 96 h 402"/>
                  <a:gd name="T6" fmla="*/ 388 w 388"/>
                  <a:gd name="T7" fmla="*/ 0 h 402"/>
                  <a:gd name="T8" fmla="*/ 0 w 388"/>
                  <a:gd name="T9" fmla="*/ 221 h 402"/>
                  <a:gd name="T10" fmla="*/ 0 w 388"/>
                  <a:gd name="T11" fmla="*/ 402 h 402"/>
                  <a:gd name="T12" fmla="*/ 388 w 388"/>
                  <a:gd name="T13" fmla="*/ 176 h 402"/>
                  <a:gd name="T14" fmla="*/ 388 w 388"/>
                  <a:gd name="T15" fmla="*/ 131 h 402"/>
                  <a:gd name="T16" fmla="*/ 373 w 388"/>
                  <a:gd name="T17" fmla="*/ 12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8" h="402">
                    <a:moveTo>
                      <a:pt x="373" y="121"/>
                    </a:moveTo>
                    <a:lnTo>
                      <a:pt x="373" y="96"/>
                    </a:lnTo>
                    <a:lnTo>
                      <a:pt x="388" y="96"/>
                    </a:lnTo>
                    <a:lnTo>
                      <a:pt x="388" y="0"/>
                    </a:lnTo>
                    <a:lnTo>
                      <a:pt x="0" y="221"/>
                    </a:lnTo>
                    <a:lnTo>
                      <a:pt x="0" y="402"/>
                    </a:lnTo>
                    <a:lnTo>
                      <a:pt x="388" y="176"/>
                    </a:lnTo>
                    <a:lnTo>
                      <a:pt x="388" y="131"/>
                    </a:lnTo>
                    <a:lnTo>
                      <a:pt x="373"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02" name="Freeform 2653">
                <a:extLst>
                  <a:ext uri="{FF2B5EF4-FFF2-40B4-BE49-F238E27FC236}">
                    <a16:creationId xmlns:a16="http://schemas.microsoft.com/office/drawing/2014/main" id="{599119B3-4BBA-9B82-82FE-A70CB63ECDFD}"/>
                  </a:ext>
                </a:extLst>
              </p:cNvPr>
              <p:cNvSpPr>
                <a:spLocks/>
              </p:cNvSpPr>
              <p:nvPr/>
            </p:nvSpPr>
            <p:spPr bwMode="auto">
              <a:xfrm>
                <a:off x="8597" y="2431"/>
                <a:ext cx="403" cy="236"/>
              </a:xfrm>
              <a:custGeom>
                <a:avLst/>
                <a:gdLst>
                  <a:gd name="T0" fmla="*/ 0 w 403"/>
                  <a:gd name="T1" fmla="*/ 221 h 236"/>
                  <a:gd name="T2" fmla="*/ 15 w 403"/>
                  <a:gd name="T3" fmla="*/ 236 h 236"/>
                  <a:gd name="T4" fmla="*/ 403 w 403"/>
                  <a:gd name="T5" fmla="*/ 10 h 236"/>
                  <a:gd name="T6" fmla="*/ 388 w 403"/>
                  <a:gd name="T7" fmla="*/ 0 h 236"/>
                  <a:gd name="T8" fmla="*/ 0 w 403"/>
                  <a:gd name="T9" fmla="*/ 221 h 236"/>
                </a:gdLst>
                <a:ahLst/>
                <a:cxnLst>
                  <a:cxn ang="0">
                    <a:pos x="T0" y="T1"/>
                  </a:cxn>
                  <a:cxn ang="0">
                    <a:pos x="T2" y="T3"/>
                  </a:cxn>
                  <a:cxn ang="0">
                    <a:pos x="T4" y="T5"/>
                  </a:cxn>
                  <a:cxn ang="0">
                    <a:pos x="T6" y="T7"/>
                  </a:cxn>
                  <a:cxn ang="0">
                    <a:pos x="T8" y="T9"/>
                  </a:cxn>
                </a:cxnLst>
                <a:rect l="0" t="0" r="r" b="b"/>
                <a:pathLst>
                  <a:path w="403" h="236">
                    <a:moveTo>
                      <a:pt x="0" y="221"/>
                    </a:moveTo>
                    <a:lnTo>
                      <a:pt x="15" y="236"/>
                    </a:lnTo>
                    <a:lnTo>
                      <a:pt x="403" y="10"/>
                    </a:lnTo>
                    <a:lnTo>
                      <a:pt x="388" y="0"/>
                    </a:lnTo>
                    <a:lnTo>
                      <a:pt x="0" y="22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03" name="Freeform 2654">
                <a:extLst>
                  <a:ext uri="{FF2B5EF4-FFF2-40B4-BE49-F238E27FC236}">
                    <a16:creationId xmlns:a16="http://schemas.microsoft.com/office/drawing/2014/main" id="{3A2FE512-A624-8783-BD9B-4C9ED0C73CA5}"/>
                  </a:ext>
                </a:extLst>
              </p:cNvPr>
              <p:cNvSpPr>
                <a:spLocks/>
              </p:cNvSpPr>
              <p:nvPr/>
            </p:nvSpPr>
            <p:spPr bwMode="auto">
              <a:xfrm>
                <a:off x="8597" y="2406"/>
                <a:ext cx="388" cy="246"/>
              </a:xfrm>
              <a:custGeom>
                <a:avLst/>
                <a:gdLst>
                  <a:gd name="T0" fmla="*/ 388 w 388"/>
                  <a:gd name="T1" fmla="*/ 0 h 246"/>
                  <a:gd name="T2" fmla="*/ 0 w 388"/>
                  <a:gd name="T3" fmla="*/ 221 h 246"/>
                  <a:gd name="T4" fmla="*/ 0 w 388"/>
                  <a:gd name="T5" fmla="*/ 246 h 246"/>
                  <a:gd name="T6" fmla="*/ 388 w 388"/>
                  <a:gd name="T7" fmla="*/ 25 h 246"/>
                  <a:gd name="T8" fmla="*/ 388 w 388"/>
                  <a:gd name="T9" fmla="*/ 0 h 246"/>
                </a:gdLst>
                <a:ahLst/>
                <a:cxnLst>
                  <a:cxn ang="0">
                    <a:pos x="T0" y="T1"/>
                  </a:cxn>
                  <a:cxn ang="0">
                    <a:pos x="T2" y="T3"/>
                  </a:cxn>
                  <a:cxn ang="0">
                    <a:pos x="T4" y="T5"/>
                  </a:cxn>
                  <a:cxn ang="0">
                    <a:pos x="T6" y="T7"/>
                  </a:cxn>
                  <a:cxn ang="0">
                    <a:pos x="T8" y="T9"/>
                  </a:cxn>
                </a:cxnLst>
                <a:rect l="0" t="0" r="r" b="b"/>
                <a:pathLst>
                  <a:path w="388" h="246">
                    <a:moveTo>
                      <a:pt x="388" y="0"/>
                    </a:moveTo>
                    <a:lnTo>
                      <a:pt x="0" y="221"/>
                    </a:lnTo>
                    <a:lnTo>
                      <a:pt x="0" y="246"/>
                    </a:lnTo>
                    <a:lnTo>
                      <a:pt x="388" y="25"/>
                    </a:lnTo>
                    <a:lnTo>
                      <a:pt x="388"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04" name="Freeform 2655">
                <a:extLst>
                  <a:ext uri="{FF2B5EF4-FFF2-40B4-BE49-F238E27FC236}">
                    <a16:creationId xmlns:a16="http://schemas.microsoft.com/office/drawing/2014/main" id="{6D496719-AE90-0C63-7A76-902FD23CCFD2}"/>
                  </a:ext>
                </a:extLst>
              </p:cNvPr>
              <p:cNvSpPr>
                <a:spLocks/>
              </p:cNvSpPr>
              <p:nvPr/>
            </p:nvSpPr>
            <p:spPr bwMode="auto">
              <a:xfrm>
                <a:off x="8612" y="2310"/>
                <a:ext cx="388" cy="317"/>
              </a:xfrm>
              <a:custGeom>
                <a:avLst/>
                <a:gdLst>
                  <a:gd name="T0" fmla="*/ 388 w 388"/>
                  <a:gd name="T1" fmla="*/ 0 h 317"/>
                  <a:gd name="T2" fmla="*/ 0 w 388"/>
                  <a:gd name="T3" fmla="*/ 221 h 317"/>
                  <a:gd name="T4" fmla="*/ 0 w 388"/>
                  <a:gd name="T5" fmla="*/ 317 h 317"/>
                  <a:gd name="T6" fmla="*/ 388 w 388"/>
                  <a:gd name="T7" fmla="*/ 96 h 317"/>
                  <a:gd name="T8" fmla="*/ 388 w 388"/>
                  <a:gd name="T9" fmla="*/ 0 h 317"/>
                </a:gdLst>
                <a:ahLst/>
                <a:cxnLst>
                  <a:cxn ang="0">
                    <a:pos x="T0" y="T1"/>
                  </a:cxn>
                  <a:cxn ang="0">
                    <a:pos x="T2" y="T3"/>
                  </a:cxn>
                  <a:cxn ang="0">
                    <a:pos x="T4" y="T5"/>
                  </a:cxn>
                  <a:cxn ang="0">
                    <a:pos x="T6" y="T7"/>
                  </a:cxn>
                  <a:cxn ang="0">
                    <a:pos x="T8" y="T9"/>
                  </a:cxn>
                </a:cxnLst>
                <a:rect l="0" t="0" r="r" b="b"/>
                <a:pathLst>
                  <a:path w="388" h="317">
                    <a:moveTo>
                      <a:pt x="388" y="0"/>
                    </a:moveTo>
                    <a:lnTo>
                      <a:pt x="0" y="221"/>
                    </a:lnTo>
                    <a:lnTo>
                      <a:pt x="0" y="317"/>
                    </a:lnTo>
                    <a:lnTo>
                      <a:pt x="388" y="96"/>
                    </a:lnTo>
                    <a:lnTo>
                      <a:pt x="388"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05" name="Freeform 2656">
                <a:extLst>
                  <a:ext uri="{FF2B5EF4-FFF2-40B4-BE49-F238E27FC236}">
                    <a16:creationId xmlns:a16="http://schemas.microsoft.com/office/drawing/2014/main" id="{446D6D07-760B-7F94-2E8E-76F2B9FCC925}"/>
                  </a:ext>
                </a:extLst>
              </p:cNvPr>
              <p:cNvSpPr>
                <a:spLocks/>
              </p:cNvSpPr>
              <p:nvPr/>
            </p:nvSpPr>
            <p:spPr bwMode="auto">
              <a:xfrm>
                <a:off x="8099" y="2240"/>
                <a:ext cx="493" cy="483"/>
              </a:xfrm>
              <a:custGeom>
                <a:avLst/>
                <a:gdLst>
                  <a:gd name="T0" fmla="*/ 0 w 493"/>
                  <a:gd name="T1" fmla="*/ 196 h 483"/>
                  <a:gd name="T2" fmla="*/ 0 w 493"/>
                  <a:gd name="T3" fmla="*/ 0 h 483"/>
                  <a:gd name="T4" fmla="*/ 493 w 493"/>
                  <a:gd name="T5" fmla="*/ 286 h 483"/>
                  <a:gd name="T6" fmla="*/ 493 w 493"/>
                  <a:gd name="T7" fmla="*/ 483 h 483"/>
                  <a:gd name="T8" fmla="*/ 0 w 493"/>
                  <a:gd name="T9" fmla="*/ 196 h 483"/>
                </a:gdLst>
                <a:ahLst/>
                <a:cxnLst>
                  <a:cxn ang="0">
                    <a:pos x="T0" y="T1"/>
                  </a:cxn>
                  <a:cxn ang="0">
                    <a:pos x="T2" y="T3"/>
                  </a:cxn>
                  <a:cxn ang="0">
                    <a:pos x="T4" y="T5"/>
                  </a:cxn>
                  <a:cxn ang="0">
                    <a:pos x="T6" y="T7"/>
                  </a:cxn>
                  <a:cxn ang="0">
                    <a:pos x="T8" y="T9"/>
                  </a:cxn>
                </a:cxnLst>
                <a:rect l="0" t="0" r="r" b="b"/>
                <a:pathLst>
                  <a:path w="493" h="483">
                    <a:moveTo>
                      <a:pt x="0" y="196"/>
                    </a:moveTo>
                    <a:lnTo>
                      <a:pt x="0" y="0"/>
                    </a:lnTo>
                    <a:lnTo>
                      <a:pt x="493" y="286"/>
                    </a:lnTo>
                    <a:lnTo>
                      <a:pt x="493" y="483"/>
                    </a:lnTo>
                    <a:lnTo>
                      <a:pt x="0" y="19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06" name="Freeform 2657">
                <a:extLst>
                  <a:ext uri="{FF2B5EF4-FFF2-40B4-BE49-F238E27FC236}">
                    <a16:creationId xmlns:a16="http://schemas.microsoft.com/office/drawing/2014/main" id="{1BE1E027-A0F5-860F-B6A8-B44C3AF9EA05}"/>
                  </a:ext>
                </a:extLst>
              </p:cNvPr>
              <p:cNvSpPr>
                <a:spLocks/>
              </p:cNvSpPr>
              <p:nvPr/>
            </p:nvSpPr>
            <p:spPr bwMode="auto">
              <a:xfrm>
                <a:off x="8104" y="2255"/>
                <a:ext cx="478" cy="457"/>
              </a:xfrm>
              <a:custGeom>
                <a:avLst/>
                <a:gdLst>
                  <a:gd name="T0" fmla="*/ 478 w 478"/>
                  <a:gd name="T1" fmla="*/ 457 h 457"/>
                  <a:gd name="T2" fmla="*/ 0 w 478"/>
                  <a:gd name="T3" fmla="*/ 181 h 457"/>
                  <a:gd name="T4" fmla="*/ 0 w 478"/>
                  <a:gd name="T5" fmla="*/ 0 h 457"/>
                  <a:gd name="T6" fmla="*/ 478 w 478"/>
                  <a:gd name="T7" fmla="*/ 276 h 457"/>
                  <a:gd name="T8" fmla="*/ 478 w 478"/>
                  <a:gd name="T9" fmla="*/ 457 h 457"/>
                </a:gdLst>
                <a:ahLst/>
                <a:cxnLst>
                  <a:cxn ang="0">
                    <a:pos x="T0" y="T1"/>
                  </a:cxn>
                  <a:cxn ang="0">
                    <a:pos x="T2" y="T3"/>
                  </a:cxn>
                  <a:cxn ang="0">
                    <a:pos x="T4" y="T5"/>
                  </a:cxn>
                  <a:cxn ang="0">
                    <a:pos x="T6" y="T7"/>
                  </a:cxn>
                  <a:cxn ang="0">
                    <a:pos x="T8" y="T9"/>
                  </a:cxn>
                </a:cxnLst>
                <a:rect l="0" t="0" r="r" b="b"/>
                <a:pathLst>
                  <a:path w="478" h="457">
                    <a:moveTo>
                      <a:pt x="478" y="457"/>
                    </a:moveTo>
                    <a:lnTo>
                      <a:pt x="0" y="181"/>
                    </a:lnTo>
                    <a:lnTo>
                      <a:pt x="0" y="0"/>
                    </a:lnTo>
                    <a:lnTo>
                      <a:pt x="478" y="276"/>
                    </a:lnTo>
                    <a:lnTo>
                      <a:pt x="478" y="45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07" name="Freeform 2658">
                <a:extLst>
                  <a:ext uri="{FF2B5EF4-FFF2-40B4-BE49-F238E27FC236}">
                    <a16:creationId xmlns:a16="http://schemas.microsoft.com/office/drawing/2014/main" id="{8946DB58-0F00-8608-3577-0FE295BC262A}"/>
                  </a:ext>
                </a:extLst>
              </p:cNvPr>
              <p:cNvSpPr>
                <a:spLocks/>
              </p:cNvSpPr>
              <p:nvPr/>
            </p:nvSpPr>
            <p:spPr bwMode="auto">
              <a:xfrm>
                <a:off x="8346" y="241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2"/>
                      <a:pt x="0" y="1"/>
                    </a:cubicBezTo>
                    <a:cubicBezTo>
                      <a:pt x="0" y="0"/>
                      <a:pt x="0" y="0"/>
                      <a:pt x="1" y="0"/>
                    </a:cubicBezTo>
                    <a:cubicBezTo>
                      <a:pt x="1"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08" name="Freeform 2659">
                <a:extLst>
                  <a:ext uri="{FF2B5EF4-FFF2-40B4-BE49-F238E27FC236}">
                    <a16:creationId xmlns:a16="http://schemas.microsoft.com/office/drawing/2014/main" id="{B11B246B-B197-4B2C-67DC-31C49C032166}"/>
                  </a:ext>
                </a:extLst>
              </p:cNvPr>
              <p:cNvSpPr>
                <a:spLocks/>
              </p:cNvSpPr>
              <p:nvPr/>
            </p:nvSpPr>
            <p:spPr bwMode="auto">
              <a:xfrm>
                <a:off x="8361" y="242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09" name="Freeform 2660">
                <a:extLst>
                  <a:ext uri="{FF2B5EF4-FFF2-40B4-BE49-F238E27FC236}">
                    <a16:creationId xmlns:a16="http://schemas.microsoft.com/office/drawing/2014/main" id="{B06BA471-A1AD-939E-B27D-55EE577D82F4}"/>
                  </a:ext>
                </a:extLst>
              </p:cNvPr>
              <p:cNvSpPr>
                <a:spLocks/>
              </p:cNvSpPr>
              <p:nvPr/>
            </p:nvSpPr>
            <p:spPr bwMode="auto">
              <a:xfrm>
                <a:off x="8381" y="243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10" name="Freeform 2661">
                <a:extLst>
                  <a:ext uri="{FF2B5EF4-FFF2-40B4-BE49-F238E27FC236}">
                    <a16:creationId xmlns:a16="http://schemas.microsoft.com/office/drawing/2014/main" id="{F7B48591-4D95-AA98-A1B3-BFEEBBF5F787}"/>
                  </a:ext>
                </a:extLst>
              </p:cNvPr>
              <p:cNvSpPr>
                <a:spLocks/>
              </p:cNvSpPr>
              <p:nvPr/>
            </p:nvSpPr>
            <p:spPr bwMode="auto">
              <a:xfrm>
                <a:off x="8396" y="2441"/>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11" name="Freeform 2662">
                <a:extLst>
                  <a:ext uri="{FF2B5EF4-FFF2-40B4-BE49-F238E27FC236}">
                    <a16:creationId xmlns:a16="http://schemas.microsoft.com/office/drawing/2014/main" id="{7D40F823-F749-FDCE-54CC-AAEDA503163D}"/>
                  </a:ext>
                </a:extLst>
              </p:cNvPr>
              <p:cNvSpPr>
                <a:spLocks/>
              </p:cNvSpPr>
              <p:nvPr/>
            </p:nvSpPr>
            <p:spPr bwMode="auto">
              <a:xfrm>
                <a:off x="8346" y="243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12" name="Freeform 2663">
                <a:extLst>
                  <a:ext uri="{FF2B5EF4-FFF2-40B4-BE49-F238E27FC236}">
                    <a16:creationId xmlns:a16="http://schemas.microsoft.com/office/drawing/2014/main" id="{97AFE50F-883B-6E29-8483-8048B4EECCA7}"/>
                  </a:ext>
                </a:extLst>
              </p:cNvPr>
              <p:cNvSpPr>
                <a:spLocks/>
              </p:cNvSpPr>
              <p:nvPr/>
            </p:nvSpPr>
            <p:spPr bwMode="auto">
              <a:xfrm>
                <a:off x="8361" y="244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13" name="Freeform 2664">
                <a:extLst>
                  <a:ext uri="{FF2B5EF4-FFF2-40B4-BE49-F238E27FC236}">
                    <a16:creationId xmlns:a16="http://schemas.microsoft.com/office/drawing/2014/main" id="{BC50BC54-5828-DE0E-37A9-C2EB89ED7C67}"/>
                  </a:ext>
                </a:extLst>
              </p:cNvPr>
              <p:cNvSpPr>
                <a:spLocks/>
              </p:cNvSpPr>
              <p:nvPr/>
            </p:nvSpPr>
            <p:spPr bwMode="auto">
              <a:xfrm>
                <a:off x="8381" y="245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2"/>
                      <a:pt x="0" y="1"/>
                    </a:cubicBezTo>
                    <a:cubicBezTo>
                      <a:pt x="0" y="0"/>
                      <a:pt x="0"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14" name="Freeform 2665">
                <a:extLst>
                  <a:ext uri="{FF2B5EF4-FFF2-40B4-BE49-F238E27FC236}">
                    <a16:creationId xmlns:a16="http://schemas.microsoft.com/office/drawing/2014/main" id="{34CDBE28-51E8-D1A5-C50C-39157A988133}"/>
                  </a:ext>
                </a:extLst>
              </p:cNvPr>
              <p:cNvSpPr>
                <a:spLocks/>
              </p:cNvSpPr>
              <p:nvPr/>
            </p:nvSpPr>
            <p:spPr bwMode="auto">
              <a:xfrm>
                <a:off x="8396" y="2461"/>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15" name="Freeform 2666">
                <a:extLst>
                  <a:ext uri="{FF2B5EF4-FFF2-40B4-BE49-F238E27FC236}">
                    <a16:creationId xmlns:a16="http://schemas.microsoft.com/office/drawing/2014/main" id="{A4DF4A52-B567-280D-95A7-EDF55DF261F2}"/>
                  </a:ext>
                </a:extLst>
              </p:cNvPr>
              <p:cNvSpPr>
                <a:spLocks/>
              </p:cNvSpPr>
              <p:nvPr/>
            </p:nvSpPr>
            <p:spPr bwMode="auto">
              <a:xfrm>
                <a:off x="8346" y="2446"/>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16" name="Freeform 2667">
                <a:extLst>
                  <a:ext uri="{FF2B5EF4-FFF2-40B4-BE49-F238E27FC236}">
                    <a16:creationId xmlns:a16="http://schemas.microsoft.com/office/drawing/2014/main" id="{6A478B73-7219-136C-EBB2-B614717B8616}"/>
                  </a:ext>
                </a:extLst>
              </p:cNvPr>
              <p:cNvSpPr>
                <a:spLocks/>
              </p:cNvSpPr>
              <p:nvPr/>
            </p:nvSpPr>
            <p:spPr bwMode="auto">
              <a:xfrm>
                <a:off x="8361" y="246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17" name="Freeform 2668">
                <a:extLst>
                  <a:ext uri="{FF2B5EF4-FFF2-40B4-BE49-F238E27FC236}">
                    <a16:creationId xmlns:a16="http://schemas.microsoft.com/office/drawing/2014/main" id="{635D4DAC-4DA7-8BB5-E7ED-CB2627652004}"/>
                  </a:ext>
                </a:extLst>
              </p:cNvPr>
              <p:cNvSpPr>
                <a:spLocks/>
              </p:cNvSpPr>
              <p:nvPr/>
            </p:nvSpPr>
            <p:spPr bwMode="auto">
              <a:xfrm>
                <a:off x="8381" y="247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18" name="Freeform 2669">
                <a:extLst>
                  <a:ext uri="{FF2B5EF4-FFF2-40B4-BE49-F238E27FC236}">
                    <a16:creationId xmlns:a16="http://schemas.microsoft.com/office/drawing/2014/main" id="{724994DB-719D-8467-2ED1-CF9ABAF6E689}"/>
                  </a:ext>
                </a:extLst>
              </p:cNvPr>
              <p:cNvSpPr>
                <a:spLocks/>
              </p:cNvSpPr>
              <p:nvPr/>
            </p:nvSpPr>
            <p:spPr bwMode="auto">
              <a:xfrm>
                <a:off x="8396" y="2481"/>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19" name="Freeform 2670">
                <a:extLst>
                  <a:ext uri="{FF2B5EF4-FFF2-40B4-BE49-F238E27FC236}">
                    <a16:creationId xmlns:a16="http://schemas.microsoft.com/office/drawing/2014/main" id="{2024903D-239D-9EE5-E4A5-FC65229C80CC}"/>
                  </a:ext>
                </a:extLst>
              </p:cNvPr>
              <p:cNvSpPr>
                <a:spLocks/>
              </p:cNvSpPr>
              <p:nvPr/>
            </p:nvSpPr>
            <p:spPr bwMode="auto">
              <a:xfrm>
                <a:off x="8346" y="2466"/>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1" y="4"/>
                      <a:pt x="1" y="3"/>
                    </a:cubicBezTo>
                    <a:cubicBezTo>
                      <a:pt x="0" y="3"/>
                      <a:pt x="0" y="2"/>
                      <a:pt x="0" y="1"/>
                    </a:cubicBezTo>
                    <a:cubicBezTo>
                      <a:pt x="0" y="1"/>
                      <a:pt x="0" y="0"/>
                      <a:pt x="1" y="1"/>
                    </a:cubicBezTo>
                    <a:cubicBezTo>
                      <a:pt x="1"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20" name="Freeform 2671">
                <a:extLst>
                  <a:ext uri="{FF2B5EF4-FFF2-40B4-BE49-F238E27FC236}">
                    <a16:creationId xmlns:a16="http://schemas.microsoft.com/office/drawing/2014/main" id="{8C3BC1E7-21BD-36C0-8059-B6837333DBF6}"/>
                  </a:ext>
                </a:extLst>
              </p:cNvPr>
              <p:cNvSpPr>
                <a:spLocks/>
              </p:cNvSpPr>
              <p:nvPr/>
            </p:nvSpPr>
            <p:spPr bwMode="auto">
              <a:xfrm>
                <a:off x="8361" y="2476"/>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1"/>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21" name="Freeform 2672">
                <a:extLst>
                  <a:ext uri="{FF2B5EF4-FFF2-40B4-BE49-F238E27FC236}">
                    <a16:creationId xmlns:a16="http://schemas.microsoft.com/office/drawing/2014/main" id="{F00CB704-0D61-869C-9466-5C83E15B698C}"/>
                  </a:ext>
                </a:extLst>
              </p:cNvPr>
              <p:cNvSpPr>
                <a:spLocks/>
              </p:cNvSpPr>
              <p:nvPr/>
            </p:nvSpPr>
            <p:spPr bwMode="auto">
              <a:xfrm>
                <a:off x="8381" y="2486"/>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22" name="Freeform 2673">
                <a:extLst>
                  <a:ext uri="{FF2B5EF4-FFF2-40B4-BE49-F238E27FC236}">
                    <a16:creationId xmlns:a16="http://schemas.microsoft.com/office/drawing/2014/main" id="{4911CA12-2735-DF4E-6343-A8554841CDEF}"/>
                  </a:ext>
                </a:extLst>
              </p:cNvPr>
              <p:cNvSpPr>
                <a:spLocks/>
              </p:cNvSpPr>
              <p:nvPr/>
            </p:nvSpPr>
            <p:spPr bwMode="auto">
              <a:xfrm>
                <a:off x="8396" y="2501"/>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1"/>
                      <a:pt x="0" y="1"/>
                    </a:cubicBezTo>
                    <a:cubicBezTo>
                      <a:pt x="0" y="0"/>
                      <a:pt x="1" y="0"/>
                      <a:pt x="2" y="0"/>
                    </a:cubicBezTo>
                    <a:cubicBezTo>
                      <a:pt x="2" y="0"/>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23" name="Freeform 2674">
                <a:extLst>
                  <a:ext uri="{FF2B5EF4-FFF2-40B4-BE49-F238E27FC236}">
                    <a16:creationId xmlns:a16="http://schemas.microsoft.com/office/drawing/2014/main" id="{9A0F6177-E9BF-C5D9-F63C-8F3690776B61}"/>
                  </a:ext>
                </a:extLst>
              </p:cNvPr>
              <p:cNvSpPr>
                <a:spLocks/>
              </p:cNvSpPr>
              <p:nvPr/>
            </p:nvSpPr>
            <p:spPr bwMode="auto">
              <a:xfrm>
                <a:off x="8346" y="248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24" name="Freeform 2675">
                <a:extLst>
                  <a:ext uri="{FF2B5EF4-FFF2-40B4-BE49-F238E27FC236}">
                    <a16:creationId xmlns:a16="http://schemas.microsoft.com/office/drawing/2014/main" id="{21750539-C090-42C3-BB5F-48119E8A5501}"/>
                  </a:ext>
                </a:extLst>
              </p:cNvPr>
              <p:cNvSpPr>
                <a:spLocks/>
              </p:cNvSpPr>
              <p:nvPr/>
            </p:nvSpPr>
            <p:spPr bwMode="auto">
              <a:xfrm>
                <a:off x="8361" y="2496"/>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0"/>
                      <a:pt x="1"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25" name="Freeform 2676">
                <a:extLst>
                  <a:ext uri="{FF2B5EF4-FFF2-40B4-BE49-F238E27FC236}">
                    <a16:creationId xmlns:a16="http://schemas.microsoft.com/office/drawing/2014/main" id="{7E8AF41B-9563-0A9B-408E-CA46F8EDD254}"/>
                  </a:ext>
                </a:extLst>
              </p:cNvPr>
              <p:cNvSpPr>
                <a:spLocks/>
              </p:cNvSpPr>
              <p:nvPr/>
            </p:nvSpPr>
            <p:spPr bwMode="auto">
              <a:xfrm>
                <a:off x="8381" y="2506"/>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0" y="3"/>
                      <a:pt x="0" y="2"/>
                      <a:pt x="0" y="1"/>
                    </a:cubicBezTo>
                    <a:cubicBezTo>
                      <a:pt x="0" y="1"/>
                      <a:pt x="0" y="0"/>
                      <a:pt x="1" y="1"/>
                    </a:cubicBezTo>
                    <a:cubicBezTo>
                      <a:pt x="2" y="1"/>
                      <a:pt x="2" y="2"/>
                      <a:pt x="2"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26" name="Freeform 2677">
                <a:extLst>
                  <a:ext uri="{FF2B5EF4-FFF2-40B4-BE49-F238E27FC236}">
                    <a16:creationId xmlns:a16="http://schemas.microsoft.com/office/drawing/2014/main" id="{CC518489-9235-8293-C71A-DF0E30B387DC}"/>
                  </a:ext>
                </a:extLst>
              </p:cNvPr>
              <p:cNvSpPr>
                <a:spLocks/>
              </p:cNvSpPr>
              <p:nvPr/>
            </p:nvSpPr>
            <p:spPr bwMode="auto">
              <a:xfrm>
                <a:off x="8396" y="2516"/>
                <a:ext cx="15" cy="20"/>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1"/>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27" name="Freeform 2678">
                <a:extLst>
                  <a:ext uri="{FF2B5EF4-FFF2-40B4-BE49-F238E27FC236}">
                    <a16:creationId xmlns:a16="http://schemas.microsoft.com/office/drawing/2014/main" id="{46933FC6-694D-BD5F-212A-8625DB859E13}"/>
                  </a:ext>
                </a:extLst>
              </p:cNvPr>
              <p:cNvSpPr>
                <a:spLocks/>
              </p:cNvSpPr>
              <p:nvPr/>
            </p:nvSpPr>
            <p:spPr bwMode="auto">
              <a:xfrm>
                <a:off x="8346" y="250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3"/>
                      <a:pt x="0" y="2"/>
                      <a:pt x="0" y="1"/>
                    </a:cubicBezTo>
                    <a:cubicBezTo>
                      <a:pt x="0" y="0"/>
                      <a:pt x="0" y="0"/>
                      <a:pt x="1" y="0"/>
                    </a:cubicBezTo>
                    <a:cubicBezTo>
                      <a:pt x="1"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28" name="Freeform 2679">
                <a:extLst>
                  <a:ext uri="{FF2B5EF4-FFF2-40B4-BE49-F238E27FC236}">
                    <a16:creationId xmlns:a16="http://schemas.microsoft.com/office/drawing/2014/main" id="{A2EC30FD-B662-7358-6601-9773CC0FD2F5}"/>
                  </a:ext>
                </a:extLst>
              </p:cNvPr>
              <p:cNvSpPr>
                <a:spLocks/>
              </p:cNvSpPr>
              <p:nvPr/>
            </p:nvSpPr>
            <p:spPr bwMode="auto">
              <a:xfrm>
                <a:off x="8361" y="251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3"/>
                      <a:pt x="0" y="2"/>
                      <a:pt x="0" y="1"/>
                    </a:cubicBezTo>
                    <a:cubicBezTo>
                      <a:pt x="0" y="0"/>
                      <a:pt x="1"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29" name="Freeform 2680">
                <a:extLst>
                  <a:ext uri="{FF2B5EF4-FFF2-40B4-BE49-F238E27FC236}">
                    <a16:creationId xmlns:a16="http://schemas.microsoft.com/office/drawing/2014/main" id="{545AA499-F565-9D91-0D80-2901121C809B}"/>
                  </a:ext>
                </a:extLst>
              </p:cNvPr>
              <p:cNvSpPr>
                <a:spLocks/>
              </p:cNvSpPr>
              <p:nvPr/>
            </p:nvSpPr>
            <p:spPr bwMode="auto">
              <a:xfrm>
                <a:off x="8381" y="252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30" name="Freeform 2681">
                <a:extLst>
                  <a:ext uri="{FF2B5EF4-FFF2-40B4-BE49-F238E27FC236}">
                    <a16:creationId xmlns:a16="http://schemas.microsoft.com/office/drawing/2014/main" id="{0304C606-7A5F-512D-BD6A-86BD271D800C}"/>
                  </a:ext>
                </a:extLst>
              </p:cNvPr>
              <p:cNvSpPr>
                <a:spLocks/>
              </p:cNvSpPr>
              <p:nvPr/>
            </p:nvSpPr>
            <p:spPr bwMode="auto">
              <a:xfrm>
                <a:off x="8396" y="2536"/>
                <a:ext cx="15" cy="21"/>
              </a:xfrm>
              <a:custGeom>
                <a:avLst/>
                <a:gdLst>
                  <a:gd name="T0" fmla="*/ 3 w 3"/>
                  <a:gd name="T1" fmla="*/ 3 h 4"/>
                  <a:gd name="T2" fmla="*/ 2 w 3"/>
                  <a:gd name="T3" fmla="*/ 3 h 4"/>
                  <a:gd name="T4" fmla="*/ 0 w 3"/>
                  <a:gd name="T5" fmla="*/ 1 h 4"/>
                  <a:gd name="T6" fmla="*/ 2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2" y="3"/>
                    </a:cubicBezTo>
                    <a:cubicBezTo>
                      <a:pt x="1" y="3"/>
                      <a:pt x="0" y="2"/>
                      <a:pt x="0" y="1"/>
                    </a:cubicBezTo>
                    <a:cubicBezTo>
                      <a:pt x="0" y="0"/>
                      <a:pt x="1" y="0"/>
                      <a:pt x="2" y="1"/>
                    </a:cubicBezTo>
                    <a:cubicBezTo>
                      <a:pt x="2" y="1"/>
                      <a:pt x="3" y="2"/>
                      <a:pt x="3" y="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31" name="Freeform 2682">
                <a:extLst>
                  <a:ext uri="{FF2B5EF4-FFF2-40B4-BE49-F238E27FC236}">
                    <a16:creationId xmlns:a16="http://schemas.microsoft.com/office/drawing/2014/main" id="{283E4687-30EA-0A24-D12B-5B3BB49AB762}"/>
                  </a:ext>
                </a:extLst>
              </p:cNvPr>
              <p:cNvSpPr>
                <a:spLocks/>
              </p:cNvSpPr>
              <p:nvPr/>
            </p:nvSpPr>
            <p:spPr bwMode="auto">
              <a:xfrm>
                <a:off x="8346" y="2526"/>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2"/>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32" name="Freeform 2683">
                <a:extLst>
                  <a:ext uri="{FF2B5EF4-FFF2-40B4-BE49-F238E27FC236}">
                    <a16:creationId xmlns:a16="http://schemas.microsoft.com/office/drawing/2014/main" id="{9E7ABC25-DF51-BF5C-64AD-F11CA2D7D4CE}"/>
                  </a:ext>
                </a:extLst>
              </p:cNvPr>
              <p:cNvSpPr>
                <a:spLocks/>
              </p:cNvSpPr>
              <p:nvPr/>
            </p:nvSpPr>
            <p:spPr bwMode="auto">
              <a:xfrm>
                <a:off x="8361" y="2536"/>
                <a:ext cx="10" cy="16"/>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2"/>
                      <a:pt x="0" y="1"/>
                    </a:cubicBezTo>
                    <a:cubicBezTo>
                      <a:pt x="0" y="0"/>
                      <a:pt x="1" y="0"/>
                      <a:pt x="1" y="0"/>
                    </a:cubicBezTo>
                    <a:cubicBezTo>
                      <a:pt x="2" y="1"/>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33" name="Freeform 2684">
                <a:extLst>
                  <a:ext uri="{FF2B5EF4-FFF2-40B4-BE49-F238E27FC236}">
                    <a16:creationId xmlns:a16="http://schemas.microsoft.com/office/drawing/2014/main" id="{91F0BAFF-4422-71C0-4261-B2369EE22D98}"/>
                  </a:ext>
                </a:extLst>
              </p:cNvPr>
              <p:cNvSpPr>
                <a:spLocks/>
              </p:cNvSpPr>
              <p:nvPr/>
            </p:nvSpPr>
            <p:spPr bwMode="auto">
              <a:xfrm>
                <a:off x="8381" y="254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2"/>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34" name="Freeform 2685">
                <a:extLst>
                  <a:ext uri="{FF2B5EF4-FFF2-40B4-BE49-F238E27FC236}">
                    <a16:creationId xmlns:a16="http://schemas.microsoft.com/office/drawing/2014/main" id="{ACF80F17-7B08-FC08-59DD-01FB9B13B7E6}"/>
                  </a:ext>
                </a:extLst>
              </p:cNvPr>
              <p:cNvSpPr>
                <a:spLocks/>
              </p:cNvSpPr>
              <p:nvPr/>
            </p:nvSpPr>
            <p:spPr bwMode="auto">
              <a:xfrm>
                <a:off x="8396" y="2557"/>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35" name="Freeform 2686">
                <a:extLst>
                  <a:ext uri="{FF2B5EF4-FFF2-40B4-BE49-F238E27FC236}">
                    <a16:creationId xmlns:a16="http://schemas.microsoft.com/office/drawing/2014/main" id="{CC276D97-357C-9D90-116B-F476FB7F6943}"/>
                  </a:ext>
                </a:extLst>
              </p:cNvPr>
              <p:cNvSpPr>
                <a:spLocks/>
              </p:cNvSpPr>
              <p:nvPr/>
            </p:nvSpPr>
            <p:spPr bwMode="auto">
              <a:xfrm>
                <a:off x="8346" y="254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1" y="3"/>
                      <a:pt x="1" y="3"/>
                    </a:cubicBezTo>
                    <a:cubicBezTo>
                      <a:pt x="0" y="2"/>
                      <a:pt x="0" y="1"/>
                      <a:pt x="0" y="1"/>
                    </a:cubicBezTo>
                    <a:cubicBezTo>
                      <a:pt x="0" y="0"/>
                      <a:pt x="0" y="0"/>
                      <a:pt x="1" y="0"/>
                    </a:cubicBezTo>
                    <a:cubicBezTo>
                      <a:pt x="1"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36" name="Freeform 2687">
                <a:extLst>
                  <a:ext uri="{FF2B5EF4-FFF2-40B4-BE49-F238E27FC236}">
                    <a16:creationId xmlns:a16="http://schemas.microsoft.com/office/drawing/2014/main" id="{A497DD76-E56D-51D0-9D0F-C81CA5ADF224}"/>
                  </a:ext>
                </a:extLst>
              </p:cNvPr>
              <p:cNvSpPr>
                <a:spLocks/>
              </p:cNvSpPr>
              <p:nvPr/>
            </p:nvSpPr>
            <p:spPr bwMode="auto">
              <a:xfrm>
                <a:off x="8361" y="255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1" y="2"/>
                      <a:pt x="0" y="1"/>
                      <a:pt x="0" y="1"/>
                    </a:cubicBezTo>
                    <a:cubicBezTo>
                      <a:pt x="0" y="0"/>
                      <a:pt x="1"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37" name="Freeform 2688">
                <a:extLst>
                  <a:ext uri="{FF2B5EF4-FFF2-40B4-BE49-F238E27FC236}">
                    <a16:creationId xmlns:a16="http://schemas.microsoft.com/office/drawing/2014/main" id="{8E2CC373-85A0-D413-D0B3-81320CD4B3E6}"/>
                  </a:ext>
                </a:extLst>
              </p:cNvPr>
              <p:cNvSpPr>
                <a:spLocks/>
              </p:cNvSpPr>
              <p:nvPr/>
            </p:nvSpPr>
            <p:spPr bwMode="auto">
              <a:xfrm>
                <a:off x="8381" y="2567"/>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2"/>
                      <a:pt x="0" y="1"/>
                    </a:cubicBezTo>
                    <a:cubicBezTo>
                      <a:pt x="0" y="0"/>
                      <a:pt x="0" y="0"/>
                      <a:pt x="1" y="0"/>
                    </a:cubicBezTo>
                    <a:cubicBezTo>
                      <a:pt x="2" y="0"/>
                      <a:pt x="2" y="1"/>
                      <a:pt x="2"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38" name="Freeform 2689">
                <a:extLst>
                  <a:ext uri="{FF2B5EF4-FFF2-40B4-BE49-F238E27FC236}">
                    <a16:creationId xmlns:a16="http://schemas.microsoft.com/office/drawing/2014/main" id="{B4154D20-6B8D-5BA1-53D0-01A62329BAF5}"/>
                  </a:ext>
                </a:extLst>
              </p:cNvPr>
              <p:cNvSpPr>
                <a:spLocks/>
              </p:cNvSpPr>
              <p:nvPr/>
            </p:nvSpPr>
            <p:spPr bwMode="auto">
              <a:xfrm>
                <a:off x="8396" y="2577"/>
                <a:ext cx="15"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2"/>
                      <a:pt x="0" y="2"/>
                      <a:pt x="0" y="1"/>
                    </a:cubicBezTo>
                    <a:cubicBezTo>
                      <a:pt x="0" y="0"/>
                      <a:pt x="1" y="0"/>
                      <a:pt x="2" y="0"/>
                    </a:cubicBezTo>
                    <a:cubicBezTo>
                      <a:pt x="2" y="1"/>
                      <a:pt x="3" y="1"/>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39" name="Freeform 2690">
                <a:extLst>
                  <a:ext uri="{FF2B5EF4-FFF2-40B4-BE49-F238E27FC236}">
                    <a16:creationId xmlns:a16="http://schemas.microsoft.com/office/drawing/2014/main" id="{4F5224BF-5811-1063-31C1-24181E77CEBB}"/>
                  </a:ext>
                </a:extLst>
              </p:cNvPr>
              <p:cNvSpPr>
                <a:spLocks/>
              </p:cNvSpPr>
              <p:nvPr/>
            </p:nvSpPr>
            <p:spPr bwMode="auto">
              <a:xfrm>
                <a:off x="8421" y="2446"/>
                <a:ext cx="126" cy="231"/>
              </a:xfrm>
              <a:custGeom>
                <a:avLst/>
                <a:gdLst>
                  <a:gd name="T0" fmla="*/ 126 w 126"/>
                  <a:gd name="T1" fmla="*/ 231 h 231"/>
                  <a:gd name="T2" fmla="*/ 0 w 126"/>
                  <a:gd name="T3" fmla="*/ 161 h 231"/>
                  <a:gd name="T4" fmla="*/ 0 w 126"/>
                  <a:gd name="T5" fmla="*/ 0 h 231"/>
                  <a:gd name="T6" fmla="*/ 126 w 126"/>
                  <a:gd name="T7" fmla="*/ 75 h 231"/>
                  <a:gd name="T8" fmla="*/ 126 w 126"/>
                  <a:gd name="T9" fmla="*/ 231 h 231"/>
                </a:gdLst>
                <a:ahLst/>
                <a:cxnLst>
                  <a:cxn ang="0">
                    <a:pos x="T0" y="T1"/>
                  </a:cxn>
                  <a:cxn ang="0">
                    <a:pos x="T2" y="T3"/>
                  </a:cxn>
                  <a:cxn ang="0">
                    <a:pos x="T4" y="T5"/>
                  </a:cxn>
                  <a:cxn ang="0">
                    <a:pos x="T6" y="T7"/>
                  </a:cxn>
                  <a:cxn ang="0">
                    <a:pos x="T8" y="T9"/>
                  </a:cxn>
                </a:cxnLst>
                <a:rect l="0" t="0" r="r" b="b"/>
                <a:pathLst>
                  <a:path w="126" h="231">
                    <a:moveTo>
                      <a:pt x="126" y="231"/>
                    </a:moveTo>
                    <a:lnTo>
                      <a:pt x="0" y="161"/>
                    </a:lnTo>
                    <a:lnTo>
                      <a:pt x="0" y="0"/>
                    </a:lnTo>
                    <a:lnTo>
                      <a:pt x="126" y="75"/>
                    </a:lnTo>
                    <a:lnTo>
                      <a:pt x="126" y="23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40" name="Freeform 2691">
                <a:extLst>
                  <a:ext uri="{FF2B5EF4-FFF2-40B4-BE49-F238E27FC236}">
                    <a16:creationId xmlns:a16="http://schemas.microsoft.com/office/drawing/2014/main" id="{1F1857D8-89B4-8831-3E07-CE9DA648018E}"/>
                  </a:ext>
                </a:extLst>
              </p:cNvPr>
              <p:cNvSpPr>
                <a:spLocks/>
              </p:cNvSpPr>
              <p:nvPr/>
            </p:nvSpPr>
            <p:spPr bwMode="auto">
              <a:xfrm>
                <a:off x="8426" y="245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41" name="Freeform 2692">
                <a:extLst>
                  <a:ext uri="{FF2B5EF4-FFF2-40B4-BE49-F238E27FC236}">
                    <a16:creationId xmlns:a16="http://schemas.microsoft.com/office/drawing/2014/main" id="{7E6B54C3-D731-E7EB-E1C5-86A32080127F}"/>
                  </a:ext>
                </a:extLst>
              </p:cNvPr>
              <p:cNvSpPr>
                <a:spLocks/>
              </p:cNvSpPr>
              <p:nvPr/>
            </p:nvSpPr>
            <p:spPr bwMode="auto">
              <a:xfrm>
                <a:off x="8431" y="246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42" name="Freeform 2693">
                <a:extLst>
                  <a:ext uri="{FF2B5EF4-FFF2-40B4-BE49-F238E27FC236}">
                    <a16:creationId xmlns:a16="http://schemas.microsoft.com/office/drawing/2014/main" id="{D9B98810-6A89-2756-6EAA-B274DF82C226}"/>
                  </a:ext>
                </a:extLst>
              </p:cNvPr>
              <p:cNvSpPr>
                <a:spLocks/>
              </p:cNvSpPr>
              <p:nvPr/>
            </p:nvSpPr>
            <p:spPr bwMode="auto">
              <a:xfrm>
                <a:off x="8441" y="246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43" name="Freeform 2694">
                <a:extLst>
                  <a:ext uri="{FF2B5EF4-FFF2-40B4-BE49-F238E27FC236}">
                    <a16:creationId xmlns:a16="http://schemas.microsoft.com/office/drawing/2014/main" id="{09E6B333-0267-90A4-1EDE-C93213F256BA}"/>
                  </a:ext>
                </a:extLst>
              </p:cNvPr>
              <p:cNvSpPr>
                <a:spLocks/>
              </p:cNvSpPr>
              <p:nvPr/>
            </p:nvSpPr>
            <p:spPr bwMode="auto">
              <a:xfrm>
                <a:off x="8451" y="247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44" name="Freeform 2695">
                <a:extLst>
                  <a:ext uri="{FF2B5EF4-FFF2-40B4-BE49-F238E27FC236}">
                    <a16:creationId xmlns:a16="http://schemas.microsoft.com/office/drawing/2014/main" id="{1BAEE1AA-56DD-4E08-1651-F99C14E38564}"/>
                  </a:ext>
                </a:extLst>
              </p:cNvPr>
              <p:cNvSpPr>
                <a:spLocks/>
              </p:cNvSpPr>
              <p:nvPr/>
            </p:nvSpPr>
            <p:spPr bwMode="auto">
              <a:xfrm>
                <a:off x="8456" y="247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45" name="Freeform 2696">
                <a:extLst>
                  <a:ext uri="{FF2B5EF4-FFF2-40B4-BE49-F238E27FC236}">
                    <a16:creationId xmlns:a16="http://schemas.microsoft.com/office/drawing/2014/main" id="{AC30E00D-F889-598F-4B44-736B0939ED2F}"/>
                  </a:ext>
                </a:extLst>
              </p:cNvPr>
              <p:cNvSpPr>
                <a:spLocks/>
              </p:cNvSpPr>
              <p:nvPr/>
            </p:nvSpPr>
            <p:spPr bwMode="auto">
              <a:xfrm>
                <a:off x="8466" y="248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46" name="Freeform 2697">
                <a:extLst>
                  <a:ext uri="{FF2B5EF4-FFF2-40B4-BE49-F238E27FC236}">
                    <a16:creationId xmlns:a16="http://schemas.microsoft.com/office/drawing/2014/main" id="{6C8FE98F-A86C-6231-618E-5361273D0C4D}"/>
                  </a:ext>
                </a:extLst>
              </p:cNvPr>
              <p:cNvSpPr>
                <a:spLocks/>
              </p:cNvSpPr>
              <p:nvPr/>
            </p:nvSpPr>
            <p:spPr bwMode="auto">
              <a:xfrm>
                <a:off x="8476" y="248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47" name="Freeform 2698">
                <a:extLst>
                  <a:ext uri="{FF2B5EF4-FFF2-40B4-BE49-F238E27FC236}">
                    <a16:creationId xmlns:a16="http://schemas.microsoft.com/office/drawing/2014/main" id="{7821B5BB-4BD3-509F-214A-0191FE13E57D}"/>
                  </a:ext>
                </a:extLst>
              </p:cNvPr>
              <p:cNvSpPr>
                <a:spLocks/>
              </p:cNvSpPr>
              <p:nvPr/>
            </p:nvSpPr>
            <p:spPr bwMode="auto">
              <a:xfrm>
                <a:off x="8486" y="2491"/>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48" name="Freeform 2699">
                <a:extLst>
                  <a:ext uri="{FF2B5EF4-FFF2-40B4-BE49-F238E27FC236}">
                    <a16:creationId xmlns:a16="http://schemas.microsoft.com/office/drawing/2014/main" id="{62DFEC0C-4639-1ED3-B472-8C3EC71DAC2F}"/>
                  </a:ext>
                </a:extLst>
              </p:cNvPr>
              <p:cNvSpPr>
                <a:spLocks/>
              </p:cNvSpPr>
              <p:nvPr/>
            </p:nvSpPr>
            <p:spPr bwMode="auto">
              <a:xfrm>
                <a:off x="8492" y="249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49" name="Freeform 2700">
                <a:extLst>
                  <a:ext uri="{FF2B5EF4-FFF2-40B4-BE49-F238E27FC236}">
                    <a16:creationId xmlns:a16="http://schemas.microsoft.com/office/drawing/2014/main" id="{09270FAF-0B69-E7C3-0525-65B5F7474662}"/>
                  </a:ext>
                </a:extLst>
              </p:cNvPr>
              <p:cNvSpPr>
                <a:spLocks/>
              </p:cNvSpPr>
              <p:nvPr/>
            </p:nvSpPr>
            <p:spPr bwMode="auto">
              <a:xfrm>
                <a:off x="8502" y="250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50" name="Freeform 2701">
                <a:extLst>
                  <a:ext uri="{FF2B5EF4-FFF2-40B4-BE49-F238E27FC236}">
                    <a16:creationId xmlns:a16="http://schemas.microsoft.com/office/drawing/2014/main" id="{B2A7F31E-509B-34A9-19A5-7444D1406D16}"/>
                  </a:ext>
                </a:extLst>
              </p:cNvPr>
              <p:cNvSpPr>
                <a:spLocks/>
              </p:cNvSpPr>
              <p:nvPr/>
            </p:nvSpPr>
            <p:spPr bwMode="auto">
              <a:xfrm>
                <a:off x="8512" y="250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51" name="Freeform 2702">
                <a:extLst>
                  <a:ext uri="{FF2B5EF4-FFF2-40B4-BE49-F238E27FC236}">
                    <a16:creationId xmlns:a16="http://schemas.microsoft.com/office/drawing/2014/main" id="{33D34257-40B3-3982-8D5A-48958E223B76}"/>
                  </a:ext>
                </a:extLst>
              </p:cNvPr>
              <p:cNvSpPr>
                <a:spLocks/>
              </p:cNvSpPr>
              <p:nvPr/>
            </p:nvSpPr>
            <p:spPr bwMode="auto">
              <a:xfrm>
                <a:off x="8517" y="251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52" name="Freeform 2703">
                <a:extLst>
                  <a:ext uri="{FF2B5EF4-FFF2-40B4-BE49-F238E27FC236}">
                    <a16:creationId xmlns:a16="http://schemas.microsoft.com/office/drawing/2014/main" id="{E63D7BBF-9A4D-36D5-E7D1-19E7E3BE3992}"/>
                  </a:ext>
                </a:extLst>
              </p:cNvPr>
              <p:cNvSpPr>
                <a:spLocks/>
              </p:cNvSpPr>
              <p:nvPr/>
            </p:nvSpPr>
            <p:spPr bwMode="auto">
              <a:xfrm>
                <a:off x="8527" y="251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53" name="Freeform 2704">
                <a:extLst>
                  <a:ext uri="{FF2B5EF4-FFF2-40B4-BE49-F238E27FC236}">
                    <a16:creationId xmlns:a16="http://schemas.microsoft.com/office/drawing/2014/main" id="{BF1D8F86-F64E-5413-6845-31686A44C8F7}"/>
                  </a:ext>
                </a:extLst>
              </p:cNvPr>
              <p:cNvSpPr>
                <a:spLocks/>
              </p:cNvSpPr>
              <p:nvPr/>
            </p:nvSpPr>
            <p:spPr bwMode="auto">
              <a:xfrm>
                <a:off x="8537" y="252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54" name="Freeform 2705">
                <a:extLst>
                  <a:ext uri="{FF2B5EF4-FFF2-40B4-BE49-F238E27FC236}">
                    <a16:creationId xmlns:a16="http://schemas.microsoft.com/office/drawing/2014/main" id="{5A1C5F22-BEFE-BE36-072D-CF6F1F42D070}"/>
                  </a:ext>
                </a:extLst>
              </p:cNvPr>
              <p:cNvSpPr>
                <a:spLocks/>
              </p:cNvSpPr>
              <p:nvPr/>
            </p:nvSpPr>
            <p:spPr bwMode="auto">
              <a:xfrm>
                <a:off x="8426" y="246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55" name="Freeform 2706">
                <a:extLst>
                  <a:ext uri="{FF2B5EF4-FFF2-40B4-BE49-F238E27FC236}">
                    <a16:creationId xmlns:a16="http://schemas.microsoft.com/office/drawing/2014/main" id="{154C8CB9-4EE2-62C5-5779-D2AFCF395B68}"/>
                  </a:ext>
                </a:extLst>
              </p:cNvPr>
              <p:cNvSpPr>
                <a:spLocks/>
              </p:cNvSpPr>
              <p:nvPr/>
            </p:nvSpPr>
            <p:spPr bwMode="auto">
              <a:xfrm>
                <a:off x="8431" y="247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56" name="Freeform 2707">
                <a:extLst>
                  <a:ext uri="{FF2B5EF4-FFF2-40B4-BE49-F238E27FC236}">
                    <a16:creationId xmlns:a16="http://schemas.microsoft.com/office/drawing/2014/main" id="{EF9CA79E-965A-B9B7-E42C-B8B7993ED23E}"/>
                  </a:ext>
                </a:extLst>
              </p:cNvPr>
              <p:cNvSpPr>
                <a:spLocks/>
              </p:cNvSpPr>
              <p:nvPr/>
            </p:nvSpPr>
            <p:spPr bwMode="auto">
              <a:xfrm>
                <a:off x="8441" y="247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57" name="Freeform 2708">
                <a:extLst>
                  <a:ext uri="{FF2B5EF4-FFF2-40B4-BE49-F238E27FC236}">
                    <a16:creationId xmlns:a16="http://schemas.microsoft.com/office/drawing/2014/main" id="{AFADA2B1-5FE3-B9E0-EA79-E506DCEF55EC}"/>
                  </a:ext>
                </a:extLst>
              </p:cNvPr>
              <p:cNvSpPr>
                <a:spLocks/>
              </p:cNvSpPr>
              <p:nvPr/>
            </p:nvSpPr>
            <p:spPr bwMode="auto">
              <a:xfrm>
                <a:off x="8451" y="248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58" name="Freeform 2709">
                <a:extLst>
                  <a:ext uri="{FF2B5EF4-FFF2-40B4-BE49-F238E27FC236}">
                    <a16:creationId xmlns:a16="http://schemas.microsoft.com/office/drawing/2014/main" id="{33FC81A0-A49C-AFBE-33F1-9E6CCB610587}"/>
                  </a:ext>
                </a:extLst>
              </p:cNvPr>
              <p:cNvSpPr>
                <a:spLocks/>
              </p:cNvSpPr>
              <p:nvPr/>
            </p:nvSpPr>
            <p:spPr bwMode="auto">
              <a:xfrm>
                <a:off x="8456" y="248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59" name="Freeform 2710">
                <a:extLst>
                  <a:ext uri="{FF2B5EF4-FFF2-40B4-BE49-F238E27FC236}">
                    <a16:creationId xmlns:a16="http://schemas.microsoft.com/office/drawing/2014/main" id="{8529A37C-D142-F00A-1BBF-06BFC8FC20E2}"/>
                  </a:ext>
                </a:extLst>
              </p:cNvPr>
              <p:cNvSpPr>
                <a:spLocks/>
              </p:cNvSpPr>
              <p:nvPr/>
            </p:nvSpPr>
            <p:spPr bwMode="auto">
              <a:xfrm>
                <a:off x="8466" y="249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60" name="Freeform 2711">
                <a:extLst>
                  <a:ext uri="{FF2B5EF4-FFF2-40B4-BE49-F238E27FC236}">
                    <a16:creationId xmlns:a16="http://schemas.microsoft.com/office/drawing/2014/main" id="{2AC23604-F848-F9AC-676C-38BC9DEC3B5A}"/>
                  </a:ext>
                </a:extLst>
              </p:cNvPr>
              <p:cNvSpPr>
                <a:spLocks/>
              </p:cNvSpPr>
              <p:nvPr/>
            </p:nvSpPr>
            <p:spPr bwMode="auto">
              <a:xfrm>
                <a:off x="8476" y="249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61" name="Freeform 2712">
                <a:extLst>
                  <a:ext uri="{FF2B5EF4-FFF2-40B4-BE49-F238E27FC236}">
                    <a16:creationId xmlns:a16="http://schemas.microsoft.com/office/drawing/2014/main" id="{AE0249CC-E819-97E6-93A2-538B4931BEF8}"/>
                  </a:ext>
                </a:extLst>
              </p:cNvPr>
              <p:cNvSpPr>
                <a:spLocks/>
              </p:cNvSpPr>
              <p:nvPr/>
            </p:nvSpPr>
            <p:spPr bwMode="auto">
              <a:xfrm>
                <a:off x="8486" y="2501"/>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62" name="Freeform 2713">
                <a:extLst>
                  <a:ext uri="{FF2B5EF4-FFF2-40B4-BE49-F238E27FC236}">
                    <a16:creationId xmlns:a16="http://schemas.microsoft.com/office/drawing/2014/main" id="{0FEFDDFE-A96A-7EEF-EE20-900AE8B7EE3F}"/>
                  </a:ext>
                </a:extLst>
              </p:cNvPr>
              <p:cNvSpPr>
                <a:spLocks/>
              </p:cNvSpPr>
              <p:nvPr/>
            </p:nvSpPr>
            <p:spPr bwMode="auto">
              <a:xfrm>
                <a:off x="8492" y="250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63" name="Freeform 2714">
                <a:extLst>
                  <a:ext uri="{FF2B5EF4-FFF2-40B4-BE49-F238E27FC236}">
                    <a16:creationId xmlns:a16="http://schemas.microsoft.com/office/drawing/2014/main" id="{AFCF6B2E-652C-9A62-169F-FEE620F87D27}"/>
                  </a:ext>
                </a:extLst>
              </p:cNvPr>
              <p:cNvSpPr>
                <a:spLocks/>
              </p:cNvSpPr>
              <p:nvPr/>
            </p:nvSpPr>
            <p:spPr bwMode="auto">
              <a:xfrm>
                <a:off x="8502" y="251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64" name="Freeform 2715">
                <a:extLst>
                  <a:ext uri="{FF2B5EF4-FFF2-40B4-BE49-F238E27FC236}">
                    <a16:creationId xmlns:a16="http://schemas.microsoft.com/office/drawing/2014/main" id="{F19EECF3-008D-CDA3-CE42-AF5EF2A48F04}"/>
                  </a:ext>
                </a:extLst>
              </p:cNvPr>
              <p:cNvSpPr>
                <a:spLocks/>
              </p:cNvSpPr>
              <p:nvPr/>
            </p:nvSpPr>
            <p:spPr bwMode="auto">
              <a:xfrm>
                <a:off x="8512" y="251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65" name="Freeform 2716">
                <a:extLst>
                  <a:ext uri="{FF2B5EF4-FFF2-40B4-BE49-F238E27FC236}">
                    <a16:creationId xmlns:a16="http://schemas.microsoft.com/office/drawing/2014/main" id="{3E13462D-8F80-4357-3CCD-B8CD7FD76073}"/>
                  </a:ext>
                </a:extLst>
              </p:cNvPr>
              <p:cNvSpPr>
                <a:spLocks/>
              </p:cNvSpPr>
              <p:nvPr/>
            </p:nvSpPr>
            <p:spPr bwMode="auto">
              <a:xfrm>
                <a:off x="8517" y="252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66" name="Freeform 2717">
                <a:extLst>
                  <a:ext uri="{FF2B5EF4-FFF2-40B4-BE49-F238E27FC236}">
                    <a16:creationId xmlns:a16="http://schemas.microsoft.com/office/drawing/2014/main" id="{7E7D78B8-B614-C9F4-6BA5-F66FA9C9FBAB}"/>
                  </a:ext>
                </a:extLst>
              </p:cNvPr>
              <p:cNvSpPr>
                <a:spLocks/>
              </p:cNvSpPr>
              <p:nvPr/>
            </p:nvSpPr>
            <p:spPr bwMode="auto">
              <a:xfrm>
                <a:off x="8527" y="252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67" name="Freeform 2718">
                <a:extLst>
                  <a:ext uri="{FF2B5EF4-FFF2-40B4-BE49-F238E27FC236}">
                    <a16:creationId xmlns:a16="http://schemas.microsoft.com/office/drawing/2014/main" id="{C9B9EE9F-C782-8C9A-D5B9-EA269AA29141}"/>
                  </a:ext>
                </a:extLst>
              </p:cNvPr>
              <p:cNvSpPr>
                <a:spLocks/>
              </p:cNvSpPr>
              <p:nvPr/>
            </p:nvSpPr>
            <p:spPr bwMode="auto">
              <a:xfrm>
                <a:off x="8537" y="253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68" name="Freeform 2719">
                <a:extLst>
                  <a:ext uri="{FF2B5EF4-FFF2-40B4-BE49-F238E27FC236}">
                    <a16:creationId xmlns:a16="http://schemas.microsoft.com/office/drawing/2014/main" id="{C89B9AC4-8D2D-96A6-DE87-567469129796}"/>
                  </a:ext>
                </a:extLst>
              </p:cNvPr>
              <p:cNvSpPr>
                <a:spLocks/>
              </p:cNvSpPr>
              <p:nvPr/>
            </p:nvSpPr>
            <p:spPr bwMode="auto">
              <a:xfrm>
                <a:off x="8426" y="247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69" name="Freeform 2720">
                <a:extLst>
                  <a:ext uri="{FF2B5EF4-FFF2-40B4-BE49-F238E27FC236}">
                    <a16:creationId xmlns:a16="http://schemas.microsoft.com/office/drawing/2014/main" id="{4AFFA195-7333-2485-AC8D-7BF1A41D9F92}"/>
                  </a:ext>
                </a:extLst>
              </p:cNvPr>
              <p:cNvSpPr>
                <a:spLocks/>
              </p:cNvSpPr>
              <p:nvPr/>
            </p:nvSpPr>
            <p:spPr bwMode="auto">
              <a:xfrm>
                <a:off x="8431" y="248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70" name="Freeform 2721">
                <a:extLst>
                  <a:ext uri="{FF2B5EF4-FFF2-40B4-BE49-F238E27FC236}">
                    <a16:creationId xmlns:a16="http://schemas.microsoft.com/office/drawing/2014/main" id="{AED1DDF0-E5E1-2AA6-94D3-D3906C585A25}"/>
                  </a:ext>
                </a:extLst>
              </p:cNvPr>
              <p:cNvSpPr>
                <a:spLocks/>
              </p:cNvSpPr>
              <p:nvPr/>
            </p:nvSpPr>
            <p:spPr bwMode="auto">
              <a:xfrm>
                <a:off x="8441" y="248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71" name="Freeform 2722">
                <a:extLst>
                  <a:ext uri="{FF2B5EF4-FFF2-40B4-BE49-F238E27FC236}">
                    <a16:creationId xmlns:a16="http://schemas.microsoft.com/office/drawing/2014/main" id="{FD3AA2B8-E34E-A6A8-8BB3-95BE7D61E451}"/>
                  </a:ext>
                </a:extLst>
              </p:cNvPr>
              <p:cNvSpPr>
                <a:spLocks/>
              </p:cNvSpPr>
              <p:nvPr/>
            </p:nvSpPr>
            <p:spPr bwMode="auto">
              <a:xfrm>
                <a:off x="8451" y="249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72" name="Freeform 2723">
                <a:extLst>
                  <a:ext uri="{FF2B5EF4-FFF2-40B4-BE49-F238E27FC236}">
                    <a16:creationId xmlns:a16="http://schemas.microsoft.com/office/drawing/2014/main" id="{7C26DA7B-37A7-3B3E-2CB2-B0E6510A5241}"/>
                  </a:ext>
                </a:extLst>
              </p:cNvPr>
              <p:cNvSpPr>
                <a:spLocks/>
              </p:cNvSpPr>
              <p:nvPr/>
            </p:nvSpPr>
            <p:spPr bwMode="auto">
              <a:xfrm>
                <a:off x="8456" y="249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73" name="Freeform 2724">
                <a:extLst>
                  <a:ext uri="{FF2B5EF4-FFF2-40B4-BE49-F238E27FC236}">
                    <a16:creationId xmlns:a16="http://schemas.microsoft.com/office/drawing/2014/main" id="{A5F215A3-08B8-4D5A-D4BD-96515F6D2996}"/>
                  </a:ext>
                </a:extLst>
              </p:cNvPr>
              <p:cNvSpPr>
                <a:spLocks/>
              </p:cNvSpPr>
              <p:nvPr/>
            </p:nvSpPr>
            <p:spPr bwMode="auto">
              <a:xfrm>
                <a:off x="8466" y="250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74" name="Freeform 2725">
                <a:extLst>
                  <a:ext uri="{FF2B5EF4-FFF2-40B4-BE49-F238E27FC236}">
                    <a16:creationId xmlns:a16="http://schemas.microsoft.com/office/drawing/2014/main" id="{F5D9F0A8-AAC7-DC96-E26B-AF41963167E1}"/>
                  </a:ext>
                </a:extLst>
              </p:cNvPr>
              <p:cNvSpPr>
                <a:spLocks/>
              </p:cNvSpPr>
              <p:nvPr/>
            </p:nvSpPr>
            <p:spPr bwMode="auto">
              <a:xfrm>
                <a:off x="8476" y="250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75" name="Freeform 2726">
                <a:extLst>
                  <a:ext uri="{FF2B5EF4-FFF2-40B4-BE49-F238E27FC236}">
                    <a16:creationId xmlns:a16="http://schemas.microsoft.com/office/drawing/2014/main" id="{97C2FA56-C351-E8F0-156E-84CDED2B45F9}"/>
                  </a:ext>
                </a:extLst>
              </p:cNvPr>
              <p:cNvSpPr>
                <a:spLocks/>
              </p:cNvSpPr>
              <p:nvPr/>
            </p:nvSpPr>
            <p:spPr bwMode="auto">
              <a:xfrm>
                <a:off x="8486" y="2511"/>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76" name="Freeform 2727">
                <a:extLst>
                  <a:ext uri="{FF2B5EF4-FFF2-40B4-BE49-F238E27FC236}">
                    <a16:creationId xmlns:a16="http://schemas.microsoft.com/office/drawing/2014/main" id="{97299861-1E24-7520-0BA6-A28263352A73}"/>
                  </a:ext>
                </a:extLst>
              </p:cNvPr>
              <p:cNvSpPr>
                <a:spLocks/>
              </p:cNvSpPr>
              <p:nvPr/>
            </p:nvSpPr>
            <p:spPr bwMode="auto">
              <a:xfrm>
                <a:off x="8492" y="251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77" name="Freeform 2728">
                <a:extLst>
                  <a:ext uri="{FF2B5EF4-FFF2-40B4-BE49-F238E27FC236}">
                    <a16:creationId xmlns:a16="http://schemas.microsoft.com/office/drawing/2014/main" id="{75E40B1F-E8D0-3ED6-269D-FA30CB36DF6A}"/>
                  </a:ext>
                </a:extLst>
              </p:cNvPr>
              <p:cNvSpPr>
                <a:spLocks/>
              </p:cNvSpPr>
              <p:nvPr/>
            </p:nvSpPr>
            <p:spPr bwMode="auto">
              <a:xfrm>
                <a:off x="8502" y="252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78" name="Freeform 2729">
                <a:extLst>
                  <a:ext uri="{FF2B5EF4-FFF2-40B4-BE49-F238E27FC236}">
                    <a16:creationId xmlns:a16="http://schemas.microsoft.com/office/drawing/2014/main" id="{7B87038F-CA02-45AA-A13A-CA6E2ADCD197}"/>
                  </a:ext>
                </a:extLst>
              </p:cNvPr>
              <p:cNvSpPr>
                <a:spLocks/>
              </p:cNvSpPr>
              <p:nvPr/>
            </p:nvSpPr>
            <p:spPr bwMode="auto">
              <a:xfrm>
                <a:off x="8512" y="252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79" name="Freeform 2730">
                <a:extLst>
                  <a:ext uri="{FF2B5EF4-FFF2-40B4-BE49-F238E27FC236}">
                    <a16:creationId xmlns:a16="http://schemas.microsoft.com/office/drawing/2014/main" id="{DDED7494-A08B-2390-6CE3-B18FFD0ABD40}"/>
                  </a:ext>
                </a:extLst>
              </p:cNvPr>
              <p:cNvSpPr>
                <a:spLocks/>
              </p:cNvSpPr>
              <p:nvPr/>
            </p:nvSpPr>
            <p:spPr bwMode="auto">
              <a:xfrm>
                <a:off x="8517" y="253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80" name="Freeform 2731">
                <a:extLst>
                  <a:ext uri="{FF2B5EF4-FFF2-40B4-BE49-F238E27FC236}">
                    <a16:creationId xmlns:a16="http://schemas.microsoft.com/office/drawing/2014/main" id="{CFC38EBF-D255-31DB-B978-EC56CBC2B474}"/>
                  </a:ext>
                </a:extLst>
              </p:cNvPr>
              <p:cNvSpPr>
                <a:spLocks/>
              </p:cNvSpPr>
              <p:nvPr/>
            </p:nvSpPr>
            <p:spPr bwMode="auto">
              <a:xfrm>
                <a:off x="8527" y="2536"/>
                <a:ext cx="10" cy="11"/>
              </a:xfrm>
              <a:custGeom>
                <a:avLst/>
                <a:gdLst>
                  <a:gd name="T0" fmla="*/ 0 w 10"/>
                  <a:gd name="T1" fmla="*/ 0 h 11"/>
                  <a:gd name="T2" fmla="*/ 10 w 10"/>
                  <a:gd name="T3" fmla="*/ 0 h 11"/>
                  <a:gd name="T4" fmla="*/ 10 w 10"/>
                  <a:gd name="T5" fmla="*/ 11 h 11"/>
                  <a:gd name="T6" fmla="*/ 0 w 10"/>
                  <a:gd name="T7" fmla="*/ 5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0"/>
                    </a:lnTo>
                    <a:lnTo>
                      <a:pt x="10"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81" name="Freeform 2732">
                <a:extLst>
                  <a:ext uri="{FF2B5EF4-FFF2-40B4-BE49-F238E27FC236}">
                    <a16:creationId xmlns:a16="http://schemas.microsoft.com/office/drawing/2014/main" id="{364835F9-DB47-AFD0-EA0F-C05069F94C8A}"/>
                  </a:ext>
                </a:extLst>
              </p:cNvPr>
              <p:cNvSpPr>
                <a:spLocks/>
              </p:cNvSpPr>
              <p:nvPr/>
            </p:nvSpPr>
            <p:spPr bwMode="auto">
              <a:xfrm>
                <a:off x="8537" y="2541"/>
                <a:ext cx="5" cy="11"/>
              </a:xfrm>
              <a:custGeom>
                <a:avLst/>
                <a:gdLst>
                  <a:gd name="T0" fmla="*/ 0 w 5"/>
                  <a:gd name="T1" fmla="*/ 0 h 11"/>
                  <a:gd name="T2" fmla="*/ 5 w 5"/>
                  <a:gd name="T3" fmla="*/ 0 h 11"/>
                  <a:gd name="T4" fmla="*/ 5 w 5"/>
                  <a:gd name="T5" fmla="*/ 11 h 11"/>
                  <a:gd name="T6" fmla="*/ 0 w 5"/>
                  <a:gd name="T7" fmla="*/ 6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0"/>
                    </a:lnTo>
                    <a:lnTo>
                      <a:pt x="5"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82" name="Freeform 2733">
                <a:extLst>
                  <a:ext uri="{FF2B5EF4-FFF2-40B4-BE49-F238E27FC236}">
                    <a16:creationId xmlns:a16="http://schemas.microsoft.com/office/drawing/2014/main" id="{8EE03178-EAA0-83B0-24CA-9E7AC96ACB21}"/>
                  </a:ext>
                </a:extLst>
              </p:cNvPr>
              <p:cNvSpPr>
                <a:spLocks/>
              </p:cNvSpPr>
              <p:nvPr/>
            </p:nvSpPr>
            <p:spPr bwMode="auto">
              <a:xfrm>
                <a:off x="8426" y="248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83" name="Freeform 2734">
                <a:extLst>
                  <a:ext uri="{FF2B5EF4-FFF2-40B4-BE49-F238E27FC236}">
                    <a16:creationId xmlns:a16="http://schemas.microsoft.com/office/drawing/2014/main" id="{9EB8D135-B255-5C27-BF73-3433597BE180}"/>
                  </a:ext>
                </a:extLst>
              </p:cNvPr>
              <p:cNvSpPr>
                <a:spLocks/>
              </p:cNvSpPr>
              <p:nvPr/>
            </p:nvSpPr>
            <p:spPr bwMode="auto">
              <a:xfrm>
                <a:off x="8431" y="249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84" name="Freeform 2735">
                <a:extLst>
                  <a:ext uri="{FF2B5EF4-FFF2-40B4-BE49-F238E27FC236}">
                    <a16:creationId xmlns:a16="http://schemas.microsoft.com/office/drawing/2014/main" id="{F5B825DC-2AA1-2FF9-0A34-42AC72D2196E}"/>
                  </a:ext>
                </a:extLst>
              </p:cNvPr>
              <p:cNvSpPr>
                <a:spLocks/>
              </p:cNvSpPr>
              <p:nvPr/>
            </p:nvSpPr>
            <p:spPr bwMode="auto">
              <a:xfrm>
                <a:off x="8441" y="249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85" name="Freeform 2736">
                <a:extLst>
                  <a:ext uri="{FF2B5EF4-FFF2-40B4-BE49-F238E27FC236}">
                    <a16:creationId xmlns:a16="http://schemas.microsoft.com/office/drawing/2014/main" id="{B81F12E5-E17F-BF4F-E715-9AEA0CC18543}"/>
                  </a:ext>
                </a:extLst>
              </p:cNvPr>
              <p:cNvSpPr>
                <a:spLocks/>
              </p:cNvSpPr>
              <p:nvPr/>
            </p:nvSpPr>
            <p:spPr bwMode="auto">
              <a:xfrm>
                <a:off x="8451" y="250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86" name="Freeform 2737">
                <a:extLst>
                  <a:ext uri="{FF2B5EF4-FFF2-40B4-BE49-F238E27FC236}">
                    <a16:creationId xmlns:a16="http://schemas.microsoft.com/office/drawing/2014/main" id="{96A9F199-D0AA-4A0F-2A21-AD2894B35629}"/>
                  </a:ext>
                </a:extLst>
              </p:cNvPr>
              <p:cNvSpPr>
                <a:spLocks/>
              </p:cNvSpPr>
              <p:nvPr/>
            </p:nvSpPr>
            <p:spPr bwMode="auto">
              <a:xfrm>
                <a:off x="8456" y="250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87" name="Freeform 2738">
                <a:extLst>
                  <a:ext uri="{FF2B5EF4-FFF2-40B4-BE49-F238E27FC236}">
                    <a16:creationId xmlns:a16="http://schemas.microsoft.com/office/drawing/2014/main" id="{C8F7C558-0BAD-8AD2-D551-1E0C84322958}"/>
                  </a:ext>
                </a:extLst>
              </p:cNvPr>
              <p:cNvSpPr>
                <a:spLocks/>
              </p:cNvSpPr>
              <p:nvPr/>
            </p:nvSpPr>
            <p:spPr bwMode="auto">
              <a:xfrm>
                <a:off x="8466" y="2511"/>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88" name="Freeform 2739">
                <a:extLst>
                  <a:ext uri="{FF2B5EF4-FFF2-40B4-BE49-F238E27FC236}">
                    <a16:creationId xmlns:a16="http://schemas.microsoft.com/office/drawing/2014/main" id="{EB255540-7011-8310-C081-A45E7985B983}"/>
                  </a:ext>
                </a:extLst>
              </p:cNvPr>
              <p:cNvSpPr>
                <a:spLocks/>
              </p:cNvSpPr>
              <p:nvPr/>
            </p:nvSpPr>
            <p:spPr bwMode="auto">
              <a:xfrm>
                <a:off x="8476" y="2516"/>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89" name="Freeform 2740">
                <a:extLst>
                  <a:ext uri="{FF2B5EF4-FFF2-40B4-BE49-F238E27FC236}">
                    <a16:creationId xmlns:a16="http://schemas.microsoft.com/office/drawing/2014/main" id="{868C97C5-EA18-0434-39A8-2B14CAAA3118}"/>
                  </a:ext>
                </a:extLst>
              </p:cNvPr>
              <p:cNvSpPr>
                <a:spLocks/>
              </p:cNvSpPr>
              <p:nvPr/>
            </p:nvSpPr>
            <p:spPr bwMode="auto">
              <a:xfrm>
                <a:off x="8486" y="2521"/>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90" name="Freeform 2741">
                <a:extLst>
                  <a:ext uri="{FF2B5EF4-FFF2-40B4-BE49-F238E27FC236}">
                    <a16:creationId xmlns:a16="http://schemas.microsoft.com/office/drawing/2014/main" id="{0029FC0A-FA40-68FB-F459-2F7917A050BE}"/>
                  </a:ext>
                </a:extLst>
              </p:cNvPr>
              <p:cNvSpPr>
                <a:spLocks/>
              </p:cNvSpPr>
              <p:nvPr/>
            </p:nvSpPr>
            <p:spPr bwMode="auto">
              <a:xfrm>
                <a:off x="8492" y="2526"/>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91" name="Freeform 2742">
                <a:extLst>
                  <a:ext uri="{FF2B5EF4-FFF2-40B4-BE49-F238E27FC236}">
                    <a16:creationId xmlns:a16="http://schemas.microsoft.com/office/drawing/2014/main" id="{5396BD77-F33E-D4A8-6C42-BAFD71451B06}"/>
                  </a:ext>
                </a:extLst>
              </p:cNvPr>
              <p:cNvSpPr>
                <a:spLocks/>
              </p:cNvSpPr>
              <p:nvPr/>
            </p:nvSpPr>
            <p:spPr bwMode="auto">
              <a:xfrm>
                <a:off x="8502" y="253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92" name="Freeform 2743">
                <a:extLst>
                  <a:ext uri="{FF2B5EF4-FFF2-40B4-BE49-F238E27FC236}">
                    <a16:creationId xmlns:a16="http://schemas.microsoft.com/office/drawing/2014/main" id="{0286916A-8A73-ADCB-BDFB-98B871E2F52B}"/>
                  </a:ext>
                </a:extLst>
              </p:cNvPr>
              <p:cNvSpPr>
                <a:spLocks/>
              </p:cNvSpPr>
              <p:nvPr/>
            </p:nvSpPr>
            <p:spPr bwMode="auto">
              <a:xfrm>
                <a:off x="8512" y="2536"/>
                <a:ext cx="5" cy="11"/>
              </a:xfrm>
              <a:custGeom>
                <a:avLst/>
                <a:gdLst>
                  <a:gd name="T0" fmla="*/ 0 w 5"/>
                  <a:gd name="T1" fmla="*/ 0 h 11"/>
                  <a:gd name="T2" fmla="*/ 5 w 5"/>
                  <a:gd name="T3" fmla="*/ 0 h 11"/>
                  <a:gd name="T4" fmla="*/ 5 w 5"/>
                  <a:gd name="T5" fmla="*/ 11 h 11"/>
                  <a:gd name="T6" fmla="*/ 0 w 5"/>
                  <a:gd name="T7" fmla="*/ 5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0"/>
                    </a:lnTo>
                    <a:lnTo>
                      <a:pt x="5"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93" name="Freeform 2744">
                <a:extLst>
                  <a:ext uri="{FF2B5EF4-FFF2-40B4-BE49-F238E27FC236}">
                    <a16:creationId xmlns:a16="http://schemas.microsoft.com/office/drawing/2014/main" id="{8C67678F-865F-1004-8D9C-4DACF917E782}"/>
                  </a:ext>
                </a:extLst>
              </p:cNvPr>
              <p:cNvSpPr>
                <a:spLocks/>
              </p:cNvSpPr>
              <p:nvPr/>
            </p:nvSpPr>
            <p:spPr bwMode="auto">
              <a:xfrm>
                <a:off x="8517" y="2541"/>
                <a:ext cx="10" cy="11"/>
              </a:xfrm>
              <a:custGeom>
                <a:avLst/>
                <a:gdLst>
                  <a:gd name="T0" fmla="*/ 0 w 10"/>
                  <a:gd name="T1" fmla="*/ 0 h 11"/>
                  <a:gd name="T2" fmla="*/ 10 w 10"/>
                  <a:gd name="T3" fmla="*/ 0 h 11"/>
                  <a:gd name="T4" fmla="*/ 10 w 10"/>
                  <a:gd name="T5" fmla="*/ 11 h 11"/>
                  <a:gd name="T6" fmla="*/ 0 w 10"/>
                  <a:gd name="T7" fmla="*/ 6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0"/>
                    </a:lnTo>
                    <a:lnTo>
                      <a:pt x="10"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94" name="Freeform 2745">
                <a:extLst>
                  <a:ext uri="{FF2B5EF4-FFF2-40B4-BE49-F238E27FC236}">
                    <a16:creationId xmlns:a16="http://schemas.microsoft.com/office/drawing/2014/main" id="{62688CF8-0D5C-AC53-A255-A902363E5D63}"/>
                  </a:ext>
                </a:extLst>
              </p:cNvPr>
              <p:cNvSpPr>
                <a:spLocks/>
              </p:cNvSpPr>
              <p:nvPr/>
            </p:nvSpPr>
            <p:spPr bwMode="auto">
              <a:xfrm>
                <a:off x="8527" y="254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95" name="Freeform 2746">
                <a:extLst>
                  <a:ext uri="{FF2B5EF4-FFF2-40B4-BE49-F238E27FC236}">
                    <a16:creationId xmlns:a16="http://schemas.microsoft.com/office/drawing/2014/main" id="{1D222DB7-DACC-9CEA-E92C-4242EA0A0E8B}"/>
                  </a:ext>
                </a:extLst>
              </p:cNvPr>
              <p:cNvSpPr>
                <a:spLocks/>
              </p:cNvSpPr>
              <p:nvPr/>
            </p:nvSpPr>
            <p:spPr bwMode="auto">
              <a:xfrm>
                <a:off x="8537" y="255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96" name="Freeform 2747">
                <a:extLst>
                  <a:ext uri="{FF2B5EF4-FFF2-40B4-BE49-F238E27FC236}">
                    <a16:creationId xmlns:a16="http://schemas.microsoft.com/office/drawing/2014/main" id="{5B308581-A14F-F061-E10F-93F006889F1A}"/>
                  </a:ext>
                </a:extLst>
              </p:cNvPr>
              <p:cNvSpPr>
                <a:spLocks/>
              </p:cNvSpPr>
              <p:nvPr/>
            </p:nvSpPr>
            <p:spPr bwMode="auto">
              <a:xfrm>
                <a:off x="8426" y="250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97" name="Freeform 2748">
                <a:extLst>
                  <a:ext uri="{FF2B5EF4-FFF2-40B4-BE49-F238E27FC236}">
                    <a16:creationId xmlns:a16="http://schemas.microsoft.com/office/drawing/2014/main" id="{D3568AB4-8C88-01E4-CAEC-8938E331014E}"/>
                  </a:ext>
                </a:extLst>
              </p:cNvPr>
              <p:cNvSpPr>
                <a:spLocks/>
              </p:cNvSpPr>
              <p:nvPr/>
            </p:nvSpPr>
            <p:spPr bwMode="auto">
              <a:xfrm>
                <a:off x="8431" y="250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98" name="Freeform 2749">
                <a:extLst>
                  <a:ext uri="{FF2B5EF4-FFF2-40B4-BE49-F238E27FC236}">
                    <a16:creationId xmlns:a16="http://schemas.microsoft.com/office/drawing/2014/main" id="{857C0DEE-5656-4FDF-AAFA-CFD252871EF7}"/>
                  </a:ext>
                </a:extLst>
              </p:cNvPr>
              <p:cNvSpPr>
                <a:spLocks/>
              </p:cNvSpPr>
              <p:nvPr/>
            </p:nvSpPr>
            <p:spPr bwMode="auto">
              <a:xfrm>
                <a:off x="8441" y="251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799" name="Freeform 2750">
                <a:extLst>
                  <a:ext uri="{FF2B5EF4-FFF2-40B4-BE49-F238E27FC236}">
                    <a16:creationId xmlns:a16="http://schemas.microsoft.com/office/drawing/2014/main" id="{266583F5-A970-860A-E216-003D120A25EF}"/>
                  </a:ext>
                </a:extLst>
              </p:cNvPr>
              <p:cNvSpPr>
                <a:spLocks/>
              </p:cNvSpPr>
              <p:nvPr/>
            </p:nvSpPr>
            <p:spPr bwMode="auto">
              <a:xfrm>
                <a:off x="8451" y="251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00" name="Freeform 2751">
                <a:extLst>
                  <a:ext uri="{FF2B5EF4-FFF2-40B4-BE49-F238E27FC236}">
                    <a16:creationId xmlns:a16="http://schemas.microsoft.com/office/drawing/2014/main" id="{7C4F0E45-8841-FF31-6CE6-63DC43D6D32E}"/>
                  </a:ext>
                </a:extLst>
              </p:cNvPr>
              <p:cNvSpPr>
                <a:spLocks/>
              </p:cNvSpPr>
              <p:nvPr/>
            </p:nvSpPr>
            <p:spPr bwMode="auto">
              <a:xfrm>
                <a:off x="8456" y="252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01" name="Freeform 2752">
                <a:extLst>
                  <a:ext uri="{FF2B5EF4-FFF2-40B4-BE49-F238E27FC236}">
                    <a16:creationId xmlns:a16="http://schemas.microsoft.com/office/drawing/2014/main" id="{47A93A97-9126-E52A-8B59-C700ACBAE2D8}"/>
                  </a:ext>
                </a:extLst>
              </p:cNvPr>
              <p:cNvSpPr>
                <a:spLocks/>
              </p:cNvSpPr>
              <p:nvPr/>
            </p:nvSpPr>
            <p:spPr bwMode="auto">
              <a:xfrm>
                <a:off x="8466" y="252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02" name="Freeform 2753">
                <a:extLst>
                  <a:ext uri="{FF2B5EF4-FFF2-40B4-BE49-F238E27FC236}">
                    <a16:creationId xmlns:a16="http://schemas.microsoft.com/office/drawing/2014/main" id="{BB0DEB6A-E4AA-AE90-6001-6BD343F2D479}"/>
                  </a:ext>
                </a:extLst>
              </p:cNvPr>
              <p:cNvSpPr>
                <a:spLocks/>
              </p:cNvSpPr>
              <p:nvPr/>
            </p:nvSpPr>
            <p:spPr bwMode="auto">
              <a:xfrm>
                <a:off x="8476" y="253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03" name="Freeform 2754">
                <a:extLst>
                  <a:ext uri="{FF2B5EF4-FFF2-40B4-BE49-F238E27FC236}">
                    <a16:creationId xmlns:a16="http://schemas.microsoft.com/office/drawing/2014/main" id="{65ECE03A-9DBF-2285-63B2-E6C986E19814}"/>
                  </a:ext>
                </a:extLst>
              </p:cNvPr>
              <p:cNvSpPr>
                <a:spLocks/>
              </p:cNvSpPr>
              <p:nvPr/>
            </p:nvSpPr>
            <p:spPr bwMode="auto">
              <a:xfrm>
                <a:off x="8486" y="2536"/>
                <a:ext cx="6" cy="11"/>
              </a:xfrm>
              <a:custGeom>
                <a:avLst/>
                <a:gdLst>
                  <a:gd name="T0" fmla="*/ 0 w 6"/>
                  <a:gd name="T1" fmla="*/ 0 h 11"/>
                  <a:gd name="T2" fmla="*/ 6 w 6"/>
                  <a:gd name="T3" fmla="*/ 5 h 11"/>
                  <a:gd name="T4" fmla="*/ 6 w 6"/>
                  <a:gd name="T5" fmla="*/ 11 h 11"/>
                  <a:gd name="T6" fmla="*/ 0 w 6"/>
                  <a:gd name="T7" fmla="*/ 5 h 11"/>
                  <a:gd name="T8" fmla="*/ 0 w 6"/>
                  <a:gd name="T9" fmla="*/ 0 h 11"/>
                </a:gdLst>
                <a:ahLst/>
                <a:cxnLst>
                  <a:cxn ang="0">
                    <a:pos x="T0" y="T1"/>
                  </a:cxn>
                  <a:cxn ang="0">
                    <a:pos x="T2" y="T3"/>
                  </a:cxn>
                  <a:cxn ang="0">
                    <a:pos x="T4" y="T5"/>
                  </a:cxn>
                  <a:cxn ang="0">
                    <a:pos x="T6" y="T7"/>
                  </a:cxn>
                  <a:cxn ang="0">
                    <a:pos x="T8" y="T9"/>
                  </a:cxn>
                </a:cxnLst>
                <a:rect l="0" t="0" r="r" b="b"/>
                <a:pathLst>
                  <a:path w="6" h="11">
                    <a:moveTo>
                      <a:pt x="0" y="0"/>
                    </a:moveTo>
                    <a:lnTo>
                      <a:pt x="6" y="5"/>
                    </a:lnTo>
                    <a:lnTo>
                      <a:pt x="6"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04" name="Freeform 2755">
                <a:extLst>
                  <a:ext uri="{FF2B5EF4-FFF2-40B4-BE49-F238E27FC236}">
                    <a16:creationId xmlns:a16="http://schemas.microsoft.com/office/drawing/2014/main" id="{B972D7CD-9265-B3CC-6CC7-130F48FB004D}"/>
                  </a:ext>
                </a:extLst>
              </p:cNvPr>
              <p:cNvSpPr>
                <a:spLocks/>
              </p:cNvSpPr>
              <p:nvPr/>
            </p:nvSpPr>
            <p:spPr bwMode="auto">
              <a:xfrm>
                <a:off x="8492" y="2541"/>
                <a:ext cx="10" cy="11"/>
              </a:xfrm>
              <a:custGeom>
                <a:avLst/>
                <a:gdLst>
                  <a:gd name="T0" fmla="*/ 0 w 10"/>
                  <a:gd name="T1" fmla="*/ 0 h 11"/>
                  <a:gd name="T2" fmla="*/ 10 w 10"/>
                  <a:gd name="T3" fmla="*/ 6 h 11"/>
                  <a:gd name="T4" fmla="*/ 10 w 10"/>
                  <a:gd name="T5" fmla="*/ 11 h 11"/>
                  <a:gd name="T6" fmla="*/ 0 w 10"/>
                  <a:gd name="T7" fmla="*/ 6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6"/>
                    </a:lnTo>
                    <a:lnTo>
                      <a:pt x="10"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05" name="Freeform 2756">
                <a:extLst>
                  <a:ext uri="{FF2B5EF4-FFF2-40B4-BE49-F238E27FC236}">
                    <a16:creationId xmlns:a16="http://schemas.microsoft.com/office/drawing/2014/main" id="{D1F8CDF7-6E05-DFDE-BDF6-CF4BE9797A26}"/>
                  </a:ext>
                </a:extLst>
              </p:cNvPr>
              <p:cNvSpPr>
                <a:spLocks/>
              </p:cNvSpPr>
              <p:nvPr/>
            </p:nvSpPr>
            <p:spPr bwMode="auto">
              <a:xfrm>
                <a:off x="8502" y="254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06" name="Freeform 2757">
                <a:extLst>
                  <a:ext uri="{FF2B5EF4-FFF2-40B4-BE49-F238E27FC236}">
                    <a16:creationId xmlns:a16="http://schemas.microsoft.com/office/drawing/2014/main" id="{1973E996-B409-3C94-7664-80151BB5A430}"/>
                  </a:ext>
                </a:extLst>
              </p:cNvPr>
              <p:cNvSpPr>
                <a:spLocks/>
              </p:cNvSpPr>
              <p:nvPr/>
            </p:nvSpPr>
            <p:spPr bwMode="auto">
              <a:xfrm>
                <a:off x="8512" y="255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07" name="Freeform 2758">
                <a:extLst>
                  <a:ext uri="{FF2B5EF4-FFF2-40B4-BE49-F238E27FC236}">
                    <a16:creationId xmlns:a16="http://schemas.microsoft.com/office/drawing/2014/main" id="{82B4C4BA-DE10-2DEE-9DC7-E11CB0AD99C3}"/>
                  </a:ext>
                </a:extLst>
              </p:cNvPr>
              <p:cNvSpPr>
                <a:spLocks/>
              </p:cNvSpPr>
              <p:nvPr/>
            </p:nvSpPr>
            <p:spPr bwMode="auto">
              <a:xfrm>
                <a:off x="8517" y="255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08" name="Freeform 2759">
                <a:extLst>
                  <a:ext uri="{FF2B5EF4-FFF2-40B4-BE49-F238E27FC236}">
                    <a16:creationId xmlns:a16="http://schemas.microsoft.com/office/drawing/2014/main" id="{CB0B9963-7A0A-C7B4-72BD-F55834C60964}"/>
                  </a:ext>
                </a:extLst>
              </p:cNvPr>
              <p:cNvSpPr>
                <a:spLocks/>
              </p:cNvSpPr>
              <p:nvPr/>
            </p:nvSpPr>
            <p:spPr bwMode="auto">
              <a:xfrm>
                <a:off x="8527" y="2562"/>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09" name="Freeform 2760">
                <a:extLst>
                  <a:ext uri="{FF2B5EF4-FFF2-40B4-BE49-F238E27FC236}">
                    <a16:creationId xmlns:a16="http://schemas.microsoft.com/office/drawing/2014/main" id="{8A0907A4-B7CB-F315-7D4C-FEC30AB2F238}"/>
                  </a:ext>
                </a:extLst>
              </p:cNvPr>
              <p:cNvSpPr>
                <a:spLocks/>
              </p:cNvSpPr>
              <p:nvPr/>
            </p:nvSpPr>
            <p:spPr bwMode="auto">
              <a:xfrm>
                <a:off x="8537" y="256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10" name="Freeform 2761">
                <a:extLst>
                  <a:ext uri="{FF2B5EF4-FFF2-40B4-BE49-F238E27FC236}">
                    <a16:creationId xmlns:a16="http://schemas.microsoft.com/office/drawing/2014/main" id="{4BD8DA5A-6DBC-A9E4-117C-6610B9353FB1}"/>
                  </a:ext>
                </a:extLst>
              </p:cNvPr>
              <p:cNvSpPr>
                <a:spLocks/>
              </p:cNvSpPr>
              <p:nvPr/>
            </p:nvSpPr>
            <p:spPr bwMode="auto">
              <a:xfrm>
                <a:off x="8426" y="251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11" name="Freeform 2762">
                <a:extLst>
                  <a:ext uri="{FF2B5EF4-FFF2-40B4-BE49-F238E27FC236}">
                    <a16:creationId xmlns:a16="http://schemas.microsoft.com/office/drawing/2014/main" id="{48ADFC4C-AECE-34FA-5AA4-EEE01BE5D19E}"/>
                  </a:ext>
                </a:extLst>
              </p:cNvPr>
              <p:cNvSpPr>
                <a:spLocks/>
              </p:cNvSpPr>
              <p:nvPr/>
            </p:nvSpPr>
            <p:spPr bwMode="auto">
              <a:xfrm>
                <a:off x="8431" y="251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12" name="Freeform 2763">
                <a:extLst>
                  <a:ext uri="{FF2B5EF4-FFF2-40B4-BE49-F238E27FC236}">
                    <a16:creationId xmlns:a16="http://schemas.microsoft.com/office/drawing/2014/main" id="{0501875E-2546-2F25-2AE4-96D45D5AA9C5}"/>
                  </a:ext>
                </a:extLst>
              </p:cNvPr>
              <p:cNvSpPr>
                <a:spLocks/>
              </p:cNvSpPr>
              <p:nvPr/>
            </p:nvSpPr>
            <p:spPr bwMode="auto">
              <a:xfrm>
                <a:off x="8441" y="252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13" name="Freeform 2764">
                <a:extLst>
                  <a:ext uri="{FF2B5EF4-FFF2-40B4-BE49-F238E27FC236}">
                    <a16:creationId xmlns:a16="http://schemas.microsoft.com/office/drawing/2014/main" id="{BFE5445F-3875-0BAF-2C43-36A8E99F4BD4}"/>
                  </a:ext>
                </a:extLst>
              </p:cNvPr>
              <p:cNvSpPr>
                <a:spLocks/>
              </p:cNvSpPr>
              <p:nvPr/>
            </p:nvSpPr>
            <p:spPr bwMode="auto">
              <a:xfrm>
                <a:off x="8451" y="2526"/>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14" name="Freeform 2765">
                <a:extLst>
                  <a:ext uri="{FF2B5EF4-FFF2-40B4-BE49-F238E27FC236}">
                    <a16:creationId xmlns:a16="http://schemas.microsoft.com/office/drawing/2014/main" id="{3D4AF826-3345-AB58-F9F2-EECAC087B3DF}"/>
                  </a:ext>
                </a:extLst>
              </p:cNvPr>
              <p:cNvSpPr>
                <a:spLocks/>
              </p:cNvSpPr>
              <p:nvPr/>
            </p:nvSpPr>
            <p:spPr bwMode="auto">
              <a:xfrm>
                <a:off x="8456" y="2531"/>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15" name="Freeform 2766">
                <a:extLst>
                  <a:ext uri="{FF2B5EF4-FFF2-40B4-BE49-F238E27FC236}">
                    <a16:creationId xmlns:a16="http://schemas.microsoft.com/office/drawing/2014/main" id="{9DEDDE26-3CC8-C63B-B5C5-516405D0BC3F}"/>
                  </a:ext>
                </a:extLst>
              </p:cNvPr>
              <p:cNvSpPr>
                <a:spLocks/>
              </p:cNvSpPr>
              <p:nvPr/>
            </p:nvSpPr>
            <p:spPr bwMode="auto">
              <a:xfrm>
                <a:off x="8466" y="2536"/>
                <a:ext cx="10" cy="11"/>
              </a:xfrm>
              <a:custGeom>
                <a:avLst/>
                <a:gdLst>
                  <a:gd name="T0" fmla="*/ 0 w 10"/>
                  <a:gd name="T1" fmla="*/ 0 h 11"/>
                  <a:gd name="T2" fmla="*/ 10 w 10"/>
                  <a:gd name="T3" fmla="*/ 5 h 11"/>
                  <a:gd name="T4" fmla="*/ 10 w 10"/>
                  <a:gd name="T5" fmla="*/ 11 h 11"/>
                  <a:gd name="T6" fmla="*/ 0 w 10"/>
                  <a:gd name="T7" fmla="*/ 5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5"/>
                    </a:lnTo>
                    <a:lnTo>
                      <a:pt x="10"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16" name="Freeform 2767">
                <a:extLst>
                  <a:ext uri="{FF2B5EF4-FFF2-40B4-BE49-F238E27FC236}">
                    <a16:creationId xmlns:a16="http://schemas.microsoft.com/office/drawing/2014/main" id="{A092CC40-9D84-6583-AE27-823B5E6090AC}"/>
                  </a:ext>
                </a:extLst>
              </p:cNvPr>
              <p:cNvSpPr>
                <a:spLocks/>
              </p:cNvSpPr>
              <p:nvPr/>
            </p:nvSpPr>
            <p:spPr bwMode="auto">
              <a:xfrm>
                <a:off x="8476" y="2541"/>
                <a:ext cx="5" cy="11"/>
              </a:xfrm>
              <a:custGeom>
                <a:avLst/>
                <a:gdLst>
                  <a:gd name="T0" fmla="*/ 0 w 5"/>
                  <a:gd name="T1" fmla="*/ 0 h 11"/>
                  <a:gd name="T2" fmla="*/ 5 w 5"/>
                  <a:gd name="T3" fmla="*/ 6 h 11"/>
                  <a:gd name="T4" fmla="*/ 5 w 5"/>
                  <a:gd name="T5" fmla="*/ 11 h 11"/>
                  <a:gd name="T6" fmla="*/ 0 w 5"/>
                  <a:gd name="T7" fmla="*/ 6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6"/>
                    </a:lnTo>
                    <a:lnTo>
                      <a:pt x="5"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17" name="Freeform 2768">
                <a:extLst>
                  <a:ext uri="{FF2B5EF4-FFF2-40B4-BE49-F238E27FC236}">
                    <a16:creationId xmlns:a16="http://schemas.microsoft.com/office/drawing/2014/main" id="{71A3B6A2-F2BC-733A-5962-8D9349915143}"/>
                  </a:ext>
                </a:extLst>
              </p:cNvPr>
              <p:cNvSpPr>
                <a:spLocks/>
              </p:cNvSpPr>
              <p:nvPr/>
            </p:nvSpPr>
            <p:spPr bwMode="auto">
              <a:xfrm>
                <a:off x="8486" y="2547"/>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18" name="Freeform 2769">
                <a:extLst>
                  <a:ext uri="{FF2B5EF4-FFF2-40B4-BE49-F238E27FC236}">
                    <a16:creationId xmlns:a16="http://schemas.microsoft.com/office/drawing/2014/main" id="{AF0174A7-9CD7-6758-4B44-EFD04719FCFE}"/>
                  </a:ext>
                </a:extLst>
              </p:cNvPr>
              <p:cNvSpPr>
                <a:spLocks/>
              </p:cNvSpPr>
              <p:nvPr/>
            </p:nvSpPr>
            <p:spPr bwMode="auto">
              <a:xfrm>
                <a:off x="8492" y="2552"/>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19" name="Freeform 2770">
                <a:extLst>
                  <a:ext uri="{FF2B5EF4-FFF2-40B4-BE49-F238E27FC236}">
                    <a16:creationId xmlns:a16="http://schemas.microsoft.com/office/drawing/2014/main" id="{BAEF839E-5D7C-DE95-87CF-FE6C8EDDCCEA}"/>
                  </a:ext>
                </a:extLst>
              </p:cNvPr>
              <p:cNvSpPr>
                <a:spLocks/>
              </p:cNvSpPr>
              <p:nvPr/>
            </p:nvSpPr>
            <p:spPr bwMode="auto">
              <a:xfrm>
                <a:off x="8502" y="255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20" name="Freeform 2771">
                <a:extLst>
                  <a:ext uri="{FF2B5EF4-FFF2-40B4-BE49-F238E27FC236}">
                    <a16:creationId xmlns:a16="http://schemas.microsoft.com/office/drawing/2014/main" id="{A3C051A1-C1AD-394E-1370-6022095A53AC}"/>
                  </a:ext>
                </a:extLst>
              </p:cNvPr>
              <p:cNvSpPr>
                <a:spLocks/>
              </p:cNvSpPr>
              <p:nvPr/>
            </p:nvSpPr>
            <p:spPr bwMode="auto">
              <a:xfrm>
                <a:off x="8512" y="256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21" name="Freeform 2772">
                <a:extLst>
                  <a:ext uri="{FF2B5EF4-FFF2-40B4-BE49-F238E27FC236}">
                    <a16:creationId xmlns:a16="http://schemas.microsoft.com/office/drawing/2014/main" id="{0AE6FA2E-D56A-D8C2-F292-0CAC09A8D347}"/>
                  </a:ext>
                </a:extLst>
              </p:cNvPr>
              <p:cNvSpPr>
                <a:spLocks/>
              </p:cNvSpPr>
              <p:nvPr/>
            </p:nvSpPr>
            <p:spPr bwMode="auto">
              <a:xfrm>
                <a:off x="8517" y="256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22" name="Freeform 2773">
                <a:extLst>
                  <a:ext uri="{FF2B5EF4-FFF2-40B4-BE49-F238E27FC236}">
                    <a16:creationId xmlns:a16="http://schemas.microsoft.com/office/drawing/2014/main" id="{562DCB75-4046-DC5C-D851-99351C1CCB8B}"/>
                  </a:ext>
                </a:extLst>
              </p:cNvPr>
              <p:cNvSpPr>
                <a:spLocks/>
              </p:cNvSpPr>
              <p:nvPr/>
            </p:nvSpPr>
            <p:spPr bwMode="auto">
              <a:xfrm>
                <a:off x="8527" y="257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23" name="Freeform 2774">
                <a:extLst>
                  <a:ext uri="{FF2B5EF4-FFF2-40B4-BE49-F238E27FC236}">
                    <a16:creationId xmlns:a16="http://schemas.microsoft.com/office/drawing/2014/main" id="{DB02A8D1-3F39-D8E9-3FFA-91DC96D2DAA7}"/>
                  </a:ext>
                </a:extLst>
              </p:cNvPr>
              <p:cNvSpPr>
                <a:spLocks/>
              </p:cNvSpPr>
              <p:nvPr/>
            </p:nvSpPr>
            <p:spPr bwMode="auto">
              <a:xfrm>
                <a:off x="8537" y="257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24" name="Freeform 2775">
                <a:extLst>
                  <a:ext uri="{FF2B5EF4-FFF2-40B4-BE49-F238E27FC236}">
                    <a16:creationId xmlns:a16="http://schemas.microsoft.com/office/drawing/2014/main" id="{F3FDB294-58D0-9417-ECFE-29D021466CFA}"/>
                  </a:ext>
                </a:extLst>
              </p:cNvPr>
              <p:cNvSpPr>
                <a:spLocks/>
              </p:cNvSpPr>
              <p:nvPr/>
            </p:nvSpPr>
            <p:spPr bwMode="auto">
              <a:xfrm>
                <a:off x="8426" y="252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25" name="Freeform 2776">
                <a:extLst>
                  <a:ext uri="{FF2B5EF4-FFF2-40B4-BE49-F238E27FC236}">
                    <a16:creationId xmlns:a16="http://schemas.microsoft.com/office/drawing/2014/main" id="{B6780AB0-BD0D-BD79-D61E-4A376778F17B}"/>
                  </a:ext>
                </a:extLst>
              </p:cNvPr>
              <p:cNvSpPr>
                <a:spLocks/>
              </p:cNvSpPr>
              <p:nvPr/>
            </p:nvSpPr>
            <p:spPr bwMode="auto">
              <a:xfrm>
                <a:off x="8431" y="2526"/>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26" name="Freeform 2777">
                <a:extLst>
                  <a:ext uri="{FF2B5EF4-FFF2-40B4-BE49-F238E27FC236}">
                    <a16:creationId xmlns:a16="http://schemas.microsoft.com/office/drawing/2014/main" id="{C1C15255-516C-7A8F-D53C-FF696B643D10}"/>
                  </a:ext>
                </a:extLst>
              </p:cNvPr>
              <p:cNvSpPr>
                <a:spLocks/>
              </p:cNvSpPr>
              <p:nvPr/>
            </p:nvSpPr>
            <p:spPr bwMode="auto">
              <a:xfrm>
                <a:off x="8441" y="2531"/>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27" name="Freeform 2778">
                <a:extLst>
                  <a:ext uri="{FF2B5EF4-FFF2-40B4-BE49-F238E27FC236}">
                    <a16:creationId xmlns:a16="http://schemas.microsoft.com/office/drawing/2014/main" id="{7C37B002-73C4-2486-3692-DE9AD6EEFA3C}"/>
                  </a:ext>
                </a:extLst>
              </p:cNvPr>
              <p:cNvSpPr>
                <a:spLocks/>
              </p:cNvSpPr>
              <p:nvPr/>
            </p:nvSpPr>
            <p:spPr bwMode="auto">
              <a:xfrm>
                <a:off x="8451" y="2536"/>
                <a:ext cx="5" cy="11"/>
              </a:xfrm>
              <a:custGeom>
                <a:avLst/>
                <a:gdLst>
                  <a:gd name="T0" fmla="*/ 0 w 5"/>
                  <a:gd name="T1" fmla="*/ 0 h 11"/>
                  <a:gd name="T2" fmla="*/ 5 w 5"/>
                  <a:gd name="T3" fmla="*/ 5 h 11"/>
                  <a:gd name="T4" fmla="*/ 5 w 5"/>
                  <a:gd name="T5" fmla="*/ 11 h 11"/>
                  <a:gd name="T6" fmla="*/ 0 w 5"/>
                  <a:gd name="T7" fmla="*/ 5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5"/>
                    </a:lnTo>
                    <a:lnTo>
                      <a:pt x="5"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28" name="Freeform 2779">
                <a:extLst>
                  <a:ext uri="{FF2B5EF4-FFF2-40B4-BE49-F238E27FC236}">
                    <a16:creationId xmlns:a16="http://schemas.microsoft.com/office/drawing/2014/main" id="{82C9AE99-E3E1-A64F-651D-0A1D5B779B34}"/>
                  </a:ext>
                </a:extLst>
              </p:cNvPr>
              <p:cNvSpPr>
                <a:spLocks/>
              </p:cNvSpPr>
              <p:nvPr/>
            </p:nvSpPr>
            <p:spPr bwMode="auto">
              <a:xfrm>
                <a:off x="8456" y="2541"/>
                <a:ext cx="10" cy="11"/>
              </a:xfrm>
              <a:custGeom>
                <a:avLst/>
                <a:gdLst>
                  <a:gd name="T0" fmla="*/ 0 w 10"/>
                  <a:gd name="T1" fmla="*/ 0 h 11"/>
                  <a:gd name="T2" fmla="*/ 10 w 10"/>
                  <a:gd name="T3" fmla="*/ 6 h 11"/>
                  <a:gd name="T4" fmla="*/ 10 w 10"/>
                  <a:gd name="T5" fmla="*/ 11 h 11"/>
                  <a:gd name="T6" fmla="*/ 0 w 10"/>
                  <a:gd name="T7" fmla="*/ 6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6"/>
                    </a:lnTo>
                    <a:lnTo>
                      <a:pt x="10"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29" name="Freeform 2780">
                <a:extLst>
                  <a:ext uri="{FF2B5EF4-FFF2-40B4-BE49-F238E27FC236}">
                    <a16:creationId xmlns:a16="http://schemas.microsoft.com/office/drawing/2014/main" id="{0CC06F43-18F3-56E0-E2AF-0212D340ADC3}"/>
                  </a:ext>
                </a:extLst>
              </p:cNvPr>
              <p:cNvSpPr>
                <a:spLocks/>
              </p:cNvSpPr>
              <p:nvPr/>
            </p:nvSpPr>
            <p:spPr bwMode="auto">
              <a:xfrm>
                <a:off x="8466" y="254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30" name="Freeform 2781">
                <a:extLst>
                  <a:ext uri="{FF2B5EF4-FFF2-40B4-BE49-F238E27FC236}">
                    <a16:creationId xmlns:a16="http://schemas.microsoft.com/office/drawing/2014/main" id="{AA8D1D57-7C1E-FD98-9D76-BBC0593CB7C6}"/>
                  </a:ext>
                </a:extLst>
              </p:cNvPr>
              <p:cNvSpPr>
                <a:spLocks/>
              </p:cNvSpPr>
              <p:nvPr/>
            </p:nvSpPr>
            <p:spPr bwMode="auto">
              <a:xfrm>
                <a:off x="8476" y="255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31" name="Freeform 2782">
                <a:extLst>
                  <a:ext uri="{FF2B5EF4-FFF2-40B4-BE49-F238E27FC236}">
                    <a16:creationId xmlns:a16="http://schemas.microsoft.com/office/drawing/2014/main" id="{97B8B246-8AED-EC85-0AE8-F4EF51381138}"/>
                  </a:ext>
                </a:extLst>
              </p:cNvPr>
              <p:cNvSpPr>
                <a:spLocks/>
              </p:cNvSpPr>
              <p:nvPr/>
            </p:nvSpPr>
            <p:spPr bwMode="auto">
              <a:xfrm>
                <a:off x="8486" y="2557"/>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32" name="Freeform 2783">
                <a:extLst>
                  <a:ext uri="{FF2B5EF4-FFF2-40B4-BE49-F238E27FC236}">
                    <a16:creationId xmlns:a16="http://schemas.microsoft.com/office/drawing/2014/main" id="{62822C7C-BFF5-F07C-1D1E-0D9AEACC8AA7}"/>
                  </a:ext>
                </a:extLst>
              </p:cNvPr>
              <p:cNvSpPr>
                <a:spLocks/>
              </p:cNvSpPr>
              <p:nvPr/>
            </p:nvSpPr>
            <p:spPr bwMode="auto">
              <a:xfrm>
                <a:off x="8492" y="256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33" name="Freeform 2784">
                <a:extLst>
                  <a:ext uri="{FF2B5EF4-FFF2-40B4-BE49-F238E27FC236}">
                    <a16:creationId xmlns:a16="http://schemas.microsoft.com/office/drawing/2014/main" id="{66F56492-F2CF-B62F-07F2-3AFA1621090A}"/>
                  </a:ext>
                </a:extLst>
              </p:cNvPr>
              <p:cNvSpPr>
                <a:spLocks/>
              </p:cNvSpPr>
              <p:nvPr/>
            </p:nvSpPr>
            <p:spPr bwMode="auto">
              <a:xfrm>
                <a:off x="8502" y="256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34" name="Freeform 2785">
                <a:extLst>
                  <a:ext uri="{FF2B5EF4-FFF2-40B4-BE49-F238E27FC236}">
                    <a16:creationId xmlns:a16="http://schemas.microsoft.com/office/drawing/2014/main" id="{92C953B1-044B-6FCB-9954-2563DC8E1767}"/>
                  </a:ext>
                </a:extLst>
              </p:cNvPr>
              <p:cNvSpPr>
                <a:spLocks/>
              </p:cNvSpPr>
              <p:nvPr/>
            </p:nvSpPr>
            <p:spPr bwMode="auto">
              <a:xfrm>
                <a:off x="8512" y="257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35" name="Freeform 2786">
                <a:extLst>
                  <a:ext uri="{FF2B5EF4-FFF2-40B4-BE49-F238E27FC236}">
                    <a16:creationId xmlns:a16="http://schemas.microsoft.com/office/drawing/2014/main" id="{34717682-D8E7-5F1B-091A-CDCE37ADEAB5}"/>
                  </a:ext>
                </a:extLst>
              </p:cNvPr>
              <p:cNvSpPr>
                <a:spLocks/>
              </p:cNvSpPr>
              <p:nvPr/>
            </p:nvSpPr>
            <p:spPr bwMode="auto">
              <a:xfrm>
                <a:off x="8517" y="257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36" name="Freeform 2787">
                <a:extLst>
                  <a:ext uri="{FF2B5EF4-FFF2-40B4-BE49-F238E27FC236}">
                    <a16:creationId xmlns:a16="http://schemas.microsoft.com/office/drawing/2014/main" id="{1F8102AF-C04F-5BE1-923F-3F4FB765CD77}"/>
                  </a:ext>
                </a:extLst>
              </p:cNvPr>
              <p:cNvSpPr>
                <a:spLocks/>
              </p:cNvSpPr>
              <p:nvPr/>
            </p:nvSpPr>
            <p:spPr bwMode="auto">
              <a:xfrm>
                <a:off x="8527" y="258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37" name="Freeform 2788">
                <a:extLst>
                  <a:ext uri="{FF2B5EF4-FFF2-40B4-BE49-F238E27FC236}">
                    <a16:creationId xmlns:a16="http://schemas.microsoft.com/office/drawing/2014/main" id="{B3FA1CD9-83D9-20B7-B34B-9A521994DCB9}"/>
                  </a:ext>
                </a:extLst>
              </p:cNvPr>
              <p:cNvSpPr>
                <a:spLocks/>
              </p:cNvSpPr>
              <p:nvPr/>
            </p:nvSpPr>
            <p:spPr bwMode="auto">
              <a:xfrm>
                <a:off x="8537" y="258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38" name="Freeform 2789">
                <a:extLst>
                  <a:ext uri="{FF2B5EF4-FFF2-40B4-BE49-F238E27FC236}">
                    <a16:creationId xmlns:a16="http://schemas.microsoft.com/office/drawing/2014/main" id="{321F6905-87D3-5404-0A35-20DD74F83AC9}"/>
                  </a:ext>
                </a:extLst>
              </p:cNvPr>
              <p:cNvSpPr>
                <a:spLocks/>
              </p:cNvSpPr>
              <p:nvPr/>
            </p:nvSpPr>
            <p:spPr bwMode="auto">
              <a:xfrm>
                <a:off x="8426" y="2531"/>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39" name="Freeform 2790">
                <a:extLst>
                  <a:ext uri="{FF2B5EF4-FFF2-40B4-BE49-F238E27FC236}">
                    <a16:creationId xmlns:a16="http://schemas.microsoft.com/office/drawing/2014/main" id="{CE9F5E08-D3BD-056C-DC4A-D6B605EF4A79}"/>
                  </a:ext>
                </a:extLst>
              </p:cNvPr>
              <p:cNvSpPr>
                <a:spLocks/>
              </p:cNvSpPr>
              <p:nvPr/>
            </p:nvSpPr>
            <p:spPr bwMode="auto">
              <a:xfrm>
                <a:off x="8431" y="2536"/>
                <a:ext cx="10" cy="11"/>
              </a:xfrm>
              <a:custGeom>
                <a:avLst/>
                <a:gdLst>
                  <a:gd name="T0" fmla="*/ 0 w 10"/>
                  <a:gd name="T1" fmla="*/ 0 h 11"/>
                  <a:gd name="T2" fmla="*/ 10 w 10"/>
                  <a:gd name="T3" fmla="*/ 0 h 11"/>
                  <a:gd name="T4" fmla="*/ 10 w 10"/>
                  <a:gd name="T5" fmla="*/ 11 h 11"/>
                  <a:gd name="T6" fmla="*/ 0 w 10"/>
                  <a:gd name="T7" fmla="*/ 5 h 11"/>
                  <a:gd name="T8" fmla="*/ 0 w 10"/>
                  <a:gd name="T9" fmla="*/ 0 h 11"/>
                </a:gdLst>
                <a:ahLst/>
                <a:cxnLst>
                  <a:cxn ang="0">
                    <a:pos x="T0" y="T1"/>
                  </a:cxn>
                  <a:cxn ang="0">
                    <a:pos x="T2" y="T3"/>
                  </a:cxn>
                  <a:cxn ang="0">
                    <a:pos x="T4" y="T5"/>
                  </a:cxn>
                  <a:cxn ang="0">
                    <a:pos x="T6" y="T7"/>
                  </a:cxn>
                  <a:cxn ang="0">
                    <a:pos x="T8" y="T9"/>
                  </a:cxn>
                </a:cxnLst>
                <a:rect l="0" t="0" r="r" b="b"/>
                <a:pathLst>
                  <a:path w="10" h="11">
                    <a:moveTo>
                      <a:pt x="0" y="0"/>
                    </a:moveTo>
                    <a:lnTo>
                      <a:pt x="10" y="0"/>
                    </a:lnTo>
                    <a:lnTo>
                      <a:pt x="10" y="11"/>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40" name="Freeform 2791">
                <a:extLst>
                  <a:ext uri="{FF2B5EF4-FFF2-40B4-BE49-F238E27FC236}">
                    <a16:creationId xmlns:a16="http://schemas.microsoft.com/office/drawing/2014/main" id="{0582D575-1E00-E351-3E55-AE8DB4A5278F}"/>
                  </a:ext>
                </a:extLst>
              </p:cNvPr>
              <p:cNvSpPr>
                <a:spLocks/>
              </p:cNvSpPr>
              <p:nvPr/>
            </p:nvSpPr>
            <p:spPr bwMode="auto">
              <a:xfrm>
                <a:off x="8441" y="2541"/>
                <a:ext cx="5" cy="11"/>
              </a:xfrm>
              <a:custGeom>
                <a:avLst/>
                <a:gdLst>
                  <a:gd name="T0" fmla="*/ 0 w 5"/>
                  <a:gd name="T1" fmla="*/ 0 h 11"/>
                  <a:gd name="T2" fmla="*/ 5 w 5"/>
                  <a:gd name="T3" fmla="*/ 0 h 11"/>
                  <a:gd name="T4" fmla="*/ 5 w 5"/>
                  <a:gd name="T5" fmla="*/ 11 h 11"/>
                  <a:gd name="T6" fmla="*/ 0 w 5"/>
                  <a:gd name="T7" fmla="*/ 6 h 11"/>
                  <a:gd name="T8" fmla="*/ 0 w 5"/>
                  <a:gd name="T9" fmla="*/ 0 h 11"/>
                </a:gdLst>
                <a:ahLst/>
                <a:cxnLst>
                  <a:cxn ang="0">
                    <a:pos x="T0" y="T1"/>
                  </a:cxn>
                  <a:cxn ang="0">
                    <a:pos x="T2" y="T3"/>
                  </a:cxn>
                  <a:cxn ang="0">
                    <a:pos x="T4" y="T5"/>
                  </a:cxn>
                  <a:cxn ang="0">
                    <a:pos x="T6" y="T7"/>
                  </a:cxn>
                  <a:cxn ang="0">
                    <a:pos x="T8" y="T9"/>
                  </a:cxn>
                </a:cxnLst>
                <a:rect l="0" t="0" r="r" b="b"/>
                <a:pathLst>
                  <a:path w="5" h="11">
                    <a:moveTo>
                      <a:pt x="0" y="0"/>
                    </a:moveTo>
                    <a:lnTo>
                      <a:pt x="5" y="0"/>
                    </a:lnTo>
                    <a:lnTo>
                      <a:pt x="5" y="11"/>
                    </a:lnTo>
                    <a:lnTo>
                      <a:pt x="0" y="6"/>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41" name="Freeform 2792">
                <a:extLst>
                  <a:ext uri="{FF2B5EF4-FFF2-40B4-BE49-F238E27FC236}">
                    <a16:creationId xmlns:a16="http://schemas.microsoft.com/office/drawing/2014/main" id="{59977CDE-F663-BA96-E867-983DE0E62D6C}"/>
                  </a:ext>
                </a:extLst>
              </p:cNvPr>
              <p:cNvSpPr>
                <a:spLocks/>
              </p:cNvSpPr>
              <p:nvPr/>
            </p:nvSpPr>
            <p:spPr bwMode="auto">
              <a:xfrm>
                <a:off x="8451" y="254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42" name="Freeform 2793">
                <a:extLst>
                  <a:ext uri="{FF2B5EF4-FFF2-40B4-BE49-F238E27FC236}">
                    <a16:creationId xmlns:a16="http://schemas.microsoft.com/office/drawing/2014/main" id="{3B711C92-7DBC-B1BB-5527-BA22C60CE105}"/>
                  </a:ext>
                </a:extLst>
              </p:cNvPr>
              <p:cNvSpPr>
                <a:spLocks/>
              </p:cNvSpPr>
              <p:nvPr/>
            </p:nvSpPr>
            <p:spPr bwMode="auto">
              <a:xfrm>
                <a:off x="8456" y="255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43" name="Freeform 2794">
                <a:extLst>
                  <a:ext uri="{FF2B5EF4-FFF2-40B4-BE49-F238E27FC236}">
                    <a16:creationId xmlns:a16="http://schemas.microsoft.com/office/drawing/2014/main" id="{742DABC9-32F3-ED61-09A7-46BD335B0F1D}"/>
                  </a:ext>
                </a:extLst>
              </p:cNvPr>
              <p:cNvSpPr>
                <a:spLocks/>
              </p:cNvSpPr>
              <p:nvPr/>
            </p:nvSpPr>
            <p:spPr bwMode="auto">
              <a:xfrm>
                <a:off x="8466" y="255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44" name="Freeform 2795">
                <a:extLst>
                  <a:ext uri="{FF2B5EF4-FFF2-40B4-BE49-F238E27FC236}">
                    <a16:creationId xmlns:a16="http://schemas.microsoft.com/office/drawing/2014/main" id="{40AFF674-A4CA-F6CD-650F-F83C727BB419}"/>
                  </a:ext>
                </a:extLst>
              </p:cNvPr>
              <p:cNvSpPr>
                <a:spLocks/>
              </p:cNvSpPr>
              <p:nvPr/>
            </p:nvSpPr>
            <p:spPr bwMode="auto">
              <a:xfrm>
                <a:off x="8476" y="256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45" name="Freeform 2796">
                <a:extLst>
                  <a:ext uri="{FF2B5EF4-FFF2-40B4-BE49-F238E27FC236}">
                    <a16:creationId xmlns:a16="http://schemas.microsoft.com/office/drawing/2014/main" id="{1194CEE8-98D2-D819-0272-F094529CA25F}"/>
                  </a:ext>
                </a:extLst>
              </p:cNvPr>
              <p:cNvSpPr>
                <a:spLocks/>
              </p:cNvSpPr>
              <p:nvPr/>
            </p:nvSpPr>
            <p:spPr bwMode="auto">
              <a:xfrm>
                <a:off x="8486" y="2567"/>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46" name="Freeform 2797">
                <a:extLst>
                  <a:ext uri="{FF2B5EF4-FFF2-40B4-BE49-F238E27FC236}">
                    <a16:creationId xmlns:a16="http://schemas.microsoft.com/office/drawing/2014/main" id="{E09689BE-4977-5520-4BA2-78620BE08C1B}"/>
                  </a:ext>
                </a:extLst>
              </p:cNvPr>
              <p:cNvSpPr>
                <a:spLocks/>
              </p:cNvSpPr>
              <p:nvPr/>
            </p:nvSpPr>
            <p:spPr bwMode="auto">
              <a:xfrm>
                <a:off x="8492" y="257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47" name="Freeform 2798">
                <a:extLst>
                  <a:ext uri="{FF2B5EF4-FFF2-40B4-BE49-F238E27FC236}">
                    <a16:creationId xmlns:a16="http://schemas.microsoft.com/office/drawing/2014/main" id="{2FB6FED5-D51D-176F-D3D7-488DC48746E3}"/>
                  </a:ext>
                </a:extLst>
              </p:cNvPr>
              <p:cNvSpPr>
                <a:spLocks/>
              </p:cNvSpPr>
              <p:nvPr/>
            </p:nvSpPr>
            <p:spPr bwMode="auto">
              <a:xfrm>
                <a:off x="8502" y="257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48" name="Freeform 2799">
                <a:extLst>
                  <a:ext uri="{FF2B5EF4-FFF2-40B4-BE49-F238E27FC236}">
                    <a16:creationId xmlns:a16="http://schemas.microsoft.com/office/drawing/2014/main" id="{12435611-CE90-B21C-1D2F-94DFAB4418EC}"/>
                  </a:ext>
                </a:extLst>
              </p:cNvPr>
              <p:cNvSpPr>
                <a:spLocks/>
              </p:cNvSpPr>
              <p:nvPr/>
            </p:nvSpPr>
            <p:spPr bwMode="auto">
              <a:xfrm>
                <a:off x="8512" y="258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49" name="Freeform 2800">
                <a:extLst>
                  <a:ext uri="{FF2B5EF4-FFF2-40B4-BE49-F238E27FC236}">
                    <a16:creationId xmlns:a16="http://schemas.microsoft.com/office/drawing/2014/main" id="{D86A05E8-CDC2-0716-9489-EE3AED350793}"/>
                  </a:ext>
                </a:extLst>
              </p:cNvPr>
              <p:cNvSpPr>
                <a:spLocks/>
              </p:cNvSpPr>
              <p:nvPr/>
            </p:nvSpPr>
            <p:spPr bwMode="auto">
              <a:xfrm>
                <a:off x="8517" y="258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50" name="Freeform 2801">
                <a:extLst>
                  <a:ext uri="{FF2B5EF4-FFF2-40B4-BE49-F238E27FC236}">
                    <a16:creationId xmlns:a16="http://schemas.microsoft.com/office/drawing/2014/main" id="{668AC9EA-8676-FFB7-D9CE-29D5268908F6}"/>
                  </a:ext>
                </a:extLst>
              </p:cNvPr>
              <p:cNvSpPr>
                <a:spLocks/>
              </p:cNvSpPr>
              <p:nvPr/>
            </p:nvSpPr>
            <p:spPr bwMode="auto">
              <a:xfrm>
                <a:off x="8527" y="259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51" name="Freeform 2802">
                <a:extLst>
                  <a:ext uri="{FF2B5EF4-FFF2-40B4-BE49-F238E27FC236}">
                    <a16:creationId xmlns:a16="http://schemas.microsoft.com/office/drawing/2014/main" id="{42871CED-7F10-6D7C-1430-4983E509C84D}"/>
                  </a:ext>
                </a:extLst>
              </p:cNvPr>
              <p:cNvSpPr>
                <a:spLocks/>
              </p:cNvSpPr>
              <p:nvPr/>
            </p:nvSpPr>
            <p:spPr bwMode="auto">
              <a:xfrm>
                <a:off x="8537" y="259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52" name="Freeform 2803">
                <a:extLst>
                  <a:ext uri="{FF2B5EF4-FFF2-40B4-BE49-F238E27FC236}">
                    <a16:creationId xmlns:a16="http://schemas.microsoft.com/office/drawing/2014/main" id="{69D9D29B-7177-A8D3-7B03-2748B9627C4D}"/>
                  </a:ext>
                </a:extLst>
              </p:cNvPr>
              <p:cNvSpPr>
                <a:spLocks/>
              </p:cNvSpPr>
              <p:nvPr/>
            </p:nvSpPr>
            <p:spPr bwMode="auto">
              <a:xfrm>
                <a:off x="8426" y="254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53" name="Freeform 2804">
                <a:extLst>
                  <a:ext uri="{FF2B5EF4-FFF2-40B4-BE49-F238E27FC236}">
                    <a16:creationId xmlns:a16="http://schemas.microsoft.com/office/drawing/2014/main" id="{A36D3827-760B-8270-AF9E-394CDE9E0B21}"/>
                  </a:ext>
                </a:extLst>
              </p:cNvPr>
              <p:cNvSpPr>
                <a:spLocks/>
              </p:cNvSpPr>
              <p:nvPr/>
            </p:nvSpPr>
            <p:spPr bwMode="auto">
              <a:xfrm>
                <a:off x="8431" y="2552"/>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54" name="Freeform 2805">
                <a:extLst>
                  <a:ext uri="{FF2B5EF4-FFF2-40B4-BE49-F238E27FC236}">
                    <a16:creationId xmlns:a16="http://schemas.microsoft.com/office/drawing/2014/main" id="{FA891F20-3DBB-0B5A-FD49-1210D226D03F}"/>
                  </a:ext>
                </a:extLst>
              </p:cNvPr>
              <p:cNvSpPr>
                <a:spLocks/>
              </p:cNvSpPr>
              <p:nvPr/>
            </p:nvSpPr>
            <p:spPr bwMode="auto">
              <a:xfrm>
                <a:off x="8441" y="255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55" name="Freeform 2806">
                <a:extLst>
                  <a:ext uri="{FF2B5EF4-FFF2-40B4-BE49-F238E27FC236}">
                    <a16:creationId xmlns:a16="http://schemas.microsoft.com/office/drawing/2014/main" id="{7DC75910-6280-B2BF-EA4C-66733B80EC4F}"/>
                  </a:ext>
                </a:extLst>
              </p:cNvPr>
              <p:cNvSpPr>
                <a:spLocks/>
              </p:cNvSpPr>
              <p:nvPr/>
            </p:nvSpPr>
            <p:spPr bwMode="auto">
              <a:xfrm>
                <a:off x="8451" y="256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56" name="Freeform 2807">
                <a:extLst>
                  <a:ext uri="{FF2B5EF4-FFF2-40B4-BE49-F238E27FC236}">
                    <a16:creationId xmlns:a16="http://schemas.microsoft.com/office/drawing/2014/main" id="{4892E1CF-E793-C56A-F8A3-629B5CA5D891}"/>
                  </a:ext>
                </a:extLst>
              </p:cNvPr>
              <p:cNvSpPr>
                <a:spLocks/>
              </p:cNvSpPr>
              <p:nvPr/>
            </p:nvSpPr>
            <p:spPr bwMode="auto">
              <a:xfrm>
                <a:off x="8456" y="256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57" name="Freeform 2808">
                <a:extLst>
                  <a:ext uri="{FF2B5EF4-FFF2-40B4-BE49-F238E27FC236}">
                    <a16:creationId xmlns:a16="http://schemas.microsoft.com/office/drawing/2014/main" id="{48BDA453-2B72-9E85-BE71-D2A6C13598D6}"/>
                  </a:ext>
                </a:extLst>
              </p:cNvPr>
              <p:cNvSpPr>
                <a:spLocks/>
              </p:cNvSpPr>
              <p:nvPr/>
            </p:nvSpPr>
            <p:spPr bwMode="auto">
              <a:xfrm>
                <a:off x="8466" y="2572"/>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58" name="Freeform 2809">
                <a:extLst>
                  <a:ext uri="{FF2B5EF4-FFF2-40B4-BE49-F238E27FC236}">
                    <a16:creationId xmlns:a16="http://schemas.microsoft.com/office/drawing/2014/main" id="{4975181F-8C5D-074B-F3FC-A265DBB5311E}"/>
                  </a:ext>
                </a:extLst>
              </p:cNvPr>
              <p:cNvSpPr>
                <a:spLocks/>
              </p:cNvSpPr>
              <p:nvPr/>
            </p:nvSpPr>
            <p:spPr bwMode="auto">
              <a:xfrm>
                <a:off x="8476" y="257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59" name="Freeform 2810">
                <a:extLst>
                  <a:ext uri="{FF2B5EF4-FFF2-40B4-BE49-F238E27FC236}">
                    <a16:creationId xmlns:a16="http://schemas.microsoft.com/office/drawing/2014/main" id="{8014B472-6D26-DB5E-77B2-50D54A1DBB93}"/>
                  </a:ext>
                </a:extLst>
              </p:cNvPr>
              <p:cNvSpPr>
                <a:spLocks/>
              </p:cNvSpPr>
              <p:nvPr/>
            </p:nvSpPr>
            <p:spPr bwMode="auto">
              <a:xfrm>
                <a:off x="8486" y="2582"/>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60" name="Freeform 2811">
                <a:extLst>
                  <a:ext uri="{FF2B5EF4-FFF2-40B4-BE49-F238E27FC236}">
                    <a16:creationId xmlns:a16="http://schemas.microsoft.com/office/drawing/2014/main" id="{605901C6-2378-9CE5-BA30-D23F4206FF59}"/>
                  </a:ext>
                </a:extLst>
              </p:cNvPr>
              <p:cNvSpPr>
                <a:spLocks/>
              </p:cNvSpPr>
              <p:nvPr/>
            </p:nvSpPr>
            <p:spPr bwMode="auto">
              <a:xfrm>
                <a:off x="8492" y="258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61" name="Freeform 2812">
                <a:extLst>
                  <a:ext uri="{FF2B5EF4-FFF2-40B4-BE49-F238E27FC236}">
                    <a16:creationId xmlns:a16="http://schemas.microsoft.com/office/drawing/2014/main" id="{5D1AA448-00F5-3930-F4CE-54F8F93C554A}"/>
                  </a:ext>
                </a:extLst>
              </p:cNvPr>
              <p:cNvSpPr>
                <a:spLocks/>
              </p:cNvSpPr>
              <p:nvPr/>
            </p:nvSpPr>
            <p:spPr bwMode="auto">
              <a:xfrm>
                <a:off x="8502" y="259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62" name="Freeform 2813">
                <a:extLst>
                  <a:ext uri="{FF2B5EF4-FFF2-40B4-BE49-F238E27FC236}">
                    <a16:creationId xmlns:a16="http://schemas.microsoft.com/office/drawing/2014/main" id="{348B8EC5-77D5-8E7B-F3E5-CF419422040D}"/>
                  </a:ext>
                </a:extLst>
              </p:cNvPr>
              <p:cNvSpPr>
                <a:spLocks/>
              </p:cNvSpPr>
              <p:nvPr/>
            </p:nvSpPr>
            <p:spPr bwMode="auto">
              <a:xfrm>
                <a:off x="8512" y="259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63" name="Freeform 2814">
                <a:extLst>
                  <a:ext uri="{FF2B5EF4-FFF2-40B4-BE49-F238E27FC236}">
                    <a16:creationId xmlns:a16="http://schemas.microsoft.com/office/drawing/2014/main" id="{F88E7D25-036B-6685-4BD7-737938565A1C}"/>
                  </a:ext>
                </a:extLst>
              </p:cNvPr>
              <p:cNvSpPr>
                <a:spLocks/>
              </p:cNvSpPr>
              <p:nvPr/>
            </p:nvSpPr>
            <p:spPr bwMode="auto">
              <a:xfrm>
                <a:off x="8517" y="2602"/>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64" name="Freeform 2815">
                <a:extLst>
                  <a:ext uri="{FF2B5EF4-FFF2-40B4-BE49-F238E27FC236}">
                    <a16:creationId xmlns:a16="http://schemas.microsoft.com/office/drawing/2014/main" id="{44BC7020-42A1-EFAC-8C61-9318B26C073D}"/>
                  </a:ext>
                </a:extLst>
              </p:cNvPr>
              <p:cNvSpPr>
                <a:spLocks/>
              </p:cNvSpPr>
              <p:nvPr/>
            </p:nvSpPr>
            <p:spPr bwMode="auto">
              <a:xfrm>
                <a:off x="8527" y="260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65" name="Freeform 2816">
                <a:extLst>
                  <a:ext uri="{FF2B5EF4-FFF2-40B4-BE49-F238E27FC236}">
                    <a16:creationId xmlns:a16="http://schemas.microsoft.com/office/drawing/2014/main" id="{4EC4BE58-BFA6-9835-A3C3-76BD6871340A}"/>
                  </a:ext>
                </a:extLst>
              </p:cNvPr>
              <p:cNvSpPr>
                <a:spLocks/>
              </p:cNvSpPr>
              <p:nvPr/>
            </p:nvSpPr>
            <p:spPr bwMode="auto">
              <a:xfrm>
                <a:off x="8537" y="261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866" name="Freeform 2817">
                <a:extLst>
                  <a:ext uri="{FF2B5EF4-FFF2-40B4-BE49-F238E27FC236}">
                    <a16:creationId xmlns:a16="http://schemas.microsoft.com/office/drawing/2014/main" id="{36C5CE15-8EBC-169A-F813-6D95345D1775}"/>
                  </a:ext>
                </a:extLst>
              </p:cNvPr>
              <p:cNvSpPr>
                <a:spLocks/>
              </p:cNvSpPr>
              <p:nvPr/>
            </p:nvSpPr>
            <p:spPr bwMode="auto">
              <a:xfrm>
                <a:off x="8426" y="255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202" name="Group 3019">
              <a:extLst>
                <a:ext uri="{FF2B5EF4-FFF2-40B4-BE49-F238E27FC236}">
                  <a16:creationId xmlns:a16="http://schemas.microsoft.com/office/drawing/2014/main" id="{568C774F-4183-C389-E4CC-D7771916FE7C}"/>
                </a:ext>
              </a:extLst>
            </p:cNvPr>
            <p:cNvGrpSpPr>
              <a:grpSpLocks/>
            </p:cNvGrpSpPr>
            <p:nvPr/>
          </p:nvGrpSpPr>
          <p:grpSpPr bwMode="auto">
            <a:xfrm>
              <a:off x="13023049" y="2875612"/>
              <a:ext cx="9747539" cy="8566283"/>
              <a:chOff x="7570" y="1868"/>
              <a:chExt cx="6717" cy="5903"/>
            </a:xfrm>
          </p:grpSpPr>
          <p:sp>
            <p:nvSpPr>
              <p:cNvPr id="1467" name="Freeform 2819">
                <a:extLst>
                  <a:ext uri="{FF2B5EF4-FFF2-40B4-BE49-F238E27FC236}">
                    <a16:creationId xmlns:a16="http://schemas.microsoft.com/office/drawing/2014/main" id="{5E013E41-9701-61E0-9BFE-830FC1218430}"/>
                  </a:ext>
                </a:extLst>
              </p:cNvPr>
              <p:cNvSpPr>
                <a:spLocks/>
              </p:cNvSpPr>
              <p:nvPr/>
            </p:nvSpPr>
            <p:spPr bwMode="auto">
              <a:xfrm>
                <a:off x="8431" y="2562"/>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68" name="Freeform 2820">
                <a:extLst>
                  <a:ext uri="{FF2B5EF4-FFF2-40B4-BE49-F238E27FC236}">
                    <a16:creationId xmlns:a16="http://schemas.microsoft.com/office/drawing/2014/main" id="{1D9307F6-84A4-9151-8F9D-0FB45A03F021}"/>
                  </a:ext>
                </a:extLst>
              </p:cNvPr>
              <p:cNvSpPr>
                <a:spLocks/>
              </p:cNvSpPr>
              <p:nvPr/>
            </p:nvSpPr>
            <p:spPr bwMode="auto">
              <a:xfrm>
                <a:off x="8441" y="256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69" name="Freeform 2821">
                <a:extLst>
                  <a:ext uri="{FF2B5EF4-FFF2-40B4-BE49-F238E27FC236}">
                    <a16:creationId xmlns:a16="http://schemas.microsoft.com/office/drawing/2014/main" id="{FD7F578C-D2B1-7834-EB21-43FAEE6FD777}"/>
                  </a:ext>
                </a:extLst>
              </p:cNvPr>
              <p:cNvSpPr>
                <a:spLocks/>
              </p:cNvSpPr>
              <p:nvPr/>
            </p:nvSpPr>
            <p:spPr bwMode="auto">
              <a:xfrm>
                <a:off x="8451" y="257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70" name="Freeform 2822">
                <a:extLst>
                  <a:ext uri="{FF2B5EF4-FFF2-40B4-BE49-F238E27FC236}">
                    <a16:creationId xmlns:a16="http://schemas.microsoft.com/office/drawing/2014/main" id="{4B825AEC-6EDB-0C12-8BD6-4CB7A1DC0439}"/>
                  </a:ext>
                </a:extLst>
              </p:cNvPr>
              <p:cNvSpPr>
                <a:spLocks/>
              </p:cNvSpPr>
              <p:nvPr/>
            </p:nvSpPr>
            <p:spPr bwMode="auto">
              <a:xfrm>
                <a:off x="8456" y="257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71" name="Freeform 2823">
                <a:extLst>
                  <a:ext uri="{FF2B5EF4-FFF2-40B4-BE49-F238E27FC236}">
                    <a16:creationId xmlns:a16="http://schemas.microsoft.com/office/drawing/2014/main" id="{8F01B0F4-E8AC-ADA2-C3E0-2F9B9C740CCC}"/>
                  </a:ext>
                </a:extLst>
              </p:cNvPr>
              <p:cNvSpPr>
                <a:spLocks/>
              </p:cNvSpPr>
              <p:nvPr/>
            </p:nvSpPr>
            <p:spPr bwMode="auto">
              <a:xfrm>
                <a:off x="8466" y="2582"/>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72" name="Freeform 2824">
                <a:extLst>
                  <a:ext uri="{FF2B5EF4-FFF2-40B4-BE49-F238E27FC236}">
                    <a16:creationId xmlns:a16="http://schemas.microsoft.com/office/drawing/2014/main" id="{2CF35452-39F0-643E-7164-30CB5BAC5806}"/>
                  </a:ext>
                </a:extLst>
              </p:cNvPr>
              <p:cNvSpPr>
                <a:spLocks/>
              </p:cNvSpPr>
              <p:nvPr/>
            </p:nvSpPr>
            <p:spPr bwMode="auto">
              <a:xfrm>
                <a:off x="8476" y="258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73" name="Freeform 2825">
                <a:extLst>
                  <a:ext uri="{FF2B5EF4-FFF2-40B4-BE49-F238E27FC236}">
                    <a16:creationId xmlns:a16="http://schemas.microsoft.com/office/drawing/2014/main" id="{D5C2D1E7-381F-1A70-C141-4195C5DBFB78}"/>
                  </a:ext>
                </a:extLst>
              </p:cNvPr>
              <p:cNvSpPr>
                <a:spLocks/>
              </p:cNvSpPr>
              <p:nvPr/>
            </p:nvSpPr>
            <p:spPr bwMode="auto">
              <a:xfrm>
                <a:off x="8486" y="2592"/>
                <a:ext cx="6" cy="10"/>
              </a:xfrm>
              <a:custGeom>
                <a:avLst/>
                <a:gdLst>
                  <a:gd name="T0" fmla="*/ 0 w 6"/>
                  <a:gd name="T1" fmla="*/ 0 h 10"/>
                  <a:gd name="T2" fmla="*/ 6 w 6"/>
                  <a:gd name="T3" fmla="*/ 5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5"/>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74" name="Freeform 2826">
                <a:extLst>
                  <a:ext uri="{FF2B5EF4-FFF2-40B4-BE49-F238E27FC236}">
                    <a16:creationId xmlns:a16="http://schemas.microsoft.com/office/drawing/2014/main" id="{22C35D00-2A5A-4B94-01C4-5861250D21B8}"/>
                  </a:ext>
                </a:extLst>
              </p:cNvPr>
              <p:cNvSpPr>
                <a:spLocks/>
              </p:cNvSpPr>
              <p:nvPr/>
            </p:nvSpPr>
            <p:spPr bwMode="auto">
              <a:xfrm>
                <a:off x="8492" y="2597"/>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75" name="Freeform 2827">
                <a:extLst>
                  <a:ext uri="{FF2B5EF4-FFF2-40B4-BE49-F238E27FC236}">
                    <a16:creationId xmlns:a16="http://schemas.microsoft.com/office/drawing/2014/main" id="{57814DFD-4D5A-D78C-75C9-23F3E6D373D1}"/>
                  </a:ext>
                </a:extLst>
              </p:cNvPr>
              <p:cNvSpPr>
                <a:spLocks/>
              </p:cNvSpPr>
              <p:nvPr/>
            </p:nvSpPr>
            <p:spPr bwMode="auto">
              <a:xfrm>
                <a:off x="8502" y="260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76" name="Freeform 2828">
                <a:extLst>
                  <a:ext uri="{FF2B5EF4-FFF2-40B4-BE49-F238E27FC236}">
                    <a16:creationId xmlns:a16="http://schemas.microsoft.com/office/drawing/2014/main" id="{12E60534-3289-403E-304A-440BD8E723A1}"/>
                  </a:ext>
                </a:extLst>
              </p:cNvPr>
              <p:cNvSpPr>
                <a:spLocks/>
              </p:cNvSpPr>
              <p:nvPr/>
            </p:nvSpPr>
            <p:spPr bwMode="auto">
              <a:xfrm>
                <a:off x="8512" y="260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77" name="Freeform 2829">
                <a:extLst>
                  <a:ext uri="{FF2B5EF4-FFF2-40B4-BE49-F238E27FC236}">
                    <a16:creationId xmlns:a16="http://schemas.microsoft.com/office/drawing/2014/main" id="{FDD2C626-1497-D2D2-9582-E099196FBFFC}"/>
                  </a:ext>
                </a:extLst>
              </p:cNvPr>
              <p:cNvSpPr>
                <a:spLocks/>
              </p:cNvSpPr>
              <p:nvPr/>
            </p:nvSpPr>
            <p:spPr bwMode="auto">
              <a:xfrm>
                <a:off x="8517" y="261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78" name="Freeform 2830">
                <a:extLst>
                  <a:ext uri="{FF2B5EF4-FFF2-40B4-BE49-F238E27FC236}">
                    <a16:creationId xmlns:a16="http://schemas.microsoft.com/office/drawing/2014/main" id="{827168C2-B6BF-EA59-668A-5B0765229C36}"/>
                  </a:ext>
                </a:extLst>
              </p:cNvPr>
              <p:cNvSpPr>
                <a:spLocks/>
              </p:cNvSpPr>
              <p:nvPr/>
            </p:nvSpPr>
            <p:spPr bwMode="auto">
              <a:xfrm>
                <a:off x="8527" y="261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79" name="Freeform 2831">
                <a:extLst>
                  <a:ext uri="{FF2B5EF4-FFF2-40B4-BE49-F238E27FC236}">
                    <a16:creationId xmlns:a16="http://schemas.microsoft.com/office/drawing/2014/main" id="{89710E07-D1F5-C37C-4D94-11EA31944C00}"/>
                  </a:ext>
                </a:extLst>
              </p:cNvPr>
              <p:cNvSpPr>
                <a:spLocks/>
              </p:cNvSpPr>
              <p:nvPr/>
            </p:nvSpPr>
            <p:spPr bwMode="auto">
              <a:xfrm>
                <a:off x="8537" y="262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80" name="Freeform 2832">
                <a:extLst>
                  <a:ext uri="{FF2B5EF4-FFF2-40B4-BE49-F238E27FC236}">
                    <a16:creationId xmlns:a16="http://schemas.microsoft.com/office/drawing/2014/main" id="{57F8BDAD-6F83-5C68-C03F-7D7CDCBC8FB2}"/>
                  </a:ext>
                </a:extLst>
              </p:cNvPr>
              <p:cNvSpPr>
                <a:spLocks/>
              </p:cNvSpPr>
              <p:nvPr/>
            </p:nvSpPr>
            <p:spPr bwMode="auto">
              <a:xfrm>
                <a:off x="8426" y="256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81" name="Freeform 2833">
                <a:extLst>
                  <a:ext uri="{FF2B5EF4-FFF2-40B4-BE49-F238E27FC236}">
                    <a16:creationId xmlns:a16="http://schemas.microsoft.com/office/drawing/2014/main" id="{BFF4E364-E21A-8F33-0BC7-C3008C32A203}"/>
                  </a:ext>
                </a:extLst>
              </p:cNvPr>
              <p:cNvSpPr>
                <a:spLocks/>
              </p:cNvSpPr>
              <p:nvPr/>
            </p:nvSpPr>
            <p:spPr bwMode="auto">
              <a:xfrm>
                <a:off x="8431" y="2572"/>
                <a:ext cx="10" cy="10"/>
              </a:xfrm>
              <a:custGeom>
                <a:avLst/>
                <a:gdLst>
                  <a:gd name="T0" fmla="*/ 0 w 10"/>
                  <a:gd name="T1" fmla="*/ 0 h 10"/>
                  <a:gd name="T2" fmla="*/ 10 w 10"/>
                  <a:gd name="T3" fmla="*/ 5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5"/>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82" name="Freeform 2834">
                <a:extLst>
                  <a:ext uri="{FF2B5EF4-FFF2-40B4-BE49-F238E27FC236}">
                    <a16:creationId xmlns:a16="http://schemas.microsoft.com/office/drawing/2014/main" id="{36ED8A99-09CB-6FEC-773B-4B97E1AA0D0B}"/>
                  </a:ext>
                </a:extLst>
              </p:cNvPr>
              <p:cNvSpPr>
                <a:spLocks/>
              </p:cNvSpPr>
              <p:nvPr/>
            </p:nvSpPr>
            <p:spPr bwMode="auto">
              <a:xfrm>
                <a:off x="8441" y="2577"/>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83" name="Freeform 2835">
                <a:extLst>
                  <a:ext uri="{FF2B5EF4-FFF2-40B4-BE49-F238E27FC236}">
                    <a16:creationId xmlns:a16="http://schemas.microsoft.com/office/drawing/2014/main" id="{C032CD46-5621-0B37-B0E7-98DC9315BAC8}"/>
                  </a:ext>
                </a:extLst>
              </p:cNvPr>
              <p:cNvSpPr>
                <a:spLocks/>
              </p:cNvSpPr>
              <p:nvPr/>
            </p:nvSpPr>
            <p:spPr bwMode="auto">
              <a:xfrm>
                <a:off x="8451" y="2582"/>
                <a:ext cx="5" cy="10"/>
              </a:xfrm>
              <a:custGeom>
                <a:avLst/>
                <a:gdLst>
                  <a:gd name="T0" fmla="*/ 0 w 5"/>
                  <a:gd name="T1" fmla="*/ 0 h 10"/>
                  <a:gd name="T2" fmla="*/ 5 w 5"/>
                  <a:gd name="T3" fmla="*/ 5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5"/>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84" name="Freeform 2836">
                <a:extLst>
                  <a:ext uri="{FF2B5EF4-FFF2-40B4-BE49-F238E27FC236}">
                    <a16:creationId xmlns:a16="http://schemas.microsoft.com/office/drawing/2014/main" id="{A1C5C5E0-6072-D55B-21C9-1850F93939E5}"/>
                  </a:ext>
                </a:extLst>
              </p:cNvPr>
              <p:cNvSpPr>
                <a:spLocks/>
              </p:cNvSpPr>
              <p:nvPr/>
            </p:nvSpPr>
            <p:spPr bwMode="auto">
              <a:xfrm>
                <a:off x="8456" y="258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85" name="Freeform 2837">
                <a:extLst>
                  <a:ext uri="{FF2B5EF4-FFF2-40B4-BE49-F238E27FC236}">
                    <a16:creationId xmlns:a16="http://schemas.microsoft.com/office/drawing/2014/main" id="{973F092E-7B7E-6E66-C450-0E7A33FC143D}"/>
                  </a:ext>
                </a:extLst>
              </p:cNvPr>
              <p:cNvSpPr>
                <a:spLocks/>
              </p:cNvSpPr>
              <p:nvPr/>
            </p:nvSpPr>
            <p:spPr bwMode="auto">
              <a:xfrm>
                <a:off x="8466" y="259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86" name="Freeform 2838">
                <a:extLst>
                  <a:ext uri="{FF2B5EF4-FFF2-40B4-BE49-F238E27FC236}">
                    <a16:creationId xmlns:a16="http://schemas.microsoft.com/office/drawing/2014/main" id="{75E52CE7-B34C-561A-42BA-DE2573DE2D01}"/>
                  </a:ext>
                </a:extLst>
              </p:cNvPr>
              <p:cNvSpPr>
                <a:spLocks/>
              </p:cNvSpPr>
              <p:nvPr/>
            </p:nvSpPr>
            <p:spPr bwMode="auto">
              <a:xfrm>
                <a:off x="8476" y="259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87" name="Freeform 2839">
                <a:extLst>
                  <a:ext uri="{FF2B5EF4-FFF2-40B4-BE49-F238E27FC236}">
                    <a16:creationId xmlns:a16="http://schemas.microsoft.com/office/drawing/2014/main" id="{51953DC3-05CF-F4C1-1F5C-C35FB32D8590}"/>
                  </a:ext>
                </a:extLst>
              </p:cNvPr>
              <p:cNvSpPr>
                <a:spLocks/>
              </p:cNvSpPr>
              <p:nvPr/>
            </p:nvSpPr>
            <p:spPr bwMode="auto">
              <a:xfrm>
                <a:off x="8486" y="2602"/>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88" name="Freeform 2840">
                <a:extLst>
                  <a:ext uri="{FF2B5EF4-FFF2-40B4-BE49-F238E27FC236}">
                    <a16:creationId xmlns:a16="http://schemas.microsoft.com/office/drawing/2014/main" id="{C95139CA-4E36-C519-2A3D-6582B2C09125}"/>
                  </a:ext>
                </a:extLst>
              </p:cNvPr>
              <p:cNvSpPr>
                <a:spLocks/>
              </p:cNvSpPr>
              <p:nvPr/>
            </p:nvSpPr>
            <p:spPr bwMode="auto">
              <a:xfrm>
                <a:off x="8492" y="260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89" name="Freeform 2841">
                <a:extLst>
                  <a:ext uri="{FF2B5EF4-FFF2-40B4-BE49-F238E27FC236}">
                    <a16:creationId xmlns:a16="http://schemas.microsoft.com/office/drawing/2014/main" id="{CB599459-C423-0378-60C3-E0D17FB5DC39}"/>
                  </a:ext>
                </a:extLst>
              </p:cNvPr>
              <p:cNvSpPr>
                <a:spLocks/>
              </p:cNvSpPr>
              <p:nvPr/>
            </p:nvSpPr>
            <p:spPr bwMode="auto">
              <a:xfrm>
                <a:off x="8502" y="261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90" name="Freeform 2842">
                <a:extLst>
                  <a:ext uri="{FF2B5EF4-FFF2-40B4-BE49-F238E27FC236}">
                    <a16:creationId xmlns:a16="http://schemas.microsoft.com/office/drawing/2014/main" id="{EDCBB36D-3A30-D6D7-CBD3-ABB019F4C901}"/>
                  </a:ext>
                </a:extLst>
              </p:cNvPr>
              <p:cNvSpPr>
                <a:spLocks/>
              </p:cNvSpPr>
              <p:nvPr/>
            </p:nvSpPr>
            <p:spPr bwMode="auto">
              <a:xfrm>
                <a:off x="8512" y="261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91" name="Freeform 2843">
                <a:extLst>
                  <a:ext uri="{FF2B5EF4-FFF2-40B4-BE49-F238E27FC236}">
                    <a16:creationId xmlns:a16="http://schemas.microsoft.com/office/drawing/2014/main" id="{63AB9686-44E8-2415-FC05-07E0EE87D9A4}"/>
                  </a:ext>
                </a:extLst>
              </p:cNvPr>
              <p:cNvSpPr>
                <a:spLocks/>
              </p:cNvSpPr>
              <p:nvPr/>
            </p:nvSpPr>
            <p:spPr bwMode="auto">
              <a:xfrm>
                <a:off x="8517" y="262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92" name="Freeform 2844">
                <a:extLst>
                  <a:ext uri="{FF2B5EF4-FFF2-40B4-BE49-F238E27FC236}">
                    <a16:creationId xmlns:a16="http://schemas.microsoft.com/office/drawing/2014/main" id="{0373F623-E4D9-48A3-3EA4-F3CE2A143222}"/>
                  </a:ext>
                </a:extLst>
              </p:cNvPr>
              <p:cNvSpPr>
                <a:spLocks/>
              </p:cNvSpPr>
              <p:nvPr/>
            </p:nvSpPr>
            <p:spPr bwMode="auto">
              <a:xfrm>
                <a:off x="8527" y="262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93" name="Freeform 2845">
                <a:extLst>
                  <a:ext uri="{FF2B5EF4-FFF2-40B4-BE49-F238E27FC236}">
                    <a16:creationId xmlns:a16="http://schemas.microsoft.com/office/drawing/2014/main" id="{1244B01A-2F1D-9740-EAE5-2D4DDF940900}"/>
                  </a:ext>
                </a:extLst>
              </p:cNvPr>
              <p:cNvSpPr>
                <a:spLocks/>
              </p:cNvSpPr>
              <p:nvPr/>
            </p:nvSpPr>
            <p:spPr bwMode="auto">
              <a:xfrm>
                <a:off x="8537" y="263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94" name="Freeform 2846">
                <a:extLst>
                  <a:ext uri="{FF2B5EF4-FFF2-40B4-BE49-F238E27FC236}">
                    <a16:creationId xmlns:a16="http://schemas.microsoft.com/office/drawing/2014/main" id="{670D71B9-B586-796E-4EBF-907EA32F692C}"/>
                  </a:ext>
                </a:extLst>
              </p:cNvPr>
              <p:cNvSpPr>
                <a:spLocks/>
              </p:cNvSpPr>
              <p:nvPr/>
            </p:nvSpPr>
            <p:spPr bwMode="auto">
              <a:xfrm>
                <a:off x="8426" y="257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95" name="Freeform 2847">
                <a:extLst>
                  <a:ext uri="{FF2B5EF4-FFF2-40B4-BE49-F238E27FC236}">
                    <a16:creationId xmlns:a16="http://schemas.microsoft.com/office/drawing/2014/main" id="{6E342736-024C-0369-311D-A3DC1024CFCC}"/>
                  </a:ext>
                </a:extLst>
              </p:cNvPr>
              <p:cNvSpPr>
                <a:spLocks/>
              </p:cNvSpPr>
              <p:nvPr/>
            </p:nvSpPr>
            <p:spPr bwMode="auto">
              <a:xfrm>
                <a:off x="8431" y="258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96" name="Freeform 2848">
                <a:extLst>
                  <a:ext uri="{FF2B5EF4-FFF2-40B4-BE49-F238E27FC236}">
                    <a16:creationId xmlns:a16="http://schemas.microsoft.com/office/drawing/2014/main" id="{A66EBB02-5F7F-C519-F898-E8F6B7DB7EBD}"/>
                  </a:ext>
                </a:extLst>
              </p:cNvPr>
              <p:cNvSpPr>
                <a:spLocks/>
              </p:cNvSpPr>
              <p:nvPr/>
            </p:nvSpPr>
            <p:spPr bwMode="auto">
              <a:xfrm>
                <a:off x="8441" y="258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97" name="Freeform 2849">
                <a:extLst>
                  <a:ext uri="{FF2B5EF4-FFF2-40B4-BE49-F238E27FC236}">
                    <a16:creationId xmlns:a16="http://schemas.microsoft.com/office/drawing/2014/main" id="{20EEAF2E-7C60-A3C9-4A27-27A7970A8E6D}"/>
                  </a:ext>
                </a:extLst>
              </p:cNvPr>
              <p:cNvSpPr>
                <a:spLocks/>
              </p:cNvSpPr>
              <p:nvPr/>
            </p:nvSpPr>
            <p:spPr bwMode="auto">
              <a:xfrm>
                <a:off x="8451" y="259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98" name="Freeform 2850">
                <a:extLst>
                  <a:ext uri="{FF2B5EF4-FFF2-40B4-BE49-F238E27FC236}">
                    <a16:creationId xmlns:a16="http://schemas.microsoft.com/office/drawing/2014/main" id="{EEC6A608-D398-66F6-6E50-C46CFDA53DFA}"/>
                  </a:ext>
                </a:extLst>
              </p:cNvPr>
              <p:cNvSpPr>
                <a:spLocks/>
              </p:cNvSpPr>
              <p:nvPr/>
            </p:nvSpPr>
            <p:spPr bwMode="auto">
              <a:xfrm>
                <a:off x="8456" y="259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99" name="Freeform 2851">
                <a:extLst>
                  <a:ext uri="{FF2B5EF4-FFF2-40B4-BE49-F238E27FC236}">
                    <a16:creationId xmlns:a16="http://schemas.microsoft.com/office/drawing/2014/main" id="{2B3C986D-F837-1A4C-733A-9A04320DC97C}"/>
                  </a:ext>
                </a:extLst>
              </p:cNvPr>
              <p:cNvSpPr>
                <a:spLocks/>
              </p:cNvSpPr>
              <p:nvPr/>
            </p:nvSpPr>
            <p:spPr bwMode="auto">
              <a:xfrm>
                <a:off x="8466" y="260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00" name="Freeform 2852">
                <a:extLst>
                  <a:ext uri="{FF2B5EF4-FFF2-40B4-BE49-F238E27FC236}">
                    <a16:creationId xmlns:a16="http://schemas.microsoft.com/office/drawing/2014/main" id="{46C36499-579C-8232-DB61-E8A88A2E7B21}"/>
                  </a:ext>
                </a:extLst>
              </p:cNvPr>
              <p:cNvSpPr>
                <a:spLocks/>
              </p:cNvSpPr>
              <p:nvPr/>
            </p:nvSpPr>
            <p:spPr bwMode="auto">
              <a:xfrm>
                <a:off x="8476" y="260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01" name="Freeform 2853">
                <a:extLst>
                  <a:ext uri="{FF2B5EF4-FFF2-40B4-BE49-F238E27FC236}">
                    <a16:creationId xmlns:a16="http://schemas.microsoft.com/office/drawing/2014/main" id="{2C16893E-C443-A889-42AC-C31570027344}"/>
                  </a:ext>
                </a:extLst>
              </p:cNvPr>
              <p:cNvSpPr>
                <a:spLocks/>
              </p:cNvSpPr>
              <p:nvPr/>
            </p:nvSpPr>
            <p:spPr bwMode="auto">
              <a:xfrm>
                <a:off x="8486" y="2612"/>
                <a:ext cx="6" cy="10"/>
              </a:xfrm>
              <a:custGeom>
                <a:avLst/>
                <a:gdLst>
                  <a:gd name="T0" fmla="*/ 0 w 6"/>
                  <a:gd name="T1" fmla="*/ 0 h 10"/>
                  <a:gd name="T2" fmla="*/ 6 w 6"/>
                  <a:gd name="T3" fmla="*/ 0 h 10"/>
                  <a:gd name="T4" fmla="*/ 6 w 6"/>
                  <a:gd name="T5" fmla="*/ 10 h 10"/>
                  <a:gd name="T6" fmla="*/ 0 w 6"/>
                  <a:gd name="T7" fmla="*/ 5 h 10"/>
                  <a:gd name="T8" fmla="*/ 0 w 6"/>
                  <a:gd name="T9" fmla="*/ 0 h 10"/>
                </a:gdLst>
                <a:ahLst/>
                <a:cxnLst>
                  <a:cxn ang="0">
                    <a:pos x="T0" y="T1"/>
                  </a:cxn>
                  <a:cxn ang="0">
                    <a:pos x="T2" y="T3"/>
                  </a:cxn>
                  <a:cxn ang="0">
                    <a:pos x="T4" y="T5"/>
                  </a:cxn>
                  <a:cxn ang="0">
                    <a:pos x="T6" y="T7"/>
                  </a:cxn>
                  <a:cxn ang="0">
                    <a:pos x="T8" y="T9"/>
                  </a:cxn>
                </a:cxnLst>
                <a:rect l="0" t="0" r="r" b="b"/>
                <a:pathLst>
                  <a:path w="6" h="10">
                    <a:moveTo>
                      <a:pt x="0" y="0"/>
                    </a:moveTo>
                    <a:lnTo>
                      <a:pt x="6" y="0"/>
                    </a:lnTo>
                    <a:lnTo>
                      <a:pt x="6"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02" name="Freeform 2854">
                <a:extLst>
                  <a:ext uri="{FF2B5EF4-FFF2-40B4-BE49-F238E27FC236}">
                    <a16:creationId xmlns:a16="http://schemas.microsoft.com/office/drawing/2014/main" id="{722CCD2D-084A-8006-9CC9-B9A84420DAFE}"/>
                  </a:ext>
                </a:extLst>
              </p:cNvPr>
              <p:cNvSpPr>
                <a:spLocks/>
              </p:cNvSpPr>
              <p:nvPr/>
            </p:nvSpPr>
            <p:spPr bwMode="auto">
              <a:xfrm>
                <a:off x="8492" y="2617"/>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03" name="Freeform 2855">
                <a:extLst>
                  <a:ext uri="{FF2B5EF4-FFF2-40B4-BE49-F238E27FC236}">
                    <a16:creationId xmlns:a16="http://schemas.microsoft.com/office/drawing/2014/main" id="{1875899D-D612-6844-8E5A-13FA825E9564}"/>
                  </a:ext>
                </a:extLst>
              </p:cNvPr>
              <p:cNvSpPr>
                <a:spLocks/>
              </p:cNvSpPr>
              <p:nvPr/>
            </p:nvSpPr>
            <p:spPr bwMode="auto">
              <a:xfrm>
                <a:off x="8502" y="2622"/>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04" name="Freeform 2856">
                <a:extLst>
                  <a:ext uri="{FF2B5EF4-FFF2-40B4-BE49-F238E27FC236}">
                    <a16:creationId xmlns:a16="http://schemas.microsoft.com/office/drawing/2014/main" id="{1F2E7B4D-A571-536B-5022-BE97C4C9ACC9}"/>
                  </a:ext>
                </a:extLst>
              </p:cNvPr>
              <p:cNvSpPr>
                <a:spLocks/>
              </p:cNvSpPr>
              <p:nvPr/>
            </p:nvSpPr>
            <p:spPr bwMode="auto">
              <a:xfrm>
                <a:off x="8512" y="2627"/>
                <a:ext cx="5" cy="10"/>
              </a:xfrm>
              <a:custGeom>
                <a:avLst/>
                <a:gdLst>
                  <a:gd name="T0" fmla="*/ 0 w 5"/>
                  <a:gd name="T1" fmla="*/ 0 h 10"/>
                  <a:gd name="T2" fmla="*/ 5 w 5"/>
                  <a:gd name="T3" fmla="*/ 0 h 10"/>
                  <a:gd name="T4" fmla="*/ 5 w 5"/>
                  <a:gd name="T5" fmla="*/ 10 h 10"/>
                  <a:gd name="T6" fmla="*/ 0 w 5"/>
                  <a:gd name="T7" fmla="*/ 5 h 10"/>
                  <a:gd name="T8" fmla="*/ 0 w 5"/>
                  <a:gd name="T9" fmla="*/ 0 h 10"/>
                </a:gdLst>
                <a:ahLst/>
                <a:cxnLst>
                  <a:cxn ang="0">
                    <a:pos x="T0" y="T1"/>
                  </a:cxn>
                  <a:cxn ang="0">
                    <a:pos x="T2" y="T3"/>
                  </a:cxn>
                  <a:cxn ang="0">
                    <a:pos x="T4" y="T5"/>
                  </a:cxn>
                  <a:cxn ang="0">
                    <a:pos x="T6" y="T7"/>
                  </a:cxn>
                  <a:cxn ang="0">
                    <a:pos x="T8" y="T9"/>
                  </a:cxn>
                </a:cxnLst>
                <a:rect l="0" t="0" r="r" b="b"/>
                <a:pathLst>
                  <a:path w="5" h="10">
                    <a:moveTo>
                      <a:pt x="0" y="0"/>
                    </a:moveTo>
                    <a:lnTo>
                      <a:pt x="5" y="0"/>
                    </a:lnTo>
                    <a:lnTo>
                      <a:pt x="5"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05" name="Freeform 2857">
                <a:extLst>
                  <a:ext uri="{FF2B5EF4-FFF2-40B4-BE49-F238E27FC236}">
                    <a16:creationId xmlns:a16="http://schemas.microsoft.com/office/drawing/2014/main" id="{E7E1BE36-D717-2066-0985-90489BE71636}"/>
                  </a:ext>
                </a:extLst>
              </p:cNvPr>
              <p:cNvSpPr>
                <a:spLocks/>
              </p:cNvSpPr>
              <p:nvPr/>
            </p:nvSpPr>
            <p:spPr bwMode="auto">
              <a:xfrm>
                <a:off x="8517" y="2632"/>
                <a:ext cx="10" cy="10"/>
              </a:xfrm>
              <a:custGeom>
                <a:avLst/>
                <a:gdLst>
                  <a:gd name="T0" fmla="*/ 0 w 10"/>
                  <a:gd name="T1" fmla="*/ 0 h 10"/>
                  <a:gd name="T2" fmla="*/ 10 w 10"/>
                  <a:gd name="T3" fmla="*/ 0 h 10"/>
                  <a:gd name="T4" fmla="*/ 10 w 10"/>
                  <a:gd name="T5" fmla="*/ 10 h 10"/>
                  <a:gd name="T6" fmla="*/ 0 w 10"/>
                  <a:gd name="T7" fmla="*/ 5 h 10"/>
                  <a:gd name="T8" fmla="*/ 0 w 10"/>
                  <a:gd name="T9" fmla="*/ 0 h 10"/>
                </a:gdLst>
                <a:ahLst/>
                <a:cxnLst>
                  <a:cxn ang="0">
                    <a:pos x="T0" y="T1"/>
                  </a:cxn>
                  <a:cxn ang="0">
                    <a:pos x="T2" y="T3"/>
                  </a:cxn>
                  <a:cxn ang="0">
                    <a:pos x="T4" y="T5"/>
                  </a:cxn>
                  <a:cxn ang="0">
                    <a:pos x="T6" y="T7"/>
                  </a:cxn>
                  <a:cxn ang="0">
                    <a:pos x="T8" y="T9"/>
                  </a:cxn>
                </a:cxnLst>
                <a:rect l="0" t="0" r="r" b="b"/>
                <a:pathLst>
                  <a:path w="10" h="10">
                    <a:moveTo>
                      <a:pt x="0" y="0"/>
                    </a:moveTo>
                    <a:lnTo>
                      <a:pt x="10" y="0"/>
                    </a:lnTo>
                    <a:lnTo>
                      <a:pt x="10" y="10"/>
                    </a:lnTo>
                    <a:lnTo>
                      <a:pt x="0" y="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06" name="Freeform 2858">
                <a:extLst>
                  <a:ext uri="{FF2B5EF4-FFF2-40B4-BE49-F238E27FC236}">
                    <a16:creationId xmlns:a16="http://schemas.microsoft.com/office/drawing/2014/main" id="{54F9A149-4A7E-03F3-419D-6B50DAC67807}"/>
                  </a:ext>
                </a:extLst>
              </p:cNvPr>
              <p:cNvSpPr>
                <a:spLocks/>
              </p:cNvSpPr>
              <p:nvPr/>
            </p:nvSpPr>
            <p:spPr bwMode="auto">
              <a:xfrm>
                <a:off x="8527" y="2632"/>
                <a:ext cx="10" cy="15"/>
              </a:xfrm>
              <a:custGeom>
                <a:avLst/>
                <a:gdLst>
                  <a:gd name="T0" fmla="*/ 0 w 10"/>
                  <a:gd name="T1" fmla="*/ 0 h 15"/>
                  <a:gd name="T2" fmla="*/ 10 w 10"/>
                  <a:gd name="T3" fmla="*/ 5 h 15"/>
                  <a:gd name="T4" fmla="*/ 10 w 10"/>
                  <a:gd name="T5" fmla="*/ 15 h 15"/>
                  <a:gd name="T6" fmla="*/ 0 w 10"/>
                  <a:gd name="T7" fmla="*/ 10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10" y="5"/>
                    </a:lnTo>
                    <a:lnTo>
                      <a:pt x="10"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07" name="Freeform 2859">
                <a:extLst>
                  <a:ext uri="{FF2B5EF4-FFF2-40B4-BE49-F238E27FC236}">
                    <a16:creationId xmlns:a16="http://schemas.microsoft.com/office/drawing/2014/main" id="{AD5A0859-C6A7-4C41-0600-7EDECFBBFA52}"/>
                  </a:ext>
                </a:extLst>
              </p:cNvPr>
              <p:cNvSpPr>
                <a:spLocks/>
              </p:cNvSpPr>
              <p:nvPr/>
            </p:nvSpPr>
            <p:spPr bwMode="auto">
              <a:xfrm>
                <a:off x="8537" y="2637"/>
                <a:ext cx="5" cy="15"/>
              </a:xfrm>
              <a:custGeom>
                <a:avLst/>
                <a:gdLst>
                  <a:gd name="T0" fmla="*/ 0 w 5"/>
                  <a:gd name="T1" fmla="*/ 0 h 15"/>
                  <a:gd name="T2" fmla="*/ 5 w 5"/>
                  <a:gd name="T3" fmla="*/ 5 h 15"/>
                  <a:gd name="T4" fmla="*/ 5 w 5"/>
                  <a:gd name="T5" fmla="*/ 15 h 15"/>
                  <a:gd name="T6" fmla="*/ 0 w 5"/>
                  <a:gd name="T7" fmla="*/ 10 h 15"/>
                  <a:gd name="T8" fmla="*/ 0 w 5"/>
                  <a:gd name="T9" fmla="*/ 0 h 15"/>
                </a:gdLst>
                <a:ahLst/>
                <a:cxnLst>
                  <a:cxn ang="0">
                    <a:pos x="T0" y="T1"/>
                  </a:cxn>
                  <a:cxn ang="0">
                    <a:pos x="T2" y="T3"/>
                  </a:cxn>
                  <a:cxn ang="0">
                    <a:pos x="T4" y="T5"/>
                  </a:cxn>
                  <a:cxn ang="0">
                    <a:pos x="T6" y="T7"/>
                  </a:cxn>
                  <a:cxn ang="0">
                    <a:pos x="T8" y="T9"/>
                  </a:cxn>
                </a:cxnLst>
                <a:rect l="0" t="0" r="r" b="b"/>
                <a:pathLst>
                  <a:path w="5" h="15">
                    <a:moveTo>
                      <a:pt x="0" y="0"/>
                    </a:moveTo>
                    <a:lnTo>
                      <a:pt x="5" y="5"/>
                    </a:lnTo>
                    <a:lnTo>
                      <a:pt x="5" y="15"/>
                    </a:lnTo>
                    <a:lnTo>
                      <a:pt x="0" y="1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08" name="Freeform 2860">
                <a:extLst>
                  <a:ext uri="{FF2B5EF4-FFF2-40B4-BE49-F238E27FC236}">
                    <a16:creationId xmlns:a16="http://schemas.microsoft.com/office/drawing/2014/main" id="{C0A821DE-5B02-0E96-6A0A-D39331E0AD0B}"/>
                  </a:ext>
                </a:extLst>
              </p:cNvPr>
              <p:cNvSpPr>
                <a:spLocks/>
              </p:cNvSpPr>
              <p:nvPr/>
            </p:nvSpPr>
            <p:spPr bwMode="auto">
              <a:xfrm>
                <a:off x="8426" y="2587"/>
                <a:ext cx="5" cy="20"/>
              </a:xfrm>
              <a:custGeom>
                <a:avLst/>
                <a:gdLst>
                  <a:gd name="T0" fmla="*/ 5 w 5"/>
                  <a:gd name="T1" fmla="*/ 20 h 20"/>
                  <a:gd name="T2" fmla="*/ 0 w 5"/>
                  <a:gd name="T3" fmla="*/ 15 h 20"/>
                  <a:gd name="T4" fmla="*/ 0 w 5"/>
                  <a:gd name="T5" fmla="*/ 0 h 20"/>
                  <a:gd name="T6" fmla="*/ 5 w 5"/>
                  <a:gd name="T7" fmla="*/ 5 h 20"/>
                  <a:gd name="T8" fmla="*/ 5 w 5"/>
                  <a:gd name="T9" fmla="*/ 20 h 20"/>
                </a:gdLst>
                <a:ahLst/>
                <a:cxnLst>
                  <a:cxn ang="0">
                    <a:pos x="T0" y="T1"/>
                  </a:cxn>
                  <a:cxn ang="0">
                    <a:pos x="T2" y="T3"/>
                  </a:cxn>
                  <a:cxn ang="0">
                    <a:pos x="T4" y="T5"/>
                  </a:cxn>
                  <a:cxn ang="0">
                    <a:pos x="T6" y="T7"/>
                  </a:cxn>
                  <a:cxn ang="0">
                    <a:pos x="T8" y="T9"/>
                  </a:cxn>
                </a:cxnLst>
                <a:rect l="0" t="0" r="r" b="b"/>
                <a:pathLst>
                  <a:path w="5" h="20">
                    <a:moveTo>
                      <a:pt x="5" y="20"/>
                    </a:moveTo>
                    <a:lnTo>
                      <a:pt x="0" y="15"/>
                    </a:lnTo>
                    <a:lnTo>
                      <a:pt x="0" y="0"/>
                    </a:lnTo>
                    <a:lnTo>
                      <a:pt x="5" y="5"/>
                    </a:lnTo>
                    <a:lnTo>
                      <a:pt x="5" y="20"/>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09" name="Freeform 2861">
                <a:extLst>
                  <a:ext uri="{FF2B5EF4-FFF2-40B4-BE49-F238E27FC236}">
                    <a16:creationId xmlns:a16="http://schemas.microsoft.com/office/drawing/2014/main" id="{03483F7A-FDA7-8FC7-F006-79E0E6F7CF0C}"/>
                  </a:ext>
                </a:extLst>
              </p:cNvPr>
              <p:cNvSpPr>
                <a:spLocks/>
              </p:cNvSpPr>
              <p:nvPr/>
            </p:nvSpPr>
            <p:spPr bwMode="auto">
              <a:xfrm>
                <a:off x="8431" y="2592"/>
                <a:ext cx="10" cy="20"/>
              </a:xfrm>
              <a:custGeom>
                <a:avLst/>
                <a:gdLst>
                  <a:gd name="T0" fmla="*/ 10 w 10"/>
                  <a:gd name="T1" fmla="*/ 20 h 20"/>
                  <a:gd name="T2" fmla="*/ 0 w 10"/>
                  <a:gd name="T3" fmla="*/ 15 h 20"/>
                  <a:gd name="T4" fmla="*/ 0 w 10"/>
                  <a:gd name="T5" fmla="*/ 0 h 20"/>
                  <a:gd name="T6" fmla="*/ 10 w 10"/>
                  <a:gd name="T7" fmla="*/ 5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5"/>
                    </a:lnTo>
                    <a:lnTo>
                      <a:pt x="10"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10" name="Freeform 2862">
                <a:extLst>
                  <a:ext uri="{FF2B5EF4-FFF2-40B4-BE49-F238E27FC236}">
                    <a16:creationId xmlns:a16="http://schemas.microsoft.com/office/drawing/2014/main" id="{20100163-BA43-B1AE-AA6A-51EDFB6C7457}"/>
                  </a:ext>
                </a:extLst>
              </p:cNvPr>
              <p:cNvSpPr>
                <a:spLocks/>
              </p:cNvSpPr>
              <p:nvPr/>
            </p:nvSpPr>
            <p:spPr bwMode="auto">
              <a:xfrm>
                <a:off x="8456" y="2612"/>
                <a:ext cx="81" cy="50"/>
              </a:xfrm>
              <a:custGeom>
                <a:avLst/>
                <a:gdLst>
                  <a:gd name="T0" fmla="*/ 16 w 16"/>
                  <a:gd name="T1" fmla="*/ 10 h 10"/>
                  <a:gd name="T2" fmla="*/ 15 w 16"/>
                  <a:gd name="T3" fmla="*/ 10 h 10"/>
                  <a:gd name="T4" fmla="*/ 0 w 16"/>
                  <a:gd name="T5" fmla="*/ 2 h 10"/>
                  <a:gd name="T6" fmla="*/ 0 w 16"/>
                  <a:gd name="T7" fmla="*/ 0 h 10"/>
                  <a:gd name="T8" fmla="*/ 0 w 16"/>
                  <a:gd name="T9" fmla="*/ 0 h 10"/>
                  <a:gd name="T10" fmla="*/ 15 w 16"/>
                  <a:gd name="T11" fmla="*/ 8 h 10"/>
                  <a:gd name="T12" fmla="*/ 16 w 16"/>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16" h="10">
                    <a:moveTo>
                      <a:pt x="16" y="10"/>
                    </a:moveTo>
                    <a:cubicBezTo>
                      <a:pt x="16" y="10"/>
                      <a:pt x="15" y="10"/>
                      <a:pt x="15" y="10"/>
                    </a:cubicBezTo>
                    <a:cubicBezTo>
                      <a:pt x="0" y="2"/>
                      <a:pt x="0" y="2"/>
                      <a:pt x="0" y="2"/>
                    </a:cubicBezTo>
                    <a:cubicBezTo>
                      <a:pt x="0" y="1"/>
                      <a:pt x="0" y="1"/>
                      <a:pt x="0" y="0"/>
                    </a:cubicBezTo>
                    <a:cubicBezTo>
                      <a:pt x="0" y="0"/>
                      <a:pt x="0" y="0"/>
                      <a:pt x="0" y="0"/>
                    </a:cubicBezTo>
                    <a:cubicBezTo>
                      <a:pt x="15" y="8"/>
                      <a:pt x="15" y="8"/>
                      <a:pt x="15" y="8"/>
                    </a:cubicBezTo>
                    <a:cubicBezTo>
                      <a:pt x="15" y="9"/>
                      <a:pt x="16" y="9"/>
                      <a:pt x="16" y="1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11" name="Freeform 2863">
                <a:extLst>
                  <a:ext uri="{FF2B5EF4-FFF2-40B4-BE49-F238E27FC236}">
                    <a16:creationId xmlns:a16="http://schemas.microsoft.com/office/drawing/2014/main" id="{837C67DB-9F6B-772C-3CC3-DA6BF1EFB33E}"/>
                  </a:ext>
                </a:extLst>
              </p:cNvPr>
              <p:cNvSpPr>
                <a:spLocks/>
              </p:cNvSpPr>
              <p:nvPr/>
            </p:nvSpPr>
            <p:spPr bwMode="auto">
              <a:xfrm>
                <a:off x="8139" y="2290"/>
                <a:ext cx="40" cy="161"/>
              </a:xfrm>
              <a:custGeom>
                <a:avLst/>
                <a:gdLst>
                  <a:gd name="T0" fmla="*/ 40 w 40"/>
                  <a:gd name="T1" fmla="*/ 161 h 161"/>
                  <a:gd name="T2" fmla="*/ 0 w 40"/>
                  <a:gd name="T3" fmla="*/ 141 h 161"/>
                  <a:gd name="T4" fmla="*/ 0 w 40"/>
                  <a:gd name="T5" fmla="*/ 0 h 161"/>
                  <a:gd name="T6" fmla="*/ 40 w 40"/>
                  <a:gd name="T7" fmla="*/ 25 h 161"/>
                  <a:gd name="T8" fmla="*/ 40 w 40"/>
                  <a:gd name="T9" fmla="*/ 161 h 161"/>
                </a:gdLst>
                <a:ahLst/>
                <a:cxnLst>
                  <a:cxn ang="0">
                    <a:pos x="T0" y="T1"/>
                  </a:cxn>
                  <a:cxn ang="0">
                    <a:pos x="T2" y="T3"/>
                  </a:cxn>
                  <a:cxn ang="0">
                    <a:pos x="T4" y="T5"/>
                  </a:cxn>
                  <a:cxn ang="0">
                    <a:pos x="T6" y="T7"/>
                  </a:cxn>
                  <a:cxn ang="0">
                    <a:pos x="T8" y="T9"/>
                  </a:cxn>
                </a:cxnLst>
                <a:rect l="0" t="0" r="r" b="b"/>
                <a:pathLst>
                  <a:path w="40" h="161">
                    <a:moveTo>
                      <a:pt x="40" y="161"/>
                    </a:moveTo>
                    <a:lnTo>
                      <a:pt x="0" y="141"/>
                    </a:lnTo>
                    <a:lnTo>
                      <a:pt x="0" y="0"/>
                    </a:lnTo>
                    <a:lnTo>
                      <a:pt x="40" y="25"/>
                    </a:lnTo>
                    <a:lnTo>
                      <a:pt x="40"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12" name="Freeform 2864">
                <a:extLst>
                  <a:ext uri="{FF2B5EF4-FFF2-40B4-BE49-F238E27FC236}">
                    <a16:creationId xmlns:a16="http://schemas.microsoft.com/office/drawing/2014/main" id="{4CB1E670-0D9B-2385-FADF-5E75C2483447}"/>
                  </a:ext>
                </a:extLst>
              </p:cNvPr>
              <p:cNvSpPr>
                <a:spLocks/>
              </p:cNvSpPr>
              <p:nvPr/>
            </p:nvSpPr>
            <p:spPr bwMode="auto">
              <a:xfrm>
                <a:off x="8149" y="2305"/>
                <a:ext cx="25" cy="136"/>
              </a:xfrm>
              <a:custGeom>
                <a:avLst/>
                <a:gdLst>
                  <a:gd name="T0" fmla="*/ 0 w 25"/>
                  <a:gd name="T1" fmla="*/ 121 h 136"/>
                  <a:gd name="T2" fmla="*/ 0 w 25"/>
                  <a:gd name="T3" fmla="*/ 0 h 136"/>
                  <a:gd name="T4" fmla="*/ 25 w 25"/>
                  <a:gd name="T5" fmla="*/ 10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0"/>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13" name="Freeform 2865">
                <a:extLst>
                  <a:ext uri="{FF2B5EF4-FFF2-40B4-BE49-F238E27FC236}">
                    <a16:creationId xmlns:a16="http://schemas.microsoft.com/office/drawing/2014/main" id="{63C8427C-1AE2-6731-F02A-DB9BF736691B}"/>
                  </a:ext>
                </a:extLst>
              </p:cNvPr>
              <p:cNvSpPr>
                <a:spLocks/>
              </p:cNvSpPr>
              <p:nvPr/>
            </p:nvSpPr>
            <p:spPr bwMode="auto">
              <a:xfrm>
                <a:off x="8154" y="2355"/>
                <a:ext cx="15" cy="76"/>
              </a:xfrm>
              <a:custGeom>
                <a:avLst/>
                <a:gdLst>
                  <a:gd name="T0" fmla="*/ 3 w 3"/>
                  <a:gd name="T1" fmla="*/ 14 h 15"/>
                  <a:gd name="T2" fmla="*/ 1 w 3"/>
                  <a:gd name="T3" fmla="*/ 14 h 15"/>
                  <a:gd name="T4" fmla="*/ 0 w 3"/>
                  <a:gd name="T5" fmla="*/ 12 h 15"/>
                  <a:gd name="T6" fmla="*/ 0 w 3"/>
                  <a:gd name="T7" fmla="*/ 1 h 15"/>
                  <a:gd name="T8" fmla="*/ 1 w 3"/>
                  <a:gd name="T9" fmla="*/ 0 h 15"/>
                  <a:gd name="T10" fmla="*/ 3 w 3"/>
                  <a:gd name="T11" fmla="*/ 2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4"/>
                      <a:pt x="2" y="15"/>
                      <a:pt x="1" y="14"/>
                    </a:cubicBezTo>
                    <a:cubicBezTo>
                      <a:pt x="0" y="14"/>
                      <a:pt x="0" y="13"/>
                      <a:pt x="0" y="12"/>
                    </a:cubicBezTo>
                    <a:cubicBezTo>
                      <a:pt x="0" y="1"/>
                      <a:pt x="0" y="1"/>
                      <a:pt x="0" y="1"/>
                    </a:cubicBezTo>
                    <a:cubicBezTo>
                      <a:pt x="0" y="0"/>
                      <a:pt x="0" y="0"/>
                      <a:pt x="1" y="0"/>
                    </a:cubicBezTo>
                    <a:cubicBezTo>
                      <a:pt x="2" y="1"/>
                      <a:pt x="3" y="2"/>
                      <a:pt x="3" y="2"/>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14" name="Freeform 2866">
                <a:extLst>
                  <a:ext uri="{FF2B5EF4-FFF2-40B4-BE49-F238E27FC236}">
                    <a16:creationId xmlns:a16="http://schemas.microsoft.com/office/drawing/2014/main" id="{20830574-1CAB-87EB-33A4-FEF2F3F7BABA}"/>
                  </a:ext>
                </a:extLst>
              </p:cNvPr>
              <p:cNvSpPr>
                <a:spLocks/>
              </p:cNvSpPr>
              <p:nvPr/>
            </p:nvSpPr>
            <p:spPr bwMode="auto">
              <a:xfrm>
                <a:off x="8154" y="2335"/>
                <a:ext cx="15" cy="15"/>
              </a:xfrm>
              <a:custGeom>
                <a:avLst/>
                <a:gdLst>
                  <a:gd name="T0" fmla="*/ 3 w 3"/>
                  <a:gd name="T1" fmla="*/ 2 h 3"/>
                  <a:gd name="T2" fmla="*/ 2 w 3"/>
                  <a:gd name="T3" fmla="*/ 3 h 3"/>
                  <a:gd name="T4" fmla="*/ 0 w 3"/>
                  <a:gd name="T5" fmla="*/ 2 h 3"/>
                  <a:gd name="T6" fmla="*/ 0 w 3"/>
                  <a:gd name="T7" fmla="*/ 1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2"/>
                      <a:pt x="0" y="1"/>
                      <a:pt x="0" y="1"/>
                    </a:cubicBezTo>
                    <a:cubicBezTo>
                      <a:pt x="0" y="0"/>
                      <a:pt x="0" y="0"/>
                      <a:pt x="0" y="0"/>
                    </a:cubicBezTo>
                    <a:cubicBezTo>
                      <a:pt x="2" y="1"/>
                      <a:pt x="2" y="1"/>
                      <a:pt x="2" y="1"/>
                    </a:cubicBezTo>
                    <a:cubicBezTo>
                      <a:pt x="2"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15" name="Freeform 2867">
                <a:extLst>
                  <a:ext uri="{FF2B5EF4-FFF2-40B4-BE49-F238E27FC236}">
                    <a16:creationId xmlns:a16="http://schemas.microsoft.com/office/drawing/2014/main" id="{5B47387E-DE41-9899-8190-53D86574CC4B}"/>
                  </a:ext>
                </a:extLst>
              </p:cNvPr>
              <p:cNvSpPr>
                <a:spLocks/>
              </p:cNvSpPr>
              <p:nvPr/>
            </p:nvSpPr>
            <p:spPr bwMode="auto">
              <a:xfrm>
                <a:off x="8154" y="2320"/>
                <a:ext cx="15" cy="15"/>
              </a:xfrm>
              <a:custGeom>
                <a:avLst/>
                <a:gdLst>
                  <a:gd name="T0" fmla="*/ 3 w 3"/>
                  <a:gd name="T1" fmla="*/ 2 h 3"/>
                  <a:gd name="T2" fmla="*/ 2 w 3"/>
                  <a:gd name="T3" fmla="*/ 3 h 3"/>
                  <a:gd name="T4" fmla="*/ 0 w 3"/>
                  <a:gd name="T5" fmla="*/ 2 h 3"/>
                  <a:gd name="T6" fmla="*/ 0 w 3"/>
                  <a:gd name="T7" fmla="*/ 1 h 3"/>
                  <a:gd name="T8" fmla="*/ 0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2" y="3"/>
                      <a:pt x="2" y="3"/>
                    </a:cubicBezTo>
                    <a:cubicBezTo>
                      <a:pt x="0" y="2"/>
                      <a:pt x="0" y="2"/>
                      <a:pt x="0" y="2"/>
                    </a:cubicBezTo>
                    <a:cubicBezTo>
                      <a:pt x="0" y="2"/>
                      <a:pt x="0" y="1"/>
                      <a:pt x="0" y="1"/>
                    </a:cubicBezTo>
                    <a:cubicBezTo>
                      <a:pt x="0" y="0"/>
                      <a:pt x="0" y="0"/>
                      <a:pt x="0" y="0"/>
                    </a:cubicBezTo>
                    <a:cubicBezTo>
                      <a:pt x="2" y="1"/>
                      <a:pt x="2" y="1"/>
                      <a:pt x="2" y="1"/>
                    </a:cubicBezTo>
                    <a:cubicBezTo>
                      <a:pt x="2"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16" name="Rectangle 2868">
                <a:extLst>
                  <a:ext uri="{FF2B5EF4-FFF2-40B4-BE49-F238E27FC236}">
                    <a16:creationId xmlns:a16="http://schemas.microsoft.com/office/drawing/2014/main" id="{C6A48E14-13FD-0695-B90A-1C760259FF23}"/>
                  </a:ext>
                </a:extLst>
              </p:cNvPr>
              <p:cNvSpPr>
                <a:spLocks noChangeArrowheads="1"/>
              </p:cNvSpPr>
              <p:nvPr/>
            </p:nvSpPr>
            <p:spPr bwMode="auto">
              <a:xfrm>
                <a:off x="8154" y="2310"/>
                <a:ext cx="1"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17" name="Freeform 2869">
                <a:extLst>
                  <a:ext uri="{FF2B5EF4-FFF2-40B4-BE49-F238E27FC236}">
                    <a16:creationId xmlns:a16="http://schemas.microsoft.com/office/drawing/2014/main" id="{ED3DE940-F443-37C8-DC2C-B6AD4C323308}"/>
                  </a:ext>
                </a:extLst>
              </p:cNvPr>
              <p:cNvSpPr>
                <a:spLocks/>
              </p:cNvSpPr>
              <p:nvPr/>
            </p:nvSpPr>
            <p:spPr bwMode="auto">
              <a:xfrm>
                <a:off x="8159" y="2310"/>
                <a:ext cx="0" cy="10"/>
              </a:xfrm>
              <a:custGeom>
                <a:avLst/>
                <a:gdLst>
                  <a:gd name="T0" fmla="*/ 10 h 10"/>
                  <a:gd name="T1" fmla="*/ 10 h 10"/>
                  <a:gd name="T2" fmla="*/ 0 h 10"/>
                  <a:gd name="T3" fmla="*/ 5 h 10"/>
                  <a:gd name="T4" fmla="*/ 10 h 10"/>
                </a:gdLst>
                <a:ahLst/>
                <a:cxnLst>
                  <a:cxn ang="0">
                    <a:pos x="0" y="T0"/>
                  </a:cxn>
                  <a:cxn ang="0">
                    <a:pos x="0" y="T1"/>
                  </a:cxn>
                  <a:cxn ang="0">
                    <a:pos x="0" y="T2"/>
                  </a:cxn>
                  <a:cxn ang="0">
                    <a:pos x="0" y="T3"/>
                  </a:cxn>
                  <a:cxn ang="0">
                    <a:pos x="0" y="T4"/>
                  </a:cxn>
                </a:cxnLst>
                <a:rect l="0" t="0" r="r" b="b"/>
                <a:pathLst>
                  <a:path h="10">
                    <a:moveTo>
                      <a:pt x="0" y="10"/>
                    </a:moveTo>
                    <a:lnTo>
                      <a:pt x="0" y="10"/>
                    </a:lnTo>
                    <a:lnTo>
                      <a:pt x="0" y="0"/>
                    </a:lnTo>
                    <a:lnTo>
                      <a:pt x="0" y="5"/>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18" name="Freeform 2870">
                <a:extLst>
                  <a:ext uri="{FF2B5EF4-FFF2-40B4-BE49-F238E27FC236}">
                    <a16:creationId xmlns:a16="http://schemas.microsoft.com/office/drawing/2014/main" id="{F5BF48CE-C3BB-6041-8DAB-FAC6E3902C88}"/>
                  </a:ext>
                </a:extLst>
              </p:cNvPr>
              <p:cNvSpPr>
                <a:spLocks/>
              </p:cNvSpPr>
              <p:nvPr/>
            </p:nvSpPr>
            <p:spPr bwMode="auto">
              <a:xfrm>
                <a:off x="8164" y="2315"/>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19" name="Freeform 2871">
                <a:extLst>
                  <a:ext uri="{FF2B5EF4-FFF2-40B4-BE49-F238E27FC236}">
                    <a16:creationId xmlns:a16="http://schemas.microsoft.com/office/drawing/2014/main" id="{7D8CD2DD-BE97-22BA-CBCC-73B52035DDF9}"/>
                  </a:ext>
                </a:extLst>
              </p:cNvPr>
              <p:cNvSpPr>
                <a:spLocks/>
              </p:cNvSpPr>
              <p:nvPr/>
            </p:nvSpPr>
            <p:spPr bwMode="auto">
              <a:xfrm>
                <a:off x="8179" y="2315"/>
                <a:ext cx="41" cy="156"/>
              </a:xfrm>
              <a:custGeom>
                <a:avLst/>
                <a:gdLst>
                  <a:gd name="T0" fmla="*/ 41 w 41"/>
                  <a:gd name="T1" fmla="*/ 156 h 156"/>
                  <a:gd name="T2" fmla="*/ 0 w 41"/>
                  <a:gd name="T3" fmla="*/ 136 h 156"/>
                  <a:gd name="T4" fmla="*/ 0 w 41"/>
                  <a:gd name="T5" fmla="*/ 0 h 156"/>
                  <a:gd name="T6" fmla="*/ 41 w 41"/>
                  <a:gd name="T7" fmla="*/ 20 h 156"/>
                  <a:gd name="T8" fmla="*/ 41 w 41"/>
                  <a:gd name="T9" fmla="*/ 156 h 156"/>
                </a:gdLst>
                <a:ahLst/>
                <a:cxnLst>
                  <a:cxn ang="0">
                    <a:pos x="T0" y="T1"/>
                  </a:cxn>
                  <a:cxn ang="0">
                    <a:pos x="T2" y="T3"/>
                  </a:cxn>
                  <a:cxn ang="0">
                    <a:pos x="T4" y="T5"/>
                  </a:cxn>
                  <a:cxn ang="0">
                    <a:pos x="T6" y="T7"/>
                  </a:cxn>
                  <a:cxn ang="0">
                    <a:pos x="T8" y="T9"/>
                  </a:cxn>
                </a:cxnLst>
                <a:rect l="0" t="0" r="r" b="b"/>
                <a:pathLst>
                  <a:path w="41" h="156">
                    <a:moveTo>
                      <a:pt x="41" y="156"/>
                    </a:moveTo>
                    <a:lnTo>
                      <a:pt x="0" y="136"/>
                    </a:lnTo>
                    <a:lnTo>
                      <a:pt x="0" y="0"/>
                    </a:lnTo>
                    <a:lnTo>
                      <a:pt x="41" y="20"/>
                    </a:lnTo>
                    <a:lnTo>
                      <a:pt x="41" y="15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20" name="Freeform 2872">
                <a:extLst>
                  <a:ext uri="{FF2B5EF4-FFF2-40B4-BE49-F238E27FC236}">
                    <a16:creationId xmlns:a16="http://schemas.microsoft.com/office/drawing/2014/main" id="{87401CC1-56DD-D19C-4DA9-65D7AE45A587}"/>
                  </a:ext>
                </a:extLst>
              </p:cNvPr>
              <p:cNvSpPr>
                <a:spLocks/>
              </p:cNvSpPr>
              <p:nvPr/>
            </p:nvSpPr>
            <p:spPr bwMode="auto">
              <a:xfrm>
                <a:off x="8184" y="2325"/>
                <a:ext cx="26" cy="136"/>
              </a:xfrm>
              <a:custGeom>
                <a:avLst/>
                <a:gdLst>
                  <a:gd name="T0" fmla="*/ 0 w 26"/>
                  <a:gd name="T1" fmla="*/ 121 h 136"/>
                  <a:gd name="T2" fmla="*/ 0 w 26"/>
                  <a:gd name="T3" fmla="*/ 0 h 136"/>
                  <a:gd name="T4" fmla="*/ 26 w 26"/>
                  <a:gd name="T5" fmla="*/ 15 h 136"/>
                  <a:gd name="T6" fmla="*/ 26 w 26"/>
                  <a:gd name="T7" fmla="*/ 136 h 136"/>
                  <a:gd name="T8" fmla="*/ 0 w 26"/>
                  <a:gd name="T9" fmla="*/ 121 h 136"/>
                </a:gdLst>
                <a:ahLst/>
                <a:cxnLst>
                  <a:cxn ang="0">
                    <a:pos x="T0" y="T1"/>
                  </a:cxn>
                  <a:cxn ang="0">
                    <a:pos x="T2" y="T3"/>
                  </a:cxn>
                  <a:cxn ang="0">
                    <a:pos x="T4" y="T5"/>
                  </a:cxn>
                  <a:cxn ang="0">
                    <a:pos x="T6" y="T7"/>
                  </a:cxn>
                  <a:cxn ang="0">
                    <a:pos x="T8" y="T9"/>
                  </a:cxn>
                </a:cxnLst>
                <a:rect l="0" t="0" r="r" b="b"/>
                <a:pathLst>
                  <a:path w="26" h="136">
                    <a:moveTo>
                      <a:pt x="0" y="121"/>
                    </a:moveTo>
                    <a:lnTo>
                      <a:pt x="0" y="0"/>
                    </a:lnTo>
                    <a:lnTo>
                      <a:pt x="26" y="15"/>
                    </a:lnTo>
                    <a:lnTo>
                      <a:pt x="26"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21" name="Freeform 2873">
                <a:extLst>
                  <a:ext uri="{FF2B5EF4-FFF2-40B4-BE49-F238E27FC236}">
                    <a16:creationId xmlns:a16="http://schemas.microsoft.com/office/drawing/2014/main" id="{CB650946-185F-4783-712D-84A557E973DB}"/>
                  </a:ext>
                </a:extLst>
              </p:cNvPr>
              <p:cNvSpPr>
                <a:spLocks/>
              </p:cNvSpPr>
              <p:nvPr/>
            </p:nvSpPr>
            <p:spPr bwMode="auto">
              <a:xfrm>
                <a:off x="8189" y="2376"/>
                <a:ext cx="16" cy="75"/>
              </a:xfrm>
              <a:custGeom>
                <a:avLst/>
                <a:gdLst>
                  <a:gd name="T0" fmla="*/ 3 w 3"/>
                  <a:gd name="T1" fmla="*/ 14 h 15"/>
                  <a:gd name="T2" fmla="*/ 2 w 3"/>
                  <a:gd name="T3" fmla="*/ 15 h 15"/>
                  <a:gd name="T4" fmla="*/ 0 w 3"/>
                  <a:gd name="T5" fmla="*/ 12 h 15"/>
                  <a:gd name="T6" fmla="*/ 0 w 3"/>
                  <a:gd name="T7" fmla="*/ 1 h 15"/>
                  <a:gd name="T8" fmla="*/ 2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3" y="15"/>
                      <a:pt x="2" y="15"/>
                    </a:cubicBezTo>
                    <a:cubicBezTo>
                      <a:pt x="1" y="14"/>
                      <a:pt x="0" y="13"/>
                      <a:pt x="0" y="12"/>
                    </a:cubicBezTo>
                    <a:cubicBezTo>
                      <a:pt x="0" y="1"/>
                      <a:pt x="0" y="1"/>
                      <a:pt x="0" y="1"/>
                    </a:cubicBezTo>
                    <a:cubicBezTo>
                      <a:pt x="0" y="1"/>
                      <a:pt x="1" y="0"/>
                      <a:pt x="2" y="1"/>
                    </a:cubicBezTo>
                    <a:cubicBezTo>
                      <a:pt x="3"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22" name="Freeform 2874">
                <a:extLst>
                  <a:ext uri="{FF2B5EF4-FFF2-40B4-BE49-F238E27FC236}">
                    <a16:creationId xmlns:a16="http://schemas.microsoft.com/office/drawing/2014/main" id="{ED67C24E-CBC2-DAD0-D720-472AE2BB156B}"/>
                  </a:ext>
                </a:extLst>
              </p:cNvPr>
              <p:cNvSpPr>
                <a:spLocks/>
              </p:cNvSpPr>
              <p:nvPr/>
            </p:nvSpPr>
            <p:spPr bwMode="auto">
              <a:xfrm>
                <a:off x="8189" y="2355"/>
                <a:ext cx="16" cy="15"/>
              </a:xfrm>
              <a:custGeom>
                <a:avLst/>
                <a:gdLst>
                  <a:gd name="T0" fmla="*/ 3 w 3"/>
                  <a:gd name="T1" fmla="*/ 3 h 3"/>
                  <a:gd name="T2" fmla="*/ 3 w 3"/>
                  <a:gd name="T3" fmla="*/ 3 h 3"/>
                  <a:gd name="T4" fmla="*/ 1 w 3"/>
                  <a:gd name="T5" fmla="*/ 2 h 3"/>
                  <a:gd name="T6" fmla="*/ 0 w 3"/>
                  <a:gd name="T7" fmla="*/ 1 h 3"/>
                  <a:gd name="T8" fmla="*/ 1 w 3"/>
                  <a:gd name="T9" fmla="*/ 1 h 3"/>
                  <a:gd name="T10" fmla="*/ 3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3" y="3"/>
                      <a:pt x="3" y="3"/>
                    </a:cubicBezTo>
                    <a:cubicBezTo>
                      <a:pt x="1" y="2"/>
                      <a:pt x="1" y="2"/>
                      <a:pt x="1" y="2"/>
                    </a:cubicBezTo>
                    <a:cubicBezTo>
                      <a:pt x="1" y="2"/>
                      <a:pt x="0" y="1"/>
                      <a:pt x="0" y="1"/>
                    </a:cubicBezTo>
                    <a:cubicBezTo>
                      <a:pt x="0" y="0"/>
                      <a:pt x="1" y="0"/>
                      <a:pt x="1" y="1"/>
                    </a:cubicBezTo>
                    <a:cubicBezTo>
                      <a:pt x="3" y="1"/>
                      <a:pt x="3" y="1"/>
                      <a:pt x="3" y="1"/>
                    </a:cubicBezTo>
                    <a:cubicBezTo>
                      <a:pt x="3"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23" name="Freeform 2875">
                <a:extLst>
                  <a:ext uri="{FF2B5EF4-FFF2-40B4-BE49-F238E27FC236}">
                    <a16:creationId xmlns:a16="http://schemas.microsoft.com/office/drawing/2014/main" id="{1EB57CA4-0749-34A6-EAA8-1A5D8D0A7652}"/>
                  </a:ext>
                </a:extLst>
              </p:cNvPr>
              <p:cNvSpPr>
                <a:spLocks/>
              </p:cNvSpPr>
              <p:nvPr/>
            </p:nvSpPr>
            <p:spPr bwMode="auto">
              <a:xfrm>
                <a:off x="8189" y="2340"/>
                <a:ext cx="16" cy="20"/>
              </a:xfrm>
              <a:custGeom>
                <a:avLst/>
                <a:gdLst>
                  <a:gd name="T0" fmla="*/ 3 w 3"/>
                  <a:gd name="T1" fmla="*/ 3 h 4"/>
                  <a:gd name="T2" fmla="*/ 3 w 3"/>
                  <a:gd name="T3" fmla="*/ 3 h 4"/>
                  <a:gd name="T4" fmla="*/ 1 w 3"/>
                  <a:gd name="T5" fmla="*/ 2 h 4"/>
                  <a:gd name="T6" fmla="*/ 0 w 3"/>
                  <a:gd name="T7" fmla="*/ 1 h 4"/>
                  <a:gd name="T8" fmla="*/ 1 w 3"/>
                  <a:gd name="T9" fmla="*/ 1 h 4"/>
                  <a:gd name="T10" fmla="*/ 3 w 3"/>
                  <a:gd name="T11" fmla="*/ 2 h 4"/>
                  <a:gd name="T12" fmla="*/ 3 w 3"/>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3" y="3"/>
                    </a:moveTo>
                    <a:cubicBezTo>
                      <a:pt x="3" y="3"/>
                      <a:pt x="3" y="4"/>
                      <a:pt x="3" y="3"/>
                    </a:cubicBezTo>
                    <a:cubicBezTo>
                      <a:pt x="1" y="2"/>
                      <a:pt x="1" y="2"/>
                      <a:pt x="1" y="2"/>
                    </a:cubicBezTo>
                    <a:cubicBezTo>
                      <a:pt x="1" y="2"/>
                      <a:pt x="0" y="2"/>
                      <a:pt x="0" y="1"/>
                    </a:cubicBezTo>
                    <a:cubicBezTo>
                      <a:pt x="0" y="1"/>
                      <a:pt x="1" y="0"/>
                      <a:pt x="1" y="1"/>
                    </a:cubicBezTo>
                    <a:cubicBezTo>
                      <a:pt x="3" y="2"/>
                      <a:pt x="3" y="2"/>
                      <a:pt x="3" y="2"/>
                    </a:cubicBezTo>
                    <a:cubicBezTo>
                      <a:pt x="3"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24" name="Freeform 2876">
                <a:extLst>
                  <a:ext uri="{FF2B5EF4-FFF2-40B4-BE49-F238E27FC236}">
                    <a16:creationId xmlns:a16="http://schemas.microsoft.com/office/drawing/2014/main" id="{3EC09F26-E303-E881-666D-5A8122E6A6F7}"/>
                  </a:ext>
                </a:extLst>
              </p:cNvPr>
              <p:cNvSpPr>
                <a:spLocks/>
              </p:cNvSpPr>
              <p:nvPr/>
            </p:nvSpPr>
            <p:spPr bwMode="auto">
              <a:xfrm>
                <a:off x="8189" y="2330"/>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25" name="Rectangle 2877">
                <a:extLst>
                  <a:ext uri="{FF2B5EF4-FFF2-40B4-BE49-F238E27FC236}">
                    <a16:creationId xmlns:a16="http://schemas.microsoft.com/office/drawing/2014/main" id="{1CB6F54C-3EBC-99F4-E22C-CC6A0A8CF761}"/>
                  </a:ext>
                </a:extLst>
              </p:cNvPr>
              <p:cNvSpPr>
                <a:spLocks noChangeArrowheads="1"/>
              </p:cNvSpPr>
              <p:nvPr/>
            </p:nvSpPr>
            <p:spPr bwMode="auto">
              <a:xfrm>
                <a:off x="8199" y="2335"/>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26" name="Rectangle 2878">
                <a:extLst>
                  <a:ext uri="{FF2B5EF4-FFF2-40B4-BE49-F238E27FC236}">
                    <a16:creationId xmlns:a16="http://schemas.microsoft.com/office/drawing/2014/main" id="{F9602FA9-51B9-A98D-EF20-A731DAE1B4FE}"/>
                  </a:ext>
                </a:extLst>
              </p:cNvPr>
              <p:cNvSpPr>
                <a:spLocks noChangeArrowheads="1"/>
              </p:cNvSpPr>
              <p:nvPr/>
            </p:nvSpPr>
            <p:spPr bwMode="auto">
              <a:xfrm>
                <a:off x="8205" y="2340"/>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27" name="Freeform 2879">
                <a:extLst>
                  <a:ext uri="{FF2B5EF4-FFF2-40B4-BE49-F238E27FC236}">
                    <a16:creationId xmlns:a16="http://schemas.microsoft.com/office/drawing/2014/main" id="{D4EA8627-4964-390A-BB9B-23E5CCE7B82D}"/>
                  </a:ext>
                </a:extLst>
              </p:cNvPr>
              <p:cNvSpPr>
                <a:spLocks/>
              </p:cNvSpPr>
              <p:nvPr/>
            </p:nvSpPr>
            <p:spPr bwMode="auto">
              <a:xfrm>
                <a:off x="8220" y="2335"/>
                <a:ext cx="35" cy="161"/>
              </a:xfrm>
              <a:custGeom>
                <a:avLst/>
                <a:gdLst>
                  <a:gd name="T0" fmla="*/ 35 w 35"/>
                  <a:gd name="T1" fmla="*/ 161 h 161"/>
                  <a:gd name="T2" fmla="*/ 0 w 35"/>
                  <a:gd name="T3" fmla="*/ 136 h 161"/>
                  <a:gd name="T4" fmla="*/ 0 w 35"/>
                  <a:gd name="T5" fmla="*/ 0 h 161"/>
                  <a:gd name="T6" fmla="*/ 35 w 35"/>
                  <a:gd name="T7" fmla="*/ 25 h 161"/>
                  <a:gd name="T8" fmla="*/ 35 w 35"/>
                  <a:gd name="T9" fmla="*/ 161 h 161"/>
                </a:gdLst>
                <a:ahLst/>
                <a:cxnLst>
                  <a:cxn ang="0">
                    <a:pos x="T0" y="T1"/>
                  </a:cxn>
                  <a:cxn ang="0">
                    <a:pos x="T2" y="T3"/>
                  </a:cxn>
                  <a:cxn ang="0">
                    <a:pos x="T4" y="T5"/>
                  </a:cxn>
                  <a:cxn ang="0">
                    <a:pos x="T6" y="T7"/>
                  </a:cxn>
                  <a:cxn ang="0">
                    <a:pos x="T8" y="T9"/>
                  </a:cxn>
                </a:cxnLst>
                <a:rect l="0" t="0" r="r" b="b"/>
                <a:pathLst>
                  <a:path w="35" h="161">
                    <a:moveTo>
                      <a:pt x="35" y="161"/>
                    </a:moveTo>
                    <a:lnTo>
                      <a:pt x="0" y="136"/>
                    </a:lnTo>
                    <a:lnTo>
                      <a:pt x="0" y="0"/>
                    </a:lnTo>
                    <a:lnTo>
                      <a:pt x="35" y="25"/>
                    </a:lnTo>
                    <a:lnTo>
                      <a:pt x="35" y="16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28" name="Freeform 2880">
                <a:extLst>
                  <a:ext uri="{FF2B5EF4-FFF2-40B4-BE49-F238E27FC236}">
                    <a16:creationId xmlns:a16="http://schemas.microsoft.com/office/drawing/2014/main" id="{D033007C-45CA-AED8-478C-F78FF1D1F550}"/>
                  </a:ext>
                </a:extLst>
              </p:cNvPr>
              <p:cNvSpPr>
                <a:spLocks/>
              </p:cNvSpPr>
              <p:nvPr/>
            </p:nvSpPr>
            <p:spPr bwMode="auto">
              <a:xfrm>
                <a:off x="8225" y="2345"/>
                <a:ext cx="25" cy="141"/>
              </a:xfrm>
              <a:custGeom>
                <a:avLst/>
                <a:gdLst>
                  <a:gd name="T0" fmla="*/ 0 w 25"/>
                  <a:gd name="T1" fmla="*/ 126 h 141"/>
                  <a:gd name="T2" fmla="*/ 0 w 25"/>
                  <a:gd name="T3" fmla="*/ 0 h 141"/>
                  <a:gd name="T4" fmla="*/ 25 w 25"/>
                  <a:gd name="T5" fmla="*/ 15 h 141"/>
                  <a:gd name="T6" fmla="*/ 25 w 25"/>
                  <a:gd name="T7" fmla="*/ 141 h 141"/>
                  <a:gd name="T8" fmla="*/ 0 w 25"/>
                  <a:gd name="T9" fmla="*/ 126 h 141"/>
                </a:gdLst>
                <a:ahLst/>
                <a:cxnLst>
                  <a:cxn ang="0">
                    <a:pos x="T0" y="T1"/>
                  </a:cxn>
                  <a:cxn ang="0">
                    <a:pos x="T2" y="T3"/>
                  </a:cxn>
                  <a:cxn ang="0">
                    <a:pos x="T4" y="T5"/>
                  </a:cxn>
                  <a:cxn ang="0">
                    <a:pos x="T6" y="T7"/>
                  </a:cxn>
                  <a:cxn ang="0">
                    <a:pos x="T8" y="T9"/>
                  </a:cxn>
                </a:cxnLst>
                <a:rect l="0" t="0" r="r" b="b"/>
                <a:pathLst>
                  <a:path w="25" h="141">
                    <a:moveTo>
                      <a:pt x="0" y="126"/>
                    </a:moveTo>
                    <a:lnTo>
                      <a:pt x="0" y="0"/>
                    </a:lnTo>
                    <a:lnTo>
                      <a:pt x="25" y="15"/>
                    </a:lnTo>
                    <a:lnTo>
                      <a:pt x="25" y="141"/>
                    </a:lnTo>
                    <a:lnTo>
                      <a:pt x="0" y="1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29" name="Freeform 2881">
                <a:extLst>
                  <a:ext uri="{FF2B5EF4-FFF2-40B4-BE49-F238E27FC236}">
                    <a16:creationId xmlns:a16="http://schemas.microsoft.com/office/drawing/2014/main" id="{540AD231-4597-364B-7FCA-2F15DEE5BF59}"/>
                  </a:ext>
                </a:extLst>
              </p:cNvPr>
              <p:cNvSpPr>
                <a:spLocks/>
              </p:cNvSpPr>
              <p:nvPr/>
            </p:nvSpPr>
            <p:spPr bwMode="auto">
              <a:xfrm>
                <a:off x="8230" y="2401"/>
                <a:ext cx="15" cy="75"/>
              </a:xfrm>
              <a:custGeom>
                <a:avLst/>
                <a:gdLst>
                  <a:gd name="T0" fmla="*/ 3 w 3"/>
                  <a:gd name="T1" fmla="*/ 13 h 15"/>
                  <a:gd name="T2" fmla="*/ 1 w 3"/>
                  <a:gd name="T3" fmla="*/ 14 h 15"/>
                  <a:gd name="T4" fmla="*/ 0 w 3"/>
                  <a:gd name="T5" fmla="*/ 12 h 15"/>
                  <a:gd name="T6" fmla="*/ 0 w 3"/>
                  <a:gd name="T7" fmla="*/ 1 h 15"/>
                  <a:gd name="T8" fmla="*/ 1 w 3"/>
                  <a:gd name="T9" fmla="*/ 0 h 15"/>
                  <a:gd name="T10" fmla="*/ 3 w 3"/>
                  <a:gd name="T11" fmla="*/ 2 h 15"/>
                  <a:gd name="T12" fmla="*/ 3 w 3"/>
                  <a:gd name="T13" fmla="*/ 13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3"/>
                    </a:moveTo>
                    <a:cubicBezTo>
                      <a:pt x="3" y="14"/>
                      <a:pt x="2" y="15"/>
                      <a:pt x="1" y="14"/>
                    </a:cubicBezTo>
                    <a:cubicBezTo>
                      <a:pt x="1" y="14"/>
                      <a:pt x="0" y="13"/>
                      <a:pt x="0" y="12"/>
                    </a:cubicBezTo>
                    <a:cubicBezTo>
                      <a:pt x="0" y="1"/>
                      <a:pt x="0" y="1"/>
                      <a:pt x="0" y="1"/>
                    </a:cubicBezTo>
                    <a:cubicBezTo>
                      <a:pt x="0" y="0"/>
                      <a:pt x="1" y="0"/>
                      <a:pt x="1" y="0"/>
                    </a:cubicBezTo>
                    <a:cubicBezTo>
                      <a:pt x="2" y="0"/>
                      <a:pt x="3" y="2"/>
                      <a:pt x="3" y="2"/>
                    </a:cubicBezTo>
                    <a:lnTo>
                      <a:pt x="3" y="13"/>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30" name="Freeform 2882">
                <a:extLst>
                  <a:ext uri="{FF2B5EF4-FFF2-40B4-BE49-F238E27FC236}">
                    <a16:creationId xmlns:a16="http://schemas.microsoft.com/office/drawing/2014/main" id="{D474E4AC-EDF2-69B1-F606-8B5096DBA50E}"/>
                  </a:ext>
                </a:extLst>
              </p:cNvPr>
              <p:cNvSpPr>
                <a:spLocks/>
              </p:cNvSpPr>
              <p:nvPr/>
            </p:nvSpPr>
            <p:spPr bwMode="auto">
              <a:xfrm>
                <a:off x="8230" y="2381"/>
                <a:ext cx="15" cy="15"/>
              </a:xfrm>
              <a:custGeom>
                <a:avLst/>
                <a:gdLst>
                  <a:gd name="T0" fmla="*/ 3 w 3"/>
                  <a:gd name="T1" fmla="*/ 2 h 3"/>
                  <a:gd name="T2" fmla="*/ 2 w 3"/>
                  <a:gd name="T3" fmla="*/ 3 h 3"/>
                  <a:gd name="T4" fmla="*/ 1 w 3"/>
                  <a:gd name="T5" fmla="*/ 2 h 3"/>
                  <a:gd name="T6" fmla="*/ 0 w 3"/>
                  <a:gd name="T7" fmla="*/ 0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2" y="3"/>
                    </a:cubicBezTo>
                    <a:cubicBezTo>
                      <a:pt x="1" y="2"/>
                      <a:pt x="1" y="2"/>
                      <a:pt x="1" y="2"/>
                    </a:cubicBezTo>
                    <a:cubicBezTo>
                      <a:pt x="0" y="1"/>
                      <a:pt x="0" y="1"/>
                      <a:pt x="0" y="0"/>
                    </a:cubicBezTo>
                    <a:cubicBezTo>
                      <a:pt x="0" y="0"/>
                      <a:pt x="0" y="0"/>
                      <a:pt x="1" y="0"/>
                    </a:cubicBezTo>
                    <a:cubicBezTo>
                      <a:pt x="2" y="1"/>
                      <a:pt x="2" y="1"/>
                      <a:pt x="2"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31" name="Freeform 2883">
                <a:extLst>
                  <a:ext uri="{FF2B5EF4-FFF2-40B4-BE49-F238E27FC236}">
                    <a16:creationId xmlns:a16="http://schemas.microsoft.com/office/drawing/2014/main" id="{8676603A-4F11-6DE4-CF6C-465791A713DF}"/>
                  </a:ext>
                </a:extLst>
              </p:cNvPr>
              <p:cNvSpPr>
                <a:spLocks/>
              </p:cNvSpPr>
              <p:nvPr/>
            </p:nvSpPr>
            <p:spPr bwMode="auto">
              <a:xfrm>
                <a:off x="8230" y="2365"/>
                <a:ext cx="15" cy="16"/>
              </a:xfrm>
              <a:custGeom>
                <a:avLst/>
                <a:gdLst>
                  <a:gd name="T0" fmla="*/ 3 w 3"/>
                  <a:gd name="T1" fmla="*/ 2 h 3"/>
                  <a:gd name="T2" fmla="*/ 2 w 3"/>
                  <a:gd name="T3" fmla="*/ 3 h 3"/>
                  <a:gd name="T4" fmla="*/ 1 w 3"/>
                  <a:gd name="T5" fmla="*/ 2 h 3"/>
                  <a:gd name="T6" fmla="*/ 0 w 3"/>
                  <a:gd name="T7" fmla="*/ 1 h 3"/>
                  <a:gd name="T8" fmla="*/ 1 w 3"/>
                  <a:gd name="T9" fmla="*/ 0 h 3"/>
                  <a:gd name="T10" fmla="*/ 2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2" y="3"/>
                    </a:cubicBezTo>
                    <a:cubicBezTo>
                      <a:pt x="1" y="2"/>
                      <a:pt x="1" y="2"/>
                      <a:pt x="1" y="2"/>
                    </a:cubicBezTo>
                    <a:cubicBezTo>
                      <a:pt x="0" y="2"/>
                      <a:pt x="0" y="1"/>
                      <a:pt x="0" y="1"/>
                    </a:cubicBezTo>
                    <a:cubicBezTo>
                      <a:pt x="0" y="0"/>
                      <a:pt x="0" y="0"/>
                      <a:pt x="1" y="0"/>
                    </a:cubicBezTo>
                    <a:cubicBezTo>
                      <a:pt x="2" y="1"/>
                      <a:pt x="2" y="1"/>
                      <a:pt x="2"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32" name="Rectangle 2884">
                <a:extLst>
                  <a:ext uri="{FF2B5EF4-FFF2-40B4-BE49-F238E27FC236}">
                    <a16:creationId xmlns:a16="http://schemas.microsoft.com/office/drawing/2014/main" id="{DC0E610C-3307-BDE7-8143-E914B31D9694}"/>
                  </a:ext>
                </a:extLst>
              </p:cNvPr>
              <p:cNvSpPr>
                <a:spLocks noChangeArrowheads="1"/>
              </p:cNvSpPr>
              <p:nvPr/>
            </p:nvSpPr>
            <p:spPr bwMode="auto">
              <a:xfrm>
                <a:off x="8230" y="2355"/>
                <a:ext cx="5"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33" name="Freeform 2885">
                <a:extLst>
                  <a:ext uri="{FF2B5EF4-FFF2-40B4-BE49-F238E27FC236}">
                    <a16:creationId xmlns:a16="http://schemas.microsoft.com/office/drawing/2014/main" id="{D955117B-9285-CC5A-FE5E-D1AA132D75CF}"/>
                  </a:ext>
                </a:extLst>
              </p:cNvPr>
              <p:cNvSpPr>
                <a:spLocks/>
              </p:cNvSpPr>
              <p:nvPr/>
            </p:nvSpPr>
            <p:spPr bwMode="auto">
              <a:xfrm>
                <a:off x="8235" y="2355"/>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34" name="Rectangle 2886">
                <a:extLst>
                  <a:ext uri="{FF2B5EF4-FFF2-40B4-BE49-F238E27FC236}">
                    <a16:creationId xmlns:a16="http://schemas.microsoft.com/office/drawing/2014/main" id="{1FC278D2-B450-A3EB-7748-85E3601ABA07}"/>
                  </a:ext>
                </a:extLst>
              </p:cNvPr>
              <p:cNvSpPr>
                <a:spLocks noChangeArrowheads="1"/>
              </p:cNvSpPr>
              <p:nvPr/>
            </p:nvSpPr>
            <p:spPr bwMode="auto">
              <a:xfrm>
                <a:off x="8240" y="2360"/>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35" name="Freeform 2887">
                <a:extLst>
                  <a:ext uri="{FF2B5EF4-FFF2-40B4-BE49-F238E27FC236}">
                    <a16:creationId xmlns:a16="http://schemas.microsoft.com/office/drawing/2014/main" id="{5493499E-8A40-8FA3-0150-E3F4AB560B91}"/>
                  </a:ext>
                </a:extLst>
              </p:cNvPr>
              <p:cNvSpPr>
                <a:spLocks/>
              </p:cNvSpPr>
              <p:nvPr/>
            </p:nvSpPr>
            <p:spPr bwMode="auto">
              <a:xfrm>
                <a:off x="8255" y="2360"/>
                <a:ext cx="40" cy="156"/>
              </a:xfrm>
              <a:custGeom>
                <a:avLst/>
                <a:gdLst>
                  <a:gd name="T0" fmla="*/ 40 w 40"/>
                  <a:gd name="T1" fmla="*/ 156 h 156"/>
                  <a:gd name="T2" fmla="*/ 0 w 40"/>
                  <a:gd name="T3" fmla="*/ 136 h 156"/>
                  <a:gd name="T4" fmla="*/ 0 w 40"/>
                  <a:gd name="T5" fmla="*/ 0 h 156"/>
                  <a:gd name="T6" fmla="*/ 40 w 40"/>
                  <a:gd name="T7" fmla="*/ 21 h 156"/>
                  <a:gd name="T8" fmla="*/ 40 w 40"/>
                  <a:gd name="T9" fmla="*/ 156 h 156"/>
                </a:gdLst>
                <a:ahLst/>
                <a:cxnLst>
                  <a:cxn ang="0">
                    <a:pos x="T0" y="T1"/>
                  </a:cxn>
                  <a:cxn ang="0">
                    <a:pos x="T2" y="T3"/>
                  </a:cxn>
                  <a:cxn ang="0">
                    <a:pos x="T4" y="T5"/>
                  </a:cxn>
                  <a:cxn ang="0">
                    <a:pos x="T6" y="T7"/>
                  </a:cxn>
                  <a:cxn ang="0">
                    <a:pos x="T8" y="T9"/>
                  </a:cxn>
                </a:cxnLst>
                <a:rect l="0" t="0" r="r" b="b"/>
                <a:pathLst>
                  <a:path w="40" h="156">
                    <a:moveTo>
                      <a:pt x="40" y="156"/>
                    </a:moveTo>
                    <a:lnTo>
                      <a:pt x="0" y="136"/>
                    </a:lnTo>
                    <a:lnTo>
                      <a:pt x="0" y="0"/>
                    </a:lnTo>
                    <a:lnTo>
                      <a:pt x="40" y="21"/>
                    </a:lnTo>
                    <a:lnTo>
                      <a:pt x="40" y="15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36" name="Freeform 2888">
                <a:extLst>
                  <a:ext uri="{FF2B5EF4-FFF2-40B4-BE49-F238E27FC236}">
                    <a16:creationId xmlns:a16="http://schemas.microsoft.com/office/drawing/2014/main" id="{443FDE5D-F8F0-6AD8-1EE5-2CAB3C5959EE}"/>
                  </a:ext>
                </a:extLst>
              </p:cNvPr>
              <p:cNvSpPr>
                <a:spLocks/>
              </p:cNvSpPr>
              <p:nvPr/>
            </p:nvSpPr>
            <p:spPr bwMode="auto">
              <a:xfrm>
                <a:off x="8265" y="2370"/>
                <a:ext cx="25" cy="136"/>
              </a:xfrm>
              <a:custGeom>
                <a:avLst/>
                <a:gdLst>
                  <a:gd name="T0" fmla="*/ 0 w 25"/>
                  <a:gd name="T1" fmla="*/ 121 h 136"/>
                  <a:gd name="T2" fmla="*/ 0 w 25"/>
                  <a:gd name="T3" fmla="*/ 0 h 136"/>
                  <a:gd name="T4" fmla="*/ 25 w 25"/>
                  <a:gd name="T5" fmla="*/ 16 h 136"/>
                  <a:gd name="T6" fmla="*/ 25 w 25"/>
                  <a:gd name="T7" fmla="*/ 136 h 136"/>
                  <a:gd name="T8" fmla="*/ 0 w 25"/>
                  <a:gd name="T9" fmla="*/ 121 h 136"/>
                </a:gdLst>
                <a:ahLst/>
                <a:cxnLst>
                  <a:cxn ang="0">
                    <a:pos x="T0" y="T1"/>
                  </a:cxn>
                  <a:cxn ang="0">
                    <a:pos x="T2" y="T3"/>
                  </a:cxn>
                  <a:cxn ang="0">
                    <a:pos x="T4" y="T5"/>
                  </a:cxn>
                  <a:cxn ang="0">
                    <a:pos x="T6" y="T7"/>
                  </a:cxn>
                  <a:cxn ang="0">
                    <a:pos x="T8" y="T9"/>
                  </a:cxn>
                </a:cxnLst>
                <a:rect l="0" t="0" r="r" b="b"/>
                <a:pathLst>
                  <a:path w="25" h="136">
                    <a:moveTo>
                      <a:pt x="0" y="121"/>
                    </a:moveTo>
                    <a:lnTo>
                      <a:pt x="0" y="0"/>
                    </a:lnTo>
                    <a:lnTo>
                      <a:pt x="25" y="16"/>
                    </a:lnTo>
                    <a:lnTo>
                      <a:pt x="25" y="136"/>
                    </a:lnTo>
                    <a:lnTo>
                      <a:pt x="0" y="1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37" name="Freeform 2889">
                <a:extLst>
                  <a:ext uri="{FF2B5EF4-FFF2-40B4-BE49-F238E27FC236}">
                    <a16:creationId xmlns:a16="http://schemas.microsoft.com/office/drawing/2014/main" id="{8CEB539D-F10A-85BD-CAC8-27597AFADF12}"/>
                  </a:ext>
                </a:extLst>
              </p:cNvPr>
              <p:cNvSpPr>
                <a:spLocks/>
              </p:cNvSpPr>
              <p:nvPr/>
            </p:nvSpPr>
            <p:spPr bwMode="auto">
              <a:xfrm>
                <a:off x="8270" y="2421"/>
                <a:ext cx="10" cy="75"/>
              </a:xfrm>
              <a:custGeom>
                <a:avLst/>
                <a:gdLst>
                  <a:gd name="T0" fmla="*/ 2 w 2"/>
                  <a:gd name="T1" fmla="*/ 14 h 15"/>
                  <a:gd name="T2" fmla="*/ 1 w 2"/>
                  <a:gd name="T3" fmla="*/ 15 h 15"/>
                  <a:gd name="T4" fmla="*/ 0 w 2"/>
                  <a:gd name="T5" fmla="*/ 12 h 15"/>
                  <a:gd name="T6" fmla="*/ 0 w 2"/>
                  <a:gd name="T7" fmla="*/ 1 h 15"/>
                  <a:gd name="T8" fmla="*/ 1 w 2"/>
                  <a:gd name="T9" fmla="*/ 0 h 15"/>
                  <a:gd name="T10" fmla="*/ 2 w 2"/>
                  <a:gd name="T11" fmla="*/ 3 h 15"/>
                  <a:gd name="T12" fmla="*/ 2 w 2"/>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2" h="15">
                    <a:moveTo>
                      <a:pt x="2" y="14"/>
                    </a:moveTo>
                    <a:cubicBezTo>
                      <a:pt x="2" y="15"/>
                      <a:pt x="2" y="15"/>
                      <a:pt x="1" y="15"/>
                    </a:cubicBezTo>
                    <a:cubicBezTo>
                      <a:pt x="0" y="14"/>
                      <a:pt x="0" y="13"/>
                      <a:pt x="0" y="12"/>
                    </a:cubicBezTo>
                    <a:cubicBezTo>
                      <a:pt x="0" y="1"/>
                      <a:pt x="0" y="1"/>
                      <a:pt x="0" y="1"/>
                    </a:cubicBezTo>
                    <a:cubicBezTo>
                      <a:pt x="0" y="0"/>
                      <a:pt x="0" y="0"/>
                      <a:pt x="1" y="0"/>
                    </a:cubicBezTo>
                    <a:cubicBezTo>
                      <a:pt x="2" y="1"/>
                      <a:pt x="2" y="2"/>
                      <a:pt x="2" y="3"/>
                    </a:cubicBezTo>
                    <a:lnTo>
                      <a:pt x="2"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38" name="Freeform 2890">
                <a:extLst>
                  <a:ext uri="{FF2B5EF4-FFF2-40B4-BE49-F238E27FC236}">
                    <a16:creationId xmlns:a16="http://schemas.microsoft.com/office/drawing/2014/main" id="{65729AD7-88A5-2339-A551-36451065FA73}"/>
                  </a:ext>
                </a:extLst>
              </p:cNvPr>
              <p:cNvSpPr>
                <a:spLocks/>
              </p:cNvSpPr>
              <p:nvPr/>
            </p:nvSpPr>
            <p:spPr bwMode="auto">
              <a:xfrm>
                <a:off x="8270" y="2401"/>
                <a:ext cx="15" cy="15"/>
              </a:xfrm>
              <a:custGeom>
                <a:avLst/>
                <a:gdLst>
                  <a:gd name="T0" fmla="*/ 3 w 3"/>
                  <a:gd name="T1" fmla="*/ 3 h 3"/>
                  <a:gd name="T2" fmla="*/ 2 w 3"/>
                  <a:gd name="T3" fmla="*/ 3 h 3"/>
                  <a:gd name="T4" fmla="*/ 0 w 3"/>
                  <a:gd name="T5" fmla="*/ 2 h 3"/>
                  <a:gd name="T6" fmla="*/ 0 w 3"/>
                  <a:gd name="T7" fmla="*/ 1 h 3"/>
                  <a:gd name="T8" fmla="*/ 0 w 3"/>
                  <a:gd name="T9" fmla="*/ 0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2" y="3"/>
                      <a:pt x="2" y="3"/>
                    </a:cubicBezTo>
                    <a:cubicBezTo>
                      <a:pt x="0" y="2"/>
                      <a:pt x="0" y="2"/>
                      <a:pt x="0" y="2"/>
                    </a:cubicBezTo>
                    <a:cubicBezTo>
                      <a:pt x="0" y="2"/>
                      <a:pt x="0" y="1"/>
                      <a:pt x="0" y="1"/>
                    </a:cubicBezTo>
                    <a:cubicBezTo>
                      <a:pt x="0" y="0"/>
                      <a:pt x="0" y="0"/>
                      <a:pt x="0" y="0"/>
                    </a:cubicBezTo>
                    <a:cubicBezTo>
                      <a:pt x="2" y="1"/>
                      <a:pt x="2" y="1"/>
                      <a:pt x="2" y="1"/>
                    </a:cubicBezTo>
                    <a:cubicBezTo>
                      <a:pt x="2" y="2"/>
                      <a:pt x="3" y="2"/>
                      <a:pt x="3" y="3"/>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39" name="Freeform 2891">
                <a:extLst>
                  <a:ext uri="{FF2B5EF4-FFF2-40B4-BE49-F238E27FC236}">
                    <a16:creationId xmlns:a16="http://schemas.microsoft.com/office/drawing/2014/main" id="{C09A1FEA-0782-2C9E-A50E-A19DF53541F0}"/>
                  </a:ext>
                </a:extLst>
              </p:cNvPr>
              <p:cNvSpPr>
                <a:spLocks/>
              </p:cNvSpPr>
              <p:nvPr/>
            </p:nvSpPr>
            <p:spPr bwMode="auto">
              <a:xfrm>
                <a:off x="8270" y="2386"/>
                <a:ext cx="15" cy="15"/>
              </a:xfrm>
              <a:custGeom>
                <a:avLst/>
                <a:gdLst>
                  <a:gd name="T0" fmla="*/ 3 w 3"/>
                  <a:gd name="T1" fmla="*/ 3 h 3"/>
                  <a:gd name="T2" fmla="*/ 2 w 3"/>
                  <a:gd name="T3" fmla="*/ 3 h 3"/>
                  <a:gd name="T4" fmla="*/ 0 w 3"/>
                  <a:gd name="T5" fmla="*/ 2 h 3"/>
                  <a:gd name="T6" fmla="*/ 0 w 3"/>
                  <a:gd name="T7" fmla="*/ 1 h 3"/>
                  <a:gd name="T8" fmla="*/ 0 w 3"/>
                  <a:gd name="T9" fmla="*/ 1 h 3"/>
                  <a:gd name="T10" fmla="*/ 2 w 3"/>
                  <a:gd name="T11" fmla="*/ 1 h 3"/>
                  <a:gd name="T12" fmla="*/ 3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3"/>
                    </a:moveTo>
                    <a:cubicBezTo>
                      <a:pt x="3" y="3"/>
                      <a:pt x="2" y="3"/>
                      <a:pt x="2" y="3"/>
                    </a:cubicBezTo>
                    <a:cubicBezTo>
                      <a:pt x="0" y="2"/>
                      <a:pt x="0" y="2"/>
                      <a:pt x="0" y="2"/>
                    </a:cubicBezTo>
                    <a:cubicBezTo>
                      <a:pt x="0" y="2"/>
                      <a:pt x="0" y="1"/>
                      <a:pt x="0" y="1"/>
                    </a:cubicBezTo>
                    <a:cubicBezTo>
                      <a:pt x="0" y="0"/>
                      <a:pt x="0" y="0"/>
                      <a:pt x="0" y="1"/>
                    </a:cubicBezTo>
                    <a:cubicBezTo>
                      <a:pt x="2" y="1"/>
                      <a:pt x="2" y="1"/>
                      <a:pt x="2" y="1"/>
                    </a:cubicBezTo>
                    <a:cubicBezTo>
                      <a:pt x="2" y="2"/>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40" name="Rectangle 2892">
                <a:extLst>
                  <a:ext uri="{FF2B5EF4-FFF2-40B4-BE49-F238E27FC236}">
                    <a16:creationId xmlns:a16="http://schemas.microsoft.com/office/drawing/2014/main" id="{B6737646-72AD-A524-00DE-794D2CB3A273}"/>
                  </a:ext>
                </a:extLst>
              </p:cNvPr>
              <p:cNvSpPr>
                <a:spLocks noChangeArrowheads="1"/>
              </p:cNvSpPr>
              <p:nvPr/>
            </p:nvSpPr>
            <p:spPr bwMode="auto">
              <a:xfrm>
                <a:off x="8270" y="2376"/>
                <a:ext cx="1" cy="5"/>
              </a:xfrm>
              <a:prstGeom prst="rect">
                <a:avLst/>
              </a:prstGeom>
              <a:solidFill>
                <a:srgbClr val="F9B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41" name="Rectangle 2893">
                <a:extLst>
                  <a:ext uri="{FF2B5EF4-FFF2-40B4-BE49-F238E27FC236}">
                    <a16:creationId xmlns:a16="http://schemas.microsoft.com/office/drawing/2014/main" id="{F1C8109F-C220-3E6D-86BD-591612347203}"/>
                  </a:ext>
                </a:extLst>
              </p:cNvPr>
              <p:cNvSpPr>
                <a:spLocks noChangeArrowheads="1"/>
              </p:cNvSpPr>
              <p:nvPr/>
            </p:nvSpPr>
            <p:spPr bwMode="auto">
              <a:xfrm>
                <a:off x="8275" y="2381"/>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42" name="Freeform 2894">
                <a:extLst>
                  <a:ext uri="{FF2B5EF4-FFF2-40B4-BE49-F238E27FC236}">
                    <a16:creationId xmlns:a16="http://schemas.microsoft.com/office/drawing/2014/main" id="{93EF84B5-5796-0B5D-8F8D-4FC1C22B50B6}"/>
                  </a:ext>
                </a:extLst>
              </p:cNvPr>
              <p:cNvSpPr>
                <a:spLocks/>
              </p:cNvSpPr>
              <p:nvPr/>
            </p:nvSpPr>
            <p:spPr bwMode="auto">
              <a:xfrm>
                <a:off x="8280" y="2381"/>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43" name="Freeform 2895">
                <a:extLst>
                  <a:ext uri="{FF2B5EF4-FFF2-40B4-BE49-F238E27FC236}">
                    <a16:creationId xmlns:a16="http://schemas.microsoft.com/office/drawing/2014/main" id="{315A7195-5EA3-E81F-9095-F7E779776F82}"/>
                  </a:ext>
                </a:extLst>
              </p:cNvPr>
              <p:cNvSpPr>
                <a:spLocks/>
              </p:cNvSpPr>
              <p:nvPr/>
            </p:nvSpPr>
            <p:spPr bwMode="auto">
              <a:xfrm>
                <a:off x="8295" y="2381"/>
                <a:ext cx="40" cy="160"/>
              </a:xfrm>
              <a:custGeom>
                <a:avLst/>
                <a:gdLst>
                  <a:gd name="T0" fmla="*/ 40 w 40"/>
                  <a:gd name="T1" fmla="*/ 160 h 160"/>
                  <a:gd name="T2" fmla="*/ 0 w 40"/>
                  <a:gd name="T3" fmla="*/ 135 h 160"/>
                  <a:gd name="T4" fmla="*/ 0 w 40"/>
                  <a:gd name="T5" fmla="*/ 0 h 160"/>
                  <a:gd name="T6" fmla="*/ 40 w 40"/>
                  <a:gd name="T7" fmla="*/ 20 h 160"/>
                  <a:gd name="T8" fmla="*/ 40 w 40"/>
                  <a:gd name="T9" fmla="*/ 160 h 160"/>
                </a:gdLst>
                <a:ahLst/>
                <a:cxnLst>
                  <a:cxn ang="0">
                    <a:pos x="T0" y="T1"/>
                  </a:cxn>
                  <a:cxn ang="0">
                    <a:pos x="T2" y="T3"/>
                  </a:cxn>
                  <a:cxn ang="0">
                    <a:pos x="T4" y="T5"/>
                  </a:cxn>
                  <a:cxn ang="0">
                    <a:pos x="T6" y="T7"/>
                  </a:cxn>
                  <a:cxn ang="0">
                    <a:pos x="T8" y="T9"/>
                  </a:cxn>
                </a:cxnLst>
                <a:rect l="0" t="0" r="r" b="b"/>
                <a:pathLst>
                  <a:path w="40" h="160">
                    <a:moveTo>
                      <a:pt x="40" y="160"/>
                    </a:moveTo>
                    <a:lnTo>
                      <a:pt x="0" y="135"/>
                    </a:lnTo>
                    <a:lnTo>
                      <a:pt x="0" y="0"/>
                    </a:lnTo>
                    <a:lnTo>
                      <a:pt x="40" y="20"/>
                    </a:lnTo>
                    <a:lnTo>
                      <a:pt x="40" y="16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44" name="Freeform 2896">
                <a:extLst>
                  <a:ext uri="{FF2B5EF4-FFF2-40B4-BE49-F238E27FC236}">
                    <a16:creationId xmlns:a16="http://schemas.microsoft.com/office/drawing/2014/main" id="{B2472A61-0E65-24BA-1DD1-FF748FAC3D29}"/>
                  </a:ext>
                </a:extLst>
              </p:cNvPr>
              <p:cNvSpPr>
                <a:spLocks/>
              </p:cNvSpPr>
              <p:nvPr/>
            </p:nvSpPr>
            <p:spPr bwMode="auto">
              <a:xfrm>
                <a:off x="8300" y="2391"/>
                <a:ext cx="25" cy="135"/>
              </a:xfrm>
              <a:custGeom>
                <a:avLst/>
                <a:gdLst>
                  <a:gd name="T0" fmla="*/ 0 w 25"/>
                  <a:gd name="T1" fmla="*/ 125 h 135"/>
                  <a:gd name="T2" fmla="*/ 0 w 25"/>
                  <a:gd name="T3" fmla="*/ 0 h 135"/>
                  <a:gd name="T4" fmla="*/ 25 w 25"/>
                  <a:gd name="T5" fmla="*/ 15 h 135"/>
                  <a:gd name="T6" fmla="*/ 25 w 25"/>
                  <a:gd name="T7" fmla="*/ 135 h 135"/>
                  <a:gd name="T8" fmla="*/ 0 w 25"/>
                  <a:gd name="T9" fmla="*/ 125 h 135"/>
                </a:gdLst>
                <a:ahLst/>
                <a:cxnLst>
                  <a:cxn ang="0">
                    <a:pos x="T0" y="T1"/>
                  </a:cxn>
                  <a:cxn ang="0">
                    <a:pos x="T2" y="T3"/>
                  </a:cxn>
                  <a:cxn ang="0">
                    <a:pos x="T4" y="T5"/>
                  </a:cxn>
                  <a:cxn ang="0">
                    <a:pos x="T6" y="T7"/>
                  </a:cxn>
                  <a:cxn ang="0">
                    <a:pos x="T8" y="T9"/>
                  </a:cxn>
                </a:cxnLst>
                <a:rect l="0" t="0" r="r" b="b"/>
                <a:pathLst>
                  <a:path w="25" h="135">
                    <a:moveTo>
                      <a:pt x="0" y="125"/>
                    </a:moveTo>
                    <a:lnTo>
                      <a:pt x="0" y="0"/>
                    </a:lnTo>
                    <a:lnTo>
                      <a:pt x="25" y="15"/>
                    </a:lnTo>
                    <a:lnTo>
                      <a:pt x="25" y="135"/>
                    </a:lnTo>
                    <a:lnTo>
                      <a:pt x="0" y="1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45" name="Freeform 2897">
                <a:extLst>
                  <a:ext uri="{FF2B5EF4-FFF2-40B4-BE49-F238E27FC236}">
                    <a16:creationId xmlns:a16="http://schemas.microsoft.com/office/drawing/2014/main" id="{A24DF85C-06D8-105D-6FAB-CC6A0AFF2A05}"/>
                  </a:ext>
                </a:extLst>
              </p:cNvPr>
              <p:cNvSpPr>
                <a:spLocks/>
              </p:cNvSpPr>
              <p:nvPr/>
            </p:nvSpPr>
            <p:spPr bwMode="auto">
              <a:xfrm>
                <a:off x="8305" y="2441"/>
                <a:ext cx="15" cy="75"/>
              </a:xfrm>
              <a:custGeom>
                <a:avLst/>
                <a:gdLst>
                  <a:gd name="T0" fmla="*/ 3 w 3"/>
                  <a:gd name="T1" fmla="*/ 14 h 15"/>
                  <a:gd name="T2" fmla="*/ 2 w 3"/>
                  <a:gd name="T3" fmla="*/ 15 h 15"/>
                  <a:gd name="T4" fmla="*/ 0 w 3"/>
                  <a:gd name="T5" fmla="*/ 13 h 15"/>
                  <a:gd name="T6" fmla="*/ 0 w 3"/>
                  <a:gd name="T7" fmla="*/ 2 h 15"/>
                  <a:gd name="T8" fmla="*/ 2 w 3"/>
                  <a:gd name="T9" fmla="*/ 1 h 15"/>
                  <a:gd name="T10" fmla="*/ 3 w 3"/>
                  <a:gd name="T11" fmla="*/ 3 h 15"/>
                  <a:gd name="T12" fmla="*/ 3 w 3"/>
                  <a:gd name="T13" fmla="*/ 14 h 15"/>
                </a:gdLst>
                <a:ahLst/>
                <a:cxnLst>
                  <a:cxn ang="0">
                    <a:pos x="T0" y="T1"/>
                  </a:cxn>
                  <a:cxn ang="0">
                    <a:pos x="T2" y="T3"/>
                  </a:cxn>
                  <a:cxn ang="0">
                    <a:pos x="T4" y="T5"/>
                  </a:cxn>
                  <a:cxn ang="0">
                    <a:pos x="T6" y="T7"/>
                  </a:cxn>
                  <a:cxn ang="0">
                    <a:pos x="T8" y="T9"/>
                  </a:cxn>
                  <a:cxn ang="0">
                    <a:pos x="T10" y="T11"/>
                  </a:cxn>
                  <a:cxn ang="0">
                    <a:pos x="T12" y="T13"/>
                  </a:cxn>
                </a:cxnLst>
                <a:rect l="0" t="0" r="r" b="b"/>
                <a:pathLst>
                  <a:path w="3" h="15">
                    <a:moveTo>
                      <a:pt x="3" y="14"/>
                    </a:moveTo>
                    <a:cubicBezTo>
                      <a:pt x="3" y="15"/>
                      <a:pt x="3" y="15"/>
                      <a:pt x="2" y="15"/>
                    </a:cubicBezTo>
                    <a:cubicBezTo>
                      <a:pt x="1" y="15"/>
                      <a:pt x="0" y="14"/>
                      <a:pt x="0" y="13"/>
                    </a:cubicBezTo>
                    <a:cubicBezTo>
                      <a:pt x="0" y="2"/>
                      <a:pt x="0" y="2"/>
                      <a:pt x="0" y="2"/>
                    </a:cubicBezTo>
                    <a:cubicBezTo>
                      <a:pt x="0" y="1"/>
                      <a:pt x="1" y="0"/>
                      <a:pt x="2" y="1"/>
                    </a:cubicBezTo>
                    <a:cubicBezTo>
                      <a:pt x="3" y="1"/>
                      <a:pt x="3" y="2"/>
                      <a:pt x="3" y="3"/>
                    </a:cubicBezTo>
                    <a:lnTo>
                      <a:pt x="3" y="14"/>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46" name="Freeform 2898">
                <a:extLst>
                  <a:ext uri="{FF2B5EF4-FFF2-40B4-BE49-F238E27FC236}">
                    <a16:creationId xmlns:a16="http://schemas.microsoft.com/office/drawing/2014/main" id="{3C305CA9-719E-F857-DA10-A740E1AC0294}"/>
                  </a:ext>
                </a:extLst>
              </p:cNvPr>
              <p:cNvSpPr>
                <a:spLocks/>
              </p:cNvSpPr>
              <p:nvPr/>
            </p:nvSpPr>
            <p:spPr bwMode="auto">
              <a:xfrm>
                <a:off x="8305" y="2426"/>
                <a:ext cx="15" cy="15"/>
              </a:xfrm>
              <a:custGeom>
                <a:avLst/>
                <a:gdLst>
                  <a:gd name="T0" fmla="*/ 3 w 3"/>
                  <a:gd name="T1" fmla="*/ 2 h 3"/>
                  <a:gd name="T2" fmla="*/ 3 w 3"/>
                  <a:gd name="T3" fmla="*/ 2 h 3"/>
                  <a:gd name="T4" fmla="*/ 1 w 3"/>
                  <a:gd name="T5" fmla="*/ 1 h 3"/>
                  <a:gd name="T6" fmla="*/ 0 w 3"/>
                  <a:gd name="T7" fmla="*/ 0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2"/>
                      <a:pt x="3" y="3"/>
                      <a:pt x="3" y="2"/>
                    </a:cubicBezTo>
                    <a:cubicBezTo>
                      <a:pt x="1" y="1"/>
                      <a:pt x="1" y="1"/>
                      <a:pt x="1" y="1"/>
                    </a:cubicBezTo>
                    <a:cubicBezTo>
                      <a:pt x="1" y="1"/>
                      <a:pt x="0" y="1"/>
                      <a:pt x="0" y="0"/>
                    </a:cubicBezTo>
                    <a:cubicBezTo>
                      <a:pt x="0" y="0"/>
                      <a:pt x="1" y="0"/>
                      <a:pt x="1" y="0"/>
                    </a:cubicBezTo>
                    <a:cubicBezTo>
                      <a:pt x="3" y="1"/>
                      <a:pt x="3" y="1"/>
                      <a:pt x="3" y="1"/>
                    </a:cubicBezTo>
                    <a:cubicBezTo>
                      <a:pt x="3" y="1"/>
                      <a:pt x="3" y="2"/>
                      <a:pt x="3" y="2"/>
                    </a:cubicBez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47" name="Freeform 2899">
                <a:extLst>
                  <a:ext uri="{FF2B5EF4-FFF2-40B4-BE49-F238E27FC236}">
                    <a16:creationId xmlns:a16="http://schemas.microsoft.com/office/drawing/2014/main" id="{F7CC3980-84EA-4E8A-CEB3-81D3A85C8633}"/>
                  </a:ext>
                </a:extLst>
              </p:cNvPr>
              <p:cNvSpPr>
                <a:spLocks/>
              </p:cNvSpPr>
              <p:nvPr/>
            </p:nvSpPr>
            <p:spPr bwMode="auto">
              <a:xfrm>
                <a:off x="8305" y="2411"/>
                <a:ext cx="15" cy="15"/>
              </a:xfrm>
              <a:custGeom>
                <a:avLst/>
                <a:gdLst>
                  <a:gd name="T0" fmla="*/ 3 w 3"/>
                  <a:gd name="T1" fmla="*/ 2 h 3"/>
                  <a:gd name="T2" fmla="*/ 3 w 3"/>
                  <a:gd name="T3" fmla="*/ 3 h 3"/>
                  <a:gd name="T4" fmla="*/ 1 w 3"/>
                  <a:gd name="T5" fmla="*/ 2 h 3"/>
                  <a:gd name="T6" fmla="*/ 0 w 3"/>
                  <a:gd name="T7" fmla="*/ 0 h 3"/>
                  <a:gd name="T8" fmla="*/ 1 w 3"/>
                  <a:gd name="T9" fmla="*/ 0 h 3"/>
                  <a:gd name="T10" fmla="*/ 3 w 3"/>
                  <a:gd name="T11" fmla="*/ 1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3"/>
                      <a:pt x="3" y="3"/>
                      <a:pt x="3" y="3"/>
                    </a:cubicBezTo>
                    <a:cubicBezTo>
                      <a:pt x="1" y="2"/>
                      <a:pt x="1" y="2"/>
                      <a:pt x="1" y="2"/>
                    </a:cubicBezTo>
                    <a:cubicBezTo>
                      <a:pt x="1" y="1"/>
                      <a:pt x="0" y="1"/>
                      <a:pt x="0" y="0"/>
                    </a:cubicBezTo>
                    <a:cubicBezTo>
                      <a:pt x="0" y="0"/>
                      <a:pt x="1" y="0"/>
                      <a:pt x="1" y="0"/>
                    </a:cubicBezTo>
                    <a:cubicBezTo>
                      <a:pt x="3" y="1"/>
                      <a:pt x="3" y="1"/>
                      <a:pt x="3" y="1"/>
                    </a:cubicBezTo>
                    <a:cubicBezTo>
                      <a:pt x="3"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48" name="Freeform 2900">
                <a:extLst>
                  <a:ext uri="{FF2B5EF4-FFF2-40B4-BE49-F238E27FC236}">
                    <a16:creationId xmlns:a16="http://schemas.microsoft.com/office/drawing/2014/main" id="{CEFA36CC-2F69-BE12-C8DA-B5D16B30B754}"/>
                  </a:ext>
                </a:extLst>
              </p:cNvPr>
              <p:cNvSpPr>
                <a:spLocks/>
              </p:cNvSpPr>
              <p:nvPr/>
            </p:nvSpPr>
            <p:spPr bwMode="auto">
              <a:xfrm>
                <a:off x="8305" y="2396"/>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F9B2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49" name="Freeform 2901">
                <a:extLst>
                  <a:ext uri="{FF2B5EF4-FFF2-40B4-BE49-F238E27FC236}">
                    <a16:creationId xmlns:a16="http://schemas.microsoft.com/office/drawing/2014/main" id="{AE676768-FBE8-B6E8-795C-AB301A3FC73F}"/>
                  </a:ext>
                </a:extLst>
              </p:cNvPr>
              <p:cNvSpPr>
                <a:spLocks/>
              </p:cNvSpPr>
              <p:nvPr/>
            </p:nvSpPr>
            <p:spPr bwMode="auto">
              <a:xfrm>
                <a:off x="8310" y="2401"/>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50" name="Rectangle 2902">
                <a:extLst>
                  <a:ext uri="{FF2B5EF4-FFF2-40B4-BE49-F238E27FC236}">
                    <a16:creationId xmlns:a16="http://schemas.microsoft.com/office/drawing/2014/main" id="{A3630578-D6B6-E113-7646-70CB4289141E}"/>
                  </a:ext>
                </a:extLst>
              </p:cNvPr>
              <p:cNvSpPr>
                <a:spLocks noChangeArrowheads="1"/>
              </p:cNvSpPr>
              <p:nvPr/>
            </p:nvSpPr>
            <p:spPr bwMode="auto">
              <a:xfrm>
                <a:off x="8320" y="2406"/>
                <a:ext cx="1"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51" name="Freeform 2903">
                <a:extLst>
                  <a:ext uri="{FF2B5EF4-FFF2-40B4-BE49-F238E27FC236}">
                    <a16:creationId xmlns:a16="http://schemas.microsoft.com/office/drawing/2014/main" id="{6D2E5D1A-E4F5-3468-F1B8-50106346862D}"/>
                  </a:ext>
                </a:extLst>
              </p:cNvPr>
              <p:cNvSpPr>
                <a:spLocks/>
              </p:cNvSpPr>
              <p:nvPr/>
            </p:nvSpPr>
            <p:spPr bwMode="auto">
              <a:xfrm>
                <a:off x="8149" y="2441"/>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52" name="Freeform 2904">
                <a:extLst>
                  <a:ext uri="{FF2B5EF4-FFF2-40B4-BE49-F238E27FC236}">
                    <a16:creationId xmlns:a16="http://schemas.microsoft.com/office/drawing/2014/main" id="{B9476CA3-3DB6-18BA-F75A-BB5D9C02B853}"/>
                  </a:ext>
                </a:extLst>
              </p:cNvPr>
              <p:cNvSpPr>
                <a:spLocks/>
              </p:cNvSpPr>
              <p:nvPr/>
            </p:nvSpPr>
            <p:spPr bwMode="auto">
              <a:xfrm>
                <a:off x="8184" y="2461"/>
                <a:ext cx="26" cy="25"/>
              </a:xfrm>
              <a:custGeom>
                <a:avLst/>
                <a:gdLst>
                  <a:gd name="T0" fmla="*/ 26 w 26"/>
                  <a:gd name="T1" fmla="*/ 25 h 25"/>
                  <a:gd name="T2" fmla="*/ 0 w 26"/>
                  <a:gd name="T3" fmla="*/ 10 h 25"/>
                  <a:gd name="T4" fmla="*/ 0 w 26"/>
                  <a:gd name="T5" fmla="*/ 0 h 25"/>
                  <a:gd name="T6" fmla="*/ 26 w 26"/>
                  <a:gd name="T7" fmla="*/ 15 h 25"/>
                  <a:gd name="T8" fmla="*/ 26 w 26"/>
                  <a:gd name="T9" fmla="*/ 25 h 25"/>
                </a:gdLst>
                <a:ahLst/>
                <a:cxnLst>
                  <a:cxn ang="0">
                    <a:pos x="T0" y="T1"/>
                  </a:cxn>
                  <a:cxn ang="0">
                    <a:pos x="T2" y="T3"/>
                  </a:cxn>
                  <a:cxn ang="0">
                    <a:pos x="T4" y="T5"/>
                  </a:cxn>
                  <a:cxn ang="0">
                    <a:pos x="T6" y="T7"/>
                  </a:cxn>
                  <a:cxn ang="0">
                    <a:pos x="T8" y="T9"/>
                  </a:cxn>
                </a:cxnLst>
                <a:rect l="0" t="0" r="r" b="b"/>
                <a:pathLst>
                  <a:path w="26" h="25">
                    <a:moveTo>
                      <a:pt x="26" y="25"/>
                    </a:moveTo>
                    <a:lnTo>
                      <a:pt x="0" y="10"/>
                    </a:lnTo>
                    <a:lnTo>
                      <a:pt x="0" y="0"/>
                    </a:lnTo>
                    <a:lnTo>
                      <a:pt x="26" y="15"/>
                    </a:lnTo>
                    <a:lnTo>
                      <a:pt x="26"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53" name="Freeform 2905">
                <a:extLst>
                  <a:ext uri="{FF2B5EF4-FFF2-40B4-BE49-F238E27FC236}">
                    <a16:creationId xmlns:a16="http://schemas.microsoft.com/office/drawing/2014/main" id="{6E3F85E0-1154-C2C4-167A-FB033DFC8527}"/>
                  </a:ext>
                </a:extLst>
              </p:cNvPr>
              <p:cNvSpPr>
                <a:spLocks/>
              </p:cNvSpPr>
              <p:nvPr/>
            </p:nvSpPr>
            <p:spPr bwMode="auto">
              <a:xfrm>
                <a:off x="8240" y="2491"/>
                <a:ext cx="10" cy="20"/>
              </a:xfrm>
              <a:custGeom>
                <a:avLst/>
                <a:gdLst>
                  <a:gd name="T0" fmla="*/ 10 w 10"/>
                  <a:gd name="T1" fmla="*/ 20 h 20"/>
                  <a:gd name="T2" fmla="*/ 0 w 10"/>
                  <a:gd name="T3" fmla="*/ 15 h 20"/>
                  <a:gd name="T4" fmla="*/ 0 w 10"/>
                  <a:gd name="T5" fmla="*/ 0 h 20"/>
                  <a:gd name="T6" fmla="*/ 10 w 10"/>
                  <a:gd name="T7" fmla="*/ 10 h 20"/>
                  <a:gd name="T8" fmla="*/ 10 w 10"/>
                  <a:gd name="T9" fmla="*/ 20 h 20"/>
                </a:gdLst>
                <a:ahLst/>
                <a:cxnLst>
                  <a:cxn ang="0">
                    <a:pos x="T0" y="T1"/>
                  </a:cxn>
                  <a:cxn ang="0">
                    <a:pos x="T2" y="T3"/>
                  </a:cxn>
                  <a:cxn ang="0">
                    <a:pos x="T4" y="T5"/>
                  </a:cxn>
                  <a:cxn ang="0">
                    <a:pos x="T6" y="T7"/>
                  </a:cxn>
                  <a:cxn ang="0">
                    <a:pos x="T8" y="T9"/>
                  </a:cxn>
                </a:cxnLst>
                <a:rect l="0" t="0" r="r" b="b"/>
                <a:pathLst>
                  <a:path w="10" h="20">
                    <a:moveTo>
                      <a:pt x="10" y="20"/>
                    </a:moveTo>
                    <a:lnTo>
                      <a:pt x="0" y="15"/>
                    </a:lnTo>
                    <a:lnTo>
                      <a:pt x="0" y="0"/>
                    </a:lnTo>
                    <a:lnTo>
                      <a:pt x="10" y="10"/>
                    </a:lnTo>
                    <a:lnTo>
                      <a:pt x="10" y="2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54" name="Freeform 2906">
                <a:extLst>
                  <a:ext uri="{FF2B5EF4-FFF2-40B4-BE49-F238E27FC236}">
                    <a16:creationId xmlns:a16="http://schemas.microsoft.com/office/drawing/2014/main" id="{D4F237FD-9619-975E-159F-D34937E9B319}"/>
                  </a:ext>
                </a:extLst>
              </p:cNvPr>
              <p:cNvSpPr>
                <a:spLocks/>
              </p:cNvSpPr>
              <p:nvPr/>
            </p:nvSpPr>
            <p:spPr bwMode="auto">
              <a:xfrm>
                <a:off x="8265" y="2506"/>
                <a:ext cx="25" cy="25"/>
              </a:xfrm>
              <a:custGeom>
                <a:avLst/>
                <a:gdLst>
                  <a:gd name="T0" fmla="*/ 25 w 25"/>
                  <a:gd name="T1" fmla="*/ 25 h 25"/>
                  <a:gd name="T2" fmla="*/ 0 w 25"/>
                  <a:gd name="T3" fmla="*/ 10 h 25"/>
                  <a:gd name="T4" fmla="*/ 0 w 25"/>
                  <a:gd name="T5" fmla="*/ 0 h 25"/>
                  <a:gd name="T6" fmla="*/ 25 w 25"/>
                  <a:gd name="T7" fmla="*/ 15 h 25"/>
                  <a:gd name="T8" fmla="*/ 25 w 25"/>
                  <a:gd name="T9" fmla="*/ 25 h 25"/>
                </a:gdLst>
                <a:ahLst/>
                <a:cxnLst>
                  <a:cxn ang="0">
                    <a:pos x="T0" y="T1"/>
                  </a:cxn>
                  <a:cxn ang="0">
                    <a:pos x="T2" y="T3"/>
                  </a:cxn>
                  <a:cxn ang="0">
                    <a:pos x="T4" y="T5"/>
                  </a:cxn>
                  <a:cxn ang="0">
                    <a:pos x="T6" y="T7"/>
                  </a:cxn>
                  <a:cxn ang="0">
                    <a:pos x="T8" y="T9"/>
                  </a:cxn>
                </a:cxnLst>
                <a:rect l="0" t="0" r="r" b="b"/>
                <a:pathLst>
                  <a:path w="25" h="25">
                    <a:moveTo>
                      <a:pt x="25" y="25"/>
                    </a:moveTo>
                    <a:lnTo>
                      <a:pt x="0" y="10"/>
                    </a:lnTo>
                    <a:lnTo>
                      <a:pt x="0" y="0"/>
                    </a:lnTo>
                    <a:lnTo>
                      <a:pt x="25" y="15"/>
                    </a:lnTo>
                    <a:lnTo>
                      <a:pt x="25" y="2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55" name="Freeform 2907">
                <a:extLst>
                  <a:ext uri="{FF2B5EF4-FFF2-40B4-BE49-F238E27FC236}">
                    <a16:creationId xmlns:a16="http://schemas.microsoft.com/office/drawing/2014/main" id="{F896CBE5-7649-DA36-10F7-523E53758D64}"/>
                  </a:ext>
                </a:extLst>
              </p:cNvPr>
              <p:cNvSpPr>
                <a:spLocks/>
              </p:cNvSpPr>
              <p:nvPr/>
            </p:nvSpPr>
            <p:spPr bwMode="auto">
              <a:xfrm>
                <a:off x="8300" y="2526"/>
                <a:ext cx="25" cy="31"/>
              </a:xfrm>
              <a:custGeom>
                <a:avLst/>
                <a:gdLst>
                  <a:gd name="T0" fmla="*/ 25 w 25"/>
                  <a:gd name="T1" fmla="*/ 31 h 31"/>
                  <a:gd name="T2" fmla="*/ 0 w 25"/>
                  <a:gd name="T3" fmla="*/ 15 h 31"/>
                  <a:gd name="T4" fmla="*/ 0 w 25"/>
                  <a:gd name="T5" fmla="*/ 0 h 31"/>
                  <a:gd name="T6" fmla="*/ 25 w 25"/>
                  <a:gd name="T7" fmla="*/ 15 h 31"/>
                  <a:gd name="T8" fmla="*/ 25 w 25"/>
                  <a:gd name="T9" fmla="*/ 31 h 31"/>
                </a:gdLst>
                <a:ahLst/>
                <a:cxnLst>
                  <a:cxn ang="0">
                    <a:pos x="T0" y="T1"/>
                  </a:cxn>
                  <a:cxn ang="0">
                    <a:pos x="T2" y="T3"/>
                  </a:cxn>
                  <a:cxn ang="0">
                    <a:pos x="T4" y="T5"/>
                  </a:cxn>
                  <a:cxn ang="0">
                    <a:pos x="T6" y="T7"/>
                  </a:cxn>
                  <a:cxn ang="0">
                    <a:pos x="T8" y="T9"/>
                  </a:cxn>
                </a:cxnLst>
                <a:rect l="0" t="0" r="r" b="b"/>
                <a:pathLst>
                  <a:path w="25" h="31">
                    <a:moveTo>
                      <a:pt x="25" y="31"/>
                    </a:moveTo>
                    <a:lnTo>
                      <a:pt x="0" y="15"/>
                    </a:lnTo>
                    <a:lnTo>
                      <a:pt x="0" y="0"/>
                    </a:lnTo>
                    <a:lnTo>
                      <a:pt x="25" y="15"/>
                    </a:lnTo>
                    <a:lnTo>
                      <a:pt x="25" y="3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56" name="Freeform 2908">
                <a:extLst>
                  <a:ext uri="{FF2B5EF4-FFF2-40B4-BE49-F238E27FC236}">
                    <a16:creationId xmlns:a16="http://schemas.microsoft.com/office/drawing/2014/main" id="{81D26D5F-A62F-D6B2-8DA5-052C43E6666A}"/>
                  </a:ext>
                </a:extLst>
              </p:cNvPr>
              <p:cNvSpPr>
                <a:spLocks/>
              </p:cNvSpPr>
              <p:nvPr/>
            </p:nvSpPr>
            <p:spPr bwMode="auto">
              <a:xfrm>
                <a:off x="8225" y="2486"/>
                <a:ext cx="10" cy="15"/>
              </a:xfrm>
              <a:custGeom>
                <a:avLst/>
                <a:gdLst>
                  <a:gd name="T0" fmla="*/ 10 w 10"/>
                  <a:gd name="T1" fmla="*/ 15 h 15"/>
                  <a:gd name="T2" fmla="*/ 0 w 10"/>
                  <a:gd name="T3" fmla="*/ 10 h 15"/>
                  <a:gd name="T4" fmla="*/ 0 w 10"/>
                  <a:gd name="T5" fmla="*/ 0 h 15"/>
                  <a:gd name="T6" fmla="*/ 10 w 10"/>
                  <a:gd name="T7" fmla="*/ 5 h 15"/>
                  <a:gd name="T8" fmla="*/ 10 w 10"/>
                  <a:gd name="T9" fmla="*/ 15 h 15"/>
                </a:gdLst>
                <a:ahLst/>
                <a:cxnLst>
                  <a:cxn ang="0">
                    <a:pos x="T0" y="T1"/>
                  </a:cxn>
                  <a:cxn ang="0">
                    <a:pos x="T2" y="T3"/>
                  </a:cxn>
                  <a:cxn ang="0">
                    <a:pos x="T4" y="T5"/>
                  </a:cxn>
                  <a:cxn ang="0">
                    <a:pos x="T6" y="T7"/>
                  </a:cxn>
                  <a:cxn ang="0">
                    <a:pos x="T8" y="T9"/>
                  </a:cxn>
                </a:cxnLst>
                <a:rect l="0" t="0" r="r" b="b"/>
                <a:pathLst>
                  <a:path w="10" h="15">
                    <a:moveTo>
                      <a:pt x="10" y="15"/>
                    </a:moveTo>
                    <a:lnTo>
                      <a:pt x="0" y="10"/>
                    </a:lnTo>
                    <a:lnTo>
                      <a:pt x="0" y="0"/>
                    </a:lnTo>
                    <a:lnTo>
                      <a:pt x="10" y="5"/>
                    </a:lnTo>
                    <a:lnTo>
                      <a:pt x="10" y="1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57" name="Freeform 2909">
                <a:extLst>
                  <a:ext uri="{FF2B5EF4-FFF2-40B4-BE49-F238E27FC236}">
                    <a16:creationId xmlns:a16="http://schemas.microsoft.com/office/drawing/2014/main" id="{6E193BFB-A0BC-7919-A83D-540B636734BF}"/>
                  </a:ext>
                </a:extLst>
              </p:cNvPr>
              <p:cNvSpPr>
                <a:spLocks/>
              </p:cNvSpPr>
              <p:nvPr/>
            </p:nvSpPr>
            <p:spPr bwMode="auto">
              <a:xfrm>
                <a:off x="8099" y="2230"/>
                <a:ext cx="513" cy="296"/>
              </a:xfrm>
              <a:custGeom>
                <a:avLst/>
                <a:gdLst>
                  <a:gd name="T0" fmla="*/ 20 w 513"/>
                  <a:gd name="T1" fmla="*/ 0 h 296"/>
                  <a:gd name="T2" fmla="*/ 513 w 513"/>
                  <a:gd name="T3" fmla="*/ 286 h 296"/>
                  <a:gd name="T4" fmla="*/ 493 w 513"/>
                  <a:gd name="T5" fmla="*/ 296 h 296"/>
                  <a:gd name="T6" fmla="*/ 0 w 513"/>
                  <a:gd name="T7" fmla="*/ 10 h 296"/>
                  <a:gd name="T8" fmla="*/ 20 w 513"/>
                  <a:gd name="T9" fmla="*/ 0 h 296"/>
                </a:gdLst>
                <a:ahLst/>
                <a:cxnLst>
                  <a:cxn ang="0">
                    <a:pos x="T0" y="T1"/>
                  </a:cxn>
                  <a:cxn ang="0">
                    <a:pos x="T2" y="T3"/>
                  </a:cxn>
                  <a:cxn ang="0">
                    <a:pos x="T4" y="T5"/>
                  </a:cxn>
                  <a:cxn ang="0">
                    <a:pos x="T6" y="T7"/>
                  </a:cxn>
                  <a:cxn ang="0">
                    <a:pos x="T8" y="T9"/>
                  </a:cxn>
                </a:cxnLst>
                <a:rect l="0" t="0" r="r" b="b"/>
                <a:pathLst>
                  <a:path w="513" h="296">
                    <a:moveTo>
                      <a:pt x="20" y="0"/>
                    </a:moveTo>
                    <a:lnTo>
                      <a:pt x="513" y="286"/>
                    </a:lnTo>
                    <a:lnTo>
                      <a:pt x="493" y="296"/>
                    </a:lnTo>
                    <a:lnTo>
                      <a:pt x="0" y="10"/>
                    </a:lnTo>
                    <a:lnTo>
                      <a:pt x="2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58" name="Freeform 2910">
                <a:extLst>
                  <a:ext uri="{FF2B5EF4-FFF2-40B4-BE49-F238E27FC236}">
                    <a16:creationId xmlns:a16="http://schemas.microsoft.com/office/drawing/2014/main" id="{B21D1526-3692-E52C-E87C-EC500D7051AE}"/>
                  </a:ext>
                </a:extLst>
              </p:cNvPr>
              <p:cNvSpPr>
                <a:spLocks/>
              </p:cNvSpPr>
              <p:nvPr/>
            </p:nvSpPr>
            <p:spPr bwMode="auto">
              <a:xfrm>
                <a:off x="8592" y="2516"/>
                <a:ext cx="20" cy="207"/>
              </a:xfrm>
              <a:custGeom>
                <a:avLst/>
                <a:gdLst>
                  <a:gd name="T0" fmla="*/ 20 w 20"/>
                  <a:gd name="T1" fmla="*/ 196 h 207"/>
                  <a:gd name="T2" fmla="*/ 20 w 20"/>
                  <a:gd name="T3" fmla="*/ 0 h 207"/>
                  <a:gd name="T4" fmla="*/ 0 w 20"/>
                  <a:gd name="T5" fmla="*/ 10 h 207"/>
                  <a:gd name="T6" fmla="*/ 0 w 20"/>
                  <a:gd name="T7" fmla="*/ 207 h 207"/>
                  <a:gd name="T8" fmla="*/ 20 w 20"/>
                  <a:gd name="T9" fmla="*/ 196 h 207"/>
                </a:gdLst>
                <a:ahLst/>
                <a:cxnLst>
                  <a:cxn ang="0">
                    <a:pos x="T0" y="T1"/>
                  </a:cxn>
                  <a:cxn ang="0">
                    <a:pos x="T2" y="T3"/>
                  </a:cxn>
                  <a:cxn ang="0">
                    <a:pos x="T4" y="T5"/>
                  </a:cxn>
                  <a:cxn ang="0">
                    <a:pos x="T6" y="T7"/>
                  </a:cxn>
                  <a:cxn ang="0">
                    <a:pos x="T8" y="T9"/>
                  </a:cxn>
                </a:cxnLst>
                <a:rect l="0" t="0" r="r" b="b"/>
                <a:pathLst>
                  <a:path w="20" h="207">
                    <a:moveTo>
                      <a:pt x="20" y="196"/>
                    </a:moveTo>
                    <a:lnTo>
                      <a:pt x="20" y="0"/>
                    </a:lnTo>
                    <a:lnTo>
                      <a:pt x="0" y="10"/>
                    </a:lnTo>
                    <a:lnTo>
                      <a:pt x="0" y="207"/>
                    </a:lnTo>
                    <a:lnTo>
                      <a:pt x="20" y="19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59" name="Freeform 2911">
                <a:extLst>
                  <a:ext uri="{FF2B5EF4-FFF2-40B4-BE49-F238E27FC236}">
                    <a16:creationId xmlns:a16="http://schemas.microsoft.com/office/drawing/2014/main" id="{99F724D5-000C-5204-DF59-FB5931CEBB7D}"/>
                  </a:ext>
                </a:extLst>
              </p:cNvPr>
              <p:cNvSpPr>
                <a:spLocks/>
              </p:cNvSpPr>
              <p:nvPr/>
            </p:nvSpPr>
            <p:spPr bwMode="auto">
              <a:xfrm>
                <a:off x="8225" y="2079"/>
                <a:ext cx="438" cy="256"/>
              </a:xfrm>
              <a:custGeom>
                <a:avLst/>
                <a:gdLst>
                  <a:gd name="T0" fmla="*/ 86 w 87"/>
                  <a:gd name="T1" fmla="*/ 20 h 51"/>
                  <a:gd name="T2" fmla="*/ 83 w 87"/>
                  <a:gd name="T3" fmla="*/ 23 h 51"/>
                  <a:gd name="T4" fmla="*/ 38 w 87"/>
                  <a:gd name="T5" fmla="*/ 49 h 51"/>
                  <a:gd name="T6" fmla="*/ 23 w 87"/>
                  <a:gd name="T7" fmla="*/ 49 h 51"/>
                  <a:gd name="T8" fmla="*/ 3 w 87"/>
                  <a:gd name="T9" fmla="*/ 38 h 51"/>
                  <a:gd name="T10" fmla="*/ 0 w 87"/>
                  <a:gd name="T11" fmla="*/ 34 h 51"/>
                  <a:gd name="T12" fmla="*/ 3 w 87"/>
                  <a:gd name="T13" fmla="*/ 29 h 51"/>
                  <a:gd name="T14" fmla="*/ 48 w 87"/>
                  <a:gd name="T15" fmla="*/ 3 h 51"/>
                  <a:gd name="T16" fmla="*/ 63 w 87"/>
                  <a:gd name="T17" fmla="*/ 3 h 51"/>
                  <a:gd name="T18" fmla="*/ 83 w 87"/>
                  <a:gd name="T19" fmla="*/ 14 h 51"/>
                  <a:gd name="T20" fmla="*/ 86 w 87"/>
                  <a:gd name="T21" fmla="*/ 2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6" y="20"/>
                    </a:moveTo>
                    <a:cubicBezTo>
                      <a:pt x="86" y="21"/>
                      <a:pt x="85" y="22"/>
                      <a:pt x="83" y="23"/>
                    </a:cubicBezTo>
                    <a:cubicBezTo>
                      <a:pt x="38" y="49"/>
                      <a:pt x="38" y="49"/>
                      <a:pt x="38" y="49"/>
                    </a:cubicBezTo>
                    <a:cubicBezTo>
                      <a:pt x="34" y="51"/>
                      <a:pt x="27" y="51"/>
                      <a:pt x="23" y="49"/>
                    </a:cubicBezTo>
                    <a:cubicBezTo>
                      <a:pt x="3" y="38"/>
                      <a:pt x="3" y="38"/>
                      <a:pt x="3" y="38"/>
                    </a:cubicBezTo>
                    <a:cubicBezTo>
                      <a:pt x="1" y="37"/>
                      <a:pt x="0" y="35"/>
                      <a:pt x="0" y="34"/>
                    </a:cubicBezTo>
                    <a:cubicBezTo>
                      <a:pt x="0" y="32"/>
                      <a:pt x="1" y="30"/>
                      <a:pt x="3" y="29"/>
                    </a:cubicBezTo>
                    <a:cubicBezTo>
                      <a:pt x="48" y="3"/>
                      <a:pt x="48" y="3"/>
                      <a:pt x="48" y="3"/>
                    </a:cubicBezTo>
                    <a:cubicBezTo>
                      <a:pt x="52" y="0"/>
                      <a:pt x="59" y="0"/>
                      <a:pt x="63" y="3"/>
                    </a:cubicBezTo>
                    <a:cubicBezTo>
                      <a:pt x="83" y="14"/>
                      <a:pt x="83" y="14"/>
                      <a:pt x="83" y="14"/>
                    </a:cubicBezTo>
                    <a:cubicBezTo>
                      <a:pt x="86" y="16"/>
                      <a:pt x="87" y="18"/>
                      <a:pt x="86" y="20"/>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60" name="Freeform 2912">
                <a:extLst>
                  <a:ext uri="{FF2B5EF4-FFF2-40B4-BE49-F238E27FC236}">
                    <a16:creationId xmlns:a16="http://schemas.microsoft.com/office/drawing/2014/main" id="{C9500EA7-70C8-F611-7A5E-8E5DD959DBC4}"/>
                  </a:ext>
                </a:extLst>
              </p:cNvPr>
              <p:cNvSpPr>
                <a:spLocks/>
              </p:cNvSpPr>
              <p:nvPr/>
            </p:nvSpPr>
            <p:spPr bwMode="auto">
              <a:xfrm>
                <a:off x="8225" y="2089"/>
                <a:ext cx="433" cy="246"/>
              </a:xfrm>
              <a:custGeom>
                <a:avLst/>
                <a:gdLst>
                  <a:gd name="T0" fmla="*/ 86 w 86"/>
                  <a:gd name="T1" fmla="*/ 18 h 49"/>
                  <a:gd name="T2" fmla="*/ 83 w 86"/>
                  <a:gd name="T3" fmla="*/ 21 h 49"/>
                  <a:gd name="T4" fmla="*/ 38 w 86"/>
                  <a:gd name="T5" fmla="*/ 47 h 49"/>
                  <a:gd name="T6" fmla="*/ 23 w 86"/>
                  <a:gd name="T7" fmla="*/ 47 h 49"/>
                  <a:gd name="T8" fmla="*/ 3 w 86"/>
                  <a:gd name="T9" fmla="*/ 36 h 49"/>
                  <a:gd name="T10" fmla="*/ 0 w 86"/>
                  <a:gd name="T11" fmla="*/ 32 h 49"/>
                  <a:gd name="T12" fmla="*/ 3 w 86"/>
                  <a:gd name="T13" fmla="*/ 29 h 49"/>
                  <a:gd name="T14" fmla="*/ 48 w 86"/>
                  <a:gd name="T15" fmla="*/ 3 h 49"/>
                  <a:gd name="T16" fmla="*/ 63 w 86"/>
                  <a:gd name="T17" fmla="*/ 3 h 49"/>
                  <a:gd name="T18" fmla="*/ 83 w 86"/>
                  <a:gd name="T19" fmla="*/ 14 h 49"/>
                  <a:gd name="T20" fmla="*/ 86 w 86"/>
                  <a:gd name="T21" fmla="*/ 18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49">
                    <a:moveTo>
                      <a:pt x="86" y="18"/>
                    </a:moveTo>
                    <a:cubicBezTo>
                      <a:pt x="86" y="19"/>
                      <a:pt x="85" y="20"/>
                      <a:pt x="83" y="21"/>
                    </a:cubicBezTo>
                    <a:cubicBezTo>
                      <a:pt x="38" y="47"/>
                      <a:pt x="38" y="47"/>
                      <a:pt x="38" y="47"/>
                    </a:cubicBezTo>
                    <a:cubicBezTo>
                      <a:pt x="34" y="49"/>
                      <a:pt x="27" y="49"/>
                      <a:pt x="23" y="47"/>
                    </a:cubicBezTo>
                    <a:cubicBezTo>
                      <a:pt x="3" y="36"/>
                      <a:pt x="3" y="36"/>
                      <a:pt x="3" y="36"/>
                    </a:cubicBezTo>
                    <a:cubicBezTo>
                      <a:pt x="1" y="35"/>
                      <a:pt x="0" y="33"/>
                      <a:pt x="0" y="32"/>
                    </a:cubicBezTo>
                    <a:cubicBezTo>
                      <a:pt x="0" y="31"/>
                      <a:pt x="1" y="30"/>
                      <a:pt x="3" y="29"/>
                    </a:cubicBezTo>
                    <a:cubicBezTo>
                      <a:pt x="48" y="3"/>
                      <a:pt x="48" y="3"/>
                      <a:pt x="48" y="3"/>
                    </a:cubicBezTo>
                    <a:cubicBezTo>
                      <a:pt x="52" y="0"/>
                      <a:pt x="59" y="0"/>
                      <a:pt x="63" y="3"/>
                    </a:cubicBezTo>
                    <a:cubicBezTo>
                      <a:pt x="83" y="14"/>
                      <a:pt x="83" y="14"/>
                      <a:pt x="83" y="14"/>
                    </a:cubicBezTo>
                    <a:cubicBezTo>
                      <a:pt x="85" y="15"/>
                      <a:pt x="86" y="16"/>
                      <a:pt x="86" y="18"/>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61" name="Freeform 2913">
                <a:extLst>
                  <a:ext uri="{FF2B5EF4-FFF2-40B4-BE49-F238E27FC236}">
                    <a16:creationId xmlns:a16="http://schemas.microsoft.com/office/drawing/2014/main" id="{8DF62814-3303-CB12-75ED-BAC39DFDAC95}"/>
                  </a:ext>
                </a:extLst>
              </p:cNvPr>
              <p:cNvSpPr>
                <a:spLocks/>
              </p:cNvSpPr>
              <p:nvPr/>
            </p:nvSpPr>
            <p:spPr bwMode="auto">
              <a:xfrm>
                <a:off x="8471" y="2119"/>
                <a:ext cx="136" cy="81"/>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4"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62" name="Freeform 2914">
                <a:extLst>
                  <a:ext uri="{FF2B5EF4-FFF2-40B4-BE49-F238E27FC236}">
                    <a16:creationId xmlns:a16="http://schemas.microsoft.com/office/drawing/2014/main" id="{C9B1171F-4AFD-4ED8-963E-862E519B774D}"/>
                  </a:ext>
                </a:extLst>
              </p:cNvPr>
              <p:cNvSpPr>
                <a:spLocks/>
              </p:cNvSpPr>
              <p:nvPr/>
            </p:nvSpPr>
            <p:spPr bwMode="auto">
              <a:xfrm>
                <a:off x="8446" y="2134"/>
                <a:ext cx="136" cy="81"/>
              </a:xfrm>
              <a:custGeom>
                <a:avLst/>
                <a:gdLst>
                  <a:gd name="T0" fmla="*/ 0 w 27"/>
                  <a:gd name="T1" fmla="*/ 0 h 16"/>
                  <a:gd name="T2" fmla="*/ 0 w 27"/>
                  <a:gd name="T3" fmla="*/ 2 h 16"/>
                  <a:gd name="T4" fmla="*/ 24 w 27"/>
                  <a:gd name="T5" fmla="*/ 15 h 16"/>
                  <a:gd name="T6" fmla="*/ 26 w 27"/>
                  <a:gd name="T7" fmla="*/ 15 h 16"/>
                  <a:gd name="T8" fmla="*/ 26 w 27"/>
                  <a:gd name="T9" fmla="*/ 14 h 16"/>
                  <a:gd name="T10" fmla="*/ 3 w 27"/>
                  <a:gd name="T11" fmla="*/ 0 h 16"/>
                  <a:gd name="T12" fmla="*/ 0 w 27"/>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0"/>
                    </a:moveTo>
                    <a:cubicBezTo>
                      <a:pt x="0" y="1"/>
                      <a:pt x="0" y="1"/>
                      <a:pt x="0" y="2"/>
                    </a:cubicBezTo>
                    <a:cubicBezTo>
                      <a:pt x="24" y="15"/>
                      <a:pt x="24" y="15"/>
                      <a:pt x="24" y="15"/>
                    </a:cubicBezTo>
                    <a:cubicBezTo>
                      <a:pt x="24" y="16"/>
                      <a:pt x="26" y="16"/>
                      <a:pt x="26" y="15"/>
                    </a:cubicBezTo>
                    <a:cubicBezTo>
                      <a:pt x="27" y="15"/>
                      <a:pt x="27" y="14"/>
                      <a:pt x="26" y="14"/>
                    </a:cubicBezTo>
                    <a:cubicBezTo>
                      <a:pt x="3" y="0"/>
                      <a:pt x="3" y="0"/>
                      <a:pt x="3" y="0"/>
                    </a:cubicBezTo>
                    <a:cubicBezTo>
                      <a:pt x="2" y="0"/>
                      <a:pt x="1" y="0"/>
                      <a:pt x="0"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63" name="Freeform 2915">
                <a:extLst>
                  <a:ext uri="{FF2B5EF4-FFF2-40B4-BE49-F238E27FC236}">
                    <a16:creationId xmlns:a16="http://schemas.microsoft.com/office/drawing/2014/main" id="{E3162F34-A6CB-A998-2E58-F7BB9917CC1D}"/>
                  </a:ext>
                </a:extLst>
              </p:cNvPr>
              <p:cNvSpPr>
                <a:spLocks/>
              </p:cNvSpPr>
              <p:nvPr/>
            </p:nvSpPr>
            <p:spPr bwMode="auto">
              <a:xfrm>
                <a:off x="8416" y="2149"/>
                <a:ext cx="141" cy="76"/>
              </a:xfrm>
              <a:custGeom>
                <a:avLst/>
                <a:gdLst>
                  <a:gd name="T0" fmla="*/ 1 w 28"/>
                  <a:gd name="T1" fmla="*/ 0 h 15"/>
                  <a:gd name="T2" fmla="*/ 1 w 28"/>
                  <a:gd name="T3" fmla="*/ 2 h 15"/>
                  <a:gd name="T4" fmla="*/ 25 w 28"/>
                  <a:gd name="T5" fmla="*/ 15 h 15"/>
                  <a:gd name="T6" fmla="*/ 27 w 28"/>
                  <a:gd name="T7" fmla="*/ 15 h 15"/>
                  <a:gd name="T8" fmla="*/ 27 w 28"/>
                  <a:gd name="T9" fmla="*/ 14 h 15"/>
                  <a:gd name="T10" fmla="*/ 4 w 28"/>
                  <a:gd name="T11" fmla="*/ 0 h 15"/>
                  <a:gd name="T12" fmla="*/ 1 w 28"/>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1" y="0"/>
                    </a:moveTo>
                    <a:cubicBezTo>
                      <a:pt x="0" y="0"/>
                      <a:pt x="0" y="1"/>
                      <a:pt x="1" y="2"/>
                    </a:cubicBezTo>
                    <a:cubicBezTo>
                      <a:pt x="25" y="15"/>
                      <a:pt x="25" y="15"/>
                      <a:pt x="25" y="15"/>
                    </a:cubicBezTo>
                    <a:cubicBezTo>
                      <a:pt x="25" y="15"/>
                      <a:pt x="26" y="15"/>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64" name="Freeform 2916">
                <a:extLst>
                  <a:ext uri="{FF2B5EF4-FFF2-40B4-BE49-F238E27FC236}">
                    <a16:creationId xmlns:a16="http://schemas.microsoft.com/office/drawing/2014/main" id="{9B1268DB-50A2-89A2-3430-7A8C4F7B11CE}"/>
                  </a:ext>
                </a:extLst>
              </p:cNvPr>
              <p:cNvSpPr>
                <a:spLocks/>
              </p:cNvSpPr>
              <p:nvPr/>
            </p:nvSpPr>
            <p:spPr bwMode="auto">
              <a:xfrm>
                <a:off x="8391" y="2164"/>
                <a:ext cx="141" cy="76"/>
              </a:xfrm>
              <a:custGeom>
                <a:avLst/>
                <a:gdLst>
                  <a:gd name="T0" fmla="*/ 1 w 28"/>
                  <a:gd name="T1" fmla="*/ 0 h 15"/>
                  <a:gd name="T2" fmla="*/ 1 w 28"/>
                  <a:gd name="T3" fmla="*/ 1 h 15"/>
                  <a:gd name="T4" fmla="*/ 25 w 28"/>
                  <a:gd name="T5" fmla="*/ 15 h 15"/>
                  <a:gd name="T6" fmla="*/ 27 w 28"/>
                  <a:gd name="T7" fmla="*/ 15 h 15"/>
                  <a:gd name="T8" fmla="*/ 27 w 28"/>
                  <a:gd name="T9" fmla="*/ 14 h 15"/>
                  <a:gd name="T10" fmla="*/ 4 w 28"/>
                  <a:gd name="T11" fmla="*/ 0 h 15"/>
                  <a:gd name="T12" fmla="*/ 1 w 28"/>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1" y="0"/>
                    </a:moveTo>
                    <a:cubicBezTo>
                      <a:pt x="0" y="0"/>
                      <a:pt x="0" y="1"/>
                      <a:pt x="1" y="1"/>
                    </a:cubicBezTo>
                    <a:cubicBezTo>
                      <a:pt x="25" y="15"/>
                      <a:pt x="25" y="15"/>
                      <a:pt x="25" y="15"/>
                    </a:cubicBezTo>
                    <a:cubicBezTo>
                      <a:pt x="25" y="15"/>
                      <a:pt x="26" y="15"/>
                      <a:pt x="27" y="15"/>
                    </a:cubicBezTo>
                    <a:cubicBezTo>
                      <a:pt x="28" y="15"/>
                      <a:pt x="28" y="14"/>
                      <a:pt x="27" y="14"/>
                    </a:cubicBezTo>
                    <a:cubicBezTo>
                      <a:pt x="4" y="0"/>
                      <a:pt x="4" y="0"/>
                      <a:pt x="4"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65" name="Freeform 2917">
                <a:extLst>
                  <a:ext uri="{FF2B5EF4-FFF2-40B4-BE49-F238E27FC236}">
                    <a16:creationId xmlns:a16="http://schemas.microsoft.com/office/drawing/2014/main" id="{BE4E5867-BBE2-AE73-857E-49BDCB28779C}"/>
                  </a:ext>
                </a:extLst>
              </p:cNvPr>
              <p:cNvSpPr>
                <a:spLocks/>
              </p:cNvSpPr>
              <p:nvPr/>
            </p:nvSpPr>
            <p:spPr bwMode="auto">
              <a:xfrm>
                <a:off x="8366" y="2174"/>
                <a:ext cx="141" cy="81"/>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6"/>
                      <a:pt x="28" y="15"/>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66" name="Freeform 2918">
                <a:extLst>
                  <a:ext uri="{FF2B5EF4-FFF2-40B4-BE49-F238E27FC236}">
                    <a16:creationId xmlns:a16="http://schemas.microsoft.com/office/drawing/2014/main" id="{A3B67ACD-1F2A-CE0D-A6B6-2510C36BD99A}"/>
                  </a:ext>
                </a:extLst>
              </p:cNvPr>
              <p:cNvSpPr>
                <a:spLocks/>
              </p:cNvSpPr>
              <p:nvPr/>
            </p:nvSpPr>
            <p:spPr bwMode="auto">
              <a:xfrm>
                <a:off x="8340" y="2189"/>
                <a:ext cx="141" cy="81"/>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4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4" y="1"/>
                      <a:pt x="4" y="1"/>
                      <a:pt x="4"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67" name="Freeform 2919">
                <a:extLst>
                  <a:ext uri="{FF2B5EF4-FFF2-40B4-BE49-F238E27FC236}">
                    <a16:creationId xmlns:a16="http://schemas.microsoft.com/office/drawing/2014/main" id="{29958F93-CB61-115B-83AC-6255CBD5BE9A}"/>
                  </a:ext>
                </a:extLst>
              </p:cNvPr>
              <p:cNvSpPr>
                <a:spLocks/>
              </p:cNvSpPr>
              <p:nvPr/>
            </p:nvSpPr>
            <p:spPr bwMode="auto">
              <a:xfrm>
                <a:off x="8315" y="2205"/>
                <a:ext cx="141" cy="80"/>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3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3" y="1"/>
                      <a:pt x="3" y="1"/>
                      <a:pt x="3" y="1"/>
                    </a:cubicBezTo>
                    <a:cubicBezTo>
                      <a:pt x="3" y="0"/>
                      <a:pt x="2"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68" name="Freeform 2920">
                <a:extLst>
                  <a:ext uri="{FF2B5EF4-FFF2-40B4-BE49-F238E27FC236}">
                    <a16:creationId xmlns:a16="http://schemas.microsoft.com/office/drawing/2014/main" id="{804DE0ED-2AA3-6F94-200C-F0C6387BA51D}"/>
                  </a:ext>
                </a:extLst>
              </p:cNvPr>
              <p:cNvSpPr>
                <a:spLocks/>
              </p:cNvSpPr>
              <p:nvPr/>
            </p:nvSpPr>
            <p:spPr bwMode="auto">
              <a:xfrm>
                <a:off x="8290" y="2220"/>
                <a:ext cx="141" cy="80"/>
              </a:xfrm>
              <a:custGeom>
                <a:avLst/>
                <a:gdLst>
                  <a:gd name="T0" fmla="*/ 1 w 28"/>
                  <a:gd name="T1" fmla="*/ 1 h 16"/>
                  <a:gd name="T2" fmla="*/ 1 w 28"/>
                  <a:gd name="T3" fmla="*/ 2 h 16"/>
                  <a:gd name="T4" fmla="*/ 24 w 28"/>
                  <a:gd name="T5" fmla="*/ 16 h 16"/>
                  <a:gd name="T6" fmla="*/ 27 w 28"/>
                  <a:gd name="T7" fmla="*/ 16 h 16"/>
                  <a:gd name="T8" fmla="*/ 27 w 28"/>
                  <a:gd name="T9" fmla="*/ 14 h 16"/>
                  <a:gd name="T10" fmla="*/ 3 w 28"/>
                  <a:gd name="T11" fmla="*/ 1 h 16"/>
                  <a:gd name="T12" fmla="*/ 1 w 28"/>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1"/>
                    </a:moveTo>
                    <a:cubicBezTo>
                      <a:pt x="0" y="1"/>
                      <a:pt x="0" y="2"/>
                      <a:pt x="1" y="2"/>
                    </a:cubicBezTo>
                    <a:cubicBezTo>
                      <a:pt x="24" y="16"/>
                      <a:pt x="24" y="16"/>
                      <a:pt x="24" y="16"/>
                    </a:cubicBezTo>
                    <a:cubicBezTo>
                      <a:pt x="25" y="16"/>
                      <a:pt x="26" y="16"/>
                      <a:pt x="27" y="16"/>
                    </a:cubicBezTo>
                    <a:cubicBezTo>
                      <a:pt x="28" y="15"/>
                      <a:pt x="28" y="15"/>
                      <a:pt x="27" y="14"/>
                    </a:cubicBezTo>
                    <a:cubicBezTo>
                      <a:pt x="3" y="1"/>
                      <a:pt x="3" y="1"/>
                      <a:pt x="3" y="1"/>
                    </a:cubicBezTo>
                    <a:cubicBezTo>
                      <a:pt x="3"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69" name="Freeform 2921">
                <a:extLst>
                  <a:ext uri="{FF2B5EF4-FFF2-40B4-BE49-F238E27FC236}">
                    <a16:creationId xmlns:a16="http://schemas.microsoft.com/office/drawing/2014/main" id="{5C964390-3F95-7D19-F404-F3E3D60A1EC5}"/>
                  </a:ext>
                </a:extLst>
              </p:cNvPr>
              <p:cNvSpPr>
                <a:spLocks/>
              </p:cNvSpPr>
              <p:nvPr/>
            </p:nvSpPr>
            <p:spPr bwMode="auto">
              <a:xfrm>
                <a:off x="8446" y="2210"/>
                <a:ext cx="438" cy="256"/>
              </a:xfrm>
              <a:custGeom>
                <a:avLst/>
                <a:gdLst>
                  <a:gd name="T0" fmla="*/ 87 w 87"/>
                  <a:gd name="T1" fmla="*/ 19 h 51"/>
                  <a:gd name="T2" fmla="*/ 84 w 87"/>
                  <a:gd name="T3" fmla="*/ 23 h 51"/>
                  <a:gd name="T4" fmla="*/ 39 w 87"/>
                  <a:gd name="T5" fmla="*/ 49 h 51"/>
                  <a:gd name="T6" fmla="*/ 23 w 87"/>
                  <a:gd name="T7" fmla="*/ 49 h 51"/>
                  <a:gd name="T8" fmla="*/ 4 w 87"/>
                  <a:gd name="T9" fmla="*/ 38 h 51"/>
                  <a:gd name="T10" fmla="*/ 1 w 87"/>
                  <a:gd name="T11" fmla="*/ 34 h 51"/>
                  <a:gd name="T12" fmla="*/ 4 w 87"/>
                  <a:gd name="T13" fmla="*/ 29 h 51"/>
                  <a:gd name="T14" fmla="*/ 49 w 87"/>
                  <a:gd name="T15" fmla="*/ 3 h 51"/>
                  <a:gd name="T16" fmla="*/ 64 w 87"/>
                  <a:gd name="T17" fmla="*/ 3 h 51"/>
                  <a:gd name="T18" fmla="*/ 84 w 87"/>
                  <a:gd name="T19" fmla="*/ 14 h 51"/>
                  <a:gd name="T20" fmla="*/ 87 w 87"/>
                  <a:gd name="T21" fmla="*/ 1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51">
                    <a:moveTo>
                      <a:pt x="87" y="19"/>
                    </a:moveTo>
                    <a:cubicBezTo>
                      <a:pt x="86" y="21"/>
                      <a:pt x="85" y="22"/>
                      <a:pt x="84" y="23"/>
                    </a:cubicBezTo>
                    <a:cubicBezTo>
                      <a:pt x="39" y="49"/>
                      <a:pt x="39" y="49"/>
                      <a:pt x="39" y="49"/>
                    </a:cubicBezTo>
                    <a:cubicBezTo>
                      <a:pt x="34" y="51"/>
                      <a:pt x="28" y="51"/>
                      <a:pt x="23" y="49"/>
                    </a:cubicBezTo>
                    <a:cubicBezTo>
                      <a:pt x="4" y="38"/>
                      <a:pt x="4" y="38"/>
                      <a:pt x="4" y="38"/>
                    </a:cubicBezTo>
                    <a:cubicBezTo>
                      <a:pt x="2" y="37"/>
                      <a:pt x="1" y="35"/>
                      <a:pt x="1" y="34"/>
                    </a:cubicBezTo>
                    <a:cubicBezTo>
                      <a:pt x="0" y="32"/>
                      <a:pt x="1" y="30"/>
                      <a:pt x="4" y="29"/>
                    </a:cubicBezTo>
                    <a:cubicBezTo>
                      <a:pt x="49" y="3"/>
                      <a:pt x="49" y="3"/>
                      <a:pt x="49" y="3"/>
                    </a:cubicBezTo>
                    <a:cubicBezTo>
                      <a:pt x="53" y="0"/>
                      <a:pt x="60" y="0"/>
                      <a:pt x="64" y="3"/>
                    </a:cubicBezTo>
                    <a:cubicBezTo>
                      <a:pt x="84" y="14"/>
                      <a:pt x="84" y="14"/>
                      <a:pt x="84" y="14"/>
                    </a:cubicBezTo>
                    <a:cubicBezTo>
                      <a:pt x="86" y="16"/>
                      <a:pt x="87" y="18"/>
                      <a:pt x="87" y="1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70" name="Freeform 2922">
                <a:extLst>
                  <a:ext uri="{FF2B5EF4-FFF2-40B4-BE49-F238E27FC236}">
                    <a16:creationId xmlns:a16="http://schemas.microsoft.com/office/drawing/2014/main" id="{0804A4F3-1183-C9DD-EE5E-144DFF8C73F8}"/>
                  </a:ext>
                </a:extLst>
              </p:cNvPr>
              <p:cNvSpPr>
                <a:spLocks/>
              </p:cNvSpPr>
              <p:nvPr/>
            </p:nvSpPr>
            <p:spPr bwMode="auto">
              <a:xfrm>
                <a:off x="8451" y="2220"/>
                <a:ext cx="433" cy="246"/>
              </a:xfrm>
              <a:custGeom>
                <a:avLst/>
                <a:gdLst>
                  <a:gd name="T0" fmla="*/ 86 w 86"/>
                  <a:gd name="T1" fmla="*/ 17 h 49"/>
                  <a:gd name="T2" fmla="*/ 83 w 86"/>
                  <a:gd name="T3" fmla="*/ 21 h 49"/>
                  <a:gd name="T4" fmla="*/ 38 w 86"/>
                  <a:gd name="T5" fmla="*/ 47 h 49"/>
                  <a:gd name="T6" fmla="*/ 22 w 86"/>
                  <a:gd name="T7" fmla="*/ 47 h 49"/>
                  <a:gd name="T8" fmla="*/ 3 w 86"/>
                  <a:gd name="T9" fmla="*/ 36 h 49"/>
                  <a:gd name="T10" fmla="*/ 0 w 86"/>
                  <a:gd name="T11" fmla="*/ 32 h 49"/>
                  <a:gd name="T12" fmla="*/ 3 w 86"/>
                  <a:gd name="T13" fmla="*/ 28 h 49"/>
                  <a:gd name="T14" fmla="*/ 48 w 86"/>
                  <a:gd name="T15" fmla="*/ 2 h 49"/>
                  <a:gd name="T16" fmla="*/ 63 w 86"/>
                  <a:gd name="T17" fmla="*/ 2 h 49"/>
                  <a:gd name="T18" fmla="*/ 83 w 86"/>
                  <a:gd name="T19" fmla="*/ 14 h 49"/>
                  <a:gd name="T20" fmla="*/ 86 w 86"/>
                  <a:gd name="T21" fmla="*/ 1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 h="49">
                    <a:moveTo>
                      <a:pt x="86" y="17"/>
                    </a:moveTo>
                    <a:cubicBezTo>
                      <a:pt x="85" y="19"/>
                      <a:pt x="84" y="20"/>
                      <a:pt x="83" y="21"/>
                    </a:cubicBezTo>
                    <a:cubicBezTo>
                      <a:pt x="38" y="47"/>
                      <a:pt x="38" y="47"/>
                      <a:pt x="38" y="47"/>
                    </a:cubicBezTo>
                    <a:cubicBezTo>
                      <a:pt x="33" y="49"/>
                      <a:pt x="27" y="49"/>
                      <a:pt x="22" y="47"/>
                    </a:cubicBezTo>
                    <a:cubicBezTo>
                      <a:pt x="3" y="36"/>
                      <a:pt x="3" y="36"/>
                      <a:pt x="3" y="36"/>
                    </a:cubicBezTo>
                    <a:cubicBezTo>
                      <a:pt x="1" y="35"/>
                      <a:pt x="0" y="33"/>
                      <a:pt x="0" y="32"/>
                    </a:cubicBezTo>
                    <a:cubicBezTo>
                      <a:pt x="0" y="31"/>
                      <a:pt x="1" y="29"/>
                      <a:pt x="3" y="28"/>
                    </a:cubicBezTo>
                    <a:cubicBezTo>
                      <a:pt x="48" y="2"/>
                      <a:pt x="48" y="2"/>
                      <a:pt x="48" y="2"/>
                    </a:cubicBezTo>
                    <a:cubicBezTo>
                      <a:pt x="52" y="0"/>
                      <a:pt x="59" y="0"/>
                      <a:pt x="63" y="2"/>
                    </a:cubicBezTo>
                    <a:cubicBezTo>
                      <a:pt x="83" y="14"/>
                      <a:pt x="83" y="14"/>
                      <a:pt x="83" y="14"/>
                    </a:cubicBezTo>
                    <a:cubicBezTo>
                      <a:pt x="84" y="15"/>
                      <a:pt x="85" y="16"/>
                      <a:pt x="86" y="17"/>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71" name="Freeform 2923">
                <a:extLst>
                  <a:ext uri="{FF2B5EF4-FFF2-40B4-BE49-F238E27FC236}">
                    <a16:creationId xmlns:a16="http://schemas.microsoft.com/office/drawing/2014/main" id="{6CE73A42-A25B-0F8F-003A-D3500120D628}"/>
                  </a:ext>
                </a:extLst>
              </p:cNvPr>
              <p:cNvSpPr>
                <a:spLocks/>
              </p:cNvSpPr>
              <p:nvPr/>
            </p:nvSpPr>
            <p:spPr bwMode="auto">
              <a:xfrm>
                <a:off x="8693" y="2250"/>
                <a:ext cx="141" cy="80"/>
              </a:xfrm>
              <a:custGeom>
                <a:avLst/>
                <a:gdLst>
                  <a:gd name="T0" fmla="*/ 1 w 28"/>
                  <a:gd name="T1" fmla="*/ 0 h 16"/>
                  <a:gd name="T2" fmla="*/ 1 w 28"/>
                  <a:gd name="T3" fmla="*/ 2 h 16"/>
                  <a:gd name="T4" fmla="*/ 24 w 28"/>
                  <a:gd name="T5" fmla="*/ 15 h 16"/>
                  <a:gd name="T6" fmla="*/ 27 w 28"/>
                  <a:gd name="T7" fmla="*/ 15 h 16"/>
                  <a:gd name="T8" fmla="*/ 27 w 28"/>
                  <a:gd name="T9" fmla="*/ 14 h 16"/>
                  <a:gd name="T10" fmla="*/ 3 w 28"/>
                  <a:gd name="T11" fmla="*/ 0 h 16"/>
                  <a:gd name="T12" fmla="*/ 1 w 2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28" h="16">
                    <a:moveTo>
                      <a:pt x="1" y="0"/>
                    </a:moveTo>
                    <a:cubicBezTo>
                      <a:pt x="0" y="0"/>
                      <a:pt x="0" y="1"/>
                      <a:pt x="1" y="2"/>
                    </a:cubicBezTo>
                    <a:cubicBezTo>
                      <a:pt x="24" y="15"/>
                      <a:pt x="24" y="15"/>
                      <a:pt x="24" y="15"/>
                    </a:cubicBezTo>
                    <a:cubicBezTo>
                      <a:pt x="25" y="16"/>
                      <a:pt x="26" y="16"/>
                      <a:pt x="27" y="15"/>
                    </a:cubicBezTo>
                    <a:cubicBezTo>
                      <a:pt x="28" y="15"/>
                      <a:pt x="28" y="14"/>
                      <a:pt x="27" y="14"/>
                    </a:cubicBezTo>
                    <a:cubicBezTo>
                      <a:pt x="3" y="0"/>
                      <a:pt x="3" y="0"/>
                      <a:pt x="3" y="0"/>
                    </a:cubicBezTo>
                    <a:cubicBezTo>
                      <a:pt x="3" y="0"/>
                      <a:pt x="2"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72" name="Freeform 2924">
                <a:extLst>
                  <a:ext uri="{FF2B5EF4-FFF2-40B4-BE49-F238E27FC236}">
                    <a16:creationId xmlns:a16="http://schemas.microsoft.com/office/drawing/2014/main" id="{9EE1E8D3-A656-7305-9650-ECA973854788}"/>
                  </a:ext>
                </a:extLst>
              </p:cNvPr>
              <p:cNvSpPr>
                <a:spLocks/>
              </p:cNvSpPr>
              <p:nvPr/>
            </p:nvSpPr>
            <p:spPr bwMode="auto">
              <a:xfrm>
                <a:off x="8668" y="2265"/>
                <a:ext cx="141" cy="75"/>
              </a:xfrm>
              <a:custGeom>
                <a:avLst/>
                <a:gdLst>
                  <a:gd name="T0" fmla="*/ 1 w 28"/>
                  <a:gd name="T1" fmla="*/ 0 h 15"/>
                  <a:gd name="T2" fmla="*/ 1 w 28"/>
                  <a:gd name="T3" fmla="*/ 1 h 15"/>
                  <a:gd name="T4" fmla="*/ 24 w 28"/>
                  <a:gd name="T5" fmla="*/ 15 h 15"/>
                  <a:gd name="T6" fmla="*/ 27 w 28"/>
                  <a:gd name="T7" fmla="*/ 15 h 15"/>
                  <a:gd name="T8" fmla="*/ 27 w 28"/>
                  <a:gd name="T9" fmla="*/ 14 h 15"/>
                  <a:gd name="T10" fmla="*/ 3 w 28"/>
                  <a:gd name="T11" fmla="*/ 0 h 15"/>
                  <a:gd name="T12" fmla="*/ 1 w 28"/>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8" h="15">
                    <a:moveTo>
                      <a:pt x="1" y="0"/>
                    </a:moveTo>
                    <a:cubicBezTo>
                      <a:pt x="0" y="0"/>
                      <a:pt x="0" y="1"/>
                      <a:pt x="1" y="1"/>
                    </a:cubicBezTo>
                    <a:cubicBezTo>
                      <a:pt x="24" y="15"/>
                      <a:pt x="24" y="15"/>
                      <a:pt x="24" y="15"/>
                    </a:cubicBezTo>
                    <a:cubicBezTo>
                      <a:pt x="25" y="15"/>
                      <a:pt x="26" y="15"/>
                      <a:pt x="27" y="15"/>
                    </a:cubicBezTo>
                    <a:cubicBezTo>
                      <a:pt x="28" y="15"/>
                      <a:pt x="28" y="14"/>
                      <a:pt x="27" y="14"/>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73" name="Freeform 2925">
                <a:extLst>
                  <a:ext uri="{FF2B5EF4-FFF2-40B4-BE49-F238E27FC236}">
                    <a16:creationId xmlns:a16="http://schemas.microsoft.com/office/drawing/2014/main" id="{44350C83-5C5D-10E4-27B6-6CB404D1CA99}"/>
                  </a:ext>
                </a:extLst>
              </p:cNvPr>
              <p:cNvSpPr>
                <a:spLocks/>
              </p:cNvSpPr>
              <p:nvPr/>
            </p:nvSpPr>
            <p:spPr bwMode="auto">
              <a:xfrm>
                <a:off x="8643" y="2280"/>
                <a:ext cx="136" cy="75"/>
              </a:xfrm>
              <a:custGeom>
                <a:avLst/>
                <a:gdLst>
                  <a:gd name="T0" fmla="*/ 1 w 27"/>
                  <a:gd name="T1" fmla="*/ 0 h 15"/>
                  <a:gd name="T2" fmla="*/ 1 w 27"/>
                  <a:gd name="T3" fmla="*/ 1 h 15"/>
                  <a:gd name="T4" fmla="*/ 24 w 27"/>
                  <a:gd name="T5" fmla="*/ 15 h 15"/>
                  <a:gd name="T6" fmla="*/ 27 w 27"/>
                  <a:gd name="T7" fmla="*/ 15 h 15"/>
                  <a:gd name="T8" fmla="*/ 27 w 27"/>
                  <a:gd name="T9" fmla="*/ 13 h 15"/>
                  <a:gd name="T10" fmla="*/ 3 w 27"/>
                  <a:gd name="T11" fmla="*/ 0 h 15"/>
                  <a:gd name="T12" fmla="*/ 1 w 27"/>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27" h="15">
                    <a:moveTo>
                      <a:pt x="1" y="0"/>
                    </a:moveTo>
                    <a:cubicBezTo>
                      <a:pt x="0" y="0"/>
                      <a:pt x="0" y="1"/>
                      <a:pt x="1" y="1"/>
                    </a:cubicBezTo>
                    <a:cubicBezTo>
                      <a:pt x="24" y="15"/>
                      <a:pt x="24" y="15"/>
                      <a:pt x="24" y="15"/>
                    </a:cubicBezTo>
                    <a:cubicBezTo>
                      <a:pt x="25" y="15"/>
                      <a:pt x="26" y="15"/>
                      <a:pt x="27" y="15"/>
                    </a:cubicBezTo>
                    <a:cubicBezTo>
                      <a:pt x="27" y="15"/>
                      <a:pt x="27" y="14"/>
                      <a:pt x="27" y="13"/>
                    </a:cubicBezTo>
                    <a:cubicBezTo>
                      <a:pt x="3" y="0"/>
                      <a:pt x="3" y="0"/>
                      <a:pt x="3" y="0"/>
                    </a:cubicBezTo>
                    <a:cubicBezTo>
                      <a:pt x="3" y="0"/>
                      <a:pt x="1" y="0"/>
                      <a:pt x="1"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74" name="Freeform 2926">
                <a:extLst>
                  <a:ext uri="{FF2B5EF4-FFF2-40B4-BE49-F238E27FC236}">
                    <a16:creationId xmlns:a16="http://schemas.microsoft.com/office/drawing/2014/main" id="{56FDCFF0-285D-3BA4-9829-E6825E2ECF1B}"/>
                  </a:ext>
                </a:extLst>
              </p:cNvPr>
              <p:cNvSpPr>
                <a:spLocks/>
              </p:cNvSpPr>
              <p:nvPr/>
            </p:nvSpPr>
            <p:spPr bwMode="auto">
              <a:xfrm>
                <a:off x="8617" y="2290"/>
                <a:ext cx="136" cy="80"/>
              </a:xfrm>
              <a:custGeom>
                <a:avLst/>
                <a:gdLst>
                  <a:gd name="T0" fmla="*/ 1 w 27"/>
                  <a:gd name="T1" fmla="*/ 1 h 16"/>
                  <a:gd name="T2" fmla="*/ 1 w 27"/>
                  <a:gd name="T3" fmla="*/ 2 h 16"/>
                  <a:gd name="T4" fmla="*/ 24 w 27"/>
                  <a:gd name="T5" fmla="*/ 16 h 16"/>
                  <a:gd name="T6" fmla="*/ 27 w 27"/>
                  <a:gd name="T7" fmla="*/ 16 h 16"/>
                  <a:gd name="T8" fmla="*/ 27 w 27"/>
                  <a:gd name="T9" fmla="*/ 14 h 16"/>
                  <a:gd name="T10" fmla="*/ 3 w 27"/>
                  <a:gd name="T11" fmla="*/ 1 h 16"/>
                  <a:gd name="T12" fmla="*/ 1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1"/>
                    </a:moveTo>
                    <a:cubicBezTo>
                      <a:pt x="0" y="1"/>
                      <a:pt x="0" y="2"/>
                      <a:pt x="1" y="2"/>
                    </a:cubicBezTo>
                    <a:cubicBezTo>
                      <a:pt x="24" y="16"/>
                      <a:pt x="24" y="16"/>
                      <a:pt x="24" y="16"/>
                    </a:cubicBezTo>
                    <a:cubicBezTo>
                      <a:pt x="25" y="16"/>
                      <a:pt x="26" y="16"/>
                      <a:pt x="27" y="16"/>
                    </a:cubicBezTo>
                    <a:cubicBezTo>
                      <a:pt x="27" y="15"/>
                      <a:pt x="27" y="15"/>
                      <a:pt x="27" y="14"/>
                    </a:cubicBezTo>
                    <a:cubicBezTo>
                      <a:pt x="3" y="1"/>
                      <a:pt x="3" y="1"/>
                      <a:pt x="3" y="1"/>
                    </a:cubicBezTo>
                    <a:cubicBezTo>
                      <a:pt x="2"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75" name="Freeform 2927">
                <a:extLst>
                  <a:ext uri="{FF2B5EF4-FFF2-40B4-BE49-F238E27FC236}">
                    <a16:creationId xmlns:a16="http://schemas.microsoft.com/office/drawing/2014/main" id="{AEA09B13-F9F0-E240-1C88-37122B61A4C8}"/>
                  </a:ext>
                </a:extLst>
              </p:cNvPr>
              <p:cNvSpPr>
                <a:spLocks/>
              </p:cNvSpPr>
              <p:nvPr/>
            </p:nvSpPr>
            <p:spPr bwMode="auto">
              <a:xfrm>
                <a:off x="8592" y="2305"/>
                <a:ext cx="136" cy="81"/>
              </a:xfrm>
              <a:custGeom>
                <a:avLst/>
                <a:gdLst>
                  <a:gd name="T0" fmla="*/ 1 w 27"/>
                  <a:gd name="T1" fmla="*/ 1 h 16"/>
                  <a:gd name="T2" fmla="*/ 1 w 27"/>
                  <a:gd name="T3" fmla="*/ 2 h 16"/>
                  <a:gd name="T4" fmla="*/ 24 w 27"/>
                  <a:gd name="T5" fmla="*/ 16 h 16"/>
                  <a:gd name="T6" fmla="*/ 27 w 27"/>
                  <a:gd name="T7" fmla="*/ 16 h 16"/>
                  <a:gd name="T8" fmla="*/ 27 w 27"/>
                  <a:gd name="T9" fmla="*/ 14 h 16"/>
                  <a:gd name="T10" fmla="*/ 3 w 27"/>
                  <a:gd name="T11" fmla="*/ 1 h 16"/>
                  <a:gd name="T12" fmla="*/ 1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1" y="1"/>
                    </a:moveTo>
                    <a:cubicBezTo>
                      <a:pt x="0" y="1"/>
                      <a:pt x="0" y="2"/>
                      <a:pt x="1" y="2"/>
                    </a:cubicBezTo>
                    <a:cubicBezTo>
                      <a:pt x="24" y="16"/>
                      <a:pt x="24" y="16"/>
                      <a:pt x="24" y="16"/>
                    </a:cubicBezTo>
                    <a:cubicBezTo>
                      <a:pt x="25" y="16"/>
                      <a:pt x="26" y="16"/>
                      <a:pt x="27" y="16"/>
                    </a:cubicBezTo>
                    <a:cubicBezTo>
                      <a:pt x="27" y="15"/>
                      <a:pt x="27" y="15"/>
                      <a:pt x="27" y="14"/>
                    </a:cubicBezTo>
                    <a:cubicBezTo>
                      <a:pt x="3" y="1"/>
                      <a:pt x="3" y="1"/>
                      <a:pt x="3" y="1"/>
                    </a:cubicBezTo>
                    <a:cubicBezTo>
                      <a:pt x="2" y="0"/>
                      <a:pt x="1" y="0"/>
                      <a:pt x="1"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76" name="Freeform 2928">
                <a:extLst>
                  <a:ext uri="{FF2B5EF4-FFF2-40B4-BE49-F238E27FC236}">
                    <a16:creationId xmlns:a16="http://schemas.microsoft.com/office/drawing/2014/main" id="{F74425EC-3880-5F02-5C0D-36B848F87DE0}"/>
                  </a:ext>
                </a:extLst>
              </p:cNvPr>
              <p:cNvSpPr>
                <a:spLocks/>
              </p:cNvSpPr>
              <p:nvPr/>
            </p:nvSpPr>
            <p:spPr bwMode="auto">
              <a:xfrm>
                <a:off x="8567" y="2320"/>
                <a:ext cx="136" cy="81"/>
              </a:xfrm>
              <a:custGeom>
                <a:avLst/>
                <a:gdLst>
                  <a:gd name="T0" fmla="*/ 0 w 27"/>
                  <a:gd name="T1" fmla="*/ 1 h 16"/>
                  <a:gd name="T2" fmla="*/ 0 w 27"/>
                  <a:gd name="T3" fmla="*/ 2 h 16"/>
                  <a:gd name="T4" fmla="*/ 24 w 27"/>
                  <a:gd name="T5" fmla="*/ 16 h 16"/>
                  <a:gd name="T6" fmla="*/ 27 w 27"/>
                  <a:gd name="T7" fmla="*/ 16 h 16"/>
                  <a:gd name="T8" fmla="*/ 27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5" y="16"/>
                      <a:pt x="26" y="16"/>
                      <a:pt x="27" y="16"/>
                    </a:cubicBezTo>
                    <a:cubicBezTo>
                      <a:pt x="27" y="15"/>
                      <a:pt x="27" y="15"/>
                      <a:pt x="27"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77" name="Freeform 2929">
                <a:extLst>
                  <a:ext uri="{FF2B5EF4-FFF2-40B4-BE49-F238E27FC236}">
                    <a16:creationId xmlns:a16="http://schemas.microsoft.com/office/drawing/2014/main" id="{84A9F3C2-D54E-A9B2-6BD6-A3513303BC4A}"/>
                  </a:ext>
                </a:extLst>
              </p:cNvPr>
              <p:cNvSpPr>
                <a:spLocks/>
              </p:cNvSpPr>
              <p:nvPr/>
            </p:nvSpPr>
            <p:spPr bwMode="auto">
              <a:xfrm>
                <a:off x="8542" y="2335"/>
                <a:ext cx="136" cy="81"/>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5" y="16"/>
                      <a:pt x="26" y="16"/>
                      <a:pt x="26" y="16"/>
                    </a:cubicBezTo>
                    <a:cubicBezTo>
                      <a:pt x="27" y="15"/>
                      <a:pt x="27" y="15"/>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78" name="Freeform 2930">
                <a:extLst>
                  <a:ext uri="{FF2B5EF4-FFF2-40B4-BE49-F238E27FC236}">
                    <a16:creationId xmlns:a16="http://schemas.microsoft.com/office/drawing/2014/main" id="{A3BC6F26-7AC0-AA83-BE70-2C5B1B7B6450}"/>
                  </a:ext>
                </a:extLst>
              </p:cNvPr>
              <p:cNvSpPr>
                <a:spLocks/>
              </p:cNvSpPr>
              <p:nvPr/>
            </p:nvSpPr>
            <p:spPr bwMode="auto">
              <a:xfrm>
                <a:off x="8517" y="2350"/>
                <a:ext cx="136" cy="81"/>
              </a:xfrm>
              <a:custGeom>
                <a:avLst/>
                <a:gdLst>
                  <a:gd name="T0" fmla="*/ 0 w 27"/>
                  <a:gd name="T1" fmla="*/ 1 h 16"/>
                  <a:gd name="T2" fmla="*/ 0 w 27"/>
                  <a:gd name="T3" fmla="*/ 2 h 16"/>
                  <a:gd name="T4" fmla="*/ 24 w 27"/>
                  <a:gd name="T5" fmla="*/ 16 h 16"/>
                  <a:gd name="T6" fmla="*/ 26 w 27"/>
                  <a:gd name="T7" fmla="*/ 16 h 16"/>
                  <a:gd name="T8" fmla="*/ 26 w 27"/>
                  <a:gd name="T9" fmla="*/ 14 h 16"/>
                  <a:gd name="T10" fmla="*/ 3 w 27"/>
                  <a:gd name="T11" fmla="*/ 1 h 16"/>
                  <a:gd name="T12" fmla="*/ 0 w 2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27" h="16">
                    <a:moveTo>
                      <a:pt x="0" y="1"/>
                    </a:moveTo>
                    <a:cubicBezTo>
                      <a:pt x="0" y="1"/>
                      <a:pt x="0" y="2"/>
                      <a:pt x="0" y="2"/>
                    </a:cubicBezTo>
                    <a:cubicBezTo>
                      <a:pt x="24" y="16"/>
                      <a:pt x="24" y="16"/>
                      <a:pt x="24" y="16"/>
                    </a:cubicBezTo>
                    <a:cubicBezTo>
                      <a:pt x="24" y="16"/>
                      <a:pt x="26" y="16"/>
                      <a:pt x="26" y="16"/>
                    </a:cubicBezTo>
                    <a:cubicBezTo>
                      <a:pt x="27" y="15"/>
                      <a:pt x="27" y="15"/>
                      <a:pt x="26" y="14"/>
                    </a:cubicBezTo>
                    <a:cubicBezTo>
                      <a:pt x="3" y="1"/>
                      <a:pt x="3" y="1"/>
                      <a:pt x="3" y="1"/>
                    </a:cubicBezTo>
                    <a:cubicBezTo>
                      <a:pt x="2" y="0"/>
                      <a:pt x="1" y="0"/>
                      <a:pt x="0"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79" name="Freeform 2931">
                <a:extLst>
                  <a:ext uri="{FF2B5EF4-FFF2-40B4-BE49-F238E27FC236}">
                    <a16:creationId xmlns:a16="http://schemas.microsoft.com/office/drawing/2014/main" id="{3D01C90E-5E0C-A04C-38DF-D157C2CD0E2A}"/>
                  </a:ext>
                </a:extLst>
              </p:cNvPr>
              <p:cNvSpPr>
                <a:spLocks/>
              </p:cNvSpPr>
              <p:nvPr/>
            </p:nvSpPr>
            <p:spPr bwMode="auto">
              <a:xfrm>
                <a:off x="8547" y="2672"/>
                <a:ext cx="30" cy="15"/>
              </a:xfrm>
              <a:custGeom>
                <a:avLst/>
                <a:gdLst>
                  <a:gd name="T0" fmla="*/ 3 w 6"/>
                  <a:gd name="T1" fmla="*/ 0 h 3"/>
                  <a:gd name="T2" fmla="*/ 2 w 6"/>
                  <a:gd name="T3" fmla="*/ 1 h 3"/>
                  <a:gd name="T4" fmla="*/ 0 w 6"/>
                  <a:gd name="T5" fmla="*/ 1 h 3"/>
                  <a:gd name="T6" fmla="*/ 3 w 6"/>
                  <a:gd name="T7" fmla="*/ 3 h 3"/>
                  <a:gd name="T8" fmla="*/ 5 w 6"/>
                  <a:gd name="T9" fmla="*/ 2 h 3"/>
                  <a:gd name="T10" fmla="*/ 6 w 6"/>
                  <a:gd name="T11" fmla="*/ 2 h 3"/>
                  <a:gd name="T12" fmla="*/ 3 w 6"/>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3" y="0"/>
                    </a:moveTo>
                    <a:cubicBezTo>
                      <a:pt x="2" y="1"/>
                      <a:pt x="2" y="1"/>
                      <a:pt x="2" y="1"/>
                    </a:cubicBezTo>
                    <a:cubicBezTo>
                      <a:pt x="1" y="1"/>
                      <a:pt x="1" y="1"/>
                      <a:pt x="0" y="1"/>
                    </a:cubicBezTo>
                    <a:cubicBezTo>
                      <a:pt x="3" y="3"/>
                      <a:pt x="3" y="3"/>
                      <a:pt x="3" y="3"/>
                    </a:cubicBezTo>
                    <a:cubicBezTo>
                      <a:pt x="3" y="3"/>
                      <a:pt x="4" y="3"/>
                      <a:pt x="5" y="2"/>
                    </a:cubicBezTo>
                    <a:cubicBezTo>
                      <a:pt x="6" y="2"/>
                      <a:pt x="6" y="2"/>
                      <a:pt x="6" y="2"/>
                    </a:cubicBezTo>
                    <a:lnTo>
                      <a:pt x="3"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80" name="Freeform 2932">
                <a:extLst>
                  <a:ext uri="{FF2B5EF4-FFF2-40B4-BE49-F238E27FC236}">
                    <a16:creationId xmlns:a16="http://schemas.microsoft.com/office/drawing/2014/main" id="{650DAFC5-4CBF-1DE9-9E29-44E1675AF755}"/>
                  </a:ext>
                </a:extLst>
              </p:cNvPr>
              <p:cNvSpPr>
                <a:spLocks/>
              </p:cNvSpPr>
              <p:nvPr/>
            </p:nvSpPr>
            <p:spPr bwMode="auto">
              <a:xfrm>
                <a:off x="8537" y="2536"/>
                <a:ext cx="40" cy="161"/>
              </a:xfrm>
              <a:custGeom>
                <a:avLst/>
                <a:gdLst>
                  <a:gd name="T0" fmla="*/ 5 w 8"/>
                  <a:gd name="T1" fmla="*/ 0 h 32"/>
                  <a:gd name="T2" fmla="*/ 4 w 8"/>
                  <a:gd name="T3" fmla="*/ 0 h 32"/>
                  <a:gd name="T4" fmla="*/ 0 w 8"/>
                  <a:gd name="T5" fmla="*/ 7 h 32"/>
                  <a:gd name="T6" fmla="*/ 0 w 8"/>
                  <a:gd name="T7" fmla="*/ 27 h 32"/>
                  <a:gd name="T8" fmla="*/ 1 w 8"/>
                  <a:gd name="T9" fmla="*/ 30 h 32"/>
                  <a:gd name="T10" fmla="*/ 4 w 8"/>
                  <a:gd name="T11" fmla="*/ 32 h 32"/>
                  <a:gd name="T12" fmla="*/ 3 w 8"/>
                  <a:gd name="T13" fmla="*/ 29 h 32"/>
                  <a:gd name="T14" fmla="*/ 3 w 8"/>
                  <a:gd name="T15" fmla="*/ 9 h 32"/>
                  <a:gd name="T16" fmla="*/ 7 w 8"/>
                  <a:gd name="T17" fmla="*/ 2 h 32"/>
                  <a:gd name="T18" fmla="*/ 8 w 8"/>
                  <a:gd name="T19" fmla="*/ 1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0"/>
                      <a:pt x="4" y="0"/>
                      <a:pt x="4" y="0"/>
                    </a:cubicBezTo>
                    <a:cubicBezTo>
                      <a:pt x="2" y="2"/>
                      <a:pt x="0" y="5"/>
                      <a:pt x="0" y="7"/>
                    </a:cubicBezTo>
                    <a:cubicBezTo>
                      <a:pt x="0" y="27"/>
                      <a:pt x="0" y="27"/>
                      <a:pt x="0" y="27"/>
                    </a:cubicBezTo>
                    <a:cubicBezTo>
                      <a:pt x="0" y="29"/>
                      <a:pt x="0" y="30"/>
                      <a:pt x="1" y="30"/>
                    </a:cubicBezTo>
                    <a:cubicBezTo>
                      <a:pt x="4" y="32"/>
                      <a:pt x="4" y="32"/>
                      <a:pt x="4" y="32"/>
                    </a:cubicBezTo>
                    <a:cubicBezTo>
                      <a:pt x="3" y="31"/>
                      <a:pt x="3" y="30"/>
                      <a:pt x="3" y="29"/>
                    </a:cubicBezTo>
                    <a:cubicBezTo>
                      <a:pt x="3" y="9"/>
                      <a:pt x="3" y="9"/>
                      <a:pt x="3" y="9"/>
                    </a:cubicBezTo>
                    <a:cubicBezTo>
                      <a:pt x="3" y="6"/>
                      <a:pt x="4" y="3"/>
                      <a:pt x="7" y="2"/>
                    </a:cubicBezTo>
                    <a:cubicBezTo>
                      <a:pt x="8" y="1"/>
                      <a:pt x="8" y="1"/>
                      <a:pt x="8" y="1"/>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81" name="Freeform 2933">
                <a:extLst>
                  <a:ext uri="{FF2B5EF4-FFF2-40B4-BE49-F238E27FC236}">
                    <a16:creationId xmlns:a16="http://schemas.microsoft.com/office/drawing/2014/main" id="{03DCA0B6-6EF0-EFE3-721D-2C90E9F0232D}"/>
                  </a:ext>
                </a:extLst>
              </p:cNvPr>
              <p:cNvSpPr>
                <a:spLocks/>
              </p:cNvSpPr>
              <p:nvPr/>
            </p:nvSpPr>
            <p:spPr bwMode="auto">
              <a:xfrm>
                <a:off x="8552" y="2541"/>
                <a:ext cx="25" cy="161"/>
              </a:xfrm>
              <a:custGeom>
                <a:avLst/>
                <a:gdLst>
                  <a:gd name="T0" fmla="*/ 5 w 5"/>
                  <a:gd name="T1" fmla="*/ 0 h 32"/>
                  <a:gd name="T2" fmla="*/ 5 w 5"/>
                  <a:gd name="T3" fmla="*/ 2 h 32"/>
                  <a:gd name="T4" fmla="*/ 4 w 5"/>
                  <a:gd name="T5" fmla="*/ 3 h 32"/>
                  <a:gd name="T6" fmla="*/ 1 w 5"/>
                  <a:gd name="T7" fmla="*/ 7 h 32"/>
                  <a:gd name="T8" fmla="*/ 1 w 5"/>
                  <a:gd name="T9" fmla="*/ 27 h 32"/>
                  <a:gd name="T10" fmla="*/ 4 w 5"/>
                  <a:gd name="T11" fmla="*/ 28 h 32"/>
                  <a:gd name="T12" fmla="*/ 5 w 5"/>
                  <a:gd name="T13" fmla="*/ 28 h 32"/>
                  <a:gd name="T14" fmla="*/ 5 w 5"/>
                  <a:gd name="T15" fmla="*/ 30 h 32"/>
                  <a:gd name="T16" fmla="*/ 4 w 5"/>
                  <a:gd name="T17" fmla="*/ 30 h 32"/>
                  <a:gd name="T18" fmla="*/ 0 w 5"/>
                  <a:gd name="T19" fmla="*/ 28 h 32"/>
                  <a:gd name="T20" fmla="*/ 0 w 5"/>
                  <a:gd name="T21" fmla="*/ 8 h 32"/>
                  <a:gd name="T22" fmla="*/ 4 w 5"/>
                  <a:gd name="T23" fmla="*/ 1 h 32"/>
                  <a:gd name="T24" fmla="*/ 5 w 5"/>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2">
                    <a:moveTo>
                      <a:pt x="5" y="0"/>
                    </a:moveTo>
                    <a:cubicBezTo>
                      <a:pt x="5" y="2"/>
                      <a:pt x="5" y="2"/>
                      <a:pt x="5" y="2"/>
                    </a:cubicBezTo>
                    <a:cubicBezTo>
                      <a:pt x="4" y="3"/>
                      <a:pt x="4" y="3"/>
                      <a:pt x="4" y="3"/>
                    </a:cubicBezTo>
                    <a:cubicBezTo>
                      <a:pt x="2" y="4"/>
                      <a:pt x="1" y="5"/>
                      <a:pt x="1" y="7"/>
                    </a:cubicBezTo>
                    <a:cubicBezTo>
                      <a:pt x="1" y="27"/>
                      <a:pt x="1" y="27"/>
                      <a:pt x="1" y="27"/>
                    </a:cubicBezTo>
                    <a:cubicBezTo>
                      <a:pt x="1" y="28"/>
                      <a:pt x="2" y="29"/>
                      <a:pt x="4" y="28"/>
                    </a:cubicBezTo>
                    <a:cubicBezTo>
                      <a:pt x="5" y="28"/>
                      <a:pt x="5" y="28"/>
                      <a:pt x="5" y="28"/>
                    </a:cubicBezTo>
                    <a:cubicBezTo>
                      <a:pt x="5" y="30"/>
                      <a:pt x="5" y="30"/>
                      <a:pt x="5" y="30"/>
                    </a:cubicBezTo>
                    <a:cubicBezTo>
                      <a:pt x="4" y="30"/>
                      <a:pt x="4" y="30"/>
                      <a:pt x="4" y="30"/>
                    </a:cubicBezTo>
                    <a:cubicBezTo>
                      <a:pt x="2" y="32"/>
                      <a:pt x="0" y="31"/>
                      <a:pt x="0" y="28"/>
                    </a:cubicBezTo>
                    <a:cubicBezTo>
                      <a:pt x="0" y="8"/>
                      <a:pt x="0" y="8"/>
                      <a:pt x="0" y="8"/>
                    </a:cubicBezTo>
                    <a:cubicBezTo>
                      <a:pt x="0" y="5"/>
                      <a:pt x="1" y="2"/>
                      <a:pt x="4" y="1"/>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82" name="Freeform 2934">
                <a:extLst>
                  <a:ext uri="{FF2B5EF4-FFF2-40B4-BE49-F238E27FC236}">
                    <a16:creationId xmlns:a16="http://schemas.microsoft.com/office/drawing/2014/main" id="{838295CD-0A45-7649-5808-89417C7ADAE4}"/>
                  </a:ext>
                </a:extLst>
              </p:cNvPr>
              <p:cNvSpPr>
                <a:spLocks/>
              </p:cNvSpPr>
              <p:nvPr/>
            </p:nvSpPr>
            <p:spPr bwMode="auto">
              <a:xfrm>
                <a:off x="8099" y="2411"/>
                <a:ext cx="25" cy="10"/>
              </a:xfrm>
              <a:custGeom>
                <a:avLst/>
                <a:gdLst>
                  <a:gd name="T0" fmla="*/ 2 w 5"/>
                  <a:gd name="T1" fmla="*/ 0 h 2"/>
                  <a:gd name="T2" fmla="*/ 1 w 5"/>
                  <a:gd name="T3" fmla="*/ 0 h 2"/>
                  <a:gd name="T4" fmla="*/ 0 w 5"/>
                  <a:gd name="T5" fmla="*/ 0 h 2"/>
                  <a:gd name="T6" fmla="*/ 2 w 5"/>
                  <a:gd name="T7" fmla="*/ 2 h 2"/>
                  <a:gd name="T8" fmla="*/ 4 w 5"/>
                  <a:gd name="T9" fmla="*/ 2 h 2"/>
                  <a:gd name="T10" fmla="*/ 5 w 5"/>
                  <a:gd name="T11" fmla="*/ 1 h 2"/>
                  <a:gd name="T12" fmla="*/ 2 w 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2" y="0"/>
                    </a:moveTo>
                    <a:cubicBezTo>
                      <a:pt x="1" y="0"/>
                      <a:pt x="1" y="0"/>
                      <a:pt x="1" y="0"/>
                    </a:cubicBezTo>
                    <a:cubicBezTo>
                      <a:pt x="1" y="1"/>
                      <a:pt x="0" y="1"/>
                      <a:pt x="0" y="0"/>
                    </a:cubicBezTo>
                    <a:cubicBezTo>
                      <a:pt x="2" y="2"/>
                      <a:pt x="2" y="2"/>
                      <a:pt x="2" y="2"/>
                    </a:cubicBezTo>
                    <a:cubicBezTo>
                      <a:pt x="3" y="2"/>
                      <a:pt x="3" y="2"/>
                      <a:pt x="4" y="2"/>
                    </a:cubicBezTo>
                    <a:cubicBezTo>
                      <a:pt x="5" y="1"/>
                      <a:pt x="5" y="1"/>
                      <a:pt x="5" y="1"/>
                    </a:cubicBezTo>
                    <a:lnTo>
                      <a:pt x="2"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83" name="Freeform 2935">
                <a:extLst>
                  <a:ext uri="{FF2B5EF4-FFF2-40B4-BE49-F238E27FC236}">
                    <a16:creationId xmlns:a16="http://schemas.microsoft.com/office/drawing/2014/main" id="{C50AD904-4AE4-C045-D503-B815E188B4AF}"/>
                  </a:ext>
                </a:extLst>
              </p:cNvPr>
              <p:cNvSpPr>
                <a:spLocks/>
              </p:cNvSpPr>
              <p:nvPr/>
            </p:nvSpPr>
            <p:spPr bwMode="auto">
              <a:xfrm>
                <a:off x="8084" y="2270"/>
                <a:ext cx="40" cy="161"/>
              </a:xfrm>
              <a:custGeom>
                <a:avLst/>
                <a:gdLst>
                  <a:gd name="T0" fmla="*/ 5 w 8"/>
                  <a:gd name="T1" fmla="*/ 0 h 32"/>
                  <a:gd name="T2" fmla="*/ 4 w 8"/>
                  <a:gd name="T3" fmla="*/ 1 h 32"/>
                  <a:gd name="T4" fmla="*/ 0 w 8"/>
                  <a:gd name="T5" fmla="*/ 8 h 32"/>
                  <a:gd name="T6" fmla="*/ 0 w 8"/>
                  <a:gd name="T7" fmla="*/ 28 h 32"/>
                  <a:gd name="T8" fmla="*/ 1 w 8"/>
                  <a:gd name="T9" fmla="*/ 31 h 32"/>
                  <a:gd name="T10" fmla="*/ 4 w 8"/>
                  <a:gd name="T11" fmla="*/ 32 h 32"/>
                  <a:gd name="T12" fmla="*/ 3 w 8"/>
                  <a:gd name="T13" fmla="*/ 30 h 32"/>
                  <a:gd name="T14" fmla="*/ 3 w 8"/>
                  <a:gd name="T15" fmla="*/ 10 h 32"/>
                  <a:gd name="T16" fmla="*/ 7 w 8"/>
                  <a:gd name="T17" fmla="*/ 3 h 32"/>
                  <a:gd name="T18" fmla="*/ 8 w 8"/>
                  <a:gd name="T19" fmla="*/ 2 h 32"/>
                  <a:gd name="T20" fmla="*/ 5 w 8"/>
                  <a:gd name="T21"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32">
                    <a:moveTo>
                      <a:pt x="5" y="0"/>
                    </a:moveTo>
                    <a:cubicBezTo>
                      <a:pt x="4" y="1"/>
                      <a:pt x="4" y="1"/>
                      <a:pt x="4" y="1"/>
                    </a:cubicBezTo>
                    <a:cubicBezTo>
                      <a:pt x="2" y="2"/>
                      <a:pt x="0" y="5"/>
                      <a:pt x="0" y="8"/>
                    </a:cubicBezTo>
                    <a:cubicBezTo>
                      <a:pt x="0" y="28"/>
                      <a:pt x="0" y="28"/>
                      <a:pt x="0" y="28"/>
                    </a:cubicBezTo>
                    <a:cubicBezTo>
                      <a:pt x="0" y="29"/>
                      <a:pt x="1" y="30"/>
                      <a:pt x="1" y="31"/>
                    </a:cubicBezTo>
                    <a:cubicBezTo>
                      <a:pt x="4" y="32"/>
                      <a:pt x="4" y="32"/>
                      <a:pt x="4" y="32"/>
                    </a:cubicBezTo>
                    <a:cubicBezTo>
                      <a:pt x="4" y="32"/>
                      <a:pt x="3" y="31"/>
                      <a:pt x="3" y="30"/>
                    </a:cubicBezTo>
                    <a:cubicBezTo>
                      <a:pt x="3" y="10"/>
                      <a:pt x="3" y="10"/>
                      <a:pt x="3" y="10"/>
                    </a:cubicBezTo>
                    <a:cubicBezTo>
                      <a:pt x="3" y="7"/>
                      <a:pt x="5" y="4"/>
                      <a:pt x="7" y="3"/>
                    </a:cubicBezTo>
                    <a:cubicBezTo>
                      <a:pt x="8" y="2"/>
                      <a:pt x="8" y="2"/>
                      <a:pt x="8" y="2"/>
                    </a:cubicBezTo>
                    <a:lnTo>
                      <a:pt x="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84" name="Freeform 2936">
                <a:extLst>
                  <a:ext uri="{FF2B5EF4-FFF2-40B4-BE49-F238E27FC236}">
                    <a16:creationId xmlns:a16="http://schemas.microsoft.com/office/drawing/2014/main" id="{93BD3FFB-2743-6D39-878F-BBCB3EFE924A}"/>
                  </a:ext>
                </a:extLst>
              </p:cNvPr>
              <p:cNvSpPr>
                <a:spLocks/>
              </p:cNvSpPr>
              <p:nvPr/>
            </p:nvSpPr>
            <p:spPr bwMode="auto">
              <a:xfrm>
                <a:off x="8099" y="2280"/>
                <a:ext cx="25" cy="156"/>
              </a:xfrm>
              <a:custGeom>
                <a:avLst/>
                <a:gdLst>
                  <a:gd name="T0" fmla="*/ 5 w 5"/>
                  <a:gd name="T1" fmla="*/ 0 h 31"/>
                  <a:gd name="T2" fmla="*/ 5 w 5"/>
                  <a:gd name="T3" fmla="*/ 2 h 31"/>
                  <a:gd name="T4" fmla="*/ 4 w 5"/>
                  <a:gd name="T5" fmla="*/ 3 h 31"/>
                  <a:gd name="T6" fmla="*/ 2 w 5"/>
                  <a:gd name="T7" fmla="*/ 6 h 31"/>
                  <a:gd name="T8" fmla="*/ 2 w 5"/>
                  <a:gd name="T9" fmla="*/ 27 h 31"/>
                  <a:gd name="T10" fmla="*/ 4 w 5"/>
                  <a:gd name="T11" fmla="*/ 28 h 31"/>
                  <a:gd name="T12" fmla="*/ 5 w 5"/>
                  <a:gd name="T13" fmla="*/ 27 h 31"/>
                  <a:gd name="T14" fmla="*/ 5 w 5"/>
                  <a:gd name="T15" fmla="*/ 29 h 31"/>
                  <a:gd name="T16" fmla="*/ 4 w 5"/>
                  <a:gd name="T17" fmla="*/ 30 h 31"/>
                  <a:gd name="T18" fmla="*/ 0 w 5"/>
                  <a:gd name="T19" fmla="*/ 28 h 31"/>
                  <a:gd name="T20" fmla="*/ 0 w 5"/>
                  <a:gd name="T21" fmla="*/ 8 h 31"/>
                  <a:gd name="T22" fmla="*/ 4 w 5"/>
                  <a:gd name="T23" fmla="*/ 1 h 31"/>
                  <a:gd name="T24" fmla="*/ 5 w 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1">
                    <a:moveTo>
                      <a:pt x="5" y="0"/>
                    </a:moveTo>
                    <a:cubicBezTo>
                      <a:pt x="5" y="2"/>
                      <a:pt x="5" y="2"/>
                      <a:pt x="5" y="2"/>
                    </a:cubicBezTo>
                    <a:cubicBezTo>
                      <a:pt x="4" y="3"/>
                      <a:pt x="4" y="3"/>
                      <a:pt x="4" y="3"/>
                    </a:cubicBezTo>
                    <a:cubicBezTo>
                      <a:pt x="3" y="3"/>
                      <a:pt x="2" y="5"/>
                      <a:pt x="2" y="6"/>
                    </a:cubicBezTo>
                    <a:cubicBezTo>
                      <a:pt x="2" y="27"/>
                      <a:pt x="2" y="27"/>
                      <a:pt x="2" y="27"/>
                    </a:cubicBezTo>
                    <a:cubicBezTo>
                      <a:pt x="2" y="28"/>
                      <a:pt x="3" y="29"/>
                      <a:pt x="4" y="28"/>
                    </a:cubicBezTo>
                    <a:cubicBezTo>
                      <a:pt x="5" y="27"/>
                      <a:pt x="5" y="27"/>
                      <a:pt x="5" y="27"/>
                    </a:cubicBezTo>
                    <a:cubicBezTo>
                      <a:pt x="5" y="29"/>
                      <a:pt x="5" y="29"/>
                      <a:pt x="5" y="29"/>
                    </a:cubicBezTo>
                    <a:cubicBezTo>
                      <a:pt x="4" y="30"/>
                      <a:pt x="4" y="30"/>
                      <a:pt x="4" y="30"/>
                    </a:cubicBezTo>
                    <a:cubicBezTo>
                      <a:pt x="2" y="31"/>
                      <a:pt x="0" y="30"/>
                      <a:pt x="0" y="28"/>
                    </a:cubicBezTo>
                    <a:cubicBezTo>
                      <a:pt x="0" y="8"/>
                      <a:pt x="0" y="8"/>
                      <a:pt x="0" y="8"/>
                    </a:cubicBezTo>
                    <a:cubicBezTo>
                      <a:pt x="0" y="5"/>
                      <a:pt x="2" y="2"/>
                      <a:pt x="4" y="1"/>
                    </a:cubicBezTo>
                    <a:lnTo>
                      <a:pt x="5"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85" name="Freeform 2937">
                <a:extLst>
                  <a:ext uri="{FF2B5EF4-FFF2-40B4-BE49-F238E27FC236}">
                    <a16:creationId xmlns:a16="http://schemas.microsoft.com/office/drawing/2014/main" id="{9CA31027-F9AB-B6E3-452C-4B1BFD13B9BF}"/>
                  </a:ext>
                </a:extLst>
              </p:cNvPr>
              <p:cNvSpPr>
                <a:spLocks/>
              </p:cNvSpPr>
              <p:nvPr/>
            </p:nvSpPr>
            <p:spPr bwMode="auto">
              <a:xfrm>
                <a:off x="8099" y="3266"/>
                <a:ext cx="488" cy="326"/>
              </a:xfrm>
              <a:custGeom>
                <a:avLst/>
                <a:gdLst>
                  <a:gd name="T0" fmla="*/ 488 w 488"/>
                  <a:gd name="T1" fmla="*/ 326 h 326"/>
                  <a:gd name="T2" fmla="*/ 0 w 488"/>
                  <a:gd name="T3" fmla="*/ 45 h 326"/>
                  <a:gd name="T4" fmla="*/ 0 w 488"/>
                  <a:gd name="T5" fmla="*/ 0 h 326"/>
                  <a:gd name="T6" fmla="*/ 488 w 488"/>
                  <a:gd name="T7" fmla="*/ 281 h 326"/>
                  <a:gd name="T8" fmla="*/ 488 w 488"/>
                  <a:gd name="T9" fmla="*/ 326 h 326"/>
                </a:gdLst>
                <a:ahLst/>
                <a:cxnLst>
                  <a:cxn ang="0">
                    <a:pos x="T0" y="T1"/>
                  </a:cxn>
                  <a:cxn ang="0">
                    <a:pos x="T2" y="T3"/>
                  </a:cxn>
                  <a:cxn ang="0">
                    <a:pos x="T4" y="T5"/>
                  </a:cxn>
                  <a:cxn ang="0">
                    <a:pos x="T6" y="T7"/>
                  </a:cxn>
                  <a:cxn ang="0">
                    <a:pos x="T8" y="T9"/>
                  </a:cxn>
                </a:cxnLst>
                <a:rect l="0" t="0" r="r" b="b"/>
                <a:pathLst>
                  <a:path w="488" h="326">
                    <a:moveTo>
                      <a:pt x="488" y="326"/>
                    </a:moveTo>
                    <a:lnTo>
                      <a:pt x="0" y="45"/>
                    </a:lnTo>
                    <a:lnTo>
                      <a:pt x="0" y="0"/>
                    </a:lnTo>
                    <a:lnTo>
                      <a:pt x="488" y="281"/>
                    </a:lnTo>
                    <a:lnTo>
                      <a:pt x="488" y="32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86" name="Freeform 2938">
                <a:extLst>
                  <a:ext uri="{FF2B5EF4-FFF2-40B4-BE49-F238E27FC236}">
                    <a16:creationId xmlns:a16="http://schemas.microsoft.com/office/drawing/2014/main" id="{47A8209E-2BE3-8C7F-4295-3B13F82386F5}"/>
                  </a:ext>
                </a:extLst>
              </p:cNvPr>
              <p:cNvSpPr>
                <a:spLocks/>
              </p:cNvSpPr>
              <p:nvPr/>
            </p:nvSpPr>
            <p:spPr bwMode="auto">
              <a:xfrm>
                <a:off x="8099" y="2637"/>
                <a:ext cx="488" cy="322"/>
              </a:xfrm>
              <a:custGeom>
                <a:avLst/>
                <a:gdLst>
                  <a:gd name="T0" fmla="*/ 488 w 488"/>
                  <a:gd name="T1" fmla="*/ 322 h 322"/>
                  <a:gd name="T2" fmla="*/ 0 w 488"/>
                  <a:gd name="T3" fmla="*/ 40 h 322"/>
                  <a:gd name="T4" fmla="*/ 0 w 488"/>
                  <a:gd name="T5" fmla="*/ 0 h 322"/>
                  <a:gd name="T6" fmla="*/ 488 w 488"/>
                  <a:gd name="T7" fmla="*/ 282 h 322"/>
                  <a:gd name="T8" fmla="*/ 488 w 488"/>
                  <a:gd name="T9" fmla="*/ 322 h 322"/>
                </a:gdLst>
                <a:ahLst/>
                <a:cxnLst>
                  <a:cxn ang="0">
                    <a:pos x="T0" y="T1"/>
                  </a:cxn>
                  <a:cxn ang="0">
                    <a:pos x="T2" y="T3"/>
                  </a:cxn>
                  <a:cxn ang="0">
                    <a:pos x="T4" y="T5"/>
                  </a:cxn>
                  <a:cxn ang="0">
                    <a:pos x="T6" y="T7"/>
                  </a:cxn>
                  <a:cxn ang="0">
                    <a:pos x="T8" y="T9"/>
                  </a:cxn>
                </a:cxnLst>
                <a:rect l="0" t="0" r="r" b="b"/>
                <a:pathLst>
                  <a:path w="488" h="322">
                    <a:moveTo>
                      <a:pt x="488" y="322"/>
                    </a:moveTo>
                    <a:lnTo>
                      <a:pt x="0" y="40"/>
                    </a:lnTo>
                    <a:lnTo>
                      <a:pt x="0" y="0"/>
                    </a:lnTo>
                    <a:lnTo>
                      <a:pt x="488" y="282"/>
                    </a:lnTo>
                    <a:lnTo>
                      <a:pt x="488" y="322"/>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87" name="Freeform 2939">
                <a:extLst>
                  <a:ext uri="{FF2B5EF4-FFF2-40B4-BE49-F238E27FC236}">
                    <a16:creationId xmlns:a16="http://schemas.microsoft.com/office/drawing/2014/main" id="{5EBCCBFA-3DDB-1EDF-E646-20D62C25514D}"/>
                  </a:ext>
                </a:extLst>
              </p:cNvPr>
              <p:cNvSpPr>
                <a:spLocks/>
              </p:cNvSpPr>
              <p:nvPr/>
            </p:nvSpPr>
            <p:spPr bwMode="auto">
              <a:xfrm>
                <a:off x="8033" y="2134"/>
                <a:ext cx="36" cy="599"/>
              </a:xfrm>
              <a:custGeom>
                <a:avLst/>
                <a:gdLst>
                  <a:gd name="T0" fmla="*/ 36 w 36"/>
                  <a:gd name="T1" fmla="*/ 578 h 599"/>
                  <a:gd name="T2" fmla="*/ 36 w 36"/>
                  <a:gd name="T3" fmla="*/ 20 h 599"/>
                  <a:gd name="T4" fmla="*/ 0 w 36"/>
                  <a:gd name="T5" fmla="*/ 0 h 599"/>
                  <a:gd name="T6" fmla="*/ 0 w 36"/>
                  <a:gd name="T7" fmla="*/ 599 h 599"/>
                  <a:gd name="T8" fmla="*/ 36 w 36"/>
                  <a:gd name="T9" fmla="*/ 578 h 599"/>
                </a:gdLst>
                <a:ahLst/>
                <a:cxnLst>
                  <a:cxn ang="0">
                    <a:pos x="T0" y="T1"/>
                  </a:cxn>
                  <a:cxn ang="0">
                    <a:pos x="T2" y="T3"/>
                  </a:cxn>
                  <a:cxn ang="0">
                    <a:pos x="T4" y="T5"/>
                  </a:cxn>
                  <a:cxn ang="0">
                    <a:pos x="T6" y="T7"/>
                  </a:cxn>
                  <a:cxn ang="0">
                    <a:pos x="T8" y="T9"/>
                  </a:cxn>
                </a:cxnLst>
                <a:rect l="0" t="0" r="r" b="b"/>
                <a:pathLst>
                  <a:path w="36" h="599">
                    <a:moveTo>
                      <a:pt x="36" y="578"/>
                    </a:moveTo>
                    <a:lnTo>
                      <a:pt x="36" y="20"/>
                    </a:lnTo>
                    <a:lnTo>
                      <a:pt x="0" y="0"/>
                    </a:lnTo>
                    <a:lnTo>
                      <a:pt x="0" y="599"/>
                    </a:lnTo>
                    <a:lnTo>
                      <a:pt x="36" y="578"/>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88" name="Freeform 2940">
                <a:extLst>
                  <a:ext uri="{FF2B5EF4-FFF2-40B4-BE49-F238E27FC236}">
                    <a16:creationId xmlns:a16="http://schemas.microsoft.com/office/drawing/2014/main" id="{0F4F1F18-02BE-77C5-2877-04DE92D6A8B5}"/>
                  </a:ext>
                </a:extLst>
              </p:cNvPr>
              <p:cNvSpPr>
                <a:spLocks/>
              </p:cNvSpPr>
              <p:nvPr/>
            </p:nvSpPr>
            <p:spPr bwMode="auto">
              <a:xfrm>
                <a:off x="8033" y="3095"/>
                <a:ext cx="36" cy="885"/>
              </a:xfrm>
              <a:custGeom>
                <a:avLst/>
                <a:gdLst>
                  <a:gd name="T0" fmla="*/ 0 w 36"/>
                  <a:gd name="T1" fmla="*/ 0 h 885"/>
                  <a:gd name="T2" fmla="*/ 0 w 36"/>
                  <a:gd name="T3" fmla="*/ 865 h 885"/>
                  <a:gd name="T4" fmla="*/ 36 w 36"/>
                  <a:gd name="T5" fmla="*/ 885 h 885"/>
                  <a:gd name="T6" fmla="*/ 36 w 36"/>
                  <a:gd name="T7" fmla="*/ 20 h 885"/>
                  <a:gd name="T8" fmla="*/ 0 w 36"/>
                  <a:gd name="T9" fmla="*/ 0 h 885"/>
                </a:gdLst>
                <a:ahLst/>
                <a:cxnLst>
                  <a:cxn ang="0">
                    <a:pos x="T0" y="T1"/>
                  </a:cxn>
                  <a:cxn ang="0">
                    <a:pos x="T2" y="T3"/>
                  </a:cxn>
                  <a:cxn ang="0">
                    <a:pos x="T4" y="T5"/>
                  </a:cxn>
                  <a:cxn ang="0">
                    <a:pos x="T6" y="T7"/>
                  </a:cxn>
                  <a:cxn ang="0">
                    <a:pos x="T8" y="T9"/>
                  </a:cxn>
                </a:cxnLst>
                <a:rect l="0" t="0" r="r" b="b"/>
                <a:pathLst>
                  <a:path w="36" h="885">
                    <a:moveTo>
                      <a:pt x="0" y="0"/>
                    </a:moveTo>
                    <a:lnTo>
                      <a:pt x="0" y="865"/>
                    </a:lnTo>
                    <a:lnTo>
                      <a:pt x="36" y="885"/>
                    </a:lnTo>
                    <a:lnTo>
                      <a:pt x="36" y="20"/>
                    </a:lnTo>
                    <a:lnTo>
                      <a:pt x="0"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89" name="Freeform 2941">
                <a:extLst>
                  <a:ext uri="{FF2B5EF4-FFF2-40B4-BE49-F238E27FC236}">
                    <a16:creationId xmlns:a16="http://schemas.microsoft.com/office/drawing/2014/main" id="{3ECC20A2-8391-4B86-56EC-071DA19E5C64}"/>
                  </a:ext>
                </a:extLst>
              </p:cNvPr>
              <p:cNvSpPr>
                <a:spLocks/>
              </p:cNvSpPr>
              <p:nvPr/>
            </p:nvSpPr>
            <p:spPr bwMode="auto">
              <a:xfrm>
                <a:off x="8033" y="3095"/>
                <a:ext cx="36" cy="885"/>
              </a:xfrm>
              <a:custGeom>
                <a:avLst/>
                <a:gdLst>
                  <a:gd name="T0" fmla="*/ 0 w 36"/>
                  <a:gd name="T1" fmla="*/ 0 h 885"/>
                  <a:gd name="T2" fmla="*/ 0 w 36"/>
                  <a:gd name="T3" fmla="*/ 865 h 885"/>
                  <a:gd name="T4" fmla="*/ 36 w 36"/>
                  <a:gd name="T5" fmla="*/ 885 h 885"/>
                  <a:gd name="T6" fmla="*/ 36 w 36"/>
                  <a:gd name="T7" fmla="*/ 20 h 885"/>
                  <a:gd name="T8" fmla="*/ 0 w 36"/>
                  <a:gd name="T9" fmla="*/ 0 h 885"/>
                </a:gdLst>
                <a:ahLst/>
                <a:cxnLst>
                  <a:cxn ang="0">
                    <a:pos x="T0" y="T1"/>
                  </a:cxn>
                  <a:cxn ang="0">
                    <a:pos x="T2" y="T3"/>
                  </a:cxn>
                  <a:cxn ang="0">
                    <a:pos x="T4" y="T5"/>
                  </a:cxn>
                  <a:cxn ang="0">
                    <a:pos x="T6" y="T7"/>
                  </a:cxn>
                  <a:cxn ang="0">
                    <a:pos x="T8" y="T9"/>
                  </a:cxn>
                </a:cxnLst>
                <a:rect l="0" t="0" r="r" b="b"/>
                <a:pathLst>
                  <a:path w="36" h="885">
                    <a:moveTo>
                      <a:pt x="0" y="0"/>
                    </a:moveTo>
                    <a:lnTo>
                      <a:pt x="0" y="865"/>
                    </a:lnTo>
                    <a:lnTo>
                      <a:pt x="36" y="885"/>
                    </a:lnTo>
                    <a:lnTo>
                      <a:pt x="36" y="2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90" name="Freeform 2942">
                <a:extLst>
                  <a:ext uri="{FF2B5EF4-FFF2-40B4-BE49-F238E27FC236}">
                    <a16:creationId xmlns:a16="http://schemas.microsoft.com/office/drawing/2014/main" id="{D82A9BE0-974E-3B96-AFDE-B429864C406A}"/>
                  </a:ext>
                </a:extLst>
              </p:cNvPr>
              <p:cNvSpPr>
                <a:spLocks/>
              </p:cNvSpPr>
              <p:nvPr/>
            </p:nvSpPr>
            <p:spPr bwMode="auto">
              <a:xfrm>
                <a:off x="8587" y="2456"/>
                <a:ext cx="35" cy="1841"/>
              </a:xfrm>
              <a:custGeom>
                <a:avLst/>
                <a:gdLst>
                  <a:gd name="T0" fmla="*/ 35 w 35"/>
                  <a:gd name="T1" fmla="*/ 1841 h 1841"/>
                  <a:gd name="T2" fmla="*/ 0 w 35"/>
                  <a:gd name="T3" fmla="*/ 1820 h 1841"/>
                  <a:gd name="T4" fmla="*/ 0 w 35"/>
                  <a:gd name="T5" fmla="*/ 0 h 1841"/>
                  <a:gd name="T6" fmla="*/ 35 w 35"/>
                  <a:gd name="T7" fmla="*/ 20 h 1841"/>
                  <a:gd name="T8" fmla="*/ 35 w 35"/>
                  <a:gd name="T9" fmla="*/ 1841 h 1841"/>
                </a:gdLst>
                <a:ahLst/>
                <a:cxnLst>
                  <a:cxn ang="0">
                    <a:pos x="T0" y="T1"/>
                  </a:cxn>
                  <a:cxn ang="0">
                    <a:pos x="T2" y="T3"/>
                  </a:cxn>
                  <a:cxn ang="0">
                    <a:pos x="T4" y="T5"/>
                  </a:cxn>
                  <a:cxn ang="0">
                    <a:pos x="T6" y="T7"/>
                  </a:cxn>
                  <a:cxn ang="0">
                    <a:pos x="T8" y="T9"/>
                  </a:cxn>
                </a:cxnLst>
                <a:rect l="0" t="0" r="r" b="b"/>
                <a:pathLst>
                  <a:path w="35" h="1841">
                    <a:moveTo>
                      <a:pt x="35" y="1841"/>
                    </a:moveTo>
                    <a:lnTo>
                      <a:pt x="0" y="1820"/>
                    </a:lnTo>
                    <a:lnTo>
                      <a:pt x="0" y="0"/>
                    </a:lnTo>
                    <a:lnTo>
                      <a:pt x="35" y="20"/>
                    </a:lnTo>
                    <a:lnTo>
                      <a:pt x="35" y="184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91" name="Freeform 2943">
                <a:extLst>
                  <a:ext uri="{FF2B5EF4-FFF2-40B4-BE49-F238E27FC236}">
                    <a16:creationId xmlns:a16="http://schemas.microsoft.com/office/drawing/2014/main" id="{DEE06BD4-11FB-6F2C-B1F0-4E0269434326}"/>
                  </a:ext>
                </a:extLst>
              </p:cNvPr>
              <p:cNvSpPr>
                <a:spLocks/>
              </p:cNvSpPr>
              <p:nvPr/>
            </p:nvSpPr>
            <p:spPr bwMode="auto">
              <a:xfrm>
                <a:off x="8622" y="2210"/>
                <a:ext cx="464" cy="2087"/>
              </a:xfrm>
              <a:custGeom>
                <a:avLst/>
                <a:gdLst>
                  <a:gd name="T0" fmla="*/ 464 w 464"/>
                  <a:gd name="T1" fmla="*/ 0 h 2087"/>
                  <a:gd name="T2" fmla="*/ 0 w 464"/>
                  <a:gd name="T3" fmla="*/ 266 h 2087"/>
                  <a:gd name="T4" fmla="*/ 0 w 464"/>
                  <a:gd name="T5" fmla="*/ 2087 h 2087"/>
                  <a:gd name="T6" fmla="*/ 464 w 464"/>
                  <a:gd name="T7" fmla="*/ 1825 h 2087"/>
                  <a:gd name="T8" fmla="*/ 464 w 464"/>
                  <a:gd name="T9" fmla="*/ 0 h 2087"/>
                </a:gdLst>
                <a:ahLst/>
                <a:cxnLst>
                  <a:cxn ang="0">
                    <a:pos x="T0" y="T1"/>
                  </a:cxn>
                  <a:cxn ang="0">
                    <a:pos x="T2" y="T3"/>
                  </a:cxn>
                  <a:cxn ang="0">
                    <a:pos x="T4" y="T5"/>
                  </a:cxn>
                  <a:cxn ang="0">
                    <a:pos x="T6" y="T7"/>
                  </a:cxn>
                  <a:cxn ang="0">
                    <a:pos x="T8" y="T9"/>
                  </a:cxn>
                </a:cxnLst>
                <a:rect l="0" t="0" r="r" b="b"/>
                <a:pathLst>
                  <a:path w="464" h="2087">
                    <a:moveTo>
                      <a:pt x="464" y="0"/>
                    </a:moveTo>
                    <a:lnTo>
                      <a:pt x="0" y="266"/>
                    </a:lnTo>
                    <a:lnTo>
                      <a:pt x="0" y="2087"/>
                    </a:lnTo>
                    <a:lnTo>
                      <a:pt x="464" y="1825"/>
                    </a:lnTo>
                    <a:lnTo>
                      <a:pt x="464"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92" name="Freeform 2944">
                <a:extLst>
                  <a:ext uri="{FF2B5EF4-FFF2-40B4-BE49-F238E27FC236}">
                    <a16:creationId xmlns:a16="http://schemas.microsoft.com/office/drawing/2014/main" id="{C8A8DE51-2173-51CE-CFB0-2E35381A66A0}"/>
                  </a:ext>
                </a:extLst>
              </p:cNvPr>
              <p:cNvSpPr>
                <a:spLocks/>
              </p:cNvSpPr>
              <p:nvPr/>
            </p:nvSpPr>
            <p:spPr bwMode="auto">
              <a:xfrm>
                <a:off x="8033" y="1868"/>
                <a:ext cx="1053" cy="608"/>
              </a:xfrm>
              <a:custGeom>
                <a:avLst/>
                <a:gdLst>
                  <a:gd name="T0" fmla="*/ 1053 w 1053"/>
                  <a:gd name="T1" fmla="*/ 342 h 608"/>
                  <a:gd name="T2" fmla="*/ 589 w 1053"/>
                  <a:gd name="T3" fmla="*/ 608 h 608"/>
                  <a:gd name="T4" fmla="*/ 0 w 1053"/>
                  <a:gd name="T5" fmla="*/ 266 h 608"/>
                  <a:gd name="T6" fmla="*/ 464 w 1053"/>
                  <a:gd name="T7" fmla="*/ 0 h 608"/>
                  <a:gd name="T8" fmla="*/ 1053 w 1053"/>
                  <a:gd name="T9" fmla="*/ 342 h 608"/>
                </a:gdLst>
                <a:ahLst/>
                <a:cxnLst>
                  <a:cxn ang="0">
                    <a:pos x="T0" y="T1"/>
                  </a:cxn>
                  <a:cxn ang="0">
                    <a:pos x="T2" y="T3"/>
                  </a:cxn>
                  <a:cxn ang="0">
                    <a:pos x="T4" y="T5"/>
                  </a:cxn>
                  <a:cxn ang="0">
                    <a:pos x="T6" y="T7"/>
                  </a:cxn>
                  <a:cxn ang="0">
                    <a:pos x="T8" y="T9"/>
                  </a:cxn>
                </a:cxnLst>
                <a:rect l="0" t="0" r="r" b="b"/>
                <a:pathLst>
                  <a:path w="1053" h="608">
                    <a:moveTo>
                      <a:pt x="1053" y="342"/>
                    </a:moveTo>
                    <a:lnTo>
                      <a:pt x="589" y="608"/>
                    </a:lnTo>
                    <a:lnTo>
                      <a:pt x="0" y="266"/>
                    </a:lnTo>
                    <a:lnTo>
                      <a:pt x="464" y="0"/>
                    </a:lnTo>
                    <a:lnTo>
                      <a:pt x="1053" y="342"/>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93" name="Freeform 2945">
                <a:extLst>
                  <a:ext uri="{FF2B5EF4-FFF2-40B4-BE49-F238E27FC236}">
                    <a16:creationId xmlns:a16="http://schemas.microsoft.com/office/drawing/2014/main" id="{05CB6308-6CD0-5C17-8D89-69609622325D}"/>
                  </a:ext>
                </a:extLst>
              </p:cNvPr>
              <p:cNvSpPr>
                <a:spLocks/>
              </p:cNvSpPr>
              <p:nvPr/>
            </p:nvSpPr>
            <p:spPr bwMode="auto">
              <a:xfrm>
                <a:off x="8033" y="2134"/>
                <a:ext cx="589" cy="407"/>
              </a:xfrm>
              <a:custGeom>
                <a:avLst/>
                <a:gdLst>
                  <a:gd name="T0" fmla="*/ 589 w 589"/>
                  <a:gd name="T1" fmla="*/ 407 h 407"/>
                  <a:gd name="T2" fmla="*/ 589 w 589"/>
                  <a:gd name="T3" fmla="*/ 342 h 407"/>
                  <a:gd name="T4" fmla="*/ 0 w 589"/>
                  <a:gd name="T5" fmla="*/ 0 h 407"/>
                  <a:gd name="T6" fmla="*/ 0 w 589"/>
                  <a:gd name="T7" fmla="*/ 66 h 407"/>
                  <a:gd name="T8" fmla="*/ 589 w 589"/>
                  <a:gd name="T9" fmla="*/ 407 h 407"/>
                </a:gdLst>
                <a:ahLst/>
                <a:cxnLst>
                  <a:cxn ang="0">
                    <a:pos x="T0" y="T1"/>
                  </a:cxn>
                  <a:cxn ang="0">
                    <a:pos x="T2" y="T3"/>
                  </a:cxn>
                  <a:cxn ang="0">
                    <a:pos x="T4" y="T5"/>
                  </a:cxn>
                  <a:cxn ang="0">
                    <a:pos x="T6" y="T7"/>
                  </a:cxn>
                  <a:cxn ang="0">
                    <a:pos x="T8" y="T9"/>
                  </a:cxn>
                </a:cxnLst>
                <a:rect l="0" t="0" r="r" b="b"/>
                <a:pathLst>
                  <a:path w="589" h="407">
                    <a:moveTo>
                      <a:pt x="589" y="407"/>
                    </a:moveTo>
                    <a:lnTo>
                      <a:pt x="589" y="342"/>
                    </a:lnTo>
                    <a:lnTo>
                      <a:pt x="0" y="0"/>
                    </a:lnTo>
                    <a:lnTo>
                      <a:pt x="0" y="66"/>
                    </a:lnTo>
                    <a:lnTo>
                      <a:pt x="589" y="40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94" name="Freeform 2946">
                <a:extLst>
                  <a:ext uri="{FF2B5EF4-FFF2-40B4-BE49-F238E27FC236}">
                    <a16:creationId xmlns:a16="http://schemas.microsoft.com/office/drawing/2014/main" id="{5FAD4AC1-F649-D9BD-9674-1932A767CA6B}"/>
                  </a:ext>
                </a:extLst>
              </p:cNvPr>
              <p:cNvSpPr>
                <a:spLocks/>
              </p:cNvSpPr>
              <p:nvPr/>
            </p:nvSpPr>
            <p:spPr bwMode="auto">
              <a:xfrm>
                <a:off x="8033" y="3894"/>
                <a:ext cx="589" cy="403"/>
              </a:xfrm>
              <a:custGeom>
                <a:avLst/>
                <a:gdLst>
                  <a:gd name="T0" fmla="*/ 589 w 589"/>
                  <a:gd name="T1" fmla="*/ 403 h 403"/>
                  <a:gd name="T2" fmla="*/ 589 w 589"/>
                  <a:gd name="T3" fmla="*/ 337 h 403"/>
                  <a:gd name="T4" fmla="*/ 0 w 589"/>
                  <a:gd name="T5" fmla="*/ 0 h 403"/>
                  <a:gd name="T6" fmla="*/ 0 w 589"/>
                  <a:gd name="T7" fmla="*/ 66 h 403"/>
                  <a:gd name="T8" fmla="*/ 589 w 589"/>
                  <a:gd name="T9" fmla="*/ 403 h 403"/>
                </a:gdLst>
                <a:ahLst/>
                <a:cxnLst>
                  <a:cxn ang="0">
                    <a:pos x="T0" y="T1"/>
                  </a:cxn>
                  <a:cxn ang="0">
                    <a:pos x="T2" y="T3"/>
                  </a:cxn>
                  <a:cxn ang="0">
                    <a:pos x="T4" y="T5"/>
                  </a:cxn>
                  <a:cxn ang="0">
                    <a:pos x="T6" y="T7"/>
                  </a:cxn>
                  <a:cxn ang="0">
                    <a:pos x="T8" y="T9"/>
                  </a:cxn>
                </a:cxnLst>
                <a:rect l="0" t="0" r="r" b="b"/>
                <a:pathLst>
                  <a:path w="589" h="403">
                    <a:moveTo>
                      <a:pt x="589" y="403"/>
                    </a:moveTo>
                    <a:lnTo>
                      <a:pt x="589" y="337"/>
                    </a:lnTo>
                    <a:lnTo>
                      <a:pt x="0" y="0"/>
                    </a:lnTo>
                    <a:lnTo>
                      <a:pt x="0" y="66"/>
                    </a:lnTo>
                    <a:lnTo>
                      <a:pt x="589" y="403"/>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95" name="Freeform 2947">
                <a:extLst>
                  <a:ext uri="{FF2B5EF4-FFF2-40B4-BE49-F238E27FC236}">
                    <a16:creationId xmlns:a16="http://schemas.microsoft.com/office/drawing/2014/main" id="{A9509304-B6A7-9407-8E0B-CF21096C8BCE}"/>
                  </a:ext>
                </a:extLst>
              </p:cNvPr>
              <p:cNvSpPr>
                <a:spLocks/>
              </p:cNvSpPr>
              <p:nvPr/>
            </p:nvSpPr>
            <p:spPr bwMode="auto">
              <a:xfrm>
                <a:off x="7666" y="3336"/>
                <a:ext cx="40" cy="101"/>
              </a:xfrm>
              <a:custGeom>
                <a:avLst/>
                <a:gdLst>
                  <a:gd name="T0" fmla="*/ 0 w 8"/>
                  <a:gd name="T1" fmla="*/ 1 h 20"/>
                  <a:gd name="T2" fmla="*/ 0 w 8"/>
                  <a:gd name="T3" fmla="*/ 4 h 20"/>
                  <a:gd name="T4" fmla="*/ 0 w 8"/>
                  <a:gd name="T5" fmla="*/ 4 h 20"/>
                  <a:gd name="T6" fmla="*/ 0 w 8"/>
                  <a:gd name="T7" fmla="*/ 9 h 20"/>
                  <a:gd name="T8" fmla="*/ 1 w 8"/>
                  <a:gd name="T9" fmla="*/ 14 h 20"/>
                  <a:gd name="T10" fmla="*/ 4 w 8"/>
                  <a:gd name="T11" fmla="*/ 18 h 20"/>
                  <a:gd name="T12" fmla="*/ 8 w 8"/>
                  <a:gd name="T13" fmla="*/ 19 h 20"/>
                  <a:gd name="T14" fmla="*/ 8 w 8"/>
                  <a:gd name="T15" fmla="*/ 16 h 20"/>
                  <a:gd name="T16" fmla="*/ 6 w 8"/>
                  <a:gd name="T17" fmla="*/ 13 h 20"/>
                  <a:gd name="T18" fmla="*/ 5 w 8"/>
                  <a:gd name="T19" fmla="*/ 7 h 20"/>
                  <a:gd name="T20" fmla="*/ 5 w 8"/>
                  <a:gd name="T21" fmla="*/ 0 h 20"/>
                  <a:gd name="T22" fmla="*/ 5 w 8"/>
                  <a:gd name="T23" fmla="*/ 0 h 20"/>
                  <a:gd name="T24" fmla="*/ 3 w 8"/>
                  <a:gd name="T25" fmla="*/ 1 h 20"/>
                  <a:gd name="T26" fmla="*/ 0 w 8"/>
                  <a:gd name="T27"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20">
                    <a:moveTo>
                      <a:pt x="0" y="1"/>
                    </a:moveTo>
                    <a:cubicBezTo>
                      <a:pt x="0" y="4"/>
                      <a:pt x="0" y="4"/>
                      <a:pt x="0" y="4"/>
                    </a:cubicBezTo>
                    <a:cubicBezTo>
                      <a:pt x="0" y="4"/>
                      <a:pt x="0" y="4"/>
                      <a:pt x="0" y="4"/>
                    </a:cubicBezTo>
                    <a:cubicBezTo>
                      <a:pt x="0" y="9"/>
                      <a:pt x="0" y="9"/>
                      <a:pt x="0" y="9"/>
                    </a:cubicBezTo>
                    <a:cubicBezTo>
                      <a:pt x="1" y="14"/>
                      <a:pt x="1" y="14"/>
                      <a:pt x="1" y="14"/>
                    </a:cubicBezTo>
                    <a:cubicBezTo>
                      <a:pt x="4" y="18"/>
                      <a:pt x="4" y="18"/>
                      <a:pt x="4" y="18"/>
                    </a:cubicBezTo>
                    <a:cubicBezTo>
                      <a:pt x="6" y="20"/>
                      <a:pt x="7" y="20"/>
                      <a:pt x="8" y="19"/>
                    </a:cubicBezTo>
                    <a:cubicBezTo>
                      <a:pt x="8" y="18"/>
                      <a:pt x="8" y="17"/>
                      <a:pt x="8" y="16"/>
                    </a:cubicBezTo>
                    <a:cubicBezTo>
                      <a:pt x="6" y="13"/>
                      <a:pt x="6" y="13"/>
                      <a:pt x="6" y="13"/>
                    </a:cubicBezTo>
                    <a:cubicBezTo>
                      <a:pt x="5" y="7"/>
                      <a:pt x="5" y="7"/>
                      <a:pt x="5" y="7"/>
                    </a:cubicBezTo>
                    <a:cubicBezTo>
                      <a:pt x="5" y="0"/>
                      <a:pt x="5" y="0"/>
                      <a:pt x="5" y="0"/>
                    </a:cubicBezTo>
                    <a:cubicBezTo>
                      <a:pt x="5" y="0"/>
                      <a:pt x="5" y="0"/>
                      <a:pt x="5" y="0"/>
                    </a:cubicBezTo>
                    <a:cubicBezTo>
                      <a:pt x="3" y="1"/>
                      <a:pt x="3" y="1"/>
                      <a:pt x="3" y="1"/>
                    </a:cubicBezTo>
                    <a:cubicBezTo>
                      <a:pt x="0" y="1"/>
                      <a:pt x="0" y="1"/>
                      <a:pt x="0" y="1"/>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96" name="Freeform 2948">
                <a:extLst>
                  <a:ext uri="{FF2B5EF4-FFF2-40B4-BE49-F238E27FC236}">
                    <a16:creationId xmlns:a16="http://schemas.microsoft.com/office/drawing/2014/main" id="{205183AC-8AA9-3006-8FAD-F4F74542A2E1}"/>
                  </a:ext>
                </a:extLst>
              </p:cNvPr>
              <p:cNvSpPr>
                <a:spLocks/>
              </p:cNvSpPr>
              <p:nvPr/>
            </p:nvSpPr>
            <p:spPr bwMode="auto">
              <a:xfrm>
                <a:off x="7671" y="3376"/>
                <a:ext cx="15" cy="51"/>
              </a:xfrm>
              <a:custGeom>
                <a:avLst/>
                <a:gdLst>
                  <a:gd name="T0" fmla="*/ 0 w 3"/>
                  <a:gd name="T1" fmla="*/ 0 h 10"/>
                  <a:gd name="T2" fmla="*/ 0 w 3"/>
                  <a:gd name="T3" fmla="*/ 1 h 10"/>
                  <a:gd name="T4" fmla="*/ 0 w 3"/>
                  <a:gd name="T5" fmla="*/ 5 h 10"/>
                  <a:gd name="T6" fmla="*/ 0 w 3"/>
                  <a:gd name="T7" fmla="*/ 6 h 10"/>
                  <a:gd name="T8" fmla="*/ 3 w 3"/>
                  <a:gd name="T9" fmla="*/ 10 h 10"/>
                  <a:gd name="T10" fmla="*/ 3 w 3"/>
                  <a:gd name="T11" fmla="*/ 10 h 10"/>
                  <a:gd name="T12" fmla="*/ 2 w 3"/>
                  <a:gd name="T13" fmla="*/ 6 h 10"/>
                  <a:gd name="T14" fmla="*/ 1 w 3"/>
                  <a:gd name="T15" fmla="*/ 3 h 10"/>
                  <a:gd name="T16" fmla="*/ 0 w 3"/>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0">
                    <a:moveTo>
                      <a:pt x="0" y="0"/>
                    </a:moveTo>
                    <a:cubicBezTo>
                      <a:pt x="0" y="1"/>
                      <a:pt x="0" y="1"/>
                      <a:pt x="0" y="1"/>
                    </a:cubicBezTo>
                    <a:cubicBezTo>
                      <a:pt x="0" y="5"/>
                      <a:pt x="0" y="5"/>
                      <a:pt x="0" y="5"/>
                    </a:cubicBezTo>
                    <a:cubicBezTo>
                      <a:pt x="0" y="6"/>
                      <a:pt x="0" y="6"/>
                      <a:pt x="0" y="6"/>
                    </a:cubicBezTo>
                    <a:cubicBezTo>
                      <a:pt x="3" y="10"/>
                      <a:pt x="3" y="10"/>
                      <a:pt x="3" y="10"/>
                    </a:cubicBezTo>
                    <a:cubicBezTo>
                      <a:pt x="3" y="10"/>
                      <a:pt x="3" y="10"/>
                      <a:pt x="3" y="10"/>
                    </a:cubicBezTo>
                    <a:cubicBezTo>
                      <a:pt x="3" y="9"/>
                      <a:pt x="2" y="7"/>
                      <a:pt x="2" y="6"/>
                    </a:cubicBezTo>
                    <a:cubicBezTo>
                      <a:pt x="1" y="5"/>
                      <a:pt x="1" y="4"/>
                      <a:pt x="1" y="3"/>
                    </a:cubicBezTo>
                    <a:cubicBezTo>
                      <a:pt x="1" y="2"/>
                      <a:pt x="0" y="1"/>
                      <a:pt x="0"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97" name="Freeform 2949">
                <a:extLst>
                  <a:ext uri="{FF2B5EF4-FFF2-40B4-BE49-F238E27FC236}">
                    <a16:creationId xmlns:a16="http://schemas.microsoft.com/office/drawing/2014/main" id="{0790CBB2-D058-A2FF-F299-9630BEA53CEE}"/>
                  </a:ext>
                </a:extLst>
              </p:cNvPr>
              <p:cNvSpPr>
                <a:spLocks/>
              </p:cNvSpPr>
              <p:nvPr/>
            </p:nvSpPr>
            <p:spPr bwMode="auto">
              <a:xfrm>
                <a:off x="7646" y="3346"/>
                <a:ext cx="40" cy="106"/>
              </a:xfrm>
              <a:custGeom>
                <a:avLst/>
                <a:gdLst>
                  <a:gd name="T0" fmla="*/ 0 w 8"/>
                  <a:gd name="T1" fmla="*/ 2 h 21"/>
                  <a:gd name="T2" fmla="*/ 0 w 8"/>
                  <a:gd name="T3" fmla="*/ 8 h 21"/>
                  <a:gd name="T4" fmla="*/ 1 w 8"/>
                  <a:gd name="T5" fmla="*/ 14 h 21"/>
                  <a:gd name="T6" fmla="*/ 4 w 8"/>
                  <a:gd name="T7" fmla="*/ 19 h 21"/>
                  <a:gd name="T8" fmla="*/ 8 w 8"/>
                  <a:gd name="T9" fmla="*/ 19 h 21"/>
                  <a:gd name="T10" fmla="*/ 8 w 8"/>
                  <a:gd name="T11" fmla="*/ 17 h 21"/>
                  <a:gd name="T12" fmla="*/ 5 w 8"/>
                  <a:gd name="T13" fmla="*/ 13 h 21"/>
                  <a:gd name="T14" fmla="*/ 5 w 8"/>
                  <a:gd name="T15" fmla="*/ 7 h 21"/>
                  <a:gd name="T16" fmla="*/ 5 w 8"/>
                  <a:gd name="T17" fmla="*/ 0 h 21"/>
                  <a:gd name="T18" fmla="*/ 0 w 8"/>
                  <a:gd name="T1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21">
                    <a:moveTo>
                      <a:pt x="0" y="2"/>
                    </a:moveTo>
                    <a:cubicBezTo>
                      <a:pt x="0" y="8"/>
                      <a:pt x="0" y="8"/>
                      <a:pt x="0" y="8"/>
                    </a:cubicBezTo>
                    <a:cubicBezTo>
                      <a:pt x="1" y="14"/>
                      <a:pt x="1" y="14"/>
                      <a:pt x="1" y="14"/>
                    </a:cubicBezTo>
                    <a:cubicBezTo>
                      <a:pt x="4" y="19"/>
                      <a:pt x="4" y="19"/>
                      <a:pt x="4" y="19"/>
                    </a:cubicBezTo>
                    <a:cubicBezTo>
                      <a:pt x="6" y="21"/>
                      <a:pt x="8" y="20"/>
                      <a:pt x="8" y="19"/>
                    </a:cubicBezTo>
                    <a:cubicBezTo>
                      <a:pt x="8" y="18"/>
                      <a:pt x="8" y="18"/>
                      <a:pt x="8" y="17"/>
                    </a:cubicBezTo>
                    <a:cubicBezTo>
                      <a:pt x="5" y="13"/>
                      <a:pt x="5" y="13"/>
                      <a:pt x="5" y="13"/>
                    </a:cubicBezTo>
                    <a:cubicBezTo>
                      <a:pt x="5" y="7"/>
                      <a:pt x="5" y="7"/>
                      <a:pt x="5" y="7"/>
                    </a:cubicBezTo>
                    <a:cubicBezTo>
                      <a:pt x="5" y="0"/>
                      <a:pt x="5" y="0"/>
                      <a:pt x="5" y="0"/>
                    </a:cubicBezTo>
                    <a:cubicBezTo>
                      <a:pt x="0" y="2"/>
                      <a:pt x="0" y="2"/>
                      <a:pt x="0" y="2"/>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98" name="Freeform 2950">
                <a:extLst>
                  <a:ext uri="{FF2B5EF4-FFF2-40B4-BE49-F238E27FC236}">
                    <a16:creationId xmlns:a16="http://schemas.microsoft.com/office/drawing/2014/main" id="{611924DF-6BE3-591C-E742-5FAA8791F84C}"/>
                  </a:ext>
                </a:extLst>
              </p:cNvPr>
              <p:cNvSpPr>
                <a:spLocks/>
              </p:cNvSpPr>
              <p:nvPr/>
            </p:nvSpPr>
            <p:spPr bwMode="auto">
              <a:xfrm>
                <a:off x="7651" y="3361"/>
                <a:ext cx="35" cy="86"/>
              </a:xfrm>
              <a:custGeom>
                <a:avLst/>
                <a:gdLst>
                  <a:gd name="T0" fmla="*/ 1 w 7"/>
                  <a:gd name="T1" fmla="*/ 0 h 17"/>
                  <a:gd name="T2" fmla="*/ 1 w 7"/>
                  <a:gd name="T3" fmla="*/ 0 h 17"/>
                  <a:gd name="T4" fmla="*/ 0 w 7"/>
                  <a:gd name="T5" fmla="*/ 0 h 17"/>
                  <a:gd name="T6" fmla="*/ 0 w 7"/>
                  <a:gd name="T7" fmla="*/ 6 h 17"/>
                  <a:gd name="T8" fmla="*/ 0 w 7"/>
                  <a:gd name="T9" fmla="*/ 11 h 17"/>
                  <a:gd name="T10" fmla="*/ 0 w 7"/>
                  <a:gd name="T11" fmla="*/ 11 h 17"/>
                  <a:gd name="T12" fmla="*/ 3 w 7"/>
                  <a:gd name="T13" fmla="*/ 16 h 17"/>
                  <a:gd name="T14" fmla="*/ 6 w 7"/>
                  <a:gd name="T15" fmla="*/ 17 h 17"/>
                  <a:gd name="T16" fmla="*/ 7 w 7"/>
                  <a:gd name="T17" fmla="*/ 16 h 17"/>
                  <a:gd name="T18" fmla="*/ 6 w 7"/>
                  <a:gd name="T19" fmla="*/ 16 h 17"/>
                  <a:gd name="T20" fmla="*/ 1 w 7"/>
                  <a:gd name="T21" fmla="*/ 11 h 17"/>
                  <a:gd name="T22" fmla="*/ 1 w 7"/>
                  <a:gd name="T23" fmla="*/ 6 h 17"/>
                  <a:gd name="T24" fmla="*/ 1 w 7"/>
                  <a:gd name="T2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17">
                    <a:moveTo>
                      <a:pt x="1" y="0"/>
                    </a:moveTo>
                    <a:cubicBezTo>
                      <a:pt x="1" y="0"/>
                      <a:pt x="1" y="0"/>
                      <a:pt x="1" y="0"/>
                    </a:cubicBezTo>
                    <a:cubicBezTo>
                      <a:pt x="1" y="0"/>
                      <a:pt x="1" y="0"/>
                      <a:pt x="0" y="0"/>
                    </a:cubicBezTo>
                    <a:cubicBezTo>
                      <a:pt x="0" y="6"/>
                      <a:pt x="0" y="6"/>
                      <a:pt x="0" y="6"/>
                    </a:cubicBezTo>
                    <a:cubicBezTo>
                      <a:pt x="0" y="11"/>
                      <a:pt x="0" y="11"/>
                      <a:pt x="0" y="11"/>
                    </a:cubicBezTo>
                    <a:cubicBezTo>
                      <a:pt x="0" y="11"/>
                      <a:pt x="0" y="11"/>
                      <a:pt x="0" y="11"/>
                    </a:cubicBezTo>
                    <a:cubicBezTo>
                      <a:pt x="3" y="16"/>
                      <a:pt x="3" y="16"/>
                      <a:pt x="3" y="16"/>
                    </a:cubicBezTo>
                    <a:cubicBezTo>
                      <a:pt x="4" y="17"/>
                      <a:pt x="5" y="17"/>
                      <a:pt x="6" y="17"/>
                    </a:cubicBezTo>
                    <a:cubicBezTo>
                      <a:pt x="6" y="17"/>
                      <a:pt x="7" y="17"/>
                      <a:pt x="7" y="16"/>
                    </a:cubicBezTo>
                    <a:cubicBezTo>
                      <a:pt x="7" y="16"/>
                      <a:pt x="7" y="16"/>
                      <a:pt x="6" y="16"/>
                    </a:cubicBezTo>
                    <a:cubicBezTo>
                      <a:pt x="4" y="16"/>
                      <a:pt x="2" y="14"/>
                      <a:pt x="1" y="11"/>
                    </a:cubicBezTo>
                    <a:cubicBezTo>
                      <a:pt x="0" y="10"/>
                      <a:pt x="0" y="7"/>
                      <a:pt x="1" y="6"/>
                    </a:cubicBezTo>
                    <a:cubicBezTo>
                      <a:pt x="0" y="4"/>
                      <a:pt x="0" y="1"/>
                      <a:pt x="1"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599" name="Freeform 2951">
                <a:extLst>
                  <a:ext uri="{FF2B5EF4-FFF2-40B4-BE49-F238E27FC236}">
                    <a16:creationId xmlns:a16="http://schemas.microsoft.com/office/drawing/2014/main" id="{B3456B1A-646E-117F-4C54-9CC737BE7F90}"/>
                  </a:ext>
                </a:extLst>
              </p:cNvPr>
              <p:cNvSpPr>
                <a:spLocks/>
              </p:cNvSpPr>
              <p:nvPr/>
            </p:nvSpPr>
            <p:spPr bwMode="auto">
              <a:xfrm>
                <a:off x="7625" y="3356"/>
                <a:ext cx="36" cy="96"/>
              </a:xfrm>
              <a:custGeom>
                <a:avLst/>
                <a:gdLst>
                  <a:gd name="T0" fmla="*/ 0 w 7"/>
                  <a:gd name="T1" fmla="*/ 7 h 19"/>
                  <a:gd name="T2" fmla="*/ 1 w 7"/>
                  <a:gd name="T3" fmla="*/ 13 h 19"/>
                  <a:gd name="T4" fmla="*/ 3 w 7"/>
                  <a:gd name="T5" fmla="*/ 18 h 19"/>
                  <a:gd name="T6" fmla="*/ 7 w 7"/>
                  <a:gd name="T7" fmla="*/ 18 h 19"/>
                  <a:gd name="T8" fmla="*/ 7 w 7"/>
                  <a:gd name="T9" fmla="*/ 17 h 19"/>
                  <a:gd name="T10" fmla="*/ 5 w 7"/>
                  <a:gd name="T11" fmla="*/ 12 h 19"/>
                  <a:gd name="T12" fmla="*/ 5 w 7"/>
                  <a:gd name="T13" fmla="*/ 7 h 19"/>
                  <a:gd name="T14" fmla="*/ 5 w 7"/>
                  <a:gd name="T15" fmla="*/ 0 h 19"/>
                  <a:gd name="T16" fmla="*/ 0 w 7"/>
                  <a:gd name="T17" fmla="*/ 1 h 19"/>
                  <a:gd name="T18" fmla="*/ 0 w 7"/>
                  <a:gd name="T19" fmla="*/ 3 h 19"/>
                  <a:gd name="T20" fmla="*/ 0 w 7"/>
                  <a:gd name="T2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19">
                    <a:moveTo>
                      <a:pt x="0" y="7"/>
                    </a:moveTo>
                    <a:cubicBezTo>
                      <a:pt x="1" y="13"/>
                      <a:pt x="1" y="13"/>
                      <a:pt x="1" y="13"/>
                    </a:cubicBezTo>
                    <a:cubicBezTo>
                      <a:pt x="3" y="18"/>
                      <a:pt x="3" y="18"/>
                      <a:pt x="3" y="18"/>
                    </a:cubicBezTo>
                    <a:cubicBezTo>
                      <a:pt x="5" y="19"/>
                      <a:pt x="6" y="19"/>
                      <a:pt x="7" y="18"/>
                    </a:cubicBezTo>
                    <a:cubicBezTo>
                      <a:pt x="7" y="18"/>
                      <a:pt x="7" y="17"/>
                      <a:pt x="7" y="17"/>
                    </a:cubicBezTo>
                    <a:cubicBezTo>
                      <a:pt x="5" y="12"/>
                      <a:pt x="5" y="12"/>
                      <a:pt x="5" y="12"/>
                    </a:cubicBezTo>
                    <a:cubicBezTo>
                      <a:pt x="5" y="7"/>
                      <a:pt x="5" y="7"/>
                      <a:pt x="5" y="7"/>
                    </a:cubicBezTo>
                    <a:cubicBezTo>
                      <a:pt x="5" y="0"/>
                      <a:pt x="5" y="0"/>
                      <a:pt x="5" y="0"/>
                    </a:cubicBezTo>
                    <a:cubicBezTo>
                      <a:pt x="0" y="1"/>
                      <a:pt x="0" y="1"/>
                      <a:pt x="0" y="1"/>
                    </a:cubicBezTo>
                    <a:cubicBezTo>
                      <a:pt x="0" y="3"/>
                      <a:pt x="0" y="3"/>
                      <a:pt x="0" y="3"/>
                    </a:cubicBezTo>
                    <a:cubicBezTo>
                      <a:pt x="0" y="7"/>
                      <a:pt x="0" y="7"/>
                      <a:pt x="0" y="7"/>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00" name="Freeform 2952">
                <a:extLst>
                  <a:ext uri="{FF2B5EF4-FFF2-40B4-BE49-F238E27FC236}">
                    <a16:creationId xmlns:a16="http://schemas.microsoft.com/office/drawing/2014/main" id="{DD92ACEE-7B0A-8C9E-9A65-CC2F68CA3A14}"/>
                  </a:ext>
                </a:extLst>
              </p:cNvPr>
              <p:cNvSpPr>
                <a:spLocks/>
              </p:cNvSpPr>
              <p:nvPr/>
            </p:nvSpPr>
            <p:spPr bwMode="auto">
              <a:xfrm>
                <a:off x="7625" y="3371"/>
                <a:ext cx="36" cy="81"/>
              </a:xfrm>
              <a:custGeom>
                <a:avLst/>
                <a:gdLst>
                  <a:gd name="T0" fmla="*/ 2 w 7"/>
                  <a:gd name="T1" fmla="*/ 0 h 16"/>
                  <a:gd name="T2" fmla="*/ 2 w 7"/>
                  <a:gd name="T3" fmla="*/ 0 h 16"/>
                  <a:gd name="T4" fmla="*/ 1 w 7"/>
                  <a:gd name="T5" fmla="*/ 0 h 16"/>
                  <a:gd name="T6" fmla="*/ 0 w 7"/>
                  <a:gd name="T7" fmla="*/ 0 h 16"/>
                  <a:gd name="T8" fmla="*/ 0 w 7"/>
                  <a:gd name="T9" fmla="*/ 0 h 16"/>
                  <a:gd name="T10" fmla="*/ 0 w 7"/>
                  <a:gd name="T11" fmla="*/ 4 h 16"/>
                  <a:gd name="T12" fmla="*/ 1 w 7"/>
                  <a:gd name="T13" fmla="*/ 8 h 16"/>
                  <a:gd name="T14" fmla="*/ 2 w 7"/>
                  <a:gd name="T15" fmla="*/ 12 h 16"/>
                  <a:gd name="T16" fmla="*/ 2 w 7"/>
                  <a:gd name="T17" fmla="*/ 13 h 16"/>
                  <a:gd name="T18" fmla="*/ 3 w 7"/>
                  <a:gd name="T19" fmla="*/ 15 h 16"/>
                  <a:gd name="T20" fmla="*/ 5 w 7"/>
                  <a:gd name="T21" fmla="*/ 16 h 16"/>
                  <a:gd name="T22" fmla="*/ 7 w 7"/>
                  <a:gd name="T23" fmla="*/ 15 h 16"/>
                  <a:gd name="T24" fmla="*/ 6 w 7"/>
                  <a:gd name="T25" fmla="*/ 16 h 16"/>
                  <a:gd name="T26" fmla="*/ 3 w 7"/>
                  <a:gd name="T27" fmla="*/ 10 h 16"/>
                  <a:gd name="T28" fmla="*/ 2 w 7"/>
                  <a:gd name="T29" fmla="*/ 5 h 16"/>
                  <a:gd name="T30" fmla="*/ 2 w 7"/>
                  <a:gd name="T3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16">
                    <a:moveTo>
                      <a:pt x="2" y="0"/>
                    </a:moveTo>
                    <a:cubicBezTo>
                      <a:pt x="2" y="0"/>
                      <a:pt x="2" y="0"/>
                      <a:pt x="2" y="0"/>
                    </a:cubicBezTo>
                    <a:cubicBezTo>
                      <a:pt x="1" y="0"/>
                      <a:pt x="1" y="0"/>
                      <a:pt x="1" y="0"/>
                    </a:cubicBezTo>
                    <a:cubicBezTo>
                      <a:pt x="0" y="0"/>
                      <a:pt x="0" y="0"/>
                      <a:pt x="0" y="0"/>
                    </a:cubicBezTo>
                    <a:cubicBezTo>
                      <a:pt x="0" y="0"/>
                      <a:pt x="0" y="0"/>
                      <a:pt x="0" y="0"/>
                    </a:cubicBezTo>
                    <a:cubicBezTo>
                      <a:pt x="0" y="4"/>
                      <a:pt x="0" y="4"/>
                      <a:pt x="0" y="4"/>
                    </a:cubicBezTo>
                    <a:cubicBezTo>
                      <a:pt x="1" y="8"/>
                      <a:pt x="1" y="8"/>
                      <a:pt x="1" y="8"/>
                    </a:cubicBezTo>
                    <a:cubicBezTo>
                      <a:pt x="2" y="12"/>
                      <a:pt x="2" y="12"/>
                      <a:pt x="2" y="12"/>
                    </a:cubicBezTo>
                    <a:cubicBezTo>
                      <a:pt x="2" y="12"/>
                      <a:pt x="2" y="12"/>
                      <a:pt x="2" y="13"/>
                    </a:cubicBezTo>
                    <a:cubicBezTo>
                      <a:pt x="3" y="15"/>
                      <a:pt x="3" y="15"/>
                      <a:pt x="3" y="15"/>
                    </a:cubicBezTo>
                    <a:cubicBezTo>
                      <a:pt x="4" y="16"/>
                      <a:pt x="5" y="16"/>
                      <a:pt x="5" y="16"/>
                    </a:cubicBezTo>
                    <a:cubicBezTo>
                      <a:pt x="6" y="16"/>
                      <a:pt x="6" y="16"/>
                      <a:pt x="7" y="15"/>
                    </a:cubicBezTo>
                    <a:cubicBezTo>
                      <a:pt x="6" y="16"/>
                      <a:pt x="6" y="16"/>
                      <a:pt x="6" y="16"/>
                    </a:cubicBezTo>
                    <a:cubicBezTo>
                      <a:pt x="4" y="16"/>
                      <a:pt x="3" y="13"/>
                      <a:pt x="3" y="10"/>
                    </a:cubicBezTo>
                    <a:cubicBezTo>
                      <a:pt x="2" y="9"/>
                      <a:pt x="1" y="7"/>
                      <a:pt x="2" y="5"/>
                    </a:cubicBezTo>
                    <a:cubicBezTo>
                      <a:pt x="1" y="3"/>
                      <a:pt x="1" y="1"/>
                      <a:pt x="2"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01" name="Freeform 2953">
                <a:extLst>
                  <a:ext uri="{FF2B5EF4-FFF2-40B4-BE49-F238E27FC236}">
                    <a16:creationId xmlns:a16="http://schemas.microsoft.com/office/drawing/2014/main" id="{D921FD2F-E571-7F0C-1DA1-83D4A426A2D9}"/>
                  </a:ext>
                </a:extLst>
              </p:cNvPr>
              <p:cNvSpPr>
                <a:spLocks/>
              </p:cNvSpPr>
              <p:nvPr/>
            </p:nvSpPr>
            <p:spPr bwMode="auto">
              <a:xfrm>
                <a:off x="7600" y="3215"/>
                <a:ext cx="91" cy="156"/>
              </a:xfrm>
              <a:custGeom>
                <a:avLst/>
                <a:gdLst>
                  <a:gd name="T0" fmla="*/ 1 w 18"/>
                  <a:gd name="T1" fmla="*/ 27 h 31"/>
                  <a:gd name="T2" fmla="*/ 1 w 18"/>
                  <a:gd name="T3" fmla="*/ 30 h 31"/>
                  <a:gd name="T4" fmla="*/ 2 w 18"/>
                  <a:gd name="T5" fmla="*/ 30 h 31"/>
                  <a:gd name="T6" fmla="*/ 5 w 18"/>
                  <a:gd name="T7" fmla="*/ 31 h 31"/>
                  <a:gd name="T8" fmla="*/ 6 w 18"/>
                  <a:gd name="T9" fmla="*/ 31 h 31"/>
                  <a:gd name="T10" fmla="*/ 13 w 18"/>
                  <a:gd name="T11" fmla="*/ 28 h 31"/>
                  <a:gd name="T12" fmla="*/ 17 w 18"/>
                  <a:gd name="T13" fmla="*/ 26 h 31"/>
                  <a:gd name="T14" fmla="*/ 18 w 18"/>
                  <a:gd name="T15" fmla="*/ 25 h 31"/>
                  <a:gd name="T16" fmla="*/ 18 w 18"/>
                  <a:gd name="T17" fmla="*/ 25 h 31"/>
                  <a:gd name="T18" fmla="*/ 18 w 18"/>
                  <a:gd name="T19" fmla="*/ 25 h 31"/>
                  <a:gd name="T20" fmla="*/ 18 w 18"/>
                  <a:gd name="T21" fmla="*/ 24 h 31"/>
                  <a:gd name="T22" fmla="*/ 17 w 18"/>
                  <a:gd name="T23" fmla="*/ 20 h 31"/>
                  <a:gd name="T24" fmla="*/ 13 w 18"/>
                  <a:gd name="T25" fmla="*/ 0 h 31"/>
                  <a:gd name="T26" fmla="*/ 4 w 18"/>
                  <a:gd name="T27" fmla="*/ 3 h 31"/>
                  <a:gd name="T28" fmla="*/ 3 w 18"/>
                  <a:gd name="T29" fmla="*/ 3 h 31"/>
                  <a:gd name="T30" fmla="*/ 3 w 18"/>
                  <a:gd name="T31" fmla="*/ 11 h 31"/>
                  <a:gd name="T32" fmla="*/ 1 w 18"/>
                  <a:gd name="T33"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 h="31">
                    <a:moveTo>
                      <a:pt x="1" y="27"/>
                    </a:moveTo>
                    <a:cubicBezTo>
                      <a:pt x="1" y="28"/>
                      <a:pt x="1" y="29"/>
                      <a:pt x="1" y="30"/>
                    </a:cubicBezTo>
                    <a:cubicBezTo>
                      <a:pt x="2" y="30"/>
                      <a:pt x="2" y="30"/>
                      <a:pt x="2" y="30"/>
                    </a:cubicBezTo>
                    <a:cubicBezTo>
                      <a:pt x="3" y="31"/>
                      <a:pt x="4" y="31"/>
                      <a:pt x="5" y="31"/>
                    </a:cubicBezTo>
                    <a:cubicBezTo>
                      <a:pt x="6" y="31"/>
                      <a:pt x="6" y="31"/>
                      <a:pt x="6" y="31"/>
                    </a:cubicBezTo>
                    <a:cubicBezTo>
                      <a:pt x="9" y="30"/>
                      <a:pt x="11" y="29"/>
                      <a:pt x="13" y="28"/>
                    </a:cubicBezTo>
                    <a:cubicBezTo>
                      <a:pt x="15" y="28"/>
                      <a:pt x="16" y="27"/>
                      <a:pt x="17" y="26"/>
                    </a:cubicBezTo>
                    <a:cubicBezTo>
                      <a:pt x="18" y="25"/>
                      <a:pt x="18" y="25"/>
                      <a:pt x="18" y="25"/>
                    </a:cubicBezTo>
                    <a:cubicBezTo>
                      <a:pt x="18" y="25"/>
                      <a:pt x="18" y="25"/>
                      <a:pt x="18" y="25"/>
                    </a:cubicBezTo>
                    <a:cubicBezTo>
                      <a:pt x="18" y="25"/>
                      <a:pt x="18" y="25"/>
                      <a:pt x="18" y="25"/>
                    </a:cubicBezTo>
                    <a:cubicBezTo>
                      <a:pt x="18" y="24"/>
                      <a:pt x="18" y="24"/>
                      <a:pt x="18" y="24"/>
                    </a:cubicBezTo>
                    <a:cubicBezTo>
                      <a:pt x="17" y="20"/>
                      <a:pt x="17" y="20"/>
                      <a:pt x="17" y="20"/>
                    </a:cubicBezTo>
                    <a:cubicBezTo>
                      <a:pt x="13" y="0"/>
                      <a:pt x="13" y="0"/>
                      <a:pt x="13" y="0"/>
                    </a:cubicBezTo>
                    <a:cubicBezTo>
                      <a:pt x="4" y="3"/>
                      <a:pt x="4" y="3"/>
                      <a:pt x="4" y="3"/>
                    </a:cubicBezTo>
                    <a:cubicBezTo>
                      <a:pt x="3" y="3"/>
                      <a:pt x="3" y="3"/>
                      <a:pt x="3" y="3"/>
                    </a:cubicBezTo>
                    <a:cubicBezTo>
                      <a:pt x="3" y="11"/>
                      <a:pt x="3" y="11"/>
                      <a:pt x="3" y="11"/>
                    </a:cubicBezTo>
                    <a:cubicBezTo>
                      <a:pt x="0" y="14"/>
                      <a:pt x="0" y="21"/>
                      <a:pt x="1" y="27"/>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02" name="Freeform 2954">
                <a:extLst>
                  <a:ext uri="{FF2B5EF4-FFF2-40B4-BE49-F238E27FC236}">
                    <a16:creationId xmlns:a16="http://schemas.microsoft.com/office/drawing/2014/main" id="{5F02822F-5C0A-493D-B9BB-BE6024F4BA37}"/>
                  </a:ext>
                </a:extLst>
              </p:cNvPr>
              <p:cNvSpPr>
                <a:spLocks/>
              </p:cNvSpPr>
              <p:nvPr/>
            </p:nvSpPr>
            <p:spPr bwMode="auto">
              <a:xfrm>
                <a:off x="7605" y="3351"/>
                <a:ext cx="31" cy="91"/>
              </a:xfrm>
              <a:custGeom>
                <a:avLst/>
                <a:gdLst>
                  <a:gd name="T0" fmla="*/ 0 w 6"/>
                  <a:gd name="T1" fmla="*/ 0 h 18"/>
                  <a:gd name="T2" fmla="*/ 0 w 6"/>
                  <a:gd name="T3" fmla="*/ 8 h 18"/>
                  <a:gd name="T4" fmla="*/ 1 w 6"/>
                  <a:gd name="T5" fmla="*/ 13 h 18"/>
                  <a:gd name="T6" fmla="*/ 3 w 6"/>
                  <a:gd name="T7" fmla="*/ 17 h 18"/>
                  <a:gd name="T8" fmla="*/ 6 w 6"/>
                  <a:gd name="T9" fmla="*/ 17 h 18"/>
                  <a:gd name="T10" fmla="*/ 6 w 6"/>
                  <a:gd name="T11" fmla="*/ 16 h 18"/>
                  <a:gd name="T12" fmla="*/ 5 w 6"/>
                  <a:gd name="T13" fmla="*/ 12 h 18"/>
                  <a:gd name="T14" fmla="*/ 4 w 6"/>
                  <a:gd name="T15" fmla="*/ 8 h 18"/>
                  <a:gd name="T16" fmla="*/ 4 w 6"/>
                  <a:gd name="T17" fmla="*/ 4 h 18"/>
                  <a:gd name="T18" fmla="*/ 4 w 6"/>
                  <a:gd name="T19" fmla="*/ 3 h 18"/>
                  <a:gd name="T20" fmla="*/ 1 w 6"/>
                  <a:gd name="T21" fmla="*/ 1 h 18"/>
                  <a:gd name="T22" fmla="*/ 0 w 6"/>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18">
                    <a:moveTo>
                      <a:pt x="0" y="0"/>
                    </a:moveTo>
                    <a:cubicBezTo>
                      <a:pt x="0" y="8"/>
                      <a:pt x="0" y="8"/>
                      <a:pt x="0" y="8"/>
                    </a:cubicBezTo>
                    <a:cubicBezTo>
                      <a:pt x="1" y="13"/>
                      <a:pt x="1" y="13"/>
                      <a:pt x="1" y="13"/>
                    </a:cubicBezTo>
                    <a:cubicBezTo>
                      <a:pt x="3" y="17"/>
                      <a:pt x="3" y="17"/>
                      <a:pt x="3" y="17"/>
                    </a:cubicBezTo>
                    <a:cubicBezTo>
                      <a:pt x="4" y="18"/>
                      <a:pt x="5" y="18"/>
                      <a:pt x="6" y="17"/>
                    </a:cubicBezTo>
                    <a:cubicBezTo>
                      <a:pt x="6" y="17"/>
                      <a:pt x="6" y="16"/>
                      <a:pt x="6" y="16"/>
                    </a:cubicBezTo>
                    <a:cubicBezTo>
                      <a:pt x="5" y="12"/>
                      <a:pt x="5" y="12"/>
                      <a:pt x="5" y="12"/>
                    </a:cubicBezTo>
                    <a:cubicBezTo>
                      <a:pt x="4" y="8"/>
                      <a:pt x="4" y="8"/>
                      <a:pt x="4" y="8"/>
                    </a:cubicBezTo>
                    <a:cubicBezTo>
                      <a:pt x="4" y="4"/>
                      <a:pt x="4" y="4"/>
                      <a:pt x="4" y="4"/>
                    </a:cubicBezTo>
                    <a:cubicBezTo>
                      <a:pt x="4" y="3"/>
                      <a:pt x="4" y="3"/>
                      <a:pt x="4" y="3"/>
                    </a:cubicBezTo>
                    <a:cubicBezTo>
                      <a:pt x="1" y="1"/>
                      <a:pt x="1" y="1"/>
                      <a:pt x="1" y="1"/>
                    </a:cubicBezTo>
                    <a:cubicBezTo>
                      <a:pt x="0" y="0"/>
                      <a:pt x="0" y="0"/>
                      <a:pt x="0" y="0"/>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03" name="Freeform 2955">
                <a:extLst>
                  <a:ext uri="{FF2B5EF4-FFF2-40B4-BE49-F238E27FC236}">
                    <a16:creationId xmlns:a16="http://schemas.microsoft.com/office/drawing/2014/main" id="{ADD1B661-E4BD-807C-FCF4-C7A6B1465AB5}"/>
                  </a:ext>
                </a:extLst>
              </p:cNvPr>
              <p:cNvSpPr>
                <a:spLocks/>
              </p:cNvSpPr>
              <p:nvPr/>
            </p:nvSpPr>
            <p:spPr bwMode="auto">
              <a:xfrm>
                <a:off x="7661" y="3291"/>
                <a:ext cx="5" cy="30"/>
              </a:xfrm>
              <a:custGeom>
                <a:avLst/>
                <a:gdLst>
                  <a:gd name="T0" fmla="*/ 0 w 1"/>
                  <a:gd name="T1" fmla="*/ 0 h 6"/>
                  <a:gd name="T2" fmla="*/ 1 w 1"/>
                  <a:gd name="T3" fmla="*/ 6 h 6"/>
                  <a:gd name="T4" fmla="*/ 1 w 1"/>
                  <a:gd name="T5" fmla="*/ 4 h 6"/>
                  <a:gd name="T6" fmla="*/ 0 w 1"/>
                  <a:gd name="T7" fmla="*/ 1 h 6"/>
                  <a:gd name="T8" fmla="*/ 0 w 1"/>
                  <a:gd name="T9" fmla="*/ 0 h 6"/>
                </a:gdLst>
                <a:ahLst/>
                <a:cxnLst>
                  <a:cxn ang="0">
                    <a:pos x="T0" y="T1"/>
                  </a:cxn>
                  <a:cxn ang="0">
                    <a:pos x="T2" y="T3"/>
                  </a:cxn>
                  <a:cxn ang="0">
                    <a:pos x="T4" y="T5"/>
                  </a:cxn>
                  <a:cxn ang="0">
                    <a:pos x="T6" y="T7"/>
                  </a:cxn>
                  <a:cxn ang="0">
                    <a:pos x="T8" y="T9"/>
                  </a:cxn>
                </a:cxnLst>
                <a:rect l="0" t="0" r="r" b="b"/>
                <a:pathLst>
                  <a:path w="1" h="6">
                    <a:moveTo>
                      <a:pt x="0" y="0"/>
                    </a:moveTo>
                    <a:cubicBezTo>
                      <a:pt x="0" y="3"/>
                      <a:pt x="0" y="4"/>
                      <a:pt x="1" y="6"/>
                    </a:cubicBezTo>
                    <a:cubicBezTo>
                      <a:pt x="1" y="5"/>
                      <a:pt x="1" y="5"/>
                      <a:pt x="1" y="4"/>
                    </a:cubicBezTo>
                    <a:cubicBezTo>
                      <a:pt x="1" y="3"/>
                      <a:pt x="0" y="2"/>
                      <a:pt x="0" y="1"/>
                    </a:cubicBezTo>
                    <a:cubicBezTo>
                      <a:pt x="0" y="1"/>
                      <a:pt x="0" y="1"/>
                      <a:pt x="0"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04" name="Freeform 2956">
                <a:extLst>
                  <a:ext uri="{FF2B5EF4-FFF2-40B4-BE49-F238E27FC236}">
                    <a16:creationId xmlns:a16="http://schemas.microsoft.com/office/drawing/2014/main" id="{D2274836-B62A-863F-1297-E3589D13C76A}"/>
                  </a:ext>
                </a:extLst>
              </p:cNvPr>
              <p:cNvSpPr>
                <a:spLocks/>
              </p:cNvSpPr>
              <p:nvPr/>
            </p:nvSpPr>
            <p:spPr bwMode="auto">
              <a:xfrm>
                <a:off x="7656" y="3215"/>
                <a:ext cx="65" cy="171"/>
              </a:xfrm>
              <a:custGeom>
                <a:avLst/>
                <a:gdLst>
                  <a:gd name="T0" fmla="*/ 1 w 13"/>
                  <a:gd name="T1" fmla="*/ 16 h 34"/>
                  <a:gd name="T2" fmla="*/ 7 w 13"/>
                  <a:gd name="T3" fmla="*/ 24 h 34"/>
                  <a:gd name="T4" fmla="*/ 7 w 13"/>
                  <a:gd name="T5" fmla="*/ 29 h 34"/>
                  <a:gd name="T6" fmla="*/ 10 w 13"/>
                  <a:gd name="T7" fmla="*/ 33 h 34"/>
                  <a:gd name="T8" fmla="*/ 12 w 13"/>
                  <a:gd name="T9" fmla="*/ 33 h 34"/>
                  <a:gd name="T10" fmla="*/ 13 w 13"/>
                  <a:gd name="T11" fmla="*/ 31 h 34"/>
                  <a:gd name="T12" fmla="*/ 12 w 13"/>
                  <a:gd name="T13" fmla="*/ 29 h 34"/>
                  <a:gd name="T14" fmla="*/ 11 w 13"/>
                  <a:gd name="T15" fmla="*/ 24 h 34"/>
                  <a:gd name="T16" fmla="*/ 11 w 13"/>
                  <a:gd name="T17" fmla="*/ 17 h 34"/>
                  <a:gd name="T18" fmla="*/ 4 w 13"/>
                  <a:gd name="T19" fmla="*/ 7 h 34"/>
                  <a:gd name="T20" fmla="*/ 4 w 13"/>
                  <a:gd name="T21" fmla="*/ 0 h 34"/>
                  <a:gd name="T22" fmla="*/ 1 w 13"/>
                  <a:gd name="T23" fmla="*/ 0 h 34"/>
                  <a:gd name="T24" fmla="*/ 1 w 13"/>
                  <a:gd name="T25"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34">
                    <a:moveTo>
                      <a:pt x="1" y="16"/>
                    </a:moveTo>
                    <a:cubicBezTo>
                      <a:pt x="2" y="20"/>
                      <a:pt x="3" y="22"/>
                      <a:pt x="7" y="24"/>
                    </a:cubicBezTo>
                    <a:cubicBezTo>
                      <a:pt x="7" y="29"/>
                      <a:pt x="7" y="29"/>
                      <a:pt x="7" y="29"/>
                    </a:cubicBezTo>
                    <a:cubicBezTo>
                      <a:pt x="8" y="31"/>
                      <a:pt x="9" y="32"/>
                      <a:pt x="10" y="33"/>
                    </a:cubicBezTo>
                    <a:cubicBezTo>
                      <a:pt x="10" y="34"/>
                      <a:pt x="11" y="34"/>
                      <a:pt x="12" y="33"/>
                    </a:cubicBezTo>
                    <a:cubicBezTo>
                      <a:pt x="12" y="32"/>
                      <a:pt x="13" y="32"/>
                      <a:pt x="13" y="31"/>
                    </a:cubicBezTo>
                    <a:cubicBezTo>
                      <a:pt x="12" y="29"/>
                      <a:pt x="12" y="29"/>
                      <a:pt x="12" y="29"/>
                    </a:cubicBezTo>
                    <a:cubicBezTo>
                      <a:pt x="11" y="24"/>
                      <a:pt x="11" y="24"/>
                      <a:pt x="11" y="24"/>
                    </a:cubicBezTo>
                    <a:cubicBezTo>
                      <a:pt x="11" y="17"/>
                      <a:pt x="11" y="17"/>
                      <a:pt x="11" y="17"/>
                    </a:cubicBezTo>
                    <a:cubicBezTo>
                      <a:pt x="9" y="12"/>
                      <a:pt x="7" y="8"/>
                      <a:pt x="4" y="7"/>
                    </a:cubicBezTo>
                    <a:cubicBezTo>
                      <a:pt x="4" y="0"/>
                      <a:pt x="4" y="0"/>
                      <a:pt x="4" y="0"/>
                    </a:cubicBezTo>
                    <a:cubicBezTo>
                      <a:pt x="1" y="0"/>
                      <a:pt x="1" y="0"/>
                      <a:pt x="1" y="0"/>
                    </a:cubicBezTo>
                    <a:cubicBezTo>
                      <a:pt x="1" y="5"/>
                      <a:pt x="0" y="11"/>
                      <a:pt x="1" y="16"/>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05" name="Freeform 2957">
                <a:extLst>
                  <a:ext uri="{FF2B5EF4-FFF2-40B4-BE49-F238E27FC236}">
                    <a16:creationId xmlns:a16="http://schemas.microsoft.com/office/drawing/2014/main" id="{C44C5C00-AC95-22C3-E998-D3441A59D44F}"/>
                  </a:ext>
                </a:extLst>
              </p:cNvPr>
              <p:cNvSpPr>
                <a:spLocks/>
              </p:cNvSpPr>
              <p:nvPr/>
            </p:nvSpPr>
            <p:spPr bwMode="auto">
              <a:xfrm>
                <a:off x="7605" y="3391"/>
                <a:ext cx="31" cy="51"/>
              </a:xfrm>
              <a:custGeom>
                <a:avLst/>
                <a:gdLst>
                  <a:gd name="T0" fmla="*/ 0 w 6"/>
                  <a:gd name="T1" fmla="*/ 0 h 10"/>
                  <a:gd name="T2" fmla="*/ 0 w 6"/>
                  <a:gd name="T3" fmla="*/ 0 h 10"/>
                  <a:gd name="T4" fmla="*/ 1 w 6"/>
                  <a:gd name="T5" fmla="*/ 5 h 10"/>
                  <a:gd name="T6" fmla="*/ 3 w 6"/>
                  <a:gd name="T7" fmla="*/ 9 h 10"/>
                  <a:gd name="T8" fmla="*/ 5 w 6"/>
                  <a:gd name="T9" fmla="*/ 10 h 10"/>
                  <a:gd name="T10" fmla="*/ 6 w 6"/>
                  <a:gd name="T11" fmla="*/ 9 h 10"/>
                  <a:gd name="T12" fmla="*/ 6 w 6"/>
                  <a:gd name="T13" fmla="*/ 9 h 10"/>
                  <a:gd name="T14" fmla="*/ 5 w 6"/>
                  <a:gd name="T15" fmla="*/ 10 h 10"/>
                  <a:gd name="T16" fmla="*/ 3 w 6"/>
                  <a:gd name="T17" fmla="*/ 9 h 10"/>
                  <a:gd name="T18" fmla="*/ 1 w 6"/>
                  <a:gd name="T19" fmla="*/ 5 h 10"/>
                  <a:gd name="T20" fmla="*/ 0 w 6"/>
                  <a:gd name="T21" fmla="*/ 0 h 10"/>
                  <a:gd name="T22" fmla="*/ 0 w 6"/>
                  <a:gd name="T23"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10">
                    <a:moveTo>
                      <a:pt x="0" y="0"/>
                    </a:moveTo>
                    <a:cubicBezTo>
                      <a:pt x="0" y="0"/>
                      <a:pt x="0" y="0"/>
                      <a:pt x="0" y="0"/>
                    </a:cubicBezTo>
                    <a:cubicBezTo>
                      <a:pt x="1" y="5"/>
                      <a:pt x="1" y="5"/>
                      <a:pt x="1" y="5"/>
                    </a:cubicBezTo>
                    <a:cubicBezTo>
                      <a:pt x="3" y="9"/>
                      <a:pt x="3" y="9"/>
                      <a:pt x="3" y="9"/>
                    </a:cubicBezTo>
                    <a:cubicBezTo>
                      <a:pt x="4" y="9"/>
                      <a:pt x="4" y="10"/>
                      <a:pt x="5" y="10"/>
                    </a:cubicBezTo>
                    <a:cubicBezTo>
                      <a:pt x="5" y="10"/>
                      <a:pt x="5" y="9"/>
                      <a:pt x="6" y="9"/>
                    </a:cubicBezTo>
                    <a:cubicBezTo>
                      <a:pt x="6" y="9"/>
                      <a:pt x="6" y="9"/>
                      <a:pt x="6" y="9"/>
                    </a:cubicBezTo>
                    <a:cubicBezTo>
                      <a:pt x="5" y="9"/>
                      <a:pt x="5" y="10"/>
                      <a:pt x="5" y="10"/>
                    </a:cubicBezTo>
                    <a:cubicBezTo>
                      <a:pt x="4" y="10"/>
                      <a:pt x="4" y="9"/>
                      <a:pt x="3" y="9"/>
                    </a:cubicBezTo>
                    <a:cubicBezTo>
                      <a:pt x="1" y="5"/>
                      <a:pt x="1" y="5"/>
                      <a:pt x="1" y="5"/>
                    </a:cubicBezTo>
                    <a:cubicBezTo>
                      <a:pt x="0" y="0"/>
                      <a:pt x="0" y="0"/>
                      <a:pt x="0" y="0"/>
                    </a:cubicBezTo>
                    <a:cubicBezTo>
                      <a:pt x="0" y="0"/>
                      <a:pt x="0" y="0"/>
                      <a:pt x="0" y="0"/>
                    </a:cubicBezTo>
                  </a:path>
                </a:pathLst>
              </a:custGeom>
              <a:solidFill>
                <a:srgbClr val="CEDD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06" name="Freeform 2958">
                <a:extLst>
                  <a:ext uri="{FF2B5EF4-FFF2-40B4-BE49-F238E27FC236}">
                    <a16:creationId xmlns:a16="http://schemas.microsoft.com/office/drawing/2014/main" id="{4B56E76E-1B02-43EC-5064-8D1E4FC90C5A}"/>
                  </a:ext>
                </a:extLst>
              </p:cNvPr>
              <p:cNvSpPr>
                <a:spLocks/>
              </p:cNvSpPr>
              <p:nvPr/>
            </p:nvSpPr>
            <p:spPr bwMode="auto">
              <a:xfrm>
                <a:off x="7600" y="3230"/>
                <a:ext cx="25" cy="131"/>
              </a:xfrm>
              <a:custGeom>
                <a:avLst/>
                <a:gdLst>
                  <a:gd name="T0" fmla="*/ 4 w 5"/>
                  <a:gd name="T1" fmla="*/ 0 h 26"/>
                  <a:gd name="T2" fmla="*/ 3 w 5"/>
                  <a:gd name="T3" fmla="*/ 0 h 26"/>
                  <a:gd name="T4" fmla="*/ 3 w 5"/>
                  <a:gd name="T5" fmla="*/ 8 h 26"/>
                  <a:gd name="T6" fmla="*/ 3 w 5"/>
                  <a:gd name="T7" fmla="*/ 8 h 26"/>
                  <a:gd name="T8" fmla="*/ 0 w 5"/>
                  <a:gd name="T9" fmla="*/ 20 h 26"/>
                  <a:gd name="T10" fmla="*/ 1 w 5"/>
                  <a:gd name="T11" fmla="*/ 24 h 26"/>
                  <a:gd name="T12" fmla="*/ 2 w 5"/>
                  <a:gd name="T13" fmla="*/ 25 h 26"/>
                  <a:gd name="T14" fmla="*/ 3 w 5"/>
                  <a:gd name="T15" fmla="*/ 26 h 26"/>
                  <a:gd name="T16" fmla="*/ 3 w 5"/>
                  <a:gd name="T17" fmla="*/ 25 h 26"/>
                  <a:gd name="T18" fmla="*/ 5 w 5"/>
                  <a:gd name="T19" fmla="*/ 8 h 26"/>
                  <a:gd name="T20" fmla="*/ 4 w 5"/>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26">
                    <a:moveTo>
                      <a:pt x="4" y="0"/>
                    </a:moveTo>
                    <a:cubicBezTo>
                      <a:pt x="3" y="0"/>
                      <a:pt x="3" y="0"/>
                      <a:pt x="3" y="0"/>
                    </a:cubicBezTo>
                    <a:cubicBezTo>
                      <a:pt x="3" y="8"/>
                      <a:pt x="3" y="8"/>
                      <a:pt x="3" y="8"/>
                    </a:cubicBezTo>
                    <a:cubicBezTo>
                      <a:pt x="3" y="8"/>
                      <a:pt x="3" y="8"/>
                      <a:pt x="3" y="8"/>
                    </a:cubicBezTo>
                    <a:cubicBezTo>
                      <a:pt x="1" y="10"/>
                      <a:pt x="0" y="15"/>
                      <a:pt x="0" y="20"/>
                    </a:cubicBezTo>
                    <a:cubicBezTo>
                      <a:pt x="0" y="21"/>
                      <a:pt x="0" y="23"/>
                      <a:pt x="1" y="24"/>
                    </a:cubicBezTo>
                    <a:cubicBezTo>
                      <a:pt x="2" y="25"/>
                      <a:pt x="2" y="25"/>
                      <a:pt x="2" y="25"/>
                    </a:cubicBezTo>
                    <a:cubicBezTo>
                      <a:pt x="3" y="26"/>
                      <a:pt x="3" y="26"/>
                      <a:pt x="3" y="26"/>
                    </a:cubicBezTo>
                    <a:cubicBezTo>
                      <a:pt x="3" y="26"/>
                      <a:pt x="3" y="25"/>
                      <a:pt x="3" y="25"/>
                    </a:cubicBezTo>
                    <a:cubicBezTo>
                      <a:pt x="2" y="21"/>
                      <a:pt x="1" y="12"/>
                      <a:pt x="5" y="8"/>
                    </a:cubicBezTo>
                    <a:cubicBezTo>
                      <a:pt x="4" y="6"/>
                      <a:pt x="4" y="4"/>
                      <a:pt x="4"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07" name="Freeform 2959">
                <a:extLst>
                  <a:ext uri="{FF2B5EF4-FFF2-40B4-BE49-F238E27FC236}">
                    <a16:creationId xmlns:a16="http://schemas.microsoft.com/office/drawing/2014/main" id="{9BB2D54E-A611-C7F0-D118-6C7AD9219C98}"/>
                  </a:ext>
                </a:extLst>
              </p:cNvPr>
              <p:cNvSpPr>
                <a:spLocks/>
              </p:cNvSpPr>
              <p:nvPr/>
            </p:nvSpPr>
            <p:spPr bwMode="auto">
              <a:xfrm>
                <a:off x="7605" y="3351"/>
                <a:ext cx="31" cy="91"/>
              </a:xfrm>
              <a:custGeom>
                <a:avLst/>
                <a:gdLst>
                  <a:gd name="T0" fmla="*/ 0 w 6"/>
                  <a:gd name="T1" fmla="*/ 0 h 18"/>
                  <a:gd name="T2" fmla="*/ 0 w 6"/>
                  <a:gd name="T3" fmla="*/ 0 h 18"/>
                  <a:gd name="T4" fmla="*/ 0 w 6"/>
                  <a:gd name="T5" fmla="*/ 8 h 18"/>
                  <a:gd name="T6" fmla="*/ 0 w 6"/>
                  <a:gd name="T7" fmla="*/ 8 h 18"/>
                  <a:gd name="T8" fmla="*/ 1 w 6"/>
                  <a:gd name="T9" fmla="*/ 13 h 18"/>
                  <a:gd name="T10" fmla="*/ 3 w 6"/>
                  <a:gd name="T11" fmla="*/ 17 h 18"/>
                  <a:gd name="T12" fmla="*/ 5 w 6"/>
                  <a:gd name="T13" fmla="*/ 18 h 18"/>
                  <a:gd name="T14" fmla="*/ 6 w 6"/>
                  <a:gd name="T15" fmla="*/ 17 h 18"/>
                  <a:gd name="T16" fmla="*/ 6 w 6"/>
                  <a:gd name="T17" fmla="*/ 17 h 18"/>
                  <a:gd name="T18" fmla="*/ 2 w 6"/>
                  <a:gd name="T19" fmla="*/ 13 h 18"/>
                  <a:gd name="T20" fmla="*/ 2 w 6"/>
                  <a:gd name="T21" fmla="*/ 9 h 18"/>
                  <a:gd name="T22" fmla="*/ 2 w 6"/>
                  <a:gd name="T23" fmla="*/ 4 h 18"/>
                  <a:gd name="T24" fmla="*/ 2 w 6"/>
                  <a:gd name="T25" fmla="*/ 2 h 18"/>
                  <a:gd name="T26" fmla="*/ 1 w 6"/>
                  <a:gd name="T27" fmla="*/ 1 h 18"/>
                  <a:gd name="T28" fmla="*/ 0 w 6"/>
                  <a:gd name="T2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18">
                    <a:moveTo>
                      <a:pt x="0" y="0"/>
                    </a:moveTo>
                    <a:cubicBezTo>
                      <a:pt x="0" y="0"/>
                      <a:pt x="0" y="0"/>
                      <a:pt x="0" y="0"/>
                    </a:cubicBezTo>
                    <a:cubicBezTo>
                      <a:pt x="0" y="8"/>
                      <a:pt x="0" y="8"/>
                      <a:pt x="0" y="8"/>
                    </a:cubicBezTo>
                    <a:cubicBezTo>
                      <a:pt x="0" y="8"/>
                      <a:pt x="0" y="8"/>
                      <a:pt x="0" y="8"/>
                    </a:cubicBezTo>
                    <a:cubicBezTo>
                      <a:pt x="1" y="13"/>
                      <a:pt x="1" y="13"/>
                      <a:pt x="1" y="13"/>
                    </a:cubicBezTo>
                    <a:cubicBezTo>
                      <a:pt x="3" y="17"/>
                      <a:pt x="3" y="17"/>
                      <a:pt x="3" y="17"/>
                    </a:cubicBezTo>
                    <a:cubicBezTo>
                      <a:pt x="4" y="17"/>
                      <a:pt x="4" y="18"/>
                      <a:pt x="5" y="18"/>
                    </a:cubicBezTo>
                    <a:cubicBezTo>
                      <a:pt x="5" y="18"/>
                      <a:pt x="5" y="17"/>
                      <a:pt x="6" y="17"/>
                    </a:cubicBezTo>
                    <a:cubicBezTo>
                      <a:pt x="6" y="17"/>
                      <a:pt x="6" y="17"/>
                      <a:pt x="6" y="17"/>
                    </a:cubicBezTo>
                    <a:cubicBezTo>
                      <a:pt x="4" y="17"/>
                      <a:pt x="3" y="15"/>
                      <a:pt x="2" y="13"/>
                    </a:cubicBezTo>
                    <a:cubicBezTo>
                      <a:pt x="1" y="12"/>
                      <a:pt x="1" y="10"/>
                      <a:pt x="2" y="9"/>
                    </a:cubicBezTo>
                    <a:cubicBezTo>
                      <a:pt x="1" y="7"/>
                      <a:pt x="1" y="5"/>
                      <a:pt x="2" y="4"/>
                    </a:cubicBezTo>
                    <a:cubicBezTo>
                      <a:pt x="2" y="4"/>
                      <a:pt x="2" y="3"/>
                      <a:pt x="2" y="2"/>
                    </a:cubicBezTo>
                    <a:cubicBezTo>
                      <a:pt x="1" y="1"/>
                      <a:pt x="1" y="1"/>
                      <a:pt x="1" y="1"/>
                    </a:cubicBezTo>
                    <a:cubicBezTo>
                      <a:pt x="0" y="0"/>
                      <a:pt x="0" y="0"/>
                      <a:pt x="0"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08" name="Freeform 2960">
                <a:extLst>
                  <a:ext uri="{FF2B5EF4-FFF2-40B4-BE49-F238E27FC236}">
                    <a16:creationId xmlns:a16="http://schemas.microsoft.com/office/drawing/2014/main" id="{E42FEAEB-0D71-E81B-2F30-023B11355BB0}"/>
                  </a:ext>
                </a:extLst>
              </p:cNvPr>
              <p:cNvSpPr>
                <a:spLocks/>
              </p:cNvSpPr>
              <p:nvPr/>
            </p:nvSpPr>
            <p:spPr bwMode="auto">
              <a:xfrm>
                <a:off x="7661" y="3296"/>
                <a:ext cx="5" cy="15"/>
              </a:xfrm>
              <a:custGeom>
                <a:avLst/>
                <a:gdLst>
                  <a:gd name="T0" fmla="*/ 0 w 1"/>
                  <a:gd name="T1" fmla="*/ 0 h 3"/>
                  <a:gd name="T2" fmla="*/ 1 w 1"/>
                  <a:gd name="T3" fmla="*/ 3 h 3"/>
                  <a:gd name="T4" fmla="*/ 1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1" y="2"/>
                      <a:pt x="1" y="3"/>
                    </a:cubicBezTo>
                    <a:cubicBezTo>
                      <a:pt x="1" y="3"/>
                      <a:pt x="1" y="2"/>
                      <a:pt x="1" y="2"/>
                    </a:cubicBezTo>
                    <a:cubicBezTo>
                      <a:pt x="1" y="2"/>
                      <a:pt x="1" y="1"/>
                      <a:pt x="0"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09" name="Freeform 2961">
                <a:extLst>
                  <a:ext uri="{FF2B5EF4-FFF2-40B4-BE49-F238E27FC236}">
                    <a16:creationId xmlns:a16="http://schemas.microsoft.com/office/drawing/2014/main" id="{4E5FF6D0-C7C4-FA3B-2A81-C13592D79730}"/>
                  </a:ext>
                </a:extLst>
              </p:cNvPr>
              <p:cNvSpPr>
                <a:spLocks/>
              </p:cNvSpPr>
              <p:nvPr/>
            </p:nvSpPr>
            <p:spPr bwMode="auto">
              <a:xfrm>
                <a:off x="7615" y="3351"/>
                <a:ext cx="56" cy="20"/>
              </a:xfrm>
              <a:custGeom>
                <a:avLst/>
                <a:gdLst>
                  <a:gd name="T0" fmla="*/ 11 w 11"/>
                  <a:gd name="T1" fmla="*/ 0 h 4"/>
                  <a:gd name="T2" fmla="*/ 3 w 11"/>
                  <a:gd name="T3" fmla="*/ 2 h 4"/>
                  <a:gd name="T4" fmla="*/ 0 w 11"/>
                  <a:gd name="T5" fmla="*/ 1 h 4"/>
                  <a:gd name="T6" fmla="*/ 0 w 11"/>
                  <a:gd name="T7" fmla="*/ 2 h 4"/>
                  <a:gd name="T8" fmla="*/ 2 w 11"/>
                  <a:gd name="T9" fmla="*/ 3 h 4"/>
                  <a:gd name="T10" fmla="*/ 2 w 11"/>
                  <a:gd name="T11" fmla="*/ 4 h 4"/>
                  <a:gd name="T12" fmla="*/ 3 w 11"/>
                  <a:gd name="T13" fmla="*/ 4 h 4"/>
                  <a:gd name="T14" fmla="*/ 10 w 11"/>
                  <a:gd name="T15" fmla="*/ 1 h 4"/>
                  <a:gd name="T16" fmla="*/ 11 w 11"/>
                  <a:gd name="T17" fmla="*/ 1 h 4"/>
                  <a:gd name="T18" fmla="*/ 11 w 11"/>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4">
                    <a:moveTo>
                      <a:pt x="11" y="0"/>
                    </a:moveTo>
                    <a:cubicBezTo>
                      <a:pt x="8" y="1"/>
                      <a:pt x="5" y="2"/>
                      <a:pt x="3" y="2"/>
                    </a:cubicBezTo>
                    <a:cubicBezTo>
                      <a:pt x="2" y="2"/>
                      <a:pt x="1" y="2"/>
                      <a:pt x="0" y="1"/>
                    </a:cubicBezTo>
                    <a:cubicBezTo>
                      <a:pt x="0" y="1"/>
                      <a:pt x="0" y="2"/>
                      <a:pt x="0" y="2"/>
                    </a:cubicBezTo>
                    <a:cubicBezTo>
                      <a:pt x="2" y="3"/>
                      <a:pt x="2" y="3"/>
                      <a:pt x="2" y="3"/>
                    </a:cubicBezTo>
                    <a:cubicBezTo>
                      <a:pt x="2" y="4"/>
                      <a:pt x="2" y="4"/>
                      <a:pt x="2" y="4"/>
                    </a:cubicBezTo>
                    <a:cubicBezTo>
                      <a:pt x="3" y="4"/>
                      <a:pt x="3" y="4"/>
                      <a:pt x="3" y="4"/>
                    </a:cubicBezTo>
                    <a:cubicBezTo>
                      <a:pt x="6" y="3"/>
                      <a:pt x="8" y="2"/>
                      <a:pt x="10" y="1"/>
                    </a:cubicBezTo>
                    <a:cubicBezTo>
                      <a:pt x="10" y="1"/>
                      <a:pt x="11" y="1"/>
                      <a:pt x="11" y="1"/>
                    </a:cubicBezTo>
                    <a:cubicBezTo>
                      <a:pt x="11" y="1"/>
                      <a:pt x="11" y="0"/>
                      <a:pt x="11"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10" name="Freeform 2962">
                <a:extLst>
                  <a:ext uri="{FF2B5EF4-FFF2-40B4-BE49-F238E27FC236}">
                    <a16:creationId xmlns:a16="http://schemas.microsoft.com/office/drawing/2014/main" id="{AC42EC9C-10B3-3183-B52D-1F4FD67701BB}"/>
                  </a:ext>
                </a:extLst>
              </p:cNvPr>
              <p:cNvSpPr>
                <a:spLocks/>
              </p:cNvSpPr>
              <p:nvPr/>
            </p:nvSpPr>
            <p:spPr bwMode="auto">
              <a:xfrm>
                <a:off x="7615" y="3361"/>
                <a:ext cx="10" cy="10"/>
              </a:xfrm>
              <a:custGeom>
                <a:avLst/>
                <a:gdLst>
                  <a:gd name="T0" fmla="*/ 0 w 2"/>
                  <a:gd name="T1" fmla="*/ 0 h 2"/>
                  <a:gd name="T2" fmla="*/ 0 w 2"/>
                  <a:gd name="T3" fmla="*/ 2 h 2"/>
                  <a:gd name="T4" fmla="*/ 2 w 2"/>
                  <a:gd name="T5" fmla="*/ 2 h 2"/>
                  <a:gd name="T6" fmla="*/ 2 w 2"/>
                  <a:gd name="T7" fmla="*/ 2 h 2"/>
                  <a:gd name="T8" fmla="*/ 2 w 2"/>
                  <a:gd name="T9" fmla="*/ 2 h 2"/>
                  <a:gd name="T10" fmla="*/ 2 w 2"/>
                  <a:gd name="T11" fmla="*/ 1 h 2"/>
                  <a:gd name="T12" fmla="*/ 0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0"/>
                    </a:moveTo>
                    <a:cubicBezTo>
                      <a:pt x="0" y="1"/>
                      <a:pt x="0" y="2"/>
                      <a:pt x="0" y="2"/>
                    </a:cubicBezTo>
                    <a:cubicBezTo>
                      <a:pt x="1" y="2"/>
                      <a:pt x="1" y="2"/>
                      <a:pt x="2" y="2"/>
                    </a:cubicBezTo>
                    <a:cubicBezTo>
                      <a:pt x="2" y="2"/>
                      <a:pt x="2" y="2"/>
                      <a:pt x="2" y="2"/>
                    </a:cubicBezTo>
                    <a:cubicBezTo>
                      <a:pt x="2" y="2"/>
                      <a:pt x="2" y="2"/>
                      <a:pt x="2" y="2"/>
                    </a:cubicBezTo>
                    <a:cubicBezTo>
                      <a:pt x="2" y="1"/>
                      <a:pt x="2" y="1"/>
                      <a:pt x="2" y="1"/>
                    </a:cubicBezTo>
                    <a:cubicBezTo>
                      <a:pt x="0" y="0"/>
                      <a:pt x="0" y="0"/>
                      <a:pt x="0"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11" name="Freeform 2963">
                <a:extLst>
                  <a:ext uri="{FF2B5EF4-FFF2-40B4-BE49-F238E27FC236}">
                    <a16:creationId xmlns:a16="http://schemas.microsoft.com/office/drawing/2014/main" id="{AE14BC75-E7F7-1DBA-0504-39EBFA986446}"/>
                  </a:ext>
                </a:extLst>
              </p:cNvPr>
              <p:cNvSpPr>
                <a:spLocks/>
              </p:cNvSpPr>
              <p:nvPr/>
            </p:nvSpPr>
            <p:spPr bwMode="auto">
              <a:xfrm>
                <a:off x="7570" y="2602"/>
                <a:ext cx="217" cy="704"/>
              </a:xfrm>
              <a:custGeom>
                <a:avLst/>
                <a:gdLst>
                  <a:gd name="T0" fmla="*/ 23 w 43"/>
                  <a:gd name="T1" fmla="*/ 135 h 140"/>
                  <a:gd name="T2" fmla="*/ 8 w 43"/>
                  <a:gd name="T3" fmla="*/ 134 h 140"/>
                  <a:gd name="T4" fmla="*/ 0 w 43"/>
                  <a:gd name="T5" fmla="*/ 76 h 140"/>
                  <a:gd name="T6" fmla="*/ 9 w 43"/>
                  <a:gd name="T7" fmla="*/ 39 h 140"/>
                  <a:gd name="T8" fmla="*/ 39 w 43"/>
                  <a:gd name="T9" fmla="*/ 31 h 140"/>
                  <a:gd name="T10" fmla="*/ 25 w 43"/>
                  <a:gd name="T11" fmla="*/ 79 h 140"/>
                  <a:gd name="T12" fmla="*/ 23 w 43"/>
                  <a:gd name="T13" fmla="*/ 135 h 140"/>
                </a:gdLst>
                <a:ahLst/>
                <a:cxnLst>
                  <a:cxn ang="0">
                    <a:pos x="T0" y="T1"/>
                  </a:cxn>
                  <a:cxn ang="0">
                    <a:pos x="T2" y="T3"/>
                  </a:cxn>
                  <a:cxn ang="0">
                    <a:pos x="T4" y="T5"/>
                  </a:cxn>
                  <a:cxn ang="0">
                    <a:pos x="T6" y="T7"/>
                  </a:cxn>
                  <a:cxn ang="0">
                    <a:pos x="T8" y="T9"/>
                  </a:cxn>
                  <a:cxn ang="0">
                    <a:pos x="T10" y="T11"/>
                  </a:cxn>
                  <a:cxn ang="0">
                    <a:pos x="T12" y="T13"/>
                  </a:cxn>
                </a:cxnLst>
                <a:rect l="0" t="0" r="r" b="b"/>
                <a:pathLst>
                  <a:path w="43" h="140">
                    <a:moveTo>
                      <a:pt x="23" y="135"/>
                    </a:moveTo>
                    <a:cubicBezTo>
                      <a:pt x="17" y="140"/>
                      <a:pt x="13" y="139"/>
                      <a:pt x="8" y="134"/>
                    </a:cubicBezTo>
                    <a:cubicBezTo>
                      <a:pt x="3" y="115"/>
                      <a:pt x="0" y="99"/>
                      <a:pt x="0" y="76"/>
                    </a:cubicBezTo>
                    <a:cubicBezTo>
                      <a:pt x="0" y="76"/>
                      <a:pt x="2" y="60"/>
                      <a:pt x="9" y="39"/>
                    </a:cubicBezTo>
                    <a:cubicBezTo>
                      <a:pt x="17" y="15"/>
                      <a:pt x="43" y="0"/>
                      <a:pt x="39" y="31"/>
                    </a:cubicBezTo>
                    <a:cubicBezTo>
                      <a:pt x="25" y="79"/>
                      <a:pt x="25" y="79"/>
                      <a:pt x="25" y="79"/>
                    </a:cubicBezTo>
                    <a:lnTo>
                      <a:pt x="23" y="135"/>
                    </a:lnTo>
                    <a:close/>
                  </a:path>
                </a:pathLst>
              </a:custGeom>
              <a:solidFill>
                <a:srgbClr val="73B7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12" name="Freeform 2964">
                <a:extLst>
                  <a:ext uri="{FF2B5EF4-FFF2-40B4-BE49-F238E27FC236}">
                    <a16:creationId xmlns:a16="http://schemas.microsoft.com/office/drawing/2014/main" id="{140F6144-66A9-D402-6B18-2EAAAB3478B3}"/>
                  </a:ext>
                </a:extLst>
              </p:cNvPr>
              <p:cNvSpPr>
                <a:spLocks/>
              </p:cNvSpPr>
              <p:nvPr/>
            </p:nvSpPr>
            <p:spPr bwMode="auto">
              <a:xfrm>
                <a:off x="7882" y="4307"/>
                <a:ext cx="247" cy="206"/>
              </a:xfrm>
              <a:custGeom>
                <a:avLst/>
                <a:gdLst>
                  <a:gd name="T0" fmla="*/ 45 w 49"/>
                  <a:gd name="T1" fmla="*/ 26 h 41"/>
                  <a:gd name="T2" fmla="*/ 17 w 49"/>
                  <a:gd name="T3" fmla="*/ 40 h 41"/>
                  <a:gd name="T4" fmla="*/ 7 w 49"/>
                  <a:gd name="T5" fmla="*/ 41 h 41"/>
                  <a:gd name="T6" fmla="*/ 1 w 49"/>
                  <a:gd name="T7" fmla="*/ 36 h 41"/>
                  <a:gd name="T8" fmla="*/ 3 w 49"/>
                  <a:gd name="T9" fmla="*/ 17 h 41"/>
                  <a:gd name="T10" fmla="*/ 3 w 49"/>
                  <a:gd name="T11" fmla="*/ 3 h 41"/>
                  <a:gd name="T12" fmla="*/ 13 w 49"/>
                  <a:gd name="T13" fmla="*/ 2 h 41"/>
                  <a:gd name="T14" fmla="*/ 25 w 49"/>
                  <a:gd name="T15" fmla="*/ 0 h 41"/>
                  <a:gd name="T16" fmla="*/ 25 w 49"/>
                  <a:gd name="T17" fmla="*/ 10 h 41"/>
                  <a:gd name="T18" fmla="*/ 25 w 49"/>
                  <a:gd name="T19" fmla="*/ 12 h 41"/>
                  <a:gd name="T20" fmla="*/ 33 w 49"/>
                  <a:gd name="T21" fmla="*/ 13 h 41"/>
                  <a:gd name="T22" fmla="*/ 38 w 49"/>
                  <a:gd name="T23" fmla="*/ 12 h 41"/>
                  <a:gd name="T24" fmla="*/ 45 w 49"/>
                  <a:gd name="T25" fmla="*/ 15 h 41"/>
                  <a:gd name="T26" fmla="*/ 45 w 49"/>
                  <a:gd name="T27"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 h="41">
                    <a:moveTo>
                      <a:pt x="45" y="26"/>
                    </a:moveTo>
                    <a:cubicBezTo>
                      <a:pt x="34" y="32"/>
                      <a:pt x="25" y="37"/>
                      <a:pt x="17" y="40"/>
                    </a:cubicBezTo>
                    <a:cubicBezTo>
                      <a:pt x="13" y="41"/>
                      <a:pt x="10" y="41"/>
                      <a:pt x="7" y="41"/>
                    </a:cubicBezTo>
                    <a:cubicBezTo>
                      <a:pt x="4" y="41"/>
                      <a:pt x="2" y="39"/>
                      <a:pt x="1" y="36"/>
                    </a:cubicBezTo>
                    <a:cubicBezTo>
                      <a:pt x="0" y="29"/>
                      <a:pt x="1" y="24"/>
                      <a:pt x="3" y="17"/>
                    </a:cubicBezTo>
                    <a:cubicBezTo>
                      <a:pt x="3" y="3"/>
                      <a:pt x="3" y="3"/>
                      <a:pt x="3" y="3"/>
                    </a:cubicBezTo>
                    <a:cubicBezTo>
                      <a:pt x="13" y="2"/>
                      <a:pt x="13" y="2"/>
                      <a:pt x="13" y="2"/>
                    </a:cubicBezTo>
                    <a:cubicBezTo>
                      <a:pt x="25" y="0"/>
                      <a:pt x="25" y="0"/>
                      <a:pt x="25" y="0"/>
                    </a:cubicBezTo>
                    <a:cubicBezTo>
                      <a:pt x="25" y="10"/>
                      <a:pt x="25" y="10"/>
                      <a:pt x="25" y="10"/>
                    </a:cubicBezTo>
                    <a:cubicBezTo>
                      <a:pt x="25" y="12"/>
                      <a:pt x="25" y="12"/>
                      <a:pt x="25" y="12"/>
                    </a:cubicBezTo>
                    <a:cubicBezTo>
                      <a:pt x="33" y="13"/>
                      <a:pt x="33" y="13"/>
                      <a:pt x="33" y="13"/>
                    </a:cubicBezTo>
                    <a:cubicBezTo>
                      <a:pt x="38" y="12"/>
                      <a:pt x="38" y="12"/>
                      <a:pt x="38" y="12"/>
                    </a:cubicBezTo>
                    <a:cubicBezTo>
                      <a:pt x="41" y="12"/>
                      <a:pt x="44" y="13"/>
                      <a:pt x="45" y="15"/>
                    </a:cubicBezTo>
                    <a:cubicBezTo>
                      <a:pt x="49" y="19"/>
                      <a:pt x="47" y="24"/>
                      <a:pt x="45" y="26"/>
                    </a:cubicBezTo>
                    <a:close/>
                  </a:path>
                </a:pathLst>
              </a:custGeom>
              <a:solidFill>
                <a:srgbClr val="0A12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13" name="Freeform 2965">
                <a:extLst>
                  <a:ext uri="{FF2B5EF4-FFF2-40B4-BE49-F238E27FC236}">
                    <a16:creationId xmlns:a16="http://schemas.microsoft.com/office/drawing/2014/main" id="{6618EBA9-12A0-EEAE-FF3F-CF56EF758D28}"/>
                  </a:ext>
                </a:extLst>
              </p:cNvPr>
              <p:cNvSpPr>
                <a:spLocks/>
              </p:cNvSpPr>
              <p:nvPr/>
            </p:nvSpPr>
            <p:spPr bwMode="auto">
              <a:xfrm>
                <a:off x="7651" y="4176"/>
                <a:ext cx="241" cy="206"/>
              </a:xfrm>
              <a:custGeom>
                <a:avLst/>
                <a:gdLst>
                  <a:gd name="T0" fmla="*/ 45 w 48"/>
                  <a:gd name="T1" fmla="*/ 26 h 41"/>
                  <a:gd name="T2" fmla="*/ 17 w 48"/>
                  <a:gd name="T3" fmla="*/ 40 h 41"/>
                  <a:gd name="T4" fmla="*/ 7 w 48"/>
                  <a:gd name="T5" fmla="*/ 41 h 41"/>
                  <a:gd name="T6" fmla="*/ 1 w 48"/>
                  <a:gd name="T7" fmla="*/ 36 h 41"/>
                  <a:gd name="T8" fmla="*/ 3 w 48"/>
                  <a:gd name="T9" fmla="*/ 17 h 41"/>
                  <a:gd name="T10" fmla="*/ 3 w 48"/>
                  <a:gd name="T11" fmla="*/ 3 h 41"/>
                  <a:gd name="T12" fmla="*/ 13 w 48"/>
                  <a:gd name="T13" fmla="*/ 2 h 41"/>
                  <a:gd name="T14" fmla="*/ 25 w 48"/>
                  <a:gd name="T15" fmla="*/ 0 h 41"/>
                  <a:gd name="T16" fmla="*/ 25 w 48"/>
                  <a:gd name="T17" fmla="*/ 10 h 41"/>
                  <a:gd name="T18" fmla="*/ 25 w 48"/>
                  <a:gd name="T19" fmla="*/ 12 h 41"/>
                  <a:gd name="T20" fmla="*/ 33 w 48"/>
                  <a:gd name="T21" fmla="*/ 13 h 41"/>
                  <a:gd name="T22" fmla="*/ 38 w 48"/>
                  <a:gd name="T23" fmla="*/ 12 h 41"/>
                  <a:gd name="T24" fmla="*/ 45 w 48"/>
                  <a:gd name="T25" fmla="*/ 15 h 41"/>
                  <a:gd name="T26" fmla="*/ 45 w 48"/>
                  <a:gd name="T27" fmla="*/ 2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41">
                    <a:moveTo>
                      <a:pt x="45" y="26"/>
                    </a:moveTo>
                    <a:cubicBezTo>
                      <a:pt x="34" y="32"/>
                      <a:pt x="25" y="37"/>
                      <a:pt x="17" y="40"/>
                    </a:cubicBezTo>
                    <a:cubicBezTo>
                      <a:pt x="13" y="41"/>
                      <a:pt x="10" y="41"/>
                      <a:pt x="7" y="41"/>
                    </a:cubicBezTo>
                    <a:cubicBezTo>
                      <a:pt x="4" y="41"/>
                      <a:pt x="2" y="39"/>
                      <a:pt x="1" y="36"/>
                    </a:cubicBezTo>
                    <a:cubicBezTo>
                      <a:pt x="0" y="29"/>
                      <a:pt x="1" y="24"/>
                      <a:pt x="3" y="17"/>
                    </a:cubicBezTo>
                    <a:cubicBezTo>
                      <a:pt x="3" y="3"/>
                      <a:pt x="3" y="3"/>
                      <a:pt x="3" y="3"/>
                    </a:cubicBezTo>
                    <a:cubicBezTo>
                      <a:pt x="13" y="2"/>
                      <a:pt x="13" y="2"/>
                      <a:pt x="13" y="2"/>
                    </a:cubicBezTo>
                    <a:cubicBezTo>
                      <a:pt x="25" y="0"/>
                      <a:pt x="25" y="0"/>
                      <a:pt x="25" y="0"/>
                    </a:cubicBezTo>
                    <a:cubicBezTo>
                      <a:pt x="25" y="10"/>
                      <a:pt x="25" y="10"/>
                      <a:pt x="25" y="10"/>
                    </a:cubicBezTo>
                    <a:cubicBezTo>
                      <a:pt x="25" y="12"/>
                      <a:pt x="25" y="12"/>
                      <a:pt x="25" y="12"/>
                    </a:cubicBezTo>
                    <a:cubicBezTo>
                      <a:pt x="33" y="13"/>
                      <a:pt x="33" y="13"/>
                      <a:pt x="33" y="13"/>
                    </a:cubicBezTo>
                    <a:cubicBezTo>
                      <a:pt x="38" y="12"/>
                      <a:pt x="38" y="12"/>
                      <a:pt x="38" y="12"/>
                    </a:cubicBezTo>
                    <a:cubicBezTo>
                      <a:pt x="41" y="12"/>
                      <a:pt x="44" y="13"/>
                      <a:pt x="45" y="15"/>
                    </a:cubicBezTo>
                    <a:cubicBezTo>
                      <a:pt x="48" y="19"/>
                      <a:pt x="47" y="24"/>
                      <a:pt x="45" y="26"/>
                    </a:cubicBezTo>
                    <a:close/>
                  </a:path>
                </a:pathLst>
              </a:custGeom>
              <a:solidFill>
                <a:srgbClr val="0A12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14" name="Freeform 2966">
                <a:extLst>
                  <a:ext uri="{FF2B5EF4-FFF2-40B4-BE49-F238E27FC236}">
                    <a16:creationId xmlns:a16="http://schemas.microsoft.com/office/drawing/2014/main" id="{17DE1A75-15CA-C5CE-719F-CE77A26AE236}"/>
                  </a:ext>
                </a:extLst>
              </p:cNvPr>
              <p:cNvSpPr>
                <a:spLocks/>
              </p:cNvSpPr>
              <p:nvPr/>
            </p:nvSpPr>
            <p:spPr bwMode="auto">
              <a:xfrm>
                <a:off x="7636" y="3266"/>
                <a:ext cx="236" cy="1031"/>
              </a:xfrm>
              <a:custGeom>
                <a:avLst/>
                <a:gdLst>
                  <a:gd name="T0" fmla="*/ 7 w 47"/>
                  <a:gd name="T1" fmla="*/ 0 h 205"/>
                  <a:gd name="T2" fmla="*/ 11 w 47"/>
                  <a:gd name="T3" fmla="*/ 87 h 205"/>
                  <a:gd name="T4" fmla="*/ 5 w 47"/>
                  <a:gd name="T5" fmla="*/ 196 h 205"/>
                  <a:gd name="T6" fmla="*/ 34 w 47"/>
                  <a:gd name="T7" fmla="*/ 192 h 205"/>
                  <a:gd name="T8" fmla="*/ 45 w 47"/>
                  <a:gd name="T9" fmla="*/ 88 h 205"/>
                  <a:gd name="T10" fmla="*/ 44 w 47"/>
                  <a:gd name="T11" fmla="*/ 19 h 205"/>
                  <a:gd name="T12" fmla="*/ 7 w 47"/>
                  <a:gd name="T13" fmla="*/ 0 h 205"/>
                </a:gdLst>
                <a:ahLst/>
                <a:cxnLst>
                  <a:cxn ang="0">
                    <a:pos x="T0" y="T1"/>
                  </a:cxn>
                  <a:cxn ang="0">
                    <a:pos x="T2" y="T3"/>
                  </a:cxn>
                  <a:cxn ang="0">
                    <a:pos x="T4" y="T5"/>
                  </a:cxn>
                  <a:cxn ang="0">
                    <a:pos x="T6" y="T7"/>
                  </a:cxn>
                  <a:cxn ang="0">
                    <a:pos x="T8" y="T9"/>
                  </a:cxn>
                  <a:cxn ang="0">
                    <a:pos x="T10" y="T11"/>
                  </a:cxn>
                  <a:cxn ang="0">
                    <a:pos x="T12" y="T13"/>
                  </a:cxn>
                </a:cxnLst>
                <a:rect l="0" t="0" r="r" b="b"/>
                <a:pathLst>
                  <a:path w="47" h="205">
                    <a:moveTo>
                      <a:pt x="7" y="0"/>
                    </a:moveTo>
                    <a:cubicBezTo>
                      <a:pt x="11" y="87"/>
                      <a:pt x="11" y="87"/>
                      <a:pt x="11" y="87"/>
                    </a:cubicBezTo>
                    <a:cubicBezTo>
                      <a:pt x="7" y="118"/>
                      <a:pt x="0" y="147"/>
                      <a:pt x="5" y="196"/>
                    </a:cubicBezTo>
                    <a:cubicBezTo>
                      <a:pt x="6" y="205"/>
                      <a:pt x="32" y="202"/>
                      <a:pt x="34" y="192"/>
                    </a:cubicBezTo>
                    <a:cubicBezTo>
                      <a:pt x="37" y="164"/>
                      <a:pt x="44" y="129"/>
                      <a:pt x="45" y="88"/>
                    </a:cubicBezTo>
                    <a:cubicBezTo>
                      <a:pt x="44" y="70"/>
                      <a:pt x="47" y="32"/>
                      <a:pt x="44" y="19"/>
                    </a:cubicBezTo>
                    <a:cubicBezTo>
                      <a:pt x="44" y="19"/>
                      <a:pt x="23" y="18"/>
                      <a:pt x="7" y="0"/>
                    </a:cubicBezTo>
                    <a:close/>
                  </a:path>
                </a:pathLst>
              </a:custGeom>
              <a:solidFill>
                <a:srgbClr val="1C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15" name="Freeform 2967">
                <a:extLst>
                  <a:ext uri="{FF2B5EF4-FFF2-40B4-BE49-F238E27FC236}">
                    <a16:creationId xmlns:a16="http://schemas.microsoft.com/office/drawing/2014/main" id="{79F55818-95B7-91C5-2990-B22973818B35}"/>
                  </a:ext>
                </a:extLst>
              </p:cNvPr>
              <p:cNvSpPr>
                <a:spLocks/>
              </p:cNvSpPr>
              <p:nvPr/>
            </p:nvSpPr>
            <p:spPr bwMode="auto">
              <a:xfrm>
                <a:off x="7666" y="3180"/>
                <a:ext cx="392" cy="1247"/>
              </a:xfrm>
              <a:custGeom>
                <a:avLst/>
                <a:gdLst>
                  <a:gd name="T0" fmla="*/ 78 w 78"/>
                  <a:gd name="T1" fmla="*/ 131 h 248"/>
                  <a:gd name="T2" fmla="*/ 74 w 78"/>
                  <a:gd name="T3" fmla="*/ 235 h 248"/>
                  <a:gd name="T4" fmla="*/ 44 w 78"/>
                  <a:gd name="T5" fmla="*/ 239 h 248"/>
                  <a:gd name="T6" fmla="*/ 41 w 78"/>
                  <a:gd name="T7" fmla="*/ 138 h 248"/>
                  <a:gd name="T8" fmla="*/ 26 w 78"/>
                  <a:gd name="T9" fmla="*/ 71 h 248"/>
                  <a:gd name="T10" fmla="*/ 0 w 78"/>
                  <a:gd name="T11" fmla="*/ 23 h 248"/>
                  <a:gd name="T12" fmla="*/ 0 w 78"/>
                  <a:gd name="T13" fmla="*/ 16 h 248"/>
                  <a:gd name="T14" fmla="*/ 0 w 78"/>
                  <a:gd name="T15" fmla="*/ 16 h 248"/>
                  <a:gd name="T16" fmla="*/ 1 w 78"/>
                  <a:gd name="T17" fmla="*/ 14 h 248"/>
                  <a:gd name="T18" fmla="*/ 57 w 78"/>
                  <a:gd name="T19" fmla="*/ 14 h 248"/>
                  <a:gd name="T20" fmla="*/ 69 w 78"/>
                  <a:gd name="T21" fmla="*/ 29 h 248"/>
                  <a:gd name="T22" fmla="*/ 69 w 78"/>
                  <a:gd name="T23" fmla="*/ 30 h 248"/>
                  <a:gd name="T24" fmla="*/ 78 w 78"/>
                  <a:gd name="T25" fmla="*/ 131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248">
                    <a:moveTo>
                      <a:pt x="78" y="131"/>
                    </a:moveTo>
                    <a:cubicBezTo>
                      <a:pt x="77" y="171"/>
                      <a:pt x="74" y="208"/>
                      <a:pt x="74" y="235"/>
                    </a:cubicBezTo>
                    <a:cubicBezTo>
                      <a:pt x="74" y="246"/>
                      <a:pt x="45" y="248"/>
                      <a:pt x="44" y="239"/>
                    </a:cubicBezTo>
                    <a:cubicBezTo>
                      <a:pt x="39" y="191"/>
                      <a:pt x="37" y="169"/>
                      <a:pt x="41" y="138"/>
                    </a:cubicBezTo>
                    <a:cubicBezTo>
                      <a:pt x="26" y="71"/>
                      <a:pt x="26" y="71"/>
                      <a:pt x="26" y="71"/>
                    </a:cubicBezTo>
                    <a:cubicBezTo>
                      <a:pt x="6" y="60"/>
                      <a:pt x="0" y="47"/>
                      <a:pt x="0" y="23"/>
                    </a:cubicBezTo>
                    <a:cubicBezTo>
                      <a:pt x="0" y="21"/>
                      <a:pt x="0" y="19"/>
                      <a:pt x="0" y="16"/>
                    </a:cubicBezTo>
                    <a:cubicBezTo>
                      <a:pt x="0" y="16"/>
                      <a:pt x="0" y="16"/>
                      <a:pt x="0" y="16"/>
                    </a:cubicBezTo>
                    <a:cubicBezTo>
                      <a:pt x="0" y="15"/>
                      <a:pt x="0" y="14"/>
                      <a:pt x="1" y="14"/>
                    </a:cubicBezTo>
                    <a:cubicBezTo>
                      <a:pt x="5" y="0"/>
                      <a:pt x="39" y="3"/>
                      <a:pt x="57" y="14"/>
                    </a:cubicBezTo>
                    <a:cubicBezTo>
                      <a:pt x="64" y="18"/>
                      <a:pt x="68" y="23"/>
                      <a:pt x="69" y="29"/>
                    </a:cubicBezTo>
                    <a:cubicBezTo>
                      <a:pt x="69" y="29"/>
                      <a:pt x="69" y="30"/>
                      <a:pt x="69" y="30"/>
                    </a:cubicBezTo>
                    <a:cubicBezTo>
                      <a:pt x="72" y="46"/>
                      <a:pt x="77" y="113"/>
                      <a:pt x="78" y="131"/>
                    </a:cubicBezTo>
                  </a:path>
                </a:pathLst>
              </a:custGeom>
              <a:solidFill>
                <a:srgbClr val="223E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16" name="Freeform 2968">
                <a:extLst>
                  <a:ext uri="{FF2B5EF4-FFF2-40B4-BE49-F238E27FC236}">
                    <a16:creationId xmlns:a16="http://schemas.microsoft.com/office/drawing/2014/main" id="{BB5C506A-6ADE-67AE-3B32-777F5999E050}"/>
                  </a:ext>
                </a:extLst>
              </p:cNvPr>
              <p:cNvSpPr>
                <a:spLocks/>
              </p:cNvSpPr>
              <p:nvPr/>
            </p:nvSpPr>
            <p:spPr bwMode="auto">
              <a:xfrm>
                <a:off x="7666" y="3245"/>
                <a:ext cx="347" cy="212"/>
              </a:xfrm>
              <a:custGeom>
                <a:avLst/>
                <a:gdLst>
                  <a:gd name="T0" fmla="*/ 69 w 69"/>
                  <a:gd name="T1" fmla="*/ 18 h 42"/>
                  <a:gd name="T2" fmla="*/ 69 w 69"/>
                  <a:gd name="T3" fmla="*/ 27 h 42"/>
                  <a:gd name="T4" fmla="*/ 0 w 69"/>
                  <a:gd name="T5" fmla="*/ 9 h 42"/>
                  <a:gd name="T6" fmla="*/ 0 w 69"/>
                  <a:gd name="T7" fmla="*/ 0 h 42"/>
                  <a:gd name="T8" fmla="*/ 69 w 69"/>
                  <a:gd name="T9" fmla="*/ 18 h 42"/>
                </a:gdLst>
                <a:ahLst/>
                <a:cxnLst>
                  <a:cxn ang="0">
                    <a:pos x="T0" y="T1"/>
                  </a:cxn>
                  <a:cxn ang="0">
                    <a:pos x="T2" y="T3"/>
                  </a:cxn>
                  <a:cxn ang="0">
                    <a:pos x="T4" y="T5"/>
                  </a:cxn>
                  <a:cxn ang="0">
                    <a:pos x="T6" y="T7"/>
                  </a:cxn>
                  <a:cxn ang="0">
                    <a:pos x="T8" y="T9"/>
                  </a:cxn>
                </a:cxnLst>
                <a:rect l="0" t="0" r="r" b="b"/>
                <a:pathLst>
                  <a:path w="69" h="42">
                    <a:moveTo>
                      <a:pt x="69" y="18"/>
                    </a:moveTo>
                    <a:cubicBezTo>
                      <a:pt x="69" y="18"/>
                      <a:pt x="69" y="24"/>
                      <a:pt x="69" y="27"/>
                    </a:cubicBezTo>
                    <a:cubicBezTo>
                      <a:pt x="48" y="42"/>
                      <a:pt x="4" y="23"/>
                      <a:pt x="0" y="9"/>
                    </a:cubicBezTo>
                    <a:cubicBezTo>
                      <a:pt x="0" y="6"/>
                      <a:pt x="0" y="3"/>
                      <a:pt x="0" y="0"/>
                    </a:cubicBezTo>
                    <a:cubicBezTo>
                      <a:pt x="13" y="17"/>
                      <a:pt x="53" y="27"/>
                      <a:pt x="69" y="1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17" name="Freeform 2969">
                <a:extLst>
                  <a:ext uri="{FF2B5EF4-FFF2-40B4-BE49-F238E27FC236}">
                    <a16:creationId xmlns:a16="http://schemas.microsoft.com/office/drawing/2014/main" id="{6B17DE79-22EF-7D83-8591-F97EBA02064D}"/>
                  </a:ext>
                </a:extLst>
              </p:cNvPr>
              <p:cNvSpPr>
                <a:spLocks/>
              </p:cNvSpPr>
              <p:nvPr/>
            </p:nvSpPr>
            <p:spPr bwMode="auto">
              <a:xfrm>
                <a:off x="7590" y="2652"/>
                <a:ext cx="458" cy="719"/>
              </a:xfrm>
              <a:custGeom>
                <a:avLst/>
                <a:gdLst>
                  <a:gd name="T0" fmla="*/ 91 w 91"/>
                  <a:gd name="T1" fmla="*/ 83 h 143"/>
                  <a:gd name="T2" fmla="*/ 84 w 91"/>
                  <a:gd name="T3" fmla="*/ 135 h 143"/>
                  <a:gd name="T4" fmla="*/ 84 w 91"/>
                  <a:gd name="T5" fmla="*/ 136 h 143"/>
                  <a:gd name="T6" fmla="*/ 67 w 91"/>
                  <a:gd name="T7" fmla="*/ 142 h 143"/>
                  <a:gd name="T8" fmla="*/ 15 w 91"/>
                  <a:gd name="T9" fmla="*/ 121 h 143"/>
                  <a:gd name="T10" fmla="*/ 15 w 91"/>
                  <a:gd name="T11" fmla="*/ 120 h 143"/>
                  <a:gd name="T12" fmla="*/ 15 w 91"/>
                  <a:gd name="T13" fmla="*/ 120 h 143"/>
                  <a:gd name="T14" fmla="*/ 29 w 91"/>
                  <a:gd name="T15" fmla="*/ 3 h 143"/>
                  <a:gd name="T16" fmla="*/ 52 w 91"/>
                  <a:gd name="T17" fmla="*/ 6 h 143"/>
                  <a:gd name="T18" fmla="*/ 86 w 91"/>
                  <a:gd name="T19" fmla="*/ 31 h 143"/>
                  <a:gd name="T20" fmla="*/ 91 w 91"/>
                  <a:gd name="T21" fmla="*/ 8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1" h="143">
                    <a:moveTo>
                      <a:pt x="91" y="83"/>
                    </a:moveTo>
                    <a:cubicBezTo>
                      <a:pt x="90" y="100"/>
                      <a:pt x="88" y="119"/>
                      <a:pt x="84" y="135"/>
                    </a:cubicBezTo>
                    <a:cubicBezTo>
                      <a:pt x="84" y="136"/>
                      <a:pt x="84" y="136"/>
                      <a:pt x="84" y="136"/>
                    </a:cubicBezTo>
                    <a:cubicBezTo>
                      <a:pt x="79" y="140"/>
                      <a:pt x="73" y="141"/>
                      <a:pt x="67" y="142"/>
                    </a:cubicBezTo>
                    <a:cubicBezTo>
                      <a:pt x="48" y="143"/>
                      <a:pt x="24" y="132"/>
                      <a:pt x="15" y="121"/>
                    </a:cubicBezTo>
                    <a:cubicBezTo>
                      <a:pt x="15" y="120"/>
                      <a:pt x="15" y="120"/>
                      <a:pt x="15" y="120"/>
                    </a:cubicBezTo>
                    <a:cubicBezTo>
                      <a:pt x="15" y="120"/>
                      <a:pt x="15" y="120"/>
                      <a:pt x="15" y="120"/>
                    </a:cubicBezTo>
                    <a:cubicBezTo>
                      <a:pt x="11" y="115"/>
                      <a:pt x="0" y="11"/>
                      <a:pt x="29" y="3"/>
                    </a:cubicBezTo>
                    <a:cubicBezTo>
                      <a:pt x="38" y="0"/>
                      <a:pt x="38" y="3"/>
                      <a:pt x="52" y="6"/>
                    </a:cubicBezTo>
                    <a:cubicBezTo>
                      <a:pt x="67" y="13"/>
                      <a:pt x="79" y="22"/>
                      <a:pt x="86" y="31"/>
                    </a:cubicBezTo>
                    <a:cubicBezTo>
                      <a:pt x="89" y="40"/>
                      <a:pt x="91" y="60"/>
                      <a:pt x="91" y="83"/>
                    </a:cubicBezTo>
                  </a:path>
                </a:pathLst>
              </a:custGeom>
              <a:solidFill>
                <a:srgbClr val="7FCB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18" name="Freeform 2970">
                <a:extLst>
                  <a:ext uri="{FF2B5EF4-FFF2-40B4-BE49-F238E27FC236}">
                    <a16:creationId xmlns:a16="http://schemas.microsoft.com/office/drawing/2014/main" id="{CD1CCD9F-13D9-ABAB-D6DB-F7BDBD91CEB4}"/>
                  </a:ext>
                </a:extLst>
              </p:cNvPr>
              <p:cNvSpPr>
                <a:spLocks/>
              </p:cNvSpPr>
              <p:nvPr/>
            </p:nvSpPr>
            <p:spPr bwMode="auto">
              <a:xfrm>
                <a:off x="7746" y="2667"/>
                <a:ext cx="207" cy="111"/>
              </a:xfrm>
              <a:custGeom>
                <a:avLst/>
                <a:gdLst>
                  <a:gd name="T0" fmla="*/ 7 w 41"/>
                  <a:gd name="T1" fmla="*/ 0 h 22"/>
                  <a:gd name="T2" fmla="*/ 12 w 41"/>
                  <a:gd name="T3" fmla="*/ 18 h 22"/>
                  <a:gd name="T4" fmla="*/ 41 w 41"/>
                  <a:gd name="T5" fmla="*/ 14 h 22"/>
                  <a:gd name="T6" fmla="*/ 34 w 41"/>
                  <a:gd name="T7" fmla="*/ 7 h 22"/>
                  <a:gd name="T8" fmla="*/ 7 w 41"/>
                  <a:gd name="T9" fmla="*/ 0 h 22"/>
                </a:gdLst>
                <a:ahLst/>
                <a:cxnLst>
                  <a:cxn ang="0">
                    <a:pos x="T0" y="T1"/>
                  </a:cxn>
                  <a:cxn ang="0">
                    <a:pos x="T2" y="T3"/>
                  </a:cxn>
                  <a:cxn ang="0">
                    <a:pos x="T4" y="T5"/>
                  </a:cxn>
                  <a:cxn ang="0">
                    <a:pos x="T6" y="T7"/>
                  </a:cxn>
                  <a:cxn ang="0">
                    <a:pos x="T8" y="T9"/>
                  </a:cxn>
                </a:cxnLst>
                <a:rect l="0" t="0" r="r" b="b"/>
                <a:pathLst>
                  <a:path w="41" h="22">
                    <a:moveTo>
                      <a:pt x="7" y="0"/>
                    </a:moveTo>
                    <a:cubicBezTo>
                      <a:pt x="0" y="6"/>
                      <a:pt x="0" y="12"/>
                      <a:pt x="12" y="18"/>
                    </a:cubicBezTo>
                    <a:cubicBezTo>
                      <a:pt x="24" y="22"/>
                      <a:pt x="34" y="21"/>
                      <a:pt x="41" y="14"/>
                    </a:cubicBezTo>
                    <a:cubicBezTo>
                      <a:pt x="34" y="7"/>
                      <a:pt x="34" y="7"/>
                      <a:pt x="34" y="7"/>
                    </a:cubicBezTo>
                    <a:lnTo>
                      <a:pt x="7" y="0"/>
                    </a:lnTo>
                    <a:close/>
                  </a:path>
                </a:pathLst>
              </a:custGeom>
              <a:solidFill>
                <a:srgbClr val="70B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19" name="Freeform 2971">
                <a:extLst>
                  <a:ext uri="{FF2B5EF4-FFF2-40B4-BE49-F238E27FC236}">
                    <a16:creationId xmlns:a16="http://schemas.microsoft.com/office/drawing/2014/main" id="{7AD00903-89F5-B24A-7BA0-CF39BCC35620}"/>
                  </a:ext>
                </a:extLst>
              </p:cNvPr>
              <p:cNvSpPr>
                <a:spLocks/>
              </p:cNvSpPr>
              <p:nvPr/>
            </p:nvSpPr>
            <p:spPr bwMode="auto">
              <a:xfrm>
                <a:off x="7746" y="2406"/>
                <a:ext cx="217" cy="322"/>
              </a:xfrm>
              <a:custGeom>
                <a:avLst/>
                <a:gdLst>
                  <a:gd name="T0" fmla="*/ 7 w 43"/>
                  <a:gd name="T1" fmla="*/ 44 h 64"/>
                  <a:gd name="T2" fmla="*/ 7 w 43"/>
                  <a:gd name="T3" fmla="*/ 55 h 64"/>
                  <a:gd name="T4" fmla="*/ 19 w 43"/>
                  <a:gd name="T5" fmla="*/ 64 h 64"/>
                  <a:gd name="T6" fmla="*/ 34 w 43"/>
                  <a:gd name="T7" fmla="*/ 61 h 64"/>
                  <a:gd name="T8" fmla="*/ 34 w 43"/>
                  <a:gd name="T9" fmla="*/ 55 h 64"/>
                  <a:gd name="T10" fmla="*/ 36 w 43"/>
                  <a:gd name="T11" fmla="*/ 54 h 64"/>
                  <a:gd name="T12" fmla="*/ 42 w 43"/>
                  <a:gd name="T13" fmla="*/ 39 h 64"/>
                  <a:gd name="T14" fmla="*/ 43 w 43"/>
                  <a:gd name="T15" fmla="*/ 25 h 64"/>
                  <a:gd name="T16" fmla="*/ 43 w 43"/>
                  <a:gd name="T17" fmla="*/ 20 h 64"/>
                  <a:gd name="T18" fmla="*/ 21 w 43"/>
                  <a:gd name="T19" fmla="*/ 1 h 64"/>
                  <a:gd name="T20" fmla="*/ 0 w 43"/>
                  <a:gd name="T21" fmla="*/ 23 h 64"/>
                  <a:gd name="T22" fmla="*/ 7 w 43"/>
                  <a:gd name="T23" fmla="*/ 4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64">
                    <a:moveTo>
                      <a:pt x="7" y="44"/>
                    </a:moveTo>
                    <a:cubicBezTo>
                      <a:pt x="7" y="55"/>
                      <a:pt x="7" y="55"/>
                      <a:pt x="7" y="55"/>
                    </a:cubicBezTo>
                    <a:cubicBezTo>
                      <a:pt x="7" y="59"/>
                      <a:pt x="12" y="63"/>
                      <a:pt x="19" y="64"/>
                    </a:cubicBezTo>
                    <a:cubicBezTo>
                      <a:pt x="26" y="64"/>
                      <a:pt x="32" y="63"/>
                      <a:pt x="34" y="61"/>
                    </a:cubicBezTo>
                    <a:cubicBezTo>
                      <a:pt x="34" y="55"/>
                      <a:pt x="34" y="55"/>
                      <a:pt x="34" y="55"/>
                    </a:cubicBezTo>
                    <a:cubicBezTo>
                      <a:pt x="36" y="54"/>
                      <a:pt x="36" y="54"/>
                      <a:pt x="36" y="54"/>
                    </a:cubicBezTo>
                    <a:cubicBezTo>
                      <a:pt x="40" y="52"/>
                      <a:pt x="41" y="50"/>
                      <a:pt x="42" y="39"/>
                    </a:cubicBezTo>
                    <a:cubicBezTo>
                      <a:pt x="42" y="33"/>
                      <a:pt x="42" y="29"/>
                      <a:pt x="43" y="25"/>
                    </a:cubicBezTo>
                    <a:cubicBezTo>
                      <a:pt x="43" y="23"/>
                      <a:pt x="43" y="22"/>
                      <a:pt x="43" y="20"/>
                    </a:cubicBezTo>
                    <a:cubicBezTo>
                      <a:pt x="42" y="12"/>
                      <a:pt x="36" y="0"/>
                      <a:pt x="21" y="1"/>
                    </a:cubicBezTo>
                    <a:cubicBezTo>
                      <a:pt x="8" y="3"/>
                      <a:pt x="0" y="11"/>
                      <a:pt x="0" y="23"/>
                    </a:cubicBezTo>
                    <a:cubicBezTo>
                      <a:pt x="0" y="32"/>
                      <a:pt x="2" y="39"/>
                      <a:pt x="7" y="44"/>
                    </a:cubicBezTo>
                    <a:close/>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20" name="Freeform 2972">
                <a:extLst>
                  <a:ext uri="{FF2B5EF4-FFF2-40B4-BE49-F238E27FC236}">
                    <a16:creationId xmlns:a16="http://schemas.microsoft.com/office/drawing/2014/main" id="{DFC58BEC-A9DC-0972-A8E4-81E4E6E84B65}"/>
                  </a:ext>
                </a:extLst>
              </p:cNvPr>
              <p:cNvSpPr>
                <a:spLocks/>
              </p:cNvSpPr>
              <p:nvPr/>
            </p:nvSpPr>
            <p:spPr bwMode="auto">
              <a:xfrm>
                <a:off x="7731" y="2396"/>
                <a:ext cx="197" cy="281"/>
              </a:xfrm>
              <a:custGeom>
                <a:avLst/>
                <a:gdLst>
                  <a:gd name="T0" fmla="*/ 10 w 39"/>
                  <a:gd name="T1" fmla="*/ 51 h 56"/>
                  <a:gd name="T2" fmla="*/ 28 w 39"/>
                  <a:gd name="T3" fmla="*/ 55 h 56"/>
                  <a:gd name="T4" fmla="*/ 33 w 39"/>
                  <a:gd name="T5" fmla="*/ 33 h 56"/>
                  <a:gd name="T6" fmla="*/ 36 w 39"/>
                  <a:gd name="T7" fmla="*/ 31 h 56"/>
                  <a:gd name="T8" fmla="*/ 35 w 39"/>
                  <a:gd name="T9" fmla="*/ 13 h 56"/>
                  <a:gd name="T10" fmla="*/ 39 w 39"/>
                  <a:gd name="T11" fmla="*/ 8 h 56"/>
                  <a:gd name="T12" fmla="*/ 20 w 39"/>
                  <a:gd name="T13" fmla="*/ 2 h 56"/>
                  <a:gd name="T14" fmla="*/ 1 w 39"/>
                  <a:gd name="T15" fmla="*/ 25 h 56"/>
                  <a:gd name="T16" fmla="*/ 10 w 39"/>
                  <a:gd name="T17" fmla="*/ 5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56">
                    <a:moveTo>
                      <a:pt x="10" y="51"/>
                    </a:moveTo>
                    <a:cubicBezTo>
                      <a:pt x="16" y="55"/>
                      <a:pt x="22" y="56"/>
                      <a:pt x="28" y="55"/>
                    </a:cubicBezTo>
                    <a:cubicBezTo>
                      <a:pt x="33" y="52"/>
                      <a:pt x="33" y="43"/>
                      <a:pt x="33" y="33"/>
                    </a:cubicBezTo>
                    <a:cubicBezTo>
                      <a:pt x="36" y="31"/>
                      <a:pt x="36" y="31"/>
                      <a:pt x="36" y="31"/>
                    </a:cubicBezTo>
                    <a:cubicBezTo>
                      <a:pt x="37" y="30"/>
                      <a:pt x="36" y="17"/>
                      <a:pt x="35" y="13"/>
                    </a:cubicBezTo>
                    <a:cubicBezTo>
                      <a:pt x="37" y="12"/>
                      <a:pt x="39" y="10"/>
                      <a:pt x="39" y="8"/>
                    </a:cubicBezTo>
                    <a:cubicBezTo>
                      <a:pt x="39" y="4"/>
                      <a:pt x="31" y="0"/>
                      <a:pt x="20" y="2"/>
                    </a:cubicBezTo>
                    <a:cubicBezTo>
                      <a:pt x="8" y="4"/>
                      <a:pt x="0" y="12"/>
                      <a:pt x="1" y="25"/>
                    </a:cubicBezTo>
                    <a:cubicBezTo>
                      <a:pt x="1" y="36"/>
                      <a:pt x="3" y="45"/>
                      <a:pt x="10" y="5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21" name="Freeform 2973">
                <a:extLst>
                  <a:ext uri="{FF2B5EF4-FFF2-40B4-BE49-F238E27FC236}">
                    <a16:creationId xmlns:a16="http://schemas.microsoft.com/office/drawing/2014/main" id="{5C0CD244-E10C-384F-81C8-F887C85D1025}"/>
                  </a:ext>
                </a:extLst>
              </p:cNvPr>
              <p:cNvSpPr>
                <a:spLocks/>
              </p:cNvSpPr>
              <p:nvPr/>
            </p:nvSpPr>
            <p:spPr bwMode="auto">
              <a:xfrm>
                <a:off x="7862" y="2526"/>
                <a:ext cx="40" cy="96"/>
              </a:xfrm>
              <a:custGeom>
                <a:avLst/>
                <a:gdLst>
                  <a:gd name="T0" fmla="*/ 8 w 8"/>
                  <a:gd name="T1" fmla="*/ 5 h 19"/>
                  <a:gd name="T2" fmla="*/ 3 w 8"/>
                  <a:gd name="T3" fmla="*/ 13 h 19"/>
                  <a:gd name="T4" fmla="*/ 8 w 8"/>
                  <a:gd name="T5" fmla="*/ 16 h 19"/>
                  <a:gd name="T6" fmla="*/ 8 w 8"/>
                  <a:gd name="T7" fmla="*/ 5 h 19"/>
                </a:gdLst>
                <a:ahLst/>
                <a:cxnLst>
                  <a:cxn ang="0">
                    <a:pos x="T0" y="T1"/>
                  </a:cxn>
                  <a:cxn ang="0">
                    <a:pos x="T2" y="T3"/>
                  </a:cxn>
                  <a:cxn ang="0">
                    <a:pos x="T4" y="T5"/>
                  </a:cxn>
                  <a:cxn ang="0">
                    <a:pos x="T6" y="T7"/>
                  </a:cxn>
                </a:cxnLst>
                <a:rect l="0" t="0" r="r" b="b"/>
                <a:pathLst>
                  <a:path w="8" h="19">
                    <a:moveTo>
                      <a:pt x="8" y="5"/>
                    </a:moveTo>
                    <a:cubicBezTo>
                      <a:pt x="6" y="0"/>
                      <a:pt x="0" y="3"/>
                      <a:pt x="3" y="13"/>
                    </a:cubicBezTo>
                    <a:cubicBezTo>
                      <a:pt x="3" y="16"/>
                      <a:pt x="5" y="19"/>
                      <a:pt x="8" y="16"/>
                    </a:cubicBezTo>
                    <a:cubicBezTo>
                      <a:pt x="8" y="15"/>
                      <a:pt x="8" y="6"/>
                      <a:pt x="8" y="5"/>
                    </a:cubicBezTo>
                    <a:close/>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22" name="Freeform 2974">
                <a:extLst>
                  <a:ext uri="{FF2B5EF4-FFF2-40B4-BE49-F238E27FC236}">
                    <a16:creationId xmlns:a16="http://schemas.microsoft.com/office/drawing/2014/main" id="{48A74311-1FCA-259B-42B3-E48C733A8A0F}"/>
                  </a:ext>
                </a:extLst>
              </p:cNvPr>
              <p:cNvSpPr>
                <a:spLocks/>
              </p:cNvSpPr>
              <p:nvPr/>
            </p:nvSpPr>
            <p:spPr bwMode="auto">
              <a:xfrm>
                <a:off x="7948" y="3331"/>
                <a:ext cx="110" cy="508"/>
              </a:xfrm>
              <a:custGeom>
                <a:avLst/>
                <a:gdLst>
                  <a:gd name="T0" fmla="*/ 13 w 22"/>
                  <a:gd name="T1" fmla="*/ 0 h 101"/>
                  <a:gd name="T2" fmla="*/ 13 w 22"/>
                  <a:gd name="T3" fmla="*/ 1 h 101"/>
                  <a:gd name="T4" fmla="*/ 13 w 22"/>
                  <a:gd name="T5" fmla="*/ 10 h 101"/>
                  <a:gd name="T6" fmla="*/ 0 w 22"/>
                  <a:gd name="T7" fmla="*/ 15 h 101"/>
                  <a:gd name="T8" fmla="*/ 22 w 22"/>
                  <a:gd name="T9" fmla="*/ 101 h 101"/>
                  <a:gd name="T10" fmla="*/ 17 w 22"/>
                  <a:gd name="T11" fmla="*/ 36 h 101"/>
                  <a:gd name="T12" fmla="*/ 13 w 22"/>
                  <a:gd name="T13" fmla="*/ 0 h 101"/>
                  <a:gd name="T14" fmla="*/ 13 w 22"/>
                  <a:gd name="T15" fmla="*/ 0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01">
                    <a:moveTo>
                      <a:pt x="13" y="0"/>
                    </a:moveTo>
                    <a:cubicBezTo>
                      <a:pt x="13" y="1"/>
                      <a:pt x="13" y="1"/>
                      <a:pt x="13" y="1"/>
                    </a:cubicBezTo>
                    <a:cubicBezTo>
                      <a:pt x="13" y="3"/>
                      <a:pt x="13" y="8"/>
                      <a:pt x="13" y="10"/>
                    </a:cubicBezTo>
                    <a:cubicBezTo>
                      <a:pt x="9" y="12"/>
                      <a:pt x="5" y="14"/>
                      <a:pt x="0" y="15"/>
                    </a:cubicBezTo>
                    <a:cubicBezTo>
                      <a:pt x="13" y="32"/>
                      <a:pt x="17" y="66"/>
                      <a:pt x="22" y="101"/>
                    </a:cubicBezTo>
                    <a:cubicBezTo>
                      <a:pt x="21" y="90"/>
                      <a:pt x="19" y="60"/>
                      <a:pt x="17" y="36"/>
                    </a:cubicBezTo>
                    <a:cubicBezTo>
                      <a:pt x="16" y="20"/>
                      <a:pt x="14" y="6"/>
                      <a:pt x="13" y="0"/>
                    </a:cubicBezTo>
                    <a:cubicBezTo>
                      <a:pt x="13" y="0"/>
                      <a:pt x="13" y="0"/>
                      <a:pt x="13" y="0"/>
                    </a:cubicBezTo>
                  </a:path>
                </a:pathLst>
              </a:custGeom>
              <a:solidFill>
                <a:srgbClr val="2034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23" name="Freeform 2975">
                <a:extLst>
                  <a:ext uri="{FF2B5EF4-FFF2-40B4-BE49-F238E27FC236}">
                    <a16:creationId xmlns:a16="http://schemas.microsoft.com/office/drawing/2014/main" id="{B47E3B0D-CF28-EB78-770C-93C74783C69A}"/>
                  </a:ext>
                </a:extLst>
              </p:cNvPr>
              <p:cNvSpPr>
                <a:spLocks/>
              </p:cNvSpPr>
              <p:nvPr/>
            </p:nvSpPr>
            <p:spPr bwMode="auto">
              <a:xfrm>
                <a:off x="7923" y="3336"/>
                <a:ext cx="90" cy="70"/>
              </a:xfrm>
              <a:custGeom>
                <a:avLst/>
                <a:gdLst>
                  <a:gd name="T0" fmla="*/ 18 w 18"/>
                  <a:gd name="T1" fmla="*/ 0 h 14"/>
                  <a:gd name="T2" fmla="*/ 18 w 18"/>
                  <a:gd name="T3" fmla="*/ 0 h 14"/>
                  <a:gd name="T4" fmla="*/ 1 w 18"/>
                  <a:gd name="T5" fmla="*/ 6 h 14"/>
                  <a:gd name="T6" fmla="*/ 1 w 18"/>
                  <a:gd name="T7" fmla="*/ 6 h 14"/>
                  <a:gd name="T8" fmla="*/ 0 w 18"/>
                  <a:gd name="T9" fmla="*/ 9 h 14"/>
                  <a:gd name="T10" fmla="*/ 5 w 18"/>
                  <a:gd name="T11" fmla="*/ 14 h 14"/>
                  <a:gd name="T12" fmla="*/ 5 w 18"/>
                  <a:gd name="T13" fmla="*/ 14 h 14"/>
                  <a:gd name="T14" fmla="*/ 18 w 18"/>
                  <a:gd name="T15" fmla="*/ 9 h 14"/>
                  <a:gd name="T16" fmla="*/ 18 w 18"/>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4">
                    <a:moveTo>
                      <a:pt x="18" y="0"/>
                    </a:moveTo>
                    <a:cubicBezTo>
                      <a:pt x="18" y="0"/>
                      <a:pt x="18" y="0"/>
                      <a:pt x="18" y="0"/>
                    </a:cubicBezTo>
                    <a:cubicBezTo>
                      <a:pt x="13" y="4"/>
                      <a:pt x="7" y="5"/>
                      <a:pt x="1" y="6"/>
                    </a:cubicBezTo>
                    <a:cubicBezTo>
                      <a:pt x="1" y="6"/>
                      <a:pt x="1" y="6"/>
                      <a:pt x="1" y="6"/>
                    </a:cubicBezTo>
                    <a:cubicBezTo>
                      <a:pt x="1" y="7"/>
                      <a:pt x="1" y="8"/>
                      <a:pt x="0" y="9"/>
                    </a:cubicBezTo>
                    <a:cubicBezTo>
                      <a:pt x="2" y="10"/>
                      <a:pt x="3" y="12"/>
                      <a:pt x="5" y="14"/>
                    </a:cubicBezTo>
                    <a:cubicBezTo>
                      <a:pt x="5" y="14"/>
                      <a:pt x="5" y="14"/>
                      <a:pt x="5" y="14"/>
                    </a:cubicBezTo>
                    <a:cubicBezTo>
                      <a:pt x="10" y="13"/>
                      <a:pt x="14" y="11"/>
                      <a:pt x="18" y="9"/>
                    </a:cubicBezTo>
                    <a:cubicBezTo>
                      <a:pt x="18" y="7"/>
                      <a:pt x="18" y="2"/>
                      <a:pt x="18" y="0"/>
                    </a:cubicBezTo>
                  </a:path>
                </a:pathLst>
              </a:custGeom>
              <a:solidFill>
                <a:srgbClr val="0909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24" name="Freeform 2976">
                <a:extLst>
                  <a:ext uri="{FF2B5EF4-FFF2-40B4-BE49-F238E27FC236}">
                    <a16:creationId xmlns:a16="http://schemas.microsoft.com/office/drawing/2014/main" id="{E0386697-C764-8B76-C5FA-FC1003E0CE9C}"/>
                  </a:ext>
                </a:extLst>
              </p:cNvPr>
              <p:cNvSpPr>
                <a:spLocks/>
              </p:cNvSpPr>
              <p:nvPr/>
            </p:nvSpPr>
            <p:spPr bwMode="auto">
              <a:xfrm>
                <a:off x="7917" y="2964"/>
                <a:ext cx="131" cy="402"/>
              </a:xfrm>
              <a:custGeom>
                <a:avLst/>
                <a:gdLst>
                  <a:gd name="T0" fmla="*/ 0 w 26"/>
                  <a:gd name="T1" fmla="*/ 0 h 80"/>
                  <a:gd name="T2" fmla="*/ 7 w 26"/>
                  <a:gd name="T3" fmla="*/ 57 h 80"/>
                  <a:gd name="T4" fmla="*/ 3 w 26"/>
                  <a:gd name="T5" fmla="*/ 77 h 80"/>
                  <a:gd name="T6" fmla="*/ 2 w 26"/>
                  <a:gd name="T7" fmla="*/ 80 h 80"/>
                  <a:gd name="T8" fmla="*/ 2 w 26"/>
                  <a:gd name="T9" fmla="*/ 80 h 80"/>
                  <a:gd name="T10" fmla="*/ 2 w 26"/>
                  <a:gd name="T11" fmla="*/ 80 h 80"/>
                  <a:gd name="T12" fmla="*/ 19 w 26"/>
                  <a:gd name="T13" fmla="*/ 74 h 80"/>
                  <a:gd name="T14" fmla="*/ 19 w 26"/>
                  <a:gd name="T15" fmla="*/ 74 h 80"/>
                  <a:gd name="T16" fmla="*/ 19 w 26"/>
                  <a:gd name="T17" fmla="*/ 73 h 80"/>
                  <a:gd name="T18" fmla="*/ 19 w 26"/>
                  <a:gd name="T19" fmla="*/ 73 h 80"/>
                  <a:gd name="T20" fmla="*/ 19 w 26"/>
                  <a:gd name="T21" fmla="*/ 73 h 80"/>
                  <a:gd name="T22" fmla="*/ 19 w 26"/>
                  <a:gd name="T23" fmla="*/ 73 h 80"/>
                  <a:gd name="T24" fmla="*/ 26 w 26"/>
                  <a:gd name="T25" fmla="*/ 21 h 80"/>
                  <a:gd name="T26" fmla="*/ 0 w 26"/>
                  <a:gd name="T2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 h="80">
                    <a:moveTo>
                      <a:pt x="0" y="0"/>
                    </a:moveTo>
                    <a:cubicBezTo>
                      <a:pt x="5" y="19"/>
                      <a:pt x="9" y="38"/>
                      <a:pt x="7" y="57"/>
                    </a:cubicBezTo>
                    <a:cubicBezTo>
                      <a:pt x="6" y="64"/>
                      <a:pt x="5" y="70"/>
                      <a:pt x="3" y="77"/>
                    </a:cubicBezTo>
                    <a:cubicBezTo>
                      <a:pt x="3" y="78"/>
                      <a:pt x="2" y="79"/>
                      <a:pt x="2" y="80"/>
                    </a:cubicBezTo>
                    <a:cubicBezTo>
                      <a:pt x="2" y="80"/>
                      <a:pt x="2" y="80"/>
                      <a:pt x="2" y="80"/>
                    </a:cubicBezTo>
                    <a:cubicBezTo>
                      <a:pt x="2" y="80"/>
                      <a:pt x="2" y="80"/>
                      <a:pt x="2" y="80"/>
                    </a:cubicBezTo>
                    <a:cubicBezTo>
                      <a:pt x="8" y="79"/>
                      <a:pt x="14" y="78"/>
                      <a:pt x="19" y="74"/>
                    </a:cubicBezTo>
                    <a:cubicBezTo>
                      <a:pt x="19" y="74"/>
                      <a:pt x="19" y="74"/>
                      <a:pt x="19" y="74"/>
                    </a:cubicBezTo>
                    <a:cubicBezTo>
                      <a:pt x="19" y="74"/>
                      <a:pt x="19" y="74"/>
                      <a:pt x="19" y="73"/>
                    </a:cubicBezTo>
                    <a:cubicBezTo>
                      <a:pt x="19" y="73"/>
                      <a:pt x="19" y="73"/>
                      <a:pt x="19" y="73"/>
                    </a:cubicBezTo>
                    <a:cubicBezTo>
                      <a:pt x="19" y="73"/>
                      <a:pt x="19" y="73"/>
                      <a:pt x="19" y="73"/>
                    </a:cubicBezTo>
                    <a:cubicBezTo>
                      <a:pt x="19" y="73"/>
                      <a:pt x="19" y="73"/>
                      <a:pt x="19" y="73"/>
                    </a:cubicBezTo>
                    <a:cubicBezTo>
                      <a:pt x="23" y="57"/>
                      <a:pt x="25" y="38"/>
                      <a:pt x="26" y="21"/>
                    </a:cubicBezTo>
                    <a:cubicBezTo>
                      <a:pt x="0" y="0"/>
                      <a:pt x="0" y="0"/>
                      <a:pt x="0" y="0"/>
                    </a:cubicBezTo>
                  </a:path>
                </a:pathLst>
              </a:custGeom>
              <a:solidFill>
                <a:srgbClr val="6196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25" name="Freeform 2977">
                <a:extLst>
                  <a:ext uri="{FF2B5EF4-FFF2-40B4-BE49-F238E27FC236}">
                    <a16:creationId xmlns:a16="http://schemas.microsoft.com/office/drawing/2014/main" id="{CBDE4311-30F6-D367-EFB4-79A5C0A1C65A}"/>
                  </a:ext>
                </a:extLst>
              </p:cNvPr>
              <p:cNvSpPr>
                <a:spLocks/>
              </p:cNvSpPr>
              <p:nvPr/>
            </p:nvSpPr>
            <p:spPr bwMode="auto">
              <a:xfrm>
                <a:off x="8330" y="3175"/>
                <a:ext cx="81" cy="40"/>
              </a:xfrm>
              <a:custGeom>
                <a:avLst/>
                <a:gdLst>
                  <a:gd name="T0" fmla="*/ 0 w 16"/>
                  <a:gd name="T1" fmla="*/ 5 h 8"/>
                  <a:gd name="T2" fmla="*/ 4 w 16"/>
                  <a:gd name="T3" fmla="*/ 4 h 8"/>
                  <a:gd name="T4" fmla="*/ 4 w 16"/>
                  <a:gd name="T5" fmla="*/ 4 h 8"/>
                  <a:gd name="T6" fmla="*/ 9 w 16"/>
                  <a:gd name="T7" fmla="*/ 2 h 8"/>
                  <a:gd name="T8" fmla="*/ 12 w 16"/>
                  <a:gd name="T9" fmla="*/ 1 h 8"/>
                  <a:gd name="T10" fmla="*/ 15 w 16"/>
                  <a:gd name="T11" fmla="*/ 2 h 8"/>
                  <a:gd name="T12" fmla="*/ 15 w 16"/>
                  <a:gd name="T13" fmla="*/ 3 h 8"/>
                  <a:gd name="T14" fmla="*/ 11 w 16"/>
                  <a:gd name="T15" fmla="*/ 5 h 8"/>
                  <a:gd name="T16" fmla="*/ 7 w 16"/>
                  <a:gd name="T17" fmla="*/ 7 h 8"/>
                  <a:gd name="T18" fmla="*/ 3 w 16"/>
                  <a:gd name="T19" fmla="*/ 8 h 8"/>
                  <a:gd name="T20" fmla="*/ 2 w 16"/>
                  <a:gd name="T21" fmla="*/ 7 h 8"/>
                  <a:gd name="T22" fmla="*/ 0 w 16"/>
                  <a:gd name="T23" fmla="*/ 5 h 8"/>
                  <a:gd name="T24" fmla="*/ 0 w 16"/>
                  <a:gd name="T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8">
                    <a:moveTo>
                      <a:pt x="0" y="5"/>
                    </a:moveTo>
                    <a:cubicBezTo>
                      <a:pt x="4" y="4"/>
                      <a:pt x="4" y="4"/>
                      <a:pt x="4" y="4"/>
                    </a:cubicBezTo>
                    <a:cubicBezTo>
                      <a:pt x="4" y="4"/>
                      <a:pt x="4" y="4"/>
                      <a:pt x="4" y="4"/>
                    </a:cubicBezTo>
                    <a:cubicBezTo>
                      <a:pt x="9" y="2"/>
                      <a:pt x="9" y="2"/>
                      <a:pt x="9" y="2"/>
                    </a:cubicBezTo>
                    <a:cubicBezTo>
                      <a:pt x="12" y="1"/>
                      <a:pt x="12" y="1"/>
                      <a:pt x="12" y="1"/>
                    </a:cubicBezTo>
                    <a:cubicBezTo>
                      <a:pt x="14" y="0"/>
                      <a:pt x="15" y="1"/>
                      <a:pt x="15" y="2"/>
                    </a:cubicBezTo>
                    <a:cubicBezTo>
                      <a:pt x="16" y="2"/>
                      <a:pt x="15" y="3"/>
                      <a:pt x="15" y="3"/>
                    </a:cubicBezTo>
                    <a:cubicBezTo>
                      <a:pt x="11" y="5"/>
                      <a:pt x="11" y="5"/>
                      <a:pt x="11" y="5"/>
                    </a:cubicBezTo>
                    <a:cubicBezTo>
                      <a:pt x="7" y="7"/>
                      <a:pt x="7" y="7"/>
                      <a:pt x="7" y="7"/>
                    </a:cubicBezTo>
                    <a:cubicBezTo>
                      <a:pt x="7" y="7"/>
                      <a:pt x="4" y="8"/>
                      <a:pt x="3" y="8"/>
                    </a:cubicBezTo>
                    <a:cubicBezTo>
                      <a:pt x="2" y="7"/>
                      <a:pt x="2" y="7"/>
                      <a:pt x="2" y="7"/>
                    </a:cubicBezTo>
                    <a:cubicBezTo>
                      <a:pt x="0" y="5"/>
                      <a:pt x="0" y="5"/>
                      <a:pt x="0" y="5"/>
                    </a:cubicBezTo>
                    <a:cubicBezTo>
                      <a:pt x="0" y="5"/>
                      <a:pt x="0" y="5"/>
                      <a:pt x="0" y="5"/>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26" name="Freeform 2978">
                <a:extLst>
                  <a:ext uri="{FF2B5EF4-FFF2-40B4-BE49-F238E27FC236}">
                    <a16:creationId xmlns:a16="http://schemas.microsoft.com/office/drawing/2014/main" id="{BCD8639B-E7BA-7670-4E4D-0B3E130C788C}"/>
                  </a:ext>
                </a:extLst>
              </p:cNvPr>
              <p:cNvSpPr>
                <a:spLocks/>
              </p:cNvSpPr>
              <p:nvPr/>
            </p:nvSpPr>
            <p:spPr bwMode="auto">
              <a:xfrm>
                <a:off x="8356" y="3180"/>
                <a:ext cx="50" cy="25"/>
              </a:xfrm>
              <a:custGeom>
                <a:avLst/>
                <a:gdLst>
                  <a:gd name="T0" fmla="*/ 10 w 10"/>
                  <a:gd name="T1" fmla="*/ 0 h 5"/>
                  <a:gd name="T2" fmla="*/ 9 w 10"/>
                  <a:gd name="T3" fmla="*/ 1 h 5"/>
                  <a:gd name="T4" fmla="*/ 4 w 10"/>
                  <a:gd name="T5" fmla="*/ 3 h 5"/>
                  <a:gd name="T6" fmla="*/ 0 w 10"/>
                  <a:gd name="T7" fmla="*/ 5 h 5"/>
                  <a:gd name="T8" fmla="*/ 0 w 10"/>
                  <a:gd name="T9" fmla="*/ 5 h 5"/>
                  <a:gd name="T10" fmla="*/ 2 w 10"/>
                  <a:gd name="T11" fmla="*/ 5 h 5"/>
                  <a:gd name="T12" fmla="*/ 3 w 10"/>
                  <a:gd name="T13" fmla="*/ 5 h 5"/>
                  <a:gd name="T14" fmla="*/ 6 w 10"/>
                  <a:gd name="T15" fmla="*/ 3 h 5"/>
                  <a:gd name="T16" fmla="*/ 6 w 10"/>
                  <a:gd name="T17" fmla="*/ 3 h 5"/>
                  <a:gd name="T18" fmla="*/ 10 w 10"/>
                  <a:gd name="T19" fmla="*/ 1 h 5"/>
                  <a:gd name="T20" fmla="*/ 10 w 10"/>
                  <a:gd name="T2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5">
                    <a:moveTo>
                      <a:pt x="10" y="0"/>
                    </a:moveTo>
                    <a:cubicBezTo>
                      <a:pt x="9" y="1"/>
                      <a:pt x="9" y="1"/>
                      <a:pt x="9" y="1"/>
                    </a:cubicBezTo>
                    <a:cubicBezTo>
                      <a:pt x="4" y="3"/>
                      <a:pt x="4" y="3"/>
                      <a:pt x="4" y="3"/>
                    </a:cubicBezTo>
                    <a:cubicBezTo>
                      <a:pt x="4" y="3"/>
                      <a:pt x="2" y="4"/>
                      <a:pt x="0" y="5"/>
                    </a:cubicBezTo>
                    <a:cubicBezTo>
                      <a:pt x="0" y="5"/>
                      <a:pt x="0" y="5"/>
                      <a:pt x="0" y="5"/>
                    </a:cubicBezTo>
                    <a:cubicBezTo>
                      <a:pt x="1" y="5"/>
                      <a:pt x="2" y="5"/>
                      <a:pt x="2" y="5"/>
                    </a:cubicBezTo>
                    <a:cubicBezTo>
                      <a:pt x="2" y="5"/>
                      <a:pt x="3" y="5"/>
                      <a:pt x="3" y="5"/>
                    </a:cubicBezTo>
                    <a:cubicBezTo>
                      <a:pt x="4" y="3"/>
                      <a:pt x="5" y="3"/>
                      <a:pt x="6" y="3"/>
                    </a:cubicBezTo>
                    <a:cubicBezTo>
                      <a:pt x="6" y="3"/>
                      <a:pt x="6" y="3"/>
                      <a:pt x="6" y="3"/>
                    </a:cubicBezTo>
                    <a:cubicBezTo>
                      <a:pt x="7" y="2"/>
                      <a:pt x="9" y="1"/>
                      <a:pt x="10" y="1"/>
                    </a:cubicBezTo>
                    <a:cubicBezTo>
                      <a:pt x="10" y="1"/>
                      <a:pt x="10" y="0"/>
                      <a:pt x="10" y="0"/>
                    </a:cubicBezTo>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27" name="Freeform 2979">
                <a:extLst>
                  <a:ext uri="{FF2B5EF4-FFF2-40B4-BE49-F238E27FC236}">
                    <a16:creationId xmlns:a16="http://schemas.microsoft.com/office/drawing/2014/main" id="{C75A019C-6AB6-CFF5-1244-B08FA8CC8AE8}"/>
                  </a:ext>
                </a:extLst>
              </p:cNvPr>
              <p:cNvSpPr>
                <a:spLocks/>
              </p:cNvSpPr>
              <p:nvPr/>
            </p:nvSpPr>
            <p:spPr bwMode="auto">
              <a:xfrm>
                <a:off x="8330" y="3150"/>
                <a:ext cx="96" cy="55"/>
              </a:xfrm>
              <a:custGeom>
                <a:avLst/>
                <a:gdLst>
                  <a:gd name="T0" fmla="*/ 3 w 19"/>
                  <a:gd name="T1" fmla="*/ 11 h 11"/>
                  <a:gd name="T2" fmla="*/ 2 w 19"/>
                  <a:gd name="T3" fmla="*/ 9 h 11"/>
                  <a:gd name="T4" fmla="*/ 0 w 19"/>
                  <a:gd name="T5" fmla="*/ 6 h 11"/>
                  <a:gd name="T6" fmla="*/ 0 w 19"/>
                  <a:gd name="T7" fmla="*/ 6 h 11"/>
                  <a:gd name="T8" fmla="*/ 3 w 19"/>
                  <a:gd name="T9" fmla="*/ 5 h 11"/>
                  <a:gd name="T10" fmla="*/ 8 w 19"/>
                  <a:gd name="T11" fmla="*/ 5 h 11"/>
                  <a:gd name="T12" fmla="*/ 13 w 19"/>
                  <a:gd name="T13" fmla="*/ 3 h 11"/>
                  <a:gd name="T14" fmla="*/ 16 w 19"/>
                  <a:gd name="T15" fmla="*/ 1 h 11"/>
                  <a:gd name="T16" fmla="*/ 19 w 19"/>
                  <a:gd name="T17" fmla="*/ 2 h 11"/>
                  <a:gd name="T18" fmla="*/ 19 w 19"/>
                  <a:gd name="T19" fmla="*/ 3 h 11"/>
                  <a:gd name="T20" fmla="*/ 14 w 19"/>
                  <a:gd name="T21" fmla="*/ 7 h 11"/>
                  <a:gd name="T22" fmla="*/ 9 w 19"/>
                  <a:gd name="T23" fmla="*/ 9 h 11"/>
                  <a:gd name="T24" fmla="*/ 3 w 19"/>
                  <a:gd name="T25"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11">
                    <a:moveTo>
                      <a:pt x="3" y="11"/>
                    </a:moveTo>
                    <a:cubicBezTo>
                      <a:pt x="2" y="9"/>
                      <a:pt x="2" y="9"/>
                      <a:pt x="2" y="9"/>
                    </a:cubicBezTo>
                    <a:cubicBezTo>
                      <a:pt x="0" y="6"/>
                      <a:pt x="0" y="6"/>
                      <a:pt x="0" y="6"/>
                    </a:cubicBezTo>
                    <a:cubicBezTo>
                      <a:pt x="0" y="6"/>
                      <a:pt x="0" y="6"/>
                      <a:pt x="0" y="6"/>
                    </a:cubicBezTo>
                    <a:cubicBezTo>
                      <a:pt x="3" y="5"/>
                      <a:pt x="3" y="5"/>
                      <a:pt x="3" y="5"/>
                    </a:cubicBezTo>
                    <a:cubicBezTo>
                      <a:pt x="8" y="5"/>
                      <a:pt x="8" y="5"/>
                      <a:pt x="8" y="5"/>
                    </a:cubicBezTo>
                    <a:cubicBezTo>
                      <a:pt x="13" y="3"/>
                      <a:pt x="13" y="3"/>
                      <a:pt x="13" y="3"/>
                    </a:cubicBezTo>
                    <a:cubicBezTo>
                      <a:pt x="16" y="1"/>
                      <a:pt x="16" y="1"/>
                      <a:pt x="16" y="1"/>
                    </a:cubicBezTo>
                    <a:cubicBezTo>
                      <a:pt x="18" y="0"/>
                      <a:pt x="19" y="1"/>
                      <a:pt x="19" y="2"/>
                    </a:cubicBezTo>
                    <a:cubicBezTo>
                      <a:pt x="19" y="3"/>
                      <a:pt x="19" y="3"/>
                      <a:pt x="19" y="3"/>
                    </a:cubicBezTo>
                    <a:cubicBezTo>
                      <a:pt x="14" y="7"/>
                      <a:pt x="14" y="7"/>
                      <a:pt x="14" y="7"/>
                    </a:cubicBezTo>
                    <a:cubicBezTo>
                      <a:pt x="9" y="9"/>
                      <a:pt x="9" y="9"/>
                      <a:pt x="9" y="9"/>
                    </a:cubicBezTo>
                    <a:cubicBezTo>
                      <a:pt x="9" y="9"/>
                      <a:pt x="4" y="11"/>
                      <a:pt x="3" y="11"/>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28" name="Freeform 2980">
                <a:extLst>
                  <a:ext uri="{FF2B5EF4-FFF2-40B4-BE49-F238E27FC236}">
                    <a16:creationId xmlns:a16="http://schemas.microsoft.com/office/drawing/2014/main" id="{8B7DB596-A1F8-8877-C27C-564E941A954B}"/>
                  </a:ext>
                </a:extLst>
              </p:cNvPr>
              <p:cNvSpPr>
                <a:spLocks/>
              </p:cNvSpPr>
              <p:nvPr/>
            </p:nvSpPr>
            <p:spPr bwMode="auto">
              <a:xfrm>
                <a:off x="8361" y="3160"/>
                <a:ext cx="65" cy="30"/>
              </a:xfrm>
              <a:custGeom>
                <a:avLst/>
                <a:gdLst>
                  <a:gd name="T0" fmla="*/ 13 w 13"/>
                  <a:gd name="T1" fmla="*/ 0 h 6"/>
                  <a:gd name="T2" fmla="*/ 12 w 13"/>
                  <a:gd name="T3" fmla="*/ 0 h 6"/>
                  <a:gd name="T4" fmla="*/ 6 w 13"/>
                  <a:gd name="T5" fmla="*/ 3 h 6"/>
                  <a:gd name="T6" fmla="*/ 0 w 13"/>
                  <a:gd name="T7" fmla="*/ 5 h 6"/>
                  <a:gd name="T8" fmla="*/ 0 w 13"/>
                  <a:gd name="T9" fmla="*/ 6 h 6"/>
                  <a:gd name="T10" fmla="*/ 4 w 13"/>
                  <a:gd name="T11" fmla="*/ 5 h 6"/>
                  <a:gd name="T12" fmla="*/ 4 w 13"/>
                  <a:gd name="T13" fmla="*/ 5 h 6"/>
                  <a:gd name="T14" fmla="*/ 8 w 13"/>
                  <a:gd name="T15" fmla="*/ 3 h 6"/>
                  <a:gd name="T16" fmla="*/ 8 w 13"/>
                  <a:gd name="T17" fmla="*/ 3 h 6"/>
                  <a:gd name="T18" fmla="*/ 13 w 13"/>
                  <a:gd name="T19" fmla="*/ 0 h 6"/>
                  <a:gd name="T20" fmla="*/ 13 w 13"/>
                  <a:gd name="T21" fmla="*/ 0 h 6"/>
                  <a:gd name="T22" fmla="*/ 13 w 13"/>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6">
                    <a:moveTo>
                      <a:pt x="13" y="0"/>
                    </a:moveTo>
                    <a:cubicBezTo>
                      <a:pt x="12" y="0"/>
                      <a:pt x="12" y="0"/>
                      <a:pt x="12" y="0"/>
                    </a:cubicBezTo>
                    <a:cubicBezTo>
                      <a:pt x="6" y="3"/>
                      <a:pt x="6" y="3"/>
                      <a:pt x="6" y="3"/>
                    </a:cubicBezTo>
                    <a:cubicBezTo>
                      <a:pt x="6" y="3"/>
                      <a:pt x="2" y="5"/>
                      <a:pt x="0" y="5"/>
                    </a:cubicBezTo>
                    <a:cubicBezTo>
                      <a:pt x="0" y="5"/>
                      <a:pt x="0" y="5"/>
                      <a:pt x="0" y="6"/>
                    </a:cubicBezTo>
                    <a:cubicBezTo>
                      <a:pt x="2" y="5"/>
                      <a:pt x="3" y="5"/>
                      <a:pt x="4" y="5"/>
                    </a:cubicBezTo>
                    <a:cubicBezTo>
                      <a:pt x="4" y="5"/>
                      <a:pt x="4" y="5"/>
                      <a:pt x="4" y="5"/>
                    </a:cubicBezTo>
                    <a:cubicBezTo>
                      <a:pt x="6" y="3"/>
                      <a:pt x="7" y="3"/>
                      <a:pt x="8" y="3"/>
                    </a:cubicBezTo>
                    <a:cubicBezTo>
                      <a:pt x="8" y="3"/>
                      <a:pt x="8" y="3"/>
                      <a:pt x="8" y="3"/>
                    </a:cubicBezTo>
                    <a:cubicBezTo>
                      <a:pt x="10" y="2"/>
                      <a:pt x="12" y="1"/>
                      <a:pt x="13" y="0"/>
                    </a:cubicBezTo>
                    <a:cubicBezTo>
                      <a:pt x="13" y="0"/>
                      <a:pt x="13" y="0"/>
                      <a:pt x="13" y="0"/>
                    </a:cubicBezTo>
                    <a:cubicBezTo>
                      <a:pt x="13" y="0"/>
                      <a:pt x="13" y="0"/>
                      <a:pt x="13" y="0"/>
                    </a:cubicBezTo>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29" name="Freeform 2981">
                <a:extLst>
                  <a:ext uri="{FF2B5EF4-FFF2-40B4-BE49-F238E27FC236}">
                    <a16:creationId xmlns:a16="http://schemas.microsoft.com/office/drawing/2014/main" id="{64EEF5AF-F48B-1F45-2D75-48124352C872}"/>
                  </a:ext>
                </a:extLst>
              </p:cNvPr>
              <p:cNvSpPr>
                <a:spLocks/>
              </p:cNvSpPr>
              <p:nvPr/>
            </p:nvSpPr>
            <p:spPr bwMode="auto">
              <a:xfrm>
                <a:off x="8346" y="3130"/>
                <a:ext cx="100" cy="55"/>
              </a:xfrm>
              <a:custGeom>
                <a:avLst/>
                <a:gdLst>
                  <a:gd name="T0" fmla="*/ 3 w 20"/>
                  <a:gd name="T1" fmla="*/ 11 h 11"/>
                  <a:gd name="T2" fmla="*/ 2 w 20"/>
                  <a:gd name="T3" fmla="*/ 8 h 11"/>
                  <a:gd name="T4" fmla="*/ 0 w 20"/>
                  <a:gd name="T5" fmla="*/ 6 h 11"/>
                  <a:gd name="T6" fmla="*/ 0 w 20"/>
                  <a:gd name="T7" fmla="*/ 5 h 11"/>
                  <a:gd name="T8" fmla="*/ 0 w 20"/>
                  <a:gd name="T9" fmla="*/ 5 h 11"/>
                  <a:gd name="T10" fmla="*/ 8 w 20"/>
                  <a:gd name="T11" fmla="*/ 5 h 11"/>
                  <a:gd name="T12" fmla="*/ 13 w 20"/>
                  <a:gd name="T13" fmla="*/ 3 h 11"/>
                  <a:gd name="T14" fmla="*/ 17 w 20"/>
                  <a:gd name="T15" fmla="*/ 1 h 11"/>
                  <a:gd name="T16" fmla="*/ 19 w 20"/>
                  <a:gd name="T17" fmla="*/ 0 h 11"/>
                  <a:gd name="T18" fmla="*/ 20 w 20"/>
                  <a:gd name="T19" fmla="*/ 3 h 11"/>
                  <a:gd name="T20" fmla="*/ 15 w 20"/>
                  <a:gd name="T21" fmla="*/ 6 h 11"/>
                  <a:gd name="T22" fmla="*/ 9 w 20"/>
                  <a:gd name="T23" fmla="*/ 9 h 11"/>
                  <a:gd name="T24" fmla="*/ 3 w 20"/>
                  <a:gd name="T25"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11">
                    <a:moveTo>
                      <a:pt x="3" y="11"/>
                    </a:moveTo>
                    <a:cubicBezTo>
                      <a:pt x="2" y="8"/>
                      <a:pt x="2" y="8"/>
                      <a:pt x="2" y="8"/>
                    </a:cubicBezTo>
                    <a:cubicBezTo>
                      <a:pt x="0" y="6"/>
                      <a:pt x="0" y="6"/>
                      <a:pt x="0" y="6"/>
                    </a:cubicBezTo>
                    <a:cubicBezTo>
                      <a:pt x="0" y="5"/>
                      <a:pt x="0" y="5"/>
                      <a:pt x="0" y="5"/>
                    </a:cubicBezTo>
                    <a:cubicBezTo>
                      <a:pt x="0" y="5"/>
                      <a:pt x="0" y="5"/>
                      <a:pt x="0" y="5"/>
                    </a:cubicBezTo>
                    <a:cubicBezTo>
                      <a:pt x="8" y="5"/>
                      <a:pt x="8" y="5"/>
                      <a:pt x="8" y="5"/>
                    </a:cubicBezTo>
                    <a:cubicBezTo>
                      <a:pt x="13" y="3"/>
                      <a:pt x="13" y="3"/>
                      <a:pt x="13" y="3"/>
                    </a:cubicBezTo>
                    <a:cubicBezTo>
                      <a:pt x="17" y="1"/>
                      <a:pt x="17" y="1"/>
                      <a:pt x="17" y="1"/>
                    </a:cubicBezTo>
                    <a:cubicBezTo>
                      <a:pt x="18" y="0"/>
                      <a:pt x="18" y="0"/>
                      <a:pt x="19" y="0"/>
                    </a:cubicBezTo>
                    <a:cubicBezTo>
                      <a:pt x="20" y="1"/>
                      <a:pt x="20" y="2"/>
                      <a:pt x="20" y="3"/>
                    </a:cubicBezTo>
                    <a:cubicBezTo>
                      <a:pt x="15" y="6"/>
                      <a:pt x="15" y="6"/>
                      <a:pt x="15" y="6"/>
                    </a:cubicBezTo>
                    <a:cubicBezTo>
                      <a:pt x="9" y="9"/>
                      <a:pt x="9" y="9"/>
                      <a:pt x="9" y="9"/>
                    </a:cubicBezTo>
                    <a:cubicBezTo>
                      <a:pt x="9" y="9"/>
                      <a:pt x="4" y="11"/>
                      <a:pt x="3" y="11"/>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30" name="Freeform 2982">
                <a:extLst>
                  <a:ext uri="{FF2B5EF4-FFF2-40B4-BE49-F238E27FC236}">
                    <a16:creationId xmlns:a16="http://schemas.microsoft.com/office/drawing/2014/main" id="{14681CE2-F66C-78E9-79CB-2337F55EC0B1}"/>
                  </a:ext>
                </a:extLst>
              </p:cNvPr>
              <p:cNvSpPr>
                <a:spLocks noEditPoints="1"/>
              </p:cNvSpPr>
              <p:nvPr/>
            </p:nvSpPr>
            <p:spPr bwMode="auto">
              <a:xfrm>
                <a:off x="8366" y="3165"/>
                <a:ext cx="5" cy="0"/>
              </a:xfrm>
              <a:custGeom>
                <a:avLst/>
                <a:gdLst>
                  <a:gd name="T0" fmla="*/ 1 w 1"/>
                  <a:gd name="T1" fmla="*/ 1 w 1"/>
                  <a:gd name="T2" fmla="*/ 1 w 1"/>
                  <a:gd name="T3" fmla="*/ 1 w 1"/>
                  <a:gd name="T4" fmla="*/ 0 w 1"/>
                  <a:gd name="T5" fmla="*/ 0 w 1"/>
                  <a:gd name="T6" fmla="*/ 0 w 1"/>
                  <a:gd name="T7" fmla="*/ 1 w 1"/>
                  <a:gd name="T8" fmla="*/ 1 w 1"/>
                  <a:gd name="T9" fmla="*/ 0 w 1"/>
                  <a:gd name="T10"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 ang="0">
                    <a:pos x="T10" y="0"/>
                  </a:cxn>
                </a:cxnLst>
                <a:rect l="0" t="0" r="r" b="b"/>
                <a:pathLst>
                  <a:path w="1">
                    <a:moveTo>
                      <a:pt x="1" y="0"/>
                    </a:moveTo>
                    <a:cubicBezTo>
                      <a:pt x="1" y="0"/>
                      <a:pt x="1" y="0"/>
                      <a:pt x="1" y="0"/>
                    </a:cubicBezTo>
                    <a:cubicBezTo>
                      <a:pt x="1" y="0"/>
                      <a:pt x="1" y="0"/>
                      <a:pt x="1" y="0"/>
                    </a:cubicBezTo>
                    <a:cubicBezTo>
                      <a:pt x="1" y="0"/>
                      <a:pt x="1" y="0"/>
                      <a:pt x="1" y="0"/>
                    </a:cubicBezTo>
                    <a:moveTo>
                      <a:pt x="0" y="0"/>
                    </a:moveTo>
                    <a:cubicBezTo>
                      <a:pt x="0" y="0"/>
                      <a:pt x="0" y="0"/>
                      <a:pt x="0" y="0"/>
                    </a:cubicBezTo>
                    <a:cubicBezTo>
                      <a:pt x="0" y="0"/>
                      <a:pt x="0" y="0"/>
                      <a:pt x="0" y="0"/>
                    </a:cubicBezTo>
                    <a:cubicBezTo>
                      <a:pt x="0" y="0"/>
                      <a:pt x="1" y="0"/>
                      <a:pt x="1" y="0"/>
                    </a:cubicBezTo>
                    <a:cubicBezTo>
                      <a:pt x="1" y="0"/>
                      <a:pt x="1" y="0"/>
                      <a:pt x="1" y="0"/>
                    </a:cubicBezTo>
                    <a:cubicBezTo>
                      <a:pt x="1" y="0"/>
                      <a:pt x="1" y="0"/>
                      <a:pt x="0" y="0"/>
                    </a:cubicBezTo>
                    <a:cubicBezTo>
                      <a:pt x="0" y="0"/>
                      <a:pt x="0" y="0"/>
                      <a:pt x="0" y="0"/>
                    </a:cubicBezTo>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31" name="Freeform 2983">
                <a:extLst>
                  <a:ext uri="{FF2B5EF4-FFF2-40B4-BE49-F238E27FC236}">
                    <a16:creationId xmlns:a16="http://schemas.microsoft.com/office/drawing/2014/main" id="{8B253FD1-D39A-6EE9-8D4A-03A0C0821DD1}"/>
                  </a:ext>
                </a:extLst>
              </p:cNvPr>
              <p:cNvSpPr>
                <a:spLocks/>
              </p:cNvSpPr>
              <p:nvPr/>
            </p:nvSpPr>
            <p:spPr bwMode="auto">
              <a:xfrm>
                <a:off x="8215" y="3115"/>
                <a:ext cx="151" cy="110"/>
              </a:xfrm>
              <a:custGeom>
                <a:avLst/>
                <a:gdLst>
                  <a:gd name="T0" fmla="*/ 1 w 30"/>
                  <a:gd name="T1" fmla="*/ 22 h 22"/>
                  <a:gd name="T2" fmla="*/ 3 w 30"/>
                  <a:gd name="T3" fmla="*/ 13 h 22"/>
                  <a:gd name="T4" fmla="*/ 0 w 30"/>
                  <a:gd name="T5" fmla="*/ 9 h 22"/>
                  <a:gd name="T6" fmla="*/ 12 w 30"/>
                  <a:gd name="T7" fmla="*/ 6 h 22"/>
                  <a:gd name="T8" fmla="*/ 22 w 30"/>
                  <a:gd name="T9" fmla="*/ 0 h 22"/>
                  <a:gd name="T10" fmla="*/ 23 w 30"/>
                  <a:gd name="T11" fmla="*/ 1 h 22"/>
                  <a:gd name="T12" fmla="*/ 27 w 30"/>
                  <a:gd name="T13" fmla="*/ 4 h 22"/>
                  <a:gd name="T14" fmla="*/ 28 w 30"/>
                  <a:gd name="T15" fmla="*/ 5 h 22"/>
                  <a:gd name="T16" fmla="*/ 30 w 30"/>
                  <a:gd name="T17" fmla="*/ 9 h 22"/>
                  <a:gd name="T18" fmla="*/ 26 w 30"/>
                  <a:gd name="T19" fmla="*/ 20 h 22"/>
                  <a:gd name="T20" fmla="*/ 12 w 30"/>
                  <a:gd name="T21" fmla="*/ 19 h 22"/>
                  <a:gd name="T22" fmla="*/ 1 w 30"/>
                  <a:gd name="T23"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 h="22">
                    <a:moveTo>
                      <a:pt x="1" y="22"/>
                    </a:moveTo>
                    <a:cubicBezTo>
                      <a:pt x="3" y="21"/>
                      <a:pt x="4" y="17"/>
                      <a:pt x="3" y="13"/>
                    </a:cubicBezTo>
                    <a:cubicBezTo>
                      <a:pt x="2" y="12"/>
                      <a:pt x="1" y="10"/>
                      <a:pt x="0" y="9"/>
                    </a:cubicBezTo>
                    <a:cubicBezTo>
                      <a:pt x="12" y="6"/>
                      <a:pt x="12" y="6"/>
                      <a:pt x="12" y="6"/>
                    </a:cubicBezTo>
                    <a:cubicBezTo>
                      <a:pt x="14" y="3"/>
                      <a:pt x="18" y="1"/>
                      <a:pt x="22" y="0"/>
                    </a:cubicBezTo>
                    <a:cubicBezTo>
                      <a:pt x="23" y="1"/>
                      <a:pt x="23" y="1"/>
                      <a:pt x="23" y="1"/>
                    </a:cubicBezTo>
                    <a:cubicBezTo>
                      <a:pt x="27" y="4"/>
                      <a:pt x="27" y="4"/>
                      <a:pt x="27" y="4"/>
                    </a:cubicBezTo>
                    <a:cubicBezTo>
                      <a:pt x="28" y="5"/>
                      <a:pt x="28" y="5"/>
                      <a:pt x="28" y="5"/>
                    </a:cubicBezTo>
                    <a:cubicBezTo>
                      <a:pt x="30" y="9"/>
                      <a:pt x="30" y="9"/>
                      <a:pt x="30" y="9"/>
                    </a:cubicBezTo>
                    <a:cubicBezTo>
                      <a:pt x="30" y="12"/>
                      <a:pt x="29" y="17"/>
                      <a:pt x="26" y="20"/>
                    </a:cubicBezTo>
                    <a:cubicBezTo>
                      <a:pt x="21" y="20"/>
                      <a:pt x="16" y="20"/>
                      <a:pt x="12" y="19"/>
                    </a:cubicBezTo>
                    <a:cubicBezTo>
                      <a:pt x="1" y="22"/>
                      <a:pt x="1" y="22"/>
                      <a:pt x="1" y="22"/>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32" name="Freeform 2984">
                <a:extLst>
                  <a:ext uri="{FF2B5EF4-FFF2-40B4-BE49-F238E27FC236}">
                    <a16:creationId xmlns:a16="http://schemas.microsoft.com/office/drawing/2014/main" id="{E1329F03-99CB-4DEB-6580-03376F9B55EF}"/>
                  </a:ext>
                </a:extLst>
              </p:cNvPr>
              <p:cNvSpPr>
                <a:spLocks noEditPoints="1"/>
              </p:cNvSpPr>
              <p:nvPr/>
            </p:nvSpPr>
            <p:spPr bwMode="auto">
              <a:xfrm>
                <a:off x="8215" y="3140"/>
                <a:ext cx="70" cy="40"/>
              </a:xfrm>
              <a:custGeom>
                <a:avLst/>
                <a:gdLst>
                  <a:gd name="T0" fmla="*/ 12 w 14"/>
                  <a:gd name="T1" fmla="*/ 4 h 8"/>
                  <a:gd name="T2" fmla="*/ 13 w 14"/>
                  <a:gd name="T3" fmla="*/ 4 h 8"/>
                  <a:gd name="T4" fmla="*/ 7 w 14"/>
                  <a:gd name="T5" fmla="*/ 2 h 8"/>
                  <a:gd name="T6" fmla="*/ 7 w 14"/>
                  <a:gd name="T7" fmla="*/ 3 h 8"/>
                  <a:gd name="T8" fmla="*/ 5 w 14"/>
                  <a:gd name="T9" fmla="*/ 3 h 8"/>
                  <a:gd name="T10" fmla="*/ 4 w 14"/>
                  <a:gd name="T11" fmla="*/ 4 h 8"/>
                  <a:gd name="T12" fmla="*/ 4 w 14"/>
                  <a:gd name="T13" fmla="*/ 3 h 8"/>
                  <a:gd name="T14" fmla="*/ 4 w 14"/>
                  <a:gd name="T15" fmla="*/ 3 h 8"/>
                  <a:gd name="T16" fmla="*/ 4 w 14"/>
                  <a:gd name="T17" fmla="*/ 4 h 8"/>
                  <a:gd name="T18" fmla="*/ 2 w 14"/>
                  <a:gd name="T19" fmla="*/ 4 h 8"/>
                  <a:gd name="T20" fmla="*/ 2 w 14"/>
                  <a:gd name="T21" fmla="*/ 4 h 8"/>
                  <a:gd name="T22" fmla="*/ 1 w 14"/>
                  <a:gd name="T23" fmla="*/ 4 h 8"/>
                  <a:gd name="T24" fmla="*/ 0 w 14"/>
                  <a:gd name="T25" fmla="*/ 4 h 8"/>
                  <a:gd name="T26" fmla="*/ 5 w 14"/>
                  <a:gd name="T27" fmla="*/ 6 h 8"/>
                  <a:gd name="T28" fmla="*/ 4 w 14"/>
                  <a:gd name="T29" fmla="*/ 4 h 8"/>
                  <a:gd name="T30" fmla="*/ 5 w 14"/>
                  <a:gd name="T31" fmla="*/ 6 h 8"/>
                  <a:gd name="T32" fmla="*/ 6 w 14"/>
                  <a:gd name="T33" fmla="*/ 5 h 8"/>
                  <a:gd name="T34" fmla="*/ 7 w 14"/>
                  <a:gd name="T35" fmla="*/ 4 h 8"/>
                  <a:gd name="T36" fmla="*/ 7 w 14"/>
                  <a:gd name="T37" fmla="*/ 4 h 8"/>
                  <a:gd name="T38" fmla="*/ 8 w 14"/>
                  <a:gd name="T39" fmla="*/ 4 h 8"/>
                  <a:gd name="T40" fmla="*/ 7 w 14"/>
                  <a:gd name="T41" fmla="*/ 4 h 8"/>
                  <a:gd name="T42" fmla="*/ 9 w 14"/>
                  <a:gd name="T43" fmla="*/ 2 h 8"/>
                  <a:gd name="T44" fmla="*/ 9 w 14"/>
                  <a:gd name="T45" fmla="*/ 2 h 8"/>
                  <a:gd name="T46" fmla="*/ 8 w 14"/>
                  <a:gd name="T47" fmla="*/ 2 h 8"/>
                  <a:gd name="T48" fmla="*/ 9 w 14"/>
                  <a:gd name="T49" fmla="*/ 4 h 8"/>
                  <a:gd name="T50" fmla="*/ 9 w 14"/>
                  <a:gd name="T51" fmla="*/ 3 h 8"/>
                  <a:gd name="T52" fmla="*/ 11 w 14"/>
                  <a:gd name="T53" fmla="*/ 4 h 8"/>
                  <a:gd name="T54" fmla="*/ 11 w 14"/>
                  <a:gd name="T55" fmla="*/ 2 h 8"/>
                  <a:gd name="T56" fmla="*/ 9 w 14"/>
                  <a:gd name="T57" fmla="*/ 3 h 8"/>
                  <a:gd name="T58" fmla="*/ 14 w 14"/>
                  <a:gd name="T59" fmla="*/ 1 h 8"/>
                  <a:gd name="T60" fmla="*/ 14 w 14"/>
                  <a:gd name="T61" fmla="*/ 1 h 8"/>
                  <a:gd name="T62" fmla="*/ 14 w 14"/>
                  <a:gd name="T63" fmla="*/ 1 h 8"/>
                  <a:gd name="T64" fmla="*/ 12 w 14"/>
                  <a:gd name="T65" fmla="*/ 1 h 8"/>
                  <a:gd name="T66" fmla="*/ 12 w 14"/>
                  <a:gd name="T67" fmla="*/ 1 h 8"/>
                  <a:gd name="T68" fmla="*/ 14 w 14"/>
                  <a:gd name="T69" fmla="*/ 2 h 8"/>
                  <a:gd name="T70" fmla="*/ 13 w 14"/>
                  <a:gd name="T7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 h="8">
                    <a:moveTo>
                      <a:pt x="12" y="3"/>
                    </a:moveTo>
                    <a:cubicBezTo>
                      <a:pt x="12" y="4"/>
                      <a:pt x="12" y="4"/>
                      <a:pt x="12" y="4"/>
                    </a:cubicBezTo>
                    <a:cubicBezTo>
                      <a:pt x="12" y="4"/>
                      <a:pt x="12" y="4"/>
                      <a:pt x="13" y="4"/>
                    </a:cubicBezTo>
                    <a:cubicBezTo>
                      <a:pt x="13" y="4"/>
                      <a:pt x="13" y="4"/>
                      <a:pt x="13" y="4"/>
                    </a:cubicBezTo>
                    <a:cubicBezTo>
                      <a:pt x="12" y="3"/>
                      <a:pt x="12" y="3"/>
                      <a:pt x="12" y="3"/>
                    </a:cubicBezTo>
                    <a:moveTo>
                      <a:pt x="7" y="2"/>
                    </a:moveTo>
                    <a:cubicBezTo>
                      <a:pt x="7" y="2"/>
                      <a:pt x="7" y="2"/>
                      <a:pt x="7" y="2"/>
                    </a:cubicBezTo>
                    <a:cubicBezTo>
                      <a:pt x="7" y="3"/>
                      <a:pt x="7" y="3"/>
                      <a:pt x="7" y="3"/>
                    </a:cubicBezTo>
                    <a:cubicBezTo>
                      <a:pt x="6" y="3"/>
                      <a:pt x="6" y="3"/>
                      <a:pt x="6" y="3"/>
                    </a:cubicBezTo>
                    <a:cubicBezTo>
                      <a:pt x="5" y="3"/>
                      <a:pt x="5" y="3"/>
                      <a:pt x="5" y="3"/>
                    </a:cubicBezTo>
                    <a:cubicBezTo>
                      <a:pt x="5" y="4"/>
                      <a:pt x="5" y="4"/>
                      <a:pt x="5" y="4"/>
                    </a:cubicBezTo>
                    <a:cubicBezTo>
                      <a:pt x="4" y="4"/>
                      <a:pt x="4" y="4"/>
                      <a:pt x="4" y="4"/>
                    </a:cubicBezTo>
                    <a:cubicBezTo>
                      <a:pt x="4" y="3"/>
                      <a:pt x="4" y="3"/>
                      <a:pt x="4" y="3"/>
                    </a:cubicBezTo>
                    <a:cubicBezTo>
                      <a:pt x="4" y="3"/>
                      <a:pt x="4" y="3"/>
                      <a:pt x="4" y="3"/>
                    </a:cubicBezTo>
                    <a:cubicBezTo>
                      <a:pt x="4" y="3"/>
                      <a:pt x="4" y="3"/>
                      <a:pt x="4" y="3"/>
                    </a:cubicBezTo>
                    <a:cubicBezTo>
                      <a:pt x="4" y="3"/>
                      <a:pt x="4" y="3"/>
                      <a:pt x="4" y="3"/>
                    </a:cubicBezTo>
                    <a:cubicBezTo>
                      <a:pt x="3" y="3"/>
                      <a:pt x="3" y="3"/>
                      <a:pt x="3" y="3"/>
                    </a:cubicBezTo>
                    <a:cubicBezTo>
                      <a:pt x="4" y="4"/>
                      <a:pt x="4" y="4"/>
                      <a:pt x="4" y="4"/>
                    </a:cubicBezTo>
                    <a:cubicBezTo>
                      <a:pt x="4" y="5"/>
                      <a:pt x="4" y="5"/>
                      <a:pt x="4" y="5"/>
                    </a:cubicBezTo>
                    <a:cubicBezTo>
                      <a:pt x="2" y="4"/>
                      <a:pt x="2" y="4"/>
                      <a:pt x="2" y="4"/>
                    </a:cubicBezTo>
                    <a:cubicBezTo>
                      <a:pt x="2" y="4"/>
                      <a:pt x="2" y="4"/>
                      <a:pt x="2" y="4"/>
                    </a:cubicBezTo>
                    <a:cubicBezTo>
                      <a:pt x="2" y="4"/>
                      <a:pt x="2" y="4"/>
                      <a:pt x="2" y="4"/>
                    </a:cubicBezTo>
                    <a:cubicBezTo>
                      <a:pt x="2" y="4"/>
                      <a:pt x="2" y="4"/>
                      <a:pt x="2" y="4"/>
                    </a:cubicBezTo>
                    <a:cubicBezTo>
                      <a:pt x="1" y="4"/>
                      <a:pt x="1" y="4"/>
                      <a:pt x="1" y="4"/>
                    </a:cubicBezTo>
                    <a:cubicBezTo>
                      <a:pt x="0" y="4"/>
                      <a:pt x="0" y="4"/>
                      <a:pt x="0" y="4"/>
                    </a:cubicBezTo>
                    <a:cubicBezTo>
                      <a:pt x="0" y="4"/>
                      <a:pt x="0" y="4"/>
                      <a:pt x="0" y="4"/>
                    </a:cubicBezTo>
                    <a:cubicBezTo>
                      <a:pt x="1" y="5"/>
                      <a:pt x="2" y="7"/>
                      <a:pt x="3" y="8"/>
                    </a:cubicBezTo>
                    <a:cubicBezTo>
                      <a:pt x="3" y="8"/>
                      <a:pt x="4" y="7"/>
                      <a:pt x="5" y="6"/>
                    </a:cubicBezTo>
                    <a:cubicBezTo>
                      <a:pt x="4" y="5"/>
                      <a:pt x="4" y="5"/>
                      <a:pt x="4" y="5"/>
                    </a:cubicBezTo>
                    <a:cubicBezTo>
                      <a:pt x="4" y="4"/>
                      <a:pt x="4" y="4"/>
                      <a:pt x="4" y="4"/>
                    </a:cubicBezTo>
                    <a:cubicBezTo>
                      <a:pt x="5" y="5"/>
                      <a:pt x="5" y="5"/>
                      <a:pt x="5" y="5"/>
                    </a:cubicBezTo>
                    <a:cubicBezTo>
                      <a:pt x="5" y="6"/>
                      <a:pt x="5" y="6"/>
                      <a:pt x="5" y="6"/>
                    </a:cubicBezTo>
                    <a:cubicBezTo>
                      <a:pt x="6" y="5"/>
                      <a:pt x="6" y="5"/>
                      <a:pt x="6" y="5"/>
                    </a:cubicBezTo>
                    <a:cubicBezTo>
                      <a:pt x="6" y="5"/>
                      <a:pt x="6" y="5"/>
                      <a:pt x="6" y="5"/>
                    </a:cubicBezTo>
                    <a:cubicBezTo>
                      <a:pt x="6" y="3"/>
                      <a:pt x="6" y="3"/>
                      <a:pt x="6" y="3"/>
                    </a:cubicBezTo>
                    <a:cubicBezTo>
                      <a:pt x="7" y="4"/>
                      <a:pt x="7" y="4"/>
                      <a:pt x="7" y="4"/>
                    </a:cubicBezTo>
                    <a:cubicBezTo>
                      <a:pt x="7" y="5"/>
                      <a:pt x="7" y="5"/>
                      <a:pt x="7" y="5"/>
                    </a:cubicBezTo>
                    <a:cubicBezTo>
                      <a:pt x="7" y="4"/>
                      <a:pt x="7" y="4"/>
                      <a:pt x="7" y="4"/>
                    </a:cubicBezTo>
                    <a:cubicBezTo>
                      <a:pt x="7" y="4"/>
                      <a:pt x="7" y="4"/>
                      <a:pt x="7" y="4"/>
                    </a:cubicBezTo>
                    <a:cubicBezTo>
                      <a:pt x="8" y="4"/>
                      <a:pt x="8" y="4"/>
                      <a:pt x="8" y="4"/>
                    </a:cubicBezTo>
                    <a:cubicBezTo>
                      <a:pt x="8" y="4"/>
                      <a:pt x="8" y="4"/>
                      <a:pt x="8" y="4"/>
                    </a:cubicBezTo>
                    <a:cubicBezTo>
                      <a:pt x="7" y="4"/>
                      <a:pt x="7" y="4"/>
                      <a:pt x="7" y="4"/>
                    </a:cubicBezTo>
                    <a:cubicBezTo>
                      <a:pt x="7" y="2"/>
                      <a:pt x="7" y="2"/>
                      <a:pt x="7" y="2"/>
                    </a:cubicBezTo>
                    <a:moveTo>
                      <a:pt x="9" y="2"/>
                    </a:moveTo>
                    <a:cubicBezTo>
                      <a:pt x="9" y="2"/>
                      <a:pt x="9" y="2"/>
                      <a:pt x="9" y="2"/>
                    </a:cubicBezTo>
                    <a:cubicBezTo>
                      <a:pt x="9" y="2"/>
                      <a:pt x="9" y="2"/>
                      <a:pt x="9" y="2"/>
                    </a:cubicBezTo>
                    <a:cubicBezTo>
                      <a:pt x="8" y="2"/>
                      <a:pt x="8" y="2"/>
                      <a:pt x="8" y="2"/>
                    </a:cubicBezTo>
                    <a:cubicBezTo>
                      <a:pt x="8" y="2"/>
                      <a:pt x="8" y="2"/>
                      <a:pt x="8" y="2"/>
                    </a:cubicBezTo>
                    <a:cubicBezTo>
                      <a:pt x="9" y="3"/>
                      <a:pt x="9" y="3"/>
                      <a:pt x="9" y="3"/>
                    </a:cubicBezTo>
                    <a:cubicBezTo>
                      <a:pt x="9" y="4"/>
                      <a:pt x="9" y="4"/>
                      <a:pt x="9" y="4"/>
                    </a:cubicBezTo>
                    <a:cubicBezTo>
                      <a:pt x="9" y="4"/>
                      <a:pt x="9" y="4"/>
                      <a:pt x="9" y="4"/>
                    </a:cubicBezTo>
                    <a:cubicBezTo>
                      <a:pt x="9" y="3"/>
                      <a:pt x="9" y="3"/>
                      <a:pt x="9" y="3"/>
                    </a:cubicBezTo>
                    <a:cubicBezTo>
                      <a:pt x="10" y="4"/>
                      <a:pt x="10" y="4"/>
                      <a:pt x="10" y="4"/>
                    </a:cubicBezTo>
                    <a:cubicBezTo>
                      <a:pt x="10" y="4"/>
                      <a:pt x="11" y="4"/>
                      <a:pt x="11" y="4"/>
                    </a:cubicBezTo>
                    <a:cubicBezTo>
                      <a:pt x="11" y="3"/>
                      <a:pt x="11" y="3"/>
                      <a:pt x="11" y="3"/>
                    </a:cubicBezTo>
                    <a:cubicBezTo>
                      <a:pt x="11" y="2"/>
                      <a:pt x="11" y="2"/>
                      <a:pt x="11" y="2"/>
                    </a:cubicBezTo>
                    <a:cubicBezTo>
                      <a:pt x="11" y="3"/>
                      <a:pt x="11" y="3"/>
                      <a:pt x="11" y="3"/>
                    </a:cubicBezTo>
                    <a:cubicBezTo>
                      <a:pt x="9" y="3"/>
                      <a:pt x="9" y="3"/>
                      <a:pt x="9" y="3"/>
                    </a:cubicBezTo>
                    <a:cubicBezTo>
                      <a:pt x="9" y="2"/>
                      <a:pt x="9" y="2"/>
                      <a:pt x="9" y="2"/>
                    </a:cubicBezTo>
                    <a:moveTo>
                      <a:pt x="14" y="1"/>
                    </a:moveTo>
                    <a:cubicBezTo>
                      <a:pt x="14" y="2"/>
                      <a:pt x="14" y="2"/>
                      <a:pt x="14" y="2"/>
                    </a:cubicBezTo>
                    <a:cubicBezTo>
                      <a:pt x="14" y="2"/>
                      <a:pt x="14" y="2"/>
                      <a:pt x="14" y="1"/>
                    </a:cubicBezTo>
                    <a:cubicBezTo>
                      <a:pt x="14" y="1"/>
                      <a:pt x="14" y="1"/>
                      <a:pt x="14" y="1"/>
                    </a:cubicBezTo>
                    <a:cubicBezTo>
                      <a:pt x="14" y="1"/>
                      <a:pt x="14" y="1"/>
                      <a:pt x="14" y="1"/>
                    </a:cubicBezTo>
                    <a:moveTo>
                      <a:pt x="13" y="0"/>
                    </a:moveTo>
                    <a:cubicBezTo>
                      <a:pt x="12" y="1"/>
                      <a:pt x="12" y="1"/>
                      <a:pt x="12" y="1"/>
                    </a:cubicBezTo>
                    <a:cubicBezTo>
                      <a:pt x="12" y="1"/>
                      <a:pt x="12" y="1"/>
                      <a:pt x="12" y="1"/>
                    </a:cubicBezTo>
                    <a:cubicBezTo>
                      <a:pt x="12" y="1"/>
                      <a:pt x="12" y="1"/>
                      <a:pt x="12" y="1"/>
                    </a:cubicBezTo>
                    <a:cubicBezTo>
                      <a:pt x="12" y="1"/>
                      <a:pt x="12" y="1"/>
                      <a:pt x="12" y="1"/>
                    </a:cubicBezTo>
                    <a:cubicBezTo>
                      <a:pt x="14" y="2"/>
                      <a:pt x="14" y="2"/>
                      <a:pt x="14" y="2"/>
                    </a:cubicBezTo>
                    <a:cubicBezTo>
                      <a:pt x="14" y="2"/>
                      <a:pt x="14" y="2"/>
                      <a:pt x="14" y="2"/>
                    </a:cubicBezTo>
                    <a:cubicBezTo>
                      <a:pt x="13" y="1"/>
                      <a:pt x="13" y="1"/>
                      <a:pt x="13" y="1"/>
                    </a:cubicBezTo>
                    <a:cubicBezTo>
                      <a:pt x="13" y="0"/>
                      <a:pt x="13" y="0"/>
                      <a:pt x="13" y="0"/>
                    </a:cubicBezTo>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33" name="Freeform 2985">
                <a:extLst>
                  <a:ext uri="{FF2B5EF4-FFF2-40B4-BE49-F238E27FC236}">
                    <a16:creationId xmlns:a16="http://schemas.microsoft.com/office/drawing/2014/main" id="{00679CAC-AF67-B8F0-447A-AA46EB5CC343}"/>
                  </a:ext>
                </a:extLst>
              </p:cNvPr>
              <p:cNvSpPr>
                <a:spLocks/>
              </p:cNvSpPr>
              <p:nvPr/>
            </p:nvSpPr>
            <p:spPr bwMode="auto">
              <a:xfrm>
                <a:off x="7897" y="2717"/>
                <a:ext cx="398" cy="513"/>
              </a:xfrm>
              <a:custGeom>
                <a:avLst/>
                <a:gdLst>
                  <a:gd name="T0" fmla="*/ 73 w 79"/>
                  <a:gd name="T1" fmla="*/ 83 h 102"/>
                  <a:gd name="T2" fmla="*/ 73 w 79"/>
                  <a:gd name="T3" fmla="*/ 101 h 102"/>
                  <a:gd name="T4" fmla="*/ 21 w 79"/>
                  <a:gd name="T5" fmla="*/ 96 h 102"/>
                  <a:gd name="T6" fmla="*/ 4 w 79"/>
                  <a:gd name="T7" fmla="*/ 45 h 102"/>
                  <a:gd name="T8" fmla="*/ 30 w 79"/>
                  <a:gd name="T9" fmla="*/ 31 h 102"/>
                  <a:gd name="T10" fmla="*/ 36 w 79"/>
                  <a:gd name="T11" fmla="*/ 66 h 102"/>
                  <a:gd name="T12" fmla="*/ 73 w 79"/>
                  <a:gd name="T13" fmla="*/ 83 h 102"/>
                </a:gdLst>
                <a:ahLst/>
                <a:cxnLst>
                  <a:cxn ang="0">
                    <a:pos x="T0" y="T1"/>
                  </a:cxn>
                  <a:cxn ang="0">
                    <a:pos x="T2" y="T3"/>
                  </a:cxn>
                  <a:cxn ang="0">
                    <a:pos x="T4" y="T5"/>
                  </a:cxn>
                  <a:cxn ang="0">
                    <a:pos x="T6" y="T7"/>
                  </a:cxn>
                  <a:cxn ang="0">
                    <a:pos x="T8" y="T9"/>
                  </a:cxn>
                  <a:cxn ang="0">
                    <a:pos x="T10" y="T11"/>
                  </a:cxn>
                  <a:cxn ang="0">
                    <a:pos x="T12" y="T13"/>
                  </a:cxn>
                </a:cxnLst>
                <a:rect l="0" t="0" r="r" b="b"/>
                <a:pathLst>
                  <a:path w="79" h="102">
                    <a:moveTo>
                      <a:pt x="73" y="83"/>
                    </a:moveTo>
                    <a:cubicBezTo>
                      <a:pt x="78" y="87"/>
                      <a:pt x="79" y="97"/>
                      <a:pt x="73" y="101"/>
                    </a:cubicBezTo>
                    <a:cubicBezTo>
                      <a:pt x="55" y="102"/>
                      <a:pt x="34" y="99"/>
                      <a:pt x="21" y="96"/>
                    </a:cubicBezTo>
                    <a:cubicBezTo>
                      <a:pt x="13" y="83"/>
                      <a:pt x="6" y="68"/>
                      <a:pt x="4" y="45"/>
                    </a:cubicBezTo>
                    <a:cubicBezTo>
                      <a:pt x="0" y="20"/>
                      <a:pt x="27" y="0"/>
                      <a:pt x="30" y="31"/>
                    </a:cubicBezTo>
                    <a:cubicBezTo>
                      <a:pt x="36" y="66"/>
                      <a:pt x="36" y="66"/>
                      <a:pt x="36" y="66"/>
                    </a:cubicBezTo>
                    <a:cubicBezTo>
                      <a:pt x="45" y="70"/>
                      <a:pt x="58" y="73"/>
                      <a:pt x="73" y="83"/>
                    </a:cubicBezTo>
                    <a:close/>
                  </a:path>
                </a:pathLst>
              </a:custGeom>
              <a:solidFill>
                <a:srgbClr val="73B7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34" name="Freeform 2986">
                <a:extLst>
                  <a:ext uri="{FF2B5EF4-FFF2-40B4-BE49-F238E27FC236}">
                    <a16:creationId xmlns:a16="http://schemas.microsoft.com/office/drawing/2014/main" id="{1D6F1671-AF32-09D8-596F-0E810FAA717D}"/>
                  </a:ext>
                </a:extLst>
              </p:cNvPr>
              <p:cNvSpPr>
                <a:spLocks/>
              </p:cNvSpPr>
              <p:nvPr/>
            </p:nvSpPr>
            <p:spPr bwMode="auto">
              <a:xfrm>
                <a:off x="13290" y="7082"/>
                <a:ext cx="232" cy="217"/>
              </a:xfrm>
              <a:custGeom>
                <a:avLst/>
                <a:gdLst>
                  <a:gd name="T0" fmla="*/ 33 w 46"/>
                  <a:gd name="T1" fmla="*/ 43 h 43"/>
                  <a:gd name="T2" fmla="*/ 6 w 46"/>
                  <a:gd name="T3" fmla="*/ 32 h 43"/>
                  <a:gd name="T4" fmla="*/ 6 w 46"/>
                  <a:gd name="T5" fmla="*/ 32 h 43"/>
                  <a:gd name="T6" fmla="*/ 6 w 46"/>
                  <a:gd name="T7" fmla="*/ 32 h 43"/>
                  <a:gd name="T8" fmla="*/ 5 w 46"/>
                  <a:gd name="T9" fmla="*/ 31 h 43"/>
                  <a:gd name="T10" fmla="*/ 5 w 46"/>
                  <a:gd name="T11" fmla="*/ 31 h 43"/>
                  <a:gd name="T12" fmla="*/ 3 w 46"/>
                  <a:gd name="T13" fmla="*/ 30 h 43"/>
                  <a:gd name="T14" fmla="*/ 1 w 46"/>
                  <a:gd name="T15" fmla="*/ 28 h 43"/>
                  <a:gd name="T16" fmla="*/ 0 w 46"/>
                  <a:gd name="T17" fmla="*/ 27 h 43"/>
                  <a:gd name="T18" fmla="*/ 1 w 46"/>
                  <a:gd name="T19" fmla="*/ 20 h 43"/>
                  <a:gd name="T20" fmla="*/ 3 w 46"/>
                  <a:gd name="T21" fmla="*/ 12 h 43"/>
                  <a:gd name="T22" fmla="*/ 4 w 46"/>
                  <a:gd name="T23" fmla="*/ 3 h 43"/>
                  <a:gd name="T24" fmla="*/ 4 w 46"/>
                  <a:gd name="T25" fmla="*/ 0 h 43"/>
                  <a:gd name="T26" fmla="*/ 26 w 46"/>
                  <a:gd name="T27" fmla="*/ 0 h 43"/>
                  <a:gd name="T28" fmla="*/ 25 w 46"/>
                  <a:gd name="T29" fmla="*/ 6 h 43"/>
                  <a:gd name="T30" fmla="*/ 25 w 46"/>
                  <a:gd name="T31" fmla="*/ 13 h 43"/>
                  <a:gd name="T32" fmla="*/ 25 w 46"/>
                  <a:gd name="T33" fmla="*/ 15 h 43"/>
                  <a:gd name="T34" fmla="*/ 42 w 46"/>
                  <a:gd name="T35" fmla="*/ 29 h 43"/>
                  <a:gd name="T36" fmla="*/ 33 w 46"/>
                  <a:gd name="T37"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 h="43">
                    <a:moveTo>
                      <a:pt x="33" y="43"/>
                    </a:moveTo>
                    <a:cubicBezTo>
                      <a:pt x="29" y="43"/>
                      <a:pt x="14" y="37"/>
                      <a:pt x="6" y="32"/>
                    </a:cubicBezTo>
                    <a:cubicBezTo>
                      <a:pt x="6" y="32"/>
                      <a:pt x="6" y="32"/>
                      <a:pt x="6" y="32"/>
                    </a:cubicBezTo>
                    <a:cubicBezTo>
                      <a:pt x="6" y="32"/>
                      <a:pt x="6" y="32"/>
                      <a:pt x="6" y="32"/>
                    </a:cubicBezTo>
                    <a:cubicBezTo>
                      <a:pt x="6" y="32"/>
                      <a:pt x="5" y="31"/>
                      <a:pt x="5" y="31"/>
                    </a:cubicBezTo>
                    <a:cubicBezTo>
                      <a:pt x="5" y="31"/>
                      <a:pt x="5" y="31"/>
                      <a:pt x="5" y="31"/>
                    </a:cubicBezTo>
                    <a:cubicBezTo>
                      <a:pt x="4" y="31"/>
                      <a:pt x="4" y="30"/>
                      <a:pt x="3" y="30"/>
                    </a:cubicBezTo>
                    <a:cubicBezTo>
                      <a:pt x="2" y="29"/>
                      <a:pt x="2" y="29"/>
                      <a:pt x="1" y="28"/>
                    </a:cubicBezTo>
                    <a:cubicBezTo>
                      <a:pt x="1" y="28"/>
                      <a:pt x="0" y="27"/>
                      <a:pt x="0" y="27"/>
                    </a:cubicBezTo>
                    <a:cubicBezTo>
                      <a:pt x="0" y="24"/>
                      <a:pt x="0" y="22"/>
                      <a:pt x="1" y="20"/>
                    </a:cubicBezTo>
                    <a:cubicBezTo>
                      <a:pt x="1" y="17"/>
                      <a:pt x="2" y="14"/>
                      <a:pt x="3" y="12"/>
                    </a:cubicBezTo>
                    <a:cubicBezTo>
                      <a:pt x="4" y="3"/>
                      <a:pt x="4" y="3"/>
                      <a:pt x="4" y="3"/>
                    </a:cubicBezTo>
                    <a:cubicBezTo>
                      <a:pt x="4" y="0"/>
                      <a:pt x="4" y="0"/>
                      <a:pt x="4" y="0"/>
                    </a:cubicBezTo>
                    <a:cubicBezTo>
                      <a:pt x="26" y="0"/>
                      <a:pt x="26" y="0"/>
                      <a:pt x="26" y="0"/>
                    </a:cubicBezTo>
                    <a:cubicBezTo>
                      <a:pt x="25" y="6"/>
                      <a:pt x="25" y="6"/>
                      <a:pt x="25" y="6"/>
                    </a:cubicBezTo>
                    <a:cubicBezTo>
                      <a:pt x="25" y="13"/>
                      <a:pt x="25" y="13"/>
                      <a:pt x="25" y="13"/>
                    </a:cubicBezTo>
                    <a:cubicBezTo>
                      <a:pt x="25" y="13"/>
                      <a:pt x="25" y="14"/>
                      <a:pt x="25" y="15"/>
                    </a:cubicBezTo>
                    <a:cubicBezTo>
                      <a:pt x="27" y="17"/>
                      <a:pt x="32" y="22"/>
                      <a:pt x="42" y="29"/>
                    </a:cubicBezTo>
                    <a:cubicBezTo>
                      <a:pt x="45" y="32"/>
                      <a:pt x="46" y="43"/>
                      <a:pt x="33" y="43"/>
                    </a:cubicBezTo>
                    <a:close/>
                  </a:path>
                </a:pathLst>
              </a:custGeom>
              <a:solidFill>
                <a:srgbClr val="0A12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35" name="Freeform 2987">
                <a:extLst>
                  <a:ext uri="{FF2B5EF4-FFF2-40B4-BE49-F238E27FC236}">
                    <a16:creationId xmlns:a16="http://schemas.microsoft.com/office/drawing/2014/main" id="{4F09127F-AE7F-8723-9E5C-827EA1A0DA84}"/>
                  </a:ext>
                </a:extLst>
              </p:cNvPr>
              <p:cNvSpPr>
                <a:spLocks/>
              </p:cNvSpPr>
              <p:nvPr/>
            </p:nvSpPr>
            <p:spPr bwMode="auto">
              <a:xfrm>
                <a:off x="13245" y="6313"/>
                <a:ext cx="206" cy="895"/>
              </a:xfrm>
              <a:custGeom>
                <a:avLst/>
                <a:gdLst>
                  <a:gd name="T0" fmla="*/ 36 w 41"/>
                  <a:gd name="T1" fmla="*/ 0 h 178"/>
                  <a:gd name="T2" fmla="*/ 41 w 41"/>
                  <a:gd name="T3" fmla="*/ 69 h 178"/>
                  <a:gd name="T4" fmla="*/ 35 w 41"/>
                  <a:gd name="T5" fmla="*/ 165 h 178"/>
                  <a:gd name="T6" fmla="*/ 8 w 41"/>
                  <a:gd name="T7" fmla="*/ 171 h 178"/>
                  <a:gd name="T8" fmla="*/ 9 w 41"/>
                  <a:gd name="T9" fmla="*/ 81 h 178"/>
                  <a:gd name="T10" fmla="*/ 0 w 41"/>
                  <a:gd name="T11" fmla="*/ 11 h 178"/>
                  <a:gd name="T12" fmla="*/ 36 w 41"/>
                  <a:gd name="T13" fmla="*/ 0 h 178"/>
                </a:gdLst>
                <a:ahLst/>
                <a:cxnLst>
                  <a:cxn ang="0">
                    <a:pos x="T0" y="T1"/>
                  </a:cxn>
                  <a:cxn ang="0">
                    <a:pos x="T2" y="T3"/>
                  </a:cxn>
                  <a:cxn ang="0">
                    <a:pos x="T4" y="T5"/>
                  </a:cxn>
                  <a:cxn ang="0">
                    <a:pos x="T6" y="T7"/>
                  </a:cxn>
                  <a:cxn ang="0">
                    <a:pos x="T8" y="T9"/>
                  </a:cxn>
                  <a:cxn ang="0">
                    <a:pos x="T10" y="T11"/>
                  </a:cxn>
                  <a:cxn ang="0">
                    <a:pos x="T12" y="T13"/>
                  </a:cxn>
                </a:cxnLst>
                <a:rect l="0" t="0" r="r" b="b"/>
                <a:pathLst>
                  <a:path w="41" h="178">
                    <a:moveTo>
                      <a:pt x="36" y="0"/>
                    </a:moveTo>
                    <a:cubicBezTo>
                      <a:pt x="41" y="69"/>
                      <a:pt x="41" y="69"/>
                      <a:pt x="41" y="69"/>
                    </a:cubicBezTo>
                    <a:cubicBezTo>
                      <a:pt x="40" y="106"/>
                      <a:pt x="36" y="123"/>
                      <a:pt x="35" y="165"/>
                    </a:cubicBezTo>
                    <a:cubicBezTo>
                      <a:pt x="34" y="174"/>
                      <a:pt x="8" y="178"/>
                      <a:pt x="8" y="171"/>
                    </a:cubicBezTo>
                    <a:cubicBezTo>
                      <a:pt x="6" y="142"/>
                      <a:pt x="5" y="107"/>
                      <a:pt x="9" y="81"/>
                    </a:cubicBezTo>
                    <a:cubicBezTo>
                      <a:pt x="4" y="61"/>
                      <a:pt x="0" y="30"/>
                      <a:pt x="0" y="11"/>
                    </a:cubicBezTo>
                    <a:cubicBezTo>
                      <a:pt x="36" y="0"/>
                      <a:pt x="36" y="0"/>
                      <a:pt x="36" y="0"/>
                    </a:cubicBezTo>
                  </a:path>
                </a:pathLst>
              </a:custGeom>
              <a:solidFill>
                <a:srgbClr val="223E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36" name="Freeform 2988">
                <a:extLst>
                  <a:ext uri="{FF2B5EF4-FFF2-40B4-BE49-F238E27FC236}">
                    <a16:creationId xmlns:a16="http://schemas.microsoft.com/office/drawing/2014/main" id="{FDD0CD44-E0B4-9A92-0D85-ACD3811CC795}"/>
                  </a:ext>
                </a:extLst>
              </p:cNvPr>
              <p:cNvSpPr>
                <a:spLocks/>
              </p:cNvSpPr>
              <p:nvPr/>
            </p:nvSpPr>
            <p:spPr bwMode="auto">
              <a:xfrm>
                <a:off x="13064" y="7248"/>
                <a:ext cx="231" cy="217"/>
              </a:xfrm>
              <a:custGeom>
                <a:avLst/>
                <a:gdLst>
                  <a:gd name="T0" fmla="*/ 34 w 46"/>
                  <a:gd name="T1" fmla="*/ 43 h 43"/>
                  <a:gd name="T2" fmla="*/ 6 w 46"/>
                  <a:gd name="T3" fmla="*/ 32 h 43"/>
                  <a:gd name="T4" fmla="*/ 6 w 46"/>
                  <a:gd name="T5" fmla="*/ 32 h 43"/>
                  <a:gd name="T6" fmla="*/ 5 w 46"/>
                  <a:gd name="T7" fmla="*/ 32 h 43"/>
                  <a:gd name="T8" fmla="*/ 5 w 46"/>
                  <a:gd name="T9" fmla="*/ 32 h 43"/>
                  <a:gd name="T10" fmla="*/ 3 w 46"/>
                  <a:gd name="T11" fmla="*/ 30 h 43"/>
                  <a:gd name="T12" fmla="*/ 2 w 46"/>
                  <a:gd name="T13" fmla="*/ 29 h 43"/>
                  <a:gd name="T14" fmla="*/ 2 w 46"/>
                  <a:gd name="T15" fmla="*/ 29 h 43"/>
                  <a:gd name="T16" fmla="*/ 0 w 46"/>
                  <a:gd name="T17" fmla="*/ 27 h 43"/>
                  <a:gd name="T18" fmla="*/ 1 w 46"/>
                  <a:gd name="T19" fmla="*/ 20 h 43"/>
                  <a:gd name="T20" fmla="*/ 1 w 46"/>
                  <a:gd name="T21" fmla="*/ 20 h 43"/>
                  <a:gd name="T22" fmla="*/ 3 w 46"/>
                  <a:gd name="T23" fmla="*/ 13 h 43"/>
                  <a:gd name="T24" fmla="*/ 4 w 46"/>
                  <a:gd name="T25" fmla="*/ 4 h 43"/>
                  <a:gd name="T26" fmla="*/ 4 w 46"/>
                  <a:gd name="T27" fmla="*/ 0 h 43"/>
                  <a:gd name="T28" fmla="*/ 26 w 46"/>
                  <a:gd name="T29" fmla="*/ 0 h 43"/>
                  <a:gd name="T30" fmla="*/ 25 w 46"/>
                  <a:gd name="T31" fmla="*/ 7 h 43"/>
                  <a:gd name="T32" fmla="*/ 25 w 46"/>
                  <a:gd name="T33" fmla="*/ 14 h 43"/>
                  <a:gd name="T34" fmla="*/ 25 w 46"/>
                  <a:gd name="T35" fmla="*/ 15 h 43"/>
                  <a:gd name="T36" fmla="*/ 26 w 46"/>
                  <a:gd name="T37" fmla="*/ 16 h 43"/>
                  <a:gd name="T38" fmla="*/ 42 w 46"/>
                  <a:gd name="T39" fmla="*/ 30 h 43"/>
                  <a:gd name="T40" fmla="*/ 34 w 46"/>
                  <a:gd name="T41"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 h="43">
                    <a:moveTo>
                      <a:pt x="34" y="43"/>
                    </a:moveTo>
                    <a:cubicBezTo>
                      <a:pt x="29" y="43"/>
                      <a:pt x="14" y="38"/>
                      <a:pt x="6" y="32"/>
                    </a:cubicBezTo>
                    <a:cubicBezTo>
                      <a:pt x="6" y="32"/>
                      <a:pt x="6" y="32"/>
                      <a:pt x="6" y="32"/>
                    </a:cubicBezTo>
                    <a:cubicBezTo>
                      <a:pt x="6" y="32"/>
                      <a:pt x="5" y="32"/>
                      <a:pt x="5" y="32"/>
                    </a:cubicBezTo>
                    <a:cubicBezTo>
                      <a:pt x="5" y="32"/>
                      <a:pt x="5" y="32"/>
                      <a:pt x="5" y="32"/>
                    </a:cubicBezTo>
                    <a:cubicBezTo>
                      <a:pt x="4" y="31"/>
                      <a:pt x="4" y="31"/>
                      <a:pt x="3" y="30"/>
                    </a:cubicBezTo>
                    <a:cubicBezTo>
                      <a:pt x="3" y="30"/>
                      <a:pt x="2" y="30"/>
                      <a:pt x="2" y="29"/>
                    </a:cubicBezTo>
                    <a:cubicBezTo>
                      <a:pt x="2" y="29"/>
                      <a:pt x="2" y="29"/>
                      <a:pt x="2" y="29"/>
                    </a:cubicBezTo>
                    <a:cubicBezTo>
                      <a:pt x="1" y="28"/>
                      <a:pt x="0" y="28"/>
                      <a:pt x="0" y="27"/>
                    </a:cubicBezTo>
                    <a:cubicBezTo>
                      <a:pt x="0" y="25"/>
                      <a:pt x="0" y="22"/>
                      <a:pt x="1" y="20"/>
                    </a:cubicBezTo>
                    <a:cubicBezTo>
                      <a:pt x="1" y="20"/>
                      <a:pt x="1" y="20"/>
                      <a:pt x="1" y="20"/>
                    </a:cubicBezTo>
                    <a:cubicBezTo>
                      <a:pt x="1" y="17"/>
                      <a:pt x="2" y="15"/>
                      <a:pt x="3" y="13"/>
                    </a:cubicBezTo>
                    <a:cubicBezTo>
                      <a:pt x="4" y="4"/>
                      <a:pt x="4" y="4"/>
                      <a:pt x="4" y="4"/>
                    </a:cubicBezTo>
                    <a:cubicBezTo>
                      <a:pt x="4" y="0"/>
                      <a:pt x="4" y="0"/>
                      <a:pt x="4" y="0"/>
                    </a:cubicBezTo>
                    <a:cubicBezTo>
                      <a:pt x="26" y="0"/>
                      <a:pt x="26" y="0"/>
                      <a:pt x="26" y="0"/>
                    </a:cubicBezTo>
                    <a:cubicBezTo>
                      <a:pt x="25" y="7"/>
                      <a:pt x="25" y="7"/>
                      <a:pt x="25" y="7"/>
                    </a:cubicBezTo>
                    <a:cubicBezTo>
                      <a:pt x="25" y="14"/>
                      <a:pt x="25" y="14"/>
                      <a:pt x="25" y="14"/>
                    </a:cubicBezTo>
                    <a:cubicBezTo>
                      <a:pt x="25" y="14"/>
                      <a:pt x="25" y="14"/>
                      <a:pt x="25" y="15"/>
                    </a:cubicBezTo>
                    <a:cubicBezTo>
                      <a:pt x="26" y="16"/>
                      <a:pt x="26" y="16"/>
                      <a:pt x="26" y="16"/>
                    </a:cubicBezTo>
                    <a:cubicBezTo>
                      <a:pt x="28" y="18"/>
                      <a:pt x="32" y="23"/>
                      <a:pt x="42" y="30"/>
                    </a:cubicBezTo>
                    <a:cubicBezTo>
                      <a:pt x="46" y="33"/>
                      <a:pt x="46" y="43"/>
                      <a:pt x="34" y="43"/>
                    </a:cubicBezTo>
                  </a:path>
                </a:pathLst>
              </a:custGeom>
              <a:solidFill>
                <a:srgbClr val="0A12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37" name="Freeform 2989">
                <a:extLst>
                  <a:ext uri="{FF2B5EF4-FFF2-40B4-BE49-F238E27FC236}">
                    <a16:creationId xmlns:a16="http://schemas.microsoft.com/office/drawing/2014/main" id="{8E42D68C-BF22-2A45-D0C8-EFBE5AC5CCBC}"/>
                  </a:ext>
                </a:extLst>
              </p:cNvPr>
              <p:cNvSpPr>
                <a:spLocks/>
              </p:cNvSpPr>
              <p:nvPr/>
            </p:nvSpPr>
            <p:spPr bwMode="auto">
              <a:xfrm>
                <a:off x="13059" y="6233"/>
                <a:ext cx="367" cy="1126"/>
              </a:xfrm>
              <a:custGeom>
                <a:avLst/>
                <a:gdLst>
                  <a:gd name="T0" fmla="*/ 73 w 73"/>
                  <a:gd name="T1" fmla="*/ 28 h 224"/>
                  <a:gd name="T2" fmla="*/ 52 w 73"/>
                  <a:gd name="T3" fmla="*/ 49 h 224"/>
                  <a:gd name="T4" fmla="*/ 42 w 73"/>
                  <a:gd name="T5" fmla="*/ 113 h 224"/>
                  <a:gd name="T6" fmla="*/ 28 w 73"/>
                  <a:gd name="T7" fmla="*/ 215 h 224"/>
                  <a:gd name="T8" fmla="*/ 28 w 73"/>
                  <a:gd name="T9" fmla="*/ 216 h 224"/>
                  <a:gd name="T10" fmla="*/ 27 w 73"/>
                  <a:gd name="T11" fmla="*/ 218 h 224"/>
                  <a:gd name="T12" fmla="*/ 8 w 73"/>
                  <a:gd name="T13" fmla="*/ 224 h 224"/>
                  <a:gd name="T14" fmla="*/ 2 w 73"/>
                  <a:gd name="T15" fmla="*/ 222 h 224"/>
                  <a:gd name="T16" fmla="*/ 1 w 73"/>
                  <a:gd name="T17" fmla="*/ 220 h 224"/>
                  <a:gd name="T18" fmla="*/ 0 w 73"/>
                  <a:gd name="T19" fmla="*/ 218 h 224"/>
                  <a:gd name="T20" fmla="*/ 2 w 73"/>
                  <a:gd name="T21" fmla="*/ 151 h 224"/>
                  <a:gd name="T22" fmla="*/ 2 w 73"/>
                  <a:gd name="T23" fmla="*/ 148 h 224"/>
                  <a:gd name="T24" fmla="*/ 3 w 73"/>
                  <a:gd name="T25" fmla="*/ 144 h 224"/>
                  <a:gd name="T26" fmla="*/ 3 w 73"/>
                  <a:gd name="T27" fmla="*/ 144 h 224"/>
                  <a:gd name="T28" fmla="*/ 3 w 73"/>
                  <a:gd name="T29" fmla="*/ 142 h 224"/>
                  <a:gd name="T30" fmla="*/ 4 w 73"/>
                  <a:gd name="T31" fmla="*/ 134 h 224"/>
                  <a:gd name="T32" fmla="*/ 5 w 73"/>
                  <a:gd name="T33" fmla="*/ 132 h 224"/>
                  <a:gd name="T34" fmla="*/ 5 w 73"/>
                  <a:gd name="T35" fmla="*/ 130 h 224"/>
                  <a:gd name="T36" fmla="*/ 5 w 73"/>
                  <a:gd name="T37" fmla="*/ 127 h 224"/>
                  <a:gd name="T38" fmla="*/ 6 w 73"/>
                  <a:gd name="T39" fmla="*/ 125 h 224"/>
                  <a:gd name="T40" fmla="*/ 7 w 73"/>
                  <a:gd name="T41" fmla="*/ 123 h 224"/>
                  <a:gd name="T42" fmla="*/ 9 w 73"/>
                  <a:gd name="T43" fmla="*/ 115 h 224"/>
                  <a:gd name="T44" fmla="*/ 9 w 73"/>
                  <a:gd name="T45" fmla="*/ 54 h 224"/>
                  <a:gd name="T46" fmla="*/ 6 w 73"/>
                  <a:gd name="T47" fmla="*/ 44 h 224"/>
                  <a:gd name="T48" fmla="*/ 6 w 73"/>
                  <a:gd name="T49" fmla="*/ 43 h 224"/>
                  <a:gd name="T50" fmla="*/ 6 w 73"/>
                  <a:gd name="T51" fmla="*/ 38 h 224"/>
                  <a:gd name="T52" fmla="*/ 5 w 73"/>
                  <a:gd name="T53" fmla="*/ 28 h 224"/>
                  <a:gd name="T54" fmla="*/ 6 w 73"/>
                  <a:gd name="T55" fmla="*/ 20 h 224"/>
                  <a:gd name="T56" fmla="*/ 7 w 73"/>
                  <a:gd name="T57" fmla="*/ 16 h 224"/>
                  <a:gd name="T58" fmla="*/ 8 w 73"/>
                  <a:gd name="T59" fmla="*/ 16 h 224"/>
                  <a:gd name="T60" fmla="*/ 8 w 73"/>
                  <a:gd name="T61" fmla="*/ 16 h 224"/>
                  <a:gd name="T62" fmla="*/ 19 w 73"/>
                  <a:gd name="T63" fmla="*/ 13 h 224"/>
                  <a:gd name="T64" fmla="*/ 19 w 73"/>
                  <a:gd name="T65" fmla="*/ 13 h 224"/>
                  <a:gd name="T66" fmla="*/ 71 w 73"/>
                  <a:gd name="T67" fmla="*/ 0 h 224"/>
                  <a:gd name="T68" fmla="*/ 73 w 73"/>
                  <a:gd name="T69" fmla="*/ 0 h 224"/>
                  <a:gd name="T70" fmla="*/ 73 w 73"/>
                  <a:gd name="T71"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3" h="224">
                    <a:moveTo>
                      <a:pt x="73" y="28"/>
                    </a:moveTo>
                    <a:cubicBezTo>
                      <a:pt x="71" y="40"/>
                      <a:pt x="63" y="45"/>
                      <a:pt x="52" y="49"/>
                    </a:cubicBezTo>
                    <a:cubicBezTo>
                      <a:pt x="42" y="113"/>
                      <a:pt x="42" y="113"/>
                      <a:pt x="42" y="113"/>
                    </a:cubicBezTo>
                    <a:cubicBezTo>
                      <a:pt x="35" y="151"/>
                      <a:pt x="32" y="168"/>
                      <a:pt x="28" y="215"/>
                    </a:cubicBezTo>
                    <a:cubicBezTo>
                      <a:pt x="28" y="216"/>
                      <a:pt x="28" y="216"/>
                      <a:pt x="28" y="216"/>
                    </a:cubicBezTo>
                    <a:cubicBezTo>
                      <a:pt x="27" y="216"/>
                      <a:pt x="27" y="217"/>
                      <a:pt x="27" y="218"/>
                    </a:cubicBezTo>
                    <a:cubicBezTo>
                      <a:pt x="24" y="221"/>
                      <a:pt x="15" y="224"/>
                      <a:pt x="8" y="224"/>
                    </a:cubicBezTo>
                    <a:cubicBezTo>
                      <a:pt x="6" y="224"/>
                      <a:pt x="3" y="223"/>
                      <a:pt x="2" y="222"/>
                    </a:cubicBezTo>
                    <a:cubicBezTo>
                      <a:pt x="1" y="221"/>
                      <a:pt x="1" y="221"/>
                      <a:pt x="1" y="220"/>
                    </a:cubicBezTo>
                    <a:cubicBezTo>
                      <a:pt x="0" y="220"/>
                      <a:pt x="0" y="219"/>
                      <a:pt x="0" y="218"/>
                    </a:cubicBezTo>
                    <a:cubicBezTo>
                      <a:pt x="1" y="208"/>
                      <a:pt x="1" y="165"/>
                      <a:pt x="2" y="151"/>
                    </a:cubicBezTo>
                    <a:cubicBezTo>
                      <a:pt x="2" y="150"/>
                      <a:pt x="2" y="149"/>
                      <a:pt x="2" y="148"/>
                    </a:cubicBezTo>
                    <a:cubicBezTo>
                      <a:pt x="2" y="147"/>
                      <a:pt x="3" y="146"/>
                      <a:pt x="3" y="144"/>
                    </a:cubicBezTo>
                    <a:cubicBezTo>
                      <a:pt x="3" y="144"/>
                      <a:pt x="3" y="144"/>
                      <a:pt x="3" y="144"/>
                    </a:cubicBezTo>
                    <a:cubicBezTo>
                      <a:pt x="3" y="143"/>
                      <a:pt x="3" y="143"/>
                      <a:pt x="3" y="142"/>
                    </a:cubicBezTo>
                    <a:cubicBezTo>
                      <a:pt x="3" y="140"/>
                      <a:pt x="4" y="137"/>
                      <a:pt x="4" y="134"/>
                    </a:cubicBezTo>
                    <a:cubicBezTo>
                      <a:pt x="4" y="133"/>
                      <a:pt x="4" y="133"/>
                      <a:pt x="5" y="132"/>
                    </a:cubicBezTo>
                    <a:cubicBezTo>
                      <a:pt x="5" y="131"/>
                      <a:pt x="5" y="130"/>
                      <a:pt x="5" y="130"/>
                    </a:cubicBezTo>
                    <a:cubicBezTo>
                      <a:pt x="5" y="129"/>
                      <a:pt x="5" y="128"/>
                      <a:pt x="5" y="127"/>
                    </a:cubicBezTo>
                    <a:cubicBezTo>
                      <a:pt x="6" y="127"/>
                      <a:pt x="6" y="126"/>
                      <a:pt x="6" y="125"/>
                    </a:cubicBezTo>
                    <a:cubicBezTo>
                      <a:pt x="6" y="124"/>
                      <a:pt x="6" y="124"/>
                      <a:pt x="7" y="123"/>
                    </a:cubicBezTo>
                    <a:cubicBezTo>
                      <a:pt x="7" y="120"/>
                      <a:pt x="8" y="118"/>
                      <a:pt x="9" y="115"/>
                    </a:cubicBezTo>
                    <a:cubicBezTo>
                      <a:pt x="5" y="95"/>
                      <a:pt x="7" y="73"/>
                      <a:pt x="9" y="54"/>
                    </a:cubicBezTo>
                    <a:cubicBezTo>
                      <a:pt x="8" y="51"/>
                      <a:pt x="7" y="48"/>
                      <a:pt x="6" y="44"/>
                    </a:cubicBezTo>
                    <a:cubicBezTo>
                      <a:pt x="6" y="43"/>
                      <a:pt x="6" y="43"/>
                      <a:pt x="6" y="43"/>
                    </a:cubicBezTo>
                    <a:cubicBezTo>
                      <a:pt x="6" y="42"/>
                      <a:pt x="6" y="40"/>
                      <a:pt x="6" y="38"/>
                    </a:cubicBezTo>
                    <a:cubicBezTo>
                      <a:pt x="5" y="35"/>
                      <a:pt x="5" y="32"/>
                      <a:pt x="5" y="28"/>
                    </a:cubicBezTo>
                    <a:cubicBezTo>
                      <a:pt x="6" y="26"/>
                      <a:pt x="6" y="23"/>
                      <a:pt x="6" y="20"/>
                    </a:cubicBezTo>
                    <a:cubicBezTo>
                      <a:pt x="7" y="19"/>
                      <a:pt x="7" y="17"/>
                      <a:pt x="7" y="16"/>
                    </a:cubicBezTo>
                    <a:cubicBezTo>
                      <a:pt x="8" y="16"/>
                      <a:pt x="8" y="16"/>
                      <a:pt x="8" y="16"/>
                    </a:cubicBezTo>
                    <a:cubicBezTo>
                      <a:pt x="8" y="16"/>
                      <a:pt x="8" y="16"/>
                      <a:pt x="8" y="16"/>
                    </a:cubicBezTo>
                    <a:cubicBezTo>
                      <a:pt x="19" y="13"/>
                      <a:pt x="19" y="13"/>
                      <a:pt x="19" y="13"/>
                    </a:cubicBezTo>
                    <a:cubicBezTo>
                      <a:pt x="19" y="13"/>
                      <a:pt x="19" y="13"/>
                      <a:pt x="19" y="13"/>
                    </a:cubicBezTo>
                    <a:cubicBezTo>
                      <a:pt x="71" y="0"/>
                      <a:pt x="71" y="0"/>
                      <a:pt x="71" y="0"/>
                    </a:cubicBezTo>
                    <a:cubicBezTo>
                      <a:pt x="73" y="0"/>
                      <a:pt x="73" y="0"/>
                      <a:pt x="73" y="0"/>
                    </a:cubicBezTo>
                    <a:cubicBezTo>
                      <a:pt x="73" y="9"/>
                      <a:pt x="73" y="17"/>
                      <a:pt x="73" y="28"/>
                    </a:cubicBezTo>
                  </a:path>
                </a:pathLst>
              </a:custGeom>
              <a:solidFill>
                <a:srgbClr val="223E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38" name="Freeform 2990">
                <a:extLst>
                  <a:ext uri="{FF2B5EF4-FFF2-40B4-BE49-F238E27FC236}">
                    <a16:creationId xmlns:a16="http://schemas.microsoft.com/office/drawing/2014/main" id="{7ED4241D-DD46-CF31-EF3C-71DDEF95347B}"/>
                  </a:ext>
                </a:extLst>
              </p:cNvPr>
              <p:cNvSpPr>
                <a:spLocks noEditPoints="1"/>
              </p:cNvSpPr>
              <p:nvPr/>
            </p:nvSpPr>
            <p:spPr bwMode="auto">
              <a:xfrm>
                <a:off x="13074" y="6343"/>
                <a:ext cx="30" cy="604"/>
              </a:xfrm>
              <a:custGeom>
                <a:avLst/>
                <a:gdLst>
                  <a:gd name="T0" fmla="*/ 3 w 6"/>
                  <a:gd name="T1" fmla="*/ 22 h 120"/>
                  <a:gd name="T2" fmla="*/ 6 w 6"/>
                  <a:gd name="T3" fmla="*/ 32 h 120"/>
                  <a:gd name="T4" fmla="*/ 6 w 6"/>
                  <a:gd name="T5" fmla="*/ 93 h 120"/>
                  <a:gd name="T6" fmla="*/ 4 w 6"/>
                  <a:gd name="T7" fmla="*/ 101 h 120"/>
                  <a:gd name="T8" fmla="*/ 3 w 6"/>
                  <a:gd name="T9" fmla="*/ 103 h 120"/>
                  <a:gd name="T10" fmla="*/ 2 w 6"/>
                  <a:gd name="T11" fmla="*/ 105 h 120"/>
                  <a:gd name="T12" fmla="*/ 2 w 6"/>
                  <a:gd name="T13" fmla="*/ 108 h 120"/>
                  <a:gd name="T14" fmla="*/ 2 w 6"/>
                  <a:gd name="T15" fmla="*/ 110 h 120"/>
                  <a:gd name="T16" fmla="*/ 1 w 6"/>
                  <a:gd name="T17" fmla="*/ 112 h 120"/>
                  <a:gd name="T18" fmla="*/ 0 w 6"/>
                  <a:gd name="T19" fmla="*/ 120 h 120"/>
                  <a:gd name="T20" fmla="*/ 0 w 6"/>
                  <a:gd name="T21" fmla="*/ 120 h 120"/>
                  <a:gd name="T22" fmla="*/ 0 w 6"/>
                  <a:gd name="T23" fmla="*/ 120 h 120"/>
                  <a:gd name="T24" fmla="*/ 1 w 6"/>
                  <a:gd name="T25" fmla="*/ 112 h 120"/>
                  <a:gd name="T26" fmla="*/ 2 w 6"/>
                  <a:gd name="T27" fmla="*/ 110 h 120"/>
                  <a:gd name="T28" fmla="*/ 2 w 6"/>
                  <a:gd name="T29" fmla="*/ 108 h 120"/>
                  <a:gd name="T30" fmla="*/ 2 w 6"/>
                  <a:gd name="T31" fmla="*/ 105 h 120"/>
                  <a:gd name="T32" fmla="*/ 3 w 6"/>
                  <a:gd name="T33" fmla="*/ 103 h 120"/>
                  <a:gd name="T34" fmla="*/ 4 w 6"/>
                  <a:gd name="T35" fmla="*/ 101 h 120"/>
                  <a:gd name="T36" fmla="*/ 6 w 6"/>
                  <a:gd name="T37" fmla="*/ 93 h 120"/>
                  <a:gd name="T38" fmla="*/ 6 w 6"/>
                  <a:gd name="T39" fmla="*/ 32 h 120"/>
                  <a:gd name="T40" fmla="*/ 3 w 6"/>
                  <a:gd name="T41" fmla="*/ 22 h 120"/>
                  <a:gd name="T42" fmla="*/ 3 w 6"/>
                  <a:gd name="T43" fmla="*/ 0 h 120"/>
                  <a:gd name="T44" fmla="*/ 2 w 6"/>
                  <a:gd name="T45" fmla="*/ 6 h 120"/>
                  <a:gd name="T46" fmla="*/ 3 w 6"/>
                  <a:gd name="T47" fmla="*/ 16 h 120"/>
                  <a:gd name="T48" fmla="*/ 2 w 6"/>
                  <a:gd name="T49" fmla="*/ 6 h 120"/>
                  <a:gd name="T50" fmla="*/ 3 w 6"/>
                  <a:gd name="T51" fmla="*/ 0 h 120"/>
                  <a:gd name="T52" fmla="*/ 3 w 6"/>
                  <a:gd name="T53"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 h="120">
                    <a:moveTo>
                      <a:pt x="3" y="22"/>
                    </a:moveTo>
                    <a:cubicBezTo>
                      <a:pt x="4" y="26"/>
                      <a:pt x="5" y="29"/>
                      <a:pt x="6" y="32"/>
                    </a:cubicBezTo>
                    <a:cubicBezTo>
                      <a:pt x="4" y="51"/>
                      <a:pt x="2" y="73"/>
                      <a:pt x="6" y="93"/>
                    </a:cubicBezTo>
                    <a:cubicBezTo>
                      <a:pt x="5" y="96"/>
                      <a:pt x="4" y="98"/>
                      <a:pt x="4" y="101"/>
                    </a:cubicBezTo>
                    <a:cubicBezTo>
                      <a:pt x="3" y="102"/>
                      <a:pt x="3" y="102"/>
                      <a:pt x="3" y="103"/>
                    </a:cubicBezTo>
                    <a:cubicBezTo>
                      <a:pt x="3" y="104"/>
                      <a:pt x="3" y="105"/>
                      <a:pt x="2" y="105"/>
                    </a:cubicBezTo>
                    <a:cubicBezTo>
                      <a:pt x="2" y="106"/>
                      <a:pt x="2" y="107"/>
                      <a:pt x="2" y="108"/>
                    </a:cubicBezTo>
                    <a:cubicBezTo>
                      <a:pt x="2" y="108"/>
                      <a:pt x="2" y="109"/>
                      <a:pt x="2" y="110"/>
                    </a:cubicBezTo>
                    <a:cubicBezTo>
                      <a:pt x="1" y="111"/>
                      <a:pt x="1" y="111"/>
                      <a:pt x="1" y="112"/>
                    </a:cubicBezTo>
                    <a:cubicBezTo>
                      <a:pt x="1" y="115"/>
                      <a:pt x="0" y="118"/>
                      <a:pt x="0" y="120"/>
                    </a:cubicBezTo>
                    <a:cubicBezTo>
                      <a:pt x="0" y="120"/>
                      <a:pt x="0" y="120"/>
                      <a:pt x="0" y="120"/>
                    </a:cubicBezTo>
                    <a:cubicBezTo>
                      <a:pt x="0" y="120"/>
                      <a:pt x="0" y="120"/>
                      <a:pt x="0" y="120"/>
                    </a:cubicBezTo>
                    <a:cubicBezTo>
                      <a:pt x="0" y="118"/>
                      <a:pt x="1" y="115"/>
                      <a:pt x="1" y="112"/>
                    </a:cubicBezTo>
                    <a:cubicBezTo>
                      <a:pt x="1" y="111"/>
                      <a:pt x="1" y="111"/>
                      <a:pt x="2" y="110"/>
                    </a:cubicBezTo>
                    <a:cubicBezTo>
                      <a:pt x="2" y="109"/>
                      <a:pt x="2" y="108"/>
                      <a:pt x="2" y="108"/>
                    </a:cubicBezTo>
                    <a:cubicBezTo>
                      <a:pt x="2" y="107"/>
                      <a:pt x="2" y="106"/>
                      <a:pt x="2" y="105"/>
                    </a:cubicBezTo>
                    <a:cubicBezTo>
                      <a:pt x="3" y="105"/>
                      <a:pt x="3" y="104"/>
                      <a:pt x="3" y="103"/>
                    </a:cubicBezTo>
                    <a:cubicBezTo>
                      <a:pt x="3" y="102"/>
                      <a:pt x="3" y="102"/>
                      <a:pt x="4" y="101"/>
                    </a:cubicBezTo>
                    <a:cubicBezTo>
                      <a:pt x="4" y="98"/>
                      <a:pt x="5" y="96"/>
                      <a:pt x="6" y="93"/>
                    </a:cubicBezTo>
                    <a:cubicBezTo>
                      <a:pt x="2" y="73"/>
                      <a:pt x="4" y="51"/>
                      <a:pt x="6" y="32"/>
                    </a:cubicBezTo>
                    <a:cubicBezTo>
                      <a:pt x="5" y="29"/>
                      <a:pt x="4" y="26"/>
                      <a:pt x="3" y="22"/>
                    </a:cubicBezTo>
                    <a:moveTo>
                      <a:pt x="3" y="0"/>
                    </a:moveTo>
                    <a:cubicBezTo>
                      <a:pt x="3" y="2"/>
                      <a:pt x="3" y="4"/>
                      <a:pt x="2" y="6"/>
                    </a:cubicBezTo>
                    <a:cubicBezTo>
                      <a:pt x="2" y="10"/>
                      <a:pt x="2" y="13"/>
                      <a:pt x="3" y="16"/>
                    </a:cubicBezTo>
                    <a:cubicBezTo>
                      <a:pt x="2" y="13"/>
                      <a:pt x="2" y="10"/>
                      <a:pt x="2" y="6"/>
                    </a:cubicBezTo>
                    <a:cubicBezTo>
                      <a:pt x="3" y="4"/>
                      <a:pt x="3" y="2"/>
                      <a:pt x="3" y="0"/>
                    </a:cubicBezTo>
                    <a:cubicBezTo>
                      <a:pt x="3" y="0"/>
                      <a:pt x="3" y="0"/>
                      <a:pt x="3" y="0"/>
                    </a:cubicBezTo>
                  </a:path>
                </a:pathLst>
              </a:custGeom>
              <a:solidFill>
                <a:srgbClr val="BBBBB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39" name="Freeform 2991">
                <a:extLst>
                  <a:ext uri="{FF2B5EF4-FFF2-40B4-BE49-F238E27FC236}">
                    <a16:creationId xmlns:a16="http://schemas.microsoft.com/office/drawing/2014/main" id="{BDAC9EF5-3E3F-372E-7DF2-C2E959B2C979}"/>
                  </a:ext>
                </a:extLst>
              </p:cNvPr>
              <p:cNvSpPr>
                <a:spLocks/>
              </p:cNvSpPr>
              <p:nvPr/>
            </p:nvSpPr>
            <p:spPr bwMode="auto">
              <a:xfrm>
                <a:off x="13064" y="7349"/>
                <a:ext cx="35" cy="60"/>
              </a:xfrm>
              <a:custGeom>
                <a:avLst/>
                <a:gdLst>
                  <a:gd name="T0" fmla="*/ 1 w 7"/>
                  <a:gd name="T1" fmla="*/ 0 h 12"/>
                  <a:gd name="T2" fmla="*/ 1 w 7"/>
                  <a:gd name="T3" fmla="*/ 0 h 12"/>
                  <a:gd name="T4" fmla="*/ 1 w 7"/>
                  <a:gd name="T5" fmla="*/ 0 h 12"/>
                  <a:gd name="T6" fmla="*/ 0 w 7"/>
                  <a:gd name="T7" fmla="*/ 7 h 12"/>
                  <a:gd name="T8" fmla="*/ 2 w 7"/>
                  <a:gd name="T9" fmla="*/ 9 h 12"/>
                  <a:gd name="T10" fmla="*/ 2 w 7"/>
                  <a:gd name="T11" fmla="*/ 9 h 12"/>
                  <a:gd name="T12" fmla="*/ 2 w 7"/>
                  <a:gd name="T13" fmla="*/ 10 h 12"/>
                  <a:gd name="T14" fmla="*/ 4 w 7"/>
                  <a:gd name="T15" fmla="*/ 11 h 12"/>
                  <a:gd name="T16" fmla="*/ 4 w 7"/>
                  <a:gd name="T17" fmla="*/ 11 h 12"/>
                  <a:gd name="T18" fmla="*/ 6 w 7"/>
                  <a:gd name="T19" fmla="*/ 12 h 12"/>
                  <a:gd name="T20" fmla="*/ 6 w 7"/>
                  <a:gd name="T21" fmla="*/ 12 h 12"/>
                  <a:gd name="T22" fmla="*/ 7 w 7"/>
                  <a:gd name="T23" fmla="*/ 2 h 12"/>
                  <a:gd name="T24" fmla="*/ 1 w 7"/>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12">
                    <a:moveTo>
                      <a:pt x="1" y="0"/>
                    </a:moveTo>
                    <a:cubicBezTo>
                      <a:pt x="1" y="0"/>
                      <a:pt x="1" y="0"/>
                      <a:pt x="1" y="0"/>
                    </a:cubicBezTo>
                    <a:cubicBezTo>
                      <a:pt x="1" y="0"/>
                      <a:pt x="1" y="0"/>
                      <a:pt x="1" y="0"/>
                    </a:cubicBezTo>
                    <a:cubicBezTo>
                      <a:pt x="0" y="2"/>
                      <a:pt x="0" y="5"/>
                      <a:pt x="0" y="7"/>
                    </a:cubicBezTo>
                    <a:cubicBezTo>
                      <a:pt x="0" y="8"/>
                      <a:pt x="1" y="8"/>
                      <a:pt x="2" y="9"/>
                    </a:cubicBezTo>
                    <a:cubicBezTo>
                      <a:pt x="2" y="9"/>
                      <a:pt x="2" y="9"/>
                      <a:pt x="2" y="9"/>
                    </a:cubicBezTo>
                    <a:cubicBezTo>
                      <a:pt x="2" y="10"/>
                      <a:pt x="2" y="10"/>
                      <a:pt x="2" y="10"/>
                    </a:cubicBezTo>
                    <a:cubicBezTo>
                      <a:pt x="3" y="10"/>
                      <a:pt x="4" y="11"/>
                      <a:pt x="4" y="11"/>
                    </a:cubicBezTo>
                    <a:cubicBezTo>
                      <a:pt x="4" y="11"/>
                      <a:pt x="4" y="11"/>
                      <a:pt x="4" y="11"/>
                    </a:cubicBezTo>
                    <a:cubicBezTo>
                      <a:pt x="5" y="11"/>
                      <a:pt x="5" y="12"/>
                      <a:pt x="6" y="12"/>
                    </a:cubicBezTo>
                    <a:cubicBezTo>
                      <a:pt x="6" y="12"/>
                      <a:pt x="6" y="12"/>
                      <a:pt x="6" y="12"/>
                    </a:cubicBezTo>
                    <a:cubicBezTo>
                      <a:pt x="6" y="8"/>
                      <a:pt x="7" y="5"/>
                      <a:pt x="7" y="2"/>
                    </a:cubicBezTo>
                    <a:cubicBezTo>
                      <a:pt x="5" y="2"/>
                      <a:pt x="2" y="1"/>
                      <a:pt x="1" y="0"/>
                    </a:cubicBezTo>
                  </a:path>
                </a:pathLst>
              </a:custGeom>
              <a:solidFill>
                <a:srgbClr val="1015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40" name="Freeform 2992">
                <a:extLst>
                  <a:ext uri="{FF2B5EF4-FFF2-40B4-BE49-F238E27FC236}">
                    <a16:creationId xmlns:a16="http://schemas.microsoft.com/office/drawing/2014/main" id="{E309517F-7994-74A1-CE68-175BED43A5A8}"/>
                  </a:ext>
                </a:extLst>
              </p:cNvPr>
              <p:cNvSpPr>
                <a:spLocks/>
              </p:cNvSpPr>
              <p:nvPr/>
            </p:nvSpPr>
            <p:spPr bwMode="auto">
              <a:xfrm>
                <a:off x="13059" y="6343"/>
                <a:ext cx="120" cy="1016"/>
              </a:xfrm>
              <a:custGeom>
                <a:avLst/>
                <a:gdLst>
                  <a:gd name="T0" fmla="*/ 6 w 24"/>
                  <a:gd name="T1" fmla="*/ 0 h 202"/>
                  <a:gd name="T2" fmla="*/ 5 w 24"/>
                  <a:gd name="T3" fmla="*/ 6 h 202"/>
                  <a:gd name="T4" fmla="*/ 6 w 24"/>
                  <a:gd name="T5" fmla="*/ 16 h 202"/>
                  <a:gd name="T6" fmla="*/ 6 w 24"/>
                  <a:gd name="T7" fmla="*/ 16 h 202"/>
                  <a:gd name="T8" fmla="*/ 6 w 24"/>
                  <a:gd name="T9" fmla="*/ 21 h 202"/>
                  <a:gd name="T10" fmla="*/ 6 w 24"/>
                  <a:gd name="T11" fmla="*/ 22 h 202"/>
                  <a:gd name="T12" fmla="*/ 6 w 24"/>
                  <a:gd name="T13" fmla="*/ 22 h 202"/>
                  <a:gd name="T14" fmla="*/ 9 w 24"/>
                  <a:gd name="T15" fmla="*/ 32 h 202"/>
                  <a:gd name="T16" fmla="*/ 9 w 24"/>
                  <a:gd name="T17" fmla="*/ 93 h 202"/>
                  <a:gd name="T18" fmla="*/ 7 w 24"/>
                  <a:gd name="T19" fmla="*/ 101 h 202"/>
                  <a:gd name="T20" fmla="*/ 6 w 24"/>
                  <a:gd name="T21" fmla="*/ 103 h 202"/>
                  <a:gd name="T22" fmla="*/ 5 w 24"/>
                  <a:gd name="T23" fmla="*/ 105 h 202"/>
                  <a:gd name="T24" fmla="*/ 5 w 24"/>
                  <a:gd name="T25" fmla="*/ 108 h 202"/>
                  <a:gd name="T26" fmla="*/ 5 w 24"/>
                  <a:gd name="T27" fmla="*/ 110 h 202"/>
                  <a:gd name="T28" fmla="*/ 4 w 24"/>
                  <a:gd name="T29" fmla="*/ 112 h 202"/>
                  <a:gd name="T30" fmla="*/ 3 w 24"/>
                  <a:gd name="T31" fmla="*/ 120 h 202"/>
                  <a:gd name="T32" fmla="*/ 3 w 24"/>
                  <a:gd name="T33" fmla="*/ 120 h 202"/>
                  <a:gd name="T34" fmla="*/ 3 w 24"/>
                  <a:gd name="T35" fmla="*/ 122 h 202"/>
                  <a:gd name="T36" fmla="*/ 3 w 24"/>
                  <a:gd name="T37" fmla="*/ 122 h 202"/>
                  <a:gd name="T38" fmla="*/ 2 w 24"/>
                  <a:gd name="T39" fmla="*/ 126 h 202"/>
                  <a:gd name="T40" fmla="*/ 2 w 24"/>
                  <a:gd name="T41" fmla="*/ 129 h 202"/>
                  <a:gd name="T42" fmla="*/ 0 w 24"/>
                  <a:gd name="T43" fmla="*/ 196 h 202"/>
                  <a:gd name="T44" fmla="*/ 1 w 24"/>
                  <a:gd name="T45" fmla="*/ 198 h 202"/>
                  <a:gd name="T46" fmla="*/ 2 w 24"/>
                  <a:gd name="T47" fmla="*/ 200 h 202"/>
                  <a:gd name="T48" fmla="*/ 2 w 24"/>
                  <a:gd name="T49" fmla="*/ 200 h 202"/>
                  <a:gd name="T50" fmla="*/ 2 w 24"/>
                  <a:gd name="T51" fmla="*/ 200 h 202"/>
                  <a:gd name="T52" fmla="*/ 2 w 24"/>
                  <a:gd name="T53" fmla="*/ 200 h 202"/>
                  <a:gd name="T54" fmla="*/ 8 w 24"/>
                  <a:gd name="T55" fmla="*/ 202 h 202"/>
                  <a:gd name="T56" fmla="*/ 8 w 24"/>
                  <a:gd name="T57" fmla="*/ 202 h 202"/>
                  <a:gd name="T58" fmla="*/ 9 w 24"/>
                  <a:gd name="T59" fmla="*/ 180 h 202"/>
                  <a:gd name="T60" fmla="*/ 9 w 24"/>
                  <a:gd name="T61" fmla="*/ 177 h 202"/>
                  <a:gd name="T62" fmla="*/ 7 w 24"/>
                  <a:gd name="T63" fmla="*/ 147 h 202"/>
                  <a:gd name="T64" fmla="*/ 18 w 24"/>
                  <a:gd name="T65" fmla="*/ 96 h 202"/>
                  <a:gd name="T66" fmla="*/ 16 w 24"/>
                  <a:gd name="T67" fmla="*/ 22 h 202"/>
                  <a:gd name="T68" fmla="*/ 24 w 24"/>
                  <a:gd name="T69" fmla="*/ 4 h 202"/>
                  <a:gd name="T70" fmla="*/ 22 w 24"/>
                  <a:gd name="T71" fmla="*/ 4 h 202"/>
                  <a:gd name="T72" fmla="*/ 6 w 24"/>
                  <a:gd name="T73" fmla="*/ 0 h 202"/>
                  <a:gd name="T74" fmla="*/ 6 w 24"/>
                  <a:gd name="T75" fmla="*/ 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 h="202">
                    <a:moveTo>
                      <a:pt x="6" y="0"/>
                    </a:moveTo>
                    <a:cubicBezTo>
                      <a:pt x="6" y="2"/>
                      <a:pt x="6" y="4"/>
                      <a:pt x="5" y="6"/>
                    </a:cubicBezTo>
                    <a:cubicBezTo>
                      <a:pt x="5" y="10"/>
                      <a:pt x="5" y="13"/>
                      <a:pt x="6" y="16"/>
                    </a:cubicBezTo>
                    <a:cubicBezTo>
                      <a:pt x="6" y="16"/>
                      <a:pt x="6" y="16"/>
                      <a:pt x="6" y="16"/>
                    </a:cubicBezTo>
                    <a:cubicBezTo>
                      <a:pt x="6" y="18"/>
                      <a:pt x="6" y="20"/>
                      <a:pt x="6" y="21"/>
                    </a:cubicBezTo>
                    <a:cubicBezTo>
                      <a:pt x="6" y="22"/>
                      <a:pt x="6" y="22"/>
                      <a:pt x="6" y="22"/>
                    </a:cubicBezTo>
                    <a:cubicBezTo>
                      <a:pt x="6" y="22"/>
                      <a:pt x="6" y="22"/>
                      <a:pt x="6" y="22"/>
                    </a:cubicBezTo>
                    <a:cubicBezTo>
                      <a:pt x="7" y="26"/>
                      <a:pt x="8" y="29"/>
                      <a:pt x="9" y="32"/>
                    </a:cubicBezTo>
                    <a:cubicBezTo>
                      <a:pt x="7" y="51"/>
                      <a:pt x="5" y="73"/>
                      <a:pt x="9" y="93"/>
                    </a:cubicBezTo>
                    <a:cubicBezTo>
                      <a:pt x="8" y="96"/>
                      <a:pt x="7" y="98"/>
                      <a:pt x="7" y="101"/>
                    </a:cubicBezTo>
                    <a:cubicBezTo>
                      <a:pt x="6" y="102"/>
                      <a:pt x="6" y="102"/>
                      <a:pt x="6" y="103"/>
                    </a:cubicBezTo>
                    <a:cubicBezTo>
                      <a:pt x="6" y="104"/>
                      <a:pt x="6" y="105"/>
                      <a:pt x="5" y="105"/>
                    </a:cubicBezTo>
                    <a:cubicBezTo>
                      <a:pt x="5" y="106"/>
                      <a:pt x="5" y="107"/>
                      <a:pt x="5" y="108"/>
                    </a:cubicBezTo>
                    <a:cubicBezTo>
                      <a:pt x="5" y="108"/>
                      <a:pt x="5" y="109"/>
                      <a:pt x="5" y="110"/>
                    </a:cubicBezTo>
                    <a:cubicBezTo>
                      <a:pt x="4" y="111"/>
                      <a:pt x="4" y="111"/>
                      <a:pt x="4" y="112"/>
                    </a:cubicBezTo>
                    <a:cubicBezTo>
                      <a:pt x="4" y="115"/>
                      <a:pt x="3" y="118"/>
                      <a:pt x="3" y="120"/>
                    </a:cubicBezTo>
                    <a:cubicBezTo>
                      <a:pt x="3" y="120"/>
                      <a:pt x="3" y="120"/>
                      <a:pt x="3" y="120"/>
                    </a:cubicBezTo>
                    <a:cubicBezTo>
                      <a:pt x="3" y="121"/>
                      <a:pt x="3" y="122"/>
                      <a:pt x="3" y="122"/>
                    </a:cubicBezTo>
                    <a:cubicBezTo>
                      <a:pt x="3" y="122"/>
                      <a:pt x="3" y="122"/>
                      <a:pt x="3" y="122"/>
                    </a:cubicBezTo>
                    <a:cubicBezTo>
                      <a:pt x="3" y="124"/>
                      <a:pt x="2" y="125"/>
                      <a:pt x="2" y="126"/>
                    </a:cubicBezTo>
                    <a:cubicBezTo>
                      <a:pt x="2" y="127"/>
                      <a:pt x="2" y="128"/>
                      <a:pt x="2" y="129"/>
                    </a:cubicBezTo>
                    <a:cubicBezTo>
                      <a:pt x="1" y="143"/>
                      <a:pt x="1" y="186"/>
                      <a:pt x="0" y="196"/>
                    </a:cubicBezTo>
                    <a:cubicBezTo>
                      <a:pt x="0" y="197"/>
                      <a:pt x="0" y="198"/>
                      <a:pt x="1" y="198"/>
                    </a:cubicBezTo>
                    <a:cubicBezTo>
                      <a:pt x="1" y="199"/>
                      <a:pt x="1" y="199"/>
                      <a:pt x="2" y="200"/>
                    </a:cubicBezTo>
                    <a:cubicBezTo>
                      <a:pt x="2" y="200"/>
                      <a:pt x="2" y="200"/>
                      <a:pt x="2" y="200"/>
                    </a:cubicBezTo>
                    <a:cubicBezTo>
                      <a:pt x="2" y="200"/>
                      <a:pt x="2" y="200"/>
                      <a:pt x="2" y="200"/>
                    </a:cubicBezTo>
                    <a:cubicBezTo>
                      <a:pt x="2" y="200"/>
                      <a:pt x="2" y="200"/>
                      <a:pt x="2" y="200"/>
                    </a:cubicBezTo>
                    <a:cubicBezTo>
                      <a:pt x="3" y="201"/>
                      <a:pt x="6" y="202"/>
                      <a:pt x="8" y="202"/>
                    </a:cubicBezTo>
                    <a:cubicBezTo>
                      <a:pt x="8" y="202"/>
                      <a:pt x="8" y="202"/>
                      <a:pt x="8" y="202"/>
                    </a:cubicBezTo>
                    <a:cubicBezTo>
                      <a:pt x="9" y="194"/>
                      <a:pt x="10" y="187"/>
                      <a:pt x="9" y="180"/>
                    </a:cubicBezTo>
                    <a:cubicBezTo>
                      <a:pt x="9" y="179"/>
                      <a:pt x="9" y="178"/>
                      <a:pt x="9" y="177"/>
                    </a:cubicBezTo>
                    <a:cubicBezTo>
                      <a:pt x="9" y="164"/>
                      <a:pt x="7" y="154"/>
                      <a:pt x="7" y="147"/>
                    </a:cubicBezTo>
                    <a:cubicBezTo>
                      <a:pt x="7" y="121"/>
                      <a:pt x="18" y="105"/>
                      <a:pt x="18" y="96"/>
                    </a:cubicBezTo>
                    <a:cubicBezTo>
                      <a:pt x="18" y="96"/>
                      <a:pt x="13" y="56"/>
                      <a:pt x="16" y="22"/>
                    </a:cubicBezTo>
                    <a:cubicBezTo>
                      <a:pt x="16" y="17"/>
                      <a:pt x="20" y="9"/>
                      <a:pt x="24" y="4"/>
                    </a:cubicBezTo>
                    <a:cubicBezTo>
                      <a:pt x="23" y="4"/>
                      <a:pt x="22" y="4"/>
                      <a:pt x="22" y="4"/>
                    </a:cubicBezTo>
                    <a:cubicBezTo>
                      <a:pt x="15" y="4"/>
                      <a:pt x="9" y="3"/>
                      <a:pt x="6" y="0"/>
                    </a:cubicBezTo>
                    <a:cubicBezTo>
                      <a:pt x="6" y="0"/>
                      <a:pt x="6" y="0"/>
                      <a:pt x="6" y="0"/>
                    </a:cubicBezTo>
                  </a:path>
                </a:pathLst>
              </a:custGeom>
              <a:solidFill>
                <a:srgbClr val="2034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41" name="Freeform 2993">
                <a:extLst>
                  <a:ext uri="{FF2B5EF4-FFF2-40B4-BE49-F238E27FC236}">
                    <a16:creationId xmlns:a16="http://schemas.microsoft.com/office/drawing/2014/main" id="{C58CDEA2-1669-CA42-9E52-74423C91FAA7}"/>
                  </a:ext>
                </a:extLst>
              </p:cNvPr>
              <p:cNvSpPr>
                <a:spLocks/>
              </p:cNvSpPr>
              <p:nvPr/>
            </p:nvSpPr>
            <p:spPr bwMode="auto">
              <a:xfrm>
                <a:off x="13315" y="7193"/>
                <a:ext cx="972" cy="558"/>
              </a:xfrm>
              <a:custGeom>
                <a:avLst/>
                <a:gdLst>
                  <a:gd name="T0" fmla="*/ 584 w 972"/>
                  <a:gd name="T1" fmla="*/ 558 h 558"/>
                  <a:gd name="T2" fmla="*/ 0 w 972"/>
                  <a:gd name="T3" fmla="*/ 221 h 558"/>
                  <a:gd name="T4" fmla="*/ 388 w 972"/>
                  <a:gd name="T5" fmla="*/ 0 h 558"/>
                  <a:gd name="T6" fmla="*/ 972 w 972"/>
                  <a:gd name="T7" fmla="*/ 332 h 558"/>
                  <a:gd name="T8" fmla="*/ 584 w 972"/>
                  <a:gd name="T9" fmla="*/ 558 h 558"/>
                </a:gdLst>
                <a:ahLst/>
                <a:cxnLst>
                  <a:cxn ang="0">
                    <a:pos x="T0" y="T1"/>
                  </a:cxn>
                  <a:cxn ang="0">
                    <a:pos x="T2" y="T3"/>
                  </a:cxn>
                  <a:cxn ang="0">
                    <a:pos x="T4" y="T5"/>
                  </a:cxn>
                  <a:cxn ang="0">
                    <a:pos x="T6" y="T7"/>
                  </a:cxn>
                  <a:cxn ang="0">
                    <a:pos x="T8" y="T9"/>
                  </a:cxn>
                </a:cxnLst>
                <a:rect l="0" t="0" r="r" b="b"/>
                <a:pathLst>
                  <a:path w="972" h="558">
                    <a:moveTo>
                      <a:pt x="584" y="558"/>
                    </a:moveTo>
                    <a:lnTo>
                      <a:pt x="0" y="221"/>
                    </a:lnTo>
                    <a:lnTo>
                      <a:pt x="388" y="0"/>
                    </a:lnTo>
                    <a:lnTo>
                      <a:pt x="972" y="332"/>
                    </a:lnTo>
                    <a:lnTo>
                      <a:pt x="584" y="558"/>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42" name="Freeform 2994">
                <a:extLst>
                  <a:ext uri="{FF2B5EF4-FFF2-40B4-BE49-F238E27FC236}">
                    <a16:creationId xmlns:a16="http://schemas.microsoft.com/office/drawing/2014/main" id="{DE1C1BF5-ED63-7328-B8CD-44E02E2DC360}"/>
                  </a:ext>
                </a:extLst>
              </p:cNvPr>
              <p:cNvSpPr>
                <a:spLocks/>
              </p:cNvSpPr>
              <p:nvPr/>
            </p:nvSpPr>
            <p:spPr bwMode="auto">
              <a:xfrm>
                <a:off x="13315" y="7193"/>
                <a:ext cx="972" cy="558"/>
              </a:xfrm>
              <a:custGeom>
                <a:avLst/>
                <a:gdLst>
                  <a:gd name="T0" fmla="*/ 584 w 972"/>
                  <a:gd name="T1" fmla="*/ 558 h 558"/>
                  <a:gd name="T2" fmla="*/ 0 w 972"/>
                  <a:gd name="T3" fmla="*/ 221 h 558"/>
                  <a:gd name="T4" fmla="*/ 388 w 972"/>
                  <a:gd name="T5" fmla="*/ 0 h 558"/>
                  <a:gd name="T6" fmla="*/ 972 w 972"/>
                  <a:gd name="T7" fmla="*/ 332 h 558"/>
                  <a:gd name="T8" fmla="*/ 584 w 972"/>
                  <a:gd name="T9" fmla="*/ 558 h 558"/>
                </a:gdLst>
                <a:ahLst/>
                <a:cxnLst>
                  <a:cxn ang="0">
                    <a:pos x="T0" y="T1"/>
                  </a:cxn>
                  <a:cxn ang="0">
                    <a:pos x="T2" y="T3"/>
                  </a:cxn>
                  <a:cxn ang="0">
                    <a:pos x="T4" y="T5"/>
                  </a:cxn>
                  <a:cxn ang="0">
                    <a:pos x="T6" y="T7"/>
                  </a:cxn>
                  <a:cxn ang="0">
                    <a:pos x="T8" y="T9"/>
                  </a:cxn>
                </a:cxnLst>
                <a:rect l="0" t="0" r="r" b="b"/>
                <a:pathLst>
                  <a:path w="972" h="558">
                    <a:moveTo>
                      <a:pt x="584" y="558"/>
                    </a:moveTo>
                    <a:lnTo>
                      <a:pt x="0" y="221"/>
                    </a:lnTo>
                    <a:lnTo>
                      <a:pt x="388" y="0"/>
                    </a:lnTo>
                    <a:lnTo>
                      <a:pt x="972" y="332"/>
                    </a:lnTo>
                    <a:lnTo>
                      <a:pt x="584" y="55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43" name="Freeform 2995">
                <a:extLst>
                  <a:ext uri="{FF2B5EF4-FFF2-40B4-BE49-F238E27FC236}">
                    <a16:creationId xmlns:a16="http://schemas.microsoft.com/office/drawing/2014/main" id="{50709900-3748-36D5-48D7-44B8539C86D7}"/>
                  </a:ext>
                </a:extLst>
              </p:cNvPr>
              <p:cNvSpPr>
                <a:spLocks/>
              </p:cNvSpPr>
              <p:nvPr/>
            </p:nvSpPr>
            <p:spPr bwMode="auto">
              <a:xfrm>
                <a:off x="13899" y="7525"/>
                <a:ext cx="388" cy="246"/>
              </a:xfrm>
              <a:custGeom>
                <a:avLst/>
                <a:gdLst>
                  <a:gd name="T0" fmla="*/ 0 w 388"/>
                  <a:gd name="T1" fmla="*/ 246 h 246"/>
                  <a:gd name="T2" fmla="*/ 0 w 388"/>
                  <a:gd name="T3" fmla="*/ 226 h 246"/>
                  <a:gd name="T4" fmla="*/ 388 w 388"/>
                  <a:gd name="T5" fmla="*/ 0 h 246"/>
                  <a:gd name="T6" fmla="*/ 388 w 388"/>
                  <a:gd name="T7" fmla="*/ 20 h 246"/>
                  <a:gd name="T8" fmla="*/ 0 w 388"/>
                  <a:gd name="T9" fmla="*/ 246 h 246"/>
                </a:gdLst>
                <a:ahLst/>
                <a:cxnLst>
                  <a:cxn ang="0">
                    <a:pos x="T0" y="T1"/>
                  </a:cxn>
                  <a:cxn ang="0">
                    <a:pos x="T2" y="T3"/>
                  </a:cxn>
                  <a:cxn ang="0">
                    <a:pos x="T4" y="T5"/>
                  </a:cxn>
                  <a:cxn ang="0">
                    <a:pos x="T6" y="T7"/>
                  </a:cxn>
                  <a:cxn ang="0">
                    <a:pos x="T8" y="T9"/>
                  </a:cxn>
                </a:cxnLst>
                <a:rect l="0" t="0" r="r" b="b"/>
                <a:pathLst>
                  <a:path w="388" h="246">
                    <a:moveTo>
                      <a:pt x="0" y="246"/>
                    </a:moveTo>
                    <a:lnTo>
                      <a:pt x="0" y="226"/>
                    </a:lnTo>
                    <a:lnTo>
                      <a:pt x="388" y="0"/>
                    </a:lnTo>
                    <a:lnTo>
                      <a:pt x="388" y="20"/>
                    </a:lnTo>
                    <a:lnTo>
                      <a:pt x="0" y="246"/>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44" name="Freeform 2996">
                <a:extLst>
                  <a:ext uri="{FF2B5EF4-FFF2-40B4-BE49-F238E27FC236}">
                    <a16:creationId xmlns:a16="http://schemas.microsoft.com/office/drawing/2014/main" id="{CD2CD09E-6EB3-3D1C-790D-D87586D3CDB4}"/>
                  </a:ext>
                </a:extLst>
              </p:cNvPr>
              <p:cNvSpPr>
                <a:spLocks/>
              </p:cNvSpPr>
              <p:nvPr/>
            </p:nvSpPr>
            <p:spPr bwMode="auto">
              <a:xfrm>
                <a:off x="13315" y="7414"/>
                <a:ext cx="584" cy="357"/>
              </a:xfrm>
              <a:custGeom>
                <a:avLst/>
                <a:gdLst>
                  <a:gd name="T0" fmla="*/ 584 w 584"/>
                  <a:gd name="T1" fmla="*/ 337 h 357"/>
                  <a:gd name="T2" fmla="*/ 0 w 584"/>
                  <a:gd name="T3" fmla="*/ 0 h 357"/>
                  <a:gd name="T4" fmla="*/ 0 w 584"/>
                  <a:gd name="T5" fmla="*/ 20 h 357"/>
                  <a:gd name="T6" fmla="*/ 584 w 584"/>
                  <a:gd name="T7" fmla="*/ 357 h 357"/>
                  <a:gd name="T8" fmla="*/ 584 w 584"/>
                  <a:gd name="T9" fmla="*/ 337 h 357"/>
                </a:gdLst>
                <a:ahLst/>
                <a:cxnLst>
                  <a:cxn ang="0">
                    <a:pos x="T0" y="T1"/>
                  </a:cxn>
                  <a:cxn ang="0">
                    <a:pos x="T2" y="T3"/>
                  </a:cxn>
                  <a:cxn ang="0">
                    <a:pos x="T4" y="T5"/>
                  </a:cxn>
                  <a:cxn ang="0">
                    <a:pos x="T6" y="T7"/>
                  </a:cxn>
                  <a:cxn ang="0">
                    <a:pos x="T8" y="T9"/>
                  </a:cxn>
                </a:cxnLst>
                <a:rect l="0" t="0" r="r" b="b"/>
                <a:pathLst>
                  <a:path w="584" h="357">
                    <a:moveTo>
                      <a:pt x="584" y="337"/>
                    </a:moveTo>
                    <a:lnTo>
                      <a:pt x="0" y="0"/>
                    </a:lnTo>
                    <a:lnTo>
                      <a:pt x="0" y="20"/>
                    </a:lnTo>
                    <a:lnTo>
                      <a:pt x="584" y="357"/>
                    </a:lnTo>
                    <a:lnTo>
                      <a:pt x="584" y="337"/>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45" name="Freeform 2997">
                <a:extLst>
                  <a:ext uri="{FF2B5EF4-FFF2-40B4-BE49-F238E27FC236}">
                    <a16:creationId xmlns:a16="http://schemas.microsoft.com/office/drawing/2014/main" id="{26CFA9EE-716A-D077-CF3B-76FB0E474949}"/>
                  </a:ext>
                </a:extLst>
              </p:cNvPr>
              <p:cNvSpPr>
                <a:spLocks/>
              </p:cNvSpPr>
              <p:nvPr/>
            </p:nvSpPr>
            <p:spPr bwMode="auto">
              <a:xfrm>
                <a:off x="13436" y="6972"/>
                <a:ext cx="750" cy="709"/>
              </a:xfrm>
              <a:custGeom>
                <a:avLst/>
                <a:gdLst>
                  <a:gd name="T0" fmla="*/ 149 w 149"/>
                  <a:gd name="T1" fmla="*/ 54 h 141"/>
                  <a:gd name="T2" fmla="*/ 149 w 149"/>
                  <a:gd name="T3" fmla="*/ 64 h 141"/>
                  <a:gd name="T4" fmla="*/ 149 w 149"/>
                  <a:gd name="T5" fmla="*/ 104 h 141"/>
                  <a:gd name="T6" fmla="*/ 149 w 149"/>
                  <a:gd name="T7" fmla="*/ 106 h 141"/>
                  <a:gd name="T8" fmla="*/ 88 w 149"/>
                  <a:gd name="T9" fmla="*/ 141 h 141"/>
                  <a:gd name="T10" fmla="*/ 88 w 149"/>
                  <a:gd name="T11" fmla="*/ 141 h 141"/>
                  <a:gd name="T12" fmla="*/ 0 w 149"/>
                  <a:gd name="T13" fmla="*/ 35 h 141"/>
                  <a:gd name="T14" fmla="*/ 61 w 149"/>
                  <a:gd name="T15" fmla="*/ 0 h 141"/>
                  <a:gd name="T16" fmla="*/ 63 w 149"/>
                  <a:gd name="T17" fmla="*/ 1 h 141"/>
                  <a:gd name="T18" fmla="*/ 147 w 149"/>
                  <a:gd name="T19" fmla="*/ 49 h 141"/>
                  <a:gd name="T20" fmla="*/ 149 w 149"/>
                  <a:gd name="T21" fmla="*/ 5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 h="141">
                    <a:moveTo>
                      <a:pt x="149" y="54"/>
                    </a:moveTo>
                    <a:cubicBezTo>
                      <a:pt x="149" y="64"/>
                      <a:pt x="149" y="64"/>
                      <a:pt x="149" y="64"/>
                    </a:cubicBezTo>
                    <a:cubicBezTo>
                      <a:pt x="149" y="104"/>
                      <a:pt x="149" y="104"/>
                      <a:pt x="149" y="104"/>
                    </a:cubicBezTo>
                    <a:cubicBezTo>
                      <a:pt x="149" y="105"/>
                      <a:pt x="149" y="106"/>
                      <a:pt x="149" y="106"/>
                    </a:cubicBezTo>
                    <a:cubicBezTo>
                      <a:pt x="88" y="141"/>
                      <a:pt x="88" y="141"/>
                      <a:pt x="88" y="141"/>
                    </a:cubicBezTo>
                    <a:cubicBezTo>
                      <a:pt x="88" y="141"/>
                      <a:pt x="88" y="141"/>
                      <a:pt x="88" y="141"/>
                    </a:cubicBezTo>
                    <a:cubicBezTo>
                      <a:pt x="0" y="35"/>
                      <a:pt x="0" y="35"/>
                      <a:pt x="0" y="35"/>
                    </a:cubicBezTo>
                    <a:cubicBezTo>
                      <a:pt x="61" y="0"/>
                      <a:pt x="61" y="0"/>
                      <a:pt x="61" y="0"/>
                    </a:cubicBezTo>
                    <a:cubicBezTo>
                      <a:pt x="61" y="0"/>
                      <a:pt x="62" y="0"/>
                      <a:pt x="63" y="1"/>
                    </a:cubicBezTo>
                    <a:cubicBezTo>
                      <a:pt x="147" y="49"/>
                      <a:pt x="147" y="49"/>
                      <a:pt x="147" y="49"/>
                    </a:cubicBezTo>
                    <a:cubicBezTo>
                      <a:pt x="148" y="50"/>
                      <a:pt x="149" y="52"/>
                      <a:pt x="149" y="54"/>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46" name="Freeform 2998">
                <a:extLst>
                  <a:ext uri="{FF2B5EF4-FFF2-40B4-BE49-F238E27FC236}">
                    <a16:creationId xmlns:a16="http://schemas.microsoft.com/office/drawing/2014/main" id="{2F7EBC14-9D88-87F2-3295-C7DEA5F8A2EE}"/>
                  </a:ext>
                </a:extLst>
              </p:cNvPr>
              <p:cNvSpPr>
                <a:spLocks/>
              </p:cNvSpPr>
              <p:nvPr/>
            </p:nvSpPr>
            <p:spPr bwMode="auto">
              <a:xfrm>
                <a:off x="13431" y="7148"/>
                <a:ext cx="453" cy="533"/>
              </a:xfrm>
              <a:custGeom>
                <a:avLst/>
                <a:gdLst>
                  <a:gd name="T0" fmla="*/ 3 w 90"/>
                  <a:gd name="T1" fmla="*/ 57 h 106"/>
                  <a:gd name="T2" fmla="*/ 0 w 90"/>
                  <a:gd name="T3" fmla="*/ 53 h 106"/>
                  <a:gd name="T4" fmla="*/ 0 w 90"/>
                  <a:gd name="T5" fmla="*/ 2 h 106"/>
                  <a:gd name="T6" fmla="*/ 3 w 90"/>
                  <a:gd name="T7" fmla="*/ 1 h 106"/>
                  <a:gd name="T8" fmla="*/ 87 w 90"/>
                  <a:gd name="T9" fmla="*/ 49 h 106"/>
                  <a:gd name="T10" fmla="*/ 90 w 90"/>
                  <a:gd name="T11" fmla="*/ 54 h 106"/>
                  <a:gd name="T12" fmla="*/ 90 w 90"/>
                  <a:gd name="T13" fmla="*/ 104 h 106"/>
                  <a:gd name="T14" fmla="*/ 89 w 90"/>
                  <a:gd name="T15" fmla="*/ 106 h 106"/>
                  <a:gd name="T16" fmla="*/ 87 w 90"/>
                  <a:gd name="T17" fmla="*/ 106 h 106"/>
                  <a:gd name="T18" fmla="*/ 3 w 90"/>
                  <a:gd name="T19" fmla="*/ 5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106">
                    <a:moveTo>
                      <a:pt x="3" y="57"/>
                    </a:moveTo>
                    <a:cubicBezTo>
                      <a:pt x="1" y="56"/>
                      <a:pt x="0" y="54"/>
                      <a:pt x="0" y="53"/>
                    </a:cubicBezTo>
                    <a:cubicBezTo>
                      <a:pt x="0" y="2"/>
                      <a:pt x="0" y="2"/>
                      <a:pt x="0" y="2"/>
                    </a:cubicBezTo>
                    <a:cubicBezTo>
                      <a:pt x="0" y="0"/>
                      <a:pt x="1" y="0"/>
                      <a:pt x="3" y="1"/>
                    </a:cubicBezTo>
                    <a:cubicBezTo>
                      <a:pt x="87" y="49"/>
                      <a:pt x="87" y="49"/>
                      <a:pt x="87" y="49"/>
                    </a:cubicBezTo>
                    <a:cubicBezTo>
                      <a:pt x="89" y="50"/>
                      <a:pt x="90" y="52"/>
                      <a:pt x="90" y="54"/>
                    </a:cubicBezTo>
                    <a:cubicBezTo>
                      <a:pt x="90" y="104"/>
                      <a:pt x="90" y="104"/>
                      <a:pt x="90" y="104"/>
                    </a:cubicBezTo>
                    <a:cubicBezTo>
                      <a:pt x="90" y="105"/>
                      <a:pt x="89" y="106"/>
                      <a:pt x="89" y="106"/>
                    </a:cubicBezTo>
                    <a:cubicBezTo>
                      <a:pt x="88" y="106"/>
                      <a:pt x="88" y="106"/>
                      <a:pt x="87" y="106"/>
                    </a:cubicBezTo>
                    <a:cubicBezTo>
                      <a:pt x="3" y="57"/>
                      <a:pt x="3" y="57"/>
                      <a:pt x="3" y="57"/>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47" name="Freeform 2999">
                <a:extLst>
                  <a:ext uri="{FF2B5EF4-FFF2-40B4-BE49-F238E27FC236}">
                    <a16:creationId xmlns:a16="http://schemas.microsoft.com/office/drawing/2014/main" id="{1B8F2ECD-2375-F8D2-BB74-BD48BA7D3078}"/>
                  </a:ext>
                </a:extLst>
              </p:cNvPr>
              <p:cNvSpPr>
                <a:spLocks/>
              </p:cNvSpPr>
              <p:nvPr/>
            </p:nvSpPr>
            <p:spPr bwMode="auto">
              <a:xfrm>
                <a:off x="13436" y="7153"/>
                <a:ext cx="96" cy="327"/>
              </a:xfrm>
              <a:custGeom>
                <a:avLst/>
                <a:gdLst>
                  <a:gd name="T0" fmla="*/ 19 w 19"/>
                  <a:gd name="T1" fmla="*/ 11 h 65"/>
                  <a:gd name="T2" fmla="*/ 2 w 19"/>
                  <a:gd name="T3" fmla="*/ 1 h 65"/>
                  <a:gd name="T4" fmla="*/ 0 w 19"/>
                  <a:gd name="T5" fmla="*/ 2 h 65"/>
                  <a:gd name="T6" fmla="*/ 0 w 19"/>
                  <a:gd name="T7" fmla="*/ 52 h 65"/>
                  <a:gd name="T8" fmla="*/ 2 w 19"/>
                  <a:gd name="T9" fmla="*/ 55 h 65"/>
                  <a:gd name="T10" fmla="*/ 19 w 19"/>
                  <a:gd name="T11" fmla="*/ 65 h 65"/>
                  <a:gd name="T12" fmla="*/ 19 w 19"/>
                  <a:gd name="T13" fmla="*/ 11 h 65"/>
                </a:gdLst>
                <a:ahLst/>
                <a:cxnLst>
                  <a:cxn ang="0">
                    <a:pos x="T0" y="T1"/>
                  </a:cxn>
                  <a:cxn ang="0">
                    <a:pos x="T2" y="T3"/>
                  </a:cxn>
                  <a:cxn ang="0">
                    <a:pos x="T4" y="T5"/>
                  </a:cxn>
                  <a:cxn ang="0">
                    <a:pos x="T6" y="T7"/>
                  </a:cxn>
                  <a:cxn ang="0">
                    <a:pos x="T8" y="T9"/>
                  </a:cxn>
                  <a:cxn ang="0">
                    <a:pos x="T10" y="T11"/>
                  </a:cxn>
                  <a:cxn ang="0">
                    <a:pos x="T12" y="T13"/>
                  </a:cxn>
                </a:cxnLst>
                <a:rect l="0" t="0" r="r" b="b"/>
                <a:pathLst>
                  <a:path w="19" h="65">
                    <a:moveTo>
                      <a:pt x="19" y="11"/>
                    </a:moveTo>
                    <a:cubicBezTo>
                      <a:pt x="2" y="1"/>
                      <a:pt x="2" y="1"/>
                      <a:pt x="2" y="1"/>
                    </a:cubicBezTo>
                    <a:cubicBezTo>
                      <a:pt x="1" y="0"/>
                      <a:pt x="0" y="1"/>
                      <a:pt x="0" y="2"/>
                    </a:cubicBezTo>
                    <a:cubicBezTo>
                      <a:pt x="0" y="52"/>
                      <a:pt x="0" y="52"/>
                      <a:pt x="0" y="52"/>
                    </a:cubicBezTo>
                    <a:cubicBezTo>
                      <a:pt x="0" y="53"/>
                      <a:pt x="1" y="54"/>
                      <a:pt x="2" y="55"/>
                    </a:cubicBezTo>
                    <a:cubicBezTo>
                      <a:pt x="19" y="65"/>
                      <a:pt x="19" y="65"/>
                      <a:pt x="19" y="65"/>
                    </a:cubicBezTo>
                    <a:lnTo>
                      <a:pt x="19" y="1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48" name="Freeform 3000">
                <a:extLst>
                  <a:ext uri="{FF2B5EF4-FFF2-40B4-BE49-F238E27FC236}">
                    <a16:creationId xmlns:a16="http://schemas.microsoft.com/office/drawing/2014/main" id="{6A7D5684-283C-0C30-AEF9-0275D85AF6D8}"/>
                  </a:ext>
                </a:extLst>
              </p:cNvPr>
              <p:cNvSpPr>
                <a:spLocks/>
              </p:cNvSpPr>
              <p:nvPr/>
            </p:nvSpPr>
            <p:spPr bwMode="auto">
              <a:xfrm>
                <a:off x="13527" y="7203"/>
                <a:ext cx="352" cy="272"/>
              </a:xfrm>
              <a:custGeom>
                <a:avLst/>
                <a:gdLst>
                  <a:gd name="T0" fmla="*/ 68 w 70"/>
                  <a:gd name="T1" fmla="*/ 39 h 54"/>
                  <a:gd name="T2" fmla="*/ 0 w 70"/>
                  <a:gd name="T3" fmla="*/ 0 h 54"/>
                  <a:gd name="T4" fmla="*/ 0 w 70"/>
                  <a:gd name="T5" fmla="*/ 13 h 54"/>
                  <a:gd name="T6" fmla="*/ 70 w 70"/>
                  <a:gd name="T7" fmla="*/ 54 h 54"/>
                  <a:gd name="T8" fmla="*/ 70 w 70"/>
                  <a:gd name="T9" fmla="*/ 42 h 54"/>
                  <a:gd name="T10" fmla="*/ 68 w 70"/>
                  <a:gd name="T11" fmla="*/ 39 h 54"/>
                </a:gdLst>
                <a:ahLst/>
                <a:cxnLst>
                  <a:cxn ang="0">
                    <a:pos x="T0" y="T1"/>
                  </a:cxn>
                  <a:cxn ang="0">
                    <a:pos x="T2" y="T3"/>
                  </a:cxn>
                  <a:cxn ang="0">
                    <a:pos x="T4" y="T5"/>
                  </a:cxn>
                  <a:cxn ang="0">
                    <a:pos x="T6" y="T7"/>
                  </a:cxn>
                  <a:cxn ang="0">
                    <a:pos x="T8" y="T9"/>
                  </a:cxn>
                  <a:cxn ang="0">
                    <a:pos x="T10" y="T11"/>
                  </a:cxn>
                </a:cxnLst>
                <a:rect l="0" t="0" r="r" b="b"/>
                <a:pathLst>
                  <a:path w="70" h="54">
                    <a:moveTo>
                      <a:pt x="68" y="39"/>
                    </a:moveTo>
                    <a:cubicBezTo>
                      <a:pt x="0" y="0"/>
                      <a:pt x="0" y="0"/>
                      <a:pt x="0" y="0"/>
                    </a:cubicBezTo>
                    <a:cubicBezTo>
                      <a:pt x="0" y="13"/>
                      <a:pt x="0" y="13"/>
                      <a:pt x="0" y="13"/>
                    </a:cubicBezTo>
                    <a:cubicBezTo>
                      <a:pt x="70" y="54"/>
                      <a:pt x="70" y="54"/>
                      <a:pt x="70" y="54"/>
                    </a:cubicBezTo>
                    <a:cubicBezTo>
                      <a:pt x="70" y="42"/>
                      <a:pt x="70" y="42"/>
                      <a:pt x="70" y="42"/>
                    </a:cubicBezTo>
                    <a:cubicBezTo>
                      <a:pt x="70" y="41"/>
                      <a:pt x="69" y="40"/>
                      <a:pt x="68" y="3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49" name="Freeform 3001">
                <a:extLst>
                  <a:ext uri="{FF2B5EF4-FFF2-40B4-BE49-F238E27FC236}">
                    <a16:creationId xmlns:a16="http://schemas.microsoft.com/office/drawing/2014/main" id="{C8888ECF-5FC1-C1E0-74D8-3862DA1888FD}"/>
                  </a:ext>
                </a:extLst>
              </p:cNvPr>
              <p:cNvSpPr>
                <a:spLocks/>
              </p:cNvSpPr>
              <p:nvPr/>
            </p:nvSpPr>
            <p:spPr bwMode="auto">
              <a:xfrm>
                <a:off x="13527" y="7268"/>
                <a:ext cx="352" cy="408"/>
              </a:xfrm>
              <a:custGeom>
                <a:avLst/>
                <a:gdLst>
                  <a:gd name="T0" fmla="*/ 68 w 70"/>
                  <a:gd name="T1" fmla="*/ 81 h 81"/>
                  <a:gd name="T2" fmla="*/ 0 w 70"/>
                  <a:gd name="T3" fmla="*/ 41 h 81"/>
                  <a:gd name="T4" fmla="*/ 0 w 70"/>
                  <a:gd name="T5" fmla="*/ 0 h 81"/>
                  <a:gd name="T6" fmla="*/ 70 w 70"/>
                  <a:gd name="T7" fmla="*/ 40 h 81"/>
                  <a:gd name="T8" fmla="*/ 70 w 70"/>
                  <a:gd name="T9" fmla="*/ 80 h 81"/>
                  <a:gd name="T10" fmla="*/ 68 w 70"/>
                  <a:gd name="T11" fmla="*/ 81 h 81"/>
                </a:gdLst>
                <a:ahLst/>
                <a:cxnLst>
                  <a:cxn ang="0">
                    <a:pos x="T0" y="T1"/>
                  </a:cxn>
                  <a:cxn ang="0">
                    <a:pos x="T2" y="T3"/>
                  </a:cxn>
                  <a:cxn ang="0">
                    <a:pos x="T4" y="T5"/>
                  </a:cxn>
                  <a:cxn ang="0">
                    <a:pos x="T6" y="T7"/>
                  </a:cxn>
                  <a:cxn ang="0">
                    <a:pos x="T8" y="T9"/>
                  </a:cxn>
                  <a:cxn ang="0">
                    <a:pos x="T10" y="T11"/>
                  </a:cxn>
                </a:cxnLst>
                <a:rect l="0" t="0" r="r" b="b"/>
                <a:pathLst>
                  <a:path w="70" h="81">
                    <a:moveTo>
                      <a:pt x="68" y="81"/>
                    </a:moveTo>
                    <a:cubicBezTo>
                      <a:pt x="0" y="41"/>
                      <a:pt x="0" y="41"/>
                      <a:pt x="0" y="41"/>
                    </a:cubicBezTo>
                    <a:cubicBezTo>
                      <a:pt x="0" y="0"/>
                      <a:pt x="0" y="0"/>
                      <a:pt x="0" y="0"/>
                    </a:cubicBezTo>
                    <a:cubicBezTo>
                      <a:pt x="70" y="40"/>
                      <a:pt x="70" y="40"/>
                      <a:pt x="70" y="40"/>
                    </a:cubicBezTo>
                    <a:cubicBezTo>
                      <a:pt x="70" y="80"/>
                      <a:pt x="70" y="80"/>
                      <a:pt x="70" y="80"/>
                    </a:cubicBezTo>
                    <a:cubicBezTo>
                      <a:pt x="70" y="81"/>
                      <a:pt x="69" y="81"/>
                      <a:pt x="68" y="8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50" name="Freeform 3002">
                <a:extLst>
                  <a:ext uri="{FF2B5EF4-FFF2-40B4-BE49-F238E27FC236}">
                    <a16:creationId xmlns:a16="http://schemas.microsoft.com/office/drawing/2014/main" id="{D01DD538-3E2F-DCC9-1DCD-CE57A514756E}"/>
                  </a:ext>
                </a:extLst>
              </p:cNvPr>
              <p:cNvSpPr>
                <a:spLocks/>
              </p:cNvSpPr>
              <p:nvPr/>
            </p:nvSpPr>
            <p:spPr bwMode="auto">
              <a:xfrm>
                <a:off x="13547" y="7284"/>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51" name="Freeform 3003">
                <a:extLst>
                  <a:ext uri="{FF2B5EF4-FFF2-40B4-BE49-F238E27FC236}">
                    <a16:creationId xmlns:a16="http://schemas.microsoft.com/office/drawing/2014/main" id="{185854C1-3EF9-A924-A24C-CA533B91F450}"/>
                  </a:ext>
                </a:extLst>
              </p:cNvPr>
              <p:cNvSpPr>
                <a:spLocks/>
              </p:cNvSpPr>
              <p:nvPr/>
            </p:nvSpPr>
            <p:spPr bwMode="auto">
              <a:xfrm>
                <a:off x="13532" y="7279"/>
                <a:ext cx="50" cy="226"/>
              </a:xfrm>
              <a:custGeom>
                <a:avLst/>
                <a:gdLst>
                  <a:gd name="T0" fmla="*/ 50 w 50"/>
                  <a:gd name="T1" fmla="*/ 226 h 226"/>
                  <a:gd name="T2" fmla="*/ 0 w 50"/>
                  <a:gd name="T3" fmla="*/ 196 h 226"/>
                  <a:gd name="T4" fmla="*/ 0 w 50"/>
                  <a:gd name="T5" fmla="*/ 0 h 226"/>
                  <a:gd name="T6" fmla="*/ 50 w 50"/>
                  <a:gd name="T7" fmla="*/ 30 h 226"/>
                  <a:gd name="T8" fmla="*/ 50 w 50"/>
                  <a:gd name="T9" fmla="*/ 226 h 226"/>
                </a:gdLst>
                <a:ahLst/>
                <a:cxnLst>
                  <a:cxn ang="0">
                    <a:pos x="T0" y="T1"/>
                  </a:cxn>
                  <a:cxn ang="0">
                    <a:pos x="T2" y="T3"/>
                  </a:cxn>
                  <a:cxn ang="0">
                    <a:pos x="T4" y="T5"/>
                  </a:cxn>
                  <a:cxn ang="0">
                    <a:pos x="T6" y="T7"/>
                  </a:cxn>
                  <a:cxn ang="0">
                    <a:pos x="T8" y="T9"/>
                  </a:cxn>
                </a:cxnLst>
                <a:rect l="0" t="0" r="r" b="b"/>
                <a:pathLst>
                  <a:path w="50" h="226">
                    <a:moveTo>
                      <a:pt x="50" y="226"/>
                    </a:moveTo>
                    <a:lnTo>
                      <a:pt x="0" y="196"/>
                    </a:lnTo>
                    <a:lnTo>
                      <a:pt x="0" y="0"/>
                    </a:lnTo>
                    <a:lnTo>
                      <a:pt x="50" y="30"/>
                    </a:lnTo>
                    <a:lnTo>
                      <a:pt x="50" y="2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52" name="Freeform 3004">
                <a:extLst>
                  <a:ext uri="{FF2B5EF4-FFF2-40B4-BE49-F238E27FC236}">
                    <a16:creationId xmlns:a16="http://schemas.microsoft.com/office/drawing/2014/main" id="{BA032877-EEB6-EF71-A0B6-DC386BDBF488}"/>
                  </a:ext>
                </a:extLst>
              </p:cNvPr>
              <p:cNvSpPr>
                <a:spLocks/>
              </p:cNvSpPr>
              <p:nvPr/>
            </p:nvSpPr>
            <p:spPr bwMode="auto">
              <a:xfrm>
                <a:off x="13547" y="7444"/>
                <a:ext cx="25" cy="36"/>
              </a:xfrm>
              <a:custGeom>
                <a:avLst/>
                <a:gdLst>
                  <a:gd name="T0" fmla="*/ 5 w 5"/>
                  <a:gd name="T1" fmla="*/ 5 h 7"/>
                  <a:gd name="T2" fmla="*/ 2 w 5"/>
                  <a:gd name="T3" fmla="*/ 6 h 7"/>
                  <a:gd name="T4" fmla="*/ 0 w 5"/>
                  <a:gd name="T5" fmla="*/ 2 h 7"/>
                  <a:gd name="T6" fmla="*/ 2 w 5"/>
                  <a:gd name="T7" fmla="*/ 0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6"/>
                      <a:pt x="3" y="7"/>
                      <a:pt x="2" y="6"/>
                    </a:cubicBezTo>
                    <a:cubicBezTo>
                      <a:pt x="1" y="5"/>
                      <a:pt x="0" y="3"/>
                      <a:pt x="0" y="2"/>
                    </a:cubicBezTo>
                    <a:cubicBezTo>
                      <a:pt x="0" y="0"/>
                      <a:pt x="1" y="0"/>
                      <a:pt x="2" y="0"/>
                    </a:cubicBezTo>
                    <a:cubicBezTo>
                      <a:pt x="3" y="1"/>
                      <a:pt x="5" y="3"/>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53" name="Rectangle 3005">
                <a:extLst>
                  <a:ext uri="{FF2B5EF4-FFF2-40B4-BE49-F238E27FC236}">
                    <a16:creationId xmlns:a16="http://schemas.microsoft.com/office/drawing/2014/main" id="{07C100FE-8599-BE19-0AC6-BC06588E3644}"/>
                  </a:ext>
                </a:extLst>
              </p:cNvPr>
              <p:cNvSpPr>
                <a:spLocks noChangeArrowheads="1"/>
              </p:cNvSpPr>
              <p:nvPr/>
            </p:nvSpPr>
            <p:spPr bwMode="auto">
              <a:xfrm>
                <a:off x="13537" y="7394"/>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54" name="Rectangle 3006">
                <a:extLst>
                  <a:ext uri="{FF2B5EF4-FFF2-40B4-BE49-F238E27FC236}">
                    <a16:creationId xmlns:a16="http://schemas.microsoft.com/office/drawing/2014/main" id="{30D70DC3-E7F0-B1F7-FD0B-DD2A12EEE056}"/>
                  </a:ext>
                </a:extLst>
              </p:cNvPr>
              <p:cNvSpPr>
                <a:spLocks noChangeArrowheads="1"/>
              </p:cNvSpPr>
              <p:nvPr/>
            </p:nvSpPr>
            <p:spPr bwMode="auto">
              <a:xfrm>
                <a:off x="13547" y="7399"/>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55" name="Rectangle 3007">
                <a:extLst>
                  <a:ext uri="{FF2B5EF4-FFF2-40B4-BE49-F238E27FC236}">
                    <a16:creationId xmlns:a16="http://schemas.microsoft.com/office/drawing/2014/main" id="{D52192F1-5209-4E09-EFCE-6CB0FAA39C87}"/>
                  </a:ext>
                </a:extLst>
              </p:cNvPr>
              <p:cNvSpPr>
                <a:spLocks noChangeArrowheads="1"/>
              </p:cNvSpPr>
              <p:nvPr/>
            </p:nvSpPr>
            <p:spPr bwMode="auto">
              <a:xfrm>
                <a:off x="13557" y="7404"/>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56" name="Rectangle 3008">
                <a:extLst>
                  <a:ext uri="{FF2B5EF4-FFF2-40B4-BE49-F238E27FC236}">
                    <a16:creationId xmlns:a16="http://schemas.microsoft.com/office/drawing/2014/main" id="{B9BA1C56-93F9-5A4D-C1E9-8697AB38C957}"/>
                  </a:ext>
                </a:extLst>
              </p:cNvPr>
              <p:cNvSpPr>
                <a:spLocks noChangeArrowheads="1"/>
              </p:cNvSpPr>
              <p:nvPr/>
            </p:nvSpPr>
            <p:spPr bwMode="auto">
              <a:xfrm>
                <a:off x="13562" y="7409"/>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57" name="Rectangle 3009">
                <a:extLst>
                  <a:ext uri="{FF2B5EF4-FFF2-40B4-BE49-F238E27FC236}">
                    <a16:creationId xmlns:a16="http://schemas.microsoft.com/office/drawing/2014/main" id="{57D04300-8B79-E66D-4661-DE688046D949}"/>
                  </a:ext>
                </a:extLst>
              </p:cNvPr>
              <p:cNvSpPr>
                <a:spLocks noChangeArrowheads="1"/>
              </p:cNvSpPr>
              <p:nvPr/>
            </p:nvSpPr>
            <p:spPr bwMode="auto">
              <a:xfrm>
                <a:off x="13572" y="7414"/>
                <a:ext cx="5" cy="36"/>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58" name="Freeform 3010">
                <a:extLst>
                  <a:ext uri="{FF2B5EF4-FFF2-40B4-BE49-F238E27FC236}">
                    <a16:creationId xmlns:a16="http://schemas.microsoft.com/office/drawing/2014/main" id="{96F55506-0D76-1D23-7041-9C6AD4713222}"/>
                  </a:ext>
                </a:extLst>
              </p:cNvPr>
              <p:cNvSpPr>
                <a:spLocks/>
              </p:cNvSpPr>
              <p:nvPr/>
            </p:nvSpPr>
            <p:spPr bwMode="auto">
              <a:xfrm>
                <a:off x="13537" y="7379"/>
                <a:ext cx="15" cy="15"/>
              </a:xfrm>
              <a:custGeom>
                <a:avLst/>
                <a:gdLst>
                  <a:gd name="T0" fmla="*/ 15 w 15"/>
                  <a:gd name="T1" fmla="*/ 15 h 15"/>
                  <a:gd name="T2" fmla="*/ 0 w 15"/>
                  <a:gd name="T3" fmla="*/ 5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59" name="Freeform 3011">
                <a:extLst>
                  <a:ext uri="{FF2B5EF4-FFF2-40B4-BE49-F238E27FC236}">
                    <a16:creationId xmlns:a16="http://schemas.microsoft.com/office/drawing/2014/main" id="{A082BD94-3F5B-48B0-D251-9F29D0052CE3}"/>
                  </a:ext>
                </a:extLst>
              </p:cNvPr>
              <p:cNvSpPr>
                <a:spLocks/>
              </p:cNvSpPr>
              <p:nvPr/>
            </p:nvSpPr>
            <p:spPr bwMode="auto">
              <a:xfrm>
                <a:off x="13557" y="7389"/>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60" name="Freeform 3012">
                <a:extLst>
                  <a:ext uri="{FF2B5EF4-FFF2-40B4-BE49-F238E27FC236}">
                    <a16:creationId xmlns:a16="http://schemas.microsoft.com/office/drawing/2014/main" id="{EE4C76E7-5CF1-EA7E-5E52-F473FEFF07C9}"/>
                  </a:ext>
                </a:extLst>
              </p:cNvPr>
              <p:cNvSpPr>
                <a:spLocks/>
              </p:cNvSpPr>
              <p:nvPr/>
            </p:nvSpPr>
            <p:spPr bwMode="auto">
              <a:xfrm>
                <a:off x="13562" y="7394"/>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61" name="Freeform 3013">
                <a:extLst>
                  <a:ext uri="{FF2B5EF4-FFF2-40B4-BE49-F238E27FC236}">
                    <a16:creationId xmlns:a16="http://schemas.microsoft.com/office/drawing/2014/main" id="{1C4D424C-F050-6C73-CC7D-70C7F8A3C4DD}"/>
                  </a:ext>
                </a:extLst>
              </p:cNvPr>
              <p:cNvSpPr>
                <a:spLocks/>
              </p:cNvSpPr>
              <p:nvPr/>
            </p:nvSpPr>
            <p:spPr bwMode="auto">
              <a:xfrm>
                <a:off x="13572" y="7399"/>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62" name="Freeform 3014">
                <a:extLst>
                  <a:ext uri="{FF2B5EF4-FFF2-40B4-BE49-F238E27FC236}">
                    <a16:creationId xmlns:a16="http://schemas.microsoft.com/office/drawing/2014/main" id="{90A55863-5F90-8C40-4CF8-E12A01B5F172}"/>
                  </a:ext>
                </a:extLst>
              </p:cNvPr>
              <p:cNvSpPr>
                <a:spLocks/>
              </p:cNvSpPr>
              <p:nvPr/>
            </p:nvSpPr>
            <p:spPr bwMode="auto">
              <a:xfrm>
                <a:off x="13537" y="7289"/>
                <a:ext cx="40" cy="105"/>
              </a:xfrm>
              <a:custGeom>
                <a:avLst/>
                <a:gdLst>
                  <a:gd name="T0" fmla="*/ 40 w 40"/>
                  <a:gd name="T1" fmla="*/ 20 h 105"/>
                  <a:gd name="T2" fmla="*/ 5 w 40"/>
                  <a:gd name="T3" fmla="*/ 0 h 105"/>
                  <a:gd name="T4" fmla="*/ 0 w 40"/>
                  <a:gd name="T5" fmla="*/ 0 h 105"/>
                  <a:gd name="T6" fmla="*/ 0 w 40"/>
                  <a:gd name="T7" fmla="*/ 80 h 105"/>
                  <a:gd name="T8" fmla="*/ 5 w 40"/>
                  <a:gd name="T9" fmla="*/ 85 h 105"/>
                  <a:gd name="T10" fmla="*/ 40 w 40"/>
                  <a:gd name="T11" fmla="*/ 105 h 105"/>
                  <a:gd name="T12" fmla="*/ 40 w 40"/>
                  <a:gd name="T13" fmla="*/ 105 h 105"/>
                  <a:gd name="T14" fmla="*/ 40 w 40"/>
                  <a:gd name="T15" fmla="*/ 25 h 105"/>
                  <a:gd name="T16" fmla="*/ 40 w 40"/>
                  <a:gd name="T17" fmla="*/ 2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05">
                    <a:moveTo>
                      <a:pt x="40" y="20"/>
                    </a:moveTo>
                    <a:lnTo>
                      <a:pt x="5" y="0"/>
                    </a:lnTo>
                    <a:lnTo>
                      <a:pt x="0" y="0"/>
                    </a:lnTo>
                    <a:lnTo>
                      <a:pt x="0" y="80"/>
                    </a:lnTo>
                    <a:lnTo>
                      <a:pt x="5" y="85"/>
                    </a:lnTo>
                    <a:lnTo>
                      <a:pt x="40" y="105"/>
                    </a:lnTo>
                    <a:lnTo>
                      <a:pt x="40" y="105"/>
                    </a:lnTo>
                    <a:lnTo>
                      <a:pt x="40" y="25"/>
                    </a:lnTo>
                    <a:lnTo>
                      <a:pt x="4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63" name="Freeform 3015">
                <a:extLst>
                  <a:ext uri="{FF2B5EF4-FFF2-40B4-BE49-F238E27FC236}">
                    <a16:creationId xmlns:a16="http://schemas.microsoft.com/office/drawing/2014/main" id="{A3F1A07E-F2B4-F527-E065-5FDC27AABEFF}"/>
                  </a:ext>
                </a:extLst>
              </p:cNvPr>
              <p:cNvSpPr>
                <a:spLocks/>
              </p:cNvSpPr>
              <p:nvPr/>
            </p:nvSpPr>
            <p:spPr bwMode="auto">
              <a:xfrm>
                <a:off x="13552" y="7450"/>
                <a:ext cx="10" cy="20"/>
              </a:xfrm>
              <a:custGeom>
                <a:avLst/>
                <a:gdLst>
                  <a:gd name="T0" fmla="*/ 2 w 2"/>
                  <a:gd name="T1" fmla="*/ 3 h 4"/>
                  <a:gd name="T2" fmla="*/ 1 w 2"/>
                  <a:gd name="T3" fmla="*/ 4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4"/>
                    </a:cubicBezTo>
                    <a:cubicBezTo>
                      <a:pt x="0" y="3"/>
                      <a:pt x="0" y="2"/>
                      <a:pt x="0" y="1"/>
                    </a:cubicBezTo>
                    <a:cubicBezTo>
                      <a:pt x="0" y="1"/>
                      <a:pt x="0" y="0"/>
                      <a:pt x="1" y="1"/>
                    </a:cubicBezTo>
                    <a:cubicBezTo>
                      <a:pt x="2" y="1"/>
                      <a:pt x="2" y="2"/>
                      <a:pt x="2"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64" name="Freeform 3016">
                <a:extLst>
                  <a:ext uri="{FF2B5EF4-FFF2-40B4-BE49-F238E27FC236}">
                    <a16:creationId xmlns:a16="http://schemas.microsoft.com/office/drawing/2014/main" id="{8E6950D2-CA41-6D87-3269-E42B5C01325D}"/>
                  </a:ext>
                </a:extLst>
              </p:cNvPr>
              <p:cNvSpPr>
                <a:spLocks/>
              </p:cNvSpPr>
              <p:nvPr/>
            </p:nvSpPr>
            <p:spPr bwMode="auto">
              <a:xfrm>
                <a:off x="13532" y="7274"/>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65" name="Freeform 3017">
                <a:extLst>
                  <a:ext uri="{FF2B5EF4-FFF2-40B4-BE49-F238E27FC236}">
                    <a16:creationId xmlns:a16="http://schemas.microsoft.com/office/drawing/2014/main" id="{986A2912-6972-9C86-5935-3226A1F27D62}"/>
                  </a:ext>
                </a:extLst>
              </p:cNvPr>
              <p:cNvSpPr>
                <a:spLocks/>
              </p:cNvSpPr>
              <p:nvPr/>
            </p:nvSpPr>
            <p:spPr bwMode="auto">
              <a:xfrm>
                <a:off x="13567" y="7294"/>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666" name="Freeform 3018">
                <a:extLst>
                  <a:ext uri="{FF2B5EF4-FFF2-40B4-BE49-F238E27FC236}">
                    <a16:creationId xmlns:a16="http://schemas.microsoft.com/office/drawing/2014/main" id="{AB8CD46E-E2D7-3705-6541-D01ED8C7CB5F}"/>
                  </a:ext>
                </a:extLst>
              </p:cNvPr>
              <p:cNvSpPr>
                <a:spLocks/>
              </p:cNvSpPr>
              <p:nvPr/>
            </p:nvSpPr>
            <p:spPr bwMode="auto">
              <a:xfrm>
                <a:off x="13607" y="7319"/>
                <a:ext cx="16" cy="15"/>
              </a:xfrm>
              <a:custGeom>
                <a:avLst/>
                <a:gdLst>
                  <a:gd name="T0" fmla="*/ 16 w 16"/>
                  <a:gd name="T1" fmla="*/ 10 h 15"/>
                  <a:gd name="T2" fmla="*/ 0 w 16"/>
                  <a:gd name="T3" fmla="*/ 0 h 15"/>
                  <a:gd name="T4" fmla="*/ 0 w 16"/>
                  <a:gd name="T5" fmla="*/ 0 h 15"/>
                  <a:gd name="T6" fmla="*/ 16 w 16"/>
                  <a:gd name="T7" fmla="*/ 15 h 15"/>
                  <a:gd name="T8" fmla="*/ 16 w 16"/>
                  <a:gd name="T9" fmla="*/ 10 h 15"/>
                </a:gdLst>
                <a:ahLst/>
                <a:cxnLst>
                  <a:cxn ang="0">
                    <a:pos x="T0" y="T1"/>
                  </a:cxn>
                  <a:cxn ang="0">
                    <a:pos x="T2" y="T3"/>
                  </a:cxn>
                  <a:cxn ang="0">
                    <a:pos x="T4" y="T5"/>
                  </a:cxn>
                  <a:cxn ang="0">
                    <a:pos x="T6" y="T7"/>
                  </a:cxn>
                  <a:cxn ang="0">
                    <a:pos x="T8" y="T9"/>
                  </a:cxn>
                </a:cxnLst>
                <a:rect l="0" t="0" r="r" b="b"/>
                <a:pathLst>
                  <a:path w="16" h="15">
                    <a:moveTo>
                      <a:pt x="16" y="10"/>
                    </a:moveTo>
                    <a:lnTo>
                      <a:pt x="0" y="0"/>
                    </a:lnTo>
                    <a:lnTo>
                      <a:pt x="0" y="0"/>
                    </a:lnTo>
                    <a:lnTo>
                      <a:pt x="16" y="15"/>
                    </a:lnTo>
                    <a:lnTo>
                      <a:pt x="16"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203" name="Group 3220">
              <a:extLst>
                <a:ext uri="{FF2B5EF4-FFF2-40B4-BE49-F238E27FC236}">
                  <a16:creationId xmlns:a16="http://schemas.microsoft.com/office/drawing/2014/main" id="{87188CFB-3C42-F2FC-9708-517AE087659F}"/>
                </a:ext>
              </a:extLst>
            </p:cNvPr>
            <p:cNvGrpSpPr>
              <a:grpSpLocks/>
            </p:cNvGrpSpPr>
            <p:nvPr/>
          </p:nvGrpSpPr>
          <p:grpSpPr bwMode="auto">
            <a:xfrm>
              <a:off x="21360046" y="9749825"/>
              <a:ext cx="1410542" cy="1561464"/>
              <a:chOff x="13315" y="6605"/>
              <a:chExt cx="972" cy="1076"/>
            </a:xfrm>
          </p:grpSpPr>
          <p:sp>
            <p:nvSpPr>
              <p:cNvPr id="1267" name="Freeform 3020">
                <a:extLst>
                  <a:ext uri="{FF2B5EF4-FFF2-40B4-BE49-F238E27FC236}">
                    <a16:creationId xmlns:a16="http://schemas.microsoft.com/office/drawing/2014/main" id="{1EC92257-9232-F82A-FC28-BEA474DCD366}"/>
                  </a:ext>
                </a:extLst>
              </p:cNvPr>
              <p:cNvSpPr>
                <a:spLocks/>
              </p:cNvSpPr>
              <p:nvPr/>
            </p:nvSpPr>
            <p:spPr bwMode="auto">
              <a:xfrm>
                <a:off x="13587" y="7309"/>
                <a:ext cx="56" cy="226"/>
              </a:xfrm>
              <a:custGeom>
                <a:avLst/>
                <a:gdLst>
                  <a:gd name="T0" fmla="*/ 56 w 56"/>
                  <a:gd name="T1" fmla="*/ 226 h 226"/>
                  <a:gd name="T2" fmla="*/ 0 w 56"/>
                  <a:gd name="T3" fmla="*/ 196 h 226"/>
                  <a:gd name="T4" fmla="*/ 0 w 56"/>
                  <a:gd name="T5" fmla="*/ 0 h 226"/>
                  <a:gd name="T6" fmla="*/ 56 w 56"/>
                  <a:gd name="T7" fmla="*/ 35 h 226"/>
                  <a:gd name="T8" fmla="*/ 56 w 56"/>
                  <a:gd name="T9" fmla="*/ 226 h 226"/>
                </a:gdLst>
                <a:ahLst/>
                <a:cxnLst>
                  <a:cxn ang="0">
                    <a:pos x="T0" y="T1"/>
                  </a:cxn>
                  <a:cxn ang="0">
                    <a:pos x="T2" y="T3"/>
                  </a:cxn>
                  <a:cxn ang="0">
                    <a:pos x="T4" y="T5"/>
                  </a:cxn>
                  <a:cxn ang="0">
                    <a:pos x="T6" y="T7"/>
                  </a:cxn>
                  <a:cxn ang="0">
                    <a:pos x="T8" y="T9"/>
                  </a:cxn>
                </a:cxnLst>
                <a:rect l="0" t="0" r="r" b="b"/>
                <a:pathLst>
                  <a:path w="56" h="226">
                    <a:moveTo>
                      <a:pt x="56" y="226"/>
                    </a:moveTo>
                    <a:lnTo>
                      <a:pt x="0" y="196"/>
                    </a:lnTo>
                    <a:lnTo>
                      <a:pt x="0" y="0"/>
                    </a:lnTo>
                    <a:lnTo>
                      <a:pt x="56" y="35"/>
                    </a:lnTo>
                    <a:lnTo>
                      <a:pt x="56" y="2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68" name="Freeform 3021">
                <a:extLst>
                  <a:ext uri="{FF2B5EF4-FFF2-40B4-BE49-F238E27FC236}">
                    <a16:creationId xmlns:a16="http://schemas.microsoft.com/office/drawing/2014/main" id="{742AF2A5-9729-9FBD-027F-D670B1D215C4}"/>
                  </a:ext>
                </a:extLst>
              </p:cNvPr>
              <p:cNvSpPr>
                <a:spLocks/>
              </p:cNvSpPr>
              <p:nvPr/>
            </p:nvSpPr>
            <p:spPr bwMode="auto">
              <a:xfrm>
                <a:off x="13602" y="7475"/>
                <a:ext cx="26" cy="35"/>
              </a:xfrm>
              <a:custGeom>
                <a:avLst/>
                <a:gdLst>
                  <a:gd name="T0" fmla="*/ 5 w 5"/>
                  <a:gd name="T1" fmla="*/ 5 h 7"/>
                  <a:gd name="T2" fmla="*/ 3 w 5"/>
                  <a:gd name="T3" fmla="*/ 7 h 7"/>
                  <a:gd name="T4" fmla="*/ 0 w 5"/>
                  <a:gd name="T5" fmla="*/ 2 h 7"/>
                  <a:gd name="T6" fmla="*/ 3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7"/>
                      <a:pt x="4" y="7"/>
                      <a:pt x="3" y="7"/>
                    </a:cubicBezTo>
                    <a:cubicBezTo>
                      <a:pt x="1" y="6"/>
                      <a:pt x="0" y="4"/>
                      <a:pt x="0" y="2"/>
                    </a:cubicBezTo>
                    <a:cubicBezTo>
                      <a:pt x="0" y="1"/>
                      <a:pt x="1" y="0"/>
                      <a:pt x="3" y="1"/>
                    </a:cubicBezTo>
                    <a:cubicBezTo>
                      <a:pt x="4" y="2"/>
                      <a:pt x="5" y="4"/>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69" name="Freeform 3022">
                <a:extLst>
                  <a:ext uri="{FF2B5EF4-FFF2-40B4-BE49-F238E27FC236}">
                    <a16:creationId xmlns:a16="http://schemas.microsoft.com/office/drawing/2014/main" id="{6C6D6D8B-0858-618F-2A0E-25C4B86259AE}"/>
                  </a:ext>
                </a:extLst>
              </p:cNvPr>
              <p:cNvSpPr>
                <a:spLocks/>
              </p:cNvSpPr>
              <p:nvPr/>
            </p:nvSpPr>
            <p:spPr bwMode="auto">
              <a:xfrm>
                <a:off x="13592" y="7424"/>
                <a:ext cx="10" cy="41"/>
              </a:xfrm>
              <a:custGeom>
                <a:avLst/>
                <a:gdLst>
                  <a:gd name="T0" fmla="*/ 10 w 10"/>
                  <a:gd name="T1" fmla="*/ 41 h 41"/>
                  <a:gd name="T2" fmla="*/ 0 w 10"/>
                  <a:gd name="T3" fmla="*/ 36 h 41"/>
                  <a:gd name="T4" fmla="*/ 0 w 10"/>
                  <a:gd name="T5" fmla="*/ 0 h 41"/>
                  <a:gd name="T6" fmla="*/ 10 w 10"/>
                  <a:gd name="T7" fmla="*/ 5 h 41"/>
                  <a:gd name="T8" fmla="*/ 10 w 10"/>
                  <a:gd name="T9" fmla="*/ 41 h 41"/>
                </a:gdLst>
                <a:ahLst/>
                <a:cxnLst>
                  <a:cxn ang="0">
                    <a:pos x="T0" y="T1"/>
                  </a:cxn>
                  <a:cxn ang="0">
                    <a:pos x="T2" y="T3"/>
                  </a:cxn>
                  <a:cxn ang="0">
                    <a:pos x="T4" y="T5"/>
                  </a:cxn>
                  <a:cxn ang="0">
                    <a:pos x="T6" y="T7"/>
                  </a:cxn>
                  <a:cxn ang="0">
                    <a:pos x="T8" y="T9"/>
                  </a:cxn>
                </a:cxnLst>
                <a:rect l="0" t="0" r="r" b="b"/>
                <a:pathLst>
                  <a:path w="10" h="41">
                    <a:moveTo>
                      <a:pt x="10" y="41"/>
                    </a:moveTo>
                    <a:lnTo>
                      <a:pt x="0" y="36"/>
                    </a:lnTo>
                    <a:lnTo>
                      <a:pt x="0" y="0"/>
                    </a:lnTo>
                    <a:lnTo>
                      <a:pt x="10" y="5"/>
                    </a:lnTo>
                    <a:lnTo>
                      <a:pt x="10" y="4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70" name="Freeform 3023">
                <a:extLst>
                  <a:ext uri="{FF2B5EF4-FFF2-40B4-BE49-F238E27FC236}">
                    <a16:creationId xmlns:a16="http://schemas.microsoft.com/office/drawing/2014/main" id="{50A00E8D-34BD-66CB-47EB-89E4FCE3FB43}"/>
                  </a:ext>
                </a:extLst>
              </p:cNvPr>
              <p:cNvSpPr>
                <a:spLocks/>
              </p:cNvSpPr>
              <p:nvPr/>
            </p:nvSpPr>
            <p:spPr bwMode="auto">
              <a:xfrm>
                <a:off x="13602" y="7429"/>
                <a:ext cx="5" cy="41"/>
              </a:xfrm>
              <a:custGeom>
                <a:avLst/>
                <a:gdLst>
                  <a:gd name="T0" fmla="*/ 5 w 5"/>
                  <a:gd name="T1" fmla="*/ 41 h 41"/>
                  <a:gd name="T2" fmla="*/ 0 w 5"/>
                  <a:gd name="T3" fmla="*/ 36 h 41"/>
                  <a:gd name="T4" fmla="*/ 0 w 5"/>
                  <a:gd name="T5" fmla="*/ 0 h 41"/>
                  <a:gd name="T6" fmla="*/ 5 w 5"/>
                  <a:gd name="T7" fmla="*/ 5 h 41"/>
                  <a:gd name="T8" fmla="*/ 5 w 5"/>
                  <a:gd name="T9" fmla="*/ 41 h 41"/>
                </a:gdLst>
                <a:ahLst/>
                <a:cxnLst>
                  <a:cxn ang="0">
                    <a:pos x="T0" y="T1"/>
                  </a:cxn>
                  <a:cxn ang="0">
                    <a:pos x="T2" y="T3"/>
                  </a:cxn>
                  <a:cxn ang="0">
                    <a:pos x="T4" y="T5"/>
                  </a:cxn>
                  <a:cxn ang="0">
                    <a:pos x="T6" y="T7"/>
                  </a:cxn>
                  <a:cxn ang="0">
                    <a:pos x="T8" y="T9"/>
                  </a:cxn>
                </a:cxnLst>
                <a:rect l="0" t="0" r="r" b="b"/>
                <a:pathLst>
                  <a:path w="5" h="41">
                    <a:moveTo>
                      <a:pt x="5" y="41"/>
                    </a:moveTo>
                    <a:lnTo>
                      <a:pt x="0" y="36"/>
                    </a:lnTo>
                    <a:lnTo>
                      <a:pt x="0" y="0"/>
                    </a:lnTo>
                    <a:lnTo>
                      <a:pt x="5" y="5"/>
                    </a:lnTo>
                    <a:lnTo>
                      <a:pt x="5" y="4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71" name="Freeform 3024">
                <a:extLst>
                  <a:ext uri="{FF2B5EF4-FFF2-40B4-BE49-F238E27FC236}">
                    <a16:creationId xmlns:a16="http://schemas.microsoft.com/office/drawing/2014/main" id="{6EE15435-EFA9-83F0-D502-D8A3947E66D2}"/>
                  </a:ext>
                </a:extLst>
              </p:cNvPr>
              <p:cNvSpPr>
                <a:spLocks/>
              </p:cNvSpPr>
              <p:nvPr/>
            </p:nvSpPr>
            <p:spPr bwMode="auto">
              <a:xfrm>
                <a:off x="13612" y="7434"/>
                <a:ext cx="5" cy="41"/>
              </a:xfrm>
              <a:custGeom>
                <a:avLst/>
                <a:gdLst>
                  <a:gd name="T0" fmla="*/ 5 w 5"/>
                  <a:gd name="T1" fmla="*/ 41 h 41"/>
                  <a:gd name="T2" fmla="*/ 0 w 5"/>
                  <a:gd name="T3" fmla="*/ 36 h 41"/>
                  <a:gd name="T4" fmla="*/ 0 w 5"/>
                  <a:gd name="T5" fmla="*/ 0 h 41"/>
                  <a:gd name="T6" fmla="*/ 5 w 5"/>
                  <a:gd name="T7" fmla="*/ 5 h 41"/>
                  <a:gd name="T8" fmla="*/ 5 w 5"/>
                  <a:gd name="T9" fmla="*/ 41 h 41"/>
                </a:gdLst>
                <a:ahLst/>
                <a:cxnLst>
                  <a:cxn ang="0">
                    <a:pos x="T0" y="T1"/>
                  </a:cxn>
                  <a:cxn ang="0">
                    <a:pos x="T2" y="T3"/>
                  </a:cxn>
                  <a:cxn ang="0">
                    <a:pos x="T4" y="T5"/>
                  </a:cxn>
                  <a:cxn ang="0">
                    <a:pos x="T6" y="T7"/>
                  </a:cxn>
                  <a:cxn ang="0">
                    <a:pos x="T8" y="T9"/>
                  </a:cxn>
                </a:cxnLst>
                <a:rect l="0" t="0" r="r" b="b"/>
                <a:pathLst>
                  <a:path w="5" h="41">
                    <a:moveTo>
                      <a:pt x="5" y="41"/>
                    </a:moveTo>
                    <a:lnTo>
                      <a:pt x="0" y="36"/>
                    </a:lnTo>
                    <a:lnTo>
                      <a:pt x="0" y="0"/>
                    </a:lnTo>
                    <a:lnTo>
                      <a:pt x="5" y="5"/>
                    </a:lnTo>
                    <a:lnTo>
                      <a:pt x="5" y="4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72" name="Freeform 3025">
                <a:extLst>
                  <a:ext uri="{FF2B5EF4-FFF2-40B4-BE49-F238E27FC236}">
                    <a16:creationId xmlns:a16="http://schemas.microsoft.com/office/drawing/2014/main" id="{5D501D25-1D95-C9E4-35B3-B04BB1A1241C}"/>
                  </a:ext>
                </a:extLst>
              </p:cNvPr>
              <p:cNvSpPr>
                <a:spLocks/>
              </p:cNvSpPr>
              <p:nvPr/>
            </p:nvSpPr>
            <p:spPr bwMode="auto">
              <a:xfrm>
                <a:off x="13623" y="7439"/>
                <a:ext cx="5" cy="41"/>
              </a:xfrm>
              <a:custGeom>
                <a:avLst/>
                <a:gdLst>
                  <a:gd name="T0" fmla="*/ 5 w 5"/>
                  <a:gd name="T1" fmla="*/ 41 h 41"/>
                  <a:gd name="T2" fmla="*/ 0 w 5"/>
                  <a:gd name="T3" fmla="*/ 36 h 41"/>
                  <a:gd name="T4" fmla="*/ 0 w 5"/>
                  <a:gd name="T5" fmla="*/ 0 h 41"/>
                  <a:gd name="T6" fmla="*/ 5 w 5"/>
                  <a:gd name="T7" fmla="*/ 5 h 41"/>
                  <a:gd name="T8" fmla="*/ 5 w 5"/>
                  <a:gd name="T9" fmla="*/ 41 h 41"/>
                </a:gdLst>
                <a:ahLst/>
                <a:cxnLst>
                  <a:cxn ang="0">
                    <a:pos x="T0" y="T1"/>
                  </a:cxn>
                  <a:cxn ang="0">
                    <a:pos x="T2" y="T3"/>
                  </a:cxn>
                  <a:cxn ang="0">
                    <a:pos x="T4" y="T5"/>
                  </a:cxn>
                  <a:cxn ang="0">
                    <a:pos x="T6" y="T7"/>
                  </a:cxn>
                  <a:cxn ang="0">
                    <a:pos x="T8" y="T9"/>
                  </a:cxn>
                </a:cxnLst>
                <a:rect l="0" t="0" r="r" b="b"/>
                <a:pathLst>
                  <a:path w="5" h="41">
                    <a:moveTo>
                      <a:pt x="5" y="41"/>
                    </a:moveTo>
                    <a:lnTo>
                      <a:pt x="0" y="36"/>
                    </a:lnTo>
                    <a:lnTo>
                      <a:pt x="0" y="0"/>
                    </a:lnTo>
                    <a:lnTo>
                      <a:pt x="5" y="5"/>
                    </a:lnTo>
                    <a:lnTo>
                      <a:pt x="5" y="4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73" name="Freeform 3026">
                <a:extLst>
                  <a:ext uri="{FF2B5EF4-FFF2-40B4-BE49-F238E27FC236}">
                    <a16:creationId xmlns:a16="http://schemas.microsoft.com/office/drawing/2014/main" id="{1B0732ED-6DF1-28A3-DDBD-54ECF26C4A70}"/>
                  </a:ext>
                </a:extLst>
              </p:cNvPr>
              <p:cNvSpPr>
                <a:spLocks/>
              </p:cNvSpPr>
              <p:nvPr/>
            </p:nvSpPr>
            <p:spPr bwMode="auto">
              <a:xfrm>
                <a:off x="13633" y="7444"/>
                <a:ext cx="5" cy="41"/>
              </a:xfrm>
              <a:custGeom>
                <a:avLst/>
                <a:gdLst>
                  <a:gd name="T0" fmla="*/ 5 w 5"/>
                  <a:gd name="T1" fmla="*/ 41 h 41"/>
                  <a:gd name="T2" fmla="*/ 0 w 5"/>
                  <a:gd name="T3" fmla="*/ 36 h 41"/>
                  <a:gd name="T4" fmla="*/ 0 w 5"/>
                  <a:gd name="T5" fmla="*/ 0 h 41"/>
                  <a:gd name="T6" fmla="*/ 5 w 5"/>
                  <a:gd name="T7" fmla="*/ 6 h 41"/>
                  <a:gd name="T8" fmla="*/ 5 w 5"/>
                  <a:gd name="T9" fmla="*/ 41 h 41"/>
                </a:gdLst>
                <a:ahLst/>
                <a:cxnLst>
                  <a:cxn ang="0">
                    <a:pos x="T0" y="T1"/>
                  </a:cxn>
                  <a:cxn ang="0">
                    <a:pos x="T2" y="T3"/>
                  </a:cxn>
                  <a:cxn ang="0">
                    <a:pos x="T4" y="T5"/>
                  </a:cxn>
                  <a:cxn ang="0">
                    <a:pos x="T6" y="T7"/>
                  </a:cxn>
                  <a:cxn ang="0">
                    <a:pos x="T8" y="T9"/>
                  </a:cxn>
                </a:cxnLst>
                <a:rect l="0" t="0" r="r" b="b"/>
                <a:pathLst>
                  <a:path w="5" h="41">
                    <a:moveTo>
                      <a:pt x="5" y="41"/>
                    </a:moveTo>
                    <a:lnTo>
                      <a:pt x="0" y="36"/>
                    </a:lnTo>
                    <a:lnTo>
                      <a:pt x="0" y="0"/>
                    </a:lnTo>
                    <a:lnTo>
                      <a:pt x="5" y="6"/>
                    </a:lnTo>
                    <a:lnTo>
                      <a:pt x="5" y="4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74" name="Freeform 3027">
                <a:extLst>
                  <a:ext uri="{FF2B5EF4-FFF2-40B4-BE49-F238E27FC236}">
                    <a16:creationId xmlns:a16="http://schemas.microsoft.com/office/drawing/2014/main" id="{992D6D35-94AA-303E-0391-DCAEB4140B3C}"/>
                  </a:ext>
                </a:extLst>
              </p:cNvPr>
              <p:cNvSpPr>
                <a:spLocks/>
              </p:cNvSpPr>
              <p:nvPr/>
            </p:nvSpPr>
            <p:spPr bwMode="auto">
              <a:xfrm>
                <a:off x="13592" y="7414"/>
                <a:ext cx="15" cy="15"/>
              </a:xfrm>
              <a:custGeom>
                <a:avLst/>
                <a:gdLst>
                  <a:gd name="T0" fmla="*/ 15 w 15"/>
                  <a:gd name="T1" fmla="*/ 15 h 15"/>
                  <a:gd name="T2" fmla="*/ 0 w 15"/>
                  <a:gd name="T3" fmla="*/ 5 h 15"/>
                  <a:gd name="T4" fmla="*/ 0 w 15"/>
                  <a:gd name="T5" fmla="*/ 0 h 15"/>
                  <a:gd name="T6" fmla="*/ 15 w 15"/>
                  <a:gd name="T7" fmla="*/ 5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5"/>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75" name="Freeform 3028">
                <a:extLst>
                  <a:ext uri="{FF2B5EF4-FFF2-40B4-BE49-F238E27FC236}">
                    <a16:creationId xmlns:a16="http://schemas.microsoft.com/office/drawing/2014/main" id="{DF856A9D-AA4A-93F4-9BE1-840D10EE76F4}"/>
                  </a:ext>
                </a:extLst>
              </p:cNvPr>
              <p:cNvSpPr>
                <a:spLocks/>
              </p:cNvSpPr>
              <p:nvPr/>
            </p:nvSpPr>
            <p:spPr bwMode="auto">
              <a:xfrm>
                <a:off x="13612" y="7424"/>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76" name="Freeform 3029">
                <a:extLst>
                  <a:ext uri="{FF2B5EF4-FFF2-40B4-BE49-F238E27FC236}">
                    <a16:creationId xmlns:a16="http://schemas.microsoft.com/office/drawing/2014/main" id="{0BA249C4-AB0B-FF1D-AE36-251711F37411}"/>
                  </a:ext>
                </a:extLst>
              </p:cNvPr>
              <p:cNvSpPr>
                <a:spLocks/>
              </p:cNvSpPr>
              <p:nvPr/>
            </p:nvSpPr>
            <p:spPr bwMode="auto">
              <a:xfrm>
                <a:off x="13623" y="7429"/>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77" name="Freeform 3030">
                <a:extLst>
                  <a:ext uri="{FF2B5EF4-FFF2-40B4-BE49-F238E27FC236}">
                    <a16:creationId xmlns:a16="http://schemas.microsoft.com/office/drawing/2014/main" id="{D7685AFE-D2E2-8BEE-DCB0-8CE458567038}"/>
                  </a:ext>
                </a:extLst>
              </p:cNvPr>
              <p:cNvSpPr>
                <a:spLocks/>
              </p:cNvSpPr>
              <p:nvPr/>
            </p:nvSpPr>
            <p:spPr bwMode="auto">
              <a:xfrm>
                <a:off x="13633" y="7434"/>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78" name="Freeform 3031">
                <a:extLst>
                  <a:ext uri="{FF2B5EF4-FFF2-40B4-BE49-F238E27FC236}">
                    <a16:creationId xmlns:a16="http://schemas.microsoft.com/office/drawing/2014/main" id="{699F60A5-D207-07F1-B56D-0EBDF5A12DA1}"/>
                  </a:ext>
                </a:extLst>
              </p:cNvPr>
              <p:cNvSpPr>
                <a:spLocks/>
              </p:cNvSpPr>
              <p:nvPr/>
            </p:nvSpPr>
            <p:spPr bwMode="auto">
              <a:xfrm>
                <a:off x="13592" y="7324"/>
                <a:ext cx="46" cy="105"/>
              </a:xfrm>
              <a:custGeom>
                <a:avLst/>
                <a:gdLst>
                  <a:gd name="T0" fmla="*/ 41 w 46"/>
                  <a:gd name="T1" fmla="*/ 20 h 105"/>
                  <a:gd name="T2" fmla="*/ 5 w 46"/>
                  <a:gd name="T3" fmla="*/ 0 h 105"/>
                  <a:gd name="T4" fmla="*/ 0 w 46"/>
                  <a:gd name="T5" fmla="*/ 0 h 105"/>
                  <a:gd name="T6" fmla="*/ 0 w 46"/>
                  <a:gd name="T7" fmla="*/ 80 h 105"/>
                  <a:gd name="T8" fmla="*/ 5 w 46"/>
                  <a:gd name="T9" fmla="*/ 85 h 105"/>
                  <a:gd name="T10" fmla="*/ 41 w 46"/>
                  <a:gd name="T11" fmla="*/ 105 h 105"/>
                  <a:gd name="T12" fmla="*/ 46 w 46"/>
                  <a:gd name="T13" fmla="*/ 100 h 105"/>
                  <a:gd name="T14" fmla="*/ 46 w 46"/>
                  <a:gd name="T15" fmla="*/ 25 h 105"/>
                  <a:gd name="T16" fmla="*/ 41 w 46"/>
                  <a:gd name="T17" fmla="*/ 2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105">
                    <a:moveTo>
                      <a:pt x="41" y="20"/>
                    </a:moveTo>
                    <a:lnTo>
                      <a:pt x="5" y="0"/>
                    </a:lnTo>
                    <a:lnTo>
                      <a:pt x="0" y="0"/>
                    </a:lnTo>
                    <a:lnTo>
                      <a:pt x="0" y="80"/>
                    </a:lnTo>
                    <a:lnTo>
                      <a:pt x="5" y="85"/>
                    </a:lnTo>
                    <a:lnTo>
                      <a:pt x="41" y="105"/>
                    </a:lnTo>
                    <a:lnTo>
                      <a:pt x="46" y="100"/>
                    </a:lnTo>
                    <a:lnTo>
                      <a:pt x="46" y="25"/>
                    </a:lnTo>
                    <a:lnTo>
                      <a:pt x="41"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79" name="Freeform 3032">
                <a:extLst>
                  <a:ext uri="{FF2B5EF4-FFF2-40B4-BE49-F238E27FC236}">
                    <a16:creationId xmlns:a16="http://schemas.microsoft.com/office/drawing/2014/main" id="{8E815360-902B-42FB-5565-05223F532466}"/>
                  </a:ext>
                </a:extLst>
              </p:cNvPr>
              <p:cNvSpPr>
                <a:spLocks/>
              </p:cNvSpPr>
              <p:nvPr/>
            </p:nvSpPr>
            <p:spPr bwMode="auto">
              <a:xfrm>
                <a:off x="13607" y="7485"/>
                <a:ext cx="16" cy="20"/>
              </a:xfrm>
              <a:custGeom>
                <a:avLst/>
                <a:gdLst>
                  <a:gd name="T0" fmla="*/ 3 w 3"/>
                  <a:gd name="T1" fmla="*/ 2 h 4"/>
                  <a:gd name="T2" fmla="*/ 2 w 3"/>
                  <a:gd name="T3" fmla="*/ 3 h 4"/>
                  <a:gd name="T4" fmla="*/ 0 w 3"/>
                  <a:gd name="T5" fmla="*/ 1 h 4"/>
                  <a:gd name="T6" fmla="*/ 2 w 3"/>
                  <a:gd name="T7" fmla="*/ 0 h 4"/>
                  <a:gd name="T8" fmla="*/ 3 w 3"/>
                  <a:gd name="T9" fmla="*/ 2 h 4"/>
                </a:gdLst>
                <a:ahLst/>
                <a:cxnLst>
                  <a:cxn ang="0">
                    <a:pos x="T0" y="T1"/>
                  </a:cxn>
                  <a:cxn ang="0">
                    <a:pos x="T2" y="T3"/>
                  </a:cxn>
                  <a:cxn ang="0">
                    <a:pos x="T4" y="T5"/>
                  </a:cxn>
                  <a:cxn ang="0">
                    <a:pos x="T6" y="T7"/>
                  </a:cxn>
                  <a:cxn ang="0">
                    <a:pos x="T8" y="T9"/>
                  </a:cxn>
                </a:cxnLst>
                <a:rect l="0" t="0" r="r" b="b"/>
                <a:pathLst>
                  <a:path w="3" h="4">
                    <a:moveTo>
                      <a:pt x="3" y="2"/>
                    </a:moveTo>
                    <a:cubicBezTo>
                      <a:pt x="3" y="3"/>
                      <a:pt x="2" y="4"/>
                      <a:pt x="2" y="3"/>
                    </a:cubicBezTo>
                    <a:cubicBezTo>
                      <a:pt x="1" y="3"/>
                      <a:pt x="0" y="2"/>
                      <a:pt x="0" y="1"/>
                    </a:cubicBezTo>
                    <a:cubicBezTo>
                      <a:pt x="0" y="0"/>
                      <a:pt x="1" y="0"/>
                      <a:pt x="2" y="0"/>
                    </a:cubicBezTo>
                    <a:cubicBezTo>
                      <a:pt x="2"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80" name="Freeform 3033">
                <a:extLst>
                  <a:ext uri="{FF2B5EF4-FFF2-40B4-BE49-F238E27FC236}">
                    <a16:creationId xmlns:a16="http://schemas.microsoft.com/office/drawing/2014/main" id="{815E406F-2D37-1C65-BF92-6DED10E58B93}"/>
                  </a:ext>
                </a:extLst>
              </p:cNvPr>
              <p:cNvSpPr>
                <a:spLocks/>
              </p:cNvSpPr>
              <p:nvPr/>
            </p:nvSpPr>
            <p:spPr bwMode="auto">
              <a:xfrm>
                <a:off x="13587" y="7309"/>
                <a:ext cx="20" cy="15"/>
              </a:xfrm>
              <a:custGeom>
                <a:avLst/>
                <a:gdLst>
                  <a:gd name="T0" fmla="*/ 20 w 20"/>
                  <a:gd name="T1" fmla="*/ 10 h 15"/>
                  <a:gd name="T2" fmla="*/ 0 w 20"/>
                  <a:gd name="T3" fmla="*/ 0 h 15"/>
                  <a:gd name="T4" fmla="*/ 0 w 20"/>
                  <a:gd name="T5" fmla="*/ 0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0"/>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81" name="Freeform 3034">
                <a:extLst>
                  <a:ext uri="{FF2B5EF4-FFF2-40B4-BE49-F238E27FC236}">
                    <a16:creationId xmlns:a16="http://schemas.microsoft.com/office/drawing/2014/main" id="{010E73C4-EB4E-5507-E829-B6F8FE88EF8C}"/>
                  </a:ext>
                </a:extLst>
              </p:cNvPr>
              <p:cNvSpPr>
                <a:spLocks/>
              </p:cNvSpPr>
              <p:nvPr/>
            </p:nvSpPr>
            <p:spPr bwMode="auto">
              <a:xfrm>
                <a:off x="13623" y="7324"/>
                <a:ext cx="20" cy="20"/>
              </a:xfrm>
              <a:custGeom>
                <a:avLst/>
                <a:gdLst>
                  <a:gd name="T0" fmla="*/ 20 w 20"/>
                  <a:gd name="T1" fmla="*/ 15 h 20"/>
                  <a:gd name="T2" fmla="*/ 0 w 20"/>
                  <a:gd name="T3" fmla="*/ 0 h 20"/>
                  <a:gd name="T4" fmla="*/ 0 w 20"/>
                  <a:gd name="T5" fmla="*/ 5 h 20"/>
                  <a:gd name="T6" fmla="*/ 20 w 20"/>
                  <a:gd name="T7" fmla="*/ 20 h 20"/>
                  <a:gd name="T8" fmla="*/ 20 w 20"/>
                  <a:gd name="T9" fmla="*/ 15 h 20"/>
                </a:gdLst>
                <a:ahLst/>
                <a:cxnLst>
                  <a:cxn ang="0">
                    <a:pos x="T0" y="T1"/>
                  </a:cxn>
                  <a:cxn ang="0">
                    <a:pos x="T2" y="T3"/>
                  </a:cxn>
                  <a:cxn ang="0">
                    <a:pos x="T4" y="T5"/>
                  </a:cxn>
                  <a:cxn ang="0">
                    <a:pos x="T6" y="T7"/>
                  </a:cxn>
                  <a:cxn ang="0">
                    <a:pos x="T8" y="T9"/>
                  </a:cxn>
                </a:cxnLst>
                <a:rect l="0" t="0" r="r" b="b"/>
                <a:pathLst>
                  <a:path w="20" h="20">
                    <a:moveTo>
                      <a:pt x="20" y="15"/>
                    </a:moveTo>
                    <a:lnTo>
                      <a:pt x="0" y="0"/>
                    </a:lnTo>
                    <a:lnTo>
                      <a:pt x="0" y="5"/>
                    </a:lnTo>
                    <a:lnTo>
                      <a:pt x="20" y="20"/>
                    </a:lnTo>
                    <a:lnTo>
                      <a:pt x="20"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82" name="Freeform 3035">
                <a:extLst>
                  <a:ext uri="{FF2B5EF4-FFF2-40B4-BE49-F238E27FC236}">
                    <a16:creationId xmlns:a16="http://schemas.microsoft.com/office/drawing/2014/main" id="{F68DED56-25D8-E105-483E-501AE087C582}"/>
                  </a:ext>
                </a:extLst>
              </p:cNvPr>
              <p:cNvSpPr>
                <a:spLocks/>
              </p:cNvSpPr>
              <p:nvPr/>
            </p:nvSpPr>
            <p:spPr bwMode="auto">
              <a:xfrm>
                <a:off x="13663" y="7349"/>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83" name="Freeform 3036">
                <a:extLst>
                  <a:ext uri="{FF2B5EF4-FFF2-40B4-BE49-F238E27FC236}">
                    <a16:creationId xmlns:a16="http://schemas.microsoft.com/office/drawing/2014/main" id="{DE58E33C-A65D-49EC-9118-4C69AC709302}"/>
                  </a:ext>
                </a:extLst>
              </p:cNvPr>
              <p:cNvSpPr>
                <a:spLocks/>
              </p:cNvSpPr>
              <p:nvPr/>
            </p:nvSpPr>
            <p:spPr bwMode="auto">
              <a:xfrm>
                <a:off x="13648" y="7344"/>
                <a:ext cx="50" cy="226"/>
              </a:xfrm>
              <a:custGeom>
                <a:avLst/>
                <a:gdLst>
                  <a:gd name="T0" fmla="*/ 50 w 50"/>
                  <a:gd name="T1" fmla="*/ 226 h 226"/>
                  <a:gd name="T2" fmla="*/ 0 w 50"/>
                  <a:gd name="T3" fmla="*/ 196 h 226"/>
                  <a:gd name="T4" fmla="*/ 0 w 50"/>
                  <a:gd name="T5" fmla="*/ 0 h 226"/>
                  <a:gd name="T6" fmla="*/ 50 w 50"/>
                  <a:gd name="T7" fmla="*/ 30 h 226"/>
                  <a:gd name="T8" fmla="*/ 50 w 50"/>
                  <a:gd name="T9" fmla="*/ 226 h 226"/>
                </a:gdLst>
                <a:ahLst/>
                <a:cxnLst>
                  <a:cxn ang="0">
                    <a:pos x="T0" y="T1"/>
                  </a:cxn>
                  <a:cxn ang="0">
                    <a:pos x="T2" y="T3"/>
                  </a:cxn>
                  <a:cxn ang="0">
                    <a:pos x="T4" y="T5"/>
                  </a:cxn>
                  <a:cxn ang="0">
                    <a:pos x="T6" y="T7"/>
                  </a:cxn>
                  <a:cxn ang="0">
                    <a:pos x="T8" y="T9"/>
                  </a:cxn>
                </a:cxnLst>
                <a:rect l="0" t="0" r="r" b="b"/>
                <a:pathLst>
                  <a:path w="50" h="226">
                    <a:moveTo>
                      <a:pt x="50" y="226"/>
                    </a:moveTo>
                    <a:lnTo>
                      <a:pt x="0" y="196"/>
                    </a:lnTo>
                    <a:lnTo>
                      <a:pt x="0" y="0"/>
                    </a:lnTo>
                    <a:lnTo>
                      <a:pt x="50" y="30"/>
                    </a:lnTo>
                    <a:lnTo>
                      <a:pt x="50" y="2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84" name="Freeform 3037">
                <a:extLst>
                  <a:ext uri="{FF2B5EF4-FFF2-40B4-BE49-F238E27FC236}">
                    <a16:creationId xmlns:a16="http://schemas.microsoft.com/office/drawing/2014/main" id="{C05A822E-298F-2E50-FEEF-29CD01AC0D12}"/>
                  </a:ext>
                </a:extLst>
              </p:cNvPr>
              <p:cNvSpPr>
                <a:spLocks/>
              </p:cNvSpPr>
              <p:nvPr/>
            </p:nvSpPr>
            <p:spPr bwMode="auto">
              <a:xfrm>
                <a:off x="13663" y="7510"/>
                <a:ext cx="20" cy="35"/>
              </a:xfrm>
              <a:custGeom>
                <a:avLst/>
                <a:gdLst>
                  <a:gd name="T0" fmla="*/ 4 w 4"/>
                  <a:gd name="T1" fmla="*/ 5 h 7"/>
                  <a:gd name="T2" fmla="*/ 2 w 4"/>
                  <a:gd name="T3" fmla="*/ 6 h 7"/>
                  <a:gd name="T4" fmla="*/ 0 w 4"/>
                  <a:gd name="T5" fmla="*/ 2 h 7"/>
                  <a:gd name="T6" fmla="*/ 2 w 4"/>
                  <a:gd name="T7" fmla="*/ 1 h 7"/>
                  <a:gd name="T8" fmla="*/ 4 w 4"/>
                  <a:gd name="T9" fmla="*/ 5 h 7"/>
                </a:gdLst>
                <a:ahLst/>
                <a:cxnLst>
                  <a:cxn ang="0">
                    <a:pos x="T0" y="T1"/>
                  </a:cxn>
                  <a:cxn ang="0">
                    <a:pos x="T2" y="T3"/>
                  </a:cxn>
                  <a:cxn ang="0">
                    <a:pos x="T4" y="T5"/>
                  </a:cxn>
                  <a:cxn ang="0">
                    <a:pos x="T6" y="T7"/>
                  </a:cxn>
                  <a:cxn ang="0">
                    <a:pos x="T8" y="T9"/>
                  </a:cxn>
                </a:cxnLst>
                <a:rect l="0" t="0" r="r" b="b"/>
                <a:pathLst>
                  <a:path w="4" h="7">
                    <a:moveTo>
                      <a:pt x="4" y="5"/>
                    </a:moveTo>
                    <a:cubicBezTo>
                      <a:pt x="4" y="6"/>
                      <a:pt x="3" y="7"/>
                      <a:pt x="2" y="6"/>
                    </a:cubicBezTo>
                    <a:cubicBezTo>
                      <a:pt x="1" y="5"/>
                      <a:pt x="0" y="3"/>
                      <a:pt x="0" y="2"/>
                    </a:cubicBezTo>
                    <a:cubicBezTo>
                      <a:pt x="0" y="0"/>
                      <a:pt x="1" y="0"/>
                      <a:pt x="2" y="1"/>
                    </a:cubicBezTo>
                    <a:cubicBezTo>
                      <a:pt x="3" y="1"/>
                      <a:pt x="4" y="3"/>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85" name="Rectangle 3038">
                <a:extLst>
                  <a:ext uri="{FF2B5EF4-FFF2-40B4-BE49-F238E27FC236}">
                    <a16:creationId xmlns:a16="http://schemas.microsoft.com/office/drawing/2014/main" id="{780FB9A9-776C-DA9B-ADFA-BA36F928401F}"/>
                  </a:ext>
                </a:extLst>
              </p:cNvPr>
              <p:cNvSpPr>
                <a:spLocks noChangeArrowheads="1"/>
              </p:cNvSpPr>
              <p:nvPr/>
            </p:nvSpPr>
            <p:spPr bwMode="auto">
              <a:xfrm>
                <a:off x="13653" y="7460"/>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86" name="Freeform 3039">
                <a:extLst>
                  <a:ext uri="{FF2B5EF4-FFF2-40B4-BE49-F238E27FC236}">
                    <a16:creationId xmlns:a16="http://schemas.microsoft.com/office/drawing/2014/main" id="{A987A20C-182B-B726-3CD4-80D8B5834046}"/>
                  </a:ext>
                </a:extLst>
              </p:cNvPr>
              <p:cNvSpPr>
                <a:spLocks/>
              </p:cNvSpPr>
              <p:nvPr/>
            </p:nvSpPr>
            <p:spPr bwMode="auto">
              <a:xfrm>
                <a:off x="13663" y="7465"/>
                <a:ext cx="5" cy="35"/>
              </a:xfrm>
              <a:custGeom>
                <a:avLst/>
                <a:gdLst>
                  <a:gd name="T0" fmla="*/ 5 w 5"/>
                  <a:gd name="T1" fmla="*/ 35 h 35"/>
                  <a:gd name="T2" fmla="*/ 0 w 5"/>
                  <a:gd name="T3" fmla="*/ 35 h 35"/>
                  <a:gd name="T4" fmla="*/ 0 w 5"/>
                  <a:gd name="T5" fmla="*/ 0 h 35"/>
                  <a:gd name="T6" fmla="*/ 5 w 5"/>
                  <a:gd name="T7" fmla="*/ 5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5"/>
                    </a:lnTo>
                    <a:lnTo>
                      <a:pt x="0" y="0"/>
                    </a:lnTo>
                    <a:lnTo>
                      <a:pt x="5" y="5"/>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87" name="Freeform 3040">
                <a:extLst>
                  <a:ext uri="{FF2B5EF4-FFF2-40B4-BE49-F238E27FC236}">
                    <a16:creationId xmlns:a16="http://schemas.microsoft.com/office/drawing/2014/main" id="{CD2F2C0E-BFFC-10F1-CFB7-99E156B05816}"/>
                  </a:ext>
                </a:extLst>
              </p:cNvPr>
              <p:cNvSpPr>
                <a:spLocks/>
              </p:cNvSpPr>
              <p:nvPr/>
            </p:nvSpPr>
            <p:spPr bwMode="auto">
              <a:xfrm>
                <a:off x="13668" y="7470"/>
                <a:ext cx="10" cy="35"/>
              </a:xfrm>
              <a:custGeom>
                <a:avLst/>
                <a:gdLst>
                  <a:gd name="T0" fmla="*/ 10 w 10"/>
                  <a:gd name="T1" fmla="*/ 35 h 35"/>
                  <a:gd name="T2" fmla="*/ 0 w 10"/>
                  <a:gd name="T3" fmla="*/ 35 h 35"/>
                  <a:gd name="T4" fmla="*/ 0 w 10"/>
                  <a:gd name="T5" fmla="*/ 0 h 35"/>
                  <a:gd name="T6" fmla="*/ 10 w 10"/>
                  <a:gd name="T7" fmla="*/ 5 h 35"/>
                  <a:gd name="T8" fmla="*/ 10 w 10"/>
                  <a:gd name="T9" fmla="*/ 35 h 35"/>
                </a:gdLst>
                <a:ahLst/>
                <a:cxnLst>
                  <a:cxn ang="0">
                    <a:pos x="T0" y="T1"/>
                  </a:cxn>
                  <a:cxn ang="0">
                    <a:pos x="T2" y="T3"/>
                  </a:cxn>
                  <a:cxn ang="0">
                    <a:pos x="T4" y="T5"/>
                  </a:cxn>
                  <a:cxn ang="0">
                    <a:pos x="T6" y="T7"/>
                  </a:cxn>
                  <a:cxn ang="0">
                    <a:pos x="T8" y="T9"/>
                  </a:cxn>
                </a:cxnLst>
                <a:rect l="0" t="0" r="r" b="b"/>
                <a:pathLst>
                  <a:path w="10" h="35">
                    <a:moveTo>
                      <a:pt x="10" y="35"/>
                    </a:moveTo>
                    <a:lnTo>
                      <a:pt x="0" y="35"/>
                    </a:lnTo>
                    <a:lnTo>
                      <a:pt x="0" y="0"/>
                    </a:lnTo>
                    <a:lnTo>
                      <a:pt x="10" y="5"/>
                    </a:lnTo>
                    <a:lnTo>
                      <a:pt x="10"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88" name="Freeform 3041">
                <a:extLst>
                  <a:ext uri="{FF2B5EF4-FFF2-40B4-BE49-F238E27FC236}">
                    <a16:creationId xmlns:a16="http://schemas.microsoft.com/office/drawing/2014/main" id="{7C1CCCBB-DC90-A20E-8A79-9BCE34B6F5D2}"/>
                  </a:ext>
                </a:extLst>
              </p:cNvPr>
              <p:cNvSpPr>
                <a:spLocks/>
              </p:cNvSpPr>
              <p:nvPr/>
            </p:nvSpPr>
            <p:spPr bwMode="auto">
              <a:xfrm>
                <a:off x="13678" y="7475"/>
                <a:ext cx="5" cy="35"/>
              </a:xfrm>
              <a:custGeom>
                <a:avLst/>
                <a:gdLst>
                  <a:gd name="T0" fmla="*/ 5 w 5"/>
                  <a:gd name="T1" fmla="*/ 35 h 35"/>
                  <a:gd name="T2" fmla="*/ 0 w 5"/>
                  <a:gd name="T3" fmla="*/ 35 h 35"/>
                  <a:gd name="T4" fmla="*/ 0 w 5"/>
                  <a:gd name="T5" fmla="*/ 0 h 35"/>
                  <a:gd name="T6" fmla="*/ 5 w 5"/>
                  <a:gd name="T7" fmla="*/ 5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5"/>
                    </a:lnTo>
                    <a:lnTo>
                      <a:pt x="0" y="0"/>
                    </a:lnTo>
                    <a:lnTo>
                      <a:pt x="5" y="5"/>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89" name="Freeform 3042">
                <a:extLst>
                  <a:ext uri="{FF2B5EF4-FFF2-40B4-BE49-F238E27FC236}">
                    <a16:creationId xmlns:a16="http://schemas.microsoft.com/office/drawing/2014/main" id="{9273308B-79AC-352B-97D7-64FE832C48A6}"/>
                  </a:ext>
                </a:extLst>
              </p:cNvPr>
              <p:cNvSpPr>
                <a:spLocks/>
              </p:cNvSpPr>
              <p:nvPr/>
            </p:nvSpPr>
            <p:spPr bwMode="auto">
              <a:xfrm>
                <a:off x="13688" y="7480"/>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90" name="Freeform 3043">
                <a:extLst>
                  <a:ext uri="{FF2B5EF4-FFF2-40B4-BE49-F238E27FC236}">
                    <a16:creationId xmlns:a16="http://schemas.microsoft.com/office/drawing/2014/main" id="{D0121C55-14FD-B9E2-757E-97F9F3C4C9EE}"/>
                  </a:ext>
                </a:extLst>
              </p:cNvPr>
              <p:cNvSpPr>
                <a:spLocks/>
              </p:cNvSpPr>
              <p:nvPr/>
            </p:nvSpPr>
            <p:spPr bwMode="auto">
              <a:xfrm>
                <a:off x="13653" y="7444"/>
                <a:ext cx="15" cy="16"/>
              </a:xfrm>
              <a:custGeom>
                <a:avLst/>
                <a:gdLst>
                  <a:gd name="T0" fmla="*/ 15 w 15"/>
                  <a:gd name="T1" fmla="*/ 16 h 16"/>
                  <a:gd name="T2" fmla="*/ 0 w 15"/>
                  <a:gd name="T3" fmla="*/ 11 h 16"/>
                  <a:gd name="T4" fmla="*/ 0 w 15"/>
                  <a:gd name="T5" fmla="*/ 0 h 16"/>
                  <a:gd name="T6" fmla="*/ 15 w 15"/>
                  <a:gd name="T7" fmla="*/ 11 h 16"/>
                  <a:gd name="T8" fmla="*/ 15 w 15"/>
                  <a:gd name="T9" fmla="*/ 16 h 16"/>
                </a:gdLst>
                <a:ahLst/>
                <a:cxnLst>
                  <a:cxn ang="0">
                    <a:pos x="T0" y="T1"/>
                  </a:cxn>
                  <a:cxn ang="0">
                    <a:pos x="T2" y="T3"/>
                  </a:cxn>
                  <a:cxn ang="0">
                    <a:pos x="T4" y="T5"/>
                  </a:cxn>
                  <a:cxn ang="0">
                    <a:pos x="T6" y="T7"/>
                  </a:cxn>
                  <a:cxn ang="0">
                    <a:pos x="T8" y="T9"/>
                  </a:cxn>
                </a:cxnLst>
                <a:rect l="0" t="0" r="r" b="b"/>
                <a:pathLst>
                  <a:path w="15" h="16">
                    <a:moveTo>
                      <a:pt x="15" y="16"/>
                    </a:moveTo>
                    <a:lnTo>
                      <a:pt x="0" y="11"/>
                    </a:lnTo>
                    <a:lnTo>
                      <a:pt x="0" y="0"/>
                    </a:lnTo>
                    <a:lnTo>
                      <a:pt x="15" y="11"/>
                    </a:lnTo>
                    <a:lnTo>
                      <a:pt x="15" y="1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91" name="Freeform 3044">
                <a:extLst>
                  <a:ext uri="{FF2B5EF4-FFF2-40B4-BE49-F238E27FC236}">
                    <a16:creationId xmlns:a16="http://schemas.microsoft.com/office/drawing/2014/main" id="{43F38264-DE10-6324-033B-2071DDAF58E4}"/>
                  </a:ext>
                </a:extLst>
              </p:cNvPr>
              <p:cNvSpPr>
                <a:spLocks/>
              </p:cNvSpPr>
              <p:nvPr/>
            </p:nvSpPr>
            <p:spPr bwMode="auto">
              <a:xfrm>
                <a:off x="13668" y="7455"/>
                <a:ext cx="10" cy="10"/>
              </a:xfrm>
              <a:custGeom>
                <a:avLst/>
                <a:gdLst>
                  <a:gd name="T0" fmla="*/ 10 w 10"/>
                  <a:gd name="T1" fmla="*/ 10 h 10"/>
                  <a:gd name="T2" fmla="*/ 0 w 10"/>
                  <a:gd name="T3" fmla="*/ 10 h 10"/>
                  <a:gd name="T4" fmla="*/ 0 w 10"/>
                  <a:gd name="T5" fmla="*/ 0 h 10"/>
                  <a:gd name="T6" fmla="*/ 10 w 10"/>
                  <a:gd name="T7" fmla="*/ 5 h 10"/>
                  <a:gd name="T8" fmla="*/ 10 w 10"/>
                  <a:gd name="T9" fmla="*/ 10 h 10"/>
                </a:gdLst>
                <a:ahLst/>
                <a:cxnLst>
                  <a:cxn ang="0">
                    <a:pos x="T0" y="T1"/>
                  </a:cxn>
                  <a:cxn ang="0">
                    <a:pos x="T2" y="T3"/>
                  </a:cxn>
                  <a:cxn ang="0">
                    <a:pos x="T4" y="T5"/>
                  </a:cxn>
                  <a:cxn ang="0">
                    <a:pos x="T6" y="T7"/>
                  </a:cxn>
                  <a:cxn ang="0">
                    <a:pos x="T8" y="T9"/>
                  </a:cxn>
                </a:cxnLst>
                <a:rect l="0" t="0" r="r" b="b"/>
                <a:pathLst>
                  <a:path w="10" h="10">
                    <a:moveTo>
                      <a:pt x="10" y="10"/>
                    </a:moveTo>
                    <a:lnTo>
                      <a:pt x="0" y="10"/>
                    </a:lnTo>
                    <a:lnTo>
                      <a:pt x="0" y="0"/>
                    </a:lnTo>
                    <a:lnTo>
                      <a:pt x="10" y="5"/>
                    </a:lnTo>
                    <a:lnTo>
                      <a:pt x="1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92" name="Freeform 3045">
                <a:extLst>
                  <a:ext uri="{FF2B5EF4-FFF2-40B4-BE49-F238E27FC236}">
                    <a16:creationId xmlns:a16="http://schemas.microsoft.com/office/drawing/2014/main" id="{42762E53-03B4-8EF2-C05D-490CC75F4CE7}"/>
                  </a:ext>
                </a:extLst>
              </p:cNvPr>
              <p:cNvSpPr>
                <a:spLocks/>
              </p:cNvSpPr>
              <p:nvPr/>
            </p:nvSpPr>
            <p:spPr bwMode="auto">
              <a:xfrm>
                <a:off x="13678" y="7460"/>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93" name="Rectangle 3046">
                <a:extLst>
                  <a:ext uri="{FF2B5EF4-FFF2-40B4-BE49-F238E27FC236}">
                    <a16:creationId xmlns:a16="http://schemas.microsoft.com/office/drawing/2014/main" id="{B57EE7DC-3ED4-6C4B-FA58-FFB0666E3852}"/>
                  </a:ext>
                </a:extLst>
              </p:cNvPr>
              <p:cNvSpPr>
                <a:spLocks noChangeArrowheads="1"/>
              </p:cNvSpPr>
              <p:nvPr/>
            </p:nvSpPr>
            <p:spPr bwMode="auto">
              <a:xfrm>
                <a:off x="13688" y="7470"/>
                <a:ext cx="5" cy="5"/>
              </a:xfrm>
              <a:prstGeom prst="rect">
                <a:avLst/>
              </a:prstGeom>
              <a:solidFill>
                <a:srgbClr val="E94E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94" name="Freeform 3047">
                <a:extLst>
                  <a:ext uri="{FF2B5EF4-FFF2-40B4-BE49-F238E27FC236}">
                    <a16:creationId xmlns:a16="http://schemas.microsoft.com/office/drawing/2014/main" id="{08D3584D-1CDA-DF71-4DA0-DA744575EE87}"/>
                  </a:ext>
                </a:extLst>
              </p:cNvPr>
              <p:cNvSpPr>
                <a:spLocks/>
              </p:cNvSpPr>
              <p:nvPr/>
            </p:nvSpPr>
            <p:spPr bwMode="auto">
              <a:xfrm>
                <a:off x="13653" y="7354"/>
                <a:ext cx="40" cy="106"/>
              </a:xfrm>
              <a:custGeom>
                <a:avLst/>
                <a:gdLst>
                  <a:gd name="T0" fmla="*/ 40 w 40"/>
                  <a:gd name="T1" fmla="*/ 20 h 106"/>
                  <a:gd name="T2" fmla="*/ 0 w 40"/>
                  <a:gd name="T3" fmla="*/ 0 h 106"/>
                  <a:gd name="T4" fmla="*/ 0 w 40"/>
                  <a:gd name="T5" fmla="*/ 5 h 106"/>
                  <a:gd name="T6" fmla="*/ 0 w 40"/>
                  <a:gd name="T7" fmla="*/ 80 h 106"/>
                  <a:gd name="T8" fmla="*/ 0 w 40"/>
                  <a:gd name="T9" fmla="*/ 85 h 106"/>
                  <a:gd name="T10" fmla="*/ 40 w 40"/>
                  <a:gd name="T11" fmla="*/ 106 h 106"/>
                  <a:gd name="T12" fmla="*/ 40 w 40"/>
                  <a:gd name="T13" fmla="*/ 106 h 106"/>
                  <a:gd name="T14" fmla="*/ 40 w 40"/>
                  <a:gd name="T15" fmla="*/ 25 h 106"/>
                  <a:gd name="T16" fmla="*/ 40 w 40"/>
                  <a:gd name="T17" fmla="*/ 2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06">
                    <a:moveTo>
                      <a:pt x="40" y="20"/>
                    </a:moveTo>
                    <a:lnTo>
                      <a:pt x="0" y="0"/>
                    </a:lnTo>
                    <a:lnTo>
                      <a:pt x="0" y="5"/>
                    </a:lnTo>
                    <a:lnTo>
                      <a:pt x="0" y="80"/>
                    </a:lnTo>
                    <a:lnTo>
                      <a:pt x="0" y="85"/>
                    </a:lnTo>
                    <a:lnTo>
                      <a:pt x="40" y="106"/>
                    </a:lnTo>
                    <a:lnTo>
                      <a:pt x="40" y="106"/>
                    </a:lnTo>
                    <a:lnTo>
                      <a:pt x="40" y="25"/>
                    </a:lnTo>
                    <a:lnTo>
                      <a:pt x="4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95" name="Freeform 3048">
                <a:extLst>
                  <a:ext uri="{FF2B5EF4-FFF2-40B4-BE49-F238E27FC236}">
                    <a16:creationId xmlns:a16="http://schemas.microsoft.com/office/drawing/2014/main" id="{1668CAF9-EBD5-4CC7-08C9-722C15D3009B}"/>
                  </a:ext>
                </a:extLst>
              </p:cNvPr>
              <p:cNvSpPr>
                <a:spLocks/>
              </p:cNvSpPr>
              <p:nvPr/>
            </p:nvSpPr>
            <p:spPr bwMode="auto">
              <a:xfrm>
                <a:off x="13668" y="7520"/>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96" name="Freeform 3049">
                <a:extLst>
                  <a:ext uri="{FF2B5EF4-FFF2-40B4-BE49-F238E27FC236}">
                    <a16:creationId xmlns:a16="http://schemas.microsoft.com/office/drawing/2014/main" id="{C894E5AC-CE32-50CA-87AF-5D87D39F3EF2}"/>
                  </a:ext>
                </a:extLst>
              </p:cNvPr>
              <p:cNvSpPr>
                <a:spLocks/>
              </p:cNvSpPr>
              <p:nvPr/>
            </p:nvSpPr>
            <p:spPr bwMode="auto">
              <a:xfrm>
                <a:off x="13648" y="7339"/>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97" name="Freeform 3050">
                <a:extLst>
                  <a:ext uri="{FF2B5EF4-FFF2-40B4-BE49-F238E27FC236}">
                    <a16:creationId xmlns:a16="http://schemas.microsoft.com/office/drawing/2014/main" id="{13DC0130-5D95-FEFA-4D2D-4495747D4DE9}"/>
                  </a:ext>
                </a:extLst>
              </p:cNvPr>
              <p:cNvSpPr>
                <a:spLocks/>
              </p:cNvSpPr>
              <p:nvPr/>
            </p:nvSpPr>
            <p:spPr bwMode="auto">
              <a:xfrm>
                <a:off x="13683" y="7359"/>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98" name="Freeform 3051">
                <a:extLst>
                  <a:ext uri="{FF2B5EF4-FFF2-40B4-BE49-F238E27FC236}">
                    <a16:creationId xmlns:a16="http://schemas.microsoft.com/office/drawing/2014/main" id="{B36D7C7D-0A0E-7489-A68A-929F039A7527}"/>
                  </a:ext>
                </a:extLst>
              </p:cNvPr>
              <p:cNvSpPr>
                <a:spLocks/>
              </p:cNvSpPr>
              <p:nvPr/>
            </p:nvSpPr>
            <p:spPr bwMode="auto">
              <a:xfrm>
                <a:off x="13723" y="7384"/>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99" name="Freeform 3052">
                <a:extLst>
                  <a:ext uri="{FF2B5EF4-FFF2-40B4-BE49-F238E27FC236}">
                    <a16:creationId xmlns:a16="http://schemas.microsoft.com/office/drawing/2014/main" id="{53B70FA8-F2FD-CB8C-46FD-6B6DC80DA108}"/>
                  </a:ext>
                </a:extLst>
              </p:cNvPr>
              <p:cNvSpPr>
                <a:spLocks/>
              </p:cNvSpPr>
              <p:nvPr/>
            </p:nvSpPr>
            <p:spPr bwMode="auto">
              <a:xfrm>
                <a:off x="13703" y="7379"/>
                <a:ext cx="55" cy="221"/>
              </a:xfrm>
              <a:custGeom>
                <a:avLst/>
                <a:gdLst>
                  <a:gd name="T0" fmla="*/ 55 w 55"/>
                  <a:gd name="T1" fmla="*/ 221 h 221"/>
                  <a:gd name="T2" fmla="*/ 0 w 55"/>
                  <a:gd name="T3" fmla="*/ 191 h 221"/>
                  <a:gd name="T4" fmla="*/ 0 w 55"/>
                  <a:gd name="T5" fmla="*/ 0 h 221"/>
                  <a:gd name="T6" fmla="*/ 55 w 55"/>
                  <a:gd name="T7" fmla="*/ 30 h 221"/>
                  <a:gd name="T8" fmla="*/ 55 w 55"/>
                  <a:gd name="T9" fmla="*/ 221 h 221"/>
                </a:gdLst>
                <a:ahLst/>
                <a:cxnLst>
                  <a:cxn ang="0">
                    <a:pos x="T0" y="T1"/>
                  </a:cxn>
                  <a:cxn ang="0">
                    <a:pos x="T2" y="T3"/>
                  </a:cxn>
                  <a:cxn ang="0">
                    <a:pos x="T4" y="T5"/>
                  </a:cxn>
                  <a:cxn ang="0">
                    <a:pos x="T6" y="T7"/>
                  </a:cxn>
                  <a:cxn ang="0">
                    <a:pos x="T8" y="T9"/>
                  </a:cxn>
                </a:cxnLst>
                <a:rect l="0" t="0" r="r" b="b"/>
                <a:pathLst>
                  <a:path w="55" h="221">
                    <a:moveTo>
                      <a:pt x="55" y="221"/>
                    </a:moveTo>
                    <a:lnTo>
                      <a:pt x="0" y="191"/>
                    </a:lnTo>
                    <a:lnTo>
                      <a:pt x="0" y="0"/>
                    </a:lnTo>
                    <a:lnTo>
                      <a:pt x="55" y="30"/>
                    </a:lnTo>
                    <a:lnTo>
                      <a:pt x="55" y="2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00" name="Freeform 3053">
                <a:extLst>
                  <a:ext uri="{FF2B5EF4-FFF2-40B4-BE49-F238E27FC236}">
                    <a16:creationId xmlns:a16="http://schemas.microsoft.com/office/drawing/2014/main" id="{0005AAF5-A6D2-BBE1-F7AE-F1949568BB51}"/>
                  </a:ext>
                </a:extLst>
              </p:cNvPr>
              <p:cNvSpPr>
                <a:spLocks/>
              </p:cNvSpPr>
              <p:nvPr/>
            </p:nvSpPr>
            <p:spPr bwMode="auto">
              <a:xfrm>
                <a:off x="13718" y="7540"/>
                <a:ext cx="25" cy="40"/>
              </a:xfrm>
              <a:custGeom>
                <a:avLst/>
                <a:gdLst>
                  <a:gd name="T0" fmla="*/ 5 w 5"/>
                  <a:gd name="T1" fmla="*/ 5 h 8"/>
                  <a:gd name="T2" fmla="*/ 2 w 5"/>
                  <a:gd name="T3" fmla="*/ 7 h 8"/>
                  <a:gd name="T4" fmla="*/ 0 w 5"/>
                  <a:gd name="T5" fmla="*/ 3 h 8"/>
                  <a:gd name="T6" fmla="*/ 2 w 5"/>
                  <a:gd name="T7" fmla="*/ 1 h 8"/>
                  <a:gd name="T8" fmla="*/ 5 w 5"/>
                  <a:gd name="T9" fmla="*/ 5 h 8"/>
                </a:gdLst>
                <a:ahLst/>
                <a:cxnLst>
                  <a:cxn ang="0">
                    <a:pos x="T0" y="T1"/>
                  </a:cxn>
                  <a:cxn ang="0">
                    <a:pos x="T2" y="T3"/>
                  </a:cxn>
                  <a:cxn ang="0">
                    <a:pos x="T4" y="T5"/>
                  </a:cxn>
                  <a:cxn ang="0">
                    <a:pos x="T6" y="T7"/>
                  </a:cxn>
                  <a:cxn ang="0">
                    <a:pos x="T8" y="T9"/>
                  </a:cxn>
                </a:cxnLst>
                <a:rect l="0" t="0" r="r" b="b"/>
                <a:pathLst>
                  <a:path w="5" h="8">
                    <a:moveTo>
                      <a:pt x="5" y="5"/>
                    </a:moveTo>
                    <a:cubicBezTo>
                      <a:pt x="5" y="7"/>
                      <a:pt x="4" y="8"/>
                      <a:pt x="2" y="7"/>
                    </a:cubicBezTo>
                    <a:cubicBezTo>
                      <a:pt x="1" y="6"/>
                      <a:pt x="0" y="4"/>
                      <a:pt x="0" y="3"/>
                    </a:cubicBezTo>
                    <a:cubicBezTo>
                      <a:pt x="0" y="1"/>
                      <a:pt x="1" y="0"/>
                      <a:pt x="2" y="1"/>
                    </a:cubicBezTo>
                    <a:cubicBezTo>
                      <a:pt x="4" y="2"/>
                      <a:pt x="5" y="4"/>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01" name="Freeform 3054">
                <a:extLst>
                  <a:ext uri="{FF2B5EF4-FFF2-40B4-BE49-F238E27FC236}">
                    <a16:creationId xmlns:a16="http://schemas.microsoft.com/office/drawing/2014/main" id="{8A9726B0-5A4E-F42F-4BFE-1ADC9ED65537}"/>
                  </a:ext>
                </a:extLst>
              </p:cNvPr>
              <p:cNvSpPr>
                <a:spLocks/>
              </p:cNvSpPr>
              <p:nvPr/>
            </p:nvSpPr>
            <p:spPr bwMode="auto">
              <a:xfrm>
                <a:off x="13708" y="7490"/>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02" name="Freeform 3055">
                <a:extLst>
                  <a:ext uri="{FF2B5EF4-FFF2-40B4-BE49-F238E27FC236}">
                    <a16:creationId xmlns:a16="http://schemas.microsoft.com/office/drawing/2014/main" id="{3605BF9D-2EC7-CD79-C496-D06877B9EB43}"/>
                  </a:ext>
                </a:extLst>
              </p:cNvPr>
              <p:cNvSpPr>
                <a:spLocks/>
              </p:cNvSpPr>
              <p:nvPr/>
            </p:nvSpPr>
            <p:spPr bwMode="auto">
              <a:xfrm>
                <a:off x="13718" y="7500"/>
                <a:ext cx="5" cy="35"/>
              </a:xfrm>
              <a:custGeom>
                <a:avLst/>
                <a:gdLst>
                  <a:gd name="T0" fmla="*/ 5 w 5"/>
                  <a:gd name="T1" fmla="*/ 35 h 35"/>
                  <a:gd name="T2" fmla="*/ 0 w 5"/>
                  <a:gd name="T3" fmla="*/ 30 h 35"/>
                  <a:gd name="T4" fmla="*/ 0 w 5"/>
                  <a:gd name="T5" fmla="*/ 0 h 35"/>
                  <a:gd name="T6" fmla="*/ 5 w 5"/>
                  <a:gd name="T7" fmla="*/ 0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0"/>
                    </a:lnTo>
                    <a:lnTo>
                      <a:pt x="0" y="0"/>
                    </a:lnTo>
                    <a:lnTo>
                      <a:pt x="5" y="0"/>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03" name="Freeform 3056">
                <a:extLst>
                  <a:ext uri="{FF2B5EF4-FFF2-40B4-BE49-F238E27FC236}">
                    <a16:creationId xmlns:a16="http://schemas.microsoft.com/office/drawing/2014/main" id="{C75EAB32-3CD8-E074-CC9E-C5ECF4529DD1}"/>
                  </a:ext>
                </a:extLst>
              </p:cNvPr>
              <p:cNvSpPr>
                <a:spLocks/>
              </p:cNvSpPr>
              <p:nvPr/>
            </p:nvSpPr>
            <p:spPr bwMode="auto">
              <a:xfrm>
                <a:off x="13728" y="7505"/>
                <a:ext cx="5" cy="35"/>
              </a:xfrm>
              <a:custGeom>
                <a:avLst/>
                <a:gdLst>
                  <a:gd name="T0" fmla="*/ 5 w 5"/>
                  <a:gd name="T1" fmla="*/ 35 h 35"/>
                  <a:gd name="T2" fmla="*/ 0 w 5"/>
                  <a:gd name="T3" fmla="*/ 30 h 35"/>
                  <a:gd name="T4" fmla="*/ 0 w 5"/>
                  <a:gd name="T5" fmla="*/ 0 h 35"/>
                  <a:gd name="T6" fmla="*/ 5 w 5"/>
                  <a:gd name="T7" fmla="*/ 0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0"/>
                    </a:lnTo>
                    <a:lnTo>
                      <a:pt x="0" y="0"/>
                    </a:lnTo>
                    <a:lnTo>
                      <a:pt x="5" y="0"/>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04" name="Freeform 3057">
                <a:extLst>
                  <a:ext uri="{FF2B5EF4-FFF2-40B4-BE49-F238E27FC236}">
                    <a16:creationId xmlns:a16="http://schemas.microsoft.com/office/drawing/2014/main" id="{D3278F9B-3DCF-6B61-4A99-BD995B2B8188}"/>
                  </a:ext>
                </a:extLst>
              </p:cNvPr>
              <p:cNvSpPr>
                <a:spLocks/>
              </p:cNvSpPr>
              <p:nvPr/>
            </p:nvSpPr>
            <p:spPr bwMode="auto">
              <a:xfrm>
                <a:off x="13738" y="7510"/>
                <a:ext cx="5" cy="35"/>
              </a:xfrm>
              <a:custGeom>
                <a:avLst/>
                <a:gdLst>
                  <a:gd name="T0" fmla="*/ 5 w 5"/>
                  <a:gd name="T1" fmla="*/ 35 h 35"/>
                  <a:gd name="T2" fmla="*/ 0 w 5"/>
                  <a:gd name="T3" fmla="*/ 30 h 35"/>
                  <a:gd name="T4" fmla="*/ 0 w 5"/>
                  <a:gd name="T5" fmla="*/ 0 h 35"/>
                  <a:gd name="T6" fmla="*/ 5 w 5"/>
                  <a:gd name="T7" fmla="*/ 0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0"/>
                    </a:lnTo>
                    <a:lnTo>
                      <a:pt x="0" y="0"/>
                    </a:lnTo>
                    <a:lnTo>
                      <a:pt x="5" y="0"/>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05" name="Rectangle 3058">
                <a:extLst>
                  <a:ext uri="{FF2B5EF4-FFF2-40B4-BE49-F238E27FC236}">
                    <a16:creationId xmlns:a16="http://schemas.microsoft.com/office/drawing/2014/main" id="{B6DCD24F-F530-F314-C308-5249332B370F}"/>
                  </a:ext>
                </a:extLst>
              </p:cNvPr>
              <p:cNvSpPr>
                <a:spLocks noChangeArrowheads="1"/>
              </p:cNvSpPr>
              <p:nvPr/>
            </p:nvSpPr>
            <p:spPr bwMode="auto">
              <a:xfrm>
                <a:off x="13743" y="7515"/>
                <a:ext cx="10"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06" name="Freeform 3059">
                <a:extLst>
                  <a:ext uri="{FF2B5EF4-FFF2-40B4-BE49-F238E27FC236}">
                    <a16:creationId xmlns:a16="http://schemas.microsoft.com/office/drawing/2014/main" id="{7EA8CEC5-4797-C3EB-9071-199286E60AF7}"/>
                  </a:ext>
                </a:extLst>
              </p:cNvPr>
              <p:cNvSpPr>
                <a:spLocks/>
              </p:cNvSpPr>
              <p:nvPr/>
            </p:nvSpPr>
            <p:spPr bwMode="auto">
              <a:xfrm>
                <a:off x="13708" y="7480"/>
                <a:ext cx="15" cy="15"/>
              </a:xfrm>
              <a:custGeom>
                <a:avLst/>
                <a:gdLst>
                  <a:gd name="T0" fmla="*/ 15 w 15"/>
                  <a:gd name="T1" fmla="*/ 15 h 15"/>
                  <a:gd name="T2" fmla="*/ 0 w 15"/>
                  <a:gd name="T3" fmla="*/ 5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07" name="Freeform 3060">
                <a:extLst>
                  <a:ext uri="{FF2B5EF4-FFF2-40B4-BE49-F238E27FC236}">
                    <a16:creationId xmlns:a16="http://schemas.microsoft.com/office/drawing/2014/main" id="{31688B7C-7352-DF6C-2546-937F8413A7A9}"/>
                  </a:ext>
                </a:extLst>
              </p:cNvPr>
              <p:cNvSpPr>
                <a:spLocks/>
              </p:cNvSpPr>
              <p:nvPr/>
            </p:nvSpPr>
            <p:spPr bwMode="auto">
              <a:xfrm>
                <a:off x="13728" y="7490"/>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08" name="Freeform 3061">
                <a:extLst>
                  <a:ext uri="{FF2B5EF4-FFF2-40B4-BE49-F238E27FC236}">
                    <a16:creationId xmlns:a16="http://schemas.microsoft.com/office/drawing/2014/main" id="{93C6D008-BF6B-2497-2DA7-10EAD6EFEDE2}"/>
                  </a:ext>
                </a:extLst>
              </p:cNvPr>
              <p:cNvSpPr>
                <a:spLocks/>
              </p:cNvSpPr>
              <p:nvPr/>
            </p:nvSpPr>
            <p:spPr bwMode="auto">
              <a:xfrm>
                <a:off x="13738" y="7495"/>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09" name="Freeform 3062">
                <a:extLst>
                  <a:ext uri="{FF2B5EF4-FFF2-40B4-BE49-F238E27FC236}">
                    <a16:creationId xmlns:a16="http://schemas.microsoft.com/office/drawing/2014/main" id="{CB2ED901-AB5B-1105-66E2-EDC07516258E}"/>
                  </a:ext>
                </a:extLst>
              </p:cNvPr>
              <p:cNvSpPr>
                <a:spLocks/>
              </p:cNvSpPr>
              <p:nvPr/>
            </p:nvSpPr>
            <p:spPr bwMode="auto">
              <a:xfrm>
                <a:off x="13743" y="7500"/>
                <a:ext cx="10" cy="10"/>
              </a:xfrm>
              <a:custGeom>
                <a:avLst/>
                <a:gdLst>
                  <a:gd name="T0" fmla="*/ 10 w 10"/>
                  <a:gd name="T1" fmla="*/ 10 h 10"/>
                  <a:gd name="T2" fmla="*/ 0 w 10"/>
                  <a:gd name="T3" fmla="*/ 5 h 10"/>
                  <a:gd name="T4" fmla="*/ 0 w 10"/>
                  <a:gd name="T5" fmla="*/ 0 h 10"/>
                  <a:gd name="T6" fmla="*/ 10 w 10"/>
                  <a:gd name="T7" fmla="*/ 5 h 10"/>
                  <a:gd name="T8" fmla="*/ 10 w 10"/>
                  <a:gd name="T9" fmla="*/ 10 h 10"/>
                </a:gdLst>
                <a:ahLst/>
                <a:cxnLst>
                  <a:cxn ang="0">
                    <a:pos x="T0" y="T1"/>
                  </a:cxn>
                  <a:cxn ang="0">
                    <a:pos x="T2" y="T3"/>
                  </a:cxn>
                  <a:cxn ang="0">
                    <a:pos x="T4" y="T5"/>
                  </a:cxn>
                  <a:cxn ang="0">
                    <a:pos x="T6" y="T7"/>
                  </a:cxn>
                  <a:cxn ang="0">
                    <a:pos x="T8" y="T9"/>
                  </a:cxn>
                </a:cxnLst>
                <a:rect l="0" t="0" r="r" b="b"/>
                <a:pathLst>
                  <a:path w="10" h="10">
                    <a:moveTo>
                      <a:pt x="10" y="10"/>
                    </a:moveTo>
                    <a:lnTo>
                      <a:pt x="0" y="5"/>
                    </a:lnTo>
                    <a:lnTo>
                      <a:pt x="0" y="0"/>
                    </a:lnTo>
                    <a:lnTo>
                      <a:pt x="10" y="5"/>
                    </a:lnTo>
                    <a:lnTo>
                      <a:pt x="10"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10" name="Freeform 3063">
                <a:extLst>
                  <a:ext uri="{FF2B5EF4-FFF2-40B4-BE49-F238E27FC236}">
                    <a16:creationId xmlns:a16="http://schemas.microsoft.com/office/drawing/2014/main" id="{CF2A8319-E511-582C-1156-5214E845C5D6}"/>
                  </a:ext>
                </a:extLst>
              </p:cNvPr>
              <p:cNvSpPr>
                <a:spLocks/>
              </p:cNvSpPr>
              <p:nvPr/>
            </p:nvSpPr>
            <p:spPr bwMode="auto">
              <a:xfrm>
                <a:off x="13708" y="7389"/>
                <a:ext cx="45" cy="106"/>
              </a:xfrm>
              <a:custGeom>
                <a:avLst/>
                <a:gdLst>
                  <a:gd name="T0" fmla="*/ 40 w 45"/>
                  <a:gd name="T1" fmla="*/ 20 h 106"/>
                  <a:gd name="T2" fmla="*/ 5 w 45"/>
                  <a:gd name="T3" fmla="*/ 0 h 106"/>
                  <a:gd name="T4" fmla="*/ 0 w 45"/>
                  <a:gd name="T5" fmla="*/ 0 h 106"/>
                  <a:gd name="T6" fmla="*/ 0 w 45"/>
                  <a:gd name="T7" fmla="*/ 81 h 106"/>
                  <a:gd name="T8" fmla="*/ 5 w 45"/>
                  <a:gd name="T9" fmla="*/ 86 h 106"/>
                  <a:gd name="T10" fmla="*/ 40 w 45"/>
                  <a:gd name="T11" fmla="*/ 106 h 106"/>
                  <a:gd name="T12" fmla="*/ 45 w 45"/>
                  <a:gd name="T13" fmla="*/ 106 h 106"/>
                  <a:gd name="T14" fmla="*/ 45 w 45"/>
                  <a:gd name="T15" fmla="*/ 25 h 106"/>
                  <a:gd name="T16" fmla="*/ 40 w 45"/>
                  <a:gd name="T17" fmla="*/ 2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06">
                    <a:moveTo>
                      <a:pt x="40" y="20"/>
                    </a:moveTo>
                    <a:lnTo>
                      <a:pt x="5" y="0"/>
                    </a:lnTo>
                    <a:lnTo>
                      <a:pt x="0" y="0"/>
                    </a:lnTo>
                    <a:lnTo>
                      <a:pt x="0" y="81"/>
                    </a:lnTo>
                    <a:lnTo>
                      <a:pt x="5" y="86"/>
                    </a:lnTo>
                    <a:lnTo>
                      <a:pt x="40" y="106"/>
                    </a:lnTo>
                    <a:lnTo>
                      <a:pt x="45" y="106"/>
                    </a:lnTo>
                    <a:lnTo>
                      <a:pt x="45" y="25"/>
                    </a:lnTo>
                    <a:lnTo>
                      <a:pt x="4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11" name="Freeform 3064">
                <a:extLst>
                  <a:ext uri="{FF2B5EF4-FFF2-40B4-BE49-F238E27FC236}">
                    <a16:creationId xmlns:a16="http://schemas.microsoft.com/office/drawing/2014/main" id="{CBFA8453-1DAC-AC5F-F83A-3BFBB9B67EA4}"/>
                  </a:ext>
                </a:extLst>
              </p:cNvPr>
              <p:cNvSpPr>
                <a:spLocks/>
              </p:cNvSpPr>
              <p:nvPr/>
            </p:nvSpPr>
            <p:spPr bwMode="auto">
              <a:xfrm>
                <a:off x="13723" y="7550"/>
                <a:ext cx="15" cy="20"/>
              </a:xfrm>
              <a:custGeom>
                <a:avLst/>
                <a:gdLst>
                  <a:gd name="T0" fmla="*/ 3 w 3"/>
                  <a:gd name="T1" fmla="*/ 3 h 4"/>
                  <a:gd name="T2" fmla="*/ 1 w 3"/>
                  <a:gd name="T3" fmla="*/ 3 h 4"/>
                  <a:gd name="T4" fmla="*/ 0 w 3"/>
                  <a:gd name="T5" fmla="*/ 1 h 4"/>
                  <a:gd name="T6" fmla="*/ 1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1" y="3"/>
                    </a:cubicBezTo>
                    <a:cubicBezTo>
                      <a:pt x="1" y="3"/>
                      <a:pt x="0" y="2"/>
                      <a:pt x="0" y="1"/>
                    </a:cubicBezTo>
                    <a:cubicBezTo>
                      <a:pt x="0" y="0"/>
                      <a:pt x="1" y="0"/>
                      <a:pt x="1" y="1"/>
                    </a:cubicBezTo>
                    <a:cubicBezTo>
                      <a:pt x="2" y="1"/>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12" name="Freeform 3065">
                <a:extLst>
                  <a:ext uri="{FF2B5EF4-FFF2-40B4-BE49-F238E27FC236}">
                    <a16:creationId xmlns:a16="http://schemas.microsoft.com/office/drawing/2014/main" id="{41AE5027-BD2F-CF13-9F05-E573211F16DB}"/>
                  </a:ext>
                </a:extLst>
              </p:cNvPr>
              <p:cNvSpPr>
                <a:spLocks/>
              </p:cNvSpPr>
              <p:nvPr/>
            </p:nvSpPr>
            <p:spPr bwMode="auto">
              <a:xfrm>
                <a:off x="13703" y="7374"/>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13" name="Freeform 3066">
                <a:extLst>
                  <a:ext uri="{FF2B5EF4-FFF2-40B4-BE49-F238E27FC236}">
                    <a16:creationId xmlns:a16="http://schemas.microsoft.com/office/drawing/2014/main" id="{D28C9342-B0EA-A113-D4E4-886DE4B971AF}"/>
                  </a:ext>
                </a:extLst>
              </p:cNvPr>
              <p:cNvSpPr>
                <a:spLocks/>
              </p:cNvSpPr>
              <p:nvPr/>
            </p:nvSpPr>
            <p:spPr bwMode="auto">
              <a:xfrm>
                <a:off x="13738" y="7394"/>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14" name="Freeform 3067">
                <a:extLst>
                  <a:ext uri="{FF2B5EF4-FFF2-40B4-BE49-F238E27FC236}">
                    <a16:creationId xmlns:a16="http://schemas.microsoft.com/office/drawing/2014/main" id="{84B940FF-6AFE-6CA7-6555-179CB44D07F6}"/>
                  </a:ext>
                </a:extLst>
              </p:cNvPr>
              <p:cNvSpPr>
                <a:spLocks/>
              </p:cNvSpPr>
              <p:nvPr/>
            </p:nvSpPr>
            <p:spPr bwMode="auto">
              <a:xfrm>
                <a:off x="13779" y="7414"/>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15" name="Freeform 3068">
                <a:extLst>
                  <a:ext uri="{FF2B5EF4-FFF2-40B4-BE49-F238E27FC236}">
                    <a16:creationId xmlns:a16="http://schemas.microsoft.com/office/drawing/2014/main" id="{BEA23666-A5AC-0B17-1E6F-FDF0CEA5BBBD}"/>
                  </a:ext>
                </a:extLst>
              </p:cNvPr>
              <p:cNvSpPr>
                <a:spLocks/>
              </p:cNvSpPr>
              <p:nvPr/>
            </p:nvSpPr>
            <p:spPr bwMode="auto">
              <a:xfrm>
                <a:off x="13764" y="7409"/>
                <a:ext cx="50" cy="227"/>
              </a:xfrm>
              <a:custGeom>
                <a:avLst/>
                <a:gdLst>
                  <a:gd name="T0" fmla="*/ 50 w 50"/>
                  <a:gd name="T1" fmla="*/ 227 h 227"/>
                  <a:gd name="T2" fmla="*/ 0 w 50"/>
                  <a:gd name="T3" fmla="*/ 196 h 227"/>
                  <a:gd name="T4" fmla="*/ 0 w 50"/>
                  <a:gd name="T5" fmla="*/ 0 h 227"/>
                  <a:gd name="T6" fmla="*/ 50 w 50"/>
                  <a:gd name="T7" fmla="*/ 30 h 227"/>
                  <a:gd name="T8" fmla="*/ 50 w 50"/>
                  <a:gd name="T9" fmla="*/ 227 h 227"/>
                </a:gdLst>
                <a:ahLst/>
                <a:cxnLst>
                  <a:cxn ang="0">
                    <a:pos x="T0" y="T1"/>
                  </a:cxn>
                  <a:cxn ang="0">
                    <a:pos x="T2" y="T3"/>
                  </a:cxn>
                  <a:cxn ang="0">
                    <a:pos x="T4" y="T5"/>
                  </a:cxn>
                  <a:cxn ang="0">
                    <a:pos x="T6" y="T7"/>
                  </a:cxn>
                  <a:cxn ang="0">
                    <a:pos x="T8" y="T9"/>
                  </a:cxn>
                </a:cxnLst>
                <a:rect l="0" t="0" r="r" b="b"/>
                <a:pathLst>
                  <a:path w="50" h="227">
                    <a:moveTo>
                      <a:pt x="50" y="227"/>
                    </a:moveTo>
                    <a:lnTo>
                      <a:pt x="0" y="196"/>
                    </a:lnTo>
                    <a:lnTo>
                      <a:pt x="0" y="0"/>
                    </a:lnTo>
                    <a:lnTo>
                      <a:pt x="50" y="30"/>
                    </a:lnTo>
                    <a:lnTo>
                      <a:pt x="50" y="22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16" name="Freeform 3069">
                <a:extLst>
                  <a:ext uri="{FF2B5EF4-FFF2-40B4-BE49-F238E27FC236}">
                    <a16:creationId xmlns:a16="http://schemas.microsoft.com/office/drawing/2014/main" id="{E5BEB3E4-F455-81C1-0A22-8E61E645B83E}"/>
                  </a:ext>
                </a:extLst>
              </p:cNvPr>
              <p:cNvSpPr>
                <a:spLocks/>
              </p:cNvSpPr>
              <p:nvPr/>
            </p:nvSpPr>
            <p:spPr bwMode="auto">
              <a:xfrm>
                <a:off x="13774" y="7575"/>
                <a:ext cx="25" cy="35"/>
              </a:xfrm>
              <a:custGeom>
                <a:avLst/>
                <a:gdLst>
                  <a:gd name="T0" fmla="*/ 5 w 5"/>
                  <a:gd name="T1" fmla="*/ 5 h 7"/>
                  <a:gd name="T2" fmla="*/ 3 w 5"/>
                  <a:gd name="T3" fmla="*/ 6 h 7"/>
                  <a:gd name="T4" fmla="*/ 0 w 5"/>
                  <a:gd name="T5" fmla="*/ 2 h 7"/>
                  <a:gd name="T6" fmla="*/ 3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7"/>
                      <a:pt x="4" y="7"/>
                      <a:pt x="3" y="6"/>
                    </a:cubicBezTo>
                    <a:cubicBezTo>
                      <a:pt x="2" y="6"/>
                      <a:pt x="0" y="4"/>
                      <a:pt x="0" y="2"/>
                    </a:cubicBezTo>
                    <a:cubicBezTo>
                      <a:pt x="0" y="1"/>
                      <a:pt x="2" y="0"/>
                      <a:pt x="3" y="1"/>
                    </a:cubicBezTo>
                    <a:cubicBezTo>
                      <a:pt x="4" y="2"/>
                      <a:pt x="5" y="3"/>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17" name="Freeform 3070">
                <a:extLst>
                  <a:ext uri="{FF2B5EF4-FFF2-40B4-BE49-F238E27FC236}">
                    <a16:creationId xmlns:a16="http://schemas.microsoft.com/office/drawing/2014/main" id="{2A1C0853-9D88-D517-6668-506A2D463342}"/>
                  </a:ext>
                </a:extLst>
              </p:cNvPr>
              <p:cNvSpPr>
                <a:spLocks/>
              </p:cNvSpPr>
              <p:nvPr/>
            </p:nvSpPr>
            <p:spPr bwMode="auto">
              <a:xfrm>
                <a:off x="13769" y="7525"/>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18" name="Freeform 3071">
                <a:extLst>
                  <a:ext uri="{FF2B5EF4-FFF2-40B4-BE49-F238E27FC236}">
                    <a16:creationId xmlns:a16="http://schemas.microsoft.com/office/drawing/2014/main" id="{33F763B3-F137-2CBA-D561-4530629A6B85}"/>
                  </a:ext>
                </a:extLst>
              </p:cNvPr>
              <p:cNvSpPr>
                <a:spLocks/>
              </p:cNvSpPr>
              <p:nvPr/>
            </p:nvSpPr>
            <p:spPr bwMode="auto">
              <a:xfrm>
                <a:off x="13779" y="7530"/>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19" name="Freeform 3072">
                <a:extLst>
                  <a:ext uri="{FF2B5EF4-FFF2-40B4-BE49-F238E27FC236}">
                    <a16:creationId xmlns:a16="http://schemas.microsoft.com/office/drawing/2014/main" id="{0FF39CE5-EC4E-573D-678F-703DDEB6ED30}"/>
                  </a:ext>
                </a:extLst>
              </p:cNvPr>
              <p:cNvSpPr>
                <a:spLocks/>
              </p:cNvSpPr>
              <p:nvPr/>
            </p:nvSpPr>
            <p:spPr bwMode="auto">
              <a:xfrm>
                <a:off x="13784" y="7535"/>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20" name="Freeform 3073">
                <a:extLst>
                  <a:ext uri="{FF2B5EF4-FFF2-40B4-BE49-F238E27FC236}">
                    <a16:creationId xmlns:a16="http://schemas.microsoft.com/office/drawing/2014/main" id="{5BACED89-12FE-20F2-F89B-71168AE34DDC}"/>
                  </a:ext>
                </a:extLst>
              </p:cNvPr>
              <p:cNvSpPr>
                <a:spLocks/>
              </p:cNvSpPr>
              <p:nvPr/>
            </p:nvSpPr>
            <p:spPr bwMode="auto">
              <a:xfrm>
                <a:off x="13794" y="7540"/>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21" name="Freeform 3074">
                <a:extLst>
                  <a:ext uri="{FF2B5EF4-FFF2-40B4-BE49-F238E27FC236}">
                    <a16:creationId xmlns:a16="http://schemas.microsoft.com/office/drawing/2014/main" id="{D7306382-49C3-88E8-722D-D4F86C809127}"/>
                  </a:ext>
                </a:extLst>
              </p:cNvPr>
              <p:cNvSpPr>
                <a:spLocks/>
              </p:cNvSpPr>
              <p:nvPr/>
            </p:nvSpPr>
            <p:spPr bwMode="auto">
              <a:xfrm>
                <a:off x="13804" y="7545"/>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22" name="Freeform 3075">
                <a:extLst>
                  <a:ext uri="{FF2B5EF4-FFF2-40B4-BE49-F238E27FC236}">
                    <a16:creationId xmlns:a16="http://schemas.microsoft.com/office/drawing/2014/main" id="{FD9D8F18-234F-AED0-6E65-D2505457A31A}"/>
                  </a:ext>
                </a:extLst>
              </p:cNvPr>
              <p:cNvSpPr>
                <a:spLocks/>
              </p:cNvSpPr>
              <p:nvPr/>
            </p:nvSpPr>
            <p:spPr bwMode="auto">
              <a:xfrm>
                <a:off x="13769" y="7515"/>
                <a:ext cx="15" cy="10"/>
              </a:xfrm>
              <a:custGeom>
                <a:avLst/>
                <a:gdLst>
                  <a:gd name="T0" fmla="*/ 15 w 15"/>
                  <a:gd name="T1" fmla="*/ 10 h 10"/>
                  <a:gd name="T2" fmla="*/ 0 w 15"/>
                  <a:gd name="T3" fmla="*/ 5 h 10"/>
                  <a:gd name="T4" fmla="*/ 0 w 15"/>
                  <a:gd name="T5" fmla="*/ 0 h 10"/>
                  <a:gd name="T6" fmla="*/ 15 w 15"/>
                  <a:gd name="T7" fmla="*/ 5 h 10"/>
                  <a:gd name="T8" fmla="*/ 15 w 15"/>
                  <a:gd name="T9" fmla="*/ 10 h 10"/>
                </a:gdLst>
                <a:ahLst/>
                <a:cxnLst>
                  <a:cxn ang="0">
                    <a:pos x="T0" y="T1"/>
                  </a:cxn>
                  <a:cxn ang="0">
                    <a:pos x="T2" y="T3"/>
                  </a:cxn>
                  <a:cxn ang="0">
                    <a:pos x="T4" y="T5"/>
                  </a:cxn>
                  <a:cxn ang="0">
                    <a:pos x="T6" y="T7"/>
                  </a:cxn>
                  <a:cxn ang="0">
                    <a:pos x="T8" y="T9"/>
                  </a:cxn>
                </a:cxnLst>
                <a:rect l="0" t="0" r="r" b="b"/>
                <a:pathLst>
                  <a:path w="15" h="10">
                    <a:moveTo>
                      <a:pt x="15" y="10"/>
                    </a:moveTo>
                    <a:lnTo>
                      <a:pt x="0" y="5"/>
                    </a:lnTo>
                    <a:lnTo>
                      <a:pt x="0" y="0"/>
                    </a:lnTo>
                    <a:lnTo>
                      <a:pt x="15" y="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23" name="Freeform 3076">
                <a:extLst>
                  <a:ext uri="{FF2B5EF4-FFF2-40B4-BE49-F238E27FC236}">
                    <a16:creationId xmlns:a16="http://schemas.microsoft.com/office/drawing/2014/main" id="{E43130CC-3E3E-A43A-9C3D-D8491E940E8C}"/>
                  </a:ext>
                </a:extLst>
              </p:cNvPr>
              <p:cNvSpPr>
                <a:spLocks/>
              </p:cNvSpPr>
              <p:nvPr/>
            </p:nvSpPr>
            <p:spPr bwMode="auto">
              <a:xfrm>
                <a:off x="13784" y="7525"/>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24" name="Freeform 3077">
                <a:extLst>
                  <a:ext uri="{FF2B5EF4-FFF2-40B4-BE49-F238E27FC236}">
                    <a16:creationId xmlns:a16="http://schemas.microsoft.com/office/drawing/2014/main" id="{E571A1F3-962E-EA7B-7667-12D1874C69C1}"/>
                  </a:ext>
                </a:extLst>
              </p:cNvPr>
              <p:cNvSpPr>
                <a:spLocks/>
              </p:cNvSpPr>
              <p:nvPr/>
            </p:nvSpPr>
            <p:spPr bwMode="auto">
              <a:xfrm>
                <a:off x="13794" y="7530"/>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25" name="Freeform 3078">
                <a:extLst>
                  <a:ext uri="{FF2B5EF4-FFF2-40B4-BE49-F238E27FC236}">
                    <a16:creationId xmlns:a16="http://schemas.microsoft.com/office/drawing/2014/main" id="{22C6E4E8-ED11-B7F6-26CB-DB7EAFD080A3}"/>
                  </a:ext>
                </a:extLst>
              </p:cNvPr>
              <p:cNvSpPr>
                <a:spLocks/>
              </p:cNvSpPr>
              <p:nvPr/>
            </p:nvSpPr>
            <p:spPr bwMode="auto">
              <a:xfrm>
                <a:off x="13804" y="7535"/>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26" name="Freeform 3079">
                <a:extLst>
                  <a:ext uri="{FF2B5EF4-FFF2-40B4-BE49-F238E27FC236}">
                    <a16:creationId xmlns:a16="http://schemas.microsoft.com/office/drawing/2014/main" id="{DC2D357D-BDE1-1C1A-A95B-3FEF5617A6F1}"/>
                  </a:ext>
                </a:extLst>
              </p:cNvPr>
              <p:cNvSpPr>
                <a:spLocks/>
              </p:cNvSpPr>
              <p:nvPr/>
            </p:nvSpPr>
            <p:spPr bwMode="auto">
              <a:xfrm>
                <a:off x="13769" y="7419"/>
                <a:ext cx="40" cy="111"/>
              </a:xfrm>
              <a:custGeom>
                <a:avLst/>
                <a:gdLst>
                  <a:gd name="T0" fmla="*/ 35 w 40"/>
                  <a:gd name="T1" fmla="*/ 25 h 111"/>
                  <a:gd name="T2" fmla="*/ 0 w 40"/>
                  <a:gd name="T3" fmla="*/ 0 h 111"/>
                  <a:gd name="T4" fmla="*/ 0 w 40"/>
                  <a:gd name="T5" fmla="*/ 5 h 111"/>
                  <a:gd name="T6" fmla="*/ 0 w 40"/>
                  <a:gd name="T7" fmla="*/ 86 h 111"/>
                  <a:gd name="T8" fmla="*/ 0 w 40"/>
                  <a:gd name="T9" fmla="*/ 86 h 111"/>
                  <a:gd name="T10" fmla="*/ 35 w 40"/>
                  <a:gd name="T11" fmla="*/ 111 h 111"/>
                  <a:gd name="T12" fmla="*/ 40 w 40"/>
                  <a:gd name="T13" fmla="*/ 106 h 111"/>
                  <a:gd name="T14" fmla="*/ 40 w 40"/>
                  <a:gd name="T15" fmla="*/ 25 h 111"/>
                  <a:gd name="T16" fmla="*/ 35 w 40"/>
                  <a:gd name="T17" fmla="*/ 2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11">
                    <a:moveTo>
                      <a:pt x="35" y="25"/>
                    </a:moveTo>
                    <a:lnTo>
                      <a:pt x="0" y="0"/>
                    </a:lnTo>
                    <a:lnTo>
                      <a:pt x="0" y="5"/>
                    </a:lnTo>
                    <a:lnTo>
                      <a:pt x="0" y="86"/>
                    </a:lnTo>
                    <a:lnTo>
                      <a:pt x="0" y="86"/>
                    </a:lnTo>
                    <a:lnTo>
                      <a:pt x="35" y="111"/>
                    </a:lnTo>
                    <a:lnTo>
                      <a:pt x="40" y="106"/>
                    </a:lnTo>
                    <a:lnTo>
                      <a:pt x="40" y="25"/>
                    </a:lnTo>
                    <a:lnTo>
                      <a:pt x="35"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27" name="Freeform 3080">
                <a:extLst>
                  <a:ext uri="{FF2B5EF4-FFF2-40B4-BE49-F238E27FC236}">
                    <a16:creationId xmlns:a16="http://schemas.microsoft.com/office/drawing/2014/main" id="{621D324C-2278-CE9A-76E2-C4E84DBF7BF8}"/>
                  </a:ext>
                </a:extLst>
              </p:cNvPr>
              <p:cNvSpPr>
                <a:spLocks/>
              </p:cNvSpPr>
              <p:nvPr/>
            </p:nvSpPr>
            <p:spPr bwMode="auto">
              <a:xfrm>
                <a:off x="13784" y="7585"/>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1"/>
                      <a:pt x="2" y="1"/>
                      <a:pt x="2"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28" name="Freeform 3081">
                <a:extLst>
                  <a:ext uri="{FF2B5EF4-FFF2-40B4-BE49-F238E27FC236}">
                    <a16:creationId xmlns:a16="http://schemas.microsoft.com/office/drawing/2014/main" id="{8BF67B2C-055C-4C60-47C9-9ECD5EDE3F64}"/>
                  </a:ext>
                </a:extLst>
              </p:cNvPr>
              <p:cNvSpPr>
                <a:spLocks/>
              </p:cNvSpPr>
              <p:nvPr/>
            </p:nvSpPr>
            <p:spPr bwMode="auto">
              <a:xfrm>
                <a:off x="13764" y="7404"/>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29" name="Freeform 3082">
                <a:extLst>
                  <a:ext uri="{FF2B5EF4-FFF2-40B4-BE49-F238E27FC236}">
                    <a16:creationId xmlns:a16="http://schemas.microsoft.com/office/drawing/2014/main" id="{84983508-9A5B-3602-D450-5B19CBD0AF55}"/>
                  </a:ext>
                </a:extLst>
              </p:cNvPr>
              <p:cNvSpPr>
                <a:spLocks/>
              </p:cNvSpPr>
              <p:nvPr/>
            </p:nvSpPr>
            <p:spPr bwMode="auto">
              <a:xfrm>
                <a:off x="13794" y="7424"/>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30" name="Freeform 3083">
                <a:extLst>
                  <a:ext uri="{FF2B5EF4-FFF2-40B4-BE49-F238E27FC236}">
                    <a16:creationId xmlns:a16="http://schemas.microsoft.com/office/drawing/2014/main" id="{77303EFF-41AD-FF5C-2436-5FCC67413D1C}"/>
                  </a:ext>
                </a:extLst>
              </p:cNvPr>
              <p:cNvSpPr>
                <a:spLocks/>
              </p:cNvSpPr>
              <p:nvPr/>
            </p:nvSpPr>
            <p:spPr bwMode="auto">
              <a:xfrm>
                <a:off x="13834" y="7450"/>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31" name="Freeform 3084">
                <a:extLst>
                  <a:ext uri="{FF2B5EF4-FFF2-40B4-BE49-F238E27FC236}">
                    <a16:creationId xmlns:a16="http://schemas.microsoft.com/office/drawing/2014/main" id="{CCD16EE7-DADF-C7A9-2946-84BD78B4F01A}"/>
                  </a:ext>
                </a:extLst>
              </p:cNvPr>
              <p:cNvSpPr>
                <a:spLocks/>
              </p:cNvSpPr>
              <p:nvPr/>
            </p:nvSpPr>
            <p:spPr bwMode="auto">
              <a:xfrm>
                <a:off x="13819" y="7444"/>
                <a:ext cx="55" cy="227"/>
              </a:xfrm>
              <a:custGeom>
                <a:avLst/>
                <a:gdLst>
                  <a:gd name="T0" fmla="*/ 55 w 55"/>
                  <a:gd name="T1" fmla="*/ 227 h 227"/>
                  <a:gd name="T2" fmla="*/ 0 w 55"/>
                  <a:gd name="T3" fmla="*/ 197 h 227"/>
                  <a:gd name="T4" fmla="*/ 0 w 55"/>
                  <a:gd name="T5" fmla="*/ 0 h 227"/>
                  <a:gd name="T6" fmla="*/ 55 w 55"/>
                  <a:gd name="T7" fmla="*/ 31 h 227"/>
                  <a:gd name="T8" fmla="*/ 55 w 55"/>
                  <a:gd name="T9" fmla="*/ 227 h 227"/>
                </a:gdLst>
                <a:ahLst/>
                <a:cxnLst>
                  <a:cxn ang="0">
                    <a:pos x="T0" y="T1"/>
                  </a:cxn>
                  <a:cxn ang="0">
                    <a:pos x="T2" y="T3"/>
                  </a:cxn>
                  <a:cxn ang="0">
                    <a:pos x="T4" y="T5"/>
                  </a:cxn>
                  <a:cxn ang="0">
                    <a:pos x="T6" y="T7"/>
                  </a:cxn>
                  <a:cxn ang="0">
                    <a:pos x="T8" y="T9"/>
                  </a:cxn>
                </a:cxnLst>
                <a:rect l="0" t="0" r="r" b="b"/>
                <a:pathLst>
                  <a:path w="55" h="227">
                    <a:moveTo>
                      <a:pt x="55" y="227"/>
                    </a:moveTo>
                    <a:lnTo>
                      <a:pt x="0" y="197"/>
                    </a:lnTo>
                    <a:lnTo>
                      <a:pt x="0" y="0"/>
                    </a:lnTo>
                    <a:lnTo>
                      <a:pt x="55" y="31"/>
                    </a:lnTo>
                    <a:lnTo>
                      <a:pt x="55" y="22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32" name="Freeform 3085">
                <a:extLst>
                  <a:ext uri="{FF2B5EF4-FFF2-40B4-BE49-F238E27FC236}">
                    <a16:creationId xmlns:a16="http://schemas.microsoft.com/office/drawing/2014/main" id="{E8A08A0E-FCEE-DC2F-D16F-7609E10B61EE}"/>
                  </a:ext>
                </a:extLst>
              </p:cNvPr>
              <p:cNvSpPr>
                <a:spLocks/>
              </p:cNvSpPr>
              <p:nvPr/>
            </p:nvSpPr>
            <p:spPr bwMode="auto">
              <a:xfrm>
                <a:off x="13834" y="7610"/>
                <a:ext cx="25" cy="36"/>
              </a:xfrm>
              <a:custGeom>
                <a:avLst/>
                <a:gdLst>
                  <a:gd name="T0" fmla="*/ 5 w 5"/>
                  <a:gd name="T1" fmla="*/ 5 h 7"/>
                  <a:gd name="T2" fmla="*/ 2 w 5"/>
                  <a:gd name="T3" fmla="*/ 6 h 7"/>
                  <a:gd name="T4" fmla="*/ 0 w 5"/>
                  <a:gd name="T5" fmla="*/ 2 h 7"/>
                  <a:gd name="T6" fmla="*/ 2 w 5"/>
                  <a:gd name="T7" fmla="*/ 0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6"/>
                      <a:pt x="4" y="7"/>
                      <a:pt x="2" y="6"/>
                    </a:cubicBezTo>
                    <a:cubicBezTo>
                      <a:pt x="1" y="5"/>
                      <a:pt x="0" y="3"/>
                      <a:pt x="0" y="2"/>
                    </a:cubicBezTo>
                    <a:cubicBezTo>
                      <a:pt x="0" y="0"/>
                      <a:pt x="1" y="0"/>
                      <a:pt x="2" y="0"/>
                    </a:cubicBezTo>
                    <a:cubicBezTo>
                      <a:pt x="4" y="1"/>
                      <a:pt x="5" y="3"/>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33" name="Rectangle 3086">
                <a:extLst>
                  <a:ext uri="{FF2B5EF4-FFF2-40B4-BE49-F238E27FC236}">
                    <a16:creationId xmlns:a16="http://schemas.microsoft.com/office/drawing/2014/main" id="{AEBA7C6C-23E5-2ABB-8AA1-CCDDF357F7DD}"/>
                  </a:ext>
                </a:extLst>
              </p:cNvPr>
              <p:cNvSpPr>
                <a:spLocks noChangeArrowheads="1"/>
              </p:cNvSpPr>
              <p:nvPr/>
            </p:nvSpPr>
            <p:spPr bwMode="auto">
              <a:xfrm>
                <a:off x="13824" y="7560"/>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34" name="Rectangle 3087">
                <a:extLst>
                  <a:ext uri="{FF2B5EF4-FFF2-40B4-BE49-F238E27FC236}">
                    <a16:creationId xmlns:a16="http://schemas.microsoft.com/office/drawing/2014/main" id="{ECD5F7C8-96B3-ED48-13E4-90446B8CC65D}"/>
                  </a:ext>
                </a:extLst>
              </p:cNvPr>
              <p:cNvSpPr>
                <a:spLocks noChangeArrowheads="1"/>
              </p:cNvSpPr>
              <p:nvPr/>
            </p:nvSpPr>
            <p:spPr bwMode="auto">
              <a:xfrm>
                <a:off x="13834" y="7565"/>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35" name="Rectangle 3088">
                <a:extLst>
                  <a:ext uri="{FF2B5EF4-FFF2-40B4-BE49-F238E27FC236}">
                    <a16:creationId xmlns:a16="http://schemas.microsoft.com/office/drawing/2014/main" id="{753C9A15-CAB9-47A2-B698-05C7AF54D55A}"/>
                  </a:ext>
                </a:extLst>
              </p:cNvPr>
              <p:cNvSpPr>
                <a:spLocks noChangeArrowheads="1"/>
              </p:cNvSpPr>
              <p:nvPr/>
            </p:nvSpPr>
            <p:spPr bwMode="auto">
              <a:xfrm>
                <a:off x="13844" y="7570"/>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36" name="Rectangle 3089">
                <a:extLst>
                  <a:ext uri="{FF2B5EF4-FFF2-40B4-BE49-F238E27FC236}">
                    <a16:creationId xmlns:a16="http://schemas.microsoft.com/office/drawing/2014/main" id="{8260C2E5-6982-2DAA-B7F4-677FA8C52D01}"/>
                  </a:ext>
                </a:extLst>
              </p:cNvPr>
              <p:cNvSpPr>
                <a:spLocks noChangeArrowheads="1"/>
              </p:cNvSpPr>
              <p:nvPr/>
            </p:nvSpPr>
            <p:spPr bwMode="auto">
              <a:xfrm>
                <a:off x="13854" y="7575"/>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37" name="Rectangle 3090">
                <a:extLst>
                  <a:ext uri="{FF2B5EF4-FFF2-40B4-BE49-F238E27FC236}">
                    <a16:creationId xmlns:a16="http://schemas.microsoft.com/office/drawing/2014/main" id="{209EEC2D-5FC7-1CAC-B1B9-BA9C679E3C18}"/>
                  </a:ext>
                </a:extLst>
              </p:cNvPr>
              <p:cNvSpPr>
                <a:spLocks noChangeArrowheads="1"/>
              </p:cNvSpPr>
              <p:nvPr/>
            </p:nvSpPr>
            <p:spPr bwMode="auto">
              <a:xfrm>
                <a:off x="13859" y="7580"/>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38" name="Freeform 3091">
                <a:extLst>
                  <a:ext uri="{FF2B5EF4-FFF2-40B4-BE49-F238E27FC236}">
                    <a16:creationId xmlns:a16="http://schemas.microsoft.com/office/drawing/2014/main" id="{E64F3ACE-76E1-D7F1-1F31-A6B36EEA8A71}"/>
                  </a:ext>
                </a:extLst>
              </p:cNvPr>
              <p:cNvSpPr>
                <a:spLocks/>
              </p:cNvSpPr>
              <p:nvPr/>
            </p:nvSpPr>
            <p:spPr bwMode="auto">
              <a:xfrm>
                <a:off x="13824" y="7545"/>
                <a:ext cx="15" cy="15"/>
              </a:xfrm>
              <a:custGeom>
                <a:avLst/>
                <a:gdLst>
                  <a:gd name="T0" fmla="*/ 15 w 15"/>
                  <a:gd name="T1" fmla="*/ 15 h 15"/>
                  <a:gd name="T2" fmla="*/ 0 w 15"/>
                  <a:gd name="T3" fmla="*/ 5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39" name="Freeform 3092">
                <a:extLst>
                  <a:ext uri="{FF2B5EF4-FFF2-40B4-BE49-F238E27FC236}">
                    <a16:creationId xmlns:a16="http://schemas.microsoft.com/office/drawing/2014/main" id="{52EB4307-BB20-9867-38CF-DA10A2430968}"/>
                  </a:ext>
                </a:extLst>
              </p:cNvPr>
              <p:cNvSpPr>
                <a:spLocks/>
              </p:cNvSpPr>
              <p:nvPr/>
            </p:nvSpPr>
            <p:spPr bwMode="auto">
              <a:xfrm>
                <a:off x="13844" y="7555"/>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40" name="Freeform 3093">
                <a:extLst>
                  <a:ext uri="{FF2B5EF4-FFF2-40B4-BE49-F238E27FC236}">
                    <a16:creationId xmlns:a16="http://schemas.microsoft.com/office/drawing/2014/main" id="{71B47E6D-F7A9-5109-79F6-21C6096EC2B3}"/>
                  </a:ext>
                </a:extLst>
              </p:cNvPr>
              <p:cNvSpPr>
                <a:spLocks/>
              </p:cNvSpPr>
              <p:nvPr/>
            </p:nvSpPr>
            <p:spPr bwMode="auto">
              <a:xfrm>
                <a:off x="13854" y="7560"/>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41" name="Freeform 3094">
                <a:extLst>
                  <a:ext uri="{FF2B5EF4-FFF2-40B4-BE49-F238E27FC236}">
                    <a16:creationId xmlns:a16="http://schemas.microsoft.com/office/drawing/2014/main" id="{572F01BE-7FE1-6AA9-DCC6-92A4EA168DB5}"/>
                  </a:ext>
                </a:extLst>
              </p:cNvPr>
              <p:cNvSpPr>
                <a:spLocks/>
              </p:cNvSpPr>
              <p:nvPr/>
            </p:nvSpPr>
            <p:spPr bwMode="auto">
              <a:xfrm>
                <a:off x="13859" y="7565"/>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42" name="Freeform 3095">
                <a:extLst>
                  <a:ext uri="{FF2B5EF4-FFF2-40B4-BE49-F238E27FC236}">
                    <a16:creationId xmlns:a16="http://schemas.microsoft.com/office/drawing/2014/main" id="{108EBD56-302B-75AE-2524-EA35751D669F}"/>
                  </a:ext>
                </a:extLst>
              </p:cNvPr>
              <p:cNvSpPr>
                <a:spLocks/>
              </p:cNvSpPr>
              <p:nvPr/>
            </p:nvSpPr>
            <p:spPr bwMode="auto">
              <a:xfrm>
                <a:off x="13824" y="7455"/>
                <a:ext cx="40" cy="105"/>
              </a:xfrm>
              <a:custGeom>
                <a:avLst/>
                <a:gdLst>
                  <a:gd name="T0" fmla="*/ 40 w 40"/>
                  <a:gd name="T1" fmla="*/ 20 h 105"/>
                  <a:gd name="T2" fmla="*/ 5 w 40"/>
                  <a:gd name="T3" fmla="*/ 0 h 105"/>
                  <a:gd name="T4" fmla="*/ 0 w 40"/>
                  <a:gd name="T5" fmla="*/ 0 h 105"/>
                  <a:gd name="T6" fmla="*/ 0 w 40"/>
                  <a:gd name="T7" fmla="*/ 80 h 105"/>
                  <a:gd name="T8" fmla="*/ 5 w 40"/>
                  <a:gd name="T9" fmla="*/ 85 h 105"/>
                  <a:gd name="T10" fmla="*/ 40 w 40"/>
                  <a:gd name="T11" fmla="*/ 105 h 105"/>
                  <a:gd name="T12" fmla="*/ 40 w 40"/>
                  <a:gd name="T13" fmla="*/ 105 h 105"/>
                  <a:gd name="T14" fmla="*/ 40 w 40"/>
                  <a:gd name="T15" fmla="*/ 25 h 105"/>
                  <a:gd name="T16" fmla="*/ 40 w 40"/>
                  <a:gd name="T17" fmla="*/ 2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05">
                    <a:moveTo>
                      <a:pt x="40" y="20"/>
                    </a:moveTo>
                    <a:lnTo>
                      <a:pt x="5" y="0"/>
                    </a:lnTo>
                    <a:lnTo>
                      <a:pt x="0" y="0"/>
                    </a:lnTo>
                    <a:lnTo>
                      <a:pt x="0" y="80"/>
                    </a:lnTo>
                    <a:lnTo>
                      <a:pt x="5" y="85"/>
                    </a:lnTo>
                    <a:lnTo>
                      <a:pt x="40" y="105"/>
                    </a:lnTo>
                    <a:lnTo>
                      <a:pt x="40" y="105"/>
                    </a:lnTo>
                    <a:lnTo>
                      <a:pt x="40" y="25"/>
                    </a:lnTo>
                    <a:lnTo>
                      <a:pt x="4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43" name="Freeform 3096">
                <a:extLst>
                  <a:ext uri="{FF2B5EF4-FFF2-40B4-BE49-F238E27FC236}">
                    <a16:creationId xmlns:a16="http://schemas.microsoft.com/office/drawing/2014/main" id="{89BABC04-5193-94D7-3A58-3D279F88054C}"/>
                  </a:ext>
                </a:extLst>
              </p:cNvPr>
              <p:cNvSpPr>
                <a:spLocks/>
              </p:cNvSpPr>
              <p:nvPr/>
            </p:nvSpPr>
            <p:spPr bwMode="auto">
              <a:xfrm>
                <a:off x="13839" y="7615"/>
                <a:ext cx="15" cy="21"/>
              </a:xfrm>
              <a:custGeom>
                <a:avLst/>
                <a:gdLst>
                  <a:gd name="T0" fmla="*/ 3 w 3"/>
                  <a:gd name="T1" fmla="*/ 3 h 4"/>
                  <a:gd name="T2" fmla="*/ 1 w 3"/>
                  <a:gd name="T3" fmla="*/ 4 h 4"/>
                  <a:gd name="T4" fmla="*/ 0 w 3"/>
                  <a:gd name="T5" fmla="*/ 1 h 4"/>
                  <a:gd name="T6" fmla="*/ 1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4"/>
                      <a:pt x="2" y="4"/>
                      <a:pt x="1" y="4"/>
                    </a:cubicBezTo>
                    <a:cubicBezTo>
                      <a:pt x="1" y="3"/>
                      <a:pt x="0" y="2"/>
                      <a:pt x="0" y="1"/>
                    </a:cubicBezTo>
                    <a:cubicBezTo>
                      <a:pt x="0" y="1"/>
                      <a:pt x="1" y="0"/>
                      <a:pt x="1" y="1"/>
                    </a:cubicBezTo>
                    <a:cubicBezTo>
                      <a:pt x="2" y="1"/>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44" name="Freeform 3097">
                <a:extLst>
                  <a:ext uri="{FF2B5EF4-FFF2-40B4-BE49-F238E27FC236}">
                    <a16:creationId xmlns:a16="http://schemas.microsoft.com/office/drawing/2014/main" id="{F62E7A15-CA32-D115-CC0E-E849FD46CEC5}"/>
                  </a:ext>
                </a:extLst>
              </p:cNvPr>
              <p:cNvSpPr>
                <a:spLocks/>
              </p:cNvSpPr>
              <p:nvPr/>
            </p:nvSpPr>
            <p:spPr bwMode="auto">
              <a:xfrm>
                <a:off x="13819" y="7439"/>
                <a:ext cx="20" cy="16"/>
              </a:xfrm>
              <a:custGeom>
                <a:avLst/>
                <a:gdLst>
                  <a:gd name="T0" fmla="*/ 20 w 20"/>
                  <a:gd name="T1" fmla="*/ 11 h 16"/>
                  <a:gd name="T2" fmla="*/ 0 w 20"/>
                  <a:gd name="T3" fmla="*/ 0 h 16"/>
                  <a:gd name="T4" fmla="*/ 0 w 20"/>
                  <a:gd name="T5" fmla="*/ 5 h 16"/>
                  <a:gd name="T6" fmla="*/ 20 w 20"/>
                  <a:gd name="T7" fmla="*/ 16 h 16"/>
                  <a:gd name="T8" fmla="*/ 20 w 20"/>
                  <a:gd name="T9" fmla="*/ 11 h 16"/>
                </a:gdLst>
                <a:ahLst/>
                <a:cxnLst>
                  <a:cxn ang="0">
                    <a:pos x="T0" y="T1"/>
                  </a:cxn>
                  <a:cxn ang="0">
                    <a:pos x="T2" y="T3"/>
                  </a:cxn>
                  <a:cxn ang="0">
                    <a:pos x="T4" y="T5"/>
                  </a:cxn>
                  <a:cxn ang="0">
                    <a:pos x="T6" y="T7"/>
                  </a:cxn>
                  <a:cxn ang="0">
                    <a:pos x="T8" y="T9"/>
                  </a:cxn>
                </a:cxnLst>
                <a:rect l="0" t="0" r="r" b="b"/>
                <a:pathLst>
                  <a:path w="20" h="16">
                    <a:moveTo>
                      <a:pt x="20" y="11"/>
                    </a:moveTo>
                    <a:lnTo>
                      <a:pt x="0" y="0"/>
                    </a:lnTo>
                    <a:lnTo>
                      <a:pt x="0" y="5"/>
                    </a:lnTo>
                    <a:lnTo>
                      <a:pt x="20" y="16"/>
                    </a:lnTo>
                    <a:lnTo>
                      <a:pt x="20" y="1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45" name="Freeform 3098">
                <a:extLst>
                  <a:ext uri="{FF2B5EF4-FFF2-40B4-BE49-F238E27FC236}">
                    <a16:creationId xmlns:a16="http://schemas.microsoft.com/office/drawing/2014/main" id="{1959D6B7-56B7-1C4C-6490-0680D7AB1C76}"/>
                  </a:ext>
                </a:extLst>
              </p:cNvPr>
              <p:cNvSpPr>
                <a:spLocks/>
              </p:cNvSpPr>
              <p:nvPr/>
            </p:nvSpPr>
            <p:spPr bwMode="auto">
              <a:xfrm>
                <a:off x="13854" y="7460"/>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46" name="Freeform 3099">
                <a:extLst>
                  <a:ext uri="{FF2B5EF4-FFF2-40B4-BE49-F238E27FC236}">
                    <a16:creationId xmlns:a16="http://schemas.microsoft.com/office/drawing/2014/main" id="{3F731B63-2178-0F2A-67B3-F8CCFB2C8992}"/>
                  </a:ext>
                </a:extLst>
              </p:cNvPr>
              <p:cNvSpPr>
                <a:spLocks/>
              </p:cNvSpPr>
              <p:nvPr/>
            </p:nvSpPr>
            <p:spPr bwMode="auto">
              <a:xfrm>
                <a:off x="13552" y="7238"/>
                <a:ext cx="96" cy="81"/>
              </a:xfrm>
              <a:custGeom>
                <a:avLst/>
                <a:gdLst>
                  <a:gd name="T0" fmla="*/ 96 w 96"/>
                  <a:gd name="T1" fmla="*/ 81 h 81"/>
                  <a:gd name="T2" fmla="*/ 0 w 96"/>
                  <a:gd name="T3" fmla="*/ 25 h 81"/>
                  <a:gd name="T4" fmla="*/ 0 w 96"/>
                  <a:gd name="T5" fmla="*/ 0 h 81"/>
                  <a:gd name="T6" fmla="*/ 96 w 96"/>
                  <a:gd name="T7" fmla="*/ 56 h 81"/>
                  <a:gd name="T8" fmla="*/ 96 w 96"/>
                  <a:gd name="T9" fmla="*/ 81 h 81"/>
                </a:gdLst>
                <a:ahLst/>
                <a:cxnLst>
                  <a:cxn ang="0">
                    <a:pos x="T0" y="T1"/>
                  </a:cxn>
                  <a:cxn ang="0">
                    <a:pos x="T2" y="T3"/>
                  </a:cxn>
                  <a:cxn ang="0">
                    <a:pos x="T4" y="T5"/>
                  </a:cxn>
                  <a:cxn ang="0">
                    <a:pos x="T6" y="T7"/>
                  </a:cxn>
                  <a:cxn ang="0">
                    <a:pos x="T8" y="T9"/>
                  </a:cxn>
                </a:cxnLst>
                <a:rect l="0" t="0" r="r" b="b"/>
                <a:pathLst>
                  <a:path w="96" h="81">
                    <a:moveTo>
                      <a:pt x="96" y="81"/>
                    </a:moveTo>
                    <a:lnTo>
                      <a:pt x="0" y="25"/>
                    </a:lnTo>
                    <a:lnTo>
                      <a:pt x="0" y="0"/>
                    </a:lnTo>
                    <a:lnTo>
                      <a:pt x="96" y="56"/>
                    </a:lnTo>
                    <a:lnTo>
                      <a:pt x="96" y="81"/>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47" name="Freeform 3100">
                <a:extLst>
                  <a:ext uri="{FF2B5EF4-FFF2-40B4-BE49-F238E27FC236}">
                    <a16:creationId xmlns:a16="http://schemas.microsoft.com/office/drawing/2014/main" id="{B36566B4-E8C7-8447-1FCE-826FD4C4E81E}"/>
                  </a:ext>
                </a:extLst>
              </p:cNvPr>
              <p:cNvSpPr>
                <a:spLocks/>
              </p:cNvSpPr>
              <p:nvPr/>
            </p:nvSpPr>
            <p:spPr bwMode="auto">
              <a:xfrm>
                <a:off x="13854" y="7409"/>
                <a:ext cx="10" cy="30"/>
              </a:xfrm>
              <a:custGeom>
                <a:avLst/>
                <a:gdLst>
                  <a:gd name="T0" fmla="*/ 10 w 10"/>
                  <a:gd name="T1" fmla="*/ 30 h 30"/>
                  <a:gd name="T2" fmla="*/ 0 w 10"/>
                  <a:gd name="T3" fmla="*/ 30 h 30"/>
                  <a:gd name="T4" fmla="*/ 0 w 10"/>
                  <a:gd name="T5" fmla="*/ 0 h 30"/>
                  <a:gd name="T6" fmla="*/ 10 w 10"/>
                  <a:gd name="T7" fmla="*/ 5 h 30"/>
                  <a:gd name="T8" fmla="*/ 10 w 10"/>
                  <a:gd name="T9" fmla="*/ 30 h 30"/>
                </a:gdLst>
                <a:ahLst/>
                <a:cxnLst>
                  <a:cxn ang="0">
                    <a:pos x="T0" y="T1"/>
                  </a:cxn>
                  <a:cxn ang="0">
                    <a:pos x="T2" y="T3"/>
                  </a:cxn>
                  <a:cxn ang="0">
                    <a:pos x="T4" y="T5"/>
                  </a:cxn>
                  <a:cxn ang="0">
                    <a:pos x="T6" y="T7"/>
                  </a:cxn>
                  <a:cxn ang="0">
                    <a:pos x="T8" y="T9"/>
                  </a:cxn>
                </a:cxnLst>
                <a:rect l="0" t="0" r="r" b="b"/>
                <a:pathLst>
                  <a:path w="10" h="30">
                    <a:moveTo>
                      <a:pt x="10" y="30"/>
                    </a:moveTo>
                    <a:lnTo>
                      <a:pt x="0" y="30"/>
                    </a:lnTo>
                    <a:lnTo>
                      <a:pt x="0" y="0"/>
                    </a:lnTo>
                    <a:lnTo>
                      <a:pt x="10" y="5"/>
                    </a:lnTo>
                    <a:lnTo>
                      <a:pt x="10" y="3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48" name="Freeform 3101">
                <a:extLst>
                  <a:ext uri="{FF2B5EF4-FFF2-40B4-BE49-F238E27FC236}">
                    <a16:creationId xmlns:a16="http://schemas.microsoft.com/office/drawing/2014/main" id="{9BFBDD4F-3C20-BAB4-C840-80618FE522EF}"/>
                  </a:ext>
                </a:extLst>
              </p:cNvPr>
              <p:cNvSpPr>
                <a:spLocks/>
              </p:cNvSpPr>
              <p:nvPr/>
            </p:nvSpPr>
            <p:spPr bwMode="auto">
              <a:xfrm>
                <a:off x="13839" y="7404"/>
                <a:ext cx="10" cy="30"/>
              </a:xfrm>
              <a:custGeom>
                <a:avLst/>
                <a:gdLst>
                  <a:gd name="T0" fmla="*/ 10 w 10"/>
                  <a:gd name="T1" fmla="*/ 30 h 30"/>
                  <a:gd name="T2" fmla="*/ 0 w 10"/>
                  <a:gd name="T3" fmla="*/ 25 h 30"/>
                  <a:gd name="T4" fmla="*/ 0 w 10"/>
                  <a:gd name="T5" fmla="*/ 0 h 30"/>
                  <a:gd name="T6" fmla="*/ 10 w 10"/>
                  <a:gd name="T7" fmla="*/ 0 h 30"/>
                  <a:gd name="T8" fmla="*/ 10 w 10"/>
                  <a:gd name="T9" fmla="*/ 30 h 30"/>
                </a:gdLst>
                <a:ahLst/>
                <a:cxnLst>
                  <a:cxn ang="0">
                    <a:pos x="T0" y="T1"/>
                  </a:cxn>
                  <a:cxn ang="0">
                    <a:pos x="T2" y="T3"/>
                  </a:cxn>
                  <a:cxn ang="0">
                    <a:pos x="T4" y="T5"/>
                  </a:cxn>
                  <a:cxn ang="0">
                    <a:pos x="T6" y="T7"/>
                  </a:cxn>
                  <a:cxn ang="0">
                    <a:pos x="T8" y="T9"/>
                  </a:cxn>
                </a:cxnLst>
                <a:rect l="0" t="0" r="r" b="b"/>
                <a:pathLst>
                  <a:path w="10" h="30">
                    <a:moveTo>
                      <a:pt x="10" y="30"/>
                    </a:moveTo>
                    <a:lnTo>
                      <a:pt x="0" y="25"/>
                    </a:lnTo>
                    <a:lnTo>
                      <a:pt x="0" y="0"/>
                    </a:lnTo>
                    <a:lnTo>
                      <a:pt x="10" y="0"/>
                    </a:lnTo>
                    <a:lnTo>
                      <a:pt x="10" y="3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49" name="Freeform 3102">
                <a:extLst>
                  <a:ext uri="{FF2B5EF4-FFF2-40B4-BE49-F238E27FC236}">
                    <a16:creationId xmlns:a16="http://schemas.microsoft.com/office/drawing/2014/main" id="{E1B8CAE2-980D-B5C5-01C2-D62D02BD90D4}"/>
                  </a:ext>
                </a:extLst>
              </p:cNvPr>
              <p:cNvSpPr>
                <a:spLocks/>
              </p:cNvSpPr>
              <p:nvPr/>
            </p:nvSpPr>
            <p:spPr bwMode="auto">
              <a:xfrm>
                <a:off x="13471" y="7238"/>
                <a:ext cx="21" cy="15"/>
              </a:xfrm>
              <a:custGeom>
                <a:avLst/>
                <a:gdLst>
                  <a:gd name="T0" fmla="*/ 21 w 21"/>
                  <a:gd name="T1" fmla="*/ 15 h 15"/>
                  <a:gd name="T2" fmla="*/ 0 w 21"/>
                  <a:gd name="T3" fmla="*/ 0 h 15"/>
                  <a:gd name="T4" fmla="*/ 0 w 21"/>
                  <a:gd name="T5" fmla="*/ 5 h 15"/>
                  <a:gd name="T6" fmla="*/ 21 w 21"/>
                  <a:gd name="T7" fmla="*/ 15 h 15"/>
                  <a:gd name="T8" fmla="*/ 21 w 21"/>
                  <a:gd name="T9" fmla="*/ 15 h 15"/>
                </a:gdLst>
                <a:ahLst/>
                <a:cxnLst>
                  <a:cxn ang="0">
                    <a:pos x="T0" y="T1"/>
                  </a:cxn>
                  <a:cxn ang="0">
                    <a:pos x="T2" y="T3"/>
                  </a:cxn>
                  <a:cxn ang="0">
                    <a:pos x="T4" y="T5"/>
                  </a:cxn>
                  <a:cxn ang="0">
                    <a:pos x="T6" y="T7"/>
                  </a:cxn>
                  <a:cxn ang="0">
                    <a:pos x="T8" y="T9"/>
                  </a:cxn>
                </a:cxnLst>
                <a:rect l="0" t="0" r="r" b="b"/>
                <a:pathLst>
                  <a:path w="21" h="15">
                    <a:moveTo>
                      <a:pt x="21" y="15"/>
                    </a:moveTo>
                    <a:lnTo>
                      <a:pt x="0" y="0"/>
                    </a:lnTo>
                    <a:lnTo>
                      <a:pt x="0" y="5"/>
                    </a:lnTo>
                    <a:lnTo>
                      <a:pt x="21" y="15"/>
                    </a:lnTo>
                    <a:lnTo>
                      <a:pt x="21" y="15"/>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50" name="Freeform 3103">
                <a:extLst>
                  <a:ext uri="{FF2B5EF4-FFF2-40B4-BE49-F238E27FC236}">
                    <a16:creationId xmlns:a16="http://schemas.microsoft.com/office/drawing/2014/main" id="{7E482C19-347B-E6E9-32B3-B9EF6962E58F}"/>
                  </a:ext>
                </a:extLst>
              </p:cNvPr>
              <p:cNvSpPr>
                <a:spLocks/>
              </p:cNvSpPr>
              <p:nvPr/>
            </p:nvSpPr>
            <p:spPr bwMode="auto">
              <a:xfrm>
                <a:off x="13456" y="7233"/>
                <a:ext cx="20" cy="10"/>
              </a:xfrm>
              <a:custGeom>
                <a:avLst/>
                <a:gdLst>
                  <a:gd name="T0" fmla="*/ 20 w 20"/>
                  <a:gd name="T1" fmla="*/ 10 h 10"/>
                  <a:gd name="T2" fmla="*/ 0 w 20"/>
                  <a:gd name="T3" fmla="*/ 0 h 10"/>
                  <a:gd name="T4" fmla="*/ 0 w 20"/>
                  <a:gd name="T5" fmla="*/ 0 h 10"/>
                  <a:gd name="T6" fmla="*/ 20 w 20"/>
                  <a:gd name="T7" fmla="*/ 10 h 10"/>
                  <a:gd name="T8" fmla="*/ 20 w 20"/>
                  <a:gd name="T9" fmla="*/ 10 h 10"/>
                </a:gdLst>
                <a:ahLst/>
                <a:cxnLst>
                  <a:cxn ang="0">
                    <a:pos x="T0" y="T1"/>
                  </a:cxn>
                  <a:cxn ang="0">
                    <a:pos x="T2" y="T3"/>
                  </a:cxn>
                  <a:cxn ang="0">
                    <a:pos x="T4" y="T5"/>
                  </a:cxn>
                  <a:cxn ang="0">
                    <a:pos x="T6" y="T7"/>
                  </a:cxn>
                  <a:cxn ang="0">
                    <a:pos x="T8" y="T9"/>
                  </a:cxn>
                </a:cxnLst>
                <a:rect l="0" t="0" r="r" b="b"/>
                <a:pathLst>
                  <a:path w="20" h="10">
                    <a:moveTo>
                      <a:pt x="20" y="10"/>
                    </a:moveTo>
                    <a:lnTo>
                      <a:pt x="0" y="0"/>
                    </a:lnTo>
                    <a:lnTo>
                      <a:pt x="0" y="0"/>
                    </a:lnTo>
                    <a:lnTo>
                      <a:pt x="20" y="10"/>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51" name="Freeform 3104">
                <a:extLst>
                  <a:ext uri="{FF2B5EF4-FFF2-40B4-BE49-F238E27FC236}">
                    <a16:creationId xmlns:a16="http://schemas.microsoft.com/office/drawing/2014/main" id="{E5DCFD46-7619-DF28-0233-42A89A53223D}"/>
                  </a:ext>
                </a:extLst>
              </p:cNvPr>
              <p:cNvSpPr>
                <a:spLocks/>
              </p:cNvSpPr>
              <p:nvPr/>
            </p:nvSpPr>
            <p:spPr bwMode="auto">
              <a:xfrm>
                <a:off x="13492" y="7248"/>
                <a:ext cx="15" cy="15"/>
              </a:xfrm>
              <a:custGeom>
                <a:avLst/>
                <a:gdLst>
                  <a:gd name="T0" fmla="*/ 15 w 15"/>
                  <a:gd name="T1" fmla="*/ 15 h 15"/>
                  <a:gd name="T2" fmla="*/ 0 w 15"/>
                  <a:gd name="T3" fmla="*/ 0 h 15"/>
                  <a:gd name="T4" fmla="*/ 0 w 15"/>
                  <a:gd name="T5" fmla="*/ 5 h 15"/>
                  <a:gd name="T6" fmla="*/ 15 w 15"/>
                  <a:gd name="T7" fmla="*/ 15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0"/>
                    </a:lnTo>
                    <a:lnTo>
                      <a:pt x="0" y="5"/>
                    </a:lnTo>
                    <a:lnTo>
                      <a:pt x="15" y="15"/>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52" name="Freeform 3105">
                <a:extLst>
                  <a:ext uri="{FF2B5EF4-FFF2-40B4-BE49-F238E27FC236}">
                    <a16:creationId xmlns:a16="http://schemas.microsoft.com/office/drawing/2014/main" id="{C94EFA5F-9464-AFDD-C7B0-ED598E1F98D3}"/>
                  </a:ext>
                </a:extLst>
              </p:cNvPr>
              <p:cNvSpPr>
                <a:spLocks/>
              </p:cNvSpPr>
              <p:nvPr/>
            </p:nvSpPr>
            <p:spPr bwMode="auto">
              <a:xfrm>
                <a:off x="13471" y="7248"/>
                <a:ext cx="21" cy="15"/>
              </a:xfrm>
              <a:custGeom>
                <a:avLst/>
                <a:gdLst>
                  <a:gd name="T0" fmla="*/ 21 w 21"/>
                  <a:gd name="T1" fmla="*/ 10 h 15"/>
                  <a:gd name="T2" fmla="*/ 0 w 21"/>
                  <a:gd name="T3" fmla="*/ 0 h 15"/>
                  <a:gd name="T4" fmla="*/ 0 w 21"/>
                  <a:gd name="T5" fmla="*/ 5 h 15"/>
                  <a:gd name="T6" fmla="*/ 21 w 21"/>
                  <a:gd name="T7" fmla="*/ 15 h 15"/>
                  <a:gd name="T8" fmla="*/ 21 w 21"/>
                  <a:gd name="T9" fmla="*/ 10 h 15"/>
                </a:gdLst>
                <a:ahLst/>
                <a:cxnLst>
                  <a:cxn ang="0">
                    <a:pos x="T0" y="T1"/>
                  </a:cxn>
                  <a:cxn ang="0">
                    <a:pos x="T2" y="T3"/>
                  </a:cxn>
                  <a:cxn ang="0">
                    <a:pos x="T4" y="T5"/>
                  </a:cxn>
                  <a:cxn ang="0">
                    <a:pos x="T6" y="T7"/>
                  </a:cxn>
                  <a:cxn ang="0">
                    <a:pos x="T8" y="T9"/>
                  </a:cxn>
                </a:cxnLst>
                <a:rect l="0" t="0" r="r" b="b"/>
                <a:pathLst>
                  <a:path w="21" h="15">
                    <a:moveTo>
                      <a:pt x="21" y="10"/>
                    </a:moveTo>
                    <a:lnTo>
                      <a:pt x="0" y="0"/>
                    </a:lnTo>
                    <a:lnTo>
                      <a:pt x="0" y="5"/>
                    </a:lnTo>
                    <a:lnTo>
                      <a:pt x="21" y="15"/>
                    </a:lnTo>
                    <a:lnTo>
                      <a:pt x="21"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53" name="Freeform 3106">
                <a:extLst>
                  <a:ext uri="{FF2B5EF4-FFF2-40B4-BE49-F238E27FC236}">
                    <a16:creationId xmlns:a16="http://schemas.microsoft.com/office/drawing/2014/main" id="{FDE57F3C-BA56-7F40-CC1A-9EC012A0FD68}"/>
                  </a:ext>
                </a:extLst>
              </p:cNvPr>
              <p:cNvSpPr>
                <a:spLocks/>
              </p:cNvSpPr>
              <p:nvPr/>
            </p:nvSpPr>
            <p:spPr bwMode="auto">
              <a:xfrm>
                <a:off x="13456" y="7238"/>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54" name="Freeform 3107">
                <a:extLst>
                  <a:ext uri="{FF2B5EF4-FFF2-40B4-BE49-F238E27FC236}">
                    <a16:creationId xmlns:a16="http://schemas.microsoft.com/office/drawing/2014/main" id="{3F3ADEAB-3D26-17F3-C992-11ADEF983F46}"/>
                  </a:ext>
                </a:extLst>
              </p:cNvPr>
              <p:cNvSpPr>
                <a:spLocks/>
              </p:cNvSpPr>
              <p:nvPr/>
            </p:nvSpPr>
            <p:spPr bwMode="auto">
              <a:xfrm>
                <a:off x="13492" y="7258"/>
                <a:ext cx="15" cy="16"/>
              </a:xfrm>
              <a:custGeom>
                <a:avLst/>
                <a:gdLst>
                  <a:gd name="T0" fmla="*/ 15 w 15"/>
                  <a:gd name="T1" fmla="*/ 10 h 16"/>
                  <a:gd name="T2" fmla="*/ 0 w 15"/>
                  <a:gd name="T3" fmla="*/ 0 h 16"/>
                  <a:gd name="T4" fmla="*/ 0 w 15"/>
                  <a:gd name="T5" fmla="*/ 5 h 16"/>
                  <a:gd name="T6" fmla="*/ 15 w 15"/>
                  <a:gd name="T7" fmla="*/ 16 h 16"/>
                  <a:gd name="T8" fmla="*/ 15 w 15"/>
                  <a:gd name="T9" fmla="*/ 10 h 16"/>
                </a:gdLst>
                <a:ahLst/>
                <a:cxnLst>
                  <a:cxn ang="0">
                    <a:pos x="T0" y="T1"/>
                  </a:cxn>
                  <a:cxn ang="0">
                    <a:pos x="T2" y="T3"/>
                  </a:cxn>
                  <a:cxn ang="0">
                    <a:pos x="T4" y="T5"/>
                  </a:cxn>
                  <a:cxn ang="0">
                    <a:pos x="T6" y="T7"/>
                  </a:cxn>
                  <a:cxn ang="0">
                    <a:pos x="T8" y="T9"/>
                  </a:cxn>
                </a:cxnLst>
                <a:rect l="0" t="0" r="r" b="b"/>
                <a:pathLst>
                  <a:path w="15" h="16">
                    <a:moveTo>
                      <a:pt x="15" y="10"/>
                    </a:moveTo>
                    <a:lnTo>
                      <a:pt x="0" y="0"/>
                    </a:lnTo>
                    <a:lnTo>
                      <a:pt x="0" y="5"/>
                    </a:lnTo>
                    <a:lnTo>
                      <a:pt x="15" y="16"/>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55" name="Freeform 3108">
                <a:extLst>
                  <a:ext uri="{FF2B5EF4-FFF2-40B4-BE49-F238E27FC236}">
                    <a16:creationId xmlns:a16="http://schemas.microsoft.com/office/drawing/2014/main" id="{3A7D8E3E-9B76-44F1-B223-C542F168779B}"/>
                  </a:ext>
                </a:extLst>
              </p:cNvPr>
              <p:cNvSpPr>
                <a:spLocks/>
              </p:cNvSpPr>
              <p:nvPr/>
            </p:nvSpPr>
            <p:spPr bwMode="auto">
              <a:xfrm>
                <a:off x="13471" y="7258"/>
                <a:ext cx="21" cy="16"/>
              </a:xfrm>
              <a:custGeom>
                <a:avLst/>
                <a:gdLst>
                  <a:gd name="T0" fmla="*/ 21 w 21"/>
                  <a:gd name="T1" fmla="*/ 10 h 16"/>
                  <a:gd name="T2" fmla="*/ 0 w 21"/>
                  <a:gd name="T3" fmla="*/ 0 h 16"/>
                  <a:gd name="T4" fmla="*/ 0 w 21"/>
                  <a:gd name="T5" fmla="*/ 5 h 16"/>
                  <a:gd name="T6" fmla="*/ 21 w 21"/>
                  <a:gd name="T7" fmla="*/ 16 h 16"/>
                  <a:gd name="T8" fmla="*/ 21 w 21"/>
                  <a:gd name="T9" fmla="*/ 10 h 16"/>
                </a:gdLst>
                <a:ahLst/>
                <a:cxnLst>
                  <a:cxn ang="0">
                    <a:pos x="T0" y="T1"/>
                  </a:cxn>
                  <a:cxn ang="0">
                    <a:pos x="T2" y="T3"/>
                  </a:cxn>
                  <a:cxn ang="0">
                    <a:pos x="T4" y="T5"/>
                  </a:cxn>
                  <a:cxn ang="0">
                    <a:pos x="T6" y="T7"/>
                  </a:cxn>
                  <a:cxn ang="0">
                    <a:pos x="T8" y="T9"/>
                  </a:cxn>
                </a:cxnLst>
                <a:rect l="0" t="0" r="r" b="b"/>
                <a:pathLst>
                  <a:path w="21" h="16">
                    <a:moveTo>
                      <a:pt x="21" y="10"/>
                    </a:moveTo>
                    <a:lnTo>
                      <a:pt x="0" y="0"/>
                    </a:lnTo>
                    <a:lnTo>
                      <a:pt x="0" y="5"/>
                    </a:lnTo>
                    <a:lnTo>
                      <a:pt x="21" y="16"/>
                    </a:lnTo>
                    <a:lnTo>
                      <a:pt x="21"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56" name="Freeform 3109">
                <a:extLst>
                  <a:ext uri="{FF2B5EF4-FFF2-40B4-BE49-F238E27FC236}">
                    <a16:creationId xmlns:a16="http://schemas.microsoft.com/office/drawing/2014/main" id="{8161774D-9E58-094F-7F9E-772126D4342E}"/>
                  </a:ext>
                </a:extLst>
              </p:cNvPr>
              <p:cNvSpPr>
                <a:spLocks/>
              </p:cNvSpPr>
              <p:nvPr/>
            </p:nvSpPr>
            <p:spPr bwMode="auto">
              <a:xfrm>
                <a:off x="13456" y="7248"/>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57" name="Freeform 3110">
                <a:extLst>
                  <a:ext uri="{FF2B5EF4-FFF2-40B4-BE49-F238E27FC236}">
                    <a16:creationId xmlns:a16="http://schemas.microsoft.com/office/drawing/2014/main" id="{E42275CE-78BF-B5ED-27C4-6099C1A4D69B}"/>
                  </a:ext>
                </a:extLst>
              </p:cNvPr>
              <p:cNvSpPr>
                <a:spLocks/>
              </p:cNvSpPr>
              <p:nvPr/>
            </p:nvSpPr>
            <p:spPr bwMode="auto">
              <a:xfrm>
                <a:off x="13492" y="7268"/>
                <a:ext cx="15" cy="16"/>
              </a:xfrm>
              <a:custGeom>
                <a:avLst/>
                <a:gdLst>
                  <a:gd name="T0" fmla="*/ 15 w 15"/>
                  <a:gd name="T1" fmla="*/ 11 h 16"/>
                  <a:gd name="T2" fmla="*/ 0 w 15"/>
                  <a:gd name="T3" fmla="*/ 0 h 16"/>
                  <a:gd name="T4" fmla="*/ 0 w 15"/>
                  <a:gd name="T5" fmla="*/ 6 h 16"/>
                  <a:gd name="T6" fmla="*/ 15 w 15"/>
                  <a:gd name="T7" fmla="*/ 16 h 16"/>
                  <a:gd name="T8" fmla="*/ 15 w 15"/>
                  <a:gd name="T9" fmla="*/ 11 h 16"/>
                </a:gdLst>
                <a:ahLst/>
                <a:cxnLst>
                  <a:cxn ang="0">
                    <a:pos x="T0" y="T1"/>
                  </a:cxn>
                  <a:cxn ang="0">
                    <a:pos x="T2" y="T3"/>
                  </a:cxn>
                  <a:cxn ang="0">
                    <a:pos x="T4" y="T5"/>
                  </a:cxn>
                  <a:cxn ang="0">
                    <a:pos x="T6" y="T7"/>
                  </a:cxn>
                  <a:cxn ang="0">
                    <a:pos x="T8" y="T9"/>
                  </a:cxn>
                </a:cxnLst>
                <a:rect l="0" t="0" r="r" b="b"/>
                <a:pathLst>
                  <a:path w="15" h="16">
                    <a:moveTo>
                      <a:pt x="15" y="11"/>
                    </a:moveTo>
                    <a:lnTo>
                      <a:pt x="0" y="0"/>
                    </a:lnTo>
                    <a:lnTo>
                      <a:pt x="0" y="6"/>
                    </a:lnTo>
                    <a:lnTo>
                      <a:pt x="15" y="16"/>
                    </a:lnTo>
                    <a:lnTo>
                      <a:pt x="15" y="1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58" name="Freeform 3111">
                <a:extLst>
                  <a:ext uri="{FF2B5EF4-FFF2-40B4-BE49-F238E27FC236}">
                    <a16:creationId xmlns:a16="http://schemas.microsoft.com/office/drawing/2014/main" id="{3BDE52B8-2D3E-C862-8167-20DFF8B7784D}"/>
                  </a:ext>
                </a:extLst>
              </p:cNvPr>
              <p:cNvSpPr>
                <a:spLocks/>
              </p:cNvSpPr>
              <p:nvPr/>
            </p:nvSpPr>
            <p:spPr bwMode="auto">
              <a:xfrm>
                <a:off x="13461" y="7364"/>
                <a:ext cx="46" cy="45"/>
              </a:xfrm>
              <a:custGeom>
                <a:avLst/>
                <a:gdLst>
                  <a:gd name="T0" fmla="*/ 8 w 9"/>
                  <a:gd name="T1" fmla="*/ 9 h 9"/>
                  <a:gd name="T2" fmla="*/ 1 w 9"/>
                  <a:gd name="T3" fmla="*/ 4 h 9"/>
                  <a:gd name="T4" fmla="*/ 0 w 9"/>
                  <a:gd name="T5" fmla="*/ 3 h 9"/>
                  <a:gd name="T6" fmla="*/ 0 w 9"/>
                  <a:gd name="T7" fmla="*/ 0 h 9"/>
                  <a:gd name="T8" fmla="*/ 1 w 9"/>
                  <a:gd name="T9" fmla="*/ 0 h 9"/>
                  <a:gd name="T10" fmla="*/ 8 w 9"/>
                  <a:gd name="T11" fmla="*/ 4 h 9"/>
                  <a:gd name="T12" fmla="*/ 9 w 9"/>
                  <a:gd name="T13" fmla="*/ 5 h 9"/>
                  <a:gd name="T14" fmla="*/ 9 w 9"/>
                  <a:gd name="T15" fmla="*/ 8 h 9"/>
                  <a:gd name="T16" fmla="*/ 8 w 9"/>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9"/>
                    </a:moveTo>
                    <a:cubicBezTo>
                      <a:pt x="1" y="4"/>
                      <a:pt x="1" y="4"/>
                      <a:pt x="1" y="4"/>
                    </a:cubicBezTo>
                    <a:cubicBezTo>
                      <a:pt x="0" y="4"/>
                      <a:pt x="0" y="4"/>
                      <a:pt x="0" y="3"/>
                    </a:cubicBezTo>
                    <a:cubicBezTo>
                      <a:pt x="0" y="0"/>
                      <a:pt x="0" y="0"/>
                      <a:pt x="0" y="0"/>
                    </a:cubicBezTo>
                    <a:cubicBezTo>
                      <a:pt x="0" y="0"/>
                      <a:pt x="0" y="0"/>
                      <a:pt x="1" y="0"/>
                    </a:cubicBezTo>
                    <a:cubicBezTo>
                      <a:pt x="8" y="4"/>
                      <a:pt x="8" y="4"/>
                      <a:pt x="8" y="4"/>
                    </a:cubicBezTo>
                    <a:cubicBezTo>
                      <a:pt x="8" y="4"/>
                      <a:pt x="9" y="5"/>
                      <a:pt x="9" y="5"/>
                    </a:cubicBezTo>
                    <a:cubicBezTo>
                      <a:pt x="9" y="8"/>
                      <a:pt x="9" y="8"/>
                      <a:pt x="9" y="8"/>
                    </a:cubicBezTo>
                    <a:cubicBezTo>
                      <a:pt x="9" y="9"/>
                      <a:pt x="8" y="9"/>
                      <a:pt x="8" y="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59" name="Freeform 3112">
                <a:extLst>
                  <a:ext uri="{FF2B5EF4-FFF2-40B4-BE49-F238E27FC236}">
                    <a16:creationId xmlns:a16="http://schemas.microsoft.com/office/drawing/2014/main" id="{7F5D66E3-B365-3B72-0527-23B4BEE7A4C4}"/>
                  </a:ext>
                </a:extLst>
              </p:cNvPr>
              <p:cNvSpPr>
                <a:spLocks/>
              </p:cNvSpPr>
              <p:nvPr/>
            </p:nvSpPr>
            <p:spPr bwMode="auto">
              <a:xfrm>
                <a:off x="13461" y="7394"/>
                <a:ext cx="46" cy="45"/>
              </a:xfrm>
              <a:custGeom>
                <a:avLst/>
                <a:gdLst>
                  <a:gd name="T0" fmla="*/ 8 w 9"/>
                  <a:gd name="T1" fmla="*/ 9 h 9"/>
                  <a:gd name="T2" fmla="*/ 1 w 9"/>
                  <a:gd name="T3" fmla="*/ 5 h 9"/>
                  <a:gd name="T4" fmla="*/ 0 w 9"/>
                  <a:gd name="T5" fmla="*/ 4 h 9"/>
                  <a:gd name="T6" fmla="*/ 0 w 9"/>
                  <a:gd name="T7" fmla="*/ 1 h 9"/>
                  <a:gd name="T8" fmla="*/ 1 w 9"/>
                  <a:gd name="T9" fmla="*/ 1 h 9"/>
                  <a:gd name="T10" fmla="*/ 8 w 9"/>
                  <a:gd name="T11" fmla="*/ 5 h 9"/>
                  <a:gd name="T12" fmla="*/ 9 w 9"/>
                  <a:gd name="T13" fmla="*/ 6 h 9"/>
                  <a:gd name="T14" fmla="*/ 9 w 9"/>
                  <a:gd name="T15" fmla="*/ 9 h 9"/>
                  <a:gd name="T16" fmla="*/ 8 w 9"/>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9"/>
                    </a:moveTo>
                    <a:cubicBezTo>
                      <a:pt x="1" y="5"/>
                      <a:pt x="1" y="5"/>
                      <a:pt x="1" y="5"/>
                    </a:cubicBezTo>
                    <a:cubicBezTo>
                      <a:pt x="0" y="5"/>
                      <a:pt x="0" y="4"/>
                      <a:pt x="0" y="4"/>
                    </a:cubicBezTo>
                    <a:cubicBezTo>
                      <a:pt x="0" y="1"/>
                      <a:pt x="0" y="1"/>
                      <a:pt x="0" y="1"/>
                    </a:cubicBezTo>
                    <a:cubicBezTo>
                      <a:pt x="0" y="1"/>
                      <a:pt x="0" y="0"/>
                      <a:pt x="1" y="1"/>
                    </a:cubicBezTo>
                    <a:cubicBezTo>
                      <a:pt x="8" y="5"/>
                      <a:pt x="8" y="5"/>
                      <a:pt x="8" y="5"/>
                    </a:cubicBezTo>
                    <a:cubicBezTo>
                      <a:pt x="8" y="5"/>
                      <a:pt x="9" y="6"/>
                      <a:pt x="9" y="6"/>
                    </a:cubicBezTo>
                    <a:cubicBezTo>
                      <a:pt x="9" y="9"/>
                      <a:pt x="9" y="9"/>
                      <a:pt x="9" y="9"/>
                    </a:cubicBezTo>
                    <a:cubicBezTo>
                      <a:pt x="9" y="9"/>
                      <a:pt x="8" y="9"/>
                      <a:pt x="8"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60" name="Freeform 3113">
                <a:extLst>
                  <a:ext uri="{FF2B5EF4-FFF2-40B4-BE49-F238E27FC236}">
                    <a16:creationId xmlns:a16="http://schemas.microsoft.com/office/drawing/2014/main" id="{E1E3BF65-5C33-3BF4-DBEB-45730EE35C33}"/>
                  </a:ext>
                </a:extLst>
              </p:cNvPr>
              <p:cNvSpPr>
                <a:spLocks/>
              </p:cNvSpPr>
              <p:nvPr/>
            </p:nvSpPr>
            <p:spPr bwMode="auto">
              <a:xfrm>
                <a:off x="13451" y="7178"/>
                <a:ext cx="66" cy="45"/>
              </a:xfrm>
              <a:custGeom>
                <a:avLst/>
                <a:gdLst>
                  <a:gd name="T0" fmla="*/ 66 w 66"/>
                  <a:gd name="T1" fmla="*/ 45 h 45"/>
                  <a:gd name="T2" fmla="*/ 0 w 66"/>
                  <a:gd name="T3" fmla="*/ 10 h 45"/>
                  <a:gd name="T4" fmla="*/ 0 w 66"/>
                  <a:gd name="T5" fmla="*/ 0 h 45"/>
                  <a:gd name="T6" fmla="*/ 66 w 66"/>
                  <a:gd name="T7" fmla="*/ 35 h 45"/>
                  <a:gd name="T8" fmla="*/ 66 w 66"/>
                  <a:gd name="T9" fmla="*/ 45 h 45"/>
                </a:gdLst>
                <a:ahLst/>
                <a:cxnLst>
                  <a:cxn ang="0">
                    <a:pos x="T0" y="T1"/>
                  </a:cxn>
                  <a:cxn ang="0">
                    <a:pos x="T2" y="T3"/>
                  </a:cxn>
                  <a:cxn ang="0">
                    <a:pos x="T4" y="T5"/>
                  </a:cxn>
                  <a:cxn ang="0">
                    <a:pos x="T6" y="T7"/>
                  </a:cxn>
                  <a:cxn ang="0">
                    <a:pos x="T8" y="T9"/>
                  </a:cxn>
                </a:cxnLst>
                <a:rect l="0" t="0" r="r" b="b"/>
                <a:pathLst>
                  <a:path w="66" h="45">
                    <a:moveTo>
                      <a:pt x="66" y="45"/>
                    </a:moveTo>
                    <a:lnTo>
                      <a:pt x="0" y="10"/>
                    </a:lnTo>
                    <a:lnTo>
                      <a:pt x="0" y="0"/>
                    </a:lnTo>
                    <a:lnTo>
                      <a:pt x="66" y="35"/>
                    </a:lnTo>
                    <a:lnTo>
                      <a:pt x="66" y="4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61" name="Freeform 3114">
                <a:extLst>
                  <a:ext uri="{FF2B5EF4-FFF2-40B4-BE49-F238E27FC236}">
                    <a16:creationId xmlns:a16="http://schemas.microsoft.com/office/drawing/2014/main" id="{D04ECEDA-9DC6-71F0-F26C-E04A3B97332C}"/>
                  </a:ext>
                </a:extLst>
              </p:cNvPr>
              <p:cNvSpPr>
                <a:spLocks/>
              </p:cNvSpPr>
              <p:nvPr/>
            </p:nvSpPr>
            <p:spPr bwMode="auto">
              <a:xfrm>
                <a:off x="13879" y="7294"/>
                <a:ext cx="307" cy="387"/>
              </a:xfrm>
              <a:custGeom>
                <a:avLst/>
                <a:gdLst>
                  <a:gd name="T0" fmla="*/ 61 w 61"/>
                  <a:gd name="T1" fmla="*/ 0 h 77"/>
                  <a:gd name="T2" fmla="*/ 1 w 61"/>
                  <a:gd name="T3" fmla="*/ 35 h 77"/>
                  <a:gd name="T4" fmla="*/ 1 w 61"/>
                  <a:gd name="T5" fmla="*/ 47 h 77"/>
                  <a:gd name="T6" fmla="*/ 1 w 61"/>
                  <a:gd name="T7" fmla="*/ 75 h 77"/>
                  <a:gd name="T8" fmla="*/ 1 w 61"/>
                  <a:gd name="T9" fmla="*/ 75 h 77"/>
                  <a:gd name="T10" fmla="*/ 0 w 61"/>
                  <a:gd name="T11" fmla="*/ 77 h 77"/>
                  <a:gd name="T12" fmla="*/ 0 w 61"/>
                  <a:gd name="T13" fmla="*/ 77 h 77"/>
                  <a:gd name="T14" fmla="*/ 61 w 61"/>
                  <a:gd name="T15" fmla="*/ 42 h 77"/>
                  <a:gd name="T16" fmla="*/ 61 w 61"/>
                  <a:gd name="T17" fmla="*/ 40 h 77"/>
                  <a:gd name="T18" fmla="*/ 61 w 61"/>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77">
                    <a:moveTo>
                      <a:pt x="61" y="0"/>
                    </a:moveTo>
                    <a:cubicBezTo>
                      <a:pt x="1" y="35"/>
                      <a:pt x="1" y="35"/>
                      <a:pt x="1" y="35"/>
                    </a:cubicBezTo>
                    <a:cubicBezTo>
                      <a:pt x="1" y="47"/>
                      <a:pt x="1" y="47"/>
                      <a:pt x="1" y="47"/>
                    </a:cubicBezTo>
                    <a:cubicBezTo>
                      <a:pt x="1" y="75"/>
                      <a:pt x="1" y="75"/>
                      <a:pt x="1" y="75"/>
                    </a:cubicBezTo>
                    <a:cubicBezTo>
                      <a:pt x="1" y="75"/>
                      <a:pt x="1" y="75"/>
                      <a:pt x="1" y="75"/>
                    </a:cubicBezTo>
                    <a:cubicBezTo>
                      <a:pt x="1" y="76"/>
                      <a:pt x="1" y="76"/>
                      <a:pt x="0" y="77"/>
                    </a:cubicBezTo>
                    <a:cubicBezTo>
                      <a:pt x="0" y="77"/>
                      <a:pt x="0" y="77"/>
                      <a:pt x="0" y="77"/>
                    </a:cubicBezTo>
                    <a:cubicBezTo>
                      <a:pt x="61" y="42"/>
                      <a:pt x="61" y="42"/>
                      <a:pt x="61" y="42"/>
                    </a:cubicBezTo>
                    <a:cubicBezTo>
                      <a:pt x="61" y="42"/>
                      <a:pt x="61" y="41"/>
                      <a:pt x="61" y="40"/>
                    </a:cubicBezTo>
                    <a:cubicBezTo>
                      <a:pt x="61" y="0"/>
                      <a:pt x="61" y="0"/>
                      <a:pt x="61" y="0"/>
                    </a:cubicBezTo>
                  </a:path>
                </a:pathLst>
              </a:custGeom>
              <a:solidFill>
                <a:srgbClr val="2C2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62" name="Freeform 3115">
                <a:extLst>
                  <a:ext uri="{FF2B5EF4-FFF2-40B4-BE49-F238E27FC236}">
                    <a16:creationId xmlns:a16="http://schemas.microsoft.com/office/drawing/2014/main" id="{82F73BFF-FBDD-C512-8C45-C6B454F0F37F}"/>
                  </a:ext>
                </a:extLst>
              </p:cNvPr>
              <p:cNvSpPr>
                <a:spLocks noEditPoints="1"/>
              </p:cNvSpPr>
              <p:nvPr/>
            </p:nvSpPr>
            <p:spPr bwMode="auto">
              <a:xfrm>
                <a:off x="13879" y="7470"/>
                <a:ext cx="5" cy="211"/>
              </a:xfrm>
              <a:custGeom>
                <a:avLst/>
                <a:gdLst>
                  <a:gd name="T0" fmla="*/ 1 w 1"/>
                  <a:gd name="T1" fmla="*/ 40 h 42"/>
                  <a:gd name="T2" fmla="*/ 0 w 1"/>
                  <a:gd name="T3" fmla="*/ 42 h 42"/>
                  <a:gd name="T4" fmla="*/ 1 w 1"/>
                  <a:gd name="T5" fmla="*/ 40 h 42"/>
                  <a:gd name="T6" fmla="*/ 1 w 1"/>
                  <a:gd name="T7" fmla="*/ 0 h 42"/>
                  <a:gd name="T8" fmla="*/ 1 w 1"/>
                  <a:gd name="T9" fmla="*/ 0 h 42"/>
                  <a:gd name="T10" fmla="*/ 1 w 1"/>
                  <a:gd name="T11" fmla="*/ 12 h 42"/>
                  <a:gd name="T12" fmla="*/ 1 w 1"/>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1" h="42">
                    <a:moveTo>
                      <a:pt x="1" y="40"/>
                    </a:moveTo>
                    <a:cubicBezTo>
                      <a:pt x="1" y="41"/>
                      <a:pt x="1" y="41"/>
                      <a:pt x="0" y="42"/>
                    </a:cubicBezTo>
                    <a:cubicBezTo>
                      <a:pt x="1" y="41"/>
                      <a:pt x="1" y="41"/>
                      <a:pt x="1" y="40"/>
                    </a:cubicBezTo>
                    <a:moveTo>
                      <a:pt x="1" y="0"/>
                    </a:moveTo>
                    <a:cubicBezTo>
                      <a:pt x="1" y="0"/>
                      <a:pt x="1" y="0"/>
                      <a:pt x="1" y="0"/>
                    </a:cubicBezTo>
                    <a:cubicBezTo>
                      <a:pt x="1" y="12"/>
                      <a:pt x="1" y="12"/>
                      <a:pt x="1" y="12"/>
                    </a:cubicBezTo>
                    <a:cubicBezTo>
                      <a:pt x="1" y="0"/>
                      <a:pt x="1" y="0"/>
                      <a:pt x="1"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63" name="Freeform 3116">
                <a:extLst>
                  <a:ext uri="{FF2B5EF4-FFF2-40B4-BE49-F238E27FC236}">
                    <a16:creationId xmlns:a16="http://schemas.microsoft.com/office/drawing/2014/main" id="{190F1446-1B4C-D2EB-F89C-5C633AC47D04}"/>
                  </a:ext>
                </a:extLst>
              </p:cNvPr>
              <p:cNvSpPr>
                <a:spLocks/>
              </p:cNvSpPr>
              <p:nvPr/>
            </p:nvSpPr>
            <p:spPr bwMode="auto">
              <a:xfrm>
                <a:off x="13315" y="6826"/>
                <a:ext cx="972" cy="563"/>
              </a:xfrm>
              <a:custGeom>
                <a:avLst/>
                <a:gdLst>
                  <a:gd name="T0" fmla="*/ 584 w 972"/>
                  <a:gd name="T1" fmla="*/ 563 h 563"/>
                  <a:gd name="T2" fmla="*/ 0 w 972"/>
                  <a:gd name="T3" fmla="*/ 226 h 563"/>
                  <a:gd name="T4" fmla="*/ 388 w 972"/>
                  <a:gd name="T5" fmla="*/ 0 h 563"/>
                  <a:gd name="T6" fmla="*/ 972 w 972"/>
                  <a:gd name="T7" fmla="*/ 337 h 563"/>
                  <a:gd name="T8" fmla="*/ 584 w 972"/>
                  <a:gd name="T9" fmla="*/ 563 h 563"/>
                </a:gdLst>
                <a:ahLst/>
                <a:cxnLst>
                  <a:cxn ang="0">
                    <a:pos x="T0" y="T1"/>
                  </a:cxn>
                  <a:cxn ang="0">
                    <a:pos x="T2" y="T3"/>
                  </a:cxn>
                  <a:cxn ang="0">
                    <a:pos x="T4" y="T5"/>
                  </a:cxn>
                  <a:cxn ang="0">
                    <a:pos x="T6" y="T7"/>
                  </a:cxn>
                  <a:cxn ang="0">
                    <a:pos x="T8" y="T9"/>
                  </a:cxn>
                </a:cxnLst>
                <a:rect l="0" t="0" r="r" b="b"/>
                <a:pathLst>
                  <a:path w="972" h="563">
                    <a:moveTo>
                      <a:pt x="584" y="563"/>
                    </a:moveTo>
                    <a:lnTo>
                      <a:pt x="0" y="226"/>
                    </a:lnTo>
                    <a:lnTo>
                      <a:pt x="388" y="0"/>
                    </a:lnTo>
                    <a:lnTo>
                      <a:pt x="972" y="337"/>
                    </a:lnTo>
                    <a:lnTo>
                      <a:pt x="584" y="563"/>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64" name="Freeform 3117">
                <a:extLst>
                  <a:ext uri="{FF2B5EF4-FFF2-40B4-BE49-F238E27FC236}">
                    <a16:creationId xmlns:a16="http://schemas.microsoft.com/office/drawing/2014/main" id="{9D049848-DE89-A1A6-7DD3-4A44B4290F2A}"/>
                  </a:ext>
                </a:extLst>
              </p:cNvPr>
              <p:cNvSpPr>
                <a:spLocks/>
              </p:cNvSpPr>
              <p:nvPr/>
            </p:nvSpPr>
            <p:spPr bwMode="auto">
              <a:xfrm>
                <a:off x="13315" y="6826"/>
                <a:ext cx="972" cy="563"/>
              </a:xfrm>
              <a:custGeom>
                <a:avLst/>
                <a:gdLst>
                  <a:gd name="T0" fmla="*/ 584 w 972"/>
                  <a:gd name="T1" fmla="*/ 563 h 563"/>
                  <a:gd name="T2" fmla="*/ 0 w 972"/>
                  <a:gd name="T3" fmla="*/ 226 h 563"/>
                  <a:gd name="T4" fmla="*/ 388 w 972"/>
                  <a:gd name="T5" fmla="*/ 0 h 563"/>
                  <a:gd name="T6" fmla="*/ 972 w 972"/>
                  <a:gd name="T7" fmla="*/ 337 h 563"/>
                  <a:gd name="T8" fmla="*/ 584 w 972"/>
                  <a:gd name="T9" fmla="*/ 563 h 563"/>
                </a:gdLst>
                <a:ahLst/>
                <a:cxnLst>
                  <a:cxn ang="0">
                    <a:pos x="T0" y="T1"/>
                  </a:cxn>
                  <a:cxn ang="0">
                    <a:pos x="T2" y="T3"/>
                  </a:cxn>
                  <a:cxn ang="0">
                    <a:pos x="T4" y="T5"/>
                  </a:cxn>
                  <a:cxn ang="0">
                    <a:pos x="T6" y="T7"/>
                  </a:cxn>
                  <a:cxn ang="0">
                    <a:pos x="T8" y="T9"/>
                  </a:cxn>
                </a:cxnLst>
                <a:rect l="0" t="0" r="r" b="b"/>
                <a:pathLst>
                  <a:path w="972" h="563">
                    <a:moveTo>
                      <a:pt x="584" y="563"/>
                    </a:moveTo>
                    <a:lnTo>
                      <a:pt x="0" y="226"/>
                    </a:lnTo>
                    <a:lnTo>
                      <a:pt x="388" y="0"/>
                    </a:lnTo>
                    <a:lnTo>
                      <a:pt x="972" y="337"/>
                    </a:lnTo>
                    <a:lnTo>
                      <a:pt x="584" y="56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65" name="Freeform 3118">
                <a:extLst>
                  <a:ext uri="{FF2B5EF4-FFF2-40B4-BE49-F238E27FC236}">
                    <a16:creationId xmlns:a16="http://schemas.microsoft.com/office/drawing/2014/main" id="{4A14C887-250A-22F9-AE7C-5E5E4D03C8A0}"/>
                  </a:ext>
                </a:extLst>
              </p:cNvPr>
              <p:cNvSpPr>
                <a:spLocks/>
              </p:cNvSpPr>
              <p:nvPr/>
            </p:nvSpPr>
            <p:spPr bwMode="auto">
              <a:xfrm>
                <a:off x="13899" y="7163"/>
                <a:ext cx="388" cy="241"/>
              </a:xfrm>
              <a:custGeom>
                <a:avLst/>
                <a:gdLst>
                  <a:gd name="T0" fmla="*/ 0 w 388"/>
                  <a:gd name="T1" fmla="*/ 241 h 241"/>
                  <a:gd name="T2" fmla="*/ 0 w 388"/>
                  <a:gd name="T3" fmla="*/ 226 h 241"/>
                  <a:gd name="T4" fmla="*/ 388 w 388"/>
                  <a:gd name="T5" fmla="*/ 0 h 241"/>
                  <a:gd name="T6" fmla="*/ 388 w 388"/>
                  <a:gd name="T7" fmla="*/ 20 h 241"/>
                  <a:gd name="T8" fmla="*/ 0 w 388"/>
                  <a:gd name="T9" fmla="*/ 241 h 241"/>
                </a:gdLst>
                <a:ahLst/>
                <a:cxnLst>
                  <a:cxn ang="0">
                    <a:pos x="T0" y="T1"/>
                  </a:cxn>
                  <a:cxn ang="0">
                    <a:pos x="T2" y="T3"/>
                  </a:cxn>
                  <a:cxn ang="0">
                    <a:pos x="T4" y="T5"/>
                  </a:cxn>
                  <a:cxn ang="0">
                    <a:pos x="T6" y="T7"/>
                  </a:cxn>
                  <a:cxn ang="0">
                    <a:pos x="T8" y="T9"/>
                  </a:cxn>
                </a:cxnLst>
                <a:rect l="0" t="0" r="r" b="b"/>
                <a:pathLst>
                  <a:path w="388" h="241">
                    <a:moveTo>
                      <a:pt x="0" y="241"/>
                    </a:moveTo>
                    <a:lnTo>
                      <a:pt x="0" y="226"/>
                    </a:lnTo>
                    <a:lnTo>
                      <a:pt x="388" y="0"/>
                    </a:lnTo>
                    <a:lnTo>
                      <a:pt x="388" y="20"/>
                    </a:lnTo>
                    <a:lnTo>
                      <a:pt x="0" y="241"/>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66" name="Freeform 3119">
                <a:extLst>
                  <a:ext uri="{FF2B5EF4-FFF2-40B4-BE49-F238E27FC236}">
                    <a16:creationId xmlns:a16="http://schemas.microsoft.com/office/drawing/2014/main" id="{819A1684-44E9-D7F3-02F6-6BC369A7A5DC}"/>
                  </a:ext>
                </a:extLst>
              </p:cNvPr>
              <p:cNvSpPr>
                <a:spLocks/>
              </p:cNvSpPr>
              <p:nvPr/>
            </p:nvSpPr>
            <p:spPr bwMode="auto">
              <a:xfrm>
                <a:off x="13315" y="7052"/>
                <a:ext cx="584" cy="352"/>
              </a:xfrm>
              <a:custGeom>
                <a:avLst/>
                <a:gdLst>
                  <a:gd name="T0" fmla="*/ 584 w 584"/>
                  <a:gd name="T1" fmla="*/ 337 h 352"/>
                  <a:gd name="T2" fmla="*/ 0 w 584"/>
                  <a:gd name="T3" fmla="*/ 0 h 352"/>
                  <a:gd name="T4" fmla="*/ 0 w 584"/>
                  <a:gd name="T5" fmla="*/ 20 h 352"/>
                  <a:gd name="T6" fmla="*/ 584 w 584"/>
                  <a:gd name="T7" fmla="*/ 352 h 352"/>
                  <a:gd name="T8" fmla="*/ 584 w 584"/>
                  <a:gd name="T9" fmla="*/ 337 h 352"/>
                </a:gdLst>
                <a:ahLst/>
                <a:cxnLst>
                  <a:cxn ang="0">
                    <a:pos x="T0" y="T1"/>
                  </a:cxn>
                  <a:cxn ang="0">
                    <a:pos x="T2" y="T3"/>
                  </a:cxn>
                  <a:cxn ang="0">
                    <a:pos x="T4" y="T5"/>
                  </a:cxn>
                  <a:cxn ang="0">
                    <a:pos x="T6" y="T7"/>
                  </a:cxn>
                  <a:cxn ang="0">
                    <a:pos x="T8" y="T9"/>
                  </a:cxn>
                </a:cxnLst>
                <a:rect l="0" t="0" r="r" b="b"/>
                <a:pathLst>
                  <a:path w="584" h="352">
                    <a:moveTo>
                      <a:pt x="584" y="337"/>
                    </a:moveTo>
                    <a:lnTo>
                      <a:pt x="0" y="0"/>
                    </a:lnTo>
                    <a:lnTo>
                      <a:pt x="0" y="20"/>
                    </a:lnTo>
                    <a:lnTo>
                      <a:pt x="584" y="352"/>
                    </a:lnTo>
                    <a:lnTo>
                      <a:pt x="584" y="337"/>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67" name="Freeform 3120">
                <a:extLst>
                  <a:ext uri="{FF2B5EF4-FFF2-40B4-BE49-F238E27FC236}">
                    <a16:creationId xmlns:a16="http://schemas.microsoft.com/office/drawing/2014/main" id="{2E05DDB1-B168-0ED5-5BB8-4C3C5D590E2B}"/>
                  </a:ext>
                </a:extLst>
              </p:cNvPr>
              <p:cNvSpPr>
                <a:spLocks/>
              </p:cNvSpPr>
              <p:nvPr/>
            </p:nvSpPr>
            <p:spPr bwMode="auto">
              <a:xfrm>
                <a:off x="13436" y="6605"/>
                <a:ext cx="750" cy="709"/>
              </a:xfrm>
              <a:custGeom>
                <a:avLst/>
                <a:gdLst>
                  <a:gd name="T0" fmla="*/ 149 w 149"/>
                  <a:gd name="T1" fmla="*/ 54 h 141"/>
                  <a:gd name="T2" fmla="*/ 149 w 149"/>
                  <a:gd name="T3" fmla="*/ 64 h 141"/>
                  <a:gd name="T4" fmla="*/ 149 w 149"/>
                  <a:gd name="T5" fmla="*/ 104 h 141"/>
                  <a:gd name="T6" fmla="*/ 149 w 149"/>
                  <a:gd name="T7" fmla="*/ 106 h 141"/>
                  <a:gd name="T8" fmla="*/ 88 w 149"/>
                  <a:gd name="T9" fmla="*/ 141 h 141"/>
                  <a:gd name="T10" fmla="*/ 88 w 149"/>
                  <a:gd name="T11" fmla="*/ 141 h 141"/>
                  <a:gd name="T12" fmla="*/ 0 w 149"/>
                  <a:gd name="T13" fmla="*/ 35 h 141"/>
                  <a:gd name="T14" fmla="*/ 61 w 149"/>
                  <a:gd name="T15" fmla="*/ 0 h 141"/>
                  <a:gd name="T16" fmla="*/ 63 w 149"/>
                  <a:gd name="T17" fmla="*/ 1 h 141"/>
                  <a:gd name="T18" fmla="*/ 147 w 149"/>
                  <a:gd name="T19" fmla="*/ 49 h 141"/>
                  <a:gd name="T20" fmla="*/ 149 w 149"/>
                  <a:gd name="T21" fmla="*/ 5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 h="141">
                    <a:moveTo>
                      <a:pt x="149" y="54"/>
                    </a:moveTo>
                    <a:cubicBezTo>
                      <a:pt x="149" y="64"/>
                      <a:pt x="149" y="64"/>
                      <a:pt x="149" y="64"/>
                    </a:cubicBezTo>
                    <a:cubicBezTo>
                      <a:pt x="149" y="104"/>
                      <a:pt x="149" y="104"/>
                      <a:pt x="149" y="104"/>
                    </a:cubicBezTo>
                    <a:cubicBezTo>
                      <a:pt x="149" y="105"/>
                      <a:pt x="149" y="106"/>
                      <a:pt x="149" y="106"/>
                    </a:cubicBezTo>
                    <a:cubicBezTo>
                      <a:pt x="88" y="141"/>
                      <a:pt x="88" y="141"/>
                      <a:pt x="88" y="141"/>
                    </a:cubicBezTo>
                    <a:cubicBezTo>
                      <a:pt x="88" y="141"/>
                      <a:pt x="88" y="141"/>
                      <a:pt x="88" y="141"/>
                    </a:cubicBezTo>
                    <a:cubicBezTo>
                      <a:pt x="0" y="35"/>
                      <a:pt x="0" y="35"/>
                      <a:pt x="0" y="35"/>
                    </a:cubicBezTo>
                    <a:cubicBezTo>
                      <a:pt x="61" y="0"/>
                      <a:pt x="61" y="0"/>
                      <a:pt x="61" y="0"/>
                    </a:cubicBezTo>
                    <a:cubicBezTo>
                      <a:pt x="61" y="0"/>
                      <a:pt x="62" y="0"/>
                      <a:pt x="63" y="1"/>
                    </a:cubicBezTo>
                    <a:cubicBezTo>
                      <a:pt x="147" y="49"/>
                      <a:pt x="147" y="49"/>
                      <a:pt x="147" y="49"/>
                    </a:cubicBezTo>
                    <a:cubicBezTo>
                      <a:pt x="148" y="50"/>
                      <a:pt x="149" y="52"/>
                      <a:pt x="149" y="54"/>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68" name="Freeform 3121">
                <a:extLst>
                  <a:ext uri="{FF2B5EF4-FFF2-40B4-BE49-F238E27FC236}">
                    <a16:creationId xmlns:a16="http://schemas.microsoft.com/office/drawing/2014/main" id="{9F80F819-511C-0F68-A166-B946BB60F280}"/>
                  </a:ext>
                </a:extLst>
              </p:cNvPr>
              <p:cNvSpPr>
                <a:spLocks/>
              </p:cNvSpPr>
              <p:nvPr/>
            </p:nvSpPr>
            <p:spPr bwMode="auto">
              <a:xfrm>
                <a:off x="13431" y="6781"/>
                <a:ext cx="453" cy="533"/>
              </a:xfrm>
              <a:custGeom>
                <a:avLst/>
                <a:gdLst>
                  <a:gd name="T0" fmla="*/ 3 w 90"/>
                  <a:gd name="T1" fmla="*/ 57 h 106"/>
                  <a:gd name="T2" fmla="*/ 0 w 90"/>
                  <a:gd name="T3" fmla="*/ 52 h 106"/>
                  <a:gd name="T4" fmla="*/ 0 w 90"/>
                  <a:gd name="T5" fmla="*/ 2 h 106"/>
                  <a:gd name="T6" fmla="*/ 3 w 90"/>
                  <a:gd name="T7" fmla="*/ 1 h 106"/>
                  <a:gd name="T8" fmla="*/ 87 w 90"/>
                  <a:gd name="T9" fmla="*/ 49 h 106"/>
                  <a:gd name="T10" fmla="*/ 90 w 90"/>
                  <a:gd name="T11" fmla="*/ 54 h 106"/>
                  <a:gd name="T12" fmla="*/ 90 w 90"/>
                  <a:gd name="T13" fmla="*/ 104 h 106"/>
                  <a:gd name="T14" fmla="*/ 89 w 90"/>
                  <a:gd name="T15" fmla="*/ 106 h 106"/>
                  <a:gd name="T16" fmla="*/ 87 w 90"/>
                  <a:gd name="T17" fmla="*/ 106 h 106"/>
                  <a:gd name="T18" fmla="*/ 3 w 90"/>
                  <a:gd name="T19" fmla="*/ 5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106">
                    <a:moveTo>
                      <a:pt x="3" y="57"/>
                    </a:moveTo>
                    <a:cubicBezTo>
                      <a:pt x="1" y="56"/>
                      <a:pt x="0" y="54"/>
                      <a:pt x="0" y="52"/>
                    </a:cubicBezTo>
                    <a:cubicBezTo>
                      <a:pt x="0" y="2"/>
                      <a:pt x="0" y="2"/>
                      <a:pt x="0" y="2"/>
                    </a:cubicBezTo>
                    <a:cubicBezTo>
                      <a:pt x="0" y="0"/>
                      <a:pt x="1" y="0"/>
                      <a:pt x="3" y="1"/>
                    </a:cubicBezTo>
                    <a:cubicBezTo>
                      <a:pt x="87" y="49"/>
                      <a:pt x="87" y="49"/>
                      <a:pt x="87" y="49"/>
                    </a:cubicBezTo>
                    <a:cubicBezTo>
                      <a:pt x="89" y="50"/>
                      <a:pt x="90" y="52"/>
                      <a:pt x="90" y="54"/>
                    </a:cubicBezTo>
                    <a:cubicBezTo>
                      <a:pt x="90" y="104"/>
                      <a:pt x="90" y="104"/>
                      <a:pt x="90" y="104"/>
                    </a:cubicBezTo>
                    <a:cubicBezTo>
                      <a:pt x="90" y="105"/>
                      <a:pt x="89" y="106"/>
                      <a:pt x="89" y="106"/>
                    </a:cubicBezTo>
                    <a:cubicBezTo>
                      <a:pt x="88" y="106"/>
                      <a:pt x="88" y="106"/>
                      <a:pt x="87" y="106"/>
                    </a:cubicBezTo>
                    <a:cubicBezTo>
                      <a:pt x="3" y="57"/>
                      <a:pt x="3" y="57"/>
                      <a:pt x="3" y="57"/>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69" name="Freeform 3122">
                <a:extLst>
                  <a:ext uri="{FF2B5EF4-FFF2-40B4-BE49-F238E27FC236}">
                    <a16:creationId xmlns:a16="http://schemas.microsoft.com/office/drawing/2014/main" id="{49AB7207-1DCA-DD1A-3EA0-BB1BBC5560DE}"/>
                  </a:ext>
                </a:extLst>
              </p:cNvPr>
              <p:cNvSpPr>
                <a:spLocks/>
              </p:cNvSpPr>
              <p:nvPr/>
            </p:nvSpPr>
            <p:spPr bwMode="auto">
              <a:xfrm>
                <a:off x="13436" y="6786"/>
                <a:ext cx="96" cy="327"/>
              </a:xfrm>
              <a:custGeom>
                <a:avLst/>
                <a:gdLst>
                  <a:gd name="T0" fmla="*/ 19 w 19"/>
                  <a:gd name="T1" fmla="*/ 11 h 65"/>
                  <a:gd name="T2" fmla="*/ 2 w 19"/>
                  <a:gd name="T3" fmla="*/ 1 h 65"/>
                  <a:gd name="T4" fmla="*/ 0 w 19"/>
                  <a:gd name="T5" fmla="*/ 2 h 65"/>
                  <a:gd name="T6" fmla="*/ 0 w 19"/>
                  <a:gd name="T7" fmla="*/ 52 h 65"/>
                  <a:gd name="T8" fmla="*/ 2 w 19"/>
                  <a:gd name="T9" fmla="*/ 55 h 65"/>
                  <a:gd name="T10" fmla="*/ 19 w 19"/>
                  <a:gd name="T11" fmla="*/ 65 h 65"/>
                  <a:gd name="T12" fmla="*/ 19 w 19"/>
                  <a:gd name="T13" fmla="*/ 11 h 65"/>
                </a:gdLst>
                <a:ahLst/>
                <a:cxnLst>
                  <a:cxn ang="0">
                    <a:pos x="T0" y="T1"/>
                  </a:cxn>
                  <a:cxn ang="0">
                    <a:pos x="T2" y="T3"/>
                  </a:cxn>
                  <a:cxn ang="0">
                    <a:pos x="T4" y="T5"/>
                  </a:cxn>
                  <a:cxn ang="0">
                    <a:pos x="T6" y="T7"/>
                  </a:cxn>
                  <a:cxn ang="0">
                    <a:pos x="T8" y="T9"/>
                  </a:cxn>
                  <a:cxn ang="0">
                    <a:pos x="T10" y="T11"/>
                  </a:cxn>
                  <a:cxn ang="0">
                    <a:pos x="T12" y="T13"/>
                  </a:cxn>
                </a:cxnLst>
                <a:rect l="0" t="0" r="r" b="b"/>
                <a:pathLst>
                  <a:path w="19" h="65">
                    <a:moveTo>
                      <a:pt x="19" y="11"/>
                    </a:moveTo>
                    <a:cubicBezTo>
                      <a:pt x="2" y="1"/>
                      <a:pt x="2" y="1"/>
                      <a:pt x="2" y="1"/>
                    </a:cubicBezTo>
                    <a:cubicBezTo>
                      <a:pt x="1" y="0"/>
                      <a:pt x="0" y="1"/>
                      <a:pt x="0" y="2"/>
                    </a:cubicBezTo>
                    <a:cubicBezTo>
                      <a:pt x="0" y="52"/>
                      <a:pt x="0" y="52"/>
                      <a:pt x="0" y="52"/>
                    </a:cubicBezTo>
                    <a:cubicBezTo>
                      <a:pt x="0" y="53"/>
                      <a:pt x="1" y="54"/>
                      <a:pt x="2" y="55"/>
                    </a:cubicBezTo>
                    <a:cubicBezTo>
                      <a:pt x="19" y="65"/>
                      <a:pt x="19" y="65"/>
                      <a:pt x="19" y="65"/>
                    </a:cubicBezTo>
                    <a:lnTo>
                      <a:pt x="19" y="1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70" name="Freeform 3123">
                <a:extLst>
                  <a:ext uri="{FF2B5EF4-FFF2-40B4-BE49-F238E27FC236}">
                    <a16:creationId xmlns:a16="http://schemas.microsoft.com/office/drawing/2014/main" id="{C05F011B-5453-2C16-9D01-B616E1D0821A}"/>
                  </a:ext>
                </a:extLst>
              </p:cNvPr>
              <p:cNvSpPr>
                <a:spLocks/>
              </p:cNvSpPr>
              <p:nvPr/>
            </p:nvSpPr>
            <p:spPr bwMode="auto">
              <a:xfrm>
                <a:off x="13527" y="6836"/>
                <a:ext cx="352" cy="272"/>
              </a:xfrm>
              <a:custGeom>
                <a:avLst/>
                <a:gdLst>
                  <a:gd name="T0" fmla="*/ 68 w 70"/>
                  <a:gd name="T1" fmla="*/ 39 h 54"/>
                  <a:gd name="T2" fmla="*/ 0 w 70"/>
                  <a:gd name="T3" fmla="*/ 0 h 54"/>
                  <a:gd name="T4" fmla="*/ 0 w 70"/>
                  <a:gd name="T5" fmla="*/ 13 h 54"/>
                  <a:gd name="T6" fmla="*/ 70 w 70"/>
                  <a:gd name="T7" fmla="*/ 54 h 54"/>
                  <a:gd name="T8" fmla="*/ 70 w 70"/>
                  <a:gd name="T9" fmla="*/ 42 h 54"/>
                  <a:gd name="T10" fmla="*/ 68 w 70"/>
                  <a:gd name="T11" fmla="*/ 39 h 54"/>
                </a:gdLst>
                <a:ahLst/>
                <a:cxnLst>
                  <a:cxn ang="0">
                    <a:pos x="T0" y="T1"/>
                  </a:cxn>
                  <a:cxn ang="0">
                    <a:pos x="T2" y="T3"/>
                  </a:cxn>
                  <a:cxn ang="0">
                    <a:pos x="T4" y="T5"/>
                  </a:cxn>
                  <a:cxn ang="0">
                    <a:pos x="T6" y="T7"/>
                  </a:cxn>
                  <a:cxn ang="0">
                    <a:pos x="T8" y="T9"/>
                  </a:cxn>
                  <a:cxn ang="0">
                    <a:pos x="T10" y="T11"/>
                  </a:cxn>
                </a:cxnLst>
                <a:rect l="0" t="0" r="r" b="b"/>
                <a:pathLst>
                  <a:path w="70" h="54">
                    <a:moveTo>
                      <a:pt x="68" y="39"/>
                    </a:moveTo>
                    <a:cubicBezTo>
                      <a:pt x="0" y="0"/>
                      <a:pt x="0" y="0"/>
                      <a:pt x="0" y="0"/>
                    </a:cubicBezTo>
                    <a:cubicBezTo>
                      <a:pt x="0" y="13"/>
                      <a:pt x="0" y="13"/>
                      <a:pt x="0" y="13"/>
                    </a:cubicBezTo>
                    <a:cubicBezTo>
                      <a:pt x="70" y="54"/>
                      <a:pt x="70" y="54"/>
                      <a:pt x="70" y="54"/>
                    </a:cubicBezTo>
                    <a:cubicBezTo>
                      <a:pt x="70" y="42"/>
                      <a:pt x="70" y="42"/>
                      <a:pt x="70" y="42"/>
                    </a:cubicBezTo>
                    <a:cubicBezTo>
                      <a:pt x="70" y="41"/>
                      <a:pt x="69" y="40"/>
                      <a:pt x="68" y="3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71" name="Freeform 3124">
                <a:extLst>
                  <a:ext uri="{FF2B5EF4-FFF2-40B4-BE49-F238E27FC236}">
                    <a16:creationId xmlns:a16="http://schemas.microsoft.com/office/drawing/2014/main" id="{B79FC6D8-9D08-E9B5-D663-F4DA13D84227}"/>
                  </a:ext>
                </a:extLst>
              </p:cNvPr>
              <p:cNvSpPr>
                <a:spLocks/>
              </p:cNvSpPr>
              <p:nvPr/>
            </p:nvSpPr>
            <p:spPr bwMode="auto">
              <a:xfrm>
                <a:off x="13527" y="6901"/>
                <a:ext cx="352" cy="408"/>
              </a:xfrm>
              <a:custGeom>
                <a:avLst/>
                <a:gdLst>
                  <a:gd name="T0" fmla="*/ 68 w 70"/>
                  <a:gd name="T1" fmla="*/ 81 h 81"/>
                  <a:gd name="T2" fmla="*/ 0 w 70"/>
                  <a:gd name="T3" fmla="*/ 41 h 81"/>
                  <a:gd name="T4" fmla="*/ 0 w 70"/>
                  <a:gd name="T5" fmla="*/ 0 h 81"/>
                  <a:gd name="T6" fmla="*/ 70 w 70"/>
                  <a:gd name="T7" fmla="*/ 40 h 81"/>
                  <a:gd name="T8" fmla="*/ 70 w 70"/>
                  <a:gd name="T9" fmla="*/ 80 h 81"/>
                  <a:gd name="T10" fmla="*/ 68 w 70"/>
                  <a:gd name="T11" fmla="*/ 81 h 81"/>
                </a:gdLst>
                <a:ahLst/>
                <a:cxnLst>
                  <a:cxn ang="0">
                    <a:pos x="T0" y="T1"/>
                  </a:cxn>
                  <a:cxn ang="0">
                    <a:pos x="T2" y="T3"/>
                  </a:cxn>
                  <a:cxn ang="0">
                    <a:pos x="T4" y="T5"/>
                  </a:cxn>
                  <a:cxn ang="0">
                    <a:pos x="T6" y="T7"/>
                  </a:cxn>
                  <a:cxn ang="0">
                    <a:pos x="T8" y="T9"/>
                  </a:cxn>
                  <a:cxn ang="0">
                    <a:pos x="T10" y="T11"/>
                  </a:cxn>
                </a:cxnLst>
                <a:rect l="0" t="0" r="r" b="b"/>
                <a:pathLst>
                  <a:path w="70" h="81">
                    <a:moveTo>
                      <a:pt x="68" y="81"/>
                    </a:moveTo>
                    <a:cubicBezTo>
                      <a:pt x="0" y="41"/>
                      <a:pt x="0" y="41"/>
                      <a:pt x="0" y="41"/>
                    </a:cubicBezTo>
                    <a:cubicBezTo>
                      <a:pt x="0" y="0"/>
                      <a:pt x="0" y="0"/>
                      <a:pt x="0" y="0"/>
                    </a:cubicBezTo>
                    <a:cubicBezTo>
                      <a:pt x="70" y="40"/>
                      <a:pt x="70" y="40"/>
                      <a:pt x="70" y="40"/>
                    </a:cubicBezTo>
                    <a:cubicBezTo>
                      <a:pt x="70" y="80"/>
                      <a:pt x="70" y="80"/>
                      <a:pt x="70" y="80"/>
                    </a:cubicBezTo>
                    <a:cubicBezTo>
                      <a:pt x="70" y="81"/>
                      <a:pt x="69" y="81"/>
                      <a:pt x="68" y="8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72" name="Freeform 3125">
                <a:extLst>
                  <a:ext uri="{FF2B5EF4-FFF2-40B4-BE49-F238E27FC236}">
                    <a16:creationId xmlns:a16="http://schemas.microsoft.com/office/drawing/2014/main" id="{8362A49B-AAAB-BABE-E3AA-7C52A89DDECF}"/>
                  </a:ext>
                </a:extLst>
              </p:cNvPr>
              <p:cNvSpPr>
                <a:spLocks/>
              </p:cNvSpPr>
              <p:nvPr/>
            </p:nvSpPr>
            <p:spPr bwMode="auto">
              <a:xfrm>
                <a:off x="13547" y="6916"/>
                <a:ext cx="20" cy="16"/>
              </a:xfrm>
              <a:custGeom>
                <a:avLst/>
                <a:gdLst>
                  <a:gd name="T0" fmla="*/ 20 w 20"/>
                  <a:gd name="T1" fmla="*/ 11 h 16"/>
                  <a:gd name="T2" fmla="*/ 0 w 20"/>
                  <a:gd name="T3" fmla="*/ 0 h 16"/>
                  <a:gd name="T4" fmla="*/ 0 w 20"/>
                  <a:gd name="T5" fmla="*/ 6 h 16"/>
                  <a:gd name="T6" fmla="*/ 20 w 20"/>
                  <a:gd name="T7" fmla="*/ 16 h 16"/>
                  <a:gd name="T8" fmla="*/ 20 w 20"/>
                  <a:gd name="T9" fmla="*/ 11 h 16"/>
                </a:gdLst>
                <a:ahLst/>
                <a:cxnLst>
                  <a:cxn ang="0">
                    <a:pos x="T0" y="T1"/>
                  </a:cxn>
                  <a:cxn ang="0">
                    <a:pos x="T2" y="T3"/>
                  </a:cxn>
                  <a:cxn ang="0">
                    <a:pos x="T4" y="T5"/>
                  </a:cxn>
                  <a:cxn ang="0">
                    <a:pos x="T6" y="T7"/>
                  </a:cxn>
                  <a:cxn ang="0">
                    <a:pos x="T8" y="T9"/>
                  </a:cxn>
                </a:cxnLst>
                <a:rect l="0" t="0" r="r" b="b"/>
                <a:pathLst>
                  <a:path w="20" h="16">
                    <a:moveTo>
                      <a:pt x="20" y="11"/>
                    </a:moveTo>
                    <a:lnTo>
                      <a:pt x="0" y="0"/>
                    </a:lnTo>
                    <a:lnTo>
                      <a:pt x="0" y="6"/>
                    </a:lnTo>
                    <a:lnTo>
                      <a:pt x="20" y="16"/>
                    </a:lnTo>
                    <a:lnTo>
                      <a:pt x="20" y="11"/>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73" name="Freeform 3126">
                <a:extLst>
                  <a:ext uri="{FF2B5EF4-FFF2-40B4-BE49-F238E27FC236}">
                    <a16:creationId xmlns:a16="http://schemas.microsoft.com/office/drawing/2014/main" id="{CF127101-316E-82E7-546E-BE0B2C7EB684}"/>
                  </a:ext>
                </a:extLst>
              </p:cNvPr>
              <p:cNvSpPr>
                <a:spLocks/>
              </p:cNvSpPr>
              <p:nvPr/>
            </p:nvSpPr>
            <p:spPr bwMode="auto">
              <a:xfrm>
                <a:off x="13532" y="6911"/>
                <a:ext cx="50" cy="227"/>
              </a:xfrm>
              <a:custGeom>
                <a:avLst/>
                <a:gdLst>
                  <a:gd name="T0" fmla="*/ 50 w 50"/>
                  <a:gd name="T1" fmla="*/ 227 h 227"/>
                  <a:gd name="T2" fmla="*/ 0 w 50"/>
                  <a:gd name="T3" fmla="*/ 197 h 227"/>
                  <a:gd name="T4" fmla="*/ 0 w 50"/>
                  <a:gd name="T5" fmla="*/ 0 h 227"/>
                  <a:gd name="T6" fmla="*/ 50 w 50"/>
                  <a:gd name="T7" fmla="*/ 31 h 227"/>
                  <a:gd name="T8" fmla="*/ 50 w 50"/>
                  <a:gd name="T9" fmla="*/ 227 h 227"/>
                </a:gdLst>
                <a:ahLst/>
                <a:cxnLst>
                  <a:cxn ang="0">
                    <a:pos x="T0" y="T1"/>
                  </a:cxn>
                  <a:cxn ang="0">
                    <a:pos x="T2" y="T3"/>
                  </a:cxn>
                  <a:cxn ang="0">
                    <a:pos x="T4" y="T5"/>
                  </a:cxn>
                  <a:cxn ang="0">
                    <a:pos x="T6" y="T7"/>
                  </a:cxn>
                  <a:cxn ang="0">
                    <a:pos x="T8" y="T9"/>
                  </a:cxn>
                </a:cxnLst>
                <a:rect l="0" t="0" r="r" b="b"/>
                <a:pathLst>
                  <a:path w="50" h="227">
                    <a:moveTo>
                      <a:pt x="50" y="227"/>
                    </a:moveTo>
                    <a:lnTo>
                      <a:pt x="0" y="197"/>
                    </a:lnTo>
                    <a:lnTo>
                      <a:pt x="0" y="0"/>
                    </a:lnTo>
                    <a:lnTo>
                      <a:pt x="50" y="31"/>
                    </a:lnTo>
                    <a:lnTo>
                      <a:pt x="50" y="22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74" name="Freeform 3127">
                <a:extLst>
                  <a:ext uri="{FF2B5EF4-FFF2-40B4-BE49-F238E27FC236}">
                    <a16:creationId xmlns:a16="http://schemas.microsoft.com/office/drawing/2014/main" id="{9438E078-DBB5-A4D2-0940-F8DEDE3FB69A}"/>
                  </a:ext>
                </a:extLst>
              </p:cNvPr>
              <p:cNvSpPr>
                <a:spLocks/>
              </p:cNvSpPr>
              <p:nvPr/>
            </p:nvSpPr>
            <p:spPr bwMode="auto">
              <a:xfrm>
                <a:off x="13547" y="7077"/>
                <a:ext cx="25" cy="36"/>
              </a:xfrm>
              <a:custGeom>
                <a:avLst/>
                <a:gdLst>
                  <a:gd name="T0" fmla="*/ 5 w 5"/>
                  <a:gd name="T1" fmla="*/ 4 h 7"/>
                  <a:gd name="T2" fmla="*/ 2 w 5"/>
                  <a:gd name="T3" fmla="*/ 6 h 7"/>
                  <a:gd name="T4" fmla="*/ 0 w 5"/>
                  <a:gd name="T5" fmla="*/ 2 h 7"/>
                  <a:gd name="T6" fmla="*/ 2 w 5"/>
                  <a:gd name="T7" fmla="*/ 0 h 7"/>
                  <a:gd name="T8" fmla="*/ 5 w 5"/>
                  <a:gd name="T9" fmla="*/ 4 h 7"/>
                </a:gdLst>
                <a:ahLst/>
                <a:cxnLst>
                  <a:cxn ang="0">
                    <a:pos x="T0" y="T1"/>
                  </a:cxn>
                  <a:cxn ang="0">
                    <a:pos x="T2" y="T3"/>
                  </a:cxn>
                  <a:cxn ang="0">
                    <a:pos x="T4" y="T5"/>
                  </a:cxn>
                  <a:cxn ang="0">
                    <a:pos x="T6" y="T7"/>
                  </a:cxn>
                  <a:cxn ang="0">
                    <a:pos x="T8" y="T9"/>
                  </a:cxn>
                </a:cxnLst>
                <a:rect l="0" t="0" r="r" b="b"/>
                <a:pathLst>
                  <a:path w="5" h="7">
                    <a:moveTo>
                      <a:pt x="5" y="4"/>
                    </a:moveTo>
                    <a:cubicBezTo>
                      <a:pt x="5" y="6"/>
                      <a:pt x="3" y="7"/>
                      <a:pt x="2" y="6"/>
                    </a:cubicBezTo>
                    <a:cubicBezTo>
                      <a:pt x="1" y="5"/>
                      <a:pt x="0" y="3"/>
                      <a:pt x="0" y="2"/>
                    </a:cubicBezTo>
                    <a:cubicBezTo>
                      <a:pt x="0" y="0"/>
                      <a:pt x="1" y="0"/>
                      <a:pt x="2" y="0"/>
                    </a:cubicBezTo>
                    <a:cubicBezTo>
                      <a:pt x="3" y="1"/>
                      <a:pt x="5" y="3"/>
                      <a:pt x="5"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75" name="Rectangle 3128">
                <a:extLst>
                  <a:ext uri="{FF2B5EF4-FFF2-40B4-BE49-F238E27FC236}">
                    <a16:creationId xmlns:a16="http://schemas.microsoft.com/office/drawing/2014/main" id="{77815061-3367-5368-B6C5-88732F7B91B3}"/>
                  </a:ext>
                </a:extLst>
              </p:cNvPr>
              <p:cNvSpPr>
                <a:spLocks noChangeArrowheads="1"/>
              </p:cNvSpPr>
              <p:nvPr/>
            </p:nvSpPr>
            <p:spPr bwMode="auto">
              <a:xfrm>
                <a:off x="13537" y="7027"/>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76" name="Rectangle 3129">
                <a:extLst>
                  <a:ext uri="{FF2B5EF4-FFF2-40B4-BE49-F238E27FC236}">
                    <a16:creationId xmlns:a16="http://schemas.microsoft.com/office/drawing/2014/main" id="{44C44EFC-2792-3B89-5D50-6D7DD455F8C1}"/>
                  </a:ext>
                </a:extLst>
              </p:cNvPr>
              <p:cNvSpPr>
                <a:spLocks noChangeArrowheads="1"/>
              </p:cNvSpPr>
              <p:nvPr/>
            </p:nvSpPr>
            <p:spPr bwMode="auto">
              <a:xfrm>
                <a:off x="13547" y="7032"/>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77" name="Rectangle 3130">
                <a:extLst>
                  <a:ext uri="{FF2B5EF4-FFF2-40B4-BE49-F238E27FC236}">
                    <a16:creationId xmlns:a16="http://schemas.microsoft.com/office/drawing/2014/main" id="{A4081905-CF75-CEF4-17B7-E91162D8498D}"/>
                  </a:ext>
                </a:extLst>
              </p:cNvPr>
              <p:cNvSpPr>
                <a:spLocks noChangeArrowheads="1"/>
              </p:cNvSpPr>
              <p:nvPr/>
            </p:nvSpPr>
            <p:spPr bwMode="auto">
              <a:xfrm>
                <a:off x="13557" y="7037"/>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78" name="Rectangle 3131">
                <a:extLst>
                  <a:ext uri="{FF2B5EF4-FFF2-40B4-BE49-F238E27FC236}">
                    <a16:creationId xmlns:a16="http://schemas.microsoft.com/office/drawing/2014/main" id="{0D6A0128-0D2A-E0DF-AA52-36650130D589}"/>
                  </a:ext>
                </a:extLst>
              </p:cNvPr>
              <p:cNvSpPr>
                <a:spLocks noChangeArrowheads="1"/>
              </p:cNvSpPr>
              <p:nvPr/>
            </p:nvSpPr>
            <p:spPr bwMode="auto">
              <a:xfrm>
                <a:off x="13562" y="7042"/>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79" name="Rectangle 3132">
                <a:extLst>
                  <a:ext uri="{FF2B5EF4-FFF2-40B4-BE49-F238E27FC236}">
                    <a16:creationId xmlns:a16="http://schemas.microsoft.com/office/drawing/2014/main" id="{7F41998C-401F-D4A9-27BE-AA1B5C4652A2}"/>
                  </a:ext>
                </a:extLst>
              </p:cNvPr>
              <p:cNvSpPr>
                <a:spLocks noChangeArrowheads="1"/>
              </p:cNvSpPr>
              <p:nvPr/>
            </p:nvSpPr>
            <p:spPr bwMode="auto">
              <a:xfrm>
                <a:off x="13572" y="7047"/>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80" name="Freeform 3133">
                <a:extLst>
                  <a:ext uri="{FF2B5EF4-FFF2-40B4-BE49-F238E27FC236}">
                    <a16:creationId xmlns:a16="http://schemas.microsoft.com/office/drawing/2014/main" id="{08C39495-C722-98E8-1590-EDBC81538BB4}"/>
                  </a:ext>
                </a:extLst>
              </p:cNvPr>
              <p:cNvSpPr>
                <a:spLocks/>
              </p:cNvSpPr>
              <p:nvPr/>
            </p:nvSpPr>
            <p:spPr bwMode="auto">
              <a:xfrm>
                <a:off x="13537" y="7012"/>
                <a:ext cx="15" cy="15"/>
              </a:xfrm>
              <a:custGeom>
                <a:avLst/>
                <a:gdLst>
                  <a:gd name="T0" fmla="*/ 15 w 15"/>
                  <a:gd name="T1" fmla="*/ 15 h 15"/>
                  <a:gd name="T2" fmla="*/ 0 w 15"/>
                  <a:gd name="T3" fmla="*/ 5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81" name="Freeform 3134">
                <a:extLst>
                  <a:ext uri="{FF2B5EF4-FFF2-40B4-BE49-F238E27FC236}">
                    <a16:creationId xmlns:a16="http://schemas.microsoft.com/office/drawing/2014/main" id="{340E6FC2-8832-A629-1C5D-CDC86B58E08F}"/>
                  </a:ext>
                </a:extLst>
              </p:cNvPr>
              <p:cNvSpPr>
                <a:spLocks/>
              </p:cNvSpPr>
              <p:nvPr/>
            </p:nvSpPr>
            <p:spPr bwMode="auto">
              <a:xfrm>
                <a:off x="13557" y="7022"/>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82" name="Freeform 3135">
                <a:extLst>
                  <a:ext uri="{FF2B5EF4-FFF2-40B4-BE49-F238E27FC236}">
                    <a16:creationId xmlns:a16="http://schemas.microsoft.com/office/drawing/2014/main" id="{4C0F6E90-E692-6ECC-EAC9-D20635923FB7}"/>
                  </a:ext>
                </a:extLst>
              </p:cNvPr>
              <p:cNvSpPr>
                <a:spLocks/>
              </p:cNvSpPr>
              <p:nvPr/>
            </p:nvSpPr>
            <p:spPr bwMode="auto">
              <a:xfrm>
                <a:off x="13562" y="7027"/>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83" name="Freeform 3136">
                <a:extLst>
                  <a:ext uri="{FF2B5EF4-FFF2-40B4-BE49-F238E27FC236}">
                    <a16:creationId xmlns:a16="http://schemas.microsoft.com/office/drawing/2014/main" id="{2BD0E6BB-1473-5548-BA8A-1C995FB5F57E}"/>
                  </a:ext>
                </a:extLst>
              </p:cNvPr>
              <p:cNvSpPr>
                <a:spLocks/>
              </p:cNvSpPr>
              <p:nvPr/>
            </p:nvSpPr>
            <p:spPr bwMode="auto">
              <a:xfrm>
                <a:off x="13572" y="7032"/>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84" name="Freeform 3137">
                <a:extLst>
                  <a:ext uri="{FF2B5EF4-FFF2-40B4-BE49-F238E27FC236}">
                    <a16:creationId xmlns:a16="http://schemas.microsoft.com/office/drawing/2014/main" id="{750EE48A-5B78-749A-7640-75A7A0ADBE49}"/>
                  </a:ext>
                </a:extLst>
              </p:cNvPr>
              <p:cNvSpPr>
                <a:spLocks/>
              </p:cNvSpPr>
              <p:nvPr/>
            </p:nvSpPr>
            <p:spPr bwMode="auto">
              <a:xfrm>
                <a:off x="13537" y="6922"/>
                <a:ext cx="40" cy="105"/>
              </a:xfrm>
              <a:custGeom>
                <a:avLst/>
                <a:gdLst>
                  <a:gd name="T0" fmla="*/ 40 w 40"/>
                  <a:gd name="T1" fmla="*/ 20 h 105"/>
                  <a:gd name="T2" fmla="*/ 5 w 40"/>
                  <a:gd name="T3" fmla="*/ 0 h 105"/>
                  <a:gd name="T4" fmla="*/ 0 w 40"/>
                  <a:gd name="T5" fmla="*/ 0 h 105"/>
                  <a:gd name="T6" fmla="*/ 0 w 40"/>
                  <a:gd name="T7" fmla="*/ 80 h 105"/>
                  <a:gd name="T8" fmla="*/ 5 w 40"/>
                  <a:gd name="T9" fmla="*/ 85 h 105"/>
                  <a:gd name="T10" fmla="*/ 40 w 40"/>
                  <a:gd name="T11" fmla="*/ 105 h 105"/>
                  <a:gd name="T12" fmla="*/ 40 w 40"/>
                  <a:gd name="T13" fmla="*/ 105 h 105"/>
                  <a:gd name="T14" fmla="*/ 40 w 40"/>
                  <a:gd name="T15" fmla="*/ 25 h 105"/>
                  <a:gd name="T16" fmla="*/ 40 w 40"/>
                  <a:gd name="T17" fmla="*/ 2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05">
                    <a:moveTo>
                      <a:pt x="40" y="20"/>
                    </a:moveTo>
                    <a:lnTo>
                      <a:pt x="5" y="0"/>
                    </a:lnTo>
                    <a:lnTo>
                      <a:pt x="0" y="0"/>
                    </a:lnTo>
                    <a:lnTo>
                      <a:pt x="0" y="80"/>
                    </a:lnTo>
                    <a:lnTo>
                      <a:pt x="5" y="85"/>
                    </a:lnTo>
                    <a:lnTo>
                      <a:pt x="40" y="105"/>
                    </a:lnTo>
                    <a:lnTo>
                      <a:pt x="40" y="105"/>
                    </a:lnTo>
                    <a:lnTo>
                      <a:pt x="40" y="25"/>
                    </a:lnTo>
                    <a:lnTo>
                      <a:pt x="4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85" name="Freeform 3138">
                <a:extLst>
                  <a:ext uri="{FF2B5EF4-FFF2-40B4-BE49-F238E27FC236}">
                    <a16:creationId xmlns:a16="http://schemas.microsoft.com/office/drawing/2014/main" id="{60F997FF-7CE9-19F3-55FD-287FBB98C756}"/>
                  </a:ext>
                </a:extLst>
              </p:cNvPr>
              <p:cNvSpPr>
                <a:spLocks/>
              </p:cNvSpPr>
              <p:nvPr/>
            </p:nvSpPr>
            <p:spPr bwMode="auto">
              <a:xfrm>
                <a:off x="13552" y="7082"/>
                <a:ext cx="10" cy="21"/>
              </a:xfrm>
              <a:custGeom>
                <a:avLst/>
                <a:gdLst>
                  <a:gd name="T0" fmla="*/ 2 w 2"/>
                  <a:gd name="T1" fmla="*/ 3 h 4"/>
                  <a:gd name="T2" fmla="*/ 1 w 2"/>
                  <a:gd name="T3" fmla="*/ 4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4"/>
                    </a:cubicBezTo>
                    <a:cubicBezTo>
                      <a:pt x="0" y="3"/>
                      <a:pt x="0" y="2"/>
                      <a:pt x="0" y="1"/>
                    </a:cubicBezTo>
                    <a:cubicBezTo>
                      <a:pt x="0" y="1"/>
                      <a:pt x="0" y="0"/>
                      <a:pt x="1" y="1"/>
                    </a:cubicBezTo>
                    <a:cubicBezTo>
                      <a:pt x="2" y="1"/>
                      <a:pt x="2" y="2"/>
                      <a:pt x="2"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86" name="Freeform 3139">
                <a:extLst>
                  <a:ext uri="{FF2B5EF4-FFF2-40B4-BE49-F238E27FC236}">
                    <a16:creationId xmlns:a16="http://schemas.microsoft.com/office/drawing/2014/main" id="{B42F150B-8FF1-94A8-C52F-6B41B778D631}"/>
                  </a:ext>
                </a:extLst>
              </p:cNvPr>
              <p:cNvSpPr>
                <a:spLocks/>
              </p:cNvSpPr>
              <p:nvPr/>
            </p:nvSpPr>
            <p:spPr bwMode="auto">
              <a:xfrm>
                <a:off x="13532" y="6906"/>
                <a:ext cx="20" cy="16"/>
              </a:xfrm>
              <a:custGeom>
                <a:avLst/>
                <a:gdLst>
                  <a:gd name="T0" fmla="*/ 20 w 20"/>
                  <a:gd name="T1" fmla="*/ 10 h 16"/>
                  <a:gd name="T2" fmla="*/ 0 w 20"/>
                  <a:gd name="T3" fmla="*/ 0 h 16"/>
                  <a:gd name="T4" fmla="*/ 0 w 20"/>
                  <a:gd name="T5" fmla="*/ 5 h 16"/>
                  <a:gd name="T6" fmla="*/ 20 w 20"/>
                  <a:gd name="T7" fmla="*/ 16 h 16"/>
                  <a:gd name="T8" fmla="*/ 20 w 20"/>
                  <a:gd name="T9" fmla="*/ 10 h 16"/>
                </a:gdLst>
                <a:ahLst/>
                <a:cxnLst>
                  <a:cxn ang="0">
                    <a:pos x="T0" y="T1"/>
                  </a:cxn>
                  <a:cxn ang="0">
                    <a:pos x="T2" y="T3"/>
                  </a:cxn>
                  <a:cxn ang="0">
                    <a:pos x="T4" y="T5"/>
                  </a:cxn>
                  <a:cxn ang="0">
                    <a:pos x="T6" y="T7"/>
                  </a:cxn>
                  <a:cxn ang="0">
                    <a:pos x="T8" y="T9"/>
                  </a:cxn>
                </a:cxnLst>
                <a:rect l="0" t="0" r="r" b="b"/>
                <a:pathLst>
                  <a:path w="20" h="16">
                    <a:moveTo>
                      <a:pt x="20" y="10"/>
                    </a:moveTo>
                    <a:lnTo>
                      <a:pt x="0" y="0"/>
                    </a:lnTo>
                    <a:lnTo>
                      <a:pt x="0" y="5"/>
                    </a:lnTo>
                    <a:lnTo>
                      <a:pt x="20" y="16"/>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87" name="Freeform 3140">
                <a:extLst>
                  <a:ext uri="{FF2B5EF4-FFF2-40B4-BE49-F238E27FC236}">
                    <a16:creationId xmlns:a16="http://schemas.microsoft.com/office/drawing/2014/main" id="{0544932E-1C53-DCB5-1D07-ED7CD0BD4934}"/>
                  </a:ext>
                </a:extLst>
              </p:cNvPr>
              <p:cNvSpPr>
                <a:spLocks/>
              </p:cNvSpPr>
              <p:nvPr/>
            </p:nvSpPr>
            <p:spPr bwMode="auto">
              <a:xfrm>
                <a:off x="13567" y="6927"/>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88" name="Freeform 3141">
                <a:extLst>
                  <a:ext uri="{FF2B5EF4-FFF2-40B4-BE49-F238E27FC236}">
                    <a16:creationId xmlns:a16="http://schemas.microsoft.com/office/drawing/2014/main" id="{24E96646-58A7-256A-DB36-ED3A945F93E3}"/>
                  </a:ext>
                </a:extLst>
              </p:cNvPr>
              <p:cNvSpPr>
                <a:spLocks/>
              </p:cNvSpPr>
              <p:nvPr/>
            </p:nvSpPr>
            <p:spPr bwMode="auto">
              <a:xfrm>
                <a:off x="13607" y="6947"/>
                <a:ext cx="16" cy="15"/>
              </a:xfrm>
              <a:custGeom>
                <a:avLst/>
                <a:gdLst>
                  <a:gd name="T0" fmla="*/ 16 w 16"/>
                  <a:gd name="T1" fmla="*/ 15 h 15"/>
                  <a:gd name="T2" fmla="*/ 0 w 16"/>
                  <a:gd name="T3" fmla="*/ 0 h 15"/>
                  <a:gd name="T4" fmla="*/ 0 w 16"/>
                  <a:gd name="T5" fmla="*/ 5 h 15"/>
                  <a:gd name="T6" fmla="*/ 16 w 16"/>
                  <a:gd name="T7" fmla="*/ 15 h 15"/>
                  <a:gd name="T8" fmla="*/ 16 w 16"/>
                  <a:gd name="T9" fmla="*/ 15 h 15"/>
                </a:gdLst>
                <a:ahLst/>
                <a:cxnLst>
                  <a:cxn ang="0">
                    <a:pos x="T0" y="T1"/>
                  </a:cxn>
                  <a:cxn ang="0">
                    <a:pos x="T2" y="T3"/>
                  </a:cxn>
                  <a:cxn ang="0">
                    <a:pos x="T4" y="T5"/>
                  </a:cxn>
                  <a:cxn ang="0">
                    <a:pos x="T6" y="T7"/>
                  </a:cxn>
                  <a:cxn ang="0">
                    <a:pos x="T8" y="T9"/>
                  </a:cxn>
                </a:cxnLst>
                <a:rect l="0" t="0" r="r" b="b"/>
                <a:pathLst>
                  <a:path w="16" h="15">
                    <a:moveTo>
                      <a:pt x="16" y="15"/>
                    </a:moveTo>
                    <a:lnTo>
                      <a:pt x="0" y="0"/>
                    </a:lnTo>
                    <a:lnTo>
                      <a:pt x="0" y="5"/>
                    </a:lnTo>
                    <a:lnTo>
                      <a:pt x="16" y="15"/>
                    </a:lnTo>
                    <a:lnTo>
                      <a:pt x="16" y="15"/>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89" name="Freeform 3142">
                <a:extLst>
                  <a:ext uri="{FF2B5EF4-FFF2-40B4-BE49-F238E27FC236}">
                    <a16:creationId xmlns:a16="http://schemas.microsoft.com/office/drawing/2014/main" id="{9004DD80-86F7-794D-4565-55C92CEB7A8E}"/>
                  </a:ext>
                </a:extLst>
              </p:cNvPr>
              <p:cNvSpPr>
                <a:spLocks/>
              </p:cNvSpPr>
              <p:nvPr/>
            </p:nvSpPr>
            <p:spPr bwMode="auto">
              <a:xfrm>
                <a:off x="13587" y="6942"/>
                <a:ext cx="56" cy="226"/>
              </a:xfrm>
              <a:custGeom>
                <a:avLst/>
                <a:gdLst>
                  <a:gd name="T0" fmla="*/ 56 w 56"/>
                  <a:gd name="T1" fmla="*/ 226 h 226"/>
                  <a:gd name="T2" fmla="*/ 0 w 56"/>
                  <a:gd name="T3" fmla="*/ 196 h 226"/>
                  <a:gd name="T4" fmla="*/ 0 w 56"/>
                  <a:gd name="T5" fmla="*/ 0 h 226"/>
                  <a:gd name="T6" fmla="*/ 56 w 56"/>
                  <a:gd name="T7" fmla="*/ 30 h 226"/>
                  <a:gd name="T8" fmla="*/ 56 w 56"/>
                  <a:gd name="T9" fmla="*/ 226 h 226"/>
                </a:gdLst>
                <a:ahLst/>
                <a:cxnLst>
                  <a:cxn ang="0">
                    <a:pos x="T0" y="T1"/>
                  </a:cxn>
                  <a:cxn ang="0">
                    <a:pos x="T2" y="T3"/>
                  </a:cxn>
                  <a:cxn ang="0">
                    <a:pos x="T4" y="T5"/>
                  </a:cxn>
                  <a:cxn ang="0">
                    <a:pos x="T6" y="T7"/>
                  </a:cxn>
                  <a:cxn ang="0">
                    <a:pos x="T8" y="T9"/>
                  </a:cxn>
                </a:cxnLst>
                <a:rect l="0" t="0" r="r" b="b"/>
                <a:pathLst>
                  <a:path w="56" h="226">
                    <a:moveTo>
                      <a:pt x="56" y="226"/>
                    </a:moveTo>
                    <a:lnTo>
                      <a:pt x="0" y="196"/>
                    </a:lnTo>
                    <a:lnTo>
                      <a:pt x="0" y="0"/>
                    </a:lnTo>
                    <a:lnTo>
                      <a:pt x="56" y="30"/>
                    </a:lnTo>
                    <a:lnTo>
                      <a:pt x="56" y="2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90" name="Freeform 3143">
                <a:extLst>
                  <a:ext uri="{FF2B5EF4-FFF2-40B4-BE49-F238E27FC236}">
                    <a16:creationId xmlns:a16="http://schemas.microsoft.com/office/drawing/2014/main" id="{6DAEE4D3-4615-DC16-9A8A-1C7A5E282CFC}"/>
                  </a:ext>
                </a:extLst>
              </p:cNvPr>
              <p:cNvSpPr>
                <a:spLocks/>
              </p:cNvSpPr>
              <p:nvPr/>
            </p:nvSpPr>
            <p:spPr bwMode="auto">
              <a:xfrm>
                <a:off x="13602" y="7108"/>
                <a:ext cx="26" cy="35"/>
              </a:xfrm>
              <a:custGeom>
                <a:avLst/>
                <a:gdLst>
                  <a:gd name="T0" fmla="*/ 5 w 5"/>
                  <a:gd name="T1" fmla="*/ 5 h 7"/>
                  <a:gd name="T2" fmla="*/ 3 w 5"/>
                  <a:gd name="T3" fmla="*/ 6 h 7"/>
                  <a:gd name="T4" fmla="*/ 0 w 5"/>
                  <a:gd name="T5" fmla="*/ 2 h 7"/>
                  <a:gd name="T6" fmla="*/ 3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7"/>
                      <a:pt x="4" y="7"/>
                      <a:pt x="3" y="6"/>
                    </a:cubicBezTo>
                    <a:cubicBezTo>
                      <a:pt x="1" y="6"/>
                      <a:pt x="0" y="4"/>
                      <a:pt x="0" y="2"/>
                    </a:cubicBezTo>
                    <a:cubicBezTo>
                      <a:pt x="0" y="1"/>
                      <a:pt x="1" y="0"/>
                      <a:pt x="3" y="1"/>
                    </a:cubicBezTo>
                    <a:cubicBezTo>
                      <a:pt x="4" y="2"/>
                      <a:pt x="5" y="4"/>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91" name="Freeform 3144">
                <a:extLst>
                  <a:ext uri="{FF2B5EF4-FFF2-40B4-BE49-F238E27FC236}">
                    <a16:creationId xmlns:a16="http://schemas.microsoft.com/office/drawing/2014/main" id="{C7E66DB9-F0BC-8825-2F76-8537406B4ED0}"/>
                  </a:ext>
                </a:extLst>
              </p:cNvPr>
              <p:cNvSpPr>
                <a:spLocks/>
              </p:cNvSpPr>
              <p:nvPr/>
            </p:nvSpPr>
            <p:spPr bwMode="auto">
              <a:xfrm>
                <a:off x="13592" y="7057"/>
                <a:ext cx="10" cy="41"/>
              </a:xfrm>
              <a:custGeom>
                <a:avLst/>
                <a:gdLst>
                  <a:gd name="T0" fmla="*/ 10 w 10"/>
                  <a:gd name="T1" fmla="*/ 41 h 41"/>
                  <a:gd name="T2" fmla="*/ 0 w 10"/>
                  <a:gd name="T3" fmla="*/ 35 h 41"/>
                  <a:gd name="T4" fmla="*/ 0 w 10"/>
                  <a:gd name="T5" fmla="*/ 0 h 41"/>
                  <a:gd name="T6" fmla="*/ 10 w 10"/>
                  <a:gd name="T7" fmla="*/ 5 h 41"/>
                  <a:gd name="T8" fmla="*/ 10 w 10"/>
                  <a:gd name="T9" fmla="*/ 41 h 41"/>
                </a:gdLst>
                <a:ahLst/>
                <a:cxnLst>
                  <a:cxn ang="0">
                    <a:pos x="T0" y="T1"/>
                  </a:cxn>
                  <a:cxn ang="0">
                    <a:pos x="T2" y="T3"/>
                  </a:cxn>
                  <a:cxn ang="0">
                    <a:pos x="T4" y="T5"/>
                  </a:cxn>
                  <a:cxn ang="0">
                    <a:pos x="T6" y="T7"/>
                  </a:cxn>
                  <a:cxn ang="0">
                    <a:pos x="T8" y="T9"/>
                  </a:cxn>
                </a:cxnLst>
                <a:rect l="0" t="0" r="r" b="b"/>
                <a:pathLst>
                  <a:path w="10" h="41">
                    <a:moveTo>
                      <a:pt x="10" y="41"/>
                    </a:moveTo>
                    <a:lnTo>
                      <a:pt x="0" y="35"/>
                    </a:lnTo>
                    <a:lnTo>
                      <a:pt x="0" y="0"/>
                    </a:lnTo>
                    <a:lnTo>
                      <a:pt x="10" y="5"/>
                    </a:lnTo>
                    <a:lnTo>
                      <a:pt x="10" y="4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92" name="Freeform 3145">
                <a:extLst>
                  <a:ext uri="{FF2B5EF4-FFF2-40B4-BE49-F238E27FC236}">
                    <a16:creationId xmlns:a16="http://schemas.microsoft.com/office/drawing/2014/main" id="{5991F20B-6FF1-03BD-15D1-0F8882C3B160}"/>
                  </a:ext>
                </a:extLst>
              </p:cNvPr>
              <p:cNvSpPr>
                <a:spLocks/>
              </p:cNvSpPr>
              <p:nvPr/>
            </p:nvSpPr>
            <p:spPr bwMode="auto">
              <a:xfrm>
                <a:off x="13602" y="7062"/>
                <a:ext cx="5" cy="41"/>
              </a:xfrm>
              <a:custGeom>
                <a:avLst/>
                <a:gdLst>
                  <a:gd name="T0" fmla="*/ 5 w 5"/>
                  <a:gd name="T1" fmla="*/ 41 h 41"/>
                  <a:gd name="T2" fmla="*/ 0 w 5"/>
                  <a:gd name="T3" fmla="*/ 36 h 41"/>
                  <a:gd name="T4" fmla="*/ 0 w 5"/>
                  <a:gd name="T5" fmla="*/ 0 h 41"/>
                  <a:gd name="T6" fmla="*/ 5 w 5"/>
                  <a:gd name="T7" fmla="*/ 5 h 41"/>
                  <a:gd name="T8" fmla="*/ 5 w 5"/>
                  <a:gd name="T9" fmla="*/ 41 h 41"/>
                </a:gdLst>
                <a:ahLst/>
                <a:cxnLst>
                  <a:cxn ang="0">
                    <a:pos x="T0" y="T1"/>
                  </a:cxn>
                  <a:cxn ang="0">
                    <a:pos x="T2" y="T3"/>
                  </a:cxn>
                  <a:cxn ang="0">
                    <a:pos x="T4" y="T5"/>
                  </a:cxn>
                  <a:cxn ang="0">
                    <a:pos x="T6" y="T7"/>
                  </a:cxn>
                  <a:cxn ang="0">
                    <a:pos x="T8" y="T9"/>
                  </a:cxn>
                </a:cxnLst>
                <a:rect l="0" t="0" r="r" b="b"/>
                <a:pathLst>
                  <a:path w="5" h="41">
                    <a:moveTo>
                      <a:pt x="5" y="41"/>
                    </a:moveTo>
                    <a:lnTo>
                      <a:pt x="0" y="36"/>
                    </a:lnTo>
                    <a:lnTo>
                      <a:pt x="0" y="0"/>
                    </a:lnTo>
                    <a:lnTo>
                      <a:pt x="5" y="5"/>
                    </a:lnTo>
                    <a:lnTo>
                      <a:pt x="5" y="4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93" name="Freeform 3146">
                <a:extLst>
                  <a:ext uri="{FF2B5EF4-FFF2-40B4-BE49-F238E27FC236}">
                    <a16:creationId xmlns:a16="http://schemas.microsoft.com/office/drawing/2014/main" id="{847C66A4-10D8-7BFA-8385-26F21140C359}"/>
                  </a:ext>
                </a:extLst>
              </p:cNvPr>
              <p:cNvSpPr>
                <a:spLocks/>
              </p:cNvSpPr>
              <p:nvPr/>
            </p:nvSpPr>
            <p:spPr bwMode="auto">
              <a:xfrm>
                <a:off x="13612" y="7067"/>
                <a:ext cx="5" cy="41"/>
              </a:xfrm>
              <a:custGeom>
                <a:avLst/>
                <a:gdLst>
                  <a:gd name="T0" fmla="*/ 5 w 5"/>
                  <a:gd name="T1" fmla="*/ 41 h 41"/>
                  <a:gd name="T2" fmla="*/ 0 w 5"/>
                  <a:gd name="T3" fmla="*/ 36 h 41"/>
                  <a:gd name="T4" fmla="*/ 0 w 5"/>
                  <a:gd name="T5" fmla="*/ 0 h 41"/>
                  <a:gd name="T6" fmla="*/ 5 w 5"/>
                  <a:gd name="T7" fmla="*/ 5 h 41"/>
                  <a:gd name="T8" fmla="*/ 5 w 5"/>
                  <a:gd name="T9" fmla="*/ 41 h 41"/>
                </a:gdLst>
                <a:ahLst/>
                <a:cxnLst>
                  <a:cxn ang="0">
                    <a:pos x="T0" y="T1"/>
                  </a:cxn>
                  <a:cxn ang="0">
                    <a:pos x="T2" y="T3"/>
                  </a:cxn>
                  <a:cxn ang="0">
                    <a:pos x="T4" y="T5"/>
                  </a:cxn>
                  <a:cxn ang="0">
                    <a:pos x="T6" y="T7"/>
                  </a:cxn>
                  <a:cxn ang="0">
                    <a:pos x="T8" y="T9"/>
                  </a:cxn>
                </a:cxnLst>
                <a:rect l="0" t="0" r="r" b="b"/>
                <a:pathLst>
                  <a:path w="5" h="41">
                    <a:moveTo>
                      <a:pt x="5" y="41"/>
                    </a:moveTo>
                    <a:lnTo>
                      <a:pt x="0" y="36"/>
                    </a:lnTo>
                    <a:lnTo>
                      <a:pt x="0" y="0"/>
                    </a:lnTo>
                    <a:lnTo>
                      <a:pt x="5" y="5"/>
                    </a:lnTo>
                    <a:lnTo>
                      <a:pt x="5" y="4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94" name="Freeform 3147">
                <a:extLst>
                  <a:ext uri="{FF2B5EF4-FFF2-40B4-BE49-F238E27FC236}">
                    <a16:creationId xmlns:a16="http://schemas.microsoft.com/office/drawing/2014/main" id="{72C0B7CD-EF33-78D3-BCF2-024D7C9A41F8}"/>
                  </a:ext>
                </a:extLst>
              </p:cNvPr>
              <p:cNvSpPr>
                <a:spLocks/>
              </p:cNvSpPr>
              <p:nvPr/>
            </p:nvSpPr>
            <p:spPr bwMode="auto">
              <a:xfrm>
                <a:off x="13623" y="7072"/>
                <a:ext cx="5" cy="41"/>
              </a:xfrm>
              <a:custGeom>
                <a:avLst/>
                <a:gdLst>
                  <a:gd name="T0" fmla="*/ 5 w 5"/>
                  <a:gd name="T1" fmla="*/ 41 h 41"/>
                  <a:gd name="T2" fmla="*/ 0 w 5"/>
                  <a:gd name="T3" fmla="*/ 36 h 41"/>
                  <a:gd name="T4" fmla="*/ 0 w 5"/>
                  <a:gd name="T5" fmla="*/ 0 h 41"/>
                  <a:gd name="T6" fmla="*/ 5 w 5"/>
                  <a:gd name="T7" fmla="*/ 5 h 41"/>
                  <a:gd name="T8" fmla="*/ 5 w 5"/>
                  <a:gd name="T9" fmla="*/ 41 h 41"/>
                </a:gdLst>
                <a:ahLst/>
                <a:cxnLst>
                  <a:cxn ang="0">
                    <a:pos x="T0" y="T1"/>
                  </a:cxn>
                  <a:cxn ang="0">
                    <a:pos x="T2" y="T3"/>
                  </a:cxn>
                  <a:cxn ang="0">
                    <a:pos x="T4" y="T5"/>
                  </a:cxn>
                  <a:cxn ang="0">
                    <a:pos x="T6" y="T7"/>
                  </a:cxn>
                  <a:cxn ang="0">
                    <a:pos x="T8" y="T9"/>
                  </a:cxn>
                </a:cxnLst>
                <a:rect l="0" t="0" r="r" b="b"/>
                <a:pathLst>
                  <a:path w="5" h="41">
                    <a:moveTo>
                      <a:pt x="5" y="41"/>
                    </a:moveTo>
                    <a:lnTo>
                      <a:pt x="0" y="36"/>
                    </a:lnTo>
                    <a:lnTo>
                      <a:pt x="0" y="0"/>
                    </a:lnTo>
                    <a:lnTo>
                      <a:pt x="5" y="5"/>
                    </a:lnTo>
                    <a:lnTo>
                      <a:pt x="5" y="4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95" name="Freeform 3148">
                <a:extLst>
                  <a:ext uri="{FF2B5EF4-FFF2-40B4-BE49-F238E27FC236}">
                    <a16:creationId xmlns:a16="http://schemas.microsoft.com/office/drawing/2014/main" id="{0DFE61B2-BD58-BD17-5967-D99F46BA7999}"/>
                  </a:ext>
                </a:extLst>
              </p:cNvPr>
              <p:cNvSpPr>
                <a:spLocks/>
              </p:cNvSpPr>
              <p:nvPr/>
            </p:nvSpPr>
            <p:spPr bwMode="auto">
              <a:xfrm>
                <a:off x="13633" y="7077"/>
                <a:ext cx="5" cy="41"/>
              </a:xfrm>
              <a:custGeom>
                <a:avLst/>
                <a:gdLst>
                  <a:gd name="T0" fmla="*/ 5 w 5"/>
                  <a:gd name="T1" fmla="*/ 41 h 41"/>
                  <a:gd name="T2" fmla="*/ 0 w 5"/>
                  <a:gd name="T3" fmla="*/ 36 h 41"/>
                  <a:gd name="T4" fmla="*/ 0 w 5"/>
                  <a:gd name="T5" fmla="*/ 0 h 41"/>
                  <a:gd name="T6" fmla="*/ 5 w 5"/>
                  <a:gd name="T7" fmla="*/ 5 h 41"/>
                  <a:gd name="T8" fmla="*/ 5 w 5"/>
                  <a:gd name="T9" fmla="*/ 41 h 41"/>
                </a:gdLst>
                <a:ahLst/>
                <a:cxnLst>
                  <a:cxn ang="0">
                    <a:pos x="T0" y="T1"/>
                  </a:cxn>
                  <a:cxn ang="0">
                    <a:pos x="T2" y="T3"/>
                  </a:cxn>
                  <a:cxn ang="0">
                    <a:pos x="T4" y="T5"/>
                  </a:cxn>
                  <a:cxn ang="0">
                    <a:pos x="T6" y="T7"/>
                  </a:cxn>
                  <a:cxn ang="0">
                    <a:pos x="T8" y="T9"/>
                  </a:cxn>
                </a:cxnLst>
                <a:rect l="0" t="0" r="r" b="b"/>
                <a:pathLst>
                  <a:path w="5" h="41">
                    <a:moveTo>
                      <a:pt x="5" y="41"/>
                    </a:moveTo>
                    <a:lnTo>
                      <a:pt x="0" y="36"/>
                    </a:lnTo>
                    <a:lnTo>
                      <a:pt x="0" y="0"/>
                    </a:lnTo>
                    <a:lnTo>
                      <a:pt x="5" y="5"/>
                    </a:lnTo>
                    <a:lnTo>
                      <a:pt x="5" y="4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96" name="Freeform 3149">
                <a:extLst>
                  <a:ext uri="{FF2B5EF4-FFF2-40B4-BE49-F238E27FC236}">
                    <a16:creationId xmlns:a16="http://schemas.microsoft.com/office/drawing/2014/main" id="{063FF048-5E21-04F8-5E82-85E3E343A60C}"/>
                  </a:ext>
                </a:extLst>
              </p:cNvPr>
              <p:cNvSpPr>
                <a:spLocks/>
              </p:cNvSpPr>
              <p:nvPr/>
            </p:nvSpPr>
            <p:spPr bwMode="auto">
              <a:xfrm>
                <a:off x="13592" y="7047"/>
                <a:ext cx="15" cy="15"/>
              </a:xfrm>
              <a:custGeom>
                <a:avLst/>
                <a:gdLst>
                  <a:gd name="T0" fmla="*/ 15 w 15"/>
                  <a:gd name="T1" fmla="*/ 15 h 15"/>
                  <a:gd name="T2" fmla="*/ 0 w 15"/>
                  <a:gd name="T3" fmla="*/ 5 h 15"/>
                  <a:gd name="T4" fmla="*/ 0 w 15"/>
                  <a:gd name="T5" fmla="*/ 0 h 15"/>
                  <a:gd name="T6" fmla="*/ 15 w 15"/>
                  <a:gd name="T7" fmla="*/ 5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5"/>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97" name="Freeform 3150">
                <a:extLst>
                  <a:ext uri="{FF2B5EF4-FFF2-40B4-BE49-F238E27FC236}">
                    <a16:creationId xmlns:a16="http://schemas.microsoft.com/office/drawing/2014/main" id="{AB0D8BA3-A470-0F7D-DEDC-285B3ADAD452}"/>
                  </a:ext>
                </a:extLst>
              </p:cNvPr>
              <p:cNvSpPr>
                <a:spLocks/>
              </p:cNvSpPr>
              <p:nvPr/>
            </p:nvSpPr>
            <p:spPr bwMode="auto">
              <a:xfrm>
                <a:off x="13612" y="7057"/>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98" name="Freeform 3151">
                <a:extLst>
                  <a:ext uri="{FF2B5EF4-FFF2-40B4-BE49-F238E27FC236}">
                    <a16:creationId xmlns:a16="http://schemas.microsoft.com/office/drawing/2014/main" id="{9A774ACF-7AAA-5136-A4E0-34B2B89028B3}"/>
                  </a:ext>
                </a:extLst>
              </p:cNvPr>
              <p:cNvSpPr>
                <a:spLocks/>
              </p:cNvSpPr>
              <p:nvPr/>
            </p:nvSpPr>
            <p:spPr bwMode="auto">
              <a:xfrm>
                <a:off x="13623" y="7062"/>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399" name="Freeform 3152">
                <a:extLst>
                  <a:ext uri="{FF2B5EF4-FFF2-40B4-BE49-F238E27FC236}">
                    <a16:creationId xmlns:a16="http://schemas.microsoft.com/office/drawing/2014/main" id="{EE6A5097-4245-3CB6-9110-3E4ACFF7DE7B}"/>
                  </a:ext>
                </a:extLst>
              </p:cNvPr>
              <p:cNvSpPr>
                <a:spLocks/>
              </p:cNvSpPr>
              <p:nvPr/>
            </p:nvSpPr>
            <p:spPr bwMode="auto">
              <a:xfrm>
                <a:off x="13633" y="7067"/>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00" name="Freeform 3153">
                <a:extLst>
                  <a:ext uri="{FF2B5EF4-FFF2-40B4-BE49-F238E27FC236}">
                    <a16:creationId xmlns:a16="http://schemas.microsoft.com/office/drawing/2014/main" id="{3C0D0351-80DE-45BA-5EE9-4B7A479C9CF5}"/>
                  </a:ext>
                </a:extLst>
              </p:cNvPr>
              <p:cNvSpPr>
                <a:spLocks/>
              </p:cNvSpPr>
              <p:nvPr/>
            </p:nvSpPr>
            <p:spPr bwMode="auto">
              <a:xfrm>
                <a:off x="13592" y="6957"/>
                <a:ext cx="46" cy="105"/>
              </a:xfrm>
              <a:custGeom>
                <a:avLst/>
                <a:gdLst>
                  <a:gd name="T0" fmla="*/ 41 w 46"/>
                  <a:gd name="T1" fmla="*/ 20 h 105"/>
                  <a:gd name="T2" fmla="*/ 5 w 46"/>
                  <a:gd name="T3" fmla="*/ 0 h 105"/>
                  <a:gd name="T4" fmla="*/ 0 w 46"/>
                  <a:gd name="T5" fmla="*/ 0 h 105"/>
                  <a:gd name="T6" fmla="*/ 0 w 46"/>
                  <a:gd name="T7" fmla="*/ 80 h 105"/>
                  <a:gd name="T8" fmla="*/ 5 w 46"/>
                  <a:gd name="T9" fmla="*/ 85 h 105"/>
                  <a:gd name="T10" fmla="*/ 41 w 46"/>
                  <a:gd name="T11" fmla="*/ 105 h 105"/>
                  <a:gd name="T12" fmla="*/ 46 w 46"/>
                  <a:gd name="T13" fmla="*/ 100 h 105"/>
                  <a:gd name="T14" fmla="*/ 46 w 46"/>
                  <a:gd name="T15" fmla="*/ 25 h 105"/>
                  <a:gd name="T16" fmla="*/ 41 w 46"/>
                  <a:gd name="T17" fmla="*/ 2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105">
                    <a:moveTo>
                      <a:pt x="41" y="20"/>
                    </a:moveTo>
                    <a:lnTo>
                      <a:pt x="5" y="0"/>
                    </a:lnTo>
                    <a:lnTo>
                      <a:pt x="0" y="0"/>
                    </a:lnTo>
                    <a:lnTo>
                      <a:pt x="0" y="80"/>
                    </a:lnTo>
                    <a:lnTo>
                      <a:pt x="5" y="85"/>
                    </a:lnTo>
                    <a:lnTo>
                      <a:pt x="41" y="105"/>
                    </a:lnTo>
                    <a:lnTo>
                      <a:pt x="46" y="100"/>
                    </a:lnTo>
                    <a:lnTo>
                      <a:pt x="46" y="25"/>
                    </a:lnTo>
                    <a:lnTo>
                      <a:pt x="41"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01" name="Freeform 3154">
                <a:extLst>
                  <a:ext uri="{FF2B5EF4-FFF2-40B4-BE49-F238E27FC236}">
                    <a16:creationId xmlns:a16="http://schemas.microsoft.com/office/drawing/2014/main" id="{FC434A2B-327F-F547-AA3F-BD8F347D6A62}"/>
                  </a:ext>
                </a:extLst>
              </p:cNvPr>
              <p:cNvSpPr>
                <a:spLocks/>
              </p:cNvSpPr>
              <p:nvPr/>
            </p:nvSpPr>
            <p:spPr bwMode="auto">
              <a:xfrm>
                <a:off x="13607" y="7118"/>
                <a:ext cx="16" cy="20"/>
              </a:xfrm>
              <a:custGeom>
                <a:avLst/>
                <a:gdLst>
                  <a:gd name="T0" fmla="*/ 3 w 3"/>
                  <a:gd name="T1" fmla="*/ 2 h 4"/>
                  <a:gd name="T2" fmla="*/ 2 w 3"/>
                  <a:gd name="T3" fmla="*/ 3 h 4"/>
                  <a:gd name="T4" fmla="*/ 0 w 3"/>
                  <a:gd name="T5" fmla="*/ 1 h 4"/>
                  <a:gd name="T6" fmla="*/ 2 w 3"/>
                  <a:gd name="T7" fmla="*/ 0 h 4"/>
                  <a:gd name="T8" fmla="*/ 3 w 3"/>
                  <a:gd name="T9" fmla="*/ 2 h 4"/>
                </a:gdLst>
                <a:ahLst/>
                <a:cxnLst>
                  <a:cxn ang="0">
                    <a:pos x="T0" y="T1"/>
                  </a:cxn>
                  <a:cxn ang="0">
                    <a:pos x="T2" y="T3"/>
                  </a:cxn>
                  <a:cxn ang="0">
                    <a:pos x="T4" y="T5"/>
                  </a:cxn>
                  <a:cxn ang="0">
                    <a:pos x="T6" y="T7"/>
                  </a:cxn>
                  <a:cxn ang="0">
                    <a:pos x="T8" y="T9"/>
                  </a:cxn>
                </a:cxnLst>
                <a:rect l="0" t="0" r="r" b="b"/>
                <a:pathLst>
                  <a:path w="3" h="4">
                    <a:moveTo>
                      <a:pt x="3" y="2"/>
                    </a:moveTo>
                    <a:cubicBezTo>
                      <a:pt x="3" y="3"/>
                      <a:pt x="2" y="4"/>
                      <a:pt x="2" y="3"/>
                    </a:cubicBezTo>
                    <a:cubicBezTo>
                      <a:pt x="1" y="3"/>
                      <a:pt x="0" y="2"/>
                      <a:pt x="0" y="1"/>
                    </a:cubicBezTo>
                    <a:cubicBezTo>
                      <a:pt x="0" y="0"/>
                      <a:pt x="1" y="0"/>
                      <a:pt x="2" y="0"/>
                    </a:cubicBezTo>
                    <a:cubicBezTo>
                      <a:pt x="2"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02" name="Freeform 3155">
                <a:extLst>
                  <a:ext uri="{FF2B5EF4-FFF2-40B4-BE49-F238E27FC236}">
                    <a16:creationId xmlns:a16="http://schemas.microsoft.com/office/drawing/2014/main" id="{4C42783E-6DCA-6564-976F-6556CFCAF42B}"/>
                  </a:ext>
                </a:extLst>
              </p:cNvPr>
              <p:cNvSpPr>
                <a:spLocks/>
              </p:cNvSpPr>
              <p:nvPr/>
            </p:nvSpPr>
            <p:spPr bwMode="auto">
              <a:xfrm>
                <a:off x="13587" y="6937"/>
                <a:ext cx="20" cy="20"/>
              </a:xfrm>
              <a:custGeom>
                <a:avLst/>
                <a:gdLst>
                  <a:gd name="T0" fmla="*/ 20 w 20"/>
                  <a:gd name="T1" fmla="*/ 15 h 20"/>
                  <a:gd name="T2" fmla="*/ 0 w 20"/>
                  <a:gd name="T3" fmla="*/ 0 h 20"/>
                  <a:gd name="T4" fmla="*/ 0 w 20"/>
                  <a:gd name="T5" fmla="*/ 5 h 20"/>
                  <a:gd name="T6" fmla="*/ 20 w 20"/>
                  <a:gd name="T7" fmla="*/ 20 h 20"/>
                  <a:gd name="T8" fmla="*/ 20 w 20"/>
                  <a:gd name="T9" fmla="*/ 15 h 20"/>
                </a:gdLst>
                <a:ahLst/>
                <a:cxnLst>
                  <a:cxn ang="0">
                    <a:pos x="T0" y="T1"/>
                  </a:cxn>
                  <a:cxn ang="0">
                    <a:pos x="T2" y="T3"/>
                  </a:cxn>
                  <a:cxn ang="0">
                    <a:pos x="T4" y="T5"/>
                  </a:cxn>
                  <a:cxn ang="0">
                    <a:pos x="T6" y="T7"/>
                  </a:cxn>
                  <a:cxn ang="0">
                    <a:pos x="T8" y="T9"/>
                  </a:cxn>
                </a:cxnLst>
                <a:rect l="0" t="0" r="r" b="b"/>
                <a:pathLst>
                  <a:path w="20" h="20">
                    <a:moveTo>
                      <a:pt x="20" y="15"/>
                    </a:moveTo>
                    <a:lnTo>
                      <a:pt x="0" y="0"/>
                    </a:lnTo>
                    <a:lnTo>
                      <a:pt x="0" y="5"/>
                    </a:lnTo>
                    <a:lnTo>
                      <a:pt x="20" y="20"/>
                    </a:lnTo>
                    <a:lnTo>
                      <a:pt x="20"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03" name="Freeform 3156">
                <a:extLst>
                  <a:ext uri="{FF2B5EF4-FFF2-40B4-BE49-F238E27FC236}">
                    <a16:creationId xmlns:a16="http://schemas.microsoft.com/office/drawing/2014/main" id="{06F3AA4D-196D-3D55-3D51-39F70E85003B}"/>
                  </a:ext>
                </a:extLst>
              </p:cNvPr>
              <p:cNvSpPr>
                <a:spLocks/>
              </p:cNvSpPr>
              <p:nvPr/>
            </p:nvSpPr>
            <p:spPr bwMode="auto">
              <a:xfrm>
                <a:off x="13623" y="6957"/>
                <a:ext cx="20" cy="15"/>
              </a:xfrm>
              <a:custGeom>
                <a:avLst/>
                <a:gdLst>
                  <a:gd name="T0" fmla="*/ 20 w 20"/>
                  <a:gd name="T1" fmla="*/ 15 h 15"/>
                  <a:gd name="T2" fmla="*/ 0 w 20"/>
                  <a:gd name="T3" fmla="*/ 0 h 15"/>
                  <a:gd name="T4" fmla="*/ 0 w 20"/>
                  <a:gd name="T5" fmla="*/ 5 h 15"/>
                  <a:gd name="T6" fmla="*/ 20 w 20"/>
                  <a:gd name="T7" fmla="*/ 15 h 15"/>
                  <a:gd name="T8" fmla="*/ 20 w 20"/>
                  <a:gd name="T9" fmla="*/ 15 h 15"/>
                </a:gdLst>
                <a:ahLst/>
                <a:cxnLst>
                  <a:cxn ang="0">
                    <a:pos x="T0" y="T1"/>
                  </a:cxn>
                  <a:cxn ang="0">
                    <a:pos x="T2" y="T3"/>
                  </a:cxn>
                  <a:cxn ang="0">
                    <a:pos x="T4" y="T5"/>
                  </a:cxn>
                  <a:cxn ang="0">
                    <a:pos x="T6" y="T7"/>
                  </a:cxn>
                  <a:cxn ang="0">
                    <a:pos x="T8" y="T9"/>
                  </a:cxn>
                </a:cxnLst>
                <a:rect l="0" t="0" r="r" b="b"/>
                <a:pathLst>
                  <a:path w="20" h="15">
                    <a:moveTo>
                      <a:pt x="20" y="15"/>
                    </a:moveTo>
                    <a:lnTo>
                      <a:pt x="0" y="0"/>
                    </a:lnTo>
                    <a:lnTo>
                      <a:pt x="0" y="5"/>
                    </a:lnTo>
                    <a:lnTo>
                      <a:pt x="20" y="15"/>
                    </a:lnTo>
                    <a:lnTo>
                      <a:pt x="20"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04" name="Freeform 3157">
                <a:extLst>
                  <a:ext uri="{FF2B5EF4-FFF2-40B4-BE49-F238E27FC236}">
                    <a16:creationId xmlns:a16="http://schemas.microsoft.com/office/drawing/2014/main" id="{5C1014DD-2C6A-761E-61F7-4DD882F0229A}"/>
                  </a:ext>
                </a:extLst>
              </p:cNvPr>
              <p:cNvSpPr>
                <a:spLocks/>
              </p:cNvSpPr>
              <p:nvPr/>
            </p:nvSpPr>
            <p:spPr bwMode="auto">
              <a:xfrm>
                <a:off x="13663" y="6982"/>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05" name="Freeform 3158">
                <a:extLst>
                  <a:ext uri="{FF2B5EF4-FFF2-40B4-BE49-F238E27FC236}">
                    <a16:creationId xmlns:a16="http://schemas.microsoft.com/office/drawing/2014/main" id="{CDB740D8-3F75-956E-DE08-8EC730FD5F95}"/>
                  </a:ext>
                </a:extLst>
              </p:cNvPr>
              <p:cNvSpPr>
                <a:spLocks/>
              </p:cNvSpPr>
              <p:nvPr/>
            </p:nvSpPr>
            <p:spPr bwMode="auto">
              <a:xfrm>
                <a:off x="13648" y="6977"/>
                <a:ext cx="50" cy="226"/>
              </a:xfrm>
              <a:custGeom>
                <a:avLst/>
                <a:gdLst>
                  <a:gd name="T0" fmla="*/ 50 w 50"/>
                  <a:gd name="T1" fmla="*/ 226 h 226"/>
                  <a:gd name="T2" fmla="*/ 0 w 50"/>
                  <a:gd name="T3" fmla="*/ 196 h 226"/>
                  <a:gd name="T4" fmla="*/ 0 w 50"/>
                  <a:gd name="T5" fmla="*/ 0 h 226"/>
                  <a:gd name="T6" fmla="*/ 50 w 50"/>
                  <a:gd name="T7" fmla="*/ 30 h 226"/>
                  <a:gd name="T8" fmla="*/ 50 w 50"/>
                  <a:gd name="T9" fmla="*/ 226 h 226"/>
                </a:gdLst>
                <a:ahLst/>
                <a:cxnLst>
                  <a:cxn ang="0">
                    <a:pos x="T0" y="T1"/>
                  </a:cxn>
                  <a:cxn ang="0">
                    <a:pos x="T2" y="T3"/>
                  </a:cxn>
                  <a:cxn ang="0">
                    <a:pos x="T4" y="T5"/>
                  </a:cxn>
                  <a:cxn ang="0">
                    <a:pos x="T6" y="T7"/>
                  </a:cxn>
                  <a:cxn ang="0">
                    <a:pos x="T8" y="T9"/>
                  </a:cxn>
                </a:cxnLst>
                <a:rect l="0" t="0" r="r" b="b"/>
                <a:pathLst>
                  <a:path w="50" h="226">
                    <a:moveTo>
                      <a:pt x="50" y="226"/>
                    </a:moveTo>
                    <a:lnTo>
                      <a:pt x="0" y="196"/>
                    </a:lnTo>
                    <a:lnTo>
                      <a:pt x="0" y="0"/>
                    </a:lnTo>
                    <a:lnTo>
                      <a:pt x="50" y="30"/>
                    </a:lnTo>
                    <a:lnTo>
                      <a:pt x="50" y="2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06" name="Freeform 3159">
                <a:extLst>
                  <a:ext uri="{FF2B5EF4-FFF2-40B4-BE49-F238E27FC236}">
                    <a16:creationId xmlns:a16="http://schemas.microsoft.com/office/drawing/2014/main" id="{54CE9ACE-31C4-D046-F858-E138C9920CDB}"/>
                  </a:ext>
                </a:extLst>
              </p:cNvPr>
              <p:cNvSpPr>
                <a:spLocks/>
              </p:cNvSpPr>
              <p:nvPr/>
            </p:nvSpPr>
            <p:spPr bwMode="auto">
              <a:xfrm>
                <a:off x="13663" y="7143"/>
                <a:ext cx="20" cy="35"/>
              </a:xfrm>
              <a:custGeom>
                <a:avLst/>
                <a:gdLst>
                  <a:gd name="T0" fmla="*/ 4 w 4"/>
                  <a:gd name="T1" fmla="*/ 5 h 7"/>
                  <a:gd name="T2" fmla="*/ 2 w 4"/>
                  <a:gd name="T3" fmla="*/ 6 h 7"/>
                  <a:gd name="T4" fmla="*/ 0 w 4"/>
                  <a:gd name="T5" fmla="*/ 2 h 7"/>
                  <a:gd name="T6" fmla="*/ 2 w 4"/>
                  <a:gd name="T7" fmla="*/ 0 h 7"/>
                  <a:gd name="T8" fmla="*/ 4 w 4"/>
                  <a:gd name="T9" fmla="*/ 5 h 7"/>
                </a:gdLst>
                <a:ahLst/>
                <a:cxnLst>
                  <a:cxn ang="0">
                    <a:pos x="T0" y="T1"/>
                  </a:cxn>
                  <a:cxn ang="0">
                    <a:pos x="T2" y="T3"/>
                  </a:cxn>
                  <a:cxn ang="0">
                    <a:pos x="T4" y="T5"/>
                  </a:cxn>
                  <a:cxn ang="0">
                    <a:pos x="T6" y="T7"/>
                  </a:cxn>
                  <a:cxn ang="0">
                    <a:pos x="T8" y="T9"/>
                  </a:cxn>
                </a:cxnLst>
                <a:rect l="0" t="0" r="r" b="b"/>
                <a:pathLst>
                  <a:path w="4" h="7">
                    <a:moveTo>
                      <a:pt x="4" y="5"/>
                    </a:moveTo>
                    <a:cubicBezTo>
                      <a:pt x="4" y="6"/>
                      <a:pt x="3" y="7"/>
                      <a:pt x="2" y="6"/>
                    </a:cubicBezTo>
                    <a:cubicBezTo>
                      <a:pt x="1" y="5"/>
                      <a:pt x="0" y="3"/>
                      <a:pt x="0" y="2"/>
                    </a:cubicBezTo>
                    <a:cubicBezTo>
                      <a:pt x="0" y="0"/>
                      <a:pt x="1" y="0"/>
                      <a:pt x="2" y="0"/>
                    </a:cubicBezTo>
                    <a:cubicBezTo>
                      <a:pt x="3" y="1"/>
                      <a:pt x="4" y="3"/>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07" name="Rectangle 3160">
                <a:extLst>
                  <a:ext uri="{FF2B5EF4-FFF2-40B4-BE49-F238E27FC236}">
                    <a16:creationId xmlns:a16="http://schemas.microsoft.com/office/drawing/2014/main" id="{F3D24FD1-3318-E8A4-26D7-16E0AAE01BE3}"/>
                  </a:ext>
                </a:extLst>
              </p:cNvPr>
              <p:cNvSpPr>
                <a:spLocks noChangeArrowheads="1"/>
              </p:cNvSpPr>
              <p:nvPr/>
            </p:nvSpPr>
            <p:spPr bwMode="auto">
              <a:xfrm>
                <a:off x="13653" y="7092"/>
                <a:ext cx="5" cy="36"/>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08" name="Rectangle 3161">
                <a:extLst>
                  <a:ext uri="{FF2B5EF4-FFF2-40B4-BE49-F238E27FC236}">
                    <a16:creationId xmlns:a16="http://schemas.microsoft.com/office/drawing/2014/main" id="{E4288994-2E23-22B9-1542-930592FCC953}"/>
                  </a:ext>
                </a:extLst>
              </p:cNvPr>
              <p:cNvSpPr>
                <a:spLocks noChangeArrowheads="1"/>
              </p:cNvSpPr>
              <p:nvPr/>
            </p:nvSpPr>
            <p:spPr bwMode="auto">
              <a:xfrm>
                <a:off x="13663" y="7098"/>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09" name="Rectangle 3162">
                <a:extLst>
                  <a:ext uri="{FF2B5EF4-FFF2-40B4-BE49-F238E27FC236}">
                    <a16:creationId xmlns:a16="http://schemas.microsoft.com/office/drawing/2014/main" id="{0E85D3F0-47D1-BECA-B905-B2AA8EBB6699}"/>
                  </a:ext>
                </a:extLst>
              </p:cNvPr>
              <p:cNvSpPr>
                <a:spLocks noChangeArrowheads="1"/>
              </p:cNvSpPr>
              <p:nvPr/>
            </p:nvSpPr>
            <p:spPr bwMode="auto">
              <a:xfrm>
                <a:off x="13668" y="7103"/>
                <a:ext cx="10"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10" name="Freeform 3163">
                <a:extLst>
                  <a:ext uri="{FF2B5EF4-FFF2-40B4-BE49-F238E27FC236}">
                    <a16:creationId xmlns:a16="http://schemas.microsoft.com/office/drawing/2014/main" id="{3D057119-80B1-018A-F7EC-55B8353C201B}"/>
                  </a:ext>
                </a:extLst>
              </p:cNvPr>
              <p:cNvSpPr>
                <a:spLocks/>
              </p:cNvSpPr>
              <p:nvPr/>
            </p:nvSpPr>
            <p:spPr bwMode="auto">
              <a:xfrm>
                <a:off x="13678" y="7108"/>
                <a:ext cx="5" cy="35"/>
              </a:xfrm>
              <a:custGeom>
                <a:avLst/>
                <a:gdLst>
                  <a:gd name="T0" fmla="*/ 5 w 5"/>
                  <a:gd name="T1" fmla="*/ 35 h 35"/>
                  <a:gd name="T2" fmla="*/ 0 w 5"/>
                  <a:gd name="T3" fmla="*/ 35 h 35"/>
                  <a:gd name="T4" fmla="*/ 0 w 5"/>
                  <a:gd name="T5" fmla="*/ 0 h 35"/>
                  <a:gd name="T6" fmla="*/ 5 w 5"/>
                  <a:gd name="T7" fmla="*/ 5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5"/>
                    </a:lnTo>
                    <a:lnTo>
                      <a:pt x="0" y="0"/>
                    </a:lnTo>
                    <a:lnTo>
                      <a:pt x="5" y="5"/>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11" name="Freeform 3164">
                <a:extLst>
                  <a:ext uri="{FF2B5EF4-FFF2-40B4-BE49-F238E27FC236}">
                    <a16:creationId xmlns:a16="http://schemas.microsoft.com/office/drawing/2014/main" id="{37FEF6A9-DCCA-F5BB-97C5-5539B367897F}"/>
                  </a:ext>
                </a:extLst>
              </p:cNvPr>
              <p:cNvSpPr>
                <a:spLocks/>
              </p:cNvSpPr>
              <p:nvPr/>
            </p:nvSpPr>
            <p:spPr bwMode="auto">
              <a:xfrm>
                <a:off x="13688" y="7113"/>
                <a:ext cx="5" cy="35"/>
              </a:xfrm>
              <a:custGeom>
                <a:avLst/>
                <a:gdLst>
                  <a:gd name="T0" fmla="*/ 5 w 5"/>
                  <a:gd name="T1" fmla="*/ 35 h 35"/>
                  <a:gd name="T2" fmla="*/ 0 w 5"/>
                  <a:gd name="T3" fmla="*/ 35 h 35"/>
                  <a:gd name="T4" fmla="*/ 0 w 5"/>
                  <a:gd name="T5" fmla="*/ 0 h 35"/>
                  <a:gd name="T6" fmla="*/ 5 w 5"/>
                  <a:gd name="T7" fmla="*/ 5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5"/>
                    </a:lnTo>
                    <a:lnTo>
                      <a:pt x="0" y="0"/>
                    </a:lnTo>
                    <a:lnTo>
                      <a:pt x="5" y="5"/>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12" name="Freeform 3165">
                <a:extLst>
                  <a:ext uri="{FF2B5EF4-FFF2-40B4-BE49-F238E27FC236}">
                    <a16:creationId xmlns:a16="http://schemas.microsoft.com/office/drawing/2014/main" id="{CCFBDDB0-3C00-1AF3-BACC-6559F2178D95}"/>
                  </a:ext>
                </a:extLst>
              </p:cNvPr>
              <p:cNvSpPr>
                <a:spLocks/>
              </p:cNvSpPr>
              <p:nvPr/>
            </p:nvSpPr>
            <p:spPr bwMode="auto">
              <a:xfrm>
                <a:off x="13653" y="7077"/>
                <a:ext cx="15" cy="15"/>
              </a:xfrm>
              <a:custGeom>
                <a:avLst/>
                <a:gdLst>
                  <a:gd name="T0" fmla="*/ 15 w 15"/>
                  <a:gd name="T1" fmla="*/ 15 h 15"/>
                  <a:gd name="T2" fmla="*/ 0 w 15"/>
                  <a:gd name="T3" fmla="*/ 10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10"/>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13" name="Freeform 3166">
                <a:extLst>
                  <a:ext uri="{FF2B5EF4-FFF2-40B4-BE49-F238E27FC236}">
                    <a16:creationId xmlns:a16="http://schemas.microsoft.com/office/drawing/2014/main" id="{6931EF5B-B88E-7182-930D-AA89258564C2}"/>
                  </a:ext>
                </a:extLst>
              </p:cNvPr>
              <p:cNvSpPr>
                <a:spLocks/>
              </p:cNvSpPr>
              <p:nvPr/>
            </p:nvSpPr>
            <p:spPr bwMode="auto">
              <a:xfrm>
                <a:off x="13668" y="7087"/>
                <a:ext cx="10" cy="11"/>
              </a:xfrm>
              <a:custGeom>
                <a:avLst/>
                <a:gdLst>
                  <a:gd name="T0" fmla="*/ 10 w 10"/>
                  <a:gd name="T1" fmla="*/ 11 h 11"/>
                  <a:gd name="T2" fmla="*/ 0 w 10"/>
                  <a:gd name="T3" fmla="*/ 11 h 11"/>
                  <a:gd name="T4" fmla="*/ 0 w 10"/>
                  <a:gd name="T5" fmla="*/ 0 h 11"/>
                  <a:gd name="T6" fmla="*/ 10 w 10"/>
                  <a:gd name="T7" fmla="*/ 5 h 11"/>
                  <a:gd name="T8" fmla="*/ 10 w 10"/>
                  <a:gd name="T9" fmla="*/ 11 h 11"/>
                </a:gdLst>
                <a:ahLst/>
                <a:cxnLst>
                  <a:cxn ang="0">
                    <a:pos x="T0" y="T1"/>
                  </a:cxn>
                  <a:cxn ang="0">
                    <a:pos x="T2" y="T3"/>
                  </a:cxn>
                  <a:cxn ang="0">
                    <a:pos x="T4" y="T5"/>
                  </a:cxn>
                  <a:cxn ang="0">
                    <a:pos x="T6" y="T7"/>
                  </a:cxn>
                  <a:cxn ang="0">
                    <a:pos x="T8" y="T9"/>
                  </a:cxn>
                </a:cxnLst>
                <a:rect l="0" t="0" r="r" b="b"/>
                <a:pathLst>
                  <a:path w="10" h="11">
                    <a:moveTo>
                      <a:pt x="10" y="11"/>
                    </a:moveTo>
                    <a:lnTo>
                      <a:pt x="0" y="11"/>
                    </a:lnTo>
                    <a:lnTo>
                      <a:pt x="0" y="0"/>
                    </a:lnTo>
                    <a:lnTo>
                      <a:pt x="10" y="5"/>
                    </a:lnTo>
                    <a:lnTo>
                      <a:pt x="1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14" name="Freeform 3167">
                <a:extLst>
                  <a:ext uri="{FF2B5EF4-FFF2-40B4-BE49-F238E27FC236}">
                    <a16:creationId xmlns:a16="http://schemas.microsoft.com/office/drawing/2014/main" id="{FEF40389-30D1-5309-D249-037EEEAB278D}"/>
                  </a:ext>
                </a:extLst>
              </p:cNvPr>
              <p:cNvSpPr>
                <a:spLocks/>
              </p:cNvSpPr>
              <p:nvPr/>
            </p:nvSpPr>
            <p:spPr bwMode="auto">
              <a:xfrm>
                <a:off x="13678" y="7092"/>
                <a:ext cx="5" cy="11"/>
              </a:xfrm>
              <a:custGeom>
                <a:avLst/>
                <a:gdLst>
                  <a:gd name="T0" fmla="*/ 5 w 5"/>
                  <a:gd name="T1" fmla="*/ 11 h 11"/>
                  <a:gd name="T2" fmla="*/ 0 w 5"/>
                  <a:gd name="T3" fmla="*/ 11 h 11"/>
                  <a:gd name="T4" fmla="*/ 0 w 5"/>
                  <a:gd name="T5" fmla="*/ 0 h 11"/>
                  <a:gd name="T6" fmla="*/ 5 w 5"/>
                  <a:gd name="T7" fmla="*/ 6 h 11"/>
                  <a:gd name="T8" fmla="*/ 5 w 5"/>
                  <a:gd name="T9" fmla="*/ 11 h 11"/>
                </a:gdLst>
                <a:ahLst/>
                <a:cxnLst>
                  <a:cxn ang="0">
                    <a:pos x="T0" y="T1"/>
                  </a:cxn>
                  <a:cxn ang="0">
                    <a:pos x="T2" y="T3"/>
                  </a:cxn>
                  <a:cxn ang="0">
                    <a:pos x="T4" y="T5"/>
                  </a:cxn>
                  <a:cxn ang="0">
                    <a:pos x="T6" y="T7"/>
                  </a:cxn>
                  <a:cxn ang="0">
                    <a:pos x="T8" y="T9"/>
                  </a:cxn>
                </a:cxnLst>
                <a:rect l="0" t="0" r="r" b="b"/>
                <a:pathLst>
                  <a:path w="5" h="11">
                    <a:moveTo>
                      <a:pt x="5" y="11"/>
                    </a:moveTo>
                    <a:lnTo>
                      <a:pt x="0" y="11"/>
                    </a:lnTo>
                    <a:lnTo>
                      <a:pt x="0" y="0"/>
                    </a:lnTo>
                    <a:lnTo>
                      <a:pt x="5" y="6"/>
                    </a:lnTo>
                    <a:lnTo>
                      <a:pt x="5" y="11"/>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15" name="Freeform 3168">
                <a:extLst>
                  <a:ext uri="{FF2B5EF4-FFF2-40B4-BE49-F238E27FC236}">
                    <a16:creationId xmlns:a16="http://schemas.microsoft.com/office/drawing/2014/main" id="{D0A618B7-AE79-B31D-FA10-B23CE2DB7434}"/>
                  </a:ext>
                </a:extLst>
              </p:cNvPr>
              <p:cNvSpPr>
                <a:spLocks/>
              </p:cNvSpPr>
              <p:nvPr/>
            </p:nvSpPr>
            <p:spPr bwMode="auto">
              <a:xfrm>
                <a:off x="13688" y="7098"/>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16" name="Freeform 3169">
                <a:extLst>
                  <a:ext uri="{FF2B5EF4-FFF2-40B4-BE49-F238E27FC236}">
                    <a16:creationId xmlns:a16="http://schemas.microsoft.com/office/drawing/2014/main" id="{1462C039-FD6E-9793-7079-976BD75AEB18}"/>
                  </a:ext>
                </a:extLst>
              </p:cNvPr>
              <p:cNvSpPr>
                <a:spLocks/>
              </p:cNvSpPr>
              <p:nvPr/>
            </p:nvSpPr>
            <p:spPr bwMode="auto">
              <a:xfrm>
                <a:off x="13653" y="6987"/>
                <a:ext cx="40" cy="105"/>
              </a:xfrm>
              <a:custGeom>
                <a:avLst/>
                <a:gdLst>
                  <a:gd name="T0" fmla="*/ 40 w 40"/>
                  <a:gd name="T1" fmla="*/ 20 h 105"/>
                  <a:gd name="T2" fmla="*/ 0 w 40"/>
                  <a:gd name="T3" fmla="*/ 0 h 105"/>
                  <a:gd name="T4" fmla="*/ 0 w 40"/>
                  <a:gd name="T5" fmla="*/ 0 h 105"/>
                  <a:gd name="T6" fmla="*/ 0 w 40"/>
                  <a:gd name="T7" fmla="*/ 80 h 105"/>
                  <a:gd name="T8" fmla="*/ 0 w 40"/>
                  <a:gd name="T9" fmla="*/ 85 h 105"/>
                  <a:gd name="T10" fmla="*/ 40 w 40"/>
                  <a:gd name="T11" fmla="*/ 105 h 105"/>
                  <a:gd name="T12" fmla="*/ 40 w 40"/>
                  <a:gd name="T13" fmla="*/ 105 h 105"/>
                  <a:gd name="T14" fmla="*/ 40 w 40"/>
                  <a:gd name="T15" fmla="*/ 25 h 105"/>
                  <a:gd name="T16" fmla="*/ 40 w 40"/>
                  <a:gd name="T17" fmla="*/ 2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05">
                    <a:moveTo>
                      <a:pt x="40" y="20"/>
                    </a:moveTo>
                    <a:lnTo>
                      <a:pt x="0" y="0"/>
                    </a:lnTo>
                    <a:lnTo>
                      <a:pt x="0" y="0"/>
                    </a:lnTo>
                    <a:lnTo>
                      <a:pt x="0" y="80"/>
                    </a:lnTo>
                    <a:lnTo>
                      <a:pt x="0" y="85"/>
                    </a:lnTo>
                    <a:lnTo>
                      <a:pt x="40" y="105"/>
                    </a:lnTo>
                    <a:lnTo>
                      <a:pt x="40" y="105"/>
                    </a:lnTo>
                    <a:lnTo>
                      <a:pt x="40" y="25"/>
                    </a:lnTo>
                    <a:lnTo>
                      <a:pt x="4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17" name="Freeform 3170">
                <a:extLst>
                  <a:ext uri="{FF2B5EF4-FFF2-40B4-BE49-F238E27FC236}">
                    <a16:creationId xmlns:a16="http://schemas.microsoft.com/office/drawing/2014/main" id="{4596A3D7-61D1-A704-DAD1-2E71BE706214}"/>
                  </a:ext>
                </a:extLst>
              </p:cNvPr>
              <p:cNvSpPr>
                <a:spLocks/>
              </p:cNvSpPr>
              <p:nvPr/>
            </p:nvSpPr>
            <p:spPr bwMode="auto">
              <a:xfrm>
                <a:off x="13668" y="7148"/>
                <a:ext cx="10" cy="20"/>
              </a:xfrm>
              <a:custGeom>
                <a:avLst/>
                <a:gdLst>
                  <a:gd name="T0" fmla="*/ 2 w 2"/>
                  <a:gd name="T1" fmla="*/ 3 h 4"/>
                  <a:gd name="T2" fmla="*/ 1 w 2"/>
                  <a:gd name="T3" fmla="*/ 4 h 4"/>
                  <a:gd name="T4" fmla="*/ 0 w 2"/>
                  <a:gd name="T5" fmla="*/ 2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4"/>
                    </a:cubicBezTo>
                    <a:cubicBezTo>
                      <a:pt x="0" y="3"/>
                      <a:pt x="0" y="2"/>
                      <a:pt x="0" y="2"/>
                    </a:cubicBezTo>
                    <a:cubicBezTo>
                      <a:pt x="0" y="1"/>
                      <a:pt x="0" y="0"/>
                      <a:pt x="1" y="1"/>
                    </a:cubicBezTo>
                    <a:cubicBezTo>
                      <a:pt x="2" y="1"/>
                      <a:pt x="2" y="2"/>
                      <a:pt x="2"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18" name="Freeform 3171">
                <a:extLst>
                  <a:ext uri="{FF2B5EF4-FFF2-40B4-BE49-F238E27FC236}">
                    <a16:creationId xmlns:a16="http://schemas.microsoft.com/office/drawing/2014/main" id="{FDF5D6E9-FA77-AB7D-D79E-AC14B75F3CBC}"/>
                  </a:ext>
                </a:extLst>
              </p:cNvPr>
              <p:cNvSpPr>
                <a:spLocks/>
              </p:cNvSpPr>
              <p:nvPr/>
            </p:nvSpPr>
            <p:spPr bwMode="auto">
              <a:xfrm>
                <a:off x="13648" y="6972"/>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19" name="Freeform 3172">
                <a:extLst>
                  <a:ext uri="{FF2B5EF4-FFF2-40B4-BE49-F238E27FC236}">
                    <a16:creationId xmlns:a16="http://schemas.microsoft.com/office/drawing/2014/main" id="{54947CF6-C855-E61B-1B60-B0D9D6FF73DA}"/>
                  </a:ext>
                </a:extLst>
              </p:cNvPr>
              <p:cNvSpPr>
                <a:spLocks/>
              </p:cNvSpPr>
              <p:nvPr/>
            </p:nvSpPr>
            <p:spPr bwMode="auto">
              <a:xfrm>
                <a:off x="13683" y="6992"/>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20" name="Freeform 3173">
                <a:extLst>
                  <a:ext uri="{FF2B5EF4-FFF2-40B4-BE49-F238E27FC236}">
                    <a16:creationId xmlns:a16="http://schemas.microsoft.com/office/drawing/2014/main" id="{883F0739-1AB0-E5C6-76A6-C0F66BA79EFA}"/>
                  </a:ext>
                </a:extLst>
              </p:cNvPr>
              <p:cNvSpPr>
                <a:spLocks/>
              </p:cNvSpPr>
              <p:nvPr/>
            </p:nvSpPr>
            <p:spPr bwMode="auto">
              <a:xfrm>
                <a:off x="13723" y="7017"/>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21" name="Freeform 3174">
                <a:extLst>
                  <a:ext uri="{FF2B5EF4-FFF2-40B4-BE49-F238E27FC236}">
                    <a16:creationId xmlns:a16="http://schemas.microsoft.com/office/drawing/2014/main" id="{AFEE2CFC-BF6C-BD28-9A76-DDF73599BBD9}"/>
                  </a:ext>
                </a:extLst>
              </p:cNvPr>
              <p:cNvSpPr>
                <a:spLocks/>
              </p:cNvSpPr>
              <p:nvPr/>
            </p:nvSpPr>
            <p:spPr bwMode="auto">
              <a:xfrm>
                <a:off x="13703" y="7012"/>
                <a:ext cx="55" cy="221"/>
              </a:xfrm>
              <a:custGeom>
                <a:avLst/>
                <a:gdLst>
                  <a:gd name="T0" fmla="*/ 55 w 55"/>
                  <a:gd name="T1" fmla="*/ 221 h 221"/>
                  <a:gd name="T2" fmla="*/ 0 w 55"/>
                  <a:gd name="T3" fmla="*/ 191 h 221"/>
                  <a:gd name="T4" fmla="*/ 0 w 55"/>
                  <a:gd name="T5" fmla="*/ 0 h 221"/>
                  <a:gd name="T6" fmla="*/ 55 w 55"/>
                  <a:gd name="T7" fmla="*/ 30 h 221"/>
                  <a:gd name="T8" fmla="*/ 55 w 55"/>
                  <a:gd name="T9" fmla="*/ 221 h 221"/>
                </a:gdLst>
                <a:ahLst/>
                <a:cxnLst>
                  <a:cxn ang="0">
                    <a:pos x="T0" y="T1"/>
                  </a:cxn>
                  <a:cxn ang="0">
                    <a:pos x="T2" y="T3"/>
                  </a:cxn>
                  <a:cxn ang="0">
                    <a:pos x="T4" y="T5"/>
                  </a:cxn>
                  <a:cxn ang="0">
                    <a:pos x="T6" y="T7"/>
                  </a:cxn>
                  <a:cxn ang="0">
                    <a:pos x="T8" y="T9"/>
                  </a:cxn>
                </a:cxnLst>
                <a:rect l="0" t="0" r="r" b="b"/>
                <a:pathLst>
                  <a:path w="55" h="221">
                    <a:moveTo>
                      <a:pt x="55" y="221"/>
                    </a:moveTo>
                    <a:lnTo>
                      <a:pt x="0" y="191"/>
                    </a:lnTo>
                    <a:lnTo>
                      <a:pt x="0" y="0"/>
                    </a:lnTo>
                    <a:lnTo>
                      <a:pt x="55" y="30"/>
                    </a:lnTo>
                    <a:lnTo>
                      <a:pt x="55" y="2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22" name="Freeform 3175">
                <a:extLst>
                  <a:ext uri="{FF2B5EF4-FFF2-40B4-BE49-F238E27FC236}">
                    <a16:creationId xmlns:a16="http://schemas.microsoft.com/office/drawing/2014/main" id="{7EAED149-9D8F-2BC1-7A22-2265E8E4FA1A}"/>
                  </a:ext>
                </a:extLst>
              </p:cNvPr>
              <p:cNvSpPr>
                <a:spLocks/>
              </p:cNvSpPr>
              <p:nvPr/>
            </p:nvSpPr>
            <p:spPr bwMode="auto">
              <a:xfrm>
                <a:off x="13718" y="7173"/>
                <a:ext cx="25" cy="35"/>
              </a:xfrm>
              <a:custGeom>
                <a:avLst/>
                <a:gdLst>
                  <a:gd name="T0" fmla="*/ 5 w 5"/>
                  <a:gd name="T1" fmla="*/ 5 h 7"/>
                  <a:gd name="T2" fmla="*/ 2 w 5"/>
                  <a:gd name="T3" fmla="*/ 7 h 7"/>
                  <a:gd name="T4" fmla="*/ 0 w 5"/>
                  <a:gd name="T5" fmla="*/ 2 h 7"/>
                  <a:gd name="T6" fmla="*/ 2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7"/>
                      <a:pt x="4" y="7"/>
                      <a:pt x="2" y="7"/>
                    </a:cubicBezTo>
                    <a:cubicBezTo>
                      <a:pt x="1" y="6"/>
                      <a:pt x="0" y="4"/>
                      <a:pt x="0" y="2"/>
                    </a:cubicBezTo>
                    <a:cubicBezTo>
                      <a:pt x="0" y="1"/>
                      <a:pt x="1" y="0"/>
                      <a:pt x="2" y="1"/>
                    </a:cubicBezTo>
                    <a:cubicBezTo>
                      <a:pt x="4" y="2"/>
                      <a:pt x="5" y="4"/>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23" name="Freeform 3176">
                <a:extLst>
                  <a:ext uri="{FF2B5EF4-FFF2-40B4-BE49-F238E27FC236}">
                    <a16:creationId xmlns:a16="http://schemas.microsoft.com/office/drawing/2014/main" id="{E1526D12-70FA-6293-DA77-A8DAB12B6539}"/>
                  </a:ext>
                </a:extLst>
              </p:cNvPr>
              <p:cNvSpPr>
                <a:spLocks/>
              </p:cNvSpPr>
              <p:nvPr/>
            </p:nvSpPr>
            <p:spPr bwMode="auto">
              <a:xfrm>
                <a:off x="13708" y="7123"/>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24" name="Freeform 3177">
                <a:extLst>
                  <a:ext uri="{FF2B5EF4-FFF2-40B4-BE49-F238E27FC236}">
                    <a16:creationId xmlns:a16="http://schemas.microsoft.com/office/drawing/2014/main" id="{131161D0-6F16-8CC3-83B7-304A72FE13DD}"/>
                  </a:ext>
                </a:extLst>
              </p:cNvPr>
              <p:cNvSpPr>
                <a:spLocks/>
              </p:cNvSpPr>
              <p:nvPr/>
            </p:nvSpPr>
            <p:spPr bwMode="auto">
              <a:xfrm>
                <a:off x="13718" y="7128"/>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25" name="Freeform 3178">
                <a:extLst>
                  <a:ext uri="{FF2B5EF4-FFF2-40B4-BE49-F238E27FC236}">
                    <a16:creationId xmlns:a16="http://schemas.microsoft.com/office/drawing/2014/main" id="{B9E20DBF-41BA-82D5-C1D5-A98847F19D29}"/>
                  </a:ext>
                </a:extLst>
              </p:cNvPr>
              <p:cNvSpPr>
                <a:spLocks/>
              </p:cNvSpPr>
              <p:nvPr/>
            </p:nvSpPr>
            <p:spPr bwMode="auto">
              <a:xfrm>
                <a:off x="13728" y="7133"/>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26" name="Freeform 3179">
                <a:extLst>
                  <a:ext uri="{FF2B5EF4-FFF2-40B4-BE49-F238E27FC236}">
                    <a16:creationId xmlns:a16="http://schemas.microsoft.com/office/drawing/2014/main" id="{F674CBE8-3C6C-67B9-7A87-D73BAF5E0504}"/>
                  </a:ext>
                </a:extLst>
              </p:cNvPr>
              <p:cNvSpPr>
                <a:spLocks/>
              </p:cNvSpPr>
              <p:nvPr/>
            </p:nvSpPr>
            <p:spPr bwMode="auto">
              <a:xfrm>
                <a:off x="13738" y="7143"/>
                <a:ext cx="5" cy="35"/>
              </a:xfrm>
              <a:custGeom>
                <a:avLst/>
                <a:gdLst>
                  <a:gd name="T0" fmla="*/ 5 w 5"/>
                  <a:gd name="T1" fmla="*/ 35 h 35"/>
                  <a:gd name="T2" fmla="*/ 0 w 5"/>
                  <a:gd name="T3" fmla="*/ 30 h 35"/>
                  <a:gd name="T4" fmla="*/ 0 w 5"/>
                  <a:gd name="T5" fmla="*/ 0 h 35"/>
                  <a:gd name="T6" fmla="*/ 5 w 5"/>
                  <a:gd name="T7" fmla="*/ 0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0"/>
                    </a:lnTo>
                    <a:lnTo>
                      <a:pt x="0" y="0"/>
                    </a:lnTo>
                    <a:lnTo>
                      <a:pt x="5" y="0"/>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27" name="Freeform 3180">
                <a:extLst>
                  <a:ext uri="{FF2B5EF4-FFF2-40B4-BE49-F238E27FC236}">
                    <a16:creationId xmlns:a16="http://schemas.microsoft.com/office/drawing/2014/main" id="{3A8CF3F3-6B7C-07A2-7F66-86333303A48E}"/>
                  </a:ext>
                </a:extLst>
              </p:cNvPr>
              <p:cNvSpPr>
                <a:spLocks/>
              </p:cNvSpPr>
              <p:nvPr/>
            </p:nvSpPr>
            <p:spPr bwMode="auto">
              <a:xfrm>
                <a:off x="13743" y="7148"/>
                <a:ext cx="10" cy="35"/>
              </a:xfrm>
              <a:custGeom>
                <a:avLst/>
                <a:gdLst>
                  <a:gd name="T0" fmla="*/ 10 w 10"/>
                  <a:gd name="T1" fmla="*/ 35 h 35"/>
                  <a:gd name="T2" fmla="*/ 0 w 10"/>
                  <a:gd name="T3" fmla="*/ 30 h 35"/>
                  <a:gd name="T4" fmla="*/ 0 w 10"/>
                  <a:gd name="T5" fmla="*/ 0 h 35"/>
                  <a:gd name="T6" fmla="*/ 10 w 10"/>
                  <a:gd name="T7" fmla="*/ 0 h 35"/>
                  <a:gd name="T8" fmla="*/ 10 w 10"/>
                  <a:gd name="T9" fmla="*/ 35 h 35"/>
                </a:gdLst>
                <a:ahLst/>
                <a:cxnLst>
                  <a:cxn ang="0">
                    <a:pos x="T0" y="T1"/>
                  </a:cxn>
                  <a:cxn ang="0">
                    <a:pos x="T2" y="T3"/>
                  </a:cxn>
                  <a:cxn ang="0">
                    <a:pos x="T4" y="T5"/>
                  </a:cxn>
                  <a:cxn ang="0">
                    <a:pos x="T6" y="T7"/>
                  </a:cxn>
                  <a:cxn ang="0">
                    <a:pos x="T8" y="T9"/>
                  </a:cxn>
                </a:cxnLst>
                <a:rect l="0" t="0" r="r" b="b"/>
                <a:pathLst>
                  <a:path w="10" h="35">
                    <a:moveTo>
                      <a:pt x="10" y="35"/>
                    </a:moveTo>
                    <a:lnTo>
                      <a:pt x="0" y="30"/>
                    </a:lnTo>
                    <a:lnTo>
                      <a:pt x="0" y="0"/>
                    </a:lnTo>
                    <a:lnTo>
                      <a:pt x="10" y="0"/>
                    </a:lnTo>
                    <a:lnTo>
                      <a:pt x="10"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28" name="Freeform 3181">
                <a:extLst>
                  <a:ext uri="{FF2B5EF4-FFF2-40B4-BE49-F238E27FC236}">
                    <a16:creationId xmlns:a16="http://schemas.microsoft.com/office/drawing/2014/main" id="{25647D41-2A66-1C85-2655-C7423BF9CD9D}"/>
                  </a:ext>
                </a:extLst>
              </p:cNvPr>
              <p:cNvSpPr>
                <a:spLocks/>
              </p:cNvSpPr>
              <p:nvPr/>
            </p:nvSpPr>
            <p:spPr bwMode="auto">
              <a:xfrm>
                <a:off x="13708" y="7113"/>
                <a:ext cx="15" cy="15"/>
              </a:xfrm>
              <a:custGeom>
                <a:avLst/>
                <a:gdLst>
                  <a:gd name="T0" fmla="*/ 15 w 15"/>
                  <a:gd name="T1" fmla="*/ 15 h 15"/>
                  <a:gd name="T2" fmla="*/ 0 w 15"/>
                  <a:gd name="T3" fmla="*/ 5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29" name="Freeform 3182">
                <a:extLst>
                  <a:ext uri="{FF2B5EF4-FFF2-40B4-BE49-F238E27FC236}">
                    <a16:creationId xmlns:a16="http://schemas.microsoft.com/office/drawing/2014/main" id="{8D5DF5E9-76E0-45FF-1324-53C507850A73}"/>
                  </a:ext>
                </a:extLst>
              </p:cNvPr>
              <p:cNvSpPr>
                <a:spLocks/>
              </p:cNvSpPr>
              <p:nvPr/>
            </p:nvSpPr>
            <p:spPr bwMode="auto">
              <a:xfrm>
                <a:off x="13728" y="7123"/>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30" name="Freeform 3183">
                <a:extLst>
                  <a:ext uri="{FF2B5EF4-FFF2-40B4-BE49-F238E27FC236}">
                    <a16:creationId xmlns:a16="http://schemas.microsoft.com/office/drawing/2014/main" id="{2AE99A2F-BECB-F444-E3BA-9A17F5C91859}"/>
                  </a:ext>
                </a:extLst>
              </p:cNvPr>
              <p:cNvSpPr>
                <a:spLocks/>
              </p:cNvSpPr>
              <p:nvPr/>
            </p:nvSpPr>
            <p:spPr bwMode="auto">
              <a:xfrm>
                <a:off x="13738" y="7128"/>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31" name="Freeform 3184">
                <a:extLst>
                  <a:ext uri="{FF2B5EF4-FFF2-40B4-BE49-F238E27FC236}">
                    <a16:creationId xmlns:a16="http://schemas.microsoft.com/office/drawing/2014/main" id="{A1B017EC-0936-FE41-95E3-F8E39E798CD2}"/>
                  </a:ext>
                </a:extLst>
              </p:cNvPr>
              <p:cNvSpPr>
                <a:spLocks/>
              </p:cNvSpPr>
              <p:nvPr/>
            </p:nvSpPr>
            <p:spPr bwMode="auto">
              <a:xfrm>
                <a:off x="13743" y="7133"/>
                <a:ext cx="10" cy="10"/>
              </a:xfrm>
              <a:custGeom>
                <a:avLst/>
                <a:gdLst>
                  <a:gd name="T0" fmla="*/ 10 w 10"/>
                  <a:gd name="T1" fmla="*/ 10 h 10"/>
                  <a:gd name="T2" fmla="*/ 0 w 10"/>
                  <a:gd name="T3" fmla="*/ 5 h 10"/>
                  <a:gd name="T4" fmla="*/ 0 w 10"/>
                  <a:gd name="T5" fmla="*/ 0 h 10"/>
                  <a:gd name="T6" fmla="*/ 10 w 10"/>
                  <a:gd name="T7" fmla="*/ 5 h 10"/>
                  <a:gd name="T8" fmla="*/ 10 w 10"/>
                  <a:gd name="T9" fmla="*/ 10 h 10"/>
                </a:gdLst>
                <a:ahLst/>
                <a:cxnLst>
                  <a:cxn ang="0">
                    <a:pos x="T0" y="T1"/>
                  </a:cxn>
                  <a:cxn ang="0">
                    <a:pos x="T2" y="T3"/>
                  </a:cxn>
                  <a:cxn ang="0">
                    <a:pos x="T4" y="T5"/>
                  </a:cxn>
                  <a:cxn ang="0">
                    <a:pos x="T6" y="T7"/>
                  </a:cxn>
                  <a:cxn ang="0">
                    <a:pos x="T8" y="T9"/>
                  </a:cxn>
                </a:cxnLst>
                <a:rect l="0" t="0" r="r" b="b"/>
                <a:pathLst>
                  <a:path w="10" h="10">
                    <a:moveTo>
                      <a:pt x="10" y="10"/>
                    </a:moveTo>
                    <a:lnTo>
                      <a:pt x="0" y="5"/>
                    </a:lnTo>
                    <a:lnTo>
                      <a:pt x="0" y="0"/>
                    </a:lnTo>
                    <a:lnTo>
                      <a:pt x="10" y="5"/>
                    </a:lnTo>
                    <a:lnTo>
                      <a:pt x="10"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32" name="Freeform 3185">
                <a:extLst>
                  <a:ext uri="{FF2B5EF4-FFF2-40B4-BE49-F238E27FC236}">
                    <a16:creationId xmlns:a16="http://schemas.microsoft.com/office/drawing/2014/main" id="{733EEB9E-E46B-CEC8-573D-28C3E133D6FF}"/>
                  </a:ext>
                </a:extLst>
              </p:cNvPr>
              <p:cNvSpPr>
                <a:spLocks/>
              </p:cNvSpPr>
              <p:nvPr/>
            </p:nvSpPr>
            <p:spPr bwMode="auto">
              <a:xfrm>
                <a:off x="13708" y="7022"/>
                <a:ext cx="45" cy="106"/>
              </a:xfrm>
              <a:custGeom>
                <a:avLst/>
                <a:gdLst>
                  <a:gd name="T0" fmla="*/ 40 w 45"/>
                  <a:gd name="T1" fmla="*/ 20 h 106"/>
                  <a:gd name="T2" fmla="*/ 5 w 45"/>
                  <a:gd name="T3" fmla="*/ 0 h 106"/>
                  <a:gd name="T4" fmla="*/ 0 w 45"/>
                  <a:gd name="T5" fmla="*/ 0 h 106"/>
                  <a:gd name="T6" fmla="*/ 0 w 45"/>
                  <a:gd name="T7" fmla="*/ 81 h 106"/>
                  <a:gd name="T8" fmla="*/ 5 w 45"/>
                  <a:gd name="T9" fmla="*/ 86 h 106"/>
                  <a:gd name="T10" fmla="*/ 40 w 45"/>
                  <a:gd name="T11" fmla="*/ 106 h 106"/>
                  <a:gd name="T12" fmla="*/ 45 w 45"/>
                  <a:gd name="T13" fmla="*/ 106 h 106"/>
                  <a:gd name="T14" fmla="*/ 45 w 45"/>
                  <a:gd name="T15" fmla="*/ 25 h 106"/>
                  <a:gd name="T16" fmla="*/ 40 w 45"/>
                  <a:gd name="T17" fmla="*/ 2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06">
                    <a:moveTo>
                      <a:pt x="40" y="20"/>
                    </a:moveTo>
                    <a:lnTo>
                      <a:pt x="5" y="0"/>
                    </a:lnTo>
                    <a:lnTo>
                      <a:pt x="0" y="0"/>
                    </a:lnTo>
                    <a:lnTo>
                      <a:pt x="0" y="81"/>
                    </a:lnTo>
                    <a:lnTo>
                      <a:pt x="5" y="86"/>
                    </a:lnTo>
                    <a:lnTo>
                      <a:pt x="40" y="106"/>
                    </a:lnTo>
                    <a:lnTo>
                      <a:pt x="45" y="106"/>
                    </a:lnTo>
                    <a:lnTo>
                      <a:pt x="45" y="25"/>
                    </a:lnTo>
                    <a:lnTo>
                      <a:pt x="4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33" name="Freeform 3186">
                <a:extLst>
                  <a:ext uri="{FF2B5EF4-FFF2-40B4-BE49-F238E27FC236}">
                    <a16:creationId xmlns:a16="http://schemas.microsoft.com/office/drawing/2014/main" id="{4DE69367-BCB4-05FE-C614-44D6CE76D1B3}"/>
                  </a:ext>
                </a:extLst>
              </p:cNvPr>
              <p:cNvSpPr>
                <a:spLocks/>
              </p:cNvSpPr>
              <p:nvPr/>
            </p:nvSpPr>
            <p:spPr bwMode="auto">
              <a:xfrm>
                <a:off x="13723" y="7183"/>
                <a:ext cx="15" cy="20"/>
              </a:xfrm>
              <a:custGeom>
                <a:avLst/>
                <a:gdLst>
                  <a:gd name="T0" fmla="*/ 3 w 3"/>
                  <a:gd name="T1" fmla="*/ 3 h 4"/>
                  <a:gd name="T2" fmla="*/ 1 w 3"/>
                  <a:gd name="T3" fmla="*/ 3 h 4"/>
                  <a:gd name="T4" fmla="*/ 0 w 3"/>
                  <a:gd name="T5" fmla="*/ 1 h 4"/>
                  <a:gd name="T6" fmla="*/ 1 w 3"/>
                  <a:gd name="T7" fmla="*/ 0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1" y="3"/>
                    </a:cubicBezTo>
                    <a:cubicBezTo>
                      <a:pt x="1" y="3"/>
                      <a:pt x="0" y="2"/>
                      <a:pt x="0" y="1"/>
                    </a:cubicBezTo>
                    <a:cubicBezTo>
                      <a:pt x="0" y="0"/>
                      <a:pt x="1" y="0"/>
                      <a:pt x="1" y="0"/>
                    </a:cubicBezTo>
                    <a:cubicBezTo>
                      <a:pt x="2" y="1"/>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34" name="Freeform 3187">
                <a:extLst>
                  <a:ext uri="{FF2B5EF4-FFF2-40B4-BE49-F238E27FC236}">
                    <a16:creationId xmlns:a16="http://schemas.microsoft.com/office/drawing/2014/main" id="{84138711-BCA5-CCFB-39D2-82942D4017CC}"/>
                  </a:ext>
                </a:extLst>
              </p:cNvPr>
              <p:cNvSpPr>
                <a:spLocks/>
              </p:cNvSpPr>
              <p:nvPr/>
            </p:nvSpPr>
            <p:spPr bwMode="auto">
              <a:xfrm>
                <a:off x="13703" y="7007"/>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35" name="Freeform 3188">
                <a:extLst>
                  <a:ext uri="{FF2B5EF4-FFF2-40B4-BE49-F238E27FC236}">
                    <a16:creationId xmlns:a16="http://schemas.microsoft.com/office/drawing/2014/main" id="{EF6234B4-3062-4D2A-E8FA-587455BDF3AB}"/>
                  </a:ext>
                </a:extLst>
              </p:cNvPr>
              <p:cNvSpPr>
                <a:spLocks/>
              </p:cNvSpPr>
              <p:nvPr/>
            </p:nvSpPr>
            <p:spPr bwMode="auto">
              <a:xfrm>
                <a:off x="13738" y="7027"/>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36" name="Freeform 3189">
                <a:extLst>
                  <a:ext uri="{FF2B5EF4-FFF2-40B4-BE49-F238E27FC236}">
                    <a16:creationId xmlns:a16="http://schemas.microsoft.com/office/drawing/2014/main" id="{D414F166-B904-7F75-93A7-EF949D100A4D}"/>
                  </a:ext>
                </a:extLst>
              </p:cNvPr>
              <p:cNvSpPr>
                <a:spLocks/>
              </p:cNvSpPr>
              <p:nvPr/>
            </p:nvSpPr>
            <p:spPr bwMode="auto">
              <a:xfrm>
                <a:off x="13779" y="7047"/>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37" name="Freeform 3190">
                <a:extLst>
                  <a:ext uri="{FF2B5EF4-FFF2-40B4-BE49-F238E27FC236}">
                    <a16:creationId xmlns:a16="http://schemas.microsoft.com/office/drawing/2014/main" id="{0C60A4CA-D956-1872-6917-B918A424B555}"/>
                  </a:ext>
                </a:extLst>
              </p:cNvPr>
              <p:cNvSpPr>
                <a:spLocks/>
              </p:cNvSpPr>
              <p:nvPr/>
            </p:nvSpPr>
            <p:spPr bwMode="auto">
              <a:xfrm>
                <a:off x="13764" y="7042"/>
                <a:ext cx="50" cy="226"/>
              </a:xfrm>
              <a:custGeom>
                <a:avLst/>
                <a:gdLst>
                  <a:gd name="T0" fmla="*/ 50 w 50"/>
                  <a:gd name="T1" fmla="*/ 226 h 226"/>
                  <a:gd name="T2" fmla="*/ 0 w 50"/>
                  <a:gd name="T3" fmla="*/ 196 h 226"/>
                  <a:gd name="T4" fmla="*/ 0 w 50"/>
                  <a:gd name="T5" fmla="*/ 0 h 226"/>
                  <a:gd name="T6" fmla="*/ 50 w 50"/>
                  <a:gd name="T7" fmla="*/ 30 h 226"/>
                  <a:gd name="T8" fmla="*/ 50 w 50"/>
                  <a:gd name="T9" fmla="*/ 226 h 226"/>
                </a:gdLst>
                <a:ahLst/>
                <a:cxnLst>
                  <a:cxn ang="0">
                    <a:pos x="T0" y="T1"/>
                  </a:cxn>
                  <a:cxn ang="0">
                    <a:pos x="T2" y="T3"/>
                  </a:cxn>
                  <a:cxn ang="0">
                    <a:pos x="T4" y="T5"/>
                  </a:cxn>
                  <a:cxn ang="0">
                    <a:pos x="T6" y="T7"/>
                  </a:cxn>
                  <a:cxn ang="0">
                    <a:pos x="T8" y="T9"/>
                  </a:cxn>
                </a:cxnLst>
                <a:rect l="0" t="0" r="r" b="b"/>
                <a:pathLst>
                  <a:path w="50" h="226">
                    <a:moveTo>
                      <a:pt x="50" y="226"/>
                    </a:moveTo>
                    <a:lnTo>
                      <a:pt x="0" y="196"/>
                    </a:lnTo>
                    <a:lnTo>
                      <a:pt x="0" y="0"/>
                    </a:lnTo>
                    <a:lnTo>
                      <a:pt x="50" y="30"/>
                    </a:lnTo>
                    <a:lnTo>
                      <a:pt x="50" y="2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38" name="Freeform 3191">
                <a:extLst>
                  <a:ext uri="{FF2B5EF4-FFF2-40B4-BE49-F238E27FC236}">
                    <a16:creationId xmlns:a16="http://schemas.microsoft.com/office/drawing/2014/main" id="{FC13737E-F763-09F1-CE1B-B91D9A5F0CE1}"/>
                  </a:ext>
                </a:extLst>
              </p:cNvPr>
              <p:cNvSpPr>
                <a:spLocks/>
              </p:cNvSpPr>
              <p:nvPr/>
            </p:nvSpPr>
            <p:spPr bwMode="auto">
              <a:xfrm>
                <a:off x="13774" y="7208"/>
                <a:ext cx="25" cy="35"/>
              </a:xfrm>
              <a:custGeom>
                <a:avLst/>
                <a:gdLst>
                  <a:gd name="T0" fmla="*/ 5 w 5"/>
                  <a:gd name="T1" fmla="*/ 5 h 7"/>
                  <a:gd name="T2" fmla="*/ 3 w 5"/>
                  <a:gd name="T3" fmla="*/ 6 h 7"/>
                  <a:gd name="T4" fmla="*/ 0 w 5"/>
                  <a:gd name="T5" fmla="*/ 2 h 7"/>
                  <a:gd name="T6" fmla="*/ 3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6"/>
                      <a:pt x="4" y="7"/>
                      <a:pt x="3" y="6"/>
                    </a:cubicBezTo>
                    <a:cubicBezTo>
                      <a:pt x="2" y="6"/>
                      <a:pt x="0" y="4"/>
                      <a:pt x="0" y="2"/>
                    </a:cubicBezTo>
                    <a:cubicBezTo>
                      <a:pt x="0" y="1"/>
                      <a:pt x="2" y="0"/>
                      <a:pt x="3" y="1"/>
                    </a:cubicBezTo>
                    <a:cubicBezTo>
                      <a:pt x="4" y="1"/>
                      <a:pt x="5" y="3"/>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39" name="Freeform 3192">
                <a:extLst>
                  <a:ext uri="{FF2B5EF4-FFF2-40B4-BE49-F238E27FC236}">
                    <a16:creationId xmlns:a16="http://schemas.microsoft.com/office/drawing/2014/main" id="{B3185B79-7ED4-6273-1684-D165605E1ACF}"/>
                  </a:ext>
                </a:extLst>
              </p:cNvPr>
              <p:cNvSpPr>
                <a:spLocks/>
              </p:cNvSpPr>
              <p:nvPr/>
            </p:nvSpPr>
            <p:spPr bwMode="auto">
              <a:xfrm>
                <a:off x="13769" y="7158"/>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40" name="Freeform 3193">
                <a:extLst>
                  <a:ext uri="{FF2B5EF4-FFF2-40B4-BE49-F238E27FC236}">
                    <a16:creationId xmlns:a16="http://schemas.microsoft.com/office/drawing/2014/main" id="{B91A430F-9ADE-7D3B-0AC4-7F4FB203303D}"/>
                  </a:ext>
                </a:extLst>
              </p:cNvPr>
              <p:cNvSpPr>
                <a:spLocks/>
              </p:cNvSpPr>
              <p:nvPr/>
            </p:nvSpPr>
            <p:spPr bwMode="auto">
              <a:xfrm>
                <a:off x="13779" y="7163"/>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41" name="Freeform 3194">
                <a:extLst>
                  <a:ext uri="{FF2B5EF4-FFF2-40B4-BE49-F238E27FC236}">
                    <a16:creationId xmlns:a16="http://schemas.microsoft.com/office/drawing/2014/main" id="{89A1259D-EDF3-DE89-0E2A-DCC971F24EE6}"/>
                  </a:ext>
                </a:extLst>
              </p:cNvPr>
              <p:cNvSpPr>
                <a:spLocks/>
              </p:cNvSpPr>
              <p:nvPr/>
            </p:nvSpPr>
            <p:spPr bwMode="auto">
              <a:xfrm>
                <a:off x="13784" y="7168"/>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42" name="Freeform 3195">
                <a:extLst>
                  <a:ext uri="{FF2B5EF4-FFF2-40B4-BE49-F238E27FC236}">
                    <a16:creationId xmlns:a16="http://schemas.microsoft.com/office/drawing/2014/main" id="{0D5040D7-A167-A7B3-9422-1B60738EAAC7}"/>
                  </a:ext>
                </a:extLst>
              </p:cNvPr>
              <p:cNvSpPr>
                <a:spLocks/>
              </p:cNvSpPr>
              <p:nvPr/>
            </p:nvSpPr>
            <p:spPr bwMode="auto">
              <a:xfrm>
                <a:off x="13794" y="7173"/>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43" name="Freeform 3196">
                <a:extLst>
                  <a:ext uri="{FF2B5EF4-FFF2-40B4-BE49-F238E27FC236}">
                    <a16:creationId xmlns:a16="http://schemas.microsoft.com/office/drawing/2014/main" id="{6DC09A71-4FA0-4812-5C0C-B1BE7D239CF5}"/>
                  </a:ext>
                </a:extLst>
              </p:cNvPr>
              <p:cNvSpPr>
                <a:spLocks/>
              </p:cNvSpPr>
              <p:nvPr/>
            </p:nvSpPr>
            <p:spPr bwMode="auto">
              <a:xfrm>
                <a:off x="13804" y="7178"/>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44" name="Freeform 3197">
                <a:extLst>
                  <a:ext uri="{FF2B5EF4-FFF2-40B4-BE49-F238E27FC236}">
                    <a16:creationId xmlns:a16="http://schemas.microsoft.com/office/drawing/2014/main" id="{F762A972-19DC-4EA0-568E-95EAD452AA0D}"/>
                  </a:ext>
                </a:extLst>
              </p:cNvPr>
              <p:cNvSpPr>
                <a:spLocks/>
              </p:cNvSpPr>
              <p:nvPr/>
            </p:nvSpPr>
            <p:spPr bwMode="auto">
              <a:xfrm>
                <a:off x="13769" y="7148"/>
                <a:ext cx="15" cy="10"/>
              </a:xfrm>
              <a:custGeom>
                <a:avLst/>
                <a:gdLst>
                  <a:gd name="T0" fmla="*/ 15 w 15"/>
                  <a:gd name="T1" fmla="*/ 10 h 10"/>
                  <a:gd name="T2" fmla="*/ 0 w 15"/>
                  <a:gd name="T3" fmla="*/ 5 h 10"/>
                  <a:gd name="T4" fmla="*/ 0 w 15"/>
                  <a:gd name="T5" fmla="*/ 0 h 10"/>
                  <a:gd name="T6" fmla="*/ 15 w 15"/>
                  <a:gd name="T7" fmla="*/ 5 h 10"/>
                  <a:gd name="T8" fmla="*/ 15 w 15"/>
                  <a:gd name="T9" fmla="*/ 10 h 10"/>
                </a:gdLst>
                <a:ahLst/>
                <a:cxnLst>
                  <a:cxn ang="0">
                    <a:pos x="T0" y="T1"/>
                  </a:cxn>
                  <a:cxn ang="0">
                    <a:pos x="T2" y="T3"/>
                  </a:cxn>
                  <a:cxn ang="0">
                    <a:pos x="T4" y="T5"/>
                  </a:cxn>
                  <a:cxn ang="0">
                    <a:pos x="T6" y="T7"/>
                  </a:cxn>
                  <a:cxn ang="0">
                    <a:pos x="T8" y="T9"/>
                  </a:cxn>
                </a:cxnLst>
                <a:rect l="0" t="0" r="r" b="b"/>
                <a:pathLst>
                  <a:path w="15" h="10">
                    <a:moveTo>
                      <a:pt x="15" y="10"/>
                    </a:moveTo>
                    <a:lnTo>
                      <a:pt x="0" y="5"/>
                    </a:lnTo>
                    <a:lnTo>
                      <a:pt x="0" y="0"/>
                    </a:lnTo>
                    <a:lnTo>
                      <a:pt x="15" y="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45" name="Rectangle 3198">
                <a:extLst>
                  <a:ext uri="{FF2B5EF4-FFF2-40B4-BE49-F238E27FC236}">
                    <a16:creationId xmlns:a16="http://schemas.microsoft.com/office/drawing/2014/main" id="{20778387-9816-B1F3-35DE-FC5F2483C7B9}"/>
                  </a:ext>
                </a:extLst>
              </p:cNvPr>
              <p:cNvSpPr>
                <a:spLocks noChangeArrowheads="1"/>
              </p:cNvSpPr>
              <p:nvPr/>
            </p:nvSpPr>
            <p:spPr bwMode="auto">
              <a:xfrm>
                <a:off x="13784" y="7158"/>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46" name="Rectangle 3199">
                <a:extLst>
                  <a:ext uri="{FF2B5EF4-FFF2-40B4-BE49-F238E27FC236}">
                    <a16:creationId xmlns:a16="http://schemas.microsoft.com/office/drawing/2014/main" id="{52E6B3B5-6610-3310-A912-1C1E66A3D957}"/>
                  </a:ext>
                </a:extLst>
              </p:cNvPr>
              <p:cNvSpPr>
                <a:spLocks noChangeArrowheads="1"/>
              </p:cNvSpPr>
              <p:nvPr/>
            </p:nvSpPr>
            <p:spPr bwMode="auto">
              <a:xfrm>
                <a:off x="13794" y="7163"/>
                <a:ext cx="5" cy="5"/>
              </a:xfrm>
              <a:prstGeom prst="rect">
                <a:avLst/>
              </a:prstGeom>
              <a:solidFill>
                <a:srgbClr val="95C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47" name="Freeform 3200">
                <a:extLst>
                  <a:ext uri="{FF2B5EF4-FFF2-40B4-BE49-F238E27FC236}">
                    <a16:creationId xmlns:a16="http://schemas.microsoft.com/office/drawing/2014/main" id="{D8A927BE-54C4-5FAC-5FC4-F017E943F22C}"/>
                  </a:ext>
                </a:extLst>
              </p:cNvPr>
              <p:cNvSpPr>
                <a:spLocks/>
              </p:cNvSpPr>
              <p:nvPr/>
            </p:nvSpPr>
            <p:spPr bwMode="auto">
              <a:xfrm>
                <a:off x="13804" y="7168"/>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48" name="Freeform 3201">
                <a:extLst>
                  <a:ext uri="{FF2B5EF4-FFF2-40B4-BE49-F238E27FC236}">
                    <a16:creationId xmlns:a16="http://schemas.microsoft.com/office/drawing/2014/main" id="{747B88F8-6D75-BD02-35DC-F49019EF1A48}"/>
                  </a:ext>
                </a:extLst>
              </p:cNvPr>
              <p:cNvSpPr>
                <a:spLocks/>
              </p:cNvSpPr>
              <p:nvPr/>
            </p:nvSpPr>
            <p:spPr bwMode="auto">
              <a:xfrm>
                <a:off x="13769" y="7052"/>
                <a:ext cx="40" cy="111"/>
              </a:xfrm>
              <a:custGeom>
                <a:avLst/>
                <a:gdLst>
                  <a:gd name="T0" fmla="*/ 35 w 40"/>
                  <a:gd name="T1" fmla="*/ 20 h 111"/>
                  <a:gd name="T2" fmla="*/ 0 w 40"/>
                  <a:gd name="T3" fmla="*/ 0 h 111"/>
                  <a:gd name="T4" fmla="*/ 0 w 40"/>
                  <a:gd name="T5" fmla="*/ 5 h 111"/>
                  <a:gd name="T6" fmla="*/ 0 w 40"/>
                  <a:gd name="T7" fmla="*/ 81 h 111"/>
                  <a:gd name="T8" fmla="*/ 0 w 40"/>
                  <a:gd name="T9" fmla="*/ 86 h 111"/>
                  <a:gd name="T10" fmla="*/ 35 w 40"/>
                  <a:gd name="T11" fmla="*/ 111 h 111"/>
                  <a:gd name="T12" fmla="*/ 40 w 40"/>
                  <a:gd name="T13" fmla="*/ 106 h 111"/>
                  <a:gd name="T14" fmla="*/ 40 w 40"/>
                  <a:gd name="T15" fmla="*/ 25 h 111"/>
                  <a:gd name="T16" fmla="*/ 35 w 40"/>
                  <a:gd name="T17" fmla="*/ 2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11">
                    <a:moveTo>
                      <a:pt x="35" y="20"/>
                    </a:moveTo>
                    <a:lnTo>
                      <a:pt x="0" y="0"/>
                    </a:lnTo>
                    <a:lnTo>
                      <a:pt x="0" y="5"/>
                    </a:lnTo>
                    <a:lnTo>
                      <a:pt x="0" y="81"/>
                    </a:lnTo>
                    <a:lnTo>
                      <a:pt x="0" y="86"/>
                    </a:lnTo>
                    <a:lnTo>
                      <a:pt x="35" y="111"/>
                    </a:lnTo>
                    <a:lnTo>
                      <a:pt x="40" y="106"/>
                    </a:lnTo>
                    <a:lnTo>
                      <a:pt x="40" y="25"/>
                    </a:lnTo>
                    <a:lnTo>
                      <a:pt x="35"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49" name="Freeform 3202">
                <a:extLst>
                  <a:ext uri="{FF2B5EF4-FFF2-40B4-BE49-F238E27FC236}">
                    <a16:creationId xmlns:a16="http://schemas.microsoft.com/office/drawing/2014/main" id="{B157DFA3-28D2-2B1D-E11B-CAFE45B6647D}"/>
                  </a:ext>
                </a:extLst>
              </p:cNvPr>
              <p:cNvSpPr>
                <a:spLocks/>
              </p:cNvSpPr>
              <p:nvPr/>
            </p:nvSpPr>
            <p:spPr bwMode="auto">
              <a:xfrm>
                <a:off x="13784" y="7218"/>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3"/>
                      <a:pt x="0" y="2"/>
                      <a:pt x="0" y="1"/>
                    </a:cubicBezTo>
                    <a:cubicBezTo>
                      <a:pt x="0" y="0"/>
                      <a:pt x="0" y="0"/>
                      <a:pt x="1" y="0"/>
                    </a:cubicBezTo>
                    <a:cubicBezTo>
                      <a:pt x="2" y="0"/>
                      <a:pt x="2" y="1"/>
                      <a:pt x="2"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50" name="Freeform 3203">
                <a:extLst>
                  <a:ext uri="{FF2B5EF4-FFF2-40B4-BE49-F238E27FC236}">
                    <a16:creationId xmlns:a16="http://schemas.microsoft.com/office/drawing/2014/main" id="{E708AA5A-6849-2317-207D-E9F8F8B8D4D1}"/>
                  </a:ext>
                </a:extLst>
              </p:cNvPr>
              <p:cNvSpPr>
                <a:spLocks/>
              </p:cNvSpPr>
              <p:nvPr/>
            </p:nvSpPr>
            <p:spPr bwMode="auto">
              <a:xfrm>
                <a:off x="13764" y="7037"/>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51" name="Freeform 3204">
                <a:extLst>
                  <a:ext uri="{FF2B5EF4-FFF2-40B4-BE49-F238E27FC236}">
                    <a16:creationId xmlns:a16="http://schemas.microsoft.com/office/drawing/2014/main" id="{C7598E7E-7742-A0B4-8779-2BFE900E2EE1}"/>
                  </a:ext>
                </a:extLst>
              </p:cNvPr>
              <p:cNvSpPr>
                <a:spLocks/>
              </p:cNvSpPr>
              <p:nvPr/>
            </p:nvSpPr>
            <p:spPr bwMode="auto">
              <a:xfrm>
                <a:off x="13794" y="7057"/>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52" name="Freeform 3205">
                <a:extLst>
                  <a:ext uri="{FF2B5EF4-FFF2-40B4-BE49-F238E27FC236}">
                    <a16:creationId xmlns:a16="http://schemas.microsoft.com/office/drawing/2014/main" id="{C17F11E4-D928-ED65-80C0-4DD50F416DC0}"/>
                  </a:ext>
                </a:extLst>
              </p:cNvPr>
              <p:cNvSpPr>
                <a:spLocks/>
              </p:cNvSpPr>
              <p:nvPr/>
            </p:nvSpPr>
            <p:spPr bwMode="auto">
              <a:xfrm>
                <a:off x="13834" y="7082"/>
                <a:ext cx="20" cy="16"/>
              </a:xfrm>
              <a:custGeom>
                <a:avLst/>
                <a:gdLst>
                  <a:gd name="T0" fmla="*/ 20 w 20"/>
                  <a:gd name="T1" fmla="*/ 10 h 16"/>
                  <a:gd name="T2" fmla="*/ 0 w 20"/>
                  <a:gd name="T3" fmla="*/ 0 h 16"/>
                  <a:gd name="T4" fmla="*/ 0 w 20"/>
                  <a:gd name="T5" fmla="*/ 5 h 16"/>
                  <a:gd name="T6" fmla="*/ 20 w 20"/>
                  <a:gd name="T7" fmla="*/ 16 h 16"/>
                  <a:gd name="T8" fmla="*/ 20 w 20"/>
                  <a:gd name="T9" fmla="*/ 10 h 16"/>
                </a:gdLst>
                <a:ahLst/>
                <a:cxnLst>
                  <a:cxn ang="0">
                    <a:pos x="T0" y="T1"/>
                  </a:cxn>
                  <a:cxn ang="0">
                    <a:pos x="T2" y="T3"/>
                  </a:cxn>
                  <a:cxn ang="0">
                    <a:pos x="T4" y="T5"/>
                  </a:cxn>
                  <a:cxn ang="0">
                    <a:pos x="T6" y="T7"/>
                  </a:cxn>
                  <a:cxn ang="0">
                    <a:pos x="T8" y="T9"/>
                  </a:cxn>
                </a:cxnLst>
                <a:rect l="0" t="0" r="r" b="b"/>
                <a:pathLst>
                  <a:path w="20" h="16">
                    <a:moveTo>
                      <a:pt x="20" y="10"/>
                    </a:moveTo>
                    <a:lnTo>
                      <a:pt x="0" y="0"/>
                    </a:lnTo>
                    <a:lnTo>
                      <a:pt x="0" y="5"/>
                    </a:lnTo>
                    <a:lnTo>
                      <a:pt x="20" y="16"/>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53" name="Freeform 3206">
                <a:extLst>
                  <a:ext uri="{FF2B5EF4-FFF2-40B4-BE49-F238E27FC236}">
                    <a16:creationId xmlns:a16="http://schemas.microsoft.com/office/drawing/2014/main" id="{9152D943-9382-06F4-6E51-B834AC38B0C8}"/>
                  </a:ext>
                </a:extLst>
              </p:cNvPr>
              <p:cNvSpPr>
                <a:spLocks/>
              </p:cNvSpPr>
              <p:nvPr/>
            </p:nvSpPr>
            <p:spPr bwMode="auto">
              <a:xfrm>
                <a:off x="13819" y="7077"/>
                <a:ext cx="55" cy="227"/>
              </a:xfrm>
              <a:custGeom>
                <a:avLst/>
                <a:gdLst>
                  <a:gd name="T0" fmla="*/ 55 w 55"/>
                  <a:gd name="T1" fmla="*/ 227 h 227"/>
                  <a:gd name="T2" fmla="*/ 0 w 55"/>
                  <a:gd name="T3" fmla="*/ 197 h 227"/>
                  <a:gd name="T4" fmla="*/ 0 w 55"/>
                  <a:gd name="T5" fmla="*/ 0 h 227"/>
                  <a:gd name="T6" fmla="*/ 55 w 55"/>
                  <a:gd name="T7" fmla="*/ 31 h 227"/>
                  <a:gd name="T8" fmla="*/ 55 w 55"/>
                  <a:gd name="T9" fmla="*/ 227 h 227"/>
                </a:gdLst>
                <a:ahLst/>
                <a:cxnLst>
                  <a:cxn ang="0">
                    <a:pos x="T0" y="T1"/>
                  </a:cxn>
                  <a:cxn ang="0">
                    <a:pos x="T2" y="T3"/>
                  </a:cxn>
                  <a:cxn ang="0">
                    <a:pos x="T4" y="T5"/>
                  </a:cxn>
                  <a:cxn ang="0">
                    <a:pos x="T6" y="T7"/>
                  </a:cxn>
                  <a:cxn ang="0">
                    <a:pos x="T8" y="T9"/>
                  </a:cxn>
                </a:cxnLst>
                <a:rect l="0" t="0" r="r" b="b"/>
                <a:pathLst>
                  <a:path w="55" h="227">
                    <a:moveTo>
                      <a:pt x="55" y="227"/>
                    </a:moveTo>
                    <a:lnTo>
                      <a:pt x="0" y="197"/>
                    </a:lnTo>
                    <a:lnTo>
                      <a:pt x="0" y="0"/>
                    </a:lnTo>
                    <a:lnTo>
                      <a:pt x="55" y="31"/>
                    </a:lnTo>
                    <a:lnTo>
                      <a:pt x="55" y="22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54" name="Freeform 3207">
                <a:extLst>
                  <a:ext uri="{FF2B5EF4-FFF2-40B4-BE49-F238E27FC236}">
                    <a16:creationId xmlns:a16="http://schemas.microsoft.com/office/drawing/2014/main" id="{30B0B487-E7B9-C8BD-9FB3-415C38F48C58}"/>
                  </a:ext>
                </a:extLst>
              </p:cNvPr>
              <p:cNvSpPr>
                <a:spLocks/>
              </p:cNvSpPr>
              <p:nvPr/>
            </p:nvSpPr>
            <p:spPr bwMode="auto">
              <a:xfrm>
                <a:off x="13834" y="7243"/>
                <a:ext cx="25" cy="36"/>
              </a:xfrm>
              <a:custGeom>
                <a:avLst/>
                <a:gdLst>
                  <a:gd name="T0" fmla="*/ 5 w 5"/>
                  <a:gd name="T1" fmla="*/ 4 h 7"/>
                  <a:gd name="T2" fmla="*/ 2 w 5"/>
                  <a:gd name="T3" fmla="*/ 6 h 7"/>
                  <a:gd name="T4" fmla="*/ 0 w 5"/>
                  <a:gd name="T5" fmla="*/ 2 h 7"/>
                  <a:gd name="T6" fmla="*/ 2 w 5"/>
                  <a:gd name="T7" fmla="*/ 0 h 7"/>
                  <a:gd name="T8" fmla="*/ 5 w 5"/>
                  <a:gd name="T9" fmla="*/ 4 h 7"/>
                </a:gdLst>
                <a:ahLst/>
                <a:cxnLst>
                  <a:cxn ang="0">
                    <a:pos x="T0" y="T1"/>
                  </a:cxn>
                  <a:cxn ang="0">
                    <a:pos x="T2" y="T3"/>
                  </a:cxn>
                  <a:cxn ang="0">
                    <a:pos x="T4" y="T5"/>
                  </a:cxn>
                  <a:cxn ang="0">
                    <a:pos x="T6" y="T7"/>
                  </a:cxn>
                  <a:cxn ang="0">
                    <a:pos x="T8" y="T9"/>
                  </a:cxn>
                </a:cxnLst>
                <a:rect l="0" t="0" r="r" b="b"/>
                <a:pathLst>
                  <a:path w="5" h="7">
                    <a:moveTo>
                      <a:pt x="5" y="4"/>
                    </a:moveTo>
                    <a:cubicBezTo>
                      <a:pt x="5" y="6"/>
                      <a:pt x="4" y="7"/>
                      <a:pt x="2" y="6"/>
                    </a:cubicBezTo>
                    <a:cubicBezTo>
                      <a:pt x="1" y="5"/>
                      <a:pt x="0" y="3"/>
                      <a:pt x="0" y="2"/>
                    </a:cubicBezTo>
                    <a:cubicBezTo>
                      <a:pt x="0" y="0"/>
                      <a:pt x="1" y="0"/>
                      <a:pt x="2" y="0"/>
                    </a:cubicBezTo>
                    <a:cubicBezTo>
                      <a:pt x="4" y="1"/>
                      <a:pt x="5" y="3"/>
                      <a:pt x="5"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55" name="Rectangle 3208">
                <a:extLst>
                  <a:ext uri="{FF2B5EF4-FFF2-40B4-BE49-F238E27FC236}">
                    <a16:creationId xmlns:a16="http://schemas.microsoft.com/office/drawing/2014/main" id="{AF8D46C2-0E76-E738-8EE6-C2B1754D2BF6}"/>
                  </a:ext>
                </a:extLst>
              </p:cNvPr>
              <p:cNvSpPr>
                <a:spLocks noChangeArrowheads="1"/>
              </p:cNvSpPr>
              <p:nvPr/>
            </p:nvSpPr>
            <p:spPr bwMode="auto">
              <a:xfrm>
                <a:off x="13824" y="7193"/>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56" name="Rectangle 3209">
                <a:extLst>
                  <a:ext uri="{FF2B5EF4-FFF2-40B4-BE49-F238E27FC236}">
                    <a16:creationId xmlns:a16="http://schemas.microsoft.com/office/drawing/2014/main" id="{BBADFC6D-16FB-20F5-170D-C6001BAC908A}"/>
                  </a:ext>
                </a:extLst>
              </p:cNvPr>
              <p:cNvSpPr>
                <a:spLocks noChangeArrowheads="1"/>
              </p:cNvSpPr>
              <p:nvPr/>
            </p:nvSpPr>
            <p:spPr bwMode="auto">
              <a:xfrm>
                <a:off x="13834" y="7198"/>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57" name="Rectangle 3210">
                <a:extLst>
                  <a:ext uri="{FF2B5EF4-FFF2-40B4-BE49-F238E27FC236}">
                    <a16:creationId xmlns:a16="http://schemas.microsoft.com/office/drawing/2014/main" id="{40974382-1849-824B-7558-89345EFD8CF4}"/>
                  </a:ext>
                </a:extLst>
              </p:cNvPr>
              <p:cNvSpPr>
                <a:spLocks noChangeArrowheads="1"/>
              </p:cNvSpPr>
              <p:nvPr/>
            </p:nvSpPr>
            <p:spPr bwMode="auto">
              <a:xfrm>
                <a:off x="13844" y="7203"/>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58" name="Rectangle 3211">
                <a:extLst>
                  <a:ext uri="{FF2B5EF4-FFF2-40B4-BE49-F238E27FC236}">
                    <a16:creationId xmlns:a16="http://schemas.microsoft.com/office/drawing/2014/main" id="{90614EAB-C11F-F8B3-E99D-C1F9B510B09B}"/>
                  </a:ext>
                </a:extLst>
              </p:cNvPr>
              <p:cNvSpPr>
                <a:spLocks noChangeArrowheads="1"/>
              </p:cNvSpPr>
              <p:nvPr/>
            </p:nvSpPr>
            <p:spPr bwMode="auto">
              <a:xfrm>
                <a:off x="13854" y="7208"/>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59" name="Rectangle 3212">
                <a:extLst>
                  <a:ext uri="{FF2B5EF4-FFF2-40B4-BE49-F238E27FC236}">
                    <a16:creationId xmlns:a16="http://schemas.microsoft.com/office/drawing/2014/main" id="{5CC8C8BA-C95D-3E84-C222-CCA9CF795BD9}"/>
                  </a:ext>
                </a:extLst>
              </p:cNvPr>
              <p:cNvSpPr>
                <a:spLocks noChangeArrowheads="1"/>
              </p:cNvSpPr>
              <p:nvPr/>
            </p:nvSpPr>
            <p:spPr bwMode="auto">
              <a:xfrm>
                <a:off x="13859" y="7213"/>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60" name="Freeform 3213">
                <a:extLst>
                  <a:ext uri="{FF2B5EF4-FFF2-40B4-BE49-F238E27FC236}">
                    <a16:creationId xmlns:a16="http://schemas.microsoft.com/office/drawing/2014/main" id="{7C23FDA8-AEB6-6EBB-1C46-0891D1A8E28D}"/>
                  </a:ext>
                </a:extLst>
              </p:cNvPr>
              <p:cNvSpPr>
                <a:spLocks/>
              </p:cNvSpPr>
              <p:nvPr/>
            </p:nvSpPr>
            <p:spPr bwMode="auto">
              <a:xfrm>
                <a:off x="13824" y="7178"/>
                <a:ext cx="15" cy="15"/>
              </a:xfrm>
              <a:custGeom>
                <a:avLst/>
                <a:gdLst>
                  <a:gd name="T0" fmla="*/ 15 w 15"/>
                  <a:gd name="T1" fmla="*/ 15 h 15"/>
                  <a:gd name="T2" fmla="*/ 0 w 15"/>
                  <a:gd name="T3" fmla="*/ 5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61" name="Freeform 3214">
                <a:extLst>
                  <a:ext uri="{FF2B5EF4-FFF2-40B4-BE49-F238E27FC236}">
                    <a16:creationId xmlns:a16="http://schemas.microsoft.com/office/drawing/2014/main" id="{98A49ACA-6081-A19E-1DCC-30C98AF42185}"/>
                  </a:ext>
                </a:extLst>
              </p:cNvPr>
              <p:cNvSpPr>
                <a:spLocks/>
              </p:cNvSpPr>
              <p:nvPr/>
            </p:nvSpPr>
            <p:spPr bwMode="auto">
              <a:xfrm>
                <a:off x="13844" y="7188"/>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62" name="Freeform 3215">
                <a:extLst>
                  <a:ext uri="{FF2B5EF4-FFF2-40B4-BE49-F238E27FC236}">
                    <a16:creationId xmlns:a16="http://schemas.microsoft.com/office/drawing/2014/main" id="{9ECD0126-4E13-6523-D871-9AAD9E1DC163}"/>
                  </a:ext>
                </a:extLst>
              </p:cNvPr>
              <p:cNvSpPr>
                <a:spLocks/>
              </p:cNvSpPr>
              <p:nvPr/>
            </p:nvSpPr>
            <p:spPr bwMode="auto">
              <a:xfrm>
                <a:off x="13854" y="7193"/>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63" name="Freeform 3216">
                <a:extLst>
                  <a:ext uri="{FF2B5EF4-FFF2-40B4-BE49-F238E27FC236}">
                    <a16:creationId xmlns:a16="http://schemas.microsoft.com/office/drawing/2014/main" id="{48636C3B-71DA-4957-258E-FB1CADC79ED0}"/>
                  </a:ext>
                </a:extLst>
              </p:cNvPr>
              <p:cNvSpPr>
                <a:spLocks/>
              </p:cNvSpPr>
              <p:nvPr/>
            </p:nvSpPr>
            <p:spPr bwMode="auto">
              <a:xfrm>
                <a:off x="13859" y="7198"/>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64" name="Freeform 3217">
                <a:extLst>
                  <a:ext uri="{FF2B5EF4-FFF2-40B4-BE49-F238E27FC236}">
                    <a16:creationId xmlns:a16="http://schemas.microsoft.com/office/drawing/2014/main" id="{44E6FC12-D1F5-20C2-E91D-05A2CE3E7A85}"/>
                  </a:ext>
                </a:extLst>
              </p:cNvPr>
              <p:cNvSpPr>
                <a:spLocks/>
              </p:cNvSpPr>
              <p:nvPr/>
            </p:nvSpPr>
            <p:spPr bwMode="auto">
              <a:xfrm>
                <a:off x="13824" y="7087"/>
                <a:ext cx="40" cy="106"/>
              </a:xfrm>
              <a:custGeom>
                <a:avLst/>
                <a:gdLst>
                  <a:gd name="T0" fmla="*/ 40 w 40"/>
                  <a:gd name="T1" fmla="*/ 21 h 106"/>
                  <a:gd name="T2" fmla="*/ 5 w 40"/>
                  <a:gd name="T3" fmla="*/ 0 h 106"/>
                  <a:gd name="T4" fmla="*/ 0 w 40"/>
                  <a:gd name="T5" fmla="*/ 0 h 106"/>
                  <a:gd name="T6" fmla="*/ 0 w 40"/>
                  <a:gd name="T7" fmla="*/ 81 h 106"/>
                  <a:gd name="T8" fmla="*/ 5 w 40"/>
                  <a:gd name="T9" fmla="*/ 86 h 106"/>
                  <a:gd name="T10" fmla="*/ 40 w 40"/>
                  <a:gd name="T11" fmla="*/ 106 h 106"/>
                  <a:gd name="T12" fmla="*/ 40 w 40"/>
                  <a:gd name="T13" fmla="*/ 106 h 106"/>
                  <a:gd name="T14" fmla="*/ 40 w 40"/>
                  <a:gd name="T15" fmla="*/ 26 h 106"/>
                  <a:gd name="T16" fmla="*/ 40 w 40"/>
                  <a:gd name="T17"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06">
                    <a:moveTo>
                      <a:pt x="40" y="21"/>
                    </a:moveTo>
                    <a:lnTo>
                      <a:pt x="5" y="0"/>
                    </a:lnTo>
                    <a:lnTo>
                      <a:pt x="0" y="0"/>
                    </a:lnTo>
                    <a:lnTo>
                      <a:pt x="0" y="81"/>
                    </a:lnTo>
                    <a:lnTo>
                      <a:pt x="5" y="86"/>
                    </a:lnTo>
                    <a:lnTo>
                      <a:pt x="40" y="106"/>
                    </a:lnTo>
                    <a:lnTo>
                      <a:pt x="40" y="106"/>
                    </a:lnTo>
                    <a:lnTo>
                      <a:pt x="40" y="26"/>
                    </a:lnTo>
                    <a:lnTo>
                      <a:pt x="40" y="2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65" name="Freeform 3218">
                <a:extLst>
                  <a:ext uri="{FF2B5EF4-FFF2-40B4-BE49-F238E27FC236}">
                    <a16:creationId xmlns:a16="http://schemas.microsoft.com/office/drawing/2014/main" id="{0383F344-2615-55BB-2EF5-4D192E31F2A3}"/>
                  </a:ext>
                </a:extLst>
              </p:cNvPr>
              <p:cNvSpPr>
                <a:spLocks/>
              </p:cNvSpPr>
              <p:nvPr/>
            </p:nvSpPr>
            <p:spPr bwMode="auto">
              <a:xfrm>
                <a:off x="13839" y="7248"/>
                <a:ext cx="15" cy="20"/>
              </a:xfrm>
              <a:custGeom>
                <a:avLst/>
                <a:gdLst>
                  <a:gd name="T0" fmla="*/ 3 w 3"/>
                  <a:gd name="T1" fmla="*/ 3 h 4"/>
                  <a:gd name="T2" fmla="*/ 1 w 3"/>
                  <a:gd name="T3" fmla="*/ 4 h 4"/>
                  <a:gd name="T4" fmla="*/ 0 w 3"/>
                  <a:gd name="T5" fmla="*/ 1 h 4"/>
                  <a:gd name="T6" fmla="*/ 1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4"/>
                      <a:pt x="2" y="4"/>
                      <a:pt x="1" y="4"/>
                    </a:cubicBezTo>
                    <a:cubicBezTo>
                      <a:pt x="1" y="3"/>
                      <a:pt x="0" y="2"/>
                      <a:pt x="0" y="1"/>
                    </a:cubicBezTo>
                    <a:cubicBezTo>
                      <a:pt x="0" y="1"/>
                      <a:pt x="1" y="0"/>
                      <a:pt x="1" y="1"/>
                    </a:cubicBezTo>
                    <a:cubicBezTo>
                      <a:pt x="2" y="1"/>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466" name="Freeform 3219">
                <a:extLst>
                  <a:ext uri="{FF2B5EF4-FFF2-40B4-BE49-F238E27FC236}">
                    <a16:creationId xmlns:a16="http://schemas.microsoft.com/office/drawing/2014/main" id="{8590434C-E34E-C0CA-8D4F-E81CEB537F95}"/>
                  </a:ext>
                </a:extLst>
              </p:cNvPr>
              <p:cNvSpPr>
                <a:spLocks/>
              </p:cNvSpPr>
              <p:nvPr/>
            </p:nvSpPr>
            <p:spPr bwMode="auto">
              <a:xfrm>
                <a:off x="13819" y="7072"/>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204" name="Group 3421">
              <a:extLst>
                <a:ext uri="{FF2B5EF4-FFF2-40B4-BE49-F238E27FC236}">
                  <a16:creationId xmlns:a16="http://schemas.microsoft.com/office/drawing/2014/main" id="{24214B20-F7A0-B9D8-A36D-927977A6CABB}"/>
                </a:ext>
              </a:extLst>
            </p:cNvPr>
            <p:cNvGrpSpPr>
              <a:grpSpLocks/>
            </p:cNvGrpSpPr>
            <p:nvPr/>
          </p:nvGrpSpPr>
          <p:grpSpPr bwMode="auto">
            <a:xfrm>
              <a:off x="21360046" y="9005373"/>
              <a:ext cx="1410542" cy="2532299"/>
              <a:chOff x="13315" y="6092"/>
              <a:chExt cx="972" cy="1745"/>
            </a:xfrm>
          </p:grpSpPr>
          <p:sp>
            <p:nvSpPr>
              <p:cNvPr id="1067" name="Freeform 3221">
                <a:extLst>
                  <a:ext uri="{FF2B5EF4-FFF2-40B4-BE49-F238E27FC236}">
                    <a16:creationId xmlns:a16="http://schemas.microsoft.com/office/drawing/2014/main" id="{43B08B05-B8E2-5AC7-F004-F4EFB4F60BC2}"/>
                  </a:ext>
                </a:extLst>
              </p:cNvPr>
              <p:cNvSpPr>
                <a:spLocks/>
              </p:cNvSpPr>
              <p:nvPr/>
            </p:nvSpPr>
            <p:spPr bwMode="auto">
              <a:xfrm>
                <a:off x="13854" y="7092"/>
                <a:ext cx="20" cy="16"/>
              </a:xfrm>
              <a:custGeom>
                <a:avLst/>
                <a:gdLst>
                  <a:gd name="T0" fmla="*/ 20 w 20"/>
                  <a:gd name="T1" fmla="*/ 11 h 16"/>
                  <a:gd name="T2" fmla="*/ 0 w 20"/>
                  <a:gd name="T3" fmla="*/ 0 h 16"/>
                  <a:gd name="T4" fmla="*/ 0 w 20"/>
                  <a:gd name="T5" fmla="*/ 6 h 16"/>
                  <a:gd name="T6" fmla="*/ 20 w 20"/>
                  <a:gd name="T7" fmla="*/ 16 h 16"/>
                  <a:gd name="T8" fmla="*/ 20 w 20"/>
                  <a:gd name="T9" fmla="*/ 11 h 16"/>
                </a:gdLst>
                <a:ahLst/>
                <a:cxnLst>
                  <a:cxn ang="0">
                    <a:pos x="T0" y="T1"/>
                  </a:cxn>
                  <a:cxn ang="0">
                    <a:pos x="T2" y="T3"/>
                  </a:cxn>
                  <a:cxn ang="0">
                    <a:pos x="T4" y="T5"/>
                  </a:cxn>
                  <a:cxn ang="0">
                    <a:pos x="T6" y="T7"/>
                  </a:cxn>
                  <a:cxn ang="0">
                    <a:pos x="T8" y="T9"/>
                  </a:cxn>
                </a:cxnLst>
                <a:rect l="0" t="0" r="r" b="b"/>
                <a:pathLst>
                  <a:path w="20" h="16">
                    <a:moveTo>
                      <a:pt x="20" y="11"/>
                    </a:moveTo>
                    <a:lnTo>
                      <a:pt x="0" y="0"/>
                    </a:lnTo>
                    <a:lnTo>
                      <a:pt x="0" y="6"/>
                    </a:lnTo>
                    <a:lnTo>
                      <a:pt x="20" y="16"/>
                    </a:lnTo>
                    <a:lnTo>
                      <a:pt x="20" y="1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68" name="Freeform 3222">
                <a:extLst>
                  <a:ext uri="{FF2B5EF4-FFF2-40B4-BE49-F238E27FC236}">
                    <a16:creationId xmlns:a16="http://schemas.microsoft.com/office/drawing/2014/main" id="{91AAA3E7-2545-185A-3C70-DFE78D360BCB}"/>
                  </a:ext>
                </a:extLst>
              </p:cNvPr>
              <p:cNvSpPr>
                <a:spLocks/>
              </p:cNvSpPr>
              <p:nvPr/>
            </p:nvSpPr>
            <p:spPr bwMode="auto">
              <a:xfrm>
                <a:off x="13552" y="6866"/>
                <a:ext cx="96" cy="86"/>
              </a:xfrm>
              <a:custGeom>
                <a:avLst/>
                <a:gdLst>
                  <a:gd name="T0" fmla="*/ 96 w 96"/>
                  <a:gd name="T1" fmla="*/ 86 h 86"/>
                  <a:gd name="T2" fmla="*/ 0 w 96"/>
                  <a:gd name="T3" fmla="*/ 30 h 86"/>
                  <a:gd name="T4" fmla="*/ 0 w 96"/>
                  <a:gd name="T5" fmla="*/ 0 h 86"/>
                  <a:gd name="T6" fmla="*/ 96 w 96"/>
                  <a:gd name="T7" fmla="*/ 56 h 86"/>
                  <a:gd name="T8" fmla="*/ 96 w 96"/>
                  <a:gd name="T9" fmla="*/ 86 h 86"/>
                </a:gdLst>
                <a:ahLst/>
                <a:cxnLst>
                  <a:cxn ang="0">
                    <a:pos x="T0" y="T1"/>
                  </a:cxn>
                  <a:cxn ang="0">
                    <a:pos x="T2" y="T3"/>
                  </a:cxn>
                  <a:cxn ang="0">
                    <a:pos x="T4" y="T5"/>
                  </a:cxn>
                  <a:cxn ang="0">
                    <a:pos x="T6" y="T7"/>
                  </a:cxn>
                  <a:cxn ang="0">
                    <a:pos x="T8" y="T9"/>
                  </a:cxn>
                </a:cxnLst>
                <a:rect l="0" t="0" r="r" b="b"/>
                <a:pathLst>
                  <a:path w="96" h="86">
                    <a:moveTo>
                      <a:pt x="96" y="86"/>
                    </a:moveTo>
                    <a:lnTo>
                      <a:pt x="0" y="30"/>
                    </a:lnTo>
                    <a:lnTo>
                      <a:pt x="0" y="0"/>
                    </a:lnTo>
                    <a:lnTo>
                      <a:pt x="96" y="56"/>
                    </a:lnTo>
                    <a:lnTo>
                      <a:pt x="96" y="86"/>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69" name="Freeform 3223">
                <a:extLst>
                  <a:ext uri="{FF2B5EF4-FFF2-40B4-BE49-F238E27FC236}">
                    <a16:creationId xmlns:a16="http://schemas.microsoft.com/office/drawing/2014/main" id="{BA836D4F-5B25-8931-03ED-BEC9EF4E09EF}"/>
                  </a:ext>
                </a:extLst>
              </p:cNvPr>
              <p:cNvSpPr>
                <a:spLocks/>
              </p:cNvSpPr>
              <p:nvPr/>
            </p:nvSpPr>
            <p:spPr bwMode="auto">
              <a:xfrm>
                <a:off x="13854" y="7042"/>
                <a:ext cx="10" cy="30"/>
              </a:xfrm>
              <a:custGeom>
                <a:avLst/>
                <a:gdLst>
                  <a:gd name="T0" fmla="*/ 10 w 10"/>
                  <a:gd name="T1" fmla="*/ 30 h 30"/>
                  <a:gd name="T2" fmla="*/ 0 w 10"/>
                  <a:gd name="T3" fmla="*/ 25 h 30"/>
                  <a:gd name="T4" fmla="*/ 0 w 10"/>
                  <a:gd name="T5" fmla="*/ 0 h 30"/>
                  <a:gd name="T6" fmla="*/ 10 w 10"/>
                  <a:gd name="T7" fmla="*/ 5 h 30"/>
                  <a:gd name="T8" fmla="*/ 10 w 10"/>
                  <a:gd name="T9" fmla="*/ 30 h 30"/>
                </a:gdLst>
                <a:ahLst/>
                <a:cxnLst>
                  <a:cxn ang="0">
                    <a:pos x="T0" y="T1"/>
                  </a:cxn>
                  <a:cxn ang="0">
                    <a:pos x="T2" y="T3"/>
                  </a:cxn>
                  <a:cxn ang="0">
                    <a:pos x="T4" y="T5"/>
                  </a:cxn>
                  <a:cxn ang="0">
                    <a:pos x="T6" y="T7"/>
                  </a:cxn>
                  <a:cxn ang="0">
                    <a:pos x="T8" y="T9"/>
                  </a:cxn>
                </a:cxnLst>
                <a:rect l="0" t="0" r="r" b="b"/>
                <a:pathLst>
                  <a:path w="10" h="30">
                    <a:moveTo>
                      <a:pt x="10" y="30"/>
                    </a:moveTo>
                    <a:lnTo>
                      <a:pt x="0" y="25"/>
                    </a:lnTo>
                    <a:lnTo>
                      <a:pt x="0" y="0"/>
                    </a:lnTo>
                    <a:lnTo>
                      <a:pt x="10" y="5"/>
                    </a:lnTo>
                    <a:lnTo>
                      <a:pt x="10" y="3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70" name="Freeform 3224">
                <a:extLst>
                  <a:ext uri="{FF2B5EF4-FFF2-40B4-BE49-F238E27FC236}">
                    <a16:creationId xmlns:a16="http://schemas.microsoft.com/office/drawing/2014/main" id="{37AA5276-93DA-1A92-E720-225072B04E93}"/>
                  </a:ext>
                </a:extLst>
              </p:cNvPr>
              <p:cNvSpPr>
                <a:spLocks/>
              </p:cNvSpPr>
              <p:nvPr/>
            </p:nvSpPr>
            <p:spPr bwMode="auto">
              <a:xfrm>
                <a:off x="13839" y="7037"/>
                <a:ext cx="10" cy="30"/>
              </a:xfrm>
              <a:custGeom>
                <a:avLst/>
                <a:gdLst>
                  <a:gd name="T0" fmla="*/ 10 w 10"/>
                  <a:gd name="T1" fmla="*/ 30 h 30"/>
                  <a:gd name="T2" fmla="*/ 0 w 10"/>
                  <a:gd name="T3" fmla="*/ 25 h 30"/>
                  <a:gd name="T4" fmla="*/ 0 w 10"/>
                  <a:gd name="T5" fmla="*/ 0 h 30"/>
                  <a:gd name="T6" fmla="*/ 10 w 10"/>
                  <a:gd name="T7" fmla="*/ 0 h 30"/>
                  <a:gd name="T8" fmla="*/ 10 w 10"/>
                  <a:gd name="T9" fmla="*/ 30 h 30"/>
                </a:gdLst>
                <a:ahLst/>
                <a:cxnLst>
                  <a:cxn ang="0">
                    <a:pos x="T0" y="T1"/>
                  </a:cxn>
                  <a:cxn ang="0">
                    <a:pos x="T2" y="T3"/>
                  </a:cxn>
                  <a:cxn ang="0">
                    <a:pos x="T4" y="T5"/>
                  </a:cxn>
                  <a:cxn ang="0">
                    <a:pos x="T6" y="T7"/>
                  </a:cxn>
                  <a:cxn ang="0">
                    <a:pos x="T8" y="T9"/>
                  </a:cxn>
                </a:cxnLst>
                <a:rect l="0" t="0" r="r" b="b"/>
                <a:pathLst>
                  <a:path w="10" h="30">
                    <a:moveTo>
                      <a:pt x="10" y="30"/>
                    </a:moveTo>
                    <a:lnTo>
                      <a:pt x="0" y="25"/>
                    </a:lnTo>
                    <a:lnTo>
                      <a:pt x="0" y="0"/>
                    </a:lnTo>
                    <a:lnTo>
                      <a:pt x="10" y="0"/>
                    </a:lnTo>
                    <a:lnTo>
                      <a:pt x="10" y="3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71" name="Freeform 3225">
                <a:extLst>
                  <a:ext uri="{FF2B5EF4-FFF2-40B4-BE49-F238E27FC236}">
                    <a16:creationId xmlns:a16="http://schemas.microsoft.com/office/drawing/2014/main" id="{201FE914-DF7F-D9FD-F017-80EE509664CC}"/>
                  </a:ext>
                </a:extLst>
              </p:cNvPr>
              <p:cNvSpPr>
                <a:spLocks/>
              </p:cNvSpPr>
              <p:nvPr/>
            </p:nvSpPr>
            <p:spPr bwMode="auto">
              <a:xfrm>
                <a:off x="13471" y="6871"/>
                <a:ext cx="21" cy="15"/>
              </a:xfrm>
              <a:custGeom>
                <a:avLst/>
                <a:gdLst>
                  <a:gd name="T0" fmla="*/ 21 w 21"/>
                  <a:gd name="T1" fmla="*/ 15 h 15"/>
                  <a:gd name="T2" fmla="*/ 0 w 21"/>
                  <a:gd name="T3" fmla="*/ 0 h 15"/>
                  <a:gd name="T4" fmla="*/ 0 w 21"/>
                  <a:gd name="T5" fmla="*/ 5 h 15"/>
                  <a:gd name="T6" fmla="*/ 21 w 21"/>
                  <a:gd name="T7" fmla="*/ 15 h 15"/>
                  <a:gd name="T8" fmla="*/ 21 w 21"/>
                  <a:gd name="T9" fmla="*/ 15 h 15"/>
                </a:gdLst>
                <a:ahLst/>
                <a:cxnLst>
                  <a:cxn ang="0">
                    <a:pos x="T0" y="T1"/>
                  </a:cxn>
                  <a:cxn ang="0">
                    <a:pos x="T2" y="T3"/>
                  </a:cxn>
                  <a:cxn ang="0">
                    <a:pos x="T4" y="T5"/>
                  </a:cxn>
                  <a:cxn ang="0">
                    <a:pos x="T6" y="T7"/>
                  </a:cxn>
                  <a:cxn ang="0">
                    <a:pos x="T8" y="T9"/>
                  </a:cxn>
                </a:cxnLst>
                <a:rect l="0" t="0" r="r" b="b"/>
                <a:pathLst>
                  <a:path w="21" h="15">
                    <a:moveTo>
                      <a:pt x="21" y="15"/>
                    </a:moveTo>
                    <a:lnTo>
                      <a:pt x="0" y="0"/>
                    </a:lnTo>
                    <a:lnTo>
                      <a:pt x="0" y="5"/>
                    </a:lnTo>
                    <a:lnTo>
                      <a:pt x="21" y="15"/>
                    </a:lnTo>
                    <a:lnTo>
                      <a:pt x="21" y="15"/>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72" name="Freeform 3226">
                <a:extLst>
                  <a:ext uri="{FF2B5EF4-FFF2-40B4-BE49-F238E27FC236}">
                    <a16:creationId xmlns:a16="http://schemas.microsoft.com/office/drawing/2014/main" id="{C98B7629-DB63-6DA1-707C-8738A82F34EA}"/>
                  </a:ext>
                </a:extLst>
              </p:cNvPr>
              <p:cNvSpPr>
                <a:spLocks/>
              </p:cNvSpPr>
              <p:nvPr/>
            </p:nvSpPr>
            <p:spPr bwMode="auto">
              <a:xfrm>
                <a:off x="13456" y="6861"/>
                <a:ext cx="20" cy="15"/>
              </a:xfrm>
              <a:custGeom>
                <a:avLst/>
                <a:gdLst>
                  <a:gd name="T0" fmla="*/ 20 w 20"/>
                  <a:gd name="T1" fmla="*/ 15 h 15"/>
                  <a:gd name="T2" fmla="*/ 0 w 20"/>
                  <a:gd name="T3" fmla="*/ 0 h 15"/>
                  <a:gd name="T4" fmla="*/ 0 w 20"/>
                  <a:gd name="T5" fmla="*/ 5 h 15"/>
                  <a:gd name="T6" fmla="*/ 20 w 20"/>
                  <a:gd name="T7" fmla="*/ 15 h 15"/>
                  <a:gd name="T8" fmla="*/ 20 w 20"/>
                  <a:gd name="T9" fmla="*/ 15 h 15"/>
                </a:gdLst>
                <a:ahLst/>
                <a:cxnLst>
                  <a:cxn ang="0">
                    <a:pos x="T0" y="T1"/>
                  </a:cxn>
                  <a:cxn ang="0">
                    <a:pos x="T2" y="T3"/>
                  </a:cxn>
                  <a:cxn ang="0">
                    <a:pos x="T4" y="T5"/>
                  </a:cxn>
                  <a:cxn ang="0">
                    <a:pos x="T6" y="T7"/>
                  </a:cxn>
                  <a:cxn ang="0">
                    <a:pos x="T8" y="T9"/>
                  </a:cxn>
                </a:cxnLst>
                <a:rect l="0" t="0" r="r" b="b"/>
                <a:pathLst>
                  <a:path w="20" h="15">
                    <a:moveTo>
                      <a:pt x="20" y="15"/>
                    </a:moveTo>
                    <a:lnTo>
                      <a:pt x="0" y="0"/>
                    </a:lnTo>
                    <a:lnTo>
                      <a:pt x="0" y="5"/>
                    </a:lnTo>
                    <a:lnTo>
                      <a:pt x="20" y="15"/>
                    </a:lnTo>
                    <a:lnTo>
                      <a:pt x="20"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73" name="Freeform 3227">
                <a:extLst>
                  <a:ext uri="{FF2B5EF4-FFF2-40B4-BE49-F238E27FC236}">
                    <a16:creationId xmlns:a16="http://schemas.microsoft.com/office/drawing/2014/main" id="{A8F78EA7-1B4E-3E4C-E922-562304B30E18}"/>
                  </a:ext>
                </a:extLst>
              </p:cNvPr>
              <p:cNvSpPr>
                <a:spLocks/>
              </p:cNvSpPr>
              <p:nvPr/>
            </p:nvSpPr>
            <p:spPr bwMode="auto">
              <a:xfrm>
                <a:off x="13492" y="6881"/>
                <a:ext cx="15" cy="15"/>
              </a:xfrm>
              <a:custGeom>
                <a:avLst/>
                <a:gdLst>
                  <a:gd name="T0" fmla="*/ 15 w 15"/>
                  <a:gd name="T1" fmla="*/ 15 h 15"/>
                  <a:gd name="T2" fmla="*/ 0 w 15"/>
                  <a:gd name="T3" fmla="*/ 0 h 15"/>
                  <a:gd name="T4" fmla="*/ 0 w 15"/>
                  <a:gd name="T5" fmla="*/ 5 h 15"/>
                  <a:gd name="T6" fmla="*/ 15 w 15"/>
                  <a:gd name="T7" fmla="*/ 15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0"/>
                    </a:lnTo>
                    <a:lnTo>
                      <a:pt x="0" y="5"/>
                    </a:lnTo>
                    <a:lnTo>
                      <a:pt x="15" y="15"/>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74" name="Freeform 3228">
                <a:extLst>
                  <a:ext uri="{FF2B5EF4-FFF2-40B4-BE49-F238E27FC236}">
                    <a16:creationId xmlns:a16="http://schemas.microsoft.com/office/drawing/2014/main" id="{E007EDED-3DC3-8938-CE2E-019BE5C7CDC4}"/>
                  </a:ext>
                </a:extLst>
              </p:cNvPr>
              <p:cNvSpPr>
                <a:spLocks/>
              </p:cNvSpPr>
              <p:nvPr/>
            </p:nvSpPr>
            <p:spPr bwMode="auto">
              <a:xfrm>
                <a:off x="13471" y="6881"/>
                <a:ext cx="21" cy="15"/>
              </a:xfrm>
              <a:custGeom>
                <a:avLst/>
                <a:gdLst>
                  <a:gd name="T0" fmla="*/ 21 w 21"/>
                  <a:gd name="T1" fmla="*/ 10 h 15"/>
                  <a:gd name="T2" fmla="*/ 0 w 21"/>
                  <a:gd name="T3" fmla="*/ 0 h 15"/>
                  <a:gd name="T4" fmla="*/ 0 w 21"/>
                  <a:gd name="T5" fmla="*/ 5 h 15"/>
                  <a:gd name="T6" fmla="*/ 21 w 21"/>
                  <a:gd name="T7" fmla="*/ 15 h 15"/>
                  <a:gd name="T8" fmla="*/ 21 w 21"/>
                  <a:gd name="T9" fmla="*/ 10 h 15"/>
                </a:gdLst>
                <a:ahLst/>
                <a:cxnLst>
                  <a:cxn ang="0">
                    <a:pos x="T0" y="T1"/>
                  </a:cxn>
                  <a:cxn ang="0">
                    <a:pos x="T2" y="T3"/>
                  </a:cxn>
                  <a:cxn ang="0">
                    <a:pos x="T4" y="T5"/>
                  </a:cxn>
                  <a:cxn ang="0">
                    <a:pos x="T6" y="T7"/>
                  </a:cxn>
                  <a:cxn ang="0">
                    <a:pos x="T8" y="T9"/>
                  </a:cxn>
                </a:cxnLst>
                <a:rect l="0" t="0" r="r" b="b"/>
                <a:pathLst>
                  <a:path w="21" h="15">
                    <a:moveTo>
                      <a:pt x="21" y="10"/>
                    </a:moveTo>
                    <a:lnTo>
                      <a:pt x="0" y="0"/>
                    </a:lnTo>
                    <a:lnTo>
                      <a:pt x="0" y="5"/>
                    </a:lnTo>
                    <a:lnTo>
                      <a:pt x="21" y="15"/>
                    </a:lnTo>
                    <a:lnTo>
                      <a:pt x="21"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75" name="Freeform 3229">
                <a:extLst>
                  <a:ext uri="{FF2B5EF4-FFF2-40B4-BE49-F238E27FC236}">
                    <a16:creationId xmlns:a16="http://schemas.microsoft.com/office/drawing/2014/main" id="{FB54A266-3304-7BAC-1A47-60E4D5704B03}"/>
                  </a:ext>
                </a:extLst>
              </p:cNvPr>
              <p:cNvSpPr>
                <a:spLocks/>
              </p:cNvSpPr>
              <p:nvPr/>
            </p:nvSpPr>
            <p:spPr bwMode="auto">
              <a:xfrm>
                <a:off x="13456" y="6871"/>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76" name="Freeform 3230">
                <a:extLst>
                  <a:ext uri="{FF2B5EF4-FFF2-40B4-BE49-F238E27FC236}">
                    <a16:creationId xmlns:a16="http://schemas.microsoft.com/office/drawing/2014/main" id="{54151D68-DE64-077F-B844-7435DB6BFA90}"/>
                  </a:ext>
                </a:extLst>
              </p:cNvPr>
              <p:cNvSpPr>
                <a:spLocks/>
              </p:cNvSpPr>
              <p:nvPr/>
            </p:nvSpPr>
            <p:spPr bwMode="auto">
              <a:xfrm>
                <a:off x="13492" y="6891"/>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77" name="Freeform 3231">
                <a:extLst>
                  <a:ext uri="{FF2B5EF4-FFF2-40B4-BE49-F238E27FC236}">
                    <a16:creationId xmlns:a16="http://schemas.microsoft.com/office/drawing/2014/main" id="{811EE588-B797-126C-B341-5EC5FC06FF51}"/>
                  </a:ext>
                </a:extLst>
              </p:cNvPr>
              <p:cNvSpPr>
                <a:spLocks/>
              </p:cNvSpPr>
              <p:nvPr/>
            </p:nvSpPr>
            <p:spPr bwMode="auto">
              <a:xfrm>
                <a:off x="13471" y="6891"/>
                <a:ext cx="21" cy="15"/>
              </a:xfrm>
              <a:custGeom>
                <a:avLst/>
                <a:gdLst>
                  <a:gd name="T0" fmla="*/ 21 w 21"/>
                  <a:gd name="T1" fmla="*/ 10 h 15"/>
                  <a:gd name="T2" fmla="*/ 0 w 21"/>
                  <a:gd name="T3" fmla="*/ 0 h 15"/>
                  <a:gd name="T4" fmla="*/ 0 w 21"/>
                  <a:gd name="T5" fmla="*/ 5 h 15"/>
                  <a:gd name="T6" fmla="*/ 21 w 21"/>
                  <a:gd name="T7" fmla="*/ 15 h 15"/>
                  <a:gd name="T8" fmla="*/ 21 w 21"/>
                  <a:gd name="T9" fmla="*/ 10 h 15"/>
                </a:gdLst>
                <a:ahLst/>
                <a:cxnLst>
                  <a:cxn ang="0">
                    <a:pos x="T0" y="T1"/>
                  </a:cxn>
                  <a:cxn ang="0">
                    <a:pos x="T2" y="T3"/>
                  </a:cxn>
                  <a:cxn ang="0">
                    <a:pos x="T4" y="T5"/>
                  </a:cxn>
                  <a:cxn ang="0">
                    <a:pos x="T6" y="T7"/>
                  </a:cxn>
                  <a:cxn ang="0">
                    <a:pos x="T8" y="T9"/>
                  </a:cxn>
                </a:cxnLst>
                <a:rect l="0" t="0" r="r" b="b"/>
                <a:pathLst>
                  <a:path w="21" h="15">
                    <a:moveTo>
                      <a:pt x="21" y="10"/>
                    </a:moveTo>
                    <a:lnTo>
                      <a:pt x="0" y="0"/>
                    </a:lnTo>
                    <a:lnTo>
                      <a:pt x="0" y="5"/>
                    </a:lnTo>
                    <a:lnTo>
                      <a:pt x="21" y="15"/>
                    </a:lnTo>
                    <a:lnTo>
                      <a:pt x="21"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78" name="Freeform 3232">
                <a:extLst>
                  <a:ext uri="{FF2B5EF4-FFF2-40B4-BE49-F238E27FC236}">
                    <a16:creationId xmlns:a16="http://schemas.microsoft.com/office/drawing/2014/main" id="{87BFE1E0-7B3A-4A05-E396-CE0336F53F30}"/>
                  </a:ext>
                </a:extLst>
              </p:cNvPr>
              <p:cNvSpPr>
                <a:spLocks/>
              </p:cNvSpPr>
              <p:nvPr/>
            </p:nvSpPr>
            <p:spPr bwMode="auto">
              <a:xfrm>
                <a:off x="13456" y="6881"/>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79" name="Freeform 3233">
                <a:extLst>
                  <a:ext uri="{FF2B5EF4-FFF2-40B4-BE49-F238E27FC236}">
                    <a16:creationId xmlns:a16="http://schemas.microsoft.com/office/drawing/2014/main" id="{3EAE58EF-1CED-2194-9DAE-8F101D4113F1}"/>
                  </a:ext>
                </a:extLst>
              </p:cNvPr>
              <p:cNvSpPr>
                <a:spLocks/>
              </p:cNvSpPr>
              <p:nvPr/>
            </p:nvSpPr>
            <p:spPr bwMode="auto">
              <a:xfrm>
                <a:off x="13492" y="6901"/>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80" name="Freeform 3234">
                <a:extLst>
                  <a:ext uri="{FF2B5EF4-FFF2-40B4-BE49-F238E27FC236}">
                    <a16:creationId xmlns:a16="http://schemas.microsoft.com/office/drawing/2014/main" id="{455AB10F-CA5E-F8C0-6B1F-F5F881DEA066}"/>
                  </a:ext>
                </a:extLst>
              </p:cNvPr>
              <p:cNvSpPr>
                <a:spLocks/>
              </p:cNvSpPr>
              <p:nvPr/>
            </p:nvSpPr>
            <p:spPr bwMode="auto">
              <a:xfrm>
                <a:off x="13461" y="6997"/>
                <a:ext cx="46" cy="45"/>
              </a:xfrm>
              <a:custGeom>
                <a:avLst/>
                <a:gdLst>
                  <a:gd name="T0" fmla="*/ 8 w 9"/>
                  <a:gd name="T1" fmla="*/ 8 h 9"/>
                  <a:gd name="T2" fmla="*/ 1 w 9"/>
                  <a:gd name="T3" fmla="*/ 4 h 9"/>
                  <a:gd name="T4" fmla="*/ 0 w 9"/>
                  <a:gd name="T5" fmla="*/ 3 h 9"/>
                  <a:gd name="T6" fmla="*/ 0 w 9"/>
                  <a:gd name="T7" fmla="*/ 0 h 9"/>
                  <a:gd name="T8" fmla="*/ 1 w 9"/>
                  <a:gd name="T9" fmla="*/ 0 h 9"/>
                  <a:gd name="T10" fmla="*/ 8 w 9"/>
                  <a:gd name="T11" fmla="*/ 4 h 9"/>
                  <a:gd name="T12" fmla="*/ 9 w 9"/>
                  <a:gd name="T13" fmla="*/ 5 h 9"/>
                  <a:gd name="T14" fmla="*/ 9 w 9"/>
                  <a:gd name="T15" fmla="*/ 8 h 9"/>
                  <a:gd name="T16" fmla="*/ 8 w 9"/>
                  <a:gd name="T17"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8"/>
                    </a:moveTo>
                    <a:cubicBezTo>
                      <a:pt x="1" y="4"/>
                      <a:pt x="1" y="4"/>
                      <a:pt x="1" y="4"/>
                    </a:cubicBezTo>
                    <a:cubicBezTo>
                      <a:pt x="0" y="4"/>
                      <a:pt x="0" y="3"/>
                      <a:pt x="0" y="3"/>
                    </a:cubicBezTo>
                    <a:cubicBezTo>
                      <a:pt x="0" y="0"/>
                      <a:pt x="0" y="0"/>
                      <a:pt x="0" y="0"/>
                    </a:cubicBezTo>
                    <a:cubicBezTo>
                      <a:pt x="0" y="0"/>
                      <a:pt x="0" y="0"/>
                      <a:pt x="1" y="0"/>
                    </a:cubicBezTo>
                    <a:cubicBezTo>
                      <a:pt x="8" y="4"/>
                      <a:pt x="8" y="4"/>
                      <a:pt x="8" y="4"/>
                    </a:cubicBezTo>
                    <a:cubicBezTo>
                      <a:pt x="8" y="4"/>
                      <a:pt x="9" y="5"/>
                      <a:pt x="9" y="5"/>
                    </a:cubicBezTo>
                    <a:cubicBezTo>
                      <a:pt x="9" y="8"/>
                      <a:pt x="9" y="8"/>
                      <a:pt x="9" y="8"/>
                    </a:cubicBezTo>
                    <a:cubicBezTo>
                      <a:pt x="9" y="8"/>
                      <a:pt x="8" y="9"/>
                      <a:pt x="8" y="8"/>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81" name="Freeform 3235">
                <a:extLst>
                  <a:ext uri="{FF2B5EF4-FFF2-40B4-BE49-F238E27FC236}">
                    <a16:creationId xmlns:a16="http://schemas.microsoft.com/office/drawing/2014/main" id="{4A99A7D4-127F-772B-A7CE-5C7BB0782A59}"/>
                  </a:ext>
                </a:extLst>
              </p:cNvPr>
              <p:cNvSpPr>
                <a:spLocks/>
              </p:cNvSpPr>
              <p:nvPr/>
            </p:nvSpPr>
            <p:spPr bwMode="auto">
              <a:xfrm>
                <a:off x="13461" y="7027"/>
                <a:ext cx="46" cy="45"/>
              </a:xfrm>
              <a:custGeom>
                <a:avLst/>
                <a:gdLst>
                  <a:gd name="T0" fmla="*/ 8 w 9"/>
                  <a:gd name="T1" fmla="*/ 9 h 9"/>
                  <a:gd name="T2" fmla="*/ 1 w 9"/>
                  <a:gd name="T3" fmla="*/ 5 h 9"/>
                  <a:gd name="T4" fmla="*/ 0 w 9"/>
                  <a:gd name="T5" fmla="*/ 4 h 9"/>
                  <a:gd name="T6" fmla="*/ 0 w 9"/>
                  <a:gd name="T7" fmla="*/ 1 h 9"/>
                  <a:gd name="T8" fmla="*/ 1 w 9"/>
                  <a:gd name="T9" fmla="*/ 0 h 9"/>
                  <a:gd name="T10" fmla="*/ 8 w 9"/>
                  <a:gd name="T11" fmla="*/ 5 h 9"/>
                  <a:gd name="T12" fmla="*/ 9 w 9"/>
                  <a:gd name="T13" fmla="*/ 6 h 9"/>
                  <a:gd name="T14" fmla="*/ 9 w 9"/>
                  <a:gd name="T15" fmla="*/ 9 h 9"/>
                  <a:gd name="T16" fmla="*/ 8 w 9"/>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9"/>
                    </a:moveTo>
                    <a:cubicBezTo>
                      <a:pt x="1" y="5"/>
                      <a:pt x="1" y="5"/>
                      <a:pt x="1" y="5"/>
                    </a:cubicBezTo>
                    <a:cubicBezTo>
                      <a:pt x="0" y="5"/>
                      <a:pt x="0" y="4"/>
                      <a:pt x="0" y="4"/>
                    </a:cubicBezTo>
                    <a:cubicBezTo>
                      <a:pt x="0" y="1"/>
                      <a:pt x="0" y="1"/>
                      <a:pt x="0" y="1"/>
                    </a:cubicBezTo>
                    <a:cubicBezTo>
                      <a:pt x="0" y="0"/>
                      <a:pt x="0" y="0"/>
                      <a:pt x="1" y="0"/>
                    </a:cubicBezTo>
                    <a:cubicBezTo>
                      <a:pt x="8" y="5"/>
                      <a:pt x="8" y="5"/>
                      <a:pt x="8" y="5"/>
                    </a:cubicBezTo>
                    <a:cubicBezTo>
                      <a:pt x="8" y="5"/>
                      <a:pt x="9" y="5"/>
                      <a:pt x="9" y="6"/>
                    </a:cubicBezTo>
                    <a:cubicBezTo>
                      <a:pt x="9" y="9"/>
                      <a:pt x="9" y="9"/>
                      <a:pt x="9" y="9"/>
                    </a:cubicBezTo>
                    <a:cubicBezTo>
                      <a:pt x="9" y="9"/>
                      <a:pt x="8" y="9"/>
                      <a:pt x="8"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82" name="Freeform 3236">
                <a:extLst>
                  <a:ext uri="{FF2B5EF4-FFF2-40B4-BE49-F238E27FC236}">
                    <a16:creationId xmlns:a16="http://schemas.microsoft.com/office/drawing/2014/main" id="{B89BE041-88E1-7FF6-99C3-15A9B4BE9006}"/>
                  </a:ext>
                </a:extLst>
              </p:cNvPr>
              <p:cNvSpPr>
                <a:spLocks/>
              </p:cNvSpPr>
              <p:nvPr/>
            </p:nvSpPr>
            <p:spPr bwMode="auto">
              <a:xfrm>
                <a:off x="13451" y="6811"/>
                <a:ext cx="66" cy="45"/>
              </a:xfrm>
              <a:custGeom>
                <a:avLst/>
                <a:gdLst>
                  <a:gd name="T0" fmla="*/ 66 w 66"/>
                  <a:gd name="T1" fmla="*/ 45 h 45"/>
                  <a:gd name="T2" fmla="*/ 0 w 66"/>
                  <a:gd name="T3" fmla="*/ 10 h 45"/>
                  <a:gd name="T4" fmla="*/ 0 w 66"/>
                  <a:gd name="T5" fmla="*/ 0 h 45"/>
                  <a:gd name="T6" fmla="*/ 66 w 66"/>
                  <a:gd name="T7" fmla="*/ 35 h 45"/>
                  <a:gd name="T8" fmla="*/ 66 w 66"/>
                  <a:gd name="T9" fmla="*/ 45 h 45"/>
                </a:gdLst>
                <a:ahLst/>
                <a:cxnLst>
                  <a:cxn ang="0">
                    <a:pos x="T0" y="T1"/>
                  </a:cxn>
                  <a:cxn ang="0">
                    <a:pos x="T2" y="T3"/>
                  </a:cxn>
                  <a:cxn ang="0">
                    <a:pos x="T4" y="T5"/>
                  </a:cxn>
                  <a:cxn ang="0">
                    <a:pos x="T6" y="T7"/>
                  </a:cxn>
                  <a:cxn ang="0">
                    <a:pos x="T8" y="T9"/>
                  </a:cxn>
                </a:cxnLst>
                <a:rect l="0" t="0" r="r" b="b"/>
                <a:pathLst>
                  <a:path w="66" h="45">
                    <a:moveTo>
                      <a:pt x="66" y="45"/>
                    </a:moveTo>
                    <a:lnTo>
                      <a:pt x="0" y="10"/>
                    </a:lnTo>
                    <a:lnTo>
                      <a:pt x="0" y="0"/>
                    </a:lnTo>
                    <a:lnTo>
                      <a:pt x="66" y="35"/>
                    </a:lnTo>
                    <a:lnTo>
                      <a:pt x="66" y="4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83" name="Freeform 3237">
                <a:extLst>
                  <a:ext uri="{FF2B5EF4-FFF2-40B4-BE49-F238E27FC236}">
                    <a16:creationId xmlns:a16="http://schemas.microsoft.com/office/drawing/2014/main" id="{758491DD-F038-0976-1A17-8BBA1719ECCD}"/>
                  </a:ext>
                </a:extLst>
              </p:cNvPr>
              <p:cNvSpPr>
                <a:spLocks/>
              </p:cNvSpPr>
              <p:nvPr/>
            </p:nvSpPr>
            <p:spPr bwMode="auto">
              <a:xfrm>
                <a:off x="13879" y="6927"/>
                <a:ext cx="307" cy="387"/>
              </a:xfrm>
              <a:custGeom>
                <a:avLst/>
                <a:gdLst>
                  <a:gd name="T0" fmla="*/ 61 w 61"/>
                  <a:gd name="T1" fmla="*/ 0 h 77"/>
                  <a:gd name="T2" fmla="*/ 1 w 61"/>
                  <a:gd name="T3" fmla="*/ 35 h 77"/>
                  <a:gd name="T4" fmla="*/ 1 w 61"/>
                  <a:gd name="T5" fmla="*/ 47 h 77"/>
                  <a:gd name="T6" fmla="*/ 1 w 61"/>
                  <a:gd name="T7" fmla="*/ 75 h 77"/>
                  <a:gd name="T8" fmla="*/ 1 w 61"/>
                  <a:gd name="T9" fmla="*/ 75 h 77"/>
                  <a:gd name="T10" fmla="*/ 0 w 61"/>
                  <a:gd name="T11" fmla="*/ 76 h 77"/>
                  <a:gd name="T12" fmla="*/ 0 w 61"/>
                  <a:gd name="T13" fmla="*/ 77 h 77"/>
                  <a:gd name="T14" fmla="*/ 61 w 61"/>
                  <a:gd name="T15" fmla="*/ 42 h 77"/>
                  <a:gd name="T16" fmla="*/ 61 w 61"/>
                  <a:gd name="T17" fmla="*/ 40 h 77"/>
                  <a:gd name="T18" fmla="*/ 61 w 61"/>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77">
                    <a:moveTo>
                      <a:pt x="61" y="0"/>
                    </a:moveTo>
                    <a:cubicBezTo>
                      <a:pt x="1" y="35"/>
                      <a:pt x="1" y="35"/>
                      <a:pt x="1" y="35"/>
                    </a:cubicBezTo>
                    <a:cubicBezTo>
                      <a:pt x="1" y="47"/>
                      <a:pt x="1" y="47"/>
                      <a:pt x="1" y="47"/>
                    </a:cubicBezTo>
                    <a:cubicBezTo>
                      <a:pt x="1" y="75"/>
                      <a:pt x="1" y="75"/>
                      <a:pt x="1" y="75"/>
                    </a:cubicBezTo>
                    <a:cubicBezTo>
                      <a:pt x="1" y="75"/>
                      <a:pt x="1" y="75"/>
                      <a:pt x="1" y="75"/>
                    </a:cubicBezTo>
                    <a:cubicBezTo>
                      <a:pt x="1" y="76"/>
                      <a:pt x="1" y="76"/>
                      <a:pt x="0" y="76"/>
                    </a:cubicBezTo>
                    <a:cubicBezTo>
                      <a:pt x="0" y="77"/>
                      <a:pt x="0" y="77"/>
                      <a:pt x="0" y="77"/>
                    </a:cubicBezTo>
                    <a:cubicBezTo>
                      <a:pt x="61" y="42"/>
                      <a:pt x="61" y="42"/>
                      <a:pt x="61" y="42"/>
                    </a:cubicBezTo>
                    <a:cubicBezTo>
                      <a:pt x="61" y="42"/>
                      <a:pt x="61" y="41"/>
                      <a:pt x="61" y="40"/>
                    </a:cubicBezTo>
                    <a:cubicBezTo>
                      <a:pt x="61" y="0"/>
                      <a:pt x="61" y="0"/>
                      <a:pt x="61" y="0"/>
                    </a:cubicBezTo>
                  </a:path>
                </a:pathLst>
              </a:custGeom>
              <a:solidFill>
                <a:srgbClr val="2C2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84" name="Freeform 3238">
                <a:extLst>
                  <a:ext uri="{FF2B5EF4-FFF2-40B4-BE49-F238E27FC236}">
                    <a16:creationId xmlns:a16="http://schemas.microsoft.com/office/drawing/2014/main" id="{52FA7F98-00F1-3FEE-F57C-EC791832CBA6}"/>
                  </a:ext>
                </a:extLst>
              </p:cNvPr>
              <p:cNvSpPr>
                <a:spLocks noEditPoints="1"/>
              </p:cNvSpPr>
              <p:nvPr/>
            </p:nvSpPr>
            <p:spPr bwMode="auto">
              <a:xfrm>
                <a:off x="13879" y="7103"/>
                <a:ext cx="5" cy="206"/>
              </a:xfrm>
              <a:custGeom>
                <a:avLst/>
                <a:gdLst>
                  <a:gd name="T0" fmla="*/ 1 w 1"/>
                  <a:gd name="T1" fmla="*/ 40 h 41"/>
                  <a:gd name="T2" fmla="*/ 0 w 1"/>
                  <a:gd name="T3" fmla="*/ 41 h 41"/>
                  <a:gd name="T4" fmla="*/ 1 w 1"/>
                  <a:gd name="T5" fmla="*/ 40 h 41"/>
                  <a:gd name="T6" fmla="*/ 1 w 1"/>
                  <a:gd name="T7" fmla="*/ 0 h 41"/>
                  <a:gd name="T8" fmla="*/ 1 w 1"/>
                  <a:gd name="T9" fmla="*/ 0 h 41"/>
                  <a:gd name="T10" fmla="*/ 1 w 1"/>
                  <a:gd name="T11" fmla="*/ 12 h 41"/>
                  <a:gd name="T12" fmla="*/ 1 w 1"/>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 h="41">
                    <a:moveTo>
                      <a:pt x="1" y="40"/>
                    </a:moveTo>
                    <a:cubicBezTo>
                      <a:pt x="1" y="41"/>
                      <a:pt x="1" y="41"/>
                      <a:pt x="0" y="41"/>
                    </a:cubicBezTo>
                    <a:cubicBezTo>
                      <a:pt x="1" y="41"/>
                      <a:pt x="1" y="41"/>
                      <a:pt x="1" y="40"/>
                    </a:cubicBezTo>
                    <a:moveTo>
                      <a:pt x="1" y="0"/>
                    </a:moveTo>
                    <a:cubicBezTo>
                      <a:pt x="1" y="0"/>
                      <a:pt x="1" y="0"/>
                      <a:pt x="1" y="0"/>
                    </a:cubicBezTo>
                    <a:cubicBezTo>
                      <a:pt x="1" y="12"/>
                      <a:pt x="1" y="12"/>
                      <a:pt x="1" y="12"/>
                    </a:cubicBezTo>
                    <a:cubicBezTo>
                      <a:pt x="1" y="0"/>
                      <a:pt x="1" y="0"/>
                      <a:pt x="1"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85" name="Freeform 3239">
                <a:extLst>
                  <a:ext uri="{FF2B5EF4-FFF2-40B4-BE49-F238E27FC236}">
                    <a16:creationId xmlns:a16="http://schemas.microsoft.com/office/drawing/2014/main" id="{5E8BD700-2F7B-06A1-23B0-0B9AEC5D3702}"/>
                  </a:ext>
                </a:extLst>
              </p:cNvPr>
              <p:cNvSpPr>
                <a:spLocks/>
              </p:cNvSpPr>
              <p:nvPr/>
            </p:nvSpPr>
            <p:spPr bwMode="auto">
              <a:xfrm>
                <a:off x="13315" y="6459"/>
                <a:ext cx="972" cy="563"/>
              </a:xfrm>
              <a:custGeom>
                <a:avLst/>
                <a:gdLst>
                  <a:gd name="T0" fmla="*/ 584 w 972"/>
                  <a:gd name="T1" fmla="*/ 563 h 563"/>
                  <a:gd name="T2" fmla="*/ 0 w 972"/>
                  <a:gd name="T3" fmla="*/ 226 h 563"/>
                  <a:gd name="T4" fmla="*/ 388 w 972"/>
                  <a:gd name="T5" fmla="*/ 0 h 563"/>
                  <a:gd name="T6" fmla="*/ 972 w 972"/>
                  <a:gd name="T7" fmla="*/ 337 h 563"/>
                  <a:gd name="T8" fmla="*/ 584 w 972"/>
                  <a:gd name="T9" fmla="*/ 563 h 563"/>
                </a:gdLst>
                <a:ahLst/>
                <a:cxnLst>
                  <a:cxn ang="0">
                    <a:pos x="T0" y="T1"/>
                  </a:cxn>
                  <a:cxn ang="0">
                    <a:pos x="T2" y="T3"/>
                  </a:cxn>
                  <a:cxn ang="0">
                    <a:pos x="T4" y="T5"/>
                  </a:cxn>
                  <a:cxn ang="0">
                    <a:pos x="T6" y="T7"/>
                  </a:cxn>
                  <a:cxn ang="0">
                    <a:pos x="T8" y="T9"/>
                  </a:cxn>
                </a:cxnLst>
                <a:rect l="0" t="0" r="r" b="b"/>
                <a:pathLst>
                  <a:path w="972" h="563">
                    <a:moveTo>
                      <a:pt x="584" y="563"/>
                    </a:moveTo>
                    <a:lnTo>
                      <a:pt x="0" y="226"/>
                    </a:lnTo>
                    <a:lnTo>
                      <a:pt x="388" y="0"/>
                    </a:lnTo>
                    <a:lnTo>
                      <a:pt x="972" y="337"/>
                    </a:lnTo>
                    <a:lnTo>
                      <a:pt x="584" y="563"/>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86" name="Freeform 3240">
                <a:extLst>
                  <a:ext uri="{FF2B5EF4-FFF2-40B4-BE49-F238E27FC236}">
                    <a16:creationId xmlns:a16="http://schemas.microsoft.com/office/drawing/2014/main" id="{90736044-39D5-5226-FB63-F7C7AE84B09D}"/>
                  </a:ext>
                </a:extLst>
              </p:cNvPr>
              <p:cNvSpPr>
                <a:spLocks/>
              </p:cNvSpPr>
              <p:nvPr/>
            </p:nvSpPr>
            <p:spPr bwMode="auto">
              <a:xfrm>
                <a:off x="13315" y="6459"/>
                <a:ext cx="972" cy="563"/>
              </a:xfrm>
              <a:custGeom>
                <a:avLst/>
                <a:gdLst>
                  <a:gd name="T0" fmla="*/ 584 w 972"/>
                  <a:gd name="T1" fmla="*/ 563 h 563"/>
                  <a:gd name="T2" fmla="*/ 0 w 972"/>
                  <a:gd name="T3" fmla="*/ 226 h 563"/>
                  <a:gd name="T4" fmla="*/ 388 w 972"/>
                  <a:gd name="T5" fmla="*/ 0 h 563"/>
                  <a:gd name="T6" fmla="*/ 972 w 972"/>
                  <a:gd name="T7" fmla="*/ 337 h 563"/>
                  <a:gd name="T8" fmla="*/ 584 w 972"/>
                  <a:gd name="T9" fmla="*/ 563 h 563"/>
                </a:gdLst>
                <a:ahLst/>
                <a:cxnLst>
                  <a:cxn ang="0">
                    <a:pos x="T0" y="T1"/>
                  </a:cxn>
                  <a:cxn ang="0">
                    <a:pos x="T2" y="T3"/>
                  </a:cxn>
                  <a:cxn ang="0">
                    <a:pos x="T4" y="T5"/>
                  </a:cxn>
                  <a:cxn ang="0">
                    <a:pos x="T6" y="T7"/>
                  </a:cxn>
                  <a:cxn ang="0">
                    <a:pos x="T8" y="T9"/>
                  </a:cxn>
                </a:cxnLst>
                <a:rect l="0" t="0" r="r" b="b"/>
                <a:pathLst>
                  <a:path w="972" h="563">
                    <a:moveTo>
                      <a:pt x="584" y="563"/>
                    </a:moveTo>
                    <a:lnTo>
                      <a:pt x="0" y="226"/>
                    </a:lnTo>
                    <a:lnTo>
                      <a:pt x="388" y="0"/>
                    </a:lnTo>
                    <a:lnTo>
                      <a:pt x="972" y="337"/>
                    </a:lnTo>
                    <a:lnTo>
                      <a:pt x="584" y="56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87" name="Freeform 3241">
                <a:extLst>
                  <a:ext uri="{FF2B5EF4-FFF2-40B4-BE49-F238E27FC236}">
                    <a16:creationId xmlns:a16="http://schemas.microsoft.com/office/drawing/2014/main" id="{3E6ADB0E-C194-B8AC-94D6-B76EC90C2D0B}"/>
                  </a:ext>
                </a:extLst>
              </p:cNvPr>
              <p:cNvSpPr>
                <a:spLocks/>
              </p:cNvSpPr>
              <p:nvPr/>
            </p:nvSpPr>
            <p:spPr bwMode="auto">
              <a:xfrm>
                <a:off x="13899" y="6796"/>
                <a:ext cx="388" cy="241"/>
              </a:xfrm>
              <a:custGeom>
                <a:avLst/>
                <a:gdLst>
                  <a:gd name="T0" fmla="*/ 0 w 388"/>
                  <a:gd name="T1" fmla="*/ 241 h 241"/>
                  <a:gd name="T2" fmla="*/ 0 w 388"/>
                  <a:gd name="T3" fmla="*/ 226 h 241"/>
                  <a:gd name="T4" fmla="*/ 388 w 388"/>
                  <a:gd name="T5" fmla="*/ 0 h 241"/>
                  <a:gd name="T6" fmla="*/ 388 w 388"/>
                  <a:gd name="T7" fmla="*/ 20 h 241"/>
                  <a:gd name="T8" fmla="*/ 0 w 388"/>
                  <a:gd name="T9" fmla="*/ 241 h 241"/>
                </a:gdLst>
                <a:ahLst/>
                <a:cxnLst>
                  <a:cxn ang="0">
                    <a:pos x="T0" y="T1"/>
                  </a:cxn>
                  <a:cxn ang="0">
                    <a:pos x="T2" y="T3"/>
                  </a:cxn>
                  <a:cxn ang="0">
                    <a:pos x="T4" y="T5"/>
                  </a:cxn>
                  <a:cxn ang="0">
                    <a:pos x="T6" y="T7"/>
                  </a:cxn>
                  <a:cxn ang="0">
                    <a:pos x="T8" y="T9"/>
                  </a:cxn>
                </a:cxnLst>
                <a:rect l="0" t="0" r="r" b="b"/>
                <a:pathLst>
                  <a:path w="388" h="241">
                    <a:moveTo>
                      <a:pt x="0" y="241"/>
                    </a:moveTo>
                    <a:lnTo>
                      <a:pt x="0" y="226"/>
                    </a:lnTo>
                    <a:lnTo>
                      <a:pt x="388" y="0"/>
                    </a:lnTo>
                    <a:lnTo>
                      <a:pt x="388" y="20"/>
                    </a:lnTo>
                    <a:lnTo>
                      <a:pt x="0" y="241"/>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88" name="Freeform 3242">
                <a:extLst>
                  <a:ext uri="{FF2B5EF4-FFF2-40B4-BE49-F238E27FC236}">
                    <a16:creationId xmlns:a16="http://schemas.microsoft.com/office/drawing/2014/main" id="{651C1EA2-3E04-8238-0D0E-457E1FB59E9D}"/>
                  </a:ext>
                </a:extLst>
              </p:cNvPr>
              <p:cNvSpPr>
                <a:spLocks/>
              </p:cNvSpPr>
              <p:nvPr/>
            </p:nvSpPr>
            <p:spPr bwMode="auto">
              <a:xfrm>
                <a:off x="13315" y="6685"/>
                <a:ext cx="584" cy="352"/>
              </a:xfrm>
              <a:custGeom>
                <a:avLst/>
                <a:gdLst>
                  <a:gd name="T0" fmla="*/ 584 w 584"/>
                  <a:gd name="T1" fmla="*/ 337 h 352"/>
                  <a:gd name="T2" fmla="*/ 0 w 584"/>
                  <a:gd name="T3" fmla="*/ 0 h 352"/>
                  <a:gd name="T4" fmla="*/ 0 w 584"/>
                  <a:gd name="T5" fmla="*/ 20 h 352"/>
                  <a:gd name="T6" fmla="*/ 584 w 584"/>
                  <a:gd name="T7" fmla="*/ 352 h 352"/>
                  <a:gd name="T8" fmla="*/ 584 w 584"/>
                  <a:gd name="T9" fmla="*/ 337 h 352"/>
                </a:gdLst>
                <a:ahLst/>
                <a:cxnLst>
                  <a:cxn ang="0">
                    <a:pos x="T0" y="T1"/>
                  </a:cxn>
                  <a:cxn ang="0">
                    <a:pos x="T2" y="T3"/>
                  </a:cxn>
                  <a:cxn ang="0">
                    <a:pos x="T4" y="T5"/>
                  </a:cxn>
                  <a:cxn ang="0">
                    <a:pos x="T6" y="T7"/>
                  </a:cxn>
                  <a:cxn ang="0">
                    <a:pos x="T8" y="T9"/>
                  </a:cxn>
                </a:cxnLst>
                <a:rect l="0" t="0" r="r" b="b"/>
                <a:pathLst>
                  <a:path w="584" h="352">
                    <a:moveTo>
                      <a:pt x="584" y="337"/>
                    </a:moveTo>
                    <a:lnTo>
                      <a:pt x="0" y="0"/>
                    </a:lnTo>
                    <a:lnTo>
                      <a:pt x="0" y="20"/>
                    </a:lnTo>
                    <a:lnTo>
                      <a:pt x="584" y="352"/>
                    </a:lnTo>
                    <a:lnTo>
                      <a:pt x="584" y="337"/>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89" name="Freeform 3243">
                <a:extLst>
                  <a:ext uri="{FF2B5EF4-FFF2-40B4-BE49-F238E27FC236}">
                    <a16:creationId xmlns:a16="http://schemas.microsoft.com/office/drawing/2014/main" id="{3F774798-0D57-1086-8D6F-0AB5E702E603}"/>
                  </a:ext>
                </a:extLst>
              </p:cNvPr>
              <p:cNvSpPr>
                <a:spLocks/>
              </p:cNvSpPr>
              <p:nvPr/>
            </p:nvSpPr>
            <p:spPr bwMode="auto">
              <a:xfrm>
                <a:off x="13436" y="6238"/>
                <a:ext cx="750" cy="709"/>
              </a:xfrm>
              <a:custGeom>
                <a:avLst/>
                <a:gdLst>
                  <a:gd name="T0" fmla="*/ 149 w 149"/>
                  <a:gd name="T1" fmla="*/ 54 h 141"/>
                  <a:gd name="T2" fmla="*/ 149 w 149"/>
                  <a:gd name="T3" fmla="*/ 64 h 141"/>
                  <a:gd name="T4" fmla="*/ 149 w 149"/>
                  <a:gd name="T5" fmla="*/ 104 h 141"/>
                  <a:gd name="T6" fmla="*/ 149 w 149"/>
                  <a:gd name="T7" fmla="*/ 106 h 141"/>
                  <a:gd name="T8" fmla="*/ 88 w 149"/>
                  <a:gd name="T9" fmla="*/ 141 h 141"/>
                  <a:gd name="T10" fmla="*/ 88 w 149"/>
                  <a:gd name="T11" fmla="*/ 141 h 141"/>
                  <a:gd name="T12" fmla="*/ 0 w 149"/>
                  <a:gd name="T13" fmla="*/ 35 h 141"/>
                  <a:gd name="T14" fmla="*/ 61 w 149"/>
                  <a:gd name="T15" fmla="*/ 0 h 141"/>
                  <a:gd name="T16" fmla="*/ 63 w 149"/>
                  <a:gd name="T17" fmla="*/ 0 h 141"/>
                  <a:gd name="T18" fmla="*/ 147 w 149"/>
                  <a:gd name="T19" fmla="*/ 49 h 141"/>
                  <a:gd name="T20" fmla="*/ 149 w 149"/>
                  <a:gd name="T21" fmla="*/ 54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 h="141">
                    <a:moveTo>
                      <a:pt x="149" y="54"/>
                    </a:moveTo>
                    <a:cubicBezTo>
                      <a:pt x="149" y="64"/>
                      <a:pt x="149" y="64"/>
                      <a:pt x="149" y="64"/>
                    </a:cubicBezTo>
                    <a:cubicBezTo>
                      <a:pt x="149" y="104"/>
                      <a:pt x="149" y="104"/>
                      <a:pt x="149" y="104"/>
                    </a:cubicBezTo>
                    <a:cubicBezTo>
                      <a:pt x="149" y="105"/>
                      <a:pt x="149" y="106"/>
                      <a:pt x="149" y="106"/>
                    </a:cubicBezTo>
                    <a:cubicBezTo>
                      <a:pt x="88" y="141"/>
                      <a:pt x="88" y="141"/>
                      <a:pt x="88" y="141"/>
                    </a:cubicBezTo>
                    <a:cubicBezTo>
                      <a:pt x="88" y="141"/>
                      <a:pt x="88" y="141"/>
                      <a:pt x="88" y="141"/>
                    </a:cubicBezTo>
                    <a:cubicBezTo>
                      <a:pt x="0" y="35"/>
                      <a:pt x="0" y="35"/>
                      <a:pt x="0" y="35"/>
                    </a:cubicBezTo>
                    <a:cubicBezTo>
                      <a:pt x="61" y="0"/>
                      <a:pt x="61" y="0"/>
                      <a:pt x="61" y="0"/>
                    </a:cubicBezTo>
                    <a:cubicBezTo>
                      <a:pt x="61" y="0"/>
                      <a:pt x="62" y="0"/>
                      <a:pt x="63" y="0"/>
                    </a:cubicBezTo>
                    <a:cubicBezTo>
                      <a:pt x="147" y="49"/>
                      <a:pt x="147" y="49"/>
                      <a:pt x="147" y="49"/>
                    </a:cubicBezTo>
                    <a:cubicBezTo>
                      <a:pt x="148" y="50"/>
                      <a:pt x="149" y="52"/>
                      <a:pt x="149" y="54"/>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90" name="Freeform 3244">
                <a:extLst>
                  <a:ext uri="{FF2B5EF4-FFF2-40B4-BE49-F238E27FC236}">
                    <a16:creationId xmlns:a16="http://schemas.microsoft.com/office/drawing/2014/main" id="{646166E2-921B-4D35-9F09-865DE9869F18}"/>
                  </a:ext>
                </a:extLst>
              </p:cNvPr>
              <p:cNvSpPr>
                <a:spLocks/>
              </p:cNvSpPr>
              <p:nvPr/>
            </p:nvSpPr>
            <p:spPr bwMode="auto">
              <a:xfrm>
                <a:off x="13431" y="6414"/>
                <a:ext cx="453" cy="533"/>
              </a:xfrm>
              <a:custGeom>
                <a:avLst/>
                <a:gdLst>
                  <a:gd name="T0" fmla="*/ 3 w 90"/>
                  <a:gd name="T1" fmla="*/ 57 h 106"/>
                  <a:gd name="T2" fmla="*/ 0 w 90"/>
                  <a:gd name="T3" fmla="*/ 52 h 106"/>
                  <a:gd name="T4" fmla="*/ 0 w 90"/>
                  <a:gd name="T5" fmla="*/ 2 h 106"/>
                  <a:gd name="T6" fmla="*/ 3 w 90"/>
                  <a:gd name="T7" fmla="*/ 0 h 106"/>
                  <a:gd name="T8" fmla="*/ 87 w 90"/>
                  <a:gd name="T9" fmla="*/ 49 h 106"/>
                  <a:gd name="T10" fmla="*/ 90 w 90"/>
                  <a:gd name="T11" fmla="*/ 54 h 106"/>
                  <a:gd name="T12" fmla="*/ 90 w 90"/>
                  <a:gd name="T13" fmla="*/ 104 h 106"/>
                  <a:gd name="T14" fmla="*/ 89 w 90"/>
                  <a:gd name="T15" fmla="*/ 106 h 106"/>
                  <a:gd name="T16" fmla="*/ 87 w 90"/>
                  <a:gd name="T17" fmla="*/ 106 h 106"/>
                  <a:gd name="T18" fmla="*/ 3 w 90"/>
                  <a:gd name="T19" fmla="*/ 5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106">
                    <a:moveTo>
                      <a:pt x="3" y="57"/>
                    </a:moveTo>
                    <a:cubicBezTo>
                      <a:pt x="1" y="56"/>
                      <a:pt x="0" y="54"/>
                      <a:pt x="0" y="52"/>
                    </a:cubicBezTo>
                    <a:cubicBezTo>
                      <a:pt x="0" y="2"/>
                      <a:pt x="0" y="2"/>
                      <a:pt x="0" y="2"/>
                    </a:cubicBezTo>
                    <a:cubicBezTo>
                      <a:pt x="0" y="0"/>
                      <a:pt x="1" y="0"/>
                      <a:pt x="3" y="0"/>
                    </a:cubicBezTo>
                    <a:cubicBezTo>
                      <a:pt x="87" y="49"/>
                      <a:pt x="87" y="49"/>
                      <a:pt x="87" y="49"/>
                    </a:cubicBezTo>
                    <a:cubicBezTo>
                      <a:pt x="89" y="50"/>
                      <a:pt x="90" y="52"/>
                      <a:pt x="90" y="54"/>
                    </a:cubicBezTo>
                    <a:cubicBezTo>
                      <a:pt x="90" y="104"/>
                      <a:pt x="90" y="104"/>
                      <a:pt x="90" y="104"/>
                    </a:cubicBezTo>
                    <a:cubicBezTo>
                      <a:pt x="90" y="105"/>
                      <a:pt x="89" y="106"/>
                      <a:pt x="89" y="106"/>
                    </a:cubicBezTo>
                    <a:cubicBezTo>
                      <a:pt x="88" y="106"/>
                      <a:pt x="88" y="106"/>
                      <a:pt x="87" y="106"/>
                    </a:cubicBezTo>
                    <a:cubicBezTo>
                      <a:pt x="3" y="57"/>
                      <a:pt x="3" y="57"/>
                      <a:pt x="3" y="57"/>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91" name="Freeform 3245">
                <a:extLst>
                  <a:ext uri="{FF2B5EF4-FFF2-40B4-BE49-F238E27FC236}">
                    <a16:creationId xmlns:a16="http://schemas.microsoft.com/office/drawing/2014/main" id="{D40658DD-3D0F-8E26-FA4B-1318F3B7DD92}"/>
                  </a:ext>
                </a:extLst>
              </p:cNvPr>
              <p:cNvSpPr>
                <a:spLocks/>
              </p:cNvSpPr>
              <p:nvPr/>
            </p:nvSpPr>
            <p:spPr bwMode="auto">
              <a:xfrm>
                <a:off x="13436" y="6419"/>
                <a:ext cx="96" cy="326"/>
              </a:xfrm>
              <a:custGeom>
                <a:avLst/>
                <a:gdLst>
                  <a:gd name="T0" fmla="*/ 19 w 19"/>
                  <a:gd name="T1" fmla="*/ 11 h 65"/>
                  <a:gd name="T2" fmla="*/ 2 w 19"/>
                  <a:gd name="T3" fmla="*/ 1 h 65"/>
                  <a:gd name="T4" fmla="*/ 0 w 19"/>
                  <a:gd name="T5" fmla="*/ 2 h 65"/>
                  <a:gd name="T6" fmla="*/ 0 w 19"/>
                  <a:gd name="T7" fmla="*/ 52 h 65"/>
                  <a:gd name="T8" fmla="*/ 2 w 19"/>
                  <a:gd name="T9" fmla="*/ 55 h 65"/>
                  <a:gd name="T10" fmla="*/ 19 w 19"/>
                  <a:gd name="T11" fmla="*/ 65 h 65"/>
                  <a:gd name="T12" fmla="*/ 19 w 19"/>
                  <a:gd name="T13" fmla="*/ 11 h 65"/>
                </a:gdLst>
                <a:ahLst/>
                <a:cxnLst>
                  <a:cxn ang="0">
                    <a:pos x="T0" y="T1"/>
                  </a:cxn>
                  <a:cxn ang="0">
                    <a:pos x="T2" y="T3"/>
                  </a:cxn>
                  <a:cxn ang="0">
                    <a:pos x="T4" y="T5"/>
                  </a:cxn>
                  <a:cxn ang="0">
                    <a:pos x="T6" y="T7"/>
                  </a:cxn>
                  <a:cxn ang="0">
                    <a:pos x="T8" y="T9"/>
                  </a:cxn>
                  <a:cxn ang="0">
                    <a:pos x="T10" y="T11"/>
                  </a:cxn>
                  <a:cxn ang="0">
                    <a:pos x="T12" y="T13"/>
                  </a:cxn>
                </a:cxnLst>
                <a:rect l="0" t="0" r="r" b="b"/>
                <a:pathLst>
                  <a:path w="19" h="65">
                    <a:moveTo>
                      <a:pt x="19" y="11"/>
                    </a:moveTo>
                    <a:cubicBezTo>
                      <a:pt x="2" y="1"/>
                      <a:pt x="2" y="1"/>
                      <a:pt x="2" y="1"/>
                    </a:cubicBezTo>
                    <a:cubicBezTo>
                      <a:pt x="1" y="0"/>
                      <a:pt x="0" y="1"/>
                      <a:pt x="0" y="2"/>
                    </a:cubicBezTo>
                    <a:cubicBezTo>
                      <a:pt x="0" y="52"/>
                      <a:pt x="0" y="52"/>
                      <a:pt x="0" y="52"/>
                    </a:cubicBezTo>
                    <a:cubicBezTo>
                      <a:pt x="0" y="53"/>
                      <a:pt x="1" y="54"/>
                      <a:pt x="2" y="55"/>
                    </a:cubicBezTo>
                    <a:cubicBezTo>
                      <a:pt x="19" y="65"/>
                      <a:pt x="19" y="65"/>
                      <a:pt x="19" y="65"/>
                    </a:cubicBezTo>
                    <a:lnTo>
                      <a:pt x="19" y="1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92" name="Freeform 3246">
                <a:extLst>
                  <a:ext uri="{FF2B5EF4-FFF2-40B4-BE49-F238E27FC236}">
                    <a16:creationId xmlns:a16="http://schemas.microsoft.com/office/drawing/2014/main" id="{29896B03-CF69-DBB9-33A4-4EF2E28C4808}"/>
                  </a:ext>
                </a:extLst>
              </p:cNvPr>
              <p:cNvSpPr>
                <a:spLocks/>
              </p:cNvSpPr>
              <p:nvPr/>
            </p:nvSpPr>
            <p:spPr bwMode="auto">
              <a:xfrm>
                <a:off x="13527" y="6469"/>
                <a:ext cx="352" cy="271"/>
              </a:xfrm>
              <a:custGeom>
                <a:avLst/>
                <a:gdLst>
                  <a:gd name="T0" fmla="*/ 68 w 70"/>
                  <a:gd name="T1" fmla="*/ 39 h 54"/>
                  <a:gd name="T2" fmla="*/ 0 w 70"/>
                  <a:gd name="T3" fmla="*/ 0 h 54"/>
                  <a:gd name="T4" fmla="*/ 0 w 70"/>
                  <a:gd name="T5" fmla="*/ 13 h 54"/>
                  <a:gd name="T6" fmla="*/ 70 w 70"/>
                  <a:gd name="T7" fmla="*/ 54 h 54"/>
                  <a:gd name="T8" fmla="*/ 70 w 70"/>
                  <a:gd name="T9" fmla="*/ 42 h 54"/>
                  <a:gd name="T10" fmla="*/ 68 w 70"/>
                  <a:gd name="T11" fmla="*/ 39 h 54"/>
                </a:gdLst>
                <a:ahLst/>
                <a:cxnLst>
                  <a:cxn ang="0">
                    <a:pos x="T0" y="T1"/>
                  </a:cxn>
                  <a:cxn ang="0">
                    <a:pos x="T2" y="T3"/>
                  </a:cxn>
                  <a:cxn ang="0">
                    <a:pos x="T4" y="T5"/>
                  </a:cxn>
                  <a:cxn ang="0">
                    <a:pos x="T6" y="T7"/>
                  </a:cxn>
                  <a:cxn ang="0">
                    <a:pos x="T8" y="T9"/>
                  </a:cxn>
                  <a:cxn ang="0">
                    <a:pos x="T10" y="T11"/>
                  </a:cxn>
                </a:cxnLst>
                <a:rect l="0" t="0" r="r" b="b"/>
                <a:pathLst>
                  <a:path w="70" h="54">
                    <a:moveTo>
                      <a:pt x="68" y="39"/>
                    </a:moveTo>
                    <a:cubicBezTo>
                      <a:pt x="0" y="0"/>
                      <a:pt x="0" y="0"/>
                      <a:pt x="0" y="0"/>
                    </a:cubicBezTo>
                    <a:cubicBezTo>
                      <a:pt x="0" y="13"/>
                      <a:pt x="0" y="13"/>
                      <a:pt x="0" y="13"/>
                    </a:cubicBezTo>
                    <a:cubicBezTo>
                      <a:pt x="70" y="54"/>
                      <a:pt x="70" y="54"/>
                      <a:pt x="70" y="54"/>
                    </a:cubicBezTo>
                    <a:cubicBezTo>
                      <a:pt x="70" y="42"/>
                      <a:pt x="70" y="42"/>
                      <a:pt x="70" y="42"/>
                    </a:cubicBezTo>
                    <a:cubicBezTo>
                      <a:pt x="70" y="41"/>
                      <a:pt x="69" y="40"/>
                      <a:pt x="68" y="3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93" name="Freeform 3247">
                <a:extLst>
                  <a:ext uri="{FF2B5EF4-FFF2-40B4-BE49-F238E27FC236}">
                    <a16:creationId xmlns:a16="http://schemas.microsoft.com/office/drawing/2014/main" id="{DF008D5D-5F5E-9E9C-7191-DC1E62B1760B}"/>
                  </a:ext>
                </a:extLst>
              </p:cNvPr>
              <p:cNvSpPr>
                <a:spLocks/>
              </p:cNvSpPr>
              <p:nvPr/>
            </p:nvSpPr>
            <p:spPr bwMode="auto">
              <a:xfrm>
                <a:off x="13527" y="6529"/>
                <a:ext cx="352" cy="413"/>
              </a:xfrm>
              <a:custGeom>
                <a:avLst/>
                <a:gdLst>
                  <a:gd name="T0" fmla="*/ 68 w 70"/>
                  <a:gd name="T1" fmla="*/ 81 h 82"/>
                  <a:gd name="T2" fmla="*/ 0 w 70"/>
                  <a:gd name="T3" fmla="*/ 42 h 82"/>
                  <a:gd name="T4" fmla="*/ 0 w 70"/>
                  <a:gd name="T5" fmla="*/ 0 h 82"/>
                  <a:gd name="T6" fmla="*/ 70 w 70"/>
                  <a:gd name="T7" fmla="*/ 41 h 82"/>
                  <a:gd name="T8" fmla="*/ 70 w 70"/>
                  <a:gd name="T9" fmla="*/ 81 h 82"/>
                  <a:gd name="T10" fmla="*/ 68 w 70"/>
                  <a:gd name="T11" fmla="*/ 81 h 82"/>
                </a:gdLst>
                <a:ahLst/>
                <a:cxnLst>
                  <a:cxn ang="0">
                    <a:pos x="T0" y="T1"/>
                  </a:cxn>
                  <a:cxn ang="0">
                    <a:pos x="T2" y="T3"/>
                  </a:cxn>
                  <a:cxn ang="0">
                    <a:pos x="T4" y="T5"/>
                  </a:cxn>
                  <a:cxn ang="0">
                    <a:pos x="T6" y="T7"/>
                  </a:cxn>
                  <a:cxn ang="0">
                    <a:pos x="T8" y="T9"/>
                  </a:cxn>
                  <a:cxn ang="0">
                    <a:pos x="T10" y="T11"/>
                  </a:cxn>
                </a:cxnLst>
                <a:rect l="0" t="0" r="r" b="b"/>
                <a:pathLst>
                  <a:path w="70" h="82">
                    <a:moveTo>
                      <a:pt x="68" y="81"/>
                    </a:moveTo>
                    <a:cubicBezTo>
                      <a:pt x="0" y="42"/>
                      <a:pt x="0" y="42"/>
                      <a:pt x="0" y="42"/>
                    </a:cubicBezTo>
                    <a:cubicBezTo>
                      <a:pt x="0" y="0"/>
                      <a:pt x="0" y="0"/>
                      <a:pt x="0" y="0"/>
                    </a:cubicBezTo>
                    <a:cubicBezTo>
                      <a:pt x="70" y="41"/>
                      <a:pt x="70" y="41"/>
                      <a:pt x="70" y="41"/>
                    </a:cubicBezTo>
                    <a:cubicBezTo>
                      <a:pt x="70" y="81"/>
                      <a:pt x="70" y="81"/>
                      <a:pt x="70" y="81"/>
                    </a:cubicBezTo>
                    <a:cubicBezTo>
                      <a:pt x="70" y="82"/>
                      <a:pt x="69" y="82"/>
                      <a:pt x="68" y="8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94" name="Freeform 3248">
                <a:extLst>
                  <a:ext uri="{FF2B5EF4-FFF2-40B4-BE49-F238E27FC236}">
                    <a16:creationId xmlns:a16="http://schemas.microsoft.com/office/drawing/2014/main" id="{778A97C5-BE46-B8DE-E7E9-F2C0CA05C0B4}"/>
                  </a:ext>
                </a:extLst>
              </p:cNvPr>
              <p:cNvSpPr>
                <a:spLocks/>
              </p:cNvSpPr>
              <p:nvPr/>
            </p:nvSpPr>
            <p:spPr bwMode="auto">
              <a:xfrm>
                <a:off x="13547" y="6549"/>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95" name="Freeform 3249">
                <a:extLst>
                  <a:ext uri="{FF2B5EF4-FFF2-40B4-BE49-F238E27FC236}">
                    <a16:creationId xmlns:a16="http://schemas.microsoft.com/office/drawing/2014/main" id="{EEA947BF-B12C-A4AA-CA13-B2C1706A656D}"/>
                  </a:ext>
                </a:extLst>
              </p:cNvPr>
              <p:cNvSpPr>
                <a:spLocks/>
              </p:cNvSpPr>
              <p:nvPr/>
            </p:nvSpPr>
            <p:spPr bwMode="auto">
              <a:xfrm>
                <a:off x="13532" y="6544"/>
                <a:ext cx="50" cy="227"/>
              </a:xfrm>
              <a:custGeom>
                <a:avLst/>
                <a:gdLst>
                  <a:gd name="T0" fmla="*/ 50 w 50"/>
                  <a:gd name="T1" fmla="*/ 227 h 227"/>
                  <a:gd name="T2" fmla="*/ 0 w 50"/>
                  <a:gd name="T3" fmla="*/ 191 h 227"/>
                  <a:gd name="T4" fmla="*/ 0 w 50"/>
                  <a:gd name="T5" fmla="*/ 0 h 227"/>
                  <a:gd name="T6" fmla="*/ 50 w 50"/>
                  <a:gd name="T7" fmla="*/ 31 h 227"/>
                  <a:gd name="T8" fmla="*/ 50 w 50"/>
                  <a:gd name="T9" fmla="*/ 227 h 227"/>
                </a:gdLst>
                <a:ahLst/>
                <a:cxnLst>
                  <a:cxn ang="0">
                    <a:pos x="T0" y="T1"/>
                  </a:cxn>
                  <a:cxn ang="0">
                    <a:pos x="T2" y="T3"/>
                  </a:cxn>
                  <a:cxn ang="0">
                    <a:pos x="T4" y="T5"/>
                  </a:cxn>
                  <a:cxn ang="0">
                    <a:pos x="T6" y="T7"/>
                  </a:cxn>
                  <a:cxn ang="0">
                    <a:pos x="T8" y="T9"/>
                  </a:cxn>
                </a:cxnLst>
                <a:rect l="0" t="0" r="r" b="b"/>
                <a:pathLst>
                  <a:path w="50" h="227">
                    <a:moveTo>
                      <a:pt x="50" y="227"/>
                    </a:moveTo>
                    <a:lnTo>
                      <a:pt x="0" y="191"/>
                    </a:lnTo>
                    <a:lnTo>
                      <a:pt x="0" y="0"/>
                    </a:lnTo>
                    <a:lnTo>
                      <a:pt x="50" y="31"/>
                    </a:lnTo>
                    <a:lnTo>
                      <a:pt x="50" y="22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96" name="Freeform 3250">
                <a:extLst>
                  <a:ext uri="{FF2B5EF4-FFF2-40B4-BE49-F238E27FC236}">
                    <a16:creationId xmlns:a16="http://schemas.microsoft.com/office/drawing/2014/main" id="{B9B0D4AF-079E-CE1C-0501-08BF900CB0E1}"/>
                  </a:ext>
                </a:extLst>
              </p:cNvPr>
              <p:cNvSpPr>
                <a:spLocks/>
              </p:cNvSpPr>
              <p:nvPr/>
            </p:nvSpPr>
            <p:spPr bwMode="auto">
              <a:xfrm>
                <a:off x="13547" y="6705"/>
                <a:ext cx="25" cy="40"/>
              </a:xfrm>
              <a:custGeom>
                <a:avLst/>
                <a:gdLst>
                  <a:gd name="T0" fmla="*/ 5 w 5"/>
                  <a:gd name="T1" fmla="*/ 5 h 8"/>
                  <a:gd name="T2" fmla="*/ 2 w 5"/>
                  <a:gd name="T3" fmla="*/ 7 h 8"/>
                  <a:gd name="T4" fmla="*/ 0 w 5"/>
                  <a:gd name="T5" fmla="*/ 3 h 8"/>
                  <a:gd name="T6" fmla="*/ 2 w 5"/>
                  <a:gd name="T7" fmla="*/ 1 h 8"/>
                  <a:gd name="T8" fmla="*/ 5 w 5"/>
                  <a:gd name="T9" fmla="*/ 5 h 8"/>
                </a:gdLst>
                <a:ahLst/>
                <a:cxnLst>
                  <a:cxn ang="0">
                    <a:pos x="T0" y="T1"/>
                  </a:cxn>
                  <a:cxn ang="0">
                    <a:pos x="T2" y="T3"/>
                  </a:cxn>
                  <a:cxn ang="0">
                    <a:pos x="T4" y="T5"/>
                  </a:cxn>
                  <a:cxn ang="0">
                    <a:pos x="T6" y="T7"/>
                  </a:cxn>
                  <a:cxn ang="0">
                    <a:pos x="T8" y="T9"/>
                  </a:cxn>
                </a:cxnLst>
                <a:rect l="0" t="0" r="r" b="b"/>
                <a:pathLst>
                  <a:path w="5" h="8">
                    <a:moveTo>
                      <a:pt x="5" y="5"/>
                    </a:moveTo>
                    <a:cubicBezTo>
                      <a:pt x="5" y="7"/>
                      <a:pt x="3" y="8"/>
                      <a:pt x="2" y="7"/>
                    </a:cubicBezTo>
                    <a:cubicBezTo>
                      <a:pt x="1" y="6"/>
                      <a:pt x="0" y="4"/>
                      <a:pt x="0" y="3"/>
                    </a:cubicBezTo>
                    <a:cubicBezTo>
                      <a:pt x="0" y="1"/>
                      <a:pt x="1" y="0"/>
                      <a:pt x="2" y="1"/>
                    </a:cubicBezTo>
                    <a:cubicBezTo>
                      <a:pt x="3" y="2"/>
                      <a:pt x="5" y="4"/>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97" name="Freeform 3251">
                <a:extLst>
                  <a:ext uri="{FF2B5EF4-FFF2-40B4-BE49-F238E27FC236}">
                    <a16:creationId xmlns:a16="http://schemas.microsoft.com/office/drawing/2014/main" id="{8FE584F2-83BA-B55F-068B-92B07FBC9C44}"/>
                  </a:ext>
                </a:extLst>
              </p:cNvPr>
              <p:cNvSpPr>
                <a:spLocks/>
              </p:cNvSpPr>
              <p:nvPr/>
            </p:nvSpPr>
            <p:spPr bwMode="auto">
              <a:xfrm>
                <a:off x="13537" y="6660"/>
                <a:ext cx="5" cy="35"/>
              </a:xfrm>
              <a:custGeom>
                <a:avLst/>
                <a:gdLst>
                  <a:gd name="T0" fmla="*/ 5 w 5"/>
                  <a:gd name="T1" fmla="*/ 35 h 35"/>
                  <a:gd name="T2" fmla="*/ 0 w 5"/>
                  <a:gd name="T3" fmla="*/ 30 h 35"/>
                  <a:gd name="T4" fmla="*/ 0 w 5"/>
                  <a:gd name="T5" fmla="*/ 0 h 35"/>
                  <a:gd name="T6" fmla="*/ 5 w 5"/>
                  <a:gd name="T7" fmla="*/ 0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0"/>
                    </a:lnTo>
                    <a:lnTo>
                      <a:pt x="0" y="0"/>
                    </a:lnTo>
                    <a:lnTo>
                      <a:pt x="5" y="0"/>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98" name="Freeform 3252">
                <a:extLst>
                  <a:ext uri="{FF2B5EF4-FFF2-40B4-BE49-F238E27FC236}">
                    <a16:creationId xmlns:a16="http://schemas.microsoft.com/office/drawing/2014/main" id="{C3436049-AE37-60E8-AFA1-199A5A41D02F}"/>
                  </a:ext>
                </a:extLst>
              </p:cNvPr>
              <p:cNvSpPr>
                <a:spLocks/>
              </p:cNvSpPr>
              <p:nvPr/>
            </p:nvSpPr>
            <p:spPr bwMode="auto">
              <a:xfrm>
                <a:off x="13547" y="6665"/>
                <a:ext cx="5" cy="35"/>
              </a:xfrm>
              <a:custGeom>
                <a:avLst/>
                <a:gdLst>
                  <a:gd name="T0" fmla="*/ 5 w 5"/>
                  <a:gd name="T1" fmla="*/ 35 h 35"/>
                  <a:gd name="T2" fmla="*/ 0 w 5"/>
                  <a:gd name="T3" fmla="*/ 30 h 35"/>
                  <a:gd name="T4" fmla="*/ 0 w 5"/>
                  <a:gd name="T5" fmla="*/ 0 h 35"/>
                  <a:gd name="T6" fmla="*/ 5 w 5"/>
                  <a:gd name="T7" fmla="*/ 0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0"/>
                    </a:lnTo>
                    <a:lnTo>
                      <a:pt x="0" y="0"/>
                    </a:lnTo>
                    <a:lnTo>
                      <a:pt x="5" y="0"/>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99" name="Rectangle 3253">
                <a:extLst>
                  <a:ext uri="{FF2B5EF4-FFF2-40B4-BE49-F238E27FC236}">
                    <a16:creationId xmlns:a16="http://schemas.microsoft.com/office/drawing/2014/main" id="{F767C40D-9EFB-3612-BF6C-545BB7D7D75E}"/>
                  </a:ext>
                </a:extLst>
              </p:cNvPr>
              <p:cNvSpPr>
                <a:spLocks noChangeArrowheads="1"/>
              </p:cNvSpPr>
              <p:nvPr/>
            </p:nvSpPr>
            <p:spPr bwMode="auto">
              <a:xfrm>
                <a:off x="13557" y="6670"/>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00" name="Rectangle 3254">
                <a:extLst>
                  <a:ext uri="{FF2B5EF4-FFF2-40B4-BE49-F238E27FC236}">
                    <a16:creationId xmlns:a16="http://schemas.microsoft.com/office/drawing/2014/main" id="{6029E6B7-2BA8-3F14-8B64-8A9B3A61D470}"/>
                  </a:ext>
                </a:extLst>
              </p:cNvPr>
              <p:cNvSpPr>
                <a:spLocks noChangeArrowheads="1"/>
              </p:cNvSpPr>
              <p:nvPr/>
            </p:nvSpPr>
            <p:spPr bwMode="auto">
              <a:xfrm>
                <a:off x="13562" y="6675"/>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01" name="Rectangle 3255">
                <a:extLst>
                  <a:ext uri="{FF2B5EF4-FFF2-40B4-BE49-F238E27FC236}">
                    <a16:creationId xmlns:a16="http://schemas.microsoft.com/office/drawing/2014/main" id="{553B60F9-E3BE-2732-8C99-322E3E6E98C5}"/>
                  </a:ext>
                </a:extLst>
              </p:cNvPr>
              <p:cNvSpPr>
                <a:spLocks noChangeArrowheads="1"/>
              </p:cNvSpPr>
              <p:nvPr/>
            </p:nvSpPr>
            <p:spPr bwMode="auto">
              <a:xfrm>
                <a:off x="13572" y="6680"/>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02" name="Freeform 3256">
                <a:extLst>
                  <a:ext uri="{FF2B5EF4-FFF2-40B4-BE49-F238E27FC236}">
                    <a16:creationId xmlns:a16="http://schemas.microsoft.com/office/drawing/2014/main" id="{FC9CAF9F-0C32-5120-756C-C332D2C82AA7}"/>
                  </a:ext>
                </a:extLst>
              </p:cNvPr>
              <p:cNvSpPr>
                <a:spLocks/>
              </p:cNvSpPr>
              <p:nvPr/>
            </p:nvSpPr>
            <p:spPr bwMode="auto">
              <a:xfrm>
                <a:off x="13537" y="6645"/>
                <a:ext cx="15" cy="15"/>
              </a:xfrm>
              <a:custGeom>
                <a:avLst/>
                <a:gdLst>
                  <a:gd name="T0" fmla="*/ 15 w 15"/>
                  <a:gd name="T1" fmla="*/ 15 h 15"/>
                  <a:gd name="T2" fmla="*/ 0 w 15"/>
                  <a:gd name="T3" fmla="*/ 5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03" name="Freeform 3257">
                <a:extLst>
                  <a:ext uri="{FF2B5EF4-FFF2-40B4-BE49-F238E27FC236}">
                    <a16:creationId xmlns:a16="http://schemas.microsoft.com/office/drawing/2014/main" id="{F9067E5C-697C-23F1-8CF8-6F299EF024B4}"/>
                  </a:ext>
                </a:extLst>
              </p:cNvPr>
              <p:cNvSpPr>
                <a:spLocks/>
              </p:cNvSpPr>
              <p:nvPr/>
            </p:nvSpPr>
            <p:spPr bwMode="auto">
              <a:xfrm>
                <a:off x="13557" y="6655"/>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04" name="Freeform 3258">
                <a:extLst>
                  <a:ext uri="{FF2B5EF4-FFF2-40B4-BE49-F238E27FC236}">
                    <a16:creationId xmlns:a16="http://schemas.microsoft.com/office/drawing/2014/main" id="{0A641F4D-EE0A-38CE-152F-1FEED787F082}"/>
                  </a:ext>
                </a:extLst>
              </p:cNvPr>
              <p:cNvSpPr>
                <a:spLocks/>
              </p:cNvSpPr>
              <p:nvPr/>
            </p:nvSpPr>
            <p:spPr bwMode="auto">
              <a:xfrm>
                <a:off x="13562" y="6660"/>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05" name="Freeform 3259">
                <a:extLst>
                  <a:ext uri="{FF2B5EF4-FFF2-40B4-BE49-F238E27FC236}">
                    <a16:creationId xmlns:a16="http://schemas.microsoft.com/office/drawing/2014/main" id="{F68561A6-069B-229A-692B-B8BB4A3AA295}"/>
                  </a:ext>
                </a:extLst>
              </p:cNvPr>
              <p:cNvSpPr>
                <a:spLocks/>
              </p:cNvSpPr>
              <p:nvPr/>
            </p:nvSpPr>
            <p:spPr bwMode="auto">
              <a:xfrm>
                <a:off x="13572" y="6665"/>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06" name="Freeform 3260">
                <a:extLst>
                  <a:ext uri="{FF2B5EF4-FFF2-40B4-BE49-F238E27FC236}">
                    <a16:creationId xmlns:a16="http://schemas.microsoft.com/office/drawing/2014/main" id="{61819730-CD3E-B915-A28F-5D5D8A5CF4CC}"/>
                  </a:ext>
                </a:extLst>
              </p:cNvPr>
              <p:cNvSpPr>
                <a:spLocks/>
              </p:cNvSpPr>
              <p:nvPr/>
            </p:nvSpPr>
            <p:spPr bwMode="auto">
              <a:xfrm>
                <a:off x="13537" y="6554"/>
                <a:ext cx="40" cy="106"/>
              </a:xfrm>
              <a:custGeom>
                <a:avLst/>
                <a:gdLst>
                  <a:gd name="T0" fmla="*/ 40 w 40"/>
                  <a:gd name="T1" fmla="*/ 21 h 106"/>
                  <a:gd name="T2" fmla="*/ 5 w 40"/>
                  <a:gd name="T3" fmla="*/ 0 h 106"/>
                  <a:gd name="T4" fmla="*/ 0 w 40"/>
                  <a:gd name="T5" fmla="*/ 0 h 106"/>
                  <a:gd name="T6" fmla="*/ 0 w 40"/>
                  <a:gd name="T7" fmla="*/ 81 h 106"/>
                  <a:gd name="T8" fmla="*/ 5 w 40"/>
                  <a:gd name="T9" fmla="*/ 86 h 106"/>
                  <a:gd name="T10" fmla="*/ 40 w 40"/>
                  <a:gd name="T11" fmla="*/ 106 h 106"/>
                  <a:gd name="T12" fmla="*/ 40 w 40"/>
                  <a:gd name="T13" fmla="*/ 106 h 106"/>
                  <a:gd name="T14" fmla="*/ 40 w 40"/>
                  <a:gd name="T15" fmla="*/ 26 h 106"/>
                  <a:gd name="T16" fmla="*/ 40 w 40"/>
                  <a:gd name="T17" fmla="*/ 2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06">
                    <a:moveTo>
                      <a:pt x="40" y="21"/>
                    </a:moveTo>
                    <a:lnTo>
                      <a:pt x="5" y="0"/>
                    </a:lnTo>
                    <a:lnTo>
                      <a:pt x="0" y="0"/>
                    </a:lnTo>
                    <a:lnTo>
                      <a:pt x="0" y="81"/>
                    </a:lnTo>
                    <a:lnTo>
                      <a:pt x="5" y="86"/>
                    </a:lnTo>
                    <a:lnTo>
                      <a:pt x="40" y="106"/>
                    </a:lnTo>
                    <a:lnTo>
                      <a:pt x="40" y="106"/>
                    </a:lnTo>
                    <a:lnTo>
                      <a:pt x="40" y="26"/>
                    </a:lnTo>
                    <a:lnTo>
                      <a:pt x="40" y="2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07" name="Freeform 3261">
                <a:extLst>
                  <a:ext uri="{FF2B5EF4-FFF2-40B4-BE49-F238E27FC236}">
                    <a16:creationId xmlns:a16="http://schemas.microsoft.com/office/drawing/2014/main" id="{E8529A08-596E-9E08-2430-FE0C694C6BAD}"/>
                  </a:ext>
                </a:extLst>
              </p:cNvPr>
              <p:cNvSpPr>
                <a:spLocks/>
              </p:cNvSpPr>
              <p:nvPr/>
            </p:nvSpPr>
            <p:spPr bwMode="auto">
              <a:xfrm>
                <a:off x="13552" y="6715"/>
                <a:ext cx="10" cy="20"/>
              </a:xfrm>
              <a:custGeom>
                <a:avLst/>
                <a:gdLst>
                  <a:gd name="T0" fmla="*/ 2 w 2"/>
                  <a:gd name="T1" fmla="*/ 3 h 4"/>
                  <a:gd name="T2" fmla="*/ 1 w 2"/>
                  <a:gd name="T3" fmla="*/ 3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3"/>
                    </a:cubicBezTo>
                    <a:cubicBezTo>
                      <a:pt x="0" y="3"/>
                      <a:pt x="0" y="2"/>
                      <a:pt x="0" y="1"/>
                    </a:cubicBezTo>
                    <a:cubicBezTo>
                      <a:pt x="0" y="0"/>
                      <a:pt x="0" y="0"/>
                      <a:pt x="1" y="1"/>
                    </a:cubicBezTo>
                    <a:cubicBezTo>
                      <a:pt x="2" y="1"/>
                      <a:pt x="2" y="2"/>
                      <a:pt x="2"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08" name="Freeform 3262">
                <a:extLst>
                  <a:ext uri="{FF2B5EF4-FFF2-40B4-BE49-F238E27FC236}">
                    <a16:creationId xmlns:a16="http://schemas.microsoft.com/office/drawing/2014/main" id="{1778FD24-5088-BE61-6873-F6617E612ADB}"/>
                  </a:ext>
                </a:extLst>
              </p:cNvPr>
              <p:cNvSpPr>
                <a:spLocks/>
              </p:cNvSpPr>
              <p:nvPr/>
            </p:nvSpPr>
            <p:spPr bwMode="auto">
              <a:xfrm>
                <a:off x="13532" y="6539"/>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09" name="Freeform 3263">
                <a:extLst>
                  <a:ext uri="{FF2B5EF4-FFF2-40B4-BE49-F238E27FC236}">
                    <a16:creationId xmlns:a16="http://schemas.microsoft.com/office/drawing/2014/main" id="{F3BEFDAB-A764-0570-EC19-7198FB744FB8}"/>
                  </a:ext>
                </a:extLst>
              </p:cNvPr>
              <p:cNvSpPr>
                <a:spLocks/>
              </p:cNvSpPr>
              <p:nvPr/>
            </p:nvSpPr>
            <p:spPr bwMode="auto">
              <a:xfrm>
                <a:off x="13567" y="6559"/>
                <a:ext cx="15" cy="16"/>
              </a:xfrm>
              <a:custGeom>
                <a:avLst/>
                <a:gdLst>
                  <a:gd name="T0" fmla="*/ 15 w 15"/>
                  <a:gd name="T1" fmla="*/ 10 h 16"/>
                  <a:gd name="T2" fmla="*/ 0 w 15"/>
                  <a:gd name="T3" fmla="*/ 0 h 16"/>
                  <a:gd name="T4" fmla="*/ 0 w 15"/>
                  <a:gd name="T5" fmla="*/ 5 h 16"/>
                  <a:gd name="T6" fmla="*/ 15 w 15"/>
                  <a:gd name="T7" fmla="*/ 16 h 16"/>
                  <a:gd name="T8" fmla="*/ 15 w 15"/>
                  <a:gd name="T9" fmla="*/ 10 h 16"/>
                </a:gdLst>
                <a:ahLst/>
                <a:cxnLst>
                  <a:cxn ang="0">
                    <a:pos x="T0" y="T1"/>
                  </a:cxn>
                  <a:cxn ang="0">
                    <a:pos x="T2" y="T3"/>
                  </a:cxn>
                  <a:cxn ang="0">
                    <a:pos x="T4" y="T5"/>
                  </a:cxn>
                  <a:cxn ang="0">
                    <a:pos x="T6" y="T7"/>
                  </a:cxn>
                  <a:cxn ang="0">
                    <a:pos x="T8" y="T9"/>
                  </a:cxn>
                </a:cxnLst>
                <a:rect l="0" t="0" r="r" b="b"/>
                <a:pathLst>
                  <a:path w="15" h="16">
                    <a:moveTo>
                      <a:pt x="15" y="10"/>
                    </a:moveTo>
                    <a:lnTo>
                      <a:pt x="0" y="0"/>
                    </a:lnTo>
                    <a:lnTo>
                      <a:pt x="0" y="5"/>
                    </a:lnTo>
                    <a:lnTo>
                      <a:pt x="15" y="16"/>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10" name="Freeform 3264">
                <a:extLst>
                  <a:ext uri="{FF2B5EF4-FFF2-40B4-BE49-F238E27FC236}">
                    <a16:creationId xmlns:a16="http://schemas.microsoft.com/office/drawing/2014/main" id="{EDA11412-8452-3A86-C8BA-5C8345B4A345}"/>
                  </a:ext>
                </a:extLst>
              </p:cNvPr>
              <p:cNvSpPr>
                <a:spLocks/>
              </p:cNvSpPr>
              <p:nvPr/>
            </p:nvSpPr>
            <p:spPr bwMode="auto">
              <a:xfrm>
                <a:off x="13607" y="6580"/>
                <a:ext cx="16" cy="15"/>
              </a:xfrm>
              <a:custGeom>
                <a:avLst/>
                <a:gdLst>
                  <a:gd name="T0" fmla="*/ 16 w 16"/>
                  <a:gd name="T1" fmla="*/ 15 h 15"/>
                  <a:gd name="T2" fmla="*/ 0 w 16"/>
                  <a:gd name="T3" fmla="*/ 0 h 15"/>
                  <a:gd name="T4" fmla="*/ 0 w 16"/>
                  <a:gd name="T5" fmla="*/ 5 h 15"/>
                  <a:gd name="T6" fmla="*/ 16 w 16"/>
                  <a:gd name="T7" fmla="*/ 15 h 15"/>
                  <a:gd name="T8" fmla="*/ 16 w 16"/>
                  <a:gd name="T9" fmla="*/ 15 h 15"/>
                </a:gdLst>
                <a:ahLst/>
                <a:cxnLst>
                  <a:cxn ang="0">
                    <a:pos x="T0" y="T1"/>
                  </a:cxn>
                  <a:cxn ang="0">
                    <a:pos x="T2" y="T3"/>
                  </a:cxn>
                  <a:cxn ang="0">
                    <a:pos x="T4" y="T5"/>
                  </a:cxn>
                  <a:cxn ang="0">
                    <a:pos x="T6" y="T7"/>
                  </a:cxn>
                  <a:cxn ang="0">
                    <a:pos x="T8" y="T9"/>
                  </a:cxn>
                </a:cxnLst>
                <a:rect l="0" t="0" r="r" b="b"/>
                <a:pathLst>
                  <a:path w="16" h="15">
                    <a:moveTo>
                      <a:pt x="16" y="15"/>
                    </a:moveTo>
                    <a:lnTo>
                      <a:pt x="0" y="0"/>
                    </a:lnTo>
                    <a:lnTo>
                      <a:pt x="0" y="5"/>
                    </a:lnTo>
                    <a:lnTo>
                      <a:pt x="16" y="15"/>
                    </a:lnTo>
                    <a:lnTo>
                      <a:pt x="16" y="15"/>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11" name="Freeform 3265">
                <a:extLst>
                  <a:ext uri="{FF2B5EF4-FFF2-40B4-BE49-F238E27FC236}">
                    <a16:creationId xmlns:a16="http://schemas.microsoft.com/office/drawing/2014/main" id="{62FE20DC-EECE-DBAE-14FD-05F3B3F3550B}"/>
                  </a:ext>
                </a:extLst>
              </p:cNvPr>
              <p:cNvSpPr>
                <a:spLocks/>
              </p:cNvSpPr>
              <p:nvPr/>
            </p:nvSpPr>
            <p:spPr bwMode="auto">
              <a:xfrm>
                <a:off x="13587" y="6575"/>
                <a:ext cx="56" cy="226"/>
              </a:xfrm>
              <a:custGeom>
                <a:avLst/>
                <a:gdLst>
                  <a:gd name="T0" fmla="*/ 56 w 56"/>
                  <a:gd name="T1" fmla="*/ 226 h 226"/>
                  <a:gd name="T2" fmla="*/ 0 w 56"/>
                  <a:gd name="T3" fmla="*/ 196 h 226"/>
                  <a:gd name="T4" fmla="*/ 0 w 56"/>
                  <a:gd name="T5" fmla="*/ 0 h 226"/>
                  <a:gd name="T6" fmla="*/ 56 w 56"/>
                  <a:gd name="T7" fmla="*/ 30 h 226"/>
                  <a:gd name="T8" fmla="*/ 56 w 56"/>
                  <a:gd name="T9" fmla="*/ 226 h 226"/>
                </a:gdLst>
                <a:ahLst/>
                <a:cxnLst>
                  <a:cxn ang="0">
                    <a:pos x="T0" y="T1"/>
                  </a:cxn>
                  <a:cxn ang="0">
                    <a:pos x="T2" y="T3"/>
                  </a:cxn>
                  <a:cxn ang="0">
                    <a:pos x="T4" y="T5"/>
                  </a:cxn>
                  <a:cxn ang="0">
                    <a:pos x="T6" y="T7"/>
                  </a:cxn>
                  <a:cxn ang="0">
                    <a:pos x="T8" y="T9"/>
                  </a:cxn>
                </a:cxnLst>
                <a:rect l="0" t="0" r="r" b="b"/>
                <a:pathLst>
                  <a:path w="56" h="226">
                    <a:moveTo>
                      <a:pt x="56" y="226"/>
                    </a:moveTo>
                    <a:lnTo>
                      <a:pt x="0" y="196"/>
                    </a:lnTo>
                    <a:lnTo>
                      <a:pt x="0" y="0"/>
                    </a:lnTo>
                    <a:lnTo>
                      <a:pt x="56" y="30"/>
                    </a:lnTo>
                    <a:lnTo>
                      <a:pt x="56" y="2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12" name="Freeform 3266">
                <a:extLst>
                  <a:ext uri="{FF2B5EF4-FFF2-40B4-BE49-F238E27FC236}">
                    <a16:creationId xmlns:a16="http://schemas.microsoft.com/office/drawing/2014/main" id="{34025643-3460-0297-564A-0AD31F7DDC12}"/>
                  </a:ext>
                </a:extLst>
              </p:cNvPr>
              <p:cNvSpPr>
                <a:spLocks/>
              </p:cNvSpPr>
              <p:nvPr/>
            </p:nvSpPr>
            <p:spPr bwMode="auto">
              <a:xfrm>
                <a:off x="13602" y="6740"/>
                <a:ext cx="26" cy="36"/>
              </a:xfrm>
              <a:custGeom>
                <a:avLst/>
                <a:gdLst>
                  <a:gd name="T0" fmla="*/ 5 w 5"/>
                  <a:gd name="T1" fmla="*/ 5 h 7"/>
                  <a:gd name="T2" fmla="*/ 3 w 5"/>
                  <a:gd name="T3" fmla="*/ 6 h 7"/>
                  <a:gd name="T4" fmla="*/ 0 w 5"/>
                  <a:gd name="T5" fmla="*/ 2 h 7"/>
                  <a:gd name="T6" fmla="*/ 3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7"/>
                      <a:pt x="4" y="7"/>
                      <a:pt x="3" y="6"/>
                    </a:cubicBezTo>
                    <a:cubicBezTo>
                      <a:pt x="1" y="6"/>
                      <a:pt x="0" y="4"/>
                      <a:pt x="0" y="2"/>
                    </a:cubicBezTo>
                    <a:cubicBezTo>
                      <a:pt x="0" y="1"/>
                      <a:pt x="1" y="0"/>
                      <a:pt x="3" y="1"/>
                    </a:cubicBezTo>
                    <a:cubicBezTo>
                      <a:pt x="4" y="2"/>
                      <a:pt x="5" y="3"/>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13" name="Freeform 3267">
                <a:extLst>
                  <a:ext uri="{FF2B5EF4-FFF2-40B4-BE49-F238E27FC236}">
                    <a16:creationId xmlns:a16="http://schemas.microsoft.com/office/drawing/2014/main" id="{10E0C3E8-ECE1-33ED-422B-261FDA6563EA}"/>
                  </a:ext>
                </a:extLst>
              </p:cNvPr>
              <p:cNvSpPr>
                <a:spLocks/>
              </p:cNvSpPr>
              <p:nvPr/>
            </p:nvSpPr>
            <p:spPr bwMode="auto">
              <a:xfrm>
                <a:off x="13592" y="6690"/>
                <a:ext cx="10" cy="40"/>
              </a:xfrm>
              <a:custGeom>
                <a:avLst/>
                <a:gdLst>
                  <a:gd name="T0" fmla="*/ 10 w 10"/>
                  <a:gd name="T1" fmla="*/ 40 h 40"/>
                  <a:gd name="T2" fmla="*/ 0 w 10"/>
                  <a:gd name="T3" fmla="*/ 35 h 40"/>
                  <a:gd name="T4" fmla="*/ 0 w 10"/>
                  <a:gd name="T5" fmla="*/ 0 h 40"/>
                  <a:gd name="T6" fmla="*/ 10 w 10"/>
                  <a:gd name="T7" fmla="*/ 5 h 40"/>
                  <a:gd name="T8" fmla="*/ 10 w 10"/>
                  <a:gd name="T9" fmla="*/ 40 h 40"/>
                </a:gdLst>
                <a:ahLst/>
                <a:cxnLst>
                  <a:cxn ang="0">
                    <a:pos x="T0" y="T1"/>
                  </a:cxn>
                  <a:cxn ang="0">
                    <a:pos x="T2" y="T3"/>
                  </a:cxn>
                  <a:cxn ang="0">
                    <a:pos x="T4" y="T5"/>
                  </a:cxn>
                  <a:cxn ang="0">
                    <a:pos x="T6" y="T7"/>
                  </a:cxn>
                  <a:cxn ang="0">
                    <a:pos x="T8" y="T9"/>
                  </a:cxn>
                </a:cxnLst>
                <a:rect l="0" t="0" r="r" b="b"/>
                <a:pathLst>
                  <a:path w="10" h="40">
                    <a:moveTo>
                      <a:pt x="10" y="40"/>
                    </a:moveTo>
                    <a:lnTo>
                      <a:pt x="0" y="35"/>
                    </a:lnTo>
                    <a:lnTo>
                      <a:pt x="0" y="0"/>
                    </a:lnTo>
                    <a:lnTo>
                      <a:pt x="10" y="5"/>
                    </a:lnTo>
                    <a:lnTo>
                      <a:pt x="10"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14" name="Freeform 3268">
                <a:extLst>
                  <a:ext uri="{FF2B5EF4-FFF2-40B4-BE49-F238E27FC236}">
                    <a16:creationId xmlns:a16="http://schemas.microsoft.com/office/drawing/2014/main" id="{08A05C34-0D88-77E2-7CF3-2060D6B2C5DB}"/>
                  </a:ext>
                </a:extLst>
              </p:cNvPr>
              <p:cNvSpPr>
                <a:spLocks/>
              </p:cNvSpPr>
              <p:nvPr/>
            </p:nvSpPr>
            <p:spPr bwMode="auto">
              <a:xfrm>
                <a:off x="13602" y="6695"/>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15" name="Freeform 3269">
                <a:extLst>
                  <a:ext uri="{FF2B5EF4-FFF2-40B4-BE49-F238E27FC236}">
                    <a16:creationId xmlns:a16="http://schemas.microsoft.com/office/drawing/2014/main" id="{7DB84CB1-28EE-9E17-C4F3-8D8738FD801E}"/>
                  </a:ext>
                </a:extLst>
              </p:cNvPr>
              <p:cNvSpPr>
                <a:spLocks/>
              </p:cNvSpPr>
              <p:nvPr/>
            </p:nvSpPr>
            <p:spPr bwMode="auto">
              <a:xfrm>
                <a:off x="13612" y="6700"/>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16" name="Freeform 3270">
                <a:extLst>
                  <a:ext uri="{FF2B5EF4-FFF2-40B4-BE49-F238E27FC236}">
                    <a16:creationId xmlns:a16="http://schemas.microsoft.com/office/drawing/2014/main" id="{C96E0040-D6AB-2F78-815E-80B61B63B93B}"/>
                  </a:ext>
                </a:extLst>
              </p:cNvPr>
              <p:cNvSpPr>
                <a:spLocks/>
              </p:cNvSpPr>
              <p:nvPr/>
            </p:nvSpPr>
            <p:spPr bwMode="auto">
              <a:xfrm>
                <a:off x="13623" y="6705"/>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17" name="Freeform 3271">
                <a:extLst>
                  <a:ext uri="{FF2B5EF4-FFF2-40B4-BE49-F238E27FC236}">
                    <a16:creationId xmlns:a16="http://schemas.microsoft.com/office/drawing/2014/main" id="{1DD2847F-F9CC-AC62-C452-1C626E36126B}"/>
                  </a:ext>
                </a:extLst>
              </p:cNvPr>
              <p:cNvSpPr>
                <a:spLocks/>
              </p:cNvSpPr>
              <p:nvPr/>
            </p:nvSpPr>
            <p:spPr bwMode="auto">
              <a:xfrm>
                <a:off x="13633" y="6710"/>
                <a:ext cx="5" cy="41"/>
              </a:xfrm>
              <a:custGeom>
                <a:avLst/>
                <a:gdLst>
                  <a:gd name="T0" fmla="*/ 5 w 5"/>
                  <a:gd name="T1" fmla="*/ 41 h 41"/>
                  <a:gd name="T2" fmla="*/ 0 w 5"/>
                  <a:gd name="T3" fmla="*/ 35 h 41"/>
                  <a:gd name="T4" fmla="*/ 0 w 5"/>
                  <a:gd name="T5" fmla="*/ 0 h 41"/>
                  <a:gd name="T6" fmla="*/ 5 w 5"/>
                  <a:gd name="T7" fmla="*/ 5 h 41"/>
                  <a:gd name="T8" fmla="*/ 5 w 5"/>
                  <a:gd name="T9" fmla="*/ 41 h 41"/>
                </a:gdLst>
                <a:ahLst/>
                <a:cxnLst>
                  <a:cxn ang="0">
                    <a:pos x="T0" y="T1"/>
                  </a:cxn>
                  <a:cxn ang="0">
                    <a:pos x="T2" y="T3"/>
                  </a:cxn>
                  <a:cxn ang="0">
                    <a:pos x="T4" y="T5"/>
                  </a:cxn>
                  <a:cxn ang="0">
                    <a:pos x="T6" y="T7"/>
                  </a:cxn>
                  <a:cxn ang="0">
                    <a:pos x="T8" y="T9"/>
                  </a:cxn>
                </a:cxnLst>
                <a:rect l="0" t="0" r="r" b="b"/>
                <a:pathLst>
                  <a:path w="5" h="41">
                    <a:moveTo>
                      <a:pt x="5" y="41"/>
                    </a:moveTo>
                    <a:lnTo>
                      <a:pt x="0" y="35"/>
                    </a:lnTo>
                    <a:lnTo>
                      <a:pt x="0" y="0"/>
                    </a:lnTo>
                    <a:lnTo>
                      <a:pt x="5" y="5"/>
                    </a:lnTo>
                    <a:lnTo>
                      <a:pt x="5" y="4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18" name="Freeform 3272">
                <a:extLst>
                  <a:ext uri="{FF2B5EF4-FFF2-40B4-BE49-F238E27FC236}">
                    <a16:creationId xmlns:a16="http://schemas.microsoft.com/office/drawing/2014/main" id="{1DCED938-502D-C48B-734D-DA71618178F5}"/>
                  </a:ext>
                </a:extLst>
              </p:cNvPr>
              <p:cNvSpPr>
                <a:spLocks/>
              </p:cNvSpPr>
              <p:nvPr/>
            </p:nvSpPr>
            <p:spPr bwMode="auto">
              <a:xfrm>
                <a:off x="13592" y="6680"/>
                <a:ext cx="15" cy="15"/>
              </a:xfrm>
              <a:custGeom>
                <a:avLst/>
                <a:gdLst>
                  <a:gd name="T0" fmla="*/ 15 w 15"/>
                  <a:gd name="T1" fmla="*/ 15 h 15"/>
                  <a:gd name="T2" fmla="*/ 0 w 15"/>
                  <a:gd name="T3" fmla="*/ 5 h 15"/>
                  <a:gd name="T4" fmla="*/ 0 w 15"/>
                  <a:gd name="T5" fmla="*/ 0 h 15"/>
                  <a:gd name="T6" fmla="*/ 15 w 15"/>
                  <a:gd name="T7" fmla="*/ 5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5"/>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19" name="Freeform 3273">
                <a:extLst>
                  <a:ext uri="{FF2B5EF4-FFF2-40B4-BE49-F238E27FC236}">
                    <a16:creationId xmlns:a16="http://schemas.microsoft.com/office/drawing/2014/main" id="{92BEC399-D040-84F5-504F-EC462A6AF0FD}"/>
                  </a:ext>
                </a:extLst>
              </p:cNvPr>
              <p:cNvSpPr>
                <a:spLocks/>
              </p:cNvSpPr>
              <p:nvPr/>
            </p:nvSpPr>
            <p:spPr bwMode="auto">
              <a:xfrm>
                <a:off x="13612" y="6690"/>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20" name="Freeform 3274">
                <a:extLst>
                  <a:ext uri="{FF2B5EF4-FFF2-40B4-BE49-F238E27FC236}">
                    <a16:creationId xmlns:a16="http://schemas.microsoft.com/office/drawing/2014/main" id="{87BC118F-9A28-F5A2-F0AF-04ABFE219243}"/>
                  </a:ext>
                </a:extLst>
              </p:cNvPr>
              <p:cNvSpPr>
                <a:spLocks/>
              </p:cNvSpPr>
              <p:nvPr/>
            </p:nvSpPr>
            <p:spPr bwMode="auto">
              <a:xfrm>
                <a:off x="13623" y="6695"/>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21" name="Freeform 3275">
                <a:extLst>
                  <a:ext uri="{FF2B5EF4-FFF2-40B4-BE49-F238E27FC236}">
                    <a16:creationId xmlns:a16="http://schemas.microsoft.com/office/drawing/2014/main" id="{F59E0DC0-4019-7570-D6B4-7C45A66F5072}"/>
                  </a:ext>
                </a:extLst>
              </p:cNvPr>
              <p:cNvSpPr>
                <a:spLocks/>
              </p:cNvSpPr>
              <p:nvPr/>
            </p:nvSpPr>
            <p:spPr bwMode="auto">
              <a:xfrm>
                <a:off x="13633" y="6700"/>
                <a:ext cx="5" cy="10"/>
              </a:xfrm>
              <a:custGeom>
                <a:avLst/>
                <a:gdLst>
                  <a:gd name="T0" fmla="*/ 5 w 5"/>
                  <a:gd name="T1" fmla="*/ 10 h 10"/>
                  <a:gd name="T2" fmla="*/ 0 w 5"/>
                  <a:gd name="T3" fmla="*/ 5 h 10"/>
                  <a:gd name="T4" fmla="*/ 0 w 5"/>
                  <a:gd name="T5" fmla="*/ 0 h 10"/>
                  <a:gd name="T6" fmla="*/ 5 w 5"/>
                  <a:gd name="T7" fmla="*/ 0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0"/>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22" name="Freeform 3276">
                <a:extLst>
                  <a:ext uri="{FF2B5EF4-FFF2-40B4-BE49-F238E27FC236}">
                    <a16:creationId xmlns:a16="http://schemas.microsoft.com/office/drawing/2014/main" id="{2B44A05D-3C42-298A-96FF-E5DBFB80D826}"/>
                  </a:ext>
                </a:extLst>
              </p:cNvPr>
              <p:cNvSpPr>
                <a:spLocks/>
              </p:cNvSpPr>
              <p:nvPr/>
            </p:nvSpPr>
            <p:spPr bwMode="auto">
              <a:xfrm>
                <a:off x="13592" y="6585"/>
                <a:ext cx="46" cy="110"/>
              </a:xfrm>
              <a:custGeom>
                <a:avLst/>
                <a:gdLst>
                  <a:gd name="T0" fmla="*/ 41 w 46"/>
                  <a:gd name="T1" fmla="*/ 25 h 110"/>
                  <a:gd name="T2" fmla="*/ 5 w 46"/>
                  <a:gd name="T3" fmla="*/ 0 h 110"/>
                  <a:gd name="T4" fmla="*/ 0 w 46"/>
                  <a:gd name="T5" fmla="*/ 5 h 110"/>
                  <a:gd name="T6" fmla="*/ 0 w 46"/>
                  <a:gd name="T7" fmla="*/ 85 h 110"/>
                  <a:gd name="T8" fmla="*/ 5 w 46"/>
                  <a:gd name="T9" fmla="*/ 90 h 110"/>
                  <a:gd name="T10" fmla="*/ 41 w 46"/>
                  <a:gd name="T11" fmla="*/ 110 h 110"/>
                  <a:gd name="T12" fmla="*/ 46 w 46"/>
                  <a:gd name="T13" fmla="*/ 105 h 110"/>
                  <a:gd name="T14" fmla="*/ 46 w 46"/>
                  <a:gd name="T15" fmla="*/ 30 h 110"/>
                  <a:gd name="T16" fmla="*/ 41 w 46"/>
                  <a:gd name="T17" fmla="*/ 2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110">
                    <a:moveTo>
                      <a:pt x="41" y="25"/>
                    </a:moveTo>
                    <a:lnTo>
                      <a:pt x="5" y="0"/>
                    </a:lnTo>
                    <a:lnTo>
                      <a:pt x="0" y="5"/>
                    </a:lnTo>
                    <a:lnTo>
                      <a:pt x="0" y="85"/>
                    </a:lnTo>
                    <a:lnTo>
                      <a:pt x="5" y="90"/>
                    </a:lnTo>
                    <a:lnTo>
                      <a:pt x="41" y="110"/>
                    </a:lnTo>
                    <a:lnTo>
                      <a:pt x="46" y="105"/>
                    </a:lnTo>
                    <a:lnTo>
                      <a:pt x="46" y="30"/>
                    </a:lnTo>
                    <a:lnTo>
                      <a:pt x="41"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23" name="Freeform 3277">
                <a:extLst>
                  <a:ext uri="{FF2B5EF4-FFF2-40B4-BE49-F238E27FC236}">
                    <a16:creationId xmlns:a16="http://schemas.microsoft.com/office/drawing/2014/main" id="{51FC6478-61CA-BF49-EEB4-0F47F24FEA3F}"/>
                  </a:ext>
                </a:extLst>
              </p:cNvPr>
              <p:cNvSpPr>
                <a:spLocks/>
              </p:cNvSpPr>
              <p:nvPr/>
            </p:nvSpPr>
            <p:spPr bwMode="auto">
              <a:xfrm>
                <a:off x="13607" y="6751"/>
                <a:ext cx="16" cy="15"/>
              </a:xfrm>
              <a:custGeom>
                <a:avLst/>
                <a:gdLst>
                  <a:gd name="T0" fmla="*/ 3 w 3"/>
                  <a:gd name="T1" fmla="*/ 2 h 3"/>
                  <a:gd name="T2" fmla="*/ 2 w 3"/>
                  <a:gd name="T3" fmla="*/ 3 h 3"/>
                  <a:gd name="T4" fmla="*/ 0 w 3"/>
                  <a:gd name="T5" fmla="*/ 1 h 3"/>
                  <a:gd name="T6" fmla="*/ 2 w 3"/>
                  <a:gd name="T7" fmla="*/ 0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3"/>
                      <a:pt x="2" y="3"/>
                      <a:pt x="2" y="3"/>
                    </a:cubicBezTo>
                    <a:cubicBezTo>
                      <a:pt x="1" y="3"/>
                      <a:pt x="0" y="2"/>
                      <a:pt x="0" y="1"/>
                    </a:cubicBezTo>
                    <a:cubicBezTo>
                      <a:pt x="0" y="0"/>
                      <a:pt x="1" y="0"/>
                      <a:pt x="2" y="0"/>
                    </a:cubicBezTo>
                    <a:cubicBezTo>
                      <a:pt x="2" y="1"/>
                      <a:pt x="3" y="2"/>
                      <a:pt x="3"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24" name="Freeform 3278">
                <a:extLst>
                  <a:ext uri="{FF2B5EF4-FFF2-40B4-BE49-F238E27FC236}">
                    <a16:creationId xmlns:a16="http://schemas.microsoft.com/office/drawing/2014/main" id="{DE1C7912-B836-2481-EB76-47954F588FDE}"/>
                  </a:ext>
                </a:extLst>
              </p:cNvPr>
              <p:cNvSpPr>
                <a:spLocks/>
              </p:cNvSpPr>
              <p:nvPr/>
            </p:nvSpPr>
            <p:spPr bwMode="auto">
              <a:xfrm>
                <a:off x="13587" y="6569"/>
                <a:ext cx="20" cy="16"/>
              </a:xfrm>
              <a:custGeom>
                <a:avLst/>
                <a:gdLst>
                  <a:gd name="T0" fmla="*/ 20 w 20"/>
                  <a:gd name="T1" fmla="*/ 16 h 16"/>
                  <a:gd name="T2" fmla="*/ 0 w 20"/>
                  <a:gd name="T3" fmla="*/ 0 h 16"/>
                  <a:gd name="T4" fmla="*/ 0 w 20"/>
                  <a:gd name="T5" fmla="*/ 6 h 16"/>
                  <a:gd name="T6" fmla="*/ 20 w 20"/>
                  <a:gd name="T7" fmla="*/ 16 h 16"/>
                  <a:gd name="T8" fmla="*/ 20 w 20"/>
                  <a:gd name="T9" fmla="*/ 16 h 16"/>
                </a:gdLst>
                <a:ahLst/>
                <a:cxnLst>
                  <a:cxn ang="0">
                    <a:pos x="T0" y="T1"/>
                  </a:cxn>
                  <a:cxn ang="0">
                    <a:pos x="T2" y="T3"/>
                  </a:cxn>
                  <a:cxn ang="0">
                    <a:pos x="T4" y="T5"/>
                  </a:cxn>
                  <a:cxn ang="0">
                    <a:pos x="T6" y="T7"/>
                  </a:cxn>
                  <a:cxn ang="0">
                    <a:pos x="T8" y="T9"/>
                  </a:cxn>
                </a:cxnLst>
                <a:rect l="0" t="0" r="r" b="b"/>
                <a:pathLst>
                  <a:path w="20" h="16">
                    <a:moveTo>
                      <a:pt x="20" y="16"/>
                    </a:moveTo>
                    <a:lnTo>
                      <a:pt x="0" y="0"/>
                    </a:lnTo>
                    <a:lnTo>
                      <a:pt x="0" y="6"/>
                    </a:lnTo>
                    <a:lnTo>
                      <a:pt x="20" y="16"/>
                    </a:lnTo>
                    <a:lnTo>
                      <a:pt x="20" y="1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25" name="Freeform 3279">
                <a:extLst>
                  <a:ext uri="{FF2B5EF4-FFF2-40B4-BE49-F238E27FC236}">
                    <a16:creationId xmlns:a16="http://schemas.microsoft.com/office/drawing/2014/main" id="{62E5C242-76A8-AADC-A50A-1349272BFCD7}"/>
                  </a:ext>
                </a:extLst>
              </p:cNvPr>
              <p:cNvSpPr>
                <a:spLocks/>
              </p:cNvSpPr>
              <p:nvPr/>
            </p:nvSpPr>
            <p:spPr bwMode="auto">
              <a:xfrm>
                <a:off x="13623" y="6590"/>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26" name="Freeform 3280">
                <a:extLst>
                  <a:ext uri="{FF2B5EF4-FFF2-40B4-BE49-F238E27FC236}">
                    <a16:creationId xmlns:a16="http://schemas.microsoft.com/office/drawing/2014/main" id="{90326CDD-6261-64C3-5EEC-07737333F175}"/>
                  </a:ext>
                </a:extLst>
              </p:cNvPr>
              <p:cNvSpPr>
                <a:spLocks/>
              </p:cNvSpPr>
              <p:nvPr/>
            </p:nvSpPr>
            <p:spPr bwMode="auto">
              <a:xfrm>
                <a:off x="13663" y="6615"/>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27" name="Freeform 3281">
                <a:extLst>
                  <a:ext uri="{FF2B5EF4-FFF2-40B4-BE49-F238E27FC236}">
                    <a16:creationId xmlns:a16="http://schemas.microsoft.com/office/drawing/2014/main" id="{80A28C10-B7E1-5268-1FA2-542A1B84797B}"/>
                  </a:ext>
                </a:extLst>
              </p:cNvPr>
              <p:cNvSpPr>
                <a:spLocks/>
              </p:cNvSpPr>
              <p:nvPr/>
            </p:nvSpPr>
            <p:spPr bwMode="auto">
              <a:xfrm>
                <a:off x="13648" y="6610"/>
                <a:ext cx="50" cy="226"/>
              </a:xfrm>
              <a:custGeom>
                <a:avLst/>
                <a:gdLst>
                  <a:gd name="T0" fmla="*/ 50 w 50"/>
                  <a:gd name="T1" fmla="*/ 226 h 226"/>
                  <a:gd name="T2" fmla="*/ 0 w 50"/>
                  <a:gd name="T3" fmla="*/ 196 h 226"/>
                  <a:gd name="T4" fmla="*/ 0 w 50"/>
                  <a:gd name="T5" fmla="*/ 0 h 226"/>
                  <a:gd name="T6" fmla="*/ 50 w 50"/>
                  <a:gd name="T7" fmla="*/ 30 h 226"/>
                  <a:gd name="T8" fmla="*/ 50 w 50"/>
                  <a:gd name="T9" fmla="*/ 226 h 226"/>
                </a:gdLst>
                <a:ahLst/>
                <a:cxnLst>
                  <a:cxn ang="0">
                    <a:pos x="T0" y="T1"/>
                  </a:cxn>
                  <a:cxn ang="0">
                    <a:pos x="T2" y="T3"/>
                  </a:cxn>
                  <a:cxn ang="0">
                    <a:pos x="T4" y="T5"/>
                  </a:cxn>
                  <a:cxn ang="0">
                    <a:pos x="T6" y="T7"/>
                  </a:cxn>
                  <a:cxn ang="0">
                    <a:pos x="T8" y="T9"/>
                  </a:cxn>
                </a:cxnLst>
                <a:rect l="0" t="0" r="r" b="b"/>
                <a:pathLst>
                  <a:path w="50" h="226">
                    <a:moveTo>
                      <a:pt x="50" y="226"/>
                    </a:moveTo>
                    <a:lnTo>
                      <a:pt x="0" y="196"/>
                    </a:lnTo>
                    <a:lnTo>
                      <a:pt x="0" y="0"/>
                    </a:lnTo>
                    <a:lnTo>
                      <a:pt x="50" y="30"/>
                    </a:lnTo>
                    <a:lnTo>
                      <a:pt x="50" y="2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28" name="Freeform 3282">
                <a:extLst>
                  <a:ext uri="{FF2B5EF4-FFF2-40B4-BE49-F238E27FC236}">
                    <a16:creationId xmlns:a16="http://schemas.microsoft.com/office/drawing/2014/main" id="{0752F9B7-A486-A78A-9ECE-11453ABAF267}"/>
                  </a:ext>
                </a:extLst>
              </p:cNvPr>
              <p:cNvSpPr>
                <a:spLocks/>
              </p:cNvSpPr>
              <p:nvPr/>
            </p:nvSpPr>
            <p:spPr bwMode="auto">
              <a:xfrm>
                <a:off x="13663" y="6776"/>
                <a:ext cx="20" cy="35"/>
              </a:xfrm>
              <a:custGeom>
                <a:avLst/>
                <a:gdLst>
                  <a:gd name="T0" fmla="*/ 4 w 4"/>
                  <a:gd name="T1" fmla="*/ 5 h 7"/>
                  <a:gd name="T2" fmla="*/ 2 w 4"/>
                  <a:gd name="T3" fmla="*/ 6 h 7"/>
                  <a:gd name="T4" fmla="*/ 0 w 4"/>
                  <a:gd name="T5" fmla="*/ 2 h 7"/>
                  <a:gd name="T6" fmla="*/ 2 w 4"/>
                  <a:gd name="T7" fmla="*/ 0 h 7"/>
                  <a:gd name="T8" fmla="*/ 4 w 4"/>
                  <a:gd name="T9" fmla="*/ 5 h 7"/>
                </a:gdLst>
                <a:ahLst/>
                <a:cxnLst>
                  <a:cxn ang="0">
                    <a:pos x="T0" y="T1"/>
                  </a:cxn>
                  <a:cxn ang="0">
                    <a:pos x="T2" y="T3"/>
                  </a:cxn>
                  <a:cxn ang="0">
                    <a:pos x="T4" y="T5"/>
                  </a:cxn>
                  <a:cxn ang="0">
                    <a:pos x="T6" y="T7"/>
                  </a:cxn>
                  <a:cxn ang="0">
                    <a:pos x="T8" y="T9"/>
                  </a:cxn>
                </a:cxnLst>
                <a:rect l="0" t="0" r="r" b="b"/>
                <a:pathLst>
                  <a:path w="4" h="7">
                    <a:moveTo>
                      <a:pt x="4" y="5"/>
                    </a:moveTo>
                    <a:cubicBezTo>
                      <a:pt x="4" y="6"/>
                      <a:pt x="3" y="7"/>
                      <a:pt x="2" y="6"/>
                    </a:cubicBezTo>
                    <a:cubicBezTo>
                      <a:pt x="1" y="5"/>
                      <a:pt x="0" y="3"/>
                      <a:pt x="0" y="2"/>
                    </a:cubicBezTo>
                    <a:cubicBezTo>
                      <a:pt x="0" y="0"/>
                      <a:pt x="1" y="0"/>
                      <a:pt x="2" y="0"/>
                    </a:cubicBezTo>
                    <a:cubicBezTo>
                      <a:pt x="3" y="1"/>
                      <a:pt x="4" y="3"/>
                      <a:pt x="4"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29" name="Rectangle 3283">
                <a:extLst>
                  <a:ext uri="{FF2B5EF4-FFF2-40B4-BE49-F238E27FC236}">
                    <a16:creationId xmlns:a16="http://schemas.microsoft.com/office/drawing/2014/main" id="{FB7F3EE8-4CC0-7852-5D8B-CA8132F64CFE}"/>
                  </a:ext>
                </a:extLst>
              </p:cNvPr>
              <p:cNvSpPr>
                <a:spLocks noChangeArrowheads="1"/>
              </p:cNvSpPr>
              <p:nvPr/>
            </p:nvSpPr>
            <p:spPr bwMode="auto">
              <a:xfrm>
                <a:off x="13653" y="6725"/>
                <a:ext cx="5" cy="36"/>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30" name="Rectangle 3284">
                <a:extLst>
                  <a:ext uri="{FF2B5EF4-FFF2-40B4-BE49-F238E27FC236}">
                    <a16:creationId xmlns:a16="http://schemas.microsoft.com/office/drawing/2014/main" id="{57148B9F-80E3-143E-E4A9-0F5B0F0DA878}"/>
                  </a:ext>
                </a:extLst>
              </p:cNvPr>
              <p:cNvSpPr>
                <a:spLocks noChangeArrowheads="1"/>
              </p:cNvSpPr>
              <p:nvPr/>
            </p:nvSpPr>
            <p:spPr bwMode="auto">
              <a:xfrm>
                <a:off x="13663" y="6730"/>
                <a:ext cx="5" cy="36"/>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31" name="Rectangle 3285">
                <a:extLst>
                  <a:ext uri="{FF2B5EF4-FFF2-40B4-BE49-F238E27FC236}">
                    <a16:creationId xmlns:a16="http://schemas.microsoft.com/office/drawing/2014/main" id="{44D70F22-2F90-F8D9-5C94-6900DC8ACC1C}"/>
                  </a:ext>
                </a:extLst>
              </p:cNvPr>
              <p:cNvSpPr>
                <a:spLocks noChangeArrowheads="1"/>
              </p:cNvSpPr>
              <p:nvPr/>
            </p:nvSpPr>
            <p:spPr bwMode="auto">
              <a:xfrm>
                <a:off x="13668" y="6735"/>
                <a:ext cx="10" cy="36"/>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32" name="Rectangle 3286">
                <a:extLst>
                  <a:ext uri="{FF2B5EF4-FFF2-40B4-BE49-F238E27FC236}">
                    <a16:creationId xmlns:a16="http://schemas.microsoft.com/office/drawing/2014/main" id="{AD863A34-B486-7B45-621C-9385430FA982}"/>
                  </a:ext>
                </a:extLst>
              </p:cNvPr>
              <p:cNvSpPr>
                <a:spLocks noChangeArrowheads="1"/>
              </p:cNvSpPr>
              <p:nvPr/>
            </p:nvSpPr>
            <p:spPr bwMode="auto">
              <a:xfrm>
                <a:off x="13678" y="6740"/>
                <a:ext cx="5" cy="36"/>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33" name="Rectangle 3287">
                <a:extLst>
                  <a:ext uri="{FF2B5EF4-FFF2-40B4-BE49-F238E27FC236}">
                    <a16:creationId xmlns:a16="http://schemas.microsoft.com/office/drawing/2014/main" id="{EDED05E3-7B7D-A01C-2CDD-A83A2699AFB6}"/>
                  </a:ext>
                </a:extLst>
              </p:cNvPr>
              <p:cNvSpPr>
                <a:spLocks noChangeArrowheads="1"/>
              </p:cNvSpPr>
              <p:nvPr/>
            </p:nvSpPr>
            <p:spPr bwMode="auto">
              <a:xfrm>
                <a:off x="13688" y="6745"/>
                <a:ext cx="5" cy="36"/>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34" name="Freeform 3288">
                <a:extLst>
                  <a:ext uri="{FF2B5EF4-FFF2-40B4-BE49-F238E27FC236}">
                    <a16:creationId xmlns:a16="http://schemas.microsoft.com/office/drawing/2014/main" id="{A5AE438E-D054-FA04-4A22-0E099CF55193}"/>
                  </a:ext>
                </a:extLst>
              </p:cNvPr>
              <p:cNvSpPr>
                <a:spLocks/>
              </p:cNvSpPr>
              <p:nvPr/>
            </p:nvSpPr>
            <p:spPr bwMode="auto">
              <a:xfrm>
                <a:off x="13653" y="6710"/>
                <a:ext cx="15" cy="15"/>
              </a:xfrm>
              <a:custGeom>
                <a:avLst/>
                <a:gdLst>
                  <a:gd name="T0" fmla="*/ 15 w 15"/>
                  <a:gd name="T1" fmla="*/ 15 h 15"/>
                  <a:gd name="T2" fmla="*/ 0 w 15"/>
                  <a:gd name="T3" fmla="*/ 10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10"/>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35" name="Freeform 3289">
                <a:extLst>
                  <a:ext uri="{FF2B5EF4-FFF2-40B4-BE49-F238E27FC236}">
                    <a16:creationId xmlns:a16="http://schemas.microsoft.com/office/drawing/2014/main" id="{8DFCAD25-6C05-B39D-13D2-63085004E454}"/>
                  </a:ext>
                </a:extLst>
              </p:cNvPr>
              <p:cNvSpPr>
                <a:spLocks/>
              </p:cNvSpPr>
              <p:nvPr/>
            </p:nvSpPr>
            <p:spPr bwMode="auto">
              <a:xfrm>
                <a:off x="13668" y="6720"/>
                <a:ext cx="10" cy="10"/>
              </a:xfrm>
              <a:custGeom>
                <a:avLst/>
                <a:gdLst>
                  <a:gd name="T0" fmla="*/ 10 w 10"/>
                  <a:gd name="T1" fmla="*/ 10 h 10"/>
                  <a:gd name="T2" fmla="*/ 0 w 10"/>
                  <a:gd name="T3" fmla="*/ 10 h 10"/>
                  <a:gd name="T4" fmla="*/ 0 w 10"/>
                  <a:gd name="T5" fmla="*/ 0 h 10"/>
                  <a:gd name="T6" fmla="*/ 10 w 10"/>
                  <a:gd name="T7" fmla="*/ 5 h 10"/>
                  <a:gd name="T8" fmla="*/ 10 w 10"/>
                  <a:gd name="T9" fmla="*/ 10 h 10"/>
                </a:gdLst>
                <a:ahLst/>
                <a:cxnLst>
                  <a:cxn ang="0">
                    <a:pos x="T0" y="T1"/>
                  </a:cxn>
                  <a:cxn ang="0">
                    <a:pos x="T2" y="T3"/>
                  </a:cxn>
                  <a:cxn ang="0">
                    <a:pos x="T4" y="T5"/>
                  </a:cxn>
                  <a:cxn ang="0">
                    <a:pos x="T6" y="T7"/>
                  </a:cxn>
                  <a:cxn ang="0">
                    <a:pos x="T8" y="T9"/>
                  </a:cxn>
                </a:cxnLst>
                <a:rect l="0" t="0" r="r" b="b"/>
                <a:pathLst>
                  <a:path w="10" h="10">
                    <a:moveTo>
                      <a:pt x="10" y="10"/>
                    </a:moveTo>
                    <a:lnTo>
                      <a:pt x="0" y="10"/>
                    </a:lnTo>
                    <a:lnTo>
                      <a:pt x="0" y="0"/>
                    </a:lnTo>
                    <a:lnTo>
                      <a:pt x="10" y="5"/>
                    </a:lnTo>
                    <a:lnTo>
                      <a:pt x="1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36" name="Freeform 3290">
                <a:extLst>
                  <a:ext uri="{FF2B5EF4-FFF2-40B4-BE49-F238E27FC236}">
                    <a16:creationId xmlns:a16="http://schemas.microsoft.com/office/drawing/2014/main" id="{E2940B18-F63D-0CE2-A5EF-3443C053CF16}"/>
                  </a:ext>
                </a:extLst>
              </p:cNvPr>
              <p:cNvSpPr>
                <a:spLocks/>
              </p:cNvSpPr>
              <p:nvPr/>
            </p:nvSpPr>
            <p:spPr bwMode="auto">
              <a:xfrm>
                <a:off x="13678" y="6725"/>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37" name="Freeform 3291">
                <a:extLst>
                  <a:ext uri="{FF2B5EF4-FFF2-40B4-BE49-F238E27FC236}">
                    <a16:creationId xmlns:a16="http://schemas.microsoft.com/office/drawing/2014/main" id="{731EA610-B4BD-6B61-D977-70975CC7868E}"/>
                  </a:ext>
                </a:extLst>
              </p:cNvPr>
              <p:cNvSpPr>
                <a:spLocks/>
              </p:cNvSpPr>
              <p:nvPr/>
            </p:nvSpPr>
            <p:spPr bwMode="auto">
              <a:xfrm>
                <a:off x="13688" y="6730"/>
                <a:ext cx="5" cy="10"/>
              </a:xfrm>
              <a:custGeom>
                <a:avLst/>
                <a:gdLst>
                  <a:gd name="T0" fmla="*/ 5 w 5"/>
                  <a:gd name="T1" fmla="*/ 10 h 10"/>
                  <a:gd name="T2" fmla="*/ 0 w 5"/>
                  <a:gd name="T3" fmla="*/ 10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10"/>
                    </a:lnTo>
                    <a:lnTo>
                      <a:pt x="0" y="0"/>
                    </a:lnTo>
                    <a:lnTo>
                      <a:pt x="5" y="5"/>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38" name="Freeform 3292">
                <a:extLst>
                  <a:ext uri="{FF2B5EF4-FFF2-40B4-BE49-F238E27FC236}">
                    <a16:creationId xmlns:a16="http://schemas.microsoft.com/office/drawing/2014/main" id="{D8C3CB65-AE0B-D479-2638-A8F7D043585D}"/>
                  </a:ext>
                </a:extLst>
              </p:cNvPr>
              <p:cNvSpPr>
                <a:spLocks/>
              </p:cNvSpPr>
              <p:nvPr/>
            </p:nvSpPr>
            <p:spPr bwMode="auto">
              <a:xfrm>
                <a:off x="13653" y="6620"/>
                <a:ext cx="40" cy="105"/>
              </a:xfrm>
              <a:custGeom>
                <a:avLst/>
                <a:gdLst>
                  <a:gd name="T0" fmla="*/ 40 w 40"/>
                  <a:gd name="T1" fmla="*/ 20 h 105"/>
                  <a:gd name="T2" fmla="*/ 0 w 40"/>
                  <a:gd name="T3" fmla="*/ 0 h 105"/>
                  <a:gd name="T4" fmla="*/ 0 w 40"/>
                  <a:gd name="T5" fmla="*/ 0 h 105"/>
                  <a:gd name="T6" fmla="*/ 0 w 40"/>
                  <a:gd name="T7" fmla="*/ 80 h 105"/>
                  <a:gd name="T8" fmla="*/ 0 w 40"/>
                  <a:gd name="T9" fmla="*/ 85 h 105"/>
                  <a:gd name="T10" fmla="*/ 40 w 40"/>
                  <a:gd name="T11" fmla="*/ 105 h 105"/>
                  <a:gd name="T12" fmla="*/ 40 w 40"/>
                  <a:gd name="T13" fmla="*/ 105 h 105"/>
                  <a:gd name="T14" fmla="*/ 40 w 40"/>
                  <a:gd name="T15" fmla="*/ 25 h 105"/>
                  <a:gd name="T16" fmla="*/ 40 w 40"/>
                  <a:gd name="T17" fmla="*/ 2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05">
                    <a:moveTo>
                      <a:pt x="40" y="20"/>
                    </a:moveTo>
                    <a:lnTo>
                      <a:pt x="0" y="0"/>
                    </a:lnTo>
                    <a:lnTo>
                      <a:pt x="0" y="0"/>
                    </a:lnTo>
                    <a:lnTo>
                      <a:pt x="0" y="80"/>
                    </a:lnTo>
                    <a:lnTo>
                      <a:pt x="0" y="85"/>
                    </a:lnTo>
                    <a:lnTo>
                      <a:pt x="40" y="105"/>
                    </a:lnTo>
                    <a:lnTo>
                      <a:pt x="40" y="105"/>
                    </a:lnTo>
                    <a:lnTo>
                      <a:pt x="40" y="25"/>
                    </a:lnTo>
                    <a:lnTo>
                      <a:pt x="4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39" name="Freeform 3293">
                <a:extLst>
                  <a:ext uri="{FF2B5EF4-FFF2-40B4-BE49-F238E27FC236}">
                    <a16:creationId xmlns:a16="http://schemas.microsoft.com/office/drawing/2014/main" id="{25C5DD91-5AC9-BB7A-D3EF-347DFB8EF21A}"/>
                  </a:ext>
                </a:extLst>
              </p:cNvPr>
              <p:cNvSpPr>
                <a:spLocks/>
              </p:cNvSpPr>
              <p:nvPr/>
            </p:nvSpPr>
            <p:spPr bwMode="auto">
              <a:xfrm>
                <a:off x="13668" y="6781"/>
                <a:ext cx="10" cy="20"/>
              </a:xfrm>
              <a:custGeom>
                <a:avLst/>
                <a:gdLst>
                  <a:gd name="T0" fmla="*/ 2 w 2"/>
                  <a:gd name="T1" fmla="*/ 3 h 4"/>
                  <a:gd name="T2" fmla="*/ 1 w 2"/>
                  <a:gd name="T3" fmla="*/ 4 h 4"/>
                  <a:gd name="T4" fmla="*/ 0 w 2"/>
                  <a:gd name="T5" fmla="*/ 1 h 4"/>
                  <a:gd name="T6" fmla="*/ 1 w 2"/>
                  <a:gd name="T7" fmla="*/ 1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4"/>
                      <a:pt x="2" y="4"/>
                      <a:pt x="1" y="4"/>
                    </a:cubicBezTo>
                    <a:cubicBezTo>
                      <a:pt x="0" y="3"/>
                      <a:pt x="0" y="2"/>
                      <a:pt x="0" y="1"/>
                    </a:cubicBezTo>
                    <a:cubicBezTo>
                      <a:pt x="0" y="1"/>
                      <a:pt x="0" y="0"/>
                      <a:pt x="1" y="1"/>
                    </a:cubicBezTo>
                    <a:cubicBezTo>
                      <a:pt x="2" y="1"/>
                      <a:pt x="2" y="2"/>
                      <a:pt x="2"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40" name="Freeform 3294">
                <a:extLst>
                  <a:ext uri="{FF2B5EF4-FFF2-40B4-BE49-F238E27FC236}">
                    <a16:creationId xmlns:a16="http://schemas.microsoft.com/office/drawing/2014/main" id="{FE25B4F8-2B41-789E-DB4B-3D11FE6A6BF9}"/>
                  </a:ext>
                </a:extLst>
              </p:cNvPr>
              <p:cNvSpPr>
                <a:spLocks/>
              </p:cNvSpPr>
              <p:nvPr/>
            </p:nvSpPr>
            <p:spPr bwMode="auto">
              <a:xfrm>
                <a:off x="13648" y="6605"/>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41" name="Freeform 3295">
                <a:extLst>
                  <a:ext uri="{FF2B5EF4-FFF2-40B4-BE49-F238E27FC236}">
                    <a16:creationId xmlns:a16="http://schemas.microsoft.com/office/drawing/2014/main" id="{E544D810-A569-4C71-85B2-97B0685BA304}"/>
                  </a:ext>
                </a:extLst>
              </p:cNvPr>
              <p:cNvSpPr>
                <a:spLocks/>
              </p:cNvSpPr>
              <p:nvPr/>
            </p:nvSpPr>
            <p:spPr bwMode="auto">
              <a:xfrm>
                <a:off x="13683" y="6625"/>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42" name="Freeform 3296">
                <a:extLst>
                  <a:ext uri="{FF2B5EF4-FFF2-40B4-BE49-F238E27FC236}">
                    <a16:creationId xmlns:a16="http://schemas.microsoft.com/office/drawing/2014/main" id="{A88DB8D9-D188-3FA7-020D-9EFA2B0F6148}"/>
                  </a:ext>
                </a:extLst>
              </p:cNvPr>
              <p:cNvSpPr>
                <a:spLocks/>
              </p:cNvSpPr>
              <p:nvPr/>
            </p:nvSpPr>
            <p:spPr bwMode="auto">
              <a:xfrm>
                <a:off x="13723" y="6650"/>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43" name="Freeform 3297">
                <a:extLst>
                  <a:ext uri="{FF2B5EF4-FFF2-40B4-BE49-F238E27FC236}">
                    <a16:creationId xmlns:a16="http://schemas.microsoft.com/office/drawing/2014/main" id="{E208ED1C-DD56-FF3F-07E2-721F5AAE9C14}"/>
                  </a:ext>
                </a:extLst>
              </p:cNvPr>
              <p:cNvSpPr>
                <a:spLocks/>
              </p:cNvSpPr>
              <p:nvPr/>
            </p:nvSpPr>
            <p:spPr bwMode="auto">
              <a:xfrm>
                <a:off x="13703" y="6645"/>
                <a:ext cx="55" cy="221"/>
              </a:xfrm>
              <a:custGeom>
                <a:avLst/>
                <a:gdLst>
                  <a:gd name="T0" fmla="*/ 55 w 55"/>
                  <a:gd name="T1" fmla="*/ 221 h 221"/>
                  <a:gd name="T2" fmla="*/ 0 w 55"/>
                  <a:gd name="T3" fmla="*/ 191 h 221"/>
                  <a:gd name="T4" fmla="*/ 0 w 55"/>
                  <a:gd name="T5" fmla="*/ 0 h 221"/>
                  <a:gd name="T6" fmla="*/ 55 w 55"/>
                  <a:gd name="T7" fmla="*/ 30 h 221"/>
                  <a:gd name="T8" fmla="*/ 55 w 55"/>
                  <a:gd name="T9" fmla="*/ 221 h 221"/>
                </a:gdLst>
                <a:ahLst/>
                <a:cxnLst>
                  <a:cxn ang="0">
                    <a:pos x="T0" y="T1"/>
                  </a:cxn>
                  <a:cxn ang="0">
                    <a:pos x="T2" y="T3"/>
                  </a:cxn>
                  <a:cxn ang="0">
                    <a:pos x="T4" y="T5"/>
                  </a:cxn>
                  <a:cxn ang="0">
                    <a:pos x="T6" y="T7"/>
                  </a:cxn>
                  <a:cxn ang="0">
                    <a:pos x="T8" y="T9"/>
                  </a:cxn>
                </a:cxnLst>
                <a:rect l="0" t="0" r="r" b="b"/>
                <a:pathLst>
                  <a:path w="55" h="221">
                    <a:moveTo>
                      <a:pt x="55" y="221"/>
                    </a:moveTo>
                    <a:lnTo>
                      <a:pt x="0" y="191"/>
                    </a:lnTo>
                    <a:lnTo>
                      <a:pt x="0" y="0"/>
                    </a:lnTo>
                    <a:lnTo>
                      <a:pt x="55" y="30"/>
                    </a:lnTo>
                    <a:lnTo>
                      <a:pt x="55" y="2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44" name="Freeform 3298">
                <a:extLst>
                  <a:ext uri="{FF2B5EF4-FFF2-40B4-BE49-F238E27FC236}">
                    <a16:creationId xmlns:a16="http://schemas.microsoft.com/office/drawing/2014/main" id="{31B3810B-D815-E6FC-B1B2-60E6FEBB6B69}"/>
                  </a:ext>
                </a:extLst>
              </p:cNvPr>
              <p:cNvSpPr>
                <a:spLocks/>
              </p:cNvSpPr>
              <p:nvPr/>
            </p:nvSpPr>
            <p:spPr bwMode="auto">
              <a:xfrm>
                <a:off x="13718" y="6806"/>
                <a:ext cx="25" cy="35"/>
              </a:xfrm>
              <a:custGeom>
                <a:avLst/>
                <a:gdLst>
                  <a:gd name="T0" fmla="*/ 5 w 5"/>
                  <a:gd name="T1" fmla="*/ 5 h 7"/>
                  <a:gd name="T2" fmla="*/ 2 w 5"/>
                  <a:gd name="T3" fmla="*/ 7 h 7"/>
                  <a:gd name="T4" fmla="*/ 0 w 5"/>
                  <a:gd name="T5" fmla="*/ 2 h 7"/>
                  <a:gd name="T6" fmla="*/ 2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7"/>
                      <a:pt x="4" y="7"/>
                      <a:pt x="2" y="7"/>
                    </a:cubicBezTo>
                    <a:cubicBezTo>
                      <a:pt x="1" y="6"/>
                      <a:pt x="0" y="4"/>
                      <a:pt x="0" y="2"/>
                    </a:cubicBezTo>
                    <a:cubicBezTo>
                      <a:pt x="0" y="1"/>
                      <a:pt x="1" y="0"/>
                      <a:pt x="2" y="1"/>
                    </a:cubicBezTo>
                    <a:cubicBezTo>
                      <a:pt x="4" y="2"/>
                      <a:pt x="5" y="4"/>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45" name="Freeform 3299">
                <a:extLst>
                  <a:ext uri="{FF2B5EF4-FFF2-40B4-BE49-F238E27FC236}">
                    <a16:creationId xmlns:a16="http://schemas.microsoft.com/office/drawing/2014/main" id="{85B78514-CEC3-4122-30B4-C453ACDC5D60}"/>
                  </a:ext>
                </a:extLst>
              </p:cNvPr>
              <p:cNvSpPr>
                <a:spLocks/>
              </p:cNvSpPr>
              <p:nvPr/>
            </p:nvSpPr>
            <p:spPr bwMode="auto">
              <a:xfrm>
                <a:off x="13708" y="6756"/>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46" name="Freeform 3300">
                <a:extLst>
                  <a:ext uri="{FF2B5EF4-FFF2-40B4-BE49-F238E27FC236}">
                    <a16:creationId xmlns:a16="http://schemas.microsoft.com/office/drawing/2014/main" id="{F4240DC7-B218-136A-50B9-7D9D30D48555}"/>
                  </a:ext>
                </a:extLst>
              </p:cNvPr>
              <p:cNvSpPr>
                <a:spLocks/>
              </p:cNvSpPr>
              <p:nvPr/>
            </p:nvSpPr>
            <p:spPr bwMode="auto">
              <a:xfrm>
                <a:off x="13718" y="6761"/>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47" name="Freeform 3301">
                <a:extLst>
                  <a:ext uri="{FF2B5EF4-FFF2-40B4-BE49-F238E27FC236}">
                    <a16:creationId xmlns:a16="http://schemas.microsoft.com/office/drawing/2014/main" id="{315B64DF-6A60-B694-B18B-192C476D2475}"/>
                  </a:ext>
                </a:extLst>
              </p:cNvPr>
              <p:cNvSpPr>
                <a:spLocks/>
              </p:cNvSpPr>
              <p:nvPr/>
            </p:nvSpPr>
            <p:spPr bwMode="auto">
              <a:xfrm>
                <a:off x="13728" y="6766"/>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48" name="Freeform 3302">
                <a:extLst>
                  <a:ext uri="{FF2B5EF4-FFF2-40B4-BE49-F238E27FC236}">
                    <a16:creationId xmlns:a16="http://schemas.microsoft.com/office/drawing/2014/main" id="{D05721C2-DB17-5591-56A1-EECA750C0417}"/>
                  </a:ext>
                </a:extLst>
              </p:cNvPr>
              <p:cNvSpPr>
                <a:spLocks/>
              </p:cNvSpPr>
              <p:nvPr/>
            </p:nvSpPr>
            <p:spPr bwMode="auto">
              <a:xfrm>
                <a:off x="13738" y="6771"/>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49" name="Freeform 3303">
                <a:extLst>
                  <a:ext uri="{FF2B5EF4-FFF2-40B4-BE49-F238E27FC236}">
                    <a16:creationId xmlns:a16="http://schemas.microsoft.com/office/drawing/2014/main" id="{3BAEDDEB-DC4D-E14E-73DC-BA0C91E50B97}"/>
                  </a:ext>
                </a:extLst>
              </p:cNvPr>
              <p:cNvSpPr>
                <a:spLocks/>
              </p:cNvSpPr>
              <p:nvPr/>
            </p:nvSpPr>
            <p:spPr bwMode="auto">
              <a:xfrm>
                <a:off x="13743" y="6776"/>
                <a:ext cx="10" cy="40"/>
              </a:xfrm>
              <a:custGeom>
                <a:avLst/>
                <a:gdLst>
                  <a:gd name="T0" fmla="*/ 10 w 10"/>
                  <a:gd name="T1" fmla="*/ 40 h 40"/>
                  <a:gd name="T2" fmla="*/ 0 w 10"/>
                  <a:gd name="T3" fmla="*/ 35 h 40"/>
                  <a:gd name="T4" fmla="*/ 0 w 10"/>
                  <a:gd name="T5" fmla="*/ 0 h 40"/>
                  <a:gd name="T6" fmla="*/ 10 w 10"/>
                  <a:gd name="T7" fmla="*/ 5 h 40"/>
                  <a:gd name="T8" fmla="*/ 10 w 10"/>
                  <a:gd name="T9" fmla="*/ 40 h 40"/>
                </a:gdLst>
                <a:ahLst/>
                <a:cxnLst>
                  <a:cxn ang="0">
                    <a:pos x="T0" y="T1"/>
                  </a:cxn>
                  <a:cxn ang="0">
                    <a:pos x="T2" y="T3"/>
                  </a:cxn>
                  <a:cxn ang="0">
                    <a:pos x="T4" y="T5"/>
                  </a:cxn>
                  <a:cxn ang="0">
                    <a:pos x="T6" y="T7"/>
                  </a:cxn>
                  <a:cxn ang="0">
                    <a:pos x="T8" y="T9"/>
                  </a:cxn>
                </a:cxnLst>
                <a:rect l="0" t="0" r="r" b="b"/>
                <a:pathLst>
                  <a:path w="10" h="40">
                    <a:moveTo>
                      <a:pt x="10" y="40"/>
                    </a:moveTo>
                    <a:lnTo>
                      <a:pt x="0" y="35"/>
                    </a:lnTo>
                    <a:lnTo>
                      <a:pt x="0" y="0"/>
                    </a:lnTo>
                    <a:lnTo>
                      <a:pt x="10" y="5"/>
                    </a:lnTo>
                    <a:lnTo>
                      <a:pt x="10"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50" name="Freeform 3304">
                <a:extLst>
                  <a:ext uri="{FF2B5EF4-FFF2-40B4-BE49-F238E27FC236}">
                    <a16:creationId xmlns:a16="http://schemas.microsoft.com/office/drawing/2014/main" id="{B7B43998-3874-CA66-E2CA-A8114B689AD3}"/>
                  </a:ext>
                </a:extLst>
              </p:cNvPr>
              <p:cNvSpPr>
                <a:spLocks/>
              </p:cNvSpPr>
              <p:nvPr/>
            </p:nvSpPr>
            <p:spPr bwMode="auto">
              <a:xfrm>
                <a:off x="13708" y="6745"/>
                <a:ext cx="15" cy="16"/>
              </a:xfrm>
              <a:custGeom>
                <a:avLst/>
                <a:gdLst>
                  <a:gd name="T0" fmla="*/ 15 w 15"/>
                  <a:gd name="T1" fmla="*/ 16 h 16"/>
                  <a:gd name="T2" fmla="*/ 0 w 15"/>
                  <a:gd name="T3" fmla="*/ 6 h 16"/>
                  <a:gd name="T4" fmla="*/ 0 w 15"/>
                  <a:gd name="T5" fmla="*/ 0 h 16"/>
                  <a:gd name="T6" fmla="*/ 15 w 15"/>
                  <a:gd name="T7" fmla="*/ 11 h 16"/>
                  <a:gd name="T8" fmla="*/ 15 w 15"/>
                  <a:gd name="T9" fmla="*/ 16 h 16"/>
                </a:gdLst>
                <a:ahLst/>
                <a:cxnLst>
                  <a:cxn ang="0">
                    <a:pos x="T0" y="T1"/>
                  </a:cxn>
                  <a:cxn ang="0">
                    <a:pos x="T2" y="T3"/>
                  </a:cxn>
                  <a:cxn ang="0">
                    <a:pos x="T4" y="T5"/>
                  </a:cxn>
                  <a:cxn ang="0">
                    <a:pos x="T6" y="T7"/>
                  </a:cxn>
                  <a:cxn ang="0">
                    <a:pos x="T8" y="T9"/>
                  </a:cxn>
                </a:cxnLst>
                <a:rect l="0" t="0" r="r" b="b"/>
                <a:pathLst>
                  <a:path w="15" h="16">
                    <a:moveTo>
                      <a:pt x="15" y="16"/>
                    </a:moveTo>
                    <a:lnTo>
                      <a:pt x="0" y="6"/>
                    </a:lnTo>
                    <a:lnTo>
                      <a:pt x="0" y="0"/>
                    </a:lnTo>
                    <a:lnTo>
                      <a:pt x="15" y="11"/>
                    </a:lnTo>
                    <a:lnTo>
                      <a:pt x="15" y="1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51" name="Freeform 3305">
                <a:extLst>
                  <a:ext uri="{FF2B5EF4-FFF2-40B4-BE49-F238E27FC236}">
                    <a16:creationId xmlns:a16="http://schemas.microsoft.com/office/drawing/2014/main" id="{036B98D1-DFAD-DFCC-F760-2588C35B00D4}"/>
                  </a:ext>
                </a:extLst>
              </p:cNvPr>
              <p:cNvSpPr>
                <a:spLocks/>
              </p:cNvSpPr>
              <p:nvPr/>
            </p:nvSpPr>
            <p:spPr bwMode="auto">
              <a:xfrm>
                <a:off x="13728" y="6756"/>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52" name="Freeform 3306">
                <a:extLst>
                  <a:ext uri="{FF2B5EF4-FFF2-40B4-BE49-F238E27FC236}">
                    <a16:creationId xmlns:a16="http://schemas.microsoft.com/office/drawing/2014/main" id="{4294B97C-61BB-DEAB-35EB-99EE1EA2FCEC}"/>
                  </a:ext>
                </a:extLst>
              </p:cNvPr>
              <p:cNvSpPr>
                <a:spLocks/>
              </p:cNvSpPr>
              <p:nvPr/>
            </p:nvSpPr>
            <p:spPr bwMode="auto">
              <a:xfrm>
                <a:off x="13738" y="6761"/>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53" name="Freeform 3307">
                <a:extLst>
                  <a:ext uri="{FF2B5EF4-FFF2-40B4-BE49-F238E27FC236}">
                    <a16:creationId xmlns:a16="http://schemas.microsoft.com/office/drawing/2014/main" id="{697C41DF-33DF-1A70-0E41-A078A7CAFA68}"/>
                  </a:ext>
                </a:extLst>
              </p:cNvPr>
              <p:cNvSpPr>
                <a:spLocks/>
              </p:cNvSpPr>
              <p:nvPr/>
            </p:nvSpPr>
            <p:spPr bwMode="auto">
              <a:xfrm>
                <a:off x="13743" y="6766"/>
                <a:ext cx="10" cy="10"/>
              </a:xfrm>
              <a:custGeom>
                <a:avLst/>
                <a:gdLst>
                  <a:gd name="T0" fmla="*/ 10 w 10"/>
                  <a:gd name="T1" fmla="*/ 10 h 10"/>
                  <a:gd name="T2" fmla="*/ 0 w 10"/>
                  <a:gd name="T3" fmla="*/ 5 h 10"/>
                  <a:gd name="T4" fmla="*/ 0 w 10"/>
                  <a:gd name="T5" fmla="*/ 0 h 10"/>
                  <a:gd name="T6" fmla="*/ 10 w 10"/>
                  <a:gd name="T7" fmla="*/ 5 h 10"/>
                  <a:gd name="T8" fmla="*/ 10 w 10"/>
                  <a:gd name="T9" fmla="*/ 10 h 10"/>
                </a:gdLst>
                <a:ahLst/>
                <a:cxnLst>
                  <a:cxn ang="0">
                    <a:pos x="T0" y="T1"/>
                  </a:cxn>
                  <a:cxn ang="0">
                    <a:pos x="T2" y="T3"/>
                  </a:cxn>
                  <a:cxn ang="0">
                    <a:pos x="T4" y="T5"/>
                  </a:cxn>
                  <a:cxn ang="0">
                    <a:pos x="T6" y="T7"/>
                  </a:cxn>
                  <a:cxn ang="0">
                    <a:pos x="T8" y="T9"/>
                  </a:cxn>
                </a:cxnLst>
                <a:rect l="0" t="0" r="r" b="b"/>
                <a:pathLst>
                  <a:path w="10" h="10">
                    <a:moveTo>
                      <a:pt x="10" y="10"/>
                    </a:moveTo>
                    <a:lnTo>
                      <a:pt x="0" y="5"/>
                    </a:lnTo>
                    <a:lnTo>
                      <a:pt x="0" y="0"/>
                    </a:lnTo>
                    <a:lnTo>
                      <a:pt x="10" y="5"/>
                    </a:lnTo>
                    <a:lnTo>
                      <a:pt x="10"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54" name="Freeform 3308">
                <a:extLst>
                  <a:ext uri="{FF2B5EF4-FFF2-40B4-BE49-F238E27FC236}">
                    <a16:creationId xmlns:a16="http://schemas.microsoft.com/office/drawing/2014/main" id="{D6BB35F3-8F12-CC0E-6675-340D2A9BE562}"/>
                  </a:ext>
                </a:extLst>
              </p:cNvPr>
              <p:cNvSpPr>
                <a:spLocks/>
              </p:cNvSpPr>
              <p:nvPr/>
            </p:nvSpPr>
            <p:spPr bwMode="auto">
              <a:xfrm>
                <a:off x="13708" y="6655"/>
                <a:ext cx="45" cy="106"/>
              </a:xfrm>
              <a:custGeom>
                <a:avLst/>
                <a:gdLst>
                  <a:gd name="T0" fmla="*/ 40 w 45"/>
                  <a:gd name="T1" fmla="*/ 20 h 106"/>
                  <a:gd name="T2" fmla="*/ 5 w 45"/>
                  <a:gd name="T3" fmla="*/ 0 h 106"/>
                  <a:gd name="T4" fmla="*/ 0 w 45"/>
                  <a:gd name="T5" fmla="*/ 0 h 106"/>
                  <a:gd name="T6" fmla="*/ 0 w 45"/>
                  <a:gd name="T7" fmla="*/ 80 h 106"/>
                  <a:gd name="T8" fmla="*/ 5 w 45"/>
                  <a:gd name="T9" fmla="*/ 85 h 106"/>
                  <a:gd name="T10" fmla="*/ 40 w 45"/>
                  <a:gd name="T11" fmla="*/ 106 h 106"/>
                  <a:gd name="T12" fmla="*/ 45 w 45"/>
                  <a:gd name="T13" fmla="*/ 106 h 106"/>
                  <a:gd name="T14" fmla="*/ 45 w 45"/>
                  <a:gd name="T15" fmla="*/ 25 h 106"/>
                  <a:gd name="T16" fmla="*/ 40 w 45"/>
                  <a:gd name="T17" fmla="*/ 2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06">
                    <a:moveTo>
                      <a:pt x="40" y="20"/>
                    </a:moveTo>
                    <a:lnTo>
                      <a:pt x="5" y="0"/>
                    </a:lnTo>
                    <a:lnTo>
                      <a:pt x="0" y="0"/>
                    </a:lnTo>
                    <a:lnTo>
                      <a:pt x="0" y="80"/>
                    </a:lnTo>
                    <a:lnTo>
                      <a:pt x="5" y="85"/>
                    </a:lnTo>
                    <a:lnTo>
                      <a:pt x="40" y="106"/>
                    </a:lnTo>
                    <a:lnTo>
                      <a:pt x="45" y="106"/>
                    </a:lnTo>
                    <a:lnTo>
                      <a:pt x="45" y="25"/>
                    </a:lnTo>
                    <a:lnTo>
                      <a:pt x="4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55" name="Freeform 3309">
                <a:extLst>
                  <a:ext uri="{FF2B5EF4-FFF2-40B4-BE49-F238E27FC236}">
                    <a16:creationId xmlns:a16="http://schemas.microsoft.com/office/drawing/2014/main" id="{F5F1CC52-7424-70A1-01B9-C7A396E547DF}"/>
                  </a:ext>
                </a:extLst>
              </p:cNvPr>
              <p:cNvSpPr>
                <a:spLocks/>
              </p:cNvSpPr>
              <p:nvPr/>
            </p:nvSpPr>
            <p:spPr bwMode="auto">
              <a:xfrm>
                <a:off x="13723" y="6816"/>
                <a:ext cx="15" cy="20"/>
              </a:xfrm>
              <a:custGeom>
                <a:avLst/>
                <a:gdLst>
                  <a:gd name="T0" fmla="*/ 3 w 3"/>
                  <a:gd name="T1" fmla="*/ 3 h 4"/>
                  <a:gd name="T2" fmla="*/ 1 w 3"/>
                  <a:gd name="T3" fmla="*/ 3 h 4"/>
                  <a:gd name="T4" fmla="*/ 0 w 3"/>
                  <a:gd name="T5" fmla="*/ 1 h 4"/>
                  <a:gd name="T6" fmla="*/ 1 w 3"/>
                  <a:gd name="T7" fmla="*/ 0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3"/>
                      <a:pt x="2" y="4"/>
                      <a:pt x="1" y="3"/>
                    </a:cubicBezTo>
                    <a:cubicBezTo>
                      <a:pt x="1" y="3"/>
                      <a:pt x="0" y="2"/>
                      <a:pt x="0" y="1"/>
                    </a:cubicBezTo>
                    <a:cubicBezTo>
                      <a:pt x="0" y="0"/>
                      <a:pt x="1" y="0"/>
                      <a:pt x="1" y="0"/>
                    </a:cubicBezTo>
                    <a:cubicBezTo>
                      <a:pt x="2" y="1"/>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56" name="Freeform 3310">
                <a:extLst>
                  <a:ext uri="{FF2B5EF4-FFF2-40B4-BE49-F238E27FC236}">
                    <a16:creationId xmlns:a16="http://schemas.microsoft.com/office/drawing/2014/main" id="{8D5DEF04-3194-C264-5708-DC184BAA451D}"/>
                  </a:ext>
                </a:extLst>
              </p:cNvPr>
              <p:cNvSpPr>
                <a:spLocks/>
              </p:cNvSpPr>
              <p:nvPr/>
            </p:nvSpPr>
            <p:spPr bwMode="auto">
              <a:xfrm>
                <a:off x="13703" y="6640"/>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57" name="Freeform 3311">
                <a:extLst>
                  <a:ext uri="{FF2B5EF4-FFF2-40B4-BE49-F238E27FC236}">
                    <a16:creationId xmlns:a16="http://schemas.microsoft.com/office/drawing/2014/main" id="{E6D97DEE-3D7B-2D5F-5EAB-B0CCF5569EF1}"/>
                  </a:ext>
                </a:extLst>
              </p:cNvPr>
              <p:cNvSpPr>
                <a:spLocks/>
              </p:cNvSpPr>
              <p:nvPr/>
            </p:nvSpPr>
            <p:spPr bwMode="auto">
              <a:xfrm>
                <a:off x="13738" y="6660"/>
                <a:ext cx="20" cy="15"/>
              </a:xfrm>
              <a:custGeom>
                <a:avLst/>
                <a:gdLst>
                  <a:gd name="T0" fmla="*/ 20 w 20"/>
                  <a:gd name="T1" fmla="*/ 10 h 15"/>
                  <a:gd name="T2" fmla="*/ 0 w 20"/>
                  <a:gd name="T3" fmla="*/ 0 h 15"/>
                  <a:gd name="T4" fmla="*/ 0 w 20"/>
                  <a:gd name="T5" fmla="*/ 0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0"/>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58" name="Freeform 3312">
                <a:extLst>
                  <a:ext uri="{FF2B5EF4-FFF2-40B4-BE49-F238E27FC236}">
                    <a16:creationId xmlns:a16="http://schemas.microsoft.com/office/drawing/2014/main" id="{97A20B67-DBFA-F7E1-D83D-A5E1C5904564}"/>
                  </a:ext>
                </a:extLst>
              </p:cNvPr>
              <p:cNvSpPr>
                <a:spLocks/>
              </p:cNvSpPr>
              <p:nvPr/>
            </p:nvSpPr>
            <p:spPr bwMode="auto">
              <a:xfrm>
                <a:off x="13779" y="6680"/>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59" name="Freeform 3313">
                <a:extLst>
                  <a:ext uri="{FF2B5EF4-FFF2-40B4-BE49-F238E27FC236}">
                    <a16:creationId xmlns:a16="http://schemas.microsoft.com/office/drawing/2014/main" id="{DE8FBF8B-414D-5902-31B7-89C17C54A1B9}"/>
                  </a:ext>
                </a:extLst>
              </p:cNvPr>
              <p:cNvSpPr>
                <a:spLocks/>
              </p:cNvSpPr>
              <p:nvPr/>
            </p:nvSpPr>
            <p:spPr bwMode="auto">
              <a:xfrm>
                <a:off x="13764" y="6675"/>
                <a:ext cx="50" cy="226"/>
              </a:xfrm>
              <a:custGeom>
                <a:avLst/>
                <a:gdLst>
                  <a:gd name="T0" fmla="*/ 50 w 50"/>
                  <a:gd name="T1" fmla="*/ 226 h 226"/>
                  <a:gd name="T2" fmla="*/ 0 w 50"/>
                  <a:gd name="T3" fmla="*/ 196 h 226"/>
                  <a:gd name="T4" fmla="*/ 0 w 50"/>
                  <a:gd name="T5" fmla="*/ 0 h 226"/>
                  <a:gd name="T6" fmla="*/ 50 w 50"/>
                  <a:gd name="T7" fmla="*/ 30 h 226"/>
                  <a:gd name="T8" fmla="*/ 50 w 50"/>
                  <a:gd name="T9" fmla="*/ 226 h 226"/>
                </a:gdLst>
                <a:ahLst/>
                <a:cxnLst>
                  <a:cxn ang="0">
                    <a:pos x="T0" y="T1"/>
                  </a:cxn>
                  <a:cxn ang="0">
                    <a:pos x="T2" y="T3"/>
                  </a:cxn>
                  <a:cxn ang="0">
                    <a:pos x="T4" y="T5"/>
                  </a:cxn>
                  <a:cxn ang="0">
                    <a:pos x="T6" y="T7"/>
                  </a:cxn>
                  <a:cxn ang="0">
                    <a:pos x="T8" y="T9"/>
                  </a:cxn>
                </a:cxnLst>
                <a:rect l="0" t="0" r="r" b="b"/>
                <a:pathLst>
                  <a:path w="50" h="226">
                    <a:moveTo>
                      <a:pt x="50" y="226"/>
                    </a:moveTo>
                    <a:lnTo>
                      <a:pt x="0" y="196"/>
                    </a:lnTo>
                    <a:lnTo>
                      <a:pt x="0" y="0"/>
                    </a:lnTo>
                    <a:lnTo>
                      <a:pt x="50" y="30"/>
                    </a:lnTo>
                    <a:lnTo>
                      <a:pt x="50" y="2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60" name="Freeform 3314">
                <a:extLst>
                  <a:ext uri="{FF2B5EF4-FFF2-40B4-BE49-F238E27FC236}">
                    <a16:creationId xmlns:a16="http://schemas.microsoft.com/office/drawing/2014/main" id="{13C49D70-4013-80CA-5574-E2E33412A2C3}"/>
                  </a:ext>
                </a:extLst>
              </p:cNvPr>
              <p:cNvSpPr>
                <a:spLocks/>
              </p:cNvSpPr>
              <p:nvPr/>
            </p:nvSpPr>
            <p:spPr bwMode="auto">
              <a:xfrm>
                <a:off x="13774" y="6841"/>
                <a:ext cx="25" cy="35"/>
              </a:xfrm>
              <a:custGeom>
                <a:avLst/>
                <a:gdLst>
                  <a:gd name="T0" fmla="*/ 5 w 5"/>
                  <a:gd name="T1" fmla="*/ 5 h 7"/>
                  <a:gd name="T2" fmla="*/ 3 w 5"/>
                  <a:gd name="T3" fmla="*/ 6 h 7"/>
                  <a:gd name="T4" fmla="*/ 0 w 5"/>
                  <a:gd name="T5" fmla="*/ 2 h 7"/>
                  <a:gd name="T6" fmla="*/ 3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6"/>
                      <a:pt x="4" y="7"/>
                      <a:pt x="3" y="6"/>
                    </a:cubicBezTo>
                    <a:cubicBezTo>
                      <a:pt x="2" y="5"/>
                      <a:pt x="0" y="4"/>
                      <a:pt x="0" y="2"/>
                    </a:cubicBezTo>
                    <a:cubicBezTo>
                      <a:pt x="0" y="0"/>
                      <a:pt x="2" y="0"/>
                      <a:pt x="3" y="1"/>
                    </a:cubicBezTo>
                    <a:cubicBezTo>
                      <a:pt x="4" y="1"/>
                      <a:pt x="5" y="3"/>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61" name="Freeform 3315">
                <a:extLst>
                  <a:ext uri="{FF2B5EF4-FFF2-40B4-BE49-F238E27FC236}">
                    <a16:creationId xmlns:a16="http://schemas.microsoft.com/office/drawing/2014/main" id="{BB0ECD5D-CDF6-2BC4-DFAE-61FEFEC2FCA4}"/>
                  </a:ext>
                </a:extLst>
              </p:cNvPr>
              <p:cNvSpPr>
                <a:spLocks/>
              </p:cNvSpPr>
              <p:nvPr/>
            </p:nvSpPr>
            <p:spPr bwMode="auto">
              <a:xfrm>
                <a:off x="13769" y="6791"/>
                <a:ext cx="5" cy="35"/>
              </a:xfrm>
              <a:custGeom>
                <a:avLst/>
                <a:gdLst>
                  <a:gd name="T0" fmla="*/ 5 w 5"/>
                  <a:gd name="T1" fmla="*/ 35 h 35"/>
                  <a:gd name="T2" fmla="*/ 0 w 5"/>
                  <a:gd name="T3" fmla="*/ 35 h 35"/>
                  <a:gd name="T4" fmla="*/ 0 w 5"/>
                  <a:gd name="T5" fmla="*/ 0 h 35"/>
                  <a:gd name="T6" fmla="*/ 5 w 5"/>
                  <a:gd name="T7" fmla="*/ 5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5"/>
                    </a:lnTo>
                    <a:lnTo>
                      <a:pt x="0" y="0"/>
                    </a:lnTo>
                    <a:lnTo>
                      <a:pt x="5" y="5"/>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62" name="Freeform 3316">
                <a:extLst>
                  <a:ext uri="{FF2B5EF4-FFF2-40B4-BE49-F238E27FC236}">
                    <a16:creationId xmlns:a16="http://schemas.microsoft.com/office/drawing/2014/main" id="{2B463D7B-31A3-14E1-C588-C6F1ACD021F7}"/>
                  </a:ext>
                </a:extLst>
              </p:cNvPr>
              <p:cNvSpPr>
                <a:spLocks/>
              </p:cNvSpPr>
              <p:nvPr/>
            </p:nvSpPr>
            <p:spPr bwMode="auto">
              <a:xfrm>
                <a:off x="13779" y="6796"/>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63" name="Freeform 3317">
                <a:extLst>
                  <a:ext uri="{FF2B5EF4-FFF2-40B4-BE49-F238E27FC236}">
                    <a16:creationId xmlns:a16="http://schemas.microsoft.com/office/drawing/2014/main" id="{E95FFDFE-CFCF-B0D3-763E-2CBAB5FED2A9}"/>
                  </a:ext>
                </a:extLst>
              </p:cNvPr>
              <p:cNvSpPr>
                <a:spLocks/>
              </p:cNvSpPr>
              <p:nvPr/>
            </p:nvSpPr>
            <p:spPr bwMode="auto">
              <a:xfrm>
                <a:off x="13784" y="6801"/>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64" name="Freeform 3318">
                <a:extLst>
                  <a:ext uri="{FF2B5EF4-FFF2-40B4-BE49-F238E27FC236}">
                    <a16:creationId xmlns:a16="http://schemas.microsoft.com/office/drawing/2014/main" id="{BB9638ED-B0AA-98D3-9FAA-4A0DA65E1718}"/>
                  </a:ext>
                </a:extLst>
              </p:cNvPr>
              <p:cNvSpPr>
                <a:spLocks/>
              </p:cNvSpPr>
              <p:nvPr/>
            </p:nvSpPr>
            <p:spPr bwMode="auto">
              <a:xfrm>
                <a:off x="13794" y="6806"/>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65" name="Freeform 3319">
                <a:extLst>
                  <a:ext uri="{FF2B5EF4-FFF2-40B4-BE49-F238E27FC236}">
                    <a16:creationId xmlns:a16="http://schemas.microsoft.com/office/drawing/2014/main" id="{4C21C562-8275-3100-37E0-E6CB724FDF2A}"/>
                  </a:ext>
                </a:extLst>
              </p:cNvPr>
              <p:cNvSpPr>
                <a:spLocks/>
              </p:cNvSpPr>
              <p:nvPr/>
            </p:nvSpPr>
            <p:spPr bwMode="auto">
              <a:xfrm>
                <a:off x="13804" y="6811"/>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66" name="Freeform 3320">
                <a:extLst>
                  <a:ext uri="{FF2B5EF4-FFF2-40B4-BE49-F238E27FC236}">
                    <a16:creationId xmlns:a16="http://schemas.microsoft.com/office/drawing/2014/main" id="{483B35A6-EC0F-E44C-823A-6AC28BE72B37}"/>
                  </a:ext>
                </a:extLst>
              </p:cNvPr>
              <p:cNvSpPr>
                <a:spLocks/>
              </p:cNvSpPr>
              <p:nvPr/>
            </p:nvSpPr>
            <p:spPr bwMode="auto">
              <a:xfrm>
                <a:off x="13769" y="6776"/>
                <a:ext cx="15" cy="15"/>
              </a:xfrm>
              <a:custGeom>
                <a:avLst/>
                <a:gdLst>
                  <a:gd name="T0" fmla="*/ 15 w 15"/>
                  <a:gd name="T1" fmla="*/ 15 h 15"/>
                  <a:gd name="T2" fmla="*/ 0 w 15"/>
                  <a:gd name="T3" fmla="*/ 10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10"/>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67" name="Rectangle 3321">
                <a:extLst>
                  <a:ext uri="{FF2B5EF4-FFF2-40B4-BE49-F238E27FC236}">
                    <a16:creationId xmlns:a16="http://schemas.microsoft.com/office/drawing/2014/main" id="{ACAA4548-142E-F9CF-7F50-2C4C162F3BAD}"/>
                  </a:ext>
                </a:extLst>
              </p:cNvPr>
              <p:cNvSpPr>
                <a:spLocks noChangeArrowheads="1"/>
              </p:cNvSpPr>
              <p:nvPr/>
            </p:nvSpPr>
            <p:spPr bwMode="auto">
              <a:xfrm>
                <a:off x="13784" y="6791"/>
                <a:ext cx="5" cy="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68" name="Rectangle 3322">
                <a:extLst>
                  <a:ext uri="{FF2B5EF4-FFF2-40B4-BE49-F238E27FC236}">
                    <a16:creationId xmlns:a16="http://schemas.microsoft.com/office/drawing/2014/main" id="{16C3DF8C-3993-7BFF-A272-ACE15B2E0598}"/>
                  </a:ext>
                </a:extLst>
              </p:cNvPr>
              <p:cNvSpPr>
                <a:spLocks noChangeArrowheads="1"/>
              </p:cNvSpPr>
              <p:nvPr/>
            </p:nvSpPr>
            <p:spPr bwMode="auto">
              <a:xfrm>
                <a:off x="13794" y="6796"/>
                <a:ext cx="5" cy="5"/>
              </a:xfrm>
              <a:prstGeom prst="rect">
                <a:avLst/>
              </a:prstGeom>
              <a:solidFill>
                <a:srgbClr val="95C11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69" name="Rectangle 3323">
                <a:extLst>
                  <a:ext uri="{FF2B5EF4-FFF2-40B4-BE49-F238E27FC236}">
                    <a16:creationId xmlns:a16="http://schemas.microsoft.com/office/drawing/2014/main" id="{002EE1DC-DDEA-2A77-994F-24ADE55774E8}"/>
                  </a:ext>
                </a:extLst>
              </p:cNvPr>
              <p:cNvSpPr>
                <a:spLocks noChangeArrowheads="1"/>
              </p:cNvSpPr>
              <p:nvPr/>
            </p:nvSpPr>
            <p:spPr bwMode="auto">
              <a:xfrm>
                <a:off x="13804" y="6801"/>
                <a:ext cx="5" cy="5"/>
              </a:xfrm>
              <a:prstGeom prst="rect">
                <a:avLst/>
              </a:prstGeom>
              <a:solidFill>
                <a:srgbClr val="E94E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70" name="Freeform 3324">
                <a:extLst>
                  <a:ext uri="{FF2B5EF4-FFF2-40B4-BE49-F238E27FC236}">
                    <a16:creationId xmlns:a16="http://schemas.microsoft.com/office/drawing/2014/main" id="{2AE01645-5700-B905-E351-D312EAF06570}"/>
                  </a:ext>
                </a:extLst>
              </p:cNvPr>
              <p:cNvSpPr>
                <a:spLocks/>
              </p:cNvSpPr>
              <p:nvPr/>
            </p:nvSpPr>
            <p:spPr bwMode="auto">
              <a:xfrm>
                <a:off x="13769" y="6685"/>
                <a:ext cx="40" cy="106"/>
              </a:xfrm>
              <a:custGeom>
                <a:avLst/>
                <a:gdLst>
                  <a:gd name="T0" fmla="*/ 35 w 40"/>
                  <a:gd name="T1" fmla="*/ 20 h 106"/>
                  <a:gd name="T2" fmla="*/ 0 w 40"/>
                  <a:gd name="T3" fmla="*/ 0 h 106"/>
                  <a:gd name="T4" fmla="*/ 0 w 40"/>
                  <a:gd name="T5" fmla="*/ 5 h 106"/>
                  <a:gd name="T6" fmla="*/ 0 w 40"/>
                  <a:gd name="T7" fmla="*/ 81 h 106"/>
                  <a:gd name="T8" fmla="*/ 0 w 40"/>
                  <a:gd name="T9" fmla="*/ 86 h 106"/>
                  <a:gd name="T10" fmla="*/ 35 w 40"/>
                  <a:gd name="T11" fmla="*/ 106 h 106"/>
                  <a:gd name="T12" fmla="*/ 40 w 40"/>
                  <a:gd name="T13" fmla="*/ 106 h 106"/>
                  <a:gd name="T14" fmla="*/ 40 w 40"/>
                  <a:gd name="T15" fmla="*/ 25 h 106"/>
                  <a:gd name="T16" fmla="*/ 35 w 40"/>
                  <a:gd name="T17" fmla="*/ 2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06">
                    <a:moveTo>
                      <a:pt x="35" y="20"/>
                    </a:moveTo>
                    <a:lnTo>
                      <a:pt x="0" y="0"/>
                    </a:lnTo>
                    <a:lnTo>
                      <a:pt x="0" y="5"/>
                    </a:lnTo>
                    <a:lnTo>
                      <a:pt x="0" y="81"/>
                    </a:lnTo>
                    <a:lnTo>
                      <a:pt x="0" y="86"/>
                    </a:lnTo>
                    <a:lnTo>
                      <a:pt x="35" y="106"/>
                    </a:lnTo>
                    <a:lnTo>
                      <a:pt x="40" y="106"/>
                    </a:lnTo>
                    <a:lnTo>
                      <a:pt x="40" y="25"/>
                    </a:lnTo>
                    <a:lnTo>
                      <a:pt x="35"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71" name="Freeform 3325">
                <a:extLst>
                  <a:ext uri="{FF2B5EF4-FFF2-40B4-BE49-F238E27FC236}">
                    <a16:creationId xmlns:a16="http://schemas.microsoft.com/office/drawing/2014/main" id="{D1943CD6-EB18-6BB9-C06E-5864E1010911}"/>
                  </a:ext>
                </a:extLst>
              </p:cNvPr>
              <p:cNvSpPr>
                <a:spLocks/>
              </p:cNvSpPr>
              <p:nvPr/>
            </p:nvSpPr>
            <p:spPr bwMode="auto">
              <a:xfrm>
                <a:off x="13784" y="6851"/>
                <a:ext cx="10" cy="15"/>
              </a:xfrm>
              <a:custGeom>
                <a:avLst/>
                <a:gdLst>
                  <a:gd name="T0" fmla="*/ 2 w 2"/>
                  <a:gd name="T1" fmla="*/ 2 h 3"/>
                  <a:gd name="T2" fmla="*/ 1 w 2"/>
                  <a:gd name="T3" fmla="*/ 3 h 3"/>
                  <a:gd name="T4" fmla="*/ 0 w 2"/>
                  <a:gd name="T5" fmla="*/ 1 h 3"/>
                  <a:gd name="T6" fmla="*/ 1 w 2"/>
                  <a:gd name="T7" fmla="*/ 0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3"/>
                      <a:pt x="2" y="3"/>
                      <a:pt x="1" y="3"/>
                    </a:cubicBezTo>
                    <a:cubicBezTo>
                      <a:pt x="0" y="2"/>
                      <a:pt x="0" y="1"/>
                      <a:pt x="0" y="1"/>
                    </a:cubicBezTo>
                    <a:cubicBezTo>
                      <a:pt x="0" y="0"/>
                      <a:pt x="0" y="0"/>
                      <a:pt x="1" y="0"/>
                    </a:cubicBezTo>
                    <a:cubicBezTo>
                      <a:pt x="2" y="0"/>
                      <a:pt x="2" y="1"/>
                      <a:pt x="2" y="2"/>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72" name="Freeform 3326">
                <a:extLst>
                  <a:ext uri="{FF2B5EF4-FFF2-40B4-BE49-F238E27FC236}">
                    <a16:creationId xmlns:a16="http://schemas.microsoft.com/office/drawing/2014/main" id="{9284269E-1D95-C1B6-D921-0B23366AD6DD}"/>
                  </a:ext>
                </a:extLst>
              </p:cNvPr>
              <p:cNvSpPr>
                <a:spLocks/>
              </p:cNvSpPr>
              <p:nvPr/>
            </p:nvSpPr>
            <p:spPr bwMode="auto">
              <a:xfrm>
                <a:off x="13764" y="6670"/>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73" name="Freeform 3327">
                <a:extLst>
                  <a:ext uri="{FF2B5EF4-FFF2-40B4-BE49-F238E27FC236}">
                    <a16:creationId xmlns:a16="http://schemas.microsoft.com/office/drawing/2014/main" id="{BE03A72E-5081-CF6A-1C1C-2E679EB096F4}"/>
                  </a:ext>
                </a:extLst>
              </p:cNvPr>
              <p:cNvSpPr>
                <a:spLocks/>
              </p:cNvSpPr>
              <p:nvPr/>
            </p:nvSpPr>
            <p:spPr bwMode="auto">
              <a:xfrm>
                <a:off x="13794" y="6690"/>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74" name="Freeform 3328">
                <a:extLst>
                  <a:ext uri="{FF2B5EF4-FFF2-40B4-BE49-F238E27FC236}">
                    <a16:creationId xmlns:a16="http://schemas.microsoft.com/office/drawing/2014/main" id="{38BCBAC6-8E20-1AB4-4403-CEFD8F60A12E}"/>
                  </a:ext>
                </a:extLst>
              </p:cNvPr>
              <p:cNvSpPr>
                <a:spLocks/>
              </p:cNvSpPr>
              <p:nvPr/>
            </p:nvSpPr>
            <p:spPr bwMode="auto">
              <a:xfrm>
                <a:off x="13834" y="6715"/>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75" name="Freeform 3329">
                <a:extLst>
                  <a:ext uri="{FF2B5EF4-FFF2-40B4-BE49-F238E27FC236}">
                    <a16:creationId xmlns:a16="http://schemas.microsoft.com/office/drawing/2014/main" id="{00BFDB0D-DF28-5CC4-5F7E-648E78BC564F}"/>
                  </a:ext>
                </a:extLst>
              </p:cNvPr>
              <p:cNvSpPr>
                <a:spLocks/>
              </p:cNvSpPr>
              <p:nvPr/>
            </p:nvSpPr>
            <p:spPr bwMode="auto">
              <a:xfrm>
                <a:off x="13819" y="6710"/>
                <a:ext cx="55" cy="227"/>
              </a:xfrm>
              <a:custGeom>
                <a:avLst/>
                <a:gdLst>
                  <a:gd name="T0" fmla="*/ 55 w 55"/>
                  <a:gd name="T1" fmla="*/ 227 h 227"/>
                  <a:gd name="T2" fmla="*/ 0 w 55"/>
                  <a:gd name="T3" fmla="*/ 191 h 227"/>
                  <a:gd name="T4" fmla="*/ 0 w 55"/>
                  <a:gd name="T5" fmla="*/ 0 h 227"/>
                  <a:gd name="T6" fmla="*/ 55 w 55"/>
                  <a:gd name="T7" fmla="*/ 30 h 227"/>
                  <a:gd name="T8" fmla="*/ 55 w 55"/>
                  <a:gd name="T9" fmla="*/ 227 h 227"/>
                </a:gdLst>
                <a:ahLst/>
                <a:cxnLst>
                  <a:cxn ang="0">
                    <a:pos x="T0" y="T1"/>
                  </a:cxn>
                  <a:cxn ang="0">
                    <a:pos x="T2" y="T3"/>
                  </a:cxn>
                  <a:cxn ang="0">
                    <a:pos x="T4" y="T5"/>
                  </a:cxn>
                  <a:cxn ang="0">
                    <a:pos x="T6" y="T7"/>
                  </a:cxn>
                  <a:cxn ang="0">
                    <a:pos x="T8" y="T9"/>
                  </a:cxn>
                </a:cxnLst>
                <a:rect l="0" t="0" r="r" b="b"/>
                <a:pathLst>
                  <a:path w="55" h="227">
                    <a:moveTo>
                      <a:pt x="55" y="227"/>
                    </a:moveTo>
                    <a:lnTo>
                      <a:pt x="0" y="191"/>
                    </a:lnTo>
                    <a:lnTo>
                      <a:pt x="0" y="0"/>
                    </a:lnTo>
                    <a:lnTo>
                      <a:pt x="55" y="30"/>
                    </a:lnTo>
                    <a:lnTo>
                      <a:pt x="55" y="22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76" name="Freeform 3330">
                <a:extLst>
                  <a:ext uri="{FF2B5EF4-FFF2-40B4-BE49-F238E27FC236}">
                    <a16:creationId xmlns:a16="http://schemas.microsoft.com/office/drawing/2014/main" id="{5C3027BF-17F8-169D-4ED9-C6784FC0ED61}"/>
                  </a:ext>
                </a:extLst>
              </p:cNvPr>
              <p:cNvSpPr>
                <a:spLocks/>
              </p:cNvSpPr>
              <p:nvPr/>
            </p:nvSpPr>
            <p:spPr bwMode="auto">
              <a:xfrm>
                <a:off x="13834" y="6871"/>
                <a:ext cx="25" cy="40"/>
              </a:xfrm>
              <a:custGeom>
                <a:avLst/>
                <a:gdLst>
                  <a:gd name="T0" fmla="*/ 5 w 5"/>
                  <a:gd name="T1" fmla="*/ 5 h 8"/>
                  <a:gd name="T2" fmla="*/ 2 w 5"/>
                  <a:gd name="T3" fmla="*/ 7 h 8"/>
                  <a:gd name="T4" fmla="*/ 0 w 5"/>
                  <a:gd name="T5" fmla="*/ 3 h 8"/>
                  <a:gd name="T6" fmla="*/ 2 w 5"/>
                  <a:gd name="T7" fmla="*/ 1 h 8"/>
                  <a:gd name="T8" fmla="*/ 5 w 5"/>
                  <a:gd name="T9" fmla="*/ 5 h 8"/>
                </a:gdLst>
                <a:ahLst/>
                <a:cxnLst>
                  <a:cxn ang="0">
                    <a:pos x="T0" y="T1"/>
                  </a:cxn>
                  <a:cxn ang="0">
                    <a:pos x="T2" y="T3"/>
                  </a:cxn>
                  <a:cxn ang="0">
                    <a:pos x="T4" y="T5"/>
                  </a:cxn>
                  <a:cxn ang="0">
                    <a:pos x="T6" y="T7"/>
                  </a:cxn>
                  <a:cxn ang="0">
                    <a:pos x="T8" y="T9"/>
                  </a:cxn>
                </a:cxnLst>
                <a:rect l="0" t="0" r="r" b="b"/>
                <a:pathLst>
                  <a:path w="5" h="8">
                    <a:moveTo>
                      <a:pt x="5" y="5"/>
                    </a:moveTo>
                    <a:cubicBezTo>
                      <a:pt x="5" y="7"/>
                      <a:pt x="4" y="8"/>
                      <a:pt x="2" y="7"/>
                    </a:cubicBezTo>
                    <a:cubicBezTo>
                      <a:pt x="1" y="6"/>
                      <a:pt x="0" y="4"/>
                      <a:pt x="0" y="3"/>
                    </a:cubicBezTo>
                    <a:cubicBezTo>
                      <a:pt x="0" y="1"/>
                      <a:pt x="1" y="0"/>
                      <a:pt x="2" y="1"/>
                    </a:cubicBezTo>
                    <a:cubicBezTo>
                      <a:pt x="4" y="2"/>
                      <a:pt x="5" y="4"/>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77" name="Freeform 3331">
                <a:extLst>
                  <a:ext uri="{FF2B5EF4-FFF2-40B4-BE49-F238E27FC236}">
                    <a16:creationId xmlns:a16="http://schemas.microsoft.com/office/drawing/2014/main" id="{F41C4093-AD89-6FDB-F494-6A6F0CC02071}"/>
                  </a:ext>
                </a:extLst>
              </p:cNvPr>
              <p:cNvSpPr>
                <a:spLocks/>
              </p:cNvSpPr>
              <p:nvPr/>
            </p:nvSpPr>
            <p:spPr bwMode="auto">
              <a:xfrm>
                <a:off x="13824" y="6826"/>
                <a:ext cx="5" cy="35"/>
              </a:xfrm>
              <a:custGeom>
                <a:avLst/>
                <a:gdLst>
                  <a:gd name="T0" fmla="*/ 5 w 5"/>
                  <a:gd name="T1" fmla="*/ 35 h 35"/>
                  <a:gd name="T2" fmla="*/ 0 w 5"/>
                  <a:gd name="T3" fmla="*/ 30 h 35"/>
                  <a:gd name="T4" fmla="*/ 0 w 5"/>
                  <a:gd name="T5" fmla="*/ 0 h 35"/>
                  <a:gd name="T6" fmla="*/ 5 w 5"/>
                  <a:gd name="T7" fmla="*/ 0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0"/>
                    </a:lnTo>
                    <a:lnTo>
                      <a:pt x="0" y="0"/>
                    </a:lnTo>
                    <a:lnTo>
                      <a:pt x="5" y="0"/>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78" name="Freeform 3332">
                <a:extLst>
                  <a:ext uri="{FF2B5EF4-FFF2-40B4-BE49-F238E27FC236}">
                    <a16:creationId xmlns:a16="http://schemas.microsoft.com/office/drawing/2014/main" id="{2BB82724-155C-8F89-9E25-E928465E2002}"/>
                  </a:ext>
                </a:extLst>
              </p:cNvPr>
              <p:cNvSpPr>
                <a:spLocks/>
              </p:cNvSpPr>
              <p:nvPr/>
            </p:nvSpPr>
            <p:spPr bwMode="auto">
              <a:xfrm>
                <a:off x="13834" y="6831"/>
                <a:ext cx="5" cy="35"/>
              </a:xfrm>
              <a:custGeom>
                <a:avLst/>
                <a:gdLst>
                  <a:gd name="T0" fmla="*/ 5 w 5"/>
                  <a:gd name="T1" fmla="*/ 35 h 35"/>
                  <a:gd name="T2" fmla="*/ 0 w 5"/>
                  <a:gd name="T3" fmla="*/ 30 h 35"/>
                  <a:gd name="T4" fmla="*/ 0 w 5"/>
                  <a:gd name="T5" fmla="*/ 0 h 35"/>
                  <a:gd name="T6" fmla="*/ 5 w 5"/>
                  <a:gd name="T7" fmla="*/ 0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0"/>
                    </a:lnTo>
                    <a:lnTo>
                      <a:pt x="0" y="0"/>
                    </a:lnTo>
                    <a:lnTo>
                      <a:pt x="5" y="0"/>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79" name="Rectangle 3333">
                <a:extLst>
                  <a:ext uri="{FF2B5EF4-FFF2-40B4-BE49-F238E27FC236}">
                    <a16:creationId xmlns:a16="http://schemas.microsoft.com/office/drawing/2014/main" id="{0A088B82-2C95-D037-5D8E-04089706834B}"/>
                  </a:ext>
                </a:extLst>
              </p:cNvPr>
              <p:cNvSpPr>
                <a:spLocks noChangeArrowheads="1"/>
              </p:cNvSpPr>
              <p:nvPr/>
            </p:nvSpPr>
            <p:spPr bwMode="auto">
              <a:xfrm>
                <a:off x="13844" y="6836"/>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80" name="Rectangle 3334">
                <a:extLst>
                  <a:ext uri="{FF2B5EF4-FFF2-40B4-BE49-F238E27FC236}">
                    <a16:creationId xmlns:a16="http://schemas.microsoft.com/office/drawing/2014/main" id="{62DABDD2-21E7-81AD-8F65-327F9B4FFEAD}"/>
                  </a:ext>
                </a:extLst>
              </p:cNvPr>
              <p:cNvSpPr>
                <a:spLocks noChangeArrowheads="1"/>
              </p:cNvSpPr>
              <p:nvPr/>
            </p:nvSpPr>
            <p:spPr bwMode="auto">
              <a:xfrm>
                <a:off x="13854" y="6841"/>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81" name="Rectangle 3335">
                <a:extLst>
                  <a:ext uri="{FF2B5EF4-FFF2-40B4-BE49-F238E27FC236}">
                    <a16:creationId xmlns:a16="http://schemas.microsoft.com/office/drawing/2014/main" id="{64046502-5D28-A33D-5353-AED9F2F68ACA}"/>
                  </a:ext>
                </a:extLst>
              </p:cNvPr>
              <p:cNvSpPr>
                <a:spLocks noChangeArrowheads="1"/>
              </p:cNvSpPr>
              <p:nvPr/>
            </p:nvSpPr>
            <p:spPr bwMode="auto">
              <a:xfrm>
                <a:off x="13859" y="6846"/>
                <a:ext cx="5" cy="35"/>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82" name="Freeform 3336">
                <a:extLst>
                  <a:ext uri="{FF2B5EF4-FFF2-40B4-BE49-F238E27FC236}">
                    <a16:creationId xmlns:a16="http://schemas.microsoft.com/office/drawing/2014/main" id="{99BFE2B8-8E98-70B3-27F4-E821D2AEAF87}"/>
                  </a:ext>
                </a:extLst>
              </p:cNvPr>
              <p:cNvSpPr>
                <a:spLocks/>
              </p:cNvSpPr>
              <p:nvPr/>
            </p:nvSpPr>
            <p:spPr bwMode="auto">
              <a:xfrm>
                <a:off x="13824" y="6811"/>
                <a:ext cx="15" cy="15"/>
              </a:xfrm>
              <a:custGeom>
                <a:avLst/>
                <a:gdLst>
                  <a:gd name="T0" fmla="*/ 15 w 15"/>
                  <a:gd name="T1" fmla="*/ 15 h 15"/>
                  <a:gd name="T2" fmla="*/ 0 w 15"/>
                  <a:gd name="T3" fmla="*/ 5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83" name="Freeform 3337">
                <a:extLst>
                  <a:ext uri="{FF2B5EF4-FFF2-40B4-BE49-F238E27FC236}">
                    <a16:creationId xmlns:a16="http://schemas.microsoft.com/office/drawing/2014/main" id="{CB0D2CEA-9852-DF6A-629F-8424134562D4}"/>
                  </a:ext>
                </a:extLst>
              </p:cNvPr>
              <p:cNvSpPr>
                <a:spLocks/>
              </p:cNvSpPr>
              <p:nvPr/>
            </p:nvSpPr>
            <p:spPr bwMode="auto">
              <a:xfrm>
                <a:off x="13844" y="6821"/>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84" name="Freeform 3338">
                <a:extLst>
                  <a:ext uri="{FF2B5EF4-FFF2-40B4-BE49-F238E27FC236}">
                    <a16:creationId xmlns:a16="http://schemas.microsoft.com/office/drawing/2014/main" id="{06C2C5EB-337A-1FF4-1788-50EC00295704}"/>
                  </a:ext>
                </a:extLst>
              </p:cNvPr>
              <p:cNvSpPr>
                <a:spLocks/>
              </p:cNvSpPr>
              <p:nvPr/>
            </p:nvSpPr>
            <p:spPr bwMode="auto">
              <a:xfrm>
                <a:off x="13854" y="6826"/>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85" name="Freeform 3339">
                <a:extLst>
                  <a:ext uri="{FF2B5EF4-FFF2-40B4-BE49-F238E27FC236}">
                    <a16:creationId xmlns:a16="http://schemas.microsoft.com/office/drawing/2014/main" id="{5627EDCA-D4FE-6E59-DED9-4F2BDB35CB4D}"/>
                  </a:ext>
                </a:extLst>
              </p:cNvPr>
              <p:cNvSpPr>
                <a:spLocks/>
              </p:cNvSpPr>
              <p:nvPr/>
            </p:nvSpPr>
            <p:spPr bwMode="auto">
              <a:xfrm>
                <a:off x="13859" y="6831"/>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86" name="Freeform 3340">
                <a:extLst>
                  <a:ext uri="{FF2B5EF4-FFF2-40B4-BE49-F238E27FC236}">
                    <a16:creationId xmlns:a16="http://schemas.microsoft.com/office/drawing/2014/main" id="{51147F96-270A-A853-A48B-F239F5F55A01}"/>
                  </a:ext>
                </a:extLst>
              </p:cNvPr>
              <p:cNvSpPr>
                <a:spLocks/>
              </p:cNvSpPr>
              <p:nvPr/>
            </p:nvSpPr>
            <p:spPr bwMode="auto">
              <a:xfrm>
                <a:off x="13824" y="6720"/>
                <a:ext cx="40" cy="106"/>
              </a:xfrm>
              <a:custGeom>
                <a:avLst/>
                <a:gdLst>
                  <a:gd name="T0" fmla="*/ 40 w 40"/>
                  <a:gd name="T1" fmla="*/ 20 h 106"/>
                  <a:gd name="T2" fmla="*/ 5 w 40"/>
                  <a:gd name="T3" fmla="*/ 0 h 106"/>
                  <a:gd name="T4" fmla="*/ 0 w 40"/>
                  <a:gd name="T5" fmla="*/ 0 h 106"/>
                  <a:gd name="T6" fmla="*/ 0 w 40"/>
                  <a:gd name="T7" fmla="*/ 81 h 106"/>
                  <a:gd name="T8" fmla="*/ 5 w 40"/>
                  <a:gd name="T9" fmla="*/ 86 h 106"/>
                  <a:gd name="T10" fmla="*/ 40 w 40"/>
                  <a:gd name="T11" fmla="*/ 106 h 106"/>
                  <a:gd name="T12" fmla="*/ 40 w 40"/>
                  <a:gd name="T13" fmla="*/ 106 h 106"/>
                  <a:gd name="T14" fmla="*/ 40 w 40"/>
                  <a:gd name="T15" fmla="*/ 25 h 106"/>
                  <a:gd name="T16" fmla="*/ 40 w 40"/>
                  <a:gd name="T17" fmla="*/ 2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06">
                    <a:moveTo>
                      <a:pt x="40" y="20"/>
                    </a:moveTo>
                    <a:lnTo>
                      <a:pt x="5" y="0"/>
                    </a:lnTo>
                    <a:lnTo>
                      <a:pt x="0" y="0"/>
                    </a:lnTo>
                    <a:lnTo>
                      <a:pt x="0" y="81"/>
                    </a:lnTo>
                    <a:lnTo>
                      <a:pt x="5" y="86"/>
                    </a:lnTo>
                    <a:lnTo>
                      <a:pt x="40" y="106"/>
                    </a:lnTo>
                    <a:lnTo>
                      <a:pt x="40" y="106"/>
                    </a:lnTo>
                    <a:lnTo>
                      <a:pt x="40" y="25"/>
                    </a:lnTo>
                    <a:lnTo>
                      <a:pt x="4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87" name="Freeform 3341">
                <a:extLst>
                  <a:ext uri="{FF2B5EF4-FFF2-40B4-BE49-F238E27FC236}">
                    <a16:creationId xmlns:a16="http://schemas.microsoft.com/office/drawing/2014/main" id="{29C35A42-0C33-D76E-7F13-13BA42A599CA}"/>
                  </a:ext>
                </a:extLst>
              </p:cNvPr>
              <p:cNvSpPr>
                <a:spLocks/>
              </p:cNvSpPr>
              <p:nvPr/>
            </p:nvSpPr>
            <p:spPr bwMode="auto">
              <a:xfrm>
                <a:off x="13839" y="6881"/>
                <a:ext cx="15" cy="20"/>
              </a:xfrm>
              <a:custGeom>
                <a:avLst/>
                <a:gdLst>
                  <a:gd name="T0" fmla="*/ 3 w 3"/>
                  <a:gd name="T1" fmla="*/ 3 h 4"/>
                  <a:gd name="T2" fmla="*/ 1 w 3"/>
                  <a:gd name="T3" fmla="*/ 3 h 4"/>
                  <a:gd name="T4" fmla="*/ 0 w 3"/>
                  <a:gd name="T5" fmla="*/ 1 h 4"/>
                  <a:gd name="T6" fmla="*/ 1 w 3"/>
                  <a:gd name="T7" fmla="*/ 1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3" y="4"/>
                      <a:pt x="2" y="4"/>
                      <a:pt x="1" y="3"/>
                    </a:cubicBezTo>
                    <a:cubicBezTo>
                      <a:pt x="1" y="3"/>
                      <a:pt x="0" y="2"/>
                      <a:pt x="0" y="1"/>
                    </a:cubicBezTo>
                    <a:cubicBezTo>
                      <a:pt x="0" y="1"/>
                      <a:pt x="1" y="0"/>
                      <a:pt x="1" y="1"/>
                    </a:cubicBezTo>
                    <a:cubicBezTo>
                      <a:pt x="2" y="1"/>
                      <a:pt x="3" y="2"/>
                      <a:pt x="3"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88" name="Freeform 3342">
                <a:extLst>
                  <a:ext uri="{FF2B5EF4-FFF2-40B4-BE49-F238E27FC236}">
                    <a16:creationId xmlns:a16="http://schemas.microsoft.com/office/drawing/2014/main" id="{DFDCC32A-E045-3958-3394-638E49DFF256}"/>
                  </a:ext>
                </a:extLst>
              </p:cNvPr>
              <p:cNvSpPr>
                <a:spLocks/>
              </p:cNvSpPr>
              <p:nvPr/>
            </p:nvSpPr>
            <p:spPr bwMode="auto">
              <a:xfrm>
                <a:off x="13819" y="6705"/>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89" name="Freeform 3343">
                <a:extLst>
                  <a:ext uri="{FF2B5EF4-FFF2-40B4-BE49-F238E27FC236}">
                    <a16:creationId xmlns:a16="http://schemas.microsoft.com/office/drawing/2014/main" id="{C21612FF-2BAE-D0D3-9972-5C3DA576A2D8}"/>
                  </a:ext>
                </a:extLst>
              </p:cNvPr>
              <p:cNvSpPr>
                <a:spLocks/>
              </p:cNvSpPr>
              <p:nvPr/>
            </p:nvSpPr>
            <p:spPr bwMode="auto">
              <a:xfrm>
                <a:off x="13854" y="6725"/>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90" name="Freeform 3344">
                <a:extLst>
                  <a:ext uri="{FF2B5EF4-FFF2-40B4-BE49-F238E27FC236}">
                    <a16:creationId xmlns:a16="http://schemas.microsoft.com/office/drawing/2014/main" id="{6D55CCF6-3BD2-1683-DDEA-679B274C35D5}"/>
                  </a:ext>
                </a:extLst>
              </p:cNvPr>
              <p:cNvSpPr>
                <a:spLocks/>
              </p:cNvSpPr>
              <p:nvPr/>
            </p:nvSpPr>
            <p:spPr bwMode="auto">
              <a:xfrm>
                <a:off x="13552" y="6499"/>
                <a:ext cx="96" cy="86"/>
              </a:xfrm>
              <a:custGeom>
                <a:avLst/>
                <a:gdLst>
                  <a:gd name="T0" fmla="*/ 96 w 96"/>
                  <a:gd name="T1" fmla="*/ 86 h 86"/>
                  <a:gd name="T2" fmla="*/ 0 w 96"/>
                  <a:gd name="T3" fmla="*/ 30 h 86"/>
                  <a:gd name="T4" fmla="*/ 0 w 96"/>
                  <a:gd name="T5" fmla="*/ 0 h 86"/>
                  <a:gd name="T6" fmla="*/ 96 w 96"/>
                  <a:gd name="T7" fmla="*/ 55 h 86"/>
                  <a:gd name="T8" fmla="*/ 96 w 96"/>
                  <a:gd name="T9" fmla="*/ 86 h 86"/>
                </a:gdLst>
                <a:ahLst/>
                <a:cxnLst>
                  <a:cxn ang="0">
                    <a:pos x="T0" y="T1"/>
                  </a:cxn>
                  <a:cxn ang="0">
                    <a:pos x="T2" y="T3"/>
                  </a:cxn>
                  <a:cxn ang="0">
                    <a:pos x="T4" y="T5"/>
                  </a:cxn>
                  <a:cxn ang="0">
                    <a:pos x="T6" y="T7"/>
                  </a:cxn>
                  <a:cxn ang="0">
                    <a:pos x="T8" y="T9"/>
                  </a:cxn>
                </a:cxnLst>
                <a:rect l="0" t="0" r="r" b="b"/>
                <a:pathLst>
                  <a:path w="96" h="86">
                    <a:moveTo>
                      <a:pt x="96" y="86"/>
                    </a:moveTo>
                    <a:lnTo>
                      <a:pt x="0" y="30"/>
                    </a:lnTo>
                    <a:lnTo>
                      <a:pt x="0" y="0"/>
                    </a:lnTo>
                    <a:lnTo>
                      <a:pt x="96" y="55"/>
                    </a:lnTo>
                    <a:lnTo>
                      <a:pt x="96" y="86"/>
                    </a:lnTo>
                    <a:close/>
                  </a:path>
                </a:pathLst>
              </a:custGeom>
              <a:solidFill>
                <a:srgbClr val="36A9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91" name="Freeform 3345">
                <a:extLst>
                  <a:ext uri="{FF2B5EF4-FFF2-40B4-BE49-F238E27FC236}">
                    <a16:creationId xmlns:a16="http://schemas.microsoft.com/office/drawing/2014/main" id="{35EAFB8F-C5B7-6BF4-6245-6C3DB9BC7207}"/>
                  </a:ext>
                </a:extLst>
              </p:cNvPr>
              <p:cNvSpPr>
                <a:spLocks/>
              </p:cNvSpPr>
              <p:nvPr/>
            </p:nvSpPr>
            <p:spPr bwMode="auto">
              <a:xfrm>
                <a:off x="13854" y="6675"/>
                <a:ext cx="10" cy="30"/>
              </a:xfrm>
              <a:custGeom>
                <a:avLst/>
                <a:gdLst>
                  <a:gd name="T0" fmla="*/ 10 w 10"/>
                  <a:gd name="T1" fmla="*/ 30 h 30"/>
                  <a:gd name="T2" fmla="*/ 0 w 10"/>
                  <a:gd name="T3" fmla="*/ 25 h 30"/>
                  <a:gd name="T4" fmla="*/ 0 w 10"/>
                  <a:gd name="T5" fmla="*/ 0 h 30"/>
                  <a:gd name="T6" fmla="*/ 10 w 10"/>
                  <a:gd name="T7" fmla="*/ 5 h 30"/>
                  <a:gd name="T8" fmla="*/ 10 w 10"/>
                  <a:gd name="T9" fmla="*/ 30 h 30"/>
                </a:gdLst>
                <a:ahLst/>
                <a:cxnLst>
                  <a:cxn ang="0">
                    <a:pos x="T0" y="T1"/>
                  </a:cxn>
                  <a:cxn ang="0">
                    <a:pos x="T2" y="T3"/>
                  </a:cxn>
                  <a:cxn ang="0">
                    <a:pos x="T4" y="T5"/>
                  </a:cxn>
                  <a:cxn ang="0">
                    <a:pos x="T6" y="T7"/>
                  </a:cxn>
                  <a:cxn ang="0">
                    <a:pos x="T8" y="T9"/>
                  </a:cxn>
                </a:cxnLst>
                <a:rect l="0" t="0" r="r" b="b"/>
                <a:pathLst>
                  <a:path w="10" h="30">
                    <a:moveTo>
                      <a:pt x="10" y="30"/>
                    </a:moveTo>
                    <a:lnTo>
                      <a:pt x="0" y="25"/>
                    </a:lnTo>
                    <a:lnTo>
                      <a:pt x="0" y="0"/>
                    </a:lnTo>
                    <a:lnTo>
                      <a:pt x="10" y="5"/>
                    </a:lnTo>
                    <a:lnTo>
                      <a:pt x="10" y="3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92" name="Freeform 3346">
                <a:extLst>
                  <a:ext uri="{FF2B5EF4-FFF2-40B4-BE49-F238E27FC236}">
                    <a16:creationId xmlns:a16="http://schemas.microsoft.com/office/drawing/2014/main" id="{29D3895E-AED6-C780-EEDC-CE91E89FEA72}"/>
                  </a:ext>
                </a:extLst>
              </p:cNvPr>
              <p:cNvSpPr>
                <a:spLocks/>
              </p:cNvSpPr>
              <p:nvPr/>
            </p:nvSpPr>
            <p:spPr bwMode="auto">
              <a:xfrm>
                <a:off x="13839" y="6665"/>
                <a:ext cx="10" cy="35"/>
              </a:xfrm>
              <a:custGeom>
                <a:avLst/>
                <a:gdLst>
                  <a:gd name="T0" fmla="*/ 10 w 10"/>
                  <a:gd name="T1" fmla="*/ 35 h 35"/>
                  <a:gd name="T2" fmla="*/ 0 w 10"/>
                  <a:gd name="T3" fmla="*/ 30 h 35"/>
                  <a:gd name="T4" fmla="*/ 0 w 10"/>
                  <a:gd name="T5" fmla="*/ 0 h 35"/>
                  <a:gd name="T6" fmla="*/ 10 w 10"/>
                  <a:gd name="T7" fmla="*/ 5 h 35"/>
                  <a:gd name="T8" fmla="*/ 10 w 10"/>
                  <a:gd name="T9" fmla="*/ 35 h 35"/>
                </a:gdLst>
                <a:ahLst/>
                <a:cxnLst>
                  <a:cxn ang="0">
                    <a:pos x="T0" y="T1"/>
                  </a:cxn>
                  <a:cxn ang="0">
                    <a:pos x="T2" y="T3"/>
                  </a:cxn>
                  <a:cxn ang="0">
                    <a:pos x="T4" y="T5"/>
                  </a:cxn>
                  <a:cxn ang="0">
                    <a:pos x="T6" y="T7"/>
                  </a:cxn>
                  <a:cxn ang="0">
                    <a:pos x="T8" y="T9"/>
                  </a:cxn>
                </a:cxnLst>
                <a:rect l="0" t="0" r="r" b="b"/>
                <a:pathLst>
                  <a:path w="10" h="35">
                    <a:moveTo>
                      <a:pt x="10" y="35"/>
                    </a:moveTo>
                    <a:lnTo>
                      <a:pt x="0" y="30"/>
                    </a:lnTo>
                    <a:lnTo>
                      <a:pt x="0" y="0"/>
                    </a:lnTo>
                    <a:lnTo>
                      <a:pt x="10" y="5"/>
                    </a:lnTo>
                    <a:lnTo>
                      <a:pt x="10" y="35"/>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93" name="Freeform 3347">
                <a:extLst>
                  <a:ext uri="{FF2B5EF4-FFF2-40B4-BE49-F238E27FC236}">
                    <a16:creationId xmlns:a16="http://schemas.microsoft.com/office/drawing/2014/main" id="{B3D3D672-F806-E9EB-60E0-D354C03FA2CA}"/>
                  </a:ext>
                </a:extLst>
              </p:cNvPr>
              <p:cNvSpPr>
                <a:spLocks/>
              </p:cNvSpPr>
              <p:nvPr/>
            </p:nvSpPr>
            <p:spPr bwMode="auto">
              <a:xfrm>
                <a:off x="13471" y="6504"/>
                <a:ext cx="21" cy="15"/>
              </a:xfrm>
              <a:custGeom>
                <a:avLst/>
                <a:gdLst>
                  <a:gd name="T0" fmla="*/ 21 w 21"/>
                  <a:gd name="T1" fmla="*/ 10 h 15"/>
                  <a:gd name="T2" fmla="*/ 0 w 21"/>
                  <a:gd name="T3" fmla="*/ 0 h 15"/>
                  <a:gd name="T4" fmla="*/ 0 w 21"/>
                  <a:gd name="T5" fmla="*/ 5 h 15"/>
                  <a:gd name="T6" fmla="*/ 21 w 21"/>
                  <a:gd name="T7" fmla="*/ 15 h 15"/>
                  <a:gd name="T8" fmla="*/ 21 w 21"/>
                  <a:gd name="T9" fmla="*/ 10 h 15"/>
                </a:gdLst>
                <a:ahLst/>
                <a:cxnLst>
                  <a:cxn ang="0">
                    <a:pos x="T0" y="T1"/>
                  </a:cxn>
                  <a:cxn ang="0">
                    <a:pos x="T2" y="T3"/>
                  </a:cxn>
                  <a:cxn ang="0">
                    <a:pos x="T4" y="T5"/>
                  </a:cxn>
                  <a:cxn ang="0">
                    <a:pos x="T6" y="T7"/>
                  </a:cxn>
                  <a:cxn ang="0">
                    <a:pos x="T8" y="T9"/>
                  </a:cxn>
                </a:cxnLst>
                <a:rect l="0" t="0" r="r" b="b"/>
                <a:pathLst>
                  <a:path w="21" h="15">
                    <a:moveTo>
                      <a:pt x="21" y="10"/>
                    </a:moveTo>
                    <a:lnTo>
                      <a:pt x="0" y="0"/>
                    </a:lnTo>
                    <a:lnTo>
                      <a:pt x="0" y="5"/>
                    </a:lnTo>
                    <a:lnTo>
                      <a:pt x="21" y="15"/>
                    </a:lnTo>
                    <a:lnTo>
                      <a:pt x="21"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94" name="Freeform 3348">
                <a:extLst>
                  <a:ext uri="{FF2B5EF4-FFF2-40B4-BE49-F238E27FC236}">
                    <a16:creationId xmlns:a16="http://schemas.microsoft.com/office/drawing/2014/main" id="{D7AC9BF3-49A3-D2E1-F0E9-002463E9BD2C}"/>
                  </a:ext>
                </a:extLst>
              </p:cNvPr>
              <p:cNvSpPr>
                <a:spLocks/>
              </p:cNvSpPr>
              <p:nvPr/>
            </p:nvSpPr>
            <p:spPr bwMode="auto">
              <a:xfrm>
                <a:off x="13456" y="6494"/>
                <a:ext cx="20" cy="15"/>
              </a:xfrm>
              <a:custGeom>
                <a:avLst/>
                <a:gdLst>
                  <a:gd name="T0" fmla="*/ 20 w 20"/>
                  <a:gd name="T1" fmla="*/ 15 h 15"/>
                  <a:gd name="T2" fmla="*/ 0 w 20"/>
                  <a:gd name="T3" fmla="*/ 0 h 15"/>
                  <a:gd name="T4" fmla="*/ 0 w 20"/>
                  <a:gd name="T5" fmla="*/ 5 h 15"/>
                  <a:gd name="T6" fmla="*/ 20 w 20"/>
                  <a:gd name="T7" fmla="*/ 15 h 15"/>
                  <a:gd name="T8" fmla="*/ 20 w 20"/>
                  <a:gd name="T9" fmla="*/ 15 h 15"/>
                </a:gdLst>
                <a:ahLst/>
                <a:cxnLst>
                  <a:cxn ang="0">
                    <a:pos x="T0" y="T1"/>
                  </a:cxn>
                  <a:cxn ang="0">
                    <a:pos x="T2" y="T3"/>
                  </a:cxn>
                  <a:cxn ang="0">
                    <a:pos x="T4" y="T5"/>
                  </a:cxn>
                  <a:cxn ang="0">
                    <a:pos x="T6" y="T7"/>
                  </a:cxn>
                  <a:cxn ang="0">
                    <a:pos x="T8" y="T9"/>
                  </a:cxn>
                </a:cxnLst>
                <a:rect l="0" t="0" r="r" b="b"/>
                <a:pathLst>
                  <a:path w="20" h="15">
                    <a:moveTo>
                      <a:pt x="20" y="15"/>
                    </a:moveTo>
                    <a:lnTo>
                      <a:pt x="0" y="0"/>
                    </a:lnTo>
                    <a:lnTo>
                      <a:pt x="0" y="5"/>
                    </a:lnTo>
                    <a:lnTo>
                      <a:pt x="20" y="15"/>
                    </a:lnTo>
                    <a:lnTo>
                      <a:pt x="20"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95" name="Freeform 3349">
                <a:extLst>
                  <a:ext uri="{FF2B5EF4-FFF2-40B4-BE49-F238E27FC236}">
                    <a16:creationId xmlns:a16="http://schemas.microsoft.com/office/drawing/2014/main" id="{8CCC581A-3BC9-9180-CD7A-52F5527DDB36}"/>
                  </a:ext>
                </a:extLst>
              </p:cNvPr>
              <p:cNvSpPr>
                <a:spLocks/>
              </p:cNvSpPr>
              <p:nvPr/>
            </p:nvSpPr>
            <p:spPr bwMode="auto">
              <a:xfrm>
                <a:off x="13492" y="6514"/>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96" name="Freeform 3350">
                <a:extLst>
                  <a:ext uri="{FF2B5EF4-FFF2-40B4-BE49-F238E27FC236}">
                    <a16:creationId xmlns:a16="http://schemas.microsoft.com/office/drawing/2014/main" id="{43A668EB-BB8B-07EA-8557-38A0F44FC0EF}"/>
                  </a:ext>
                </a:extLst>
              </p:cNvPr>
              <p:cNvSpPr>
                <a:spLocks/>
              </p:cNvSpPr>
              <p:nvPr/>
            </p:nvSpPr>
            <p:spPr bwMode="auto">
              <a:xfrm>
                <a:off x="13471" y="6514"/>
                <a:ext cx="21" cy="15"/>
              </a:xfrm>
              <a:custGeom>
                <a:avLst/>
                <a:gdLst>
                  <a:gd name="T0" fmla="*/ 21 w 21"/>
                  <a:gd name="T1" fmla="*/ 10 h 15"/>
                  <a:gd name="T2" fmla="*/ 0 w 21"/>
                  <a:gd name="T3" fmla="*/ 0 h 15"/>
                  <a:gd name="T4" fmla="*/ 0 w 21"/>
                  <a:gd name="T5" fmla="*/ 5 h 15"/>
                  <a:gd name="T6" fmla="*/ 21 w 21"/>
                  <a:gd name="T7" fmla="*/ 15 h 15"/>
                  <a:gd name="T8" fmla="*/ 21 w 21"/>
                  <a:gd name="T9" fmla="*/ 10 h 15"/>
                </a:gdLst>
                <a:ahLst/>
                <a:cxnLst>
                  <a:cxn ang="0">
                    <a:pos x="T0" y="T1"/>
                  </a:cxn>
                  <a:cxn ang="0">
                    <a:pos x="T2" y="T3"/>
                  </a:cxn>
                  <a:cxn ang="0">
                    <a:pos x="T4" y="T5"/>
                  </a:cxn>
                  <a:cxn ang="0">
                    <a:pos x="T6" y="T7"/>
                  </a:cxn>
                  <a:cxn ang="0">
                    <a:pos x="T8" y="T9"/>
                  </a:cxn>
                </a:cxnLst>
                <a:rect l="0" t="0" r="r" b="b"/>
                <a:pathLst>
                  <a:path w="21" h="15">
                    <a:moveTo>
                      <a:pt x="21" y="10"/>
                    </a:moveTo>
                    <a:lnTo>
                      <a:pt x="0" y="0"/>
                    </a:lnTo>
                    <a:lnTo>
                      <a:pt x="0" y="5"/>
                    </a:lnTo>
                    <a:lnTo>
                      <a:pt x="21" y="15"/>
                    </a:lnTo>
                    <a:lnTo>
                      <a:pt x="21"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97" name="Freeform 3351">
                <a:extLst>
                  <a:ext uri="{FF2B5EF4-FFF2-40B4-BE49-F238E27FC236}">
                    <a16:creationId xmlns:a16="http://schemas.microsoft.com/office/drawing/2014/main" id="{764F9A7A-6304-7596-59B2-1BEA909FD12E}"/>
                  </a:ext>
                </a:extLst>
              </p:cNvPr>
              <p:cNvSpPr>
                <a:spLocks/>
              </p:cNvSpPr>
              <p:nvPr/>
            </p:nvSpPr>
            <p:spPr bwMode="auto">
              <a:xfrm>
                <a:off x="13456" y="6504"/>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98" name="Freeform 3352">
                <a:extLst>
                  <a:ext uri="{FF2B5EF4-FFF2-40B4-BE49-F238E27FC236}">
                    <a16:creationId xmlns:a16="http://schemas.microsoft.com/office/drawing/2014/main" id="{4972766A-BA7A-C8D6-98C2-0296657A669F}"/>
                  </a:ext>
                </a:extLst>
              </p:cNvPr>
              <p:cNvSpPr>
                <a:spLocks/>
              </p:cNvSpPr>
              <p:nvPr/>
            </p:nvSpPr>
            <p:spPr bwMode="auto">
              <a:xfrm>
                <a:off x="13492" y="6524"/>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199" name="Freeform 3353">
                <a:extLst>
                  <a:ext uri="{FF2B5EF4-FFF2-40B4-BE49-F238E27FC236}">
                    <a16:creationId xmlns:a16="http://schemas.microsoft.com/office/drawing/2014/main" id="{60F4DC9D-CB79-10B9-72F7-5DB332D0BAD9}"/>
                  </a:ext>
                </a:extLst>
              </p:cNvPr>
              <p:cNvSpPr>
                <a:spLocks/>
              </p:cNvSpPr>
              <p:nvPr/>
            </p:nvSpPr>
            <p:spPr bwMode="auto">
              <a:xfrm>
                <a:off x="13471" y="6524"/>
                <a:ext cx="21" cy="15"/>
              </a:xfrm>
              <a:custGeom>
                <a:avLst/>
                <a:gdLst>
                  <a:gd name="T0" fmla="*/ 21 w 21"/>
                  <a:gd name="T1" fmla="*/ 10 h 15"/>
                  <a:gd name="T2" fmla="*/ 0 w 21"/>
                  <a:gd name="T3" fmla="*/ 0 h 15"/>
                  <a:gd name="T4" fmla="*/ 0 w 21"/>
                  <a:gd name="T5" fmla="*/ 5 h 15"/>
                  <a:gd name="T6" fmla="*/ 21 w 21"/>
                  <a:gd name="T7" fmla="*/ 15 h 15"/>
                  <a:gd name="T8" fmla="*/ 21 w 21"/>
                  <a:gd name="T9" fmla="*/ 10 h 15"/>
                </a:gdLst>
                <a:ahLst/>
                <a:cxnLst>
                  <a:cxn ang="0">
                    <a:pos x="T0" y="T1"/>
                  </a:cxn>
                  <a:cxn ang="0">
                    <a:pos x="T2" y="T3"/>
                  </a:cxn>
                  <a:cxn ang="0">
                    <a:pos x="T4" y="T5"/>
                  </a:cxn>
                  <a:cxn ang="0">
                    <a:pos x="T6" y="T7"/>
                  </a:cxn>
                  <a:cxn ang="0">
                    <a:pos x="T8" y="T9"/>
                  </a:cxn>
                </a:cxnLst>
                <a:rect l="0" t="0" r="r" b="b"/>
                <a:pathLst>
                  <a:path w="21" h="15">
                    <a:moveTo>
                      <a:pt x="21" y="10"/>
                    </a:moveTo>
                    <a:lnTo>
                      <a:pt x="0" y="0"/>
                    </a:lnTo>
                    <a:lnTo>
                      <a:pt x="0" y="5"/>
                    </a:lnTo>
                    <a:lnTo>
                      <a:pt x="21" y="15"/>
                    </a:lnTo>
                    <a:lnTo>
                      <a:pt x="21"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00" name="Freeform 3354">
                <a:extLst>
                  <a:ext uri="{FF2B5EF4-FFF2-40B4-BE49-F238E27FC236}">
                    <a16:creationId xmlns:a16="http://schemas.microsoft.com/office/drawing/2014/main" id="{5263C915-8ABA-8ADD-C5AC-18F004F90400}"/>
                  </a:ext>
                </a:extLst>
              </p:cNvPr>
              <p:cNvSpPr>
                <a:spLocks/>
              </p:cNvSpPr>
              <p:nvPr/>
            </p:nvSpPr>
            <p:spPr bwMode="auto">
              <a:xfrm>
                <a:off x="13456" y="6514"/>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01" name="Freeform 3355">
                <a:extLst>
                  <a:ext uri="{FF2B5EF4-FFF2-40B4-BE49-F238E27FC236}">
                    <a16:creationId xmlns:a16="http://schemas.microsoft.com/office/drawing/2014/main" id="{B05BFEC3-9EAB-083F-A589-A261C4672CB8}"/>
                  </a:ext>
                </a:extLst>
              </p:cNvPr>
              <p:cNvSpPr>
                <a:spLocks/>
              </p:cNvSpPr>
              <p:nvPr/>
            </p:nvSpPr>
            <p:spPr bwMode="auto">
              <a:xfrm>
                <a:off x="13492" y="6534"/>
                <a:ext cx="15" cy="15"/>
              </a:xfrm>
              <a:custGeom>
                <a:avLst/>
                <a:gdLst>
                  <a:gd name="T0" fmla="*/ 15 w 15"/>
                  <a:gd name="T1" fmla="*/ 10 h 15"/>
                  <a:gd name="T2" fmla="*/ 0 w 15"/>
                  <a:gd name="T3" fmla="*/ 0 h 15"/>
                  <a:gd name="T4" fmla="*/ 0 w 15"/>
                  <a:gd name="T5" fmla="*/ 0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0"/>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02" name="Freeform 3356">
                <a:extLst>
                  <a:ext uri="{FF2B5EF4-FFF2-40B4-BE49-F238E27FC236}">
                    <a16:creationId xmlns:a16="http://schemas.microsoft.com/office/drawing/2014/main" id="{80622900-5C27-5C2B-561F-4971F2356955}"/>
                  </a:ext>
                </a:extLst>
              </p:cNvPr>
              <p:cNvSpPr>
                <a:spLocks/>
              </p:cNvSpPr>
              <p:nvPr/>
            </p:nvSpPr>
            <p:spPr bwMode="auto">
              <a:xfrm>
                <a:off x="13461" y="6625"/>
                <a:ext cx="46" cy="50"/>
              </a:xfrm>
              <a:custGeom>
                <a:avLst/>
                <a:gdLst>
                  <a:gd name="T0" fmla="*/ 8 w 9"/>
                  <a:gd name="T1" fmla="*/ 9 h 10"/>
                  <a:gd name="T2" fmla="*/ 1 w 9"/>
                  <a:gd name="T3" fmla="*/ 5 h 10"/>
                  <a:gd name="T4" fmla="*/ 0 w 9"/>
                  <a:gd name="T5" fmla="*/ 4 h 10"/>
                  <a:gd name="T6" fmla="*/ 0 w 9"/>
                  <a:gd name="T7" fmla="*/ 1 h 10"/>
                  <a:gd name="T8" fmla="*/ 1 w 9"/>
                  <a:gd name="T9" fmla="*/ 1 h 10"/>
                  <a:gd name="T10" fmla="*/ 8 w 9"/>
                  <a:gd name="T11" fmla="*/ 5 h 10"/>
                  <a:gd name="T12" fmla="*/ 9 w 9"/>
                  <a:gd name="T13" fmla="*/ 6 h 10"/>
                  <a:gd name="T14" fmla="*/ 9 w 9"/>
                  <a:gd name="T15" fmla="*/ 9 h 10"/>
                  <a:gd name="T16" fmla="*/ 8 w 9"/>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0">
                    <a:moveTo>
                      <a:pt x="8" y="9"/>
                    </a:moveTo>
                    <a:cubicBezTo>
                      <a:pt x="1" y="5"/>
                      <a:pt x="1" y="5"/>
                      <a:pt x="1" y="5"/>
                    </a:cubicBezTo>
                    <a:cubicBezTo>
                      <a:pt x="0" y="5"/>
                      <a:pt x="0" y="4"/>
                      <a:pt x="0" y="4"/>
                    </a:cubicBezTo>
                    <a:cubicBezTo>
                      <a:pt x="0" y="1"/>
                      <a:pt x="0" y="1"/>
                      <a:pt x="0" y="1"/>
                    </a:cubicBezTo>
                    <a:cubicBezTo>
                      <a:pt x="0" y="1"/>
                      <a:pt x="0" y="0"/>
                      <a:pt x="1" y="1"/>
                    </a:cubicBezTo>
                    <a:cubicBezTo>
                      <a:pt x="8" y="5"/>
                      <a:pt x="8" y="5"/>
                      <a:pt x="8" y="5"/>
                    </a:cubicBezTo>
                    <a:cubicBezTo>
                      <a:pt x="8" y="5"/>
                      <a:pt x="9" y="6"/>
                      <a:pt x="9" y="6"/>
                    </a:cubicBezTo>
                    <a:cubicBezTo>
                      <a:pt x="9" y="9"/>
                      <a:pt x="9" y="9"/>
                      <a:pt x="9" y="9"/>
                    </a:cubicBezTo>
                    <a:cubicBezTo>
                      <a:pt x="9" y="9"/>
                      <a:pt x="8" y="10"/>
                      <a:pt x="8" y="9"/>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03" name="Freeform 3357">
                <a:extLst>
                  <a:ext uri="{FF2B5EF4-FFF2-40B4-BE49-F238E27FC236}">
                    <a16:creationId xmlns:a16="http://schemas.microsoft.com/office/drawing/2014/main" id="{1EB9D9D4-37FF-9E30-B005-2ECC47FC97BA}"/>
                  </a:ext>
                </a:extLst>
              </p:cNvPr>
              <p:cNvSpPr>
                <a:spLocks/>
              </p:cNvSpPr>
              <p:nvPr/>
            </p:nvSpPr>
            <p:spPr bwMode="auto">
              <a:xfrm>
                <a:off x="13461" y="6660"/>
                <a:ext cx="46" cy="45"/>
              </a:xfrm>
              <a:custGeom>
                <a:avLst/>
                <a:gdLst>
                  <a:gd name="T0" fmla="*/ 8 w 9"/>
                  <a:gd name="T1" fmla="*/ 9 h 9"/>
                  <a:gd name="T2" fmla="*/ 1 w 9"/>
                  <a:gd name="T3" fmla="*/ 5 h 9"/>
                  <a:gd name="T4" fmla="*/ 0 w 9"/>
                  <a:gd name="T5" fmla="*/ 4 h 9"/>
                  <a:gd name="T6" fmla="*/ 0 w 9"/>
                  <a:gd name="T7" fmla="*/ 1 h 9"/>
                  <a:gd name="T8" fmla="*/ 1 w 9"/>
                  <a:gd name="T9" fmla="*/ 0 h 9"/>
                  <a:gd name="T10" fmla="*/ 8 w 9"/>
                  <a:gd name="T11" fmla="*/ 5 h 9"/>
                  <a:gd name="T12" fmla="*/ 9 w 9"/>
                  <a:gd name="T13" fmla="*/ 6 h 9"/>
                  <a:gd name="T14" fmla="*/ 9 w 9"/>
                  <a:gd name="T15" fmla="*/ 9 h 9"/>
                  <a:gd name="T16" fmla="*/ 8 w 9"/>
                  <a:gd name="T1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8" y="9"/>
                    </a:moveTo>
                    <a:cubicBezTo>
                      <a:pt x="1" y="5"/>
                      <a:pt x="1" y="5"/>
                      <a:pt x="1" y="5"/>
                    </a:cubicBezTo>
                    <a:cubicBezTo>
                      <a:pt x="0" y="5"/>
                      <a:pt x="0" y="4"/>
                      <a:pt x="0" y="4"/>
                    </a:cubicBezTo>
                    <a:cubicBezTo>
                      <a:pt x="0" y="1"/>
                      <a:pt x="0" y="1"/>
                      <a:pt x="0" y="1"/>
                    </a:cubicBezTo>
                    <a:cubicBezTo>
                      <a:pt x="0" y="0"/>
                      <a:pt x="0" y="0"/>
                      <a:pt x="1" y="0"/>
                    </a:cubicBezTo>
                    <a:cubicBezTo>
                      <a:pt x="8" y="5"/>
                      <a:pt x="8" y="5"/>
                      <a:pt x="8" y="5"/>
                    </a:cubicBezTo>
                    <a:cubicBezTo>
                      <a:pt x="8" y="5"/>
                      <a:pt x="9" y="5"/>
                      <a:pt x="9" y="6"/>
                    </a:cubicBezTo>
                    <a:cubicBezTo>
                      <a:pt x="9" y="9"/>
                      <a:pt x="9" y="9"/>
                      <a:pt x="9" y="9"/>
                    </a:cubicBezTo>
                    <a:cubicBezTo>
                      <a:pt x="9" y="9"/>
                      <a:pt x="8" y="9"/>
                      <a:pt x="8" y="9"/>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04" name="Freeform 3358">
                <a:extLst>
                  <a:ext uri="{FF2B5EF4-FFF2-40B4-BE49-F238E27FC236}">
                    <a16:creationId xmlns:a16="http://schemas.microsoft.com/office/drawing/2014/main" id="{319052CB-3D4D-A20C-10BA-29A0C130D216}"/>
                  </a:ext>
                </a:extLst>
              </p:cNvPr>
              <p:cNvSpPr>
                <a:spLocks/>
              </p:cNvSpPr>
              <p:nvPr/>
            </p:nvSpPr>
            <p:spPr bwMode="auto">
              <a:xfrm>
                <a:off x="13451" y="6444"/>
                <a:ext cx="66" cy="45"/>
              </a:xfrm>
              <a:custGeom>
                <a:avLst/>
                <a:gdLst>
                  <a:gd name="T0" fmla="*/ 66 w 66"/>
                  <a:gd name="T1" fmla="*/ 45 h 45"/>
                  <a:gd name="T2" fmla="*/ 0 w 66"/>
                  <a:gd name="T3" fmla="*/ 10 h 45"/>
                  <a:gd name="T4" fmla="*/ 0 w 66"/>
                  <a:gd name="T5" fmla="*/ 0 h 45"/>
                  <a:gd name="T6" fmla="*/ 66 w 66"/>
                  <a:gd name="T7" fmla="*/ 35 h 45"/>
                  <a:gd name="T8" fmla="*/ 66 w 66"/>
                  <a:gd name="T9" fmla="*/ 45 h 45"/>
                </a:gdLst>
                <a:ahLst/>
                <a:cxnLst>
                  <a:cxn ang="0">
                    <a:pos x="T0" y="T1"/>
                  </a:cxn>
                  <a:cxn ang="0">
                    <a:pos x="T2" y="T3"/>
                  </a:cxn>
                  <a:cxn ang="0">
                    <a:pos x="T4" y="T5"/>
                  </a:cxn>
                  <a:cxn ang="0">
                    <a:pos x="T6" y="T7"/>
                  </a:cxn>
                  <a:cxn ang="0">
                    <a:pos x="T8" y="T9"/>
                  </a:cxn>
                </a:cxnLst>
                <a:rect l="0" t="0" r="r" b="b"/>
                <a:pathLst>
                  <a:path w="66" h="45">
                    <a:moveTo>
                      <a:pt x="66" y="45"/>
                    </a:moveTo>
                    <a:lnTo>
                      <a:pt x="0" y="10"/>
                    </a:lnTo>
                    <a:lnTo>
                      <a:pt x="0" y="0"/>
                    </a:lnTo>
                    <a:lnTo>
                      <a:pt x="66" y="35"/>
                    </a:lnTo>
                    <a:lnTo>
                      <a:pt x="66" y="4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05" name="Freeform 3359">
                <a:extLst>
                  <a:ext uri="{FF2B5EF4-FFF2-40B4-BE49-F238E27FC236}">
                    <a16:creationId xmlns:a16="http://schemas.microsoft.com/office/drawing/2014/main" id="{EB6C4FEC-01C6-3D41-6606-8DADC4A38173}"/>
                  </a:ext>
                </a:extLst>
              </p:cNvPr>
              <p:cNvSpPr>
                <a:spLocks/>
              </p:cNvSpPr>
              <p:nvPr/>
            </p:nvSpPr>
            <p:spPr bwMode="auto">
              <a:xfrm>
                <a:off x="13552" y="6806"/>
                <a:ext cx="146" cy="85"/>
              </a:xfrm>
              <a:custGeom>
                <a:avLst/>
                <a:gdLst>
                  <a:gd name="T0" fmla="*/ 55 w 146"/>
                  <a:gd name="T1" fmla="*/ 85 h 85"/>
                  <a:gd name="T2" fmla="*/ 146 w 146"/>
                  <a:gd name="T3" fmla="*/ 30 h 85"/>
                  <a:gd name="T4" fmla="*/ 96 w 146"/>
                  <a:gd name="T5" fmla="*/ 0 h 85"/>
                  <a:gd name="T6" fmla="*/ 0 w 146"/>
                  <a:gd name="T7" fmla="*/ 50 h 85"/>
                  <a:gd name="T8" fmla="*/ 55 w 146"/>
                  <a:gd name="T9" fmla="*/ 85 h 85"/>
                </a:gdLst>
                <a:ahLst/>
                <a:cxnLst>
                  <a:cxn ang="0">
                    <a:pos x="T0" y="T1"/>
                  </a:cxn>
                  <a:cxn ang="0">
                    <a:pos x="T2" y="T3"/>
                  </a:cxn>
                  <a:cxn ang="0">
                    <a:pos x="T4" y="T5"/>
                  </a:cxn>
                  <a:cxn ang="0">
                    <a:pos x="T6" y="T7"/>
                  </a:cxn>
                  <a:cxn ang="0">
                    <a:pos x="T8" y="T9"/>
                  </a:cxn>
                </a:cxnLst>
                <a:rect l="0" t="0" r="r" b="b"/>
                <a:pathLst>
                  <a:path w="146" h="85">
                    <a:moveTo>
                      <a:pt x="55" y="85"/>
                    </a:moveTo>
                    <a:lnTo>
                      <a:pt x="146" y="30"/>
                    </a:lnTo>
                    <a:lnTo>
                      <a:pt x="96" y="0"/>
                    </a:lnTo>
                    <a:lnTo>
                      <a:pt x="0" y="50"/>
                    </a:lnTo>
                    <a:lnTo>
                      <a:pt x="55" y="8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06" name="Freeform 3360">
                <a:extLst>
                  <a:ext uri="{FF2B5EF4-FFF2-40B4-BE49-F238E27FC236}">
                    <a16:creationId xmlns:a16="http://schemas.microsoft.com/office/drawing/2014/main" id="{DF62D7D8-8117-289E-2200-B96F78BD7D9F}"/>
                  </a:ext>
                </a:extLst>
              </p:cNvPr>
              <p:cNvSpPr>
                <a:spLocks/>
              </p:cNvSpPr>
              <p:nvPr/>
            </p:nvSpPr>
            <p:spPr bwMode="auto">
              <a:xfrm>
                <a:off x="13552" y="6605"/>
                <a:ext cx="146" cy="85"/>
              </a:xfrm>
              <a:custGeom>
                <a:avLst/>
                <a:gdLst>
                  <a:gd name="T0" fmla="*/ 55 w 146"/>
                  <a:gd name="T1" fmla="*/ 85 h 85"/>
                  <a:gd name="T2" fmla="*/ 146 w 146"/>
                  <a:gd name="T3" fmla="*/ 30 h 85"/>
                  <a:gd name="T4" fmla="*/ 96 w 146"/>
                  <a:gd name="T5" fmla="*/ 0 h 85"/>
                  <a:gd name="T6" fmla="*/ 0 w 146"/>
                  <a:gd name="T7" fmla="*/ 55 h 85"/>
                  <a:gd name="T8" fmla="*/ 55 w 146"/>
                  <a:gd name="T9" fmla="*/ 85 h 85"/>
                </a:gdLst>
                <a:ahLst/>
                <a:cxnLst>
                  <a:cxn ang="0">
                    <a:pos x="T0" y="T1"/>
                  </a:cxn>
                  <a:cxn ang="0">
                    <a:pos x="T2" y="T3"/>
                  </a:cxn>
                  <a:cxn ang="0">
                    <a:pos x="T4" y="T5"/>
                  </a:cxn>
                  <a:cxn ang="0">
                    <a:pos x="T6" y="T7"/>
                  </a:cxn>
                  <a:cxn ang="0">
                    <a:pos x="T8" y="T9"/>
                  </a:cxn>
                </a:cxnLst>
                <a:rect l="0" t="0" r="r" b="b"/>
                <a:pathLst>
                  <a:path w="146" h="85">
                    <a:moveTo>
                      <a:pt x="55" y="85"/>
                    </a:moveTo>
                    <a:lnTo>
                      <a:pt x="146" y="30"/>
                    </a:lnTo>
                    <a:lnTo>
                      <a:pt x="96" y="0"/>
                    </a:lnTo>
                    <a:lnTo>
                      <a:pt x="0" y="55"/>
                    </a:lnTo>
                    <a:lnTo>
                      <a:pt x="55" y="8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07" name="Freeform 3361">
                <a:extLst>
                  <a:ext uri="{FF2B5EF4-FFF2-40B4-BE49-F238E27FC236}">
                    <a16:creationId xmlns:a16="http://schemas.microsoft.com/office/drawing/2014/main" id="{FA82B43E-723A-DB15-DE35-A8361B2EADE8}"/>
                  </a:ext>
                </a:extLst>
              </p:cNvPr>
              <p:cNvSpPr>
                <a:spLocks/>
              </p:cNvSpPr>
              <p:nvPr/>
            </p:nvSpPr>
            <p:spPr bwMode="auto">
              <a:xfrm>
                <a:off x="13567" y="6670"/>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08" name="Freeform 3362">
                <a:extLst>
                  <a:ext uri="{FF2B5EF4-FFF2-40B4-BE49-F238E27FC236}">
                    <a16:creationId xmlns:a16="http://schemas.microsoft.com/office/drawing/2014/main" id="{CA51FBC9-000A-0ABA-698F-ACE01F204B9E}"/>
                  </a:ext>
                </a:extLst>
              </p:cNvPr>
              <p:cNvSpPr>
                <a:spLocks/>
              </p:cNvSpPr>
              <p:nvPr/>
            </p:nvSpPr>
            <p:spPr bwMode="auto">
              <a:xfrm>
                <a:off x="13552" y="6665"/>
                <a:ext cx="50" cy="221"/>
              </a:xfrm>
              <a:custGeom>
                <a:avLst/>
                <a:gdLst>
                  <a:gd name="T0" fmla="*/ 50 w 50"/>
                  <a:gd name="T1" fmla="*/ 221 h 221"/>
                  <a:gd name="T2" fmla="*/ 0 w 50"/>
                  <a:gd name="T3" fmla="*/ 191 h 221"/>
                  <a:gd name="T4" fmla="*/ 0 w 50"/>
                  <a:gd name="T5" fmla="*/ 0 h 221"/>
                  <a:gd name="T6" fmla="*/ 50 w 50"/>
                  <a:gd name="T7" fmla="*/ 30 h 221"/>
                  <a:gd name="T8" fmla="*/ 50 w 50"/>
                  <a:gd name="T9" fmla="*/ 221 h 221"/>
                </a:gdLst>
                <a:ahLst/>
                <a:cxnLst>
                  <a:cxn ang="0">
                    <a:pos x="T0" y="T1"/>
                  </a:cxn>
                  <a:cxn ang="0">
                    <a:pos x="T2" y="T3"/>
                  </a:cxn>
                  <a:cxn ang="0">
                    <a:pos x="T4" y="T5"/>
                  </a:cxn>
                  <a:cxn ang="0">
                    <a:pos x="T6" y="T7"/>
                  </a:cxn>
                  <a:cxn ang="0">
                    <a:pos x="T8" y="T9"/>
                  </a:cxn>
                </a:cxnLst>
                <a:rect l="0" t="0" r="r" b="b"/>
                <a:pathLst>
                  <a:path w="50" h="221">
                    <a:moveTo>
                      <a:pt x="50" y="221"/>
                    </a:moveTo>
                    <a:lnTo>
                      <a:pt x="0" y="191"/>
                    </a:lnTo>
                    <a:lnTo>
                      <a:pt x="0" y="0"/>
                    </a:lnTo>
                    <a:lnTo>
                      <a:pt x="50" y="30"/>
                    </a:lnTo>
                    <a:lnTo>
                      <a:pt x="50" y="22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09" name="Freeform 3363">
                <a:extLst>
                  <a:ext uri="{FF2B5EF4-FFF2-40B4-BE49-F238E27FC236}">
                    <a16:creationId xmlns:a16="http://schemas.microsoft.com/office/drawing/2014/main" id="{F2D98F77-95C8-E86E-7FB2-109C7B4168EA}"/>
                  </a:ext>
                </a:extLst>
              </p:cNvPr>
              <p:cNvSpPr>
                <a:spLocks/>
              </p:cNvSpPr>
              <p:nvPr/>
            </p:nvSpPr>
            <p:spPr bwMode="auto">
              <a:xfrm>
                <a:off x="13567" y="6826"/>
                <a:ext cx="25" cy="35"/>
              </a:xfrm>
              <a:custGeom>
                <a:avLst/>
                <a:gdLst>
                  <a:gd name="T0" fmla="*/ 5 w 5"/>
                  <a:gd name="T1" fmla="*/ 5 h 7"/>
                  <a:gd name="T2" fmla="*/ 2 w 5"/>
                  <a:gd name="T3" fmla="*/ 7 h 7"/>
                  <a:gd name="T4" fmla="*/ 0 w 5"/>
                  <a:gd name="T5" fmla="*/ 2 h 7"/>
                  <a:gd name="T6" fmla="*/ 2 w 5"/>
                  <a:gd name="T7" fmla="*/ 1 h 7"/>
                  <a:gd name="T8" fmla="*/ 5 w 5"/>
                  <a:gd name="T9" fmla="*/ 5 h 7"/>
                </a:gdLst>
                <a:ahLst/>
                <a:cxnLst>
                  <a:cxn ang="0">
                    <a:pos x="T0" y="T1"/>
                  </a:cxn>
                  <a:cxn ang="0">
                    <a:pos x="T2" y="T3"/>
                  </a:cxn>
                  <a:cxn ang="0">
                    <a:pos x="T4" y="T5"/>
                  </a:cxn>
                  <a:cxn ang="0">
                    <a:pos x="T6" y="T7"/>
                  </a:cxn>
                  <a:cxn ang="0">
                    <a:pos x="T8" y="T9"/>
                  </a:cxn>
                </a:cxnLst>
                <a:rect l="0" t="0" r="r" b="b"/>
                <a:pathLst>
                  <a:path w="5" h="7">
                    <a:moveTo>
                      <a:pt x="5" y="5"/>
                    </a:moveTo>
                    <a:cubicBezTo>
                      <a:pt x="5" y="7"/>
                      <a:pt x="4" y="7"/>
                      <a:pt x="2" y="7"/>
                    </a:cubicBezTo>
                    <a:cubicBezTo>
                      <a:pt x="1" y="6"/>
                      <a:pt x="0" y="4"/>
                      <a:pt x="0" y="2"/>
                    </a:cubicBezTo>
                    <a:cubicBezTo>
                      <a:pt x="0" y="1"/>
                      <a:pt x="1" y="0"/>
                      <a:pt x="2" y="1"/>
                    </a:cubicBezTo>
                    <a:cubicBezTo>
                      <a:pt x="4" y="2"/>
                      <a:pt x="5" y="4"/>
                      <a:pt x="5" y="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10" name="Freeform 3364">
                <a:extLst>
                  <a:ext uri="{FF2B5EF4-FFF2-40B4-BE49-F238E27FC236}">
                    <a16:creationId xmlns:a16="http://schemas.microsoft.com/office/drawing/2014/main" id="{A6EEAD06-B7A9-4454-AB2B-EDAE3F9DD50E}"/>
                  </a:ext>
                </a:extLst>
              </p:cNvPr>
              <p:cNvSpPr>
                <a:spLocks/>
              </p:cNvSpPr>
              <p:nvPr/>
            </p:nvSpPr>
            <p:spPr bwMode="auto">
              <a:xfrm>
                <a:off x="13557" y="6776"/>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11" name="Freeform 3365">
                <a:extLst>
                  <a:ext uri="{FF2B5EF4-FFF2-40B4-BE49-F238E27FC236}">
                    <a16:creationId xmlns:a16="http://schemas.microsoft.com/office/drawing/2014/main" id="{E802022A-FFC6-86EF-2D80-8FE94D0FF2E3}"/>
                  </a:ext>
                </a:extLst>
              </p:cNvPr>
              <p:cNvSpPr>
                <a:spLocks/>
              </p:cNvSpPr>
              <p:nvPr/>
            </p:nvSpPr>
            <p:spPr bwMode="auto">
              <a:xfrm>
                <a:off x="13567" y="6781"/>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12" name="Freeform 3366">
                <a:extLst>
                  <a:ext uri="{FF2B5EF4-FFF2-40B4-BE49-F238E27FC236}">
                    <a16:creationId xmlns:a16="http://schemas.microsoft.com/office/drawing/2014/main" id="{E1D4466F-6590-38C7-4B5D-4451B405B68E}"/>
                  </a:ext>
                </a:extLst>
              </p:cNvPr>
              <p:cNvSpPr>
                <a:spLocks/>
              </p:cNvSpPr>
              <p:nvPr/>
            </p:nvSpPr>
            <p:spPr bwMode="auto">
              <a:xfrm>
                <a:off x="13577" y="6786"/>
                <a:ext cx="5" cy="40"/>
              </a:xfrm>
              <a:custGeom>
                <a:avLst/>
                <a:gdLst>
                  <a:gd name="T0" fmla="*/ 5 w 5"/>
                  <a:gd name="T1" fmla="*/ 40 h 40"/>
                  <a:gd name="T2" fmla="*/ 0 w 5"/>
                  <a:gd name="T3" fmla="*/ 35 h 40"/>
                  <a:gd name="T4" fmla="*/ 0 w 5"/>
                  <a:gd name="T5" fmla="*/ 0 h 40"/>
                  <a:gd name="T6" fmla="*/ 5 w 5"/>
                  <a:gd name="T7" fmla="*/ 5 h 40"/>
                  <a:gd name="T8" fmla="*/ 5 w 5"/>
                  <a:gd name="T9" fmla="*/ 40 h 40"/>
                </a:gdLst>
                <a:ahLst/>
                <a:cxnLst>
                  <a:cxn ang="0">
                    <a:pos x="T0" y="T1"/>
                  </a:cxn>
                  <a:cxn ang="0">
                    <a:pos x="T2" y="T3"/>
                  </a:cxn>
                  <a:cxn ang="0">
                    <a:pos x="T4" y="T5"/>
                  </a:cxn>
                  <a:cxn ang="0">
                    <a:pos x="T6" y="T7"/>
                  </a:cxn>
                  <a:cxn ang="0">
                    <a:pos x="T8" y="T9"/>
                  </a:cxn>
                </a:cxnLst>
                <a:rect l="0" t="0" r="r" b="b"/>
                <a:pathLst>
                  <a:path w="5" h="40">
                    <a:moveTo>
                      <a:pt x="5" y="40"/>
                    </a:moveTo>
                    <a:lnTo>
                      <a:pt x="0" y="35"/>
                    </a:lnTo>
                    <a:lnTo>
                      <a:pt x="0" y="0"/>
                    </a:lnTo>
                    <a:lnTo>
                      <a:pt x="5" y="5"/>
                    </a:lnTo>
                    <a:lnTo>
                      <a:pt x="5" y="4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13" name="Freeform 3367">
                <a:extLst>
                  <a:ext uri="{FF2B5EF4-FFF2-40B4-BE49-F238E27FC236}">
                    <a16:creationId xmlns:a16="http://schemas.microsoft.com/office/drawing/2014/main" id="{61380CBE-08DC-20DF-9620-9C29879486E1}"/>
                  </a:ext>
                </a:extLst>
              </p:cNvPr>
              <p:cNvSpPr>
                <a:spLocks/>
              </p:cNvSpPr>
              <p:nvPr/>
            </p:nvSpPr>
            <p:spPr bwMode="auto">
              <a:xfrm>
                <a:off x="13582" y="6796"/>
                <a:ext cx="10" cy="35"/>
              </a:xfrm>
              <a:custGeom>
                <a:avLst/>
                <a:gdLst>
                  <a:gd name="T0" fmla="*/ 10 w 10"/>
                  <a:gd name="T1" fmla="*/ 35 h 35"/>
                  <a:gd name="T2" fmla="*/ 0 w 10"/>
                  <a:gd name="T3" fmla="*/ 30 h 35"/>
                  <a:gd name="T4" fmla="*/ 0 w 10"/>
                  <a:gd name="T5" fmla="*/ 0 h 35"/>
                  <a:gd name="T6" fmla="*/ 10 w 10"/>
                  <a:gd name="T7" fmla="*/ 0 h 35"/>
                  <a:gd name="T8" fmla="*/ 10 w 10"/>
                  <a:gd name="T9" fmla="*/ 35 h 35"/>
                </a:gdLst>
                <a:ahLst/>
                <a:cxnLst>
                  <a:cxn ang="0">
                    <a:pos x="T0" y="T1"/>
                  </a:cxn>
                  <a:cxn ang="0">
                    <a:pos x="T2" y="T3"/>
                  </a:cxn>
                  <a:cxn ang="0">
                    <a:pos x="T4" y="T5"/>
                  </a:cxn>
                  <a:cxn ang="0">
                    <a:pos x="T6" y="T7"/>
                  </a:cxn>
                  <a:cxn ang="0">
                    <a:pos x="T8" y="T9"/>
                  </a:cxn>
                </a:cxnLst>
                <a:rect l="0" t="0" r="r" b="b"/>
                <a:pathLst>
                  <a:path w="10" h="35">
                    <a:moveTo>
                      <a:pt x="10" y="35"/>
                    </a:moveTo>
                    <a:lnTo>
                      <a:pt x="0" y="30"/>
                    </a:lnTo>
                    <a:lnTo>
                      <a:pt x="0" y="0"/>
                    </a:lnTo>
                    <a:lnTo>
                      <a:pt x="10" y="0"/>
                    </a:lnTo>
                    <a:lnTo>
                      <a:pt x="10"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14" name="Freeform 3368">
                <a:extLst>
                  <a:ext uri="{FF2B5EF4-FFF2-40B4-BE49-F238E27FC236}">
                    <a16:creationId xmlns:a16="http://schemas.microsoft.com/office/drawing/2014/main" id="{E66BD6F5-15A6-7EAE-52CD-30ABB9157799}"/>
                  </a:ext>
                </a:extLst>
              </p:cNvPr>
              <p:cNvSpPr>
                <a:spLocks/>
              </p:cNvSpPr>
              <p:nvPr/>
            </p:nvSpPr>
            <p:spPr bwMode="auto">
              <a:xfrm>
                <a:off x="13592" y="6801"/>
                <a:ext cx="5" cy="35"/>
              </a:xfrm>
              <a:custGeom>
                <a:avLst/>
                <a:gdLst>
                  <a:gd name="T0" fmla="*/ 5 w 5"/>
                  <a:gd name="T1" fmla="*/ 35 h 35"/>
                  <a:gd name="T2" fmla="*/ 0 w 5"/>
                  <a:gd name="T3" fmla="*/ 30 h 35"/>
                  <a:gd name="T4" fmla="*/ 0 w 5"/>
                  <a:gd name="T5" fmla="*/ 0 h 35"/>
                  <a:gd name="T6" fmla="*/ 5 w 5"/>
                  <a:gd name="T7" fmla="*/ 0 h 35"/>
                  <a:gd name="T8" fmla="*/ 5 w 5"/>
                  <a:gd name="T9" fmla="*/ 35 h 35"/>
                </a:gdLst>
                <a:ahLst/>
                <a:cxnLst>
                  <a:cxn ang="0">
                    <a:pos x="T0" y="T1"/>
                  </a:cxn>
                  <a:cxn ang="0">
                    <a:pos x="T2" y="T3"/>
                  </a:cxn>
                  <a:cxn ang="0">
                    <a:pos x="T4" y="T5"/>
                  </a:cxn>
                  <a:cxn ang="0">
                    <a:pos x="T6" y="T7"/>
                  </a:cxn>
                  <a:cxn ang="0">
                    <a:pos x="T8" y="T9"/>
                  </a:cxn>
                </a:cxnLst>
                <a:rect l="0" t="0" r="r" b="b"/>
                <a:pathLst>
                  <a:path w="5" h="35">
                    <a:moveTo>
                      <a:pt x="5" y="35"/>
                    </a:moveTo>
                    <a:lnTo>
                      <a:pt x="0" y="30"/>
                    </a:lnTo>
                    <a:lnTo>
                      <a:pt x="0" y="0"/>
                    </a:lnTo>
                    <a:lnTo>
                      <a:pt x="5" y="0"/>
                    </a:lnTo>
                    <a:lnTo>
                      <a:pt x="5" y="3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15" name="Freeform 3369">
                <a:extLst>
                  <a:ext uri="{FF2B5EF4-FFF2-40B4-BE49-F238E27FC236}">
                    <a16:creationId xmlns:a16="http://schemas.microsoft.com/office/drawing/2014/main" id="{3512A174-6C9C-7A92-BB97-8EB43BBCE22C}"/>
                  </a:ext>
                </a:extLst>
              </p:cNvPr>
              <p:cNvSpPr>
                <a:spLocks/>
              </p:cNvSpPr>
              <p:nvPr/>
            </p:nvSpPr>
            <p:spPr bwMode="auto">
              <a:xfrm>
                <a:off x="13557" y="6766"/>
                <a:ext cx="15" cy="15"/>
              </a:xfrm>
              <a:custGeom>
                <a:avLst/>
                <a:gdLst>
                  <a:gd name="T0" fmla="*/ 15 w 15"/>
                  <a:gd name="T1" fmla="*/ 15 h 15"/>
                  <a:gd name="T2" fmla="*/ 0 w 15"/>
                  <a:gd name="T3" fmla="*/ 5 h 15"/>
                  <a:gd name="T4" fmla="*/ 0 w 15"/>
                  <a:gd name="T5" fmla="*/ 0 h 15"/>
                  <a:gd name="T6" fmla="*/ 15 w 15"/>
                  <a:gd name="T7" fmla="*/ 10 h 15"/>
                  <a:gd name="T8" fmla="*/ 15 w 15"/>
                  <a:gd name="T9" fmla="*/ 15 h 15"/>
                </a:gdLst>
                <a:ahLst/>
                <a:cxnLst>
                  <a:cxn ang="0">
                    <a:pos x="T0" y="T1"/>
                  </a:cxn>
                  <a:cxn ang="0">
                    <a:pos x="T2" y="T3"/>
                  </a:cxn>
                  <a:cxn ang="0">
                    <a:pos x="T4" y="T5"/>
                  </a:cxn>
                  <a:cxn ang="0">
                    <a:pos x="T6" y="T7"/>
                  </a:cxn>
                  <a:cxn ang="0">
                    <a:pos x="T8" y="T9"/>
                  </a:cxn>
                </a:cxnLst>
                <a:rect l="0" t="0" r="r" b="b"/>
                <a:pathLst>
                  <a:path w="15" h="15">
                    <a:moveTo>
                      <a:pt x="15" y="15"/>
                    </a:moveTo>
                    <a:lnTo>
                      <a:pt x="0" y="5"/>
                    </a:lnTo>
                    <a:lnTo>
                      <a:pt x="0" y="0"/>
                    </a:lnTo>
                    <a:lnTo>
                      <a:pt x="15" y="10"/>
                    </a:lnTo>
                    <a:lnTo>
                      <a:pt x="15"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16" name="Freeform 3370">
                <a:extLst>
                  <a:ext uri="{FF2B5EF4-FFF2-40B4-BE49-F238E27FC236}">
                    <a16:creationId xmlns:a16="http://schemas.microsoft.com/office/drawing/2014/main" id="{B470DA9B-5470-73DA-8F04-212CCF6ABAEC}"/>
                  </a:ext>
                </a:extLst>
              </p:cNvPr>
              <p:cNvSpPr>
                <a:spLocks/>
              </p:cNvSpPr>
              <p:nvPr/>
            </p:nvSpPr>
            <p:spPr bwMode="auto">
              <a:xfrm>
                <a:off x="13577" y="6776"/>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17" name="Freeform 3371">
                <a:extLst>
                  <a:ext uri="{FF2B5EF4-FFF2-40B4-BE49-F238E27FC236}">
                    <a16:creationId xmlns:a16="http://schemas.microsoft.com/office/drawing/2014/main" id="{B3980C66-5930-E556-56BF-9402C01C8C1D}"/>
                  </a:ext>
                </a:extLst>
              </p:cNvPr>
              <p:cNvSpPr>
                <a:spLocks/>
              </p:cNvSpPr>
              <p:nvPr/>
            </p:nvSpPr>
            <p:spPr bwMode="auto">
              <a:xfrm>
                <a:off x="13582" y="6781"/>
                <a:ext cx="10" cy="10"/>
              </a:xfrm>
              <a:custGeom>
                <a:avLst/>
                <a:gdLst>
                  <a:gd name="T0" fmla="*/ 10 w 10"/>
                  <a:gd name="T1" fmla="*/ 10 h 10"/>
                  <a:gd name="T2" fmla="*/ 0 w 10"/>
                  <a:gd name="T3" fmla="*/ 5 h 10"/>
                  <a:gd name="T4" fmla="*/ 0 w 10"/>
                  <a:gd name="T5" fmla="*/ 0 h 10"/>
                  <a:gd name="T6" fmla="*/ 10 w 10"/>
                  <a:gd name="T7" fmla="*/ 5 h 10"/>
                  <a:gd name="T8" fmla="*/ 10 w 10"/>
                  <a:gd name="T9" fmla="*/ 10 h 10"/>
                </a:gdLst>
                <a:ahLst/>
                <a:cxnLst>
                  <a:cxn ang="0">
                    <a:pos x="T0" y="T1"/>
                  </a:cxn>
                  <a:cxn ang="0">
                    <a:pos x="T2" y="T3"/>
                  </a:cxn>
                  <a:cxn ang="0">
                    <a:pos x="T4" y="T5"/>
                  </a:cxn>
                  <a:cxn ang="0">
                    <a:pos x="T6" y="T7"/>
                  </a:cxn>
                  <a:cxn ang="0">
                    <a:pos x="T8" y="T9"/>
                  </a:cxn>
                </a:cxnLst>
                <a:rect l="0" t="0" r="r" b="b"/>
                <a:pathLst>
                  <a:path w="10" h="10">
                    <a:moveTo>
                      <a:pt x="10" y="10"/>
                    </a:moveTo>
                    <a:lnTo>
                      <a:pt x="0" y="5"/>
                    </a:lnTo>
                    <a:lnTo>
                      <a:pt x="0" y="0"/>
                    </a:lnTo>
                    <a:lnTo>
                      <a:pt x="10" y="5"/>
                    </a:lnTo>
                    <a:lnTo>
                      <a:pt x="10" y="10"/>
                    </a:lnTo>
                    <a:close/>
                  </a:path>
                </a:pathLst>
              </a:custGeom>
              <a:solidFill>
                <a:srgbClr val="95C1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18" name="Freeform 3372">
                <a:extLst>
                  <a:ext uri="{FF2B5EF4-FFF2-40B4-BE49-F238E27FC236}">
                    <a16:creationId xmlns:a16="http://schemas.microsoft.com/office/drawing/2014/main" id="{93F6F7C7-F872-A374-0DF1-3F8A50FF05A9}"/>
                  </a:ext>
                </a:extLst>
              </p:cNvPr>
              <p:cNvSpPr>
                <a:spLocks/>
              </p:cNvSpPr>
              <p:nvPr/>
            </p:nvSpPr>
            <p:spPr bwMode="auto">
              <a:xfrm>
                <a:off x="13592" y="6786"/>
                <a:ext cx="5" cy="10"/>
              </a:xfrm>
              <a:custGeom>
                <a:avLst/>
                <a:gdLst>
                  <a:gd name="T0" fmla="*/ 5 w 5"/>
                  <a:gd name="T1" fmla="*/ 10 h 10"/>
                  <a:gd name="T2" fmla="*/ 0 w 5"/>
                  <a:gd name="T3" fmla="*/ 5 h 10"/>
                  <a:gd name="T4" fmla="*/ 0 w 5"/>
                  <a:gd name="T5" fmla="*/ 0 h 10"/>
                  <a:gd name="T6" fmla="*/ 5 w 5"/>
                  <a:gd name="T7" fmla="*/ 5 h 10"/>
                  <a:gd name="T8" fmla="*/ 5 w 5"/>
                  <a:gd name="T9" fmla="*/ 10 h 10"/>
                </a:gdLst>
                <a:ahLst/>
                <a:cxnLst>
                  <a:cxn ang="0">
                    <a:pos x="T0" y="T1"/>
                  </a:cxn>
                  <a:cxn ang="0">
                    <a:pos x="T2" y="T3"/>
                  </a:cxn>
                  <a:cxn ang="0">
                    <a:pos x="T4" y="T5"/>
                  </a:cxn>
                  <a:cxn ang="0">
                    <a:pos x="T6" y="T7"/>
                  </a:cxn>
                  <a:cxn ang="0">
                    <a:pos x="T8" y="T9"/>
                  </a:cxn>
                </a:cxnLst>
                <a:rect l="0" t="0" r="r" b="b"/>
                <a:pathLst>
                  <a:path w="5" h="10">
                    <a:moveTo>
                      <a:pt x="5" y="10"/>
                    </a:moveTo>
                    <a:lnTo>
                      <a:pt x="0" y="5"/>
                    </a:lnTo>
                    <a:lnTo>
                      <a:pt x="0" y="0"/>
                    </a:lnTo>
                    <a:lnTo>
                      <a:pt x="5" y="5"/>
                    </a:lnTo>
                    <a:lnTo>
                      <a:pt x="5" y="10"/>
                    </a:lnTo>
                    <a:close/>
                  </a:path>
                </a:pathLst>
              </a:custGeom>
              <a:solidFill>
                <a:srgbClr val="E94E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19" name="Freeform 3373">
                <a:extLst>
                  <a:ext uri="{FF2B5EF4-FFF2-40B4-BE49-F238E27FC236}">
                    <a16:creationId xmlns:a16="http://schemas.microsoft.com/office/drawing/2014/main" id="{8B1EC005-2D54-9E92-6329-A1FB53CA9C03}"/>
                  </a:ext>
                </a:extLst>
              </p:cNvPr>
              <p:cNvSpPr>
                <a:spLocks/>
              </p:cNvSpPr>
              <p:nvPr/>
            </p:nvSpPr>
            <p:spPr bwMode="auto">
              <a:xfrm>
                <a:off x="13557" y="6675"/>
                <a:ext cx="40" cy="106"/>
              </a:xfrm>
              <a:custGeom>
                <a:avLst/>
                <a:gdLst>
                  <a:gd name="T0" fmla="*/ 40 w 40"/>
                  <a:gd name="T1" fmla="*/ 20 h 106"/>
                  <a:gd name="T2" fmla="*/ 5 w 40"/>
                  <a:gd name="T3" fmla="*/ 0 h 106"/>
                  <a:gd name="T4" fmla="*/ 0 w 40"/>
                  <a:gd name="T5" fmla="*/ 0 h 106"/>
                  <a:gd name="T6" fmla="*/ 0 w 40"/>
                  <a:gd name="T7" fmla="*/ 81 h 106"/>
                  <a:gd name="T8" fmla="*/ 5 w 40"/>
                  <a:gd name="T9" fmla="*/ 86 h 106"/>
                  <a:gd name="T10" fmla="*/ 40 w 40"/>
                  <a:gd name="T11" fmla="*/ 106 h 106"/>
                  <a:gd name="T12" fmla="*/ 40 w 40"/>
                  <a:gd name="T13" fmla="*/ 106 h 106"/>
                  <a:gd name="T14" fmla="*/ 40 w 40"/>
                  <a:gd name="T15" fmla="*/ 25 h 106"/>
                  <a:gd name="T16" fmla="*/ 40 w 40"/>
                  <a:gd name="T17" fmla="*/ 2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106">
                    <a:moveTo>
                      <a:pt x="40" y="20"/>
                    </a:moveTo>
                    <a:lnTo>
                      <a:pt x="5" y="0"/>
                    </a:lnTo>
                    <a:lnTo>
                      <a:pt x="0" y="0"/>
                    </a:lnTo>
                    <a:lnTo>
                      <a:pt x="0" y="81"/>
                    </a:lnTo>
                    <a:lnTo>
                      <a:pt x="5" y="86"/>
                    </a:lnTo>
                    <a:lnTo>
                      <a:pt x="40" y="106"/>
                    </a:lnTo>
                    <a:lnTo>
                      <a:pt x="40" y="106"/>
                    </a:lnTo>
                    <a:lnTo>
                      <a:pt x="40" y="25"/>
                    </a:lnTo>
                    <a:lnTo>
                      <a:pt x="40" y="2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20" name="Freeform 3374">
                <a:extLst>
                  <a:ext uri="{FF2B5EF4-FFF2-40B4-BE49-F238E27FC236}">
                    <a16:creationId xmlns:a16="http://schemas.microsoft.com/office/drawing/2014/main" id="{B5E08C39-8470-7245-33A1-EEC4A8291DD3}"/>
                  </a:ext>
                </a:extLst>
              </p:cNvPr>
              <p:cNvSpPr>
                <a:spLocks/>
              </p:cNvSpPr>
              <p:nvPr/>
            </p:nvSpPr>
            <p:spPr bwMode="auto">
              <a:xfrm>
                <a:off x="13572" y="6836"/>
                <a:ext cx="10" cy="20"/>
              </a:xfrm>
              <a:custGeom>
                <a:avLst/>
                <a:gdLst>
                  <a:gd name="T0" fmla="*/ 2 w 2"/>
                  <a:gd name="T1" fmla="*/ 3 h 4"/>
                  <a:gd name="T2" fmla="*/ 1 w 2"/>
                  <a:gd name="T3" fmla="*/ 3 h 4"/>
                  <a:gd name="T4" fmla="*/ 0 w 2"/>
                  <a:gd name="T5" fmla="*/ 1 h 4"/>
                  <a:gd name="T6" fmla="*/ 1 w 2"/>
                  <a:gd name="T7" fmla="*/ 0 h 4"/>
                  <a:gd name="T8" fmla="*/ 2 w 2"/>
                  <a:gd name="T9" fmla="*/ 3 h 4"/>
                </a:gdLst>
                <a:ahLst/>
                <a:cxnLst>
                  <a:cxn ang="0">
                    <a:pos x="T0" y="T1"/>
                  </a:cxn>
                  <a:cxn ang="0">
                    <a:pos x="T2" y="T3"/>
                  </a:cxn>
                  <a:cxn ang="0">
                    <a:pos x="T4" y="T5"/>
                  </a:cxn>
                  <a:cxn ang="0">
                    <a:pos x="T6" y="T7"/>
                  </a:cxn>
                  <a:cxn ang="0">
                    <a:pos x="T8" y="T9"/>
                  </a:cxn>
                </a:cxnLst>
                <a:rect l="0" t="0" r="r" b="b"/>
                <a:pathLst>
                  <a:path w="2" h="4">
                    <a:moveTo>
                      <a:pt x="2" y="3"/>
                    </a:moveTo>
                    <a:cubicBezTo>
                      <a:pt x="2" y="3"/>
                      <a:pt x="2" y="4"/>
                      <a:pt x="1" y="3"/>
                    </a:cubicBezTo>
                    <a:cubicBezTo>
                      <a:pt x="1" y="3"/>
                      <a:pt x="0" y="2"/>
                      <a:pt x="0" y="1"/>
                    </a:cubicBezTo>
                    <a:cubicBezTo>
                      <a:pt x="0" y="0"/>
                      <a:pt x="1" y="0"/>
                      <a:pt x="1" y="0"/>
                    </a:cubicBezTo>
                    <a:cubicBezTo>
                      <a:pt x="2" y="1"/>
                      <a:pt x="2" y="2"/>
                      <a:pt x="2" y="3"/>
                    </a:cubicBez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21" name="Freeform 3375">
                <a:extLst>
                  <a:ext uri="{FF2B5EF4-FFF2-40B4-BE49-F238E27FC236}">
                    <a16:creationId xmlns:a16="http://schemas.microsoft.com/office/drawing/2014/main" id="{8C7A4500-0E3F-AD99-DA54-61D878E8E217}"/>
                  </a:ext>
                </a:extLst>
              </p:cNvPr>
              <p:cNvSpPr>
                <a:spLocks/>
              </p:cNvSpPr>
              <p:nvPr/>
            </p:nvSpPr>
            <p:spPr bwMode="auto">
              <a:xfrm>
                <a:off x="13552" y="6660"/>
                <a:ext cx="20" cy="15"/>
              </a:xfrm>
              <a:custGeom>
                <a:avLst/>
                <a:gdLst>
                  <a:gd name="T0" fmla="*/ 20 w 20"/>
                  <a:gd name="T1" fmla="*/ 10 h 15"/>
                  <a:gd name="T2" fmla="*/ 0 w 20"/>
                  <a:gd name="T3" fmla="*/ 0 h 15"/>
                  <a:gd name="T4" fmla="*/ 0 w 20"/>
                  <a:gd name="T5" fmla="*/ 5 h 15"/>
                  <a:gd name="T6" fmla="*/ 20 w 20"/>
                  <a:gd name="T7" fmla="*/ 15 h 15"/>
                  <a:gd name="T8" fmla="*/ 20 w 20"/>
                  <a:gd name="T9" fmla="*/ 10 h 15"/>
                </a:gdLst>
                <a:ahLst/>
                <a:cxnLst>
                  <a:cxn ang="0">
                    <a:pos x="T0" y="T1"/>
                  </a:cxn>
                  <a:cxn ang="0">
                    <a:pos x="T2" y="T3"/>
                  </a:cxn>
                  <a:cxn ang="0">
                    <a:pos x="T4" y="T5"/>
                  </a:cxn>
                  <a:cxn ang="0">
                    <a:pos x="T6" y="T7"/>
                  </a:cxn>
                  <a:cxn ang="0">
                    <a:pos x="T8" y="T9"/>
                  </a:cxn>
                </a:cxnLst>
                <a:rect l="0" t="0" r="r" b="b"/>
                <a:pathLst>
                  <a:path w="20" h="15">
                    <a:moveTo>
                      <a:pt x="20" y="10"/>
                    </a:moveTo>
                    <a:lnTo>
                      <a:pt x="0" y="0"/>
                    </a:lnTo>
                    <a:lnTo>
                      <a:pt x="0" y="5"/>
                    </a:lnTo>
                    <a:lnTo>
                      <a:pt x="20" y="15"/>
                    </a:lnTo>
                    <a:lnTo>
                      <a:pt x="2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22" name="Freeform 3376">
                <a:extLst>
                  <a:ext uri="{FF2B5EF4-FFF2-40B4-BE49-F238E27FC236}">
                    <a16:creationId xmlns:a16="http://schemas.microsoft.com/office/drawing/2014/main" id="{F0E323EF-EB3A-135D-4309-98F97851C9F7}"/>
                  </a:ext>
                </a:extLst>
              </p:cNvPr>
              <p:cNvSpPr>
                <a:spLocks/>
              </p:cNvSpPr>
              <p:nvPr/>
            </p:nvSpPr>
            <p:spPr bwMode="auto">
              <a:xfrm>
                <a:off x="13587" y="6680"/>
                <a:ext cx="15" cy="15"/>
              </a:xfrm>
              <a:custGeom>
                <a:avLst/>
                <a:gdLst>
                  <a:gd name="T0" fmla="*/ 15 w 15"/>
                  <a:gd name="T1" fmla="*/ 10 h 15"/>
                  <a:gd name="T2" fmla="*/ 0 w 15"/>
                  <a:gd name="T3" fmla="*/ 0 h 15"/>
                  <a:gd name="T4" fmla="*/ 0 w 15"/>
                  <a:gd name="T5" fmla="*/ 5 h 15"/>
                  <a:gd name="T6" fmla="*/ 15 w 15"/>
                  <a:gd name="T7" fmla="*/ 15 h 15"/>
                  <a:gd name="T8" fmla="*/ 15 w 15"/>
                  <a:gd name="T9" fmla="*/ 10 h 15"/>
                </a:gdLst>
                <a:ahLst/>
                <a:cxnLst>
                  <a:cxn ang="0">
                    <a:pos x="T0" y="T1"/>
                  </a:cxn>
                  <a:cxn ang="0">
                    <a:pos x="T2" y="T3"/>
                  </a:cxn>
                  <a:cxn ang="0">
                    <a:pos x="T4" y="T5"/>
                  </a:cxn>
                  <a:cxn ang="0">
                    <a:pos x="T6" y="T7"/>
                  </a:cxn>
                  <a:cxn ang="0">
                    <a:pos x="T8" y="T9"/>
                  </a:cxn>
                </a:cxnLst>
                <a:rect l="0" t="0" r="r" b="b"/>
                <a:pathLst>
                  <a:path w="15" h="15">
                    <a:moveTo>
                      <a:pt x="15" y="10"/>
                    </a:moveTo>
                    <a:lnTo>
                      <a:pt x="0" y="0"/>
                    </a:lnTo>
                    <a:lnTo>
                      <a:pt x="0" y="5"/>
                    </a:lnTo>
                    <a:lnTo>
                      <a:pt x="15" y="15"/>
                    </a:lnTo>
                    <a:lnTo>
                      <a:pt x="15"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23" name="Freeform 3377">
                <a:extLst>
                  <a:ext uri="{FF2B5EF4-FFF2-40B4-BE49-F238E27FC236}">
                    <a16:creationId xmlns:a16="http://schemas.microsoft.com/office/drawing/2014/main" id="{94DDEDCC-8FF9-A83A-BFEB-7246901A7AE2}"/>
                  </a:ext>
                </a:extLst>
              </p:cNvPr>
              <p:cNvSpPr>
                <a:spLocks/>
              </p:cNvSpPr>
              <p:nvPr/>
            </p:nvSpPr>
            <p:spPr bwMode="auto">
              <a:xfrm>
                <a:off x="13607" y="6635"/>
                <a:ext cx="91" cy="256"/>
              </a:xfrm>
              <a:custGeom>
                <a:avLst/>
                <a:gdLst>
                  <a:gd name="T0" fmla="*/ 0 w 91"/>
                  <a:gd name="T1" fmla="*/ 55 h 256"/>
                  <a:gd name="T2" fmla="*/ 91 w 91"/>
                  <a:gd name="T3" fmla="*/ 0 h 256"/>
                  <a:gd name="T4" fmla="*/ 91 w 91"/>
                  <a:gd name="T5" fmla="*/ 201 h 256"/>
                  <a:gd name="T6" fmla="*/ 0 w 91"/>
                  <a:gd name="T7" fmla="*/ 256 h 256"/>
                  <a:gd name="T8" fmla="*/ 0 w 91"/>
                  <a:gd name="T9" fmla="*/ 55 h 256"/>
                </a:gdLst>
                <a:ahLst/>
                <a:cxnLst>
                  <a:cxn ang="0">
                    <a:pos x="T0" y="T1"/>
                  </a:cxn>
                  <a:cxn ang="0">
                    <a:pos x="T2" y="T3"/>
                  </a:cxn>
                  <a:cxn ang="0">
                    <a:pos x="T4" y="T5"/>
                  </a:cxn>
                  <a:cxn ang="0">
                    <a:pos x="T6" y="T7"/>
                  </a:cxn>
                  <a:cxn ang="0">
                    <a:pos x="T8" y="T9"/>
                  </a:cxn>
                </a:cxnLst>
                <a:rect l="0" t="0" r="r" b="b"/>
                <a:pathLst>
                  <a:path w="91" h="256">
                    <a:moveTo>
                      <a:pt x="0" y="55"/>
                    </a:moveTo>
                    <a:lnTo>
                      <a:pt x="91" y="0"/>
                    </a:lnTo>
                    <a:lnTo>
                      <a:pt x="91" y="201"/>
                    </a:lnTo>
                    <a:lnTo>
                      <a:pt x="0" y="256"/>
                    </a:lnTo>
                    <a:lnTo>
                      <a:pt x="0" y="5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24" name="Freeform 3378">
                <a:extLst>
                  <a:ext uri="{FF2B5EF4-FFF2-40B4-BE49-F238E27FC236}">
                    <a16:creationId xmlns:a16="http://schemas.microsoft.com/office/drawing/2014/main" id="{1F5AABC8-FA31-29E1-1AED-E60DC7769E15}"/>
                  </a:ext>
                </a:extLst>
              </p:cNvPr>
              <p:cNvSpPr>
                <a:spLocks/>
              </p:cNvSpPr>
              <p:nvPr/>
            </p:nvSpPr>
            <p:spPr bwMode="auto">
              <a:xfrm>
                <a:off x="13628" y="6695"/>
                <a:ext cx="5" cy="50"/>
              </a:xfrm>
              <a:custGeom>
                <a:avLst/>
                <a:gdLst>
                  <a:gd name="T0" fmla="*/ 5 w 5"/>
                  <a:gd name="T1" fmla="*/ 45 h 50"/>
                  <a:gd name="T2" fmla="*/ 0 w 5"/>
                  <a:gd name="T3" fmla="*/ 50 h 50"/>
                  <a:gd name="T4" fmla="*/ 0 w 5"/>
                  <a:gd name="T5" fmla="*/ 5 h 50"/>
                  <a:gd name="T6" fmla="*/ 5 w 5"/>
                  <a:gd name="T7" fmla="*/ 0 h 50"/>
                  <a:gd name="T8" fmla="*/ 5 w 5"/>
                  <a:gd name="T9" fmla="*/ 45 h 50"/>
                </a:gdLst>
                <a:ahLst/>
                <a:cxnLst>
                  <a:cxn ang="0">
                    <a:pos x="T0" y="T1"/>
                  </a:cxn>
                  <a:cxn ang="0">
                    <a:pos x="T2" y="T3"/>
                  </a:cxn>
                  <a:cxn ang="0">
                    <a:pos x="T4" y="T5"/>
                  </a:cxn>
                  <a:cxn ang="0">
                    <a:pos x="T6" y="T7"/>
                  </a:cxn>
                  <a:cxn ang="0">
                    <a:pos x="T8" y="T9"/>
                  </a:cxn>
                </a:cxnLst>
                <a:rect l="0" t="0" r="r" b="b"/>
                <a:pathLst>
                  <a:path w="5" h="50">
                    <a:moveTo>
                      <a:pt x="5" y="45"/>
                    </a:moveTo>
                    <a:lnTo>
                      <a:pt x="0" y="50"/>
                    </a:lnTo>
                    <a:lnTo>
                      <a:pt x="0" y="5"/>
                    </a:lnTo>
                    <a:lnTo>
                      <a:pt x="5" y="0"/>
                    </a:lnTo>
                    <a:lnTo>
                      <a:pt x="5" y="4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25" name="Freeform 3379">
                <a:extLst>
                  <a:ext uri="{FF2B5EF4-FFF2-40B4-BE49-F238E27FC236}">
                    <a16:creationId xmlns:a16="http://schemas.microsoft.com/office/drawing/2014/main" id="{482697BF-6B65-902B-8FF0-3B16C2266EA9}"/>
                  </a:ext>
                </a:extLst>
              </p:cNvPr>
              <p:cNvSpPr>
                <a:spLocks/>
              </p:cNvSpPr>
              <p:nvPr/>
            </p:nvSpPr>
            <p:spPr bwMode="auto">
              <a:xfrm>
                <a:off x="13633" y="6690"/>
                <a:ext cx="5" cy="50"/>
              </a:xfrm>
              <a:custGeom>
                <a:avLst/>
                <a:gdLst>
                  <a:gd name="T0" fmla="*/ 5 w 5"/>
                  <a:gd name="T1" fmla="*/ 45 h 50"/>
                  <a:gd name="T2" fmla="*/ 0 w 5"/>
                  <a:gd name="T3" fmla="*/ 50 h 50"/>
                  <a:gd name="T4" fmla="*/ 0 w 5"/>
                  <a:gd name="T5" fmla="*/ 0 h 50"/>
                  <a:gd name="T6" fmla="*/ 5 w 5"/>
                  <a:gd name="T7" fmla="*/ 0 h 50"/>
                  <a:gd name="T8" fmla="*/ 5 w 5"/>
                  <a:gd name="T9" fmla="*/ 45 h 50"/>
                </a:gdLst>
                <a:ahLst/>
                <a:cxnLst>
                  <a:cxn ang="0">
                    <a:pos x="T0" y="T1"/>
                  </a:cxn>
                  <a:cxn ang="0">
                    <a:pos x="T2" y="T3"/>
                  </a:cxn>
                  <a:cxn ang="0">
                    <a:pos x="T4" y="T5"/>
                  </a:cxn>
                  <a:cxn ang="0">
                    <a:pos x="T6" y="T7"/>
                  </a:cxn>
                  <a:cxn ang="0">
                    <a:pos x="T8" y="T9"/>
                  </a:cxn>
                </a:cxnLst>
                <a:rect l="0" t="0" r="r" b="b"/>
                <a:pathLst>
                  <a:path w="5" h="50">
                    <a:moveTo>
                      <a:pt x="5" y="45"/>
                    </a:moveTo>
                    <a:lnTo>
                      <a:pt x="0" y="50"/>
                    </a:lnTo>
                    <a:lnTo>
                      <a:pt x="0" y="0"/>
                    </a:lnTo>
                    <a:lnTo>
                      <a:pt x="5" y="0"/>
                    </a:lnTo>
                    <a:lnTo>
                      <a:pt x="5" y="4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26" name="Freeform 3380">
                <a:extLst>
                  <a:ext uri="{FF2B5EF4-FFF2-40B4-BE49-F238E27FC236}">
                    <a16:creationId xmlns:a16="http://schemas.microsoft.com/office/drawing/2014/main" id="{258DF0FC-3570-3DCB-E8AB-9EB30ABBE3A2}"/>
                  </a:ext>
                </a:extLst>
              </p:cNvPr>
              <p:cNvSpPr>
                <a:spLocks/>
              </p:cNvSpPr>
              <p:nvPr/>
            </p:nvSpPr>
            <p:spPr bwMode="auto">
              <a:xfrm>
                <a:off x="13643" y="6685"/>
                <a:ext cx="5" cy="50"/>
              </a:xfrm>
              <a:custGeom>
                <a:avLst/>
                <a:gdLst>
                  <a:gd name="T0" fmla="*/ 5 w 5"/>
                  <a:gd name="T1" fmla="*/ 45 h 50"/>
                  <a:gd name="T2" fmla="*/ 0 w 5"/>
                  <a:gd name="T3" fmla="*/ 50 h 50"/>
                  <a:gd name="T4" fmla="*/ 0 w 5"/>
                  <a:gd name="T5" fmla="*/ 0 h 50"/>
                  <a:gd name="T6" fmla="*/ 5 w 5"/>
                  <a:gd name="T7" fmla="*/ 0 h 50"/>
                  <a:gd name="T8" fmla="*/ 5 w 5"/>
                  <a:gd name="T9" fmla="*/ 45 h 50"/>
                </a:gdLst>
                <a:ahLst/>
                <a:cxnLst>
                  <a:cxn ang="0">
                    <a:pos x="T0" y="T1"/>
                  </a:cxn>
                  <a:cxn ang="0">
                    <a:pos x="T2" y="T3"/>
                  </a:cxn>
                  <a:cxn ang="0">
                    <a:pos x="T4" y="T5"/>
                  </a:cxn>
                  <a:cxn ang="0">
                    <a:pos x="T6" y="T7"/>
                  </a:cxn>
                  <a:cxn ang="0">
                    <a:pos x="T8" y="T9"/>
                  </a:cxn>
                </a:cxnLst>
                <a:rect l="0" t="0" r="r" b="b"/>
                <a:pathLst>
                  <a:path w="5" h="50">
                    <a:moveTo>
                      <a:pt x="5" y="45"/>
                    </a:moveTo>
                    <a:lnTo>
                      <a:pt x="0" y="50"/>
                    </a:lnTo>
                    <a:lnTo>
                      <a:pt x="0" y="0"/>
                    </a:lnTo>
                    <a:lnTo>
                      <a:pt x="5" y="0"/>
                    </a:lnTo>
                    <a:lnTo>
                      <a:pt x="5" y="4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27" name="Freeform 3381">
                <a:extLst>
                  <a:ext uri="{FF2B5EF4-FFF2-40B4-BE49-F238E27FC236}">
                    <a16:creationId xmlns:a16="http://schemas.microsoft.com/office/drawing/2014/main" id="{D27FA1C6-A01A-02E2-2F64-1C35AFBDD1A0}"/>
                  </a:ext>
                </a:extLst>
              </p:cNvPr>
              <p:cNvSpPr>
                <a:spLocks/>
              </p:cNvSpPr>
              <p:nvPr/>
            </p:nvSpPr>
            <p:spPr bwMode="auto">
              <a:xfrm>
                <a:off x="13653" y="6680"/>
                <a:ext cx="5" cy="50"/>
              </a:xfrm>
              <a:custGeom>
                <a:avLst/>
                <a:gdLst>
                  <a:gd name="T0" fmla="*/ 5 w 5"/>
                  <a:gd name="T1" fmla="*/ 45 h 50"/>
                  <a:gd name="T2" fmla="*/ 0 w 5"/>
                  <a:gd name="T3" fmla="*/ 50 h 50"/>
                  <a:gd name="T4" fmla="*/ 0 w 5"/>
                  <a:gd name="T5" fmla="*/ 0 h 50"/>
                  <a:gd name="T6" fmla="*/ 5 w 5"/>
                  <a:gd name="T7" fmla="*/ 0 h 50"/>
                  <a:gd name="T8" fmla="*/ 5 w 5"/>
                  <a:gd name="T9" fmla="*/ 45 h 50"/>
                </a:gdLst>
                <a:ahLst/>
                <a:cxnLst>
                  <a:cxn ang="0">
                    <a:pos x="T0" y="T1"/>
                  </a:cxn>
                  <a:cxn ang="0">
                    <a:pos x="T2" y="T3"/>
                  </a:cxn>
                  <a:cxn ang="0">
                    <a:pos x="T4" y="T5"/>
                  </a:cxn>
                  <a:cxn ang="0">
                    <a:pos x="T6" y="T7"/>
                  </a:cxn>
                  <a:cxn ang="0">
                    <a:pos x="T8" y="T9"/>
                  </a:cxn>
                </a:cxnLst>
                <a:rect l="0" t="0" r="r" b="b"/>
                <a:pathLst>
                  <a:path w="5" h="50">
                    <a:moveTo>
                      <a:pt x="5" y="45"/>
                    </a:moveTo>
                    <a:lnTo>
                      <a:pt x="0" y="50"/>
                    </a:lnTo>
                    <a:lnTo>
                      <a:pt x="0" y="0"/>
                    </a:lnTo>
                    <a:lnTo>
                      <a:pt x="5" y="0"/>
                    </a:lnTo>
                    <a:lnTo>
                      <a:pt x="5" y="4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28" name="Freeform 3382">
                <a:extLst>
                  <a:ext uri="{FF2B5EF4-FFF2-40B4-BE49-F238E27FC236}">
                    <a16:creationId xmlns:a16="http://schemas.microsoft.com/office/drawing/2014/main" id="{61D53EF8-E622-01C7-783A-5215277A8EBC}"/>
                  </a:ext>
                </a:extLst>
              </p:cNvPr>
              <p:cNvSpPr>
                <a:spLocks/>
              </p:cNvSpPr>
              <p:nvPr/>
            </p:nvSpPr>
            <p:spPr bwMode="auto">
              <a:xfrm>
                <a:off x="13663" y="6675"/>
                <a:ext cx="5" cy="50"/>
              </a:xfrm>
              <a:custGeom>
                <a:avLst/>
                <a:gdLst>
                  <a:gd name="T0" fmla="*/ 5 w 5"/>
                  <a:gd name="T1" fmla="*/ 45 h 50"/>
                  <a:gd name="T2" fmla="*/ 0 w 5"/>
                  <a:gd name="T3" fmla="*/ 50 h 50"/>
                  <a:gd name="T4" fmla="*/ 0 w 5"/>
                  <a:gd name="T5" fmla="*/ 0 h 50"/>
                  <a:gd name="T6" fmla="*/ 5 w 5"/>
                  <a:gd name="T7" fmla="*/ 0 h 50"/>
                  <a:gd name="T8" fmla="*/ 5 w 5"/>
                  <a:gd name="T9" fmla="*/ 45 h 50"/>
                </a:gdLst>
                <a:ahLst/>
                <a:cxnLst>
                  <a:cxn ang="0">
                    <a:pos x="T0" y="T1"/>
                  </a:cxn>
                  <a:cxn ang="0">
                    <a:pos x="T2" y="T3"/>
                  </a:cxn>
                  <a:cxn ang="0">
                    <a:pos x="T4" y="T5"/>
                  </a:cxn>
                  <a:cxn ang="0">
                    <a:pos x="T6" y="T7"/>
                  </a:cxn>
                  <a:cxn ang="0">
                    <a:pos x="T8" y="T9"/>
                  </a:cxn>
                </a:cxnLst>
                <a:rect l="0" t="0" r="r" b="b"/>
                <a:pathLst>
                  <a:path w="5" h="50">
                    <a:moveTo>
                      <a:pt x="5" y="45"/>
                    </a:moveTo>
                    <a:lnTo>
                      <a:pt x="0" y="50"/>
                    </a:lnTo>
                    <a:lnTo>
                      <a:pt x="0" y="0"/>
                    </a:lnTo>
                    <a:lnTo>
                      <a:pt x="5" y="0"/>
                    </a:lnTo>
                    <a:lnTo>
                      <a:pt x="5" y="4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29" name="Freeform 3383">
                <a:extLst>
                  <a:ext uri="{FF2B5EF4-FFF2-40B4-BE49-F238E27FC236}">
                    <a16:creationId xmlns:a16="http://schemas.microsoft.com/office/drawing/2014/main" id="{D891788F-E562-F5FB-D77C-057CD65E75F3}"/>
                  </a:ext>
                </a:extLst>
              </p:cNvPr>
              <p:cNvSpPr>
                <a:spLocks/>
              </p:cNvSpPr>
              <p:nvPr/>
            </p:nvSpPr>
            <p:spPr bwMode="auto">
              <a:xfrm>
                <a:off x="13673" y="6670"/>
                <a:ext cx="5" cy="50"/>
              </a:xfrm>
              <a:custGeom>
                <a:avLst/>
                <a:gdLst>
                  <a:gd name="T0" fmla="*/ 5 w 5"/>
                  <a:gd name="T1" fmla="*/ 45 h 50"/>
                  <a:gd name="T2" fmla="*/ 0 w 5"/>
                  <a:gd name="T3" fmla="*/ 50 h 50"/>
                  <a:gd name="T4" fmla="*/ 0 w 5"/>
                  <a:gd name="T5" fmla="*/ 0 h 50"/>
                  <a:gd name="T6" fmla="*/ 5 w 5"/>
                  <a:gd name="T7" fmla="*/ 0 h 50"/>
                  <a:gd name="T8" fmla="*/ 5 w 5"/>
                  <a:gd name="T9" fmla="*/ 45 h 50"/>
                </a:gdLst>
                <a:ahLst/>
                <a:cxnLst>
                  <a:cxn ang="0">
                    <a:pos x="T0" y="T1"/>
                  </a:cxn>
                  <a:cxn ang="0">
                    <a:pos x="T2" y="T3"/>
                  </a:cxn>
                  <a:cxn ang="0">
                    <a:pos x="T4" y="T5"/>
                  </a:cxn>
                  <a:cxn ang="0">
                    <a:pos x="T6" y="T7"/>
                  </a:cxn>
                  <a:cxn ang="0">
                    <a:pos x="T8" y="T9"/>
                  </a:cxn>
                </a:cxnLst>
                <a:rect l="0" t="0" r="r" b="b"/>
                <a:pathLst>
                  <a:path w="5" h="50">
                    <a:moveTo>
                      <a:pt x="5" y="45"/>
                    </a:moveTo>
                    <a:lnTo>
                      <a:pt x="0" y="50"/>
                    </a:lnTo>
                    <a:lnTo>
                      <a:pt x="0" y="0"/>
                    </a:lnTo>
                    <a:lnTo>
                      <a:pt x="5" y="0"/>
                    </a:lnTo>
                    <a:lnTo>
                      <a:pt x="5" y="4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30" name="Freeform 3384">
                <a:extLst>
                  <a:ext uri="{FF2B5EF4-FFF2-40B4-BE49-F238E27FC236}">
                    <a16:creationId xmlns:a16="http://schemas.microsoft.com/office/drawing/2014/main" id="{AB17602D-6A9F-EEB8-D471-C0BE8A5262D3}"/>
                  </a:ext>
                </a:extLst>
              </p:cNvPr>
              <p:cNvSpPr>
                <a:spLocks/>
              </p:cNvSpPr>
              <p:nvPr/>
            </p:nvSpPr>
            <p:spPr bwMode="auto">
              <a:xfrm>
                <a:off x="13683" y="6660"/>
                <a:ext cx="5" cy="55"/>
              </a:xfrm>
              <a:custGeom>
                <a:avLst/>
                <a:gdLst>
                  <a:gd name="T0" fmla="*/ 5 w 5"/>
                  <a:gd name="T1" fmla="*/ 50 h 55"/>
                  <a:gd name="T2" fmla="*/ 0 w 5"/>
                  <a:gd name="T3" fmla="*/ 55 h 55"/>
                  <a:gd name="T4" fmla="*/ 0 w 5"/>
                  <a:gd name="T5" fmla="*/ 5 h 55"/>
                  <a:gd name="T6" fmla="*/ 5 w 5"/>
                  <a:gd name="T7" fmla="*/ 0 h 55"/>
                  <a:gd name="T8" fmla="*/ 5 w 5"/>
                  <a:gd name="T9" fmla="*/ 50 h 55"/>
                </a:gdLst>
                <a:ahLst/>
                <a:cxnLst>
                  <a:cxn ang="0">
                    <a:pos x="T0" y="T1"/>
                  </a:cxn>
                  <a:cxn ang="0">
                    <a:pos x="T2" y="T3"/>
                  </a:cxn>
                  <a:cxn ang="0">
                    <a:pos x="T4" y="T5"/>
                  </a:cxn>
                  <a:cxn ang="0">
                    <a:pos x="T6" y="T7"/>
                  </a:cxn>
                  <a:cxn ang="0">
                    <a:pos x="T8" y="T9"/>
                  </a:cxn>
                </a:cxnLst>
                <a:rect l="0" t="0" r="r" b="b"/>
                <a:pathLst>
                  <a:path w="5" h="55">
                    <a:moveTo>
                      <a:pt x="5" y="50"/>
                    </a:moveTo>
                    <a:lnTo>
                      <a:pt x="0" y="55"/>
                    </a:lnTo>
                    <a:lnTo>
                      <a:pt x="0" y="5"/>
                    </a:lnTo>
                    <a:lnTo>
                      <a:pt x="5" y="0"/>
                    </a:lnTo>
                    <a:lnTo>
                      <a:pt x="5" y="5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31" name="Freeform 3385">
                <a:extLst>
                  <a:ext uri="{FF2B5EF4-FFF2-40B4-BE49-F238E27FC236}">
                    <a16:creationId xmlns:a16="http://schemas.microsoft.com/office/drawing/2014/main" id="{9CC4520D-6811-6B8C-623C-9BB6482EABB0}"/>
                  </a:ext>
                </a:extLst>
              </p:cNvPr>
              <p:cNvSpPr>
                <a:spLocks/>
              </p:cNvSpPr>
              <p:nvPr/>
            </p:nvSpPr>
            <p:spPr bwMode="auto">
              <a:xfrm>
                <a:off x="13628" y="6756"/>
                <a:ext cx="5" cy="50"/>
              </a:xfrm>
              <a:custGeom>
                <a:avLst/>
                <a:gdLst>
                  <a:gd name="T0" fmla="*/ 5 w 5"/>
                  <a:gd name="T1" fmla="*/ 45 h 50"/>
                  <a:gd name="T2" fmla="*/ 0 w 5"/>
                  <a:gd name="T3" fmla="*/ 50 h 50"/>
                  <a:gd name="T4" fmla="*/ 0 w 5"/>
                  <a:gd name="T5" fmla="*/ 5 h 50"/>
                  <a:gd name="T6" fmla="*/ 5 w 5"/>
                  <a:gd name="T7" fmla="*/ 0 h 50"/>
                  <a:gd name="T8" fmla="*/ 5 w 5"/>
                  <a:gd name="T9" fmla="*/ 45 h 50"/>
                </a:gdLst>
                <a:ahLst/>
                <a:cxnLst>
                  <a:cxn ang="0">
                    <a:pos x="T0" y="T1"/>
                  </a:cxn>
                  <a:cxn ang="0">
                    <a:pos x="T2" y="T3"/>
                  </a:cxn>
                  <a:cxn ang="0">
                    <a:pos x="T4" y="T5"/>
                  </a:cxn>
                  <a:cxn ang="0">
                    <a:pos x="T6" y="T7"/>
                  </a:cxn>
                  <a:cxn ang="0">
                    <a:pos x="T8" y="T9"/>
                  </a:cxn>
                </a:cxnLst>
                <a:rect l="0" t="0" r="r" b="b"/>
                <a:pathLst>
                  <a:path w="5" h="50">
                    <a:moveTo>
                      <a:pt x="5" y="45"/>
                    </a:moveTo>
                    <a:lnTo>
                      <a:pt x="0" y="50"/>
                    </a:lnTo>
                    <a:lnTo>
                      <a:pt x="0" y="5"/>
                    </a:lnTo>
                    <a:lnTo>
                      <a:pt x="5" y="0"/>
                    </a:lnTo>
                    <a:lnTo>
                      <a:pt x="5" y="4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32" name="Freeform 3386">
                <a:extLst>
                  <a:ext uri="{FF2B5EF4-FFF2-40B4-BE49-F238E27FC236}">
                    <a16:creationId xmlns:a16="http://schemas.microsoft.com/office/drawing/2014/main" id="{4C504FF8-D4C2-7053-CEE3-0CF78CD19130}"/>
                  </a:ext>
                </a:extLst>
              </p:cNvPr>
              <p:cNvSpPr>
                <a:spLocks/>
              </p:cNvSpPr>
              <p:nvPr/>
            </p:nvSpPr>
            <p:spPr bwMode="auto">
              <a:xfrm>
                <a:off x="13633" y="6751"/>
                <a:ext cx="5" cy="50"/>
              </a:xfrm>
              <a:custGeom>
                <a:avLst/>
                <a:gdLst>
                  <a:gd name="T0" fmla="*/ 5 w 5"/>
                  <a:gd name="T1" fmla="*/ 45 h 50"/>
                  <a:gd name="T2" fmla="*/ 0 w 5"/>
                  <a:gd name="T3" fmla="*/ 50 h 50"/>
                  <a:gd name="T4" fmla="*/ 0 w 5"/>
                  <a:gd name="T5" fmla="*/ 0 h 50"/>
                  <a:gd name="T6" fmla="*/ 5 w 5"/>
                  <a:gd name="T7" fmla="*/ 0 h 50"/>
                  <a:gd name="T8" fmla="*/ 5 w 5"/>
                  <a:gd name="T9" fmla="*/ 45 h 50"/>
                </a:gdLst>
                <a:ahLst/>
                <a:cxnLst>
                  <a:cxn ang="0">
                    <a:pos x="T0" y="T1"/>
                  </a:cxn>
                  <a:cxn ang="0">
                    <a:pos x="T2" y="T3"/>
                  </a:cxn>
                  <a:cxn ang="0">
                    <a:pos x="T4" y="T5"/>
                  </a:cxn>
                  <a:cxn ang="0">
                    <a:pos x="T6" y="T7"/>
                  </a:cxn>
                  <a:cxn ang="0">
                    <a:pos x="T8" y="T9"/>
                  </a:cxn>
                </a:cxnLst>
                <a:rect l="0" t="0" r="r" b="b"/>
                <a:pathLst>
                  <a:path w="5" h="50">
                    <a:moveTo>
                      <a:pt x="5" y="45"/>
                    </a:moveTo>
                    <a:lnTo>
                      <a:pt x="0" y="50"/>
                    </a:lnTo>
                    <a:lnTo>
                      <a:pt x="0" y="0"/>
                    </a:lnTo>
                    <a:lnTo>
                      <a:pt x="5" y="0"/>
                    </a:lnTo>
                    <a:lnTo>
                      <a:pt x="5" y="4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33" name="Freeform 3387">
                <a:extLst>
                  <a:ext uri="{FF2B5EF4-FFF2-40B4-BE49-F238E27FC236}">
                    <a16:creationId xmlns:a16="http://schemas.microsoft.com/office/drawing/2014/main" id="{ADCB16C4-5CC7-6A9E-6CFB-25D0212C6CEF}"/>
                  </a:ext>
                </a:extLst>
              </p:cNvPr>
              <p:cNvSpPr>
                <a:spLocks/>
              </p:cNvSpPr>
              <p:nvPr/>
            </p:nvSpPr>
            <p:spPr bwMode="auto">
              <a:xfrm>
                <a:off x="13643" y="6745"/>
                <a:ext cx="5" cy="51"/>
              </a:xfrm>
              <a:custGeom>
                <a:avLst/>
                <a:gdLst>
                  <a:gd name="T0" fmla="*/ 5 w 5"/>
                  <a:gd name="T1" fmla="*/ 46 h 51"/>
                  <a:gd name="T2" fmla="*/ 0 w 5"/>
                  <a:gd name="T3" fmla="*/ 51 h 51"/>
                  <a:gd name="T4" fmla="*/ 0 w 5"/>
                  <a:gd name="T5" fmla="*/ 0 h 51"/>
                  <a:gd name="T6" fmla="*/ 5 w 5"/>
                  <a:gd name="T7" fmla="*/ 0 h 51"/>
                  <a:gd name="T8" fmla="*/ 5 w 5"/>
                  <a:gd name="T9" fmla="*/ 46 h 51"/>
                </a:gdLst>
                <a:ahLst/>
                <a:cxnLst>
                  <a:cxn ang="0">
                    <a:pos x="T0" y="T1"/>
                  </a:cxn>
                  <a:cxn ang="0">
                    <a:pos x="T2" y="T3"/>
                  </a:cxn>
                  <a:cxn ang="0">
                    <a:pos x="T4" y="T5"/>
                  </a:cxn>
                  <a:cxn ang="0">
                    <a:pos x="T6" y="T7"/>
                  </a:cxn>
                  <a:cxn ang="0">
                    <a:pos x="T8" y="T9"/>
                  </a:cxn>
                </a:cxnLst>
                <a:rect l="0" t="0" r="r" b="b"/>
                <a:pathLst>
                  <a:path w="5" h="51">
                    <a:moveTo>
                      <a:pt x="5" y="46"/>
                    </a:moveTo>
                    <a:lnTo>
                      <a:pt x="0" y="51"/>
                    </a:lnTo>
                    <a:lnTo>
                      <a:pt x="0" y="0"/>
                    </a:lnTo>
                    <a:lnTo>
                      <a:pt x="5" y="0"/>
                    </a:lnTo>
                    <a:lnTo>
                      <a:pt x="5" y="4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34" name="Freeform 3388">
                <a:extLst>
                  <a:ext uri="{FF2B5EF4-FFF2-40B4-BE49-F238E27FC236}">
                    <a16:creationId xmlns:a16="http://schemas.microsoft.com/office/drawing/2014/main" id="{7260A627-4166-9710-C0FE-CBB53BE08DD1}"/>
                  </a:ext>
                </a:extLst>
              </p:cNvPr>
              <p:cNvSpPr>
                <a:spLocks/>
              </p:cNvSpPr>
              <p:nvPr/>
            </p:nvSpPr>
            <p:spPr bwMode="auto">
              <a:xfrm>
                <a:off x="13653" y="6740"/>
                <a:ext cx="5" cy="51"/>
              </a:xfrm>
              <a:custGeom>
                <a:avLst/>
                <a:gdLst>
                  <a:gd name="T0" fmla="*/ 5 w 5"/>
                  <a:gd name="T1" fmla="*/ 46 h 51"/>
                  <a:gd name="T2" fmla="*/ 0 w 5"/>
                  <a:gd name="T3" fmla="*/ 51 h 51"/>
                  <a:gd name="T4" fmla="*/ 0 w 5"/>
                  <a:gd name="T5" fmla="*/ 0 h 51"/>
                  <a:gd name="T6" fmla="*/ 5 w 5"/>
                  <a:gd name="T7" fmla="*/ 0 h 51"/>
                  <a:gd name="T8" fmla="*/ 5 w 5"/>
                  <a:gd name="T9" fmla="*/ 46 h 51"/>
                </a:gdLst>
                <a:ahLst/>
                <a:cxnLst>
                  <a:cxn ang="0">
                    <a:pos x="T0" y="T1"/>
                  </a:cxn>
                  <a:cxn ang="0">
                    <a:pos x="T2" y="T3"/>
                  </a:cxn>
                  <a:cxn ang="0">
                    <a:pos x="T4" y="T5"/>
                  </a:cxn>
                  <a:cxn ang="0">
                    <a:pos x="T6" y="T7"/>
                  </a:cxn>
                  <a:cxn ang="0">
                    <a:pos x="T8" y="T9"/>
                  </a:cxn>
                </a:cxnLst>
                <a:rect l="0" t="0" r="r" b="b"/>
                <a:pathLst>
                  <a:path w="5" h="51">
                    <a:moveTo>
                      <a:pt x="5" y="46"/>
                    </a:moveTo>
                    <a:lnTo>
                      <a:pt x="0" y="51"/>
                    </a:lnTo>
                    <a:lnTo>
                      <a:pt x="0" y="0"/>
                    </a:lnTo>
                    <a:lnTo>
                      <a:pt x="5" y="0"/>
                    </a:lnTo>
                    <a:lnTo>
                      <a:pt x="5" y="4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35" name="Freeform 3389">
                <a:extLst>
                  <a:ext uri="{FF2B5EF4-FFF2-40B4-BE49-F238E27FC236}">
                    <a16:creationId xmlns:a16="http://schemas.microsoft.com/office/drawing/2014/main" id="{9833206B-EF30-8EE0-A752-E47705B18678}"/>
                  </a:ext>
                </a:extLst>
              </p:cNvPr>
              <p:cNvSpPr>
                <a:spLocks/>
              </p:cNvSpPr>
              <p:nvPr/>
            </p:nvSpPr>
            <p:spPr bwMode="auto">
              <a:xfrm>
                <a:off x="13663" y="6735"/>
                <a:ext cx="5" cy="51"/>
              </a:xfrm>
              <a:custGeom>
                <a:avLst/>
                <a:gdLst>
                  <a:gd name="T0" fmla="*/ 5 w 5"/>
                  <a:gd name="T1" fmla="*/ 46 h 51"/>
                  <a:gd name="T2" fmla="*/ 0 w 5"/>
                  <a:gd name="T3" fmla="*/ 51 h 51"/>
                  <a:gd name="T4" fmla="*/ 0 w 5"/>
                  <a:gd name="T5" fmla="*/ 0 h 51"/>
                  <a:gd name="T6" fmla="*/ 5 w 5"/>
                  <a:gd name="T7" fmla="*/ 0 h 51"/>
                  <a:gd name="T8" fmla="*/ 5 w 5"/>
                  <a:gd name="T9" fmla="*/ 46 h 51"/>
                </a:gdLst>
                <a:ahLst/>
                <a:cxnLst>
                  <a:cxn ang="0">
                    <a:pos x="T0" y="T1"/>
                  </a:cxn>
                  <a:cxn ang="0">
                    <a:pos x="T2" y="T3"/>
                  </a:cxn>
                  <a:cxn ang="0">
                    <a:pos x="T4" y="T5"/>
                  </a:cxn>
                  <a:cxn ang="0">
                    <a:pos x="T6" y="T7"/>
                  </a:cxn>
                  <a:cxn ang="0">
                    <a:pos x="T8" y="T9"/>
                  </a:cxn>
                </a:cxnLst>
                <a:rect l="0" t="0" r="r" b="b"/>
                <a:pathLst>
                  <a:path w="5" h="51">
                    <a:moveTo>
                      <a:pt x="5" y="46"/>
                    </a:moveTo>
                    <a:lnTo>
                      <a:pt x="0" y="51"/>
                    </a:lnTo>
                    <a:lnTo>
                      <a:pt x="0" y="0"/>
                    </a:lnTo>
                    <a:lnTo>
                      <a:pt x="5" y="0"/>
                    </a:lnTo>
                    <a:lnTo>
                      <a:pt x="5" y="4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36" name="Freeform 3390">
                <a:extLst>
                  <a:ext uri="{FF2B5EF4-FFF2-40B4-BE49-F238E27FC236}">
                    <a16:creationId xmlns:a16="http://schemas.microsoft.com/office/drawing/2014/main" id="{2C18AC36-4F9A-B459-51F6-861F4FA32692}"/>
                  </a:ext>
                </a:extLst>
              </p:cNvPr>
              <p:cNvSpPr>
                <a:spLocks/>
              </p:cNvSpPr>
              <p:nvPr/>
            </p:nvSpPr>
            <p:spPr bwMode="auto">
              <a:xfrm>
                <a:off x="13673" y="6730"/>
                <a:ext cx="5" cy="51"/>
              </a:xfrm>
              <a:custGeom>
                <a:avLst/>
                <a:gdLst>
                  <a:gd name="T0" fmla="*/ 5 w 5"/>
                  <a:gd name="T1" fmla="*/ 46 h 51"/>
                  <a:gd name="T2" fmla="*/ 0 w 5"/>
                  <a:gd name="T3" fmla="*/ 51 h 51"/>
                  <a:gd name="T4" fmla="*/ 0 w 5"/>
                  <a:gd name="T5" fmla="*/ 0 h 51"/>
                  <a:gd name="T6" fmla="*/ 5 w 5"/>
                  <a:gd name="T7" fmla="*/ 0 h 51"/>
                  <a:gd name="T8" fmla="*/ 5 w 5"/>
                  <a:gd name="T9" fmla="*/ 46 h 51"/>
                </a:gdLst>
                <a:ahLst/>
                <a:cxnLst>
                  <a:cxn ang="0">
                    <a:pos x="T0" y="T1"/>
                  </a:cxn>
                  <a:cxn ang="0">
                    <a:pos x="T2" y="T3"/>
                  </a:cxn>
                  <a:cxn ang="0">
                    <a:pos x="T4" y="T5"/>
                  </a:cxn>
                  <a:cxn ang="0">
                    <a:pos x="T6" y="T7"/>
                  </a:cxn>
                  <a:cxn ang="0">
                    <a:pos x="T8" y="T9"/>
                  </a:cxn>
                </a:cxnLst>
                <a:rect l="0" t="0" r="r" b="b"/>
                <a:pathLst>
                  <a:path w="5" h="51">
                    <a:moveTo>
                      <a:pt x="5" y="46"/>
                    </a:moveTo>
                    <a:lnTo>
                      <a:pt x="0" y="51"/>
                    </a:lnTo>
                    <a:lnTo>
                      <a:pt x="0" y="0"/>
                    </a:lnTo>
                    <a:lnTo>
                      <a:pt x="5" y="0"/>
                    </a:lnTo>
                    <a:lnTo>
                      <a:pt x="5" y="4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37" name="Freeform 3391">
                <a:extLst>
                  <a:ext uri="{FF2B5EF4-FFF2-40B4-BE49-F238E27FC236}">
                    <a16:creationId xmlns:a16="http://schemas.microsoft.com/office/drawing/2014/main" id="{0CEA0A12-5C7B-32A2-9FAE-541F25B7959A}"/>
                  </a:ext>
                </a:extLst>
              </p:cNvPr>
              <p:cNvSpPr>
                <a:spLocks/>
              </p:cNvSpPr>
              <p:nvPr/>
            </p:nvSpPr>
            <p:spPr bwMode="auto">
              <a:xfrm>
                <a:off x="13683" y="6720"/>
                <a:ext cx="5" cy="56"/>
              </a:xfrm>
              <a:custGeom>
                <a:avLst/>
                <a:gdLst>
                  <a:gd name="T0" fmla="*/ 5 w 5"/>
                  <a:gd name="T1" fmla="*/ 51 h 56"/>
                  <a:gd name="T2" fmla="*/ 0 w 5"/>
                  <a:gd name="T3" fmla="*/ 56 h 56"/>
                  <a:gd name="T4" fmla="*/ 0 w 5"/>
                  <a:gd name="T5" fmla="*/ 5 h 56"/>
                  <a:gd name="T6" fmla="*/ 5 w 5"/>
                  <a:gd name="T7" fmla="*/ 0 h 56"/>
                  <a:gd name="T8" fmla="*/ 5 w 5"/>
                  <a:gd name="T9" fmla="*/ 51 h 56"/>
                </a:gdLst>
                <a:ahLst/>
                <a:cxnLst>
                  <a:cxn ang="0">
                    <a:pos x="T0" y="T1"/>
                  </a:cxn>
                  <a:cxn ang="0">
                    <a:pos x="T2" y="T3"/>
                  </a:cxn>
                  <a:cxn ang="0">
                    <a:pos x="T4" y="T5"/>
                  </a:cxn>
                  <a:cxn ang="0">
                    <a:pos x="T6" y="T7"/>
                  </a:cxn>
                  <a:cxn ang="0">
                    <a:pos x="T8" y="T9"/>
                  </a:cxn>
                </a:cxnLst>
                <a:rect l="0" t="0" r="r" b="b"/>
                <a:pathLst>
                  <a:path w="5" h="56">
                    <a:moveTo>
                      <a:pt x="5" y="51"/>
                    </a:moveTo>
                    <a:lnTo>
                      <a:pt x="0" y="56"/>
                    </a:lnTo>
                    <a:lnTo>
                      <a:pt x="0" y="5"/>
                    </a:lnTo>
                    <a:lnTo>
                      <a:pt x="5" y="0"/>
                    </a:lnTo>
                    <a:lnTo>
                      <a:pt x="5" y="5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38" name="Freeform 3392">
                <a:extLst>
                  <a:ext uri="{FF2B5EF4-FFF2-40B4-BE49-F238E27FC236}">
                    <a16:creationId xmlns:a16="http://schemas.microsoft.com/office/drawing/2014/main" id="{27736998-1F57-A3F6-174C-EC55BEF8522B}"/>
                  </a:ext>
                </a:extLst>
              </p:cNvPr>
              <p:cNvSpPr>
                <a:spLocks/>
              </p:cNvSpPr>
              <p:nvPr/>
            </p:nvSpPr>
            <p:spPr bwMode="auto">
              <a:xfrm>
                <a:off x="13612" y="6786"/>
                <a:ext cx="86" cy="50"/>
              </a:xfrm>
              <a:custGeom>
                <a:avLst/>
                <a:gdLst>
                  <a:gd name="T0" fmla="*/ 86 w 86"/>
                  <a:gd name="T1" fmla="*/ 0 h 50"/>
                  <a:gd name="T2" fmla="*/ 81 w 86"/>
                  <a:gd name="T3" fmla="*/ 5 h 50"/>
                  <a:gd name="T4" fmla="*/ 5 w 86"/>
                  <a:gd name="T5" fmla="*/ 50 h 50"/>
                  <a:gd name="T6" fmla="*/ 0 w 86"/>
                  <a:gd name="T7" fmla="*/ 45 h 50"/>
                  <a:gd name="T8" fmla="*/ 5 w 86"/>
                  <a:gd name="T9" fmla="*/ 45 h 50"/>
                  <a:gd name="T10" fmla="*/ 81 w 86"/>
                  <a:gd name="T11" fmla="*/ 0 h 50"/>
                  <a:gd name="T12" fmla="*/ 86 w 86"/>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86" h="50">
                    <a:moveTo>
                      <a:pt x="86" y="0"/>
                    </a:moveTo>
                    <a:lnTo>
                      <a:pt x="81" y="5"/>
                    </a:lnTo>
                    <a:lnTo>
                      <a:pt x="5" y="50"/>
                    </a:lnTo>
                    <a:lnTo>
                      <a:pt x="0" y="45"/>
                    </a:lnTo>
                    <a:lnTo>
                      <a:pt x="5" y="45"/>
                    </a:lnTo>
                    <a:lnTo>
                      <a:pt x="81" y="0"/>
                    </a:lnTo>
                    <a:lnTo>
                      <a:pt x="86"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39" name="Freeform 3393">
                <a:extLst>
                  <a:ext uri="{FF2B5EF4-FFF2-40B4-BE49-F238E27FC236}">
                    <a16:creationId xmlns:a16="http://schemas.microsoft.com/office/drawing/2014/main" id="{BC592DD7-CBF4-6932-4280-E7A2A5BED9AE}"/>
                  </a:ext>
                </a:extLst>
              </p:cNvPr>
              <p:cNvSpPr>
                <a:spLocks/>
              </p:cNvSpPr>
              <p:nvPr/>
            </p:nvSpPr>
            <p:spPr bwMode="auto">
              <a:xfrm>
                <a:off x="13612" y="6801"/>
                <a:ext cx="86" cy="50"/>
              </a:xfrm>
              <a:custGeom>
                <a:avLst/>
                <a:gdLst>
                  <a:gd name="T0" fmla="*/ 86 w 86"/>
                  <a:gd name="T1" fmla="*/ 0 h 50"/>
                  <a:gd name="T2" fmla="*/ 81 w 86"/>
                  <a:gd name="T3" fmla="*/ 5 h 50"/>
                  <a:gd name="T4" fmla="*/ 5 w 86"/>
                  <a:gd name="T5" fmla="*/ 50 h 50"/>
                  <a:gd name="T6" fmla="*/ 0 w 86"/>
                  <a:gd name="T7" fmla="*/ 50 h 50"/>
                  <a:gd name="T8" fmla="*/ 5 w 86"/>
                  <a:gd name="T9" fmla="*/ 45 h 50"/>
                  <a:gd name="T10" fmla="*/ 81 w 86"/>
                  <a:gd name="T11" fmla="*/ 0 h 50"/>
                  <a:gd name="T12" fmla="*/ 86 w 86"/>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86" h="50">
                    <a:moveTo>
                      <a:pt x="86" y="0"/>
                    </a:moveTo>
                    <a:lnTo>
                      <a:pt x="81" y="5"/>
                    </a:lnTo>
                    <a:lnTo>
                      <a:pt x="5" y="50"/>
                    </a:lnTo>
                    <a:lnTo>
                      <a:pt x="0" y="50"/>
                    </a:lnTo>
                    <a:lnTo>
                      <a:pt x="5" y="45"/>
                    </a:lnTo>
                    <a:lnTo>
                      <a:pt x="81" y="0"/>
                    </a:lnTo>
                    <a:lnTo>
                      <a:pt x="86"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40" name="Freeform 3394">
                <a:extLst>
                  <a:ext uri="{FF2B5EF4-FFF2-40B4-BE49-F238E27FC236}">
                    <a16:creationId xmlns:a16="http://schemas.microsoft.com/office/drawing/2014/main" id="{FCE0D9BF-0A8F-2F03-08E3-8163949CC9DE}"/>
                  </a:ext>
                </a:extLst>
              </p:cNvPr>
              <p:cNvSpPr>
                <a:spLocks/>
              </p:cNvSpPr>
              <p:nvPr/>
            </p:nvSpPr>
            <p:spPr bwMode="auto">
              <a:xfrm>
                <a:off x="13612" y="6816"/>
                <a:ext cx="86" cy="50"/>
              </a:xfrm>
              <a:custGeom>
                <a:avLst/>
                <a:gdLst>
                  <a:gd name="T0" fmla="*/ 86 w 86"/>
                  <a:gd name="T1" fmla="*/ 0 h 50"/>
                  <a:gd name="T2" fmla="*/ 81 w 86"/>
                  <a:gd name="T3" fmla="*/ 5 h 50"/>
                  <a:gd name="T4" fmla="*/ 5 w 86"/>
                  <a:gd name="T5" fmla="*/ 50 h 50"/>
                  <a:gd name="T6" fmla="*/ 0 w 86"/>
                  <a:gd name="T7" fmla="*/ 50 h 50"/>
                  <a:gd name="T8" fmla="*/ 5 w 86"/>
                  <a:gd name="T9" fmla="*/ 45 h 50"/>
                  <a:gd name="T10" fmla="*/ 81 w 86"/>
                  <a:gd name="T11" fmla="*/ 0 h 50"/>
                  <a:gd name="T12" fmla="*/ 86 w 86"/>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86" h="50">
                    <a:moveTo>
                      <a:pt x="86" y="0"/>
                    </a:moveTo>
                    <a:lnTo>
                      <a:pt x="81" y="5"/>
                    </a:lnTo>
                    <a:lnTo>
                      <a:pt x="5" y="50"/>
                    </a:lnTo>
                    <a:lnTo>
                      <a:pt x="0" y="50"/>
                    </a:lnTo>
                    <a:lnTo>
                      <a:pt x="5" y="45"/>
                    </a:lnTo>
                    <a:lnTo>
                      <a:pt x="81" y="0"/>
                    </a:lnTo>
                    <a:lnTo>
                      <a:pt x="86"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41" name="Freeform 3395">
                <a:extLst>
                  <a:ext uri="{FF2B5EF4-FFF2-40B4-BE49-F238E27FC236}">
                    <a16:creationId xmlns:a16="http://schemas.microsoft.com/office/drawing/2014/main" id="{97C39E02-4B57-938B-C52E-78378442A648}"/>
                  </a:ext>
                </a:extLst>
              </p:cNvPr>
              <p:cNvSpPr>
                <a:spLocks/>
              </p:cNvSpPr>
              <p:nvPr/>
            </p:nvSpPr>
            <p:spPr bwMode="auto">
              <a:xfrm>
                <a:off x="13879" y="6559"/>
                <a:ext cx="307" cy="388"/>
              </a:xfrm>
              <a:custGeom>
                <a:avLst/>
                <a:gdLst>
                  <a:gd name="T0" fmla="*/ 61 w 61"/>
                  <a:gd name="T1" fmla="*/ 0 h 77"/>
                  <a:gd name="T2" fmla="*/ 1 w 61"/>
                  <a:gd name="T3" fmla="*/ 35 h 77"/>
                  <a:gd name="T4" fmla="*/ 1 w 61"/>
                  <a:gd name="T5" fmla="*/ 47 h 77"/>
                  <a:gd name="T6" fmla="*/ 1 w 61"/>
                  <a:gd name="T7" fmla="*/ 75 h 77"/>
                  <a:gd name="T8" fmla="*/ 1 w 61"/>
                  <a:gd name="T9" fmla="*/ 75 h 77"/>
                  <a:gd name="T10" fmla="*/ 0 w 61"/>
                  <a:gd name="T11" fmla="*/ 76 h 77"/>
                  <a:gd name="T12" fmla="*/ 0 w 61"/>
                  <a:gd name="T13" fmla="*/ 77 h 77"/>
                  <a:gd name="T14" fmla="*/ 61 w 61"/>
                  <a:gd name="T15" fmla="*/ 42 h 77"/>
                  <a:gd name="T16" fmla="*/ 61 w 61"/>
                  <a:gd name="T17" fmla="*/ 40 h 77"/>
                  <a:gd name="T18" fmla="*/ 61 w 61"/>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77">
                    <a:moveTo>
                      <a:pt x="61" y="0"/>
                    </a:moveTo>
                    <a:cubicBezTo>
                      <a:pt x="1" y="35"/>
                      <a:pt x="1" y="35"/>
                      <a:pt x="1" y="35"/>
                    </a:cubicBezTo>
                    <a:cubicBezTo>
                      <a:pt x="1" y="47"/>
                      <a:pt x="1" y="47"/>
                      <a:pt x="1" y="47"/>
                    </a:cubicBezTo>
                    <a:cubicBezTo>
                      <a:pt x="1" y="75"/>
                      <a:pt x="1" y="75"/>
                      <a:pt x="1" y="75"/>
                    </a:cubicBezTo>
                    <a:cubicBezTo>
                      <a:pt x="1" y="75"/>
                      <a:pt x="1" y="75"/>
                      <a:pt x="1" y="75"/>
                    </a:cubicBezTo>
                    <a:cubicBezTo>
                      <a:pt x="1" y="76"/>
                      <a:pt x="1" y="76"/>
                      <a:pt x="0" y="76"/>
                    </a:cubicBezTo>
                    <a:cubicBezTo>
                      <a:pt x="0" y="77"/>
                      <a:pt x="0" y="77"/>
                      <a:pt x="0" y="77"/>
                    </a:cubicBezTo>
                    <a:cubicBezTo>
                      <a:pt x="61" y="42"/>
                      <a:pt x="61" y="42"/>
                      <a:pt x="61" y="42"/>
                    </a:cubicBezTo>
                    <a:cubicBezTo>
                      <a:pt x="61" y="42"/>
                      <a:pt x="61" y="41"/>
                      <a:pt x="61" y="40"/>
                    </a:cubicBezTo>
                    <a:cubicBezTo>
                      <a:pt x="61" y="0"/>
                      <a:pt x="61" y="0"/>
                      <a:pt x="61" y="0"/>
                    </a:cubicBezTo>
                  </a:path>
                </a:pathLst>
              </a:custGeom>
              <a:solidFill>
                <a:srgbClr val="2C2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42" name="Freeform 3396">
                <a:extLst>
                  <a:ext uri="{FF2B5EF4-FFF2-40B4-BE49-F238E27FC236}">
                    <a16:creationId xmlns:a16="http://schemas.microsoft.com/office/drawing/2014/main" id="{1F7303F5-4797-97FB-996A-10C5A81747DB}"/>
                  </a:ext>
                </a:extLst>
              </p:cNvPr>
              <p:cNvSpPr>
                <a:spLocks noEditPoints="1"/>
              </p:cNvSpPr>
              <p:nvPr/>
            </p:nvSpPr>
            <p:spPr bwMode="auto">
              <a:xfrm>
                <a:off x="13879" y="6735"/>
                <a:ext cx="5" cy="207"/>
              </a:xfrm>
              <a:custGeom>
                <a:avLst/>
                <a:gdLst>
                  <a:gd name="T0" fmla="*/ 1 w 1"/>
                  <a:gd name="T1" fmla="*/ 40 h 41"/>
                  <a:gd name="T2" fmla="*/ 0 w 1"/>
                  <a:gd name="T3" fmla="*/ 41 h 41"/>
                  <a:gd name="T4" fmla="*/ 1 w 1"/>
                  <a:gd name="T5" fmla="*/ 40 h 41"/>
                  <a:gd name="T6" fmla="*/ 1 w 1"/>
                  <a:gd name="T7" fmla="*/ 0 h 41"/>
                  <a:gd name="T8" fmla="*/ 1 w 1"/>
                  <a:gd name="T9" fmla="*/ 0 h 41"/>
                  <a:gd name="T10" fmla="*/ 1 w 1"/>
                  <a:gd name="T11" fmla="*/ 12 h 41"/>
                  <a:gd name="T12" fmla="*/ 1 w 1"/>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 h="41">
                    <a:moveTo>
                      <a:pt x="1" y="40"/>
                    </a:moveTo>
                    <a:cubicBezTo>
                      <a:pt x="1" y="41"/>
                      <a:pt x="1" y="41"/>
                      <a:pt x="0" y="41"/>
                    </a:cubicBezTo>
                    <a:cubicBezTo>
                      <a:pt x="1" y="41"/>
                      <a:pt x="1" y="41"/>
                      <a:pt x="1" y="40"/>
                    </a:cubicBezTo>
                    <a:moveTo>
                      <a:pt x="1" y="0"/>
                    </a:moveTo>
                    <a:cubicBezTo>
                      <a:pt x="1" y="0"/>
                      <a:pt x="1" y="0"/>
                      <a:pt x="1" y="0"/>
                    </a:cubicBezTo>
                    <a:cubicBezTo>
                      <a:pt x="1" y="12"/>
                      <a:pt x="1" y="12"/>
                      <a:pt x="1" y="12"/>
                    </a:cubicBezTo>
                    <a:cubicBezTo>
                      <a:pt x="1" y="0"/>
                      <a:pt x="1" y="0"/>
                      <a:pt x="1"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43" name="Freeform 3397">
                <a:extLst>
                  <a:ext uri="{FF2B5EF4-FFF2-40B4-BE49-F238E27FC236}">
                    <a16:creationId xmlns:a16="http://schemas.microsoft.com/office/drawing/2014/main" id="{B09F49B4-0DE0-4BB3-DE00-A6D4B2531757}"/>
                  </a:ext>
                </a:extLst>
              </p:cNvPr>
              <p:cNvSpPr>
                <a:spLocks/>
              </p:cNvSpPr>
              <p:nvPr/>
            </p:nvSpPr>
            <p:spPr bwMode="auto">
              <a:xfrm>
                <a:off x="13864" y="6655"/>
                <a:ext cx="35" cy="1182"/>
              </a:xfrm>
              <a:custGeom>
                <a:avLst/>
                <a:gdLst>
                  <a:gd name="T0" fmla="*/ 35 w 35"/>
                  <a:gd name="T1" fmla="*/ 1182 h 1182"/>
                  <a:gd name="T2" fmla="*/ 0 w 35"/>
                  <a:gd name="T3" fmla="*/ 1167 h 1182"/>
                  <a:gd name="T4" fmla="*/ 0 w 35"/>
                  <a:gd name="T5" fmla="*/ 0 h 1182"/>
                  <a:gd name="T6" fmla="*/ 35 w 35"/>
                  <a:gd name="T7" fmla="*/ 15 h 1182"/>
                  <a:gd name="T8" fmla="*/ 35 w 35"/>
                  <a:gd name="T9" fmla="*/ 1182 h 1182"/>
                </a:gdLst>
                <a:ahLst/>
                <a:cxnLst>
                  <a:cxn ang="0">
                    <a:pos x="T0" y="T1"/>
                  </a:cxn>
                  <a:cxn ang="0">
                    <a:pos x="T2" y="T3"/>
                  </a:cxn>
                  <a:cxn ang="0">
                    <a:pos x="T4" y="T5"/>
                  </a:cxn>
                  <a:cxn ang="0">
                    <a:pos x="T6" y="T7"/>
                  </a:cxn>
                  <a:cxn ang="0">
                    <a:pos x="T8" y="T9"/>
                  </a:cxn>
                </a:cxnLst>
                <a:rect l="0" t="0" r="r" b="b"/>
                <a:pathLst>
                  <a:path w="35" h="1182">
                    <a:moveTo>
                      <a:pt x="35" y="1182"/>
                    </a:moveTo>
                    <a:lnTo>
                      <a:pt x="0" y="1167"/>
                    </a:lnTo>
                    <a:lnTo>
                      <a:pt x="0" y="0"/>
                    </a:lnTo>
                    <a:lnTo>
                      <a:pt x="35" y="15"/>
                    </a:lnTo>
                    <a:lnTo>
                      <a:pt x="35" y="1182"/>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44" name="Freeform 3398">
                <a:extLst>
                  <a:ext uri="{FF2B5EF4-FFF2-40B4-BE49-F238E27FC236}">
                    <a16:creationId xmlns:a16="http://schemas.microsoft.com/office/drawing/2014/main" id="{BBC28C4C-8F3C-FE92-2390-C3966EB2307E}"/>
                  </a:ext>
                </a:extLst>
              </p:cNvPr>
              <p:cNvSpPr>
                <a:spLocks/>
              </p:cNvSpPr>
              <p:nvPr/>
            </p:nvSpPr>
            <p:spPr bwMode="auto">
              <a:xfrm>
                <a:off x="13864" y="6635"/>
                <a:ext cx="66" cy="35"/>
              </a:xfrm>
              <a:custGeom>
                <a:avLst/>
                <a:gdLst>
                  <a:gd name="T0" fmla="*/ 66 w 66"/>
                  <a:gd name="T1" fmla="*/ 20 h 35"/>
                  <a:gd name="T2" fmla="*/ 35 w 66"/>
                  <a:gd name="T3" fmla="*/ 35 h 35"/>
                  <a:gd name="T4" fmla="*/ 0 w 66"/>
                  <a:gd name="T5" fmla="*/ 20 h 35"/>
                  <a:gd name="T6" fmla="*/ 35 w 66"/>
                  <a:gd name="T7" fmla="*/ 0 h 35"/>
                  <a:gd name="T8" fmla="*/ 66 w 66"/>
                  <a:gd name="T9" fmla="*/ 20 h 35"/>
                </a:gdLst>
                <a:ahLst/>
                <a:cxnLst>
                  <a:cxn ang="0">
                    <a:pos x="T0" y="T1"/>
                  </a:cxn>
                  <a:cxn ang="0">
                    <a:pos x="T2" y="T3"/>
                  </a:cxn>
                  <a:cxn ang="0">
                    <a:pos x="T4" y="T5"/>
                  </a:cxn>
                  <a:cxn ang="0">
                    <a:pos x="T6" y="T7"/>
                  </a:cxn>
                  <a:cxn ang="0">
                    <a:pos x="T8" y="T9"/>
                  </a:cxn>
                </a:cxnLst>
                <a:rect l="0" t="0" r="r" b="b"/>
                <a:pathLst>
                  <a:path w="66" h="35">
                    <a:moveTo>
                      <a:pt x="66" y="20"/>
                    </a:moveTo>
                    <a:lnTo>
                      <a:pt x="35" y="35"/>
                    </a:lnTo>
                    <a:lnTo>
                      <a:pt x="0" y="20"/>
                    </a:lnTo>
                    <a:lnTo>
                      <a:pt x="35" y="0"/>
                    </a:lnTo>
                    <a:lnTo>
                      <a:pt x="66" y="20"/>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45" name="Freeform 3399">
                <a:extLst>
                  <a:ext uri="{FF2B5EF4-FFF2-40B4-BE49-F238E27FC236}">
                    <a16:creationId xmlns:a16="http://schemas.microsoft.com/office/drawing/2014/main" id="{6E2D54E5-E74E-D88C-C997-E7C2B20B57F3}"/>
                  </a:ext>
                </a:extLst>
              </p:cNvPr>
              <p:cNvSpPr>
                <a:spLocks/>
              </p:cNvSpPr>
              <p:nvPr/>
            </p:nvSpPr>
            <p:spPr bwMode="auto">
              <a:xfrm>
                <a:off x="13899" y="6655"/>
                <a:ext cx="31" cy="1182"/>
              </a:xfrm>
              <a:custGeom>
                <a:avLst/>
                <a:gdLst>
                  <a:gd name="T0" fmla="*/ 0 w 31"/>
                  <a:gd name="T1" fmla="*/ 1182 h 1182"/>
                  <a:gd name="T2" fmla="*/ 31 w 31"/>
                  <a:gd name="T3" fmla="*/ 1167 h 1182"/>
                  <a:gd name="T4" fmla="*/ 31 w 31"/>
                  <a:gd name="T5" fmla="*/ 0 h 1182"/>
                  <a:gd name="T6" fmla="*/ 0 w 31"/>
                  <a:gd name="T7" fmla="*/ 15 h 1182"/>
                  <a:gd name="T8" fmla="*/ 0 w 31"/>
                  <a:gd name="T9" fmla="*/ 1182 h 1182"/>
                </a:gdLst>
                <a:ahLst/>
                <a:cxnLst>
                  <a:cxn ang="0">
                    <a:pos x="T0" y="T1"/>
                  </a:cxn>
                  <a:cxn ang="0">
                    <a:pos x="T2" y="T3"/>
                  </a:cxn>
                  <a:cxn ang="0">
                    <a:pos x="T4" y="T5"/>
                  </a:cxn>
                  <a:cxn ang="0">
                    <a:pos x="T6" y="T7"/>
                  </a:cxn>
                  <a:cxn ang="0">
                    <a:pos x="T8" y="T9"/>
                  </a:cxn>
                </a:cxnLst>
                <a:rect l="0" t="0" r="r" b="b"/>
                <a:pathLst>
                  <a:path w="31" h="1182">
                    <a:moveTo>
                      <a:pt x="0" y="1182"/>
                    </a:moveTo>
                    <a:lnTo>
                      <a:pt x="31" y="1167"/>
                    </a:lnTo>
                    <a:lnTo>
                      <a:pt x="31" y="0"/>
                    </a:lnTo>
                    <a:lnTo>
                      <a:pt x="0" y="15"/>
                    </a:lnTo>
                    <a:lnTo>
                      <a:pt x="0" y="1182"/>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46" name="Freeform 3400">
                <a:extLst>
                  <a:ext uri="{FF2B5EF4-FFF2-40B4-BE49-F238E27FC236}">
                    <a16:creationId xmlns:a16="http://schemas.microsoft.com/office/drawing/2014/main" id="{041514C7-4025-50C2-72D7-ED2A4873C8CB}"/>
                  </a:ext>
                </a:extLst>
              </p:cNvPr>
              <p:cNvSpPr>
                <a:spLocks/>
              </p:cNvSpPr>
              <p:nvPr/>
            </p:nvSpPr>
            <p:spPr bwMode="auto">
              <a:xfrm>
                <a:off x="13315" y="6338"/>
                <a:ext cx="31" cy="1182"/>
              </a:xfrm>
              <a:custGeom>
                <a:avLst/>
                <a:gdLst>
                  <a:gd name="T0" fmla="*/ 31 w 31"/>
                  <a:gd name="T1" fmla="*/ 1182 h 1182"/>
                  <a:gd name="T2" fmla="*/ 0 w 31"/>
                  <a:gd name="T3" fmla="*/ 1167 h 1182"/>
                  <a:gd name="T4" fmla="*/ 0 w 31"/>
                  <a:gd name="T5" fmla="*/ 0 h 1182"/>
                  <a:gd name="T6" fmla="*/ 31 w 31"/>
                  <a:gd name="T7" fmla="*/ 15 h 1182"/>
                  <a:gd name="T8" fmla="*/ 31 w 31"/>
                  <a:gd name="T9" fmla="*/ 1182 h 1182"/>
                </a:gdLst>
                <a:ahLst/>
                <a:cxnLst>
                  <a:cxn ang="0">
                    <a:pos x="T0" y="T1"/>
                  </a:cxn>
                  <a:cxn ang="0">
                    <a:pos x="T2" y="T3"/>
                  </a:cxn>
                  <a:cxn ang="0">
                    <a:pos x="T4" y="T5"/>
                  </a:cxn>
                  <a:cxn ang="0">
                    <a:pos x="T6" y="T7"/>
                  </a:cxn>
                  <a:cxn ang="0">
                    <a:pos x="T8" y="T9"/>
                  </a:cxn>
                </a:cxnLst>
                <a:rect l="0" t="0" r="r" b="b"/>
                <a:pathLst>
                  <a:path w="31" h="1182">
                    <a:moveTo>
                      <a:pt x="31" y="1182"/>
                    </a:moveTo>
                    <a:lnTo>
                      <a:pt x="0" y="1167"/>
                    </a:lnTo>
                    <a:lnTo>
                      <a:pt x="0" y="0"/>
                    </a:lnTo>
                    <a:lnTo>
                      <a:pt x="31" y="15"/>
                    </a:lnTo>
                    <a:lnTo>
                      <a:pt x="31" y="1182"/>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47" name="Freeform 3401">
                <a:extLst>
                  <a:ext uri="{FF2B5EF4-FFF2-40B4-BE49-F238E27FC236}">
                    <a16:creationId xmlns:a16="http://schemas.microsoft.com/office/drawing/2014/main" id="{DCBB1207-C0C9-2D40-1C71-B92EBC661624}"/>
                  </a:ext>
                </a:extLst>
              </p:cNvPr>
              <p:cNvSpPr>
                <a:spLocks/>
              </p:cNvSpPr>
              <p:nvPr/>
            </p:nvSpPr>
            <p:spPr bwMode="auto">
              <a:xfrm>
                <a:off x="13315" y="6318"/>
                <a:ext cx="66" cy="35"/>
              </a:xfrm>
              <a:custGeom>
                <a:avLst/>
                <a:gdLst>
                  <a:gd name="T0" fmla="*/ 66 w 66"/>
                  <a:gd name="T1" fmla="*/ 20 h 35"/>
                  <a:gd name="T2" fmla="*/ 31 w 66"/>
                  <a:gd name="T3" fmla="*/ 35 h 35"/>
                  <a:gd name="T4" fmla="*/ 0 w 66"/>
                  <a:gd name="T5" fmla="*/ 20 h 35"/>
                  <a:gd name="T6" fmla="*/ 31 w 66"/>
                  <a:gd name="T7" fmla="*/ 0 h 35"/>
                  <a:gd name="T8" fmla="*/ 66 w 66"/>
                  <a:gd name="T9" fmla="*/ 20 h 35"/>
                </a:gdLst>
                <a:ahLst/>
                <a:cxnLst>
                  <a:cxn ang="0">
                    <a:pos x="T0" y="T1"/>
                  </a:cxn>
                  <a:cxn ang="0">
                    <a:pos x="T2" y="T3"/>
                  </a:cxn>
                  <a:cxn ang="0">
                    <a:pos x="T4" y="T5"/>
                  </a:cxn>
                  <a:cxn ang="0">
                    <a:pos x="T6" y="T7"/>
                  </a:cxn>
                  <a:cxn ang="0">
                    <a:pos x="T8" y="T9"/>
                  </a:cxn>
                </a:cxnLst>
                <a:rect l="0" t="0" r="r" b="b"/>
                <a:pathLst>
                  <a:path w="66" h="35">
                    <a:moveTo>
                      <a:pt x="66" y="20"/>
                    </a:moveTo>
                    <a:lnTo>
                      <a:pt x="31" y="35"/>
                    </a:lnTo>
                    <a:lnTo>
                      <a:pt x="0" y="20"/>
                    </a:lnTo>
                    <a:lnTo>
                      <a:pt x="31" y="0"/>
                    </a:lnTo>
                    <a:lnTo>
                      <a:pt x="66" y="20"/>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48" name="Freeform 3402">
                <a:extLst>
                  <a:ext uri="{FF2B5EF4-FFF2-40B4-BE49-F238E27FC236}">
                    <a16:creationId xmlns:a16="http://schemas.microsoft.com/office/drawing/2014/main" id="{0B126093-0E1C-6218-A65C-3A6D103A7B57}"/>
                  </a:ext>
                </a:extLst>
              </p:cNvPr>
              <p:cNvSpPr>
                <a:spLocks/>
              </p:cNvSpPr>
              <p:nvPr/>
            </p:nvSpPr>
            <p:spPr bwMode="auto">
              <a:xfrm>
                <a:off x="13315" y="6318"/>
                <a:ext cx="66" cy="35"/>
              </a:xfrm>
              <a:custGeom>
                <a:avLst/>
                <a:gdLst>
                  <a:gd name="T0" fmla="*/ 66 w 66"/>
                  <a:gd name="T1" fmla="*/ 20 h 35"/>
                  <a:gd name="T2" fmla="*/ 31 w 66"/>
                  <a:gd name="T3" fmla="*/ 35 h 35"/>
                  <a:gd name="T4" fmla="*/ 0 w 66"/>
                  <a:gd name="T5" fmla="*/ 20 h 35"/>
                  <a:gd name="T6" fmla="*/ 31 w 66"/>
                  <a:gd name="T7" fmla="*/ 0 h 35"/>
                  <a:gd name="T8" fmla="*/ 66 w 66"/>
                  <a:gd name="T9" fmla="*/ 20 h 35"/>
                </a:gdLst>
                <a:ahLst/>
                <a:cxnLst>
                  <a:cxn ang="0">
                    <a:pos x="T0" y="T1"/>
                  </a:cxn>
                  <a:cxn ang="0">
                    <a:pos x="T2" y="T3"/>
                  </a:cxn>
                  <a:cxn ang="0">
                    <a:pos x="T4" y="T5"/>
                  </a:cxn>
                  <a:cxn ang="0">
                    <a:pos x="T6" y="T7"/>
                  </a:cxn>
                  <a:cxn ang="0">
                    <a:pos x="T8" y="T9"/>
                  </a:cxn>
                </a:cxnLst>
                <a:rect l="0" t="0" r="r" b="b"/>
                <a:pathLst>
                  <a:path w="66" h="35">
                    <a:moveTo>
                      <a:pt x="66" y="20"/>
                    </a:moveTo>
                    <a:lnTo>
                      <a:pt x="31" y="35"/>
                    </a:lnTo>
                    <a:lnTo>
                      <a:pt x="0" y="20"/>
                    </a:lnTo>
                    <a:lnTo>
                      <a:pt x="31" y="0"/>
                    </a:lnTo>
                    <a:lnTo>
                      <a:pt x="66"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49" name="Freeform 3403">
                <a:extLst>
                  <a:ext uri="{FF2B5EF4-FFF2-40B4-BE49-F238E27FC236}">
                    <a16:creationId xmlns:a16="http://schemas.microsoft.com/office/drawing/2014/main" id="{677C1D7A-01F4-9042-DDDB-117C76553875}"/>
                  </a:ext>
                </a:extLst>
              </p:cNvPr>
              <p:cNvSpPr>
                <a:spLocks/>
              </p:cNvSpPr>
              <p:nvPr/>
            </p:nvSpPr>
            <p:spPr bwMode="auto">
              <a:xfrm>
                <a:off x="13346" y="6338"/>
                <a:ext cx="35" cy="1182"/>
              </a:xfrm>
              <a:custGeom>
                <a:avLst/>
                <a:gdLst>
                  <a:gd name="T0" fmla="*/ 0 w 35"/>
                  <a:gd name="T1" fmla="*/ 1182 h 1182"/>
                  <a:gd name="T2" fmla="*/ 35 w 35"/>
                  <a:gd name="T3" fmla="*/ 1167 h 1182"/>
                  <a:gd name="T4" fmla="*/ 35 w 35"/>
                  <a:gd name="T5" fmla="*/ 0 h 1182"/>
                  <a:gd name="T6" fmla="*/ 0 w 35"/>
                  <a:gd name="T7" fmla="*/ 15 h 1182"/>
                  <a:gd name="T8" fmla="*/ 0 w 35"/>
                  <a:gd name="T9" fmla="*/ 1182 h 1182"/>
                </a:gdLst>
                <a:ahLst/>
                <a:cxnLst>
                  <a:cxn ang="0">
                    <a:pos x="T0" y="T1"/>
                  </a:cxn>
                  <a:cxn ang="0">
                    <a:pos x="T2" y="T3"/>
                  </a:cxn>
                  <a:cxn ang="0">
                    <a:pos x="T4" y="T5"/>
                  </a:cxn>
                  <a:cxn ang="0">
                    <a:pos x="T6" y="T7"/>
                  </a:cxn>
                  <a:cxn ang="0">
                    <a:pos x="T8" y="T9"/>
                  </a:cxn>
                </a:cxnLst>
                <a:rect l="0" t="0" r="r" b="b"/>
                <a:pathLst>
                  <a:path w="35" h="1182">
                    <a:moveTo>
                      <a:pt x="0" y="1182"/>
                    </a:moveTo>
                    <a:lnTo>
                      <a:pt x="35" y="1167"/>
                    </a:lnTo>
                    <a:lnTo>
                      <a:pt x="35" y="0"/>
                    </a:lnTo>
                    <a:lnTo>
                      <a:pt x="0" y="15"/>
                    </a:lnTo>
                    <a:lnTo>
                      <a:pt x="0" y="1182"/>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50" name="Freeform 3404">
                <a:extLst>
                  <a:ext uri="{FF2B5EF4-FFF2-40B4-BE49-F238E27FC236}">
                    <a16:creationId xmlns:a16="http://schemas.microsoft.com/office/drawing/2014/main" id="{BC0DE382-910E-C717-980A-B5A05F9DEF4E}"/>
                  </a:ext>
                </a:extLst>
              </p:cNvPr>
              <p:cNvSpPr>
                <a:spLocks/>
              </p:cNvSpPr>
              <p:nvPr/>
            </p:nvSpPr>
            <p:spPr bwMode="auto">
              <a:xfrm>
                <a:off x="13346" y="6338"/>
                <a:ext cx="35" cy="1182"/>
              </a:xfrm>
              <a:custGeom>
                <a:avLst/>
                <a:gdLst>
                  <a:gd name="T0" fmla="*/ 0 w 35"/>
                  <a:gd name="T1" fmla="*/ 1182 h 1182"/>
                  <a:gd name="T2" fmla="*/ 35 w 35"/>
                  <a:gd name="T3" fmla="*/ 1167 h 1182"/>
                  <a:gd name="T4" fmla="*/ 35 w 35"/>
                  <a:gd name="T5" fmla="*/ 0 h 1182"/>
                  <a:gd name="T6" fmla="*/ 0 w 35"/>
                  <a:gd name="T7" fmla="*/ 15 h 1182"/>
                  <a:gd name="T8" fmla="*/ 0 w 35"/>
                  <a:gd name="T9" fmla="*/ 1182 h 1182"/>
                </a:gdLst>
                <a:ahLst/>
                <a:cxnLst>
                  <a:cxn ang="0">
                    <a:pos x="T0" y="T1"/>
                  </a:cxn>
                  <a:cxn ang="0">
                    <a:pos x="T2" y="T3"/>
                  </a:cxn>
                  <a:cxn ang="0">
                    <a:pos x="T4" y="T5"/>
                  </a:cxn>
                  <a:cxn ang="0">
                    <a:pos x="T6" y="T7"/>
                  </a:cxn>
                  <a:cxn ang="0">
                    <a:pos x="T8" y="T9"/>
                  </a:cxn>
                </a:cxnLst>
                <a:rect l="0" t="0" r="r" b="b"/>
                <a:pathLst>
                  <a:path w="35" h="1182">
                    <a:moveTo>
                      <a:pt x="0" y="1182"/>
                    </a:moveTo>
                    <a:lnTo>
                      <a:pt x="35" y="1167"/>
                    </a:lnTo>
                    <a:lnTo>
                      <a:pt x="35" y="0"/>
                    </a:lnTo>
                    <a:lnTo>
                      <a:pt x="0" y="15"/>
                    </a:lnTo>
                    <a:lnTo>
                      <a:pt x="0" y="118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51" name="Freeform 3405">
                <a:extLst>
                  <a:ext uri="{FF2B5EF4-FFF2-40B4-BE49-F238E27FC236}">
                    <a16:creationId xmlns:a16="http://schemas.microsoft.com/office/drawing/2014/main" id="{3A7CF8C9-57AC-2C13-2A85-34F6921D32AD}"/>
                  </a:ext>
                </a:extLst>
              </p:cNvPr>
              <p:cNvSpPr>
                <a:spLocks/>
              </p:cNvSpPr>
              <p:nvPr/>
            </p:nvSpPr>
            <p:spPr bwMode="auto">
              <a:xfrm>
                <a:off x="14222" y="6449"/>
                <a:ext cx="35" cy="1182"/>
              </a:xfrm>
              <a:custGeom>
                <a:avLst/>
                <a:gdLst>
                  <a:gd name="T0" fmla="*/ 35 w 35"/>
                  <a:gd name="T1" fmla="*/ 1182 h 1182"/>
                  <a:gd name="T2" fmla="*/ 0 w 35"/>
                  <a:gd name="T3" fmla="*/ 1166 h 1182"/>
                  <a:gd name="T4" fmla="*/ 0 w 35"/>
                  <a:gd name="T5" fmla="*/ 0 h 1182"/>
                  <a:gd name="T6" fmla="*/ 35 w 35"/>
                  <a:gd name="T7" fmla="*/ 15 h 1182"/>
                  <a:gd name="T8" fmla="*/ 35 w 35"/>
                  <a:gd name="T9" fmla="*/ 1182 h 1182"/>
                </a:gdLst>
                <a:ahLst/>
                <a:cxnLst>
                  <a:cxn ang="0">
                    <a:pos x="T0" y="T1"/>
                  </a:cxn>
                  <a:cxn ang="0">
                    <a:pos x="T2" y="T3"/>
                  </a:cxn>
                  <a:cxn ang="0">
                    <a:pos x="T4" y="T5"/>
                  </a:cxn>
                  <a:cxn ang="0">
                    <a:pos x="T6" y="T7"/>
                  </a:cxn>
                  <a:cxn ang="0">
                    <a:pos x="T8" y="T9"/>
                  </a:cxn>
                </a:cxnLst>
                <a:rect l="0" t="0" r="r" b="b"/>
                <a:pathLst>
                  <a:path w="35" h="1182">
                    <a:moveTo>
                      <a:pt x="35" y="1182"/>
                    </a:moveTo>
                    <a:lnTo>
                      <a:pt x="0" y="1166"/>
                    </a:lnTo>
                    <a:lnTo>
                      <a:pt x="0" y="0"/>
                    </a:lnTo>
                    <a:lnTo>
                      <a:pt x="35" y="15"/>
                    </a:lnTo>
                    <a:lnTo>
                      <a:pt x="35" y="1182"/>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52" name="Freeform 3406">
                <a:extLst>
                  <a:ext uri="{FF2B5EF4-FFF2-40B4-BE49-F238E27FC236}">
                    <a16:creationId xmlns:a16="http://schemas.microsoft.com/office/drawing/2014/main" id="{DDCA063D-C0C6-E45C-5654-18BFA280B838}"/>
                  </a:ext>
                </a:extLst>
              </p:cNvPr>
              <p:cNvSpPr>
                <a:spLocks/>
              </p:cNvSpPr>
              <p:nvPr/>
            </p:nvSpPr>
            <p:spPr bwMode="auto">
              <a:xfrm>
                <a:off x="14222" y="6429"/>
                <a:ext cx="65" cy="35"/>
              </a:xfrm>
              <a:custGeom>
                <a:avLst/>
                <a:gdLst>
                  <a:gd name="T0" fmla="*/ 65 w 65"/>
                  <a:gd name="T1" fmla="*/ 20 h 35"/>
                  <a:gd name="T2" fmla="*/ 35 w 65"/>
                  <a:gd name="T3" fmla="*/ 35 h 35"/>
                  <a:gd name="T4" fmla="*/ 0 w 65"/>
                  <a:gd name="T5" fmla="*/ 20 h 35"/>
                  <a:gd name="T6" fmla="*/ 35 w 65"/>
                  <a:gd name="T7" fmla="*/ 0 h 35"/>
                  <a:gd name="T8" fmla="*/ 65 w 65"/>
                  <a:gd name="T9" fmla="*/ 20 h 35"/>
                </a:gdLst>
                <a:ahLst/>
                <a:cxnLst>
                  <a:cxn ang="0">
                    <a:pos x="T0" y="T1"/>
                  </a:cxn>
                  <a:cxn ang="0">
                    <a:pos x="T2" y="T3"/>
                  </a:cxn>
                  <a:cxn ang="0">
                    <a:pos x="T4" y="T5"/>
                  </a:cxn>
                  <a:cxn ang="0">
                    <a:pos x="T6" y="T7"/>
                  </a:cxn>
                  <a:cxn ang="0">
                    <a:pos x="T8" y="T9"/>
                  </a:cxn>
                </a:cxnLst>
                <a:rect l="0" t="0" r="r" b="b"/>
                <a:pathLst>
                  <a:path w="65" h="35">
                    <a:moveTo>
                      <a:pt x="65" y="20"/>
                    </a:moveTo>
                    <a:lnTo>
                      <a:pt x="35" y="35"/>
                    </a:lnTo>
                    <a:lnTo>
                      <a:pt x="0" y="20"/>
                    </a:lnTo>
                    <a:lnTo>
                      <a:pt x="35" y="0"/>
                    </a:lnTo>
                    <a:lnTo>
                      <a:pt x="65" y="20"/>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53" name="Freeform 3407">
                <a:extLst>
                  <a:ext uri="{FF2B5EF4-FFF2-40B4-BE49-F238E27FC236}">
                    <a16:creationId xmlns:a16="http://schemas.microsoft.com/office/drawing/2014/main" id="{12CECC35-9C95-EBCC-8810-2F97791E797F}"/>
                  </a:ext>
                </a:extLst>
              </p:cNvPr>
              <p:cNvSpPr>
                <a:spLocks/>
              </p:cNvSpPr>
              <p:nvPr/>
            </p:nvSpPr>
            <p:spPr bwMode="auto">
              <a:xfrm>
                <a:off x="14257" y="6449"/>
                <a:ext cx="30" cy="1182"/>
              </a:xfrm>
              <a:custGeom>
                <a:avLst/>
                <a:gdLst>
                  <a:gd name="T0" fmla="*/ 0 w 30"/>
                  <a:gd name="T1" fmla="*/ 1182 h 1182"/>
                  <a:gd name="T2" fmla="*/ 30 w 30"/>
                  <a:gd name="T3" fmla="*/ 1166 h 1182"/>
                  <a:gd name="T4" fmla="*/ 30 w 30"/>
                  <a:gd name="T5" fmla="*/ 0 h 1182"/>
                  <a:gd name="T6" fmla="*/ 0 w 30"/>
                  <a:gd name="T7" fmla="*/ 15 h 1182"/>
                  <a:gd name="T8" fmla="*/ 0 w 30"/>
                  <a:gd name="T9" fmla="*/ 1182 h 1182"/>
                </a:gdLst>
                <a:ahLst/>
                <a:cxnLst>
                  <a:cxn ang="0">
                    <a:pos x="T0" y="T1"/>
                  </a:cxn>
                  <a:cxn ang="0">
                    <a:pos x="T2" y="T3"/>
                  </a:cxn>
                  <a:cxn ang="0">
                    <a:pos x="T4" y="T5"/>
                  </a:cxn>
                  <a:cxn ang="0">
                    <a:pos x="T6" y="T7"/>
                  </a:cxn>
                  <a:cxn ang="0">
                    <a:pos x="T8" y="T9"/>
                  </a:cxn>
                </a:cxnLst>
                <a:rect l="0" t="0" r="r" b="b"/>
                <a:pathLst>
                  <a:path w="30" h="1182">
                    <a:moveTo>
                      <a:pt x="0" y="1182"/>
                    </a:moveTo>
                    <a:lnTo>
                      <a:pt x="30" y="1166"/>
                    </a:lnTo>
                    <a:lnTo>
                      <a:pt x="30" y="0"/>
                    </a:lnTo>
                    <a:lnTo>
                      <a:pt x="0" y="15"/>
                    </a:lnTo>
                    <a:lnTo>
                      <a:pt x="0" y="1182"/>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54" name="Freeform 3408">
                <a:extLst>
                  <a:ext uri="{FF2B5EF4-FFF2-40B4-BE49-F238E27FC236}">
                    <a16:creationId xmlns:a16="http://schemas.microsoft.com/office/drawing/2014/main" id="{A858459D-D203-8330-F3B8-5A6B3B62A9BA}"/>
                  </a:ext>
                </a:extLst>
              </p:cNvPr>
              <p:cNvSpPr>
                <a:spLocks/>
              </p:cNvSpPr>
              <p:nvPr/>
            </p:nvSpPr>
            <p:spPr bwMode="auto">
              <a:xfrm>
                <a:off x="13315" y="6092"/>
                <a:ext cx="972" cy="563"/>
              </a:xfrm>
              <a:custGeom>
                <a:avLst/>
                <a:gdLst>
                  <a:gd name="T0" fmla="*/ 584 w 972"/>
                  <a:gd name="T1" fmla="*/ 563 h 563"/>
                  <a:gd name="T2" fmla="*/ 0 w 972"/>
                  <a:gd name="T3" fmla="*/ 226 h 563"/>
                  <a:gd name="T4" fmla="*/ 388 w 972"/>
                  <a:gd name="T5" fmla="*/ 0 h 563"/>
                  <a:gd name="T6" fmla="*/ 972 w 972"/>
                  <a:gd name="T7" fmla="*/ 337 h 563"/>
                  <a:gd name="T8" fmla="*/ 584 w 972"/>
                  <a:gd name="T9" fmla="*/ 563 h 563"/>
                </a:gdLst>
                <a:ahLst/>
                <a:cxnLst>
                  <a:cxn ang="0">
                    <a:pos x="T0" y="T1"/>
                  </a:cxn>
                  <a:cxn ang="0">
                    <a:pos x="T2" y="T3"/>
                  </a:cxn>
                  <a:cxn ang="0">
                    <a:pos x="T4" y="T5"/>
                  </a:cxn>
                  <a:cxn ang="0">
                    <a:pos x="T6" y="T7"/>
                  </a:cxn>
                  <a:cxn ang="0">
                    <a:pos x="T8" y="T9"/>
                  </a:cxn>
                </a:cxnLst>
                <a:rect l="0" t="0" r="r" b="b"/>
                <a:pathLst>
                  <a:path w="972" h="563">
                    <a:moveTo>
                      <a:pt x="584" y="563"/>
                    </a:moveTo>
                    <a:lnTo>
                      <a:pt x="0" y="226"/>
                    </a:lnTo>
                    <a:lnTo>
                      <a:pt x="388" y="0"/>
                    </a:lnTo>
                    <a:lnTo>
                      <a:pt x="972" y="337"/>
                    </a:lnTo>
                    <a:lnTo>
                      <a:pt x="584" y="563"/>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55" name="Freeform 3409">
                <a:extLst>
                  <a:ext uri="{FF2B5EF4-FFF2-40B4-BE49-F238E27FC236}">
                    <a16:creationId xmlns:a16="http://schemas.microsoft.com/office/drawing/2014/main" id="{16DB50F4-FB5E-CDD8-C4EF-C8BBD011A625}"/>
                  </a:ext>
                </a:extLst>
              </p:cNvPr>
              <p:cNvSpPr>
                <a:spLocks/>
              </p:cNvSpPr>
              <p:nvPr/>
            </p:nvSpPr>
            <p:spPr bwMode="auto">
              <a:xfrm>
                <a:off x="13315" y="6092"/>
                <a:ext cx="972" cy="563"/>
              </a:xfrm>
              <a:custGeom>
                <a:avLst/>
                <a:gdLst>
                  <a:gd name="T0" fmla="*/ 584 w 972"/>
                  <a:gd name="T1" fmla="*/ 563 h 563"/>
                  <a:gd name="T2" fmla="*/ 0 w 972"/>
                  <a:gd name="T3" fmla="*/ 226 h 563"/>
                  <a:gd name="T4" fmla="*/ 388 w 972"/>
                  <a:gd name="T5" fmla="*/ 0 h 563"/>
                  <a:gd name="T6" fmla="*/ 972 w 972"/>
                  <a:gd name="T7" fmla="*/ 337 h 563"/>
                  <a:gd name="T8" fmla="*/ 584 w 972"/>
                  <a:gd name="T9" fmla="*/ 563 h 563"/>
                </a:gdLst>
                <a:ahLst/>
                <a:cxnLst>
                  <a:cxn ang="0">
                    <a:pos x="T0" y="T1"/>
                  </a:cxn>
                  <a:cxn ang="0">
                    <a:pos x="T2" y="T3"/>
                  </a:cxn>
                  <a:cxn ang="0">
                    <a:pos x="T4" y="T5"/>
                  </a:cxn>
                  <a:cxn ang="0">
                    <a:pos x="T6" y="T7"/>
                  </a:cxn>
                  <a:cxn ang="0">
                    <a:pos x="T8" y="T9"/>
                  </a:cxn>
                </a:cxnLst>
                <a:rect l="0" t="0" r="r" b="b"/>
                <a:pathLst>
                  <a:path w="972" h="563">
                    <a:moveTo>
                      <a:pt x="584" y="563"/>
                    </a:moveTo>
                    <a:lnTo>
                      <a:pt x="0" y="226"/>
                    </a:lnTo>
                    <a:lnTo>
                      <a:pt x="388" y="0"/>
                    </a:lnTo>
                    <a:lnTo>
                      <a:pt x="972" y="337"/>
                    </a:lnTo>
                    <a:lnTo>
                      <a:pt x="584" y="56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56" name="Freeform 3410">
                <a:extLst>
                  <a:ext uri="{FF2B5EF4-FFF2-40B4-BE49-F238E27FC236}">
                    <a16:creationId xmlns:a16="http://schemas.microsoft.com/office/drawing/2014/main" id="{7528F239-D3A5-0F3D-1FB4-E94AAFE36CC7}"/>
                  </a:ext>
                </a:extLst>
              </p:cNvPr>
              <p:cNvSpPr>
                <a:spLocks/>
              </p:cNvSpPr>
              <p:nvPr/>
            </p:nvSpPr>
            <p:spPr bwMode="auto">
              <a:xfrm>
                <a:off x="13899" y="6429"/>
                <a:ext cx="388" cy="241"/>
              </a:xfrm>
              <a:custGeom>
                <a:avLst/>
                <a:gdLst>
                  <a:gd name="T0" fmla="*/ 0 w 388"/>
                  <a:gd name="T1" fmla="*/ 241 h 241"/>
                  <a:gd name="T2" fmla="*/ 0 w 388"/>
                  <a:gd name="T3" fmla="*/ 226 h 241"/>
                  <a:gd name="T4" fmla="*/ 388 w 388"/>
                  <a:gd name="T5" fmla="*/ 0 h 241"/>
                  <a:gd name="T6" fmla="*/ 388 w 388"/>
                  <a:gd name="T7" fmla="*/ 20 h 241"/>
                  <a:gd name="T8" fmla="*/ 0 w 388"/>
                  <a:gd name="T9" fmla="*/ 241 h 241"/>
                </a:gdLst>
                <a:ahLst/>
                <a:cxnLst>
                  <a:cxn ang="0">
                    <a:pos x="T0" y="T1"/>
                  </a:cxn>
                  <a:cxn ang="0">
                    <a:pos x="T2" y="T3"/>
                  </a:cxn>
                  <a:cxn ang="0">
                    <a:pos x="T4" y="T5"/>
                  </a:cxn>
                  <a:cxn ang="0">
                    <a:pos x="T6" y="T7"/>
                  </a:cxn>
                  <a:cxn ang="0">
                    <a:pos x="T8" y="T9"/>
                  </a:cxn>
                </a:cxnLst>
                <a:rect l="0" t="0" r="r" b="b"/>
                <a:pathLst>
                  <a:path w="388" h="241">
                    <a:moveTo>
                      <a:pt x="0" y="241"/>
                    </a:moveTo>
                    <a:lnTo>
                      <a:pt x="0" y="226"/>
                    </a:lnTo>
                    <a:lnTo>
                      <a:pt x="388" y="0"/>
                    </a:lnTo>
                    <a:lnTo>
                      <a:pt x="388" y="20"/>
                    </a:lnTo>
                    <a:lnTo>
                      <a:pt x="0" y="241"/>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57" name="Freeform 3411">
                <a:extLst>
                  <a:ext uri="{FF2B5EF4-FFF2-40B4-BE49-F238E27FC236}">
                    <a16:creationId xmlns:a16="http://schemas.microsoft.com/office/drawing/2014/main" id="{CB0531BF-DEC0-A808-48D0-B2C5245A9A17}"/>
                  </a:ext>
                </a:extLst>
              </p:cNvPr>
              <p:cNvSpPr>
                <a:spLocks/>
              </p:cNvSpPr>
              <p:nvPr/>
            </p:nvSpPr>
            <p:spPr bwMode="auto">
              <a:xfrm>
                <a:off x="13315" y="6318"/>
                <a:ext cx="584" cy="352"/>
              </a:xfrm>
              <a:custGeom>
                <a:avLst/>
                <a:gdLst>
                  <a:gd name="T0" fmla="*/ 584 w 584"/>
                  <a:gd name="T1" fmla="*/ 337 h 352"/>
                  <a:gd name="T2" fmla="*/ 0 w 584"/>
                  <a:gd name="T3" fmla="*/ 0 h 352"/>
                  <a:gd name="T4" fmla="*/ 0 w 584"/>
                  <a:gd name="T5" fmla="*/ 20 h 352"/>
                  <a:gd name="T6" fmla="*/ 584 w 584"/>
                  <a:gd name="T7" fmla="*/ 352 h 352"/>
                  <a:gd name="T8" fmla="*/ 584 w 584"/>
                  <a:gd name="T9" fmla="*/ 337 h 352"/>
                </a:gdLst>
                <a:ahLst/>
                <a:cxnLst>
                  <a:cxn ang="0">
                    <a:pos x="T0" y="T1"/>
                  </a:cxn>
                  <a:cxn ang="0">
                    <a:pos x="T2" y="T3"/>
                  </a:cxn>
                  <a:cxn ang="0">
                    <a:pos x="T4" y="T5"/>
                  </a:cxn>
                  <a:cxn ang="0">
                    <a:pos x="T6" y="T7"/>
                  </a:cxn>
                  <a:cxn ang="0">
                    <a:pos x="T8" y="T9"/>
                  </a:cxn>
                </a:cxnLst>
                <a:rect l="0" t="0" r="r" b="b"/>
                <a:pathLst>
                  <a:path w="584" h="352">
                    <a:moveTo>
                      <a:pt x="584" y="337"/>
                    </a:moveTo>
                    <a:lnTo>
                      <a:pt x="0" y="0"/>
                    </a:lnTo>
                    <a:lnTo>
                      <a:pt x="0" y="20"/>
                    </a:lnTo>
                    <a:lnTo>
                      <a:pt x="584" y="352"/>
                    </a:lnTo>
                    <a:lnTo>
                      <a:pt x="584" y="337"/>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58" name="Freeform 3412">
                <a:extLst>
                  <a:ext uri="{FF2B5EF4-FFF2-40B4-BE49-F238E27FC236}">
                    <a16:creationId xmlns:a16="http://schemas.microsoft.com/office/drawing/2014/main" id="{BB84F689-338A-51B3-7D1C-B425C30C7341}"/>
                  </a:ext>
                </a:extLst>
              </p:cNvPr>
              <p:cNvSpPr>
                <a:spLocks/>
              </p:cNvSpPr>
              <p:nvPr/>
            </p:nvSpPr>
            <p:spPr bwMode="auto">
              <a:xfrm>
                <a:off x="13346" y="6675"/>
                <a:ext cx="100" cy="55"/>
              </a:xfrm>
              <a:custGeom>
                <a:avLst/>
                <a:gdLst>
                  <a:gd name="T0" fmla="*/ 100 w 100"/>
                  <a:gd name="T1" fmla="*/ 30 h 55"/>
                  <a:gd name="T2" fmla="*/ 50 w 100"/>
                  <a:gd name="T3" fmla="*/ 55 h 55"/>
                  <a:gd name="T4" fmla="*/ 0 w 100"/>
                  <a:gd name="T5" fmla="*/ 30 h 55"/>
                  <a:gd name="T6" fmla="*/ 50 w 100"/>
                  <a:gd name="T7" fmla="*/ 0 h 55"/>
                  <a:gd name="T8" fmla="*/ 100 w 100"/>
                  <a:gd name="T9" fmla="*/ 30 h 55"/>
                </a:gdLst>
                <a:ahLst/>
                <a:cxnLst>
                  <a:cxn ang="0">
                    <a:pos x="T0" y="T1"/>
                  </a:cxn>
                  <a:cxn ang="0">
                    <a:pos x="T2" y="T3"/>
                  </a:cxn>
                  <a:cxn ang="0">
                    <a:pos x="T4" y="T5"/>
                  </a:cxn>
                  <a:cxn ang="0">
                    <a:pos x="T6" y="T7"/>
                  </a:cxn>
                  <a:cxn ang="0">
                    <a:pos x="T8" y="T9"/>
                  </a:cxn>
                </a:cxnLst>
                <a:rect l="0" t="0" r="r" b="b"/>
                <a:pathLst>
                  <a:path w="100" h="55">
                    <a:moveTo>
                      <a:pt x="100" y="30"/>
                    </a:moveTo>
                    <a:lnTo>
                      <a:pt x="50" y="55"/>
                    </a:lnTo>
                    <a:lnTo>
                      <a:pt x="0" y="30"/>
                    </a:lnTo>
                    <a:lnTo>
                      <a:pt x="50" y="0"/>
                    </a:lnTo>
                    <a:lnTo>
                      <a:pt x="100" y="3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59" name="Freeform 3413">
                <a:extLst>
                  <a:ext uri="{FF2B5EF4-FFF2-40B4-BE49-F238E27FC236}">
                    <a16:creationId xmlns:a16="http://schemas.microsoft.com/office/drawing/2014/main" id="{960DDE17-375C-9747-1AC9-E8F3FA1CFD61}"/>
                  </a:ext>
                </a:extLst>
              </p:cNvPr>
              <p:cNvSpPr>
                <a:spLocks/>
              </p:cNvSpPr>
              <p:nvPr/>
            </p:nvSpPr>
            <p:spPr bwMode="auto">
              <a:xfrm>
                <a:off x="13346" y="6705"/>
                <a:ext cx="50" cy="46"/>
              </a:xfrm>
              <a:custGeom>
                <a:avLst/>
                <a:gdLst>
                  <a:gd name="T0" fmla="*/ 50 w 50"/>
                  <a:gd name="T1" fmla="*/ 46 h 46"/>
                  <a:gd name="T2" fmla="*/ 50 w 50"/>
                  <a:gd name="T3" fmla="*/ 25 h 46"/>
                  <a:gd name="T4" fmla="*/ 0 w 50"/>
                  <a:gd name="T5" fmla="*/ 0 h 46"/>
                  <a:gd name="T6" fmla="*/ 0 w 50"/>
                  <a:gd name="T7" fmla="*/ 15 h 46"/>
                  <a:gd name="T8" fmla="*/ 50 w 50"/>
                  <a:gd name="T9" fmla="*/ 46 h 46"/>
                </a:gdLst>
                <a:ahLst/>
                <a:cxnLst>
                  <a:cxn ang="0">
                    <a:pos x="T0" y="T1"/>
                  </a:cxn>
                  <a:cxn ang="0">
                    <a:pos x="T2" y="T3"/>
                  </a:cxn>
                  <a:cxn ang="0">
                    <a:pos x="T4" y="T5"/>
                  </a:cxn>
                  <a:cxn ang="0">
                    <a:pos x="T6" y="T7"/>
                  </a:cxn>
                  <a:cxn ang="0">
                    <a:pos x="T8" y="T9"/>
                  </a:cxn>
                </a:cxnLst>
                <a:rect l="0" t="0" r="r" b="b"/>
                <a:pathLst>
                  <a:path w="50" h="46">
                    <a:moveTo>
                      <a:pt x="50" y="46"/>
                    </a:moveTo>
                    <a:lnTo>
                      <a:pt x="50" y="25"/>
                    </a:lnTo>
                    <a:lnTo>
                      <a:pt x="0" y="0"/>
                    </a:lnTo>
                    <a:lnTo>
                      <a:pt x="0" y="15"/>
                    </a:lnTo>
                    <a:lnTo>
                      <a:pt x="50" y="46"/>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60" name="Freeform 3414">
                <a:extLst>
                  <a:ext uri="{FF2B5EF4-FFF2-40B4-BE49-F238E27FC236}">
                    <a16:creationId xmlns:a16="http://schemas.microsoft.com/office/drawing/2014/main" id="{E0222131-A4F0-D2BB-9E0C-D18A93008582}"/>
                  </a:ext>
                </a:extLst>
              </p:cNvPr>
              <p:cNvSpPr>
                <a:spLocks/>
              </p:cNvSpPr>
              <p:nvPr/>
            </p:nvSpPr>
            <p:spPr bwMode="auto">
              <a:xfrm>
                <a:off x="13346" y="7042"/>
                <a:ext cx="100" cy="56"/>
              </a:xfrm>
              <a:custGeom>
                <a:avLst/>
                <a:gdLst>
                  <a:gd name="T0" fmla="*/ 100 w 100"/>
                  <a:gd name="T1" fmla="*/ 30 h 56"/>
                  <a:gd name="T2" fmla="*/ 50 w 100"/>
                  <a:gd name="T3" fmla="*/ 56 h 56"/>
                  <a:gd name="T4" fmla="*/ 0 w 100"/>
                  <a:gd name="T5" fmla="*/ 30 h 56"/>
                  <a:gd name="T6" fmla="*/ 50 w 100"/>
                  <a:gd name="T7" fmla="*/ 0 h 56"/>
                  <a:gd name="T8" fmla="*/ 100 w 100"/>
                  <a:gd name="T9" fmla="*/ 30 h 56"/>
                </a:gdLst>
                <a:ahLst/>
                <a:cxnLst>
                  <a:cxn ang="0">
                    <a:pos x="T0" y="T1"/>
                  </a:cxn>
                  <a:cxn ang="0">
                    <a:pos x="T2" y="T3"/>
                  </a:cxn>
                  <a:cxn ang="0">
                    <a:pos x="T4" y="T5"/>
                  </a:cxn>
                  <a:cxn ang="0">
                    <a:pos x="T6" y="T7"/>
                  </a:cxn>
                  <a:cxn ang="0">
                    <a:pos x="T8" y="T9"/>
                  </a:cxn>
                </a:cxnLst>
                <a:rect l="0" t="0" r="r" b="b"/>
                <a:pathLst>
                  <a:path w="100" h="56">
                    <a:moveTo>
                      <a:pt x="100" y="30"/>
                    </a:moveTo>
                    <a:lnTo>
                      <a:pt x="50" y="56"/>
                    </a:lnTo>
                    <a:lnTo>
                      <a:pt x="0" y="30"/>
                    </a:lnTo>
                    <a:lnTo>
                      <a:pt x="50" y="0"/>
                    </a:lnTo>
                    <a:lnTo>
                      <a:pt x="100" y="3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61" name="Freeform 3415">
                <a:extLst>
                  <a:ext uri="{FF2B5EF4-FFF2-40B4-BE49-F238E27FC236}">
                    <a16:creationId xmlns:a16="http://schemas.microsoft.com/office/drawing/2014/main" id="{8E8C3565-79D9-084B-2704-58FCEEB89179}"/>
                  </a:ext>
                </a:extLst>
              </p:cNvPr>
              <p:cNvSpPr>
                <a:spLocks/>
              </p:cNvSpPr>
              <p:nvPr/>
            </p:nvSpPr>
            <p:spPr bwMode="auto">
              <a:xfrm>
                <a:off x="13346" y="7072"/>
                <a:ext cx="50" cy="46"/>
              </a:xfrm>
              <a:custGeom>
                <a:avLst/>
                <a:gdLst>
                  <a:gd name="T0" fmla="*/ 50 w 50"/>
                  <a:gd name="T1" fmla="*/ 46 h 46"/>
                  <a:gd name="T2" fmla="*/ 50 w 50"/>
                  <a:gd name="T3" fmla="*/ 26 h 46"/>
                  <a:gd name="T4" fmla="*/ 0 w 50"/>
                  <a:gd name="T5" fmla="*/ 0 h 46"/>
                  <a:gd name="T6" fmla="*/ 0 w 50"/>
                  <a:gd name="T7" fmla="*/ 15 h 46"/>
                  <a:gd name="T8" fmla="*/ 50 w 50"/>
                  <a:gd name="T9" fmla="*/ 46 h 46"/>
                </a:gdLst>
                <a:ahLst/>
                <a:cxnLst>
                  <a:cxn ang="0">
                    <a:pos x="T0" y="T1"/>
                  </a:cxn>
                  <a:cxn ang="0">
                    <a:pos x="T2" y="T3"/>
                  </a:cxn>
                  <a:cxn ang="0">
                    <a:pos x="T4" y="T5"/>
                  </a:cxn>
                  <a:cxn ang="0">
                    <a:pos x="T6" y="T7"/>
                  </a:cxn>
                  <a:cxn ang="0">
                    <a:pos x="T8" y="T9"/>
                  </a:cxn>
                </a:cxnLst>
                <a:rect l="0" t="0" r="r" b="b"/>
                <a:pathLst>
                  <a:path w="50" h="46">
                    <a:moveTo>
                      <a:pt x="50" y="46"/>
                    </a:moveTo>
                    <a:lnTo>
                      <a:pt x="50" y="26"/>
                    </a:lnTo>
                    <a:lnTo>
                      <a:pt x="0" y="0"/>
                    </a:lnTo>
                    <a:lnTo>
                      <a:pt x="0" y="15"/>
                    </a:lnTo>
                    <a:lnTo>
                      <a:pt x="50" y="46"/>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62" name="Freeform 3416">
                <a:extLst>
                  <a:ext uri="{FF2B5EF4-FFF2-40B4-BE49-F238E27FC236}">
                    <a16:creationId xmlns:a16="http://schemas.microsoft.com/office/drawing/2014/main" id="{2344ECCF-A246-F580-AC70-A27AAEF8B469}"/>
                  </a:ext>
                </a:extLst>
              </p:cNvPr>
              <p:cNvSpPr>
                <a:spLocks/>
              </p:cNvSpPr>
              <p:nvPr/>
            </p:nvSpPr>
            <p:spPr bwMode="auto">
              <a:xfrm>
                <a:off x="13346" y="7404"/>
                <a:ext cx="100" cy="61"/>
              </a:xfrm>
              <a:custGeom>
                <a:avLst/>
                <a:gdLst>
                  <a:gd name="T0" fmla="*/ 100 w 100"/>
                  <a:gd name="T1" fmla="*/ 30 h 61"/>
                  <a:gd name="T2" fmla="*/ 50 w 100"/>
                  <a:gd name="T3" fmla="*/ 61 h 61"/>
                  <a:gd name="T4" fmla="*/ 0 w 100"/>
                  <a:gd name="T5" fmla="*/ 30 h 61"/>
                  <a:gd name="T6" fmla="*/ 50 w 100"/>
                  <a:gd name="T7" fmla="*/ 0 h 61"/>
                  <a:gd name="T8" fmla="*/ 100 w 100"/>
                  <a:gd name="T9" fmla="*/ 30 h 61"/>
                </a:gdLst>
                <a:ahLst/>
                <a:cxnLst>
                  <a:cxn ang="0">
                    <a:pos x="T0" y="T1"/>
                  </a:cxn>
                  <a:cxn ang="0">
                    <a:pos x="T2" y="T3"/>
                  </a:cxn>
                  <a:cxn ang="0">
                    <a:pos x="T4" y="T5"/>
                  </a:cxn>
                  <a:cxn ang="0">
                    <a:pos x="T6" y="T7"/>
                  </a:cxn>
                  <a:cxn ang="0">
                    <a:pos x="T8" y="T9"/>
                  </a:cxn>
                </a:cxnLst>
                <a:rect l="0" t="0" r="r" b="b"/>
                <a:pathLst>
                  <a:path w="100" h="61">
                    <a:moveTo>
                      <a:pt x="100" y="30"/>
                    </a:moveTo>
                    <a:lnTo>
                      <a:pt x="50" y="61"/>
                    </a:lnTo>
                    <a:lnTo>
                      <a:pt x="0" y="30"/>
                    </a:lnTo>
                    <a:lnTo>
                      <a:pt x="50" y="0"/>
                    </a:lnTo>
                    <a:lnTo>
                      <a:pt x="100" y="3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63" name="Freeform 3417">
                <a:extLst>
                  <a:ext uri="{FF2B5EF4-FFF2-40B4-BE49-F238E27FC236}">
                    <a16:creationId xmlns:a16="http://schemas.microsoft.com/office/drawing/2014/main" id="{E1829E3E-1520-CE9D-EEB9-E26FF64642CC}"/>
                  </a:ext>
                </a:extLst>
              </p:cNvPr>
              <p:cNvSpPr>
                <a:spLocks/>
              </p:cNvSpPr>
              <p:nvPr/>
            </p:nvSpPr>
            <p:spPr bwMode="auto">
              <a:xfrm>
                <a:off x="13346" y="7434"/>
                <a:ext cx="50" cy="46"/>
              </a:xfrm>
              <a:custGeom>
                <a:avLst/>
                <a:gdLst>
                  <a:gd name="T0" fmla="*/ 50 w 50"/>
                  <a:gd name="T1" fmla="*/ 46 h 46"/>
                  <a:gd name="T2" fmla="*/ 50 w 50"/>
                  <a:gd name="T3" fmla="*/ 31 h 46"/>
                  <a:gd name="T4" fmla="*/ 0 w 50"/>
                  <a:gd name="T5" fmla="*/ 0 h 46"/>
                  <a:gd name="T6" fmla="*/ 0 w 50"/>
                  <a:gd name="T7" fmla="*/ 16 h 46"/>
                  <a:gd name="T8" fmla="*/ 50 w 50"/>
                  <a:gd name="T9" fmla="*/ 46 h 46"/>
                </a:gdLst>
                <a:ahLst/>
                <a:cxnLst>
                  <a:cxn ang="0">
                    <a:pos x="T0" y="T1"/>
                  </a:cxn>
                  <a:cxn ang="0">
                    <a:pos x="T2" y="T3"/>
                  </a:cxn>
                  <a:cxn ang="0">
                    <a:pos x="T4" y="T5"/>
                  </a:cxn>
                  <a:cxn ang="0">
                    <a:pos x="T6" y="T7"/>
                  </a:cxn>
                  <a:cxn ang="0">
                    <a:pos x="T8" y="T9"/>
                  </a:cxn>
                </a:cxnLst>
                <a:rect l="0" t="0" r="r" b="b"/>
                <a:pathLst>
                  <a:path w="50" h="46">
                    <a:moveTo>
                      <a:pt x="50" y="46"/>
                    </a:moveTo>
                    <a:lnTo>
                      <a:pt x="50" y="31"/>
                    </a:lnTo>
                    <a:lnTo>
                      <a:pt x="0" y="0"/>
                    </a:lnTo>
                    <a:lnTo>
                      <a:pt x="0" y="16"/>
                    </a:lnTo>
                    <a:lnTo>
                      <a:pt x="50" y="46"/>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64" name="Freeform 3418">
                <a:extLst>
                  <a:ext uri="{FF2B5EF4-FFF2-40B4-BE49-F238E27FC236}">
                    <a16:creationId xmlns:a16="http://schemas.microsoft.com/office/drawing/2014/main" id="{33D524FE-5F3E-913C-72D1-4CC2ACC48058}"/>
                  </a:ext>
                </a:extLst>
              </p:cNvPr>
              <p:cNvSpPr>
                <a:spLocks/>
              </p:cNvSpPr>
              <p:nvPr/>
            </p:nvSpPr>
            <p:spPr bwMode="auto">
              <a:xfrm>
                <a:off x="14156" y="6786"/>
                <a:ext cx="101" cy="55"/>
              </a:xfrm>
              <a:custGeom>
                <a:avLst/>
                <a:gdLst>
                  <a:gd name="T0" fmla="*/ 0 w 101"/>
                  <a:gd name="T1" fmla="*/ 30 h 55"/>
                  <a:gd name="T2" fmla="*/ 51 w 101"/>
                  <a:gd name="T3" fmla="*/ 55 h 55"/>
                  <a:gd name="T4" fmla="*/ 101 w 101"/>
                  <a:gd name="T5" fmla="*/ 30 h 55"/>
                  <a:gd name="T6" fmla="*/ 51 w 101"/>
                  <a:gd name="T7" fmla="*/ 0 h 55"/>
                  <a:gd name="T8" fmla="*/ 0 w 101"/>
                  <a:gd name="T9" fmla="*/ 30 h 55"/>
                </a:gdLst>
                <a:ahLst/>
                <a:cxnLst>
                  <a:cxn ang="0">
                    <a:pos x="T0" y="T1"/>
                  </a:cxn>
                  <a:cxn ang="0">
                    <a:pos x="T2" y="T3"/>
                  </a:cxn>
                  <a:cxn ang="0">
                    <a:pos x="T4" y="T5"/>
                  </a:cxn>
                  <a:cxn ang="0">
                    <a:pos x="T6" y="T7"/>
                  </a:cxn>
                  <a:cxn ang="0">
                    <a:pos x="T8" y="T9"/>
                  </a:cxn>
                </a:cxnLst>
                <a:rect l="0" t="0" r="r" b="b"/>
                <a:pathLst>
                  <a:path w="101" h="55">
                    <a:moveTo>
                      <a:pt x="0" y="30"/>
                    </a:moveTo>
                    <a:lnTo>
                      <a:pt x="51" y="55"/>
                    </a:lnTo>
                    <a:lnTo>
                      <a:pt x="101" y="30"/>
                    </a:lnTo>
                    <a:lnTo>
                      <a:pt x="51" y="0"/>
                    </a:lnTo>
                    <a:lnTo>
                      <a:pt x="0" y="3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65" name="Freeform 3419">
                <a:extLst>
                  <a:ext uri="{FF2B5EF4-FFF2-40B4-BE49-F238E27FC236}">
                    <a16:creationId xmlns:a16="http://schemas.microsoft.com/office/drawing/2014/main" id="{BEEB4115-71F3-9303-63E9-250F082985B3}"/>
                  </a:ext>
                </a:extLst>
              </p:cNvPr>
              <p:cNvSpPr>
                <a:spLocks/>
              </p:cNvSpPr>
              <p:nvPr/>
            </p:nvSpPr>
            <p:spPr bwMode="auto">
              <a:xfrm>
                <a:off x="14207" y="6816"/>
                <a:ext cx="50" cy="45"/>
              </a:xfrm>
              <a:custGeom>
                <a:avLst/>
                <a:gdLst>
                  <a:gd name="T0" fmla="*/ 0 w 50"/>
                  <a:gd name="T1" fmla="*/ 45 h 45"/>
                  <a:gd name="T2" fmla="*/ 0 w 50"/>
                  <a:gd name="T3" fmla="*/ 25 h 45"/>
                  <a:gd name="T4" fmla="*/ 50 w 50"/>
                  <a:gd name="T5" fmla="*/ 0 h 45"/>
                  <a:gd name="T6" fmla="*/ 50 w 50"/>
                  <a:gd name="T7" fmla="*/ 15 h 45"/>
                  <a:gd name="T8" fmla="*/ 0 w 50"/>
                  <a:gd name="T9" fmla="*/ 45 h 45"/>
                </a:gdLst>
                <a:ahLst/>
                <a:cxnLst>
                  <a:cxn ang="0">
                    <a:pos x="T0" y="T1"/>
                  </a:cxn>
                  <a:cxn ang="0">
                    <a:pos x="T2" y="T3"/>
                  </a:cxn>
                  <a:cxn ang="0">
                    <a:pos x="T4" y="T5"/>
                  </a:cxn>
                  <a:cxn ang="0">
                    <a:pos x="T6" y="T7"/>
                  </a:cxn>
                  <a:cxn ang="0">
                    <a:pos x="T8" y="T9"/>
                  </a:cxn>
                </a:cxnLst>
                <a:rect l="0" t="0" r="r" b="b"/>
                <a:pathLst>
                  <a:path w="50" h="45">
                    <a:moveTo>
                      <a:pt x="0" y="45"/>
                    </a:moveTo>
                    <a:lnTo>
                      <a:pt x="0" y="25"/>
                    </a:lnTo>
                    <a:lnTo>
                      <a:pt x="50" y="0"/>
                    </a:lnTo>
                    <a:lnTo>
                      <a:pt x="50" y="15"/>
                    </a:lnTo>
                    <a:lnTo>
                      <a:pt x="0" y="45"/>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266" name="Freeform 3420">
                <a:extLst>
                  <a:ext uri="{FF2B5EF4-FFF2-40B4-BE49-F238E27FC236}">
                    <a16:creationId xmlns:a16="http://schemas.microsoft.com/office/drawing/2014/main" id="{229A464E-BADB-3DA1-E973-A67C90D5685D}"/>
                  </a:ext>
                </a:extLst>
              </p:cNvPr>
              <p:cNvSpPr>
                <a:spLocks/>
              </p:cNvSpPr>
              <p:nvPr/>
            </p:nvSpPr>
            <p:spPr bwMode="auto">
              <a:xfrm>
                <a:off x="14156" y="7153"/>
                <a:ext cx="101" cy="55"/>
              </a:xfrm>
              <a:custGeom>
                <a:avLst/>
                <a:gdLst>
                  <a:gd name="T0" fmla="*/ 0 w 101"/>
                  <a:gd name="T1" fmla="*/ 30 h 55"/>
                  <a:gd name="T2" fmla="*/ 51 w 101"/>
                  <a:gd name="T3" fmla="*/ 55 h 55"/>
                  <a:gd name="T4" fmla="*/ 101 w 101"/>
                  <a:gd name="T5" fmla="*/ 30 h 55"/>
                  <a:gd name="T6" fmla="*/ 51 w 101"/>
                  <a:gd name="T7" fmla="*/ 0 h 55"/>
                  <a:gd name="T8" fmla="*/ 0 w 101"/>
                  <a:gd name="T9" fmla="*/ 30 h 55"/>
                </a:gdLst>
                <a:ahLst/>
                <a:cxnLst>
                  <a:cxn ang="0">
                    <a:pos x="T0" y="T1"/>
                  </a:cxn>
                  <a:cxn ang="0">
                    <a:pos x="T2" y="T3"/>
                  </a:cxn>
                  <a:cxn ang="0">
                    <a:pos x="T4" y="T5"/>
                  </a:cxn>
                  <a:cxn ang="0">
                    <a:pos x="T6" y="T7"/>
                  </a:cxn>
                  <a:cxn ang="0">
                    <a:pos x="T8" y="T9"/>
                  </a:cxn>
                </a:cxnLst>
                <a:rect l="0" t="0" r="r" b="b"/>
                <a:pathLst>
                  <a:path w="101" h="55">
                    <a:moveTo>
                      <a:pt x="0" y="30"/>
                    </a:moveTo>
                    <a:lnTo>
                      <a:pt x="51" y="55"/>
                    </a:lnTo>
                    <a:lnTo>
                      <a:pt x="101" y="30"/>
                    </a:lnTo>
                    <a:lnTo>
                      <a:pt x="51" y="0"/>
                    </a:lnTo>
                    <a:lnTo>
                      <a:pt x="0" y="3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205" name="Group 3622">
              <a:extLst>
                <a:ext uri="{FF2B5EF4-FFF2-40B4-BE49-F238E27FC236}">
                  <a16:creationId xmlns:a16="http://schemas.microsoft.com/office/drawing/2014/main" id="{A495145A-7321-E95C-FBCA-E73123162DF0}"/>
                </a:ext>
              </a:extLst>
            </p:cNvPr>
            <p:cNvGrpSpPr>
              <a:grpSpLocks/>
            </p:cNvGrpSpPr>
            <p:nvPr/>
          </p:nvGrpSpPr>
          <p:grpSpPr bwMode="auto">
            <a:xfrm>
              <a:off x="20878256" y="7991002"/>
              <a:ext cx="1848796" cy="3188230"/>
              <a:chOff x="12983" y="5393"/>
              <a:chExt cx="1274" cy="2197"/>
            </a:xfrm>
          </p:grpSpPr>
          <p:sp>
            <p:nvSpPr>
              <p:cNvPr id="867" name="Freeform 3422">
                <a:extLst>
                  <a:ext uri="{FF2B5EF4-FFF2-40B4-BE49-F238E27FC236}">
                    <a16:creationId xmlns:a16="http://schemas.microsoft.com/office/drawing/2014/main" id="{2340356A-F895-D2D4-2DE9-1E95367DF910}"/>
                  </a:ext>
                </a:extLst>
              </p:cNvPr>
              <p:cNvSpPr>
                <a:spLocks/>
              </p:cNvSpPr>
              <p:nvPr/>
            </p:nvSpPr>
            <p:spPr bwMode="auto">
              <a:xfrm>
                <a:off x="14207" y="7183"/>
                <a:ext cx="50" cy="45"/>
              </a:xfrm>
              <a:custGeom>
                <a:avLst/>
                <a:gdLst>
                  <a:gd name="T0" fmla="*/ 0 w 50"/>
                  <a:gd name="T1" fmla="*/ 45 h 45"/>
                  <a:gd name="T2" fmla="*/ 0 w 50"/>
                  <a:gd name="T3" fmla="*/ 25 h 45"/>
                  <a:gd name="T4" fmla="*/ 50 w 50"/>
                  <a:gd name="T5" fmla="*/ 0 h 45"/>
                  <a:gd name="T6" fmla="*/ 50 w 50"/>
                  <a:gd name="T7" fmla="*/ 15 h 45"/>
                  <a:gd name="T8" fmla="*/ 0 w 50"/>
                  <a:gd name="T9" fmla="*/ 45 h 45"/>
                </a:gdLst>
                <a:ahLst/>
                <a:cxnLst>
                  <a:cxn ang="0">
                    <a:pos x="T0" y="T1"/>
                  </a:cxn>
                  <a:cxn ang="0">
                    <a:pos x="T2" y="T3"/>
                  </a:cxn>
                  <a:cxn ang="0">
                    <a:pos x="T4" y="T5"/>
                  </a:cxn>
                  <a:cxn ang="0">
                    <a:pos x="T6" y="T7"/>
                  </a:cxn>
                  <a:cxn ang="0">
                    <a:pos x="T8" y="T9"/>
                  </a:cxn>
                </a:cxnLst>
                <a:rect l="0" t="0" r="r" b="b"/>
                <a:pathLst>
                  <a:path w="50" h="45">
                    <a:moveTo>
                      <a:pt x="0" y="45"/>
                    </a:moveTo>
                    <a:lnTo>
                      <a:pt x="0" y="25"/>
                    </a:lnTo>
                    <a:lnTo>
                      <a:pt x="50" y="0"/>
                    </a:lnTo>
                    <a:lnTo>
                      <a:pt x="50" y="15"/>
                    </a:lnTo>
                    <a:lnTo>
                      <a:pt x="0" y="45"/>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68" name="Freeform 3423">
                <a:extLst>
                  <a:ext uri="{FF2B5EF4-FFF2-40B4-BE49-F238E27FC236}">
                    <a16:creationId xmlns:a16="http://schemas.microsoft.com/office/drawing/2014/main" id="{E4CCFB8F-A082-ADE7-A011-D860ECCBD93C}"/>
                  </a:ext>
                </a:extLst>
              </p:cNvPr>
              <p:cNvSpPr>
                <a:spLocks/>
              </p:cNvSpPr>
              <p:nvPr/>
            </p:nvSpPr>
            <p:spPr bwMode="auto">
              <a:xfrm>
                <a:off x="14156" y="7515"/>
                <a:ext cx="101" cy="60"/>
              </a:xfrm>
              <a:custGeom>
                <a:avLst/>
                <a:gdLst>
                  <a:gd name="T0" fmla="*/ 0 w 101"/>
                  <a:gd name="T1" fmla="*/ 30 h 60"/>
                  <a:gd name="T2" fmla="*/ 51 w 101"/>
                  <a:gd name="T3" fmla="*/ 60 h 60"/>
                  <a:gd name="T4" fmla="*/ 101 w 101"/>
                  <a:gd name="T5" fmla="*/ 30 h 60"/>
                  <a:gd name="T6" fmla="*/ 51 w 101"/>
                  <a:gd name="T7" fmla="*/ 0 h 60"/>
                  <a:gd name="T8" fmla="*/ 0 w 101"/>
                  <a:gd name="T9" fmla="*/ 30 h 60"/>
                </a:gdLst>
                <a:ahLst/>
                <a:cxnLst>
                  <a:cxn ang="0">
                    <a:pos x="T0" y="T1"/>
                  </a:cxn>
                  <a:cxn ang="0">
                    <a:pos x="T2" y="T3"/>
                  </a:cxn>
                  <a:cxn ang="0">
                    <a:pos x="T4" y="T5"/>
                  </a:cxn>
                  <a:cxn ang="0">
                    <a:pos x="T6" y="T7"/>
                  </a:cxn>
                  <a:cxn ang="0">
                    <a:pos x="T8" y="T9"/>
                  </a:cxn>
                </a:cxnLst>
                <a:rect l="0" t="0" r="r" b="b"/>
                <a:pathLst>
                  <a:path w="101" h="60">
                    <a:moveTo>
                      <a:pt x="0" y="30"/>
                    </a:moveTo>
                    <a:lnTo>
                      <a:pt x="51" y="60"/>
                    </a:lnTo>
                    <a:lnTo>
                      <a:pt x="101" y="30"/>
                    </a:lnTo>
                    <a:lnTo>
                      <a:pt x="51" y="0"/>
                    </a:lnTo>
                    <a:lnTo>
                      <a:pt x="0" y="3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69" name="Freeform 3424">
                <a:extLst>
                  <a:ext uri="{FF2B5EF4-FFF2-40B4-BE49-F238E27FC236}">
                    <a16:creationId xmlns:a16="http://schemas.microsoft.com/office/drawing/2014/main" id="{8A827E20-E593-A42D-29E1-3BC81972CBA1}"/>
                  </a:ext>
                </a:extLst>
              </p:cNvPr>
              <p:cNvSpPr>
                <a:spLocks/>
              </p:cNvSpPr>
              <p:nvPr/>
            </p:nvSpPr>
            <p:spPr bwMode="auto">
              <a:xfrm>
                <a:off x="14207" y="7545"/>
                <a:ext cx="50" cy="45"/>
              </a:xfrm>
              <a:custGeom>
                <a:avLst/>
                <a:gdLst>
                  <a:gd name="T0" fmla="*/ 0 w 50"/>
                  <a:gd name="T1" fmla="*/ 45 h 45"/>
                  <a:gd name="T2" fmla="*/ 0 w 50"/>
                  <a:gd name="T3" fmla="*/ 30 h 45"/>
                  <a:gd name="T4" fmla="*/ 50 w 50"/>
                  <a:gd name="T5" fmla="*/ 0 h 45"/>
                  <a:gd name="T6" fmla="*/ 50 w 50"/>
                  <a:gd name="T7" fmla="*/ 15 h 45"/>
                  <a:gd name="T8" fmla="*/ 0 w 50"/>
                  <a:gd name="T9" fmla="*/ 45 h 45"/>
                </a:gdLst>
                <a:ahLst/>
                <a:cxnLst>
                  <a:cxn ang="0">
                    <a:pos x="T0" y="T1"/>
                  </a:cxn>
                  <a:cxn ang="0">
                    <a:pos x="T2" y="T3"/>
                  </a:cxn>
                  <a:cxn ang="0">
                    <a:pos x="T4" y="T5"/>
                  </a:cxn>
                  <a:cxn ang="0">
                    <a:pos x="T6" y="T7"/>
                  </a:cxn>
                  <a:cxn ang="0">
                    <a:pos x="T8" y="T9"/>
                  </a:cxn>
                </a:cxnLst>
                <a:rect l="0" t="0" r="r" b="b"/>
                <a:pathLst>
                  <a:path w="50" h="45">
                    <a:moveTo>
                      <a:pt x="0" y="45"/>
                    </a:moveTo>
                    <a:lnTo>
                      <a:pt x="0" y="30"/>
                    </a:lnTo>
                    <a:lnTo>
                      <a:pt x="50" y="0"/>
                    </a:lnTo>
                    <a:lnTo>
                      <a:pt x="50" y="15"/>
                    </a:lnTo>
                    <a:lnTo>
                      <a:pt x="0" y="45"/>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70" name="Freeform 3425">
                <a:extLst>
                  <a:ext uri="{FF2B5EF4-FFF2-40B4-BE49-F238E27FC236}">
                    <a16:creationId xmlns:a16="http://schemas.microsoft.com/office/drawing/2014/main" id="{639E15F2-3547-02D9-887B-2FA23C7713EB}"/>
                  </a:ext>
                </a:extLst>
              </p:cNvPr>
              <p:cNvSpPr>
                <a:spLocks/>
              </p:cNvSpPr>
              <p:nvPr/>
            </p:nvSpPr>
            <p:spPr bwMode="auto">
              <a:xfrm>
                <a:off x="13285" y="5589"/>
                <a:ext cx="232" cy="508"/>
              </a:xfrm>
              <a:custGeom>
                <a:avLst/>
                <a:gdLst>
                  <a:gd name="T0" fmla="*/ 46 w 46"/>
                  <a:gd name="T1" fmla="*/ 78 h 101"/>
                  <a:gd name="T2" fmla="*/ 37 w 46"/>
                  <a:gd name="T3" fmla="*/ 94 h 101"/>
                  <a:gd name="T4" fmla="*/ 37 w 46"/>
                  <a:gd name="T5" fmla="*/ 94 h 101"/>
                  <a:gd name="T6" fmla="*/ 34 w 46"/>
                  <a:gd name="T7" fmla="*/ 101 h 101"/>
                  <a:gd name="T8" fmla="*/ 25 w 46"/>
                  <a:gd name="T9" fmla="*/ 96 h 101"/>
                  <a:gd name="T10" fmla="*/ 14 w 46"/>
                  <a:gd name="T11" fmla="*/ 79 h 101"/>
                  <a:gd name="T12" fmla="*/ 5 w 46"/>
                  <a:gd name="T13" fmla="*/ 29 h 101"/>
                  <a:gd name="T14" fmla="*/ 36 w 46"/>
                  <a:gd name="T15" fmla="*/ 25 h 101"/>
                  <a:gd name="T16" fmla="*/ 42 w 46"/>
                  <a:gd name="T17" fmla="*/ 74 h 101"/>
                  <a:gd name="T18" fmla="*/ 46 w 46"/>
                  <a:gd name="T19" fmla="*/ 7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101">
                    <a:moveTo>
                      <a:pt x="46" y="78"/>
                    </a:moveTo>
                    <a:cubicBezTo>
                      <a:pt x="37" y="94"/>
                      <a:pt x="37" y="94"/>
                      <a:pt x="37" y="94"/>
                    </a:cubicBezTo>
                    <a:cubicBezTo>
                      <a:pt x="37" y="94"/>
                      <a:pt x="37" y="94"/>
                      <a:pt x="37" y="94"/>
                    </a:cubicBezTo>
                    <a:cubicBezTo>
                      <a:pt x="34" y="101"/>
                      <a:pt x="34" y="101"/>
                      <a:pt x="34" y="101"/>
                    </a:cubicBezTo>
                    <a:cubicBezTo>
                      <a:pt x="31" y="100"/>
                      <a:pt x="28" y="98"/>
                      <a:pt x="25" y="96"/>
                    </a:cubicBezTo>
                    <a:cubicBezTo>
                      <a:pt x="21" y="92"/>
                      <a:pt x="18" y="87"/>
                      <a:pt x="14" y="79"/>
                    </a:cubicBezTo>
                    <a:cubicBezTo>
                      <a:pt x="10" y="62"/>
                      <a:pt x="8" y="53"/>
                      <a:pt x="5" y="29"/>
                    </a:cubicBezTo>
                    <a:cubicBezTo>
                      <a:pt x="0" y="1"/>
                      <a:pt x="27" y="0"/>
                      <a:pt x="36" y="25"/>
                    </a:cubicBezTo>
                    <a:cubicBezTo>
                      <a:pt x="39" y="35"/>
                      <a:pt x="40" y="55"/>
                      <a:pt x="42" y="74"/>
                    </a:cubicBezTo>
                    <a:cubicBezTo>
                      <a:pt x="43" y="75"/>
                      <a:pt x="45" y="77"/>
                      <a:pt x="46" y="78"/>
                    </a:cubicBezTo>
                  </a:path>
                </a:pathLst>
              </a:custGeom>
              <a:solidFill>
                <a:srgbClr val="73B7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71" name="Freeform 3426">
                <a:extLst>
                  <a:ext uri="{FF2B5EF4-FFF2-40B4-BE49-F238E27FC236}">
                    <a16:creationId xmlns:a16="http://schemas.microsoft.com/office/drawing/2014/main" id="{0E13A988-3B95-7CAE-E9B4-B7124BCA69EB}"/>
                  </a:ext>
                </a:extLst>
              </p:cNvPr>
              <p:cNvSpPr>
                <a:spLocks/>
              </p:cNvSpPr>
              <p:nvPr/>
            </p:nvSpPr>
            <p:spPr bwMode="auto">
              <a:xfrm>
                <a:off x="13441" y="5800"/>
                <a:ext cx="30" cy="297"/>
              </a:xfrm>
              <a:custGeom>
                <a:avLst/>
                <a:gdLst>
                  <a:gd name="T0" fmla="*/ 0 w 6"/>
                  <a:gd name="T1" fmla="*/ 0 h 59"/>
                  <a:gd name="T2" fmla="*/ 0 w 6"/>
                  <a:gd name="T3" fmla="*/ 55 h 59"/>
                  <a:gd name="T4" fmla="*/ 0 w 6"/>
                  <a:gd name="T5" fmla="*/ 57 h 59"/>
                  <a:gd name="T6" fmla="*/ 3 w 6"/>
                  <a:gd name="T7" fmla="*/ 59 h 59"/>
                  <a:gd name="T8" fmla="*/ 3 w 6"/>
                  <a:gd name="T9" fmla="*/ 59 h 59"/>
                  <a:gd name="T10" fmla="*/ 3 w 6"/>
                  <a:gd name="T11" fmla="*/ 59 h 59"/>
                  <a:gd name="T12" fmla="*/ 3 w 6"/>
                  <a:gd name="T13" fmla="*/ 59 h 59"/>
                  <a:gd name="T14" fmla="*/ 3 w 6"/>
                  <a:gd name="T15" fmla="*/ 56 h 59"/>
                  <a:gd name="T16" fmla="*/ 6 w 6"/>
                  <a:gd name="T17" fmla="*/ 51 h 59"/>
                  <a:gd name="T18" fmla="*/ 6 w 6"/>
                  <a:gd name="T19" fmla="*/ 51 h 59"/>
                  <a:gd name="T20" fmla="*/ 6 w 6"/>
                  <a:gd name="T21" fmla="*/ 51 h 59"/>
                  <a:gd name="T22" fmla="*/ 6 w 6"/>
                  <a:gd name="T23" fmla="*/ 50 h 59"/>
                  <a:gd name="T24" fmla="*/ 1 w 6"/>
                  <a:gd name="T25" fmla="*/ 1 h 59"/>
                  <a:gd name="T26" fmla="*/ 0 w 6"/>
                  <a:gd name="T27"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59">
                    <a:moveTo>
                      <a:pt x="0" y="0"/>
                    </a:moveTo>
                    <a:cubicBezTo>
                      <a:pt x="1" y="18"/>
                      <a:pt x="1" y="39"/>
                      <a:pt x="0" y="55"/>
                    </a:cubicBezTo>
                    <a:cubicBezTo>
                      <a:pt x="0" y="56"/>
                      <a:pt x="0" y="57"/>
                      <a:pt x="0" y="57"/>
                    </a:cubicBezTo>
                    <a:cubicBezTo>
                      <a:pt x="1" y="58"/>
                      <a:pt x="2" y="59"/>
                      <a:pt x="3" y="59"/>
                    </a:cubicBezTo>
                    <a:cubicBezTo>
                      <a:pt x="3" y="59"/>
                      <a:pt x="3" y="59"/>
                      <a:pt x="3" y="59"/>
                    </a:cubicBezTo>
                    <a:cubicBezTo>
                      <a:pt x="3" y="59"/>
                      <a:pt x="3" y="59"/>
                      <a:pt x="3" y="59"/>
                    </a:cubicBezTo>
                    <a:cubicBezTo>
                      <a:pt x="3" y="59"/>
                      <a:pt x="3" y="59"/>
                      <a:pt x="3" y="59"/>
                    </a:cubicBezTo>
                    <a:cubicBezTo>
                      <a:pt x="3" y="58"/>
                      <a:pt x="3" y="57"/>
                      <a:pt x="3" y="56"/>
                    </a:cubicBezTo>
                    <a:cubicBezTo>
                      <a:pt x="4" y="54"/>
                      <a:pt x="5" y="52"/>
                      <a:pt x="6" y="51"/>
                    </a:cubicBezTo>
                    <a:cubicBezTo>
                      <a:pt x="6" y="51"/>
                      <a:pt x="6" y="51"/>
                      <a:pt x="6" y="51"/>
                    </a:cubicBezTo>
                    <a:cubicBezTo>
                      <a:pt x="6" y="51"/>
                      <a:pt x="6" y="51"/>
                      <a:pt x="6" y="51"/>
                    </a:cubicBezTo>
                    <a:cubicBezTo>
                      <a:pt x="6" y="50"/>
                      <a:pt x="6" y="50"/>
                      <a:pt x="6" y="50"/>
                    </a:cubicBezTo>
                    <a:cubicBezTo>
                      <a:pt x="5" y="47"/>
                      <a:pt x="2" y="4"/>
                      <a:pt x="1" y="1"/>
                    </a:cubicBezTo>
                    <a:cubicBezTo>
                      <a:pt x="0" y="1"/>
                      <a:pt x="0" y="0"/>
                      <a:pt x="0" y="0"/>
                    </a:cubicBezTo>
                  </a:path>
                </a:pathLst>
              </a:custGeom>
              <a:solidFill>
                <a:srgbClr val="5988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72" name="Freeform 3427">
                <a:extLst>
                  <a:ext uri="{FF2B5EF4-FFF2-40B4-BE49-F238E27FC236}">
                    <a16:creationId xmlns:a16="http://schemas.microsoft.com/office/drawing/2014/main" id="{C34CF179-4256-50F1-F299-169F6C588A8A}"/>
                  </a:ext>
                </a:extLst>
              </p:cNvPr>
              <p:cNvSpPr>
                <a:spLocks/>
              </p:cNvSpPr>
              <p:nvPr/>
            </p:nvSpPr>
            <p:spPr bwMode="auto">
              <a:xfrm>
                <a:off x="13089" y="6212"/>
                <a:ext cx="337" cy="192"/>
              </a:xfrm>
              <a:custGeom>
                <a:avLst/>
                <a:gdLst>
                  <a:gd name="T0" fmla="*/ 0 w 67"/>
                  <a:gd name="T1" fmla="*/ 18 h 38"/>
                  <a:gd name="T2" fmla="*/ 0 w 67"/>
                  <a:gd name="T3" fmla="*/ 26 h 38"/>
                  <a:gd name="T4" fmla="*/ 67 w 67"/>
                  <a:gd name="T5" fmla="*/ 9 h 38"/>
                  <a:gd name="T6" fmla="*/ 67 w 67"/>
                  <a:gd name="T7" fmla="*/ 0 h 38"/>
                  <a:gd name="T8" fmla="*/ 0 w 67"/>
                  <a:gd name="T9" fmla="*/ 18 h 38"/>
                </a:gdLst>
                <a:ahLst/>
                <a:cxnLst>
                  <a:cxn ang="0">
                    <a:pos x="T0" y="T1"/>
                  </a:cxn>
                  <a:cxn ang="0">
                    <a:pos x="T2" y="T3"/>
                  </a:cxn>
                  <a:cxn ang="0">
                    <a:pos x="T4" y="T5"/>
                  </a:cxn>
                  <a:cxn ang="0">
                    <a:pos x="T6" y="T7"/>
                  </a:cxn>
                  <a:cxn ang="0">
                    <a:pos x="T8" y="T9"/>
                  </a:cxn>
                </a:cxnLst>
                <a:rect l="0" t="0" r="r" b="b"/>
                <a:pathLst>
                  <a:path w="67" h="38">
                    <a:moveTo>
                      <a:pt x="0" y="18"/>
                    </a:moveTo>
                    <a:cubicBezTo>
                      <a:pt x="0" y="18"/>
                      <a:pt x="0" y="24"/>
                      <a:pt x="0" y="26"/>
                    </a:cubicBezTo>
                    <a:cubicBezTo>
                      <a:pt x="13" y="38"/>
                      <a:pt x="63" y="23"/>
                      <a:pt x="67" y="9"/>
                    </a:cubicBezTo>
                    <a:cubicBezTo>
                      <a:pt x="67" y="7"/>
                      <a:pt x="67" y="4"/>
                      <a:pt x="67" y="0"/>
                    </a:cubicBezTo>
                    <a:cubicBezTo>
                      <a:pt x="54" y="17"/>
                      <a:pt x="15" y="26"/>
                      <a:pt x="0" y="1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73" name="Freeform 3428">
                <a:extLst>
                  <a:ext uri="{FF2B5EF4-FFF2-40B4-BE49-F238E27FC236}">
                    <a16:creationId xmlns:a16="http://schemas.microsoft.com/office/drawing/2014/main" id="{74F7FB94-127C-F236-8B68-5F8702CF389F}"/>
                  </a:ext>
                </a:extLst>
              </p:cNvPr>
              <p:cNvSpPr>
                <a:spLocks/>
              </p:cNvSpPr>
              <p:nvPr/>
            </p:nvSpPr>
            <p:spPr bwMode="auto">
              <a:xfrm>
                <a:off x="13305" y="6283"/>
                <a:ext cx="46" cy="45"/>
              </a:xfrm>
              <a:custGeom>
                <a:avLst/>
                <a:gdLst>
                  <a:gd name="T0" fmla="*/ 46 w 46"/>
                  <a:gd name="T1" fmla="*/ 25 h 45"/>
                  <a:gd name="T2" fmla="*/ 0 w 46"/>
                  <a:gd name="T3" fmla="*/ 45 h 45"/>
                  <a:gd name="T4" fmla="*/ 0 w 46"/>
                  <a:gd name="T5" fmla="*/ 15 h 45"/>
                  <a:gd name="T6" fmla="*/ 46 w 46"/>
                  <a:gd name="T7" fmla="*/ 0 h 45"/>
                  <a:gd name="T8" fmla="*/ 46 w 46"/>
                  <a:gd name="T9" fmla="*/ 25 h 45"/>
                </a:gdLst>
                <a:ahLst/>
                <a:cxnLst>
                  <a:cxn ang="0">
                    <a:pos x="T0" y="T1"/>
                  </a:cxn>
                  <a:cxn ang="0">
                    <a:pos x="T2" y="T3"/>
                  </a:cxn>
                  <a:cxn ang="0">
                    <a:pos x="T4" y="T5"/>
                  </a:cxn>
                  <a:cxn ang="0">
                    <a:pos x="T6" y="T7"/>
                  </a:cxn>
                  <a:cxn ang="0">
                    <a:pos x="T8" y="T9"/>
                  </a:cxn>
                </a:cxnLst>
                <a:rect l="0" t="0" r="r" b="b"/>
                <a:pathLst>
                  <a:path w="46" h="45">
                    <a:moveTo>
                      <a:pt x="46" y="25"/>
                    </a:moveTo>
                    <a:lnTo>
                      <a:pt x="0" y="45"/>
                    </a:lnTo>
                    <a:lnTo>
                      <a:pt x="0" y="15"/>
                    </a:lnTo>
                    <a:lnTo>
                      <a:pt x="46" y="0"/>
                    </a:lnTo>
                    <a:lnTo>
                      <a:pt x="46"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74" name="Freeform 3429">
                <a:extLst>
                  <a:ext uri="{FF2B5EF4-FFF2-40B4-BE49-F238E27FC236}">
                    <a16:creationId xmlns:a16="http://schemas.microsoft.com/office/drawing/2014/main" id="{FCB55876-35B8-B04D-CCC2-438C62C55979}"/>
                  </a:ext>
                </a:extLst>
              </p:cNvPr>
              <p:cNvSpPr>
                <a:spLocks/>
              </p:cNvSpPr>
              <p:nvPr/>
            </p:nvSpPr>
            <p:spPr bwMode="auto">
              <a:xfrm>
                <a:off x="13305" y="6283"/>
                <a:ext cx="46" cy="45"/>
              </a:xfrm>
              <a:custGeom>
                <a:avLst/>
                <a:gdLst>
                  <a:gd name="T0" fmla="*/ 46 w 46"/>
                  <a:gd name="T1" fmla="*/ 25 h 45"/>
                  <a:gd name="T2" fmla="*/ 0 w 46"/>
                  <a:gd name="T3" fmla="*/ 45 h 45"/>
                  <a:gd name="T4" fmla="*/ 0 w 46"/>
                  <a:gd name="T5" fmla="*/ 15 h 45"/>
                  <a:gd name="T6" fmla="*/ 46 w 46"/>
                  <a:gd name="T7" fmla="*/ 0 h 45"/>
                  <a:gd name="T8" fmla="*/ 46 w 46"/>
                  <a:gd name="T9" fmla="*/ 25 h 45"/>
                </a:gdLst>
                <a:ahLst/>
                <a:cxnLst>
                  <a:cxn ang="0">
                    <a:pos x="T0" y="T1"/>
                  </a:cxn>
                  <a:cxn ang="0">
                    <a:pos x="T2" y="T3"/>
                  </a:cxn>
                  <a:cxn ang="0">
                    <a:pos x="T4" y="T5"/>
                  </a:cxn>
                  <a:cxn ang="0">
                    <a:pos x="T6" y="T7"/>
                  </a:cxn>
                  <a:cxn ang="0">
                    <a:pos x="T8" y="T9"/>
                  </a:cxn>
                </a:cxnLst>
                <a:rect l="0" t="0" r="r" b="b"/>
                <a:pathLst>
                  <a:path w="46" h="45">
                    <a:moveTo>
                      <a:pt x="46" y="25"/>
                    </a:moveTo>
                    <a:lnTo>
                      <a:pt x="0" y="45"/>
                    </a:lnTo>
                    <a:lnTo>
                      <a:pt x="0" y="15"/>
                    </a:lnTo>
                    <a:lnTo>
                      <a:pt x="46" y="0"/>
                    </a:lnTo>
                    <a:lnTo>
                      <a:pt x="46"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75" name="Freeform 3430">
                <a:extLst>
                  <a:ext uri="{FF2B5EF4-FFF2-40B4-BE49-F238E27FC236}">
                    <a16:creationId xmlns:a16="http://schemas.microsoft.com/office/drawing/2014/main" id="{DA5B3A1C-97E2-402C-3835-A64977A0EFBD}"/>
                  </a:ext>
                </a:extLst>
              </p:cNvPr>
              <p:cNvSpPr>
                <a:spLocks/>
              </p:cNvSpPr>
              <p:nvPr/>
            </p:nvSpPr>
            <p:spPr bwMode="auto">
              <a:xfrm>
                <a:off x="13043" y="5624"/>
                <a:ext cx="408" cy="699"/>
              </a:xfrm>
              <a:custGeom>
                <a:avLst/>
                <a:gdLst>
                  <a:gd name="T0" fmla="*/ 79 w 81"/>
                  <a:gd name="T1" fmla="*/ 90 h 139"/>
                  <a:gd name="T2" fmla="*/ 77 w 81"/>
                  <a:gd name="T3" fmla="*/ 114 h 139"/>
                  <a:gd name="T4" fmla="*/ 77 w 81"/>
                  <a:gd name="T5" fmla="*/ 114 h 139"/>
                  <a:gd name="T6" fmla="*/ 74 w 81"/>
                  <a:gd name="T7" fmla="*/ 121 h 139"/>
                  <a:gd name="T8" fmla="*/ 24 w 81"/>
                  <a:gd name="T9" fmla="*/ 139 h 139"/>
                  <a:gd name="T10" fmla="*/ 17 w 81"/>
                  <a:gd name="T11" fmla="*/ 139 h 139"/>
                  <a:gd name="T12" fmla="*/ 11 w 81"/>
                  <a:gd name="T13" fmla="*/ 137 h 139"/>
                  <a:gd name="T14" fmla="*/ 5 w 81"/>
                  <a:gd name="T15" fmla="*/ 121 h 139"/>
                  <a:gd name="T16" fmla="*/ 3 w 81"/>
                  <a:gd name="T17" fmla="*/ 97 h 139"/>
                  <a:gd name="T18" fmla="*/ 0 w 81"/>
                  <a:gd name="T19" fmla="*/ 39 h 139"/>
                  <a:gd name="T20" fmla="*/ 0 w 81"/>
                  <a:gd name="T21" fmla="*/ 39 h 139"/>
                  <a:gd name="T22" fmla="*/ 0 w 81"/>
                  <a:gd name="T23" fmla="*/ 35 h 139"/>
                  <a:gd name="T24" fmla="*/ 31 w 81"/>
                  <a:gd name="T25" fmla="*/ 10 h 139"/>
                  <a:gd name="T26" fmla="*/ 67 w 81"/>
                  <a:gd name="T27" fmla="*/ 0 h 139"/>
                  <a:gd name="T28" fmla="*/ 79 w 81"/>
                  <a:gd name="T29" fmla="*/ 9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 h="139">
                    <a:moveTo>
                      <a:pt x="79" y="90"/>
                    </a:moveTo>
                    <a:cubicBezTo>
                      <a:pt x="78" y="104"/>
                      <a:pt x="77" y="114"/>
                      <a:pt x="77" y="114"/>
                    </a:cubicBezTo>
                    <a:cubicBezTo>
                      <a:pt x="77" y="114"/>
                      <a:pt x="77" y="114"/>
                      <a:pt x="77" y="114"/>
                    </a:cubicBezTo>
                    <a:cubicBezTo>
                      <a:pt x="77" y="117"/>
                      <a:pt x="76" y="119"/>
                      <a:pt x="74" y="121"/>
                    </a:cubicBezTo>
                    <a:cubicBezTo>
                      <a:pt x="66" y="132"/>
                      <a:pt x="41" y="139"/>
                      <a:pt x="24" y="139"/>
                    </a:cubicBezTo>
                    <a:cubicBezTo>
                      <a:pt x="21" y="139"/>
                      <a:pt x="19" y="139"/>
                      <a:pt x="17" y="139"/>
                    </a:cubicBezTo>
                    <a:cubicBezTo>
                      <a:pt x="14" y="138"/>
                      <a:pt x="13" y="138"/>
                      <a:pt x="11" y="137"/>
                    </a:cubicBezTo>
                    <a:cubicBezTo>
                      <a:pt x="7" y="134"/>
                      <a:pt x="6" y="129"/>
                      <a:pt x="5" y="121"/>
                    </a:cubicBezTo>
                    <a:cubicBezTo>
                      <a:pt x="4" y="112"/>
                      <a:pt x="3" y="104"/>
                      <a:pt x="3" y="97"/>
                    </a:cubicBezTo>
                    <a:cubicBezTo>
                      <a:pt x="0" y="68"/>
                      <a:pt x="0" y="49"/>
                      <a:pt x="0" y="39"/>
                    </a:cubicBezTo>
                    <a:cubicBezTo>
                      <a:pt x="0" y="39"/>
                      <a:pt x="0" y="39"/>
                      <a:pt x="0" y="39"/>
                    </a:cubicBezTo>
                    <a:cubicBezTo>
                      <a:pt x="0" y="38"/>
                      <a:pt x="0" y="36"/>
                      <a:pt x="0" y="35"/>
                    </a:cubicBezTo>
                    <a:cubicBezTo>
                      <a:pt x="8" y="26"/>
                      <a:pt x="21" y="17"/>
                      <a:pt x="31" y="10"/>
                    </a:cubicBezTo>
                    <a:cubicBezTo>
                      <a:pt x="46" y="4"/>
                      <a:pt x="59" y="0"/>
                      <a:pt x="67" y="0"/>
                    </a:cubicBezTo>
                    <a:cubicBezTo>
                      <a:pt x="81" y="2"/>
                      <a:pt x="81" y="58"/>
                      <a:pt x="79" y="90"/>
                    </a:cubicBezTo>
                  </a:path>
                </a:pathLst>
              </a:custGeom>
              <a:solidFill>
                <a:srgbClr val="7FCB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76" name="Freeform 3431">
                <a:extLst>
                  <a:ext uri="{FF2B5EF4-FFF2-40B4-BE49-F238E27FC236}">
                    <a16:creationId xmlns:a16="http://schemas.microsoft.com/office/drawing/2014/main" id="{0E29BA5C-DA78-32AE-7669-142086A0422E}"/>
                  </a:ext>
                </a:extLst>
              </p:cNvPr>
              <p:cNvSpPr>
                <a:spLocks/>
              </p:cNvSpPr>
              <p:nvPr/>
            </p:nvSpPr>
            <p:spPr bwMode="auto">
              <a:xfrm>
                <a:off x="13164" y="5644"/>
                <a:ext cx="177" cy="161"/>
              </a:xfrm>
              <a:custGeom>
                <a:avLst/>
                <a:gdLst>
                  <a:gd name="T0" fmla="*/ 0 w 35"/>
                  <a:gd name="T1" fmla="*/ 11 h 32"/>
                  <a:gd name="T2" fmla="*/ 1 w 35"/>
                  <a:gd name="T3" fmla="*/ 14 h 32"/>
                  <a:gd name="T4" fmla="*/ 6 w 35"/>
                  <a:gd name="T5" fmla="*/ 22 h 32"/>
                  <a:gd name="T6" fmla="*/ 21 w 35"/>
                  <a:gd name="T7" fmla="*/ 32 h 32"/>
                  <a:gd name="T8" fmla="*/ 26 w 35"/>
                  <a:gd name="T9" fmla="*/ 19 h 32"/>
                  <a:gd name="T10" fmla="*/ 35 w 35"/>
                  <a:gd name="T11" fmla="*/ 27 h 32"/>
                  <a:gd name="T12" fmla="*/ 33 w 35"/>
                  <a:gd name="T13" fmla="*/ 14 h 32"/>
                  <a:gd name="T14" fmla="*/ 27 w 35"/>
                  <a:gd name="T15" fmla="*/ 4 h 32"/>
                  <a:gd name="T16" fmla="*/ 17 w 35"/>
                  <a:gd name="T17" fmla="*/ 2 h 32"/>
                  <a:gd name="T18" fmla="*/ 14 w 35"/>
                  <a:gd name="T19" fmla="*/ 2 h 32"/>
                  <a:gd name="T20" fmla="*/ 5 w 35"/>
                  <a:gd name="T21" fmla="*/ 4 h 32"/>
                  <a:gd name="T22" fmla="*/ 0 w 35"/>
                  <a:gd name="T23" fmla="*/ 1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32">
                    <a:moveTo>
                      <a:pt x="0" y="11"/>
                    </a:moveTo>
                    <a:cubicBezTo>
                      <a:pt x="0" y="12"/>
                      <a:pt x="0" y="13"/>
                      <a:pt x="1" y="14"/>
                    </a:cubicBezTo>
                    <a:cubicBezTo>
                      <a:pt x="1" y="18"/>
                      <a:pt x="3" y="20"/>
                      <a:pt x="6" y="22"/>
                    </a:cubicBezTo>
                    <a:cubicBezTo>
                      <a:pt x="11" y="26"/>
                      <a:pt x="16" y="29"/>
                      <a:pt x="21" y="32"/>
                    </a:cubicBezTo>
                    <a:cubicBezTo>
                      <a:pt x="23" y="27"/>
                      <a:pt x="24" y="24"/>
                      <a:pt x="26" y="19"/>
                    </a:cubicBezTo>
                    <a:cubicBezTo>
                      <a:pt x="28" y="21"/>
                      <a:pt x="33" y="24"/>
                      <a:pt x="35" y="27"/>
                    </a:cubicBezTo>
                    <a:cubicBezTo>
                      <a:pt x="35" y="23"/>
                      <a:pt x="34" y="18"/>
                      <a:pt x="33" y="14"/>
                    </a:cubicBezTo>
                    <a:cubicBezTo>
                      <a:pt x="32" y="10"/>
                      <a:pt x="30" y="7"/>
                      <a:pt x="27" y="4"/>
                    </a:cubicBezTo>
                    <a:cubicBezTo>
                      <a:pt x="24" y="2"/>
                      <a:pt x="21" y="2"/>
                      <a:pt x="17" y="2"/>
                    </a:cubicBezTo>
                    <a:cubicBezTo>
                      <a:pt x="17" y="2"/>
                      <a:pt x="15" y="2"/>
                      <a:pt x="14" y="2"/>
                    </a:cubicBezTo>
                    <a:cubicBezTo>
                      <a:pt x="11" y="1"/>
                      <a:pt x="7" y="0"/>
                      <a:pt x="5" y="4"/>
                    </a:cubicBezTo>
                    <a:cubicBezTo>
                      <a:pt x="4" y="5"/>
                      <a:pt x="1" y="9"/>
                      <a:pt x="0" y="11"/>
                    </a:cubicBezTo>
                  </a:path>
                </a:pathLst>
              </a:custGeom>
              <a:solidFill>
                <a:srgbClr val="70B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77" name="Freeform 3432">
                <a:extLst>
                  <a:ext uri="{FF2B5EF4-FFF2-40B4-BE49-F238E27FC236}">
                    <a16:creationId xmlns:a16="http://schemas.microsoft.com/office/drawing/2014/main" id="{36365754-B598-FA3B-580C-0E3D1231A20D}"/>
                  </a:ext>
                </a:extLst>
              </p:cNvPr>
              <p:cNvSpPr>
                <a:spLocks/>
              </p:cNvSpPr>
              <p:nvPr/>
            </p:nvSpPr>
            <p:spPr bwMode="auto">
              <a:xfrm>
                <a:off x="13305" y="5810"/>
                <a:ext cx="15" cy="25"/>
              </a:xfrm>
              <a:custGeom>
                <a:avLst/>
                <a:gdLst>
                  <a:gd name="T0" fmla="*/ 3 w 3"/>
                  <a:gd name="T1" fmla="*/ 2 h 5"/>
                  <a:gd name="T2" fmla="*/ 2 w 3"/>
                  <a:gd name="T3" fmla="*/ 4 h 5"/>
                  <a:gd name="T4" fmla="*/ 0 w 3"/>
                  <a:gd name="T5" fmla="*/ 3 h 5"/>
                  <a:gd name="T6" fmla="*/ 2 w 3"/>
                  <a:gd name="T7" fmla="*/ 1 h 5"/>
                  <a:gd name="T8" fmla="*/ 3 w 3"/>
                  <a:gd name="T9" fmla="*/ 2 h 5"/>
                </a:gdLst>
                <a:ahLst/>
                <a:cxnLst>
                  <a:cxn ang="0">
                    <a:pos x="T0" y="T1"/>
                  </a:cxn>
                  <a:cxn ang="0">
                    <a:pos x="T2" y="T3"/>
                  </a:cxn>
                  <a:cxn ang="0">
                    <a:pos x="T4" y="T5"/>
                  </a:cxn>
                  <a:cxn ang="0">
                    <a:pos x="T6" y="T7"/>
                  </a:cxn>
                  <a:cxn ang="0">
                    <a:pos x="T8" y="T9"/>
                  </a:cxn>
                </a:cxnLst>
                <a:rect l="0" t="0" r="r" b="b"/>
                <a:pathLst>
                  <a:path w="3" h="5">
                    <a:moveTo>
                      <a:pt x="3" y="2"/>
                    </a:moveTo>
                    <a:cubicBezTo>
                      <a:pt x="3" y="3"/>
                      <a:pt x="2" y="4"/>
                      <a:pt x="2" y="4"/>
                    </a:cubicBezTo>
                    <a:cubicBezTo>
                      <a:pt x="1" y="5"/>
                      <a:pt x="0" y="4"/>
                      <a:pt x="0" y="3"/>
                    </a:cubicBezTo>
                    <a:cubicBezTo>
                      <a:pt x="0" y="2"/>
                      <a:pt x="1" y="1"/>
                      <a:pt x="2" y="1"/>
                    </a:cubicBezTo>
                    <a:cubicBezTo>
                      <a:pt x="3" y="0"/>
                      <a:pt x="3"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78" name="Freeform 3433">
                <a:extLst>
                  <a:ext uri="{FF2B5EF4-FFF2-40B4-BE49-F238E27FC236}">
                    <a16:creationId xmlns:a16="http://schemas.microsoft.com/office/drawing/2014/main" id="{0400BD40-B413-933E-24DF-350D19F11033}"/>
                  </a:ext>
                </a:extLst>
              </p:cNvPr>
              <p:cNvSpPr>
                <a:spLocks/>
              </p:cNvSpPr>
              <p:nvPr/>
            </p:nvSpPr>
            <p:spPr bwMode="auto">
              <a:xfrm>
                <a:off x="13310" y="5951"/>
                <a:ext cx="20" cy="25"/>
              </a:xfrm>
              <a:custGeom>
                <a:avLst/>
                <a:gdLst>
                  <a:gd name="T0" fmla="*/ 3 w 4"/>
                  <a:gd name="T1" fmla="*/ 2 h 5"/>
                  <a:gd name="T2" fmla="*/ 2 w 4"/>
                  <a:gd name="T3" fmla="*/ 4 h 5"/>
                  <a:gd name="T4" fmla="*/ 0 w 4"/>
                  <a:gd name="T5" fmla="*/ 3 h 5"/>
                  <a:gd name="T6" fmla="*/ 2 w 4"/>
                  <a:gd name="T7" fmla="*/ 1 h 5"/>
                  <a:gd name="T8" fmla="*/ 3 w 4"/>
                  <a:gd name="T9" fmla="*/ 2 h 5"/>
                </a:gdLst>
                <a:ahLst/>
                <a:cxnLst>
                  <a:cxn ang="0">
                    <a:pos x="T0" y="T1"/>
                  </a:cxn>
                  <a:cxn ang="0">
                    <a:pos x="T2" y="T3"/>
                  </a:cxn>
                  <a:cxn ang="0">
                    <a:pos x="T4" y="T5"/>
                  </a:cxn>
                  <a:cxn ang="0">
                    <a:pos x="T6" y="T7"/>
                  </a:cxn>
                  <a:cxn ang="0">
                    <a:pos x="T8" y="T9"/>
                  </a:cxn>
                </a:cxnLst>
                <a:rect l="0" t="0" r="r" b="b"/>
                <a:pathLst>
                  <a:path w="4" h="5">
                    <a:moveTo>
                      <a:pt x="3" y="2"/>
                    </a:moveTo>
                    <a:cubicBezTo>
                      <a:pt x="3" y="3"/>
                      <a:pt x="3" y="4"/>
                      <a:pt x="2" y="4"/>
                    </a:cubicBezTo>
                    <a:cubicBezTo>
                      <a:pt x="1" y="5"/>
                      <a:pt x="0" y="5"/>
                      <a:pt x="0" y="3"/>
                    </a:cubicBezTo>
                    <a:cubicBezTo>
                      <a:pt x="0" y="2"/>
                      <a:pt x="1" y="1"/>
                      <a:pt x="2" y="1"/>
                    </a:cubicBezTo>
                    <a:cubicBezTo>
                      <a:pt x="3" y="0"/>
                      <a:pt x="4"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79" name="Freeform 3434">
                <a:extLst>
                  <a:ext uri="{FF2B5EF4-FFF2-40B4-BE49-F238E27FC236}">
                    <a16:creationId xmlns:a16="http://schemas.microsoft.com/office/drawing/2014/main" id="{4BB131E4-C936-75C7-BB1D-5994F7622A8C}"/>
                  </a:ext>
                </a:extLst>
              </p:cNvPr>
              <p:cNvSpPr>
                <a:spLocks/>
              </p:cNvSpPr>
              <p:nvPr/>
            </p:nvSpPr>
            <p:spPr bwMode="auto">
              <a:xfrm>
                <a:off x="13315" y="6067"/>
                <a:ext cx="21" cy="25"/>
              </a:xfrm>
              <a:custGeom>
                <a:avLst/>
                <a:gdLst>
                  <a:gd name="T0" fmla="*/ 3 w 4"/>
                  <a:gd name="T1" fmla="*/ 2 h 5"/>
                  <a:gd name="T2" fmla="*/ 2 w 4"/>
                  <a:gd name="T3" fmla="*/ 4 h 5"/>
                  <a:gd name="T4" fmla="*/ 0 w 4"/>
                  <a:gd name="T5" fmla="*/ 3 h 5"/>
                  <a:gd name="T6" fmla="*/ 2 w 4"/>
                  <a:gd name="T7" fmla="*/ 1 h 5"/>
                  <a:gd name="T8" fmla="*/ 3 w 4"/>
                  <a:gd name="T9" fmla="*/ 2 h 5"/>
                </a:gdLst>
                <a:ahLst/>
                <a:cxnLst>
                  <a:cxn ang="0">
                    <a:pos x="T0" y="T1"/>
                  </a:cxn>
                  <a:cxn ang="0">
                    <a:pos x="T2" y="T3"/>
                  </a:cxn>
                  <a:cxn ang="0">
                    <a:pos x="T4" y="T5"/>
                  </a:cxn>
                  <a:cxn ang="0">
                    <a:pos x="T6" y="T7"/>
                  </a:cxn>
                  <a:cxn ang="0">
                    <a:pos x="T8" y="T9"/>
                  </a:cxn>
                </a:cxnLst>
                <a:rect l="0" t="0" r="r" b="b"/>
                <a:pathLst>
                  <a:path w="4" h="5">
                    <a:moveTo>
                      <a:pt x="3" y="2"/>
                    </a:moveTo>
                    <a:cubicBezTo>
                      <a:pt x="3" y="3"/>
                      <a:pt x="3" y="4"/>
                      <a:pt x="2" y="4"/>
                    </a:cubicBezTo>
                    <a:cubicBezTo>
                      <a:pt x="1" y="5"/>
                      <a:pt x="0" y="4"/>
                      <a:pt x="0" y="3"/>
                    </a:cubicBezTo>
                    <a:cubicBezTo>
                      <a:pt x="0" y="2"/>
                      <a:pt x="1" y="1"/>
                      <a:pt x="2" y="1"/>
                    </a:cubicBezTo>
                    <a:cubicBezTo>
                      <a:pt x="3" y="0"/>
                      <a:pt x="4" y="1"/>
                      <a:pt x="3"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80" name="Freeform 3435">
                <a:extLst>
                  <a:ext uri="{FF2B5EF4-FFF2-40B4-BE49-F238E27FC236}">
                    <a16:creationId xmlns:a16="http://schemas.microsoft.com/office/drawing/2014/main" id="{B4A74DA3-61EB-19DB-B099-E08A1A96976B}"/>
                  </a:ext>
                </a:extLst>
              </p:cNvPr>
              <p:cNvSpPr>
                <a:spLocks/>
              </p:cNvSpPr>
              <p:nvPr/>
            </p:nvSpPr>
            <p:spPr bwMode="auto">
              <a:xfrm>
                <a:off x="13320" y="6238"/>
                <a:ext cx="21" cy="20"/>
              </a:xfrm>
              <a:custGeom>
                <a:avLst/>
                <a:gdLst>
                  <a:gd name="T0" fmla="*/ 4 w 4"/>
                  <a:gd name="T1" fmla="*/ 1 h 4"/>
                  <a:gd name="T2" fmla="*/ 2 w 4"/>
                  <a:gd name="T3" fmla="*/ 4 h 4"/>
                  <a:gd name="T4" fmla="*/ 0 w 4"/>
                  <a:gd name="T5" fmla="*/ 3 h 4"/>
                  <a:gd name="T6" fmla="*/ 2 w 4"/>
                  <a:gd name="T7" fmla="*/ 0 h 4"/>
                  <a:gd name="T8" fmla="*/ 4 w 4"/>
                  <a:gd name="T9" fmla="*/ 1 h 4"/>
                </a:gdLst>
                <a:ahLst/>
                <a:cxnLst>
                  <a:cxn ang="0">
                    <a:pos x="T0" y="T1"/>
                  </a:cxn>
                  <a:cxn ang="0">
                    <a:pos x="T2" y="T3"/>
                  </a:cxn>
                  <a:cxn ang="0">
                    <a:pos x="T4" y="T5"/>
                  </a:cxn>
                  <a:cxn ang="0">
                    <a:pos x="T6" y="T7"/>
                  </a:cxn>
                  <a:cxn ang="0">
                    <a:pos x="T8" y="T9"/>
                  </a:cxn>
                </a:cxnLst>
                <a:rect l="0" t="0" r="r" b="b"/>
                <a:pathLst>
                  <a:path w="4" h="4">
                    <a:moveTo>
                      <a:pt x="4" y="1"/>
                    </a:moveTo>
                    <a:cubicBezTo>
                      <a:pt x="4" y="2"/>
                      <a:pt x="3" y="3"/>
                      <a:pt x="2" y="4"/>
                    </a:cubicBezTo>
                    <a:cubicBezTo>
                      <a:pt x="1" y="4"/>
                      <a:pt x="0" y="4"/>
                      <a:pt x="0" y="3"/>
                    </a:cubicBezTo>
                    <a:cubicBezTo>
                      <a:pt x="1" y="2"/>
                      <a:pt x="1" y="1"/>
                      <a:pt x="2" y="0"/>
                    </a:cubicBezTo>
                    <a:cubicBezTo>
                      <a:pt x="3" y="0"/>
                      <a:pt x="4" y="0"/>
                      <a:pt x="4" y="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81" name="Freeform 3436">
                <a:extLst>
                  <a:ext uri="{FF2B5EF4-FFF2-40B4-BE49-F238E27FC236}">
                    <a16:creationId xmlns:a16="http://schemas.microsoft.com/office/drawing/2014/main" id="{4952E72B-A189-75C3-10C5-49007ACB5BF8}"/>
                  </a:ext>
                </a:extLst>
              </p:cNvPr>
              <p:cNvSpPr>
                <a:spLocks/>
              </p:cNvSpPr>
              <p:nvPr/>
            </p:nvSpPr>
            <p:spPr bwMode="auto">
              <a:xfrm>
                <a:off x="13290" y="6278"/>
                <a:ext cx="15" cy="20"/>
              </a:xfrm>
              <a:custGeom>
                <a:avLst/>
                <a:gdLst>
                  <a:gd name="T0" fmla="*/ 0 w 15"/>
                  <a:gd name="T1" fmla="*/ 5 h 20"/>
                  <a:gd name="T2" fmla="*/ 0 w 15"/>
                  <a:gd name="T3" fmla="*/ 20 h 20"/>
                  <a:gd name="T4" fmla="*/ 15 w 15"/>
                  <a:gd name="T5" fmla="*/ 20 h 20"/>
                  <a:gd name="T6" fmla="*/ 15 w 15"/>
                  <a:gd name="T7" fmla="*/ 0 h 20"/>
                  <a:gd name="T8" fmla="*/ 0 w 15"/>
                  <a:gd name="T9" fmla="*/ 5 h 20"/>
                </a:gdLst>
                <a:ahLst/>
                <a:cxnLst>
                  <a:cxn ang="0">
                    <a:pos x="T0" y="T1"/>
                  </a:cxn>
                  <a:cxn ang="0">
                    <a:pos x="T2" y="T3"/>
                  </a:cxn>
                  <a:cxn ang="0">
                    <a:pos x="T4" y="T5"/>
                  </a:cxn>
                  <a:cxn ang="0">
                    <a:pos x="T6" y="T7"/>
                  </a:cxn>
                  <a:cxn ang="0">
                    <a:pos x="T8" y="T9"/>
                  </a:cxn>
                </a:cxnLst>
                <a:rect l="0" t="0" r="r" b="b"/>
                <a:pathLst>
                  <a:path w="15" h="20">
                    <a:moveTo>
                      <a:pt x="0" y="5"/>
                    </a:moveTo>
                    <a:lnTo>
                      <a:pt x="0" y="20"/>
                    </a:lnTo>
                    <a:lnTo>
                      <a:pt x="15" y="20"/>
                    </a:lnTo>
                    <a:lnTo>
                      <a:pt x="15" y="0"/>
                    </a:lnTo>
                    <a:lnTo>
                      <a:pt x="0" y="5"/>
                    </a:lnTo>
                    <a:close/>
                  </a:path>
                </a:pathLst>
              </a:custGeom>
              <a:solidFill>
                <a:srgbClr val="455C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82" name="Freeform 3437">
                <a:extLst>
                  <a:ext uri="{FF2B5EF4-FFF2-40B4-BE49-F238E27FC236}">
                    <a16:creationId xmlns:a16="http://schemas.microsoft.com/office/drawing/2014/main" id="{9BB3117A-A4B6-A5FC-6412-C0C1DE8C3A40}"/>
                  </a:ext>
                </a:extLst>
              </p:cNvPr>
              <p:cNvSpPr>
                <a:spLocks/>
              </p:cNvSpPr>
              <p:nvPr/>
            </p:nvSpPr>
            <p:spPr bwMode="auto">
              <a:xfrm>
                <a:off x="13849" y="6207"/>
                <a:ext cx="15" cy="21"/>
              </a:xfrm>
              <a:custGeom>
                <a:avLst/>
                <a:gdLst>
                  <a:gd name="T0" fmla="*/ 15 w 15"/>
                  <a:gd name="T1" fmla="*/ 16 h 21"/>
                  <a:gd name="T2" fmla="*/ 15 w 15"/>
                  <a:gd name="T3" fmla="*/ 0 h 21"/>
                  <a:gd name="T4" fmla="*/ 0 w 15"/>
                  <a:gd name="T5" fmla="*/ 0 h 21"/>
                  <a:gd name="T6" fmla="*/ 0 w 15"/>
                  <a:gd name="T7" fmla="*/ 21 h 21"/>
                  <a:gd name="T8" fmla="*/ 15 w 15"/>
                  <a:gd name="T9" fmla="*/ 16 h 21"/>
                </a:gdLst>
                <a:ahLst/>
                <a:cxnLst>
                  <a:cxn ang="0">
                    <a:pos x="T0" y="T1"/>
                  </a:cxn>
                  <a:cxn ang="0">
                    <a:pos x="T2" y="T3"/>
                  </a:cxn>
                  <a:cxn ang="0">
                    <a:pos x="T4" y="T5"/>
                  </a:cxn>
                  <a:cxn ang="0">
                    <a:pos x="T6" y="T7"/>
                  </a:cxn>
                  <a:cxn ang="0">
                    <a:pos x="T8" y="T9"/>
                  </a:cxn>
                </a:cxnLst>
                <a:rect l="0" t="0" r="r" b="b"/>
                <a:pathLst>
                  <a:path w="15" h="21">
                    <a:moveTo>
                      <a:pt x="15" y="16"/>
                    </a:moveTo>
                    <a:lnTo>
                      <a:pt x="15" y="0"/>
                    </a:lnTo>
                    <a:lnTo>
                      <a:pt x="0" y="0"/>
                    </a:lnTo>
                    <a:lnTo>
                      <a:pt x="0" y="21"/>
                    </a:lnTo>
                    <a:lnTo>
                      <a:pt x="15" y="16"/>
                    </a:lnTo>
                    <a:close/>
                  </a:path>
                </a:pathLst>
              </a:custGeom>
              <a:solidFill>
                <a:srgbClr val="455C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83" name="Freeform 3438">
                <a:extLst>
                  <a:ext uri="{FF2B5EF4-FFF2-40B4-BE49-F238E27FC236}">
                    <a16:creationId xmlns:a16="http://schemas.microsoft.com/office/drawing/2014/main" id="{CB14C32B-2F55-C108-29E4-194E86D40381}"/>
                  </a:ext>
                </a:extLst>
              </p:cNvPr>
              <p:cNvSpPr>
                <a:spLocks/>
              </p:cNvSpPr>
              <p:nvPr/>
            </p:nvSpPr>
            <p:spPr bwMode="auto">
              <a:xfrm>
                <a:off x="13290" y="6092"/>
                <a:ext cx="574" cy="332"/>
              </a:xfrm>
              <a:custGeom>
                <a:avLst/>
                <a:gdLst>
                  <a:gd name="T0" fmla="*/ 0 w 114"/>
                  <a:gd name="T1" fmla="*/ 41 h 66"/>
                  <a:gd name="T2" fmla="*/ 1 w 114"/>
                  <a:gd name="T3" fmla="*/ 40 h 66"/>
                  <a:gd name="T4" fmla="*/ 69 w 114"/>
                  <a:gd name="T5" fmla="*/ 1 h 66"/>
                  <a:gd name="T6" fmla="*/ 71 w 114"/>
                  <a:gd name="T7" fmla="*/ 1 h 66"/>
                  <a:gd name="T8" fmla="*/ 114 w 114"/>
                  <a:gd name="T9" fmla="*/ 25 h 66"/>
                  <a:gd name="T10" fmla="*/ 114 w 114"/>
                  <a:gd name="T11" fmla="*/ 26 h 66"/>
                  <a:gd name="T12" fmla="*/ 45 w 114"/>
                  <a:gd name="T13" fmla="*/ 66 h 66"/>
                  <a:gd name="T14" fmla="*/ 44 w 114"/>
                  <a:gd name="T15" fmla="*/ 66 h 66"/>
                  <a:gd name="T16" fmla="*/ 1 w 114"/>
                  <a:gd name="T17" fmla="*/ 41 h 66"/>
                  <a:gd name="T18" fmla="*/ 0 w 114"/>
                  <a:gd name="T19" fmla="*/ 4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66">
                    <a:moveTo>
                      <a:pt x="0" y="41"/>
                    </a:moveTo>
                    <a:cubicBezTo>
                      <a:pt x="1" y="40"/>
                      <a:pt x="1" y="40"/>
                      <a:pt x="1" y="40"/>
                    </a:cubicBezTo>
                    <a:cubicBezTo>
                      <a:pt x="69" y="1"/>
                      <a:pt x="69" y="1"/>
                      <a:pt x="69" y="1"/>
                    </a:cubicBezTo>
                    <a:cubicBezTo>
                      <a:pt x="70" y="0"/>
                      <a:pt x="70" y="0"/>
                      <a:pt x="71" y="1"/>
                    </a:cubicBezTo>
                    <a:cubicBezTo>
                      <a:pt x="114" y="25"/>
                      <a:pt x="114" y="25"/>
                      <a:pt x="114" y="25"/>
                    </a:cubicBezTo>
                    <a:cubicBezTo>
                      <a:pt x="114" y="26"/>
                      <a:pt x="114" y="26"/>
                      <a:pt x="114" y="26"/>
                    </a:cubicBezTo>
                    <a:cubicBezTo>
                      <a:pt x="45" y="66"/>
                      <a:pt x="45" y="66"/>
                      <a:pt x="45" y="66"/>
                    </a:cubicBezTo>
                    <a:cubicBezTo>
                      <a:pt x="45" y="66"/>
                      <a:pt x="44" y="66"/>
                      <a:pt x="44" y="66"/>
                    </a:cubicBezTo>
                    <a:cubicBezTo>
                      <a:pt x="1" y="41"/>
                      <a:pt x="1" y="41"/>
                      <a:pt x="1" y="41"/>
                    </a:cubicBezTo>
                    <a:cubicBezTo>
                      <a:pt x="0" y="41"/>
                      <a:pt x="0" y="41"/>
                      <a:pt x="0" y="41"/>
                    </a:cubicBezTo>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84" name="Freeform 3439">
                <a:extLst>
                  <a:ext uri="{FF2B5EF4-FFF2-40B4-BE49-F238E27FC236}">
                    <a16:creationId xmlns:a16="http://schemas.microsoft.com/office/drawing/2014/main" id="{98C8F3C8-2FB0-71D5-5107-752A9545E98D}"/>
                  </a:ext>
                </a:extLst>
              </p:cNvPr>
              <p:cNvSpPr>
                <a:spLocks/>
              </p:cNvSpPr>
              <p:nvPr/>
            </p:nvSpPr>
            <p:spPr bwMode="auto">
              <a:xfrm>
                <a:off x="13290" y="6077"/>
                <a:ext cx="574" cy="332"/>
              </a:xfrm>
              <a:custGeom>
                <a:avLst/>
                <a:gdLst>
                  <a:gd name="T0" fmla="*/ 114 w 114"/>
                  <a:gd name="T1" fmla="*/ 27 h 66"/>
                  <a:gd name="T2" fmla="*/ 45 w 114"/>
                  <a:gd name="T3" fmla="*/ 66 h 66"/>
                  <a:gd name="T4" fmla="*/ 44 w 114"/>
                  <a:gd name="T5" fmla="*/ 66 h 66"/>
                  <a:gd name="T6" fmla="*/ 1 w 114"/>
                  <a:gd name="T7" fmla="*/ 41 h 66"/>
                  <a:gd name="T8" fmla="*/ 0 w 114"/>
                  <a:gd name="T9" fmla="*/ 41 h 66"/>
                  <a:gd name="T10" fmla="*/ 1 w 114"/>
                  <a:gd name="T11" fmla="*/ 40 h 66"/>
                  <a:gd name="T12" fmla="*/ 46 w 114"/>
                  <a:gd name="T13" fmla="*/ 14 h 66"/>
                  <a:gd name="T14" fmla="*/ 48 w 114"/>
                  <a:gd name="T15" fmla="*/ 13 h 66"/>
                  <a:gd name="T16" fmla="*/ 53 w 114"/>
                  <a:gd name="T17" fmla="*/ 10 h 66"/>
                  <a:gd name="T18" fmla="*/ 59 w 114"/>
                  <a:gd name="T19" fmla="*/ 7 h 66"/>
                  <a:gd name="T20" fmla="*/ 68 w 114"/>
                  <a:gd name="T21" fmla="*/ 2 h 66"/>
                  <a:gd name="T22" fmla="*/ 69 w 114"/>
                  <a:gd name="T23" fmla="*/ 1 h 66"/>
                  <a:gd name="T24" fmla="*/ 71 w 114"/>
                  <a:gd name="T25" fmla="*/ 1 h 66"/>
                  <a:gd name="T26" fmla="*/ 114 w 114"/>
                  <a:gd name="T27" fmla="*/ 26 h 66"/>
                  <a:gd name="T28" fmla="*/ 114 w 114"/>
                  <a:gd name="T29"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4" h="66">
                    <a:moveTo>
                      <a:pt x="114" y="27"/>
                    </a:moveTo>
                    <a:cubicBezTo>
                      <a:pt x="45" y="66"/>
                      <a:pt x="45" y="66"/>
                      <a:pt x="45" y="66"/>
                    </a:cubicBezTo>
                    <a:cubicBezTo>
                      <a:pt x="45" y="66"/>
                      <a:pt x="44" y="66"/>
                      <a:pt x="44" y="66"/>
                    </a:cubicBezTo>
                    <a:cubicBezTo>
                      <a:pt x="1" y="41"/>
                      <a:pt x="1" y="41"/>
                      <a:pt x="1" y="41"/>
                    </a:cubicBezTo>
                    <a:cubicBezTo>
                      <a:pt x="0" y="41"/>
                      <a:pt x="0" y="41"/>
                      <a:pt x="0" y="41"/>
                    </a:cubicBezTo>
                    <a:cubicBezTo>
                      <a:pt x="1" y="40"/>
                      <a:pt x="1" y="40"/>
                      <a:pt x="1" y="40"/>
                    </a:cubicBezTo>
                    <a:cubicBezTo>
                      <a:pt x="46" y="14"/>
                      <a:pt x="46" y="14"/>
                      <a:pt x="46" y="14"/>
                    </a:cubicBezTo>
                    <a:cubicBezTo>
                      <a:pt x="48" y="13"/>
                      <a:pt x="48" y="13"/>
                      <a:pt x="48" y="13"/>
                    </a:cubicBezTo>
                    <a:cubicBezTo>
                      <a:pt x="53" y="10"/>
                      <a:pt x="53" y="10"/>
                      <a:pt x="53" y="10"/>
                    </a:cubicBezTo>
                    <a:cubicBezTo>
                      <a:pt x="59" y="7"/>
                      <a:pt x="59" y="7"/>
                      <a:pt x="59" y="7"/>
                    </a:cubicBezTo>
                    <a:cubicBezTo>
                      <a:pt x="68" y="2"/>
                      <a:pt x="68" y="2"/>
                      <a:pt x="68" y="2"/>
                    </a:cubicBezTo>
                    <a:cubicBezTo>
                      <a:pt x="69" y="1"/>
                      <a:pt x="69" y="1"/>
                      <a:pt x="69" y="1"/>
                    </a:cubicBezTo>
                    <a:cubicBezTo>
                      <a:pt x="70" y="0"/>
                      <a:pt x="70" y="0"/>
                      <a:pt x="71" y="1"/>
                    </a:cubicBezTo>
                    <a:cubicBezTo>
                      <a:pt x="114" y="26"/>
                      <a:pt x="114" y="26"/>
                      <a:pt x="114" y="26"/>
                    </a:cubicBezTo>
                    <a:cubicBezTo>
                      <a:pt x="114" y="26"/>
                      <a:pt x="114" y="26"/>
                      <a:pt x="114" y="27"/>
                    </a:cubicBezTo>
                  </a:path>
                </a:pathLst>
              </a:custGeom>
              <a:solidFill>
                <a:srgbClr val="3141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85" name="Freeform 3440">
                <a:extLst>
                  <a:ext uri="{FF2B5EF4-FFF2-40B4-BE49-F238E27FC236}">
                    <a16:creationId xmlns:a16="http://schemas.microsoft.com/office/drawing/2014/main" id="{BBEB74FC-66A1-2C7F-2094-9D08694469F6}"/>
                  </a:ext>
                </a:extLst>
              </p:cNvPr>
              <p:cNvSpPr>
                <a:spLocks noEditPoints="1"/>
              </p:cNvSpPr>
              <p:nvPr/>
            </p:nvSpPr>
            <p:spPr bwMode="auto">
              <a:xfrm>
                <a:off x="13371" y="6182"/>
                <a:ext cx="221" cy="211"/>
              </a:xfrm>
              <a:custGeom>
                <a:avLst/>
                <a:gdLst>
                  <a:gd name="T0" fmla="*/ 24 w 44"/>
                  <a:gd name="T1" fmla="*/ 28 h 42"/>
                  <a:gd name="T2" fmla="*/ 24 w 44"/>
                  <a:gd name="T3" fmla="*/ 28 h 42"/>
                  <a:gd name="T4" fmla="*/ 24 w 44"/>
                  <a:gd name="T5" fmla="*/ 29 h 42"/>
                  <a:gd name="T6" fmla="*/ 25 w 44"/>
                  <a:gd name="T7" fmla="*/ 28 h 42"/>
                  <a:gd name="T8" fmla="*/ 25 w 44"/>
                  <a:gd name="T9" fmla="*/ 28 h 42"/>
                  <a:gd name="T10" fmla="*/ 32 w 44"/>
                  <a:gd name="T11" fmla="*/ 21 h 42"/>
                  <a:gd name="T12" fmla="*/ 34 w 44"/>
                  <a:gd name="T13" fmla="*/ 22 h 42"/>
                  <a:gd name="T14" fmla="*/ 32 w 44"/>
                  <a:gd name="T15" fmla="*/ 24 h 42"/>
                  <a:gd name="T16" fmla="*/ 34 w 44"/>
                  <a:gd name="T17" fmla="*/ 23 h 42"/>
                  <a:gd name="T18" fmla="*/ 32 w 44"/>
                  <a:gd name="T19" fmla="*/ 21 h 42"/>
                  <a:gd name="T20" fmla="*/ 7 w 44"/>
                  <a:gd name="T21" fmla="*/ 23 h 42"/>
                  <a:gd name="T22" fmla="*/ 15 w 44"/>
                  <a:gd name="T23" fmla="*/ 23 h 42"/>
                  <a:gd name="T24" fmla="*/ 11 w 44"/>
                  <a:gd name="T25" fmla="*/ 20 h 42"/>
                  <a:gd name="T26" fmla="*/ 8 w 44"/>
                  <a:gd name="T27" fmla="*/ 21 h 42"/>
                  <a:gd name="T28" fmla="*/ 5 w 44"/>
                  <a:gd name="T29" fmla="*/ 23 h 42"/>
                  <a:gd name="T30" fmla="*/ 5 w 44"/>
                  <a:gd name="T31" fmla="*/ 28 h 42"/>
                  <a:gd name="T32" fmla="*/ 6 w 44"/>
                  <a:gd name="T33" fmla="*/ 29 h 42"/>
                  <a:gd name="T34" fmla="*/ 19 w 44"/>
                  <a:gd name="T35" fmla="*/ 36 h 42"/>
                  <a:gd name="T36" fmla="*/ 29 w 44"/>
                  <a:gd name="T37" fmla="*/ 42 h 42"/>
                  <a:gd name="T38" fmla="*/ 34 w 44"/>
                  <a:gd name="T39" fmla="*/ 28 h 42"/>
                  <a:gd name="T40" fmla="*/ 31 w 44"/>
                  <a:gd name="T41" fmla="*/ 26 h 42"/>
                  <a:gd name="T42" fmla="*/ 30 w 44"/>
                  <a:gd name="T43" fmla="*/ 30 h 42"/>
                  <a:gd name="T44" fmla="*/ 27 w 44"/>
                  <a:gd name="T45" fmla="*/ 29 h 42"/>
                  <a:gd name="T46" fmla="*/ 29 w 44"/>
                  <a:gd name="T47" fmla="*/ 31 h 42"/>
                  <a:gd name="T48" fmla="*/ 21 w 44"/>
                  <a:gd name="T49" fmla="*/ 31 h 42"/>
                  <a:gd name="T50" fmla="*/ 22 w 44"/>
                  <a:gd name="T51" fmla="*/ 30 h 42"/>
                  <a:gd name="T52" fmla="*/ 20 w 44"/>
                  <a:gd name="T53" fmla="*/ 31 h 42"/>
                  <a:gd name="T54" fmla="*/ 20 w 44"/>
                  <a:gd name="T55" fmla="*/ 36 h 42"/>
                  <a:gd name="T56" fmla="*/ 18 w 44"/>
                  <a:gd name="T57" fmla="*/ 27 h 42"/>
                  <a:gd name="T58" fmla="*/ 11 w 44"/>
                  <a:gd name="T59" fmla="*/ 30 h 42"/>
                  <a:gd name="T60" fmla="*/ 16 w 44"/>
                  <a:gd name="T61" fmla="*/ 23 h 42"/>
                  <a:gd name="T62" fmla="*/ 17 w 44"/>
                  <a:gd name="T63" fmla="*/ 23 h 42"/>
                  <a:gd name="T64" fmla="*/ 17 w 44"/>
                  <a:gd name="T65" fmla="*/ 23 h 42"/>
                  <a:gd name="T66" fmla="*/ 16 w 44"/>
                  <a:gd name="T67" fmla="*/ 23 h 42"/>
                  <a:gd name="T68" fmla="*/ 18 w 44"/>
                  <a:gd name="T69" fmla="*/ 21 h 42"/>
                  <a:gd name="T70" fmla="*/ 16 w 44"/>
                  <a:gd name="T71" fmla="*/ 22 h 42"/>
                  <a:gd name="T72" fmla="*/ 11 w 44"/>
                  <a:gd name="T73" fmla="*/ 20 h 42"/>
                  <a:gd name="T74" fmla="*/ 32 w 44"/>
                  <a:gd name="T75" fmla="*/ 18 h 42"/>
                  <a:gd name="T76" fmla="*/ 32 w 44"/>
                  <a:gd name="T77" fmla="*/ 19 h 42"/>
                  <a:gd name="T78" fmla="*/ 36 w 44"/>
                  <a:gd name="T79" fmla="*/ 18 h 42"/>
                  <a:gd name="T80" fmla="*/ 37 w 44"/>
                  <a:gd name="T81" fmla="*/ 19 h 42"/>
                  <a:gd name="T82" fmla="*/ 36 w 44"/>
                  <a:gd name="T83" fmla="*/ 18 h 42"/>
                  <a:gd name="T84" fmla="*/ 33 w 44"/>
                  <a:gd name="T85" fmla="*/ 12 h 42"/>
                  <a:gd name="T86" fmla="*/ 35 w 44"/>
                  <a:gd name="T87" fmla="*/ 12 h 42"/>
                  <a:gd name="T88" fmla="*/ 36 w 44"/>
                  <a:gd name="T89" fmla="*/ 16 h 42"/>
                  <a:gd name="T90" fmla="*/ 39 w 44"/>
                  <a:gd name="T91" fmla="*/ 15 h 42"/>
                  <a:gd name="T92" fmla="*/ 44 w 44"/>
                  <a:gd name="T93" fmla="*/ 0 h 42"/>
                  <a:gd name="T94" fmla="*/ 29 w 44"/>
                  <a:gd name="T95" fmla="*/ 10 h 42"/>
                  <a:gd name="T96" fmla="*/ 44 w 44"/>
                  <a:gd name="T9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4" h="42">
                    <a:moveTo>
                      <a:pt x="24" y="28"/>
                    </a:moveTo>
                    <a:cubicBezTo>
                      <a:pt x="24" y="28"/>
                      <a:pt x="24" y="28"/>
                      <a:pt x="24" y="28"/>
                    </a:cubicBezTo>
                    <a:cubicBezTo>
                      <a:pt x="24" y="28"/>
                      <a:pt x="24" y="28"/>
                      <a:pt x="24" y="28"/>
                    </a:cubicBezTo>
                    <a:cubicBezTo>
                      <a:pt x="24" y="28"/>
                      <a:pt x="24" y="28"/>
                      <a:pt x="24" y="28"/>
                    </a:cubicBezTo>
                    <a:cubicBezTo>
                      <a:pt x="24" y="28"/>
                      <a:pt x="24" y="29"/>
                      <a:pt x="24" y="29"/>
                    </a:cubicBezTo>
                    <a:cubicBezTo>
                      <a:pt x="24" y="29"/>
                      <a:pt x="24" y="29"/>
                      <a:pt x="24" y="29"/>
                    </a:cubicBezTo>
                    <a:cubicBezTo>
                      <a:pt x="24" y="29"/>
                      <a:pt x="24" y="29"/>
                      <a:pt x="24" y="29"/>
                    </a:cubicBezTo>
                    <a:cubicBezTo>
                      <a:pt x="25" y="28"/>
                      <a:pt x="25" y="28"/>
                      <a:pt x="25" y="28"/>
                    </a:cubicBezTo>
                    <a:cubicBezTo>
                      <a:pt x="25" y="28"/>
                      <a:pt x="25" y="28"/>
                      <a:pt x="25" y="28"/>
                    </a:cubicBezTo>
                    <a:cubicBezTo>
                      <a:pt x="25" y="28"/>
                      <a:pt x="25" y="28"/>
                      <a:pt x="25" y="28"/>
                    </a:cubicBezTo>
                    <a:cubicBezTo>
                      <a:pt x="24" y="28"/>
                      <a:pt x="24" y="28"/>
                      <a:pt x="24" y="28"/>
                    </a:cubicBezTo>
                    <a:moveTo>
                      <a:pt x="32" y="21"/>
                    </a:moveTo>
                    <a:cubicBezTo>
                      <a:pt x="32" y="21"/>
                      <a:pt x="32" y="21"/>
                      <a:pt x="32" y="21"/>
                    </a:cubicBezTo>
                    <a:cubicBezTo>
                      <a:pt x="34" y="22"/>
                      <a:pt x="34" y="22"/>
                      <a:pt x="34" y="22"/>
                    </a:cubicBezTo>
                    <a:cubicBezTo>
                      <a:pt x="32" y="24"/>
                      <a:pt x="32" y="24"/>
                      <a:pt x="32" y="24"/>
                    </a:cubicBezTo>
                    <a:cubicBezTo>
                      <a:pt x="32" y="24"/>
                      <a:pt x="32" y="24"/>
                      <a:pt x="32" y="24"/>
                    </a:cubicBezTo>
                    <a:cubicBezTo>
                      <a:pt x="32" y="24"/>
                      <a:pt x="32" y="24"/>
                      <a:pt x="32" y="24"/>
                    </a:cubicBezTo>
                    <a:cubicBezTo>
                      <a:pt x="34" y="23"/>
                      <a:pt x="34" y="23"/>
                      <a:pt x="34" y="23"/>
                    </a:cubicBezTo>
                    <a:cubicBezTo>
                      <a:pt x="34" y="22"/>
                      <a:pt x="34" y="22"/>
                      <a:pt x="34" y="22"/>
                    </a:cubicBezTo>
                    <a:cubicBezTo>
                      <a:pt x="32" y="21"/>
                      <a:pt x="32" y="21"/>
                      <a:pt x="32" y="21"/>
                    </a:cubicBezTo>
                    <a:moveTo>
                      <a:pt x="11" y="25"/>
                    </a:moveTo>
                    <a:cubicBezTo>
                      <a:pt x="7" y="23"/>
                      <a:pt x="7" y="23"/>
                      <a:pt x="7" y="23"/>
                    </a:cubicBezTo>
                    <a:cubicBezTo>
                      <a:pt x="11" y="20"/>
                      <a:pt x="11" y="20"/>
                      <a:pt x="11" y="20"/>
                    </a:cubicBezTo>
                    <a:cubicBezTo>
                      <a:pt x="15" y="23"/>
                      <a:pt x="15" y="23"/>
                      <a:pt x="15" y="23"/>
                    </a:cubicBezTo>
                    <a:cubicBezTo>
                      <a:pt x="11" y="25"/>
                      <a:pt x="11" y="25"/>
                      <a:pt x="11" y="25"/>
                    </a:cubicBezTo>
                    <a:moveTo>
                      <a:pt x="11" y="20"/>
                    </a:moveTo>
                    <a:cubicBezTo>
                      <a:pt x="11" y="20"/>
                      <a:pt x="11" y="20"/>
                      <a:pt x="11" y="20"/>
                    </a:cubicBezTo>
                    <a:cubicBezTo>
                      <a:pt x="8" y="21"/>
                      <a:pt x="8" y="21"/>
                      <a:pt x="8" y="21"/>
                    </a:cubicBezTo>
                    <a:cubicBezTo>
                      <a:pt x="8" y="21"/>
                      <a:pt x="8" y="21"/>
                      <a:pt x="8" y="21"/>
                    </a:cubicBezTo>
                    <a:cubicBezTo>
                      <a:pt x="5" y="23"/>
                      <a:pt x="5" y="23"/>
                      <a:pt x="5" y="23"/>
                    </a:cubicBezTo>
                    <a:cubicBezTo>
                      <a:pt x="0" y="25"/>
                      <a:pt x="0" y="25"/>
                      <a:pt x="0" y="25"/>
                    </a:cubicBezTo>
                    <a:cubicBezTo>
                      <a:pt x="5" y="28"/>
                      <a:pt x="5" y="28"/>
                      <a:pt x="5" y="28"/>
                    </a:cubicBezTo>
                    <a:cubicBezTo>
                      <a:pt x="5" y="28"/>
                      <a:pt x="5" y="28"/>
                      <a:pt x="5" y="28"/>
                    </a:cubicBezTo>
                    <a:cubicBezTo>
                      <a:pt x="6" y="29"/>
                      <a:pt x="6" y="29"/>
                      <a:pt x="6" y="29"/>
                    </a:cubicBezTo>
                    <a:cubicBezTo>
                      <a:pt x="10" y="31"/>
                      <a:pt x="10" y="31"/>
                      <a:pt x="10" y="31"/>
                    </a:cubicBezTo>
                    <a:cubicBezTo>
                      <a:pt x="19" y="36"/>
                      <a:pt x="19" y="36"/>
                      <a:pt x="19" y="36"/>
                    </a:cubicBezTo>
                    <a:cubicBezTo>
                      <a:pt x="24" y="39"/>
                      <a:pt x="24" y="39"/>
                      <a:pt x="24" y="39"/>
                    </a:cubicBezTo>
                    <a:cubicBezTo>
                      <a:pt x="29" y="42"/>
                      <a:pt x="29" y="42"/>
                      <a:pt x="29" y="42"/>
                    </a:cubicBezTo>
                    <a:cubicBezTo>
                      <a:pt x="34" y="27"/>
                      <a:pt x="34" y="27"/>
                      <a:pt x="34" y="27"/>
                    </a:cubicBezTo>
                    <a:cubicBezTo>
                      <a:pt x="34" y="28"/>
                      <a:pt x="34" y="28"/>
                      <a:pt x="34" y="28"/>
                    </a:cubicBezTo>
                    <a:cubicBezTo>
                      <a:pt x="31" y="26"/>
                      <a:pt x="31" y="26"/>
                      <a:pt x="31" y="26"/>
                    </a:cubicBezTo>
                    <a:cubicBezTo>
                      <a:pt x="31" y="26"/>
                      <a:pt x="31" y="26"/>
                      <a:pt x="31" y="26"/>
                    </a:cubicBezTo>
                    <a:cubicBezTo>
                      <a:pt x="34" y="28"/>
                      <a:pt x="34" y="28"/>
                      <a:pt x="34" y="28"/>
                    </a:cubicBezTo>
                    <a:cubicBezTo>
                      <a:pt x="30" y="30"/>
                      <a:pt x="30" y="30"/>
                      <a:pt x="30" y="30"/>
                    </a:cubicBezTo>
                    <a:cubicBezTo>
                      <a:pt x="27" y="29"/>
                      <a:pt x="27" y="29"/>
                      <a:pt x="27" y="29"/>
                    </a:cubicBezTo>
                    <a:cubicBezTo>
                      <a:pt x="27" y="29"/>
                      <a:pt x="27" y="29"/>
                      <a:pt x="27" y="29"/>
                    </a:cubicBezTo>
                    <a:cubicBezTo>
                      <a:pt x="26" y="29"/>
                      <a:pt x="26" y="29"/>
                      <a:pt x="26" y="29"/>
                    </a:cubicBezTo>
                    <a:cubicBezTo>
                      <a:pt x="29" y="31"/>
                      <a:pt x="29" y="31"/>
                      <a:pt x="29" y="31"/>
                    </a:cubicBezTo>
                    <a:cubicBezTo>
                      <a:pt x="25" y="33"/>
                      <a:pt x="25" y="33"/>
                      <a:pt x="25" y="33"/>
                    </a:cubicBezTo>
                    <a:cubicBezTo>
                      <a:pt x="21" y="31"/>
                      <a:pt x="21" y="31"/>
                      <a:pt x="21" y="31"/>
                    </a:cubicBezTo>
                    <a:cubicBezTo>
                      <a:pt x="23" y="30"/>
                      <a:pt x="23" y="30"/>
                      <a:pt x="23" y="30"/>
                    </a:cubicBezTo>
                    <a:cubicBezTo>
                      <a:pt x="22" y="30"/>
                      <a:pt x="22" y="30"/>
                      <a:pt x="22" y="30"/>
                    </a:cubicBezTo>
                    <a:cubicBezTo>
                      <a:pt x="22" y="30"/>
                      <a:pt x="22" y="30"/>
                      <a:pt x="21" y="30"/>
                    </a:cubicBezTo>
                    <a:cubicBezTo>
                      <a:pt x="20" y="31"/>
                      <a:pt x="20" y="31"/>
                      <a:pt x="20" y="31"/>
                    </a:cubicBezTo>
                    <a:cubicBezTo>
                      <a:pt x="24" y="33"/>
                      <a:pt x="24" y="33"/>
                      <a:pt x="24" y="33"/>
                    </a:cubicBezTo>
                    <a:cubicBezTo>
                      <a:pt x="20" y="36"/>
                      <a:pt x="20" y="36"/>
                      <a:pt x="20" y="36"/>
                    </a:cubicBezTo>
                    <a:cubicBezTo>
                      <a:pt x="12" y="31"/>
                      <a:pt x="11" y="31"/>
                      <a:pt x="11" y="31"/>
                    </a:cubicBezTo>
                    <a:cubicBezTo>
                      <a:pt x="11" y="31"/>
                      <a:pt x="15" y="29"/>
                      <a:pt x="18" y="27"/>
                    </a:cubicBezTo>
                    <a:cubicBezTo>
                      <a:pt x="18" y="26"/>
                      <a:pt x="18" y="26"/>
                      <a:pt x="18" y="26"/>
                    </a:cubicBezTo>
                    <a:cubicBezTo>
                      <a:pt x="11" y="30"/>
                      <a:pt x="11" y="30"/>
                      <a:pt x="11" y="30"/>
                    </a:cubicBezTo>
                    <a:cubicBezTo>
                      <a:pt x="7" y="28"/>
                      <a:pt x="7" y="28"/>
                      <a:pt x="7" y="28"/>
                    </a:cubicBezTo>
                    <a:cubicBezTo>
                      <a:pt x="16" y="23"/>
                      <a:pt x="16" y="23"/>
                      <a:pt x="16" y="23"/>
                    </a:cubicBezTo>
                    <a:cubicBezTo>
                      <a:pt x="17" y="24"/>
                      <a:pt x="17" y="24"/>
                      <a:pt x="17" y="24"/>
                    </a:cubicBezTo>
                    <a:cubicBezTo>
                      <a:pt x="17" y="24"/>
                      <a:pt x="17" y="23"/>
                      <a:pt x="17" y="23"/>
                    </a:cubicBezTo>
                    <a:cubicBezTo>
                      <a:pt x="17" y="23"/>
                      <a:pt x="17" y="23"/>
                      <a:pt x="17" y="23"/>
                    </a:cubicBezTo>
                    <a:cubicBezTo>
                      <a:pt x="17" y="23"/>
                      <a:pt x="17" y="23"/>
                      <a:pt x="17" y="23"/>
                    </a:cubicBezTo>
                    <a:cubicBezTo>
                      <a:pt x="17" y="23"/>
                      <a:pt x="17" y="23"/>
                      <a:pt x="17" y="23"/>
                    </a:cubicBezTo>
                    <a:cubicBezTo>
                      <a:pt x="16" y="23"/>
                      <a:pt x="16" y="23"/>
                      <a:pt x="16" y="23"/>
                    </a:cubicBezTo>
                    <a:cubicBezTo>
                      <a:pt x="18" y="21"/>
                      <a:pt x="18" y="21"/>
                      <a:pt x="18" y="21"/>
                    </a:cubicBezTo>
                    <a:cubicBezTo>
                      <a:pt x="18" y="21"/>
                      <a:pt x="18" y="21"/>
                      <a:pt x="18" y="21"/>
                    </a:cubicBezTo>
                    <a:cubicBezTo>
                      <a:pt x="18" y="21"/>
                      <a:pt x="17" y="21"/>
                      <a:pt x="17" y="21"/>
                    </a:cubicBezTo>
                    <a:cubicBezTo>
                      <a:pt x="16" y="22"/>
                      <a:pt x="16" y="22"/>
                      <a:pt x="16" y="22"/>
                    </a:cubicBezTo>
                    <a:cubicBezTo>
                      <a:pt x="13" y="21"/>
                      <a:pt x="13" y="21"/>
                      <a:pt x="13" y="21"/>
                    </a:cubicBezTo>
                    <a:cubicBezTo>
                      <a:pt x="12" y="21"/>
                      <a:pt x="11" y="20"/>
                      <a:pt x="11" y="20"/>
                    </a:cubicBezTo>
                    <a:moveTo>
                      <a:pt x="32" y="18"/>
                    </a:moveTo>
                    <a:cubicBezTo>
                      <a:pt x="32" y="18"/>
                      <a:pt x="32" y="18"/>
                      <a:pt x="32" y="18"/>
                    </a:cubicBezTo>
                    <a:cubicBezTo>
                      <a:pt x="32" y="19"/>
                      <a:pt x="32" y="19"/>
                      <a:pt x="32" y="19"/>
                    </a:cubicBezTo>
                    <a:cubicBezTo>
                      <a:pt x="32" y="19"/>
                      <a:pt x="32" y="19"/>
                      <a:pt x="32" y="19"/>
                    </a:cubicBezTo>
                    <a:cubicBezTo>
                      <a:pt x="32" y="18"/>
                      <a:pt x="32" y="18"/>
                      <a:pt x="32" y="18"/>
                    </a:cubicBezTo>
                    <a:moveTo>
                      <a:pt x="36" y="18"/>
                    </a:moveTo>
                    <a:cubicBezTo>
                      <a:pt x="37" y="19"/>
                      <a:pt x="37" y="19"/>
                      <a:pt x="37" y="19"/>
                    </a:cubicBezTo>
                    <a:cubicBezTo>
                      <a:pt x="37" y="19"/>
                      <a:pt x="37" y="19"/>
                      <a:pt x="37" y="19"/>
                    </a:cubicBezTo>
                    <a:cubicBezTo>
                      <a:pt x="38" y="18"/>
                      <a:pt x="38" y="18"/>
                      <a:pt x="38" y="18"/>
                    </a:cubicBezTo>
                    <a:cubicBezTo>
                      <a:pt x="36" y="18"/>
                      <a:pt x="36" y="18"/>
                      <a:pt x="36" y="18"/>
                    </a:cubicBezTo>
                    <a:moveTo>
                      <a:pt x="42" y="7"/>
                    </a:moveTo>
                    <a:cubicBezTo>
                      <a:pt x="39" y="9"/>
                      <a:pt x="36" y="10"/>
                      <a:pt x="33" y="12"/>
                    </a:cubicBezTo>
                    <a:cubicBezTo>
                      <a:pt x="33" y="12"/>
                      <a:pt x="34" y="12"/>
                      <a:pt x="34" y="12"/>
                    </a:cubicBezTo>
                    <a:cubicBezTo>
                      <a:pt x="35" y="12"/>
                      <a:pt x="35" y="12"/>
                      <a:pt x="35" y="12"/>
                    </a:cubicBezTo>
                    <a:cubicBezTo>
                      <a:pt x="39" y="14"/>
                      <a:pt x="39" y="14"/>
                      <a:pt x="39" y="14"/>
                    </a:cubicBezTo>
                    <a:cubicBezTo>
                      <a:pt x="36" y="16"/>
                      <a:pt x="36" y="16"/>
                      <a:pt x="36" y="16"/>
                    </a:cubicBezTo>
                    <a:cubicBezTo>
                      <a:pt x="36" y="17"/>
                      <a:pt x="36" y="17"/>
                      <a:pt x="36" y="17"/>
                    </a:cubicBezTo>
                    <a:cubicBezTo>
                      <a:pt x="39" y="15"/>
                      <a:pt x="39" y="15"/>
                      <a:pt x="39" y="15"/>
                    </a:cubicBezTo>
                    <a:cubicBezTo>
                      <a:pt x="42" y="7"/>
                      <a:pt x="42" y="7"/>
                      <a:pt x="42" y="7"/>
                    </a:cubicBezTo>
                    <a:moveTo>
                      <a:pt x="44" y="0"/>
                    </a:moveTo>
                    <a:cubicBezTo>
                      <a:pt x="28" y="10"/>
                      <a:pt x="28" y="10"/>
                      <a:pt x="28" y="10"/>
                    </a:cubicBezTo>
                    <a:cubicBezTo>
                      <a:pt x="28" y="10"/>
                      <a:pt x="28" y="10"/>
                      <a:pt x="29" y="10"/>
                    </a:cubicBezTo>
                    <a:cubicBezTo>
                      <a:pt x="35" y="7"/>
                      <a:pt x="40" y="4"/>
                      <a:pt x="44" y="1"/>
                    </a:cubicBezTo>
                    <a:cubicBezTo>
                      <a:pt x="44" y="0"/>
                      <a:pt x="44" y="0"/>
                      <a:pt x="44" y="0"/>
                    </a:cubicBezTo>
                  </a:path>
                </a:pathLst>
              </a:custGeom>
              <a:solidFill>
                <a:srgbClr val="1820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86" name="Freeform 3441">
                <a:extLst>
                  <a:ext uri="{FF2B5EF4-FFF2-40B4-BE49-F238E27FC236}">
                    <a16:creationId xmlns:a16="http://schemas.microsoft.com/office/drawing/2014/main" id="{BBBE17D3-9828-DE3F-0346-DB2DF23C3E45}"/>
                  </a:ext>
                </a:extLst>
              </p:cNvPr>
              <p:cNvSpPr>
                <a:spLocks/>
              </p:cNvSpPr>
              <p:nvPr/>
            </p:nvSpPr>
            <p:spPr bwMode="auto">
              <a:xfrm>
                <a:off x="13456" y="6177"/>
                <a:ext cx="106" cy="56"/>
              </a:xfrm>
              <a:custGeom>
                <a:avLst/>
                <a:gdLst>
                  <a:gd name="T0" fmla="*/ 0 w 21"/>
                  <a:gd name="T1" fmla="*/ 8 h 11"/>
                  <a:gd name="T2" fmla="*/ 5 w 21"/>
                  <a:gd name="T3" fmla="*/ 11 h 11"/>
                  <a:gd name="T4" fmla="*/ 7 w 21"/>
                  <a:gd name="T5" fmla="*/ 11 h 11"/>
                  <a:gd name="T6" fmla="*/ 20 w 21"/>
                  <a:gd name="T7" fmla="*/ 3 h 11"/>
                  <a:gd name="T8" fmla="*/ 20 w 21"/>
                  <a:gd name="T9" fmla="*/ 3 h 11"/>
                  <a:gd name="T10" fmla="*/ 15 w 21"/>
                  <a:gd name="T11" fmla="*/ 0 h 11"/>
                  <a:gd name="T12" fmla="*/ 0 w 21"/>
                  <a:gd name="T13" fmla="*/ 8 h 11"/>
                </a:gdLst>
                <a:ahLst/>
                <a:cxnLst>
                  <a:cxn ang="0">
                    <a:pos x="T0" y="T1"/>
                  </a:cxn>
                  <a:cxn ang="0">
                    <a:pos x="T2" y="T3"/>
                  </a:cxn>
                  <a:cxn ang="0">
                    <a:pos x="T4" y="T5"/>
                  </a:cxn>
                  <a:cxn ang="0">
                    <a:pos x="T6" y="T7"/>
                  </a:cxn>
                  <a:cxn ang="0">
                    <a:pos x="T8" y="T9"/>
                  </a:cxn>
                  <a:cxn ang="0">
                    <a:pos x="T10" y="T11"/>
                  </a:cxn>
                  <a:cxn ang="0">
                    <a:pos x="T12" y="T13"/>
                  </a:cxn>
                </a:cxnLst>
                <a:rect l="0" t="0" r="r" b="b"/>
                <a:pathLst>
                  <a:path w="21" h="11">
                    <a:moveTo>
                      <a:pt x="0" y="8"/>
                    </a:moveTo>
                    <a:cubicBezTo>
                      <a:pt x="5" y="11"/>
                      <a:pt x="5" y="11"/>
                      <a:pt x="5" y="11"/>
                    </a:cubicBezTo>
                    <a:cubicBezTo>
                      <a:pt x="6" y="11"/>
                      <a:pt x="6" y="11"/>
                      <a:pt x="7" y="11"/>
                    </a:cubicBezTo>
                    <a:cubicBezTo>
                      <a:pt x="20" y="3"/>
                      <a:pt x="20" y="3"/>
                      <a:pt x="20" y="3"/>
                    </a:cubicBezTo>
                    <a:cubicBezTo>
                      <a:pt x="21" y="3"/>
                      <a:pt x="21" y="3"/>
                      <a:pt x="20" y="3"/>
                    </a:cubicBezTo>
                    <a:cubicBezTo>
                      <a:pt x="15" y="0"/>
                      <a:pt x="15" y="0"/>
                      <a:pt x="15" y="0"/>
                    </a:cubicBezTo>
                    <a:lnTo>
                      <a:pt x="0" y="8"/>
                    </a:lnTo>
                    <a:close/>
                  </a:path>
                </a:pathLst>
              </a:custGeom>
              <a:solidFill>
                <a:srgbClr val="455C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87" name="Freeform 3442">
                <a:extLst>
                  <a:ext uri="{FF2B5EF4-FFF2-40B4-BE49-F238E27FC236}">
                    <a16:creationId xmlns:a16="http://schemas.microsoft.com/office/drawing/2014/main" id="{D326FDA4-E05D-095F-68EF-A05C911201EC}"/>
                  </a:ext>
                </a:extLst>
              </p:cNvPr>
              <p:cNvSpPr>
                <a:spLocks/>
              </p:cNvSpPr>
              <p:nvPr/>
            </p:nvSpPr>
            <p:spPr bwMode="auto">
              <a:xfrm>
                <a:off x="13482" y="6167"/>
                <a:ext cx="50" cy="30"/>
              </a:xfrm>
              <a:custGeom>
                <a:avLst/>
                <a:gdLst>
                  <a:gd name="T0" fmla="*/ 10 w 10"/>
                  <a:gd name="T1" fmla="*/ 1 h 6"/>
                  <a:gd name="T2" fmla="*/ 8 w 10"/>
                  <a:gd name="T3" fmla="*/ 0 h 6"/>
                  <a:gd name="T4" fmla="*/ 7 w 10"/>
                  <a:gd name="T5" fmla="*/ 0 h 6"/>
                  <a:gd name="T6" fmla="*/ 0 w 10"/>
                  <a:gd name="T7" fmla="*/ 4 h 6"/>
                  <a:gd name="T8" fmla="*/ 3 w 10"/>
                  <a:gd name="T9" fmla="*/ 6 h 6"/>
                  <a:gd name="T10" fmla="*/ 10 w 10"/>
                  <a:gd name="T11" fmla="*/ 1 h 6"/>
                </a:gdLst>
                <a:ahLst/>
                <a:cxnLst>
                  <a:cxn ang="0">
                    <a:pos x="T0" y="T1"/>
                  </a:cxn>
                  <a:cxn ang="0">
                    <a:pos x="T2" y="T3"/>
                  </a:cxn>
                  <a:cxn ang="0">
                    <a:pos x="T4" y="T5"/>
                  </a:cxn>
                  <a:cxn ang="0">
                    <a:pos x="T6" y="T7"/>
                  </a:cxn>
                  <a:cxn ang="0">
                    <a:pos x="T8" y="T9"/>
                  </a:cxn>
                  <a:cxn ang="0">
                    <a:pos x="T10" y="T11"/>
                  </a:cxn>
                </a:cxnLst>
                <a:rect l="0" t="0" r="r" b="b"/>
                <a:pathLst>
                  <a:path w="10" h="6">
                    <a:moveTo>
                      <a:pt x="10" y="1"/>
                    </a:moveTo>
                    <a:cubicBezTo>
                      <a:pt x="8" y="0"/>
                      <a:pt x="8" y="0"/>
                      <a:pt x="8" y="0"/>
                    </a:cubicBezTo>
                    <a:cubicBezTo>
                      <a:pt x="8" y="0"/>
                      <a:pt x="7" y="0"/>
                      <a:pt x="7" y="0"/>
                    </a:cubicBezTo>
                    <a:cubicBezTo>
                      <a:pt x="0" y="4"/>
                      <a:pt x="0" y="4"/>
                      <a:pt x="0" y="4"/>
                    </a:cubicBezTo>
                    <a:cubicBezTo>
                      <a:pt x="3" y="6"/>
                      <a:pt x="3" y="6"/>
                      <a:pt x="3" y="6"/>
                    </a:cubicBezTo>
                    <a:lnTo>
                      <a:pt x="10" y="1"/>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88" name="Freeform 3443">
                <a:extLst>
                  <a:ext uri="{FF2B5EF4-FFF2-40B4-BE49-F238E27FC236}">
                    <a16:creationId xmlns:a16="http://schemas.microsoft.com/office/drawing/2014/main" id="{A2FE5A25-519D-43A7-FE19-A48339EB10C2}"/>
                  </a:ext>
                </a:extLst>
              </p:cNvPr>
              <p:cNvSpPr>
                <a:spLocks/>
              </p:cNvSpPr>
              <p:nvPr/>
            </p:nvSpPr>
            <p:spPr bwMode="auto">
              <a:xfrm>
                <a:off x="13446" y="6187"/>
                <a:ext cx="46" cy="30"/>
              </a:xfrm>
              <a:custGeom>
                <a:avLst/>
                <a:gdLst>
                  <a:gd name="T0" fmla="*/ 9 w 9"/>
                  <a:gd name="T1" fmla="*/ 2 h 6"/>
                  <a:gd name="T2" fmla="*/ 7 w 9"/>
                  <a:gd name="T3" fmla="*/ 0 h 6"/>
                  <a:gd name="T4" fmla="*/ 0 w 9"/>
                  <a:gd name="T5" fmla="*/ 4 h 6"/>
                  <a:gd name="T6" fmla="*/ 0 w 9"/>
                  <a:gd name="T7" fmla="*/ 5 h 6"/>
                  <a:gd name="T8" fmla="*/ 2 w 9"/>
                  <a:gd name="T9" fmla="*/ 6 h 6"/>
                  <a:gd name="T10" fmla="*/ 9 w 9"/>
                  <a:gd name="T11" fmla="*/ 2 h 6"/>
                </a:gdLst>
                <a:ahLst/>
                <a:cxnLst>
                  <a:cxn ang="0">
                    <a:pos x="T0" y="T1"/>
                  </a:cxn>
                  <a:cxn ang="0">
                    <a:pos x="T2" y="T3"/>
                  </a:cxn>
                  <a:cxn ang="0">
                    <a:pos x="T4" y="T5"/>
                  </a:cxn>
                  <a:cxn ang="0">
                    <a:pos x="T6" y="T7"/>
                  </a:cxn>
                  <a:cxn ang="0">
                    <a:pos x="T8" y="T9"/>
                  </a:cxn>
                  <a:cxn ang="0">
                    <a:pos x="T10" y="T11"/>
                  </a:cxn>
                </a:cxnLst>
                <a:rect l="0" t="0" r="r" b="b"/>
                <a:pathLst>
                  <a:path w="9" h="6">
                    <a:moveTo>
                      <a:pt x="9" y="2"/>
                    </a:moveTo>
                    <a:cubicBezTo>
                      <a:pt x="7" y="0"/>
                      <a:pt x="7" y="0"/>
                      <a:pt x="7" y="0"/>
                    </a:cubicBezTo>
                    <a:cubicBezTo>
                      <a:pt x="0" y="4"/>
                      <a:pt x="0" y="4"/>
                      <a:pt x="0" y="4"/>
                    </a:cubicBezTo>
                    <a:cubicBezTo>
                      <a:pt x="0" y="4"/>
                      <a:pt x="0" y="5"/>
                      <a:pt x="0" y="5"/>
                    </a:cubicBezTo>
                    <a:cubicBezTo>
                      <a:pt x="2" y="6"/>
                      <a:pt x="2" y="6"/>
                      <a:pt x="2" y="6"/>
                    </a:cubicBezTo>
                    <a:lnTo>
                      <a:pt x="9" y="2"/>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89" name="Freeform 3444">
                <a:extLst>
                  <a:ext uri="{FF2B5EF4-FFF2-40B4-BE49-F238E27FC236}">
                    <a16:creationId xmlns:a16="http://schemas.microsoft.com/office/drawing/2014/main" id="{6ED4BC9A-CBE7-5ECD-32FA-20B462E5CF0D}"/>
                  </a:ext>
                </a:extLst>
              </p:cNvPr>
              <p:cNvSpPr>
                <a:spLocks/>
              </p:cNvSpPr>
              <p:nvPr/>
            </p:nvSpPr>
            <p:spPr bwMode="auto">
              <a:xfrm>
                <a:off x="13789" y="6197"/>
                <a:ext cx="40" cy="26"/>
              </a:xfrm>
              <a:custGeom>
                <a:avLst/>
                <a:gdLst>
                  <a:gd name="T0" fmla="*/ 20 w 40"/>
                  <a:gd name="T1" fmla="*/ 26 h 26"/>
                  <a:gd name="T2" fmla="*/ 40 w 40"/>
                  <a:gd name="T3" fmla="*/ 15 h 26"/>
                  <a:gd name="T4" fmla="*/ 20 w 40"/>
                  <a:gd name="T5" fmla="*/ 0 h 26"/>
                  <a:gd name="T6" fmla="*/ 0 w 40"/>
                  <a:gd name="T7" fmla="*/ 15 h 26"/>
                  <a:gd name="T8" fmla="*/ 20 w 40"/>
                  <a:gd name="T9" fmla="*/ 26 h 26"/>
                </a:gdLst>
                <a:ahLst/>
                <a:cxnLst>
                  <a:cxn ang="0">
                    <a:pos x="T0" y="T1"/>
                  </a:cxn>
                  <a:cxn ang="0">
                    <a:pos x="T2" y="T3"/>
                  </a:cxn>
                  <a:cxn ang="0">
                    <a:pos x="T4" y="T5"/>
                  </a:cxn>
                  <a:cxn ang="0">
                    <a:pos x="T6" y="T7"/>
                  </a:cxn>
                  <a:cxn ang="0">
                    <a:pos x="T8" y="T9"/>
                  </a:cxn>
                </a:cxnLst>
                <a:rect l="0" t="0" r="r" b="b"/>
                <a:pathLst>
                  <a:path w="40" h="26">
                    <a:moveTo>
                      <a:pt x="20" y="26"/>
                    </a:moveTo>
                    <a:lnTo>
                      <a:pt x="40" y="15"/>
                    </a:lnTo>
                    <a:lnTo>
                      <a:pt x="20" y="0"/>
                    </a:lnTo>
                    <a:lnTo>
                      <a:pt x="0" y="15"/>
                    </a:lnTo>
                    <a:lnTo>
                      <a:pt x="20" y="26"/>
                    </a:lnTo>
                    <a:close/>
                  </a:path>
                </a:pathLst>
              </a:custGeom>
              <a:solidFill>
                <a:srgbClr val="455C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90" name="Freeform 3445">
                <a:extLst>
                  <a:ext uri="{FF2B5EF4-FFF2-40B4-BE49-F238E27FC236}">
                    <a16:creationId xmlns:a16="http://schemas.microsoft.com/office/drawing/2014/main" id="{74423593-140D-FBE2-218A-BF422C8EE63E}"/>
                  </a:ext>
                </a:extLst>
              </p:cNvPr>
              <p:cNvSpPr>
                <a:spLocks/>
              </p:cNvSpPr>
              <p:nvPr/>
            </p:nvSpPr>
            <p:spPr bwMode="auto">
              <a:xfrm>
                <a:off x="13764" y="6212"/>
                <a:ext cx="40" cy="26"/>
              </a:xfrm>
              <a:custGeom>
                <a:avLst/>
                <a:gdLst>
                  <a:gd name="T0" fmla="*/ 20 w 40"/>
                  <a:gd name="T1" fmla="*/ 26 h 26"/>
                  <a:gd name="T2" fmla="*/ 40 w 40"/>
                  <a:gd name="T3" fmla="*/ 11 h 26"/>
                  <a:gd name="T4" fmla="*/ 20 w 40"/>
                  <a:gd name="T5" fmla="*/ 0 h 26"/>
                  <a:gd name="T6" fmla="*/ 0 w 40"/>
                  <a:gd name="T7" fmla="*/ 11 h 26"/>
                  <a:gd name="T8" fmla="*/ 20 w 40"/>
                  <a:gd name="T9" fmla="*/ 26 h 26"/>
                </a:gdLst>
                <a:ahLst/>
                <a:cxnLst>
                  <a:cxn ang="0">
                    <a:pos x="T0" y="T1"/>
                  </a:cxn>
                  <a:cxn ang="0">
                    <a:pos x="T2" y="T3"/>
                  </a:cxn>
                  <a:cxn ang="0">
                    <a:pos x="T4" y="T5"/>
                  </a:cxn>
                  <a:cxn ang="0">
                    <a:pos x="T6" y="T7"/>
                  </a:cxn>
                  <a:cxn ang="0">
                    <a:pos x="T8" y="T9"/>
                  </a:cxn>
                </a:cxnLst>
                <a:rect l="0" t="0" r="r" b="b"/>
                <a:pathLst>
                  <a:path w="40" h="26">
                    <a:moveTo>
                      <a:pt x="20" y="26"/>
                    </a:moveTo>
                    <a:lnTo>
                      <a:pt x="40" y="11"/>
                    </a:lnTo>
                    <a:lnTo>
                      <a:pt x="20" y="0"/>
                    </a:lnTo>
                    <a:lnTo>
                      <a:pt x="0" y="11"/>
                    </a:lnTo>
                    <a:lnTo>
                      <a:pt x="20" y="26"/>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91" name="Freeform 3446">
                <a:extLst>
                  <a:ext uri="{FF2B5EF4-FFF2-40B4-BE49-F238E27FC236}">
                    <a16:creationId xmlns:a16="http://schemas.microsoft.com/office/drawing/2014/main" id="{0F4C1626-8D1C-C54A-9E83-C4A6AE8B3212}"/>
                  </a:ext>
                </a:extLst>
              </p:cNvPr>
              <p:cNvSpPr>
                <a:spLocks/>
              </p:cNvSpPr>
              <p:nvPr/>
            </p:nvSpPr>
            <p:spPr bwMode="auto">
              <a:xfrm>
                <a:off x="13738" y="6228"/>
                <a:ext cx="41" cy="20"/>
              </a:xfrm>
              <a:custGeom>
                <a:avLst/>
                <a:gdLst>
                  <a:gd name="T0" fmla="*/ 20 w 41"/>
                  <a:gd name="T1" fmla="*/ 0 h 20"/>
                  <a:gd name="T2" fmla="*/ 0 w 41"/>
                  <a:gd name="T3" fmla="*/ 10 h 20"/>
                  <a:gd name="T4" fmla="*/ 20 w 41"/>
                  <a:gd name="T5" fmla="*/ 20 h 20"/>
                  <a:gd name="T6" fmla="*/ 41 w 41"/>
                  <a:gd name="T7" fmla="*/ 10 h 20"/>
                  <a:gd name="T8" fmla="*/ 20 w 41"/>
                  <a:gd name="T9" fmla="*/ 0 h 20"/>
                </a:gdLst>
                <a:ahLst/>
                <a:cxnLst>
                  <a:cxn ang="0">
                    <a:pos x="T0" y="T1"/>
                  </a:cxn>
                  <a:cxn ang="0">
                    <a:pos x="T2" y="T3"/>
                  </a:cxn>
                  <a:cxn ang="0">
                    <a:pos x="T4" y="T5"/>
                  </a:cxn>
                  <a:cxn ang="0">
                    <a:pos x="T6" y="T7"/>
                  </a:cxn>
                  <a:cxn ang="0">
                    <a:pos x="T8" y="T9"/>
                  </a:cxn>
                </a:cxnLst>
                <a:rect l="0" t="0" r="r" b="b"/>
                <a:pathLst>
                  <a:path w="41" h="20">
                    <a:moveTo>
                      <a:pt x="20" y="0"/>
                    </a:moveTo>
                    <a:lnTo>
                      <a:pt x="0" y="10"/>
                    </a:lnTo>
                    <a:lnTo>
                      <a:pt x="20" y="20"/>
                    </a:lnTo>
                    <a:lnTo>
                      <a:pt x="41"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92" name="Freeform 3447">
                <a:extLst>
                  <a:ext uri="{FF2B5EF4-FFF2-40B4-BE49-F238E27FC236}">
                    <a16:creationId xmlns:a16="http://schemas.microsoft.com/office/drawing/2014/main" id="{5D527EC5-39BB-324C-A497-F55DCA130767}"/>
                  </a:ext>
                </a:extLst>
              </p:cNvPr>
              <p:cNvSpPr>
                <a:spLocks/>
              </p:cNvSpPr>
              <p:nvPr/>
            </p:nvSpPr>
            <p:spPr bwMode="auto">
              <a:xfrm>
                <a:off x="13738" y="6228"/>
                <a:ext cx="41" cy="20"/>
              </a:xfrm>
              <a:custGeom>
                <a:avLst/>
                <a:gdLst>
                  <a:gd name="T0" fmla="*/ 20 w 41"/>
                  <a:gd name="T1" fmla="*/ 0 h 20"/>
                  <a:gd name="T2" fmla="*/ 0 w 41"/>
                  <a:gd name="T3" fmla="*/ 10 h 20"/>
                  <a:gd name="T4" fmla="*/ 20 w 41"/>
                  <a:gd name="T5" fmla="*/ 20 h 20"/>
                  <a:gd name="T6" fmla="*/ 41 w 41"/>
                  <a:gd name="T7" fmla="*/ 10 h 20"/>
                  <a:gd name="T8" fmla="*/ 20 w 41"/>
                  <a:gd name="T9" fmla="*/ 0 h 20"/>
                </a:gdLst>
                <a:ahLst/>
                <a:cxnLst>
                  <a:cxn ang="0">
                    <a:pos x="T0" y="T1"/>
                  </a:cxn>
                  <a:cxn ang="0">
                    <a:pos x="T2" y="T3"/>
                  </a:cxn>
                  <a:cxn ang="0">
                    <a:pos x="T4" y="T5"/>
                  </a:cxn>
                  <a:cxn ang="0">
                    <a:pos x="T6" y="T7"/>
                  </a:cxn>
                  <a:cxn ang="0">
                    <a:pos x="T8" y="T9"/>
                  </a:cxn>
                </a:cxnLst>
                <a:rect l="0" t="0" r="r" b="b"/>
                <a:pathLst>
                  <a:path w="41" h="20">
                    <a:moveTo>
                      <a:pt x="20" y="0"/>
                    </a:moveTo>
                    <a:lnTo>
                      <a:pt x="0" y="10"/>
                    </a:lnTo>
                    <a:lnTo>
                      <a:pt x="20" y="20"/>
                    </a:lnTo>
                    <a:lnTo>
                      <a:pt x="41" y="10"/>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93" name="Freeform 3448">
                <a:extLst>
                  <a:ext uri="{FF2B5EF4-FFF2-40B4-BE49-F238E27FC236}">
                    <a16:creationId xmlns:a16="http://schemas.microsoft.com/office/drawing/2014/main" id="{23FAD64F-0AA1-0559-0FF9-4CB865F21E86}"/>
                  </a:ext>
                </a:extLst>
              </p:cNvPr>
              <p:cNvSpPr>
                <a:spLocks/>
              </p:cNvSpPr>
              <p:nvPr/>
            </p:nvSpPr>
            <p:spPr bwMode="auto">
              <a:xfrm>
                <a:off x="13713" y="6243"/>
                <a:ext cx="45" cy="20"/>
              </a:xfrm>
              <a:custGeom>
                <a:avLst/>
                <a:gdLst>
                  <a:gd name="T0" fmla="*/ 20 w 45"/>
                  <a:gd name="T1" fmla="*/ 20 h 20"/>
                  <a:gd name="T2" fmla="*/ 45 w 45"/>
                  <a:gd name="T3" fmla="*/ 10 h 20"/>
                  <a:gd name="T4" fmla="*/ 25 w 45"/>
                  <a:gd name="T5" fmla="*/ 0 h 20"/>
                  <a:gd name="T6" fmla="*/ 0 w 45"/>
                  <a:gd name="T7" fmla="*/ 10 h 20"/>
                  <a:gd name="T8" fmla="*/ 20 w 45"/>
                  <a:gd name="T9" fmla="*/ 20 h 20"/>
                </a:gdLst>
                <a:ahLst/>
                <a:cxnLst>
                  <a:cxn ang="0">
                    <a:pos x="T0" y="T1"/>
                  </a:cxn>
                  <a:cxn ang="0">
                    <a:pos x="T2" y="T3"/>
                  </a:cxn>
                  <a:cxn ang="0">
                    <a:pos x="T4" y="T5"/>
                  </a:cxn>
                  <a:cxn ang="0">
                    <a:pos x="T6" y="T7"/>
                  </a:cxn>
                  <a:cxn ang="0">
                    <a:pos x="T8" y="T9"/>
                  </a:cxn>
                </a:cxnLst>
                <a:rect l="0" t="0" r="r" b="b"/>
                <a:pathLst>
                  <a:path w="45" h="20">
                    <a:moveTo>
                      <a:pt x="20" y="20"/>
                    </a:moveTo>
                    <a:lnTo>
                      <a:pt x="45" y="10"/>
                    </a:lnTo>
                    <a:lnTo>
                      <a:pt x="25" y="0"/>
                    </a:lnTo>
                    <a:lnTo>
                      <a:pt x="0" y="10"/>
                    </a:lnTo>
                    <a:lnTo>
                      <a:pt x="20" y="2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94" name="Freeform 3449">
                <a:extLst>
                  <a:ext uri="{FF2B5EF4-FFF2-40B4-BE49-F238E27FC236}">
                    <a16:creationId xmlns:a16="http://schemas.microsoft.com/office/drawing/2014/main" id="{4D3CD4A5-EDA2-FDBF-1EDE-AB1F75123F97}"/>
                  </a:ext>
                </a:extLst>
              </p:cNvPr>
              <p:cNvSpPr>
                <a:spLocks/>
              </p:cNvSpPr>
              <p:nvPr/>
            </p:nvSpPr>
            <p:spPr bwMode="auto">
              <a:xfrm>
                <a:off x="13713" y="6243"/>
                <a:ext cx="45" cy="20"/>
              </a:xfrm>
              <a:custGeom>
                <a:avLst/>
                <a:gdLst>
                  <a:gd name="T0" fmla="*/ 20 w 45"/>
                  <a:gd name="T1" fmla="*/ 20 h 20"/>
                  <a:gd name="T2" fmla="*/ 45 w 45"/>
                  <a:gd name="T3" fmla="*/ 10 h 20"/>
                  <a:gd name="T4" fmla="*/ 25 w 45"/>
                  <a:gd name="T5" fmla="*/ 0 h 20"/>
                  <a:gd name="T6" fmla="*/ 0 w 45"/>
                  <a:gd name="T7" fmla="*/ 10 h 20"/>
                  <a:gd name="T8" fmla="*/ 20 w 45"/>
                  <a:gd name="T9" fmla="*/ 20 h 20"/>
                </a:gdLst>
                <a:ahLst/>
                <a:cxnLst>
                  <a:cxn ang="0">
                    <a:pos x="T0" y="T1"/>
                  </a:cxn>
                  <a:cxn ang="0">
                    <a:pos x="T2" y="T3"/>
                  </a:cxn>
                  <a:cxn ang="0">
                    <a:pos x="T4" y="T5"/>
                  </a:cxn>
                  <a:cxn ang="0">
                    <a:pos x="T6" y="T7"/>
                  </a:cxn>
                  <a:cxn ang="0">
                    <a:pos x="T8" y="T9"/>
                  </a:cxn>
                </a:cxnLst>
                <a:rect l="0" t="0" r="r" b="b"/>
                <a:pathLst>
                  <a:path w="45" h="20">
                    <a:moveTo>
                      <a:pt x="20" y="20"/>
                    </a:moveTo>
                    <a:lnTo>
                      <a:pt x="45" y="10"/>
                    </a:lnTo>
                    <a:lnTo>
                      <a:pt x="25" y="0"/>
                    </a:lnTo>
                    <a:lnTo>
                      <a:pt x="0" y="10"/>
                    </a:lnTo>
                    <a:lnTo>
                      <a:pt x="20"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95" name="Freeform 3450">
                <a:extLst>
                  <a:ext uri="{FF2B5EF4-FFF2-40B4-BE49-F238E27FC236}">
                    <a16:creationId xmlns:a16="http://schemas.microsoft.com/office/drawing/2014/main" id="{4DF91EC3-B0AC-29FA-A194-65839B828EEF}"/>
                  </a:ext>
                </a:extLst>
              </p:cNvPr>
              <p:cNvSpPr>
                <a:spLocks/>
              </p:cNvSpPr>
              <p:nvPr/>
            </p:nvSpPr>
            <p:spPr bwMode="auto">
              <a:xfrm>
                <a:off x="13693" y="6253"/>
                <a:ext cx="40" cy="25"/>
              </a:xfrm>
              <a:custGeom>
                <a:avLst/>
                <a:gdLst>
                  <a:gd name="T0" fmla="*/ 20 w 40"/>
                  <a:gd name="T1" fmla="*/ 25 h 25"/>
                  <a:gd name="T2" fmla="*/ 40 w 40"/>
                  <a:gd name="T3" fmla="*/ 15 h 25"/>
                  <a:gd name="T4" fmla="*/ 20 w 40"/>
                  <a:gd name="T5" fmla="*/ 0 h 25"/>
                  <a:gd name="T6" fmla="*/ 0 w 40"/>
                  <a:gd name="T7" fmla="*/ 15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5"/>
                    </a:lnTo>
                    <a:lnTo>
                      <a:pt x="20" y="0"/>
                    </a:lnTo>
                    <a:lnTo>
                      <a:pt x="0" y="15"/>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96" name="Freeform 3451">
                <a:extLst>
                  <a:ext uri="{FF2B5EF4-FFF2-40B4-BE49-F238E27FC236}">
                    <a16:creationId xmlns:a16="http://schemas.microsoft.com/office/drawing/2014/main" id="{5EE17AD5-2A5F-DF51-4822-54E48B35D383}"/>
                  </a:ext>
                </a:extLst>
              </p:cNvPr>
              <p:cNvSpPr>
                <a:spLocks/>
              </p:cNvSpPr>
              <p:nvPr/>
            </p:nvSpPr>
            <p:spPr bwMode="auto">
              <a:xfrm>
                <a:off x="13693" y="6253"/>
                <a:ext cx="40" cy="25"/>
              </a:xfrm>
              <a:custGeom>
                <a:avLst/>
                <a:gdLst>
                  <a:gd name="T0" fmla="*/ 20 w 40"/>
                  <a:gd name="T1" fmla="*/ 25 h 25"/>
                  <a:gd name="T2" fmla="*/ 40 w 40"/>
                  <a:gd name="T3" fmla="*/ 15 h 25"/>
                  <a:gd name="T4" fmla="*/ 20 w 40"/>
                  <a:gd name="T5" fmla="*/ 0 h 25"/>
                  <a:gd name="T6" fmla="*/ 0 w 40"/>
                  <a:gd name="T7" fmla="*/ 15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5"/>
                    </a:lnTo>
                    <a:lnTo>
                      <a:pt x="20" y="0"/>
                    </a:lnTo>
                    <a:lnTo>
                      <a:pt x="0" y="15"/>
                    </a:lnTo>
                    <a:lnTo>
                      <a:pt x="20"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97" name="Freeform 3452">
                <a:extLst>
                  <a:ext uri="{FF2B5EF4-FFF2-40B4-BE49-F238E27FC236}">
                    <a16:creationId xmlns:a16="http://schemas.microsoft.com/office/drawing/2014/main" id="{15893472-9098-62D6-843B-4B05BD6AD2A2}"/>
                  </a:ext>
                </a:extLst>
              </p:cNvPr>
              <p:cNvSpPr>
                <a:spLocks/>
              </p:cNvSpPr>
              <p:nvPr/>
            </p:nvSpPr>
            <p:spPr bwMode="auto">
              <a:xfrm>
                <a:off x="13668" y="6268"/>
                <a:ext cx="40" cy="25"/>
              </a:xfrm>
              <a:custGeom>
                <a:avLst/>
                <a:gdLst>
                  <a:gd name="T0" fmla="*/ 20 w 40"/>
                  <a:gd name="T1" fmla="*/ 25 h 25"/>
                  <a:gd name="T2" fmla="*/ 40 w 40"/>
                  <a:gd name="T3" fmla="*/ 10 h 25"/>
                  <a:gd name="T4" fmla="*/ 20 w 40"/>
                  <a:gd name="T5" fmla="*/ 0 h 25"/>
                  <a:gd name="T6" fmla="*/ 0 w 40"/>
                  <a:gd name="T7" fmla="*/ 10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0"/>
                    </a:lnTo>
                    <a:lnTo>
                      <a:pt x="20" y="0"/>
                    </a:lnTo>
                    <a:lnTo>
                      <a:pt x="0" y="10"/>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98" name="Freeform 3453">
                <a:extLst>
                  <a:ext uri="{FF2B5EF4-FFF2-40B4-BE49-F238E27FC236}">
                    <a16:creationId xmlns:a16="http://schemas.microsoft.com/office/drawing/2014/main" id="{45F80EAA-192C-0E00-3E3A-282600D5D9F8}"/>
                  </a:ext>
                </a:extLst>
              </p:cNvPr>
              <p:cNvSpPr>
                <a:spLocks/>
              </p:cNvSpPr>
              <p:nvPr/>
            </p:nvSpPr>
            <p:spPr bwMode="auto">
              <a:xfrm>
                <a:off x="13643" y="6283"/>
                <a:ext cx="40" cy="25"/>
              </a:xfrm>
              <a:custGeom>
                <a:avLst/>
                <a:gdLst>
                  <a:gd name="T0" fmla="*/ 20 w 40"/>
                  <a:gd name="T1" fmla="*/ 25 h 25"/>
                  <a:gd name="T2" fmla="*/ 40 w 40"/>
                  <a:gd name="T3" fmla="*/ 10 h 25"/>
                  <a:gd name="T4" fmla="*/ 20 w 40"/>
                  <a:gd name="T5" fmla="*/ 0 h 25"/>
                  <a:gd name="T6" fmla="*/ 0 w 40"/>
                  <a:gd name="T7" fmla="*/ 10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0"/>
                    </a:lnTo>
                    <a:lnTo>
                      <a:pt x="20" y="0"/>
                    </a:lnTo>
                    <a:lnTo>
                      <a:pt x="0" y="10"/>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99" name="Freeform 3454">
                <a:extLst>
                  <a:ext uri="{FF2B5EF4-FFF2-40B4-BE49-F238E27FC236}">
                    <a16:creationId xmlns:a16="http://schemas.microsoft.com/office/drawing/2014/main" id="{C7BD8870-1095-FD51-8FFD-6D5723C910E9}"/>
                  </a:ext>
                </a:extLst>
              </p:cNvPr>
              <p:cNvSpPr>
                <a:spLocks/>
              </p:cNvSpPr>
              <p:nvPr/>
            </p:nvSpPr>
            <p:spPr bwMode="auto">
              <a:xfrm>
                <a:off x="13617" y="6298"/>
                <a:ext cx="41" cy="20"/>
              </a:xfrm>
              <a:custGeom>
                <a:avLst/>
                <a:gdLst>
                  <a:gd name="T0" fmla="*/ 21 w 41"/>
                  <a:gd name="T1" fmla="*/ 20 h 20"/>
                  <a:gd name="T2" fmla="*/ 41 w 41"/>
                  <a:gd name="T3" fmla="*/ 10 h 20"/>
                  <a:gd name="T4" fmla="*/ 21 w 41"/>
                  <a:gd name="T5" fmla="*/ 0 h 20"/>
                  <a:gd name="T6" fmla="*/ 0 w 41"/>
                  <a:gd name="T7" fmla="*/ 10 h 20"/>
                  <a:gd name="T8" fmla="*/ 21 w 41"/>
                  <a:gd name="T9" fmla="*/ 20 h 20"/>
                </a:gdLst>
                <a:ahLst/>
                <a:cxnLst>
                  <a:cxn ang="0">
                    <a:pos x="T0" y="T1"/>
                  </a:cxn>
                  <a:cxn ang="0">
                    <a:pos x="T2" y="T3"/>
                  </a:cxn>
                  <a:cxn ang="0">
                    <a:pos x="T4" y="T5"/>
                  </a:cxn>
                  <a:cxn ang="0">
                    <a:pos x="T6" y="T7"/>
                  </a:cxn>
                  <a:cxn ang="0">
                    <a:pos x="T8" y="T9"/>
                  </a:cxn>
                </a:cxnLst>
                <a:rect l="0" t="0" r="r" b="b"/>
                <a:pathLst>
                  <a:path w="41" h="20">
                    <a:moveTo>
                      <a:pt x="21" y="20"/>
                    </a:moveTo>
                    <a:lnTo>
                      <a:pt x="41" y="10"/>
                    </a:lnTo>
                    <a:lnTo>
                      <a:pt x="21" y="0"/>
                    </a:lnTo>
                    <a:lnTo>
                      <a:pt x="0" y="10"/>
                    </a:lnTo>
                    <a:lnTo>
                      <a:pt x="21" y="2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00" name="Freeform 3455">
                <a:extLst>
                  <a:ext uri="{FF2B5EF4-FFF2-40B4-BE49-F238E27FC236}">
                    <a16:creationId xmlns:a16="http://schemas.microsoft.com/office/drawing/2014/main" id="{A68DB81E-1217-9705-B25B-6B5574D320CD}"/>
                  </a:ext>
                </a:extLst>
              </p:cNvPr>
              <p:cNvSpPr>
                <a:spLocks/>
              </p:cNvSpPr>
              <p:nvPr/>
            </p:nvSpPr>
            <p:spPr bwMode="auto">
              <a:xfrm>
                <a:off x="13592" y="6308"/>
                <a:ext cx="46" cy="25"/>
              </a:xfrm>
              <a:custGeom>
                <a:avLst/>
                <a:gdLst>
                  <a:gd name="T0" fmla="*/ 25 w 46"/>
                  <a:gd name="T1" fmla="*/ 0 h 25"/>
                  <a:gd name="T2" fmla="*/ 0 w 46"/>
                  <a:gd name="T3" fmla="*/ 15 h 25"/>
                  <a:gd name="T4" fmla="*/ 20 w 46"/>
                  <a:gd name="T5" fmla="*/ 25 h 25"/>
                  <a:gd name="T6" fmla="*/ 46 w 46"/>
                  <a:gd name="T7" fmla="*/ 15 h 25"/>
                  <a:gd name="T8" fmla="*/ 25 w 46"/>
                  <a:gd name="T9" fmla="*/ 0 h 25"/>
                </a:gdLst>
                <a:ahLst/>
                <a:cxnLst>
                  <a:cxn ang="0">
                    <a:pos x="T0" y="T1"/>
                  </a:cxn>
                  <a:cxn ang="0">
                    <a:pos x="T2" y="T3"/>
                  </a:cxn>
                  <a:cxn ang="0">
                    <a:pos x="T4" y="T5"/>
                  </a:cxn>
                  <a:cxn ang="0">
                    <a:pos x="T6" y="T7"/>
                  </a:cxn>
                  <a:cxn ang="0">
                    <a:pos x="T8" y="T9"/>
                  </a:cxn>
                </a:cxnLst>
                <a:rect l="0" t="0" r="r" b="b"/>
                <a:pathLst>
                  <a:path w="46" h="25">
                    <a:moveTo>
                      <a:pt x="25" y="0"/>
                    </a:moveTo>
                    <a:lnTo>
                      <a:pt x="0" y="15"/>
                    </a:lnTo>
                    <a:lnTo>
                      <a:pt x="20" y="25"/>
                    </a:lnTo>
                    <a:lnTo>
                      <a:pt x="46" y="15"/>
                    </a:lnTo>
                    <a:lnTo>
                      <a:pt x="25"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01" name="Freeform 3456">
                <a:extLst>
                  <a:ext uri="{FF2B5EF4-FFF2-40B4-BE49-F238E27FC236}">
                    <a16:creationId xmlns:a16="http://schemas.microsoft.com/office/drawing/2014/main" id="{B37DC7C0-391A-9336-15F2-D38F42DEB730}"/>
                  </a:ext>
                </a:extLst>
              </p:cNvPr>
              <p:cNvSpPr>
                <a:spLocks/>
              </p:cNvSpPr>
              <p:nvPr/>
            </p:nvSpPr>
            <p:spPr bwMode="auto">
              <a:xfrm>
                <a:off x="13572" y="6323"/>
                <a:ext cx="40" cy="25"/>
              </a:xfrm>
              <a:custGeom>
                <a:avLst/>
                <a:gdLst>
                  <a:gd name="T0" fmla="*/ 20 w 40"/>
                  <a:gd name="T1" fmla="*/ 0 h 25"/>
                  <a:gd name="T2" fmla="*/ 0 w 40"/>
                  <a:gd name="T3" fmla="*/ 15 h 25"/>
                  <a:gd name="T4" fmla="*/ 20 w 40"/>
                  <a:gd name="T5" fmla="*/ 25 h 25"/>
                  <a:gd name="T6" fmla="*/ 40 w 40"/>
                  <a:gd name="T7" fmla="*/ 10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02" name="Freeform 3457">
                <a:extLst>
                  <a:ext uri="{FF2B5EF4-FFF2-40B4-BE49-F238E27FC236}">
                    <a16:creationId xmlns:a16="http://schemas.microsoft.com/office/drawing/2014/main" id="{5AE9BC77-BAC0-4799-0AB4-B277F4579E34}"/>
                  </a:ext>
                </a:extLst>
              </p:cNvPr>
              <p:cNvSpPr>
                <a:spLocks/>
              </p:cNvSpPr>
              <p:nvPr/>
            </p:nvSpPr>
            <p:spPr bwMode="auto">
              <a:xfrm>
                <a:off x="13547" y="6338"/>
                <a:ext cx="40" cy="25"/>
              </a:xfrm>
              <a:custGeom>
                <a:avLst/>
                <a:gdLst>
                  <a:gd name="T0" fmla="*/ 20 w 40"/>
                  <a:gd name="T1" fmla="*/ 0 h 25"/>
                  <a:gd name="T2" fmla="*/ 0 w 40"/>
                  <a:gd name="T3" fmla="*/ 10 h 25"/>
                  <a:gd name="T4" fmla="*/ 20 w 40"/>
                  <a:gd name="T5" fmla="*/ 25 h 25"/>
                  <a:gd name="T6" fmla="*/ 40 w 40"/>
                  <a:gd name="T7" fmla="*/ 10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0"/>
                    </a:lnTo>
                    <a:lnTo>
                      <a:pt x="20" y="25"/>
                    </a:lnTo>
                    <a:lnTo>
                      <a:pt x="40"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03" name="Freeform 3458">
                <a:extLst>
                  <a:ext uri="{FF2B5EF4-FFF2-40B4-BE49-F238E27FC236}">
                    <a16:creationId xmlns:a16="http://schemas.microsoft.com/office/drawing/2014/main" id="{7F96B98C-D77E-B8FA-7FF0-8AF82EC94CE8}"/>
                  </a:ext>
                </a:extLst>
              </p:cNvPr>
              <p:cNvSpPr>
                <a:spLocks/>
              </p:cNvSpPr>
              <p:nvPr/>
            </p:nvSpPr>
            <p:spPr bwMode="auto">
              <a:xfrm>
                <a:off x="13497" y="6353"/>
                <a:ext cx="65" cy="35"/>
              </a:xfrm>
              <a:custGeom>
                <a:avLst/>
                <a:gdLst>
                  <a:gd name="T0" fmla="*/ 65 w 65"/>
                  <a:gd name="T1" fmla="*/ 10 h 35"/>
                  <a:gd name="T2" fmla="*/ 45 w 65"/>
                  <a:gd name="T3" fmla="*/ 0 h 35"/>
                  <a:gd name="T4" fmla="*/ 0 w 65"/>
                  <a:gd name="T5" fmla="*/ 25 h 35"/>
                  <a:gd name="T6" fmla="*/ 20 w 65"/>
                  <a:gd name="T7" fmla="*/ 35 h 35"/>
                  <a:gd name="T8" fmla="*/ 65 w 65"/>
                  <a:gd name="T9" fmla="*/ 10 h 35"/>
                </a:gdLst>
                <a:ahLst/>
                <a:cxnLst>
                  <a:cxn ang="0">
                    <a:pos x="T0" y="T1"/>
                  </a:cxn>
                  <a:cxn ang="0">
                    <a:pos x="T2" y="T3"/>
                  </a:cxn>
                  <a:cxn ang="0">
                    <a:pos x="T4" y="T5"/>
                  </a:cxn>
                  <a:cxn ang="0">
                    <a:pos x="T6" y="T7"/>
                  </a:cxn>
                  <a:cxn ang="0">
                    <a:pos x="T8" y="T9"/>
                  </a:cxn>
                </a:cxnLst>
                <a:rect l="0" t="0" r="r" b="b"/>
                <a:pathLst>
                  <a:path w="65" h="35">
                    <a:moveTo>
                      <a:pt x="65" y="10"/>
                    </a:moveTo>
                    <a:lnTo>
                      <a:pt x="45" y="0"/>
                    </a:lnTo>
                    <a:lnTo>
                      <a:pt x="0" y="25"/>
                    </a:lnTo>
                    <a:lnTo>
                      <a:pt x="20" y="35"/>
                    </a:lnTo>
                    <a:lnTo>
                      <a:pt x="65" y="10"/>
                    </a:lnTo>
                    <a:close/>
                  </a:path>
                </a:pathLst>
              </a:custGeom>
              <a:solidFill>
                <a:srgbClr val="455C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04" name="Freeform 3459">
                <a:extLst>
                  <a:ext uri="{FF2B5EF4-FFF2-40B4-BE49-F238E27FC236}">
                    <a16:creationId xmlns:a16="http://schemas.microsoft.com/office/drawing/2014/main" id="{0700FCF9-37ED-FAEC-FDA4-C7DCDE77DBF7}"/>
                  </a:ext>
                </a:extLst>
              </p:cNvPr>
              <p:cNvSpPr>
                <a:spLocks/>
              </p:cNvSpPr>
              <p:nvPr/>
            </p:nvSpPr>
            <p:spPr bwMode="auto">
              <a:xfrm>
                <a:off x="13764" y="6187"/>
                <a:ext cx="40" cy="20"/>
              </a:xfrm>
              <a:custGeom>
                <a:avLst/>
                <a:gdLst>
                  <a:gd name="T0" fmla="*/ 20 w 40"/>
                  <a:gd name="T1" fmla="*/ 20 h 20"/>
                  <a:gd name="T2" fmla="*/ 40 w 40"/>
                  <a:gd name="T3" fmla="*/ 10 h 20"/>
                  <a:gd name="T4" fmla="*/ 20 w 40"/>
                  <a:gd name="T5" fmla="*/ 0 h 20"/>
                  <a:gd name="T6" fmla="*/ 0 w 40"/>
                  <a:gd name="T7" fmla="*/ 10 h 20"/>
                  <a:gd name="T8" fmla="*/ 20 w 40"/>
                  <a:gd name="T9" fmla="*/ 20 h 20"/>
                </a:gdLst>
                <a:ahLst/>
                <a:cxnLst>
                  <a:cxn ang="0">
                    <a:pos x="T0" y="T1"/>
                  </a:cxn>
                  <a:cxn ang="0">
                    <a:pos x="T2" y="T3"/>
                  </a:cxn>
                  <a:cxn ang="0">
                    <a:pos x="T4" y="T5"/>
                  </a:cxn>
                  <a:cxn ang="0">
                    <a:pos x="T6" y="T7"/>
                  </a:cxn>
                  <a:cxn ang="0">
                    <a:pos x="T8" y="T9"/>
                  </a:cxn>
                </a:cxnLst>
                <a:rect l="0" t="0" r="r" b="b"/>
                <a:pathLst>
                  <a:path w="40" h="20">
                    <a:moveTo>
                      <a:pt x="20" y="20"/>
                    </a:moveTo>
                    <a:lnTo>
                      <a:pt x="40" y="10"/>
                    </a:lnTo>
                    <a:lnTo>
                      <a:pt x="20" y="0"/>
                    </a:lnTo>
                    <a:lnTo>
                      <a:pt x="0" y="10"/>
                    </a:lnTo>
                    <a:lnTo>
                      <a:pt x="20" y="2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05" name="Freeform 3460">
                <a:extLst>
                  <a:ext uri="{FF2B5EF4-FFF2-40B4-BE49-F238E27FC236}">
                    <a16:creationId xmlns:a16="http://schemas.microsoft.com/office/drawing/2014/main" id="{FD29C33F-B944-901D-DA93-97067A846DAD}"/>
                  </a:ext>
                </a:extLst>
              </p:cNvPr>
              <p:cNvSpPr>
                <a:spLocks/>
              </p:cNvSpPr>
              <p:nvPr/>
            </p:nvSpPr>
            <p:spPr bwMode="auto">
              <a:xfrm>
                <a:off x="13738" y="6197"/>
                <a:ext cx="46" cy="26"/>
              </a:xfrm>
              <a:custGeom>
                <a:avLst/>
                <a:gdLst>
                  <a:gd name="T0" fmla="*/ 20 w 46"/>
                  <a:gd name="T1" fmla="*/ 26 h 26"/>
                  <a:gd name="T2" fmla="*/ 46 w 46"/>
                  <a:gd name="T3" fmla="*/ 15 h 26"/>
                  <a:gd name="T4" fmla="*/ 26 w 46"/>
                  <a:gd name="T5" fmla="*/ 0 h 26"/>
                  <a:gd name="T6" fmla="*/ 0 w 46"/>
                  <a:gd name="T7" fmla="*/ 15 h 26"/>
                  <a:gd name="T8" fmla="*/ 20 w 46"/>
                  <a:gd name="T9" fmla="*/ 26 h 26"/>
                </a:gdLst>
                <a:ahLst/>
                <a:cxnLst>
                  <a:cxn ang="0">
                    <a:pos x="T0" y="T1"/>
                  </a:cxn>
                  <a:cxn ang="0">
                    <a:pos x="T2" y="T3"/>
                  </a:cxn>
                  <a:cxn ang="0">
                    <a:pos x="T4" y="T5"/>
                  </a:cxn>
                  <a:cxn ang="0">
                    <a:pos x="T6" y="T7"/>
                  </a:cxn>
                  <a:cxn ang="0">
                    <a:pos x="T8" y="T9"/>
                  </a:cxn>
                </a:cxnLst>
                <a:rect l="0" t="0" r="r" b="b"/>
                <a:pathLst>
                  <a:path w="46" h="26">
                    <a:moveTo>
                      <a:pt x="20" y="26"/>
                    </a:moveTo>
                    <a:lnTo>
                      <a:pt x="46" y="15"/>
                    </a:lnTo>
                    <a:lnTo>
                      <a:pt x="26" y="0"/>
                    </a:lnTo>
                    <a:lnTo>
                      <a:pt x="0" y="15"/>
                    </a:lnTo>
                    <a:lnTo>
                      <a:pt x="20" y="26"/>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06" name="Freeform 3461">
                <a:extLst>
                  <a:ext uri="{FF2B5EF4-FFF2-40B4-BE49-F238E27FC236}">
                    <a16:creationId xmlns:a16="http://schemas.microsoft.com/office/drawing/2014/main" id="{FFB7C381-DC99-3E16-C7B3-E3B0448C9B97}"/>
                  </a:ext>
                </a:extLst>
              </p:cNvPr>
              <p:cNvSpPr>
                <a:spLocks/>
              </p:cNvSpPr>
              <p:nvPr/>
            </p:nvSpPr>
            <p:spPr bwMode="auto">
              <a:xfrm>
                <a:off x="13738" y="6197"/>
                <a:ext cx="46" cy="26"/>
              </a:xfrm>
              <a:custGeom>
                <a:avLst/>
                <a:gdLst>
                  <a:gd name="T0" fmla="*/ 20 w 46"/>
                  <a:gd name="T1" fmla="*/ 26 h 26"/>
                  <a:gd name="T2" fmla="*/ 46 w 46"/>
                  <a:gd name="T3" fmla="*/ 15 h 26"/>
                  <a:gd name="T4" fmla="*/ 26 w 46"/>
                  <a:gd name="T5" fmla="*/ 0 h 26"/>
                  <a:gd name="T6" fmla="*/ 0 w 46"/>
                  <a:gd name="T7" fmla="*/ 15 h 26"/>
                  <a:gd name="T8" fmla="*/ 20 w 46"/>
                  <a:gd name="T9" fmla="*/ 26 h 26"/>
                </a:gdLst>
                <a:ahLst/>
                <a:cxnLst>
                  <a:cxn ang="0">
                    <a:pos x="T0" y="T1"/>
                  </a:cxn>
                  <a:cxn ang="0">
                    <a:pos x="T2" y="T3"/>
                  </a:cxn>
                  <a:cxn ang="0">
                    <a:pos x="T4" y="T5"/>
                  </a:cxn>
                  <a:cxn ang="0">
                    <a:pos x="T6" y="T7"/>
                  </a:cxn>
                  <a:cxn ang="0">
                    <a:pos x="T8" y="T9"/>
                  </a:cxn>
                </a:cxnLst>
                <a:rect l="0" t="0" r="r" b="b"/>
                <a:pathLst>
                  <a:path w="46" h="26">
                    <a:moveTo>
                      <a:pt x="20" y="26"/>
                    </a:moveTo>
                    <a:lnTo>
                      <a:pt x="46" y="15"/>
                    </a:lnTo>
                    <a:lnTo>
                      <a:pt x="26" y="0"/>
                    </a:lnTo>
                    <a:lnTo>
                      <a:pt x="0" y="15"/>
                    </a:lnTo>
                    <a:lnTo>
                      <a:pt x="20" y="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07" name="Freeform 3462">
                <a:extLst>
                  <a:ext uri="{FF2B5EF4-FFF2-40B4-BE49-F238E27FC236}">
                    <a16:creationId xmlns:a16="http://schemas.microsoft.com/office/drawing/2014/main" id="{14E8767E-ED61-7D66-1BAF-E1A231832125}"/>
                  </a:ext>
                </a:extLst>
              </p:cNvPr>
              <p:cNvSpPr>
                <a:spLocks/>
              </p:cNvSpPr>
              <p:nvPr/>
            </p:nvSpPr>
            <p:spPr bwMode="auto">
              <a:xfrm>
                <a:off x="13718" y="6212"/>
                <a:ext cx="40" cy="26"/>
              </a:xfrm>
              <a:custGeom>
                <a:avLst/>
                <a:gdLst>
                  <a:gd name="T0" fmla="*/ 20 w 40"/>
                  <a:gd name="T1" fmla="*/ 0 h 26"/>
                  <a:gd name="T2" fmla="*/ 0 w 40"/>
                  <a:gd name="T3" fmla="*/ 11 h 26"/>
                  <a:gd name="T4" fmla="*/ 20 w 40"/>
                  <a:gd name="T5" fmla="*/ 26 h 26"/>
                  <a:gd name="T6" fmla="*/ 40 w 40"/>
                  <a:gd name="T7" fmla="*/ 11 h 26"/>
                  <a:gd name="T8" fmla="*/ 20 w 40"/>
                  <a:gd name="T9" fmla="*/ 0 h 26"/>
                </a:gdLst>
                <a:ahLst/>
                <a:cxnLst>
                  <a:cxn ang="0">
                    <a:pos x="T0" y="T1"/>
                  </a:cxn>
                  <a:cxn ang="0">
                    <a:pos x="T2" y="T3"/>
                  </a:cxn>
                  <a:cxn ang="0">
                    <a:pos x="T4" y="T5"/>
                  </a:cxn>
                  <a:cxn ang="0">
                    <a:pos x="T6" y="T7"/>
                  </a:cxn>
                  <a:cxn ang="0">
                    <a:pos x="T8" y="T9"/>
                  </a:cxn>
                </a:cxnLst>
                <a:rect l="0" t="0" r="r" b="b"/>
                <a:pathLst>
                  <a:path w="40" h="26">
                    <a:moveTo>
                      <a:pt x="20" y="0"/>
                    </a:moveTo>
                    <a:lnTo>
                      <a:pt x="0" y="11"/>
                    </a:lnTo>
                    <a:lnTo>
                      <a:pt x="20" y="26"/>
                    </a:lnTo>
                    <a:lnTo>
                      <a:pt x="40" y="11"/>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08" name="Freeform 3463">
                <a:extLst>
                  <a:ext uri="{FF2B5EF4-FFF2-40B4-BE49-F238E27FC236}">
                    <a16:creationId xmlns:a16="http://schemas.microsoft.com/office/drawing/2014/main" id="{FC27133B-54FD-BA4E-133F-0E8A2D92DAFE}"/>
                  </a:ext>
                </a:extLst>
              </p:cNvPr>
              <p:cNvSpPr>
                <a:spLocks/>
              </p:cNvSpPr>
              <p:nvPr/>
            </p:nvSpPr>
            <p:spPr bwMode="auto">
              <a:xfrm>
                <a:off x="13718" y="6212"/>
                <a:ext cx="40" cy="26"/>
              </a:xfrm>
              <a:custGeom>
                <a:avLst/>
                <a:gdLst>
                  <a:gd name="T0" fmla="*/ 20 w 40"/>
                  <a:gd name="T1" fmla="*/ 0 h 26"/>
                  <a:gd name="T2" fmla="*/ 0 w 40"/>
                  <a:gd name="T3" fmla="*/ 11 h 26"/>
                  <a:gd name="T4" fmla="*/ 20 w 40"/>
                  <a:gd name="T5" fmla="*/ 26 h 26"/>
                  <a:gd name="T6" fmla="*/ 40 w 40"/>
                  <a:gd name="T7" fmla="*/ 11 h 26"/>
                  <a:gd name="T8" fmla="*/ 20 w 40"/>
                  <a:gd name="T9" fmla="*/ 0 h 26"/>
                </a:gdLst>
                <a:ahLst/>
                <a:cxnLst>
                  <a:cxn ang="0">
                    <a:pos x="T0" y="T1"/>
                  </a:cxn>
                  <a:cxn ang="0">
                    <a:pos x="T2" y="T3"/>
                  </a:cxn>
                  <a:cxn ang="0">
                    <a:pos x="T4" y="T5"/>
                  </a:cxn>
                  <a:cxn ang="0">
                    <a:pos x="T6" y="T7"/>
                  </a:cxn>
                  <a:cxn ang="0">
                    <a:pos x="T8" y="T9"/>
                  </a:cxn>
                </a:cxnLst>
                <a:rect l="0" t="0" r="r" b="b"/>
                <a:pathLst>
                  <a:path w="40" h="26">
                    <a:moveTo>
                      <a:pt x="20" y="0"/>
                    </a:moveTo>
                    <a:lnTo>
                      <a:pt x="0" y="11"/>
                    </a:lnTo>
                    <a:lnTo>
                      <a:pt x="20" y="26"/>
                    </a:lnTo>
                    <a:lnTo>
                      <a:pt x="40" y="11"/>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09" name="Freeform 3464">
                <a:extLst>
                  <a:ext uri="{FF2B5EF4-FFF2-40B4-BE49-F238E27FC236}">
                    <a16:creationId xmlns:a16="http://schemas.microsoft.com/office/drawing/2014/main" id="{3D3B9B9F-6979-29F0-9B37-0E0016AD5FDA}"/>
                  </a:ext>
                </a:extLst>
              </p:cNvPr>
              <p:cNvSpPr>
                <a:spLocks/>
              </p:cNvSpPr>
              <p:nvPr/>
            </p:nvSpPr>
            <p:spPr bwMode="auto">
              <a:xfrm>
                <a:off x="13693" y="6228"/>
                <a:ext cx="40" cy="25"/>
              </a:xfrm>
              <a:custGeom>
                <a:avLst/>
                <a:gdLst>
                  <a:gd name="T0" fmla="*/ 20 w 40"/>
                  <a:gd name="T1" fmla="*/ 25 h 25"/>
                  <a:gd name="T2" fmla="*/ 40 w 40"/>
                  <a:gd name="T3" fmla="*/ 10 h 25"/>
                  <a:gd name="T4" fmla="*/ 20 w 40"/>
                  <a:gd name="T5" fmla="*/ 0 h 25"/>
                  <a:gd name="T6" fmla="*/ 0 w 40"/>
                  <a:gd name="T7" fmla="*/ 10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0"/>
                    </a:lnTo>
                    <a:lnTo>
                      <a:pt x="20" y="0"/>
                    </a:lnTo>
                    <a:lnTo>
                      <a:pt x="0" y="10"/>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10" name="Freeform 3465">
                <a:extLst>
                  <a:ext uri="{FF2B5EF4-FFF2-40B4-BE49-F238E27FC236}">
                    <a16:creationId xmlns:a16="http://schemas.microsoft.com/office/drawing/2014/main" id="{1A1A6C97-27A3-2DE1-06E5-B9225AAB11B8}"/>
                  </a:ext>
                </a:extLst>
              </p:cNvPr>
              <p:cNvSpPr>
                <a:spLocks/>
              </p:cNvSpPr>
              <p:nvPr/>
            </p:nvSpPr>
            <p:spPr bwMode="auto">
              <a:xfrm>
                <a:off x="13693" y="6228"/>
                <a:ext cx="40" cy="25"/>
              </a:xfrm>
              <a:custGeom>
                <a:avLst/>
                <a:gdLst>
                  <a:gd name="T0" fmla="*/ 20 w 40"/>
                  <a:gd name="T1" fmla="*/ 25 h 25"/>
                  <a:gd name="T2" fmla="*/ 40 w 40"/>
                  <a:gd name="T3" fmla="*/ 10 h 25"/>
                  <a:gd name="T4" fmla="*/ 20 w 40"/>
                  <a:gd name="T5" fmla="*/ 0 h 25"/>
                  <a:gd name="T6" fmla="*/ 0 w 40"/>
                  <a:gd name="T7" fmla="*/ 10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0"/>
                    </a:lnTo>
                    <a:lnTo>
                      <a:pt x="20" y="0"/>
                    </a:lnTo>
                    <a:lnTo>
                      <a:pt x="0" y="10"/>
                    </a:lnTo>
                    <a:lnTo>
                      <a:pt x="20"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11" name="Freeform 3466">
                <a:extLst>
                  <a:ext uri="{FF2B5EF4-FFF2-40B4-BE49-F238E27FC236}">
                    <a16:creationId xmlns:a16="http://schemas.microsoft.com/office/drawing/2014/main" id="{C30EA1D0-86E7-EDE9-18BC-F9A03996103A}"/>
                  </a:ext>
                </a:extLst>
              </p:cNvPr>
              <p:cNvSpPr>
                <a:spLocks/>
              </p:cNvSpPr>
              <p:nvPr/>
            </p:nvSpPr>
            <p:spPr bwMode="auto">
              <a:xfrm>
                <a:off x="13668" y="6243"/>
                <a:ext cx="40" cy="20"/>
              </a:xfrm>
              <a:custGeom>
                <a:avLst/>
                <a:gdLst>
                  <a:gd name="T0" fmla="*/ 20 w 40"/>
                  <a:gd name="T1" fmla="*/ 20 h 20"/>
                  <a:gd name="T2" fmla="*/ 40 w 40"/>
                  <a:gd name="T3" fmla="*/ 10 h 20"/>
                  <a:gd name="T4" fmla="*/ 20 w 40"/>
                  <a:gd name="T5" fmla="*/ 0 h 20"/>
                  <a:gd name="T6" fmla="*/ 0 w 40"/>
                  <a:gd name="T7" fmla="*/ 10 h 20"/>
                  <a:gd name="T8" fmla="*/ 20 w 40"/>
                  <a:gd name="T9" fmla="*/ 20 h 20"/>
                </a:gdLst>
                <a:ahLst/>
                <a:cxnLst>
                  <a:cxn ang="0">
                    <a:pos x="T0" y="T1"/>
                  </a:cxn>
                  <a:cxn ang="0">
                    <a:pos x="T2" y="T3"/>
                  </a:cxn>
                  <a:cxn ang="0">
                    <a:pos x="T4" y="T5"/>
                  </a:cxn>
                  <a:cxn ang="0">
                    <a:pos x="T6" y="T7"/>
                  </a:cxn>
                  <a:cxn ang="0">
                    <a:pos x="T8" y="T9"/>
                  </a:cxn>
                </a:cxnLst>
                <a:rect l="0" t="0" r="r" b="b"/>
                <a:pathLst>
                  <a:path w="40" h="20">
                    <a:moveTo>
                      <a:pt x="20" y="20"/>
                    </a:moveTo>
                    <a:lnTo>
                      <a:pt x="40" y="10"/>
                    </a:lnTo>
                    <a:lnTo>
                      <a:pt x="20" y="0"/>
                    </a:lnTo>
                    <a:lnTo>
                      <a:pt x="0" y="10"/>
                    </a:lnTo>
                    <a:lnTo>
                      <a:pt x="20" y="2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12" name="Freeform 3467">
                <a:extLst>
                  <a:ext uri="{FF2B5EF4-FFF2-40B4-BE49-F238E27FC236}">
                    <a16:creationId xmlns:a16="http://schemas.microsoft.com/office/drawing/2014/main" id="{1C284EC9-A0A1-E769-CE70-C299FF296707}"/>
                  </a:ext>
                </a:extLst>
              </p:cNvPr>
              <p:cNvSpPr>
                <a:spLocks/>
              </p:cNvSpPr>
              <p:nvPr/>
            </p:nvSpPr>
            <p:spPr bwMode="auto">
              <a:xfrm>
                <a:off x="13668" y="6243"/>
                <a:ext cx="40" cy="20"/>
              </a:xfrm>
              <a:custGeom>
                <a:avLst/>
                <a:gdLst>
                  <a:gd name="T0" fmla="*/ 20 w 40"/>
                  <a:gd name="T1" fmla="*/ 20 h 20"/>
                  <a:gd name="T2" fmla="*/ 40 w 40"/>
                  <a:gd name="T3" fmla="*/ 10 h 20"/>
                  <a:gd name="T4" fmla="*/ 20 w 40"/>
                  <a:gd name="T5" fmla="*/ 0 h 20"/>
                  <a:gd name="T6" fmla="*/ 0 w 40"/>
                  <a:gd name="T7" fmla="*/ 10 h 20"/>
                  <a:gd name="T8" fmla="*/ 20 w 40"/>
                  <a:gd name="T9" fmla="*/ 20 h 20"/>
                </a:gdLst>
                <a:ahLst/>
                <a:cxnLst>
                  <a:cxn ang="0">
                    <a:pos x="T0" y="T1"/>
                  </a:cxn>
                  <a:cxn ang="0">
                    <a:pos x="T2" y="T3"/>
                  </a:cxn>
                  <a:cxn ang="0">
                    <a:pos x="T4" y="T5"/>
                  </a:cxn>
                  <a:cxn ang="0">
                    <a:pos x="T6" y="T7"/>
                  </a:cxn>
                  <a:cxn ang="0">
                    <a:pos x="T8" y="T9"/>
                  </a:cxn>
                </a:cxnLst>
                <a:rect l="0" t="0" r="r" b="b"/>
                <a:pathLst>
                  <a:path w="40" h="20">
                    <a:moveTo>
                      <a:pt x="20" y="20"/>
                    </a:moveTo>
                    <a:lnTo>
                      <a:pt x="40" y="10"/>
                    </a:lnTo>
                    <a:lnTo>
                      <a:pt x="20" y="0"/>
                    </a:lnTo>
                    <a:lnTo>
                      <a:pt x="0" y="10"/>
                    </a:lnTo>
                    <a:lnTo>
                      <a:pt x="20"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13" name="Freeform 3468">
                <a:extLst>
                  <a:ext uri="{FF2B5EF4-FFF2-40B4-BE49-F238E27FC236}">
                    <a16:creationId xmlns:a16="http://schemas.microsoft.com/office/drawing/2014/main" id="{57EBE953-33EB-B810-78FA-22BFFD260869}"/>
                  </a:ext>
                </a:extLst>
              </p:cNvPr>
              <p:cNvSpPr>
                <a:spLocks/>
              </p:cNvSpPr>
              <p:nvPr/>
            </p:nvSpPr>
            <p:spPr bwMode="auto">
              <a:xfrm>
                <a:off x="13643" y="6253"/>
                <a:ext cx="40" cy="25"/>
              </a:xfrm>
              <a:custGeom>
                <a:avLst/>
                <a:gdLst>
                  <a:gd name="T0" fmla="*/ 20 w 40"/>
                  <a:gd name="T1" fmla="*/ 25 h 25"/>
                  <a:gd name="T2" fmla="*/ 40 w 40"/>
                  <a:gd name="T3" fmla="*/ 15 h 25"/>
                  <a:gd name="T4" fmla="*/ 20 w 40"/>
                  <a:gd name="T5" fmla="*/ 0 h 25"/>
                  <a:gd name="T6" fmla="*/ 0 w 40"/>
                  <a:gd name="T7" fmla="*/ 15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5"/>
                    </a:lnTo>
                    <a:lnTo>
                      <a:pt x="20" y="0"/>
                    </a:lnTo>
                    <a:lnTo>
                      <a:pt x="0" y="15"/>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14" name="Freeform 3469">
                <a:extLst>
                  <a:ext uri="{FF2B5EF4-FFF2-40B4-BE49-F238E27FC236}">
                    <a16:creationId xmlns:a16="http://schemas.microsoft.com/office/drawing/2014/main" id="{35653E3E-9DC8-37CA-125F-775DCB67F73F}"/>
                  </a:ext>
                </a:extLst>
              </p:cNvPr>
              <p:cNvSpPr>
                <a:spLocks/>
              </p:cNvSpPr>
              <p:nvPr/>
            </p:nvSpPr>
            <p:spPr bwMode="auto">
              <a:xfrm>
                <a:off x="13617" y="6268"/>
                <a:ext cx="46" cy="25"/>
              </a:xfrm>
              <a:custGeom>
                <a:avLst/>
                <a:gdLst>
                  <a:gd name="T0" fmla="*/ 21 w 46"/>
                  <a:gd name="T1" fmla="*/ 25 h 25"/>
                  <a:gd name="T2" fmla="*/ 46 w 46"/>
                  <a:gd name="T3" fmla="*/ 10 h 25"/>
                  <a:gd name="T4" fmla="*/ 26 w 46"/>
                  <a:gd name="T5" fmla="*/ 0 h 25"/>
                  <a:gd name="T6" fmla="*/ 0 w 46"/>
                  <a:gd name="T7" fmla="*/ 15 h 25"/>
                  <a:gd name="T8" fmla="*/ 21 w 46"/>
                  <a:gd name="T9" fmla="*/ 25 h 25"/>
                </a:gdLst>
                <a:ahLst/>
                <a:cxnLst>
                  <a:cxn ang="0">
                    <a:pos x="T0" y="T1"/>
                  </a:cxn>
                  <a:cxn ang="0">
                    <a:pos x="T2" y="T3"/>
                  </a:cxn>
                  <a:cxn ang="0">
                    <a:pos x="T4" y="T5"/>
                  </a:cxn>
                  <a:cxn ang="0">
                    <a:pos x="T6" y="T7"/>
                  </a:cxn>
                  <a:cxn ang="0">
                    <a:pos x="T8" y="T9"/>
                  </a:cxn>
                </a:cxnLst>
                <a:rect l="0" t="0" r="r" b="b"/>
                <a:pathLst>
                  <a:path w="46" h="25">
                    <a:moveTo>
                      <a:pt x="21" y="25"/>
                    </a:moveTo>
                    <a:lnTo>
                      <a:pt x="46" y="10"/>
                    </a:lnTo>
                    <a:lnTo>
                      <a:pt x="26" y="0"/>
                    </a:lnTo>
                    <a:lnTo>
                      <a:pt x="0" y="15"/>
                    </a:lnTo>
                    <a:lnTo>
                      <a:pt x="21"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15" name="Freeform 3470">
                <a:extLst>
                  <a:ext uri="{FF2B5EF4-FFF2-40B4-BE49-F238E27FC236}">
                    <a16:creationId xmlns:a16="http://schemas.microsoft.com/office/drawing/2014/main" id="{29EF0D23-095C-6BAF-DF8A-971506882174}"/>
                  </a:ext>
                </a:extLst>
              </p:cNvPr>
              <p:cNvSpPr>
                <a:spLocks/>
              </p:cNvSpPr>
              <p:nvPr/>
            </p:nvSpPr>
            <p:spPr bwMode="auto">
              <a:xfrm>
                <a:off x="13597" y="6283"/>
                <a:ext cx="41" cy="25"/>
              </a:xfrm>
              <a:custGeom>
                <a:avLst/>
                <a:gdLst>
                  <a:gd name="T0" fmla="*/ 20 w 41"/>
                  <a:gd name="T1" fmla="*/ 25 h 25"/>
                  <a:gd name="T2" fmla="*/ 41 w 41"/>
                  <a:gd name="T3" fmla="*/ 10 h 25"/>
                  <a:gd name="T4" fmla="*/ 20 w 41"/>
                  <a:gd name="T5" fmla="*/ 0 h 25"/>
                  <a:gd name="T6" fmla="*/ 0 w 41"/>
                  <a:gd name="T7" fmla="*/ 10 h 25"/>
                  <a:gd name="T8" fmla="*/ 20 w 41"/>
                  <a:gd name="T9" fmla="*/ 25 h 25"/>
                </a:gdLst>
                <a:ahLst/>
                <a:cxnLst>
                  <a:cxn ang="0">
                    <a:pos x="T0" y="T1"/>
                  </a:cxn>
                  <a:cxn ang="0">
                    <a:pos x="T2" y="T3"/>
                  </a:cxn>
                  <a:cxn ang="0">
                    <a:pos x="T4" y="T5"/>
                  </a:cxn>
                  <a:cxn ang="0">
                    <a:pos x="T6" y="T7"/>
                  </a:cxn>
                  <a:cxn ang="0">
                    <a:pos x="T8" y="T9"/>
                  </a:cxn>
                </a:cxnLst>
                <a:rect l="0" t="0" r="r" b="b"/>
                <a:pathLst>
                  <a:path w="41" h="25">
                    <a:moveTo>
                      <a:pt x="20" y="25"/>
                    </a:moveTo>
                    <a:lnTo>
                      <a:pt x="41" y="10"/>
                    </a:lnTo>
                    <a:lnTo>
                      <a:pt x="20" y="0"/>
                    </a:lnTo>
                    <a:lnTo>
                      <a:pt x="0" y="10"/>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16" name="Freeform 3471">
                <a:extLst>
                  <a:ext uri="{FF2B5EF4-FFF2-40B4-BE49-F238E27FC236}">
                    <a16:creationId xmlns:a16="http://schemas.microsoft.com/office/drawing/2014/main" id="{7777A0D5-91A3-762B-FB03-E0062B94235C}"/>
                  </a:ext>
                </a:extLst>
              </p:cNvPr>
              <p:cNvSpPr>
                <a:spLocks/>
              </p:cNvSpPr>
              <p:nvPr/>
            </p:nvSpPr>
            <p:spPr bwMode="auto">
              <a:xfrm>
                <a:off x="13572" y="6298"/>
                <a:ext cx="40" cy="20"/>
              </a:xfrm>
              <a:custGeom>
                <a:avLst/>
                <a:gdLst>
                  <a:gd name="T0" fmla="*/ 20 w 40"/>
                  <a:gd name="T1" fmla="*/ 0 h 20"/>
                  <a:gd name="T2" fmla="*/ 0 w 40"/>
                  <a:gd name="T3" fmla="*/ 10 h 20"/>
                  <a:gd name="T4" fmla="*/ 20 w 40"/>
                  <a:gd name="T5" fmla="*/ 20 h 20"/>
                  <a:gd name="T6" fmla="*/ 40 w 40"/>
                  <a:gd name="T7" fmla="*/ 10 h 20"/>
                  <a:gd name="T8" fmla="*/ 20 w 40"/>
                  <a:gd name="T9" fmla="*/ 0 h 20"/>
                </a:gdLst>
                <a:ahLst/>
                <a:cxnLst>
                  <a:cxn ang="0">
                    <a:pos x="T0" y="T1"/>
                  </a:cxn>
                  <a:cxn ang="0">
                    <a:pos x="T2" y="T3"/>
                  </a:cxn>
                  <a:cxn ang="0">
                    <a:pos x="T4" y="T5"/>
                  </a:cxn>
                  <a:cxn ang="0">
                    <a:pos x="T6" y="T7"/>
                  </a:cxn>
                  <a:cxn ang="0">
                    <a:pos x="T8" y="T9"/>
                  </a:cxn>
                </a:cxnLst>
                <a:rect l="0" t="0" r="r" b="b"/>
                <a:pathLst>
                  <a:path w="40" h="20">
                    <a:moveTo>
                      <a:pt x="20" y="0"/>
                    </a:moveTo>
                    <a:lnTo>
                      <a:pt x="0" y="10"/>
                    </a:lnTo>
                    <a:lnTo>
                      <a:pt x="20" y="20"/>
                    </a:lnTo>
                    <a:lnTo>
                      <a:pt x="40"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17" name="Freeform 3472">
                <a:extLst>
                  <a:ext uri="{FF2B5EF4-FFF2-40B4-BE49-F238E27FC236}">
                    <a16:creationId xmlns:a16="http://schemas.microsoft.com/office/drawing/2014/main" id="{859160FF-4717-4511-3F97-4D3585F3C03C}"/>
                  </a:ext>
                </a:extLst>
              </p:cNvPr>
              <p:cNvSpPr>
                <a:spLocks/>
              </p:cNvSpPr>
              <p:nvPr/>
            </p:nvSpPr>
            <p:spPr bwMode="auto">
              <a:xfrm>
                <a:off x="13547" y="6308"/>
                <a:ext cx="40" cy="25"/>
              </a:xfrm>
              <a:custGeom>
                <a:avLst/>
                <a:gdLst>
                  <a:gd name="T0" fmla="*/ 20 w 40"/>
                  <a:gd name="T1" fmla="*/ 0 h 25"/>
                  <a:gd name="T2" fmla="*/ 0 w 40"/>
                  <a:gd name="T3" fmla="*/ 15 h 25"/>
                  <a:gd name="T4" fmla="*/ 20 w 40"/>
                  <a:gd name="T5" fmla="*/ 25 h 25"/>
                  <a:gd name="T6" fmla="*/ 40 w 40"/>
                  <a:gd name="T7" fmla="*/ 15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5"/>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18" name="Freeform 3473">
                <a:extLst>
                  <a:ext uri="{FF2B5EF4-FFF2-40B4-BE49-F238E27FC236}">
                    <a16:creationId xmlns:a16="http://schemas.microsoft.com/office/drawing/2014/main" id="{774E93E7-7DE1-B59B-F04B-5A6AC651E48C}"/>
                  </a:ext>
                </a:extLst>
              </p:cNvPr>
              <p:cNvSpPr>
                <a:spLocks/>
              </p:cNvSpPr>
              <p:nvPr/>
            </p:nvSpPr>
            <p:spPr bwMode="auto">
              <a:xfrm>
                <a:off x="13547" y="6308"/>
                <a:ext cx="40" cy="25"/>
              </a:xfrm>
              <a:custGeom>
                <a:avLst/>
                <a:gdLst>
                  <a:gd name="T0" fmla="*/ 20 w 40"/>
                  <a:gd name="T1" fmla="*/ 0 h 25"/>
                  <a:gd name="T2" fmla="*/ 0 w 40"/>
                  <a:gd name="T3" fmla="*/ 15 h 25"/>
                  <a:gd name="T4" fmla="*/ 20 w 40"/>
                  <a:gd name="T5" fmla="*/ 25 h 25"/>
                  <a:gd name="T6" fmla="*/ 40 w 40"/>
                  <a:gd name="T7" fmla="*/ 15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5"/>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19" name="Freeform 3474">
                <a:extLst>
                  <a:ext uri="{FF2B5EF4-FFF2-40B4-BE49-F238E27FC236}">
                    <a16:creationId xmlns:a16="http://schemas.microsoft.com/office/drawing/2014/main" id="{5B2207D2-82BB-75CD-3F99-73DC497441EB}"/>
                  </a:ext>
                </a:extLst>
              </p:cNvPr>
              <p:cNvSpPr>
                <a:spLocks/>
              </p:cNvSpPr>
              <p:nvPr/>
            </p:nvSpPr>
            <p:spPr bwMode="auto">
              <a:xfrm>
                <a:off x="13522" y="6323"/>
                <a:ext cx="40" cy="25"/>
              </a:xfrm>
              <a:custGeom>
                <a:avLst/>
                <a:gdLst>
                  <a:gd name="T0" fmla="*/ 20 w 40"/>
                  <a:gd name="T1" fmla="*/ 0 h 25"/>
                  <a:gd name="T2" fmla="*/ 0 w 40"/>
                  <a:gd name="T3" fmla="*/ 15 h 25"/>
                  <a:gd name="T4" fmla="*/ 20 w 40"/>
                  <a:gd name="T5" fmla="*/ 25 h 25"/>
                  <a:gd name="T6" fmla="*/ 40 w 40"/>
                  <a:gd name="T7" fmla="*/ 15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5"/>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20" name="Freeform 3475">
                <a:extLst>
                  <a:ext uri="{FF2B5EF4-FFF2-40B4-BE49-F238E27FC236}">
                    <a16:creationId xmlns:a16="http://schemas.microsoft.com/office/drawing/2014/main" id="{9FC6F21C-BB07-5593-6073-D953E51E150A}"/>
                  </a:ext>
                </a:extLst>
              </p:cNvPr>
              <p:cNvSpPr>
                <a:spLocks/>
              </p:cNvSpPr>
              <p:nvPr/>
            </p:nvSpPr>
            <p:spPr bwMode="auto">
              <a:xfrm>
                <a:off x="13497" y="6338"/>
                <a:ext cx="45" cy="25"/>
              </a:xfrm>
              <a:custGeom>
                <a:avLst/>
                <a:gdLst>
                  <a:gd name="T0" fmla="*/ 20 w 45"/>
                  <a:gd name="T1" fmla="*/ 25 h 25"/>
                  <a:gd name="T2" fmla="*/ 45 w 45"/>
                  <a:gd name="T3" fmla="*/ 10 h 25"/>
                  <a:gd name="T4" fmla="*/ 25 w 45"/>
                  <a:gd name="T5" fmla="*/ 0 h 25"/>
                  <a:gd name="T6" fmla="*/ 0 w 45"/>
                  <a:gd name="T7" fmla="*/ 10 h 25"/>
                  <a:gd name="T8" fmla="*/ 20 w 45"/>
                  <a:gd name="T9" fmla="*/ 25 h 25"/>
                </a:gdLst>
                <a:ahLst/>
                <a:cxnLst>
                  <a:cxn ang="0">
                    <a:pos x="T0" y="T1"/>
                  </a:cxn>
                  <a:cxn ang="0">
                    <a:pos x="T2" y="T3"/>
                  </a:cxn>
                  <a:cxn ang="0">
                    <a:pos x="T4" y="T5"/>
                  </a:cxn>
                  <a:cxn ang="0">
                    <a:pos x="T6" y="T7"/>
                  </a:cxn>
                  <a:cxn ang="0">
                    <a:pos x="T8" y="T9"/>
                  </a:cxn>
                </a:cxnLst>
                <a:rect l="0" t="0" r="r" b="b"/>
                <a:pathLst>
                  <a:path w="45" h="25">
                    <a:moveTo>
                      <a:pt x="20" y="25"/>
                    </a:moveTo>
                    <a:lnTo>
                      <a:pt x="45" y="10"/>
                    </a:lnTo>
                    <a:lnTo>
                      <a:pt x="25" y="0"/>
                    </a:lnTo>
                    <a:lnTo>
                      <a:pt x="0" y="10"/>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21" name="Freeform 3476">
                <a:extLst>
                  <a:ext uri="{FF2B5EF4-FFF2-40B4-BE49-F238E27FC236}">
                    <a16:creationId xmlns:a16="http://schemas.microsoft.com/office/drawing/2014/main" id="{AE41E09B-F372-1C37-2F5D-72AC9618BD78}"/>
                  </a:ext>
                </a:extLst>
              </p:cNvPr>
              <p:cNvSpPr>
                <a:spLocks/>
              </p:cNvSpPr>
              <p:nvPr/>
            </p:nvSpPr>
            <p:spPr bwMode="auto">
              <a:xfrm>
                <a:off x="13476" y="6353"/>
                <a:ext cx="41" cy="20"/>
              </a:xfrm>
              <a:custGeom>
                <a:avLst/>
                <a:gdLst>
                  <a:gd name="T0" fmla="*/ 21 w 41"/>
                  <a:gd name="T1" fmla="*/ 0 h 20"/>
                  <a:gd name="T2" fmla="*/ 0 w 41"/>
                  <a:gd name="T3" fmla="*/ 10 h 20"/>
                  <a:gd name="T4" fmla="*/ 21 w 41"/>
                  <a:gd name="T5" fmla="*/ 20 h 20"/>
                  <a:gd name="T6" fmla="*/ 41 w 41"/>
                  <a:gd name="T7" fmla="*/ 10 h 20"/>
                  <a:gd name="T8" fmla="*/ 21 w 41"/>
                  <a:gd name="T9" fmla="*/ 0 h 20"/>
                </a:gdLst>
                <a:ahLst/>
                <a:cxnLst>
                  <a:cxn ang="0">
                    <a:pos x="T0" y="T1"/>
                  </a:cxn>
                  <a:cxn ang="0">
                    <a:pos x="T2" y="T3"/>
                  </a:cxn>
                  <a:cxn ang="0">
                    <a:pos x="T4" y="T5"/>
                  </a:cxn>
                  <a:cxn ang="0">
                    <a:pos x="T6" y="T7"/>
                  </a:cxn>
                  <a:cxn ang="0">
                    <a:pos x="T8" y="T9"/>
                  </a:cxn>
                </a:cxnLst>
                <a:rect l="0" t="0" r="r" b="b"/>
                <a:pathLst>
                  <a:path w="41" h="20">
                    <a:moveTo>
                      <a:pt x="21" y="0"/>
                    </a:moveTo>
                    <a:lnTo>
                      <a:pt x="0" y="10"/>
                    </a:lnTo>
                    <a:lnTo>
                      <a:pt x="21" y="20"/>
                    </a:lnTo>
                    <a:lnTo>
                      <a:pt x="41" y="10"/>
                    </a:lnTo>
                    <a:lnTo>
                      <a:pt x="21"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22" name="Freeform 3477">
                <a:extLst>
                  <a:ext uri="{FF2B5EF4-FFF2-40B4-BE49-F238E27FC236}">
                    <a16:creationId xmlns:a16="http://schemas.microsoft.com/office/drawing/2014/main" id="{7B3BB660-3C1D-42F2-10F7-9C20D2D77DA6}"/>
                  </a:ext>
                </a:extLst>
              </p:cNvPr>
              <p:cNvSpPr>
                <a:spLocks/>
              </p:cNvSpPr>
              <p:nvPr/>
            </p:nvSpPr>
            <p:spPr bwMode="auto">
              <a:xfrm>
                <a:off x="13738" y="6172"/>
                <a:ext cx="46" cy="25"/>
              </a:xfrm>
              <a:custGeom>
                <a:avLst/>
                <a:gdLst>
                  <a:gd name="T0" fmla="*/ 26 w 46"/>
                  <a:gd name="T1" fmla="*/ 25 h 25"/>
                  <a:gd name="T2" fmla="*/ 46 w 46"/>
                  <a:gd name="T3" fmla="*/ 10 h 25"/>
                  <a:gd name="T4" fmla="*/ 26 w 46"/>
                  <a:gd name="T5" fmla="*/ 0 h 25"/>
                  <a:gd name="T6" fmla="*/ 0 w 46"/>
                  <a:gd name="T7" fmla="*/ 10 h 25"/>
                  <a:gd name="T8" fmla="*/ 26 w 46"/>
                  <a:gd name="T9" fmla="*/ 25 h 25"/>
                </a:gdLst>
                <a:ahLst/>
                <a:cxnLst>
                  <a:cxn ang="0">
                    <a:pos x="T0" y="T1"/>
                  </a:cxn>
                  <a:cxn ang="0">
                    <a:pos x="T2" y="T3"/>
                  </a:cxn>
                  <a:cxn ang="0">
                    <a:pos x="T4" y="T5"/>
                  </a:cxn>
                  <a:cxn ang="0">
                    <a:pos x="T6" y="T7"/>
                  </a:cxn>
                  <a:cxn ang="0">
                    <a:pos x="T8" y="T9"/>
                  </a:cxn>
                </a:cxnLst>
                <a:rect l="0" t="0" r="r" b="b"/>
                <a:pathLst>
                  <a:path w="46" h="25">
                    <a:moveTo>
                      <a:pt x="26" y="25"/>
                    </a:moveTo>
                    <a:lnTo>
                      <a:pt x="46" y="10"/>
                    </a:lnTo>
                    <a:lnTo>
                      <a:pt x="26" y="0"/>
                    </a:lnTo>
                    <a:lnTo>
                      <a:pt x="0" y="10"/>
                    </a:lnTo>
                    <a:lnTo>
                      <a:pt x="26"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23" name="Freeform 3478">
                <a:extLst>
                  <a:ext uri="{FF2B5EF4-FFF2-40B4-BE49-F238E27FC236}">
                    <a16:creationId xmlns:a16="http://schemas.microsoft.com/office/drawing/2014/main" id="{311769B8-D3E3-49C3-75D3-3812AD5D1691}"/>
                  </a:ext>
                </a:extLst>
              </p:cNvPr>
              <p:cNvSpPr>
                <a:spLocks/>
              </p:cNvSpPr>
              <p:nvPr/>
            </p:nvSpPr>
            <p:spPr bwMode="auto">
              <a:xfrm>
                <a:off x="13738" y="6172"/>
                <a:ext cx="46" cy="25"/>
              </a:xfrm>
              <a:custGeom>
                <a:avLst/>
                <a:gdLst>
                  <a:gd name="T0" fmla="*/ 26 w 46"/>
                  <a:gd name="T1" fmla="*/ 25 h 25"/>
                  <a:gd name="T2" fmla="*/ 46 w 46"/>
                  <a:gd name="T3" fmla="*/ 10 h 25"/>
                  <a:gd name="T4" fmla="*/ 26 w 46"/>
                  <a:gd name="T5" fmla="*/ 0 h 25"/>
                  <a:gd name="T6" fmla="*/ 0 w 46"/>
                  <a:gd name="T7" fmla="*/ 10 h 25"/>
                  <a:gd name="T8" fmla="*/ 26 w 46"/>
                  <a:gd name="T9" fmla="*/ 25 h 25"/>
                </a:gdLst>
                <a:ahLst/>
                <a:cxnLst>
                  <a:cxn ang="0">
                    <a:pos x="T0" y="T1"/>
                  </a:cxn>
                  <a:cxn ang="0">
                    <a:pos x="T2" y="T3"/>
                  </a:cxn>
                  <a:cxn ang="0">
                    <a:pos x="T4" y="T5"/>
                  </a:cxn>
                  <a:cxn ang="0">
                    <a:pos x="T6" y="T7"/>
                  </a:cxn>
                  <a:cxn ang="0">
                    <a:pos x="T8" y="T9"/>
                  </a:cxn>
                </a:cxnLst>
                <a:rect l="0" t="0" r="r" b="b"/>
                <a:pathLst>
                  <a:path w="46" h="25">
                    <a:moveTo>
                      <a:pt x="26" y="25"/>
                    </a:moveTo>
                    <a:lnTo>
                      <a:pt x="46" y="10"/>
                    </a:lnTo>
                    <a:lnTo>
                      <a:pt x="26" y="0"/>
                    </a:lnTo>
                    <a:lnTo>
                      <a:pt x="0" y="10"/>
                    </a:lnTo>
                    <a:lnTo>
                      <a:pt x="26"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24" name="Freeform 3479">
                <a:extLst>
                  <a:ext uri="{FF2B5EF4-FFF2-40B4-BE49-F238E27FC236}">
                    <a16:creationId xmlns:a16="http://schemas.microsoft.com/office/drawing/2014/main" id="{BEDDD8B4-5458-8863-4BD7-BF55B09DC59C}"/>
                  </a:ext>
                </a:extLst>
              </p:cNvPr>
              <p:cNvSpPr>
                <a:spLocks/>
              </p:cNvSpPr>
              <p:nvPr/>
            </p:nvSpPr>
            <p:spPr bwMode="auto">
              <a:xfrm>
                <a:off x="13718" y="6187"/>
                <a:ext cx="40" cy="20"/>
              </a:xfrm>
              <a:custGeom>
                <a:avLst/>
                <a:gdLst>
                  <a:gd name="T0" fmla="*/ 20 w 40"/>
                  <a:gd name="T1" fmla="*/ 20 h 20"/>
                  <a:gd name="T2" fmla="*/ 40 w 40"/>
                  <a:gd name="T3" fmla="*/ 10 h 20"/>
                  <a:gd name="T4" fmla="*/ 20 w 40"/>
                  <a:gd name="T5" fmla="*/ 0 h 20"/>
                  <a:gd name="T6" fmla="*/ 0 w 40"/>
                  <a:gd name="T7" fmla="*/ 10 h 20"/>
                  <a:gd name="T8" fmla="*/ 20 w 40"/>
                  <a:gd name="T9" fmla="*/ 20 h 20"/>
                </a:gdLst>
                <a:ahLst/>
                <a:cxnLst>
                  <a:cxn ang="0">
                    <a:pos x="T0" y="T1"/>
                  </a:cxn>
                  <a:cxn ang="0">
                    <a:pos x="T2" y="T3"/>
                  </a:cxn>
                  <a:cxn ang="0">
                    <a:pos x="T4" y="T5"/>
                  </a:cxn>
                  <a:cxn ang="0">
                    <a:pos x="T6" y="T7"/>
                  </a:cxn>
                  <a:cxn ang="0">
                    <a:pos x="T8" y="T9"/>
                  </a:cxn>
                </a:cxnLst>
                <a:rect l="0" t="0" r="r" b="b"/>
                <a:pathLst>
                  <a:path w="40" h="20">
                    <a:moveTo>
                      <a:pt x="20" y="20"/>
                    </a:moveTo>
                    <a:lnTo>
                      <a:pt x="40" y="10"/>
                    </a:lnTo>
                    <a:lnTo>
                      <a:pt x="20" y="0"/>
                    </a:lnTo>
                    <a:lnTo>
                      <a:pt x="0" y="10"/>
                    </a:lnTo>
                    <a:lnTo>
                      <a:pt x="20" y="2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25" name="Freeform 3480">
                <a:extLst>
                  <a:ext uri="{FF2B5EF4-FFF2-40B4-BE49-F238E27FC236}">
                    <a16:creationId xmlns:a16="http://schemas.microsoft.com/office/drawing/2014/main" id="{1F554B39-3BBA-378D-69A7-AA094CF15C6B}"/>
                  </a:ext>
                </a:extLst>
              </p:cNvPr>
              <p:cNvSpPr>
                <a:spLocks/>
              </p:cNvSpPr>
              <p:nvPr/>
            </p:nvSpPr>
            <p:spPr bwMode="auto">
              <a:xfrm>
                <a:off x="13718" y="6187"/>
                <a:ext cx="40" cy="20"/>
              </a:xfrm>
              <a:custGeom>
                <a:avLst/>
                <a:gdLst>
                  <a:gd name="T0" fmla="*/ 20 w 40"/>
                  <a:gd name="T1" fmla="*/ 20 h 20"/>
                  <a:gd name="T2" fmla="*/ 40 w 40"/>
                  <a:gd name="T3" fmla="*/ 10 h 20"/>
                  <a:gd name="T4" fmla="*/ 20 w 40"/>
                  <a:gd name="T5" fmla="*/ 0 h 20"/>
                  <a:gd name="T6" fmla="*/ 0 w 40"/>
                  <a:gd name="T7" fmla="*/ 10 h 20"/>
                  <a:gd name="T8" fmla="*/ 20 w 40"/>
                  <a:gd name="T9" fmla="*/ 20 h 20"/>
                </a:gdLst>
                <a:ahLst/>
                <a:cxnLst>
                  <a:cxn ang="0">
                    <a:pos x="T0" y="T1"/>
                  </a:cxn>
                  <a:cxn ang="0">
                    <a:pos x="T2" y="T3"/>
                  </a:cxn>
                  <a:cxn ang="0">
                    <a:pos x="T4" y="T5"/>
                  </a:cxn>
                  <a:cxn ang="0">
                    <a:pos x="T6" y="T7"/>
                  </a:cxn>
                  <a:cxn ang="0">
                    <a:pos x="T8" y="T9"/>
                  </a:cxn>
                </a:cxnLst>
                <a:rect l="0" t="0" r="r" b="b"/>
                <a:pathLst>
                  <a:path w="40" h="20">
                    <a:moveTo>
                      <a:pt x="20" y="20"/>
                    </a:moveTo>
                    <a:lnTo>
                      <a:pt x="40" y="10"/>
                    </a:lnTo>
                    <a:lnTo>
                      <a:pt x="20" y="0"/>
                    </a:lnTo>
                    <a:lnTo>
                      <a:pt x="0" y="10"/>
                    </a:lnTo>
                    <a:lnTo>
                      <a:pt x="20"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26" name="Freeform 3481">
                <a:extLst>
                  <a:ext uri="{FF2B5EF4-FFF2-40B4-BE49-F238E27FC236}">
                    <a16:creationId xmlns:a16="http://schemas.microsoft.com/office/drawing/2014/main" id="{D6F4BDD8-6409-0F81-1F28-62B39B431BE2}"/>
                  </a:ext>
                </a:extLst>
              </p:cNvPr>
              <p:cNvSpPr>
                <a:spLocks/>
              </p:cNvSpPr>
              <p:nvPr/>
            </p:nvSpPr>
            <p:spPr bwMode="auto">
              <a:xfrm>
                <a:off x="13693" y="6197"/>
                <a:ext cx="40" cy="26"/>
              </a:xfrm>
              <a:custGeom>
                <a:avLst/>
                <a:gdLst>
                  <a:gd name="T0" fmla="*/ 20 w 40"/>
                  <a:gd name="T1" fmla="*/ 0 h 26"/>
                  <a:gd name="T2" fmla="*/ 0 w 40"/>
                  <a:gd name="T3" fmla="*/ 15 h 26"/>
                  <a:gd name="T4" fmla="*/ 20 w 40"/>
                  <a:gd name="T5" fmla="*/ 26 h 26"/>
                  <a:gd name="T6" fmla="*/ 40 w 40"/>
                  <a:gd name="T7" fmla="*/ 15 h 26"/>
                  <a:gd name="T8" fmla="*/ 20 w 40"/>
                  <a:gd name="T9" fmla="*/ 0 h 26"/>
                </a:gdLst>
                <a:ahLst/>
                <a:cxnLst>
                  <a:cxn ang="0">
                    <a:pos x="T0" y="T1"/>
                  </a:cxn>
                  <a:cxn ang="0">
                    <a:pos x="T2" y="T3"/>
                  </a:cxn>
                  <a:cxn ang="0">
                    <a:pos x="T4" y="T5"/>
                  </a:cxn>
                  <a:cxn ang="0">
                    <a:pos x="T6" y="T7"/>
                  </a:cxn>
                  <a:cxn ang="0">
                    <a:pos x="T8" y="T9"/>
                  </a:cxn>
                </a:cxnLst>
                <a:rect l="0" t="0" r="r" b="b"/>
                <a:pathLst>
                  <a:path w="40" h="26">
                    <a:moveTo>
                      <a:pt x="20" y="0"/>
                    </a:moveTo>
                    <a:lnTo>
                      <a:pt x="0" y="15"/>
                    </a:lnTo>
                    <a:lnTo>
                      <a:pt x="20" y="26"/>
                    </a:lnTo>
                    <a:lnTo>
                      <a:pt x="40" y="15"/>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27" name="Freeform 3482">
                <a:extLst>
                  <a:ext uri="{FF2B5EF4-FFF2-40B4-BE49-F238E27FC236}">
                    <a16:creationId xmlns:a16="http://schemas.microsoft.com/office/drawing/2014/main" id="{D36E202D-AC1C-9ABD-7F9A-0023BAA303BE}"/>
                  </a:ext>
                </a:extLst>
              </p:cNvPr>
              <p:cNvSpPr>
                <a:spLocks/>
              </p:cNvSpPr>
              <p:nvPr/>
            </p:nvSpPr>
            <p:spPr bwMode="auto">
              <a:xfrm>
                <a:off x="13693" y="6197"/>
                <a:ext cx="40" cy="26"/>
              </a:xfrm>
              <a:custGeom>
                <a:avLst/>
                <a:gdLst>
                  <a:gd name="T0" fmla="*/ 20 w 40"/>
                  <a:gd name="T1" fmla="*/ 0 h 26"/>
                  <a:gd name="T2" fmla="*/ 0 w 40"/>
                  <a:gd name="T3" fmla="*/ 15 h 26"/>
                  <a:gd name="T4" fmla="*/ 20 w 40"/>
                  <a:gd name="T5" fmla="*/ 26 h 26"/>
                  <a:gd name="T6" fmla="*/ 40 w 40"/>
                  <a:gd name="T7" fmla="*/ 15 h 26"/>
                  <a:gd name="T8" fmla="*/ 20 w 40"/>
                  <a:gd name="T9" fmla="*/ 0 h 26"/>
                </a:gdLst>
                <a:ahLst/>
                <a:cxnLst>
                  <a:cxn ang="0">
                    <a:pos x="T0" y="T1"/>
                  </a:cxn>
                  <a:cxn ang="0">
                    <a:pos x="T2" y="T3"/>
                  </a:cxn>
                  <a:cxn ang="0">
                    <a:pos x="T4" y="T5"/>
                  </a:cxn>
                  <a:cxn ang="0">
                    <a:pos x="T6" y="T7"/>
                  </a:cxn>
                  <a:cxn ang="0">
                    <a:pos x="T8" y="T9"/>
                  </a:cxn>
                </a:cxnLst>
                <a:rect l="0" t="0" r="r" b="b"/>
                <a:pathLst>
                  <a:path w="40" h="26">
                    <a:moveTo>
                      <a:pt x="20" y="0"/>
                    </a:moveTo>
                    <a:lnTo>
                      <a:pt x="0" y="15"/>
                    </a:lnTo>
                    <a:lnTo>
                      <a:pt x="20" y="26"/>
                    </a:lnTo>
                    <a:lnTo>
                      <a:pt x="40" y="15"/>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28" name="Freeform 3483">
                <a:extLst>
                  <a:ext uri="{FF2B5EF4-FFF2-40B4-BE49-F238E27FC236}">
                    <a16:creationId xmlns:a16="http://schemas.microsoft.com/office/drawing/2014/main" id="{485B2750-AC8C-5353-37DD-D51C2CAF8A17}"/>
                  </a:ext>
                </a:extLst>
              </p:cNvPr>
              <p:cNvSpPr>
                <a:spLocks/>
              </p:cNvSpPr>
              <p:nvPr/>
            </p:nvSpPr>
            <p:spPr bwMode="auto">
              <a:xfrm>
                <a:off x="13668" y="6212"/>
                <a:ext cx="40" cy="26"/>
              </a:xfrm>
              <a:custGeom>
                <a:avLst/>
                <a:gdLst>
                  <a:gd name="T0" fmla="*/ 20 w 40"/>
                  <a:gd name="T1" fmla="*/ 26 h 26"/>
                  <a:gd name="T2" fmla="*/ 40 w 40"/>
                  <a:gd name="T3" fmla="*/ 11 h 26"/>
                  <a:gd name="T4" fmla="*/ 20 w 40"/>
                  <a:gd name="T5" fmla="*/ 0 h 26"/>
                  <a:gd name="T6" fmla="*/ 0 w 40"/>
                  <a:gd name="T7" fmla="*/ 16 h 26"/>
                  <a:gd name="T8" fmla="*/ 20 w 40"/>
                  <a:gd name="T9" fmla="*/ 26 h 26"/>
                </a:gdLst>
                <a:ahLst/>
                <a:cxnLst>
                  <a:cxn ang="0">
                    <a:pos x="T0" y="T1"/>
                  </a:cxn>
                  <a:cxn ang="0">
                    <a:pos x="T2" y="T3"/>
                  </a:cxn>
                  <a:cxn ang="0">
                    <a:pos x="T4" y="T5"/>
                  </a:cxn>
                  <a:cxn ang="0">
                    <a:pos x="T6" y="T7"/>
                  </a:cxn>
                  <a:cxn ang="0">
                    <a:pos x="T8" y="T9"/>
                  </a:cxn>
                </a:cxnLst>
                <a:rect l="0" t="0" r="r" b="b"/>
                <a:pathLst>
                  <a:path w="40" h="26">
                    <a:moveTo>
                      <a:pt x="20" y="26"/>
                    </a:moveTo>
                    <a:lnTo>
                      <a:pt x="40" y="11"/>
                    </a:lnTo>
                    <a:lnTo>
                      <a:pt x="20" y="0"/>
                    </a:lnTo>
                    <a:lnTo>
                      <a:pt x="0" y="16"/>
                    </a:lnTo>
                    <a:lnTo>
                      <a:pt x="20" y="26"/>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29" name="Freeform 3484">
                <a:extLst>
                  <a:ext uri="{FF2B5EF4-FFF2-40B4-BE49-F238E27FC236}">
                    <a16:creationId xmlns:a16="http://schemas.microsoft.com/office/drawing/2014/main" id="{F325CF02-0521-CC29-4A61-274DC1D7C7C0}"/>
                  </a:ext>
                </a:extLst>
              </p:cNvPr>
              <p:cNvSpPr>
                <a:spLocks/>
              </p:cNvSpPr>
              <p:nvPr/>
            </p:nvSpPr>
            <p:spPr bwMode="auto">
              <a:xfrm>
                <a:off x="13668" y="6212"/>
                <a:ext cx="40" cy="26"/>
              </a:xfrm>
              <a:custGeom>
                <a:avLst/>
                <a:gdLst>
                  <a:gd name="T0" fmla="*/ 20 w 40"/>
                  <a:gd name="T1" fmla="*/ 26 h 26"/>
                  <a:gd name="T2" fmla="*/ 40 w 40"/>
                  <a:gd name="T3" fmla="*/ 11 h 26"/>
                  <a:gd name="T4" fmla="*/ 20 w 40"/>
                  <a:gd name="T5" fmla="*/ 0 h 26"/>
                  <a:gd name="T6" fmla="*/ 0 w 40"/>
                  <a:gd name="T7" fmla="*/ 16 h 26"/>
                  <a:gd name="T8" fmla="*/ 20 w 40"/>
                  <a:gd name="T9" fmla="*/ 26 h 26"/>
                </a:gdLst>
                <a:ahLst/>
                <a:cxnLst>
                  <a:cxn ang="0">
                    <a:pos x="T0" y="T1"/>
                  </a:cxn>
                  <a:cxn ang="0">
                    <a:pos x="T2" y="T3"/>
                  </a:cxn>
                  <a:cxn ang="0">
                    <a:pos x="T4" y="T5"/>
                  </a:cxn>
                  <a:cxn ang="0">
                    <a:pos x="T6" y="T7"/>
                  </a:cxn>
                  <a:cxn ang="0">
                    <a:pos x="T8" y="T9"/>
                  </a:cxn>
                </a:cxnLst>
                <a:rect l="0" t="0" r="r" b="b"/>
                <a:pathLst>
                  <a:path w="40" h="26">
                    <a:moveTo>
                      <a:pt x="20" y="26"/>
                    </a:moveTo>
                    <a:lnTo>
                      <a:pt x="40" y="11"/>
                    </a:lnTo>
                    <a:lnTo>
                      <a:pt x="20" y="0"/>
                    </a:lnTo>
                    <a:lnTo>
                      <a:pt x="0" y="16"/>
                    </a:lnTo>
                    <a:lnTo>
                      <a:pt x="20" y="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30" name="Freeform 3485">
                <a:extLst>
                  <a:ext uri="{FF2B5EF4-FFF2-40B4-BE49-F238E27FC236}">
                    <a16:creationId xmlns:a16="http://schemas.microsoft.com/office/drawing/2014/main" id="{634AB9BF-B7C5-DB54-CF44-647BE241DF6C}"/>
                  </a:ext>
                </a:extLst>
              </p:cNvPr>
              <p:cNvSpPr>
                <a:spLocks/>
              </p:cNvSpPr>
              <p:nvPr/>
            </p:nvSpPr>
            <p:spPr bwMode="auto">
              <a:xfrm>
                <a:off x="13643" y="6228"/>
                <a:ext cx="45" cy="25"/>
              </a:xfrm>
              <a:custGeom>
                <a:avLst/>
                <a:gdLst>
                  <a:gd name="T0" fmla="*/ 20 w 45"/>
                  <a:gd name="T1" fmla="*/ 25 h 25"/>
                  <a:gd name="T2" fmla="*/ 45 w 45"/>
                  <a:gd name="T3" fmla="*/ 10 h 25"/>
                  <a:gd name="T4" fmla="*/ 20 w 45"/>
                  <a:gd name="T5" fmla="*/ 0 h 25"/>
                  <a:gd name="T6" fmla="*/ 0 w 45"/>
                  <a:gd name="T7" fmla="*/ 10 h 25"/>
                  <a:gd name="T8" fmla="*/ 20 w 45"/>
                  <a:gd name="T9" fmla="*/ 25 h 25"/>
                </a:gdLst>
                <a:ahLst/>
                <a:cxnLst>
                  <a:cxn ang="0">
                    <a:pos x="T0" y="T1"/>
                  </a:cxn>
                  <a:cxn ang="0">
                    <a:pos x="T2" y="T3"/>
                  </a:cxn>
                  <a:cxn ang="0">
                    <a:pos x="T4" y="T5"/>
                  </a:cxn>
                  <a:cxn ang="0">
                    <a:pos x="T6" y="T7"/>
                  </a:cxn>
                  <a:cxn ang="0">
                    <a:pos x="T8" y="T9"/>
                  </a:cxn>
                </a:cxnLst>
                <a:rect l="0" t="0" r="r" b="b"/>
                <a:pathLst>
                  <a:path w="45" h="25">
                    <a:moveTo>
                      <a:pt x="20" y="25"/>
                    </a:moveTo>
                    <a:lnTo>
                      <a:pt x="45" y="10"/>
                    </a:lnTo>
                    <a:lnTo>
                      <a:pt x="20" y="0"/>
                    </a:lnTo>
                    <a:lnTo>
                      <a:pt x="0" y="10"/>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31" name="Freeform 3486">
                <a:extLst>
                  <a:ext uri="{FF2B5EF4-FFF2-40B4-BE49-F238E27FC236}">
                    <a16:creationId xmlns:a16="http://schemas.microsoft.com/office/drawing/2014/main" id="{0F4D988C-CBC8-BF30-6334-DA2BC149F9CE}"/>
                  </a:ext>
                </a:extLst>
              </p:cNvPr>
              <p:cNvSpPr>
                <a:spLocks/>
              </p:cNvSpPr>
              <p:nvPr/>
            </p:nvSpPr>
            <p:spPr bwMode="auto">
              <a:xfrm>
                <a:off x="13643" y="6228"/>
                <a:ext cx="45" cy="25"/>
              </a:xfrm>
              <a:custGeom>
                <a:avLst/>
                <a:gdLst>
                  <a:gd name="T0" fmla="*/ 20 w 45"/>
                  <a:gd name="T1" fmla="*/ 25 h 25"/>
                  <a:gd name="T2" fmla="*/ 45 w 45"/>
                  <a:gd name="T3" fmla="*/ 10 h 25"/>
                  <a:gd name="T4" fmla="*/ 20 w 45"/>
                  <a:gd name="T5" fmla="*/ 0 h 25"/>
                  <a:gd name="T6" fmla="*/ 0 w 45"/>
                  <a:gd name="T7" fmla="*/ 10 h 25"/>
                  <a:gd name="T8" fmla="*/ 20 w 45"/>
                  <a:gd name="T9" fmla="*/ 25 h 25"/>
                </a:gdLst>
                <a:ahLst/>
                <a:cxnLst>
                  <a:cxn ang="0">
                    <a:pos x="T0" y="T1"/>
                  </a:cxn>
                  <a:cxn ang="0">
                    <a:pos x="T2" y="T3"/>
                  </a:cxn>
                  <a:cxn ang="0">
                    <a:pos x="T4" y="T5"/>
                  </a:cxn>
                  <a:cxn ang="0">
                    <a:pos x="T6" y="T7"/>
                  </a:cxn>
                  <a:cxn ang="0">
                    <a:pos x="T8" y="T9"/>
                  </a:cxn>
                </a:cxnLst>
                <a:rect l="0" t="0" r="r" b="b"/>
                <a:pathLst>
                  <a:path w="45" h="25">
                    <a:moveTo>
                      <a:pt x="20" y="25"/>
                    </a:moveTo>
                    <a:lnTo>
                      <a:pt x="45" y="10"/>
                    </a:lnTo>
                    <a:lnTo>
                      <a:pt x="20" y="0"/>
                    </a:lnTo>
                    <a:lnTo>
                      <a:pt x="0" y="10"/>
                    </a:lnTo>
                    <a:lnTo>
                      <a:pt x="20"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32" name="Freeform 3487">
                <a:extLst>
                  <a:ext uri="{FF2B5EF4-FFF2-40B4-BE49-F238E27FC236}">
                    <a16:creationId xmlns:a16="http://schemas.microsoft.com/office/drawing/2014/main" id="{08267DB5-3F71-D74A-2F0A-FFBFE8A1BDC6}"/>
                  </a:ext>
                </a:extLst>
              </p:cNvPr>
              <p:cNvSpPr>
                <a:spLocks/>
              </p:cNvSpPr>
              <p:nvPr/>
            </p:nvSpPr>
            <p:spPr bwMode="auto">
              <a:xfrm>
                <a:off x="13623" y="6243"/>
                <a:ext cx="40" cy="20"/>
              </a:xfrm>
              <a:custGeom>
                <a:avLst/>
                <a:gdLst>
                  <a:gd name="T0" fmla="*/ 20 w 40"/>
                  <a:gd name="T1" fmla="*/ 20 h 20"/>
                  <a:gd name="T2" fmla="*/ 40 w 40"/>
                  <a:gd name="T3" fmla="*/ 10 h 20"/>
                  <a:gd name="T4" fmla="*/ 20 w 40"/>
                  <a:gd name="T5" fmla="*/ 0 h 20"/>
                  <a:gd name="T6" fmla="*/ 0 w 40"/>
                  <a:gd name="T7" fmla="*/ 10 h 20"/>
                  <a:gd name="T8" fmla="*/ 20 w 40"/>
                  <a:gd name="T9" fmla="*/ 20 h 20"/>
                </a:gdLst>
                <a:ahLst/>
                <a:cxnLst>
                  <a:cxn ang="0">
                    <a:pos x="T0" y="T1"/>
                  </a:cxn>
                  <a:cxn ang="0">
                    <a:pos x="T2" y="T3"/>
                  </a:cxn>
                  <a:cxn ang="0">
                    <a:pos x="T4" y="T5"/>
                  </a:cxn>
                  <a:cxn ang="0">
                    <a:pos x="T6" y="T7"/>
                  </a:cxn>
                  <a:cxn ang="0">
                    <a:pos x="T8" y="T9"/>
                  </a:cxn>
                </a:cxnLst>
                <a:rect l="0" t="0" r="r" b="b"/>
                <a:pathLst>
                  <a:path w="40" h="20">
                    <a:moveTo>
                      <a:pt x="20" y="20"/>
                    </a:moveTo>
                    <a:lnTo>
                      <a:pt x="40" y="10"/>
                    </a:lnTo>
                    <a:lnTo>
                      <a:pt x="20" y="0"/>
                    </a:lnTo>
                    <a:lnTo>
                      <a:pt x="0" y="10"/>
                    </a:lnTo>
                    <a:lnTo>
                      <a:pt x="20" y="2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33" name="Freeform 3488">
                <a:extLst>
                  <a:ext uri="{FF2B5EF4-FFF2-40B4-BE49-F238E27FC236}">
                    <a16:creationId xmlns:a16="http://schemas.microsoft.com/office/drawing/2014/main" id="{D028BBA3-3E1B-F05F-C987-16C531B1703E}"/>
                  </a:ext>
                </a:extLst>
              </p:cNvPr>
              <p:cNvSpPr>
                <a:spLocks/>
              </p:cNvSpPr>
              <p:nvPr/>
            </p:nvSpPr>
            <p:spPr bwMode="auto">
              <a:xfrm>
                <a:off x="13597" y="6253"/>
                <a:ext cx="41" cy="25"/>
              </a:xfrm>
              <a:custGeom>
                <a:avLst/>
                <a:gdLst>
                  <a:gd name="T0" fmla="*/ 20 w 41"/>
                  <a:gd name="T1" fmla="*/ 25 h 25"/>
                  <a:gd name="T2" fmla="*/ 41 w 41"/>
                  <a:gd name="T3" fmla="*/ 15 h 25"/>
                  <a:gd name="T4" fmla="*/ 20 w 41"/>
                  <a:gd name="T5" fmla="*/ 0 h 25"/>
                  <a:gd name="T6" fmla="*/ 0 w 41"/>
                  <a:gd name="T7" fmla="*/ 15 h 25"/>
                  <a:gd name="T8" fmla="*/ 20 w 41"/>
                  <a:gd name="T9" fmla="*/ 25 h 25"/>
                </a:gdLst>
                <a:ahLst/>
                <a:cxnLst>
                  <a:cxn ang="0">
                    <a:pos x="T0" y="T1"/>
                  </a:cxn>
                  <a:cxn ang="0">
                    <a:pos x="T2" y="T3"/>
                  </a:cxn>
                  <a:cxn ang="0">
                    <a:pos x="T4" y="T5"/>
                  </a:cxn>
                  <a:cxn ang="0">
                    <a:pos x="T6" y="T7"/>
                  </a:cxn>
                  <a:cxn ang="0">
                    <a:pos x="T8" y="T9"/>
                  </a:cxn>
                </a:cxnLst>
                <a:rect l="0" t="0" r="r" b="b"/>
                <a:pathLst>
                  <a:path w="41" h="25">
                    <a:moveTo>
                      <a:pt x="20" y="25"/>
                    </a:moveTo>
                    <a:lnTo>
                      <a:pt x="41" y="15"/>
                    </a:lnTo>
                    <a:lnTo>
                      <a:pt x="20" y="0"/>
                    </a:lnTo>
                    <a:lnTo>
                      <a:pt x="0" y="15"/>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34" name="Freeform 3489">
                <a:extLst>
                  <a:ext uri="{FF2B5EF4-FFF2-40B4-BE49-F238E27FC236}">
                    <a16:creationId xmlns:a16="http://schemas.microsoft.com/office/drawing/2014/main" id="{A4CC9455-9D38-8E0E-A8F9-56386761E1B6}"/>
                  </a:ext>
                </a:extLst>
              </p:cNvPr>
              <p:cNvSpPr>
                <a:spLocks/>
              </p:cNvSpPr>
              <p:nvPr/>
            </p:nvSpPr>
            <p:spPr bwMode="auto">
              <a:xfrm>
                <a:off x="13572" y="6268"/>
                <a:ext cx="40" cy="25"/>
              </a:xfrm>
              <a:custGeom>
                <a:avLst/>
                <a:gdLst>
                  <a:gd name="T0" fmla="*/ 20 w 40"/>
                  <a:gd name="T1" fmla="*/ 25 h 25"/>
                  <a:gd name="T2" fmla="*/ 40 w 40"/>
                  <a:gd name="T3" fmla="*/ 15 h 25"/>
                  <a:gd name="T4" fmla="*/ 20 w 40"/>
                  <a:gd name="T5" fmla="*/ 0 h 25"/>
                  <a:gd name="T6" fmla="*/ 0 w 40"/>
                  <a:gd name="T7" fmla="*/ 15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5"/>
                    </a:lnTo>
                    <a:lnTo>
                      <a:pt x="20" y="0"/>
                    </a:lnTo>
                    <a:lnTo>
                      <a:pt x="0" y="15"/>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35" name="Freeform 3490">
                <a:extLst>
                  <a:ext uri="{FF2B5EF4-FFF2-40B4-BE49-F238E27FC236}">
                    <a16:creationId xmlns:a16="http://schemas.microsoft.com/office/drawing/2014/main" id="{6B4A2C9D-B93D-9805-54CF-79D3B3211CCE}"/>
                  </a:ext>
                </a:extLst>
              </p:cNvPr>
              <p:cNvSpPr>
                <a:spLocks/>
              </p:cNvSpPr>
              <p:nvPr/>
            </p:nvSpPr>
            <p:spPr bwMode="auto">
              <a:xfrm>
                <a:off x="13547" y="6283"/>
                <a:ext cx="40" cy="25"/>
              </a:xfrm>
              <a:custGeom>
                <a:avLst/>
                <a:gdLst>
                  <a:gd name="T0" fmla="*/ 20 w 40"/>
                  <a:gd name="T1" fmla="*/ 0 h 25"/>
                  <a:gd name="T2" fmla="*/ 0 w 40"/>
                  <a:gd name="T3" fmla="*/ 10 h 25"/>
                  <a:gd name="T4" fmla="*/ 20 w 40"/>
                  <a:gd name="T5" fmla="*/ 25 h 25"/>
                  <a:gd name="T6" fmla="*/ 40 w 40"/>
                  <a:gd name="T7" fmla="*/ 10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0"/>
                    </a:lnTo>
                    <a:lnTo>
                      <a:pt x="20" y="25"/>
                    </a:lnTo>
                    <a:lnTo>
                      <a:pt x="40"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36" name="Freeform 3491">
                <a:extLst>
                  <a:ext uri="{FF2B5EF4-FFF2-40B4-BE49-F238E27FC236}">
                    <a16:creationId xmlns:a16="http://schemas.microsoft.com/office/drawing/2014/main" id="{D86089E0-DA2C-50BC-BED0-475BD84F795D}"/>
                  </a:ext>
                </a:extLst>
              </p:cNvPr>
              <p:cNvSpPr>
                <a:spLocks/>
              </p:cNvSpPr>
              <p:nvPr/>
            </p:nvSpPr>
            <p:spPr bwMode="auto">
              <a:xfrm>
                <a:off x="13547" y="6283"/>
                <a:ext cx="40" cy="25"/>
              </a:xfrm>
              <a:custGeom>
                <a:avLst/>
                <a:gdLst>
                  <a:gd name="T0" fmla="*/ 20 w 40"/>
                  <a:gd name="T1" fmla="*/ 0 h 25"/>
                  <a:gd name="T2" fmla="*/ 0 w 40"/>
                  <a:gd name="T3" fmla="*/ 10 h 25"/>
                  <a:gd name="T4" fmla="*/ 20 w 40"/>
                  <a:gd name="T5" fmla="*/ 25 h 25"/>
                  <a:gd name="T6" fmla="*/ 40 w 40"/>
                  <a:gd name="T7" fmla="*/ 10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0"/>
                    </a:lnTo>
                    <a:lnTo>
                      <a:pt x="20" y="25"/>
                    </a:lnTo>
                    <a:lnTo>
                      <a:pt x="40" y="10"/>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37" name="Freeform 3492">
                <a:extLst>
                  <a:ext uri="{FF2B5EF4-FFF2-40B4-BE49-F238E27FC236}">
                    <a16:creationId xmlns:a16="http://schemas.microsoft.com/office/drawing/2014/main" id="{51B8FD39-5BBC-9C32-D2B3-26789CEFF122}"/>
                  </a:ext>
                </a:extLst>
              </p:cNvPr>
              <p:cNvSpPr>
                <a:spLocks/>
              </p:cNvSpPr>
              <p:nvPr/>
            </p:nvSpPr>
            <p:spPr bwMode="auto">
              <a:xfrm>
                <a:off x="13522" y="6298"/>
                <a:ext cx="45" cy="25"/>
              </a:xfrm>
              <a:custGeom>
                <a:avLst/>
                <a:gdLst>
                  <a:gd name="T0" fmla="*/ 25 w 45"/>
                  <a:gd name="T1" fmla="*/ 0 h 25"/>
                  <a:gd name="T2" fmla="*/ 0 w 45"/>
                  <a:gd name="T3" fmla="*/ 10 h 25"/>
                  <a:gd name="T4" fmla="*/ 20 w 45"/>
                  <a:gd name="T5" fmla="*/ 25 h 25"/>
                  <a:gd name="T6" fmla="*/ 45 w 45"/>
                  <a:gd name="T7" fmla="*/ 10 h 25"/>
                  <a:gd name="T8" fmla="*/ 25 w 45"/>
                  <a:gd name="T9" fmla="*/ 0 h 25"/>
                </a:gdLst>
                <a:ahLst/>
                <a:cxnLst>
                  <a:cxn ang="0">
                    <a:pos x="T0" y="T1"/>
                  </a:cxn>
                  <a:cxn ang="0">
                    <a:pos x="T2" y="T3"/>
                  </a:cxn>
                  <a:cxn ang="0">
                    <a:pos x="T4" y="T5"/>
                  </a:cxn>
                  <a:cxn ang="0">
                    <a:pos x="T6" y="T7"/>
                  </a:cxn>
                  <a:cxn ang="0">
                    <a:pos x="T8" y="T9"/>
                  </a:cxn>
                </a:cxnLst>
                <a:rect l="0" t="0" r="r" b="b"/>
                <a:pathLst>
                  <a:path w="45" h="25">
                    <a:moveTo>
                      <a:pt x="25" y="0"/>
                    </a:moveTo>
                    <a:lnTo>
                      <a:pt x="0" y="10"/>
                    </a:lnTo>
                    <a:lnTo>
                      <a:pt x="20" y="25"/>
                    </a:lnTo>
                    <a:lnTo>
                      <a:pt x="45" y="10"/>
                    </a:lnTo>
                    <a:lnTo>
                      <a:pt x="25"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38" name="Freeform 3493">
                <a:extLst>
                  <a:ext uri="{FF2B5EF4-FFF2-40B4-BE49-F238E27FC236}">
                    <a16:creationId xmlns:a16="http://schemas.microsoft.com/office/drawing/2014/main" id="{4AD1EE24-D7BF-3616-81C5-1DC5B64400C8}"/>
                  </a:ext>
                </a:extLst>
              </p:cNvPr>
              <p:cNvSpPr>
                <a:spLocks/>
              </p:cNvSpPr>
              <p:nvPr/>
            </p:nvSpPr>
            <p:spPr bwMode="auto">
              <a:xfrm>
                <a:off x="13522" y="6298"/>
                <a:ext cx="45" cy="25"/>
              </a:xfrm>
              <a:custGeom>
                <a:avLst/>
                <a:gdLst>
                  <a:gd name="T0" fmla="*/ 25 w 45"/>
                  <a:gd name="T1" fmla="*/ 0 h 25"/>
                  <a:gd name="T2" fmla="*/ 0 w 45"/>
                  <a:gd name="T3" fmla="*/ 10 h 25"/>
                  <a:gd name="T4" fmla="*/ 20 w 45"/>
                  <a:gd name="T5" fmla="*/ 25 h 25"/>
                  <a:gd name="T6" fmla="*/ 45 w 45"/>
                  <a:gd name="T7" fmla="*/ 10 h 25"/>
                  <a:gd name="T8" fmla="*/ 25 w 45"/>
                  <a:gd name="T9" fmla="*/ 0 h 25"/>
                </a:gdLst>
                <a:ahLst/>
                <a:cxnLst>
                  <a:cxn ang="0">
                    <a:pos x="T0" y="T1"/>
                  </a:cxn>
                  <a:cxn ang="0">
                    <a:pos x="T2" y="T3"/>
                  </a:cxn>
                  <a:cxn ang="0">
                    <a:pos x="T4" y="T5"/>
                  </a:cxn>
                  <a:cxn ang="0">
                    <a:pos x="T6" y="T7"/>
                  </a:cxn>
                  <a:cxn ang="0">
                    <a:pos x="T8" y="T9"/>
                  </a:cxn>
                </a:cxnLst>
                <a:rect l="0" t="0" r="r" b="b"/>
                <a:pathLst>
                  <a:path w="45" h="25">
                    <a:moveTo>
                      <a:pt x="25" y="0"/>
                    </a:moveTo>
                    <a:lnTo>
                      <a:pt x="0" y="10"/>
                    </a:lnTo>
                    <a:lnTo>
                      <a:pt x="20" y="25"/>
                    </a:lnTo>
                    <a:lnTo>
                      <a:pt x="45" y="10"/>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39" name="Freeform 3494">
                <a:extLst>
                  <a:ext uri="{FF2B5EF4-FFF2-40B4-BE49-F238E27FC236}">
                    <a16:creationId xmlns:a16="http://schemas.microsoft.com/office/drawing/2014/main" id="{812AEF23-F8A8-57A7-C124-E62F1788DEC4}"/>
                  </a:ext>
                </a:extLst>
              </p:cNvPr>
              <p:cNvSpPr>
                <a:spLocks/>
              </p:cNvSpPr>
              <p:nvPr/>
            </p:nvSpPr>
            <p:spPr bwMode="auto">
              <a:xfrm>
                <a:off x="13502" y="6313"/>
                <a:ext cx="40" cy="20"/>
              </a:xfrm>
              <a:custGeom>
                <a:avLst/>
                <a:gdLst>
                  <a:gd name="T0" fmla="*/ 20 w 40"/>
                  <a:gd name="T1" fmla="*/ 0 h 20"/>
                  <a:gd name="T2" fmla="*/ 0 w 40"/>
                  <a:gd name="T3" fmla="*/ 10 h 20"/>
                  <a:gd name="T4" fmla="*/ 20 w 40"/>
                  <a:gd name="T5" fmla="*/ 20 h 20"/>
                  <a:gd name="T6" fmla="*/ 40 w 40"/>
                  <a:gd name="T7" fmla="*/ 10 h 20"/>
                  <a:gd name="T8" fmla="*/ 20 w 40"/>
                  <a:gd name="T9" fmla="*/ 0 h 20"/>
                </a:gdLst>
                <a:ahLst/>
                <a:cxnLst>
                  <a:cxn ang="0">
                    <a:pos x="T0" y="T1"/>
                  </a:cxn>
                  <a:cxn ang="0">
                    <a:pos x="T2" y="T3"/>
                  </a:cxn>
                  <a:cxn ang="0">
                    <a:pos x="T4" y="T5"/>
                  </a:cxn>
                  <a:cxn ang="0">
                    <a:pos x="T6" y="T7"/>
                  </a:cxn>
                  <a:cxn ang="0">
                    <a:pos x="T8" y="T9"/>
                  </a:cxn>
                </a:cxnLst>
                <a:rect l="0" t="0" r="r" b="b"/>
                <a:pathLst>
                  <a:path w="40" h="20">
                    <a:moveTo>
                      <a:pt x="20" y="0"/>
                    </a:moveTo>
                    <a:lnTo>
                      <a:pt x="0" y="10"/>
                    </a:lnTo>
                    <a:lnTo>
                      <a:pt x="20" y="20"/>
                    </a:lnTo>
                    <a:lnTo>
                      <a:pt x="40"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40" name="Freeform 3495">
                <a:extLst>
                  <a:ext uri="{FF2B5EF4-FFF2-40B4-BE49-F238E27FC236}">
                    <a16:creationId xmlns:a16="http://schemas.microsoft.com/office/drawing/2014/main" id="{3FDD775C-BECD-37C9-5715-E9F3B7C6E8CF}"/>
                  </a:ext>
                </a:extLst>
              </p:cNvPr>
              <p:cNvSpPr>
                <a:spLocks/>
              </p:cNvSpPr>
              <p:nvPr/>
            </p:nvSpPr>
            <p:spPr bwMode="auto">
              <a:xfrm>
                <a:off x="13502" y="6313"/>
                <a:ext cx="40" cy="20"/>
              </a:xfrm>
              <a:custGeom>
                <a:avLst/>
                <a:gdLst>
                  <a:gd name="T0" fmla="*/ 20 w 40"/>
                  <a:gd name="T1" fmla="*/ 0 h 20"/>
                  <a:gd name="T2" fmla="*/ 0 w 40"/>
                  <a:gd name="T3" fmla="*/ 10 h 20"/>
                  <a:gd name="T4" fmla="*/ 20 w 40"/>
                  <a:gd name="T5" fmla="*/ 20 h 20"/>
                  <a:gd name="T6" fmla="*/ 40 w 40"/>
                  <a:gd name="T7" fmla="*/ 10 h 20"/>
                  <a:gd name="T8" fmla="*/ 20 w 40"/>
                  <a:gd name="T9" fmla="*/ 0 h 20"/>
                </a:gdLst>
                <a:ahLst/>
                <a:cxnLst>
                  <a:cxn ang="0">
                    <a:pos x="T0" y="T1"/>
                  </a:cxn>
                  <a:cxn ang="0">
                    <a:pos x="T2" y="T3"/>
                  </a:cxn>
                  <a:cxn ang="0">
                    <a:pos x="T4" y="T5"/>
                  </a:cxn>
                  <a:cxn ang="0">
                    <a:pos x="T6" y="T7"/>
                  </a:cxn>
                  <a:cxn ang="0">
                    <a:pos x="T8" y="T9"/>
                  </a:cxn>
                </a:cxnLst>
                <a:rect l="0" t="0" r="r" b="b"/>
                <a:pathLst>
                  <a:path w="40" h="20">
                    <a:moveTo>
                      <a:pt x="20" y="0"/>
                    </a:moveTo>
                    <a:lnTo>
                      <a:pt x="0" y="10"/>
                    </a:lnTo>
                    <a:lnTo>
                      <a:pt x="20" y="20"/>
                    </a:lnTo>
                    <a:lnTo>
                      <a:pt x="40" y="10"/>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41" name="Freeform 3496">
                <a:extLst>
                  <a:ext uri="{FF2B5EF4-FFF2-40B4-BE49-F238E27FC236}">
                    <a16:creationId xmlns:a16="http://schemas.microsoft.com/office/drawing/2014/main" id="{E50B19BE-C794-FDA0-6FAE-4C3422A99021}"/>
                  </a:ext>
                </a:extLst>
              </p:cNvPr>
              <p:cNvSpPr>
                <a:spLocks/>
              </p:cNvSpPr>
              <p:nvPr/>
            </p:nvSpPr>
            <p:spPr bwMode="auto">
              <a:xfrm>
                <a:off x="13476" y="6323"/>
                <a:ext cx="41" cy="25"/>
              </a:xfrm>
              <a:custGeom>
                <a:avLst/>
                <a:gdLst>
                  <a:gd name="T0" fmla="*/ 21 w 41"/>
                  <a:gd name="T1" fmla="*/ 25 h 25"/>
                  <a:gd name="T2" fmla="*/ 41 w 41"/>
                  <a:gd name="T3" fmla="*/ 15 h 25"/>
                  <a:gd name="T4" fmla="*/ 21 w 41"/>
                  <a:gd name="T5" fmla="*/ 0 h 25"/>
                  <a:gd name="T6" fmla="*/ 0 w 41"/>
                  <a:gd name="T7" fmla="*/ 15 h 25"/>
                  <a:gd name="T8" fmla="*/ 21 w 41"/>
                  <a:gd name="T9" fmla="*/ 25 h 25"/>
                </a:gdLst>
                <a:ahLst/>
                <a:cxnLst>
                  <a:cxn ang="0">
                    <a:pos x="T0" y="T1"/>
                  </a:cxn>
                  <a:cxn ang="0">
                    <a:pos x="T2" y="T3"/>
                  </a:cxn>
                  <a:cxn ang="0">
                    <a:pos x="T4" y="T5"/>
                  </a:cxn>
                  <a:cxn ang="0">
                    <a:pos x="T6" y="T7"/>
                  </a:cxn>
                  <a:cxn ang="0">
                    <a:pos x="T8" y="T9"/>
                  </a:cxn>
                </a:cxnLst>
                <a:rect l="0" t="0" r="r" b="b"/>
                <a:pathLst>
                  <a:path w="41" h="25">
                    <a:moveTo>
                      <a:pt x="21" y="25"/>
                    </a:moveTo>
                    <a:lnTo>
                      <a:pt x="41" y="15"/>
                    </a:lnTo>
                    <a:lnTo>
                      <a:pt x="21" y="0"/>
                    </a:lnTo>
                    <a:lnTo>
                      <a:pt x="0" y="15"/>
                    </a:lnTo>
                    <a:lnTo>
                      <a:pt x="21"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42" name="Freeform 3497">
                <a:extLst>
                  <a:ext uri="{FF2B5EF4-FFF2-40B4-BE49-F238E27FC236}">
                    <a16:creationId xmlns:a16="http://schemas.microsoft.com/office/drawing/2014/main" id="{BEB31896-E56A-B216-A21C-2B0F96A8DD84}"/>
                  </a:ext>
                </a:extLst>
              </p:cNvPr>
              <p:cNvSpPr>
                <a:spLocks/>
              </p:cNvSpPr>
              <p:nvPr/>
            </p:nvSpPr>
            <p:spPr bwMode="auto">
              <a:xfrm>
                <a:off x="13476" y="6323"/>
                <a:ext cx="41" cy="25"/>
              </a:xfrm>
              <a:custGeom>
                <a:avLst/>
                <a:gdLst>
                  <a:gd name="T0" fmla="*/ 21 w 41"/>
                  <a:gd name="T1" fmla="*/ 25 h 25"/>
                  <a:gd name="T2" fmla="*/ 41 w 41"/>
                  <a:gd name="T3" fmla="*/ 15 h 25"/>
                  <a:gd name="T4" fmla="*/ 21 w 41"/>
                  <a:gd name="T5" fmla="*/ 0 h 25"/>
                  <a:gd name="T6" fmla="*/ 0 w 41"/>
                  <a:gd name="T7" fmla="*/ 15 h 25"/>
                  <a:gd name="T8" fmla="*/ 21 w 41"/>
                  <a:gd name="T9" fmla="*/ 25 h 25"/>
                </a:gdLst>
                <a:ahLst/>
                <a:cxnLst>
                  <a:cxn ang="0">
                    <a:pos x="T0" y="T1"/>
                  </a:cxn>
                  <a:cxn ang="0">
                    <a:pos x="T2" y="T3"/>
                  </a:cxn>
                  <a:cxn ang="0">
                    <a:pos x="T4" y="T5"/>
                  </a:cxn>
                  <a:cxn ang="0">
                    <a:pos x="T6" y="T7"/>
                  </a:cxn>
                  <a:cxn ang="0">
                    <a:pos x="T8" y="T9"/>
                  </a:cxn>
                </a:cxnLst>
                <a:rect l="0" t="0" r="r" b="b"/>
                <a:pathLst>
                  <a:path w="41" h="25">
                    <a:moveTo>
                      <a:pt x="21" y="25"/>
                    </a:moveTo>
                    <a:lnTo>
                      <a:pt x="41" y="15"/>
                    </a:lnTo>
                    <a:lnTo>
                      <a:pt x="21" y="0"/>
                    </a:lnTo>
                    <a:lnTo>
                      <a:pt x="0" y="15"/>
                    </a:lnTo>
                    <a:lnTo>
                      <a:pt x="21"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43" name="Freeform 3498">
                <a:extLst>
                  <a:ext uri="{FF2B5EF4-FFF2-40B4-BE49-F238E27FC236}">
                    <a16:creationId xmlns:a16="http://schemas.microsoft.com/office/drawing/2014/main" id="{43FA0A96-22AE-C58C-C666-955FB1AAE5B9}"/>
                  </a:ext>
                </a:extLst>
              </p:cNvPr>
              <p:cNvSpPr>
                <a:spLocks/>
              </p:cNvSpPr>
              <p:nvPr/>
            </p:nvSpPr>
            <p:spPr bwMode="auto">
              <a:xfrm>
                <a:off x="13426" y="6313"/>
                <a:ext cx="66" cy="50"/>
              </a:xfrm>
              <a:custGeom>
                <a:avLst/>
                <a:gdLst>
                  <a:gd name="T0" fmla="*/ 9 w 13"/>
                  <a:gd name="T1" fmla="*/ 5 h 10"/>
                  <a:gd name="T2" fmla="*/ 13 w 13"/>
                  <a:gd name="T3" fmla="*/ 2 h 10"/>
                  <a:gd name="T4" fmla="*/ 9 w 13"/>
                  <a:gd name="T5" fmla="*/ 0 h 10"/>
                  <a:gd name="T6" fmla="*/ 0 w 13"/>
                  <a:gd name="T7" fmla="*/ 5 h 10"/>
                  <a:gd name="T8" fmla="*/ 9 w 13"/>
                  <a:gd name="T9" fmla="*/ 10 h 10"/>
                  <a:gd name="T10" fmla="*/ 13 w 13"/>
                  <a:gd name="T11" fmla="*/ 7 h 10"/>
                  <a:gd name="T12" fmla="*/ 9 w 13"/>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13" h="10">
                    <a:moveTo>
                      <a:pt x="9" y="5"/>
                    </a:moveTo>
                    <a:cubicBezTo>
                      <a:pt x="13" y="2"/>
                      <a:pt x="13" y="2"/>
                      <a:pt x="13" y="2"/>
                    </a:cubicBezTo>
                    <a:cubicBezTo>
                      <a:pt x="9" y="0"/>
                      <a:pt x="9" y="0"/>
                      <a:pt x="9" y="0"/>
                    </a:cubicBezTo>
                    <a:cubicBezTo>
                      <a:pt x="5" y="2"/>
                      <a:pt x="0" y="5"/>
                      <a:pt x="0" y="5"/>
                    </a:cubicBezTo>
                    <a:cubicBezTo>
                      <a:pt x="0" y="5"/>
                      <a:pt x="1" y="5"/>
                      <a:pt x="9" y="10"/>
                    </a:cubicBezTo>
                    <a:cubicBezTo>
                      <a:pt x="13" y="7"/>
                      <a:pt x="13" y="7"/>
                      <a:pt x="13" y="7"/>
                    </a:cubicBezTo>
                    <a:cubicBezTo>
                      <a:pt x="9" y="5"/>
                      <a:pt x="9" y="5"/>
                      <a:pt x="9" y="5"/>
                    </a:cubicBezTo>
                  </a:path>
                </a:pathLst>
              </a:custGeom>
              <a:solidFill>
                <a:srgbClr val="455C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44" name="Freeform 3499">
                <a:extLst>
                  <a:ext uri="{FF2B5EF4-FFF2-40B4-BE49-F238E27FC236}">
                    <a16:creationId xmlns:a16="http://schemas.microsoft.com/office/drawing/2014/main" id="{9B69E346-9F41-E07A-7FFC-93249AB1531E}"/>
                  </a:ext>
                </a:extLst>
              </p:cNvPr>
              <p:cNvSpPr>
                <a:spLocks/>
              </p:cNvSpPr>
              <p:nvPr/>
            </p:nvSpPr>
            <p:spPr bwMode="auto">
              <a:xfrm>
                <a:off x="13693" y="6157"/>
                <a:ext cx="65" cy="40"/>
              </a:xfrm>
              <a:custGeom>
                <a:avLst/>
                <a:gdLst>
                  <a:gd name="T0" fmla="*/ 0 w 65"/>
                  <a:gd name="T1" fmla="*/ 25 h 40"/>
                  <a:gd name="T2" fmla="*/ 20 w 65"/>
                  <a:gd name="T3" fmla="*/ 40 h 40"/>
                  <a:gd name="T4" fmla="*/ 65 w 65"/>
                  <a:gd name="T5" fmla="*/ 15 h 40"/>
                  <a:gd name="T6" fmla="*/ 45 w 65"/>
                  <a:gd name="T7" fmla="*/ 0 h 40"/>
                  <a:gd name="T8" fmla="*/ 0 w 65"/>
                  <a:gd name="T9" fmla="*/ 25 h 40"/>
                </a:gdLst>
                <a:ahLst/>
                <a:cxnLst>
                  <a:cxn ang="0">
                    <a:pos x="T0" y="T1"/>
                  </a:cxn>
                  <a:cxn ang="0">
                    <a:pos x="T2" y="T3"/>
                  </a:cxn>
                  <a:cxn ang="0">
                    <a:pos x="T4" y="T5"/>
                  </a:cxn>
                  <a:cxn ang="0">
                    <a:pos x="T6" y="T7"/>
                  </a:cxn>
                  <a:cxn ang="0">
                    <a:pos x="T8" y="T9"/>
                  </a:cxn>
                </a:cxnLst>
                <a:rect l="0" t="0" r="r" b="b"/>
                <a:pathLst>
                  <a:path w="65" h="40">
                    <a:moveTo>
                      <a:pt x="0" y="25"/>
                    </a:moveTo>
                    <a:lnTo>
                      <a:pt x="20" y="40"/>
                    </a:lnTo>
                    <a:lnTo>
                      <a:pt x="65" y="15"/>
                    </a:lnTo>
                    <a:lnTo>
                      <a:pt x="45" y="0"/>
                    </a:lnTo>
                    <a:lnTo>
                      <a:pt x="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45" name="Freeform 3500">
                <a:extLst>
                  <a:ext uri="{FF2B5EF4-FFF2-40B4-BE49-F238E27FC236}">
                    <a16:creationId xmlns:a16="http://schemas.microsoft.com/office/drawing/2014/main" id="{2143B681-1221-D42E-7B66-74EB1763C570}"/>
                  </a:ext>
                </a:extLst>
              </p:cNvPr>
              <p:cNvSpPr>
                <a:spLocks/>
              </p:cNvSpPr>
              <p:nvPr/>
            </p:nvSpPr>
            <p:spPr bwMode="auto">
              <a:xfrm>
                <a:off x="13693" y="6157"/>
                <a:ext cx="65" cy="40"/>
              </a:xfrm>
              <a:custGeom>
                <a:avLst/>
                <a:gdLst>
                  <a:gd name="T0" fmla="*/ 0 w 65"/>
                  <a:gd name="T1" fmla="*/ 25 h 40"/>
                  <a:gd name="T2" fmla="*/ 20 w 65"/>
                  <a:gd name="T3" fmla="*/ 40 h 40"/>
                  <a:gd name="T4" fmla="*/ 65 w 65"/>
                  <a:gd name="T5" fmla="*/ 15 h 40"/>
                  <a:gd name="T6" fmla="*/ 45 w 65"/>
                  <a:gd name="T7" fmla="*/ 0 h 40"/>
                  <a:gd name="T8" fmla="*/ 0 w 65"/>
                  <a:gd name="T9" fmla="*/ 25 h 40"/>
                </a:gdLst>
                <a:ahLst/>
                <a:cxnLst>
                  <a:cxn ang="0">
                    <a:pos x="T0" y="T1"/>
                  </a:cxn>
                  <a:cxn ang="0">
                    <a:pos x="T2" y="T3"/>
                  </a:cxn>
                  <a:cxn ang="0">
                    <a:pos x="T4" y="T5"/>
                  </a:cxn>
                  <a:cxn ang="0">
                    <a:pos x="T6" y="T7"/>
                  </a:cxn>
                  <a:cxn ang="0">
                    <a:pos x="T8" y="T9"/>
                  </a:cxn>
                </a:cxnLst>
                <a:rect l="0" t="0" r="r" b="b"/>
                <a:pathLst>
                  <a:path w="65" h="40">
                    <a:moveTo>
                      <a:pt x="0" y="25"/>
                    </a:moveTo>
                    <a:lnTo>
                      <a:pt x="20" y="40"/>
                    </a:lnTo>
                    <a:lnTo>
                      <a:pt x="65" y="15"/>
                    </a:lnTo>
                    <a:lnTo>
                      <a:pt x="45" y="0"/>
                    </a:lnTo>
                    <a:lnTo>
                      <a:pt x="0"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46" name="Freeform 3501">
                <a:extLst>
                  <a:ext uri="{FF2B5EF4-FFF2-40B4-BE49-F238E27FC236}">
                    <a16:creationId xmlns:a16="http://schemas.microsoft.com/office/drawing/2014/main" id="{5196E3A7-04BF-3D0E-0CB3-508AA7D635B3}"/>
                  </a:ext>
                </a:extLst>
              </p:cNvPr>
              <p:cNvSpPr>
                <a:spLocks/>
              </p:cNvSpPr>
              <p:nvPr/>
            </p:nvSpPr>
            <p:spPr bwMode="auto">
              <a:xfrm>
                <a:off x="13668" y="6187"/>
                <a:ext cx="40" cy="20"/>
              </a:xfrm>
              <a:custGeom>
                <a:avLst/>
                <a:gdLst>
                  <a:gd name="T0" fmla="*/ 20 w 40"/>
                  <a:gd name="T1" fmla="*/ 0 h 20"/>
                  <a:gd name="T2" fmla="*/ 0 w 40"/>
                  <a:gd name="T3" fmla="*/ 10 h 20"/>
                  <a:gd name="T4" fmla="*/ 20 w 40"/>
                  <a:gd name="T5" fmla="*/ 20 h 20"/>
                  <a:gd name="T6" fmla="*/ 40 w 40"/>
                  <a:gd name="T7" fmla="*/ 10 h 20"/>
                  <a:gd name="T8" fmla="*/ 20 w 40"/>
                  <a:gd name="T9" fmla="*/ 0 h 20"/>
                </a:gdLst>
                <a:ahLst/>
                <a:cxnLst>
                  <a:cxn ang="0">
                    <a:pos x="T0" y="T1"/>
                  </a:cxn>
                  <a:cxn ang="0">
                    <a:pos x="T2" y="T3"/>
                  </a:cxn>
                  <a:cxn ang="0">
                    <a:pos x="T4" y="T5"/>
                  </a:cxn>
                  <a:cxn ang="0">
                    <a:pos x="T6" y="T7"/>
                  </a:cxn>
                  <a:cxn ang="0">
                    <a:pos x="T8" y="T9"/>
                  </a:cxn>
                </a:cxnLst>
                <a:rect l="0" t="0" r="r" b="b"/>
                <a:pathLst>
                  <a:path w="40" h="20">
                    <a:moveTo>
                      <a:pt x="20" y="0"/>
                    </a:moveTo>
                    <a:lnTo>
                      <a:pt x="0" y="10"/>
                    </a:lnTo>
                    <a:lnTo>
                      <a:pt x="20" y="20"/>
                    </a:lnTo>
                    <a:lnTo>
                      <a:pt x="40"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47" name="Freeform 3502">
                <a:extLst>
                  <a:ext uri="{FF2B5EF4-FFF2-40B4-BE49-F238E27FC236}">
                    <a16:creationId xmlns:a16="http://schemas.microsoft.com/office/drawing/2014/main" id="{F8DA3937-2477-4FD5-7A66-E26FF41F8B51}"/>
                  </a:ext>
                </a:extLst>
              </p:cNvPr>
              <p:cNvSpPr>
                <a:spLocks/>
              </p:cNvSpPr>
              <p:nvPr/>
            </p:nvSpPr>
            <p:spPr bwMode="auto">
              <a:xfrm>
                <a:off x="13668" y="6187"/>
                <a:ext cx="40" cy="20"/>
              </a:xfrm>
              <a:custGeom>
                <a:avLst/>
                <a:gdLst>
                  <a:gd name="T0" fmla="*/ 20 w 40"/>
                  <a:gd name="T1" fmla="*/ 0 h 20"/>
                  <a:gd name="T2" fmla="*/ 0 w 40"/>
                  <a:gd name="T3" fmla="*/ 10 h 20"/>
                  <a:gd name="T4" fmla="*/ 20 w 40"/>
                  <a:gd name="T5" fmla="*/ 20 h 20"/>
                  <a:gd name="T6" fmla="*/ 40 w 40"/>
                  <a:gd name="T7" fmla="*/ 10 h 20"/>
                  <a:gd name="T8" fmla="*/ 20 w 40"/>
                  <a:gd name="T9" fmla="*/ 0 h 20"/>
                </a:gdLst>
                <a:ahLst/>
                <a:cxnLst>
                  <a:cxn ang="0">
                    <a:pos x="T0" y="T1"/>
                  </a:cxn>
                  <a:cxn ang="0">
                    <a:pos x="T2" y="T3"/>
                  </a:cxn>
                  <a:cxn ang="0">
                    <a:pos x="T4" y="T5"/>
                  </a:cxn>
                  <a:cxn ang="0">
                    <a:pos x="T6" y="T7"/>
                  </a:cxn>
                  <a:cxn ang="0">
                    <a:pos x="T8" y="T9"/>
                  </a:cxn>
                </a:cxnLst>
                <a:rect l="0" t="0" r="r" b="b"/>
                <a:pathLst>
                  <a:path w="40" h="20">
                    <a:moveTo>
                      <a:pt x="20" y="0"/>
                    </a:moveTo>
                    <a:lnTo>
                      <a:pt x="0" y="10"/>
                    </a:lnTo>
                    <a:lnTo>
                      <a:pt x="20" y="20"/>
                    </a:lnTo>
                    <a:lnTo>
                      <a:pt x="40" y="10"/>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48" name="Freeform 3503">
                <a:extLst>
                  <a:ext uri="{FF2B5EF4-FFF2-40B4-BE49-F238E27FC236}">
                    <a16:creationId xmlns:a16="http://schemas.microsoft.com/office/drawing/2014/main" id="{31009A80-DCB6-9E7B-53AF-11008BB01EB7}"/>
                  </a:ext>
                </a:extLst>
              </p:cNvPr>
              <p:cNvSpPr>
                <a:spLocks/>
              </p:cNvSpPr>
              <p:nvPr/>
            </p:nvSpPr>
            <p:spPr bwMode="auto">
              <a:xfrm>
                <a:off x="13643" y="6197"/>
                <a:ext cx="45" cy="26"/>
              </a:xfrm>
              <a:custGeom>
                <a:avLst/>
                <a:gdLst>
                  <a:gd name="T0" fmla="*/ 20 w 45"/>
                  <a:gd name="T1" fmla="*/ 26 h 26"/>
                  <a:gd name="T2" fmla="*/ 45 w 45"/>
                  <a:gd name="T3" fmla="*/ 15 h 26"/>
                  <a:gd name="T4" fmla="*/ 25 w 45"/>
                  <a:gd name="T5" fmla="*/ 0 h 26"/>
                  <a:gd name="T6" fmla="*/ 0 w 45"/>
                  <a:gd name="T7" fmla="*/ 15 h 26"/>
                  <a:gd name="T8" fmla="*/ 20 w 45"/>
                  <a:gd name="T9" fmla="*/ 26 h 26"/>
                </a:gdLst>
                <a:ahLst/>
                <a:cxnLst>
                  <a:cxn ang="0">
                    <a:pos x="T0" y="T1"/>
                  </a:cxn>
                  <a:cxn ang="0">
                    <a:pos x="T2" y="T3"/>
                  </a:cxn>
                  <a:cxn ang="0">
                    <a:pos x="T4" y="T5"/>
                  </a:cxn>
                  <a:cxn ang="0">
                    <a:pos x="T6" y="T7"/>
                  </a:cxn>
                  <a:cxn ang="0">
                    <a:pos x="T8" y="T9"/>
                  </a:cxn>
                </a:cxnLst>
                <a:rect l="0" t="0" r="r" b="b"/>
                <a:pathLst>
                  <a:path w="45" h="26">
                    <a:moveTo>
                      <a:pt x="20" y="26"/>
                    </a:moveTo>
                    <a:lnTo>
                      <a:pt x="45" y="15"/>
                    </a:lnTo>
                    <a:lnTo>
                      <a:pt x="25" y="0"/>
                    </a:lnTo>
                    <a:lnTo>
                      <a:pt x="0" y="15"/>
                    </a:lnTo>
                    <a:lnTo>
                      <a:pt x="20" y="26"/>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49" name="Freeform 3504">
                <a:extLst>
                  <a:ext uri="{FF2B5EF4-FFF2-40B4-BE49-F238E27FC236}">
                    <a16:creationId xmlns:a16="http://schemas.microsoft.com/office/drawing/2014/main" id="{BF67D4B5-4546-5833-CB19-384D2DA3B7EC}"/>
                  </a:ext>
                </a:extLst>
              </p:cNvPr>
              <p:cNvSpPr>
                <a:spLocks/>
              </p:cNvSpPr>
              <p:nvPr/>
            </p:nvSpPr>
            <p:spPr bwMode="auto">
              <a:xfrm>
                <a:off x="13643" y="6197"/>
                <a:ext cx="45" cy="26"/>
              </a:xfrm>
              <a:custGeom>
                <a:avLst/>
                <a:gdLst>
                  <a:gd name="T0" fmla="*/ 20 w 45"/>
                  <a:gd name="T1" fmla="*/ 26 h 26"/>
                  <a:gd name="T2" fmla="*/ 45 w 45"/>
                  <a:gd name="T3" fmla="*/ 15 h 26"/>
                  <a:gd name="T4" fmla="*/ 25 w 45"/>
                  <a:gd name="T5" fmla="*/ 0 h 26"/>
                  <a:gd name="T6" fmla="*/ 0 w 45"/>
                  <a:gd name="T7" fmla="*/ 15 h 26"/>
                  <a:gd name="T8" fmla="*/ 20 w 45"/>
                  <a:gd name="T9" fmla="*/ 26 h 26"/>
                </a:gdLst>
                <a:ahLst/>
                <a:cxnLst>
                  <a:cxn ang="0">
                    <a:pos x="T0" y="T1"/>
                  </a:cxn>
                  <a:cxn ang="0">
                    <a:pos x="T2" y="T3"/>
                  </a:cxn>
                  <a:cxn ang="0">
                    <a:pos x="T4" y="T5"/>
                  </a:cxn>
                  <a:cxn ang="0">
                    <a:pos x="T6" y="T7"/>
                  </a:cxn>
                  <a:cxn ang="0">
                    <a:pos x="T8" y="T9"/>
                  </a:cxn>
                </a:cxnLst>
                <a:rect l="0" t="0" r="r" b="b"/>
                <a:pathLst>
                  <a:path w="45" h="26">
                    <a:moveTo>
                      <a:pt x="20" y="26"/>
                    </a:moveTo>
                    <a:lnTo>
                      <a:pt x="45" y="15"/>
                    </a:lnTo>
                    <a:lnTo>
                      <a:pt x="25" y="0"/>
                    </a:lnTo>
                    <a:lnTo>
                      <a:pt x="0" y="15"/>
                    </a:lnTo>
                    <a:lnTo>
                      <a:pt x="20" y="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50" name="Freeform 3505">
                <a:extLst>
                  <a:ext uri="{FF2B5EF4-FFF2-40B4-BE49-F238E27FC236}">
                    <a16:creationId xmlns:a16="http://schemas.microsoft.com/office/drawing/2014/main" id="{27EA385A-7C8C-DD90-F7A2-737E5403D23A}"/>
                  </a:ext>
                </a:extLst>
              </p:cNvPr>
              <p:cNvSpPr>
                <a:spLocks/>
              </p:cNvSpPr>
              <p:nvPr/>
            </p:nvSpPr>
            <p:spPr bwMode="auto">
              <a:xfrm>
                <a:off x="13623" y="6212"/>
                <a:ext cx="40" cy="26"/>
              </a:xfrm>
              <a:custGeom>
                <a:avLst/>
                <a:gdLst>
                  <a:gd name="T0" fmla="*/ 20 w 40"/>
                  <a:gd name="T1" fmla="*/ 26 h 26"/>
                  <a:gd name="T2" fmla="*/ 40 w 40"/>
                  <a:gd name="T3" fmla="*/ 16 h 26"/>
                  <a:gd name="T4" fmla="*/ 20 w 40"/>
                  <a:gd name="T5" fmla="*/ 0 h 26"/>
                  <a:gd name="T6" fmla="*/ 0 w 40"/>
                  <a:gd name="T7" fmla="*/ 16 h 26"/>
                  <a:gd name="T8" fmla="*/ 20 w 40"/>
                  <a:gd name="T9" fmla="*/ 26 h 26"/>
                </a:gdLst>
                <a:ahLst/>
                <a:cxnLst>
                  <a:cxn ang="0">
                    <a:pos x="T0" y="T1"/>
                  </a:cxn>
                  <a:cxn ang="0">
                    <a:pos x="T2" y="T3"/>
                  </a:cxn>
                  <a:cxn ang="0">
                    <a:pos x="T4" y="T5"/>
                  </a:cxn>
                  <a:cxn ang="0">
                    <a:pos x="T6" y="T7"/>
                  </a:cxn>
                  <a:cxn ang="0">
                    <a:pos x="T8" y="T9"/>
                  </a:cxn>
                </a:cxnLst>
                <a:rect l="0" t="0" r="r" b="b"/>
                <a:pathLst>
                  <a:path w="40" h="26">
                    <a:moveTo>
                      <a:pt x="20" y="26"/>
                    </a:moveTo>
                    <a:lnTo>
                      <a:pt x="40" y="16"/>
                    </a:lnTo>
                    <a:lnTo>
                      <a:pt x="20" y="0"/>
                    </a:lnTo>
                    <a:lnTo>
                      <a:pt x="0" y="16"/>
                    </a:lnTo>
                    <a:lnTo>
                      <a:pt x="20" y="26"/>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51" name="Freeform 3506">
                <a:extLst>
                  <a:ext uri="{FF2B5EF4-FFF2-40B4-BE49-F238E27FC236}">
                    <a16:creationId xmlns:a16="http://schemas.microsoft.com/office/drawing/2014/main" id="{0B091CA8-C3B9-B078-025D-928834952D26}"/>
                  </a:ext>
                </a:extLst>
              </p:cNvPr>
              <p:cNvSpPr>
                <a:spLocks/>
              </p:cNvSpPr>
              <p:nvPr/>
            </p:nvSpPr>
            <p:spPr bwMode="auto">
              <a:xfrm>
                <a:off x="13623" y="6212"/>
                <a:ext cx="40" cy="26"/>
              </a:xfrm>
              <a:custGeom>
                <a:avLst/>
                <a:gdLst>
                  <a:gd name="T0" fmla="*/ 20 w 40"/>
                  <a:gd name="T1" fmla="*/ 26 h 26"/>
                  <a:gd name="T2" fmla="*/ 40 w 40"/>
                  <a:gd name="T3" fmla="*/ 16 h 26"/>
                  <a:gd name="T4" fmla="*/ 20 w 40"/>
                  <a:gd name="T5" fmla="*/ 0 h 26"/>
                  <a:gd name="T6" fmla="*/ 0 w 40"/>
                  <a:gd name="T7" fmla="*/ 16 h 26"/>
                  <a:gd name="T8" fmla="*/ 20 w 40"/>
                  <a:gd name="T9" fmla="*/ 26 h 26"/>
                </a:gdLst>
                <a:ahLst/>
                <a:cxnLst>
                  <a:cxn ang="0">
                    <a:pos x="T0" y="T1"/>
                  </a:cxn>
                  <a:cxn ang="0">
                    <a:pos x="T2" y="T3"/>
                  </a:cxn>
                  <a:cxn ang="0">
                    <a:pos x="T4" y="T5"/>
                  </a:cxn>
                  <a:cxn ang="0">
                    <a:pos x="T6" y="T7"/>
                  </a:cxn>
                  <a:cxn ang="0">
                    <a:pos x="T8" y="T9"/>
                  </a:cxn>
                </a:cxnLst>
                <a:rect l="0" t="0" r="r" b="b"/>
                <a:pathLst>
                  <a:path w="40" h="26">
                    <a:moveTo>
                      <a:pt x="20" y="26"/>
                    </a:moveTo>
                    <a:lnTo>
                      <a:pt x="40" y="16"/>
                    </a:lnTo>
                    <a:lnTo>
                      <a:pt x="20" y="0"/>
                    </a:lnTo>
                    <a:lnTo>
                      <a:pt x="0" y="16"/>
                    </a:lnTo>
                    <a:lnTo>
                      <a:pt x="20" y="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52" name="Freeform 3507">
                <a:extLst>
                  <a:ext uri="{FF2B5EF4-FFF2-40B4-BE49-F238E27FC236}">
                    <a16:creationId xmlns:a16="http://schemas.microsoft.com/office/drawing/2014/main" id="{B5518025-EDF7-18F6-410D-A354BE03AB3B}"/>
                  </a:ext>
                </a:extLst>
              </p:cNvPr>
              <p:cNvSpPr>
                <a:spLocks/>
              </p:cNvSpPr>
              <p:nvPr/>
            </p:nvSpPr>
            <p:spPr bwMode="auto">
              <a:xfrm>
                <a:off x="13597" y="6228"/>
                <a:ext cx="41" cy="25"/>
              </a:xfrm>
              <a:custGeom>
                <a:avLst/>
                <a:gdLst>
                  <a:gd name="T0" fmla="*/ 20 w 41"/>
                  <a:gd name="T1" fmla="*/ 25 h 25"/>
                  <a:gd name="T2" fmla="*/ 41 w 41"/>
                  <a:gd name="T3" fmla="*/ 10 h 25"/>
                  <a:gd name="T4" fmla="*/ 20 w 41"/>
                  <a:gd name="T5" fmla="*/ 0 h 25"/>
                  <a:gd name="T6" fmla="*/ 0 w 41"/>
                  <a:gd name="T7" fmla="*/ 10 h 25"/>
                  <a:gd name="T8" fmla="*/ 20 w 41"/>
                  <a:gd name="T9" fmla="*/ 25 h 25"/>
                </a:gdLst>
                <a:ahLst/>
                <a:cxnLst>
                  <a:cxn ang="0">
                    <a:pos x="T0" y="T1"/>
                  </a:cxn>
                  <a:cxn ang="0">
                    <a:pos x="T2" y="T3"/>
                  </a:cxn>
                  <a:cxn ang="0">
                    <a:pos x="T4" y="T5"/>
                  </a:cxn>
                  <a:cxn ang="0">
                    <a:pos x="T6" y="T7"/>
                  </a:cxn>
                  <a:cxn ang="0">
                    <a:pos x="T8" y="T9"/>
                  </a:cxn>
                </a:cxnLst>
                <a:rect l="0" t="0" r="r" b="b"/>
                <a:pathLst>
                  <a:path w="41" h="25">
                    <a:moveTo>
                      <a:pt x="20" y="25"/>
                    </a:moveTo>
                    <a:lnTo>
                      <a:pt x="41" y="10"/>
                    </a:lnTo>
                    <a:lnTo>
                      <a:pt x="20" y="0"/>
                    </a:lnTo>
                    <a:lnTo>
                      <a:pt x="0" y="10"/>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53" name="Freeform 3508">
                <a:extLst>
                  <a:ext uri="{FF2B5EF4-FFF2-40B4-BE49-F238E27FC236}">
                    <a16:creationId xmlns:a16="http://schemas.microsoft.com/office/drawing/2014/main" id="{A8EEDFE1-6B47-9ECB-E2FB-22E56988DE6E}"/>
                  </a:ext>
                </a:extLst>
              </p:cNvPr>
              <p:cNvSpPr>
                <a:spLocks/>
              </p:cNvSpPr>
              <p:nvPr/>
            </p:nvSpPr>
            <p:spPr bwMode="auto">
              <a:xfrm>
                <a:off x="13572" y="6243"/>
                <a:ext cx="40" cy="25"/>
              </a:xfrm>
              <a:custGeom>
                <a:avLst/>
                <a:gdLst>
                  <a:gd name="T0" fmla="*/ 20 w 40"/>
                  <a:gd name="T1" fmla="*/ 25 h 25"/>
                  <a:gd name="T2" fmla="*/ 40 w 40"/>
                  <a:gd name="T3" fmla="*/ 10 h 25"/>
                  <a:gd name="T4" fmla="*/ 20 w 40"/>
                  <a:gd name="T5" fmla="*/ 0 h 25"/>
                  <a:gd name="T6" fmla="*/ 0 w 40"/>
                  <a:gd name="T7" fmla="*/ 10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0"/>
                    </a:lnTo>
                    <a:lnTo>
                      <a:pt x="20" y="0"/>
                    </a:lnTo>
                    <a:lnTo>
                      <a:pt x="0" y="10"/>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54" name="Freeform 3509">
                <a:extLst>
                  <a:ext uri="{FF2B5EF4-FFF2-40B4-BE49-F238E27FC236}">
                    <a16:creationId xmlns:a16="http://schemas.microsoft.com/office/drawing/2014/main" id="{97B8A33D-FACE-6BAE-AA25-F5D3A8298D0D}"/>
                  </a:ext>
                </a:extLst>
              </p:cNvPr>
              <p:cNvSpPr>
                <a:spLocks/>
              </p:cNvSpPr>
              <p:nvPr/>
            </p:nvSpPr>
            <p:spPr bwMode="auto">
              <a:xfrm>
                <a:off x="13547" y="6258"/>
                <a:ext cx="45" cy="20"/>
              </a:xfrm>
              <a:custGeom>
                <a:avLst/>
                <a:gdLst>
                  <a:gd name="T0" fmla="*/ 20 w 45"/>
                  <a:gd name="T1" fmla="*/ 20 h 20"/>
                  <a:gd name="T2" fmla="*/ 45 w 45"/>
                  <a:gd name="T3" fmla="*/ 10 h 20"/>
                  <a:gd name="T4" fmla="*/ 20 w 45"/>
                  <a:gd name="T5" fmla="*/ 0 h 20"/>
                  <a:gd name="T6" fmla="*/ 0 w 45"/>
                  <a:gd name="T7" fmla="*/ 10 h 20"/>
                  <a:gd name="T8" fmla="*/ 20 w 45"/>
                  <a:gd name="T9" fmla="*/ 20 h 20"/>
                </a:gdLst>
                <a:ahLst/>
                <a:cxnLst>
                  <a:cxn ang="0">
                    <a:pos x="T0" y="T1"/>
                  </a:cxn>
                  <a:cxn ang="0">
                    <a:pos x="T2" y="T3"/>
                  </a:cxn>
                  <a:cxn ang="0">
                    <a:pos x="T4" y="T5"/>
                  </a:cxn>
                  <a:cxn ang="0">
                    <a:pos x="T6" y="T7"/>
                  </a:cxn>
                  <a:cxn ang="0">
                    <a:pos x="T8" y="T9"/>
                  </a:cxn>
                </a:cxnLst>
                <a:rect l="0" t="0" r="r" b="b"/>
                <a:pathLst>
                  <a:path w="45" h="20">
                    <a:moveTo>
                      <a:pt x="20" y="20"/>
                    </a:moveTo>
                    <a:lnTo>
                      <a:pt x="45" y="10"/>
                    </a:lnTo>
                    <a:lnTo>
                      <a:pt x="20" y="0"/>
                    </a:lnTo>
                    <a:lnTo>
                      <a:pt x="0" y="10"/>
                    </a:lnTo>
                    <a:lnTo>
                      <a:pt x="20" y="2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55" name="Freeform 3510">
                <a:extLst>
                  <a:ext uri="{FF2B5EF4-FFF2-40B4-BE49-F238E27FC236}">
                    <a16:creationId xmlns:a16="http://schemas.microsoft.com/office/drawing/2014/main" id="{E6DE55EA-8B44-D03C-A4A1-EA31DA905DD3}"/>
                  </a:ext>
                </a:extLst>
              </p:cNvPr>
              <p:cNvSpPr>
                <a:spLocks/>
              </p:cNvSpPr>
              <p:nvPr/>
            </p:nvSpPr>
            <p:spPr bwMode="auto">
              <a:xfrm>
                <a:off x="13547" y="6258"/>
                <a:ext cx="45" cy="20"/>
              </a:xfrm>
              <a:custGeom>
                <a:avLst/>
                <a:gdLst>
                  <a:gd name="T0" fmla="*/ 20 w 45"/>
                  <a:gd name="T1" fmla="*/ 20 h 20"/>
                  <a:gd name="T2" fmla="*/ 45 w 45"/>
                  <a:gd name="T3" fmla="*/ 10 h 20"/>
                  <a:gd name="T4" fmla="*/ 20 w 45"/>
                  <a:gd name="T5" fmla="*/ 0 h 20"/>
                  <a:gd name="T6" fmla="*/ 0 w 45"/>
                  <a:gd name="T7" fmla="*/ 10 h 20"/>
                  <a:gd name="T8" fmla="*/ 20 w 45"/>
                  <a:gd name="T9" fmla="*/ 20 h 20"/>
                </a:gdLst>
                <a:ahLst/>
                <a:cxnLst>
                  <a:cxn ang="0">
                    <a:pos x="T0" y="T1"/>
                  </a:cxn>
                  <a:cxn ang="0">
                    <a:pos x="T2" y="T3"/>
                  </a:cxn>
                  <a:cxn ang="0">
                    <a:pos x="T4" y="T5"/>
                  </a:cxn>
                  <a:cxn ang="0">
                    <a:pos x="T6" y="T7"/>
                  </a:cxn>
                  <a:cxn ang="0">
                    <a:pos x="T8" y="T9"/>
                  </a:cxn>
                </a:cxnLst>
                <a:rect l="0" t="0" r="r" b="b"/>
                <a:pathLst>
                  <a:path w="45" h="20">
                    <a:moveTo>
                      <a:pt x="20" y="20"/>
                    </a:moveTo>
                    <a:lnTo>
                      <a:pt x="45" y="10"/>
                    </a:lnTo>
                    <a:lnTo>
                      <a:pt x="20" y="0"/>
                    </a:lnTo>
                    <a:lnTo>
                      <a:pt x="0" y="10"/>
                    </a:lnTo>
                    <a:lnTo>
                      <a:pt x="20" y="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56" name="Freeform 3511">
                <a:extLst>
                  <a:ext uri="{FF2B5EF4-FFF2-40B4-BE49-F238E27FC236}">
                    <a16:creationId xmlns:a16="http://schemas.microsoft.com/office/drawing/2014/main" id="{A8488334-7408-BC9C-5687-4B2B95133FEB}"/>
                  </a:ext>
                </a:extLst>
              </p:cNvPr>
              <p:cNvSpPr>
                <a:spLocks/>
              </p:cNvSpPr>
              <p:nvPr/>
            </p:nvSpPr>
            <p:spPr bwMode="auto">
              <a:xfrm>
                <a:off x="13527" y="6268"/>
                <a:ext cx="40" cy="25"/>
              </a:xfrm>
              <a:custGeom>
                <a:avLst/>
                <a:gdLst>
                  <a:gd name="T0" fmla="*/ 20 w 40"/>
                  <a:gd name="T1" fmla="*/ 0 h 25"/>
                  <a:gd name="T2" fmla="*/ 0 w 40"/>
                  <a:gd name="T3" fmla="*/ 15 h 25"/>
                  <a:gd name="T4" fmla="*/ 20 w 40"/>
                  <a:gd name="T5" fmla="*/ 25 h 25"/>
                  <a:gd name="T6" fmla="*/ 40 w 40"/>
                  <a:gd name="T7" fmla="*/ 15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5"/>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57" name="Freeform 3512">
                <a:extLst>
                  <a:ext uri="{FF2B5EF4-FFF2-40B4-BE49-F238E27FC236}">
                    <a16:creationId xmlns:a16="http://schemas.microsoft.com/office/drawing/2014/main" id="{A9048BE5-4BDA-B514-112B-344C9DC2E088}"/>
                  </a:ext>
                </a:extLst>
              </p:cNvPr>
              <p:cNvSpPr>
                <a:spLocks/>
              </p:cNvSpPr>
              <p:nvPr/>
            </p:nvSpPr>
            <p:spPr bwMode="auto">
              <a:xfrm>
                <a:off x="13527" y="6268"/>
                <a:ext cx="40" cy="25"/>
              </a:xfrm>
              <a:custGeom>
                <a:avLst/>
                <a:gdLst>
                  <a:gd name="T0" fmla="*/ 20 w 40"/>
                  <a:gd name="T1" fmla="*/ 0 h 25"/>
                  <a:gd name="T2" fmla="*/ 0 w 40"/>
                  <a:gd name="T3" fmla="*/ 15 h 25"/>
                  <a:gd name="T4" fmla="*/ 20 w 40"/>
                  <a:gd name="T5" fmla="*/ 25 h 25"/>
                  <a:gd name="T6" fmla="*/ 40 w 40"/>
                  <a:gd name="T7" fmla="*/ 15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5"/>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58" name="Freeform 3513">
                <a:extLst>
                  <a:ext uri="{FF2B5EF4-FFF2-40B4-BE49-F238E27FC236}">
                    <a16:creationId xmlns:a16="http://schemas.microsoft.com/office/drawing/2014/main" id="{240E1F9B-D28D-2B6B-7F92-1C2A6A06CFEC}"/>
                  </a:ext>
                </a:extLst>
              </p:cNvPr>
              <p:cNvSpPr>
                <a:spLocks/>
              </p:cNvSpPr>
              <p:nvPr/>
            </p:nvSpPr>
            <p:spPr bwMode="auto">
              <a:xfrm>
                <a:off x="13502" y="6283"/>
                <a:ext cx="40" cy="25"/>
              </a:xfrm>
              <a:custGeom>
                <a:avLst/>
                <a:gdLst>
                  <a:gd name="T0" fmla="*/ 20 w 40"/>
                  <a:gd name="T1" fmla="*/ 0 h 25"/>
                  <a:gd name="T2" fmla="*/ 0 w 40"/>
                  <a:gd name="T3" fmla="*/ 15 h 25"/>
                  <a:gd name="T4" fmla="*/ 20 w 40"/>
                  <a:gd name="T5" fmla="*/ 25 h 25"/>
                  <a:gd name="T6" fmla="*/ 40 w 40"/>
                  <a:gd name="T7" fmla="*/ 10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59" name="Freeform 3514">
                <a:extLst>
                  <a:ext uri="{FF2B5EF4-FFF2-40B4-BE49-F238E27FC236}">
                    <a16:creationId xmlns:a16="http://schemas.microsoft.com/office/drawing/2014/main" id="{98B060A2-D20B-6AF2-4D68-E959D3E2E263}"/>
                  </a:ext>
                </a:extLst>
              </p:cNvPr>
              <p:cNvSpPr>
                <a:spLocks/>
              </p:cNvSpPr>
              <p:nvPr/>
            </p:nvSpPr>
            <p:spPr bwMode="auto">
              <a:xfrm>
                <a:off x="13502" y="6283"/>
                <a:ext cx="40" cy="25"/>
              </a:xfrm>
              <a:custGeom>
                <a:avLst/>
                <a:gdLst>
                  <a:gd name="T0" fmla="*/ 20 w 40"/>
                  <a:gd name="T1" fmla="*/ 0 h 25"/>
                  <a:gd name="T2" fmla="*/ 0 w 40"/>
                  <a:gd name="T3" fmla="*/ 15 h 25"/>
                  <a:gd name="T4" fmla="*/ 20 w 40"/>
                  <a:gd name="T5" fmla="*/ 25 h 25"/>
                  <a:gd name="T6" fmla="*/ 40 w 40"/>
                  <a:gd name="T7" fmla="*/ 10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0"/>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60" name="Freeform 3515">
                <a:extLst>
                  <a:ext uri="{FF2B5EF4-FFF2-40B4-BE49-F238E27FC236}">
                    <a16:creationId xmlns:a16="http://schemas.microsoft.com/office/drawing/2014/main" id="{3A708C05-4F4F-FADA-82B3-3C3FBFF6E314}"/>
                  </a:ext>
                </a:extLst>
              </p:cNvPr>
              <p:cNvSpPr>
                <a:spLocks/>
              </p:cNvSpPr>
              <p:nvPr/>
            </p:nvSpPr>
            <p:spPr bwMode="auto">
              <a:xfrm>
                <a:off x="13476" y="6298"/>
                <a:ext cx="41" cy="25"/>
              </a:xfrm>
              <a:custGeom>
                <a:avLst/>
                <a:gdLst>
                  <a:gd name="T0" fmla="*/ 21 w 41"/>
                  <a:gd name="T1" fmla="*/ 0 h 25"/>
                  <a:gd name="T2" fmla="*/ 0 w 41"/>
                  <a:gd name="T3" fmla="*/ 10 h 25"/>
                  <a:gd name="T4" fmla="*/ 21 w 41"/>
                  <a:gd name="T5" fmla="*/ 25 h 25"/>
                  <a:gd name="T6" fmla="*/ 41 w 41"/>
                  <a:gd name="T7" fmla="*/ 10 h 25"/>
                  <a:gd name="T8" fmla="*/ 21 w 41"/>
                  <a:gd name="T9" fmla="*/ 0 h 25"/>
                </a:gdLst>
                <a:ahLst/>
                <a:cxnLst>
                  <a:cxn ang="0">
                    <a:pos x="T0" y="T1"/>
                  </a:cxn>
                  <a:cxn ang="0">
                    <a:pos x="T2" y="T3"/>
                  </a:cxn>
                  <a:cxn ang="0">
                    <a:pos x="T4" y="T5"/>
                  </a:cxn>
                  <a:cxn ang="0">
                    <a:pos x="T6" y="T7"/>
                  </a:cxn>
                  <a:cxn ang="0">
                    <a:pos x="T8" y="T9"/>
                  </a:cxn>
                </a:cxnLst>
                <a:rect l="0" t="0" r="r" b="b"/>
                <a:pathLst>
                  <a:path w="41" h="25">
                    <a:moveTo>
                      <a:pt x="21" y="0"/>
                    </a:moveTo>
                    <a:lnTo>
                      <a:pt x="0" y="10"/>
                    </a:lnTo>
                    <a:lnTo>
                      <a:pt x="21" y="25"/>
                    </a:lnTo>
                    <a:lnTo>
                      <a:pt x="41" y="10"/>
                    </a:lnTo>
                    <a:lnTo>
                      <a:pt x="21"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61" name="Freeform 3516">
                <a:extLst>
                  <a:ext uri="{FF2B5EF4-FFF2-40B4-BE49-F238E27FC236}">
                    <a16:creationId xmlns:a16="http://schemas.microsoft.com/office/drawing/2014/main" id="{1A9F1F7E-0AA6-300D-E69D-1DEF06D07D78}"/>
                  </a:ext>
                </a:extLst>
              </p:cNvPr>
              <p:cNvSpPr>
                <a:spLocks/>
              </p:cNvSpPr>
              <p:nvPr/>
            </p:nvSpPr>
            <p:spPr bwMode="auto">
              <a:xfrm>
                <a:off x="13476" y="6298"/>
                <a:ext cx="41" cy="25"/>
              </a:xfrm>
              <a:custGeom>
                <a:avLst/>
                <a:gdLst>
                  <a:gd name="T0" fmla="*/ 21 w 41"/>
                  <a:gd name="T1" fmla="*/ 0 h 25"/>
                  <a:gd name="T2" fmla="*/ 0 w 41"/>
                  <a:gd name="T3" fmla="*/ 10 h 25"/>
                  <a:gd name="T4" fmla="*/ 21 w 41"/>
                  <a:gd name="T5" fmla="*/ 25 h 25"/>
                  <a:gd name="T6" fmla="*/ 41 w 41"/>
                  <a:gd name="T7" fmla="*/ 10 h 25"/>
                  <a:gd name="T8" fmla="*/ 21 w 41"/>
                  <a:gd name="T9" fmla="*/ 0 h 25"/>
                </a:gdLst>
                <a:ahLst/>
                <a:cxnLst>
                  <a:cxn ang="0">
                    <a:pos x="T0" y="T1"/>
                  </a:cxn>
                  <a:cxn ang="0">
                    <a:pos x="T2" y="T3"/>
                  </a:cxn>
                  <a:cxn ang="0">
                    <a:pos x="T4" y="T5"/>
                  </a:cxn>
                  <a:cxn ang="0">
                    <a:pos x="T6" y="T7"/>
                  </a:cxn>
                  <a:cxn ang="0">
                    <a:pos x="T8" y="T9"/>
                  </a:cxn>
                </a:cxnLst>
                <a:rect l="0" t="0" r="r" b="b"/>
                <a:pathLst>
                  <a:path w="41" h="25">
                    <a:moveTo>
                      <a:pt x="21" y="0"/>
                    </a:moveTo>
                    <a:lnTo>
                      <a:pt x="0" y="10"/>
                    </a:lnTo>
                    <a:lnTo>
                      <a:pt x="21" y="25"/>
                    </a:lnTo>
                    <a:lnTo>
                      <a:pt x="41" y="10"/>
                    </a:lnTo>
                    <a:lnTo>
                      <a:pt x="2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62" name="Freeform 3517">
                <a:extLst>
                  <a:ext uri="{FF2B5EF4-FFF2-40B4-BE49-F238E27FC236}">
                    <a16:creationId xmlns:a16="http://schemas.microsoft.com/office/drawing/2014/main" id="{6D41E2FE-A8CB-34B1-2239-7C168C4C43BD}"/>
                  </a:ext>
                </a:extLst>
              </p:cNvPr>
              <p:cNvSpPr>
                <a:spLocks/>
              </p:cNvSpPr>
              <p:nvPr/>
            </p:nvSpPr>
            <p:spPr bwMode="auto">
              <a:xfrm>
                <a:off x="13668" y="6147"/>
                <a:ext cx="65" cy="35"/>
              </a:xfrm>
              <a:custGeom>
                <a:avLst/>
                <a:gdLst>
                  <a:gd name="T0" fmla="*/ 15 w 65"/>
                  <a:gd name="T1" fmla="*/ 15 h 35"/>
                  <a:gd name="T2" fmla="*/ 0 w 65"/>
                  <a:gd name="T3" fmla="*/ 25 h 35"/>
                  <a:gd name="T4" fmla="*/ 20 w 65"/>
                  <a:gd name="T5" fmla="*/ 35 h 35"/>
                  <a:gd name="T6" fmla="*/ 65 w 65"/>
                  <a:gd name="T7" fmla="*/ 10 h 35"/>
                  <a:gd name="T8" fmla="*/ 45 w 65"/>
                  <a:gd name="T9" fmla="*/ 0 h 35"/>
                  <a:gd name="T10" fmla="*/ 25 w 65"/>
                  <a:gd name="T11" fmla="*/ 10 h 35"/>
                  <a:gd name="T12" fmla="*/ 15 w 65"/>
                  <a:gd name="T13" fmla="*/ 15 h 35"/>
                </a:gdLst>
                <a:ahLst/>
                <a:cxnLst>
                  <a:cxn ang="0">
                    <a:pos x="T0" y="T1"/>
                  </a:cxn>
                  <a:cxn ang="0">
                    <a:pos x="T2" y="T3"/>
                  </a:cxn>
                  <a:cxn ang="0">
                    <a:pos x="T4" y="T5"/>
                  </a:cxn>
                  <a:cxn ang="0">
                    <a:pos x="T6" y="T7"/>
                  </a:cxn>
                  <a:cxn ang="0">
                    <a:pos x="T8" y="T9"/>
                  </a:cxn>
                  <a:cxn ang="0">
                    <a:pos x="T10" y="T11"/>
                  </a:cxn>
                  <a:cxn ang="0">
                    <a:pos x="T12" y="T13"/>
                  </a:cxn>
                </a:cxnLst>
                <a:rect l="0" t="0" r="r" b="b"/>
                <a:pathLst>
                  <a:path w="65" h="35">
                    <a:moveTo>
                      <a:pt x="15" y="15"/>
                    </a:moveTo>
                    <a:lnTo>
                      <a:pt x="0" y="25"/>
                    </a:lnTo>
                    <a:lnTo>
                      <a:pt x="20" y="35"/>
                    </a:lnTo>
                    <a:lnTo>
                      <a:pt x="65" y="10"/>
                    </a:lnTo>
                    <a:lnTo>
                      <a:pt x="45" y="0"/>
                    </a:lnTo>
                    <a:lnTo>
                      <a:pt x="25" y="10"/>
                    </a:lnTo>
                    <a:lnTo>
                      <a:pt x="15" y="15"/>
                    </a:lnTo>
                    <a:close/>
                  </a:path>
                </a:pathLst>
              </a:custGeom>
              <a:solidFill>
                <a:srgbClr val="455C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63" name="Freeform 3518">
                <a:extLst>
                  <a:ext uri="{FF2B5EF4-FFF2-40B4-BE49-F238E27FC236}">
                    <a16:creationId xmlns:a16="http://schemas.microsoft.com/office/drawing/2014/main" id="{87B55095-54ED-B8A4-97C4-B17F1D55193C}"/>
                  </a:ext>
                </a:extLst>
              </p:cNvPr>
              <p:cNvSpPr>
                <a:spLocks/>
              </p:cNvSpPr>
              <p:nvPr/>
            </p:nvSpPr>
            <p:spPr bwMode="auto">
              <a:xfrm>
                <a:off x="13668" y="6147"/>
                <a:ext cx="65" cy="35"/>
              </a:xfrm>
              <a:custGeom>
                <a:avLst/>
                <a:gdLst>
                  <a:gd name="T0" fmla="*/ 15 w 65"/>
                  <a:gd name="T1" fmla="*/ 15 h 35"/>
                  <a:gd name="T2" fmla="*/ 0 w 65"/>
                  <a:gd name="T3" fmla="*/ 25 h 35"/>
                  <a:gd name="T4" fmla="*/ 20 w 65"/>
                  <a:gd name="T5" fmla="*/ 35 h 35"/>
                  <a:gd name="T6" fmla="*/ 65 w 65"/>
                  <a:gd name="T7" fmla="*/ 10 h 35"/>
                  <a:gd name="T8" fmla="*/ 45 w 65"/>
                  <a:gd name="T9" fmla="*/ 0 h 35"/>
                  <a:gd name="T10" fmla="*/ 25 w 65"/>
                  <a:gd name="T11" fmla="*/ 10 h 35"/>
                  <a:gd name="T12" fmla="*/ 15 w 65"/>
                  <a:gd name="T13" fmla="*/ 15 h 35"/>
                </a:gdLst>
                <a:ahLst/>
                <a:cxnLst>
                  <a:cxn ang="0">
                    <a:pos x="T0" y="T1"/>
                  </a:cxn>
                  <a:cxn ang="0">
                    <a:pos x="T2" y="T3"/>
                  </a:cxn>
                  <a:cxn ang="0">
                    <a:pos x="T4" y="T5"/>
                  </a:cxn>
                  <a:cxn ang="0">
                    <a:pos x="T6" y="T7"/>
                  </a:cxn>
                  <a:cxn ang="0">
                    <a:pos x="T8" y="T9"/>
                  </a:cxn>
                  <a:cxn ang="0">
                    <a:pos x="T10" y="T11"/>
                  </a:cxn>
                  <a:cxn ang="0">
                    <a:pos x="T12" y="T13"/>
                  </a:cxn>
                </a:cxnLst>
                <a:rect l="0" t="0" r="r" b="b"/>
                <a:pathLst>
                  <a:path w="65" h="35">
                    <a:moveTo>
                      <a:pt x="15" y="15"/>
                    </a:moveTo>
                    <a:lnTo>
                      <a:pt x="0" y="25"/>
                    </a:lnTo>
                    <a:lnTo>
                      <a:pt x="20" y="35"/>
                    </a:lnTo>
                    <a:lnTo>
                      <a:pt x="65" y="10"/>
                    </a:lnTo>
                    <a:lnTo>
                      <a:pt x="45" y="0"/>
                    </a:lnTo>
                    <a:lnTo>
                      <a:pt x="25" y="10"/>
                    </a:lnTo>
                    <a:lnTo>
                      <a:pt x="15" y="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64" name="Freeform 3519">
                <a:extLst>
                  <a:ext uri="{FF2B5EF4-FFF2-40B4-BE49-F238E27FC236}">
                    <a16:creationId xmlns:a16="http://schemas.microsoft.com/office/drawing/2014/main" id="{68D039A1-18B0-0138-4AE0-C2A80EDBA82E}"/>
                  </a:ext>
                </a:extLst>
              </p:cNvPr>
              <p:cNvSpPr>
                <a:spLocks/>
              </p:cNvSpPr>
              <p:nvPr/>
            </p:nvSpPr>
            <p:spPr bwMode="auto">
              <a:xfrm>
                <a:off x="13648" y="6172"/>
                <a:ext cx="40" cy="25"/>
              </a:xfrm>
              <a:custGeom>
                <a:avLst/>
                <a:gdLst>
                  <a:gd name="T0" fmla="*/ 20 w 40"/>
                  <a:gd name="T1" fmla="*/ 0 h 25"/>
                  <a:gd name="T2" fmla="*/ 0 w 40"/>
                  <a:gd name="T3" fmla="*/ 10 h 25"/>
                  <a:gd name="T4" fmla="*/ 20 w 40"/>
                  <a:gd name="T5" fmla="*/ 25 h 25"/>
                  <a:gd name="T6" fmla="*/ 40 w 40"/>
                  <a:gd name="T7" fmla="*/ 10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0"/>
                    </a:lnTo>
                    <a:lnTo>
                      <a:pt x="20" y="25"/>
                    </a:lnTo>
                    <a:lnTo>
                      <a:pt x="40"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65" name="Freeform 3520">
                <a:extLst>
                  <a:ext uri="{FF2B5EF4-FFF2-40B4-BE49-F238E27FC236}">
                    <a16:creationId xmlns:a16="http://schemas.microsoft.com/office/drawing/2014/main" id="{F22355CE-CE06-5ED2-6F67-9B8F4447A5BE}"/>
                  </a:ext>
                </a:extLst>
              </p:cNvPr>
              <p:cNvSpPr>
                <a:spLocks/>
              </p:cNvSpPr>
              <p:nvPr/>
            </p:nvSpPr>
            <p:spPr bwMode="auto">
              <a:xfrm>
                <a:off x="13648" y="6172"/>
                <a:ext cx="40" cy="25"/>
              </a:xfrm>
              <a:custGeom>
                <a:avLst/>
                <a:gdLst>
                  <a:gd name="T0" fmla="*/ 20 w 40"/>
                  <a:gd name="T1" fmla="*/ 0 h 25"/>
                  <a:gd name="T2" fmla="*/ 0 w 40"/>
                  <a:gd name="T3" fmla="*/ 10 h 25"/>
                  <a:gd name="T4" fmla="*/ 20 w 40"/>
                  <a:gd name="T5" fmla="*/ 25 h 25"/>
                  <a:gd name="T6" fmla="*/ 40 w 40"/>
                  <a:gd name="T7" fmla="*/ 10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0"/>
                    </a:lnTo>
                    <a:lnTo>
                      <a:pt x="20" y="25"/>
                    </a:lnTo>
                    <a:lnTo>
                      <a:pt x="40" y="10"/>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66" name="Freeform 3521">
                <a:extLst>
                  <a:ext uri="{FF2B5EF4-FFF2-40B4-BE49-F238E27FC236}">
                    <a16:creationId xmlns:a16="http://schemas.microsoft.com/office/drawing/2014/main" id="{89C83CCF-D84C-3967-E45E-CB5028322F3F}"/>
                  </a:ext>
                </a:extLst>
              </p:cNvPr>
              <p:cNvSpPr>
                <a:spLocks/>
              </p:cNvSpPr>
              <p:nvPr/>
            </p:nvSpPr>
            <p:spPr bwMode="auto">
              <a:xfrm>
                <a:off x="13623" y="6187"/>
                <a:ext cx="40" cy="25"/>
              </a:xfrm>
              <a:custGeom>
                <a:avLst/>
                <a:gdLst>
                  <a:gd name="T0" fmla="*/ 20 w 40"/>
                  <a:gd name="T1" fmla="*/ 25 h 25"/>
                  <a:gd name="T2" fmla="*/ 40 w 40"/>
                  <a:gd name="T3" fmla="*/ 10 h 25"/>
                  <a:gd name="T4" fmla="*/ 20 w 40"/>
                  <a:gd name="T5" fmla="*/ 0 h 25"/>
                  <a:gd name="T6" fmla="*/ 0 w 40"/>
                  <a:gd name="T7" fmla="*/ 10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0"/>
                    </a:lnTo>
                    <a:lnTo>
                      <a:pt x="20" y="0"/>
                    </a:lnTo>
                    <a:lnTo>
                      <a:pt x="0" y="10"/>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67" name="Freeform 3522">
                <a:extLst>
                  <a:ext uri="{FF2B5EF4-FFF2-40B4-BE49-F238E27FC236}">
                    <a16:creationId xmlns:a16="http://schemas.microsoft.com/office/drawing/2014/main" id="{62BD5B09-58BB-A66C-6B82-0AEB9695947F}"/>
                  </a:ext>
                </a:extLst>
              </p:cNvPr>
              <p:cNvSpPr>
                <a:spLocks/>
              </p:cNvSpPr>
              <p:nvPr/>
            </p:nvSpPr>
            <p:spPr bwMode="auto">
              <a:xfrm>
                <a:off x="13623" y="6187"/>
                <a:ext cx="40" cy="25"/>
              </a:xfrm>
              <a:custGeom>
                <a:avLst/>
                <a:gdLst>
                  <a:gd name="T0" fmla="*/ 20 w 40"/>
                  <a:gd name="T1" fmla="*/ 25 h 25"/>
                  <a:gd name="T2" fmla="*/ 40 w 40"/>
                  <a:gd name="T3" fmla="*/ 10 h 25"/>
                  <a:gd name="T4" fmla="*/ 20 w 40"/>
                  <a:gd name="T5" fmla="*/ 0 h 25"/>
                  <a:gd name="T6" fmla="*/ 0 w 40"/>
                  <a:gd name="T7" fmla="*/ 10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0"/>
                    </a:lnTo>
                    <a:lnTo>
                      <a:pt x="20" y="0"/>
                    </a:lnTo>
                    <a:lnTo>
                      <a:pt x="0" y="10"/>
                    </a:lnTo>
                    <a:lnTo>
                      <a:pt x="20"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68" name="Freeform 3523">
                <a:extLst>
                  <a:ext uri="{FF2B5EF4-FFF2-40B4-BE49-F238E27FC236}">
                    <a16:creationId xmlns:a16="http://schemas.microsoft.com/office/drawing/2014/main" id="{4BED40D0-9177-7DAD-7197-C32A0A32D0E5}"/>
                  </a:ext>
                </a:extLst>
              </p:cNvPr>
              <p:cNvSpPr>
                <a:spLocks/>
              </p:cNvSpPr>
              <p:nvPr/>
            </p:nvSpPr>
            <p:spPr bwMode="auto">
              <a:xfrm>
                <a:off x="13597" y="6202"/>
                <a:ext cx="41" cy="21"/>
              </a:xfrm>
              <a:custGeom>
                <a:avLst/>
                <a:gdLst>
                  <a:gd name="T0" fmla="*/ 20 w 41"/>
                  <a:gd name="T1" fmla="*/ 21 h 21"/>
                  <a:gd name="T2" fmla="*/ 41 w 41"/>
                  <a:gd name="T3" fmla="*/ 10 h 21"/>
                  <a:gd name="T4" fmla="*/ 20 w 41"/>
                  <a:gd name="T5" fmla="*/ 0 h 21"/>
                  <a:gd name="T6" fmla="*/ 0 w 41"/>
                  <a:gd name="T7" fmla="*/ 10 h 21"/>
                  <a:gd name="T8" fmla="*/ 20 w 41"/>
                  <a:gd name="T9" fmla="*/ 21 h 21"/>
                </a:gdLst>
                <a:ahLst/>
                <a:cxnLst>
                  <a:cxn ang="0">
                    <a:pos x="T0" y="T1"/>
                  </a:cxn>
                  <a:cxn ang="0">
                    <a:pos x="T2" y="T3"/>
                  </a:cxn>
                  <a:cxn ang="0">
                    <a:pos x="T4" y="T5"/>
                  </a:cxn>
                  <a:cxn ang="0">
                    <a:pos x="T6" y="T7"/>
                  </a:cxn>
                  <a:cxn ang="0">
                    <a:pos x="T8" y="T9"/>
                  </a:cxn>
                </a:cxnLst>
                <a:rect l="0" t="0" r="r" b="b"/>
                <a:pathLst>
                  <a:path w="41" h="21">
                    <a:moveTo>
                      <a:pt x="20" y="21"/>
                    </a:moveTo>
                    <a:lnTo>
                      <a:pt x="41" y="10"/>
                    </a:lnTo>
                    <a:lnTo>
                      <a:pt x="20" y="0"/>
                    </a:lnTo>
                    <a:lnTo>
                      <a:pt x="0" y="10"/>
                    </a:lnTo>
                    <a:lnTo>
                      <a:pt x="20" y="21"/>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69" name="Freeform 3524">
                <a:extLst>
                  <a:ext uri="{FF2B5EF4-FFF2-40B4-BE49-F238E27FC236}">
                    <a16:creationId xmlns:a16="http://schemas.microsoft.com/office/drawing/2014/main" id="{74128C80-C23A-BFFC-300A-5EACA691393E}"/>
                  </a:ext>
                </a:extLst>
              </p:cNvPr>
              <p:cNvSpPr>
                <a:spLocks/>
              </p:cNvSpPr>
              <p:nvPr/>
            </p:nvSpPr>
            <p:spPr bwMode="auto">
              <a:xfrm>
                <a:off x="13597" y="6202"/>
                <a:ext cx="41" cy="21"/>
              </a:xfrm>
              <a:custGeom>
                <a:avLst/>
                <a:gdLst>
                  <a:gd name="T0" fmla="*/ 20 w 41"/>
                  <a:gd name="T1" fmla="*/ 21 h 21"/>
                  <a:gd name="T2" fmla="*/ 41 w 41"/>
                  <a:gd name="T3" fmla="*/ 10 h 21"/>
                  <a:gd name="T4" fmla="*/ 20 w 41"/>
                  <a:gd name="T5" fmla="*/ 0 h 21"/>
                  <a:gd name="T6" fmla="*/ 0 w 41"/>
                  <a:gd name="T7" fmla="*/ 10 h 21"/>
                  <a:gd name="T8" fmla="*/ 20 w 41"/>
                  <a:gd name="T9" fmla="*/ 21 h 21"/>
                </a:gdLst>
                <a:ahLst/>
                <a:cxnLst>
                  <a:cxn ang="0">
                    <a:pos x="T0" y="T1"/>
                  </a:cxn>
                  <a:cxn ang="0">
                    <a:pos x="T2" y="T3"/>
                  </a:cxn>
                  <a:cxn ang="0">
                    <a:pos x="T4" y="T5"/>
                  </a:cxn>
                  <a:cxn ang="0">
                    <a:pos x="T6" y="T7"/>
                  </a:cxn>
                  <a:cxn ang="0">
                    <a:pos x="T8" y="T9"/>
                  </a:cxn>
                </a:cxnLst>
                <a:rect l="0" t="0" r="r" b="b"/>
                <a:pathLst>
                  <a:path w="41" h="21">
                    <a:moveTo>
                      <a:pt x="20" y="21"/>
                    </a:moveTo>
                    <a:lnTo>
                      <a:pt x="41" y="10"/>
                    </a:lnTo>
                    <a:lnTo>
                      <a:pt x="20" y="0"/>
                    </a:lnTo>
                    <a:lnTo>
                      <a:pt x="0" y="10"/>
                    </a:lnTo>
                    <a:lnTo>
                      <a:pt x="20" y="2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70" name="Freeform 3525">
                <a:extLst>
                  <a:ext uri="{FF2B5EF4-FFF2-40B4-BE49-F238E27FC236}">
                    <a16:creationId xmlns:a16="http://schemas.microsoft.com/office/drawing/2014/main" id="{F740FB59-57CD-E58E-D2E3-EFF26B33EA77}"/>
                  </a:ext>
                </a:extLst>
              </p:cNvPr>
              <p:cNvSpPr>
                <a:spLocks/>
              </p:cNvSpPr>
              <p:nvPr/>
            </p:nvSpPr>
            <p:spPr bwMode="auto">
              <a:xfrm>
                <a:off x="13572" y="6212"/>
                <a:ext cx="40" cy="26"/>
              </a:xfrm>
              <a:custGeom>
                <a:avLst/>
                <a:gdLst>
                  <a:gd name="T0" fmla="*/ 20 w 40"/>
                  <a:gd name="T1" fmla="*/ 26 h 26"/>
                  <a:gd name="T2" fmla="*/ 40 w 40"/>
                  <a:gd name="T3" fmla="*/ 16 h 26"/>
                  <a:gd name="T4" fmla="*/ 20 w 40"/>
                  <a:gd name="T5" fmla="*/ 0 h 26"/>
                  <a:gd name="T6" fmla="*/ 0 w 40"/>
                  <a:gd name="T7" fmla="*/ 16 h 26"/>
                  <a:gd name="T8" fmla="*/ 20 w 40"/>
                  <a:gd name="T9" fmla="*/ 26 h 26"/>
                </a:gdLst>
                <a:ahLst/>
                <a:cxnLst>
                  <a:cxn ang="0">
                    <a:pos x="T0" y="T1"/>
                  </a:cxn>
                  <a:cxn ang="0">
                    <a:pos x="T2" y="T3"/>
                  </a:cxn>
                  <a:cxn ang="0">
                    <a:pos x="T4" y="T5"/>
                  </a:cxn>
                  <a:cxn ang="0">
                    <a:pos x="T6" y="T7"/>
                  </a:cxn>
                  <a:cxn ang="0">
                    <a:pos x="T8" y="T9"/>
                  </a:cxn>
                </a:cxnLst>
                <a:rect l="0" t="0" r="r" b="b"/>
                <a:pathLst>
                  <a:path w="40" h="26">
                    <a:moveTo>
                      <a:pt x="20" y="26"/>
                    </a:moveTo>
                    <a:lnTo>
                      <a:pt x="40" y="16"/>
                    </a:lnTo>
                    <a:lnTo>
                      <a:pt x="20" y="0"/>
                    </a:lnTo>
                    <a:lnTo>
                      <a:pt x="0" y="16"/>
                    </a:lnTo>
                    <a:lnTo>
                      <a:pt x="20" y="26"/>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71" name="Freeform 3526">
                <a:extLst>
                  <a:ext uri="{FF2B5EF4-FFF2-40B4-BE49-F238E27FC236}">
                    <a16:creationId xmlns:a16="http://schemas.microsoft.com/office/drawing/2014/main" id="{0AD641EB-5160-E158-3D8A-857E4406864D}"/>
                  </a:ext>
                </a:extLst>
              </p:cNvPr>
              <p:cNvSpPr>
                <a:spLocks/>
              </p:cNvSpPr>
              <p:nvPr/>
            </p:nvSpPr>
            <p:spPr bwMode="auto">
              <a:xfrm>
                <a:off x="13547" y="6228"/>
                <a:ext cx="45" cy="25"/>
              </a:xfrm>
              <a:custGeom>
                <a:avLst/>
                <a:gdLst>
                  <a:gd name="T0" fmla="*/ 20 w 45"/>
                  <a:gd name="T1" fmla="*/ 25 h 25"/>
                  <a:gd name="T2" fmla="*/ 45 w 45"/>
                  <a:gd name="T3" fmla="*/ 10 h 25"/>
                  <a:gd name="T4" fmla="*/ 25 w 45"/>
                  <a:gd name="T5" fmla="*/ 0 h 25"/>
                  <a:gd name="T6" fmla="*/ 0 w 45"/>
                  <a:gd name="T7" fmla="*/ 15 h 25"/>
                  <a:gd name="T8" fmla="*/ 20 w 45"/>
                  <a:gd name="T9" fmla="*/ 25 h 25"/>
                </a:gdLst>
                <a:ahLst/>
                <a:cxnLst>
                  <a:cxn ang="0">
                    <a:pos x="T0" y="T1"/>
                  </a:cxn>
                  <a:cxn ang="0">
                    <a:pos x="T2" y="T3"/>
                  </a:cxn>
                  <a:cxn ang="0">
                    <a:pos x="T4" y="T5"/>
                  </a:cxn>
                  <a:cxn ang="0">
                    <a:pos x="T6" y="T7"/>
                  </a:cxn>
                  <a:cxn ang="0">
                    <a:pos x="T8" y="T9"/>
                  </a:cxn>
                </a:cxnLst>
                <a:rect l="0" t="0" r="r" b="b"/>
                <a:pathLst>
                  <a:path w="45" h="25">
                    <a:moveTo>
                      <a:pt x="20" y="25"/>
                    </a:moveTo>
                    <a:lnTo>
                      <a:pt x="45" y="10"/>
                    </a:lnTo>
                    <a:lnTo>
                      <a:pt x="25" y="0"/>
                    </a:lnTo>
                    <a:lnTo>
                      <a:pt x="0" y="15"/>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72" name="Freeform 3527">
                <a:extLst>
                  <a:ext uri="{FF2B5EF4-FFF2-40B4-BE49-F238E27FC236}">
                    <a16:creationId xmlns:a16="http://schemas.microsoft.com/office/drawing/2014/main" id="{F543775B-AF60-33D4-C09B-2C2928F7A32E}"/>
                  </a:ext>
                </a:extLst>
              </p:cNvPr>
              <p:cNvSpPr>
                <a:spLocks/>
              </p:cNvSpPr>
              <p:nvPr/>
            </p:nvSpPr>
            <p:spPr bwMode="auto">
              <a:xfrm>
                <a:off x="13527" y="6243"/>
                <a:ext cx="40" cy="25"/>
              </a:xfrm>
              <a:custGeom>
                <a:avLst/>
                <a:gdLst>
                  <a:gd name="T0" fmla="*/ 20 w 40"/>
                  <a:gd name="T1" fmla="*/ 25 h 25"/>
                  <a:gd name="T2" fmla="*/ 40 w 40"/>
                  <a:gd name="T3" fmla="*/ 10 h 25"/>
                  <a:gd name="T4" fmla="*/ 20 w 40"/>
                  <a:gd name="T5" fmla="*/ 0 h 25"/>
                  <a:gd name="T6" fmla="*/ 0 w 40"/>
                  <a:gd name="T7" fmla="*/ 10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0"/>
                    </a:lnTo>
                    <a:lnTo>
                      <a:pt x="20" y="0"/>
                    </a:lnTo>
                    <a:lnTo>
                      <a:pt x="0" y="10"/>
                    </a:lnTo>
                    <a:lnTo>
                      <a:pt x="2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73" name="Freeform 3528">
                <a:extLst>
                  <a:ext uri="{FF2B5EF4-FFF2-40B4-BE49-F238E27FC236}">
                    <a16:creationId xmlns:a16="http://schemas.microsoft.com/office/drawing/2014/main" id="{70751EC9-647B-53C6-5061-662DB09D76A9}"/>
                  </a:ext>
                </a:extLst>
              </p:cNvPr>
              <p:cNvSpPr>
                <a:spLocks/>
              </p:cNvSpPr>
              <p:nvPr/>
            </p:nvSpPr>
            <p:spPr bwMode="auto">
              <a:xfrm>
                <a:off x="13527" y="6243"/>
                <a:ext cx="40" cy="25"/>
              </a:xfrm>
              <a:custGeom>
                <a:avLst/>
                <a:gdLst>
                  <a:gd name="T0" fmla="*/ 20 w 40"/>
                  <a:gd name="T1" fmla="*/ 25 h 25"/>
                  <a:gd name="T2" fmla="*/ 40 w 40"/>
                  <a:gd name="T3" fmla="*/ 10 h 25"/>
                  <a:gd name="T4" fmla="*/ 20 w 40"/>
                  <a:gd name="T5" fmla="*/ 0 h 25"/>
                  <a:gd name="T6" fmla="*/ 0 w 40"/>
                  <a:gd name="T7" fmla="*/ 10 h 25"/>
                  <a:gd name="T8" fmla="*/ 20 w 40"/>
                  <a:gd name="T9" fmla="*/ 25 h 25"/>
                </a:gdLst>
                <a:ahLst/>
                <a:cxnLst>
                  <a:cxn ang="0">
                    <a:pos x="T0" y="T1"/>
                  </a:cxn>
                  <a:cxn ang="0">
                    <a:pos x="T2" y="T3"/>
                  </a:cxn>
                  <a:cxn ang="0">
                    <a:pos x="T4" y="T5"/>
                  </a:cxn>
                  <a:cxn ang="0">
                    <a:pos x="T6" y="T7"/>
                  </a:cxn>
                  <a:cxn ang="0">
                    <a:pos x="T8" y="T9"/>
                  </a:cxn>
                </a:cxnLst>
                <a:rect l="0" t="0" r="r" b="b"/>
                <a:pathLst>
                  <a:path w="40" h="25">
                    <a:moveTo>
                      <a:pt x="20" y="25"/>
                    </a:moveTo>
                    <a:lnTo>
                      <a:pt x="40" y="10"/>
                    </a:lnTo>
                    <a:lnTo>
                      <a:pt x="20" y="0"/>
                    </a:lnTo>
                    <a:lnTo>
                      <a:pt x="0" y="10"/>
                    </a:lnTo>
                    <a:lnTo>
                      <a:pt x="20"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74" name="Freeform 3529">
                <a:extLst>
                  <a:ext uri="{FF2B5EF4-FFF2-40B4-BE49-F238E27FC236}">
                    <a16:creationId xmlns:a16="http://schemas.microsoft.com/office/drawing/2014/main" id="{B5F88344-DD99-228D-46E6-C62E3FC6D084}"/>
                  </a:ext>
                </a:extLst>
              </p:cNvPr>
              <p:cNvSpPr>
                <a:spLocks/>
              </p:cNvSpPr>
              <p:nvPr/>
            </p:nvSpPr>
            <p:spPr bwMode="auto">
              <a:xfrm>
                <a:off x="13502" y="6258"/>
                <a:ext cx="40" cy="20"/>
              </a:xfrm>
              <a:custGeom>
                <a:avLst/>
                <a:gdLst>
                  <a:gd name="T0" fmla="*/ 20 w 40"/>
                  <a:gd name="T1" fmla="*/ 0 h 20"/>
                  <a:gd name="T2" fmla="*/ 0 w 40"/>
                  <a:gd name="T3" fmla="*/ 10 h 20"/>
                  <a:gd name="T4" fmla="*/ 20 w 40"/>
                  <a:gd name="T5" fmla="*/ 20 h 20"/>
                  <a:gd name="T6" fmla="*/ 40 w 40"/>
                  <a:gd name="T7" fmla="*/ 10 h 20"/>
                  <a:gd name="T8" fmla="*/ 20 w 40"/>
                  <a:gd name="T9" fmla="*/ 0 h 20"/>
                </a:gdLst>
                <a:ahLst/>
                <a:cxnLst>
                  <a:cxn ang="0">
                    <a:pos x="T0" y="T1"/>
                  </a:cxn>
                  <a:cxn ang="0">
                    <a:pos x="T2" y="T3"/>
                  </a:cxn>
                  <a:cxn ang="0">
                    <a:pos x="T4" y="T5"/>
                  </a:cxn>
                  <a:cxn ang="0">
                    <a:pos x="T6" y="T7"/>
                  </a:cxn>
                  <a:cxn ang="0">
                    <a:pos x="T8" y="T9"/>
                  </a:cxn>
                </a:cxnLst>
                <a:rect l="0" t="0" r="r" b="b"/>
                <a:pathLst>
                  <a:path w="40" h="20">
                    <a:moveTo>
                      <a:pt x="20" y="0"/>
                    </a:moveTo>
                    <a:lnTo>
                      <a:pt x="0" y="10"/>
                    </a:lnTo>
                    <a:lnTo>
                      <a:pt x="20" y="20"/>
                    </a:lnTo>
                    <a:lnTo>
                      <a:pt x="40"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75" name="Freeform 3530">
                <a:extLst>
                  <a:ext uri="{FF2B5EF4-FFF2-40B4-BE49-F238E27FC236}">
                    <a16:creationId xmlns:a16="http://schemas.microsoft.com/office/drawing/2014/main" id="{51F157D7-F360-8C47-918C-F64F79D3247E}"/>
                  </a:ext>
                </a:extLst>
              </p:cNvPr>
              <p:cNvSpPr>
                <a:spLocks/>
              </p:cNvSpPr>
              <p:nvPr/>
            </p:nvSpPr>
            <p:spPr bwMode="auto">
              <a:xfrm>
                <a:off x="13502" y="6258"/>
                <a:ext cx="40" cy="20"/>
              </a:xfrm>
              <a:custGeom>
                <a:avLst/>
                <a:gdLst>
                  <a:gd name="T0" fmla="*/ 20 w 40"/>
                  <a:gd name="T1" fmla="*/ 0 h 20"/>
                  <a:gd name="T2" fmla="*/ 0 w 40"/>
                  <a:gd name="T3" fmla="*/ 10 h 20"/>
                  <a:gd name="T4" fmla="*/ 20 w 40"/>
                  <a:gd name="T5" fmla="*/ 20 h 20"/>
                  <a:gd name="T6" fmla="*/ 40 w 40"/>
                  <a:gd name="T7" fmla="*/ 10 h 20"/>
                  <a:gd name="T8" fmla="*/ 20 w 40"/>
                  <a:gd name="T9" fmla="*/ 0 h 20"/>
                </a:gdLst>
                <a:ahLst/>
                <a:cxnLst>
                  <a:cxn ang="0">
                    <a:pos x="T0" y="T1"/>
                  </a:cxn>
                  <a:cxn ang="0">
                    <a:pos x="T2" y="T3"/>
                  </a:cxn>
                  <a:cxn ang="0">
                    <a:pos x="T4" y="T5"/>
                  </a:cxn>
                  <a:cxn ang="0">
                    <a:pos x="T6" y="T7"/>
                  </a:cxn>
                  <a:cxn ang="0">
                    <a:pos x="T8" y="T9"/>
                  </a:cxn>
                </a:cxnLst>
                <a:rect l="0" t="0" r="r" b="b"/>
                <a:pathLst>
                  <a:path w="40" h="20">
                    <a:moveTo>
                      <a:pt x="20" y="0"/>
                    </a:moveTo>
                    <a:lnTo>
                      <a:pt x="0" y="10"/>
                    </a:lnTo>
                    <a:lnTo>
                      <a:pt x="20" y="20"/>
                    </a:lnTo>
                    <a:lnTo>
                      <a:pt x="40" y="10"/>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76" name="Freeform 3531">
                <a:extLst>
                  <a:ext uri="{FF2B5EF4-FFF2-40B4-BE49-F238E27FC236}">
                    <a16:creationId xmlns:a16="http://schemas.microsoft.com/office/drawing/2014/main" id="{2CDFB0DE-E19C-973C-DE18-DDCE0267B4DE}"/>
                  </a:ext>
                </a:extLst>
              </p:cNvPr>
              <p:cNvSpPr>
                <a:spLocks/>
              </p:cNvSpPr>
              <p:nvPr/>
            </p:nvSpPr>
            <p:spPr bwMode="auto">
              <a:xfrm>
                <a:off x="13476" y="6268"/>
                <a:ext cx="41" cy="25"/>
              </a:xfrm>
              <a:custGeom>
                <a:avLst/>
                <a:gdLst>
                  <a:gd name="T0" fmla="*/ 21 w 41"/>
                  <a:gd name="T1" fmla="*/ 0 h 25"/>
                  <a:gd name="T2" fmla="*/ 0 w 41"/>
                  <a:gd name="T3" fmla="*/ 15 h 25"/>
                  <a:gd name="T4" fmla="*/ 21 w 41"/>
                  <a:gd name="T5" fmla="*/ 25 h 25"/>
                  <a:gd name="T6" fmla="*/ 41 w 41"/>
                  <a:gd name="T7" fmla="*/ 15 h 25"/>
                  <a:gd name="T8" fmla="*/ 21 w 41"/>
                  <a:gd name="T9" fmla="*/ 0 h 25"/>
                </a:gdLst>
                <a:ahLst/>
                <a:cxnLst>
                  <a:cxn ang="0">
                    <a:pos x="T0" y="T1"/>
                  </a:cxn>
                  <a:cxn ang="0">
                    <a:pos x="T2" y="T3"/>
                  </a:cxn>
                  <a:cxn ang="0">
                    <a:pos x="T4" y="T5"/>
                  </a:cxn>
                  <a:cxn ang="0">
                    <a:pos x="T6" y="T7"/>
                  </a:cxn>
                  <a:cxn ang="0">
                    <a:pos x="T8" y="T9"/>
                  </a:cxn>
                </a:cxnLst>
                <a:rect l="0" t="0" r="r" b="b"/>
                <a:pathLst>
                  <a:path w="41" h="25">
                    <a:moveTo>
                      <a:pt x="21" y="0"/>
                    </a:moveTo>
                    <a:lnTo>
                      <a:pt x="0" y="15"/>
                    </a:lnTo>
                    <a:lnTo>
                      <a:pt x="21" y="25"/>
                    </a:lnTo>
                    <a:lnTo>
                      <a:pt x="41" y="15"/>
                    </a:lnTo>
                    <a:lnTo>
                      <a:pt x="21"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77" name="Freeform 3532">
                <a:extLst>
                  <a:ext uri="{FF2B5EF4-FFF2-40B4-BE49-F238E27FC236}">
                    <a16:creationId xmlns:a16="http://schemas.microsoft.com/office/drawing/2014/main" id="{81CB8EA1-7289-0AEA-84EF-4738D730098A}"/>
                  </a:ext>
                </a:extLst>
              </p:cNvPr>
              <p:cNvSpPr>
                <a:spLocks/>
              </p:cNvSpPr>
              <p:nvPr/>
            </p:nvSpPr>
            <p:spPr bwMode="auto">
              <a:xfrm>
                <a:off x="13476" y="6268"/>
                <a:ext cx="41" cy="25"/>
              </a:xfrm>
              <a:custGeom>
                <a:avLst/>
                <a:gdLst>
                  <a:gd name="T0" fmla="*/ 21 w 41"/>
                  <a:gd name="T1" fmla="*/ 0 h 25"/>
                  <a:gd name="T2" fmla="*/ 0 w 41"/>
                  <a:gd name="T3" fmla="*/ 15 h 25"/>
                  <a:gd name="T4" fmla="*/ 21 w 41"/>
                  <a:gd name="T5" fmla="*/ 25 h 25"/>
                  <a:gd name="T6" fmla="*/ 41 w 41"/>
                  <a:gd name="T7" fmla="*/ 15 h 25"/>
                  <a:gd name="T8" fmla="*/ 21 w 41"/>
                  <a:gd name="T9" fmla="*/ 0 h 25"/>
                </a:gdLst>
                <a:ahLst/>
                <a:cxnLst>
                  <a:cxn ang="0">
                    <a:pos x="T0" y="T1"/>
                  </a:cxn>
                  <a:cxn ang="0">
                    <a:pos x="T2" y="T3"/>
                  </a:cxn>
                  <a:cxn ang="0">
                    <a:pos x="T4" y="T5"/>
                  </a:cxn>
                  <a:cxn ang="0">
                    <a:pos x="T6" y="T7"/>
                  </a:cxn>
                  <a:cxn ang="0">
                    <a:pos x="T8" y="T9"/>
                  </a:cxn>
                </a:cxnLst>
                <a:rect l="0" t="0" r="r" b="b"/>
                <a:pathLst>
                  <a:path w="41" h="25">
                    <a:moveTo>
                      <a:pt x="21" y="0"/>
                    </a:moveTo>
                    <a:lnTo>
                      <a:pt x="0" y="15"/>
                    </a:lnTo>
                    <a:lnTo>
                      <a:pt x="21" y="25"/>
                    </a:lnTo>
                    <a:lnTo>
                      <a:pt x="41" y="15"/>
                    </a:lnTo>
                    <a:lnTo>
                      <a:pt x="2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78" name="Freeform 3533">
                <a:extLst>
                  <a:ext uri="{FF2B5EF4-FFF2-40B4-BE49-F238E27FC236}">
                    <a16:creationId xmlns:a16="http://schemas.microsoft.com/office/drawing/2014/main" id="{ED669CFA-7D17-AFAD-5634-067109252F1C}"/>
                  </a:ext>
                </a:extLst>
              </p:cNvPr>
              <p:cNvSpPr>
                <a:spLocks/>
              </p:cNvSpPr>
              <p:nvPr/>
            </p:nvSpPr>
            <p:spPr bwMode="auto">
              <a:xfrm>
                <a:off x="13451" y="6283"/>
                <a:ext cx="41" cy="25"/>
              </a:xfrm>
              <a:custGeom>
                <a:avLst/>
                <a:gdLst>
                  <a:gd name="T0" fmla="*/ 20 w 41"/>
                  <a:gd name="T1" fmla="*/ 0 h 25"/>
                  <a:gd name="T2" fmla="*/ 0 w 41"/>
                  <a:gd name="T3" fmla="*/ 15 h 25"/>
                  <a:gd name="T4" fmla="*/ 20 w 41"/>
                  <a:gd name="T5" fmla="*/ 25 h 25"/>
                  <a:gd name="T6" fmla="*/ 41 w 41"/>
                  <a:gd name="T7" fmla="*/ 15 h 25"/>
                  <a:gd name="T8" fmla="*/ 20 w 41"/>
                  <a:gd name="T9" fmla="*/ 0 h 25"/>
                </a:gdLst>
                <a:ahLst/>
                <a:cxnLst>
                  <a:cxn ang="0">
                    <a:pos x="T0" y="T1"/>
                  </a:cxn>
                  <a:cxn ang="0">
                    <a:pos x="T2" y="T3"/>
                  </a:cxn>
                  <a:cxn ang="0">
                    <a:pos x="T4" y="T5"/>
                  </a:cxn>
                  <a:cxn ang="0">
                    <a:pos x="T6" y="T7"/>
                  </a:cxn>
                  <a:cxn ang="0">
                    <a:pos x="T8" y="T9"/>
                  </a:cxn>
                </a:cxnLst>
                <a:rect l="0" t="0" r="r" b="b"/>
                <a:pathLst>
                  <a:path w="41" h="25">
                    <a:moveTo>
                      <a:pt x="20" y="0"/>
                    </a:moveTo>
                    <a:lnTo>
                      <a:pt x="0" y="15"/>
                    </a:lnTo>
                    <a:lnTo>
                      <a:pt x="20" y="25"/>
                    </a:lnTo>
                    <a:lnTo>
                      <a:pt x="41" y="15"/>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79" name="Freeform 3534">
                <a:extLst>
                  <a:ext uri="{FF2B5EF4-FFF2-40B4-BE49-F238E27FC236}">
                    <a16:creationId xmlns:a16="http://schemas.microsoft.com/office/drawing/2014/main" id="{DBAFD821-7227-5356-C14B-74A436644988}"/>
                  </a:ext>
                </a:extLst>
              </p:cNvPr>
              <p:cNvSpPr>
                <a:spLocks/>
              </p:cNvSpPr>
              <p:nvPr/>
            </p:nvSpPr>
            <p:spPr bwMode="auto">
              <a:xfrm>
                <a:off x="13451" y="6283"/>
                <a:ext cx="41" cy="25"/>
              </a:xfrm>
              <a:custGeom>
                <a:avLst/>
                <a:gdLst>
                  <a:gd name="T0" fmla="*/ 20 w 41"/>
                  <a:gd name="T1" fmla="*/ 0 h 25"/>
                  <a:gd name="T2" fmla="*/ 0 w 41"/>
                  <a:gd name="T3" fmla="*/ 15 h 25"/>
                  <a:gd name="T4" fmla="*/ 20 w 41"/>
                  <a:gd name="T5" fmla="*/ 25 h 25"/>
                  <a:gd name="T6" fmla="*/ 41 w 41"/>
                  <a:gd name="T7" fmla="*/ 15 h 25"/>
                  <a:gd name="T8" fmla="*/ 20 w 41"/>
                  <a:gd name="T9" fmla="*/ 0 h 25"/>
                </a:gdLst>
                <a:ahLst/>
                <a:cxnLst>
                  <a:cxn ang="0">
                    <a:pos x="T0" y="T1"/>
                  </a:cxn>
                  <a:cxn ang="0">
                    <a:pos x="T2" y="T3"/>
                  </a:cxn>
                  <a:cxn ang="0">
                    <a:pos x="T4" y="T5"/>
                  </a:cxn>
                  <a:cxn ang="0">
                    <a:pos x="T6" y="T7"/>
                  </a:cxn>
                  <a:cxn ang="0">
                    <a:pos x="T8" y="T9"/>
                  </a:cxn>
                </a:cxnLst>
                <a:rect l="0" t="0" r="r" b="b"/>
                <a:pathLst>
                  <a:path w="41" h="25">
                    <a:moveTo>
                      <a:pt x="20" y="0"/>
                    </a:moveTo>
                    <a:lnTo>
                      <a:pt x="0" y="15"/>
                    </a:lnTo>
                    <a:lnTo>
                      <a:pt x="20" y="25"/>
                    </a:lnTo>
                    <a:lnTo>
                      <a:pt x="41" y="15"/>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80" name="Freeform 3535">
                <a:extLst>
                  <a:ext uri="{FF2B5EF4-FFF2-40B4-BE49-F238E27FC236}">
                    <a16:creationId xmlns:a16="http://schemas.microsoft.com/office/drawing/2014/main" id="{35C4F808-A96F-5B6C-6C76-7FAA3DEDF83F}"/>
                  </a:ext>
                </a:extLst>
              </p:cNvPr>
              <p:cNvSpPr>
                <a:spLocks/>
              </p:cNvSpPr>
              <p:nvPr/>
            </p:nvSpPr>
            <p:spPr bwMode="auto">
              <a:xfrm>
                <a:off x="13406" y="6298"/>
                <a:ext cx="65" cy="35"/>
              </a:xfrm>
              <a:custGeom>
                <a:avLst/>
                <a:gdLst>
                  <a:gd name="T0" fmla="*/ 65 w 65"/>
                  <a:gd name="T1" fmla="*/ 10 h 35"/>
                  <a:gd name="T2" fmla="*/ 45 w 65"/>
                  <a:gd name="T3" fmla="*/ 0 h 35"/>
                  <a:gd name="T4" fmla="*/ 0 w 65"/>
                  <a:gd name="T5" fmla="*/ 25 h 35"/>
                  <a:gd name="T6" fmla="*/ 20 w 65"/>
                  <a:gd name="T7" fmla="*/ 35 h 35"/>
                  <a:gd name="T8" fmla="*/ 65 w 65"/>
                  <a:gd name="T9" fmla="*/ 10 h 35"/>
                </a:gdLst>
                <a:ahLst/>
                <a:cxnLst>
                  <a:cxn ang="0">
                    <a:pos x="T0" y="T1"/>
                  </a:cxn>
                  <a:cxn ang="0">
                    <a:pos x="T2" y="T3"/>
                  </a:cxn>
                  <a:cxn ang="0">
                    <a:pos x="T4" y="T5"/>
                  </a:cxn>
                  <a:cxn ang="0">
                    <a:pos x="T6" y="T7"/>
                  </a:cxn>
                  <a:cxn ang="0">
                    <a:pos x="T8" y="T9"/>
                  </a:cxn>
                </a:cxnLst>
                <a:rect l="0" t="0" r="r" b="b"/>
                <a:pathLst>
                  <a:path w="65" h="35">
                    <a:moveTo>
                      <a:pt x="65" y="10"/>
                    </a:moveTo>
                    <a:lnTo>
                      <a:pt x="45" y="0"/>
                    </a:lnTo>
                    <a:lnTo>
                      <a:pt x="0" y="25"/>
                    </a:lnTo>
                    <a:lnTo>
                      <a:pt x="20" y="35"/>
                    </a:lnTo>
                    <a:lnTo>
                      <a:pt x="65" y="10"/>
                    </a:lnTo>
                    <a:close/>
                  </a:path>
                </a:pathLst>
              </a:custGeom>
              <a:solidFill>
                <a:srgbClr val="455C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81" name="Freeform 3536">
                <a:extLst>
                  <a:ext uri="{FF2B5EF4-FFF2-40B4-BE49-F238E27FC236}">
                    <a16:creationId xmlns:a16="http://schemas.microsoft.com/office/drawing/2014/main" id="{937AE26C-0ADC-A5CE-BB93-90A43CE3E55B}"/>
                  </a:ext>
                </a:extLst>
              </p:cNvPr>
              <p:cNvSpPr>
                <a:spLocks/>
              </p:cNvSpPr>
              <p:nvPr/>
            </p:nvSpPr>
            <p:spPr bwMode="auto">
              <a:xfrm>
                <a:off x="13406" y="6298"/>
                <a:ext cx="65" cy="35"/>
              </a:xfrm>
              <a:custGeom>
                <a:avLst/>
                <a:gdLst>
                  <a:gd name="T0" fmla="*/ 65 w 65"/>
                  <a:gd name="T1" fmla="*/ 10 h 35"/>
                  <a:gd name="T2" fmla="*/ 45 w 65"/>
                  <a:gd name="T3" fmla="*/ 0 h 35"/>
                  <a:gd name="T4" fmla="*/ 0 w 65"/>
                  <a:gd name="T5" fmla="*/ 25 h 35"/>
                  <a:gd name="T6" fmla="*/ 20 w 65"/>
                  <a:gd name="T7" fmla="*/ 35 h 35"/>
                  <a:gd name="T8" fmla="*/ 65 w 65"/>
                  <a:gd name="T9" fmla="*/ 10 h 35"/>
                </a:gdLst>
                <a:ahLst/>
                <a:cxnLst>
                  <a:cxn ang="0">
                    <a:pos x="T0" y="T1"/>
                  </a:cxn>
                  <a:cxn ang="0">
                    <a:pos x="T2" y="T3"/>
                  </a:cxn>
                  <a:cxn ang="0">
                    <a:pos x="T4" y="T5"/>
                  </a:cxn>
                  <a:cxn ang="0">
                    <a:pos x="T6" y="T7"/>
                  </a:cxn>
                  <a:cxn ang="0">
                    <a:pos x="T8" y="T9"/>
                  </a:cxn>
                </a:cxnLst>
                <a:rect l="0" t="0" r="r" b="b"/>
                <a:pathLst>
                  <a:path w="65" h="35">
                    <a:moveTo>
                      <a:pt x="65" y="10"/>
                    </a:moveTo>
                    <a:lnTo>
                      <a:pt x="45" y="0"/>
                    </a:lnTo>
                    <a:lnTo>
                      <a:pt x="0" y="25"/>
                    </a:lnTo>
                    <a:lnTo>
                      <a:pt x="20" y="35"/>
                    </a:lnTo>
                    <a:lnTo>
                      <a:pt x="65"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82" name="Freeform 3537">
                <a:extLst>
                  <a:ext uri="{FF2B5EF4-FFF2-40B4-BE49-F238E27FC236}">
                    <a16:creationId xmlns:a16="http://schemas.microsoft.com/office/drawing/2014/main" id="{55535C8E-7EBA-92CF-5743-4CD8B2A86575}"/>
                  </a:ext>
                </a:extLst>
              </p:cNvPr>
              <p:cNvSpPr>
                <a:spLocks/>
              </p:cNvSpPr>
              <p:nvPr/>
            </p:nvSpPr>
            <p:spPr bwMode="auto">
              <a:xfrm>
                <a:off x="13673" y="6132"/>
                <a:ext cx="40" cy="25"/>
              </a:xfrm>
              <a:custGeom>
                <a:avLst/>
                <a:gdLst>
                  <a:gd name="T0" fmla="*/ 20 w 40"/>
                  <a:gd name="T1" fmla="*/ 0 h 25"/>
                  <a:gd name="T2" fmla="*/ 0 w 40"/>
                  <a:gd name="T3" fmla="*/ 10 h 25"/>
                  <a:gd name="T4" fmla="*/ 20 w 40"/>
                  <a:gd name="T5" fmla="*/ 25 h 25"/>
                  <a:gd name="T6" fmla="*/ 40 w 40"/>
                  <a:gd name="T7" fmla="*/ 10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0"/>
                    </a:lnTo>
                    <a:lnTo>
                      <a:pt x="20" y="25"/>
                    </a:lnTo>
                    <a:lnTo>
                      <a:pt x="40"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83" name="Freeform 3538">
                <a:extLst>
                  <a:ext uri="{FF2B5EF4-FFF2-40B4-BE49-F238E27FC236}">
                    <a16:creationId xmlns:a16="http://schemas.microsoft.com/office/drawing/2014/main" id="{7B98DB51-620A-1049-B9AF-611920D75920}"/>
                  </a:ext>
                </a:extLst>
              </p:cNvPr>
              <p:cNvSpPr>
                <a:spLocks/>
              </p:cNvSpPr>
              <p:nvPr/>
            </p:nvSpPr>
            <p:spPr bwMode="auto">
              <a:xfrm>
                <a:off x="13673" y="6132"/>
                <a:ext cx="40" cy="25"/>
              </a:xfrm>
              <a:custGeom>
                <a:avLst/>
                <a:gdLst>
                  <a:gd name="T0" fmla="*/ 20 w 40"/>
                  <a:gd name="T1" fmla="*/ 0 h 25"/>
                  <a:gd name="T2" fmla="*/ 0 w 40"/>
                  <a:gd name="T3" fmla="*/ 10 h 25"/>
                  <a:gd name="T4" fmla="*/ 20 w 40"/>
                  <a:gd name="T5" fmla="*/ 25 h 25"/>
                  <a:gd name="T6" fmla="*/ 40 w 40"/>
                  <a:gd name="T7" fmla="*/ 10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0"/>
                    </a:lnTo>
                    <a:lnTo>
                      <a:pt x="20" y="25"/>
                    </a:lnTo>
                    <a:lnTo>
                      <a:pt x="40" y="10"/>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84" name="Freeform 3539">
                <a:extLst>
                  <a:ext uri="{FF2B5EF4-FFF2-40B4-BE49-F238E27FC236}">
                    <a16:creationId xmlns:a16="http://schemas.microsoft.com/office/drawing/2014/main" id="{22B9886D-2925-8916-6EF6-075925D41C28}"/>
                  </a:ext>
                </a:extLst>
              </p:cNvPr>
              <p:cNvSpPr>
                <a:spLocks/>
              </p:cNvSpPr>
              <p:nvPr/>
            </p:nvSpPr>
            <p:spPr bwMode="auto">
              <a:xfrm>
                <a:off x="13623" y="6147"/>
                <a:ext cx="65" cy="35"/>
              </a:xfrm>
              <a:custGeom>
                <a:avLst/>
                <a:gdLst>
                  <a:gd name="T0" fmla="*/ 40 w 65"/>
                  <a:gd name="T1" fmla="*/ 25 h 35"/>
                  <a:gd name="T2" fmla="*/ 65 w 65"/>
                  <a:gd name="T3" fmla="*/ 10 h 35"/>
                  <a:gd name="T4" fmla="*/ 45 w 65"/>
                  <a:gd name="T5" fmla="*/ 0 h 35"/>
                  <a:gd name="T6" fmla="*/ 20 w 65"/>
                  <a:gd name="T7" fmla="*/ 10 h 35"/>
                  <a:gd name="T8" fmla="*/ 15 w 65"/>
                  <a:gd name="T9" fmla="*/ 15 h 35"/>
                  <a:gd name="T10" fmla="*/ 0 w 65"/>
                  <a:gd name="T11" fmla="*/ 25 h 35"/>
                  <a:gd name="T12" fmla="*/ 20 w 65"/>
                  <a:gd name="T13" fmla="*/ 35 h 35"/>
                  <a:gd name="T14" fmla="*/ 35 w 65"/>
                  <a:gd name="T15" fmla="*/ 30 h 35"/>
                  <a:gd name="T16" fmla="*/ 40 w 65"/>
                  <a:gd name="T17" fmla="*/ 2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35">
                    <a:moveTo>
                      <a:pt x="40" y="25"/>
                    </a:moveTo>
                    <a:lnTo>
                      <a:pt x="65" y="10"/>
                    </a:lnTo>
                    <a:lnTo>
                      <a:pt x="45" y="0"/>
                    </a:lnTo>
                    <a:lnTo>
                      <a:pt x="20" y="10"/>
                    </a:lnTo>
                    <a:lnTo>
                      <a:pt x="15" y="15"/>
                    </a:lnTo>
                    <a:lnTo>
                      <a:pt x="0" y="25"/>
                    </a:lnTo>
                    <a:lnTo>
                      <a:pt x="20" y="35"/>
                    </a:lnTo>
                    <a:lnTo>
                      <a:pt x="35" y="30"/>
                    </a:lnTo>
                    <a:lnTo>
                      <a:pt x="40" y="25"/>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85" name="Freeform 3540">
                <a:extLst>
                  <a:ext uri="{FF2B5EF4-FFF2-40B4-BE49-F238E27FC236}">
                    <a16:creationId xmlns:a16="http://schemas.microsoft.com/office/drawing/2014/main" id="{FC7709CF-A434-38E2-0C80-B22321B32D2F}"/>
                  </a:ext>
                </a:extLst>
              </p:cNvPr>
              <p:cNvSpPr>
                <a:spLocks/>
              </p:cNvSpPr>
              <p:nvPr/>
            </p:nvSpPr>
            <p:spPr bwMode="auto">
              <a:xfrm>
                <a:off x="13623" y="6147"/>
                <a:ext cx="65" cy="35"/>
              </a:xfrm>
              <a:custGeom>
                <a:avLst/>
                <a:gdLst>
                  <a:gd name="T0" fmla="*/ 40 w 65"/>
                  <a:gd name="T1" fmla="*/ 25 h 35"/>
                  <a:gd name="T2" fmla="*/ 65 w 65"/>
                  <a:gd name="T3" fmla="*/ 10 h 35"/>
                  <a:gd name="T4" fmla="*/ 45 w 65"/>
                  <a:gd name="T5" fmla="*/ 0 h 35"/>
                  <a:gd name="T6" fmla="*/ 20 w 65"/>
                  <a:gd name="T7" fmla="*/ 10 h 35"/>
                  <a:gd name="T8" fmla="*/ 15 w 65"/>
                  <a:gd name="T9" fmla="*/ 15 h 35"/>
                  <a:gd name="T10" fmla="*/ 0 w 65"/>
                  <a:gd name="T11" fmla="*/ 25 h 35"/>
                  <a:gd name="T12" fmla="*/ 20 w 65"/>
                  <a:gd name="T13" fmla="*/ 35 h 35"/>
                  <a:gd name="T14" fmla="*/ 35 w 65"/>
                  <a:gd name="T15" fmla="*/ 30 h 35"/>
                  <a:gd name="T16" fmla="*/ 40 w 65"/>
                  <a:gd name="T17" fmla="*/ 2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35">
                    <a:moveTo>
                      <a:pt x="40" y="25"/>
                    </a:moveTo>
                    <a:lnTo>
                      <a:pt x="65" y="10"/>
                    </a:lnTo>
                    <a:lnTo>
                      <a:pt x="45" y="0"/>
                    </a:lnTo>
                    <a:lnTo>
                      <a:pt x="20" y="10"/>
                    </a:lnTo>
                    <a:lnTo>
                      <a:pt x="15" y="15"/>
                    </a:lnTo>
                    <a:lnTo>
                      <a:pt x="0" y="25"/>
                    </a:lnTo>
                    <a:lnTo>
                      <a:pt x="20" y="35"/>
                    </a:lnTo>
                    <a:lnTo>
                      <a:pt x="35" y="30"/>
                    </a:lnTo>
                    <a:lnTo>
                      <a:pt x="40" y="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86" name="Freeform 3541">
                <a:extLst>
                  <a:ext uri="{FF2B5EF4-FFF2-40B4-BE49-F238E27FC236}">
                    <a16:creationId xmlns:a16="http://schemas.microsoft.com/office/drawing/2014/main" id="{56DA21B9-B018-0225-D804-D1EDB9E0F0E6}"/>
                  </a:ext>
                </a:extLst>
              </p:cNvPr>
              <p:cNvSpPr>
                <a:spLocks/>
              </p:cNvSpPr>
              <p:nvPr/>
            </p:nvSpPr>
            <p:spPr bwMode="auto">
              <a:xfrm>
                <a:off x="13476" y="6172"/>
                <a:ext cx="162" cy="96"/>
              </a:xfrm>
              <a:custGeom>
                <a:avLst/>
                <a:gdLst>
                  <a:gd name="T0" fmla="*/ 28 w 32"/>
                  <a:gd name="T1" fmla="*/ 0 h 19"/>
                  <a:gd name="T2" fmla="*/ 0 w 32"/>
                  <a:gd name="T3" fmla="*/ 16 h 19"/>
                  <a:gd name="T4" fmla="*/ 4 w 32"/>
                  <a:gd name="T5" fmla="*/ 19 h 19"/>
                  <a:gd name="T6" fmla="*/ 32 w 32"/>
                  <a:gd name="T7" fmla="*/ 2 h 19"/>
                  <a:gd name="T8" fmla="*/ 28 w 32"/>
                  <a:gd name="T9" fmla="*/ 0 h 19"/>
                </a:gdLst>
                <a:ahLst/>
                <a:cxnLst>
                  <a:cxn ang="0">
                    <a:pos x="T0" y="T1"/>
                  </a:cxn>
                  <a:cxn ang="0">
                    <a:pos x="T2" y="T3"/>
                  </a:cxn>
                  <a:cxn ang="0">
                    <a:pos x="T4" y="T5"/>
                  </a:cxn>
                  <a:cxn ang="0">
                    <a:pos x="T6" y="T7"/>
                  </a:cxn>
                  <a:cxn ang="0">
                    <a:pos x="T8" y="T9"/>
                  </a:cxn>
                </a:cxnLst>
                <a:rect l="0" t="0" r="r" b="b"/>
                <a:pathLst>
                  <a:path w="32" h="19">
                    <a:moveTo>
                      <a:pt x="28" y="0"/>
                    </a:moveTo>
                    <a:cubicBezTo>
                      <a:pt x="22" y="4"/>
                      <a:pt x="13" y="9"/>
                      <a:pt x="0" y="16"/>
                    </a:cubicBezTo>
                    <a:cubicBezTo>
                      <a:pt x="4" y="19"/>
                      <a:pt x="4" y="19"/>
                      <a:pt x="4" y="19"/>
                    </a:cubicBezTo>
                    <a:cubicBezTo>
                      <a:pt x="18" y="11"/>
                      <a:pt x="26" y="6"/>
                      <a:pt x="32" y="2"/>
                    </a:cubicBezTo>
                    <a:cubicBezTo>
                      <a:pt x="28" y="0"/>
                      <a:pt x="28" y="0"/>
                      <a:pt x="28" y="0"/>
                    </a:cubicBezTo>
                  </a:path>
                </a:pathLst>
              </a:custGeom>
              <a:solidFill>
                <a:srgbClr val="455C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87" name="Freeform 3542">
                <a:extLst>
                  <a:ext uri="{FF2B5EF4-FFF2-40B4-BE49-F238E27FC236}">
                    <a16:creationId xmlns:a16="http://schemas.microsoft.com/office/drawing/2014/main" id="{ACC1AF66-2AEB-0EF1-533E-90DBF77BFE18}"/>
                  </a:ext>
                </a:extLst>
              </p:cNvPr>
              <p:cNvSpPr>
                <a:spLocks/>
              </p:cNvSpPr>
              <p:nvPr/>
            </p:nvSpPr>
            <p:spPr bwMode="auto">
              <a:xfrm>
                <a:off x="13451" y="6258"/>
                <a:ext cx="46" cy="20"/>
              </a:xfrm>
              <a:custGeom>
                <a:avLst/>
                <a:gdLst>
                  <a:gd name="T0" fmla="*/ 25 w 46"/>
                  <a:gd name="T1" fmla="*/ 0 h 20"/>
                  <a:gd name="T2" fmla="*/ 0 w 46"/>
                  <a:gd name="T3" fmla="*/ 10 h 20"/>
                  <a:gd name="T4" fmla="*/ 20 w 46"/>
                  <a:gd name="T5" fmla="*/ 20 h 20"/>
                  <a:gd name="T6" fmla="*/ 46 w 46"/>
                  <a:gd name="T7" fmla="*/ 10 h 20"/>
                  <a:gd name="T8" fmla="*/ 25 w 46"/>
                  <a:gd name="T9" fmla="*/ 0 h 20"/>
                </a:gdLst>
                <a:ahLst/>
                <a:cxnLst>
                  <a:cxn ang="0">
                    <a:pos x="T0" y="T1"/>
                  </a:cxn>
                  <a:cxn ang="0">
                    <a:pos x="T2" y="T3"/>
                  </a:cxn>
                  <a:cxn ang="0">
                    <a:pos x="T4" y="T5"/>
                  </a:cxn>
                  <a:cxn ang="0">
                    <a:pos x="T6" y="T7"/>
                  </a:cxn>
                  <a:cxn ang="0">
                    <a:pos x="T8" y="T9"/>
                  </a:cxn>
                </a:cxnLst>
                <a:rect l="0" t="0" r="r" b="b"/>
                <a:pathLst>
                  <a:path w="46" h="20">
                    <a:moveTo>
                      <a:pt x="25" y="0"/>
                    </a:moveTo>
                    <a:lnTo>
                      <a:pt x="0" y="10"/>
                    </a:lnTo>
                    <a:lnTo>
                      <a:pt x="20" y="20"/>
                    </a:lnTo>
                    <a:lnTo>
                      <a:pt x="46" y="10"/>
                    </a:lnTo>
                    <a:lnTo>
                      <a:pt x="25"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88" name="Freeform 3543">
                <a:extLst>
                  <a:ext uri="{FF2B5EF4-FFF2-40B4-BE49-F238E27FC236}">
                    <a16:creationId xmlns:a16="http://schemas.microsoft.com/office/drawing/2014/main" id="{67130D9D-9B5D-83E4-B4F1-A723721F0335}"/>
                  </a:ext>
                </a:extLst>
              </p:cNvPr>
              <p:cNvSpPr>
                <a:spLocks/>
              </p:cNvSpPr>
              <p:nvPr/>
            </p:nvSpPr>
            <p:spPr bwMode="auto">
              <a:xfrm>
                <a:off x="13451" y="6258"/>
                <a:ext cx="46" cy="20"/>
              </a:xfrm>
              <a:custGeom>
                <a:avLst/>
                <a:gdLst>
                  <a:gd name="T0" fmla="*/ 25 w 46"/>
                  <a:gd name="T1" fmla="*/ 0 h 20"/>
                  <a:gd name="T2" fmla="*/ 0 w 46"/>
                  <a:gd name="T3" fmla="*/ 10 h 20"/>
                  <a:gd name="T4" fmla="*/ 20 w 46"/>
                  <a:gd name="T5" fmla="*/ 20 h 20"/>
                  <a:gd name="T6" fmla="*/ 46 w 46"/>
                  <a:gd name="T7" fmla="*/ 10 h 20"/>
                  <a:gd name="T8" fmla="*/ 25 w 46"/>
                  <a:gd name="T9" fmla="*/ 0 h 20"/>
                </a:gdLst>
                <a:ahLst/>
                <a:cxnLst>
                  <a:cxn ang="0">
                    <a:pos x="T0" y="T1"/>
                  </a:cxn>
                  <a:cxn ang="0">
                    <a:pos x="T2" y="T3"/>
                  </a:cxn>
                  <a:cxn ang="0">
                    <a:pos x="T4" y="T5"/>
                  </a:cxn>
                  <a:cxn ang="0">
                    <a:pos x="T6" y="T7"/>
                  </a:cxn>
                  <a:cxn ang="0">
                    <a:pos x="T8" y="T9"/>
                  </a:cxn>
                </a:cxnLst>
                <a:rect l="0" t="0" r="r" b="b"/>
                <a:pathLst>
                  <a:path w="46" h="20">
                    <a:moveTo>
                      <a:pt x="25" y="0"/>
                    </a:moveTo>
                    <a:lnTo>
                      <a:pt x="0" y="10"/>
                    </a:lnTo>
                    <a:lnTo>
                      <a:pt x="20" y="20"/>
                    </a:lnTo>
                    <a:lnTo>
                      <a:pt x="46" y="10"/>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89" name="Freeform 3544">
                <a:extLst>
                  <a:ext uri="{FF2B5EF4-FFF2-40B4-BE49-F238E27FC236}">
                    <a16:creationId xmlns:a16="http://schemas.microsoft.com/office/drawing/2014/main" id="{58FF3044-2726-FEE9-F54F-75FBCC5B3F3C}"/>
                  </a:ext>
                </a:extLst>
              </p:cNvPr>
              <p:cNvSpPr>
                <a:spLocks/>
              </p:cNvSpPr>
              <p:nvPr/>
            </p:nvSpPr>
            <p:spPr bwMode="auto">
              <a:xfrm>
                <a:off x="13431" y="6268"/>
                <a:ext cx="40" cy="25"/>
              </a:xfrm>
              <a:custGeom>
                <a:avLst/>
                <a:gdLst>
                  <a:gd name="T0" fmla="*/ 20 w 40"/>
                  <a:gd name="T1" fmla="*/ 0 h 25"/>
                  <a:gd name="T2" fmla="*/ 0 w 40"/>
                  <a:gd name="T3" fmla="*/ 15 h 25"/>
                  <a:gd name="T4" fmla="*/ 20 w 40"/>
                  <a:gd name="T5" fmla="*/ 25 h 25"/>
                  <a:gd name="T6" fmla="*/ 40 w 40"/>
                  <a:gd name="T7" fmla="*/ 15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5"/>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90" name="Freeform 3545">
                <a:extLst>
                  <a:ext uri="{FF2B5EF4-FFF2-40B4-BE49-F238E27FC236}">
                    <a16:creationId xmlns:a16="http://schemas.microsoft.com/office/drawing/2014/main" id="{D8D3A0B1-29EB-2C4E-9A28-6D3E35E99AE5}"/>
                  </a:ext>
                </a:extLst>
              </p:cNvPr>
              <p:cNvSpPr>
                <a:spLocks/>
              </p:cNvSpPr>
              <p:nvPr/>
            </p:nvSpPr>
            <p:spPr bwMode="auto">
              <a:xfrm>
                <a:off x="13431" y="6268"/>
                <a:ext cx="40" cy="25"/>
              </a:xfrm>
              <a:custGeom>
                <a:avLst/>
                <a:gdLst>
                  <a:gd name="T0" fmla="*/ 20 w 40"/>
                  <a:gd name="T1" fmla="*/ 0 h 25"/>
                  <a:gd name="T2" fmla="*/ 0 w 40"/>
                  <a:gd name="T3" fmla="*/ 15 h 25"/>
                  <a:gd name="T4" fmla="*/ 20 w 40"/>
                  <a:gd name="T5" fmla="*/ 25 h 25"/>
                  <a:gd name="T6" fmla="*/ 40 w 40"/>
                  <a:gd name="T7" fmla="*/ 15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5"/>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91" name="Freeform 3546">
                <a:extLst>
                  <a:ext uri="{FF2B5EF4-FFF2-40B4-BE49-F238E27FC236}">
                    <a16:creationId xmlns:a16="http://schemas.microsoft.com/office/drawing/2014/main" id="{4B63CF04-2DB9-3A13-319A-26F567415A0F}"/>
                  </a:ext>
                </a:extLst>
              </p:cNvPr>
              <p:cNvSpPr>
                <a:spLocks/>
              </p:cNvSpPr>
              <p:nvPr/>
            </p:nvSpPr>
            <p:spPr bwMode="auto">
              <a:xfrm>
                <a:off x="13406" y="6283"/>
                <a:ext cx="40" cy="25"/>
              </a:xfrm>
              <a:custGeom>
                <a:avLst/>
                <a:gdLst>
                  <a:gd name="T0" fmla="*/ 20 w 40"/>
                  <a:gd name="T1" fmla="*/ 0 h 25"/>
                  <a:gd name="T2" fmla="*/ 0 w 40"/>
                  <a:gd name="T3" fmla="*/ 15 h 25"/>
                  <a:gd name="T4" fmla="*/ 20 w 40"/>
                  <a:gd name="T5" fmla="*/ 25 h 25"/>
                  <a:gd name="T6" fmla="*/ 40 w 40"/>
                  <a:gd name="T7" fmla="*/ 15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5"/>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92" name="Freeform 3547">
                <a:extLst>
                  <a:ext uri="{FF2B5EF4-FFF2-40B4-BE49-F238E27FC236}">
                    <a16:creationId xmlns:a16="http://schemas.microsoft.com/office/drawing/2014/main" id="{8363953C-4314-AE0B-B586-6631CF875F7D}"/>
                  </a:ext>
                </a:extLst>
              </p:cNvPr>
              <p:cNvSpPr>
                <a:spLocks/>
              </p:cNvSpPr>
              <p:nvPr/>
            </p:nvSpPr>
            <p:spPr bwMode="auto">
              <a:xfrm>
                <a:off x="13406" y="6283"/>
                <a:ext cx="40" cy="25"/>
              </a:xfrm>
              <a:custGeom>
                <a:avLst/>
                <a:gdLst>
                  <a:gd name="T0" fmla="*/ 20 w 40"/>
                  <a:gd name="T1" fmla="*/ 0 h 25"/>
                  <a:gd name="T2" fmla="*/ 0 w 40"/>
                  <a:gd name="T3" fmla="*/ 15 h 25"/>
                  <a:gd name="T4" fmla="*/ 20 w 40"/>
                  <a:gd name="T5" fmla="*/ 25 h 25"/>
                  <a:gd name="T6" fmla="*/ 40 w 40"/>
                  <a:gd name="T7" fmla="*/ 15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5"/>
                    </a:lnTo>
                    <a:lnTo>
                      <a:pt x="20" y="25"/>
                    </a:lnTo>
                    <a:lnTo>
                      <a:pt x="40" y="15"/>
                    </a:lnTo>
                    <a:lnTo>
                      <a:pt x="2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93" name="Freeform 3548">
                <a:extLst>
                  <a:ext uri="{FF2B5EF4-FFF2-40B4-BE49-F238E27FC236}">
                    <a16:creationId xmlns:a16="http://schemas.microsoft.com/office/drawing/2014/main" id="{3D8ED30A-7C62-2872-CE49-106DEAB268A8}"/>
                  </a:ext>
                </a:extLst>
              </p:cNvPr>
              <p:cNvSpPr>
                <a:spLocks/>
              </p:cNvSpPr>
              <p:nvPr/>
            </p:nvSpPr>
            <p:spPr bwMode="auto">
              <a:xfrm>
                <a:off x="13381" y="6298"/>
                <a:ext cx="40" cy="25"/>
              </a:xfrm>
              <a:custGeom>
                <a:avLst/>
                <a:gdLst>
                  <a:gd name="T0" fmla="*/ 20 w 40"/>
                  <a:gd name="T1" fmla="*/ 0 h 25"/>
                  <a:gd name="T2" fmla="*/ 0 w 40"/>
                  <a:gd name="T3" fmla="*/ 10 h 25"/>
                  <a:gd name="T4" fmla="*/ 20 w 40"/>
                  <a:gd name="T5" fmla="*/ 25 h 25"/>
                  <a:gd name="T6" fmla="*/ 40 w 40"/>
                  <a:gd name="T7" fmla="*/ 10 h 25"/>
                  <a:gd name="T8" fmla="*/ 20 w 40"/>
                  <a:gd name="T9" fmla="*/ 0 h 25"/>
                </a:gdLst>
                <a:ahLst/>
                <a:cxnLst>
                  <a:cxn ang="0">
                    <a:pos x="T0" y="T1"/>
                  </a:cxn>
                  <a:cxn ang="0">
                    <a:pos x="T2" y="T3"/>
                  </a:cxn>
                  <a:cxn ang="0">
                    <a:pos x="T4" y="T5"/>
                  </a:cxn>
                  <a:cxn ang="0">
                    <a:pos x="T6" y="T7"/>
                  </a:cxn>
                  <a:cxn ang="0">
                    <a:pos x="T8" y="T9"/>
                  </a:cxn>
                </a:cxnLst>
                <a:rect l="0" t="0" r="r" b="b"/>
                <a:pathLst>
                  <a:path w="40" h="25">
                    <a:moveTo>
                      <a:pt x="20" y="0"/>
                    </a:moveTo>
                    <a:lnTo>
                      <a:pt x="0" y="10"/>
                    </a:lnTo>
                    <a:lnTo>
                      <a:pt x="20" y="25"/>
                    </a:lnTo>
                    <a:lnTo>
                      <a:pt x="40" y="10"/>
                    </a:lnTo>
                    <a:lnTo>
                      <a:pt x="20" y="0"/>
                    </a:lnTo>
                    <a:close/>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94" name="Freeform 3549">
                <a:extLst>
                  <a:ext uri="{FF2B5EF4-FFF2-40B4-BE49-F238E27FC236}">
                    <a16:creationId xmlns:a16="http://schemas.microsoft.com/office/drawing/2014/main" id="{1C6D7041-39B5-A636-5D99-14EDA78F24C9}"/>
                  </a:ext>
                </a:extLst>
              </p:cNvPr>
              <p:cNvSpPr>
                <a:spLocks/>
              </p:cNvSpPr>
              <p:nvPr/>
            </p:nvSpPr>
            <p:spPr bwMode="auto">
              <a:xfrm>
                <a:off x="13587" y="6082"/>
                <a:ext cx="121" cy="95"/>
              </a:xfrm>
              <a:custGeom>
                <a:avLst/>
                <a:gdLst>
                  <a:gd name="T0" fmla="*/ 1 w 24"/>
                  <a:gd name="T1" fmla="*/ 8 h 19"/>
                  <a:gd name="T2" fmla="*/ 2 w 24"/>
                  <a:gd name="T3" fmla="*/ 9 h 19"/>
                  <a:gd name="T4" fmla="*/ 6 w 24"/>
                  <a:gd name="T5" fmla="*/ 13 h 19"/>
                  <a:gd name="T6" fmla="*/ 7 w 24"/>
                  <a:gd name="T7" fmla="*/ 13 h 19"/>
                  <a:gd name="T8" fmla="*/ 13 w 24"/>
                  <a:gd name="T9" fmla="*/ 19 h 19"/>
                  <a:gd name="T10" fmla="*/ 24 w 24"/>
                  <a:gd name="T11" fmla="*/ 10 h 19"/>
                  <a:gd name="T12" fmla="*/ 14 w 24"/>
                  <a:gd name="T13" fmla="*/ 5 h 19"/>
                  <a:gd name="T14" fmla="*/ 9 w 24"/>
                  <a:gd name="T15" fmla="*/ 1 h 19"/>
                  <a:gd name="T16" fmla="*/ 1 w 24"/>
                  <a:gd name="T17"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19">
                    <a:moveTo>
                      <a:pt x="1" y="8"/>
                    </a:moveTo>
                    <a:cubicBezTo>
                      <a:pt x="1" y="8"/>
                      <a:pt x="1" y="9"/>
                      <a:pt x="2" y="9"/>
                    </a:cubicBezTo>
                    <a:cubicBezTo>
                      <a:pt x="6" y="13"/>
                      <a:pt x="6" y="13"/>
                      <a:pt x="6" y="13"/>
                    </a:cubicBezTo>
                    <a:cubicBezTo>
                      <a:pt x="7" y="13"/>
                      <a:pt x="7" y="13"/>
                      <a:pt x="7" y="13"/>
                    </a:cubicBezTo>
                    <a:cubicBezTo>
                      <a:pt x="13" y="19"/>
                      <a:pt x="13" y="19"/>
                      <a:pt x="13" y="19"/>
                    </a:cubicBezTo>
                    <a:cubicBezTo>
                      <a:pt x="24" y="10"/>
                      <a:pt x="24" y="10"/>
                      <a:pt x="24" y="10"/>
                    </a:cubicBezTo>
                    <a:cubicBezTo>
                      <a:pt x="14" y="5"/>
                      <a:pt x="14" y="5"/>
                      <a:pt x="14" y="5"/>
                    </a:cubicBezTo>
                    <a:cubicBezTo>
                      <a:pt x="9" y="1"/>
                      <a:pt x="9" y="1"/>
                      <a:pt x="9" y="1"/>
                    </a:cubicBezTo>
                    <a:cubicBezTo>
                      <a:pt x="6" y="0"/>
                      <a:pt x="0" y="4"/>
                      <a:pt x="1" y="8"/>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95" name="Freeform 3550">
                <a:extLst>
                  <a:ext uri="{FF2B5EF4-FFF2-40B4-BE49-F238E27FC236}">
                    <a16:creationId xmlns:a16="http://schemas.microsoft.com/office/drawing/2014/main" id="{2B7658BD-5ED0-A367-E425-2D38617D6687}"/>
                  </a:ext>
                </a:extLst>
              </p:cNvPr>
              <p:cNvSpPr>
                <a:spLocks/>
              </p:cNvSpPr>
              <p:nvPr/>
            </p:nvSpPr>
            <p:spPr bwMode="auto">
              <a:xfrm>
                <a:off x="13688" y="6132"/>
                <a:ext cx="65" cy="70"/>
              </a:xfrm>
              <a:custGeom>
                <a:avLst/>
                <a:gdLst>
                  <a:gd name="T0" fmla="*/ 0 w 13"/>
                  <a:gd name="T1" fmla="*/ 2 h 14"/>
                  <a:gd name="T2" fmla="*/ 0 w 13"/>
                  <a:gd name="T3" fmla="*/ 2 h 14"/>
                  <a:gd name="T4" fmla="*/ 8 w 13"/>
                  <a:gd name="T5" fmla="*/ 6 h 14"/>
                  <a:gd name="T6" fmla="*/ 10 w 13"/>
                  <a:gd name="T7" fmla="*/ 12 h 14"/>
                  <a:gd name="T8" fmla="*/ 11 w 13"/>
                  <a:gd name="T9" fmla="*/ 13 h 14"/>
                  <a:gd name="T10" fmla="*/ 12 w 13"/>
                  <a:gd name="T11" fmla="*/ 14 h 14"/>
                  <a:gd name="T12" fmla="*/ 13 w 13"/>
                  <a:gd name="T13" fmla="*/ 13 h 14"/>
                  <a:gd name="T14" fmla="*/ 13 w 13"/>
                  <a:gd name="T15" fmla="*/ 12 h 14"/>
                  <a:gd name="T16" fmla="*/ 13 w 13"/>
                  <a:gd name="T17" fmla="*/ 12 h 14"/>
                  <a:gd name="T18" fmla="*/ 11 w 13"/>
                  <a:gd name="T19" fmla="*/ 4 h 14"/>
                  <a:gd name="T20" fmla="*/ 4 w 13"/>
                  <a:gd name="T21" fmla="*/ 0 h 14"/>
                  <a:gd name="T22" fmla="*/ 0 w 13"/>
                  <a:gd name="T23" fmla="*/ 1 h 14"/>
                  <a:gd name="T24" fmla="*/ 0 w 13"/>
                  <a:gd name="T25" fmla="*/ 2 h 14"/>
                  <a:gd name="T26" fmla="*/ 0 w 13"/>
                  <a:gd name="T27"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4">
                    <a:moveTo>
                      <a:pt x="0" y="2"/>
                    </a:moveTo>
                    <a:cubicBezTo>
                      <a:pt x="0" y="2"/>
                      <a:pt x="0" y="2"/>
                      <a:pt x="0" y="2"/>
                    </a:cubicBezTo>
                    <a:cubicBezTo>
                      <a:pt x="8" y="6"/>
                      <a:pt x="8" y="6"/>
                      <a:pt x="8" y="6"/>
                    </a:cubicBezTo>
                    <a:cubicBezTo>
                      <a:pt x="10" y="12"/>
                      <a:pt x="10" y="12"/>
                      <a:pt x="10" y="12"/>
                    </a:cubicBezTo>
                    <a:cubicBezTo>
                      <a:pt x="10" y="12"/>
                      <a:pt x="10" y="13"/>
                      <a:pt x="11" y="13"/>
                    </a:cubicBezTo>
                    <a:cubicBezTo>
                      <a:pt x="11" y="14"/>
                      <a:pt x="11" y="14"/>
                      <a:pt x="12" y="14"/>
                    </a:cubicBezTo>
                    <a:cubicBezTo>
                      <a:pt x="12" y="14"/>
                      <a:pt x="13" y="14"/>
                      <a:pt x="13" y="13"/>
                    </a:cubicBezTo>
                    <a:cubicBezTo>
                      <a:pt x="13" y="12"/>
                      <a:pt x="13" y="12"/>
                      <a:pt x="13" y="12"/>
                    </a:cubicBezTo>
                    <a:cubicBezTo>
                      <a:pt x="13" y="12"/>
                      <a:pt x="13" y="12"/>
                      <a:pt x="13" y="12"/>
                    </a:cubicBezTo>
                    <a:cubicBezTo>
                      <a:pt x="11" y="4"/>
                      <a:pt x="11" y="4"/>
                      <a:pt x="11" y="4"/>
                    </a:cubicBezTo>
                    <a:cubicBezTo>
                      <a:pt x="11" y="4"/>
                      <a:pt x="5" y="0"/>
                      <a:pt x="4" y="0"/>
                    </a:cubicBezTo>
                    <a:cubicBezTo>
                      <a:pt x="4" y="0"/>
                      <a:pt x="2" y="1"/>
                      <a:pt x="0" y="1"/>
                    </a:cubicBezTo>
                    <a:cubicBezTo>
                      <a:pt x="0" y="2"/>
                      <a:pt x="0" y="2"/>
                      <a:pt x="0" y="2"/>
                    </a:cubicBezTo>
                    <a:cubicBezTo>
                      <a:pt x="0" y="2"/>
                      <a:pt x="0" y="2"/>
                      <a:pt x="0" y="2"/>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96" name="Freeform 3551">
                <a:extLst>
                  <a:ext uri="{FF2B5EF4-FFF2-40B4-BE49-F238E27FC236}">
                    <a16:creationId xmlns:a16="http://schemas.microsoft.com/office/drawing/2014/main" id="{6C26079A-12F2-A687-5A6A-1B9E6F686DD6}"/>
                  </a:ext>
                </a:extLst>
              </p:cNvPr>
              <p:cNvSpPr>
                <a:spLocks/>
              </p:cNvSpPr>
              <p:nvPr/>
            </p:nvSpPr>
            <p:spPr bwMode="auto">
              <a:xfrm>
                <a:off x="13673" y="6137"/>
                <a:ext cx="80" cy="80"/>
              </a:xfrm>
              <a:custGeom>
                <a:avLst/>
                <a:gdLst>
                  <a:gd name="T0" fmla="*/ 0 w 16"/>
                  <a:gd name="T1" fmla="*/ 3 h 16"/>
                  <a:gd name="T2" fmla="*/ 3 w 16"/>
                  <a:gd name="T3" fmla="*/ 4 h 16"/>
                  <a:gd name="T4" fmla="*/ 10 w 16"/>
                  <a:gd name="T5" fmla="*/ 9 h 16"/>
                  <a:gd name="T6" fmla="*/ 12 w 16"/>
                  <a:gd name="T7" fmla="*/ 14 h 16"/>
                  <a:gd name="T8" fmla="*/ 15 w 16"/>
                  <a:gd name="T9" fmla="*/ 16 h 16"/>
                  <a:gd name="T10" fmla="*/ 16 w 16"/>
                  <a:gd name="T11" fmla="*/ 15 h 16"/>
                  <a:gd name="T12" fmla="*/ 16 w 16"/>
                  <a:gd name="T13" fmla="*/ 13 h 16"/>
                  <a:gd name="T14" fmla="*/ 13 w 16"/>
                  <a:gd name="T15" fmla="*/ 6 h 16"/>
                  <a:gd name="T16" fmla="*/ 4 w 16"/>
                  <a:gd name="T17" fmla="*/ 0 h 16"/>
                  <a:gd name="T18" fmla="*/ 0 w 16"/>
                  <a:gd name="T19"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3"/>
                    </a:moveTo>
                    <a:cubicBezTo>
                      <a:pt x="3" y="4"/>
                      <a:pt x="3" y="4"/>
                      <a:pt x="3" y="4"/>
                    </a:cubicBezTo>
                    <a:cubicBezTo>
                      <a:pt x="10" y="9"/>
                      <a:pt x="10" y="9"/>
                      <a:pt x="10" y="9"/>
                    </a:cubicBezTo>
                    <a:cubicBezTo>
                      <a:pt x="12" y="14"/>
                      <a:pt x="12" y="14"/>
                      <a:pt x="12" y="14"/>
                    </a:cubicBezTo>
                    <a:cubicBezTo>
                      <a:pt x="13" y="15"/>
                      <a:pt x="14" y="15"/>
                      <a:pt x="15" y="16"/>
                    </a:cubicBezTo>
                    <a:cubicBezTo>
                      <a:pt x="15" y="15"/>
                      <a:pt x="16" y="15"/>
                      <a:pt x="16" y="15"/>
                    </a:cubicBezTo>
                    <a:cubicBezTo>
                      <a:pt x="16" y="15"/>
                      <a:pt x="16" y="14"/>
                      <a:pt x="16" y="13"/>
                    </a:cubicBezTo>
                    <a:cubicBezTo>
                      <a:pt x="13" y="6"/>
                      <a:pt x="13" y="6"/>
                      <a:pt x="13" y="6"/>
                    </a:cubicBezTo>
                    <a:cubicBezTo>
                      <a:pt x="13" y="6"/>
                      <a:pt x="4" y="0"/>
                      <a:pt x="4" y="0"/>
                    </a:cubicBezTo>
                    <a:cubicBezTo>
                      <a:pt x="3" y="0"/>
                      <a:pt x="0" y="3"/>
                      <a:pt x="0" y="3"/>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97" name="Freeform 3552">
                <a:extLst>
                  <a:ext uri="{FF2B5EF4-FFF2-40B4-BE49-F238E27FC236}">
                    <a16:creationId xmlns:a16="http://schemas.microsoft.com/office/drawing/2014/main" id="{AFEAE91E-94D3-E2C3-6157-287AE528657D}"/>
                  </a:ext>
                </a:extLst>
              </p:cNvPr>
              <p:cNvSpPr>
                <a:spLocks/>
              </p:cNvSpPr>
              <p:nvPr/>
            </p:nvSpPr>
            <p:spPr bwMode="auto">
              <a:xfrm>
                <a:off x="13658" y="6147"/>
                <a:ext cx="90" cy="81"/>
              </a:xfrm>
              <a:custGeom>
                <a:avLst/>
                <a:gdLst>
                  <a:gd name="T0" fmla="*/ 0 w 18"/>
                  <a:gd name="T1" fmla="*/ 2 h 16"/>
                  <a:gd name="T2" fmla="*/ 5 w 18"/>
                  <a:gd name="T3" fmla="*/ 6 h 16"/>
                  <a:gd name="T4" fmla="*/ 11 w 18"/>
                  <a:gd name="T5" fmla="*/ 10 h 16"/>
                  <a:gd name="T6" fmla="*/ 14 w 18"/>
                  <a:gd name="T7" fmla="*/ 15 h 16"/>
                  <a:gd name="T8" fmla="*/ 17 w 18"/>
                  <a:gd name="T9" fmla="*/ 16 h 16"/>
                  <a:gd name="T10" fmla="*/ 18 w 18"/>
                  <a:gd name="T11" fmla="*/ 16 h 16"/>
                  <a:gd name="T12" fmla="*/ 18 w 18"/>
                  <a:gd name="T13" fmla="*/ 15 h 16"/>
                  <a:gd name="T14" fmla="*/ 18 w 18"/>
                  <a:gd name="T15" fmla="*/ 14 h 16"/>
                  <a:gd name="T16" fmla="*/ 13 w 18"/>
                  <a:gd name="T17" fmla="*/ 7 h 16"/>
                  <a:gd name="T18" fmla="*/ 4 w 18"/>
                  <a:gd name="T19" fmla="*/ 0 h 16"/>
                  <a:gd name="T20" fmla="*/ 0 w 18"/>
                  <a:gd name="T21"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6">
                    <a:moveTo>
                      <a:pt x="0" y="2"/>
                    </a:moveTo>
                    <a:cubicBezTo>
                      <a:pt x="5" y="6"/>
                      <a:pt x="5" y="6"/>
                      <a:pt x="5" y="6"/>
                    </a:cubicBezTo>
                    <a:cubicBezTo>
                      <a:pt x="11" y="10"/>
                      <a:pt x="11" y="10"/>
                      <a:pt x="11" y="10"/>
                    </a:cubicBezTo>
                    <a:cubicBezTo>
                      <a:pt x="14" y="15"/>
                      <a:pt x="14" y="15"/>
                      <a:pt x="14" y="15"/>
                    </a:cubicBezTo>
                    <a:cubicBezTo>
                      <a:pt x="15" y="16"/>
                      <a:pt x="16" y="16"/>
                      <a:pt x="17" y="16"/>
                    </a:cubicBezTo>
                    <a:cubicBezTo>
                      <a:pt x="18" y="16"/>
                      <a:pt x="18" y="16"/>
                      <a:pt x="18" y="16"/>
                    </a:cubicBezTo>
                    <a:cubicBezTo>
                      <a:pt x="18" y="15"/>
                      <a:pt x="18" y="15"/>
                      <a:pt x="18" y="15"/>
                    </a:cubicBezTo>
                    <a:cubicBezTo>
                      <a:pt x="18" y="15"/>
                      <a:pt x="18" y="14"/>
                      <a:pt x="18" y="14"/>
                    </a:cubicBezTo>
                    <a:cubicBezTo>
                      <a:pt x="13" y="7"/>
                      <a:pt x="13" y="7"/>
                      <a:pt x="13" y="7"/>
                    </a:cubicBezTo>
                    <a:cubicBezTo>
                      <a:pt x="13" y="7"/>
                      <a:pt x="4" y="0"/>
                      <a:pt x="4" y="0"/>
                    </a:cubicBezTo>
                    <a:cubicBezTo>
                      <a:pt x="3" y="0"/>
                      <a:pt x="0" y="2"/>
                      <a:pt x="0" y="2"/>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98" name="Freeform 3553">
                <a:extLst>
                  <a:ext uri="{FF2B5EF4-FFF2-40B4-BE49-F238E27FC236}">
                    <a16:creationId xmlns:a16="http://schemas.microsoft.com/office/drawing/2014/main" id="{9A0909DF-1500-E2E1-1F5E-958B7D1B4309}"/>
                  </a:ext>
                </a:extLst>
              </p:cNvPr>
              <p:cNvSpPr>
                <a:spLocks/>
              </p:cNvSpPr>
              <p:nvPr/>
            </p:nvSpPr>
            <p:spPr bwMode="auto">
              <a:xfrm>
                <a:off x="13648" y="6157"/>
                <a:ext cx="75" cy="81"/>
              </a:xfrm>
              <a:custGeom>
                <a:avLst/>
                <a:gdLst>
                  <a:gd name="T0" fmla="*/ 0 w 15"/>
                  <a:gd name="T1" fmla="*/ 3 h 16"/>
                  <a:gd name="T2" fmla="*/ 8 w 15"/>
                  <a:gd name="T3" fmla="*/ 10 h 16"/>
                  <a:gd name="T4" fmla="*/ 11 w 15"/>
                  <a:gd name="T5" fmla="*/ 15 h 16"/>
                  <a:gd name="T6" fmla="*/ 14 w 15"/>
                  <a:gd name="T7" fmla="*/ 16 h 16"/>
                  <a:gd name="T8" fmla="*/ 14 w 15"/>
                  <a:gd name="T9" fmla="*/ 16 h 16"/>
                  <a:gd name="T10" fmla="*/ 14 w 15"/>
                  <a:gd name="T11" fmla="*/ 14 h 16"/>
                  <a:gd name="T12" fmla="*/ 10 w 15"/>
                  <a:gd name="T13" fmla="*/ 7 h 16"/>
                  <a:gd name="T14" fmla="*/ 3 w 15"/>
                  <a:gd name="T15" fmla="*/ 0 h 16"/>
                  <a:gd name="T16" fmla="*/ 0 w 15"/>
                  <a:gd name="T17" fmla="*/ 2 h 16"/>
                  <a:gd name="T18" fmla="*/ 0 w 15"/>
                  <a:gd name="T19" fmla="*/ 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6">
                    <a:moveTo>
                      <a:pt x="0" y="3"/>
                    </a:moveTo>
                    <a:cubicBezTo>
                      <a:pt x="8" y="10"/>
                      <a:pt x="8" y="10"/>
                      <a:pt x="8" y="10"/>
                    </a:cubicBezTo>
                    <a:cubicBezTo>
                      <a:pt x="11" y="15"/>
                      <a:pt x="11" y="15"/>
                      <a:pt x="11" y="15"/>
                    </a:cubicBezTo>
                    <a:cubicBezTo>
                      <a:pt x="12" y="16"/>
                      <a:pt x="13" y="16"/>
                      <a:pt x="14" y="16"/>
                    </a:cubicBezTo>
                    <a:cubicBezTo>
                      <a:pt x="14" y="16"/>
                      <a:pt x="14" y="16"/>
                      <a:pt x="14" y="16"/>
                    </a:cubicBezTo>
                    <a:cubicBezTo>
                      <a:pt x="15" y="15"/>
                      <a:pt x="15" y="15"/>
                      <a:pt x="14" y="14"/>
                    </a:cubicBezTo>
                    <a:cubicBezTo>
                      <a:pt x="10" y="7"/>
                      <a:pt x="10" y="7"/>
                      <a:pt x="10" y="7"/>
                    </a:cubicBezTo>
                    <a:cubicBezTo>
                      <a:pt x="10" y="7"/>
                      <a:pt x="3" y="0"/>
                      <a:pt x="3" y="0"/>
                    </a:cubicBezTo>
                    <a:cubicBezTo>
                      <a:pt x="2" y="0"/>
                      <a:pt x="1" y="1"/>
                      <a:pt x="0" y="2"/>
                    </a:cubicBezTo>
                    <a:cubicBezTo>
                      <a:pt x="0" y="3"/>
                      <a:pt x="0" y="3"/>
                      <a:pt x="0" y="3"/>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999" name="Freeform 3554">
                <a:extLst>
                  <a:ext uri="{FF2B5EF4-FFF2-40B4-BE49-F238E27FC236}">
                    <a16:creationId xmlns:a16="http://schemas.microsoft.com/office/drawing/2014/main" id="{776C1FDB-2063-1D20-DF9A-AC88FA0D6615}"/>
                  </a:ext>
                </a:extLst>
              </p:cNvPr>
              <p:cNvSpPr>
                <a:spLocks/>
              </p:cNvSpPr>
              <p:nvPr/>
            </p:nvSpPr>
            <p:spPr bwMode="auto">
              <a:xfrm>
                <a:off x="13617" y="6137"/>
                <a:ext cx="56" cy="96"/>
              </a:xfrm>
              <a:custGeom>
                <a:avLst/>
                <a:gdLst>
                  <a:gd name="T0" fmla="*/ 0 w 11"/>
                  <a:gd name="T1" fmla="*/ 0 h 19"/>
                  <a:gd name="T2" fmla="*/ 0 w 11"/>
                  <a:gd name="T3" fmla="*/ 2 h 19"/>
                  <a:gd name="T4" fmla="*/ 1 w 11"/>
                  <a:gd name="T5" fmla="*/ 8 h 19"/>
                  <a:gd name="T6" fmla="*/ 4 w 11"/>
                  <a:gd name="T7" fmla="*/ 13 h 19"/>
                  <a:gd name="T8" fmla="*/ 7 w 11"/>
                  <a:gd name="T9" fmla="*/ 17 h 19"/>
                  <a:gd name="T10" fmla="*/ 9 w 11"/>
                  <a:gd name="T11" fmla="*/ 19 h 19"/>
                  <a:gd name="T12" fmla="*/ 10 w 11"/>
                  <a:gd name="T13" fmla="*/ 19 h 19"/>
                  <a:gd name="T14" fmla="*/ 11 w 11"/>
                  <a:gd name="T15" fmla="*/ 18 h 19"/>
                  <a:gd name="T16" fmla="*/ 11 w 11"/>
                  <a:gd name="T17" fmla="*/ 16 h 19"/>
                  <a:gd name="T18" fmla="*/ 7 w 11"/>
                  <a:gd name="T19" fmla="*/ 8 h 19"/>
                  <a:gd name="T20" fmla="*/ 7 w 11"/>
                  <a:gd name="T21" fmla="*/ 7 h 19"/>
                  <a:gd name="T22" fmla="*/ 7 w 11"/>
                  <a:gd name="T23" fmla="*/ 5 h 19"/>
                  <a:gd name="T24" fmla="*/ 4 w 11"/>
                  <a:gd name="T25" fmla="*/ 2 h 19"/>
                  <a:gd name="T26" fmla="*/ 1 w 11"/>
                  <a:gd name="T27" fmla="*/ 1 h 19"/>
                  <a:gd name="T28" fmla="*/ 0 w 11"/>
                  <a:gd name="T29"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19">
                    <a:moveTo>
                      <a:pt x="0" y="0"/>
                    </a:moveTo>
                    <a:cubicBezTo>
                      <a:pt x="0" y="1"/>
                      <a:pt x="0" y="1"/>
                      <a:pt x="0" y="2"/>
                    </a:cubicBezTo>
                    <a:cubicBezTo>
                      <a:pt x="0" y="4"/>
                      <a:pt x="0" y="6"/>
                      <a:pt x="1" y="8"/>
                    </a:cubicBezTo>
                    <a:cubicBezTo>
                      <a:pt x="2" y="10"/>
                      <a:pt x="3" y="11"/>
                      <a:pt x="4" y="13"/>
                    </a:cubicBezTo>
                    <a:cubicBezTo>
                      <a:pt x="6" y="14"/>
                      <a:pt x="7" y="16"/>
                      <a:pt x="7" y="17"/>
                    </a:cubicBezTo>
                    <a:cubicBezTo>
                      <a:pt x="8" y="18"/>
                      <a:pt x="8" y="19"/>
                      <a:pt x="9" y="19"/>
                    </a:cubicBezTo>
                    <a:cubicBezTo>
                      <a:pt x="10" y="19"/>
                      <a:pt x="10" y="19"/>
                      <a:pt x="10" y="19"/>
                    </a:cubicBezTo>
                    <a:cubicBezTo>
                      <a:pt x="10" y="19"/>
                      <a:pt x="11" y="18"/>
                      <a:pt x="11" y="18"/>
                    </a:cubicBezTo>
                    <a:cubicBezTo>
                      <a:pt x="11" y="17"/>
                      <a:pt x="11" y="16"/>
                      <a:pt x="11" y="16"/>
                    </a:cubicBezTo>
                    <a:cubicBezTo>
                      <a:pt x="10" y="13"/>
                      <a:pt x="8" y="11"/>
                      <a:pt x="7" y="8"/>
                    </a:cubicBezTo>
                    <a:cubicBezTo>
                      <a:pt x="7" y="7"/>
                      <a:pt x="7" y="7"/>
                      <a:pt x="7" y="7"/>
                    </a:cubicBezTo>
                    <a:cubicBezTo>
                      <a:pt x="7" y="6"/>
                      <a:pt x="7" y="6"/>
                      <a:pt x="7" y="5"/>
                    </a:cubicBezTo>
                    <a:cubicBezTo>
                      <a:pt x="6" y="3"/>
                      <a:pt x="5" y="2"/>
                      <a:pt x="4" y="2"/>
                    </a:cubicBezTo>
                    <a:cubicBezTo>
                      <a:pt x="3" y="1"/>
                      <a:pt x="2" y="1"/>
                      <a:pt x="1" y="1"/>
                    </a:cubicBezTo>
                    <a:cubicBezTo>
                      <a:pt x="0" y="0"/>
                      <a:pt x="0" y="0"/>
                      <a:pt x="0" y="0"/>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00" name="Freeform 3555">
                <a:extLst>
                  <a:ext uri="{FF2B5EF4-FFF2-40B4-BE49-F238E27FC236}">
                    <a16:creationId xmlns:a16="http://schemas.microsoft.com/office/drawing/2014/main" id="{D67D9829-471D-065E-E27F-58A8142C9396}"/>
                  </a:ext>
                </a:extLst>
              </p:cNvPr>
              <p:cNvSpPr>
                <a:spLocks/>
              </p:cNvSpPr>
              <p:nvPr/>
            </p:nvSpPr>
            <p:spPr bwMode="auto">
              <a:xfrm>
                <a:off x="13617" y="6152"/>
                <a:ext cx="6" cy="5"/>
              </a:xfrm>
              <a:custGeom>
                <a:avLst/>
                <a:gdLst>
                  <a:gd name="T0" fmla="*/ 1 w 1"/>
                  <a:gd name="T1" fmla="*/ 0 h 1"/>
                  <a:gd name="T2" fmla="*/ 0 w 1"/>
                  <a:gd name="T3" fmla="*/ 1 h 1"/>
                  <a:gd name="T4" fmla="*/ 0 w 1"/>
                  <a:gd name="T5" fmla="*/ 1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1"/>
                      <a:pt x="0" y="1"/>
                      <a:pt x="0" y="1"/>
                    </a:cubicBezTo>
                    <a:cubicBezTo>
                      <a:pt x="0" y="1"/>
                      <a:pt x="0" y="1"/>
                      <a:pt x="0" y="1"/>
                    </a:cubicBezTo>
                    <a:cubicBezTo>
                      <a:pt x="1" y="0"/>
                      <a:pt x="1" y="0"/>
                      <a:pt x="1" y="0"/>
                    </a:cubicBezTo>
                    <a:cubicBezTo>
                      <a:pt x="1" y="0"/>
                      <a:pt x="1" y="0"/>
                      <a:pt x="1" y="0"/>
                    </a:cubicBezTo>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01" name="Freeform 3556">
                <a:extLst>
                  <a:ext uri="{FF2B5EF4-FFF2-40B4-BE49-F238E27FC236}">
                    <a16:creationId xmlns:a16="http://schemas.microsoft.com/office/drawing/2014/main" id="{74A99EF6-2A77-00BF-EF89-4CB45E5B5160}"/>
                  </a:ext>
                </a:extLst>
              </p:cNvPr>
              <p:cNvSpPr>
                <a:spLocks/>
              </p:cNvSpPr>
              <p:nvPr/>
            </p:nvSpPr>
            <p:spPr bwMode="auto">
              <a:xfrm>
                <a:off x="13864" y="5961"/>
                <a:ext cx="101" cy="246"/>
              </a:xfrm>
              <a:custGeom>
                <a:avLst/>
                <a:gdLst>
                  <a:gd name="T0" fmla="*/ 0 w 20"/>
                  <a:gd name="T1" fmla="*/ 49 h 49"/>
                  <a:gd name="T2" fmla="*/ 1 w 20"/>
                  <a:gd name="T3" fmla="*/ 49 h 49"/>
                  <a:gd name="T4" fmla="*/ 3 w 20"/>
                  <a:gd name="T5" fmla="*/ 48 h 49"/>
                  <a:gd name="T6" fmla="*/ 19 w 20"/>
                  <a:gd name="T7" fmla="*/ 3 h 49"/>
                  <a:gd name="T8" fmla="*/ 18 w 20"/>
                  <a:gd name="T9" fmla="*/ 0 h 49"/>
                  <a:gd name="T10" fmla="*/ 18 w 20"/>
                  <a:gd name="T11" fmla="*/ 0 h 49"/>
                  <a:gd name="T12" fmla="*/ 0 w 20"/>
                  <a:gd name="T13" fmla="*/ 49 h 49"/>
                </a:gdLst>
                <a:ahLst/>
                <a:cxnLst>
                  <a:cxn ang="0">
                    <a:pos x="T0" y="T1"/>
                  </a:cxn>
                  <a:cxn ang="0">
                    <a:pos x="T2" y="T3"/>
                  </a:cxn>
                  <a:cxn ang="0">
                    <a:pos x="T4" y="T5"/>
                  </a:cxn>
                  <a:cxn ang="0">
                    <a:pos x="T6" y="T7"/>
                  </a:cxn>
                  <a:cxn ang="0">
                    <a:pos x="T8" y="T9"/>
                  </a:cxn>
                  <a:cxn ang="0">
                    <a:pos x="T10" y="T11"/>
                  </a:cxn>
                  <a:cxn ang="0">
                    <a:pos x="T12" y="T13"/>
                  </a:cxn>
                </a:cxnLst>
                <a:rect l="0" t="0" r="r" b="b"/>
                <a:pathLst>
                  <a:path w="20" h="49">
                    <a:moveTo>
                      <a:pt x="0" y="49"/>
                    </a:moveTo>
                    <a:cubicBezTo>
                      <a:pt x="1" y="49"/>
                      <a:pt x="1" y="49"/>
                      <a:pt x="1" y="49"/>
                    </a:cubicBezTo>
                    <a:cubicBezTo>
                      <a:pt x="2" y="49"/>
                      <a:pt x="3" y="49"/>
                      <a:pt x="3" y="48"/>
                    </a:cubicBezTo>
                    <a:cubicBezTo>
                      <a:pt x="19" y="3"/>
                      <a:pt x="19" y="3"/>
                      <a:pt x="19" y="3"/>
                    </a:cubicBezTo>
                    <a:cubicBezTo>
                      <a:pt x="20" y="2"/>
                      <a:pt x="19" y="1"/>
                      <a:pt x="18" y="0"/>
                    </a:cubicBezTo>
                    <a:cubicBezTo>
                      <a:pt x="18" y="0"/>
                      <a:pt x="18" y="0"/>
                      <a:pt x="18" y="0"/>
                    </a:cubicBezTo>
                    <a:lnTo>
                      <a:pt x="0" y="49"/>
                    </a:lnTo>
                    <a:close/>
                  </a:path>
                </a:pathLst>
              </a:custGeom>
              <a:solidFill>
                <a:srgbClr val="394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02" name="Freeform 3557">
                <a:extLst>
                  <a:ext uri="{FF2B5EF4-FFF2-40B4-BE49-F238E27FC236}">
                    <a16:creationId xmlns:a16="http://schemas.microsoft.com/office/drawing/2014/main" id="{977AD18A-A385-70FA-C079-8C11AFE33399}"/>
                  </a:ext>
                </a:extLst>
              </p:cNvPr>
              <p:cNvSpPr>
                <a:spLocks/>
              </p:cNvSpPr>
              <p:nvPr/>
            </p:nvSpPr>
            <p:spPr bwMode="auto">
              <a:xfrm>
                <a:off x="13512" y="5961"/>
                <a:ext cx="443" cy="448"/>
              </a:xfrm>
              <a:custGeom>
                <a:avLst/>
                <a:gdLst>
                  <a:gd name="T0" fmla="*/ 367 w 443"/>
                  <a:gd name="T1" fmla="*/ 246 h 448"/>
                  <a:gd name="T2" fmla="*/ 10 w 443"/>
                  <a:gd name="T3" fmla="*/ 448 h 448"/>
                  <a:gd name="T4" fmla="*/ 0 w 443"/>
                  <a:gd name="T5" fmla="*/ 448 h 448"/>
                  <a:gd name="T6" fmla="*/ 85 w 443"/>
                  <a:gd name="T7" fmla="*/ 206 h 448"/>
                  <a:gd name="T8" fmla="*/ 443 w 443"/>
                  <a:gd name="T9" fmla="*/ 0 h 448"/>
                  <a:gd name="T10" fmla="*/ 367 w 443"/>
                  <a:gd name="T11" fmla="*/ 246 h 448"/>
                </a:gdLst>
                <a:ahLst/>
                <a:cxnLst>
                  <a:cxn ang="0">
                    <a:pos x="T0" y="T1"/>
                  </a:cxn>
                  <a:cxn ang="0">
                    <a:pos x="T2" y="T3"/>
                  </a:cxn>
                  <a:cxn ang="0">
                    <a:pos x="T4" y="T5"/>
                  </a:cxn>
                  <a:cxn ang="0">
                    <a:pos x="T6" y="T7"/>
                  </a:cxn>
                  <a:cxn ang="0">
                    <a:pos x="T8" y="T9"/>
                  </a:cxn>
                  <a:cxn ang="0">
                    <a:pos x="T10" y="T11"/>
                  </a:cxn>
                </a:cxnLst>
                <a:rect l="0" t="0" r="r" b="b"/>
                <a:pathLst>
                  <a:path w="443" h="448">
                    <a:moveTo>
                      <a:pt x="367" y="246"/>
                    </a:moveTo>
                    <a:lnTo>
                      <a:pt x="10" y="448"/>
                    </a:lnTo>
                    <a:lnTo>
                      <a:pt x="0" y="448"/>
                    </a:lnTo>
                    <a:lnTo>
                      <a:pt x="85" y="206"/>
                    </a:lnTo>
                    <a:lnTo>
                      <a:pt x="443" y="0"/>
                    </a:lnTo>
                    <a:lnTo>
                      <a:pt x="367" y="246"/>
                    </a:lnTo>
                    <a:close/>
                  </a:path>
                </a:pathLst>
              </a:custGeom>
              <a:solidFill>
                <a:srgbClr val="394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03" name="Freeform 3558">
                <a:extLst>
                  <a:ext uri="{FF2B5EF4-FFF2-40B4-BE49-F238E27FC236}">
                    <a16:creationId xmlns:a16="http://schemas.microsoft.com/office/drawing/2014/main" id="{1CA2C08D-71FE-0AB5-4E24-0427F562A669}"/>
                  </a:ext>
                </a:extLst>
              </p:cNvPr>
              <p:cNvSpPr>
                <a:spLocks/>
              </p:cNvSpPr>
              <p:nvPr/>
            </p:nvSpPr>
            <p:spPr bwMode="auto">
              <a:xfrm>
                <a:off x="13512" y="5961"/>
                <a:ext cx="443" cy="448"/>
              </a:xfrm>
              <a:custGeom>
                <a:avLst/>
                <a:gdLst>
                  <a:gd name="T0" fmla="*/ 367 w 443"/>
                  <a:gd name="T1" fmla="*/ 246 h 448"/>
                  <a:gd name="T2" fmla="*/ 10 w 443"/>
                  <a:gd name="T3" fmla="*/ 448 h 448"/>
                  <a:gd name="T4" fmla="*/ 0 w 443"/>
                  <a:gd name="T5" fmla="*/ 448 h 448"/>
                  <a:gd name="T6" fmla="*/ 85 w 443"/>
                  <a:gd name="T7" fmla="*/ 206 h 448"/>
                  <a:gd name="T8" fmla="*/ 443 w 443"/>
                  <a:gd name="T9" fmla="*/ 0 h 448"/>
                  <a:gd name="T10" fmla="*/ 367 w 443"/>
                  <a:gd name="T11" fmla="*/ 246 h 448"/>
                </a:gdLst>
                <a:ahLst/>
                <a:cxnLst>
                  <a:cxn ang="0">
                    <a:pos x="T0" y="T1"/>
                  </a:cxn>
                  <a:cxn ang="0">
                    <a:pos x="T2" y="T3"/>
                  </a:cxn>
                  <a:cxn ang="0">
                    <a:pos x="T4" y="T5"/>
                  </a:cxn>
                  <a:cxn ang="0">
                    <a:pos x="T6" y="T7"/>
                  </a:cxn>
                  <a:cxn ang="0">
                    <a:pos x="T8" y="T9"/>
                  </a:cxn>
                  <a:cxn ang="0">
                    <a:pos x="T10" y="T11"/>
                  </a:cxn>
                </a:cxnLst>
                <a:rect l="0" t="0" r="r" b="b"/>
                <a:pathLst>
                  <a:path w="443" h="448">
                    <a:moveTo>
                      <a:pt x="367" y="246"/>
                    </a:moveTo>
                    <a:lnTo>
                      <a:pt x="10" y="448"/>
                    </a:lnTo>
                    <a:lnTo>
                      <a:pt x="0" y="448"/>
                    </a:lnTo>
                    <a:lnTo>
                      <a:pt x="85" y="206"/>
                    </a:lnTo>
                    <a:lnTo>
                      <a:pt x="443" y="0"/>
                    </a:lnTo>
                    <a:lnTo>
                      <a:pt x="367" y="24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04" name="Freeform 3559">
                <a:extLst>
                  <a:ext uri="{FF2B5EF4-FFF2-40B4-BE49-F238E27FC236}">
                    <a16:creationId xmlns:a16="http://schemas.microsoft.com/office/drawing/2014/main" id="{184D2F27-87DA-D60F-2FD6-96DE0CAFBF5F}"/>
                  </a:ext>
                </a:extLst>
              </p:cNvPr>
              <p:cNvSpPr>
                <a:spLocks/>
              </p:cNvSpPr>
              <p:nvPr/>
            </p:nvSpPr>
            <p:spPr bwMode="auto">
              <a:xfrm>
                <a:off x="13512" y="6167"/>
                <a:ext cx="100" cy="247"/>
              </a:xfrm>
              <a:custGeom>
                <a:avLst/>
                <a:gdLst>
                  <a:gd name="T0" fmla="*/ 0 w 20"/>
                  <a:gd name="T1" fmla="*/ 48 h 49"/>
                  <a:gd name="T2" fmla="*/ 1 w 20"/>
                  <a:gd name="T3" fmla="*/ 49 h 49"/>
                  <a:gd name="T4" fmla="*/ 3 w 20"/>
                  <a:gd name="T5" fmla="*/ 48 h 49"/>
                  <a:gd name="T6" fmla="*/ 19 w 20"/>
                  <a:gd name="T7" fmla="*/ 2 h 49"/>
                  <a:gd name="T8" fmla="*/ 18 w 20"/>
                  <a:gd name="T9" fmla="*/ 0 h 49"/>
                  <a:gd name="T10" fmla="*/ 17 w 20"/>
                  <a:gd name="T11" fmla="*/ 0 h 49"/>
                  <a:gd name="T12" fmla="*/ 0 w 20"/>
                  <a:gd name="T13" fmla="*/ 48 h 49"/>
                </a:gdLst>
                <a:ahLst/>
                <a:cxnLst>
                  <a:cxn ang="0">
                    <a:pos x="T0" y="T1"/>
                  </a:cxn>
                  <a:cxn ang="0">
                    <a:pos x="T2" y="T3"/>
                  </a:cxn>
                  <a:cxn ang="0">
                    <a:pos x="T4" y="T5"/>
                  </a:cxn>
                  <a:cxn ang="0">
                    <a:pos x="T6" y="T7"/>
                  </a:cxn>
                  <a:cxn ang="0">
                    <a:pos x="T8" y="T9"/>
                  </a:cxn>
                  <a:cxn ang="0">
                    <a:pos x="T10" y="T11"/>
                  </a:cxn>
                  <a:cxn ang="0">
                    <a:pos x="T12" y="T13"/>
                  </a:cxn>
                </a:cxnLst>
                <a:rect l="0" t="0" r="r" b="b"/>
                <a:pathLst>
                  <a:path w="20" h="49">
                    <a:moveTo>
                      <a:pt x="0" y="48"/>
                    </a:moveTo>
                    <a:cubicBezTo>
                      <a:pt x="1" y="49"/>
                      <a:pt x="1" y="49"/>
                      <a:pt x="1" y="49"/>
                    </a:cubicBezTo>
                    <a:cubicBezTo>
                      <a:pt x="2" y="49"/>
                      <a:pt x="3" y="49"/>
                      <a:pt x="3" y="48"/>
                    </a:cubicBezTo>
                    <a:cubicBezTo>
                      <a:pt x="19" y="2"/>
                      <a:pt x="19" y="2"/>
                      <a:pt x="19" y="2"/>
                    </a:cubicBezTo>
                    <a:cubicBezTo>
                      <a:pt x="20" y="1"/>
                      <a:pt x="19" y="0"/>
                      <a:pt x="18" y="0"/>
                    </a:cubicBezTo>
                    <a:cubicBezTo>
                      <a:pt x="17" y="0"/>
                      <a:pt x="17" y="0"/>
                      <a:pt x="17" y="0"/>
                    </a:cubicBezTo>
                    <a:cubicBezTo>
                      <a:pt x="0" y="48"/>
                      <a:pt x="0" y="48"/>
                      <a:pt x="0" y="48"/>
                    </a:cubicBezTo>
                  </a:path>
                </a:pathLst>
              </a:custGeom>
              <a:solidFill>
                <a:srgbClr val="6485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05" name="Freeform 3560">
                <a:extLst>
                  <a:ext uri="{FF2B5EF4-FFF2-40B4-BE49-F238E27FC236}">
                    <a16:creationId xmlns:a16="http://schemas.microsoft.com/office/drawing/2014/main" id="{5002EFC0-109A-B6F3-832A-D2C3A8DBD9DB}"/>
                  </a:ext>
                </a:extLst>
              </p:cNvPr>
              <p:cNvSpPr>
                <a:spLocks/>
              </p:cNvSpPr>
              <p:nvPr/>
            </p:nvSpPr>
            <p:spPr bwMode="auto">
              <a:xfrm>
                <a:off x="13748" y="6162"/>
                <a:ext cx="46" cy="50"/>
              </a:xfrm>
              <a:custGeom>
                <a:avLst/>
                <a:gdLst>
                  <a:gd name="T0" fmla="*/ 8 w 9"/>
                  <a:gd name="T1" fmla="*/ 3 h 10"/>
                  <a:gd name="T2" fmla="*/ 3 w 9"/>
                  <a:gd name="T3" fmla="*/ 9 h 10"/>
                  <a:gd name="T4" fmla="*/ 0 w 9"/>
                  <a:gd name="T5" fmla="*/ 7 h 10"/>
                  <a:gd name="T6" fmla="*/ 5 w 9"/>
                  <a:gd name="T7" fmla="*/ 1 h 10"/>
                  <a:gd name="T8" fmla="*/ 8 w 9"/>
                  <a:gd name="T9" fmla="*/ 3 h 10"/>
                </a:gdLst>
                <a:ahLst/>
                <a:cxnLst>
                  <a:cxn ang="0">
                    <a:pos x="T0" y="T1"/>
                  </a:cxn>
                  <a:cxn ang="0">
                    <a:pos x="T2" y="T3"/>
                  </a:cxn>
                  <a:cxn ang="0">
                    <a:pos x="T4" y="T5"/>
                  </a:cxn>
                  <a:cxn ang="0">
                    <a:pos x="T6" y="T7"/>
                  </a:cxn>
                  <a:cxn ang="0">
                    <a:pos x="T8" y="T9"/>
                  </a:cxn>
                </a:cxnLst>
                <a:rect l="0" t="0" r="r" b="b"/>
                <a:pathLst>
                  <a:path w="9" h="10">
                    <a:moveTo>
                      <a:pt x="8" y="3"/>
                    </a:moveTo>
                    <a:cubicBezTo>
                      <a:pt x="7" y="5"/>
                      <a:pt x="5" y="8"/>
                      <a:pt x="3" y="9"/>
                    </a:cubicBezTo>
                    <a:cubicBezTo>
                      <a:pt x="1" y="10"/>
                      <a:pt x="0" y="9"/>
                      <a:pt x="0" y="7"/>
                    </a:cubicBezTo>
                    <a:cubicBezTo>
                      <a:pt x="1" y="4"/>
                      <a:pt x="3" y="2"/>
                      <a:pt x="5" y="1"/>
                    </a:cubicBezTo>
                    <a:cubicBezTo>
                      <a:pt x="7" y="0"/>
                      <a:pt x="9" y="0"/>
                      <a:pt x="8" y="3"/>
                    </a:cubicBezTo>
                    <a:close/>
                  </a:path>
                </a:pathLst>
              </a:custGeom>
              <a:solidFill>
                <a:srgbClr val="F5EF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06" name="Freeform 3561">
                <a:extLst>
                  <a:ext uri="{FF2B5EF4-FFF2-40B4-BE49-F238E27FC236}">
                    <a16:creationId xmlns:a16="http://schemas.microsoft.com/office/drawing/2014/main" id="{5C1800FA-AB62-6AA1-A2EA-FA377E456D5C}"/>
                  </a:ext>
                </a:extLst>
              </p:cNvPr>
              <p:cNvSpPr>
                <a:spLocks/>
              </p:cNvSpPr>
              <p:nvPr/>
            </p:nvSpPr>
            <p:spPr bwMode="auto">
              <a:xfrm>
                <a:off x="13456" y="5981"/>
                <a:ext cx="187" cy="156"/>
              </a:xfrm>
              <a:custGeom>
                <a:avLst/>
                <a:gdLst>
                  <a:gd name="T0" fmla="*/ 37 w 37"/>
                  <a:gd name="T1" fmla="*/ 22 h 31"/>
                  <a:gd name="T2" fmla="*/ 31 w 37"/>
                  <a:gd name="T3" fmla="*/ 28 h 31"/>
                  <a:gd name="T4" fmla="*/ 28 w 37"/>
                  <a:gd name="T5" fmla="*/ 31 h 31"/>
                  <a:gd name="T6" fmla="*/ 20 w 37"/>
                  <a:gd name="T7" fmla="*/ 29 h 31"/>
                  <a:gd name="T8" fmla="*/ 4 w 37"/>
                  <a:gd name="T9" fmla="*/ 24 h 31"/>
                  <a:gd name="T10" fmla="*/ 0 w 37"/>
                  <a:gd name="T11" fmla="*/ 23 h 31"/>
                  <a:gd name="T12" fmla="*/ 3 w 37"/>
                  <a:gd name="T13" fmla="*/ 15 h 31"/>
                  <a:gd name="T14" fmla="*/ 3 w 37"/>
                  <a:gd name="T15" fmla="*/ 15 h 31"/>
                  <a:gd name="T16" fmla="*/ 12 w 37"/>
                  <a:gd name="T17" fmla="*/ 0 h 31"/>
                  <a:gd name="T18" fmla="*/ 35 w 37"/>
                  <a:gd name="T19" fmla="*/ 21 h 31"/>
                  <a:gd name="T20" fmla="*/ 37 w 37"/>
                  <a:gd name="T21" fmla="*/ 2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31">
                    <a:moveTo>
                      <a:pt x="37" y="22"/>
                    </a:moveTo>
                    <a:cubicBezTo>
                      <a:pt x="33" y="23"/>
                      <a:pt x="32" y="26"/>
                      <a:pt x="31" y="28"/>
                    </a:cubicBezTo>
                    <a:cubicBezTo>
                      <a:pt x="30" y="29"/>
                      <a:pt x="29" y="31"/>
                      <a:pt x="28" y="31"/>
                    </a:cubicBezTo>
                    <a:cubicBezTo>
                      <a:pt x="26" y="30"/>
                      <a:pt x="23" y="30"/>
                      <a:pt x="20" y="29"/>
                    </a:cubicBezTo>
                    <a:cubicBezTo>
                      <a:pt x="15" y="27"/>
                      <a:pt x="9" y="26"/>
                      <a:pt x="4" y="24"/>
                    </a:cubicBezTo>
                    <a:cubicBezTo>
                      <a:pt x="2" y="24"/>
                      <a:pt x="1" y="23"/>
                      <a:pt x="0" y="23"/>
                    </a:cubicBezTo>
                    <a:cubicBezTo>
                      <a:pt x="1" y="20"/>
                      <a:pt x="2" y="17"/>
                      <a:pt x="3" y="15"/>
                    </a:cubicBezTo>
                    <a:cubicBezTo>
                      <a:pt x="3" y="15"/>
                      <a:pt x="3" y="15"/>
                      <a:pt x="3" y="15"/>
                    </a:cubicBezTo>
                    <a:cubicBezTo>
                      <a:pt x="6" y="9"/>
                      <a:pt x="8" y="4"/>
                      <a:pt x="12" y="0"/>
                    </a:cubicBezTo>
                    <a:cubicBezTo>
                      <a:pt x="18" y="6"/>
                      <a:pt x="23" y="10"/>
                      <a:pt x="35" y="21"/>
                    </a:cubicBezTo>
                    <a:cubicBezTo>
                      <a:pt x="35" y="21"/>
                      <a:pt x="36" y="22"/>
                      <a:pt x="37" y="22"/>
                    </a:cubicBezTo>
                  </a:path>
                </a:pathLst>
              </a:custGeom>
              <a:solidFill>
                <a:srgbClr val="73B7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07" name="Freeform 3562">
                <a:extLst>
                  <a:ext uri="{FF2B5EF4-FFF2-40B4-BE49-F238E27FC236}">
                    <a16:creationId xmlns:a16="http://schemas.microsoft.com/office/drawing/2014/main" id="{06AA30FD-679E-F99E-B62A-4240D7CABE12}"/>
                  </a:ext>
                </a:extLst>
              </p:cNvPr>
              <p:cNvSpPr>
                <a:spLocks/>
              </p:cNvSpPr>
              <p:nvPr/>
            </p:nvSpPr>
            <p:spPr bwMode="auto">
              <a:xfrm>
                <a:off x="13456" y="6057"/>
                <a:ext cx="15" cy="40"/>
              </a:xfrm>
              <a:custGeom>
                <a:avLst/>
                <a:gdLst>
                  <a:gd name="T0" fmla="*/ 3 w 3"/>
                  <a:gd name="T1" fmla="*/ 0 h 8"/>
                  <a:gd name="T2" fmla="*/ 3 w 3"/>
                  <a:gd name="T3" fmla="*/ 0 h 8"/>
                  <a:gd name="T4" fmla="*/ 3 w 3"/>
                  <a:gd name="T5" fmla="*/ 0 h 8"/>
                  <a:gd name="T6" fmla="*/ 0 w 3"/>
                  <a:gd name="T7" fmla="*/ 5 h 8"/>
                  <a:gd name="T8" fmla="*/ 0 w 3"/>
                  <a:gd name="T9" fmla="*/ 8 h 8"/>
                  <a:gd name="T10" fmla="*/ 3 w 3"/>
                  <a:gd name="T11" fmla="*/ 0 h 8"/>
                  <a:gd name="T12" fmla="*/ 3 w 3"/>
                  <a:gd name="T13" fmla="*/ 0 h 8"/>
                  <a:gd name="T14" fmla="*/ 3 w 3"/>
                  <a:gd name="T15" fmla="*/ 0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8">
                    <a:moveTo>
                      <a:pt x="3" y="0"/>
                    </a:moveTo>
                    <a:cubicBezTo>
                      <a:pt x="3" y="0"/>
                      <a:pt x="3" y="0"/>
                      <a:pt x="3" y="0"/>
                    </a:cubicBezTo>
                    <a:cubicBezTo>
                      <a:pt x="3" y="0"/>
                      <a:pt x="3" y="0"/>
                      <a:pt x="3" y="0"/>
                    </a:cubicBezTo>
                    <a:cubicBezTo>
                      <a:pt x="2" y="1"/>
                      <a:pt x="1" y="3"/>
                      <a:pt x="0" y="5"/>
                    </a:cubicBezTo>
                    <a:cubicBezTo>
                      <a:pt x="0" y="6"/>
                      <a:pt x="0" y="7"/>
                      <a:pt x="0" y="8"/>
                    </a:cubicBezTo>
                    <a:cubicBezTo>
                      <a:pt x="1" y="5"/>
                      <a:pt x="2" y="2"/>
                      <a:pt x="3" y="0"/>
                    </a:cubicBezTo>
                    <a:cubicBezTo>
                      <a:pt x="3" y="0"/>
                      <a:pt x="3" y="0"/>
                      <a:pt x="3" y="0"/>
                    </a:cubicBezTo>
                    <a:cubicBezTo>
                      <a:pt x="3" y="0"/>
                      <a:pt x="3" y="0"/>
                      <a:pt x="3" y="0"/>
                    </a:cubicBezTo>
                  </a:path>
                </a:pathLst>
              </a:custGeom>
              <a:solidFill>
                <a:srgbClr val="5988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08" name="Freeform 3563">
                <a:extLst>
                  <a:ext uri="{FF2B5EF4-FFF2-40B4-BE49-F238E27FC236}">
                    <a16:creationId xmlns:a16="http://schemas.microsoft.com/office/drawing/2014/main" id="{CF02AB5A-C598-F01B-885A-8ECA41F764BE}"/>
                  </a:ext>
                </a:extLst>
              </p:cNvPr>
              <p:cNvSpPr>
                <a:spLocks/>
              </p:cNvSpPr>
              <p:nvPr/>
            </p:nvSpPr>
            <p:spPr bwMode="auto">
              <a:xfrm>
                <a:off x="13456" y="6082"/>
                <a:ext cx="0" cy="15"/>
              </a:xfrm>
              <a:custGeom>
                <a:avLst/>
                <a:gdLst>
                  <a:gd name="T0" fmla="*/ 0 h 3"/>
                  <a:gd name="T1" fmla="*/ 3 h 3"/>
                  <a:gd name="T2" fmla="*/ 3 h 3"/>
                  <a:gd name="T3" fmla="*/ 3 h 3"/>
                  <a:gd name="T4" fmla="*/ 0 h 3"/>
                </a:gdLst>
                <a:ahLst/>
                <a:cxnLst>
                  <a:cxn ang="0">
                    <a:pos x="0" y="T0"/>
                  </a:cxn>
                  <a:cxn ang="0">
                    <a:pos x="0" y="T1"/>
                  </a:cxn>
                  <a:cxn ang="0">
                    <a:pos x="0" y="T2"/>
                  </a:cxn>
                  <a:cxn ang="0">
                    <a:pos x="0" y="T3"/>
                  </a:cxn>
                  <a:cxn ang="0">
                    <a:pos x="0" y="T4"/>
                  </a:cxn>
                </a:cxnLst>
                <a:rect l="0" t="0" r="r" b="b"/>
                <a:pathLst>
                  <a:path h="3">
                    <a:moveTo>
                      <a:pt x="0" y="0"/>
                    </a:moveTo>
                    <a:cubicBezTo>
                      <a:pt x="0" y="1"/>
                      <a:pt x="0" y="2"/>
                      <a:pt x="0" y="3"/>
                    </a:cubicBezTo>
                    <a:cubicBezTo>
                      <a:pt x="0" y="3"/>
                      <a:pt x="0" y="3"/>
                      <a:pt x="0" y="3"/>
                    </a:cubicBezTo>
                    <a:cubicBezTo>
                      <a:pt x="0" y="3"/>
                      <a:pt x="0" y="3"/>
                      <a:pt x="0" y="3"/>
                    </a:cubicBezTo>
                    <a:cubicBezTo>
                      <a:pt x="0" y="2"/>
                      <a:pt x="0" y="1"/>
                      <a:pt x="0" y="0"/>
                    </a:cubicBezTo>
                  </a:path>
                </a:pathLst>
              </a:custGeom>
              <a:solidFill>
                <a:srgbClr val="4768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09" name="Freeform 3564">
                <a:extLst>
                  <a:ext uri="{FF2B5EF4-FFF2-40B4-BE49-F238E27FC236}">
                    <a16:creationId xmlns:a16="http://schemas.microsoft.com/office/drawing/2014/main" id="{75781585-6780-DEA0-B4AE-27BB21479957}"/>
                  </a:ext>
                </a:extLst>
              </p:cNvPr>
              <p:cNvSpPr>
                <a:spLocks/>
              </p:cNvSpPr>
              <p:nvPr/>
            </p:nvSpPr>
            <p:spPr bwMode="auto">
              <a:xfrm>
                <a:off x="13607" y="6122"/>
                <a:ext cx="21" cy="20"/>
              </a:xfrm>
              <a:custGeom>
                <a:avLst/>
                <a:gdLst>
                  <a:gd name="T0" fmla="*/ 1 w 4"/>
                  <a:gd name="T1" fmla="*/ 0 h 4"/>
                  <a:gd name="T2" fmla="*/ 1 w 4"/>
                  <a:gd name="T3" fmla="*/ 0 h 4"/>
                  <a:gd name="T4" fmla="*/ 0 w 4"/>
                  <a:gd name="T5" fmla="*/ 2 h 4"/>
                  <a:gd name="T6" fmla="*/ 1 w 4"/>
                  <a:gd name="T7" fmla="*/ 2 h 4"/>
                  <a:gd name="T8" fmla="*/ 2 w 4"/>
                  <a:gd name="T9" fmla="*/ 2 h 4"/>
                  <a:gd name="T10" fmla="*/ 3 w 4"/>
                  <a:gd name="T11" fmla="*/ 2 h 4"/>
                  <a:gd name="T12" fmla="*/ 3 w 4"/>
                  <a:gd name="T13" fmla="*/ 4 h 4"/>
                  <a:gd name="T14" fmla="*/ 3 w 4"/>
                  <a:gd name="T15" fmla="*/ 4 h 4"/>
                  <a:gd name="T16" fmla="*/ 4 w 4"/>
                  <a:gd name="T17" fmla="*/ 4 h 4"/>
                  <a:gd name="T18" fmla="*/ 3 w 4"/>
                  <a:gd name="T19" fmla="*/ 1 h 4"/>
                  <a:gd name="T20" fmla="*/ 1 w 4"/>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4">
                    <a:moveTo>
                      <a:pt x="1" y="0"/>
                    </a:moveTo>
                    <a:cubicBezTo>
                      <a:pt x="1" y="0"/>
                      <a:pt x="1" y="0"/>
                      <a:pt x="1" y="0"/>
                    </a:cubicBezTo>
                    <a:cubicBezTo>
                      <a:pt x="1" y="1"/>
                      <a:pt x="0" y="1"/>
                      <a:pt x="0" y="2"/>
                    </a:cubicBezTo>
                    <a:cubicBezTo>
                      <a:pt x="0" y="2"/>
                      <a:pt x="1" y="2"/>
                      <a:pt x="1" y="2"/>
                    </a:cubicBezTo>
                    <a:cubicBezTo>
                      <a:pt x="2" y="2"/>
                      <a:pt x="2" y="2"/>
                      <a:pt x="2" y="2"/>
                    </a:cubicBezTo>
                    <a:cubicBezTo>
                      <a:pt x="2" y="2"/>
                      <a:pt x="3" y="2"/>
                      <a:pt x="3" y="2"/>
                    </a:cubicBezTo>
                    <a:cubicBezTo>
                      <a:pt x="3" y="3"/>
                      <a:pt x="3" y="3"/>
                      <a:pt x="3" y="4"/>
                    </a:cubicBezTo>
                    <a:cubicBezTo>
                      <a:pt x="3" y="4"/>
                      <a:pt x="3" y="4"/>
                      <a:pt x="3" y="4"/>
                    </a:cubicBezTo>
                    <a:cubicBezTo>
                      <a:pt x="3" y="4"/>
                      <a:pt x="4" y="4"/>
                      <a:pt x="4" y="4"/>
                    </a:cubicBezTo>
                    <a:cubicBezTo>
                      <a:pt x="3" y="1"/>
                      <a:pt x="3" y="1"/>
                      <a:pt x="3" y="1"/>
                    </a:cubicBezTo>
                    <a:cubicBezTo>
                      <a:pt x="1" y="0"/>
                      <a:pt x="1" y="0"/>
                      <a:pt x="1" y="0"/>
                    </a:cubicBezTo>
                  </a:path>
                </a:pathLst>
              </a:custGeom>
              <a:solidFill>
                <a:srgbClr val="BB8B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10" name="Freeform 3565">
                <a:extLst>
                  <a:ext uri="{FF2B5EF4-FFF2-40B4-BE49-F238E27FC236}">
                    <a16:creationId xmlns:a16="http://schemas.microsoft.com/office/drawing/2014/main" id="{11BF10E0-13B6-CA6D-7611-78FF9B6748E0}"/>
                  </a:ext>
                </a:extLst>
              </p:cNvPr>
              <p:cNvSpPr>
                <a:spLocks/>
              </p:cNvSpPr>
              <p:nvPr/>
            </p:nvSpPr>
            <p:spPr bwMode="auto">
              <a:xfrm>
                <a:off x="13532" y="6127"/>
                <a:ext cx="85" cy="35"/>
              </a:xfrm>
              <a:custGeom>
                <a:avLst/>
                <a:gdLst>
                  <a:gd name="T0" fmla="*/ 5 w 17"/>
                  <a:gd name="T1" fmla="*/ 0 h 7"/>
                  <a:gd name="T2" fmla="*/ 5 w 17"/>
                  <a:gd name="T3" fmla="*/ 0 h 7"/>
                  <a:gd name="T4" fmla="*/ 0 w 17"/>
                  <a:gd name="T5" fmla="*/ 3 h 7"/>
                  <a:gd name="T6" fmla="*/ 10 w 17"/>
                  <a:gd name="T7" fmla="*/ 5 h 7"/>
                  <a:gd name="T8" fmla="*/ 14 w 17"/>
                  <a:gd name="T9" fmla="*/ 7 h 7"/>
                  <a:gd name="T10" fmla="*/ 17 w 17"/>
                  <a:gd name="T11" fmla="*/ 6 h 7"/>
                  <a:gd name="T12" fmla="*/ 17 w 17"/>
                  <a:gd name="T13" fmla="*/ 4 h 7"/>
                  <a:gd name="T14" fmla="*/ 17 w 17"/>
                  <a:gd name="T15" fmla="*/ 4 h 7"/>
                  <a:gd name="T16" fmla="*/ 14 w 17"/>
                  <a:gd name="T17" fmla="*/ 1 h 7"/>
                  <a:gd name="T18" fmla="*/ 13 w 17"/>
                  <a:gd name="T19" fmla="*/ 2 h 7"/>
                  <a:gd name="T20" fmla="*/ 5 w 17"/>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7">
                    <a:moveTo>
                      <a:pt x="5" y="0"/>
                    </a:moveTo>
                    <a:cubicBezTo>
                      <a:pt x="5" y="0"/>
                      <a:pt x="5" y="0"/>
                      <a:pt x="5" y="0"/>
                    </a:cubicBezTo>
                    <a:cubicBezTo>
                      <a:pt x="0" y="3"/>
                      <a:pt x="0" y="3"/>
                      <a:pt x="0" y="3"/>
                    </a:cubicBezTo>
                    <a:cubicBezTo>
                      <a:pt x="10" y="5"/>
                      <a:pt x="10" y="5"/>
                      <a:pt x="10" y="5"/>
                    </a:cubicBezTo>
                    <a:cubicBezTo>
                      <a:pt x="14" y="7"/>
                      <a:pt x="14" y="7"/>
                      <a:pt x="14" y="7"/>
                    </a:cubicBezTo>
                    <a:cubicBezTo>
                      <a:pt x="17" y="6"/>
                      <a:pt x="17" y="6"/>
                      <a:pt x="17" y="6"/>
                    </a:cubicBezTo>
                    <a:cubicBezTo>
                      <a:pt x="17" y="5"/>
                      <a:pt x="17" y="4"/>
                      <a:pt x="17" y="4"/>
                    </a:cubicBezTo>
                    <a:cubicBezTo>
                      <a:pt x="17" y="4"/>
                      <a:pt x="17" y="4"/>
                      <a:pt x="17" y="4"/>
                    </a:cubicBezTo>
                    <a:cubicBezTo>
                      <a:pt x="14" y="1"/>
                      <a:pt x="14" y="1"/>
                      <a:pt x="14" y="1"/>
                    </a:cubicBezTo>
                    <a:cubicBezTo>
                      <a:pt x="14" y="2"/>
                      <a:pt x="14" y="2"/>
                      <a:pt x="13" y="2"/>
                    </a:cubicBezTo>
                    <a:cubicBezTo>
                      <a:pt x="11" y="1"/>
                      <a:pt x="8" y="1"/>
                      <a:pt x="5" y="0"/>
                    </a:cubicBezTo>
                  </a:path>
                </a:pathLst>
              </a:custGeom>
              <a:solidFill>
                <a:srgbClr val="2B36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11" name="Freeform 3566">
                <a:extLst>
                  <a:ext uri="{FF2B5EF4-FFF2-40B4-BE49-F238E27FC236}">
                    <a16:creationId xmlns:a16="http://schemas.microsoft.com/office/drawing/2014/main" id="{31B6A24C-E942-AD0A-C43D-6E567EC04EF0}"/>
                  </a:ext>
                </a:extLst>
              </p:cNvPr>
              <p:cNvSpPr>
                <a:spLocks/>
              </p:cNvSpPr>
              <p:nvPr/>
            </p:nvSpPr>
            <p:spPr bwMode="auto">
              <a:xfrm>
                <a:off x="13623" y="6142"/>
                <a:ext cx="5" cy="10"/>
              </a:xfrm>
              <a:custGeom>
                <a:avLst/>
                <a:gdLst>
                  <a:gd name="T0" fmla="*/ 0 w 1"/>
                  <a:gd name="T1" fmla="*/ 0 h 2"/>
                  <a:gd name="T2" fmla="*/ 0 w 1"/>
                  <a:gd name="T3" fmla="*/ 1 h 2"/>
                  <a:gd name="T4" fmla="*/ 0 w 1"/>
                  <a:gd name="T5" fmla="*/ 2 h 2"/>
                  <a:gd name="T6" fmla="*/ 1 w 1"/>
                  <a:gd name="T7" fmla="*/ 2 h 2"/>
                  <a:gd name="T8" fmla="*/ 1 w 1"/>
                  <a:gd name="T9" fmla="*/ 1 h 2"/>
                  <a:gd name="T10" fmla="*/ 1 w 1"/>
                  <a:gd name="T11" fmla="*/ 0 h 2"/>
                  <a:gd name="T12" fmla="*/ 0 w 1"/>
                  <a:gd name="T13" fmla="*/ 0 h 2"/>
                  <a:gd name="T14" fmla="*/ 0 w 1"/>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2">
                    <a:moveTo>
                      <a:pt x="0" y="0"/>
                    </a:moveTo>
                    <a:cubicBezTo>
                      <a:pt x="0" y="0"/>
                      <a:pt x="0" y="1"/>
                      <a:pt x="0" y="1"/>
                    </a:cubicBezTo>
                    <a:cubicBezTo>
                      <a:pt x="0" y="2"/>
                      <a:pt x="0" y="2"/>
                      <a:pt x="0" y="2"/>
                    </a:cubicBezTo>
                    <a:cubicBezTo>
                      <a:pt x="1" y="2"/>
                      <a:pt x="1" y="2"/>
                      <a:pt x="1" y="2"/>
                    </a:cubicBezTo>
                    <a:cubicBezTo>
                      <a:pt x="1" y="1"/>
                      <a:pt x="1" y="1"/>
                      <a:pt x="1" y="1"/>
                    </a:cubicBezTo>
                    <a:cubicBezTo>
                      <a:pt x="1" y="0"/>
                      <a:pt x="1" y="0"/>
                      <a:pt x="1" y="0"/>
                    </a:cubicBezTo>
                    <a:cubicBezTo>
                      <a:pt x="1" y="0"/>
                      <a:pt x="0" y="0"/>
                      <a:pt x="0" y="0"/>
                    </a:cubicBezTo>
                    <a:cubicBezTo>
                      <a:pt x="0" y="0"/>
                      <a:pt x="0" y="0"/>
                      <a:pt x="0" y="0"/>
                    </a:cubicBezTo>
                  </a:path>
                </a:pathLst>
              </a:custGeom>
              <a:solidFill>
                <a:srgbClr val="BB8B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12" name="Freeform 3567">
                <a:extLst>
                  <a:ext uri="{FF2B5EF4-FFF2-40B4-BE49-F238E27FC236}">
                    <a16:creationId xmlns:a16="http://schemas.microsoft.com/office/drawing/2014/main" id="{F948C8F8-59FA-A77B-6908-433DAB1C3698}"/>
                  </a:ext>
                </a:extLst>
              </p:cNvPr>
              <p:cNvSpPr>
                <a:spLocks/>
              </p:cNvSpPr>
              <p:nvPr/>
            </p:nvSpPr>
            <p:spPr bwMode="auto">
              <a:xfrm>
                <a:off x="13602" y="6132"/>
                <a:ext cx="21" cy="15"/>
              </a:xfrm>
              <a:custGeom>
                <a:avLst/>
                <a:gdLst>
                  <a:gd name="T0" fmla="*/ 1 w 4"/>
                  <a:gd name="T1" fmla="*/ 0 h 3"/>
                  <a:gd name="T2" fmla="*/ 0 w 4"/>
                  <a:gd name="T3" fmla="*/ 0 h 3"/>
                  <a:gd name="T4" fmla="*/ 3 w 4"/>
                  <a:gd name="T5" fmla="*/ 3 h 3"/>
                  <a:gd name="T6" fmla="*/ 3 w 4"/>
                  <a:gd name="T7" fmla="*/ 1 h 3"/>
                  <a:gd name="T8" fmla="*/ 4 w 4"/>
                  <a:gd name="T9" fmla="*/ 2 h 3"/>
                  <a:gd name="T10" fmla="*/ 4 w 4"/>
                  <a:gd name="T11" fmla="*/ 2 h 3"/>
                  <a:gd name="T12" fmla="*/ 4 w 4"/>
                  <a:gd name="T13" fmla="*/ 0 h 3"/>
                  <a:gd name="T14" fmla="*/ 3 w 4"/>
                  <a:gd name="T15" fmla="*/ 0 h 3"/>
                  <a:gd name="T16" fmla="*/ 2 w 4"/>
                  <a:gd name="T17" fmla="*/ 0 h 3"/>
                  <a:gd name="T18" fmla="*/ 1 w 4"/>
                  <a:gd name="T1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3">
                    <a:moveTo>
                      <a:pt x="1" y="0"/>
                    </a:moveTo>
                    <a:cubicBezTo>
                      <a:pt x="1" y="0"/>
                      <a:pt x="0" y="0"/>
                      <a:pt x="0" y="0"/>
                    </a:cubicBezTo>
                    <a:cubicBezTo>
                      <a:pt x="3" y="3"/>
                      <a:pt x="3" y="3"/>
                      <a:pt x="3" y="3"/>
                    </a:cubicBezTo>
                    <a:cubicBezTo>
                      <a:pt x="3" y="2"/>
                      <a:pt x="3" y="2"/>
                      <a:pt x="3" y="1"/>
                    </a:cubicBezTo>
                    <a:cubicBezTo>
                      <a:pt x="4" y="2"/>
                      <a:pt x="4" y="2"/>
                      <a:pt x="4" y="2"/>
                    </a:cubicBezTo>
                    <a:cubicBezTo>
                      <a:pt x="4" y="2"/>
                      <a:pt x="4" y="2"/>
                      <a:pt x="4" y="2"/>
                    </a:cubicBezTo>
                    <a:cubicBezTo>
                      <a:pt x="4" y="1"/>
                      <a:pt x="4" y="1"/>
                      <a:pt x="4" y="0"/>
                    </a:cubicBezTo>
                    <a:cubicBezTo>
                      <a:pt x="4" y="0"/>
                      <a:pt x="3" y="0"/>
                      <a:pt x="3" y="0"/>
                    </a:cubicBezTo>
                    <a:cubicBezTo>
                      <a:pt x="3" y="0"/>
                      <a:pt x="3" y="0"/>
                      <a:pt x="2" y="0"/>
                    </a:cubicBezTo>
                    <a:cubicBezTo>
                      <a:pt x="2" y="0"/>
                      <a:pt x="1" y="0"/>
                      <a:pt x="1" y="0"/>
                    </a:cubicBezTo>
                  </a:path>
                </a:pathLst>
              </a:custGeom>
              <a:solidFill>
                <a:srgbClr val="AB80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13" name="Freeform 3568">
                <a:extLst>
                  <a:ext uri="{FF2B5EF4-FFF2-40B4-BE49-F238E27FC236}">
                    <a16:creationId xmlns:a16="http://schemas.microsoft.com/office/drawing/2014/main" id="{1FEA95E7-FF37-6D7E-8E57-A7AB416A3BA6}"/>
                  </a:ext>
                </a:extLst>
              </p:cNvPr>
              <p:cNvSpPr>
                <a:spLocks/>
              </p:cNvSpPr>
              <p:nvPr/>
            </p:nvSpPr>
            <p:spPr bwMode="auto">
              <a:xfrm>
                <a:off x="13617" y="6137"/>
                <a:ext cx="6" cy="20"/>
              </a:xfrm>
              <a:custGeom>
                <a:avLst/>
                <a:gdLst>
                  <a:gd name="T0" fmla="*/ 0 w 1"/>
                  <a:gd name="T1" fmla="*/ 0 h 4"/>
                  <a:gd name="T2" fmla="*/ 0 w 1"/>
                  <a:gd name="T3" fmla="*/ 2 h 4"/>
                  <a:gd name="T4" fmla="*/ 0 w 1"/>
                  <a:gd name="T5" fmla="*/ 2 h 4"/>
                  <a:gd name="T6" fmla="*/ 0 w 1"/>
                  <a:gd name="T7" fmla="*/ 4 h 4"/>
                  <a:gd name="T8" fmla="*/ 1 w 1"/>
                  <a:gd name="T9" fmla="*/ 3 h 4"/>
                  <a:gd name="T10" fmla="*/ 1 w 1"/>
                  <a:gd name="T11" fmla="*/ 2 h 4"/>
                  <a:gd name="T12" fmla="*/ 1 w 1"/>
                  <a:gd name="T13" fmla="*/ 1 h 4"/>
                  <a:gd name="T14" fmla="*/ 0 w 1"/>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4">
                    <a:moveTo>
                      <a:pt x="0" y="0"/>
                    </a:moveTo>
                    <a:cubicBezTo>
                      <a:pt x="0" y="1"/>
                      <a:pt x="0" y="1"/>
                      <a:pt x="0" y="2"/>
                    </a:cubicBezTo>
                    <a:cubicBezTo>
                      <a:pt x="0" y="2"/>
                      <a:pt x="0" y="2"/>
                      <a:pt x="0" y="2"/>
                    </a:cubicBezTo>
                    <a:cubicBezTo>
                      <a:pt x="0" y="2"/>
                      <a:pt x="0" y="3"/>
                      <a:pt x="0" y="4"/>
                    </a:cubicBezTo>
                    <a:cubicBezTo>
                      <a:pt x="1" y="3"/>
                      <a:pt x="1" y="3"/>
                      <a:pt x="1" y="3"/>
                    </a:cubicBezTo>
                    <a:cubicBezTo>
                      <a:pt x="1" y="3"/>
                      <a:pt x="1" y="3"/>
                      <a:pt x="1" y="2"/>
                    </a:cubicBezTo>
                    <a:cubicBezTo>
                      <a:pt x="1" y="2"/>
                      <a:pt x="1" y="1"/>
                      <a:pt x="1" y="1"/>
                    </a:cubicBezTo>
                    <a:cubicBezTo>
                      <a:pt x="0" y="0"/>
                      <a:pt x="0" y="0"/>
                      <a:pt x="0" y="0"/>
                    </a:cubicBezTo>
                  </a:path>
                </a:pathLst>
              </a:custGeom>
              <a:solidFill>
                <a:srgbClr val="AB80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14" name="Freeform 3569">
                <a:extLst>
                  <a:ext uri="{FF2B5EF4-FFF2-40B4-BE49-F238E27FC236}">
                    <a16:creationId xmlns:a16="http://schemas.microsoft.com/office/drawing/2014/main" id="{BF717CB7-9356-70FE-5EA9-290499A4071A}"/>
                  </a:ext>
                </a:extLst>
              </p:cNvPr>
              <p:cNvSpPr>
                <a:spLocks/>
              </p:cNvSpPr>
              <p:nvPr/>
            </p:nvSpPr>
            <p:spPr bwMode="auto">
              <a:xfrm>
                <a:off x="13628" y="6147"/>
                <a:ext cx="0" cy="5"/>
              </a:xfrm>
              <a:custGeom>
                <a:avLst/>
                <a:gdLst>
                  <a:gd name="T0" fmla="*/ 0 h 5"/>
                  <a:gd name="T1" fmla="*/ 5 h 5"/>
                  <a:gd name="T2" fmla="*/ 0 h 5"/>
                  <a:gd name="T3" fmla="*/ 0 h 5"/>
                </a:gdLst>
                <a:ahLst/>
                <a:cxnLst>
                  <a:cxn ang="0">
                    <a:pos x="0" y="T0"/>
                  </a:cxn>
                  <a:cxn ang="0">
                    <a:pos x="0" y="T1"/>
                  </a:cxn>
                  <a:cxn ang="0">
                    <a:pos x="0" y="T2"/>
                  </a:cxn>
                  <a:cxn ang="0">
                    <a:pos x="0" y="T3"/>
                  </a:cxn>
                </a:cxnLst>
                <a:rect l="0" t="0" r="r" b="b"/>
                <a:pathLst>
                  <a:path h="5">
                    <a:moveTo>
                      <a:pt x="0" y="0"/>
                    </a:moveTo>
                    <a:lnTo>
                      <a:pt x="0" y="5"/>
                    </a:lnTo>
                    <a:lnTo>
                      <a:pt x="0" y="0"/>
                    </a:lnTo>
                    <a:lnTo>
                      <a:pt x="0" y="0"/>
                    </a:lnTo>
                    <a:close/>
                  </a:path>
                </a:pathLst>
              </a:custGeom>
              <a:solidFill>
                <a:srgbClr val="313D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15" name="Freeform 3570">
                <a:extLst>
                  <a:ext uri="{FF2B5EF4-FFF2-40B4-BE49-F238E27FC236}">
                    <a16:creationId xmlns:a16="http://schemas.microsoft.com/office/drawing/2014/main" id="{EEE5B985-3D9F-9C4A-2DBF-DE654D1FF5CE}"/>
                  </a:ext>
                </a:extLst>
              </p:cNvPr>
              <p:cNvSpPr>
                <a:spLocks/>
              </p:cNvSpPr>
              <p:nvPr/>
            </p:nvSpPr>
            <p:spPr bwMode="auto">
              <a:xfrm>
                <a:off x="13628" y="6147"/>
                <a:ext cx="0" cy="5"/>
              </a:xfrm>
              <a:custGeom>
                <a:avLst/>
                <a:gdLst>
                  <a:gd name="T0" fmla="*/ 0 h 5"/>
                  <a:gd name="T1" fmla="*/ 5 h 5"/>
                  <a:gd name="T2" fmla="*/ 0 h 5"/>
                  <a:gd name="T3" fmla="*/ 0 h 5"/>
                </a:gdLst>
                <a:ahLst/>
                <a:cxnLst>
                  <a:cxn ang="0">
                    <a:pos x="0" y="T0"/>
                  </a:cxn>
                  <a:cxn ang="0">
                    <a:pos x="0" y="T1"/>
                  </a:cxn>
                  <a:cxn ang="0">
                    <a:pos x="0" y="T2"/>
                  </a:cxn>
                  <a:cxn ang="0">
                    <a:pos x="0" y="T3"/>
                  </a:cxn>
                </a:cxnLst>
                <a:rect l="0" t="0" r="r" b="b"/>
                <a:pathLst>
                  <a:path h="5">
                    <a:moveTo>
                      <a:pt x="0" y="0"/>
                    </a:moveTo>
                    <a:lnTo>
                      <a:pt x="0" y="5"/>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16" name="Freeform 3571">
                <a:extLst>
                  <a:ext uri="{FF2B5EF4-FFF2-40B4-BE49-F238E27FC236}">
                    <a16:creationId xmlns:a16="http://schemas.microsoft.com/office/drawing/2014/main" id="{9E27CEB3-CAEE-1A42-5926-89C395716CF8}"/>
                  </a:ext>
                </a:extLst>
              </p:cNvPr>
              <p:cNvSpPr>
                <a:spLocks/>
              </p:cNvSpPr>
              <p:nvPr/>
            </p:nvSpPr>
            <p:spPr bwMode="auto">
              <a:xfrm>
                <a:off x="13456" y="6057"/>
                <a:ext cx="156" cy="80"/>
              </a:xfrm>
              <a:custGeom>
                <a:avLst/>
                <a:gdLst>
                  <a:gd name="T0" fmla="*/ 3 w 31"/>
                  <a:gd name="T1" fmla="*/ 0 h 16"/>
                  <a:gd name="T2" fmla="*/ 3 w 31"/>
                  <a:gd name="T3" fmla="*/ 0 h 16"/>
                  <a:gd name="T4" fmla="*/ 3 w 31"/>
                  <a:gd name="T5" fmla="*/ 0 h 16"/>
                  <a:gd name="T6" fmla="*/ 3 w 31"/>
                  <a:gd name="T7" fmla="*/ 0 h 16"/>
                  <a:gd name="T8" fmla="*/ 0 w 31"/>
                  <a:gd name="T9" fmla="*/ 8 h 16"/>
                  <a:gd name="T10" fmla="*/ 0 w 31"/>
                  <a:gd name="T11" fmla="*/ 8 h 16"/>
                  <a:gd name="T12" fmla="*/ 4 w 31"/>
                  <a:gd name="T13" fmla="*/ 9 h 16"/>
                  <a:gd name="T14" fmla="*/ 20 w 31"/>
                  <a:gd name="T15" fmla="*/ 14 h 16"/>
                  <a:gd name="T16" fmla="*/ 20 w 31"/>
                  <a:gd name="T17" fmla="*/ 14 h 16"/>
                  <a:gd name="T18" fmla="*/ 20 w 31"/>
                  <a:gd name="T19" fmla="*/ 14 h 16"/>
                  <a:gd name="T20" fmla="*/ 20 w 31"/>
                  <a:gd name="T21" fmla="*/ 14 h 16"/>
                  <a:gd name="T22" fmla="*/ 28 w 31"/>
                  <a:gd name="T23" fmla="*/ 16 h 16"/>
                  <a:gd name="T24" fmla="*/ 29 w 31"/>
                  <a:gd name="T25" fmla="*/ 15 h 16"/>
                  <a:gd name="T26" fmla="*/ 29 w 31"/>
                  <a:gd name="T27" fmla="*/ 15 h 16"/>
                  <a:gd name="T28" fmla="*/ 30 w 31"/>
                  <a:gd name="T29" fmla="*/ 15 h 16"/>
                  <a:gd name="T30" fmla="*/ 31 w 31"/>
                  <a:gd name="T31" fmla="*/ 13 h 16"/>
                  <a:gd name="T32" fmla="*/ 31 w 31"/>
                  <a:gd name="T33" fmla="*/ 13 h 16"/>
                  <a:gd name="T34" fmla="*/ 26 w 31"/>
                  <a:gd name="T35" fmla="*/ 11 h 16"/>
                  <a:gd name="T36" fmla="*/ 3 w 31"/>
                  <a:gd name="T3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 h="16">
                    <a:moveTo>
                      <a:pt x="3" y="0"/>
                    </a:moveTo>
                    <a:cubicBezTo>
                      <a:pt x="3" y="0"/>
                      <a:pt x="3" y="0"/>
                      <a:pt x="3" y="0"/>
                    </a:cubicBezTo>
                    <a:cubicBezTo>
                      <a:pt x="3" y="0"/>
                      <a:pt x="3" y="0"/>
                      <a:pt x="3" y="0"/>
                    </a:cubicBezTo>
                    <a:cubicBezTo>
                      <a:pt x="3" y="0"/>
                      <a:pt x="3" y="0"/>
                      <a:pt x="3" y="0"/>
                    </a:cubicBezTo>
                    <a:cubicBezTo>
                      <a:pt x="2" y="2"/>
                      <a:pt x="1" y="5"/>
                      <a:pt x="0" y="8"/>
                    </a:cubicBezTo>
                    <a:cubicBezTo>
                      <a:pt x="0" y="8"/>
                      <a:pt x="0" y="8"/>
                      <a:pt x="0" y="8"/>
                    </a:cubicBezTo>
                    <a:cubicBezTo>
                      <a:pt x="4" y="9"/>
                      <a:pt x="4" y="9"/>
                      <a:pt x="4" y="9"/>
                    </a:cubicBezTo>
                    <a:cubicBezTo>
                      <a:pt x="9" y="11"/>
                      <a:pt x="15" y="12"/>
                      <a:pt x="20" y="14"/>
                    </a:cubicBezTo>
                    <a:cubicBezTo>
                      <a:pt x="20" y="14"/>
                      <a:pt x="20" y="14"/>
                      <a:pt x="20" y="14"/>
                    </a:cubicBezTo>
                    <a:cubicBezTo>
                      <a:pt x="20" y="14"/>
                      <a:pt x="20" y="14"/>
                      <a:pt x="20" y="14"/>
                    </a:cubicBezTo>
                    <a:cubicBezTo>
                      <a:pt x="20" y="14"/>
                      <a:pt x="20" y="14"/>
                      <a:pt x="20" y="14"/>
                    </a:cubicBezTo>
                    <a:cubicBezTo>
                      <a:pt x="23" y="15"/>
                      <a:pt x="26" y="15"/>
                      <a:pt x="28" y="16"/>
                    </a:cubicBezTo>
                    <a:cubicBezTo>
                      <a:pt x="29" y="16"/>
                      <a:pt x="29" y="16"/>
                      <a:pt x="29" y="15"/>
                    </a:cubicBezTo>
                    <a:cubicBezTo>
                      <a:pt x="29" y="15"/>
                      <a:pt x="29" y="15"/>
                      <a:pt x="29" y="15"/>
                    </a:cubicBezTo>
                    <a:cubicBezTo>
                      <a:pt x="29" y="15"/>
                      <a:pt x="30" y="15"/>
                      <a:pt x="30" y="15"/>
                    </a:cubicBezTo>
                    <a:cubicBezTo>
                      <a:pt x="30" y="14"/>
                      <a:pt x="31" y="14"/>
                      <a:pt x="31" y="13"/>
                    </a:cubicBezTo>
                    <a:cubicBezTo>
                      <a:pt x="31" y="13"/>
                      <a:pt x="31" y="13"/>
                      <a:pt x="31" y="13"/>
                    </a:cubicBezTo>
                    <a:cubicBezTo>
                      <a:pt x="26" y="11"/>
                      <a:pt x="26" y="11"/>
                      <a:pt x="26" y="11"/>
                    </a:cubicBezTo>
                    <a:cubicBezTo>
                      <a:pt x="3" y="0"/>
                      <a:pt x="3" y="0"/>
                      <a:pt x="3" y="0"/>
                    </a:cubicBezTo>
                  </a:path>
                </a:pathLst>
              </a:custGeom>
              <a:solidFill>
                <a:srgbClr val="5988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17" name="Freeform 3572">
                <a:extLst>
                  <a:ext uri="{FF2B5EF4-FFF2-40B4-BE49-F238E27FC236}">
                    <a16:creationId xmlns:a16="http://schemas.microsoft.com/office/drawing/2014/main" id="{81283032-22A5-CE7E-DD11-545B3FB4787B}"/>
                  </a:ext>
                </a:extLst>
              </p:cNvPr>
              <p:cNvSpPr>
                <a:spLocks noEditPoints="1"/>
              </p:cNvSpPr>
              <p:nvPr/>
            </p:nvSpPr>
            <p:spPr bwMode="auto">
              <a:xfrm>
                <a:off x="13043" y="5820"/>
                <a:ext cx="46" cy="483"/>
              </a:xfrm>
              <a:custGeom>
                <a:avLst/>
                <a:gdLst>
                  <a:gd name="T0" fmla="*/ 7 w 9"/>
                  <a:gd name="T1" fmla="*/ 92 h 96"/>
                  <a:gd name="T2" fmla="*/ 9 w 9"/>
                  <a:gd name="T3" fmla="*/ 96 h 96"/>
                  <a:gd name="T4" fmla="*/ 9 w 9"/>
                  <a:gd name="T5" fmla="*/ 96 h 96"/>
                  <a:gd name="T6" fmla="*/ 7 w 9"/>
                  <a:gd name="T7" fmla="*/ 92 h 96"/>
                  <a:gd name="T8" fmla="*/ 0 w 9"/>
                  <a:gd name="T9" fmla="*/ 0 h 96"/>
                  <a:gd name="T10" fmla="*/ 0 w 9"/>
                  <a:gd name="T11" fmla="*/ 21 h 96"/>
                  <a:gd name="T12" fmla="*/ 0 w 9"/>
                  <a:gd name="T13" fmla="*/ 1 h 96"/>
                  <a:gd name="T14" fmla="*/ 0 w 9"/>
                  <a:gd name="T15" fmla="*/ 0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96">
                    <a:moveTo>
                      <a:pt x="7" y="92"/>
                    </a:moveTo>
                    <a:cubicBezTo>
                      <a:pt x="8" y="93"/>
                      <a:pt x="8" y="95"/>
                      <a:pt x="9" y="96"/>
                    </a:cubicBezTo>
                    <a:cubicBezTo>
                      <a:pt x="9" y="96"/>
                      <a:pt x="9" y="96"/>
                      <a:pt x="9" y="96"/>
                    </a:cubicBezTo>
                    <a:cubicBezTo>
                      <a:pt x="8" y="95"/>
                      <a:pt x="8" y="93"/>
                      <a:pt x="7" y="92"/>
                    </a:cubicBezTo>
                    <a:moveTo>
                      <a:pt x="0" y="0"/>
                    </a:moveTo>
                    <a:cubicBezTo>
                      <a:pt x="0" y="5"/>
                      <a:pt x="0" y="12"/>
                      <a:pt x="0" y="21"/>
                    </a:cubicBezTo>
                    <a:cubicBezTo>
                      <a:pt x="0" y="12"/>
                      <a:pt x="0" y="5"/>
                      <a:pt x="0" y="1"/>
                    </a:cubicBezTo>
                    <a:cubicBezTo>
                      <a:pt x="0" y="0"/>
                      <a:pt x="0" y="0"/>
                      <a:pt x="0" y="0"/>
                    </a:cubicBezTo>
                  </a:path>
                </a:pathLst>
              </a:custGeom>
              <a:solidFill>
                <a:srgbClr val="BBBBB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18" name="Freeform 3573">
                <a:extLst>
                  <a:ext uri="{FF2B5EF4-FFF2-40B4-BE49-F238E27FC236}">
                    <a16:creationId xmlns:a16="http://schemas.microsoft.com/office/drawing/2014/main" id="{51EE5970-86B1-0F9C-8131-CCEE48CE7882}"/>
                  </a:ext>
                </a:extLst>
              </p:cNvPr>
              <p:cNvSpPr>
                <a:spLocks/>
              </p:cNvSpPr>
              <p:nvPr/>
            </p:nvSpPr>
            <p:spPr bwMode="auto">
              <a:xfrm>
                <a:off x="13089" y="6303"/>
                <a:ext cx="90" cy="45"/>
              </a:xfrm>
              <a:custGeom>
                <a:avLst/>
                <a:gdLst>
                  <a:gd name="T0" fmla="*/ 0 w 18"/>
                  <a:gd name="T1" fmla="*/ 0 h 9"/>
                  <a:gd name="T2" fmla="*/ 0 w 18"/>
                  <a:gd name="T3" fmla="*/ 0 h 9"/>
                  <a:gd name="T4" fmla="*/ 2 w 18"/>
                  <a:gd name="T5" fmla="*/ 2 h 9"/>
                  <a:gd name="T6" fmla="*/ 1 w 18"/>
                  <a:gd name="T7" fmla="*/ 2 h 9"/>
                  <a:gd name="T8" fmla="*/ 1 w 18"/>
                  <a:gd name="T9" fmla="*/ 2 h 9"/>
                  <a:gd name="T10" fmla="*/ 1 w 18"/>
                  <a:gd name="T11" fmla="*/ 5 h 9"/>
                  <a:gd name="T12" fmla="*/ 18 w 18"/>
                  <a:gd name="T13" fmla="*/ 9 h 9"/>
                  <a:gd name="T14" fmla="*/ 15 w 18"/>
                  <a:gd name="T15" fmla="*/ 4 h 9"/>
                  <a:gd name="T16" fmla="*/ 15 w 18"/>
                  <a:gd name="T17" fmla="*/ 4 h 9"/>
                  <a:gd name="T18" fmla="*/ 15 w 18"/>
                  <a:gd name="T19" fmla="*/ 4 h 9"/>
                  <a:gd name="T20" fmla="*/ 14 w 18"/>
                  <a:gd name="T21" fmla="*/ 4 h 9"/>
                  <a:gd name="T22" fmla="*/ 8 w 18"/>
                  <a:gd name="T23" fmla="*/ 4 h 9"/>
                  <a:gd name="T24" fmla="*/ 2 w 18"/>
                  <a:gd name="T25" fmla="*/ 2 h 9"/>
                  <a:gd name="T26" fmla="*/ 0 w 18"/>
                  <a:gd name="T27"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 h="9">
                    <a:moveTo>
                      <a:pt x="0" y="0"/>
                    </a:moveTo>
                    <a:cubicBezTo>
                      <a:pt x="0" y="0"/>
                      <a:pt x="0" y="0"/>
                      <a:pt x="0" y="0"/>
                    </a:cubicBezTo>
                    <a:cubicBezTo>
                      <a:pt x="1" y="1"/>
                      <a:pt x="1" y="1"/>
                      <a:pt x="2" y="2"/>
                    </a:cubicBezTo>
                    <a:cubicBezTo>
                      <a:pt x="1" y="2"/>
                      <a:pt x="1" y="2"/>
                      <a:pt x="1" y="2"/>
                    </a:cubicBezTo>
                    <a:cubicBezTo>
                      <a:pt x="1" y="2"/>
                      <a:pt x="1" y="2"/>
                      <a:pt x="1" y="2"/>
                    </a:cubicBezTo>
                    <a:cubicBezTo>
                      <a:pt x="1" y="3"/>
                      <a:pt x="1" y="4"/>
                      <a:pt x="1" y="5"/>
                    </a:cubicBezTo>
                    <a:cubicBezTo>
                      <a:pt x="18" y="9"/>
                      <a:pt x="18" y="9"/>
                      <a:pt x="18" y="9"/>
                    </a:cubicBezTo>
                    <a:cubicBezTo>
                      <a:pt x="17" y="7"/>
                      <a:pt x="16" y="6"/>
                      <a:pt x="15" y="4"/>
                    </a:cubicBezTo>
                    <a:cubicBezTo>
                      <a:pt x="15" y="4"/>
                      <a:pt x="15" y="4"/>
                      <a:pt x="15" y="4"/>
                    </a:cubicBezTo>
                    <a:cubicBezTo>
                      <a:pt x="15" y="4"/>
                      <a:pt x="15" y="4"/>
                      <a:pt x="15" y="4"/>
                    </a:cubicBezTo>
                    <a:cubicBezTo>
                      <a:pt x="15" y="4"/>
                      <a:pt x="14" y="4"/>
                      <a:pt x="14" y="4"/>
                    </a:cubicBezTo>
                    <a:cubicBezTo>
                      <a:pt x="12" y="4"/>
                      <a:pt x="10" y="4"/>
                      <a:pt x="8" y="4"/>
                    </a:cubicBezTo>
                    <a:cubicBezTo>
                      <a:pt x="5" y="3"/>
                      <a:pt x="4" y="3"/>
                      <a:pt x="2" y="2"/>
                    </a:cubicBezTo>
                    <a:cubicBezTo>
                      <a:pt x="1" y="1"/>
                      <a:pt x="1" y="1"/>
                      <a:pt x="0" y="0"/>
                    </a:cubicBezTo>
                  </a:path>
                </a:pathLst>
              </a:custGeom>
              <a:solidFill>
                <a:srgbClr val="0909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19" name="Freeform 3574">
                <a:extLst>
                  <a:ext uri="{FF2B5EF4-FFF2-40B4-BE49-F238E27FC236}">
                    <a16:creationId xmlns:a16="http://schemas.microsoft.com/office/drawing/2014/main" id="{96C97C63-ACCE-5DDA-E961-012F72B75F27}"/>
                  </a:ext>
                </a:extLst>
              </p:cNvPr>
              <p:cNvSpPr>
                <a:spLocks/>
              </p:cNvSpPr>
              <p:nvPr/>
            </p:nvSpPr>
            <p:spPr bwMode="auto">
              <a:xfrm>
                <a:off x="13043" y="5825"/>
                <a:ext cx="303" cy="498"/>
              </a:xfrm>
              <a:custGeom>
                <a:avLst/>
                <a:gdLst>
                  <a:gd name="T0" fmla="*/ 0 w 60"/>
                  <a:gd name="T1" fmla="*/ 0 h 99"/>
                  <a:gd name="T2" fmla="*/ 0 w 60"/>
                  <a:gd name="T3" fmla="*/ 20 h 99"/>
                  <a:gd name="T4" fmla="*/ 3 w 60"/>
                  <a:gd name="T5" fmla="*/ 57 h 99"/>
                  <a:gd name="T6" fmla="*/ 5 w 60"/>
                  <a:gd name="T7" fmla="*/ 81 h 99"/>
                  <a:gd name="T8" fmla="*/ 7 w 60"/>
                  <a:gd name="T9" fmla="*/ 91 h 99"/>
                  <a:gd name="T10" fmla="*/ 9 w 60"/>
                  <a:gd name="T11" fmla="*/ 95 h 99"/>
                  <a:gd name="T12" fmla="*/ 11 w 60"/>
                  <a:gd name="T13" fmla="*/ 97 h 99"/>
                  <a:gd name="T14" fmla="*/ 17 w 60"/>
                  <a:gd name="T15" fmla="*/ 99 h 99"/>
                  <a:gd name="T16" fmla="*/ 23 w 60"/>
                  <a:gd name="T17" fmla="*/ 99 h 99"/>
                  <a:gd name="T18" fmla="*/ 24 w 60"/>
                  <a:gd name="T19" fmla="*/ 99 h 99"/>
                  <a:gd name="T20" fmla="*/ 24 w 60"/>
                  <a:gd name="T21" fmla="*/ 99 h 99"/>
                  <a:gd name="T22" fmla="*/ 22 w 60"/>
                  <a:gd name="T23" fmla="*/ 94 h 99"/>
                  <a:gd name="T24" fmla="*/ 19 w 60"/>
                  <a:gd name="T25" fmla="*/ 81 h 99"/>
                  <a:gd name="T26" fmla="*/ 22 w 60"/>
                  <a:gd name="T27" fmla="*/ 79 h 99"/>
                  <a:gd name="T28" fmla="*/ 53 w 60"/>
                  <a:gd name="T29" fmla="*/ 89 h 99"/>
                  <a:gd name="T30" fmla="*/ 60 w 60"/>
                  <a:gd name="T31" fmla="*/ 85 h 99"/>
                  <a:gd name="T32" fmla="*/ 59 w 60"/>
                  <a:gd name="T33" fmla="*/ 84 h 99"/>
                  <a:gd name="T34" fmla="*/ 57 w 60"/>
                  <a:gd name="T35" fmla="*/ 86 h 99"/>
                  <a:gd name="T36" fmla="*/ 56 w 60"/>
                  <a:gd name="T37" fmla="*/ 86 h 99"/>
                  <a:gd name="T38" fmla="*/ 55 w 60"/>
                  <a:gd name="T39" fmla="*/ 85 h 99"/>
                  <a:gd name="T40" fmla="*/ 56 w 60"/>
                  <a:gd name="T41" fmla="*/ 83 h 99"/>
                  <a:gd name="T42" fmla="*/ 32 w 60"/>
                  <a:gd name="T43" fmla="*/ 76 h 99"/>
                  <a:gd name="T44" fmla="*/ 17 w 60"/>
                  <a:gd name="T45" fmla="*/ 58 h 99"/>
                  <a:gd name="T46" fmla="*/ 41 w 60"/>
                  <a:gd name="T47" fmla="*/ 46 h 99"/>
                  <a:gd name="T48" fmla="*/ 42 w 60"/>
                  <a:gd name="T49" fmla="*/ 46 h 99"/>
                  <a:gd name="T50" fmla="*/ 53 w 60"/>
                  <a:gd name="T51" fmla="*/ 56 h 99"/>
                  <a:gd name="T52" fmla="*/ 46 w 60"/>
                  <a:gd name="T53" fmla="*/ 46 h 99"/>
                  <a:gd name="T54" fmla="*/ 28 w 60"/>
                  <a:gd name="T55" fmla="*/ 10 h 99"/>
                  <a:gd name="T56" fmla="*/ 4 w 60"/>
                  <a:gd name="T57" fmla="*/ 18 h 99"/>
                  <a:gd name="T58" fmla="*/ 0 w 60"/>
                  <a:gd name="T5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0" h="99">
                    <a:moveTo>
                      <a:pt x="0" y="0"/>
                    </a:moveTo>
                    <a:cubicBezTo>
                      <a:pt x="0" y="4"/>
                      <a:pt x="0" y="11"/>
                      <a:pt x="0" y="20"/>
                    </a:cubicBezTo>
                    <a:cubicBezTo>
                      <a:pt x="1" y="30"/>
                      <a:pt x="1" y="42"/>
                      <a:pt x="3" y="57"/>
                    </a:cubicBezTo>
                    <a:cubicBezTo>
                      <a:pt x="3" y="64"/>
                      <a:pt x="4" y="72"/>
                      <a:pt x="5" y="81"/>
                    </a:cubicBezTo>
                    <a:cubicBezTo>
                      <a:pt x="6" y="85"/>
                      <a:pt x="6" y="88"/>
                      <a:pt x="7" y="91"/>
                    </a:cubicBezTo>
                    <a:cubicBezTo>
                      <a:pt x="8" y="92"/>
                      <a:pt x="8" y="94"/>
                      <a:pt x="9" y="95"/>
                    </a:cubicBezTo>
                    <a:cubicBezTo>
                      <a:pt x="10" y="96"/>
                      <a:pt x="10" y="96"/>
                      <a:pt x="11" y="97"/>
                    </a:cubicBezTo>
                    <a:cubicBezTo>
                      <a:pt x="13" y="98"/>
                      <a:pt x="14" y="98"/>
                      <a:pt x="17" y="99"/>
                    </a:cubicBezTo>
                    <a:cubicBezTo>
                      <a:pt x="19" y="99"/>
                      <a:pt x="21" y="99"/>
                      <a:pt x="23" y="99"/>
                    </a:cubicBezTo>
                    <a:cubicBezTo>
                      <a:pt x="23" y="99"/>
                      <a:pt x="24" y="99"/>
                      <a:pt x="24" y="99"/>
                    </a:cubicBezTo>
                    <a:cubicBezTo>
                      <a:pt x="24" y="99"/>
                      <a:pt x="24" y="99"/>
                      <a:pt x="24" y="99"/>
                    </a:cubicBezTo>
                    <a:cubicBezTo>
                      <a:pt x="23" y="98"/>
                      <a:pt x="23" y="96"/>
                      <a:pt x="22" y="94"/>
                    </a:cubicBezTo>
                    <a:cubicBezTo>
                      <a:pt x="20" y="90"/>
                      <a:pt x="18" y="85"/>
                      <a:pt x="19" y="81"/>
                    </a:cubicBezTo>
                    <a:cubicBezTo>
                      <a:pt x="19" y="79"/>
                      <a:pt x="20" y="79"/>
                      <a:pt x="22" y="79"/>
                    </a:cubicBezTo>
                    <a:cubicBezTo>
                      <a:pt x="27" y="79"/>
                      <a:pt x="39" y="85"/>
                      <a:pt x="53" y="89"/>
                    </a:cubicBezTo>
                    <a:cubicBezTo>
                      <a:pt x="60" y="85"/>
                      <a:pt x="60" y="85"/>
                      <a:pt x="60" y="85"/>
                    </a:cubicBezTo>
                    <a:cubicBezTo>
                      <a:pt x="59" y="84"/>
                      <a:pt x="59" y="84"/>
                      <a:pt x="59" y="84"/>
                    </a:cubicBezTo>
                    <a:cubicBezTo>
                      <a:pt x="58" y="85"/>
                      <a:pt x="58" y="86"/>
                      <a:pt x="57" y="86"/>
                    </a:cubicBezTo>
                    <a:cubicBezTo>
                      <a:pt x="57" y="86"/>
                      <a:pt x="57" y="86"/>
                      <a:pt x="56" y="86"/>
                    </a:cubicBezTo>
                    <a:cubicBezTo>
                      <a:pt x="56" y="86"/>
                      <a:pt x="55" y="86"/>
                      <a:pt x="55" y="85"/>
                    </a:cubicBezTo>
                    <a:cubicBezTo>
                      <a:pt x="56" y="84"/>
                      <a:pt x="56" y="84"/>
                      <a:pt x="56" y="83"/>
                    </a:cubicBezTo>
                    <a:cubicBezTo>
                      <a:pt x="32" y="76"/>
                      <a:pt x="32" y="76"/>
                      <a:pt x="32" y="76"/>
                    </a:cubicBezTo>
                    <a:cubicBezTo>
                      <a:pt x="24" y="72"/>
                      <a:pt x="17" y="64"/>
                      <a:pt x="17" y="58"/>
                    </a:cubicBezTo>
                    <a:cubicBezTo>
                      <a:pt x="17" y="58"/>
                      <a:pt x="34" y="46"/>
                      <a:pt x="41" y="46"/>
                    </a:cubicBezTo>
                    <a:cubicBezTo>
                      <a:pt x="41" y="46"/>
                      <a:pt x="41" y="46"/>
                      <a:pt x="42" y="46"/>
                    </a:cubicBezTo>
                    <a:cubicBezTo>
                      <a:pt x="53" y="56"/>
                      <a:pt x="53" y="56"/>
                      <a:pt x="53" y="56"/>
                    </a:cubicBezTo>
                    <a:cubicBezTo>
                      <a:pt x="50" y="51"/>
                      <a:pt x="47" y="47"/>
                      <a:pt x="46" y="46"/>
                    </a:cubicBezTo>
                    <a:cubicBezTo>
                      <a:pt x="44" y="44"/>
                      <a:pt x="34" y="20"/>
                      <a:pt x="28" y="10"/>
                    </a:cubicBezTo>
                    <a:cubicBezTo>
                      <a:pt x="22" y="14"/>
                      <a:pt x="11" y="15"/>
                      <a:pt x="4" y="18"/>
                    </a:cubicBezTo>
                    <a:cubicBezTo>
                      <a:pt x="2" y="11"/>
                      <a:pt x="0" y="4"/>
                      <a:pt x="0" y="0"/>
                    </a:cubicBezTo>
                  </a:path>
                </a:pathLst>
              </a:custGeom>
              <a:solidFill>
                <a:srgbClr val="6196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20" name="Freeform 3575">
                <a:extLst>
                  <a:ext uri="{FF2B5EF4-FFF2-40B4-BE49-F238E27FC236}">
                    <a16:creationId xmlns:a16="http://schemas.microsoft.com/office/drawing/2014/main" id="{4067541C-50A1-A7F0-33FB-B623D6290468}"/>
                  </a:ext>
                </a:extLst>
              </p:cNvPr>
              <p:cNvSpPr>
                <a:spLocks/>
              </p:cNvSpPr>
              <p:nvPr/>
            </p:nvSpPr>
            <p:spPr bwMode="auto">
              <a:xfrm>
                <a:off x="13320" y="6243"/>
                <a:ext cx="21" cy="15"/>
              </a:xfrm>
              <a:custGeom>
                <a:avLst/>
                <a:gdLst>
                  <a:gd name="T0" fmla="*/ 1 w 4"/>
                  <a:gd name="T1" fmla="*/ 0 h 3"/>
                  <a:gd name="T2" fmla="*/ 0 w 4"/>
                  <a:gd name="T3" fmla="*/ 2 h 3"/>
                  <a:gd name="T4" fmla="*/ 1 w 4"/>
                  <a:gd name="T5" fmla="*/ 3 h 3"/>
                  <a:gd name="T6" fmla="*/ 2 w 4"/>
                  <a:gd name="T7" fmla="*/ 3 h 3"/>
                  <a:gd name="T8" fmla="*/ 4 w 4"/>
                  <a:gd name="T9" fmla="*/ 1 h 3"/>
                  <a:gd name="T10" fmla="*/ 1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1" y="0"/>
                    </a:moveTo>
                    <a:cubicBezTo>
                      <a:pt x="1" y="1"/>
                      <a:pt x="1" y="1"/>
                      <a:pt x="0" y="2"/>
                    </a:cubicBezTo>
                    <a:cubicBezTo>
                      <a:pt x="0" y="3"/>
                      <a:pt x="1" y="3"/>
                      <a:pt x="1" y="3"/>
                    </a:cubicBezTo>
                    <a:cubicBezTo>
                      <a:pt x="2" y="3"/>
                      <a:pt x="2" y="3"/>
                      <a:pt x="2" y="3"/>
                    </a:cubicBezTo>
                    <a:cubicBezTo>
                      <a:pt x="3" y="3"/>
                      <a:pt x="3" y="2"/>
                      <a:pt x="4" y="1"/>
                    </a:cubicBezTo>
                    <a:cubicBezTo>
                      <a:pt x="1" y="0"/>
                      <a:pt x="1" y="0"/>
                      <a:pt x="1" y="0"/>
                    </a:cubicBezTo>
                  </a:path>
                </a:pathLst>
              </a:custGeom>
              <a:solidFill>
                <a:srgbClr val="BBBBB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21" name="Freeform 3576">
                <a:extLst>
                  <a:ext uri="{FF2B5EF4-FFF2-40B4-BE49-F238E27FC236}">
                    <a16:creationId xmlns:a16="http://schemas.microsoft.com/office/drawing/2014/main" id="{1279BE21-17A0-1083-75BC-A03B7EBE0635}"/>
                  </a:ext>
                </a:extLst>
              </p:cNvPr>
              <p:cNvSpPr>
                <a:spLocks/>
              </p:cNvSpPr>
              <p:nvPr/>
            </p:nvSpPr>
            <p:spPr bwMode="auto">
              <a:xfrm>
                <a:off x="13310" y="6253"/>
                <a:ext cx="111" cy="35"/>
              </a:xfrm>
              <a:custGeom>
                <a:avLst/>
                <a:gdLst>
                  <a:gd name="T0" fmla="*/ 7 w 22"/>
                  <a:gd name="T1" fmla="*/ 0 h 7"/>
                  <a:gd name="T2" fmla="*/ 0 w 22"/>
                  <a:gd name="T3" fmla="*/ 4 h 7"/>
                  <a:gd name="T4" fmla="*/ 20 w 22"/>
                  <a:gd name="T5" fmla="*/ 7 h 7"/>
                  <a:gd name="T6" fmla="*/ 22 w 22"/>
                  <a:gd name="T7" fmla="*/ 6 h 7"/>
                  <a:gd name="T8" fmla="*/ 22 w 22"/>
                  <a:gd name="T9" fmla="*/ 6 h 7"/>
                  <a:gd name="T10" fmla="*/ 20 w 22"/>
                  <a:gd name="T11" fmla="*/ 2 h 7"/>
                  <a:gd name="T12" fmla="*/ 18 w 22"/>
                  <a:gd name="T13" fmla="*/ 3 h 7"/>
                  <a:gd name="T14" fmla="*/ 17 w 22"/>
                  <a:gd name="T15" fmla="*/ 3 h 7"/>
                  <a:gd name="T16" fmla="*/ 7 w 22"/>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7">
                    <a:moveTo>
                      <a:pt x="7" y="0"/>
                    </a:moveTo>
                    <a:cubicBezTo>
                      <a:pt x="0" y="4"/>
                      <a:pt x="0" y="4"/>
                      <a:pt x="0" y="4"/>
                    </a:cubicBezTo>
                    <a:cubicBezTo>
                      <a:pt x="6" y="6"/>
                      <a:pt x="13" y="7"/>
                      <a:pt x="20" y="7"/>
                    </a:cubicBezTo>
                    <a:cubicBezTo>
                      <a:pt x="22" y="6"/>
                      <a:pt x="22" y="6"/>
                      <a:pt x="22" y="6"/>
                    </a:cubicBezTo>
                    <a:cubicBezTo>
                      <a:pt x="22" y="6"/>
                      <a:pt x="22" y="6"/>
                      <a:pt x="22" y="6"/>
                    </a:cubicBezTo>
                    <a:cubicBezTo>
                      <a:pt x="21" y="5"/>
                      <a:pt x="21" y="4"/>
                      <a:pt x="20" y="2"/>
                    </a:cubicBezTo>
                    <a:cubicBezTo>
                      <a:pt x="19" y="3"/>
                      <a:pt x="18" y="3"/>
                      <a:pt x="18" y="3"/>
                    </a:cubicBezTo>
                    <a:cubicBezTo>
                      <a:pt x="17" y="3"/>
                      <a:pt x="17" y="3"/>
                      <a:pt x="17" y="3"/>
                    </a:cubicBezTo>
                    <a:cubicBezTo>
                      <a:pt x="7" y="0"/>
                      <a:pt x="7" y="0"/>
                      <a:pt x="7" y="0"/>
                    </a:cubicBezTo>
                  </a:path>
                </a:pathLst>
              </a:custGeom>
              <a:solidFill>
                <a:srgbClr val="2B36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22" name="Freeform 3577">
                <a:extLst>
                  <a:ext uri="{FF2B5EF4-FFF2-40B4-BE49-F238E27FC236}">
                    <a16:creationId xmlns:a16="http://schemas.microsoft.com/office/drawing/2014/main" id="{5668A1CB-9FDE-107C-EA05-667E38B65464}"/>
                  </a:ext>
                </a:extLst>
              </p:cNvPr>
              <p:cNvSpPr>
                <a:spLocks/>
              </p:cNvSpPr>
              <p:nvPr/>
            </p:nvSpPr>
            <p:spPr bwMode="auto">
              <a:xfrm>
                <a:off x="13411" y="6283"/>
                <a:ext cx="15" cy="5"/>
              </a:xfrm>
              <a:custGeom>
                <a:avLst/>
                <a:gdLst>
                  <a:gd name="T0" fmla="*/ 2 w 3"/>
                  <a:gd name="T1" fmla="*/ 0 h 1"/>
                  <a:gd name="T2" fmla="*/ 2 w 3"/>
                  <a:gd name="T3" fmla="*/ 0 h 1"/>
                  <a:gd name="T4" fmla="*/ 0 w 3"/>
                  <a:gd name="T5" fmla="*/ 1 h 1"/>
                  <a:gd name="T6" fmla="*/ 0 w 3"/>
                  <a:gd name="T7" fmla="*/ 1 h 1"/>
                  <a:gd name="T8" fmla="*/ 3 w 3"/>
                  <a:gd name="T9" fmla="*/ 0 h 1"/>
                  <a:gd name="T10" fmla="*/ 3 w 3"/>
                  <a:gd name="T11" fmla="*/ 0 h 1"/>
                  <a:gd name="T12" fmla="*/ 2 w 3"/>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3" h="1">
                    <a:moveTo>
                      <a:pt x="2" y="0"/>
                    </a:moveTo>
                    <a:cubicBezTo>
                      <a:pt x="2" y="0"/>
                      <a:pt x="2" y="0"/>
                      <a:pt x="2" y="0"/>
                    </a:cubicBezTo>
                    <a:cubicBezTo>
                      <a:pt x="0" y="1"/>
                      <a:pt x="0" y="1"/>
                      <a:pt x="0" y="1"/>
                    </a:cubicBezTo>
                    <a:cubicBezTo>
                      <a:pt x="0" y="1"/>
                      <a:pt x="0" y="1"/>
                      <a:pt x="0" y="1"/>
                    </a:cubicBezTo>
                    <a:cubicBezTo>
                      <a:pt x="3" y="0"/>
                      <a:pt x="3" y="0"/>
                      <a:pt x="3" y="0"/>
                    </a:cubicBezTo>
                    <a:cubicBezTo>
                      <a:pt x="3" y="0"/>
                      <a:pt x="3" y="0"/>
                      <a:pt x="3" y="0"/>
                    </a:cubicBezTo>
                    <a:cubicBezTo>
                      <a:pt x="3" y="0"/>
                      <a:pt x="2" y="0"/>
                      <a:pt x="2" y="0"/>
                    </a:cubicBezTo>
                  </a:path>
                </a:pathLst>
              </a:custGeom>
              <a:solidFill>
                <a:srgbClr val="1A1F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23" name="Freeform 3578">
                <a:extLst>
                  <a:ext uri="{FF2B5EF4-FFF2-40B4-BE49-F238E27FC236}">
                    <a16:creationId xmlns:a16="http://schemas.microsoft.com/office/drawing/2014/main" id="{05397B5F-5AB9-32A9-87AA-521688214532}"/>
                  </a:ext>
                </a:extLst>
              </p:cNvPr>
              <p:cNvSpPr>
                <a:spLocks/>
              </p:cNvSpPr>
              <p:nvPr/>
            </p:nvSpPr>
            <p:spPr bwMode="auto">
              <a:xfrm>
                <a:off x="12983" y="5750"/>
                <a:ext cx="272" cy="422"/>
              </a:xfrm>
              <a:custGeom>
                <a:avLst/>
                <a:gdLst>
                  <a:gd name="T0" fmla="*/ 10 w 54"/>
                  <a:gd name="T1" fmla="*/ 36 h 84"/>
                  <a:gd name="T2" fmla="*/ 31 w 54"/>
                  <a:gd name="T3" fmla="*/ 80 h 84"/>
                  <a:gd name="T4" fmla="*/ 35 w 54"/>
                  <a:gd name="T5" fmla="*/ 84 h 84"/>
                  <a:gd name="T6" fmla="*/ 54 w 54"/>
                  <a:gd name="T7" fmla="*/ 61 h 84"/>
                  <a:gd name="T8" fmla="*/ 38 w 54"/>
                  <a:gd name="T9" fmla="*/ 22 h 84"/>
                  <a:gd name="T10" fmla="*/ 10 w 54"/>
                  <a:gd name="T11" fmla="*/ 36 h 84"/>
                </a:gdLst>
                <a:ahLst/>
                <a:cxnLst>
                  <a:cxn ang="0">
                    <a:pos x="T0" y="T1"/>
                  </a:cxn>
                  <a:cxn ang="0">
                    <a:pos x="T2" y="T3"/>
                  </a:cxn>
                  <a:cxn ang="0">
                    <a:pos x="T4" y="T5"/>
                  </a:cxn>
                  <a:cxn ang="0">
                    <a:pos x="T6" y="T7"/>
                  </a:cxn>
                  <a:cxn ang="0">
                    <a:pos x="T8" y="T9"/>
                  </a:cxn>
                  <a:cxn ang="0">
                    <a:pos x="T10" y="T11"/>
                  </a:cxn>
                </a:cxnLst>
                <a:rect l="0" t="0" r="r" b="b"/>
                <a:pathLst>
                  <a:path w="54" h="84">
                    <a:moveTo>
                      <a:pt x="10" y="36"/>
                    </a:moveTo>
                    <a:cubicBezTo>
                      <a:pt x="17" y="59"/>
                      <a:pt x="22" y="65"/>
                      <a:pt x="31" y="80"/>
                    </a:cubicBezTo>
                    <a:cubicBezTo>
                      <a:pt x="32" y="82"/>
                      <a:pt x="34" y="83"/>
                      <a:pt x="35" y="84"/>
                    </a:cubicBezTo>
                    <a:cubicBezTo>
                      <a:pt x="54" y="61"/>
                      <a:pt x="54" y="61"/>
                      <a:pt x="54" y="61"/>
                    </a:cubicBezTo>
                    <a:cubicBezTo>
                      <a:pt x="47" y="44"/>
                      <a:pt x="43" y="31"/>
                      <a:pt x="38" y="22"/>
                    </a:cubicBezTo>
                    <a:cubicBezTo>
                      <a:pt x="23" y="0"/>
                      <a:pt x="0" y="5"/>
                      <a:pt x="10" y="36"/>
                    </a:cubicBezTo>
                    <a:close/>
                  </a:path>
                </a:pathLst>
              </a:custGeom>
              <a:solidFill>
                <a:srgbClr val="73B7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24" name="Freeform 3579">
                <a:extLst>
                  <a:ext uri="{FF2B5EF4-FFF2-40B4-BE49-F238E27FC236}">
                    <a16:creationId xmlns:a16="http://schemas.microsoft.com/office/drawing/2014/main" id="{B90E2A64-D66B-A074-A141-9DCAC422D61E}"/>
                  </a:ext>
                </a:extLst>
              </p:cNvPr>
              <p:cNvSpPr>
                <a:spLocks/>
              </p:cNvSpPr>
              <p:nvPr/>
            </p:nvSpPr>
            <p:spPr bwMode="auto">
              <a:xfrm>
                <a:off x="13129" y="6052"/>
                <a:ext cx="327" cy="221"/>
              </a:xfrm>
              <a:custGeom>
                <a:avLst/>
                <a:gdLst>
                  <a:gd name="T0" fmla="*/ 61 w 65"/>
                  <a:gd name="T1" fmla="*/ 32 h 44"/>
                  <a:gd name="T2" fmla="*/ 53 w 65"/>
                  <a:gd name="T3" fmla="*/ 43 h 44"/>
                  <a:gd name="T4" fmla="*/ 15 w 65"/>
                  <a:gd name="T5" fmla="*/ 31 h 44"/>
                  <a:gd name="T6" fmla="*/ 0 w 65"/>
                  <a:gd name="T7" fmla="*/ 13 h 44"/>
                  <a:gd name="T8" fmla="*/ 25 w 65"/>
                  <a:gd name="T9" fmla="*/ 1 h 44"/>
                  <a:gd name="T10" fmla="*/ 61 w 65"/>
                  <a:gd name="T11" fmla="*/ 32 h 44"/>
                </a:gdLst>
                <a:ahLst/>
                <a:cxnLst>
                  <a:cxn ang="0">
                    <a:pos x="T0" y="T1"/>
                  </a:cxn>
                  <a:cxn ang="0">
                    <a:pos x="T2" y="T3"/>
                  </a:cxn>
                  <a:cxn ang="0">
                    <a:pos x="T4" y="T5"/>
                  </a:cxn>
                  <a:cxn ang="0">
                    <a:pos x="T6" y="T7"/>
                  </a:cxn>
                  <a:cxn ang="0">
                    <a:pos x="T8" y="T9"/>
                  </a:cxn>
                  <a:cxn ang="0">
                    <a:pos x="T10" y="T11"/>
                  </a:cxn>
                </a:cxnLst>
                <a:rect l="0" t="0" r="r" b="b"/>
                <a:pathLst>
                  <a:path w="65" h="44">
                    <a:moveTo>
                      <a:pt x="61" y="32"/>
                    </a:moveTo>
                    <a:cubicBezTo>
                      <a:pt x="65" y="35"/>
                      <a:pt x="56" y="44"/>
                      <a:pt x="53" y="43"/>
                    </a:cubicBezTo>
                    <a:cubicBezTo>
                      <a:pt x="15" y="31"/>
                      <a:pt x="15" y="31"/>
                      <a:pt x="15" y="31"/>
                    </a:cubicBezTo>
                    <a:cubicBezTo>
                      <a:pt x="7" y="27"/>
                      <a:pt x="0" y="19"/>
                      <a:pt x="0" y="13"/>
                    </a:cubicBezTo>
                    <a:cubicBezTo>
                      <a:pt x="0" y="13"/>
                      <a:pt x="18" y="0"/>
                      <a:pt x="25" y="1"/>
                    </a:cubicBezTo>
                    <a:cubicBezTo>
                      <a:pt x="61" y="32"/>
                      <a:pt x="61" y="32"/>
                      <a:pt x="61" y="32"/>
                    </a:cubicBezTo>
                  </a:path>
                </a:pathLst>
              </a:custGeom>
              <a:solidFill>
                <a:srgbClr val="73B7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25" name="Freeform 3580">
                <a:extLst>
                  <a:ext uri="{FF2B5EF4-FFF2-40B4-BE49-F238E27FC236}">
                    <a16:creationId xmlns:a16="http://schemas.microsoft.com/office/drawing/2014/main" id="{9B83A5F6-E2C6-C4DC-66AB-76D89D96DBB5}"/>
                  </a:ext>
                </a:extLst>
              </p:cNvPr>
              <p:cNvSpPr>
                <a:spLocks/>
              </p:cNvSpPr>
              <p:nvPr/>
            </p:nvSpPr>
            <p:spPr bwMode="auto">
              <a:xfrm>
                <a:off x="13461" y="6263"/>
                <a:ext cx="41" cy="55"/>
              </a:xfrm>
              <a:custGeom>
                <a:avLst/>
                <a:gdLst>
                  <a:gd name="T0" fmla="*/ 8 w 8"/>
                  <a:gd name="T1" fmla="*/ 8 h 11"/>
                  <a:gd name="T2" fmla="*/ 7 w 8"/>
                  <a:gd name="T3" fmla="*/ 11 h 11"/>
                  <a:gd name="T4" fmla="*/ 6 w 8"/>
                  <a:gd name="T5" fmla="*/ 11 h 11"/>
                  <a:gd name="T6" fmla="*/ 6 w 8"/>
                  <a:gd name="T7" fmla="*/ 11 h 11"/>
                  <a:gd name="T8" fmla="*/ 6 w 8"/>
                  <a:gd name="T9" fmla="*/ 11 h 11"/>
                  <a:gd name="T10" fmla="*/ 3 w 8"/>
                  <a:gd name="T11" fmla="*/ 10 h 11"/>
                  <a:gd name="T12" fmla="*/ 1 w 8"/>
                  <a:gd name="T13" fmla="*/ 8 h 11"/>
                  <a:gd name="T14" fmla="*/ 1 w 8"/>
                  <a:gd name="T15" fmla="*/ 8 h 11"/>
                  <a:gd name="T16" fmla="*/ 0 w 8"/>
                  <a:gd name="T17" fmla="*/ 7 h 11"/>
                  <a:gd name="T18" fmla="*/ 0 w 8"/>
                  <a:gd name="T19" fmla="*/ 5 h 11"/>
                  <a:gd name="T20" fmla="*/ 2 w 8"/>
                  <a:gd name="T21" fmla="*/ 4 h 11"/>
                  <a:gd name="T22" fmla="*/ 3 w 8"/>
                  <a:gd name="T23" fmla="*/ 5 h 11"/>
                  <a:gd name="T24" fmla="*/ 3 w 8"/>
                  <a:gd name="T25" fmla="*/ 5 h 11"/>
                  <a:gd name="T26" fmla="*/ 3 w 8"/>
                  <a:gd name="T27" fmla="*/ 4 h 11"/>
                  <a:gd name="T28" fmla="*/ 3 w 8"/>
                  <a:gd name="T29" fmla="*/ 3 h 11"/>
                  <a:gd name="T30" fmla="*/ 3 w 8"/>
                  <a:gd name="T31" fmla="*/ 2 h 11"/>
                  <a:gd name="T32" fmla="*/ 7 w 8"/>
                  <a:gd name="T33" fmla="*/ 0 h 11"/>
                  <a:gd name="T34" fmla="*/ 8 w 8"/>
                  <a:gd name="T35" fmla="*/ 3 h 11"/>
                  <a:gd name="T36" fmla="*/ 8 w 8"/>
                  <a:gd name="T37" fmla="*/ 5 h 11"/>
                  <a:gd name="T38" fmla="*/ 8 w 8"/>
                  <a:gd name="T39"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11">
                    <a:moveTo>
                      <a:pt x="8" y="8"/>
                    </a:moveTo>
                    <a:cubicBezTo>
                      <a:pt x="8" y="9"/>
                      <a:pt x="7" y="10"/>
                      <a:pt x="7" y="11"/>
                    </a:cubicBezTo>
                    <a:cubicBezTo>
                      <a:pt x="6" y="11"/>
                      <a:pt x="6" y="11"/>
                      <a:pt x="6" y="11"/>
                    </a:cubicBezTo>
                    <a:cubicBezTo>
                      <a:pt x="6" y="11"/>
                      <a:pt x="6" y="11"/>
                      <a:pt x="6" y="11"/>
                    </a:cubicBezTo>
                    <a:cubicBezTo>
                      <a:pt x="6" y="11"/>
                      <a:pt x="6" y="11"/>
                      <a:pt x="6" y="11"/>
                    </a:cubicBezTo>
                    <a:cubicBezTo>
                      <a:pt x="5" y="11"/>
                      <a:pt x="3" y="11"/>
                      <a:pt x="3" y="10"/>
                    </a:cubicBezTo>
                    <a:cubicBezTo>
                      <a:pt x="1" y="8"/>
                      <a:pt x="1" y="8"/>
                      <a:pt x="1" y="8"/>
                    </a:cubicBezTo>
                    <a:cubicBezTo>
                      <a:pt x="1" y="8"/>
                      <a:pt x="1" y="8"/>
                      <a:pt x="1" y="8"/>
                    </a:cubicBezTo>
                    <a:cubicBezTo>
                      <a:pt x="0" y="7"/>
                      <a:pt x="0" y="7"/>
                      <a:pt x="0" y="7"/>
                    </a:cubicBezTo>
                    <a:cubicBezTo>
                      <a:pt x="0" y="6"/>
                      <a:pt x="0" y="6"/>
                      <a:pt x="0" y="5"/>
                    </a:cubicBezTo>
                    <a:cubicBezTo>
                      <a:pt x="0" y="4"/>
                      <a:pt x="1" y="4"/>
                      <a:pt x="2" y="4"/>
                    </a:cubicBezTo>
                    <a:cubicBezTo>
                      <a:pt x="3" y="5"/>
                      <a:pt x="3" y="5"/>
                      <a:pt x="3" y="5"/>
                    </a:cubicBezTo>
                    <a:cubicBezTo>
                      <a:pt x="3" y="5"/>
                      <a:pt x="3" y="5"/>
                      <a:pt x="3" y="5"/>
                    </a:cubicBezTo>
                    <a:cubicBezTo>
                      <a:pt x="3" y="4"/>
                      <a:pt x="3" y="4"/>
                      <a:pt x="3" y="4"/>
                    </a:cubicBezTo>
                    <a:cubicBezTo>
                      <a:pt x="3" y="3"/>
                      <a:pt x="3" y="3"/>
                      <a:pt x="3" y="3"/>
                    </a:cubicBezTo>
                    <a:cubicBezTo>
                      <a:pt x="3" y="2"/>
                      <a:pt x="3" y="2"/>
                      <a:pt x="3" y="2"/>
                    </a:cubicBezTo>
                    <a:cubicBezTo>
                      <a:pt x="7" y="0"/>
                      <a:pt x="7" y="0"/>
                      <a:pt x="7" y="0"/>
                    </a:cubicBezTo>
                    <a:cubicBezTo>
                      <a:pt x="8" y="3"/>
                      <a:pt x="8" y="3"/>
                      <a:pt x="8" y="3"/>
                    </a:cubicBezTo>
                    <a:cubicBezTo>
                      <a:pt x="8" y="5"/>
                      <a:pt x="8" y="5"/>
                      <a:pt x="8" y="5"/>
                    </a:cubicBezTo>
                    <a:cubicBezTo>
                      <a:pt x="8" y="8"/>
                      <a:pt x="8" y="8"/>
                      <a:pt x="8" y="8"/>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26" name="Freeform 3581">
                <a:extLst>
                  <a:ext uri="{FF2B5EF4-FFF2-40B4-BE49-F238E27FC236}">
                    <a16:creationId xmlns:a16="http://schemas.microsoft.com/office/drawing/2014/main" id="{B5C0A066-B34E-3B2F-4D90-314556CCBAB1}"/>
                  </a:ext>
                </a:extLst>
              </p:cNvPr>
              <p:cNvSpPr>
                <a:spLocks/>
              </p:cNvSpPr>
              <p:nvPr/>
            </p:nvSpPr>
            <p:spPr bwMode="auto">
              <a:xfrm>
                <a:off x="13396" y="6212"/>
                <a:ext cx="151" cy="76"/>
              </a:xfrm>
              <a:custGeom>
                <a:avLst/>
                <a:gdLst>
                  <a:gd name="T0" fmla="*/ 18 w 30"/>
                  <a:gd name="T1" fmla="*/ 2 h 15"/>
                  <a:gd name="T2" fmla="*/ 10 w 30"/>
                  <a:gd name="T3" fmla="*/ 2 h 15"/>
                  <a:gd name="T4" fmla="*/ 8 w 30"/>
                  <a:gd name="T5" fmla="*/ 1 h 15"/>
                  <a:gd name="T6" fmla="*/ 1 w 30"/>
                  <a:gd name="T7" fmla="*/ 9 h 15"/>
                  <a:gd name="T8" fmla="*/ 3 w 30"/>
                  <a:gd name="T9" fmla="*/ 10 h 15"/>
                  <a:gd name="T10" fmla="*/ 13 w 30"/>
                  <a:gd name="T11" fmla="*/ 15 h 15"/>
                  <a:gd name="T12" fmla="*/ 15 w 30"/>
                  <a:gd name="T13" fmla="*/ 15 h 15"/>
                  <a:gd name="T14" fmla="*/ 15 w 30"/>
                  <a:gd name="T15" fmla="*/ 15 h 15"/>
                  <a:gd name="T16" fmla="*/ 15 w 30"/>
                  <a:gd name="T17" fmla="*/ 15 h 15"/>
                  <a:gd name="T18" fmla="*/ 19 w 30"/>
                  <a:gd name="T19" fmla="*/ 15 h 15"/>
                  <a:gd name="T20" fmla="*/ 19 w 30"/>
                  <a:gd name="T21" fmla="*/ 15 h 15"/>
                  <a:gd name="T22" fmla="*/ 19 w 30"/>
                  <a:gd name="T23" fmla="*/ 15 h 15"/>
                  <a:gd name="T24" fmla="*/ 20 w 30"/>
                  <a:gd name="T25" fmla="*/ 15 h 15"/>
                  <a:gd name="T26" fmla="*/ 21 w 30"/>
                  <a:gd name="T27" fmla="*/ 15 h 15"/>
                  <a:gd name="T28" fmla="*/ 21 w 30"/>
                  <a:gd name="T29" fmla="*/ 15 h 15"/>
                  <a:gd name="T30" fmla="*/ 23 w 30"/>
                  <a:gd name="T31" fmla="*/ 14 h 15"/>
                  <a:gd name="T32" fmla="*/ 23 w 30"/>
                  <a:gd name="T33" fmla="*/ 13 h 15"/>
                  <a:gd name="T34" fmla="*/ 23 w 30"/>
                  <a:gd name="T35" fmla="*/ 13 h 15"/>
                  <a:gd name="T36" fmla="*/ 24 w 30"/>
                  <a:gd name="T37" fmla="*/ 12 h 15"/>
                  <a:gd name="T38" fmla="*/ 27 w 30"/>
                  <a:gd name="T39" fmla="*/ 10 h 15"/>
                  <a:gd name="T40" fmla="*/ 27 w 30"/>
                  <a:gd name="T41" fmla="*/ 10 h 15"/>
                  <a:gd name="T42" fmla="*/ 30 w 30"/>
                  <a:gd name="T43" fmla="*/ 7 h 15"/>
                  <a:gd name="T44" fmla="*/ 18 w 30"/>
                  <a:gd name="T45"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0" h="15">
                    <a:moveTo>
                      <a:pt x="18" y="2"/>
                    </a:moveTo>
                    <a:cubicBezTo>
                      <a:pt x="10" y="2"/>
                      <a:pt x="10" y="2"/>
                      <a:pt x="10" y="2"/>
                    </a:cubicBezTo>
                    <a:cubicBezTo>
                      <a:pt x="8" y="1"/>
                      <a:pt x="8" y="1"/>
                      <a:pt x="8" y="1"/>
                    </a:cubicBezTo>
                    <a:cubicBezTo>
                      <a:pt x="6" y="0"/>
                      <a:pt x="0" y="5"/>
                      <a:pt x="1" y="9"/>
                    </a:cubicBezTo>
                    <a:cubicBezTo>
                      <a:pt x="3" y="10"/>
                      <a:pt x="3" y="10"/>
                      <a:pt x="3" y="10"/>
                    </a:cubicBezTo>
                    <a:cubicBezTo>
                      <a:pt x="4" y="14"/>
                      <a:pt x="8" y="15"/>
                      <a:pt x="13" y="15"/>
                    </a:cubicBezTo>
                    <a:cubicBezTo>
                      <a:pt x="14" y="15"/>
                      <a:pt x="14" y="15"/>
                      <a:pt x="15" y="15"/>
                    </a:cubicBezTo>
                    <a:cubicBezTo>
                      <a:pt x="15" y="15"/>
                      <a:pt x="15" y="15"/>
                      <a:pt x="15" y="15"/>
                    </a:cubicBezTo>
                    <a:cubicBezTo>
                      <a:pt x="15" y="15"/>
                      <a:pt x="15" y="15"/>
                      <a:pt x="15" y="15"/>
                    </a:cubicBezTo>
                    <a:cubicBezTo>
                      <a:pt x="19" y="15"/>
                      <a:pt x="19" y="15"/>
                      <a:pt x="19" y="15"/>
                    </a:cubicBezTo>
                    <a:cubicBezTo>
                      <a:pt x="19" y="15"/>
                      <a:pt x="19" y="15"/>
                      <a:pt x="19" y="15"/>
                    </a:cubicBezTo>
                    <a:cubicBezTo>
                      <a:pt x="19" y="15"/>
                      <a:pt x="19" y="15"/>
                      <a:pt x="19" y="15"/>
                    </a:cubicBezTo>
                    <a:cubicBezTo>
                      <a:pt x="20" y="15"/>
                      <a:pt x="20" y="15"/>
                      <a:pt x="20" y="15"/>
                    </a:cubicBezTo>
                    <a:cubicBezTo>
                      <a:pt x="21" y="15"/>
                      <a:pt x="21" y="15"/>
                      <a:pt x="21" y="15"/>
                    </a:cubicBezTo>
                    <a:cubicBezTo>
                      <a:pt x="21" y="15"/>
                      <a:pt x="21" y="15"/>
                      <a:pt x="21" y="15"/>
                    </a:cubicBezTo>
                    <a:cubicBezTo>
                      <a:pt x="23" y="14"/>
                      <a:pt x="23" y="14"/>
                      <a:pt x="23" y="14"/>
                    </a:cubicBezTo>
                    <a:cubicBezTo>
                      <a:pt x="23" y="13"/>
                      <a:pt x="23" y="13"/>
                      <a:pt x="23" y="13"/>
                    </a:cubicBezTo>
                    <a:cubicBezTo>
                      <a:pt x="23" y="13"/>
                      <a:pt x="23" y="13"/>
                      <a:pt x="23" y="13"/>
                    </a:cubicBezTo>
                    <a:cubicBezTo>
                      <a:pt x="24" y="12"/>
                      <a:pt x="24" y="12"/>
                      <a:pt x="24" y="12"/>
                    </a:cubicBezTo>
                    <a:cubicBezTo>
                      <a:pt x="27" y="10"/>
                      <a:pt x="27" y="10"/>
                      <a:pt x="27" y="10"/>
                    </a:cubicBezTo>
                    <a:cubicBezTo>
                      <a:pt x="27" y="10"/>
                      <a:pt x="27" y="10"/>
                      <a:pt x="27" y="10"/>
                    </a:cubicBezTo>
                    <a:cubicBezTo>
                      <a:pt x="30" y="7"/>
                      <a:pt x="30" y="7"/>
                      <a:pt x="30" y="7"/>
                    </a:cubicBezTo>
                    <a:cubicBezTo>
                      <a:pt x="26" y="5"/>
                      <a:pt x="23" y="3"/>
                      <a:pt x="18" y="2"/>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27" name="Freeform 3582">
                <a:extLst>
                  <a:ext uri="{FF2B5EF4-FFF2-40B4-BE49-F238E27FC236}">
                    <a16:creationId xmlns:a16="http://schemas.microsoft.com/office/drawing/2014/main" id="{5F695B7B-9D3D-4C1C-86E9-7F2EAA452C84}"/>
                  </a:ext>
                </a:extLst>
              </p:cNvPr>
              <p:cNvSpPr>
                <a:spLocks/>
              </p:cNvSpPr>
              <p:nvPr/>
            </p:nvSpPr>
            <p:spPr bwMode="auto">
              <a:xfrm>
                <a:off x="13522" y="6248"/>
                <a:ext cx="35" cy="60"/>
              </a:xfrm>
              <a:custGeom>
                <a:avLst/>
                <a:gdLst>
                  <a:gd name="T0" fmla="*/ 25 w 35"/>
                  <a:gd name="T1" fmla="*/ 0 h 60"/>
                  <a:gd name="T2" fmla="*/ 5 w 35"/>
                  <a:gd name="T3" fmla="*/ 0 h 60"/>
                  <a:gd name="T4" fmla="*/ 5 w 35"/>
                  <a:gd name="T5" fmla="*/ 0 h 60"/>
                  <a:gd name="T6" fmla="*/ 5 w 35"/>
                  <a:gd name="T7" fmla="*/ 0 h 60"/>
                  <a:gd name="T8" fmla="*/ 0 w 35"/>
                  <a:gd name="T9" fmla="*/ 5 h 60"/>
                  <a:gd name="T10" fmla="*/ 0 w 35"/>
                  <a:gd name="T11" fmla="*/ 5 h 60"/>
                  <a:gd name="T12" fmla="*/ 0 w 35"/>
                  <a:gd name="T13" fmla="*/ 5 h 60"/>
                  <a:gd name="T14" fmla="*/ 5 w 35"/>
                  <a:gd name="T15" fmla="*/ 10 h 60"/>
                  <a:gd name="T16" fmla="*/ 25 w 35"/>
                  <a:gd name="T17" fmla="*/ 60 h 60"/>
                  <a:gd name="T18" fmla="*/ 25 w 35"/>
                  <a:gd name="T19" fmla="*/ 60 h 60"/>
                  <a:gd name="T20" fmla="*/ 35 w 35"/>
                  <a:gd name="T21" fmla="*/ 35 h 60"/>
                  <a:gd name="T22" fmla="*/ 25 w 35"/>
                  <a:gd name="T2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60">
                    <a:moveTo>
                      <a:pt x="25" y="0"/>
                    </a:moveTo>
                    <a:lnTo>
                      <a:pt x="5" y="0"/>
                    </a:lnTo>
                    <a:lnTo>
                      <a:pt x="5" y="0"/>
                    </a:lnTo>
                    <a:lnTo>
                      <a:pt x="5" y="0"/>
                    </a:lnTo>
                    <a:lnTo>
                      <a:pt x="0" y="5"/>
                    </a:lnTo>
                    <a:lnTo>
                      <a:pt x="0" y="5"/>
                    </a:lnTo>
                    <a:lnTo>
                      <a:pt x="0" y="5"/>
                    </a:lnTo>
                    <a:lnTo>
                      <a:pt x="5" y="10"/>
                    </a:lnTo>
                    <a:lnTo>
                      <a:pt x="25" y="60"/>
                    </a:lnTo>
                    <a:lnTo>
                      <a:pt x="25" y="60"/>
                    </a:lnTo>
                    <a:lnTo>
                      <a:pt x="35" y="35"/>
                    </a:lnTo>
                    <a:lnTo>
                      <a:pt x="25" y="0"/>
                    </a:lnTo>
                    <a:close/>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28" name="Freeform 3583">
                <a:extLst>
                  <a:ext uri="{FF2B5EF4-FFF2-40B4-BE49-F238E27FC236}">
                    <a16:creationId xmlns:a16="http://schemas.microsoft.com/office/drawing/2014/main" id="{D8158E9B-87BB-E0E7-D127-168DBCE97F42}"/>
                  </a:ext>
                </a:extLst>
              </p:cNvPr>
              <p:cNvSpPr>
                <a:spLocks/>
              </p:cNvSpPr>
              <p:nvPr/>
            </p:nvSpPr>
            <p:spPr bwMode="auto">
              <a:xfrm>
                <a:off x="13522" y="6248"/>
                <a:ext cx="35" cy="60"/>
              </a:xfrm>
              <a:custGeom>
                <a:avLst/>
                <a:gdLst>
                  <a:gd name="T0" fmla="*/ 25 w 35"/>
                  <a:gd name="T1" fmla="*/ 0 h 60"/>
                  <a:gd name="T2" fmla="*/ 5 w 35"/>
                  <a:gd name="T3" fmla="*/ 0 h 60"/>
                  <a:gd name="T4" fmla="*/ 5 w 35"/>
                  <a:gd name="T5" fmla="*/ 0 h 60"/>
                  <a:gd name="T6" fmla="*/ 5 w 35"/>
                  <a:gd name="T7" fmla="*/ 0 h 60"/>
                  <a:gd name="T8" fmla="*/ 0 w 35"/>
                  <a:gd name="T9" fmla="*/ 5 h 60"/>
                  <a:gd name="T10" fmla="*/ 0 w 35"/>
                  <a:gd name="T11" fmla="*/ 5 h 60"/>
                  <a:gd name="T12" fmla="*/ 0 w 35"/>
                  <a:gd name="T13" fmla="*/ 5 h 60"/>
                  <a:gd name="T14" fmla="*/ 5 w 35"/>
                  <a:gd name="T15" fmla="*/ 10 h 60"/>
                  <a:gd name="T16" fmla="*/ 25 w 35"/>
                  <a:gd name="T17" fmla="*/ 60 h 60"/>
                  <a:gd name="T18" fmla="*/ 25 w 35"/>
                  <a:gd name="T19" fmla="*/ 60 h 60"/>
                  <a:gd name="T20" fmla="*/ 35 w 35"/>
                  <a:gd name="T21" fmla="*/ 35 h 60"/>
                  <a:gd name="T22" fmla="*/ 25 w 35"/>
                  <a:gd name="T2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 h="60">
                    <a:moveTo>
                      <a:pt x="25" y="0"/>
                    </a:moveTo>
                    <a:lnTo>
                      <a:pt x="5" y="0"/>
                    </a:lnTo>
                    <a:lnTo>
                      <a:pt x="5" y="0"/>
                    </a:lnTo>
                    <a:lnTo>
                      <a:pt x="5" y="0"/>
                    </a:lnTo>
                    <a:lnTo>
                      <a:pt x="0" y="5"/>
                    </a:lnTo>
                    <a:lnTo>
                      <a:pt x="0" y="5"/>
                    </a:lnTo>
                    <a:lnTo>
                      <a:pt x="0" y="5"/>
                    </a:lnTo>
                    <a:lnTo>
                      <a:pt x="5" y="10"/>
                    </a:lnTo>
                    <a:lnTo>
                      <a:pt x="25" y="60"/>
                    </a:lnTo>
                    <a:lnTo>
                      <a:pt x="25" y="60"/>
                    </a:lnTo>
                    <a:lnTo>
                      <a:pt x="35" y="35"/>
                    </a:lnTo>
                    <a:lnTo>
                      <a:pt x="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29" name="Freeform 3584">
                <a:extLst>
                  <a:ext uri="{FF2B5EF4-FFF2-40B4-BE49-F238E27FC236}">
                    <a16:creationId xmlns:a16="http://schemas.microsoft.com/office/drawing/2014/main" id="{3FDB344F-BB0A-CF20-769E-65BF9D95B10F}"/>
                  </a:ext>
                </a:extLst>
              </p:cNvPr>
              <p:cNvSpPr>
                <a:spLocks/>
              </p:cNvSpPr>
              <p:nvPr/>
            </p:nvSpPr>
            <p:spPr bwMode="auto">
              <a:xfrm>
                <a:off x="13512" y="6258"/>
                <a:ext cx="20" cy="60"/>
              </a:xfrm>
              <a:custGeom>
                <a:avLst/>
                <a:gdLst>
                  <a:gd name="T0" fmla="*/ 4 w 4"/>
                  <a:gd name="T1" fmla="*/ 0 h 12"/>
                  <a:gd name="T2" fmla="*/ 4 w 4"/>
                  <a:gd name="T3" fmla="*/ 9 h 12"/>
                  <a:gd name="T4" fmla="*/ 1 w 4"/>
                  <a:gd name="T5" fmla="*/ 12 h 12"/>
                  <a:gd name="T6" fmla="*/ 1 w 4"/>
                  <a:gd name="T7" fmla="*/ 11 h 12"/>
                  <a:gd name="T8" fmla="*/ 0 w 4"/>
                  <a:gd name="T9" fmla="*/ 11 h 12"/>
                  <a:gd name="T10" fmla="*/ 0 w 4"/>
                  <a:gd name="T11" fmla="*/ 5 h 12"/>
                  <a:gd name="T12" fmla="*/ 0 w 4"/>
                  <a:gd name="T13" fmla="*/ 5 h 12"/>
                  <a:gd name="T14" fmla="*/ 0 w 4"/>
                  <a:gd name="T15" fmla="*/ 5 h 12"/>
                  <a:gd name="T16" fmla="*/ 0 w 4"/>
                  <a:gd name="T17" fmla="*/ 3 h 12"/>
                  <a:gd name="T18" fmla="*/ 0 w 4"/>
                  <a:gd name="T19" fmla="*/ 2 h 12"/>
                  <a:gd name="T20" fmla="*/ 0 w 4"/>
                  <a:gd name="T21" fmla="*/ 2 h 12"/>
                  <a:gd name="T22" fmla="*/ 0 w 4"/>
                  <a:gd name="T23" fmla="*/ 2 h 12"/>
                  <a:gd name="T24" fmla="*/ 1 w 4"/>
                  <a:gd name="T25" fmla="*/ 2 h 12"/>
                  <a:gd name="T26" fmla="*/ 1 w 4"/>
                  <a:gd name="T27" fmla="*/ 1 h 12"/>
                  <a:gd name="T28" fmla="*/ 2 w 4"/>
                  <a:gd name="T29" fmla="*/ 1 h 12"/>
                  <a:gd name="T30" fmla="*/ 3 w 4"/>
                  <a:gd name="T31" fmla="*/ 0 h 12"/>
                  <a:gd name="T32" fmla="*/ 4 w 4"/>
                  <a:gd name="T33" fmla="*/ 0 h 12"/>
                  <a:gd name="T34" fmla="*/ 4 w 4"/>
                  <a:gd name="T35" fmla="*/ 0 h 12"/>
                  <a:gd name="T36" fmla="*/ 4 w 4"/>
                  <a:gd name="T3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 h="12">
                    <a:moveTo>
                      <a:pt x="4" y="0"/>
                    </a:moveTo>
                    <a:cubicBezTo>
                      <a:pt x="4" y="9"/>
                      <a:pt x="4" y="9"/>
                      <a:pt x="4" y="9"/>
                    </a:cubicBezTo>
                    <a:cubicBezTo>
                      <a:pt x="4" y="11"/>
                      <a:pt x="2" y="12"/>
                      <a:pt x="1" y="12"/>
                    </a:cubicBezTo>
                    <a:cubicBezTo>
                      <a:pt x="1" y="11"/>
                      <a:pt x="1" y="11"/>
                      <a:pt x="1" y="11"/>
                    </a:cubicBezTo>
                    <a:cubicBezTo>
                      <a:pt x="0" y="11"/>
                      <a:pt x="0" y="11"/>
                      <a:pt x="0" y="11"/>
                    </a:cubicBezTo>
                    <a:cubicBezTo>
                      <a:pt x="0" y="5"/>
                      <a:pt x="0" y="5"/>
                      <a:pt x="0" y="5"/>
                    </a:cubicBezTo>
                    <a:cubicBezTo>
                      <a:pt x="0" y="5"/>
                      <a:pt x="0" y="5"/>
                      <a:pt x="0" y="5"/>
                    </a:cubicBezTo>
                    <a:cubicBezTo>
                      <a:pt x="0" y="5"/>
                      <a:pt x="0" y="5"/>
                      <a:pt x="0" y="5"/>
                    </a:cubicBezTo>
                    <a:cubicBezTo>
                      <a:pt x="0" y="3"/>
                      <a:pt x="0" y="3"/>
                      <a:pt x="0" y="3"/>
                    </a:cubicBezTo>
                    <a:cubicBezTo>
                      <a:pt x="0" y="2"/>
                      <a:pt x="0" y="2"/>
                      <a:pt x="0" y="2"/>
                    </a:cubicBezTo>
                    <a:cubicBezTo>
                      <a:pt x="0" y="2"/>
                      <a:pt x="0" y="2"/>
                      <a:pt x="0" y="2"/>
                    </a:cubicBezTo>
                    <a:cubicBezTo>
                      <a:pt x="0" y="2"/>
                      <a:pt x="0" y="2"/>
                      <a:pt x="0" y="2"/>
                    </a:cubicBezTo>
                    <a:cubicBezTo>
                      <a:pt x="1" y="2"/>
                      <a:pt x="1" y="2"/>
                      <a:pt x="1" y="2"/>
                    </a:cubicBezTo>
                    <a:cubicBezTo>
                      <a:pt x="1" y="1"/>
                      <a:pt x="1" y="1"/>
                      <a:pt x="1" y="1"/>
                    </a:cubicBezTo>
                    <a:cubicBezTo>
                      <a:pt x="2" y="1"/>
                      <a:pt x="2" y="1"/>
                      <a:pt x="2" y="1"/>
                    </a:cubicBezTo>
                    <a:cubicBezTo>
                      <a:pt x="3" y="0"/>
                      <a:pt x="3" y="0"/>
                      <a:pt x="3" y="0"/>
                    </a:cubicBezTo>
                    <a:cubicBezTo>
                      <a:pt x="4" y="0"/>
                      <a:pt x="4" y="0"/>
                      <a:pt x="4" y="0"/>
                    </a:cubicBezTo>
                    <a:cubicBezTo>
                      <a:pt x="4" y="0"/>
                      <a:pt x="4" y="0"/>
                      <a:pt x="4" y="0"/>
                    </a:cubicBezTo>
                    <a:cubicBezTo>
                      <a:pt x="4" y="0"/>
                      <a:pt x="4" y="0"/>
                      <a:pt x="4" y="0"/>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30" name="Freeform 3585">
                <a:extLst>
                  <a:ext uri="{FF2B5EF4-FFF2-40B4-BE49-F238E27FC236}">
                    <a16:creationId xmlns:a16="http://schemas.microsoft.com/office/drawing/2014/main" id="{DAF44340-C0A1-1594-3452-180915A4DB6B}"/>
                  </a:ext>
                </a:extLst>
              </p:cNvPr>
              <p:cNvSpPr>
                <a:spLocks noEditPoints="1"/>
              </p:cNvSpPr>
              <p:nvPr/>
            </p:nvSpPr>
            <p:spPr bwMode="auto">
              <a:xfrm>
                <a:off x="13532" y="6273"/>
                <a:ext cx="10" cy="25"/>
              </a:xfrm>
              <a:custGeom>
                <a:avLst/>
                <a:gdLst>
                  <a:gd name="T0" fmla="*/ 10 w 10"/>
                  <a:gd name="T1" fmla="*/ 20 h 25"/>
                  <a:gd name="T2" fmla="*/ 10 w 10"/>
                  <a:gd name="T3" fmla="*/ 25 h 25"/>
                  <a:gd name="T4" fmla="*/ 10 w 10"/>
                  <a:gd name="T5" fmla="*/ 25 h 25"/>
                  <a:gd name="T6" fmla="*/ 10 w 10"/>
                  <a:gd name="T7" fmla="*/ 20 h 25"/>
                  <a:gd name="T8" fmla="*/ 10 w 10"/>
                  <a:gd name="T9" fmla="*/ 20 h 25"/>
                  <a:gd name="T10" fmla="*/ 0 w 10"/>
                  <a:gd name="T11" fmla="*/ 0 h 25"/>
                  <a:gd name="T12" fmla="*/ 0 w 10"/>
                  <a:gd name="T13" fmla="*/ 0 h 25"/>
                  <a:gd name="T14" fmla="*/ 0 w 10"/>
                  <a:gd name="T15" fmla="*/ 5 h 25"/>
                  <a:gd name="T16" fmla="*/ 0 w 10"/>
                  <a:gd name="T17" fmla="*/ 5 h 25"/>
                  <a:gd name="T18" fmla="*/ 0 w 10"/>
                  <a:gd name="T1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25">
                    <a:moveTo>
                      <a:pt x="10" y="20"/>
                    </a:moveTo>
                    <a:lnTo>
                      <a:pt x="10" y="25"/>
                    </a:lnTo>
                    <a:lnTo>
                      <a:pt x="10" y="25"/>
                    </a:lnTo>
                    <a:lnTo>
                      <a:pt x="10" y="20"/>
                    </a:lnTo>
                    <a:lnTo>
                      <a:pt x="10" y="20"/>
                    </a:lnTo>
                    <a:close/>
                    <a:moveTo>
                      <a:pt x="0" y="0"/>
                    </a:moveTo>
                    <a:lnTo>
                      <a:pt x="0" y="0"/>
                    </a:lnTo>
                    <a:lnTo>
                      <a:pt x="0" y="5"/>
                    </a:lnTo>
                    <a:lnTo>
                      <a:pt x="0" y="5"/>
                    </a:lnTo>
                    <a:lnTo>
                      <a:pt x="0" y="0"/>
                    </a:lnTo>
                    <a:close/>
                  </a:path>
                </a:pathLst>
              </a:custGeom>
              <a:solidFill>
                <a:srgbClr val="1920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31" name="Freeform 3586">
                <a:extLst>
                  <a:ext uri="{FF2B5EF4-FFF2-40B4-BE49-F238E27FC236}">
                    <a16:creationId xmlns:a16="http://schemas.microsoft.com/office/drawing/2014/main" id="{423C2A61-EAAB-A217-1DCD-02A4A0EDD6E3}"/>
                  </a:ext>
                </a:extLst>
              </p:cNvPr>
              <p:cNvSpPr>
                <a:spLocks noEditPoints="1"/>
              </p:cNvSpPr>
              <p:nvPr/>
            </p:nvSpPr>
            <p:spPr bwMode="auto">
              <a:xfrm>
                <a:off x="13532" y="6273"/>
                <a:ext cx="10" cy="25"/>
              </a:xfrm>
              <a:custGeom>
                <a:avLst/>
                <a:gdLst>
                  <a:gd name="T0" fmla="*/ 10 w 10"/>
                  <a:gd name="T1" fmla="*/ 20 h 25"/>
                  <a:gd name="T2" fmla="*/ 10 w 10"/>
                  <a:gd name="T3" fmla="*/ 25 h 25"/>
                  <a:gd name="T4" fmla="*/ 10 w 10"/>
                  <a:gd name="T5" fmla="*/ 25 h 25"/>
                  <a:gd name="T6" fmla="*/ 10 w 10"/>
                  <a:gd name="T7" fmla="*/ 20 h 25"/>
                  <a:gd name="T8" fmla="*/ 10 w 10"/>
                  <a:gd name="T9" fmla="*/ 20 h 25"/>
                  <a:gd name="T10" fmla="*/ 0 w 10"/>
                  <a:gd name="T11" fmla="*/ 0 h 25"/>
                  <a:gd name="T12" fmla="*/ 0 w 10"/>
                  <a:gd name="T13" fmla="*/ 0 h 25"/>
                  <a:gd name="T14" fmla="*/ 0 w 10"/>
                  <a:gd name="T15" fmla="*/ 5 h 25"/>
                  <a:gd name="T16" fmla="*/ 0 w 10"/>
                  <a:gd name="T17" fmla="*/ 5 h 25"/>
                  <a:gd name="T18" fmla="*/ 0 w 10"/>
                  <a:gd name="T1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25">
                    <a:moveTo>
                      <a:pt x="10" y="20"/>
                    </a:moveTo>
                    <a:lnTo>
                      <a:pt x="10" y="25"/>
                    </a:lnTo>
                    <a:lnTo>
                      <a:pt x="10" y="25"/>
                    </a:lnTo>
                    <a:lnTo>
                      <a:pt x="10" y="20"/>
                    </a:lnTo>
                    <a:lnTo>
                      <a:pt x="10" y="20"/>
                    </a:lnTo>
                    <a:moveTo>
                      <a:pt x="0" y="0"/>
                    </a:moveTo>
                    <a:lnTo>
                      <a:pt x="0" y="0"/>
                    </a:lnTo>
                    <a:lnTo>
                      <a:pt x="0" y="5"/>
                    </a:lnTo>
                    <a:lnTo>
                      <a:pt x="0" y="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32" name="Freeform 3587">
                <a:extLst>
                  <a:ext uri="{FF2B5EF4-FFF2-40B4-BE49-F238E27FC236}">
                    <a16:creationId xmlns:a16="http://schemas.microsoft.com/office/drawing/2014/main" id="{81D1351F-103B-4792-6538-C36F31980883}"/>
                  </a:ext>
                </a:extLst>
              </p:cNvPr>
              <p:cNvSpPr>
                <a:spLocks/>
              </p:cNvSpPr>
              <p:nvPr/>
            </p:nvSpPr>
            <p:spPr bwMode="auto">
              <a:xfrm>
                <a:off x="13542" y="6298"/>
                <a:ext cx="5" cy="10"/>
              </a:xfrm>
              <a:custGeom>
                <a:avLst/>
                <a:gdLst>
                  <a:gd name="T0" fmla="*/ 0 w 5"/>
                  <a:gd name="T1" fmla="*/ 0 h 10"/>
                  <a:gd name="T2" fmla="*/ 0 w 5"/>
                  <a:gd name="T3" fmla="*/ 0 h 10"/>
                  <a:gd name="T4" fmla="*/ 5 w 5"/>
                  <a:gd name="T5" fmla="*/ 10 h 10"/>
                  <a:gd name="T6" fmla="*/ 5 w 5"/>
                  <a:gd name="T7" fmla="*/ 10 h 10"/>
                  <a:gd name="T8" fmla="*/ 5 w 5"/>
                  <a:gd name="T9" fmla="*/ 10 h 10"/>
                  <a:gd name="T10" fmla="*/ 5 w 5"/>
                  <a:gd name="T11" fmla="*/ 10 h 10"/>
                  <a:gd name="T12" fmla="*/ 0 w 5"/>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5" h="10">
                    <a:moveTo>
                      <a:pt x="0" y="0"/>
                    </a:moveTo>
                    <a:lnTo>
                      <a:pt x="0" y="0"/>
                    </a:lnTo>
                    <a:lnTo>
                      <a:pt x="5" y="10"/>
                    </a:lnTo>
                    <a:lnTo>
                      <a:pt x="5" y="10"/>
                    </a:lnTo>
                    <a:lnTo>
                      <a:pt x="5" y="10"/>
                    </a:lnTo>
                    <a:lnTo>
                      <a:pt x="5" y="10"/>
                    </a:lnTo>
                    <a:lnTo>
                      <a:pt x="0" y="0"/>
                    </a:lnTo>
                    <a:close/>
                  </a:path>
                </a:pathLst>
              </a:custGeom>
              <a:solidFill>
                <a:srgbClr val="5D7A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33" name="Freeform 3588">
                <a:extLst>
                  <a:ext uri="{FF2B5EF4-FFF2-40B4-BE49-F238E27FC236}">
                    <a16:creationId xmlns:a16="http://schemas.microsoft.com/office/drawing/2014/main" id="{66D5C505-C6E2-2584-FF88-47B73E61FA62}"/>
                  </a:ext>
                </a:extLst>
              </p:cNvPr>
              <p:cNvSpPr>
                <a:spLocks/>
              </p:cNvSpPr>
              <p:nvPr/>
            </p:nvSpPr>
            <p:spPr bwMode="auto">
              <a:xfrm>
                <a:off x="13542" y="6298"/>
                <a:ext cx="5" cy="10"/>
              </a:xfrm>
              <a:custGeom>
                <a:avLst/>
                <a:gdLst>
                  <a:gd name="T0" fmla="*/ 0 w 5"/>
                  <a:gd name="T1" fmla="*/ 0 h 10"/>
                  <a:gd name="T2" fmla="*/ 0 w 5"/>
                  <a:gd name="T3" fmla="*/ 0 h 10"/>
                  <a:gd name="T4" fmla="*/ 5 w 5"/>
                  <a:gd name="T5" fmla="*/ 10 h 10"/>
                  <a:gd name="T6" fmla="*/ 5 w 5"/>
                  <a:gd name="T7" fmla="*/ 10 h 10"/>
                  <a:gd name="T8" fmla="*/ 5 w 5"/>
                  <a:gd name="T9" fmla="*/ 10 h 10"/>
                  <a:gd name="T10" fmla="*/ 5 w 5"/>
                  <a:gd name="T11" fmla="*/ 10 h 10"/>
                  <a:gd name="T12" fmla="*/ 0 w 5"/>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5" h="10">
                    <a:moveTo>
                      <a:pt x="0" y="0"/>
                    </a:moveTo>
                    <a:lnTo>
                      <a:pt x="0" y="0"/>
                    </a:lnTo>
                    <a:lnTo>
                      <a:pt x="5" y="10"/>
                    </a:lnTo>
                    <a:lnTo>
                      <a:pt x="5" y="10"/>
                    </a:lnTo>
                    <a:lnTo>
                      <a:pt x="5" y="10"/>
                    </a:lnTo>
                    <a:lnTo>
                      <a:pt x="5" y="1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34" name="Freeform 3589">
                <a:extLst>
                  <a:ext uri="{FF2B5EF4-FFF2-40B4-BE49-F238E27FC236}">
                    <a16:creationId xmlns:a16="http://schemas.microsoft.com/office/drawing/2014/main" id="{F13DEE8D-5692-9D81-8A8E-EC92D79AE3ED}"/>
                  </a:ext>
                </a:extLst>
              </p:cNvPr>
              <p:cNvSpPr>
                <a:spLocks/>
              </p:cNvSpPr>
              <p:nvPr/>
            </p:nvSpPr>
            <p:spPr bwMode="auto">
              <a:xfrm>
                <a:off x="13532" y="6278"/>
                <a:ext cx="10" cy="15"/>
              </a:xfrm>
              <a:custGeom>
                <a:avLst/>
                <a:gdLst>
                  <a:gd name="T0" fmla="*/ 0 w 10"/>
                  <a:gd name="T1" fmla="*/ 0 h 15"/>
                  <a:gd name="T2" fmla="*/ 0 w 10"/>
                  <a:gd name="T3" fmla="*/ 0 h 15"/>
                  <a:gd name="T4" fmla="*/ 10 w 10"/>
                  <a:gd name="T5" fmla="*/ 15 h 15"/>
                  <a:gd name="T6" fmla="*/ 10 w 10"/>
                  <a:gd name="T7" fmla="*/ 15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0" y="0"/>
                    </a:lnTo>
                    <a:lnTo>
                      <a:pt x="10" y="15"/>
                    </a:lnTo>
                    <a:lnTo>
                      <a:pt x="10" y="15"/>
                    </a:lnTo>
                    <a:lnTo>
                      <a:pt x="0" y="0"/>
                    </a:lnTo>
                    <a:close/>
                  </a:path>
                </a:pathLst>
              </a:custGeom>
              <a:solidFill>
                <a:srgbClr val="5D7A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35" name="Freeform 3590">
                <a:extLst>
                  <a:ext uri="{FF2B5EF4-FFF2-40B4-BE49-F238E27FC236}">
                    <a16:creationId xmlns:a16="http://schemas.microsoft.com/office/drawing/2014/main" id="{8C5BBAFD-46A2-E268-FC01-23613396C6F0}"/>
                  </a:ext>
                </a:extLst>
              </p:cNvPr>
              <p:cNvSpPr>
                <a:spLocks/>
              </p:cNvSpPr>
              <p:nvPr/>
            </p:nvSpPr>
            <p:spPr bwMode="auto">
              <a:xfrm>
                <a:off x="13532" y="6278"/>
                <a:ext cx="10" cy="15"/>
              </a:xfrm>
              <a:custGeom>
                <a:avLst/>
                <a:gdLst>
                  <a:gd name="T0" fmla="*/ 0 w 10"/>
                  <a:gd name="T1" fmla="*/ 0 h 15"/>
                  <a:gd name="T2" fmla="*/ 0 w 10"/>
                  <a:gd name="T3" fmla="*/ 0 h 15"/>
                  <a:gd name="T4" fmla="*/ 10 w 10"/>
                  <a:gd name="T5" fmla="*/ 15 h 15"/>
                  <a:gd name="T6" fmla="*/ 10 w 10"/>
                  <a:gd name="T7" fmla="*/ 15 h 15"/>
                  <a:gd name="T8" fmla="*/ 0 w 10"/>
                  <a:gd name="T9" fmla="*/ 0 h 15"/>
                </a:gdLst>
                <a:ahLst/>
                <a:cxnLst>
                  <a:cxn ang="0">
                    <a:pos x="T0" y="T1"/>
                  </a:cxn>
                  <a:cxn ang="0">
                    <a:pos x="T2" y="T3"/>
                  </a:cxn>
                  <a:cxn ang="0">
                    <a:pos x="T4" y="T5"/>
                  </a:cxn>
                  <a:cxn ang="0">
                    <a:pos x="T6" y="T7"/>
                  </a:cxn>
                  <a:cxn ang="0">
                    <a:pos x="T8" y="T9"/>
                  </a:cxn>
                </a:cxnLst>
                <a:rect l="0" t="0" r="r" b="b"/>
                <a:pathLst>
                  <a:path w="10" h="15">
                    <a:moveTo>
                      <a:pt x="0" y="0"/>
                    </a:moveTo>
                    <a:lnTo>
                      <a:pt x="0" y="0"/>
                    </a:lnTo>
                    <a:lnTo>
                      <a:pt x="10" y="15"/>
                    </a:lnTo>
                    <a:lnTo>
                      <a:pt x="10" y="1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36" name="Rectangle 3591">
                <a:extLst>
                  <a:ext uri="{FF2B5EF4-FFF2-40B4-BE49-F238E27FC236}">
                    <a16:creationId xmlns:a16="http://schemas.microsoft.com/office/drawing/2014/main" id="{A50D8684-3F49-8043-74B0-B0F6D77D7D56}"/>
                  </a:ext>
                </a:extLst>
              </p:cNvPr>
              <p:cNvSpPr>
                <a:spLocks noChangeArrowheads="1"/>
              </p:cNvSpPr>
              <p:nvPr/>
            </p:nvSpPr>
            <p:spPr bwMode="auto">
              <a:xfrm>
                <a:off x="13532" y="6273"/>
                <a:ext cx="1" cy="1"/>
              </a:xfrm>
              <a:prstGeom prst="rect">
                <a:avLst/>
              </a:prstGeom>
              <a:solidFill>
                <a:srgbClr val="5D7A9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37" name="Rectangle 3592">
                <a:extLst>
                  <a:ext uri="{FF2B5EF4-FFF2-40B4-BE49-F238E27FC236}">
                    <a16:creationId xmlns:a16="http://schemas.microsoft.com/office/drawing/2014/main" id="{499E64EE-2C67-A3E6-BF9A-6EFC01F4018B}"/>
                  </a:ext>
                </a:extLst>
              </p:cNvPr>
              <p:cNvSpPr>
                <a:spLocks noChangeArrowheads="1"/>
              </p:cNvSpPr>
              <p:nvPr/>
            </p:nvSpPr>
            <p:spPr bwMode="auto">
              <a:xfrm>
                <a:off x="13532" y="6273"/>
                <a:ext cx="1"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38" name="Rectangle 3593">
                <a:extLst>
                  <a:ext uri="{FF2B5EF4-FFF2-40B4-BE49-F238E27FC236}">
                    <a16:creationId xmlns:a16="http://schemas.microsoft.com/office/drawing/2014/main" id="{C02FC7A1-B0DD-9E08-1CD8-DDB40C06CCBB}"/>
                  </a:ext>
                </a:extLst>
              </p:cNvPr>
              <p:cNvSpPr>
                <a:spLocks noChangeArrowheads="1"/>
              </p:cNvSpPr>
              <p:nvPr/>
            </p:nvSpPr>
            <p:spPr bwMode="auto">
              <a:xfrm>
                <a:off x="13547" y="6308"/>
                <a:ext cx="1" cy="1"/>
              </a:xfrm>
              <a:prstGeom prst="rect">
                <a:avLst/>
              </a:prstGeom>
              <a:solidFill>
                <a:srgbClr val="5D7A9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39" name="Rectangle 3594">
                <a:extLst>
                  <a:ext uri="{FF2B5EF4-FFF2-40B4-BE49-F238E27FC236}">
                    <a16:creationId xmlns:a16="http://schemas.microsoft.com/office/drawing/2014/main" id="{19248168-B723-0816-7D67-005DD29911AF}"/>
                  </a:ext>
                </a:extLst>
              </p:cNvPr>
              <p:cNvSpPr>
                <a:spLocks noChangeArrowheads="1"/>
              </p:cNvSpPr>
              <p:nvPr/>
            </p:nvSpPr>
            <p:spPr bwMode="auto">
              <a:xfrm>
                <a:off x="13547" y="6308"/>
                <a:ext cx="1" cy="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40" name="Freeform 3595">
                <a:extLst>
                  <a:ext uri="{FF2B5EF4-FFF2-40B4-BE49-F238E27FC236}">
                    <a16:creationId xmlns:a16="http://schemas.microsoft.com/office/drawing/2014/main" id="{689A6463-F88B-EE38-B747-3AEA3651FB40}"/>
                  </a:ext>
                </a:extLst>
              </p:cNvPr>
              <p:cNvSpPr>
                <a:spLocks/>
              </p:cNvSpPr>
              <p:nvPr/>
            </p:nvSpPr>
            <p:spPr bwMode="auto">
              <a:xfrm>
                <a:off x="13532" y="6263"/>
                <a:ext cx="20" cy="45"/>
              </a:xfrm>
              <a:custGeom>
                <a:avLst/>
                <a:gdLst>
                  <a:gd name="T0" fmla="*/ 0 w 20"/>
                  <a:gd name="T1" fmla="*/ 0 h 45"/>
                  <a:gd name="T2" fmla="*/ 0 w 20"/>
                  <a:gd name="T3" fmla="*/ 10 h 45"/>
                  <a:gd name="T4" fmla="*/ 0 w 20"/>
                  <a:gd name="T5" fmla="*/ 10 h 45"/>
                  <a:gd name="T6" fmla="*/ 0 w 20"/>
                  <a:gd name="T7" fmla="*/ 15 h 45"/>
                  <a:gd name="T8" fmla="*/ 10 w 20"/>
                  <a:gd name="T9" fmla="*/ 30 h 45"/>
                  <a:gd name="T10" fmla="*/ 10 w 20"/>
                  <a:gd name="T11" fmla="*/ 35 h 45"/>
                  <a:gd name="T12" fmla="*/ 15 w 20"/>
                  <a:gd name="T13" fmla="*/ 45 h 45"/>
                  <a:gd name="T14" fmla="*/ 15 w 20"/>
                  <a:gd name="T15" fmla="*/ 45 h 45"/>
                  <a:gd name="T16" fmla="*/ 15 w 20"/>
                  <a:gd name="T17" fmla="*/ 45 h 45"/>
                  <a:gd name="T18" fmla="*/ 20 w 20"/>
                  <a:gd name="T19" fmla="*/ 40 h 45"/>
                  <a:gd name="T20" fmla="*/ 15 w 20"/>
                  <a:gd name="T21" fmla="*/ 40 h 45"/>
                  <a:gd name="T22" fmla="*/ 0 w 20"/>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45">
                    <a:moveTo>
                      <a:pt x="0" y="0"/>
                    </a:moveTo>
                    <a:lnTo>
                      <a:pt x="0" y="10"/>
                    </a:lnTo>
                    <a:lnTo>
                      <a:pt x="0" y="10"/>
                    </a:lnTo>
                    <a:lnTo>
                      <a:pt x="0" y="15"/>
                    </a:lnTo>
                    <a:lnTo>
                      <a:pt x="10" y="30"/>
                    </a:lnTo>
                    <a:lnTo>
                      <a:pt x="10" y="35"/>
                    </a:lnTo>
                    <a:lnTo>
                      <a:pt x="15" y="45"/>
                    </a:lnTo>
                    <a:lnTo>
                      <a:pt x="15" y="45"/>
                    </a:lnTo>
                    <a:lnTo>
                      <a:pt x="15" y="45"/>
                    </a:lnTo>
                    <a:lnTo>
                      <a:pt x="20" y="40"/>
                    </a:lnTo>
                    <a:lnTo>
                      <a:pt x="15" y="40"/>
                    </a:lnTo>
                    <a:lnTo>
                      <a:pt x="0" y="0"/>
                    </a:lnTo>
                    <a:close/>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41" name="Freeform 3596">
                <a:extLst>
                  <a:ext uri="{FF2B5EF4-FFF2-40B4-BE49-F238E27FC236}">
                    <a16:creationId xmlns:a16="http://schemas.microsoft.com/office/drawing/2014/main" id="{8870876F-3B3A-A393-62FA-C84B9FAF4EC5}"/>
                  </a:ext>
                </a:extLst>
              </p:cNvPr>
              <p:cNvSpPr>
                <a:spLocks/>
              </p:cNvSpPr>
              <p:nvPr/>
            </p:nvSpPr>
            <p:spPr bwMode="auto">
              <a:xfrm>
                <a:off x="13532" y="6263"/>
                <a:ext cx="20" cy="45"/>
              </a:xfrm>
              <a:custGeom>
                <a:avLst/>
                <a:gdLst>
                  <a:gd name="T0" fmla="*/ 0 w 20"/>
                  <a:gd name="T1" fmla="*/ 0 h 45"/>
                  <a:gd name="T2" fmla="*/ 0 w 20"/>
                  <a:gd name="T3" fmla="*/ 10 h 45"/>
                  <a:gd name="T4" fmla="*/ 0 w 20"/>
                  <a:gd name="T5" fmla="*/ 10 h 45"/>
                  <a:gd name="T6" fmla="*/ 0 w 20"/>
                  <a:gd name="T7" fmla="*/ 15 h 45"/>
                  <a:gd name="T8" fmla="*/ 10 w 20"/>
                  <a:gd name="T9" fmla="*/ 30 h 45"/>
                  <a:gd name="T10" fmla="*/ 10 w 20"/>
                  <a:gd name="T11" fmla="*/ 35 h 45"/>
                  <a:gd name="T12" fmla="*/ 15 w 20"/>
                  <a:gd name="T13" fmla="*/ 45 h 45"/>
                  <a:gd name="T14" fmla="*/ 15 w 20"/>
                  <a:gd name="T15" fmla="*/ 45 h 45"/>
                  <a:gd name="T16" fmla="*/ 15 w 20"/>
                  <a:gd name="T17" fmla="*/ 45 h 45"/>
                  <a:gd name="T18" fmla="*/ 20 w 20"/>
                  <a:gd name="T19" fmla="*/ 40 h 45"/>
                  <a:gd name="T20" fmla="*/ 15 w 20"/>
                  <a:gd name="T21" fmla="*/ 40 h 45"/>
                  <a:gd name="T22" fmla="*/ 0 w 20"/>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45">
                    <a:moveTo>
                      <a:pt x="0" y="0"/>
                    </a:moveTo>
                    <a:lnTo>
                      <a:pt x="0" y="10"/>
                    </a:lnTo>
                    <a:lnTo>
                      <a:pt x="0" y="10"/>
                    </a:lnTo>
                    <a:lnTo>
                      <a:pt x="0" y="15"/>
                    </a:lnTo>
                    <a:lnTo>
                      <a:pt x="10" y="30"/>
                    </a:lnTo>
                    <a:lnTo>
                      <a:pt x="10" y="35"/>
                    </a:lnTo>
                    <a:lnTo>
                      <a:pt x="15" y="45"/>
                    </a:lnTo>
                    <a:lnTo>
                      <a:pt x="15" y="45"/>
                    </a:lnTo>
                    <a:lnTo>
                      <a:pt x="15" y="45"/>
                    </a:lnTo>
                    <a:lnTo>
                      <a:pt x="20" y="40"/>
                    </a:lnTo>
                    <a:lnTo>
                      <a:pt x="15" y="4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42" name="Freeform 3597">
                <a:extLst>
                  <a:ext uri="{FF2B5EF4-FFF2-40B4-BE49-F238E27FC236}">
                    <a16:creationId xmlns:a16="http://schemas.microsoft.com/office/drawing/2014/main" id="{7D43F7CC-2F4B-6E54-6863-223C7AD14CB7}"/>
                  </a:ext>
                </a:extLst>
              </p:cNvPr>
              <p:cNvSpPr>
                <a:spLocks/>
              </p:cNvSpPr>
              <p:nvPr/>
            </p:nvSpPr>
            <p:spPr bwMode="auto">
              <a:xfrm>
                <a:off x="13512" y="6263"/>
                <a:ext cx="5" cy="5"/>
              </a:xfrm>
              <a:custGeom>
                <a:avLst/>
                <a:gdLst>
                  <a:gd name="T0" fmla="*/ 5 w 5"/>
                  <a:gd name="T1" fmla="*/ 0 h 5"/>
                  <a:gd name="T2" fmla="*/ 0 w 5"/>
                  <a:gd name="T3" fmla="*/ 0 h 5"/>
                  <a:gd name="T4" fmla="*/ 0 w 5"/>
                  <a:gd name="T5" fmla="*/ 5 h 5"/>
                  <a:gd name="T6" fmla="*/ 5 w 5"/>
                  <a:gd name="T7" fmla="*/ 5 h 5"/>
                  <a:gd name="T8" fmla="*/ 5 w 5"/>
                  <a:gd name="T9" fmla="*/ 5 h 5"/>
                  <a:gd name="T10" fmla="*/ 5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5" y="0"/>
                    </a:moveTo>
                    <a:lnTo>
                      <a:pt x="0" y="0"/>
                    </a:lnTo>
                    <a:lnTo>
                      <a:pt x="0" y="5"/>
                    </a:lnTo>
                    <a:lnTo>
                      <a:pt x="5" y="5"/>
                    </a:lnTo>
                    <a:lnTo>
                      <a:pt x="5" y="5"/>
                    </a:lnTo>
                    <a:lnTo>
                      <a:pt x="5" y="0"/>
                    </a:lnTo>
                    <a:close/>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43" name="Freeform 3598">
                <a:extLst>
                  <a:ext uri="{FF2B5EF4-FFF2-40B4-BE49-F238E27FC236}">
                    <a16:creationId xmlns:a16="http://schemas.microsoft.com/office/drawing/2014/main" id="{81A1780C-86DB-4675-EA61-DFDE4211ECAA}"/>
                  </a:ext>
                </a:extLst>
              </p:cNvPr>
              <p:cNvSpPr>
                <a:spLocks/>
              </p:cNvSpPr>
              <p:nvPr/>
            </p:nvSpPr>
            <p:spPr bwMode="auto">
              <a:xfrm>
                <a:off x="13512" y="6263"/>
                <a:ext cx="5" cy="5"/>
              </a:xfrm>
              <a:custGeom>
                <a:avLst/>
                <a:gdLst>
                  <a:gd name="T0" fmla="*/ 5 w 5"/>
                  <a:gd name="T1" fmla="*/ 0 h 5"/>
                  <a:gd name="T2" fmla="*/ 0 w 5"/>
                  <a:gd name="T3" fmla="*/ 0 h 5"/>
                  <a:gd name="T4" fmla="*/ 0 w 5"/>
                  <a:gd name="T5" fmla="*/ 5 h 5"/>
                  <a:gd name="T6" fmla="*/ 5 w 5"/>
                  <a:gd name="T7" fmla="*/ 5 h 5"/>
                  <a:gd name="T8" fmla="*/ 5 w 5"/>
                  <a:gd name="T9" fmla="*/ 5 h 5"/>
                  <a:gd name="T10" fmla="*/ 5 w 5"/>
                  <a:gd name="T11" fmla="*/ 0 h 5"/>
                </a:gdLst>
                <a:ahLst/>
                <a:cxnLst>
                  <a:cxn ang="0">
                    <a:pos x="T0" y="T1"/>
                  </a:cxn>
                  <a:cxn ang="0">
                    <a:pos x="T2" y="T3"/>
                  </a:cxn>
                  <a:cxn ang="0">
                    <a:pos x="T4" y="T5"/>
                  </a:cxn>
                  <a:cxn ang="0">
                    <a:pos x="T6" y="T7"/>
                  </a:cxn>
                  <a:cxn ang="0">
                    <a:pos x="T8" y="T9"/>
                  </a:cxn>
                  <a:cxn ang="0">
                    <a:pos x="T10" y="T11"/>
                  </a:cxn>
                </a:cxnLst>
                <a:rect l="0" t="0" r="r" b="b"/>
                <a:pathLst>
                  <a:path w="5" h="5">
                    <a:moveTo>
                      <a:pt x="5" y="0"/>
                    </a:moveTo>
                    <a:lnTo>
                      <a:pt x="0" y="0"/>
                    </a:lnTo>
                    <a:lnTo>
                      <a:pt x="0" y="5"/>
                    </a:lnTo>
                    <a:lnTo>
                      <a:pt x="5" y="5"/>
                    </a:lnTo>
                    <a:lnTo>
                      <a:pt x="5" y="5"/>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44" name="Rectangle 3599">
                <a:extLst>
                  <a:ext uri="{FF2B5EF4-FFF2-40B4-BE49-F238E27FC236}">
                    <a16:creationId xmlns:a16="http://schemas.microsoft.com/office/drawing/2014/main" id="{05BAAAEE-B2BD-F4E7-16B5-659081E0AB1D}"/>
                  </a:ext>
                </a:extLst>
              </p:cNvPr>
              <p:cNvSpPr>
                <a:spLocks noChangeArrowheads="1"/>
              </p:cNvSpPr>
              <p:nvPr/>
            </p:nvSpPr>
            <p:spPr bwMode="auto">
              <a:xfrm>
                <a:off x="13517" y="6318"/>
                <a:ext cx="1" cy="1"/>
              </a:xfrm>
              <a:prstGeom prst="rect">
                <a:avLst/>
              </a:prstGeom>
              <a:solidFill>
                <a:srgbClr val="5D7A9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45" name="Freeform 3600">
                <a:extLst>
                  <a:ext uri="{FF2B5EF4-FFF2-40B4-BE49-F238E27FC236}">
                    <a16:creationId xmlns:a16="http://schemas.microsoft.com/office/drawing/2014/main" id="{792F07F8-1D28-C71A-1968-EA676DB92CAD}"/>
                  </a:ext>
                </a:extLst>
              </p:cNvPr>
              <p:cNvSpPr>
                <a:spLocks/>
              </p:cNvSpPr>
              <p:nvPr/>
            </p:nvSpPr>
            <p:spPr bwMode="auto">
              <a:xfrm>
                <a:off x="13517" y="6318"/>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46" name="Freeform 3601">
                <a:extLst>
                  <a:ext uri="{FF2B5EF4-FFF2-40B4-BE49-F238E27FC236}">
                    <a16:creationId xmlns:a16="http://schemas.microsoft.com/office/drawing/2014/main" id="{EAC7534F-73DA-FB8C-31BB-D6EE4E7BE145}"/>
                  </a:ext>
                </a:extLst>
              </p:cNvPr>
              <p:cNvSpPr>
                <a:spLocks/>
              </p:cNvSpPr>
              <p:nvPr/>
            </p:nvSpPr>
            <p:spPr bwMode="auto">
              <a:xfrm>
                <a:off x="13512" y="6268"/>
                <a:ext cx="5" cy="50"/>
              </a:xfrm>
              <a:custGeom>
                <a:avLst/>
                <a:gdLst>
                  <a:gd name="T0" fmla="*/ 1 w 1"/>
                  <a:gd name="T1" fmla="*/ 0 h 10"/>
                  <a:gd name="T2" fmla="*/ 1 w 1"/>
                  <a:gd name="T3" fmla="*/ 0 h 10"/>
                  <a:gd name="T4" fmla="*/ 0 w 1"/>
                  <a:gd name="T5" fmla="*/ 0 h 10"/>
                  <a:gd name="T6" fmla="*/ 0 w 1"/>
                  <a:gd name="T7" fmla="*/ 2 h 10"/>
                  <a:gd name="T8" fmla="*/ 0 w 1"/>
                  <a:gd name="T9" fmla="*/ 2 h 10"/>
                  <a:gd name="T10" fmla="*/ 1 w 1"/>
                  <a:gd name="T11" fmla="*/ 9 h 10"/>
                  <a:gd name="T12" fmla="*/ 1 w 1"/>
                  <a:gd name="T13" fmla="*/ 9 h 10"/>
                  <a:gd name="T14" fmla="*/ 1 w 1"/>
                  <a:gd name="T15" fmla="*/ 9 h 10"/>
                  <a:gd name="T16" fmla="*/ 1 w 1"/>
                  <a:gd name="T17" fmla="*/ 9 h 10"/>
                  <a:gd name="T18" fmla="*/ 1 w 1"/>
                  <a:gd name="T19" fmla="*/ 9 h 10"/>
                  <a:gd name="T20" fmla="*/ 1 w 1"/>
                  <a:gd name="T21" fmla="*/ 10 h 10"/>
                  <a:gd name="T22" fmla="*/ 1 w 1"/>
                  <a:gd name="T23" fmla="*/ 10 h 10"/>
                  <a:gd name="T24" fmla="*/ 1 w 1"/>
                  <a:gd name="T25" fmla="*/ 1 h 10"/>
                  <a:gd name="T26" fmla="*/ 1 w 1"/>
                  <a:gd name="T27" fmla="*/ 0 h 10"/>
                  <a:gd name="T28" fmla="*/ 1 w 1"/>
                  <a:gd name="T2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 h="10">
                    <a:moveTo>
                      <a:pt x="1" y="0"/>
                    </a:moveTo>
                    <a:cubicBezTo>
                      <a:pt x="1" y="0"/>
                      <a:pt x="1" y="0"/>
                      <a:pt x="1" y="0"/>
                    </a:cubicBezTo>
                    <a:cubicBezTo>
                      <a:pt x="0" y="0"/>
                      <a:pt x="0" y="0"/>
                      <a:pt x="0" y="0"/>
                    </a:cubicBezTo>
                    <a:cubicBezTo>
                      <a:pt x="0" y="2"/>
                      <a:pt x="0" y="2"/>
                      <a:pt x="0" y="2"/>
                    </a:cubicBezTo>
                    <a:cubicBezTo>
                      <a:pt x="0" y="2"/>
                      <a:pt x="0" y="2"/>
                      <a:pt x="0" y="2"/>
                    </a:cubicBezTo>
                    <a:cubicBezTo>
                      <a:pt x="1" y="9"/>
                      <a:pt x="1" y="9"/>
                      <a:pt x="1" y="9"/>
                    </a:cubicBezTo>
                    <a:cubicBezTo>
                      <a:pt x="1" y="9"/>
                      <a:pt x="1" y="9"/>
                      <a:pt x="1" y="9"/>
                    </a:cubicBezTo>
                    <a:cubicBezTo>
                      <a:pt x="1" y="9"/>
                      <a:pt x="1" y="9"/>
                      <a:pt x="1" y="9"/>
                    </a:cubicBezTo>
                    <a:cubicBezTo>
                      <a:pt x="1" y="9"/>
                      <a:pt x="1" y="9"/>
                      <a:pt x="1" y="9"/>
                    </a:cubicBezTo>
                    <a:cubicBezTo>
                      <a:pt x="1" y="9"/>
                      <a:pt x="1" y="9"/>
                      <a:pt x="1" y="9"/>
                    </a:cubicBezTo>
                    <a:cubicBezTo>
                      <a:pt x="1" y="10"/>
                      <a:pt x="1" y="10"/>
                      <a:pt x="1" y="10"/>
                    </a:cubicBezTo>
                    <a:cubicBezTo>
                      <a:pt x="1" y="10"/>
                      <a:pt x="1" y="10"/>
                      <a:pt x="1" y="10"/>
                    </a:cubicBezTo>
                    <a:cubicBezTo>
                      <a:pt x="1" y="1"/>
                      <a:pt x="1" y="1"/>
                      <a:pt x="1" y="1"/>
                    </a:cubicBezTo>
                    <a:cubicBezTo>
                      <a:pt x="1" y="0"/>
                      <a:pt x="1" y="0"/>
                      <a:pt x="1" y="0"/>
                    </a:cubicBezTo>
                    <a:cubicBezTo>
                      <a:pt x="1" y="0"/>
                      <a:pt x="1" y="0"/>
                      <a:pt x="1" y="0"/>
                    </a:cubicBezTo>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47" name="Freeform 3602">
                <a:extLst>
                  <a:ext uri="{FF2B5EF4-FFF2-40B4-BE49-F238E27FC236}">
                    <a16:creationId xmlns:a16="http://schemas.microsoft.com/office/drawing/2014/main" id="{60B7DC91-5B57-774C-375D-02EC58DF5CAC}"/>
                  </a:ext>
                </a:extLst>
              </p:cNvPr>
              <p:cNvSpPr>
                <a:spLocks/>
              </p:cNvSpPr>
              <p:nvPr/>
            </p:nvSpPr>
            <p:spPr bwMode="auto">
              <a:xfrm>
                <a:off x="13492" y="6263"/>
                <a:ext cx="25" cy="65"/>
              </a:xfrm>
              <a:custGeom>
                <a:avLst/>
                <a:gdLst>
                  <a:gd name="T0" fmla="*/ 5 w 5"/>
                  <a:gd name="T1" fmla="*/ 10 h 13"/>
                  <a:gd name="T2" fmla="*/ 5 w 5"/>
                  <a:gd name="T3" fmla="*/ 10 h 13"/>
                  <a:gd name="T4" fmla="*/ 4 w 5"/>
                  <a:gd name="T5" fmla="*/ 12 h 13"/>
                  <a:gd name="T6" fmla="*/ 1 w 5"/>
                  <a:gd name="T7" fmla="*/ 12 h 13"/>
                  <a:gd name="T8" fmla="*/ 0 w 5"/>
                  <a:gd name="T9" fmla="*/ 12 h 13"/>
                  <a:gd name="T10" fmla="*/ 0 w 5"/>
                  <a:gd name="T11" fmla="*/ 11 h 13"/>
                  <a:gd name="T12" fmla="*/ 0 w 5"/>
                  <a:gd name="T13" fmla="*/ 11 h 13"/>
                  <a:gd name="T14" fmla="*/ 0 w 5"/>
                  <a:gd name="T15" fmla="*/ 5 h 13"/>
                  <a:gd name="T16" fmla="*/ 0 w 5"/>
                  <a:gd name="T17" fmla="*/ 4 h 13"/>
                  <a:gd name="T18" fmla="*/ 0 w 5"/>
                  <a:gd name="T19" fmla="*/ 4 h 13"/>
                  <a:gd name="T20" fmla="*/ 1 w 5"/>
                  <a:gd name="T21" fmla="*/ 3 h 13"/>
                  <a:gd name="T22" fmla="*/ 2 w 5"/>
                  <a:gd name="T23" fmla="*/ 3 h 13"/>
                  <a:gd name="T24" fmla="*/ 4 w 5"/>
                  <a:gd name="T25" fmla="*/ 1 h 13"/>
                  <a:gd name="T26" fmla="*/ 4 w 5"/>
                  <a:gd name="T27" fmla="*/ 0 h 13"/>
                  <a:gd name="T28" fmla="*/ 4 w 5"/>
                  <a:gd name="T29" fmla="*/ 0 h 13"/>
                  <a:gd name="T30" fmla="*/ 4 w 5"/>
                  <a:gd name="T31" fmla="*/ 1 h 13"/>
                  <a:gd name="T32" fmla="*/ 4 w 5"/>
                  <a:gd name="T33" fmla="*/ 3 h 13"/>
                  <a:gd name="T34" fmla="*/ 4 w 5"/>
                  <a:gd name="T35" fmla="*/ 3 h 13"/>
                  <a:gd name="T36" fmla="*/ 5 w 5"/>
                  <a:gd name="T37"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13">
                    <a:moveTo>
                      <a:pt x="5" y="10"/>
                    </a:moveTo>
                    <a:cubicBezTo>
                      <a:pt x="5" y="10"/>
                      <a:pt x="5" y="10"/>
                      <a:pt x="5" y="10"/>
                    </a:cubicBezTo>
                    <a:cubicBezTo>
                      <a:pt x="5" y="11"/>
                      <a:pt x="4" y="12"/>
                      <a:pt x="4" y="12"/>
                    </a:cubicBezTo>
                    <a:cubicBezTo>
                      <a:pt x="3" y="13"/>
                      <a:pt x="2" y="13"/>
                      <a:pt x="1" y="12"/>
                    </a:cubicBezTo>
                    <a:cubicBezTo>
                      <a:pt x="0" y="12"/>
                      <a:pt x="0" y="12"/>
                      <a:pt x="0" y="12"/>
                    </a:cubicBezTo>
                    <a:cubicBezTo>
                      <a:pt x="0" y="11"/>
                      <a:pt x="0" y="11"/>
                      <a:pt x="0" y="11"/>
                    </a:cubicBezTo>
                    <a:cubicBezTo>
                      <a:pt x="0" y="11"/>
                      <a:pt x="0" y="11"/>
                      <a:pt x="0" y="11"/>
                    </a:cubicBezTo>
                    <a:cubicBezTo>
                      <a:pt x="0" y="5"/>
                      <a:pt x="0" y="5"/>
                      <a:pt x="0" y="5"/>
                    </a:cubicBezTo>
                    <a:cubicBezTo>
                      <a:pt x="0" y="4"/>
                      <a:pt x="0" y="4"/>
                      <a:pt x="0" y="4"/>
                    </a:cubicBezTo>
                    <a:cubicBezTo>
                      <a:pt x="0" y="4"/>
                      <a:pt x="0" y="4"/>
                      <a:pt x="0" y="4"/>
                    </a:cubicBezTo>
                    <a:cubicBezTo>
                      <a:pt x="1" y="3"/>
                      <a:pt x="1" y="3"/>
                      <a:pt x="1" y="3"/>
                    </a:cubicBezTo>
                    <a:cubicBezTo>
                      <a:pt x="2" y="3"/>
                      <a:pt x="2" y="3"/>
                      <a:pt x="2" y="3"/>
                    </a:cubicBezTo>
                    <a:cubicBezTo>
                      <a:pt x="4" y="1"/>
                      <a:pt x="4" y="1"/>
                      <a:pt x="4" y="1"/>
                    </a:cubicBezTo>
                    <a:cubicBezTo>
                      <a:pt x="4" y="0"/>
                      <a:pt x="4" y="0"/>
                      <a:pt x="4" y="0"/>
                    </a:cubicBezTo>
                    <a:cubicBezTo>
                      <a:pt x="4" y="0"/>
                      <a:pt x="4" y="0"/>
                      <a:pt x="4" y="0"/>
                    </a:cubicBezTo>
                    <a:cubicBezTo>
                      <a:pt x="4" y="1"/>
                      <a:pt x="4" y="1"/>
                      <a:pt x="4" y="1"/>
                    </a:cubicBezTo>
                    <a:cubicBezTo>
                      <a:pt x="4" y="3"/>
                      <a:pt x="4" y="3"/>
                      <a:pt x="4" y="3"/>
                    </a:cubicBezTo>
                    <a:cubicBezTo>
                      <a:pt x="4" y="3"/>
                      <a:pt x="4" y="3"/>
                      <a:pt x="4" y="3"/>
                    </a:cubicBezTo>
                    <a:cubicBezTo>
                      <a:pt x="5" y="10"/>
                      <a:pt x="5" y="10"/>
                      <a:pt x="5" y="10"/>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48" name="Freeform 3603">
                <a:extLst>
                  <a:ext uri="{FF2B5EF4-FFF2-40B4-BE49-F238E27FC236}">
                    <a16:creationId xmlns:a16="http://schemas.microsoft.com/office/drawing/2014/main" id="{7684C6AE-D6A5-B760-5896-8A84FD3212C9}"/>
                  </a:ext>
                </a:extLst>
              </p:cNvPr>
              <p:cNvSpPr>
                <a:spLocks/>
              </p:cNvSpPr>
              <p:nvPr/>
            </p:nvSpPr>
            <p:spPr bwMode="auto">
              <a:xfrm>
                <a:off x="13492" y="6273"/>
                <a:ext cx="5" cy="10"/>
              </a:xfrm>
              <a:custGeom>
                <a:avLst/>
                <a:gdLst>
                  <a:gd name="T0" fmla="*/ 5 w 5"/>
                  <a:gd name="T1" fmla="*/ 0 h 10"/>
                  <a:gd name="T2" fmla="*/ 0 w 5"/>
                  <a:gd name="T3" fmla="*/ 5 h 10"/>
                  <a:gd name="T4" fmla="*/ 0 w 5"/>
                  <a:gd name="T5" fmla="*/ 10 h 10"/>
                  <a:gd name="T6" fmla="*/ 5 w 5"/>
                  <a:gd name="T7" fmla="*/ 5 h 10"/>
                  <a:gd name="T8" fmla="*/ 5 w 5"/>
                  <a:gd name="T9" fmla="*/ 0 h 10"/>
                </a:gdLst>
                <a:ahLst/>
                <a:cxnLst>
                  <a:cxn ang="0">
                    <a:pos x="T0" y="T1"/>
                  </a:cxn>
                  <a:cxn ang="0">
                    <a:pos x="T2" y="T3"/>
                  </a:cxn>
                  <a:cxn ang="0">
                    <a:pos x="T4" y="T5"/>
                  </a:cxn>
                  <a:cxn ang="0">
                    <a:pos x="T6" y="T7"/>
                  </a:cxn>
                  <a:cxn ang="0">
                    <a:pos x="T8" y="T9"/>
                  </a:cxn>
                </a:cxnLst>
                <a:rect l="0" t="0" r="r" b="b"/>
                <a:pathLst>
                  <a:path w="5" h="10">
                    <a:moveTo>
                      <a:pt x="5" y="0"/>
                    </a:moveTo>
                    <a:lnTo>
                      <a:pt x="0" y="5"/>
                    </a:lnTo>
                    <a:lnTo>
                      <a:pt x="0" y="10"/>
                    </a:lnTo>
                    <a:lnTo>
                      <a:pt x="5" y="5"/>
                    </a:lnTo>
                    <a:lnTo>
                      <a:pt x="5" y="0"/>
                    </a:lnTo>
                    <a:close/>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49" name="Freeform 3604">
                <a:extLst>
                  <a:ext uri="{FF2B5EF4-FFF2-40B4-BE49-F238E27FC236}">
                    <a16:creationId xmlns:a16="http://schemas.microsoft.com/office/drawing/2014/main" id="{2FDA350A-44FC-ECFB-8642-1FDAA4B91CC3}"/>
                  </a:ext>
                </a:extLst>
              </p:cNvPr>
              <p:cNvSpPr>
                <a:spLocks/>
              </p:cNvSpPr>
              <p:nvPr/>
            </p:nvSpPr>
            <p:spPr bwMode="auto">
              <a:xfrm>
                <a:off x="13492" y="6273"/>
                <a:ext cx="5" cy="10"/>
              </a:xfrm>
              <a:custGeom>
                <a:avLst/>
                <a:gdLst>
                  <a:gd name="T0" fmla="*/ 5 w 5"/>
                  <a:gd name="T1" fmla="*/ 0 h 10"/>
                  <a:gd name="T2" fmla="*/ 0 w 5"/>
                  <a:gd name="T3" fmla="*/ 5 h 10"/>
                  <a:gd name="T4" fmla="*/ 0 w 5"/>
                  <a:gd name="T5" fmla="*/ 10 h 10"/>
                  <a:gd name="T6" fmla="*/ 5 w 5"/>
                  <a:gd name="T7" fmla="*/ 5 h 10"/>
                  <a:gd name="T8" fmla="*/ 5 w 5"/>
                  <a:gd name="T9" fmla="*/ 0 h 10"/>
                </a:gdLst>
                <a:ahLst/>
                <a:cxnLst>
                  <a:cxn ang="0">
                    <a:pos x="T0" y="T1"/>
                  </a:cxn>
                  <a:cxn ang="0">
                    <a:pos x="T2" y="T3"/>
                  </a:cxn>
                  <a:cxn ang="0">
                    <a:pos x="T4" y="T5"/>
                  </a:cxn>
                  <a:cxn ang="0">
                    <a:pos x="T6" y="T7"/>
                  </a:cxn>
                  <a:cxn ang="0">
                    <a:pos x="T8" y="T9"/>
                  </a:cxn>
                </a:cxnLst>
                <a:rect l="0" t="0" r="r" b="b"/>
                <a:pathLst>
                  <a:path w="5" h="10">
                    <a:moveTo>
                      <a:pt x="5" y="0"/>
                    </a:moveTo>
                    <a:lnTo>
                      <a:pt x="0" y="5"/>
                    </a:lnTo>
                    <a:lnTo>
                      <a:pt x="0" y="10"/>
                    </a:lnTo>
                    <a:lnTo>
                      <a:pt x="5" y="5"/>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50" name="Freeform 3605">
                <a:extLst>
                  <a:ext uri="{FF2B5EF4-FFF2-40B4-BE49-F238E27FC236}">
                    <a16:creationId xmlns:a16="http://schemas.microsoft.com/office/drawing/2014/main" id="{7EEC57B5-5F32-1530-FC4E-0E72CF231BA3}"/>
                  </a:ext>
                </a:extLst>
              </p:cNvPr>
              <p:cNvSpPr>
                <a:spLocks/>
              </p:cNvSpPr>
              <p:nvPr/>
            </p:nvSpPr>
            <p:spPr bwMode="auto">
              <a:xfrm>
                <a:off x="13492" y="6278"/>
                <a:ext cx="5" cy="45"/>
              </a:xfrm>
              <a:custGeom>
                <a:avLst/>
                <a:gdLst>
                  <a:gd name="T0" fmla="*/ 5 w 5"/>
                  <a:gd name="T1" fmla="*/ 0 h 45"/>
                  <a:gd name="T2" fmla="*/ 0 w 5"/>
                  <a:gd name="T3" fmla="*/ 5 h 45"/>
                  <a:gd name="T4" fmla="*/ 0 w 5"/>
                  <a:gd name="T5" fmla="*/ 10 h 45"/>
                  <a:gd name="T6" fmla="*/ 0 w 5"/>
                  <a:gd name="T7" fmla="*/ 40 h 45"/>
                  <a:gd name="T8" fmla="*/ 0 w 5"/>
                  <a:gd name="T9" fmla="*/ 40 h 45"/>
                  <a:gd name="T10" fmla="*/ 0 w 5"/>
                  <a:gd name="T11" fmla="*/ 45 h 45"/>
                  <a:gd name="T12" fmla="*/ 0 w 5"/>
                  <a:gd name="T13" fmla="*/ 45 h 45"/>
                  <a:gd name="T14" fmla="*/ 0 w 5"/>
                  <a:gd name="T15" fmla="*/ 45 h 45"/>
                  <a:gd name="T16" fmla="*/ 5 w 5"/>
                  <a:gd name="T17" fmla="*/ 45 h 45"/>
                  <a:gd name="T18" fmla="*/ 5 w 5"/>
                  <a:gd name="T19" fmla="*/ 40 h 45"/>
                  <a:gd name="T20" fmla="*/ 5 w 5"/>
                  <a:gd name="T21" fmla="*/ 10 h 45"/>
                  <a:gd name="T22" fmla="*/ 5 w 5"/>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5">
                    <a:moveTo>
                      <a:pt x="5" y="0"/>
                    </a:moveTo>
                    <a:lnTo>
                      <a:pt x="0" y="5"/>
                    </a:lnTo>
                    <a:lnTo>
                      <a:pt x="0" y="10"/>
                    </a:lnTo>
                    <a:lnTo>
                      <a:pt x="0" y="40"/>
                    </a:lnTo>
                    <a:lnTo>
                      <a:pt x="0" y="40"/>
                    </a:lnTo>
                    <a:lnTo>
                      <a:pt x="0" y="45"/>
                    </a:lnTo>
                    <a:lnTo>
                      <a:pt x="0" y="45"/>
                    </a:lnTo>
                    <a:lnTo>
                      <a:pt x="0" y="45"/>
                    </a:lnTo>
                    <a:lnTo>
                      <a:pt x="5" y="45"/>
                    </a:lnTo>
                    <a:lnTo>
                      <a:pt x="5" y="40"/>
                    </a:lnTo>
                    <a:lnTo>
                      <a:pt x="5" y="10"/>
                    </a:lnTo>
                    <a:lnTo>
                      <a:pt x="5" y="0"/>
                    </a:lnTo>
                    <a:close/>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51" name="Freeform 3606">
                <a:extLst>
                  <a:ext uri="{FF2B5EF4-FFF2-40B4-BE49-F238E27FC236}">
                    <a16:creationId xmlns:a16="http://schemas.microsoft.com/office/drawing/2014/main" id="{3AC8CF92-64EB-0367-F7E8-215DF10E18B0}"/>
                  </a:ext>
                </a:extLst>
              </p:cNvPr>
              <p:cNvSpPr>
                <a:spLocks/>
              </p:cNvSpPr>
              <p:nvPr/>
            </p:nvSpPr>
            <p:spPr bwMode="auto">
              <a:xfrm>
                <a:off x="13492" y="6278"/>
                <a:ext cx="5" cy="45"/>
              </a:xfrm>
              <a:custGeom>
                <a:avLst/>
                <a:gdLst>
                  <a:gd name="T0" fmla="*/ 5 w 5"/>
                  <a:gd name="T1" fmla="*/ 0 h 45"/>
                  <a:gd name="T2" fmla="*/ 0 w 5"/>
                  <a:gd name="T3" fmla="*/ 5 h 45"/>
                  <a:gd name="T4" fmla="*/ 0 w 5"/>
                  <a:gd name="T5" fmla="*/ 10 h 45"/>
                  <a:gd name="T6" fmla="*/ 0 w 5"/>
                  <a:gd name="T7" fmla="*/ 40 h 45"/>
                  <a:gd name="T8" fmla="*/ 0 w 5"/>
                  <a:gd name="T9" fmla="*/ 40 h 45"/>
                  <a:gd name="T10" fmla="*/ 0 w 5"/>
                  <a:gd name="T11" fmla="*/ 45 h 45"/>
                  <a:gd name="T12" fmla="*/ 0 w 5"/>
                  <a:gd name="T13" fmla="*/ 45 h 45"/>
                  <a:gd name="T14" fmla="*/ 0 w 5"/>
                  <a:gd name="T15" fmla="*/ 45 h 45"/>
                  <a:gd name="T16" fmla="*/ 5 w 5"/>
                  <a:gd name="T17" fmla="*/ 45 h 45"/>
                  <a:gd name="T18" fmla="*/ 5 w 5"/>
                  <a:gd name="T19" fmla="*/ 40 h 45"/>
                  <a:gd name="T20" fmla="*/ 5 w 5"/>
                  <a:gd name="T21" fmla="*/ 10 h 45"/>
                  <a:gd name="T22" fmla="*/ 5 w 5"/>
                  <a:gd name="T23"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45">
                    <a:moveTo>
                      <a:pt x="5" y="0"/>
                    </a:moveTo>
                    <a:lnTo>
                      <a:pt x="0" y="5"/>
                    </a:lnTo>
                    <a:lnTo>
                      <a:pt x="0" y="10"/>
                    </a:lnTo>
                    <a:lnTo>
                      <a:pt x="0" y="40"/>
                    </a:lnTo>
                    <a:lnTo>
                      <a:pt x="0" y="40"/>
                    </a:lnTo>
                    <a:lnTo>
                      <a:pt x="0" y="45"/>
                    </a:lnTo>
                    <a:lnTo>
                      <a:pt x="0" y="45"/>
                    </a:lnTo>
                    <a:lnTo>
                      <a:pt x="0" y="45"/>
                    </a:lnTo>
                    <a:lnTo>
                      <a:pt x="5" y="45"/>
                    </a:lnTo>
                    <a:lnTo>
                      <a:pt x="5" y="40"/>
                    </a:lnTo>
                    <a:lnTo>
                      <a:pt x="5" y="10"/>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52" name="Freeform 3607">
                <a:extLst>
                  <a:ext uri="{FF2B5EF4-FFF2-40B4-BE49-F238E27FC236}">
                    <a16:creationId xmlns:a16="http://schemas.microsoft.com/office/drawing/2014/main" id="{CA26E781-55DD-78AC-82C1-C626E45AB235}"/>
                  </a:ext>
                </a:extLst>
              </p:cNvPr>
              <p:cNvSpPr>
                <a:spLocks/>
              </p:cNvSpPr>
              <p:nvPr/>
            </p:nvSpPr>
            <p:spPr bwMode="auto">
              <a:xfrm>
                <a:off x="13456" y="6273"/>
                <a:ext cx="36" cy="60"/>
              </a:xfrm>
              <a:custGeom>
                <a:avLst/>
                <a:gdLst>
                  <a:gd name="T0" fmla="*/ 7 w 7"/>
                  <a:gd name="T1" fmla="*/ 9 h 12"/>
                  <a:gd name="T2" fmla="*/ 7 w 7"/>
                  <a:gd name="T3" fmla="*/ 9 h 12"/>
                  <a:gd name="T4" fmla="*/ 7 w 7"/>
                  <a:gd name="T5" fmla="*/ 10 h 12"/>
                  <a:gd name="T6" fmla="*/ 7 w 7"/>
                  <a:gd name="T7" fmla="*/ 11 h 12"/>
                  <a:gd name="T8" fmla="*/ 3 w 7"/>
                  <a:gd name="T9" fmla="*/ 10 h 12"/>
                  <a:gd name="T10" fmla="*/ 1 w 7"/>
                  <a:gd name="T11" fmla="*/ 8 h 12"/>
                  <a:gd name="T12" fmla="*/ 0 w 7"/>
                  <a:gd name="T13" fmla="*/ 5 h 12"/>
                  <a:gd name="T14" fmla="*/ 1 w 7"/>
                  <a:gd name="T15" fmla="*/ 5 h 12"/>
                  <a:gd name="T16" fmla="*/ 3 w 7"/>
                  <a:gd name="T17" fmla="*/ 5 h 12"/>
                  <a:gd name="T18" fmla="*/ 3 w 7"/>
                  <a:gd name="T19" fmla="*/ 3 h 12"/>
                  <a:gd name="T20" fmla="*/ 3 w 7"/>
                  <a:gd name="T21" fmla="*/ 3 h 12"/>
                  <a:gd name="T22" fmla="*/ 3 w 7"/>
                  <a:gd name="T23" fmla="*/ 2 h 12"/>
                  <a:gd name="T24" fmla="*/ 4 w 7"/>
                  <a:gd name="T25" fmla="*/ 2 h 12"/>
                  <a:gd name="T26" fmla="*/ 4 w 7"/>
                  <a:gd name="T27" fmla="*/ 2 h 12"/>
                  <a:gd name="T28" fmla="*/ 4 w 7"/>
                  <a:gd name="T29" fmla="*/ 2 h 12"/>
                  <a:gd name="T30" fmla="*/ 7 w 7"/>
                  <a:gd name="T31" fmla="*/ 0 h 12"/>
                  <a:gd name="T32" fmla="*/ 7 w 7"/>
                  <a:gd name="T33" fmla="*/ 1 h 12"/>
                  <a:gd name="T34" fmla="*/ 7 w 7"/>
                  <a:gd name="T35" fmla="*/ 2 h 12"/>
                  <a:gd name="T36" fmla="*/ 7 w 7"/>
                  <a:gd name="T37" fmla="*/ 3 h 12"/>
                  <a:gd name="T38" fmla="*/ 7 w 7"/>
                  <a:gd name="T39"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12">
                    <a:moveTo>
                      <a:pt x="7" y="9"/>
                    </a:moveTo>
                    <a:cubicBezTo>
                      <a:pt x="7" y="9"/>
                      <a:pt x="7" y="9"/>
                      <a:pt x="7" y="9"/>
                    </a:cubicBezTo>
                    <a:cubicBezTo>
                      <a:pt x="7" y="10"/>
                      <a:pt x="7" y="10"/>
                      <a:pt x="7" y="10"/>
                    </a:cubicBezTo>
                    <a:cubicBezTo>
                      <a:pt x="7" y="10"/>
                      <a:pt x="7" y="10"/>
                      <a:pt x="7" y="11"/>
                    </a:cubicBezTo>
                    <a:cubicBezTo>
                      <a:pt x="6" y="12"/>
                      <a:pt x="3" y="12"/>
                      <a:pt x="3" y="10"/>
                    </a:cubicBezTo>
                    <a:cubicBezTo>
                      <a:pt x="1" y="8"/>
                      <a:pt x="1" y="8"/>
                      <a:pt x="1" y="8"/>
                    </a:cubicBezTo>
                    <a:cubicBezTo>
                      <a:pt x="0" y="7"/>
                      <a:pt x="0" y="6"/>
                      <a:pt x="0" y="5"/>
                    </a:cubicBezTo>
                    <a:cubicBezTo>
                      <a:pt x="0" y="5"/>
                      <a:pt x="1" y="5"/>
                      <a:pt x="1" y="5"/>
                    </a:cubicBezTo>
                    <a:cubicBezTo>
                      <a:pt x="2" y="5"/>
                      <a:pt x="2" y="5"/>
                      <a:pt x="3" y="5"/>
                    </a:cubicBezTo>
                    <a:cubicBezTo>
                      <a:pt x="3" y="3"/>
                      <a:pt x="3" y="3"/>
                      <a:pt x="3" y="3"/>
                    </a:cubicBezTo>
                    <a:cubicBezTo>
                      <a:pt x="3" y="3"/>
                      <a:pt x="3" y="3"/>
                      <a:pt x="3" y="3"/>
                    </a:cubicBezTo>
                    <a:cubicBezTo>
                      <a:pt x="3" y="2"/>
                      <a:pt x="3" y="2"/>
                      <a:pt x="3" y="2"/>
                    </a:cubicBezTo>
                    <a:cubicBezTo>
                      <a:pt x="4" y="2"/>
                      <a:pt x="4" y="2"/>
                      <a:pt x="4" y="2"/>
                    </a:cubicBezTo>
                    <a:cubicBezTo>
                      <a:pt x="4" y="2"/>
                      <a:pt x="4" y="2"/>
                      <a:pt x="4" y="2"/>
                    </a:cubicBezTo>
                    <a:cubicBezTo>
                      <a:pt x="4" y="2"/>
                      <a:pt x="4" y="2"/>
                      <a:pt x="4" y="2"/>
                    </a:cubicBezTo>
                    <a:cubicBezTo>
                      <a:pt x="7" y="0"/>
                      <a:pt x="7" y="0"/>
                      <a:pt x="7" y="0"/>
                    </a:cubicBezTo>
                    <a:cubicBezTo>
                      <a:pt x="7" y="1"/>
                      <a:pt x="7" y="1"/>
                      <a:pt x="7" y="1"/>
                    </a:cubicBezTo>
                    <a:cubicBezTo>
                      <a:pt x="7" y="2"/>
                      <a:pt x="7" y="2"/>
                      <a:pt x="7" y="2"/>
                    </a:cubicBezTo>
                    <a:cubicBezTo>
                      <a:pt x="7" y="3"/>
                      <a:pt x="7" y="3"/>
                      <a:pt x="7" y="3"/>
                    </a:cubicBezTo>
                    <a:cubicBezTo>
                      <a:pt x="7" y="9"/>
                      <a:pt x="7" y="9"/>
                      <a:pt x="7" y="9"/>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53" name="Freeform 3608">
                <a:extLst>
                  <a:ext uri="{FF2B5EF4-FFF2-40B4-BE49-F238E27FC236}">
                    <a16:creationId xmlns:a16="http://schemas.microsoft.com/office/drawing/2014/main" id="{07143D60-0E1E-11C9-422C-A59964DA158C}"/>
                  </a:ext>
                </a:extLst>
              </p:cNvPr>
              <p:cNvSpPr>
                <a:spLocks/>
              </p:cNvSpPr>
              <p:nvPr/>
            </p:nvSpPr>
            <p:spPr bwMode="auto">
              <a:xfrm>
                <a:off x="13401" y="6248"/>
                <a:ext cx="0" cy="5"/>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0"/>
                    </a:cubicBezTo>
                    <a:cubicBezTo>
                      <a:pt x="0" y="0"/>
                      <a:pt x="0" y="0"/>
                      <a:pt x="0" y="0"/>
                    </a:cubicBezTo>
                  </a:path>
                </a:pathLst>
              </a:custGeom>
              <a:solidFill>
                <a:srgbClr val="6AA7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54" name="Freeform 3609">
                <a:extLst>
                  <a:ext uri="{FF2B5EF4-FFF2-40B4-BE49-F238E27FC236}">
                    <a16:creationId xmlns:a16="http://schemas.microsoft.com/office/drawing/2014/main" id="{05EF1DF6-6995-ED4F-E869-234E390626C9}"/>
                  </a:ext>
                </a:extLst>
              </p:cNvPr>
              <p:cNvSpPr>
                <a:spLocks/>
              </p:cNvSpPr>
              <p:nvPr/>
            </p:nvSpPr>
            <p:spPr bwMode="auto">
              <a:xfrm>
                <a:off x="13461" y="6288"/>
                <a:ext cx="10" cy="10"/>
              </a:xfrm>
              <a:custGeom>
                <a:avLst/>
                <a:gdLst>
                  <a:gd name="T0" fmla="*/ 2 w 2"/>
                  <a:gd name="T1" fmla="*/ 0 h 2"/>
                  <a:gd name="T2" fmla="*/ 2 w 2"/>
                  <a:gd name="T3" fmla="*/ 0 h 2"/>
                  <a:gd name="T4" fmla="*/ 2 w 2"/>
                  <a:gd name="T5" fmla="*/ 0 h 2"/>
                  <a:gd name="T6" fmla="*/ 0 w 2"/>
                  <a:gd name="T7" fmla="*/ 0 h 2"/>
                  <a:gd name="T8" fmla="*/ 0 w 2"/>
                  <a:gd name="T9" fmla="*/ 0 h 2"/>
                  <a:gd name="T10" fmla="*/ 0 w 2"/>
                  <a:gd name="T11" fmla="*/ 0 h 2"/>
                  <a:gd name="T12" fmla="*/ 0 w 2"/>
                  <a:gd name="T13" fmla="*/ 1 h 2"/>
                  <a:gd name="T14" fmla="*/ 0 w 2"/>
                  <a:gd name="T15" fmla="*/ 2 h 2"/>
                  <a:gd name="T16" fmla="*/ 0 w 2"/>
                  <a:gd name="T17" fmla="*/ 2 h 2"/>
                  <a:gd name="T18" fmla="*/ 0 w 2"/>
                  <a:gd name="T19" fmla="*/ 2 h 2"/>
                  <a:gd name="T20" fmla="*/ 0 w 2"/>
                  <a:gd name="T21" fmla="*/ 2 h 2"/>
                  <a:gd name="T22" fmla="*/ 2 w 2"/>
                  <a:gd name="T23" fmla="*/ 2 h 2"/>
                  <a:gd name="T24" fmla="*/ 2 w 2"/>
                  <a:gd name="T25"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2">
                    <a:moveTo>
                      <a:pt x="2" y="0"/>
                    </a:moveTo>
                    <a:cubicBezTo>
                      <a:pt x="2" y="0"/>
                      <a:pt x="2" y="0"/>
                      <a:pt x="2" y="0"/>
                    </a:cubicBezTo>
                    <a:cubicBezTo>
                      <a:pt x="2" y="0"/>
                      <a:pt x="2" y="0"/>
                      <a:pt x="2" y="0"/>
                    </a:cubicBezTo>
                    <a:cubicBezTo>
                      <a:pt x="1" y="0"/>
                      <a:pt x="1" y="0"/>
                      <a:pt x="0" y="0"/>
                    </a:cubicBezTo>
                    <a:cubicBezTo>
                      <a:pt x="0" y="0"/>
                      <a:pt x="0" y="0"/>
                      <a:pt x="0" y="0"/>
                    </a:cubicBezTo>
                    <a:cubicBezTo>
                      <a:pt x="0" y="0"/>
                      <a:pt x="0" y="0"/>
                      <a:pt x="0" y="0"/>
                    </a:cubicBezTo>
                    <a:cubicBezTo>
                      <a:pt x="0" y="1"/>
                      <a:pt x="0" y="1"/>
                      <a:pt x="0" y="1"/>
                    </a:cubicBezTo>
                    <a:cubicBezTo>
                      <a:pt x="0" y="1"/>
                      <a:pt x="0" y="1"/>
                      <a:pt x="0" y="2"/>
                    </a:cubicBezTo>
                    <a:cubicBezTo>
                      <a:pt x="0" y="2"/>
                      <a:pt x="0" y="2"/>
                      <a:pt x="0" y="2"/>
                    </a:cubicBezTo>
                    <a:cubicBezTo>
                      <a:pt x="0" y="2"/>
                      <a:pt x="0" y="2"/>
                      <a:pt x="0" y="2"/>
                    </a:cubicBezTo>
                    <a:cubicBezTo>
                      <a:pt x="0" y="2"/>
                      <a:pt x="0" y="2"/>
                      <a:pt x="0" y="2"/>
                    </a:cubicBezTo>
                    <a:cubicBezTo>
                      <a:pt x="1" y="2"/>
                      <a:pt x="1" y="2"/>
                      <a:pt x="2" y="2"/>
                    </a:cubicBezTo>
                    <a:cubicBezTo>
                      <a:pt x="2" y="0"/>
                      <a:pt x="2" y="0"/>
                      <a:pt x="2" y="0"/>
                    </a:cubicBezTo>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55" name="Freeform 3610">
                <a:extLst>
                  <a:ext uri="{FF2B5EF4-FFF2-40B4-BE49-F238E27FC236}">
                    <a16:creationId xmlns:a16="http://schemas.microsoft.com/office/drawing/2014/main" id="{B3AB3C48-3618-2225-B013-54F3861C927D}"/>
                  </a:ext>
                </a:extLst>
              </p:cNvPr>
              <p:cNvSpPr>
                <a:spLocks/>
              </p:cNvSpPr>
              <p:nvPr/>
            </p:nvSpPr>
            <p:spPr bwMode="auto">
              <a:xfrm>
                <a:off x="13401" y="6248"/>
                <a:ext cx="75" cy="40"/>
              </a:xfrm>
              <a:custGeom>
                <a:avLst/>
                <a:gdLst>
                  <a:gd name="T0" fmla="*/ 0 w 15"/>
                  <a:gd name="T1" fmla="*/ 0 h 8"/>
                  <a:gd name="T2" fmla="*/ 0 w 15"/>
                  <a:gd name="T3" fmla="*/ 1 h 8"/>
                  <a:gd name="T4" fmla="*/ 0 w 15"/>
                  <a:gd name="T5" fmla="*/ 2 h 8"/>
                  <a:gd name="T6" fmla="*/ 2 w 15"/>
                  <a:gd name="T7" fmla="*/ 3 h 8"/>
                  <a:gd name="T8" fmla="*/ 12 w 15"/>
                  <a:gd name="T9" fmla="*/ 8 h 8"/>
                  <a:gd name="T10" fmla="*/ 12 w 15"/>
                  <a:gd name="T11" fmla="*/ 8 h 8"/>
                  <a:gd name="T12" fmla="*/ 12 w 15"/>
                  <a:gd name="T13" fmla="*/ 8 h 8"/>
                  <a:gd name="T14" fmla="*/ 12 w 15"/>
                  <a:gd name="T15" fmla="*/ 8 h 8"/>
                  <a:gd name="T16" fmla="*/ 12 w 15"/>
                  <a:gd name="T17" fmla="*/ 8 h 8"/>
                  <a:gd name="T18" fmla="*/ 14 w 15"/>
                  <a:gd name="T19" fmla="*/ 8 h 8"/>
                  <a:gd name="T20" fmla="*/ 14 w 15"/>
                  <a:gd name="T21" fmla="*/ 8 h 8"/>
                  <a:gd name="T22" fmla="*/ 14 w 15"/>
                  <a:gd name="T23" fmla="*/ 8 h 8"/>
                  <a:gd name="T24" fmla="*/ 14 w 15"/>
                  <a:gd name="T25" fmla="*/ 7 h 8"/>
                  <a:gd name="T26" fmla="*/ 15 w 15"/>
                  <a:gd name="T27" fmla="*/ 7 h 8"/>
                  <a:gd name="T28" fmla="*/ 15 w 15"/>
                  <a:gd name="T29" fmla="*/ 7 h 8"/>
                  <a:gd name="T30" fmla="*/ 15 w 15"/>
                  <a:gd name="T31" fmla="*/ 6 h 8"/>
                  <a:gd name="T32" fmla="*/ 12 w 15"/>
                  <a:gd name="T33" fmla="*/ 7 h 8"/>
                  <a:gd name="T34" fmla="*/ 11 w 15"/>
                  <a:gd name="T35" fmla="*/ 7 h 8"/>
                  <a:gd name="T36" fmla="*/ 11 w 15"/>
                  <a:gd name="T37" fmla="*/ 7 h 8"/>
                  <a:gd name="T38" fmla="*/ 3 w 15"/>
                  <a:gd name="T39" fmla="*/ 0 h 8"/>
                  <a:gd name="T40" fmla="*/ 2 w 15"/>
                  <a:gd name="T41" fmla="*/ 0 h 8"/>
                  <a:gd name="T42" fmla="*/ 0 w 15"/>
                  <a:gd name="T4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 h="8">
                    <a:moveTo>
                      <a:pt x="0" y="0"/>
                    </a:moveTo>
                    <a:cubicBezTo>
                      <a:pt x="0" y="1"/>
                      <a:pt x="0" y="1"/>
                      <a:pt x="0" y="1"/>
                    </a:cubicBezTo>
                    <a:cubicBezTo>
                      <a:pt x="0" y="2"/>
                      <a:pt x="0" y="2"/>
                      <a:pt x="0" y="2"/>
                    </a:cubicBezTo>
                    <a:cubicBezTo>
                      <a:pt x="2" y="3"/>
                      <a:pt x="2" y="3"/>
                      <a:pt x="2" y="3"/>
                    </a:cubicBezTo>
                    <a:cubicBezTo>
                      <a:pt x="3" y="7"/>
                      <a:pt x="7" y="8"/>
                      <a:pt x="12" y="8"/>
                    </a:cubicBezTo>
                    <a:cubicBezTo>
                      <a:pt x="12" y="8"/>
                      <a:pt x="12" y="8"/>
                      <a:pt x="12" y="8"/>
                    </a:cubicBezTo>
                    <a:cubicBezTo>
                      <a:pt x="12" y="8"/>
                      <a:pt x="12" y="8"/>
                      <a:pt x="12" y="8"/>
                    </a:cubicBezTo>
                    <a:cubicBezTo>
                      <a:pt x="12" y="8"/>
                      <a:pt x="12" y="8"/>
                      <a:pt x="12" y="8"/>
                    </a:cubicBezTo>
                    <a:cubicBezTo>
                      <a:pt x="12" y="8"/>
                      <a:pt x="12" y="8"/>
                      <a:pt x="12" y="8"/>
                    </a:cubicBezTo>
                    <a:cubicBezTo>
                      <a:pt x="13" y="8"/>
                      <a:pt x="13" y="8"/>
                      <a:pt x="14" y="8"/>
                    </a:cubicBezTo>
                    <a:cubicBezTo>
                      <a:pt x="14" y="8"/>
                      <a:pt x="14" y="8"/>
                      <a:pt x="14" y="8"/>
                    </a:cubicBezTo>
                    <a:cubicBezTo>
                      <a:pt x="14" y="8"/>
                      <a:pt x="14" y="8"/>
                      <a:pt x="14" y="8"/>
                    </a:cubicBezTo>
                    <a:cubicBezTo>
                      <a:pt x="14" y="7"/>
                      <a:pt x="14" y="7"/>
                      <a:pt x="14" y="7"/>
                    </a:cubicBezTo>
                    <a:cubicBezTo>
                      <a:pt x="15" y="7"/>
                      <a:pt x="15" y="7"/>
                      <a:pt x="15" y="7"/>
                    </a:cubicBezTo>
                    <a:cubicBezTo>
                      <a:pt x="15" y="7"/>
                      <a:pt x="15" y="7"/>
                      <a:pt x="15" y="7"/>
                    </a:cubicBezTo>
                    <a:cubicBezTo>
                      <a:pt x="15" y="7"/>
                      <a:pt x="15" y="6"/>
                      <a:pt x="15" y="6"/>
                    </a:cubicBezTo>
                    <a:cubicBezTo>
                      <a:pt x="14" y="7"/>
                      <a:pt x="13" y="7"/>
                      <a:pt x="12" y="7"/>
                    </a:cubicBezTo>
                    <a:cubicBezTo>
                      <a:pt x="12" y="7"/>
                      <a:pt x="12" y="7"/>
                      <a:pt x="11" y="7"/>
                    </a:cubicBezTo>
                    <a:cubicBezTo>
                      <a:pt x="11" y="7"/>
                      <a:pt x="11" y="7"/>
                      <a:pt x="11" y="7"/>
                    </a:cubicBezTo>
                    <a:cubicBezTo>
                      <a:pt x="6" y="7"/>
                      <a:pt x="4" y="5"/>
                      <a:pt x="3" y="0"/>
                    </a:cubicBezTo>
                    <a:cubicBezTo>
                      <a:pt x="2" y="0"/>
                      <a:pt x="2" y="0"/>
                      <a:pt x="2" y="0"/>
                    </a:cubicBezTo>
                    <a:cubicBezTo>
                      <a:pt x="1" y="0"/>
                      <a:pt x="1" y="0"/>
                      <a:pt x="0" y="0"/>
                    </a:cubicBezTo>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56" name="Freeform 3611">
                <a:extLst>
                  <a:ext uri="{FF2B5EF4-FFF2-40B4-BE49-F238E27FC236}">
                    <a16:creationId xmlns:a16="http://schemas.microsoft.com/office/drawing/2014/main" id="{5762B7D2-253B-334D-C739-E43D245F7120}"/>
                  </a:ext>
                </a:extLst>
              </p:cNvPr>
              <p:cNvSpPr>
                <a:spLocks noEditPoints="1"/>
              </p:cNvSpPr>
              <p:nvPr/>
            </p:nvSpPr>
            <p:spPr bwMode="auto">
              <a:xfrm>
                <a:off x="13456" y="6298"/>
                <a:ext cx="5" cy="0"/>
              </a:xfrm>
              <a:custGeom>
                <a:avLst/>
                <a:gdLst>
                  <a:gd name="T0" fmla="*/ 1 w 1"/>
                  <a:gd name="T1" fmla="*/ 1 w 1"/>
                  <a:gd name="T2" fmla="*/ 1 w 1"/>
                  <a:gd name="T3" fmla="*/ 1 w 1"/>
                  <a:gd name="T4" fmla="*/ 0 w 1"/>
                  <a:gd name="T5" fmla="*/ 0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1" y="0"/>
                      <a:pt x="1" y="0"/>
                    </a:cubicBezTo>
                    <a:cubicBezTo>
                      <a:pt x="1" y="0"/>
                      <a:pt x="1" y="0"/>
                      <a:pt x="1" y="0"/>
                    </a:cubicBezTo>
                    <a:moveTo>
                      <a:pt x="1" y="0"/>
                    </a:moveTo>
                    <a:cubicBezTo>
                      <a:pt x="1" y="0"/>
                      <a:pt x="1" y="0"/>
                      <a:pt x="0" y="0"/>
                    </a:cubicBezTo>
                    <a:cubicBezTo>
                      <a:pt x="0" y="0"/>
                      <a:pt x="0" y="0"/>
                      <a:pt x="0" y="0"/>
                    </a:cubicBezTo>
                    <a:cubicBezTo>
                      <a:pt x="1" y="0"/>
                      <a:pt x="1" y="0"/>
                      <a:pt x="1" y="0"/>
                    </a:cubicBezTo>
                  </a:path>
                </a:pathLst>
              </a:custGeom>
              <a:solidFill>
                <a:srgbClr val="5D7A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57" name="Freeform 3612">
                <a:extLst>
                  <a:ext uri="{FF2B5EF4-FFF2-40B4-BE49-F238E27FC236}">
                    <a16:creationId xmlns:a16="http://schemas.microsoft.com/office/drawing/2014/main" id="{08D774DF-9D89-406C-26FB-0128B808D015}"/>
                  </a:ext>
                </a:extLst>
              </p:cNvPr>
              <p:cNvSpPr>
                <a:spLocks/>
              </p:cNvSpPr>
              <p:nvPr/>
            </p:nvSpPr>
            <p:spPr bwMode="auto">
              <a:xfrm>
                <a:off x="13456" y="6283"/>
                <a:ext cx="20" cy="30"/>
              </a:xfrm>
              <a:custGeom>
                <a:avLst/>
                <a:gdLst>
                  <a:gd name="T0" fmla="*/ 4 w 4"/>
                  <a:gd name="T1" fmla="*/ 0 h 6"/>
                  <a:gd name="T2" fmla="*/ 3 w 4"/>
                  <a:gd name="T3" fmla="*/ 0 h 6"/>
                  <a:gd name="T4" fmla="*/ 3 w 4"/>
                  <a:gd name="T5" fmla="*/ 1 h 6"/>
                  <a:gd name="T6" fmla="*/ 3 w 4"/>
                  <a:gd name="T7" fmla="*/ 1 h 6"/>
                  <a:gd name="T8" fmla="*/ 3 w 4"/>
                  <a:gd name="T9" fmla="*/ 3 h 6"/>
                  <a:gd name="T10" fmla="*/ 1 w 4"/>
                  <a:gd name="T11" fmla="*/ 3 h 6"/>
                  <a:gd name="T12" fmla="*/ 1 w 4"/>
                  <a:gd name="T13" fmla="*/ 3 h 6"/>
                  <a:gd name="T14" fmla="*/ 1 w 4"/>
                  <a:gd name="T15" fmla="*/ 3 h 6"/>
                  <a:gd name="T16" fmla="*/ 1 w 4"/>
                  <a:gd name="T17" fmla="*/ 3 h 6"/>
                  <a:gd name="T18" fmla="*/ 1 w 4"/>
                  <a:gd name="T19" fmla="*/ 3 h 6"/>
                  <a:gd name="T20" fmla="*/ 1 w 4"/>
                  <a:gd name="T21" fmla="*/ 3 h 6"/>
                  <a:gd name="T22" fmla="*/ 1 w 4"/>
                  <a:gd name="T23" fmla="*/ 3 h 6"/>
                  <a:gd name="T24" fmla="*/ 1 w 4"/>
                  <a:gd name="T25" fmla="*/ 3 h 6"/>
                  <a:gd name="T26" fmla="*/ 0 w 4"/>
                  <a:gd name="T27" fmla="*/ 3 h 6"/>
                  <a:gd name="T28" fmla="*/ 0 w 4"/>
                  <a:gd name="T29" fmla="*/ 3 h 6"/>
                  <a:gd name="T30" fmla="*/ 0 w 4"/>
                  <a:gd name="T31" fmla="*/ 3 h 6"/>
                  <a:gd name="T32" fmla="*/ 2 w 4"/>
                  <a:gd name="T33" fmla="*/ 4 h 6"/>
                  <a:gd name="T34" fmla="*/ 4 w 4"/>
                  <a:gd name="T35" fmla="*/ 6 h 6"/>
                  <a:gd name="T36" fmla="*/ 3 w 4"/>
                  <a:gd name="T37" fmla="*/ 1 h 6"/>
                  <a:gd name="T38" fmla="*/ 4 w 4"/>
                  <a:gd name="T39" fmla="*/ 1 h 6"/>
                  <a:gd name="T40" fmla="*/ 4 w 4"/>
                  <a:gd name="T4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 h="6">
                    <a:moveTo>
                      <a:pt x="4" y="0"/>
                    </a:moveTo>
                    <a:cubicBezTo>
                      <a:pt x="3" y="0"/>
                      <a:pt x="3" y="0"/>
                      <a:pt x="3" y="0"/>
                    </a:cubicBezTo>
                    <a:cubicBezTo>
                      <a:pt x="3" y="1"/>
                      <a:pt x="3" y="1"/>
                      <a:pt x="3" y="1"/>
                    </a:cubicBezTo>
                    <a:cubicBezTo>
                      <a:pt x="3" y="1"/>
                      <a:pt x="3" y="1"/>
                      <a:pt x="3" y="1"/>
                    </a:cubicBezTo>
                    <a:cubicBezTo>
                      <a:pt x="3" y="3"/>
                      <a:pt x="3" y="3"/>
                      <a:pt x="3" y="3"/>
                    </a:cubicBezTo>
                    <a:cubicBezTo>
                      <a:pt x="2" y="3"/>
                      <a:pt x="2"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1" y="3"/>
                    </a:cubicBezTo>
                    <a:cubicBezTo>
                      <a:pt x="1" y="3"/>
                      <a:pt x="1" y="3"/>
                      <a:pt x="0" y="3"/>
                    </a:cubicBezTo>
                    <a:cubicBezTo>
                      <a:pt x="0" y="3"/>
                      <a:pt x="0" y="3"/>
                      <a:pt x="0" y="3"/>
                    </a:cubicBezTo>
                    <a:cubicBezTo>
                      <a:pt x="0" y="3"/>
                      <a:pt x="0" y="3"/>
                      <a:pt x="0" y="3"/>
                    </a:cubicBezTo>
                    <a:cubicBezTo>
                      <a:pt x="1" y="3"/>
                      <a:pt x="2" y="3"/>
                      <a:pt x="2" y="4"/>
                    </a:cubicBezTo>
                    <a:cubicBezTo>
                      <a:pt x="3" y="4"/>
                      <a:pt x="3" y="5"/>
                      <a:pt x="4" y="6"/>
                    </a:cubicBezTo>
                    <a:cubicBezTo>
                      <a:pt x="3" y="4"/>
                      <a:pt x="3" y="3"/>
                      <a:pt x="3" y="1"/>
                    </a:cubicBezTo>
                    <a:cubicBezTo>
                      <a:pt x="4" y="1"/>
                      <a:pt x="4" y="1"/>
                      <a:pt x="4" y="1"/>
                    </a:cubicBezTo>
                    <a:cubicBezTo>
                      <a:pt x="4" y="0"/>
                      <a:pt x="4" y="0"/>
                      <a:pt x="4" y="0"/>
                    </a:cubicBezTo>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58" name="Freeform 3613">
                <a:extLst>
                  <a:ext uri="{FF2B5EF4-FFF2-40B4-BE49-F238E27FC236}">
                    <a16:creationId xmlns:a16="http://schemas.microsoft.com/office/drawing/2014/main" id="{1BCDE4D6-7642-2E68-CD81-A4D476876E1C}"/>
                  </a:ext>
                </a:extLst>
              </p:cNvPr>
              <p:cNvSpPr>
                <a:spLocks/>
              </p:cNvSpPr>
              <p:nvPr/>
            </p:nvSpPr>
            <p:spPr bwMode="auto">
              <a:xfrm>
                <a:off x="13200" y="5393"/>
                <a:ext cx="236" cy="231"/>
              </a:xfrm>
              <a:custGeom>
                <a:avLst/>
                <a:gdLst>
                  <a:gd name="T0" fmla="*/ 37 w 47"/>
                  <a:gd name="T1" fmla="*/ 31 h 46"/>
                  <a:gd name="T2" fmla="*/ 47 w 47"/>
                  <a:gd name="T3" fmla="*/ 18 h 46"/>
                  <a:gd name="T4" fmla="*/ 25 w 47"/>
                  <a:gd name="T5" fmla="*/ 1 h 46"/>
                  <a:gd name="T6" fmla="*/ 2 w 47"/>
                  <a:gd name="T7" fmla="*/ 27 h 46"/>
                  <a:gd name="T8" fmla="*/ 1 w 47"/>
                  <a:gd name="T9" fmla="*/ 41 h 46"/>
                  <a:gd name="T10" fmla="*/ 5 w 47"/>
                  <a:gd name="T11" fmla="*/ 46 h 46"/>
                  <a:gd name="T12" fmla="*/ 37 w 47"/>
                  <a:gd name="T13" fmla="*/ 31 h 46"/>
                </a:gdLst>
                <a:ahLst/>
                <a:cxnLst>
                  <a:cxn ang="0">
                    <a:pos x="T0" y="T1"/>
                  </a:cxn>
                  <a:cxn ang="0">
                    <a:pos x="T2" y="T3"/>
                  </a:cxn>
                  <a:cxn ang="0">
                    <a:pos x="T4" y="T5"/>
                  </a:cxn>
                  <a:cxn ang="0">
                    <a:pos x="T6" y="T7"/>
                  </a:cxn>
                  <a:cxn ang="0">
                    <a:pos x="T8" y="T9"/>
                  </a:cxn>
                  <a:cxn ang="0">
                    <a:pos x="T10" y="T11"/>
                  </a:cxn>
                  <a:cxn ang="0">
                    <a:pos x="T12" y="T13"/>
                  </a:cxn>
                </a:cxnLst>
                <a:rect l="0" t="0" r="r" b="b"/>
                <a:pathLst>
                  <a:path w="47" h="46">
                    <a:moveTo>
                      <a:pt x="37" y="31"/>
                    </a:moveTo>
                    <a:cubicBezTo>
                      <a:pt x="44" y="29"/>
                      <a:pt x="47" y="25"/>
                      <a:pt x="47" y="18"/>
                    </a:cubicBezTo>
                    <a:cubicBezTo>
                      <a:pt x="46" y="9"/>
                      <a:pt x="39" y="3"/>
                      <a:pt x="25" y="1"/>
                    </a:cubicBezTo>
                    <a:cubicBezTo>
                      <a:pt x="9" y="0"/>
                      <a:pt x="0" y="11"/>
                      <a:pt x="2" y="27"/>
                    </a:cubicBezTo>
                    <a:cubicBezTo>
                      <a:pt x="2" y="33"/>
                      <a:pt x="1" y="39"/>
                      <a:pt x="1" y="41"/>
                    </a:cubicBezTo>
                    <a:cubicBezTo>
                      <a:pt x="1" y="44"/>
                      <a:pt x="2" y="45"/>
                      <a:pt x="5" y="46"/>
                    </a:cubicBezTo>
                    <a:cubicBezTo>
                      <a:pt x="37" y="31"/>
                      <a:pt x="37" y="31"/>
                      <a:pt x="37" y="31"/>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59" name="Freeform 3614">
                <a:extLst>
                  <a:ext uri="{FF2B5EF4-FFF2-40B4-BE49-F238E27FC236}">
                    <a16:creationId xmlns:a16="http://schemas.microsoft.com/office/drawing/2014/main" id="{BB4491A3-D3DA-EAF4-84CB-3E3083B68492}"/>
                  </a:ext>
                </a:extLst>
              </p:cNvPr>
              <p:cNvSpPr>
                <a:spLocks/>
              </p:cNvSpPr>
              <p:nvPr/>
            </p:nvSpPr>
            <p:spPr bwMode="auto">
              <a:xfrm>
                <a:off x="13189" y="5579"/>
                <a:ext cx="147" cy="166"/>
              </a:xfrm>
              <a:custGeom>
                <a:avLst/>
                <a:gdLst>
                  <a:gd name="T0" fmla="*/ 16 w 29"/>
                  <a:gd name="T1" fmla="*/ 32 h 33"/>
                  <a:gd name="T2" fmla="*/ 26 w 29"/>
                  <a:gd name="T3" fmla="*/ 29 h 33"/>
                  <a:gd name="T4" fmla="*/ 26 w 29"/>
                  <a:gd name="T5" fmla="*/ 29 h 33"/>
                  <a:gd name="T6" fmla="*/ 28 w 29"/>
                  <a:gd name="T7" fmla="*/ 21 h 33"/>
                  <a:gd name="T8" fmla="*/ 29 w 29"/>
                  <a:gd name="T9" fmla="*/ 18 h 33"/>
                  <a:gd name="T10" fmla="*/ 7 w 29"/>
                  <a:gd name="T11" fmla="*/ 0 h 33"/>
                  <a:gd name="T12" fmla="*/ 3 w 29"/>
                  <a:gd name="T13" fmla="*/ 15 h 33"/>
                  <a:gd name="T14" fmla="*/ 16 w 29"/>
                  <a:gd name="T15" fmla="*/ 32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3">
                    <a:moveTo>
                      <a:pt x="16" y="32"/>
                    </a:moveTo>
                    <a:cubicBezTo>
                      <a:pt x="20" y="33"/>
                      <a:pt x="25" y="32"/>
                      <a:pt x="26" y="29"/>
                    </a:cubicBezTo>
                    <a:cubicBezTo>
                      <a:pt x="26" y="29"/>
                      <a:pt x="26" y="29"/>
                      <a:pt x="26" y="29"/>
                    </a:cubicBezTo>
                    <a:cubicBezTo>
                      <a:pt x="28" y="21"/>
                      <a:pt x="28" y="21"/>
                      <a:pt x="28" y="21"/>
                    </a:cubicBezTo>
                    <a:cubicBezTo>
                      <a:pt x="29" y="18"/>
                      <a:pt x="29" y="18"/>
                      <a:pt x="29" y="18"/>
                    </a:cubicBezTo>
                    <a:cubicBezTo>
                      <a:pt x="7" y="0"/>
                      <a:pt x="7" y="0"/>
                      <a:pt x="7" y="0"/>
                    </a:cubicBezTo>
                    <a:cubicBezTo>
                      <a:pt x="3" y="15"/>
                      <a:pt x="3" y="15"/>
                      <a:pt x="3" y="15"/>
                    </a:cubicBezTo>
                    <a:cubicBezTo>
                      <a:pt x="0" y="24"/>
                      <a:pt x="8" y="30"/>
                      <a:pt x="16" y="32"/>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60" name="Freeform 3615">
                <a:extLst>
                  <a:ext uri="{FF2B5EF4-FFF2-40B4-BE49-F238E27FC236}">
                    <a16:creationId xmlns:a16="http://schemas.microsoft.com/office/drawing/2014/main" id="{FA3C4D31-E586-9FF1-A3CC-B20AA1090536}"/>
                  </a:ext>
                </a:extLst>
              </p:cNvPr>
              <p:cNvSpPr>
                <a:spLocks/>
              </p:cNvSpPr>
              <p:nvPr/>
            </p:nvSpPr>
            <p:spPr bwMode="auto">
              <a:xfrm>
                <a:off x="13230" y="5624"/>
                <a:ext cx="100" cy="116"/>
              </a:xfrm>
              <a:custGeom>
                <a:avLst/>
                <a:gdLst>
                  <a:gd name="T0" fmla="*/ 4 w 20"/>
                  <a:gd name="T1" fmla="*/ 0 h 23"/>
                  <a:gd name="T2" fmla="*/ 8 w 20"/>
                  <a:gd name="T3" fmla="*/ 23 h 23"/>
                  <a:gd name="T4" fmla="*/ 11 w 20"/>
                  <a:gd name="T5" fmla="*/ 23 h 23"/>
                  <a:gd name="T6" fmla="*/ 18 w 20"/>
                  <a:gd name="T7" fmla="*/ 20 h 23"/>
                  <a:gd name="T8" fmla="*/ 18 w 20"/>
                  <a:gd name="T9" fmla="*/ 20 h 23"/>
                  <a:gd name="T10" fmla="*/ 20 w 20"/>
                  <a:gd name="T11" fmla="*/ 12 h 23"/>
                  <a:gd name="T12" fmla="*/ 4 w 20"/>
                  <a:gd name="T13" fmla="*/ 0 h 23"/>
                </a:gdLst>
                <a:ahLst/>
                <a:cxnLst>
                  <a:cxn ang="0">
                    <a:pos x="T0" y="T1"/>
                  </a:cxn>
                  <a:cxn ang="0">
                    <a:pos x="T2" y="T3"/>
                  </a:cxn>
                  <a:cxn ang="0">
                    <a:pos x="T4" y="T5"/>
                  </a:cxn>
                  <a:cxn ang="0">
                    <a:pos x="T6" y="T7"/>
                  </a:cxn>
                  <a:cxn ang="0">
                    <a:pos x="T8" y="T9"/>
                  </a:cxn>
                  <a:cxn ang="0">
                    <a:pos x="T10" y="T11"/>
                  </a:cxn>
                  <a:cxn ang="0">
                    <a:pos x="T12" y="T13"/>
                  </a:cxn>
                </a:cxnLst>
                <a:rect l="0" t="0" r="r" b="b"/>
                <a:pathLst>
                  <a:path w="20" h="23">
                    <a:moveTo>
                      <a:pt x="4" y="0"/>
                    </a:moveTo>
                    <a:cubicBezTo>
                      <a:pt x="0" y="9"/>
                      <a:pt x="3" y="19"/>
                      <a:pt x="8" y="23"/>
                    </a:cubicBezTo>
                    <a:cubicBezTo>
                      <a:pt x="9" y="23"/>
                      <a:pt x="10" y="23"/>
                      <a:pt x="11" y="23"/>
                    </a:cubicBezTo>
                    <a:cubicBezTo>
                      <a:pt x="14" y="23"/>
                      <a:pt x="17" y="22"/>
                      <a:pt x="18" y="20"/>
                    </a:cubicBezTo>
                    <a:cubicBezTo>
                      <a:pt x="18" y="20"/>
                      <a:pt x="18" y="20"/>
                      <a:pt x="18" y="20"/>
                    </a:cubicBezTo>
                    <a:cubicBezTo>
                      <a:pt x="20" y="12"/>
                      <a:pt x="20" y="12"/>
                      <a:pt x="20" y="12"/>
                    </a:cubicBezTo>
                    <a:cubicBezTo>
                      <a:pt x="4" y="0"/>
                      <a:pt x="4" y="0"/>
                      <a:pt x="4" y="0"/>
                    </a:cubicBezTo>
                  </a:path>
                </a:pathLst>
              </a:custGeom>
              <a:solidFill>
                <a:srgbClr val="E8AB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61" name="Freeform 3616">
                <a:extLst>
                  <a:ext uri="{FF2B5EF4-FFF2-40B4-BE49-F238E27FC236}">
                    <a16:creationId xmlns:a16="http://schemas.microsoft.com/office/drawing/2014/main" id="{A4A8A5BC-8A0A-38B5-6076-4FCDDC73CB57}"/>
                  </a:ext>
                </a:extLst>
              </p:cNvPr>
              <p:cNvSpPr>
                <a:spLocks/>
              </p:cNvSpPr>
              <p:nvPr/>
            </p:nvSpPr>
            <p:spPr bwMode="auto">
              <a:xfrm>
                <a:off x="13215" y="5408"/>
                <a:ext cx="206" cy="297"/>
              </a:xfrm>
              <a:custGeom>
                <a:avLst/>
                <a:gdLst>
                  <a:gd name="T0" fmla="*/ 41 w 41"/>
                  <a:gd name="T1" fmla="*/ 17 h 59"/>
                  <a:gd name="T2" fmla="*/ 21 w 41"/>
                  <a:gd name="T3" fmla="*/ 1 h 59"/>
                  <a:gd name="T4" fmla="*/ 0 w 41"/>
                  <a:gd name="T5" fmla="*/ 20 h 59"/>
                  <a:gd name="T6" fmla="*/ 1 w 41"/>
                  <a:gd name="T7" fmla="*/ 37 h 59"/>
                  <a:gd name="T8" fmla="*/ 7 w 41"/>
                  <a:gd name="T9" fmla="*/ 43 h 59"/>
                  <a:gd name="T10" fmla="*/ 11 w 41"/>
                  <a:gd name="T11" fmla="*/ 53 h 59"/>
                  <a:gd name="T12" fmla="*/ 23 w 41"/>
                  <a:gd name="T13" fmla="*/ 59 h 59"/>
                  <a:gd name="T14" fmla="*/ 34 w 41"/>
                  <a:gd name="T15" fmla="*/ 49 h 59"/>
                  <a:gd name="T16" fmla="*/ 38 w 41"/>
                  <a:gd name="T17" fmla="*/ 38 h 59"/>
                  <a:gd name="T18" fmla="*/ 39 w 41"/>
                  <a:gd name="T19" fmla="*/ 33 h 59"/>
                  <a:gd name="T20" fmla="*/ 40 w 41"/>
                  <a:gd name="T21" fmla="*/ 29 h 59"/>
                  <a:gd name="T22" fmla="*/ 41 w 41"/>
                  <a:gd name="T23"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59">
                    <a:moveTo>
                      <a:pt x="41" y="17"/>
                    </a:moveTo>
                    <a:cubicBezTo>
                      <a:pt x="41" y="7"/>
                      <a:pt x="32" y="3"/>
                      <a:pt x="21" y="1"/>
                    </a:cubicBezTo>
                    <a:cubicBezTo>
                      <a:pt x="7" y="0"/>
                      <a:pt x="2" y="9"/>
                      <a:pt x="0" y="20"/>
                    </a:cubicBezTo>
                    <a:cubicBezTo>
                      <a:pt x="0" y="26"/>
                      <a:pt x="0" y="32"/>
                      <a:pt x="1" y="37"/>
                    </a:cubicBezTo>
                    <a:cubicBezTo>
                      <a:pt x="7" y="43"/>
                      <a:pt x="7" y="43"/>
                      <a:pt x="7" y="43"/>
                    </a:cubicBezTo>
                    <a:cubicBezTo>
                      <a:pt x="7" y="43"/>
                      <a:pt x="8" y="49"/>
                      <a:pt x="11" y="53"/>
                    </a:cubicBezTo>
                    <a:cubicBezTo>
                      <a:pt x="14" y="56"/>
                      <a:pt x="19" y="59"/>
                      <a:pt x="23" y="59"/>
                    </a:cubicBezTo>
                    <a:cubicBezTo>
                      <a:pt x="28" y="59"/>
                      <a:pt x="31" y="56"/>
                      <a:pt x="34" y="49"/>
                    </a:cubicBezTo>
                    <a:cubicBezTo>
                      <a:pt x="36" y="42"/>
                      <a:pt x="37" y="41"/>
                      <a:pt x="38" y="38"/>
                    </a:cubicBezTo>
                    <a:cubicBezTo>
                      <a:pt x="38" y="36"/>
                      <a:pt x="38" y="34"/>
                      <a:pt x="39" y="33"/>
                    </a:cubicBezTo>
                    <a:cubicBezTo>
                      <a:pt x="39" y="32"/>
                      <a:pt x="40" y="30"/>
                      <a:pt x="40" y="29"/>
                    </a:cubicBezTo>
                    <a:cubicBezTo>
                      <a:pt x="41" y="26"/>
                      <a:pt x="41" y="20"/>
                      <a:pt x="41" y="17"/>
                    </a:cubicBezTo>
                    <a:close/>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62" name="Freeform 3617">
                <a:extLst>
                  <a:ext uri="{FF2B5EF4-FFF2-40B4-BE49-F238E27FC236}">
                    <a16:creationId xmlns:a16="http://schemas.microsoft.com/office/drawing/2014/main" id="{993B7443-5876-ACE6-31FF-BA3FEF538D33}"/>
                  </a:ext>
                </a:extLst>
              </p:cNvPr>
              <p:cNvSpPr>
                <a:spLocks/>
              </p:cNvSpPr>
              <p:nvPr/>
            </p:nvSpPr>
            <p:spPr bwMode="auto">
              <a:xfrm>
                <a:off x="13210" y="5398"/>
                <a:ext cx="256" cy="236"/>
              </a:xfrm>
              <a:custGeom>
                <a:avLst/>
                <a:gdLst>
                  <a:gd name="T0" fmla="*/ 38 w 51"/>
                  <a:gd name="T1" fmla="*/ 23 h 47"/>
                  <a:gd name="T2" fmla="*/ 20 w 51"/>
                  <a:gd name="T3" fmla="*/ 29 h 47"/>
                  <a:gd name="T4" fmla="*/ 24 w 51"/>
                  <a:gd name="T5" fmla="*/ 24 h 47"/>
                  <a:gd name="T6" fmla="*/ 13 w 51"/>
                  <a:gd name="T7" fmla="*/ 23 h 47"/>
                  <a:gd name="T8" fmla="*/ 13 w 51"/>
                  <a:gd name="T9" fmla="*/ 31 h 47"/>
                  <a:gd name="T10" fmla="*/ 6 w 51"/>
                  <a:gd name="T11" fmla="*/ 28 h 47"/>
                  <a:gd name="T12" fmla="*/ 5 w 51"/>
                  <a:gd name="T13" fmla="*/ 41 h 47"/>
                  <a:gd name="T14" fmla="*/ 1 w 51"/>
                  <a:gd name="T15" fmla="*/ 44 h 47"/>
                  <a:gd name="T16" fmla="*/ 1 w 51"/>
                  <a:gd name="T17" fmla="*/ 22 h 47"/>
                  <a:gd name="T18" fmla="*/ 24 w 51"/>
                  <a:gd name="T19" fmla="*/ 3 h 47"/>
                  <a:gd name="T20" fmla="*/ 38 w 51"/>
                  <a:gd name="T21" fmla="*/ 2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47">
                    <a:moveTo>
                      <a:pt x="38" y="23"/>
                    </a:moveTo>
                    <a:cubicBezTo>
                      <a:pt x="32" y="29"/>
                      <a:pt x="27" y="24"/>
                      <a:pt x="20" y="29"/>
                    </a:cubicBezTo>
                    <a:cubicBezTo>
                      <a:pt x="20" y="27"/>
                      <a:pt x="23" y="25"/>
                      <a:pt x="24" y="24"/>
                    </a:cubicBezTo>
                    <a:cubicBezTo>
                      <a:pt x="22" y="26"/>
                      <a:pt x="15" y="24"/>
                      <a:pt x="13" y="23"/>
                    </a:cubicBezTo>
                    <a:cubicBezTo>
                      <a:pt x="13" y="31"/>
                      <a:pt x="13" y="31"/>
                      <a:pt x="13" y="31"/>
                    </a:cubicBezTo>
                    <a:cubicBezTo>
                      <a:pt x="12" y="31"/>
                      <a:pt x="7" y="29"/>
                      <a:pt x="6" y="28"/>
                    </a:cubicBezTo>
                    <a:cubicBezTo>
                      <a:pt x="6" y="28"/>
                      <a:pt x="6" y="33"/>
                      <a:pt x="5" y="41"/>
                    </a:cubicBezTo>
                    <a:cubicBezTo>
                      <a:pt x="4" y="47"/>
                      <a:pt x="2" y="45"/>
                      <a:pt x="1" y="44"/>
                    </a:cubicBezTo>
                    <a:cubicBezTo>
                      <a:pt x="0" y="43"/>
                      <a:pt x="1" y="23"/>
                      <a:pt x="1" y="22"/>
                    </a:cubicBezTo>
                    <a:cubicBezTo>
                      <a:pt x="1" y="18"/>
                      <a:pt x="3" y="0"/>
                      <a:pt x="24" y="3"/>
                    </a:cubicBezTo>
                    <a:cubicBezTo>
                      <a:pt x="33" y="4"/>
                      <a:pt x="51" y="10"/>
                      <a:pt x="38" y="23"/>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63" name="Freeform 3618">
                <a:extLst>
                  <a:ext uri="{FF2B5EF4-FFF2-40B4-BE49-F238E27FC236}">
                    <a16:creationId xmlns:a16="http://schemas.microsoft.com/office/drawing/2014/main" id="{39CD7085-CF2A-F85A-85A9-A5564D414A09}"/>
                  </a:ext>
                </a:extLst>
              </p:cNvPr>
              <p:cNvSpPr>
                <a:spLocks/>
              </p:cNvSpPr>
              <p:nvPr/>
            </p:nvSpPr>
            <p:spPr bwMode="auto">
              <a:xfrm>
                <a:off x="13225" y="5508"/>
                <a:ext cx="35" cy="91"/>
              </a:xfrm>
              <a:custGeom>
                <a:avLst/>
                <a:gdLst>
                  <a:gd name="T0" fmla="*/ 7 w 7"/>
                  <a:gd name="T1" fmla="*/ 9 h 18"/>
                  <a:gd name="T2" fmla="*/ 5 w 7"/>
                  <a:gd name="T3" fmla="*/ 2 h 18"/>
                  <a:gd name="T4" fmla="*/ 1 w 7"/>
                  <a:gd name="T5" fmla="*/ 7 h 18"/>
                  <a:gd name="T6" fmla="*/ 1 w 7"/>
                  <a:gd name="T7" fmla="*/ 11 h 18"/>
                  <a:gd name="T8" fmla="*/ 1 w 7"/>
                  <a:gd name="T9" fmla="*/ 15 h 18"/>
                  <a:gd name="T10" fmla="*/ 7 w 7"/>
                  <a:gd name="T11" fmla="*/ 12 h 18"/>
                  <a:gd name="T12" fmla="*/ 7 w 7"/>
                  <a:gd name="T13" fmla="*/ 9 h 18"/>
                </a:gdLst>
                <a:ahLst/>
                <a:cxnLst>
                  <a:cxn ang="0">
                    <a:pos x="T0" y="T1"/>
                  </a:cxn>
                  <a:cxn ang="0">
                    <a:pos x="T2" y="T3"/>
                  </a:cxn>
                  <a:cxn ang="0">
                    <a:pos x="T4" y="T5"/>
                  </a:cxn>
                  <a:cxn ang="0">
                    <a:pos x="T6" y="T7"/>
                  </a:cxn>
                  <a:cxn ang="0">
                    <a:pos x="T8" y="T9"/>
                  </a:cxn>
                  <a:cxn ang="0">
                    <a:pos x="T10" y="T11"/>
                  </a:cxn>
                  <a:cxn ang="0">
                    <a:pos x="T12" y="T13"/>
                  </a:cxn>
                </a:cxnLst>
                <a:rect l="0" t="0" r="r" b="b"/>
                <a:pathLst>
                  <a:path w="7" h="18">
                    <a:moveTo>
                      <a:pt x="7" y="9"/>
                    </a:moveTo>
                    <a:cubicBezTo>
                      <a:pt x="7" y="7"/>
                      <a:pt x="7" y="3"/>
                      <a:pt x="5" y="2"/>
                    </a:cubicBezTo>
                    <a:cubicBezTo>
                      <a:pt x="2" y="0"/>
                      <a:pt x="1" y="5"/>
                      <a:pt x="1" y="7"/>
                    </a:cubicBezTo>
                    <a:cubicBezTo>
                      <a:pt x="1" y="8"/>
                      <a:pt x="1" y="10"/>
                      <a:pt x="1" y="11"/>
                    </a:cubicBezTo>
                    <a:cubicBezTo>
                      <a:pt x="1" y="12"/>
                      <a:pt x="0" y="14"/>
                      <a:pt x="1" y="15"/>
                    </a:cubicBezTo>
                    <a:cubicBezTo>
                      <a:pt x="3" y="18"/>
                      <a:pt x="6" y="14"/>
                      <a:pt x="7" y="12"/>
                    </a:cubicBezTo>
                    <a:cubicBezTo>
                      <a:pt x="7" y="12"/>
                      <a:pt x="7" y="10"/>
                      <a:pt x="7" y="9"/>
                    </a:cubicBezTo>
                    <a:close/>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64" name="Freeform 3619">
                <a:extLst>
                  <a:ext uri="{FF2B5EF4-FFF2-40B4-BE49-F238E27FC236}">
                    <a16:creationId xmlns:a16="http://schemas.microsoft.com/office/drawing/2014/main" id="{64E67210-CA75-7AE9-2D99-5E8D1585FA97}"/>
                  </a:ext>
                </a:extLst>
              </p:cNvPr>
              <p:cNvSpPr>
                <a:spLocks/>
              </p:cNvSpPr>
              <p:nvPr/>
            </p:nvSpPr>
            <p:spPr bwMode="auto">
              <a:xfrm>
                <a:off x="13245" y="5549"/>
                <a:ext cx="151" cy="196"/>
              </a:xfrm>
              <a:custGeom>
                <a:avLst/>
                <a:gdLst>
                  <a:gd name="T0" fmla="*/ 29 w 30"/>
                  <a:gd name="T1" fmla="*/ 17 h 39"/>
                  <a:gd name="T2" fmla="*/ 13 w 30"/>
                  <a:gd name="T3" fmla="*/ 18 h 39"/>
                  <a:gd name="T4" fmla="*/ 6 w 30"/>
                  <a:gd name="T5" fmla="*/ 1 h 39"/>
                  <a:gd name="T6" fmla="*/ 3 w 30"/>
                  <a:gd name="T7" fmla="*/ 0 h 39"/>
                  <a:gd name="T8" fmla="*/ 1 w 30"/>
                  <a:gd name="T9" fmla="*/ 22 h 39"/>
                  <a:gd name="T10" fmla="*/ 27 w 30"/>
                  <a:gd name="T11" fmla="*/ 29 h 39"/>
                  <a:gd name="T12" fmla="*/ 29 w 30"/>
                  <a:gd name="T13" fmla="*/ 17 h 39"/>
                </a:gdLst>
                <a:ahLst/>
                <a:cxnLst>
                  <a:cxn ang="0">
                    <a:pos x="T0" y="T1"/>
                  </a:cxn>
                  <a:cxn ang="0">
                    <a:pos x="T2" y="T3"/>
                  </a:cxn>
                  <a:cxn ang="0">
                    <a:pos x="T4" y="T5"/>
                  </a:cxn>
                  <a:cxn ang="0">
                    <a:pos x="T6" y="T7"/>
                  </a:cxn>
                  <a:cxn ang="0">
                    <a:pos x="T8" y="T9"/>
                  </a:cxn>
                  <a:cxn ang="0">
                    <a:pos x="T10" y="T11"/>
                  </a:cxn>
                  <a:cxn ang="0">
                    <a:pos x="T12" y="T13"/>
                  </a:cxn>
                </a:cxnLst>
                <a:rect l="0" t="0" r="r" b="b"/>
                <a:pathLst>
                  <a:path w="30" h="39">
                    <a:moveTo>
                      <a:pt x="29" y="17"/>
                    </a:moveTo>
                    <a:cubicBezTo>
                      <a:pt x="24" y="12"/>
                      <a:pt x="15" y="19"/>
                      <a:pt x="13" y="18"/>
                    </a:cubicBezTo>
                    <a:cubicBezTo>
                      <a:pt x="5" y="18"/>
                      <a:pt x="5" y="9"/>
                      <a:pt x="6" y="1"/>
                    </a:cubicBezTo>
                    <a:cubicBezTo>
                      <a:pt x="3" y="0"/>
                      <a:pt x="3" y="0"/>
                      <a:pt x="3" y="0"/>
                    </a:cubicBezTo>
                    <a:cubicBezTo>
                      <a:pt x="0" y="17"/>
                      <a:pt x="0" y="18"/>
                      <a:pt x="1" y="22"/>
                    </a:cubicBezTo>
                    <a:cubicBezTo>
                      <a:pt x="2" y="35"/>
                      <a:pt x="22" y="39"/>
                      <a:pt x="27" y="29"/>
                    </a:cubicBezTo>
                    <a:cubicBezTo>
                      <a:pt x="29" y="25"/>
                      <a:pt x="30" y="20"/>
                      <a:pt x="29" y="17"/>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65" name="Freeform 3620">
                <a:extLst>
                  <a:ext uri="{FF2B5EF4-FFF2-40B4-BE49-F238E27FC236}">
                    <a16:creationId xmlns:a16="http://schemas.microsoft.com/office/drawing/2014/main" id="{6F90DCC6-3FE3-0609-9E76-D5C6BE7A5D70}"/>
                  </a:ext>
                </a:extLst>
              </p:cNvPr>
              <p:cNvSpPr>
                <a:spLocks/>
              </p:cNvSpPr>
              <p:nvPr/>
            </p:nvSpPr>
            <p:spPr bwMode="auto">
              <a:xfrm>
                <a:off x="13315" y="5639"/>
                <a:ext cx="66" cy="55"/>
              </a:xfrm>
              <a:custGeom>
                <a:avLst/>
                <a:gdLst>
                  <a:gd name="T0" fmla="*/ 12 w 13"/>
                  <a:gd name="T1" fmla="*/ 3 h 11"/>
                  <a:gd name="T2" fmla="*/ 2 w 13"/>
                  <a:gd name="T3" fmla="*/ 5 h 11"/>
                  <a:gd name="T4" fmla="*/ 6 w 13"/>
                  <a:gd name="T5" fmla="*/ 7 h 11"/>
                  <a:gd name="T6" fmla="*/ 9 w 13"/>
                  <a:gd name="T7" fmla="*/ 6 h 11"/>
                  <a:gd name="T8" fmla="*/ 12 w 13"/>
                  <a:gd name="T9" fmla="*/ 3 h 11"/>
                </a:gdLst>
                <a:ahLst/>
                <a:cxnLst>
                  <a:cxn ang="0">
                    <a:pos x="T0" y="T1"/>
                  </a:cxn>
                  <a:cxn ang="0">
                    <a:pos x="T2" y="T3"/>
                  </a:cxn>
                  <a:cxn ang="0">
                    <a:pos x="T4" y="T5"/>
                  </a:cxn>
                  <a:cxn ang="0">
                    <a:pos x="T6" y="T7"/>
                  </a:cxn>
                  <a:cxn ang="0">
                    <a:pos x="T8" y="T9"/>
                  </a:cxn>
                </a:cxnLst>
                <a:rect l="0" t="0" r="r" b="b"/>
                <a:pathLst>
                  <a:path w="13" h="11">
                    <a:moveTo>
                      <a:pt x="12" y="3"/>
                    </a:moveTo>
                    <a:cubicBezTo>
                      <a:pt x="13" y="0"/>
                      <a:pt x="5" y="2"/>
                      <a:pt x="2" y="5"/>
                    </a:cubicBezTo>
                    <a:cubicBezTo>
                      <a:pt x="0" y="8"/>
                      <a:pt x="5" y="11"/>
                      <a:pt x="6" y="7"/>
                    </a:cubicBezTo>
                    <a:cubicBezTo>
                      <a:pt x="9" y="6"/>
                      <a:pt x="9" y="6"/>
                      <a:pt x="9" y="6"/>
                    </a:cubicBezTo>
                    <a:cubicBezTo>
                      <a:pt x="10" y="9"/>
                      <a:pt x="12" y="6"/>
                      <a:pt x="12" y="3"/>
                    </a:cubicBezTo>
                    <a:close/>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1066" name="Freeform 3621">
                <a:extLst>
                  <a:ext uri="{FF2B5EF4-FFF2-40B4-BE49-F238E27FC236}">
                    <a16:creationId xmlns:a16="http://schemas.microsoft.com/office/drawing/2014/main" id="{7DAF4C52-0A2E-AB41-C5B5-D8118330614D}"/>
                  </a:ext>
                </a:extLst>
              </p:cNvPr>
              <p:cNvSpPr>
                <a:spLocks/>
              </p:cNvSpPr>
              <p:nvPr/>
            </p:nvSpPr>
            <p:spPr bwMode="auto">
              <a:xfrm>
                <a:off x="13315" y="6313"/>
                <a:ext cx="71" cy="45"/>
              </a:xfrm>
              <a:custGeom>
                <a:avLst/>
                <a:gdLst>
                  <a:gd name="T0" fmla="*/ 41 w 71"/>
                  <a:gd name="T1" fmla="*/ 20 h 45"/>
                  <a:gd name="T2" fmla="*/ 5 w 71"/>
                  <a:gd name="T3" fmla="*/ 0 h 45"/>
                  <a:gd name="T4" fmla="*/ 0 w 71"/>
                  <a:gd name="T5" fmla="*/ 5 h 45"/>
                  <a:gd name="T6" fmla="*/ 71 w 71"/>
                  <a:gd name="T7" fmla="*/ 45 h 45"/>
                  <a:gd name="T8" fmla="*/ 41 w 71"/>
                  <a:gd name="T9" fmla="*/ 20 h 45"/>
                </a:gdLst>
                <a:ahLst/>
                <a:cxnLst>
                  <a:cxn ang="0">
                    <a:pos x="T0" y="T1"/>
                  </a:cxn>
                  <a:cxn ang="0">
                    <a:pos x="T2" y="T3"/>
                  </a:cxn>
                  <a:cxn ang="0">
                    <a:pos x="T4" y="T5"/>
                  </a:cxn>
                  <a:cxn ang="0">
                    <a:pos x="T6" y="T7"/>
                  </a:cxn>
                  <a:cxn ang="0">
                    <a:pos x="T8" y="T9"/>
                  </a:cxn>
                </a:cxnLst>
                <a:rect l="0" t="0" r="r" b="b"/>
                <a:pathLst>
                  <a:path w="71" h="45">
                    <a:moveTo>
                      <a:pt x="41" y="20"/>
                    </a:moveTo>
                    <a:lnTo>
                      <a:pt x="5" y="0"/>
                    </a:lnTo>
                    <a:lnTo>
                      <a:pt x="0" y="5"/>
                    </a:lnTo>
                    <a:lnTo>
                      <a:pt x="71" y="45"/>
                    </a:lnTo>
                    <a:lnTo>
                      <a:pt x="41" y="2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206" name="Group 3823">
              <a:extLst>
                <a:ext uri="{FF2B5EF4-FFF2-40B4-BE49-F238E27FC236}">
                  <a16:creationId xmlns:a16="http://schemas.microsoft.com/office/drawing/2014/main" id="{84164625-6572-02D7-DD88-626A36A64223}"/>
                </a:ext>
              </a:extLst>
            </p:cNvPr>
            <p:cNvGrpSpPr>
              <a:grpSpLocks/>
            </p:cNvGrpSpPr>
            <p:nvPr/>
          </p:nvGrpSpPr>
          <p:grpSpPr bwMode="auto">
            <a:xfrm>
              <a:off x="16822224" y="4480611"/>
              <a:ext cx="4881751" cy="5546389"/>
              <a:chOff x="10188" y="2974"/>
              <a:chExt cx="3364" cy="3822"/>
            </a:xfrm>
          </p:grpSpPr>
          <p:sp>
            <p:nvSpPr>
              <p:cNvPr id="667" name="Freeform 3623">
                <a:extLst>
                  <a:ext uri="{FF2B5EF4-FFF2-40B4-BE49-F238E27FC236}">
                    <a16:creationId xmlns:a16="http://schemas.microsoft.com/office/drawing/2014/main" id="{3F2FD56D-F9A4-97E5-C4C9-4D8BA2771ADC}"/>
                  </a:ext>
                </a:extLst>
              </p:cNvPr>
              <p:cNvSpPr>
                <a:spLocks/>
              </p:cNvSpPr>
              <p:nvPr/>
            </p:nvSpPr>
            <p:spPr bwMode="auto">
              <a:xfrm>
                <a:off x="13315" y="6318"/>
                <a:ext cx="71" cy="60"/>
              </a:xfrm>
              <a:custGeom>
                <a:avLst/>
                <a:gdLst>
                  <a:gd name="T0" fmla="*/ 71 w 71"/>
                  <a:gd name="T1" fmla="*/ 40 h 60"/>
                  <a:gd name="T2" fmla="*/ 0 w 71"/>
                  <a:gd name="T3" fmla="*/ 0 h 60"/>
                  <a:gd name="T4" fmla="*/ 0 w 71"/>
                  <a:gd name="T5" fmla="*/ 20 h 60"/>
                  <a:gd name="T6" fmla="*/ 71 w 71"/>
                  <a:gd name="T7" fmla="*/ 60 h 60"/>
                  <a:gd name="T8" fmla="*/ 71 w 71"/>
                  <a:gd name="T9" fmla="*/ 40 h 60"/>
                </a:gdLst>
                <a:ahLst/>
                <a:cxnLst>
                  <a:cxn ang="0">
                    <a:pos x="T0" y="T1"/>
                  </a:cxn>
                  <a:cxn ang="0">
                    <a:pos x="T2" y="T3"/>
                  </a:cxn>
                  <a:cxn ang="0">
                    <a:pos x="T4" y="T5"/>
                  </a:cxn>
                  <a:cxn ang="0">
                    <a:pos x="T6" y="T7"/>
                  </a:cxn>
                  <a:cxn ang="0">
                    <a:pos x="T8" y="T9"/>
                  </a:cxn>
                </a:cxnLst>
                <a:rect l="0" t="0" r="r" b="b"/>
                <a:pathLst>
                  <a:path w="71" h="60">
                    <a:moveTo>
                      <a:pt x="71" y="40"/>
                    </a:moveTo>
                    <a:lnTo>
                      <a:pt x="0" y="0"/>
                    </a:lnTo>
                    <a:lnTo>
                      <a:pt x="0" y="20"/>
                    </a:lnTo>
                    <a:lnTo>
                      <a:pt x="71" y="60"/>
                    </a:lnTo>
                    <a:lnTo>
                      <a:pt x="71" y="40"/>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68" name="Freeform 3624">
                <a:extLst>
                  <a:ext uri="{FF2B5EF4-FFF2-40B4-BE49-F238E27FC236}">
                    <a16:creationId xmlns:a16="http://schemas.microsoft.com/office/drawing/2014/main" id="{077023C7-C110-0311-7C9E-F16A5AFA0ACE}"/>
                  </a:ext>
                </a:extLst>
              </p:cNvPr>
              <p:cNvSpPr>
                <a:spLocks/>
              </p:cNvSpPr>
              <p:nvPr/>
            </p:nvSpPr>
            <p:spPr bwMode="auto">
              <a:xfrm>
                <a:off x="13366" y="6388"/>
                <a:ext cx="186" cy="408"/>
              </a:xfrm>
              <a:custGeom>
                <a:avLst/>
                <a:gdLst>
                  <a:gd name="T0" fmla="*/ 37 w 37"/>
                  <a:gd name="T1" fmla="*/ 81 h 81"/>
                  <a:gd name="T2" fmla="*/ 27 w 37"/>
                  <a:gd name="T3" fmla="*/ 81 h 81"/>
                  <a:gd name="T4" fmla="*/ 6 w 37"/>
                  <a:gd name="T5" fmla="*/ 76 h 81"/>
                  <a:gd name="T6" fmla="*/ 1 w 37"/>
                  <a:gd name="T7" fmla="*/ 58 h 81"/>
                  <a:gd name="T8" fmla="*/ 19 w 37"/>
                  <a:gd name="T9" fmla="*/ 0 h 81"/>
                  <a:gd name="T10" fmla="*/ 19 w 37"/>
                  <a:gd name="T11" fmla="*/ 1 h 81"/>
                  <a:gd name="T12" fmla="*/ 2 w 37"/>
                  <a:gd name="T13" fmla="*/ 58 h 81"/>
                  <a:gd name="T14" fmla="*/ 6 w 37"/>
                  <a:gd name="T15" fmla="*/ 75 h 81"/>
                  <a:gd name="T16" fmla="*/ 27 w 37"/>
                  <a:gd name="T17" fmla="*/ 80 h 81"/>
                  <a:gd name="T18" fmla="*/ 37 w 37"/>
                  <a:gd name="T19" fmla="*/ 80 h 81"/>
                  <a:gd name="T20" fmla="*/ 37 w 37"/>
                  <a:gd name="T21"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81">
                    <a:moveTo>
                      <a:pt x="37" y="81"/>
                    </a:moveTo>
                    <a:cubicBezTo>
                      <a:pt x="34" y="81"/>
                      <a:pt x="30" y="81"/>
                      <a:pt x="27" y="81"/>
                    </a:cubicBezTo>
                    <a:cubicBezTo>
                      <a:pt x="18" y="81"/>
                      <a:pt x="10" y="81"/>
                      <a:pt x="6" y="76"/>
                    </a:cubicBezTo>
                    <a:cubicBezTo>
                      <a:pt x="2" y="72"/>
                      <a:pt x="0" y="66"/>
                      <a:pt x="1" y="58"/>
                    </a:cubicBezTo>
                    <a:cubicBezTo>
                      <a:pt x="1" y="42"/>
                      <a:pt x="6" y="7"/>
                      <a:pt x="19" y="0"/>
                    </a:cubicBezTo>
                    <a:cubicBezTo>
                      <a:pt x="19" y="1"/>
                      <a:pt x="19" y="1"/>
                      <a:pt x="19" y="1"/>
                    </a:cubicBezTo>
                    <a:cubicBezTo>
                      <a:pt x="7" y="7"/>
                      <a:pt x="2" y="42"/>
                      <a:pt x="2" y="58"/>
                    </a:cubicBezTo>
                    <a:cubicBezTo>
                      <a:pt x="2" y="66"/>
                      <a:pt x="3" y="72"/>
                      <a:pt x="6" y="75"/>
                    </a:cubicBezTo>
                    <a:cubicBezTo>
                      <a:pt x="11" y="80"/>
                      <a:pt x="18" y="80"/>
                      <a:pt x="27" y="80"/>
                    </a:cubicBezTo>
                    <a:cubicBezTo>
                      <a:pt x="30" y="80"/>
                      <a:pt x="34" y="79"/>
                      <a:pt x="37" y="80"/>
                    </a:cubicBezTo>
                    <a:lnTo>
                      <a:pt x="37"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69" name="Freeform 3625">
                <a:extLst>
                  <a:ext uri="{FF2B5EF4-FFF2-40B4-BE49-F238E27FC236}">
                    <a16:creationId xmlns:a16="http://schemas.microsoft.com/office/drawing/2014/main" id="{029F5E5B-E6FC-71B9-015D-A7D8286EB9AD}"/>
                  </a:ext>
                </a:extLst>
              </p:cNvPr>
              <p:cNvSpPr>
                <a:spLocks/>
              </p:cNvSpPr>
              <p:nvPr/>
            </p:nvSpPr>
            <p:spPr bwMode="auto">
              <a:xfrm>
                <a:off x="13446" y="6383"/>
                <a:ext cx="25" cy="21"/>
              </a:xfrm>
              <a:custGeom>
                <a:avLst/>
                <a:gdLst>
                  <a:gd name="T0" fmla="*/ 0 w 25"/>
                  <a:gd name="T1" fmla="*/ 10 h 21"/>
                  <a:gd name="T2" fmla="*/ 5 w 25"/>
                  <a:gd name="T3" fmla="*/ 0 h 21"/>
                  <a:gd name="T4" fmla="*/ 10 w 25"/>
                  <a:gd name="T5" fmla="*/ 0 h 21"/>
                  <a:gd name="T6" fmla="*/ 25 w 25"/>
                  <a:gd name="T7" fmla="*/ 5 h 21"/>
                  <a:gd name="T8" fmla="*/ 25 w 25"/>
                  <a:gd name="T9" fmla="*/ 16 h 21"/>
                  <a:gd name="T10" fmla="*/ 10 w 25"/>
                  <a:gd name="T11" fmla="*/ 21 h 21"/>
                  <a:gd name="T12" fmla="*/ 0 w 25"/>
                  <a:gd name="T13" fmla="*/ 10 h 21"/>
                </a:gdLst>
                <a:ahLst/>
                <a:cxnLst>
                  <a:cxn ang="0">
                    <a:pos x="T0" y="T1"/>
                  </a:cxn>
                  <a:cxn ang="0">
                    <a:pos x="T2" y="T3"/>
                  </a:cxn>
                  <a:cxn ang="0">
                    <a:pos x="T4" y="T5"/>
                  </a:cxn>
                  <a:cxn ang="0">
                    <a:pos x="T6" y="T7"/>
                  </a:cxn>
                  <a:cxn ang="0">
                    <a:pos x="T8" y="T9"/>
                  </a:cxn>
                  <a:cxn ang="0">
                    <a:pos x="T10" y="T11"/>
                  </a:cxn>
                  <a:cxn ang="0">
                    <a:pos x="T12" y="T13"/>
                  </a:cxn>
                </a:cxnLst>
                <a:rect l="0" t="0" r="r" b="b"/>
                <a:pathLst>
                  <a:path w="25" h="21">
                    <a:moveTo>
                      <a:pt x="0" y="10"/>
                    </a:moveTo>
                    <a:lnTo>
                      <a:pt x="5" y="0"/>
                    </a:lnTo>
                    <a:lnTo>
                      <a:pt x="10" y="0"/>
                    </a:lnTo>
                    <a:lnTo>
                      <a:pt x="25" y="5"/>
                    </a:lnTo>
                    <a:lnTo>
                      <a:pt x="25" y="16"/>
                    </a:lnTo>
                    <a:lnTo>
                      <a:pt x="10" y="21"/>
                    </a:lnTo>
                    <a:lnTo>
                      <a:pt x="0"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70" name="Freeform 3626">
                <a:extLst>
                  <a:ext uri="{FF2B5EF4-FFF2-40B4-BE49-F238E27FC236}">
                    <a16:creationId xmlns:a16="http://schemas.microsoft.com/office/drawing/2014/main" id="{B0812F06-2870-7BAD-5F05-2DC71E75880E}"/>
                  </a:ext>
                </a:extLst>
              </p:cNvPr>
              <p:cNvSpPr>
                <a:spLocks/>
              </p:cNvSpPr>
              <p:nvPr/>
            </p:nvSpPr>
            <p:spPr bwMode="auto">
              <a:xfrm>
                <a:off x="11090" y="4890"/>
                <a:ext cx="1057" cy="613"/>
              </a:xfrm>
              <a:custGeom>
                <a:avLst/>
                <a:gdLst>
                  <a:gd name="T0" fmla="*/ 559 w 1057"/>
                  <a:gd name="T1" fmla="*/ 0 h 613"/>
                  <a:gd name="T2" fmla="*/ 0 w 1057"/>
                  <a:gd name="T3" fmla="*/ 327 h 613"/>
                  <a:gd name="T4" fmla="*/ 498 w 1057"/>
                  <a:gd name="T5" fmla="*/ 613 h 613"/>
                  <a:gd name="T6" fmla="*/ 1057 w 1057"/>
                  <a:gd name="T7" fmla="*/ 287 h 613"/>
                  <a:gd name="T8" fmla="*/ 559 w 1057"/>
                  <a:gd name="T9" fmla="*/ 0 h 613"/>
                </a:gdLst>
                <a:ahLst/>
                <a:cxnLst>
                  <a:cxn ang="0">
                    <a:pos x="T0" y="T1"/>
                  </a:cxn>
                  <a:cxn ang="0">
                    <a:pos x="T2" y="T3"/>
                  </a:cxn>
                  <a:cxn ang="0">
                    <a:pos x="T4" y="T5"/>
                  </a:cxn>
                  <a:cxn ang="0">
                    <a:pos x="T6" y="T7"/>
                  </a:cxn>
                  <a:cxn ang="0">
                    <a:pos x="T8" y="T9"/>
                  </a:cxn>
                </a:cxnLst>
                <a:rect l="0" t="0" r="r" b="b"/>
                <a:pathLst>
                  <a:path w="1057" h="613">
                    <a:moveTo>
                      <a:pt x="559" y="0"/>
                    </a:moveTo>
                    <a:lnTo>
                      <a:pt x="0" y="327"/>
                    </a:lnTo>
                    <a:lnTo>
                      <a:pt x="498" y="613"/>
                    </a:lnTo>
                    <a:lnTo>
                      <a:pt x="1057" y="287"/>
                    </a:lnTo>
                    <a:lnTo>
                      <a:pt x="559"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71" name="Freeform 3627">
                <a:extLst>
                  <a:ext uri="{FF2B5EF4-FFF2-40B4-BE49-F238E27FC236}">
                    <a16:creationId xmlns:a16="http://schemas.microsoft.com/office/drawing/2014/main" id="{BFE3AE7E-3263-F921-FFEA-EC43DB0B3339}"/>
                  </a:ext>
                </a:extLst>
              </p:cNvPr>
              <p:cNvSpPr>
                <a:spLocks/>
              </p:cNvSpPr>
              <p:nvPr/>
            </p:nvSpPr>
            <p:spPr bwMode="auto">
              <a:xfrm>
                <a:off x="11090" y="4890"/>
                <a:ext cx="1057" cy="613"/>
              </a:xfrm>
              <a:custGeom>
                <a:avLst/>
                <a:gdLst>
                  <a:gd name="T0" fmla="*/ 559 w 1057"/>
                  <a:gd name="T1" fmla="*/ 0 h 613"/>
                  <a:gd name="T2" fmla="*/ 0 w 1057"/>
                  <a:gd name="T3" fmla="*/ 327 h 613"/>
                  <a:gd name="T4" fmla="*/ 498 w 1057"/>
                  <a:gd name="T5" fmla="*/ 613 h 613"/>
                  <a:gd name="T6" fmla="*/ 1057 w 1057"/>
                  <a:gd name="T7" fmla="*/ 287 h 613"/>
                  <a:gd name="T8" fmla="*/ 559 w 1057"/>
                  <a:gd name="T9" fmla="*/ 0 h 613"/>
                </a:gdLst>
                <a:ahLst/>
                <a:cxnLst>
                  <a:cxn ang="0">
                    <a:pos x="T0" y="T1"/>
                  </a:cxn>
                  <a:cxn ang="0">
                    <a:pos x="T2" y="T3"/>
                  </a:cxn>
                  <a:cxn ang="0">
                    <a:pos x="T4" y="T5"/>
                  </a:cxn>
                  <a:cxn ang="0">
                    <a:pos x="T6" y="T7"/>
                  </a:cxn>
                  <a:cxn ang="0">
                    <a:pos x="T8" y="T9"/>
                  </a:cxn>
                </a:cxnLst>
                <a:rect l="0" t="0" r="r" b="b"/>
                <a:pathLst>
                  <a:path w="1057" h="613">
                    <a:moveTo>
                      <a:pt x="559" y="0"/>
                    </a:moveTo>
                    <a:lnTo>
                      <a:pt x="0" y="327"/>
                    </a:lnTo>
                    <a:lnTo>
                      <a:pt x="498" y="613"/>
                    </a:lnTo>
                    <a:lnTo>
                      <a:pt x="1057" y="287"/>
                    </a:lnTo>
                    <a:lnTo>
                      <a:pt x="55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72" name="Freeform 3628">
                <a:extLst>
                  <a:ext uri="{FF2B5EF4-FFF2-40B4-BE49-F238E27FC236}">
                    <a16:creationId xmlns:a16="http://schemas.microsoft.com/office/drawing/2014/main" id="{0E6BA3F7-2AC5-CAB0-E246-295126338BCF}"/>
                  </a:ext>
                </a:extLst>
              </p:cNvPr>
              <p:cNvSpPr>
                <a:spLocks/>
              </p:cNvSpPr>
              <p:nvPr/>
            </p:nvSpPr>
            <p:spPr bwMode="auto">
              <a:xfrm>
                <a:off x="11649" y="3014"/>
                <a:ext cx="498" cy="2163"/>
              </a:xfrm>
              <a:custGeom>
                <a:avLst/>
                <a:gdLst>
                  <a:gd name="T0" fmla="*/ 0 w 498"/>
                  <a:gd name="T1" fmla="*/ 0 h 2163"/>
                  <a:gd name="T2" fmla="*/ 498 w 498"/>
                  <a:gd name="T3" fmla="*/ 287 h 2163"/>
                  <a:gd name="T4" fmla="*/ 498 w 498"/>
                  <a:gd name="T5" fmla="*/ 2163 h 2163"/>
                  <a:gd name="T6" fmla="*/ 0 w 498"/>
                  <a:gd name="T7" fmla="*/ 1876 h 2163"/>
                  <a:gd name="T8" fmla="*/ 0 w 498"/>
                  <a:gd name="T9" fmla="*/ 0 h 2163"/>
                </a:gdLst>
                <a:ahLst/>
                <a:cxnLst>
                  <a:cxn ang="0">
                    <a:pos x="T0" y="T1"/>
                  </a:cxn>
                  <a:cxn ang="0">
                    <a:pos x="T2" y="T3"/>
                  </a:cxn>
                  <a:cxn ang="0">
                    <a:pos x="T4" y="T5"/>
                  </a:cxn>
                  <a:cxn ang="0">
                    <a:pos x="T6" y="T7"/>
                  </a:cxn>
                  <a:cxn ang="0">
                    <a:pos x="T8" y="T9"/>
                  </a:cxn>
                </a:cxnLst>
                <a:rect l="0" t="0" r="r" b="b"/>
                <a:pathLst>
                  <a:path w="498" h="2163">
                    <a:moveTo>
                      <a:pt x="0" y="0"/>
                    </a:moveTo>
                    <a:lnTo>
                      <a:pt x="498" y="287"/>
                    </a:lnTo>
                    <a:lnTo>
                      <a:pt x="498" y="2163"/>
                    </a:lnTo>
                    <a:lnTo>
                      <a:pt x="0" y="1876"/>
                    </a:lnTo>
                    <a:lnTo>
                      <a:pt x="0"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73" name="Freeform 3629">
                <a:extLst>
                  <a:ext uri="{FF2B5EF4-FFF2-40B4-BE49-F238E27FC236}">
                    <a16:creationId xmlns:a16="http://schemas.microsoft.com/office/drawing/2014/main" id="{8DC52195-D7B5-0545-15D4-9C3D1A8D51E7}"/>
                  </a:ext>
                </a:extLst>
              </p:cNvPr>
              <p:cNvSpPr>
                <a:spLocks/>
              </p:cNvSpPr>
              <p:nvPr/>
            </p:nvSpPr>
            <p:spPr bwMode="auto">
              <a:xfrm>
                <a:off x="11649" y="3014"/>
                <a:ext cx="498" cy="2163"/>
              </a:xfrm>
              <a:custGeom>
                <a:avLst/>
                <a:gdLst>
                  <a:gd name="T0" fmla="*/ 0 w 498"/>
                  <a:gd name="T1" fmla="*/ 0 h 2163"/>
                  <a:gd name="T2" fmla="*/ 498 w 498"/>
                  <a:gd name="T3" fmla="*/ 287 h 2163"/>
                  <a:gd name="T4" fmla="*/ 498 w 498"/>
                  <a:gd name="T5" fmla="*/ 2163 h 2163"/>
                  <a:gd name="T6" fmla="*/ 0 w 498"/>
                  <a:gd name="T7" fmla="*/ 1876 h 2163"/>
                  <a:gd name="T8" fmla="*/ 0 w 498"/>
                  <a:gd name="T9" fmla="*/ 0 h 2163"/>
                </a:gdLst>
                <a:ahLst/>
                <a:cxnLst>
                  <a:cxn ang="0">
                    <a:pos x="T0" y="T1"/>
                  </a:cxn>
                  <a:cxn ang="0">
                    <a:pos x="T2" y="T3"/>
                  </a:cxn>
                  <a:cxn ang="0">
                    <a:pos x="T4" y="T5"/>
                  </a:cxn>
                  <a:cxn ang="0">
                    <a:pos x="T6" y="T7"/>
                  </a:cxn>
                  <a:cxn ang="0">
                    <a:pos x="T8" y="T9"/>
                  </a:cxn>
                </a:cxnLst>
                <a:rect l="0" t="0" r="r" b="b"/>
                <a:pathLst>
                  <a:path w="498" h="2163">
                    <a:moveTo>
                      <a:pt x="0" y="0"/>
                    </a:moveTo>
                    <a:lnTo>
                      <a:pt x="498" y="287"/>
                    </a:lnTo>
                    <a:lnTo>
                      <a:pt x="498" y="2163"/>
                    </a:lnTo>
                    <a:lnTo>
                      <a:pt x="0" y="187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74" name="Freeform 3630">
                <a:extLst>
                  <a:ext uri="{FF2B5EF4-FFF2-40B4-BE49-F238E27FC236}">
                    <a16:creationId xmlns:a16="http://schemas.microsoft.com/office/drawing/2014/main" id="{E496C9C6-62D1-072D-4F14-4A1019FBFF30}"/>
                  </a:ext>
                </a:extLst>
              </p:cNvPr>
              <p:cNvSpPr>
                <a:spLocks/>
              </p:cNvSpPr>
              <p:nvPr/>
            </p:nvSpPr>
            <p:spPr bwMode="auto">
              <a:xfrm>
                <a:off x="11145" y="4719"/>
                <a:ext cx="952" cy="548"/>
              </a:xfrm>
              <a:custGeom>
                <a:avLst/>
                <a:gdLst>
                  <a:gd name="T0" fmla="*/ 534 w 952"/>
                  <a:gd name="T1" fmla="*/ 0 h 548"/>
                  <a:gd name="T2" fmla="*/ 0 w 952"/>
                  <a:gd name="T3" fmla="*/ 307 h 548"/>
                  <a:gd name="T4" fmla="*/ 418 w 952"/>
                  <a:gd name="T5" fmla="*/ 548 h 548"/>
                  <a:gd name="T6" fmla="*/ 952 w 952"/>
                  <a:gd name="T7" fmla="*/ 241 h 548"/>
                  <a:gd name="T8" fmla="*/ 534 w 952"/>
                  <a:gd name="T9" fmla="*/ 0 h 548"/>
                </a:gdLst>
                <a:ahLst/>
                <a:cxnLst>
                  <a:cxn ang="0">
                    <a:pos x="T0" y="T1"/>
                  </a:cxn>
                  <a:cxn ang="0">
                    <a:pos x="T2" y="T3"/>
                  </a:cxn>
                  <a:cxn ang="0">
                    <a:pos x="T4" y="T5"/>
                  </a:cxn>
                  <a:cxn ang="0">
                    <a:pos x="T6" y="T7"/>
                  </a:cxn>
                  <a:cxn ang="0">
                    <a:pos x="T8" y="T9"/>
                  </a:cxn>
                </a:cxnLst>
                <a:rect l="0" t="0" r="r" b="b"/>
                <a:pathLst>
                  <a:path w="952" h="548">
                    <a:moveTo>
                      <a:pt x="534" y="0"/>
                    </a:moveTo>
                    <a:lnTo>
                      <a:pt x="0" y="307"/>
                    </a:lnTo>
                    <a:lnTo>
                      <a:pt x="418" y="548"/>
                    </a:lnTo>
                    <a:lnTo>
                      <a:pt x="952" y="241"/>
                    </a:lnTo>
                    <a:lnTo>
                      <a:pt x="534"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75" name="Freeform 3631">
                <a:extLst>
                  <a:ext uri="{FF2B5EF4-FFF2-40B4-BE49-F238E27FC236}">
                    <a16:creationId xmlns:a16="http://schemas.microsoft.com/office/drawing/2014/main" id="{F19FB16B-F161-BA2B-0B7E-9CFE046E5A8F}"/>
                  </a:ext>
                </a:extLst>
              </p:cNvPr>
              <p:cNvSpPr>
                <a:spLocks/>
              </p:cNvSpPr>
              <p:nvPr/>
            </p:nvSpPr>
            <p:spPr bwMode="auto">
              <a:xfrm>
                <a:off x="11145" y="4719"/>
                <a:ext cx="952" cy="548"/>
              </a:xfrm>
              <a:custGeom>
                <a:avLst/>
                <a:gdLst>
                  <a:gd name="T0" fmla="*/ 534 w 952"/>
                  <a:gd name="T1" fmla="*/ 0 h 548"/>
                  <a:gd name="T2" fmla="*/ 0 w 952"/>
                  <a:gd name="T3" fmla="*/ 307 h 548"/>
                  <a:gd name="T4" fmla="*/ 418 w 952"/>
                  <a:gd name="T5" fmla="*/ 548 h 548"/>
                  <a:gd name="T6" fmla="*/ 952 w 952"/>
                  <a:gd name="T7" fmla="*/ 241 h 548"/>
                  <a:gd name="T8" fmla="*/ 534 w 952"/>
                  <a:gd name="T9" fmla="*/ 0 h 548"/>
                </a:gdLst>
                <a:ahLst/>
                <a:cxnLst>
                  <a:cxn ang="0">
                    <a:pos x="T0" y="T1"/>
                  </a:cxn>
                  <a:cxn ang="0">
                    <a:pos x="T2" y="T3"/>
                  </a:cxn>
                  <a:cxn ang="0">
                    <a:pos x="T4" y="T5"/>
                  </a:cxn>
                  <a:cxn ang="0">
                    <a:pos x="T6" y="T7"/>
                  </a:cxn>
                  <a:cxn ang="0">
                    <a:pos x="T8" y="T9"/>
                  </a:cxn>
                </a:cxnLst>
                <a:rect l="0" t="0" r="r" b="b"/>
                <a:pathLst>
                  <a:path w="952" h="548">
                    <a:moveTo>
                      <a:pt x="534" y="0"/>
                    </a:moveTo>
                    <a:lnTo>
                      <a:pt x="0" y="307"/>
                    </a:lnTo>
                    <a:lnTo>
                      <a:pt x="418" y="548"/>
                    </a:lnTo>
                    <a:lnTo>
                      <a:pt x="952" y="241"/>
                    </a:lnTo>
                    <a:lnTo>
                      <a:pt x="5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76" name="Freeform 3632">
                <a:extLst>
                  <a:ext uri="{FF2B5EF4-FFF2-40B4-BE49-F238E27FC236}">
                    <a16:creationId xmlns:a16="http://schemas.microsoft.com/office/drawing/2014/main" id="{AF0034D2-CCBE-C56B-20AF-97F9F4437C86}"/>
                  </a:ext>
                </a:extLst>
              </p:cNvPr>
              <p:cNvSpPr>
                <a:spLocks/>
              </p:cNvSpPr>
              <p:nvPr/>
            </p:nvSpPr>
            <p:spPr bwMode="auto">
              <a:xfrm>
                <a:off x="11145" y="5026"/>
                <a:ext cx="418" cy="432"/>
              </a:xfrm>
              <a:custGeom>
                <a:avLst/>
                <a:gdLst>
                  <a:gd name="T0" fmla="*/ 15 w 418"/>
                  <a:gd name="T1" fmla="*/ 125 h 432"/>
                  <a:gd name="T2" fmla="*/ 15 w 418"/>
                  <a:gd name="T3" fmla="*/ 100 h 432"/>
                  <a:gd name="T4" fmla="*/ 0 w 418"/>
                  <a:gd name="T5" fmla="*/ 100 h 432"/>
                  <a:gd name="T6" fmla="*/ 0 w 418"/>
                  <a:gd name="T7" fmla="*/ 0 h 432"/>
                  <a:gd name="T8" fmla="*/ 418 w 418"/>
                  <a:gd name="T9" fmla="*/ 241 h 432"/>
                  <a:gd name="T10" fmla="*/ 418 w 418"/>
                  <a:gd name="T11" fmla="*/ 432 h 432"/>
                  <a:gd name="T12" fmla="*/ 0 w 418"/>
                  <a:gd name="T13" fmla="*/ 191 h 432"/>
                  <a:gd name="T14" fmla="*/ 0 w 418"/>
                  <a:gd name="T15" fmla="*/ 140 h 432"/>
                  <a:gd name="T16" fmla="*/ 15 w 418"/>
                  <a:gd name="T17" fmla="*/ 125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432">
                    <a:moveTo>
                      <a:pt x="15" y="125"/>
                    </a:moveTo>
                    <a:lnTo>
                      <a:pt x="15" y="100"/>
                    </a:lnTo>
                    <a:lnTo>
                      <a:pt x="0" y="100"/>
                    </a:lnTo>
                    <a:lnTo>
                      <a:pt x="0" y="0"/>
                    </a:lnTo>
                    <a:lnTo>
                      <a:pt x="418" y="241"/>
                    </a:lnTo>
                    <a:lnTo>
                      <a:pt x="418" y="432"/>
                    </a:lnTo>
                    <a:lnTo>
                      <a:pt x="0" y="191"/>
                    </a:lnTo>
                    <a:lnTo>
                      <a:pt x="0" y="140"/>
                    </a:lnTo>
                    <a:lnTo>
                      <a:pt x="15" y="125"/>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77" name="Freeform 3633">
                <a:extLst>
                  <a:ext uri="{FF2B5EF4-FFF2-40B4-BE49-F238E27FC236}">
                    <a16:creationId xmlns:a16="http://schemas.microsoft.com/office/drawing/2014/main" id="{419DC547-B945-FD58-A7D2-3E6E7FB44A2A}"/>
                  </a:ext>
                </a:extLst>
              </p:cNvPr>
              <p:cNvSpPr>
                <a:spLocks/>
              </p:cNvSpPr>
              <p:nvPr/>
            </p:nvSpPr>
            <p:spPr bwMode="auto">
              <a:xfrm>
                <a:off x="11145" y="5151"/>
                <a:ext cx="433" cy="257"/>
              </a:xfrm>
              <a:custGeom>
                <a:avLst/>
                <a:gdLst>
                  <a:gd name="T0" fmla="*/ 433 w 433"/>
                  <a:gd name="T1" fmla="*/ 242 h 257"/>
                  <a:gd name="T2" fmla="*/ 418 w 433"/>
                  <a:gd name="T3" fmla="*/ 257 h 257"/>
                  <a:gd name="T4" fmla="*/ 0 w 433"/>
                  <a:gd name="T5" fmla="*/ 15 h 257"/>
                  <a:gd name="T6" fmla="*/ 15 w 433"/>
                  <a:gd name="T7" fmla="*/ 0 h 257"/>
                  <a:gd name="T8" fmla="*/ 433 w 433"/>
                  <a:gd name="T9" fmla="*/ 242 h 257"/>
                </a:gdLst>
                <a:ahLst/>
                <a:cxnLst>
                  <a:cxn ang="0">
                    <a:pos x="T0" y="T1"/>
                  </a:cxn>
                  <a:cxn ang="0">
                    <a:pos x="T2" y="T3"/>
                  </a:cxn>
                  <a:cxn ang="0">
                    <a:pos x="T4" y="T5"/>
                  </a:cxn>
                  <a:cxn ang="0">
                    <a:pos x="T6" y="T7"/>
                  </a:cxn>
                  <a:cxn ang="0">
                    <a:pos x="T8" y="T9"/>
                  </a:cxn>
                </a:cxnLst>
                <a:rect l="0" t="0" r="r" b="b"/>
                <a:pathLst>
                  <a:path w="433" h="257">
                    <a:moveTo>
                      <a:pt x="433" y="242"/>
                    </a:moveTo>
                    <a:lnTo>
                      <a:pt x="418" y="257"/>
                    </a:lnTo>
                    <a:lnTo>
                      <a:pt x="0" y="15"/>
                    </a:lnTo>
                    <a:lnTo>
                      <a:pt x="15" y="0"/>
                    </a:lnTo>
                    <a:lnTo>
                      <a:pt x="433" y="242"/>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78" name="Freeform 3634">
                <a:extLst>
                  <a:ext uri="{FF2B5EF4-FFF2-40B4-BE49-F238E27FC236}">
                    <a16:creationId xmlns:a16="http://schemas.microsoft.com/office/drawing/2014/main" id="{BE637E59-C1BD-DAB1-B468-9070054E5A98}"/>
                  </a:ext>
                </a:extLst>
              </p:cNvPr>
              <p:cNvSpPr>
                <a:spLocks/>
              </p:cNvSpPr>
              <p:nvPr/>
            </p:nvSpPr>
            <p:spPr bwMode="auto">
              <a:xfrm>
                <a:off x="11160" y="5126"/>
                <a:ext cx="418" cy="267"/>
              </a:xfrm>
              <a:custGeom>
                <a:avLst/>
                <a:gdLst>
                  <a:gd name="T0" fmla="*/ 0 w 418"/>
                  <a:gd name="T1" fmla="*/ 0 h 267"/>
                  <a:gd name="T2" fmla="*/ 418 w 418"/>
                  <a:gd name="T3" fmla="*/ 242 h 267"/>
                  <a:gd name="T4" fmla="*/ 418 w 418"/>
                  <a:gd name="T5" fmla="*/ 267 h 267"/>
                  <a:gd name="T6" fmla="*/ 0 w 418"/>
                  <a:gd name="T7" fmla="*/ 25 h 267"/>
                  <a:gd name="T8" fmla="*/ 0 w 418"/>
                  <a:gd name="T9" fmla="*/ 0 h 267"/>
                </a:gdLst>
                <a:ahLst/>
                <a:cxnLst>
                  <a:cxn ang="0">
                    <a:pos x="T0" y="T1"/>
                  </a:cxn>
                  <a:cxn ang="0">
                    <a:pos x="T2" y="T3"/>
                  </a:cxn>
                  <a:cxn ang="0">
                    <a:pos x="T4" y="T5"/>
                  </a:cxn>
                  <a:cxn ang="0">
                    <a:pos x="T6" y="T7"/>
                  </a:cxn>
                  <a:cxn ang="0">
                    <a:pos x="T8" y="T9"/>
                  </a:cxn>
                </a:cxnLst>
                <a:rect l="0" t="0" r="r" b="b"/>
                <a:pathLst>
                  <a:path w="418" h="267">
                    <a:moveTo>
                      <a:pt x="0" y="0"/>
                    </a:moveTo>
                    <a:lnTo>
                      <a:pt x="418" y="242"/>
                    </a:lnTo>
                    <a:lnTo>
                      <a:pt x="418" y="267"/>
                    </a:lnTo>
                    <a:lnTo>
                      <a:pt x="0" y="2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79" name="Freeform 3635">
                <a:extLst>
                  <a:ext uri="{FF2B5EF4-FFF2-40B4-BE49-F238E27FC236}">
                    <a16:creationId xmlns:a16="http://schemas.microsoft.com/office/drawing/2014/main" id="{319A796D-EBA9-01C1-F12D-45909489AB21}"/>
                  </a:ext>
                </a:extLst>
              </p:cNvPr>
              <p:cNvSpPr>
                <a:spLocks/>
              </p:cNvSpPr>
              <p:nvPr/>
            </p:nvSpPr>
            <p:spPr bwMode="auto">
              <a:xfrm>
                <a:off x="11145" y="5026"/>
                <a:ext cx="418" cy="342"/>
              </a:xfrm>
              <a:custGeom>
                <a:avLst/>
                <a:gdLst>
                  <a:gd name="T0" fmla="*/ 0 w 418"/>
                  <a:gd name="T1" fmla="*/ 0 h 342"/>
                  <a:gd name="T2" fmla="*/ 418 w 418"/>
                  <a:gd name="T3" fmla="*/ 241 h 342"/>
                  <a:gd name="T4" fmla="*/ 418 w 418"/>
                  <a:gd name="T5" fmla="*/ 342 h 342"/>
                  <a:gd name="T6" fmla="*/ 0 w 418"/>
                  <a:gd name="T7" fmla="*/ 100 h 342"/>
                  <a:gd name="T8" fmla="*/ 0 w 418"/>
                  <a:gd name="T9" fmla="*/ 0 h 342"/>
                </a:gdLst>
                <a:ahLst/>
                <a:cxnLst>
                  <a:cxn ang="0">
                    <a:pos x="T0" y="T1"/>
                  </a:cxn>
                  <a:cxn ang="0">
                    <a:pos x="T2" y="T3"/>
                  </a:cxn>
                  <a:cxn ang="0">
                    <a:pos x="T4" y="T5"/>
                  </a:cxn>
                  <a:cxn ang="0">
                    <a:pos x="T6" y="T7"/>
                  </a:cxn>
                  <a:cxn ang="0">
                    <a:pos x="T8" y="T9"/>
                  </a:cxn>
                </a:cxnLst>
                <a:rect l="0" t="0" r="r" b="b"/>
                <a:pathLst>
                  <a:path w="418" h="342">
                    <a:moveTo>
                      <a:pt x="0" y="0"/>
                    </a:moveTo>
                    <a:lnTo>
                      <a:pt x="418" y="241"/>
                    </a:lnTo>
                    <a:lnTo>
                      <a:pt x="418" y="342"/>
                    </a:lnTo>
                    <a:lnTo>
                      <a:pt x="0" y="100"/>
                    </a:lnTo>
                    <a:lnTo>
                      <a:pt x="0"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80" name="Freeform 3636">
                <a:extLst>
                  <a:ext uri="{FF2B5EF4-FFF2-40B4-BE49-F238E27FC236}">
                    <a16:creationId xmlns:a16="http://schemas.microsoft.com/office/drawing/2014/main" id="{B9F51FDD-B5CB-B7E1-D39C-72CF4B86B829}"/>
                  </a:ext>
                </a:extLst>
              </p:cNvPr>
              <p:cNvSpPr>
                <a:spLocks/>
              </p:cNvSpPr>
              <p:nvPr/>
            </p:nvSpPr>
            <p:spPr bwMode="auto">
              <a:xfrm>
                <a:off x="11563" y="5247"/>
                <a:ext cx="20" cy="221"/>
              </a:xfrm>
              <a:custGeom>
                <a:avLst/>
                <a:gdLst>
                  <a:gd name="T0" fmla="*/ 0 w 20"/>
                  <a:gd name="T1" fmla="*/ 211 h 221"/>
                  <a:gd name="T2" fmla="*/ 0 w 20"/>
                  <a:gd name="T3" fmla="*/ 0 h 221"/>
                  <a:gd name="T4" fmla="*/ 20 w 20"/>
                  <a:gd name="T5" fmla="*/ 10 h 221"/>
                  <a:gd name="T6" fmla="*/ 20 w 20"/>
                  <a:gd name="T7" fmla="*/ 221 h 221"/>
                  <a:gd name="T8" fmla="*/ 0 w 20"/>
                  <a:gd name="T9" fmla="*/ 211 h 221"/>
                </a:gdLst>
                <a:ahLst/>
                <a:cxnLst>
                  <a:cxn ang="0">
                    <a:pos x="T0" y="T1"/>
                  </a:cxn>
                  <a:cxn ang="0">
                    <a:pos x="T2" y="T3"/>
                  </a:cxn>
                  <a:cxn ang="0">
                    <a:pos x="T4" y="T5"/>
                  </a:cxn>
                  <a:cxn ang="0">
                    <a:pos x="T6" y="T7"/>
                  </a:cxn>
                  <a:cxn ang="0">
                    <a:pos x="T8" y="T9"/>
                  </a:cxn>
                </a:cxnLst>
                <a:rect l="0" t="0" r="r" b="b"/>
                <a:pathLst>
                  <a:path w="20" h="221">
                    <a:moveTo>
                      <a:pt x="0" y="211"/>
                    </a:moveTo>
                    <a:lnTo>
                      <a:pt x="0" y="0"/>
                    </a:lnTo>
                    <a:lnTo>
                      <a:pt x="20" y="10"/>
                    </a:lnTo>
                    <a:lnTo>
                      <a:pt x="20" y="221"/>
                    </a:lnTo>
                    <a:lnTo>
                      <a:pt x="0" y="21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81" name="Freeform 3637">
                <a:extLst>
                  <a:ext uri="{FF2B5EF4-FFF2-40B4-BE49-F238E27FC236}">
                    <a16:creationId xmlns:a16="http://schemas.microsoft.com/office/drawing/2014/main" id="{37EFE21B-FCC5-B591-40F2-2D451C7A0398}"/>
                  </a:ext>
                </a:extLst>
              </p:cNvPr>
              <p:cNvSpPr>
                <a:spLocks/>
              </p:cNvSpPr>
              <p:nvPr/>
            </p:nvSpPr>
            <p:spPr bwMode="auto">
              <a:xfrm>
                <a:off x="11508" y="4779"/>
                <a:ext cx="473" cy="277"/>
              </a:xfrm>
              <a:custGeom>
                <a:avLst/>
                <a:gdLst>
                  <a:gd name="T0" fmla="*/ 1 w 94"/>
                  <a:gd name="T1" fmla="*/ 20 h 55"/>
                  <a:gd name="T2" fmla="*/ 4 w 94"/>
                  <a:gd name="T3" fmla="*/ 24 h 55"/>
                  <a:gd name="T4" fmla="*/ 53 w 94"/>
                  <a:gd name="T5" fmla="*/ 52 h 55"/>
                  <a:gd name="T6" fmla="*/ 69 w 94"/>
                  <a:gd name="T7" fmla="*/ 52 h 55"/>
                  <a:gd name="T8" fmla="*/ 90 w 94"/>
                  <a:gd name="T9" fmla="*/ 40 h 55"/>
                  <a:gd name="T10" fmla="*/ 94 w 94"/>
                  <a:gd name="T11" fmla="*/ 36 h 55"/>
                  <a:gd name="T12" fmla="*/ 90 w 94"/>
                  <a:gd name="T13" fmla="*/ 30 h 55"/>
                  <a:gd name="T14" fmla="*/ 42 w 94"/>
                  <a:gd name="T15" fmla="*/ 2 h 55"/>
                  <a:gd name="T16" fmla="*/ 25 w 94"/>
                  <a:gd name="T17" fmla="*/ 2 h 55"/>
                  <a:gd name="T18" fmla="*/ 4 w 94"/>
                  <a:gd name="T19" fmla="*/ 15 h 55"/>
                  <a:gd name="T20" fmla="*/ 1 w 94"/>
                  <a:gd name="T21" fmla="*/ 2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0"/>
                    </a:moveTo>
                    <a:cubicBezTo>
                      <a:pt x="1" y="22"/>
                      <a:pt x="2" y="23"/>
                      <a:pt x="4" y="24"/>
                    </a:cubicBezTo>
                    <a:cubicBezTo>
                      <a:pt x="53" y="52"/>
                      <a:pt x="53" y="52"/>
                      <a:pt x="53" y="52"/>
                    </a:cubicBezTo>
                    <a:cubicBezTo>
                      <a:pt x="57" y="55"/>
                      <a:pt x="65" y="55"/>
                      <a:pt x="69" y="52"/>
                    </a:cubicBezTo>
                    <a:cubicBezTo>
                      <a:pt x="90" y="40"/>
                      <a:pt x="90" y="40"/>
                      <a:pt x="90" y="40"/>
                    </a:cubicBezTo>
                    <a:cubicBezTo>
                      <a:pt x="92" y="39"/>
                      <a:pt x="93" y="37"/>
                      <a:pt x="94" y="36"/>
                    </a:cubicBezTo>
                    <a:cubicBezTo>
                      <a:pt x="94" y="34"/>
                      <a:pt x="93" y="32"/>
                      <a:pt x="90" y="30"/>
                    </a:cubicBezTo>
                    <a:cubicBezTo>
                      <a:pt x="42" y="2"/>
                      <a:pt x="42" y="2"/>
                      <a:pt x="42" y="2"/>
                    </a:cubicBezTo>
                    <a:cubicBezTo>
                      <a:pt x="37" y="0"/>
                      <a:pt x="30" y="0"/>
                      <a:pt x="25" y="2"/>
                    </a:cubicBezTo>
                    <a:cubicBezTo>
                      <a:pt x="4" y="15"/>
                      <a:pt x="4" y="15"/>
                      <a:pt x="4" y="15"/>
                    </a:cubicBezTo>
                    <a:cubicBezTo>
                      <a:pt x="1" y="16"/>
                      <a:pt x="0" y="18"/>
                      <a:pt x="1" y="20"/>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82" name="Freeform 3638">
                <a:extLst>
                  <a:ext uri="{FF2B5EF4-FFF2-40B4-BE49-F238E27FC236}">
                    <a16:creationId xmlns:a16="http://schemas.microsoft.com/office/drawing/2014/main" id="{28FC0BBA-B005-BFF9-630A-11AFAEE8A9A8}"/>
                  </a:ext>
                </a:extLst>
              </p:cNvPr>
              <p:cNvSpPr>
                <a:spLocks/>
              </p:cNvSpPr>
              <p:nvPr/>
            </p:nvSpPr>
            <p:spPr bwMode="auto">
              <a:xfrm>
                <a:off x="11513" y="4784"/>
                <a:ext cx="468" cy="272"/>
              </a:xfrm>
              <a:custGeom>
                <a:avLst/>
                <a:gdLst>
                  <a:gd name="T0" fmla="*/ 0 w 93"/>
                  <a:gd name="T1" fmla="*/ 19 h 54"/>
                  <a:gd name="T2" fmla="*/ 3 w 93"/>
                  <a:gd name="T3" fmla="*/ 23 h 54"/>
                  <a:gd name="T4" fmla="*/ 52 w 93"/>
                  <a:gd name="T5" fmla="*/ 51 h 54"/>
                  <a:gd name="T6" fmla="*/ 68 w 93"/>
                  <a:gd name="T7" fmla="*/ 51 h 54"/>
                  <a:gd name="T8" fmla="*/ 89 w 93"/>
                  <a:gd name="T9" fmla="*/ 39 h 54"/>
                  <a:gd name="T10" fmla="*/ 93 w 93"/>
                  <a:gd name="T11" fmla="*/ 35 h 54"/>
                  <a:gd name="T12" fmla="*/ 89 w 93"/>
                  <a:gd name="T13" fmla="*/ 31 h 54"/>
                  <a:gd name="T14" fmla="*/ 41 w 93"/>
                  <a:gd name="T15" fmla="*/ 3 h 54"/>
                  <a:gd name="T16" fmla="*/ 24 w 93"/>
                  <a:gd name="T17" fmla="*/ 3 h 54"/>
                  <a:gd name="T18" fmla="*/ 3 w 93"/>
                  <a:gd name="T19" fmla="*/ 15 h 54"/>
                  <a:gd name="T20" fmla="*/ 0 w 93"/>
                  <a:gd name="T21" fmla="*/ 1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4">
                    <a:moveTo>
                      <a:pt x="0" y="19"/>
                    </a:moveTo>
                    <a:cubicBezTo>
                      <a:pt x="0" y="21"/>
                      <a:pt x="1" y="22"/>
                      <a:pt x="3" y="23"/>
                    </a:cubicBezTo>
                    <a:cubicBezTo>
                      <a:pt x="52" y="51"/>
                      <a:pt x="52" y="51"/>
                      <a:pt x="52" y="51"/>
                    </a:cubicBezTo>
                    <a:cubicBezTo>
                      <a:pt x="56" y="54"/>
                      <a:pt x="64" y="54"/>
                      <a:pt x="68" y="51"/>
                    </a:cubicBezTo>
                    <a:cubicBezTo>
                      <a:pt x="89" y="39"/>
                      <a:pt x="89" y="39"/>
                      <a:pt x="89" y="39"/>
                    </a:cubicBezTo>
                    <a:cubicBezTo>
                      <a:pt x="91" y="38"/>
                      <a:pt x="92" y="36"/>
                      <a:pt x="93" y="35"/>
                    </a:cubicBezTo>
                    <a:cubicBezTo>
                      <a:pt x="92" y="34"/>
                      <a:pt x="91" y="32"/>
                      <a:pt x="89" y="31"/>
                    </a:cubicBezTo>
                    <a:cubicBezTo>
                      <a:pt x="41" y="3"/>
                      <a:pt x="41" y="3"/>
                      <a:pt x="41" y="3"/>
                    </a:cubicBezTo>
                    <a:cubicBezTo>
                      <a:pt x="36" y="0"/>
                      <a:pt x="29" y="0"/>
                      <a:pt x="24" y="3"/>
                    </a:cubicBezTo>
                    <a:cubicBezTo>
                      <a:pt x="3" y="15"/>
                      <a:pt x="3" y="15"/>
                      <a:pt x="3" y="15"/>
                    </a:cubicBezTo>
                    <a:cubicBezTo>
                      <a:pt x="1" y="16"/>
                      <a:pt x="0" y="18"/>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83" name="Freeform 3639">
                <a:extLst>
                  <a:ext uri="{FF2B5EF4-FFF2-40B4-BE49-F238E27FC236}">
                    <a16:creationId xmlns:a16="http://schemas.microsoft.com/office/drawing/2014/main" id="{CB270EB8-AB1A-3890-A10E-423A2091878F}"/>
                  </a:ext>
                </a:extLst>
              </p:cNvPr>
              <p:cNvSpPr>
                <a:spLocks/>
              </p:cNvSpPr>
              <p:nvPr/>
            </p:nvSpPr>
            <p:spPr bwMode="auto">
              <a:xfrm>
                <a:off x="11266" y="4920"/>
                <a:ext cx="473" cy="277"/>
              </a:xfrm>
              <a:custGeom>
                <a:avLst/>
                <a:gdLst>
                  <a:gd name="T0" fmla="*/ 1 w 94"/>
                  <a:gd name="T1" fmla="*/ 20 h 55"/>
                  <a:gd name="T2" fmla="*/ 4 w 94"/>
                  <a:gd name="T3" fmla="*/ 24 h 55"/>
                  <a:gd name="T4" fmla="*/ 53 w 94"/>
                  <a:gd name="T5" fmla="*/ 52 h 55"/>
                  <a:gd name="T6" fmla="*/ 69 w 94"/>
                  <a:gd name="T7" fmla="*/ 52 h 55"/>
                  <a:gd name="T8" fmla="*/ 90 w 94"/>
                  <a:gd name="T9" fmla="*/ 40 h 55"/>
                  <a:gd name="T10" fmla="*/ 94 w 94"/>
                  <a:gd name="T11" fmla="*/ 36 h 55"/>
                  <a:gd name="T12" fmla="*/ 90 w 94"/>
                  <a:gd name="T13" fmla="*/ 30 h 55"/>
                  <a:gd name="T14" fmla="*/ 42 w 94"/>
                  <a:gd name="T15" fmla="*/ 2 h 55"/>
                  <a:gd name="T16" fmla="*/ 25 w 94"/>
                  <a:gd name="T17" fmla="*/ 2 h 55"/>
                  <a:gd name="T18" fmla="*/ 4 w 94"/>
                  <a:gd name="T19" fmla="*/ 14 h 55"/>
                  <a:gd name="T20" fmla="*/ 1 w 94"/>
                  <a:gd name="T21" fmla="*/ 2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0"/>
                    </a:moveTo>
                    <a:cubicBezTo>
                      <a:pt x="1" y="22"/>
                      <a:pt x="2" y="23"/>
                      <a:pt x="4" y="24"/>
                    </a:cubicBezTo>
                    <a:cubicBezTo>
                      <a:pt x="53" y="52"/>
                      <a:pt x="53" y="52"/>
                      <a:pt x="53" y="52"/>
                    </a:cubicBezTo>
                    <a:cubicBezTo>
                      <a:pt x="57" y="55"/>
                      <a:pt x="64" y="55"/>
                      <a:pt x="69" y="52"/>
                    </a:cubicBezTo>
                    <a:cubicBezTo>
                      <a:pt x="90" y="40"/>
                      <a:pt x="90" y="40"/>
                      <a:pt x="90" y="40"/>
                    </a:cubicBezTo>
                    <a:cubicBezTo>
                      <a:pt x="92" y="39"/>
                      <a:pt x="93" y="37"/>
                      <a:pt x="94" y="36"/>
                    </a:cubicBezTo>
                    <a:cubicBezTo>
                      <a:pt x="94" y="34"/>
                      <a:pt x="93" y="32"/>
                      <a:pt x="90" y="30"/>
                    </a:cubicBezTo>
                    <a:cubicBezTo>
                      <a:pt x="42" y="2"/>
                      <a:pt x="42" y="2"/>
                      <a:pt x="42" y="2"/>
                    </a:cubicBezTo>
                    <a:cubicBezTo>
                      <a:pt x="37" y="0"/>
                      <a:pt x="30" y="0"/>
                      <a:pt x="25" y="2"/>
                    </a:cubicBezTo>
                    <a:cubicBezTo>
                      <a:pt x="4" y="14"/>
                      <a:pt x="4" y="14"/>
                      <a:pt x="4" y="14"/>
                    </a:cubicBezTo>
                    <a:cubicBezTo>
                      <a:pt x="1" y="16"/>
                      <a:pt x="0" y="18"/>
                      <a:pt x="1" y="20"/>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84" name="Freeform 3640">
                <a:extLst>
                  <a:ext uri="{FF2B5EF4-FFF2-40B4-BE49-F238E27FC236}">
                    <a16:creationId xmlns:a16="http://schemas.microsoft.com/office/drawing/2014/main" id="{BA1BCFBF-E0FC-2BE1-BF3C-44D7A42A2825}"/>
                  </a:ext>
                </a:extLst>
              </p:cNvPr>
              <p:cNvSpPr>
                <a:spLocks/>
              </p:cNvSpPr>
              <p:nvPr/>
            </p:nvSpPr>
            <p:spPr bwMode="auto">
              <a:xfrm>
                <a:off x="11271" y="4925"/>
                <a:ext cx="468" cy="272"/>
              </a:xfrm>
              <a:custGeom>
                <a:avLst/>
                <a:gdLst>
                  <a:gd name="T0" fmla="*/ 0 w 93"/>
                  <a:gd name="T1" fmla="*/ 19 h 54"/>
                  <a:gd name="T2" fmla="*/ 3 w 93"/>
                  <a:gd name="T3" fmla="*/ 23 h 54"/>
                  <a:gd name="T4" fmla="*/ 52 w 93"/>
                  <a:gd name="T5" fmla="*/ 51 h 54"/>
                  <a:gd name="T6" fmla="*/ 68 w 93"/>
                  <a:gd name="T7" fmla="*/ 51 h 54"/>
                  <a:gd name="T8" fmla="*/ 89 w 93"/>
                  <a:gd name="T9" fmla="*/ 39 h 54"/>
                  <a:gd name="T10" fmla="*/ 93 w 93"/>
                  <a:gd name="T11" fmla="*/ 35 h 54"/>
                  <a:gd name="T12" fmla="*/ 89 w 93"/>
                  <a:gd name="T13" fmla="*/ 31 h 54"/>
                  <a:gd name="T14" fmla="*/ 41 w 93"/>
                  <a:gd name="T15" fmla="*/ 3 h 54"/>
                  <a:gd name="T16" fmla="*/ 24 w 93"/>
                  <a:gd name="T17" fmla="*/ 3 h 54"/>
                  <a:gd name="T18" fmla="*/ 3 w 93"/>
                  <a:gd name="T19" fmla="*/ 15 h 54"/>
                  <a:gd name="T20" fmla="*/ 0 w 93"/>
                  <a:gd name="T21" fmla="*/ 1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4">
                    <a:moveTo>
                      <a:pt x="0" y="19"/>
                    </a:moveTo>
                    <a:cubicBezTo>
                      <a:pt x="0" y="21"/>
                      <a:pt x="1" y="22"/>
                      <a:pt x="3" y="23"/>
                    </a:cubicBezTo>
                    <a:cubicBezTo>
                      <a:pt x="52" y="51"/>
                      <a:pt x="52" y="51"/>
                      <a:pt x="52" y="51"/>
                    </a:cubicBezTo>
                    <a:cubicBezTo>
                      <a:pt x="56" y="54"/>
                      <a:pt x="63" y="54"/>
                      <a:pt x="68" y="51"/>
                    </a:cubicBezTo>
                    <a:cubicBezTo>
                      <a:pt x="89" y="39"/>
                      <a:pt x="89" y="39"/>
                      <a:pt x="89" y="39"/>
                    </a:cubicBezTo>
                    <a:cubicBezTo>
                      <a:pt x="91" y="38"/>
                      <a:pt x="92" y="36"/>
                      <a:pt x="93" y="35"/>
                    </a:cubicBezTo>
                    <a:cubicBezTo>
                      <a:pt x="92" y="33"/>
                      <a:pt x="91" y="32"/>
                      <a:pt x="89" y="31"/>
                    </a:cubicBezTo>
                    <a:cubicBezTo>
                      <a:pt x="41" y="3"/>
                      <a:pt x="41" y="3"/>
                      <a:pt x="41" y="3"/>
                    </a:cubicBezTo>
                    <a:cubicBezTo>
                      <a:pt x="36" y="0"/>
                      <a:pt x="29" y="0"/>
                      <a:pt x="24" y="3"/>
                    </a:cubicBezTo>
                    <a:cubicBezTo>
                      <a:pt x="3" y="15"/>
                      <a:pt x="3" y="15"/>
                      <a:pt x="3" y="15"/>
                    </a:cubicBezTo>
                    <a:cubicBezTo>
                      <a:pt x="1" y="16"/>
                      <a:pt x="0" y="18"/>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85" name="Freeform 3641">
                <a:extLst>
                  <a:ext uri="{FF2B5EF4-FFF2-40B4-BE49-F238E27FC236}">
                    <a16:creationId xmlns:a16="http://schemas.microsoft.com/office/drawing/2014/main" id="{99D8E02E-F326-D57F-DF38-AB8A5743CABF}"/>
                  </a:ext>
                </a:extLst>
              </p:cNvPr>
              <p:cNvSpPr>
                <a:spLocks/>
              </p:cNvSpPr>
              <p:nvPr/>
            </p:nvSpPr>
            <p:spPr bwMode="auto">
              <a:xfrm>
                <a:off x="11326" y="4955"/>
                <a:ext cx="146" cy="91"/>
              </a:xfrm>
              <a:custGeom>
                <a:avLst/>
                <a:gdLst>
                  <a:gd name="T0" fmla="*/ 29 w 29"/>
                  <a:gd name="T1" fmla="*/ 1 h 18"/>
                  <a:gd name="T2" fmla="*/ 29 w 29"/>
                  <a:gd name="T3" fmla="*/ 3 h 18"/>
                  <a:gd name="T4" fmla="*/ 3 w 29"/>
                  <a:gd name="T5" fmla="*/ 17 h 18"/>
                  <a:gd name="T6" fmla="*/ 0 w 29"/>
                  <a:gd name="T7" fmla="*/ 17 h 18"/>
                  <a:gd name="T8" fmla="*/ 0 w 29"/>
                  <a:gd name="T9" fmla="*/ 16 h 18"/>
                  <a:gd name="T10" fmla="*/ 26 w 29"/>
                  <a:gd name="T11" fmla="*/ 1 h 18"/>
                  <a:gd name="T12" fmla="*/ 29 w 29"/>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29" h="18">
                    <a:moveTo>
                      <a:pt x="29" y="1"/>
                    </a:moveTo>
                    <a:cubicBezTo>
                      <a:pt x="29" y="1"/>
                      <a:pt x="29" y="2"/>
                      <a:pt x="29" y="3"/>
                    </a:cubicBezTo>
                    <a:cubicBezTo>
                      <a:pt x="3" y="17"/>
                      <a:pt x="3" y="17"/>
                      <a:pt x="3" y="17"/>
                    </a:cubicBezTo>
                    <a:cubicBezTo>
                      <a:pt x="2" y="18"/>
                      <a:pt x="1" y="18"/>
                      <a:pt x="0" y="17"/>
                    </a:cubicBezTo>
                    <a:cubicBezTo>
                      <a:pt x="0" y="17"/>
                      <a:pt x="0" y="16"/>
                      <a:pt x="0" y="16"/>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86" name="Freeform 3642">
                <a:extLst>
                  <a:ext uri="{FF2B5EF4-FFF2-40B4-BE49-F238E27FC236}">
                    <a16:creationId xmlns:a16="http://schemas.microsoft.com/office/drawing/2014/main" id="{0522C32F-CBF0-A3E0-12FE-EE618682060C}"/>
                  </a:ext>
                </a:extLst>
              </p:cNvPr>
              <p:cNvSpPr>
                <a:spLocks/>
              </p:cNvSpPr>
              <p:nvPr/>
            </p:nvSpPr>
            <p:spPr bwMode="auto">
              <a:xfrm>
                <a:off x="11352" y="4975"/>
                <a:ext cx="151" cy="86"/>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87" name="Freeform 3643">
                <a:extLst>
                  <a:ext uri="{FF2B5EF4-FFF2-40B4-BE49-F238E27FC236}">
                    <a16:creationId xmlns:a16="http://schemas.microsoft.com/office/drawing/2014/main" id="{792678EA-0A09-DA44-A4F6-2F2886CD1567}"/>
                  </a:ext>
                </a:extLst>
              </p:cNvPr>
              <p:cNvSpPr>
                <a:spLocks/>
              </p:cNvSpPr>
              <p:nvPr/>
            </p:nvSpPr>
            <p:spPr bwMode="auto">
              <a:xfrm>
                <a:off x="11382" y="4990"/>
                <a:ext cx="146" cy="86"/>
              </a:xfrm>
              <a:custGeom>
                <a:avLst/>
                <a:gdLst>
                  <a:gd name="T0" fmla="*/ 29 w 29"/>
                  <a:gd name="T1" fmla="*/ 0 h 17"/>
                  <a:gd name="T2" fmla="*/ 29 w 29"/>
                  <a:gd name="T3" fmla="*/ 2 h 17"/>
                  <a:gd name="T4" fmla="*/ 3 w 29"/>
                  <a:gd name="T5" fmla="*/ 16 h 17"/>
                  <a:gd name="T6" fmla="*/ 0 w 29"/>
                  <a:gd name="T7" fmla="*/ 16 h 17"/>
                  <a:gd name="T8" fmla="*/ 0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1"/>
                      <a:pt x="29" y="1"/>
                      <a:pt x="29" y="2"/>
                    </a:cubicBezTo>
                    <a:cubicBezTo>
                      <a:pt x="3" y="16"/>
                      <a:pt x="3" y="16"/>
                      <a:pt x="3" y="16"/>
                    </a:cubicBezTo>
                    <a:cubicBezTo>
                      <a:pt x="2" y="17"/>
                      <a:pt x="1" y="17"/>
                      <a:pt x="0" y="16"/>
                    </a:cubicBezTo>
                    <a:cubicBezTo>
                      <a:pt x="0" y="16"/>
                      <a:pt x="0" y="15"/>
                      <a:pt x="0" y="15"/>
                    </a:cubicBezTo>
                    <a:cubicBezTo>
                      <a:pt x="26" y="0"/>
                      <a:pt x="26" y="0"/>
                      <a:pt x="26" y="0"/>
                    </a:cubicBezTo>
                    <a:cubicBezTo>
                      <a:pt x="26"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88" name="Freeform 3644">
                <a:extLst>
                  <a:ext uri="{FF2B5EF4-FFF2-40B4-BE49-F238E27FC236}">
                    <a16:creationId xmlns:a16="http://schemas.microsoft.com/office/drawing/2014/main" id="{E8C3BC7B-0CAB-0C53-88A8-CE9899BB71EC}"/>
                  </a:ext>
                </a:extLst>
              </p:cNvPr>
              <p:cNvSpPr>
                <a:spLocks/>
              </p:cNvSpPr>
              <p:nvPr/>
            </p:nvSpPr>
            <p:spPr bwMode="auto">
              <a:xfrm>
                <a:off x="11407" y="5006"/>
                <a:ext cx="151" cy="85"/>
              </a:xfrm>
              <a:custGeom>
                <a:avLst/>
                <a:gdLst>
                  <a:gd name="T0" fmla="*/ 29 w 30"/>
                  <a:gd name="T1" fmla="*/ 0 h 17"/>
                  <a:gd name="T2" fmla="*/ 29 w 30"/>
                  <a:gd name="T3" fmla="*/ 2 h 17"/>
                  <a:gd name="T4" fmla="*/ 4 w 30"/>
                  <a:gd name="T5" fmla="*/ 17 h 17"/>
                  <a:gd name="T6" fmla="*/ 1 w 30"/>
                  <a:gd name="T7" fmla="*/ 17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2"/>
                      <a:pt x="29" y="2"/>
                    </a:cubicBezTo>
                    <a:cubicBezTo>
                      <a:pt x="4" y="17"/>
                      <a:pt x="4" y="17"/>
                      <a:pt x="4" y="17"/>
                    </a:cubicBezTo>
                    <a:cubicBezTo>
                      <a:pt x="3" y="17"/>
                      <a:pt x="2" y="17"/>
                      <a:pt x="1" y="17"/>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89" name="Freeform 3645">
                <a:extLst>
                  <a:ext uri="{FF2B5EF4-FFF2-40B4-BE49-F238E27FC236}">
                    <a16:creationId xmlns:a16="http://schemas.microsoft.com/office/drawing/2014/main" id="{B01A519C-C3BD-58A5-965F-2310E081F6A2}"/>
                  </a:ext>
                </a:extLst>
              </p:cNvPr>
              <p:cNvSpPr>
                <a:spLocks/>
              </p:cNvSpPr>
              <p:nvPr/>
            </p:nvSpPr>
            <p:spPr bwMode="auto">
              <a:xfrm>
                <a:off x="11437" y="5021"/>
                <a:ext cx="146" cy="85"/>
              </a:xfrm>
              <a:custGeom>
                <a:avLst/>
                <a:gdLst>
                  <a:gd name="T0" fmla="*/ 28 w 29"/>
                  <a:gd name="T1" fmla="*/ 1 h 17"/>
                  <a:gd name="T2" fmla="*/ 28 w 29"/>
                  <a:gd name="T3" fmla="*/ 2 h 17"/>
                  <a:gd name="T4" fmla="*/ 3 w 29"/>
                  <a:gd name="T5" fmla="*/ 17 h 17"/>
                  <a:gd name="T6" fmla="*/ 0 w 29"/>
                  <a:gd name="T7" fmla="*/ 17 h 17"/>
                  <a:gd name="T8" fmla="*/ 0 w 29"/>
                  <a:gd name="T9" fmla="*/ 15 h 17"/>
                  <a:gd name="T10" fmla="*/ 26 w 29"/>
                  <a:gd name="T11" fmla="*/ 1 h 17"/>
                  <a:gd name="T12" fmla="*/ 28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1"/>
                    </a:moveTo>
                    <a:cubicBezTo>
                      <a:pt x="29" y="1"/>
                      <a:pt x="29" y="2"/>
                      <a:pt x="28" y="2"/>
                    </a:cubicBezTo>
                    <a:cubicBezTo>
                      <a:pt x="3" y="17"/>
                      <a:pt x="3" y="17"/>
                      <a:pt x="3" y="17"/>
                    </a:cubicBezTo>
                    <a:cubicBezTo>
                      <a:pt x="2" y="17"/>
                      <a:pt x="1" y="17"/>
                      <a:pt x="0" y="17"/>
                    </a:cubicBezTo>
                    <a:cubicBezTo>
                      <a:pt x="0" y="16"/>
                      <a:pt x="0" y="16"/>
                      <a:pt x="0" y="15"/>
                    </a:cubicBezTo>
                    <a:cubicBezTo>
                      <a:pt x="26" y="1"/>
                      <a:pt x="26" y="1"/>
                      <a:pt x="26" y="1"/>
                    </a:cubicBezTo>
                    <a:cubicBezTo>
                      <a:pt x="26" y="0"/>
                      <a:pt x="28" y="0"/>
                      <a:pt x="28"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90" name="Freeform 3646">
                <a:extLst>
                  <a:ext uri="{FF2B5EF4-FFF2-40B4-BE49-F238E27FC236}">
                    <a16:creationId xmlns:a16="http://schemas.microsoft.com/office/drawing/2014/main" id="{606451F9-41FD-F788-A348-AEAE50A59F9C}"/>
                  </a:ext>
                </a:extLst>
              </p:cNvPr>
              <p:cNvSpPr>
                <a:spLocks/>
              </p:cNvSpPr>
              <p:nvPr/>
            </p:nvSpPr>
            <p:spPr bwMode="auto">
              <a:xfrm>
                <a:off x="11462" y="5036"/>
                <a:ext cx="151" cy="85"/>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7"/>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91" name="Freeform 3647">
                <a:extLst>
                  <a:ext uri="{FF2B5EF4-FFF2-40B4-BE49-F238E27FC236}">
                    <a16:creationId xmlns:a16="http://schemas.microsoft.com/office/drawing/2014/main" id="{00B47126-8BCF-BCF4-5703-175A192EA577}"/>
                  </a:ext>
                </a:extLst>
              </p:cNvPr>
              <p:cNvSpPr>
                <a:spLocks/>
              </p:cNvSpPr>
              <p:nvPr/>
            </p:nvSpPr>
            <p:spPr bwMode="auto">
              <a:xfrm>
                <a:off x="11493" y="5051"/>
                <a:ext cx="146" cy="90"/>
              </a:xfrm>
              <a:custGeom>
                <a:avLst/>
                <a:gdLst>
                  <a:gd name="T0" fmla="*/ 28 w 29"/>
                  <a:gd name="T1" fmla="*/ 1 h 18"/>
                  <a:gd name="T2" fmla="*/ 28 w 29"/>
                  <a:gd name="T3" fmla="*/ 3 h 18"/>
                  <a:gd name="T4" fmla="*/ 3 w 29"/>
                  <a:gd name="T5" fmla="*/ 17 h 18"/>
                  <a:gd name="T6" fmla="*/ 0 w 29"/>
                  <a:gd name="T7" fmla="*/ 17 h 18"/>
                  <a:gd name="T8" fmla="*/ 0 w 29"/>
                  <a:gd name="T9" fmla="*/ 16 h 18"/>
                  <a:gd name="T10" fmla="*/ 26 w 29"/>
                  <a:gd name="T11" fmla="*/ 1 h 18"/>
                  <a:gd name="T12" fmla="*/ 28 w 29"/>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29" h="18">
                    <a:moveTo>
                      <a:pt x="28" y="1"/>
                    </a:moveTo>
                    <a:cubicBezTo>
                      <a:pt x="29" y="1"/>
                      <a:pt x="29" y="2"/>
                      <a:pt x="28" y="3"/>
                    </a:cubicBezTo>
                    <a:cubicBezTo>
                      <a:pt x="3" y="17"/>
                      <a:pt x="3" y="17"/>
                      <a:pt x="3" y="17"/>
                    </a:cubicBezTo>
                    <a:cubicBezTo>
                      <a:pt x="2" y="18"/>
                      <a:pt x="1" y="18"/>
                      <a:pt x="0" y="17"/>
                    </a:cubicBezTo>
                    <a:cubicBezTo>
                      <a:pt x="0" y="17"/>
                      <a:pt x="0" y="16"/>
                      <a:pt x="0" y="16"/>
                    </a:cubicBezTo>
                    <a:cubicBezTo>
                      <a:pt x="26" y="1"/>
                      <a:pt x="26" y="1"/>
                      <a:pt x="26" y="1"/>
                    </a:cubicBezTo>
                    <a:cubicBezTo>
                      <a:pt x="26" y="0"/>
                      <a:pt x="28" y="0"/>
                      <a:pt x="28" y="1"/>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92" name="Freeform 3648">
                <a:extLst>
                  <a:ext uri="{FF2B5EF4-FFF2-40B4-BE49-F238E27FC236}">
                    <a16:creationId xmlns:a16="http://schemas.microsoft.com/office/drawing/2014/main" id="{294F0584-EAE4-E63B-7C6C-327C2781425F}"/>
                  </a:ext>
                </a:extLst>
              </p:cNvPr>
              <p:cNvSpPr>
                <a:spLocks/>
              </p:cNvSpPr>
              <p:nvPr/>
            </p:nvSpPr>
            <p:spPr bwMode="auto">
              <a:xfrm>
                <a:off x="11518" y="5071"/>
                <a:ext cx="151" cy="85"/>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0"/>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93" name="Freeform 3649">
                <a:extLst>
                  <a:ext uri="{FF2B5EF4-FFF2-40B4-BE49-F238E27FC236}">
                    <a16:creationId xmlns:a16="http://schemas.microsoft.com/office/drawing/2014/main" id="{74BD0552-AD1C-1954-622C-790023B2929B}"/>
                  </a:ext>
                </a:extLst>
              </p:cNvPr>
              <p:cNvSpPr>
                <a:spLocks/>
              </p:cNvSpPr>
              <p:nvPr/>
            </p:nvSpPr>
            <p:spPr bwMode="auto">
              <a:xfrm>
                <a:off x="11145" y="4503"/>
                <a:ext cx="952" cy="553"/>
              </a:xfrm>
              <a:custGeom>
                <a:avLst/>
                <a:gdLst>
                  <a:gd name="T0" fmla="*/ 534 w 952"/>
                  <a:gd name="T1" fmla="*/ 0 h 553"/>
                  <a:gd name="T2" fmla="*/ 0 w 952"/>
                  <a:gd name="T3" fmla="*/ 311 h 553"/>
                  <a:gd name="T4" fmla="*/ 418 w 952"/>
                  <a:gd name="T5" fmla="*/ 553 h 553"/>
                  <a:gd name="T6" fmla="*/ 952 w 952"/>
                  <a:gd name="T7" fmla="*/ 241 h 553"/>
                  <a:gd name="T8" fmla="*/ 534 w 952"/>
                  <a:gd name="T9" fmla="*/ 0 h 553"/>
                </a:gdLst>
                <a:ahLst/>
                <a:cxnLst>
                  <a:cxn ang="0">
                    <a:pos x="T0" y="T1"/>
                  </a:cxn>
                  <a:cxn ang="0">
                    <a:pos x="T2" y="T3"/>
                  </a:cxn>
                  <a:cxn ang="0">
                    <a:pos x="T4" y="T5"/>
                  </a:cxn>
                  <a:cxn ang="0">
                    <a:pos x="T6" y="T7"/>
                  </a:cxn>
                  <a:cxn ang="0">
                    <a:pos x="T8" y="T9"/>
                  </a:cxn>
                </a:cxnLst>
                <a:rect l="0" t="0" r="r" b="b"/>
                <a:pathLst>
                  <a:path w="952" h="553">
                    <a:moveTo>
                      <a:pt x="534" y="0"/>
                    </a:moveTo>
                    <a:lnTo>
                      <a:pt x="0" y="311"/>
                    </a:lnTo>
                    <a:lnTo>
                      <a:pt x="418" y="553"/>
                    </a:lnTo>
                    <a:lnTo>
                      <a:pt x="952" y="241"/>
                    </a:lnTo>
                    <a:lnTo>
                      <a:pt x="534"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94" name="Freeform 3650">
                <a:extLst>
                  <a:ext uri="{FF2B5EF4-FFF2-40B4-BE49-F238E27FC236}">
                    <a16:creationId xmlns:a16="http://schemas.microsoft.com/office/drawing/2014/main" id="{2DB71473-ADC4-5E2D-B4C5-EF41A8E051F7}"/>
                  </a:ext>
                </a:extLst>
              </p:cNvPr>
              <p:cNvSpPr>
                <a:spLocks/>
              </p:cNvSpPr>
              <p:nvPr/>
            </p:nvSpPr>
            <p:spPr bwMode="auto">
              <a:xfrm>
                <a:off x="11145" y="4503"/>
                <a:ext cx="952" cy="553"/>
              </a:xfrm>
              <a:custGeom>
                <a:avLst/>
                <a:gdLst>
                  <a:gd name="T0" fmla="*/ 534 w 952"/>
                  <a:gd name="T1" fmla="*/ 0 h 553"/>
                  <a:gd name="T2" fmla="*/ 0 w 952"/>
                  <a:gd name="T3" fmla="*/ 311 h 553"/>
                  <a:gd name="T4" fmla="*/ 418 w 952"/>
                  <a:gd name="T5" fmla="*/ 553 h 553"/>
                  <a:gd name="T6" fmla="*/ 952 w 952"/>
                  <a:gd name="T7" fmla="*/ 241 h 553"/>
                  <a:gd name="T8" fmla="*/ 534 w 952"/>
                  <a:gd name="T9" fmla="*/ 0 h 553"/>
                </a:gdLst>
                <a:ahLst/>
                <a:cxnLst>
                  <a:cxn ang="0">
                    <a:pos x="T0" y="T1"/>
                  </a:cxn>
                  <a:cxn ang="0">
                    <a:pos x="T2" y="T3"/>
                  </a:cxn>
                  <a:cxn ang="0">
                    <a:pos x="T4" y="T5"/>
                  </a:cxn>
                  <a:cxn ang="0">
                    <a:pos x="T6" y="T7"/>
                  </a:cxn>
                  <a:cxn ang="0">
                    <a:pos x="T8" y="T9"/>
                  </a:cxn>
                </a:cxnLst>
                <a:rect l="0" t="0" r="r" b="b"/>
                <a:pathLst>
                  <a:path w="952" h="553">
                    <a:moveTo>
                      <a:pt x="534" y="0"/>
                    </a:moveTo>
                    <a:lnTo>
                      <a:pt x="0" y="311"/>
                    </a:lnTo>
                    <a:lnTo>
                      <a:pt x="418" y="553"/>
                    </a:lnTo>
                    <a:lnTo>
                      <a:pt x="952" y="241"/>
                    </a:lnTo>
                    <a:lnTo>
                      <a:pt x="5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95" name="Freeform 3651">
                <a:extLst>
                  <a:ext uri="{FF2B5EF4-FFF2-40B4-BE49-F238E27FC236}">
                    <a16:creationId xmlns:a16="http://schemas.microsoft.com/office/drawing/2014/main" id="{4FA7905A-3B53-63C4-C81E-4840349A66E9}"/>
                  </a:ext>
                </a:extLst>
              </p:cNvPr>
              <p:cNvSpPr>
                <a:spLocks/>
              </p:cNvSpPr>
              <p:nvPr/>
            </p:nvSpPr>
            <p:spPr bwMode="auto">
              <a:xfrm>
                <a:off x="11145" y="4814"/>
                <a:ext cx="418" cy="428"/>
              </a:xfrm>
              <a:custGeom>
                <a:avLst/>
                <a:gdLst>
                  <a:gd name="T0" fmla="*/ 15 w 418"/>
                  <a:gd name="T1" fmla="*/ 126 h 428"/>
                  <a:gd name="T2" fmla="*/ 15 w 418"/>
                  <a:gd name="T3" fmla="*/ 101 h 428"/>
                  <a:gd name="T4" fmla="*/ 0 w 418"/>
                  <a:gd name="T5" fmla="*/ 101 h 428"/>
                  <a:gd name="T6" fmla="*/ 0 w 418"/>
                  <a:gd name="T7" fmla="*/ 0 h 428"/>
                  <a:gd name="T8" fmla="*/ 418 w 418"/>
                  <a:gd name="T9" fmla="*/ 242 h 428"/>
                  <a:gd name="T10" fmla="*/ 418 w 418"/>
                  <a:gd name="T11" fmla="*/ 428 h 428"/>
                  <a:gd name="T12" fmla="*/ 0 w 418"/>
                  <a:gd name="T13" fmla="*/ 192 h 428"/>
                  <a:gd name="T14" fmla="*/ 0 w 418"/>
                  <a:gd name="T15" fmla="*/ 141 h 428"/>
                  <a:gd name="T16" fmla="*/ 15 w 418"/>
                  <a:gd name="T17" fmla="*/ 126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428">
                    <a:moveTo>
                      <a:pt x="15" y="126"/>
                    </a:moveTo>
                    <a:lnTo>
                      <a:pt x="15" y="101"/>
                    </a:lnTo>
                    <a:lnTo>
                      <a:pt x="0" y="101"/>
                    </a:lnTo>
                    <a:lnTo>
                      <a:pt x="0" y="0"/>
                    </a:lnTo>
                    <a:lnTo>
                      <a:pt x="418" y="242"/>
                    </a:lnTo>
                    <a:lnTo>
                      <a:pt x="418" y="428"/>
                    </a:lnTo>
                    <a:lnTo>
                      <a:pt x="0" y="192"/>
                    </a:lnTo>
                    <a:lnTo>
                      <a:pt x="0" y="141"/>
                    </a:lnTo>
                    <a:lnTo>
                      <a:pt x="15" y="1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96" name="Freeform 3652">
                <a:extLst>
                  <a:ext uri="{FF2B5EF4-FFF2-40B4-BE49-F238E27FC236}">
                    <a16:creationId xmlns:a16="http://schemas.microsoft.com/office/drawing/2014/main" id="{90601F4F-4084-CA76-413E-D896554BE520}"/>
                  </a:ext>
                </a:extLst>
              </p:cNvPr>
              <p:cNvSpPr>
                <a:spLocks/>
              </p:cNvSpPr>
              <p:nvPr/>
            </p:nvSpPr>
            <p:spPr bwMode="auto">
              <a:xfrm>
                <a:off x="11145" y="4940"/>
                <a:ext cx="433" cy="257"/>
              </a:xfrm>
              <a:custGeom>
                <a:avLst/>
                <a:gdLst>
                  <a:gd name="T0" fmla="*/ 433 w 433"/>
                  <a:gd name="T1" fmla="*/ 242 h 257"/>
                  <a:gd name="T2" fmla="*/ 418 w 433"/>
                  <a:gd name="T3" fmla="*/ 257 h 257"/>
                  <a:gd name="T4" fmla="*/ 0 w 433"/>
                  <a:gd name="T5" fmla="*/ 15 h 257"/>
                  <a:gd name="T6" fmla="*/ 15 w 433"/>
                  <a:gd name="T7" fmla="*/ 0 h 257"/>
                  <a:gd name="T8" fmla="*/ 433 w 433"/>
                  <a:gd name="T9" fmla="*/ 242 h 257"/>
                </a:gdLst>
                <a:ahLst/>
                <a:cxnLst>
                  <a:cxn ang="0">
                    <a:pos x="T0" y="T1"/>
                  </a:cxn>
                  <a:cxn ang="0">
                    <a:pos x="T2" y="T3"/>
                  </a:cxn>
                  <a:cxn ang="0">
                    <a:pos x="T4" y="T5"/>
                  </a:cxn>
                  <a:cxn ang="0">
                    <a:pos x="T6" y="T7"/>
                  </a:cxn>
                  <a:cxn ang="0">
                    <a:pos x="T8" y="T9"/>
                  </a:cxn>
                </a:cxnLst>
                <a:rect l="0" t="0" r="r" b="b"/>
                <a:pathLst>
                  <a:path w="433" h="257">
                    <a:moveTo>
                      <a:pt x="433" y="242"/>
                    </a:moveTo>
                    <a:lnTo>
                      <a:pt x="418" y="257"/>
                    </a:lnTo>
                    <a:lnTo>
                      <a:pt x="0" y="15"/>
                    </a:lnTo>
                    <a:lnTo>
                      <a:pt x="15" y="0"/>
                    </a:lnTo>
                    <a:lnTo>
                      <a:pt x="433" y="242"/>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97" name="Freeform 3653">
                <a:extLst>
                  <a:ext uri="{FF2B5EF4-FFF2-40B4-BE49-F238E27FC236}">
                    <a16:creationId xmlns:a16="http://schemas.microsoft.com/office/drawing/2014/main" id="{E202B43F-3B1C-FAA0-239A-BF9A72295902}"/>
                  </a:ext>
                </a:extLst>
              </p:cNvPr>
              <p:cNvSpPr>
                <a:spLocks/>
              </p:cNvSpPr>
              <p:nvPr/>
            </p:nvSpPr>
            <p:spPr bwMode="auto">
              <a:xfrm>
                <a:off x="11160" y="4915"/>
                <a:ext cx="418" cy="267"/>
              </a:xfrm>
              <a:custGeom>
                <a:avLst/>
                <a:gdLst>
                  <a:gd name="T0" fmla="*/ 0 w 418"/>
                  <a:gd name="T1" fmla="*/ 0 h 267"/>
                  <a:gd name="T2" fmla="*/ 418 w 418"/>
                  <a:gd name="T3" fmla="*/ 236 h 267"/>
                  <a:gd name="T4" fmla="*/ 418 w 418"/>
                  <a:gd name="T5" fmla="*/ 267 h 267"/>
                  <a:gd name="T6" fmla="*/ 0 w 418"/>
                  <a:gd name="T7" fmla="*/ 25 h 267"/>
                  <a:gd name="T8" fmla="*/ 0 w 418"/>
                  <a:gd name="T9" fmla="*/ 0 h 267"/>
                </a:gdLst>
                <a:ahLst/>
                <a:cxnLst>
                  <a:cxn ang="0">
                    <a:pos x="T0" y="T1"/>
                  </a:cxn>
                  <a:cxn ang="0">
                    <a:pos x="T2" y="T3"/>
                  </a:cxn>
                  <a:cxn ang="0">
                    <a:pos x="T4" y="T5"/>
                  </a:cxn>
                  <a:cxn ang="0">
                    <a:pos x="T6" y="T7"/>
                  </a:cxn>
                  <a:cxn ang="0">
                    <a:pos x="T8" y="T9"/>
                  </a:cxn>
                </a:cxnLst>
                <a:rect l="0" t="0" r="r" b="b"/>
                <a:pathLst>
                  <a:path w="418" h="267">
                    <a:moveTo>
                      <a:pt x="0" y="0"/>
                    </a:moveTo>
                    <a:lnTo>
                      <a:pt x="418" y="236"/>
                    </a:lnTo>
                    <a:lnTo>
                      <a:pt x="418" y="267"/>
                    </a:lnTo>
                    <a:lnTo>
                      <a:pt x="0" y="2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98" name="Freeform 3654">
                <a:extLst>
                  <a:ext uri="{FF2B5EF4-FFF2-40B4-BE49-F238E27FC236}">
                    <a16:creationId xmlns:a16="http://schemas.microsoft.com/office/drawing/2014/main" id="{9893D9D2-2738-E947-875C-E896FAD61C59}"/>
                  </a:ext>
                </a:extLst>
              </p:cNvPr>
              <p:cNvSpPr>
                <a:spLocks/>
              </p:cNvSpPr>
              <p:nvPr/>
            </p:nvSpPr>
            <p:spPr bwMode="auto">
              <a:xfrm>
                <a:off x="11145" y="4814"/>
                <a:ext cx="418" cy="342"/>
              </a:xfrm>
              <a:custGeom>
                <a:avLst/>
                <a:gdLst>
                  <a:gd name="T0" fmla="*/ 0 w 418"/>
                  <a:gd name="T1" fmla="*/ 0 h 342"/>
                  <a:gd name="T2" fmla="*/ 418 w 418"/>
                  <a:gd name="T3" fmla="*/ 242 h 342"/>
                  <a:gd name="T4" fmla="*/ 418 w 418"/>
                  <a:gd name="T5" fmla="*/ 342 h 342"/>
                  <a:gd name="T6" fmla="*/ 0 w 418"/>
                  <a:gd name="T7" fmla="*/ 101 h 342"/>
                  <a:gd name="T8" fmla="*/ 0 w 418"/>
                  <a:gd name="T9" fmla="*/ 0 h 342"/>
                </a:gdLst>
                <a:ahLst/>
                <a:cxnLst>
                  <a:cxn ang="0">
                    <a:pos x="T0" y="T1"/>
                  </a:cxn>
                  <a:cxn ang="0">
                    <a:pos x="T2" y="T3"/>
                  </a:cxn>
                  <a:cxn ang="0">
                    <a:pos x="T4" y="T5"/>
                  </a:cxn>
                  <a:cxn ang="0">
                    <a:pos x="T6" y="T7"/>
                  </a:cxn>
                  <a:cxn ang="0">
                    <a:pos x="T8" y="T9"/>
                  </a:cxn>
                </a:cxnLst>
                <a:rect l="0" t="0" r="r" b="b"/>
                <a:pathLst>
                  <a:path w="418" h="342">
                    <a:moveTo>
                      <a:pt x="0" y="0"/>
                    </a:moveTo>
                    <a:lnTo>
                      <a:pt x="418" y="242"/>
                    </a:lnTo>
                    <a:lnTo>
                      <a:pt x="418" y="342"/>
                    </a:lnTo>
                    <a:lnTo>
                      <a:pt x="0" y="101"/>
                    </a:lnTo>
                    <a:lnTo>
                      <a:pt x="0"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99" name="Freeform 3655">
                <a:extLst>
                  <a:ext uri="{FF2B5EF4-FFF2-40B4-BE49-F238E27FC236}">
                    <a16:creationId xmlns:a16="http://schemas.microsoft.com/office/drawing/2014/main" id="{B7B45801-37EE-2111-C74D-08501D662899}"/>
                  </a:ext>
                </a:extLst>
              </p:cNvPr>
              <p:cNvSpPr>
                <a:spLocks/>
              </p:cNvSpPr>
              <p:nvPr/>
            </p:nvSpPr>
            <p:spPr bwMode="auto">
              <a:xfrm>
                <a:off x="11563" y="5031"/>
                <a:ext cx="20" cy="226"/>
              </a:xfrm>
              <a:custGeom>
                <a:avLst/>
                <a:gdLst>
                  <a:gd name="T0" fmla="*/ 0 w 20"/>
                  <a:gd name="T1" fmla="*/ 216 h 226"/>
                  <a:gd name="T2" fmla="*/ 0 w 20"/>
                  <a:gd name="T3" fmla="*/ 0 h 226"/>
                  <a:gd name="T4" fmla="*/ 20 w 20"/>
                  <a:gd name="T5" fmla="*/ 15 h 226"/>
                  <a:gd name="T6" fmla="*/ 20 w 20"/>
                  <a:gd name="T7" fmla="*/ 226 h 226"/>
                  <a:gd name="T8" fmla="*/ 0 w 20"/>
                  <a:gd name="T9" fmla="*/ 216 h 226"/>
                </a:gdLst>
                <a:ahLst/>
                <a:cxnLst>
                  <a:cxn ang="0">
                    <a:pos x="T0" y="T1"/>
                  </a:cxn>
                  <a:cxn ang="0">
                    <a:pos x="T2" y="T3"/>
                  </a:cxn>
                  <a:cxn ang="0">
                    <a:pos x="T4" y="T5"/>
                  </a:cxn>
                  <a:cxn ang="0">
                    <a:pos x="T6" y="T7"/>
                  </a:cxn>
                  <a:cxn ang="0">
                    <a:pos x="T8" y="T9"/>
                  </a:cxn>
                </a:cxnLst>
                <a:rect l="0" t="0" r="r" b="b"/>
                <a:pathLst>
                  <a:path w="20" h="226">
                    <a:moveTo>
                      <a:pt x="0" y="216"/>
                    </a:moveTo>
                    <a:lnTo>
                      <a:pt x="0" y="0"/>
                    </a:lnTo>
                    <a:lnTo>
                      <a:pt x="20" y="15"/>
                    </a:lnTo>
                    <a:lnTo>
                      <a:pt x="20" y="226"/>
                    </a:lnTo>
                    <a:lnTo>
                      <a:pt x="0" y="21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00" name="Freeform 3656">
                <a:extLst>
                  <a:ext uri="{FF2B5EF4-FFF2-40B4-BE49-F238E27FC236}">
                    <a16:creationId xmlns:a16="http://schemas.microsoft.com/office/drawing/2014/main" id="{9BF1A3A3-8D34-59C2-5558-D097E4EEF2FD}"/>
                  </a:ext>
                </a:extLst>
              </p:cNvPr>
              <p:cNvSpPr>
                <a:spLocks/>
              </p:cNvSpPr>
              <p:nvPr/>
            </p:nvSpPr>
            <p:spPr bwMode="auto">
              <a:xfrm>
                <a:off x="11508" y="4563"/>
                <a:ext cx="473" cy="277"/>
              </a:xfrm>
              <a:custGeom>
                <a:avLst/>
                <a:gdLst>
                  <a:gd name="T0" fmla="*/ 1 w 94"/>
                  <a:gd name="T1" fmla="*/ 21 h 55"/>
                  <a:gd name="T2" fmla="*/ 4 w 94"/>
                  <a:gd name="T3" fmla="*/ 25 h 55"/>
                  <a:gd name="T4" fmla="*/ 53 w 94"/>
                  <a:gd name="T5" fmla="*/ 53 h 55"/>
                  <a:gd name="T6" fmla="*/ 69 w 94"/>
                  <a:gd name="T7" fmla="*/ 53 h 55"/>
                  <a:gd name="T8" fmla="*/ 90 w 94"/>
                  <a:gd name="T9" fmla="*/ 41 h 55"/>
                  <a:gd name="T10" fmla="*/ 94 w 94"/>
                  <a:gd name="T11" fmla="*/ 37 h 55"/>
                  <a:gd name="T12" fmla="*/ 90 w 94"/>
                  <a:gd name="T13" fmla="*/ 31 h 55"/>
                  <a:gd name="T14" fmla="*/ 42 w 94"/>
                  <a:gd name="T15" fmla="*/ 3 h 55"/>
                  <a:gd name="T16" fmla="*/ 25 w 94"/>
                  <a:gd name="T17" fmla="*/ 3 h 55"/>
                  <a:gd name="T18" fmla="*/ 4 w 94"/>
                  <a:gd name="T19" fmla="*/ 15 h 55"/>
                  <a:gd name="T20" fmla="*/ 1 w 94"/>
                  <a:gd name="T21" fmla="*/ 2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1"/>
                    </a:moveTo>
                    <a:cubicBezTo>
                      <a:pt x="1" y="22"/>
                      <a:pt x="2" y="24"/>
                      <a:pt x="4" y="25"/>
                    </a:cubicBezTo>
                    <a:cubicBezTo>
                      <a:pt x="53" y="53"/>
                      <a:pt x="53" y="53"/>
                      <a:pt x="53" y="53"/>
                    </a:cubicBezTo>
                    <a:cubicBezTo>
                      <a:pt x="57" y="55"/>
                      <a:pt x="65" y="55"/>
                      <a:pt x="69" y="53"/>
                    </a:cubicBezTo>
                    <a:cubicBezTo>
                      <a:pt x="90" y="41"/>
                      <a:pt x="90" y="41"/>
                      <a:pt x="90" y="41"/>
                    </a:cubicBezTo>
                    <a:cubicBezTo>
                      <a:pt x="92" y="39"/>
                      <a:pt x="93" y="38"/>
                      <a:pt x="94" y="37"/>
                    </a:cubicBezTo>
                    <a:cubicBezTo>
                      <a:pt x="94" y="35"/>
                      <a:pt x="93" y="33"/>
                      <a:pt x="90" y="31"/>
                    </a:cubicBezTo>
                    <a:cubicBezTo>
                      <a:pt x="42" y="3"/>
                      <a:pt x="42" y="3"/>
                      <a:pt x="42" y="3"/>
                    </a:cubicBezTo>
                    <a:cubicBezTo>
                      <a:pt x="37" y="0"/>
                      <a:pt x="30" y="0"/>
                      <a:pt x="25" y="3"/>
                    </a:cubicBezTo>
                    <a:cubicBezTo>
                      <a:pt x="4" y="15"/>
                      <a:pt x="4" y="15"/>
                      <a:pt x="4" y="15"/>
                    </a:cubicBezTo>
                    <a:cubicBezTo>
                      <a:pt x="1" y="17"/>
                      <a:pt x="0" y="19"/>
                      <a:pt x="1" y="21"/>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01" name="Freeform 3657">
                <a:extLst>
                  <a:ext uri="{FF2B5EF4-FFF2-40B4-BE49-F238E27FC236}">
                    <a16:creationId xmlns:a16="http://schemas.microsoft.com/office/drawing/2014/main" id="{A22E3122-5531-2F11-F327-B9769657D1AA}"/>
                  </a:ext>
                </a:extLst>
              </p:cNvPr>
              <p:cNvSpPr>
                <a:spLocks/>
              </p:cNvSpPr>
              <p:nvPr/>
            </p:nvSpPr>
            <p:spPr bwMode="auto">
              <a:xfrm>
                <a:off x="11513" y="4573"/>
                <a:ext cx="468" cy="267"/>
              </a:xfrm>
              <a:custGeom>
                <a:avLst/>
                <a:gdLst>
                  <a:gd name="T0" fmla="*/ 0 w 93"/>
                  <a:gd name="T1" fmla="*/ 19 h 53"/>
                  <a:gd name="T2" fmla="*/ 3 w 93"/>
                  <a:gd name="T3" fmla="*/ 23 h 53"/>
                  <a:gd name="T4" fmla="*/ 52 w 93"/>
                  <a:gd name="T5" fmla="*/ 51 h 53"/>
                  <a:gd name="T6" fmla="*/ 68 w 93"/>
                  <a:gd name="T7" fmla="*/ 51 h 53"/>
                  <a:gd name="T8" fmla="*/ 89 w 93"/>
                  <a:gd name="T9" fmla="*/ 39 h 53"/>
                  <a:gd name="T10" fmla="*/ 93 w 93"/>
                  <a:gd name="T11" fmla="*/ 35 h 53"/>
                  <a:gd name="T12" fmla="*/ 89 w 93"/>
                  <a:gd name="T13" fmla="*/ 31 h 53"/>
                  <a:gd name="T14" fmla="*/ 41 w 93"/>
                  <a:gd name="T15" fmla="*/ 3 h 53"/>
                  <a:gd name="T16" fmla="*/ 24 w 93"/>
                  <a:gd name="T17" fmla="*/ 3 h 53"/>
                  <a:gd name="T18" fmla="*/ 3 w 93"/>
                  <a:gd name="T19" fmla="*/ 15 h 53"/>
                  <a:gd name="T20" fmla="*/ 0 w 93"/>
                  <a:gd name="T2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3">
                    <a:moveTo>
                      <a:pt x="0" y="19"/>
                    </a:moveTo>
                    <a:cubicBezTo>
                      <a:pt x="0" y="20"/>
                      <a:pt x="1" y="22"/>
                      <a:pt x="3" y="23"/>
                    </a:cubicBezTo>
                    <a:cubicBezTo>
                      <a:pt x="52" y="51"/>
                      <a:pt x="52" y="51"/>
                      <a:pt x="52" y="51"/>
                    </a:cubicBezTo>
                    <a:cubicBezTo>
                      <a:pt x="56" y="53"/>
                      <a:pt x="64" y="53"/>
                      <a:pt x="68" y="51"/>
                    </a:cubicBezTo>
                    <a:cubicBezTo>
                      <a:pt x="89" y="39"/>
                      <a:pt x="89" y="39"/>
                      <a:pt x="89" y="39"/>
                    </a:cubicBezTo>
                    <a:cubicBezTo>
                      <a:pt x="91" y="37"/>
                      <a:pt x="92" y="36"/>
                      <a:pt x="93" y="35"/>
                    </a:cubicBezTo>
                    <a:cubicBezTo>
                      <a:pt x="92" y="33"/>
                      <a:pt x="91" y="32"/>
                      <a:pt x="89" y="31"/>
                    </a:cubicBezTo>
                    <a:cubicBezTo>
                      <a:pt x="41" y="3"/>
                      <a:pt x="41" y="3"/>
                      <a:pt x="41" y="3"/>
                    </a:cubicBezTo>
                    <a:cubicBezTo>
                      <a:pt x="36" y="0"/>
                      <a:pt x="29" y="0"/>
                      <a:pt x="24" y="3"/>
                    </a:cubicBezTo>
                    <a:cubicBezTo>
                      <a:pt x="3" y="15"/>
                      <a:pt x="3" y="15"/>
                      <a:pt x="3" y="15"/>
                    </a:cubicBezTo>
                    <a:cubicBezTo>
                      <a:pt x="1" y="16"/>
                      <a:pt x="0" y="18"/>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02" name="Freeform 3658">
                <a:extLst>
                  <a:ext uri="{FF2B5EF4-FFF2-40B4-BE49-F238E27FC236}">
                    <a16:creationId xmlns:a16="http://schemas.microsoft.com/office/drawing/2014/main" id="{21D1F3BF-70D6-3E78-FDD3-89F55CF55D96}"/>
                  </a:ext>
                </a:extLst>
              </p:cNvPr>
              <p:cNvSpPr>
                <a:spLocks/>
              </p:cNvSpPr>
              <p:nvPr/>
            </p:nvSpPr>
            <p:spPr bwMode="auto">
              <a:xfrm>
                <a:off x="11266" y="4704"/>
                <a:ext cx="473" cy="276"/>
              </a:xfrm>
              <a:custGeom>
                <a:avLst/>
                <a:gdLst>
                  <a:gd name="T0" fmla="*/ 1 w 94"/>
                  <a:gd name="T1" fmla="*/ 21 h 55"/>
                  <a:gd name="T2" fmla="*/ 4 w 94"/>
                  <a:gd name="T3" fmla="*/ 25 h 55"/>
                  <a:gd name="T4" fmla="*/ 53 w 94"/>
                  <a:gd name="T5" fmla="*/ 53 h 55"/>
                  <a:gd name="T6" fmla="*/ 69 w 94"/>
                  <a:gd name="T7" fmla="*/ 53 h 55"/>
                  <a:gd name="T8" fmla="*/ 90 w 94"/>
                  <a:gd name="T9" fmla="*/ 40 h 55"/>
                  <a:gd name="T10" fmla="*/ 94 w 94"/>
                  <a:gd name="T11" fmla="*/ 37 h 55"/>
                  <a:gd name="T12" fmla="*/ 90 w 94"/>
                  <a:gd name="T13" fmla="*/ 31 h 55"/>
                  <a:gd name="T14" fmla="*/ 42 w 94"/>
                  <a:gd name="T15" fmla="*/ 3 h 55"/>
                  <a:gd name="T16" fmla="*/ 25 w 94"/>
                  <a:gd name="T17" fmla="*/ 3 h 55"/>
                  <a:gd name="T18" fmla="*/ 4 w 94"/>
                  <a:gd name="T19" fmla="*/ 15 h 55"/>
                  <a:gd name="T20" fmla="*/ 1 w 94"/>
                  <a:gd name="T21" fmla="*/ 2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1"/>
                    </a:moveTo>
                    <a:cubicBezTo>
                      <a:pt x="1" y="22"/>
                      <a:pt x="2" y="24"/>
                      <a:pt x="4" y="25"/>
                    </a:cubicBezTo>
                    <a:cubicBezTo>
                      <a:pt x="53" y="53"/>
                      <a:pt x="53" y="53"/>
                      <a:pt x="53" y="53"/>
                    </a:cubicBezTo>
                    <a:cubicBezTo>
                      <a:pt x="57" y="55"/>
                      <a:pt x="64" y="55"/>
                      <a:pt x="69" y="53"/>
                    </a:cubicBezTo>
                    <a:cubicBezTo>
                      <a:pt x="90" y="40"/>
                      <a:pt x="90" y="40"/>
                      <a:pt x="90" y="40"/>
                    </a:cubicBezTo>
                    <a:cubicBezTo>
                      <a:pt x="92" y="39"/>
                      <a:pt x="93" y="38"/>
                      <a:pt x="94" y="37"/>
                    </a:cubicBezTo>
                    <a:cubicBezTo>
                      <a:pt x="94" y="35"/>
                      <a:pt x="93" y="32"/>
                      <a:pt x="90" y="31"/>
                    </a:cubicBezTo>
                    <a:cubicBezTo>
                      <a:pt x="42" y="3"/>
                      <a:pt x="42" y="3"/>
                      <a:pt x="42" y="3"/>
                    </a:cubicBezTo>
                    <a:cubicBezTo>
                      <a:pt x="37" y="0"/>
                      <a:pt x="30" y="0"/>
                      <a:pt x="25" y="3"/>
                    </a:cubicBezTo>
                    <a:cubicBezTo>
                      <a:pt x="4" y="15"/>
                      <a:pt x="4" y="15"/>
                      <a:pt x="4" y="15"/>
                    </a:cubicBezTo>
                    <a:cubicBezTo>
                      <a:pt x="1" y="17"/>
                      <a:pt x="0" y="19"/>
                      <a:pt x="1" y="21"/>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03" name="Freeform 3659">
                <a:extLst>
                  <a:ext uri="{FF2B5EF4-FFF2-40B4-BE49-F238E27FC236}">
                    <a16:creationId xmlns:a16="http://schemas.microsoft.com/office/drawing/2014/main" id="{B5CEA583-8233-D94C-73D4-14F189B306B7}"/>
                  </a:ext>
                </a:extLst>
              </p:cNvPr>
              <p:cNvSpPr>
                <a:spLocks/>
              </p:cNvSpPr>
              <p:nvPr/>
            </p:nvSpPr>
            <p:spPr bwMode="auto">
              <a:xfrm>
                <a:off x="11271" y="4714"/>
                <a:ext cx="468" cy="266"/>
              </a:xfrm>
              <a:custGeom>
                <a:avLst/>
                <a:gdLst>
                  <a:gd name="T0" fmla="*/ 0 w 93"/>
                  <a:gd name="T1" fmla="*/ 19 h 53"/>
                  <a:gd name="T2" fmla="*/ 3 w 93"/>
                  <a:gd name="T3" fmla="*/ 23 h 53"/>
                  <a:gd name="T4" fmla="*/ 52 w 93"/>
                  <a:gd name="T5" fmla="*/ 51 h 53"/>
                  <a:gd name="T6" fmla="*/ 68 w 93"/>
                  <a:gd name="T7" fmla="*/ 51 h 53"/>
                  <a:gd name="T8" fmla="*/ 89 w 93"/>
                  <a:gd name="T9" fmla="*/ 38 h 53"/>
                  <a:gd name="T10" fmla="*/ 93 w 93"/>
                  <a:gd name="T11" fmla="*/ 35 h 53"/>
                  <a:gd name="T12" fmla="*/ 89 w 93"/>
                  <a:gd name="T13" fmla="*/ 31 h 53"/>
                  <a:gd name="T14" fmla="*/ 41 w 93"/>
                  <a:gd name="T15" fmla="*/ 3 h 53"/>
                  <a:gd name="T16" fmla="*/ 24 w 93"/>
                  <a:gd name="T17" fmla="*/ 3 h 53"/>
                  <a:gd name="T18" fmla="*/ 3 w 93"/>
                  <a:gd name="T19" fmla="*/ 15 h 53"/>
                  <a:gd name="T20" fmla="*/ 0 w 93"/>
                  <a:gd name="T2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3">
                    <a:moveTo>
                      <a:pt x="0" y="19"/>
                    </a:moveTo>
                    <a:cubicBezTo>
                      <a:pt x="0" y="20"/>
                      <a:pt x="1" y="22"/>
                      <a:pt x="3" y="23"/>
                    </a:cubicBezTo>
                    <a:cubicBezTo>
                      <a:pt x="52" y="51"/>
                      <a:pt x="52" y="51"/>
                      <a:pt x="52" y="51"/>
                    </a:cubicBezTo>
                    <a:cubicBezTo>
                      <a:pt x="56" y="53"/>
                      <a:pt x="63" y="53"/>
                      <a:pt x="68" y="51"/>
                    </a:cubicBezTo>
                    <a:cubicBezTo>
                      <a:pt x="89" y="38"/>
                      <a:pt x="89" y="38"/>
                      <a:pt x="89" y="38"/>
                    </a:cubicBezTo>
                    <a:cubicBezTo>
                      <a:pt x="91" y="37"/>
                      <a:pt x="92" y="36"/>
                      <a:pt x="93" y="35"/>
                    </a:cubicBezTo>
                    <a:cubicBezTo>
                      <a:pt x="92" y="33"/>
                      <a:pt x="91" y="32"/>
                      <a:pt x="89" y="31"/>
                    </a:cubicBezTo>
                    <a:cubicBezTo>
                      <a:pt x="41" y="3"/>
                      <a:pt x="41" y="3"/>
                      <a:pt x="41" y="3"/>
                    </a:cubicBezTo>
                    <a:cubicBezTo>
                      <a:pt x="36" y="0"/>
                      <a:pt x="29" y="0"/>
                      <a:pt x="24" y="3"/>
                    </a:cubicBezTo>
                    <a:cubicBezTo>
                      <a:pt x="3" y="15"/>
                      <a:pt x="3" y="15"/>
                      <a:pt x="3" y="15"/>
                    </a:cubicBezTo>
                    <a:cubicBezTo>
                      <a:pt x="1" y="16"/>
                      <a:pt x="0" y="17"/>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04" name="Freeform 3660">
                <a:extLst>
                  <a:ext uri="{FF2B5EF4-FFF2-40B4-BE49-F238E27FC236}">
                    <a16:creationId xmlns:a16="http://schemas.microsoft.com/office/drawing/2014/main" id="{5022C0E5-423C-B5F5-21CC-5E70D3683F61}"/>
                  </a:ext>
                </a:extLst>
              </p:cNvPr>
              <p:cNvSpPr>
                <a:spLocks/>
              </p:cNvSpPr>
              <p:nvPr/>
            </p:nvSpPr>
            <p:spPr bwMode="auto">
              <a:xfrm>
                <a:off x="11326" y="4744"/>
                <a:ext cx="146" cy="86"/>
              </a:xfrm>
              <a:custGeom>
                <a:avLst/>
                <a:gdLst>
                  <a:gd name="T0" fmla="*/ 29 w 29"/>
                  <a:gd name="T1" fmla="*/ 1 h 17"/>
                  <a:gd name="T2" fmla="*/ 29 w 29"/>
                  <a:gd name="T3" fmla="*/ 2 h 17"/>
                  <a:gd name="T4" fmla="*/ 3 w 29"/>
                  <a:gd name="T5" fmla="*/ 17 h 17"/>
                  <a:gd name="T6" fmla="*/ 0 w 29"/>
                  <a:gd name="T7" fmla="*/ 17 h 17"/>
                  <a:gd name="T8" fmla="*/ 0 w 29"/>
                  <a:gd name="T9" fmla="*/ 15 h 17"/>
                  <a:gd name="T10" fmla="*/ 26 w 29"/>
                  <a:gd name="T11" fmla="*/ 1 h 17"/>
                  <a:gd name="T12" fmla="*/ 29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1"/>
                    </a:moveTo>
                    <a:cubicBezTo>
                      <a:pt x="29" y="1"/>
                      <a:pt x="29" y="2"/>
                      <a:pt x="29" y="2"/>
                    </a:cubicBezTo>
                    <a:cubicBezTo>
                      <a:pt x="3" y="17"/>
                      <a:pt x="3" y="17"/>
                      <a:pt x="3" y="17"/>
                    </a:cubicBezTo>
                    <a:cubicBezTo>
                      <a:pt x="2" y="17"/>
                      <a:pt x="1" y="17"/>
                      <a:pt x="0" y="17"/>
                    </a:cubicBezTo>
                    <a:cubicBezTo>
                      <a:pt x="0" y="16"/>
                      <a:pt x="0" y="16"/>
                      <a:pt x="0"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05" name="Freeform 3661">
                <a:extLst>
                  <a:ext uri="{FF2B5EF4-FFF2-40B4-BE49-F238E27FC236}">
                    <a16:creationId xmlns:a16="http://schemas.microsoft.com/office/drawing/2014/main" id="{10970872-C72A-8E71-256E-403242C7AF1E}"/>
                  </a:ext>
                </a:extLst>
              </p:cNvPr>
              <p:cNvSpPr>
                <a:spLocks/>
              </p:cNvSpPr>
              <p:nvPr/>
            </p:nvSpPr>
            <p:spPr bwMode="auto">
              <a:xfrm>
                <a:off x="11352" y="4759"/>
                <a:ext cx="151" cy="86"/>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7"/>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06" name="Freeform 3662">
                <a:extLst>
                  <a:ext uri="{FF2B5EF4-FFF2-40B4-BE49-F238E27FC236}">
                    <a16:creationId xmlns:a16="http://schemas.microsoft.com/office/drawing/2014/main" id="{89D9B8BC-4C0C-4A02-8B13-E8E6715D926A}"/>
                  </a:ext>
                </a:extLst>
              </p:cNvPr>
              <p:cNvSpPr>
                <a:spLocks/>
              </p:cNvSpPr>
              <p:nvPr/>
            </p:nvSpPr>
            <p:spPr bwMode="auto">
              <a:xfrm>
                <a:off x="11382" y="4779"/>
                <a:ext cx="146" cy="86"/>
              </a:xfrm>
              <a:custGeom>
                <a:avLst/>
                <a:gdLst>
                  <a:gd name="T0" fmla="*/ 29 w 29"/>
                  <a:gd name="T1" fmla="*/ 0 h 17"/>
                  <a:gd name="T2" fmla="*/ 29 w 29"/>
                  <a:gd name="T3" fmla="*/ 2 h 17"/>
                  <a:gd name="T4" fmla="*/ 3 w 29"/>
                  <a:gd name="T5" fmla="*/ 16 h 17"/>
                  <a:gd name="T6" fmla="*/ 0 w 29"/>
                  <a:gd name="T7" fmla="*/ 16 h 17"/>
                  <a:gd name="T8" fmla="*/ 0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0"/>
                      <a:pt x="29" y="1"/>
                      <a:pt x="29" y="2"/>
                    </a:cubicBezTo>
                    <a:cubicBezTo>
                      <a:pt x="3" y="16"/>
                      <a:pt x="3" y="16"/>
                      <a:pt x="3" y="16"/>
                    </a:cubicBezTo>
                    <a:cubicBezTo>
                      <a:pt x="2" y="17"/>
                      <a:pt x="1" y="17"/>
                      <a:pt x="0" y="16"/>
                    </a:cubicBezTo>
                    <a:cubicBezTo>
                      <a:pt x="0" y="16"/>
                      <a:pt x="0" y="15"/>
                      <a:pt x="0" y="15"/>
                    </a:cubicBezTo>
                    <a:cubicBezTo>
                      <a:pt x="26" y="0"/>
                      <a:pt x="26" y="0"/>
                      <a:pt x="26" y="0"/>
                    </a:cubicBezTo>
                    <a:cubicBezTo>
                      <a:pt x="26"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07" name="Freeform 3663">
                <a:extLst>
                  <a:ext uri="{FF2B5EF4-FFF2-40B4-BE49-F238E27FC236}">
                    <a16:creationId xmlns:a16="http://schemas.microsoft.com/office/drawing/2014/main" id="{481CB1E3-A4EE-882E-3733-289F35CCE859}"/>
                  </a:ext>
                </a:extLst>
              </p:cNvPr>
              <p:cNvSpPr>
                <a:spLocks/>
              </p:cNvSpPr>
              <p:nvPr/>
            </p:nvSpPr>
            <p:spPr bwMode="auto">
              <a:xfrm>
                <a:off x="11407" y="4794"/>
                <a:ext cx="151" cy="86"/>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08" name="Freeform 3664">
                <a:extLst>
                  <a:ext uri="{FF2B5EF4-FFF2-40B4-BE49-F238E27FC236}">
                    <a16:creationId xmlns:a16="http://schemas.microsoft.com/office/drawing/2014/main" id="{7735F0AE-CD15-98DD-BBE5-A91F98B23009}"/>
                  </a:ext>
                </a:extLst>
              </p:cNvPr>
              <p:cNvSpPr>
                <a:spLocks/>
              </p:cNvSpPr>
              <p:nvPr/>
            </p:nvSpPr>
            <p:spPr bwMode="auto">
              <a:xfrm>
                <a:off x="11437" y="4809"/>
                <a:ext cx="146" cy="86"/>
              </a:xfrm>
              <a:custGeom>
                <a:avLst/>
                <a:gdLst>
                  <a:gd name="T0" fmla="*/ 28 w 29"/>
                  <a:gd name="T1" fmla="*/ 0 h 17"/>
                  <a:gd name="T2" fmla="*/ 28 w 29"/>
                  <a:gd name="T3" fmla="*/ 2 h 17"/>
                  <a:gd name="T4" fmla="*/ 3 w 29"/>
                  <a:gd name="T5" fmla="*/ 17 h 17"/>
                  <a:gd name="T6" fmla="*/ 0 w 29"/>
                  <a:gd name="T7" fmla="*/ 17 h 17"/>
                  <a:gd name="T8" fmla="*/ 0 w 29"/>
                  <a:gd name="T9" fmla="*/ 15 h 17"/>
                  <a:gd name="T10" fmla="*/ 26 w 29"/>
                  <a:gd name="T11" fmla="*/ 0 h 17"/>
                  <a:gd name="T12" fmla="*/ 28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0"/>
                    </a:moveTo>
                    <a:cubicBezTo>
                      <a:pt x="29" y="1"/>
                      <a:pt x="29" y="1"/>
                      <a:pt x="28" y="2"/>
                    </a:cubicBezTo>
                    <a:cubicBezTo>
                      <a:pt x="3" y="17"/>
                      <a:pt x="3" y="17"/>
                      <a:pt x="3" y="17"/>
                    </a:cubicBezTo>
                    <a:cubicBezTo>
                      <a:pt x="2" y="17"/>
                      <a:pt x="1" y="17"/>
                      <a:pt x="0" y="17"/>
                    </a:cubicBezTo>
                    <a:cubicBezTo>
                      <a:pt x="0" y="16"/>
                      <a:pt x="0" y="15"/>
                      <a:pt x="0" y="15"/>
                    </a:cubicBezTo>
                    <a:cubicBezTo>
                      <a:pt x="26" y="0"/>
                      <a:pt x="26" y="0"/>
                      <a:pt x="26" y="0"/>
                    </a:cubicBezTo>
                    <a:cubicBezTo>
                      <a:pt x="26" y="0"/>
                      <a:pt x="28" y="0"/>
                      <a:pt x="28"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09" name="Freeform 3665">
                <a:extLst>
                  <a:ext uri="{FF2B5EF4-FFF2-40B4-BE49-F238E27FC236}">
                    <a16:creationId xmlns:a16="http://schemas.microsoft.com/office/drawing/2014/main" id="{7811FF8F-7770-794A-FE7E-A1112D25E15D}"/>
                  </a:ext>
                </a:extLst>
              </p:cNvPr>
              <p:cNvSpPr>
                <a:spLocks/>
              </p:cNvSpPr>
              <p:nvPr/>
            </p:nvSpPr>
            <p:spPr bwMode="auto">
              <a:xfrm>
                <a:off x="11462" y="4825"/>
                <a:ext cx="151" cy="85"/>
              </a:xfrm>
              <a:custGeom>
                <a:avLst/>
                <a:gdLst>
                  <a:gd name="T0" fmla="*/ 29 w 30"/>
                  <a:gd name="T1" fmla="*/ 0 h 17"/>
                  <a:gd name="T2" fmla="*/ 29 w 30"/>
                  <a:gd name="T3" fmla="*/ 2 h 17"/>
                  <a:gd name="T4" fmla="*/ 4 w 30"/>
                  <a:gd name="T5" fmla="*/ 17 h 17"/>
                  <a:gd name="T6" fmla="*/ 1 w 30"/>
                  <a:gd name="T7" fmla="*/ 17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2"/>
                      <a:pt x="29" y="2"/>
                    </a:cubicBezTo>
                    <a:cubicBezTo>
                      <a:pt x="4" y="17"/>
                      <a:pt x="4" y="17"/>
                      <a:pt x="4" y="17"/>
                    </a:cubicBezTo>
                    <a:cubicBezTo>
                      <a:pt x="3" y="17"/>
                      <a:pt x="2" y="17"/>
                      <a:pt x="1" y="17"/>
                    </a:cubicBezTo>
                    <a:cubicBezTo>
                      <a:pt x="0" y="16"/>
                      <a:pt x="0" y="16"/>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10" name="Freeform 3666">
                <a:extLst>
                  <a:ext uri="{FF2B5EF4-FFF2-40B4-BE49-F238E27FC236}">
                    <a16:creationId xmlns:a16="http://schemas.microsoft.com/office/drawing/2014/main" id="{5135D05B-9BFA-15BE-907B-148ED1685979}"/>
                  </a:ext>
                </a:extLst>
              </p:cNvPr>
              <p:cNvSpPr>
                <a:spLocks/>
              </p:cNvSpPr>
              <p:nvPr/>
            </p:nvSpPr>
            <p:spPr bwMode="auto">
              <a:xfrm>
                <a:off x="11493" y="4840"/>
                <a:ext cx="146" cy="85"/>
              </a:xfrm>
              <a:custGeom>
                <a:avLst/>
                <a:gdLst>
                  <a:gd name="T0" fmla="*/ 28 w 29"/>
                  <a:gd name="T1" fmla="*/ 1 h 17"/>
                  <a:gd name="T2" fmla="*/ 28 w 29"/>
                  <a:gd name="T3" fmla="*/ 2 h 17"/>
                  <a:gd name="T4" fmla="*/ 3 w 29"/>
                  <a:gd name="T5" fmla="*/ 17 h 17"/>
                  <a:gd name="T6" fmla="*/ 0 w 29"/>
                  <a:gd name="T7" fmla="*/ 17 h 17"/>
                  <a:gd name="T8" fmla="*/ 0 w 29"/>
                  <a:gd name="T9" fmla="*/ 15 h 17"/>
                  <a:gd name="T10" fmla="*/ 26 w 29"/>
                  <a:gd name="T11" fmla="*/ 1 h 17"/>
                  <a:gd name="T12" fmla="*/ 28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1"/>
                    </a:moveTo>
                    <a:cubicBezTo>
                      <a:pt x="29" y="1"/>
                      <a:pt x="29" y="2"/>
                      <a:pt x="28" y="2"/>
                    </a:cubicBezTo>
                    <a:cubicBezTo>
                      <a:pt x="3" y="17"/>
                      <a:pt x="3" y="17"/>
                      <a:pt x="3" y="17"/>
                    </a:cubicBezTo>
                    <a:cubicBezTo>
                      <a:pt x="2" y="17"/>
                      <a:pt x="1" y="17"/>
                      <a:pt x="0" y="17"/>
                    </a:cubicBezTo>
                    <a:cubicBezTo>
                      <a:pt x="0" y="16"/>
                      <a:pt x="0" y="16"/>
                      <a:pt x="0" y="15"/>
                    </a:cubicBezTo>
                    <a:cubicBezTo>
                      <a:pt x="26" y="1"/>
                      <a:pt x="26" y="1"/>
                      <a:pt x="26" y="1"/>
                    </a:cubicBezTo>
                    <a:cubicBezTo>
                      <a:pt x="26" y="0"/>
                      <a:pt x="28" y="0"/>
                      <a:pt x="28" y="1"/>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11" name="Freeform 3667">
                <a:extLst>
                  <a:ext uri="{FF2B5EF4-FFF2-40B4-BE49-F238E27FC236}">
                    <a16:creationId xmlns:a16="http://schemas.microsoft.com/office/drawing/2014/main" id="{9CB9998A-D7BF-B9C5-AD98-8607DCAC8169}"/>
                  </a:ext>
                </a:extLst>
              </p:cNvPr>
              <p:cNvSpPr>
                <a:spLocks/>
              </p:cNvSpPr>
              <p:nvPr/>
            </p:nvSpPr>
            <p:spPr bwMode="auto">
              <a:xfrm>
                <a:off x="11518" y="4855"/>
                <a:ext cx="151" cy="85"/>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7"/>
                      <a:pt x="0" y="16"/>
                      <a:pt x="1" y="15"/>
                    </a:cubicBezTo>
                    <a:cubicBezTo>
                      <a:pt x="26" y="1"/>
                      <a:pt x="26" y="1"/>
                      <a:pt x="26" y="1"/>
                    </a:cubicBezTo>
                    <a:cubicBezTo>
                      <a:pt x="27" y="0"/>
                      <a:pt x="28" y="0"/>
                      <a:pt x="29" y="1"/>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12" name="Freeform 3668">
                <a:extLst>
                  <a:ext uri="{FF2B5EF4-FFF2-40B4-BE49-F238E27FC236}">
                    <a16:creationId xmlns:a16="http://schemas.microsoft.com/office/drawing/2014/main" id="{090DD8B1-DB17-4E5D-6A55-20D2D701BE6E}"/>
                  </a:ext>
                </a:extLst>
              </p:cNvPr>
              <p:cNvSpPr>
                <a:spLocks/>
              </p:cNvSpPr>
              <p:nvPr/>
            </p:nvSpPr>
            <p:spPr bwMode="auto">
              <a:xfrm>
                <a:off x="11145" y="4291"/>
                <a:ext cx="952" cy="549"/>
              </a:xfrm>
              <a:custGeom>
                <a:avLst/>
                <a:gdLst>
                  <a:gd name="T0" fmla="*/ 534 w 952"/>
                  <a:gd name="T1" fmla="*/ 0 h 549"/>
                  <a:gd name="T2" fmla="*/ 0 w 952"/>
                  <a:gd name="T3" fmla="*/ 307 h 549"/>
                  <a:gd name="T4" fmla="*/ 418 w 952"/>
                  <a:gd name="T5" fmla="*/ 549 h 549"/>
                  <a:gd name="T6" fmla="*/ 952 w 952"/>
                  <a:gd name="T7" fmla="*/ 242 h 549"/>
                  <a:gd name="T8" fmla="*/ 534 w 952"/>
                  <a:gd name="T9" fmla="*/ 0 h 549"/>
                </a:gdLst>
                <a:ahLst/>
                <a:cxnLst>
                  <a:cxn ang="0">
                    <a:pos x="T0" y="T1"/>
                  </a:cxn>
                  <a:cxn ang="0">
                    <a:pos x="T2" y="T3"/>
                  </a:cxn>
                  <a:cxn ang="0">
                    <a:pos x="T4" y="T5"/>
                  </a:cxn>
                  <a:cxn ang="0">
                    <a:pos x="T6" y="T7"/>
                  </a:cxn>
                  <a:cxn ang="0">
                    <a:pos x="T8" y="T9"/>
                  </a:cxn>
                </a:cxnLst>
                <a:rect l="0" t="0" r="r" b="b"/>
                <a:pathLst>
                  <a:path w="952" h="549">
                    <a:moveTo>
                      <a:pt x="534" y="0"/>
                    </a:moveTo>
                    <a:lnTo>
                      <a:pt x="0" y="307"/>
                    </a:lnTo>
                    <a:lnTo>
                      <a:pt x="418" y="549"/>
                    </a:lnTo>
                    <a:lnTo>
                      <a:pt x="952" y="242"/>
                    </a:lnTo>
                    <a:lnTo>
                      <a:pt x="534"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13" name="Freeform 3669">
                <a:extLst>
                  <a:ext uri="{FF2B5EF4-FFF2-40B4-BE49-F238E27FC236}">
                    <a16:creationId xmlns:a16="http://schemas.microsoft.com/office/drawing/2014/main" id="{CFB0F3FE-B3F3-8163-0684-764956D1D1A9}"/>
                  </a:ext>
                </a:extLst>
              </p:cNvPr>
              <p:cNvSpPr>
                <a:spLocks/>
              </p:cNvSpPr>
              <p:nvPr/>
            </p:nvSpPr>
            <p:spPr bwMode="auto">
              <a:xfrm>
                <a:off x="11145" y="4291"/>
                <a:ext cx="952" cy="549"/>
              </a:xfrm>
              <a:custGeom>
                <a:avLst/>
                <a:gdLst>
                  <a:gd name="T0" fmla="*/ 534 w 952"/>
                  <a:gd name="T1" fmla="*/ 0 h 549"/>
                  <a:gd name="T2" fmla="*/ 0 w 952"/>
                  <a:gd name="T3" fmla="*/ 307 h 549"/>
                  <a:gd name="T4" fmla="*/ 418 w 952"/>
                  <a:gd name="T5" fmla="*/ 549 h 549"/>
                  <a:gd name="T6" fmla="*/ 952 w 952"/>
                  <a:gd name="T7" fmla="*/ 242 h 549"/>
                  <a:gd name="T8" fmla="*/ 534 w 952"/>
                  <a:gd name="T9" fmla="*/ 0 h 549"/>
                </a:gdLst>
                <a:ahLst/>
                <a:cxnLst>
                  <a:cxn ang="0">
                    <a:pos x="T0" y="T1"/>
                  </a:cxn>
                  <a:cxn ang="0">
                    <a:pos x="T2" y="T3"/>
                  </a:cxn>
                  <a:cxn ang="0">
                    <a:pos x="T4" y="T5"/>
                  </a:cxn>
                  <a:cxn ang="0">
                    <a:pos x="T6" y="T7"/>
                  </a:cxn>
                  <a:cxn ang="0">
                    <a:pos x="T8" y="T9"/>
                  </a:cxn>
                </a:cxnLst>
                <a:rect l="0" t="0" r="r" b="b"/>
                <a:pathLst>
                  <a:path w="952" h="549">
                    <a:moveTo>
                      <a:pt x="534" y="0"/>
                    </a:moveTo>
                    <a:lnTo>
                      <a:pt x="0" y="307"/>
                    </a:lnTo>
                    <a:lnTo>
                      <a:pt x="418" y="549"/>
                    </a:lnTo>
                    <a:lnTo>
                      <a:pt x="952" y="242"/>
                    </a:lnTo>
                    <a:lnTo>
                      <a:pt x="5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14" name="Freeform 3670">
                <a:extLst>
                  <a:ext uri="{FF2B5EF4-FFF2-40B4-BE49-F238E27FC236}">
                    <a16:creationId xmlns:a16="http://schemas.microsoft.com/office/drawing/2014/main" id="{2E3A08E1-1EF3-4832-90B5-10586589AF6F}"/>
                  </a:ext>
                </a:extLst>
              </p:cNvPr>
              <p:cNvSpPr>
                <a:spLocks/>
              </p:cNvSpPr>
              <p:nvPr/>
            </p:nvSpPr>
            <p:spPr bwMode="auto">
              <a:xfrm>
                <a:off x="11145" y="4598"/>
                <a:ext cx="418" cy="433"/>
              </a:xfrm>
              <a:custGeom>
                <a:avLst/>
                <a:gdLst>
                  <a:gd name="T0" fmla="*/ 15 w 418"/>
                  <a:gd name="T1" fmla="*/ 131 h 433"/>
                  <a:gd name="T2" fmla="*/ 15 w 418"/>
                  <a:gd name="T3" fmla="*/ 101 h 433"/>
                  <a:gd name="T4" fmla="*/ 0 w 418"/>
                  <a:gd name="T5" fmla="*/ 106 h 433"/>
                  <a:gd name="T6" fmla="*/ 0 w 418"/>
                  <a:gd name="T7" fmla="*/ 0 h 433"/>
                  <a:gd name="T8" fmla="*/ 418 w 418"/>
                  <a:gd name="T9" fmla="*/ 242 h 433"/>
                  <a:gd name="T10" fmla="*/ 418 w 418"/>
                  <a:gd name="T11" fmla="*/ 433 h 433"/>
                  <a:gd name="T12" fmla="*/ 0 w 418"/>
                  <a:gd name="T13" fmla="*/ 191 h 433"/>
                  <a:gd name="T14" fmla="*/ 0 w 418"/>
                  <a:gd name="T15" fmla="*/ 146 h 433"/>
                  <a:gd name="T16" fmla="*/ 15 w 418"/>
                  <a:gd name="T17" fmla="*/ 131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433">
                    <a:moveTo>
                      <a:pt x="15" y="131"/>
                    </a:moveTo>
                    <a:lnTo>
                      <a:pt x="15" y="101"/>
                    </a:lnTo>
                    <a:lnTo>
                      <a:pt x="0" y="106"/>
                    </a:lnTo>
                    <a:lnTo>
                      <a:pt x="0" y="0"/>
                    </a:lnTo>
                    <a:lnTo>
                      <a:pt x="418" y="242"/>
                    </a:lnTo>
                    <a:lnTo>
                      <a:pt x="418" y="433"/>
                    </a:lnTo>
                    <a:lnTo>
                      <a:pt x="0" y="191"/>
                    </a:lnTo>
                    <a:lnTo>
                      <a:pt x="0" y="146"/>
                    </a:lnTo>
                    <a:lnTo>
                      <a:pt x="15" y="13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15" name="Freeform 3671">
                <a:extLst>
                  <a:ext uri="{FF2B5EF4-FFF2-40B4-BE49-F238E27FC236}">
                    <a16:creationId xmlns:a16="http://schemas.microsoft.com/office/drawing/2014/main" id="{3EDD2DAE-E51C-C294-FA62-4CC9FC835675}"/>
                  </a:ext>
                </a:extLst>
              </p:cNvPr>
              <p:cNvSpPr>
                <a:spLocks/>
              </p:cNvSpPr>
              <p:nvPr/>
            </p:nvSpPr>
            <p:spPr bwMode="auto">
              <a:xfrm>
                <a:off x="11145" y="4729"/>
                <a:ext cx="433" cy="256"/>
              </a:xfrm>
              <a:custGeom>
                <a:avLst/>
                <a:gdLst>
                  <a:gd name="T0" fmla="*/ 433 w 433"/>
                  <a:gd name="T1" fmla="*/ 241 h 256"/>
                  <a:gd name="T2" fmla="*/ 418 w 433"/>
                  <a:gd name="T3" fmla="*/ 256 h 256"/>
                  <a:gd name="T4" fmla="*/ 0 w 433"/>
                  <a:gd name="T5" fmla="*/ 15 h 256"/>
                  <a:gd name="T6" fmla="*/ 15 w 433"/>
                  <a:gd name="T7" fmla="*/ 0 h 256"/>
                  <a:gd name="T8" fmla="*/ 433 w 433"/>
                  <a:gd name="T9" fmla="*/ 241 h 256"/>
                </a:gdLst>
                <a:ahLst/>
                <a:cxnLst>
                  <a:cxn ang="0">
                    <a:pos x="T0" y="T1"/>
                  </a:cxn>
                  <a:cxn ang="0">
                    <a:pos x="T2" y="T3"/>
                  </a:cxn>
                  <a:cxn ang="0">
                    <a:pos x="T4" y="T5"/>
                  </a:cxn>
                  <a:cxn ang="0">
                    <a:pos x="T6" y="T7"/>
                  </a:cxn>
                  <a:cxn ang="0">
                    <a:pos x="T8" y="T9"/>
                  </a:cxn>
                </a:cxnLst>
                <a:rect l="0" t="0" r="r" b="b"/>
                <a:pathLst>
                  <a:path w="433" h="256">
                    <a:moveTo>
                      <a:pt x="433" y="241"/>
                    </a:moveTo>
                    <a:lnTo>
                      <a:pt x="418" y="256"/>
                    </a:lnTo>
                    <a:lnTo>
                      <a:pt x="0" y="15"/>
                    </a:lnTo>
                    <a:lnTo>
                      <a:pt x="15" y="0"/>
                    </a:lnTo>
                    <a:lnTo>
                      <a:pt x="433" y="24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16" name="Freeform 3672">
                <a:extLst>
                  <a:ext uri="{FF2B5EF4-FFF2-40B4-BE49-F238E27FC236}">
                    <a16:creationId xmlns:a16="http://schemas.microsoft.com/office/drawing/2014/main" id="{DBF216CF-DB2A-1869-9EB2-CBE1FCF03644}"/>
                  </a:ext>
                </a:extLst>
              </p:cNvPr>
              <p:cNvSpPr>
                <a:spLocks/>
              </p:cNvSpPr>
              <p:nvPr/>
            </p:nvSpPr>
            <p:spPr bwMode="auto">
              <a:xfrm>
                <a:off x="11160" y="4699"/>
                <a:ext cx="418" cy="271"/>
              </a:xfrm>
              <a:custGeom>
                <a:avLst/>
                <a:gdLst>
                  <a:gd name="T0" fmla="*/ 0 w 418"/>
                  <a:gd name="T1" fmla="*/ 0 h 271"/>
                  <a:gd name="T2" fmla="*/ 418 w 418"/>
                  <a:gd name="T3" fmla="*/ 241 h 271"/>
                  <a:gd name="T4" fmla="*/ 418 w 418"/>
                  <a:gd name="T5" fmla="*/ 271 h 271"/>
                  <a:gd name="T6" fmla="*/ 0 w 418"/>
                  <a:gd name="T7" fmla="*/ 30 h 271"/>
                  <a:gd name="T8" fmla="*/ 0 w 418"/>
                  <a:gd name="T9" fmla="*/ 0 h 271"/>
                </a:gdLst>
                <a:ahLst/>
                <a:cxnLst>
                  <a:cxn ang="0">
                    <a:pos x="T0" y="T1"/>
                  </a:cxn>
                  <a:cxn ang="0">
                    <a:pos x="T2" y="T3"/>
                  </a:cxn>
                  <a:cxn ang="0">
                    <a:pos x="T4" y="T5"/>
                  </a:cxn>
                  <a:cxn ang="0">
                    <a:pos x="T6" y="T7"/>
                  </a:cxn>
                  <a:cxn ang="0">
                    <a:pos x="T8" y="T9"/>
                  </a:cxn>
                </a:cxnLst>
                <a:rect l="0" t="0" r="r" b="b"/>
                <a:pathLst>
                  <a:path w="418" h="271">
                    <a:moveTo>
                      <a:pt x="0" y="0"/>
                    </a:moveTo>
                    <a:lnTo>
                      <a:pt x="418" y="241"/>
                    </a:lnTo>
                    <a:lnTo>
                      <a:pt x="418" y="271"/>
                    </a:lnTo>
                    <a:lnTo>
                      <a:pt x="0" y="3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17" name="Freeform 3673">
                <a:extLst>
                  <a:ext uri="{FF2B5EF4-FFF2-40B4-BE49-F238E27FC236}">
                    <a16:creationId xmlns:a16="http://schemas.microsoft.com/office/drawing/2014/main" id="{022EAAB1-8AE0-9197-B345-C5065EAF5DF3}"/>
                  </a:ext>
                </a:extLst>
              </p:cNvPr>
              <p:cNvSpPr>
                <a:spLocks/>
              </p:cNvSpPr>
              <p:nvPr/>
            </p:nvSpPr>
            <p:spPr bwMode="auto">
              <a:xfrm>
                <a:off x="11145" y="4598"/>
                <a:ext cx="418" cy="347"/>
              </a:xfrm>
              <a:custGeom>
                <a:avLst/>
                <a:gdLst>
                  <a:gd name="T0" fmla="*/ 0 w 418"/>
                  <a:gd name="T1" fmla="*/ 0 h 347"/>
                  <a:gd name="T2" fmla="*/ 418 w 418"/>
                  <a:gd name="T3" fmla="*/ 242 h 347"/>
                  <a:gd name="T4" fmla="*/ 418 w 418"/>
                  <a:gd name="T5" fmla="*/ 347 h 347"/>
                  <a:gd name="T6" fmla="*/ 0 w 418"/>
                  <a:gd name="T7" fmla="*/ 106 h 347"/>
                  <a:gd name="T8" fmla="*/ 0 w 418"/>
                  <a:gd name="T9" fmla="*/ 0 h 347"/>
                </a:gdLst>
                <a:ahLst/>
                <a:cxnLst>
                  <a:cxn ang="0">
                    <a:pos x="T0" y="T1"/>
                  </a:cxn>
                  <a:cxn ang="0">
                    <a:pos x="T2" y="T3"/>
                  </a:cxn>
                  <a:cxn ang="0">
                    <a:pos x="T4" y="T5"/>
                  </a:cxn>
                  <a:cxn ang="0">
                    <a:pos x="T6" y="T7"/>
                  </a:cxn>
                  <a:cxn ang="0">
                    <a:pos x="T8" y="T9"/>
                  </a:cxn>
                </a:cxnLst>
                <a:rect l="0" t="0" r="r" b="b"/>
                <a:pathLst>
                  <a:path w="418" h="347">
                    <a:moveTo>
                      <a:pt x="0" y="0"/>
                    </a:moveTo>
                    <a:lnTo>
                      <a:pt x="418" y="242"/>
                    </a:lnTo>
                    <a:lnTo>
                      <a:pt x="418" y="347"/>
                    </a:lnTo>
                    <a:lnTo>
                      <a:pt x="0" y="106"/>
                    </a:lnTo>
                    <a:lnTo>
                      <a:pt x="0"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18" name="Freeform 3674">
                <a:extLst>
                  <a:ext uri="{FF2B5EF4-FFF2-40B4-BE49-F238E27FC236}">
                    <a16:creationId xmlns:a16="http://schemas.microsoft.com/office/drawing/2014/main" id="{3BF5B5BC-2C88-50CB-18A5-B2F994DFA297}"/>
                  </a:ext>
                </a:extLst>
              </p:cNvPr>
              <p:cNvSpPr>
                <a:spLocks/>
              </p:cNvSpPr>
              <p:nvPr/>
            </p:nvSpPr>
            <p:spPr bwMode="auto">
              <a:xfrm>
                <a:off x="11563" y="4819"/>
                <a:ext cx="20" cy="227"/>
              </a:xfrm>
              <a:custGeom>
                <a:avLst/>
                <a:gdLst>
                  <a:gd name="T0" fmla="*/ 0 w 20"/>
                  <a:gd name="T1" fmla="*/ 212 h 227"/>
                  <a:gd name="T2" fmla="*/ 0 w 20"/>
                  <a:gd name="T3" fmla="*/ 0 h 227"/>
                  <a:gd name="T4" fmla="*/ 20 w 20"/>
                  <a:gd name="T5" fmla="*/ 16 h 227"/>
                  <a:gd name="T6" fmla="*/ 20 w 20"/>
                  <a:gd name="T7" fmla="*/ 227 h 227"/>
                  <a:gd name="T8" fmla="*/ 0 w 20"/>
                  <a:gd name="T9" fmla="*/ 212 h 227"/>
                </a:gdLst>
                <a:ahLst/>
                <a:cxnLst>
                  <a:cxn ang="0">
                    <a:pos x="T0" y="T1"/>
                  </a:cxn>
                  <a:cxn ang="0">
                    <a:pos x="T2" y="T3"/>
                  </a:cxn>
                  <a:cxn ang="0">
                    <a:pos x="T4" y="T5"/>
                  </a:cxn>
                  <a:cxn ang="0">
                    <a:pos x="T6" y="T7"/>
                  </a:cxn>
                  <a:cxn ang="0">
                    <a:pos x="T8" y="T9"/>
                  </a:cxn>
                </a:cxnLst>
                <a:rect l="0" t="0" r="r" b="b"/>
                <a:pathLst>
                  <a:path w="20" h="227">
                    <a:moveTo>
                      <a:pt x="0" y="212"/>
                    </a:moveTo>
                    <a:lnTo>
                      <a:pt x="0" y="0"/>
                    </a:lnTo>
                    <a:lnTo>
                      <a:pt x="20" y="16"/>
                    </a:lnTo>
                    <a:lnTo>
                      <a:pt x="20" y="227"/>
                    </a:lnTo>
                    <a:lnTo>
                      <a:pt x="0" y="212"/>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19" name="Freeform 3675">
                <a:extLst>
                  <a:ext uri="{FF2B5EF4-FFF2-40B4-BE49-F238E27FC236}">
                    <a16:creationId xmlns:a16="http://schemas.microsoft.com/office/drawing/2014/main" id="{C21527CB-E941-E949-5F29-572F3549E347}"/>
                  </a:ext>
                </a:extLst>
              </p:cNvPr>
              <p:cNvSpPr>
                <a:spLocks/>
              </p:cNvSpPr>
              <p:nvPr/>
            </p:nvSpPr>
            <p:spPr bwMode="auto">
              <a:xfrm>
                <a:off x="11508" y="4352"/>
                <a:ext cx="473" cy="276"/>
              </a:xfrm>
              <a:custGeom>
                <a:avLst/>
                <a:gdLst>
                  <a:gd name="T0" fmla="*/ 1 w 94"/>
                  <a:gd name="T1" fmla="*/ 21 h 55"/>
                  <a:gd name="T2" fmla="*/ 4 w 94"/>
                  <a:gd name="T3" fmla="*/ 25 h 55"/>
                  <a:gd name="T4" fmla="*/ 53 w 94"/>
                  <a:gd name="T5" fmla="*/ 53 h 55"/>
                  <a:gd name="T6" fmla="*/ 69 w 94"/>
                  <a:gd name="T7" fmla="*/ 53 h 55"/>
                  <a:gd name="T8" fmla="*/ 90 w 94"/>
                  <a:gd name="T9" fmla="*/ 40 h 55"/>
                  <a:gd name="T10" fmla="*/ 94 w 94"/>
                  <a:gd name="T11" fmla="*/ 36 h 55"/>
                  <a:gd name="T12" fmla="*/ 90 w 94"/>
                  <a:gd name="T13" fmla="*/ 31 h 55"/>
                  <a:gd name="T14" fmla="*/ 42 w 94"/>
                  <a:gd name="T15" fmla="*/ 3 h 55"/>
                  <a:gd name="T16" fmla="*/ 25 w 94"/>
                  <a:gd name="T17" fmla="*/ 3 h 55"/>
                  <a:gd name="T18" fmla="*/ 4 w 94"/>
                  <a:gd name="T19" fmla="*/ 15 h 55"/>
                  <a:gd name="T20" fmla="*/ 1 w 94"/>
                  <a:gd name="T21" fmla="*/ 2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1"/>
                    </a:moveTo>
                    <a:cubicBezTo>
                      <a:pt x="1" y="22"/>
                      <a:pt x="2" y="23"/>
                      <a:pt x="4" y="25"/>
                    </a:cubicBezTo>
                    <a:cubicBezTo>
                      <a:pt x="53" y="53"/>
                      <a:pt x="53" y="53"/>
                      <a:pt x="53" y="53"/>
                    </a:cubicBezTo>
                    <a:cubicBezTo>
                      <a:pt x="57" y="55"/>
                      <a:pt x="65" y="55"/>
                      <a:pt x="69" y="53"/>
                    </a:cubicBezTo>
                    <a:cubicBezTo>
                      <a:pt x="90" y="40"/>
                      <a:pt x="90" y="40"/>
                      <a:pt x="90" y="40"/>
                    </a:cubicBezTo>
                    <a:cubicBezTo>
                      <a:pt x="92" y="39"/>
                      <a:pt x="93" y="38"/>
                      <a:pt x="94" y="36"/>
                    </a:cubicBezTo>
                    <a:cubicBezTo>
                      <a:pt x="94" y="34"/>
                      <a:pt x="93" y="32"/>
                      <a:pt x="90" y="31"/>
                    </a:cubicBezTo>
                    <a:cubicBezTo>
                      <a:pt x="42" y="3"/>
                      <a:pt x="42" y="3"/>
                      <a:pt x="42" y="3"/>
                    </a:cubicBezTo>
                    <a:cubicBezTo>
                      <a:pt x="37" y="0"/>
                      <a:pt x="30" y="0"/>
                      <a:pt x="25" y="3"/>
                    </a:cubicBezTo>
                    <a:cubicBezTo>
                      <a:pt x="4" y="15"/>
                      <a:pt x="4" y="15"/>
                      <a:pt x="4" y="15"/>
                    </a:cubicBezTo>
                    <a:cubicBezTo>
                      <a:pt x="1" y="17"/>
                      <a:pt x="0" y="19"/>
                      <a:pt x="1" y="21"/>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20" name="Freeform 3676">
                <a:extLst>
                  <a:ext uri="{FF2B5EF4-FFF2-40B4-BE49-F238E27FC236}">
                    <a16:creationId xmlns:a16="http://schemas.microsoft.com/office/drawing/2014/main" id="{C6645931-5F48-7F49-AD87-08CF22E428B3}"/>
                  </a:ext>
                </a:extLst>
              </p:cNvPr>
              <p:cNvSpPr>
                <a:spLocks/>
              </p:cNvSpPr>
              <p:nvPr/>
            </p:nvSpPr>
            <p:spPr bwMode="auto">
              <a:xfrm>
                <a:off x="11513" y="4362"/>
                <a:ext cx="468" cy="266"/>
              </a:xfrm>
              <a:custGeom>
                <a:avLst/>
                <a:gdLst>
                  <a:gd name="T0" fmla="*/ 0 w 93"/>
                  <a:gd name="T1" fmla="*/ 19 h 53"/>
                  <a:gd name="T2" fmla="*/ 3 w 93"/>
                  <a:gd name="T3" fmla="*/ 23 h 53"/>
                  <a:gd name="T4" fmla="*/ 52 w 93"/>
                  <a:gd name="T5" fmla="*/ 51 h 53"/>
                  <a:gd name="T6" fmla="*/ 68 w 93"/>
                  <a:gd name="T7" fmla="*/ 51 h 53"/>
                  <a:gd name="T8" fmla="*/ 89 w 93"/>
                  <a:gd name="T9" fmla="*/ 38 h 53"/>
                  <a:gd name="T10" fmla="*/ 93 w 93"/>
                  <a:gd name="T11" fmla="*/ 34 h 53"/>
                  <a:gd name="T12" fmla="*/ 89 w 93"/>
                  <a:gd name="T13" fmla="*/ 31 h 53"/>
                  <a:gd name="T14" fmla="*/ 41 w 93"/>
                  <a:gd name="T15" fmla="*/ 3 h 53"/>
                  <a:gd name="T16" fmla="*/ 24 w 93"/>
                  <a:gd name="T17" fmla="*/ 3 h 53"/>
                  <a:gd name="T18" fmla="*/ 3 w 93"/>
                  <a:gd name="T19" fmla="*/ 15 h 53"/>
                  <a:gd name="T20" fmla="*/ 0 w 93"/>
                  <a:gd name="T2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3">
                    <a:moveTo>
                      <a:pt x="0" y="19"/>
                    </a:moveTo>
                    <a:cubicBezTo>
                      <a:pt x="0" y="20"/>
                      <a:pt x="1" y="21"/>
                      <a:pt x="3" y="23"/>
                    </a:cubicBezTo>
                    <a:cubicBezTo>
                      <a:pt x="52" y="51"/>
                      <a:pt x="52" y="51"/>
                      <a:pt x="52" y="51"/>
                    </a:cubicBezTo>
                    <a:cubicBezTo>
                      <a:pt x="56" y="53"/>
                      <a:pt x="64" y="53"/>
                      <a:pt x="68" y="51"/>
                    </a:cubicBezTo>
                    <a:cubicBezTo>
                      <a:pt x="89" y="38"/>
                      <a:pt x="89" y="38"/>
                      <a:pt x="89" y="38"/>
                    </a:cubicBezTo>
                    <a:cubicBezTo>
                      <a:pt x="91" y="37"/>
                      <a:pt x="92" y="36"/>
                      <a:pt x="93" y="34"/>
                    </a:cubicBezTo>
                    <a:cubicBezTo>
                      <a:pt x="92" y="33"/>
                      <a:pt x="91" y="32"/>
                      <a:pt x="89" y="31"/>
                    </a:cubicBezTo>
                    <a:cubicBezTo>
                      <a:pt x="41" y="3"/>
                      <a:pt x="41" y="3"/>
                      <a:pt x="41" y="3"/>
                    </a:cubicBezTo>
                    <a:cubicBezTo>
                      <a:pt x="36" y="0"/>
                      <a:pt x="29" y="0"/>
                      <a:pt x="24" y="3"/>
                    </a:cubicBezTo>
                    <a:cubicBezTo>
                      <a:pt x="3" y="15"/>
                      <a:pt x="3" y="15"/>
                      <a:pt x="3" y="15"/>
                    </a:cubicBezTo>
                    <a:cubicBezTo>
                      <a:pt x="1" y="16"/>
                      <a:pt x="0" y="17"/>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21" name="Freeform 3677">
                <a:extLst>
                  <a:ext uri="{FF2B5EF4-FFF2-40B4-BE49-F238E27FC236}">
                    <a16:creationId xmlns:a16="http://schemas.microsoft.com/office/drawing/2014/main" id="{C5E991C8-7414-DC28-D12F-02B57530FC6E}"/>
                  </a:ext>
                </a:extLst>
              </p:cNvPr>
              <p:cNvSpPr>
                <a:spLocks/>
              </p:cNvSpPr>
              <p:nvPr/>
            </p:nvSpPr>
            <p:spPr bwMode="auto">
              <a:xfrm>
                <a:off x="11266" y="4493"/>
                <a:ext cx="473" cy="276"/>
              </a:xfrm>
              <a:custGeom>
                <a:avLst/>
                <a:gdLst>
                  <a:gd name="T0" fmla="*/ 1 w 94"/>
                  <a:gd name="T1" fmla="*/ 21 h 55"/>
                  <a:gd name="T2" fmla="*/ 4 w 94"/>
                  <a:gd name="T3" fmla="*/ 24 h 55"/>
                  <a:gd name="T4" fmla="*/ 53 w 94"/>
                  <a:gd name="T5" fmla="*/ 53 h 55"/>
                  <a:gd name="T6" fmla="*/ 69 w 94"/>
                  <a:gd name="T7" fmla="*/ 53 h 55"/>
                  <a:gd name="T8" fmla="*/ 90 w 94"/>
                  <a:gd name="T9" fmla="*/ 40 h 55"/>
                  <a:gd name="T10" fmla="*/ 94 w 94"/>
                  <a:gd name="T11" fmla="*/ 36 h 55"/>
                  <a:gd name="T12" fmla="*/ 90 w 94"/>
                  <a:gd name="T13" fmla="*/ 31 h 55"/>
                  <a:gd name="T14" fmla="*/ 42 w 94"/>
                  <a:gd name="T15" fmla="*/ 3 h 55"/>
                  <a:gd name="T16" fmla="*/ 25 w 94"/>
                  <a:gd name="T17" fmla="*/ 3 h 55"/>
                  <a:gd name="T18" fmla="*/ 4 w 94"/>
                  <a:gd name="T19" fmla="*/ 15 h 55"/>
                  <a:gd name="T20" fmla="*/ 1 w 94"/>
                  <a:gd name="T21" fmla="*/ 2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1"/>
                    </a:moveTo>
                    <a:cubicBezTo>
                      <a:pt x="1" y="22"/>
                      <a:pt x="2" y="23"/>
                      <a:pt x="4" y="24"/>
                    </a:cubicBezTo>
                    <a:cubicBezTo>
                      <a:pt x="53" y="53"/>
                      <a:pt x="53" y="53"/>
                      <a:pt x="53" y="53"/>
                    </a:cubicBezTo>
                    <a:cubicBezTo>
                      <a:pt x="57" y="55"/>
                      <a:pt x="64" y="55"/>
                      <a:pt x="69" y="53"/>
                    </a:cubicBezTo>
                    <a:cubicBezTo>
                      <a:pt x="90" y="40"/>
                      <a:pt x="90" y="40"/>
                      <a:pt x="90" y="40"/>
                    </a:cubicBezTo>
                    <a:cubicBezTo>
                      <a:pt x="92" y="39"/>
                      <a:pt x="93" y="38"/>
                      <a:pt x="94" y="36"/>
                    </a:cubicBezTo>
                    <a:cubicBezTo>
                      <a:pt x="94" y="34"/>
                      <a:pt x="93" y="32"/>
                      <a:pt x="90" y="31"/>
                    </a:cubicBezTo>
                    <a:cubicBezTo>
                      <a:pt x="42" y="3"/>
                      <a:pt x="42" y="3"/>
                      <a:pt x="42" y="3"/>
                    </a:cubicBezTo>
                    <a:cubicBezTo>
                      <a:pt x="37" y="0"/>
                      <a:pt x="30" y="0"/>
                      <a:pt x="25" y="3"/>
                    </a:cubicBezTo>
                    <a:cubicBezTo>
                      <a:pt x="4" y="15"/>
                      <a:pt x="4" y="15"/>
                      <a:pt x="4" y="15"/>
                    </a:cubicBezTo>
                    <a:cubicBezTo>
                      <a:pt x="1" y="17"/>
                      <a:pt x="0" y="19"/>
                      <a:pt x="1" y="21"/>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22" name="Freeform 3678">
                <a:extLst>
                  <a:ext uri="{FF2B5EF4-FFF2-40B4-BE49-F238E27FC236}">
                    <a16:creationId xmlns:a16="http://schemas.microsoft.com/office/drawing/2014/main" id="{7C65E679-B99B-89D8-11D0-D96436E3C0AD}"/>
                  </a:ext>
                </a:extLst>
              </p:cNvPr>
              <p:cNvSpPr>
                <a:spLocks/>
              </p:cNvSpPr>
              <p:nvPr/>
            </p:nvSpPr>
            <p:spPr bwMode="auto">
              <a:xfrm>
                <a:off x="11271" y="4503"/>
                <a:ext cx="468" cy="266"/>
              </a:xfrm>
              <a:custGeom>
                <a:avLst/>
                <a:gdLst>
                  <a:gd name="T0" fmla="*/ 0 w 93"/>
                  <a:gd name="T1" fmla="*/ 19 h 53"/>
                  <a:gd name="T2" fmla="*/ 3 w 93"/>
                  <a:gd name="T3" fmla="*/ 22 h 53"/>
                  <a:gd name="T4" fmla="*/ 52 w 93"/>
                  <a:gd name="T5" fmla="*/ 51 h 53"/>
                  <a:gd name="T6" fmla="*/ 68 w 93"/>
                  <a:gd name="T7" fmla="*/ 51 h 53"/>
                  <a:gd name="T8" fmla="*/ 89 w 93"/>
                  <a:gd name="T9" fmla="*/ 38 h 53"/>
                  <a:gd name="T10" fmla="*/ 93 w 93"/>
                  <a:gd name="T11" fmla="*/ 34 h 53"/>
                  <a:gd name="T12" fmla="*/ 89 w 93"/>
                  <a:gd name="T13" fmla="*/ 31 h 53"/>
                  <a:gd name="T14" fmla="*/ 41 w 93"/>
                  <a:gd name="T15" fmla="*/ 2 h 53"/>
                  <a:gd name="T16" fmla="*/ 24 w 93"/>
                  <a:gd name="T17" fmla="*/ 2 h 53"/>
                  <a:gd name="T18" fmla="*/ 3 w 93"/>
                  <a:gd name="T19" fmla="*/ 15 h 53"/>
                  <a:gd name="T20" fmla="*/ 0 w 93"/>
                  <a:gd name="T2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3">
                    <a:moveTo>
                      <a:pt x="0" y="19"/>
                    </a:moveTo>
                    <a:cubicBezTo>
                      <a:pt x="0" y="20"/>
                      <a:pt x="1" y="21"/>
                      <a:pt x="3" y="22"/>
                    </a:cubicBezTo>
                    <a:cubicBezTo>
                      <a:pt x="52" y="51"/>
                      <a:pt x="52" y="51"/>
                      <a:pt x="52" y="51"/>
                    </a:cubicBezTo>
                    <a:cubicBezTo>
                      <a:pt x="56" y="53"/>
                      <a:pt x="63" y="53"/>
                      <a:pt x="68" y="51"/>
                    </a:cubicBezTo>
                    <a:cubicBezTo>
                      <a:pt x="89" y="38"/>
                      <a:pt x="89" y="38"/>
                      <a:pt x="89" y="38"/>
                    </a:cubicBezTo>
                    <a:cubicBezTo>
                      <a:pt x="91" y="37"/>
                      <a:pt x="92" y="36"/>
                      <a:pt x="93" y="34"/>
                    </a:cubicBezTo>
                    <a:cubicBezTo>
                      <a:pt x="92" y="33"/>
                      <a:pt x="91" y="32"/>
                      <a:pt x="89" y="31"/>
                    </a:cubicBezTo>
                    <a:cubicBezTo>
                      <a:pt x="41" y="2"/>
                      <a:pt x="41" y="2"/>
                      <a:pt x="41" y="2"/>
                    </a:cubicBezTo>
                    <a:cubicBezTo>
                      <a:pt x="36" y="0"/>
                      <a:pt x="29" y="0"/>
                      <a:pt x="24" y="2"/>
                    </a:cubicBezTo>
                    <a:cubicBezTo>
                      <a:pt x="3" y="15"/>
                      <a:pt x="3" y="15"/>
                      <a:pt x="3" y="15"/>
                    </a:cubicBezTo>
                    <a:cubicBezTo>
                      <a:pt x="1" y="16"/>
                      <a:pt x="0" y="17"/>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23" name="Freeform 3679">
                <a:extLst>
                  <a:ext uri="{FF2B5EF4-FFF2-40B4-BE49-F238E27FC236}">
                    <a16:creationId xmlns:a16="http://schemas.microsoft.com/office/drawing/2014/main" id="{5F30157E-1FF9-BB8C-28CB-DC1A679DA481}"/>
                  </a:ext>
                </a:extLst>
              </p:cNvPr>
              <p:cNvSpPr>
                <a:spLocks/>
              </p:cNvSpPr>
              <p:nvPr/>
            </p:nvSpPr>
            <p:spPr bwMode="auto">
              <a:xfrm>
                <a:off x="11326" y="4533"/>
                <a:ext cx="146" cy="85"/>
              </a:xfrm>
              <a:custGeom>
                <a:avLst/>
                <a:gdLst>
                  <a:gd name="T0" fmla="*/ 29 w 29"/>
                  <a:gd name="T1" fmla="*/ 0 h 17"/>
                  <a:gd name="T2" fmla="*/ 29 w 29"/>
                  <a:gd name="T3" fmla="*/ 2 h 17"/>
                  <a:gd name="T4" fmla="*/ 3 w 29"/>
                  <a:gd name="T5" fmla="*/ 17 h 17"/>
                  <a:gd name="T6" fmla="*/ 0 w 29"/>
                  <a:gd name="T7" fmla="*/ 17 h 17"/>
                  <a:gd name="T8" fmla="*/ 0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1"/>
                      <a:pt x="29" y="2"/>
                      <a:pt x="29" y="2"/>
                    </a:cubicBezTo>
                    <a:cubicBezTo>
                      <a:pt x="3" y="17"/>
                      <a:pt x="3" y="17"/>
                      <a:pt x="3" y="17"/>
                    </a:cubicBezTo>
                    <a:cubicBezTo>
                      <a:pt x="2" y="17"/>
                      <a:pt x="1" y="17"/>
                      <a:pt x="0" y="17"/>
                    </a:cubicBezTo>
                    <a:cubicBezTo>
                      <a:pt x="0" y="16"/>
                      <a:pt x="0" y="15"/>
                      <a:pt x="0"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24" name="Freeform 3680">
                <a:extLst>
                  <a:ext uri="{FF2B5EF4-FFF2-40B4-BE49-F238E27FC236}">
                    <a16:creationId xmlns:a16="http://schemas.microsoft.com/office/drawing/2014/main" id="{C0BBE4A9-5670-4E5B-547B-81ED8F1DAC89}"/>
                  </a:ext>
                </a:extLst>
              </p:cNvPr>
              <p:cNvSpPr>
                <a:spLocks/>
              </p:cNvSpPr>
              <p:nvPr/>
            </p:nvSpPr>
            <p:spPr bwMode="auto">
              <a:xfrm>
                <a:off x="11352" y="4548"/>
                <a:ext cx="151" cy="85"/>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6"/>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25" name="Freeform 3681">
                <a:extLst>
                  <a:ext uri="{FF2B5EF4-FFF2-40B4-BE49-F238E27FC236}">
                    <a16:creationId xmlns:a16="http://schemas.microsoft.com/office/drawing/2014/main" id="{ACCC39C2-4D10-8176-0CC2-DD13A89AFC24}"/>
                  </a:ext>
                </a:extLst>
              </p:cNvPr>
              <p:cNvSpPr>
                <a:spLocks/>
              </p:cNvSpPr>
              <p:nvPr/>
            </p:nvSpPr>
            <p:spPr bwMode="auto">
              <a:xfrm>
                <a:off x="11382" y="4563"/>
                <a:ext cx="146" cy="86"/>
              </a:xfrm>
              <a:custGeom>
                <a:avLst/>
                <a:gdLst>
                  <a:gd name="T0" fmla="*/ 29 w 29"/>
                  <a:gd name="T1" fmla="*/ 1 h 17"/>
                  <a:gd name="T2" fmla="*/ 29 w 29"/>
                  <a:gd name="T3" fmla="*/ 2 h 17"/>
                  <a:gd name="T4" fmla="*/ 3 w 29"/>
                  <a:gd name="T5" fmla="*/ 17 h 17"/>
                  <a:gd name="T6" fmla="*/ 0 w 29"/>
                  <a:gd name="T7" fmla="*/ 17 h 17"/>
                  <a:gd name="T8" fmla="*/ 0 w 29"/>
                  <a:gd name="T9" fmla="*/ 15 h 17"/>
                  <a:gd name="T10" fmla="*/ 26 w 29"/>
                  <a:gd name="T11" fmla="*/ 1 h 17"/>
                  <a:gd name="T12" fmla="*/ 29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1"/>
                    </a:moveTo>
                    <a:cubicBezTo>
                      <a:pt x="29" y="1"/>
                      <a:pt x="29" y="2"/>
                      <a:pt x="29" y="2"/>
                    </a:cubicBezTo>
                    <a:cubicBezTo>
                      <a:pt x="3" y="17"/>
                      <a:pt x="3" y="17"/>
                      <a:pt x="3" y="17"/>
                    </a:cubicBezTo>
                    <a:cubicBezTo>
                      <a:pt x="2" y="17"/>
                      <a:pt x="1" y="17"/>
                      <a:pt x="0" y="17"/>
                    </a:cubicBezTo>
                    <a:cubicBezTo>
                      <a:pt x="0" y="17"/>
                      <a:pt x="0" y="16"/>
                      <a:pt x="0" y="15"/>
                    </a:cubicBezTo>
                    <a:cubicBezTo>
                      <a:pt x="26" y="1"/>
                      <a:pt x="26" y="1"/>
                      <a:pt x="26" y="1"/>
                    </a:cubicBezTo>
                    <a:cubicBezTo>
                      <a:pt x="26"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26" name="Freeform 3682">
                <a:extLst>
                  <a:ext uri="{FF2B5EF4-FFF2-40B4-BE49-F238E27FC236}">
                    <a16:creationId xmlns:a16="http://schemas.microsoft.com/office/drawing/2014/main" id="{D2EFE766-B4F1-76CA-76E4-14BA9FB21BBD}"/>
                  </a:ext>
                </a:extLst>
              </p:cNvPr>
              <p:cNvSpPr>
                <a:spLocks/>
              </p:cNvSpPr>
              <p:nvPr/>
            </p:nvSpPr>
            <p:spPr bwMode="auto">
              <a:xfrm>
                <a:off x="11407" y="4578"/>
                <a:ext cx="151" cy="91"/>
              </a:xfrm>
              <a:custGeom>
                <a:avLst/>
                <a:gdLst>
                  <a:gd name="T0" fmla="*/ 29 w 30"/>
                  <a:gd name="T1" fmla="*/ 1 h 18"/>
                  <a:gd name="T2" fmla="*/ 29 w 30"/>
                  <a:gd name="T3" fmla="*/ 2 h 18"/>
                  <a:gd name="T4" fmla="*/ 4 w 30"/>
                  <a:gd name="T5" fmla="*/ 17 h 18"/>
                  <a:gd name="T6" fmla="*/ 1 w 30"/>
                  <a:gd name="T7" fmla="*/ 17 h 18"/>
                  <a:gd name="T8" fmla="*/ 1 w 30"/>
                  <a:gd name="T9" fmla="*/ 15 h 18"/>
                  <a:gd name="T10" fmla="*/ 26 w 30"/>
                  <a:gd name="T11" fmla="*/ 1 h 18"/>
                  <a:gd name="T12" fmla="*/ 29 w 30"/>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30" h="18">
                    <a:moveTo>
                      <a:pt x="29" y="1"/>
                    </a:moveTo>
                    <a:cubicBezTo>
                      <a:pt x="30" y="1"/>
                      <a:pt x="30" y="2"/>
                      <a:pt x="29" y="2"/>
                    </a:cubicBezTo>
                    <a:cubicBezTo>
                      <a:pt x="4" y="17"/>
                      <a:pt x="4" y="17"/>
                      <a:pt x="4" y="17"/>
                    </a:cubicBezTo>
                    <a:cubicBezTo>
                      <a:pt x="3" y="18"/>
                      <a:pt x="2" y="18"/>
                      <a:pt x="1" y="17"/>
                    </a:cubicBezTo>
                    <a:cubicBezTo>
                      <a:pt x="0" y="17"/>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27" name="Freeform 3683">
                <a:extLst>
                  <a:ext uri="{FF2B5EF4-FFF2-40B4-BE49-F238E27FC236}">
                    <a16:creationId xmlns:a16="http://schemas.microsoft.com/office/drawing/2014/main" id="{30694191-3976-2CC6-5956-3D19203B4DE4}"/>
                  </a:ext>
                </a:extLst>
              </p:cNvPr>
              <p:cNvSpPr>
                <a:spLocks/>
              </p:cNvSpPr>
              <p:nvPr/>
            </p:nvSpPr>
            <p:spPr bwMode="auto">
              <a:xfrm>
                <a:off x="11437" y="4598"/>
                <a:ext cx="146" cy="86"/>
              </a:xfrm>
              <a:custGeom>
                <a:avLst/>
                <a:gdLst>
                  <a:gd name="T0" fmla="*/ 28 w 29"/>
                  <a:gd name="T1" fmla="*/ 0 h 17"/>
                  <a:gd name="T2" fmla="*/ 28 w 29"/>
                  <a:gd name="T3" fmla="*/ 2 h 17"/>
                  <a:gd name="T4" fmla="*/ 3 w 29"/>
                  <a:gd name="T5" fmla="*/ 16 h 17"/>
                  <a:gd name="T6" fmla="*/ 0 w 29"/>
                  <a:gd name="T7" fmla="*/ 16 h 17"/>
                  <a:gd name="T8" fmla="*/ 0 w 29"/>
                  <a:gd name="T9" fmla="*/ 15 h 17"/>
                  <a:gd name="T10" fmla="*/ 26 w 29"/>
                  <a:gd name="T11" fmla="*/ 0 h 17"/>
                  <a:gd name="T12" fmla="*/ 28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0"/>
                    </a:moveTo>
                    <a:cubicBezTo>
                      <a:pt x="29" y="0"/>
                      <a:pt x="29" y="1"/>
                      <a:pt x="28" y="2"/>
                    </a:cubicBezTo>
                    <a:cubicBezTo>
                      <a:pt x="3" y="16"/>
                      <a:pt x="3" y="16"/>
                      <a:pt x="3" y="16"/>
                    </a:cubicBezTo>
                    <a:cubicBezTo>
                      <a:pt x="2" y="17"/>
                      <a:pt x="1" y="17"/>
                      <a:pt x="0" y="16"/>
                    </a:cubicBezTo>
                    <a:cubicBezTo>
                      <a:pt x="0" y="16"/>
                      <a:pt x="0" y="15"/>
                      <a:pt x="0" y="15"/>
                    </a:cubicBezTo>
                    <a:cubicBezTo>
                      <a:pt x="26" y="0"/>
                      <a:pt x="26" y="0"/>
                      <a:pt x="26" y="0"/>
                    </a:cubicBezTo>
                    <a:cubicBezTo>
                      <a:pt x="26" y="0"/>
                      <a:pt x="28" y="0"/>
                      <a:pt x="28"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28" name="Freeform 3684">
                <a:extLst>
                  <a:ext uri="{FF2B5EF4-FFF2-40B4-BE49-F238E27FC236}">
                    <a16:creationId xmlns:a16="http://schemas.microsoft.com/office/drawing/2014/main" id="{AFB35BBC-1A50-2223-7821-FD2DB7A06D45}"/>
                  </a:ext>
                </a:extLst>
              </p:cNvPr>
              <p:cNvSpPr>
                <a:spLocks/>
              </p:cNvSpPr>
              <p:nvPr/>
            </p:nvSpPr>
            <p:spPr bwMode="auto">
              <a:xfrm>
                <a:off x="11462" y="4613"/>
                <a:ext cx="151" cy="86"/>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29" name="Freeform 3685">
                <a:extLst>
                  <a:ext uri="{FF2B5EF4-FFF2-40B4-BE49-F238E27FC236}">
                    <a16:creationId xmlns:a16="http://schemas.microsoft.com/office/drawing/2014/main" id="{9EBBD890-9E3C-A3DC-DBA3-36EE1820252E}"/>
                  </a:ext>
                </a:extLst>
              </p:cNvPr>
              <p:cNvSpPr>
                <a:spLocks/>
              </p:cNvSpPr>
              <p:nvPr/>
            </p:nvSpPr>
            <p:spPr bwMode="auto">
              <a:xfrm>
                <a:off x="11493" y="4628"/>
                <a:ext cx="146" cy="86"/>
              </a:xfrm>
              <a:custGeom>
                <a:avLst/>
                <a:gdLst>
                  <a:gd name="T0" fmla="*/ 28 w 29"/>
                  <a:gd name="T1" fmla="*/ 0 h 17"/>
                  <a:gd name="T2" fmla="*/ 28 w 29"/>
                  <a:gd name="T3" fmla="*/ 2 h 17"/>
                  <a:gd name="T4" fmla="*/ 3 w 29"/>
                  <a:gd name="T5" fmla="*/ 17 h 17"/>
                  <a:gd name="T6" fmla="*/ 0 w 29"/>
                  <a:gd name="T7" fmla="*/ 17 h 17"/>
                  <a:gd name="T8" fmla="*/ 0 w 29"/>
                  <a:gd name="T9" fmla="*/ 15 h 17"/>
                  <a:gd name="T10" fmla="*/ 26 w 29"/>
                  <a:gd name="T11" fmla="*/ 0 h 17"/>
                  <a:gd name="T12" fmla="*/ 28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0"/>
                    </a:moveTo>
                    <a:cubicBezTo>
                      <a:pt x="29" y="1"/>
                      <a:pt x="29" y="2"/>
                      <a:pt x="28" y="2"/>
                    </a:cubicBezTo>
                    <a:cubicBezTo>
                      <a:pt x="3" y="17"/>
                      <a:pt x="3" y="17"/>
                      <a:pt x="3" y="17"/>
                    </a:cubicBezTo>
                    <a:cubicBezTo>
                      <a:pt x="2" y="17"/>
                      <a:pt x="1" y="17"/>
                      <a:pt x="0" y="17"/>
                    </a:cubicBezTo>
                    <a:cubicBezTo>
                      <a:pt x="0" y="16"/>
                      <a:pt x="0" y="15"/>
                      <a:pt x="0" y="15"/>
                    </a:cubicBezTo>
                    <a:cubicBezTo>
                      <a:pt x="26" y="0"/>
                      <a:pt x="26" y="0"/>
                      <a:pt x="26" y="0"/>
                    </a:cubicBezTo>
                    <a:cubicBezTo>
                      <a:pt x="26" y="0"/>
                      <a:pt x="28" y="0"/>
                      <a:pt x="28"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30" name="Freeform 3686">
                <a:extLst>
                  <a:ext uri="{FF2B5EF4-FFF2-40B4-BE49-F238E27FC236}">
                    <a16:creationId xmlns:a16="http://schemas.microsoft.com/office/drawing/2014/main" id="{E0E89D7A-D13F-526A-DF26-DC02F7B3EFD9}"/>
                  </a:ext>
                </a:extLst>
              </p:cNvPr>
              <p:cNvSpPr>
                <a:spLocks/>
              </p:cNvSpPr>
              <p:nvPr/>
            </p:nvSpPr>
            <p:spPr bwMode="auto">
              <a:xfrm>
                <a:off x="11518" y="4643"/>
                <a:ext cx="151" cy="86"/>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6"/>
                      <a:pt x="0" y="16"/>
                      <a:pt x="1" y="15"/>
                    </a:cubicBezTo>
                    <a:cubicBezTo>
                      <a:pt x="26" y="1"/>
                      <a:pt x="26" y="1"/>
                      <a:pt x="26" y="1"/>
                    </a:cubicBezTo>
                    <a:cubicBezTo>
                      <a:pt x="27" y="0"/>
                      <a:pt x="28" y="0"/>
                      <a:pt x="29" y="1"/>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31" name="Freeform 3687">
                <a:extLst>
                  <a:ext uri="{FF2B5EF4-FFF2-40B4-BE49-F238E27FC236}">
                    <a16:creationId xmlns:a16="http://schemas.microsoft.com/office/drawing/2014/main" id="{AF2946E9-6EC6-3983-45EF-48B5A3ACB142}"/>
                  </a:ext>
                </a:extLst>
              </p:cNvPr>
              <p:cNvSpPr>
                <a:spLocks/>
              </p:cNvSpPr>
              <p:nvPr/>
            </p:nvSpPr>
            <p:spPr bwMode="auto">
              <a:xfrm>
                <a:off x="11145" y="4035"/>
                <a:ext cx="952" cy="548"/>
              </a:xfrm>
              <a:custGeom>
                <a:avLst/>
                <a:gdLst>
                  <a:gd name="T0" fmla="*/ 534 w 952"/>
                  <a:gd name="T1" fmla="*/ 0 h 548"/>
                  <a:gd name="T2" fmla="*/ 0 w 952"/>
                  <a:gd name="T3" fmla="*/ 307 h 548"/>
                  <a:gd name="T4" fmla="*/ 418 w 952"/>
                  <a:gd name="T5" fmla="*/ 548 h 548"/>
                  <a:gd name="T6" fmla="*/ 952 w 952"/>
                  <a:gd name="T7" fmla="*/ 241 h 548"/>
                  <a:gd name="T8" fmla="*/ 534 w 952"/>
                  <a:gd name="T9" fmla="*/ 0 h 548"/>
                </a:gdLst>
                <a:ahLst/>
                <a:cxnLst>
                  <a:cxn ang="0">
                    <a:pos x="T0" y="T1"/>
                  </a:cxn>
                  <a:cxn ang="0">
                    <a:pos x="T2" y="T3"/>
                  </a:cxn>
                  <a:cxn ang="0">
                    <a:pos x="T4" y="T5"/>
                  </a:cxn>
                  <a:cxn ang="0">
                    <a:pos x="T6" y="T7"/>
                  </a:cxn>
                  <a:cxn ang="0">
                    <a:pos x="T8" y="T9"/>
                  </a:cxn>
                </a:cxnLst>
                <a:rect l="0" t="0" r="r" b="b"/>
                <a:pathLst>
                  <a:path w="952" h="548">
                    <a:moveTo>
                      <a:pt x="534" y="0"/>
                    </a:moveTo>
                    <a:lnTo>
                      <a:pt x="0" y="307"/>
                    </a:lnTo>
                    <a:lnTo>
                      <a:pt x="418" y="548"/>
                    </a:lnTo>
                    <a:lnTo>
                      <a:pt x="952" y="241"/>
                    </a:lnTo>
                    <a:lnTo>
                      <a:pt x="534"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32" name="Freeform 3688">
                <a:extLst>
                  <a:ext uri="{FF2B5EF4-FFF2-40B4-BE49-F238E27FC236}">
                    <a16:creationId xmlns:a16="http://schemas.microsoft.com/office/drawing/2014/main" id="{05A3AB67-1042-38EE-BBC3-4021F0AB7957}"/>
                  </a:ext>
                </a:extLst>
              </p:cNvPr>
              <p:cNvSpPr>
                <a:spLocks/>
              </p:cNvSpPr>
              <p:nvPr/>
            </p:nvSpPr>
            <p:spPr bwMode="auto">
              <a:xfrm>
                <a:off x="11145" y="4035"/>
                <a:ext cx="952" cy="548"/>
              </a:xfrm>
              <a:custGeom>
                <a:avLst/>
                <a:gdLst>
                  <a:gd name="T0" fmla="*/ 534 w 952"/>
                  <a:gd name="T1" fmla="*/ 0 h 548"/>
                  <a:gd name="T2" fmla="*/ 0 w 952"/>
                  <a:gd name="T3" fmla="*/ 307 h 548"/>
                  <a:gd name="T4" fmla="*/ 418 w 952"/>
                  <a:gd name="T5" fmla="*/ 548 h 548"/>
                  <a:gd name="T6" fmla="*/ 952 w 952"/>
                  <a:gd name="T7" fmla="*/ 241 h 548"/>
                  <a:gd name="T8" fmla="*/ 534 w 952"/>
                  <a:gd name="T9" fmla="*/ 0 h 548"/>
                </a:gdLst>
                <a:ahLst/>
                <a:cxnLst>
                  <a:cxn ang="0">
                    <a:pos x="T0" y="T1"/>
                  </a:cxn>
                  <a:cxn ang="0">
                    <a:pos x="T2" y="T3"/>
                  </a:cxn>
                  <a:cxn ang="0">
                    <a:pos x="T4" y="T5"/>
                  </a:cxn>
                  <a:cxn ang="0">
                    <a:pos x="T6" y="T7"/>
                  </a:cxn>
                  <a:cxn ang="0">
                    <a:pos x="T8" y="T9"/>
                  </a:cxn>
                </a:cxnLst>
                <a:rect l="0" t="0" r="r" b="b"/>
                <a:pathLst>
                  <a:path w="952" h="548">
                    <a:moveTo>
                      <a:pt x="534" y="0"/>
                    </a:moveTo>
                    <a:lnTo>
                      <a:pt x="0" y="307"/>
                    </a:lnTo>
                    <a:lnTo>
                      <a:pt x="418" y="548"/>
                    </a:lnTo>
                    <a:lnTo>
                      <a:pt x="952" y="241"/>
                    </a:lnTo>
                    <a:lnTo>
                      <a:pt x="5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33" name="Freeform 3689">
                <a:extLst>
                  <a:ext uri="{FF2B5EF4-FFF2-40B4-BE49-F238E27FC236}">
                    <a16:creationId xmlns:a16="http://schemas.microsoft.com/office/drawing/2014/main" id="{A71F2C1B-454D-0EB8-8BE0-652332AA0ACD}"/>
                  </a:ext>
                </a:extLst>
              </p:cNvPr>
              <p:cNvSpPr>
                <a:spLocks/>
              </p:cNvSpPr>
              <p:nvPr/>
            </p:nvSpPr>
            <p:spPr bwMode="auto">
              <a:xfrm>
                <a:off x="11145" y="4342"/>
                <a:ext cx="418" cy="432"/>
              </a:xfrm>
              <a:custGeom>
                <a:avLst/>
                <a:gdLst>
                  <a:gd name="T0" fmla="*/ 15 w 418"/>
                  <a:gd name="T1" fmla="*/ 131 h 432"/>
                  <a:gd name="T2" fmla="*/ 15 w 418"/>
                  <a:gd name="T3" fmla="*/ 100 h 432"/>
                  <a:gd name="T4" fmla="*/ 0 w 418"/>
                  <a:gd name="T5" fmla="*/ 105 h 432"/>
                  <a:gd name="T6" fmla="*/ 0 w 418"/>
                  <a:gd name="T7" fmla="*/ 0 h 432"/>
                  <a:gd name="T8" fmla="*/ 418 w 418"/>
                  <a:gd name="T9" fmla="*/ 241 h 432"/>
                  <a:gd name="T10" fmla="*/ 418 w 418"/>
                  <a:gd name="T11" fmla="*/ 432 h 432"/>
                  <a:gd name="T12" fmla="*/ 0 w 418"/>
                  <a:gd name="T13" fmla="*/ 191 h 432"/>
                  <a:gd name="T14" fmla="*/ 0 w 418"/>
                  <a:gd name="T15" fmla="*/ 146 h 432"/>
                  <a:gd name="T16" fmla="*/ 15 w 418"/>
                  <a:gd name="T17" fmla="*/ 131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432">
                    <a:moveTo>
                      <a:pt x="15" y="131"/>
                    </a:moveTo>
                    <a:lnTo>
                      <a:pt x="15" y="100"/>
                    </a:lnTo>
                    <a:lnTo>
                      <a:pt x="0" y="105"/>
                    </a:lnTo>
                    <a:lnTo>
                      <a:pt x="0" y="0"/>
                    </a:lnTo>
                    <a:lnTo>
                      <a:pt x="418" y="241"/>
                    </a:lnTo>
                    <a:lnTo>
                      <a:pt x="418" y="432"/>
                    </a:lnTo>
                    <a:lnTo>
                      <a:pt x="0" y="191"/>
                    </a:lnTo>
                    <a:lnTo>
                      <a:pt x="0" y="146"/>
                    </a:lnTo>
                    <a:lnTo>
                      <a:pt x="15" y="13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34" name="Freeform 3690">
                <a:extLst>
                  <a:ext uri="{FF2B5EF4-FFF2-40B4-BE49-F238E27FC236}">
                    <a16:creationId xmlns:a16="http://schemas.microsoft.com/office/drawing/2014/main" id="{708AC719-713D-F16D-C771-897462ACCE42}"/>
                  </a:ext>
                </a:extLst>
              </p:cNvPr>
              <p:cNvSpPr>
                <a:spLocks/>
              </p:cNvSpPr>
              <p:nvPr/>
            </p:nvSpPr>
            <p:spPr bwMode="auto">
              <a:xfrm>
                <a:off x="11145" y="4473"/>
                <a:ext cx="433" cy="256"/>
              </a:xfrm>
              <a:custGeom>
                <a:avLst/>
                <a:gdLst>
                  <a:gd name="T0" fmla="*/ 433 w 433"/>
                  <a:gd name="T1" fmla="*/ 241 h 256"/>
                  <a:gd name="T2" fmla="*/ 418 w 433"/>
                  <a:gd name="T3" fmla="*/ 256 h 256"/>
                  <a:gd name="T4" fmla="*/ 0 w 433"/>
                  <a:gd name="T5" fmla="*/ 15 h 256"/>
                  <a:gd name="T6" fmla="*/ 15 w 433"/>
                  <a:gd name="T7" fmla="*/ 0 h 256"/>
                  <a:gd name="T8" fmla="*/ 433 w 433"/>
                  <a:gd name="T9" fmla="*/ 241 h 256"/>
                </a:gdLst>
                <a:ahLst/>
                <a:cxnLst>
                  <a:cxn ang="0">
                    <a:pos x="T0" y="T1"/>
                  </a:cxn>
                  <a:cxn ang="0">
                    <a:pos x="T2" y="T3"/>
                  </a:cxn>
                  <a:cxn ang="0">
                    <a:pos x="T4" y="T5"/>
                  </a:cxn>
                  <a:cxn ang="0">
                    <a:pos x="T6" y="T7"/>
                  </a:cxn>
                  <a:cxn ang="0">
                    <a:pos x="T8" y="T9"/>
                  </a:cxn>
                </a:cxnLst>
                <a:rect l="0" t="0" r="r" b="b"/>
                <a:pathLst>
                  <a:path w="433" h="256">
                    <a:moveTo>
                      <a:pt x="433" y="241"/>
                    </a:moveTo>
                    <a:lnTo>
                      <a:pt x="418" y="256"/>
                    </a:lnTo>
                    <a:lnTo>
                      <a:pt x="0" y="15"/>
                    </a:lnTo>
                    <a:lnTo>
                      <a:pt x="15" y="0"/>
                    </a:lnTo>
                    <a:lnTo>
                      <a:pt x="433" y="24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35" name="Freeform 3691">
                <a:extLst>
                  <a:ext uri="{FF2B5EF4-FFF2-40B4-BE49-F238E27FC236}">
                    <a16:creationId xmlns:a16="http://schemas.microsoft.com/office/drawing/2014/main" id="{ACA256CA-3B18-4DBE-A64D-858BD5135762}"/>
                  </a:ext>
                </a:extLst>
              </p:cNvPr>
              <p:cNvSpPr>
                <a:spLocks/>
              </p:cNvSpPr>
              <p:nvPr/>
            </p:nvSpPr>
            <p:spPr bwMode="auto">
              <a:xfrm>
                <a:off x="11160" y="4442"/>
                <a:ext cx="418" cy="272"/>
              </a:xfrm>
              <a:custGeom>
                <a:avLst/>
                <a:gdLst>
                  <a:gd name="T0" fmla="*/ 0 w 418"/>
                  <a:gd name="T1" fmla="*/ 0 h 272"/>
                  <a:gd name="T2" fmla="*/ 418 w 418"/>
                  <a:gd name="T3" fmla="*/ 242 h 272"/>
                  <a:gd name="T4" fmla="*/ 418 w 418"/>
                  <a:gd name="T5" fmla="*/ 272 h 272"/>
                  <a:gd name="T6" fmla="*/ 0 w 418"/>
                  <a:gd name="T7" fmla="*/ 31 h 272"/>
                  <a:gd name="T8" fmla="*/ 0 w 418"/>
                  <a:gd name="T9" fmla="*/ 0 h 272"/>
                </a:gdLst>
                <a:ahLst/>
                <a:cxnLst>
                  <a:cxn ang="0">
                    <a:pos x="T0" y="T1"/>
                  </a:cxn>
                  <a:cxn ang="0">
                    <a:pos x="T2" y="T3"/>
                  </a:cxn>
                  <a:cxn ang="0">
                    <a:pos x="T4" y="T5"/>
                  </a:cxn>
                  <a:cxn ang="0">
                    <a:pos x="T6" y="T7"/>
                  </a:cxn>
                  <a:cxn ang="0">
                    <a:pos x="T8" y="T9"/>
                  </a:cxn>
                </a:cxnLst>
                <a:rect l="0" t="0" r="r" b="b"/>
                <a:pathLst>
                  <a:path w="418" h="272">
                    <a:moveTo>
                      <a:pt x="0" y="0"/>
                    </a:moveTo>
                    <a:lnTo>
                      <a:pt x="418" y="242"/>
                    </a:lnTo>
                    <a:lnTo>
                      <a:pt x="418" y="272"/>
                    </a:lnTo>
                    <a:lnTo>
                      <a:pt x="0" y="3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36" name="Freeform 3692">
                <a:extLst>
                  <a:ext uri="{FF2B5EF4-FFF2-40B4-BE49-F238E27FC236}">
                    <a16:creationId xmlns:a16="http://schemas.microsoft.com/office/drawing/2014/main" id="{FF0348B9-0E4D-0A65-CDF7-0397B3EEEA1B}"/>
                  </a:ext>
                </a:extLst>
              </p:cNvPr>
              <p:cNvSpPr>
                <a:spLocks/>
              </p:cNvSpPr>
              <p:nvPr/>
            </p:nvSpPr>
            <p:spPr bwMode="auto">
              <a:xfrm>
                <a:off x="11145" y="4342"/>
                <a:ext cx="418" cy="347"/>
              </a:xfrm>
              <a:custGeom>
                <a:avLst/>
                <a:gdLst>
                  <a:gd name="T0" fmla="*/ 0 w 418"/>
                  <a:gd name="T1" fmla="*/ 0 h 347"/>
                  <a:gd name="T2" fmla="*/ 418 w 418"/>
                  <a:gd name="T3" fmla="*/ 241 h 347"/>
                  <a:gd name="T4" fmla="*/ 418 w 418"/>
                  <a:gd name="T5" fmla="*/ 347 h 347"/>
                  <a:gd name="T6" fmla="*/ 0 w 418"/>
                  <a:gd name="T7" fmla="*/ 105 h 347"/>
                  <a:gd name="T8" fmla="*/ 0 w 418"/>
                  <a:gd name="T9" fmla="*/ 0 h 347"/>
                </a:gdLst>
                <a:ahLst/>
                <a:cxnLst>
                  <a:cxn ang="0">
                    <a:pos x="T0" y="T1"/>
                  </a:cxn>
                  <a:cxn ang="0">
                    <a:pos x="T2" y="T3"/>
                  </a:cxn>
                  <a:cxn ang="0">
                    <a:pos x="T4" y="T5"/>
                  </a:cxn>
                  <a:cxn ang="0">
                    <a:pos x="T6" y="T7"/>
                  </a:cxn>
                  <a:cxn ang="0">
                    <a:pos x="T8" y="T9"/>
                  </a:cxn>
                </a:cxnLst>
                <a:rect l="0" t="0" r="r" b="b"/>
                <a:pathLst>
                  <a:path w="418" h="347">
                    <a:moveTo>
                      <a:pt x="0" y="0"/>
                    </a:moveTo>
                    <a:lnTo>
                      <a:pt x="418" y="241"/>
                    </a:lnTo>
                    <a:lnTo>
                      <a:pt x="418" y="347"/>
                    </a:lnTo>
                    <a:lnTo>
                      <a:pt x="0" y="105"/>
                    </a:lnTo>
                    <a:lnTo>
                      <a:pt x="0"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37" name="Freeform 3693">
                <a:extLst>
                  <a:ext uri="{FF2B5EF4-FFF2-40B4-BE49-F238E27FC236}">
                    <a16:creationId xmlns:a16="http://schemas.microsoft.com/office/drawing/2014/main" id="{BF552B6A-B31B-F00C-4A8F-E0AC90250D25}"/>
                  </a:ext>
                </a:extLst>
              </p:cNvPr>
              <p:cNvSpPr>
                <a:spLocks/>
              </p:cNvSpPr>
              <p:nvPr/>
            </p:nvSpPr>
            <p:spPr bwMode="auto">
              <a:xfrm>
                <a:off x="11563" y="4563"/>
                <a:ext cx="20" cy="226"/>
              </a:xfrm>
              <a:custGeom>
                <a:avLst/>
                <a:gdLst>
                  <a:gd name="T0" fmla="*/ 0 w 20"/>
                  <a:gd name="T1" fmla="*/ 211 h 226"/>
                  <a:gd name="T2" fmla="*/ 0 w 20"/>
                  <a:gd name="T3" fmla="*/ 0 h 226"/>
                  <a:gd name="T4" fmla="*/ 20 w 20"/>
                  <a:gd name="T5" fmla="*/ 15 h 226"/>
                  <a:gd name="T6" fmla="*/ 20 w 20"/>
                  <a:gd name="T7" fmla="*/ 226 h 226"/>
                  <a:gd name="T8" fmla="*/ 0 w 20"/>
                  <a:gd name="T9" fmla="*/ 211 h 226"/>
                </a:gdLst>
                <a:ahLst/>
                <a:cxnLst>
                  <a:cxn ang="0">
                    <a:pos x="T0" y="T1"/>
                  </a:cxn>
                  <a:cxn ang="0">
                    <a:pos x="T2" y="T3"/>
                  </a:cxn>
                  <a:cxn ang="0">
                    <a:pos x="T4" y="T5"/>
                  </a:cxn>
                  <a:cxn ang="0">
                    <a:pos x="T6" y="T7"/>
                  </a:cxn>
                  <a:cxn ang="0">
                    <a:pos x="T8" y="T9"/>
                  </a:cxn>
                </a:cxnLst>
                <a:rect l="0" t="0" r="r" b="b"/>
                <a:pathLst>
                  <a:path w="20" h="226">
                    <a:moveTo>
                      <a:pt x="0" y="211"/>
                    </a:moveTo>
                    <a:lnTo>
                      <a:pt x="0" y="0"/>
                    </a:lnTo>
                    <a:lnTo>
                      <a:pt x="20" y="15"/>
                    </a:lnTo>
                    <a:lnTo>
                      <a:pt x="20" y="226"/>
                    </a:lnTo>
                    <a:lnTo>
                      <a:pt x="0" y="21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38" name="Freeform 3694">
                <a:extLst>
                  <a:ext uri="{FF2B5EF4-FFF2-40B4-BE49-F238E27FC236}">
                    <a16:creationId xmlns:a16="http://schemas.microsoft.com/office/drawing/2014/main" id="{276687CF-5D85-F484-6514-C174951B5627}"/>
                  </a:ext>
                </a:extLst>
              </p:cNvPr>
              <p:cNvSpPr>
                <a:spLocks/>
              </p:cNvSpPr>
              <p:nvPr/>
            </p:nvSpPr>
            <p:spPr bwMode="auto">
              <a:xfrm>
                <a:off x="11508" y="4095"/>
                <a:ext cx="473" cy="277"/>
              </a:xfrm>
              <a:custGeom>
                <a:avLst/>
                <a:gdLst>
                  <a:gd name="T0" fmla="*/ 1 w 94"/>
                  <a:gd name="T1" fmla="*/ 21 h 55"/>
                  <a:gd name="T2" fmla="*/ 4 w 94"/>
                  <a:gd name="T3" fmla="*/ 24 h 55"/>
                  <a:gd name="T4" fmla="*/ 53 w 94"/>
                  <a:gd name="T5" fmla="*/ 52 h 55"/>
                  <a:gd name="T6" fmla="*/ 69 w 94"/>
                  <a:gd name="T7" fmla="*/ 52 h 55"/>
                  <a:gd name="T8" fmla="*/ 90 w 94"/>
                  <a:gd name="T9" fmla="*/ 40 h 55"/>
                  <a:gd name="T10" fmla="*/ 94 w 94"/>
                  <a:gd name="T11" fmla="*/ 36 h 55"/>
                  <a:gd name="T12" fmla="*/ 90 w 94"/>
                  <a:gd name="T13" fmla="*/ 31 h 55"/>
                  <a:gd name="T14" fmla="*/ 42 w 94"/>
                  <a:gd name="T15" fmla="*/ 3 h 55"/>
                  <a:gd name="T16" fmla="*/ 25 w 94"/>
                  <a:gd name="T17" fmla="*/ 3 h 55"/>
                  <a:gd name="T18" fmla="*/ 4 w 94"/>
                  <a:gd name="T19" fmla="*/ 15 h 55"/>
                  <a:gd name="T20" fmla="*/ 1 w 94"/>
                  <a:gd name="T21" fmla="*/ 2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1"/>
                    </a:moveTo>
                    <a:cubicBezTo>
                      <a:pt x="1" y="22"/>
                      <a:pt x="2" y="23"/>
                      <a:pt x="4" y="24"/>
                    </a:cubicBezTo>
                    <a:cubicBezTo>
                      <a:pt x="53" y="52"/>
                      <a:pt x="53" y="52"/>
                      <a:pt x="53" y="52"/>
                    </a:cubicBezTo>
                    <a:cubicBezTo>
                      <a:pt x="57" y="55"/>
                      <a:pt x="65" y="55"/>
                      <a:pt x="69" y="52"/>
                    </a:cubicBezTo>
                    <a:cubicBezTo>
                      <a:pt x="90" y="40"/>
                      <a:pt x="90" y="40"/>
                      <a:pt x="90" y="40"/>
                    </a:cubicBezTo>
                    <a:cubicBezTo>
                      <a:pt x="92" y="39"/>
                      <a:pt x="93" y="38"/>
                      <a:pt x="94" y="36"/>
                    </a:cubicBezTo>
                    <a:cubicBezTo>
                      <a:pt x="94" y="34"/>
                      <a:pt x="93" y="32"/>
                      <a:pt x="90" y="31"/>
                    </a:cubicBezTo>
                    <a:cubicBezTo>
                      <a:pt x="42" y="3"/>
                      <a:pt x="42" y="3"/>
                      <a:pt x="42" y="3"/>
                    </a:cubicBezTo>
                    <a:cubicBezTo>
                      <a:pt x="37" y="0"/>
                      <a:pt x="30" y="0"/>
                      <a:pt x="25" y="3"/>
                    </a:cubicBezTo>
                    <a:cubicBezTo>
                      <a:pt x="4" y="15"/>
                      <a:pt x="4" y="15"/>
                      <a:pt x="4" y="15"/>
                    </a:cubicBezTo>
                    <a:cubicBezTo>
                      <a:pt x="1" y="16"/>
                      <a:pt x="0" y="19"/>
                      <a:pt x="1" y="21"/>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39" name="Freeform 3695">
                <a:extLst>
                  <a:ext uri="{FF2B5EF4-FFF2-40B4-BE49-F238E27FC236}">
                    <a16:creationId xmlns:a16="http://schemas.microsoft.com/office/drawing/2014/main" id="{808FA6D6-D5F0-1C96-4C1B-69A83B8564E8}"/>
                  </a:ext>
                </a:extLst>
              </p:cNvPr>
              <p:cNvSpPr>
                <a:spLocks/>
              </p:cNvSpPr>
              <p:nvPr/>
            </p:nvSpPr>
            <p:spPr bwMode="auto">
              <a:xfrm>
                <a:off x="11513" y="4105"/>
                <a:ext cx="468" cy="267"/>
              </a:xfrm>
              <a:custGeom>
                <a:avLst/>
                <a:gdLst>
                  <a:gd name="T0" fmla="*/ 0 w 93"/>
                  <a:gd name="T1" fmla="*/ 19 h 53"/>
                  <a:gd name="T2" fmla="*/ 3 w 93"/>
                  <a:gd name="T3" fmla="*/ 22 h 53"/>
                  <a:gd name="T4" fmla="*/ 52 w 93"/>
                  <a:gd name="T5" fmla="*/ 50 h 53"/>
                  <a:gd name="T6" fmla="*/ 68 w 93"/>
                  <a:gd name="T7" fmla="*/ 50 h 53"/>
                  <a:gd name="T8" fmla="*/ 89 w 93"/>
                  <a:gd name="T9" fmla="*/ 38 h 53"/>
                  <a:gd name="T10" fmla="*/ 93 w 93"/>
                  <a:gd name="T11" fmla="*/ 34 h 53"/>
                  <a:gd name="T12" fmla="*/ 89 w 93"/>
                  <a:gd name="T13" fmla="*/ 30 h 53"/>
                  <a:gd name="T14" fmla="*/ 41 w 93"/>
                  <a:gd name="T15" fmla="*/ 2 h 53"/>
                  <a:gd name="T16" fmla="*/ 24 w 93"/>
                  <a:gd name="T17" fmla="*/ 2 h 53"/>
                  <a:gd name="T18" fmla="*/ 3 w 93"/>
                  <a:gd name="T19" fmla="*/ 15 h 53"/>
                  <a:gd name="T20" fmla="*/ 0 w 93"/>
                  <a:gd name="T2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3">
                    <a:moveTo>
                      <a:pt x="0" y="19"/>
                    </a:moveTo>
                    <a:cubicBezTo>
                      <a:pt x="0" y="20"/>
                      <a:pt x="1" y="21"/>
                      <a:pt x="3" y="22"/>
                    </a:cubicBezTo>
                    <a:cubicBezTo>
                      <a:pt x="52" y="50"/>
                      <a:pt x="52" y="50"/>
                      <a:pt x="52" y="50"/>
                    </a:cubicBezTo>
                    <a:cubicBezTo>
                      <a:pt x="56" y="53"/>
                      <a:pt x="64" y="53"/>
                      <a:pt x="68" y="50"/>
                    </a:cubicBezTo>
                    <a:cubicBezTo>
                      <a:pt x="89" y="38"/>
                      <a:pt x="89" y="38"/>
                      <a:pt x="89" y="38"/>
                    </a:cubicBezTo>
                    <a:cubicBezTo>
                      <a:pt x="91" y="37"/>
                      <a:pt x="92" y="36"/>
                      <a:pt x="93" y="34"/>
                    </a:cubicBezTo>
                    <a:cubicBezTo>
                      <a:pt x="92" y="33"/>
                      <a:pt x="91" y="31"/>
                      <a:pt x="89" y="30"/>
                    </a:cubicBezTo>
                    <a:cubicBezTo>
                      <a:pt x="41" y="2"/>
                      <a:pt x="41" y="2"/>
                      <a:pt x="41" y="2"/>
                    </a:cubicBezTo>
                    <a:cubicBezTo>
                      <a:pt x="36" y="0"/>
                      <a:pt x="29" y="0"/>
                      <a:pt x="24" y="2"/>
                    </a:cubicBezTo>
                    <a:cubicBezTo>
                      <a:pt x="3" y="15"/>
                      <a:pt x="3" y="15"/>
                      <a:pt x="3" y="15"/>
                    </a:cubicBezTo>
                    <a:cubicBezTo>
                      <a:pt x="1" y="16"/>
                      <a:pt x="0" y="17"/>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40" name="Freeform 3696">
                <a:extLst>
                  <a:ext uri="{FF2B5EF4-FFF2-40B4-BE49-F238E27FC236}">
                    <a16:creationId xmlns:a16="http://schemas.microsoft.com/office/drawing/2014/main" id="{477641D4-D542-5AD7-1725-7A9F4B360606}"/>
                  </a:ext>
                </a:extLst>
              </p:cNvPr>
              <p:cNvSpPr>
                <a:spLocks/>
              </p:cNvSpPr>
              <p:nvPr/>
            </p:nvSpPr>
            <p:spPr bwMode="auto">
              <a:xfrm>
                <a:off x="11266" y="4236"/>
                <a:ext cx="473" cy="277"/>
              </a:xfrm>
              <a:custGeom>
                <a:avLst/>
                <a:gdLst>
                  <a:gd name="T0" fmla="*/ 1 w 94"/>
                  <a:gd name="T1" fmla="*/ 20 h 55"/>
                  <a:gd name="T2" fmla="*/ 4 w 94"/>
                  <a:gd name="T3" fmla="*/ 24 h 55"/>
                  <a:gd name="T4" fmla="*/ 53 w 94"/>
                  <a:gd name="T5" fmla="*/ 52 h 55"/>
                  <a:gd name="T6" fmla="*/ 69 w 94"/>
                  <a:gd name="T7" fmla="*/ 52 h 55"/>
                  <a:gd name="T8" fmla="*/ 90 w 94"/>
                  <a:gd name="T9" fmla="*/ 40 h 55"/>
                  <a:gd name="T10" fmla="*/ 94 w 94"/>
                  <a:gd name="T11" fmla="*/ 36 h 55"/>
                  <a:gd name="T12" fmla="*/ 90 w 94"/>
                  <a:gd name="T13" fmla="*/ 31 h 55"/>
                  <a:gd name="T14" fmla="*/ 42 w 94"/>
                  <a:gd name="T15" fmla="*/ 2 h 55"/>
                  <a:gd name="T16" fmla="*/ 25 w 94"/>
                  <a:gd name="T17" fmla="*/ 2 h 55"/>
                  <a:gd name="T18" fmla="*/ 4 w 94"/>
                  <a:gd name="T19" fmla="*/ 15 h 55"/>
                  <a:gd name="T20" fmla="*/ 1 w 94"/>
                  <a:gd name="T21" fmla="*/ 2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0"/>
                    </a:moveTo>
                    <a:cubicBezTo>
                      <a:pt x="1" y="22"/>
                      <a:pt x="2" y="23"/>
                      <a:pt x="4" y="24"/>
                    </a:cubicBezTo>
                    <a:cubicBezTo>
                      <a:pt x="53" y="52"/>
                      <a:pt x="53" y="52"/>
                      <a:pt x="53" y="52"/>
                    </a:cubicBezTo>
                    <a:cubicBezTo>
                      <a:pt x="57" y="55"/>
                      <a:pt x="64" y="55"/>
                      <a:pt x="69" y="52"/>
                    </a:cubicBezTo>
                    <a:cubicBezTo>
                      <a:pt x="90" y="40"/>
                      <a:pt x="90" y="40"/>
                      <a:pt x="90" y="40"/>
                    </a:cubicBezTo>
                    <a:cubicBezTo>
                      <a:pt x="92" y="39"/>
                      <a:pt x="93" y="38"/>
                      <a:pt x="94" y="36"/>
                    </a:cubicBezTo>
                    <a:cubicBezTo>
                      <a:pt x="94" y="34"/>
                      <a:pt x="93" y="32"/>
                      <a:pt x="90" y="31"/>
                    </a:cubicBezTo>
                    <a:cubicBezTo>
                      <a:pt x="42" y="2"/>
                      <a:pt x="42" y="2"/>
                      <a:pt x="42" y="2"/>
                    </a:cubicBezTo>
                    <a:cubicBezTo>
                      <a:pt x="37" y="0"/>
                      <a:pt x="30" y="0"/>
                      <a:pt x="25" y="2"/>
                    </a:cubicBezTo>
                    <a:cubicBezTo>
                      <a:pt x="4" y="15"/>
                      <a:pt x="4" y="15"/>
                      <a:pt x="4" y="15"/>
                    </a:cubicBezTo>
                    <a:cubicBezTo>
                      <a:pt x="1" y="16"/>
                      <a:pt x="0" y="18"/>
                      <a:pt x="1" y="20"/>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41" name="Freeform 3697">
                <a:extLst>
                  <a:ext uri="{FF2B5EF4-FFF2-40B4-BE49-F238E27FC236}">
                    <a16:creationId xmlns:a16="http://schemas.microsoft.com/office/drawing/2014/main" id="{D07FF113-8FF4-4F19-1BCD-4E45E1BF7F6C}"/>
                  </a:ext>
                </a:extLst>
              </p:cNvPr>
              <p:cNvSpPr>
                <a:spLocks/>
              </p:cNvSpPr>
              <p:nvPr/>
            </p:nvSpPr>
            <p:spPr bwMode="auto">
              <a:xfrm>
                <a:off x="11271" y="4246"/>
                <a:ext cx="468" cy="267"/>
              </a:xfrm>
              <a:custGeom>
                <a:avLst/>
                <a:gdLst>
                  <a:gd name="T0" fmla="*/ 0 w 93"/>
                  <a:gd name="T1" fmla="*/ 18 h 53"/>
                  <a:gd name="T2" fmla="*/ 3 w 93"/>
                  <a:gd name="T3" fmla="*/ 22 h 53"/>
                  <a:gd name="T4" fmla="*/ 52 w 93"/>
                  <a:gd name="T5" fmla="*/ 50 h 53"/>
                  <a:gd name="T6" fmla="*/ 68 w 93"/>
                  <a:gd name="T7" fmla="*/ 50 h 53"/>
                  <a:gd name="T8" fmla="*/ 89 w 93"/>
                  <a:gd name="T9" fmla="*/ 38 h 53"/>
                  <a:gd name="T10" fmla="*/ 93 w 93"/>
                  <a:gd name="T11" fmla="*/ 34 h 53"/>
                  <a:gd name="T12" fmla="*/ 89 w 93"/>
                  <a:gd name="T13" fmla="*/ 30 h 53"/>
                  <a:gd name="T14" fmla="*/ 41 w 93"/>
                  <a:gd name="T15" fmla="*/ 2 h 53"/>
                  <a:gd name="T16" fmla="*/ 24 w 93"/>
                  <a:gd name="T17" fmla="*/ 2 h 53"/>
                  <a:gd name="T18" fmla="*/ 3 w 93"/>
                  <a:gd name="T19" fmla="*/ 15 h 53"/>
                  <a:gd name="T20" fmla="*/ 0 w 93"/>
                  <a:gd name="T21" fmla="*/ 18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3">
                    <a:moveTo>
                      <a:pt x="0" y="18"/>
                    </a:moveTo>
                    <a:cubicBezTo>
                      <a:pt x="0" y="20"/>
                      <a:pt x="1" y="21"/>
                      <a:pt x="3" y="22"/>
                    </a:cubicBezTo>
                    <a:cubicBezTo>
                      <a:pt x="52" y="50"/>
                      <a:pt x="52" y="50"/>
                      <a:pt x="52" y="50"/>
                    </a:cubicBezTo>
                    <a:cubicBezTo>
                      <a:pt x="56" y="53"/>
                      <a:pt x="63" y="53"/>
                      <a:pt x="68" y="50"/>
                    </a:cubicBezTo>
                    <a:cubicBezTo>
                      <a:pt x="89" y="38"/>
                      <a:pt x="89" y="38"/>
                      <a:pt x="89" y="38"/>
                    </a:cubicBezTo>
                    <a:cubicBezTo>
                      <a:pt x="91" y="37"/>
                      <a:pt x="92" y="36"/>
                      <a:pt x="93" y="34"/>
                    </a:cubicBezTo>
                    <a:cubicBezTo>
                      <a:pt x="92" y="33"/>
                      <a:pt x="91" y="31"/>
                      <a:pt x="89" y="30"/>
                    </a:cubicBezTo>
                    <a:cubicBezTo>
                      <a:pt x="41" y="2"/>
                      <a:pt x="41" y="2"/>
                      <a:pt x="41" y="2"/>
                    </a:cubicBezTo>
                    <a:cubicBezTo>
                      <a:pt x="36" y="0"/>
                      <a:pt x="29" y="0"/>
                      <a:pt x="24" y="2"/>
                    </a:cubicBezTo>
                    <a:cubicBezTo>
                      <a:pt x="3" y="15"/>
                      <a:pt x="3" y="15"/>
                      <a:pt x="3" y="15"/>
                    </a:cubicBezTo>
                    <a:cubicBezTo>
                      <a:pt x="1" y="16"/>
                      <a:pt x="0" y="17"/>
                      <a:pt x="0" y="18"/>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42" name="Freeform 3698">
                <a:extLst>
                  <a:ext uri="{FF2B5EF4-FFF2-40B4-BE49-F238E27FC236}">
                    <a16:creationId xmlns:a16="http://schemas.microsoft.com/office/drawing/2014/main" id="{F2A36A89-0252-AA27-E81F-CF27FB31F9D7}"/>
                  </a:ext>
                </a:extLst>
              </p:cNvPr>
              <p:cNvSpPr>
                <a:spLocks/>
              </p:cNvSpPr>
              <p:nvPr/>
            </p:nvSpPr>
            <p:spPr bwMode="auto">
              <a:xfrm>
                <a:off x="11326" y="4276"/>
                <a:ext cx="146" cy="86"/>
              </a:xfrm>
              <a:custGeom>
                <a:avLst/>
                <a:gdLst>
                  <a:gd name="T0" fmla="*/ 29 w 29"/>
                  <a:gd name="T1" fmla="*/ 0 h 17"/>
                  <a:gd name="T2" fmla="*/ 29 w 29"/>
                  <a:gd name="T3" fmla="*/ 2 h 17"/>
                  <a:gd name="T4" fmla="*/ 3 w 29"/>
                  <a:gd name="T5" fmla="*/ 16 h 17"/>
                  <a:gd name="T6" fmla="*/ 0 w 29"/>
                  <a:gd name="T7" fmla="*/ 16 h 17"/>
                  <a:gd name="T8" fmla="*/ 0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1"/>
                      <a:pt x="29" y="1"/>
                      <a:pt x="29" y="2"/>
                    </a:cubicBezTo>
                    <a:cubicBezTo>
                      <a:pt x="3" y="16"/>
                      <a:pt x="3" y="16"/>
                      <a:pt x="3" y="16"/>
                    </a:cubicBezTo>
                    <a:cubicBezTo>
                      <a:pt x="2" y="17"/>
                      <a:pt x="1" y="17"/>
                      <a:pt x="0" y="16"/>
                    </a:cubicBezTo>
                    <a:cubicBezTo>
                      <a:pt x="0" y="16"/>
                      <a:pt x="0" y="15"/>
                      <a:pt x="0"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43" name="Freeform 3699">
                <a:extLst>
                  <a:ext uri="{FF2B5EF4-FFF2-40B4-BE49-F238E27FC236}">
                    <a16:creationId xmlns:a16="http://schemas.microsoft.com/office/drawing/2014/main" id="{D71A2B34-AB0A-E3C6-23FB-1BBC242C67A9}"/>
                  </a:ext>
                </a:extLst>
              </p:cNvPr>
              <p:cNvSpPr>
                <a:spLocks/>
              </p:cNvSpPr>
              <p:nvPr/>
            </p:nvSpPr>
            <p:spPr bwMode="auto">
              <a:xfrm>
                <a:off x="11352" y="4291"/>
                <a:ext cx="151" cy="86"/>
              </a:xfrm>
              <a:custGeom>
                <a:avLst/>
                <a:gdLst>
                  <a:gd name="T0" fmla="*/ 29 w 30"/>
                  <a:gd name="T1" fmla="*/ 0 h 17"/>
                  <a:gd name="T2" fmla="*/ 29 w 30"/>
                  <a:gd name="T3" fmla="*/ 2 h 17"/>
                  <a:gd name="T4" fmla="*/ 4 w 30"/>
                  <a:gd name="T5" fmla="*/ 17 h 17"/>
                  <a:gd name="T6" fmla="*/ 1 w 30"/>
                  <a:gd name="T7" fmla="*/ 17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2"/>
                      <a:pt x="29" y="2"/>
                    </a:cubicBezTo>
                    <a:cubicBezTo>
                      <a:pt x="4" y="17"/>
                      <a:pt x="4" y="17"/>
                      <a:pt x="4" y="17"/>
                    </a:cubicBezTo>
                    <a:cubicBezTo>
                      <a:pt x="3" y="17"/>
                      <a:pt x="2" y="17"/>
                      <a:pt x="1" y="17"/>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44" name="Freeform 3700">
                <a:extLst>
                  <a:ext uri="{FF2B5EF4-FFF2-40B4-BE49-F238E27FC236}">
                    <a16:creationId xmlns:a16="http://schemas.microsoft.com/office/drawing/2014/main" id="{26F16BBD-6A92-26E9-2B2D-84DBA1E3025F}"/>
                  </a:ext>
                </a:extLst>
              </p:cNvPr>
              <p:cNvSpPr>
                <a:spLocks/>
              </p:cNvSpPr>
              <p:nvPr/>
            </p:nvSpPr>
            <p:spPr bwMode="auto">
              <a:xfrm>
                <a:off x="11382" y="4307"/>
                <a:ext cx="146" cy="85"/>
              </a:xfrm>
              <a:custGeom>
                <a:avLst/>
                <a:gdLst>
                  <a:gd name="T0" fmla="*/ 29 w 29"/>
                  <a:gd name="T1" fmla="*/ 1 h 17"/>
                  <a:gd name="T2" fmla="*/ 29 w 29"/>
                  <a:gd name="T3" fmla="*/ 2 h 17"/>
                  <a:gd name="T4" fmla="*/ 3 w 29"/>
                  <a:gd name="T5" fmla="*/ 17 h 17"/>
                  <a:gd name="T6" fmla="*/ 0 w 29"/>
                  <a:gd name="T7" fmla="*/ 17 h 17"/>
                  <a:gd name="T8" fmla="*/ 0 w 29"/>
                  <a:gd name="T9" fmla="*/ 15 h 17"/>
                  <a:gd name="T10" fmla="*/ 26 w 29"/>
                  <a:gd name="T11" fmla="*/ 1 h 17"/>
                  <a:gd name="T12" fmla="*/ 29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1"/>
                    </a:moveTo>
                    <a:cubicBezTo>
                      <a:pt x="29" y="1"/>
                      <a:pt x="29" y="2"/>
                      <a:pt x="29" y="2"/>
                    </a:cubicBezTo>
                    <a:cubicBezTo>
                      <a:pt x="3" y="17"/>
                      <a:pt x="3" y="17"/>
                      <a:pt x="3" y="17"/>
                    </a:cubicBezTo>
                    <a:cubicBezTo>
                      <a:pt x="2" y="17"/>
                      <a:pt x="1" y="17"/>
                      <a:pt x="0" y="17"/>
                    </a:cubicBezTo>
                    <a:cubicBezTo>
                      <a:pt x="0" y="16"/>
                      <a:pt x="0" y="16"/>
                      <a:pt x="0" y="15"/>
                    </a:cubicBezTo>
                    <a:cubicBezTo>
                      <a:pt x="26" y="1"/>
                      <a:pt x="26" y="1"/>
                      <a:pt x="26" y="1"/>
                    </a:cubicBezTo>
                    <a:cubicBezTo>
                      <a:pt x="26"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45" name="Freeform 3701">
                <a:extLst>
                  <a:ext uri="{FF2B5EF4-FFF2-40B4-BE49-F238E27FC236}">
                    <a16:creationId xmlns:a16="http://schemas.microsoft.com/office/drawing/2014/main" id="{FA221AE7-54CD-B750-0B94-1B0E80152713}"/>
                  </a:ext>
                </a:extLst>
              </p:cNvPr>
              <p:cNvSpPr>
                <a:spLocks/>
              </p:cNvSpPr>
              <p:nvPr/>
            </p:nvSpPr>
            <p:spPr bwMode="auto">
              <a:xfrm>
                <a:off x="11407" y="4322"/>
                <a:ext cx="151" cy="85"/>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7"/>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46" name="Freeform 3702">
                <a:extLst>
                  <a:ext uri="{FF2B5EF4-FFF2-40B4-BE49-F238E27FC236}">
                    <a16:creationId xmlns:a16="http://schemas.microsoft.com/office/drawing/2014/main" id="{0154BEE3-D40A-FE89-982F-2F9041B3F07D}"/>
                  </a:ext>
                </a:extLst>
              </p:cNvPr>
              <p:cNvSpPr>
                <a:spLocks/>
              </p:cNvSpPr>
              <p:nvPr/>
            </p:nvSpPr>
            <p:spPr bwMode="auto">
              <a:xfrm>
                <a:off x="11437" y="4337"/>
                <a:ext cx="146" cy="90"/>
              </a:xfrm>
              <a:custGeom>
                <a:avLst/>
                <a:gdLst>
                  <a:gd name="T0" fmla="*/ 28 w 29"/>
                  <a:gd name="T1" fmla="*/ 1 h 18"/>
                  <a:gd name="T2" fmla="*/ 28 w 29"/>
                  <a:gd name="T3" fmla="*/ 2 h 18"/>
                  <a:gd name="T4" fmla="*/ 3 w 29"/>
                  <a:gd name="T5" fmla="*/ 17 h 18"/>
                  <a:gd name="T6" fmla="*/ 0 w 29"/>
                  <a:gd name="T7" fmla="*/ 17 h 18"/>
                  <a:gd name="T8" fmla="*/ 0 w 29"/>
                  <a:gd name="T9" fmla="*/ 15 h 18"/>
                  <a:gd name="T10" fmla="*/ 26 w 29"/>
                  <a:gd name="T11" fmla="*/ 1 h 18"/>
                  <a:gd name="T12" fmla="*/ 28 w 29"/>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29" h="18">
                    <a:moveTo>
                      <a:pt x="28" y="1"/>
                    </a:moveTo>
                    <a:cubicBezTo>
                      <a:pt x="29" y="1"/>
                      <a:pt x="29" y="2"/>
                      <a:pt x="28" y="2"/>
                    </a:cubicBezTo>
                    <a:cubicBezTo>
                      <a:pt x="3" y="17"/>
                      <a:pt x="3" y="17"/>
                      <a:pt x="3" y="17"/>
                    </a:cubicBezTo>
                    <a:cubicBezTo>
                      <a:pt x="2" y="18"/>
                      <a:pt x="1" y="18"/>
                      <a:pt x="0" y="17"/>
                    </a:cubicBezTo>
                    <a:cubicBezTo>
                      <a:pt x="0" y="17"/>
                      <a:pt x="0" y="16"/>
                      <a:pt x="0" y="15"/>
                    </a:cubicBezTo>
                    <a:cubicBezTo>
                      <a:pt x="26" y="1"/>
                      <a:pt x="26" y="1"/>
                      <a:pt x="26" y="1"/>
                    </a:cubicBezTo>
                    <a:cubicBezTo>
                      <a:pt x="26" y="0"/>
                      <a:pt x="28" y="0"/>
                      <a:pt x="28"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47" name="Freeform 3703">
                <a:extLst>
                  <a:ext uri="{FF2B5EF4-FFF2-40B4-BE49-F238E27FC236}">
                    <a16:creationId xmlns:a16="http://schemas.microsoft.com/office/drawing/2014/main" id="{9897F825-6149-FC3D-F8E1-3F545522D94B}"/>
                  </a:ext>
                </a:extLst>
              </p:cNvPr>
              <p:cNvSpPr>
                <a:spLocks/>
              </p:cNvSpPr>
              <p:nvPr/>
            </p:nvSpPr>
            <p:spPr bwMode="auto">
              <a:xfrm>
                <a:off x="11462" y="4357"/>
                <a:ext cx="151" cy="85"/>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0"/>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48" name="Freeform 3704">
                <a:extLst>
                  <a:ext uri="{FF2B5EF4-FFF2-40B4-BE49-F238E27FC236}">
                    <a16:creationId xmlns:a16="http://schemas.microsoft.com/office/drawing/2014/main" id="{0A4734E6-F10E-C308-5857-AE1729F93D4B}"/>
                  </a:ext>
                </a:extLst>
              </p:cNvPr>
              <p:cNvSpPr>
                <a:spLocks/>
              </p:cNvSpPr>
              <p:nvPr/>
            </p:nvSpPr>
            <p:spPr bwMode="auto">
              <a:xfrm>
                <a:off x="11493" y="4372"/>
                <a:ext cx="146" cy="85"/>
              </a:xfrm>
              <a:custGeom>
                <a:avLst/>
                <a:gdLst>
                  <a:gd name="T0" fmla="*/ 28 w 29"/>
                  <a:gd name="T1" fmla="*/ 0 h 17"/>
                  <a:gd name="T2" fmla="*/ 28 w 29"/>
                  <a:gd name="T3" fmla="*/ 2 h 17"/>
                  <a:gd name="T4" fmla="*/ 3 w 29"/>
                  <a:gd name="T5" fmla="*/ 16 h 17"/>
                  <a:gd name="T6" fmla="*/ 0 w 29"/>
                  <a:gd name="T7" fmla="*/ 16 h 17"/>
                  <a:gd name="T8" fmla="*/ 0 w 29"/>
                  <a:gd name="T9" fmla="*/ 15 h 17"/>
                  <a:gd name="T10" fmla="*/ 26 w 29"/>
                  <a:gd name="T11" fmla="*/ 0 h 17"/>
                  <a:gd name="T12" fmla="*/ 28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0"/>
                    </a:moveTo>
                    <a:cubicBezTo>
                      <a:pt x="29" y="1"/>
                      <a:pt x="29" y="1"/>
                      <a:pt x="28" y="2"/>
                    </a:cubicBezTo>
                    <a:cubicBezTo>
                      <a:pt x="3" y="16"/>
                      <a:pt x="3" y="16"/>
                      <a:pt x="3" y="16"/>
                    </a:cubicBezTo>
                    <a:cubicBezTo>
                      <a:pt x="2" y="17"/>
                      <a:pt x="1" y="17"/>
                      <a:pt x="0" y="16"/>
                    </a:cubicBezTo>
                    <a:cubicBezTo>
                      <a:pt x="0" y="16"/>
                      <a:pt x="0" y="15"/>
                      <a:pt x="0" y="15"/>
                    </a:cubicBezTo>
                    <a:cubicBezTo>
                      <a:pt x="26" y="0"/>
                      <a:pt x="26" y="0"/>
                      <a:pt x="26" y="0"/>
                    </a:cubicBezTo>
                    <a:cubicBezTo>
                      <a:pt x="26" y="0"/>
                      <a:pt x="28" y="0"/>
                      <a:pt x="28"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49" name="Freeform 3705">
                <a:extLst>
                  <a:ext uri="{FF2B5EF4-FFF2-40B4-BE49-F238E27FC236}">
                    <a16:creationId xmlns:a16="http://schemas.microsoft.com/office/drawing/2014/main" id="{ED48AEBA-F9A4-0845-54E5-5756CD22450F}"/>
                  </a:ext>
                </a:extLst>
              </p:cNvPr>
              <p:cNvSpPr>
                <a:spLocks/>
              </p:cNvSpPr>
              <p:nvPr/>
            </p:nvSpPr>
            <p:spPr bwMode="auto">
              <a:xfrm>
                <a:off x="11518" y="4387"/>
                <a:ext cx="151" cy="86"/>
              </a:xfrm>
              <a:custGeom>
                <a:avLst/>
                <a:gdLst>
                  <a:gd name="T0" fmla="*/ 29 w 30"/>
                  <a:gd name="T1" fmla="*/ 0 h 17"/>
                  <a:gd name="T2" fmla="*/ 29 w 30"/>
                  <a:gd name="T3" fmla="*/ 2 h 17"/>
                  <a:gd name="T4" fmla="*/ 4 w 30"/>
                  <a:gd name="T5" fmla="*/ 17 h 17"/>
                  <a:gd name="T6" fmla="*/ 1 w 30"/>
                  <a:gd name="T7" fmla="*/ 17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2"/>
                      <a:pt x="29" y="2"/>
                    </a:cubicBezTo>
                    <a:cubicBezTo>
                      <a:pt x="4" y="17"/>
                      <a:pt x="4" y="17"/>
                      <a:pt x="4" y="17"/>
                    </a:cubicBezTo>
                    <a:cubicBezTo>
                      <a:pt x="3" y="17"/>
                      <a:pt x="2" y="17"/>
                      <a:pt x="1" y="17"/>
                    </a:cubicBezTo>
                    <a:cubicBezTo>
                      <a:pt x="0" y="16"/>
                      <a:pt x="0" y="15"/>
                      <a:pt x="1" y="15"/>
                    </a:cubicBezTo>
                    <a:cubicBezTo>
                      <a:pt x="26" y="0"/>
                      <a:pt x="26" y="0"/>
                      <a:pt x="26" y="0"/>
                    </a:cubicBezTo>
                    <a:cubicBezTo>
                      <a:pt x="27" y="0"/>
                      <a:pt x="28" y="0"/>
                      <a:pt x="29"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50" name="Freeform 3706">
                <a:extLst>
                  <a:ext uri="{FF2B5EF4-FFF2-40B4-BE49-F238E27FC236}">
                    <a16:creationId xmlns:a16="http://schemas.microsoft.com/office/drawing/2014/main" id="{4F700776-8DA7-D3D4-2D6E-E45B0703E23C}"/>
                  </a:ext>
                </a:extLst>
              </p:cNvPr>
              <p:cNvSpPr>
                <a:spLocks/>
              </p:cNvSpPr>
              <p:nvPr/>
            </p:nvSpPr>
            <p:spPr bwMode="auto">
              <a:xfrm>
                <a:off x="11145" y="3824"/>
                <a:ext cx="952" cy="548"/>
              </a:xfrm>
              <a:custGeom>
                <a:avLst/>
                <a:gdLst>
                  <a:gd name="T0" fmla="*/ 534 w 952"/>
                  <a:gd name="T1" fmla="*/ 0 h 548"/>
                  <a:gd name="T2" fmla="*/ 0 w 952"/>
                  <a:gd name="T3" fmla="*/ 307 h 548"/>
                  <a:gd name="T4" fmla="*/ 418 w 952"/>
                  <a:gd name="T5" fmla="*/ 548 h 548"/>
                  <a:gd name="T6" fmla="*/ 952 w 952"/>
                  <a:gd name="T7" fmla="*/ 241 h 548"/>
                  <a:gd name="T8" fmla="*/ 534 w 952"/>
                  <a:gd name="T9" fmla="*/ 0 h 548"/>
                </a:gdLst>
                <a:ahLst/>
                <a:cxnLst>
                  <a:cxn ang="0">
                    <a:pos x="T0" y="T1"/>
                  </a:cxn>
                  <a:cxn ang="0">
                    <a:pos x="T2" y="T3"/>
                  </a:cxn>
                  <a:cxn ang="0">
                    <a:pos x="T4" y="T5"/>
                  </a:cxn>
                  <a:cxn ang="0">
                    <a:pos x="T6" y="T7"/>
                  </a:cxn>
                  <a:cxn ang="0">
                    <a:pos x="T8" y="T9"/>
                  </a:cxn>
                </a:cxnLst>
                <a:rect l="0" t="0" r="r" b="b"/>
                <a:pathLst>
                  <a:path w="952" h="548">
                    <a:moveTo>
                      <a:pt x="534" y="0"/>
                    </a:moveTo>
                    <a:lnTo>
                      <a:pt x="0" y="307"/>
                    </a:lnTo>
                    <a:lnTo>
                      <a:pt x="418" y="548"/>
                    </a:lnTo>
                    <a:lnTo>
                      <a:pt x="952" y="241"/>
                    </a:lnTo>
                    <a:lnTo>
                      <a:pt x="534"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51" name="Freeform 3707">
                <a:extLst>
                  <a:ext uri="{FF2B5EF4-FFF2-40B4-BE49-F238E27FC236}">
                    <a16:creationId xmlns:a16="http://schemas.microsoft.com/office/drawing/2014/main" id="{0034A3F1-0752-C050-1522-0DCBAD13578B}"/>
                  </a:ext>
                </a:extLst>
              </p:cNvPr>
              <p:cNvSpPr>
                <a:spLocks/>
              </p:cNvSpPr>
              <p:nvPr/>
            </p:nvSpPr>
            <p:spPr bwMode="auto">
              <a:xfrm>
                <a:off x="11145" y="3824"/>
                <a:ext cx="952" cy="548"/>
              </a:xfrm>
              <a:custGeom>
                <a:avLst/>
                <a:gdLst>
                  <a:gd name="T0" fmla="*/ 534 w 952"/>
                  <a:gd name="T1" fmla="*/ 0 h 548"/>
                  <a:gd name="T2" fmla="*/ 0 w 952"/>
                  <a:gd name="T3" fmla="*/ 307 h 548"/>
                  <a:gd name="T4" fmla="*/ 418 w 952"/>
                  <a:gd name="T5" fmla="*/ 548 h 548"/>
                  <a:gd name="T6" fmla="*/ 952 w 952"/>
                  <a:gd name="T7" fmla="*/ 241 h 548"/>
                  <a:gd name="T8" fmla="*/ 534 w 952"/>
                  <a:gd name="T9" fmla="*/ 0 h 548"/>
                </a:gdLst>
                <a:ahLst/>
                <a:cxnLst>
                  <a:cxn ang="0">
                    <a:pos x="T0" y="T1"/>
                  </a:cxn>
                  <a:cxn ang="0">
                    <a:pos x="T2" y="T3"/>
                  </a:cxn>
                  <a:cxn ang="0">
                    <a:pos x="T4" y="T5"/>
                  </a:cxn>
                  <a:cxn ang="0">
                    <a:pos x="T6" y="T7"/>
                  </a:cxn>
                  <a:cxn ang="0">
                    <a:pos x="T8" y="T9"/>
                  </a:cxn>
                </a:cxnLst>
                <a:rect l="0" t="0" r="r" b="b"/>
                <a:pathLst>
                  <a:path w="952" h="548">
                    <a:moveTo>
                      <a:pt x="534" y="0"/>
                    </a:moveTo>
                    <a:lnTo>
                      <a:pt x="0" y="307"/>
                    </a:lnTo>
                    <a:lnTo>
                      <a:pt x="418" y="548"/>
                    </a:lnTo>
                    <a:lnTo>
                      <a:pt x="952" y="241"/>
                    </a:lnTo>
                    <a:lnTo>
                      <a:pt x="5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52" name="Freeform 3708">
                <a:extLst>
                  <a:ext uri="{FF2B5EF4-FFF2-40B4-BE49-F238E27FC236}">
                    <a16:creationId xmlns:a16="http://schemas.microsoft.com/office/drawing/2014/main" id="{2B9821A4-2DFF-47AD-2CF5-5489275D8688}"/>
                  </a:ext>
                </a:extLst>
              </p:cNvPr>
              <p:cNvSpPr>
                <a:spLocks/>
              </p:cNvSpPr>
              <p:nvPr/>
            </p:nvSpPr>
            <p:spPr bwMode="auto">
              <a:xfrm>
                <a:off x="11145" y="4131"/>
                <a:ext cx="418" cy="432"/>
              </a:xfrm>
              <a:custGeom>
                <a:avLst/>
                <a:gdLst>
                  <a:gd name="T0" fmla="*/ 15 w 418"/>
                  <a:gd name="T1" fmla="*/ 130 h 432"/>
                  <a:gd name="T2" fmla="*/ 15 w 418"/>
                  <a:gd name="T3" fmla="*/ 100 h 432"/>
                  <a:gd name="T4" fmla="*/ 0 w 418"/>
                  <a:gd name="T5" fmla="*/ 100 h 432"/>
                  <a:gd name="T6" fmla="*/ 0 w 418"/>
                  <a:gd name="T7" fmla="*/ 0 h 432"/>
                  <a:gd name="T8" fmla="*/ 418 w 418"/>
                  <a:gd name="T9" fmla="*/ 241 h 432"/>
                  <a:gd name="T10" fmla="*/ 418 w 418"/>
                  <a:gd name="T11" fmla="*/ 432 h 432"/>
                  <a:gd name="T12" fmla="*/ 0 w 418"/>
                  <a:gd name="T13" fmla="*/ 191 h 432"/>
                  <a:gd name="T14" fmla="*/ 0 w 418"/>
                  <a:gd name="T15" fmla="*/ 140 h 432"/>
                  <a:gd name="T16" fmla="*/ 15 w 418"/>
                  <a:gd name="T17" fmla="*/ 13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432">
                    <a:moveTo>
                      <a:pt x="15" y="130"/>
                    </a:moveTo>
                    <a:lnTo>
                      <a:pt x="15" y="100"/>
                    </a:lnTo>
                    <a:lnTo>
                      <a:pt x="0" y="100"/>
                    </a:lnTo>
                    <a:lnTo>
                      <a:pt x="0" y="0"/>
                    </a:lnTo>
                    <a:lnTo>
                      <a:pt x="418" y="241"/>
                    </a:lnTo>
                    <a:lnTo>
                      <a:pt x="418" y="432"/>
                    </a:lnTo>
                    <a:lnTo>
                      <a:pt x="0" y="191"/>
                    </a:lnTo>
                    <a:lnTo>
                      <a:pt x="0" y="140"/>
                    </a:lnTo>
                    <a:lnTo>
                      <a:pt x="15" y="13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53" name="Freeform 3709">
                <a:extLst>
                  <a:ext uri="{FF2B5EF4-FFF2-40B4-BE49-F238E27FC236}">
                    <a16:creationId xmlns:a16="http://schemas.microsoft.com/office/drawing/2014/main" id="{C7F314A5-1E08-8EDE-5A0B-5ED7CCF3D97B}"/>
                  </a:ext>
                </a:extLst>
              </p:cNvPr>
              <p:cNvSpPr>
                <a:spLocks/>
              </p:cNvSpPr>
              <p:nvPr/>
            </p:nvSpPr>
            <p:spPr bwMode="auto">
              <a:xfrm>
                <a:off x="11145" y="4261"/>
                <a:ext cx="433" cy="252"/>
              </a:xfrm>
              <a:custGeom>
                <a:avLst/>
                <a:gdLst>
                  <a:gd name="T0" fmla="*/ 433 w 433"/>
                  <a:gd name="T1" fmla="*/ 237 h 252"/>
                  <a:gd name="T2" fmla="*/ 418 w 433"/>
                  <a:gd name="T3" fmla="*/ 252 h 252"/>
                  <a:gd name="T4" fmla="*/ 0 w 433"/>
                  <a:gd name="T5" fmla="*/ 10 h 252"/>
                  <a:gd name="T6" fmla="*/ 15 w 433"/>
                  <a:gd name="T7" fmla="*/ 0 h 252"/>
                  <a:gd name="T8" fmla="*/ 433 w 433"/>
                  <a:gd name="T9" fmla="*/ 237 h 252"/>
                </a:gdLst>
                <a:ahLst/>
                <a:cxnLst>
                  <a:cxn ang="0">
                    <a:pos x="T0" y="T1"/>
                  </a:cxn>
                  <a:cxn ang="0">
                    <a:pos x="T2" y="T3"/>
                  </a:cxn>
                  <a:cxn ang="0">
                    <a:pos x="T4" y="T5"/>
                  </a:cxn>
                  <a:cxn ang="0">
                    <a:pos x="T6" y="T7"/>
                  </a:cxn>
                  <a:cxn ang="0">
                    <a:pos x="T8" y="T9"/>
                  </a:cxn>
                </a:cxnLst>
                <a:rect l="0" t="0" r="r" b="b"/>
                <a:pathLst>
                  <a:path w="433" h="252">
                    <a:moveTo>
                      <a:pt x="433" y="237"/>
                    </a:moveTo>
                    <a:lnTo>
                      <a:pt x="418" y="252"/>
                    </a:lnTo>
                    <a:lnTo>
                      <a:pt x="0" y="10"/>
                    </a:lnTo>
                    <a:lnTo>
                      <a:pt x="15" y="0"/>
                    </a:lnTo>
                    <a:lnTo>
                      <a:pt x="433" y="237"/>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54" name="Freeform 3710">
                <a:extLst>
                  <a:ext uri="{FF2B5EF4-FFF2-40B4-BE49-F238E27FC236}">
                    <a16:creationId xmlns:a16="http://schemas.microsoft.com/office/drawing/2014/main" id="{DFDC737E-1B71-0A8B-D143-578590A03F80}"/>
                  </a:ext>
                </a:extLst>
              </p:cNvPr>
              <p:cNvSpPr>
                <a:spLocks/>
              </p:cNvSpPr>
              <p:nvPr/>
            </p:nvSpPr>
            <p:spPr bwMode="auto">
              <a:xfrm>
                <a:off x="11160" y="4231"/>
                <a:ext cx="418" cy="267"/>
              </a:xfrm>
              <a:custGeom>
                <a:avLst/>
                <a:gdLst>
                  <a:gd name="T0" fmla="*/ 0 w 418"/>
                  <a:gd name="T1" fmla="*/ 0 h 267"/>
                  <a:gd name="T2" fmla="*/ 418 w 418"/>
                  <a:gd name="T3" fmla="*/ 242 h 267"/>
                  <a:gd name="T4" fmla="*/ 418 w 418"/>
                  <a:gd name="T5" fmla="*/ 267 h 267"/>
                  <a:gd name="T6" fmla="*/ 0 w 418"/>
                  <a:gd name="T7" fmla="*/ 30 h 267"/>
                  <a:gd name="T8" fmla="*/ 0 w 418"/>
                  <a:gd name="T9" fmla="*/ 0 h 267"/>
                </a:gdLst>
                <a:ahLst/>
                <a:cxnLst>
                  <a:cxn ang="0">
                    <a:pos x="T0" y="T1"/>
                  </a:cxn>
                  <a:cxn ang="0">
                    <a:pos x="T2" y="T3"/>
                  </a:cxn>
                  <a:cxn ang="0">
                    <a:pos x="T4" y="T5"/>
                  </a:cxn>
                  <a:cxn ang="0">
                    <a:pos x="T6" y="T7"/>
                  </a:cxn>
                  <a:cxn ang="0">
                    <a:pos x="T8" y="T9"/>
                  </a:cxn>
                </a:cxnLst>
                <a:rect l="0" t="0" r="r" b="b"/>
                <a:pathLst>
                  <a:path w="418" h="267">
                    <a:moveTo>
                      <a:pt x="0" y="0"/>
                    </a:moveTo>
                    <a:lnTo>
                      <a:pt x="418" y="242"/>
                    </a:lnTo>
                    <a:lnTo>
                      <a:pt x="418" y="267"/>
                    </a:lnTo>
                    <a:lnTo>
                      <a:pt x="0" y="3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55" name="Freeform 3711">
                <a:extLst>
                  <a:ext uri="{FF2B5EF4-FFF2-40B4-BE49-F238E27FC236}">
                    <a16:creationId xmlns:a16="http://schemas.microsoft.com/office/drawing/2014/main" id="{23FDFCA5-DD2E-BFC4-17BC-FD2F967D01E8}"/>
                  </a:ext>
                </a:extLst>
              </p:cNvPr>
              <p:cNvSpPr>
                <a:spLocks/>
              </p:cNvSpPr>
              <p:nvPr/>
            </p:nvSpPr>
            <p:spPr bwMode="auto">
              <a:xfrm>
                <a:off x="11145" y="4131"/>
                <a:ext cx="418" cy="342"/>
              </a:xfrm>
              <a:custGeom>
                <a:avLst/>
                <a:gdLst>
                  <a:gd name="T0" fmla="*/ 0 w 418"/>
                  <a:gd name="T1" fmla="*/ 0 h 342"/>
                  <a:gd name="T2" fmla="*/ 418 w 418"/>
                  <a:gd name="T3" fmla="*/ 241 h 342"/>
                  <a:gd name="T4" fmla="*/ 418 w 418"/>
                  <a:gd name="T5" fmla="*/ 342 h 342"/>
                  <a:gd name="T6" fmla="*/ 0 w 418"/>
                  <a:gd name="T7" fmla="*/ 100 h 342"/>
                  <a:gd name="T8" fmla="*/ 0 w 418"/>
                  <a:gd name="T9" fmla="*/ 0 h 342"/>
                </a:gdLst>
                <a:ahLst/>
                <a:cxnLst>
                  <a:cxn ang="0">
                    <a:pos x="T0" y="T1"/>
                  </a:cxn>
                  <a:cxn ang="0">
                    <a:pos x="T2" y="T3"/>
                  </a:cxn>
                  <a:cxn ang="0">
                    <a:pos x="T4" y="T5"/>
                  </a:cxn>
                  <a:cxn ang="0">
                    <a:pos x="T6" y="T7"/>
                  </a:cxn>
                  <a:cxn ang="0">
                    <a:pos x="T8" y="T9"/>
                  </a:cxn>
                </a:cxnLst>
                <a:rect l="0" t="0" r="r" b="b"/>
                <a:pathLst>
                  <a:path w="418" h="342">
                    <a:moveTo>
                      <a:pt x="0" y="0"/>
                    </a:moveTo>
                    <a:lnTo>
                      <a:pt x="418" y="241"/>
                    </a:lnTo>
                    <a:lnTo>
                      <a:pt x="418" y="342"/>
                    </a:lnTo>
                    <a:lnTo>
                      <a:pt x="0" y="100"/>
                    </a:lnTo>
                    <a:lnTo>
                      <a:pt x="0"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56" name="Freeform 3712">
                <a:extLst>
                  <a:ext uri="{FF2B5EF4-FFF2-40B4-BE49-F238E27FC236}">
                    <a16:creationId xmlns:a16="http://schemas.microsoft.com/office/drawing/2014/main" id="{D378017A-0827-C8A5-A772-03CF41027831}"/>
                  </a:ext>
                </a:extLst>
              </p:cNvPr>
              <p:cNvSpPr>
                <a:spLocks/>
              </p:cNvSpPr>
              <p:nvPr/>
            </p:nvSpPr>
            <p:spPr bwMode="auto">
              <a:xfrm>
                <a:off x="11563" y="4352"/>
                <a:ext cx="20" cy="221"/>
              </a:xfrm>
              <a:custGeom>
                <a:avLst/>
                <a:gdLst>
                  <a:gd name="T0" fmla="*/ 0 w 20"/>
                  <a:gd name="T1" fmla="*/ 211 h 221"/>
                  <a:gd name="T2" fmla="*/ 0 w 20"/>
                  <a:gd name="T3" fmla="*/ 0 h 221"/>
                  <a:gd name="T4" fmla="*/ 20 w 20"/>
                  <a:gd name="T5" fmla="*/ 10 h 221"/>
                  <a:gd name="T6" fmla="*/ 20 w 20"/>
                  <a:gd name="T7" fmla="*/ 221 h 221"/>
                  <a:gd name="T8" fmla="*/ 0 w 20"/>
                  <a:gd name="T9" fmla="*/ 211 h 221"/>
                </a:gdLst>
                <a:ahLst/>
                <a:cxnLst>
                  <a:cxn ang="0">
                    <a:pos x="T0" y="T1"/>
                  </a:cxn>
                  <a:cxn ang="0">
                    <a:pos x="T2" y="T3"/>
                  </a:cxn>
                  <a:cxn ang="0">
                    <a:pos x="T4" y="T5"/>
                  </a:cxn>
                  <a:cxn ang="0">
                    <a:pos x="T6" y="T7"/>
                  </a:cxn>
                  <a:cxn ang="0">
                    <a:pos x="T8" y="T9"/>
                  </a:cxn>
                </a:cxnLst>
                <a:rect l="0" t="0" r="r" b="b"/>
                <a:pathLst>
                  <a:path w="20" h="221">
                    <a:moveTo>
                      <a:pt x="0" y="211"/>
                    </a:moveTo>
                    <a:lnTo>
                      <a:pt x="0" y="0"/>
                    </a:lnTo>
                    <a:lnTo>
                      <a:pt x="20" y="10"/>
                    </a:lnTo>
                    <a:lnTo>
                      <a:pt x="20" y="221"/>
                    </a:lnTo>
                    <a:lnTo>
                      <a:pt x="0" y="21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57" name="Freeform 3713">
                <a:extLst>
                  <a:ext uri="{FF2B5EF4-FFF2-40B4-BE49-F238E27FC236}">
                    <a16:creationId xmlns:a16="http://schemas.microsoft.com/office/drawing/2014/main" id="{A676E7C9-7A32-A352-322A-4FADC1AD9B87}"/>
                  </a:ext>
                </a:extLst>
              </p:cNvPr>
              <p:cNvSpPr>
                <a:spLocks/>
              </p:cNvSpPr>
              <p:nvPr/>
            </p:nvSpPr>
            <p:spPr bwMode="auto">
              <a:xfrm>
                <a:off x="11508" y="3884"/>
                <a:ext cx="473" cy="277"/>
              </a:xfrm>
              <a:custGeom>
                <a:avLst/>
                <a:gdLst>
                  <a:gd name="T0" fmla="*/ 1 w 94"/>
                  <a:gd name="T1" fmla="*/ 20 h 55"/>
                  <a:gd name="T2" fmla="*/ 4 w 94"/>
                  <a:gd name="T3" fmla="*/ 24 h 55"/>
                  <a:gd name="T4" fmla="*/ 53 w 94"/>
                  <a:gd name="T5" fmla="*/ 52 h 55"/>
                  <a:gd name="T6" fmla="*/ 69 w 94"/>
                  <a:gd name="T7" fmla="*/ 52 h 55"/>
                  <a:gd name="T8" fmla="*/ 90 w 94"/>
                  <a:gd name="T9" fmla="*/ 40 h 55"/>
                  <a:gd name="T10" fmla="*/ 94 w 94"/>
                  <a:gd name="T11" fmla="*/ 36 h 55"/>
                  <a:gd name="T12" fmla="*/ 90 w 94"/>
                  <a:gd name="T13" fmla="*/ 30 h 55"/>
                  <a:gd name="T14" fmla="*/ 42 w 94"/>
                  <a:gd name="T15" fmla="*/ 2 h 55"/>
                  <a:gd name="T16" fmla="*/ 25 w 94"/>
                  <a:gd name="T17" fmla="*/ 2 h 55"/>
                  <a:gd name="T18" fmla="*/ 4 w 94"/>
                  <a:gd name="T19" fmla="*/ 15 h 55"/>
                  <a:gd name="T20" fmla="*/ 1 w 94"/>
                  <a:gd name="T21" fmla="*/ 2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0"/>
                    </a:moveTo>
                    <a:cubicBezTo>
                      <a:pt x="1" y="22"/>
                      <a:pt x="2" y="23"/>
                      <a:pt x="4" y="24"/>
                    </a:cubicBezTo>
                    <a:cubicBezTo>
                      <a:pt x="53" y="52"/>
                      <a:pt x="53" y="52"/>
                      <a:pt x="53" y="52"/>
                    </a:cubicBezTo>
                    <a:cubicBezTo>
                      <a:pt x="57" y="55"/>
                      <a:pt x="65" y="55"/>
                      <a:pt x="69" y="52"/>
                    </a:cubicBezTo>
                    <a:cubicBezTo>
                      <a:pt x="90" y="40"/>
                      <a:pt x="90" y="40"/>
                      <a:pt x="90" y="40"/>
                    </a:cubicBezTo>
                    <a:cubicBezTo>
                      <a:pt x="92" y="39"/>
                      <a:pt x="93" y="37"/>
                      <a:pt x="94" y="36"/>
                    </a:cubicBezTo>
                    <a:cubicBezTo>
                      <a:pt x="94" y="34"/>
                      <a:pt x="93" y="32"/>
                      <a:pt x="90" y="30"/>
                    </a:cubicBezTo>
                    <a:cubicBezTo>
                      <a:pt x="42" y="2"/>
                      <a:pt x="42" y="2"/>
                      <a:pt x="42" y="2"/>
                    </a:cubicBezTo>
                    <a:cubicBezTo>
                      <a:pt x="37" y="0"/>
                      <a:pt x="30" y="0"/>
                      <a:pt x="25" y="2"/>
                    </a:cubicBezTo>
                    <a:cubicBezTo>
                      <a:pt x="4" y="15"/>
                      <a:pt x="4" y="15"/>
                      <a:pt x="4" y="15"/>
                    </a:cubicBezTo>
                    <a:cubicBezTo>
                      <a:pt x="1" y="16"/>
                      <a:pt x="0" y="18"/>
                      <a:pt x="1" y="20"/>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58" name="Freeform 3714">
                <a:extLst>
                  <a:ext uri="{FF2B5EF4-FFF2-40B4-BE49-F238E27FC236}">
                    <a16:creationId xmlns:a16="http://schemas.microsoft.com/office/drawing/2014/main" id="{D7914684-CAFD-D7A7-C912-9B5D13F3506C}"/>
                  </a:ext>
                </a:extLst>
              </p:cNvPr>
              <p:cNvSpPr>
                <a:spLocks/>
              </p:cNvSpPr>
              <p:nvPr/>
            </p:nvSpPr>
            <p:spPr bwMode="auto">
              <a:xfrm>
                <a:off x="11513" y="3889"/>
                <a:ext cx="468" cy="272"/>
              </a:xfrm>
              <a:custGeom>
                <a:avLst/>
                <a:gdLst>
                  <a:gd name="T0" fmla="*/ 0 w 93"/>
                  <a:gd name="T1" fmla="*/ 19 h 54"/>
                  <a:gd name="T2" fmla="*/ 3 w 93"/>
                  <a:gd name="T3" fmla="*/ 23 h 54"/>
                  <a:gd name="T4" fmla="*/ 52 w 93"/>
                  <a:gd name="T5" fmla="*/ 51 h 54"/>
                  <a:gd name="T6" fmla="*/ 68 w 93"/>
                  <a:gd name="T7" fmla="*/ 51 h 54"/>
                  <a:gd name="T8" fmla="*/ 89 w 93"/>
                  <a:gd name="T9" fmla="*/ 39 h 54"/>
                  <a:gd name="T10" fmla="*/ 93 w 93"/>
                  <a:gd name="T11" fmla="*/ 35 h 54"/>
                  <a:gd name="T12" fmla="*/ 89 w 93"/>
                  <a:gd name="T13" fmla="*/ 31 h 54"/>
                  <a:gd name="T14" fmla="*/ 41 w 93"/>
                  <a:gd name="T15" fmla="*/ 3 h 54"/>
                  <a:gd name="T16" fmla="*/ 24 w 93"/>
                  <a:gd name="T17" fmla="*/ 3 h 54"/>
                  <a:gd name="T18" fmla="*/ 3 w 93"/>
                  <a:gd name="T19" fmla="*/ 15 h 54"/>
                  <a:gd name="T20" fmla="*/ 0 w 93"/>
                  <a:gd name="T21" fmla="*/ 1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4">
                    <a:moveTo>
                      <a:pt x="0" y="19"/>
                    </a:moveTo>
                    <a:cubicBezTo>
                      <a:pt x="0" y="21"/>
                      <a:pt x="1" y="22"/>
                      <a:pt x="3" y="23"/>
                    </a:cubicBezTo>
                    <a:cubicBezTo>
                      <a:pt x="52" y="51"/>
                      <a:pt x="52" y="51"/>
                      <a:pt x="52" y="51"/>
                    </a:cubicBezTo>
                    <a:cubicBezTo>
                      <a:pt x="56" y="54"/>
                      <a:pt x="64" y="54"/>
                      <a:pt x="68" y="51"/>
                    </a:cubicBezTo>
                    <a:cubicBezTo>
                      <a:pt x="89" y="39"/>
                      <a:pt x="89" y="39"/>
                      <a:pt x="89" y="39"/>
                    </a:cubicBezTo>
                    <a:cubicBezTo>
                      <a:pt x="91" y="38"/>
                      <a:pt x="92" y="36"/>
                      <a:pt x="93" y="35"/>
                    </a:cubicBezTo>
                    <a:cubicBezTo>
                      <a:pt x="92" y="34"/>
                      <a:pt x="91" y="32"/>
                      <a:pt x="89" y="31"/>
                    </a:cubicBezTo>
                    <a:cubicBezTo>
                      <a:pt x="41" y="3"/>
                      <a:pt x="41" y="3"/>
                      <a:pt x="41" y="3"/>
                    </a:cubicBezTo>
                    <a:cubicBezTo>
                      <a:pt x="36" y="0"/>
                      <a:pt x="29" y="0"/>
                      <a:pt x="24" y="3"/>
                    </a:cubicBezTo>
                    <a:cubicBezTo>
                      <a:pt x="3" y="15"/>
                      <a:pt x="3" y="15"/>
                      <a:pt x="3" y="15"/>
                    </a:cubicBezTo>
                    <a:cubicBezTo>
                      <a:pt x="1" y="17"/>
                      <a:pt x="0" y="18"/>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59" name="Freeform 3715">
                <a:extLst>
                  <a:ext uri="{FF2B5EF4-FFF2-40B4-BE49-F238E27FC236}">
                    <a16:creationId xmlns:a16="http://schemas.microsoft.com/office/drawing/2014/main" id="{1D2F3795-03ED-2594-94CE-75922EC15348}"/>
                  </a:ext>
                </a:extLst>
              </p:cNvPr>
              <p:cNvSpPr>
                <a:spLocks/>
              </p:cNvSpPr>
              <p:nvPr/>
            </p:nvSpPr>
            <p:spPr bwMode="auto">
              <a:xfrm>
                <a:off x="11266" y="4025"/>
                <a:ext cx="473" cy="277"/>
              </a:xfrm>
              <a:custGeom>
                <a:avLst/>
                <a:gdLst>
                  <a:gd name="T0" fmla="*/ 1 w 94"/>
                  <a:gd name="T1" fmla="*/ 20 h 55"/>
                  <a:gd name="T2" fmla="*/ 4 w 94"/>
                  <a:gd name="T3" fmla="*/ 24 h 55"/>
                  <a:gd name="T4" fmla="*/ 53 w 94"/>
                  <a:gd name="T5" fmla="*/ 52 h 55"/>
                  <a:gd name="T6" fmla="*/ 69 w 94"/>
                  <a:gd name="T7" fmla="*/ 52 h 55"/>
                  <a:gd name="T8" fmla="*/ 90 w 94"/>
                  <a:gd name="T9" fmla="*/ 40 h 55"/>
                  <a:gd name="T10" fmla="*/ 94 w 94"/>
                  <a:gd name="T11" fmla="*/ 36 h 55"/>
                  <a:gd name="T12" fmla="*/ 90 w 94"/>
                  <a:gd name="T13" fmla="*/ 30 h 55"/>
                  <a:gd name="T14" fmla="*/ 42 w 94"/>
                  <a:gd name="T15" fmla="*/ 2 h 55"/>
                  <a:gd name="T16" fmla="*/ 25 w 94"/>
                  <a:gd name="T17" fmla="*/ 2 h 55"/>
                  <a:gd name="T18" fmla="*/ 4 w 94"/>
                  <a:gd name="T19" fmla="*/ 15 h 55"/>
                  <a:gd name="T20" fmla="*/ 1 w 94"/>
                  <a:gd name="T21" fmla="*/ 2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0"/>
                    </a:moveTo>
                    <a:cubicBezTo>
                      <a:pt x="1" y="22"/>
                      <a:pt x="2" y="23"/>
                      <a:pt x="4" y="24"/>
                    </a:cubicBezTo>
                    <a:cubicBezTo>
                      <a:pt x="53" y="52"/>
                      <a:pt x="53" y="52"/>
                      <a:pt x="53" y="52"/>
                    </a:cubicBezTo>
                    <a:cubicBezTo>
                      <a:pt x="57" y="55"/>
                      <a:pt x="64" y="55"/>
                      <a:pt x="69" y="52"/>
                    </a:cubicBezTo>
                    <a:cubicBezTo>
                      <a:pt x="90" y="40"/>
                      <a:pt x="90" y="40"/>
                      <a:pt x="90" y="40"/>
                    </a:cubicBezTo>
                    <a:cubicBezTo>
                      <a:pt x="92" y="39"/>
                      <a:pt x="93" y="37"/>
                      <a:pt x="94" y="36"/>
                    </a:cubicBezTo>
                    <a:cubicBezTo>
                      <a:pt x="94" y="34"/>
                      <a:pt x="93" y="32"/>
                      <a:pt x="90" y="30"/>
                    </a:cubicBezTo>
                    <a:cubicBezTo>
                      <a:pt x="42" y="2"/>
                      <a:pt x="42" y="2"/>
                      <a:pt x="42" y="2"/>
                    </a:cubicBezTo>
                    <a:cubicBezTo>
                      <a:pt x="37" y="0"/>
                      <a:pt x="30" y="0"/>
                      <a:pt x="25" y="2"/>
                    </a:cubicBezTo>
                    <a:cubicBezTo>
                      <a:pt x="4" y="15"/>
                      <a:pt x="4" y="15"/>
                      <a:pt x="4" y="15"/>
                    </a:cubicBezTo>
                    <a:cubicBezTo>
                      <a:pt x="1" y="16"/>
                      <a:pt x="0" y="18"/>
                      <a:pt x="1" y="20"/>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60" name="Freeform 3716">
                <a:extLst>
                  <a:ext uri="{FF2B5EF4-FFF2-40B4-BE49-F238E27FC236}">
                    <a16:creationId xmlns:a16="http://schemas.microsoft.com/office/drawing/2014/main" id="{A73B7B8B-6030-F608-E980-208C94493153}"/>
                  </a:ext>
                </a:extLst>
              </p:cNvPr>
              <p:cNvSpPr>
                <a:spLocks/>
              </p:cNvSpPr>
              <p:nvPr/>
            </p:nvSpPr>
            <p:spPr bwMode="auto">
              <a:xfrm>
                <a:off x="11271" y="4030"/>
                <a:ext cx="468" cy="272"/>
              </a:xfrm>
              <a:custGeom>
                <a:avLst/>
                <a:gdLst>
                  <a:gd name="T0" fmla="*/ 0 w 93"/>
                  <a:gd name="T1" fmla="*/ 19 h 54"/>
                  <a:gd name="T2" fmla="*/ 3 w 93"/>
                  <a:gd name="T3" fmla="*/ 23 h 54"/>
                  <a:gd name="T4" fmla="*/ 52 w 93"/>
                  <a:gd name="T5" fmla="*/ 51 h 54"/>
                  <a:gd name="T6" fmla="*/ 68 w 93"/>
                  <a:gd name="T7" fmla="*/ 51 h 54"/>
                  <a:gd name="T8" fmla="*/ 89 w 93"/>
                  <a:gd name="T9" fmla="*/ 39 h 54"/>
                  <a:gd name="T10" fmla="*/ 93 w 93"/>
                  <a:gd name="T11" fmla="*/ 35 h 54"/>
                  <a:gd name="T12" fmla="*/ 89 w 93"/>
                  <a:gd name="T13" fmla="*/ 31 h 54"/>
                  <a:gd name="T14" fmla="*/ 41 w 93"/>
                  <a:gd name="T15" fmla="*/ 3 h 54"/>
                  <a:gd name="T16" fmla="*/ 24 w 93"/>
                  <a:gd name="T17" fmla="*/ 3 h 54"/>
                  <a:gd name="T18" fmla="*/ 3 w 93"/>
                  <a:gd name="T19" fmla="*/ 15 h 54"/>
                  <a:gd name="T20" fmla="*/ 0 w 93"/>
                  <a:gd name="T21" fmla="*/ 1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4">
                    <a:moveTo>
                      <a:pt x="0" y="19"/>
                    </a:moveTo>
                    <a:cubicBezTo>
                      <a:pt x="0" y="21"/>
                      <a:pt x="1" y="22"/>
                      <a:pt x="3" y="23"/>
                    </a:cubicBezTo>
                    <a:cubicBezTo>
                      <a:pt x="52" y="51"/>
                      <a:pt x="52" y="51"/>
                      <a:pt x="52" y="51"/>
                    </a:cubicBezTo>
                    <a:cubicBezTo>
                      <a:pt x="56" y="54"/>
                      <a:pt x="63" y="54"/>
                      <a:pt x="68" y="51"/>
                    </a:cubicBezTo>
                    <a:cubicBezTo>
                      <a:pt x="89" y="39"/>
                      <a:pt x="89" y="39"/>
                      <a:pt x="89" y="39"/>
                    </a:cubicBezTo>
                    <a:cubicBezTo>
                      <a:pt x="91" y="38"/>
                      <a:pt x="92" y="36"/>
                      <a:pt x="93" y="35"/>
                    </a:cubicBezTo>
                    <a:cubicBezTo>
                      <a:pt x="92" y="34"/>
                      <a:pt x="91" y="32"/>
                      <a:pt x="89" y="31"/>
                    </a:cubicBezTo>
                    <a:cubicBezTo>
                      <a:pt x="41" y="3"/>
                      <a:pt x="41" y="3"/>
                      <a:pt x="41" y="3"/>
                    </a:cubicBezTo>
                    <a:cubicBezTo>
                      <a:pt x="36" y="0"/>
                      <a:pt x="29" y="0"/>
                      <a:pt x="24" y="3"/>
                    </a:cubicBezTo>
                    <a:cubicBezTo>
                      <a:pt x="3" y="15"/>
                      <a:pt x="3" y="15"/>
                      <a:pt x="3" y="15"/>
                    </a:cubicBezTo>
                    <a:cubicBezTo>
                      <a:pt x="1" y="16"/>
                      <a:pt x="0" y="18"/>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61" name="Freeform 3717">
                <a:extLst>
                  <a:ext uri="{FF2B5EF4-FFF2-40B4-BE49-F238E27FC236}">
                    <a16:creationId xmlns:a16="http://schemas.microsoft.com/office/drawing/2014/main" id="{E8922FCD-F25F-A8EB-9623-D6BB8E53724B}"/>
                  </a:ext>
                </a:extLst>
              </p:cNvPr>
              <p:cNvSpPr>
                <a:spLocks/>
              </p:cNvSpPr>
              <p:nvPr/>
            </p:nvSpPr>
            <p:spPr bwMode="auto">
              <a:xfrm>
                <a:off x="11326" y="4065"/>
                <a:ext cx="146" cy="86"/>
              </a:xfrm>
              <a:custGeom>
                <a:avLst/>
                <a:gdLst>
                  <a:gd name="T0" fmla="*/ 29 w 29"/>
                  <a:gd name="T1" fmla="*/ 0 h 17"/>
                  <a:gd name="T2" fmla="*/ 29 w 29"/>
                  <a:gd name="T3" fmla="*/ 2 h 17"/>
                  <a:gd name="T4" fmla="*/ 3 w 29"/>
                  <a:gd name="T5" fmla="*/ 16 h 17"/>
                  <a:gd name="T6" fmla="*/ 0 w 29"/>
                  <a:gd name="T7" fmla="*/ 16 h 17"/>
                  <a:gd name="T8" fmla="*/ 0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0"/>
                      <a:pt x="29" y="1"/>
                      <a:pt x="29" y="2"/>
                    </a:cubicBezTo>
                    <a:cubicBezTo>
                      <a:pt x="3" y="16"/>
                      <a:pt x="3" y="16"/>
                      <a:pt x="3" y="16"/>
                    </a:cubicBezTo>
                    <a:cubicBezTo>
                      <a:pt x="2" y="17"/>
                      <a:pt x="1" y="17"/>
                      <a:pt x="0" y="16"/>
                    </a:cubicBezTo>
                    <a:cubicBezTo>
                      <a:pt x="0" y="16"/>
                      <a:pt x="0" y="15"/>
                      <a:pt x="0"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62" name="Freeform 3718">
                <a:extLst>
                  <a:ext uri="{FF2B5EF4-FFF2-40B4-BE49-F238E27FC236}">
                    <a16:creationId xmlns:a16="http://schemas.microsoft.com/office/drawing/2014/main" id="{5AF42629-132E-AF65-16ED-CCAAAF7D157F}"/>
                  </a:ext>
                </a:extLst>
              </p:cNvPr>
              <p:cNvSpPr>
                <a:spLocks/>
              </p:cNvSpPr>
              <p:nvPr/>
            </p:nvSpPr>
            <p:spPr bwMode="auto">
              <a:xfrm>
                <a:off x="11352" y="4080"/>
                <a:ext cx="151" cy="86"/>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63" name="Freeform 3719">
                <a:extLst>
                  <a:ext uri="{FF2B5EF4-FFF2-40B4-BE49-F238E27FC236}">
                    <a16:creationId xmlns:a16="http://schemas.microsoft.com/office/drawing/2014/main" id="{607FBD8D-78E2-C438-AEB7-50327009370C}"/>
                  </a:ext>
                </a:extLst>
              </p:cNvPr>
              <p:cNvSpPr>
                <a:spLocks/>
              </p:cNvSpPr>
              <p:nvPr/>
            </p:nvSpPr>
            <p:spPr bwMode="auto">
              <a:xfrm>
                <a:off x="11382" y="4095"/>
                <a:ext cx="146" cy="86"/>
              </a:xfrm>
              <a:custGeom>
                <a:avLst/>
                <a:gdLst>
                  <a:gd name="T0" fmla="*/ 29 w 29"/>
                  <a:gd name="T1" fmla="*/ 0 h 17"/>
                  <a:gd name="T2" fmla="*/ 29 w 29"/>
                  <a:gd name="T3" fmla="*/ 2 h 17"/>
                  <a:gd name="T4" fmla="*/ 3 w 29"/>
                  <a:gd name="T5" fmla="*/ 17 h 17"/>
                  <a:gd name="T6" fmla="*/ 0 w 29"/>
                  <a:gd name="T7" fmla="*/ 17 h 17"/>
                  <a:gd name="T8" fmla="*/ 0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1"/>
                      <a:pt x="29" y="1"/>
                      <a:pt x="29" y="2"/>
                    </a:cubicBezTo>
                    <a:cubicBezTo>
                      <a:pt x="3" y="17"/>
                      <a:pt x="3" y="17"/>
                      <a:pt x="3" y="17"/>
                    </a:cubicBezTo>
                    <a:cubicBezTo>
                      <a:pt x="2" y="17"/>
                      <a:pt x="1" y="17"/>
                      <a:pt x="0" y="17"/>
                    </a:cubicBezTo>
                    <a:cubicBezTo>
                      <a:pt x="0" y="16"/>
                      <a:pt x="0" y="15"/>
                      <a:pt x="0" y="15"/>
                    </a:cubicBezTo>
                    <a:cubicBezTo>
                      <a:pt x="26" y="0"/>
                      <a:pt x="26" y="0"/>
                      <a:pt x="26" y="0"/>
                    </a:cubicBezTo>
                    <a:cubicBezTo>
                      <a:pt x="26"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64" name="Freeform 3720">
                <a:extLst>
                  <a:ext uri="{FF2B5EF4-FFF2-40B4-BE49-F238E27FC236}">
                    <a16:creationId xmlns:a16="http://schemas.microsoft.com/office/drawing/2014/main" id="{35662471-0D39-491A-20B0-32BFEA91A108}"/>
                  </a:ext>
                </a:extLst>
              </p:cNvPr>
              <p:cNvSpPr>
                <a:spLocks/>
              </p:cNvSpPr>
              <p:nvPr/>
            </p:nvSpPr>
            <p:spPr bwMode="auto">
              <a:xfrm>
                <a:off x="11407" y="4110"/>
                <a:ext cx="151" cy="86"/>
              </a:xfrm>
              <a:custGeom>
                <a:avLst/>
                <a:gdLst>
                  <a:gd name="T0" fmla="*/ 29 w 30"/>
                  <a:gd name="T1" fmla="*/ 0 h 17"/>
                  <a:gd name="T2" fmla="*/ 29 w 30"/>
                  <a:gd name="T3" fmla="*/ 2 h 17"/>
                  <a:gd name="T4" fmla="*/ 4 w 30"/>
                  <a:gd name="T5" fmla="*/ 17 h 17"/>
                  <a:gd name="T6" fmla="*/ 1 w 30"/>
                  <a:gd name="T7" fmla="*/ 17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2"/>
                      <a:pt x="29" y="2"/>
                    </a:cubicBezTo>
                    <a:cubicBezTo>
                      <a:pt x="4" y="17"/>
                      <a:pt x="4" y="17"/>
                      <a:pt x="4" y="17"/>
                    </a:cubicBezTo>
                    <a:cubicBezTo>
                      <a:pt x="3" y="17"/>
                      <a:pt x="2" y="17"/>
                      <a:pt x="1" y="17"/>
                    </a:cubicBezTo>
                    <a:cubicBezTo>
                      <a:pt x="0" y="16"/>
                      <a:pt x="0" y="16"/>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65" name="Freeform 3721">
                <a:extLst>
                  <a:ext uri="{FF2B5EF4-FFF2-40B4-BE49-F238E27FC236}">
                    <a16:creationId xmlns:a16="http://schemas.microsoft.com/office/drawing/2014/main" id="{8793663D-F8F0-A594-37D6-4120D2467A2D}"/>
                  </a:ext>
                </a:extLst>
              </p:cNvPr>
              <p:cNvSpPr>
                <a:spLocks/>
              </p:cNvSpPr>
              <p:nvPr/>
            </p:nvSpPr>
            <p:spPr bwMode="auto">
              <a:xfrm>
                <a:off x="11437" y="4126"/>
                <a:ext cx="146" cy="85"/>
              </a:xfrm>
              <a:custGeom>
                <a:avLst/>
                <a:gdLst>
                  <a:gd name="T0" fmla="*/ 28 w 29"/>
                  <a:gd name="T1" fmla="*/ 1 h 17"/>
                  <a:gd name="T2" fmla="*/ 28 w 29"/>
                  <a:gd name="T3" fmla="*/ 2 h 17"/>
                  <a:gd name="T4" fmla="*/ 3 w 29"/>
                  <a:gd name="T5" fmla="*/ 17 h 17"/>
                  <a:gd name="T6" fmla="*/ 0 w 29"/>
                  <a:gd name="T7" fmla="*/ 17 h 17"/>
                  <a:gd name="T8" fmla="*/ 0 w 29"/>
                  <a:gd name="T9" fmla="*/ 15 h 17"/>
                  <a:gd name="T10" fmla="*/ 26 w 29"/>
                  <a:gd name="T11" fmla="*/ 1 h 17"/>
                  <a:gd name="T12" fmla="*/ 28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1"/>
                    </a:moveTo>
                    <a:cubicBezTo>
                      <a:pt x="29" y="1"/>
                      <a:pt x="29" y="2"/>
                      <a:pt x="28" y="2"/>
                    </a:cubicBezTo>
                    <a:cubicBezTo>
                      <a:pt x="3" y="17"/>
                      <a:pt x="3" y="17"/>
                      <a:pt x="3" y="17"/>
                    </a:cubicBezTo>
                    <a:cubicBezTo>
                      <a:pt x="2" y="17"/>
                      <a:pt x="1" y="17"/>
                      <a:pt x="0" y="17"/>
                    </a:cubicBezTo>
                    <a:cubicBezTo>
                      <a:pt x="0" y="16"/>
                      <a:pt x="0" y="16"/>
                      <a:pt x="0" y="15"/>
                    </a:cubicBezTo>
                    <a:cubicBezTo>
                      <a:pt x="26" y="1"/>
                      <a:pt x="26" y="1"/>
                      <a:pt x="26" y="1"/>
                    </a:cubicBezTo>
                    <a:cubicBezTo>
                      <a:pt x="26" y="0"/>
                      <a:pt x="28" y="0"/>
                      <a:pt x="28"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66" name="Freeform 3722">
                <a:extLst>
                  <a:ext uri="{FF2B5EF4-FFF2-40B4-BE49-F238E27FC236}">
                    <a16:creationId xmlns:a16="http://schemas.microsoft.com/office/drawing/2014/main" id="{E9C4C949-C53F-A36C-A306-92F6D6DA3DAF}"/>
                  </a:ext>
                </a:extLst>
              </p:cNvPr>
              <p:cNvSpPr>
                <a:spLocks/>
              </p:cNvSpPr>
              <p:nvPr/>
            </p:nvSpPr>
            <p:spPr bwMode="auto">
              <a:xfrm>
                <a:off x="11462" y="4141"/>
                <a:ext cx="151" cy="85"/>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7"/>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67" name="Freeform 3723">
                <a:extLst>
                  <a:ext uri="{FF2B5EF4-FFF2-40B4-BE49-F238E27FC236}">
                    <a16:creationId xmlns:a16="http://schemas.microsoft.com/office/drawing/2014/main" id="{7D6DCB20-6D1F-C4AF-1F80-CE8BA0C3BDBE}"/>
                  </a:ext>
                </a:extLst>
              </p:cNvPr>
              <p:cNvSpPr>
                <a:spLocks/>
              </p:cNvSpPr>
              <p:nvPr/>
            </p:nvSpPr>
            <p:spPr bwMode="auto">
              <a:xfrm>
                <a:off x="11493" y="4161"/>
                <a:ext cx="146" cy="85"/>
              </a:xfrm>
              <a:custGeom>
                <a:avLst/>
                <a:gdLst>
                  <a:gd name="T0" fmla="*/ 28 w 29"/>
                  <a:gd name="T1" fmla="*/ 0 h 17"/>
                  <a:gd name="T2" fmla="*/ 28 w 29"/>
                  <a:gd name="T3" fmla="*/ 2 h 17"/>
                  <a:gd name="T4" fmla="*/ 3 w 29"/>
                  <a:gd name="T5" fmla="*/ 16 h 17"/>
                  <a:gd name="T6" fmla="*/ 0 w 29"/>
                  <a:gd name="T7" fmla="*/ 16 h 17"/>
                  <a:gd name="T8" fmla="*/ 0 w 29"/>
                  <a:gd name="T9" fmla="*/ 15 h 17"/>
                  <a:gd name="T10" fmla="*/ 26 w 29"/>
                  <a:gd name="T11" fmla="*/ 0 h 17"/>
                  <a:gd name="T12" fmla="*/ 28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0"/>
                    </a:moveTo>
                    <a:cubicBezTo>
                      <a:pt x="29" y="0"/>
                      <a:pt x="29" y="1"/>
                      <a:pt x="28" y="2"/>
                    </a:cubicBezTo>
                    <a:cubicBezTo>
                      <a:pt x="3" y="16"/>
                      <a:pt x="3" y="16"/>
                      <a:pt x="3" y="16"/>
                    </a:cubicBezTo>
                    <a:cubicBezTo>
                      <a:pt x="2" y="17"/>
                      <a:pt x="1" y="17"/>
                      <a:pt x="0" y="16"/>
                    </a:cubicBezTo>
                    <a:cubicBezTo>
                      <a:pt x="0" y="16"/>
                      <a:pt x="0" y="15"/>
                      <a:pt x="0" y="15"/>
                    </a:cubicBezTo>
                    <a:cubicBezTo>
                      <a:pt x="26" y="0"/>
                      <a:pt x="26" y="0"/>
                      <a:pt x="26" y="0"/>
                    </a:cubicBezTo>
                    <a:cubicBezTo>
                      <a:pt x="26" y="0"/>
                      <a:pt x="28" y="0"/>
                      <a:pt x="28"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68" name="Freeform 3724">
                <a:extLst>
                  <a:ext uri="{FF2B5EF4-FFF2-40B4-BE49-F238E27FC236}">
                    <a16:creationId xmlns:a16="http://schemas.microsoft.com/office/drawing/2014/main" id="{647B81B2-9FAC-858E-8B8D-D776DA7AF4C2}"/>
                  </a:ext>
                </a:extLst>
              </p:cNvPr>
              <p:cNvSpPr>
                <a:spLocks/>
              </p:cNvSpPr>
              <p:nvPr/>
            </p:nvSpPr>
            <p:spPr bwMode="auto">
              <a:xfrm>
                <a:off x="11518" y="4176"/>
                <a:ext cx="151" cy="85"/>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69" name="Freeform 3725">
                <a:extLst>
                  <a:ext uri="{FF2B5EF4-FFF2-40B4-BE49-F238E27FC236}">
                    <a16:creationId xmlns:a16="http://schemas.microsoft.com/office/drawing/2014/main" id="{96010F3F-35B2-65D8-A9DD-67F6A04E7EFD}"/>
                  </a:ext>
                </a:extLst>
              </p:cNvPr>
              <p:cNvSpPr>
                <a:spLocks/>
              </p:cNvSpPr>
              <p:nvPr/>
            </p:nvSpPr>
            <p:spPr bwMode="auto">
              <a:xfrm>
                <a:off x="11145" y="3608"/>
                <a:ext cx="952" cy="553"/>
              </a:xfrm>
              <a:custGeom>
                <a:avLst/>
                <a:gdLst>
                  <a:gd name="T0" fmla="*/ 534 w 952"/>
                  <a:gd name="T1" fmla="*/ 0 h 553"/>
                  <a:gd name="T2" fmla="*/ 0 w 952"/>
                  <a:gd name="T3" fmla="*/ 311 h 553"/>
                  <a:gd name="T4" fmla="*/ 418 w 952"/>
                  <a:gd name="T5" fmla="*/ 553 h 553"/>
                  <a:gd name="T6" fmla="*/ 952 w 952"/>
                  <a:gd name="T7" fmla="*/ 241 h 553"/>
                  <a:gd name="T8" fmla="*/ 534 w 952"/>
                  <a:gd name="T9" fmla="*/ 0 h 553"/>
                </a:gdLst>
                <a:ahLst/>
                <a:cxnLst>
                  <a:cxn ang="0">
                    <a:pos x="T0" y="T1"/>
                  </a:cxn>
                  <a:cxn ang="0">
                    <a:pos x="T2" y="T3"/>
                  </a:cxn>
                  <a:cxn ang="0">
                    <a:pos x="T4" y="T5"/>
                  </a:cxn>
                  <a:cxn ang="0">
                    <a:pos x="T6" y="T7"/>
                  </a:cxn>
                  <a:cxn ang="0">
                    <a:pos x="T8" y="T9"/>
                  </a:cxn>
                </a:cxnLst>
                <a:rect l="0" t="0" r="r" b="b"/>
                <a:pathLst>
                  <a:path w="952" h="553">
                    <a:moveTo>
                      <a:pt x="534" y="0"/>
                    </a:moveTo>
                    <a:lnTo>
                      <a:pt x="0" y="311"/>
                    </a:lnTo>
                    <a:lnTo>
                      <a:pt x="418" y="553"/>
                    </a:lnTo>
                    <a:lnTo>
                      <a:pt x="952" y="241"/>
                    </a:lnTo>
                    <a:lnTo>
                      <a:pt x="534"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70" name="Freeform 3726">
                <a:extLst>
                  <a:ext uri="{FF2B5EF4-FFF2-40B4-BE49-F238E27FC236}">
                    <a16:creationId xmlns:a16="http://schemas.microsoft.com/office/drawing/2014/main" id="{869CD2A9-5ED2-78F2-A719-0EDD1516D081}"/>
                  </a:ext>
                </a:extLst>
              </p:cNvPr>
              <p:cNvSpPr>
                <a:spLocks/>
              </p:cNvSpPr>
              <p:nvPr/>
            </p:nvSpPr>
            <p:spPr bwMode="auto">
              <a:xfrm>
                <a:off x="11145" y="3608"/>
                <a:ext cx="952" cy="553"/>
              </a:xfrm>
              <a:custGeom>
                <a:avLst/>
                <a:gdLst>
                  <a:gd name="T0" fmla="*/ 534 w 952"/>
                  <a:gd name="T1" fmla="*/ 0 h 553"/>
                  <a:gd name="T2" fmla="*/ 0 w 952"/>
                  <a:gd name="T3" fmla="*/ 311 h 553"/>
                  <a:gd name="T4" fmla="*/ 418 w 952"/>
                  <a:gd name="T5" fmla="*/ 553 h 553"/>
                  <a:gd name="T6" fmla="*/ 952 w 952"/>
                  <a:gd name="T7" fmla="*/ 241 h 553"/>
                  <a:gd name="T8" fmla="*/ 534 w 952"/>
                  <a:gd name="T9" fmla="*/ 0 h 553"/>
                </a:gdLst>
                <a:ahLst/>
                <a:cxnLst>
                  <a:cxn ang="0">
                    <a:pos x="T0" y="T1"/>
                  </a:cxn>
                  <a:cxn ang="0">
                    <a:pos x="T2" y="T3"/>
                  </a:cxn>
                  <a:cxn ang="0">
                    <a:pos x="T4" y="T5"/>
                  </a:cxn>
                  <a:cxn ang="0">
                    <a:pos x="T6" y="T7"/>
                  </a:cxn>
                  <a:cxn ang="0">
                    <a:pos x="T8" y="T9"/>
                  </a:cxn>
                </a:cxnLst>
                <a:rect l="0" t="0" r="r" b="b"/>
                <a:pathLst>
                  <a:path w="952" h="553">
                    <a:moveTo>
                      <a:pt x="534" y="0"/>
                    </a:moveTo>
                    <a:lnTo>
                      <a:pt x="0" y="311"/>
                    </a:lnTo>
                    <a:lnTo>
                      <a:pt x="418" y="553"/>
                    </a:lnTo>
                    <a:lnTo>
                      <a:pt x="952" y="241"/>
                    </a:lnTo>
                    <a:lnTo>
                      <a:pt x="5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71" name="Freeform 3727">
                <a:extLst>
                  <a:ext uri="{FF2B5EF4-FFF2-40B4-BE49-F238E27FC236}">
                    <a16:creationId xmlns:a16="http://schemas.microsoft.com/office/drawing/2014/main" id="{F038BF8D-1F8D-5BFC-6BEE-7C3CF84D4A3E}"/>
                  </a:ext>
                </a:extLst>
              </p:cNvPr>
              <p:cNvSpPr>
                <a:spLocks/>
              </p:cNvSpPr>
              <p:nvPr/>
            </p:nvSpPr>
            <p:spPr bwMode="auto">
              <a:xfrm>
                <a:off x="11145" y="3919"/>
                <a:ext cx="418" cy="433"/>
              </a:xfrm>
              <a:custGeom>
                <a:avLst/>
                <a:gdLst>
                  <a:gd name="T0" fmla="*/ 15 w 418"/>
                  <a:gd name="T1" fmla="*/ 126 h 433"/>
                  <a:gd name="T2" fmla="*/ 15 w 418"/>
                  <a:gd name="T3" fmla="*/ 101 h 433"/>
                  <a:gd name="T4" fmla="*/ 0 w 418"/>
                  <a:gd name="T5" fmla="*/ 101 h 433"/>
                  <a:gd name="T6" fmla="*/ 0 w 418"/>
                  <a:gd name="T7" fmla="*/ 0 h 433"/>
                  <a:gd name="T8" fmla="*/ 418 w 418"/>
                  <a:gd name="T9" fmla="*/ 242 h 433"/>
                  <a:gd name="T10" fmla="*/ 418 w 418"/>
                  <a:gd name="T11" fmla="*/ 433 h 433"/>
                  <a:gd name="T12" fmla="*/ 0 w 418"/>
                  <a:gd name="T13" fmla="*/ 191 h 433"/>
                  <a:gd name="T14" fmla="*/ 0 w 418"/>
                  <a:gd name="T15" fmla="*/ 141 h 433"/>
                  <a:gd name="T16" fmla="*/ 15 w 418"/>
                  <a:gd name="T17" fmla="*/ 126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433">
                    <a:moveTo>
                      <a:pt x="15" y="126"/>
                    </a:moveTo>
                    <a:lnTo>
                      <a:pt x="15" y="101"/>
                    </a:lnTo>
                    <a:lnTo>
                      <a:pt x="0" y="101"/>
                    </a:lnTo>
                    <a:lnTo>
                      <a:pt x="0" y="0"/>
                    </a:lnTo>
                    <a:lnTo>
                      <a:pt x="418" y="242"/>
                    </a:lnTo>
                    <a:lnTo>
                      <a:pt x="418" y="433"/>
                    </a:lnTo>
                    <a:lnTo>
                      <a:pt x="0" y="191"/>
                    </a:lnTo>
                    <a:lnTo>
                      <a:pt x="0" y="141"/>
                    </a:lnTo>
                    <a:lnTo>
                      <a:pt x="15" y="12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72" name="Freeform 3728">
                <a:extLst>
                  <a:ext uri="{FF2B5EF4-FFF2-40B4-BE49-F238E27FC236}">
                    <a16:creationId xmlns:a16="http://schemas.microsoft.com/office/drawing/2014/main" id="{18E95F45-EF8B-0DEF-647F-0AF3E84F6E2E}"/>
                  </a:ext>
                </a:extLst>
              </p:cNvPr>
              <p:cNvSpPr>
                <a:spLocks/>
              </p:cNvSpPr>
              <p:nvPr/>
            </p:nvSpPr>
            <p:spPr bwMode="auto">
              <a:xfrm>
                <a:off x="11145" y="4045"/>
                <a:ext cx="433" cy="257"/>
              </a:xfrm>
              <a:custGeom>
                <a:avLst/>
                <a:gdLst>
                  <a:gd name="T0" fmla="*/ 433 w 433"/>
                  <a:gd name="T1" fmla="*/ 241 h 257"/>
                  <a:gd name="T2" fmla="*/ 418 w 433"/>
                  <a:gd name="T3" fmla="*/ 257 h 257"/>
                  <a:gd name="T4" fmla="*/ 0 w 433"/>
                  <a:gd name="T5" fmla="*/ 15 h 257"/>
                  <a:gd name="T6" fmla="*/ 15 w 433"/>
                  <a:gd name="T7" fmla="*/ 0 h 257"/>
                  <a:gd name="T8" fmla="*/ 433 w 433"/>
                  <a:gd name="T9" fmla="*/ 241 h 257"/>
                </a:gdLst>
                <a:ahLst/>
                <a:cxnLst>
                  <a:cxn ang="0">
                    <a:pos x="T0" y="T1"/>
                  </a:cxn>
                  <a:cxn ang="0">
                    <a:pos x="T2" y="T3"/>
                  </a:cxn>
                  <a:cxn ang="0">
                    <a:pos x="T4" y="T5"/>
                  </a:cxn>
                  <a:cxn ang="0">
                    <a:pos x="T6" y="T7"/>
                  </a:cxn>
                  <a:cxn ang="0">
                    <a:pos x="T8" y="T9"/>
                  </a:cxn>
                </a:cxnLst>
                <a:rect l="0" t="0" r="r" b="b"/>
                <a:pathLst>
                  <a:path w="433" h="257">
                    <a:moveTo>
                      <a:pt x="433" y="241"/>
                    </a:moveTo>
                    <a:lnTo>
                      <a:pt x="418" y="257"/>
                    </a:lnTo>
                    <a:lnTo>
                      <a:pt x="0" y="15"/>
                    </a:lnTo>
                    <a:lnTo>
                      <a:pt x="15" y="0"/>
                    </a:lnTo>
                    <a:lnTo>
                      <a:pt x="433" y="24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73" name="Freeform 3729">
                <a:extLst>
                  <a:ext uri="{FF2B5EF4-FFF2-40B4-BE49-F238E27FC236}">
                    <a16:creationId xmlns:a16="http://schemas.microsoft.com/office/drawing/2014/main" id="{2626CBF4-69C5-AC86-787B-9C7D9EE9A5E2}"/>
                  </a:ext>
                </a:extLst>
              </p:cNvPr>
              <p:cNvSpPr>
                <a:spLocks/>
              </p:cNvSpPr>
              <p:nvPr/>
            </p:nvSpPr>
            <p:spPr bwMode="auto">
              <a:xfrm>
                <a:off x="11160" y="4020"/>
                <a:ext cx="418" cy="266"/>
              </a:xfrm>
              <a:custGeom>
                <a:avLst/>
                <a:gdLst>
                  <a:gd name="T0" fmla="*/ 0 w 418"/>
                  <a:gd name="T1" fmla="*/ 0 h 266"/>
                  <a:gd name="T2" fmla="*/ 418 w 418"/>
                  <a:gd name="T3" fmla="*/ 241 h 266"/>
                  <a:gd name="T4" fmla="*/ 418 w 418"/>
                  <a:gd name="T5" fmla="*/ 266 h 266"/>
                  <a:gd name="T6" fmla="*/ 0 w 418"/>
                  <a:gd name="T7" fmla="*/ 25 h 266"/>
                  <a:gd name="T8" fmla="*/ 0 w 418"/>
                  <a:gd name="T9" fmla="*/ 0 h 266"/>
                </a:gdLst>
                <a:ahLst/>
                <a:cxnLst>
                  <a:cxn ang="0">
                    <a:pos x="T0" y="T1"/>
                  </a:cxn>
                  <a:cxn ang="0">
                    <a:pos x="T2" y="T3"/>
                  </a:cxn>
                  <a:cxn ang="0">
                    <a:pos x="T4" y="T5"/>
                  </a:cxn>
                  <a:cxn ang="0">
                    <a:pos x="T6" y="T7"/>
                  </a:cxn>
                  <a:cxn ang="0">
                    <a:pos x="T8" y="T9"/>
                  </a:cxn>
                </a:cxnLst>
                <a:rect l="0" t="0" r="r" b="b"/>
                <a:pathLst>
                  <a:path w="418" h="266">
                    <a:moveTo>
                      <a:pt x="0" y="0"/>
                    </a:moveTo>
                    <a:lnTo>
                      <a:pt x="418" y="241"/>
                    </a:lnTo>
                    <a:lnTo>
                      <a:pt x="418" y="266"/>
                    </a:lnTo>
                    <a:lnTo>
                      <a:pt x="0" y="25"/>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74" name="Freeform 3730">
                <a:extLst>
                  <a:ext uri="{FF2B5EF4-FFF2-40B4-BE49-F238E27FC236}">
                    <a16:creationId xmlns:a16="http://schemas.microsoft.com/office/drawing/2014/main" id="{72204AB0-5E56-27F8-0DD3-0574F27FC0F0}"/>
                  </a:ext>
                </a:extLst>
              </p:cNvPr>
              <p:cNvSpPr>
                <a:spLocks/>
              </p:cNvSpPr>
              <p:nvPr/>
            </p:nvSpPr>
            <p:spPr bwMode="auto">
              <a:xfrm>
                <a:off x="11145" y="3919"/>
                <a:ext cx="418" cy="342"/>
              </a:xfrm>
              <a:custGeom>
                <a:avLst/>
                <a:gdLst>
                  <a:gd name="T0" fmla="*/ 0 w 418"/>
                  <a:gd name="T1" fmla="*/ 0 h 342"/>
                  <a:gd name="T2" fmla="*/ 418 w 418"/>
                  <a:gd name="T3" fmla="*/ 242 h 342"/>
                  <a:gd name="T4" fmla="*/ 418 w 418"/>
                  <a:gd name="T5" fmla="*/ 342 h 342"/>
                  <a:gd name="T6" fmla="*/ 0 w 418"/>
                  <a:gd name="T7" fmla="*/ 101 h 342"/>
                  <a:gd name="T8" fmla="*/ 0 w 418"/>
                  <a:gd name="T9" fmla="*/ 0 h 342"/>
                </a:gdLst>
                <a:ahLst/>
                <a:cxnLst>
                  <a:cxn ang="0">
                    <a:pos x="T0" y="T1"/>
                  </a:cxn>
                  <a:cxn ang="0">
                    <a:pos x="T2" y="T3"/>
                  </a:cxn>
                  <a:cxn ang="0">
                    <a:pos x="T4" y="T5"/>
                  </a:cxn>
                  <a:cxn ang="0">
                    <a:pos x="T6" y="T7"/>
                  </a:cxn>
                  <a:cxn ang="0">
                    <a:pos x="T8" y="T9"/>
                  </a:cxn>
                </a:cxnLst>
                <a:rect l="0" t="0" r="r" b="b"/>
                <a:pathLst>
                  <a:path w="418" h="342">
                    <a:moveTo>
                      <a:pt x="0" y="0"/>
                    </a:moveTo>
                    <a:lnTo>
                      <a:pt x="418" y="242"/>
                    </a:lnTo>
                    <a:lnTo>
                      <a:pt x="418" y="342"/>
                    </a:lnTo>
                    <a:lnTo>
                      <a:pt x="0" y="101"/>
                    </a:lnTo>
                    <a:lnTo>
                      <a:pt x="0"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75" name="Freeform 3731">
                <a:extLst>
                  <a:ext uri="{FF2B5EF4-FFF2-40B4-BE49-F238E27FC236}">
                    <a16:creationId xmlns:a16="http://schemas.microsoft.com/office/drawing/2014/main" id="{2265D88D-E17E-0945-0DA7-6018ED160AA3}"/>
                  </a:ext>
                </a:extLst>
              </p:cNvPr>
              <p:cNvSpPr>
                <a:spLocks/>
              </p:cNvSpPr>
              <p:nvPr/>
            </p:nvSpPr>
            <p:spPr bwMode="auto">
              <a:xfrm>
                <a:off x="11563" y="4141"/>
                <a:ext cx="20" cy="221"/>
              </a:xfrm>
              <a:custGeom>
                <a:avLst/>
                <a:gdLst>
                  <a:gd name="T0" fmla="*/ 0 w 20"/>
                  <a:gd name="T1" fmla="*/ 211 h 221"/>
                  <a:gd name="T2" fmla="*/ 0 w 20"/>
                  <a:gd name="T3" fmla="*/ 0 h 221"/>
                  <a:gd name="T4" fmla="*/ 20 w 20"/>
                  <a:gd name="T5" fmla="*/ 10 h 221"/>
                  <a:gd name="T6" fmla="*/ 20 w 20"/>
                  <a:gd name="T7" fmla="*/ 221 h 221"/>
                  <a:gd name="T8" fmla="*/ 0 w 20"/>
                  <a:gd name="T9" fmla="*/ 211 h 221"/>
                </a:gdLst>
                <a:ahLst/>
                <a:cxnLst>
                  <a:cxn ang="0">
                    <a:pos x="T0" y="T1"/>
                  </a:cxn>
                  <a:cxn ang="0">
                    <a:pos x="T2" y="T3"/>
                  </a:cxn>
                  <a:cxn ang="0">
                    <a:pos x="T4" y="T5"/>
                  </a:cxn>
                  <a:cxn ang="0">
                    <a:pos x="T6" y="T7"/>
                  </a:cxn>
                  <a:cxn ang="0">
                    <a:pos x="T8" y="T9"/>
                  </a:cxn>
                </a:cxnLst>
                <a:rect l="0" t="0" r="r" b="b"/>
                <a:pathLst>
                  <a:path w="20" h="221">
                    <a:moveTo>
                      <a:pt x="0" y="211"/>
                    </a:moveTo>
                    <a:lnTo>
                      <a:pt x="0" y="0"/>
                    </a:lnTo>
                    <a:lnTo>
                      <a:pt x="20" y="10"/>
                    </a:lnTo>
                    <a:lnTo>
                      <a:pt x="20" y="221"/>
                    </a:lnTo>
                    <a:lnTo>
                      <a:pt x="0" y="21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76" name="Freeform 3732">
                <a:extLst>
                  <a:ext uri="{FF2B5EF4-FFF2-40B4-BE49-F238E27FC236}">
                    <a16:creationId xmlns:a16="http://schemas.microsoft.com/office/drawing/2014/main" id="{E3D23052-F398-0451-5610-800691020D01}"/>
                  </a:ext>
                </a:extLst>
              </p:cNvPr>
              <p:cNvSpPr>
                <a:spLocks/>
              </p:cNvSpPr>
              <p:nvPr/>
            </p:nvSpPr>
            <p:spPr bwMode="auto">
              <a:xfrm>
                <a:off x="11508" y="3668"/>
                <a:ext cx="473" cy="282"/>
              </a:xfrm>
              <a:custGeom>
                <a:avLst/>
                <a:gdLst>
                  <a:gd name="T0" fmla="*/ 1 w 94"/>
                  <a:gd name="T1" fmla="*/ 21 h 56"/>
                  <a:gd name="T2" fmla="*/ 4 w 94"/>
                  <a:gd name="T3" fmla="*/ 25 h 56"/>
                  <a:gd name="T4" fmla="*/ 53 w 94"/>
                  <a:gd name="T5" fmla="*/ 53 h 56"/>
                  <a:gd name="T6" fmla="*/ 69 w 94"/>
                  <a:gd name="T7" fmla="*/ 53 h 56"/>
                  <a:gd name="T8" fmla="*/ 90 w 94"/>
                  <a:gd name="T9" fmla="*/ 41 h 56"/>
                  <a:gd name="T10" fmla="*/ 94 w 94"/>
                  <a:gd name="T11" fmla="*/ 37 h 56"/>
                  <a:gd name="T12" fmla="*/ 90 w 94"/>
                  <a:gd name="T13" fmla="*/ 31 h 56"/>
                  <a:gd name="T14" fmla="*/ 42 w 94"/>
                  <a:gd name="T15" fmla="*/ 3 h 56"/>
                  <a:gd name="T16" fmla="*/ 25 w 94"/>
                  <a:gd name="T17" fmla="*/ 3 h 56"/>
                  <a:gd name="T18" fmla="*/ 4 w 94"/>
                  <a:gd name="T19" fmla="*/ 15 h 56"/>
                  <a:gd name="T20" fmla="*/ 1 w 94"/>
                  <a:gd name="T21" fmla="*/ 2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6">
                    <a:moveTo>
                      <a:pt x="1" y="21"/>
                    </a:moveTo>
                    <a:cubicBezTo>
                      <a:pt x="1" y="22"/>
                      <a:pt x="2" y="24"/>
                      <a:pt x="4" y="25"/>
                    </a:cubicBezTo>
                    <a:cubicBezTo>
                      <a:pt x="53" y="53"/>
                      <a:pt x="53" y="53"/>
                      <a:pt x="53" y="53"/>
                    </a:cubicBezTo>
                    <a:cubicBezTo>
                      <a:pt x="57" y="56"/>
                      <a:pt x="65" y="56"/>
                      <a:pt x="69" y="53"/>
                    </a:cubicBezTo>
                    <a:cubicBezTo>
                      <a:pt x="90" y="41"/>
                      <a:pt x="90" y="41"/>
                      <a:pt x="90" y="41"/>
                    </a:cubicBezTo>
                    <a:cubicBezTo>
                      <a:pt x="92" y="39"/>
                      <a:pt x="93" y="38"/>
                      <a:pt x="94" y="37"/>
                    </a:cubicBezTo>
                    <a:cubicBezTo>
                      <a:pt x="94" y="35"/>
                      <a:pt x="93" y="33"/>
                      <a:pt x="90" y="31"/>
                    </a:cubicBezTo>
                    <a:cubicBezTo>
                      <a:pt x="42" y="3"/>
                      <a:pt x="42" y="3"/>
                      <a:pt x="42" y="3"/>
                    </a:cubicBezTo>
                    <a:cubicBezTo>
                      <a:pt x="37" y="0"/>
                      <a:pt x="30" y="0"/>
                      <a:pt x="25" y="3"/>
                    </a:cubicBezTo>
                    <a:cubicBezTo>
                      <a:pt x="4" y="15"/>
                      <a:pt x="4" y="15"/>
                      <a:pt x="4" y="15"/>
                    </a:cubicBezTo>
                    <a:cubicBezTo>
                      <a:pt x="1" y="17"/>
                      <a:pt x="0" y="19"/>
                      <a:pt x="1" y="21"/>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77" name="Freeform 3733">
                <a:extLst>
                  <a:ext uri="{FF2B5EF4-FFF2-40B4-BE49-F238E27FC236}">
                    <a16:creationId xmlns:a16="http://schemas.microsoft.com/office/drawing/2014/main" id="{BF692B2C-C5EF-CAD9-63B4-4E0D28ED8CFE}"/>
                  </a:ext>
                </a:extLst>
              </p:cNvPr>
              <p:cNvSpPr>
                <a:spLocks/>
              </p:cNvSpPr>
              <p:nvPr/>
            </p:nvSpPr>
            <p:spPr bwMode="auto">
              <a:xfrm>
                <a:off x="11513" y="3678"/>
                <a:ext cx="468" cy="272"/>
              </a:xfrm>
              <a:custGeom>
                <a:avLst/>
                <a:gdLst>
                  <a:gd name="T0" fmla="*/ 0 w 93"/>
                  <a:gd name="T1" fmla="*/ 19 h 54"/>
                  <a:gd name="T2" fmla="*/ 3 w 93"/>
                  <a:gd name="T3" fmla="*/ 23 h 54"/>
                  <a:gd name="T4" fmla="*/ 52 w 93"/>
                  <a:gd name="T5" fmla="*/ 51 h 54"/>
                  <a:gd name="T6" fmla="*/ 68 w 93"/>
                  <a:gd name="T7" fmla="*/ 51 h 54"/>
                  <a:gd name="T8" fmla="*/ 89 w 93"/>
                  <a:gd name="T9" fmla="*/ 39 h 54"/>
                  <a:gd name="T10" fmla="*/ 93 w 93"/>
                  <a:gd name="T11" fmla="*/ 35 h 54"/>
                  <a:gd name="T12" fmla="*/ 89 w 93"/>
                  <a:gd name="T13" fmla="*/ 31 h 54"/>
                  <a:gd name="T14" fmla="*/ 41 w 93"/>
                  <a:gd name="T15" fmla="*/ 3 h 54"/>
                  <a:gd name="T16" fmla="*/ 24 w 93"/>
                  <a:gd name="T17" fmla="*/ 3 h 54"/>
                  <a:gd name="T18" fmla="*/ 3 w 93"/>
                  <a:gd name="T19" fmla="*/ 15 h 54"/>
                  <a:gd name="T20" fmla="*/ 0 w 93"/>
                  <a:gd name="T21" fmla="*/ 1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4">
                    <a:moveTo>
                      <a:pt x="0" y="19"/>
                    </a:moveTo>
                    <a:cubicBezTo>
                      <a:pt x="0" y="20"/>
                      <a:pt x="1" y="22"/>
                      <a:pt x="3" y="23"/>
                    </a:cubicBezTo>
                    <a:cubicBezTo>
                      <a:pt x="52" y="51"/>
                      <a:pt x="52" y="51"/>
                      <a:pt x="52" y="51"/>
                    </a:cubicBezTo>
                    <a:cubicBezTo>
                      <a:pt x="56" y="54"/>
                      <a:pt x="64" y="54"/>
                      <a:pt x="68" y="51"/>
                    </a:cubicBezTo>
                    <a:cubicBezTo>
                      <a:pt x="89" y="39"/>
                      <a:pt x="89" y="39"/>
                      <a:pt x="89" y="39"/>
                    </a:cubicBezTo>
                    <a:cubicBezTo>
                      <a:pt x="91" y="37"/>
                      <a:pt x="92" y="36"/>
                      <a:pt x="93" y="35"/>
                    </a:cubicBezTo>
                    <a:cubicBezTo>
                      <a:pt x="92" y="33"/>
                      <a:pt x="91" y="32"/>
                      <a:pt x="89" y="31"/>
                    </a:cubicBezTo>
                    <a:cubicBezTo>
                      <a:pt x="41" y="3"/>
                      <a:pt x="41" y="3"/>
                      <a:pt x="41" y="3"/>
                    </a:cubicBezTo>
                    <a:cubicBezTo>
                      <a:pt x="36" y="0"/>
                      <a:pt x="29" y="0"/>
                      <a:pt x="24" y="3"/>
                    </a:cubicBezTo>
                    <a:cubicBezTo>
                      <a:pt x="3" y="15"/>
                      <a:pt x="3" y="15"/>
                      <a:pt x="3" y="15"/>
                    </a:cubicBezTo>
                    <a:cubicBezTo>
                      <a:pt x="1" y="16"/>
                      <a:pt x="0" y="18"/>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78" name="Freeform 3734">
                <a:extLst>
                  <a:ext uri="{FF2B5EF4-FFF2-40B4-BE49-F238E27FC236}">
                    <a16:creationId xmlns:a16="http://schemas.microsoft.com/office/drawing/2014/main" id="{F5ECF710-19A6-3E61-3054-800635A54C04}"/>
                  </a:ext>
                </a:extLst>
              </p:cNvPr>
              <p:cNvSpPr>
                <a:spLocks/>
              </p:cNvSpPr>
              <p:nvPr/>
            </p:nvSpPr>
            <p:spPr bwMode="auto">
              <a:xfrm>
                <a:off x="11266" y="3809"/>
                <a:ext cx="473" cy="276"/>
              </a:xfrm>
              <a:custGeom>
                <a:avLst/>
                <a:gdLst>
                  <a:gd name="T0" fmla="*/ 1 w 94"/>
                  <a:gd name="T1" fmla="*/ 21 h 55"/>
                  <a:gd name="T2" fmla="*/ 4 w 94"/>
                  <a:gd name="T3" fmla="*/ 25 h 55"/>
                  <a:gd name="T4" fmla="*/ 53 w 94"/>
                  <a:gd name="T5" fmla="*/ 53 h 55"/>
                  <a:gd name="T6" fmla="*/ 69 w 94"/>
                  <a:gd name="T7" fmla="*/ 53 h 55"/>
                  <a:gd name="T8" fmla="*/ 90 w 94"/>
                  <a:gd name="T9" fmla="*/ 41 h 55"/>
                  <a:gd name="T10" fmla="*/ 94 w 94"/>
                  <a:gd name="T11" fmla="*/ 37 h 55"/>
                  <a:gd name="T12" fmla="*/ 90 w 94"/>
                  <a:gd name="T13" fmla="*/ 31 h 55"/>
                  <a:gd name="T14" fmla="*/ 42 w 94"/>
                  <a:gd name="T15" fmla="*/ 3 h 55"/>
                  <a:gd name="T16" fmla="*/ 25 w 94"/>
                  <a:gd name="T17" fmla="*/ 3 h 55"/>
                  <a:gd name="T18" fmla="*/ 4 w 94"/>
                  <a:gd name="T19" fmla="*/ 15 h 55"/>
                  <a:gd name="T20" fmla="*/ 1 w 94"/>
                  <a:gd name="T21" fmla="*/ 2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1"/>
                    </a:moveTo>
                    <a:cubicBezTo>
                      <a:pt x="1" y="22"/>
                      <a:pt x="2" y="24"/>
                      <a:pt x="4" y="25"/>
                    </a:cubicBezTo>
                    <a:cubicBezTo>
                      <a:pt x="53" y="53"/>
                      <a:pt x="53" y="53"/>
                      <a:pt x="53" y="53"/>
                    </a:cubicBezTo>
                    <a:cubicBezTo>
                      <a:pt x="57" y="55"/>
                      <a:pt x="64" y="55"/>
                      <a:pt x="69" y="53"/>
                    </a:cubicBezTo>
                    <a:cubicBezTo>
                      <a:pt x="90" y="41"/>
                      <a:pt x="90" y="41"/>
                      <a:pt x="90" y="41"/>
                    </a:cubicBezTo>
                    <a:cubicBezTo>
                      <a:pt x="92" y="39"/>
                      <a:pt x="93" y="38"/>
                      <a:pt x="94" y="37"/>
                    </a:cubicBezTo>
                    <a:cubicBezTo>
                      <a:pt x="94" y="35"/>
                      <a:pt x="93" y="33"/>
                      <a:pt x="90" y="31"/>
                    </a:cubicBezTo>
                    <a:cubicBezTo>
                      <a:pt x="42" y="3"/>
                      <a:pt x="42" y="3"/>
                      <a:pt x="42" y="3"/>
                    </a:cubicBezTo>
                    <a:cubicBezTo>
                      <a:pt x="37" y="0"/>
                      <a:pt x="30" y="0"/>
                      <a:pt x="25" y="3"/>
                    </a:cubicBezTo>
                    <a:cubicBezTo>
                      <a:pt x="4" y="15"/>
                      <a:pt x="4" y="15"/>
                      <a:pt x="4" y="15"/>
                    </a:cubicBezTo>
                    <a:cubicBezTo>
                      <a:pt x="1" y="17"/>
                      <a:pt x="0" y="19"/>
                      <a:pt x="1" y="21"/>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79" name="Freeform 3735">
                <a:extLst>
                  <a:ext uri="{FF2B5EF4-FFF2-40B4-BE49-F238E27FC236}">
                    <a16:creationId xmlns:a16="http://schemas.microsoft.com/office/drawing/2014/main" id="{19C99582-3F33-F64C-B752-9C32430A77A1}"/>
                  </a:ext>
                </a:extLst>
              </p:cNvPr>
              <p:cNvSpPr>
                <a:spLocks/>
              </p:cNvSpPr>
              <p:nvPr/>
            </p:nvSpPr>
            <p:spPr bwMode="auto">
              <a:xfrm>
                <a:off x="11271" y="3819"/>
                <a:ext cx="468" cy="266"/>
              </a:xfrm>
              <a:custGeom>
                <a:avLst/>
                <a:gdLst>
                  <a:gd name="T0" fmla="*/ 0 w 93"/>
                  <a:gd name="T1" fmla="*/ 19 h 53"/>
                  <a:gd name="T2" fmla="*/ 3 w 93"/>
                  <a:gd name="T3" fmla="*/ 23 h 53"/>
                  <a:gd name="T4" fmla="*/ 52 w 93"/>
                  <a:gd name="T5" fmla="*/ 51 h 53"/>
                  <a:gd name="T6" fmla="*/ 68 w 93"/>
                  <a:gd name="T7" fmla="*/ 51 h 53"/>
                  <a:gd name="T8" fmla="*/ 89 w 93"/>
                  <a:gd name="T9" fmla="*/ 39 h 53"/>
                  <a:gd name="T10" fmla="*/ 93 w 93"/>
                  <a:gd name="T11" fmla="*/ 35 h 53"/>
                  <a:gd name="T12" fmla="*/ 89 w 93"/>
                  <a:gd name="T13" fmla="*/ 31 h 53"/>
                  <a:gd name="T14" fmla="*/ 41 w 93"/>
                  <a:gd name="T15" fmla="*/ 3 h 53"/>
                  <a:gd name="T16" fmla="*/ 24 w 93"/>
                  <a:gd name="T17" fmla="*/ 3 h 53"/>
                  <a:gd name="T18" fmla="*/ 3 w 93"/>
                  <a:gd name="T19" fmla="*/ 15 h 53"/>
                  <a:gd name="T20" fmla="*/ 0 w 93"/>
                  <a:gd name="T2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3">
                    <a:moveTo>
                      <a:pt x="0" y="19"/>
                    </a:moveTo>
                    <a:cubicBezTo>
                      <a:pt x="0" y="20"/>
                      <a:pt x="1" y="22"/>
                      <a:pt x="3" y="23"/>
                    </a:cubicBezTo>
                    <a:cubicBezTo>
                      <a:pt x="52" y="51"/>
                      <a:pt x="52" y="51"/>
                      <a:pt x="52" y="51"/>
                    </a:cubicBezTo>
                    <a:cubicBezTo>
                      <a:pt x="56" y="53"/>
                      <a:pt x="63" y="53"/>
                      <a:pt x="68" y="51"/>
                    </a:cubicBezTo>
                    <a:cubicBezTo>
                      <a:pt x="89" y="39"/>
                      <a:pt x="89" y="39"/>
                      <a:pt x="89" y="39"/>
                    </a:cubicBezTo>
                    <a:cubicBezTo>
                      <a:pt x="91" y="37"/>
                      <a:pt x="92" y="36"/>
                      <a:pt x="93" y="35"/>
                    </a:cubicBezTo>
                    <a:cubicBezTo>
                      <a:pt x="92" y="33"/>
                      <a:pt x="91" y="32"/>
                      <a:pt x="89" y="31"/>
                    </a:cubicBezTo>
                    <a:cubicBezTo>
                      <a:pt x="41" y="3"/>
                      <a:pt x="41" y="3"/>
                      <a:pt x="41" y="3"/>
                    </a:cubicBezTo>
                    <a:cubicBezTo>
                      <a:pt x="36" y="0"/>
                      <a:pt x="29" y="0"/>
                      <a:pt x="24" y="3"/>
                    </a:cubicBezTo>
                    <a:cubicBezTo>
                      <a:pt x="3" y="15"/>
                      <a:pt x="3" y="15"/>
                      <a:pt x="3" y="15"/>
                    </a:cubicBezTo>
                    <a:cubicBezTo>
                      <a:pt x="1" y="16"/>
                      <a:pt x="0" y="18"/>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80" name="Freeform 3736">
                <a:extLst>
                  <a:ext uri="{FF2B5EF4-FFF2-40B4-BE49-F238E27FC236}">
                    <a16:creationId xmlns:a16="http://schemas.microsoft.com/office/drawing/2014/main" id="{1383BE8C-537E-00DC-822A-E7FBBBACA5DD}"/>
                  </a:ext>
                </a:extLst>
              </p:cNvPr>
              <p:cNvSpPr>
                <a:spLocks/>
              </p:cNvSpPr>
              <p:nvPr/>
            </p:nvSpPr>
            <p:spPr bwMode="auto">
              <a:xfrm>
                <a:off x="11326" y="3849"/>
                <a:ext cx="146" cy="85"/>
              </a:xfrm>
              <a:custGeom>
                <a:avLst/>
                <a:gdLst>
                  <a:gd name="T0" fmla="*/ 29 w 29"/>
                  <a:gd name="T1" fmla="*/ 1 h 17"/>
                  <a:gd name="T2" fmla="*/ 29 w 29"/>
                  <a:gd name="T3" fmla="*/ 2 h 17"/>
                  <a:gd name="T4" fmla="*/ 3 w 29"/>
                  <a:gd name="T5" fmla="*/ 17 h 17"/>
                  <a:gd name="T6" fmla="*/ 0 w 29"/>
                  <a:gd name="T7" fmla="*/ 17 h 17"/>
                  <a:gd name="T8" fmla="*/ 0 w 29"/>
                  <a:gd name="T9" fmla="*/ 15 h 17"/>
                  <a:gd name="T10" fmla="*/ 26 w 29"/>
                  <a:gd name="T11" fmla="*/ 1 h 17"/>
                  <a:gd name="T12" fmla="*/ 29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1"/>
                    </a:moveTo>
                    <a:cubicBezTo>
                      <a:pt x="29" y="1"/>
                      <a:pt x="29" y="2"/>
                      <a:pt x="29" y="2"/>
                    </a:cubicBezTo>
                    <a:cubicBezTo>
                      <a:pt x="3" y="17"/>
                      <a:pt x="3" y="17"/>
                      <a:pt x="3" y="17"/>
                    </a:cubicBezTo>
                    <a:cubicBezTo>
                      <a:pt x="2" y="17"/>
                      <a:pt x="1" y="17"/>
                      <a:pt x="0" y="17"/>
                    </a:cubicBezTo>
                    <a:cubicBezTo>
                      <a:pt x="0" y="16"/>
                      <a:pt x="0" y="16"/>
                      <a:pt x="0"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81" name="Freeform 3737">
                <a:extLst>
                  <a:ext uri="{FF2B5EF4-FFF2-40B4-BE49-F238E27FC236}">
                    <a16:creationId xmlns:a16="http://schemas.microsoft.com/office/drawing/2014/main" id="{22511E7B-42A5-9B35-5220-47FCEA9674C5}"/>
                  </a:ext>
                </a:extLst>
              </p:cNvPr>
              <p:cNvSpPr>
                <a:spLocks/>
              </p:cNvSpPr>
              <p:nvPr/>
            </p:nvSpPr>
            <p:spPr bwMode="auto">
              <a:xfrm>
                <a:off x="11352" y="3864"/>
                <a:ext cx="151" cy="91"/>
              </a:xfrm>
              <a:custGeom>
                <a:avLst/>
                <a:gdLst>
                  <a:gd name="T0" fmla="*/ 29 w 30"/>
                  <a:gd name="T1" fmla="*/ 1 h 18"/>
                  <a:gd name="T2" fmla="*/ 29 w 30"/>
                  <a:gd name="T3" fmla="*/ 2 h 18"/>
                  <a:gd name="T4" fmla="*/ 4 w 30"/>
                  <a:gd name="T5" fmla="*/ 17 h 18"/>
                  <a:gd name="T6" fmla="*/ 1 w 30"/>
                  <a:gd name="T7" fmla="*/ 17 h 18"/>
                  <a:gd name="T8" fmla="*/ 1 w 30"/>
                  <a:gd name="T9" fmla="*/ 15 h 18"/>
                  <a:gd name="T10" fmla="*/ 26 w 30"/>
                  <a:gd name="T11" fmla="*/ 1 h 18"/>
                  <a:gd name="T12" fmla="*/ 29 w 30"/>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30" h="18">
                    <a:moveTo>
                      <a:pt x="29" y="1"/>
                    </a:moveTo>
                    <a:cubicBezTo>
                      <a:pt x="30" y="1"/>
                      <a:pt x="30" y="2"/>
                      <a:pt x="29" y="2"/>
                    </a:cubicBezTo>
                    <a:cubicBezTo>
                      <a:pt x="4" y="17"/>
                      <a:pt x="4" y="17"/>
                      <a:pt x="4" y="17"/>
                    </a:cubicBezTo>
                    <a:cubicBezTo>
                      <a:pt x="3" y="18"/>
                      <a:pt x="2" y="18"/>
                      <a:pt x="1" y="17"/>
                    </a:cubicBezTo>
                    <a:cubicBezTo>
                      <a:pt x="0" y="17"/>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82" name="Freeform 3738">
                <a:extLst>
                  <a:ext uri="{FF2B5EF4-FFF2-40B4-BE49-F238E27FC236}">
                    <a16:creationId xmlns:a16="http://schemas.microsoft.com/office/drawing/2014/main" id="{D8159744-5413-E54F-DDD2-66C74EDDFF05}"/>
                  </a:ext>
                </a:extLst>
              </p:cNvPr>
              <p:cNvSpPr>
                <a:spLocks/>
              </p:cNvSpPr>
              <p:nvPr/>
            </p:nvSpPr>
            <p:spPr bwMode="auto">
              <a:xfrm>
                <a:off x="11382" y="3884"/>
                <a:ext cx="146" cy="86"/>
              </a:xfrm>
              <a:custGeom>
                <a:avLst/>
                <a:gdLst>
                  <a:gd name="T0" fmla="*/ 29 w 29"/>
                  <a:gd name="T1" fmla="*/ 0 h 17"/>
                  <a:gd name="T2" fmla="*/ 29 w 29"/>
                  <a:gd name="T3" fmla="*/ 2 h 17"/>
                  <a:gd name="T4" fmla="*/ 3 w 29"/>
                  <a:gd name="T5" fmla="*/ 16 h 17"/>
                  <a:gd name="T6" fmla="*/ 0 w 29"/>
                  <a:gd name="T7" fmla="*/ 16 h 17"/>
                  <a:gd name="T8" fmla="*/ 0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0"/>
                      <a:pt x="29" y="1"/>
                      <a:pt x="29" y="2"/>
                    </a:cubicBezTo>
                    <a:cubicBezTo>
                      <a:pt x="3" y="16"/>
                      <a:pt x="3" y="16"/>
                      <a:pt x="3" y="16"/>
                    </a:cubicBezTo>
                    <a:cubicBezTo>
                      <a:pt x="2" y="17"/>
                      <a:pt x="1" y="17"/>
                      <a:pt x="0" y="16"/>
                    </a:cubicBezTo>
                    <a:cubicBezTo>
                      <a:pt x="0" y="16"/>
                      <a:pt x="0" y="15"/>
                      <a:pt x="0" y="15"/>
                    </a:cubicBezTo>
                    <a:cubicBezTo>
                      <a:pt x="26" y="0"/>
                      <a:pt x="26" y="0"/>
                      <a:pt x="26" y="0"/>
                    </a:cubicBezTo>
                    <a:cubicBezTo>
                      <a:pt x="26"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83" name="Freeform 3739">
                <a:extLst>
                  <a:ext uri="{FF2B5EF4-FFF2-40B4-BE49-F238E27FC236}">
                    <a16:creationId xmlns:a16="http://schemas.microsoft.com/office/drawing/2014/main" id="{74569AD1-5337-0DE9-612E-73BD74764CE4}"/>
                  </a:ext>
                </a:extLst>
              </p:cNvPr>
              <p:cNvSpPr>
                <a:spLocks/>
              </p:cNvSpPr>
              <p:nvPr/>
            </p:nvSpPr>
            <p:spPr bwMode="auto">
              <a:xfrm>
                <a:off x="11407" y="3899"/>
                <a:ext cx="151" cy="86"/>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84" name="Freeform 3740">
                <a:extLst>
                  <a:ext uri="{FF2B5EF4-FFF2-40B4-BE49-F238E27FC236}">
                    <a16:creationId xmlns:a16="http://schemas.microsoft.com/office/drawing/2014/main" id="{4FB3C507-4CDA-D6A8-92B7-803FAFD83E29}"/>
                  </a:ext>
                </a:extLst>
              </p:cNvPr>
              <p:cNvSpPr>
                <a:spLocks/>
              </p:cNvSpPr>
              <p:nvPr/>
            </p:nvSpPr>
            <p:spPr bwMode="auto">
              <a:xfrm>
                <a:off x="11437" y="3914"/>
                <a:ext cx="146" cy="86"/>
              </a:xfrm>
              <a:custGeom>
                <a:avLst/>
                <a:gdLst>
                  <a:gd name="T0" fmla="*/ 28 w 29"/>
                  <a:gd name="T1" fmla="*/ 0 h 17"/>
                  <a:gd name="T2" fmla="*/ 28 w 29"/>
                  <a:gd name="T3" fmla="*/ 2 h 17"/>
                  <a:gd name="T4" fmla="*/ 3 w 29"/>
                  <a:gd name="T5" fmla="*/ 17 h 17"/>
                  <a:gd name="T6" fmla="*/ 0 w 29"/>
                  <a:gd name="T7" fmla="*/ 17 h 17"/>
                  <a:gd name="T8" fmla="*/ 0 w 29"/>
                  <a:gd name="T9" fmla="*/ 15 h 17"/>
                  <a:gd name="T10" fmla="*/ 26 w 29"/>
                  <a:gd name="T11" fmla="*/ 0 h 17"/>
                  <a:gd name="T12" fmla="*/ 28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0"/>
                    </a:moveTo>
                    <a:cubicBezTo>
                      <a:pt x="29" y="1"/>
                      <a:pt x="29" y="2"/>
                      <a:pt x="28" y="2"/>
                    </a:cubicBezTo>
                    <a:cubicBezTo>
                      <a:pt x="3" y="17"/>
                      <a:pt x="3" y="17"/>
                      <a:pt x="3" y="17"/>
                    </a:cubicBezTo>
                    <a:cubicBezTo>
                      <a:pt x="2" y="17"/>
                      <a:pt x="1" y="17"/>
                      <a:pt x="0" y="17"/>
                    </a:cubicBezTo>
                    <a:cubicBezTo>
                      <a:pt x="0" y="16"/>
                      <a:pt x="0" y="15"/>
                      <a:pt x="0" y="15"/>
                    </a:cubicBezTo>
                    <a:cubicBezTo>
                      <a:pt x="26" y="0"/>
                      <a:pt x="26" y="0"/>
                      <a:pt x="26" y="0"/>
                    </a:cubicBezTo>
                    <a:cubicBezTo>
                      <a:pt x="26" y="0"/>
                      <a:pt x="28" y="0"/>
                      <a:pt x="28"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85" name="Freeform 3741">
                <a:extLst>
                  <a:ext uri="{FF2B5EF4-FFF2-40B4-BE49-F238E27FC236}">
                    <a16:creationId xmlns:a16="http://schemas.microsoft.com/office/drawing/2014/main" id="{5B86C9A7-9971-1EF6-6979-0631838680C8}"/>
                  </a:ext>
                </a:extLst>
              </p:cNvPr>
              <p:cNvSpPr>
                <a:spLocks/>
              </p:cNvSpPr>
              <p:nvPr/>
            </p:nvSpPr>
            <p:spPr bwMode="auto">
              <a:xfrm>
                <a:off x="11462" y="3929"/>
                <a:ext cx="151" cy="86"/>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6"/>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86" name="Freeform 3742">
                <a:extLst>
                  <a:ext uri="{FF2B5EF4-FFF2-40B4-BE49-F238E27FC236}">
                    <a16:creationId xmlns:a16="http://schemas.microsoft.com/office/drawing/2014/main" id="{572FF8AB-C378-48B3-4AAD-096AB080F10E}"/>
                  </a:ext>
                </a:extLst>
              </p:cNvPr>
              <p:cNvSpPr>
                <a:spLocks/>
              </p:cNvSpPr>
              <p:nvPr/>
            </p:nvSpPr>
            <p:spPr bwMode="auto">
              <a:xfrm>
                <a:off x="11493" y="3944"/>
                <a:ext cx="146" cy="86"/>
              </a:xfrm>
              <a:custGeom>
                <a:avLst/>
                <a:gdLst>
                  <a:gd name="T0" fmla="*/ 28 w 29"/>
                  <a:gd name="T1" fmla="*/ 1 h 17"/>
                  <a:gd name="T2" fmla="*/ 28 w 29"/>
                  <a:gd name="T3" fmla="*/ 2 h 17"/>
                  <a:gd name="T4" fmla="*/ 3 w 29"/>
                  <a:gd name="T5" fmla="*/ 17 h 17"/>
                  <a:gd name="T6" fmla="*/ 0 w 29"/>
                  <a:gd name="T7" fmla="*/ 17 h 17"/>
                  <a:gd name="T8" fmla="*/ 0 w 29"/>
                  <a:gd name="T9" fmla="*/ 15 h 17"/>
                  <a:gd name="T10" fmla="*/ 26 w 29"/>
                  <a:gd name="T11" fmla="*/ 1 h 17"/>
                  <a:gd name="T12" fmla="*/ 28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1"/>
                    </a:moveTo>
                    <a:cubicBezTo>
                      <a:pt x="29" y="1"/>
                      <a:pt x="29" y="2"/>
                      <a:pt x="28" y="2"/>
                    </a:cubicBezTo>
                    <a:cubicBezTo>
                      <a:pt x="3" y="17"/>
                      <a:pt x="3" y="17"/>
                      <a:pt x="3" y="17"/>
                    </a:cubicBezTo>
                    <a:cubicBezTo>
                      <a:pt x="2" y="17"/>
                      <a:pt x="1" y="17"/>
                      <a:pt x="0" y="17"/>
                    </a:cubicBezTo>
                    <a:cubicBezTo>
                      <a:pt x="0" y="16"/>
                      <a:pt x="0" y="16"/>
                      <a:pt x="0" y="15"/>
                    </a:cubicBezTo>
                    <a:cubicBezTo>
                      <a:pt x="26" y="1"/>
                      <a:pt x="26" y="1"/>
                      <a:pt x="26" y="1"/>
                    </a:cubicBezTo>
                    <a:cubicBezTo>
                      <a:pt x="26" y="0"/>
                      <a:pt x="28" y="0"/>
                      <a:pt x="28" y="1"/>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87" name="Freeform 3743">
                <a:extLst>
                  <a:ext uri="{FF2B5EF4-FFF2-40B4-BE49-F238E27FC236}">
                    <a16:creationId xmlns:a16="http://schemas.microsoft.com/office/drawing/2014/main" id="{45359FD1-9AAA-4AD1-7020-0D8D0BC7D23A}"/>
                  </a:ext>
                </a:extLst>
              </p:cNvPr>
              <p:cNvSpPr>
                <a:spLocks/>
              </p:cNvSpPr>
              <p:nvPr/>
            </p:nvSpPr>
            <p:spPr bwMode="auto">
              <a:xfrm>
                <a:off x="11518" y="3960"/>
                <a:ext cx="151" cy="90"/>
              </a:xfrm>
              <a:custGeom>
                <a:avLst/>
                <a:gdLst>
                  <a:gd name="T0" fmla="*/ 29 w 30"/>
                  <a:gd name="T1" fmla="*/ 1 h 18"/>
                  <a:gd name="T2" fmla="*/ 29 w 30"/>
                  <a:gd name="T3" fmla="*/ 2 h 18"/>
                  <a:gd name="T4" fmla="*/ 4 w 30"/>
                  <a:gd name="T5" fmla="*/ 17 h 18"/>
                  <a:gd name="T6" fmla="*/ 1 w 30"/>
                  <a:gd name="T7" fmla="*/ 17 h 18"/>
                  <a:gd name="T8" fmla="*/ 1 w 30"/>
                  <a:gd name="T9" fmla="*/ 15 h 18"/>
                  <a:gd name="T10" fmla="*/ 26 w 30"/>
                  <a:gd name="T11" fmla="*/ 1 h 18"/>
                  <a:gd name="T12" fmla="*/ 29 w 30"/>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30" h="18">
                    <a:moveTo>
                      <a:pt x="29" y="1"/>
                    </a:moveTo>
                    <a:cubicBezTo>
                      <a:pt x="30" y="1"/>
                      <a:pt x="30" y="2"/>
                      <a:pt x="29" y="2"/>
                    </a:cubicBezTo>
                    <a:cubicBezTo>
                      <a:pt x="4" y="17"/>
                      <a:pt x="4" y="17"/>
                      <a:pt x="4" y="17"/>
                    </a:cubicBezTo>
                    <a:cubicBezTo>
                      <a:pt x="3" y="18"/>
                      <a:pt x="2" y="18"/>
                      <a:pt x="1" y="17"/>
                    </a:cubicBezTo>
                    <a:cubicBezTo>
                      <a:pt x="0" y="17"/>
                      <a:pt x="0" y="16"/>
                      <a:pt x="1" y="15"/>
                    </a:cubicBezTo>
                    <a:cubicBezTo>
                      <a:pt x="26" y="1"/>
                      <a:pt x="26" y="1"/>
                      <a:pt x="26" y="1"/>
                    </a:cubicBezTo>
                    <a:cubicBezTo>
                      <a:pt x="27" y="0"/>
                      <a:pt x="28" y="0"/>
                      <a:pt x="29" y="1"/>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88" name="Freeform 3744">
                <a:extLst>
                  <a:ext uri="{FF2B5EF4-FFF2-40B4-BE49-F238E27FC236}">
                    <a16:creationId xmlns:a16="http://schemas.microsoft.com/office/drawing/2014/main" id="{2763EA8B-526F-B50E-C11E-7ECA3A9DAA64}"/>
                  </a:ext>
                </a:extLst>
              </p:cNvPr>
              <p:cNvSpPr>
                <a:spLocks/>
              </p:cNvSpPr>
              <p:nvPr/>
            </p:nvSpPr>
            <p:spPr bwMode="auto">
              <a:xfrm>
                <a:off x="11145" y="3351"/>
                <a:ext cx="952" cy="548"/>
              </a:xfrm>
              <a:custGeom>
                <a:avLst/>
                <a:gdLst>
                  <a:gd name="T0" fmla="*/ 534 w 952"/>
                  <a:gd name="T1" fmla="*/ 0 h 548"/>
                  <a:gd name="T2" fmla="*/ 0 w 952"/>
                  <a:gd name="T3" fmla="*/ 307 h 548"/>
                  <a:gd name="T4" fmla="*/ 418 w 952"/>
                  <a:gd name="T5" fmla="*/ 548 h 548"/>
                  <a:gd name="T6" fmla="*/ 952 w 952"/>
                  <a:gd name="T7" fmla="*/ 241 h 548"/>
                  <a:gd name="T8" fmla="*/ 534 w 952"/>
                  <a:gd name="T9" fmla="*/ 0 h 548"/>
                </a:gdLst>
                <a:ahLst/>
                <a:cxnLst>
                  <a:cxn ang="0">
                    <a:pos x="T0" y="T1"/>
                  </a:cxn>
                  <a:cxn ang="0">
                    <a:pos x="T2" y="T3"/>
                  </a:cxn>
                  <a:cxn ang="0">
                    <a:pos x="T4" y="T5"/>
                  </a:cxn>
                  <a:cxn ang="0">
                    <a:pos x="T6" y="T7"/>
                  </a:cxn>
                  <a:cxn ang="0">
                    <a:pos x="T8" y="T9"/>
                  </a:cxn>
                </a:cxnLst>
                <a:rect l="0" t="0" r="r" b="b"/>
                <a:pathLst>
                  <a:path w="952" h="548">
                    <a:moveTo>
                      <a:pt x="534" y="0"/>
                    </a:moveTo>
                    <a:lnTo>
                      <a:pt x="0" y="307"/>
                    </a:lnTo>
                    <a:lnTo>
                      <a:pt x="418" y="548"/>
                    </a:lnTo>
                    <a:lnTo>
                      <a:pt x="952" y="241"/>
                    </a:lnTo>
                    <a:lnTo>
                      <a:pt x="534"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89" name="Freeform 3745">
                <a:extLst>
                  <a:ext uri="{FF2B5EF4-FFF2-40B4-BE49-F238E27FC236}">
                    <a16:creationId xmlns:a16="http://schemas.microsoft.com/office/drawing/2014/main" id="{7385BC6D-5BEB-9016-4771-2648E7013566}"/>
                  </a:ext>
                </a:extLst>
              </p:cNvPr>
              <p:cNvSpPr>
                <a:spLocks/>
              </p:cNvSpPr>
              <p:nvPr/>
            </p:nvSpPr>
            <p:spPr bwMode="auto">
              <a:xfrm>
                <a:off x="11145" y="3351"/>
                <a:ext cx="952" cy="548"/>
              </a:xfrm>
              <a:custGeom>
                <a:avLst/>
                <a:gdLst>
                  <a:gd name="T0" fmla="*/ 534 w 952"/>
                  <a:gd name="T1" fmla="*/ 0 h 548"/>
                  <a:gd name="T2" fmla="*/ 0 w 952"/>
                  <a:gd name="T3" fmla="*/ 307 h 548"/>
                  <a:gd name="T4" fmla="*/ 418 w 952"/>
                  <a:gd name="T5" fmla="*/ 548 h 548"/>
                  <a:gd name="T6" fmla="*/ 952 w 952"/>
                  <a:gd name="T7" fmla="*/ 241 h 548"/>
                  <a:gd name="T8" fmla="*/ 534 w 952"/>
                  <a:gd name="T9" fmla="*/ 0 h 548"/>
                </a:gdLst>
                <a:ahLst/>
                <a:cxnLst>
                  <a:cxn ang="0">
                    <a:pos x="T0" y="T1"/>
                  </a:cxn>
                  <a:cxn ang="0">
                    <a:pos x="T2" y="T3"/>
                  </a:cxn>
                  <a:cxn ang="0">
                    <a:pos x="T4" y="T5"/>
                  </a:cxn>
                  <a:cxn ang="0">
                    <a:pos x="T6" y="T7"/>
                  </a:cxn>
                  <a:cxn ang="0">
                    <a:pos x="T8" y="T9"/>
                  </a:cxn>
                </a:cxnLst>
                <a:rect l="0" t="0" r="r" b="b"/>
                <a:pathLst>
                  <a:path w="952" h="548">
                    <a:moveTo>
                      <a:pt x="534" y="0"/>
                    </a:moveTo>
                    <a:lnTo>
                      <a:pt x="0" y="307"/>
                    </a:lnTo>
                    <a:lnTo>
                      <a:pt x="418" y="548"/>
                    </a:lnTo>
                    <a:lnTo>
                      <a:pt x="952" y="241"/>
                    </a:lnTo>
                    <a:lnTo>
                      <a:pt x="5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90" name="Freeform 3746">
                <a:extLst>
                  <a:ext uri="{FF2B5EF4-FFF2-40B4-BE49-F238E27FC236}">
                    <a16:creationId xmlns:a16="http://schemas.microsoft.com/office/drawing/2014/main" id="{80AE6FF0-4269-6AA2-9B33-61D9A28E3A33}"/>
                  </a:ext>
                </a:extLst>
              </p:cNvPr>
              <p:cNvSpPr>
                <a:spLocks/>
              </p:cNvSpPr>
              <p:nvPr/>
            </p:nvSpPr>
            <p:spPr bwMode="auto">
              <a:xfrm>
                <a:off x="11145" y="3658"/>
                <a:ext cx="418" cy="432"/>
              </a:xfrm>
              <a:custGeom>
                <a:avLst/>
                <a:gdLst>
                  <a:gd name="T0" fmla="*/ 15 w 418"/>
                  <a:gd name="T1" fmla="*/ 131 h 432"/>
                  <a:gd name="T2" fmla="*/ 15 w 418"/>
                  <a:gd name="T3" fmla="*/ 100 h 432"/>
                  <a:gd name="T4" fmla="*/ 0 w 418"/>
                  <a:gd name="T5" fmla="*/ 105 h 432"/>
                  <a:gd name="T6" fmla="*/ 0 w 418"/>
                  <a:gd name="T7" fmla="*/ 0 h 432"/>
                  <a:gd name="T8" fmla="*/ 418 w 418"/>
                  <a:gd name="T9" fmla="*/ 241 h 432"/>
                  <a:gd name="T10" fmla="*/ 418 w 418"/>
                  <a:gd name="T11" fmla="*/ 432 h 432"/>
                  <a:gd name="T12" fmla="*/ 0 w 418"/>
                  <a:gd name="T13" fmla="*/ 191 h 432"/>
                  <a:gd name="T14" fmla="*/ 0 w 418"/>
                  <a:gd name="T15" fmla="*/ 146 h 432"/>
                  <a:gd name="T16" fmla="*/ 15 w 418"/>
                  <a:gd name="T17" fmla="*/ 131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432">
                    <a:moveTo>
                      <a:pt x="15" y="131"/>
                    </a:moveTo>
                    <a:lnTo>
                      <a:pt x="15" y="100"/>
                    </a:lnTo>
                    <a:lnTo>
                      <a:pt x="0" y="105"/>
                    </a:lnTo>
                    <a:lnTo>
                      <a:pt x="0" y="0"/>
                    </a:lnTo>
                    <a:lnTo>
                      <a:pt x="418" y="241"/>
                    </a:lnTo>
                    <a:lnTo>
                      <a:pt x="418" y="432"/>
                    </a:lnTo>
                    <a:lnTo>
                      <a:pt x="0" y="191"/>
                    </a:lnTo>
                    <a:lnTo>
                      <a:pt x="0" y="146"/>
                    </a:lnTo>
                    <a:lnTo>
                      <a:pt x="15" y="13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91" name="Freeform 3747">
                <a:extLst>
                  <a:ext uri="{FF2B5EF4-FFF2-40B4-BE49-F238E27FC236}">
                    <a16:creationId xmlns:a16="http://schemas.microsoft.com/office/drawing/2014/main" id="{8B93EA36-6CF0-7B14-F2E8-A7DFE90788F5}"/>
                  </a:ext>
                </a:extLst>
              </p:cNvPr>
              <p:cNvSpPr>
                <a:spLocks/>
              </p:cNvSpPr>
              <p:nvPr/>
            </p:nvSpPr>
            <p:spPr bwMode="auto">
              <a:xfrm>
                <a:off x="11145" y="3789"/>
                <a:ext cx="433" cy="256"/>
              </a:xfrm>
              <a:custGeom>
                <a:avLst/>
                <a:gdLst>
                  <a:gd name="T0" fmla="*/ 433 w 433"/>
                  <a:gd name="T1" fmla="*/ 241 h 256"/>
                  <a:gd name="T2" fmla="*/ 418 w 433"/>
                  <a:gd name="T3" fmla="*/ 256 h 256"/>
                  <a:gd name="T4" fmla="*/ 0 w 433"/>
                  <a:gd name="T5" fmla="*/ 15 h 256"/>
                  <a:gd name="T6" fmla="*/ 15 w 433"/>
                  <a:gd name="T7" fmla="*/ 0 h 256"/>
                  <a:gd name="T8" fmla="*/ 433 w 433"/>
                  <a:gd name="T9" fmla="*/ 241 h 256"/>
                </a:gdLst>
                <a:ahLst/>
                <a:cxnLst>
                  <a:cxn ang="0">
                    <a:pos x="T0" y="T1"/>
                  </a:cxn>
                  <a:cxn ang="0">
                    <a:pos x="T2" y="T3"/>
                  </a:cxn>
                  <a:cxn ang="0">
                    <a:pos x="T4" y="T5"/>
                  </a:cxn>
                  <a:cxn ang="0">
                    <a:pos x="T6" y="T7"/>
                  </a:cxn>
                  <a:cxn ang="0">
                    <a:pos x="T8" y="T9"/>
                  </a:cxn>
                </a:cxnLst>
                <a:rect l="0" t="0" r="r" b="b"/>
                <a:pathLst>
                  <a:path w="433" h="256">
                    <a:moveTo>
                      <a:pt x="433" y="241"/>
                    </a:moveTo>
                    <a:lnTo>
                      <a:pt x="418" y="256"/>
                    </a:lnTo>
                    <a:lnTo>
                      <a:pt x="0" y="15"/>
                    </a:lnTo>
                    <a:lnTo>
                      <a:pt x="15" y="0"/>
                    </a:lnTo>
                    <a:lnTo>
                      <a:pt x="433" y="241"/>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92" name="Freeform 3748">
                <a:extLst>
                  <a:ext uri="{FF2B5EF4-FFF2-40B4-BE49-F238E27FC236}">
                    <a16:creationId xmlns:a16="http://schemas.microsoft.com/office/drawing/2014/main" id="{CD556AA2-C2DD-DD3D-AC0D-5F4BD9CC33AE}"/>
                  </a:ext>
                </a:extLst>
              </p:cNvPr>
              <p:cNvSpPr>
                <a:spLocks/>
              </p:cNvSpPr>
              <p:nvPr/>
            </p:nvSpPr>
            <p:spPr bwMode="auto">
              <a:xfrm>
                <a:off x="11160" y="3758"/>
                <a:ext cx="418" cy="272"/>
              </a:xfrm>
              <a:custGeom>
                <a:avLst/>
                <a:gdLst>
                  <a:gd name="T0" fmla="*/ 0 w 418"/>
                  <a:gd name="T1" fmla="*/ 0 h 272"/>
                  <a:gd name="T2" fmla="*/ 418 w 418"/>
                  <a:gd name="T3" fmla="*/ 242 h 272"/>
                  <a:gd name="T4" fmla="*/ 418 w 418"/>
                  <a:gd name="T5" fmla="*/ 272 h 272"/>
                  <a:gd name="T6" fmla="*/ 0 w 418"/>
                  <a:gd name="T7" fmla="*/ 31 h 272"/>
                  <a:gd name="T8" fmla="*/ 0 w 418"/>
                  <a:gd name="T9" fmla="*/ 0 h 272"/>
                </a:gdLst>
                <a:ahLst/>
                <a:cxnLst>
                  <a:cxn ang="0">
                    <a:pos x="T0" y="T1"/>
                  </a:cxn>
                  <a:cxn ang="0">
                    <a:pos x="T2" y="T3"/>
                  </a:cxn>
                  <a:cxn ang="0">
                    <a:pos x="T4" y="T5"/>
                  </a:cxn>
                  <a:cxn ang="0">
                    <a:pos x="T6" y="T7"/>
                  </a:cxn>
                  <a:cxn ang="0">
                    <a:pos x="T8" y="T9"/>
                  </a:cxn>
                </a:cxnLst>
                <a:rect l="0" t="0" r="r" b="b"/>
                <a:pathLst>
                  <a:path w="418" h="272">
                    <a:moveTo>
                      <a:pt x="0" y="0"/>
                    </a:moveTo>
                    <a:lnTo>
                      <a:pt x="418" y="242"/>
                    </a:lnTo>
                    <a:lnTo>
                      <a:pt x="418" y="272"/>
                    </a:lnTo>
                    <a:lnTo>
                      <a:pt x="0" y="31"/>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93" name="Freeform 3749">
                <a:extLst>
                  <a:ext uri="{FF2B5EF4-FFF2-40B4-BE49-F238E27FC236}">
                    <a16:creationId xmlns:a16="http://schemas.microsoft.com/office/drawing/2014/main" id="{BAC2FA3D-F288-ABBC-031C-BD7A9F3A0CFA}"/>
                  </a:ext>
                </a:extLst>
              </p:cNvPr>
              <p:cNvSpPr>
                <a:spLocks/>
              </p:cNvSpPr>
              <p:nvPr/>
            </p:nvSpPr>
            <p:spPr bwMode="auto">
              <a:xfrm>
                <a:off x="11145" y="3658"/>
                <a:ext cx="418" cy="347"/>
              </a:xfrm>
              <a:custGeom>
                <a:avLst/>
                <a:gdLst>
                  <a:gd name="T0" fmla="*/ 0 w 418"/>
                  <a:gd name="T1" fmla="*/ 0 h 347"/>
                  <a:gd name="T2" fmla="*/ 418 w 418"/>
                  <a:gd name="T3" fmla="*/ 241 h 347"/>
                  <a:gd name="T4" fmla="*/ 418 w 418"/>
                  <a:gd name="T5" fmla="*/ 347 h 347"/>
                  <a:gd name="T6" fmla="*/ 0 w 418"/>
                  <a:gd name="T7" fmla="*/ 105 h 347"/>
                  <a:gd name="T8" fmla="*/ 0 w 418"/>
                  <a:gd name="T9" fmla="*/ 0 h 347"/>
                </a:gdLst>
                <a:ahLst/>
                <a:cxnLst>
                  <a:cxn ang="0">
                    <a:pos x="T0" y="T1"/>
                  </a:cxn>
                  <a:cxn ang="0">
                    <a:pos x="T2" y="T3"/>
                  </a:cxn>
                  <a:cxn ang="0">
                    <a:pos x="T4" y="T5"/>
                  </a:cxn>
                  <a:cxn ang="0">
                    <a:pos x="T6" y="T7"/>
                  </a:cxn>
                  <a:cxn ang="0">
                    <a:pos x="T8" y="T9"/>
                  </a:cxn>
                </a:cxnLst>
                <a:rect l="0" t="0" r="r" b="b"/>
                <a:pathLst>
                  <a:path w="418" h="347">
                    <a:moveTo>
                      <a:pt x="0" y="0"/>
                    </a:moveTo>
                    <a:lnTo>
                      <a:pt x="418" y="241"/>
                    </a:lnTo>
                    <a:lnTo>
                      <a:pt x="418" y="347"/>
                    </a:lnTo>
                    <a:lnTo>
                      <a:pt x="0" y="105"/>
                    </a:lnTo>
                    <a:lnTo>
                      <a:pt x="0"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94" name="Freeform 3750">
                <a:extLst>
                  <a:ext uri="{FF2B5EF4-FFF2-40B4-BE49-F238E27FC236}">
                    <a16:creationId xmlns:a16="http://schemas.microsoft.com/office/drawing/2014/main" id="{69F094DB-FC48-084D-5ACB-0BB0DDB7EB17}"/>
                  </a:ext>
                </a:extLst>
              </p:cNvPr>
              <p:cNvSpPr>
                <a:spLocks/>
              </p:cNvSpPr>
              <p:nvPr/>
            </p:nvSpPr>
            <p:spPr bwMode="auto">
              <a:xfrm>
                <a:off x="11563" y="3879"/>
                <a:ext cx="20" cy="226"/>
              </a:xfrm>
              <a:custGeom>
                <a:avLst/>
                <a:gdLst>
                  <a:gd name="T0" fmla="*/ 0 w 20"/>
                  <a:gd name="T1" fmla="*/ 216 h 226"/>
                  <a:gd name="T2" fmla="*/ 0 w 20"/>
                  <a:gd name="T3" fmla="*/ 0 h 226"/>
                  <a:gd name="T4" fmla="*/ 20 w 20"/>
                  <a:gd name="T5" fmla="*/ 15 h 226"/>
                  <a:gd name="T6" fmla="*/ 20 w 20"/>
                  <a:gd name="T7" fmla="*/ 226 h 226"/>
                  <a:gd name="T8" fmla="*/ 0 w 20"/>
                  <a:gd name="T9" fmla="*/ 216 h 226"/>
                </a:gdLst>
                <a:ahLst/>
                <a:cxnLst>
                  <a:cxn ang="0">
                    <a:pos x="T0" y="T1"/>
                  </a:cxn>
                  <a:cxn ang="0">
                    <a:pos x="T2" y="T3"/>
                  </a:cxn>
                  <a:cxn ang="0">
                    <a:pos x="T4" y="T5"/>
                  </a:cxn>
                  <a:cxn ang="0">
                    <a:pos x="T6" y="T7"/>
                  </a:cxn>
                  <a:cxn ang="0">
                    <a:pos x="T8" y="T9"/>
                  </a:cxn>
                </a:cxnLst>
                <a:rect l="0" t="0" r="r" b="b"/>
                <a:pathLst>
                  <a:path w="20" h="226">
                    <a:moveTo>
                      <a:pt x="0" y="216"/>
                    </a:moveTo>
                    <a:lnTo>
                      <a:pt x="0" y="0"/>
                    </a:lnTo>
                    <a:lnTo>
                      <a:pt x="20" y="15"/>
                    </a:lnTo>
                    <a:lnTo>
                      <a:pt x="20" y="226"/>
                    </a:lnTo>
                    <a:lnTo>
                      <a:pt x="0" y="216"/>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95" name="Freeform 3751">
                <a:extLst>
                  <a:ext uri="{FF2B5EF4-FFF2-40B4-BE49-F238E27FC236}">
                    <a16:creationId xmlns:a16="http://schemas.microsoft.com/office/drawing/2014/main" id="{D6224A4F-BBFD-FE9A-DC87-91700911BF60}"/>
                  </a:ext>
                </a:extLst>
              </p:cNvPr>
              <p:cNvSpPr>
                <a:spLocks/>
              </p:cNvSpPr>
              <p:nvPr/>
            </p:nvSpPr>
            <p:spPr bwMode="auto">
              <a:xfrm>
                <a:off x="11508" y="3411"/>
                <a:ext cx="473" cy="277"/>
              </a:xfrm>
              <a:custGeom>
                <a:avLst/>
                <a:gdLst>
                  <a:gd name="T0" fmla="*/ 1 w 94"/>
                  <a:gd name="T1" fmla="*/ 21 h 55"/>
                  <a:gd name="T2" fmla="*/ 4 w 94"/>
                  <a:gd name="T3" fmla="*/ 25 h 55"/>
                  <a:gd name="T4" fmla="*/ 53 w 94"/>
                  <a:gd name="T5" fmla="*/ 53 h 55"/>
                  <a:gd name="T6" fmla="*/ 69 w 94"/>
                  <a:gd name="T7" fmla="*/ 53 h 55"/>
                  <a:gd name="T8" fmla="*/ 90 w 94"/>
                  <a:gd name="T9" fmla="*/ 40 h 55"/>
                  <a:gd name="T10" fmla="*/ 94 w 94"/>
                  <a:gd name="T11" fmla="*/ 37 h 55"/>
                  <a:gd name="T12" fmla="*/ 90 w 94"/>
                  <a:gd name="T13" fmla="*/ 31 h 55"/>
                  <a:gd name="T14" fmla="*/ 42 w 94"/>
                  <a:gd name="T15" fmla="*/ 3 h 55"/>
                  <a:gd name="T16" fmla="*/ 25 w 94"/>
                  <a:gd name="T17" fmla="*/ 3 h 55"/>
                  <a:gd name="T18" fmla="*/ 4 w 94"/>
                  <a:gd name="T19" fmla="*/ 15 h 55"/>
                  <a:gd name="T20" fmla="*/ 1 w 94"/>
                  <a:gd name="T21" fmla="*/ 2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1"/>
                    </a:moveTo>
                    <a:cubicBezTo>
                      <a:pt x="1" y="22"/>
                      <a:pt x="2" y="24"/>
                      <a:pt x="4" y="25"/>
                    </a:cubicBezTo>
                    <a:cubicBezTo>
                      <a:pt x="53" y="53"/>
                      <a:pt x="53" y="53"/>
                      <a:pt x="53" y="53"/>
                    </a:cubicBezTo>
                    <a:cubicBezTo>
                      <a:pt x="57" y="55"/>
                      <a:pt x="65" y="55"/>
                      <a:pt x="69" y="53"/>
                    </a:cubicBezTo>
                    <a:cubicBezTo>
                      <a:pt x="90" y="40"/>
                      <a:pt x="90" y="40"/>
                      <a:pt x="90" y="40"/>
                    </a:cubicBezTo>
                    <a:cubicBezTo>
                      <a:pt x="92" y="39"/>
                      <a:pt x="93" y="38"/>
                      <a:pt x="94" y="37"/>
                    </a:cubicBezTo>
                    <a:cubicBezTo>
                      <a:pt x="94" y="35"/>
                      <a:pt x="93" y="32"/>
                      <a:pt x="90" y="31"/>
                    </a:cubicBezTo>
                    <a:cubicBezTo>
                      <a:pt x="42" y="3"/>
                      <a:pt x="42" y="3"/>
                      <a:pt x="42" y="3"/>
                    </a:cubicBezTo>
                    <a:cubicBezTo>
                      <a:pt x="37" y="0"/>
                      <a:pt x="30" y="0"/>
                      <a:pt x="25" y="3"/>
                    </a:cubicBezTo>
                    <a:cubicBezTo>
                      <a:pt x="4" y="15"/>
                      <a:pt x="4" y="15"/>
                      <a:pt x="4" y="15"/>
                    </a:cubicBezTo>
                    <a:cubicBezTo>
                      <a:pt x="1" y="17"/>
                      <a:pt x="0" y="19"/>
                      <a:pt x="1" y="21"/>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96" name="Freeform 3752">
                <a:extLst>
                  <a:ext uri="{FF2B5EF4-FFF2-40B4-BE49-F238E27FC236}">
                    <a16:creationId xmlns:a16="http://schemas.microsoft.com/office/drawing/2014/main" id="{10614D6A-A0F6-B48E-4080-855CBF6C592C}"/>
                  </a:ext>
                </a:extLst>
              </p:cNvPr>
              <p:cNvSpPr>
                <a:spLocks/>
              </p:cNvSpPr>
              <p:nvPr/>
            </p:nvSpPr>
            <p:spPr bwMode="auto">
              <a:xfrm>
                <a:off x="11513" y="3422"/>
                <a:ext cx="468" cy="266"/>
              </a:xfrm>
              <a:custGeom>
                <a:avLst/>
                <a:gdLst>
                  <a:gd name="T0" fmla="*/ 0 w 93"/>
                  <a:gd name="T1" fmla="*/ 19 h 53"/>
                  <a:gd name="T2" fmla="*/ 3 w 93"/>
                  <a:gd name="T3" fmla="*/ 23 h 53"/>
                  <a:gd name="T4" fmla="*/ 52 w 93"/>
                  <a:gd name="T5" fmla="*/ 51 h 53"/>
                  <a:gd name="T6" fmla="*/ 68 w 93"/>
                  <a:gd name="T7" fmla="*/ 51 h 53"/>
                  <a:gd name="T8" fmla="*/ 89 w 93"/>
                  <a:gd name="T9" fmla="*/ 38 h 53"/>
                  <a:gd name="T10" fmla="*/ 93 w 93"/>
                  <a:gd name="T11" fmla="*/ 35 h 53"/>
                  <a:gd name="T12" fmla="*/ 89 w 93"/>
                  <a:gd name="T13" fmla="*/ 31 h 53"/>
                  <a:gd name="T14" fmla="*/ 41 w 93"/>
                  <a:gd name="T15" fmla="*/ 3 h 53"/>
                  <a:gd name="T16" fmla="*/ 24 w 93"/>
                  <a:gd name="T17" fmla="*/ 3 h 53"/>
                  <a:gd name="T18" fmla="*/ 3 w 93"/>
                  <a:gd name="T19" fmla="*/ 15 h 53"/>
                  <a:gd name="T20" fmla="*/ 0 w 93"/>
                  <a:gd name="T2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3">
                    <a:moveTo>
                      <a:pt x="0" y="19"/>
                    </a:moveTo>
                    <a:cubicBezTo>
                      <a:pt x="0" y="20"/>
                      <a:pt x="1" y="22"/>
                      <a:pt x="3" y="23"/>
                    </a:cubicBezTo>
                    <a:cubicBezTo>
                      <a:pt x="52" y="51"/>
                      <a:pt x="52" y="51"/>
                      <a:pt x="52" y="51"/>
                    </a:cubicBezTo>
                    <a:cubicBezTo>
                      <a:pt x="56" y="53"/>
                      <a:pt x="64" y="53"/>
                      <a:pt x="68" y="51"/>
                    </a:cubicBezTo>
                    <a:cubicBezTo>
                      <a:pt x="89" y="38"/>
                      <a:pt x="89" y="38"/>
                      <a:pt x="89" y="38"/>
                    </a:cubicBezTo>
                    <a:cubicBezTo>
                      <a:pt x="91" y="37"/>
                      <a:pt x="92" y="36"/>
                      <a:pt x="93" y="35"/>
                    </a:cubicBezTo>
                    <a:cubicBezTo>
                      <a:pt x="92" y="33"/>
                      <a:pt x="91" y="32"/>
                      <a:pt x="89" y="31"/>
                    </a:cubicBezTo>
                    <a:cubicBezTo>
                      <a:pt x="41" y="3"/>
                      <a:pt x="41" y="3"/>
                      <a:pt x="41" y="3"/>
                    </a:cubicBezTo>
                    <a:cubicBezTo>
                      <a:pt x="36" y="0"/>
                      <a:pt x="29" y="0"/>
                      <a:pt x="24" y="3"/>
                    </a:cubicBezTo>
                    <a:cubicBezTo>
                      <a:pt x="3" y="15"/>
                      <a:pt x="3" y="15"/>
                      <a:pt x="3" y="15"/>
                    </a:cubicBezTo>
                    <a:cubicBezTo>
                      <a:pt x="1" y="16"/>
                      <a:pt x="0" y="17"/>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97" name="Freeform 3753">
                <a:extLst>
                  <a:ext uri="{FF2B5EF4-FFF2-40B4-BE49-F238E27FC236}">
                    <a16:creationId xmlns:a16="http://schemas.microsoft.com/office/drawing/2014/main" id="{7EC7FB2A-6C20-160F-DEB0-B010891DE1BB}"/>
                  </a:ext>
                </a:extLst>
              </p:cNvPr>
              <p:cNvSpPr>
                <a:spLocks/>
              </p:cNvSpPr>
              <p:nvPr/>
            </p:nvSpPr>
            <p:spPr bwMode="auto">
              <a:xfrm>
                <a:off x="11568" y="3452"/>
                <a:ext cx="146" cy="85"/>
              </a:xfrm>
              <a:custGeom>
                <a:avLst/>
                <a:gdLst>
                  <a:gd name="T0" fmla="*/ 29 w 29"/>
                  <a:gd name="T1" fmla="*/ 1 h 17"/>
                  <a:gd name="T2" fmla="*/ 29 w 29"/>
                  <a:gd name="T3" fmla="*/ 2 h 17"/>
                  <a:gd name="T4" fmla="*/ 3 w 29"/>
                  <a:gd name="T5" fmla="*/ 17 h 17"/>
                  <a:gd name="T6" fmla="*/ 1 w 29"/>
                  <a:gd name="T7" fmla="*/ 17 h 17"/>
                  <a:gd name="T8" fmla="*/ 1 w 29"/>
                  <a:gd name="T9" fmla="*/ 15 h 17"/>
                  <a:gd name="T10" fmla="*/ 26 w 29"/>
                  <a:gd name="T11" fmla="*/ 1 h 17"/>
                  <a:gd name="T12" fmla="*/ 29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1"/>
                    </a:moveTo>
                    <a:cubicBezTo>
                      <a:pt x="29" y="1"/>
                      <a:pt x="29" y="2"/>
                      <a:pt x="29" y="2"/>
                    </a:cubicBezTo>
                    <a:cubicBezTo>
                      <a:pt x="3" y="17"/>
                      <a:pt x="3" y="17"/>
                      <a:pt x="3" y="17"/>
                    </a:cubicBezTo>
                    <a:cubicBezTo>
                      <a:pt x="3" y="17"/>
                      <a:pt x="1" y="17"/>
                      <a:pt x="1" y="17"/>
                    </a:cubicBezTo>
                    <a:cubicBezTo>
                      <a:pt x="0" y="16"/>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98" name="Freeform 3754">
                <a:extLst>
                  <a:ext uri="{FF2B5EF4-FFF2-40B4-BE49-F238E27FC236}">
                    <a16:creationId xmlns:a16="http://schemas.microsoft.com/office/drawing/2014/main" id="{0196CACE-566A-262E-28FC-92237F23E53B}"/>
                  </a:ext>
                </a:extLst>
              </p:cNvPr>
              <p:cNvSpPr>
                <a:spLocks/>
              </p:cNvSpPr>
              <p:nvPr/>
            </p:nvSpPr>
            <p:spPr bwMode="auto">
              <a:xfrm>
                <a:off x="11593" y="3467"/>
                <a:ext cx="151" cy="85"/>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7"/>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799" name="Freeform 3755">
                <a:extLst>
                  <a:ext uri="{FF2B5EF4-FFF2-40B4-BE49-F238E27FC236}">
                    <a16:creationId xmlns:a16="http://schemas.microsoft.com/office/drawing/2014/main" id="{DF80DB0A-CFDA-F8B9-AC41-CE5D14F1BE6F}"/>
                  </a:ext>
                </a:extLst>
              </p:cNvPr>
              <p:cNvSpPr>
                <a:spLocks/>
              </p:cNvSpPr>
              <p:nvPr/>
            </p:nvSpPr>
            <p:spPr bwMode="auto">
              <a:xfrm>
                <a:off x="11623" y="3482"/>
                <a:ext cx="147" cy="90"/>
              </a:xfrm>
              <a:custGeom>
                <a:avLst/>
                <a:gdLst>
                  <a:gd name="T0" fmla="*/ 29 w 29"/>
                  <a:gd name="T1" fmla="*/ 1 h 18"/>
                  <a:gd name="T2" fmla="*/ 29 w 29"/>
                  <a:gd name="T3" fmla="*/ 3 h 18"/>
                  <a:gd name="T4" fmla="*/ 3 w 29"/>
                  <a:gd name="T5" fmla="*/ 17 h 18"/>
                  <a:gd name="T6" fmla="*/ 0 w 29"/>
                  <a:gd name="T7" fmla="*/ 17 h 18"/>
                  <a:gd name="T8" fmla="*/ 0 w 29"/>
                  <a:gd name="T9" fmla="*/ 16 h 18"/>
                  <a:gd name="T10" fmla="*/ 26 w 29"/>
                  <a:gd name="T11" fmla="*/ 1 h 18"/>
                  <a:gd name="T12" fmla="*/ 29 w 29"/>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29" h="18">
                    <a:moveTo>
                      <a:pt x="29" y="1"/>
                    </a:moveTo>
                    <a:cubicBezTo>
                      <a:pt x="29" y="1"/>
                      <a:pt x="29" y="2"/>
                      <a:pt x="29" y="3"/>
                    </a:cubicBezTo>
                    <a:cubicBezTo>
                      <a:pt x="3" y="17"/>
                      <a:pt x="3" y="17"/>
                      <a:pt x="3" y="17"/>
                    </a:cubicBezTo>
                    <a:cubicBezTo>
                      <a:pt x="2" y="18"/>
                      <a:pt x="1" y="18"/>
                      <a:pt x="0" y="17"/>
                    </a:cubicBezTo>
                    <a:cubicBezTo>
                      <a:pt x="0" y="17"/>
                      <a:pt x="0" y="16"/>
                      <a:pt x="0" y="16"/>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00" name="Freeform 3756">
                <a:extLst>
                  <a:ext uri="{FF2B5EF4-FFF2-40B4-BE49-F238E27FC236}">
                    <a16:creationId xmlns:a16="http://schemas.microsoft.com/office/drawing/2014/main" id="{4F3B38C3-2161-5F67-06F7-B191BA9B5FCB}"/>
                  </a:ext>
                </a:extLst>
              </p:cNvPr>
              <p:cNvSpPr>
                <a:spLocks/>
              </p:cNvSpPr>
              <p:nvPr/>
            </p:nvSpPr>
            <p:spPr bwMode="auto">
              <a:xfrm>
                <a:off x="11649" y="3502"/>
                <a:ext cx="151" cy="85"/>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01" name="Freeform 3757">
                <a:extLst>
                  <a:ext uri="{FF2B5EF4-FFF2-40B4-BE49-F238E27FC236}">
                    <a16:creationId xmlns:a16="http://schemas.microsoft.com/office/drawing/2014/main" id="{9D1316E3-DE08-CCF0-0166-66F4C1EF8D1A}"/>
                  </a:ext>
                </a:extLst>
              </p:cNvPr>
              <p:cNvSpPr>
                <a:spLocks/>
              </p:cNvSpPr>
              <p:nvPr/>
            </p:nvSpPr>
            <p:spPr bwMode="auto">
              <a:xfrm>
                <a:off x="11679" y="3517"/>
                <a:ext cx="146" cy="86"/>
              </a:xfrm>
              <a:custGeom>
                <a:avLst/>
                <a:gdLst>
                  <a:gd name="T0" fmla="*/ 29 w 29"/>
                  <a:gd name="T1" fmla="*/ 0 h 17"/>
                  <a:gd name="T2" fmla="*/ 29 w 29"/>
                  <a:gd name="T3" fmla="*/ 2 h 17"/>
                  <a:gd name="T4" fmla="*/ 3 w 29"/>
                  <a:gd name="T5" fmla="*/ 16 h 17"/>
                  <a:gd name="T6" fmla="*/ 0 w 29"/>
                  <a:gd name="T7" fmla="*/ 16 h 17"/>
                  <a:gd name="T8" fmla="*/ 0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1"/>
                      <a:pt x="29" y="1"/>
                      <a:pt x="29" y="2"/>
                    </a:cubicBezTo>
                    <a:cubicBezTo>
                      <a:pt x="3" y="16"/>
                      <a:pt x="3" y="16"/>
                      <a:pt x="3" y="16"/>
                    </a:cubicBezTo>
                    <a:cubicBezTo>
                      <a:pt x="2" y="17"/>
                      <a:pt x="1" y="17"/>
                      <a:pt x="0" y="16"/>
                    </a:cubicBezTo>
                    <a:cubicBezTo>
                      <a:pt x="0" y="16"/>
                      <a:pt x="0" y="15"/>
                      <a:pt x="0"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02" name="Freeform 3758">
                <a:extLst>
                  <a:ext uri="{FF2B5EF4-FFF2-40B4-BE49-F238E27FC236}">
                    <a16:creationId xmlns:a16="http://schemas.microsoft.com/office/drawing/2014/main" id="{BE254BAE-BAE5-0136-979A-8CF47AD30EB2}"/>
                  </a:ext>
                </a:extLst>
              </p:cNvPr>
              <p:cNvSpPr>
                <a:spLocks/>
              </p:cNvSpPr>
              <p:nvPr/>
            </p:nvSpPr>
            <p:spPr bwMode="auto">
              <a:xfrm>
                <a:off x="11266" y="3552"/>
                <a:ext cx="473" cy="277"/>
              </a:xfrm>
              <a:custGeom>
                <a:avLst/>
                <a:gdLst>
                  <a:gd name="T0" fmla="*/ 1 w 94"/>
                  <a:gd name="T1" fmla="*/ 21 h 55"/>
                  <a:gd name="T2" fmla="*/ 4 w 94"/>
                  <a:gd name="T3" fmla="*/ 25 h 55"/>
                  <a:gd name="T4" fmla="*/ 53 w 94"/>
                  <a:gd name="T5" fmla="*/ 53 h 55"/>
                  <a:gd name="T6" fmla="*/ 69 w 94"/>
                  <a:gd name="T7" fmla="*/ 53 h 55"/>
                  <a:gd name="T8" fmla="*/ 90 w 94"/>
                  <a:gd name="T9" fmla="*/ 40 h 55"/>
                  <a:gd name="T10" fmla="*/ 94 w 94"/>
                  <a:gd name="T11" fmla="*/ 37 h 55"/>
                  <a:gd name="T12" fmla="*/ 90 w 94"/>
                  <a:gd name="T13" fmla="*/ 31 h 55"/>
                  <a:gd name="T14" fmla="*/ 42 w 94"/>
                  <a:gd name="T15" fmla="*/ 3 h 55"/>
                  <a:gd name="T16" fmla="*/ 25 w 94"/>
                  <a:gd name="T17" fmla="*/ 3 h 55"/>
                  <a:gd name="T18" fmla="*/ 4 w 94"/>
                  <a:gd name="T19" fmla="*/ 15 h 55"/>
                  <a:gd name="T20" fmla="*/ 1 w 94"/>
                  <a:gd name="T21" fmla="*/ 2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1"/>
                    </a:moveTo>
                    <a:cubicBezTo>
                      <a:pt x="1" y="22"/>
                      <a:pt x="2" y="24"/>
                      <a:pt x="4" y="25"/>
                    </a:cubicBezTo>
                    <a:cubicBezTo>
                      <a:pt x="53" y="53"/>
                      <a:pt x="53" y="53"/>
                      <a:pt x="53" y="53"/>
                    </a:cubicBezTo>
                    <a:cubicBezTo>
                      <a:pt x="57" y="55"/>
                      <a:pt x="64" y="55"/>
                      <a:pt x="69" y="53"/>
                    </a:cubicBezTo>
                    <a:cubicBezTo>
                      <a:pt x="90" y="40"/>
                      <a:pt x="90" y="40"/>
                      <a:pt x="90" y="40"/>
                    </a:cubicBezTo>
                    <a:cubicBezTo>
                      <a:pt x="92" y="39"/>
                      <a:pt x="93" y="38"/>
                      <a:pt x="94" y="37"/>
                    </a:cubicBezTo>
                    <a:cubicBezTo>
                      <a:pt x="94" y="34"/>
                      <a:pt x="93" y="32"/>
                      <a:pt x="90" y="31"/>
                    </a:cubicBezTo>
                    <a:cubicBezTo>
                      <a:pt x="42" y="3"/>
                      <a:pt x="42" y="3"/>
                      <a:pt x="42" y="3"/>
                    </a:cubicBezTo>
                    <a:cubicBezTo>
                      <a:pt x="37" y="0"/>
                      <a:pt x="30" y="0"/>
                      <a:pt x="25" y="3"/>
                    </a:cubicBezTo>
                    <a:cubicBezTo>
                      <a:pt x="4" y="15"/>
                      <a:pt x="4" y="15"/>
                      <a:pt x="4" y="15"/>
                    </a:cubicBezTo>
                    <a:cubicBezTo>
                      <a:pt x="1" y="17"/>
                      <a:pt x="0" y="19"/>
                      <a:pt x="1" y="21"/>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03" name="Freeform 3759">
                <a:extLst>
                  <a:ext uri="{FF2B5EF4-FFF2-40B4-BE49-F238E27FC236}">
                    <a16:creationId xmlns:a16="http://schemas.microsoft.com/office/drawing/2014/main" id="{31AA44E4-15EE-1CA9-6C52-B570C4DC981C}"/>
                  </a:ext>
                </a:extLst>
              </p:cNvPr>
              <p:cNvSpPr>
                <a:spLocks/>
              </p:cNvSpPr>
              <p:nvPr/>
            </p:nvSpPr>
            <p:spPr bwMode="auto">
              <a:xfrm>
                <a:off x="11271" y="3562"/>
                <a:ext cx="468" cy="267"/>
              </a:xfrm>
              <a:custGeom>
                <a:avLst/>
                <a:gdLst>
                  <a:gd name="T0" fmla="*/ 0 w 93"/>
                  <a:gd name="T1" fmla="*/ 19 h 53"/>
                  <a:gd name="T2" fmla="*/ 3 w 93"/>
                  <a:gd name="T3" fmla="*/ 23 h 53"/>
                  <a:gd name="T4" fmla="*/ 52 w 93"/>
                  <a:gd name="T5" fmla="*/ 51 h 53"/>
                  <a:gd name="T6" fmla="*/ 68 w 93"/>
                  <a:gd name="T7" fmla="*/ 51 h 53"/>
                  <a:gd name="T8" fmla="*/ 89 w 93"/>
                  <a:gd name="T9" fmla="*/ 38 h 53"/>
                  <a:gd name="T10" fmla="*/ 93 w 93"/>
                  <a:gd name="T11" fmla="*/ 35 h 53"/>
                  <a:gd name="T12" fmla="*/ 89 w 93"/>
                  <a:gd name="T13" fmla="*/ 31 h 53"/>
                  <a:gd name="T14" fmla="*/ 41 w 93"/>
                  <a:gd name="T15" fmla="*/ 3 h 53"/>
                  <a:gd name="T16" fmla="*/ 24 w 93"/>
                  <a:gd name="T17" fmla="*/ 3 h 53"/>
                  <a:gd name="T18" fmla="*/ 3 w 93"/>
                  <a:gd name="T19" fmla="*/ 15 h 53"/>
                  <a:gd name="T20" fmla="*/ 0 w 93"/>
                  <a:gd name="T2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3">
                    <a:moveTo>
                      <a:pt x="0" y="19"/>
                    </a:moveTo>
                    <a:cubicBezTo>
                      <a:pt x="0" y="20"/>
                      <a:pt x="1" y="22"/>
                      <a:pt x="3" y="23"/>
                    </a:cubicBezTo>
                    <a:cubicBezTo>
                      <a:pt x="52" y="51"/>
                      <a:pt x="52" y="51"/>
                      <a:pt x="52" y="51"/>
                    </a:cubicBezTo>
                    <a:cubicBezTo>
                      <a:pt x="56" y="53"/>
                      <a:pt x="63" y="53"/>
                      <a:pt x="68" y="51"/>
                    </a:cubicBezTo>
                    <a:cubicBezTo>
                      <a:pt x="89" y="38"/>
                      <a:pt x="89" y="38"/>
                      <a:pt x="89" y="38"/>
                    </a:cubicBezTo>
                    <a:cubicBezTo>
                      <a:pt x="91" y="37"/>
                      <a:pt x="92" y="36"/>
                      <a:pt x="93" y="35"/>
                    </a:cubicBezTo>
                    <a:cubicBezTo>
                      <a:pt x="92" y="33"/>
                      <a:pt x="91" y="32"/>
                      <a:pt x="89" y="31"/>
                    </a:cubicBezTo>
                    <a:cubicBezTo>
                      <a:pt x="41" y="3"/>
                      <a:pt x="41" y="3"/>
                      <a:pt x="41" y="3"/>
                    </a:cubicBezTo>
                    <a:cubicBezTo>
                      <a:pt x="36" y="0"/>
                      <a:pt x="29" y="0"/>
                      <a:pt x="24" y="3"/>
                    </a:cubicBezTo>
                    <a:cubicBezTo>
                      <a:pt x="3" y="15"/>
                      <a:pt x="3" y="15"/>
                      <a:pt x="3" y="15"/>
                    </a:cubicBezTo>
                    <a:cubicBezTo>
                      <a:pt x="1" y="16"/>
                      <a:pt x="0" y="17"/>
                      <a:pt x="0" y="19"/>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04" name="Freeform 3760">
                <a:extLst>
                  <a:ext uri="{FF2B5EF4-FFF2-40B4-BE49-F238E27FC236}">
                    <a16:creationId xmlns:a16="http://schemas.microsoft.com/office/drawing/2014/main" id="{1896AA29-AEAF-636E-EDE2-A94CA3398C06}"/>
                  </a:ext>
                </a:extLst>
              </p:cNvPr>
              <p:cNvSpPr>
                <a:spLocks/>
              </p:cNvSpPr>
              <p:nvPr/>
            </p:nvSpPr>
            <p:spPr bwMode="auto">
              <a:xfrm>
                <a:off x="11326" y="3592"/>
                <a:ext cx="146" cy="86"/>
              </a:xfrm>
              <a:custGeom>
                <a:avLst/>
                <a:gdLst>
                  <a:gd name="T0" fmla="*/ 29 w 29"/>
                  <a:gd name="T1" fmla="*/ 1 h 17"/>
                  <a:gd name="T2" fmla="*/ 29 w 29"/>
                  <a:gd name="T3" fmla="*/ 2 h 17"/>
                  <a:gd name="T4" fmla="*/ 3 w 29"/>
                  <a:gd name="T5" fmla="*/ 17 h 17"/>
                  <a:gd name="T6" fmla="*/ 0 w 29"/>
                  <a:gd name="T7" fmla="*/ 17 h 17"/>
                  <a:gd name="T8" fmla="*/ 0 w 29"/>
                  <a:gd name="T9" fmla="*/ 15 h 17"/>
                  <a:gd name="T10" fmla="*/ 26 w 29"/>
                  <a:gd name="T11" fmla="*/ 1 h 17"/>
                  <a:gd name="T12" fmla="*/ 29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1"/>
                    </a:moveTo>
                    <a:cubicBezTo>
                      <a:pt x="29" y="1"/>
                      <a:pt x="29" y="2"/>
                      <a:pt x="29" y="2"/>
                    </a:cubicBezTo>
                    <a:cubicBezTo>
                      <a:pt x="3" y="17"/>
                      <a:pt x="3" y="17"/>
                      <a:pt x="3" y="17"/>
                    </a:cubicBezTo>
                    <a:cubicBezTo>
                      <a:pt x="2" y="17"/>
                      <a:pt x="1" y="17"/>
                      <a:pt x="0" y="17"/>
                    </a:cubicBezTo>
                    <a:cubicBezTo>
                      <a:pt x="0" y="16"/>
                      <a:pt x="0" y="16"/>
                      <a:pt x="0"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05" name="Freeform 3761">
                <a:extLst>
                  <a:ext uri="{FF2B5EF4-FFF2-40B4-BE49-F238E27FC236}">
                    <a16:creationId xmlns:a16="http://schemas.microsoft.com/office/drawing/2014/main" id="{F5886F55-6068-2EBE-247C-C3BACF5F52C6}"/>
                  </a:ext>
                </a:extLst>
              </p:cNvPr>
              <p:cNvSpPr>
                <a:spLocks/>
              </p:cNvSpPr>
              <p:nvPr/>
            </p:nvSpPr>
            <p:spPr bwMode="auto">
              <a:xfrm>
                <a:off x="11352" y="3608"/>
                <a:ext cx="151" cy="85"/>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6"/>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06" name="Freeform 3762">
                <a:extLst>
                  <a:ext uri="{FF2B5EF4-FFF2-40B4-BE49-F238E27FC236}">
                    <a16:creationId xmlns:a16="http://schemas.microsoft.com/office/drawing/2014/main" id="{0880A1F2-FADA-4F8E-CB33-4D902AD6C27D}"/>
                  </a:ext>
                </a:extLst>
              </p:cNvPr>
              <p:cNvSpPr>
                <a:spLocks/>
              </p:cNvSpPr>
              <p:nvPr/>
            </p:nvSpPr>
            <p:spPr bwMode="auto">
              <a:xfrm>
                <a:off x="11382" y="3623"/>
                <a:ext cx="146" cy="90"/>
              </a:xfrm>
              <a:custGeom>
                <a:avLst/>
                <a:gdLst>
                  <a:gd name="T0" fmla="*/ 29 w 29"/>
                  <a:gd name="T1" fmla="*/ 1 h 18"/>
                  <a:gd name="T2" fmla="*/ 29 w 29"/>
                  <a:gd name="T3" fmla="*/ 2 h 18"/>
                  <a:gd name="T4" fmla="*/ 3 w 29"/>
                  <a:gd name="T5" fmla="*/ 17 h 18"/>
                  <a:gd name="T6" fmla="*/ 0 w 29"/>
                  <a:gd name="T7" fmla="*/ 17 h 18"/>
                  <a:gd name="T8" fmla="*/ 0 w 29"/>
                  <a:gd name="T9" fmla="*/ 15 h 18"/>
                  <a:gd name="T10" fmla="*/ 26 w 29"/>
                  <a:gd name="T11" fmla="*/ 1 h 18"/>
                  <a:gd name="T12" fmla="*/ 29 w 29"/>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29" h="18">
                    <a:moveTo>
                      <a:pt x="29" y="1"/>
                    </a:moveTo>
                    <a:cubicBezTo>
                      <a:pt x="29" y="1"/>
                      <a:pt x="29" y="2"/>
                      <a:pt x="29" y="2"/>
                    </a:cubicBezTo>
                    <a:cubicBezTo>
                      <a:pt x="3" y="17"/>
                      <a:pt x="3" y="17"/>
                      <a:pt x="3" y="17"/>
                    </a:cubicBezTo>
                    <a:cubicBezTo>
                      <a:pt x="2" y="18"/>
                      <a:pt x="1" y="18"/>
                      <a:pt x="0" y="17"/>
                    </a:cubicBezTo>
                    <a:cubicBezTo>
                      <a:pt x="0" y="17"/>
                      <a:pt x="0" y="16"/>
                      <a:pt x="0" y="15"/>
                    </a:cubicBezTo>
                    <a:cubicBezTo>
                      <a:pt x="26" y="1"/>
                      <a:pt x="26" y="1"/>
                      <a:pt x="26" y="1"/>
                    </a:cubicBezTo>
                    <a:cubicBezTo>
                      <a:pt x="26"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07" name="Freeform 3763">
                <a:extLst>
                  <a:ext uri="{FF2B5EF4-FFF2-40B4-BE49-F238E27FC236}">
                    <a16:creationId xmlns:a16="http://schemas.microsoft.com/office/drawing/2014/main" id="{EEE0DBCF-8FB5-5337-7379-2B4CA08F4765}"/>
                  </a:ext>
                </a:extLst>
              </p:cNvPr>
              <p:cNvSpPr>
                <a:spLocks/>
              </p:cNvSpPr>
              <p:nvPr/>
            </p:nvSpPr>
            <p:spPr bwMode="auto">
              <a:xfrm>
                <a:off x="11407" y="3643"/>
                <a:ext cx="151" cy="85"/>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0"/>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08" name="Freeform 3764">
                <a:extLst>
                  <a:ext uri="{FF2B5EF4-FFF2-40B4-BE49-F238E27FC236}">
                    <a16:creationId xmlns:a16="http://schemas.microsoft.com/office/drawing/2014/main" id="{CBEBC956-C9CD-B583-F8AD-3E4EFA73302E}"/>
                  </a:ext>
                </a:extLst>
              </p:cNvPr>
              <p:cNvSpPr>
                <a:spLocks/>
              </p:cNvSpPr>
              <p:nvPr/>
            </p:nvSpPr>
            <p:spPr bwMode="auto">
              <a:xfrm>
                <a:off x="11437" y="3658"/>
                <a:ext cx="146" cy="85"/>
              </a:xfrm>
              <a:custGeom>
                <a:avLst/>
                <a:gdLst>
                  <a:gd name="T0" fmla="*/ 28 w 29"/>
                  <a:gd name="T1" fmla="*/ 0 h 17"/>
                  <a:gd name="T2" fmla="*/ 28 w 29"/>
                  <a:gd name="T3" fmla="*/ 2 h 17"/>
                  <a:gd name="T4" fmla="*/ 3 w 29"/>
                  <a:gd name="T5" fmla="*/ 16 h 17"/>
                  <a:gd name="T6" fmla="*/ 0 w 29"/>
                  <a:gd name="T7" fmla="*/ 16 h 17"/>
                  <a:gd name="T8" fmla="*/ 0 w 29"/>
                  <a:gd name="T9" fmla="*/ 15 h 17"/>
                  <a:gd name="T10" fmla="*/ 26 w 29"/>
                  <a:gd name="T11" fmla="*/ 0 h 17"/>
                  <a:gd name="T12" fmla="*/ 28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0"/>
                    </a:moveTo>
                    <a:cubicBezTo>
                      <a:pt x="29" y="1"/>
                      <a:pt x="29" y="1"/>
                      <a:pt x="28" y="2"/>
                    </a:cubicBezTo>
                    <a:cubicBezTo>
                      <a:pt x="3" y="16"/>
                      <a:pt x="3" y="16"/>
                      <a:pt x="3" y="16"/>
                    </a:cubicBezTo>
                    <a:cubicBezTo>
                      <a:pt x="2" y="17"/>
                      <a:pt x="1" y="17"/>
                      <a:pt x="0" y="16"/>
                    </a:cubicBezTo>
                    <a:cubicBezTo>
                      <a:pt x="0" y="16"/>
                      <a:pt x="0" y="15"/>
                      <a:pt x="0" y="15"/>
                    </a:cubicBezTo>
                    <a:cubicBezTo>
                      <a:pt x="26" y="0"/>
                      <a:pt x="26" y="0"/>
                      <a:pt x="26" y="0"/>
                    </a:cubicBezTo>
                    <a:cubicBezTo>
                      <a:pt x="26" y="0"/>
                      <a:pt x="28" y="0"/>
                      <a:pt x="28"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09" name="Freeform 3765">
                <a:extLst>
                  <a:ext uri="{FF2B5EF4-FFF2-40B4-BE49-F238E27FC236}">
                    <a16:creationId xmlns:a16="http://schemas.microsoft.com/office/drawing/2014/main" id="{410AADD3-9E0F-A0B3-1E21-ED3D68E7F5FF}"/>
                  </a:ext>
                </a:extLst>
              </p:cNvPr>
              <p:cNvSpPr>
                <a:spLocks/>
              </p:cNvSpPr>
              <p:nvPr/>
            </p:nvSpPr>
            <p:spPr bwMode="auto">
              <a:xfrm>
                <a:off x="11462" y="3673"/>
                <a:ext cx="151" cy="85"/>
              </a:xfrm>
              <a:custGeom>
                <a:avLst/>
                <a:gdLst>
                  <a:gd name="T0" fmla="*/ 29 w 30"/>
                  <a:gd name="T1" fmla="*/ 0 h 17"/>
                  <a:gd name="T2" fmla="*/ 29 w 30"/>
                  <a:gd name="T3" fmla="*/ 2 h 17"/>
                  <a:gd name="T4" fmla="*/ 4 w 30"/>
                  <a:gd name="T5" fmla="*/ 17 h 17"/>
                  <a:gd name="T6" fmla="*/ 1 w 30"/>
                  <a:gd name="T7" fmla="*/ 17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2"/>
                      <a:pt x="29" y="2"/>
                    </a:cubicBezTo>
                    <a:cubicBezTo>
                      <a:pt x="4" y="17"/>
                      <a:pt x="4" y="17"/>
                      <a:pt x="4" y="17"/>
                    </a:cubicBezTo>
                    <a:cubicBezTo>
                      <a:pt x="3" y="17"/>
                      <a:pt x="2" y="17"/>
                      <a:pt x="1" y="17"/>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10" name="Freeform 3766">
                <a:extLst>
                  <a:ext uri="{FF2B5EF4-FFF2-40B4-BE49-F238E27FC236}">
                    <a16:creationId xmlns:a16="http://schemas.microsoft.com/office/drawing/2014/main" id="{0B1D465C-737C-ECB5-00DE-B280798BE8CD}"/>
                  </a:ext>
                </a:extLst>
              </p:cNvPr>
              <p:cNvSpPr>
                <a:spLocks/>
              </p:cNvSpPr>
              <p:nvPr/>
            </p:nvSpPr>
            <p:spPr bwMode="auto">
              <a:xfrm>
                <a:off x="11493" y="3688"/>
                <a:ext cx="146" cy="86"/>
              </a:xfrm>
              <a:custGeom>
                <a:avLst/>
                <a:gdLst>
                  <a:gd name="T0" fmla="*/ 28 w 29"/>
                  <a:gd name="T1" fmla="*/ 1 h 17"/>
                  <a:gd name="T2" fmla="*/ 28 w 29"/>
                  <a:gd name="T3" fmla="*/ 2 h 17"/>
                  <a:gd name="T4" fmla="*/ 3 w 29"/>
                  <a:gd name="T5" fmla="*/ 17 h 17"/>
                  <a:gd name="T6" fmla="*/ 0 w 29"/>
                  <a:gd name="T7" fmla="*/ 17 h 17"/>
                  <a:gd name="T8" fmla="*/ 0 w 29"/>
                  <a:gd name="T9" fmla="*/ 15 h 17"/>
                  <a:gd name="T10" fmla="*/ 26 w 29"/>
                  <a:gd name="T11" fmla="*/ 1 h 17"/>
                  <a:gd name="T12" fmla="*/ 28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1"/>
                    </a:moveTo>
                    <a:cubicBezTo>
                      <a:pt x="29" y="1"/>
                      <a:pt x="29" y="2"/>
                      <a:pt x="28" y="2"/>
                    </a:cubicBezTo>
                    <a:cubicBezTo>
                      <a:pt x="3" y="17"/>
                      <a:pt x="3" y="17"/>
                      <a:pt x="3" y="17"/>
                    </a:cubicBezTo>
                    <a:cubicBezTo>
                      <a:pt x="2" y="17"/>
                      <a:pt x="1" y="17"/>
                      <a:pt x="0" y="17"/>
                    </a:cubicBezTo>
                    <a:cubicBezTo>
                      <a:pt x="0" y="16"/>
                      <a:pt x="0" y="16"/>
                      <a:pt x="0" y="15"/>
                    </a:cubicBezTo>
                    <a:cubicBezTo>
                      <a:pt x="26" y="1"/>
                      <a:pt x="26" y="1"/>
                      <a:pt x="26" y="1"/>
                    </a:cubicBezTo>
                    <a:cubicBezTo>
                      <a:pt x="26" y="0"/>
                      <a:pt x="28" y="0"/>
                      <a:pt x="28" y="1"/>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11" name="Freeform 3767">
                <a:extLst>
                  <a:ext uri="{FF2B5EF4-FFF2-40B4-BE49-F238E27FC236}">
                    <a16:creationId xmlns:a16="http://schemas.microsoft.com/office/drawing/2014/main" id="{5F2FF72D-A7FE-2C91-36D5-8414BAA22B72}"/>
                  </a:ext>
                </a:extLst>
              </p:cNvPr>
              <p:cNvSpPr>
                <a:spLocks/>
              </p:cNvSpPr>
              <p:nvPr/>
            </p:nvSpPr>
            <p:spPr bwMode="auto">
              <a:xfrm>
                <a:off x="11518" y="3703"/>
                <a:ext cx="151" cy="86"/>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6"/>
                      <a:pt x="0" y="16"/>
                      <a:pt x="1" y="15"/>
                    </a:cubicBezTo>
                    <a:cubicBezTo>
                      <a:pt x="26" y="1"/>
                      <a:pt x="26" y="1"/>
                      <a:pt x="26" y="1"/>
                    </a:cubicBezTo>
                    <a:cubicBezTo>
                      <a:pt x="27" y="0"/>
                      <a:pt x="28" y="0"/>
                      <a:pt x="29" y="1"/>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12" name="Freeform 3768">
                <a:extLst>
                  <a:ext uri="{FF2B5EF4-FFF2-40B4-BE49-F238E27FC236}">
                    <a16:creationId xmlns:a16="http://schemas.microsoft.com/office/drawing/2014/main" id="{3424A201-B3B8-95F1-FCAD-9666E402AB65}"/>
                  </a:ext>
                </a:extLst>
              </p:cNvPr>
              <p:cNvSpPr>
                <a:spLocks/>
              </p:cNvSpPr>
              <p:nvPr/>
            </p:nvSpPr>
            <p:spPr bwMode="auto">
              <a:xfrm>
                <a:off x="11145" y="3140"/>
                <a:ext cx="952" cy="548"/>
              </a:xfrm>
              <a:custGeom>
                <a:avLst/>
                <a:gdLst>
                  <a:gd name="T0" fmla="*/ 534 w 952"/>
                  <a:gd name="T1" fmla="*/ 0 h 548"/>
                  <a:gd name="T2" fmla="*/ 0 w 952"/>
                  <a:gd name="T3" fmla="*/ 307 h 548"/>
                  <a:gd name="T4" fmla="*/ 418 w 952"/>
                  <a:gd name="T5" fmla="*/ 548 h 548"/>
                  <a:gd name="T6" fmla="*/ 952 w 952"/>
                  <a:gd name="T7" fmla="*/ 241 h 548"/>
                  <a:gd name="T8" fmla="*/ 534 w 952"/>
                  <a:gd name="T9" fmla="*/ 0 h 548"/>
                </a:gdLst>
                <a:ahLst/>
                <a:cxnLst>
                  <a:cxn ang="0">
                    <a:pos x="T0" y="T1"/>
                  </a:cxn>
                  <a:cxn ang="0">
                    <a:pos x="T2" y="T3"/>
                  </a:cxn>
                  <a:cxn ang="0">
                    <a:pos x="T4" y="T5"/>
                  </a:cxn>
                  <a:cxn ang="0">
                    <a:pos x="T6" y="T7"/>
                  </a:cxn>
                  <a:cxn ang="0">
                    <a:pos x="T8" y="T9"/>
                  </a:cxn>
                </a:cxnLst>
                <a:rect l="0" t="0" r="r" b="b"/>
                <a:pathLst>
                  <a:path w="952" h="548">
                    <a:moveTo>
                      <a:pt x="534" y="0"/>
                    </a:moveTo>
                    <a:lnTo>
                      <a:pt x="0" y="307"/>
                    </a:lnTo>
                    <a:lnTo>
                      <a:pt x="418" y="548"/>
                    </a:lnTo>
                    <a:lnTo>
                      <a:pt x="952" y="241"/>
                    </a:lnTo>
                    <a:lnTo>
                      <a:pt x="534"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13" name="Freeform 3769">
                <a:extLst>
                  <a:ext uri="{FF2B5EF4-FFF2-40B4-BE49-F238E27FC236}">
                    <a16:creationId xmlns:a16="http://schemas.microsoft.com/office/drawing/2014/main" id="{95F6BE78-3695-BC08-C92D-EAEB126EA848}"/>
                  </a:ext>
                </a:extLst>
              </p:cNvPr>
              <p:cNvSpPr>
                <a:spLocks/>
              </p:cNvSpPr>
              <p:nvPr/>
            </p:nvSpPr>
            <p:spPr bwMode="auto">
              <a:xfrm>
                <a:off x="11145" y="3447"/>
                <a:ext cx="418" cy="432"/>
              </a:xfrm>
              <a:custGeom>
                <a:avLst/>
                <a:gdLst>
                  <a:gd name="T0" fmla="*/ 15 w 418"/>
                  <a:gd name="T1" fmla="*/ 130 h 432"/>
                  <a:gd name="T2" fmla="*/ 15 w 418"/>
                  <a:gd name="T3" fmla="*/ 100 h 432"/>
                  <a:gd name="T4" fmla="*/ 0 w 418"/>
                  <a:gd name="T5" fmla="*/ 105 h 432"/>
                  <a:gd name="T6" fmla="*/ 0 w 418"/>
                  <a:gd name="T7" fmla="*/ 0 h 432"/>
                  <a:gd name="T8" fmla="*/ 418 w 418"/>
                  <a:gd name="T9" fmla="*/ 241 h 432"/>
                  <a:gd name="T10" fmla="*/ 418 w 418"/>
                  <a:gd name="T11" fmla="*/ 432 h 432"/>
                  <a:gd name="T12" fmla="*/ 0 w 418"/>
                  <a:gd name="T13" fmla="*/ 191 h 432"/>
                  <a:gd name="T14" fmla="*/ 0 w 418"/>
                  <a:gd name="T15" fmla="*/ 145 h 432"/>
                  <a:gd name="T16" fmla="*/ 15 w 418"/>
                  <a:gd name="T17" fmla="*/ 13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432">
                    <a:moveTo>
                      <a:pt x="15" y="130"/>
                    </a:moveTo>
                    <a:lnTo>
                      <a:pt x="15" y="100"/>
                    </a:lnTo>
                    <a:lnTo>
                      <a:pt x="0" y="105"/>
                    </a:lnTo>
                    <a:lnTo>
                      <a:pt x="0" y="0"/>
                    </a:lnTo>
                    <a:lnTo>
                      <a:pt x="418" y="241"/>
                    </a:lnTo>
                    <a:lnTo>
                      <a:pt x="418" y="432"/>
                    </a:lnTo>
                    <a:lnTo>
                      <a:pt x="0" y="191"/>
                    </a:lnTo>
                    <a:lnTo>
                      <a:pt x="0" y="145"/>
                    </a:lnTo>
                    <a:lnTo>
                      <a:pt x="15" y="13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14" name="Freeform 3770">
                <a:extLst>
                  <a:ext uri="{FF2B5EF4-FFF2-40B4-BE49-F238E27FC236}">
                    <a16:creationId xmlns:a16="http://schemas.microsoft.com/office/drawing/2014/main" id="{3A858B30-1B8D-257F-7C41-5A30915AF840}"/>
                  </a:ext>
                </a:extLst>
              </p:cNvPr>
              <p:cNvSpPr>
                <a:spLocks/>
              </p:cNvSpPr>
              <p:nvPr/>
            </p:nvSpPr>
            <p:spPr bwMode="auto">
              <a:xfrm>
                <a:off x="11145" y="3577"/>
                <a:ext cx="433" cy="257"/>
              </a:xfrm>
              <a:custGeom>
                <a:avLst/>
                <a:gdLst>
                  <a:gd name="T0" fmla="*/ 433 w 433"/>
                  <a:gd name="T1" fmla="*/ 242 h 257"/>
                  <a:gd name="T2" fmla="*/ 418 w 433"/>
                  <a:gd name="T3" fmla="*/ 257 h 257"/>
                  <a:gd name="T4" fmla="*/ 0 w 433"/>
                  <a:gd name="T5" fmla="*/ 15 h 257"/>
                  <a:gd name="T6" fmla="*/ 15 w 433"/>
                  <a:gd name="T7" fmla="*/ 0 h 257"/>
                  <a:gd name="T8" fmla="*/ 433 w 433"/>
                  <a:gd name="T9" fmla="*/ 242 h 257"/>
                </a:gdLst>
                <a:ahLst/>
                <a:cxnLst>
                  <a:cxn ang="0">
                    <a:pos x="T0" y="T1"/>
                  </a:cxn>
                  <a:cxn ang="0">
                    <a:pos x="T2" y="T3"/>
                  </a:cxn>
                  <a:cxn ang="0">
                    <a:pos x="T4" y="T5"/>
                  </a:cxn>
                  <a:cxn ang="0">
                    <a:pos x="T6" y="T7"/>
                  </a:cxn>
                  <a:cxn ang="0">
                    <a:pos x="T8" y="T9"/>
                  </a:cxn>
                </a:cxnLst>
                <a:rect l="0" t="0" r="r" b="b"/>
                <a:pathLst>
                  <a:path w="433" h="257">
                    <a:moveTo>
                      <a:pt x="433" y="242"/>
                    </a:moveTo>
                    <a:lnTo>
                      <a:pt x="418" y="257"/>
                    </a:lnTo>
                    <a:lnTo>
                      <a:pt x="0" y="15"/>
                    </a:lnTo>
                    <a:lnTo>
                      <a:pt x="15" y="0"/>
                    </a:lnTo>
                    <a:lnTo>
                      <a:pt x="433" y="242"/>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15" name="Freeform 3771">
                <a:extLst>
                  <a:ext uri="{FF2B5EF4-FFF2-40B4-BE49-F238E27FC236}">
                    <a16:creationId xmlns:a16="http://schemas.microsoft.com/office/drawing/2014/main" id="{ECB8BB8F-E107-FF51-B561-B308387513AC}"/>
                  </a:ext>
                </a:extLst>
              </p:cNvPr>
              <p:cNvSpPr>
                <a:spLocks/>
              </p:cNvSpPr>
              <p:nvPr/>
            </p:nvSpPr>
            <p:spPr bwMode="auto">
              <a:xfrm>
                <a:off x="11160" y="3547"/>
                <a:ext cx="418" cy="272"/>
              </a:xfrm>
              <a:custGeom>
                <a:avLst/>
                <a:gdLst>
                  <a:gd name="T0" fmla="*/ 0 w 418"/>
                  <a:gd name="T1" fmla="*/ 0 h 272"/>
                  <a:gd name="T2" fmla="*/ 418 w 418"/>
                  <a:gd name="T3" fmla="*/ 242 h 272"/>
                  <a:gd name="T4" fmla="*/ 418 w 418"/>
                  <a:gd name="T5" fmla="*/ 272 h 272"/>
                  <a:gd name="T6" fmla="*/ 0 w 418"/>
                  <a:gd name="T7" fmla="*/ 30 h 272"/>
                  <a:gd name="T8" fmla="*/ 0 w 418"/>
                  <a:gd name="T9" fmla="*/ 0 h 272"/>
                </a:gdLst>
                <a:ahLst/>
                <a:cxnLst>
                  <a:cxn ang="0">
                    <a:pos x="T0" y="T1"/>
                  </a:cxn>
                  <a:cxn ang="0">
                    <a:pos x="T2" y="T3"/>
                  </a:cxn>
                  <a:cxn ang="0">
                    <a:pos x="T4" y="T5"/>
                  </a:cxn>
                  <a:cxn ang="0">
                    <a:pos x="T6" y="T7"/>
                  </a:cxn>
                  <a:cxn ang="0">
                    <a:pos x="T8" y="T9"/>
                  </a:cxn>
                </a:cxnLst>
                <a:rect l="0" t="0" r="r" b="b"/>
                <a:pathLst>
                  <a:path w="418" h="272">
                    <a:moveTo>
                      <a:pt x="0" y="0"/>
                    </a:moveTo>
                    <a:lnTo>
                      <a:pt x="418" y="242"/>
                    </a:lnTo>
                    <a:lnTo>
                      <a:pt x="418" y="272"/>
                    </a:lnTo>
                    <a:lnTo>
                      <a:pt x="0" y="30"/>
                    </a:lnTo>
                    <a:lnTo>
                      <a:pt x="0" y="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16" name="Freeform 3772">
                <a:extLst>
                  <a:ext uri="{FF2B5EF4-FFF2-40B4-BE49-F238E27FC236}">
                    <a16:creationId xmlns:a16="http://schemas.microsoft.com/office/drawing/2014/main" id="{790671BA-B9DB-F0EE-96AE-49EEB5C50EAB}"/>
                  </a:ext>
                </a:extLst>
              </p:cNvPr>
              <p:cNvSpPr>
                <a:spLocks/>
              </p:cNvSpPr>
              <p:nvPr/>
            </p:nvSpPr>
            <p:spPr bwMode="auto">
              <a:xfrm>
                <a:off x="11145" y="3447"/>
                <a:ext cx="418" cy="347"/>
              </a:xfrm>
              <a:custGeom>
                <a:avLst/>
                <a:gdLst>
                  <a:gd name="T0" fmla="*/ 0 w 418"/>
                  <a:gd name="T1" fmla="*/ 0 h 347"/>
                  <a:gd name="T2" fmla="*/ 418 w 418"/>
                  <a:gd name="T3" fmla="*/ 241 h 347"/>
                  <a:gd name="T4" fmla="*/ 418 w 418"/>
                  <a:gd name="T5" fmla="*/ 347 h 347"/>
                  <a:gd name="T6" fmla="*/ 0 w 418"/>
                  <a:gd name="T7" fmla="*/ 105 h 347"/>
                  <a:gd name="T8" fmla="*/ 0 w 418"/>
                  <a:gd name="T9" fmla="*/ 0 h 347"/>
                </a:gdLst>
                <a:ahLst/>
                <a:cxnLst>
                  <a:cxn ang="0">
                    <a:pos x="T0" y="T1"/>
                  </a:cxn>
                  <a:cxn ang="0">
                    <a:pos x="T2" y="T3"/>
                  </a:cxn>
                  <a:cxn ang="0">
                    <a:pos x="T4" y="T5"/>
                  </a:cxn>
                  <a:cxn ang="0">
                    <a:pos x="T6" y="T7"/>
                  </a:cxn>
                  <a:cxn ang="0">
                    <a:pos x="T8" y="T9"/>
                  </a:cxn>
                </a:cxnLst>
                <a:rect l="0" t="0" r="r" b="b"/>
                <a:pathLst>
                  <a:path w="418" h="347">
                    <a:moveTo>
                      <a:pt x="0" y="0"/>
                    </a:moveTo>
                    <a:lnTo>
                      <a:pt x="418" y="241"/>
                    </a:lnTo>
                    <a:lnTo>
                      <a:pt x="418" y="347"/>
                    </a:lnTo>
                    <a:lnTo>
                      <a:pt x="0" y="105"/>
                    </a:lnTo>
                    <a:lnTo>
                      <a:pt x="0"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17" name="Freeform 3773">
                <a:extLst>
                  <a:ext uri="{FF2B5EF4-FFF2-40B4-BE49-F238E27FC236}">
                    <a16:creationId xmlns:a16="http://schemas.microsoft.com/office/drawing/2014/main" id="{428D21B0-6A8C-F28C-C954-AAFA09C1BB7E}"/>
                  </a:ext>
                </a:extLst>
              </p:cNvPr>
              <p:cNvSpPr>
                <a:spLocks/>
              </p:cNvSpPr>
              <p:nvPr/>
            </p:nvSpPr>
            <p:spPr bwMode="auto">
              <a:xfrm>
                <a:off x="11563" y="3361"/>
                <a:ext cx="554" cy="322"/>
              </a:xfrm>
              <a:custGeom>
                <a:avLst/>
                <a:gdLst>
                  <a:gd name="T0" fmla="*/ 534 w 554"/>
                  <a:gd name="T1" fmla="*/ 0 h 322"/>
                  <a:gd name="T2" fmla="*/ 0 w 554"/>
                  <a:gd name="T3" fmla="*/ 307 h 322"/>
                  <a:gd name="T4" fmla="*/ 20 w 554"/>
                  <a:gd name="T5" fmla="*/ 322 h 322"/>
                  <a:gd name="T6" fmla="*/ 554 w 554"/>
                  <a:gd name="T7" fmla="*/ 10 h 322"/>
                  <a:gd name="T8" fmla="*/ 534 w 554"/>
                  <a:gd name="T9" fmla="*/ 0 h 322"/>
                </a:gdLst>
                <a:ahLst/>
                <a:cxnLst>
                  <a:cxn ang="0">
                    <a:pos x="T0" y="T1"/>
                  </a:cxn>
                  <a:cxn ang="0">
                    <a:pos x="T2" y="T3"/>
                  </a:cxn>
                  <a:cxn ang="0">
                    <a:pos x="T4" y="T5"/>
                  </a:cxn>
                  <a:cxn ang="0">
                    <a:pos x="T6" y="T7"/>
                  </a:cxn>
                  <a:cxn ang="0">
                    <a:pos x="T8" y="T9"/>
                  </a:cxn>
                </a:cxnLst>
                <a:rect l="0" t="0" r="r" b="b"/>
                <a:pathLst>
                  <a:path w="554" h="322">
                    <a:moveTo>
                      <a:pt x="534" y="0"/>
                    </a:moveTo>
                    <a:lnTo>
                      <a:pt x="0" y="307"/>
                    </a:lnTo>
                    <a:lnTo>
                      <a:pt x="20" y="322"/>
                    </a:lnTo>
                    <a:lnTo>
                      <a:pt x="554" y="10"/>
                    </a:lnTo>
                    <a:lnTo>
                      <a:pt x="534"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18" name="Freeform 3774">
                <a:extLst>
                  <a:ext uri="{FF2B5EF4-FFF2-40B4-BE49-F238E27FC236}">
                    <a16:creationId xmlns:a16="http://schemas.microsoft.com/office/drawing/2014/main" id="{59C7100E-2F74-B90A-2B6C-D9F3093F2CE0}"/>
                  </a:ext>
                </a:extLst>
              </p:cNvPr>
              <p:cNvSpPr>
                <a:spLocks/>
              </p:cNvSpPr>
              <p:nvPr/>
            </p:nvSpPr>
            <p:spPr bwMode="auto">
              <a:xfrm>
                <a:off x="11563" y="3668"/>
                <a:ext cx="20" cy="226"/>
              </a:xfrm>
              <a:custGeom>
                <a:avLst/>
                <a:gdLst>
                  <a:gd name="T0" fmla="*/ 0 w 20"/>
                  <a:gd name="T1" fmla="*/ 211 h 226"/>
                  <a:gd name="T2" fmla="*/ 0 w 20"/>
                  <a:gd name="T3" fmla="*/ 0 h 226"/>
                  <a:gd name="T4" fmla="*/ 20 w 20"/>
                  <a:gd name="T5" fmla="*/ 15 h 226"/>
                  <a:gd name="T6" fmla="*/ 20 w 20"/>
                  <a:gd name="T7" fmla="*/ 226 h 226"/>
                  <a:gd name="T8" fmla="*/ 0 w 20"/>
                  <a:gd name="T9" fmla="*/ 211 h 226"/>
                </a:gdLst>
                <a:ahLst/>
                <a:cxnLst>
                  <a:cxn ang="0">
                    <a:pos x="T0" y="T1"/>
                  </a:cxn>
                  <a:cxn ang="0">
                    <a:pos x="T2" y="T3"/>
                  </a:cxn>
                  <a:cxn ang="0">
                    <a:pos x="T4" y="T5"/>
                  </a:cxn>
                  <a:cxn ang="0">
                    <a:pos x="T6" y="T7"/>
                  </a:cxn>
                  <a:cxn ang="0">
                    <a:pos x="T8" y="T9"/>
                  </a:cxn>
                </a:cxnLst>
                <a:rect l="0" t="0" r="r" b="b"/>
                <a:pathLst>
                  <a:path w="20" h="226">
                    <a:moveTo>
                      <a:pt x="0" y="211"/>
                    </a:moveTo>
                    <a:lnTo>
                      <a:pt x="0" y="0"/>
                    </a:lnTo>
                    <a:lnTo>
                      <a:pt x="20" y="15"/>
                    </a:lnTo>
                    <a:lnTo>
                      <a:pt x="20" y="226"/>
                    </a:lnTo>
                    <a:lnTo>
                      <a:pt x="0" y="21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19" name="Freeform 3775">
                <a:extLst>
                  <a:ext uri="{FF2B5EF4-FFF2-40B4-BE49-F238E27FC236}">
                    <a16:creationId xmlns:a16="http://schemas.microsoft.com/office/drawing/2014/main" id="{F6F881FA-BC0D-58DD-FF8D-EBEA48FDCEE6}"/>
                  </a:ext>
                </a:extLst>
              </p:cNvPr>
              <p:cNvSpPr>
                <a:spLocks/>
              </p:cNvSpPr>
              <p:nvPr/>
            </p:nvSpPr>
            <p:spPr bwMode="auto">
              <a:xfrm>
                <a:off x="11508" y="3200"/>
                <a:ext cx="473" cy="277"/>
              </a:xfrm>
              <a:custGeom>
                <a:avLst/>
                <a:gdLst>
                  <a:gd name="T0" fmla="*/ 1 w 94"/>
                  <a:gd name="T1" fmla="*/ 21 h 55"/>
                  <a:gd name="T2" fmla="*/ 4 w 94"/>
                  <a:gd name="T3" fmla="*/ 24 h 55"/>
                  <a:gd name="T4" fmla="*/ 53 w 94"/>
                  <a:gd name="T5" fmla="*/ 52 h 55"/>
                  <a:gd name="T6" fmla="*/ 69 w 94"/>
                  <a:gd name="T7" fmla="*/ 52 h 55"/>
                  <a:gd name="T8" fmla="*/ 90 w 94"/>
                  <a:gd name="T9" fmla="*/ 40 h 55"/>
                  <a:gd name="T10" fmla="*/ 94 w 94"/>
                  <a:gd name="T11" fmla="*/ 36 h 55"/>
                  <a:gd name="T12" fmla="*/ 90 w 94"/>
                  <a:gd name="T13" fmla="*/ 31 h 55"/>
                  <a:gd name="T14" fmla="*/ 42 w 94"/>
                  <a:gd name="T15" fmla="*/ 3 h 55"/>
                  <a:gd name="T16" fmla="*/ 25 w 94"/>
                  <a:gd name="T17" fmla="*/ 3 h 55"/>
                  <a:gd name="T18" fmla="*/ 4 w 94"/>
                  <a:gd name="T19" fmla="*/ 15 h 55"/>
                  <a:gd name="T20" fmla="*/ 1 w 94"/>
                  <a:gd name="T21" fmla="*/ 2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1"/>
                    </a:moveTo>
                    <a:cubicBezTo>
                      <a:pt x="1" y="22"/>
                      <a:pt x="2" y="23"/>
                      <a:pt x="4" y="24"/>
                    </a:cubicBezTo>
                    <a:cubicBezTo>
                      <a:pt x="53" y="52"/>
                      <a:pt x="53" y="52"/>
                      <a:pt x="53" y="52"/>
                    </a:cubicBezTo>
                    <a:cubicBezTo>
                      <a:pt x="57" y="55"/>
                      <a:pt x="65" y="55"/>
                      <a:pt x="69" y="52"/>
                    </a:cubicBezTo>
                    <a:cubicBezTo>
                      <a:pt x="90" y="40"/>
                      <a:pt x="90" y="40"/>
                      <a:pt x="90" y="40"/>
                    </a:cubicBezTo>
                    <a:cubicBezTo>
                      <a:pt x="92" y="39"/>
                      <a:pt x="93" y="38"/>
                      <a:pt x="94" y="36"/>
                    </a:cubicBezTo>
                    <a:cubicBezTo>
                      <a:pt x="94" y="34"/>
                      <a:pt x="93" y="32"/>
                      <a:pt x="90" y="31"/>
                    </a:cubicBezTo>
                    <a:cubicBezTo>
                      <a:pt x="42" y="3"/>
                      <a:pt x="42" y="3"/>
                      <a:pt x="42" y="3"/>
                    </a:cubicBezTo>
                    <a:cubicBezTo>
                      <a:pt x="37" y="0"/>
                      <a:pt x="30" y="0"/>
                      <a:pt x="25" y="3"/>
                    </a:cubicBezTo>
                    <a:cubicBezTo>
                      <a:pt x="4" y="15"/>
                      <a:pt x="4" y="15"/>
                      <a:pt x="4" y="15"/>
                    </a:cubicBezTo>
                    <a:cubicBezTo>
                      <a:pt x="1" y="16"/>
                      <a:pt x="0" y="19"/>
                      <a:pt x="1" y="21"/>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20" name="Freeform 3776">
                <a:extLst>
                  <a:ext uri="{FF2B5EF4-FFF2-40B4-BE49-F238E27FC236}">
                    <a16:creationId xmlns:a16="http://schemas.microsoft.com/office/drawing/2014/main" id="{57CFFA5D-F577-286B-529D-052350E452F2}"/>
                  </a:ext>
                </a:extLst>
              </p:cNvPr>
              <p:cNvSpPr>
                <a:spLocks/>
              </p:cNvSpPr>
              <p:nvPr/>
            </p:nvSpPr>
            <p:spPr bwMode="auto">
              <a:xfrm>
                <a:off x="11513" y="3210"/>
                <a:ext cx="468" cy="267"/>
              </a:xfrm>
              <a:custGeom>
                <a:avLst/>
                <a:gdLst>
                  <a:gd name="T0" fmla="*/ 0 w 93"/>
                  <a:gd name="T1" fmla="*/ 19 h 53"/>
                  <a:gd name="T2" fmla="*/ 3 w 93"/>
                  <a:gd name="T3" fmla="*/ 22 h 53"/>
                  <a:gd name="T4" fmla="*/ 52 w 93"/>
                  <a:gd name="T5" fmla="*/ 50 h 53"/>
                  <a:gd name="T6" fmla="*/ 68 w 93"/>
                  <a:gd name="T7" fmla="*/ 50 h 53"/>
                  <a:gd name="T8" fmla="*/ 89 w 93"/>
                  <a:gd name="T9" fmla="*/ 38 h 53"/>
                  <a:gd name="T10" fmla="*/ 93 w 93"/>
                  <a:gd name="T11" fmla="*/ 34 h 53"/>
                  <a:gd name="T12" fmla="*/ 89 w 93"/>
                  <a:gd name="T13" fmla="*/ 30 h 53"/>
                  <a:gd name="T14" fmla="*/ 41 w 93"/>
                  <a:gd name="T15" fmla="*/ 2 h 53"/>
                  <a:gd name="T16" fmla="*/ 24 w 93"/>
                  <a:gd name="T17" fmla="*/ 2 h 53"/>
                  <a:gd name="T18" fmla="*/ 3 w 93"/>
                  <a:gd name="T19" fmla="*/ 15 h 53"/>
                  <a:gd name="T20" fmla="*/ 0 w 93"/>
                  <a:gd name="T2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3">
                    <a:moveTo>
                      <a:pt x="0" y="19"/>
                    </a:moveTo>
                    <a:cubicBezTo>
                      <a:pt x="0" y="20"/>
                      <a:pt x="1" y="21"/>
                      <a:pt x="3" y="22"/>
                    </a:cubicBezTo>
                    <a:cubicBezTo>
                      <a:pt x="52" y="50"/>
                      <a:pt x="52" y="50"/>
                      <a:pt x="52" y="50"/>
                    </a:cubicBezTo>
                    <a:cubicBezTo>
                      <a:pt x="56" y="53"/>
                      <a:pt x="64" y="53"/>
                      <a:pt x="68" y="50"/>
                    </a:cubicBezTo>
                    <a:cubicBezTo>
                      <a:pt x="89" y="38"/>
                      <a:pt x="89" y="38"/>
                      <a:pt x="89" y="38"/>
                    </a:cubicBezTo>
                    <a:cubicBezTo>
                      <a:pt x="91" y="37"/>
                      <a:pt x="92" y="36"/>
                      <a:pt x="93" y="34"/>
                    </a:cubicBezTo>
                    <a:cubicBezTo>
                      <a:pt x="92" y="33"/>
                      <a:pt x="91" y="32"/>
                      <a:pt x="89" y="30"/>
                    </a:cubicBezTo>
                    <a:cubicBezTo>
                      <a:pt x="41" y="2"/>
                      <a:pt x="41" y="2"/>
                      <a:pt x="41" y="2"/>
                    </a:cubicBezTo>
                    <a:cubicBezTo>
                      <a:pt x="36" y="0"/>
                      <a:pt x="29" y="0"/>
                      <a:pt x="24" y="2"/>
                    </a:cubicBezTo>
                    <a:cubicBezTo>
                      <a:pt x="3" y="15"/>
                      <a:pt x="3" y="15"/>
                      <a:pt x="3" y="15"/>
                    </a:cubicBezTo>
                    <a:cubicBezTo>
                      <a:pt x="1" y="16"/>
                      <a:pt x="0" y="17"/>
                      <a:pt x="0" y="19"/>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21" name="Freeform 3777">
                <a:extLst>
                  <a:ext uri="{FF2B5EF4-FFF2-40B4-BE49-F238E27FC236}">
                    <a16:creationId xmlns:a16="http://schemas.microsoft.com/office/drawing/2014/main" id="{45C4E778-A3AE-632D-7EF8-9EC4BFE24D89}"/>
                  </a:ext>
                </a:extLst>
              </p:cNvPr>
              <p:cNvSpPr>
                <a:spLocks/>
              </p:cNvSpPr>
              <p:nvPr/>
            </p:nvSpPr>
            <p:spPr bwMode="auto">
              <a:xfrm>
                <a:off x="11568" y="3240"/>
                <a:ext cx="146" cy="86"/>
              </a:xfrm>
              <a:custGeom>
                <a:avLst/>
                <a:gdLst>
                  <a:gd name="T0" fmla="*/ 29 w 29"/>
                  <a:gd name="T1" fmla="*/ 0 h 17"/>
                  <a:gd name="T2" fmla="*/ 29 w 29"/>
                  <a:gd name="T3" fmla="*/ 2 h 17"/>
                  <a:gd name="T4" fmla="*/ 3 w 29"/>
                  <a:gd name="T5" fmla="*/ 17 h 17"/>
                  <a:gd name="T6" fmla="*/ 1 w 29"/>
                  <a:gd name="T7" fmla="*/ 17 h 17"/>
                  <a:gd name="T8" fmla="*/ 1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1"/>
                      <a:pt x="29" y="2"/>
                      <a:pt x="29" y="2"/>
                    </a:cubicBezTo>
                    <a:cubicBezTo>
                      <a:pt x="3" y="17"/>
                      <a:pt x="3" y="17"/>
                      <a:pt x="3" y="17"/>
                    </a:cubicBezTo>
                    <a:cubicBezTo>
                      <a:pt x="3" y="17"/>
                      <a:pt x="1" y="17"/>
                      <a:pt x="1" y="17"/>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22" name="Freeform 3778">
                <a:extLst>
                  <a:ext uri="{FF2B5EF4-FFF2-40B4-BE49-F238E27FC236}">
                    <a16:creationId xmlns:a16="http://schemas.microsoft.com/office/drawing/2014/main" id="{30E3D96F-F904-32CE-2ECC-791BD79875FA}"/>
                  </a:ext>
                </a:extLst>
              </p:cNvPr>
              <p:cNvSpPr>
                <a:spLocks/>
              </p:cNvSpPr>
              <p:nvPr/>
            </p:nvSpPr>
            <p:spPr bwMode="auto">
              <a:xfrm>
                <a:off x="11593" y="3256"/>
                <a:ext cx="151" cy="85"/>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6"/>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23" name="Freeform 3779">
                <a:extLst>
                  <a:ext uri="{FF2B5EF4-FFF2-40B4-BE49-F238E27FC236}">
                    <a16:creationId xmlns:a16="http://schemas.microsoft.com/office/drawing/2014/main" id="{106C132F-8487-49D9-B663-789BD58C8305}"/>
                  </a:ext>
                </a:extLst>
              </p:cNvPr>
              <p:cNvSpPr>
                <a:spLocks/>
              </p:cNvSpPr>
              <p:nvPr/>
            </p:nvSpPr>
            <p:spPr bwMode="auto">
              <a:xfrm>
                <a:off x="11623" y="3271"/>
                <a:ext cx="147" cy="85"/>
              </a:xfrm>
              <a:custGeom>
                <a:avLst/>
                <a:gdLst>
                  <a:gd name="T0" fmla="*/ 29 w 29"/>
                  <a:gd name="T1" fmla="*/ 1 h 17"/>
                  <a:gd name="T2" fmla="*/ 29 w 29"/>
                  <a:gd name="T3" fmla="*/ 2 h 17"/>
                  <a:gd name="T4" fmla="*/ 3 w 29"/>
                  <a:gd name="T5" fmla="*/ 17 h 17"/>
                  <a:gd name="T6" fmla="*/ 0 w 29"/>
                  <a:gd name="T7" fmla="*/ 17 h 17"/>
                  <a:gd name="T8" fmla="*/ 0 w 29"/>
                  <a:gd name="T9" fmla="*/ 15 h 17"/>
                  <a:gd name="T10" fmla="*/ 26 w 29"/>
                  <a:gd name="T11" fmla="*/ 1 h 17"/>
                  <a:gd name="T12" fmla="*/ 29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1"/>
                    </a:moveTo>
                    <a:cubicBezTo>
                      <a:pt x="29" y="1"/>
                      <a:pt x="29" y="2"/>
                      <a:pt x="29" y="2"/>
                    </a:cubicBezTo>
                    <a:cubicBezTo>
                      <a:pt x="3" y="17"/>
                      <a:pt x="3" y="17"/>
                      <a:pt x="3" y="17"/>
                    </a:cubicBezTo>
                    <a:cubicBezTo>
                      <a:pt x="2" y="17"/>
                      <a:pt x="1" y="17"/>
                      <a:pt x="0" y="17"/>
                    </a:cubicBezTo>
                    <a:cubicBezTo>
                      <a:pt x="0" y="16"/>
                      <a:pt x="0" y="16"/>
                      <a:pt x="0"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24" name="Freeform 3780">
                <a:extLst>
                  <a:ext uri="{FF2B5EF4-FFF2-40B4-BE49-F238E27FC236}">
                    <a16:creationId xmlns:a16="http://schemas.microsoft.com/office/drawing/2014/main" id="{6801ADFE-DE71-9BF9-739E-392CC43F3949}"/>
                  </a:ext>
                </a:extLst>
              </p:cNvPr>
              <p:cNvSpPr>
                <a:spLocks/>
              </p:cNvSpPr>
              <p:nvPr/>
            </p:nvSpPr>
            <p:spPr bwMode="auto">
              <a:xfrm>
                <a:off x="11649" y="3286"/>
                <a:ext cx="151" cy="90"/>
              </a:xfrm>
              <a:custGeom>
                <a:avLst/>
                <a:gdLst>
                  <a:gd name="T0" fmla="*/ 29 w 30"/>
                  <a:gd name="T1" fmla="*/ 1 h 18"/>
                  <a:gd name="T2" fmla="*/ 29 w 30"/>
                  <a:gd name="T3" fmla="*/ 2 h 18"/>
                  <a:gd name="T4" fmla="*/ 4 w 30"/>
                  <a:gd name="T5" fmla="*/ 17 h 18"/>
                  <a:gd name="T6" fmla="*/ 1 w 30"/>
                  <a:gd name="T7" fmla="*/ 17 h 18"/>
                  <a:gd name="T8" fmla="*/ 1 w 30"/>
                  <a:gd name="T9" fmla="*/ 15 h 18"/>
                  <a:gd name="T10" fmla="*/ 26 w 30"/>
                  <a:gd name="T11" fmla="*/ 1 h 18"/>
                  <a:gd name="T12" fmla="*/ 29 w 30"/>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30" h="18">
                    <a:moveTo>
                      <a:pt x="29" y="1"/>
                    </a:moveTo>
                    <a:cubicBezTo>
                      <a:pt x="30" y="1"/>
                      <a:pt x="30" y="2"/>
                      <a:pt x="29" y="2"/>
                    </a:cubicBezTo>
                    <a:cubicBezTo>
                      <a:pt x="4" y="17"/>
                      <a:pt x="4" y="17"/>
                      <a:pt x="4" y="17"/>
                    </a:cubicBezTo>
                    <a:cubicBezTo>
                      <a:pt x="3" y="18"/>
                      <a:pt x="2" y="18"/>
                      <a:pt x="1" y="17"/>
                    </a:cubicBezTo>
                    <a:cubicBezTo>
                      <a:pt x="0" y="17"/>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25" name="Freeform 3781">
                <a:extLst>
                  <a:ext uri="{FF2B5EF4-FFF2-40B4-BE49-F238E27FC236}">
                    <a16:creationId xmlns:a16="http://schemas.microsoft.com/office/drawing/2014/main" id="{756783E5-8DAE-B3AB-7ABA-9078833A8172}"/>
                  </a:ext>
                </a:extLst>
              </p:cNvPr>
              <p:cNvSpPr>
                <a:spLocks/>
              </p:cNvSpPr>
              <p:nvPr/>
            </p:nvSpPr>
            <p:spPr bwMode="auto">
              <a:xfrm>
                <a:off x="11679" y="3306"/>
                <a:ext cx="146" cy="85"/>
              </a:xfrm>
              <a:custGeom>
                <a:avLst/>
                <a:gdLst>
                  <a:gd name="T0" fmla="*/ 29 w 29"/>
                  <a:gd name="T1" fmla="*/ 0 h 17"/>
                  <a:gd name="T2" fmla="*/ 29 w 29"/>
                  <a:gd name="T3" fmla="*/ 2 h 17"/>
                  <a:gd name="T4" fmla="*/ 3 w 29"/>
                  <a:gd name="T5" fmla="*/ 16 h 17"/>
                  <a:gd name="T6" fmla="*/ 0 w 29"/>
                  <a:gd name="T7" fmla="*/ 16 h 17"/>
                  <a:gd name="T8" fmla="*/ 0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0"/>
                      <a:pt x="29" y="1"/>
                      <a:pt x="29" y="2"/>
                    </a:cubicBezTo>
                    <a:cubicBezTo>
                      <a:pt x="3" y="16"/>
                      <a:pt x="3" y="16"/>
                      <a:pt x="3" y="16"/>
                    </a:cubicBezTo>
                    <a:cubicBezTo>
                      <a:pt x="2" y="17"/>
                      <a:pt x="1" y="17"/>
                      <a:pt x="0" y="16"/>
                    </a:cubicBezTo>
                    <a:cubicBezTo>
                      <a:pt x="0" y="16"/>
                      <a:pt x="0" y="15"/>
                      <a:pt x="0"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26" name="Freeform 3782">
                <a:extLst>
                  <a:ext uri="{FF2B5EF4-FFF2-40B4-BE49-F238E27FC236}">
                    <a16:creationId xmlns:a16="http://schemas.microsoft.com/office/drawing/2014/main" id="{C119C065-95DA-5408-E938-935360FF8EFF}"/>
                  </a:ext>
                </a:extLst>
              </p:cNvPr>
              <p:cNvSpPr>
                <a:spLocks/>
              </p:cNvSpPr>
              <p:nvPr/>
            </p:nvSpPr>
            <p:spPr bwMode="auto">
              <a:xfrm>
                <a:off x="11704" y="3321"/>
                <a:ext cx="151" cy="85"/>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27" name="Freeform 3783">
                <a:extLst>
                  <a:ext uri="{FF2B5EF4-FFF2-40B4-BE49-F238E27FC236}">
                    <a16:creationId xmlns:a16="http://schemas.microsoft.com/office/drawing/2014/main" id="{4AD05B77-867D-C450-D256-5D4998D2A463}"/>
                  </a:ext>
                </a:extLst>
              </p:cNvPr>
              <p:cNvSpPr>
                <a:spLocks/>
              </p:cNvSpPr>
              <p:nvPr/>
            </p:nvSpPr>
            <p:spPr bwMode="auto">
              <a:xfrm>
                <a:off x="11734" y="3336"/>
                <a:ext cx="146" cy="86"/>
              </a:xfrm>
              <a:custGeom>
                <a:avLst/>
                <a:gdLst>
                  <a:gd name="T0" fmla="*/ 29 w 29"/>
                  <a:gd name="T1" fmla="*/ 0 h 17"/>
                  <a:gd name="T2" fmla="*/ 29 w 29"/>
                  <a:gd name="T3" fmla="*/ 2 h 17"/>
                  <a:gd name="T4" fmla="*/ 3 w 29"/>
                  <a:gd name="T5" fmla="*/ 17 h 17"/>
                  <a:gd name="T6" fmla="*/ 0 w 29"/>
                  <a:gd name="T7" fmla="*/ 17 h 17"/>
                  <a:gd name="T8" fmla="*/ 0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1"/>
                      <a:pt x="29" y="1"/>
                      <a:pt x="29" y="2"/>
                    </a:cubicBezTo>
                    <a:cubicBezTo>
                      <a:pt x="3" y="17"/>
                      <a:pt x="3" y="17"/>
                      <a:pt x="3" y="17"/>
                    </a:cubicBezTo>
                    <a:cubicBezTo>
                      <a:pt x="2" y="17"/>
                      <a:pt x="1" y="17"/>
                      <a:pt x="0" y="17"/>
                    </a:cubicBezTo>
                    <a:cubicBezTo>
                      <a:pt x="0" y="16"/>
                      <a:pt x="0" y="15"/>
                      <a:pt x="0" y="15"/>
                    </a:cubicBezTo>
                    <a:cubicBezTo>
                      <a:pt x="26" y="0"/>
                      <a:pt x="26" y="0"/>
                      <a:pt x="26" y="0"/>
                    </a:cubicBezTo>
                    <a:cubicBezTo>
                      <a:pt x="26"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28" name="Freeform 3784">
                <a:extLst>
                  <a:ext uri="{FF2B5EF4-FFF2-40B4-BE49-F238E27FC236}">
                    <a16:creationId xmlns:a16="http://schemas.microsoft.com/office/drawing/2014/main" id="{AAD6DC82-6C48-BDA5-8A9B-CA14D1162125}"/>
                  </a:ext>
                </a:extLst>
              </p:cNvPr>
              <p:cNvSpPr>
                <a:spLocks/>
              </p:cNvSpPr>
              <p:nvPr/>
            </p:nvSpPr>
            <p:spPr bwMode="auto">
              <a:xfrm>
                <a:off x="11759" y="3351"/>
                <a:ext cx="152" cy="86"/>
              </a:xfrm>
              <a:custGeom>
                <a:avLst/>
                <a:gdLst>
                  <a:gd name="T0" fmla="*/ 29 w 30"/>
                  <a:gd name="T1" fmla="*/ 0 h 17"/>
                  <a:gd name="T2" fmla="*/ 29 w 30"/>
                  <a:gd name="T3" fmla="*/ 2 h 17"/>
                  <a:gd name="T4" fmla="*/ 4 w 30"/>
                  <a:gd name="T5" fmla="*/ 17 h 17"/>
                  <a:gd name="T6" fmla="*/ 1 w 30"/>
                  <a:gd name="T7" fmla="*/ 17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2"/>
                      <a:pt x="29" y="2"/>
                    </a:cubicBezTo>
                    <a:cubicBezTo>
                      <a:pt x="4" y="17"/>
                      <a:pt x="4" y="17"/>
                      <a:pt x="4" y="17"/>
                    </a:cubicBezTo>
                    <a:cubicBezTo>
                      <a:pt x="3" y="17"/>
                      <a:pt x="2" y="17"/>
                      <a:pt x="1" y="17"/>
                    </a:cubicBezTo>
                    <a:cubicBezTo>
                      <a:pt x="0" y="16"/>
                      <a:pt x="0" y="16"/>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29" name="Freeform 3785">
                <a:extLst>
                  <a:ext uri="{FF2B5EF4-FFF2-40B4-BE49-F238E27FC236}">
                    <a16:creationId xmlns:a16="http://schemas.microsoft.com/office/drawing/2014/main" id="{C0E49ED7-CD40-1A2D-D5ED-3C864C86E826}"/>
                  </a:ext>
                </a:extLst>
              </p:cNvPr>
              <p:cNvSpPr>
                <a:spLocks/>
              </p:cNvSpPr>
              <p:nvPr/>
            </p:nvSpPr>
            <p:spPr bwMode="auto">
              <a:xfrm>
                <a:off x="11266" y="3341"/>
                <a:ext cx="473" cy="277"/>
              </a:xfrm>
              <a:custGeom>
                <a:avLst/>
                <a:gdLst>
                  <a:gd name="T0" fmla="*/ 1 w 94"/>
                  <a:gd name="T1" fmla="*/ 21 h 55"/>
                  <a:gd name="T2" fmla="*/ 4 w 94"/>
                  <a:gd name="T3" fmla="*/ 24 h 55"/>
                  <a:gd name="T4" fmla="*/ 53 w 94"/>
                  <a:gd name="T5" fmla="*/ 52 h 55"/>
                  <a:gd name="T6" fmla="*/ 69 w 94"/>
                  <a:gd name="T7" fmla="*/ 52 h 55"/>
                  <a:gd name="T8" fmla="*/ 90 w 94"/>
                  <a:gd name="T9" fmla="*/ 40 h 55"/>
                  <a:gd name="T10" fmla="*/ 94 w 94"/>
                  <a:gd name="T11" fmla="*/ 36 h 55"/>
                  <a:gd name="T12" fmla="*/ 90 w 94"/>
                  <a:gd name="T13" fmla="*/ 31 h 55"/>
                  <a:gd name="T14" fmla="*/ 42 w 94"/>
                  <a:gd name="T15" fmla="*/ 3 h 55"/>
                  <a:gd name="T16" fmla="*/ 25 w 94"/>
                  <a:gd name="T17" fmla="*/ 3 h 55"/>
                  <a:gd name="T18" fmla="*/ 4 w 94"/>
                  <a:gd name="T19" fmla="*/ 15 h 55"/>
                  <a:gd name="T20" fmla="*/ 1 w 94"/>
                  <a:gd name="T21" fmla="*/ 2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5">
                    <a:moveTo>
                      <a:pt x="1" y="21"/>
                    </a:moveTo>
                    <a:cubicBezTo>
                      <a:pt x="1" y="22"/>
                      <a:pt x="2" y="23"/>
                      <a:pt x="4" y="24"/>
                    </a:cubicBezTo>
                    <a:cubicBezTo>
                      <a:pt x="53" y="52"/>
                      <a:pt x="53" y="52"/>
                      <a:pt x="53" y="52"/>
                    </a:cubicBezTo>
                    <a:cubicBezTo>
                      <a:pt x="57" y="55"/>
                      <a:pt x="64" y="55"/>
                      <a:pt x="69" y="52"/>
                    </a:cubicBezTo>
                    <a:cubicBezTo>
                      <a:pt x="90" y="40"/>
                      <a:pt x="90" y="40"/>
                      <a:pt x="90" y="40"/>
                    </a:cubicBezTo>
                    <a:cubicBezTo>
                      <a:pt x="92" y="39"/>
                      <a:pt x="93" y="38"/>
                      <a:pt x="94" y="36"/>
                    </a:cubicBezTo>
                    <a:cubicBezTo>
                      <a:pt x="94" y="34"/>
                      <a:pt x="93" y="32"/>
                      <a:pt x="90" y="31"/>
                    </a:cubicBezTo>
                    <a:cubicBezTo>
                      <a:pt x="42" y="3"/>
                      <a:pt x="42" y="3"/>
                      <a:pt x="42" y="3"/>
                    </a:cubicBezTo>
                    <a:cubicBezTo>
                      <a:pt x="37" y="0"/>
                      <a:pt x="30" y="0"/>
                      <a:pt x="25" y="3"/>
                    </a:cubicBezTo>
                    <a:cubicBezTo>
                      <a:pt x="4" y="15"/>
                      <a:pt x="4" y="15"/>
                      <a:pt x="4" y="15"/>
                    </a:cubicBezTo>
                    <a:cubicBezTo>
                      <a:pt x="1" y="16"/>
                      <a:pt x="0" y="19"/>
                      <a:pt x="1" y="21"/>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30" name="Freeform 3786">
                <a:extLst>
                  <a:ext uri="{FF2B5EF4-FFF2-40B4-BE49-F238E27FC236}">
                    <a16:creationId xmlns:a16="http://schemas.microsoft.com/office/drawing/2014/main" id="{1A3A793A-5524-6A2C-F0C9-24967A1DE344}"/>
                  </a:ext>
                </a:extLst>
              </p:cNvPr>
              <p:cNvSpPr>
                <a:spLocks/>
              </p:cNvSpPr>
              <p:nvPr/>
            </p:nvSpPr>
            <p:spPr bwMode="auto">
              <a:xfrm>
                <a:off x="11271" y="3351"/>
                <a:ext cx="468" cy="267"/>
              </a:xfrm>
              <a:custGeom>
                <a:avLst/>
                <a:gdLst>
                  <a:gd name="T0" fmla="*/ 0 w 93"/>
                  <a:gd name="T1" fmla="*/ 19 h 53"/>
                  <a:gd name="T2" fmla="*/ 3 w 93"/>
                  <a:gd name="T3" fmla="*/ 22 h 53"/>
                  <a:gd name="T4" fmla="*/ 52 w 93"/>
                  <a:gd name="T5" fmla="*/ 50 h 53"/>
                  <a:gd name="T6" fmla="*/ 68 w 93"/>
                  <a:gd name="T7" fmla="*/ 50 h 53"/>
                  <a:gd name="T8" fmla="*/ 89 w 93"/>
                  <a:gd name="T9" fmla="*/ 38 h 53"/>
                  <a:gd name="T10" fmla="*/ 93 w 93"/>
                  <a:gd name="T11" fmla="*/ 34 h 53"/>
                  <a:gd name="T12" fmla="*/ 89 w 93"/>
                  <a:gd name="T13" fmla="*/ 30 h 53"/>
                  <a:gd name="T14" fmla="*/ 41 w 93"/>
                  <a:gd name="T15" fmla="*/ 2 h 53"/>
                  <a:gd name="T16" fmla="*/ 24 w 93"/>
                  <a:gd name="T17" fmla="*/ 2 h 53"/>
                  <a:gd name="T18" fmla="*/ 3 w 93"/>
                  <a:gd name="T19" fmla="*/ 15 h 53"/>
                  <a:gd name="T20" fmla="*/ 0 w 93"/>
                  <a:gd name="T2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53">
                    <a:moveTo>
                      <a:pt x="0" y="19"/>
                    </a:moveTo>
                    <a:cubicBezTo>
                      <a:pt x="0" y="20"/>
                      <a:pt x="1" y="21"/>
                      <a:pt x="3" y="22"/>
                    </a:cubicBezTo>
                    <a:cubicBezTo>
                      <a:pt x="52" y="50"/>
                      <a:pt x="52" y="50"/>
                      <a:pt x="52" y="50"/>
                    </a:cubicBezTo>
                    <a:cubicBezTo>
                      <a:pt x="56" y="53"/>
                      <a:pt x="63" y="53"/>
                      <a:pt x="68" y="50"/>
                    </a:cubicBezTo>
                    <a:cubicBezTo>
                      <a:pt x="89" y="38"/>
                      <a:pt x="89" y="38"/>
                      <a:pt x="89" y="38"/>
                    </a:cubicBezTo>
                    <a:cubicBezTo>
                      <a:pt x="91" y="37"/>
                      <a:pt x="92" y="36"/>
                      <a:pt x="93" y="34"/>
                    </a:cubicBezTo>
                    <a:cubicBezTo>
                      <a:pt x="92" y="33"/>
                      <a:pt x="91" y="31"/>
                      <a:pt x="89" y="30"/>
                    </a:cubicBezTo>
                    <a:cubicBezTo>
                      <a:pt x="41" y="2"/>
                      <a:pt x="41" y="2"/>
                      <a:pt x="41" y="2"/>
                    </a:cubicBezTo>
                    <a:cubicBezTo>
                      <a:pt x="36" y="0"/>
                      <a:pt x="29" y="0"/>
                      <a:pt x="24" y="2"/>
                    </a:cubicBezTo>
                    <a:cubicBezTo>
                      <a:pt x="3" y="15"/>
                      <a:pt x="3" y="15"/>
                      <a:pt x="3" y="15"/>
                    </a:cubicBezTo>
                    <a:cubicBezTo>
                      <a:pt x="1" y="16"/>
                      <a:pt x="0" y="17"/>
                      <a:pt x="0" y="19"/>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31" name="Freeform 3787">
                <a:extLst>
                  <a:ext uri="{FF2B5EF4-FFF2-40B4-BE49-F238E27FC236}">
                    <a16:creationId xmlns:a16="http://schemas.microsoft.com/office/drawing/2014/main" id="{BDF08730-EDC8-A66E-D206-196D7D53B97C}"/>
                  </a:ext>
                </a:extLst>
              </p:cNvPr>
              <p:cNvSpPr>
                <a:spLocks/>
              </p:cNvSpPr>
              <p:nvPr/>
            </p:nvSpPr>
            <p:spPr bwMode="auto">
              <a:xfrm>
                <a:off x="11326" y="3381"/>
                <a:ext cx="146" cy="86"/>
              </a:xfrm>
              <a:custGeom>
                <a:avLst/>
                <a:gdLst>
                  <a:gd name="T0" fmla="*/ 29 w 29"/>
                  <a:gd name="T1" fmla="*/ 0 h 17"/>
                  <a:gd name="T2" fmla="*/ 29 w 29"/>
                  <a:gd name="T3" fmla="*/ 2 h 17"/>
                  <a:gd name="T4" fmla="*/ 3 w 29"/>
                  <a:gd name="T5" fmla="*/ 17 h 17"/>
                  <a:gd name="T6" fmla="*/ 0 w 29"/>
                  <a:gd name="T7" fmla="*/ 17 h 17"/>
                  <a:gd name="T8" fmla="*/ 0 w 29"/>
                  <a:gd name="T9" fmla="*/ 15 h 17"/>
                  <a:gd name="T10" fmla="*/ 26 w 29"/>
                  <a:gd name="T11" fmla="*/ 0 h 17"/>
                  <a:gd name="T12" fmla="*/ 29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0"/>
                    </a:moveTo>
                    <a:cubicBezTo>
                      <a:pt x="29" y="1"/>
                      <a:pt x="29" y="1"/>
                      <a:pt x="29" y="2"/>
                    </a:cubicBezTo>
                    <a:cubicBezTo>
                      <a:pt x="3" y="17"/>
                      <a:pt x="3" y="17"/>
                      <a:pt x="3" y="17"/>
                    </a:cubicBezTo>
                    <a:cubicBezTo>
                      <a:pt x="2" y="17"/>
                      <a:pt x="1" y="17"/>
                      <a:pt x="0" y="17"/>
                    </a:cubicBezTo>
                    <a:cubicBezTo>
                      <a:pt x="0" y="16"/>
                      <a:pt x="0" y="15"/>
                      <a:pt x="0"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32" name="Freeform 3788">
                <a:extLst>
                  <a:ext uri="{FF2B5EF4-FFF2-40B4-BE49-F238E27FC236}">
                    <a16:creationId xmlns:a16="http://schemas.microsoft.com/office/drawing/2014/main" id="{60A668F1-8143-EDE2-EF6F-E1C090E6C818}"/>
                  </a:ext>
                </a:extLst>
              </p:cNvPr>
              <p:cNvSpPr>
                <a:spLocks/>
              </p:cNvSpPr>
              <p:nvPr/>
            </p:nvSpPr>
            <p:spPr bwMode="auto">
              <a:xfrm>
                <a:off x="11352" y="3396"/>
                <a:ext cx="151" cy="86"/>
              </a:xfrm>
              <a:custGeom>
                <a:avLst/>
                <a:gdLst>
                  <a:gd name="T0" fmla="*/ 29 w 30"/>
                  <a:gd name="T1" fmla="*/ 0 h 17"/>
                  <a:gd name="T2" fmla="*/ 29 w 30"/>
                  <a:gd name="T3" fmla="*/ 2 h 17"/>
                  <a:gd name="T4" fmla="*/ 4 w 30"/>
                  <a:gd name="T5" fmla="*/ 17 h 17"/>
                  <a:gd name="T6" fmla="*/ 1 w 30"/>
                  <a:gd name="T7" fmla="*/ 17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2"/>
                      <a:pt x="29" y="2"/>
                    </a:cubicBezTo>
                    <a:cubicBezTo>
                      <a:pt x="4" y="17"/>
                      <a:pt x="4" y="17"/>
                      <a:pt x="4" y="17"/>
                    </a:cubicBezTo>
                    <a:cubicBezTo>
                      <a:pt x="3" y="17"/>
                      <a:pt x="2" y="17"/>
                      <a:pt x="1" y="17"/>
                    </a:cubicBezTo>
                    <a:cubicBezTo>
                      <a:pt x="0" y="16"/>
                      <a:pt x="0" y="16"/>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33" name="Freeform 3789">
                <a:extLst>
                  <a:ext uri="{FF2B5EF4-FFF2-40B4-BE49-F238E27FC236}">
                    <a16:creationId xmlns:a16="http://schemas.microsoft.com/office/drawing/2014/main" id="{D8CB24F2-4514-40CD-54DB-8C6B483C8DB3}"/>
                  </a:ext>
                </a:extLst>
              </p:cNvPr>
              <p:cNvSpPr>
                <a:spLocks/>
              </p:cNvSpPr>
              <p:nvPr/>
            </p:nvSpPr>
            <p:spPr bwMode="auto">
              <a:xfrm>
                <a:off x="11382" y="3411"/>
                <a:ext cx="146" cy="86"/>
              </a:xfrm>
              <a:custGeom>
                <a:avLst/>
                <a:gdLst>
                  <a:gd name="T0" fmla="*/ 29 w 29"/>
                  <a:gd name="T1" fmla="*/ 1 h 17"/>
                  <a:gd name="T2" fmla="*/ 29 w 29"/>
                  <a:gd name="T3" fmla="*/ 2 h 17"/>
                  <a:gd name="T4" fmla="*/ 3 w 29"/>
                  <a:gd name="T5" fmla="*/ 17 h 17"/>
                  <a:gd name="T6" fmla="*/ 0 w 29"/>
                  <a:gd name="T7" fmla="*/ 17 h 17"/>
                  <a:gd name="T8" fmla="*/ 0 w 29"/>
                  <a:gd name="T9" fmla="*/ 15 h 17"/>
                  <a:gd name="T10" fmla="*/ 26 w 29"/>
                  <a:gd name="T11" fmla="*/ 1 h 17"/>
                  <a:gd name="T12" fmla="*/ 29 w 29"/>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9" y="1"/>
                    </a:moveTo>
                    <a:cubicBezTo>
                      <a:pt x="29" y="1"/>
                      <a:pt x="29" y="2"/>
                      <a:pt x="29" y="2"/>
                    </a:cubicBezTo>
                    <a:cubicBezTo>
                      <a:pt x="3" y="17"/>
                      <a:pt x="3" y="17"/>
                      <a:pt x="3" y="17"/>
                    </a:cubicBezTo>
                    <a:cubicBezTo>
                      <a:pt x="2" y="17"/>
                      <a:pt x="1" y="17"/>
                      <a:pt x="0" y="17"/>
                    </a:cubicBezTo>
                    <a:cubicBezTo>
                      <a:pt x="0" y="16"/>
                      <a:pt x="0" y="16"/>
                      <a:pt x="0" y="15"/>
                    </a:cubicBezTo>
                    <a:cubicBezTo>
                      <a:pt x="26" y="1"/>
                      <a:pt x="26" y="1"/>
                      <a:pt x="26" y="1"/>
                    </a:cubicBezTo>
                    <a:cubicBezTo>
                      <a:pt x="26"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34" name="Freeform 3790">
                <a:extLst>
                  <a:ext uri="{FF2B5EF4-FFF2-40B4-BE49-F238E27FC236}">
                    <a16:creationId xmlns:a16="http://schemas.microsoft.com/office/drawing/2014/main" id="{9AEFDEB6-D572-A829-394D-6308DD280AFE}"/>
                  </a:ext>
                </a:extLst>
              </p:cNvPr>
              <p:cNvSpPr>
                <a:spLocks/>
              </p:cNvSpPr>
              <p:nvPr/>
            </p:nvSpPr>
            <p:spPr bwMode="auto">
              <a:xfrm>
                <a:off x="11407" y="3427"/>
                <a:ext cx="151" cy="85"/>
              </a:xfrm>
              <a:custGeom>
                <a:avLst/>
                <a:gdLst>
                  <a:gd name="T0" fmla="*/ 29 w 30"/>
                  <a:gd name="T1" fmla="*/ 1 h 17"/>
                  <a:gd name="T2" fmla="*/ 29 w 30"/>
                  <a:gd name="T3" fmla="*/ 2 h 17"/>
                  <a:gd name="T4" fmla="*/ 4 w 30"/>
                  <a:gd name="T5" fmla="*/ 17 h 17"/>
                  <a:gd name="T6" fmla="*/ 1 w 30"/>
                  <a:gd name="T7" fmla="*/ 17 h 17"/>
                  <a:gd name="T8" fmla="*/ 1 w 30"/>
                  <a:gd name="T9" fmla="*/ 15 h 17"/>
                  <a:gd name="T10" fmla="*/ 26 w 30"/>
                  <a:gd name="T11" fmla="*/ 1 h 17"/>
                  <a:gd name="T12" fmla="*/ 29 w 30"/>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1"/>
                    </a:moveTo>
                    <a:cubicBezTo>
                      <a:pt x="30" y="1"/>
                      <a:pt x="30" y="2"/>
                      <a:pt x="29" y="2"/>
                    </a:cubicBezTo>
                    <a:cubicBezTo>
                      <a:pt x="4" y="17"/>
                      <a:pt x="4" y="17"/>
                      <a:pt x="4" y="17"/>
                    </a:cubicBezTo>
                    <a:cubicBezTo>
                      <a:pt x="3" y="17"/>
                      <a:pt x="2" y="17"/>
                      <a:pt x="1" y="17"/>
                    </a:cubicBezTo>
                    <a:cubicBezTo>
                      <a:pt x="0" y="17"/>
                      <a:pt x="0" y="16"/>
                      <a:pt x="1" y="15"/>
                    </a:cubicBezTo>
                    <a:cubicBezTo>
                      <a:pt x="26" y="1"/>
                      <a:pt x="26" y="1"/>
                      <a:pt x="26" y="1"/>
                    </a:cubicBezTo>
                    <a:cubicBezTo>
                      <a:pt x="27" y="0"/>
                      <a:pt x="28" y="0"/>
                      <a:pt x="29"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35" name="Freeform 3791">
                <a:extLst>
                  <a:ext uri="{FF2B5EF4-FFF2-40B4-BE49-F238E27FC236}">
                    <a16:creationId xmlns:a16="http://schemas.microsoft.com/office/drawing/2014/main" id="{7D4C2AFD-7417-83D0-F9F0-38BD98316641}"/>
                  </a:ext>
                </a:extLst>
              </p:cNvPr>
              <p:cNvSpPr>
                <a:spLocks/>
              </p:cNvSpPr>
              <p:nvPr/>
            </p:nvSpPr>
            <p:spPr bwMode="auto">
              <a:xfrm>
                <a:off x="11437" y="3442"/>
                <a:ext cx="146" cy="90"/>
              </a:xfrm>
              <a:custGeom>
                <a:avLst/>
                <a:gdLst>
                  <a:gd name="T0" fmla="*/ 28 w 29"/>
                  <a:gd name="T1" fmla="*/ 1 h 18"/>
                  <a:gd name="T2" fmla="*/ 28 w 29"/>
                  <a:gd name="T3" fmla="*/ 3 h 18"/>
                  <a:gd name="T4" fmla="*/ 3 w 29"/>
                  <a:gd name="T5" fmla="*/ 17 h 18"/>
                  <a:gd name="T6" fmla="*/ 0 w 29"/>
                  <a:gd name="T7" fmla="*/ 17 h 18"/>
                  <a:gd name="T8" fmla="*/ 0 w 29"/>
                  <a:gd name="T9" fmla="*/ 16 h 18"/>
                  <a:gd name="T10" fmla="*/ 26 w 29"/>
                  <a:gd name="T11" fmla="*/ 1 h 18"/>
                  <a:gd name="T12" fmla="*/ 28 w 29"/>
                  <a:gd name="T13" fmla="*/ 1 h 18"/>
                </a:gdLst>
                <a:ahLst/>
                <a:cxnLst>
                  <a:cxn ang="0">
                    <a:pos x="T0" y="T1"/>
                  </a:cxn>
                  <a:cxn ang="0">
                    <a:pos x="T2" y="T3"/>
                  </a:cxn>
                  <a:cxn ang="0">
                    <a:pos x="T4" y="T5"/>
                  </a:cxn>
                  <a:cxn ang="0">
                    <a:pos x="T6" y="T7"/>
                  </a:cxn>
                  <a:cxn ang="0">
                    <a:pos x="T8" y="T9"/>
                  </a:cxn>
                  <a:cxn ang="0">
                    <a:pos x="T10" y="T11"/>
                  </a:cxn>
                  <a:cxn ang="0">
                    <a:pos x="T12" y="T13"/>
                  </a:cxn>
                </a:cxnLst>
                <a:rect l="0" t="0" r="r" b="b"/>
                <a:pathLst>
                  <a:path w="29" h="18">
                    <a:moveTo>
                      <a:pt x="28" y="1"/>
                    </a:moveTo>
                    <a:cubicBezTo>
                      <a:pt x="29" y="1"/>
                      <a:pt x="29" y="2"/>
                      <a:pt x="28" y="3"/>
                    </a:cubicBezTo>
                    <a:cubicBezTo>
                      <a:pt x="3" y="17"/>
                      <a:pt x="3" y="17"/>
                      <a:pt x="3" y="17"/>
                    </a:cubicBezTo>
                    <a:cubicBezTo>
                      <a:pt x="2" y="18"/>
                      <a:pt x="1" y="18"/>
                      <a:pt x="0" y="17"/>
                    </a:cubicBezTo>
                    <a:cubicBezTo>
                      <a:pt x="0" y="17"/>
                      <a:pt x="0" y="16"/>
                      <a:pt x="0" y="16"/>
                    </a:cubicBezTo>
                    <a:cubicBezTo>
                      <a:pt x="26" y="1"/>
                      <a:pt x="26" y="1"/>
                      <a:pt x="26" y="1"/>
                    </a:cubicBezTo>
                    <a:cubicBezTo>
                      <a:pt x="26" y="0"/>
                      <a:pt x="28" y="0"/>
                      <a:pt x="28" y="1"/>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36" name="Freeform 3792">
                <a:extLst>
                  <a:ext uri="{FF2B5EF4-FFF2-40B4-BE49-F238E27FC236}">
                    <a16:creationId xmlns:a16="http://schemas.microsoft.com/office/drawing/2014/main" id="{499DEEAF-B607-61E1-988D-9A6ED1ECC87C}"/>
                  </a:ext>
                </a:extLst>
              </p:cNvPr>
              <p:cNvSpPr>
                <a:spLocks/>
              </p:cNvSpPr>
              <p:nvPr/>
            </p:nvSpPr>
            <p:spPr bwMode="auto">
              <a:xfrm>
                <a:off x="11462" y="3462"/>
                <a:ext cx="151" cy="85"/>
              </a:xfrm>
              <a:custGeom>
                <a:avLst/>
                <a:gdLst>
                  <a:gd name="T0" fmla="*/ 29 w 30"/>
                  <a:gd name="T1" fmla="*/ 0 h 17"/>
                  <a:gd name="T2" fmla="*/ 29 w 30"/>
                  <a:gd name="T3" fmla="*/ 2 h 17"/>
                  <a:gd name="T4" fmla="*/ 4 w 30"/>
                  <a:gd name="T5" fmla="*/ 16 h 17"/>
                  <a:gd name="T6" fmla="*/ 1 w 30"/>
                  <a:gd name="T7" fmla="*/ 16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1"/>
                      <a:pt x="29" y="2"/>
                    </a:cubicBezTo>
                    <a:cubicBezTo>
                      <a:pt x="4" y="16"/>
                      <a:pt x="4" y="16"/>
                      <a:pt x="4" y="16"/>
                    </a:cubicBezTo>
                    <a:cubicBezTo>
                      <a:pt x="3" y="17"/>
                      <a:pt x="2" y="17"/>
                      <a:pt x="1" y="16"/>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37" name="Freeform 3793">
                <a:extLst>
                  <a:ext uri="{FF2B5EF4-FFF2-40B4-BE49-F238E27FC236}">
                    <a16:creationId xmlns:a16="http://schemas.microsoft.com/office/drawing/2014/main" id="{4B21222D-2F69-78B2-8C1F-94A38657E9FF}"/>
                  </a:ext>
                </a:extLst>
              </p:cNvPr>
              <p:cNvSpPr>
                <a:spLocks/>
              </p:cNvSpPr>
              <p:nvPr/>
            </p:nvSpPr>
            <p:spPr bwMode="auto">
              <a:xfrm>
                <a:off x="11493" y="3477"/>
                <a:ext cx="146" cy="85"/>
              </a:xfrm>
              <a:custGeom>
                <a:avLst/>
                <a:gdLst>
                  <a:gd name="T0" fmla="*/ 28 w 29"/>
                  <a:gd name="T1" fmla="*/ 0 h 17"/>
                  <a:gd name="T2" fmla="*/ 28 w 29"/>
                  <a:gd name="T3" fmla="*/ 2 h 17"/>
                  <a:gd name="T4" fmla="*/ 3 w 29"/>
                  <a:gd name="T5" fmla="*/ 17 h 17"/>
                  <a:gd name="T6" fmla="*/ 0 w 29"/>
                  <a:gd name="T7" fmla="*/ 17 h 17"/>
                  <a:gd name="T8" fmla="*/ 0 w 29"/>
                  <a:gd name="T9" fmla="*/ 15 h 17"/>
                  <a:gd name="T10" fmla="*/ 26 w 29"/>
                  <a:gd name="T11" fmla="*/ 0 h 17"/>
                  <a:gd name="T12" fmla="*/ 28 w 29"/>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29" h="17">
                    <a:moveTo>
                      <a:pt x="28" y="0"/>
                    </a:moveTo>
                    <a:cubicBezTo>
                      <a:pt x="29" y="1"/>
                      <a:pt x="29" y="1"/>
                      <a:pt x="28" y="2"/>
                    </a:cubicBezTo>
                    <a:cubicBezTo>
                      <a:pt x="3" y="17"/>
                      <a:pt x="3" y="17"/>
                      <a:pt x="3" y="17"/>
                    </a:cubicBezTo>
                    <a:cubicBezTo>
                      <a:pt x="2" y="17"/>
                      <a:pt x="1" y="17"/>
                      <a:pt x="0" y="17"/>
                    </a:cubicBezTo>
                    <a:cubicBezTo>
                      <a:pt x="0" y="16"/>
                      <a:pt x="0" y="15"/>
                      <a:pt x="0" y="15"/>
                    </a:cubicBezTo>
                    <a:cubicBezTo>
                      <a:pt x="26" y="0"/>
                      <a:pt x="26" y="0"/>
                      <a:pt x="26" y="0"/>
                    </a:cubicBezTo>
                    <a:cubicBezTo>
                      <a:pt x="26" y="0"/>
                      <a:pt x="28" y="0"/>
                      <a:pt x="28"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38" name="Freeform 3794">
                <a:extLst>
                  <a:ext uri="{FF2B5EF4-FFF2-40B4-BE49-F238E27FC236}">
                    <a16:creationId xmlns:a16="http://schemas.microsoft.com/office/drawing/2014/main" id="{CD861450-8B7B-D51E-73D6-C131401BBEBE}"/>
                  </a:ext>
                </a:extLst>
              </p:cNvPr>
              <p:cNvSpPr>
                <a:spLocks/>
              </p:cNvSpPr>
              <p:nvPr/>
            </p:nvSpPr>
            <p:spPr bwMode="auto">
              <a:xfrm>
                <a:off x="11518" y="3492"/>
                <a:ext cx="151" cy="85"/>
              </a:xfrm>
              <a:custGeom>
                <a:avLst/>
                <a:gdLst>
                  <a:gd name="T0" fmla="*/ 29 w 30"/>
                  <a:gd name="T1" fmla="*/ 0 h 17"/>
                  <a:gd name="T2" fmla="*/ 29 w 30"/>
                  <a:gd name="T3" fmla="*/ 2 h 17"/>
                  <a:gd name="T4" fmla="*/ 4 w 30"/>
                  <a:gd name="T5" fmla="*/ 17 h 17"/>
                  <a:gd name="T6" fmla="*/ 1 w 30"/>
                  <a:gd name="T7" fmla="*/ 17 h 17"/>
                  <a:gd name="T8" fmla="*/ 1 w 30"/>
                  <a:gd name="T9" fmla="*/ 15 h 17"/>
                  <a:gd name="T10" fmla="*/ 26 w 30"/>
                  <a:gd name="T11" fmla="*/ 0 h 17"/>
                  <a:gd name="T12" fmla="*/ 29 w 30"/>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0" h="17">
                    <a:moveTo>
                      <a:pt x="29" y="0"/>
                    </a:moveTo>
                    <a:cubicBezTo>
                      <a:pt x="30" y="1"/>
                      <a:pt x="30" y="2"/>
                      <a:pt x="29" y="2"/>
                    </a:cubicBezTo>
                    <a:cubicBezTo>
                      <a:pt x="4" y="17"/>
                      <a:pt x="4" y="17"/>
                      <a:pt x="4" y="17"/>
                    </a:cubicBezTo>
                    <a:cubicBezTo>
                      <a:pt x="3" y="17"/>
                      <a:pt x="2" y="17"/>
                      <a:pt x="1" y="17"/>
                    </a:cubicBezTo>
                    <a:cubicBezTo>
                      <a:pt x="0" y="16"/>
                      <a:pt x="0" y="15"/>
                      <a:pt x="1" y="15"/>
                    </a:cubicBezTo>
                    <a:cubicBezTo>
                      <a:pt x="26" y="0"/>
                      <a:pt x="26" y="0"/>
                      <a:pt x="26" y="0"/>
                    </a:cubicBezTo>
                    <a:cubicBezTo>
                      <a:pt x="27" y="0"/>
                      <a:pt x="28" y="0"/>
                      <a:pt x="29" y="0"/>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39" name="Freeform 3795">
                <a:extLst>
                  <a:ext uri="{FF2B5EF4-FFF2-40B4-BE49-F238E27FC236}">
                    <a16:creationId xmlns:a16="http://schemas.microsoft.com/office/drawing/2014/main" id="{CA8E2761-DE1E-290E-27A4-9C81905AF737}"/>
                  </a:ext>
                </a:extLst>
              </p:cNvPr>
              <p:cNvSpPr>
                <a:spLocks/>
              </p:cNvSpPr>
              <p:nvPr/>
            </p:nvSpPr>
            <p:spPr bwMode="auto">
              <a:xfrm>
                <a:off x="11553" y="3603"/>
                <a:ext cx="35" cy="1991"/>
              </a:xfrm>
              <a:custGeom>
                <a:avLst/>
                <a:gdLst>
                  <a:gd name="T0" fmla="*/ 0 w 35"/>
                  <a:gd name="T1" fmla="*/ 1991 h 1991"/>
                  <a:gd name="T2" fmla="*/ 35 w 35"/>
                  <a:gd name="T3" fmla="*/ 1971 h 1991"/>
                  <a:gd name="T4" fmla="*/ 35 w 35"/>
                  <a:gd name="T5" fmla="*/ 0 h 1991"/>
                  <a:gd name="T6" fmla="*/ 0 w 35"/>
                  <a:gd name="T7" fmla="*/ 25 h 1991"/>
                  <a:gd name="T8" fmla="*/ 0 w 35"/>
                  <a:gd name="T9" fmla="*/ 1991 h 1991"/>
                </a:gdLst>
                <a:ahLst/>
                <a:cxnLst>
                  <a:cxn ang="0">
                    <a:pos x="T0" y="T1"/>
                  </a:cxn>
                  <a:cxn ang="0">
                    <a:pos x="T2" y="T3"/>
                  </a:cxn>
                  <a:cxn ang="0">
                    <a:pos x="T4" y="T5"/>
                  </a:cxn>
                  <a:cxn ang="0">
                    <a:pos x="T6" y="T7"/>
                  </a:cxn>
                  <a:cxn ang="0">
                    <a:pos x="T8" y="T9"/>
                  </a:cxn>
                </a:cxnLst>
                <a:rect l="0" t="0" r="r" b="b"/>
                <a:pathLst>
                  <a:path w="35" h="1991">
                    <a:moveTo>
                      <a:pt x="0" y="1991"/>
                    </a:moveTo>
                    <a:lnTo>
                      <a:pt x="35" y="1971"/>
                    </a:lnTo>
                    <a:lnTo>
                      <a:pt x="35" y="0"/>
                    </a:lnTo>
                    <a:lnTo>
                      <a:pt x="0" y="25"/>
                    </a:lnTo>
                    <a:lnTo>
                      <a:pt x="0" y="1991"/>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40" name="Freeform 3796">
                <a:extLst>
                  <a:ext uri="{FF2B5EF4-FFF2-40B4-BE49-F238E27FC236}">
                    <a16:creationId xmlns:a16="http://schemas.microsoft.com/office/drawing/2014/main" id="{966DCDA6-105D-E47D-7012-4C627A3A2317}"/>
                  </a:ext>
                </a:extLst>
              </p:cNvPr>
              <p:cNvSpPr>
                <a:spLocks/>
              </p:cNvSpPr>
              <p:nvPr/>
            </p:nvSpPr>
            <p:spPr bwMode="auto">
              <a:xfrm>
                <a:off x="11055" y="3341"/>
                <a:ext cx="498" cy="2253"/>
              </a:xfrm>
              <a:custGeom>
                <a:avLst/>
                <a:gdLst>
                  <a:gd name="T0" fmla="*/ 0 w 498"/>
                  <a:gd name="T1" fmla="*/ 0 h 2253"/>
                  <a:gd name="T2" fmla="*/ 498 w 498"/>
                  <a:gd name="T3" fmla="*/ 287 h 2253"/>
                  <a:gd name="T4" fmla="*/ 498 w 498"/>
                  <a:gd name="T5" fmla="*/ 2253 h 2253"/>
                  <a:gd name="T6" fmla="*/ 0 w 498"/>
                  <a:gd name="T7" fmla="*/ 1966 h 2253"/>
                  <a:gd name="T8" fmla="*/ 0 w 498"/>
                  <a:gd name="T9" fmla="*/ 0 h 2253"/>
                </a:gdLst>
                <a:ahLst/>
                <a:cxnLst>
                  <a:cxn ang="0">
                    <a:pos x="T0" y="T1"/>
                  </a:cxn>
                  <a:cxn ang="0">
                    <a:pos x="T2" y="T3"/>
                  </a:cxn>
                  <a:cxn ang="0">
                    <a:pos x="T4" y="T5"/>
                  </a:cxn>
                  <a:cxn ang="0">
                    <a:pos x="T6" y="T7"/>
                  </a:cxn>
                  <a:cxn ang="0">
                    <a:pos x="T8" y="T9"/>
                  </a:cxn>
                </a:cxnLst>
                <a:rect l="0" t="0" r="r" b="b"/>
                <a:pathLst>
                  <a:path w="498" h="2253">
                    <a:moveTo>
                      <a:pt x="0" y="0"/>
                    </a:moveTo>
                    <a:lnTo>
                      <a:pt x="498" y="287"/>
                    </a:lnTo>
                    <a:lnTo>
                      <a:pt x="498" y="2253"/>
                    </a:lnTo>
                    <a:lnTo>
                      <a:pt x="0" y="1966"/>
                    </a:lnTo>
                    <a:lnTo>
                      <a:pt x="0"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41" name="Freeform 3797">
                <a:extLst>
                  <a:ext uri="{FF2B5EF4-FFF2-40B4-BE49-F238E27FC236}">
                    <a16:creationId xmlns:a16="http://schemas.microsoft.com/office/drawing/2014/main" id="{B90ED81A-076F-0270-16DC-AD3243E7CE54}"/>
                  </a:ext>
                </a:extLst>
              </p:cNvPr>
              <p:cNvSpPr>
                <a:spLocks/>
              </p:cNvSpPr>
              <p:nvPr/>
            </p:nvSpPr>
            <p:spPr bwMode="auto">
              <a:xfrm>
                <a:off x="11055" y="2974"/>
                <a:ext cx="1132" cy="654"/>
              </a:xfrm>
              <a:custGeom>
                <a:avLst/>
                <a:gdLst>
                  <a:gd name="T0" fmla="*/ 0 w 1132"/>
                  <a:gd name="T1" fmla="*/ 367 h 654"/>
                  <a:gd name="T2" fmla="*/ 498 w 1132"/>
                  <a:gd name="T3" fmla="*/ 654 h 654"/>
                  <a:gd name="T4" fmla="*/ 1132 w 1132"/>
                  <a:gd name="T5" fmla="*/ 287 h 654"/>
                  <a:gd name="T6" fmla="*/ 634 w 1132"/>
                  <a:gd name="T7" fmla="*/ 0 h 654"/>
                  <a:gd name="T8" fmla="*/ 0 w 1132"/>
                  <a:gd name="T9" fmla="*/ 367 h 654"/>
                </a:gdLst>
                <a:ahLst/>
                <a:cxnLst>
                  <a:cxn ang="0">
                    <a:pos x="T0" y="T1"/>
                  </a:cxn>
                  <a:cxn ang="0">
                    <a:pos x="T2" y="T3"/>
                  </a:cxn>
                  <a:cxn ang="0">
                    <a:pos x="T4" y="T5"/>
                  </a:cxn>
                  <a:cxn ang="0">
                    <a:pos x="T6" y="T7"/>
                  </a:cxn>
                  <a:cxn ang="0">
                    <a:pos x="T8" y="T9"/>
                  </a:cxn>
                </a:cxnLst>
                <a:rect l="0" t="0" r="r" b="b"/>
                <a:pathLst>
                  <a:path w="1132" h="654">
                    <a:moveTo>
                      <a:pt x="0" y="367"/>
                    </a:moveTo>
                    <a:lnTo>
                      <a:pt x="498" y="654"/>
                    </a:lnTo>
                    <a:lnTo>
                      <a:pt x="1132" y="287"/>
                    </a:lnTo>
                    <a:lnTo>
                      <a:pt x="634" y="0"/>
                    </a:lnTo>
                    <a:lnTo>
                      <a:pt x="0" y="367"/>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42" name="Freeform 3798">
                <a:extLst>
                  <a:ext uri="{FF2B5EF4-FFF2-40B4-BE49-F238E27FC236}">
                    <a16:creationId xmlns:a16="http://schemas.microsoft.com/office/drawing/2014/main" id="{5CB25C9B-7C77-0008-14BB-DFAC5ED0B914}"/>
                  </a:ext>
                </a:extLst>
              </p:cNvPr>
              <p:cNvSpPr>
                <a:spLocks/>
              </p:cNvSpPr>
              <p:nvPr/>
            </p:nvSpPr>
            <p:spPr bwMode="auto">
              <a:xfrm>
                <a:off x="11553" y="3261"/>
                <a:ext cx="634" cy="437"/>
              </a:xfrm>
              <a:custGeom>
                <a:avLst/>
                <a:gdLst>
                  <a:gd name="T0" fmla="*/ 0 w 634"/>
                  <a:gd name="T1" fmla="*/ 437 h 437"/>
                  <a:gd name="T2" fmla="*/ 0 w 634"/>
                  <a:gd name="T3" fmla="*/ 367 h 437"/>
                  <a:gd name="T4" fmla="*/ 634 w 634"/>
                  <a:gd name="T5" fmla="*/ 0 h 437"/>
                  <a:gd name="T6" fmla="*/ 634 w 634"/>
                  <a:gd name="T7" fmla="*/ 70 h 437"/>
                  <a:gd name="T8" fmla="*/ 0 w 634"/>
                  <a:gd name="T9" fmla="*/ 437 h 437"/>
                </a:gdLst>
                <a:ahLst/>
                <a:cxnLst>
                  <a:cxn ang="0">
                    <a:pos x="T0" y="T1"/>
                  </a:cxn>
                  <a:cxn ang="0">
                    <a:pos x="T2" y="T3"/>
                  </a:cxn>
                  <a:cxn ang="0">
                    <a:pos x="T4" y="T5"/>
                  </a:cxn>
                  <a:cxn ang="0">
                    <a:pos x="T6" y="T7"/>
                  </a:cxn>
                  <a:cxn ang="0">
                    <a:pos x="T8" y="T9"/>
                  </a:cxn>
                </a:cxnLst>
                <a:rect l="0" t="0" r="r" b="b"/>
                <a:pathLst>
                  <a:path w="634" h="437">
                    <a:moveTo>
                      <a:pt x="0" y="437"/>
                    </a:moveTo>
                    <a:lnTo>
                      <a:pt x="0" y="367"/>
                    </a:lnTo>
                    <a:lnTo>
                      <a:pt x="634" y="0"/>
                    </a:lnTo>
                    <a:lnTo>
                      <a:pt x="634" y="70"/>
                    </a:lnTo>
                    <a:lnTo>
                      <a:pt x="0" y="43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43" name="Freeform 3799">
                <a:extLst>
                  <a:ext uri="{FF2B5EF4-FFF2-40B4-BE49-F238E27FC236}">
                    <a16:creationId xmlns:a16="http://schemas.microsoft.com/office/drawing/2014/main" id="{09C055D6-0BB4-C4D7-5D6F-9240498A1737}"/>
                  </a:ext>
                </a:extLst>
              </p:cNvPr>
              <p:cNvSpPr>
                <a:spLocks/>
              </p:cNvSpPr>
              <p:nvPr/>
            </p:nvSpPr>
            <p:spPr bwMode="auto">
              <a:xfrm>
                <a:off x="11553" y="5156"/>
                <a:ext cx="634" cy="438"/>
              </a:xfrm>
              <a:custGeom>
                <a:avLst/>
                <a:gdLst>
                  <a:gd name="T0" fmla="*/ 0 w 634"/>
                  <a:gd name="T1" fmla="*/ 438 h 438"/>
                  <a:gd name="T2" fmla="*/ 0 w 634"/>
                  <a:gd name="T3" fmla="*/ 368 h 438"/>
                  <a:gd name="T4" fmla="*/ 634 w 634"/>
                  <a:gd name="T5" fmla="*/ 0 h 438"/>
                  <a:gd name="T6" fmla="*/ 634 w 634"/>
                  <a:gd name="T7" fmla="*/ 71 h 438"/>
                  <a:gd name="T8" fmla="*/ 0 w 634"/>
                  <a:gd name="T9" fmla="*/ 438 h 438"/>
                </a:gdLst>
                <a:ahLst/>
                <a:cxnLst>
                  <a:cxn ang="0">
                    <a:pos x="T0" y="T1"/>
                  </a:cxn>
                  <a:cxn ang="0">
                    <a:pos x="T2" y="T3"/>
                  </a:cxn>
                  <a:cxn ang="0">
                    <a:pos x="T4" y="T5"/>
                  </a:cxn>
                  <a:cxn ang="0">
                    <a:pos x="T6" y="T7"/>
                  </a:cxn>
                  <a:cxn ang="0">
                    <a:pos x="T8" y="T9"/>
                  </a:cxn>
                </a:cxnLst>
                <a:rect l="0" t="0" r="r" b="b"/>
                <a:pathLst>
                  <a:path w="634" h="438">
                    <a:moveTo>
                      <a:pt x="0" y="438"/>
                    </a:moveTo>
                    <a:lnTo>
                      <a:pt x="0" y="368"/>
                    </a:lnTo>
                    <a:lnTo>
                      <a:pt x="634" y="0"/>
                    </a:lnTo>
                    <a:lnTo>
                      <a:pt x="634" y="71"/>
                    </a:lnTo>
                    <a:lnTo>
                      <a:pt x="0" y="438"/>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44" name="Freeform 3800">
                <a:extLst>
                  <a:ext uri="{FF2B5EF4-FFF2-40B4-BE49-F238E27FC236}">
                    <a16:creationId xmlns:a16="http://schemas.microsoft.com/office/drawing/2014/main" id="{8AE3FC65-0014-72C1-B982-C99AC0C72BAF}"/>
                  </a:ext>
                </a:extLst>
              </p:cNvPr>
              <p:cNvSpPr>
                <a:spLocks/>
              </p:cNvSpPr>
              <p:nvPr/>
            </p:nvSpPr>
            <p:spPr bwMode="auto">
              <a:xfrm>
                <a:off x="11553" y="5156"/>
                <a:ext cx="634" cy="438"/>
              </a:xfrm>
              <a:custGeom>
                <a:avLst/>
                <a:gdLst>
                  <a:gd name="T0" fmla="*/ 0 w 634"/>
                  <a:gd name="T1" fmla="*/ 438 h 438"/>
                  <a:gd name="T2" fmla="*/ 0 w 634"/>
                  <a:gd name="T3" fmla="*/ 368 h 438"/>
                  <a:gd name="T4" fmla="*/ 634 w 634"/>
                  <a:gd name="T5" fmla="*/ 0 h 438"/>
                  <a:gd name="T6" fmla="*/ 634 w 634"/>
                  <a:gd name="T7" fmla="*/ 71 h 438"/>
                  <a:gd name="T8" fmla="*/ 0 w 634"/>
                  <a:gd name="T9" fmla="*/ 438 h 438"/>
                </a:gdLst>
                <a:ahLst/>
                <a:cxnLst>
                  <a:cxn ang="0">
                    <a:pos x="T0" y="T1"/>
                  </a:cxn>
                  <a:cxn ang="0">
                    <a:pos x="T2" y="T3"/>
                  </a:cxn>
                  <a:cxn ang="0">
                    <a:pos x="T4" y="T5"/>
                  </a:cxn>
                  <a:cxn ang="0">
                    <a:pos x="T6" y="T7"/>
                  </a:cxn>
                  <a:cxn ang="0">
                    <a:pos x="T8" y="T9"/>
                  </a:cxn>
                </a:cxnLst>
                <a:rect l="0" t="0" r="r" b="b"/>
                <a:pathLst>
                  <a:path w="634" h="438">
                    <a:moveTo>
                      <a:pt x="0" y="438"/>
                    </a:moveTo>
                    <a:lnTo>
                      <a:pt x="0" y="368"/>
                    </a:lnTo>
                    <a:lnTo>
                      <a:pt x="634" y="0"/>
                    </a:lnTo>
                    <a:lnTo>
                      <a:pt x="634" y="71"/>
                    </a:lnTo>
                    <a:lnTo>
                      <a:pt x="0" y="43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45" name="Freeform 3801">
                <a:extLst>
                  <a:ext uri="{FF2B5EF4-FFF2-40B4-BE49-F238E27FC236}">
                    <a16:creationId xmlns:a16="http://schemas.microsoft.com/office/drawing/2014/main" id="{BF588ECE-7E7A-5EA5-3B23-997286485C9B}"/>
                  </a:ext>
                </a:extLst>
              </p:cNvPr>
              <p:cNvSpPr>
                <a:spLocks/>
              </p:cNvSpPr>
              <p:nvPr/>
            </p:nvSpPr>
            <p:spPr bwMode="auto">
              <a:xfrm>
                <a:off x="11563" y="3633"/>
                <a:ext cx="25" cy="1981"/>
              </a:xfrm>
              <a:custGeom>
                <a:avLst/>
                <a:gdLst>
                  <a:gd name="T0" fmla="*/ 0 w 25"/>
                  <a:gd name="T1" fmla="*/ 0 h 1981"/>
                  <a:gd name="T2" fmla="*/ 25 w 25"/>
                  <a:gd name="T3" fmla="*/ 15 h 1981"/>
                  <a:gd name="T4" fmla="*/ 25 w 25"/>
                  <a:gd name="T5" fmla="*/ 1981 h 1981"/>
                  <a:gd name="T6" fmla="*/ 0 w 25"/>
                  <a:gd name="T7" fmla="*/ 1966 h 1981"/>
                  <a:gd name="T8" fmla="*/ 0 w 25"/>
                  <a:gd name="T9" fmla="*/ 0 h 1981"/>
                </a:gdLst>
                <a:ahLst/>
                <a:cxnLst>
                  <a:cxn ang="0">
                    <a:pos x="T0" y="T1"/>
                  </a:cxn>
                  <a:cxn ang="0">
                    <a:pos x="T2" y="T3"/>
                  </a:cxn>
                  <a:cxn ang="0">
                    <a:pos x="T4" y="T5"/>
                  </a:cxn>
                  <a:cxn ang="0">
                    <a:pos x="T6" y="T7"/>
                  </a:cxn>
                  <a:cxn ang="0">
                    <a:pos x="T8" y="T9"/>
                  </a:cxn>
                </a:cxnLst>
                <a:rect l="0" t="0" r="r" b="b"/>
                <a:pathLst>
                  <a:path w="25" h="1981">
                    <a:moveTo>
                      <a:pt x="0" y="0"/>
                    </a:moveTo>
                    <a:lnTo>
                      <a:pt x="25" y="15"/>
                    </a:lnTo>
                    <a:lnTo>
                      <a:pt x="25" y="1981"/>
                    </a:lnTo>
                    <a:lnTo>
                      <a:pt x="0" y="1966"/>
                    </a:lnTo>
                    <a:lnTo>
                      <a:pt x="0" y="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46" name="Freeform 3802">
                <a:extLst>
                  <a:ext uri="{FF2B5EF4-FFF2-40B4-BE49-F238E27FC236}">
                    <a16:creationId xmlns:a16="http://schemas.microsoft.com/office/drawing/2014/main" id="{B9550324-0E3A-979A-8CF4-98076C2F5E98}"/>
                  </a:ext>
                </a:extLst>
              </p:cNvPr>
              <p:cNvSpPr>
                <a:spLocks/>
              </p:cNvSpPr>
              <p:nvPr/>
            </p:nvSpPr>
            <p:spPr bwMode="auto">
              <a:xfrm>
                <a:off x="11563" y="3266"/>
                <a:ext cx="665" cy="382"/>
              </a:xfrm>
              <a:custGeom>
                <a:avLst/>
                <a:gdLst>
                  <a:gd name="T0" fmla="*/ 0 w 665"/>
                  <a:gd name="T1" fmla="*/ 367 h 382"/>
                  <a:gd name="T2" fmla="*/ 25 w 665"/>
                  <a:gd name="T3" fmla="*/ 382 h 382"/>
                  <a:gd name="T4" fmla="*/ 665 w 665"/>
                  <a:gd name="T5" fmla="*/ 15 h 382"/>
                  <a:gd name="T6" fmla="*/ 635 w 665"/>
                  <a:gd name="T7" fmla="*/ 0 h 382"/>
                  <a:gd name="T8" fmla="*/ 0 w 665"/>
                  <a:gd name="T9" fmla="*/ 367 h 382"/>
                </a:gdLst>
                <a:ahLst/>
                <a:cxnLst>
                  <a:cxn ang="0">
                    <a:pos x="T0" y="T1"/>
                  </a:cxn>
                  <a:cxn ang="0">
                    <a:pos x="T2" y="T3"/>
                  </a:cxn>
                  <a:cxn ang="0">
                    <a:pos x="T4" y="T5"/>
                  </a:cxn>
                  <a:cxn ang="0">
                    <a:pos x="T6" y="T7"/>
                  </a:cxn>
                  <a:cxn ang="0">
                    <a:pos x="T8" y="T9"/>
                  </a:cxn>
                </a:cxnLst>
                <a:rect l="0" t="0" r="r" b="b"/>
                <a:pathLst>
                  <a:path w="665" h="382">
                    <a:moveTo>
                      <a:pt x="0" y="367"/>
                    </a:moveTo>
                    <a:lnTo>
                      <a:pt x="25" y="382"/>
                    </a:lnTo>
                    <a:lnTo>
                      <a:pt x="665" y="15"/>
                    </a:lnTo>
                    <a:lnTo>
                      <a:pt x="635" y="0"/>
                    </a:lnTo>
                    <a:lnTo>
                      <a:pt x="0" y="367"/>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47" name="Freeform 3803">
                <a:extLst>
                  <a:ext uri="{FF2B5EF4-FFF2-40B4-BE49-F238E27FC236}">
                    <a16:creationId xmlns:a16="http://schemas.microsoft.com/office/drawing/2014/main" id="{271694DA-18A5-1F07-10CE-8B56181C90FE}"/>
                  </a:ext>
                </a:extLst>
              </p:cNvPr>
              <p:cNvSpPr>
                <a:spLocks/>
              </p:cNvSpPr>
              <p:nvPr/>
            </p:nvSpPr>
            <p:spPr bwMode="auto">
              <a:xfrm>
                <a:off x="10360" y="6011"/>
                <a:ext cx="251" cy="196"/>
              </a:xfrm>
              <a:custGeom>
                <a:avLst/>
                <a:gdLst>
                  <a:gd name="T0" fmla="*/ 50 w 50"/>
                  <a:gd name="T1" fmla="*/ 30 h 39"/>
                  <a:gd name="T2" fmla="*/ 50 w 50"/>
                  <a:gd name="T3" fmla="*/ 34 h 39"/>
                  <a:gd name="T4" fmla="*/ 45 w 50"/>
                  <a:gd name="T5" fmla="*/ 39 h 39"/>
                  <a:gd name="T6" fmla="*/ 35 w 50"/>
                  <a:gd name="T7" fmla="*/ 38 h 39"/>
                  <a:gd name="T8" fmla="*/ 25 w 50"/>
                  <a:gd name="T9" fmla="*/ 34 h 39"/>
                  <a:gd name="T10" fmla="*/ 22 w 50"/>
                  <a:gd name="T11" fmla="*/ 33 h 39"/>
                  <a:gd name="T12" fmla="*/ 7 w 50"/>
                  <a:gd name="T13" fmla="*/ 25 h 39"/>
                  <a:gd name="T14" fmla="*/ 3 w 50"/>
                  <a:gd name="T15" fmla="*/ 16 h 39"/>
                  <a:gd name="T16" fmla="*/ 10 w 50"/>
                  <a:gd name="T17" fmla="*/ 13 h 39"/>
                  <a:gd name="T18" fmla="*/ 15 w 50"/>
                  <a:gd name="T19" fmla="*/ 13 h 39"/>
                  <a:gd name="T20" fmla="*/ 21 w 50"/>
                  <a:gd name="T21" fmla="*/ 12 h 39"/>
                  <a:gd name="T22" fmla="*/ 22 w 50"/>
                  <a:gd name="T23" fmla="*/ 12 h 39"/>
                  <a:gd name="T24" fmla="*/ 24 w 50"/>
                  <a:gd name="T25" fmla="*/ 11 h 39"/>
                  <a:gd name="T26" fmla="*/ 25 w 50"/>
                  <a:gd name="T27" fmla="*/ 10 h 39"/>
                  <a:gd name="T28" fmla="*/ 26 w 50"/>
                  <a:gd name="T29" fmla="*/ 9 h 39"/>
                  <a:gd name="T30" fmla="*/ 26 w 50"/>
                  <a:gd name="T31" fmla="*/ 0 h 39"/>
                  <a:gd name="T32" fmla="*/ 26 w 50"/>
                  <a:gd name="T33" fmla="*/ 0 h 39"/>
                  <a:gd name="T34" fmla="*/ 38 w 50"/>
                  <a:gd name="T35" fmla="*/ 1 h 39"/>
                  <a:gd name="T36" fmla="*/ 47 w 50"/>
                  <a:gd name="T37" fmla="*/ 2 h 39"/>
                  <a:gd name="T38" fmla="*/ 48 w 50"/>
                  <a:gd name="T39" fmla="*/ 13 h 39"/>
                  <a:gd name="T40" fmla="*/ 48 w 50"/>
                  <a:gd name="T41" fmla="*/ 15 h 39"/>
                  <a:gd name="T42" fmla="*/ 49 w 50"/>
                  <a:gd name="T43" fmla="*/ 20 h 39"/>
                  <a:gd name="T44" fmla="*/ 50 w 50"/>
                  <a:gd name="T45"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0" h="39">
                    <a:moveTo>
                      <a:pt x="50" y="30"/>
                    </a:moveTo>
                    <a:cubicBezTo>
                      <a:pt x="50" y="31"/>
                      <a:pt x="50" y="32"/>
                      <a:pt x="50" y="34"/>
                    </a:cubicBezTo>
                    <a:cubicBezTo>
                      <a:pt x="50" y="36"/>
                      <a:pt x="48" y="38"/>
                      <a:pt x="45" y="39"/>
                    </a:cubicBezTo>
                    <a:cubicBezTo>
                      <a:pt x="42" y="39"/>
                      <a:pt x="39" y="39"/>
                      <a:pt x="35" y="38"/>
                    </a:cubicBezTo>
                    <a:cubicBezTo>
                      <a:pt x="32" y="37"/>
                      <a:pt x="29" y="36"/>
                      <a:pt x="25" y="34"/>
                    </a:cubicBezTo>
                    <a:cubicBezTo>
                      <a:pt x="24" y="34"/>
                      <a:pt x="23" y="33"/>
                      <a:pt x="22" y="33"/>
                    </a:cubicBezTo>
                    <a:cubicBezTo>
                      <a:pt x="17" y="31"/>
                      <a:pt x="13" y="28"/>
                      <a:pt x="7" y="25"/>
                    </a:cubicBezTo>
                    <a:cubicBezTo>
                      <a:pt x="5" y="24"/>
                      <a:pt x="0" y="21"/>
                      <a:pt x="3" y="16"/>
                    </a:cubicBezTo>
                    <a:cubicBezTo>
                      <a:pt x="4" y="13"/>
                      <a:pt x="7" y="13"/>
                      <a:pt x="10" y="13"/>
                    </a:cubicBezTo>
                    <a:cubicBezTo>
                      <a:pt x="12" y="13"/>
                      <a:pt x="13" y="13"/>
                      <a:pt x="15" y="13"/>
                    </a:cubicBezTo>
                    <a:cubicBezTo>
                      <a:pt x="17" y="13"/>
                      <a:pt x="19" y="13"/>
                      <a:pt x="21" y="12"/>
                    </a:cubicBezTo>
                    <a:cubicBezTo>
                      <a:pt x="22" y="12"/>
                      <a:pt x="22" y="12"/>
                      <a:pt x="22" y="12"/>
                    </a:cubicBezTo>
                    <a:cubicBezTo>
                      <a:pt x="23" y="11"/>
                      <a:pt x="24" y="11"/>
                      <a:pt x="24" y="11"/>
                    </a:cubicBezTo>
                    <a:cubicBezTo>
                      <a:pt x="25" y="10"/>
                      <a:pt x="25" y="10"/>
                      <a:pt x="25" y="10"/>
                    </a:cubicBezTo>
                    <a:cubicBezTo>
                      <a:pt x="26" y="9"/>
                      <a:pt x="26" y="9"/>
                      <a:pt x="26" y="9"/>
                    </a:cubicBezTo>
                    <a:cubicBezTo>
                      <a:pt x="26" y="0"/>
                      <a:pt x="26" y="0"/>
                      <a:pt x="26" y="0"/>
                    </a:cubicBezTo>
                    <a:cubicBezTo>
                      <a:pt x="26" y="0"/>
                      <a:pt x="26" y="0"/>
                      <a:pt x="26" y="0"/>
                    </a:cubicBezTo>
                    <a:cubicBezTo>
                      <a:pt x="38" y="1"/>
                      <a:pt x="38" y="1"/>
                      <a:pt x="38" y="1"/>
                    </a:cubicBezTo>
                    <a:cubicBezTo>
                      <a:pt x="47" y="2"/>
                      <a:pt x="47" y="2"/>
                      <a:pt x="47" y="2"/>
                    </a:cubicBezTo>
                    <a:cubicBezTo>
                      <a:pt x="48" y="13"/>
                      <a:pt x="48" y="13"/>
                      <a:pt x="48" y="13"/>
                    </a:cubicBezTo>
                    <a:cubicBezTo>
                      <a:pt x="48" y="15"/>
                      <a:pt x="48" y="15"/>
                      <a:pt x="48" y="15"/>
                    </a:cubicBezTo>
                    <a:cubicBezTo>
                      <a:pt x="48" y="17"/>
                      <a:pt x="49" y="19"/>
                      <a:pt x="49" y="20"/>
                    </a:cubicBezTo>
                    <a:cubicBezTo>
                      <a:pt x="50" y="24"/>
                      <a:pt x="50" y="26"/>
                      <a:pt x="50" y="3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48" name="Freeform 3804">
                <a:extLst>
                  <a:ext uri="{FF2B5EF4-FFF2-40B4-BE49-F238E27FC236}">
                    <a16:creationId xmlns:a16="http://schemas.microsoft.com/office/drawing/2014/main" id="{5C6DDA84-AABB-785A-5000-FC5413BE64F7}"/>
                  </a:ext>
                </a:extLst>
              </p:cNvPr>
              <p:cNvSpPr>
                <a:spLocks/>
              </p:cNvSpPr>
              <p:nvPr/>
            </p:nvSpPr>
            <p:spPr bwMode="auto">
              <a:xfrm>
                <a:off x="10450" y="5564"/>
                <a:ext cx="212" cy="568"/>
              </a:xfrm>
              <a:custGeom>
                <a:avLst/>
                <a:gdLst>
                  <a:gd name="T0" fmla="*/ 41 w 42"/>
                  <a:gd name="T1" fmla="*/ 47 h 113"/>
                  <a:gd name="T2" fmla="*/ 34 w 42"/>
                  <a:gd name="T3" fmla="*/ 104 h 113"/>
                  <a:gd name="T4" fmla="*/ 33 w 42"/>
                  <a:gd name="T5" fmla="*/ 106 h 113"/>
                  <a:gd name="T6" fmla="*/ 31 w 42"/>
                  <a:gd name="T7" fmla="*/ 109 h 113"/>
                  <a:gd name="T8" fmla="*/ 6 w 42"/>
                  <a:gd name="T9" fmla="*/ 104 h 113"/>
                  <a:gd name="T10" fmla="*/ 3 w 42"/>
                  <a:gd name="T11" fmla="*/ 101 h 113"/>
                  <a:gd name="T12" fmla="*/ 1 w 42"/>
                  <a:gd name="T13" fmla="*/ 95 h 113"/>
                  <a:gd name="T14" fmla="*/ 2 w 42"/>
                  <a:gd name="T15" fmla="*/ 34 h 113"/>
                  <a:gd name="T16" fmla="*/ 2 w 42"/>
                  <a:gd name="T17" fmla="*/ 34 h 113"/>
                  <a:gd name="T18" fmla="*/ 3 w 42"/>
                  <a:gd name="T19" fmla="*/ 14 h 113"/>
                  <a:gd name="T20" fmla="*/ 7 w 42"/>
                  <a:gd name="T21" fmla="*/ 9 h 113"/>
                  <a:gd name="T22" fmla="*/ 12 w 42"/>
                  <a:gd name="T23" fmla="*/ 5 h 113"/>
                  <a:gd name="T24" fmla="*/ 26 w 42"/>
                  <a:gd name="T25" fmla="*/ 1 h 113"/>
                  <a:gd name="T26" fmla="*/ 39 w 42"/>
                  <a:gd name="T27" fmla="*/ 13 h 113"/>
                  <a:gd name="T28" fmla="*/ 41 w 42"/>
                  <a:gd name="T29" fmla="*/ 47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 h="113">
                    <a:moveTo>
                      <a:pt x="41" y="47"/>
                    </a:moveTo>
                    <a:cubicBezTo>
                      <a:pt x="40" y="72"/>
                      <a:pt x="35" y="98"/>
                      <a:pt x="34" y="104"/>
                    </a:cubicBezTo>
                    <a:cubicBezTo>
                      <a:pt x="33" y="105"/>
                      <a:pt x="33" y="106"/>
                      <a:pt x="33" y="106"/>
                    </a:cubicBezTo>
                    <a:cubicBezTo>
                      <a:pt x="33" y="107"/>
                      <a:pt x="32" y="109"/>
                      <a:pt x="31" y="109"/>
                    </a:cubicBezTo>
                    <a:cubicBezTo>
                      <a:pt x="26" y="113"/>
                      <a:pt x="13" y="111"/>
                      <a:pt x="6" y="104"/>
                    </a:cubicBezTo>
                    <a:cubicBezTo>
                      <a:pt x="5" y="103"/>
                      <a:pt x="4" y="102"/>
                      <a:pt x="3" y="101"/>
                    </a:cubicBezTo>
                    <a:cubicBezTo>
                      <a:pt x="2" y="99"/>
                      <a:pt x="1" y="97"/>
                      <a:pt x="1" y="95"/>
                    </a:cubicBezTo>
                    <a:cubicBezTo>
                      <a:pt x="0" y="79"/>
                      <a:pt x="1" y="52"/>
                      <a:pt x="2" y="34"/>
                    </a:cubicBezTo>
                    <a:cubicBezTo>
                      <a:pt x="2" y="34"/>
                      <a:pt x="2" y="34"/>
                      <a:pt x="2" y="34"/>
                    </a:cubicBezTo>
                    <a:cubicBezTo>
                      <a:pt x="2" y="23"/>
                      <a:pt x="3" y="15"/>
                      <a:pt x="3" y="14"/>
                    </a:cubicBezTo>
                    <a:cubicBezTo>
                      <a:pt x="4" y="13"/>
                      <a:pt x="6" y="11"/>
                      <a:pt x="7" y="9"/>
                    </a:cubicBezTo>
                    <a:cubicBezTo>
                      <a:pt x="8" y="8"/>
                      <a:pt x="10" y="6"/>
                      <a:pt x="12" y="5"/>
                    </a:cubicBezTo>
                    <a:cubicBezTo>
                      <a:pt x="16" y="2"/>
                      <a:pt x="21" y="0"/>
                      <a:pt x="26" y="1"/>
                    </a:cubicBezTo>
                    <a:cubicBezTo>
                      <a:pt x="33" y="2"/>
                      <a:pt x="37" y="7"/>
                      <a:pt x="39" y="13"/>
                    </a:cubicBezTo>
                    <a:cubicBezTo>
                      <a:pt x="41" y="23"/>
                      <a:pt x="42" y="35"/>
                      <a:pt x="41" y="47"/>
                    </a:cubicBezTo>
                  </a:path>
                </a:pathLst>
              </a:custGeom>
              <a:solidFill>
                <a:srgbClr val="1C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49" name="Freeform 3805">
                <a:extLst>
                  <a:ext uri="{FF2B5EF4-FFF2-40B4-BE49-F238E27FC236}">
                    <a16:creationId xmlns:a16="http://schemas.microsoft.com/office/drawing/2014/main" id="{554C9173-A615-8F3E-F8CC-6B02344ECB07}"/>
                  </a:ext>
                </a:extLst>
              </p:cNvPr>
              <p:cNvSpPr>
                <a:spLocks/>
              </p:cNvSpPr>
              <p:nvPr/>
            </p:nvSpPr>
            <p:spPr bwMode="auto">
              <a:xfrm>
                <a:off x="10470" y="5564"/>
                <a:ext cx="585" cy="377"/>
              </a:xfrm>
              <a:custGeom>
                <a:avLst/>
                <a:gdLst>
                  <a:gd name="T0" fmla="*/ 1 w 116"/>
                  <a:gd name="T1" fmla="*/ 29 h 75"/>
                  <a:gd name="T2" fmla="*/ 21 w 116"/>
                  <a:gd name="T3" fmla="*/ 42 h 75"/>
                  <a:gd name="T4" fmla="*/ 35 w 116"/>
                  <a:gd name="T5" fmla="*/ 40 h 75"/>
                  <a:gd name="T6" fmla="*/ 99 w 116"/>
                  <a:gd name="T7" fmla="*/ 75 h 75"/>
                  <a:gd name="T8" fmla="*/ 116 w 116"/>
                  <a:gd name="T9" fmla="*/ 38 h 75"/>
                  <a:gd name="T10" fmla="*/ 62 w 116"/>
                  <a:gd name="T11" fmla="*/ 21 h 75"/>
                  <a:gd name="T12" fmla="*/ 17 w 116"/>
                  <a:gd name="T13" fmla="*/ 3 h 75"/>
                  <a:gd name="T14" fmla="*/ 1 w 116"/>
                  <a:gd name="T15" fmla="*/ 29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75">
                    <a:moveTo>
                      <a:pt x="1" y="29"/>
                    </a:moveTo>
                    <a:cubicBezTo>
                      <a:pt x="21" y="42"/>
                      <a:pt x="21" y="42"/>
                      <a:pt x="21" y="42"/>
                    </a:cubicBezTo>
                    <a:cubicBezTo>
                      <a:pt x="35" y="40"/>
                      <a:pt x="35" y="40"/>
                      <a:pt x="35" y="40"/>
                    </a:cubicBezTo>
                    <a:cubicBezTo>
                      <a:pt x="99" y="75"/>
                      <a:pt x="99" y="75"/>
                      <a:pt x="99" y="75"/>
                    </a:cubicBezTo>
                    <a:cubicBezTo>
                      <a:pt x="103" y="72"/>
                      <a:pt x="116" y="38"/>
                      <a:pt x="116" y="38"/>
                    </a:cubicBezTo>
                    <a:cubicBezTo>
                      <a:pt x="106" y="43"/>
                      <a:pt x="84" y="32"/>
                      <a:pt x="62" y="21"/>
                    </a:cubicBezTo>
                    <a:cubicBezTo>
                      <a:pt x="43" y="10"/>
                      <a:pt x="24" y="0"/>
                      <a:pt x="17" y="3"/>
                    </a:cubicBezTo>
                    <a:cubicBezTo>
                      <a:pt x="0" y="8"/>
                      <a:pt x="1" y="19"/>
                      <a:pt x="1" y="29"/>
                    </a:cubicBezTo>
                  </a:path>
                </a:pathLst>
              </a:custGeom>
              <a:solidFill>
                <a:srgbClr val="1C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50" name="Freeform 3806">
                <a:extLst>
                  <a:ext uri="{FF2B5EF4-FFF2-40B4-BE49-F238E27FC236}">
                    <a16:creationId xmlns:a16="http://schemas.microsoft.com/office/drawing/2014/main" id="{83330BAF-9557-74F2-62FB-233E0D2659CE}"/>
                  </a:ext>
                </a:extLst>
              </p:cNvPr>
              <p:cNvSpPr>
                <a:spLocks/>
              </p:cNvSpPr>
              <p:nvPr/>
            </p:nvSpPr>
            <p:spPr bwMode="auto">
              <a:xfrm>
                <a:off x="10188" y="6147"/>
                <a:ext cx="252" cy="201"/>
              </a:xfrm>
              <a:custGeom>
                <a:avLst/>
                <a:gdLst>
                  <a:gd name="T0" fmla="*/ 50 w 50"/>
                  <a:gd name="T1" fmla="*/ 30 h 40"/>
                  <a:gd name="T2" fmla="*/ 50 w 50"/>
                  <a:gd name="T3" fmla="*/ 34 h 40"/>
                  <a:gd name="T4" fmla="*/ 45 w 50"/>
                  <a:gd name="T5" fmla="*/ 39 h 40"/>
                  <a:gd name="T6" fmla="*/ 35 w 50"/>
                  <a:gd name="T7" fmla="*/ 38 h 40"/>
                  <a:gd name="T8" fmla="*/ 26 w 50"/>
                  <a:gd name="T9" fmla="*/ 35 h 40"/>
                  <a:gd name="T10" fmla="*/ 8 w 50"/>
                  <a:gd name="T11" fmla="*/ 26 h 40"/>
                  <a:gd name="T12" fmla="*/ 3 w 50"/>
                  <a:gd name="T13" fmla="*/ 17 h 40"/>
                  <a:gd name="T14" fmla="*/ 10 w 50"/>
                  <a:gd name="T15" fmla="*/ 14 h 40"/>
                  <a:gd name="T16" fmla="*/ 15 w 50"/>
                  <a:gd name="T17" fmla="*/ 14 h 40"/>
                  <a:gd name="T18" fmla="*/ 22 w 50"/>
                  <a:gd name="T19" fmla="*/ 12 h 40"/>
                  <a:gd name="T20" fmla="*/ 22 w 50"/>
                  <a:gd name="T21" fmla="*/ 12 h 40"/>
                  <a:gd name="T22" fmla="*/ 25 w 50"/>
                  <a:gd name="T23" fmla="*/ 11 h 40"/>
                  <a:gd name="T24" fmla="*/ 27 w 50"/>
                  <a:gd name="T25" fmla="*/ 9 h 40"/>
                  <a:gd name="T26" fmla="*/ 26 w 50"/>
                  <a:gd name="T27" fmla="*/ 0 h 40"/>
                  <a:gd name="T28" fmla="*/ 38 w 50"/>
                  <a:gd name="T29" fmla="*/ 1 h 40"/>
                  <a:gd name="T30" fmla="*/ 47 w 50"/>
                  <a:gd name="T31" fmla="*/ 2 h 40"/>
                  <a:gd name="T32" fmla="*/ 48 w 50"/>
                  <a:gd name="T33" fmla="*/ 16 h 40"/>
                  <a:gd name="T34" fmla="*/ 50 w 50"/>
                  <a:gd name="T35" fmla="*/ 23 h 40"/>
                  <a:gd name="T36" fmla="*/ 50 w 50"/>
                  <a:gd name="T37"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 h="40">
                    <a:moveTo>
                      <a:pt x="50" y="30"/>
                    </a:moveTo>
                    <a:cubicBezTo>
                      <a:pt x="50" y="31"/>
                      <a:pt x="50" y="33"/>
                      <a:pt x="50" y="34"/>
                    </a:cubicBezTo>
                    <a:cubicBezTo>
                      <a:pt x="50" y="37"/>
                      <a:pt x="48" y="39"/>
                      <a:pt x="45" y="39"/>
                    </a:cubicBezTo>
                    <a:cubicBezTo>
                      <a:pt x="42" y="40"/>
                      <a:pt x="39" y="39"/>
                      <a:pt x="35" y="38"/>
                    </a:cubicBezTo>
                    <a:cubicBezTo>
                      <a:pt x="32" y="37"/>
                      <a:pt x="29" y="36"/>
                      <a:pt x="26" y="35"/>
                    </a:cubicBezTo>
                    <a:cubicBezTo>
                      <a:pt x="20" y="33"/>
                      <a:pt x="14" y="30"/>
                      <a:pt x="8" y="26"/>
                    </a:cubicBezTo>
                    <a:cubicBezTo>
                      <a:pt x="5" y="25"/>
                      <a:pt x="0" y="21"/>
                      <a:pt x="3" y="17"/>
                    </a:cubicBezTo>
                    <a:cubicBezTo>
                      <a:pt x="4" y="14"/>
                      <a:pt x="7" y="14"/>
                      <a:pt x="10" y="14"/>
                    </a:cubicBezTo>
                    <a:cubicBezTo>
                      <a:pt x="12" y="14"/>
                      <a:pt x="13" y="14"/>
                      <a:pt x="15" y="14"/>
                    </a:cubicBezTo>
                    <a:cubicBezTo>
                      <a:pt x="17" y="13"/>
                      <a:pt x="19" y="13"/>
                      <a:pt x="22" y="12"/>
                    </a:cubicBezTo>
                    <a:cubicBezTo>
                      <a:pt x="22" y="12"/>
                      <a:pt x="22" y="12"/>
                      <a:pt x="22" y="12"/>
                    </a:cubicBezTo>
                    <a:cubicBezTo>
                      <a:pt x="23" y="12"/>
                      <a:pt x="24" y="11"/>
                      <a:pt x="25" y="11"/>
                    </a:cubicBezTo>
                    <a:cubicBezTo>
                      <a:pt x="27" y="9"/>
                      <a:pt x="27" y="9"/>
                      <a:pt x="27" y="9"/>
                    </a:cubicBezTo>
                    <a:cubicBezTo>
                      <a:pt x="26" y="0"/>
                      <a:pt x="26" y="0"/>
                      <a:pt x="26" y="0"/>
                    </a:cubicBezTo>
                    <a:cubicBezTo>
                      <a:pt x="38" y="1"/>
                      <a:pt x="38" y="1"/>
                      <a:pt x="38" y="1"/>
                    </a:cubicBezTo>
                    <a:cubicBezTo>
                      <a:pt x="47" y="2"/>
                      <a:pt x="47" y="2"/>
                      <a:pt x="47" y="2"/>
                    </a:cubicBezTo>
                    <a:cubicBezTo>
                      <a:pt x="48" y="16"/>
                      <a:pt x="48" y="16"/>
                      <a:pt x="48" y="16"/>
                    </a:cubicBezTo>
                    <a:cubicBezTo>
                      <a:pt x="49" y="19"/>
                      <a:pt x="49" y="21"/>
                      <a:pt x="50" y="23"/>
                    </a:cubicBezTo>
                    <a:cubicBezTo>
                      <a:pt x="50" y="26"/>
                      <a:pt x="50" y="28"/>
                      <a:pt x="50" y="3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51" name="Freeform 3807">
                <a:extLst>
                  <a:ext uri="{FF2B5EF4-FFF2-40B4-BE49-F238E27FC236}">
                    <a16:creationId xmlns:a16="http://schemas.microsoft.com/office/drawing/2014/main" id="{2EDF632D-50B2-CB79-8F06-8DABB1070565}"/>
                  </a:ext>
                </a:extLst>
              </p:cNvPr>
              <p:cNvSpPr>
                <a:spLocks/>
              </p:cNvSpPr>
              <p:nvPr/>
            </p:nvSpPr>
            <p:spPr bwMode="auto">
              <a:xfrm>
                <a:off x="10289" y="5700"/>
                <a:ext cx="202" cy="578"/>
              </a:xfrm>
              <a:custGeom>
                <a:avLst/>
                <a:gdLst>
                  <a:gd name="T0" fmla="*/ 39 w 40"/>
                  <a:gd name="T1" fmla="*/ 62 h 115"/>
                  <a:gd name="T2" fmla="*/ 38 w 40"/>
                  <a:gd name="T3" fmla="*/ 73 h 115"/>
                  <a:gd name="T4" fmla="*/ 38 w 40"/>
                  <a:gd name="T5" fmla="*/ 77 h 115"/>
                  <a:gd name="T6" fmla="*/ 36 w 40"/>
                  <a:gd name="T7" fmla="*/ 95 h 115"/>
                  <a:gd name="T8" fmla="*/ 34 w 40"/>
                  <a:gd name="T9" fmla="*/ 109 h 115"/>
                  <a:gd name="T10" fmla="*/ 30 w 40"/>
                  <a:gd name="T11" fmla="*/ 112 h 115"/>
                  <a:gd name="T12" fmla="*/ 2 w 40"/>
                  <a:gd name="T13" fmla="*/ 101 h 115"/>
                  <a:gd name="T14" fmla="*/ 1 w 40"/>
                  <a:gd name="T15" fmla="*/ 95 h 115"/>
                  <a:gd name="T16" fmla="*/ 9 w 40"/>
                  <a:gd name="T17" fmla="*/ 20 h 115"/>
                  <a:gd name="T18" fmla="*/ 9 w 40"/>
                  <a:gd name="T19" fmla="*/ 16 h 115"/>
                  <a:gd name="T20" fmla="*/ 14 w 40"/>
                  <a:gd name="T21" fmla="*/ 3 h 115"/>
                  <a:gd name="T22" fmla="*/ 24 w 40"/>
                  <a:gd name="T23" fmla="*/ 1 h 115"/>
                  <a:gd name="T24" fmla="*/ 34 w 40"/>
                  <a:gd name="T25" fmla="*/ 7 h 115"/>
                  <a:gd name="T26" fmla="*/ 34 w 40"/>
                  <a:gd name="T27" fmla="*/ 7 h 115"/>
                  <a:gd name="T28" fmla="*/ 37 w 40"/>
                  <a:gd name="T29" fmla="*/ 14 h 115"/>
                  <a:gd name="T30" fmla="*/ 40 w 40"/>
                  <a:gd name="T31" fmla="*/ 36 h 115"/>
                  <a:gd name="T32" fmla="*/ 39 w 40"/>
                  <a:gd name="T33" fmla="*/ 6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115">
                    <a:moveTo>
                      <a:pt x="39" y="62"/>
                    </a:moveTo>
                    <a:cubicBezTo>
                      <a:pt x="39" y="66"/>
                      <a:pt x="39" y="69"/>
                      <a:pt x="38" y="73"/>
                    </a:cubicBezTo>
                    <a:cubicBezTo>
                      <a:pt x="38" y="74"/>
                      <a:pt x="38" y="76"/>
                      <a:pt x="38" y="77"/>
                    </a:cubicBezTo>
                    <a:cubicBezTo>
                      <a:pt x="37" y="84"/>
                      <a:pt x="37" y="90"/>
                      <a:pt x="36" y="95"/>
                    </a:cubicBezTo>
                    <a:cubicBezTo>
                      <a:pt x="35" y="103"/>
                      <a:pt x="34" y="109"/>
                      <a:pt x="34" y="109"/>
                    </a:cubicBezTo>
                    <a:cubicBezTo>
                      <a:pt x="33" y="111"/>
                      <a:pt x="32" y="112"/>
                      <a:pt x="30" y="112"/>
                    </a:cubicBezTo>
                    <a:cubicBezTo>
                      <a:pt x="22" y="115"/>
                      <a:pt x="7" y="109"/>
                      <a:pt x="2" y="101"/>
                    </a:cubicBezTo>
                    <a:cubicBezTo>
                      <a:pt x="1" y="99"/>
                      <a:pt x="0" y="97"/>
                      <a:pt x="1" y="95"/>
                    </a:cubicBezTo>
                    <a:cubicBezTo>
                      <a:pt x="6" y="71"/>
                      <a:pt x="9" y="35"/>
                      <a:pt x="9" y="20"/>
                    </a:cubicBezTo>
                    <a:cubicBezTo>
                      <a:pt x="9" y="18"/>
                      <a:pt x="9" y="17"/>
                      <a:pt x="9" y="16"/>
                    </a:cubicBezTo>
                    <a:cubicBezTo>
                      <a:pt x="10" y="12"/>
                      <a:pt x="11" y="5"/>
                      <a:pt x="14" y="3"/>
                    </a:cubicBezTo>
                    <a:cubicBezTo>
                      <a:pt x="18" y="0"/>
                      <a:pt x="19" y="0"/>
                      <a:pt x="24" y="1"/>
                    </a:cubicBezTo>
                    <a:cubicBezTo>
                      <a:pt x="28" y="2"/>
                      <a:pt x="31" y="4"/>
                      <a:pt x="34" y="7"/>
                    </a:cubicBezTo>
                    <a:cubicBezTo>
                      <a:pt x="34" y="7"/>
                      <a:pt x="34" y="7"/>
                      <a:pt x="34" y="7"/>
                    </a:cubicBezTo>
                    <a:cubicBezTo>
                      <a:pt x="35" y="9"/>
                      <a:pt x="36" y="11"/>
                      <a:pt x="37" y="14"/>
                    </a:cubicBezTo>
                    <a:cubicBezTo>
                      <a:pt x="38" y="20"/>
                      <a:pt x="39" y="28"/>
                      <a:pt x="40" y="36"/>
                    </a:cubicBezTo>
                    <a:cubicBezTo>
                      <a:pt x="40" y="45"/>
                      <a:pt x="40" y="54"/>
                      <a:pt x="39" y="62"/>
                    </a:cubicBezTo>
                  </a:path>
                </a:pathLst>
              </a:custGeom>
              <a:solidFill>
                <a:srgbClr val="223E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52" name="Oval 3808">
                <a:extLst>
                  <a:ext uri="{FF2B5EF4-FFF2-40B4-BE49-F238E27FC236}">
                    <a16:creationId xmlns:a16="http://schemas.microsoft.com/office/drawing/2014/main" id="{F84BFE63-304D-623A-60E1-349D0152EB5F}"/>
                  </a:ext>
                </a:extLst>
              </p:cNvPr>
              <p:cNvSpPr>
                <a:spLocks noChangeArrowheads="1"/>
              </p:cNvSpPr>
              <p:nvPr/>
            </p:nvSpPr>
            <p:spPr bwMode="auto">
              <a:xfrm>
                <a:off x="10994" y="6253"/>
                <a:ext cx="45" cy="40"/>
              </a:xfrm>
              <a:prstGeom prst="ellipse">
                <a:avLst/>
              </a:pr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53" name="Oval 3809">
                <a:extLst>
                  <a:ext uri="{FF2B5EF4-FFF2-40B4-BE49-F238E27FC236}">
                    <a16:creationId xmlns:a16="http://schemas.microsoft.com/office/drawing/2014/main" id="{7A0DA193-AEEC-8D68-5171-C913CAE2835F}"/>
                  </a:ext>
                </a:extLst>
              </p:cNvPr>
              <p:cNvSpPr>
                <a:spLocks noChangeArrowheads="1"/>
              </p:cNvSpPr>
              <p:nvPr/>
            </p:nvSpPr>
            <p:spPr bwMode="auto">
              <a:xfrm>
                <a:off x="11049" y="6474"/>
                <a:ext cx="46" cy="45"/>
              </a:xfrm>
              <a:prstGeom prst="ellipse">
                <a:avLst/>
              </a:pr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54" name="Oval 3810">
                <a:extLst>
                  <a:ext uri="{FF2B5EF4-FFF2-40B4-BE49-F238E27FC236}">
                    <a16:creationId xmlns:a16="http://schemas.microsoft.com/office/drawing/2014/main" id="{6A536BEE-FEEA-0C29-F2C0-C90B9604DB82}"/>
                  </a:ext>
                </a:extLst>
              </p:cNvPr>
              <p:cNvSpPr>
                <a:spLocks noChangeArrowheads="1"/>
              </p:cNvSpPr>
              <p:nvPr/>
            </p:nvSpPr>
            <p:spPr bwMode="auto">
              <a:xfrm>
                <a:off x="10692" y="6575"/>
                <a:ext cx="45" cy="45"/>
              </a:xfrm>
              <a:prstGeom prst="ellipse">
                <a:avLst/>
              </a:pr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55" name="Oval 3811">
                <a:extLst>
                  <a:ext uri="{FF2B5EF4-FFF2-40B4-BE49-F238E27FC236}">
                    <a16:creationId xmlns:a16="http://schemas.microsoft.com/office/drawing/2014/main" id="{135B8EA0-CDBF-F424-879C-7038E3C858BA}"/>
                  </a:ext>
                </a:extLst>
              </p:cNvPr>
              <p:cNvSpPr>
                <a:spLocks noChangeArrowheads="1"/>
              </p:cNvSpPr>
              <p:nvPr/>
            </p:nvSpPr>
            <p:spPr bwMode="auto">
              <a:xfrm>
                <a:off x="10425" y="6419"/>
                <a:ext cx="45" cy="45"/>
              </a:xfrm>
              <a:prstGeom prst="ellipse">
                <a:avLst/>
              </a:pr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56" name="Oval 3812">
                <a:extLst>
                  <a:ext uri="{FF2B5EF4-FFF2-40B4-BE49-F238E27FC236}">
                    <a16:creationId xmlns:a16="http://schemas.microsoft.com/office/drawing/2014/main" id="{C8F7CB57-19EF-4C34-BE31-198FDC074148}"/>
                  </a:ext>
                </a:extLst>
              </p:cNvPr>
              <p:cNvSpPr>
                <a:spLocks noChangeArrowheads="1"/>
              </p:cNvSpPr>
              <p:nvPr/>
            </p:nvSpPr>
            <p:spPr bwMode="auto">
              <a:xfrm>
                <a:off x="10586" y="6202"/>
                <a:ext cx="46" cy="46"/>
              </a:xfrm>
              <a:prstGeom prst="ellipse">
                <a:avLst/>
              </a:pr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57" name="Freeform 3813">
                <a:extLst>
                  <a:ext uri="{FF2B5EF4-FFF2-40B4-BE49-F238E27FC236}">
                    <a16:creationId xmlns:a16="http://schemas.microsoft.com/office/drawing/2014/main" id="{005E0016-C272-0F58-F4DD-851905E546FB}"/>
                  </a:ext>
                </a:extLst>
              </p:cNvPr>
              <p:cNvSpPr>
                <a:spLocks/>
              </p:cNvSpPr>
              <p:nvPr/>
            </p:nvSpPr>
            <p:spPr bwMode="auto">
              <a:xfrm>
                <a:off x="10415" y="6177"/>
                <a:ext cx="685" cy="413"/>
              </a:xfrm>
              <a:custGeom>
                <a:avLst/>
                <a:gdLst>
                  <a:gd name="T0" fmla="*/ 171 w 685"/>
                  <a:gd name="T1" fmla="*/ 30 h 413"/>
                  <a:gd name="T2" fmla="*/ 171 w 685"/>
                  <a:gd name="T3" fmla="*/ 0 h 413"/>
                  <a:gd name="T4" fmla="*/ 212 w 685"/>
                  <a:gd name="T5" fmla="*/ 20 h 413"/>
                  <a:gd name="T6" fmla="*/ 368 w 685"/>
                  <a:gd name="T7" fmla="*/ 161 h 413"/>
                  <a:gd name="T8" fmla="*/ 589 w 685"/>
                  <a:gd name="T9" fmla="*/ 56 h 413"/>
                  <a:gd name="T10" fmla="*/ 624 w 685"/>
                  <a:gd name="T11" fmla="*/ 40 h 413"/>
                  <a:gd name="T12" fmla="*/ 624 w 685"/>
                  <a:gd name="T13" fmla="*/ 71 h 413"/>
                  <a:gd name="T14" fmla="*/ 433 w 685"/>
                  <a:gd name="T15" fmla="*/ 201 h 413"/>
                  <a:gd name="T16" fmla="*/ 685 w 685"/>
                  <a:gd name="T17" fmla="*/ 262 h 413"/>
                  <a:gd name="T18" fmla="*/ 685 w 685"/>
                  <a:gd name="T19" fmla="*/ 292 h 413"/>
                  <a:gd name="T20" fmla="*/ 665 w 685"/>
                  <a:gd name="T21" fmla="*/ 312 h 413"/>
                  <a:gd name="T22" fmla="*/ 393 w 685"/>
                  <a:gd name="T23" fmla="*/ 252 h 413"/>
                  <a:gd name="T24" fmla="*/ 322 w 685"/>
                  <a:gd name="T25" fmla="*/ 413 h 413"/>
                  <a:gd name="T26" fmla="*/ 277 w 685"/>
                  <a:gd name="T27" fmla="*/ 408 h 413"/>
                  <a:gd name="T28" fmla="*/ 277 w 685"/>
                  <a:gd name="T29" fmla="*/ 377 h 413"/>
                  <a:gd name="T30" fmla="*/ 297 w 685"/>
                  <a:gd name="T31" fmla="*/ 242 h 413"/>
                  <a:gd name="T32" fmla="*/ 5 w 685"/>
                  <a:gd name="T33" fmla="*/ 252 h 413"/>
                  <a:gd name="T34" fmla="*/ 0 w 685"/>
                  <a:gd name="T35" fmla="*/ 227 h 413"/>
                  <a:gd name="T36" fmla="*/ 0 w 685"/>
                  <a:gd name="T37" fmla="*/ 196 h 413"/>
                  <a:gd name="T38" fmla="*/ 282 w 685"/>
                  <a:gd name="T39" fmla="*/ 186 h 413"/>
                  <a:gd name="T40" fmla="*/ 171 w 685"/>
                  <a:gd name="T41" fmla="*/ 30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85" h="413">
                    <a:moveTo>
                      <a:pt x="171" y="30"/>
                    </a:moveTo>
                    <a:lnTo>
                      <a:pt x="171" y="0"/>
                    </a:lnTo>
                    <a:lnTo>
                      <a:pt x="212" y="20"/>
                    </a:lnTo>
                    <a:lnTo>
                      <a:pt x="368" y="161"/>
                    </a:lnTo>
                    <a:lnTo>
                      <a:pt x="589" y="56"/>
                    </a:lnTo>
                    <a:lnTo>
                      <a:pt x="624" y="40"/>
                    </a:lnTo>
                    <a:lnTo>
                      <a:pt x="624" y="71"/>
                    </a:lnTo>
                    <a:lnTo>
                      <a:pt x="433" y="201"/>
                    </a:lnTo>
                    <a:lnTo>
                      <a:pt x="685" y="262"/>
                    </a:lnTo>
                    <a:lnTo>
                      <a:pt x="685" y="292"/>
                    </a:lnTo>
                    <a:lnTo>
                      <a:pt x="665" y="312"/>
                    </a:lnTo>
                    <a:lnTo>
                      <a:pt x="393" y="252"/>
                    </a:lnTo>
                    <a:lnTo>
                      <a:pt x="322" y="413"/>
                    </a:lnTo>
                    <a:lnTo>
                      <a:pt x="277" y="408"/>
                    </a:lnTo>
                    <a:lnTo>
                      <a:pt x="277" y="377"/>
                    </a:lnTo>
                    <a:lnTo>
                      <a:pt x="297" y="242"/>
                    </a:lnTo>
                    <a:lnTo>
                      <a:pt x="5" y="252"/>
                    </a:lnTo>
                    <a:lnTo>
                      <a:pt x="0" y="227"/>
                    </a:lnTo>
                    <a:lnTo>
                      <a:pt x="0" y="196"/>
                    </a:lnTo>
                    <a:lnTo>
                      <a:pt x="282" y="186"/>
                    </a:lnTo>
                    <a:lnTo>
                      <a:pt x="171"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58" name="Freeform 3814">
                <a:extLst>
                  <a:ext uri="{FF2B5EF4-FFF2-40B4-BE49-F238E27FC236}">
                    <a16:creationId xmlns:a16="http://schemas.microsoft.com/office/drawing/2014/main" id="{E6325C81-CBC6-557A-6939-E435A50EC98E}"/>
                  </a:ext>
                </a:extLst>
              </p:cNvPr>
              <p:cNvSpPr>
                <a:spLocks/>
              </p:cNvSpPr>
              <p:nvPr/>
            </p:nvSpPr>
            <p:spPr bwMode="auto">
              <a:xfrm>
                <a:off x="10415" y="6177"/>
                <a:ext cx="685" cy="413"/>
              </a:xfrm>
              <a:custGeom>
                <a:avLst/>
                <a:gdLst>
                  <a:gd name="T0" fmla="*/ 171 w 685"/>
                  <a:gd name="T1" fmla="*/ 30 h 413"/>
                  <a:gd name="T2" fmla="*/ 171 w 685"/>
                  <a:gd name="T3" fmla="*/ 0 h 413"/>
                  <a:gd name="T4" fmla="*/ 212 w 685"/>
                  <a:gd name="T5" fmla="*/ 20 h 413"/>
                  <a:gd name="T6" fmla="*/ 368 w 685"/>
                  <a:gd name="T7" fmla="*/ 161 h 413"/>
                  <a:gd name="T8" fmla="*/ 589 w 685"/>
                  <a:gd name="T9" fmla="*/ 56 h 413"/>
                  <a:gd name="T10" fmla="*/ 624 w 685"/>
                  <a:gd name="T11" fmla="*/ 40 h 413"/>
                  <a:gd name="T12" fmla="*/ 624 w 685"/>
                  <a:gd name="T13" fmla="*/ 71 h 413"/>
                  <a:gd name="T14" fmla="*/ 433 w 685"/>
                  <a:gd name="T15" fmla="*/ 201 h 413"/>
                  <a:gd name="T16" fmla="*/ 685 w 685"/>
                  <a:gd name="T17" fmla="*/ 262 h 413"/>
                  <a:gd name="T18" fmla="*/ 685 w 685"/>
                  <a:gd name="T19" fmla="*/ 292 h 413"/>
                  <a:gd name="T20" fmla="*/ 665 w 685"/>
                  <a:gd name="T21" fmla="*/ 312 h 413"/>
                  <a:gd name="T22" fmla="*/ 393 w 685"/>
                  <a:gd name="T23" fmla="*/ 252 h 413"/>
                  <a:gd name="T24" fmla="*/ 322 w 685"/>
                  <a:gd name="T25" fmla="*/ 413 h 413"/>
                  <a:gd name="T26" fmla="*/ 277 w 685"/>
                  <a:gd name="T27" fmla="*/ 408 h 413"/>
                  <a:gd name="T28" fmla="*/ 277 w 685"/>
                  <a:gd name="T29" fmla="*/ 377 h 413"/>
                  <a:gd name="T30" fmla="*/ 297 w 685"/>
                  <a:gd name="T31" fmla="*/ 242 h 413"/>
                  <a:gd name="T32" fmla="*/ 5 w 685"/>
                  <a:gd name="T33" fmla="*/ 252 h 413"/>
                  <a:gd name="T34" fmla="*/ 0 w 685"/>
                  <a:gd name="T35" fmla="*/ 227 h 413"/>
                  <a:gd name="T36" fmla="*/ 0 w 685"/>
                  <a:gd name="T37" fmla="*/ 196 h 413"/>
                  <a:gd name="T38" fmla="*/ 282 w 685"/>
                  <a:gd name="T39" fmla="*/ 186 h 413"/>
                  <a:gd name="T40" fmla="*/ 171 w 685"/>
                  <a:gd name="T41" fmla="*/ 30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85" h="413">
                    <a:moveTo>
                      <a:pt x="171" y="30"/>
                    </a:moveTo>
                    <a:lnTo>
                      <a:pt x="171" y="0"/>
                    </a:lnTo>
                    <a:lnTo>
                      <a:pt x="212" y="20"/>
                    </a:lnTo>
                    <a:lnTo>
                      <a:pt x="368" y="161"/>
                    </a:lnTo>
                    <a:lnTo>
                      <a:pt x="589" y="56"/>
                    </a:lnTo>
                    <a:lnTo>
                      <a:pt x="624" y="40"/>
                    </a:lnTo>
                    <a:lnTo>
                      <a:pt x="624" y="71"/>
                    </a:lnTo>
                    <a:lnTo>
                      <a:pt x="433" y="201"/>
                    </a:lnTo>
                    <a:lnTo>
                      <a:pt x="685" y="262"/>
                    </a:lnTo>
                    <a:lnTo>
                      <a:pt x="685" y="292"/>
                    </a:lnTo>
                    <a:lnTo>
                      <a:pt x="665" y="312"/>
                    </a:lnTo>
                    <a:lnTo>
                      <a:pt x="393" y="252"/>
                    </a:lnTo>
                    <a:lnTo>
                      <a:pt x="322" y="413"/>
                    </a:lnTo>
                    <a:lnTo>
                      <a:pt x="277" y="408"/>
                    </a:lnTo>
                    <a:lnTo>
                      <a:pt x="277" y="377"/>
                    </a:lnTo>
                    <a:lnTo>
                      <a:pt x="297" y="242"/>
                    </a:lnTo>
                    <a:lnTo>
                      <a:pt x="5" y="252"/>
                    </a:lnTo>
                    <a:lnTo>
                      <a:pt x="0" y="227"/>
                    </a:lnTo>
                    <a:lnTo>
                      <a:pt x="0" y="196"/>
                    </a:lnTo>
                    <a:lnTo>
                      <a:pt x="282" y="186"/>
                    </a:lnTo>
                    <a:lnTo>
                      <a:pt x="171" y="3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59" name="Freeform 3815">
                <a:extLst>
                  <a:ext uri="{FF2B5EF4-FFF2-40B4-BE49-F238E27FC236}">
                    <a16:creationId xmlns:a16="http://schemas.microsoft.com/office/drawing/2014/main" id="{E017D55E-61E1-9D70-983B-88519561024A}"/>
                  </a:ext>
                </a:extLst>
              </p:cNvPr>
              <p:cNvSpPr>
                <a:spLocks/>
              </p:cNvSpPr>
              <p:nvPr/>
            </p:nvSpPr>
            <p:spPr bwMode="auto">
              <a:xfrm>
                <a:off x="10415" y="6167"/>
                <a:ext cx="685" cy="392"/>
              </a:xfrm>
              <a:custGeom>
                <a:avLst/>
                <a:gdLst>
                  <a:gd name="T0" fmla="*/ 171 w 685"/>
                  <a:gd name="T1" fmla="*/ 10 h 392"/>
                  <a:gd name="T2" fmla="*/ 212 w 685"/>
                  <a:gd name="T3" fmla="*/ 0 h 392"/>
                  <a:gd name="T4" fmla="*/ 368 w 685"/>
                  <a:gd name="T5" fmla="*/ 141 h 392"/>
                  <a:gd name="T6" fmla="*/ 589 w 685"/>
                  <a:gd name="T7" fmla="*/ 30 h 392"/>
                  <a:gd name="T8" fmla="*/ 624 w 685"/>
                  <a:gd name="T9" fmla="*/ 50 h 392"/>
                  <a:gd name="T10" fmla="*/ 433 w 685"/>
                  <a:gd name="T11" fmla="*/ 181 h 392"/>
                  <a:gd name="T12" fmla="*/ 685 w 685"/>
                  <a:gd name="T13" fmla="*/ 272 h 392"/>
                  <a:gd name="T14" fmla="*/ 665 w 685"/>
                  <a:gd name="T15" fmla="*/ 292 h 392"/>
                  <a:gd name="T16" fmla="*/ 393 w 685"/>
                  <a:gd name="T17" fmla="*/ 232 h 392"/>
                  <a:gd name="T18" fmla="*/ 322 w 685"/>
                  <a:gd name="T19" fmla="*/ 392 h 392"/>
                  <a:gd name="T20" fmla="*/ 277 w 685"/>
                  <a:gd name="T21" fmla="*/ 387 h 392"/>
                  <a:gd name="T22" fmla="*/ 297 w 685"/>
                  <a:gd name="T23" fmla="*/ 221 h 392"/>
                  <a:gd name="T24" fmla="*/ 5 w 685"/>
                  <a:gd name="T25" fmla="*/ 232 h 392"/>
                  <a:gd name="T26" fmla="*/ 0 w 685"/>
                  <a:gd name="T27" fmla="*/ 206 h 392"/>
                  <a:gd name="T28" fmla="*/ 282 w 685"/>
                  <a:gd name="T29" fmla="*/ 166 h 392"/>
                  <a:gd name="T30" fmla="*/ 171 w 685"/>
                  <a:gd name="T31" fmla="*/ 1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85" h="392">
                    <a:moveTo>
                      <a:pt x="171" y="10"/>
                    </a:moveTo>
                    <a:lnTo>
                      <a:pt x="212" y="0"/>
                    </a:lnTo>
                    <a:lnTo>
                      <a:pt x="368" y="141"/>
                    </a:lnTo>
                    <a:lnTo>
                      <a:pt x="589" y="30"/>
                    </a:lnTo>
                    <a:lnTo>
                      <a:pt x="624" y="50"/>
                    </a:lnTo>
                    <a:lnTo>
                      <a:pt x="433" y="181"/>
                    </a:lnTo>
                    <a:lnTo>
                      <a:pt x="685" y="272"/>
                    </a:lnTo>
                    <a:lnTo>
                      <a:pt x="665" y="292"/>
                    </a:lnTo>
                    <a:lnTo>
                      <a:pt x="393" y="232"/>
                    </a:lnTo>
                    <a:lnTo>
                      <a:pt x="322" y="392"/>
                    </a:lnTo>
                    <a:lnTo>
                      <a:pt x="277" y="387"/>
                    </a:lnTo>
                    <a:lnTo>
                      <a:pt x="297" y="221"/>
                    </a:lnTo>
                    <a:lnTo>
                      <a:pt x="5" y="232"/>
                    </a:lnTo>
                    <a:lnTo>
                      <a:pt x="0" y="206"/>
                    </a:lnTo>
                    <a:lnTo>
                      <a:pt x="282" y="166"/>
                    </a:lnTo>
                    <a:lnTo>
                      <a:pt x="171" y="1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60" name="Freeform 3816">
                <a:extLst>
                  <a:ext uri="{FF2B5EF4-FFF2-40B4-BE49-F238E27FC236}">
                    <a16:creationId xmlns:a16="http://schemas.microsoft.com/office/drawing/2014/main" id="{0A4AB462-2EE7-A143-9205-62CD504E5E8A}"/>
                  </a:ext>
                </a:extLst>
              </p:cNvPr>
              <p:cNvSpPr>
                <a:spLocks/>
              </p:cNvSpPr>
              <p:nvPr/>
            </p:nvSpPr>
            <p:spPr bwMode="auto">
              <a:xfrm>
                <a:off x="10415" y="6167"/>
                <a:ext cx="685" cy="392"/>
              </a:xfrm>
              <a:custGeom>
                <a:avLst/>
                <a:gdLst>
                  <a:gd name="T0" fmla="*/ 171 w 685"/>
                  <a:gd name="T1" fmla="*/ 10 h 392"/>
                  <a:gd name="T2" fmla="*/ 212 w 685"/>
                  <a:gd name="T3" fmla="*/ 0 h 392"/>
                  <a:gd name="T4" fmla="*/ 368 w 685"/>
                  <a:gd name="T5" fmla="*/ 141 h 392"/>
                  <a:gd name="T6" fmla="*/ 589 w 685"/>
                  <a:gd name="T7" fmla="*/ 30 h 392"/>
                  <a:gd name="T8" fmla="*/ 624 w 685"/>
                  <a:gd name="T9" fmla="*/ 50 h 392"/>
                  <a:gd name="T10" fmla="*/ 433 w 685"/>
                  <a:gd name="T11" fmla="*/ 181 h 392"/>
                  <a:gd name="T12" fmla="*/ 685 w 685"/>
                  <a:gd name="T13" fmla="*/ 272 h 392"/>
                  <a:gd name="T14" fmla="*/ 665 w 685"/>
                  <a:gd name="T15" fmla="*/ 292 h 392"/>
                  <a:gd name="T16" fmla="*/ 393 w 685"/>
                  <a:gd name="T17" fmla="*/ 232 h 392"/>
                  <a:gd name="T18" fmla="*/ 322 w 685"/>
                  <a:gd name="T19" fmla="*/ 392 h 392"/>
                  <a:gd name="T20" fmla="*/ 277 w 685"/>
                  <a:gd name="T21" fmla="*/ 387 h 392"/>
                  <a:gd name="T22" fmla="*/ 297 w 685"/>
                  <a:gd name="T23" fmla="*/ 221 h 392"/>
                  <a:gd name="T24" fmla="*/ 5 w 685"/>
                  <a:gd name="T25" fmla="*/ 232 h 392"/>
                  <a:gd name="T26" fmla="*/ 0 w 685"/>
                  <a:gd name="T27" fmla="*/ 206 h 392"/>
                  <a:gd name="T28" fmla="*/ 282 w 685"/>
                  <a:gd name="T29" fmla="*/ 166 h 392"/>
                  <a:gd name="T30" fmla="*/ 171 w 685"/>
                  <a:gd name="T31" fmla="*/ 1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85" h="392">
                    <a:moveTo>
                      <a:pt x="171" y="10"/>
                    </a:moveTo>
                    <a:lnTo>
                      <a:pt x="212" y="0"/>
                    </a:lnTo>
                    <a:lnTo>
                      <a:pt x="368" y="141"/>
                    </a:lnTo>
                    <a:lnTo>
                      <a:pt x="589" y="30"/>
                    </a:lnTo>
                    <a:lnTo>
                      <a:pt x="624" y="50"/>
                    </a:lnTo>
                    <a:lnTo>
                      <a:pt x="433" y="181"/>
                    </a:lnTo>
                    <a:lnTo>
                      <a:pt x="685" y="272"/>
                    </a:lnTo>
                    <a:lnTo>
                      <a:pt x="665" y="292"/>
                    </a:lnTo>
                    <a:lnTo>
                      <a:pt x="393" y="232"/>
                    </a:lnTo>
                    <a:lnTo>
                      <a:pt x="322" y="392"/>
                    </a:lnTo>
                    <a:lnTo>
                      <a:pt x="277" y="387"/>
                    </a:lnTo>
                    <a:lnTo>
                      <a:pt x="297" y="221"/>
                    </a:lnTo>
                    <a:lnTo>
                      <a:pt x="5" y="232"/>
                    </a:lnTo>
                    <a:lnTo>
                      <a:pt x="0" y="206"/>
                    </a:lnTo>
                    <a:lnTo>
                      <a:pt x="282" y="166"/>
                    </a:lnTo>
                    <a:lnTo>
                      <a:pt x="171"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61" name="Freeform 3817">
                <a:extLst>
                  <a:ext uri="{FF2B5EF4-FFF2-40B4-BE49-F238E27FC236}">
                    <a16:creationId xmlns:a16="http://schemas.microsoft.com/office/drawing/2014/main" id="{AA898F2B-2536-1E78-143D-985296DA1FD9}"/>
                  </a:ext>
                </a:extLst>
              </p:cNvPr>
              <p:cNvSpPr>
                <a:spLocks/>
              </p:cNvSpPr>
              <p:nvPr/>
            </p:nvSpPr>
            <p:spPr bwMode="auto">
              <a:xfrm>
                <a:off x="10722" y="6328"/>
                <a:ext cx="96" cy="55"/>
              </a:xfrm>
              <a:custGeom>
                <a:avLst/>
                <a:gdLst>
                  <a:gd name="T0" fmla="*/ 3 w 19"/>
                  <a:gd name="T1" fmla="*/ 2 h 11"/>
                  <a:gd name="T2" fmla="*/ 3 w 19"/>
                  <a:gd name="T3" fmla="*/ 9 h 11"/>
                  <a:gd name="T4" fmla="*/ 15 w 19"/>
                  <a:gd name="T5" fmla="*/ 9 h 11"/>
                  <a:gd name="T6" fmla="*/ 15 w 19"/>
                  <a:gd name="T7" fmla="*/ 2 h 11"/>
                  <a:gd name="T8" fmla="*/ 3 w 19"/>
                  <a:gd name="T9" fmla="*/ 2 h 11"/>
                </a:gdLst>
                <a:ahLst/>
                <a:cxnLst>
                  <a:cxn ang="0">
                    <a:pos x="T0" y="T1"/>
                  </a:cxn>
                  <a:cxn ang="0">
                    <a:pos x="T2" y="T3"/>
                  </a:cxn>
                  <a:cxn ang="0">
                    <a:pos x="T4" y="T5"/>
                  </a:cxn>
                  <a:cxn ang="0">
                    <a:pos x="T6" y="T7"/>
                  </a:cxn>
                  <a:cxn ang="0">
                    <a:pos x="T8" y="T9"/>
                  </a:cxn>
                </a:cxnLst>
                <a:rect l="0" t="0" r="r" b="b"/>
                <a:pathLst>
                  <a:path w="19" h="11">
                    <a:moveTo>
                      <a:pt x="3" y="2"/>
                    </a:moveTo>
                    <a:cubicBezTo>
                      <a:pt x="0" y="4"/>
                      <a:pt x="0" y="7"/>
                      <a:pt x="3" y="9"/>
                    </a:cubicBezTo>
                    <a:cubicBezTo>
                      <a:pt x="7" y="11"/>
                      <a:pt x="12" y="11"/>
                      <a:pt x="15" y="9"/>
                    </a:cubicBezTo>
                    <a:cubicBezTo>
                      <a:pt x="19" y="7"/>
                      <a:pt x="19" y="4"/>
                      <a:pt x="15" y="2"/>
                    </a:cubicBezTo>
                    <a:cubicBezTo>
                      <a:pt x="12" y="0"/>
                      <a:pt x="7" y="0"/>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62" name="Rectangle 3818">
                <a:extLst>
                  <a:ext uri="{FF2B5EF4-FFF2-40B4-BE49-F238E27FC236}">
                    <a16:creationId xmlns:a16="http://schemas.microsoft.com/office/drawing/2014/main" id="{44351CE0-2C81-184F-B30E-403F84942DCA}"/>
                  </a:ext>
                </a:extLst>
              </p:cNvPr>
              <p:cNvSpPr>
                <a:spLocks noChangeArrowheads="1"/>
              </p:cNvSpPr>
              <p:nvPr/>
            </p:nvSpPr>
            <p:spPr bwMode="auto">
              <a:xfrm>
                <a:off x="10727" y="6077"/>
                <a:ext cx="86" cy="276"/>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63" name="Freeform 3819">
                <a:extLst>
                  <a:ext uri="{FF2B5EF4-FFF2-40B4-BE49-F238E27FC236}">
                    <a16:creationId xmlns:a16="http://schemas.microsoft.com/office/drawing/2014/main" id="{F9C54577-4B03-AF5E-55EC-1B4D5625A036}"/>
                  </a:ext>
                </a:extLst>
              </p:cNvPr>
              <p:cNvSpPr>
                <a:spLocks/>
              </p:cNvSpPr>
              <p:nvPr/>
            </p:nvSpPr>
            <p:spPr bwMode="auto">
              <a:xfrm>
                <a:off x="10742" y="5705"/>
                <a:ext cx="398" cy="321"/>
              </a:xfrm>
              <a:custGeom>
                <a:avLst/>
                <a:gdLst>
                  <a:gd name="T0" fmla="*/ 6 w 79"/>
                  <a:gd name="T1" fmla="*/ 23 h 64"/>
                  <a:gd name="T2" fmla="*/ 73 w 79"/>
                  <a:gd name="T3" fmla="*/ 62 h 64"/>
                  <a:gd name="T4" fmla="*/ 79 w 79"/>
                  <a:gd name="T5" fmla="*/ 59 h 64"/>
                  <a:gd name="T6" fmla="*/ 79 w 79"/>
                  <a:gd name="T7" fmla="*/ 58 h 64"/>
                  <a:gd name="T8" fmla="*/ 66 w 79"/>
                  <a:gd name="T9" fmla="*/ 36 h 64"/>
                  <a:gd name="T10" fmla="*/ 6 w 79"/>
                  <a:gd name="T11" fmla="*/ 1 h 64"/>
                  <a:gd name="T12" fmla="*/ 0 w 79"/>
                  <a:gd name="T13" fmla="*/ 5 h 64"/>
                  <a:gd name="T14" fmla="*/ 0 w 79"/>
                  <a:gd name="T15" fmla="*/ 13 h 64"/>
                  <a:gd name="T16" fmla="*/ 6 w 79"/>
                  <a:gd name="T17" fmla="*/ 2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64">
                    <a:moveTo>
                      <a:pt x="6" y="23"/>
                    </a:moveTo>
                    <a:cubicBezTo>
                      <a:pt x="73" y="62"/>
                      <a:pt x="73" y="62"/>
                      <a:pt x="73" y="62"/>
                    </a:cubicBezTo>
                    <a:cubicBezTo>
                      <a:pt x="76" y="64"/>
                      <a:pt x="79" y="62"/>
                      <a:pt x="79" y="59"/>
                    </a:cubicBezTo>
                    <a:cubicBezTo>
                      <a:pt x="79" y="58"/>
                      <a:pt x="79" y="58"/>
                      <a:pt x="79" y="58"/>
                    </a:cubicBezTo>
                    <a:cubicBezTo>
                      <a:pt x="79" y="50"/>
                      <a:pt x="73" y="40"/>
                      <a:pt x="66" y="36"/>
                    </a:cubicBezTo>
                    <a:cubicBezTo>
                      <a:pt x="6" y="1"/>
                      <a:pt x="6" y="1"/>
                      <a:pt x="6" y="1"/>
                    </a:cubicBezTo>
                    <a:cubicBezTo>
                      <a:pt x="3" y="0"/>
                      <a:pt x="0" y="1"/>
                      <a:pt x="0" y="5"/>
                    </a:cubicBezTo>
                    <a:cubicBezTo>
                      <a:pt x="0" y="13"/>
                      <a:pt x="0" y="13"/>
                      <a:pt x="0" y="13"/>
                    </a:cubicBezTo>
                    <a:cubicBezTo>
                      <a:pt x="0" y="17"/>
                      <a:pt x="3" y="21"/>
                      <a:pt x="6" y="23"/>
                    </a:cubicBezTo>
                    <a:close/>
                  </a:path>
                </a:pathLst>
              </a:custGeom>
              <a:solidFill>
                <a:srgbClr val="0059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64" name="Freeform 3820">
                <a:extLst>
                  <a:ext uri="{FF2B5EF4-FFF2-40B4-BE49-F238E27FC236}">
                    <a16:creationId xmlns:a16="http://schemas.microsoft.com/office/drawing/2014/main" id="{83774A8A-E639-CE48-AA3F-35B4D71F2481}"/>
                  </a:ext>
                </a:extLst>
              </p:cNvPr>
              <p:cNvSpPr>
                <a:spLocks/>
              </p:cNvSpPr>
              <p:nvPr/>
            </p:nvSpPr>
            <p:spPr bwMode="auto">
              <a:xfrm>
                <a:off x="10445" y="5710"/>
                <a:ext cx="690" cy="487"/>
              </a:xfrm>
              <a:custGeom>
                <a:avLst/>
                <a:gdLst>
                  <a:gd name="T0" fmla="*/ 378 w 690"/>
                  <a:gd name="T1" fmla="*/ 487 h 487"/>
                  <a:gd name="T2" fmla="*/ 690 w 690"/>
                  <a:gd name="T3" fmla="*/ 306 h 487"/>
                  <a:gd name="T4" fmla="*/ 307 w 690"/>
                  <a:gd name="T5" fmla="*/ 0 h 487"/>
                  <a:gd name="T6" fmla="*/ 0 w 690"/>
                  <a:gd name="T7" fmla="*/ 181 h 487"/>
                  <a:gd name="T8" fmla="*/ 378 w 690"/>
                  <a:gd name="T9" fmla="*/ 487 h 487"/>
                </a:gdLst>
                <a:ahLst/>
                <a:cxnLst>
                  <a:cxn ang="0">
                    <a:pos x="T0" y="T1"/>
                  </a:cxn>
                  <a:cxn ang="0">
                    <a:pos x="T2" y="T3"/>
                  </a:cxn>
                  <a:cxn ang="0">
                    <a:pos x="T4" y="T5"/>
                  </a:cxn>
                  <a:cxn ang="0">
                    <a:pos x="T6" y="T7"/>
                  </a:cxn>
                  <a:cxn ang="0">
                    <a:pos x="T8" y="T9"/>
                  </a:cxn>
                </a:cxnLst>
                <a:rect l="0" t="0" r="r" b="b"/>
                <a:pathLst>
                  <a:path w="690" h="487">
                    <a:moveTo>
                      <a:pt x="378" y="487"/>
                    </a:moveTo>
                    <a:lnTo>
                      <a:pt x="690" y="306"/>
                    </a:lnTo>
                    <a:lnTo>
                      <a:pt x="307" y="0"/>
                    </a:lnTo>
                    <a:lnTo>
                      <a:pt x="0" y="181"/>
                    </a:lnTo>
                    <a:lnTo>
                      <a:pt x="378" y="487"/>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65" name="Freeform 3821">
                <a:extLst>
                  <a:ext uri="{FF2B5EF4-FFF2-40B4-BE49-F238E27FC236}">
                    <a16:creationId xmlns:a16="http://schemas.microsoft.com/office/drawing/2014/main" id="{29B0A2F8-37B0-4A20-CD75-AAFCD74D7E00}"/>
                  </a:ext>
                </a:extLst>
              </p:cNvPr>
              <p:cNvSpPr>
                <a:spLocks/>
              </p:cNvSpPr>
              <p:nvPr/>
            </p:nvSpPr>
            <p:spPr bwMode="auto">
              <a:xfrm>
                <a:off x="10445" y="5710"/>
                <a:ext cx="690" cy="487"/>
              </a:xfrm>
              <a:custGeom>
                <a:avLst/>
                <a:gdLst>
                  <a:gd name="T0" fmla="*/ 378 w 690"/>
                  <a:gd name="T1" fmla="*/ 487 h 487"/>
                  <a:gd name="T2" fmla="*/ 690 w 690"/>
                  <a:gd name="T3" fmla="*/ 306 h 487"/>
                  <a:gd name="T4" fmla="*/ 307 w 690"/>
                  <a:gd name="T5" fmla="*/ 0 h 487"/>
                  <a:gd name="T6" fmla="*/ 0 w 690"/>
                  <a:gd name="T7" fmla="*/ 181 h 487"/>
                  <a:gd name="T8" fmla="*/ 378 w 690"/>
                  <a:gd name="T9" fmla="*/ 487 h 487"/>
                </a:gdLst>
                <a:ahLst/>
                <a:cxnLst>
                  <a:cxn ang="0">
                    <a:pos x="T0" y="T1"/>
                  </a:cxn>
                  <a:cxn ang="0">
                    <a:pos x="T2" y="T3"/>
                  </a:cxn>
                  <a:cxn ang="0">
                    <a:pos x="T4" y="T5"/>
                  </a:cxn>
                  <a:cxn ang="0">
                    <a:pos x="T6" y="T7"/>
                  </a:cxn>
                  <a:cxn ang="0">
                    <a:pos x="T8" y="T9"/>
                  </a:cxn>
                </a:cxnLst>
                <a:rect l="0" t="0" r="r" b="b"/>
                <a:pathLst>
                  <a:path w="690" h="487">
                    <a:moveTo>
                      <a:pt x="378" y="487"/>
                    </a:moveTo>
                    <a:lnTo>
                      <a:pt x="690" y="306"/>
                    </a:lnTo>
                    <a:lnTo>
                      <a:pt x="307" y="0"/>
                    </a:lnTo>
                    <a:lnTo>
                      <a:pt x="0" y="181"/>
                    </a:lnTo>
                    <a:lnTo>
                      <a:pt x="378" y="48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866" name="Freeform 3822">
                <a:extLst>
                  <a:ext uri="{FF2B5EF4-FFF2-40B4-BE49-F238E27FC236}">
                    <a16:creationId xmlns:a16="http://schemas.microsoft.com/office/drawing/2014/main" id="{E018BA3C-C574-3E42-FD7B-75B920EB4F86}"/>
                  </a:ext>
                </a:extLst>
              </p:cNvPr>
              <p:cNvSpPr>
                <a:spLocks/>
              </p:cNvSpPr>
              <p:nvPr/>
            </p:nvSpPr>
            <p:spPr bwMode="auto">
              <a:xfrm>
                <a:off x="10435" y="5881"/>
                <a:ext cx="398" cy="321"/>
              </a:xfrm>
              <a:custGeom>
                <a:avLst/>
                <a:gdLst>
                  <a:gd name="T0" fmla="*/ 6 w 79"/>
                  <a:gd name="T1" fmla="*/ 24 h 64"/>
                  <a:gd name="T2" fmla="*/ 73 w 79"/>
                  <a:gd name="T3" fmla="*/ 62 h 64"/>
                  <a:gd name="T4" fmla="*/ 79 w 79"/>
                  <a:gd name="T5" fmla="*/ 59 h 64"/>
                  <a:gd name="T6" fmla="*/ 79 w 79"/>
                  <a:gd name="T7" fmla="*/ 59 h 64"/>
                  <a:gd name="T8" fmla="*/ 66 w 79"/>
                  <a:gd name="T9" fmla="*/ 36 h 64"/>
                  <a:gd name="T10" fmla="*/ 6 w 79"/>
                  <a:gd name="T11" fmla="*/ 2 h 64"/>
                  <a:gd name="T12" fmla="*/ 0 w 79"/>
                  <a:gd name="T13" fmla="*/ 5 h 64"/>
                  <a:gd name="T14" fmla="*/ 0 w 79"/>
                  <a:gd name="T15" fmla="*/ 14 h 64"/>
                  <a:gd name="T16" fmla="*/ 6 w 79"/>
                  <a:gd name="T17" fmla="*/ 2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64">
                    <a:moveTo>
                      <a:pt x="6" y="24"/>
                    </a:moveTo>
                    <a:cubicBezTo>
                      <a:pt x="73" y="62"/>
                      <a:pt x="73" y="62"/>
                      <a:pt x="73" y="62"/>
                    </a:cubicBezTo>
                    <a:cubicBezTo>
                      <a:pt x="76" y="64"/>
                      <a:pt x="79" y="63"/>
                      <a:pt x="79" y="59"/>
                    </a:cubicBezTo>
                    <a:cubicBezTo>
                      <a:pt x="79" y="59"/>
                      <a:pt x="79" y="59"/>
                      <a:pt x="79" y="59"/>
                    </a:cubicBezTo>
                    <a:cubicBezTo>
                      <a:pt x="79" y="51"/>
                      <a:pt x="73" y="41"/>
                      <a:pt x="66" y="36"/>
                    </a:cubicBezTo>
                    <a:cubicBezTo>
                      <a:pt x="6" y="2"/>
                      <a:pt x="6" y="2"/>
                      <a:pt x="6" y="2"/>
                    </a:cubicBezTo>
                    <a:cubicBezTo>
                      <a:pt x="3" y="0"/>
                      <a:pt x="0" y="2"/>
                      <a:pt x="0" y="5"/>
                    </a:cubicBezTo>
                    <a:cubicBezTo>
                      <a:pt x="0" y="14"/>
                      <a:pt x="0" y="14"/>
                      <a:pt x="0" y="14"/>
                    </a:cubicBezTo>
                    <a:cubicBezTo>
                      <a:pt x="0" y="17"/>
                      <a:pt x="3" y="22"/>
                      <a:pt x="6" y="24"/>
                    </a:cubicBezTo>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207" name="Group 4024">
              <a:extLst>
                <a:ext uri="{FF2B5EF4-FFF2-40B4-BE49-F238E27FC236}">
                  <a16:creationId xmlns:a16="http://schemas.microsoft.com/office/drawing/2014/main" id="{E4659446-EB6D-FDCE-BF8D-E5E768E0547B}"/>
                </a:ext>
              </a:extLst>
            </p:cNvPr>
            <p:cNvGrpSpPr>
              <a:grpSpLocks/>
            </p:cNvGrpSpPr>
            <p:nvPr/>
          </p:nvGrpSpPr>
          <p:grpSpPr bwMode="auto">
            <a:xfrm>
              <a:off x="15572762" y="6480329"/>
              <a:ext cx="3697593" cy="3429125"/>
              <a:chOff x="9327" y="4352"/>
              <a:chExt cx="2548" cy="2363"/>
            </a:xfrm>
          </p:grpSpPr>
          <p:sp>
            <p:nvSpPr>
              <p:cNvPr id="467" name="Freeform 3824">
                <a:extLst>
                  <a:ext uri="{FF2B5EF4-FFF2-40B4-BE49-F238E27FC236}">
                    <a16:creationId xmlns:a16="http://schemas.microsoft.com/office/drawing/2014/main" id="{3E615007-328F-B605-F19D-D465FEFA51D8}"/>
                  </a:ext>
                </a:extLst>
              </p:cNvPr>
              <p:cNvSpPr>
                <a:spLocks/>
              </p:cNvSpPr>
              <p:nvPr/>
            </p:nvSpPr>
            <p:spPr bwMode="auto">
              <a:xfrm>
                <a:off x="10319" y="5654"/>
                <a:ext cx="579" cy="347"/>
              </a:xfrm>
              <a:custGeom>
                <a:avLst/>
                <a:gdLst>
                  <a:gd name="T0" fmla="*/ 6 w 115"/>
                  <a:gd name="T1" fmla="*/ 34 h 69"/>
                  <a:gd name="T2" fmla="*/ 15 w 115"/>
                  <a:gd name="T3" fmla="*/ 45 h 69"/>
                  <a:gd name="T4" fmla="*/ 32 w 115"/>
                  <a:gd name="T5" fmla="*/ 39 h 69"/>
                  <a:gd name="T6" fmla="*/ 98 w 115"/>
                  <a:gd name="T7" fmla="*/ 69 h 69"/>
                  <a:gd name="T8" fmla="*/ 115 w 115"/>
                  <a:gd name="T9" fmla="*/ 27 h 69"/>
                  <a:gd name="T10" fmla="*/ 68 w 115"/>
                  <a:gd name="T11" fmla="*/ 16 h 69"/>
                  <a:gd name="T12" fmla="*/ 15 w 115"/>
                  <a:gd name="T13" fmla="*/ 6 h 69"/>
                  <a:gd name="T14" fmla="*/ 6 w 115"/>
                  <a:gd name="T15" fmla="*/ 34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69">
                    <a:moveTo>
                      <a:pt x="6" y="34"/>
                    </a:moveTo>
                    <a:cubicBezTo>
                      <a:pt x="15" y="45"/>
                      <a:pt x="15" y="45"/>
                      <a:pt x="15" y="45"/>
                    </a:cubicBezTo>
                    <a:cubicBezTo>
                      <a:pt x="32" y="39"/>
                      <a:pt x="32" y="39"/>
                      <a:pt x="32" y="39"/>
                    </a:cubicBezTo>
                    <a:cubicBezTo>
                      <a:pt x="98" y="69"/>
                      <a:pt x="98" y="69"/>
                      <a:pt x="98" y="69"/>
                    </a:cubicBezTo>
                    <a:cubicBezTo>
                      <a:pt x="103" y="67"/>
                      <a:pt x="115" y="27"/>
                      <a:pt x="115" y="27"/>
                    </a:cubicBezTo>
                    <a:cubicBezTo>
                      <a:pt x="106" y="32"/>
                      <a:pt x="87" y="24"/>
                      <a:pt x="68" y="16"/>
                    </a:cubicBezTo>
                    <a:cubicBezTo>
                      <a:pt x="48" y="8"/>
                      <a:pt x="27" y="0"/>
                      <a:pt x="15" y="6"/>
                    </a:cubicBezTo>
                    <a:cubicBezTo>
                      <a:pt x="0" y="13"/>
                      <a:pt x="6" y="23"/>
                      <a:pt x="6" y="34"/>
                    </a:cubicBezTo>
                  </a:path>
                </a:pathLst>
              </a:custGeom>
              <a:solidFill>
                <a:srgbClr val="223E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68" name="Freeform 3825">
                <a:extLst>
                  <a:ext uri="{FF2B5EF4-FFF2-40B4-BE49-F238E27FC236}">
                    <a16:creationId xmlns:a16="http://schemas.microsoft.com/office/drawing/2014/main" id="{1FEFD161-DEE1-056D-C241-B4102C5CD9F2}"/>
                  </a:ext>
                </a:extLst>
              </p:cNvPr>
              <p:cNvSpPr>
                <a:spLocks/>
              </p:cNvSpPr>
              <p:nvPr/>
            </p:nvSpPr>
            <p:spPr bwMode="auto">
              <a:xfrm>
                <a:off x="9358" y="5438"/>
                <a:ext cx="60" cy="845"/>
              </a:xfrm>
              <a:custGeom>
                <a:avLst/>
                <a:gdLst>
                  <a:gd name="T0" fmla="*/ 60 w 60"/>
                  <a:gd name="T1" fmla="*/ 845 h 845"/>
                  <a:gd name="T2" fmla="*/ 0 w 60"/>
                  <a:gd name="T3" fmla="*/ 810 h 845"/>
                  <a:gd name="T4" fmla="*/ 0 w 60"/>
                  <a:gd name="T5" fmla="*/ 0 h 845"/>
                  <a:gd name="T6" fmla="*/ 60 w 60"/>
                  <a:gd name="T7" fmla="*/ 35 h 845"/>
                  <a:gd name="T8" fmla="*/ 60 w 60"/>
                  <a:gd name="T9" fmla="*/ 845 h 845"/>
                </a:gdLst>
                <a:ahLst/>
                <a:cxnLst>
                  <a:cxn ang="0">
                    <a:pos x="T0" y="T1"/>
                  </a:cxn>
                  <a:cxn ang="0">
                    <a:pos x="T2" y="T3"/>
                  </a:cxn>
                  <a:cxn ang="0">
                    <a:pos x="T4" y="T5"/>
                  </a:cxn>
                  <a:cxn ang="0">
                    <a:pos x="T6" y="T7"/>
                  </a:cxn>
                  <a:cxn ang="0">
                    <a:pos x="T8" y="T9"/>
                  </a:cxn>
                </a:cxnLst>
                <a:rect l="0" t="0" r="r" b="b"/>
                <a:pathLst>
                  <a:path w="60" h="845">
                    <a:moveTo>
                      <a:pt x="60" y="845"/>
                    </a:moveTo>
                    <a:lnTo>
                      <a:pt x="0" y="810"/>
                    </a:lnTo>
                    <a:lnTo>
                      <a:pt x="0" y="0"/>
                    </a:lnTo>
                    <a:lnTo>
                      <a:pt x="60" y="35"/>
                    </a:lnTo>
                    <a:lnTo>
                      <a:pt x="60" y="845"/>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69" name="Freeform 3826">
                <a:extLst>
                  <a:ext uri="{FF2B5EF4-FFF2-40B4-BE49-F238E27FC236}">
                    <a16:creationId xmlns:a16="http://schemas.microsoft.com/office/drawing/2014/main" id="{19CCFE9E-E684-2310-369B-2CEE12A8723F}"/>
                  </a:ext>
                </a:extLst>
              </p:cNvPr>
              <p:cNvSpPr>
                <a:spLocks/>
              </p:cNvSpPr>
              <p:nvPr/>
            </p:nvSpPr>
            <p:spPr bwMode="auto">
              <a:xfrm>
                <a:off x="9418" y="5438"/>
                <a:ext cx="55" cy="845"/>
              </a:xfrm>
              <a:custGeom>
                <a:avLst/>
                <a:gdLst>
                  <a:gd name="T0" fmla="*/ 55 w 55"/>
                  <a:gd name="T1" fmla="*/ 810 h 845"/>
                  <a:gd name="T2" fmla="*/ 0 w 55"/>
                  <a:gd name="T3" fmla="*/ 845 h 845"/>
                  <a:gd name="T4" fmla="*/ 0 w 55"/>
                  <a:gd name="T5" fmla="*/ 35 h 845"/>
                  <a:gd name="T6" fmla="*/ 55 w 55"/>
                  <a:gd name="T7" fmla="*/ 0 h 845"/>
                  <a:gd name="T8" fmla="*/ 55 w 55"/>
                  <a:gd name="T9" fmla="*/ 810 h 845"/>
                </a:gdLst>
                <a:ahLst/>
                <a:cxnLst>
                  <a:cxn ang="0">
                    <a:pos x="T0" y="T1"/>
                  </a:cxn>
                  <a:cxn ang="0">
                    <a:pos x="T2" y="T3"/>
                  </a:cxn>
                  <a:cxn ang="0">
                    <a:pos x="T4" y="T5"/>
                  </a:cxn>
                  <a:cxn ang="0">
                    <a:pos x="T6" y="T7"/>
                  </a:cxn>
                  <a:cxn ang="0">
                    <a:pos x="T8" y="T9"/>
                  </a:cxn>
                </a:cxnLst>
                <a:rect l="0" t="0" r="r" b="b"/>
                <a:pathLst>
                  <a:path w="55" h="845">
                    <a:moveTo>
                      <a:pt x="55" y="810"/>
                    </a:moveTo>
                    <a:lnTo>
                      <a:pt x="0" y="845"/>
                    </a:lnTo>
                    <a:lnTo>
                      <a:pt x="0" y="35"/>
                    </a:lnTo>
                    <a:lnTo>
                      <a:pt x="55" y="0"/>
                    </a:lnTo>
                    <a:lnTo>
                      <a:pt x="55" y="81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70" name="Freeform 3827">
                <a:extLst>
                  <a:ext uri="{FF2B5EF4-FFF2-40B4-BE49-F238E27FC236}">
                    <a16:creationId xmlns:a16="http://schemas.microsoft.com/office/drawing/2014/main" id="{C07611C3-3E66-180D-175E-CA3EC6B894FC}"/>
                  </a:ext>
                </a:extLst>
              </p:cNvPr>
              <p:cNvSpPr>
                <a:spLocks/>
              </p:cNvSpPr>
              <p:nvPr/>
            </p:nvSpPr>
            <p:spPr bwMode="auto">
              <a:xfrm>
                <a:off x="9458" y="5468"/>
                <a:ext cx="660" cy="785"/>
              </a:xfrm>
              <a:custGeom>
                <a:avLst/>
                <a:gdLst>
                  <a:gd name="T0" fmla="*/ 0 w 660"/>
                  <a:gd name="T1" fmla="*/ 0 h 785"/>
                  <a:gd name="T2" fmla="*/ 0 w 660"/>
                  <a:gd name="T3" fmla="*/ 408 h 785"/>
                  <a:gd name="T4" fmla="*/ 660 w 660"/>
                  <a:gd name="T5" fmla="*/ 785 h 785"/>
                  <a:gd name="T6" fmla="*/ 660 w 660"/>
                  <a:gd name="T7" fmla="*/ 382 h 785"/>
                  <a:gd name="T8" fmla="*/ 0 w 660"/>
                  <a:gd name="T9" fmla="*/ 0 h 785"/>
                </a:gdLst>
                <a:ahLst/>
                <a:cxnLst>
                  <a:cxn ang="0">
                    <a:pos x="T0" y="T1"/>
                  </a:cxn>
                  <a:cxn ang="0">
                    <a:pos x="T2" y="T3"/>
                  </a:cxn>
                  <a:cxn ang="0">
                    <a:pos x="T4" y="T5"/>
                  </a:cxn>
                  <a:cxn ang="0">
                    <a:pos x="T6" y="T7"/>
                  </a:cxn>
                  <a:cxn ang="0">
                    <a:pos x="T8" y="T9"/>
                  </a:cxn>
                </a:cxnLst>
                <a:rect l="0" t="0" r="r" b="b"/>
                <a:pathLst>
                  <a:path w="660" h="785">
                    <a:moveTo>
                      <a:pt x="0" y="0"/>
                    </a:moveTo>
                    <a:lnTo>
                      <a:pt x="0" y="408"/>
                    </a:lnTo>
                    <a:lnTo>
                      <a:pt x="660" y="785"/>
                    </a:lnTo>
                    <a:lnTo>
                      <a:pt x="660" y="382"/>
                    </a:lnTo>
                    <a:lnTo>
                      <a:pt x="0" y="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71" name="Freeform 3828">
                <a:extLst>
                  <a:ext uri="{FF2B5EF4-FFF2-40B4-BE49-F238E27FC236}">
                    <a16:creationId xmlns:a16="http://schemas.microsoft.com/office/drawing/2014/main" id="{94DA7B6B-1E5C-910A-8996-CB02208B2D69}"/>
                  </a:ext>
                </a:extLst>
              </p:cNvPr>
              <p:cNvSpPr>
                <a:spLocks/>
              </p:cNvSpPr>
              <p:nvPr/>
            </p:nvSpPr>
            <p:spPr bwMode="auto">
              <a:xfrm>
                <a:off x="11719" y="4940"/>
                <a:ext cx="61" cy="840"/>
              </a:xfrm>
              <a:custGeom>
                <a:avLst/>
                <a:gdLst>
                  <a:gd name="T0" fmla="*/ 61 w 61"/>
                  <a:gd name="T1" fmla="*/ 840 h 840"/>
                  <a:gd name="T2" fmla="*/ 0 w 61"/>
                  <a:gd name="T3" fmla="*/ 810 h 840"/>
                  <a:gd name="T4" fmla="*/ 0 w 61"/>
                  <a:gd name="T5" fmla="*/ 0 h 840"/>
                  <a:gd name="T6" fmla="*/ 61 w 61"/>
                  <a:gd name="T7" fmla="*/ 30 h 840"/>
                  <a:gd name="T8" fmla="*/ 61 w 61"/>
                  <a:gd name="T9" fmla="*/ 840 h 840"/>
                </a:gdLst>
                <a:ahLst/>
                <a:cxnLst>
                  <a:cxn ang="0">
                    <a:pos x="T0" y="T1"/>
                  </a:cxn>
                  <a:cxn ang="0">
                    <a:pos x="T2" y="T3"/>
                  </a:cxn>
                  <a:cxn ang="0">
                    <a:pos x="T4" y="T5"/>
                  </a:cxn>
                  <a:cxn ang="0">
                    <a:pos x="T6" y="T7"/>
                  </a:cxn>
                  <a:cxn ang="0">
                    <a:pos x="T8" y="T9"/>
                  </a:cxn>
                </a:cxnLst>
                <a:rect l="0" t="0" r="r" b="b"/>
                <a:pathLst>
                  <a:path w="61" h="840">
                    <a:moveTo>
                      <a:pt x="61" y="840"/>
                    </a:moveTo>
                    <a:lnTo>
                      <a:pt x="0" y="810"/>
                    </a:lnTo>
                    <a:lnTo>
                      <a:pt x="0" y="0"/>
                    </a:lnTo>
                    <a:lnTo>
                      <a:pt x="61" y="30"/>
                    </a:lnTo>
                    <a:lnTo>
                      <a:pt x="61" y="84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72" name="Freeform 3829">
                <a:extLst>
                  <a:ext uri="{FF2B5EF4-FFF2-40B4-BE49-F238E27FC236}">
                    <a16:creationId xmlns:a16="http://schemas.microsoft.com/office/drawing/2014/main" id="{F21DF5E1-5910-8291-BDF5-65B74290EB55}"/>
                  </a:ext>
                </a:extLst>
              </p:cNvPr>
              <p:cNvSpPr>
                <a:spLocks/>
              </p:cNvSpPr>
              <p:nvPr/>
            </p:nvSpPr>
            <p:spPr bwMode="auto">
              <a:xfrm>
                <a:off x="11780" y="4940"/>
                <a:ext cx="55" cy="840"/>
              </a:xfrm>
              <a:custGeom>
                <a:avLst/>
                <a:gdLst>
                  <a:gd name="T0" fmla="*/ 55 w 55"/>
                  <a:gd name="T1" fmla="*/ 810 h 840"/>
                  <a:gd name="T2" fmla="*/ 0 w 55"/>
                  <a:gd name="T3" fmla="*/ 840 h 840"/>
                  <a:gd name="T4" fmla="*/ 0 w 55"/>
                  <a:gd name="T5" fmla="*/ 30 h 840"/>
                  <a:gd name="T6" fmla="*/ 55 w 55"/>
                  <a:gd name="T7" fmla="*/ 0 h 840"/>
                  <a:gd name="T8" fmla="*/ 55 w 55"/>
                  <a:gd name="T9" fmla="*/ 810 h 840"/>
                </a:gdLst>
                <a:ahLst/>
                <a:cxnLst>
                  <a:cxn ang="0">
                    <a:pos x="T0" y="T1"/>
                  </a:cxn>
                  <a:cxn ang="0">
                    <a:pos x="T2" y="T3"/>
                  </a:cxn>
                  <a:cxn ang="0">
                    <a:pos x="T4" y="T5"/>
                  </a:cxn>
                  <a:cxn ang="0">
                    <a:pos x="T6" y="T7"/>
                  </a:cxn>
                  <a:cxn ang="0">
                    <a:pos x="T8" y="T9"/>
                  </a:cxn>
                </a:cxnLst>
                <a:rect l="0" t="0" r="r" b="b"/>
                <a:pathLst>
                  <a:path w="55" h="840">
                    <a:moveTo>
                      <a:pt x="55" y="810"/>
                    </a:moveTo>
                    <a:lnTo>
                      <a:pt x="0" y="840"/>
                    </a:lnTo>
                    <a:lnTo>
                      <a:pt x="0" y="30"/>
                    </a:lnTo>
                    <a:lnTo>
                      <a:pt x="55" y="0"/>
                    </a:lnTo>
                    <a:lnTo>
                      <a:pt x="55" y="81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73" name="Freeform 3830">
                <a:extLst>
                  <a:ext uri="{FF2B5EF4-FFF2-40B4-BE49-F238E27FC236}">
                    <a16:creationId xmlns:a16="http://schemas.microsoft.com/office/drawing/2014/main" id="{A2F9C4A9-519A-8AFC-408F-7C78A1FAC8D8}"/>
                  </a:ext>
                </a:extLst>
              </p:cNvPr>
              <p:cNvSpPr>
                <a:spLocks/>
              </p:cNvSpPr>
              <p:nvPr/>
            </p:nvSpPr>
            <p:spPr bwMode="auto">
              <a:xfrm>
                <a:off x="9327" y="4352"/>
                <a:ext cx="2548" cy="1473"/>
              </a:xfrm>
              <a:custGeom>
                <a:avLst/>
                <a:gdLst>
                  <a:gd name="T0" fmla="*/ 2548 w 2548"/>
                  <a:gd name="T1" fmla="*/ 488 h 1473"/>
                  <a:gd name="T2" fmla="*/ 826 w 2548"/>
                  <a:gd name="T3" fmla="*/ 1473 h 1473"/>
                  <a:gd name="T4" fmla="*/ 0 w 2548"/>
                  <a:gd name="T5" fmla="*/ 985 h 1473"/>
                  <a:gd name="T6" fmla="*/ 1728 w 2548"/>
                  <a:gd name="T7" fmla="*/ 0 h 1473"/>
                  <a:gd name="T8" fmla="*/ 2548 w 2548"/>
                  <a:gd name="T9" fmla="*/ 488 h 1473"/>
                </a:gdLst>
                <a:ahLst/>
                <a:cxnLst>
                  <a:cxn ang="0">
                    <a:pos x="T0" y="T1"/>
                  </a:cxn>
                  <a:cxn ang="0">
                    <a:pos x="T2" y="T3"/>
                  </a:cxn>
                  <a:cxn ang="0">
                    <a:pos x="T4" y="T5"/>
                  </a:cxn>
                  <a:cxn ang="0">
                    <a:pos x="T6" y="T7"/>
                  </a:cxn>
                  <a:cxn ang="0">
                    <a:pos x="T8" y="T9"/>
                  </a:cxn>
                </a:cxnLst>
                <a:rect l="0" t="0" r="r" b="b"/>
                <a:pathLst>
                  <a:path w="2548" h="1473">
                    <a:moveTo>
                      <a:pt x="2548" y="488"/>
                    </a:moveTo>
                    <a:lnTo>
                      <a:pt x="826" y="1473"/>
                    </a:lnTo>
                    <a:lnTo>
                      <a:pt x="0" y="985"/>
                    </a:lnTo>
                    <a:lnTo>
                      <a:pt x="1728" y="0"/>
                    </a:lnTo>
                    <a:lnTo>
                      <a:pt x="2548" y="488"/>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74" name="Freeform 3831">
                <a:extLst>
                  <a:ext uri="{FF2B5EF4-FFF2-40B4-BE49-F238E27FC236}">
                    <a16:creationId xmlns:a16="http://schemas.microsoft.com/office/drawing/2014/main" id="{4A2CA282-4ED5-3819-951C-6709A01B6854}"/>
                  </a:ext>
                </a:extLst>
              </p:cNvPr>
              <p:cNvSpPr>
                <a:spLocks/>
              </p:cNvSpPr>
              <p:nvPr/>
            </p:nvSpPr>
            <p:spPr bwMode="auto">
              <a:xfrm>
                <a:off x="9327" y="4352"/>
                <a:ext cx="2548" cy="1473"/>
              </a:xfrm>
              <a:custGeom>
                <a:avLst/>
                <a:gdLst>
                  <a:gd name="T0" fmla="*/ 2548 w 2548"/>
                  <a:gd name="T1" fmla="*/ 488 h 1473"/>
                  <a:gd name="T2" fmla="*/ 826 w 2548"/>
                  <a:gd name="T3" fmla="*/ 1473 h 1473"/>
                  <a:gd name="T4" fmla="*/ 0 w 2548"/>
                  <a:gd name="T5" fmla="*/ 985 h 1473"/>
                  <a:gd name="T6" fmla="*/ 1728 w 2548"/>
                  <a:gd name="T7" fmla="*/ 0 h 1473"/>
                  <a:gd name="T8" fmla="*/ 2548 w 2548"/>
                  <a:gd name="T9" fmla="*/ 488 h 1473"/>
                </a:gdLst>
                <a:ahLst/>
                <a:cxnLst>
                  <a:cxn ang="0">
                    <a:pos x="T0" y="T1"/>
                  </a:cxn>
                  <a:cxn ang="0">
                    <a:pos x="T2" y="T3"/>
                  </a:cxn>
                  <a:cxn ang="0">
                    <a:pos x="T4" y="T5"/>
                  </a:cxn>
                  <a:cxn ang="0">
                    <a:pos x="T6" y="T7"/>
                  </a:cxn>
                  <a:cxn ang="0">
                    <a:pos x="T8" y="T9"/>
                  </a:cxn>
                </a:cxnLst>
                <a:rect l="0" t="0" r="r" b="b"/>
                <a:pathLst>
                  <a:path w="2548" h="1473">
                    <a:moveTo>
                      <a:pt x="2548" y="488"/>
                    </a:moveTo>
                    <a:lnTo>
                      <a:pt x="826" y="1473"/>
                    </a:lnTo>
                    <a:lnTo>
                      <a:pt x="0" y="985"/>
                    </a:lnTo>
                    <a:lnTo>
                      <a:pt x="1728" y="0"/>
                    </a:lnTo>
                    <a:lnTo>
                      <a:pt x="2548" y="48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75" name="Freeform 3832">
                <a:extLst>
                  <a:ext uri="{FF2B5EF4-FFF2-40B4-BE49-F238E27FC236}">
                    <a16:creationId xmlns:a16="http://schemas.microsoft.com/office/drawing/2014/main" id="{37A41BB1-B47C-422A-A06C-45670D43AB47}"/>
                  </a:ext>
                </a:extLst>
              </p:cNvPr>
              <p:cNvSpPr>
                <a:spLocks/>
              </p:cNvSpPr>
              <p:nvPr/>
            </p:nvSpPr>
            <p:spPr bwMode="auto">
              <a:xfrm>
                <a:off x="10153" y="4840"/>
                <a:ext cx="1722" cy="1066"/>
              </a:xfrm>
              <a:custGeom>
                <a:avLst/>
                <a:gdLst>
                  <a:gd name="T0" fmla="*/ 1722 w 1722"/>
                  <a:gd name="T1" fmla="*/ 0 h 1066"/>
                  <a:gd name="T2" fmla="*/ 1722 w 1722"/>
                  <a:gd name="T3" fmla="*/ 80 h 1066"/>
                  <a:gd name="T4" fmla="*/ 1682 w 1722"/>
                  <a:gd name="T5" fmla="*/ 105 h 1066"/>
                  <a:gd name="T6" fmla="*/ 1566 w 1722"/>
                  <a:gd name="T7" fmla="*/ 171 h 1066"/>
                  <a:gd name="T8" fmla="*/ 1279 w 1722"/>
                  <a:gd name="T9" fmla="*/ 337 h 1066"/>
                  <a:gd name="T10" fmla="*/ 1103 w 1722"/>
                  <a:gd name="T11" fmla="*/ 437 h 1066"/>
                  <a:gd name="T12" fmla="*/ 282 w 1722"/>
                  <a:gd name="T13" fmla="*/ 910 h 1066"/>
                  <a:gd name="T14" fmla="*/ 272 w 1722"/>
                  <a:gd name="T15" fmla="*/ 910 h 1066"/>
                  <a:gd name="T16" fmla="*/ 181 w 1722"/>
                  <a:gd name="T17" fmla="*/ 965 h 1066"/>
                  <a:gd name="T18" fmla="*/ 56 w 1722"/>
                  <a:gd name="T19" fmla="*/ 1036 h 1066"/>
                  <a:gd name="T20" fmla="*/ 0 w 1722"/>
                  <a:gd name="T21" fmla="*/ 1066 h 1066"/>
                  <a:gd name="T22" fmla="*/ 0 w 1722"/>
                  <a:gd name="T23" fmla="*/ 985 h 1066"/>
                  <a:gd name="T24" fmla="*/ 1103 w 1722"/>
                  <a:gd name="T25" fmla="*/ 352 h 1066"/>
                  <a:gd name="T26" fmla="*/ 1289 w 1722"/>
                  <a:gd name="T27" fmla="*/ 246 h 1066"/>
                  <a:gd name="T28" fmla="*/ 1722 w 1722"/>
                  <a:gd name="T29" fmla="*/ 0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2" h="1066">
                    <a:moveTo>
                      <a:pt x="1722" y="0"/>
                    </a:moveTo>
                    <a:lnTo>
                      <a:pt x="1722" y="80"/>
                    </a:lnTo>
                    <a:lnTo>
                      <a:pt x="1682" y="105"/>
                    </a:lnTo>
                    <a:lnTo>
                      <a:pt x="1566" y="171"/>
                    </a:lnTo>
                    <a:lnTo>
                      <a:pt x="1279" y="337"/>
                    </a:lnTo>
                    <a:lnTo>
                      <a:pt x="1103" y="437"/>
                    </a:lnTo>
                    <a:lnTo>
                      <a:pt x="282" y="910"/>
                    </a:lnTo>
                    <a:lnTo>
                      <a:pt x="272" y="910"/>
                    </a:lnTo>
                    <a:lnTo>
                      <a:pt x="181" y="965"/>
                    </a:lnTo>
                    <a:lnTo>
                      <a:pt x="56" y="1036"/>
                    </a:lnTo>
                    <a:lnTo>
                      <a:pt x="0" y="1066"/>
                    </a:lnTo>
                    <a:lnTo>
                      <a:pt x="0" y="985"/>
                    </a:lnTo>
                    <a:lnTo>
                      <a:pt x="1103" y="352"/>
                    </a:lnTo>
                    <a:lnTo>
                      <a:pt x="1289" y="246"/>
                    </a:lnTo>
                    <a:lnTo>
                      <a:pt x="1722"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76" name="Freeform 3833">
                <a:extLst>
                  <a:ext uri="{FF2B5EF4-FFF2-40B4-BE49-F238E27FC236}">
                    <a16:creationId xmlns:a16="http://schemas.microsoft.com/office/drawing/2014/main" id="{8990C0D8-D2C1-E793-1708-5CB9D22D6A2A}"/>
                  </a:ext>
                </a:extLst>
              </p:cNvPr>
              <p:cNvSpPr>
                <a:spLocks/>
              </p:cNvSpPr>
              <p:nvPr/>
            </p:nvSpPr>
            <p:spPr bwMode="auto">
              <a:xfrm>
                <a:off x="10153" y="4840"/>
                <a:ext cx="1722" cy="1066"/>
              </a:xfrm>
              <a:custGeom>
                <a:avLst/>
                <a:gdLst>
                  <a:gd name="T0" fmla="*/ 1722 w 1722"/>
                  <a:gd name="T1" fmla="*/ 0 h 1066"/>
                  <a:gd name="T2" fmla="*/ 1722 w 1722"/>
                  <a:gd name="T3" fmla="*/ 80 h 1066"/>
                  <a:gd name="T4" fmla="*/ 1682 w 1722"/>
                  <a:gd name="T5" fmla="*/ 105 h 1066"/>
                  <a:gd name="T6" fmla="*/ 1566 w 1722"/>
                  <a:gd name="T7" fmla="*/ 171 h 1066"/>
                  <a:gd name="T8" fmla="*/ 1279 w 1722"/>
                  <a:gd name="T9" fmla="*/ 337 h 1066"/>
                  <a:gd name="T10" fmla="*/ 1103 w 1722"/>
                  <a:gd name="T11" fmla="*/ 437 h 1066"/>
                  <a:gd name="T12" fmla="*/ 282 w 1722"/>
                  <a:gd name="T13" fmla="*/ 910 h 1066"/>
                  <a:gd name="T14" fmla="*/ 272 w 1722"/>
                  <a:gd name="T15" fmla="*/ 910 h 1066"/>
                  <a:gd name="T16" fmla="*/ 181 w 1722"/>
                  <a:gd name="T17" fmla="*/ 965 h 1066"/>
                  <a:gd name="T18" fmla="*/ 56 w 1722"/>
                  <a:gd name="T19" fmla="*/ 1036 h 1066"/>
                  <a:gd name="T20" fmla="*/ 0 w 1722"/>
                  <a:gd name="T21" fmla="*/ 1066 h 1066"/>
                  <a:gd name="T22" fmla="*/ 0 w 1722"/>
                  <a:gd name="T23" fmla="*/ 985 h 1066"/>
                  <a:gd name="T24" fmla="*/ 1103 w 1722"/>
                  <a:gd name="T25" fmla="*/ 352 h 1066"/>
                  <a:gd name="T26" fmla="*/ 1289 w 1722"/>
                  <a:gd name="T27" fmla="*/ 246 h 1066"/>
                  <a:gd name="T28" fmla="*/ 1722 w 1722"/>
                  <a:gd name="T29" fmla="*/ 0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22" h="1066">
                    <a:moveTo>
                      <a:pt x="1722" y="0"/>
                    </a:moveTo>
                    <a:lnTo>
                      <a:pt x="1722" y="80"/>
                    </a:lnTo>
                    <a:lnTo>
                      <a:pt x="1682" y="105"/>
                    </a:lnTo>
                    <a:lnTo>
                      <a:pt x="1566" y="171"/>
                    </a:lnTo>
                    <a:lnTo>
                      <a:pt x="1279" y="337"/>
                    </a:lnTo>
                    <a:lnTo>
                      <a:pt x="1103" y="437"/>
                    </a:lnTo>
                    <a:lnTo>
                      <a:pt x="282" y="910"/>
                    </a:lnTo>
                    <a:lnTo>
                      <a:pt x="272" y="910"/>
                    </a:lnTo>
                    <a:lnTo>
                      <a:pt x="181" y="965"/>
                    </a:lnTo>
                    <a:lnTo>
                      <a:pt x="56" y="1036"/>
                    </a:lnTo>
                    <a:lnTo>
                      <a:pt x="0" y="1066"/>
                    </a:lnTo>
                    <a:lnTo>
                      <a:pt x="0" y="985"/>
                    </a:lnTo>
                    <a:lnTo>
                      <a:pt x="1103" y="352"/>
                    </a:lnTo>
                    <a:lnTo>
                      <a:pt x="1289" y="246"/>
                    </a:lnTo>
                    <a:lnTo>
                      <a:pt x="172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77" name="Freeform 3834">
                <a:extLst>
                  <a:ext uri="{FF2B5EF4-FFF2-40B4-BE49-F238E27FC236}">
                    <a16:creationId xmlns:a16="http://schemas.microsoft.com/office/drawing/2014/main" id="{7A9E80F7-01CE-C459-4E52-0CFFCD84B231}"/>
                  </a:ext>
                </a:extLst>
              </p:cNvPr>
              <p:cNvSpPr>
                <a:spLocks/>
              </p:cNvSpPr>
              <p:nvPr/>
            </p:nvSpPr>
            <p:spPr bwMode="auto">
              <a:xfrm>
                <a:off x="9327" y="5337"/>
                <a:ext cx="826" cy="569"/>
              </a:xfrm>
              <a:custGeom>
                <a:avLst/>
                <a:gdLst>
                  <a:gd name="T0" fmla="*/ 826 w 826"/>
                  <a:gd name="T1" fmla="*/ 569 h 569"/>
                  <a:gd name="T2" fmla="*/ 0 w 826"/>
                  <a:gd name="T3" fmla="*/ 86 h 569"/>
                  <a:gd name="T4" fmla="*/ 0 w 826"/>
                  <a:gd name="T5" fmla="*/ 0 h 569"/>
                  <a:gd name="T6" fmla="*/ 826 w 826"/>
                  <a:gd name="T7" fmla="*/ 488 h 569"/>
                  <a:gd name="T8" fmla="*/ 826 w 826"/>
                  <a:gd name="T9" fmla="*/ 569 h 569"/>
                </a:gdLst>
                <a:ahLst/>
                <a:cxnLst>
                  <a:cxn ang="0">
                    <a:pos x="T0" y="T1"/>
                  </a:cxn>
                  <a:cxn ang="0">
                    <a:pos x="T2" y="T3"/>
                  </a:cxn>
                  <a:cxn ang="0">
                    <a:pos x="T4" y="T5"/>
                  </a:cxn>
                  <a:cxn ang="0">
                    <a:pos x="T6" y="T7"/>
                  </a:cxn>
                  <a:cxn ang="0">
                    <a:pos x="T8" y="T9"/>
                  </a:cxn>
                </a:cxnLst>
                <a:rect l="0" t="0" r="r" b="b"/>
                <a:pathLst>
                  <a:path w="826" h="569">
                    <a:moveTo>
                      <a:pt x="826" y="569"/>
                    </a:moveTo>
                    <a:lnTo>
                      <a:pt x="0" y="86"/>
                    </a:lnTo>
                    <a:lnTo>
                      <a:pt x="0" y="0"/>
                    </a:lnTo>
                    <a:lnTo>
                      <a:pt x="826" y="488"/>
                    </a:lnTo>
                    <a:lnTo>
                      <a:pt x="826" y="569"/>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78" name="Freeform 3835">
                <a:extLst>
                  <a:ext uri="{FF2B5EF4-FFF2-40B4-BE49-F238E27FC236}">
                    <a16:creationId xmlns:a16="http://schemas.microsoft.com/office/drawing/2014/main" id="{34865DBE-7858-F5FF-9A4F-0EE1361ABDC7}"/>
                  </a:ext>
                </a:extLst>
              </p:cNvPr>
              <p:cNvSpPr>
                <a:spLocks/>
              </p:cNvSpPr>
              <p:nvPr/>
            </p:nvSpPr>
            <p:spPr bwMode="auto">
              <a:xfrm>
                <a:off x="10153" y="5911"/>
                <a:ext cx="0" cy="141"/>
              </a:xfrm>
              <a:custGeom>
                <a:avLst/>
                <a:gdLst>
                  <a:gd name="T0" fmla="*/ 0 h 141"/>
                  <a:gd name="T1" fmla="*/ 141 h 141"/>
                  <a:gd name="T2" fmla="*/ 0 h 141"/>
                </a:gdLst>
                <a:ahLst/>
                <a:cxnLst>
                  <a:cxn ang="0">
                    <a:pos x="0" y="T0"/>
                  </a:cxn>
                  <a:cxn ang="0">
                    <a:pos x="0" y="T1"/>
                  </a:cxn>
                  <a:cxn ang="0">
                    <a:pos x="0" y="T2"/>
                  </a:cxn>
                </a:cxnLst>
                <a:rect l="0" t="0" r="r" b="b"/>
                <a:pathLst>
                  <a:path h="141">
                    <a:moveTo>
                      <a:pt x="0" y="0"/>
                    </a:moveTo>
                    <a:lnTo>
                      <a:pt x="0" y="141"/>
                    </a:lnTo>
                    <a:lnTo>
                      <a:pt x="0" y="0"/>
                    </a:lnTo>
                    <a:close/>
                  </a:path>
                </a:pathLst>
              </a:custGeom>
              <a:solidFill>
                <a:srgbClr val="BAAA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79" name="Freeform 3836">
                <a:extLst>
                  <a:ext uri="{FF2B5EF4-FFF2-40B4-BE49-F238E27FC236}">
                    <a16:creationId xmlns:a16="http://schemas.microsoft.com/office/drawing/2014/main" id="{0D135318-92CC-2443-3E10-9BF9BF030260}"/>
                  </a:ext>
                </a:extLst>
              </p:cNvPr>
              <p:cNvSpPr>
                <a:spLocks/>
              </p:cNvSpPr>
              <p:nvPr/>
            </p:nvSpPr>
            <p:spPr bwMode="auto">
              <a:xfrm>
                <a:off x="10093" y="5876"/>
                <a:ext cx="60" cy="839"/>
              </a:xfrm>
              <a:custGeom>
                <a:avLst/>
                <a:gdLst>
                  <a:gd name="T0" fmla="*/ 60 w 60"/>
                  <a:gd name="T1" fmla="*/ 30 h 839"/>
                  <a:gd name="T2" fmla="*/ 0 w 60"/>
                  <a:gd name="T3" fmla="*/ 0 h 839"/>
                  <a:gd name="T4" fmla="*/ 0 w 60"/>
                  <a:gd name="T5" fmla="*/ 0 h 839"/>
                  <a:gd name="T6" fmla="*/ 0 w 60"/>
                  <a:gd name="T7" fmla="*/ 140 h 839"/>
                  <a:gd name="T8" fmla="*/ 0 w 60"/>
                  <a:gd name="T9" fmla="*/ 809 h 839"/>
                  <a:gd name="T10" fmla="*/ 60 w 60"/>
                  <a:gd name="T11" fmla="*/ 839 h 839"/>
                  <a:gd name="T12" fmla="*/ 60 w 60"/>
                  <a:gd name="T13" fmla="*/ 176 h 839"/>
                  <a:gd name="T14" fmla="*/ 60 w 60"/>
                  <a:gd name="T15" fmla="*/ 35 h 839"/>
                  <a:gd name="T16" fmla="*/ 60 w 60"/>
                  <a:gd name="T17" fmla="*/ 30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839">
                    <a:moveTo>
                      <a:pt x="60" y="30"/>
                    </a:moveTo>
                    <a:lnTo>
                      <a:pt x="0" y="0"/>
                    </a:lnTo>
                    <a:lnTo>
                      <a:pt x="0" y="0"/>
                    </a:lnTo>
                    <a:lnTo>
                      <a:pt x="0" y="140"/>
                    </a:lnTo>
                    <a:lnTo>
                      <a:pt x="0" y="809"/>
                    </a:lnTo>
                    <a:lnTo>
                      <a:pt x="60" y="839"/>
                    </a:lnTo>
                    <a:lnTo>
                      <a:pt x="60" y="176"/>
                    </a:lnTo>
                    <a:lnTo>
                      <a:pt x="60" y="35"/>
                    </a:lnTo>
                    <a:lnTo>
                      <a:pt x="60" y="30"/>
                    </a:ln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80" name="Freeform 3837">
                <a:extLst>
                  <a:ext uri="{FF2B5EF4-FFF2-40B4-BE49-F238E27FC236}">
                    <a16:creationId xmlns:a16="http://schemas.microsoft.com/office/drawing/2014/main" id="{9DFE061D-1619-5394-BB8C-7DE7A773A819}"/>
                  </a:ext>
                </a:extLst>
              </p:cNvPr>
              <p:cNvSpPr>
                <a:spLocks/>
              </p:cNvSpPr>
              <p:nvPr/>
            </p:nvSpPr>
            <p:spPr bwMode="auto">
              <a:xfrm>
                <a:off x="10153" y="5876"/>
                <a:ext cx="56" cy="839"/>
              </a:xfrm>
              <a:custGeom>
                <a:avLst/>
                <a:gdLst>
                  <a:gd name="T0" fmla="*/ 56 w 56"/>
                  <a:gd name="T1" fmla="*/ 0 h 839"/>
                  <a:gd name="T2" fmla="*/ 56 w 56"/>
                  <a:gd name="T3" fmla="*/ 809 h 839"/>
                  <a:gd name="T4" fmla="*/ 0 w 56"/>
                  <a:gd name="T5" fmla="*/ 839 h 839"/>
                  <a:gd name="T6" fmla="*/ 0 w 56"/>
                  <a:gd name="T7" fmla="*/ 30 h 839"/>
                  <a:gd name="T8" fmla="*/ 56 w 56"/>
                  <a:gd name="T9" fmla="*/ 0 h 839"/>
                </a:gdLst>
                <a:ahLst/>
                <a:cxnLst>
                  <a:cxn ang="0">
                    <a:pos x="T0" y="T1"/>
                  </a:cxn>
                  <a:cxn ang="0">
                    <a:pos x="T2" y="T3"/>
                  </a:cxn>
                  <a:cxn ang="0">
                    <a:pos x="T4" y="T5"/>
                  </a:cxn>
                  <a:cxn ang="0">
                    <a:pos x="T6" y="T7"/>
                  </a:cxn>
                  <a:cxn ang="0">
                    <a:pos x="T8" y="T9"/>
                  </a:cxn>
                </a:cxnLst>
                <a:rect l="0" t="0" r="r" b="b"/>
                <a:pathLst>
                  <a:path w="56" h="839">
                    <a:moveTo>
                      <a:pt x="56" y="0"/>
                    </a:moveTo>
                    <a:lnTo>
                      <a:pt x="56" y="809"/>
                    </a:lnTo>
                    <a:lnTo>
                      <a:pt x="0" y="839"/>
                    </a:lnTo>
                    <a:lnTo>
                      <a:pt x="0" y="30"/>
                    </a:lnTo>
                    <a:lnTo>
                      <a:pt x="56"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81" name="Freeform 3838">
                <a:extLst>
                  <a:ext uri="{FF2B5EF4-FFF2-40B4-BE49-F238E27FC236}">
                    <a16:creationId xmlns:a16="http://schemas.microsoft.com/office/drawing/2014/main" id="{B7C8AA20-90AE-E719-2E88-78C13C8BD8F3}"/>
                  </a:ext>
                </a:extLst>
              </p:cNvPr>
              <p:cNvSpPr>
                <a:spLocks/>
              </p:cNvSpPr>
              <p:nvPr/>
            </p:nvSpPr>
            <p:spPr bwMode="auto">
              <a:xfrm>
                <a:off x="10153" y="5876"/>
                <a:ext cx="56" cy="839"/>
              </a:xfrm>
              <a:custGeom>
                <a:avLst/>
                <a:gdLst>
                  <a:gd name="T0" fmla="*/ 56 w 56"/>
                  <a:gd name="T1" fmla="*/ 0 h 839"/>
                  <a:gd name="T2" fmla="*/ 56 w 56"/>
                  <a:gd name="T3" fmla="*/ 809 h 839"/>
                  <a:gd name="T4" fmla="*/ 0 w 56"/>
                  <a:gd name="T5" fmla="*/ 839 h 839"/>
                  <a:gd name="T6" fmla="*/ 0 w 56"/>
                  <a:gd name="T7" fmla="*/ 30 h 839"/>
                  <a:gd name="T8" fmla="*/ 56 w 56"/>
                  <a:gd name="T9" fmla="*/ 0 h 839"/>
                </a:gdLst>
                <a:ahLst/>
                <a:cxnLst>
                  <a:cxn ang="0">
                    <a:pos x="T0" y="T1"/>
                  </a:cxn>
                  <a:cxn ang="0">
                    <a:pos x="T2" y="T3"/>
                  </a:cxn>
                  <a:cxn ang="0">
                    <a:pos x="T4" y="T5"/>
                  </a:cxn>
                  <a:cxn ang="0">
                    <a:pos x="T6" y="T7"/>
                  </a:cxn>
                  <a:cxn ang="0">
                    <a:pos x="T8" y="T9"/>
                  </a:cxn>
                </a:cxnLst>
                <a:rect l="0" t="0" r="r" b="b"/>
                <a:pathLst>
                  <a:path w="56" h="839">
                    <a:moveTo>
                      <a:pt x="56" y="0"/>
                    </a:moveTo>
                    <a:lnTo>
                      <a:pt x="56" y="809"/>
                    </a:lnTo>
                    <a:lnTo>
                      <a:pt x="0" y="839"/>
                    </a:lnTo>
                    <a:lnTo>
                      <a:pt x="0" y="30"/>
                    </a:lnTo>
                    <a:lnTo>
                      <a:pt x="5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82" name="Rectangle 3839">
                <a:extLst>
                  <a:ext uri="{FF2B5EF4-FFF2-40B4-BE49-F238E27FC236}">
                    <a16:creationId xmlns:a16="http://schemas.microsoft.com/office/drawing/2014/main" id="{B78E5BBF-1534-CDDB-FE54-40B28654BC8F}"/>
                  </a:ext>
                </a:extLst>
              </p:cNvPr>
              <p:cNvSpPr>
                <a:spLocks noChangeArrowheads="1"/>
              </p:cNvSpPr>
              <p:nvPr/>
            </p:nvSpPr>
            <p:spPr bwMode="auto">
              <a:xfrm>
                <a:off x="10002" y="5358"/>
                <a:ext cx="15" cy="20"/>
              </a:xfrm>
              <a:prstGeom prst="rect">
                <a:avLst/>
              </a:prstGeom>
              <a:solidFill>
                <a:srgbClr val="3C3C3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83" name="Freeform 3840">
                <a:extLst>
                  <a:ext uri="{FF2B5EF4-FFF2-40B4-BE49-F238E27FC236}">
                    <a16:creationId xmlns:a16="http://schemas.microsoft.com/office/drawing/2014/main" id="{E5CAA327-7004-0E72-57F0-3A9DF211D8FB}"/>
                  </a:ext>
                </a:extLst>
              </p:cNvPr>
              <p:cNvSpPr>
                <a:spLocks/>
              </p:cNvSpPr>
              <p:nvPr/>
            </p:nvSpPr>
            <p:spPr bwMode="auto">
              <a:xfrm>
                <a:off x="10002" y="5126"/>
                <a:ext cx="594" cy="347"/>
              </a:xfrm>
              <a:custGeom>
                <a:avLst/>
                <a:gdLst>
                  <a:gd name="T0" fmla="*/ 83 w 118"/>
                  <a:gd name="T1" fmla="*/ 1 h 69"/>
                  <a:gd name="T2" fmla="*/ 1 w 118"/>
                  <a:gd name="T3" fmla="*/ 49 h 69"/>
                  <a:gd name="T4" fmla="*/ 0 w 118"/>
                  <a:gd name="T5" fmla="*/ 50 h 69"/>
                  <a:gd name="T6" fmla="*/ 1 w 118"/>
                  <a:gd name="T7" fmla="*/ 50 h 69"/>
                  <a:gd name="T8" fmla="*/ 31 w 118"/>
                  <a:gd name="T9" fmla="*/ 68 h 69"/>
                  <a:gd name="T10" fmla="*/ 35 w 118"/>
                  <a:gd name="T11" fmla="*/ 68 h 69"/>
                  <a:gd name="T12" fmla="*/ 117 w 118"/>
                  <a:gd name="T13" fmla="*/ 21 h 69"/>
                  <a:gd name="T14" fmla="*/ 118 w 118"/>
                  <a:gd name="T15" fmla="*/ 20 h 69"/>
                  <a:gd name="T16" fmla="*/ 117 w 118"/>
                  <a:gd name="T17" fmla="*/ 19 h 69"/>
                  <a:gd name="T18" fmla="*/ 87 w 118"/>
                  <a:gd name="T19" fmla="*/ 1 h 69"/>
                  <a:gd name="T20" fmla="*/ 83 w 118"/>
                  <a:gd name="T21" fmla="*/ 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69">
                    <a:moveTo>
                      <a:pt x="83" y="1"/>
                    </a:moveTo>
                    <a:cubicBezTo>
                      <a:pt x="1" y="49"/>
                      <a:pt x="1" y="49"/>
                      <a:pt x="1" y="49"/>
                    </a:cubicBezTo>
                    <a:cubicBezTo>
                      <a:pt x="0" y="49"/>
                      <a:pt x="0" y="49"/>
                      <a:pt x="0" y="50"/>
                    </a:cubicBezTo>
                    <a:cubicBezTo>
                      <a:pt x="0" y="50"/>
                      <a:pt x="0" y="50"/>
                      <a:pt x="1" y="50"/>
                    </a:cubicBezTo>
                    <a:cubicBezTo>
                      <a:pt x="31" y="68"/>
                      <a:pt x="31" y="68"/>
                      <a:pt x="31" y="68"/>
                    </a:cubicBezTo>
                    <a:cubicBezTo>
                      <a:pt x="32" y="69"/>
                      <a:pt x="34" y="69"/>
                      <a:pt x="35" y="68"/>
                    </a:cubicBezTo>
                    <a:cubicBezTo>
                      <a:pt x="117" y="21"/>
                      <a:pt x="117" y="21"/>
                      <a:pt x="117" y="21"/>
                    </a:cubicBezTo>
                    <a:cubicBezTo>
                      <a:pt x="118" y="20"/>
                      <a:pt x="118" y="20"/>
                      <a:pt x="118" y="20"/>
                    </a:cubicBezTo>
                    <a:cubicBezTo>
                      <a:pt x="118" y="19"/>
                      <a:pt x="118" y="19"/>
                      <a:pt x="117" y="19"/>
                    </a:cubicBezTo>
                    <a:cubicBezTo>
                      <a:pt x="87" y="1"/>
                      <a:pt x="87" y="1"/>
                      <a:pt x="87" y="1"/>
                    </a:cubicBezTo>
                    <a:cubicBezTo>
                      <a:pt x="86" y="0"/>
                      <a:pt x="84" y="0"/>
                      <a:pt x="83" y="1"/>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84" name="Freeform 3841">
                <a:extLst>
                  <a:ext uri="{FF2B5EF4-FFF2-40B4-BE49-F238E27FC236}">
                    <a16:creationId xmlns:a16="http://schemas.microsoft.com/office/drawing/2014/main" id="{48586AC4-81F5-D043-8560-B44CE6E36175}"/>
                  </a:ext>
                </a:extLst>
              </p:cNvPr>
              <p:cNvSpPr>
                <a:spLocks/>
              </p:cNvSpPr>
              <p:nvPr/>
            </p:nvSpPr>
            <p:spPr bwMode="auto">
              <a:xfrm>
                <a:off x="10581" y="5207"/>
                <a:ext cx="15" cy="20"/>
              </a:xfrm>
              <a:custGeom>
                <a:avLst/>
                <a:gdLst>
                  <a:gd name="T0" fmla="*/ 15 w 15"/>
                  <a:gd name="T1" fmla="*/ 0 h 20"/>
                  <a:gd name="T2" fmla="*/ 15 w 15"/>
                  <a:gd name="T3" fmla="*/ 20 h 20"/>
                  <a:gd name="T4" fmla="*/ 0 w 15"/>
                  <a:gd name="T5" fmla="*/ 20 h 20"/>
                  <a:gd name="T6" fmla="*/ 0 w 15"/>
                  <a:gd name="T7" fmla="*/ 0 h 20"/>
                  <a:gd name="T8" fmla="*/ 15 w 15"/>
                  <a:gd name="T9" fmla="*/ 0 h 20"/>
                  <a:gd name="T10" fmla="*/ 15 w 15"/>
                  <a:gd name="T11" fmla="*/ 0 h 20"/>
                </a:gdLst>
                <a:ahLst/>
                <a:cxnLst>
                  <a:cxn ang="0">
                    <a:pos x="T0" y="T1"/>
                  </a:cxn>
                  <a:cxn ang="0">
                    <a:pos x="T2" y="T3"/>
                  </a:cxn>
                  <a:cxn ang="0">
                    <a:pos x="T4" y="T5"/>
                  </a:cxn>
                  <a:cxn ang="0">
                    <a:pos x="T6" y="T7"/>
                  </a:cxn>
                  <a:cxn ang="0">
                    <a:pos x="T8" y="T9"/>
                  </a:cxn>
                  <a:cxn ang="0">
                    <a:pos x="T10" y="T11"/>
                  </a:cxn>
                </a:cxnLst>
                <a:rect l="0" t="0" r="r" b="b"/>
                <a:pathLst>
                  <a:path w="15" h="20">
                    <a:moveTo>
                      <a:pt x="15" y="0"/>
                    </a:moveTo>
                    <a:lnTo>
                      <a:pt x="15" y="20"/>
                    </a:lnTo>
                    <a:lnTo>
                      <a:pt x="0" y="20"/>
                    </a:lnTo>
                    <a:lnTo>
                      <a:pt x="0" y="0"/>
                    </a:lnTo>
                    <a:lnTo>
                      <a:pt x="15" y="0"/>
                    </a:lnTo>
                    <a:lnTo>
                      <a:pt x="15"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85" name="Freeform 3842">
                <a:extLst>
                  <a:ext uri="{FF2B5EF4-FFF2-40B4-BE49-F238E27FC236}">
                    <a16:creationId xmlns:a16="http://schemas.microsoft.com/office/drawing/2014/main" id="{DD03857F-569E-1AD1-8862-EEE29AC1D5AB}"/>
                  </a:ext>
                </a:extLst>
              </p:cNvPr>
              <p:cNvSpPr>
                <a:spLocks/>
              </p:cNvSpPr>
              <p:nvPr/>
            </p:nvSpPr>
            <p:spPr bwMode="auto">
              <a:xfrm>
                <a:off x="10002" y="5111"/>
                <a:ext cx="594" cy="342"/>
              </a:xfrm>
              <a:custGeom>
                <a:avLst/>
                <a:gdLst>
                  <a:gd name="T0" fmla="*/ 83 w 118"/>
                  <a:gd name="T1" fmla="*/ 0 h 68"/>
                  <a:gd name="T2" fmla="*/ 1 w 118"/>
                  <a:gd name="T3" fmla="*/ 48 h 68"/>
                  <a:gd name="T4" fmla="*/ 0 w 118"/>
                  <a:gd name="T5" fmla="*/ 49 h 68"/>
                  <a:gd name="T6" fmla="*/ 1 w 118"/>
                  <a:gd name="T7" fmla="*/ 50 h 68"/>
                  <a:gd name="T8" fmla="*/ 31 w 118"/>
                  <a:gd name="T9" fmla="*/ 68 h 68"/>
                  <a:gd name="T10" fmla="*/ 35 w 118"/>
                  <a:gd name="T11" fmla="*/ 68 h 68"/>
                  <a:gd name="T12" fmla="*/ 117 w 118"/>
                  <a:gd name="T13" fmla="*/ 20 h 68"/>
                  <a:gd name="T14" fmla="*/ 118 w 118"/>
                  <a:gd name="T15" fmla="*/ 19 h 68"/>
                  <a:gd name="T16" fmla="*/ 117 w 118"/>
                  <a:gd name="T17" fmla="*/ 18 h 68"/>
                  <a:gd name="T18" fmla="*/ 87 w 118"/>
                  <a:gd name="T19" fmla="*/ 0 h 68"/>
                  <a:gd name="T20" fmla="*/ 83 w 118"/>
                  <a:gd name="T21"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68">
                    <a:moveTo>
                      <a:pt x="83" y="0"/>
                    </a:moveTo>
                    <a:cubicBezTo>
                      <a:pt x="1" y="48"/>
                      <a:pt x="1" y="48"/>
                      <a:pt x="1" y="48"/>
                    </a:cubicBezTo>
                    <a:cubicBezTo>
                      <a:pt x="0" y="48"/>
                      <a:pt x="0" y="49"/>
                      <a:pt x="0" y="49"/>
                    </a:cubicBezTo>
                    <a:cubicBezTo>
                      <a:pt x="0" y="49"/>
                      <a:pt x="0" y="50"/>
                      <a:pt x="1" y="50"/>
                    </a:cubicBezTo>
                    <a:cubicBezTo>
                      <a:pt x="31" y="68"/>
                      <a:pt x="31" y="68"/>
                      <a:pt x="31" y="68"/>
                    </a:cubicBezTo>
                    <a:cubicBezTo>
                      <a:pt x="32" y="68"/>
                      <a:pt x="34" y="68"/>
                      <a:pt x="35" y="68"/>
                    </a:cubicBezTo>
                    <a:cubicBezTo>
                      <a:pt x="117" y="20"/>
                      <a:pt x="117" y="20"/>
                      <a:pt x="117" y="20"/>
                    </a:cubicBezTo>
                    <a:cubicBezTo>
                      <a:pt x="118" y="20"/>
                      <a:pt x="118" y="19"/>
                      <a:pt x="118" y="19"/>
                    </a:cubicBezTo>
                    <a:cubicBezTo>
                      <a:pt x="118" y="19"/>
                      <a:pt x="118" y="18"/>
                      <a:pt x="117" y="18"/>
                    </a:cubicBezTo>
                    <a:cubicBezTo>
                      <a:pt x="87" y="0"/>
                      <a:pt x="87" y="0"/>
                      <a:pt x="87" y="0"/>
                    </a:cubicBezTo>
                    <a:cubicBezTo>
                      <a:pt x="86" y="0"/>
                      <a:pt x="84" y="0"/>
                      <a:pt x="83" y="0"/>
                    </a:cubicBezTo>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86" name="Freeform 3843">
                <a:extLst>
                  <a:ext uri="{FF2B5EF4-FFF2-40B4-BE49-F238E27FC236}">
                    <a16:creationId xmlns:a16="http://schemas.microsoft.com/office/drawing/2014/main" id="{6FD9464F-64FD-5B38-DC07-7FF29BDDC2D0}"/>
                  </a:ext>
                </a:extLst>
              </p:cNvPr>
              <p:cNvSpPr>
                <a:spLocks/>
              </p:cNvSpPr>
              <p:nvPr/>
            </p:nvSpPr>
            <p:spPr bwMode="auto">
              <a:xfrm>
                <a:off x="10027" y="5342"/>
                <a:ext cx="36" cy="21"/>
              </a:xfrm>
              <a:custGeom>
                <a:avLst/>
                <a:gdLst>
                  <a:gd name="T0" fmla="*/ 0 w 36"/>
                  <a:gd name="T1" fmla="*/ 16 h 21"/>
                  <a:gd name="T2" fmla="*/ 20 w 36"/>
                  <a:gd name="T3" fmla="*/ 0 h 21"/>
                  <a:gd name="T4" fmla="*/ 36 w 36"/>
                  <a:gd name="T5" fmla="*/ 11 h 21"/>
                  <a:gd name="T6" fmla="*/ 15 w 36"/>
                  <a:gd name="T7" fmla="*/ 21 h 21"/>
                  <a:gd name="T8" fmla="*/ 0 w 36"/>
                  <a:gd name="T9" fmla="*/ 16 h 21"/>
                </a:gdLst>
                <a:ahLst/>
                <a:cxnLst>
                  <a:cxn ang="0">
                    <a:pos x="T0" y="T1"/>
                  </a:cxn>
                  <a:cxn ang="0">
                    <a:pos x="T2" y="T3"/>
                  </a:cxn>
                  <a:cxn ang="0">
                    <a:pos x="T4" y="T5"/>
                  </a:cxn>
                  <a:cxn ang="0">
                    <a:pos x="T6" y="T7"/>
                  </a:cxn>
                  <a:cxn ang="0">
                    <a:pos x="T8" y="T9"/>
                  </a:cxn>
                </a:cxnLst>
                <a:rect l="0" t="0" r="r" b="b"/>
                <a:pathLst>
                  <a:path w="36" h="21">
                    <a:moveTo>
                      <a:pt x="0" y="16"/>
                    </a:moveTo>
                    <a:lnTo>
                      <a:pt x="20" y="0"/>
                    </a:lnTo>
                    <a:lnTo>
                      <a:pt x="36" y="11"/>
                    </a:lnTo>
                    <a:lnTo>
                      <a:pt x="15" y="21"/>
                    </a:lnTo>
                    <a:lnTo>
                      <a:pt x="0" y="1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87" name="Freeform 3844">
                <a:extLst>
                  <a:ext uri="{FF2B5EF4-FFF2-40B4-BE49-F238E27FC236}">
                    <a16:creationId xmlns:a16="http://schemas.microsoft.com/office/drawing/2014/main" id="{BC1B38B7-31F9-7DDE-435F-CB635EE334FA}"/>
                  </a:ext>
                </a:extLst>
              </p:cNvPr>
              <p:cNvSpPr>
                <a:spLocks/>
              </p:cNvSpPr>
              <p:nvPr/>
            </p:nvSpPr>
            <p:spPr bwMode="auto">
              <a:xfrm>
                <a:off x="10052" y="5327"/>
                <a:ext cx="36" cy="26"/>
              </a:xfrm>
              <a:custGeom>
                <a:avLst/>
                <a:gdLst>
                  <a:gd name="T0" fmla="*/ 0 w 36"/>
                  <a:gd name="T1" fmla="*/ 15 h 26"/>
                  <a:gd name="T2" fmla="*/ 21 w 36"/>
                  <a:gd name="T3" fmla="*/ 0 h 26"/>
                  <a:gd name="T4" fmla="*/ 36 w 36"/>
                  <a:gd name="T5" fmla="*/ 10 h 26"/>
                  <a:gd name="T6" fmla="*/ 16 w 36"/>
                  <a:gd name="T7" fmla="*/ 26 h 26"/>
                  <a:gd name="T8" fmla="*/ 0 w 36"/>
                  <a:gd name="T9" fmla="*/ 15 h 26"/>
                </a:gdLst>
                <a:ahLst/>
                <a:cxnLst>
                  <a:cxn ang="0">
                    <a:pos x="T0" y="T1"/>
                  </a:cxn>
                  <a:cxn ang="0">
                    <a:pos x="T2" y="T3"/>
                  </a:cxn>
                  <a:cxn ang="0">
                    <a:pos x="T4" y="T5"/>
                  </a:cxn>
                  <a:cxn ang="0">
                    <a:pos x="T6" y="T7"/>
                  </a:cxn>
                  <a:cxn ang="0">
                    <a:pos x="T8" y="T9"/>
                  </a:cxn>
                </a:cxnLst>
                <a:rect l="0" t="0" r="r" b="b"/>
                <a:pathLst>
                  <a:path w="36" h="26">
                    <a:moveTo>
                      <a:pt x="0" y="15"/>
                    </a:moveTo>
                    <a:lnTo>
                      <a:pt x="21" y="0"/>
                    </a:lnTo>
                    <a:lnTo>
                      <a:pt x="36" y="10"/>
                    </a:lnTo>
                    <a:lnTo>
                      <a:pt x="16" y="26"/>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88" name="Freeform 3845">
                <a:extLst>
                  <a:ext uri="{FF2B5EF4-FFF2-40B4-BE49-F238E27FC236}">
                    <a16:creationId xmlns:a16="http://schemas.microsoft.com/office/drawing/2014/main" id="{44B7DA79-AD7C-9A2B-E075-39A130DB3D66}"/>
                  </a:ext>
                </a:extLst>
              </p:cNvPr>
              <p:cNvSpPr>
                <a:spLocks/>
              </p:cNvSpPr>
              <p:nvPr/>
            </p:nvSpPr>
            <p:spPr bwMode="auto">
              <a:xfrm>
                <a:off x="10078" y="5312"/>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89" name="Freeform 3846">
                <a:extLst>
                  <a:ext uri="{FF2B5EF4-FFF2-40B4-BE49-F238E27FC236}">
                    <a16:creationId xmlns:a16="http://schemas.microsoft.com/office/drawing/2014/main" id="{45E89B3C-E012-8D35-3665-CD003368A05A}"/>
                  </a:ext>
                </a:extLst>
              </p:cNvPr>
              <p:cNvSpPr>
                <a:spLocks/>
              </p:cNvSpPr>
              <p:nvPr/>
            </p:nvSpPr>
            <p:spPr bwMode="auto">
              <a:xfrm>
                <a:off x="10128" y="5282"/>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90" name="Freeform 3847">
                <a:extLst>
                  <a:ext uri="{FF2B5EF4-FFF2-40B4-BE49-F238E27FC236}">
                    <a16:creationId xmlns:a16="http://schemas.microsoft.com/office/drawing/2014/main" id="{D78C7CD5-B01C-B506-ADB3-CC3AE3BF109F}"/>
                  </a:ext>
                </a:extLst>
              </p:cNvPr>
              <p:cNvSpPr>
                <a:spLocks/>
              </p:cNvSpPr>
              <p:nvPr/>
            </p:nvSpPr>
            <p:spPr bwMode="auto">
              <a:xfrm>
                <a:off x="10153" y="5272"/>
                <a:ext cx="35" cy="20"/>
              </a:xfrm>
              <a:custGeom>
                <a:avLst/>
                <a:gdLst>
                  <a:gd name="T0" fmla="*/ 0 w 35"/>
                  <a:gd name="T1" fmla="*/ 10 h 20"/>
                  <a:gd name="T2" fmla="*/ 20 w 35"/>
                  <a:gd name="T3" fmla="*/ 0 h 20"/>
                  <a:gd name="T4" fmla="*/ 35 w 35"/>
                  <a:gd name="T5" fmla="*/ 5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5"/>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91" name="Freeform 3848">
                <a:extLst>
                  <a:ext uri="{FF2B5EF4-FFF2-40B4-BE49-F238E27FC236}">
                    <a16:creationId xmlns:a16="http://schemas.microsoft.com/office/drawing/2014/main" id="{29784C89-9D3E-2216-E8AC-3340BAE8AD0A}"/>
                  </a:ext>
                </a:extLst>
              </p:cNvPr>
              <p:cNvSpPr>
                <a:spLocks/>
              </p:cNvSpPr>
              <p:nvPr/>
            </p:nvSpPr>
            <p:spPr bwMode="auto">
              <a:xfrm>
                <a:off x="10178" y="5257"/>
                <a:ext cx="41" cy="20"/>
              </a:xfrm>
              <a:custGeom>
                <a:avLst/>
                <a:gdLst>
                  <a:gd name="T0" fmla="*/ 0 w 41"/>
                  <a:gd name="T1" fmla="*/ 10 h 20"/>
                  <a:gd name="T2" fmla="*/ 20 w 41"/>
                  <a:gd name="T3" fmla="*/ 0 h 20"/>
                  <a:gd name="T4" fmla="*/ 41 w 41"/>
                  <a:gd name="T5" fmla="*/ 10 h 20"/>
                  <a:gd name="T6" fmla="*/ 15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92" name="Freeform 3849">
                <a:extLst>
                  <a:ext uri="{FF2B5EF4-FFF2-40B4-BE49-F238E27FC236}">
                    <a16:creationId xmlns:a16="http://schemas.microsoft.com/office/drawing/2014/main" id="{3966F9CE-CED8-1EA8-CEFC-4696A568E8FF}"/>
                  </a:ext>
                </a:extLst>
              </p:cNvPr>
              <p:cNvSpPr>
                <a:spLocks/>
              </p:cNvSpPr>
              <p:nvPr/>
            </p:nvSpPr>
            <p:spPr bwMode="auto">
              <a:xfrm>
                <a:off x="10204" y="5242"/>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93" name="Freeform 3850">
                <a:extLst>
                  <a:ext uri="{FF2B5EF4-FFF2-40B4-BE49-F238E27FC236}">
                    <a16:creationId xmlns:a16="http://schemas.microsoft.com/office/drawing/2014/main" id="{48DC02C6-43A1-25D3-E09F-D2F3A7C263C9}"/>
                  </a:ext>
                </a:extLst>
              </p:cNvPr>
              <p:cNvSpPr>
                <a:spLocks/>
              </p:cNvSpPr>
              <p:nvPr/>
            </p:nvSpPr>
            <p:spPr bwMode="auto">
              <a:xfrm>
                <a:off x="10254" y="5212"/>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94" name="Freeform 3851">
                <a:extLst>
                  <a:ext uri="{FF2B5EF4-FFF2-40B4-BE49-F238E27FC236}">
                    <a16:creationId xmlns:a16="http://schemas.microsoft.com/office/drawing/2014/main" id="{164351E3-B75F-A9B8-94B3-48776327C351}"/>
                  </a:ext>
                </a:extLst>
              </p:cNvPr>
              <p:cNvSpPr>
                <a:spLocks/>
              </p:cNvSpPr>
              <p:nvPr/>
            </p:nvSpPr>
            <p:spPr bwMode="auto">
              <a:xfrm>
                <a:off x="10279" y="5197"/>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95" name="Freeform 3852">
                <a:extLst>
                  <a:ext uri="{FF2B5EF4-FFF2-40B4-BE49-F238E27FC236}">
                    <a16:creationId xmlns:a16="http://schemas.microsoft.com/office/drawing/2014/main" id="{696C6E94-C174-2216-B479-710E39237353}"/>
                  </a:ext>
                </a:extLst>
              </p:cNvPr>
              <p:cNvSpPr>
                <a:spLocks/>
              </p:cNvSpPr>
              <p:nvPr/>
            </p:nvSpPr>
            <p:spPr bwMode="auto">
              <a:xfrm>
                <a:off x="10304" y="5182"/>
                <a:ext cx="41" cy="20"/>
              </a:xfrm>
              <a:custGeom>
                <a:avLst/>
                <a:gdLst>
                  <a:gd name="T0" fmla="*/ 0 w 41"/>
                  <a:gd name="T1" fmla="*/ 10 h 20"/>
                  <a:gd name="T2" fmla="*/ 20 w 41"/>
                  <a:gd name="T3" fmla="*/ 0 h 20"/>
                  <a:gd name="T4" fmla="*/ 41 w 41"/>
                  <a:gd name="T5" fmla="*/ 10 h 20"/>
                  <a:gd name="T6" fmla="*/ 20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96" name="Freeform 3853">
                <a:extLst>
                  <a:ext uri="{FF2B5EF4-FFF2-40B4-BE49-F238E27FC236}">
                    <a16:creationId xmlns:a16="http://schemas.microsoft.com/office/drawing/2014/main" id="{C6447980-5702-D4BE-7F39-EA3DF333BE2B}"/>
                  </a:ext>
                </a:extLst>
              </p:cNvPr>
              <p:cNvSpPr>
                <a:spLocks/>
              </p:cNvSpPr>
              <p:nvPr/>
            </p:nvSpPr>
            <p:spPr bwMode="auto">
              <a:xfrm>
                <a:off x="10375" y="5166"/>
                <a:ext cx="40" cy="21"/>
              </a:xfrm>
              <a:custGeom>
                <a:avLst/>
                <a:gdLst>
                  <a:gd name="T0" fmla="*/ 0 w 40"/>
                  <a:gd name="T1" fmla="*/ 11 h 21"/>
                  <a:gd name="T2" fmla="*/ 25 w 40"/>
                  <a:gd name="T3" fmla="*/ 0 h 21"/>
                  <a:gd name="T4" fmla="*/ 40 w 40"/>
                  <a:gd name="T5" fmla="*/ 11 h 21"/>
                  <a:gd name="T6" fmla="*/ 20 w 40"/>
                  <a:gd name="T7" fmla="*/ 21 h 21"/>
                  <a:gd name="T8" fmla="*/ 0 w 40"/>
                  <a:gd name="T9" fmla="*/ 11 h 21"/>
                </a:gdLst>
                <a:ahLst/>
                <a:cxnLst>
                  <a:cxn ang="0">
                    <a:pos x="T0" y="T1"/>
                  </a:cxn>
                  <a:cxn ang="0">
                    <a:pos x="T2" y="T3"/>
                  </a:cxn>
                  <a:cxn ang="0">
                    <a:pos x="T4" y="T5"/>
                  </a:cxn>
                  <a:cxn ang="0">
                    <a:pos x="T6" y="T7"/>
                  </a:cxn>
                  <a:cxn ang="0">
                    <a:pos x="T8" y="T9"/>
                  </a:cxn>
                </a:cxnLst>
                <a:rect l="0" t="0" r="r" b="b"/>
                <a:pathLst>
                  <a:path w="40" h="21">
                    <a:moveTo>
                      <a:pt x="0" y="11"/>
                    </a:moveTo>
                    <a:lnTo>
                      <a:pt x="25" y="0"/>
                    </a:lnTo>
                    <a:lnTo>
                      <a:pt x="40" y="11"/>
                    </a:lnTo>
                    <a:lnTo>
                      <a:pt x="20" y="21"/>
                    </a:lnTo>
                    <a:lnTo>
                      <a:pt x="0" y="1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97" name="Freeform 3854">
                <a:extLst>
                  <a:ext uri="{FF2B5EF4-FFF2-40B4-BE49-F238E27FC236}">
                    <a16:creationId xmlns:a16="http://schemas.microsoft.com/office/drawing/2014/main" id="{095AC44E-C061-38F3-1E70-265106C0D72E}"/>
                  </a:ext>
                </a:extLst>
              </p:cNvPr>
              <p:cNvSpPr>
                <a:spLocks/>
              </p:cNvSpPr>
              <p:nvPr/>
            </p:nvSpPr>
            <p:spPr bwMode="auto">
              <a:xfrm>
                <a:off x="10375" y="5166"/>
                <a:ext cx="40" cy="21"/>
              </a:xfrm>
              <a:custGeom>
                <a:avLst/>
                <a:gdLst>
                  <a:gd name="T0" fmla="*/ 0 w 40"/>
                  <a:gd name="T1" fmla="*/ 11 h 21"/>
                  <a:gd name="T2" fmla="*/ 25 w 40"/>
                  <a:gd name="T3" fmla="*/ 0 h 21"/>
                  <a:gd name="T4" fmla="*/ 40 w 40"/>
                  <a:gd name="T5" fmla="*/ 11 h 21"/>
                  <a:gd name="T6" fmla="*/ 20 w 40"/>
                  <a:gd name="T7" fmla="*/ 21 h 21"/>
                  <a:gd name="T8" fmla="*/ 0 w 40"/>
                  <a:gd name="T9" fmla="*/ 11 h 21"/>
                </a:gdLst>
                <a:ahLst/>
                <a:cxnLst>
                  <a:cxn ang="0">
                    <a:pos x="T0" y="T1"/>
                  </a:cxn>
                  <a:cxn ang="0">
                    <a:pos x="T2" y="T3"/>
                  </a:cxn>
                  <a:cxn ang="0">
                    <a:pos x="T4" y="T5"/>
                  </a:cxn>
                  <a:cxn ang="0">
                    <a:pos x="T6" y="T7"/>
                  </a:cxn>
                  <a:cxn ang="0">
                    <a:pos x="T8" y="T9"/>
                  </a:cxn>
                </a:cxnLst>
                <a:rect l="0" t="0" r="r" b="b"/>
                <a:pathLst>
                  <a:path w="40" h="21">
                    <a:moveTo>
                      <a:pt x="0" y="11"/>
                    </a:moveTo>
                    <a:lnTo>
                      <a:pt x="25" y="0"/>
                    </a:lnTo>
                    <a:lnTo>
                      <a:pt x="40" y="11"/>
                    </a:lnTo>
                    <a:lnTo>
                      <a:pt x="20" y="2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98" name="Freeform 3855">
                <a:extLst>
                  <a:ext uri="{FF2B5EF4-FFF2-40B4-BE49-F238E27FC236}">
                    <a16:creationId xmlns:a16="http://schemas.microsoft.com/office/drawing/2014/main" id="{A83309EE-1D09-5C71-502C-F4A671CFEC76}"/>
                  </a:ext>
                </a:extLst>
              </p:cNvPr>
              <p:cNvSpPr>
                <a:spLocks/>
              </p:cNvSpPr>
              <p:nvPr/>
            </p:nvSpPr>
            <p:spPr bwMode="auto">
              <a:xfrm>
                <a:off x="10405" y="5151"/>
                <a:ext cx="35" cy="21"/>
              </a:xfrm>
              <a:custGeom>
                <a:avLst/>
                <a:gdLst>
                  <a:gd name="T0" fmla="*/ 0 w 35"/>
                  <a:gd name="T1" fmla="*/ 10 h 21"/>
                  <a:gd name="T2" fmla="*/ 20 w 35"/>
                  <a:gd name="T3" fmla="*/ 0 h 21"/>
                  <a:gd name="T4" fmla="*/ 35 w 35"/>
                  <a:gd name="T5" fmla="*/ 10 h 21"/>
                  <a:gd name="T6" fmla="*/ 15 w 35"/>
                  <a:gd name="T7" fmla="*/ 21 h 21"/>
                  <a:gd name="T8" fmla="*/ 0 w 35"/>
                  <a:gd name="T9" fmla="*/ 10 h 21"/>
                </a:gdLst>
                <a:ahLst/>
                <a:cxnLst>
                  <a:cxn ang="0">
                    <a:pos x="T0" y="T1"/>
                  </a:cxn>
                  <a:cxn ang="0">
                    <a:pos x="T2" y="T3"/>
                  </a:cxn>
                  <a:cxn ang="0">
                    <a:pos x="T4" y="T5"/>
                  </a:cxn>
                  <a:cxn ang="0">
                    <a:pos x="T6" y="T7"/>
                  </a:cxn>
                  <a:cxn ang="0">
                    <a:pos x="T8" y="T9"/>
                  </a:cxn>
                </a:cxnLst>
                <a:rect l="0" t="0" r="r" b="b"/>
                <a:pathLst>
                  <a:path w="35" h="21">
                    <a:moveTo>
                      <a:pt x="0" y="10"/>
                    </a:moveTo>
                    <a:lnTo>
                      <a:pt x="20" y="0"/>
                    </a:lnTo>
                    <a:lnTo>
                      <a:pt x="35" y="10"/>
                    </a:lnTo>
                    <a:lnTo>
                      <a:pt x="15" y="21"/>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99" name="Freeform 3856">
                <a:extLst>
                  <a:ext uri="{FF2B5EF4-FFF2-40B4-BE49-F238E27FC236}">
                    <a16:creationId xmlns:a16="http://schemas.microsoft.com/office/drawing/2014/main" id="{96F62BC7-F512-0A7A-8C25-791C3BAE7DFD}"/>
                  </a:ext>
                </a:extLst>
              </p:cNvPr>
              <p:cNvSpPr>
                <a:spLocks/>
              </p:cNvSpPr>
              <p:nvPr/>
            </p:nvSpPr>
            <p:spPr bwMode="auto">
              <a:xfrm>
                <a:off x="10405" y="5151"/>
                <a:ext cx="35" cy="21"/>
              </a:xfrm>
              <a:custGeom>
                <a:avLst/>
                <a:gdLst>
                  <a:gd name="T0" fmla="*/ 0 w 35"/>
                  <a:gd name="T1" fmla="*/ 10 h 21"/>
                  <a:gd name="T2" fmla="*/ 20 w 35"/>
                  <a:gd name="T3" fmla="*/ 0 h 21"/>
                  <a:gd name="T4" fmla="*/ 35 w 35"/>
                  <a:gd name="T5" fmla="*/ 10 h 21"/>
                  <a:gd name="T6" fmla="*/ 15 w 35"/>
                  <a:gd name="T7" fmla="*/ 21 h 21"/>
                  <a:gd name="T8" fmla="*/ 0 w 35"/>
                  <a:gd name="T9" fmla="*/ 10 h 21"/>
                </a:gdLst>
                <a:ahLst/>
                <a:cxnLst>
                  <a:cxn ang="0">
                    <a:pos x="T0" y="T1"/>
                  </a:cxn>
                  <a:cxn ang="0">
                    <a:pos x="T2" y="T3"/>
                  </a:cxn>
                  <a:cxn ang="0">
                    <a:pos x="T4" y="T5"/>
                  </a:cxn>
                  <a:cxn ang="0">
                    <a:pos x="T6" y="T7"/>
                  </a:cxn>
                  <a:cxn ang="0">
                    <a:pos x="T8" y="T9"/>
                  </a:cxn>
                </a:cxnLst>
                <a:rect l="0" t="0" r="r" b="b"/>
                <a:pathLst>
                  <a:path w="35" h="21">
                    <a:moveTo>
                      <a:pt x="0" y="10"/>
                    </a:moveTo>
                    <a:lnTo>
                      <a:pt x="20" y="0"/>
                    </a:lnTo>
                    <a:lnTo>
                      <a:pt x="35" y="10"/>
                    </a:lnTo>
                    <a:lnTo>
                      <a:pt x="15" y="21"/>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00" name="Freeform 3857">
                <a:extLst>
                  <a:ext uri="{FF2B5EF4-FFF2-40B4-BE49-F238E27FC236}">
                    <a16:creationId xmlns:a16="http://schemas.microsoft.com/office/drawing/2014/main" id="{2E78B58A-68A4-9A6D-C1F8-7A55B3FEDA1B}"/>
                  </a:ext>
                </a:extLst>
              </p:cNvPr>
              <p:cNvSpPr>
                <a:spLocks/>
              </p:cNvSpPr>
              <p:nvPr/>
            </p:nvSpPr>
            <p:spPr bwMode="auto">
              <a:xfrm>
                <a:off x="10430" y="5136"/>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01" name="Freeform 3858">
                <a:extLst>
                  <a:ext uri="{FF2B5EF4-FFF2-40B4-BE49-F238E27FC236}">
                    <a16:creationId xmlns:a16="http://schemas.microsoft.com/office/drawing/2014/main" id="{AAF383D2-2FA5-4C30-E7B3-F17457A874F6}"/>
                  </a:ext>
                </a:extLst>
              </p:cNvPr>
              <p:cNvSpPr>
                <a:spLocks/>
              </p:cNvSpPr>
              <p:nvPr/>
            </p:nvSpPr>
            <p:spPr bwMode="auto">
              <a:xfrm>
                <a:off x="10430" y="5136"/>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02" name="Freeform 3859">
                <a:extLst>
                  <a:ext uri="{FF2B5EF4-FFF2-40B4-BE49-F238E27FC236}">
                    <a16:creationId xmlns:a16="http://schemas.microsoft.com/office/drawing/2014/main" id="{297EF157-5510-A886-D8A7-7C58AEA469BA}"/>
                  </a:ext>
                </a:extLst>
              </p:cNvPr>
              <p:cNvSpPr>
                <a:spLocks/>
              </p:cNvSpPr>
              <p:nvPr/>
            </p:nvSpPr>
            <p:spPr bwMode="auto">
              <a:xfrm>
                <a:off x="10068" y="5368"/>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03" name="Freeform 3860">
                <a:extLst>
                  <a:ext uri="{FF2B5EF4-FFF2-40B4-BE49-F238E27FC236}">
                    <a16:creationId xmlns:a16="http://schemas.microsoft.com/office/drawing/2014/main" id="{AB6F56D1-2F3B-4968-F30F-93816B604331}"/>
                  </a:ext>
                </a:extLst>
              </p:cNvPr>
              <p:cNvSpPr>
                <a:spLocks/>
              </p:cNvSpPr>
              <p:nvPr/>
            </p:nvSpPr>
            <p:spPr bwMode="auto">
              <a:xfrm>
                <a:off x="10068" y="5368"/>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04" name="Freeform 3861">
                <a:extLst>
                  <a:ext uri="{FF2B5EF4-FFF2-40B4-BE49-F238E27FC236}">
                    <a16:creationId xmlns:a16="http://schemas.microsoft.com/office/drawing/2014/main" id="{E4541791-34DC-110C-1502-1E57110BF9E5}"/>
                  </a:ext>
                </a:extLst>
              </p:cNvPr>
              <p:cNvSpPr>
                <a:spLocks/>
              </p:cNvSpPr>
              <p:nvPr/>
            </p:nvSpPr>
            <p:spPr bwMode="auto">
              <a:xfrm>
                <a:off x="10093" y="5353"/>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05" name="Freeform 3862">
                <a:extLst>
                  <a:ext uri="{FF2B5EF4-FFF2-40B4-BE49-F238E27FC236}">
                    <a16:creationId xmlns:a16="http://schemas.microsoft.com/office/drawing/2014/main" id="{A87EA497-72A3-26B9-EF7F-4372DBC968B8}"/>
                  </a:ext>
                </a:extLst>
              </p:cNvPr>
              <p:cNvSpPr>
                <a:spLocks/>
              </p:cNvSpPr>
              <p:nvPr/>
            </p:nvSpPr>
            <p:spPr bwMode="auto">
              <a:xfrm>
                <a:off x="10093" y="5353"/>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06" name="Freeform 3863">
                <a:extLst>
                  <a:ext uri="{FF2B5EF4-FFF2-40B4-BE49-F238E27FC236}">
                    <a16:creationId xmlns:a16="http://schemas.microsoft.com/office/drawing/2014/main" id="{2456CE6A-668B-A589-DA92-22BABB14E208}"/>
                  </a:ext>
                </a:extLst>
              </p:cNvPr>
              <p:cNvSpPr>
                <a:spLocks/>
              </p:cNvSpPr>
              <p:nvPr/>
            </p:nvSpPr>
            <p:spPr bwMode="auto">
              <a:xfrm>
                <a:off x="10118" y="5337"/>
                <a:ext cx="40" cy="26"/>
              </a:xfrm>
              <a:custGeom>
                <a:avLst/>
                <a:gdLst>
                  <a:gd name="T0" fmla="*/ 0 w 40"/>
                  <a:gd name="T1" fmla="*/ 16 h 26"/>
                  <a:gd name="T2" fmla="*/ 20 w 40"/>
                  <a:gd name="T3" fmla="*/ 0 h 26"/>
                  <a:gd name="T4" fmla="*/ 40 w 40"/>
                  <a:gd name="T5" fmla="*/ 11 h 26"/>
                  <a:gd name="T6" fmla="*/ 20 w 40"/>
                  <a:gd name="T7" fmla="*/ 26 h 26"/>
                  <a:gd name="T8" fmla="*/ 0 w 40"/>
                  <a:gd name="T9" fmla="*/ 16 h 26"/>
                </a:gdLst>
                <a:ahLst/>
                <a:cxnLst>
                  <a:cxn ang="0">
                    <a:pos x="T0" y="T1"/>
                  </a:cxn>
                  <a:cxn ang="0">
                    <a:pos x="T2" y="T3"/>
                  </a:cxn>
                  <a:cxn ang="0">
                    <a:pos x="T4" y="T5"/>
                  </a:cxn>
                  <a:cxn ang="0">
                    <a:pos x="T6" y="T7"/>
                  </a:cxn>
                  <a:cxn ang="0">
                    <a:pos x="T8" y="T9"/>
                  </a:cxn>
                </a:cxnLst>
                <a:rect l="0" t="0" r="r" b="b"/>
                <a:pathLst>
                  <a:path w="40" h="26">
                    <a:moveTo>
                      <a:pt x="0" y="16"/>
                    </a:moveTo>
                    <a:lnTo>
                      <a:pt x="20" y="0"/>
                    </a:lnTo>
                    <a:lnTo>
                      <a:pt x="40" y="11"/>
                    </a:lnTo>
                    <a:lnTo>
                      <a:pt x="20" y="26"/>
                    </a:lnTo>
                    <a:lnTo>
                      <a:pt x="0" y="1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07" name="Freeform 3864">
                <a:extLst>
                  <a:ext uri="{FF2B5EF4-FFF2-40B4-BE49-F238E27FC236}">
                    <a16:creationId xmlns:a16="http://schemas.microsoft.com/office/drawing/2014/main" id="{E60E4FF8-13ED-5AAA-2564-ADB4C0519C6C}"/>
                  </a:ext>
                </a:extLst>
              </p:cNvPr>
              <p:cNvSpPr>
                <a:spLocks/>
              </p:cNvSpPr>
              <p:nvPr/>
            </p:nvSpPr>
            <p:spPr bwMode="auto">
              <a:xfrm>
                <a:off x="10118" y="5337"/>
                <a:ext cx="40" cy="26"/>
              </a:xfrm>
              <a:custGeom>
                <a:avLst/>
                <a:gdLst>
                  <a:gd name="T0" fmla="*/ 0 w 40"/>
                  <a:gd name="T1" fmla="*/ 16 h 26"/>
                  <a:gd name="T2" fmla="*/ 20 w 40"/>
                  <a:gd name="T3" fmla="*/ 0 h 26"/>
                  <a:gd name="T4" fmla="*/ 40 w 40"/>
                  <a:gd name="T5" fmla="*/ 11 h 26"/>
                  <a:gd name="T6" fmla="*/ 20 w 40"/>
                  <a:gd name="T7" fmla="*/ 26 h 26"/>
                  <a:gd name="T8" fmla="*/ 0 w 40"/>
                  <a:gd name="T9" fmla="*/ 16 h 26"/>
                </a:gdLst>
                <a:ahLst/>
                <a:cxnLst>
                  <a:cxn ang="0">
                    <a:pos x="T0" y="T1"/>
                  </a:cxn>
                  <a:cxn ang="0">
                    <a:pos x="T2" y="T3"/>
                  </a:cxn>
                  <a:cxn ang="0">
                    <a:pos x="T4" y="T5"/>
                  </a:cxn>
                  <a:cxn ang="0">
                    <a:pos x="T6" y="T7"/>
                  </a:cxn>
                  <a:cxn ang="0">
                    <a:pos x="T8" y="T9"/>
                  </a:cxn>
                </a:cxnLst>
                <a:rect l="0" t="0" r="r" b="b"/>
                <a:pathLst>
                  <a:path w="40" h="26">
                    <a:moveTo>
                      <a:pt x="0" y="16"/>
                    </a:moveTo>
                    <a:lnTo>
                      <a:pt x="20" y="0"/>
                    </a:lnTo>
                    <a:lnTo>
                      <a:pt x="40" y="11"/>
                    </a:lnTo>
                    <a:lnTo>
                      <a:pt x="20" y="26"/>
                    </a:lnTo>
                    <a:lnTo>
                      <a:pt x="0"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08" name="Freeform 3865">
                <a:extLst>
                  <a:ext uri="{FF2B5EF4-FFF2-40B4-BE49-F238E27FC236}">
                    <a16:creationId xmlns:a16="http://schemas.microsoft.com/office/drawing/2014/main" id="{009E4755-1C57-4BEE-BF92-01EB392FF8B7}"/>
                  </a:ext>
                </a:extLst>
              </p:cNvPr>
              <p:cNvSpPr>
                <a:spLocks/>
              </p:cNvSpPr>
              <p:nvPr/>
            </p:nvSpPr>
            <p:spPr bwMode="auto">
              <a:xfrm>
                <a:off x="10143" y="5322"/>
                <a:ext cx="40" cy="26"/>
              </a:xfrm>
              <a:custGeom>
                <a:avLst/>
                <a:gdLst>
                  <a:gd name="T0" fmla="*/ 0 w 40"/>
                  <a:gd name="T1" fmla="*/ 15 h 26"/>
                  <a:gd name="T2" fmla="*/ 20 w 40"/>
                  <a:gd name="T3" fmla="*/ 0 h 26"/>
                  <a:gd name="T4" fmla="*/ 40 w 40"/>
                  <a:gd name="T5" fmla="*/ 10 h 26"/>
                  <a:gd name="T6" fmla="*/ 20 w 40"/>
                  <a:gd name="T7" fmla="*/ 26 h 26"/>
                  <a:gd name="T8" fmla="*/ 0 w 40"/>
                  <a:gd name="T9" fmla="*/ 15 h 26"/>
                </a:gdLst>
                <a:ahLst/>
                <a:cxnLst>
                  <a:cxn ang="0">
                    <a:pos x="T0" y="T1"/>
                  </a:cxn>
                  <a:cxn ang="0">
                    <a:pos x="T2" y="T3"/>
                  </a:cxn>
                  <a:cxn ang="0">
                    <a:pos x="T4" y="T5"/>
                  </a:cxn>
                  <a:cxn ang="0">
                    <a:pos x="T6" y="T7"/>
                  </a:cxn>
                  <a:cxn ang="0">
                    <a:pos x="T8" y="T9"/>
                  </a:cxn>
                </a:cxnLst>
                <a:rect l="0" t="0" r="r" b="b"/>
                <a:pathLst>
                  <a:path w="40" h="26">
                    <a:moveTo>
                      <a:pt x="0" y="15"/>
                    </a:moveTo>
                    <a:lnTo>
                      <a:pt x="20" y="0"/>
                    </a:lnTo>
                    <a:lnTo>
                      <a:pt x="40" y="10"/>
                    </a:lnTo>
                    <a:lnTo>
                      <a:pt x="20" y="26"/>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09" name="Freeform 3866">
                <a:extLst>
                  <a:ext uri="{FF2B5EF4-FFF2-40B4-BE49-F238E27FC236}">
                    <a16:creationId xmlns:a16="http://schemas.microsoft.com/office/drawing/2014/main" id="{A292DC8D-838F-C3E4-5F44-CE7A551A41F3}"/>
                  </a:ext>
                </a:extLst>
              </p:cNvPr>
              <p:cNvSpPr>
                <a:spLocks/>
              </p:cNvSpPr>
              <p:nvPr/>
            </p:nvSpPr>
            <p:spPr bwMode="auto">
              <a:xfrm>
                <a:off x="10168" y="5307"/>
                <a:ext cx="41" cy="25"/>
              </a:xfrm>
              <a:custGeom>
                <a:avLst/>
                <a:gdLst>
                  <a:gd name="T0" fmla="*/ 0 w 41"/>
                  <a:gd name="T1" fmla="*/ 15 h 25"/>
                  <a:gd name="T2" fmla="*/ 25 w 41"/>
                  <a:gd name="T3" fmla="*/ 0 h 25"/>
                  <a:gd name="T4" fmla="*/ 41 w 41"/>
                  <a:gd name="T5" fmla="*/ 10 h 25"/>
                  <a:gd name="T6" fmla="*/ 20 w 41"/>
                  <a:gd name="T7" fmla="*/ 25 h 25"/>
                  <a:gd name="T8" fmla="*/ 0 w 41"/>
                  <a:gd name="T9" fmla="*/ 15 h 25"/>
                </a:gdLst>
                <a:ahLst/>
                <a:cxnLst>
                  <a:cxn ang="0">
                    <a:pos x="T0" y="T1"/>
                  </a:cxn>
                  <a:cxn ang="0">
                    <a:pos x="T2" y="T3"/>
                  </a:cxn>
                  <a:cxn ang="0">
                    <a:pos x="T4" y="T5"/>
                  </a:cxn>
                  <a:cxn ang="0">
                    <a:pos x="T6" y="T7"/>
                  </a:cxn>
                  <a:cxn ang="0">
                    <a:pos x="T8" y="T9"/>
                  </a:cxn>
                </a:cxnLst>
                <a:rect l="0" t="0" r="r" b="b"/>
                <a:pathLst>
                  <a:path w="41" h="25">
                    <a:moveTo>
                      <a:pt x="0" y="15"/>
                    </a:moveTo>
                    <a:lnTo>
                      <a:pt x="25" y="0"/>
                    </a:lnTo>
                    <a:lnTo>
                      <a:pt x="41"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10" name="Freeform 3867">
                <a:extLst>
                  <a:ext uri="{FF2B5EF4-FFF2-40B4-BE49-F238E27FC236}">
                    <a16:creationId xmlns:a16="http://schemas.microsoft.com/office/drawing/2014/main" id="{EEA899B9-35C0-12A7-A327-D2BA3C57B8CD}"/>
                  </a:ext>
                </a:extLst>
              </p:cNvPr>
              <p:cNvSpPr>
                <a:spLocks/>
              </p:cNvSpPr>
              <p:nvPr/>
            </p:nvSpPr>
            <p:spPr bwMode="auto">
              <a:xfrm>
                <a:off x="10193" y="5292"/>
                <a:ext cx="41" cy="25"/>
              </a:xfrm>
              <a:custGeom>
                <a:avLst/>
                <a:gdLst>
                  <a:gd name="T0" fmla="*/ 0 w 41"/>
                  <a:gd name="T1" fmla="*/ 15 h 25"/>
                  <a:gd name="T2" fmla="*/ 26 w 41"/>
                  <a:gd name="T3" fmla="*/ 0 h 25"/>
                  <a:gd name="T4" fmla="*/ 41 w 41"/>
                  <a:gd name="T5" fmla="*/ 10 h 25"/>
                  <a:gd name="T6" fmla="*/ 21 w 41"/>
                  <a:gd name="T7" fmla="*/ 25 h 25"/>
                  <a:gd name="T8" fmla="*/ 0 w 41"/>
                  <a:gd name="T9" fmla="*/ 15 h 25"/>
                </a:gdLst>
                <a:ahLst/>
                <a:cxnLst>
                  <a:cxn ang="0">
                    <a:pos x="T0" y="T1"/>
                  </a:cxn>
                  <a:cxn ang="0">
                    <a:pos x="T2" y="T3"/>
                  </a:cxn>
                  <a:cxn ang="0">
                    <a:pos x="T4" y="T5"/>
                  </a:cxn>
                  <a:cxn ang="0">
                    <a:pos x="T6" y="T7"/>
                  </a:cxn>
                  <a:cxn ang="0">
                    <a:pos x="T8" y="T9"/>
                  </a:cxn>
                </a:cxnLst>
                <a:rect l="0" t="0" r="r" b="b"/>
                <a:pathLst>
                  <a:path w="41" h="25">
                    <a:moveTo>
                      <a:pt x="0" y="15"/>
                    </a:moveTo>
                    <a:lnTo>
                      <a:pt x="26" y="0"/>
                    </a:lnTo>
                    <a:lnTo>
                      <a:pt x="41" y="10"/>
                    </a:lnTo>
                    <a:lnTo>
                      <a:pt x="21"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11" name="Freeform 3868">
                <a:extLst>
                  <a:ext uri="{FF2B5EF4-FFF2-40B4-BE49-F238E27FC236}">
                    <a16:creationId xmlns:a16="http://schemas.microsoft.com/office/drawing/2014/main" id="{E78201F4-B20B-8696-183B-CE1A78B1D709}"/>
                  </a:ext>
                </a:extLst>
              </p:cNvPr>
              <p:cNvSpPr>
                <a:spLocks/>
              </p:cNvSpPr>
              <p:nvPr/>
            </p:nvSpPr>
            <p:spPr bwMode="auto">
              <a:xfrm>
                <a:off x="10219" y="5282"/>
                <a:ext cx="40" cy="20"/>
              </a:xfrm>
              <a:custGeom>
                <a:avLst/>
                <a:gdLst>
                  <a:gd name="T0" fmla="*/ 0 w 40"/>
                  <a:gd name="T1" fmla="*/ 10 h 20"/>
                  <a:gd name="T2" fmla="*/ 25 w 40"/>
                  <a:gd name="T3" fmla="*/ 0 h 20"/>
                  <a:gd name="T4" fmla="*/ 40 w 40"/>
                  <a:gd name="T5" fmla="*/ 5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5"/>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12" name="Freeform 3869">
                <a:extLst>
                  <a:ext uri="{FF2B5EF4-FFF2-40B4-BE49-F238E27FC236}">
                    <a16:creationId xmlns:a16="http://schemas.microsoft.com/office/drawing/2014/main" id="{DAB5E9A9-B494-A447-25C6-A9DEC95F7D1A}"/>
                  </a:ext>
                </a:extLst>
              </p:cNvPr>
              <p:cNvSpPr>
                <a:spLocks/>
              </p:cNvSpPr>
              <p:nvPr/>
            </p:nvSpPr>
            <p:spPr bwMode="auto">
              <a:xfrm>
                <a:off x="10244" y="5267"/>
                <a:ext cx="40" cy="20"/>
              </a:xfrm>
              <a:custGeom>
                <a:avLst/>
                <a:gdLst>
                  <a:gd name="T0" fmla="*/ 0 w 40"/>
                  <a:gd name="T1" fmla="*/ 10 h 20"/>
                  <a:gd name="T2" fmla="*/ 25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13" name="Freeform 3870">
                <a:extLst>
                  <a:ext uri="{FF2B5EF4-FFF2-40B4-BE49-F238E27FC236}">
                    <a16:creationId xmlns:a16="http://schemas.microsoft.com/office/drawing/2014/main" id="{4B5B431A-DD1A-CE2A-47DF-1164DD5E005C}"/>
                  </a:ext>
                </a:extLst>
              </p:cNvPr>
              <p:cNvSpPr>
                <a:spLocks/>
              </p:cNvSpPr>
              <p:nvPr/>
            </p:nvSpPr>
            <p:spPr bwMode="auto">
              <a:xfrm>
                <a:off x="10269" y="5252"/>
                <a:ext cx="40" cy="20"/>
              </a:xfrm>
              <a:custGeom>
                <a:avLst/>
                <a:gdLst>
                  <a:gd name="T0" fmla="*/ 0 w 40"/>
                  <a:gd name="T1" fmla="*/ 10 h 20"/>
                  <a:gd name="T2" fmla="*/ 25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14" name="Freeform 3871">
                <a:extLst>
                  <a:ext uri="{FF2B5EF4-FFF2-40B4-BE49-F238E27FC236}">
                    <a16:creationId xmlns:a16="http://schemas.microsoft.com/office/drawing/2014/main" id="{4ED25AC6-1B2D-CA87-BE6D-BD06C8CAECB1}"/>
                  </a:ext>
                </a:extLst>
              </p:cNvPr>
              <p:cNvSpPr>
                <a:spLocks/>
              </p:cNvSpPr>
              <p:nvPr/>
            </p:nvSpPr>
            <p:spPr bwMode="auto">
              <a:xfrm>
                <a:off x="10299" y="5237"/>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15" name="Freeform 3872">
                <a:extLst>
                  <a:ext uri="{FF2B5EF4-FFF2-40B4-BE49-F238E27FC236}">
                    <a16:creationId xmlns:a16="http://schemas.microsoft.com/office/drawing/2014/main" id="{B5492DB6-5319-A9A4-ACF6-5B11A817C483}"/>
                  </a:ext>
                </a:extLst>
              </p:cNvPr>
              <p:cNvSpPr>
                <a:spLocks/>
              </p:cNvSpPr>
              <p:nvPr/>
            </p:nvSpPr>
            <p:spPr bwMode="auto">
              <a:xfrm>
                <a:off x="10324" y="5222"/>
                <a:ext cx="36" cy="20"/>
              </a:xfrm>
              <a:custGeom>
                <a:avLst/>
                <a:gdLst>
                  <a:gd name="T0" fmla="*/ 0 w 36"/>
                  <a:gd name="T1" fmla="*/ 10 h 20"/>
                  <a:gd name="T2" fmla="*/ 21 w 36"/>
                  <a:gd name="T3" fmla="*/ 0 h 20"/>
                  <a:gd name="T4" fmla="*/ 36 w 36"/>
                  <a:gd name="T5" fmla="*/ 10 h 20"/>
                  <a:gd name="T6" fmla="*/ 15 w 36"/>
                  <a:gd name="T7" fmla="*/ 20 h 20"/>
                  <a:gd name="T8" fmla="*/ 0 w 36"/>
                  <a:gd name="T9" fmla="*/ 10 h 20"/>
                </a:gdLst>
                <a:ahLst/>
                <a:cxnLst>
                  <a:cxn ang="0">
                    <a:pos x="T0" y="T1"/>
                  </a:cxn>
                  <a:cxn ang="0">
                    <a:pos x="T2" y="T3"/>
                  </a:cxn>
                  <a:cxn ang="0">
                    <a:pos x="T4" y="T5"/>
                  </a:cxn>
                  <a:cxn ang="0">
                    <a:pos x="T6" y="T7"/>
                  </a:cxn>
                  <a:cxn ang="0">
                    <a:pos x="T8" y="T9"/>
                  </a:cxn>
                </a:cxnLst>
                <a:rect l="0" t="0" r="r" b="b"/>
                <a:pathLst>
                  <a:path w="36" h="20">
                    <a:moveTo>
                      <a:pt x="0" y="10"/>
                    </a:moveTo>
                    <a:lnTo>
                      <a:pt x="21" y="0"/>
                    </a:lnTo>
                    <a:lnTo>
                      <a:pt x="36"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16" name="Freeform 3873">
                <a:extLst>
                  <a:ext uri="{FF2B5EF4-FFF2-40B4-BE49-F238E27FC236}">
                    <a16:creationId xmlns:a16="http://schemas.microsoft.com/office/drawing/2014/main" id="{3B84D2B1-DDC7-1375-204D-AADE01237A61}"/>
                  </a:ext>
                </a:extLst>
              </p:cNvPr>
              <p:cNvSpPr>
                <a:spLocks/>
              </p:cNvSpPr>
              <p:nvPr/>
            </p:nvSpPr>
            <p:spPr bwMode="auto">
              <a:xfrm>
                <a:off x="10350" y="5207"/>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17" name="Freeform 3874">
                <a:extLst>
                  <a:ext uri="{FF2B5EF4-FFF2-40B4-BE49-F238E27FC236}">
                    <a16:creationId xmlns:a16="http://schemas.microsoft.com/office/drawing/2014/main" id="{4A9949E4-700A-5709-07D5-824483AADA30}"/>
                  </a:ext>
                </a:extLst>
              </p:cNvPr>
              <p:cNvSpPr>
                <a:spLocks/>
              </p:cNvSpPr>
              <p:nvPr/>
            </p:nvSpPr>
            <p:spPr bwMode="auto">
              <a:xfrm>
                <a:off x="10400" y="5177"/>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18" name="Freeform 3875">
                <a:extLst>
                  <a:ext uri="{FF2B5EF4-FFF2-40B4-BE49-F238E27FC236}">
                    <a16:creationId xmlns:a16="http://schemas.microsoft.com/office/drawing/2014/main" id="{36F7D408-FDE4-7AA3-9E68-20061A21B83C}"/>
                  </a:ext>
                </a:extLst>
              </p:cNvPr>
              <p:cNvSpPr>
                <a:spLocks/>
              </p:cNvSpPr>
              <p:nvPr/>
            </p:nvSpPr>
            <p:spPr bwMode="auto">
              <a:xfrm>
                <a:off x="10400" y="5177"/>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19" name="Freeform 3876">
                <a:extLst>
                  <a:ext uri="{FF2B5EF4-FFF2-40B4-BE49-F238E27FC236}">
                    <a16:creationId xmlns:a16="http://schemas.microsoft.com/office/drawing/2014/main" id="{458B91CA-0395-C989-CFE5-D02D3C876FCE}"/>
                  </a:ext>
                </a:extLst>
              </p:cNvPr>
              <p:cNvSpPr>
                <a:spLocks/>
              </p:cNvSpPr>
              <p:nvPr/>
            </p:nvSpPr>
            <p:spPr bwMode="auto">
              <a:xfrm>
                <a:off x="10425" y="5161"/>
                <a:ext cx="35" cy="26"/>
              </a:xfrm>
              <a:custGeom>
                <a:avLst/>
                <a:gdLst>
                  <a:gd name="T0" fmla="*/ 0 w 35"/>
                  <a:gd name="T1" fmla="*/ 16 h 26"/>
                  <a:gd name="T2" fmla="*/ 20 w 35"/>
                  <a:gd name="T3" fmla="*/ 0 h 26"/>
                  <a:gd name="T4" fmla="*/ 35 w 35"/>
                  <a:gd name="T5" fmla="*/ 11 h 26"/>
                  <a:gd name="T6" fmla="*/ 15 w 35"/>
                  <a:gd name="T7" fmla="*/ 26 h 26"/>
                  <a:gd name="T8" fmla="*/ 0 w 35"/>
                  <a:gd name="T9" fmla="*/ 16 h 26"/>
                </a:gdLst>
                <a:ahLst/>
                <a:cxnLst>
                  <a:cxn ang="0">
                    <a:pos x="T0" y="T1"/>
                  </a:cxn>
                  <a:cxn ang="0">
                    <a:pos x="T2" y="T3"/>
                  </a:cxn>
                  <a:cxn ang="0">
                    <a:pos x="T4" y="T5"/>
                  </a:cxn>
                  <a:cxn ang="0">
                    <a:pos x="T6" y="T7"/>
                  </a:cxn>
                  <a:cxn ang="0">
                    <a:pos x="T8" y="T9"/>
                  </a:cxn>
                </a:cxnLst>
                <a:rect l="0" t="0" r="r" b="b"/>
                <a:pathLst>
                  <a:path w="35" h="26">
                    <a:moveTo>
                      <a:pt x="0" y="16"/>
                    </a:moveTo>
                    <a:lnTo>
                      <a:pt x="20" y="0"/>
                    </a:lnTo>
                    <a:lnTo>
                      <a:pt x="35" y="11"/>
                    </a:lnTo>
                    <a:lnTo>
                      <a:pt x="15" y="26"/>
                    </a:lnTo>
                    <a:lnTo>
                      <a:pt x="0" y="1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20" name="Freeform 3877">
                <a:extLst>
                  <a:ext uri="{FF2B5EF4-FFF2-40B4-BE49-F238E27FC236}">
                    <a16:creationId xmlns:a16="http://schemas.microsoft.com/office/drawing/2014/main" id="{3B1EC30B-8313-4082-6D0F-378804280719}"/>
                  </a:ext>
                </a:extLst>
              </p:cNvPr>
              <p:cNvSpPr>
                <a:spLocks/>
              </p:cNvSpPr>
              <p:nvPr/>
            </p:nvSpPr>
            <p:spPr bwMode="auto">
              <a:xfrm>
                <a:off x="10425" y="5161"/>
                <a:ext cx="35" cy="26"/>
              </a:xfrm>
              <a:custGeom>
                <a:avLst/>
                <a:gdLst>
                  <a:gd name="T0" fmla="*/ 0 w 35"/>
                  <a:gd name="T1" fmla="*/ 16 h 26"/>
                  <a:gd name="T2" fmla="*/ 20 w 35"/>
                  <a:gd name="T3" fmla="*/ 0 h 26"/>
                  <a:gd name="T4" fmla="*/ 35 w 35"/>
                  <a:gd name="T5" fmla="*/ 11 h 26"/>
                  <a:gd name="T6" fmla="*/ 15 w 35"/>
                  <a:gd name="T7" fmla="*/ 26 h 26"/>
                  <a:gd name="T8" fmla="*/ 0 w 35"/>
                  <a:gd name="T9" fmla="*/ 16 h 26"/>
                </a:gdLst>
                <a:ahLst/>
                <a:cxnLst>
                  <a:cxn ang="0">
                    <a:pos x="T0" y="T1"/>
                  </a:cxn>
                  <a:cxn ang="0">
                    <a:pos x="T2" y="T3"/>
                  </a:cxn>
                  <a:cxn ang="0">
                    <a:pos x="T4" y="T5"/>
                  </a:cxn>
                  <a:cxn ang="0">
                    <a:pos x="T6" y="T7"/>
                  </a:cxn>
                  <a:cxn ang="0">
                    <a:pos x="T8" y="T9"/>
                  </a:cxn>
                </a:cxnLst>
                <a:rect l="0" t="0" r="r" b="b"/>
                <a:pathLst>
                  <a:path w="35" h="26">
                    <a:moveTo>
                      <a:pt x="0" y="16"/>
                    </a:moveTo>
                    <a:lnTo>
                      <a:pt x="20" y="0"/>
                    </a:lnTo>
                    <a:lnTo>
                      <a:pt x="35" y="11"/>
                    </a:lnTo>
                    <a:lnTo>
                      <a:pt x="15" y="26"/>
                    </a:lnTo>
                    <a:lnTo>
                      <a:pt x="0"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21" name="Freeform 3878">
                <a:extLst>
                  <a:ext uri="{FF2B5EF4-FFF2-40B4-BE49-F238E27FC236}">
                    <a16:creationId xmlns:a16="http://schemas.microsoft.com/office/drawing/2014/main" id="{B9A96DB7-BA59-F6D2-9639-D2F65027BA80}"/>
                  </a:ext>
                </a:extLst>
              </p:cNvPr>
              <p:cNvSpPr>
                <a:spLocks/>
              </p:cNvSpPr>
              <p:nvPr/>
            </p:nvSpPr>
            <p:spPr bwMode="auto">
              <a:xfrm>
                <a:off x="10450" y="5146"/>
                <a:ext cx="36" cy="26"/>
              </a:xfrm>
              <a:custGeom>
                <a:avLst/>
                <a:gdLst>
                  <a:gd name="T0" fmla="*/ 0 w 36"/>
                  <a:gd name="T1" fmla="*/ 15 h 26"/>
                  <a:gd name="T2" fmla="*/ 20 w 36"/>
                  <a:gd name="T3" fmla="*/ 0 h 26"/>
                  <a:gd name="T4" fmla="*/ 36 w 36"/>
                  <a:gd name="T5" fmla="*/ 10 h 26"/>
                  <a:gd name="T6" fmla="*/ 15 w 36"/>
                  <a:gd name="T7" fmla="*/ 26 h 26"/>
                  <a:gd name="T8" fmla="*/ 0 w 36"/>
                  <a:gd name="T9" fmla="*/ 15 h 26"/>
                </a:gdLst>
                <a:ahLst/>
                <a:cxnLst>
                  <a:cxn ang="0">
                    <a:pos x="T0" y="T1"/>
                  </a:cxn>
                  <a:cxn ang="0">
                    <a:pos x="T2" y="T3"/>
                  </a:cxn>
                  <a:cxn ang="0">
                    <a:pos x="T4" y="T5"/>
                  </a:cxn>
                  <a:cxn ang="0">
                    <a:pos x="T6" y="T7"/>
                  </a:cxn>
                  <a:cxn ang="0">
                    <a:pos x="T8" y="T9"/>
                  </a:cxn>
                </a:cxnLst>
                <a:rect l="0" t="0" r="r" b="b"/>
                <a:pathLst>
                  <a:path w="36" h="26">
                    <a:moveTo>
                      <a:pt x="0" y="15"/>
                    </a:moveTo>
                    <a:lnTo>
                      <a:pt x="20" y="0"/>
                    </a:lnTo>
                    <a:lnTo>
                      <a:pt x="36" y="10"/>
                    </a:lnTo>
                    <a:lnTo>
                      <a:pt x="15" y="26"/>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22" name="Freeform 3879">
                <a:extLst>
                  <a:ext uri="{FF2B5EF4-FFF2-40B4-BE49-F238E27FC236}">
                    <a16:creationId xmlns:a16="http://schemas.microsoft.com/office/drawing/2014/main" id="{817AD07A-F241-043A-F21B-D4EE3BFFA94D}"/>
                  </a:ext>
                </a:extLst>
              </p:cNvPr>
              <p:cNvSpPr>
                <a:spLocks/>
              </p:cNvSpPr>
              <p:nvPr/>
            </p:nvSpPr>
            <p:spPr bwMode="auto">
              <a:xfrm>
                <a:off x="10450" y="5146"/>
                <a:ext cx="36" cy="26"/>
              </a:xfrm>
              <a:custGeom>
                <a:avLst/>
                <a:gdLst>
                  <a:gd name="T0" fmla="*/ 0 w 36"/>
                  <a:gd name="T1" fmla="*/ 15 h 26"/>
                  <a:gd name="T2" fmla="*/ 20 w 36"/>
                  <a:gd name="T3" fmla="*/ 0 h 26"/>
                  <a:gd name="T4" fmla="*/ 36 w 36"/>
                  <a:gd name="T5" fmla="*/ 10 h 26"/>
                  <a:gd name="T6" fmla="*/ 15 w 36"/>
                  <a:gd name="T7" fmla="*/ 26 h 26"/>
                  <a:gd name="T8" fmla="*/ 0 w 36"/>
                  <a:gd name="T9" fmla="*/ 15 h 26"/>
                </a:gdLst>
                <a:ahLst/>
                <a:cxnLst>
                  <a:cxn ang="0">
                    <a:pos x="T0" y="T1"/>
                  </a:cxn>
                  <a:cxn ang="0">
                    <a:pos x="T2" y="T3"/>
                  </a:cxn>
                  <a:cxn ang="0">
                    <a:pos x="T4" y="T5"/>
                  </a:cxn>
                  <a:cxn ang="0">
                    <a:pos x="T6" y="T7"/>
                  </a:cxn>
                  <a:cxn ang="0">
                    <a:pos x="T8" y="T9"/>
                  </a:cxn>
                </a:cxnLst>
                <a:rect l="0" t="0" r="r" b="b"/>
                <a:pathLst>
                  <a:path w="36" h="26">
                    <a:moveTo>
                      <a:pt x="0" y="15"/>
                    </a:moveTo>
                    <a:lnTo>
                      <a:pt x="20" y="0"/>
                    </a:lnTo>
                    <a:lnTo>
                      <a:pt x="36" y="10"/>
                    </a:lnTo>
                    <a:lnTo>
                      <a:pt x="15" y="26"/>
                    </a:lnTo>
                    <a:lnTo>
                      <a:pt x="0" y="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23" name="Freeform 3880">
                <a:extLst>
                  <a:ext uri="{FF2B5EF4-FFF2-40B4-BE49-F238E27FC236}">
                    <a16:creationId xmlns:a16="http://schemas.microsoft.com/office/drawing/2014/main" id="{1E886253-5FBA-D0CC-444E-3507ECD24991}"/>
                  </a:ext>
                </a:extLst>
              </p:cNvPr>
              <p:cNvSpPr>
                <a:spLocks/>
              </p:cNvSpPr>
              <p:nvPr/>
            </p:nvSpPr>
            <p:spPr bwMode="auto">
              <a:xfrm>
                <a:off x="10088" y="5378"/>
                <a:ext cx="40" cy="25"/>
              </a:xfrm>
              <a:custGeom>
                <a:avLst/>
                <a:gdLst>
                  <a:gd name="T0" fmla="*/ 0 w 40"/>
                  <a:gd name="T1" fmla="*/ 15 h 25"/>
                  <a:gd name="T2" fmla="*/ 25 w 40"/>
                  <a:gd name="T3" fmla="*/ 0 h 25"/>
                  <a:gd name="T4" fmla="*/ 40 w 40"/>
                  <a:gd name="T5" fmla="*/ 10 h 25"/>
                  <a:gd name="T6" fmla="*/ 20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5" y="0"/>
                    </a:lnTo>
                    <a:lnTo>
                      <a:pt x="40"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24" name="Freeform 3881">
                <a:extLst>
                  <a:ext uri="{FF2B5EF4-FFF2-40B4-BE49-F238E27FC236}">
                    <a16:creationId xmlns:a16="http://schemas.microsoft.com/office/drawing/2014/main" id="{4EE2B819-8988-CE62-53F2-21FBA856959F}"/>
                  </a:ext>
                </a:extLst>
              </p:cNvPr>
              <p:cNvSpPr>
                <a:spLocks/>
              </p:cNvSpPr>
              <p:nvPr/>
            </p:nvSpPr>
            <p:spPr bwMode="auto">
              <a:xfrm>
                <a:off x="10088" y="5378"/>
                <a:ext cx="40" cy="25"/>
              </a:xfrm>
              <a:custGeom>
                <a:avLst/>
                <a:gdLst>
                  <a:gd name="T0" fmla="*/ 0 w 40"/>
                  <a:gd name="T1" fmla="*/ 15 h 25"/>
                  <a:gd name="T2" fmla="*/ 25 w 40"/>
                  <a:gd name="T3" fmla="*/ 0 h 25"/>
                  <a:gd name="T4" fmla="*/ 40 w 40"/>
                  <a:gd name="T5" fmla="*/ 10 h 25"/>
                  <a:gd name="T6" fmla="*/ 20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5" y="0"/>
                    </a:lnTo>
                    <a:lnTo>
                      <a:pt x="40" y="10"/>
                    </a:lnTo>
                    <a:lnTo>
                      <a:pt x="20" y="25"/>
                    </a:lnTo>
                    <a:lnTo>
                      <a:pt x="0" y="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25" name="Freeform 3882">
                <a:extLst>
                  <a:ext uri="{FF2B5EF4-FFF2-40B4-BE49-F238E27FC236}">
                    <a16:creationId xmlns:a16="http://schemas.microsoft.com/office/drawing/2014/main" id="{D6A6BB08-1CB9-BE52-0E21-2F83809A229D}"/>
                  </a:ext>
                </a:extLst>
              </p:cNvPr>
              <p:cNvSpPr>
                <a:spLocks/>
              </p:cNvSpPr>
              <p:nvPr/>
            </p:nvSpPr>
            <p:spPr bwMode="auto">
              <a:xfrm>
                <a:off x="10113" y="5368"/>
                <a:ext cx="40" cy="20"/>
              </a:xfrm>
              <a:custGeom>
                <a:avLst/>
                <a:gdLst>
                  <a:gd name="T0" fmla="*/ 0 w 40"/>
                  <a:gd name="T1" fmla="*/ 10 h 20"/>
                  <a:gd name="T2" fmla="*/ 25 w 40"/>
                  <a:gd name="T3" fmla="*/ 0 h 20"/>
                  <a:gd name="T4" fmla="*/ 40 w 40"/>
                  <a:gd name="T5" fmla="*/ 5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5"/>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26" name="Freeform 3883">
                <a:extLst>
                  <a:ext uri="{FF2B5EF4-FFF2-40B4-BE49-F238E27FC236}">
                    <a16:creationId xmlns:a16="http://schemas.microsoft.com/office/drawing/2014/main" id="{FBBD431D-891C-AE47-46B5-E5F5591B2F37}"/>
                  </a:ext>
                </a:extLst>
              </p:cNvPr>
              <p:cNvSpPr>
                <a:spLocks/>
              </p:cNvSpPr>
              <p:nvPr/>
            </p:nvSpPr>
            <p:spPr bwMode="auto">
              <a:xfrm>
                <a:off x="10113" y="5368"/>
                <a:ext cx="40" cy="20"/>
              </a:xfrm>
              <a:custGeom>
                <a:avLst/>
                <a:gdLst>
                  <a:gd name="T0" fmla="*/ 0 w 40"/>
                  <a:gd name="T1" fmla="*/ 10 h 20"/>
                  <a:gd name="T2" fmla="*/ 25 w 40"/>
                  <a:gd name="T3" fmla="*/ 0 h 20"/>
                  <a:gd name="T4" fmla="*/ 40 w 40"/>
                  <a:gd name="T5" fmla="*/ 5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5"/>
                    </a:lnTo>
                    <a:lnTo>
                      <a:pt x="20"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27" name="Freeform 3884">
                <a:extLst>
                  <a:ext uri="{FF2B5EF4-FFF2-40B4-BE49-F238E27FC236}">
                    <a16:creationId xmlns:a16="http://schemas.microsoft.com/office/drawing/2014/main" id="{395624EF-655D-89FF-A173-AF6FA400B33F}"/>
                  </a:ext>
                </a:extLst>
              </p:cNvPr>
              <p:cNvSpPr>
                <a:spLocks/>
              </p:cNvSpPr>
              <p:nvPr/>
            </p:nvSpPr>
            <p:spPr bwMode="auto">
              <a:xfrm>
                <a:off x="10138" y="5353"/>
                <a:ext cx="40" cy="20"/>
              </a:xfrm>
              <a:custGeom>
                <a:avLst/>
                <a:gdLst>
                  <a:gd name="T0" fmla="*/ 0 w 40"/>
                  <a:gd name="T1" fmla="*/ 10 h 20"/>
                  <a:gd name="T2" fmla="*/ 25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28" name="Freeform 3885">
                <a:extLst>
                  <a:ext uri="{FF2B5EF4-FFF2-40B4-BE49-F238E27FC236}">
                    <a16:creationId xmlns:a16="http://schemas.microsoft.com/office/drawing/2014/main" id="{C8A7F14F-3533-961B-2B0B-F9D0D4C83159}"/>
                  </a:ext>
                </a:extLst>
              </p:cNvPr>
              <p:cNvSpPr>
                <a:spLocks/>
              </p:cNvSpPr>
              <p:nvPr/>
            </p:nvSpPr>
            <p:spPr bwMode="auto">
              <a:xfrm>
                <a:off x="10138" y="5353"/>
                <a:ext cx="40" cy="20"/>
              </a:xfrm>
              <a:custGeom>
                <a:avLst/>
                <a:gdLst>
                  <a:gd name="T0" fmla="*/ 0 w 40"/>
                  <a:gd name="T1" fmla="*/ 10 h 20"/>
                  <a:gd name="T2" fmla="*/ 25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10"/>
                    </a:lnTo>
                    <a:lnTo>
                      <a:pt x="20"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29" name="Freeform 3886">
                <a:extLst>
                  <a:ext uri="{FF2B5EF4-FFF2-40B4-BE49-F238E27FC236}">
                    <a16:creationId xmlns:a16="http://schemas.microsoft.com/office/drawing/2014/main" id="{FC8B90D8-83B8-CBF2-D149-84D6BC41816F}"/>
                  </a:ext>
                </a:extLst>
              </p:cNvPr>
              <p:cNvSpPr>
                <a:spLocks/>
              </p:cNvSpPr>
              <p:nvPr/>
            </p:nvSpPr>
            <p:spPr bwMode="auto">
              <a:xfrm>
                <a:off x="10163" y="5337"/>
                <a:ext cx="41" cy="21"/>
              </a:xfrm>
              <a:custGeom>
                <a:avLst/>
                <a:gdLst>
                  <a:gd name="T0" fmla="*/ 0 w 41"/>
                  <a:gd name="T1" fmla="*/ 11 h 21"/>
                  <a:gd name="T2" fmla="*/ 25 w 41"/>
                  <a:gd name="T3" fmla="*/ 0 h 21"/>
                  <a:gd name="T4" fmla="*/ 41 w 41"/>
                  <a:gd name="T5" fmla="*/ 11 h 21"/>
                  <a:gd name="T6" fmla="*/ 20 w 41"/>
                  <a:gd name="T7" fmla="*/ 21 h 21"/>
                  <a:gd name="T8" fmla="*/ 0 w 41"/>
                  <a:gd name="T9" fmla="*/ 11 h 21"/>
                </a:gdLst>
                <a:ahLst/>
                <a:cxnLst>
                  <a:cxn ang="0">
                    <a:pos x="T0" y="T1"/>
                  </a:cxn>
                  <a:cxn ang="0">
                    <a:pos x="T2" y="T3"/>
                  </a:cxn>
                  <a:cxn ang="0">
                    <a:pos x="T4" y="T5"/>
                  </a:cxn>
                  <a:cxn ang="0">
                    <a:pos x="T6" y="T7"/>
                  </a:cxn>
                  <a:cxn ang="0">
                    <a:pos x="T8" y="T9"/>
                  </a:cxn>
                </a:cxnLst>
                <a:rect l="0" t="0" r="r" b="b"/>
                <a:pathLst>
                  <a:path w="41" h="21">
                    <a:moveTo>
                      <a:pt x="0" y="11"/>
                    </a:moveTo>
                    <a:lnTo>
                      <a:pt x="25" y="0"/>
                    </a:lnTo>
                    <a:lnTo>
                      <a:pt x="41" y="11"/>
                    </a:lnTo>
                    <a:lnTo>
                      <a:pt x="20" y="21"/>
                    </a:lnTo>
                    <a:lnTo>
                      <a:pt x="0" y="1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30" name="Freeform 3887">
                <a:extLst>
                  <a:ext uri="{FF2B5EF4-FFF2-40B4-BE49-F238E27FC236}">
                    <a16:creationId xmlns:a16="http://schemas.microsoft.com/office/drawing/2014/main" id="{CE656D00-3FA5-804B-9AF4-3A3614B88501}"/>
                  </a:ext>
                </a:extLst>
              </p:cNvPr>
              <p:cNvSpPr>
                <a:spLocks/>
              </p:cNvSpPr>
              <p:nvPr/>
            </p:nvSpPr>
            <p:spPr bwMode="auto">
              <a:xfrm>
                <a:off x="10163" y="5337"/>
                <a:ext cx="41" cy="21"/>
              </a:xfrm>
              <a:custGeom>
                <a:avLst/>
                <a:gdLst>
                  <a:gd name="T0" fmla="*/ 0 w 41"/>
                  <a:gd name="T1" fmla="*/ 11 h 21"/>
                  <a:gd name="T2" fmla="*/ 25 w 41"/>
                  <a:gd name="T3" fmla="*/ 0 h 21"/>
                  <a:gd name="T4" fmla="*/ 41 w 41"/>
                  <a:gd name="T5" fmla="*/ 11 h 21"/>
                  <a:gd name="T6" fmla="*/ 20 w 41"/>
                  <a:gd name="T7" fmla="*/ 21 h 21"/>
                  <a:gd name="T8" fmla="*/ 0 w 41"/>
                  <a:gd name="T9" fmla="*/ 11 h 21"/>
                </a:gdLst>
                <a:ahLst/>
                <a:cxnLst>
                  <a:cxn ang="0">
                    <a:pos x="T0" y="T1"/>
                  </a:cxn>
                  <a:cxn ang="0">
                    <a:pos x="T2" y="T3"/>
                  </a:cxn>
                  <a:cxn ang="0">
                    <a:pos x="T4" y="T5"/>
                  </a:cxn>
                  <a:cxn ang="0">
                    <a:pos x="T6" y="T7"/>
                  </a:cxn>
                  <a:cxn ang="0">
                    <a:pos x="T8" y="T9"/>
                  </a:cxn>
                </a:cxnLst>
                <a:rect l="0" t="0" r="r" b="b"/>
                <a:pathLst>
                  <a:path w="41" h="21">
                    <a:moveTo>
                      <a:pt x="0" y="11"/>
                    </a:moveTo>
                    <a:lnTo>
                      <a:pt x="25" y="0"/>
                    </a:lnTo>
                    <a:lnTo>
                      <a:pt x="41" y="11"/>
                    </a:lnTo>
                    <a:lnTo>
                      <a:pt x="20" y="2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31" name="Freeform 3888">
                <a:extLst>
                  <a:ext uri="{FF2B5EF4-FFF2-40B4-BE49-F238E27FC236}">
                    <a16:creationId xmlns:a16="http://schemas.microsoft.com/office/drawing/2014/main" id="{9FD69AAE-79DA-BAA4-C428-6E03201A46A7}"/>
                  </a:ext>
                </a:extLst>
              </p:cNvPr>
              <p:cNvSpPr>
                <a:spLocks/>
              </p:cNvSpPr>
              <p:nvPr/>
            </p:nvSpPr>
            <p:spPr bwMode="auto">
              <a:xfrm>
                <a:off x="10193" y="5322"/>
                <a:ext cx="36" cy="20"/>
              </a:xfrm>
              <a:custGeom>
                <a:avLst/>
                <a:gdLst>
                  <a:gd name="T0" fmla="*/ 0 w 36"/>
                  <a:gd name="T1" fmla="*/ 10 h 20"/>
                  <a:gd name="T2" fmla="*/ 21 w 36"/>
                  <a:gd name="T3" fmla="*/ 0 h 20"/>
                  <a:gd name="T4" fmla="*/ 36 w 36"/>
                  <a:gd name="T5" fmla="*/ 10 h 20"/>
                  <a:gd name="T6" fmla="*/ 16 w 36"/>
                  <a:gd name="T7" fmla="*/ 20 h 20"/>
                  <a:gd name="T8" fmla="*/ 0 w 36"/>
                  <a:gd name="T9" fmla="*/ 10 h 20"/>
                </a:gdLst>
                <a:ahLst/>
                <a:cxnLst>
                  <a:cxn ang="0">
                    <a:pos x="T0" y="T1"/>
                  </a:cxn>
                  <a:cxn ang="0">
                    <a:pos x="T2" y="T3"/>
                  </a:cxn>
                  <a:cxn ang="0">
                    <a:pos x="T4" y="T5"/>
                  </a:cxn>
                  <a:cxn ang="0">
                    <a:pos x="T6" y="T7"/>
                  </a:cxn>
                  <a:cxn ang="0">
                    <a:pos x="T8" y="T9"/>
                  </a:cxn>
                </a:cxnLst>
                <a:rect l="0" t="0" r="r" b="b"/>
                <a:pathLst>
                  <a:path w="36" h="20">
                    <a:moveTo>
                      <a:pt x="0" y="10"/>
                    </a:moveTo>
                    <a:lnTo>
                      <a:pt x="21" y="0"/>
                    </a:lnTo>
                    <a:lnTo>
                      <a:pt x="36" y="10"/>
                    </a:lnTo>
                    <a:lnTo>
                      <a:pt x="16"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32" name="Freeform 3889">
                <a:extLst>
                  <a:ext uri="{FF2B5EF4-FFF2-40B4-BE49-F238E27FC236}">
                    <a16:creationId xmlns:a16="http://schemas.microsoft.com/office/drawing/2014/main" id="{8B194293-C9A9-E5D0-2E40-EB137DC48EEB}"/>
                  </a:ext>
                </a:extLst>
              </p:cNvPr>
              <p:cNvSpPr>
                <a:spLocks/>
              </p:cNvSpPr>
              <p:nvPr/>
            </p:nvSpPr>
            <p:spPr bwMode="auto">
              <a:xfrm>
                <a:off x="10219" y="5307"/>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33" name="Freeform 3890">
                <a:extLst>
                  <a:ext uri="{FF2B5EF4-FFF2-40B4-BE49-F238E27FC236}">
                    <a16:creationId xmlns:a16="http://schemas.microsoft.com/office/drawing/2014/main" id="{3A6D4200-02FC-06A2-5C15-CB7739BFB3D5}"/>
                  </a:ext>
                </a:extLst>
              </p:cNvPr>
              <p:cNvSpPr>
                <a:spLocks/>
              </p:cNvSpPr>
              <p:nvPr/>
            </p:nvSpPr>
            <p:spPr bwMode="auto">
              <a:xfrm>
                <a:off x="10244" y="5292"/>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34" name="Freeform 3891">
                <a:extLst>
                  <a:ext uri="{FF2B5EF4-FFF2-40B4-BE49-F238E27FC236}">
                    <a16:creationId xmlns:a16="http://schemas.microsoft.com/office/drawing/2014/main" id="{64A99B3A-E859-E1E3-8C77-474D43A3ECC1}"/>
                  </a:ext>
                </a:extLst>
              </p:cNvPr>
              <p:cNvSpPr>
                <a:spLocks/>
              </p:cNvSpPr>
              <p:nvPr/>
            </p:nvSpPr>
            <p:spPr bwMode="auto">
              <a:xfrm>
                <a:off x="10269" y="5277"/>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35" name="Freeform 3892">
                <a:extLst>
                  <a:ext uri="{FF2B5EF4-FFF2-40B4-BE49-F238E27FC236}">
                    <a16:creationId xmlns:a16="http://schemas.microsoft.com/office/drawing/2014/main" id="{F72821F4-D159-D870-E943-AB51C100D1E0}"/>
                  </a:ext>
                </a:extLst>
              </p:cNvPr>
              <p:cNvSpPr>
                <a:spLocks/>
              </p:cNvSpPr>
              <p:nvPr/>
            </p:nvSpPr>
            <p:spPr bwMode="auto">
              <a:xfrm>
                <a:off x="10294" y="5262"/>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36" name="Freeform 3893">
                <a:extLst>
                  <a:ext uri="{FF2B5EF4-FFF2-40B4-BE49-F238E27FC236}">
                    <a16:creationId xmlns:a16="http://schemas.microsoft.com/office/drawing/2014/main" id="{326CA0EA-06C2-B5A1-FE64-767447F9E4AC}"/>
                  </a:ext>
                </a:extLst>
              </p:cNvPr>
              <p:cNvSpPr>
                <a:spLocks/>
              </p:cNvSpPr>
              <p:nvPr/>
            </p:nvSpPr>
            <p:spPr bwMode="auto">
              <a:xfrm>
                <a:off x="10319" y="5247"/>
                <a:ext cx="36" cy="25"/>
              </a:xfrm>
              <a:custGeom>
                <a:avLst/>
                <a:gdLst>
                  <a:gd name="T0" fmla="*/ 0 w 36"/>
                  <a:gd name="T1" fmla="*/ 15 h 25"/>
                  <a:gd name="T2" fmla="*/ 20 w 36"/>
                  <a:gd name="T3" fmla="*/ 0 h 25"/>
                  <a:gd name="T4" fmla="*/ 36 w 36"/>
                  <a:gd name="T5" fmla="*/ 10 h 25"/>
                  <a:gd name="T6" fmla="*/ 15 w 36"/>
                  <a:gd name="T7" fmla="*/ 25 h 25"/>
                  <a:gd name="T8" fmla="*/ 0 w 36"/>
                  <a:gd name="T9" fmla="*/ 15 h 25"/>
                </a:gdLst>
                <a:ahLst/>
                <a:cxnLst>
                  <a:cxn ang="0">
                    <a:pos x="T0" y="T1"/>
                  </a:cxn>
                  <a:cxn ang="0">
                    <a:pos x="T2" y="T3"/>
                  </a:cxn>
                  <a:cxn ang="0">
                    <a:pos x="T4" y="T5"/>
                  </a:cxn>
                  <a:cxn ang="0">
                    <a:pos x="T6" y="T7"/>
                  </a:cxn>
                  <a:cxn ang="0">
                    <a:pos x="T8" y="T9"/>
                  </a:cxn>
                </a:cxnLst>
                <a:rect l="0" t="0" r="r" b="b"/>
                <a:pathLst>
                  <a:path w="36" h="25">
                    <a:moveTo>
                      <a:pt x="0" y="15"/>
                    </a:moveTo>
                    <a:lnTo>
                      <a:pt x="20" y="0"/>
                    </a:lnTo>
                    <a:lnTo>
                      <a:pt x="36"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37" name="Freeform 3894">
                <a:extLst>
                  <a:ext uri="{FF2B5EF4-FFF2-40B4-BE49-F238E27FC236}">
                    <a16:creationId xmlns:a16="http://schemas.microsoft.com/office/drawing/2014/main" id="{B6748023-13B9-DE3E-F194-B57A36DBC219}"/>
                  </a:ext>
                </a:extLst>
              </p:cNvPr>
              <p:cNvSpPr>
                <a:spLocks/>
              </p:cNvSpPr>
              <p:nvPr/>
            </p:nvSpPr>
            <p:spPr bwMode="auto">
              <a:xfrm>
                <a:off x="10345" y="5232"/>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38" name="Freeform 3895">
                <a:extLst>
                  <a:ext uri="{FF2B5EF4-FFF2-40B4-BE49-F238E27FC236}">
                    <a16:creationId xmlns:a16="http://schemas.microsoft.com/office/drawing/2014/main" id="{9E57343A-197D-B1D3-7F53-B15B766C8366}"/>
                  </a:ext>
                </a:extLst>
              </p:cNvPr>
              <p:cNvSpPr>
                <a:spLocks/>
              </p:cNvSpPr>
              <p:nvPr/>
            </p:nvSpPr>
            <p:spPr bwMode="auto">
              <a:xfrm>
                <a:off x="10420" y="5192"/>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39" name="Freeform 3896">
                <a:extLst>
                  <a:ext uri="{FF2B5EF4-FFF2-40B4-BE49-F238E27FC236}">
                    <a16:creationId xmlns:a16="http://schemas.microsoft.com/office/drawing/2014/main" id="{409ACEF3-73A9-844C-EC90-09759E67CA17}"/>
                  </a:ext>
                </a:extLst>
              </p:cNvPr>
              <p:cNvSpPr>
                <a:spLocks/>
              </p:cNvSpPr>
              <p:nvPr/>
            </p:nvSpPr>
            <p:spPr bwMode="auto">
              <a:xfrm>
                <a:off x="10420" y="5192"/>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40" name="Freeform 3897">
                <a:extLst>
                  <a:ext uri="{FF2B5EF4-FFF2-40B4-BE49-F238E27FC236}">
                    <a16:creationId xmlns:a16="http://schemas.microsoft.com/office/drawing/2014/main" id="{E13AAD1B-987C-C3A0-1292-7185E919CD73}"/>
                  </a:ext>
                </a:extLst>
              </p:cNvPr>
              <p:cNvSpPr>
                <a:spLocks/>
              </p:cNvSpPr>
              <p:nvPr/>
            </p:nvSpPr>
            <p:spPr bwMode="auto">
              <a:xfrm>
                <a:off x="10445" y="5177"/>
                <a:ext cx="41" cy="20"/>
              </a:xfrm>
              <a:custGeom>
                <a:avLst/>
                <a:gdLst>
                  <a:gd name="T0" fmla="*/ 0 w 41"/>
                  <a:gd name="T1" fmla="*/ 10 h 20"/>
                  <a:gd name="T2" fmla="*/ 20 w 41"/>
                  <a:gd name="T3" fmla="*/ 0 h 20"/>
                  <a:gd name="T4" fmla="*/ 41 w 41"/>
                  <a:gd name="T5" fmla="*/ 10 h 20"/>
                  <a:gd name="T6" fmla="*/ 15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41" name="Freeform 3898">
                <a:extLst>
                  <a:ext uri="{FF2B5EF4-FFF2-40B4-BE49-F238E27FC236}">
                    <a16:creationId xmlns:a16="http://schemas.microsoft.com/office/drawing/2014/main" id="{E6A271E6-A4B1-60B2-4FEF-F432280060EC}"/>
                  </a:ext>
                </a:extLst>
              </p:cNvPr>
              <p:cNvSpPr>
                <a:spLocks/>
              </p:cNvSpPr>
              <p:nvPr/>
            </p:nvSpPr>
            <p:spPr bwMode="auto">
              <a:xfrm>
                <a:off x="10445" y="5177"/>
                <a:ext cx="41" cy="20"/>
              </a:xfrm>
              <a:custGeom>
                <a:avLst/>
                <a:gdLst>
                  <a:gd name="T0" fmla="*/ 0 w 41"/>
                  <a:gd name="T1" fmla="*/ 10 h 20"/>
                  <a:gd name="T2" fmla="*/ 20 w 41"/>
                  <a:gd name="T3" fmla="*/ 0 h 20"/>
                  <a:gd name="T4" fmla="*/ 41 w 41"/>
                  <a:gd name="T5" fmla="*/ 10 h 20"/>
                  <a:gd name="T6" fmla="*/ 15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15"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42" name="Freeform 3899">
                <a:extLst>
                  <a:ext uri="{FF2B5EF4-FFF2-40B4-BE49-F238E27FC236}">
                    <a16:creationId xmlns:a16="http://schemas.microsoft.com/office/drawing/2014/main" id="{80168364-6F91-F09C-7FFC-4B193A168D5A}"/>
                  </a:ext>
                </a:extLst>
              </p:cNvPr>
              <p:cNvSpPr>
                <a:spLocks/>
              </p:cNvSpPr>
              <p:nvPr/>
            </p:nvSpPr>
            <p:spPr bwMode="auto">
              <a:xfrm>
                <a:off x="10470" y="5161"/>
                <a:ext cx="41" cy="21"/>
              </a:xfrm>
              <a:custGeom>
                <a:avLst/>
                <a:gdLst>
                  <a:gd name="T0" fmla="*/ 0 w 41"/>
                  <a:gd name="T1" fmla="*/ 11 h 21"/>
                  <a:gd name="T2" fmla="*/ 21 w 41"/>
                  <a:gd name="T3" fmla="*/ 0 h 21"/>
                  <a:gd name="T4" fmla="*/ 41 w 41"/>
                  <a:gd name="T5" fmla="*/ 11 h 21"/>
                  <a:gd name="T6" fmla="*/ 16 w 41"/>
                  <a:gd name="T7" fmla="*/ 21 h 21"/>
                  <a:gd name="T8" fmla="*/ 0 w 41"/>
                  <a:gd name="T9" fmla="*/ 11 h 21"/>
                </a:gdLst>
                <a:ahLst/>
                <a:cxnLst>
                  <a:cxn ang="0">
                    <a:pos x="T0" y="T1"/>
                  </a:cxn>
                  <a:cxn ang="0">
                    <a:pos x="T2" y="T3"/>
                  </a:cxn>
                  <a:cxn ang="0">
                    <a:pos x="T4" y="T5"/>
                  </a:cxn>
                  <a:cxn ang="0">
                    <a:pos x="T6" y="T7"/>
                  </a:cxn>
                  <a:cxn ang="0">
                    <a:pos x="T8" y="T9"/>
                  </a:cxn>
                </a:cxnLst>
                <a:rect l="0" t="0" r="r" b="b"/>
                <a:pathLst>
                  <a:path w="41" h="21">
                    <a:moveTo>
                      <a:pt x="0" y="11"/>
                    </a:moveTo>
                    <a:lnTo>
                      <a:pt x="21" y="0"/>
                    </a:lnTo>
                    <a:lnTo>
                      <a:pt x="41" y="11"/>
                    </a:lnTo>
                    <a:lnTo>
                      <a:pt x="16" y="21"/>
                    </a:lnTo>
                    <a:lnTo>
                      <a:pt x="0" y="1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43" name="Freeform 3900">
                <a:extLst>
                  <a:ext uri="{FF2B5EF4-FFF2-40B4-BE49-F238E27FC236}">
                    <a16:creationId xmlns:a16="http://schemas.microsoft.com/office/drawing/2014/main" id="{DE616237-6CA0-4230-BDFD-519D15311A03}"/>
                  </a:ext>
                </a:extLst>
              </p:cNvPr>
              <p:cNvSpPr>
                <a:spLocks/>
              </p:cNvSpPr>
              <p:nvPr/>
            </p:nvSpPr>
            <p:spPr bwMode="auto">
              <a:xfrm>
                <a:off x="10470" y="5161"/>
                <a:ext cx="41" cy="21"/>
              </a:xfrm>
              <a:custGeom>
                <a:avLst/>
                <a:gdLst>
                  <a:gd name="T0" fmla="*/ 0 w 41"/>
                  <a:gd name="T1" fmla="*/ 11 h 21"/>
                  <a:gd name="T2" fmla="*/ 21 w 41"/>
                  <a:gd name="T3" fmla="*/ 0 h 21"/>
                  <a:gd name="T4" fmla="*/ 41 w 41"/>
                  <a:gd name="T5" fmla="*/ 11 h 21"/>
                  <a:gd name="T6" fmla="*/ 16 w 41"/>
                  <a:gd name="T7" fmla="*/ 21 h 21"/>
                  <a:gd name="T8" fmla="*/ 0 w 41"/>
                  <a:gd name="T9" fmla="*/ 11 h 21"/>
                </a:gdLst>
                <a:ahLst/>
                <a:cxnLst>
                  <a:cxn ang="0">
                    <a:pos x="T0" y="T1"/>
                  </a:cxn>
                  <a:cxn ang="0">
                    <a:pos x="T2" y="T3"/>
                  </a:cxn>
                  <a:cxn ang="0">
                    <a:pos x="T4" y="T5"/>
                  </a:cxn>
                  <a:cxn ang="0">
                    <a:pos x="T6" y="T7"/>
                  </a:cxn>
                  <a:cxn ang="0">
                    <a:pos x="T8" y="T9"/>
                  </a:cxn>
                </a:cxnLst>
                <a:rect l="0" t="0" r="r" b="b"/>
                <a:pathLst>
                  <a:path w="41" h="21">
                    <a:moveTo>
                      <a:pt x="0" y="11"/>
                    </a:moveTo>
                    <a:lnTo>
                      <a:pt x="21" y="0"/>
                    </a:lnTo>
                    <a:lnTo>
                      <a:pt x="41" y="11"/>
                    </a:lnTo>
                    <a:lnTo>
                      <a:pt x="16" y="21"/>
                    </a:lnTo>
                    <a:lnTo>
                      <a:pt x="0"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44" name="Freeform 3901">
                <a:extLst>
                  <a:ext uri="{FF2B5EF4-FFF2-40B4-BE49-F238E27FC236}">
                    <a16:creationId xmlns:a16="http://schemas.microsoft.com/office/drawing/2014/main" id="{83B361D0-1082-FB87-AF39-341C6EFF23BD}"/>
                  </a:ext>
                </a:extLst>
              </p:cNvPr>
              <p:cNvSpPr>
                <a:spLocks/>
              </p:cNvSpPr>
              <p:nvPr/>
            </p:nvSpPr>
            <p:spPr bwMode="auto">
              <a:xfrm>
                <a:off x="10113" y="5393"/>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45" name="Freeform 3902">
                <a:extLst>
                  <a:ext uri="{FF2B5EF4-FFF2-40B4-BE49-F238E27FC236}">
                    <a16:creationId xmlns:a16="http://schemas.microsoft.com/office/drawing/2014/main" id="{725A4B5B-DECA-1741-4379-D68B1C8E531D}"/>
                  </a:ext>
                </a:extLst>
              </p:cNvPr>
              <p:cNvSpPr>
                <a:spLocks/>
              </p:cNvSpPr>
              <p:nvPr/>
            </p:nvSpPr>
            <p:spPr bwMode="auto">
              <a:xfrm>
                <a:off x="10113" y="5393"/>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46" name="Freeform 3903">
                <a:extLst>
                  <a:ext uri="{FF2B5EF4-FFF2-40B4-BE49-F238E27FC236}">
                    <a16:creationId xmlns:a16="http://schemas.microsoft.com/office/drawing/2014/main" id="{DEE25FF3-2D9F-C333-6BAE-79798C04247D}"/>
                  </a:ext>
                </a:extLst>
              </p:cNvPr>
              <p:cNvSpPr>
                <a:spLocks/>
              </p:cNvSpPr>
              <p:nvPr/>
            </p:nvSpPr>
            <p:spPr bwMode="auto">
              <a:xfrm>
                <a:off x="10138" y="5378"/>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47" name="Freeform 3904">
                <a:extLst>
                  <a:ext uri="{FF2B5EF4-FFF2-40B4-BE49-F238E27FC236}">
                    <a16:creationId xmlns:a16="http://schemas.microsoft.com/office/drawing/2014/main" id="{317FCC34-95B4-2A8D-BD19-88FB8A2E6005}"/>
                  </a:ext>
                </a:extLst>
              </p:cNvPr>
              <p:cNvSpPr>
                <a:spLocks/>
              </p:cNvSpPr>
              <p:nvPr/>
            </p:nvSpPr>
            <p:spPr bwMode="auto">
              <a:xfrm>
                <a:off x="10138" y="5378"/>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48" name="Freeform 3905">
                <a:extLst>
                  <a:ext uri="{FF2B5EF4-FFF2-40B4-BE49-F238E27FC236}">
                    <a16:creationId xmlns:a16="http://schemas.microsoft.com/office/drawing/2014/main" id="{891A6AC3-AA5F-6441-FEF3-281BE70E3331}"/>
                  </a:ext>
                </a:extLst>
              </p:cNvPr>
              <p:cNvSpPr>
                <a:spLocks/>
              </p:cNvSpPr>
              <p:nvPr/>
            </p:nvSpPr>
            <p:spPr bwMode="auto">
              <a:xfrm>
                <a:off x="10163" y="5363"/>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49" name="Freeform 3906">
                <a:extLst>
                  <a:ext uri="{FF2B5EF4-FFF2-40B4-BE49-F238E27FC236}">
                    <a16:creationId xmlns:a16="http://schemas.microsoft.com/office/drawing/2014/main" id="{4218E233-CE3E-1F5F-CB6F-F6DF8C5352D4}"/>
                  </a:ext>
                </a:extLst>
              </p:cNvPr>
              <p:cNvSpPr>
                <a:spLocks/>
              </p:cNvSpPr>
              <p:nvPr/>
            </p:nvSpPr>
            <p:spPr bwMode="auto">
              <a:xfrm>
                <a:off x="10163" y="5363"/>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50" name="Freeform 3907">
                <a:extLst>
                  <a:ext uri="{FF2B5EF4-FFF2-40B4-BE49-F238E27FC236}">
                    <a16:creationId xmlns:a16="http://schemas.microsoft.com/office/drawing/2014/main" id="{B5F35418-EDAA-852F-973A-570614F321A9}"/>
                  </a:ext>
                </a:extLst>
              </p:cNvPr>
              <p:cNvSpPr>
                <a:spLocks/>
              </p:cNvSpPr>
              <p:nvPr/>
            </p:nvSpPr>
            <p:spPr bwMode="auto">
              <a:xfrm>
                <a:off x="10188" y="5348"/>
                <a:ext cx="36" cy="25"/>
              </a:xfrm>
              <a:custGeom>
                <a:avLst/>
                <a:gdLst>
                  <a:gd name="T0" fmla="*/ 0 w 36"/>
                  <a:gd name="T1" fmla="*/ 15 h 25"/>
                  <a:gd name="T2" fmla="*/ 21 w 36"/>
                  <a:gd name="T3" fmla="*/ 0 h 25"/>
                  <a:gd name="T4" fmla="*/ 36 w 36"/>
                  <a:gd name="T5" fmla="*/ 10 h 25"/>
                  <a:gd name="T6" fmla="*/ 16 w 36"/>
                  <a:gd name="T7" fmla="*/ 25 h 25"/>
                  <a:gd name="T8" fmla="*/ 0 w 36"/>
                  <a:gd name="T9" fmla="*/ 15 h 25"/>
                </a:gdLst>
                <a:ahLst/>
                <a:cxnLst>
                  <a:cxn ang="0">
                    <a:pos x="T0" y="T1"/>
                  </a:cxn>
                  <a:cxn ang="0">
                    <a:pos x="T2" y="T3"/>
                  </a:cxn>
                  <a:cxn ang="0">
                    <a:pos x="T4" y="T5"/>
                  </a:cxn>
                  <a:cxn ang="0">
                    <a:pos x="T6" y="T7"/>
                  </a:cxn>
                  <a:cxn ang="0">
                    <a:pos x="T8" y="T9"/>
                  </a:cxn>
                </a:cxnLst>
                <a:rect l="0" t="0" r="r" b="b"/>
                <a:pathLst>
                  <a:path w="36" h="25">
                    <a:moveTo>
                      <a:pt x="0" y="15"/>
                    </a:moveTo>
                    <a:lnTo>
                      <a:pt x="21" y="0"/>
                    </a:lnTo>
                    <a:lnTo>
                      <a:pt x="36" y="10"/>
                    </a:lnTo>
                    <a:lnTo>
                      <a:pt x="16"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51" name="Freeform 3908">
                <a:extLst>
                  <a:ext uri="{FF2B5EF4-FFF2-40B4-BE49-F238E27FC236}">
                    <a16:creationId xmlns:a16="http://schemas.microsoft.com/office/drawing/2014/main" id="{A4E8B82C-1046-0B7F-0F47-6D323C891128}"/>
                  </a:ext>
                </a:extLst>
              </p:cNvPr>
              <p:cNvSpPr>
                <a:spLocks/>
              </p:cNvSpPr>
              <p:nvPr/>
            </p:nvSpPr>
            <p:spPr bwMode="auto">
              <a:xfrm>
                <a:off x="10188" y="5348"/>
                <a:ext cx="36" cy="25"/>
              </a:xfrm>
              <a:custGeom>
                <a:avLst/>
                <a:gdLst>
                  <a:gd name="T0" fmla="*/ 0 w 36"/>
                  <a:gd name="T1" fmla="*/ 15 h 25"/>
                  <a:gd name="T2" fmla="*/ 21 w 36"/>
                  <a:gd name="T3" fmla="*/ 0 h 25"/>
                  <a:gd name="T4" fmla="*/ 36 w 36"/>
                  <a:gd name="T5" fmla="*/ 10 h 25"/>
                  <a:gd name="T6" fmla="*/ 16 w 36"/>
                  <a:gd name="T7" fmla="*/ 25 h 25"/>
                  <a:gd name="T8" fmla="*/ 0 w 36"/>
                  <a:gd name="T9" fmla="*/ 15 h 25"/>
                </a:gdLst>
                <a:ahLst/>
                <a:cxnLst>
                  <a:cxn ang="0">
                    <a:pos x="T0" y="T1"/>
                  </a:cxn>
                  <a:cxn ang="0">
                    <a:pos x="T2" y="T3"/>
                  </a:cxn>
                  <a:cxn ang="0">
                    <a:pos x="T4" y="T5"/>
                  </a:cxn>
                  <a:cxn ang="0">
                    <a:pos x="T6" y="T7"/>
                  </a:cxn>
                  <a:cxn ang="0">
                    <a:pos x="T8" y="T9"/>
                  </a:cxn>
                </a:cxnLst>
                <a:rect l="0" t="0" r="r" b="b"/>
                <a:pathLst>
                  <a:path w="36" h="25">
                    <a:moveTo>
                      <a:pt x="0" y="15"/>
                    </a:moveTo>
                    <a:lnTo>
                      <a:pt x="21" y="0"/>
                    </a:lnTo>
                    <a:lnTo>
                      <a:pt x="36" y="10"/>
                    </a:lnTo>
                    <a:lnTo>
                      <a:pt x="16" y="25"/>
                    </a:lnTo>
                    <a:lnTo>
                      <a:pt x="0" y="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52" name="Freeform 3909">
                <a:extLst>
                  <a:ext uri="{FF2B5EF4-FFF2-40B4-BE49-F238E27FC236}">
                    <a16:creationId xmlns:a16="http://schemas.microsoft.com/office/drawing/2014/main" id="{8937264D-6E02-A262-E819-AAAC6538956A}"/>
                  </a:ext>
                </a:extLst>
              </p:cNvPr>
              <p:cNvSpPr>
                <a:spLocks/>
              </p:cNvSpPr>
              <p:nvPr/>
            </p:nvSpPr>
            <p:spPr bwMode="auto">
              <a:xfrm>
                <a:off x="10214" y="5332"/>
                <a:ext cx="35" cy="26"/>
              </a:xfrm>
              <a:custGeom>
                <a:avLst/>
                <a:gdLst>
                  <a:gd name="T0" fmla="*/ 0 w 35"/>
                  <a:gd name="T1" fmla="*/ 16 h 26"/>
                  <a:gd name="T2" fmla="*/ 20 w 35"/>
                  <a:gd name="T3" fmla="*/ 0 h 26"/>
                  <a:gd name="T4" fmla="*/ 35 w 35"/>
                  <a:gd name="T5" fmla="*/ 10 h 26"/>
                  <a:gd name="T6" fmla="*/ 15 w 35"/>
                  <a:gd name="T7" fmla="*/ 26 h 26"/>
                  <a:gd name="T8" fmla="*/ 0 w 35"/>
                  <a:gd name="T9" fmla="*/ 16 h 26"/>
                </a:gdLst>
                <a:ahLst/>
                <a:cxnLst>
                  <a:cxn ang="0">
                    <a:pos x="T0" y="T1"/>
                  </a:cxn>
                  <a:cxn ang="0">
                    <a:pos x="T2" y="T3"/>
                  </a:cxn>
                  <a:cxn ang="0">
                    <a:pos x="T4" y="T5"/>
                  </a:cxn>
                  <a:cxn ang="0">
                    <a:pos x="T6" y="T7"/>
                  </a:cxn>
                  <a:cxn ang="0">
                    <a:pos x="T8" y="T9"/>
                  </a:cxn>
                </a:cxnLst>
                <a:rect l="0" t="0" r="r" b="b"/>
                <a:pathLst>
                  <a:path w="35" h="26">
                    <a:moveTo>
                      <a:pt x="0" y="16"/>
                    </a:moveTo>
                    <a:lnTo>
                      <a:pt x="20" y="0"/>
                    </a:lnTo>
                    <a:lnTo>
                      <a:pt x="35" y="10"/>
                    </a:lnTo>
                    <a:lnTo>
                      <a:pt x="15" y="26"/>
                    </a:lnTo>
                    <a:lnTo>
                      <a:pt x="0" y="1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53" name="Freeform 3910">
                <a:extLst>
                  <a:ext uri="{FF2B5EF4-FFF2-40B4-BE49-F238E27FC236}">
                    <a16:creationId xmlns:a16="http://schemas.microsoft.com/office/drawing/2014/main" id="{1AC9C86E-CB31-8421-80A1-5A3E541DAF12}"/>
                  </a:ext>
                </a:extLst>
              </p:cNvPr>
              <p:cNvSpPr>
                <a:spLocks/>
              </p:cNvSpPr>
              <p:nvPr/>
            </p:nvSpPr>
            <p:spPr bwMode="auto">
              <a:xfrm>
                <a:off x="10214" y="5332"/>
                <a:ext cx="35" cy="26"/>
              </a:xfrm>
              <a:custGeom>
                <a:avLst/>
                <a:gdLst>
                  <a:gd name="T0" fmla="*/ 0 w 35"/>
                  <a:gd name="T1" fmla="*/ 16 h 26"/>
                  <a:gd name="T2" fmla="*/ 20 w 35"/>
                  <a:gd name="T3" fmla="*/ 0 h 26"/>
                  <a:gd name="T4" fmla="*/ 35 w 35"/>
                  <a:gd name="T5" fmla="*/ 10 h 26"/>
                  <a:gd name="T6" fmla="*/ 15 w 35"/>
                  <a:gd name="T7" fmla="*/ 26 h 26"/>
                  <a:gd name="T8" fmla="*/ 0 w 35"/>
                  <a:gd name="T9" fmla="*/ 16 h 26"/>
                </a:gdLst>
                <a:ahLst/>
                <a:cxnLst>
                  <a:cxn ang="0">
                    <a:pos x="T0" y="T1"/>
                  </a:cxn>
                  <a:cxn ang="0">
                    <a:pos x="T2" y="T3"/>
                  </a:cxn>
                  <a:cxn ang="0">
                    <a:pos x="T4" y="T5"/>
                  </a:cxn>
                  <a:cxn ang="0">
                    <a:pos x="T6" y="T7"/>
                  </a:cxn>
                  <a:cxn ang="0">
                    <a:pos x="T8" y="T9"/>
                  </a:cxn>
                </a:cxnLst>
                <a:rect l="0" t="0" r="r" b="b"/>
                <a:pathLst>
                  <a:path w="35" h="26">
                    <a:moveTo>
                      <a:pt x="0" y="16"/>
                    </a:moveTo>
                    <a:lnTo>
                      <a:pt x="20" y="0"/>
                    </a:lnTo>
                    <a:lnTo>
                      <a:pt x="35" y="10"/>
                    </a:lnTo>
                    <a:lnTo>
                      <a:pt x="15" y="26"/>
                    </a:lnTo>
                    <a:lnTo>
                      <a:pt x="0" y="1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54" name="Freeform 3911">
                <a:extLst>
                  <a:ext uri="{FF2B5EF4-FFF2-40B4-BE49-F238E27FC236}">
                    <a16:creationId xmlns:a16="http://schemas.microsoft.com/office/drawing/2014/main" id="{54CB8587-BD4C-F4B2-5510-DFCC8A21BB8F}"/>
                  </a:ext>
                </a:extLst>
              </p:cNvPr>
              <p:cNvSpPr>
                <a:spLocks/>
              </p:cNvSpPr>
              <p:nvPr/>
            </p:nvSpPr>
            <p:spPr bwMode="auto">
              <a:xfrm>
                <a:off x="10239" y="5317"/>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55" name="Freeform 3912">
                <a:extLst>
                  <a:ext uri="{FF2B5EF4-FFF2-40B4-BE49-F238E27FC236}">
                    <a16:creationId xmlns:a16="http://schemas.microsoft.com/office/drawing/2014/main" id="{F53ACAEE-9937-4BD2-4A4B-878585A24E99}"/>
                  </a:ext>
                </a:extLst>
              </p:cNvPr>
              <p:cNvSpPr>
                <a:spLocks/>
              </p:cNvSpPr>
              <p:nvPr/>
            </p:nvSpPr>
            <p:spPr bwMode="auto">
              <a:xfrm>
                <a:off x="10264" y="5302"/>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56" name="Freeform 3913">
                <a:extLst>
                  <a:ext uri="{FF2B5EF4-FFF2-40B4-BE49-F238E27FC236}">
                    <a16:creationId xmlns:a16="http://schemas.microsoft.com/office/drawing/2014/main" id="{EAAF675F-2F9B-D05B-3CA3-133DB658B3BE}"/>
                  </a:ext>
                </a:extLst>
              </p:cNvPr>
              <p:cNvSpPr>
                <a:spLocks/>
              </p:cNvSpPr>
              <p:nvPr/>
            </p:nvSpPr>
            <p:spPr bwMode="auto">
              <a:xfrm>
                <a:off x="10289" y="5287"/>
                <a:ext cx="40" cy="25"/>
              </a:xfrm>
              <a:custGeom>
                <a:avLst/>
                <a:gdLst>
                  <a:gd name="T0" fmla="*/ 0 w 40"/>
                  <a:gd name="T1" fmla="*/ 15 h 25"/>
                  <a:gd name="T2" fmla="*/ 20 w 40"/>
                  <a:gd name="T3" fmla="*/ 0 h 25"/>
                  <a:gd name="T4" fmla="*/ 40 w 40"/>
                  <a:gd name="T5" fmla="*/ 10 h 25"/>
                  <a:gd name="T6" fmla="*/ 15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0" y="0"/>
                    </a:lnTo>
                    <a:lnTo>
                      <a:pt x="40"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57" name="Freeform 3914">
                <a:extLst>
                  <a:ext uri="{FF2B5EF4-FFF2-40B4-BE49-F238E27FC236}">
                    <a16:creationId xmlns:a16="http://schemas.microsoft.com/office/drawing/2014/main" id="{85F31264-5940-98FE-3D51-C9B89FD2BEEA}"/>
                  </a:ext>
                </a:extLst>
              </p:cNvPr>
              <p:cNvSpPr>
                <a:spLocks/>
              </p:cNvSpPr>
              <p:nvPr/>
            </p:nvSpPr>
            <p:spPr bwMode="auto">
              <a:xfrm>
                <a:off x="10314" y="5277"/>
                <a:ext cx="41" cy="20"/>
              </a:xfrm>
              <a:custGeom>
                <a:avLst/>
                <a:gdLst>
                  <a:gd name="T0" fmla="*/ 0 w 41"/>
                  <a:gd name="T1" fmla="*/ 10 h 20"/>
                  <a:gd name="T2" fmla="*/ 20 w 41"/>
                  <a:gd name="T3" fmla="*/ 0 h 20"/>
                  <a:gd name="T4" fmla="*/ 41 w 41"/>
                  <a:gd name="T5" fmla="*/ 10 h 20"/>
                  <a:gd name="T6" fmla="*/ 15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58" name="Freeform 3915">
                <a:extLst>
                  <a:ext uri="{FF2B5EF4-FFF2-40B4-BE49-F238E27FC236}">
                    <a16:creationId xmlns:a16="http://schemas.microsoft.com/office/drawing/2014/main" id="{C3FE6189-6EE2-0455-7842-9910A13A9BE5}"/>
                  </a:ext>
                </a:extLst>
              </p:cNvPr>
              <p:cNvSpPr>
                <a:spLocks/>
              </p:cNvSpPr>
              <p:nvPr/>
            </p:nvSpPr>
            <p:spPr bwMode="auto">
              <a:xfrm>
                <a:off x="10339" y="5262"/>
                <a:ext cx="41" cy="20"/>
              </a:xfrm>
              <a:custGeom>
                <a:avLst/>
                <a:gdLst>
                  <a:gd name="T0" fmla="*/ 0 w 41"/>
                  <a:gd name="T1" fmla="*/ 10 h 20"/>
                  <a:gd name="T2" fmla="*/ 21 w 41"/>
                  <a:gd name="T3" fmla="*/ 0 h 20"/>
                  <a:gd name="T4" fmla="*/ 41 w 41"/>
                  <a:gd name="T5" fmla="*/ 10 h 20"/>
                  <a:gd name="T6" fmla="*/ 16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1" y="0"/>
                    </a:lnTo>
                    <a:lnTo>
                      <a:pt x="41" y="10"/>
                    </a:lnTo>
                    <a:lnTo>
                      <a:pt x="16"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59" name="Freeform 3916">
                <a:extLst>
                  <a:ext uri="{FF2B5EF4-FFF2-40B4-BE49-F238E27FC236}">
                    <a16:creationId xmlns:a16="http://schemas.microsoft.com/office/drawing/2014/main" id="{B19A6C23-3D5E-A432-80B5-C1C56D1353BD}"/>
                  </a:ext>
                </a:extLst>
              </p:cNvPr>
              <p:cNvSpPr>
                <a:spLocks/>
              </p:cNvSpPr>
              <p:nvPr/>
            </p:nvSpPr>
            <p:spPr bwMode="auto">
              <a:xfrm>
                <a:off x="10365" y="5217"/>
                <a:ext cx="65" cy="50"/>
              </a:xfrm>
              <a:custGeom>
                <a:avLst/>
                <a:gdLst>
                  <a:gd name="T0" fmla="*/ 5 w 65"/>
                  <a:gd name="T1" fmla="*/ 15 h 50"/>
                  <a:gd name="T2" fmla="*/ 25 w 65"/>
                  <a:gd name="T3" fmla="*/ 25 h 50"/>
                  <a:gd name="T4" fmla="*/ 0 w 65"/>
                  <a:gd name="T5" fmla="*/ 40 h 50"/>
                  <a:gd name="T6" fmla="*/ 15 w 65"/>
                  <a:gd name="T7" fmla="*/ 50 h 50"/>
                  <a:gd name="T8" fmla="*/ 40 w 65"/>
                  <a:gd name="T9" fmla="*/ 35 h 50"/>
                  <a:gd name="T10" fmla="*/ 50 w 65"/>
                  <a:gd name="T11" fmla="*/ 30 h 50"/>
                  <a:gd name="T12" fmla="*/ 65 w 65"/>
                  <a:gd name="T13" fmla="*/ 25 h 50"/>
                  <a:gd name="T14" fmla="*/ 55 w 65"/>
                  <a:gd name="T15" fmla="*/ 20 h 50"/>
                  <a:gd name="T16" fmla="*/ 45 w 65"/>
                  <a:gd name="T17" fmla="*/ 15 h 50"/>
                  <a:gd name="T18" fmla="*/ 25 w 65"/>
                  <a:gd name="T19" fmla="*/ 0 h 50"/>
                  <a:gd name="T20" fmla="*/ 5 w 65"/>
                  <a:gd name="T21" fmla="*/ 1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 h="50">
                    <a:moveTo>
                      <a:pt x="5" y="15"/>
                    </a:moveTo>
                    <a:lnTo>
                      <a:pt x="25" y="25"/>
                    </a:lnTo>
                    <a:lnTo>
                      <a:pt x="0" y="40"/>
                    </a:lnTo>
                    <a:lnTo>
                      <a:pt x="15" y="50"/>
                    </a:lnTo>
                    <a:lnTo>
                      <a:pt x="40" y="35"/>
                    </a:lnTo>
                    <a:lnTo>
                      <a:pt x="50" y="30"/>
                    </a:lnTo>
                    <a:lnTo>
                      <a:pt x="65" y="25"/>
                    </a:lnTo>
                    <a:lnTo>
                      <a:pt x="55" y="20"/>
                    </a:lnTo>
                    <a:lnTo>
                      <a:pt x="45" y="15"/>
                    </a:lnTo>
                    <a:lnTo>
                      <a:pt x="25" y="0"/>
                    </a:lnTo>
                    <a:lnTo>
                      <a:pt x="5"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60" name="Freeform 3917">
                <a:extLst>
                  <a:ext uri="{FF2B5EF4-FFF2-40B4-BE49-F238E27FC236}">
                    <a16:creationId xmlns:a16="http://schemas.microsoft.com/office/drawing/2014/main" id="{5F51B704-783C-F487-B534-B35C3738995B}"/>
                  </a:ext>
                </a:extLst>
              </p:cNvPr>
              <p:cNvSpPr>
                <a:spLocks/>
              </p:cNvSpPr>
              <p:nvPr/>
            </p:nvSpPr>
            <p:spPr bwMode="auto">
              <a:xfrm>
                <a:off x="10440" y="5202"/>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61" name="Freeform 3918">
                <a:extLst>
                  <a:ext uri="{FF2B5EF4-FFF2-40B4-BE49-F238E27FC236}">
                    <a16:creationId xmlns:a16="http://schemas.microsoft.com/office/drawing/2014/main" id="{199CFC07-6BF1-CA0D-F55F-DEFFED356ACA}"/>
                  </a:ext>
                </a:extLst>
              </p:cNvPr>
              <p:cNvSpPr>
                <a:spLocks/>
              </p:cNvSpPr>
              <p:nvPr/>
            </p:nvSpPr>
            <p:spPr bwMode="auto">
              <a:xfrm>
                <a:off x="10440" y="5202"/>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62" name="Freeform 3919">
                <a:extLst>
                  <a:ext uri="{FF2B5EF4-FFF2-40B4-BE49-F238E27FC236}">
                    <a16:creationId xmlns:a16="http://schemas.microsoft.com/office/drawing/2014/main" id="{6F3C3FE9-07E4-FB83-B29F-100F82E6D297}"/>
                  </a:ext>
                </a:extLst>
              </p:cNvPr>
              <p:cNvSpPr>
                <a:spLocks/>
              </p:cNvSpPr>
              <p:nvPr/>
            </p:nvSpPr>
            <p:spPr bwMode="auto">
              <a:xfrm>
                <a:off x="10465" y="5187"/>
                <a:ext cx="41" cy="25"/>
              </a:xfrm>
              <a:custGeom>
                <a:avLst/>
                <a:gdLst>
                  <a:gd name="T0" fmla="*/ 0 w 41"/>
                  <a:gd name="T1" fmla="*/ 15 h 25"/>
                  <a:gd name="T2" fmla="*/ 21 w 41"/>
                  <a:gd name="T3" fmla="*/ 0 h 25"/>
                  <a:gd name="T4" fmla="*/ 41 w 41"/>
                  <a:gd name="T5" fmla="*/ 10 h 25"/>
                  <a:gd name="T6" fmla="*/ 21 w 41"/>
                  <a:gd name="T7" fmla="*/ 25 h 25"/>
                  <a:gd name="T8" fmla="*/ 0 w 41"/>
                  <a:gd name="T9" fmla="*/ 15 h 25"/>
                </a:gdLst>
                <a:ahLst/>
                <a:cxnLst>
                  <a:cxn ang="0">
                    <a:pos x="T0" y="T1"/>
                  </a:cxn>
                  <a:cxn ang="0">
                    <a:pos x="T2" y="T3"/>
                  </a:cxn>
                  <a:cxn ang="0">
                    <a:pos x="T4" y="T5"/>
                  </a:cxn>
                  <a:cxn ang="0">
                    <a:pos x="T6" y="T7"/>
                  </a:cxn>
                  <a:cxn ang="0">
                    <a:pos x="T8" y="T9"/>
                  </a:cxn>
                </a:cxnLst>
                <a:rect l="0" t="0" r="r" b="b"/>
                <a:pathLst>
                  <a:path w="41" h="25">
                    <a:moveTo>
                      <a:pt x="0" y="15"/>
                    </a:moveTo>
                    <a:lnTo>
                      <a:pt x="21" y="0"/>
                    </a:lnTo>
                    <a:lnTo>
                      <a:pt x="41" y="10"/>
                    </a:lnTo>
                    <a:lnTo>
                      <a:pt x="21"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63" name="Freeform 3920">
                <a:extLst>
                  <a:ext uri="{FF2B5EF4-FFF2-40B4-BE49-F238E27FC236}">
                    <a16:creationId xmlns:a16="http://schemas.microsoft.com/office/drawing/2014/main" id="{4B06F54B-30A0-2983-00DD-B9D74097E9AB}"/>
                  </a:ext>
                </a:extLst>
              </p:cNvPr>
              <p:cNvSpPr>
                <a:spLocks/>
              </p:cNvSpPr>
              <p:nvPr/>
            </p:nvSpPr>
            <p:spPr bwMode="auto">
              <a:xfrm>
                <a:off x="10465" y="5187"/>
                <a:ext cx="41" cy="25"/>
              </a:xfrm>
              <a:custGeom>
                <a:avLst/>
                <a:gdLst>
                  <a:gd name="T0" fmla="*/ 0 w 41"/>
                  <a:gd name="T1" fmla="*/ 15 h 25"/>
                  <a:gd name="T2" fmla="*/ 21 w 41"/>
                  <a:gd name="T3" fmla="*/ 0 h 25"/>
                  <a:gd name="T4" fmla="*/ 41 w 41"/>
                  <a:gd name="T5" fmla="*/ 10 h 25"/>
                  <a:gd name="T6" fmla="*/ 21 w 41"/>
                  <a:gd name="T7" fmla="*/ 25 h 25"/>
                  <a:gd name="T8" fmla="*/ 0 w 41"/>
                  <a:gd name="T9" fmla="*/ 15 h 25"/>
                </a:gdLst>
                <a:ahLst/>
                <a:cxnLst>
                  <a:cxn ang="0">
                    <a:pos x="T0" y="T1"/>
                  </a:cxn>
                  <a:cxn ang="0">
                    <a:pos x="T2" y="T3"/>
                  </a:cxn>
                  <a:cxn ang="0">
                    <a:pos x="T4" y="T5"/>
                  </a:cxn>
                  <a:cxn ang="0">
                    <a:pos x="T6" y="T7"/>
                  </a:cxn>
                  <a:cxn ang="0">
                    <a:pos x="T8" y="T9"/>
                  </a:cxn>
                </a:cxnLst>
                <a:rect l="0" t="0" r="r" b="b"/>
                <a:pathLst>
                  <a:path w="41" h="25">
                    <a:moveTo>
                      <a:pt x="0" y="15"/>
                    </a:moveTo>
                    <a:lnTo>
                      <a:pt x="21" y="0"/>
                    </a:lnTo>
                    <a:lnTo>
                      <a:pt x="41" y="10"/>
                    </a:lnTo>
                    <a:lnTo>
                      <a:pt x="21" y="25"/>
                    </a:lnTo>
                    <a:lnTo>
                      <a:pt x="0" y="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64" name="Freeform 3921">
                <a:extLst>
                  <a:ext uri="{FF2B5EF4-FFF2-40B4-BE49-F238E27FC236}">
                    <a16:creationId xmlns:a16="http://schemas.microsoft.com/office/drawing/2014/main" id="{4AEF294A-C9CC-4347-557A-DC99A1E6C2AD}"/>
                  </a:ext>
                </a:extLst>
              </p:cNvPr>
              <p:cNvSpPr>
                <a:spLocks/>
              </p:cNvSpPr>
              <p:nvPr/>
            </p:nvSpPr>
            <p:spPr bwMode="auto">
              <a:xfrm>
                <a:off x="10491" y="5172"/>
                <a:ext cx="40" cy="25"/>
              </a:xfrm>
              <a:custGeom>
                <a:avLst/>
                <a:gdLst>
                  <a:gd name="T0" fmla="*/ 0 w 40"/>
                  <a:gd name="T1" fmla="*/ 15 h 25"/>
                  <a:gd name="T2" fmla="*/ 20 w 40"/>
                  <a:gd name="T3" fmla="*/ 0 h 25"/>
                  <a:gd name="T4" fmla="*/ 40 w 40"/>
                  <a:gd name="T5" fmla="*/ 10 h 25"/>
                  <a:gd name="T6" fmla="*/ 20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0" y="0"/>
                    </a:lnTo>
                    <a:lnTo>
                      <a:pt x="40"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65" name="Freeform 3922">
                <a:extLst>
                  <a:ext uri="{FF2B5EF4-FFF2-40B4-BE49-F238E27FC236}">
                    <a16:creationId xmlns:a16="http://schemas.microsoft.com/office/drawing/2014/main" id="{B844B024-1921-06AD-5AEA-FA750F8FCB46}"/>
                  </a:ext>
                </a:extLst>
              </p:cNvPr>
              <p:cNvSpPr>
                <a:spLocks/>
              </p:cNvSpPr>
              <p:nvPr/>
            </p:nvSpPr>
            <p:spPr bwMode="auto">
              <a:xfrm>
                <a:off x="10491" y="5172"/>
                <a:ext cx="40" cy="25"/>
              </a:xfrm>
              <a:custGeom>
                <a:avLst/>
                <a:gdLst>
                  <a:gd name="T0" fmla="*/ 0 w 40"/>
                  <a:gd name="T1" fmla="*/ 15 h 25"/>
                  <a:gd name="T2" fmla="*/ 20 w 40"/>
                  <a:gd name="T3" fmla="*/ 0 h 25"/>
                  <a:gd name="T4" fmla="*/ 40 w 40"/>
                  <a:gd name="T5" fmla="*/ 10 h 25"/>
                  <a:gd name="T6" fmla="*/ 20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0" y="0"/>
                    </a:lnTo>
                    <a:lnTo>
                      <a:pt x="40" y="10"/>
                    </a:lnTo>
                    <a:lnTo>
                      <a:pt x="20" y="25"/>
                    </a:lnTo>
                    <a:lnTo>
                      <a:pt x="0" y="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66" name="Freeform 3923">
                <a:extLst>
                  <a:ext uri="{FF2B5EF4-FFF2-40B4-BE49-F238E27FC236}">
                    <a16:creationId xmlns:a16="http://schemas.microsoft.com/office/drawing/2014/main" id="{5F8D52F1-B234-FED4-583D-154C9DCA1BFD}"/>
                  </a:ext>
                </a:extLst>
              </p:cNvPr>
              <p:cNvSpPr>
                <a:spLocks/>
              </p:cNvSpPr>
              <p:nvPr/>
            </p:nvSpPr>
            <p:spPr bwMode="auto">
              <a:xfrm>
                <a:off x="10133" y="5388"/>
                <a:ext cx="65" cy="40"/>
              </a:xfrm>
              <a:custGeom>
                <a:avLst/>
                <a:gdLst>
                  <a:gd name="T0" fmla="*/ 35 w 65"/>
                  <a:gd name="T1" fmla="*/ 10 h 40"/>
                  <a:gd name="T2" fmla="*/ 25 w 65"/>
                  <a:gd name="T3" fmla="*/ 15 h 40"/>
                  <a:gd name="T4" fmla="*/ 0 w 65"/>
                  <a:gd name="T5" fmla="*/ 30 h 40"/>
                  <a:gd name="T6" fmla="*/ 15 w 65"/>
                  <a:gd name="T7" fmla="*/ 40 h 40"/>
                  <a:gd name="T8" fmla="*/ 40 w 65"/>
                  <a:gd name="T9" fmla="*/ 25 h 40"/>
                  <a:gd name="T10" fmla="*/ 50 w 65"/>
                  <a:gd name="T11" fmla="*/ 20 h 40"/>
                  <a:gd name="T12" fmla="*/ 65 w 65"/>
                  <a:gd name="T13" fmla="*/ 10 h 40"/>
                  <a:gd name="T14" fmla="*/ 45 w 65"/>
                  <a:gd name="T15" fmla="*/ 0 h 40"/>
                  <a:gd name="T16" fmla="*/ 35 w 65"/>
                  <a:gd name="T17" fmla="*/ 1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0">
                    <a:moveTo>
                      <a:pt x="35" y="10"/>
                    </a:moveTo>
                    <a:lnTo>
                      <a:pt x="25" y="15"/>
                    </a:lnTo>
                    <a:lnTo>
                      <a:pt x="0" y="30"/>
                    </a:lnTo>
                    <a:lnTo>
                      <a:pt x="15" y="40"/>
                    </a:lnTo>
                    <a:lnTo>
                      <a:pt x="40" y="25"/>
                    </a:lnTo>
                    <a:lnTo>
                      <a:pt x="50" y="20"/>
                    </a:lnTo>
                    <a:lnTo>
                      <a:pt x="65" y="10"/>
                    </a:lnTo>
                    <a:lnTo>
                      <a:pt x="45" y="0"/>
                    </a:lnTo>
                    <a:lnTo>
                      <a:pt x="35"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67" name="Freeform 3924">
                <a:extLst>
                  <a:ext uri="{FF2B5EF4-FFF2-40B4-BE49-F238E27FC236}">
                    <a16:creationId xmlns:a16="http://schemas.microsoft.com/office/drawing/2014/main" id="{3C8C327E-6313-45C3-FFD4-74AF86149E9E}"/>
                  </a:ext>
                </a:extLst>
              </p:cNvPr>
              <p:cNvSpPr>
                <a:spLocks/>
              </p:cNvSpPr>
              <p:nvPr/>
            </p:nvSpPr>
            <p:spPr bwMode="auto">
              <a:xfrm>
                <a:off x="10133" y="5388"/>
                <a:ext cx="65" cy="40"/>
              </a:xfrm>
              <a:custGeom>
                <a:avLst/>
                <a:gdLst>
                  <a:gd name="T0" fmla="*/ 35 w 65"/>
                  <a:gd name="T1" fmla="*/ 10 h 40"/>
                  <a:gd name="T2" fmla="*/ 25 w 65"/>
                  <a:gd name="T3" fmla="*/ 15 h 40"/>
                  <a:gd name="T4" fmla="*/ 0 w 65"/>
                  <a:gd name="T5" fmla="*/ 30 h 40"/>
                  <a:gd name="T6" fmla="*/ 15 w 65"/>
                  <a:gd name="T7" fmla="*/ 40 h 40"/>
                  <a:gd name="T8" fmla="*/ 40 w 65"/>
                  <a:gd name="T9" fmla="*/ 25 h 40"/>
                  <a:gd name="T10" fmla="*/ 50 w 65"/>
                  <a:gd name="T11" fmla="*/ 20 h 40"/>
                  <a:gd name="T12" fmla="*/ 65 w 65"/>
                  <a:gd name="T13" fmla="*/ 10 h 40"/>
                  <a:gd name="T14" fmla="*/ 45 w 65"/>
                  <a:gd name="T15" fmla="*/ 0 h 40"/>
                  <a:gd name="T16" fmla="*/ 35 w 65"/>
                  <a:gd name="T17" fmla="*/ 1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0">
                    <a:moveTo>
                      <a:pt x="35" y="10"/>
                    </a:moveTo>
                    <a:lnTo>
                      <a:pt x="25" y="15"/>
                    </a:lnTo>
                    <a:lnTo>
                      <a:pt x="0" y="30"/>
                    </a:lnTo>
                    <a:lnTo>
                      <a:pt x="15" y="40"/>
                    </a:lnTo>
                    <a:lnTo>
                      <a:pt x="40" y="25"/>
                    </a:lnTo>
                    <a:lnTo>
                      <a:pt x="50" y="20"/>
                    </a:lnTo>
                    <a:lnTo>
                      <a:pt x="65" y="10"/>
                    </a:lnTo>
                    <a:lnTo>
                      <a:pt x="45" y="0"/>
                    </a:lnTo>
                    <a:lnTo>
                      <a:pt x="35"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68" name="Freeform 3925">
                <a:extLst>
                  <a:ext uri="{FF2B5EF4-FFF2-40B4-BE49-F238E27FC236}">
                    <a16:creationId xmlns:a16="http://schemas.microsoft.com/office/drawing/2014/main" id="{65FC6398-E27A-9B6C-9714-6AA8A7E6124C}"/>
                  </a:ext>
                </a:extLst>
              </p:cNvPr>
              <p:cNvSpPr>
                <a:spLocks/>
              </p:cNvSpPr>
              <p:nvPr/>
            </p:nvSpPr>
            <p:spPr bwMode="auto">
              <a:xfrm>
                <a:off x="10183" y="5373"/>
                <a:ext cx="41" cy="25"/>
              </a:xfrm>
              <a:custGeom>
                <a:avLst/>
                <a:gdLst>
                  <a:gd name="T0" fmla="*/ 0 w 41"/>
                  <a:gd name="T1" fmla="*/ 15 h 25"/>
                  <a:gd name="T2" fmla="*/ 21 w 41"/>
                  <a:gd name="T3" fmla="*/ 0 h 25"/>
                  <a:gd name="T4" fmla="*/ 41 w 41"/>
                  <a:gd name="T5" fmla="*/ 10 h 25"/>
                  <a:gd name="T6" fmla="*/ 15 w 41"/>
                  <a:gd name="T7" fmla="*/ 25 h 25"/>
                  <a:gd name="T8" fmla="*/ 0 w 41"/>
                  <a:gd name="T9" fmla="*/ 15 h 25"/>
                </a:gdLst>
                <a:ahLst/>
                <a:cxnLst>
                  <a:cxn ang="0">
                    <a:pos x="T0" y="T1"/>
                  </a:cxn>
                  <a:cxn ang="0">
                    <a:pos x="T2" y="T3"/>
                  </a:cxn>
                  <a:cxn ang="0">
                    <a:pos x="T4" y="T5"/>
                  </a:cxn>
                  <a:cxn ang="0">
                    <a:pos x="T6" y="T7"/>
                  </a:cxn>
                  <a:cxn ang="0">
                    <a:pos x="T8" y="T9"/>
                  </a:cxn>
                </a:cxnLst>
                <a:rect l="0" t="0" r="r" b="b"/>
                <a:pathLst>
                  <a:path w="41" h="25">
                    <a:moveTo>
                      <a:pt x="0" y="15"/>
                    </a:moveTo>
                    <a:lnTo>
                      <a:pt x="21" y="0"/>
                    </a:lnTo>
                    <a:lnTo>
                      <a:pt x="41"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69" name="Freeform 3926">
                <a:extLst>
                  <a:ext uri="{FF2B5EF4-FFF2-40B4-BE49-F238E27FC236}">
                    <a16:creationId xmlns:a16="http://schemas.microsoft.com/office/drawing/2014/main" id="{F27FC609-A439-3EA0-6074-AA739AFB7F1C}"/>
                  </a:ext>
                </a:extLst>
              </p:cNvPr>
              <p:cNvSpPr>
                <a:spLocks/>
              </p:cNvSpPr>
              <p:nvPr/>
            </p:nvSpPr>
            <p:spPr bwMode="auto">
              <a:xfrm>
                <a:off x="10183" y="5373"/>
                <a:ext cx="41" cy="25"/>
              </a:xfrm>
              <a:custGeom>
                <a:avLst/>
                <a:gdLst>
                  <a:gd name="T0" fmla="*/ 0 w 41"/>
                  <a:gd name="T1" fmla="*/ 15 h 25"/>
                  <a:gd name="T2" fmla="*/ 21 w 41"/>
                  <a:gd name="T3" fmla="*/ 0 h 25"/>
                  <a:gd name="T4" fmla="*/ 41 w 41"/>
                  <a:gd name="T5" fmla="*/ 10 h 25"/>
                  <a:gd name="T6" fmla="*/ 15 w 41"/>
                  <a:gd name="T7" fmla="*/ 25 h 25"/>
                  <a:gd name="T8" fmla="*/ 0 w 41"/>
                  <a:gd name="T9" fmla="*/ 15 h 25"/>
                </a:gdLst>
                <a:ahLst/>
                <a:cxnLst>
                  <a:cxn ang="0">
                    <a:pos x="T0" y="T1"/>
                  </a:cxn>
                  <a:cxn ang="0">
                    <a:pos x="T2" y="T3"/>
                  </a:cxn>
                  <a:cxn ang="0">
                    <a:pos x="T4" y="T5"/>
                  </a:cxn>
                  <a:cxn ang="0">
                    <a:pos x="T6" y="T7"/>
                  </a:cxn>
                  <a:cxn ang="0">
                    <a:pos x="T8" y="T9"/>
                  </a:cxn>
                </a:cxnLst>
                <a:rect l="0" t="0" r="r" b="b"/>
                <a:pathLst>
                  <a:path w="41" h="25">
                    <a:moveTo>
                      <a:pt x="0" y="15"/>
                    </a:moveTo>
                    <a:lnTo>
                      <a:pt x="21" y="0"/>
                    </a:lnTo>
                    <a:lnTo>
                      <a:pt x="41" y="10"/>
                    </a:lnTo>
                    <a:lnTo>
                      <a:pt x="15" y="25"/>
                    </a:lnTo>
                    <a:lnTo>
                      <a:pt x="0" y="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70" name="Freeform 3927">
                <a:extLst>
                  <a:ext uri="{FF2B5EF4-FFF2-40B4-BE49-F238E27FC236}">
                    <a16:creationId xmlns:a16="http://schemas.microsoft.com/office/drawing/2014/main" id="{306D557B-DBF8-89B9-CFED-9427D3E5C350}"/>
                  </a:ext>
                </a:extLst>
              </p:cNvPr>
              <p:cNvSpPr>
                <a:spLocks/>
              </p:cNvSpPr>
              <p:nvPr/>
            </p:nvSpPr>
            <p:spPr bwMode="auto">
              <a:xfrm>
                <a:off x="10209" y="5363"/>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71" name="Freeform 3928">
                <a:extLst>
                  <a:ext uri="{FF2B5EF4-FFF2-40B4-BE49-F238E27FC236}">
                    <a16:creationId xmlns:a16="http://schemas.microsoft.com/office/drawing/2014/main" id="{28377D35-B538-2C1D-0B0F-8DE290E4EFA3}"/>
                  </a:ext>
                </a:extLst>
              </p:cNvPr>
              <p:cNvSpPr>
                <a:spLocks/>
              </p:cNvSpPr>
              <p:nvPr/>
            </p:nvSpPr>
            <p:spPr bwMode="auto">
              <a:xfrm>
                <a:off x="10209" y="5363"/>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72" name="Freeform 3929">
                <a:extLst>
                  <a:ext uri="{FF2B5EF4-FFF2-40B4-BE49-F238E27FC236}">
                    <a16:creationId xmlns:a16="http://schemas.microsoft.com/office/drawing/2014/main" id="{2496E554-A5FA-8F36-CBBB-0D3DE75C1BE4}"/>
                  </a:ext>
                </a:extLst>
              </p:cNvPr>
              <p:cNvSpPr>
                <a:spLocks/>
              </p:cNvSpPr>
              <p:nvPr/>
            </p:nvSpPr>
            <p:spPr bwMode="auto">
              <a:xfrm>
                <a:off x="10234" y="5348"/>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73" name="Freeform 3930">
                <a:extLst>
                  <a:ext uri="{FF2B5EF4-FFF2-40B4-BE49-F238E27FC236}">
                    <a16:creationId xmlns:a16="http://schemas.microsoft.com/office/drawing/2014/main" id="{E32F6F3A-D783-C0BE-E17D-B90DE305BD3A}"/>
                  </a:ext>
                </a:extLst>
              </p:cNvPr>
              <p:cNvSpPr>
                <a:spLocks/>
              </p:cNvSpPr>
              <p:nvPr/>
            </p:nvSpPr>
            <p:spPr bwMode="auto">
              <a:xfrm>
                <a:off x="10234" y="5348"/>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74" name="Freeform 3931">
                <a:extLst>
                  <a:ext uri="{FF2B5EF4-FFF2-40B4-BE49-F238E27FC236}">
                    <a16:creationId xmlns:a16="http://schemas.microsoft.com/office/drawing/2014/main" id="{702BA256-79D5-015D-E8DE-8FF744E32F94}"/>
                  </a:ext>
                </a:extLst>
              </p:cNvPr>
              <p:cNvSpPr>
                <a:spLocks/>
              </p:cNvSpPr>
              <p:nvPr/>
            </p:nvSpPr>
            <p:spPr bwMode="auto">
              <a:xfrm>
                <a:off x="10259" y="5332"/>
                <a:ext cx="40" cy="21"/>
              </a:xfrm>
              <a:custGeom>
                <a:avLst/>
                <a:gdLst>
                  <a:gd name="T0" fmla="*/ 0 w 40"/>
                  <a:gd name="T1" fmla="*/ 10 h 21"/>
                  <a:gd name="T2" fmla="*/ 20 w 40"/>
                  <a:gd name="T3" fmla="*/ 0 h 21"/>
                  <a:gd name="T4" fmla="*/ 40 w 40"/>
                  <a:gd name="T5" fmla="*/ 10 h 21"/>
                  <a:gd name="T6" fmla="*/ 15 w 40"/>
                  <a:gd name="T7" fmla="*/ 21 h 21"/>
                  <a:gd name="T8" fmla="*/ 0 w 40"/>
                  <a:gd name="T9" fmla="*/ 10 h 21"/>
                </a:gdLst>
                <a:ahLst/>
                <a:cxnLst>
                  <a:cxn ang="0">
                    <a:pos x="T0" y="T1"/>
                  </a:cxn>
                  <a:cxn ang="0">
                    <a:pos x="T2" y="T3"/>
                  </a:cxn>
                  <a:cxn ang="0">
                    <a:pos x="T4" y="T5"/>
                  </a:cxn>
                  <a:cxn ang="0">
                    <a:pos x="T6" y="T7"/>
                  </a:cxn>
                  <a:cxn ang="0">
                    <a:pos x="T8" y="T9"/>
                  </a:cxn>
                </a:cxnLst>
                <a:rect l="0" t="0" r="r" b="b"/>
                <a:pathLst>
                  <a:path w="40" h="21">
                    <a:moveTo>
                      <a:pt x="0" y="10"/>
                    </a:moveTo>
                    <a:lnTo>
                      <a:pt x="20" y="0"/>
                    </a:lnTo>
                    <a:lnTo>
                      <a:pt x="40" y="10"/>
                    </a:lnTo>
                    <a:lnTo>
                      <a:pt x="15" y="21"/>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75" name="Freeform 3932">
                <a:extLst>
                  <a:ext uri="{FF2B5EF4-FFF2-40B4-BE49-F238E27FC236}">
                    <a16:creationId xmlns:a16="http://schemas.microsoft.com/office/drawing/2014/main" id="{C32D481F-51EF-0817-E8F5-E345500CD1B0}"/>
                  </a:ext>
                </a:extLst>
              </p:cNvPr>
              <p:cNvSpPr>
                <a:spLocks/>
              </p:cNvSpPr>
              <p:nvPr/>
            </p:nvSpPr>
            <p:spPr bwMode="auto">
              <a:xfrm>
                <a:off x="10284" y="5317"/>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76" name="Freeform 3933">
                <a:extLst>
                  <a:ext uri="{FF2B5EF4-FFF2-40B4-BE49-F238E27FC236}">
                    <a16:creationId xmlns:a16="http://schemas.microsoft.com/office/drawing/2014/main" id="{DA23E215-528B-AB77-49EA-9CAEAE637C23}"/>
                  </a:ext>
                </a:extLst>
              </p:cNvPr>
              <p:cNvSpPr>
                <a:spLocks/>
              </p:cNvSpPr>
              <p:nvPr/>
            </p:nvSpPr>
            <p:spPr bwMode="auto">
              <a:xfrm>
                <a:off x="10309" y="5302"/>
                <a:ext cx="41" cy="20"/>
              </a:xfrm>
              <a:custGeom>
                <a:avLst/>
                <a:gdLst>
                  <a:gd name="T0" fmla="*/ 0 w 41"/>
                  <a:gd name="T1" fmla="*/ 10 h 20"/>
                  <a:gd name="T2" fmla="*/ 20 w 41"/>
                  <a:gd name="T3" fmla="*/ 0 h 20"/>
                  <a:gd name="T4" fmla="*/ 41 w 41"/>
                  <a:gd name="T5" fmla="*/ 10 h 20"/>
                  <a:gd name="T6" fmla="*/ 20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77" name="Freeform 3934">
                <a:extLst>
                  <a:ext uri="{FF2B5EF4-FFF2-40B4-BE49-F238E27FC236}">
                    <a16:creationId xmlns:a16="http://schemas.microsoft.com/office/drawing/2014/main" id="{C1973B25-A345-2C29-DE37-2C8902A9659A}"/>
                  </a:ext>
                </a:extLst>
              </p:cNvPr>
              <p:cNvSpPr>
                <a:spLocks/>
              </p:cNvSpPr>
              <p:nvPr/>
            </p:nvSpPr>
            <p:spPr bwMode="auto">
              <a:xfrm>
                <a:off x="10334" y="5287"/>
                <a:ext cx="41" cy="20"/>
              </a:xfrm>
              <a:custGeom>
                <a:avLst/>
                <a:gdLst>
                  <a:gd name="T0" fmla="*/ 0 w 41"/>
                  <a:gd name="T1" fmla="*/ 10 h 20"/>
                  <a:gd name="T2" fmla="*/ 21 w 41"/>
                  <a:gd name="T3" fmla="*/ 0 h 20"/>
                  <a:gd name="T4" fmla="*/ 41 w 41"/>
                  <a:gd name="T5" fmla="*/ 10 h 20"/>
                  <a:gd name="T6" fmla="*/ 21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1" y="0"/>
                    </a:lnTo>
                    <a:lnTo>
                      <a:pt x="41" y="10"/>
                    </a:lnTo>
                    <a:lnTo>
                      <a:pt x="21"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78" name="Freeform 3935">
                <a:extLst>
                  <a:ext uri="{FF2B5EF4-FFF2-40B4-BE49-F238E27FC236}">
                    <a16:creationId xmlns:a16="http://schemas.microsoft.com/office/drawing/2014/main" id="{AC5AD22D-08BE-156C-9A04-191B9FA26635}"/>
                  </a:ext>
                </a:extLst>
              </p:cNvPr>
              <p:cNvSpPr>
                <a:spLocks/>
              </p:cNvSpPr>
              <p:nvPr/>
            </p:nvSpPr>
            <p:spPr bwMode="auto">
              <a:xfrm>
                <a:off x="10360" y="5272"/>
                <a:ext cx="40" cy="25"/>
              </a:xfrm>
              <a:custGeom>
                <a:avLst/>
                <a:gdLst>
                  <a:gd name="T0" fmla="*/ 0 w 40"/>
                  <a:gd name="T1" fmla="*/ 15 h 25"/>
                  <a:gd name="T2" fmla="*/ 20 w 40"/>
                  <a:gd name="T3" fmla="*/ 0 h 25"/>
                  <a:gd name="T4" fmla="*/ 40 w 40"/>
                  <a:gd name="T5" fmla="*/ 10 h 25"/>
                  <a:gd name="T6" fmla="*/ 20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0" y="0"/>
                    </a:lnTo>
                    <a:lnTo>
                      <a:pt x="40"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79" name="Freeform 3936">
                <a:extLst>
                  <a:ext uri="{FF2B5EF4-FFF2-40B4-BE49-F238E27FC236}">
                    <a16:creationId xmlns:a16="http://schemas.microsoft.com/office/drawing/2014/main" id="{4F75FF9A-7DFD-4E67-A0D7-A1361FA39E83}"/>
                  </a:ext>
                </a:extLst>
              </p:cNvPr>
              <p:cNvSpPr>
                <a:spLocks/>
              </p:cNvSpPr>
              <p:nvPr/>
            </p:nvSpPr>
            <p:spPr bwMode="auto">
              <a:xfrm>
                <a:off x="10385" y="5242"/>
                <a:ext cx="65" cy="40"/>
              </a:xfrm>
              <a:custGeom>
                <a:avLst/>
                <a:gdLst>
                  <a:gd name="T0" fmla="*/ 35 w 65"/>
                  <a:gd name="T1" fmla="*/ 10 h 40"/>
                  <a:gd name="T2" fmla="*/ 25 w 65"/>
                  <a:gd name="T3" fmla="*/ 15 h 40"/>
                  <a:gd name="T4" fmla="*/ 0 w 65"/>
                  <a:gd name="T5" fmla="*/ 30 h 40"/>
                  <a:gd name="T6" fmla="*/ 20 w 65"/>
                  <a:gd name="T7" fmla="*/ 40 h 40"/>
                  <a:gd name="T8" fmla="*/ 45 w 65"/>
                  <a:gd name="T9" fmla="*/ 25 h 40"/>
                  <a:gd name="T10" fmla="*/ 50 w 65"/>
                  <a:gd name="T11" fmla="*/ 20 h 40"/>
                  <a:gd name="T12" fmla="*/ 65 w 65"/>
                  <a:gd name="T13" fmla="*/ 10 h 40"/>
                  <a:gd name="T14" fmla="*/ 50 w 65"/>
                  <a:gd name="T15" fmla="*/ 0 h 40"/>
                  <a:gd name="T16" fmla="*/ 35 w 65"/>
                  <a:gd name="T17" fmla="*/ 1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0">
                    <a:moveTo>
                      <a:pt x="35" y="10"/>
                    </a:moveTo>
                    <a:lnTo>
                      <a:pt x="25" y="15"/>
                    </a:lnTo>
                    <a:lnTo>
                      <a:pt x="0" y="30"/>
                    </a:lnTo>
                    <a:lnTo>
                      <a:pt x="20" y="40"/>
                    </a:lnTo>
                    <a:lnTo>
                      <a:pt x="45" y="25"/>
                    </a:lnTo>
                    <a:lnTo>
                      <a:pt x="50" y="20"/>
                    </a:lnTo>
                    <a:lnTo>
                      <a:pt x="65" y="10"/>
                    </a:lnTo>
                    <a:lnTo>
                      <a:pt x="50" y="0"/>
                    </a:lnTo>
                    <a:lnTo>
                      <a:pt x="35"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80" name="Freeform 3937">
                <a:extLst>
                  <a:ext uri="{FF2B5EF4-FFF2-40B4-BE49-F238E27FC236}">
                    <a16:creationId xmlns:a16="http://schemas.microsoft.com/office/drawing/2014/main" id="{291ECB4E-5550-7A8E-E4A2-86EEBBD7451A}"/>
                  </a:ext>
                </a:extLst>
              </p:cNvPr>
              <p:cNvSpPr>
                <a:spLocks/>
              </p:cNvSpPr>
              <p:nvPr/>
            </p:nvSpPr>
            <p:spPr bwMode="auto">
              <a:xfrm>
                <a:off x="10460" y="5212"/>
                <a:ext cx="41" cy="25"/>
              </a:xfrm>
              <a:custGeom>
                <a:avLst/>
                <a:gdLst>
                  <a:gd name="T0" fmla="*/ 0 w 41"/>
                  <a:gd name="T1" fmla="*/ 15 h 25"/>
                  <a:gd name="T2" fmla="*/ 26 w 41"/>
                  <a:gd name="T3" fmla="*/ 0 h 25"/>
                  <a:gd name="T4" fmla="*/ 41 w 41"/>
                  <a:gd name="T5" fmla="*/ 10 h 25"/>
                  <a:gd name="T6" fmla="*/ 20 w 41"/>
                  <a:gd name="T7" fmla="*/ 25 h 25"/>
                  <a:gd name="T8" fmla="*/ 0 w 41"/>
                  <a:gd name="T9" fmla="*/ 15 h 25"/>
                </a:gdLst>
                <a:ahLst/>
                <a:cxnLst>
                  <a:cxn ang="0">
                    <a:pos x="T0" y="T1"/>
                  </a:cxn>
                  <a:cxn ang="0">
                    <a:pos x="T2" y="T3"/>
                  </a:cxn>
                  <a:cxn ang="0">
                    <a:pos x="T4" y="T5"/>
                  </a:cxn>
                  <a:cxn ang="0">
                    <a:pos x="T6" y="T7"/>
                  </a:cxn>
                  <a:cxn ang="0">
                    <a:pos x="T8" y="T9"/>
                  </a:cxn>
                </a:cxnLst>
                <a:rect l="0" t="0" r="r" b="b"/>
                <a:pathLst>
                  <a:path w="41" h="25">
                    <a:moveTo>
                      <a:pt x="0" y="15"/>
                    </a:moveTo>
                    <a:lnTo>
                      <a:pt x="26" y="0"/>
                    </a:lnTo>
                    <a:lnTo>
                      <a:pt x="41"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81" name="Freeform 3938">
                <a:extLst>
                  <a:ext uri="{FF2B5EF4-FFF2-40B4-BE49-F238E27FC236}">
                    <a16:creationId xmlns:a16="http://schemas.microsoft.com/office/drawing/2014/main" id="{0339DEA5-7FA9-0384-4A1A-419BCD7507F4}"/>
                  </a:ext>
                </a:extLst>
              </p:cNvPr>
              <p:cNvSpPr>
                <a:spLocks/>
              </p:cNvSpPr>
              <p:nvPr/>
            </p:nvSpPr>
            <p:spPr bwMode="auto">
              <a:xfrm>
                <a:off x="10460" y="5212"/>
                <a:ext cx="41" cy="25"/>
              </a:xfrm>
              <a:custGeom>
                <a:avLst/>
                <a:gdLst>
                  <a:gd name="T0" fmla="*/ 0 w 41"/>
                  <a:gd name="T1" fmla="*/ 15 h 25"/>
                  <a:gd name="T2" fmla="*/ 26 w 41"/>
                  <a:gd name="T3" fmla="*/ 0 h 25"/>
                  <a:gd name="T4" fmla="*/ 41 w 41"/>
                  <a:gd name="T5" fmla="*/ 10 h 25"/>
                  <a:gd name="T6" fmla="*/ 20 w 41"/>
                  <a:gd name="T7" fmla="*/ 25 h 25"/>
                  <a:gd name="T8" fmla="*/ 0 w 41"/>
                  <a:gd name="T9" fmla="*/ 15 h 25"/>
                </a:gdLst>
                <a:ahLst/>
                <a:cxnLst>
                  <a:cxn ang="0">
                    <a:pos x="T0" y="T1"/>
                  </a:cxn>
                  <a:cxn ang="0">
                    <a:pos x="T2" y="T3"/>
                  </a:cxn>
                  <a:cxn ang="0">
                    <a:pos x="T4" y="T5"/>
                  </a:cxn>
                  <a:cxn ang="0">
                    <a:pos x="T6" y="T7"/>
                  </a:cxn>
                  <a:cxn ang="0">
                    <a:pos x="T8" y="T9"/>
                  </a:cxn>
                </a:cxnLst>
                <a:rect l="0" t="0" r="r" b="b"/>
                <a:pathLst>
                  <a:path w="41" h="25">
                    <a:moveTo>
                      <a:pt x="0" y="15"/>
                    </a:moveTo>
                    <a:lnTo>
                      <a:pt x="26" y="0"/>
                    </a:lnTo>
                    <a:lnTo>
                      <a:pt x="41" y="10"/>
                    </a:lnTo>
                    <a:lnTo>
                      <a:pt x="20" y="25"/>
                    </a:lnTo>
                    <a:lnTo>
                      <a:pt x="0" y="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82" name="Freeform 3939">
                <a:extLst>
                  <a:ext uri="{FF2B5EF4-FFF2-40B4-BE49-F238E27FC236}">
                    <a16:creationId xmlns:a16="http://schemas.microsoft.com/office/drawing/2014/main" id="{16201E9E-04B8-34E7-511F-50A106ACFE8A}"/>
                  </a:ext>
                </a:extLst>
              </p:cNvPr>
              <p:cNvSpPr>
                <a:spLocks/>
              </p:cNvSpPr>
              <p:nvPr/>
            </p:nvSpPr>
            <p:spPr bwMode="auto">
              <a:xfrm>
                <a:off x="10486" y="5202"/>
                <a:ext cx="40" cy="20"/>
              </a:xfrm>
              <a:custGeom>
                <a:avLst/>
                <a:gdLst>
                  <a:gd name="T0" fmla="*/ 0 w 40"/>
                  <a:gd name="T1" fmla="*/ 10 h 20"/>
                  <a:gd name="T2" fmla="*/ 25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83" name="Freeform 3940">
                <a:extLst>
                  <a:ext uri="{FF2B5EF4-FFF2-40B4-BE49-F238E27FC236}">
                    <a16:creationId xmlns:a16="http://schemas.microsoft.com/office/drawing/2014/main" id="{0E56824B-5A66-7202-1270-CFDC68B48433}"/>
                  </a:ext>
                </a:extLst>
              </p:cNvPr>
              <p:cNvSpPr>
                <a:spLocks/>
              </p:cNvSpPr>
              <p:nvPr/>
            </p:nvSpPr>
            <p:spPr bwMode="auto">
              <a:xfrm>
                <a:off x="10486" y="5202"/>
                <a:ext cx="40" cy="20"/>
              </a:xfrm>
              <a:custGeom>
                <a:avLst/>
                <a:gdLst>
                  <a:gd name="T0" fmla="*/ 0 w 40"/>
                  <a:gd name="T1" fmla="*/ 10 h 20"/>
                  <a:gd name="T2" fmla="*/ 25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10"/>
                    </a:lnTo>
                    <a:lnTo>
                      <a:pt x="20"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84" name="Freeform 3941">
                <a:extLst>
                  <a:ext uri="{FF2B5EF4-FFF2-40B4-BE49-F238E27FC236}">
                    <a16:creationId xmlns:a16="http://schemas.microsoft.com/office/drawing/2014/main" id="{75A910F1-52BC-B847-FEA0-A7B0796DB93D}"/>
                  </a:ext>
                </a:extLst>
              </p:cNvPr>
              <p:cNvSpPr>
                <a:spLocks/>
              </p:cNvSpPr>
              <p:nvPr/>
            </p:nvSpPr>
            <p:spPr bwMode="auto">
              <a:xfrm>
                <a:off x="10511" y="5187"/>
                <a:ext cx="40" cy="20"/>
              </a:xfrm>
              <a:custGeom>
                <a:avLst/>
                <a:gdLst>
                  <a:gd name="T0" fmla="*/ 0 w 40"/>
                  <a:gd name="T1" fmla="*/ 10 h 20"/>
                  <a:gd name="T2" fmla="*/ 25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85" name="Freeform 3942">
                <a:extLst>
                  <a:ext uri="{FF2B5EF4-FFF2-40B4-BE49-F238E27FC236}">
                    <a16:creationId xmlns:a16="http://schemas.microsoft.com/office/drawing/2014/main" id="{808F78BB-0CC8-8298-41BF-12C934240611}"/>
                  </a:ext>
                </a:extLst>
              </p:cNvPr>
              <p:cNvSpPr>
                <a:spLocks/>
              </p:cNvSpPr>
              <p:nvPr/>
            </p:nvSpPr>
            <p:spPr bwMode="auto">
              <a:xfrm>
                <a:off x="10511" y="5187"/>
                <a:ext cx="40" cy="20"/>
              </a:xfrm>
              <a:custGeom>
                <a:avLst/>
                <a:gdLst>
                  <a:gd name="T0" fmla="*/ 0 w 40"/>
                  <a:gd name="T1" fmla="*/ 10 h 20"/>
                  <a:gd name="T2" fmla="*/ 25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10"/>
                    </a:lnTo>
                    <a:lnTo>
                      <a:pt x="20"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86" name="Freeform 3943">
                <a:extLst>
                  <a:ext uri="{FF2B5EF4-FFF2-40B4-BE49-F238E27FC236}">
                    <a16:creationId xmlns:a16="http://schemas.microsoft.com/office/drawing/2014/main" id="{85AFA50F-C950-47B4-392F-4BC40447BF9A}"/>
                  </a:ext>
                </a:extLst>
              </p:cNvPr>
              <p:cNvSpPr>
                <a:spLocks/>
              </p:cNvSpPr>
              <p:nvPr/>
            </p:nvSpPr>
            <p:spPr bwMode="auto">
              <a:xfrm>
                <a:off x="10153" y="5418"/>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87" name="Freeform 3944">
                <a:extLst>
                  <a:ext uri="{FF2B5EF4-FFF2-40B4-BE49-F238E27FC236}">
                    <a16:creationId xmlns:a16="http://schemas.microsoft.com/office/drawing/2014/main" id="{BA8C4997-F827-526A-D479-CC53E1B14F06}"/>
                  </a:ext>
                </a:extLst>
              </p:cNvPr>
              <p:cNvSpPr>
                <a:spLocks/>
              </p:cNvSpPr>
              <p:nvPr/>
            </p:nvSpPr>
            <p:spPr bwMode="auto">
              <a:xfrm>
                <a:off x="10153" y="5418"/>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88" name="Freeform 3945">
                <a:extLst>
                  <a:ext uri="{FF2B5EF4-FFF2-40B4-BE49-F238E27FC236}">
                    <a16:creationId xmlns:a16="http://schemas.microsoft.com/office/drawing/2014/main" id="{25957A99-D3A6-5E70-E0FD-76A3F13290E6}"/>
                  </a:ext>
                </a:extLst>
              </p:cNvPr>
              <p:cNvSpPr>
                <a:spLocks/>
              </p:cNvSpPr>
              <p:nvPr/>
            </p:nvSpPr>
            <p:spPr bwMode="auto">
              <a:xfrm>
                <a:off x="10178" y="5403"/>
                <a:ext cx="41" cy="20"/>
              </a:xfrm>
              <a:custGeom>
                <a:avLst/>
                <a:gdLst>
                  <a:gd name="T0" fmla="*/ 0 w 41"/>
                  <a:gd name="T1" fmla="*/ 10 h 20"/>
                  <a:gd name="T2" fmla="*/ 20 w 41"/>
                  <a:gd name="T3" fmla="*/ 0 h 20"/>
                  <a:gd name="T4" fmla="*/ 41 w 41"/>
                  <a:gd name="T5" fmla="*/ 10 h 20"/>
                  <a:gd name="T6" fmla="*/ 20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89" name="Freeform 3946">
                <a:extLst>
                  <a:ext uri="{FF2B5EF4-FFF2-40B4-BE49-F238E27FC236}">
                    <a16:creationId xmlns:a16="http://schemas.microsoft.com/office/drawing/2014/main" id="{E3BB5DE4-75B2-253C-D306-AFC3FA7DD7B5}"/>
                  </a:ext>
                </a:extLst>
              </p:cNvPr>
              <p:cNvSpPr>
                <a:spLocks/>
              </p:cNvSpPr>
              <p:nvPr/>
            </p:nvSpPr>
            <p:spPr bwMode="auto">
              <a:xfrm>
                <a:off x="10178" y="5403"/>
                <a:ext cx="41" cy="20"/>
              </a:xfrm>
              <a:custGeom>
                <a:avLst/>
                <a:gdLst>
                  <a:gd name="T0" fmla="*/ 0 w 41"/>
                  <a:gd name="T1" fmla="*/ 10 h 20"/>
                  <a:gd name="T2" fmla="*/ 20 w 41"/>
                  <a:gd name="T3" fmla="*/ 0 h 20"/>
                  <a:gd name="T4" fmla="*/ 41 w 41"/>
                  <a:gd name="T5" fmla="*/ 10 h 20"/>
                  <a:gd name="T6" fmla="*/ 20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20"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90" name="Freeform 3947">
                <a:extLst>
                  <a:ext uri="{FF2B5EF4-FFF2-40B4-BE49-F238E27FC236}">
                    <a16:creationId xmlns:a16="http://schemas.microsoft.com/office/drawing/2014/main" id="{CF5F685B-080B-611A-09DA-0E67074B28C8}"/>
                  </a:ext>
                </a:extLst>
              </p:cNvPr>
              <p:cNvSpPr>
                <a:spLocks/>
              </p:cNvSpPr>
              <p:nvPr/>
            </p:nvSpPr>
            <p:spPr bwMode="auto">
              <a:xfrm>
                <a:off x="10204" y="5388"/>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91" name="Freeform 3948">
                <a:extLst>
                  <a:ext uri="{FF2B5EF4-FFF2-40B4-BE49-F238E27FC236}">
                    <a16:creationId xmlns:a16="http://schemas.microsoft.com/office/drawing/2014/main" id="{FB4FD297-0369-8448-DC54-1FA424B34C1A}"/>
                  </a:ext>
                </a:extLst>
              </p:cNvPr>
              <p:cNvSpPr>
                <a:spLocks/>
              </p:cNvSpPr>
              <p:nvPr/>
            </p:nvSpPr>
            <p:spPr bwMode="auto">
              <a:xfrm>
                <a:off x="10204" y="5388"/>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92" name="Freeform 3949">
                <a:extLst>
                  <a:ext uri="{FF2B5EF4-FFF2-40B4-BE49-F238E27FC236}">
                    <a16:creationId xmlns:a16="http://schemas.microsoft.com/office/drawing/2014/main" id="{4A71C1AD-A0A0-07EB-5A9E-F65CAC0404FC}"/>
                  </a:ext>
                </a:extLst>
              </p:cNvPr>
              <p:cNvSpPr>
                <a:spLocks/>
              </p:cNvSpPr>
              <p:nvPr/>
            </p:nvSpPr>
            <p:spPr bwMode="auto">
              <a:xfrm>
                <a:off x="10229" y="5297"/>
                <a:ext cx="166" cy="96"/>
              </a:xfrm>
              <a:custGeom>
                <a:avLst/>
                <a:gdLst>
                  <a:gd name="T0" fmla="*/ 136 w 166"/>
                  <a:gd name="T1" fmla="*/ 10 h 96"/>
                  <a:gd name="T2" fmla="*/ 126 w 166"/>
                  <a:gd name="T3" fmla="*/ 15 h 96"/>
                  <a:gd name="T4" fmla="*/ 126 w 166"/>
                  <a:gd name="T5" fmla="*/ 15 h 96"/>
                  <a:gd name="T6" fmla="*/ 100 w 166"/>
                  <a:gd name="T7" fmla="*/ 30 h 96"/>
                  <a:gd name="T8" fmla="*/ 100 w 166"/>
                  <a:gd name="T9" fmla="*/ 30 h 96"/>
                  <a:gd name="T10" fmla="*/ 75 w 166"/>
                  <a:gd name="T11" fmla="*/ 45 h 96"/>
                  <a:gd name="T12" fmla="*/ 75 w 166"/>
                  <a:gd name="T13" fmla="*/ 45 h 96"/>
                  <a:gd name="T14" fmla="*/ 50 w 166"/>
                  <a:gd name="T15" fmla="*/ 61 h 96"/>
                  <a:gd name="T16" fmla="*/ 45 w 166"/>
                  <a:gd name="T17" fmla="*/ 61 h 96"/>
                  <a:gd name="T18" fmla="*/ 25 w 166"/>
                  <a:gd name="T19" fmla="*/ 76 h 96"/>
                  <a:gd name="T20" fmla="*/ 0 w 166"/>
                  <a:gd name="T21" fmla="*/ 86 h 96"/>
                  <a:gd name="T22" fmla="*/ 20 w 166"/>
                  <a:gd name="T23" fmla="*/ 96 h 96"/>
                  <a:gd name="T24" fmla="*/ 45 w 166"/>
                  <a:gd name="T25" fmla="*/ 86 h 96"/>
                  <a:gd name="T26" fmla="*/ 65 w 166"/>
                  <a:gd name="T27" fmla="*/ 71 h 96"/>
                  <a:gd name="T28" fmla="*/ 70 w 166"/>
                  <a:gd name="T29" fmla="*/ 71 h 96"/>
                  <a:gd name="T30" fmla="*/ 90 w 166"/>
                  <a:gd name="T31" fmla="*/ 56 h 96"/>
                  <a:gd name="T32" fmla="*/ 95 w 166"/>
                  <a:gd name="T33" fmla="*/ 56 h 96"/>
                  <a:gd name="T34" fmla="*/ 116 w 166"/>
                  <a:gd name="T35" fmla="*/ 40 h 96"/>
                  <a:gd name="T36" fmla="*/ 121 w 166"/>
                  <a:gd name="T37" fmla="*/ 40 h 96"/>
                  <a:gd name="T38" fmla="*/ 141 w 166"/>
                  <a:gd name="T39" fmla="*/ 25 h 96"/>
                  <a:gd name="T40" fmla="*/ 146 w 166"/>
                  <a:gd name="T41" fmla="*/ 25 h 96"/>
                  <a:gd name="T42" fmla="*/ 151 w 166"/>
                  <a:gd name="T43" fmla="*/ 20 h 96"/>
                  <a:gd name="T44" fmla="*/ 166 w 166"/>
                  <a:gd name="T45" fmla="*/ 10 h 96"/>
                  <a:gd name="T46" fmla="*/ 151 w 166"/>
                  <a:gd name="T47" fmla="*/ 0 h 96"/>
                  <a:gd name="T48" fmla="*/ 136 w 166"/>
                  <a:gd name="T49"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6" h="96">
                    <a:moveTo>
                      <a:pt x="136" y="10"/>
                    </a:moveTo>
                    <a:lnTo>
                      <a:pt x="126" y="15"/>
                    </a:lnTo>
                    <a:lnTo>
                      <a:pt x="126" y="15"/>
                    </a:lnTo>
                    <a:lnTo>
                      <a:pt x="100" y="30"/>
                    </a:lnTo>
                    <a:lnTo>
                      <a:pt x="100" y="30"/>
                    </a:lnTo>
                    <a:lnTo>
                      <a:pt x="75" y="45"/>
                    </a:lnTo>
                    <a:lnTo>
                      <a:pt x="75" y="45"/>
                    </a:lnTo>
                    <a:lnTo>
                      <a:pt x="50" y="61"/>
                    </a:lnTo>
                    <a:lnTo>
                      <a:pt x="45" y="61"/>
                    </a:lnTo>
                    <a:lnTo>
                      <a:pt x="25" y="76"/>
                    </a:lnTo>
                    <a:lnTo>
                      <a:pt x="0" y="86"/>
                    </a:lnTo>
                    <a:lnTo>
                      <a:pt x="20" y="96"/>
                    </a:lnTo>
                    <a:lnTo>
                      <a:pt x="45" y="86"/>
                    </a:lnTo>
                    <a:lnTo>
                      <a:pt x="65" y="71"/>
                    </a:lnTo>
                    <a:lnTo>
                      <a:pt x="70" y="71"/>
                    </a:lnTo>
                    <a:lnTo>
                      <a:pt x="90" y="56"/>
                    </a:lnTo>
                    <a:lnTo>
                      <a:pt x="95" y="56"/>
                    </a:lnTo>
                    <a:lnTo>
                      <a:pt x="116" y="40"/>
                    </a:lnTo>
                    <a:lnTo>
                      <a:pt x="121" y="40"/>
                    </a:lnTo>
                    <a:lnTo>
                      <a:pt x="141" y="25"/>
                    </a:lnTo>
                    <a:lnTo>
                      <a:pt x="146" y="25"/>
                    </a:lnTo>
                    <a:lnTo>
                      <a:pt x="151" y="20"/>
                    </a:lnTo>
                    <a:lnTo>
                      <a:pt x="166" y="10"/>
                    </a:lnTo>
                    <a:lnTo>
                      <a:pt x="151" y="0"/>
                    </a:lnTo>
                    <a:lnTo>
                      <a:pt x="136"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93" name="Freeform 3950">
                <a:extLst>
                  <a:ext uri="{FF2B5EF4-FFF2-40B4-BE49-F238E27FC236}">
                    <a16:creationId xmlns:a16="http://schemas.microsoft.com/office/drawing/2014/main" id="{50F794F0-6E98-9CFE-1EA7-D17BE16B76E7}"/>
                  </a:ext>
                </a:extLst>
              </p:cNvPr>
              <p:cNvSpPr>
                <a:spLocks/>
              </p:cNvSpPr>
              <p:nvPr/>
            </p:nvSpPr>
            <p:spPr bwMode="auto">
              <a:xfrm>
                <a:off x="10229" y="5297"/>
                <a:ext cx="166" cy="96"/>
              </a:xfrm>
              <a:custGeom>
                <a:avLst/>
                <a:gdLst>
                  <a:gd name="T0" fmla="*/ 136 w 166"/>
                  <a:gd name="T1" fmla="*/ 10 h 96"/>
                  <a:gd name="T2" fmla="*/ 126 w 166"/>
                  <a:gd name="T3" fmla="*/ 15 h 96"/>
                  <a:gd name="T4" fmla="*/ 126 w 166"/>
                  <a:gd name="T5" fmla="*/ 15 h 96"/>
                  <a:gd name="T6" fmla="*/ 100 w 166"/>
                  <a:gd name="T7" fmla="*/ 30 h 96"/>
                  <a:gd name="T8" fmla="*/ 100 w 166"/>
                  <a:gd name="T9" fmla="*/ 30 h 96"/>
                  <a:gd name="T10" fmla="*/ 75 w 166"/>
                  <a:gd name="T11" fmla="*/ 45 h 96"/>
                  <a:gd name="T12" fmla="*/ 75 w 166"/>
                  <a:gd name="T13" fmla="*/ 45 h 96"/>
                  <a:gd name="T14" fmla="*/ 50 w 166"/>
                  <a:gd name="T15" fmla="*/ 61 h 96"/>
                  <a:gd name="T16" fmla="*/ 45 w 166"/>
                  <a:gd name="T17" fmla="*/ 61 h 96"/>
                  <a:gd name="T18" fmla="*/ 25 w 166"/>
                  <a:gd name="T19" fmla="*/ 76 h 96"/>
                  <a:gd name="T20" fmla="*/ 0 w 166"/>
                  <a:gd name="T21" fmla="*/ 86 h 96"/>
                  <a:gd name="T22" fmla="*/ 20 w 166"/>
                  <a:gd name="T23" fmla="*/ 96 h 96"/>
                  <a:gd name="T24" fmla="*/ 45 w 166"/>
                  <a:gd name="T25" fmla="*/ 86 h 96"/>
                  <a:gd name="T26" fmla="*/ 65 w 166"/>
                  <a:gd name="T27" fmla="*/ 71 h 96"/>
                  <a:gd name="T28" fmla="*/ 70 w 166"/>
                  <a:gd name="T29" fmla="*/ 71 h 96"/>
                  <a:gd name="T30" fmla="*/ 90 w 166"/>
                  <a:gd name="T31" fmla="*/ 56 h 96"/>
                  <a:gd name="T32" fmla="*/ 95 w 166"/>
                  <a:gd name="T33" fmla="*/ 56 h 96"/>
                  <a:gd name="T34" fmla="*/ 116 w 166"/>
                  <a:gd name="T35" fmla="*/ 40 h 96"/>
                  <a:gd name="T36" fmla="*/ 121 w 166"/>
                  <a:gd name="T37" fmla="*/ 40 h 96"/>
                  <a:gd name="T38" fmla="*/ 141 w 166"/>
                  <a:gd name="T39" fmla="*/ 25 h 96"/>
                  <a:gd name="T40" fmla="*/ 146 w 166"/>
                  <a:gd name="T41" fmla="*/ 25 h 96"/>
                  <a:gd name="T42" fmla="*/ 151 w 166"/>
                  <a:gd name="T43" fmla="*/ 20 h 96"/>
                  <a:gd name="T44" fmla="*/ 166 w 166"/>
                  <a:gd name="T45" fmla="*/ 10 h 96"/>
                  <a:gd name="T46" fmla="*/ 151 w 166"/>
                  <a:gd name="T47" fmla="*/ 0 h 96"/>
                  <a:gd name="T48" fmla="*/ 136 w 166"/>
                  <a:gd name="T49"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6" h="96">
                    <a:moveTo>
                      <a:pt x="136" y="10"/>
                    </a:moveTo>
                    <a:lnTo>
                      <a:pt x="126" y="15"/>
                    </a:lnTo>
                    <a:lnTo>
                      <a:pt x="126" y="15"/>
                    </a:lnTo>
                    <a:lnTo>
                      <a:pt x="100" y="30"/>
                    </a:lnTo>
                    <a:lnTo>
                      <a:pt x="100" y="30"/>
                    </a:lnTo>
                    <a:lnTo>
                      <a:pt x="75" y="45"/>
                    </a:lnTo>
                    <a:lnTo>
                      <a:pt x="75" y="45"/>
                    </a:lnTo>
                    <a:lnTo>
                      <a:pt x="50" y="61"/>
                    </a:lnTo>
                    <a:lnTo>
                      <a:pt x="45" y="61"/>
                    </a:lnTo>
                    <a:lnTo>
                      <a:pt x="25" y="76"/>
                    </a:lnTo>
                    <a:lnTo>
                      <a:pt x="0" y="86"/>
                    </a:lnTo>
                    <a:lnTo>
                      <a:pt x="20" y="96"/>
                    </a:lnTo>
                    <a:lnTo>
                      <a:pt x="45" y="86"/>
                    </a:lnTo>
                    <a:lnTo>
                      <a:pt x="65" y="71"/>
                    </a:lnTo>
                    <a:lnTo>
                      <a:pt x="70" y="71"/>
                    </a:lnTo>
                    <a:lnTo>
                      <a:pt x="90" y="56"/>
                    </a:lnTo>
                    <a:lnTo>
                      <a:pt x="95" y="56"/>
                    </a:lnTo>
                    <a:lnTo>
                      <a:pt x="116" y="40"/>
                    </a:lnTo>
                    <a:lnTo>
                      <a:pt x="121" y="40"/>
                    </a:lnTo>
                    <a:lnTo>
                      <a:pt x="141" y="25"/>
                    </a:lnTo>
                    <a:lnTo>
                      <a:pt x="146" y="25"/>
                    </a:lnTo>
                    <a:lnTo>
                      <a:pt x="151" y="20"/>
                    </a:lnTo>
                    <a:lnTo>
                      <a:pt x="166" y="10"/>
                    </a:lnTo>
                    <a:lnTo>
                      <a:pt x="151" y="0"/>
                    </a:lnTo>
                    <a:lnTo>
                      <a:pt x="136"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94" name="Freeform 3951">
                <a:extLst>
                  <a:ext uri="{FF2B5EF4-FFF2-40B4-BE49-F238E27FC236}">
                    <a16:creationId xmlns:a16="http://schemas.microsoft.com/office/drawing/2014/main" id="{9C93E75F-305F-76AE-20A7-45E6A2C8C941}"/>
                  </a:ext>
                </a:extLst>
              </p:cNvPr>
              <p:cNvSpPr>
                <a:spLocks/>
              </p:cNvSpPr>
              <p:nvPr/>
            </p:nvSpPr>
            <p:spPr bwMode="auto">
              <a:xfrm>
                <a:off x="10380" y="5272"/>
                <a:ext cx="65" cy="35"/>
              </a:xfrm>
              <a:custGeom>
                <a:avLst/>
                <a:gdLst>
                  <a:gd name="T0" fmla="*/ 35 w 65"/>
                  <a:gd name="T1" fmla="*/ 5 h 35"/>
                  <a:gd name="T2" fmla="*/ 30 w 65"/>
                  <a:gd name="T3" fmla="*/ 10 h 35"/>
                  <a:gd name="T4" fmla="*/ 0 w 65"/>
                  <a:gd name="T5" fmla="*/ 25 h 35"/>
                  <a:gd name="T6" fmla="*/ 20 w 65"/>
                  <a:gd name="T7" fmla="*/ 35 h 35"/>
                  <a:gd name="T8" fmla="*/ 45 w 65"/>
                  <a:gd name="T9" fmla="*/ 20 h 35"/>
                  <a:gd name="T10" fmla="*/ 50 w 65"/>
                  <a:gd name="T11" fmla="*/ 15 h 35"/>
                  <a:gd name="T12" fmla="*/ 65 w 65"/>
                  <a:gd name="T13" fmla="*/ 10 h 35"/>
                  <a:gd name="T14" fmla="*/ 50 w 65"/>
                  <a:gd name="T15" fmla="*/ 0 h 35"/>
                  <a:gd name="T16" fmla="*/ 35 w 65"/>
                  <a:gd name="T17"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35">
                    <a:moveTo>
                      <a:pt x="35" y="5"/>
                    </a:moveTo>
                    <a:lnTo>
                      <a:pt x="30" y="10"/>
                    </a:lnTo>
                    <a:lnTo>
                      <a:pt x="0" y="25"/>
                    </a:lnTo>
                    <a:lnTo>
                      <a:pt x="20" y="35"/>
                    </a:lnTo>
                    <a:lnTo>
                      <a:pt x="45" y="20"/>
                    </a:lnTo>
                    <a:lnTo>
                      <a:pt x="50" y="15"/>
                    </a:lnTo>
                    <a:lnTo>
                      <a:pt x="65" y="10"/>
                    </a:lnTo>
                    <a:lnTo>
                      <a:pt x="50" y="0"/>
                    </a:lnTo>
                    <a:lnTo>
                      <a:pt x="35" y="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95" name="Freeform 3952">
                <a:extLst>
                  <a:ext uri="{FF2B5EF4-FFF2-40B4-BE49-F238E27FC236}">
                    <a16:creationId xmlns:a16="http://schemas.microsoft.com/office/drawing/2014/main" id="{5660AC88-5210-D3DE-5B2C-FDC0799DB227}"/>
                  </a:ext>
                </a:extLst>
              </p:cNvPr>
              <p:cNvSpPr>
                <a:spLocks/>
              </p:cNvSpPr>
              <p:nvPr/>
            </p:nvSpPr>
            <p:spPr bwMode="auto">
              <a:xfrm>
                <a:off x="10435" y="5257"/>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96" name="Freeform 3953">
                <a:extLst>
                  <a:ext uri="{FF2B5EF4-FFF2-40B4-BE49-F238E27FC236}">
                    <a16:creationId xmlns:a16="http://schemas.microsoft.com/office/drawing/2014/main" id="{5FAC5AB1-0AE5-807A-34B6-67B08373AA37}"/>
                  </a:ext>
                </a:extLst>
              </p:cNvPr>
              <p:cNvSpPr>
                <a:spLocks/>
              </p:cNvSpPr>
              <p:nvPr/>
            </p:nvSpPr>
            <p:spPr bwMode="auto">
              <a:xfrm>
                <a:off x="10486" y="5227"/>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97" name="Freeform 3954">
                <a:extLst>
                  <a:ext uri="{FF2B5EF4-FFF2-40B4-BE49-F238E27FC236}">
                    <a16:creationId xmlns:a16="http://schemas.microsoft.com/office/drawing/2014/main" id="{8A11219A-C2EC-0277-458F-7EED3405D06A}"/>
                  </a:ext>
                </a:extLst>
              </p:cNvPr>
              <p:cNvSpPr>
                <a:spLocks/>
              </p:cNvSpPr>
              <p:nvPr/>
            </p:nvSpPr>
            <p:spPr bwMode="auto">
              <a:xfrm>
                <a:off x="10486" y="5227"/>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98" name="Freeform 3955">
                <a:extLst>
                  <a:ext uri="{FF2B5EF4-FFF2-40B4-BE49-F238E27FC236}">
                    <a16:creationId xmlns:a16="http://schemas.microsoft.com/office/drawing/2014/main" id="{7AB68B25-294F-E422-D631-9D8C9F004EF1}"/>
                  </a:ext>
                </a:extLst>
              </p:cNvPr>
              <p:cNvSpPr>
                <a:spLocks/>
              </p:cNvSpPr>
              <p:nvPr/>
            </p:nvSpPr>
            <p:spPr bwMode="auto">
              <a:xfrm>
                <a:off x="10511" y="5212"/>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599" name="Freeform 3956">
                <a:extLst>
                  <a:ext uri="{FF2B5EF4-FFF2-40B4-BE49-F238E27FC236}">
                    <a16:creationId xmlns:a16="http://schemas.microsoft.com/office/drawing/2014/main" id="{12DB2147-FEA6-44AE-7E60-A442CB0969A6}"/>
                  </a:ext>
                </a:extLst>
              </p:cNvPr>
              <p:cNvSpPr>
                <a:spLocks/>
              </p:cNvSpPr>
              <p:nvPr/>
            </p:nvSpPr>
            <p:spPr bwMode="auto">
              <a:xfrm>
                <a:off x="10511" y="5212"/>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00" name="Freeform 3957">
                <a:extLst>
                  <a:ext uri="{FF2B5EF4-FFF2-40B4-BE49-F238E27FC236}">
                    <a16:creationId xmlns:a16="http://schemas.microsoft.com/office/drawing/2014/main" id="{10DC9D39-AE5E-8DF9-38E9-7DF74E4D9638}"/>
                  </a:ext>
                </a:extLst>
              </p:cNvPr>
              <p:cNvSpPr>
                <a:spLocks/>
              </p:cNvSpPr>
              <p:nvPr/>
            </p:nvSpPr>
            <p:spPr bwMode="auto">
              <a:xfrm>
                <a:off x="10536" y="5197"/>
                <a:ext cx="35" cy="20"/>
              </a:xfrm>
              <a:custGeom>
                <a:avLst/>
                <a:gdLst>
                  <a:gd name="T0" fmla="*/ 0 w 35"/>
                  <a:gd name="T1" fmla="*/ 15 h 20"/>
                  <a:gd name="T2" fmla="*/ 20 w 35"/>
                  <a:gd name="T3" fmla="*/ 0 h 20"/>
                  <a:gd name="T4" fmla="*/ 35 w 35"/>
                  <a:gd name="T5" fmla="*/ 10 h 20"/>
                  <a:gd name="T6" fmla="*/ 15 w 35"/>
                  <a:gd name="T7" fmla="*/ 20 h 20"/>
                  <a:gd name="T8" fmla="*/ 0 w 35"/>
                  <a:gd name="T9" fmla="*/ 15 h 20"/>
                </a:gdLst>
                <a:ahLst/>
                <a:cxnLst>
                  <a:cxn ang="0">
                    <a:pos x="T0" y="T1"/>
                  </a:cxn>
                  <a:cxn ang="0">
                    <a:pos x="T2" y="T3"/>
                  </a:cxn>
                  <a:cxn ang="0">
                    <a:pos x="T4" y="T5"/>
                  </a:cxn>
                  <a:cxn ang="0">
                    <a:pos x="T6" y="T7"/>
                  </a:cxn>
                  <a:cxn ang="0">
                    <a:pos x="T8" y="T9"/>
                  </a:cxn>
                </a:cxnLst>
                <a:rect l="0" t="0" r="r" b="b"/>
                <a:pathLst>
                  <a:path w="35" h="20">
                    <a:moveTo>
                      <a:pt x="0" y="15"/>
                    </a:moveTo>
                    <a:lnTo>
                      <a:pt x="20" y="0"/>
                    </a:lnTo>
                    <a:lnTo>
                      <a:pt x="35" y="10"/>
                    </a:lnTo>
                    <a:lnTo>
                      <a:pt x="15" y="20"/>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01" name="Rectangle 3958">
                <a:extLst>
                  <a:ext uri="{FF2B5EF4-FFF2-40B4-BE49-F238E27FC236}">
                    <a16:creationId xmlns:a16="http://schemas.microsoft.com/office/drawing/2014/main" id="{AF4389D2-79DD-CDD6-9582-8761990B27AE}"/>
                  </a:ext>
                </a:extLst>
              </p:cNvPr>
              <p:cNvSpPr>
                <a:spLocks noChangeArrowheads="1"/>
              </p:cNvSpPr>
              <p:nvPr/>
            </p:nvSpPr>
            <p:spPr bwMode="auto">
              <a:xfrm>
                <a:off x="10813" y="4950"/>
                <a:ext cx="15" cy="20"/>
              </a:xfrm>
              <a:prstGeom prst="rect">
                <a:avLst/>
              </a:prstGeom>
              <a:solidFill>
                <a:srgbClr val="3C3C3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02" name="Freeform 3959">
                <a:extLst>
                  <a:ext uri="{FF2B5EF4-FFF2-40B4-BE49-F238E27FC236}">
                    <a16:creationId xmlns:a16="http://schemas.microsoft.com/office/drawing/2014/main" id="{D322ED24-72FB-2B0E-1C33-179130757188}"/>
                  </a:ext>
                </a:extLst>
              </p:cNvPr>
              <p:cNvSpPr>
                <a:spLocks/>
              </p:cNvSpPr>
              <p:nvPr/>
            </p:nvSpPr>
            <p:spPr bwMode="auto">
              <a:xfrm>
                <a:off x="10813" y="4719"/>
                <a:ext cx="594" cy="347"/>
              </a:xfrm>
              <a:custGeom>
                <a:avLst/>
                <a:gdLst>
                  <a:gd name="T0" fmla="*/ 83 w 118"/>
                  <a:gd name="T1" fmla="*/ 1 h 69"/>
                  <a:gd name="T2" fmla="*/ 1 w 118"/>
                  <a:gd name="T3" fmla="*/ 49 h 69"/>
                  <a:gd name="T4" fmla="*/ 0 w 118"/>
                  <a:gd name="T5" fmla="*/ 50 h 69"/>
                  <a:gd name="T6" fmla="*/ 1 w 118"/>
                  <a:gd name="T7" fmla="*/ 50 h 69"/>
                  <a:gd name="T8" fmla="*/ 32 w 118"/>
                  <a:gd name="T9" fmla="*/ 68 h 69"/>
                  <a:gd name="T10" fmla="*/ 35 w 118"/>
                  <a:gd name="T11" fmla="*/ 68 h 69"/>
                  <a:gd name="T12" fmla="*/ 117 w 118"/>
                  <a:gd name="T13" fmla="*/ 20 h 69"/>
                  <a:gd name="T14" fmla="*/ 118 w 118"/>
                  <a:gd name="T15" fmla="*/ 20 h 69"/>
                  <a:gd name="T16" fmla="*/ 117 w 118"/>
                  <a:gd name="T17" fmla="*/ 19 h 69"/>
                  <a:gd name="T18" fmla="*/ 87 w 118"/>
                  <a:gd name="T19" fmla="*/ 1 h 69"/>
                  <a:gd name="T20" fmla="*/ 83 w 118"/>
                  <a:gd name="T21" fmla="*/ 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69">
                    <a:moveTo>
                      <a:pt x="83" y="1"/>
                    </a:moveTo>
                    <a:cubicBezTo>
                      <a:pt x="1" y="49"/>
                      <a:pt x="1" y="49"/>
                      <a:pt x="1" y="49"/>
                    </a:cubicBezTo>
                    <a:cubicBezTo>
                      <a:pt x="0" y="49"/>
                      <a:pt x="0" y="49"/>
                      <a:pt x="0" y="50"/>
                    </a:cubicBezTo>
                    <a:cubicBezTo>
                      <a:pt x="0" y="50"/>
                      <a:pt x="0" y="50"/>
                      <a:pt x="1" y="50"/>
                    </a:cubicBezTo>
                    <a:cubicBezTo>
                      <a:pt x="32" y="68"/>
                      <a:pt x="32" y="68"/>
                      <a:pt x="32" y="68"/>
                    </a:cubicBezTo>
                    <a:cubicBezTo>
                      <a:pt x="32" y="69"/>
                      <a:pt x="34" y="69"/>
                      <a:pt x="35" y="68"/>
                    </a:cubicBezTo>
                    <a:cubicBezTo>
                      <a:pt x="117" y="20"/>
                      <a:pt x="117" y="20"/>
                      <a:pt x="117" y="20"/>
                    </a:cubicBezTo>
                    <a:cubicBezTo>
                      <a:pt x="118" y="20"/>
                      <a:pt x="118" y="20"/>
                      <a:pt x="118" y="20"/>
                    </a:cubicBezTo>
                    <a:cubicBezTo>
                      <a:pt x="118" y="19"/>
                      <a:pt x="118" y="19"/>
                      <a:pt x="117" y="19"/>
                    </a:cubicBezTo>
                    <a:cubicBezTo>
                      <a:pt x="87" y="1"/>
                      <a:pt x="87" y="1"/>
                      <a:pt x="87" y="1"/>
                    </a:cubicBezTo>
                    <a:cubicBezTo>
                      <a:pt x="86" y="0"/>
                      <a:pt x="84" y="0"/>
                      <a:pt x="83" y="1"/>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03" name="Freeform 3960">
                <a:extLst>
                  <a:ext uri="{FF2B5EF4-FFF2-40B4-BE49-F238E27FC236}">
                    <a16:creationId xmlns:a16="http://schemas.microsoft.com/office/drawing/2014/main" id="{576E31E9-22AB-7850-C201-AFAD689DFE67}"/>
                  </a:ext>
                </a:extLst>
              </p:cNvPr>
              <p:cNvSpPr>
                <a:spLocks/>
              </p:cNvSpPr>
              <p:nvPr/>
            </p:nvSpPr>
            <p:spPr bwMode="auto">
              <a:xfrm>
                <a:off x="11392" y="4799"/>
                <a:ext cx="15" cy="20"/>
              </a:xfrm>
              <a:custGeom>
                <a:avLst/>
                <a:gdLst>
                  <a:gd name="T0" fmla="*/ 15 w 15"/>
                  <a:gd name="T1" fmla="*/ 0 h 20"/>
                  <a:gd name="T2" fmla="*/ 15 w 15"/>
                  <a:gd name="T3" fmla="*/ 20 h 20"/>
                  <a:gd name="T4" fmla="*/ 0 w 15"/>
                  <a:gd name="T5" fmla="*/ 20 h 20"/>
                  <a:gd name="T6" fmla="*/ 0 w 15"/>
                  <a:gd name="T7" fmla="*/ 0 h 20"/>
                  <a:gd name="T8" fmla="*/ 15 w 15"/>
                  <a:gd name="T9" fmla="*/ 0 h 20"/>
                  <a:gd name="T10" fmla="*/ 15 w 15"/>
                  <a:gd name="T11" fmla="*/ 0 h 20"/>
                </a:gdLst>
                <a:ahLst/>
                <a:cxnLst>
                  <a:cxn ang="0">
                    <a:pos x="T0" y="T1"/>
                  </a:cxn>
                  <a:cxn ang="0">
                    <a:pos x="T2" y="T3"/>
                  </a:cxn>
                  <a:cxn ang="0">
                    <a:pos x="T4" y="T5"/>
                  </a:cxn>
                  <a:cxn ang="0">
                    <a:pos x="T6" y="T7"/>
                  </a:cxn>
                  <a:cxn ang="0">
                    <a:pos x="T8" y="T9"/>
                  </a:cxn>
                  <a:cxn ang="0">
                    <a:pos x="T10" y="T11"/>
                  </a:cxn>
                </a:cxnLst>
                <a:rect l="0" t="0" r="r" b="b"/>
                <a:pathLst>
                  <a:path w="15" h="20">
                    <a:moveTo>
                      <a:pt x="15" y="0"/>
                    </a:moveTo>
                    <a:lnTo>
                      <a:pt x="15" y="20"/>
                    </a:lnTo>
                    <a:lnTo>
                      <a:pt x="0" y="20"/>
                    </a:lnTo>
                    <a:lnTo>
                      <a:pt x="0" y="0"/>
                    </a:lnTo>
                    <a:lnTo>
                      <a:pt x="15" y="0"/>
                    </a:lnTo>
                    <a:lnTo>
                      <a:pt x="15"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04" name="Freeform 3961">
                <a:extLst>
                  <a:ext uri="{FF2B5EF4-FFF2-40B4-BE49-F238E27FC236}">
                    <a16:creationId xmlns:a16="http://schemas.microsoft.com/office/drawing/2014/main" id="{0685F7C8-5830-81B8-4B79-69700323D540}"/>
                  </a:ext>
                </a:extLst>
              </p:cNvPr>
              <p:cNvSpPr>
                <a:spLocks/>
              </p:cNvSpPr>
              <p:nvPr/>
            </p:nvSpPr>
            <p:spPr bwMode="auto">
              <a:xfrm>
                <a:off x="10813" y="4704"/>
                <a:ext cx="594" cy="342"/>
              </a:xfrm>
              <a:custGeom>
                <a:avLst/>
                <a:gdLst>
                  <a:gd name="T0" fmla="*/ 83 w 118"/>
                  <a:gd name="T1" fmla="*/ 0 h 68"/>
                  <a:gd name="T2" fmla="*/ 1 w 118"/>
                  <a:gd name="T3" fmla="*/ 48 h 68"/>
                  <a:gd name="T4" fmla="*/ 0 w 118"/>
                  <a:gd name="T5" fmla="*/ 49 h 68"/>
                  <a:gd name="T6" fmla="*/ 1 w 118"/>
                  <a:gd name="T7" fmla="*/ 50 h 68"/>
                  <a:gd name="T8" fmla="*/ 32 w 118"/>
                  <a:gd name="T9" fmla="*/ 68 h 68"/>
                  <a:gd name="T10" fmla="*/ 35 w 118"/>
                  <a:gd name="T11" fmla="*/ 68 h 68"/>
                  <a:gd name="T12" fmla="*/ 117 w 118"/>
                  <a:gd name="T13" fmla="*/ 20 h 68"/>
                  <a:gd name="T14" fmla="*/ 118 w 118"/>
                  <a:gd name="T15" fmla="*/ 19 h 68"/>
                  <a:gd name="T16" fmla="*/ 117 w 118"/>
                  <a:gd name="T17" fmla="*/ 18 h 68"/>
                  <a:gd name="T18" fmla="*/ 87 w 118"/>
                  <a:gd name="T19" fmla="*/ 0 h 68"/>
                  <a:gd name="T20" fmla="*/ 83 w 118"/>
                  <a:gd name="T21"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68">
                    <a:moveTo>
                      <a:pt x="83" y="0"/>
                    </a:moveTo>
                    <a:cubicBezTo>
                      <a:pt x="1" y="48"/>
                      <a:pt x="1" y="48"/>
                      <a:pt x="1" y="48"/>
                    </a:cubicBezTo>
                    <a:cubicBezTo>
                      <a:pt x="0" y="48"/>
                      <a:pt x="0" y="49"/>
                      <a:pt x="0" y="49"/>
                    </a:cubicBezTo>
                    <a:cubicBezTo>
                      <a:pt x="0" y="49"/>
                      <a:pt x="0" y="50"/>
                      <a:pt x="1" y="50"/>
                    </a:cubicBezTo>
                    <a:cubicBezTo>
                      <a:pt x="32" y="68"/>
                      <a:pt x="32" y="68"/>
                      <a:pt x="32" y="68"/>
                    </a:cubicBezTo>
                    <a:cubicBezTo>
                      <a:pt x="32" y="68"/>
                      <a:pt x="34" y="68"/>
                      <a:pt x="35" y="68"/>
                    </a:cubicBezTo>
                    <a:cubicBezTo>
                      <a:pt x="117" y="20"/>
                      <a:pt x="117" y="20"/>
                      <a:pt x="117" y="20"/>
                    </a:cubicBezTo>
                    <a:cubicBezTo>
                      <a:pt x="118" y="20"/>
                      <a:pt x="118" y="19"/>
                      <a:pt x="118" y="19"/>
                    </a:cubicBezTo>
                    <a:cubicBezTo>
                      <a:pt x="118" y="19"/>
                      <a:pt x="118" y="18"/>
                      <a:pt x="117" y="18"/>
                    </a:cubicBezTo>
                    <a:cubicBezTo>
                      <a:pt x="87" y="0"/>
                      <a:pt x="87" y="0"/>
                      <a:pt x="87" y="0"/>
                    </a:cubicBezTo>
                    <a:cubicBezTo>
                      <a:pt x="86" y="0"/>
                      <a:pt x="84" y="0"/>
                      <a:pt x="83" y="0"/>
                    </a:cubicBez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05" name="Freeform 3962">
                <a:extLst>
                  <a:ext uri="{FF2B5EF4-FFF2-40B4-BE49-F238E27FC236}">
                    <a16:creationId xmlns:a16="http://schemas.microsoft.com/office/drawing/2014/main" id="{7893673C-34D8-8719-D3F1-B42935828782}"/>
                  </a:ext>
                </a:extLst>
              </p:cNvPr>
              <p:cNvSpPr>
                <a:spLocks/>
              </p:cNvSpPr>
              <p:nvPr/>
            </p:nvSpPr>
            <p:spPr bwMode="auto">
              <a:xfrm>
                <a:off x="10838" y="4935"/>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06" name="Freeform 3963">
                <a:extLst>
                  <a:ext uri="{FF2B5EF4-FFF2-40B4-BE49-F238E27FC236}">
                    <a16:creationId xmlns:a16="http://schemas.microsoft.com/office/drawing/2014/main" id="{E7760E6E-1C95-8E5D-7263-0FFE1207A92D}"/>
                  </a:ext>
                </a:extLst>
              </p:cNvPr>
              <p:cNvSpPr>
                <a:spLocks/>
              </p:cNvSpPr>
              <p:nvPr/>
            </p:nvSpPr>
            <p:spPr bwMode="auto">
              <a:xfrm>
                <a:off x="10863" y="4920"/>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07" name="Freeform 3964">
                <a:extLst>
                  <a:ext uri="{FF2B5EF4-FFF2-40B4-BE49-F238E27FC236}">
                    <a16:creationId xmlns:a16="http://schemas.microsoft.com/office/drawing/2014/main" id="{AF33B282-7EED-B5A4-AC4A-EFB0AD4925B0}"/>
                  </a:ext>
                </a:extLst>
              </p:cNvPr>
              <p:cNvSpPr>
                <a:spLocks/>
              </p:cNvSpPr>
              <p:nvPr/>
            </p:nvSpPr>
            <p:spPr bwMode="auto">
              <a:xfrm>
                <a:off x="10888" y="4905"/>
                <a:ext cx="36" cy="25"/>
              </a:xfrm>
              <a:custGeom>
                <a:avLst/>
                <a:gdLst>
                  <a:gd name="T0" fmla="*/ 0 w 36"/>
                  <a:gd name="T1" fmla="*/ 15 h 25"/>
                  <a:gd name="T2" fmla="*/ 20 w 36"/>
                  <a:gd name="T3" fmla="*/ 0 h 25"/>
                  <a:gd name="T4" fmla="*/ 36 w 36"/>
                  <a:gd name="T5" fmla="*/ 10 h 25"/>
                  <a:gd name="T6" fmla="*/ 15 w 36"/>
                  <a:gd name="T7" fmla="*/ 25 h 25"/>
                  <a:gd name="T8" fmla="*/ 0 w 36"/>
                  <a:gd name="T9" fmla="*/ 15 h 25"/>
                </a:gdLst>
                <a:ahLst/>
                <a:cxnLst>
                  <a:cxn ang="0">
                    <a:pos x="T0" y="T1"/>
                  </a:cxn>
                  <a:cxn ang="0">
                    <a:pos x="T2" y="T3"/>
                  </a:cxn>
                  <a:cxn ang="0">
                    <a:pos x="T4" y="T5"/>
                  </a:cxn>
                  <a:cxn ang="0">
                    <a:pos x="T6" y="T7"/>
                  </a:cxn>
                  <a:cxn ang="0">
                    <a:pos x="T8" y="T9"/>
                  </a:cxn>
                </a:cxnLst>
                <a:rect l="0" t="0" r="r" b="b"/>
                <a:pathLst>
                  <a:path w="36" h="25">
                    <a:moveTo>
                      <a:pt x="0" y="15"/>
                    </a:moveTo>
                    <a:lnTo>
                      <a:pt x="20" y="0"/>
                    </a:lnTo>
                    <a:lnTo>
                      <a:pt x="36"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08" name="Freeform 3965">
                <a:extLst>
                  <a:ext uri="{FF2B5EF4-FFF2-40B4-BE49-F238E27FC236}">
                    <a16:creationId xmlns:a16="http://schemas.microsoft.com/office/drawing/2014/main" id="{5C4759FE-2D44-8677-F48A-A3D331344E63}"/>
                  </a:ext>
                </a:extLst>
              </p:cNvPr>
              <p:cNvSpPr>
                <a:spLocks/>
              </p:cNvSpPr>
              <p:nvPr/>
            </p:nvSpPr>
            <p:spPr bwMode="auto">
              <a:xfrm>
                <a:off x="10939" y="4875"/>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09" name="Freeform 3966">
                <a:extLst>
                  <a:ext uri="{FF2B5EF4-FFF2-40B4-BE49-F238E27FC236}">
                    <a16:creationId xmlns:a16="http://schemas.microsoft.com/office/drawing/2014/main" id="{A4077D38-AA6A-0492-6C50-6B324D4A9DCF}"/>
                  </a:ext>
                </a:extLst>
              </p:cNvPr>
              <p:cNvSpPr>
                <a:spLocks/>
              </p:cNvSpPr>
              <p:nvPr/>
            </p:nvSpPr>
            <p:spPr bwMode="auto">
              <a:xfrm>
                <a:off x="10964" y="4860"/>
                <a:ext cx="40" cy="25"/>
              </a:xfrm>
              <a:custGeom>
                <a:avLst/>
                <a:gdLst>
                  <a:gd name="T0" fmla="*/ 0 w 40"/>
                  <a:gd name="T1" fmla="*/ 15 h 25"/>
                  <a:gd name="T2" fmla="*/ 20 w 40"/>
                  <a:gd name="T3" fmla="*/ 0 h 25"/>
                  <a:gd name="T4" fmla="*/ 40 w 40"/>
                  <a:gd name="T5" fmla="*/ 10 h 25"/>
                  <a:gd name="T6" fmla="*/ 15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0" y="0"/>
                    </a:lnTo>
                    <a:lnTo>
                      <a:pt x="40"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10" name="Freeform 3967">
                <a:extLst>
                  <a:ext uri="{FF2B5EF4-FFF2-40B4-BE49-F238E27FC236}">
                    <a16:creationId xmlns:a16="http://schemas.microsoft.com/office/drawing/2014/main" id="{B0370F32-F19B-3DBB-CA3A-04837B255680}"/>
                  </a:ext>
                </a:extLst>
              </p:cNvPr>
              <p:cNvSpPr>
                <a:spLocks/>
              </p:cNvSpPr>
              <p:nvPr/>
            </p:nvSpPr>
            <p:spPr bwMode="auto">
              <a:xfrm>
                <a:off x="10989" y="4850"/>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11" name="Freeform 3968">
                <a:extLst>
                  <a:ext uri="{FF2B5EF4-FFF2-40B4-BE49-F238E27FC236}">
                    <a16:creationId xmlns:a16="http://schemas.microsoft.com/office/drawing/2014/main" id="{5C424B2C-E7EF-DF7E-6D0E-5CF80D6B4B61}"/>
                  </a:ext>
                </a:extLst>
              </p:cNvPr>
              <p:cNvSpPr>
                <a:spLocks/>
              </p:cNvSpPr>
              <p:nvPr/>
            </p:nvSpPr>
            <p:spPr bwMode="auto">
              <a:xfrm>
                <a:off x="11014" y="4835"/>
                <a:ext cx="41" cy="20"/>
              </a:xfrm>
              <a:custGeom>
                <a:avLst/>
                <a:gdLst>
                  <a:gd name="T0" fmla="*/ 0 w 41"/>
                  <a:gd name="T1" fmla="*/ 10 h 20"/>
                  <a:gd name="T2" fmla="*/ 20 w 41"/>
                  <a:gd name="T3" fmla="*/ 0 h 20"/>
                  <a:gd name="T4" fmla="*/ 41 w 41"/>
                  <a:gd name="T5" fmla="*/ 10 h 20"/>
                  <a:gd name="T6" fmla="*/ 15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12" name="Freeform 3969">
                <a:extLst>
                  <a:ext uri="{FF2B5EF4-FFF2-40B4-BE49-F238E27FC236}">
                    <a16:creationId xmlns:a16="http://schemas.microsoft.com/office/drawing/2014/main" id="{49020F54-23CC-904D-4D77-4AF6D9FA98DD}"/>
                  </a:ext>
                </a:extLst>
              </p:cNvPr>
              <p:cNvSpPr>
                <a:spLocks/>
              </p:cNvSpPr>
              <p:nvPr/>
            </p:nvSpPr>
            <p:spPr bwMode="auto">
              <a:xfrm>
                <a:off x="11065" y="4804"/>
                <a:ext cx="40" cy="21"/>
              </a:xfrm>
              <a:custGeom>
                <a:avLst/>
                <a:gdLst>
                  <a:gd name="T0" fmla="*/ 0 w 40"/>
                  <a:gd name="T1" fmla="*/ 10 h 21"/>
                  <a:gd name="T2" fmla="*/ 20 w 40"/>
                  <a:gd name="T3" fmla="*/ 0 h 21"/>
                  <a:gd name="T4" fmla="*/ 40 w 40"/>
                  <a:gd name="T5" fmla="*/ 10 h 21"/>
                  <a:gd name="T6" fmla="*/ 15 w 40"/>
                  <a:gd name="T7" fmla="*/ 21 h 21"/>
                  <a:gd name="T8" fmla="*/ 0 w 40"/>
                  <a:gd name="T9" fmla="*/ 10 h 21"/>
                </a:gdLst>
                <a:ahLst/>
                <a:cxnLst>
                  <a:cxn ang="0">
                    <a:pos x="T0" y="T1"/>
                  </a:cxn>
                  <a:cxn ang="0">
                    <a:pos x="T2" y="T3"/>
                  </a:cxn>
                  <a:cxn ang="0">
                    <a:pos x="T4" y="T5"/>
                  </a:cxn>
                  <a:cxn ang="0">
                    <a:pos x="T6" y="T7"/>
                  </a:cxn>
                  <a:cxn ang="0">
                    <a:pos x="T8" y="T9"/>
                  </a:cxn>
                </a:cxnLst>
                <a:rect l="0" t="0" r="r" b="b"/>
                <a:pathLst>
                  <a:path w="40" h="21">
                    <a:moveTo>
                      <a:pt x="0" y="10"/>
                    </a:moveTo>
                    <a:lnTo>
                      <a:pt x="20" y="0"/>
                    </a:lnTo>
                    <a:lnTo>
                      <a:pt x="40" y="10"/>
                    </a:lnTo>
                    <a:lnTo>
                      <a:pt x="15" y="21"/>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13" name="Freeform 3970">
                <a:extLst>
                  <a:ext uri="{FF2B5EF4-FFF2-40B4-BE49-F238E27FC236}">
                    <a16:creationId xmlns:a16="http://schemas.microsoft.com/office/drawing/2014/main" id="{59BD33CF-6C7F-ADE1-1C04-A5775281F9A6}"/>
                  </a:ext>
                </a:extLst>
              </p:cNvPr>
              <p:cNvSpPr>
                <a:spLocks/>
              </p:cNvSpPr>
              <p:nvPr/>
            </p:nvSpPr>
            <p:spPr bwMode="auto">
              <a:xfrm>
                <a:off x="11090" y="4789"/>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14" name="Freeform 3971">
                <a:extLst>
                  <a:ext uri="{FF2B5EF4-FFF2-40B4-BE49-F238E27FC236}">
                    <a16:creationId xmlns:a16="http://schemas.microsoft.com/office/drawing/2014/main" id="{6463E35E-E44D-8A6D-C4E1-A44EC655009E}"/>
                  </a:ext>
                </a:extLst>
              </p:cNvPr>
              <p:cNvSpPr>
                <a:spLocks/>
              </p:cNvSpPr>
              <p:nvPr/>
            </p:nvSpPr>
            <p:spPr bwMode="auto">
              <a:xfrm>
                <a:off x="11115" y="4774"/>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15" name="Freeform 3972">
                <a:extLst>
                  <a:ext uri="{FF2B5EF4-FFF2-40B4-BE49-F238E27FC236}">
                    <a16:creationId xmlns:a16="http://schemas.microsoft.com/office/drawing/2014/main" id="{852259A8-7391-1165-9B90-CDDDF0B1277A}"/>
                  </a:ext>
                </a:extLst>
              </p:cNvPr>
              <p:cNvSpPr>
                <a:spLocks/>
              </p:cNvSpPr>
              <p:nvPr/>
            </p:nvSpPr>
            <p:spPr bwMode="auto">
              <a:xfrm>
                <a:off x="11185" y="4759"/>
                <a:ext cx="41" cy="20"/>
              </a:xfrm>
              <a:custGeom>
                <a:avLst/>
                <a:gdLst>
                  <a:gd name="T0" fmla="*/ 0 w 41"/>
                  <a:gd name="T1" fmla="*/ 10 h 20"/>
                  <a:gd name="T2" fmla="*/ 26 w 41"/>
                  <a:gd name="T3" fmla="*/ 0 h 20"/>
                  <a:gd name="T4" fmla="*/ 41 w 41"/>
                  <a:gd name="T5" fmla="*/ 10 h 20"/>
                  <a:gd name="T6" fmla="*/ 21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6" y="0"/>
                    </a:lnTo>
                    <a:lnTo>
                      <a:pt x="41" y="10"/>
                    </a:lnTo>
                    <a:lnTo>
                      <a:pt x="21"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16" name="Freeform 3973">
                <a:extLst>
                  <a:ext uri="{FF2B5EF4-FFF2-40B4-BE49-F238E27FC236}">
                    <a16:creationId xmlns:a16="http://schemas.microsoft.com/office/drawing/2014/main" id="{957BB818-F39B-E2DD-49B3-D72E10EE65CA}"/>
                  </a:ext>
                </a:extLst>
              </p:cNvPr>
              <p:cNvSpPr>
                <a:spLocks/>
              </p:cNvSpPr>
              <p:nvPr/>
            </p:nvSpPr>
            <p:spPr bwMode="auto">
              <a:xfrm>
                <a:off x="11216" y="4744"/>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17" name="Freeform 3974">
                <a:extLst>
                  <a:ext uri="{FF2B5EF4-FFF2-40B4-BE49-F238E27FC236}">
                    <a16:creationId xmlns:a16="http://schemas.microsoft.com/office/drawing/2014/main" id="{828481E4-067A-1A77-D985-723423EB16B7}"/>
                  </a:ext>
                </a:extLst>
              </p:cNvPr>
              <p:cNvSpPr>
                <a:spLocks/>
              </p:cNvSpPr>
              <p:nvPr/>
            </p:nvSpPr>
            <p:spPr bwMode="auto">
              <a:xfrm>
                <a:off x="11241" y="4729"/>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18" name="Freeform 3975">
                <a:extLst>
                  <a:ext uri="{FF2B5EF4-FFF2-40B4-BE49-F238E27FC236}">
                    <a16:creationId xmlns:a16="http://schemas.microsoft.com/office/drawing/2014/main" id="{D72082C8-990D-D93E-BAFD-EA636CF7F9EC}"/>
                  </a:ext>
                </a:extLst>
              </p:cNvPr>
              <p:cNvSpPr>
                <a:spLocks/>
              </p:cNvSpPr>
              <p:nvPr/>
            </p:nvSpPr>
            <p:spPr bwMode="auto">
              <a:xfrm>
                <a:off x="10878" y="4960"/>
                <a:ext cx="41" cy="20"/>
              </a:xfrm>
              <a:custGeom>
                <a:avLst/>
                <a:gdLst>
                  <a:gd name="T0" fmla="*/ 0 w 41"/>
                  <a:gd name="T1" fmla="*/ 10 h 20"/>
                  <a:gd name="T2" fmla="*/ 20 w 41"/>
                  <a:gd name="T3" fmla="*/ 0 h 20"/>
                  <a:gd name="T4" fmla="*/ 41 w 41"/>
                  <a:gd name="T5" fmla="*/ 10 h 20"/>
                  <a:gd name="T6" fmla="*/ 20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19" name="Freeform 3976">
                <a:extLst>
                  <a:ext uri="{FF2B5EF4-FFF2-40B4-BE49-F238E27FC236}">
                    <a16:creationId xmlns:a16="http://schemas.microsoft.com/office/drawing/2014/main" id="{AC02947C-393C-323F-2DE9-EAE693D9ACCB}"/>
                  </a:ext>
                </a:extLst>
              </p:cNvPr>
              <p:cNvSpPr>
                <a:spLocks/>
              </p:cNvSpPr>
              <p:nvPr/>
            </p:nvSpPr>
            <p:spPr bwMode="auto">
              <a:xfrm>
                <a:off x="10903" y="4945"/>
                <a:ext cx="41" cy="20"/>
              </a:xfrm>
              <a:custGeom>
                <a:avLst/>
                <a:gdLst>
                  <a:gd name="T0" fmla="*/ 0 w 41"/>
                  <a:gd name="T1" fmla="*/ 10 h 20"/>
                  <a:gd name="T2" fmla="*/ 21 w 41"/>
                  <a:gd name="T3" fmla="*/ 0 h 20"/>
                  <a:gd name="T4" fmla="*/ 41 w 41"/>
                  <a:gd name="T5" fmla="*/ 10 h 20"/>
                  <a:gd name="T6" fmla="*/ 21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1" y="0"/>
                    </a:lnTo>
                    <a:lnTo>
                      <a:pt x="41" y="10"/>
                    </a:lnTo>
                    <a:lnTo>
                      <a:pt x="21"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20" name="Freeform 3977">
                <a:extLst>
                  <a:ext uri="{FF2B5EF4-FFF2-40B4-BE49-F238E27FC236}">
                    <a16:creationId xmlns:a16="http://schemas.microsoft.com/office/drawing/2014/main" id="{A38B97A3-CCEB-A227-2775-AA3E1D0BC7CF}"/>
                  </a:ext>
                </a:extLst>
              </p:cNvPr>
              <p:cNvSpPr>
                <a:spLocks/>
              </p:cNvSpPr>
              <p:nvPr/>
            </p:nvSpPr>
            <p:spPr bwMode="auto">
              <a:xfrm>
                <a:off x="10929" y="4930"/>
                <a:ext cx="40" cy="25"/>
              </a:xfrm>
              <a:custGeom>
                <a:avLst/>
                <a:gdLst>
                  <a:gd name="T0" fmla="*/ 0 w 40"/>
                  <a:gd name="T1" fmla="*/ 15 h 25"/>
                  <a:gd name="T2" fmla="*/ 20 w 40"/>
                  <a:gd name="T3" fmla="*/ 0 h 25"/>
                  <a:gd name="T4" fmla="*/ 40 w 40"/>
                  <a:gd name="T5" fmla="*/ 10 h 25"/>
                  <a:gd name="T6" fmla="*/ 20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0" y="0"/>
                    </a:lnTo>
                    <a:lnTo>
                      <a:pt x="40"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21" name="Freeform 3978">
                <a:extLst>
                  <a:ext uri="{FF2B5EF4-FFF2-40B4-BE49-F238E27FC236}">
                    <a16:creationId xmlns:a16="http://schemas.microsoft.com/office/drawing/2014/main" id="{C10B4AC6-01A1-C2AC-8213-C0E0CCC4D3DB}"/>
                  </a:ext>
                </a:extLst>
              </p:cNvPr>
              <p:cNvSpPr>
                <a:spLocks/>
              </p:cNvSpPr>
              <p:nvPr/>
            </p:nvSpPr>
            <p:spPr bwMode="auto">
              <a:xfrm>
                <a:off x="10954" y="4915"/>
                <a:ext cx="40" cy="25"/>
              </a:xfrm>
              <a:custGeom>
                <a:avLst/>
                <a:gdLst>
                  <a:gd name="T0" fmla="*/ 0 w 40"/>
                  <a:gd name="T1" fmla="*/ 15 h 25"/>
                  <a:gd name="T2" fmla="*/ 25 w 40"/>
                  <a:gd name="T3" fmla="*/ 0 h 25"/>
                  <a:gd name="T4" fmla="*/ 40 w 40"/>
                  <a:gd name="T5" fmla="*/ 10 h 25"/>
                  <a:gd name="T6" fmla="*/ 20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5" y="0"/>
                    </a:lnTo>
                    <a:lnTo>
                      <a:pt x="40"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22" name="Freeform 3979">
                <a:extLst>
                  <a:ext uri="{FF2B5EF4-FFF2-40B4-BE49-F238E27FC236}">
                    <a16:creationId xmlns:a16="http://schemas.microsoft.com/office/drawing/2014/main" id="{06714455-F0E0-AD52-CB83-9909740E9F32}"/>
                  </a:ext>
                </a:extLst>
              </p:cNvPr>
              <p:cNvSpPr>
                <a:spLocks/>
              </p:cNvSpPr>
              <p:nvPr/>
            </p:nvSpPr>
            <p:spPr bwMode="auto">
              <a:xfrm>
                <a:off x="10979" y="4900"/>
                <a:ext cx="40" cy="25"/>
              </a:xfrm>
              <a:custGeom>
                <a:avLst/>
                <a:gdLst>
                  <a:gd name="T0" fmla="*/ 0 w 40"/>
                  <a:gd name="T1" fmla="*/ 15 h 25"/>
                  <a:gd name="T2" fmla="*/ 25 w 40"/>
                  <a:gd name="T3" fmla="*/ 0 h 25"/>
                  <a:gd name="T4" fmla="*/ 40 w 40"/>
                  <a:gd name="T5" fmla="*/ 10 h 25"/>
                  <a:gd name="T6" fmla="*/ 20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5" y="0"/>
                    </a:lnTo>
                    <a:lnTo>
                      <a:pt x="40"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23" name="Freeform 3980">
                <a:extLst>
                  <a:ext uri="{FF2B5EF4-FFF2-40B4-BE49-F238E27FC236}">
                    <a16:creationId xmlns:a16="http://schemas.microsoft.com/office/drawing/2014/main" id="{E7B32651-14C7-0B71-FF1C-62566B1C0B6E}"/>
                  </a:ext>
                </a:extLst>
              </p:cNvPr>
              <p:cNvSpPr>
                <a:spLocks/>
              </p:cNvSpPr>
              <p:nvPr/>
            </p:nvSpPr>
            <p:spPr bwMode="auto">
              <a:xfrm>
                <a:off x="11004" y="4885"/>
                <a:ext cx="40" cy="25"/>
              </a:xfrm>
              <a:custGeom>
                <a:avLst/>
                <a:gdLst>
                  <a:gd name="T0" fmla="*/ 0 w 40"/>
                  <a:gd name="T1" fmla="*/ 15 h 25"/>
                  <a:gd name="T2" fmla="*/ 25 w 40"/>
                  <a:gd name="T3" fmla="*/ 0 h 25"/>
                  <a:gd name="T4" fmla="*/ 40 w 40"/>
                  <a:gd name="T5" fmla="*/ 10 h 25"/>
                  <a:gd name="T6" fmla="*/ 20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5" y="0"/>
                    </a:lnTo>
                    <a:lnTo>
                      <a:pt x="40"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24" name="Freeform 3981">
                <a:extLst>
                  <a:ext uri="{FF2B5EF4-FFF2-40B4-BE49-F238E27FC236}">
                    <a16:creationId xmlns:a16="http://schemas.microsoft.com/office/drawing/2014/main" id="{66C7EB0B-80E7-A54F-286F-90948726FD9B}"/>
                  </a:ext>
                </a:extLst>
              </p:cNvPr>
              <p:cNvSpPr>
                <a:spLocks/>
              </p:cNvSpPr>
              <p:nvPr/>
            </p:nvSpPr>
            <p:spPr bwMode="auto">
              <a:xfrm>
                <a:off x="11029" y="4870"/>
                <a:ext cx="41" cy="25"/>
              </a:xfrm>
              <a:custGeom>
                <a:avLst/>
                <a:gdLst>
                  <a:gd name="T0" fmla="*/ 0 w 41"/>
                  <a:gd name="T1" fmla="*/ 15 h 25"/>
                  <a:gd name="T2" fmla="*/ 26 w 41"/>
                  <a:gd name="T3" fmla="*/ 0 h 25"/>
                  <a:gd name="T4" fmla="*/ 41 w 41"/>
                  <a:gd name="T5" fmla="*/ 10 h 25"/>
                  <a:gd name="T6" fmla="*/ 20 w 41"/>
                  <a:gd name="T7" fmla="*/ 25 h 25"/>
                  <a:gd name="T8" fmla="*/ 0 w 41"/>
                  <a:gd name="T9" fmla="*/ 15 h 25"/>
                </a:gdLst>
                <a:ahLst/>
                <a:cxnLst>
                  <a:cxn ang="0">
                    <a:pos x="T0" y="T1"/>
                  </a:cxn>
                  <a:cxn ang="0">
                    <a:pos x="T2" y="T3"/>
                  </a:cxn>
                  <a:cxn ang="0">
                    <a:pos x="T4" y="T5"/>
                  </a:cxn>
                  <a:cxn ang="0">
                    <a:pos x="T6" y="T7"/>
                  </a:cxn>
                  <a:cxn ang="0">
                    <a:pos x="T8" y="T9"/>
                  </a:cxn>
                </a:cxnLst>
                <a:rect l="0" t="0" r="r" b="b"/>
                <a:pathLst>
                  <a:path w="41" h="25">
                    <a:moveTo>
                      <a:pt x="0" y="15"/>
                    </a:moveTo>
                    <a:lnTo>
                      <a:pt x="26" y="0"/>
                    </a:lnTo>
                    <a:lnTo>
                      <a:pt x="41"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25" name="Freeform 3982">
                <a:extLst>
                  <a:ext uri="{FF2B5EF4-FFF2-40B4-BE49-F238E27FC236}">
                    <a16:creationId xmlns:a16="http://schemas.microsoft.com/office/drawing/2014/main" id="{44DC2259-9802-DFF3-D424-B0448DE63B05}"/>
                  </a:ext>
                </a:extLst>
              </p:cNvPr>
              <p:cNvSpPr>
                <a:spLocks/>
              </p:cNvSpPr>
              <p:nvPr/>
            </p:nvSpPr>
            <p:spPr bwMode="auto">
              <a:xfrm>
                <a:off x="11055" y="4860"/>
                <a:ext cx="40" cy="20"/>
              </a:xfrm>
              <a:custGeom>
                <a:avLst/>
                <a:gdLst>
                  <a:gd name="T0" fmla="*/ 0 w 40"/>
                  <a:gd name="T1" fmla="*/ 10 h 20"/>
                  <a:gd name="T2" fmla="*/ 25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26" name="Freeform 3983">
                <a:extLst>
                  <a:ext uri="{FF2B5EF4-FFF2-40B4-BE49-F238E27FC236}">
                    <a16:creationId xmlns:a16="http://schemas.microsoft.com/office/drawing/2014/main" id="{84ED4036-DBE2-11A0-7BD4-29D5791776F2}"/>
                  </a:ext>
                </a:extLst>
              </p:cNvPr>
              <p:cNvSpPr>
                <a:spLocks/>
              </p:cNvSpPr>
              <p:nvPr/>
            </p:nvSpPr>
            <p:spPr bwMode="auto">
              <a:xfrm>
                <a:off x="11085" y="4845"/>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27" name="Freeform 3984">
                <a:extLst>
                  <a:ext uri="{FF2B5EF4-FFF2-40B4-BE49-F238E27FC236}">
                    <a16:creationId xmlns:a16="http://schemas.microsoft.com/office/drawing/2014/main" id="{DA4F51F4-503E-D465-DAA2-3F75F3426F41}"/>
                  </a:ext>
                </a:extLst>
              </p:cNvPr>
              <p:cNvSpPr>
                <a:spLocks/>
              </p:cNvSpPr>
              <p:nvPr/>
            </p:nvSpPr>
            <p:spPr bwMode="auto">
              <a:xfrm>
                <a:off x="11110" y="4830"/>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28" name="Freeform 3985">
                <a:extLst>
                  <a:ext uri="{FF2B5EF4-FFF2-40B4-BE49-F238E27FC236}">
                    <a16:creationId xmlns:a16="http://schemas.microsoft.com/office/drawing/2014/main" id="{F5389533-C21E-9A24-5D03-313DDCA9300A}"/>
                  </a:ext>
                </a:extLst>
              </p:cNvPr>
              <p:cNvSpPr>
                <a:spLocks/>
              </p:cNvSpPr>
              <p:nvPr/>
            </p:nvSpPr>
            <p:spPr bwMode="auto">
              <a:xfrm>
                <a:off x="11135" y="4814"/>
                <a:ext cx="35" cy="21"/>
              </a:xfrm>
              <a:custGeom>
                <a:avLst/>
                <a:gdLst>
                  <a:gd name="T0" fmla="*/ 0 w 35"/>
                  <a:gd name="T1" fmla="*/ 11 h 21"/>
                  <a:gd name="T2" fmla="*/ 20 w 35"/>
                  <a:gd name="T3" fmla="*/ 0 h 21"/>
                  <a:gd name="T4" fmla="*/ 35 w 35"/>
                  <a:gd name="T5" fmla="*/ 11 h 21"/>
                  <a:gd name="T6" fmla="*/ 15 w 35"/>
                  <a:gd name="T7" fmla="*/ 21 h 21"/>
                  <a:gd name="T8" fmla="*/ 0 w 35"/>
                  <a:gd name="T9" fmla="*/ 11 h 21"/>
                </a:gdLst>
                <a:ahLst/>
                <a:cxnLst>
                  <a:cxn ang="0">
                    <a:pos x="T0" y="T1"/>
                  </a:cxn>
                  <a:cxn ang="0">
                    <a:pos x="T2" y="T3"/>
                  </a:cxn>
                  <a:cxn ang="0">
                    <a:pos x="T4" y="T5"/>
                  </a:cxn>
                  <a:cxn ang="0">
                    <a:pos x="T6" y="T7"/>
                  </a:cxn>
                  <a:cxn ang="0">
                    <a:pos x="T8" y="T9"/>
                  </a:cxn>
                </a:cxnLst>
                <a:rect l="0" t="0" r="r" b="b"/>
                <a:pathLst>
                  <a:path w="35" h="21">
                    <a:moveTo>
                      <a:pt x="0" y="11"/>
                    </a:moveTo>
                    <a:lnTo>
                      <a:pt x="20" y="0"/>
                    </a:lnTo>
                    <a:lnTo>
                      <a:pt x="35" y="11"/>
                    </a:lnTo>
                    <a:lnTo>
                      <a:pt x="15" y="21"/>
                    </a:lnTo>
                    <a:lnTo>
                      <a:pt x="0" y="1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29" name="Freeform 3986">
                <a:extLst>
                  <a:ext uri="{FF2B5EF4-FFF2-40B4-BE49-F238E27FC236}">
                    <a16:creationId xmlns:a16="http://schemas.microsoft.com/office/drawing/2014/main" id="{F7621020-9936-6A2F-8DCC-10E0BEF87876}"/>
                  </a:ext>
                </a:extLst>
              </p:cNvPr>
              <p:cNvSpPr>
                <a:spLocks/>
              </p:cNvSpPr>
              <p:nvPr/>
            </p:nvSpPr>
            <p:spPr bwMode="auto">
              <a:xfrm>
                <a:off x="11160" y="4799"/>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30" name="Freeform 3987">
                <a:extLst>
                  <a:ext uri="{FF2B5EF4-FFF2-40B4-BE49-F238E27FC236}">
                    <a16:creationId xmlns:a16="http://schemas.microsoft.com/office/drawing/2014/main" id="{F4189685-8FF0-B1DC-222C-A30AAA5464AB}"/>
                  </a:ext>
                </a:extLst>
              </p:cNvPr>
              <p:cNvSpPr>
                <a:spLocks/>
              </p:cNvSpPr>
              <p:nvPr/>
            </p:nvSpPr>
            <p:spPr bwMode="auto">
              <a:xfrm>
                <a:off x="11211" y="4769"/>
                <a:ext cx="35" cy="20"/>
              </a:xfrm>
              <a:custGeom>
                <a:avLst/>
                <a:gdLst>
                  <a:gd name="T0" fmla="*/ 0 w 35"/>
                  <a:gd name="T1" fmla="*/ 15 h 20"/>
                  <a:gd name="T2" fmla="*/ 20 w 35"/>
                  <a:gd name="T3" fmla="*/ 0 h 20"/>
                  <a:gd name="T4" fmla="*/ 35 w 35"/>
                  <a:gd name="T5" fmla="*/ 10 h 20"/>
                  <a:gd name="T6" fmla="*/ 15 w 35"/>
                  <a:gd name="T7" fmla="*/ 20 h 20"/>
                  <a:gd name="T8" fmla="*/ 0 w 35"/>
                  <a:gd name="T9" fmla="*/ 15 h 20"/>
                </a:gdLst>
                <a:ahLst/>
                <a:cxnLst>
                  <a:cxn ang="0">
                    <a:pos x="T0" y="T1"/>
                  </a:cxn>
                  <a:cxn ang="0">
                    <a:pos x="T2" y="T3"/>
                  </a:cxn>
                  <a:cxn ang="0">
                    <a:pos x="T4" y="T5"/>
                  </a:cxn>
                  <a:cxn ang="0">
                    <a:pos x="T6" y="T7"/>
                  </a:cxn>
                  <a:cxn ang="0">
                    <a:pos x="T8" y="T9"/>
                  </a:cxn>
                </a:cxnLst>
                <a:rect l="0" t="0" r="r" b="b"/>
                <a:pathLst>
                  <a:path w="35" h="20">
                    <a:moveTo>
                      <a:pt x="0" y="15"/>
                    </a:moveTo>
                    <a:lnTo>
                      <a:pt x="20" y="0"/>
                    </a:lnTo>
                    <a:lnTo>
                      <a:pt x="35" y="10"/>
                    </a:lnTo>
                    <a:lnTo>
                      <a:pt x="15" y="20"/>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31" name="Freeform 3988">
                <a:extLst>
                  <a:ext uri="{FF2B5EF4-FFF2-40B4-BE49-F238E27FC236}">
                    <a16:creationId xmlns:a16="http://schemas.microsoft.com/office/drawing/2014/main" id="{9F386808-5598-607A-3F98-8C9F381EB2B7}"/>
                  </a:ext>
                </a:extLst>
              </p:cNvPr>
              <p:cNvSpPr>
                <a:spLocks/>
              </p:cNvSpPr>
              <p:nvPr/>
            </p:nvSpPr>
            <p:spPr bwMode="auto">
              <a:xfrm>
                <a:off x="11236" y="4754"/>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32" name="Freeform 3989">
                <a:extLst>
                  <a:ext uri="{FF2B5EF4-FFF2-40B4-BE49-F238E27FC236}">
                    <a16:creationId xmlns:a16="http://schemas.microsoft.com/office/drawing/2014/main" id="{8C57E0D3-9845-79AC-1097-ED4CF42A811F}"/>
                  </a:ext>
                </a:extLst>
              </p:cNvPr>
              <p:cNvSpPr>
                <a:spLocks/>
              </p:cNvSpPr>
              <p:nvPr/>
            </p:nvSpPr>
            <p:spPr bwMode="auto">
              <a:xfrm>
                <a:off x="11261" y="4739"/>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33" name="Freeform 3990">
                <a:extLst>
                  <a:ext uri="{FF2B5EF4-FFF2-40B4-BE49-F238E27FC236}">
                    <a16:creationId xmlns:a16="http://schemas.microsoft.com/office/drawing/2014/main" id="{3A59992C-BA2D-5548-7517-1FD35F2583F9}"/>
                  </a:ext>
                </a:extLst>
              </p:cNvPr>
              <p:cNvSpPr>
                <a:spLocks/>
              </p:cNvSpPr>
              <p:nvPr/>
            </p:nvSpPr>
            <p:spPr bwMode="auto">
              <a:xfrm>
                <a:off x="10898" y="4970"/>
                <a:ext cx="41" cy="25"/>
              </a:xfrm>
              <a:custGeom>
                <a:avLst/>
                <a:gdLst>
                  <a:gd name="T0" fmla="*/ 0 w 41"/>
                  <a:gd name="T1" fmla="*/ 15 h 25"/>
                  <a:gd name="T2" fmla="*/ 26 w 41"/>
                  <a:gd name="T3" fmla="*/ 0 h 25"/>
                  <a:gd name="T4" fmla="*/ 41 w 41"/>
                  <a:gd name="T5" fmla="*/ 10 h 25"/>
                  <a:gd name="T6" fmla="*/ 21 w 41"/>
                  <a:gd name="T7" fmla="*/ 25 h 25"/>
                  <a:gd name="T8" fmla="*/ 0 w 41"/>
                  <a:gd name="T9" fmla="*/ 15 h 25"/>
                </a:gdLst>
                <a:ahLst/>
                <a:cxnLst>
                  <a:cxn ang="0">
                    <a:pos x="T0" y="T1"/>
                  </a:cxn>
                  <a:cxn ang="0">
                    <a:pos x="T2" y="T3"/>
                  </a:cxn>
                  <a:cxn ang="0">
                    <a:pos x="T4" y="T5"/>
                  </a:cxn>
                  <a:cxn ang="0">
                    <a:pos x="T6" y="T7"/>
                  </a:cxn>
                  <a:cxn ang="0">
                    <a:pos x="T8" y="T9"/>
                  </a:cxn>
                </a:cxnLst>
                <a:rect l="0" t="0" r="r" b="b"/>
                <a:pathLst>
                  <a:path w="41" h="25">
                    <a:moveTo>
                      <a:pt x="0" y="15"/>
                    </a:moveTo>
                    <a:lnTo>
                      <a:pt x="26" y="0"/>
                    </a:lnTo>
                    <a:lnTo>
                      <a:pt x="41" y="10"/>
                    </a:lnTo>
                    <a:lnTo>
                      <a:pt x="21"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34" name="Freeform 3991">
                <a:extLst>
                  <a:ext uri="{FF2B5EF4-FFF2-40B4-BE49-F238E27FC236}">
                    <a16:creationId xmlns:a16="http://schemas.microsoft.com/office/drawing/2014/main" id="{83F2841B-DB4A-A2B3-B3A5-59ECE6AB0E54}"/>
                  </a:ext>
                </a:extLst>
              </p:cNvPr>
              <p:cNvSpPr>
                <a:spLocks/>
              </p:cNvSpPr>
              <p:nvPr/>
            </p:nvSpPr>
            <p:spPr bwMode="auto">
              <a:xfrm>
                <a:off x="10924" y="4955"/>
                <a:ext cx="40" cy="25"/>
              </a:xfrm>
              <a:custGeom>
                <a:avLst/>
                <a:gdLst>
                  <a:gd name="T0" fmla="*/ 0 w 40"/>
                  <a:gd name="T1" fmla="*/ 15 h 25"/>
                  <a:gd name="T2" fmla="*/ 25 w 40"/>
                  <a:gd name="T3" fmla="*/ 0 h 25"/>
                  <a:gd name="T4" fmla="*/ 40 w 40"/>
                  <a:gd name="T5" fmla="*/ 10 h 25"/>
                  <a:gd name="T6" fmla="*/ 20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5" y="0"/>
                    </a:lnTo>
                    <a:lnTo>
                      <a:pt x="40"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35" name="Freeform 3992">
                <a:extLst>
                  <a:ext uri="{FF2B5EF4-FFF2-40B4-BE49-F238E27FC236}">
                    <a16:creationId xmlns:a16="http://schemas.microsoft.com/office/drawing/2014/main" id="{6FF736F8-0A00-5578-E5DD-D7D8401617CF}"/>
                  </a:ext>
                </a:extLst>
              </p:cNvPr>
              <p:cNvSpPr>
                <a:spLocks/>
              </p:cNvSpPr>
              <p:nvPr/>
            </p:nvSpPr>
            <p:spPr bwMode="auto">
              <a:xfrm>
                <a:off x="10949" y="4945"/>
                <a:ext cx="40" cy="20"/>
              </a:xfrm>
              <a:custGeom>
                <a:avLst/>
                <a:gdLst>
                  <a:gd name="T0" fmla="*/ 0 w 40"/>
                  <a:gd name="T1" fmla="*/ 10 h 20"/>
                  <a:gd name="T2" fmla="*/ 25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36" name="Freeform 3993">
                <a:extLst>
                  <a:ext uri="{FF2B5EF4-FFF2-40B4-BE49-F238E27FC236}">
                    <a16:creationId xmlns:a16="http://schemas.microsoft.com/office/drawing/2014/main" id="{C8AE639A-9FA8-4282-5BA0-D861F9DAA5A0}"/>
                  </a:ext>
                </a:extLst>
              </p:cNvPr>
              <p:cNvSpPr>
                <a:spLocks/>
              </p:cNvSpPr>
              <p:nvPr/>
            </p:nvSpPr>
            <p:spPr bwMode="auto">
              <a:xfrm>
                <a:off x="10979" y="4930"/>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37" name="Freeform 3994">
                <a:extLst>
                  <a:ext uri="{FF2B5EF4-FFF2-40B4-BE49-F238E27FC236}">
                    <a16:creationId xmlns:a16="http://schemas.microsoft.com/office/drawing/2014/main" id="{5D340CAB-B688-DE75-F1FA-9863AAEF7B38}"/>
                  </a:ext>
                </a:extLst>
              </p:cNvPr>
              <p:cNvSpPr>
                <a:spLocks/>
              </p:cNvSpPr>
              <p:nvPr/>
            </p:nvSpPr>
            <p:spPr bwMode="auto">
              <a:xfrm>
                <a:off x="11004" y="4915"/>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38" name="Freeform 3995">
                <a:extLst>
                  <a:ext uri="{FF2B5EF4-FFF2-40B4-BE49-F238E27FC236}">
                    <a16:creationId xmlns:a16="http://schemas.microsoft.com/office/drawing/2014/main" id="{C6E4EE84-82DF-C296-1B1E-09B948AC334E}"/>
                  </a:ext>
                </a:extLst>
              </p:cNvPr>
              <p:cNvSpPr>
                <a:spLocks/>
              </p:cNvSpPr>
              <p:nvPr/>
            </p:nvSpPr>
            <p:spPr bwMode="auto">
              <a:xfrm>
                <a:off x="11029" y="4900"/>
                <a:ext cx="36" cy="20"/>
              </a:xfrm>
              <a:custGeom>
                <a:avLst/>
                <a:gdLst>
                  <a:gd name="T0" fmla="*/ 0 w 36"/>
                  <a:gd name="T1" fmla="*/ 10 h 20"/>
                  <a:gd name="T2" fmla="*/ 20 w 36"/>
                  <a:gd name="T3" fmla="*/ 0 h 20"/>
                  <a:gd name="T4" fmla="*/ 36 w 36"/>
                  <a:gd name="T5" fmla="*/ 10 h 20"/>
                  <a:gd name="T6" fmla="*/ 15 w 36"/>
                  <a:gd name="T7" fmla="*/ 20 h 20"/>
                  <a:gd name="T8" fmla="*/ 0 w 36"/>
                  <a:gd name="T9" fmla="*/ 10 h 20"/>
                </a:gdLst>
                <a:ahLst/>
                <a:cxnLst>
                  <a:cxn ang="0">
                    <a:pos x="T0" y="T1"/>
                  </a:cxn>
                  <a:cxn ang="0">
                    <a:pos x="T2" y="T3"/>
                  </a:cxn>
                  <a:cxn ang="0">
                    <a:pos x="T4" y="T5"/>
                  </a:cxn>
                  <a:cxn ang="0">
                    <a:pos x="T6" y="T7"/>
                  </a:cxn>
                  <a:cxn ang="0">
                    <a:pos x="T8" y="T9"/>
                  </a:cxn>
                </a:cxnLst>
                <a:rect l="0" t="0" r="r" b="b"/>
                <a:pathLst>
                  <a:path w="36" h="20">
                    <a:moveTo>
                      <a:pt x="0" y="10"/>
                    </a:moveTo>
                    <a:lnTo>
                      <a:pt x="20" y="0"/>
                    </a:lnTo>
                    <a:lnTo>
                      <a:pt x="36"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39" name="Freeform 3996">
                <a:extLst>
                  <a:ext uri="{FF2B5EF4-FFF2-40B4-BE49-F238E27FC236}">
                    <a16:creationId xmlns:a16="http://schemas.microsoft.com/office/drawing/2014/main" id="{D4D781F5-D491-3CBB-B321-F7CB443732C7}"/>
                  </a:ext>
                </a:extLst>
              </p:cNvPr>
              <p:cNvSpPr>
                <a:spLocks/>
              </p:cNvSpPr>
              <p:nvPr/>
            </p:nvSpPr>
            <p:spPr bwMode="auto">
              <a:xfrm>
                <a:off x="11055" y="4885"/>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40" name="Freeform 3997">
                <a:extLst>
                  <a:ext uri="{FF2B5EF4-FFF2-40B4-BE49-F238E27FC236}">
                    <a16:creationId xmlns:a16="http://schemas.microsoft.com/office/drawing/2014/main" id="{FF3D0560-C472-C81A-2854-B28AF57F1D61}"/>
                  </a:ext>
                </a:extLst>
              </p:cNvPr>
              <p:cNvSpPr>
                <a:spLocks/>
              </p:cNvSpPr>
              <p:nvPr/>
            </p:nvSpPr>
            <p:spPr bwMode="auto">
              <a:xfrm>
                <a:off x="11080" y="4870"/>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41" name="Freeform 3998">
                <a:extLst>
                  <a:ext uri="{FF2B5EF4-FFF2-40B4-BE49-F238E27FC236}">
                    <a16:creationId xmlns:a16="http://schemas.microsoft.com/office/drawing/2014/main" id="{5BE98256-86AE-CA19-71F2-6B9743DC2708}"/>
                  </a:ext>
                </a:extLst>
              </p:cNvPr>
              <p:cNvSpPr>
                <a:spLocks/>
              </p:cNvSpPr>
              <p:nvPr/>
            </p:nvSpPr>
            <p:spPr bwMode="auto">
              <a:xfrm>
                <a:off x="11105" y="4855"/>
                <a:ext cx="35" cy="20"/>
              </a:xfrm>
              <a:custGeom>
                <a:avLst/>
                <a:gdLst>
                  <a:gd name="T0" fmla="*/ 0 w 35"/>
                  <a:gd name="T1" fmla="*/ 15 h 20"/>
                  <a:gd name="T2" fmla="*/ 20 w 35"/>
                  <a:gd name="T3" fmla="*/ 0 h 20"/>
                  <a:gd name="T4" fmla="*/ 35 w 35"/>
                  <a:gd name="T5" fmla="*/ 10 h 20"/>
                  <a:gd name="T6" fmla="*/ 15 w 35"/>
                  <a:gd name="T7" fmla="*/ 20 h 20"/>
                  <a:gd name="T8" fmla="*/ 0 w 35"/>
                  <a:gd name="T9" fmla="*/ 15 h 20"/>
                </a:gdLst>
                <a:ahLst/>
                <a:cxnLst>
                  <a:cxn ang="0">
                    <a:pos x="T0" y="T1"/>
                  </a:cxn>
                  <a:cxn ang="0">
                    <a:pos x="T2" y="T3"/>
                  </a:cxn>
                  <a:cxn ang="0">
                    <a:pos x="T4" y="T5"/>
                  </a:cxn>
                  <a:cxn ang="0">
                    <a:pos x="T6" y="T7"/>
                  </a:cxn>
                  <a:cxn ang="0">
                    <a:pos x="T8" y="T9"/>
                  </a:cxn>
                </a:cxnLst>
                <a:rect l="0" t="0" r="r" b="b"/>
                <a:pathLst>
                  <a:path w="35" h="20">
                    <a:moveTo>
                      <a:pt x="0" y="15"/>
                    </a:moveTo>
                    <a:lnTo>
                      <a:pt x="20" y="0"/>
                    </a:lnTo>
                    <a:lnTo>
                      <a:pt x="35" y="10"/>
                    </a:lnTo>
                    <a:lnTo>
                      <a:pt x="15" y="20"/>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42" name="Freeform 3999">
                <a:extLst>
                  <a:ext uri="{FF2B5EF4-FFF2-40B4-BE49-F238E27FC236}">
                    <a16:creationId xmlns:a16="http://schemas.microsoft.com/office/drawing/2014/main" id="{45852192-758E-38F2-2DD8-02F1A61ED463}"/>
                  </a:ext>
                </a:extLst>
              </p:cNvPr>
              <p:cNvSpPr>
                <a:spLocks/>
              </p:cNvSpPr>
              <p:nvPr/>
            </p:nvSpPr>
            <p:spPr bwMode="auto">
              <a:xfrm>
                <a:off x="11130" y="4840"/>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43" name="Freeform 4000">
                <a:extLst>
                  <a:ext uri="{FF2B5EF4-FFF2-40B4-BE49-F238E27FC236}">
                    <a16:creationId xmlns:a16="http://schemas.microsoft.com/office/drawing/2014/main" id="{90B556BD-6585-49BB-30EE-29843FCE57D2}"/>
                  </a:ext>
                </a:extLst>
              </p:cNvPr>
              <p:cNvSpPr>
                <a:spLocks/>
              </p:cNvSpPr>
              <p:nvPr/>
            </p:nvSpPr>
            <p:spPr bwMode="auto">
              <a:xfrm>
                <a:off x="11155" y="4825"/>
                <a:ext cx="35" cy="25"/>
              </a:xfrm>
              <a:custGeom>
                <a:avLst/>
                <a:gdLst>
                  <a:gd name="T0" fmla="*/ 0 w 35"/>
                  <a:gd name="T1" fmla="*/ 15 h 25"/>
                  <a:gd name="T2" fmla="*/ 20 w 35"/>
                  <a:gd name="T3" fmla="*/ 0 h 25"/>
                  <a:gd name="T4" fmla="*/ 35 w 35"/>
                  <a:gd name="T5" fmla="*/ 10 h 25"/>
                  <a:gd name="T6" fmla="*/ 15 w 35"/>
                  <a:gd name="T7" fmla="*/ 25 h 25"/>
                  <a:gd name="T8" fmla="*/ 0 w 35"/>
                  <a:gd name="T9" fmla="*/ 15 h 25"/>
                </a:gdLst>
                <a:ahLst/>
                <a:cxnLst>
                  <a:cxn ang="0">
                    <a:pos x="T0" y="T1"/>
                  </a:cxn>
                  <a:cxn ang="0">
                    <a:pos x="T2" y="T3"/>
                  </a:cxn>
                  <a:cxn ang="0">
                    <a:pos x="T4" y="T5"/>
                  </a:cxn>
                  <a:cxn ang="0">
                    <a:pos x="T6" y="T7"/>
                  </a:cxn>
                  <a:cxn ang="0">
                    <a:pos x="T8" y="T9"/>
                  </a:cxn>
                </a:cxnLst>
                <a:rect l="0" t="0" r="r" b="b"/>
                <a:pathLst>
                  <a:path w="35" h="25">
                    <a:moveTo>
                      <a:pt x="0" y="15"/>
                    </a:moveTo>
                    <a:lnTo>
                      <a:pt x="20" y="0"/>
                    </a:lnTo>
                    <a:lnTo>
                      <a:pt x="35"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44" name="Freeform 4001">
                <a:extLst>
                  <a:ext uri="{FF2B5EF4-FFF2-40B4-BE49-F238E27FC236}">
                    <a16:creationId xmlns:a16="http://schemas.microsoft.com/office/drawing/2014/main" id="{286E5411-5563-FBF4-25E2-E9819DFC8F51}"/>
                  </a:ext>
                </a:extLst>
              </p:cNvPr>
              <p:cNvSpPr>
                <a:spLocks/>
              </p:cNvSpPr>
              <p:nvPr/>
            </p:nvSpPr>
            <p:spPr bwMode="auto">
              <a:xfrm>
                <a:off x="11231" y="4784"/>
                <a:ext cx="40" cy="20"/>
              </a:xfrm>
              <a:custGeom>
                <a:avLst/>
                <a:gdLst>
                  <a:gd name="T0" fmla="*/ 0 w 40"/>
                  <a:gd name="T1" fmla="*/ 10 h 20"/>
                  <a:gd name="T2" fmla="*/ 20 w 40"/>
                  <a:gd name="T3" fmla="*/ 0 h 20"/>
                  <a:gd name="T4" fmla="*/ 40 w 40"/>
                  <a:gd name="T5" fmla="*/ 5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5"/>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45" name="Freeform 4002">
                <a:extLst>
                  <a:ext uri="{FF2B5EF4-FFF2-40B4-BE49-F238E27FC236}">
                    <a16:creationId xmlns:a16="http://schemas.microsoft.com/office/drawing/2014/main" id="{952B424C-9626-0240-B3D8-EE8DE9DE8FE0}"/>
                  </a:ext>
                </a:extLst>
              </p:cNvPr>
              <p:cNvSpPr>
                <a:spLocks/>
              </p:cNvSpPr>
              <p:nvPr/>
            </p:nvSpPr>
            <p:spPr bwMode="auto">
              <a:xfrm>
                <a:off x="11256" y="4769"/>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46" name="Freeform 4003">
                <a:extLst>
                  <a:ext uri="{FF2B5EF4-FFF2-40B4-BE49-F238E27FC236}">
                    <a16:creationId xmlns:a16="http://schemas.microsoft.com/office/drawing/2014/main" id="{84EBD0DF-7B6C-07ED-A8B4-C8407FD06006}"/>
                  </a:ext>
                </a:extLst>
              </p:cNvPr>
              <p:cNvSpPr>
                <a:spLocks/>
              </p:cNvSpPr>
              <p:nvPr/>
            </p:nvSpPr>
            <p:spPr bwMode="auto">
              <a:xfrm>
                <a:off x="11281" y="4754"/>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47" name="Freeform 4004">
                <a:extLst>
                  <a:ext uri="{FF2B5EF4-FFF2-40B4-BE49-F238E27FC236}">
                    <a16:creationId xmlns:a16="http://schemas.microsoft.com/office/drawing/2014/main" id="{CF3C7144-17B7-D863-0ED7-D053320BA014}"/>
                  </a:ext>
                </a:extLst>
              </p:cNvPr>
              <p:cNvSpPr>
                <a:spLocks/>
              </p:cNvSpPr>
              <p:nvPr/>
            </p:nvSpPr>
            <p:spPr bwMode="auto">
              <a:xfrm>
                <a:off x="10924" y="4985"/>
                <a:ext cx="35" cy="21"/>
              </a:xfrm>
              <a:custGeom>
                <a:avLst/>
                <a:gdLst>
                  <a:gd name="T0" fmla="*/ 0 w 35"/>
                  <a:gd name="T1" fmla="*/ 10 h 21"/>
                  <a:gd name="T2" fmla="*/ 20 w 35"/>
                  <a:gd name="T3" fmla="*/ 0 h 21"/>
                  <a:gd name="T4" fmla="*/ 35 w 35"/>
                  <a:gd name="T5" fmla="*/ 10 h 21"/>
                  <a:gd name="T6" fmla="*/ 15 w 35"/>
                  <a:gd name="T7" fmla="*/ 21 h 21"/>
                  <a:gd name="T8" fmla="*/ 0 w 35"/>
                  <a:gd name="T9" fmla="*/ 10 h 21"/>
                </a:gdLst>
                <a:ahLst/>
                <a:cxnLst>
                  <a:cxn ang="0">
                    <a:pos x="T0" y="T1"/>
                  </a:cxn>
                  <a:cxn ang="0">
                    <a:pos x="T2" y="T3"/>
                  </a:cxn>
                  <a:cxn ang="0">
                    <a:pos x="T4" y="T5"/>
                  </a:cxn>
                  <a:cxn ang="0">
                    <a:pos x="T6" y="T7"/>
                  </a:cxn>
                  <a:cxn ang="0">
                    <a:pos x="T8" y="T9"/>
                  </a:cxn>
                </a:cxnLst>
                <a:rect l="0" t="0" r="r" b="b"/>
                <a:pathLst>
                  <a:path w="35" h="21">
                    <a:moveTo>
                      <a:pt x="0" y="10"/>
                    </a:moveTo>
                    <a:lnTo>
                      <a:pt x="20" y="0"/>
                    </a:lnTo>
                    <a:lnTo>
                      <a:pt x="35" y="10"/>
                    </a:lnTo>
                    <a:lnTo>
                      <a:pt x="15" y="21"/>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48" name="Freeform 4005">
                <a:extLst>
                  <a:ext uri="{FF2B5EF4-FFF2-40B4-BE49-F238E27FC236}">
                    <a16:creationId xmlns:a16="http://schemas.microsoft.com/office/drawing/2014/main" id="{9E7036EC-1F20-3024-A11F-81CF90790781}"/>
                  </a:ext>
                </a:extLst>
              </p:cNvPr>
              <p:cNvSpPr>
                <a:spLocks/>
              </p:cNvSpPr>
              <p:nvPr/>
            </p:nvSpPr>
            <p:spPr bwMode="auto">
              <a:xfrm>
                <a:off x="10949" y="4970"/>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49" name="Freeform 4006">
                <a:extLst>
                  <a:ext uri="{FF2B5EF4-FFF2-40B4-BE49-F238E27FC236}">
                    <a16:creationId xmlns:a16="http://schemas.microsoft.com/office/drawing/2014/main" id="{B8BE8A83-D861-B53D-71C2-FD71EF20E905}"/>
                  </a:ext>
                </a:extLst>
              </p:cNvPr>
              <p:cNvSpPr>
                <a:spLocks/>
              </p:cNvSpPr>
              <p:nvPr/>
            </p:nvSpPr>
            <p:spPr bwMode="auto">
              <a:xfrm>
                <a:off x="10974" y="4955"/>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50" name="Freeform 4007">
                <a:extLst>
                  <a:ext uri="{FF2B5EF4-FFF2-40B4-BE49-F238E27FC236}">
                    <a16:creationId xmlns:a16="http://schemas.microsoft.com/office/drawing/2014/main" id="{EE61B390-ED2A-1B91-A26E-4A4706C28BC5}"/>
                  </a:ext>
                </a:extLst>
              </p:cNvPr>
              <p:cNvSpPr>
                <a:spLocks/>
              </p:cNvSpPr>
              <p:nvPr/>
            </p:nvSpPr>
            <p:spPr bwMode="auto">
              <a:xfrm>
                <a:off x="10999" y="4940"/>
                <a:ext cx="35" cy="20"/>
              </a:xfrm>
              <a:custGeom>
                <a:avLst/>
                <a:gdLst>
                  <a:gd name="T0" fmla="*/ 0 w 35"/>
                  <a:gd name="T1" fmla="*/ 15 h 20"/>
                  <a:gd name="T2" fmla="*/ 20 w 35"/>
                  <a:gd name="T3" fmla="*/ 0 h 20"/>
                  <a:gd name="T4" fmla="*/ 35 w 35"/>
                  <a:gd name="T5" fmla="*/ 10 h 20"/>
                  <a:gd name="T6" fmla="*/ 15 w 35"/>
                  <a:gd name="T7" fmla="*/ 20 h 20"/>
                  <a:gd name="T8" fmla="*/ 0 w 35"/>
                  <a:gd name="T9" fmla="*/ 15 h 20"/>
                </a:gdLst>
                <a:ahLst/>
                <a:cxnLst>
                  <a:cxn ang="0">
                    <a:pos x="T0" y="T1"/>
                  </a:cxn>
                  <a:cxn ang="0">
                    <a:pos x="T2" y="T3"/>
                  </a:cxn>
                  <a:cxn ang="0">
                    <a:pos x="T4" y="T5"/>
                  </a:cxn>
                  <a:cxn ang="0">
                    <a:pos x="T6" y="T7"/>
                  </a:cxn>
                  <a:cxn ang="0">
                    <a:pos x="T8" y="T9"/>
                  </a:cxn>
                </a:cxnLst>
                <a:rect l="0" t="0" r="r" b="b"/>
                <a:pathLst>
                  <a:path w="35" h="20">
                    <a:moveTo>
                      <a:pt x="0" y="15"/>
                    </a:moveTo>
                    <a:lnTo>
                      <a:pt x="20" y="0"/>
                    </a:lnTo>
                    <a:lnTo>
                      <a:pt x="35" y="10"/>
                    </a:lnTo>
                    <a:lnTo>
                      <a:pt x="15" y="20"/>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51" name="Freeform 4008">
                <a:extLst>
                  <a:ext uri="{FF2B5EF4-FFF2-40B4-BE49-F238E27FC236}">
                    <a16:creationId xmlns:a16="http://schemas.microsoft.com/office/drawing/2014/main" id="{B49AE98A-46C7-F44F-73F1-4B18B887D5C5}"/>
                  </a:ext>
                </a:extLst>
              </p:cNvPr>
              <p:cNvSpPr>
                <a:spLocks/>
              </p:cNvSpPr>
              <p:nvPr/>
            </p:nvSpPr>
            <p:spPr bwMode="auto">
              <a:xfrm>
                <a:off x="11024" y="4925"/>
                <a:ext cx="36" cy="25"/>
              </a:xfrm>
              <a:custGeom>
                <a:avLst/>
                <a:gdLst>
                  <a:gd name="T0" fmla="*/ 0 w 36"/>
                  <a:gd name="T1" fmla="*/ 15 h 25"/>
                  <a:gd name="T2" fmla="*/ 20 w 36"/>
                  <a:gd name="T3" fmla="*/ 0 h 25"/>
                  <a:gd name="T4" fmla="*/ 36 w 36"/>
                  <a:gd name="T5" fmla="*/ 10 h 25"/>
                  <a:gd name="T6" fmla="*/ 15 w 36"/>
                  <a:gd name="T7" fmla="*/ 25 h 25"/>
                  <a:gd name="T8" fmla="*/ 0 w 36"/>
                  <a:gd name="T9" fmla="*/ 15 h 25"/>
                </a:gdLst>
                <a:ahLst/>
                <a:cxnLst>
                  <a:cxn ang="0">
                    <a:pos x="T0" y="T1"/>
                  </a:cxn>
                  <a:cxn ang="0">
                    <a:pos x="T2" y="T3"/>
                  </a:cxn>
                  <a:cxn ang="0">
                    <a:pos x="T4" y="T5"/>
                  </a:cxn>
                  <a:cxn ang="0">
                    <a:pos x="T6" y="T7"/>
                  </a:cxn>
                  <a:cxn ang="0">
                    <a:pos x="T8" y="T9"/>
                  </a:cxn>
                </a:cxnLst>
                <a:rect l="0" t="0" r="r" b="b"/>
                <a:pathLst>
                  <a:path w="36" h="25">
                    <a:moveTo>
                      <a:pt x="0" y="15"/>
                    </a:moveTo>
                    <a:lnTo>
                      <a:pt x="20" y="0"/>
                    </a:lnTo>
                    <a:lnTo>
                      <a:pt x="36"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52" name="Freeform 4009">
                <a:extLst>
                  <a:ext uri="{FF2B5EF4-FFF2-40B4-BE49-F238E27FC236}">
                    <a16:creationId xmlns:a16="http://schemas.microsoft.com/office/drawing/2014/main" id="{5365F66A-B473-B40B-ABFA-3526AEA3E010}"/>
                  </a:ext>
                </a:extLst>
              </p:cNvPr>
              <p:cNvSpPr>
                <a:spLocks/>
              </p:cNvSpPr>
              <p:nvPr/>
            </p:nvSpPr>
            <p:spPr bwMode="auto">
              <a:xfrm>
                <a:off x="11049" y="4910"/>
                <a:ext cx="36" cy="25"/>
              </a:xfrm>
              <a:custGeom>
                <a:avLst/>
                <a:gdLst>
                  <a:gd name="T0" fmla="*/ 0 w 36"/>
                  <a:gd name="T1" fmla="*/ 15 h 25"/>
                  <a:gd name="T2" fmla="*/ 21 w 36"/>
                  <a:gd name="T3" fmla="*/ 0 h 25"/>
                  <a:gd name="T4" fmla="*/ 36 w 36"/>
                  <a:gd name="T5" fmla="*/ 10 h 25"/>
                  <a:gd name="T6" fmla="*/ 16 w 36"/>
                  <a:gd name="T7" fmla="*/ 25 h 25"/>
                  <a:gd name="T8" fmla="*/ 0 w 36"/>
                  <a:gd name="T9" fmla="*/ 15 h 25"/>
                </a:gdLst>
                <a:ahLst/>
                <a:cxnLst>
                  <a:cxn ang="0">
                    <a:pos x="T0" y="T1"/>
                  </a:cxn>
                  <a:cxn ang="0">
                    <a:pos x="T2" y="T3"/>
                  </a:cxn>
                  <a:cxn ang="0">
                    <a:pos x="T4" y="T5"/>
                  </a:cxn>
                  <a:cxn ang="0">
                    <a:pos x="T6" y="T7"/>
                  </a:cxn>
                  <a:cxn ang="0">
                    <a:pos x="T8" y="T9"/>
                  </a:cxn>
                </a:cxnLst>
                <a:rect l="0" t="0" r="r" b="b"/>
                <a:pathLst>
                  <a:path w="36" h="25">
                    <a:moveTo>
                      <a:pt x="0" y="15"/>
                    </a:moveTo>
                    <a:lnTo>
                      <a:pt x="21" y="0"/>
                    </a:lnTo>
                    <a:lnTo>
                      <a:pt x="36" y="10"/>
                    </a:lnTo>
                    <a:lnTo>
                      <a:pt x="16"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53" name="Freeform 4010">
                <a:extLst>
                  <a:ext uri="{FF2B5EF4-FFF2-40B4-BE49-F238E27FC236}">
                    <a16:creationId xmlns:a16="http://schemas.microsoft.com/office/drawing/2014/main" id="{63BB66A1-149C-C633-6ACB-21AB8639459F}"/>
                  </a:ext>
                </a:extLst>
              </p:cNvPr>
              <p:cNvSpPr>
                <a:spLocks/>
              </p:cNvSpPr>
              <p:nvPr/>
            </p:nvSpPr>
            <p:spPr bwMode="auto">
              <a:xfrm>
                <a:off x="11075" y="4895"/>
                <a:ext cx="40" cy="25"/>
              </a:xfrm>
              <a:custGeom>
                <a:avLst/>
                <a:gdLst>
                  <a:gd name="T0" fmla="*/ 0 w 40"/>
                  <a:gd name="T1" fmla="*/ 15 h 25"/>
                  <a:gd name="T2" fmla="*/ 20 w 40"/>
                  <a:gd name="T3" fmla="*/ 0 h 25"/>
                  <a:gd name="T4" fmla="*/ 40 w 40"/>
                  <a:gd name="T5" fmla="*/ 10 h 25"/>
                  <a:gd name="T6" fmla="*/ 15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0" y="0"/>
                    </a:lnTo>
                    <a:lnTo>
                      <a:pt x="40"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54" name="Freeform 4011">
                <a:extLst>
                  <a:ext uri="{FF2B5EF4-FFF2-40B4-BE49-F238E27FC236}">
                    <a16:creationId xmlns:a16="http://schemas.microsoft.com/office/drawing/2014/main" id="{B1BA98BB-3C38-D104-8737-E05E6B2D0BA0}"/>
                  </a:ext>
                </a:extLst>
              </p:cNvPr>
              <p:cNvSpPr>
                <a:spLocks/>
              </p:cNvSpPr>
              <p:nvPr/>
            </p:nvSpPr>
            <p:spPr bwMode="auto">
              <a:xfrm>
                <a:off x="11100" y="4880"/>
                <a:ext cx="40" cy="25"/>
              </a:xfrm>
              <a:custGeom>
                <a:avLst/>
                <a:gdLst>
                  <a:gd name="T0" fmla="*/ 0 w 40"/>
                  <a:gd name="T1" fmla="*/ 15 h 25"/>
                  <a:gd name="T2" fmla="*/ 20 w 40"/>
                  <a:gd name="T3" fmla="*/ 0 h 25"/>
                  <a:gd name="T4" fmla="*/ 40 w 40"/>
                  <a:gd name="T5" fmla="*/ 10 h 25"/>
                  <a:gd name="T6" fmla="*/ 15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0" y="0"/>
                    </a:lnTo>
                    <a:lnTo>
                      <a:pt x="40"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55" name="Freeform 4012">
                <a:extLst>
                  <a:ext uri="{FF2B5EF4-FFF2-40B4-BE49-F238E27FC236}">
                    <a16:creationId xmlns:a16="http://schemas.microsoft.com/office/drawing/2014/main" id="{F45AE386-D960-8BD7-71C8-74BCE114E448}"/>
                  </a:ext>
                </a:extLst>
              </p:cNvPr>
              <p:cNvSpPr>
                <a:spLocks/>
              </p:cNvSpPr>
              <p:nvPr/>
            </p:nvSpPr>
            <p:spPr bwMode="auto">
              <a:xfrm>
                <a:off x="11125" y="4870"/>
                <a:ext cx="40" cy="20"/>
              </a:xfrm>
              <a:custGeom>
                <a:avLst/>
                <a:gdLst>
                  <a:gd name="T0" fmla="*/ 0 w 40"/>
                  <a:gd name="T1" fmla="*/ 10 h 20"/>
                  <a:gd name="T2" fmla="*/ 20 w 40"/>
                  <a:gd name="T3" fmla="*/ 0 h 20"/>
                  <a:gd name="T4" fmla="*/ 40 w 40"/>
                  <a:gd name="T5" fmla="*/ 5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5"/>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56" name="Freeform 4013">
                <a:extLst>
                  <a:ext uri="{FF2B5EF4-FFF2-40B4-BE49-F238E27FC236}">
                    <a16:creationId xmlns:a16="http://schemas.microsoft.com/office/drawing/2014/main" id="{D764983D-CD56-48DF-E075-84699AA54476}"/>
                  </a:ext>
                </a:extLst>
              </p:cNvPr>
              <p:cNvSpPr>
                <a:spLocks/>
              </p:cNvSpPr>
              <p:nvPr/>
            </p:nvSpPr>
            <p:spPr bwMode="auto">
              <a:xfrm>
                <a:off x="11150" y="4855"/>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57" name="Freeform 4014">
                <a:extLst>
                  <a:ext uri="{FF2B5EF4-FFF2-40B4-BE49-F238E27FC236}">
                    <a16:creationId xmlns:a16="http://schemas.microsoft.com/office/drawing/2014/main" id="{31D7344C-1148-193C-8C24-33CA8D463210}"/>
                  </a:ext>
                </a:extLst>
              </p:cNvPr>
              <p:cNvSpPr>
                <a:spLocks/>
              </p:cNvSpPr>
              <p:nvPr/>
            </p:nvSpPr>
            <p:spPr bwMode="auto">
              <a:xfrm>
                <a:off x="11175" y="4809"/>
                <a:ext cx="66" cy="51"/>
              </a:xfrm>
              <a:custGeom>
                <a:avLst/>
                <a:gdLst>
                  <a:gd name="T0" fmla="*/ 5 w 66"/>
                  <a:gd name="T1" fmla="*/ 16 h 51"/>
                  <a:gd name="T2" fmla="*/ 26 w 66"/>
                  <a:gd name="T3" fmla="*/ 26 h 51"/>
                  <a:gd name="T4" fmla="*/ 0 w 66"/>
                  <a:gd name="T5" fmla="*/ 41 h 51"/>
                  <a:gd name="T6" fmla="*/ 15 w 66"/>
                  <a:gd name="T7" fmla="*/ 51 h 51"/>
                  <a:gd name="T8" fmla="*/ 46 w 66"/>
                  <a:gd name="T9" fmla="*/ 36 h 51"/>
                  <a:gd name="T10" fmla="*/ 51 w 66"/>
                  <a:gd name="T11" fmla="*/ 31 h 51"/>
                  <a:gd name="T12" fmla="*/ 66 w 66"/>
                  <a:gd name="T13" fmla="*/ 26 h 51"/>
                  <a:gd name="T14" fmla="*/ 56 w 66"/>
                  <a:gd name="T15" fmla="*/ 21 h 51"/>
                  <a:gd name="T16" fmla="*/ 46 w 66"/>
                  <a:gd name="T17" fmla="*/ 16 h 51"/>
                  <a:gd name="T18" fmla="*/ 26 w 66"/>
                  <a:gd name="T19" fmla="*/ 0 h 51"/>
                  <a:gd name="T20" fmla="*/ 5 w 66"/>
                  <a:gd name="T21" fmla="*/ 1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51">
                    <a:moveTo>
                      <a:pt x="5" y="16"/>
                    </a:moveTo>
                    <a:lnTo>
                      <a:pt x="26" y="26"/>
                    </a:lnTo>
                    <a:lnTo>
                      <a:pt x="0" y="41"/>
                    </a:lnTo>
                    <a:lnTo>
                      <a:pt x="15" y="51"/>
                    </a:lnTo>
                    <a:lnTo>
                      <a:pt x="46" y="36"/>
                    </a:lnTo>
                    <a:lnTo>
                      <a:pt x="51" y="31"/>
                    </a:lnTo>
                    <a:lnTo>
                      <a:pt x="66" y="26"/>
                    </a:lnTo>
                    <a:lnTo>
                      <a:pt x="56" y="21"/>
                    </a:lnTo>
                    <a:lnTo>
                      <a:pt x="46" y="16"/>
                    </a:lnTo>
                    <a:lnTo>
                      <a:pt x="26" y="0"/>
                    </a:lnTo>
                    <a:lnTo>
                      <a:pt x="5" y="16"/>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58" name="Freeform 4015">
                <a:extLst>
                  <a:ext uri="{FF2B5EF4-FFF2-40B4-BE49-F238E27FC236}">
                    <a16:creationId xmlns:a16="http://schemas.microsoft.com/office/drawing/2014/main" id="{C5EFF596-5927-0A2F-5F1D-4AEF2973D4D0}"/>
                  </a:ext>
                </a:extLst>
              </p:cNvPr>
              <p:cNvSpPr>
                <a:spLocks/>
              </p:cNvSpPr>
              <p:nvPr/>
            </p:nvSpPr>
            <p:spPr bwMode="auto">
              <a:xfrm>
                <a:off x="11251" y="4794"/>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59" name="Freeform 4016">
                <a:extLst>
                  <a:ext uri="{FF2B5EF4-FFF2-40B4-BE49-F238E27FC236}">
                    <a16:creationId xmlns:a16="http://schemas.microsoft.com/office/drawing/2014/main" id="{428D8C06-F961-5B3C-2767-D8D700022197}"/>
                  </a:ext>
                </a:extLst>
              </p:cNvPr>
              <p:cNvSpPr>
                <a:spLocks/>
              </p:cNvSpPr>
              <p:nvPr/>
            </p:nvSpPr>
            <p:spPr bwMode="auto">
              <a:xfrm>
                <a:off x="11276" y="4779"/>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60" name="Freeform 4017">
                <a:extLst>
                  <a:ext uri="{FF2B5EF4-FFF2-40B4-BE49-F238E27FC236}">
                    <a16:creationId xmlns:a16="http://schemas.microsoft.com/office/drawing/2014/main" id="{8602A152-C71E-2D2C-085F-B9F1F7DB6124}"/>
                  </a:ext>
                </a:extLst>
              </p:cNvPr>
              <p:cNvSpPr>
                <a:spLocks/>
              </p:cNvSpPr>
              <p:nvPr/>
            </p:nvSpPr>
            <p:spPr bwMode="auto">
              <a:xfrm>
                <a:off x="11301" y="4764"/>
                <a:ext cx="41" cy="25"/>
              </a:xfrm>
              <a:custGeom>
                <a:avLst/>
                <a:gdLst>
                  <a:gd name="T0" fmla="*/ 0 w 41"/>
                  <a:gd name="T1" fmla="*/ 15 h 25"/>
                  <a:gd name="T2" fmla="*/ 20 w 41"/>
                  <a:gd name="T3" fmla="*/ 0 h 25"/>
                  <a:gd name="T4" fmla="*/ 41 w 41"/>
                  <a:gd name="T5" fmla="*/ 10 h 25"/>
                  <a:gd name="T6" fmla="*/ 20 w 41"/>
                  <a:gd name="T7" fmla="*/ 25 h 25"/>
                  <a:gd name="T8" fmla="*/ 0 w 41"/>
                  <a:gd name="T9" fmla="*/ 15 h 25"/>
                </a:gdLst>
                <a:ahLst/>
                <a:cxnLst>
                  <a:cxn ang="0">
                    <a:pos x="T0" y="T1"/>
                  </a:cxn>
                  <a:cxn ang="0">
                    <a:pos x="T2" y="T3"/>
                  </a:cxn>
                  <a:cxn ang="0">
                    <a:pos x="T4" y="T5"/>
                  </a:cxn>
                  <a:cxn ang="0">
                    <a:pos x="T6" y="T7"/>
                  </a:cxn>
                  <a:cxn ang="0">
                    <a:pos x="T8" y="T9"/>
                  </a:cxn>
                </a:cxnLst>
                <a:rect l="0" t="0" r="r" b="b"/>
                <a:pathLst>
                  <a:path w="41" h="25">
                    <a:moveTo>
                      <a:pt x="0" y="15"/>
                    </a:moveTo>
                    <a:lnTo>
                      <a:pt x="20" y="0"/>
                    </a:lnTo>
                    <a:lnTo>
                      <a:pt x="41" y="10"/>
                    </a:lnTo>
                    <a:lnTo>
                      <a:pt x="20"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61" name="Freeform 4018">
                <a:extLst>
                  <a:ext uri="{FF2B5EF4-FFF2-40B4-BE49-F238E27FC236}">
                    <a16:creationId xmlns:a16="http://schemas.microsoft.com/office/drawing/2014/main" id="{97683F5A-5D13-B7F7-AFA8-CB095A3DDFB1}"/>
                  </a:ext>
                </a:extLst>
              </p:cNvPr>
              <p:cNvSpPr>
                <a:spLocks/>
              </p:cNvSpPr>
              <p:nvPr/>
            </p:nvSpPr>
            <p:spPr bwMode="auto">
              <a:xfrm>
                <a:off x="10944" y="4980"/>
                <a:ext cx="65" cy="41"/>
              </a:xfrm>
              <a:custGeom>
                <a:avLst/>
                <a:gdLst>
                  <a:gd name="T0" fmla="*/ 35 w 65"/>
                  <a:gd name="T1" fmla="*/ 10 h 41"/>
                  <a:gd name="T2" fmla="*/ 25 w 65"/>
                  <a:gd name="T3" fmla="*/ 15 h 41"/>
                  <a:gd name="T4" fmla="*/ 0 w 65"/>
                  <a:gd name="T5" fmla="*/ 31 h 41"/>
                  <a:gd name="T6" fmla="*/ 15 w 65"/>
                  <a:gd name="T7" fmla="*/ 41 h 41"/>
                  <a:gd name="T8" fmla="*/ 40 w 65"/>
                  <a:gd name="T9" fmla="*/ 26 h 41"/>
                  <a:gd name="T10" fmla="*/ 50 w 65"/>
                  <a:gd name="T11" fmla="*/ 21 h 41"/>
                  <a:gd name="T12" fmla="*/ 65 w 65"/>
                  <a:gd name="T13" fmla="*/ 10 h 41"/>
                  <a:gd name="T14" fmla="*/ 45 w 65"/>
                  <a:gd name="T15" fmla="*/ 0 h 41"/>
                  <a:gd name="T16" fmla="*/ 35 w 65"/>
                  <a:gd name="T17" fmla="*/ 1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1">
                    <a:moveTo>
                      <a:pt x="35" y="10"/>
                    </a:moveTo>
                    <a:lnTo>
                      <a:pt x="25" y="15"/>
                    </a:lnTo>
                    <a:lnTo>
                      <a:pt x="0" y="31"/>
                    </a:lnTo>
                    <a:lnTo>
                      <a:pt x="15" y="41"/>
                    </a:lnTo>
                    <a:lnTo>
                      <a:pt x="40" y="26"/>
                    </a:lnTo>
                    <a:lnTo>
                      <a:pt x="50" y="21"/>
                    </a:lnTo>
                    <a:lnTo>
                      <a:pt x="65" y="10"/>
                    </a:lnTo>
                    <a:lnTo>
                      <a:pt x="45" y="0"/>
                    </a:lnTo>
                    <a:lnTo>
                      <a:pt x="35"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62" name="Freeform 4019">
                <a:extLst>
                  <a:ext uri="{FF2B5EF4-FFF2-40B4-BE49-F238E27FC236}">
                    <a16:creationId xmlns:a16="http://schemas.microsoft.com/office/drawing/2014/main" id="{3DE9115E-372A-9785-EA8B-7C04EAF41350}"/>
                  </a:ext>
                </a:extLst>
              </p:cNvPr>
              <p:cNvSpPr>
                <a:spLocks/>
              </p:cNvSpPr>
              <p:nvPr/>
            </p:nvSpPr>
            <p:spPr bwMode="auto">
              <a:xfrm>
                <a:off x="10994" y="4965"/>
                <a:ext cx="40" cy="25"/>
              </a:xfrm>
              <a:custGeom>
                <a:avLst/>
                <a:gdLst>
                  <a:gd name="T0" fmla="*/ 0 w 40"/>
                  <a:gd name="T1" fmla="*/ 15 h 25"/>
                  <a:gd name="T2" fmla="*/ 20 w 40"/>
                  <a:gd name="T3" fmla="*/ 0 h 25"/>
                  <a:gd name="T4" fmla="*/ 40 w 40"/>
                  <a:gd name="T5" fmla="*/ 10 h 25"/>
                  <a:gd name="T6" fmla="*/ 15 w 40"/>
                  <a:gd name="T7" fmla="*/ 25 h 25"/>
                  <a:gd name="T8" fmla="*/ 0 w 40"/>
                  <a:gd name="T9" fmla="*/ 15 h 25"/>
                </a:gdLst>
                <a:ahLst/>
                <a:cxnLst>
                  <a:cxn ang="0">
                    <a:pos x="T0" y="T1"/>
                  </a:cxn>
                  <a:cxn ang="0">
                    <a:pos x="T2" y="T3"/>
                  </a:cxn>
                  <a:cxn ang="0">
                    <a:pos x="T4" y="T5"/>
                  </a:cxn>
                  <a:cxn ang="0">
                    <a:pos x="T6" y="T7"/>
                  </a:cxn>
                  <a:cxn ang="0">
                    <a:pos x="T8" y="T9"/>
                  </a:cxn>
                </a:cxnLst>
                <a:rect l="0" t="0" r="r" b="b"/>
                <a:pathLst>
                  <a:path w="40" h="25">
                    <a:moveTo>
                      <a:pt x="0" y="15"/>
                    </a:moveTo>
                    <a:lnTo>
                      <a:pt x="20" y="0"/>
                    </a:lnTo>
                    <a:lnTo>
                      <a:pt x="40" y="10"/>
                    </a:lnTo>
                    <a:lnTo>
                      <a:pt x="15" y="25"/>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63" name="Freeform 4020">
                <a:extLst>
                  <a:ext uri="{FF2B5EF4-FFF2-40B4-BE49-F238E27FC236}">
                    <a16:creationId xmlns:a16="http://schemas.microsoft.com/office/drawing/2014/main" id="{22828CBD-B44B-F5AF-78AC-A1F54B2F4152}"/>
                  </a:ext>
                </a:extLst>
              </p:cNvPr>
              <p:cNvSpPr>
                <a:spLocks/>
              </p:cNvSpPr>
              <p:nvPr/>
            </p:nvSpPr>
            <p:spPr bwMode="auto">
              <a:xfrm>
                <a:off x="11019" y="4955"/>
                <a:ext cx="41" cy="20"/>
              </a:xfrm>
              <a:custGeom>
                <a:avLst/>
                <a:gdLst>
                  <a:gd name="T0" fmla="*/ 0 w 41"/>
                  <a:gd name="T1" fmla="*/ 10 h 20"/>
                  <a:gd name="T2" fmla="*/ 20 w 41"/>
                  <a:gd name="T3" fmla="*/ 0 h 20"/>
                  <a:gd name="T4" fmla="*/ 41 w 41"/>
                  <a:gd name="T5" fmla="*/ 10 h 20"/>
                  <a:gd name="T6" fmla="*/ 15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64" name="Freeform 4021">
                <a:extLst>
                  <a:ext uri="{FF2B5EF4-FFF2-40B4-BE49-F238E27FC236}">
                    <a16:creationId xmlns:a16="http://schemas.microsoft.com/office/drawing/2014/main" id="{CBF32CC2-9650-AE67-5170-F93A3B0D6D79}"/>
                  </a:ext>
                </a:extLst>
              </p:cNvPr>
              <p:cNvSpPr>
                <a:spLocks/>
              </p:cNvSpPr>
              <p:nvPr/>
            </p:nvSpPr>
            <p:spPr bwMode="auto">
              <a:xfrm>
                <a:off x="11044" y="4940"/>
                <a:ext cx="41" cy="20"/>
              </a:xfrm>
              <a:custGeom>
                <a:avLst/>
                <a:gdLst>
                  <a:gd name="T0" fmla="*/ 0 w 41"/>
                  <a:gd name="T1" fmla="*/ 10 h 20"/>
                  <a:gd name="T2" fmla="*/ 21 w 41"/>
                  <a:gd name="T3" fmla="*/ 0 h 20"/>
                  <a:gd name="T4" fmla="*/ 41 w 41"/>
                  <a:gd name="T5" fmla="*/ 10 h 20"/>
                  <a:gd name="T6" fmla="*/ 16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1" y="0"/>
                    </a:lnTo>
                    <a:lnTo>
                      <a:pt x="41" y="10"/>
                    </a:lnTo>
                    <a:lnTo>
                      <a:pt x="16"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65" name="Freeform 4022">
                <a:extLst>
                  <a:ext uri="{FF2B5EF4-FFF2-40B4-BE49-F238E27FC236}">
                    <a16:creationId xmlns:a16="http://schemas.microsoft.com/office/drawing/2014/main" id="{085A915E-2241-42F1-1836-0EF990044975}"/>
                  </a:ext>
                </a:extLst>
              </p:cNvPr>
              <p:cNvSpPr>
                <a:spLocks/>
              </p:cNvSpPr>
              <p:nvPr/>
            </p:nvSpPr>
            <p:spPr bwMode="auto">
              <a:xfrm>
                <a:off x="11070" y="4925"/>
                <a:ext cx="40" cy="20"/>
              </a:xfrm>
              <a:custGeom>
                <a:avLst/>
                <a:gdLst>
                  <a:gd name="T0" fmla="*/ 0 w 40"/>
                  <a:gd name="T1" fmla="*/ 10 h 20"/>
                  <a:gd name="T2" fmla="*/ 20 w 40"/>
                  <a:gd name="T3" fmla="*/ 0 h 20"/>
                  <a:gd name="T4" fmla="*/ 40 w 40"/>
                  <a:gd name="T5" fmla="*/ 10 h 20"/>
                  <a:gd name="T6" fmla="*/ 15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666" name="Freeform 4023">
                <a:extLst>
                  <a:ext uri="{FF2B5EF4-FFF2-40B4-BE49-F238E27FC236}">
                    <a16:creationId xmlns:a16="http://schemas.microsoft.com/office/drawing/2014/main" id="{13FA8867-711C-E813-4D6C-C356CFBAE63D}"/>
                  </a:ext>
                </a:extLst>
              </p:cNvPr>
              <p:cNvSpPr>
                <a:spLocks/>
              </p:cNvSpPr>
              <p:nvPr/>
            </p:nvSpPr>
            <p:spPr bwMode="auto">
              <a:xfrm>
                <a:off x="11095" y="4910"/>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grpSp>
          <p:nvGrpSpPr>
            <p:cNvPr id="208" name="Group 4225">
              <a:extLst>
                <a:ext uri="{FF2B5EF4-FFF2-40B4-BE49-F238E27FC236}">
                  <a16:creationId xmlns:a16="http://schemas.microsoft.com/office/drawing/2014/main" id="{4C52FB6D-3450-F059-D4D1-9AC947C7DE61}"/>
                </a:ext>
              </a:extLst>
            </p:cNvPr>
            <p:cNvGrpSpPr>
              <a:grpSpLocks/>
            </p:cNvGrpSpPr>
            <p:nvPr/>
          </p:nvGrpSpPr>
          <p:grpSpPr bwMode="auto">
            <a:xfrm>
              <a:off x="16034236" y="5859227"/>
              <a:ext cx="3317385" cy="3510391"/>
              <a:chOff x="9645" y="3924"/>
              <a:chExt cx="2286" cy="2419"/>
            </a:xfrm>
          </p:grpSpPr>
          <p:sp>
            <p:nvSpPr>
              <p:cNvPr id="267" name="Freeform 4025">
                <a:extLst>
                  <a:ext uri="{FF2B5EF4-FFF2-40B4-BE49-F238E27FC236}">
                    <a16:creationId xmlns:a16="http://schemas.microsoft.com/office/drawing/2014/main" id="{8F278423-2C20-51B7-265B-56BA6B1CF7F4}"/>
                  </a:ext>
                </a:extLst>
              </p:cNvPr>
              <p:cNvSpPr>
                <a:spLocks/>
              </p:cNvSpPr>
              <p:nvPr/>
            </p:nvSpPr>
            <p:spPr bwMode="auto">
              <a:xfrm>
                <a:off x="11120" y="4895"/>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8" name="Freeform 4026">
                <a:extLst>
                  <a:ext uri="{FF2B5EF4-FFF2-40B4-BE49-F238E27FC236}">
                    <a16:creationId xmlns:a16="http://schemas.microsoft.com/office/drawing/2014/main" id="{890055F3-4F72-6E57-CBDB-79835F9D5976}"/>
                  </a:ext>
                </a:extLst>
              </p:cNvPr>
              <p:cNvSpPr>
                <a:spLocks/>
              </p:cNvSpPr>
              <p:nvPr/>
            </p:nvSpPr>
            <p:spPr bwMode="auto">
              <a:xfrm>
                <a:off x="11145" y="4880"/>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9" name="Freeform 4027">
                <a:extLst>
                  <a:ext uri="{FF2B5EF4-FFF2-40B4-BE49-F238E27FC236}">
                    <a16:creationId xmlns:a16="http://schemas.microsoft.com/office/drawing/2014/main" id="{320DECCE-4913-6E7E-1E63-37F5F7B6EADA}"/>
                  </a:ext>
                </a:extLst>
              </p:cNvPr>
              <p:cNvSpPr>
                <a:spLocks/>
              </p:cNvSpPr>
              <p:nvPr/>
            </p:nvSpPr>
            <p:spPr bwMode="auto">
              <a:xfrm>
                <a:off x="11170" y="4865"/>
                <a:ext cx="41" cy="20"/>
              </a:xfrm>
              <a:custGeom>
                <a:avLst/>
                <a:gdLst>
                  <a:gd name="T0" fmla="*/ 0 w 41"/>
                  <a:gd name="T1" fmla="*/ 10 h 20"/>
                  <a:gd name="T2" fmla="*/ 20 w 41"/>
                  <a:gd name="T3" fmla="*/ 0 h 20"/>
                  <a:gd name="T4" fmla="*/ 41 w 41"/>
                  <a:gd name="T5" fmla="*/ 10 h 20"/>
                  <a:gd name="T6" fmla="*/ 20 w 41"/>
                  <a:gd name="T7" fmla="*/ 20 h 20"/>
                  <a:gd name="T8" fmla="*/ 0 w 41"/>
                  <a:gd name="T9" fmla="*/ 10 h 20"/>
                </a:gdLst>
                <a:ahLst/>
                <a:cxnLst>
                  <a:cxn ang="0">
                    <a:pos x="T0" y="T1"/>
                  </a:cxn>
                  <a:cxn ang="0">
                    <a:pos x="T2" y="T3"/>
                  </a:cxn>
                  <a:cxn ang="0">
                    <a:pos x="T4" y="T5"/>
                  </a:cxn>
                  <a:cxn ang="0">
                    <a:pos x="T6" y="T7"/>
                  </a:cxn>
                  <a:cxn ang="0">
                    <a:pos x="T8" y="T9"/>
                  </a:cxn>
                </a:cxnLst>
                <a:rect l="0" t="0" r="r" b="b"/>
                <a:pathLst>
                  <a:path w="41" h="20">
                    <a:moveTo>
                      <a:pt x="0" y="10"/>
                    </a:moveTo>
                    <a:lnTo>
                      <a:pt x="20" y="0"/>
                    </a:lnTo>
                    <a:lnTo>
                      <a:pt x="41"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0" name="Freeform 4028">
                <a:extLst>
                  <a:ext uri="{FF2B5EF4-FFF2-40B4-BE49-F238E27FC236}">
                    <a16:creationId xmlns:a16="http://schemas.microsoft.com/office/drawing/2014/main" id="{4FEF091E-DF88-7680-9AA1-43DBDA127ED9}"/>
                  </a:ext>
                </a:extLst>
              </p:cNvPr>
              <p:cNvSpPr>
                <a:spLocks/>
              </p:cNvSpPr>
              <p:nvPr/>
            </p:nvSpPr>
            <p:spPr bwMode="auto">
              <a:xfrm>
                <a:off x="11195" y="4835"/>
                <a:ext cx="66" cy="40"/>
              </a:xfrm>
              <a:custGeom>
                <a:avLst/>
                <a:gdLst>
                  <a:gd name="T0" fmla="*/ 36 w 66"/>
                  <a:gd name="T1" fmla="*/ 10 h 40"/>
                  <a:gd name="T2" fmla="*/ 26 w 66"/>
                  <a:gd name="T3" fmla="*/ 15 h 40"/>
                  <a:gd name="T4" fmla="*/ 0 w 66"/>
                  <a:gd name="T5" fmla="*/ 30 h 40"/>
                  <a:gd name="T6" fmla="*/ 21 w 66"/>
                  <a:gd name="T7" fmla="*/ 40 h 40"/>
                  <a:gd name="T8" fmla="*/ 46 w 66"/>
                  <a:gd name="T9" fmla="*/ 25 h 40"/>
                  <a:gd name="T10" fmla="*/ 51 w 66"/>
                  <a:gd name="T11" fmla="*/ 20 h 40"/>
                  <a:gd name="T12" fmla="*/ 66 w 66"/>
                  <a:gd name="T13" fmla="*/ 10 h 40"/>
                  <a:gd name="T14" fmla="*/ 51 w 66"/>
                  <a:gd name="T15" fmla="*/ 0 h 40"/>
                  <a:gd name="T16" fmla="*/ 36 w 66"/>
                  <a:gd name="T17" fmla="*/ 1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40">
                    <a:moveTo>
                      <a:pt x="36" y="10"/>
                    </a:moveTo>
                    <a:lnTo>
                      <a:pt x="26" y="15"/>
                    </a:lnTo>
                    <a:lnTo>
                      <a:pt x="0" y="30"/>
                    </a:lnTo>
                    <a:lnTo>
                      <a:pt x="21" y="40"/>
                    </a:lnTo>
                    <a:lnTo>
                      <a:pt x="46" y="25"/>
                    </a:lnTo>
                    <a:lnTo>
                      <a:pt x="51" y="20"/>
                    </a:lnTo>
                    <a:lnTo>
                      <a:pt x="66" y="10"/>
                    </a:lnTo>
                    <a:lnTo>
                      <a:pt x="51" y="0"/>
                    </a:lnTo>
                    <a:lnTo>
                      <a:pt x="36"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1" name="Freeform 4029">
                <a:extLst>
                  <a:ext uri="{FF2B5EF4-FFF2-40B4-BE49-F238E27FC236}">
                    <a16:creationId xmlns:a16="http://schemas.microsoft.com/office/drawing/2014/main" id="{7E4E57BF-6E80-D643-C610-FAEE580A2406}"/>
                  </a:ext>
                </a:extLst>
              </p:cNvPr>
              <p:cNvSpPr>
                <a:spLocks/>
              </p:cNvSpPr>
              <p:nvPr/>
            </p:nvSpPr>
            <p:spPr bwMode="auto">
              <a:xfrm>
                <a:off x="11271" y="4804"/>
                <a:ext cx="40" cy="26"/>
              </a:xfrm>
              <a:custGeom>
                <a:avLst/>
                <a:gdLst>
                  <a:gd name="T0" fmla="*/ 0 w 40"/>
                  <a:gd name="T1" fmla="*/ 15 h 26"/>
                  <a:gd name="T2" fmla="*/ 25 w 40"/>
                  <a:gd name="T3" fmla="*/ 0 h 26"/>
                  <a:gd name="T4" fmla="*/ 40 w 40"/>
                  <a:gd name="T5" fmla="*/ 10 h 26"/>
                  <a:gd name="T6" fmla="*/ 20 w 40"/>
                  <a:gd name="T7" fmla="*/ 26 h 26"/>
                  <a:gd name="T8" fmla="*/ 0 w 40"/>
                  <a:gd name="T9" fmla="*/ 15 h 26"/>
                </a:gdLst>
                <a:ahLst/>
                <a:cxnLst>
                  <a:cxn ang="0">
                    <a:pos x="T0" y="T1"/>
                  </a:cxn>
                  <a:cxn ang="0">
                    <a:pos x="T2" y="T3"/>
                  </a:cxn>
                  <a:cxn ang="0">
                    <a:pos x="T4" y="T5"/>
                  </a:cxn>
                  <a:cxn ang="0">
                    <a:pos x="T6" y="T7"/>
                  </a:cxn>
                  <a:cxn ang="0">
                    <a:pos x="T8" y="T9"/>
                  </a:cxn>
                </a:cxnLst>
                <a:rect l="0" t="0" r="r" b="b"/>
                <a:pathLst>
                  <a:path w="40" h="26">
                    <a:moveTo>
                      <a:pt x="0" y="15"/>
                    </a:moveTo>
                    <a:lnTo>
                      <a:pt x="25" y="0"/>
                    </a:lnTo>
                    <a:lnTo>
                      <a:pt x="40" y="10"/>
                    </a:lnTo>
                    <a:lnTo>
                      <a:pt x="20" y="26"/>
                    </a:lnTo>
                    <a:lnTo>
                      <a:pt x="0" y="1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2" name="Freeform 4030">
                <a:extLst>
                  <a:ext uri="{FF2B5EF4-FFF2-40B4-BE49-F238E27FC236}">
                    <a16:creationId xmlns:a16="http://schemas.microsoft.com/office/drawing/2014/main" id="{BFF01232-042E-DA4F-3507-9F5C157B21D1}"/>
                  </a:ext>
                </a:extLst>
              </p:cNvPr>
              <p:cNvSpPr>
                <a:spLocks/>
              </p:cNvSpPr>
              <p:nvPr/>
            </p:nvSpPr>
            <p:spPr bwMode="auto">
              <a:xfrm>
                <a:off x="11296" y="4794"/>
                <a:ext cx="40" cy="20"/>
              </a:xfrm>
              <a:custGeom>
                <a:avLst/>
                <a:gdLst>
                  <a:gd name="T0" fmla="*/ 0 w 40"/>
                  <a:gd name="T1" fmla="*/ 10 h 20"/>
                  <a:gd name="T2" fmla="*/ 25 w 40"/>
                  <a:gd name="T3" fmla="*/ 0 h 20"/>
                  <a:gd name="T4" fmla="*/ 40 w 40"/>
                  <a:gd name="T5" fmla="*/ 5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5" y="0"/>
                    </a:lnTo>
                    <a:lnTo>
                      <a:pt x="40" y="5"/>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3" name="Freeform 4031">
                <a:extLst>
                  <a:ext uri="{FF2B5EF4-FFF2-40B4-BE49-F238E27FC236}">
                    <a16:creationId xmlns:a16="http://schemas.microsoft.com/office/drawing/2014/main" id="{0816655A-B3C6-D5E9-59D6-8EB0D196471E}"/>
                  </a:ext>
                </a:extLst>
              </p:cNvPr>
              <p:cNvSpPr>
                <a:spLocks/>
              </p:cNvSpPr>
              <p:nvPr/>
            </p:nvSpPr>
            <p:spPr bwMode="auto">
              <a:xfrm>
                <a:off x="11326" y="4779"/>
                <a:ext cx="36" cy="20"/>
              </a:xfrm>
              <a:custGeom>
                <a:avLst/>
                <a:gdLst>
                  <a:gd name="T0" fmla="*/ 0 w 36"/>
                  <a:gd name="T1" fmla="*/ 10 h 20"/>
                  <a:gd name="T2" fmla="*/ 21 w 36"/>
                  <a:gd name="T3" fmla="*/ 0 h 20"/>
                  <a:gd name="T4" fmla="*/ 36 w 36"/>
                  <a:gd name="T5" fmla="*/ 10 h 20"/>
                  <a:gd name="T6" fmla="*/ 16 w 36"/>
                  <a:gd name="T7" fmla="*/ 20 h 20"/>
                  <a:gd name="T8" fmla="*/ 0 w 36"/>
                  <a:gd name="T9" fmla="*/ 10 h 20"/>
                </a:gdLst>
                <a:ahLst/>
                <a:cxnLst>
                  <a:cxn ang="0">
                    <a:pos x="T0" y="T1"/>
                  </a:cxn>
                  <a:cxn ang="0">
                    <a:pos x="T2" y="T3"/>
                  </a:cxn>
                  <a:cxn ang="0">
                    <a:pos x="T4" y="T5"/>
                  </a:cxn>
                  <a:cxn ang="0">
                    <a:pos x="T6" y="T7"/>
                  </a:cxn>
                  <a:cxn ang="0">
                    <a:pos x="T8" y="T9"/>
                  </a:cxn>
                </a:cxnLst>
                <a:rect l="0" t="0" r="r" b="b"/>
                <a:pathLst>
                  <a:path w="36" h="20">
                    <a:moveTo>
                      <a:pt x="0" y="10"/>
                    </a:moveTo>
                    <a:lnTo>
                      <a:pt x="21" y="0"/>
                    </a:lnTo>
                    <a:lnTo>
                      <a:pt x="36" y="10"/>
                    </a:lnTo>
                    <a:lnTo>
                      <a:pt x="16"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4" name="Freeform 4032">
                <a:extLst>
                  <a:ext uri="{FF2B5EF4-FFF2-40B4-BE49-F238E27FC236}">
                    <a16:creationId xmlns:a16="http://schemas.microsoft.com/office/drawing/2014/main" id="{26FBF836-C7B2-AE1B-4BBD-86B55E1F33A3}"/>
                  </a:ext>
                </a:extLst>
              </p:cNvPr>
              <p:cNvSpPr>
                <a:spLocks/>
              </p:cNvSpPr>
              <p:nvPr/>
            </p:nvSpPr>
            <p:spPr bwMode="auto">
              <a:xfrm>
                <a:off x="10964" y="5011"/>
                <a:ext cx="40" cy="20"/>
              </a:xfrm>
              <a:custGeom>
                <a:avLst/>
                <a:gdLst>
                  <a:gd name="T0" fmla="*/ 0 w 40"/>
                  <a:gd name="T1" fmla="*/ 10 h 20"/>
                  <a:gd name="T2" fmla="*/ 20 w 40"/>
                  <a:gd name="T3" fmla="*/ 0 h 20"/>
                  <a:gd name="T4" fmla="*/ 40 w 40"/>
                  <a:gd name="T5" fmla="*/ 10 h 20"/>
                  <a:gd name="T6" fmla="*/ 20 w 40"/>
                  <a:gd name="T7" fmla="*/ 20 h 20"/>
                  <a:gd name="T8" fmla="*/ 0 w 40"/>
                  <a:gd name="T9" fmla="*/ 10 h 20"/>
                </a:gdLst>
                <a:ahLst/>
                <a:cxnLst>
                  <a:cxn ang="0">
                    <a:pos x="T0" y="T1"/>
                  </a:cxn>
                  <a:cxn ang="0">
                    <a:pos x="T2" y="T3"/>
                  </a:cxn>
                  <a:cxn ang="0">
                    <a:pos x="T4" y="T5"/>
                  </a:cxn>
                  <a:cxn ang="0">
                    <a:pos x="T6" y="T7"/>
                  </a:cxn>
                  <a:cxn ang="0">
                    <a:pos x="T8" y="T9"/>
                  </a:cxn>
                </a:cxnLst>
                <a:rect l="0" t="0" r="r" b="b"/>
                <a:pathLst>
                  <a:path w="40" h="20">
                    <a:moveTo>
                      <a:pt x="0" y="10"/>
                    </a:moveTo>
                    <a:lnTo>
                      <a:pt x="20" y="0"/>
                    </a:lnTo>
                    <a:lnTo>
                      <a:pt x="40" y="10"/>
                    </a:lnTo>
                    <a:lnTo>
                      <a:pt x="20"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5" name="Freeform 4033">
                <a:extLst>
                  <a:ext uri="{FF2B5EF4-FFF2-40B4-BE49-F238E27FC236}">
                    <a16:creationId xmlns:a16="http://schemas.microsoft.com/office/drawing/2014/main" id="{BE0EE2AC-DC70-9708-24DC-9A20025181DA}"/>
                  </a:ext>
                </a:extLst>
              </p:cNvPr>
              <p:cNvSpPr>
                <a:spLocks/>
              </p:cNvSpPr>
              <p:nvPr/>
            </p:nvSpPr>
            <p:spPr bwMode="auto">
              <a:xfrm>
                <a:off x="10989" y="4995"/>
                <a:ext cx="40" cy="21"/>
              </a:xfrm>
              <a:custGeom>
                <a:avLst/>
                <a:gdLst>
                  <a:gd name="T0" fmla="*/ 0 w 40"/>
                  <a:gd name="T1" fmla="*/ 11 h 21"/>
                  <a:gd name="T2" fmla="*/ 20 w 40"/>
                  <a:gd name="T3" fmla="*/ 0 h 21"/>
                  <a:gd name="T4" fmla="*/ 40 w 40"/>
                  <a:gd name="T5" fmla="*/ 11 h 21"/>
                  <a:gd name="T6" fmla="*/ 20 w 40"/>
                  <a:gd name="T7" fmla="*/ 21 h 21"/>
                  <a:gd name="T8" fmla="*/ 0 w 40"/>
                  <a:gd name="T9" fmla="*/ 11 h 21"/>
                </a:gdLst>
                <a:ahLst/>
                <a:cxnLst>
                  <a:cxn ang="0">
                    <a:pos x="T0" y="T1"/>
                  </a:cxn>
                  <a:cxn ang="0">
                    <a:pos x="T2" y="T3"/>
                  </a:cxn>
                  <a:cxn ang="0">
                    <a:pos x="T4" y="T5"/>
                  </a:cxn>
                  <a:cxn ang="0">
                    <a:pos x="T6" y="T7"/>
                  </a:cxn>
                  <a:cxn ang="0">
                    <a:pos x="T8" y="T9"/>
                  </a:cxn>
                </a:cxnLst>
                <a:rect l="0" t="0" r="r" b="b"/>
                <a:pathLst>
                  <a:path w="40" h="21">
                    <a:moveTo>
                      <a:pt x="0" y="11"/>
                    </a:moveTo>
                    <a:lnTo>
                      <a:pt x="20" y="0"/>
                    </a:lnTo>
                    <a:lnTo>
                      <a:pt x="40" y="11"/>
                    </a:lnTo>
                    <a:lnTo>
                      <a:pt x="20" y="21"/>
                    </a:lnTo>
                    <a:lnTo>
                      <a:pt x="0" y="1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6" name="Freeform 4034">
                <a:extLst>
                  <a:ext uri="{FF2B5EF4-FFF2-40B4-BE49-F238E27FC236}">
                    <a16:creationId xmlns:a16="http://schemas.microsoft.com/office/drawing/2014/main" id="{B9E6321D-FCF3-2E40-6C77-8ED7ACDC7007}"/>
                  </a:ext>
                </a:extLst>
              </p:cNvPr>
              <p:cNvSpPr>
                <a:spLocks/>
              </p:cNvSpPr>
              <p:nvPr/>
            </p:nvSpPr>
            <p:spPr bwMode="auto">
              <a:xfrm>
                <a:off x="11014" y="4980"/>
                <a:ext cx="41" cy="21"/>
              </a:xfrm>
              <a:custGeom>
                <a:avLst/>
                <a:gdLst>
                  <a:gd name="T0" fmla="*/ 0 w 41"/>
                  <a:gd name="T1" fmla="*/ 10 h 21"/>
                  <a:gd name="T2" fmla="*/ 20 w 41"/>
                  <a:gd name="T3" fmla="*/ 0 h 21"/>
                  <a:gd name="T4" fmla="*/ 41 w 41"/>
                  <a:gd name="T5" fmla="*/ 10 h 21"/>
                  <a:gd name="T6" fmla="*/ 20 w 41"/>
                  <a:gd name="T7" fmla="*/ 21 h 21"/>
                  <a:gd name="T8" fmla="*/ 0 w 41"/>
                  <a:gd name="T9" fmla="*/ 10 h 21"/>
                </a:gdLst>
                <a:ahLst/>
                <a:cxnLst>
                  <a:cxn ang="0">
                    <a:pos x="T0" y="T1"/>
                  </a:cxn>
                  <a:cxn ang="0">
                    <a:pos x="T2" y="T3"/>
                  </a:cxn>
                  <a:cxn ang="0">
                    <a:pos x="T4" y="T5"/>
                  </a:cxn>
                  <a:cxn ang="0">
                    <a:pos x="T6" y="T7"/>
                  </a:cxn>
                  <a:cxn ang="0">
                    <a:pos x="T8" y="T9"/>
                  </a:cxn>
                </a:cxnLst>
                <a:rect l="0" t="0" r="r" b="b"/>
                <a:pathLst>
                  <a:path w="41" h="21">
                    <a:moveTo>
                      <a:pt x="0" y="10"/>
                    </a:moveTo>
                    <a:lnTo>
                      <a:pt x="20" y="0"/>
                    </a:lnTo>
                    <a:lnTo>
                      <a:pt x="41" y="10"/>
                    </a:lnTo>
                    <a:lnTo>
                      <a:pt x="20" y="21"/>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7" name="Freeform 4035">
                <a:extLst>
                  <a:ext uri="{FF2B5EF4-FFF2-40B4-BE49-F238E27FC236}">
                    <a16:creationId xmlns:a16="http://schemas.microsoft.com/office/drawing/2014/main" id="{2BEC0C47-191D-9819-90F4-12A3014F7719}"/>
                  </a:ext>
                </a:extLst>
              </p:cNvPr>
              <p:cNvSpPr>
                <a:spLocks/>
              </p:cNvSpPr>
              <p:nvPr/>
            </p:nvSpPr>
            <p:spPr bwMode="auto">
              <a:xfrm>
                <a:off x="11039" y="4890"/>
                <a:ext cx="167" cy="95"/>
              </a:xfrm>
              <a:custGeom>
                <a:avLst/>
                <a:gdLst>
                  <a:gd name="T0" fmla="*/ 136 w 167"/>
                  <a:gd name="T1" fmla="*/ 10 h 95"/>
                  <a:gd name="T2" fmla="*/ 126 w 167"/>
                  <a:gd name="T3" fmla="*/ 15 h 95"/>
                  <a:gd name="T4" fmla="*/ 126 w 167"/>
                  <a:gd name="T5" fmla="*/ 15 h 95"/>
                  <a:gd name="T6" fmla="*/ 101 w 167"/>
                  <a:gd name="T7" fmla="*/ 30 h 95"/>
                  <a:gd name="T8" fmla="*/ 101 w 167"/>
                  <a:gd name="T9" fmla="*/ 30 h 95"/>
                  <a:gd name="T10" fmla="*/ 76 w 167"/>
                  <a:gd name="T11" fmla="*/ 45 h 95"/>
                  <a:gd name="T12" fmla="*/ 76 w 167"/>
                  <a:gd name="T13" fmla="*/ 45 h 95"/>
                  <a:gd name="T14" fmla="*/ 51 w 167"/>
                  <a:gd name="T15" fmla="*/ 60 h 95"/>
                  <a:gd name="T16" fmla="*/ 46 w 167"/>
                  <a:gd name="T17" fmla="*/ 60 h 95"/>
                  <a:gd name="T18" fmla="*/ 26 w 167"/>
                  <a:gd name="T19" fmla="*/ 75 h 95"/>
                  <a:gd name="T20" fmla="*/ 0 w 167"/>
                  <a:gd name="T21" fmla="*/ 85 h 95"/>
                  <a:gd name="T22" fmla="*/ 21 w 167"/>
                  <a:gd name="T23" fmla="*/ 95 h 95"/>
                  <a:gd name="T24" fmla="*/ 46 w 167"/>
                  <a:gd name="T25" fmla="*/ 80 h 95"/>
                  <a:gd name="T26" fmla="*/ 66 w 167"/>
                  <a:gd name="T27" fmla="*/ 70 h 95"/>
                  <a:gd name="T28" fmla="*/ 71 w 167"/>
                  <a:gd name="T29" fmla="*/ 70 h 95"/>
                  <a:gd name="T30" fmla="*/ 91 w 167"/>
                  <a:gd name="T31" fmla="*/ 55 h 95"/>
                  <a:gd name="T32" fmla="*/ 96 w 167"/>
                  <a:gd name="T33" fmla="*/ 55 h 95"/>
                  <a:gd name="T34" fmla="*/ 116 w 167"/>
                  <a:gd name="T35" fmla="*/ 40 h 95"/>
                  <a:gd name="T36" fmla="*/ 121 w 167"/>
                  <a:gd name="T37" fmla="*/ 40 h 95"/>
                  <a:gd name="T38" fmla="*/ 141 w 167"/>
                  <a:gd name="T39" fmla="*/ 25 h 95"/>
                  <a:gd name="T40" fmla="*/ 146 w 167"/>
                  <a:gd name="T41" fmla="*/ 25 h 95"/>
                  <a:gd name="T42" fmla="*/ 151 w 167"/>
                  <a:gd name="T43" fmla="*/ 20 h 95"/>
                  <a:gd name="T44" fmla="*/ 167 w 167"/>
                  <a:gd name="T45" fmla="*/ 10 h 95"/>
                  <a:gd name="T46" fmla="*/ 151 w 167"/>
                  <a:gd name="T47" fmla="*/ 0 h 95"/>
                  <a:gd name="T48" fmla="*/ 136 w 167"/>
                  <a:gd name="T49" fmla="*/ 1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7" h="95">
                    <a:moveTo>
                      <a:pt x="136" y="10"/>
                    </a:moveTo>
                    <a:lnTo>
                      <a:pt x="126" y="15"/>
                    </a:lnTo>
                    <a:lnTo>
                      <a:pt x="126" y="15"/>
                    </a:lnTo>
                    <a:lnTo>
                      <a:pt x="101" y="30"/>
                    </a:lnTo>
                    <a:lnTo>
                      <a:pt x="101" y="30"/>
                    </a:lnTo>
                    <a:lnTo>
                      <a:pt x="76" y="45"/>
                    </a:lnTo>
                    <a:lnTo>
                      <a:pt x="76" y="45"/>
                    </a:lnTo>
                    <a:lnTo>
                      <a:pt x="51" y="60"/>
                    </a:lnTo>
                    <a:lnTo>
                      <a:pt x="46" y="60"/>
                    </a:lnTo>
                    <a:lnTo>
                      <a:pt x="26" y="75"/>
                    </a:lnTo>
                    <a:lnTo>
                      <a:pt x="0" y="85"/>
                    </a:lnTo>
                    <a:lnTo>
                      <a:pt x="21" y="95"/>
                    </a:lnTo>
                    <a:lnTo>
                      <a:pt x="46" y="80"/>
                    </a:lnTo>
                    <a:lnTo>
                      <a:pt x="66" y="70"/>
                    </a:lnTo>
                    <a:lnTo>
                      <a:pt x="71" y="70"/>
                    </a:lnTo>
                    <a:lnTo>
                      <a:pt x="91" y="55"/>
                    </a:lnTo>
                    <a:lnTo>
                      <a:pt x="96" y="55"/>
                    </a:lnTo>
                    <a:lnTo>
                      <a:pt x="116" y="40"/>
                    </a:lnTo>
                    <a:lnTo>
                      <a:pt x="121" y="40"/>
                    </a:lnTo>
                    <a:lnTo>
                      <a:pt x="141" y="25"/>
                    </a:lnTo>
                    <a:lnTo>
                      <a:pt x="146" y="25"/>
                    </a:lnTo>
                    <a:lnTo>
                      <a:pt x="151" y="20"/>
                    </a:lnTo>
                    <a:lnTo>
                      <a:pt x="167" y="10"/>
                    </a:lnTo>
                    <a:lnTo>
                      <a:pt x="151" y="0"/>
                    </a:lnTo>
                    <a:lnTo>
                      <a:pt x="136"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8" name="Freeform 4036">
                <a:extLst>
                  <a:ext uri="{FF2B5EF4-FFF2-40B4-BE49-F238E27FC236}">
                    <a16:creationId xmlns:a16="http://schemas.microsoft.com/office/drawing/2014/main" id="{A85D9FA0-CC1A-C81A-CC89-F52F6A2DECE1}"/>
                  </a:ext>
                </a:extLst>
              </p:cNvPr>
              <p:cNvSpPr>
                <a:spLocks/>
              </p:cNvSpPr>
              <p:nvPr/>
            </p:nvSpPr>
            <p:spPr bwMode="auto">
              <a:xfrm>
                <a:off x="11190" y="4865"/>
                <a:ext cx="66" cy="35"/>
              </a:xfrm>
              <a:custGeom>
                <a:avLst/>
                <a:gdLst>
                  <a:gd name="T0" fmla="*/ 36 w 66"/>
                  <a:gd name="T1" fmla="*/ 5 h 35"/>
                  <a:gd name="T2" fmla="*/ 31 w 66"/>
                  <a:gd name="T3" fmla="*/ 10 h 35"/>
                  <a:gd name="T4" fmla="*/ 0 w 66"/>
                  <a:gd name="T5" fmla="*/ 25 h 35"/>
                  <a:gd name="T6" fmla="*/ 21 w 66"/>
                  <a:gd name="T7" fmla="*/ 35 h 35"/>
                  <a:gd name="T8" fmla="*/ 46 w 66"/>
                  <a:gd name="T9" fmla="*/ 20 h 35"/>
                  <a:gd name="T10" fmla="*/ 51 w 66"/>
                  <a:gd name="T11" fmla="*/ 15 h 35"/>
                  <a:gd name="T12" fmla="*/ 66 w 66"/>
                  <a:gd name="T13" fmla="*/ 10 h 35"/>
                  <a:gd name="T14" fmla="*/ 51 w 66"/>
                  <a:gd name="T15" fmla="*/ 0 h 35"/>
                  <a:gd name="T16" fmla="*/ 36 w 66"/>
                  <a:gd name="T17"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35">
                    <a:moveTo>
                      <a:pt x="36" y="5"/>
                    </a:moveTo>
                    <a:lnTo>
                      <a:pt x="31" y="10"/>
                    </a:lnTo>
                    <a:lnTo>
                      <a:pt x="0" y="25"/>
                    </a:lnTo>
                    <a:lnTo>
                      <a:pt x="21" y="35"/>
                    </a:lnTo>
                    <a:lnTo>
                      <a:pt x="46" y="20"/>
                    </a:lnTo>
                    <a:lnTo>
                      <a:pt x="51" y="15"/>
                    </a:lnTo>
                    <a:lnTo>
                      <a:pt x="66" y="10"/>
                    </a:lnTo>
                    <a:lnTo>
                      <a:pt x="51" y="0"/>
                    </a:lnTo>
                    <a:lnTo>
                      <a:pt x="36" y="5"/>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79" name="Freeform 4037">
                <a:extLst>
                  <a:ext uri="{FF2B5EF4-FFF2-40B4-BE49-F238E27FC236}">
                    <a16:creationId xmlns:a16="http://schemas.microsoft.com/office/drawing/2014/main" id="{F1621F84-FAB2-1BBE-9608-E3A446C1217C}"/>
                  </a:ext>
                </a:extLst>
              </p:cNvPr>
              <p:cNvSpPr>
                <a:spLocks/>
              </p:cNvSpPr>
              <p:nvPr/>
            </p:nvSpPr>
            <p:spPr bwMode="auto">
              <a:xfrm>
                <a:off x="11246" y="4850"/>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0" name="Freeform 4038">
                <a:extLst>
                  <a:ext uri="{FF2B5EF4-FFF2-40B4-BE49-F238E27FC236}">
                    <a16:creationId xmlns:a16="http://schemas.microsoft.com/office/drawing/2014/main" id="{8E04070B-86AE-E667-D5BA-84F468A1DB60}"/>
                  </a:ext>
                </a:extLst>
              </p:cNvPr>
              <p:cNvSpPr>
                <a:spLocks/>
              </p:cNvSpPr>
              <p:nvPr/>
            </p:nvSpPr>
            <p:spPr bwMode="auto">
              <a:xfrm>
                <a:off x="11296" y="4819"/>
                <a:ext cx="35" cy="21"/>
              </a:xfrm>
              <a:custGeom>
                <a:avLst/>
                <a:gdLst>
                  <a:gd name="T0" fmla="*/ 0 w 35"/>
                  <a:gd name="T1" fmla="*/ 11 h 21"/>
                  <a:gd name="T2" fmla="*/ 20 w 35"/>
                  <a:gd name="T3" fmla="*/ 0 h 21"/>
                  <a:gd name="T4" fmla="*/ 35 w 35"/>
                  <a:gd name="T5" fmla="*/ 11 h 21"/>
                  <a:gd name="T6" fmla="*/ 15 w 35"/>
                  <a:gd name="T7" fmla="*/ 21 h 21"/>
                  <a:gd name="T8" fmla="*/ 0 w 35"/>
                  <a:gd name="T9" fmla="*/ 11 h 21"/>
                </a:gdLst>
                <a:ahLst/>
                <a:cxnLst>
                  <a:cxn ang="0">
                    <a:pos x="T0" y="T1"/>
                  </a:cxn>
                  <a:cxn ang="0">
                    <a:pos x="T2" y="T3"/>
                  </a:cxn>
                  <a:cxn ang="0">
                    <a:pos x="T4" y="T5"/>
                  </a:cxn>
                  <a:cxn ang="0">
                    <a:pos x="T6" y="T7"/>
                  </a:cxn>
                  <a:cxn ang="0">
                    <a:pos x="T8" y="T9"/>
                  </a:cxn>
                </a:cxnLst>
                <a:rect l="0" t="0" r="r" b="b"/>
                <a:pathLst>
                  <a:path w="35" h="21">
                    <a:moveTo>
                      <a:pt x="0" y="11"/>
                    </a:moveTo>
                    <a:lnTo>
                      <a:pt x="20" y="0"/>
                    </a:lnTo>
                    <a:lnTo>
                      <a:pt x="35" y="11"/>
                    </a:lnTo>
                    <a:lnTo>
                      <a:pt x="15" y="21"/>
                    </a:lnTo>
                    <a:lnTo>
                      <a:pt x="0" y="11"/>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1" name="Freeform 4039">
                <a:extLst>
                  <a:ext uri="{FF2B5EF4-FFF2-40B4-BE49-F238E27FC236}">
                    <a16:creationId xmlns:a16="http://schemas.microsoft.com/office/drawing/2014/main" id="{3C9641F8-E771-0C67-2082-FBD533805FC8}"/>
                  </a:ext>
                </a:extLst>
              </p:cNvPr>
              <p:cNvSpPr>
                <a:spLocks/>
              </p:cNvSpPr>
              <p:nvPr/>
            </p:nvSpPr>
            <p:spPr bwMode="auto">
              <a:xfrm>
                <a:off x="11321" y="4804"/>
                <a:ext cx="36" cy="21"/>
              </a:xfrm>
              <a:custGeom>
                <a:avLst/>
                <a:gdLst>
                  <a:gd name="T0" fmla="*/ 0 w 36"/>
                  <a:gd name="T1" fmla="*/ 10 h 21"/>
                  <a:gd name="T2" fmla="*/ 21 w 36"/>
                  <a:gd name="T3" fmla="*/ 0 h 21"/>
                  <a:gd name="T4" fmla="*/ 36 w 36"/>
                  <a:gd name="T5" fmla="*/ 10 h 21"/>
                  <a:gd name="T6" fmla="*/ 15 w 36"/>
                  <a:gd name="T7" fmla="*/ 21 h 21"/>
                  <a:gd name="T8" fmla="*/ 0 w 36"/>
                  <a:gd name="T9" fmla="*/ 10 h 21"/>
                </a:gdLst>
                <a:ahLst/>
                <a:cxnLst>
                  <a:cxn ang="0">
                    <a:pos x="T0" y="T1"/>
                  </a:cxn>
                  <a:cxn ang="0">
                    <a:pos x="T2" y="T3"/>
                  </a:cxn>
                  <a:cxn ang="0">
                    <a:pos x="T4" y="T5"/>
                  </a:cxn>
                  <a:cxn ang="0">
                    <a:pos x="T6" y="T7"/>
                  </a:cxn>
                  <a:cxn ang="0">
                    <a:pos x="T8" y="T9"/>
                  </a:cxn>
                </a:cxnLst>
                <a:rect l="0" t="0" r="r" b="b"/>
                <a:pathLst>
                  <a:path w="36" h="21">
                    <a:moveTo>
                      <a:pt x="0" y="10"/>
                    </a:moveTo>
                    <a:lnTo>
                      <a:pt x="21" y="0"/>
                    </a:lnTo>
                    <a:lnTo>
                      <a:pt x="36" y="10"/>
                    </a:lnTo>
                    <a:lnTo>
                      <a:pt x="15" y="21"/>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2" name="Freeform 4040">
                <a:extLst>
                  <a:ext uri="{FF2B5EF4-FFF2-40B4-BE49-F238E27FC236}">
                    <a16:creationId xmlns:a16="http://schemas.microsoft.com/office/drawing/2014/main" id="{7F7A6620-3E7C-E398-2BA7-105DAB286491}"/>
                  </a:ext>
                </a:extLst>
              </p:cNvPr>
              <p:cNvSpPr>
                <a:spLocks/>
              </p:cNvSpPr>
              <p:nvPr/>
            </p:nvSpPr>
            <p:spPr bwMode="auto">
              <a:xfrm>
                <a:off x="11347" y="4789"/>
                <a:ext cx="35" cy="20"/>
              </a:xfrm>
              <a:custGeom>
                <a:avLst/>
                <a:gdLst>
                  <a:gd name="T0" fmla="*/ 0 w 35"/>
                  <a:gd name="T1" fmla="*/ 10 h 20"/>
                  <a:gd name="T2" fmla="*/ 20 w 35"/>
                  <a:gd name="T3" fmla="*/ 0 h 20"/>
                  <a:gd name="T4" fmla="*/ 35 w 35"/>
                  <a:gd name="T5" fmla="*/ 10 h 20"/>
                  <a:gd name="T6" fmla="*/ 15 w 35"/>
                  <a:gd name="T7" fmla="*/ 20 h 20"/>
                  <a:gd name="T8" fmla="*/ 0 w 35"/>
                  <a:gd name="T9" fmla="*/ 10 h 20"/>
                </a:gdLst>
                <a:ahLst/>
                <a:cxnLst>
                  <a:cxn ang="0">
                    <a:pos x="T0" y="T1"/>
                  </a:cxn>
                  <a:cxn ang="0">
                    <a:pos x="T2" y="T3"/>
                  </a:cxn>
                  <a:cxn ang="0">
                    <a:pos x="T4" y="T5"/>
                  </a:cxn>
                  <a:cxn ang="0">
                    <a:pos x="T6" y="T7"/>
                  </a:cxn>
                  <a:cxn ang="0">
                    <a:pos x="T8" y="T9"/>
                  </a:cxn>
                </a:cxnLst>
                <a:rect l="0" t="0" r="r" b="b"/>
                <a:pathLst>
                  <a:path w="35" h="20">
                    <a:moveTo>
                      <a:pt x="0" y="10"/>
                    </a:moveTo>
                    <a:lnTo>
                      <a:pt x="20" y="0"/>
                    </a:lnTo>
                    <a:lnTo>
                      <a:pt x="35" y="10"/>
                    </a:lnTo>
                    <a:lnTo>
                      <a:pt x="15" y="20"/>
                    </a:lnTo>
                    <a:lnTo>
                      <a:pt x="0" y="1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3" name="Freeform 4041">
                <a:extLst>
                  <a:ext uri="{FF2B5EF4-FFF2-40B4-BE49-F238E27FC236}">
                    <a16:creationId xmlns:a16="http://schemas.microsoft.com/office/drawing/2014/main" id="{1254FF03-CFF2-7118-9899-E12C2660D923}"/>
                  </a:ext>
                </a:extLst>
              </p:cNvPr>
              <p:cNvSpPr>
                <a:spLocks/>
              </p:cNvSpPr>
              <p:nvPr/>
            </p:nvSpPr>
            <p:spPr bwMode="auto">
              <a:xfrm>
                <a:off x="10541" y="5202"/>
                <a:ext cx="226" cy="130"/>
              </a:xfrm>
              <a:custGeom>
                <a:avLst/>
                <a:gdLst>
                  <a:gd name="T0" fmla="*/ 8 w 45"/>
                  <a:gd name="T1" fmla="*/ 0 h 26"/>
                  <a:gd name="T2" fmla="*/ 1 w 45"/>
                  <a:gd name="T3" fmla="*/ 10 h 26"/>
                  <a:gd name="T4" fmla="*/ 30 w 45"/>
                  <a:gd name="T5" fmla="*/ 26 h 26"/>
                  <a:gd name="T6" fmla="*/ 45 w 45"/>
                  <a:gd name="T7" fmla="*/ 8 h 26"/>
                  <a:gd name="T8" fmla="*/ 8 w 45"/>
                  <a:gd name="T9" fmla="*/ 0 h 26"/>
                </a:gdLst>
                <a:ahLst/>
                <a:cxnLst>
                  <a:cxn ang="0">
                    <a:pos x="T0" y="T1"/>
                  </a:cxn>
                  <a:cxn ang="0">
                    <a:pos x="T2" y="T3"/>
                  </a:cxn>
                  <a:cxn ang="0">
                    <a:pos x="T4" y="T5"/>
                  </a:cxn>
                  <a:cxn ang="0">
                    <a:pos x="T6" y="T7"/>
                  </a:cxn>
                  <a:cxn ang="0">
                    <a:pos x="T8" y="T9"/>
                  </a:cxn>
                </a:cxnLst>
                <a:rect l="0" t="0" r="r" b="b"/>
                <a:pathLst>
                  <a:path w="45" h="26">
                    <a:moveTo>
                      <a:pt x="8" y="0"/>
                    </a:moveTo>
                    <a:cubicBezTo>
                      <a:pt x="4" y="4"/>
                      <a:pt x="0" y="5"/>
                      <a:pt x="1" y="10"/>
                    </a:cubicBezTo>
                    <a:cubicBezTo>
                      <a:pt x="30" y="26"/>
                      <a:pt x="30" y="26"/>
                      <a:pt x="30" y="26"/>
                    </a:cubicBezTo>
                    <a:cubicBezTo>
                      <a:pt x="45" y="8"/>
                      <a:pt x="45" y="8"/>
                      <a:pt x="45" y="8"/>
                    </a:cubicBezTo>
                    <a:cubicBezTo>
                      <a:pt x="8" y="0"/>
                      <a:pt x="8" y="0"/>
                      <a:pt x="8" y="0"/>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4" name="Freeform 4042">
                <a:extLst>
                  <a:ext uri="{FF2B5EF4-FFF2-40B4-BE49-F238E27FC236}">
                    <a16:creationId xmlns:a16="http://schemas.microsoft.com/office/drawing/2014/main" id="{9E514547-1278-EF2A-46E4-56249B887AE4}"/>
                  </a:ext>
                </a:extLst>
              </p:cNvPr>
              <p:cNvSpPr>
                <a:spLocks/>
              </p:cNvSpPr>
              <p:nvPr/>
            </p:nvSpPr>
            <p:spPr bwMode="auto">
              <a:xfrm>
                <a:off x="10591" y="5096"/>
                <a:ext cx="413" cy="780"/>
              </a:xfrm>
              <a:custGeom>
                <a:avLst/>
                <a:gdLst>
                  <a:gd name="T0" fmla="*/ 82 w 82"/>
                  <a:gd name="T1" fmla="*/ 128 h 155"/>
                  <a:gd name="T2" fmla="*/ 43 w 82"/>
                  <a:gd name="T3" fmla="*/ 152 h 155"/>
                  <a:gd name="T4" fmla="*/ 12 w 82"/>
                  <a:gd name="T5" fmla="*/ 128 h 155"/>
                  <a:gd name="T6" fmla="*/ 6 w 82"/>
                  <a:gd name="T7" fmla="*/ 82 h 155"/>
                  <a:gd name="T8" fmla="*/ 1 w 82"/>
                  <a:gd name="T9" fmla="*/ 53 h 155"/>
                  <a:gd name="T10" fmla="*/ 0 w 82"/>
                  <a:gd name="T11" fmla="*/ 42 h 155"/>
                  <a:gd name="T12" fmla="*/ 3 w 82"/>
                  <a:gd name="T13" fmla="*/ 37 h 155"/>
                  <a:gd name="T14" fmla="*/ 4 w 82"/>
                  <a:gd name="T15" fmla="*/ 34 h 155"/>
                  <a:gd name="T16" fmla="*/ 4 w 82"/>
                  <a:gd name="T17" fmla="*/ 34 h 155"/>
                  <a:gd name="T18" fmla="*/ 29 w 82"/>
                  <a:gd name="T19" fmla="*/ 12 h 155"/>
                  <a:gd name="T20" fmla="*/ 75 w 82"/>
                  <a:gd name="T21" fmla="*/ 32 h 155"/>
                  <a:gd name="T22" fmla="*/ 75 w 82"/>
                  <a:gd name="T23" fmla="*/ 32 h 155"/>
                  <a:gd name="T24" fmla="*/ 76 w 82"/>
                  <a:gd name="T25" fmla="*/ 41 h 155"/>
                  <a:gd name="T26" fmla="*/ 82 w 82"/>
                  <a:gd name="T27" fmla="*/ 128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2" h="155">
                    <a:moveTo>
                      <a:pt x="82" y="128"/>
                    </a:moveTo>
                    <a:cubicBezTo>
                      <a:pt x="82" y="137"/>
                      <a:pt x="62" y="149"/>
                      <a:pt x="43" y="152"/>
                    </a:cubicBezTo>
                    <a:cubicBezTo>
                      <a:pt x="20" y="155"/>
                      <a:pt x="14" y="139"/>
                      <a:pt x="12" y="128"/>
                    </a:cubicBezTo>
                    <a:cubicBezTo>
                      <a:pt x="11" y="117"/>
                      <a:pt x="8" y="99"/>
                      <a:pt x="6" y="82"/>
                    </a:cubicBezTo>
                    <a:cubicBezTo>
                      <a:pt x="4" y="71"/>
                      <a:pt x="2" y="60"/>
                      <a:pt x="1" y="53"/>
                    </a:cubicBezTo>
                    <a:cubicBezTo>
                      <a:pt x="0" y="46"/>
                      <a:pt x="0" y="42"/>
                      <a:pt x="0" y="42"/>
                    </a:cubicBezTo>
                    <a:cubicBezTo>
                      <a:pt x="1" y="40"/>
                      <a:pt x="2" y="39"/>
                      <a:pt x="3" y="37"/>
                    </a:cubicBezTo>
                    <a:cubicBezTo>
                      <a:pt x="3" y="36"/>
                      <a:pt x="4" y="35"/>
                      <a:pt x="4" y="34"/>
                    </a:cubicBezTo>
                    <a:cubicBezTo>
                      <a:pt x="4" y="34"/>
                      <a:pt x="4" y="34"/>
                      <a:pt x="4" y="34"/>
                    </a:cubicBezTo>
                    <a:cubicBezTo>
                      <a:pt x="11" y="25"/>
                      <a:pt x="20" y="18"/>
                      <a:pt x="29" y="12"/>
                    </a:cubicBezTo>
                    <a:cubicBezTo>
                      <a:pt x="49" y="0"/>
                      <a:pt x="70" y="11"/>
                      <a:pt x="75" y="32"/>
                    </a:cubicBezTo>
                    <a:cubicBezTo>
                      <a:pt x="75" y="32"/>
                      <a:pt x="75" y="32"/>
                      <a:pt x="75" y="32"/>
                    </a:cubicBezTo>
                    <a:cubicBezTo>
                      <a:pt x="76" y="35"/>
                      <a:pt x="76" y="38"/>
                      <a:pt x="76" y="41"/>
                    </a:cubicBezTo>
                    <a:cubicBezTo>
                      <a:pt x="82" y="128"/>
                      <a:pt x="82" y="128"/>
                      <a:pt x="82" y="128"/>
                    </a:cubicBezTo>
                  </a:path>
                </a:pathLst>
              </a:custGeom>
              <a:solidFill>
                <a:srgbClr val="7FCB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5" name="Oval 4043">
                <a:extLst>
                  <a:ext uri="{FF2B5EF4-FFF2-40B4-BE49-F238E27FC236}">
                    <a16:creationId xmlns:a16="http://schemas.microsoft.com/office/drawing/2014/main" id="{024A2513-3DB4-C168-959D-B1921A2C6356}"/>
                  </a:ext>
                </a:extLst>
              </p:cNvPr>
              <p:cNvSpPr>
                <a:spLocks noChangeArrowheads="1"/>
              </p:cNvSpPr>
              <p:nvPr/>
            </p:nvSpPr>
            <p:spPr bwMode="auto">
              <a:xfrm>
                <a:off x="11674" y="5966"/>
                <a:ext cx="45" cy="45"/>
              </a:xfrm>
              <a:prstGeom prst="ellipse">
                <a:avLst/>
              </a:pr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6" name="Oval 4044">
                <a:extLst>
                  <a:ext uri="{FF2B5EF4-FFF2-40B4-BE49-F238E27FC236}">
                    <a16:creationId xmlns:a16="http://schemas.microsoft.com/office/drawing/2014/main" id="{53D6BC86-8ECB-EFC0-9161-938F31987C1F}"/>
                  </a:ext>
                </a:extLst>
              </p:cNvPr>
              <p:cNvSpPr>
                <a:spLocks noChangeArrowheads="1"/>
              </p:cNvSpPr>
              <p:nvPr/>
            </p:nvSpPr>
            <p:spPr bwMode="auto">
              <a:xfrm>
                <a:off x="11729" y="6192"/>
                <a:ext cx="46" cy="46"/>
              </a:xfrm>
              <a:prstGeom prst="ellipse">
                <a:avLst/>
              </a:pr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7" name="Oval 4045">
                <a:extLst>
                  <a:ext uri="{FF2B5EF4-FFF2-40B4-BE49-F238E27FC236}">
                    <a16:creationId xmlns:a16="http://schemas.microsoft.com/office/drawing/2014/main" id="{97121AE4-7D69-C8E1-C3AE-7CEB698A2C26}"/>
                  </a:ext>
                </a:extLst>
              </p:cNvPr>
              <p:cNvSpPr>
                <a:spLocks noChangeArrowheads="1"/>
              </p:cNvSpPr>
              <p:nvPr/>
            </p:nvSpPr>
            <p:spPr bwMode="auto">
              <a:xfrm>
                <a:off x="11372" y="6293"/>
                <a:ext cx="45" cy="45"/>
              </a:xfrm>
              <a:prstGeom prst="ellipse">
                <a:avLst/>
              </a:pr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8" name="Oval 4046">
                <a:extLst>
                  <a:ext uri="{FF2B5EF4-FFF2-40B4-BE49-F238E27FC236}">
                    <a16:creationId xmlns:a16="http://schemas.microsoft.com/office/drawing/2014/main" id="{4A33C57C-FBD8-AE18-9DB2-23B26773610F}"/>
                  </a:ext>
                </a:extLst>
              </p:cNvPr>
              <p:cNvSpPr>
                <a:spLocks noChangeArrowheads="1"/>
              </p:cNvSpPr>
              <p:nvPr/>
            </p:nvSpPr>
            <p:spPr bwMode="auto">
              <a:xfrm>
                <a:off x="11105" y="6137"/>
                <a:ext cx="45" cy="45"/>
              </a:xfrm>
              <a:prstGeom prst="ellipse">
                <a:avLst/>
              </a:pr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89" name="Oval 4047">
                <a:extLst>
                  <a:ext uri="{FF2B5EF4-FFF2-40B4-BE49-F238E27FC236}">
                    <a16:creationId xmlns:a16="http://schemas.microsoft.com/office/drawing/2014/main" id="{CB5F5803-19BA-F51D-F9BD-26C73503C641}"/>
                  </a:ext>
                </a:extLst>
              </p:cNvPr>
              <p:cNvSpPr>
                <a:spLocks noChangeArrowheads="1"/>
              </p:cNvSpPr>
              <p:nvPr/>
            </p:nvSpPr>
            <p:spPr bwMode="auto">
              <a:xfrm>
                <a:off x="11266" y="5921"/>
                <a:ext cx="45" cy="45"/>
              </a:xfrm>
              <a:prstGeom prst="ellipse">
                <a:avLst/>
              </a:pr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0" name="Freeform 4048">
                <a:extLst>
                  <a:ext uri="{FF2B5EF4-FFF2-40B4-BE49-F238E27FC236}">
                    <a16:creationId xmlns:a16="http://schemas.microsoft.com/office/drawing/2014/main" id="{B407A52A-97CE-61B4-B20F-C6E6CCE42801}"/>
                  </a:ext>
                </a:extLst>
              </p:cNvPr>
              <p:cNvSpPr>
                <a:spLocks/>
              </p:cNvSpPr>
              <p:nvPr/>
            </p:nvSpPr>
            <p:spPr bwMode="auto">
              <a:xfrm>
                <a:off x="11095" y="5896"/>
                <a:ext cx="685" cy="412"/>
              </a:xfrm>
              <a:custGeom>
                <a:avLst/>
                <a:gdLst>
                  <a:gd name="T0" fmla="*/ 171 w 685"/>
                  <a:gd name="T1" fmla="*/ 30 h 412"/>
                  <a:gd name="T2" fmla="*/ 171 w 685"/>
                  <a:gd name="T3" fmla="*/ 0 h 412"/>
                  <a:gd name="T4" fmla="*/ 211 w 685"/>
                  <a:gd name="T5" fmla="*/ 20 h 412"/>
                  <a:gd name="T6" fmla="*/ 367 w 685"/>
                  <a:gd name="T7" fmla="*/ 161 h 412"/>
                  <a:gd name="T8" fmla="*/ 589 w 685"/>
                  <a:gd name="T9" fmla="*/ 50 h 412"/>
                  <a:gd name="T10" fmla="*/ 624 w 685"/>
                  <a:gd name="T11" fmla="*/ 40 h 412"/>
                  <a:gd name="T12" fmla="*/ 624 w 685"/>
                  <a:gd name="T13" fmla="*/ 70 h 412"/>
                  <a:gd name="T14" fmla="*/ 433 w 685"/>
                  <a:gd name="T15" fmla="*/ 201 h 412"/>
                  <a:gd name="T16" fmla="*/ 685 w 685"/>
                  <a:gd name="T17" fmla="*/ 261 h 412"/>
                  <a:gd name="T18" fmla="*/ 685 w 685"/>
                  <a:gd name="T19" fmla="*/ 291 h 412"/>
                  <a:gd name="T20" fmla="*/ 664 w 685"/>
                  <a:gd name="T21" fmla="*/ 311 h 412"/>
                  <a:gd name="T22" fmla="*/ 393 w 685"/>
                  <a:gd name="T23" fmla="*/ 251 h 412"/>
                  <a:gd name="T24" fmla="*/ 322 w 685"/>
                  <a:gd name="T25" fmla="*/ 412 h 412"/>
                  <a:gd name="T26" fmla="*/ 277 w 685"/>
                  <a:gd name="T27" fmla="*/ 407 h 412"/>
                  <a:gd name="T28" fmla="*/ 277 w 685"/>
                  <a:gd name="T29" fmla="*/ 377 h 412"/>
                  <a:gd name="T30" fmla="*/ 297 w 685"/>
                  <a:gd name="T31" fmla="*/ 241 h 412"/>
                  <a:gd name="T32" fmla="*/ 5 w 685"/>
                  <a:gd name="T33" fmla="*/ 251 h 412"/>
                  <a:gd name="T34" fmla="*/ 0 w 685"/>
                  <a:gd name="T35" fmla="*/ 226 h 412"/>
                  <a:gd name="T36" fmla="*/ 0 w 685"/>
                  <a:gd name="T37" fmla="*/ 196 h 412"/>
                  <a:gd name="T38" fmla="*/ 282 w 685"/>
                  <a:gd name="T39" fmla="*/ 186 h 412"/>
                  <a:gd name="T40" fmla="*/ 171 w 685"/>
                  <a:gd name="T41" fmla="*/ 30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85" h="412">
                    <a:moveTo>
                      <a:pt x="171" y="30"/>
                    </a:moveTo>
                    <a:lnTo>
                      <a:pt x="171" y="0"/>
                    </a:lnTo>
                    <a:lnTo>
                      <a:pt x="211" y="20"/>
                    </a:lnTo>
                    <a:lnTo>
                      <a:pt x="367" y="161"/>
                    </a:lnTo>
                    <a:lnTo>
                      <a:pt x="589" y="50"/>
                    </a:lnTo>
                    <a:lnTo>
                      <a:pt x="624" y="40"/>
                    </a:lnTo>
                    <a:lnTo>
                      <a:pt x="624" y="70"/>
                    </a:lnTo>
                    <a:lnTo>
                      <a:pt x="433" y="201"/>
                    </a:lnTo>
                    <a:lnTo>
                      <a:pt x="685" y="261"/>
                    </a:lnTo>
                    <a:lnTo>
                      <a:pt x="685" y="291"/>
                    </a:lnTo>
                    <a:lnTo>
                      <a:pt x="664" y="311"/>
                    </a:lnTo>
                    <a:lnTo>
                      <a:pt x="393" y="251"/>
                    </a:lnTo>
                    <a:lnTo>
                      <a:pt x="322" y="412"/>
                    </a:lnTo>
                    <a:lnTo>
                      <a:pt x="277" y="407"/>
                    </a:lnTo>
                    <a:lnTo>
                      <a:pt x="277" y="377"/>
                    </a:lnTo>
                    <a:lnTo>
                      <a:pt x="297" y="241"/>
                    </a:lnTo>
                    <a:lnTo>
                      <a:pt x="5" y="251"/>
                    </a:lnTo>
                    <a:lnTo>
                      <a:pt x="0" y="226"/>
                    </a:lnTo>
                    <a:lnTo>
                      <a:pt x="0" y="196"/>
                    </a:lnTo>
                    <a:lnTo>
                      <a:pt x="282" y="186"/>
                    </a:lnTo>
                    <a:lnTo>
                      <a:pt x="171"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1" name="Freeform 4049">
                <a:extLst>
                  <a:ext uri="{FF2B5EF4-FFF2-40B4-BE49-F238E27FC236}">
                    <a16:creationId xmlns:a16="http://schemas.microsoft.com/office/drawing/2014/main" id="{02E5F66F-5263-ADE0-32E0-746BDCAAC8FC}"/>
                  </a:ext>
                </a:extLst>
              </p:cNvPr>
              <p:cNvSpPr>
                <a:spLocks/>
              </p:cNvSpPr>
              <p:nvPr/>
            </p:nvSpPr>
            <p:spPr bwMode="auto">
              <a:xfrm>
                <a:off x="11095" y="5886"/>
                <a:ext cx="685" cy="392"/>
              </a:xfrm>
              <a:custGeom>
                <a:avLst/>
                <a:gdLst>
                  <a:gd name="T0" fmla="*/ 171 w 685"/>
                  <a:gd name="T1" fmla="*/ 10 h 392"/>
                  <a:gd name="T2" fmla="*/ 211 w 685"/>
                  <a:gd name="T3" fmla="*/ 0 h 392"/>
                  <a:gd name="T4" fmla="*/ 367 w 685"/>
                  <a:gd name="T5" fmla="*/ 140 h 392"/>
                  <a:gd name="T6" fmla="*/ 589 w 685"/>
                  <a:gd name="T7" fmla="*/ 30 h 392"/>
                  <a:gd name="T8" fmla="*/ 624 w 685"/>
                  <a:gd name="T9" fmla="*/ 50 h 392"/>
                  <a:gd name="T10" fmla="*/ 433 w 685"/>
                  <a:gd name="T11" fmla="*/ 181 h 392"/>
                  <a:gd name="T12" fmla="*/ 685 w 685"/>
                  <a:gd name="T13" fmla="*/ 271 h 392"/>
                  <a:gd name="T14" fmla="*/ 664 w 685"/>
                  <a:gd name="T15" fmla="*/ 291 h 392"/>
                  <a:gd name="T16" fmla="*/ 393 w 685"/>
                  <a:gd name="T17" fmla="*/ 231 h 392"/>
                  <a:gd name="T18" fmla="*/ 322 w 685"/>
                  <a:gd name="T19" fmla="*/ 392 h 392"/>
                  <a:gd name="T20" fmla="*/ 277 w 685"/>
                  <a:gd name="T21" fmla="*/ 387 h 392"/>
                  <a:gd name="T22" fmla="*/ 297 w 685"/>
                  <a:gd name="T23" fmla="*/ 221 h 392"/>
                  <a:gd name="T24" fmla="*/ 5 w 685"/>
                  <a:gd name="T25" fmla="*/ 231 h 392"/>
                  <a:gd name="T26" fmla="*/ 0 w 685"/>
                  <a:gd name="T27" fmla="*/ 206 h 392"/>
                  <a:gd name="T28" fmla="*/ 282 w 685"/>
                  <a:gd name="T29" fmla="*/ 166 h 392"/>
                  <a:gd name="T30" fmla="*/ 171 w 685"/>
                  <a:gd name="T31" fmla="*/ 1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85" h="392">
                    <a:moveTo>
                      <a:pt x="171" y="10"/>
                    </a:moveTo>
                    <a:lnTo>
                      <a:pt x="211" y="0"/>
                    </a:lnTo>
                    <a:lnTo>
                      <a:pt x="367" y="140"/>
                    </a:lnTo>
                    <a:lnTo>
                      <a:pt x="589" y="30"/>
                    </a:lnTo>
                    <a:lnTo>
                      <a:pt x="624" y="50"/>
                    </a:lnTo>
                    <a:lnTo>
                      <a:pt x="433" y="181"/>
                    </a:lnTo>
                    <a:lnTo>
                      <a:pt x="685" y="271"/>
                    </a:lnTo>
                    <a:lnTo>
                      <a:pt x="664" y="291"/>
                    </a:lnTo>
                    <a:lnTo>
                      <a:pt x="393" y="231"/>
                    </a:lnTo>
                    <a:lnTo>
                      <a:pt x="322" y="392"/>
                    </a:lnTo>
                    <a:lnTo>
                      <a:pt x="277" y="387"/>
                    </a:lnTo>
                    <a:lnTo>
                      <a:pt x="297" y="221"/>
                    </a:lnTo>
                    <a:lnTo>
                      <a:pt x="5" y="231"/>
                    </a:lnTo>
                    <a:lnTo>
                      <a:pt x="0" y="206"/>
                    </a:lnTo>
                    <a:lnTo>
                      <a:pt x="282" y="166"/>
                    </a:lnTo>
                    <a:lnTo>
                      <a:pt x="171" y="1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2" name="Freeform 4050">
                <a:extLst>
                  <a:ext uri="{FF2B5EF4-FFF2-40B4-BE49-F238E27FC236}">
                    <a16:creationId xmlns:a16="http://schemas.microsoft.com/office/drawing/2014/main" id="{0406325D-25AB-605E-274A-739AAA3E6BCA}"/>
                  </a:ext>
                </a:extLst>
              </p:cNvPr>
              <p:cNvSpPr>
                <a:spLocks/>
              </p:cNvSpPr>
              <p:nvPr/>
            </p:nvSpPr>
            <p:spPr bwMode="auto">
              <a:xfrm>
                <a:off x="11402" y="6047"/>
                <a:ext cx="96" cy="55"/>
              </a:xfrm>
              <a:custGeom>
                <a:avLst/>
                <a:gdLst>
                  <a:gd name="T0" fmla="*/ 3 w 19"/>
                  <a:gd name="T1" fmla="*/ 2 h 11"/>
                  <a:gd name="T2" fmla="*/ 3 w 19"/>
                  <a:gd name="T3" fmla="*/ 9 h 11"/>
                  <a:gd name="T4" fmla="*/ 15 w 19"/>
                  <a:gd name="T5" fmla="*/ 9 h 11"/>
                  <a:gd name="T6" fmla="*/ 15 w 19"/>
                  <a:gd name="T7" fmla="*/ 2 h 11"/>
                  <a:gd name="T8" fmla="*/ 3 w 19"/>
                  <a:gd name="T9" fmla="*/ 2 h 11"/>
                </a:gdLst>
                <a:ahLst/>
                <a:cxnLst>
                  <a:cxn ang="0">
                    <a:pos x="T0" y="T1"/>
                  </a:cxn>
                  <a:cxn ang="0">
                    <a:pos x="T2" y="T3"/>
                  </a:cxn>
                  <a:cxn ang="0">
                    <a:pos x="T4" y="T5"/>
                  </a:cxn>
                  <a:cxn ang="0">
                    <a:pos x="T6" y="T7"/>
                  </a:cxn>
                  <a:cxn ang="0">
                    <a:pos x="T8" y="T9"/>
                  </a:cxn>
                </a:cxnLst>
                <a:rect l="0" t="0" r="r" b="b"/>
                <a:pathLst>
                  <a:path w="19" h="11">
                    <a:moveTo>
                      <a:pt x="3" y="2"/>
                    </a:moveTo>
                    <a:cubicBezTo>
                      <a:pt x="0" y="4"/>
                      <a:pt x="0" y="7"/>
                      <a:pt x="3" y="9"/>
                    </a:cubicBezTo>
                    <a:cubicBezTo>
                      <a:pt x="7" y="11"/>
                      <a:pt x="12" y="11"/>
                      <a:pt x="15" y="9"/>
                    </a:cubicBezTo>
                    <a:cubicBezTo>
                      <a:pt x="19" y="7"/>
                      <a:pt x="19" y="4"/>
                      <a:pt x="15" y="2"/>
                    </a:cubicBezTo>
                    <a:cubicBezTo>
                      <a:pt x="12" y="0"/>
                      <a:pt x="7" y="0"/>
                      <a:pt x="3" y="2"/>
                    </a:cubicBez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3" name="Rectangle 4051">
                <a:extLst>
                  <a:ext uri="{FF2B5EF4-FFF2-40B4-BE49-F238E27FC236}">
                    <a16:creationId xmlns:a16="http://schemas.microsoft.com/office/drawing/2014/main" id="{1564EADB-72E3-DA08-0A54-16F93112357A}"/>
                  </a:ext>
                </a:extLst>
              </p:cNvPr>
              <p:cNvSpPr>
                <a:spLocks noChangeArrowheads="1"/>
              </p:cNvSpPr>
              <p:nvPr/>
            </p:nvSpPr>
            <p:spPr bwMode="auto">
              <a:xfrm>
                <a:off x="11407" y="5795"/>
                <a:ext cx="86" cy="277"/>
              </a:xfrm>
              <a:prstGeom prst="rect">
                <a:avLst/>
              </a:prstGeom>
              <a:solidFill>
                <a:srgbClr val="1D1D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4" name="Freeform 4052">
                <a:extLst>
                  <a:ext uri="{FF2B5EF4-FFF2-40B4-BE49-F238E27FC236}">
                    <a16:creationId xmlns:a16="http://schemas.microsoft.com/office/drawing/2014/main" id="{D69D6BA7-9739-AB85-C5BB-0732C0FB6F60}"/>
                  </a:ext>
                </a:extLst>
              </p:cNvPr>
              <p:cNvSpPr>
                <a:spLocks/>
              </p:cNvSpPr>
              <p:nvPr/>
            </p:nvSpPr>
            <p:spPr bwMode="auto">
              <a:xfrm>
                <a:off x="11422" y="5423"/>
                <a:ext cx="398" cy="322"/>
              </a:xfrm>
              <a:custGeom>
                <a:avLst/>
                <a:gdLst>
                  <a:gd name="T0" fmla="*/ 6 w 79"/>
                  <a:gd name="T1" fmla="*/ 23 h 64"/>
                  <a:gd name="T2" fmla="*/ 73 w 79"/>
                  <a:gd name="T3" fmla="*/ 62 h 64"/>
                  <a:gd name="T4" fmla="*/ 79 w 79"/>
                  <a:gd name="T5" fmla="*/ 59 h 64"/>
                  <a:gd name="T6" fmla="*/ 79 w 79"/>
                  <a:gd name="T7" fmla="*/ 58 h 64"/>
                  <a:gd name="T8" fmla="*/ 66 w 79"/>
                  <a:gd name="T9" fmla="*/ 36 h 64"/>
                  <a:gd name="T10" fmla="*/ 6 w 79"/>
                  <a:gd name="T11" fmla="*/ 1 h 64"/>
                  <a:gd name="T12" fmla="*/ 0 w 79"/>
                  <a:gd name="T13" fmla="*/ 5 h 64"/>
                  <a:gd name="T14" fmla="*/ 0 w 79"/>
                  <a:gd name="T15" fmla="*/ 13 h 64"/>
                  <a:gd name="T16" fmla="*/ 6 w 79"/>
                  <a:gd name="T17" fmla="*/ 2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64">
                    <a:moveTo>
                      <a:pt x="6" y="23"/>
                    </a:moveTo>
                    <a:cubicBezTo>
                      <a:pt x="73" y="62"/>
                      <a:pt x="73" y="62"/>
                      <a:pt x="73" y="62"/>
                    </a:cubicBezTo>
                    <a:cubicBezTo>
                      <a:pt x="76" y="64"/>
                      <a:pt x="79" y="62"/>
                      <a:pt x="79" y="59"/>
                    </a:cubicBezTo>
                    <a:cubicBezTo>
                      <a:pt x="79" y="58"/>
                      <a:pt x="79" y="58"/>
                      <a:pt x="79" y="58"/>
                    </a:cubicBezTo>
                    <a:cubicBezTo>
                      <a:pt x="79" y="50"/>
                      <a:pt x="73" y="40"/>
                      <a:pt x="66" y="36"/>
                    </a:cubicBezTo>
                    <a:cubicBezTo>
                      <a:pt x="6" y="1"/>
                      <a:pt x="6" y="1"/>
                      <a:pt x="6" y="1"/>
                    </a:cubicBezTo>
                    <a:cubicBezTo>
                      <a:pt x="3" y="0"/>
                      <a:pt x="0" y="1"/>
                      <a:pt x="0" y="5"/>
                    </a:cubicBezTo>
                    <a:cubicBezTo>
                      <a:pt x="0" y="13"/>
                      <a:pt x="0" y="13"/>
                      <a:pt x="0" y="13"/>
                    </a:cubicBezTo>
                    <a:cubicBezTo>
                      <a:pt x="0" y="17"/>
                      <a:pt x="3" y="21"/>
                      <a:pt x="6" y="23"/>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5" name="Freeform 4053">
                <a:extLst>
                  <a:ext uri="{FF2B5EF4-FFF2-40B4-BE49-F238E27FC236}">
                    <a16:creationId xmlns:a16="http://schemas.microsoft.com/office/drawing/2014/main" id="{73269ED8-835A-B021-8112-C347082887F8}"/>
                  </a:ext>
                </a:extLst>
              </p:cNvPr>
              <p:cNvSpPr>
                <a:spLocks/>
              </p:cNvSpPr>
              <p:nvPr/>
            </p:nvSpPr>
            <p:spPr bwMode="auto">
              <a:xfrm>
                <a:off x="11125" y="5428"/>
                <a:ext cx="690" cy="488"/>
              </a:xfrm>
              <a:custGeom>
                <a:avLst/>
                <a:gdLst>
                  <a:gd name="T0" fmla="*/ 378 w 690"/>
                  <a:gd name="T1" fmla="*/ 488 h 488"/>
                  <a:gd name="T2" fmla="*/ 690 w 690"/>
                  <a:gd name="T3" fmla="*/ 307 h 488"/>
                  <a:gd name="T4" fmla="*/ 307 w 690"/>
                  <a:gd name="T5" fmla="*/ 0 h 488"/>
                  <a:gd name="T6" fmla="*/ 0 w 690"/>
                  <a:gd name="T7" fmla="*/ 181 h 488"/>
                  <a:gd name="T8" fmla="*/ 378 w 690"/>
                  <a:gd name="T9" fmla="*/ 488 h 488"/>
                </a:gdLst>
                <a:ahLst/>
                <a:cxnLst>
                  <a:cxn ang="0">
                    <a:pos x="T0" y="T1"/>
                  </a:cxn>
                  <a:cxn ang="0">
                    <a:pos x="T2" y="T3"/>
                  </a:cxn>
                  <a:cxn ang="0">
                    <a:pos x="T4" y="T5"/>
                  </a:cxn>
                  <a:cxn ang="0">
                    <a:pos x="T6" y="T7"/>
                  </a:cxn>
                  <a:cxn ang="0">
                    <a:pos x="T8" y="T9"/>
                  </a:cxn>
                </a:cxnLst>
                <a:rect l="0" t="0" r="r" b="b"/>
                <a:pathLst>
                  <a:path w="690" h="488">
                    <a:moveTo>
                      <a:pt x="378" y="488"/>
                    </a:moveTo>
                    <a:lnTo>
                      <a:pt x="690" y="307"/>
                    </a:lnTo>
                    <a:lnTo>
                      <a:pt x="307" y="0"/>
                    </a:lnTo>
                    <a:lnTo>
                      <a:pt x="0" y="181"/>
                    </a:lnTo>
                    <a:lnTo>
                      <a:pt x="378" y="488"/>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6" name="Freeform 4054">
                <a:extLst>
                  <a:ext uri="{FF2B5EF4-FFF2-40B4-BE49-F238E27FC236}">
                    <a16:creationId xmlns:a16="http://schemas.microsoft.com/office/drawing/2014/main" id="{BC04E395-B189-8403-F207-8E15A3052FE9}"/>
                  </a:ext>
                </a:extLst>
              </p:cNvPr>
              <p:cNvSpPr>
                <a:spLocks/>
              </p:cNvSpPr>
              <p:nvPr/>
            </p:nvSpPr>
            <p:spPr bwMode="auto">
              <a:xfrm>
                <a:off x="11115" y="5599"/>
                <a:ext cx="398" cy="322"/>
              </a:xfrm>
              <a:custGeom>
                <a:avLst/>
                <a:gdLst>
                  <a:gd name="T0" fmla="*/ 6 w 79"/>
                  <a:gd name="T1" fmla="*/ 23 h 64"/>
                  <a:gd name="T2" fmla="*/ 73 w 79"/>
                  <a:gd name="T3" fmla="*/ 62 h 64"/>
                  <a:gd name="T4" fmla="*/ 79 w 79"/>
                  <a:gd name="T5" fmla="*/ 59 h 64"/>
                  <a:gd name="T6" fmla="*/ 79 w 79"/>
                  <a:gd name="T7" fmla="*/ 59 h 64"/>
                  <a:gd name="T8" fmla="*/ 66 w 79"/>
                  <a:gd name="T9" fmla="*/ 36 h 64"/>
                  <a:gd name="T10" fmla="*/ 6 w 79"/>
                  <a:gd name="T11" fmla="*/ 2 h 64"/>
                  <a:gd name="T12" fmla="*/ 0 w 79"/>
                  <a:gd name="T13" fmla="*/ 5 h 64"/>
                  <a:gd name="T14" fmla="*/ 0 w 79"/>
                  <a:gd name="T15" fmla="*/ 14 h 64"/>
                  <a:gd name="T16" fmla="*/ 6 w 79"/>
                  <a:gd name="T17" fmla="*/ 2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64">
                    <a:moveTo>
                      <a:pt x="6" y="23"/>
                    </a:moveTo>
                    <a:cubicBezTo>
                      <a:pt x="73" y="62"/>
                      <a:pt x="73" y="62"/>
                      <a:pt x="73" y="62"/>
                    </a:cubicBezTo>
                    <a:cubicBezTo>
                      <a:pt x="76" y="64"/>
                      <a:pt x="79" y="63"/>
                      <a:pt x="79" y="59"/>
                    </a:cubicBezTo>
                    <a:cubicBezTo>
                      <a:pt x="79" y="59"/>
                      <a:pt x="79" y="59"/>
                      <a:pt x="79" y="59"/>
                    </a:cubicBezTo>
                    <a:cubicBezTo>
                      <a:pt x="79" y="51"/>
                      <a:pt x="73" y="40"/>
                      <a:pt x="66" y="36"/>
                    </a:cubicBezTo>
                    <a:cubicBezTo>
                      <a:pt x="6" y="2"/>
                      <a:pt x="6" y="2"/>
                      <a:pt x="6" y="2"/>
                    </a:cubicBezTo>
                    <a:cubicBezTo>
                      <a:pt x="3" y="0"/>
                      <a:pt x="0" y="1"/>
                      <a:pt x="0" y="5"/>
                    </a:cubicBezTo>
                    <a:cubicBezTo>
                      <a:pt x="0" y="14"/>
                      <a:pt x="0" y="14"/>
                      <a:pt x="0" y="14"/>
                    </a:cubicBezTo>
                    <a:cubicBezTo>
                      <a:pt x="0" y="17"/>
                      <a:pt x="3" y="22"/>
                      <a:pt x="6" y="23"/>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7" name="Freeform 4055">
                <a:extLst>
                  <a:ext uri="{FF2B5EF4-FFF2-40B4-BE49-F238E27FC236}">
                    <a16:creationId xmlns:a16="http://schemas.microsoft.com/office/drawing/2014/main" id="{321680D4-249A-8F43-FB42-9B73C79401D5}"/>
                  </a:ext>
                </a:extLst>
              </p:cNvPr>
              <p:cNvSpPr>
                <a:spLocks/>
              </p:cNvSpPr>
              <p:nvPr/>
            </p:nvSpPr>
            <p:spPr bwMode="auto">
              <a:xfrm>
                <a:off x="11780" y="5071"/>
                <a:ext cx="151" cy="659"/>
              </a:xfrm>
              <a:custGeom>
                <a:avLst/>
                <a:gdLst>
                  <a:gd name="T0" fmla="*/ 15 w 30"/>
                  <a:gd name="T1" fmla="*/ 125 h 131"/>
                  <a:gd name="T2" fmla="*/ 29 w 30"/>
                  <a:gd name="T3" fmla="*/ 11 h 131"/>
                  <a:gd name="T4" fmla="*/ 26 w 30"/>
                  <a:gd name="T5" fmla="*/ 4 h 131"/>
                  <a:gd name="T6" fmla="*/ 19 w 30"/>
                  <a:gd name="T7" fmla="*/ 1 h 131"/>
                  <a:gd name="T8" fmla="*/ 14 w 30"/>
                  <a:gd name="T9" fmla="*/ 5 h 131"/>
                  <a:gd name="T10" fmla="*/ 0 w 30"/>
                  <a:gd name="T11" fmla="*/ 118 h 131"/>
                  <a:gd name="T12" fmla="*/ 2 w 30"/>
                  <a:gd name="T13" fmla="*/ 125 h 131"/>
                  <a:gd name="T14" fmla="*/ 10 w 30"/>
                  <a:gd name="T15" fmla="*/ 129 h 131"/>
                  <a:gd name="T16" fmla="*/ 15 w 30"/>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31">
                    <a:moveTo>
                      <a:pt x="15" y="125"/>
                    </a:moveTo>
                    <a:cubicBezTo>
                      <a:pt x="29" y="11"/>
                      <a:pt x="29" y="11"/>
                      <a:pt x="29" y="11"/>
                    </a:cubicBezTo>
                    <a:cubicBezTo>
                      <a:pt x="30" y="8"/>
                      <a:pt x="28" y="5"/>
                      <a:pt x="26" y="4"/>
                    </a:cubicBezTo>
                    <a:cubicBezTo>
                      <a:pt x="19" y="1"/>
                      <a:pt x="19" y="1"/>
                      <a:pt x="19" y="1"/>
                    </a:cubicBezTo>
                    <a:cubicBezTo>
                      <a:pt x="17" y="0"/>
                      <a:pt x="15" y="2"/>
                      <a:pt x="14" y="5"/>
                    </a:cubicBezTo>
                    <a:cubicBezTo>
                      <a:pt x="0" y="118"/>
                      <a:pt x="0" y="118"/>
                      <a:pt x="0" y="118"/>
                    </a:cubicBezTo>
                    <a:cubicBezTo>
                      <a:pt x="0" y="121"/>
                      <a:pt x="1" y="123"/>
                      <a:pt x="2" y="125"/>
                    </a:cubicBezTo>
                    <a:cubicBezTo>
                      <a:pt x="10" y="129"/>
                      <a:pt x="10" y="129"/>
                      <a:pt x="10" y="129"/>
                    </a:cubicBezTo>
                    <a:cubicBezTo>
                      <a:pt x="12" y="131"/>
                      <a:pt x="15" y="129"/>
                      <a:pt x="15" y="125"/>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8" name="Freeform 4056">
                <a:extLst>
                  <a:ext uri="{FF2B5EF4-FFF2-40B4-BE49-F238E27FC236}">
                    <a16:creationId xmlns:a16="http://schemas.microsoft.com/office/drawing/2014/main" id="{D2287C2E-CCFF-239F-E6FF-937F0BD9624C}"/>
                  </a:ext>
                </a:extLst>
              </p:cNvPr>
              <p:cNvSpPr>
                <a:spLocks/>
              </p:cNvSpPr>
              <p:nvPr/>
            </p:nvSpPr>
            <p:spPr bwMode="auto">
              <a:xfrm>
                <a:off x="11508" y="5076"/>
                <a:ext cx="357" cy="840"/>
              </a:xfrm>
              <a:custGeom>
                <a:avLst/>
                <a:gdLst>
                  <a:gd name="T0" fmla="*/ 20 w 357"/>
                  <a:gd name="T1" fmla="*/ 196 h 840"/>
                  <a:gd name="T2" fmla="*/ 357 w 357"/>
                  <a:gd name="T3" fmla="*/ 0 h 840"/>
                  <a:gd name="T4" fmla="*/ 337 w 357"/>
                  <a:gd name="T5" fmla="*/ 649 h 840"/>
                  <a:gd name="T6" fmla="*/ 0 w 357"/>
                  <a:gd name="T7" fmla="*/ 840 h 840"/>
                  <a:gd name="T8" fmla="*/ 20 w 357"/>
                  <a:gd name="T9" fmla="*/ 196 h 840"/>
                </a:gdLst>
                <a:ahLst/>
                <a:cxnLst>
                  <a:cxn ang="0">
                    <a:pos x="T0" y="T1"/>
                  </a:cxn>
                  <a:cxn ang="0">
                    <a:pos x="T2" y="T3"/>
                  </a:cxn>
                  <a:cxn ang="0">
                    <a:pos x="T4" y="T5"/>
                  </a:cxn>
                  <a:cxn ang="0">
                    <a:pos x="T6" y="T7"/>
                  </a:cxn>
                  <a:cxn ang="0">
                    <a:pos x="T8" y="T9"/>
                  </a:cxn>
                </a:cxnLst>
                <a:rect l="0" t="0" r="r" b="b"/>
                <a:pathLst>
                  <a:path w="357" h="840">
                    <a:moveTo>
                      <a:pt x="20" y="196"/>
                    </a:moveTo>
                    <a:lnTo>
                      <a:pt x="357" y="0"/>
                    </a:lnTo>
                    <a:lnTo>
                      <a:pt x="337" y="649"/>
                    </a:lnTo>
                    <a:lnTo>
                      <a:pt x="0" y="840"/>
                    </a:lnTo>
                    <a:lnTo>
                      <a:pt x="20" y="19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99" name="Freeform 4057">
                <a:extLst>
                  <a:ext uri="{FF2B5EF4-FFF2-40B4-BE49-F238E27FC236}">
                    <a16:creationId xmlns:a16="http://schemas.microsoft.com/office/drawing/2014/main" id="{717E1CE1-38A6-D0AD-58B0-F83B6756E4C9}"/>
                  </a:ext>
                </a:extLst>
              </p:cNvPr>
              <p:cNvSpPr>
                <a:spLocks/>
              </p:cNvSpPr>
              <p:nvPr/>
            </p:nvSpPr>
            <p:spPr bwMode="auto">
              <a:xfrm>
                <a:off x="11442" y="5267"/>
                <a:ext cx="151" cy="659"/>
              </a:xfrm>
              <a:custGeom>
                <a:avLst/>
                <a:gdLst>
                  <a:gd name="T0" fmla="*/ 15 w 30"/>
                  <a:gd name="T1" fmla="*/ 125 h 131"/>
                  <a:gd name="T2" fmla="*/ 29 w 30"/>
                  <a:gd name="T3" fmla="*/ 11 h 131"/>
                  <a:gd name="T4" fmla="*/ 26 w 30"/>
                  <a:gd name="T5" fmla="*/ 4 h 131"/>
                  <a:gd name="T6" fmla="*/ 19 w 30"/>
                  <a:gd name="T7" fmla="*/ 1 h 131"/>
                  <a:gd name="T8" fmla="*/ 14 w 30"/>
                  <a:gd name="T9" fmla="*/ 5 h 131"/>
                  <a:gd name="T10" fmla="*/ 0 w 30"/>
                  <a:gd name="T11" fmla="*/ 118 h 131"/>
                  <a:gd name="T12" fmla="*/ 2 w 30"/>
                  <a:gd name="T13" fmla="*/ 125 h 131"/>
                  <a:gd name="T14" fmla="*/ 10 w 30"/>
                  <a:gd name="T15" fmla="*/ 130 h 131"/>
                  <a:gd name="T16" fmla="*/ 15 w 30"/>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31">
                    <a:moveTo>
                      <a:pt x="15" y="125"/>
                    </a:moveTo>
                    <a:cubicBezTo>
                      <a:pt x="29" y="11"/>
                      <a:pt x="29" y="11"/>
                      <a:pt x="29" y="11"/>
                    </a:cubicBezTo>
                    <a:cubicBezTo>
                      <a:pt x="30" y="8"/>
                      <a:pt x="28" y="5"/>
                      <a:pt x="26" y="4"/>
                    </a:cubicBezTo>
                    <a:cubicBezTo>
                      <a:pt x="19" y="1"/>
                      <a:pt x="19" y="1"/>
                      <a:pt x="19" y="1"/>
                    </a:cubicBezTo>
                    <a:cubicBezTo>
                      <a:pt x="17" y="0"/>
                      <a:pt x="15" y="2"/>
                      <a:pt x="14" y="5"/>
                    </a:cubicBezTo>
                    <a:cubicBezTo>
                      <a:pt x="0" y="118"/>
                      <a:pt x="0" y="118"/>
                      <a:pt x="0" y="118"/>
                    </a:cubicBezTo>
                    <a:cubicBezTo>
                      <a:pt x="0" y="121"/>
                      <a:pt x="1" y="124"/>
                      <a:pt x="2" y="125"/>
                    </a:cubicBezTo>
                    <a:cubicBezTo>
                      <a:pt x="10" y="130"/>
                      <a:pt x="10" y="130"/>
                      <a:pt x="10" y="130"/>
                    </a:cubicBezTo>
                    <a:cubicBezTo>
                      <a:pt x="12" y="131"/>
                      <a:pt x="14" y="129"/>
                      <a:pt x="15" y="125"/>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0" name="Freeform 4058">
                <a:extLst>
                  <a:ext uri="{FF2B5EF4-FFF2-40B4-BE49-F238E27FC236}">
                    <a16:creationId xmlns:a16="http://schemas.microsoft.com/office/drawing/2014/main" id="{04F589B9-BDFC-4195-F739-14C14446D9D5}"/>
                  </a:ext>
                </a:extLst>
              </p:cNvPr>
              <p:cNvSpPr>
                <a:spLocks/>
              </p:cNvSpPr>
              <p:nvPr/>
            </p:nvSpPr>
            <p:spPr bwMode="auto">
              <a:xfrm>
                <a:off x="11100" y="5353"/>
                <a:ext cx="151" cy="658"/>
              </a:xfrm>
              <a:custGeom>
                <a:avLst/>
                <a:gdLst>
                  <a:gd name="T0" fmla="*/ 15 w 30"/>
                  <a:gd name="T1" fmla="*/ 125 h 131"/>
                  <a:gd name="T2" fmla="*/ 29 w 30"/>
                  <a:gd name="T3" fmla="*/ 11 h 131"/>
                  <a:gd name="T4" fmla="*/ 26 w 30"/>
                  <a:gd name="T5" fmla="*/ 4 h 131"/>
                  <a:gd name="T6" fmla="*/ 19 w 30"/>
                  <a:gd name="T7" fmla="*/ 1 h 131"/>
                  <a:gd name="T8" fmla="*/ 14 w 30"/>
                  <a:gd name="T9" fmla="*/ 5 h 131"/>
                  <a:gd name="T10" fmla="*/ 0 w 30"/>
                  <a:gd name="T11" fmla="*/ 118 h 131"/>
                  <a:gd name="T12" fmla="*/ 2 w 30"/>
                  <a:gd name="T13" fmla="*/ 125 h 131"/>
                  <a:gd name="T14" fmla="*/ 10 w 30"/>
                  <a:gd name="T15" fmla="*/ 130 h 131"/>
                  <a:gd name="T16" fmla="*/ 15 w 30"/>
                  <a:gd name="T17" fmla="*/ 12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31">
                    <a:moveTo>
                      <a:pt x="15" y="125"/>
                    </a:moveTo>
                    <a:cubicBezTo>
                      <a:pt x="29" y="11"/>
                      <a:pt x="29" y="11"/>
                      <a:pt x="29" y="11"/>
                    </a:cubicBezTo>
                    <a:cubicBezTo>
                      <a:pt x="30" y="8"/>
                      <a:pt x="28" y="5"/>
                      <a:pt x="26" y="4"/>
                    </a:cubicBezTo>
                    <a:cubicBezTo>
                      <a:pt x="19" y="1"/>
                      <a:pt x="19" y="1"/>
                      <a:pt x="19" y="1"/>
                    </a:cubicBezTo>
                    <a:cubicBezTo>
                      <a:pt x="17" y="0"/>
                      <a:pt x="15" y="2"/>
                      <a:pt x="14" y="5"/>
                    </a:cubicBezTo>
                    <a:cubicBezTo>
                      <a:pt x="0" y="118"/>
                      <a:pt x="0" y="118"/>
                      <a:pt x="0" y="118"/>
                    </a:cubicBezTo>
                    <a:cubicBezTo>
                      <a:pt x="0" y="121"/>
                      <a:pt x="1" y="124"/>
                      <a:pt x="2" y="125"/>
                    </a:cubicBezTo>
                    <a:cubicBezTo>
                      <a:pt x="10" y="130"/>
                      <a:pt x="10" y="130"/>
                      <a:pt x="10" y="130"/>
                    </a:cubicBezTo>
                    <a:cubicBezTo>
                      <a:pt x="12" y="131"/>
                      <a:pt x="15" y="129"/>
                      <a:pt x="15" y="125"/>
                    </a:cubicBez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1" name="Freeform 4059">
                <a:extLst>
                  <a:ext uri="{FF2B5EF4-FFF2-40B4-BE49-F238E27FC236}">
                    <a16:creationId xmlns:a16="http://schemas.microsoft.com/office/drawing/2014/main" id="{D49473A5-CF5A-BC83-1B39-F04F7A0614EF}"/>
                  </a:ext>
                </a:extLst>
              </p:cNvPr>
              <p:cNvSpPr>
                <a:spLocks/>
              </p:cNvSpPr>
              <p:nvPr/>
            </p:nvSpPr>
            <p:spPr bwMode="auto">
              <a:xfrm>
                <a:off x="10828" y="5358"/>
                <a:ext cx="357" cy="839"/>
              </a:xfrm>
              <a:custGeom>
                <a:avLst/>
                <a:gdLst>
                  <a:gd name="T0" fmla="*/ 20 w 357"/>
                  <a:gd name="T1" fmla="*/ 196 h 839"/>
                  <a:gd name="T2" fmla="*/ 357 w 357"/>
                  <a:gd name="T3" fmla="*/ 0 h 839"/>
                  <a:gd name="T4" fmla="*/ 337 w 357"/>
                  <a:gd name="T5" fmla="*/ 648 h 839"/>
                  <a:gd name="T6" fmla="*/ 0 w 357"/>
                  <a:gd name="T7" fmla="*/ 839 h 839"/>
                  <a:gd name="T8" fmla="*/ 20 w 357"/>
                  <a:gd name="T9" fmla="*/ 196 h 839"/>
                </a:gdLst>
                <a:ahLst/>
                <a:cxnLst>
                  <a:cxn ang="0">
                    <a:pos x="T0" y="T1"/>
                  </a:cxn>
                  <a:cxn ang="0">
                    <a:pos x="T2" y="T3"/>
                  </a:cxn>
                  <a:cxn ang="0">
                    <a:pos x="T4" y="T5"/>
                  </a:cxn>
                  <a:cxn ang="0">
                    <a:pos x="T6" y="T7"/>
                  </a:cxn>
                  <a:cxn ang="0">
                    <a:pos x="T8" y="T9"/>
                  </a:cxn>
                </a:cxnLst>
                <a:rect l="0" t="0" r="r" b="b"/>
                <a:pathLst>
                  <a:path w="357" h="839">
                    <a:moveTo>
                      <a:pt x="20" y="196"/>
                    </a:moveTo>
                    <a:lnTo>
                      <a:pt x="357" y="0"/>
                    </a:lnTo>
                    <a:lnTo>
                      <a:pt x="337" y="648"/>
                    </a:lnTo>
                    <a:lnTo>
                      <a:pt x="0" y="839"/>
                    </a:lnTo>
                    <a:lnTo>
                      <a:pt x="20" y="196"/>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2" name="Freeform 4060">
                <a:extLst>
                  <a:ext uri="{FF2B5EF4-FFF2-40B4-BE49-F238E27FC236}">
                    <a16:creationId xmlns:a16="http://schemas.microsoft.com/office/drawing/2014/main" id="{A9050D94-ABAB-A25E-FEBC-F606FC2890D8}"/>
                  </a:ext>
                </a:extLst>
              </p:cNvPr>
              <p:cNvSpPr>
                <a:spLocks/>
              </p:cNvSpPr>
              <p:nvPr/>
            </p:nvSpPr>
            <p:spPr bwMode="auto">
              <a:xfrm>
                <a:off x="10762" y="5549"/>
                <a:ext cx="152" cy="658"/>
              </a:xfrm>
              <a:custGeom>
                <a:avLst/>
                <a:gdLst>
                  <a:gd name="T0" fmla="*/ 15 w 30"/>
                  <a:gd name="T1" fmla="*/ 126 h 131"/>
                  <a:gd name="T2" fmla="*/ 29 w 30"/>
                  <a:gd name="T3" fmla="*/ 11 h 131"/>
                  <a:gd name="T4" fmla="*/ 26 w 30"/>
                  <a:gd name="T5" fmla="*/ 4 h 131"/>
                  <a:gd name="T6" fmla="*/ 19 w 30"/>
                  <a:gd name="T7" fmla="*/ 1 h 131"/>
                  <a:gd name="T8" fmla="*/ 14 w 30"/>
                  <a:gd name="T9" fmla="*/ 5 h 131"/>
                  <a:gd name="T10" fmla="*/ 0 w 30"/>
                  <a:gd name="T11" fmla="*/ 118 h 131"/>
                  <a:gd name="T12" fmla="*/ 2 w 30"/>
                  <a:gd name="T13" fmla="*/ 125 h 131"/>
                  <a:gd name="T14" fmla="*/ 10 w 30"/>
                  <a:gd name="T15" fmla="*/ 130 h 131"/>
                  <a:gd name="T16" fmla="*/ 15 w 30"/>
                  <a:gd name="T17" fmla="*/ 126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31">
                    <a:moveTo>
                      <a:pt x="15" y="126"/>
                    </a:moveTo>
                    <a:cubicBezTo>
                      <a:pt x="29" y="11"/>
                      <a:pt x="29" y="11"/>
                      <a:pt x="29" y="11"/>
                    </a:cubicBezTo>
                    <a:cubicBezTo>
                      <a:pt x="30" y="8"/>
                      <a:pt x="28" y="5"/>
                      <a:pt x="26" y="4"/>
                    </a:cubicBezTo>
                    <a:cubicBezTo>
                      <a:pt x="19" y="1"/>
                      <a:pt x="19" y="1"/>
                      <a:pt x="19" y="1"/>
                    </a:cubicBezTo>
                    <a:cubicBezTo>
                      <a:pt x="17" y="0"/>
                      <a:pt x="15" y="2"/>
                      <a:pt x="14" y="5"/>
                    </a:cubicBezTo>
                    <a:cubicBezTo>
                      <a:pt x="0" y="118"/>
                      <a:pt x="0" y="118"/>
                      <a:pt x="0" y="118"/>
                    </a:cubicBezTo>
                    <a:cubicBezTo>
                      <a:pt x="0" y="121"/>
                      <a:pt x="1" y="124"/>
                      <a:pt x="2" y="125"/>
                    </a:cubicBezTo>
                    <a:cubicBezTo>
                      <a:pt x="10" y="130"/>
                      <a:pt x="10" y="130"/>
                      <a:pt x="10" y="130"/>
                    </a:cubicBezTo>
                    <a:cubicBezTo>
                      <a:pt x="12" y="131"/>
                      <a:pt x="14" y="129"/>
                      <a:pt x="15" y="12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3" name="Freeform 4061">
                <a:extLst>
                  <a:ext uri="{FF2B5EF4-FFF2-40B4-BE49-F238E27FC236}">
                    <a16:creationId xmlns:a16="http://schemas.microsoft.com/office/drawing/2014/main" id="{72C6A5E7-B2E1-D8E1-A4B7-D77A6EB0A7CF}"/>
                  </a:ext>
                </a:extLst>
              </p:cNvPr>
              <p:cNvSpPr>
                <a:spLocks/>
              </p:cNvSpPr>
              <p:nvPr/>
            </p:nvSpPr>
            <p:spPr bwMode="auto">
              <a:xfrm>
                <a:off x="10209" y="5337"/>
                <a:ext cx="90" cy="86"/>
              </a:xfrm>
              <a:custGeom>
                <a:avLst/>
                <a:gdLst>
                  <a:gd name="T0" fmla="*/ 7 w 18"/>
                  <a:gd name="T1" fmla="*/ 5 h 17"/>
                  <a:gd name="T2" fmla="*/ 2 w 18"/>
                  <a:gd name="T3" fmla="*/ 0 h 17"/>
                  <a:gd name="T4" fmla="*/ 0 w 18"/>
                  <a:gd name="T5" fmla="*/ 2 h 17"/>
                  <a:gd name="T6" fmla="*/ 2 w 18"/>
                  <a:gd name="T7" fmla="*/ 6 h 17"/>
                  <a:gd name="T8" fmla="*/ 12 w 18"/>
                  <a:gd name="T9" fmla="*/ 17 h 17"/>
                  <a:gd name="T10" fmla="*/ 7 w 18"/>
                  <a:gd name="T11" fmla="*/ 5 h 17"/>
                </a:gdLst>
                <a:ahLst/>
                <a:cxnLst>
                  <a:cxn ang="0">
                    <a:pos x="T0" y="T1"/>
                  </a:cxn>
                  <a:cxn ang="0">
                    <a:pos x="T2" y="T3"/>
                  </a:cxn>
                  <a:cxn ang="0">
                    <a:pos x="T4" y="T5"/>
                  </a:cxn>
                  <a:cxn ang="0">
                    <a:pos x="T6" y="T7"/>
                  </a:cxn>
                  <a:cxn ang="0">
                    <a:pos x="T8" y="T9"/>
                  </a:cxn>
                  <a:cxn ang="0">
                    <a:pos x="T10" y="T11"/>
                  </a:cxn>
                </a:cxnLst>
                <a:rect l="0" t="0" r="r" b="b"/>
                <a:pathLst>
                  <a:path w="18" h="17">
                    <a:moveTo>
                      <a:pt x="7" y="5"/>
                    </a:moveTo>
                    <a:cubicBezTo>
                      <a:pt x="3" y="0"/>
                      <a:pt x="3" y="0"/>
                      <a:pt x="2" y="0"/>
                    </a:cubicBezTo>
                    <a:cubicBezTo>
                      <a:pt x="1" y="0"/>
                      <a:pt x="0" y="0"/>
                      <a:pt x="0" y="2"/>
                    </a:cubicBezTo>
                    <a:cubicBezTo>
                      <a:pt x="0" y="2"/>
                      <a:pt x="2" y="5"/>
                      <a:pt x="2" y="6"/>
                    </a:cubicBezTo>
                    <a:cubicBezTo>
                      <a:pt x="4" y="9"/>
                      <a:pt x="7" y="13"/>
                      <a:pt x="12" y="17"/>
                    </a:cubicBezTo>
                    <a:cubicBezTo>
                      <a:pt x="18" y="15"/>
                      <a:pt x="17" y="11"/>
                      <a:pt x="7" y="5"/>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4" name="Freeform 4062">
                <a:extLst>
                  <a:ext uri="{FF2B5EF4-FFF2-40B4-BE49-F238E27FC236}">
                    <a16:creationId xmlns:a16="http://schemas.microsoft.com/office/drawing/2014/main" id="{8E7C53A1-702C-CAC7-3988-669F722FDB1F}"/>
                  </a:ext>
                </a:extLst>
              </p:cNvPr>
              <p:cNvSpPr>
                <a:spLocks/>
              </p:cNvSpPr>
              <p:nvPr/>
            </p:nvSpPr>
            <p:spPr bwMode="auto">
              <a:xfrm>
                <a:off x="10133" y="5353"/>
                <a:ext cx="106" cy="45"/>
              </a:xfrm>
              <a:custGeom>
                <a:avLst/>
                <a:gdLst>
                  <a:gd name="T0" fmla="*/ 21 w 21"/>
                  <a:gd name="T1" fmla="*/ 9 h 9"/>
                  <a:gd name="T2" fmla="*/ 16 w 21"/>
                  <a:gd name="T3" fmla="*/ 7 h 9"/>
                  <a:gd name="T4" fmla="*/ 15 w 21"/>
                  <a:gd name="T5" fmla="*/ 7 h 9"/>
                  <a:gd name="T6" fmla="*/ 8 w 21"/>
                  <a:gd name="T7" fmla="*/ 5 h 9"/>
                  <a:gd name="T8" fmla="*/ 3 w 21"/>
                  <a:gd name="T9" fmla="*/ 4 h 9"/>
                  <a:gd name="T10" fmla="*/ 0 w 21"/>
                  <a:gd name="T11" fmla="*/ 1 h 9"/>
                  <a:gd name="T12" fmla="*/ 2 w 21"/>
                  <a:gd name="T13" fmla="*/ 0 h 9"/>
                  <a:gd name="T14" fmla="*/ 8 w 21"/>
                  <a:gd name="T15" fmla="*/ 0 h 9"/>
                  <a:gd name="T16" fmla="*/ 14 w 21"/>
                  <a:gd name="T17" fmla="*/ 1 h 9"/>
                  <a:gd name="T18" fmla="*/ 20 w 21"/>
                  <a:gd name="T19" fmla="*/ 2 h 9"/>
                  <a:gd name="T20" fmla="*/ 20 w 21"/>
                  <a:gd name="T21" fmla="*/ 4 h 9"/>
                  <a:gd name="T22" fmla="*/ 21 w 21"/>
                  <a:gd name="T23" fmla="*/ 8 h 9"/>
                  <a:gd name="T24" fmla="*/ 21 w 21"/>
                  <a:gd name="T25"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9">
                    <a:moveTo>
                      <a:pt x="21" y="9"/>
                    </a:moveTo>
                    <a:cubicBezTo>
                      <a:pt x="16" y="7"/>
                      <a:pt x="16" y="7"/>
                      <a:pt x="16" y="7"/>
                    </a:cubicBezTo>
                    <a:cubicBezTo>
                      <a:pt x="15" y="7"/>
                      <a:pt x="15" y="7"/>
                      <a:pt x="15" y="7"/>
                    </a:cubicBezTo>
                    <a:cubicBezTo>
                      <a:pt x="8" y="5"/>
                      <a:pt x="8" y="5"/>
                      <a:pt x="8" y="5"/>
                    </a:cubicBezTo>
                    <a:cubicBezTo>
                      <a:pt x="3" y="4"/>
                      <a:pt x="3" y="4"/>
                      <a:pt x="3" y="4"/>
                    </a:cubicBezTo>
                    <a:cubicBezTo>
                      <a:pt x="0" y="4"/>
                      <a:pt x="0" y="2"/>
                      <a:pt x="0" y="1"/>
                    </a:cubicBezTo>
                    <a:cubicBezTo>
                      <a:pt x="0" y="0"/>
                      <a:pt x="1" y="0"/>
                      <a:pt x="2" y="0"/>
                    </a:cubicBezTo>
                    <a:cubicBezTo>
                      <a:pt x="8" y="0"/>
                      <a:pt x="8" y="0"/>
                      <a:pt x="8" y="0"/>
                    </a:cubicBezTo>
                    <a:cubicBezTo>
                      <a:pt x="14" y="1"/>
                      <a:pt x="14" y="1"/>
                      <a:pt x="14" y="1"/>
                    </a:cubicBezTo>
                    <a:cubicBezTo>
                      <a:pt x="14" y="1"/>
                      <a:pt x="19" y="2"/>
                      <a:pt x="20" y="2"/>
                    </a:cubicBezTo>
                    <a:cubicBezTo>
                      <a:pt x="20" y="4"/>
                      <a:pt x="20" y="4"/>
                      <a:pt x="20" y="4"/>
                    </a:cubicBezTo>
                    <a:cubicBezTo>
                      <a:pt x="21" y="8"/>
                      <a:pt x="21" y="8"/>
                      <a:pt x="21" y="8"/>
                    </a:cubicBezTo>
                    <a:cubicBezTo>
                      <a:pt x="21" y="9"/>
                      <a:pt x="21" y="9"/>
                      <a:pt x="21" y="9"/>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5" name="Freeform 4063">
                <a:extLst>
                  <a:ext uri="{FF2B5EF4-FFF2-40B4-BE49-F238E27FC236}">
                    <a16:creationId xmlns:a16="http://schemas.microsoft.com/office/drawing/2014/main" id="{F7D6D981-13D8-5745-D31E-25FC4BF83301}"/>
                  </a:ext>
                </a:extLst>
              </p:cNvPr>
              <p:cNvSpPr>
                <a:spLocks/>
              </p:cNvSpPr>
              <p:nvPr/>
            </p:nvSpPr>
            <p:spPr bwMode="auto">
              <a:xfrm>
                <a:off x="10133" y="5358"/>
                <a:ext cx="81" cy="15"/>
              </a:xfrm>
              <a:custGeom>
                <a:avLst/>
                <a:gdLst>
                  <a:gd name="T0" fmla="*/ 0 w 16"/>
                  <a:gd name="T1" fmla="*/ 0 h 3"/>
                  <a:gd name="T2" fmla="*/ 0 w 16"/>
                  <a:gd name="T3" fmla="*/ 0 h 3"/>
                  <a:gd name="T4" fmla="*/ 0 w 16"/>
                  <a:gd name="T5" fmla="*/ 1 h 3"/>
                  <a:gd name="T6" fmla="*/ 0 w 16"/>
                  <a:gd name="T7" fmla="*/ 1 h 3"/>
                  <a:gd name="T8" fmla="*/ 4 w 16"/>
                  <a:gd name="T9" fmla="*/ 1 h 3"/>
                  <a:gd name="T10" fmla="*/ 12 w 16"/>
                  <a:gd name="T11" fmla="*/ 2 h 3"/>
                  <a:gd name="T12" fmla="*/ 16 w 16"/>
                  <a:gd name="T13" fmla="*/ 3 h 3"/>
                  <a:gd name="T14" fmla="*/ 16 w 16"/>
                  <a:gd name="T15" fmla="*/ 2 h 3"/>
                  <a:gd name="T16" fmla="*/ 12 w 16"/>
                  <a:gd name="T17" fmla="*/ 1 h 3"/>
                  <a:gd name="T18" fmla="*/ 11 w 16"/>
                  <a:gd name="T19" fmla="*/ 1 h 3"/>
                  <a:gd name="T20" fmla="*/ 7 w 16"/>
                  <a:gd name="T21" fmla="*/ 0 h 3"/>
                  <a:gd name="T22" fmla="*/ 5 w 16"/>
                  <a:gd name="T23" fmla="*/ 0 h 3"/>
                  <a:gd name="T24" fmla="*/ 0 w 16"/>
                  <a:gd name="T2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3">
                    <a:moveTo>
                      <a:pt x="0" y="0"/>
                    </a:moveTo>
                    <a:cubicBezTo>
                      <a:pt x="0" y="0"/>
                      <a:pt x="0" y="0"/>
                      <a:pt x="0" y="0"/>
                    </a:cubicBezTo>
                    <a:cubicBezTo>
                      <a:pt x="0" y="0"/>
                      <a:pt x="0" y="0"/>
                      <a:pt x="0" y="1"/>
                    </a:cubicBezTo>
                    <a:cubicBezTo>
                      <a:pt x="0" y="1"/>
                      <a:pt x="0" y="1"/>
                      <a:pt x="0" y="1"/>
                    </a:cubicBezTo>
                    <a:cubicBezTo>
                      <a:pt x="4" y="1"/>
                      <a:pt x="4" y="1"/>
                      <a:pt x="4" y="1"/>
                    </a:cubicBezTo>
                    <a:cubicBezTo>
                      <a:pt x="12" y="2"/>
                      <a:pt x="12" y="2"/>
                      <a:pt x="12" y="2"/>
                    </a:cubicBezTo>
                    <a:cubicBezTo>
                      <a:pt x="12" y="2"/>
                      <a:pt x="14" y="2"/>
                      <a:pt x="16" y="3"/>
                    </a:cubicBezTo>
                    <a:cubicBezTo>
                      <a:pt x="16" y="3"/>
                      <a:pt x="16" y="3"/>
                      <a:pt x="16" y="2"/>
                    </a:cubicBezTo>
                    <a:cubicBezTo>
                      <a:pt x="15" y="2"/>
                      <a:pt x="13" y="2"/>
                      <a:pt x="12" y="1"/>
                    </a:cubicBezTo>
                    <a:cubicBezTo>
                      <a:pt x="12" y="1"/>
                      <a:pt x="11" y="1"/>
                      <a:pt x="11" y="1"/>
                    </a:cubicBezTo>
                    <a:cubicBezTo>
                      <a:pt x="9" y="1"/>
                      <a:pt x="8" y="1"/>
                      <a:pt x="7" y="0"/>
                    </a:cubicBezTo>
                    <a:cubicBezTo>
                      <a:pt x="6" y="0"/>
                      <a:pt x="5" y="0"/>
                      <a:pt x="5" y="0"/>
                    </a:cubicBezTo>
                    <a:cubicBezTo>
                      <a:pt x="3" y="0"/>
                      <a:pt x="1" y="0"/>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6" name="Freeform 4064">
                <a:extLst>
                  <a:ext uri="{FF2B5EF4-FFF2-40B4-BE49-F238E27FC236}">
                    <a16:creationId xmlns:a16="http://schemas.microsoft.com/office/drawing/2014/main" id="{6B4E0D10-098E-88F8-8994-D285AA590601}"/>
                  </a:ext>
                </a:extLst>
              </p:cNvPr>
              <p:cNvSpPr>
                <a:spLocks/>
              </p:cNvSpPr>
              <p:nvPr/>
            </p:nvSpPr>
            <p:spPr bwMode="auto">
              <a:xfrm>
                <a:off x="10108" y="5363"/>
                <a:ext cx="126" cy="55"/>
              </a:xfrm>
              <a:custGeom>
                <a:avLst/>
                <a:gdLst>
                  <a:gd name="T0" fmla="*/ 25 w 25"/>
                  <a:gd name="T1" fmla="*/ 3 h 11"/>
                  <a:gd name="T2" fmla="*/ 24 w 25"/>
                  <a:gd name="T3" fmla="*/ 6 h 11"/>
                  <a:gd name="T4" fmla="*/ 24 w 25"/>
                  <a:gd name="T5" fmla="*/ 10 h 11"/>
                  <a:gd name="T6" fmla="*/ 24 w 25"/>
                  <a:gd name="T7" fmla="*/ 11 h 11"/>
                  <a:gd name="T8" fmla="*/ 20 w 25"/>
                  <a:gd name="T9" fmla="*/ 9 h 11"/>
                  <a:gd name="T10" fmla="*/ 15 w 25"/>
                  <a:gd name="T11" fmla="*/ 6 h 11"/>
                  <a:gd name="T12" fmla="*/ 9 w 25"/>
                  <a:gd name="T13" fmla="*/ 5 h 11"/>
                  <a:gd name="T14" fmla="*/ 4 w 25"/>
                  <a:gd name="T15" fmla="*/ 4 h 11"/>
                  <a:gd name="T16" fmla="*/ 1 w 25"/>
                  <a:gd name="T17" fmla="*/ 1 h 11"/>
                  <a:gd name="T18" fmla="*/ 2 w 25"/>
                  <a:gd name="T19" fmla="*/ 0 h 11"/>
                  <a:gd name="T20" fmla="*/ 9 w 25"/>
                  <a:gd name="T21" fmla="*/ 0 h 11"/>
                  <a:gd name="T22" fmla="*/ 17 w 25"/>
                  <a:gd name="T23" fmla="*/ 1 h 11"/>
                  <a:gd name="T24" fmla="*/ 25 w 25"/>
                  <a:gd name="T25"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1">
                    <a:moveTo>
                      <a:pt x="25" y="3"/>
                    </a:moveTo>
                    <a:cubicBezTo>
                      <a:pt x="24" y="6"/>
                      <a:pt x="24" y="6"/>
                      <a:pt x="24" y="6"/>
                    </a:cubicBezTo>
                    <a:cubicBezTo>
                      <a:pt x="24" y="10"/>
                      <a:pt x="24" y="10"/>
                      <a:pt x="24" y="10"/>
                    </a:cubicBezTo>
                    <a:cubicBezTo>
                      <a:pt x="24" y="11"/>
                      <a:pt x="24" y="11"/>
                      <a:pt x="24" y="11"/>
                    </a:cubicBezTo>
                    <a:cubicBezTo>
                      <a:pt x="20" y="9"/>
                      <a:pt x="20" y="9"/>
                      <a:pt x="20" y="9"/>
                    </a:cubicBezTo>
                    <a:cubicBezTo>
                      <a:pt x="15" y="6"/>
                      <a:pt x="15" y="6"/>
                      <a:pt x="15" y="6"/>
                    </a:cubicBezTo>
                    <a:cubicBezTo>
                      <a:pt x="9" y="5"/>
                      <a:pt x="9" y="5"/>
                      <a:pt x="9" y="5"/>
                    </a:cubicBezTo>
                    <a:cubicBezTo>
                      <a:pt x="4" y="4"/>
                      <a:pt x="4" y="4"/>
                      <a:pt x="4" y="4"/>
                    </a:cubicBezTo>
                    <a:cubicBezTo>
                      <a:pt x="1" y="4"/>
                      <a:pt x="0" y="2"/>
                      <a:pt x="1" y="1"/>
                    </a:cubicBezTo>
                    <a:cubicBezTo>
                      <a:pt x="1" y="1"/>
                      <a:pt x="1" y="0"/>
                      <a:pt x="2" y="0"/>
                    </a:cubicBezTo>
                    <a:cubicBezTo>
                      <a:pt x="9" y="0"/>
                      <a:pt x="9" y="0"/>
                      <a:pt x="9" y="0"/>
                    </a:cubicBezTo>
                    <a:cubicBezTo>
                      <a:pt x="17" y="1"/>
                      <a:pt x="17" y="1"/>
                      <a:pt x="17" y="1"/>
                    </a:cubicBezTo>
                    <a:cubicBezTo>
                      <a:pt x="17" y="1"/>
                      <a:pt x="24" y="2"/>
                      <a:pt x="25" y="3"/>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7" name="Freeform 4065">
                <a:extLst>
                  <a:ext uri="{FF2B5EF4-FFF2-40B4-BE49-F238E27FC236}">
                    <a16:creationId xmlns:a16="http://schemas.microsoft.com/office/drawing/2014/main" id="{0D6A238C-1687-3AF6-2945-2EF641D91290}"/>
                  </a:ext>
                </a:extLst>
              </p:cNvPr>
              <p:cNvSpPr>
                <a:spLocks/>
              </p:cNvSpPr>
              <p:nvPr/>
            </p:nvSpPr>
            <p:spPr bwMode="auto">
              <a:xfrm>
                <a:off x="10113" y="5368"/>
                <a:ext cx="85" cy="20"/>
              </a:xfrm>
              <a:custGeom>
                <a:avLst/>
                <a:gdLst>
                  <a:gd name="T0" fmla="*/ 0 w 17"/>
                  <a:gd name="T1" fmla="*/ 0 h 4"/>
                  <a:gd name="T2" fmla="*/ 0 w 17"/>
                  <a:gd name="T3" fmla="*/ 0 h 4"/>
                  <a:gd name="T4" fmla="*/ 0 w 17"/>
                  <a:gd name="T5" fmla="*/ 1 h 4"/>
                  <a:gd name="T6" fmla="*/ 0 w 17"/>
                  <a:gd name="T7" fmla="*/ 2 h 4"/>
                  <a:gd name="T8" fmla="*/ 4 w 17"/>
                  <a:gd name="T9" fmla="*/ 1 h 4"/>
                  <a:gd name="T10" fmla="*/ 11 w 17"/>
                  <a:gd name="T11" fmla="*/ 3 h 4"/>
                  <a:gd name="T12" fmla="*/ 17 w 17"/>
                  <a:gd name="T13" fmla="*/ 4 h 4"/>
                  <a:gd name="T14" fmla="*/ 17 w 17"/>
                  <a:gd name="T15" fmla="*/ 4 h 4"/>
                  <a:gd name="T16" fmla="*/ 13 w 17"/>
                  <a:gd name="T17" fmla="*/ 2 h 4"/>
                  <a:gd name="T18" fmla="*/ 11 w 17"/>
                  <a:gd name="T19" fmla="*/ 2 h 4"/>
                  <a:gd name="T20" fmla="*/ 7 w 17"/>
                  <a:gd name="T21" fmla="*/ 1 h 4"/>
                  <a:gd name="T22" fmla="*/ 5 w 17"/>
                  <a:gd name="T23" fmla="*/ 1 h 4"/>
                  <a:gd name="T24" fmla="*/ 0 w 17"/>
                  <a:gd name="T25"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4">
                    <a:moveTo>
                      <a:pt x="0" y="0"/>
                    </a:moveTo>
                    <a:cubicBezTo>
                      <a:pt x="0" y="0"/>
                      <a:pt x="0" y="0"/>
                      <a:pt x="0" y="0"/>
                    </a:cubicBezTo>
                    <a:cubicBezTo>
                      <a:pt x="0" y="0"/>
                      <a:pt x="0" y="1"/>
                      <a:pt x="0" y="1"/>
                    </a:cubicBezTo>
                    <a:cubicBezTo>
                      <a:pt x="0" y="1"/>
                      <a:pt x="0" y="1"/>
                      <a:pt x="0" y="2"/>
                    </a:cubicBezTo>
                    <a:cubicBezTo>
                      <a:pt x="4" y="1"/>
                      <a:pt x="4" y="1"/>
                      <a:pt x="4" y="1"/>
                    </a:cubicBezTo>
                    <a:cubicBezTo>
                      <a:pt x="11" y="3"/>
                      <a:pt x="11" y="3"/>
                      <a:pt x="11" y="3"/>
                    </a:cubicBezTo>
                    <a:cubicBezTo>
                      <a:pt x="11" y="3"/>
                      <a:pt x="15" y="3"/>
                      <a:pt x="17" y="4"/>
                    </a:cubicBezTo>
                    <a:cubicBezTo>
                      <a:pt x="17" y="4"/>
                      <a:pt x="17" y="4"/>
                      <a:pt x="17" y="4"/>
                    </a:cubicBezTo>
                    <a:cubicBezTo>
                      <a:pt x="15" y="3"/>
                      <a:pt x="14" y="3"/>
                      <a:pt x="13" y="2"/>
                    </a:cubicBezTo>
                    <a:cubicBezTo>
                      <a:pt x="12" y="2"/>
                      <a:pt x="12" y="2"/>
                      <a:pt x="11" y="2"/>
                    </a:cubicBezTo>
                    <a:cubicBezTo>
                      <a:pt x="9" y="2"/>
                      <a:pt x="8" y="2"/>
                      <a:pt x="7" y="1"/>
                    </a:cubicBezTo>
                    <a:cubicBezTo>
                      <a:pt x="6" y="1"/>
                      <a:pt x="5" y="1"/>
                      <a:pt x="5" y="1"/>
                    </a:cubicBezTo>
                    <a:cubicBezTo>
                      <a:pt x="3" y="1"/>
                      <a:pt x="1" y="1"/>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8" name="Freeform 4066">
                <a:extLst>
                  <a:ext uri="{FF2B5EF4-FFF2-40B4-BE49-F238E27FC236}">
                    <a16:creationId xmlns:a16="http://schemas.microsoft.com/office/drawing/2014/main" id="{64AC3E41-D9E8-DA26-F704-657806B4454F}"/>
                  </a:ext>
                </a:extLst>
              </p:cNvPr>
              <p:cNvSpPr>
                <a:spLocks/>
              </p:cNvSpPr>
              <p:nvPr/>
            </p:nvSpPr>
            <p:spPr bwMode="auto">
              <a:xfrm>
                <a:off x="10093" y="5373"/>
                <a:ext cx="116" cy="55"/>
              </a:xfrm>
              <a:custGeom>
                <a:avLst/>
                <a:gdLst>
                  <a:gd name="T0" fmla="*/ 23 w 23"/>
                  <a:gd name="T1" fmla="*/ 3 h 11"/>
                  <a:gd name="T2" fmla="*/ 22 w 23"/>
                  <a:gd name="T3" fmla="*/ 7 h 11"/>
                  <a:gd name="T4" fmla="*/ 22 w 23"/>
                  <a:gd name="T5" fmla="*/ 11 h 11"/>
                  <a:gd name="T6" fmla="*/ 22 w 23"/>
                  <a:gd name="T7" fmla="*/ 11 h 11"/>
                  <a:gd name="T8" fmla="*/ 21 w 23"/>
                  <a:gd name="T9" fmla="*/ 11 h 11"/>
                  <a:gd name="T10" fmla="*/ 14 w 23"/>
                  <a:gd name="T11" fmla="*/ 7 h 11"/>
                  <a:gd name="T12" fmla="*/ 7 w 23"/>
                  <a:gd name="T13" fmla="*/ 5 h 11"/>
                  <a:gd name="T14" fmla="*/ 3 w 23"/>
                  <a:gd name="T15" fmla="*/ 5 h 11"/>
                  <a:gd name="T16" fmla="*/ 0 w 23"/>
                  <a:gd name="T17" fmla="*/ 3 h 11"/>
                  <a:gd name="T18" fmla="*/ 1 w 23"/>
                  <a:gd name="T19" fmla="*/ 1 h 11"/>
                  <a:gd name="T20" fmla="*/ 8 w 23"/>
                  <a:gd name="T21" fmla="*/ 0 h 11"/>
                  <a:gd name="T22" fmla="*/ 15 w 23"/>
                  <a:gd name="T23" fmla="*/ 2 h 11"/>
                  <a:gd name="T24" fmla="*/ 23 w 23"/>
                  <a:gd name="T25"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11">
                    <a:moveTo>
                      <a:pt x="23" y="3"/>
                    </a:moveTo>
                    <a:cubicBezTo>
                      <a:pt x="22" y="7"/>
                      <a:pt x="22" y="7"/>
                      <a:pt x="22" y="7"/>
                    </a:cubicBezTo>
                    <a:cubicBezTo>
                      <a:pt x="22" y="11"/>
                      <a:pt x="22" y="11"/>
                      <a:pt x="22" y="11"/>
                    </a:cubicBezTo>
                    <a:cubicBezTo>
                      <a:pt x="22" y="11"/>
                      <a:pt x="22" y="11"/>
                      <a:pt x="22" y="11"/>
                    </a:cubicBezTo>
                    <a:cubicBezTo>
                      <a:pt x="21" y="11"/>
                      <a:pt x="21" y="11"/>
                      <a:pt x="21" y="11"/>
                    </a:cubicBezTo>
                    <a:cubicBezTo>
                      <a:pt x="14" y="7"/>
                      <a:pt x="14" y="7"/>
                      <a:pt x="14" y="7"/>
                    </a:cubicBezTo>
                    <a:cubicBezTo>
                      <a:pt x="7" y="5"/>
                      <a:pt x="7" y="5"/>
                      <a:pt x="7" y="5"/>
                    </a:cubicBezTo>
                    <a:cubicBezTo>
                      <a:pt x="3" y="5"/>
                      <a:pt x="3" y="5"/>
                      <a:pt x="3" y="5"/>
                    </a:cubicBezTo>
                    <a:cubicBezTo>
                      <a:pt x="1" y="5"/>
                      <a:pt x="1" y="4"/>
                      <a:pt x="0" y="3"/>
                    </a:cubicBezTo>
                    <a:cubicBezTo>
                      <a:pt x="0" y="2"/>
                      <a:pt x="0" y="1"/>
                      <a:pt x="1" y="1"/>
                    </a:cubicBezTo>
                    <a:cubicBezTo>
                      <a:pt x="8" y="0"/>
                      <a:pt x="8" y="0"/>
                      <a:pt x="8" y="0"/>
                    </a:cubicBezTo>
                    <a:cubicBezTo>
                      <a:pt x="15" y="2"/>
                      <a:pt x="15" y="2"/>
                      <a:pt x="15" y="2"/>
                    </a:cubicBezTo>
                    <a:cubicBezTo>
                      <a:pt x="15" y="2"/>
                      <a:pt x="22" y="3"/>
                      <a:pt x="23" y="3"/>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09" name="Freeform 4067">
                <a:extLst>
                  <a:ext uri="{FF2B5EF4-FFF2-40B4-BE49-F238E27FC236}">
                    <a16:creationId xmlns:a16="http://schemas.microsoft.com/office/drawing/2014/main" id="{275F30DA-E8A0-8B13-E5E1-4ED0E5BBF7B6}"/>
                  </a:ext>
                </a:extLst>
              </p:cNvPr>
              <p:cNvSpPr>
                <a:spLocks/>
              </p:cNvSpPr>
              <p:nvPr/>
            </p:nvSpPr>
            <p:spPr bwMode="auto">
              <a:xfrm>
                <a:off x="10093" y="5388"/>
                <a:ext cx="90" cy="20"/>
              </a:xfrm>
              <a:custGeom>
                <a:avLst/>
                <a:gdLst>
                  <a:gd name="T0" fmla="*/ 0 w 18"/>
                  <a:gd name="T1" fmla="*/ 0 h 4"/>
                  <a:gd name="T2" fmla="*/ 3 w 18"/>
                  <a:gd name="T3" fmla="*/ 2 h 4"/>
                  <a:gd name="T4" fmla="*/ 7 w 18"/>
                  <a:gd name="T5" fmla="*/ 2 h 4"/>
                  <a:gd name="T6" fmla="*/ 8 w 18"/>
                  <a:gd name="T7" fmla="*/ 2 h 4"/>
                  <a:gd name="T8" fmla="*/ 9 w 18"/>
                  <a:gd name="T9" fmla="*/ 2 h 4"/>
                  <a:gd name="T10" fmla="*/ 15 w 18"/>
                  <a:gd name="T11" fmla="*/ 3 h 4"/>
                  <a:gd name="T12" fmla="*/ 18 w 18"/>
                  <a:gd name="T13" fmla="*/ 4 h 4"/>
                  <a:gd name="T14" fmla="*/ 18 w 18"/>
                  <a:gd name="T15" fmla="*/ 4 h 4"/>
                  <a:gd name="T16" fmla="*/ 18 w 18"/>
                  <a:gd name="T17" fmla="*/ 4 h 4"/>
                  <a:gd name="T18" fmla="*/ 18 w 18"/>
                  <a:gd name="T19" fmla="*/ 3 h 4"/>
                  <a:gd name="T20" fmla="*/ 13 w 18"/>
                  <a:gd name="T21" fmla="*/ 1 h 4"/>
                  <a:gd name="T22" fmla="*/ 12 w 18"/>
                  <a:gd name="T23" fmla="*/ 1 h 4"/>
                  <a:gd name="T24" fmla="*/ 6 w 18"/>
                  <a:gd name="T25" fmla="*/ 0 h 4"/>
                  <a:gd name="T26" fmla="*/ 3 w 18"/>
                  <a:gd name="T27" fmla="*/ 1 h 4"/>
                  <a:gd name="T28" fmla="*/ 0 w 18"/>
                  <a:gd name="T2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4">
                    <a:moveTo>
                      <a:pt x="0" y="0"/>
                    </a:moveTo>
                    <a:cubicBezTo>
                      <a:pt x="1" y="1"/>
                      <a:pt x="1" y="2"/>
                      <a:pt x="3" y="2"/>
                    </a:cubicBezTo>
                    <a:cubicBezTo>
                      <a:pt x="7" y="2"/>
                      <a:pt x="7" y="2"/>
                      <a:pt x="7" y="2"/>
                    </a:cubicBezTo>
                    <a:cubicBezTo>
                      <a:pt x="8" y="2"/>
                      <a:pt x="8" y="2"/>
                      <a:pt x="8" y="2"/>
                    </a:cubicBezTo>
                    <a:cubicBezTo>
                      <a:pt x="9" y="2"/>
                      <a:pt x="9" y="2"/>
                      <a:pt x="9" y="2"/>
                    </a:cubicBezTo>
                    <a:cubicBezTo>
                      <a:pt x="15" y="3"/>
                      <a:pt x="15" y="3"/>
                      <a:pt x="15" y="3"/>
                    </a:cubicBezTo>
                    <a:cubicBezTo>
                      <a:pt x="15" y="3"/>
                      <a:pt x="16" y="4"/>
                      <a:pt x="18" y="4"/>
                    </a:cubicBezTo>
                    <a:cubicBezTo>
                      <a:pt x="18" y="4"/>
                      <a:pt x="18" y="4"/>
                      <a:pt x="18" y="4"/>
                    </a:cubicBezTo>
                    <a:cubicBezTo>
                      <a:pt x="18" y="4"/>
                      <a:pt x="18" y="4"/>
                      <a:pt x="18" y="4"/>
                    </a:cubicBezTo>
                    <a:cubicBezTo>
                      <a:pt x="18" y="3"/>
                      <a:pt x="18" y="3"/>
                      <a:pt x="18" y="3"/>
                    </a:cubicBezTo>
                    <a:cubicBezTo>
                      <a:pt x="16" y="3"/>
                      <a:pt x="14" y="2"/>
                      <a:pt x="13" y="1"/>
                    </a:cubicBezTo>
                    <a:cubicBezTo>
                      <a:pt x="13" y="1"/>
                      <a:pt x="12" y="1"/>
                      <a:pt x="12" y="1"/>
                    </a:cubicBezTo>
                    <a:cubicBezTo>
                      <a:pt x="10" y="1"/>
                      <a:pt x="8" y="1"/>
                      <a:pt x="6" y="0"/>
                    </a:cubicBezTo>
                    <a:cubicBezTo>
                      <a:pt x="5" y="1"/>
                      <a:pt x="4" y="1"/>
                      <a:pt x="3" y="1"/>
                    </a:cubicBezTo>
                    <a:cubicBezTo>
                      <a:pt x="2" y="1"/>
                      <a:pt x="1" y="1"/>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0" name="Freeform 4068">
                <a:extLst>
                  <a:ext uri="{FF2B5EF4-FFF2-40B4-BE49-F238E27FC236}">
                    <a16:creationId xmlns:a16="http://schemas.microsoft.com/office/drawing/2014/main" id="{D7CC25A6-163A-0A35-9FE6-703242E6C73B}"/>
                  </a:ext>
                </a:extLst>
              </p:cNvPr>
              <p:cNvSpPr>
                <a:spLocks/>
              </p:cNvSpPr>
              <p:nvPr/>
            </p:nvSpPr>
            <p:spPr bwMode="auto">
              <a:xfrm>
                <a:off x="10178" y="5363"/>
                <a:ext cx="187" cy="140"/>
              </a:xfrm>
              <a:custGeom>
                <a:avLst/>
                <a:gdLst>
                  <a:gd name="T0" fmla="*/ 25 w 37"/>
                  <a:gd name="T1" fmla="*/ 11 h 28"/>
                  <a:gd name="T2" fmla="*/ 37 w 37"/>
                  <a:gd name="T3" fmla="*/ 16 h 28"/>
                  <a:gd name="T4" fmla="*/ 29 w 37"/>
                  <a:gd name="T5" fmla="*/ 23 h 28"/>
                  <a:gd name="T6" fmla="*/ 30 w 37"/>
                  <a:gd name="T7" fmla="*/ 28 h 28"/>
                  <a:gd name="T8" fmla="*/ 17 w 37"/>
                  <a:gd name="T9" fmla="*/ 20 h 28"/>
                  <a:gd name="T10" fmla="*/ 0 w 37"/>
                  <a:gd name="T11" fmla="*/ 15 h 28"/>
                  <a:gd name="T12" fmla="*/ 0 w 37"/>
                  <a:gd name="T13" fmla="*/ 13 h 28"/>
                  <a:gd name="T14" fmla="*/ 1 w 37"/>
                  <a:gd name="T15" fmla="*/ 9 h 28"/>
                  <a:gd name="T16" fmla="*/ 1 w 37"/>
                  <a:gd name="T17" fmla="*/ 9 h 28"/>
                  <a:gd name="T18" fmla="*/ 11 w 37"/>
                  <a:gd name="T19" fmla="*/ 0 h 28"/>
                  <a:gd name="T20" fmla="*/ 25 w 37"/>
                  <a:gd name="T21" fmla="*/ 1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28">
                    <a:moveTo>
                      <a:pt x="25" y="11"/>
                    </a:moveTo>
                    <a:cubicBezTo>
                      <a:pt x="37" y="16"/>
                      <a:pt x="37" y="16"/>
                      <a:pt x="37" y="16"/>
                    </a:cubicBezTo>
                    <a:cubicBezTo>
                      <a:pt x="34" y="15"/>
                      <a:pt x="30" y="19"/>
                      <a:pt x="29" y="23"/>
                    </a:cubicBezTo>
                    <a:cubicBezTo>
                      <a:pt x="29" y="25"/>
                      <a:pt x="30" y="26"/>
                      <a:pt x="30" y="28"/>
                    </a:cubicBezTo>
                    <a:cubicBezTo>
                      <a:pt x="17" y="20"/>
                      <a:pt x="17" y="20"/>
                      <a:pt x="17" y="20"/>
                    </a:cubicBezTo>
                    <a:cubicBezTo>
                      <a:pt x="9" y="23"/>
                      <a:pt x="0" y="15"/>
                      <a:pt x="0" y="15"/>
                    </a:cubicBezTo>
                    <a:cubicBezTo>
                      <a:pt x="0" y="14"/>
                      <a:pt x="0" y="14"/>
                      <a:pt x="0" y="13"/>
                    </a:cubicBezTo>
                    <a:cubicBezTo>
                      <a:pt x="0" y="12"/>
                      <a:pt x="0" y="11"/>
                      <a:pt x="1" y="9"/>
                    </a:cubicBezTo>
                    <a:cubicBezTo>
                      <a:pt x="1" y="9"/>
                      <a:pt x="1" y="9"/>
                      <a:pt x="1" y="9"/>
                    </a:cubicBezTo>
                    <a:cubicBezTo>
                      <a:pt x="4" y="5"/>
                      <a:pt x="6" y="1"/>
                      <a:pt x="11" y="0"/>
                    </a:cubicBezTo>
                    <a:cubicBezTo>
                      <a:pt x="17" y="2"/>
                      <a:pt x="23" y="7"/>
                      <a:pt x="25" y="11"/>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1" name="Freeform 4069">
                <a:extLst>
                  <a:ext uri="{FF2B5EF4-FFF2-40B4-BE49-F238E27FC236}">
                    <a16:creationId xmlns:a16="http://schemas.microsoft.com/office/drawing/2014/main" id="{B2206CC5-238F-B0FA-7476-B6061390A2C1}"/>
                  </a:ext>
                </a:extLst>
              </p:cNvPr>
              <p:cNvSpPr>
                <a:spLocks/>
              </p:cNvSpPr>
              <p:nvPr/>
            </p:nvSpPr>
            <p:spPr bwMode="auto">
              <a:xfrm>
                <a:off x="10103" y="5398"/>
                <a:ext cx="95" cy="50"/>
              </a:xfrm>
              <a:custGeom>
                <a:avLst/>
                <a:gdLst>
                  <a:gd name="T0" fmla="*/ 19 w 19"/>
                  <a:gd name="T1" fmla="*/ 3 h 10"/>
                  <a:gd name="T2" fmla="*/ 18 w 19"/>
                  <a:gd name="T3" fmla="*/ 8 h 10"/>
                  <a:gd name="T4" fmla="*/ 18 w 19"/>
                  <a:gd name="T5" fmla="*/ 8 h 10"/>
                  <a:gd name="T6" fmla="*/ 18 w 19"/>
                  <a:gd name="T7" fmla="*/ 9 h 10"/>
                  <a:gd name="T8" fmla="*/ 18 w 19"/>
                  <a:gd name="T9" fmla="*/ 9 h 10"/>
                  <a:gd name="T10" fmla="*/ 18 w 19"/>
                  <a:gd name="T11" fmla="*/ 10 h 10"/>
                  <a:gd name="T12" fmla="*/ 16 w 19"/>
                  <a:gd name="T13" fmla="*/ 9 h 10"/>
                  <a:gd name="T14" fmla="*/ 15 w 19"/>
                  <a:gd name="T15" fmla="*/ 8 h 10"/>
                  <a:gd name="T16" fmla="*/ 11 w 19"/>
                  <a:gd name="T17" fmla="*/ 6 h 10"/>
                  <a:gd name="T18" fmla="*/ 6 w 19"/>
                  <a:gd name="T19" fmla="*/ 4 h 10"/>
                  <a:gd name="T20" fmla="*/ 2 w 19"/>
                  <a:gd name="T21" fmla="*/ 4 h 10"/>
                  <a:gd name="T22" fmla="*/ 0 w 19"/>
                  <a:gd name="T23" fmla="*/ 2 h 10"/>
                  <a:gd name="T24" fmla="*/ 0 w 19"/>
                  <a:gd name="T25" fmla="*/ 2 h 10"/>
                  <a:gd name="T26" fmla="*/ 1 w 19"/>
                  <a:gd name="T27" fmla="*/ 1 h 10"/>
                  <a:gd name="T28" fmla="*/ 7 w 19"/>
                  <a:gd name="T29" fmla="*/ 0 h 10"/>
                  <a:gd name="T30" fmla="*/ 13 w 19"/>
                  <a:gd name="T31" fmla="*/ 1 h 10"/>
                  <a:gd name="T32" fmla="*/ 16 w 19"/>
                  <a:gd name="T33" fmla="*/ 2 h 10"/>
                  <a:gd name="T34" fmla="*/ 19 w 19"/>
                  <a:gd name="T35"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9" h="10">
                    <a:moveTo>
                      <a:pt x="19" y="3"/>
                    </a:moveTo>
                    <a:cubicBezTo>
                      <a:pt x="18" y="8"/>
                      <a:pt x="18" y="8"/>
                      <a:pt x="18" y="8"/>
                    </a:cubicBezTo>
                    <a:cubicBezTo>
                      <a:pt x="18" y="8"/>
                      <a:pt x="18" y="8"/>
                      <a:pt x="18" y="8"/>
                    </a:cubicBezTo>
                    <a:cubicBezTo>
                      <a:pt x="18" y="9"/>
                      <a:pt x="18" y="9"/>
                      <a:pt x="18" y="9"/>
                    </a:cubicBezTo>
                    <a:cubicBezTo>
                      <a:pt x="18" y="9"/>
                      <a:pt x="18" y="9"/>
                      <a:pt x="18" y="9"/>
                    </a:cubicBezTo>
                    <a:cubicBezTo>
                      <a:pt x="18" y="10"/>
                      <a:pt x="18" y="10"/>
                      <a:pt x="18" y="10"/>
                    </a:cubicBezTo>
                    <a:cubicBezTo>
                      <a:pt x="16" y="9"/>
                      <a:pt x="16" y="9"/>
                      <a:pt x="16" y="9"/>
                    </a:cubicBezTo>
                    <a:cubicBezTo>
                      <a:pt x="15" y="8"/>
                      <a:pt x="15" y="8"/>
                      <a:pt x="15" y="8"/>
                    </a:cubicBezTo>
                    <a:cubicBezTo>
                      <a:pt x="11" y="6"/>
                      <a:pt x="11" y="6"/>
                      <a:pt x="11" y="6"/>
                    </a:cubicBezTo>
                    <a:cubicBezTo>
                      <a:pt x="6" y="4"/>
                      <a:pt x="6" y="4"/>
                      <a:pt x="6" y="4"/>
                    </a:cubicBezTo>
                    <a:cubicBezTo>
                      <a:pt x="2" y="4"/>
                      <a:pt x="2" y="4"/>
                      <a:pt x="2" y="4"/>
                    </a:cubicBezTo>
                    <a:cubicBezTo>
                      <a:pt x="1" y="4"/>
                      <a:pt x="0" y="3"/>
                      <a:pt x="0" y="2"/>
                    </a:cubicBezTo>
                    <a:cubicBezTo>
                      <a:pt x="0" y="2"/>
                      <a:pt x="0" y="2"/>
                      <a:pt x="0" y="2"/>
                    </a:cubicBezTo>
                    <a:cubicBezTo>
                      <a:pt x="0" y="1"/>
                      <a:pt x="0" y="1"/>
                      <a:pt x="1" y="1"/>
                    </a:cubicBezTo>
                    <a:cubicBezTo>
                      <a:pt x="7" y="0"/>
                      <a:pt x="7" y="0"/>
                      <a:pt x="7" y="0"/>
                    </a:cubicBezTo>
                    <a:cubicBezTo>
                      <a:pt x="13" y="1"/>
                      <a:pt x="13" y="1"/>
                      <a:pt x="13" y="1"/>
                    </a:cubicBezTo>
                    <a:cubicBezTo>
                      <a:pt x="13" y="1"/>
                      <a:pt x="14" y="2"/>
                      <a:pt x="16" y="2"/>
                    </a:cubicBezTo>
                    <a:cubicBezTo>
                      <a:pt x="17" y="2"/>
                      <a:pt x="19" y="3"/>
                      <a:pt x="19" y="3"/>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2" name="Freeform 4070">
                <a:extLst>
                  <a:ext uri="{FF2B5EF4-FFF2-40B4-BE49-F238E27FC236}">
                    <a16:creationId xmlns:a16="http://schemas.microsoft.com/office/drawing/2014/main" id="{F4BB193F-28B1-6966-72A7-9B6534339CDE}"/>
                  </a:ext>
                </a:extLst>
              </p:cNvPr>
              <p:cNvSpPr>
                <a:spLocks/>
              </p:cNvSpPr>
              <p:nvPr/>
            </p:nvSpPr>
            <p:spPr bwMode="auto">
              <a:xfrm>
                <a:off x="10264" y="5463"/>
                <a:ext cx="15" cy="10"/>
              </a:xfrm>
              <a:custGeom>
                <a:avLst/>
                <a:gdLst>
                  <a:gd name="T0" fmla="*/ 0 w 3"/>
                  <a:gd name="T1" fmla="*/ 0 h 2"/>
                  <a:gd name="T2" fmla="*/ 3 w 3"/>
                  <a:gd name="T3" fmla="*/ 2 h 2"/>
                  <a:gd name="T4" fmla="*/ 3 w 3"/>
                  <a:gd name="T5" fmla="*/ 2 h 2"/>
                  <a:gd name="T6" fmla="*/ 3 w 3"/>
                  <a:gd name="T7" fmla="*/ 2 h 2"/>
                  <a:gd name="T8" fmla="*/ 2 w 3"/>
                  <a:gd name="T9" fmla="*/ 2 h 2"/>
                  <a:gd name="T10" fmla="*/ 2 w 3"/>
                  <a:gd name="T11" fmla="*/ 1 h 2"/>
                  <a:gd name="T12" fmla="*/ 0 w 3"/>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3" h="2">
                    <a:moveTo>
                      <a:pt x="0" y="0"/>
                    </a:moveTo>
                    <a:cubicBezTo>
                      <a:pt x="3" y="2"/>
                      <a:pt x="3" y="2"/>
                      <a:pt x="3" y="2"/>
                    </a:cubicBezTo>
                    <a:cubicBezTo>
                      <a:pt x="3" y="2"/>
                      <a:pt x="3" y="2"/>
                      <a:pt x="3" y="2"/>
                    </a:cubicBezTo>
                    <a:cubicBezTo>
                      <a:pt x="3" y="2"/>
                      <a:pt x="3" y="2"/>
                      <a:pt x="3" y="2"/>
                    </a:cubicBezTo>
                    <a:cubicBezTo>
                      <a:pt x="3" y="2"/>
                      <a:pt x="2" y="2"/>
                      <a:pt x="2" y="2"/>
                    </a:cubicBezTo>
                    <a:cubicBezTo>
                      <a:pt x="2" y="2"/>
                      <a:pt x="2" y="2"/>
                      <a:pt x="2" y="1"/>
                    </a:cubicBezTo>
                    <a:cubicBezTo>
                      <a:pt x="0" y="0"/>
                      <a:pt x="0" y="0"/>
                      <a:pt x="0" y="0"/>
                    </a:cubicBezTo>
                  </a:path>
                </a:pathLst>
              </a:custGeom>
              <a:solidFill>
                <a:srgbClr val="5F5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3" name="Freeform 4071">
                <a:extLst>
                  <a:ext uri="{FF2B5EF4-FFF2-40B4-BE49-F238E27FC236}">
                    <a16:creationId xmlns:a16="http://schemas.microsoft.com/office/drawing/2014/main" id="{CB67314D-E9BD-A67C-5062-897E91F3B9CC}"/>
                  </a:ext>
                </a:extLst>
              </p:cNvPr>
              <p:cNvSpPr>
                <a:spLocks/>
              </p:cNvSpPr>
              <p:nvPr/>
            </p:nvSpPr>
            <p:spPr bwMode="auto">
              <a:xfrm>
                <a:off x="10178" y="5438"/>
                <a:ext cx="96" cy="30"/>
              </a:xfrm>
              <a:custGeom>
                <a:avLst/>
                <a:gdLst>
                  <a:gd name="T0" fmla="*/ 0 w 19"/>
                  <a:gd name="T1" fmla="*/ 0 h 6"/>
                  <a:gd name="T2" fmla="*/ 13 w 19"/>
                  <a:gd name="T3" fmla="*/ 6 h 6"/>
                  <a:gd name="T4" fmla="*/ 17 w 19"/>
                  <a:gd name="T5" fmla="*/ 5 h 6"/>
                  <a:gd name="T6" fmla="*/ 17 w 19"/>
                  <a:gd name="T7" fmla="*/ 5 h 6"/>
                  <a:gd name="T8" fmla="*/ 19 w 19"/>
                  <a:gd name="T9" fmla="*/ 6 h 6"/>
                  <a:gd name="T10" fmla="*/ 16 w 19"/>
                  <a:gd name="T11" fmla="*/ 2 h 6"/>
                  <a:gd name="T12" fmla="*/ 13 w 19"/>
                  <a:gd name="T13" fmla="*/ 3 h 6"/>
                  <a:gd name="T14" fmla="*/ 3 w 19"/>
                  <a:gd name="T15" fmla="*/ 0 h 6"/>
                  <a:gd name="T16" fmla="*/ 3 w 19"/>
                  <a:gd name="T17" fmla="*/ 0 h 6"/>
                  <a:gd name="T18" fmla="*/ 3 w 19"/>
                  <a:gd name="T19" fmla="*/ 0 h 6"/>
                  <a:gd name="T20" fmla="*/ 3 w 19"/>
                  <a:gd name="T21" fmla="*/ 1 h 6"/>
                  <a:gd name="T22" fmla="*/ 3 w 19"/>
                  <a:gd name="T23" fmla="*/ 1 h 6"/>
                  <a:gd name="T24" fmla="*/ 3 w 19"/>
                  <a:gd name="T25" fmla="*/ 2 h 6"/>
                  <a:gd name="T26" fmla="*/ 1 w 19"/>
                  <a:gd name="T27" fmla="*/ 1 h 6"/>
                  <a:gd name="T28" fmla="*/ 0 w 19"/>
                  <a:gd name="T2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6">
                    <a:moveTo>
                      <a:pt x="0" y="0"/>
                    </a:moveTo>
                    <a:cubicBezTo>
                      <a:pt x="0" y="0"/>
                      <a:pt x="6" y="6"/>
                      <a:pt x="13" y="6"/>
                    </a:cubicBezTo>
                    <a:cubicBezTo>
                      <a:pt x="15" y="6"/>
                      <a:pt x="16" y="5"/>
                      <a:pt x="17" y="5"/>
                    </a:cubicBezTo>
                    <a:cubicBezTo>
                      <a:pt x="17" y="5"/>
                      <a:pt x="17" y="5"/>
                      <a:pt x="17" y="5"/>
                    </a:cubicBezTo>
                    <a:cubicBezTo>
                      <a:pt x="19" y="6"/>
                      <a:pt x="19" y="6"/>
                      <a:pt x="19" y="6"/>
                    </a:cubicBezTo>
                    <a:cubicBezTo>
                      <a:pt x="17" y="5"/>
                      <a:pt x="17" y="4"/>
                      <a:pt x="16" y="2"/>
                    </a:cubicBezTo>
                    <a:cubicBezTo>
                      <a:pt x="15" y="3"/>
                      <a:pt x="14" y="3"/>
                      <a:pt x="13" y="3"/>
                    </a:cubicBezTo>
                    <a:cubicBezTo>
                      <a:pt x="10" y="3"/>
                      <a:pt x="7" y="2"/>
                      <a:pt x="3" y="0"/>
                    </a:cubicBezTo>
                    <a:cubicBezTo>
                      <a:pt x="3" y="0"/>
                      <a:pt x="3" y="0"/>
                      <a:pt x="3" y="0"/>
                    </a:cubicBezTo>
                    <a:cubicBezTo>
                      <a:pt x="3" y="0"/>
                      <a:pt x="3" y="0"/>
                      <a:pt x="3" y="0"/>
                    </a:cubicBezTo>
                    <a:cubicBezTo>
                      <a:pt x="3" y="1"/>
                      <a:pt x="3" y="1"/>
                      <a:pt x="3" y="1"/>
                    </a:cubicBezTo>
                    <a:cubicBezTo>
                      <a:pt x="3" y="1"/>
                      <a:pt x="3" y="1"/>
                      <a:pt x="3" y="1"/>
                    </a:cubicBezTo>
                    <a:cubicBezTo>
                      <a:pt x="3" y="2"/>
                      <a:pt x="3" y="2"/>
                      <a:pt x="3" y="2"/>
                    </a:cubicBezTo>
                    <a:cubicBezTo>
                      <a:pt x="1" y="1"/>
                      <a:pt x="1" y="1"/>
                      <a:pt x="1" y="1"/>
                    </a:cubicBezTo>
                    <a:cubicBezTo>
                      <a:pt x="0" y="0"/>
                      <a:pt x="0" y="0"/>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4" name="Freeform 4072">
                <a:extLst>
                  <a:ext uri="{FF2B5EF4-FFF2-40B4-BE49-F238E27FC236}">
                    <a16:creationId xmlns:a16="http://schemas.microsoft.com/office/drawing/2014/main" id="{6C734432-3DB1-6897-18CF-3121460CBDFE}"/>
                  </a:ext>
                </a:extLst>
              </p:cNvPr>
              <p:cNvSpPr>
                <a:spLocks/>
              </p:cNvSpPr>
              <p:nvPr/>
            </p:nvSpPr>
            <p:spPr bwMode="auto">
              <a:xfrm>
                <a:off x="10103" y="5408"/>
                <a:ext cx="90" cy="40"/>
              </a:xfrm>
              <a:custGeom>
                <a:avLst/>
                <a:gdLst>
                  <a:gd name="T0" fmla="*/ 0 w 18"/>
                  <a:gd name="T1" fmla="*/ 0 h 8"/>
                  <a:gd name="T2" fmla="*/ 0 w 18"/>
                  <a:gd name="T3" fmla="*/ 0 h 8"/>
                  <a:gd name="T4" fmla="*/ 2 w 18"/>
                  <a:gd name="T5" fmla="*/ 2 h 8"/>
                  <a:gd name="T6" fmla="*/ 6 w 18"/>
                  <a:gd name="T7" fmla="*/ 2 h 8"/>
                  <a:gd name="T8" fmla="*/ 11 w 18"/>
                  <a:gd name="T9" fmla="*/ 4 h 8"/>
                  <a:gd name="T10" fmla="*/ 15 w 18"/>
                  <a:gd name="T11" fmla="*/ 6 h 8"/>
                  <a:gd name="T12" fmla="*/ 15 w 18"/>
                  <a:gd name="T13" fmla="*/ 6 h 8"/>
                  <a:gd name="T14" fmla="*/ 16 w 18"/>
                  <a:gd name="T15" fmla="*/ 7 h 8"/>
                  <a:gd name="T16" fmla="*/ 18 w 18"/>
                  <a:gd name="T17" fmla="*/ 8 h 8"/>
                  <a:gd name="T18" fmla="*/ 18 w 18"/>
                  <a:gd name="T19" fmla="*/ 7 h 8"/>
                  <a:gd name="T20" fmla="*/ 18 w 18"/>
                  <a:gd name="T21" fmla="*/ 7 h 8"/>
                  <a:gd name="T22" fmla="*/ 18 w 18"/>
                  <a:gd name="T23" fmla="*/ 6 h 8"/>
                  <a:gd name="T24" fmla="*/ 18 w 18"/>
                  <a:gd name="T25" fmla="*/ 6 h 8"/>
                  <a:gd name="T26" fmla="*/ 18 w 18"/>
                  <a:gd name="T27" fmla="*/ 6 h 8"/>
                  <a:gd name="T28" fmla="*/ 15 w 18"/>
                  <a:gd name="T29" fmla="*/ 4 h 8"/>
                  <a:gd name="T30" fmla="*/ 13 w 18"/>
                  <a:gd name="T31" fmla="*/ 2 h 8"/>
                  <a:gd name="T32" fmla="*/ 11 w 18"/>
                  <a:gd name="T33" fmla="*/ 2 h 8"/>
                  <a:gd name="T34" fmla="*/ 6 w 18"/>
                  <a:gd name="T35" fmla="*/ 1 h 8"/>
                  <a:gd name="T36" fmla="*/ 3 w 18"/>
                  <a:gd name="T37" fmla="*/ 2 h 8"/>
                  <a:gd name="T38" fmla="*/ 0 w 18"/>
                  <a:gd name="T3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 h="8">
                    <a:moveTo>
                      <a:pt x="0" y="0"/>
                    </a:moveTo>
                    <a:cubicBezTo>
                      <a:pt x="0" y="0"/>
                      <a:pt x="0" y="0"/>
                      <a:pt x="0" y="0"/>
                    </a:cubicBezTo>
                    <a:cubicBezTo>
                      <a:pt x="0" y="1"/>
                      <a:pt x="1" y="2"/>
                      <a:pt x="2" y="2"/>
                    </a:cubicBezTo>
                    <a:cubicBezTo>
                      <a:pt x="6" y="2"/>
                      <a:pt x="6" y="2"/>
                      <a:pt x="6" y="2"/>
                    </a:cubicBezTo>
                    <a:cubicBezTo>
                      <a:pt x="11" y="4"/>
                      <a:pt x="11" y="4"/>
                      <a:pt x="11" y="4"/>
                    </a:cubicBezTo>
                    <a:cubicBezTo>
                      <a:pt x="15" y="6"/>
                      <a:pt x="15" y="6"/>
                      <a:pt x="15" y="6"/>
                    </a:cubicBezTo>
                    <a:cubicBezTo>
                      <a:pt x="15" y="6"/>
                      <a:pt x="15" y="6"/>
                      <a:pt x="15" y="6"/>
                    </a:cubicBezTo>
                    <a:cubicBezTo>
                      <a:pt x="16" y="7"/>
                      <a:pt x="16" y="7"/>
                      <a:pt x="16" y="7"/>
                    </a:cubicBezTo>
                    <a:cubicBezTo>
                      <a:pt x="18" y="8"/>
                      <a:pt x="18" y="8"/>
                      <a:pt x="18" y="8"/>
                    </a:cubicBezTo>
                    <a:cubicBezTo>
                      <a:pt x="18" y="7"/>
                      <a:pt x="18" y="7"/>
                      <a:pt x="18" y="7"/>
                    </a:cubicBezTo>
                    <a:cubicBezTo>
                      <a:pt x="18" y="7"/>
                      <a:pt x="18" y="7"/>
                      <a:pt x="18" y="7"/>
                    </a:cubicBezTo>
                    <a:cubicBezTo>
                      <a:pt x="18" y="6"/>
                      <a:pt x="18" y="6"/>
                      <a:pt x="18" y="6"/>
                    </a:cubicBezTo>
                    <a:cubicBezTo>
                      <a:pt x="18" y="6"/>
                      <a:pt x="18" y="6"/>
                      <a:pt x="18" y="6"/>
                    </a:cubicBezTo>
                    <a:cubicBezTo>
                      <a:pt x="18" y="6"/>
                      <a:pt x="18" y="6"/>
                      <a:pt x="18" y="6"/>
                    </a:cubicBezTo>
                    <a:cubicBezTo>
                      <a:pt x="17" y="5"/>
                      <a:pt x="16" y="5"/>
                      <a:pt x="15" y="4"/>
                    </a:cubicBezTo>
                    <a:cubicBezTo>
                      <a:pt x="14" y="3"/>
                      <a:pt x="13" y="3"/>
                      <a:pt x="13" y="2"/>
                    </a:cubicBezTo>
                    <a:cubicBezTo>
                      <a:pt x="12" y="2"/>
                      <a:pt x="11" y="2"/>
                      <a:pt x="11" y="2"/>
                    </a:cubicBezTo>
                    <a:cubicBezTo>
                      <a:pt x="9" y="2"/>
                      <a:pt x="7" y="2"/>
                      <a:pt x="6" y="1"/>
                    </a:cubicBezTo>
                    <a:cubicBezTo>
                      <a:pt x="5" y="1"/>
                      <a:pt x="4" y="2"/>
                      <a:pt x="3" y="2"/>
                    </a:cubicBezTo>
                    <a:cubicBezTo>
                      <a:pt x="2" y="2"/>
                      <a:pt x="0" y="1"/>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5" name="Freeform 4073">
                <a:extLst>
                  <a:ext uri="{FF2B5EF4-FFF2-40B4-BE49-F238E27FC236}">
                    <a16:creationId xmlns:a16="http://schemas.microsoft.com/office/drawing/2014/main" id="{B211D467-7C95-1BB7-56A2-48F0212949D7}"/>
                  </a:ext>
                </a:extLst>
              </p:cNvPr>
              <p:cNvSpPr>
                <a:spLocks/>
              </p:cNvSpPr>
              <p:nvPr/>
            </p:nvSpPr>
            <p:spPr bwMode="auto">
              <a:xfrm>
                <a:off x="10239" y="5212"/>
                <a:ext cx="539" cy="372"/>
              </a:xfrm>
              <a:custGeom>
                <a:avLst/>
                <a:gdLst>
                  <a:gd name="T0" fmla="*/ 74 w 107"/>
                  <a:gd name="T1" fmla="*/ 11 h 74"/>
                  <a:gd name="T2" fmla="*/ 44 w 107"/>
                  <a:gd name="T3" fmla="*/ 46 h 74"/>
                  <a:gd name="T4" fmla="*/ 13 w 107"/>
                  <a:gd name="T5" fmla="*/ 41 h 74"/>
                  <a:gd name="T6" fmla="*/ 7 w 107"/>
                  <a:gd name="T7" fmla="*/ 52 h 74"/>
                  <a:gd name="T8" fmla="*/ 46 w 107"/>
                  <a:gd name="T9" fmla="*/ 70 h 74"/>
                  <a:gd name="T10" fmla="*/ 91 w 107"/>
                  <a:gd name="T11" fmla="*/ 43 h 74"/>
                  <a:gd name="T12" fmla="*/ 74 w 107"/>
                  <a:gd name="T13" fmla="*/ 11 h 74"/>
                </a:gdLst>
                <a:ahLst/>
                <a:cxnLst>
                  <a:cxn ang="0">
                    <a:pos x="T0" y="T1"/>
                  </a:cxn>
                  <a:cxn ang="0">
                    <a:pos x="T2" y="T3"/>
                  </a:cxn>
                  <a:cxn ang="0">
                    <a:pos x="T4" y="T5"/>
                  </a:cxn>
                  <a:cxn ang="0">
                    <a:pos x="T6" y="T7"/>
                  </a:cxn>
                  <a:cxn ang="0">
                    <a:pos x="T8" y="T9"/>
                  </a:cxn>
                  <a:cxn ang="0">
                    <a:pos x="T10" y="T11"/>
                  </a:cxn>
                  <a:cxn ang="0">
                    <a:pos x="T12" y="T13"/>
                  </a:cxn>
                </a:cxnLst>
                <a:rect l="0" t="0" r="r" b="b"/>
                <a:pathLst>
                  <a:path w="107" h="74">
                    <a:moveTo>
                      <a:pt x="74" y="11"/>
                    </a:moveTo>
                    <a:cubicBezTo>
                      <a:pt x="44" y="46"/>
                      <a:pt x="44" y="46"/>
                      <a:pt x="44" y="46"/>
                    </a:cubicBezTo>
                    <a:cubicBezTo>
                      <a:pt x="13" y="41"/>
                      <a:pt x="13" y="41"/>
                      <a:pt x="13" y="41"/>
                    </a:cubicBezTo>
                    <a:cubicBezTo>
                      <a:pt x="7" y="38"/>
                      <a:pt x="0" y="46"/>
                      <a:pt x="7" y="52"/>
                    </a:cubicBezTo>
                    <a:cubicBezTo>
                      <a:pt x="22" y="60"/>
                      <a:pt x="35" y="68"/>
                      <a:pt x="46" y="70"/>
                    </a:cubicBezTo>
                    <a:cubicBezTo>
                      <a:pt x="54" y="74"/>
                      <a:pt x="72" y="58"/>
                      <a:pt x="91" y="43"/>
                    </a:cubicBezTo>
                    <a:cubicBezTo>
                      <a:pt x="107" y="35"/>
                      <a:pt x="91" y="0"/>
                      <a:pt x="74" y="11"/>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6" name="Freeform 4074">
                <a:extLst>
                  <a:ext uri="{FF2B5EF4-FFF2-40B4-BE49-F238E27FC236}">
                    <a16:creationId xmlns:a16="http://schemas.microsoft.com/office/drawing/2014/main" id="{8422F968-D7CC-38DB-F6C4-72EAB67D49B9}"/>
                  </a:ext>
                </a:extLst>
              </p:cNvPr>
              <p:cNvSpPr>
                <a:spLocks/>
              </p:cNvSpPr>
              <p:nvPr/>
            </p:nvSpPr>
            <p:spPr bwMode="auto">
              <a:xfrm>
                <a:off x="10334" y="5750"/>
                <a:ext cx="91" cy="55"/>
              </a:xfrm>
              <a:custGeom>
                <a:avLst/>
                <a:gdLst>
                  <a:gd name="T0" fmla="*/ 91 w 91"/>
                  <a:gd name="T1" fmla="*/ 0 h 55"/>
                  <a:gd name="T2" fmla="*/ 0 w 91"/>
                  <a:gd name="T3" fmla="*/ 50 h 55"/>
                  <a:gd name="T4" fmla="*/ 0 w 91"/>
                  <a:gd name="T5" fmla="*/ 55 h 55"/>
                  <a:gd name="T6" fmla="*/ 0 w 91"/>
                  <a:gd name="T7" fmla="*/ 55 h 55"/>
                  <a:gd name="T8" fmla="*/ 91 w 91"/>
                  <a:gd name="T9" fmla="*/ 0 h 55"/>
                </a:gdLst>
                <a:ahLst/>
                <a:cxnLst>
                  <a:cxn ang="0">
                    <a:pos x="T0" y="T1"/>
                  </a:cxn>
                  <a:cxn ang="0">
                    <a:pos x="T2" y="T3"/>
                  </a:cxn>
                  <a:cxn ang="0">
                    <a:pos x="T4" y="T5"/>
                  </a:cxn>
                  <a:cxn ang="0">
                    <a:pos x="T6" y="T7"/>
                  </a:cxn>
                  <a:cxn ang="0">
                    <a:pos x="T8" y="T9"/>
                  </a:cxn>
                </a:cxnLst>
                <a:rect l="0" t="0" r="r" b="b"/>
                <a:pathLst>
                  <a:path w="91" h="55">
                    <a:moveTo>
                      <a:pt x="91" y="0"/>
                    </a:moveTo>
                    <a:lnTo>
                      <a:pt x="0" y="50"/>
                    </a:lnTo>
                    <a:lnTo>
                      <a:pt x="0" y="55"/>
                    </a:lnTo>
                    <a:lnTo>
                      <a:pt x="0" y="55"/>
                    </a:lnTo>
                    <a:lnTo>
                      <a:pt x="91" y="0"/>
                    </a:lnTo>
                    <a:close/>
                  </a:path>
                </a:pathLst>
              </a:custGeom>
              <a:solidFill>
                <a:srgbClr val="3636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7" name="Freeform 4075">
                <a:extLst>
                  <a:ext uri="{FF2B5EF4-FFF2-40B4-BE49-F238E27FC236}">
                    <a16:creationId xmlns:a16="http://schemas.microsoft.com/office/drawing/2014/main" id="{FB13F91B-3CF0-BA65-B48D-29E7E2577962}"/>
                  </a:ext>
                </a:extLst>
              </p:cNvPr>
              <p:cNvSpPr>
                <a:spLocks/>
              </p:cNvSpPr>
              <p:nvPr/>
            </p:nvSpPr>
            <p:spPr bwMode="auto">
              <a:xfrm>
                <a:off x="10334" y="5750"/>
                <a:ext cx="91" cy="55"/>
              </a:xfrm>
              <a:custGeom>
                <a:avLst/>
                <a:gdLst>
                  <a:gd name="T0" fmla="*/ 91 w 91"/>
                  <a:gd name="T1" fmla="*/ 0 h 55"/>
                  <a:gd name="T2" fmla="*/ 0 w 91"/>
                  <a:gd name="T3" fmla="*/ 50 h 55"/>
                  <a:gd name="T4" fmla="*/ 0 w 91"/>
                  <a:gd name="T5" fmla="*/ 55 h 55"/>
                  <a:gd name="T6" fmla="*/ 0 w 91"/>
                  <a:gd name="T7" fmla="*/ 55 h 55"/>
                  <a:gd name="T8" fmla="*/ 91 w 91"/>
                  <a:gd name="T9" fmla="*/ 0 h 55"/>
                </a:gdLst>
                <a:ahLst/>
                <a:cxnLst>
                  <a:cxn ang="0">
                    <a:pos x="T0" y="T1"/>
                  </a:cxn>
                  <a:cxn ang="0">
                    <a:pos x="T2" y="T3"/>
                  </a:cxn>
                  <a:cxn ang="0">
                    <a:pos x="T4" y="T5"/>
                  </a:cxn>
                  <a:cxn ang="0">
                    <a:pos x="T6" y="T7"/>
                  </a:cxn>
                  <a:cxn ang="0">
                    <a:pos x="T8" y="T9"/>
                  </a:cxn>
                </a:cxnLst>
                <a:rect l="0" t="0" r="r" b="b"/>
                <a:pathLst>
                  <a:path w="91" h="55">
                    <a:moveTo>
                      <a:pt x="91" y="0"/>
                    </a:moveTo>
                    <a:lnTo>
                      <a:pt x="0" y="50"/>
                    </a:lnTo>
                    <a:lnTo>
                      <a:pt x="0" y="55"/>
                    </a:lnTo>
                    <a:lnTo>
                      <a:pt x="0" y="55"/>
                    </a:lnTo>
                    <a:lnTo>
                      <a:pt x="9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8" name="Freeform 4076">
                <a:extLst>
                  <a:ext uri="{FF2B5EF4-FFF2-40B4-BE49-F238E27FC236}">
                    <a16:creationId xmlns:a16="http://schemas.microsoft.com/office/drawing/2014/main" id="{DD88D42A-FF48-7BD0-4297-B0623D4FB47F}"/>
                  </a:ext>
                </a:extLst>
              </p:cNvPr>
              <p:cNvSpPr>
                <a:spLocks/>
              </p:cNvSpPr>
              <p:nvPr/>
            </p:nvSpPr>
            <p:spPr bwMode="auto">
              <a:xfrm>
                <a:off x="10506" y="5202"/>
                <a:ext cx="272" cy="311"/>
              </a:xfrm>
              <a:custGeom>
                <a:avLst/>
                <a:gdLst>
                  <a:gd name="T0" fmla="*/ 40 w 54"/>
                  <a:gd name="T1" fmla="*/ 45 h 62"/>
                  <a:gd name="T2" fmla="*/ 23 w 54"/>
                  <a:gd name="T3" fmla="*/ 61 h 62"/>
                  <a:gd name="T4" fmla="*/ 23 w 54"/>
                  <a:gd name="T5" fmla="*/ 61 h 62"/>
                  <a:gd name="T6" fmla="*/ 4 w 54"/>
                  <a:gd name="T7" fmla="*/ 32 h 62"/>
                  <a:gd name="T8" fmla="*/ 19 w 54"/>
                  <a:gd name="T9" fmla="*/ 16 h 62"/>
                  <a:gd name="T10" fmla="*/ 21 w 54"/>
                  <a:gd name="T11" fmla="*/ 13 h 62"/>
                  <a:gd name="T12" fmla="*/ 22 w 54"/>
                  <a:gd name="T13" fmla="*/ 13 h 62"/>
                  <a:gd name="T14" fmla="*/ 40 w 54"/>
                  <a:gd name="T15" fmla="*/ 45 h 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62">
                    <a:moveTo>
                      <a:pt x="40" y="45"/>
                    </a:moveTo>
                    <a:cubicBezTo>
                      <a:pt x="35" y="50"/>
                      <a:pt x="28" y="57"/>
                      <a:pt x="23" y="61"/>
                    </a:cubicBezTo>
                    <a:cubicBezTo>
                      <a:pt x="23" y="61"/>
                      <a:pt x="23" y="61"/>
                      <a:pt x="23" y="61"/>
                    </a:cubicBezTo>
                    <a:cubicBezTo>
                      <a:pt x="14" y="62"/>
                      <a:pt x="0" y="43"/>
                      <a:pt x="4" y="32"/>
                    </a:cubicBezTo>
                    <a:cubicBezTo>
                      <a:pt x="19" y="16"/>
                      <a:pt x="19" y="16"/>
                      <a:pt x="19" y="16"/>
                    </a:cubicBezTo>
                    <a:cubicBezTo>
                      <a:pt x="21" y="13"/>
                      <a:pt x="21" y="13"/>
                      <a:pt x="21" y="13"/>
                    </a:cubicBezTo>
                    <a:cubicBezTo>
                      <a:pt x="22" y="13"/>
                      <a:pt x="22" y="13"/>
                      <a:pt x="22" y="13"/>
                    </a:cubicBezTo>
                    <a:cubicBezTo>
                      <a:pt x="39" y="0"/>
                      <a:pt x="54" y="33"/>
                      <a:pt x="40" y="45"/>
                    </a:cubicBezTo>
                  </a:path>
                </a:pathLst>
              </a:custGeom>
              <a:solidFill>
                <a:srgbClr val="7FCB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19" name="Freeform 4077">
                <a:extLst>
                  <a:ext uri="{FF2B5EF4-FFF2-40B4-BE49-F238E27FC236}">
                    <a16:creationId xmlns:a16="http://schemas.microsoft.com/office/drawing/2014/main" id="{EF93E46F-7488-EBB5-2DAA-C8A4731C581D}"/>
                  </a:ext>
                </a:extLst>
              </p:cNvPr>
              <p:cNvSpPr>
                <a:spLocks/>
              </p:cNvSpPr>
              <p:nvPr/>
            </p:nvSpPr>
            <p:spPr bwMode="auto">
              <a:xfrm>
                <a:off x="10531" y="5629"/>
                <a:ext cx="106" cy="60"/>
              </a:xfrm>
              <a:custGeom>
                <a:avLst/>
                <a:gdLst>
                  <a:gd name="T0" fmla="*/ 21 w 21"/>
                  <a:gd name="T1" fmla="*/ 0 h 12"/>
                  <a:gd name="T2" fmla="*/ 0 w 21"/>
                  <a:gd name="T3" fmla="*/ 12 h 12"/>
                  <a:gd name="T4" fmla="*/ 1 w 21"/>
                  <a:gd name="T5" fmla="*/ 12 h 12"/>
                  <a:gd name="T6" fmla="*/ 21 w 21"/>
                  <a:gd name="T7" fmla="*/ 0 h 12"/>
                  <a:gd name="T8" fmla="*/ 21 w 21"/>
                  <a:gd name="T9" fmla="*/ 0 h 12"/>
                </a:gdLst>
                <a:ahLst/>
                <a:cxnLst>
                  <a:cxn ang="0">
                    <a:pos x="T0" y="T1"/>
                  </a:cxn>
                  <a:cxn ang="0">
                    <a:pos x="T2" y="T3"/>
                  </a:cxn>
                  <a:cxn ang="0">
                    <a:pos x="T4" y="T5"/>
                  </a:cxn>
                  <a:cxn ang="0">
                    <a:pos x="T6" y="T7"/>
                  </a:cxn>
                  <a:cxn ang="0">
                    <a:pos x="T8" y="T9"/>
                  </a:cxn>
                </a:cxnLst>
                <a:rect l="0" t="0" r="r" b="b"/>
                <a:pathLst>
                  <a:path w="21" h="12">
                    <a:moveTo>
                      <a:pt x="21" y="0"/>
                    </a:moveTo>
                    <a:cubicBezTo>
                      <a:pt x="0" y="12"/>
                      <a:pt x="0" y="12"/>
                      <a:pt x="0" y="12"/>
                    </a:cubicBezTo>
                    <a:cubicBezTo>
                      <a:pt x="1" y="12"/>
                      <a:pt x="1" y="12"/>
                      <a:pt x="1" y="12"/>
                    </a:cubicBezTo>
                    <a:cubicBezTo>
                      <a:pt x="21" y="0"/>
                      <a:pt x="21" y="0"/>
                      <a:pt x="21" y="0"/>
                    </a:cubicBezTo>
                    <a:cubicBezTo>
                      <a:pt x="21" y="0"/>
                      <a:pt x="21" y="0"/>
                      <a:pt x="21" y="0"/>
                    </a:cubicBezTo>
                  </a:path>
                </a:pathLst>
              </a:custGeom>
              <a:solidFill>
                <a:srgbClr val="1C2E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0" name="Freeform 4078">
                <a:extLst>
                  <a:ext uri="{FF2B5EF4-FFF2-40B4-BE49-F238E27FC236}">
                    <a16:creationId xmlns:a16="http://schemas.microsoft.com/office/drawing/2014/main" id="{559C2430-EC92-86F7-7C15-398231AAD361}"/>
                  </a:ext>
                </a:extLst>
              </p:cNvPr>
              <p:cNvSpPr>
                <a:spLocks/>
              </p:cNvSpPr>
              <p:nvPr/>
            </p:nvSpPr>
            <p:spPr bwMode="auto">
              <a:xfrm>
                <a:off x="10506" y="5689"/>
                <a:ext cx="30" cy="16"/>
              </a:xfrm>
              <a:custGeom>
                <a:avLst/>
                <a:gdLst>
                  <a:gd name="T0" fmla="*/ 5 w 6"/>
                  <a:gd name="T1" fmla="*/ 0 h 3"/>
                  <a:gd name="T2" fmla="*/ 0 w 6"/>
                  <a:gd name="T3" fmla="*/ 3 h 3"/>
                  <a:gd name="T4" fmla="*/ 0 w 6"/>
                  <a:gd name="T5" fmla="*/ 3 h 3"/>
                  <a:gd name="T6" fmla="*/ 6 w 6"/>
                  <a:gd name="T7" fmla="*/ 0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0" y="3"/>
                      <a:pt x="0" y="3"/>
                      <a:pt x="0" y="3"/>
                    </a:cubicBezTo>
                    <a:cubicBezTo>
                      <a:pt x="0" y="3"/>
                      <a:pt x="0" y="3"/>
                      <a:pt x="0" y="3"/>
                    </a:cubicBezTo>
                    <a:cubicBezTo>
                      <a:pt x="6" y="0"/>
                      <a:pt x="6" y="0"/>
                      <a:pt x="6" y="0"/>
                    </a:cubicBezTo>
                    <a:cubicBezTo>
                      <a:pt x="6" y="0"/>
                      <a:pt x="6" y="0"/>
                      <a:pt x="5" y="0"/>
                    </a:cubicBezTo>
                  </a:path>
                </a:pathLst>
              </a:custGeom>
              <a:solidFill>
                <a:srgbClr val="2137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1" name="Freeform 4079">
                <a:extLst>
                  <a:ext uri="{FF2B5EF4-FFF2-40B4-BE49-F238E27FC236}">
                    <a16:creationId xmlns:a16="http://schemas.microsoft.com/office/drawing/2014/main" id="{D0C6E9F7-E054-7154-6C12-C75AE4DAA95B}"/>
                  </a:ext>
                </a:extLst>
              </p:cNvPr>
              <p:cNvSpPr>
                <a:spLocks/>
              </p:cNvSpPr>
              <p:nvPr/>
            </p:nvSpPr>
            <p:spPr bwMode="auto">
              <a:xfrm>
                <a:off x="10279" y="5473"/>
                <a:ext cx="348" cy="151"/>
              </a:xfrm>
              <a:custGeom>
                <a:avLst/>
                <a:gdLst>
                  <a:gd name="T0" fmla="*/ 0 w 69"/>
                  <a:gd name="T1" fmla="*/ 0 h 30"/>
                  <a:gd name="T2" fmla="*/ 41 w 69"/>
                  <a:gd name="T3" fmla="*/ 27 h 30"/>
                  <a:gd name="T4" fmla="*/ 45 w 69"/>
                  <a:gd name="T5" fmla="*/ 30 h 30"/>
                  <a:gd name="T6" fmla="*/ 69 w 69"/>
                  <a:gd name="T7" fmla="*/ 16 h 30"/>
                  <a:gd name="T8" fmla="*/ 68 w 69"/>
                  <a:gd name="T9" fmla="*/ 7 h 30"/>
                  <a:gd name="T10" fmla="*/ 68 w 69"/>
                  <a:gd name="T11" fmla="*/ 7 h 30"/>
                  <a:gd name="T12" fmla="*/ 67 w 69"/>
                  <a:gd name="T13" fmla="*/ 7 h 30"/>
                  <a:gd name="T14" fmla="*/ 64 w 69"/>
                  <a:gd name="T15" fmla="*/ 6 h 30"/>
                  <a:gd name="T16" fmla="*/ 40 w 69"/>
                  <a:gd name="T17" fmla="*/ 19 h 30"/>
                  <a:gd name="T18" fmla="*/ 38 w 69"/>
                  <a:gd name="T19" fmla="*/ 18 h 30"/>
                  <a:gd name="T20" fmla="*/ 10 w 69"/>
                  <a:gd name="T21" fmla="*/ 6 h 30"/>
                  <a:gd name="T22" fmla="*/ 10 w 69"/>
                  <a:gd name="T23" fmla="*/ 6 h 30"/>
                  <a:gd name="T24" fmla="*/ 10 w 69"/>
                  <a:gd name="T25" fmla="*/ 6 h 30"/>
                  <a:gd name="T26" fmla="*/ 9 w 69"/>
                  <a:gd name="T27" fmla="*/ 6 h 30"/>
                  <a:gd name="T28" fmla="*/ 9 w 69"/>
                  <a:gd name="T29" fmla="*/ 6 h 30"/>
                  <a:gd name="T30" fmla="*/ 0 w 69"/>
                  <a:gd name="T31"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 h="30">
                    <a:moveTo>
                      <a:pt x="0" y="0"/>
                    </a:moveTo>
                    <a:cubicBezTo>
                      <a:pt x="41" y="27"/>
                      <a:pt x="41" y="27"/>
                      <a:pt x="41" y="27"/>
                    </a:cubicBezTo>
                    <a:cubicBezTo>
                      <a:pt x="45" y="30"/>
                      <a:pt x="45" y="30"/>
                      <a:pt x="45" y="30"/>
                    </a:cubicBezTo>
                    <a:cubicBezTo>
                      <a:pt x="69" y="16"/>
                      <a:pt x="69" y="16"/>
                      <a:pt x="69" y="16"/>
                    </a:cubicBezTo>
                    <a:cubicBezTo>
                      <a:pt x="68" y="13"/>
                      <a:pt x="68" y="10"/>
                      <a:pt x="68" y="7"/>
                    </a:cubicBezTo>
                    <a:cubicBezTo>
                      <a:pt x="68" y="7"/>
                      <a:pt x="68" y="7"/>
                      <a:pt x="68" y="7"/>
                    </a:cubicBezTo>
                    <a:cubicBezTo>
                      <a:pt x="68" y="7"/>
                      <a:pt x="67" y="7"/>
                      <a:pt x="67" y="7"/>
                    </a:cubicBezTo>
                    <a:cubicBezTo>
                      <a:pt x="66" y="7"/>
                      <a:pt x="65" y="7"/>
                      <a:pt x="64" y="6"/>
                    </a:cubicBezTo>
                    <a:cubicBezTo>
                      <a:pt x="54" y="13"/>
                      <a:pt x="46" y="19"/>
                      <a:pt x="40" y="19"/>
                    </a:cubicBezTo>
                    <a:cubicBezTo>
                      <a:pt x="39" y="19"/>
                      <a:pt x="38" y="19"/>
                      <a:pt x="38" y="18"/>
                    </a:cubicBezTo>
                    <a:cubicBezTo>
                      <a:pt x="30" y="17"/>
                      <a:pt x="20" y="12"/>
                      <a:pt x="10" y="6"/>
                    </a:cubicBezTo>
                    <a:cubicBezTo>
                      <a:pt x="10" y="6"/>
                      <a:pt x="10" y="6"/>
                      <a:pt x="10" y="6"/>
                    </a:cubicBezTo>
                    <a:cubicBezTo>
                      <a:pt x="10" y="6"/>
                      <a:pt x="10" y="6"/>
                      <a:pt x="10" y="6"/>
                    </a:cubicBezTo>
                    <a:cubicBezTo>
                      <a:pt x="10" y="6"/>
                      <a:pt x="10" y="6"/>
                      <a:pt x="9" y="6"/>
                    </a:cubicBezTo>
                    <a:cubicBezTo>
                      <a:pt x="9" y="6"/>
                      <a:pt x="9" y="6"/>
                      <a:pt x="9" y="6"/>
                    </a:cubicBezTo>
                    <a:cubicBezTo>
                      <a:pt x="0" y="0"/>
                      <a:pt x="0" y="0"/>
                      <a:pt x="0" y="0"/>
                    </a:cubicBezTo>
                  </a:path>
                </a:pathLst>
              </a:custGeom>
              <a:solidFill>
                <a:srgbClr val="5F5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2" name="Freeform 4080">
                <a:extLst>
                  <a:ext uri="{FF2B5EF4-FFF2-40B4-BE49-F238E27FC236}">
                    <a16:creationId xmlns:a16="http://schemas.microsoft.com/office/drawing/2014/main" id="{9222C9E8-D0AB-179B-93F9-3EA1F8A7348B}"/>
                  </a:ext>
                </a:extLst>
              </p:cNvPr>
              <p:cNvSpPr>
                <a:spLocks/>
              </p:cNvSpPr>
              <p:nvPr/>
            </p:nvSpPr>
            <p:spPr bwMode="auto">
              <a:xfrm>
                <a:off x="10506" y="5554"/>
                <a:ext cx="131" cy="151"/>
              </a:xfrm>
              <a:custGeom>
                <a:avLst/>
                <a:gdLst>
                  <a:gd name="T0" fmla="*/ 24 w 26"/>
                  <a:gd name="T1" fmla="*/ 0 h 30"/>
                  <a:gd name="T2" fmla="*/ 0 w 26"/>
                  <a:gd name="T3" fmla="*/ 14 h 30"/>
                  <a:gd name="T4" fmla="*/ 0 w 26"/>
                  <a:gd name="T5" fmla="*/ 14 h 30"/>
                  <a:gd name="T6" fmla="*/ 0 w 26"/>
                  <a:gd name="T7" fmla="*/ 30 h 30"/>
                  <a:gd name="T8" fmla="*/ 5 w 26"/>
                  <a:gd name="T9" fmla="*/ 27 h 30"/>
                  <a:gd name="T10" fmla="*/ 26 w 26"/>
                  <a:gd name="T11" fmla="*/ 15 h 30"/>
                  <a:gd name="T12" fmla="*/ 24 w 26"/>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26" h="30">
                    <a:moveTo>
                      <a:pt x="24" y="0"/>
                    </a:moveTo>
                    <a:cubicBezTo>
                      <a:pt x="0" y="14"/>
                      <a:pt x="0" y="14"/>
                      <a:pt x="0" y="14"/>
                    </a:cubicBezTo>
                    <a:cubicBezTo>
                      <a:pt x="0" y="14"/>
                      <a:pt x="0" y="14"/>
                      <a:pt x="0" y="14"/>
                    </a:cubicBezTo>
                    <a:cubicBezTo>
                      <a:pt x="0" y="30"/>
                      <a:pt x="0" y="30"/>
                      <a:pt x="0" y="30"/>
                    </a:cubicBezTo>
                    <a:cubicBezTo>
                      <a:pt x="5" y="27"/>
                      <a:pt x="5" y="27"/>
                      <a:pt x="5" y="27"/>
                    </a:cubicBezTo>
                    <a:cubicBezTo>
                      <a:pt x="26" y="15"/>
                      <a:pt x="26" y="15"/>
                      <a:pt x="26" y="15"/>
                    </a:cubicBezTo>
                    <a:cubicBezTo>
                      <a:pt x="25" y="10"/>
                      <a:pt x="25" y="5"/>
                      <a:pt x="24" y="0"/>
                    </a:cubicBezTo>
                  </a:path>
                </a:pathLst>
              </a:custGeom>
              <a:solidFill>
                <a:srgbClr val="3636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3" name="Freeform 4081">
                <a:extLst>
                  <a:ext uri="{FF2B5EF4-FFF2-40B4-BE49-F238E27FC236}">
                    <a16:creationId xmlns:a16="http://schemas.microsoft.com/office/drawing/2014/main" id="{16EA3B9A-FFFC-9C59-89C9-7D484EB6DDFC}"/>
                  </a:ext>
                </a:extLst>
              </p:cNvPr>
              <p:cNvSpPr>
                <a:spLocks/>
              </p:cNvSpPr>
              <p:nvPr/>
            </p:nvSpPr>
            <p:spPr bwMode="auto">
              <a:xfrm>
                <a:off x="10621" y="5418"/>
                <a:ext cx="96" cy="211"/>
              </a:xfrm>
              <a:custGeom>
                <a:avLst/>
                <a:gdLst>
                  <a:gd name="T0" fmla="*/ 19 w 19"/>
                  <a:gd name="T1" fmla="*/ 0 h 42"/>
                  <a:gd name="T2" fmla="*/ 17 w 19"/>
                  <a:gd name="T3" fmla="*/ 2 h 42"/>
                  <a:gd name="T4" fmla="*/ 0 w 19"/>
                  <a:gd name="T5" fmla="*/ 18 h 42"/>
                  <a:gd name="T6" fmla="*/ 0 w 19"/>
                  <a:gd name="T7" fmla="*/ 18 h 42"/>
                  <a:gd name="T8" fmla="*/ 0 w 19"/>
                  <a:gd name="T9" fmla="*/ 18 h 42"/>
                  <a:gd name="T10" fmla="*/ 0 w 19"/>
                  <a:gd name="T11" fmla="*/ 18 h 42"/>
                  <a:gd name="T12" fmla="*/ 1 w 19"/>
                  <a:gd name="T13" fmla="*/ 27 h 42"/>
                  <a:gd name="T14" fmla="*/ 3 w 19"/>
                  <a:gd name="T15" fmla="*/ 42 h 42"/>
                  <a:gd name="T16" fmla="*/ 3 w 19"/>
                  <a:gd name="T17" fmla="*/ 42 h 42"/>
                  <a:gd name="T18" fmla="*/ 12 w 19"/>
                  <a:gd name="T19" fmla="*/ 37 h 42"/>
                  <a:gd name="T20" fmla="*/ 12 w 19"/>
                  <a:gd name="T21" fmla="*/ 37 h 42"/>
                  <a:gd name="T22" fmla="*/ 14 w 19"/>
                  <a:gd name="T23" fmla="*/ 19 h 42"/>
                  <a:gd name="T24" fmla="*/ 19 w 19"/>
                  <a:gd name="T25"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42">
                    <a:moveTo>
                      <a:pt x="19" y="0"/>
                    </a:moveTo>
                    <a:cubicBezTo>
                      <a:pt x="18" y="1"/>
                      <a:pt x="18" y="2"/>
                      <a:pt x="17" y="2"/>
                    </a:cubicBezTo>
                    <a:cubicBezTo>
                      <a:pt x="12" y="7"/>
                      <a:pt x="5" y="14"/>
                      <a:pt x="0" y="18"/>
                    </a:cubicBezTo>
                    <a:cubicBezTo>
                      <a:pt x="0" y="18"/>
                      <a:pt x="0" y="18"/>
                      <a:pt x="0" y="18"/>
                    </a:cubicBezTo>
                    <a:cubicBezTo>
                      <a:pt x="0" y="18"/>
                      <a:pt x="0" y="18"/>
                      <a:pt x="0" y="18"/>
                    </a:cubicBezTo>
                    <a:cubicBezTo>
                      <a:pt x="0" y="18"/>
                      <a:pt x="0" y="18"/>
                      <a:pt x="0" y="18"/>
                    </a:cubicBezTo>
                    <a:cubicBezTo>
                      <a:pt x="0" y="21"/>
                      <a:pt x="0" y="24"/>
                      <a:pt x="1" y="27"/>
                    </a:cubicBezTo>
                    <a:cubicBezTo>
                      <a:pt x="2" y="32"/>
                      <a:pt x="2" y="37"/>
                      <a:pt x="3" y="42"/>
                    </a:cubicBezTo>
                    <a:cubicBezTo>
                      <a:pt x="3" y="42"/>
                      <a:pt x="3" y="42"/>
                      <a:pt x="3" y="42"/>
                    </a:cubicBezTo>
                    <a:cubicBezTo>
                      <a:pt x="12" y="37"/>
                      <a:pt x="12" y="37"/>
                      <a:pt x="12" y="37"/>
                    </a:cubicBezTo>
                    <a:cubicBezTo>
                      <a:pt x="12" y="37"/>
                      <a:pt x="12" y="37"/>
                      <a:pt x="12" y="37"/>
                    </a:cubicBezTo>
                    <a:cubicBezTo>
                      <a:pt x="13" y="31"/>
                      <a:pt x="13" y="25"/>
                      <a:pt x="14" y="19"/>
                    </a:cubicBezTo>
                    <a:cubicBezTo>
                      <a:pt x="16" y="13"/>
                      <a:pt x="17" y="6"/>
                      <a:pt x="19" y="0"/>
                    </a:cubicBezTo>
                  </a:path>
                </a:pathLst>
              </a:custGeom>
              <a:solidFill>
                <a:srgbClr val="6BA8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4" name="Freeform 4082">
                <a:extLst>
                  <a:ext uri="{FF2B5EF4-FFF2-40B4-BE49-F238E27FC236}">
                    <a16:creationId xmlns:a16="http://schemas.microsoft.com/office/drawing/2014/main" id="{DD227B58-9052-A9AD-0926-67C4C18C8B55}"/>
                  </a:ext>
                </a:extLst>
              </p:cNvPr>
              <p:cNvSpPr>
                <a:spLocks/>
              </p:cNvSpPr>
              <p:nvPr/>
            </p:nvSpPr>
            <p:spPr bwMode="auto">
              <a:xfrm>
                <a:off x="10329" y="550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5" name="Freeform 4083">
                <a:extLst>
                  <a:ext uri="{FF2B5EF4-FFF2-40B4-BE49-F238E27FC236}">
                    <a16:creationId xmlns:a16="http://schemas.microsoft.com/office/drawing/2014/main" id="{34753381-2826-CA66-0A31-E29533EA0010}"/>
                  </a:ext>
                </a:extLst>
              </p:cNvPr>
              <p:cNvSpPr>
                <a:spLocks/>
              </p:cNvSpPr>
              <p:nvPr/>
            </p:nvSpPr>
            <p:spPr bwMode="auto">
              <a:xfrm>
                <a:off x="10279" y="5473"/>
                <a:ext cx="45" cy="30"/>
              </a:xfrm>
              <a:custGeom>
                <a:avLst/>
                <a:gdLst>
                  <a:gd name="T0" fmla="*/ 0 w 9"/>
                  <a:gd name="T1" fmla="*/ 0 h 6"/>
                  <a:gd name="T2" fmla="*/ 0 w 9"/>
                  <a:gd name="T3" fmla="*/ 0 h 6"/>
                  <a:gd name="T4" fmla="*/ 9 w 9"/>
                  <a:gd name="T5" fmla="*/ 6 h 6"/>
                  <a:gd name="T6" fmla="*/ 9 w 9"/>
                  <a:gd name="T7" fmla="*/ 6 h 6"/>
                  <a:gd name="T8" fmla="*/ 0 w 9"/>
                  <a:gd name="T9" fmla="*/ 0 h 6"/>
                  <a:gd name="T10" fmla="*/ 0 w 9"/>
                  <a:gd name="T11" fmla="*/ 0 h 6"/>
                </a:gdLst>
                <a:ahLst/>
                <a:cxnLst>
                  <a:cxn ang="0">
                    <a:pos x="T0" y="T1"/>
                  </a:cxn>
                  <a:cxn ang="0">
                    <a:pos x="T2" y="T3"/>
                  </a:cxn>
                  <a:cxn ang="0">
                    <a:pos x="T4" y="T5"/>
                  </a:cxn>
                  <a:cxn ang="0">
                    <a:pos x="T6" y="T7"/>
                  </a:cxn>
                  <a:cxn ang="0">
                    <a:pos x="T8" y="T9"/>
                  </a:cxn>
                  <a:cxn ang="0">
                    <a:pos x="T10" y="T11"/>
                  </a:cxn>
                </a:cxnLst>
                <a:rect l="0" t="0" r="r" b="b"/>
                <a:pathLst>
                  <a:path w="9" h="6">
                    <a:moveTo>
                      <a:pt x="0" y="0"/>
                    </a:moveTo>
                    <a:cubicBezTo>
                      <a:pt x="0" y="0"/>
                      <a:pt x="0" y="0"/>
                      <a:pt x="0" y="0"/>
                    </a:cubicBezTo>
                    <a:cubicBezTo>
                      <a:pt x="9" y="6"/>
                      <a:pt x="9" y="6"/>
                      <a:pt x="9" y="6"/>
                    </a:cubicBezTo>
                    <a:cubicBezTo>
                      <a:pt x="9" y="6"/>
                      <a:pt x="9" y="6"/>
                      <a:pt x="9" y="6"/>
                    </a:cubicBezTo>
                    <a:cubicBezTo>
                      <a:pt x="6" y="4"/>
                      <a:pt x="3" y="2"/>
                      <a:pt x="0" y="0"/>
                    </a:cubicBezTo>
                    <a:cubicBezTo>
                      <a:pt x="0" y="0"/>
                      <a:pt x="0" y="0"/>
                      <a:pt x="0" y="0"/>
                    </a:cubicBezTo>
                  </a:path>
                </a:pathLst>
              </a:custGeom>
              <a:solidFill>
                <a:srgbClr val="52525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6" name="Freeform 4084">
                <a:extLst>
                  <a:ext uri="{FF2B5EF4-FFF2-40B4-BE49-F238E27FC236}">
                    <a16:creationId xmlns:a16="http://schemas.microsoft.com/office/drawing/2014/main" id="{B94CD2CF-AD2E-F850-AEB0-4CB4534C2C1B}"/>
                  </a:ext>
                </a:extLst>
              </p:cNvPr>
              <p:cNvSpPr>
                <a:spLocks/>
              </p:cNvSpPr>
              <p:nvPr/>
            </p:nvSpPr>
            <p:spPr bwMode="auto">
              <a:xfrm>
                <a:off x="10279" y="5473"/>
                <a:ext cx="322" cy="96"/>
              </a:xfrm>
              <a:custGeom>
                <a:avLst/>
                <a:gdLst>
                  <a:gd name="T0" fmla="*/ 0 w 64"/>
                  <a:gd name="T1" fmla="*/ 0 h 19"/>
                  <a:gd name="T2" fmla="*/ 9 w 64"/>
                  <a:gd name="T3" fmla="*/ 6 h 19"/>
                  <a:gd name="T4" fmla="*/ 10 w 64"/>
                  <a:gd name="T5" fmla="*/ 6 h 19"/>
                  <a:gd name="T6" fmla="*/ 10 w 64"/>
                  <a:gd name="T7" fmla="*/ 6 h 19"/>
                  <a:gd name="T8" fmla="*/ 38 w 64"/>
                  <a:gd name="T9" fmla="*/ 18 h 19"/>
                  <a:gd name="T10" fmla="*/ 40 w 64"/>
                  <a:gd name="T11" fmla="*/ 19 h 19"/>
                  <a:gd name="T12" fmla="*/ 64 w 64"/>
                  <a:gd name="T13" fmla="*/ 6 h 19"/>
                  <a:gd name="T14" fmla="*/ 60 w 64"/>
                  <a:gd name="T15" fmla="*/ 4 h 19"/>
                  <a:gd name="T16" fmla="*/ 42 w 64"/>
                  <a:gd name="T17" fmla="*/ 12 h 19"/>
                  <a:gd name="T18" fmla="*/ 0 w 64"/>
                  <a:gd name="T19"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19">
                    <a:moveTo>
                      <a:pt x="0" y="0"/>
                    </a:moveTo>
                    <a:cubicBezTo>
                      <a:pt x="3" y="2"/>
                      <a:pt x="6" y="4"/>
                      <a:pt x="9" y="6"/>
                    </a:cubicBezTo>
                    <a:cubicBezTo>
                      <a:pt x="10" y="6"/>
                      <a:pt x="10" y="6"/>
                      <a:pt x="10" y="6"/>
                    </a:cubicBezTo>
                    <a:cubicBezTo>
                      <a:pt x="10" y="6"/>
                      <a:pt x="10" y="6"/>
                      <a:pt x="10" y="6"/>
                    </a:cubicBezTo>
                    <a:cubicBezTo>
                      <a:pt x="20" y="12"/>
                      <a:pt x="30" y="17"/>
                      <a:pt x="38" y="18"/>
                    </a:cubicBezTo>
                    <a:cubicBezTo>
                      <a:pt x="38" y="19"/>
                      <a:pt x="39" y="19"/>
                      <a:pt x="40" y="19"/>
                    </a:cubicBezTo>
                    <a:cubicBezTo>
                      <a:pt x="46" y="19"/>
                      <a:pt x="54" y="13"/>
                      <a:pt x="64" y="6"/>
                    </a:cubicBezTo>
                    <a:cubicBezTo>
                      <a:pt x="62" y="6"/>
                      <a:pt x="61" y="5"/>
                      <a:pt x="60" y="4"/>
                    </a:cubicBezTo>
                    <a:cubicBezTo>
                      <a:pt x="55" y="7"/>
                      <a:pt x="49" y="9"/>
                      <a:pt x="42" y="12"/>
                    </a:cubicBezTo>
                    <a:cubicBezTo>
                      <a:pt x="27" y="11"/>
                      <a:pt x="13" y="7"/>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7" name="Freeform 4085">
                <a:extLst>
                  <a:ext uri="{FF2B5EF4-FFF2-40B4-BE49-F238E27FC236}">
                    <a16:creationId xmlns:a16="http://schemas.microsoft.com/office/drawing/2014/main" id="{4360698F-5DA8-6989-2178-3D50993C7B66}"/>
                  </a:ext>
                </a:extLst>
              </p:cNvPr>
              <p:cNvSpPr>
                <a:spLocks/>
              </p:cNvSpPr>
              <p:nvPr/>
            </p:nvSpPr>
            <p:spPr bwMode="auto">
              <a:xfrm>
                <a:off x="10581" y="5398"/>
                <a:ext cx="141" cy="110"/>
              </a:xfrm>
              <a:custGeom>
                <a:avLst/>
                <a:gdLst>
                  <a:gd name="T0" fmla="*/ 28 w 28"/>
                  <a:gd name="T1" fmla="*/ 0 h 22"/>
                  <a:gd name="T2" fmla="*/ 0 w 28"/>
                  <a:gd name="T3" fmla="*/ 19 h 22"/>
                  <a:gd name="T4" fmla="*/ 4 w 28"/>
                  <a:gd name="T5" fmla="*/ 21 h 22"/>
                  <a:gd name="T6" fmla="*/ 7 w 28"/>
                  <a:gd name="T7" fmla="*/ 22 h 22"/>
                  <a:gd name="T8" fmla="*/ 8 w 28"/>
                  <a:gd name="T9" fmla="*/ 22 h 22"/>
                  <a:gd name="T10" fmla="*/ 8 w 28"/>
                  <a:gd name="T11" fmla="*/ 22 h 22"/>
                  <a:gd name="T12" fmla="*/ 8 w 28"/>
                  <a:gd name="T13" fmla="*/ 22 h 22"/>
                  <a:gd name="T14" fmla="*/ 25 w 28"/>
                  <a:gd name="T15" fmla="*/ 6 h 22"/>
                  <a:gd name="T16" fmla="*/ 27 w 28"/>
                  <a:gd name="T17" fmla="*/ 4 h 22"/>
                  <a:gd name="T18" fmla="*/ 28 w 28"/>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2">
                    <a:moveTo>
                      <a:pt x="28" y="0"/>
                    </a:moveTo>
                    <a:cubicBezTo>
                      <a:pt x="22" y="6"/>
                      <a:pt x="13" y="12"/>
                      <a:pt x="0" y="19"/>
                    </a:cubicBezTo>
                    <a:cubicBezTo>
                      <a:pt x="1" y="20"/>
                      <a:pt x="2" y="21"/>
                      <a:pt x="4" y="21"/>
                    </a:cubicBezTo>
                    <a:cubicBezTo>
                      <a:pt x="5" y="22"/>
                      <a:pt x="6" y="22"/>
                      <a:pt x="7" y="22"/>
                    </a:cubicBezTo>
                    <a:cubicBezTo>
                      <a:pt x="7" y="22"/>
                      <a:pt x="8" y="22"/>
                      <a:pt x="8" y="22"/>
                    </a:cubicBezTo>
                    <a:cubicBezTo>
                      <a:pt x="8" y="22"/>
                      <a:pt x="8" y="22"/>
                      <a:pt x="8" y="22"/>
                    </a:cubicBezTo>
                    <a:cubicBezTo>
                      <a:pt x="8" y="22"/>
                      <a:pt x="8" y="22"/>
                      <a:pt x="8" y="22"/>
                    </a:cubicBezTo>
                    <a:cubicBezTo>
                      <a:pt x="13" y="18"/>
                      <a:pt x="20" y="11"/>
                      <a:pt x="25" y="6"/>
                    </a:cubicBezTo>
                    <a:cubicBezTo>
                      <a:pt x="26" y="6"/>
                      <a:pt x="26" y="5"/>
                      <a:pt x="27" y="4"/>
                    </a:cubicBezTo>
                    <a:cubicBezTo>
                      <a:pt x="27" y="3"/>
                      <a:pt x="28" y="1"/>
                      <a:pt x="28" y="0"/>
                    </a:cubicBezTo>
                  </a:path>
                </a:pathLst>
              </a:custGeom>
              <a:solidFill>
                <a:srgbClr val="6BA8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8" name="Freeform 4086">
                <a:extLst>
                  <a:ext uri="{FF2B5EF4-FFF2-40B4-BE49-F238E27FC236}">
                    <a16:creationId xmlns:a16="http://schemas.microsoft.com/office/drawing/2014/main" id="{CB4342DE-7F70-AB6F-FDBE-74A676377843}"/>
                  </a:ext>
                </a:extLst>
              </p:cNvPr>
              <p:cNvSpPr>
                <a:spLocks/>
              </p:cNvSpPr>
              <p:nvPr/>
            </p:nvSpPr>
            <p:spPr bwMode="auto">
              <a:xfrm>
                <a:off x="9801" y="5619"/>
                <a:ext cx="241" cy="151"/>
              </a:xfrm>
              <a:custGeom>
                <a:avLst/>
                <a:gdLst>
                  <a:gd name="T0" fmla="*/ 0 w 241"/>
                  <a:gd name="T1" fmla="*/ 0 h 151"/>
                  <a:gd name="T2" fmla="*/ 65 w 241"/>
                  <a:gd name="T3" fmla="*/ 151 h 151"/>
                  <a:gd name="T4" fmla="*/ 241 w 241"/>
                  <a:gd name="T5" fmla="*/ 141 h 151"/>
                  <a:gd name="T6" fmla="*/ 0 w 241"/>
                  <a:gd name="T7" fmla="*/ 0 h 151"/>
                </a:gdLst>
                <a:ahLst/>
                <a:cxnLst>
                  <a:cxn ang="0">
                    <a:pos x="T0" y="T1"/>
                  </a:cxn>
                  <a:cxn ang="0">
                    <a:pos x="T2" y="T3"/>
                  </a:cxn>
                  <a:cxn ang="0">
                    <a:pos x="T4" y="T5"/>
                  </a:cxn>
                  <a:cxn ang="0">
                    <a:pos x="T6" y="T7"/>
                  </a:cxn>
                </a:cxnLst>
                <a:rect l="0" t="0" r="r" b="b"/>
                <a:pathLst>
                  <a:path w="241" h="151">
                    <a:moveTo>
                      <a:pt x="0" y="0"/>
                    </a:moveTo>
                    <a:lnTo>
                      <a:pt x="65" y="151"/>
                    </a:lnTo>
                    <a:lnTo>
                      <a:pt x="241" y="141"/>
                    </a:lnTo>
                    <a:lnTo>
                      <a:pt x="0" y="0"/>
                    </a:ln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29" name="Freeform 4087">
                <a:extLst>
                  <a:ext uri="{FF2B5EF4-FFF2-40B4-BE49-F238E27FC236}">
                    <a16:creationId xmlns:a16="http://schemas.microsoft.com/office/drawing/2014/main" id="{C91DB79E-ED34-F3D3-45E5-A4BDCF8CBC23}"/>
                  </a:ext>
                </a:extLst>
              </p:cNvPr>
              <p:cNvSpPr>
                <a:spLocks/>
              </p:cNvSpPr>
              <p:nvPr/>
            </p:nvSpPr>
            <p:spPr bwMode="auto">
              <a:xfrm>
                <a:off x="9705" y="5413"/>
                <a:ext cx="368" cy="211"/>
              </a:xfrm>
              <a:custGeom>
                <a:avLst/>
                <a:gdLst>
                  <a:gd name="T0" fmla="*/ 368 w 368"/>
                  <a:gd name="T1" fmla="*/ 121 h 211"/>
                  <a:gd name="T2" fmla="*/ 212 w 368"/>
                  <a:gd name="T3" fmla="*/ 211 h 211"/>
                  <a:gd name="T4" fmla="*/ 0 w 368"/>
                  <a:gd name="T5" fmla="*/ 90 h 211"/>
                  <a:gd name="T6" fmla="*/ 161 w 368"/>
                  <a:gd name="T7" fmla="*/ 0 h 211"/>
                  <a:gd name="T8" fmla="*/ 368 w 368"/>
                  <a:gd name="T9" fmla="*/ 121 h 211"/>
                </a:gdLst>
                <a:ahLst/>
                <a:cxnLst>
                  <a:cxn ang="0">
                    <a:pos x="T0" y="T1"/>
                  </a:cxn>
                  <a:cxn ang="0">
                    <a:pos x="T2" y="T3"/>
                  </a:cxn>
                  <a:cxn ang="0">
                    <a:pos x="T4" y="T5"/>
                  </a:cxn>
                  <a:cxn ang="0">
                    <a:pos x="T6" y="T7"/>
                  </a:cxn>
                  <a:cxn ang="0">
                    <a:pos x="T8" y="T9"/>
                  </a:cxn>
                </a:cxnLst>
                <a:rect l="0" t="0" r="r" b="b"/>
                <a:pathLst>
                  <a:path w="368" h="211">
                    <a:moveTo>
                      <a:pt x="368" y="121"/>
                    </a:moveTo>
                    <a:lnTo>
                      <a:pt x="212" y="211"/>
                    </a:lnTo>
                    <a:lnTo>
                      <a:pt x="0" y="90"/>
                    </a:lnTo>
                    <a:lnTo>
                      <a:pt x="161" y="0"/>
                    </a:lnTo>
                    <a:lnTo>
                      <a:pt x="368" y="121"/>
                    </a:lnTo>
                    <a:close/>
                  </a:path>
                </a:pathLst>
              </a:custGeom>
              <a:solidFill>
                <a:srgbClr val="EDED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0" name="Freeform 4088">
                <a:extLst>
                  <a:ext uri="{FF2B5EF4-FFF2-40B4-BE49-F238E27FC236}">
                    <a16:creationId xmlns:a16="http://schemas.microsoft.com/office/drawing/2014/main" id="{A0F5B1F2-263D-3F20-4637-F7A9C94C36A9}"/>
                  </a:ext>
                </a:extLst>
              </p:cNvPr>
              <p:cNvSpPr>
                <a:spLocks/>
              </p:cNvSpPr>
              <p:nvPr/>
            </p:nvSpPr>
            <p:spPr bwMode="auto">
              <a:xfrm>
                <a:off x="9801" y="5534"/>
                <a:ext cx="241" cy="226"/>
              </a:xfrm>
              <a:custGeom>
                <a:avLst/>
                <a:gdLst>
                  <a:gd name="T0" fmla="*/ 0 w 241"/>
                  <a:gd name="T1" fmla="*/ 0 h 226"/>
                  <a:gd name="T2" fmla="*/ 0 w 241"/>
                  <a:gd name="T3" fmla="*/ 85 h 226"/>
                  <a:gd name="T4" fmla="*/ 241 w 241"/>
                  <a:gd name="T5" fmla="*/ 226 h 226"/>
                  <a:gd name="T6" fmla="*/ 211 w 241"/>
                  <a:gd name="T7" fmla="*/ 10 h 226"/>
                  <a:gd name="T8" fmla="*/ 0 w 241"/>
                  <a:gd name="T9" fmla="*/ 0 h 226"/>
                </a:gdLst>
                <a:ahLst/>
                <a:cxnLst>
                  <a:cxn ang="0">
                    <a:pos x="T0" y="T1"/>
                  </a:cxn>
                  <a:cxn ang="0">
                    <a:pos x="T2" y="T3"/>
                  </a:cxn>
                  <a:cxn ang="0">
                    <a:pos x="T4" y="T5"/>
                  </a:cxn>
                  <a:cxn ang="0">
                    <a:pos x="T6" y="T7"/>
                  </a:cxn>
                  <a:cxn ang="0">
                    <a:pos x="T8" y="T9"/>
                  </a:cxn>
                </a:cxnLst>
                <a:rect l="0" t="0" r="r" b="b"/>
                <a:pathLst>
                  <a:path w="241" h="226">
                    <a:moveTo>
                      <a:pt x="0" y="0"/>
                    </a:moveTo>
                    <a:lnTo>
                      <a:pt x="0" y="85"/>
                    </a:lnTo>
                    <a:lnTo>
                      <a:pt x="241" y="226"/>
                    </a:lnTo>
                    <a:lnTo>
                      <a:pt x="211" y="1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1" name="Freeform 4089">
                <a:extLst>
                  <a:ext uri="{FF2B5EF4-FFF2-40B4-BE49-F238E27FC236}">
                    <a16:creationId xmlns:a16="http://schemas.microsoft.com/office/drawing/2014/main" id="{BF933D08-5E85-3AE7-F8DC-37A391D07A77}"/>
                  </a:ext>
                </a:extLst>
              </p:cNvPr>
              <p:cNvSpPr>
                <a:spLocks/>
              </p:cNvSpPr>
              <p:nvPr/>
            </p:nvSpPr>
            <p:spPr bwMode="auto">
              <a:xfrm>
                <a:off x="9881" y="5483"/>
                <a:ext cx="156" cy="91"/>
              </a:xfrm>
              <a:custGeom>
                <a:avLst/>
                <a:gdLst>
                  <a:gd name="T0" fmla="*/ 25 w 31"/>
                  <a:gd name="T1" fmla="*/ 3 h 18"/>
                  <a:gd name="T2" fmla="*/ 25 w 31"/>
                  <a:gd name="T3" fmla="*/ 15 h 18"/>
                  <a:gd name="T4" fmla="*/ 6 w 31"/>
                  <a:gd name="T5" fmla="*/ 15 h 18"/>
                  <a:gd name="T6" fmla="*/ 6 w 31"/>
                  <a:gd name="T7" fmla="*/ 3 h 18"/>
                  <a:gd name="T8" fmla="*/ 25 w 31"/>
                  <a:gd name="T9" fmla="*/ 3 h 18"/>
                </a:gdLst>
                <a:ahLst/>
                <a:cxnLst>
                  <a:cxn ang="0">
                    <a:pos x="T0" y="T1"/>
                  </a:cxn>
                  <a:cxn ang="0">
                    <a:pos x="T2" y="T3"/>
                  </a:cxn>
                  <a:cxn ang="0">
                    <a:pos x="T4" y="T5"/>
                  </a:cxn>
                  <a:cxn ang="0">
                    <a:pos x="T6" y="T7"/>
                  </a:cxn>
                  <a:cxn ang="0">
                    <a:pos x="T8" y="T9"/>
                  </a:cxn>
                </a:cxnLst>
                <a:rect l="0" t="0" r="r" b="b"/>
                <a:pathLst>
                  <a:path w="31" h="18">
                    <a:moveTo>
                      <a:pt x="25" y="3"/>
                    </a:moveTo>
                    <a:cubicBezTo>
                      <a:pt x="31" y="7"/>
                      <a:pt x="31" y="12"/>
                      <a:pt x="25" y="15"/>
                    </a:cubicBezTo>
                    <a:cubicBezTo>
                      <a:pt x="20" y="18"/>
                      <a:pt x="11" y="18"/>
                      <a:pt x="6" y="15"/>
                    </a:cubicBezTo>
                    <a:cubicBezTo>
                      <a:pt x="0" y="12"/>
                      <a:pt x="0" y="7"/>
                      <a:pt x="6" y="3"/>
                    </a:cubicBezTo>
                    <a:cubicBezTo>
                      <a:pt x="11" y="0"/>
                      <a:pt x="20" y="0"/>
                      <a:pt x="25" y="3"/>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2" name="Rectangle 4090">
                <a:extLst>
                  <a:ext uri="{FF2B5EF4-FFF2-40B4-BE49-F238E27FC236}">
                    <a16:creationId xmlns:a16="http://schemas.microsoft.com/office/drawing/2014/main" id="{142B6B24-B4C1-5009-35D3-7EA820B2A41C}"/>
                  </a:ext>
                </a:extLst>
              </p:cNvPr>
              <p:cNvSpPr>
                <a:spLocks noChangeArrowheads="1"/>
              </p:cNvSpPr>
              <p:nvPr/>
            </p:nvSpPr>
            <p:spPr bwMode="auto">
              <a:xfrm>
                <a:off x="9891" y="5413"/>
                <a:ext cx="141" cy="116"/>
              </a:xfrm>
              <a:prstGeom prst="rect">
                <a:avLst/>
              </a:prstGeom>
              <a:solidFill>
                <a:schemeClr val="accent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3" name="Freeform 4091">
                <a:extLst>
                  <a:ext uri="{FF2B5EF4-FFF2-40B4-BE49-F238E27FC236}">
                    <a16:creationId xmlns:a16="http://schemas.microsoft.com/office/drawing/2014/main" id="{E08E42F4-01B4-F50B-7FDF-41EBF0040B0A}"/>
                  </a:ext>
                </a:extLst>
              </p:cNvPr>
              <p:cNvSpPr>
                <a:spLocks/>
              </p:cNvSpPr>
              <p:nvPr/>
            </p:nvSpPr>
            <p:spPr bwMode="auto">
              <a:xfrm>
                <a:off x="9881" y="5368"/>
                <a:ext cx="156" cy="90"/>
              </a:xfrm>
              <a:custGeom>
                <a:avLst/>
                <a:gdLst>
                  <a:gd name="T0" fmla="*/ 25 w 31"/>
                  <a:gd name="T1" fmla="*/ 3 h 18"/>
                  <a:gd name="T2" fmla="*/ 25 w 31"/>
                  <a:gd name="T3" fmla="*/ 15 h 18"/>
                  <a:gd name="T4" fmla="*/ 6 w 31"/>
                  <a:gd name="T5" fmla="*/ 15 h 18"/>
                  <a:gd name="T6" fmla="*/ 6 w 31"/>
                  <a:gd name="T7" fmla="*/ 4 h 18"/>
                  <a:gd name="T8" fmla="*/ 25 w 31"/>
                  <a:gd name="T9" fmla="*/ 3 h 18"/>
                </a:gdLst>
                <a:ahLst/>
                <a:cxnLst>
                  <a:cxn ang="0">
                    <a:pos x="T0" y="T1"/>
                  </a:cxn>
                  <a:cxn ang="0">
                    <a:pos x="T2" y="T3"/>
                  </a:cxn>
                  <a:cxn ang="0">
                    <a:pos x="T4" y="T5"/>
                  </a:cxn>
                  <a:cxn ang="0">
                    <a:pos x="T6" y="T7"/>
                  </a:cxn>
                  <a:cxn ang="0">
                    <a:pos x="T8" y="T9"/>
                  </a:cxn>
                </a:cxnLst>
                <a:rect l="0" t="0" r="r" b="b"/>
                <a:pathLst>
                  <a:path w="31" h="18">
                    <a:moveTo>
                      <a:pt x="25" y="3"/>
                    </a:moveTo>
                    <a:cubicBezTo>
                      <a:pt x="30" y="7"/>
                      <a:pt x="31" y="11"/>
                      <a:pt x="25" y="15"/>
                    </a:cubicBezTo>
                    <a:cubicBezTo>
                      <a:pt x="20" y="18"/>
                      <a:pt x="11" y="18"/>
                      <a:pt x="6" y="15"/>
                    </a:cubicBezTo>
                    <a:cubicBezTo>
                      <a:pt x="0" y="11"/>
                      <a:pt x="0" y="7"/>
                      <a:pt x="6" y="4"/>
                    </a:cubicBezTo>
                    <a:cubicBezTo>
                      <a:pt x="11" y="0"/>
                      <a:pt x="19" y="0"/>
                      <a:pt x="25" y="3"/>
                    </a:cubicBezTo>
                    <a:close/>
                  </a:path>
                </a:pathLst>
              </a:custGeom>
              <a:solidFill>
                <a:srgbClr val="F378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4" name="Freeform 4092">
                <a:extLst>
                  <a:ext uri="{FF2B5EF4-FFF2-40B4-BE49-F238E27FC236}">
                    <a16:creationId xmlns:a16="http://schemas.microsoft.com/office/drawing/2014/main" id="{86D08722-10E8-73EA-2CC7-33E5C56CDC15}"/>
                  </a:ext>
                </a:extLst>
              </p:cNvPr>
              <p:cNvSpPr>
                <a:spLocks/>
              </p:cNvSpPr>
              <p:nvPr/>
            </p:nvSpPr>
            <p:spPr bwMode="auto">
              <a:xfrm>
                <a:off x="10012" y="5433"/>
                <a:ext cx="61" cy="101"/>
              </a:xfrm>
              <a:custGeom>
                <a:avLst/>
                <a:gdLst>
                  <a:gd name="T0" fmla="*/ 4 w 12"/>
                  <a:gd name="T1" fmla="*/ 20 h 20"/>
                  <a:gd name="T2" fmla="*/ 2 w 12"/>
                  <a:gd name="T3" fmla="*/ 19 h 20"/>
                  <a:gd name="T4" fmla="*/ 1 w 12"/>
                  <a:gd name="T5" fmla="*/ 17 h 20"/>
                  <a:gd name="T6" fmla="*/ 3 w 12"/>
                  <a:gd name="T7" fmla="*/ 16 h 20"/>
                  <a:gd name="T8" fmla="*/ 6 w 12"/>
                  <a:gd name="T9" fmla="*/ 16 h 20"/>
                  <a:gd name="T10" fmla="*/ 9 w 12"/>
                  <a:gd name="T11" fmla="*/ 6 h 20"/>
                  <a:gd name="T12" fmla="*/ 6 w 12"/>
                  <a:gd name="T13" fmla="*/ 3 h 20"/>
                  <a:gd name="T14" fmla="*/ 5 w 12"/>
                  <a:gd name="T15" fmla="*/ 4 h 20"/>
                  <a:gd name="T16" fmla="*/ 3 w 12"/>
                  <a:gd name="T17" fmla="*/ 8 h 20"/>
                  <a:gd name="T18" fmla="*/ 1 w 12"/>
                  <a:gd name="T19" fmla="*/ 9 h 20"/>
                  <a:gd name="T20" fmla="*/ 0 w 12"/>
                  <a:gd name="T21" fmla="*/ 7 h 20"/>
                  <a:gd name="T22" fmla="*/ 2 w 12"/>
                  <a:gd name="T23" fmla="*/ 3 h 20"/>
                  <a:gd name="T24" fmla="*/ 6 w 12"/>
                  <a:gd name="T25" fmla="*/ 0 h 20"/>
                  <a:gd name="T26" fmla="*/ 12 w 12"/>
                  <a:gd name="T27" fmla="*/ 6 h 20"/>
                  <a:gd name="T28" fmla="*/ 8 w 12"/>
                  <a:gd name="T29" fmla="*/ 18 h 20"/>
                  <a:gd name="T30" fmla="*/ 4 w 12"/>
                  <a:gd name="T31"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20">
                    <a:moveTo>
                      <a:pt x="4" y="20"/>
                    </a:moveTo>
                    <a:cubicBezTo>
                      <a:pt x="3" y="20"/>
                      <a:pt x="2" y="20"/>
                      <a:pt x="2" y="19"/>
                    </a:cubicBezTo>
                    <a:cubicBezTo>
                      <a:pt x="1" y="19"/>
                      <a:pt x="0" y="18"/>
                      <a:pt x="1" y="17"/>
                    </a:cubicBezTo>
                    <a:cubicBezTo>
                      <a:pt x="1" y="16"/>
                      <a:pt x="2" y="16"/>
                      <a:pt x="3" y="16"/>
                    </a:cubicBezTo>
                    <a:cubicBezTo>
                      <a:pt x="3" y="16"/>
                      <a:pt x="5" y="17"/>
                      <a:pt x="6" y="16"/>
                    </a:cubicBezTo>
                    <a:cubicBezTo>
                      <a:pt x="8" y="14"/>
                      <a:pt x="9" y="11"/>
                      <a:pt x="9" y="6"/>
                    </a:cubicBezTo>
                    <a:cubicBezTo>
                      <a:pt x="8" y="3"/>
                      <a:pt x="7" y="3"/>
                      <a:pt x="6" y="3"/>
                    </a:cubicBezTo>
                    <a:cubicBezTo>
                      <a:pt x="6" y="3"/>
                      <a:pt x="5" y="4"/>
                      <a:pt x="5" y="4"/>
                    </a:cubicBezTo>
                    <a:cubicBezTo>
                      <a:pt x="4" y="5"/>
                      <a:pt x="4" y="7"/>
                      <a:pt x="3" y="8"/>
                    </a:cubicBezTo>
                    <a:cubicBezTo>
                      <a:pt x="3" y="9"/>
                      <a:pt x="2" y="9"/>
                      <a:pt x="1" y="9"/>
                    </a:cubicBezTo>
                    <a:cubicBezTo>
                      <a:pt x="0" y="9"/>
                      <a:pt x="0" y="8"/>
                      <a:pt x="0" y="7"/>
                    </a:cubicBezTo>
                    <a:cubicBezTo>
                      <a:pt x="0" y="6"/>
                      <a:pt x="1" y="4"/>
                      <a:pt x="2" y="3"/>
                    </a:cubicBezTo>
                    <a:cubicBezTo>
                      <a:pt x="3" y="1"/>
                      <a:pt x="5" y="0"/>
                      <a:pt x="6" y="0"/>
                    </a:cubicBezTo>
                    <a:cubicBezTo>
                      <a:pt x="8" y="0"/>
                      <a:pt x="11" y="1"/>
                      <a:pt x="12" y="6"/>
                    </a:cubicBezTo>
                    <a:cubicBezTo>
                      <a:pt x="12" y="12"/>
                      <a:pt x="11" y="16"/>
                      <a:pt x="8" y="18"/>
                    </a:cubicBezTo>
                    <a:cubicBezTo>
                      <a:pt x="7" y="19"/>
                      <a:pt x="6" y="20"/>
                      <a:pt x="4" y="20"/>
                    </a:cubicBez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5" name="Freeform 4093">
                <a:extLst>
                  <a:ext uri="{FF2B5EF4-FFF2-40B4-BE49-F238E27FC236}">
                    <a16:creationId xmlns:a16="http://schemas.microsoft.com/office/drawing/2014/main" id="{E422956C-FAE5-E115-90BA-930F526C0381}"/>
                  </a:ext>
                </a:extLst>
              </p:cNvPr>
              <p:cNvSpPr>
                <a:spLocks noEditPoints="1"/>
              </p:cNvSpPr>
              <p:nvPr/>
            </p:nvSpPr>
            <p:spPr bwMode="auto">
              <a:xfrm>
                <a:off x="9881" y="5373"/>
                <a:ext cx="156" cy="80"/>
              </a:xfrm>
              <a:custGeom>
                <a:avLst/>
                <a:gdLst>
                  <a:gd name="T0" fmla="*/ 25 w 31"/>
                  <a:gd name="T1" fmla="*/ 2 h 16"/>
                  <a:gd name="T2" fmla="*/ 16 w 31"/>
                  <a:gd name="T3" fmla="*/ 0 h 16"/>
                  <a:gd name="T4" fmla="*/ 6 w 31"/>
                  <a:gd name="T5" fmla="*/ 2 h 16"/>
                  <a:gd name="T6" fmla="*/ 6 w 31"/>
                  <a:gd name="T7" fmla="*/ 14 h 16"/>
                  <a:gd name="T8" fmla="*/ 16 w 31"/>
                  <a:gd name="T9" fmla="*/ 16 h 16"/>
                  <a:gd name="T10" fmla="*/ 25 w 31"/>
                  <a:gd name="T11" fmla="*/ 14 h 16"/>
                  <a:gd name="T12" fmla="*/ 25 w 31"/>
                  <a:gd name="T13" fmla="*/ 2 h 16"/>
                  <a:gd name="T14" fmla="*/ 25 w 31"/>
                  <a:gd name="T15" fmla="*/ 12 h 16"/>
                  <a:gd name="T16" fmla="*/ 24 w 31"/>
                  <a:gd name="T17" fmla="*/ 13 h 16"/>
                  <a:gd name="T18" fmla="*/ 16 w 31"/>
                  <a:gd name="T19" fmla="*/ 15 h 16"/>
                  <a:gd name="T20" fmla="*/ 7 w 31"/>
                  <a:gd name="T21" fmla="*/ 13 h 16"/>
                  <a:gd name="T22" fmla="*/ 6 w 31"/>
                  <a:gd name="T23" fmla="*/ 12 h 16"/>
                  <a:gd name="T24" fmla="*/ 3 w 31"/>
                  <a:gd name="T25" fmla="*/ 8 h 16"/>
                  <a:gd name="T26" fmla="*/ 6 w 31"/>
                  <a:gd name="T27" fmla="*/ 3 h 16"/>
                  <a:gd name="T28" fmla="*/ 16 w 31"/>
                  <a:gd name="T29" fmla="*/ 1 h 16"/>
                  <a:gd name="T30" fmla="*/ 25 w 31"/>
                  <a:gd name="T31" fmla="*/ 3 h 16"/>
                  <a:gd name="T32" fmla="*/ 28 w 31"/>
                  <a:gd name="T33" fmla="*/ 8 h 16"/>
                  <a:gd name="T34" fmla="*/ 25 w 31"/>
                  <a:gd name="T3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 h="16">
                    <a:moveTo>
                      <a:pt x="25" y="2"/>
                    </a:moveTo>
                    <a:cubicBezTo>
                      <a:pt x="23" y="1"/>
                      <a:pt x="19" y="0"/>
                      <a:pt x="16" y="0"/>
                    </a:cubicBezTo>
                    <a:cubicBezTo>
                      <a:pt x="12" y="0"/>
                      <a:pt x="8" y="1"/>
                      <a:pt x="6" y="2"/>
                    </a:cubicBezTo>
                    <a:cubicBezTo>
                      <a:pt x="0" y="5"/>
                      <a:pt x="0" y="10"/>
                      <a:pt x="6" y="14"/>
                    </a:cubicBezTo>
                    <a:cubicBezTo>
                      <a:pt x="8" y="15"/>
                      <a:pt x="12" y="16"/>
                      <a:pt x="16" y="16"/>
                    </a:cubicBezTo>
                    <a:cubicBezTo>
                      <a:pt x="19" y="16"/>
                      <a:pt x="23" y="15"/>
                      <a:pt x="25" y="14"/>
                    </a:cubicBezTo>
                    <a:cubicBezTo>
                      <a:pt x="31" y="10"/>
                      <a:pt x="31" y="5"/>
                      <a:pt x="25" y="2"/>
                    </a:cubicBezTo>
                    <a:close/>
                    <a:moveTo>
                      <a:pt x="25" y="12"/>
                    </a:moveTo>
                    <a:cubicBezTo>
                      <a:pt x="24" y="13"/>
                      <a:pt x="24" y="13"/>
                      <a:pt x="24" y="13"/>
                    </a:cubicBezTo>
                    <a:cubicBezTo>
                      <a:pt x="22" y="14"/>
                      <a:pt x="19" y="15"/>
                      <a:pt x="16" y="15"/>
                    </a:cubicBezTo>
                    <a:cubicBezTo>
                      <a:pt x="12" y="15"/>
                      <a:pt x="9" y="14"/>
                      <a:pt x="7" y="13"/>
                    </a:cubicBezTo>
                    <a:cubicBezTo>
                      <a:pt x="6" y="12"/>
                      <a:pt x="6" y="12"/>
                      <a:pt x="6" y="12"/>
                    </a:cubicBezTo>
                    <a:cubicBezTo>
                      <a:pt x="4" y="11"/>
                      <a:pt x="3" y="10"/>
                      <a:pt x="3" y="8"/>
                    </a:cubicBezTo>
                    <a:cubicBezTo>
                      <a:pt x="3" y="6"/>
                      <a:pt x="4" y="5"/>
                      <a:pt x="6" y="3"/>
                    </a:cubicBezTo>
                    <a:cubicBezTo>
                      <a:pt x="9" y="2"/>
                      <a:pt x="12" y="1"/>
                      <a:pt x="16" y="1"/>
                    </a:cubicBezTo>
                    <a:cubicBezTo>
                      <a:pt x="19" y="1"/>
                      <a:pt x="22" y="2"/>
                      <a:pt x="25" y="3"/>
                    </a:cubicBezTo>
                    <a:cubicBezTo>
                      <a:pt x="27" y="5"/>
                      <a:pt x="28" y="6"/>
                      <a:pt x="28" y="8"/>
                    </a:cubicBezTo>
                    <a:cubicBezTo>
                      <a:pt x="28" y="10"/>
                      <a:pt x="27" y="11"/>
                      <a:pt x="25" y="12"/>
                    </a:cubicBezTo>
                    <a:close/>
                  </a:path>
                </a:pathLst>
              </a:custGeom>
              <a:solidFill>
                <a:srgbClr val="D339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6" name="Freeform 4094">
                <a:extLst>
                  <a:ext uri="{FF2B5EF4-FFF2-40B4-BE49-F238E27FC236}">
                    <a16:creationId xmlns:a16="http://schemas.microsoft.com/office/drawing/2014/main" id="{8283B762-1B3D-624A-DCE6-0C3B59666166}"/>
                  </a:ext>
                </a:extLst>
              </p:cNvPr>
              <p:cNvSpPr>
                <a:spLocks/>
              </p:cNvSpPr>
              <p:nvPr/>
            </p:nvSpPr>
            <p:spPr bwMode="auto">
              <a:xfrm>
                <a:off x="9917" y="5423"/>
                <a:ext cx="85" cy="25"/>
              </a:xfrm>
              <a:custGeom>
                <a:avLst/>
                <a:gdLst>
                  <a:gd name="T0" fmla="*/ 17 w 17"/>
                  <a:gd name="T1" fmla="*/ 3 h 5"/>
                  <a:gd name="T2" fmla="*/ 9 w 17"/>
                  <a:gd name="T3" fmla="*/ 5 h 5"/>
                  <a:gd name="T4" fmla="*/ 0 w 17"/>
                  <a:gd name="T5" fmla="*/ 3 h 5"/>
                  <a:gd name="T6" fmla="*/ 17 w 17"/>
                  <a:gd name="T7" fmla="*/ 3 h 5"/>
                </a:gdLst>
                <a:ahLst/>
                <a:cxnLst>
                  <a:cxn ang="0">
                    <a:pos x="T0" y="T1"/>
                  </a:cxn>
                  <a:cxn ang="0">
                    <a:pos x="T2" y="T3"/>
                  </a:cxn>
                  <a:cxn ang="0">
                    <a:pos x="T4" y="T5"/>
                  </a:cxn>
                  <a:cxn ang="0">
                    <a:pos x="T6" y="T7"/>
                  </a:cxn>
                </a:cxnLst>
                <a:rect l="0" t="0" r="r" b="b"/>
                <a:pathLst>
                  <a:path w="17" h="5">
                    <a:moveTo>
                      <a:pt x="17" y="3"/>
                    </a:moveTo>
                    <a:cubicBezTo>
                      <a:pt x="15" y="4"/>
                      <a:pt x="12" y="5"/>
                      <a:pt x="9" y="5"/>
                    </a:cubicBezTo>
                    <a:cubicBezTo>
                      <a:pt x="5" y="5"/>
                      <a:pt x="2" y="4"/>
                      <a:pt x="0" y="3"/>
                    </a:cubicBezTo>
                    <a:cubicBezTo>
                      <a:pt x="5" y="0"/>
                      <a:pt x="12" y="0"/>
                      <a:pt x="17" y="3"/>
                    </a:cubicBezTo>
                    <a:close/>
                  </a:path>
                </a:pathLst>
              </a:custGeom>
              <a:solidFill>
                <a:schemeClr val="accent5">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7" name="Freeform 4095">
                <a:extLst>
                  <a:ext uri="{FF2B5EF4-FFF2-40B4-BE49-F238E27FC236}">
                    <a16:creationId xmlns:a16="http://schemas.microsoft.com/office/drawing/2014/main" id="{CEAC61E1-914A-4A55-6018-05A5AD3EFB75}"/>
                  </a:ext>
                </a:extLst>
              </p:cNvPr>
              <p:cNvSpPr>
                <a:spLocks/>
              </p:cNvSpPr>
              <p:nvPr/>
            </p:nvSpPr>
            <p:spPr bwMode="auto">
              <a:xfrm>
                <a:off x="10294" y="5976"/>
                <a:ext cx="30" cy="206"/>
              </a:xfrm>
              <a:custGeom>
                <a:avLst/>
                <a:gdLst>
                  <a:gd name="T0" fmla="*/ 6 w 6"/>
                  <a:gd name="T1" fmla="*/ 0 h 41"/>
                  <a:gd name="T2" fmla="*/ 0 w 6"/>
                  <a:gd name="T3" fmla="*/ 40 h 41"/>
                  <a:gd name="T4" fmla="*/ 0 w 6"/>
                  <a:gd name="T5" fmla="*/ 41 h 41"/>
                  <a:gd name="T6" fmla="*/ 0 w 6"/>
                  <a:gd name="T7" fmla="*/ 40 h 41"/>
                  <a:gd name="T8" fmla="*/ 6 w 6"/>
                  <a:gd name="T9" fmla="*/ 0 h 41"/>
                </a:gdLst>
                <a:ahLst/>
                <a:cxnLst>
                  <a:cxn ang="0">
                    <a:pos x="T0" y="T1"/>
                  </a:cxn>
                  <a:cxn ang="0">
                    <a:pos x="T2" y="T3"/>
                  </a:cxn>
                  <a:cxn ang="0">
                    <a:pos x="T4" y="T5"/>
                  </a:cxn>
                  <a:cxn ang="0">
                    <a:pos x="T6" y="T7"/>
                  </a:cxn>
                  <a:cxn ang="0">
                    <a:pos x="T8" y="T9"/>
                  </a:cxn>
                </a:cxnLst>
                <a:rect l="0" t="0" r="r" b="b"/>
                <a:pathLst>
                  <a:path w="6" h="41">
                    <a:moveTo>
                      <a:pt x="6" y="0"/>
                    </a:moveTo>
                    <a:cubicBezTo>
                      <a:pt x="5" y="13"/>
                      <a:pt x="3" y="28"/>
                      <a:pt x="0" y="40"/>
                    </a:cubicBezTo>
                    <a:cubicBezTo>
                      <a:pt x="0" y="40"/>
                      <a:pt x="0" y="41"/>
                      <a:pt x="0" y="41"/>
                    </a:cubicBezTo>
                    <a:cubicBezTo>
                      <a:pt x="0" y="41"/>
                      <a:pt x="0" y="40"/>
                      <a:pt x="0" y="40"/>
                    </a:cubicBezTo>
                    <a:cubicBezTo>
                      <a:pt x="3" y="28"/>
                      <a:pt x="5" y="13"/>
                      <a:pt x="6" y="0"/>
                    </a:cubicBezTo>
                  </a:path>
                </a:pathLst>
              </a:custGeom>
              <a:solidFill>
                <a:srgbClr val="D2D2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8" name="Freeform 4096">
                <a:extLst>
                  <a:ext uri="{FF2B5EF4-FFF2-40B4-BE49-F238E27FC236}">
                    <a16:creationId xmlns:a16="http://schemas.microsoft.com/office/drawing/2014/main" id="{E94AF15A-5894-7E20-CA03-DE3C13BB44E9}"/>
                  </a:ext>
                </a:extLst>
              </p:cNvPr>
              <p:cNvSpPr>
                <a:spLocks/>
              </p:cNvSpPr>
              <p:nvPr/>
            </p:nvSpPr>
            <p:spPr bwMode="auto">
              <a:xfrm>
                <a:off x="10470" y="6087"/>
                <a:ext cx="141" cy="120"/>
              </a:xfrm>
              <a:custGeom>
                <a:avLst/>
                <a:gdLst>
                  <a:gd name="T0" fmla="*/ 2 w 28"/>
                  <a:gd name="T1" fmla="*/ 0 h 24"/>
                  <a:gd name="T2" fmla="*/ 0 w 28"/>
                  <a:gd name="T3" fmla="*/ 18 h 24"/>
                  <a:gd name="T4" fmla="*/ 3 w 28"/>
                  <a:gd name="T5" fmla="*/ 19 h 24"/>
                  <a:gd name="T6" fmla="*/ 13 w 28"/>
                  <a:gd name="T7" fmla="*/ 23 h 24"/>
                  <a:gd name="T8" fmla="*/ 20 w 28"/>
                  <a:gd name="T9" fmla="*/ 24 h 24"/>
                  <a:gd name="T10" fmla="*/ 23 w 28"/>
                  <a:gd name="T11" fmla="*/ 24 h 24"/>
                  <a:gd name="T12" fmla="*/ 23 w 28"/>
                  <a:gd name="T13" fmla="*/ 24 h 24"/>
                  <a:gd name="T14" fmla="*/ 23 w 28"/>
                  <a:gd name="T15" fmla="*/ 18 h 24"/>
                  <a:gd name="T16" fmla="*/ 28 w 28"/>
                  <a:gd name="T17" fmla="*/ 17 h 24"/>
                  <a:gd name="T18" fmla="*/ 28 w 28"/>
                  <a:gd name="T19" fmla="*/ 15 h 24"/>
                  <a:gd name="T20" fmla="*/ 27 w 28"/>
                  <a:gd name="T21" fmla="*/ 5 h 24"/>
                  <a:gd name="T22" fmla="*/ 27 w 28"/>
                  <a:gd name="T23" fmla="*/ 5 h 24"/>
                  <a:gd name="T24" fmla="*/ 20 w 28"/>
                  <a:gd name="T25" fmla="*/ 7 h 24"/>
                  <a:gd name="T26" fmla="*/ 2 w 28"/>
                  <a:gd name="T27" fmla="*/ 0 h 24"/>
                  <a:gd name="T28" fmla="*/ 2 w 28"/>
                  <a:gd name="T2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24">
                    <a:moveTo>
                      <a:pt x="2" y="0"/>
                    </a:moveTo>
                    <a:cubicBezTo>
                      <a:pt x="1" y="7"/>
                      <a:pt x="1" y="13"/>
                      <a:pt x="0" y="18"/>
                    </a:cubicBezTo>
                    <a:cubicBezTo>
                      <a:pt x="1" y="18"/>
                      <a:pt x="2" y="19"/>
                      <a:pt x="3" y="19"/>
                    </a:cubicBezTo>
                    <a:cubicBezTo>
                      <a:pt x="7" y="21"/>
                      <a:pt x="10" y="22"/>
                      <a:pt x="13" y="23"/>
                    </a:cubicBezTo>
                    <a:cubicBezTo>
                      <a:pt x="16" y="24"/>
                      <a:pt x="18" y="24"/>
                      <a:pt x="20" y="24"/>
                    </a:cubicBezTo>
                    <a:cubicBezTo>
                      <a:pt x="21" y="24"/>
                      <a:pt x="22" y="24"/>
                      <a:pt x="23" y="24"/>
                    </a:cubicBezTo>
                    <a:cubicBezTo>
                      <a:pt x="23" y="24"/>
                      <a:pt x="23" y="24"/>
                      <a:pt x="23" y="24"/>
                    </a:cubicBezTo>
                    <a:cubicBezTo>
                      <a:pt x="23" y="18"/>
                      <a:pt x="23" y="18"/>
                      <a:pt x="23" y="18"/>
                    </a:cubicBezTo>
                    <a:cubicBezTo>
                      <a:pt x="28" y="17"/>
                      <a:pt x="28" y="17"/>
                      <a:pt x="28" y="17"/>
                    </a:cubicBezTo>
                    <a:cubicBezTo>
                      <a:pt x="28" y="16"/>
                      <a:pt x="28" y="15"/>
                      <a:pt x="28" y="15"/>
                    </a:cubicBezTo>
                    <a:cubicBezTo>
                      <a:pt x="28" y="11"/>
                      <a:pt x="28" y="9"/>
                      <a:pt x="27" y="5"/>
                    </a:cubicBezTo>
                    <a:cubicBezTo>
                      <a:pt x="27" y="5"/>
                      <a:pt x="27" y="5"/>
                      <a:pt x="27" y="5"/>
                    </a:cubicBezTo>
                    <a:cubicBezTo>
                      <a:pt x="25" y="7"/>
                      <a:pt x="23" y="7"/>
                      <a:pt x="20" y="7"/>
                    </a:cubicBezTo>
                    <a:cubicBezTo>
                      <a:pt x="14" y="7"/>
                      <a:pt x="7" y="5"/>
                      <a:pt x="2" y="0"/>
                    </a:cubicBezTo>
                    <a:cubicBezTo>
                      <a:pt x="2" y="0"/>
                      <a:pt x="2" y="0"/>
                      <a:pt x="2"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39" name="Freeform 4097">
                <a:extLst>
                  <a:ext uri="{FF2B5EF4-FFF2-40B4-BE49-F238E27FC236}">
                    <a16:creationId xmlns:a16="http://schemas.microsoft.com/office/drawing/2014/main" id="{C0DAEA36-8B13-3ED2-2342-99E12F995DEF}"/>
                  </a:ext>
                </a:extLst>
              </p:cNvPr>
              <p:cNvSpPr>
                <a:spLocks noEditPoints="1"/>
              </p:cNvSpPr>
              <p:nvPr/>
            </p:nvSpPr>
            <p:spPr bwMode="auto">
              <a:xfrm>
                <a:off x="10209" y="6207"/>
                <a:ext cx="90" cy="71"/>
              </a:xfrm>
              <a:custGeom>
                <a:avLst/>
                <a:gdLst>
                  <a:gd name="T0" fmla="*/ 0 w 18"/>
                  <a:gd name="T1" fmla="*/ 11 h 14"/>
                  <a:gd name="T2" fmla="*/ 0 w 18"/>
                  <a:gd name="T3" fmla="*/ 11 h 14"/>
                  <a:gd name="T4" fmla="*/ 4 w 18"/>
                  <a:gd name="T5" fmla="*/ 14 h 14"/>
                  <a:gd name="T6" fmla="*/ 0 w 18"/>
                  <a:gd name="T7" fmla="*/ 11 h 14"/>
                  <a:gd name="T8" fmla="*/ 11 w 18"/>
                  <a:gd name="T9" fmla="*/ 2 h 14"/>
                  <a:gd name="T10" fmla="*/ 11 w 18"/>
                  <a:gd name="T11" fmla="*/ 2 h 14"/>
                  <a:gd name="T12" fmla="*/ 11 w 18"/>
                  <a:gd name="T13" fmla="*/ 2 h 14"/>
                  <a:gd name="T14" fmla="*/ 11 w 18"/>
                  <a:gd name="T15" fmla="*/ 2 h 14"/>
                  <a:gd name="T16" fmla="*/ 11 w 18"/>
                  <a:gd name="T17" fmla="*/ 2 h 14"/>
                  <a:gd name="T18" fmla="*/ 11 w 18"/>
                  <a:gd name="T19" fmla="*/ 2 h 14"/>
                  <a:gd name="T20" fmla="*/ 11 w 18"/>
                  <a:gd name="T21" fmla="*/ 2 h 14"/>
                  <a:gd name="T22" fmla="*/ 11 w 18"/>
                  <a:gd name="T23" fmla="*/ 2 h 14"/>
                  <a:gd name="T24" fmla="*/ 11 w 18"/>
                  <a:gd name="T25" fmla="*/ 2 h 14"/>
                  <a:gd name="T26" fmla="*/ 11 w 18"/>
                  <a:gd name="T27" fmla="*/ 2 h 14"/>
                  <a:gd name="T28" fmla="*/ 11 w 18"/>
                  <a:gd name="T29" fmla="*/ 2 h 14"/>
                  <a:gd name="T30" fmla="*/ 11 w 18"/>
                  <a:gd name="T31" fmla="*/ 2 h 14"/>
                  <a:gd name="T32" fmla="*/ 18 w 18"/>
                  <a:gd name="T33" fmla="*/ 0 h 14"/>
                  <a:gd name="T34" fmla="*/ 18 w 18"/>
                  <a:gd name="T35" fmla="*/ 0 h 14"/>
                  <a:gd name="T36" fmla="*/ 11 w 18"/>
                  <a:gd name="T37" fmla="*/ 2 h 14"/>
                  <a:gd name="T38" fmla="*/ 11 w 18"/>
                  <a:gd name="T39" fmla="*/ 2 h 14"/>
                  <a:gd name="T40" fmla="*/ 11 w 18"/>
                  <a:gd name="T41" fmla="*/ 2 h 14"/>
                  <a:gd name="T42" fmla="*/ 18 w 18"/>
                  <a:gd name="T43" fmla="*/ 0 h 14"/>
                  <a:gd name="T44" fmla="*/ 18 w 18"/>
                  <a:gd name="T45" fmla="*/ 0 h 14"/>
                  <a:gd name="T46" fmla="*/ 18 w 18"/>
                  <a:gd name="T47" fmla="*/ 0 h 14"/>
                  <a:gd name="T48" fmla="*/ 18 w 18"/>
                  <a:gd name="T49" fmla="*/ 0 h 14"/>
                  <a:gd name="T50" fmla="*/ 18 w 18"/>
                  <a:gd name="T51"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 h="14">
                    <a:moveTo>
                      <a:pt x="0" y="11"/>
                    </a:moveTo>
                    <a:cubicBezTo>
                      <a:pt x="0" y="11"/>
                      <a:pt x="0" y="11"/>
                      <a:pt x="0" y="11"/>
                    </a:cubicBezTo>
                    <a:cubicBezTo>
                      <a:pt x="1" y="13"/>
                      <a:pt x="3" y="13"/>
                      <a:pt x="4" y="14"/>
                    </a:cubicBezTo>
                    <a:cubicBezTo>
                      <a:pt x="3" y="13"/>
                      <a:pt x="1" y="13"/>
                      <a:pt x="0" y="11"/>
                    </a:cubicBezTo>
                    <a:moveTo>
                      <a:pt x="11" y="2"/>
                    </a:moveTo>
                    <a:cubicBezTo>
                      <a:pt x="11" y="2"/>
                      <a:pt x="11" y="2"/>
                      <a:pt x="11" y="2"/>
                    </a:cubicBezTo>
                    <a:cubicBezTo>
                      <a:pt x="11" y="2"/>
                      <a:pt x="11" y="2"/>
                      <a:pt x="11" y="2"/>
                    </a:cubicBezTo>
                    <a:moveTo>
                      <a:pt x="11" y="2"/>
                    </a:moveTo>
                    <a:cubicBezTo>
                      <a:pt x="11" y="2"/>
                      <a:pt x="11" y="2"/>
                      <a:pt x="11" y="2"/>
                    </a:cubicBezTo>
                    <a:cubicBezTo>
                      <a:pt x="11" y="2"/>
                      <a:pt x="11" y="2"/>
                      <a:pt x="11" y="2"/>
                    </a:cubicBezTo>
                    <a:moveTo>
                      <a:pt x="11" y="2"/>
                    </a:moveTo>
                    <a:cubicBezTo>
                      <a:pt x="11" y="2"/>
                      <a:pt x="11" y="2"/>
                      <a:pt x="11" y="2"/>
                    </a:cubicBezTo>
                    <a:cubicBezTo>
                      <a:pt x="11" y="2"/>
                      <a:pt x="11" y="2"/>
                      <a:pt x="11" y="2"/>
                    </a:cubicBezTo>
                    <a:moveTo>
                      <a:pt x="11" y="2"/>
                    </a:moveTo>
                    <a:cubicBezTo>
                      <a:pt x="11" y="2"/>
                      <a:pt x="11" y="2"/>
                      <a:pt x="11" y="2"/>
                    </a:cubicBezTo>
                    <a:cubicBezTo>
                      <a:pt x="11" y="2"/>
                      <a:pt x="11" y="2"/>
                      <a:pt x="11" y="2"/>
                    </a:cubicBezTo>
                    <a:moveTo>
                      <a:pt x="18" y="0"/>
                    </a:moveTo>
                    <a:cubicBezTo>
                      <a:pt x="18" y="0"/>
                      <a:pt x="18" y="0"/>
                      <a:pt x="18" y="0"/>
                    </a:cubicBezTo>
                    <a:cubicBezTo>
                      <a:pt x="15" y="1"/>
                      <a:pt x="13" y="1"/>
                      <a:pt x="11" y="2"/>
                    </a:cubicBezTo>
                    <a:cubicBezTo>
                      <a:pt x="11" y="2"/>
                      <a:pt x="11" y="2"/>
                      <a:pt x="11" y="2"/>
                    </a:cubicBezTo>
                    <a:cubicBezTo>
                      <a:pt x="11" y="2"/>
                      <a:pt x="11" y="2"/>
                      <a:pt x="11" y="2"/>
                    </a:cubicBezTo>
                    <a:cubicBezTo>
                      <a:pt x="13" y="1"/>
                      <a:pt x="15" y="1"/>
                      <a:pt x="18" y="0"/>
                    </a:cubicBezTo>
                    <a:cubicBezTo>
                      <a:pt x="18" y="0"/>
                      <a:pt x="18" y="0"/>
                      <a:pt x="18" y="0"/>
                    </a:cubicBezTo>
                    <a:cubicBezTo>
                      <a:pt x="18" y="0"/>
                      <a:pt x="18" y="0"/>
                      <a:pt x="18" y="0"/>
                    </a:cubicBezTo>
                    <a:cubicBezTo>
                      <a:pt x="18" y="0"/>
                      <a:pt x="18" y="0"/>
                      <a:pt x="18" y="0"/>
                    </a:cubicBezTo>
                    <a:cubicBezTo>
                      <a:pt x="18" y="0"/>
                      <a:pt x="18" y="0"/>
                      <a:pt x="18" y="0"/>
                    </a:cubicBezTo>
                  </a:path>
                </a:pathLst>
              </a:custGeom>
              <a:solidFill>
                <a:srgbClr val="D2D2D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0" name="Freeform 4098">
                <a:extLst>
                  <a:ext uri="{FF2B5EF4-FFF2-40B4-BE49-F238E27FC236}">
                    <a16:creationId xmlns:a16="http://schemas.microsoft.com/office/drawing/2014/main" id="{D8075677-F632-62A4-8E66-BB5891362B6D}"/>
                  </a:ext>
                </a:extLst>
              </p:cNvPr>
              <p:cNvSpPr>
                <a:spLocks noEditPoints="1"/>
              </p:cNvSpPr>
              <p:nvPr/>
            </p:nvSpPr>
            <p:spPr bwMode="auto">
              <a:xfrm>
                <a:off x="10480" y="5850"/>
                <a:ext cx="141" cy="272"/>
              </a:xfrm>
              <a:custGeom>
                <a:avLst/>
                <a:gdLst>
                  <a:gd name="T0" fmla="*/ 1 w 28"/>
                  <a:gd name="T1" fmla="*/ 32 h 54"/>
                  <a:gd name="T2" fmla="*/ 0 w 28"/>
                  <a:gd name="T3" fmla="*/ 43 h 54"/>
                  <a:gd name="T4" fmla="*/ 0 w 28"/>
                  <a:gd name="T5" fmla="*/ 47 h 54"/>
                  <a:gd name="T6" fmla="*/ 0 w 28"/>
                  <a:gd name="T7" fmla="*/ 47 h 54"/>
                  <a:gd name="T8" fmla="*/ 0 w 28"/>
                  <a:gd name="T9" fmla="*/ 47 h 54"/>
                  <a:gd name="T10" fmla="*/ 18 w 28"/>
                  <a:gd name="T11" fmla="*/ 54 h 54"/>
                  <a:gd name="T12" fmla="*/ 25 w 28"/>
                  <a:gd name="T13" fmla="*/ 52 h 54"/>
                  <a:gd name="T14" fmla="*/ 25 w 28"/>
                  <a:gd name="T15" fmla="*/ 52 h 54"/>
                  <a:gd name="T16" fmla="*/ 25 w 28"/>
                  <a:gd name="T17" fmla="*/ 52 h 54"/>
                  <a:gd name="T18" fmla="*/ 25 w 28"/>
                  <a:gd name="T19" fmla="*/ 52 h 54"/>
                  <a:gd name="T20" fmla="*/ 27 w 28"/>
                  <a:gd name="T21" fmla="*/ 49 h 54"/>
                  <a:gd name="T22" fmla="*/ 28 w 28"/>
                  <a:gd name="T23" fmla="*/ 47 h 54"/>
                  <a:gd name="T24" fmla="*/ 24 w 28"/>
                  <a:gd name="T25" fmla="*/ 45 h 54"/>
                  <a:gd name="T26" fmla="*/ 2 w 28"/>
                  <a:gd name="T27" fmla="*/ 32 h 54"/>
                  <a:gd name="T28" fmla="*/ 1 w 28"/>
                  <a:gd name="T29" fmla="*/ 32 h 54"/>
                  <a:gd name="T30" fmla="*/ 1 w 28"/>
                  <a:gd name="T31" fmla="*/ 32 h 54"/>
                  <a:gd name="T32" fmla="*/ 1 w 28"/>
                  <a:gd name="T33" fmla="*/ 0 h 54"/>
                  <a:gd name="T34" fmla="*/ 1 w 28"/>
                  <a:gd name="T35" fmla="*/ 3 h 54"/>
                  <a:gd name="T36" fmla="*/ 3 w 28"/>
                  <a:gd name="T37" fmla="*/ 1 h 54"/>
                  <a:gd name="T38" fmla="*/ 1 w 28"/>
                  <a:gd name="T3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54">
                    <a:moveTo>
                      <a:pt x="1" y="32"/>
                    </a:moveTo>
                    <a:cubicBezTo>
                      <a:pt x="1" y="36"/>
                      <a:pt x="1" y="39"/>
                      <a:pt x="0" y="43"/>
                    </a:cubicBezTo>
                    <a:cubicBezTo>
                      <a:pt x="0" y="44"/>
                      <a:pt x="0" y="46"/>
                      <a:pt x="0" y="47"/>
                    </a:cubicBezTo>
                    <a:cubicBezTo>
                      <a:pt x="0" y="47"/>
                      <a:pt x="0" y="47"/>
                      <a:pt x="0" y="47"/>
                    </a:cubicBezTo>
                    <a:cubicBezTo>
                      <a:pt x="0" y="47"/>
                      <a:pt x="0" y="47"/>
                      <a:pt x="0" y="47"/>
                    </a:cubicBezTo>
                    <a:cubicBezTo>
                      <a:pt x="5" y="52"/>
                      <a:pt x="12" y="54"/>
                      <a:pt x="18" y="54"/>
                    </a:cubicBezTo>
                    <a:cubicBezTo>
                      <a:pt x="21" y="54"/>
                      <a:pt x="23" y="54"/>
                      <a:pt x="25" y="52"/>
                    </a:cubicBezTo>
                    <a:cubicBezTo>
                      <a:pt x="25" y="52"/>
                      <a:pt x="25" y="52"/>
                      <a:pt x="25" y="52"/>
                    </a:cubicBezTo>
                    <a:cubicBezTo>
                      <a:pt x="25" y="52"/>
                      <a:pt x="25" y="52"/>
                      <a:pt x="25" y="52"/>
                    </a:cubicBezTo>
                    <a:cubicBezTo>
                      <a:pt x="25" y="52"/>
                      <a:pt x="25" y="52"/>
                      <a:pt x="25" y="52"/>
                    </a:cubicBezTo>
                    <a:cubicBezTo>
                      <a:pt x="26" y="52"/>
                      <a:pt x="27" y="50"/>
                      <a:pt x="27" y="49"/>
                    </a:cubicBezTo>
                    <a:cubicBezTo>
                      <a:pt x="27" y="49"/>
                      <a:pt x="27" y="48"/>
                      <a:pt x="28" y="47"/>
                    </a:cubicBezTo>
                    <a:cubicBezTo>
                      <a:pt x="24" y="45"/>
                      <a:pt x="24" y="45"/>
                      <a:pt x="24" y="45"/>
                    </a:cubicBezTo>
                    <a:cubicBezTo>
                      <a:pt x="2" y="32"/>
                      <a:pt x="2" y="32"/>
                      <a:pt x="2" y="32"/>
                    </a:cubicBezTo>
                    <a:cubicBezTo>
                      <a:pt x="1" y="32"/>
                      <a:pt x="1" y="32"/>
                      <a:pt x="1" y="32"/>
                    </a:cubicBezTo>
                    <a:cubicBezTo>
                      <a:pt x="1" y="32"/>
                      <a:pt x="1" y="32"/>
                      <a:pt x="1" y="32"/>
                    </a:cubicBezTo>
                    <a:moveTo>
                      <a:pt x="1" y="0"/>
                    </a:moveTo>
                    <a:cubicBezTo>
                      <a:pt x="1" y="1"/>
                      <a:pt x="1" y="2"/>
                      <a:pt x="1" y="3"/>
                    </a:cubicBezTo>
                    <a:cubicBezTo>
                      <a:pt x="3" y="1"/>
                      <a:pt x="3" y="1"/>
                      <a:pt x="3" y="1"/>
                    </a:cubicBezTo>
                    <a:cubicBezTo>
                      <a:pt x="1" y="0"/>
                      <a:pt x="1" y="0"/>
                      <a:pt x="1" y="0"/>
                    </a:cubicBezTo>
                  </a:path>
                </a:pathLst>
              </a:custGeom>
              <a:solidFill>
                <a:srgbClr val="1C2E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1" name="Freeform 4099">
                <a:extLst>
                  <a:ext uri="{FF2B5EF4-FFF2-40B4-BE49-F238E27FC236}">
                    <a16:creationId xmlns:a16="http://schemas.microsoft.com/office/drawing/2014/main" id="{03DEBB70-9CF6-0368-EC7F-CEEA4928CAC9}"/>
                  </a:ext>
                </a:extLst>
              </p:cNvPr>
              <p:cNvSpPr>
                <a:spLocks/>
              </p:cNvSpPr>
              <p:nvPr/>
            </p:nvSpPr>
            <p:spPr bwMode="auto">
              <a:xfrm>
                <a:off x="10536" y="5629"/>
                <a:ext cx="116" cy="106"/>
              </a:xfrm>
              <a:custGeom>
                <a:avLst/>
                <a:gdLst>
                  <a:gd name="T0" fmla="*/ 20 w 23"/>
                  <a:gd name="T1" fmla="*/ 0 h 21"/>
                  <a:gd name="T2" fmla="*/ 0 w 23"/>
                  <a:gd name="T3" fmla="*/ 12 h 21"/>
                  <a:gd name="T4" fmla="*/ 23 w 23"/>
                  <a:gd name="T5" fmla="*/ 21 h 21"/>
                  <a:gd name="T6" fmla="*/ 20 w 23"/>
                  <a:gd name="T7" fmla="*/ 0 h 21"/>
                </a:gdLst>
                <a:ahLst/>
                <a:cxnLst>
                  <a:cxn ang="0">
                    <a:pos x="T0" y="T1"/>
                  </a:cxn>
                  <a:cxn ang="0">
                    <a:pos x="T2" y="T3"/>
                  </a:cxn>
                  <a:cxn ang="0">
                    <a:pos x="T4" y="T5"/>
                  </a:cxn>
                  <a:cxn ang="0">
                    <a:pos x="T6" y="T7"/>
                  </a:cxn>
                </a:cxnLst>
                <a:rect l="0" t="0" r="r" b="b"/>
                <a:pathLst>
                  <a:path w="23" h="21">
                    <a:moveTo>
                      <a:pt x="20" y="0"/>
                    </a:moveTo>
                    <a:cubicBezTo>
                      <a:pt x="0" y="12"/>
                      <a:pt x="0" y="12"/>
                      <a:pt x="0" y="12"/>
                    </a:cubicBezTo>
                    <a:cubicBezTo>
                      <a:pt x="7" y="14"/>
                      <a:pt x="15" y="17"/>
                      <a:pt x="23" y="21"/>
                    </a:cubicBezTo>
                    <a:cubicBezTo>
                      <a:pt x="22" y="15"/>
                      <a:pt x="21" y="8"/>
                      <a:pt x="20" y="0"/>
                    </a:cubicBezTo>
                  </a:path>
                </a:pathLst>
              </a:custGeom>
              <a:solidFill>
                <a:srgbClr val="1C2E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2" name="Freeform 4100">
                <a:extLst>
                  <a:ext uri="{FF2B5EF4-FFF2-40B4-BE49-F238E27FC236}">
                    <a16:creationId xmlns:a16="http://schemas.microsoft.com/office/drawing/2014/main" id="{270A719F-E778-E82A-DD5D-5EEC766BD3F1}"/>
                  </a:ext>
                </a:extLst>
              </p:cNvPr>
              <p:cNvSpPr>
                <a:spLocks/>
              </p:cNvSpPr>
              <p:nvPr/>
            </p:nvSpPr>
            <p:spPr bwMode="auto">
              <a:xfrm>
                <a:off x="10209" y="6207"/>
                <a:ext cx="231" cy="136"/>
              </a:xfrm>
              <a:custGeom>
                <a:avLst/>
                <a:gdLst>
                  <a:gd name="T0" fmla="*/ 18 w 46"/>
                  <a:gd name="T1" fmla="*/ 0 h 27"/>
                  <a:gd name="T2" fmla="*/ 18 w 46"/>
                  <a:gd name="T3" fmla="*/ 0 h 27"/>
                  <a:gd name="T4" fmla="*/ 18 w 46"/>
                  <a:gd name="T5" fmla="*/ 0 h 27"/>
                  <a:gd name="T6" fmla="*/ 11 w 46"/>
                  <a:gd name="T7" fmla="*/ 2 h 27"/>
                  <a:gd name="T8" fmla="*/ 11 w 46"/>
                  <a:gd name="T9" fmla="*/ 2 h 27"/>
                  <a:gd name="T10" fmla="*/ 11 w 46"/>
                  <a:gd name="T11" fmla="*/ 2 h 27"/>
                  <a:gd name="T12" fmla="*/ 11 w 46"/>
                  <a:gd name="T13" fmla="*/ 2 h 27"/>
                  <a:gd name="T14" fmla="*/ 11 w 46"/>
                  <a:gd name="T15" fmla="*/ 2 h 27"/>
                  <a:gd name="T16" fmla="*/ 11 w 46"/>
                  <a:gd name="T17" fmla="*/ 2 h 27"/>
                  <a:gd name="T18" fmla="*/ 11 w 46"/>
                  <a:gd name="T19" fmla="*/ 2 h 27"/>
                  <a:gd name="T20" fmla="*/ 11 w 46"/>
                  <a:gd name="T21" fmla="*/ 2 h 27"/>
                  <a:gd name="T22" fmla="*/ 11 w 46"/>
                  <a:gd name="T23" fmla="*/ 2 h 27"/>
                  <a:gd name="T24" fmla="*/ 11 w 46"/>
                  <a:gd name="T25" fmla="*/ 2 h 27"/>
                  <a:gd name="T26" fmla="*/ 8 w 46"/>
                  <a:gd name="T27" fmla="*/ 2 h 27"/>
                  <a:gd name="T28" fmla="*/ 6 w 46"/>
                  <a:gd name="T29" fmla="*/ 2 h 27"/>
                  <a:gd name="T30" fmla="*/ 5 w 46"/>
                  <a:gd name="T31" fmla="*/ 2 h 27"/>
                  <a:gd name="T32" fmla="*/ 0 w 46"/>
                  <a:gd name="T33" fmla="*/ 3 h 27"/>
                  <a:gd name="T34" fmla="*/ 0 w 46"/>
                  <a:gd name="T35" fmla="*/ 11 h 27"/>
                  <a:gd name="T36" fmla="*/ 4 w 46"/>
                  <a:gd name="T37" fmla="*/ 14 h 27"/>
                  <a:gd name="T38" fmla="*/ 4 w 46"/>
                  <a:gd name="T39" fmla="*/ 14 h 27"/>
                  <a:gd name="T40" fmla="*/ 22 w 46"/>
                  <a:gd name="T41" fmla="*/ 23 h 27"/>
                  <a:gd name="T42" fmla="*/ 31 w 46"/>
                  <a:gd name="T43" fmla="*/ 26 h 27"/>
                  <a:gd name="T44" fmla="*/ 38 w 46"/>
                  <a:gd name="T45" fmla="*/ 27 h 27"/>
                  <a:gd name="T46" fmla="*/ 41 w 46"/>
                  <a:gd name="T47" fmla="*/ 27 h 27"/>
                  <a:gd name="T48" fmla="*/ 46 w 46"/>
                  <a:gd name="T49" fmla="*/ 22 h 27"/>
                  <a:gd name="T50" fmla="*/ 46 w 46"/>
                  <a:gd name="T51" fmla="*/ 18 h 27"/>
                  <a:gd name="T52" fmla="*/ 46 w 46"/>
                  <a:gd name="T53" fmla="*/ 11 h 27"/>
                  <a:gd name="T54" fmla="*/ 46 w 46"/>
                  <a:gd name="T55" fmla="*/ 11 h 27"/>
                  <a:gd name="T56" fmla="*/ 42 w 46"/>
                  <a:gd name="T57" fmla="*/ 12 h 27"/>
                  <a:gd name="T58" fmla="*/ 18 w 46"/>
                  <a:gd name="T59"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 h="27">
                    <a:moveTo>
                      <a:pt x="18" y="0"/>
                    </a:moveTo>
                    <a:cubicBezTo>
                      <a:pt x="18" y="0"/>
                      <a:pt x="18" y="0"/>
                      <a:pt x="18" y="0"/>
                    </a:cubicBezTo>
                    <a:cubicBezTo>
                      <a:pt x="18" y="0"/>
                      <a:pt x="18" y="0"/>
                      <a:pt x="18" y="0"/>
                    </a:cubicBezTo>
                    <a:cubicBezTo>
                      <a:pt x="15" y="1"/>
                      <a:pt x="13" y="1"/>
                      <a:pt x="11" y="2"/>
                    </a:cubicBezTo>
                    <a:cubicBezTo>
                      <a:pt x="11" y="2"/>
                      <a:pt x="11" y="2"/>
                      <a:pt x="11" y="2"/>
                    </a:cubicBezTo>
                    <a:cubicBezTo>
                      <a:pt x="11" y="2"/>
                      <a:pt x="11" y="2"/>
                      <a:pt x="11" y="2"/>
                    </a:cubicBezTo>
                    <a:cubicBezTo>
                      <a:pt x="11" y="2"/>
                      <a:pt x="11" y="2"/>
                      <a:pt x="11" y="2"/>
                    </a:cubicBezTo>
                    <a:cubicBezTo>
                      <a:pt x="11" y="2"/>
                      <a:pt x="11" y="2"/>
                      <a:pt x="11" y="2"/>
                    </a:cubicBezTo>
                    <a:cubicBezTo>
                      <a:pt x="11" y="2"/>
                      <a:pt x="11" y="2"/>
                      <a:pt x="11" y="2"/>
                    </a:cubicBezTo>
                    <a:cubicBezTo>
                      <a:pt x="11" y="2"/>
                      <a:pt x="11" y="2"/>
                      <a:pt x="11" y="2"/>
                    </a:cubicBezTo>
                    <a:cubicBezTo>
                      <a:pt x="11" y="2"/>
                      <a:pt x="11" y="2"/>
                      <a:pt x="11" y="2"/>
                    </a:cubicBezTo>
                    <a:cubicBezTo>
                      <a:pt x="11" y="2"/>
                      <a:pt x="11" y="2"/>
                      <a:pt x="11" y="2"/>
                    </a:cubicBezTo>
                    <a:cubicBezTo>
                      <a:pt x="11" y="2"/>
                      <a:pt x="11" y="2"/>
                      <a:pt x="11" y="2"/>
                    </a:cubicBezTo>
                    <a:cubicBezTo>
                      <a:pt x="10" y="2"/>
                      <a:pt x="9" y="2"/>
                      <a:pt x="8" y="2"/>
                    </a:cubicBezTo>
                    <a:cubicBezTo>
                      <a:pt x="8" y="2"/>
                      <a:pt x="7" y="2"/>
                      <a:pt x="6" y="2"/>
                    </a:cubicBezTo>
                    <a:cubicBezTo>
                      <a:pt x="6" y="2"/>
                      <a:pt x="5" y="2"/>
                      <a:pt x="5" y="2"/>
                    </a:cubicBezTo>
                    <a:cubicBezTo>
                      <a:pt x="3" y="2"/>
                      <a:pt x="1" y="2"/>
                      <a:pt x="0" y="3"/>
                    </a:cubicBezTo>
                    <a:cubicBezTo>
                      <a:pt x="0" y="11"/>
                      <a:pt x="0" y="11"/>
                      <a:pt x="0" y="11"/>
                    </a:cubicBezTo>
                    <a:cubicBezTo>
                      <a:pt x="1" y="13"/>
                      <a:pt x="3" y="13"/>
                      <a:pt x="4" y="14"/>
                    </a:cubicBezTo>
                    <a:cubicBezTo>
                      <a:pt x="4" y="14"/>
                      <a:pt x="4" y="14"/>
                      <a:pt x="4" y="14"/>
                    </a:cubicBezTo>
                    <a:cubicBezTo>
                      <a:pt x="10" y="18"/>
                      <a:pt x="16" y="21"/>
                      <a:pt x="22" y="23"/>
                    </a:cubicBezTo>
                    <a:cubicBezTo>
                      <a:pt x="25" y="24"/>
                      <a:pt x="28" y="25"/>
                      <a:pt x="31" y="26"/>
                    </a:cubicBezTo>
                    <a:cubicBezTo>
                      <a:pt x="34" y="27"/>
                      <a:pt x="36" y="27"/>
                      <a:pt x="38" y="27"/>
                    </a:cubicBezTo>
                    <a:cubicBezTo>
                      <a:pt x="39" y="27"/>
                      <a:pt x="40" y="27"/>
                      <a:pt x="41" y="27"/>
                    </a:cubicBezTo>
                    <a:cubicBezTo>
                      <a:pt x="44" y="27"/>
                      <a:pt x="46" y="25"/>
                      <a:pt x="46" y="22"/>
                    </a:cubicBezTo>
                    <a:cubicBezTo>
                      <a:pt x="46" y="21"/>
                      <a:pt x="46" y="19"/>
                      <a:pt x="46" y="18"/>
                    </a:cubicBezTo>
                    <a:cubicBezTo>
                      <a:pt x="46" y="16"/>
                      <a:pt x="46" y="14"/>
                      <a:pt x="46" y="11"/>
                    </a:cubicBezTo>
                    <a:cubicBezTo>
                      <a:pt x="46" y="11"/>
                      <a:pt x="46" y="11"/>
                      <a:pt x="46" y="11"/>
                    </a:cubicBezTo>
                    <a:cubicBezTo>
                      <a:pt x="44" y="12"/>
                      <a:pt x="43" y="12"/>
                      <a:pt x="42" y="12"/>
                    </a:cubicBezTo>
                    <a:cubicBezTo>
                      <a:pt x="33" y="12"/>
                      <a:pt x="22" y="7"/>
                      <a:pt x="18"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3" name="Freeform 4101">
                <a:extLst>
                  <a:ext uri="{FF2B5EF4-FFF2-40B4-BE49-F238E27FC236}">
                    <a16:creationId xmlns:a16="http://schemas.microsoft.com/office/drawing/2014/main" id="{C8BF4D66-630B-2427-241A-43F8BF202737}"/>
                  </a:ext>
                </a:extLst>
              </p:cNvPr>
              <p:cNvSpPr>
                <a:spLocks/>
              </p:cNvSpPr>
              <p:nvPr/>
            </p:nvSpPr>
            <p:spPr bwMode="auto">
              <a:xfrm>
                <a:off x="10294" y="5795"/>
                <a:ext cx="192" cy="473"/>
              </a:xfrm>
              <a:custGeom>
                <a:avLst/>
                <a:gdLst>
                  <a:gd name="T0" fmla="*/ 11 w 38"/>
                  <a:gd name="T1" fmla="*/ 0 h 94"/>
                  <a:gd name="T2" fmla="*/ 8 w 38"/>
                  <a:gd name="T3" fmla="*/ 2 h 94"/>
                  <a:gd name="T4" fmla="*/ 6 w 38"/>
                  <a:gd name="T5" fmla="*/ 36 h 94"/>
                  <a:gd name="T6" fmla="*/ 0 w 38"/>
                  <a:gd name="T7" fmla="*/ 76 h 94"/>
                  <a:gd name="T8" fmla="*/ 0 w 38"/>
                  <a:gd name="T9" fmla="*/ 77 h 94"/>
                  <a:gd name="T10" fmla="*/ 1 w 38"/>
                  <a:gd name="T11" fmla="*/ 82 h 94"/>
                  <a:gd name="T12" fmla="*/ 1 w 38"/>
                  <a:gd name="T13" fmla="*/ 82 h 94"/>
                  <a:gd name="T14" fmla="*/ 1 w 38"/>
                  <a:gd name="T15" fmla="*/ 82 h 94"/>
                  <a:gd name="T16" fmla="*/ 1 w 38"/>
                  <a:gd name="T17" fmla="*/ 82 h 94"/>
                  <a:gd name="T18" fmla="*/ 25 w 38"/>
                  <a:gd name="T19" fmla="*/ 94 h 94"/>
                  <a:gd name="T20" fmla="*/ 29 w 38"/>
                  <a:gd name="T21" fmla="*/ 93 h 94"/>
                  <a:gd name="T22" fmla="*/ 29 w 38"/>
                  <a:gd name="T23" fmla="*/ 93 h 94"/>
                  <a:gd name="T24" fmla="*/ 29 w 38"/>
                  <a:gd name="T25" fmla="*/ 93 h 94"/>
                  <a:gd name="T26" fmla="*/ 29 w 38"/>
                  <a:gd name="T27" fmla="*/ 93 h 94"/>
                  <a:gd name="T28" fmla="*/ 33 w 38"/>
                  <a:gd name="T29" fmla="*/ 90 h 94"/>
                  <a:gd name="T30" fmla="*/ 35 w 38"/>
                  <a:gd name="T31" fmla="*/ 76 h 94"/>
                  <a:gd name="T32" fmla="*/ 35 w 38"/>
                  <a:gd name="T33" fmla="*/ 76 h 94"/>
                  <a:gd name="T34" fmla="*/ 37 w 38"/>
                  <a:gd name="T35" fmla="*/ 58 h 94"/>
                  <a:gd name="T36" fmla="*/ 37 w 38"/>
                  <a:gd name="T37" fmla="*/ 58 h 94"/>
                  <a:gd name="T38" fmla="*/ 37 w 38"/>
                  <a:gd name="T39" fmla="*/ 54 h 94"/>
                  <a:gd name="T40" fmla="*/ 38 w 38"/>
                  <a:gd name="T41" fmla="*/ 43 h 94"/>
                  <a:gd name="T42" fmla="*/ 34 w 38"/>
                  <a:gd name="T43" fmla="*/ 41 h 94"/>
                  <a:gd name="T44" fmla="*/ 28 w 38"/>
                  <a:gd name="T45" fmla="*/ 31 h 94"/>
                  <a:gd name="T46" fmla="*/ 28 w 38"/>
                  <a:gd name="T47" fmla="*/ 22 h 94"/>
                  <a:gd name="T48" fmla="*/ 30 w 38"/>
                  <a:gd name="T49" fmla="*/ 18 h 94"/>
                  <a:gd name="T50" fmla="*/ 38 w 38"/>
                  <a:gd name="T51" fmla="*/ 14 h 94"/>
                  <a:gd name="T52" fmla="*/ 38 w 38"/>
                  <a:gd name="T53" fmla="*/ 11 h 94"/>
                  <a:gd name="T54" fmla="*/ 37 w 38"/>
                  <a:gd name="T55" fmla="*/ 11 h 94"/>
                  <a:gd name="T56" fmla="*/ 20 w 38"/>
                  <a:gd name="T57" fmla="*/ 17 h 94"/>
                  <a:gd name="T58" fmla="*/ 11 w 38"/>
                  <a:gd name="T59" fmla="*/ 6 h 94"/>
                  <a:gd name="T60" fmla="*/ 11 w 38"/>
                  <a:gd name="T6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 h="94">
                    <a:moveTo>
                      <a:pt x="11" y="0"/>
                    </a:moveTo>
                    <a:cubicBezTo>
                      <a:pt x="8" y="2"/>
                      <a:pt x="8" y="2"/>
                      <a:pt x="8" y="2"/>
                    </a:cubicBezTo>
                    <a:cubicBezTo>
                      <a:pt x="8" y="9"/>
                      <a:pt x="7" y="22"/>
                      <a:pt x="6" y="36"/>
                    </a:cubicBezTo>
                    <a:cubicBezTo>
                      <a:pt x="5" y="49"/>
                      <a:pt x="3" y="64"/>
                      <a:pt x="0" y="76"/>
                    </a:cubicBezTo>
                    <a:cubicBezTo>
                      <a:pt x="0" y="76"/>
                      <a:pt x="0" y="77"/>
                      <a:pt x="0" y="77"/>
                    </a:cubicBezTo>
                    <a:cubicBezTo>
                      <a:pt x="0" y="79"/>
                      <a:pt x="0" y="81"/>
                      <a:pt x="1" y="82"/>
                    </a:cubicBezTo>
                    <a:cubicBezTo>
                      <a:pt x="1" y="82"/>
                      <a:pt x="1" y="82"/>
                      <a:pt x="1" y="82"/>
                    </a:cubicBezTo>
                    <a:cubicBezTo>
                      <a:pt x="1" y="82"/>
                      <a:pt x="1" y="82"/>
                      <a:pt x="1" y="82"/>
                    </a:cubicBezTo>
                    <a:cubicBezTo>
                      <a:pt x="1" y="82"/>
                      <a:pt x="1" y="82"/>
                      <a:pt x="1" y="82"/>
                    </a:cubicBezTo>
                    <a:cubicBezTo>
                      <a:pt x="5" y="89"/>
                      <a:pt x="16" y="94"/>
                      <a:pt x="25" y="94"/>
                    </a:cubicBezTo>
                    <a:cubicBezTo>
                      <a:pt x="26" y="94"/>
                      <a:pt x="27" y="94"/>
                      <a:pt x="29" y="93"/>
                    </a:cubicBezTo>
                    <a:cubicBezTo>
                      <a:pt x="29" y="93"/>
                      <a:pt x="29" y="93"/>
                      <a:pt x="29" y="93"/>
                    </a:cubicBezTo>
                    <a:cubicBezTo>
                      <a:pt x="29" y="93"/>
                      <a:pt x="29" y="93"/>
                      <a:pt x="29" y="93"/>
                    </a:cubicBezTo>
                    <a:cubicBezTo>
                      <a:pt x="29" y="93"/>
                      <a:pt x="29" y="93"/>
                      <a:pt x="29" y="93"/>
                    </a:cubicBezTo>
                    <a:cubicBezTo>
                      <a:pt x="31" y="93"/>
                      <a:pt x="32" y="92"/>
                      <a:pt x="33" y="90"/>
                    </a:cubicBezTo>
                    <a:cubicBezTo>
                      <a:pt x="33" y="90"/>
                      <a:pt x="34" y="84"/>
                      <a:pt x="35" y="76"/>
                    </a:cubicBezTo>
                    <a:cubicBezTo>
                      <a:pt x="35" y="76"/>
                      <a:pt x="35" y="76"/>
                      <a:pt x="35" y="76"/>
                    </a:cubicBezTo>
                    <a:cubicBezTo>
                      <a:pt x="36" y="71"/>
                      <a:pt x="36" y="65"/>
                      <a:pt x="37" y="58"/>
                    </a:cubicBezTo>
                    <a:cubicBezTo>
                      <a:pt x="37" y="58"/>
                      <a:pt x="37" y="58"/>
                      <a:pt x="37" y="58"/>
                    </a:cubicBezTo>
                    <a:cubicBezTo>
                      <a:pt x="37" y="57"/>
                      <a:pt x="37" y="55"/>
                      <a:pt x="37" y="54"/>
                    </a:cubicBezTo>
                    <a:cubicBezTo>
                      <a:pt x="38" y="50"/>
                      <a:pt x="38" y="47"/>
                      <a:pt x="38" y="43"/>
                    </a:cubicBezTo>
                    <a:cubicBezTo>
                      <a:pt x="34" y="41"/>
                      <a:pt x="34" y="41"/>
                      <a:pt x="34" y="41"/>
                    </a:cubicBezTo>
                    <a:cubicBezTo>
                      <a:pt x="31" y="39"/>
                      <a:pt x="28" y="34"/>
                      <a:pt x="28" y="31"/>
                    </a:cubicBezTo>
                    <a:cubicBezTo>
                      <a:pt x="28" y="22"/>
                      <a:pt x="28" y="22"/>
                      <a:pt x="28" y="22"/>
                    </a:cubicBezTo>
                    <a:cubicBezTo>
                      <a:pt x="28" y="20"/>
                      <a:pt x="29" y="19"/>
                      <a:pt x="30" y="18"/>
                    </a:cubicBezTo>
                    <a:cubicBezTo>
                      <a:pt x="38" y="14"/>
                      <a:pt x="38" y="14"/>
                      <a:pt x="38" y="14"/>
                    </a:cubicBezTo>
                    <a:cubicBezTo>
                      <a:pt x="38" y="13"/>
                      <a:pt x="38" y="12"/>
                      <a:pt x="38" y="11"/>
                    </a:cubicBezTo>
                    <a:cubicBezTo>
                      <a:pt x="37" y="11"/>
                      <a:pt x="37" y="11"/>
                      <a:pt x="37" y="11"/>
                    </a:cubicBezTo>
                    <a:cubicBezTo>
                      <a:pt x="20" y="17"/>
                      <a:pt x="20" y="17"/>
                      <a:pt x="20" y="17"/>
                    </a:cubicBezTo>
                    <a:cubicBezTo>
                      <a:pt x="11" y="6"/>
                      <a:pt x="11" y="6"/>
                      <a:pt x="11" y="6"/>
                    </a:cubicBezTo>
                    <a:cubicBezTo>
                      <a:pt x="11" y="4"/>
                      <a:pt x="11" y="2"/>
                      <a:pt x="11" y="0"/>
                    </a:cubicBezTo>
                  </a:path>
                </a:pathLst>
              </a:custGeom>
              <a:solidFill>
                <a:srgbClr val="2137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4" name="Freeform 4102">
                <a:extLst>
                  <a:ext uri="{FF2B5EF4-FFF2-40B4-BE49-F238E27FC236}">
                    <a16:creationId xmlns:a16="http://schemas.microsoft.com/office/drawing/2014/main" id="{C5A7D30F-EFD5-4E93-C6B1-6CDDE6E7CD88}"/>
                  </a:ext>
                </a:extLst>
              </p:cNvPr>
              <p:cNvSpPr>
                <a:spLocks/>
              </p:cNvSpPr>
              <p:nvPr/>
            </p:nvSpPr>
            <p:spPr bwMode="auto">
              <a:xfrm>
                <a:off x="10586" y="6177"/>
                <a:ext cx="15" cy="30"/>
              </a:xfrm>
              <a:custGeom>
                <a:avLst/>
                <a:gdLst>
                  <a:gd name="T0" fmla="*/ 0 w 3"/>
                  <a:gd name="T1" fmla="*/ 0 h 6"/>
                  <a:gd name="T2" fmla="*/ 0 w 3"/>
                  <a:gd name="T3" fmla="*/ 6 h 6"/>
                  <a:gd name="T4" fmla="*/ 3 w 3"/>
                  <a:gd name="T5" fmla="*/ 4 h 6"/>
                  <a:gd name="T6" fmla="*/ 0 w 3"/>
                  <a:gd name="T7" fmla="*/ 0 h 6"/>
                </a:gdLst>
                <a:ahLst/>
                <a:cxnLst>
                  <a:cxn ang="0">
                    <a:pos x="T0" y="T1"/>
                  </a:cxn>
                  <a:cxn ang="0">
                    <a:pos x="T2" y="T3"/>
                  </a:cxn>
                  <a:cxn ang="0">
                    <a:pos x="T4" y="T5"/>
                  </a:cxn>
                  <a:cxn ang="0">
                    <a:pos x="T6" y="T7"/>
                  </a:cxn>
                </a:cxnLst>
                <a:rect l="0" t="0" r="r" b="b"/>
                <a:pathLst>
                  <a:path w="3" h="6">
                    <a:moveTo>
                      <a:pt x="0" y="0"/>
                    </a:moveTo>
                    <a:cubicBezTo>
                      <a:pt x="0" y="6"/>
                      <a:pt x="0" y="6"/>
                      <a:pt x="0" y="6"/>
                    </a:cubicBezTo>
                    <a:cubicBezTo>
                      <a:pt x="1" y="5"/>
                      <a:pt x="2" y="5"/>
                      <a:pt x="3" y="4"/>
                    </a:cubicBezTo>
                    <a:cubicBezTo>
                      <a:pt x="0" y="0"/>
                      <a:pt x="0" y="0"/>
                      <a:pt x="0" y="0"/>
                    </a:cubicBezTo>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5" name="Freeform 4103">
                <a:extLst>
                  <a:ext uri="{FF2B5EF4-FFF2-40B4-BE49-F238E27FC236}">
                    <a16:creationId xmlns:a16="http://schemas.microsoft.com/office/drawing/2014/main" id="{C9CDF661-F878-3A1F-F4BD-B3112816766B}"/>
                  </a:ext>
                </a:extLst>
              </p:cNvPr>
              <p:cNvSpPr>
                <a:spLocks/>
              </p:cNvSpPr>
              <p:nvPr/>
            </p:nvSpPr>
            <p:spPr bwMode="auto">
              <a:xfrm>
                <a:off x="10586" y="6172"/>
                <a:ext cx="25" cy="25"/>
              </a:xfrm>
              <a:custGeom>
                <a:avLst/>
                <a:gdLst>
                  <a:gd name="T0" fmla="*/ 5 w 5"/>
                  <a:gd name="T1" fmla="*/ 0 h 5"/>
                  <a:gd name="T2" fmla="*/ 0 w 5"/>
                  <a:gd name="T3" fmla="*/ 1 h 5"/>
                  <a:gd name="T4" fmla="*/ 3 w 5"/>
                  <a:gd name="T5" fmla="*/ 5 h 5"/>
                  <a:gd name="T6" fmla="*/ 5 w 5"/>
                  <a:gd name="T7" fmla="*/ 2 h 5"/>
                  <a:gd name="T8" fmla="*/ 5 w 5"/>
                  <a:gd name="T9" fmla="*/ 0 h 5"/>
                </a:gdLst>
                <a:ahLst/>
                <a:cxnLst>
                  <a:cxn ang="0">
                    <a:pos x="T0" y="T1"/>
                  </a:cxn>
                  <a:cxn ang="0">
                    <a:pos x="T2" y="T3"/>
                  </a:cxn>
                  <a:cxn ang="0">
                    <a:pos x="T4" y="T5"/>
                  </a:cxn>
                  <a:cxn ang="0">
                    <a:pos x="T6" y="T7"/>
                  </a:cxn>
                  <a:cxn ang="0">
                    <a:pos x="T8" y="T9"/>
                  </a:cxn>
                </a:cxnLst>
                <a:rect l="0" t="0" r="r" b="b"/>
                <a:pathLst>
                  <a:path w="5" h="5">
                    <a:moveTo>
                      <a:pt x="5" y="0"/>
                    </a:moveTo>
                    <a:cubicBezTo>
                      <a:pt x="0" y="1"/>
                      <a:pt x="0" y="1"/>
                      <a:pt x="0" y="1"/>
                    </a:cubicBezTo>
                    <a:cubicBezTo>
                      <a:pt x="3" y="5"/>
                      <a:pt x="3" y="5"/>
                      <a:pt x="3" y="5"/>
                    </a:cubicBezTo>
                    <a:cubicBezTo>
                      <a:pt x="4" y="4"/>
                      <a:pt x="5" y="3"/>
                      <a:pt x="5" y="2"/>
                    </a:cubicBezTo>
                    <a:cubicBezTo>
                      <a:pt x="5" y="1"/>
                      <a:pt x="5" y="0"/>
                      <a:pt x="5" y="0"/>
                    </a:cubicBezTo>
                  </a:path>
                </a:pathLst>
              </a:custGeom>
              <a:solidFill>
                <a:srgbClr val="3636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6" name="Freeform 4104">
                <a:extLst>
                  <a:ext uri="{FF2B5EF4-FFF2-40B4-BE49-F238E27FC236}">
                    <a16:creationId xmlns:a16="http://schemas.microsoft.com/office/drawing/2014/main" id="{FA61FDB5-7D9B-3A6B-DF5C-C365912FE10A}"/>
                  </a:ext>
                </a:extLst>
              </p:cNvPr>
              <p:cNvSpPr>
                <a:spLocks/>
              </p:cNvSpPr>
              <p:nvPr/>
            </p:nvSpPr>
            <p:spPr bwMode="auto">
              <a:xfrm>
                <a:off x="10445" y="5855"/>
                <a:ext cx="71" cy="41"/>
              </a:xfrm>
              <a:custGeom>
                <a:avLst/>
                <a:gdLst>
                  <a:gd name="T0" fmla="*/ 10 w 14"/>
                  <a:gd name="T1" fmla="*/ 0 h 8"/>
                  <a:gd name="T2" fmla="*/ 8 w 14"/>
                  <a:gd name="T3" fmla="*/ 2 h 8"/>
                  <a:gd name="T4" fmla="*/ 0 w 14"/>
                  <a:gd name="T5" fmla="*/ 6 h 8"/>
                  <a:gd name="T6" fmla="*/ 1 w 14"/>
                  <a:gd name="T7" fmla="*/ 6 h 8"/>
                  <a:gd name="T8" fmla="*/ 4 w 14"/>
                  <a:gd name="T9" fmla="*/ 7 h 8"/>
                  <a:gd name="T10" fmla="*/ 5 w 14"/>
                  <a:gd name="T11" fmla="*/ 8 h 8"/>
                  <a:gd name="T12" fmla="*/ 9 w 14"/>
                  <a:gd name="T13" fmla="*/ 5 h 8"/>
                  <a:gd name="T14" fmla="*/ 14 w 14"/>
                  <a:gd name="T15" fmla="*/ 2 h 8"/>
                  <a:gd name="T16" fmla="*/ 10 w 14"/>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8">
                    <a:moveTo>
                      <a:pt x="10" y="0"/>
                    </a:moveTo>
                    <a:cubicBezTo>
                      <a:pt x="8" y="2"/>
                      <a:pt x="8" y="2"/>
                      <a:pt x="8" y="2"/>
                    </a:cubicBezTo>
                    <a:cubicBezTo>
                      <a:pt x="0" y="6"/>
                      <a:pt x="0" y="6"/>
                      <a:pt x="0" y="6"/>
                    </a:cubicBezTo>
                    <a:cubicBezTo>
                      <a:pt x="1" y="6"/>
                      <a:pt x="1" y="6"/>
                      <a:pt x="1" y="6"/>
                    </a:cubicBezTo>
                    <a:cubicBezTo>
                      <a:pt x="2" y="6"/>
                      <a:pt x="3" y="6"/>
                      <a:pt x="4" y="7"/>
                    </a:cubicBezTo>
                    <a:cubicBezTo>
                      <a:pt x="5" y="8"/>
                      <a:pt x="5" y="8"/>
                      <a:pt x="5" y="8"/>
                    </a:cubicBezTo>
                    <a:cubicBezTo>
                      <a:pt x="9" y="5"/>
                      <a:pt x="9" y="5"/>
                      <a:pt x="9" y="5"/>
                    </a:cubicBezTo>
                    <a:cubicBezTo>
                      <a:pt x="14" y="2"/>
                      <a:pt x="14" y="2"/>
                      <a:pt x="14" y="2"/>
                    </a:cubicBezTo>
                    <a:cubicBezTo>
                      <a:pt x="10" y="0"/>
                      <a:pt x="10" y="0"/>
                      <a:pt x="10" y="0"/>
                    </a:cubicBezTo>
                  </a:path>
                </a:pathLst>
              </a:custGeom>
              <a:solidFill>
                <a:srgbClr val="3636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7" name="Freeform 4105">
                <a:extLst>
                  <a:ext uri="{FF2B5EF4-FFF2-40B4-BE49-F238E27FC236}">
                    <a16:creationId xmlns:a16="http://schemas.microsoft.com/office/drawing/2014/main" id="{B07F99D9-079E-8615-A8B2-B48E3119D96C}"/>
                  </a:ext>
                </a:extLst>
              </p:cNvPr>
              <p:cNvSpPr>
                <a:spLocks/>
              </p:cNvSpPr>
              <p:nvPr/>
            </p:nvSpPr>
            <p:spPr bwMode="auto">
              <a:xfrm>
                <a:off x="10435" y="5886"/>
                <a:ext cx="51" cy="125"/>
              </a:xfrm>
              <a:custGeom>
                <a:avLst/>
                <a:gdLst>
                  <a:gd name="T0" fmla="*/ 3 w 10"/>
                  <a:gd name="T1" fmla="*/ 0 h 25"/>
                  <a:gd name="T2" fmla="*/ 2 w 10"/>
                  <a:gd name="T3" fmla="*/ 0 h 25"/>
                  <a:gd name="T4" fmla="*/ 0 w 10"/>
                  <a:gd name="T5" fmla="*/ 4 h 25"/>
                  <a:gd name="T6" fmla="*/ 0 w 10"/>
                  <a:gd name="T7" fmla="*/ 13 h 25"/>
                  <a:gd name="T8" fmla="*/ 6 w 10"/>
                  <a:gd name="T9" fmla="*/ 23 h 25"/>
                  <a:gd name="T10" fmla="*/ 10 w 10"/>
                  <a:gd name="T11" fmla="*/ 25 h 25"/>
                  <a:gd name="T12" fmla="*/ 10 w 10"/>
                  <a:gd name="T13" fmla="*/ 25 h 25"/>
                  <a:gd name="T14" fmla="*/ 10 w 10"/>
                  <a:gd name="T15" fmla="*/ 25 h 25"/>
                  <a:gd name="T16" fmla="*/ 7 w 10"/>
                  <a:gd name="T17" fmla="*/ 2 h 25"/>
                  <a:gd name="T18" fmla="*/ 7 w 10"/>
                  <a:gd name="T19" fmla="*/ 2 h 25"/>
                  <a:gd name="T20" fmla="*/ 6 w 10"/>
                  <a:gd name="T21" fmla="*/ 1 h 25"/>
                  <a:gd name="T22" fmla="*/ 3 w 10"/>
                  <a:gd name="T23"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5">
                    <a:moveTo>
                      <a:pt x="3" y="0"/>
                    </a:moveTo>
                    <a:cubicBezTo>
                      <a:pt x="3" y="0"/>
                      <a:pt x="3" y="0"/>
                      <a:pt x="2" y="0"/>
                    </a:cubicBezTo>
                    <a:cubicBezTo>
                      <a:pt x="1" y="1"/>
                      <a:pt x="0" y="2"/>
                      <a:pt x="0" y="4"/>
                    </a:cubicBezTo>
                    <a:cubicBezTo>
                      <a:pt x="0" y="13"/>
                      <a:pt x="0" y="13"/>
                      <a:pt x="0" y="13"/>
                    </a:cubicBezTo>
                    <a:cubicBezTo>
                      <a:pt x="0" y="16"/>
                      <a:pt x="3" y="21"/>
                      <a:pt x="6" y="23"/>
                    </a:cubicBezTo>
                    <a:cubicBezTo>
                      <a:pt x="10" y="25"/>
                      <a:pt x="10" y="25"/>
                      <a:pt x="10" y="25"/>
                    </a:cubicBezTo>
                    <a:cubicBezTo>
                      <a:pt x="10" y="25"/>
                      <a:pt x="10" y="25"/>
                      <a:pt x="10" y="25"/>
                    </a:cubicBezTo>
                    <a:cubicBezTo>
                      <a:pt x="10" y="25"/>
                      <a:pt x="10" y="25"/>
                      <a:pt x="10" y="25"/>
                    </a:cubicBezTo>
                    <a:cubicBezTo>
                      <a:pt x="7" y="2"/>
                      <a:pt x="7" y="2"/>
                      <a:pt x="7" y="2"/>
                    </a:cubicBezTo>
                    <a:cubicBezTo>
                      <a:pt x="7" y="2"/>
                      <a:pt x="7" y="2"/>
                      <a:pt x="7" y="2"/>
                    </a:cubicBezTo>
                    <a:cubicBezTo>
                      <a:pt x="6" y="1"/>
                      <a:pt x="6" y="1"/>
                      <a:pt x="6" y="1"/>
                    </a:cubicBezTo>
                    <a:cubicBezTo>
                      <a:pt x="5" y="0"/>
                      <a:pt x="4" y="0"/>
                      <a:pt x="3" y="0"/>
                    </a:cubicBezTo>
                  </a:path>
                </a:pathLst>
              </a:custGeom>
              <a:solidFill>
                <a:srgbClr val="5F5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8" name="Freeform 4106">
                <a:extLst>
                  <a:ext uri="{FF2B5EF4-FFF2-40B4-BE49-F238E27FC236}">
                    <a16:creationId xmlns:a16="http://schemas.microsoft.com/office/drawing/2014/main" id="{D57F43BE-0B91-FFB3-9A90-9E7CE7263B0F}"/>
                  </a:ext>
                </a:extLst>
              </p:cNvPr>
              <p:cNvSpPr>
                <a:spLocks/>
              </p:cNvSpPr>
              <p:nvPr/>
            </p:nvSpPr>
            <p:spPr bwMode="auto">
              <a:xfrm>
                <a:off x="10350" y="5689"/>
                <a:ext cx="332" cy="192"/>
              </a:xfrm>
              <a:custGeom>
                <a:avLst/>
                <a:gdLst>
                  <a:gd name="T0" fmla="*/ 37 w 66"/>
                  <a:gd name="T1" fmla="*/ 0 h 38"/>
                  <a:gd name="T2" fmla="*/ 31 w 66"/>
                  <a:gd name="T3" fmla="*/ 3 h 38"/>
                  <a:gd name="T4" fmla="*/ 31 w 66"/>
                  <a:gd name="T5" fmla="*/ 4 h 38"/>
                  <a:gd name="T6" fmla="*/ 22 w 66"/>
                  <a:gd name="T7" fmla="*/ 9 h 38"/>
                  <a:gd name="T8" fmla="*/ 22 w 66"/>
                  <a:gd name="T9" fmla="*/ 9 h 38"/>
                  <a:gd name="T10" fmla="*/ 17 w 66"/>
                  <a:gd name="T11" fmla="*/ 12 h 38"/>
                  <a:gd name="T12" fmla="*/ 15 w 66"/>
                  <a:gd name="T13" fmla="*/ 12 h 38"/>
                  <a:gd name="T14" fmla="*/ 0 w 66"/>
                  <a:gd name="T15" fmla="*/ 21 h 38"/>
                  <a:gd name="T16" fmla="*/ 0 w 66"/>
                  <a:gd name="T17" fmla="*/ 27 h 38"/>
                  <a:gd name="T18" fmla="*/ 9 w 66"/>
                  <a:gd name="T19" fmla="*/ 38 h 38"/>
                  <a:gd name="T20" fmla="*/ 26 w 66"/>
                  <a:gd name="T21" fmla="*/ 32 h 38"/>
                  <a:gd name="T22" fmla="*/ 27 w 66"/>
                  <a:gd name="T23" fmla="*/ 32 h 38"/>
                  <a:gd name="T24" fmla="*/ 29 w 66"/>
                  <a:gd name="T25" fmla="*/ 33 h 38"/>
                  <a:gd name="T26" fmla="*/ 33 w 66"/>
                  <a:gd name="T27" fmla="*/ 35 h 38"/>
                  <a:gd name="T28" fmla="*/ 33 w 66"/>
                  <a:gd name="T29" fmla="*/ 35 h 38"/>
                  <a:gd name="T30" fmla="*/ 33 w 66"/>
                  <a:gd name="T31" fmla="*/ 14 h 38"/>
                  <a:gd name="T32" fmla="*/ 61 w 66"/>
                  <a:gd name="T33" fmla="*/ 22 h 38"/>
                  <a:gd name="T34" fmla="*/ 66 w 66"/>
                  <a:gd name="T35" fmla="*/ 25 h 38"/>
                  <a:gd name="T36" fmla="*/ 60 w 66"/>
                  <a:gd name="T37" fmla="*/ 10 h 38"/>
                  <a:gd name="T38" fmla="*/ 60 w 66"/>
                  <a:gd name="T39" fmla="*/ 9 h 38"/>
                  <a:gd name="T40" fmla="*/ 37 w 66"/>
                  <a:gd name="T41"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 h="38">
                    <a:moveTo>
                      <a:pt x="37" y="0"/>
                    </a:moveTo>
                    <a:cubicBezTo>
                      <a:pt x="31" y="3"/>
                      <a:pt x="31" y="3"/>
                      <a:pt x="31" y="3"/>
                    </a:cubicBezTo>
                    <a:cubicBezTo>
                      <a:pt x="31" y="4"/>
                      <a:pt x="31" y="4"/>
                      <a:pt x="31" y="4"/>
                    </a:cubicBezTo>
                    <a:cubicBezTo>
                      <a:pt x="22" y="9"/>
                      <a:pt x="22" y="9"/>
                      <a:pt x="22" y="9"/>
                    </a:cubicBezTo>
                    <a:cubicBezTo>
                      <a:pt x="22" y="9"/>
                      <a:pt x="22" y="9"/>
                      <a:pt x="22" y="9"/>
                    </a:cubicBezTo>
                    <a:cubicBezTo>
                      <a:pt x="17" y="12"/>
                      <a:pt x="17" y="12"/>
                      <a:pt x="17" y="12"/>
                    </a:cubicBezTo>
                    <a:cubicBezTo>
                      <a:pt x="15" y="12"/>
                      <a:pt x="15" y="12"/>
                      <a:pt x="15" y="12"/>
                    </a:cubicBezTo>
                    <a:cubicBezTo>
                      <a:pt x="0" y="21"/>
                      <a:pt x="0" y="21"/>
                      <a:pt x="0" y="21"/>
                    </a:cubicBezTo>
                    <a:cubicBezTo>
                      <a:pt x="0" y="23"/>
                      <a:pt x="0" y="25"/>
                      <a:pt x="0" y="27"/>
                    </a:cubicBezTo>
                    <a:cubicBezTo>
                      <a:pt x="9" y="38"/>
                      <a:pt x="9" y="38"/>
                      <a:pt x="9" y="38"/>
                    </a:cubicBezTo>
                    <a:cubicBezTo>
                      <a:pt x="26" y="32"/>
                      <a:pt x="26" y="32"/>
                      <a:pt x="26" y="32"/>
                    </a:cubicBezTo>
                    <a:cubicBezTo>
                      <a:pt x="27" y="32"/>
                      <a:pt x="27" y="32"/>
                      <a:pt x="27" y="32"/>
                    </a:cubicBezTo>
                    <a:cubicBezTo>
                      <a:pt x="29" y="33"/>
                      <a:pt x="29" y="33"/>
                      <a:pt x="29" y="33"/>
                    </a:cubicBezTo>
                    <a:cubicBezTo>
                      <a:pt x="33" y="35"/>
                      <a:pt x="33" y="35"/>
                      <a:pt x="33" y="35"/>
                    </a:cubicBezTo>
                    <a:cubicBezTo>
                      <a:pt x="33" y="35"/>
                      <a:pt x="33" y="35"/>
                      <a:pt x="33" y="35"/>
                    </a:cubicBezTo>
                    <a:cubicBezTo>
                      <a:pt x="28" y="27"/>
                      <a:pt x="28" y="20"/>
                      <a:pt x="33" y="14"/>
                    </a:cubicBezTo>
                    <a:cubicBezTo>
                      <a:pt x="45" y="15"/>
                      <a:pt x="53" y="17"/>
                      <a:pt x="61" y="22"/>
                    </a:cubicBezTo>
                    <a:cubicBezTo>
                      <a:pt x="63" y="23"/>
                      <a:pt x="64" y="24"/>
                      <a:pt x="66" y="25"/>
                    </a:cubicBezTo>
                    <a:cubicBezTo>
                      <a:pt x="63" y="21"/>
                      <a:pt x="61" y="15"/>
                      <a:pt x="60" y="10"/>
                    </a:cubicBezTo>
                    <a:cubicBezTo>
                      <a:pt x="60" y="10"/>
                      <a:pt x="60" y="9"/>
                      <a:pt x="60" y="9"/>
                    </a:cubicBezTo>
                    <a:cubicBezTo>
                      <a:pt x="52" y="5"/>
                      <a:pt x="44" y="2"/>
                      <a:pt x="37" y="0"/>
                    </a:cubicBezTo>
                  </a:path>
                </a:pathLst>
              </a:custGeom>
              <a:solidFill>
                <a:srgbClr val="2137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49" name="Freeform 4107">
                <a:extLst>
                  <a:ext uri="{FF2B5EF4-FFF2-40B4-BE49-F238E27FC236}">
                    <a16:creationId xmlns:a16="http://schemas.microsoft.com/office/drawing/2014/main" id="{12BFD081-A346-1423-D86C-1C539E91794C}"/>
                  </a:ext>
                </a:extLst>
              </p:cNvPr>
              <p:cNvSpPr>
                <a:spLocks/>
              </p:cNvSpPr>
              <p:nvPr/>
            </p:nvSpPr>
            <p:spPr bwMode="auto">
              <a:xfrm>
                <a:off x="10334" y="5750"/>
                <a:ext cx="101" cy="55"/>
              </a:xfrm>
              <a:custGeom>
                <a:avLst/>
                <a:gdLst>
                  <a:gd name="T0" fmla="*/ 101 w 101"/>
                  <a:gd name="T1" fmla="*/ 0 h 55"/>
                  <a:gd name="T2" fmla="*/ 101 w 101"/>
                  <a:gd name="T3" fmla="*/ 0 h 55"/>
                  <a:gd name="T4" fmla="*/ 91 w 101"/>
                  <a:gd name="T5" fmla="*/ 0 h 55"/>
                  <a:gd name="T6" fmla="*/ 0 w 101"/>
                  <a:gd name="T7" fmla="*/ 55 h 55"/>
                  <a:gd name="T8" fmla="*/ 0 w 101"/>
                  <a:gd name="T9" fmla="*/ 55 h 55"/>
                  <a:gd name="T10" fmla="*/ 16 w 101"/>
                  <a:gd name="T11" fmla="*/ 45 h 55"/>
                  <a:gd name="T12" fmla="*/ 91 w 101"/>
                  <a:gd name="T13" fmla="*/ 0 h 55"/>
                  <a:gd name="T14" fmla="*/ 101 w 101"/>
                  <a:gd name="T15" fmla="*/ 0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5">
                    <a:moveTo>
                      <a:pt x="101" y="0"/>
                    </a:moveTo>
                    <a:lnTo>
                      <a:pt x="101" y="0"/>
                    </a:lnTo>
                    <a:lnTo>
                      <a:pt x="91" y="0"/>
                    </a:lnTo>
                    <a:lnTo>
                      <a:pt x="0" y="55"/>
                    </a:lnTo>
                    <a:lnTo>
                      <a:pt x="0" y="55"/>
                    </a:lnTo>
                    <a:lnTo>
                      <a:pt x="16" y="45"/>
                    </a:lnTo>
                    <a:lnTo>
                      <a:pt x="91" y="0"/>
                    </a:lnTo>
                    <a:lnTo>
                      <a:pt x="101" y="0"/>
                    </a:lnTo>
                    <a:close/>
                  </a:path>
                </a:pathLst>
              </a:custGeom>
              <a:solidFill>
                <a:srgbClr val="3636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0" name="Freeform 4108">
                <a:extLst>
                  <a:ext uri="{FF2B5EF4-FFF2-40B4-BE49-F238E27FC236}">
                    <a16:creationId xmlns:a16="http://schemas.microsoft.com/office/drawing/2014/main" id="{B6517025-E234-F89F-E481-C8A6126230EB}"/>
                  </a:ext>
                </a:extLst>
              </p:cNvPr>
              <p:cNvSpPr>
                <a:spLocks/>
              </p:cNvSpPr>
              <p:nvPr/>
            </p:nvSpPr>
            <p:spPr bwMode="auto">
              <a:xfrm>
                <a:off x="10334" y="5750"/>
                <a:ext cx="101" cy="55"/>
              </a:xfrm>
              <a:custGeom>
                <a:avLst/>
                <a:gdLst>
                  <a:gd name="T0" fmla="*/ 101 w 101"/>
                  <a:gd name="T1" fmla="*/ 0 h 55"/>
                  <a:gd name="T2" fmla="*/ 101 w 101"/>
                  <a:gd name="T3" fmla="*/ 0 h 55"/>
                  <a:gd name="T4" fmla="*/ 91 w 101"/>
                  <a:gd name="T5" fmla="*/ 0 h 55"/>
                  <a:gd name="T6" fmla="*/ 0 w 101"/>
                  <a:gd name="T7" fmla="*/ 55 h 55"/>
                  <a:gd name="T8" fmla="*/ 0 w 101"/>
                  <a:gd name="T9" fmla="*/ 55 h 55"/>
                  <a:gd name="T10" fmla="*/ 16 w 101"/>
                  <a:gd name="T11" fmla="*/ 45 h 55"/>
                  <a:gd name="T12" fmla="*/ 91 w 101"/>
                  <a:gd name="T13" fmla="*/ 0 h 55"/>
                  <a:gd name="T14" fmla="*/ 101 w 101"/>
                  <a:gd name="T15" fmla="*/ 0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5">
                    <a:moveTo>
                      <a:pt x="101" y="0"/>
                    </a:moveTo>
                    <a:lnTo>
                      <a:pt x="101" y="0"/>
                    </a:lnTo>
                    <a:lnTo>
                      <a:pt x="91" y="0"/>
                    </a:lnTo>
                    <a:lnTo>
                      <a:pt x="0" y="55"/>
                    </a:lnTo>
                    <a:lnTo>
                      <a:pt x="0" y="55"/>
                    </a:lnTo>
                    <a:lnTo>
                      <a:pt x="16" y="45"/>
                    </a:lnTo>
                    <a:lnTo>
                      <a:pt x="91" y="0"/>
                    </a:lnTo>
                    <a:lnTo>
                      <a:pt x="10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1" name="Freeform 4109">
                <a:extLst>
                  <a:ext uri="{FF2B5EF4-FFF2-40B4-BE49-F238E27FC236}">
                    <a16:creationId xmlns:a16="http://schemas.microsoft.com/office/drawing/2014/main" id="{99ACC96C-2BFD-53D2-27ED-514187DCCBA6}"/>
                  </a:ext>
                </a:extLst>
              </p:cNvPr>
              <p:cNvSpPr>
                <a:spLocks/>
              </p:cNvSpPr>
              <p:nvPr/>
            </p:nvSpPr>
            <p:spPr bwMode="auto">
              <a:xfrm>
                <a:off x="10637" y="5604"/>
                <a:ext cx="70" cy="236"/>
              </a:xfrm>
              <a:custGeom>
                <a:avLst/>
                <a:gdLst>
                  <a:gd name="T0" fmla="*/ 9 w 14"/>
                  <a:gd name="T1" fmla="*/ 0 h 47"/>
                  <a:gd name="T2" fmla="*/ 0 w 14"/>
                  <a:gd name="T3" fmla="*/ 5 h 47"/>
                  <a:gd name="T4" fmla="*/ 3 w 14"/>
                  <a:gd name="T5" fmla="*/ 26 h 47"/>
                  <a:gd name="T6" fmla="*/ 3 w 14"/>
                  <a:gd name="T7" fmla="*/ 27 h 47"/>
                  <a:gd name="T8" fmla="*/ 9 w 14"/>
                  <a:gd name="T9" fmla="*/ 42 h 47"/>
                  <a:gd name="T10" fmla="*/ 14 w 14"/>
                  <a:gd name="T11" fmla="*/ 47 h 47"/>
                  <a:gd name="T12" fmla="*/ 9 w 14"/>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14" h="47">
                    <a:moveTo>
                      <a:pt x="9" y="0"/>
                    </a:moveTo>
                    <a:cubicBezTo>
                      <a:pt x="0" y="5"/>
                      <a:pt x="0" y="5"/>
                      <a:pt x="0" y="5"/>
                    </a:cubicBezTo>
                    <a:cubicBezTo>
                      <a:pt x="1" y="13"/>
                      <a:pt x="2" y="20"/>
                      <a:pt x="3" y="26"/>
                    </a:cubicBezTo>
                    <a:cubicBezTo>
                      <a:pt x="3" y="26"/>
                      <a:pt x="3" y="27"/>
                      <a:pt x="3" y="27"/>
                    </a:cubicBezTo>
                    <a:cubicBezTo>
                      <a:pt x="4" y="32"/>
                      <a:pt x="6" y="38"/>
                      <a:pt x="9" y="42"/>
                    </a:cubicBezTo>
                    <a:cubicBezTo>
                      <a:pt x="11" y="44"/>
                      <a:pt x="12" y="45"/>
                      <a:pt x="14" y="47"/>
                    </a:cubicBezTo>
                    <a:cubicBezTo>
                      <a:pt x="10" y="31"/>
                      <a:pt x="9" y="15"/>
                      <a:pt x="9" y="0"/>
                    </a:cubicBezTo>
                  </a:path>
                </a:pathLst>
              </a:custGeom>
              <a:solidFill>
                <a:srgbClr val="6BA8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2" name="Freeform 4110">
                <a:extLst>
                  <a:ext uri="{FF2B5EF4-FFF2-40B4-BE49-F238E27FC236}">
                    <a16:creationId xmlns:a16="http://schemas.microsoft.com/office/drawing/2014/main" id="{E41B12E4-DAC6-6266-DAA8-FC45914DAC2D}"/>
                  </a:ext>
                </a:extLst>
              </p:cNvPr>
              <p:cNvSpPr>
                <a:spLocks/>
              </p:cNvSpPr>
              <p:nvPr/>
            </p:nvSpPr>
            <p:spPr bwMode="auto">
              <a:xfrm>
                <a:off x="9846" y="5161"/>
                <a:ext cx="363" cy="36"/>
              </a:xfrm>
              <a:custGeom>
                <a:avLst/>
                <a:gdLst>
                  <a:gd name="T0" fmla="*/ 363 w 363"/>
                  <a:gd name="T1" fmla="*/ 0 h 36"/>
                  <a:gd name="T2" fmla="*/ 0 w 363"/>
                  <a:gd name="T3" fmla="*/ 0 h 36"/>
                  <a:gd name="T4" fmla="*/ 0 w 363"/>
                  <a:gd name="T5" fmla="*/ 36 h 36"/>
                  <a:gd name="T6" fmla="*/ 363 w 363"/>
                  <a:gd name="T7" fmla="*/ 31 h 36"/>
                  <a:gd name="T8" fmla="*/ 363 w 363"/>
                  <a:gd name="T9" fmla="*/ 0 h 36"/>
                </a:gdLst>
                <a:ahLst/>
                <a:cxnLst>
                  <a:cxn ang="0">
                    <a:pos x="T0" y="T1"/>
                  </a:cxn>
                  <a:cxn ang="0">
                    <a:pos x="T2" y="T3"/>
                  </a:cxn>
                  <a:cxn ang="0">
                    <a:pos x="T4" y="T5"/>
                  </a:cxn>
                  <a:cxn ang="0">
                    <a:pos x="T6" y="T7"/>
                  </a:cxn>
                  <a:cxn ang="0">
                    <a:pos x="T8" y="T9"/>
                  </a:cxn>
                </a:cxnLst>
                <a:rect l="0" t="0" r="r" b="b"/>
                <a:pathLst>
                  <a:path w="363" h="36">
                    <a:moveTo>
                      <a:pt x="363" y="0"/>
                    </a:moveTo>
                    <a:lnTo>
                      <a:pt x="0" y="0"/>
                    </a:lnTo>
                    <a:lnTo>
                      <a:pt x="0" y="36"/>
                    </a:lnTo>
                    <a:lnTo>
                      <a:pt x="363" y="31"/>
                    </a:lnTo>
                    <a:lnTo>
                      <a:pt x="363" y="0"/>
                    </a:lnTo>
                    <a:close/>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3" name="Freeform 4111">
                <a:extLst>
                  <a:ext uri="{FF2B5EF4-FFF2-40B4-BE49-F238E27FC236}">
                    <a16:creationId xmlns:a16="http://schemas.microsoft.com/office/drawing/2014/main" id="{039E771F-4E4A-0AA8-D708-74553F307FB3}"/>
                  </a:ext>
                </a:extLst>
              </p:cNvPr>
              <p:cNvSpPr>
                <a:spLocks/>
              </p:cNvSpPr>
              <p:nvPr/>
            </p:nvSpPr>
            <p:spPr bwMode="auto">
              <a:xfrm>
                <a:off x="9826" y="5076"/>
                <a:ext cx="403" cy="231"/>
              </a:xfrm>
              <a:custGeom>
                <a:avLst/>
                <a:gdLst>
                  <a:gd name="T0" fmla="*/ 66 w 80"/>
                  <a:gd name="T1" fmla="*/ 8 h 46"/>
                  <a:gd name="T2" fmla="*/ 66 w 80"/>
                  <a:gd name="T3" fmla="*/ 38 h 46"/>
                  <a:gd name="T4" fmla="*/ 14 w 80"/>
                  <a:gd name="T5" fmla="*/ 38 h 46"/>
                  <a:gd name="T6" fmla="*/ 14 w 80"/>
                  <a:gd name="T7" fmla="*/ 8 h 46"/>
                  <a:gd name="T8" fmla="*/ 66 w 80"/>
                  <a:gd name="T9" fmla="*/ 8 h 46"/>
                </a:gdLst>
                <a:ahLst/>
                <a:cxnLst>
                  <a:cxn ang="0">
                    <a:pos x="T0" y="T1"/>
                  </a:cxn>
                  <a:cxn ang="0">
                    <a:pos x="T2" y="T3"/>
                  </a:cxn>
                  <a:cxn ang="0">
                    <a:pos x="T4" y="T5"/>
                  </a:cxn>
                  <a:cxn ang="0">
                    <a:pos x="T6" y="T7"/>
                  </a:cxn>
                  <a:cxn ang="0">
                    <a:pos x="T8" y="T9"/>
                  </a:cxn>
                </a:cxnLst>
                <a:rect l="0" t="0" r="r" b="b"/>
                <a:pathLst>
                  <a:path w="80" h="46">
                    <a:moveTo>
                      <a:pt x="66" y="8"/>
                    </a:moveTo>
                    <a:cubicBezTo>
                      <a:pt x="80" y="16"/>
                      <a:pt x="80" y="30"/>
                      <a:pt x="66" y="38"/>
                    </a:cubicBezTo>
                    <a:cubicBezTo>
                      <a:pt x="52" y="46"/>
                      <a:pt x="29" y="46"/>
                      <a:pt x="14" y="38"/>
                    </a:cubicBezTo>
                    <a:cubicBezTo>
                      <a:pt x="0" y="30"/>
                      <a:pt x="0" y="16"/>
                      <a:pt x="14" y="8"/>
                    </a:cubicBezTo>
                    <a:cubicBezTo>
                      <a:pt x="29" y="0"/>
                      <a:pt x="52" y="0"/>
                      <a:pt x="66" y="8"/>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4" name="Freeform 4112">
                <a:extLst>
                  <a:ext uri="{FF2B5EF4-FFF2-40B4-BE49-F238E27FC236}">
                    <a16:creationId xmlns:a16="http://schemas.microsoft.com/office/drawing/2014/main" id="{BE157E2B-26B1-0F90-6498-994C05444FC8}"/>
                  </a:ext>
                </a:extLst>
              </p:cNvPr>
              <p:cNvSpPr>
                <a:spLocks/>
              </p:cNvSpPr>
              <p:nvPr/>
            </p:nvSpPr>
            <p:spPr bwMode="auto">
              <a:xfrm>
                <a:off x="9826" y="5046"/>
                <a:ext cx="403" cy="231"/>
              </a:xfrm>
              <a:custGeom>
                <a:avLst/>
                <a:gdLst>
                  <a:gd name="T0" fmla="*/ 66 w 80"/>
                  <a:gd name="T1" fmla="*/ 8 h 46"/>
                  <a:gd name="T2" fmla="*/ 66 w 80"/>
                  <a:gd name="T3" fmla="*/ 38 h 46"/>
                  <a:gd name="T4" fmla="*/ 14 w 80"/>
                  <a:gd name="T5" fmla="*/ 38 h 46"/>
                  <a:gd name="T6" fmla="*/ 14 w 80"/>
                  <a:gd name="T7" fmla="*/ 8 h 46"/>
                  <a:gd name="T8" fmla="*/ 66 w 80"/>
                  <a:gd name="T9" fmla="*/ 8 h 46"/>
                </a:gdLst>
                <a:ahLst/>
                <a:cxnLst>
                  <a:cxn ang="0">
                    <a:pos x="T0" y="T1"/>
                  </a:cxn>
                  <a:cxn ang="0">
                    <a:pos x="T2" y="T3"/>
                  </a:cxn>
                  <a:cxn ang="0">
                    <a:pos x="T4" y="T5"/>
                  </a:cxn>
                  <a:cxn ang="0">
                    <a:pos x="T6" y="T7"/>
                  </a:cxn>
                  <a:cxn ang="0">
                    <a:pos x="T8" y="T9"/>
                  </a:cxn>
                </a:cxnLst>
                <a:rect l="0" t="0" r="r" b="b"/>
                <a:pathLst>
                  <a:path w="80" h="46">
                    <a:moveTo>
                      <a:pt x="66" y="8"/>
                    </a:moveTo>
                    <a:cubicBezTo>
                      <a:pt x="80" y="17"/>
                      <a:pt x="80" y="30"/>
                      <a:pt x="66" y="38"/>
                    </a:cubicBezTo>
                    <a:cubicBezTo>
                      <a:pt x="52" y="46"/>
                      <a:pt x="29" y="46"/>
                      <a:pt x="14" y="38"/>
                    </a:cubicBezTo>
                    <a:cubicBezTo>
                      <a:pt x="0" y="30"/>
                      <a:pt x="0" y="17"/>
                      <a:pt x="14" y="8"/>
                    </a:cubicBezTo>
                    <a:cubicBezTo>
                      <a:pt x="29" y="0"/>
                      <a:pt x="52" y="0"/>
                      <a:pt x="66" y="8"/>
                    </a:cubicBezTo>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5" name="Freeform 4113">
                <a:extLst>
                  <a:ext uri="{FF2B5EF4-FFF2-40B4-BE49-F238E27FC236}">
                    <a16:creationId xmlns:a16="http://schemas.microsoft.com/office/drawing/2014/main" id="{3F637F1A-D9AF-6B39-75CE-875E7EA9A5CE}"/>
                  </a:ext>
                </a:extLst>
              </p:cNvPr>
              <p:cNvSpPr>
                <a:spLocks/>
              </p:cNvSpPr>
              <p:nvPr/>
            </p:nvSpPr>
            <p:spPr bwMode="auto">
              <a:xfrm>
                <a:off x="9967" y="4830"/>
                <a:ext cx="141" cy="387"/>
              </a:xfrm>
              <a:custGeom>
                <a:avLst/>
                <a:gdLst>
                  <a:gd name="T0" fmla="*/ 141 w 141"/>
                  <a:gd name="T1" fmla="*/ 306 h 387"/>
                  <a:gd name="T2" fmla="*/ 0 w 141"/>
                  <a:gd name="T3" fmla="*/ 387 h 387"/>
                  <a:gd name="T4" fmla="*/ 0 w 141"/>
                  <a:gd name="T5" fmla="*/ 80 h 387"/>
                  <a:gd name="T6" fmla="*/ 141 w 141"/>
                  <a:gd name="T7" fmla="*/ 0 h 387"/>
                  <a:gd name="T8" fmla="*/ 141 w 141"/>
                  <a:gd name="T9" fmla="*/ 306 h 387"/>
                </a:gdLst>
                <a:ahLst/>
                <a:cxnLst>
                  <a:cxn ang="0">
                    <a:pos x="T0" y="T1"/>
                  </a:cxn>
                  <a:cxn ang="0">
                    <a:pos x="T2" y="T3"/>
                  </a:cxn>
                  <a:cxn ang="0">
                    <a:pos x="T4" y="T5"/>
                  </a:cxn>
                  <a:cxn ang="0">
                    <a:pos x="T6" y="T7"/>
                  </a:cxn>
                  <a:cxn ang="0">
                    <a:pos x="T8" y="T9"/>
                  </a:cxn>
                </a:cxnLst>
                <a:rect l="0" t="0" r="r" b="b"/>
                <a:pathLst>
                  <a:path w="141" h="387">
                    <a:moveTo>
                      <a:pt x="141" y="306"/>
                    </a:moveTo>
                    <a:lnTo>
                      <a:pt x="0" y="387"/>
                    </a:lnTo>
                    <a:lnTo>
                      <a:pt x="0" y="80"/>
                    </a:lnTo>
                    <a:lnTo>
                      <a:pt x="141" y="0"/>
                    </a:lnTo>
                    <a:lnTo>
                      <a:pt x="141" y="306"/>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6" name="Freeform 4114">
                <a:extLst>
                  <a:ext uri="{FF2B5EF4-FFF2-40B4-BE49-F238E27FC236}">
                    <a16:creationId xmlns:a16="http://schemas.microsoft.com/office/drawing/2014/main" id="{D1F9BA1B-033D-1D54-4232-F905681D1157}"/>
                  </a:ext>
                </a:extLst>
              </p:cNvPr>
              <p:cNvSpPr>
                <a:spLocks/>
              </p:cNvSpPr>
              <p:nvPr/>
            </p:nvSpPr>
            <p:spPr bwMode="auto">
              <a:xfrm>
                <a:off x="9967" y="4830"/>
                <a:ext cx="141" cy="387"/>
              </a:xfrm>
              <a:custGeom>
                <a:avLst/>
                <a:gdLst>
                  <a:gd name="T0" fmla="*/ 141 w 141"/>
                  <a:gd name="T1" fmla="*/ 306 h 387"/>
                  <a:gd name="T2" fmla="*/ 0 w 141"/>
                  <a:gd name="T3" fmla="*/ 387 h 387"/>
                  <a:gd name="T4" fmla="*/ 0 w 141"/>
                  <a:gd name="T5" fmla="*/ 80 h 387"/>
                  <a:gd name="T6" fmla="*/ 141 w 141"/>
                  <a:gd name="T7" fmla="*/ 0 h 387"/>
                  <a:gd name="T8" fmla="*/ 141 w 141"/>
                  <a:gd name="T9" fmla="*/ 306 h 387"/>
                </a:gdLst>
                <a:ahLst/>
                <a:cxnLst>
                  <a:cxn ang="0">
                    <a:pos x="T0" y="T1"/>
                  </a:cxn>
                  <a:cxn ang="0">
                    <a:pos x="T2" y="T3"/>
                  </a:cxn>
                  <a:cxn ang="0">
                    <a:pos x="T4" y="T5"/>
                  </a:cxn>
                  <a:cxn ang="0">
                    <a:pos x="T6" y="T7"/>
                  </a:cxn>
                  <a:cxn ang="0">
                    <a:pos x="T8" y="T9"/>
                  </a:cxn>
                </a:cxnLst>
                <a:rect l="0" t="0" r="r" b="b"/>
                <a:pathLst>
                  <a:path w="141" h="387">
                    <a:moveTo>
                      <a:pt x="141" y="306"/>
                    </a:moveTo>
                    <a:lnTo>
                      <a:pt x="0" y="387"/>
                    </a:lnTo>
                    <a:lnTo>
                      <a:pt x="0" y="80"/>
                    </a:lnTo>
                    <a:lnTo>
                      <a:pt x="141" y="0"/>
                    </a:lnTo>
                    <a:lnTo>
                      <a:pt x="141" y="30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7" name="Freeform 4115">
                <a:extLst>
                  <a:ext uri="{FF2B5EF4-FFF2-40B4-BE49-F238E27FC236}">
                    <a16:creationId xmlns:a16="http://schemas.microsoft.com/office/drawing/2014/main" id="{565457D0-9B06-E77A-B104-83AD3DF1EC64}"/>
                  </a:ext>
                </a:extLst>
              </p:cNvPr>
              <p:cNvSpPr>
                <a:spLocks/>
              </p:cNvSpPr>
              <p:nvPr/>
            </p:nvSpPr>
            <p:spPr bwMode="auto">
              <a:xfrm>
                <a:off x="9932" y="4900"/>
                <a:ext cx="35" cy="317"/>
              </a:xfrm>
              <a:custGeom>
                <a:avLst/>
                <a:gdLst>
                  <a:gd name="T0" fmla="*/ 15 w 35"/>
                  <a:gd name="T1" fmla="*/ 0 h 317"/>
                  <a:gd name="T2" fmla="*/ 0 w 35"/>
                  <a:gd name="T3" fmla="*/ 292 h 317"/>
                  <a:gd name="T4" fmla="*/ 35 w 35"/>
                  <a:gd name="T5" fmla="*/ 317 h 317"/>
                  <a:gd name="T6" fmla="*/ 35 w 35"/>
                  <a:gd name="T7" fmla="*/ 10 h 317"/>
                  <a:gd name="T8" fmla="*/ 15 w 35"/>
                  <a:gd name="T9" fmla="*/ 0 h 317"/>
                </a:gdLst>
                <a:ahLst/>
                <a:cxnLst>
                  <a:cxn ang="0">
                    <a:pos x="T0" y="T1"/>
                  </a:cxn>
                  <a:cxn ang="0">
                    <a:pos x="T2" y="T3"/>
                  </a:cxn>
                  <a:cxn ang="0">
                    <a:pos x="T4" y="T5"/>
                  </a:cxn>
                  <a:cxn ang="0">
                    <a:pos x="T6" y="T7"/>
                  </a:cxn>
                  <a:cxn ang="0">
                    <a:pos x="T8" y="T9"/>
                  </a:cxn>
                </a:cxnLst>
                <a:rect l="0" t="0" r="r" b="b"/>
                <a:pathLst>
                  <a:path w="35" h="317">
                    <a:moveTo>
                      <a:pt x="15" y="0"/>
                    </a:moveTo>
                    <a:lnTo>
                      <a:pt x="0" y="292"/>
                    </a:lnTo>
                    <a:lnTo>
                      <a:pt x="35" y="317"/>
                    </a:lnTo>
                    <a:lnTo>
                      <a:pt x="35" y="10"/>
                    </a:lnTo>
                    <a:lnTo>
                      <a:pt x="15"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8" name="Freeform 4116">
                <a:extLst>
                  <a:ext uri="{FF2B5EF4-FFF2-40B4-BE49-F238E27FC236}">
                    <a16:creationId xmlns:a16="http://schemas.microsoft.com/office/drawing/2014/main" id="{3803996F-266F-6AD3-BAFD-924AC498BFF0}"/>
                  </a:ext>
                </a:extLst>
              </p:cNvPr>
              <p:cNvSpPr>
                <a:spLocks/>
              </p:cNvSpPr>
              <p:nvPr/>
            </p:nvSpPr>
            <p:spPr bwMode="auto">
              <a:xfrm>
                <a:off x="9932" y="4900"/>
                <a:ext cx="35" cy="317"/>
              </a:xfrm>
              <a:custGeom>
                <a:avLst/>
                <a:gdLst>
                  <a:gd name="T0" fmla="*/ 15 w 35"/>
                  <a:gd name="T1" fmla="*/ 0 h 317"/>
                  <a:gd name="T2" fmla="*/ 0 w 35"/>
                  <a:gd name="T3" fmla="*/ 292 h 317"/>
                  <a:gd name="T4" fmla="*/ 35 w 35"/>
                  <a:gd name="T5" fmla="*/ 317 h 317"/>
                  <a:gd name="T6" fmla="*/ 35 w 35"/>
                  <a:gd name="T7" fmla="*/ 10 h 317"/>
                  <a:gd name="T8" fmla="*/ 15 w 35"/>
                  <a:gd name="T9" fmla="*/ 0 h 317"/>
                </a:gdLst>
                <a:ahLst/>
                <a:cxnLst>
                  <a:cxn ang="0">
                    <a:pos x="T0" y="T1"/>
                  </a:cxn>
                  <a:cxn ang="0">
                    <a:pos x="T2" y="T3"/>
                  </a:cxn>
                  <a:cxn ang="0">
                    <a:pos x="T4" y="T5"/>
                  </a:cxn>
                  <a:cxn ang="0">
                    <a:pos x="T6" y="T7"/>
                  </a:cxn>
                  <a:cxn ang="0">
                    <a:pos x="T8" y="T9"/>
                  </a:cxn>
                </a:cxnLst>
                <a:rect l="0" t="0" r="r" b="b"/>
                <a:pathLst>
                  <a:path w="35" h="317">
                    <a:moveTo>
                      <a:pt x="15" y="0"/>
                    </a:moveTo>
                    <a:lnTo>
                      <a:pt x="0" y="292"/>
                    </a:lnTo>
                    <a:lnTo>
                      <a:pt x="35" y="317"/>
                    </a:lnTo>
                    <a:lnTo>
                      <a:pt x="35" y="10"/>
                    </a:lnTo>
                    <a:lnTo>
                      <a:pt x="1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59" name="Freeform 4117">
                <a:extLst>
                  <a:ext uri="{FF2B5EF4-FFF2-40B4-BE49-F238E27FC236}">
                    <a16:creationId xmlns:a16="http://schemas.microsoft.com/office/drawing/2014/main" id="{06BA66E0-074A-63BC-4082-AF0F82934373}"/>
                  </a:ext>
                </a:extLst>
              </p:cNvPr>
              <p:cNvSpPr>
                <a:spLocks/>
              </p:cNvSpPr>
              <p:nvPr/>
            </p:nvSpPr>
            <p:spPr bwMode="auto">
              <a:xfrm>
                <a:off x="9947" y="4819"/>
                <a:ext cx="161" cy="91"/>
              </a:xfrm>
              <a:custGeom>
                <a:avLst/>
                <a:gdLst>
                  <a:gd name="T0" fmla="*/ 0 w 161"/>
                  <a:gd name="T1" fmla="*/ 81 h 91"/>
                  <a:gd name="T2" fmla="*/ 141 w 161"/>
                  <a:gd name="T3" fmla="*/ 0 h 91"/>
                  <a:gd name="T4" fmla="*/ 161 w 161"/>
                  <a:gd name="T5" fmla="*/ 11 h 91"/>
                  <a:gd name="T6" fmla="*/ 20 w 161"/>
                  <a:gd name="T7" fmla="*/ 91 h 91"/>
                  <a:gd name="T8" fmla="*/ 0 w 161"/>
                  <a:gd name="T9" fmla="*/ 81 h 91"/>
                </a:gdLst>
                <a:ahLst/>
                <a:cxnLst>
                  <a:cxn ang="0">
                    <a:pos x="T0" y="T1"/>
                  </a:cxn>
                  <a:cxn ang="0">
                    <a:pos x="T2" y="T3"/>
                  </a:cxn>
                  <a:cxn ang="0">
                    <a:pos x="T4" y="T5"/>
                  </a:cxn>
                  <a:cxn ang="0">
                    <a:pos x="T6" y="T7"/>
                  </a:cxn>
                  <a:cxn ang="0">
                    <a:pos x="T8" y="T9"/>
                  </a:cxn>
                </a:cxnLst>
                <a:rect l="0" t="0" r="r" b="b"/>
                <a:pathLst>
                  <a:path w="161" h="91">
                    <a:moveTo>
                      <a:pt x="0" y="81"/>
                    </a:moveTo>
                    <a:lnTo>
                      <a:pt x="141" y="0"/>
                    </a:lnTo>
                    <a:lnTo>
                      <a:pt x="161" y="11"/>
                    </a:lnTo>
                    <a:lnTo>
                      <a:pt x="20" y="91"/>
                    </a:lnTo>
                    <a:lnTo>
                      <a:pt x="0" y="81"/>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0" name="Freeform 4118">
                <a:extLst>
                  <a:ext uri="{FF2B5EF4-FFF2-40B4-BE49-F238E27FC236}">
                    <a16:creationId xmlns:a16="http://schemas.microsoft.com/office/drawing/2014/main" id="{7DB577C8-8769-8879-48AF-C04ED0E490F6}"/>
                  </a:ext>
                </a:extLst>
              </p:cNvPr>
              <p:cNvSpPr>
                <a:spLocks/>
              </p:cNvSpPr>
              <p:nvPr/>
            </p:nvSpPr>
            <p:spPr bwMode="auto">
              <a:xfrm>
                <a:off x="9675" y="4397"/>
                <a:ext cx="675" cy="830"/>
              </a:xfrm>
              <a:custGeom>
                <a:avLst/>
                <a:gdLst>
                  <a:gd name="T0" fmla="*/ 0 w 675"/>
                  <a:gd name="T1" fmla="*/ 830 h 830"/>
                  <a:gd name="T2" fmla="*/ 675 w 675"/>
                  <a:gd name="T3" fmla="*/ 443 h 830"/>
                  <a:gd name="T4" fmla="*/ 675 w 675"/>
                  <a:gd name="T5" fmla="*/ 0 h 830"/>
                  <a:gd name="T6" fmla="*/ 0 w 675"/>
                  <a:gd name="T7" fmla="*/ 387 h 830"/>
                  <a:gd name="T8" fmla="*/ 0 w 675"/>
                  <a:gd name="T9" fmla="*/ 830 h 830"/>
                </a:gdLst>
                <a:ahLst/>
                <a:cxnLst>
                  <a:cxn ang="0">
                    <a:pos x="T0" y="T1"/>
                  </a:cxn>
                  <a:cxn ang="0">
                    <a:pos x="T2" y="T3"/>
                  </a:cxn>
                  <a:cxn ang="0">
                    <a:pos x="T4" y="T5"/>
                  </a:cxn>
                  <a:cxn ang="0">
                    <a:pos x="T6" y="T7"/>
                  </a:cxn>
                  <a:cxn ang="0">
                    <a:pos x="T8" y="T9"/>
                  </a:cxn>
                </a:cxnLst>
                <a:rect l="0" t="0" r="r" b="b"/>
                <a:pathLst>
                  <a:path w="675" h="830">
                    <a:moveTo>
                      <a:pt x="0" y="830"/>
                    </a:moveTo>
                    <a:lnTo>
                      <a:pt x="675" y="443"/>
                    </a:lnTo>
                    <a:lnTo>
                      <a:pt x="675" y="0"/>
                    </a:lnTo>
                    <a:lnTo>
                      <a:pt x="0" y="387"/>
                    </a:lnTo>
                    <a:lnTo>
                      <a:pt x="0" y="83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1" name="Freeform 4119">
                <a:extLst>
                  <a:ext uri="{FF2B5EF4-FFF2-40B4-BE49-F238E27FC236}">
                    <a16:creationId xmlns:a16="http://schemas.microsoft.com/office/drawing/2014/main" id="{E0BB2638-8BCE-5C3B-AF29-3F5588CE6D40}"/>
                  </a:ext>
                </a:extLst>
              </p:cNvPr>
              <p:cNvSpPr>
                <a:spLocks/>
              </p:cNvSpPr>
              <p:nvPr/>
            </p:nvSpPr>
            <p:spPr bwMode="auto">
              <a:xfrm>
                <a:off x="9675" y="4397"/>
                <a:ext cx="675" cy="830"/>
              </a:xfrm>
              <a:custGeom>
                <a:avLst/>
                <a:gdLst>
                  <a:gd name="T0" fmla="*/ 0 w 675"/>
                  <a:gd name="T1" fmla="*/ 830 h 830"/>
                  <a:gd name="T2" fmla="*/ 675 w 675"/>
                  <a:gd name="T3" fmla="*/ 443 h 830"/>
                  <a:gd name="T4" fmla="*/ 675 w 675"/>
                  <a:gd name="T5" fmla="*/ 0 h 830"/>
                  <a:gd name="T6" fmla="*/ 0 w 675"/>
                  <a:gd name="T7" fmla="*/ 387 h 830"/>
                  <a:gd name="T8" fmla="*/ 0 w 675"/>
                  <a:gd name="T9" fmla="*/ 830 h 830"/>
                </a:gdLst>
                <a:ahLst/>
                <a:cxnLst>
                  <a:cxn ang="0">
                    <a:pos x="T0" y="T1"/>
                  </a:cxn>
                  <a:cxn ang="0">
                    <a:pos x="T2" y="T3"/>
                  </a:cxn>
                  <a:cxn ang="0">
                    <a:pos x="T4" y="T5"/>
                  </a:cxn>
                  <a:cxn ang="0">
                    <a:pos x="T6" y="T7"/>
                  </a:cxn>
                  <a:cxn ang="0">
                    <a:pos x="T8" y="T9"/>
                  </a:cxn>
                </a:cxnLst>
                <a:rect l="0" t="0" r="r" b="b"/>
                <a:pathLst>
                  <a:path w="675" h="830">
                    <a:moveTo>
                      <a:pt x="0" y="830"/>
                    </a:moveTo>
                    <a:lnTo>
                      <a:pt x="675" y="443"/>
                    </a:lnTo>
                    <a:lnTo>
                      <a:pt x="675" y="0"/>
                    </a:lnTo>
                    <a:lnTo>
                      <a:pt x="0" y="387"/>
                    </a:lnTo>
                    <a:lnTo>
                      <a:pt x="0" y="83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2" name="Freeform 4120">
                <a:extLst>
                  <a:ext uri="{FF2B5EF4-FFF2-40B4-BE49-F238E27FC236}">
                    <a16:creationId xmlns:a16="http://schemas.microsoft.com/office/drawing/2014/main" id="{17CA4002-E5EE-A5E6-A655-4B7FBB48F7E3}"/>
                  </a:ext>
                </a:extLst>
              </p:cNvPr>
              <p:cNvSpPr>
                <a:spLocks/>
              </p:cNvSpPr>
              <p:nvPr/>
            </p:nvSpPr>
            <p:spPr bwMode="auto">
              <a:xfrm>
                <a:off x="9730" y="4467"/>
                <a:ext cx="559" cy="689"/>
              </a:xfrm>
              <a:custGeom>
                <a:avLst/>
                <a:gdLst>
                  <a:gd name="T0" fmla="*/ 0 w 559"/>
                  <a:gd name="T1" fmla="*/ 689 h 689"/>
                  <a:gd name="T2" fmla="*/ 559 w 559"/>
                  <a:gd name="T3" fmla="*/ 368 h 689"/>
                  <a:gd name="T4" fmla="*/ 559 w 559"/>
                  <a:gd name="T5" fmla="*/ 0 h 689"/>
                  <a:gd name="T6" fmla="*/ 0 w 559"/>
                  <a:gd name="T7" fmla="*/ 322 h 689"/>
                  <a:gd name="T8" fmla="*/ 0 w 559"/>
                  <a:gd name="T9" fmla="*/ 689 h 689"/>
                </a:gdLst>
                <a:ahLst/>
                <a:cxnLst>
                  <a:cxn ang="0">
                    <a:pos x="T0" y="T1"/>
                  </a:cxn>
                  <a:cxn ang="0">
                    <a:pos x="T2" y="T3"/>
                  </a:cxn>
                  <a:cxn ang="0">
                    <a:pos x="T4" y="T5"/>
                  </a:cxn>
                  <a:cxn ang="0">
                    <a:pos x="T6" y="T7"/>
                  </a:cxn>
                  <a:cxn ang="0">
                    <a:pos x="T8" y="T9"/>
                  </a:cxn>
                </a:cxnLst>
                <a:rect l="0" t="0" r="r" b="b"/>
                <a:pathLst>
                  <a:path w="559" h="689">
                    <a:moveTo>
                      <a:pt x="0" y="689"/>
                    </a:moveTo>
                    <a:lnTo>
                      <a:pt x="559" y="368"/>
                    </a:lnTo>
                    <a:lnTo>
                      <a:pt x="559" y="0"/>
                    </a:lnTo>
                    <a:lnTo>
                      <a:pt x="0" y="322"/>
                    </a:lnTo>
                    <a:lnTo>
                      <a:pt x="0" y="689"/>
                    </a:lnTo>
                    <a:close/>
                  </a:path>
                </a:pathLst>
              </a:custGeom>
              <a:solidFill>
                <a:srgbClr val="3430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3" name="Freeform 4121">
                <a:extLst>
                  <a:ext uri="{FF2B5EF4-FFF2-40B4-BE49-F238E27FC236}">
                    <a16:creationId xmlns:a16="http://schemas.microsoft.com/office/drawing/2014/main" id="{D6C55A35-4EB3-78B5-7F17-AF2AF3B625F2}"/>
                  </a:ext>
                </a:extLst>
              </p:cNvPr>
              <p:cNvSpPr>
                <a:spLocks/>
              </p:cNvSpPr>
              <p:nvPr/>
            </p:nvSpPr>
            <p:spPr bwMode="auto">
              <a:xfrm>
                <a:off x="9760" y="4523"/>
                <a:ext cx="499" cy="578"/>
              </a:xfrm>
              <a:custGeom>
                <a:avLst/>
                <a:gdLst>
                  <a:gd name="T0" fmla="*/ 0 w 499"/>
                  <a:gd name="T1" fmla="*/ 286 h 578"/>
                  <a:gd name="T2" fmla="*/ 499 w 499"/>
                  <a:gd name="T3" fmla="*/ 0 h 578"/>
                  <a:gd name="T4" fmla="*/ 499 w 499"/>
                  <a:gd name="T5" fmla="*/ 291 h 578"/>
                  <a:gd name="T6" fmla="*/ 0 w 499"/>
                  <a:gd name="T7" fmla="*/ 578 h 578"/>
                  <a:gd name="T8" fmla="*/ 0 w 499"/>
                  <a:gd name="T9" fmla="*/ 286 h 578"/>
                </a:gdLst>
                <a:ahLst/>
                <a:cxnLst>
                  <a:cxn ang="0">
                    <a:pos x="T0" y="T1"/>
                  </a:cxn>
                  <a:cxn ang="0">
                    <a:pos x="T2" y="T3"/>
                  </a:cxn>
                  <a:cxn ang="0">
                    <a:pos x="T4" y="T5"/>
                  </a:cxn>
                  <a:cxn ang="0">
                    <a:pos x="T6" y="T7"/>
                  </a:cxn>
                  <a:cxn ang="0">
                    <a:pos x="T8" y="T9"/>
                  </a:cxn>
                </a:cxnLst>
                <a:rect l="0" t="0" r="r" b="b"/>
                <a:pathLst>
                  <a:path w="499" h="578">
                    <a:moveTo>
                      <a:pt x="0" y="286"/>
                    </a:moveTo>
                    <a:lnTo>
                      <a:pt x="499" y="0"/>
                    </a:lnTo>
                    <a:lnTo>
                      <a:pt x="499" y="291"/>
                    </a:lnTo>
                    <a:lnTo>
                      <a:pt x="0" y="578"/>
                    </a:lnTo>
                    <a:lnTo>
                      <a:pt x="0" y="286"/>
                    </a:lnTo>
                    <a:close/>
                  </a:path>
                </a:pathLst>
              </a:custGeom>
              <a:solidFill>
                <a:srgbClr val="F26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4" name="Freeform 4122">
                <a:extLst>
                  <a:ext uri="{FF2B5EF4-FFF2-40B4-BE49-F238E27FC236}">
                    <a16:creationId xmlns:a16="http://schemas.microsoft.com/office/drawing/2014/main" id="{E09F4CF4-41BD-B5C8-1D1B-74E826F0FA2A}"/>
                  </a:ext>
                </a:extLst>
              </p:cNvPr>
              <p:cNvSpPr>
                <a:spLocks/>
              </p:cNvSpPr>
              <p:nvPr/>
            </p:nvSpPr>
            <p:spPr bwMode="auto">
              <a:xfrm>
                <a:off x="10319" y="4462"/>
                <a:ext cx="31" cy="26"/>
              </a:xfrm>
              <a:custGeom>
                <a:avLst/>
                <a:gdLst>
                  <a:gd name="T0" fmla="*/ 0 w 31"/>
                  <a:gd name="T1" fmla="*/ 26 h 26"/>
                  <a:gd name="T2" fmla="*/ 31 w 31"/>
                  <a:gd name="T3" fmla="*/ 11 h 26"/>
                  <a:gd name="T4" fmla="*/ 31 w 31"/>
                  <a:gd name="T5" fmla="*/ 0 h 26"/>
                  <a:gd name="T6" fmla="*/ 0 w 31"/>
                  <a:gd name="T7" fmla="*/ 16 h 26"/>
                  <a:gd name="T8" fmla="*/ 0 w 31"/>
                  <a:gd name="T9" fmla="*/ 26 h 26"/>
                </a:gdLst>
                <a:ahLst/>
                <a:cxnLst>
                  <a:cxn ang="0">
                    <a:pos x="T0" y="T1"/>
                  </a:cxn>
                  <a:cxn ang="0">
                    <a:pos x="T2" y="T3"/>
                  </a:cxn>
                  <a:cxn ang="0">
                    <a:pos x="T4" y="T5"/>
                  </a:cxn>
                  <a:cxn ang="0">
                    <a:pos x="T6" y="T7"/>
                  </a:cxn>
                  <a:cxn ang="0">
                    <a:pos x="T8" y="T9"/>
                  </a:cxn>
                </a:cxnLst>
                <a:rect l="0" t="0" r="r" b="b"/>
                <a:pathLst>
                  <a:path w="31" h="26">
                    <a:moveTo>
                      <a:pt x="0" y="26"/>
                    </a:moveTo>
                    <a:lnTo>
                      <a:pt x="31" y="11"/>
                    </a:lnTo>
                    <a:lnTo>
                      <a:pt x="31" y="0"/>
                    </a:lnTo>
                    <a:lnTo>
                      <a:pt x="0" y="16"/>
                    </a:lnTo>
                    <a:lnTo>
                      <a:pt x="0" y="2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5" name="Freeform 4123">
                <a:extLst>
                  <a:ext uri="{FF2B5EF4-FFF2-40B4-BE49-F238E27FC236}">
                    <a16:creationId xmlns:a16="http://schemas.microsoft.com/office/drawing/2014/main" id="{8CB35EE0-16C6-5662-7D44-D9CB7766B9C7}"/>
                  </a:ext>
                </a:extLst>
              </p:cNvPr>
              <p:cNvSpPr>
                <a:spLocks/>
              </p:cNvSpPr>
              <p:nvPr/>
            </p:nvSpPr>
            <p:spPr bwMode="auto">
              <a:xfrm>
                <a:off x="10319" y="4483"/>
                <a:ext cx="31" cy="25"/>
              </a:xfrm>
              <a:custGeom>
                <a:avLst/>
                <a:gdLst>
                  <a:gd name="T0" fmla="*/ 0 w 31"/>
                  <a:gd name="T1" fmla="*/ 25 h 25"/>
                  <a:gd name="T2" fmla="*/ 31 w 31"/>
                  <a:gd name="T3" fmla="*/ 10 h 25"/>
                  <a:gd name="T4" fmla="*/ 31 w 31"/>
                  <a:gd name="T5" fmla="*/ 0 h 25"/>
                  <a:gd name="T6" fmla="*/ 0 w 31"/>
                  <a:gd name="T7" fmla="*/ 15 h 25"/>
                  <a:gd name="T8" fmla="*/ 0 w 31"/>
                  <a:gd name="T9" fmla="*/ 25 h 25"/>
                </a:gdLst>
                <a:ahLst/>
                <a:cxnLst>
                  <a:cxn ang="0">
                    <a:pos x="T0" y="T1"/>
                  </a:cxn>
                  <a:cxn ang="0">
                    <a:pos x="T2" y="T3"/>
                  </a:cxn>
                  <a:cxn ang="0">
                    <a:pos x="T4" y="T5"/>
                  </a:cxn>
                  <a:cxn ang="0">
                    <a:pos x="T6" y="T7"/>
                  </a:cxn>
                  <a:cxn ang="0">
                    <a:pos x="T8" y="T9"/>
                  </a:cxn>
                </a:cxnLst>
                <a:rect l="0" t="0" r="r" b="b"/>
                <a:pathLst>
                  <a:path w="31" h="25">
                    <a:moveTo>
                      <a:pt x="0" y="25"/>
                    </a:moveTo>
                    <a:lnTo>
                      <a:pt x="31" y="10"/>
                    </a:lnTo>
                    <a:lnTo>
                      <a:pt x="31"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6" name="Freeform 4124">
                <a:extLst>
                  <a:ext uri="{FF2B5EF4-FFF2-40B4-BE49-F238E27FC236}">
                    <a16:creationId xmlns:a16="http://schemas.microsoft.com/office/drawing/2014/main" id="{C773B7D7-325D-2B59-435A-0925C8F17FC3}"/>
                  </a:ext>
                </a:extLst>
              </p:cNvPr>
              <p:cNvSpPr>
                <a:spLocks/>
              </p:cNvSpPr>
              <p:nvPr/>
            </p:nvSpPr>
            <p:spPr bwMode="auto">
              <a:xfrm>
                <a:off x="10319" y="4503"/>
                <a:ext cx="31" cy="25"/>
              </a:xfrm>
              <a:custGeom>
                <a:avLst/>
                <a:gdLst>
                  <a:gd name="T0" fmla="*/ 0 w 31"/>
                  <a:gd name="T1" fmla="*/ 25 h 25"/>
                  <a:gd name="T2" fmla="*/ 31 w 31"/>
                  <a:gd name="T3" fmla="*/ 10 h 25"/>
                  <a:gd name="T4" fmla="*/ 31 w 31"/>
                  <a:gd name="T5" fmla="*/ 0 h 25"/>
                  <a:gd name="T6" fmla="*/ 0 w 31"/>
                  <a:gd name="T7" fmla="*/ 15 h 25"/>
                  <a:gd name="T8" fmla="*/ 0 w 31"/>
                  <a:gd name="T9" fmla="*/ 25 h 25"/>
                </a:gdLst>
                <a:ahLst/>
                <a:cxnLst>
                  <a:cxn ang="0">
                    <a:pos x="T0" y="T1"/>
                  </a:cxn>
                  <a:cxn ang="0">
                    <a:pos x="T2" y="T3"/>
                  </a:cxn>
                  <a:cxn ang="0">
                    <a:pos x="T4" y="T5"/>
                  </a:cxn>
                  <a:cxn ang="0">
                    <a:pos x="T6" y="T7"/>
                  </a:cxn>
                  <a:cxn ang="0">
                    <a:pos x="T8" y="T9"/>
                  </a:cxn>
                </a:cxnLst>
                <a:rect l="0" t="0" r="r" b="b"/>
                <a:pathLst>
                  <a:path w="31" h="25">
                    <a:moveTo>
                      <a:pt x="0" y="25"/>
                    </a:moveTo>
                    <a:lnTo>
                      <a:pt x="31" y="10"/>
                    </a:lnTo>
                    <a:lnTo>
                      <a:pt x="31"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7" name="Freeform 4125">
                <a:extLst>
                  <a:ext uri="{FF2B5EF4-FFF2-40B4-BE49-F238E27FC236}">
                    <a16:creationId xmlns:a16="http://schemas.microsoft.com/office/drawing/2014/main" id="{58540E38-4470-321F-CB7C-B4384378B165}"/>
                  </a:ext>
                </a:extLst>
              </p:cNvPr>
              <p:cNvSpPr>
                <a:spLocks/>
              </p:cNvSpPr>
              <p:nvPr/>
            </p:nvSpPr>
            <p:spPr bwMode="auto">
              <a:xfrm>
                <a:off x="10319" y="4523"/>
                <a:ext cx="31" cy="25"/>
              </a:xfrm>
              <a:custGeom>
                <a:avLst/>
                <a:gdLst>
                  <a:gd name="T0" fmla="*/ 0 w 31"/>
                  <a:gd name="T1" fmla="*/ 25 h 25"/>
                  <a:gd name="T2" fmla="*/ 31 w 31"/>
                  <a:gd name="T3" fmla="*/ 10 h 25"/>
                  <a:gd name="T4" fmla="*/ 31 w 31"/>
                  <a:gd name="T5" fmla="*/ 0 h 25"/>
                  <a:gd name="T6" fmla="*/ 0 w 31"/>
                  <a:gd name="T7" fmla="*/ 15 h 25"/>
                  <a:gd name="T8" fmla="*/ 0 w 31"/>
                  <a:gd name="T9" fmla="*/ 25 h 25"/>
                </a:gdLst>
                <a:ahLst/>
                <a:cxnLst>
                  <a:cxn ang="0">
                    <a:pos x="T0" y="T1"/>
                  </a:cxn>
                  <a:cxn ang="0">
                    <a:pos x="T2" y="T3"/>
                  </a:cxn>
                  <a:cxn ang="0">
                    <a:pos x="T4" y="T5"/>
                  </a:cxn>
                  <a:cxn ang="0">
                    <a:pos x="T6" y="T7"/>
                  </a:cxn>
                  <a:cxn ang="0">
                    <a:pos x="T8" y="T9"/>
                  </a:cxn>
                </a:cxnLst>
                <a:rect l="0" t="0" r="r" b="b"/>
                <a:pathLst>
                  <a:path w="31" h="25">
                    <a:moveTo>
                      <a:pt x="0" y="25"/>
                    </a:moveTo>
                    <a:lnTo>
                      <a:pt x="31" y="10"/>
                    </a:lnTo>
                    <a:lnTo>
                      <a:pt x="31"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8" name="Freeform 4126">
                <a:extLst>
                  <a:ext uri="{FF2B5EF4-FFF2-40B4-BE49-F238E27FC236}">
                    <a16:creationId xmlns:a16="http://schemas.microsoft.com/office/drawing/2014/main" id="{6E1B4668-EBFD-5E20-AEE3-A513307992B6}"/>
                  </a:ext>
                </a:extLst>
              </p:cNvPr>
              <p:cNvSpPr>
                <a:spLocks/>
              </p:cNvSpPr>
              <p:nvPr/>
            </p:nvSpPr>
            <p:spPr bwMode="auto">
              <a:xfrm>
                <a:off x="10319" y="4543"/>
                <a:ext cx="31" cy="25"/>
              </a:xfrm>
              <a:custGeom>
                <a:avLst/>
                <a:gdLst>
                  <a:gd name="T0" fmla="*/ 0 w 31"/>
                  <a:gd name="T1" fmla="*/ 25 h 25"/>
                  <a:gd name="T2" fmla="*/ 31 w 31"/>
                  <a:gd name="T3" fmla="*/ 10 h 25"/>
                  <a:gd name="T4" fmla="*/ 31 w 31"/>
                  <a:gd name="T5" fmla="*/ 0 h 25"/>
                  <a:gd name="T6" fmla="*/ 0 w 31"/>
                  <a:gd name="T7" fmla="*/ 15 h 25"/>
                  <a:gd name="T8" fmla="*/ 0 w 31"/>
                  <a:gd name="T9" fmla="*/ 25 h 25"/>
                </a:gdLst>
                <a:ahLst/>
                <a:cxnLst>
                  <a:cxn ang="0">
                    <a:pos x="T0" y="T1"/>
                  </a:cxn>
                  <a:cxn ang="0">
                    <a:pos x="T2" y="T3"/>
                  </a:cxn>
                  <a:cxn ang="0">
                    <a:pos x="T4" y="T5"/>
                  </a:cxn>
                  <a:cxn ang="0">
                    <a:pos x="T6" y="T7"/>
                  </a:cxn>
                  <a:cxn ang="0">
                    <a:pos x="T8" y="T9"/>
                  </a:cxn>
                </a:cxnLst>
                <a:rect l="0" t="0" r="r" b="b"/>
                <a:pathLst>
                  <a:path w="31" h="25">
                    <a:moveTo>
                      <a:pt x="0" y="25"/>
                    </a:moveTo>
                    <a:lnTo>
                      <a:pt x="31" y="10"/>
                    </a:lnTo>
                    <a:lnTo>
                      <a:pt x="31"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69" name="Freeform 4127">
                <a:extLst>
                  <a:ext uri="{FF2B5EF4-FFF2-40B4-BE49-F238E27FC236}">
                    <a16:creationId xmlns:a16="http://schemas.microsoft.com/office/drawing/2014/main" id="{B162F7B4-283B-FD86-E6C7-DF189A84D4D5}"/>
                  </a:ext>
                </a:extLst>
              </p:cNvPr>
              <p:cNvSpPr>
                <a:spLocks/>
              </p:cNvSpPr>
              <p:nvPr/>
            </p:nvSpPr>
            <p:spPr bwMode="auto">
              <a:xfrm>
                <a:off x="10319" y="4563"/>
                <a:ext cx="31" cy="25"/>
              </a:xfrm>
              <a:custGeom>
                <a:avLst/>
                <a:gdLst>
                  <a:gd name="T0" fmla="*/ 0 w 31"/>
                  <a:gd name="T1" fmla="*/ 25 h 25"/>
                  <a:gd name="T2" fmla="*/ 31 w 31"/>
                  <a:gd name="T3" fmla="*/ 10 h 25"/>
                  <a:gd name="T4" fmla="*/ 31 w 31"/>
                  <a:gd name="T5" fmla="*/ 0 h 25"/>
                  <a:gd name="T6" fmla="*/ 0 w 31"/>
                  <a:gd name="T7" fmla="*/ 15 h 25"/>
                  <a:gd name="T8" fmla="*/ 0 w 31"/>
                  <a:gd name="T9" fmla="*/ 25 h 25"/>
                </a:gdLst>
                <a:ahLst/>
                <a:cxnLst>
                  <a:cxn ang="0">
                    <a:pos x="T0" y="T1"/>
                  </a:cxn>
                  <a:cxn ang="0">
                    <a:pos x="T2" y="T3"/>
                  </a:cxn>
                  <a:cxn ang="0">
                    <a:pos x="T4" y="T5"/>
                  </a:cxn>
                  <a:cxn ang="0">
                    <a:pos x="T6" y="T7"/>
                  </a:cxn>
                  <a:cxn ang="0">
                    <a:pos x="T8" y="T9"/>
                  </a:cxn>
                </a:cxnLst>
                <a:rect l="0" t="0" r="r" b="b"/>
                <a:pathLst>
                  <a:path w="31" h="25">
                    <a:moveTo>
                      <a:pt x="0" y="25"/>
                    </a:moveTo>
                    <a:lnTo>
                      <a:pt x="31" y="10"/>
                    </a:lnTo>
                    <a:lnTo>
                      <a:pt x="31"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0" name="Freeform 4128">
                <a:extLst>
                  <a:ext uri="{FF2B5EF4-FFF2-40B4-BE49-F238E27FC236}">
                    <a16:creationId xmlns:a16="http://schemas.microsoft.com/office/drawing/2014/main" id="{4D4A4575-81A0-B5AC-1D12-9D4C6D3FED88}"/>
                  </a:ext>
                </a:extLst>
              </p:cNvPr>
              <p:cNvSpPr>
                <a:spLocks/>
              </p:cNvSpPr>
              <p:nvPr/>
            </p:nvSpPr>
            <p:spPr bwMode="auto">
              <a:xfrm>
                <a:off x="10319" y="4583"/>
                <a:ext cx="31" cy="25"/>
              </a:xfrm>
              <a:custGeom>
                <a:avLst/>
                <a:gdLst>
                  <a:gd name="T0" fmla="*/ 0 w 31"/>
                  <a:gd name="T1" fmla="*/ 25 h 25"/>
                  <a:gd name="T2" fmla="*/ 31 w 31"/>
                  <a:gd name="T3" fmla="*/ 10 h 25"/>
                  <a:gd name="T4" fmla="*/ 31 w 31"/>
                  <a:gd name="T5" fmla="*/ 0 h 25"/>
                  <a:gd name="T6" fmla="*/ 0 w 31"/>
                  <a:gd name="T7" fmla="*/ 15 h 25"/>
                  <a:gd name="T8" fmla="*/ 0 w 31"/>
                  <a:gd name="T9" fmla="*/ 25 h 25"/>
                </a:gdLst>
                <a:ahLst/>
                <a:cxnLst>
                  <a:cxn ang="0">
                    <a:pos x="T0" y="T1"/>
                  </a:cxn>
                  <a:cxn ang="0">
                    <a:pos x="T2" y="T3"/>
                  </a:cxn>
                  <a:cxn ang="0">
                    <a:pos x="T4" y="T5"/>
                  </a:cxn>
                  <a:cxn ang="0">
                    <a:pos x="T6" y="T7"/>
                  </a:cxn>
                  <a:cxn ang="0">
                    <a:pos x="T8" y="T9"/>
                  </a:cxn>
                </a:cxnLst>
                <a:rect l="0" t="0" r="r" b="b"/>
                <a:pathLst>
                  <a:path w="31" h="25">
                    <a:moveTo>
                      <a:pt x="0" y="25"/>
                    </a:moveTo>
                    <a:lnTo>
                      <a:pt x="31" y="10"/>
                    </a:lnTo>
                    <a:lnTo>
                      <a:pt x="31"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1" name="Freeform 4129">
                <a:extLst>
                  <a:ext uri="{FF2B5EF4-FFF2-40B4-BE49-F238E27FC236}">
                    <a16:creationId xmlns:a16="http://schemas.microsoft.com/office/drawing/2014/main" id="{E5DD449D-45E2-10FE-544D-78B0EB5C8BC9}"/>
                  </a:ext>
                </a:extLst>
              </p:cNvPr>
              <p:cNvSpPr>
                <a:spLocks/>
              </p:cNvSpPr>
              <p:nvPr/>
            </p:nvSpPr>
            <p:spPr bwMode="auto">
              <a:xfrm>
                <a:off x="10319" y="4603"/>
                <a:ext cx="31" cy="25"/>
              </a:xfrm>
              <a:custGeom>
                <a:avLst/>
                <a:gdLst>
                  <a:gd name="T0" fmla="*/ 0 w 31"/>
                  <a:gd name="T1" fmla="*/ 25 h 25"/>
                  <a:gd name="T2" fmla="*/ 31 w 31"/>
                  <a:gd name="T3" fmla="*/ 10 h 25"/>
                  <a:gd name="T4" fmla="*/ 31 w 31"/>
                  <a:gd name="T5" fmla="*/ 0 h 25"/>
                  <a:gd name="T6" fmla="*/ 0 w 31"/>
                  <a:gd name="T7" fmla="*/ 15 h 25"/>
                  <a:gd name="T8" fmla="*/ 0 w 31"/>
                  <a:gd name="T9" fmla="*/ 25 h 25"/>
                </a:gdLst>
                <a:ahLst/>
                <a:cxnLst>
                  <a:cxn ang="0">
                    <a:pos x="T0" y="T1"/>
                  </a:cxn>
                  <a:cxn ang="0">
                    <a:pos x="T2" y="T3"/>
                  </a:cxn>
                  <a:cxn ang="0">
                    <a:pos x="T4" y="T5"/>
                  </a:cxn>
                  <a:cxn ang="0">
                    <a:pos x="T6" y="T7"/>
                  </a:cxn>
                  <a:cxn ang="0">
                    <a:pos x="T8" y="T9"/>
                  </a:cxn>
                </a:cxnLst>
                <a:rect l="0" t="0" r="r" b="b"/>
                <a:pathLst>
                  <a:path w="31" h="25">
                    <a:moveTo>
                      <a:pt x="0" y="25"/>
                    </a:moveTo>
                    <a:lnTo>
                      <a:pt x="31" y="10"/>
                    </a:lnTo>
                    <a:lnTo>
                      <a:pt x="31"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2" name="Freeform 4130">
                <a:extLst>
                  <a:ext uri="{FF2B5EF4-FFF2-40B4-BE49-F238E27FC236}">
                    <a16:creationId xmlns:a16="http://schemas.microsoft.com/office/drawing/2014/main" id="{9C39D5E5-5F77-3453-7B79-2C1B40EC5ADD}"/>
                  </a:ext>
                </a:extLst>
              </p:cNvPr>
              <p:cNvSpPr>
                <a:spLocks/>
              </p:cNvSpPr>
              <p:nvPr/>
            </p:nvSpPr>
            <p:spPr bwMode="auto">
              <a:xfrm>
                <a:off x="10319" y="4623"/>
                <a:ext cx="31" cy="26"/>
              </a:xfrm>
              <a:custGeom>
                <a:avLst/>
                <a:gdLst>
                  <a:gd name="T0" fmla="*/ 0 w 31"/>
                  <a:gd name="T1" fmla="*/ 26 h 26"/>
                  <a:gd name="T2" fmla="*/ 31 w 31"/>
                  <a:gd name="T3" fmla="*/ 10 h 26"/>
                  <a:gd name="T4" fmla="*/ 31 w 31"/>
                  <a:gd name="T5" fmla="*/ 0 h 26"/>
                  <a:gd name="T6" fmla="*/ 0 w 31"/>
                  <a:gd name="T7" fmla="*/ 15 h 26"/>
                  <a:gd name="T8" fmla="*/ 0 w 31"/>
                  <a:gd name="T9" fmla="*/ 26 h 26"/>
                </a:gdLst>
                <a:ahLst/>
                <a:cxnLst>
                  <a:cxn ang="0">
                    <a:pos x="T0" y="T1"/>
                  </a:cxn>
                  <a:cxn ang="0">
                    <a:pos x="T2" y="T3"/>
                  </a:cxn>
                  <a:cxn ang="0">
                    <a:pos x="T4" y="T5"/>
                  </a:cxn>
                  <a:cxn ang="0">
                    <a:pos x="T6" y="T7"/>
                  </a:cxn>
                  <a:cxn ang="0">
                    <a:pos x="T8" y="T9"/>
                  </a:cxn>
                </a:cxnLst>
                <a:rect l="0" t="0" r="r" b="b"/>
                <a:pathLst>
                  <a:path w="31" h="26">
                    <a:moveTo>
                      <a:pt x="0" y="26"/>
                    </a:moveTo>
                    <a:lnTo>
                      <a:pt x="31" y="10"/>
                    </a:lnTo>
                    <a:lnTo>
                      <a:pt x="31" y="0"/>
                    </a:lnTo>
                    <a:lnTo>
                      <a:pt x="0" y="15"/>
                    </a:lnTo>
                    <a:lnTo>
                      <a:pt x="0" y="2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3" name="Freeform 4131">
                <a:extLst>
                  <a:ext uri="{FF2B5EF4-FFF2-40B4-BE49-F238E27FC236}">
                    <a16:creationId xmlns:a16="http://schemas.microsoft.com/office/drawing/2014/main" id="{AF6E94D5-63E6-3B3A-BD39-EC3CEE3927B4}"/>
                  </a:ext>
                </a:extLst>
              </p:cNvPr>
              <p:cNvSpPr>
                <a:spLocks/>
              </p:cNvSpPr>
              <p:nvPr/>
            </p:nvSpPr>
            <p:spPr bwMode="auto">
              <a:xfrm>
                <a:off x="10319" y="4643"/>
                <a:ext cx="31" cy="26"/>
              </a:xfrm>
              <a:custGeom>
                <a:avLst/>
                <a:gdLst>
                  <a:gd name="T0" fmla="*/ 0 w 31"/>
                  <a:gd name="T1" fmla="*/ 26 h 26"/>
                  <a:gd name="T2" fmla="*/ 31 w 31"/>
                  <a:gd name="T3" fmla="*/ 11 h 26"/>
                  <a:gd name="T4" fmla="*/ 31 w 31"/>
                  <a:gd name="T5" fmla="*/ 0 h 26"/>
                  <a:gd name="T6" fmla="*/ 0 w 31"/>
                  <a:gd name="T7" fmla="*/ 16 h 26"/>
                  <a:gd name="T8" fmla="*/ 0 w 31"/>
                  <a:gd name="T9" fmla="*/ 26 h 26"/>
                </a:gdLst>
                <a:ahLst/>
                <a:cxnLst>
                  <a:cxn ang="0">
                    <a:pos x="T0" y="T1"/>
                  </a:cxn>
                  <a:cxn ang="0">
                    <a:pos x="T2" y="T3"/>
                  </a:cxn>
                  <a:cxn ang="0">
                    <a:pos x="T4" y="T5"/>
                  </a:cxn>
                  <a:cxn ang="0">
                    <a:pos x="T6" y="T7"/>
                  </a:cxn>
                  <a:cxn ang="0">
                    <a:pos x="T8" y="T9"/>
                  </a:cxn>
                </a:cxnLst>
                <a:rect l="0" t="0" r="r" b="b"/>
                <a:pathLst>
                  <a:path w="31" h="26">
                    <a:moveTo>
                      <a:pt x="0" y="26"/>
                    </a:moveTo>
                    <a:lnTo>
                      <a:pt x="31" y="11"/>
                    </a:lnTo>
                    <a:lnTo>
                      <a:pt x="31" y="0"/>
                    </a:lnTo>
                    <a:lnTo>
                      <a:pt x="0" y="16"/>
                    </a:lnTo>
                    <a:lnTo>
                      <a:pt x="0" y="26"/>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4" name="Freeform 4132">
                <a:extLst>
                  <a:ext uri="{FF2B5EF4-FFF2-40B4-BE49-F238E27FC236}">
                    <a16:creationId xmlns:a16="http://schemas.microsoft.com/office/drawing/2014/main" id="{330447AC-608D-E579-522C-7C03244EA16F}"/>
                  </a:ext>
                </a:extLst>
              </p:cNvPr>
              <p:cNvSpPr>
                <a:spLocks/>
              </p:cNvSpPr>
              <p:nvPr/>
            </p:nvSpPr>
            <p:spPr bwMode="auto">
              <a:xfrm>
                <a:off x="9675" y="4835"/>
                <a:ext cx="25" cy="25"/>
              </a:xfrm>
              <a:custGeom>
                <a:avLst/>
                <a:gdLst>
                  <a:gd name="T0" fmla="*/ 0 w 25"/>
                  <a:gd name="T1" fmla="*/ 25 h 25"/>
                  <a:gd name="T2" fmla="*/ 25 w 25"/>
                  <a:gd name="T3" fmla="*/ 10 h 25"/>
                  <a:gd name="T4" fmla="*/ 25 w 25"/>
                  <a:gd name="T5" fmla="*/ 0 h 25"/>
                  <a:gd name="T6" fmla="*/ 0 w 25"/>
                  <a:gd name="T7" fmla="*/ 15 h 25"/>
                  <a:gd name="T8" fmla="*/ 0 w 25"/>
                  <a:gd name="T9" fmla="*/ 25 h 25"/>
                </a:gdLst>
                <a:ahLst/>
                <a:cxnLst>
                  <a:cxn ang="0">
                    <a:pos x="T0" y="T1"/>
                  </a:cxn>
                  <a:cxn ang="0">
                    <a:pos x="T2" y="T3"/>
                  </a:cxn>
                  <a:cxn ang="0">
                    <a:pos x="T4" y="T5"/>
                  </a:cxn>
                  <a:cxn ang="0">
                    <a:pos x="T6" y="T7"/>
                  </a:cxn>
                  <a:cxn ang="0">
                    <a:pos x="T8" y="T9"/>
                  </a:cxn>
                </a:cxnLst>
                <a:rect l="0" t="0" r="r" b="b"/>
                <a:pathLst>
                  <a:path w="25" h="25">
                    <a:moveTo>
                      <a:pt x="0" y="25"/>
                    </a:moveTo>
                    <a:lnTo>
                      <a:pt x="25" y="10"/>
                    </a:lnTo>
                    <a:lnTo>
                      <a:pt x="25"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5" name="Freeform 4133">
                <a:extLst>
                  <a:ext uri="{FF2B5EF4-FFF2-40B4-BE49-F238E27FC236}">
                    <a16:creationId xmlns:a16="http://schemas.microsoft.com/office/drawing/2014/main" id="{0A417F2A-8C9C-EFE1-C1A0-FC66067FF248}"/>
                  </a:ext>
                </a:extLst>
              </p:cNvPr>
              <p:cNvSpPr>
                <a:spLocks/>
              </p:cNvSpPr>
              <p:nvPr/>
            </p:nvSpPr>
            <p:spPr bwMode="auto">
              <a:xfrm>
                <a:off x="9675" y="4855"/>
                <a:ext cx="25" cy="25"/>
              </a:xfrm>
              <a:custGeom>
                <a:avLst/>
                <a:gdLst>
                  <a:gd name="T0" fmla="*/ 0 w 25"/>
                  <a:gd name="T1" fmla="*/ 25 h 25"/>
                  <a:gd name="T2" fmla="*/ 25 w 25"/>
                  <a:gd name="T3" fmla="*/ 10 h 25"/>
                  <a:gd name="T4" fmla="*/ 25 w 25"/>
                  <a:gd name="T5" fmla="*/ 0 h 25"/>
                  <a:gd name="T6" fmla="*/ 0 w 25"/>
                  <a:gd name="T7" fmla="*/ 15 h 25"/>
                  <a:gd name="T8" fmla="*/ 0 w 25"/>
                  <a:gd name="T9" fmla="*/ 25 h 25"/>
                </a:gdLst>
                <a:ahLst/>
                <a:cxnLst>
                  <a:cxn ang="0">
                    <a:pos x="T0" y="T1"/>
                  </a:cxn>
                  <a:cxn ang="0">
                    <a:pos x="T2" y="T3"/>
                  </a:cxn>
                  <a:cxn ang="0">
                    <a:pos x="T4" y="T5"/>
                  </a:cxn>
                  <a:cxn ang="0">
                    <a:pos x="T6" y="T7"/>
                  </a:cxn>
                  <a:cxn ang="0">
                    <a:pos x="T8" y="T9"/>
                  </a:cxn>
                </a:cxnLst>
                <a:rect l="0" t="0" r="r" b="b"/>
                <a:pathLst>
                  <a:path w="25" h="25">
                    <a:moveTo>
                      <a:pt x="0" y="25"/>
                    </a:moveTo>
                    <a:lnTo>
                      <a:pt x="25" y="10"/>
                    </a:lnTo>
                    <a:lnTo>
                      <a:pt x="25"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6" name="Freeform 4134">
                <a:extLst>
                  <a:ext uri="{FF2B5EF4-FFF2-40B4-BE49-F238E27FC236}">
                    <a16:creationId xmlns:a16="http://schemas.microsoft.com/office/drawing/2014/main" id="{E6639416-663C-AB02-BB3E-3FC4D729CAE6}"/>
                  </a:ext>
                </a:extLst>
              </p:cNvPr>
              <p:cNvSpPr>
                <a:spLocks/>
              </p:cNvSpPr>
              <p:nvPr/>
            </p:nvSpPr>
            <p:spPr bwMode="auto">
              <a:xfrm>
                <a:off x="9675" y="4875"/>
                <a:ext cx="25" cy="25"/>
              </a:xfrm>
              <a:custGeom>
                <a:avLst/>
                <a:gdLst>
                  <a:gd name="T0" fmla="*/ 0 w 25"/>
                  <a:gd name="T1" fmla="*/ 25 h 25"/>
                  <a:gd name="T2" fmla="*/ 25 w 25"/>
                  <a:gd name="T3" fmla="*/ 10 h 25"/>
                  <a:gd name="T4" fmla="*/ 25 w 25"/>
                  <a:gd name="T5" fmla="*/ 0 h 25"/>
                  <a:gd name="T6" fmla="*/ 0 w 25"/>
                  <a:gd name="T7" fmla="*/ 15 h 25"/>
                  <a:gd name="T8" fmla="*/ 0 w 25"/>
                  <a:gd name="T9" fmla="*/ 25 h 25"/>
                </a:gdLst>
                <a:ahLst/>
                <a:cxnLst>
                  <a:cxn ang="0">
                    <a:pos x="T0" y="T1"/>
                  </a:cxn>
                  <a:cxn ang="0">
                    <a:pos x="T2" y="T3"/>
                  </a:cxn>
                  <a:cxn ang="0">
                    <a:pos x="T4" y="T5"/>
                  </a:cxn>
                  <a:cxn ang="0">
                    <a:pos x="T6" y="T7"/>
                  </a:cxn>
                  <a:cxn ang="0">
                    <a:pos x="T8" y="T9"/>
                  </a:cxn>
                </a:cxnLst>
                <a:rect l="0" t="0" r="r" b="b"/>
                <a:pathLst>
                  <a:path w="25" h="25">
                    <a:moveTo>
                      <a:pt x="0" y="25"/>
                    </a:moveTo>
                    <a:lnTo>
                      <a:pt x="25" y="10"/>
                    </a:lnTo>
                    <a:lnTo>
                      <a:pt x="25"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7" name="Freeform 4135">
                <a:extLst>
                  <a:ext uri="{FF2B5EF4-FFF2-40B4-BE49-F238E27FC236}">
                    <a16:creationId xmlns:a16="http://schemas.microsoft.com/office/drawing/2014/main" id="{673053B3-384C-F086-EB67-586C08C93BDC}"/>
                  </a:ext>
                </a:extLst>
              </p:cNvPr>
              <p:cNvSpPr>
                <a:spLocks/>
              </p:cNvSpPr>
              <p:nvPr/>
            </p:nvSpPr>
            <p:spPr bwMode="auto">
              <a:xfrm>
                <a:off x="9675" y="4895"/>
                <a:ext cx="25" cy="25"/>
              </a:xfrm>
              <a:custGeom>
                <a:avLst/>
                <a:gdLst>
                  <a:gd name="T0" fmla="*/ 0 w 25"/>
                  <a:gd name="T1" fmla="*/ 25 h 25"/>
                  <a:gd name="T2" fmla="*/ 25 w 25"/>
                  <a:gd name="T3" fmla="*/ 10 h 25"/>
                  <a:gd name="T4" fmla="*/ 25 w 25"/>
                  <a:gd name="T5" fmla="*/ 0 h 25"/>
                  <a:gd name="T6" fmla="*/ 0 w 25"/>
                  <a:gd name="T7" fmla="*/ 15 h 25"/>
                  <a:gd name="T8" fmla="*/ 0 w 25"/>
                  <a:gd name="T9" fmla="*/ 25 h 25"/>
                </a:gdLst>
                <a:ahLst/>
                <a:cxnLst>
                  <a:cxn ang="0">
                    <a:pos x="T0" y="T1"/>
                  </a:cxn>
                  <a:cxn ang="0">
                    <a:pos x="T2" y="T3"/>
                  </a:cxn>
                  <a:cxn ang="0">
                    <a:pos x="T4" y="T5"/>
                  </a:cxn>
                  <a:cxn ang="0">
                    <a:pos x="T6" y="T7"/>
                  </a:cxn>
                  <a:cxn ang="0">
                    <a:pos x="T8" y="T9"/>
                  </a:cxn>
                </a:cxnLst>
                <a:rect l="0" t="0" r="r" b="b"/>
                <a:pathLst>
                  <a:path w="25" h="25">
                    <a:moveTo>
                      <a:pt x="0" y="25"/>
                    </a:moveTo>
                    <a:lnTo>
                      <a:pt x="25" y="10"/>
                    </a:lnTo>
                    <a:lnTo>
                      <a:pt x="25"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8" name="Freeform 4136">
                <a:extLst>
                  <a:ext uri="{FF2B5EF4-FFF2-40B4-BE49-F238E27FC236}">
                    <a16:creationId xmlns:a16="http://schemas.microsoft.com/office/drawing/2014/main" id="{1D9BB495-0012-5F9A-FF34-F3E77B5865F5}"/>
                  </a:ext>
                </a:extLst>
              </p:cNvPr>
              <p:cNvSpPr>
                <a:spLocks/>
              </p:cNvSpPr>
              <p:nvPr/>
            </p:nvSpPr>
            <p:spPr bwMode="auto">
              <a:xfrm>
                <a:off x="9675" y="4915"/>
                <a:ext cx="25" cy="25"/>
              </a:xfrm>
              <a:custGeom>
                <a:avLst/>
                <a:gdLst>
                  <a:gd name="T0" fmla="*/ 0 w 25"/>
                  <a:gd name="T1" fmla="*/ 25 h 25"/>
                  <a:gd name="T2" fmla="*/ 25 w 25"/>
                  <a:gd name="T3" fmla="*/ 10 h 25"/>
                  <a:gd name="T4" fmla="*/ 25 w 25"/>
                  <a:gd name="T5" fmla="*/ 0 h 25"/>
                  <a:gd name="T6" fmla="*/ 0 w 25"/>
                  <a:gd name="T7" fmla="*/ 15 h 25"/>
                  <a:gd name="T8" fmla="*/ 0 w 25"/>
                  <a:gd name="T9" fmla="*/ 25 h 25"/>
                </a:gdLst>
                <a:ahLst/>
                <a:cxnLst>
                  <a:cxn ang="0">
                    <a:pos x="T0" y="T1"/>
                  </a:cxn>
                  <a:cxn ang="0">
                    <a:pos x="T2" y="T3"/>
                  </a:cxn>
                  <a:cxn ang="0">
                    <a:pos x="T4" y="T5"/>
                  </a:cxn>
                  <a:cxn ang="0">
                    <a:pos x="T6" y="T7"/>
                  </a:cxn>
                  <a:cxn ang="0">
                    <a:pos x="T8" y="T9"/>
                  </a:cxn>
                </a:cxnLst>
                <a:rect l="0" t="0" r="r" b="b"/>
                <a:pathLst>
                  <a:path w="25" h="25">
                    <a:moveTo>
                      <a:pt x="0" y="25"/>
                    </a:moveTo>
                    <a:lnTo>
                      <a:pt x="25" y="10"/>
                    </a:lnTo>
                    <a:lnTo>
                      <a:pt x="25"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79" name="Freeform 4137">
                <a:extLst>
                  <a:ext uri="{FF2B5EF4-FFF2-40B4-BE49-F238E27FC236}">
                    <a16:creationId xmlns:a16="http://schemas.microsoft.com/office/drawing/2014/main" id="{7DC062F5-DE02-3B90-B019-EDFC3833BD2E}"/>
                  </a:ext>
                </a:extLst>
              </p:cNvPr>
              <p:cNvSpPr>
                <a:spLocks/>
              </p:cNvSpPr>
              <p:nvPr/>
            </p:nvSpPr>
            <p:spPr bwMode="auto">
              <a:xfrm>
                <a:off x="9675" y="4935"/>
                <a:ext cx="25" cy="25"/>
              </a:xfrm>
              <a:custGeom>
                <a:avLst/>
                <a:gdLst>
                  <a:gd name="T0" fmla="*/ 0 w 25"/>
                  <a:gd name="T1" fmla="*/ 25 h 25"/>
                  <a:gd name="T2" fmla="*/ 25 w 25"/>
                  <a:gd name="T3" fmla="*/ 10 h 25"/>
                  <a:gd name="T4" fmla="*/ 25 w 25"/>
                  <a:gd name="T5" fmla="*/ 0 h 25"/>
                  <a:gd name="T6" fmla="*/ 0 w 25"/>
                  <a:gd name="T7" fmla="*/ 15 h 25"/>
                  <a:gd name="T8" fmla="*/ 0 w 25"/>
                  <a:gd name="T9" fmla="*/ 25 h 25"/>
                </a:gdLst>
                <a:ahLst/>
                <a:cxnLst>
                  <a:cxn ang="0">
                    <a:pos x="T0" y="T1"/>
                  </a:cxn>
                  <a:cxn ang="0">
                    <a:pos x="T2" y="T3"/>
                  </a:cxn>
                  <a:cxn ang="0">
                    <a:pos x="T4" y="T5"/>
                  </a:cxn>
                  <a:cxn ang="0">
                    <a:pos x="T6" y="T7"/>
                  </a:cxn>
                  <a:cxn ang="0">
                    <a:pos x="T8" y="T9"/>
                  </a:cxn>
                </a:cxnLst>
                <a:rect l="0" t="0" r="r" b="b"/>
                <a:pathLst>
                  <a:path w="25" h="25">
                    <a:moveTo>
                      <a:pt x="0" y="25"/>
                    </a:moveTo>
                    <a:lnTo>
                      <a:pt x="25" y="10"/>
                    </a:lnTo>
                    <a:lnTo>
                      <a:pt x="25"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0" name="Freeform 4138">
                <a:extLst>
                  <a:ext uri="{FF2B5EF4-FFF2-40B4-BE49-F238E27FC236}">
                    <a16:creationId xmlns:a16="http://schemas.microsoft.com/office/drawing/2014/main" id="{0C5C7E38-9CB4-C666-DB4E-C0E58105012F}"/>
                  </a:ext>
                </a:extLst>
              </p:cNvPr>
              <p:cNvSpPr>
                <a:spLocks/>
              </p:cNvSpPr>
              <p:nvPr/>
            </p:nvSpPr>
            <p:spPr bwMode="auto">
              <a:xfrm>
                <a:off x="9675" y="4955"/>
                <a:ext cx="25" cy="25"/>
              </a:xfrm>
              <a:custGeom>
                <a:avLst/>
                <a:gdLst>
                  <a:gd name="T0" fmla="*/ 0 w 25"/>
                  <a:gd name="T1" fmla="*/ 25 h 25"/>
                  <a:gd name="T2" fmla="*/ 25 w 25"/>
                  <a:gd name="T3" fmla="*/ 10 h 25"/>
                  <a:gd name="T4" fmla="*/ 25 w 25"/>
                  <a:gd name="T5" fmla="*/ 0 h 25"/>
                  <a:gd name="T6" fmla="*/ 0 w 25"/>
                  <a:gd name="T7" fmla="*/ 15 h 25"/>
                  <a:gd name="T8" fmla="*/ 0 w 25"/>
                  <a:gd name="T9" fmla="*/ 25 h 25"/>
                </a:gdLst>
                <a:ahLst/>
                <a:cxnLst>
                  <a:cxn ang="0">
                    <a:pos x="T0" y="T1"/>
                  </a:cxn>
                  <a:cxn ang="0">
                    <a:pos x="T2" y="T3"/>
                  </a:cxn>
                  <a:cxn ang="0">
                    <a:pos x="T4" y="T5"/>
                  </a:cxn>
                  <a:cxn ang="0">
                    <a:pos x="T6" y="T7"/>
                  </a:cxn>
                  <a:cxn ang="0">
                    <a:pos x="T8" y="T9"/>
                  </a:cxn>
                </a:cxnLst>
                <a:rect l="0" t="0" r="r" b="b"/>
                <a:pathLst>
                  <a:path w="25" h="25">
                    <a:moveTo>
                      <a:pt x="0" y="25"/>
                    </a:moveTo>
                    <a:lnTo>
                      <a:pt x="25" y="10"/>
                    </a:lnTo>
                    <a:lnTo>
                      <a:pt x="25"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1" name="Freeform 4139">
                <a:extLst>
                  <a:ext uri="{FF2B5EF4-FFF2-40B4-BE49-F238E27FC236}">
                    <a16:creationId xmlns:a16="http://schemas.microsoft.com/office/drawing/2014/main" id="{3B8E048E-73F3-E048-D526-D98577AAB867}"/>
                  </a:ext>
                </a:extLst>
              </p:cNvPr>
              <p:cNvSpPr>
                <a:spLocks/>
              </p:cNvSpPr>
              <p:nvPr/>
            </p:nvSpPr>
            <p:spPr bwMode="auto">
              <a:xfrm>
                <a:off x="9675" y="4975"/>
                <a:ext cx="25" cy="31"/>
              </a:xfrm>
              <a:custGeom>
                <a:avLst/>
                <a:gdLst>
                  <a:gd name="T0" fmla="*/ 0 w 25"/>
                  <a:gd name="T1" fmla="*/ 31 h 31"/>
                  <a:gd name="T2" fmla="*/ 25 w 25"/>
                  <a:gd name="T3" fmla="*/ 10 h 31"/>
                  <a:gd name="T4" fmla="*/ 25 w 25"/>
                  <a:gd name="T5" fmla="*/ 0 h 31"/>
                  <a:gd name="T6" fmla="*/ 0 w 25"/>
                  <a:gd name="T7" fmla="*/ 15 h 31"/>
                  <a:gd name="T8" fmla="*/ 0 w 25"/>
                  <a:gd name="T9" fmla="*/ 31 h 31"/>
                </a:gdLst>
                <a:ahLst/>
                <a:cxnLst>
                  <a:cxn ang="0">
                    <a:pos x="T0" y="T1"/>
                  </a:cxn>
                  <a:cxn ang="0">
                    <a:pos x="T2" y="T3"/>
                  </a:cxn>
                  <a:cxn ang="0">
                    <a:pos x="T4" y="T5"/>
                  </a:cxn>
                  <a:cxn ang="0">
                    <a:pos x="T6" y="T7"/>
                  </a:cxn>
                  <a:cxn ang="0">
                    <a:pos x="T8" y="T9"/>
                  </a:cxn>
                </a:cxnLst>
                <a:rect l="0" t="0" r="r" b="b"/>
                <a:pathLst>
                  <a:path w="25" h="31">
                    <a:moveTo>
                      <a:pt x="0" y="31"/>
                    </a:moveTo>
                    <a:lnTo>
                      <a:pt x="25" y="10"/>
                    </a:lnTo>
                    <a:lnTo>
                      <a:pt x="25" y="0"/>
                    </a:lnTo>
                    <a:lnTo>
                      <a:pt x="0" y="15"/>
                    </a:lnTo>
                    <a:lnTo>
                      <a:pt x="0" y="3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2" name="Freeform 4140">
                <a:extLst>
                  <a:ext uri="{FF2B5EF4-FFF2-40B4-BE49-F238E27FC236}">
                    <a16:creationId xmlns:a16="http://schemas.microsoft.com/office/drawing/2014/main" id="{5B384C00-60C9-5C68-EC58-187535FADC2E}"/>
                  </a:ext>
                </a:extLst>
              </p:cNvPr>
              <p:cNvSpPr>
                <a:spLocks/>
              </p:cNvSpPr>
              <p:nvPr/>
            </p:nvSpPr>
            <p:spPr bwMode="auto">
              <a:xfrm>
                <a:off x="9675" y="4995"/>
                <a:ext cx="25" cy="31"/>
              </a:xfrm>
              <a:custGeom>
                <a:avLst/>
                <a:gdLst>
                  <a:gd name="T0" fmla="*/ 0 w 25"/>
                  <a:gd name="T1" fmla="*/ 31 h 31"/>
                  <a:gd name="T2" fmla="*/ 25 w 25"/>
                  <a:gd name="T3" fmla="*/ 11 h 31"/>
                  <a:gd name="T4" fmla="*/ 25 w 25"/>
                  <a:gd name="T5" fmla="*/ 0 h 31"/>
                  <a:gd name="T6" fmla="*/ 0 w 25"/>
                  <a:gd name="T7" fmla="*/ 16 h 31"/>
                  <a:gd name="T8" fmla="*/ 0 w 25"/>
                  <a:gd name="T9" fmla="*/ 31 h 31"/>
                </a:gdLst>
                <a:ahLst/>
                <a:cxnLst>
                  <a:cxn ang="0">
                    <a:pos x="T0" y="T1"/>
                  </a:cxn>
                  <a:cxn ang="0">
                    <a:pos x="T2" y="T3"/>
                  </a:cxn>
                  <a:cxn ang="0">
                    <a:pos x="T4" y="T5"/>
                  </a:cxn>
                  <a:cxn ang="0">
                    <a:pos x="T6" y="T7"/>
                  </a:cxn>
                  <a:cxn ang="0">
                    <a:pos x="T8" y="T9"/>
                  </a:cxn>
                </a:cxnLst>
                <a:rect l="0" t="0" r="r" b="b"/>
                <a:pathLst>
                  <a:path w="25" h="31">
                    <a:moveTo>
                      <a:pt x="0" y="31"/>
                    </a:moveTo>
                    <a:lnTo>
                      <a:pt x="25" y="11"/>
                    </a:lnTo>
                    <a:lnTo>
                      <a:pt x="25" y="0"/>
                    </a:lnTo>
                    <a:lnTo>
                      <a:pt x="0" y="16"/>
                    </a:lnTo>
                    <a:lnTo>
                      <a:pt x="0" y="3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3" name="Freeform 4141">
                <a:extLst>
                  <a:ext uri="{FF2B5EF4-FFF2-40B4-BE49-F238E27FC236}">
                    <a16:creationId xmlns:a16="http://schemas.microsoft.com/office/drawing/2014/main" id="{5D877F43-AA4C-407A-289D-F3F628635671}"/>
                  </a:ext>
                </a:extLst>
              </p:cNvPr>
              <p:cNvSpPr>
                <a:spLocks/>
              </p:cNvSpPr>
              <p:nvPr/>
            </p:nvSpPr>
            <p:spPr bwMode="auto">
              <a:xfrm>
                <a:off x="9675" y="5016"/>
                <a:ext cx="25" cy="30"/>
              </a:xfrm>
              <a:custGeom>
                <a:avLst/>
                <a:gdLst>
                  <a:gd name="T0" fmla="*/ 0 w 25"/>
                  <a:gd name="T1" fmla="*/ 30 h 30"/>
                  <a:gd name="T2" fmla="*/ 25 w 25"/>
                  <a:gd name="T3" fmla="*/ 10 h 30"/>
                  <a:gd name="T4" fmla="*/ 25 w 25"/>
                  <a:gd name="T5" fmla="*/ 0 h 30"/>
                  <a:gd name="T6" fmla="*/ 0 w 25"/>
                  <a:gd name="T7" fmla="*/ 20 h 30"/>
                  <a:gd name="T8" fmla="*/ 0 w 25"/>
                  <a:gd name="T9" fmla="*/ 30 h 30"/>
                </a:gdLst>
                <a:ahLst/>
                <a:cxnLst>
                  <a:cxn ang="0">
                    <a:pos x="T0" y="T1"/>
                  </a:cxn>
                  <a:cxn ang="0">
                    <a:pos x="T2" y="T3"/>
                  </a:cxn>
                  <a:cxn ang="0">
                    <a:pos x="T4" y="T5"/>
                  </a:cxn>
                  <a:cxn ang="0">
                    <a:pos x="T6" y="T7"/>
                  </a:cxn>
                  <a:cxn ang="0">
                    <a:pos x="T8" y="T9"/>
                  </a:cxn>
                </a:cxnLst>
                <a:rect l="0" t="0" r="r" b="b"/>
                <a:pathLst>
                  <a:path w="25" h="30">
                    <a:moveTo>
                      <a:pt x="0" y="30"/>
                    </a:moveTo>
                    <a:lnTo>
                      <a:pt x="25" y="10"/>
                    </a:lnTo>
                    <a:lnTo>
                      <a:pt x="25" y="0"/>
                    </a:lnTo>
                    <a:lnTo>
                      <a:pt x="0" y="20"/>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4" name="Freeform 4142">
                <a:extLst>
                  <a:ext uri="{FF2B5EF4-FFF2-40B4-BE49-F238E27FC236}">
                    <a16:creationId xmlns:a16="http://schemas.microsoft.com/office/drawing/2014/main" id="{DC75D318-C8B2-2E85-96F9-893DCD7DAF29}"/>
                  </a:ext>
                </a:extLst>
              </p:cNvPr>
              <p:cNvSpPr>
                <a:spLocks/>
              </p:cNvSpPr>
              <p:nvPr/>
            </p:nvSpPr>
            <p:spPr bwMode="auto">
              <a:xfrm>
                <a:off x="9740" y="5156"/>
                <a:ext cx="15" cy="21"/>
              </a:xfrm>
              <a:custGeom>
                <a:avLst/>
                <a:gdLst>
                  <a:gd name="T0" fmla="*/ 0 w 15"/>
                  <a:gd name="T1" fmla="*/ 21 h 21"/>
                  <a:gd name="T2" fmla="*/ 15 w 15"/>
                  <a:gd name="T3" fmla="*/ 10 h 21"/>
                  <a:gd name="T4" fmla="*/ 15 w 15"/>
                  <a:gd name="T5" fmla="*/ 0 h 21"/>
                  <a:gd name="T6" fmla="*/ 0 w 15"/>
                  <a:gd name="T7" fmla="*/ 10 h 21"/>
                  <a:gd name="T8" fmla="*/ 0 w 15"/>
                  <a:gd name="T9" fmla="*/ 21 h 21"/>
                </a:gdLst>
                <a:ahLst/>
                <a:cxnLst>
                  <a:cxn ang="0">
                    <a:pos x="T0" y="T1"/>
                  </a:cxn>
                  <a:cxn ang="0">
                    <a:pos x="T2" y="T3"/>
                  </a:cxn>
                  <a:cxn ang="0">
                    <a:pos x="T4" y="T5"/>
                  </a:cxn>
                  <a:cxn ang="0">
                    <a:pos x="T6" y="T7"/>
                  </a:cxn>
                  <a:cxn ang="0">
                    <a:pos x="T8" y="T9"/>
                  </a:cxn>
                </a:cxnLst>
                <a:rect l="0" t="0" r="r" b="b"/>
                <a:pathLst>
                  <a:path w="15" h="21">
                    <a:moveTo>
                      <a:pt x="0" y="21"/>
                    </a:moveTo>
                    <a:lnTo>
                      <a:pt x="15" y="10"/>
                    </a:lnTo>
                    <a:lnTo>
                      <a:pt x="15" y="0"/>
                    </a:lnTo>
                    <a:lnTo>
                      <a:pt x="0" y="10"/>
                    </a:lnTo>
                    <a:lnTo>
                      <a:pt x="0" y="21"/>
                    </a:lnTo>
                    <a:close/>
                  </a:path>
                </a:pathLst>
              </a:custGeom>
              <a:solidFill>
                <a:srgbClr val="E306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5" name="Freeform 4143">
                <a:extLst>
                  <a:ext uri="{FF2B5EF4-FFF2-40B4-BE49-F238E27FC236}">
                    <a16:creationId xmlns:a16="http://schemas.microsoft.com/office/drawing/2014/main" id="{1924E6D7-329B-409B-4121-9E066CCC411C}"/>
                  </a:ext>
                </a:extLst>
              </p:cNvPr>
              <p:cNvSpPr>
                <a:spLocks/>
              </p:cNvSpPr>
              <p:nvPr/>
            </p:nvSpPr>
            <p:spPr bwMode="auto">
              <a:xfrm>
                <a:off x="9645" y="4382"/>
                <a:ext cx="705" cy="402"/>
              </a:xfrm>
              <a:custGeom>
                <a:avLst/>
                <a:gdLst>
                  <a:gd name="T0" fmla="*/ 705 w 705"/>
                  <a:gd name="T1" fmla="*/ 15 h 402"/>
                  <a:gd name="T2" fmla="*/ 30 w 705"/>
                  <a:gd name="T3" fmla="*/ 402 h 402"/>
                  <a:gd name="T4" fmla="*/ 0 w 705"/>
                  <a:gd name="T5" fmla="*/ 387 h 402"/>
                  <a:gd name="T6" fmla="*/ 674 w 705"/>
                  <a:gd name="T7" fmla="*/ 0 h 402"/>
                  <a:gd name="T8" fmla="*/ 705 w 705"/>
                  <a:gd name="T9" fmla="*/ 15 h 402"/>
                </a:gdLst>
                <a:ahLst/>
                <a:cxnLst>
                  <a:cxn ang="0">
                    <a:pos x="T0" y="T1"/>
                  </a:cxn>
                  <a:cxn ang="0">
                    <a:pos x="T2" y="T3"/>
                  </a:cxn>
                  <a:cxn ang="0">
                    <a:pos x="T4" y="T5"/>
                  </a:cxn>
                  <a:cxn ang="0">
                    <a:pos x="T6" y="T7"/>
                  </a:cxn>
                  <a:cxn ang="0">
                    <a:pos x="T8" y="T9"/>
                  </a:cxn>
                </a:cxnLst>
                <a:rect l="0" t="0" r="r" b="b"/>
                <a:pathLst>
                  <a:path w="705" h="402">
                    <a:moveTo>
                      <a:pt x="705" y="15"/>
                    </a:moveTo>
                    <a:lnTo>
                      <a:pt x="30" y="402"/>
                    </a:lnTo>
                    <a:lnTo>
                      <a:pt x="0" y="387"/>
                    </a:lnTo>
                    <a:lnTo>
                      <a:pt x="674" y="0"/>
                    </a:lnTo>
                    <a:lnTo>
                      <a:pt x="705" y="15"/>
                    </a:ln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6" name="Freeform 4144">
                <a:extLst>
                  <a:ext uri="{FF2B5EF4-FFF2-40B4-BE49-F238E27FC236}">
                    <a16:creationId xmlns:a16="http://schemas.microsoft.com/office/drawing/2014/main" id="{436CE450-E0C5-2616-CFB3-9E0AE79F7400}"/>
                  </a:ext>
                </a:extLst>
              </p:cNvPr>
              <p:cNvSpPr>
                <a:spLocks/>
              </p:cNvSpPr>
              <p:nvPr/>
            </p:nvSpPr>
            <p:spPr bwMode="auto">
              <a:xfrm>
                <a:off x="9645" y="4769"/>
                <a:ext cx="30" cy="458"/>
              </a:xfrm>
              <a:custGeom>
                <a:avLst/>
                <a:gdLst>
                  <a:gd name="T0" fmla="*/ 0 w 30"/>
                  <a:gd name="T1" fmla="*/ 443 h 458"/>
                  <a:gd name="T2" fmla="*/ 0 w 30"/>
                  <a:gd name="T3" fmla="*/ 0 h 458"/>
                  <a:gd name="T4" fmla="*/ 30 w 30"/>
                  <a:gd name="T5" fmla="*/ 15 h 458"/>
                  <a:gd name="T6" fmla="*/ 30 w 30"/>
                  <a:gd name="T7" fmla="*/ 458 h 458"/>
                  <a:gd name="T8" fmla="*/ 0 w 30"/>
                  <a:gd name="T9" fmla="*/ 443 h 458"/>
                </a:gdLst>
                <a:ahLst/>
                <a:cxnLst>
                  <a:cxn ang="0">
                    <a:pos x="T0" y="T1"/>
                  </a:cxn>
                  <a:cxn ang="0">
                    <a:pos x="T2" y="T3"/>
                  </a:cxn>
                  <a:cxn ang="0">
                    <a:pos x="T4" y="T5"/>
                  </a:cxn>
                  <a:cxn ang="0">
                    <a:pos x="T6" y="T7"/>
                  </a:cxn>
                  <a:cxn ang="0">
                    <a:pos x="T8" y="T9"/>
                  </a:cxn>
                </a:cxnLst>
                <a:rect l="0" t="0" r="r" b="b"/>
                <a:pathLst>
                  <a:path w="30" h="458">
                    <a:moveTo>
                      <a:pt x="0" y="443"/>
                    </a:moveTo>
                    <a:lnTo>
                      <a:pt x="0" y="0"/>
                    </a:lnTo>
                    <a:lnTo>
                      <a:pt x="30" y="15"/>
                    </a:lnTo>
                    <a:lnTo>
                      <a:pt x="30" y="458"/>
                    </a:lnTo>
                    <a:lnTo>
                      <a:pt x="0" y="443"/>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7" name="Freeform 4145">
                <a:extLst>
                  <a:ext uri="{FF2B5EF4-FFF2-40B4-BE49-F238E27FC236}">
                    <a16:creationId xmlns:a16="http://schemas.microsoft.com/office/drawing/2014/main" id="{6130FEA6-EDE6-22BE-CC0A-7CE40F8AB490}"/>
                  </a:ext>
                </a:extLst>
              </p:cNvPr>
              <p:cNvSpPr>
                <a:spLocks/>
              </p:cNvSpPr>
              <p:nvPr/>
            </p:nvSpPr>
            <p:spPr bwMode="auto">
              <a:xfrm>
                <a:off x="9660" y="4840"/>
                <a:ext cx="15" cy="20"/>
              </a:xfrm>
              <a:custGeom>
                <a:avLst/>
                <a:gdLst>
                  <a:gd name="T0" fmla="*/ 0 w 15"/>
                  <a:gd name="T1" fmla="*/ 15 h 20"/>
                  <a:gd name="T2" fmla="*/ 15 w 15"/>
                  <a:gd name="T3" fmla="*/ 20 h 20"/>
                  <a:gd name="T4" fmla="*/ 15 w 15"/>
                  <a:gd name="T5" fmla="*/ 10 h 20"/>
                  <a:gd name="T6" fmla="*/ 0 w 15"/>
                  <a:gd name="T7" fmla="*/ 0 h 20"/>
                  <a:gd name="T8" fmla="*/ 0 w 15"/>
                  <a:gd name="T9" fmla="*/ 15 h 20"/>
                </a:gdLst>
                <a:ahLst/>
                <a:cxnLst>
                  <a:cxn ang="0">
                    <a:pos x="T0" y="T1"/>
                  </a:cxn>
                  <a:cxn ang="0">
                    <a:pos x="T2" y="T3"/>
                  </a:cxn>
                  <a:cxn ang="0">
                    <a:pos x="T4" y="T5"/>
                  </a:cxn>
                  <a:cxn ang="0">
                    <a:pos x="T6" y="T7"/>
                  </a:cxn>
                  <a:cxn ang="0">
                    <a:pos x="T8" y="T9"/>
                  </a:cxn>
                </a:cxnLst>
                <a:rect l="0" t="0" r="r" b="b"/>
                <a:pathLst>
                  <a:path w="15" h="20">
                    <a:moveTo>
                      <a:pt x="0" y="15"/>
                    </a:moveTo>
                    <a:lnTo>
                      <a:pt x="15" y="20"/>
                    </a:lnTo>
                    <a:lnTo>
                      <a:pt x="15" y="10"/>
                    </a:lnTo>
                    <a:lnTo>
                      <a:pt x="0" y="0"/>
                    </a:lnTo>
                    <a:lnTo>
                      <a:pt x="0"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8" name="Freeform 4146">
                <a:extLst>
                  <a:ext uri="{FF2B5EF4-FFF2-40B4-BE49-F238E27FC236}">
                    <a16:creationId xmlns:a16="http://schemas.microsoft.com/office/drawing/2014/main" id="{06F8E0FC-486D-61C5-095C-176C1A676D02}"/>
                  </a:ext>
                </a:extLst>
              </p:cNvPr>
              <p:cNvSpPr>
                <a:spLocks/>
              </p:cNvSpPr>
              <p:nvPr/>
            </p:nvSpPr>
            <p:spPr bwMode="auto">
              <a:xfrm>
                <a:off x="9660" y="4860"/>
                <a:ext cx="15" cy="20"/>
              </a:xfrm>
              <a:custGeom>
                <a:avLst/>
                <a:gdLst>
                  <a:gd name="T0" fmla="*/ 0 w 15"/>
                  <a:gd name="T1" fmla="*/ 15 h 20"/>
                  <a:gd name="T2" fmla="*/ 15 w 15"/>
                  <a:gd name="T3" fmla="*/ 20 h 20"/>
                  <a:gd name="T4" fmla="*/ 15 w 15"/>
                  <a:gd name="T5" fmla="*/ 10 h 20"/>
                  <a:gd name="T6" fmla="*/ 0 w 15"/>
                  <a:gd name="T7" fmla="*/ 0 h 20"/>
                  <a:gd name="T8" fmla="*/ 0 w 15"/>
                  <a:gd name="T9" fmla="*/ 15 h 20"/>
                </a:gdLst>
                <a:ahLst/>
                <a:cxnLst>
                  <a:cxn ang="0">
                    <a:pos x="T0" y="T1"/>
                  </a:cxn>
                  <a:cxn ang="0">
                    <a:pos x="T2" y="T3"/>
                  </a:cxn>
                  <a:cxn ang="0">
                    <a:pos x="T4" y="T5"/>
                  </a:cxn>
                  <a:cxn ang="0">
                    <a:pos x="T6" y="T7"/>
                  </a:cxn>
                  <a:cxn ang="0">
                    <a:pos x="T8" y="T9"/>
                  </a:cxn>
                </a:cxnLst>
                <a:rect l="0" t="0" r="r" b="b"/>
                <a:pathLst>
                  <a:path w="15" h="20">
                    <a:moveTo>
                      <a:pt x="0" y="15"/>
                    </a:moveTo>
                    <a:lnTo>
                      <a:pt x="15" y="20"/>
                    </a:lnTo>
                    <a:lnTo>
                      <a:pt x="15" y="10"/>
                    </a:lnTo>
                    <a:lnTo>
                      <a:pt x="0" y="0"/>
                    </a:lnTo>
                    <a:lnTo>
                      <a:pt x="0" y="1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89" name="Freeform 4147">
                <a:extLst>
                  <a:ext uri="{FF2B5EF4-FFF2-40B4-BE49-F238E27FC236}">
                    <a16:creationId xmlns:a16="http://schemas.microsoft.com/office/drawing/2014/main" id="{CBCB5AA4-7BB5-0D20-48B0-B1F5F1D8BA46}"/>
                  </a:ext>
                </a:extLst>
              </p:cNvPr>
              <p:cNvSpPr>
                <a:spLocks/>
              </p:cNvSpPr>
              <p:nvPr/>
            </p:nvSpPr>
            <p:spPr bwMode="auto">
              <a:xfrm>
                <a:off x="9660" y="4885"/>
                <a:ext cx="15" cy="15"/>
              </a:xfrm>
              <a:custGeom>
                <a:avLst/>
                <a:gdLst>
                  <a:gd name="T0" fmla="*/ 0 w 15"/>
                  <a:gd name="T1" fmla="*/ 10 h 15"/>
                  <a:gd name="T2" fmla="*/ 15 w 15"/>
                  <a:gd name="T3" fmla="*/ 15 h 15"/>
                  <a:gd name="T4" fmla="*/ 15 w 15"/>
                  <a:gd name="T5" fmla="*/ 5 h 15"/>
                  <a:gd name="T6" fmla="*/ 0 w 15"/>
                  <a:gd name="T7" fmla="*/ 0 h 15"/>
                  <a:gd name="T8" fmla="*/ 0 w 15"/>
                  <a:gd name="T9" fmla="*/ 10 h 15"/>
                </a:gdLst>
                <a:ahLst/>
                <a:cxnLst>
                  <a:cxn ang="0">
                    <a:pos x="T0" y="T1"/>
                  </a:cxn>
                  <a:cxn ang="0">
                    <a:pos x="T2" y="T3"/>
                  </a:cxn>
                  <a:cxn ang="0">
                    <a:pos x="T4" y="T5"/>
                  </a:cxn>
                  <a:cxn ang="0">
                    <a:pos x="T6" y="T7"/>
                  </a:cxn>
                  <a:cxn ang="0">
                    <a:pos x="T8" y="T9"/>
                  </a:cxn>
                </a:cxnLst>
                <a:rect l="0" t="0" r="r" b="b"/>
                <a:pathLst>
                  <a:path w="15" h="15">
                    <a:moveTo>
                      <a:pt x="0" y="10"/>
                    </a:moveTo>
                    <a:lnTo>
                      <a:pt x="15" y="15"/>
                    </a:lnTo>
                    <a:lnTo>
                      <a:pt x="15" y="5"/>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0" name="Freeform 4148">
                <a:extLst>
                  <a:ext uri="{FF2B5EF4-FFF2-40B4-BE49-F238E27FC236}">
                    <a16:creationId xmlns:a16="http://schemas.microsoft.com/office/drawing/2014/main" id="{26876436-343C-8BA3-6F49-AD6DFF8DC2AF}"/>
                  </a:ext>
                </a:extLst>
              </p:cNvPr>
              <p:cNvSpPr>
                <a:spLocks/>
              </p:cNvSpPr>
              <p:nvPr/>
            </p:nvSpPr>
            <p:spPr bwMode="auto">
              <a:xfrm>
                <a:off x="9660" y="4905"/>
                <a:ext cx="15" cy="15"/>
              </a:xfrm>
              <a:custGeom>
                <a:avLst/>
                <a:gdLst>
                  <a:gd name="T0" fmla="*/ 0 w 15"/>
                  <a:gd name="T1" fmla="*/ 10 h 15"/>
                  <a:gd name="T2" fmla="*/ 15 w 15"/>
                  <a:gd name="T3" fmla="*/ 15 h 15"/>
                  <a:gd name="T4" fmla="*/ 15 w 15"/>
                  <a:gd name="T5" fmla="*/ 5 h 15"/>
                  <a:gd name="T6" fmla="*/ 0 w 15"/>
                  <a:gd name="T7" fmla="*/ 0 h 15"/>
                  <a:gd name="T8" fmla="*/ 0 w 15"/>
                  <a:gd name="T9" fmla="*/ 10 h 15"/>
                </a:gdLst>
                <a:ahLst/>
                <a:cxnLst>
                  <a:cxn ang="0">
                    <a:pos x="T0" y="T1"/>
                  </a:cxn>
                  <a:cxn ang="0">
                    <a:pos x="T2" y="T3"/>
                  </a:cxn>
                  <a:cxn ang="0">
                    <a:pos x="T4" y="T5"/>
                  </a:cxn>
                  <a:cxn ang="0">
                    <a:pos x="T6" y="T7"/>
                  </a:cxn>
                  <a:cxn ang="0">
                    <a:pos x="T8" y="T9"/>
                  </a:cxn>
                </a:cxnLst>
                <a:rect l="0" t="0" r="r" b="b"/>
                <a:pathLst>
                  <a:path w="15" h="15">
                    <a:moveTo>
                      <a:pt x="0" y="10"/>
                    </a:moveTo>
                    <a:lnTo>
                      <a:pt x="15" y="15"/>
                    </a:lnTo>
                    <a:lnTo>
                      <a:pt x="15" y="5"/>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1" name="Freeform 4149">
                <a:extLst>
                  <a:ext uri="{FF2B5EF4-FFF2-40B4-BE49-F238E27FC236}">
                    <a16:creationId xmlns:a16="http://schemas.microsoft.com/office/drawing/2014/main" id="{CE868C78-52E7-A363-07C0-FD632F609FA4}"/>
                  </a:ext>
                </a:extLst>
              </p:cNvPr>
              <p:cNvSpPr>
                <a:spLocks/>
              </p:cNvSpPr>
              <p:nvPr/>
            </p:nvSpPr>
            <p:spPr bwMode="auto">
              <a:xfrm>
                <a:off x="9660" y="4925"/>
                <a:ext cx="15" cy="15"/>
              </a:xfrm>
              <a:custGeom>
                <a:avLst/>
                <a:gdLst>
                  <a:gd name="T0" fmla="*/ 0 w 15"/>
                  <a:gd name="T1" fmla="*/ 10 h 15"/>
                  <a:gd name="T2" fmla="*/ 15 w 15"/>
                  <a:gd name="T3" fmla="*/ 15 h 15"/>
                  <a:gd name="T4" fmla="*/ 15 w 15"/>
                  <a:gd name="T5" fmla="*/ 5 h 15"/>
                  <a:gd name="T6" fmla="*/ 0 w 15"/>
                  <a:gd name="T7" fmla="*/ 0 h 15"/>
                  <a:gd name="T8" fmla="*/ 0 w 15"/>
                  <a:gd name="T9" fmla="*/ 10 h 15"/>
                </a:gdLst>
                <a:ahLst/>
                <a:cxnLst>
                  <a:cxn ang="0">
                    <a:pos x="T0" y="T1"/>
                  </a:cxn>
                  <a:cxn ang="0">
                    <a:pos x="T2" y="T3"/>
                  </a:cxn>
                  <a:cxn ang="0">
                    <a:pos x="T4" y="T5"/>
                  </a:cxn>
                  <a:cxn ang="0">
                    <a:pos x="T6" y="T7"/>
                  </a:cxn>
                  <a:cxn ang="0">
                    <a:pos x="T8" y="T9"/>
                  </a:cxn>
                </a:cxnLst>
                <a:rect l="0" t="0" r="r" b="b"/>
                <a:pathLst>
                  <a:path w="15" h="15">
                    <a:moveTo>
                      <a:pt x="0" y="10"/>
                    </a:moveTo>
                    <a:lnTo>
                      <a:pt x="15" y="15"/>
                    </a:lnTo>
                    <a:lnTo>
                      <a:pt x="15" y="5"/>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2" name="Freeform 4150">
                <a:extLst>
                  <a:ext uri="{FF2B5EF4-FFF2-40B4-BE49-F238E27FC236}">
                    <a16:creationId xmlns:a16="http://schemas.microsoft.com/office/drawing/2014/main" id="{E137750A-9172-FF7A-FADC-E488CAB869C9}"/>
                  </a:ext>
                </a:extLst>
              </p:cNvPr>
              <p:cNvSpPr>
                <a:spLocks/>
              </p:cNvSpPr>
              <p:nvPr/>
            </p:nvSpPr>
            <p:spPr bwMode="auto">
              <a:xfrm>
                <a:off x="9660" y="4945"/>
                <a:ext cx="15" cy="15"/>
              </a:xfrm>
              <a:custGeom>
                <a:avLst/>
                <a:gdLst>
                  <a:gd name="T0" fmla="*/ 0 w 15"/>
                  <a:gd name="T1" fmla="*/ 10 h 15"/>
                  <a:gd name="T2" fmla="*/ 15 w 15"/>
                  <a:gd name="T3" fmla="*/ 15 h 15"/>
                  <a:gd name="T4" fmla="*/ 15 w 15"/>
                  <a:gd name="T5" fmla="*/ 5 h 15"/>
                  <a:gd name="T6" fmla="*/ 0 w 15"/>
                  <a:gd name="T7" fmla="*/ 0 h 15"/>
                  <a:gd name="T8" fmla="*/ 0 w 15"/>
                  <a:gd name="T9" fmla="*/ 10 h 15"/>
                </a:gdLst>
                <a:ahLst/>
                <a:cxnLst>
                  <a:cxn ang="0">
                    <a:pos x="T0" y="T1"/>
                  </a:cxn>
                  <a:cxn ang="0">
                    <a:pos x="T2" y="T3"/>
                  </a:cxn>
                  <a:cxn ang="0">
                    <a:pos x="T4" y="T5"/>
                  </a:cxn>
                  <a:cxn ang="0">
                    <a:pos x="T6" y="T7"/>
                  </a:cxn>
                  <a:cxn ang="0">
                    <a:pos x="T8" y="T9"/>
                  </a:cxn>
                </a:cxnLst>
                <a:rect l="0" t="0" r="r" b="b"/>
                <a:pathLst>
                  <a:path w="15" h="15">
                    <a:moveTo>
                      <a:pt x="0" y="10"/>
                    </a:moveTo>
                    <a:lnTo>
                      <a:pt x="15" y="15"/>
                    </a:lnTo>
                    <a:lnTo>
                      <a:pt x="15" y="5"/>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3" name="Freeform 4151">
                <a:extLst>
                  <a:ext uri="{FF2B5EF4-FFF2-40B4-BE49-F238E27FC236}">
                    <a16:creationId xmlns:a16="http://schemas.microsoft.com/office/drawing/2014/main" id="{14BF0881-0CD3-0A49-E73A-C9530E1A86F9}"/>
                  </a:ext>
                </a:extLst>
              </p:cNvPr>
              <p:cNvSpPr>
                <a:spLocks/>
              </p:cNvSpPr>
              <p:nvPr/>
            </p:nvSpPr>
            <p:spPr bwMode="auto">
              <a:xfrm>
                <a:off x="9660" y="4965"/>
                <a:ext cx="15" cy="20"/>
              </a:xfrm>
              <a:custGeom>
                <a:avLst/>
                <a:gdLst>
                  <a:gd name="T0" fmla="*/ 0 w 15"/>
                  <a:gd name="T1" fmla="*/ 10 h 20"/>
                  <a:gd name="T2" fmla="*/ 15 w 15"/>
                  <a:gd name="T3" fmla="*/ 20 h 20"/>
                  <a:gd name="T4" fmla="*/ 15 w 15"/>
                  <a:gd name="T5" fmla="*/ 5 h 20"/>
                  <a:gd name="T6" fmla="*/ 0 w 15"/>
                  <a:gd name="T7" fmla="*/ 0 h 20"/>
                  <a:gd name="T8" fmla="*/ 0 w 15"/>
                  <a:gd name="T9" fmla="*/ 10 h 20"/>
                </a:gdLst>
                <a:ahLst/>
                <a:cxnLst>
                  <a:cxn ang="0">
                    <a:pos x="T0" y="T1"/>
                  </a:cxn>
                  <a:cxn ang="0">
                    <a:pos x="T2" y="T3"/>
                  </a:cxn>
                  <a:cxn ang="0">
                    <a:pos x="T4" y="T5"/>
                  </a:cxn>
                  <a:cxn ang="0">
                    <a:pos x="T6" y="T7"/>
                  </a:cxn>
                  <a:cxn ang="0">
                    <a:pos x="T8" y="T9"/>
                  </a:cxn>
                </a:cxnLst>
                <a:rect l="0" t="0" r="r" b="b"/>
                <a:pathLst>
                  <a:path w="15" h="20">
                    <a:moveTo>
                      <a:pt x="0" y="10"/>
                    </a:moveTo>
                    <a:lnTo>
                      <a:pt x="15" y="20"/>
                    </a:lnTo>
                    <a:lnTo>
                      <a:pt x="15" y="5"/>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4" name="Freeform 4152">
                <a:extLst>
                  <a:ext uri="{FF2B5EF4-FFF2-40B4-BE49-F238E27FC236}">
                    <a16:creationId xmlns:a16="http://schemas.microsoft.com/office/drawing/2014/main" id="{42E868E9-62D3-D0A7-7CC7-DC83F23E30A0}"/>
                  </a:ext>
                </a:extLst>
              </p:cNvPr>
              <p:cNvSpPr>
                <a:spLocks/>
              </p:cNvSpPr>
              <p:nvPr/>
            </p:nvSpPr>
            <p:spPr bwMode="auto">
              <a:xfrm>
                <a:off x="9660" y="4985"/>
                <a:ext cx="15" cy="21"/>
              </a:xfrm>
              <a:custGeom>
                <a:avLst/>
                <a:gdLst>
                  <a:gd name="T0" fmla="*/ 0 w 15"/>
                  <a:gd name="T1" fmla="*/ 10 h 21"/>
                  <a:gd name="T2" fmla="*/ 15 w 15"/>
                  <a:gd name="T3" fmla="*/ 21 h 21"/>
                  <a:gd name="T4" fmla="*/ 15 w 15"/>
                  <a:gd name="T5" fmla="*/ 5 h 21"/>
                  <a:gd name="T6" fmla="*/ 0 w 15"/>
                  <a:gd name="T7" fmla="*/ 0 h 21"/>
                  <a:gd name="T8" fmla="*/ 0 w 15"/>
                  <a:gd name="T9" fmla="*/ 10 h 21"/>
                </a:gdLst>
                <a:ahLst/>
                <a:cxnLst>
                  <a:cxn ang="0">
                    <a:pos x="T0" y="T1"/>
                  </a:cxn>
                  <a:cxn ang="0">
                    <a:pos x="T2" y="T3"/>
                  </a:cxn>
                  <a:cxn ang="0">
                    <a:pos x="T4" y="T5"/>
                  </a:cxn>
                  <a:cxn ang="0">
                    <a:pos x="T6" y="T7"/>
                  </a:cxn>
                  <a:cxn ang="0">
                    <a:pos x="T8" y="T9"/>
                  </a:cxn>
                </a:cxnLst>
                <a:rect l="0" t="0" r="r" b="b"/>
                <a:pathLst>
                  <a:path w="15" h="21">
                    <a:moveTo>
                      <a:pt x="0" y="10"/>
                    </a:moveTo>
                    <a:lnTo>
                      <a:pt x="15" y="21"/>
                    </a:lnTo>
                    <a:lnTo>
                      <a:pt x="15" y="5"/>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5" name="Freeform 4153">
                <a:extLst>
                  <a:ext uri="{FF2B5EF4-FFF2-40B4-BE49-F238E27FC236}">
                    <a16:creationId xmlns:a16="http://schemas.microsoft.com/office/drawing/2014/main" id="{263D501B-00A3-663D-B3BF-4F5F163800FB}"/>
                  </a:ext>
                </a:extLst>
              </p:cNvPr>
              <p:cNvSpPr>
                <a:spLocks/>
              </p:cNvSpPr>
              <p:nvPr/>
            </p:nvSpPr>
            <p:spPr bwMode="auto">
              <a:xfrm>
                <a:off x="9660" y="5006"/>
                <a:ext cx="15" cy="20"/>
              </a:xfrm>
              <a:custGeom>
                <a:avLst/>
                <a:gdLst>
                  <a:gd name="T0" fmla="*/ 0 w 15"/>
                  <a:gd name="T1" fmla="*/ 10 h 20"/>
                  <a:gd name="T2" fmla="*/ 15 w 15"/>
                  <a:gd name="T3" fmla="*/ 20 h 20"/>
                  <a:gd name="T4" fmla="*/ 15 w 15"/>
                  <a:gd name="T5" fmla="*/ 10 h 20"/>
                  <a:gd name="T6" fmla="*/ 0 w 15"/>
                  <a:gd name="T7" fmla="*/ 0 h 20"/>
                  <a:gd name="T8" fmla="*/ 0 w 15"/>
                  <a:gd name="T9" fmla="*/ 10 h 20"/>
                </a:gdLst>
                <a:ahLst/>
                <a:cxnLst>
                  <a:cxn ang="0">
                    <a:pos x="T0" y="T1"/>
                  </a:cxn>
                  <a:cxn ang="0">
                    <a:pos x="T2" y="T3"/>
                  </a:cxn>
                  <a:cxn ang="0">
                    <a:pos x="T4" y="T5"/>
                  </a:cxn>
                  <a:cxn ang="0">
                    <a:pos x="T6" y="T7"/>
                  </a:cxn>
                  <a:cxn ang="0">
                    <a:pos x="T8" y="T9"/>
                  </a:cxn>
                </a:cxnLst>
                <a:rect l="0" t="0" r="r" b="b"/>
                <a:pathLst>
                  <a:path w="15" h="20">
                    <a:moveTo>
                      <a:pt x="0" y="10"/>
                    </a:moveTo>
                    <a:lnTo>
                      <a:pt x="15" y="20"/>
                    </a:lnTo>
                    <a:lnTo>
                      <a:pt x="15" y="10"/>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6" name="Freeform 4154">
                <a:extLst>
                  <a:ext uri="{FF2B5EF4-FFF2-40B4-BE49-F238E27FC236}">
                    <a16:creationId xmlns:a16="http://schemas.microsoft.com/office/drawing/2014/main" id="{C0654CCE-AF55-7A5D-393B-1C9D6336A3D4}"/>
                  </a:ext>
                </a:extLst>
              </p:cNvPr>
              <p:cNvSpPr>
                <a:spLocks/>
              </p:cNvSpPr>
              <p:nvPr/>
            </p:nvSpPr>
            <p:spPr bwMode="auto">
              <a:xfrm>
                <a:off x="9660" y="5026"/>
                <a:ext cx="15" cy="20"/>
              </a:xfrm>
              <a:custGeom>
                <a:avLst/>
                <a:gdLst>
                  <a:gd name="T0" fmla="*/ 0 w 15"/>
                  <a:gd name="T1" fmla="*/ 10 h 20"/>
                  <a:gd name="T2" fmla="*/ 15 w 15"/>
                  <a:gd name="T3" fmla="*/ 20 h 20"/>
                  <a:gd name="T4" fmla="*/ 15 w 15"/>
                  <a:gd name="T5" fmla="*/ 10 h 20"/>
                  <a:gd name="T6" fmla="*/ 0 w 15"/>
                  <a:gd name="T7" fmla="*/ 0 h 20"/>
                  <a:gd name="T8" fmla="*/ 0 w 15"/>
                  <a:gd name="T9" fmla="*/ 10 h 20"/>
                </a:gdLst>
                <a:ahLst/>
                <a:cxnLst>
                  <a:cxn ang="0">
                    <a:pos x="T0" y="T1"/>
                  </a:cxn>
                  <a:cxn ang="0">
                    <a:pos x="T2" y="T3"/>
                  </a:cxn>
                  <a:cxn ang="0">
                    <a:pos x="T4" y="T5"/>
                  </a:cxn>
                  <a:cxn ang="0">
                    <a:pos x="T6" y="T7"/>
                  </a:cxn>
                  <a:cxn ang="0">
                    <a:pos x="T8" y="T9"/>
                  </a:cxn>
                </a:cxnLst>
                <a:rect l="0" t="0" r="r" b="b"/>
                <a:pathLst>
                  <a:path w="15" h="20">
                    <a:moveTo>
                      <a:pt x="0" y="10"/>
                    </a:moveTo>
                    <a:lnTo>
                      <a:pt x="15" y="20"/>
                    </a:lnTo>
                    <a:lnTo>
                      <a:pt x="15" y="10"/>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7" name="Freeform 4155">
                <a:extLst>
                  <a:ext uri="{FF2B5EF4-FFF2-40B4-BE49-F238E27FC236}">
                    <a16:creationId xmlns:a16="http://schemas.microsoft.com/office/drawing/2014/main" id="{B7A34791-5DD6-128E-8E91-CD215CA440AB}"/>
                  </a:ext>
                </a:extLst>
              </p:cNvPr>
              <p:cNvSpPr>
                <a:spLocks/>
              </p:cNvSpPr>
              <p:nvPr/>
            </p:nvSpPr>
            <p:spPr bwMode="auto">
              <a:xfrm>
                <a:off x="9967" y="4975"/>
                <a:ext cx="141" cy="121"/>
              </a:xfrm>
              <a:custGeom>
                <a:avLst/>
                <a:gdLst>
                  <a:gd name="T0" fmla="*/ 141 w 141"/>
                  <a:gd name="T1" fmla="*/ 0 h 121"/>
                  <a:gd name="T2" fmla="*/ 0 w 141"/>
                  <a:gd name="T3" fmla="*/ 81 h 121"/>
                  <a:gd name="T4" fmla="*/ 0 w 141"/>
                  <a:gd name="T5" fmla="*/ 121 h 121"/>
                  <a:gd name="T6" fmla="*/ 141 w 141"/>
                  <a:gd name="T7" fmla="*/ 46 h 121"/>
                  <a:gd name="T8" fmla="*/ 141 w 141"/>
                  <a:gd name="T9" fmla="*/ 0 h 121"/>
                </a:gdLst>
                <a:ahLst/>
                <a:cxnLst>
                  <a:cxn ang="0">
                    <a:pos x="T0" y="T1"/>
                  </a:cxn>
                  <a:cxn ang="0">
                    <a:pos x="T2" y="T3"/>
                  </a:cxn>
                  <a:cxn ang="0">
                    <a:pos x="T4" y="T5"/>
                  </a:cxn>
                  <a:cxn ang="0">
                    <a:pos x="T6" y="T7"/>
                  </a:cxn>
                  <a:cxn ang="0">
                    <a:pos x="T8" y="T9"/>
                  </a:cxn>
                </a:cxnLst>
                <a:rect l="0" t="0" r="r" b="b"/>
                <a:pathLst>
                  <a:path w="141" h="121">
                    <a:moveTo>
                      <a:pt x="141" y="0"/>
                    </a:moveTo>
                    <a:lnTo>
                      <a:pt x="0" y="81"/>
                    </a:lnTo>
                    <a:lnTo>
                      <a:pt x="0" y="121"/>
                    </a:lnTo>
                    <a:lnTo>
                      <a:pt x="141" y="46"/>
                    </a:lnTo>
                    <a:lnTo>
                      <a:pt x="141" y="0"/>
                    </a:lnTo>
                    <a:close/>
                  </a:path>
                </a:pathLst>
              </a:custGeom>
              <a:solidFill>
                <a:srgbClr val="6767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8" name="Freeform 4156">
                <a:extLst>
                  <a:ext uri="{FF2B5EF4-FFF2-40B4-BE49-F238E27FC236}">
                    <a16:creationId xmlns:a16="http://schemas.microsoft.com/office/drawing/2014/main" id="{F8B85DC7-FD11-0222-368E-D5E43B0ECECB}"/>
                  </a:ext>
                </a:extLst>
              </p:cNvPr>
              <p:cNvSpPr>
                <a:spLocks/>
              </p:cNvSpPr>
              <p:nvPr/>
            </p:nvSpPr>
            <p:spPr bwMode="auto">
              <a:xfrm>
                <a:off x="9967" y="4975"/>
                <a:ext cx="141" cy="121"/>
              </a:xfrm>
              <a:custGeom>
                <a:avLst/>
                <a:gdLst>
                  <a:gd name="T0" fmla="*/ 141 w 141"/>
                  <a:gd name="T1" fmla="*/ 0 h 121"/>
                  <a:gd name="T2" fmla="*/ 0 w 141"/>
                  <a:gd name="T3" fmla="*/ 81 h 121"/>
                  <a:gd name="T4" fmla="*/ 0 w 141"/>
                  <a:gd name="T5" fmla="*/ 121 h 121"/>
                  <a:gd name="T6" fmla="*/ 141 w 141"/>
                  <a:gd name="T7" fmla="*/ 46 h 121"/>
                  <a:gd name="T8" fmla="*/ 141 w 141"/>
                  <a:gd name="T9" fmla="*/ 0 h 121"/>
                </a:gdLst>
                <a:ahLst/>
                <a:cxnLst>
                  <a:cxn ang="0">
                    <a:pos x="T0" y="T1"/>
                  </a:cxn>
                  <a:cxn ang="0">
                    <a:pos x="T2" y="T3"/>
                  </a:cxn>
                  <a:cxn ang="0">
                    <a:pos x="T4" y="T5"/>
                  </a:cxn>
                  <a:cxn ang="0">
                    <a:pos x="T6" y="T7"/>
                  </a:cxn>
                  <a:cxn ang="0">
                    <a:pos x="T8" y="T9"/>
                  </a:cxn>
                </a:cxnLst>
                <a:rect l="0" t="0" r="r" b="b"/>
                <a:pathLst>
                  <a:path w="141" h="121">
                    <a:moveTo>
                      <a:pt x="141" y="0"/>
                    </a:moveTo>
                    <a:lnTo>
                      <a:pt x="0" y="81"/>
                    </a:lnTo>
                    <a:lnTo>
                      <a:pt x="0" y="121"/>
                    </a:lnTo>
                    <a:lnTo>
                      <a:pt x="141" y="46"/>
                    </a:lnTo>
                    <a:lnTo>
                      <a:pt x="14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399" name="Freeform 4157">
                <a:extLst>
                  <a:ext uri="{FF2B5EF4-FFF2-40B4-BE49-F238E27FC236}">
                    <a16:creationId xmlns:a16="http://schemas.microsoft.com/office/drawing/2014/main" id="{6223C0F9-1E63-106A-AF72-924CB1E29BB3}"/>
                  </a:ext>
                </a:extLst>
              </p:cNvPr>
              <p:cNvSpPr>
                <a:spLocks/>
              </p:cNvSpPr>
              <p:nvPr/>
            </p:nvSpPr>
            <p:spPr bwMode="auto">
              <a:xfrm>
                <a:off x="9937" y="5056"/>
                <a:ext cx="30" cy="40"/>
              </a:xfrm>
              <a:custGeom>
                <a:avLst/>
                <a:gdLst>
                  <a:gd name="T0" fmla="*/ 30 w 30"/>
                  <a:gd name="T1" fmla="*/ 0 h 40"/>
                  <a:gd name="T2" fmla="*/ 0 w 30"/>
                  <a:gd name="T3" fmla="*/ 20 h 40"/>
                  <a:gd name="T4" fmla="*/ 0 w 30"/>
                  <a:gd name="T5" fmla="*/ 30 h 40"/>
                  <a:gd name="T6" fmla="*/ 30 w 30"/>
                  <a:gd name="T7" fmla="*/ 40 h 40"/>
                  <a:gd name="T8" fmla="*/ 30 w 30"/>
                  <a:gd name="T9" fmla="*/ 0 h 40"/>
                </a:gdLst>
                <a:ahLst/>
                <a:cxnLst>
                  <a:cxn ang="0">
                    <a:pos x="T0" y="T1"/>
                  </a:cxn>
                  <a:cxn ang="0">
                    <a:pos x="T2" y="T3"/>
                  </a:cxn>
                  <a:cxn ang="0">
                    <a:pos x="T4" y="T5"/>
                  </a:cxn>
                  <a:cxn ang="0">
                    <a:pos x="T6" y="T7"/>
                  </a:cxn>
                  <a:cxn ang="0">
                    <a:pos x="T8" y="T9"/>
                  </a:cxn>
                </a:cxnLst>
                <a:rect l="0" t="0" r="r" b="b"/>
                <a:pathLst>
                  <a:path w="30" h="40">
                    <a:moveTo>
                      <a:pt x="30" y="0"/>
                    </a:moveTo>
                    <a:lnTo>
                      <a:pt x="0" y="20"/>
                    </a:lnTo>
                    <a:lnTo>
                      <a:pt x="0" y="30"/>
                    </a:lnTo>
                    <a:lnTo>
                      <a:pt x="30" y="40"/>
                    </a:lnTo>
                    <a:lnTo>
                      <a:pt x="30" y="0"/>
                    </a:lnTo>
                    <a:close/>
                  </a:path>
                </a:pathLst>
              </a:custGeom>
              <a:solidFill>
                <a:srgbClr val="7676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0" name="Freeform 4158">
                <a:extLst>
                  <a:ext uri="{FF2B5EF4-FFF2-40B4-BE49-F238E27FC236}">
                    <a16:creationId xmlns:a16="http://schemas.microsoft.com/office/drawing/2014/main" id="{C9E88CB9-C3D7-20A5-F979-D10B9405050A}"/>
                  </a:ext>
                </a:extLst>
              </p:cNvPr>
              <p:cNvSpPr>
                <a:spLocks/>
              </p:cNvSpPr>
              <p:nvPr/>
            </p:nvSpPr>
            <p:spPr bwMode="auto">
              <a:xfrm>
                <a:off x="9937" y="5056"/>
                <a:ext cx="30" cy="40"/>
              </a:xfrm>
              <a:custGeom>
                <a:avLst/>
                <a:gdLst>
                  <a:gd name="T0" fmla="*/ 30 w 30"/>
                  <a:gd name="T1" fmla="*/ 0 h 40"/>
                  <a:gd name="T2" fmla="*/ 0 w 30"/>
                  <a:gd name="T3" fmla="*/ 20 h 40"/>
                  <a:gd name="T4" fmla="*/ 0 w 30"/>
                  <a:gd name="T5" fmla="*/ 30 h 40"/>
                  <a:gd name="T6" fmla="*/ 30 w 30"/>
                  <a:gd name="T7" fmla="*/ 40 h 40"/>
                  <a:gd name="T8" fmla="*/ 30 w 30"/>
                  <a:gd name="T9" fmla="*/ 0 h 40"/>
                </a:gdLst>
                <a:ahLst/>
                <a:cxnLst>
                  <a:cxn ang="0">
                    <a:pos x="T0" y="T1"/>
                  </a:cxn>
                  <a:cxn ang="0">
                    <a:pos x="T2" y="T3"/>
                  </a:cxn>
                  <a:cxn ang="0">
                    <a:pos x="T4" y="T5"/>
                  </a:cxn>
                  <a:cxn ang="0">
                    <a:pos x="T6" y="T7"/>
                  </a:cxn>
                  <a:cxn ang="0">
                    <a:pos x="T8" y="T9"/>
                  </a:cxn>
                </a:cxnLst>
                <a:rect l="0" t="0" r="r" b="b"/>
                <a:pathLst>
                  <a:path w="30" h="40">
                    <a:moveTo>
                      <a:pt x="30" y="0"/>
                    </a:moveTo>
                    <a:lnTo>
                      <a:pt x="0" y="20"/>
                    </a:lnTo>
                    <a:lnTo>
                      <a:pt x="0" y="30"/>
                    </a:lnTo>
                    <a:lnTo>
                      <a:pt x="30" y="40"/>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1" name="Freeform 4159">
                <a:extLst>
                  <a:ext uri="{FF2B5EF4-FFF2-40B4-BE49-F238E27FC236}">
                    <a16:creationId xmlns:a16="http://schemas.microsoft.com/office/drawing/2014/main" id="{DBE0448B-45BB-C68B-1F2E-5E2482AA7AA6}"/>
                  </a:ext>
                </a:extLst>
              </p:cNvPr>
              <p:cNvSpPr>
                <a:spLocks/>
              </p:cNvSpPr>
              <p:nvPr/>
            </p:nvSpPr>
            <p:spPr bwMode="auto">
              <a:xfrm>
                <a:off x="9811" y="4659"/>
                <a:ext cx="277" cy="171"/>
              </a:xfrm>
              <a:custGeom>
                <a:avLst/>
                <a:gdLst>
                  <a:gd name="T0" fmla="*/ 277 w 277"/>
                  <a:gd name="T1" fmla="*/ 10 h 171"/>
                  <a:gd name="T2" fmla="*/ 0 w 277"/>
                  <a:gd name="T3" fmla="*/ 171 h 171"/>
                  <a:gd name="T4" fmla="*/ 0 w 277"/>
                  <a:gd name="T5" fmla="*/ 160 h 171"/>
                  <a:gd name="T6" fmla="*/ 277 w 277"/>
                  <a:gd name="T7" fmla="*/ 0 h 171"/>
                  <a:gd name="T8" fmla="*/ 277 w 277"/>
                  <a:gd name="T9" fmla="*/ 10 h 171"/>
                </a:gdLst>
                <a:ahLst/>
                <a:cxnLst>
                  <a:cxn ang="0">
                    <a:pos x="T0" y="T1"/>
                  </a:cxn>
                  <a:cxn ang="0">
                    <a:pos x="T2" y="T3"/>
                  </a:cxn>
                  <a:cxn ang="0">
                    <a:pos x="T4" y="T5"/>
                  </a:cxn>
                  <a:cxn ang="0">
                    <a:pos x="T6" y="T7"/>
                  </a:cxn>
                  <a:cxn ang="0">
                    <a:pos x="T8" y="T9"/>
                  </a:cxn>
                </a:cxnLst>
                <a:rect l="0" t="0" r="r" b="b"/>
                <a:pathLst>
                  <a:path w="277" h="171">
                    <a:moveTo>
                      <a:pt x="277" y="10"/>
                    </a:moveTo>
                    <a:lnTo>
                      <a:pt x="0" y="171"/>
                    </a:lnTo>
                    <a:lnTo>
                      <a:pt x="0" y="160"/>
                    </a:lnTo>
                    <a:lnTo>
                      <a:pt x="277" y="0"/>
                    </a:lnTo>
                    <a:lnTo>
                      <a:pt x="277"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2" name="Freeform 4160">
                <a:extLst>
                  <a:ext uri="{FF2B5EF4-FFF2-40B4-BE49-F238E27FC236}">
                    <a16:creationId xmlns:a16="http://schemas.microsoft.com/office/drawing/2014/main" id="{A22D430D-531E-3CE9-423C-5B3966856CD0}"/>
                  </a:ext>
                </a:extLst>
              </p:cNvPr>
              <p:cNvSpPr>
                <a:spLocks/>
              </p:cNvSpPr>
              <p:nvPr/>
            </p:nvSpPr>
            <p:spPr bwMode="auto">
              <a:xfrm>
                <a:off x="9811" y="4724"/>
                <a:ext cx="191" cy="121"/>
              </a:xfrm>
              <a:custGeom>
                <a:avLst/>
                <a:gdLst>
                  <a:gd name="T0" fmla="*/ 191 w 191"/>
                  <a:gd name="T1" fmla="*/ 10 h 121"/>
                  <a:gd name="T2" fmla="*/ 0 w 191"/>
                  <a:gd name="T3" fmla="*/ 121 h 121"/>
                  <a:gd name="T4" fmla="*/ 0 w 191"/>
                  <a:gd name="T5" fmla="*/ 116 h 121"/>
                  <a:gd name="T6" fmla="*/ 191 w 191"/>
                  <a:gd name="T7" fmla="*/ 0 h 121"/>
                  <a:gd name="T8" fmla="*/ 191 w 191"/>
                  <a:gd name="T9" fmla="*/ 10 h 121"/>
                </a:gdLst>
                <a:ahLst/>
                <a:cxnLst>
                  <a:cxn ang="0">
                    <a:pos x="T0" y="T1"/>
                  </a:cxn>
                  <a:cxn ang="0">
                    <a:pos x="T2" y="T3"/>
                  </a:cxn>
                  <a:cxn ang="0">
                    <a:pos x="T4" y="T5"/>
                  </a:cxn>
                  <a:cxn ang="0">
                    <a:pos x="T6" y="T7"/>
                  </a:cxn>
                  <a:cxn ang="0">
                    <a:pos x="T8" y="T9"/>
                  </a:cxn>
                </a:cxnLst>
                <a:rect l="0" t="0" r="r" b="b"/>
                <a:pathLst>
                  <a:path w="191" h="121">
                    <a:moveTo>
                      <a:pt x="191" y="10"/>
                    </a:moveTo>
                    <a:lnTo>
                      <a:pt x="0" y="121"/>
                    </a:lnTo>
                    <a:lnTo>
                      <a:pt x="0" y="116"/>
                    </a:lnTo>
                    <a:lnTo>
                      <a:pt x="191" y="0"/>
                    </a:lnTo>
                    <a:lnTo>
                      <a:pt x="191"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3" name="Freeform 4161">
                <a:extLst>
                  <a:ext uri="{FF2B5EF4-FFF2-40B4-BE49-F238E27FC236}">
                    <a16:creationId xmlns:a16="http://schemas.microsoft.com/office/drawing/2014/main" id="{C5D5153A-3BE6-EA5F-86A2-5E319D198848}"/>
                  </a:ext>
                </a:extLst>
              </p:cNvPr>
              <p:cNvSpPr>
                <a:spLocks/>
              </p:cNvSpPr>
              <p:nvPr/>
            </p:nvSpPr>
            <p:spPr bwMode="auto">
              <a:xfrm>
                <a:off x="9811" y="4819"/>
                <a:ext cx="60" cy="41"/>
              </a:xfrm>
              <a:custGeom>
                <a:avLst/>
                <a:gdLst>
                  <a:gd name="T0" fmla="*/ 60 w 60"/>
                  <a:gd name="T1" fmla="*/ 6 h 41"/>
                  <a:gd name="T2" fmla="*/ 0 w 60"/>
                  <a:gd name="T3" fmla="*/ 41 h 41"/>
                  <a:gd name="T4" fmla="*/ 0 w 60"/>
                  <a:gd name="T5" fmla="*/ 36 h 41"/>
                  <a:gd name="T6" fmla="*/ 60 w 60"/>
                  <a:gd name="T7" fmla="*/ 0 h 41"/>
                  <a:gd name="T8" fmla="*/ 60 w 60"/>
                  <a:gd name="T9" fmla="*/ 6 h 41"/>
                </a:gdLst>
                <a:ahLst/>
                <a:cxnLst>
                  <a:cxn ang="0">
                    <a:pos x="T0" y="T1"/>
                  </a:cxn>
                  <a:cxn ang="0">
                    <a:pos x="T2" y="T3"/>
                  </a:cxn>
                  <a:cxn ang="0">
                    <a:pos x="T4" y="T5"/>
                  </a:cxn>
                  <a:cxn ang="0">
                    <a:pos x="T6" y="T7"/>
                  </a:cxn>
                  <a:cxn ang="0">
                    <a:pos x="T8" y="T9"/>
                  </a:cxn>
                </a:cxnLst>
                <a:rect l="0" t="0" r="r" b="b"/>
                <a:pathLst>
                  <a:path w="60" h="41">
                    <a:moveTo>
                      <a:pt x="60" y="6"/>
                    </a:moveTo>
                    <a:lnTo>
                      <a:pt x="0" y="41"/>
                    </a:lnTo>
                    <a:lnTo>
                      <a:pt x="0" y="36"/>
                    </a:lnTo>
                    <a:lnTo>
                      <a:pt x="60" y="0"/>
                    </a:lnTo>
                    <a:lnTo>
                      <a:pt x="6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4" name="Freeform 4162">
                <a:extLst>
                  <a:ext uri="{FF2B5EF4-FFF2-40B4-BE49-F238E27FC236}">
                    <a16:creationId xmlns:a16="http://schemas.microsoft.com/office/drawing/2014/main" id="{B8D071CC-5F65-E3D5-64EB-FC2C1AE8CB42}"/>
                  </a:ext>
                </a:extLst>
              </p:cNvPr>
              <p:cNvSpPr>
                <a:spLocks/>
              </p:cNvSpPr>
              <p:nvPr/>
            </p:nvSpPr>
            <p:spPr bwMode="auto">
              <a:xfrm>
                <a:off x="9811" y="4729"/>
                <a:ext cx="277" cy="166"/>
              </a:xfrm>
              <a:custGeom>
                <a:avLst/>
                <a:gdLst>
                  <a:gd name="T0" fmla="*/ 277 w 277"/>
                  <a:gd name="T1" fmla="*/ 5 h 166"/>
                  <a:gd name="T2" fmla="*/ 0 w 277"/>
                  <a:gd name="T3" fmla="*/ 166 h 166"/>
                  <a:gd name="T4" fmla="*/ 0 w 277"/>
                  <a:gd name="T5" fmla="*/ 161 h 166"/>
                  <a:gd name="T6" fmla="*/ 277 w 277"/>
                  <a:gd name="T7" fmla="*/ 0 h 166"/>
                  <a:gd name="T8" fmla="*/ 277 w 277"/>
                  <a:gd name="T9" fmla="*/ 5 h 166"/>
                </a:gdLst>
                <a:ahLst/>
                <a:cxnLst>
                  <a:cxn ang="0">
                    <a:pos x="T0" y="T1"/>
                  </a:cxn>
                  <a:cxn ang="0">
                    <a:pos x="T2" y="T3"/>
                  </a:cxn>
                  <a:cxn ang="0">
                    <a:pos x="T4" y="T5"/>
                  </a:cxn>
                  <a:cxn ang="0">
                    <a:pos x="T6" y="T7"/>
                  </a:cxn>
                  <a:cxn ang="0">
                    <a:pos x="T8" y="T9"/>
                  </a:cxn>
                </a:cxnLst>
                <a:rect l="0" t="0" r="r" b="b"/>
                <a:pathLst>
                  <a:path w="277" h="166">
                    <a:moveTo>
                      <a:pt x="277" y="5"/>
                    </a:moveTo>
                    <a:lnTo>
                      <a:pt x="0" y="166"/>
                    </a:lnTo>
                    <a:lnTo>
                      <a:pt x="0" y="161"/>
                    </a:lnTo>
                    <a:lnTo>
                      <a:pt x="277" y="0"/>
                    </a:lnTo>
                    <a:lnTo>
                      <a:pt x="277"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5" name="Freeform 4163">
                <a:extLst>
                  <a:ext uri="{FF2B5EF4-FFF2-40B4-BE49-F238E27FC236}">
                    <a16:creationId xmlns:a16="http://schemas.microsoft.com/office/drawing/2014/main" id="{C73016C4-58D2-9508-D8B2-A2276712F1EA}"/>
                  </a:ext>
                </a:extLst>
              </p:cNvPr>
              <p:cNvSpPr>
                <a:spLocks/>
              </p:cNvSpPr>
              <p:nvPr/>
            </p:nvSpPr>
            <p:spPr bwMode="auto">
              <a:xfrm>
                <a:off x="9811" y="4769"/>
                <a:ext cx="236" cy="141"/>
              </a:xfrm>
              <a:custGeom>
                <a:avLst/>
                <a:gdLst>
                  <a:gd name="T0" fmla="*/ 236 w 236"/>
                  <a:gd name="T1" fmla="*/ 5 h 141"/>
                  <a:gd name="T2" fmla="*/ 0 w 236"/>
                  <a:gd name="T3" fmla="*/ 141 h 141"/>
                  <a:gd name="T4" fmla="*/ 0 w 236"/>
                  <a:gd name="T5" fmla="*/ 136 h 141"/>
                  <a:gd name="T6" fmla="*/ 236 w 236"/>
                  <a:gd name="T7" fmla="*/ 0 h 141"/>
                  <a:gd name="T8" fmla="*/ 236 w 236"/>
                  <a:gd name="T9" fmla="*/ 5 h 141"/>
                </a:gdLst>
                <a:ahLst/>
                <a:cxnLst>
                  <a:cxn ang="0">
                    <a:pos x="T0" y="T1"/>
                  </a:cxn>
                  <a:cxn ang="0">
                    <a:pos x="T2" y="T3"/>
                  </a:cxn>
                  <a:cxn ang="0">
                    <a:pos x="T4" y="T5"/>
                  </a:cxn>
                  <a:cxn ang="0">
                    <a:pos x="T6" y="T7"/>
                  </a:cxn>
                  <a:cxn ang="0">
                    <a:pos x="T8" y="T9"/>
                  </a:cxn>
                </a:cxnLst>
                <a:rect l="0" t="0" r="r" b="b"/>
                <a:pathLst>
                  <a:path w="236" h="141">
                    <a:moveTo>
                      <a:pt x="236" y="5"/>
                    </a:moveTo>
                    <a:lnTo>
                      <a:pt x="0" y="141"/>
                    </a:lnTo>
                    <a:lnTo>
                      <a:pt x="0" y="136"/>
                    </a:lnTo>
                    <a:lnTo>
                      <a:pt x="236" y="0"/>
                    </a:lnTo>
                    <a:lnTo>
                      <a:pt x="23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6" name="Freeform 4164">
                <a:extLst>
                  <a:ext uri="{FF2B5EF4-FFF2-40B4-BE49-F238E27FC236}">
                    <a16:creationId xmlns:a16="http://schemas.microsoft.com/office/drawing/2014/main" id="{110AEEB1-9C17-0817-9B21-E49FAE555F59}"/>
                  </a:ext>
                </a:extLst>
              </p:cNvPr>
              <p:cNvSpPr>
                <a:spLocks/>
              </p:cNvSpPr>
              <p:nvPr/>
            </p:nvSpPr>
            <p:spPr bwMode="auto">
              <a:xfrm>
                <a:off x="9811" y="4804"/>
                <a:ext cx="206" cy="126"/>
              </a:xfrm>
              <a:custGeom>
                <a:avLst/>
                <a:gdLst>
                  <a:gd name="T0" fmla="*/ 206 w 206"/>
                  <a:gd name="T1" fmla="*/ 5 h 126"/>
                  <a:gd name="T2" fmla="*/ 0 w 206"/>
                  <a:gd name="T3" fmla="*/ 126 h 126"/>
                  <a:gd name="T4" fmla="*/ 0 w 206"/>
                  <a:gd name="T5" fmla="*/ 116 h 126"/>
                  <a:gd name="T6" fmla="*/ 206 w 206"/>
                  <a:gd name="T7" fmla="*/ 0 h 126"/>
                  <a:gd name="T8" fmla="*/ 206 w 206"/>
                  <a:gd name="T9" fmla="*/ 5 h 126"/>
                </a:gdLst>
                <a:ahLst/>
                <a:cxnLst>
                  <a:cxn ang="0">
                    <a:pos x="T0" y="T1"/>
                  </a:cxn>
                  <a:cxn ang="0">
                    <a:pos x="T2" y="T3"/>
                  </a:cxn>
                  <a:cxn ang="0">
                    <a:pos x="T4" y="T5"/>
                  </a:cxn>
                  <a:cxn ang="0">
                    <a:pos x="T6" y="T7"/>
                  </a:cxn>
                  <a:cxn ang="0">
                    <a:pos x="T8" y="T9"/>
                  </a:cxn>
                </a:cxnLst>
                <a:rect l="0" t="0" r="r" b="b"/>
                <a:pathLst>
                  <a:path w="206" h="126">
                    <a:moveTo>
                      <a:pt x="206" y="5"/>
                    </a:moveTo>
                    <a:lnTo>
                      <a:pt x="0" y="126"/>
                    </a:lnTo>
                    <a:lnTo>
                      <a:pt x="0" y="116"/>
                    </a:lnTo>
                    <a:lnTo>
                      <a:pt x="206" y="0"/>
                    </a:lnTo>
                    <a:lnTo>
                      <a:pt x="20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7" name="Freeform 4165">
                <a:extLst>
                  <a:ext uri="{FF2B5EF4-FFF2-40B4-BE49-F238E27FC236}">
                    <a16:creationId xmlns:a16="http://schemas.microsoft.com/office/drawing/2014/main" id="{3E75CAED-127D-6CB8-E80C-4BC40C169E8E}"/>
                  </a:ext>
                </a:extLst>
              </p:cNvPr>
              <p:cNvSpPr>
                <a:spLocks/>
              </p:cNvSpPr>
              <p:nvPr/>
            </p:nvSpPr>
            <p:spPr bwMode="auto">
              <a:xfrm>
                <a:off x="9811" y="4804"/>
                <a:ext cx="236" cy="141"/>
              </a:xfrm>
              <a:custGeom>
                <a:avLst/>
                <a:gdLst>
                  <a:gd name="T0" fmla="*/ 236 w 236"/>
                  <a:gd name="T1" fmla="*/ 5 h 141"/>
                  <a:gd name="T2" fmla="*/ 0 w 236"/>
                  <a:gd name="T3" fmla="*/ 141 h 141"/>
                  <a:gd name="T4" fmla="*/ 0 w 236"/>
                  <a:gd name="T5" fmla="*/ 136 h 141"/>
                  <a:gd name="T6" fmla="*/ 236 w 236"/>
                  <a:gd name="T7" fmla="*/ 0 h 141"/>
                  <a:gd name="T8" fmla="*/ 236 w 236"/>
                  <a:gd name="T9" fmla="*/ 5 h 141"/>
                </a:gdLst>
                <a:ahLst/>
                <a:cxnLst>
                  <a:cxn ang="0">
                    <a:pos x="T0" y="T1"/>
                  </a:cxn>
                  <a:cxn ang="0">
                    <a:pos x="T2" y="T3"/>
                  </a:cxn>
                  <a:cxn ang="0">
                    <a:pos x="T4" y="T5"/>
                  </a:cxn>
                  <a:cxn ang="0">
                    <a:pos x="T6" y="T7"/>
                  </a:cxn>
                  <a:cxn ang="0">
                    <a:pos x="T8" y="T9"/>
                  </a:cxn>
                </a:cxnLst>
                <a:rect l="0" t="0" r="r" b="b"/>
                <a:pathLst>
                  <a:path w="236" h="141">
                    <a:moveTo>
                      <a:pt x="236" y="5"/>
                    </a:moveTo>
                    <a:lnTo>
                      <a:pt x="0" y="141"/>
                    </a:lnTo>
                    <a:lnTo>
                      <a:pt x="0" y="136"/>
                    </a:lnTo>
                    <a:lnTo>
                      <a:pt x="236" y="0"/>
                    </a:lnTo>
                    <a:lnTo>
                      <a:pt x="23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8" name="Freeform 4166">
                <a:extLst>
                  <a:ext uri="{FF2B5EF4-FFF2-40B4-BE49-F238E27FC236}">
                    <a16:creationId xmlns:a16="http://schemas.microsoft.com/office/drawing/2014/main" id="{F8D6917A-B17B-D335-C1B6-56CEE2D615FB}"/>
                  </a:ext>
                </a:extLst>
              </p:cNvPr>
              <p:cNvSpPr>
                <a:spLocks/>
              </p:cNvSpPr>
              <p:nvPr/>
            </p:nvSpPr>
            <p:spPr bwMode="auto">
              <a:xfrm>
                <a:off x="9811" y="4855"/>
                <a:ext cx="206" cy="125"/>
              </a:xfrm>
              <a:custGeom>
                <a:avLst/>
                <a:gdLst>
                  <a:gd name="T0" fmla="*/ 206 w 206"/>
                  <a:gd name="T1" fmla="*/ 5 h 125"/>
                  <a:gd name="T2" fmla="*/ 0 w 206"/>
                  <a:gd name="T3" fmla="*/ 125 h 125"/>
                  <a:gd name="T4" fmla="*/ 0 w 206"/>
                  <a:gd name="T5" fmla="*/ 120 h 125"/>
                  <a:gd name="T6" fmla="*/ 206 w 206"/>
                  <a:gd name="T7" fmla="*/ 0 h 125"/>
                  <a:gd name="T8" fmla="*/ 206 w 206"/>
                  <a:gd name="T9" fmla="*/ 5 h 125"/>
                </a:gdLst>
                <a:ahLst/>
                <a:cxnLst>
                  <a:cxn ang="0">
                    <a:pos x="T0" y="T1"/>
                  </a:cxn>
                  <a:cxn ang="0">
                    <a:pos x="T2" y="T3"/>
                  </a:cxn>
                  <a:cxn ang="0">
                    <a:pos x="T4" y="T5"/>
                  </a:cxn>
                  <a:cxn ang="0">
                    <a:pos x="T6" y="T7"/>
                  </a:cxn>
                  <a:cxn ang="0">
                    <a:pos x="T8" y="T9"/>
                  </a:cxn>
                </a:cxnLst>
                <a:rect l="0" t="0" r="r" b="b"/>
                <a:pathLst>
                  <a:path w="206" h="125">
                    <a:moveTo>
                      <a:pt x="206" y="5"/>
                    </a:moveTo>
                    <a:lnTo>
                      <a:pt x="0" y="125"/>
                    </a:lnTo>
                    <a:lnTo>
                      <a:pt x="0" y="120"/>
                    </a:lnTo>
                    <a:lnTo>
                      <a:pt x="206" y="0"/>
                    </a:lnTo>
                    <a:lnTo>
                      <a:pt x="20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09" name="Freeform 4167">
                <a:extLst>
                  <a:ext uri="{FF2B5EF4-FFF2-40B4-BE49-F238E27FC236}">
                    <a16:creationId xmlns:a16="http://schemas.microsoft.com/office/drawing/2014/main" id="{67874A11-D501-8173-8192-E9AB525ECE5E}"/>
                  </a:ext>
                </a:extLst>
              </p:cNvPr>
              <p:cNvSpPr>
                <a:spLocks/>
              </p:cNvSpPr>
              <p:nvPr/>
            </p:nvSpPr>
            <p:spPr bwMode="auto">
              <a:xfrm>
                <a:off x="9811" y="4920"/>
                <a:ext cx="116" cy="75"/>
              </a:xfrm>
              <a:custGeom>
                <a:avLst/>
                <a:gdLst>
                  <a:gd name="T0" fmla="*/ 116 w 116"/>
                  <a:gd name="T1" fmla="*/ 10 h 75"/>
                  <a:gd name="T2" fmla="*/ 0 w 116"/>
                  <a:gd name="T3" fmla="*/ 75 h 75"/>
                  <a:gd name="T4" fmla="*/ 0 w 116"/>
                  <a:gd name="T5" fmla="*/ 70 h 75"/>
                  <a:gd name="T6" fmla="*/ 116 w 116"/>
                  <a:gd name="T7" fmla="*/ 0 h 75"/>
                  <a:gd name="T8" fmla="*/ 116 w 116"/>
                  <a:gd name="T9" fmla="*/ 10 h 75"/>
                </a:gdLst>
                <a:ahLst/>
                <a:cxnLst>
                  <a:cxn ang="0">
                    <a:pos x="T0" y="T1"/>
                  </a:cxn>
                  <a:cxn ang="0">
                    <a:pos x="T2" y="T3"/>
                  </a:cxn>
                  <a:cxn ang="0">
                    <a:pos x="T4" y="T5"/>
                  </a:cxn>
                  <a:cxn ang="0">
                    <a:pos x="T6" y="T7"/>
                  </a:cxn>
                  <a:cxn ang="0">
                    <a:pos x="T8" y="T9"/>
                  </a:cxn>
                </a:cxnLst>
                <a:rect l="0" t="0" r="r" b="b"/>
                <a:pathLst>
                  <a:path w="116" h="75">
                    <a:moveTo>
                      <a:pt x="116" y="10"/>
                    </a:moveTo>
                    <a:lnTo>
                      <a:pt x="0" y="75"/>
                    </a:lnTo>
                    <a:lnTo>
                      <a:pt x="0" y="70"/>
                    </a:lnTo>
                    <a:lnTo>
                      <a:pt x="116" y="0"/>
                    </a:lnTo>
                    <a:lnTo>
                      <a:pt x="116"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0" name="Freeform 4168">
                <a:extLst>
                  <a:ext uri="{FF2B5EF4-FFF2-40B4-BE49-F238E27FC236}">
                    <a16:creationId xmlns:a16="http://schemas.microsoft.com/office/drawing/2014/main" id="{971E5BE6-48FE-52EB-03E3-1BF6FF340F9A}"/>
                  </a:ext>
                </a:extLst>
              </p:cNvPr>
              <p:cNvSpPr>
                <a:spLocks/>
              </p:cNvSpPr>
              <p:nvPr/>
            </p:nvSpPr>
            <p:spPr bwMode="auto">
              <a:xfrm>
                <a:off x="9811" y="4920"/>
                <a:ext cx="151" cy="96"/>
              </a:xfrm>
              <a:custGeom>
                <a:avLst/>
                <a:gdLst>
                  <a:gd name="T0" fmla="*/ 151 w 151"/>
                  <a:gd name="T1" fmla="*/ 5 h 96"/>
                  <a:gd name="T2" fmla="*/ 0 w 151"/>
                  <a:gd name="T3" fmla="*/ 96 h 96"/>
                  <a:gd name="T4" fmla="*/ 0 w 151"/>
                  <a:gd name="T5" fmla="*/ 86 h 96"/>
                  <a:gd name="T6" fmla="*/ 151 w 151"/>
                  <a:gd name="T7" fmla="*/ 0 h 96"/>
                  <a:gd name="T8" fmla="*/ 151 w 151"/>
                  <a:gd name="T9" fmla="*/ 5 h 96"/>
                </a:gdLst>
                <a:ahLst/>
                <a:cxnLst>
                  <a:cxn ang="0">
                    <a:pos x="T0" y="T1"/>
                  </a:cxn>
                  <a:cxn ang="0">
                    <a:pos x="T2" y="T3"/>
                  </a:cxn>
                  <a:cxn ang="0">
                    <a:pos x="T4" y="T5"/>
                  </a:cxn>
                  <a:cxn ang="0">
                    <a:pos x="T6" y="T7"/>
                  </a:cxn>
                  <a:cxn ang="0">
                    <a:pos x="T8" y="T9"/>
                  </a:cxn>
                </a:cxnLst>
                <a:rect l="0" t="0" r="r" b="b"/>
                <a:pathLst>
                  <a:path w="151" h="96">
                    <a:moveTo>
                      <a:pt x="151" y="5"/>
                    </a:moveTo>
                    <a:lnTo>
                      <a:pt x="0" y="96"/>
                    </a:lnTo>
                    <a:lnTo>
                      <a:pt x="0" y="86"/>
                    </a:lnTo>
                    <a:lnTo>
                      <a:pt x="151" y="0"/>
                    </a:lnTo>
                    <a:lnTo>
                      <a:pt x="151"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1" name="Freeform 4169">
                <a:extLst>
                  <a:ext uri="{FF2B5EF4-FFF2-40B4-BE49-F238E27FC236}">
                    <a16:creationId xmlns:a16="http://schemas.microsoft.com/office/drawing/2014/main" id="{EC667DEC-8F59-5C27-0F77-ED529009ABD3}"/>
                  </a:ext>
                </a:extLst>
              </p:cNvPr>
              <p:cNvSpPr>
                <a:spLocks/>
              </p:cNvSpPr>
              <p:nvPr/>
            </p:nvSpPr>
            <p:spPr bwMode="auto">
              <a:xfrm>
                <a:off x="9811" y="4975"/>
                <a:ext cx="85" cy="56"/>
              </a:xfrm>
              <a:custGeom>
                <a:avLst/>
                <a:gdLst>
                  <a:gd name="T0" fmla="*/ 85 w 85"/>
                  <a:gd name="T1" fmla="*/ 5 h 56"/>
                  <a:gd name="T2" fmla="*/ 0 w 85"/>
                  <a:gd name="T3" fmla="*/ 56 h 56"/>
                  <a:gd name="T4" fmla="*/ 0 w 85"/>
                  <a:gd name="T5" fmla="*/ 51 h 56"/>
                  <a:gd name="T6" fmla="*/ 85 w 85"/>
                  <a:gd name="T7" fmla="*/ 0 h 56"/>
                  <a:gd name="T8" fmla="*/ 85 w 85"/>
                  <a:gd name="T9" fmla="*/ 5 h 56"/>
                </a:gdLst>
                <a:ahLst/>
                <a:cxnLst>
                  <a:cxn ang="0">
                    <a:pos x="T0" y="T1"/>
                  </a:cxn>
                  <a:cxn ang="0">
                    <a:pos x="T2" y="T3"/>
                  </a:cxn>
                  <a:cxn ang="0">
                    <a:pos x="T4" y="T5"/>
                  </a:cxn>
                  <a:cxn ang="0">
                    <a:pos x="T6" y="T7"/>
                  </a:cxn>
                  <a:cxn ang="0">
                    <a:pos x="T8" y="T9"/>
                  </a:cxn>
                </a:cxnLst>
                <a:rect l="0" t="0" r="r" b="b"/>
                <a:pathLst>
                  <a:path w="85" h="56">
                    <a:moveTo>
                      <a:pt x="85" y="5"/>
                    </a:moveTo>
                    <a:lnTo>
                      <a:pt x="0" y="56"/>
                    </a:lnTo>
                    <a:lnTo>
                      <a:pt x="0" y="51"/>
                    </a:lnTo>
                    <a:lnTo>
                      <a:pt x="85" y="0"/>
                    </a:lnTo>
                    <a:lnTo>
                      <a:pt x="85"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2" name="Rectangle 4170">
                <a:extLst>
                  <a:ext uri="{FF2B5EF4-FFF2-40B4-BE49-F238E27FC236}">
                    <a16:creationId xmlns:a16="http://schemas.microsoft.com/office/drawing/2014/main" id="{7F2E6F9C-5BFA-677A-072D-158D8B36D00C}"/>
                  </a:ext>
                </a:extLst>
              </p:cNvPr>
              <p:cNvSpPr>
                <a:spLocks noChangeArrowheads="1"/>
              </p:cNvSpPr>
              <p:nvPr/>
            </p:nvSpPr>
            <p:spPr bwMode="auto">
              <a:xfrm>
                <a:off x="10667" y="4704"/>
                <a:ext cx="367" cy="35"/>
              </a:xfrm>
              <a:prstGeom prst="rect">
                <a:avLst/>
              </a:prstGeom>
              <a:solidFill>
                <a:srgbClr val="3C3C3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3" name="Freeform 4171">
                <a:extLst>
                  <a:ext uri="{FF2B5EF4-FFF2-40B4-BE49-F238E27FC236}">
                    <a16:creationId xmlns:a16="http://schemas.microsoft.com/office/drawing/2014/main" id="{D87D5046-4311-5159-B8D9-5BD152872266}"/>
                  </a:ext>
                </a:extLst>
              </p:cNvPr>
              <p:cNvSpPr>
                <a:spLocks/>
              </p:cNvSpPr>
              <p:nvPr/>
            </p:nvSpPr>
            <p:spPr bwMode="auto">
              <a:xfrm>
                <a:off x="10647" y="4618"/>
                <a:ext cx="402" cy="232"/>
              </a:xfrm>
              <a:custGeom>
                <a:avLst/>
                <a:gdLst>
                  <a:gd name="T0" fmla="*/ 66 w 80"/>
                  <a:gd name="T1" fmla="*/ 8 h 46"/>
                  <a:gd name="T2" fmla="*/ 66 w 80"/>
                  <a:gd name="T3" fmla="*/ 38 h 46"/>
                  <a:gd name="T4" fmla="*/ 15 w 80"/>
                  <a:gd name="T5" fmla="*/ 38 h 46"/>
                  <a:gd name="T6" fmla="*/ 15 w 80"/>
                  <a:gd name="T7" fmla="*/ 8 h 46"/>
                  <a:gd name="T8" fmla="*/ 66 w 80"/>
                  <a:gd name="T9" fmla="*/ 8 h 46"/>
                </a:gdLst>
                <a:ahLst/>
                <a:cxnLst>
                  <a:cxn ang="0">
                    <a:pos x="T0" y="T1"/>
                  </a:cxn>
                  <a:cxn ang="0">
                    <a:pos x="T2" y="T3"/>
                  </a:cxn>
                  <a:cxn ang="0">
                    <a:pos x="T4" y="T5"/>
                  </a:cxn>
                  <a:cxn ang="0">
                    <a:pos x="T6" y="T7"/>
                  </a:cxn>
                  <a:cxn ang="0">
                    <a:pos x="T8" y="T9"/>
                  </a:cxn>
                </a:cxnLst>
                <a:rect l="0" t="0" r="r" b="b"/>
                <a:pathLst>
                  <a:path w="80" h="46">
                    <a:moveTo>
                      <a:pt x="66" y="8"/>
                    </a:moveTo>
                    <a:cubicBezTo>
                      <a:pt x="80" y="17"/>
                      <a:pt x="80" y="30"/>
                      <a:pt x="66" y="38"/>
                    </a:cubicBezTo>
                    <a:cubicBezTo>
                      <a:pt x="52" y="46"/>
                      <a:pt x="29" y="46"/>
                      <a:pt x="15" y="38"/>
                    </a:cubicBezTo>
                    <a:cubicBezTo>
                      <a:pt x="0" y="30"/>
                      <a:pt x="0" y="17"/>
                      <a:pt x="15" y="8"/>
                    </a:cubicBezTo>
                    <a:cubicBezTo>
                      <a:pt x="29" y="0"/>
                      <a:pt x="52" y="0"/>
                      <a:pt x="66" y="8"/>
                    </a:cubicBezTo>
                  </a:path>
                </a:pathLst>
              </a:custGeom>
              <a:solidFill>
                <a:srgbClr val="3C3C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4" name="Freeform 4172">
                <a:extLst>
                  <a:ext uri="{FF2B5EF4-FFF2-40B4-BE49-F238E27FC236}">
                    <a16:creationId xmlns:a16="http://schemas.microsoft.com/office/drawing/2014/main" id="{8F03E872-EE16-26F4-6D28-4703EEE70A37}"/>
                  </a:ext>
                </a:extLst>
              </p:cNvPr>
              <p:cNvSpPr>
                <a:spLocks/>
              </p:cNvSpPr>
              <p:nvPr/>
            </p:nvSpPr>
            <p:spPr bwMode="auto">
              <a:xfrm>
                <a:off x="10647" y="4588"/>
                <a:ext cx="402" cy="237"/>
              </a:xfrm>
              <a:custGeom>
                <a:avLst/>
                <a:gdLst>
                  <a:gd name="T0" fmla="*/ 66 w 80"/>
                  <a:gd name="T1" fmla="*/ 9 h 47"/>
                  <a:gd name="T2" fmla="*/ 66 w 80"/>
                  <a:gd name="T3" fmla="*/ 38 h 47"/>
                  <a:gd name="T4" fmla="*/ 15 w 80"/>
                  <a:gd name="T5" fmla="*/ 38 h 47"/>
                  <a:gd name="T6" fmla="*/ 15 w 80"/>
                  <a:gd name="T7" fmla="*/ 9 h 47"/>
                  <a:gd name="T8" fmla="*/ 66 w 80"/>
                  <a:gd name="T9" fmla="*/ 9 h 47"/>
                </a:gdLst>
                <a:ahLst/>
                <a:cxnLst>
                  <a:cxn ang="0">
                    <a:pos x="T0" y="T1"/>
                  </a:cxn>
                  <a:cxn ang="0">
                    <a:pos x="T2" y="T3"/>
                  </a:cxn>
                  <a:cxn ang="0">
                    <a:pos x="T4" y="T5"/>
                  </a:cxn>
                  <a:cxn ang="0">
                    <a:pos x="T6" y="T7"/>
                  </a:cxn>
                  <a:cxn ang="0">
                    <a:pos x="T8" y="T9"/>
                  </a:cxn>
                </a:cxnLst>
                <a:rect l="0" t="0" r="r" b="b"/>
                <a:pathLst>
                  <a:path w="80" h="47">
                    <a:moveTo>
                      <a:pt x="66" y="9"/>
                    </a:moveTo>
                    <a:cubicBezTo>
                      <a:pt x="80" y="17"/>
                      <a:pt x="80" y="30"/>
                      <a:pt x="66" y="38"/>
                    </a:cubicBezTo>
                    <a:cubicBezTo>
                      <a:pt x="52" y="47"/>
                      <a:pt x="29" y="47"/>
                      <a:pt x="15" y="38"/>
                    </a:cubicBezTo>
                    <a:cubicBezTo>
                      <a:pt x="0" y="30"/>
                      <a:pt x="0" y="17"/>
                      <a:pt x="15" y="9"/>
                    </a:cubicBezTo>
                    <a:cubicBezTo>
                      <a:pt x="29" y="0"/>
                      <a:pt x="52" y="0"/>
                      <a:pt x="66" y="9"/>
                    </a:cubicBezTo>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5" name="Freeform 4173">
                <a:extLst>
                  <a:ext uri="{FF2B5EF4-FFF2-40B4-BE49-F238E27FC236}">
                    <a16:creationId xmlns:a16="http://schemas.microsoft.com/office/drawing/2014/main" id="{7CBE78D1-2358-CA60-2613-53A9370FF559}"/>
                  </a:ext>
                </a:extLst>
              </p:cNvPr>
              <p:cNvSpPr>
                <a:spLocks/>
              </p:cNvSpPr>
              <p:nvPr/>
            </p:nvSpPr>
            <p:spPr bwMode="auto">
              <a:xfrm>
                <a:off x="10793" y="4372"/>
                <a:ext cx="136" cy="387"/>
              </a:xfrm>
              <a:custGeom>
                <a:avLst/>
                <a:gdLst>
                  <a:gd name="T0" fmla="*/ 136 w 136"/>
                  <a:gd name="T1" fmla="*/ 307 h 387"/>
                  <a:gd name="T2" fmla="*/ 0 w 136"/>
                  <a:gd name="T3" fmla="*/ 387 h 387"/>
                  <a:gd name="T4" fmla="*/ 0 w 136"/>
                  <a:gd name="T5" fmla="*/ 80 h 387"/>
                  <a:gd name="T6" fmla="*/ 136 w 136"/>
                  <a:gd name="T7" fmla="*/ 0 h 387"/>
                  <a:gd name="T8" fmla="*/ 136 w 136"/>
                  <a:gd name="T9" fmla="*/ 307 h 387"/>
                </a:gdLst>
                <a:ahLst/>
                <a:cxnLst>
                  <a:cxn ang="0">
                    <a:pos x="T0" y="T1"/>
                  </a:cxn>
                  <a:cxn ang="0">
                    <a:pos x="T2" y="T3"/>
                  </a:cxn>
                  <a:cxn ang="0">
                    <a:pos x="T4" y="T5"/>
                  </a:cxn>
                  <a:cxn ang="0">
                    <a:pos x="T6" y="T7"/>
                  </a:cxn>
                  <a:cxn ang="0">
                    <a:pos x="T8" y="T9"/>
                  </a:cxn>
                </a:cxnLst>
                <a:rect l="0" t="0" r="r" b="b"/>
                <a:pathLst>
                  <a:path w="136" h="387">
                    <a:moveTo>
                      <a:pt x="136" y="307"/>
                    </a:moveTo>
                    <a:lnTo>
                      <a:pt x="0" y="387"/>
                    </a:lnTo>
                    <a:lnTo>
                      <a:pt x="0" y="80"/>
                    </a:lnTo>
                    <a:lnTo>
                      <a:pt x="136" y="0"/>
                    </a:lnTo>
                    <a:lnTo>
                      <a:pt x="136" y="307"/>
                    </a:lnTo>
                    <a:close/>
                  </a:path>
                </a:pathLst>
              </a:custGeom>
              <a:solidFill>
                <a:srgbClr val="8787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6" name="Freeform 4174">
                <a:extLst>
                  <a:ext uri="{FF2B5EF4-FFF2-40B4-BE49-F238E27FC236}">
                    <a16:creationId xmlns:a16="http://schemas.microsoft.com/office/drawing/2014/main" id="{4CB827C7-0CBD-4C96-8EA1-A6000D6358EC}"/>
                  </a:ext>
                </a:extLst>
              </p:cNvPr>
              <p:cNvSpPr>
                <a:spLocks/>
              </p:cNvSpPr>
              <p:nvPr/>
            </p:nvSpPr>
            <p:spPr bwMode="auto">
              <a:xfrm>
                <a:off x="10793" y="4372"/>
                <a:ext cx="136" cy="387"/>
              </a:xfrm>
              <a:custGeom>
                <a:avLst/>
                <a:gdLst>
                  <a:gd name="T0" fmla="*/ 136 w 136"/>
                  <a:gd name="T1" fmla="*/ 307 h 387"/>
                  <a:gd name="T2" fmla="*/ 0 w 136"/>
                  <a:gd name="T3" fmla="*/ 387 h 387"/>
                  <a:gd name="T4" fmla="*/ 0 w 136"/>
                  <a:gd name="T5" fmla="*/ 80 h 387"/>
                  <a:gd name="T6" fmla="*/ 136 w 136"/>
                  <a:gd name="T7" fmla="*/ 0 h 387"/>
                  <a:gd name="T8" fmla="*/ 136 w 136"/>
                  <a:gd name="T9" fmla="*/ 307 h 387"/>
                </a:gdLst>
                <a:ahLst/>
                <a:cxnLst>
                  <a:cxn ang="0">
                    <a:pos x="T0" y="T1"/>
                  </a:cxn>
                  <a:cxn ang="0">
                    <a:pos x="T2" y="T3"/>
                  </a:cxn>
                  <a:cxn ang="0">
                    <a:pos x="T4" y="T5"/>
                  </a:cxn>
                  <a:cxn ang="0">
                    <a:pos x="T6" y="T7"/>
                  </a:cxn>
                  <a:cxn ang="0">
                    <a:pos x="T8" y="T9"/>
                  </a:cxn>
                </a:cxnLst>
                <a:rect l="0" t="0" r="r" b="b"/>
                <a:pathLst>
                  <a:path w="136" h="387">
                    <a:moveTo>
                      <a:pt x="136" y="307"/>
                    </a:moveTo>
                    <a:lnTo>
                      <a:pt x="0" y="387"/>
                    </a:lnTo>
                    <a:lnTo>
                      <a:pt x="0" y="80"/>
                    </a:lnTo>
                    <a:lnTo>
                      <a:pt x="136" y="0"/>
                    </a:lnTo>
                    <a:lnTo>
                      <a:pt x="136" y="3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7" name="Freeform 4175">
                <a:extLst>
                  <a:ext uri="{FF2B5EF4-FFF2-40B4-BE49-F238E27FC236}">
                    <a16:creationId xmlns:a16="http://schemas.microsoft.com/office/drawing/2014/main" id="{CA3F0DA4-05E2-4545-FFF5-7B9FB0C023D7}"/>
                  </a:ext>
                </a:extLst>
              </p:cNvPr>
              <p:cNvSpPr>
                <a:spLocks/>
              </p:cNvSpPr>
              <p:nvPr/>
            </p:nvSpPr>
            <p:spPr bwMode="auto">
              <a:xfrm>
                <a:off x="10752" y="4442"/>
                <a:ext cx="41" cy="317"/>
              </a:xfrm>
              <a:custGeom>
                <a:avLst/>
                <a:gdLst>
                  <a:gd name="T0" fmla="*/ 21 w 41"/>
                  <a:gd name="T1" fmla="*/ 0 h 317"/>
                  <a:gd name="T2" fmla="*/ 0 w 41"/>
                  <a:gd name="T3" fmla="*/ 297 h 317"/>
                  <a:gd name="T4" fmla="*/ 41 w 41"/>
                  <a:gd name="T5" fmla="*/ 317 h 317"/>
                  <a:gd name="T6" fmla="*/ 41 w 41"/>
                  <a:gd name="T7" fmla="*/ 10 h 317"/>
                  <a:gd name="T8" fmla="*/ 21 w 41"/>
                  <a:gd name="T9" fmla="*/ 0 h 317"/>
                </a:gdLst>
                <a:ahLst/>
                <a:cxnLst>
                  <a:cxn ang="0">
                    <a:pos x="T0" y="T1"/>
                  </a:cxn>
                  <a:cxn ang="0">
                    <a:pos x="T2" y="T3"/>
                  </a:cxn>
                  <a:cxn ang="0">
                    <a:pos x="T4" y="T5"/>
                  </a:cxn>
                  <a:cxn ang="0">
                    <a:pos x="T6" y="T7"/>
                  </a:cxn>
                  <a:cxn ang="0">
                    <a:pos x="T8" y="T9"/>
                  </a:cxn>
                </a:cxnLst>
                <a:rect l="0" t="0" r="r" b="b"/>
                <a:pathLst>
                  <a:path w="41" h="317">
                    <a:moveTo>
                      <a:pt x="21" y="0"/>
                    </a:moveTo>
                    <a:lnTo>
                      <a:pt x="0" y="297"/>
                    </a:lnTo>
                    <a:lnTo>
                      <a:pt x="41" y="317"/>
                    </a:lnTo>
                    <a:lnTo>
                      <a:pt x="41" y="10"/>
                    </a:lnTo>
                    <a:lnTo>
                      <a:pt x="21" y="0"/>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8" name="Freeform 4176">
                <a:extLst>
                  <a:ext uri="{FF2B5EF4-FFF2-40B4-BE49-F238E27FC236}">
                    <a16:creationId xmlns:a16="http://schemas.microsoft.com/office/drawing/2014/main" id="{A1596371-D780-49DE-0323-1A1231AB85E8}"/>
                  </a:ext>
                </a:extLst>
              </p:cNvPr>
              <p:cNvSpPr>
                <a:spLocks/>
              </p:cNvSpPr>
              <p:nvPr/>
            </p:nvSpPr>
            <p:spPr bwMode="auto">
              <a:xfrm>
                <a:off x="10752" y="4442"/>
                <a:ext cx="41" cy="317"/>
              </a:xfrm>
              <a:custGeom>
                <a:avLst/>
                <a:gdLst>
                  <a:gd name="T0" fmla="*/ 21 w 41"/>
                  <a:gd name="T1" fmla="*/ 0 h 317"/>
                  <a:gd name="T2" fmla="*/ 0 w 41"/>
                  <a:gd name="T3" fmla="*/ 297 h 317"/>
                  <a:gd name="T4" fmla="*/ 41 w 41"/>
                  <a:gd name="T5" fmla="*/ 317 h 317"/>
                  <a:gd name="T6" fmla="*/ 41 w 41"/>
                  <a:gd name="T7" fmla="*/ 10 h 317"/>
                  <a:gd name="T8" fmla="*/ 21 w 41"/>
                  <a:gd name="T9" fmla="*/ 0 h 317"/>
                </a:gdLst>
                <a:ahLst/>
                <a:cxnLst>
                  <a:cxn ang="0">
                    <a:pos x="T0" y="T1"/>
                  </a:cxn>
                  <a:cxn ang="0">
                    <a:pos x="T2" y="T3"/>
                  </a:cxn>
                  <a:cxn ang="0">
                    <a:pos x="T4" y="T5"/>
                  </a:cxn>
                  <a:cxn ang="0">
                    <a:pos x="T6" y="T7"/>
                  </a:cxn>
                  <a:cxn ang="0">
                    <a:pos x="T8" y="T9"/>
                  </a:cxn>
                </a:cxnLst>
                <a:rect l="0" t="0" r="r" b="b"/>
                <a:pathLst>
                  <a:path w="41" h="317">
                    <a:moveTo>
                      <a:pt x="21" y="0"/>
                    </a:moveTo>
                    <a:lnTo>
                      <a:pt x="0" y="297"/>
                    </a:lnTo>
                    <a:lnTo>
                      <a:pt x="41" y="317"/>
                    </a:lnTo>
                    <a:lnTo>
                      <a:pt x="41" y="10"/>
                    </a:lnTo>
                    <a:lnTo>
                      <a:pt x="2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19" name="Freeform 4177">
                <a:extLst>
                  <a:ext uri="{FF2B5EF4-FFF2-40B4-BE49-F238E27FC236}">
                    <a16:creationId xmlns:a16="http://schemas.microsoft.com/office/drawing/2014/main" id="{67757851-90EC-FFD7-C640-CB862226A87F}"/>
                  </a:ext>
                </a:extLst>
              </p:cNvPr>
              <p:cNvSpPr>
                <a:spLocks/>
              </p:cNvSpPr>
              <p:nvPr/>
            </p:nvSpPr>
            <p:spPr bwMode="auto">
              <a:xfrm>
                <a:off x="10773" y="4362"/>
                <a:ext cx="156" cy="90"/>
              </a:xfrm>
              <a:custGeom>
                <a:avLst/>
                <a:gdLst>
                  <a:gd name="T0" fmla="*/ 0 w 156"/>
                  <a:gd name="T1" fmla="*/ 80 h 90"/>
                  <a:gd name="T2" fmla="*/ 135 w 156"/>
                  <a:gd name="T3" fmla="*/ 0 h 90"/>
                  <a:gd name="T4" fmla="*/ 156 w 156"/>
                  <a:gd name="T5" fmla="*/ 10 h 90"/>
                  <a:gd name="T6" fmla="*/ 20 w 156"/>
                  <a:gd name="T7" fmla="*/ 90 h 90"/>
                  <a:gd name="T8" fmla="*/ 0 w 156"/>
                  <a:gd name="T9" fmla="*/ 80 h 90"/>
                </a:gdLst>
                <a:ahLst/>
                <a:cxnLst>
                  <a:cxn ang="0">
                    <a:pos x="T0" y="T1"/>
                  </a:cxn>
                  <a:cxn ang="0">
                    <a:pos x="T2" y="T3"/>
                  </a:cxn>
                  <a:cxn ang="0">
                    <a:pos x="T4" y="T5"/>
                  </a:cxn>
                  <a:cxn ang="0">
                    <a:pos x="T6" y="T7"/>
                  </a:cxn>
                  <a:cxn ang="0">
                    <a:pos x="T8" y="T9"/>
                  </a:cxn>
                </a:cxnLst>
                <a:rect l="0" t="0" r="r" b="b"/>
                <a:pathLst>
                  <a:path w="156" h="90">
                    <a:moveTo>
                      <a:pt x="0" y="80"/>
                    </a:moveTo>
                    <a:lnTo>
                      <a:pt x="135" y="0"/>
                    </a:lnTo>
                    <a:lnTo>
                      <a:pt x="156" y="10"/>
                    </a:lnTo>
                    <a:lnTo>
                      <a:pt x="20" y="90"/>
                    </a:lnTo>
                    <a:lnTo>
                      <a:pt x="0" y="80"/>
                    </a:lnTo>
                    <a:close/>
                  </a:path>
                </a:pathLst>
              </a:custGeom>
              <a:solidFill>
                <a:srgbClr val="57575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0" name="Freeform 4178">
                <a:extLst>
                  <a:ext uri="{FF2B5EF4-FFF2-40B4-BE49-F238E27FC236}">
                    <a16:creationId xmlns:a16="http://schemas.microsoft.com/office/drawing/2014/main" id="{5B5FB57A-7BDA-1BF8-8A29-8A919FD71BE5}"/>
                  </a:ext>
                </a:extLst>
              </p:cNvPr>
              <p:cNvSpPr>
                <a:spLocks/>
              </p:cNvSpPr>
              <p:nvPr/>
            </p:nvSpPr>
            <p:spPr bwMode="auto">
              <a:xfrm>
                <a:off x="10496" y="3939"/>
                <a:ext cx="674" cy="830"/>
              </a:xfrm>
              <a:custGeom>
                <a:avLst/>
                <a:gdLst>
                  <a:gd name="T0" fmla="*/ 0 w 674"/>
                  <a:gd name="T1" fmla="*/ 830 h 830"/>
                  <a:gd name="T2" fmla="*/ 674 w 674"/>
                  <a:gd name="T3" fmla="*/ 443 h 830"/>
                  <a:gd name="T4" fmla="*/ 674 w 674"/>
                  <a:gd name="T5" fmla="*/ 0 h 830"/>
                  <a:gd name="T6" fmla="*/ 0 w 674"/>
                  <a:gd name="T7" fmla="*/ 393 h 830"/>
                  <a:gd name="T8" fmla="*/ 0 w 674"/>
                  <a:gd name="T9" fmla="*/ 830 h 830"/>
                </a:gdLst>
                <a:ahLst/>
                <a:cxnLst>
                  <a:cxn ang="0">
                    <a:pos x="T0" y="T1"/>
                  </a:cxn>
                  <a:cxn ang="0">
                    <a:pos x="T2" y="T3"/>
                  </a:cxn>
                  <a:cxn ang="0">
                    <a:pos x="T4" y="T5"/>
                  </a:cxn>
                  <a:cxn ang="0">
                    <a:pos x="T6" y="T7"/>
                  </a:cxn>
                  <a:cxn ang="0">
                    <a:pos x="T8" y="T9"/>
                  </a:cxn>
                </a:cxnLst>
                <a:rect l="0" t="0" r="r" b="b"/>
                <a:pathLst>
                  <a:path w="674" h="830">
                    <a:moveTo>
                      <a:pt x="0" y="830"/>
                    </a:moveTo>
                    <a:lnTo>
                      <a:pt x="674" y="443"/>
                    </a:lnTo>
                    <a:lnTo>
                      <a:pt x="674" y="0"/>
                    </a:lnTo>
                    <a:lnTo>
                      <a:pt x="0" y="393"/>
                    </a:lnTo>
                    <a:lnTo>
                      <a:pt x="0" y="830"/>
                    </a:lnTo>
                    <a:close/>
                  </a:path>
                </a:pathLst>
              </a:custGeom>
              <a:solidFill>
                <a:srgbClr val="DADA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1" name="Freeform 4179">
                <a:extLst>
                  <a:ext uri="{FF2B5EF4-FFF2-40B4-BE49-F238E27FC236}">
                    <a16:creationId xmlns:a16="http://schemas.microsoft.com/office/drawing/2014/main" id="{88B1ACD6-DDD2-9B83-BD47-C14A1DC21708}"/>
                  </a:ext>
                </a:extLst>
              </p:cNvPr>
              <p:cNvSpPr>
                <a:spLocks/>
              </p:cNvSpPr>
              <p:nvPr/>
            </p:nvSpPr>
            <p:spPr bwMode="auto">
              <a:xfrm>
                <a:off x="10496" y="3939"/>
                <a:ext cx="674" cy="830"/>
              </a:xfrm>
              <a:custGeom>
                <a:avLst/>
                <a:gdLst>
                  <a:gd name="T0" fmla="*/ 0 w 674"/>
                  <a:gd name="T1" fmla="*/ 830 h 830"/>
                  <a:gd name="T2" fmla="*/ 674 w 674"/>
                  <a:gd name="T3" fmla="*/ 443 h 830"/>
                  <a:gd name="T4" fmla="*/ 674 w 674"/>
                  <a:gd name="T5" fmla="*/ 0 h 830"/>
                  <a:gd name="T6" fmla="*/ 0 w 674"/>
                  <a:gd name="T7" fmla="*/ 393 h 830"/>
                  <a:gd name="T8" fmla="*/ 0 w 674"/>
                  <a:gd name="T9" fmla="*/ 830 h 830"/>
                </a:gdLst>
                <a:ahLst/>
                <a:cxnLst>
                  <a:cxn ang="0">
                    <a:pos x="T0" y="T1"/>
                  </a:cxn>
                  <a:cxn ang="0">
                    <a:pos x="T2" y="T3"/>
                  </a:cxn>
                  <a:cxn ang="0">
                    <a:pos x="T4" y="T5"/>
                  </a:cxn>
                  <a:cxn ang="0">
                    <a:pos x="T6" y="T7"/>
                  </a:cxn>
                  <a:cxn ang="0">
                    <a:pos x="T8" y="T9"/>
                  </a:cxn>
                </a:cxnLst>
                <a:rect l="0" t="0" r="r" b="b"/>
                <a:pathLst>
                  <a:path w="674" h="830">
                    <a:moveTo>
                      <a:pt x="0" y="830"/>
                    </a:moveTo>
                    <a:lnTo>
                      <a:pt x="674" y="443"/>
                    </a:lnTo>
                    <a:lnTo>
                      <a:pt x="674" y="0"/>
                    </a:lnTo>
                    <a:lnTo>
                      <a:pt x="0" y="393"/>
                    </a:lnTo>
                    <a:lnTo>
                      <a:pt x="0" y="83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2" name="Freeform 4180">
                <a:extLst>
                  <a:ext uri="{FF2B5EF4-FFF2-40B4-BE49-F238E27FC236}">
                    <a16:creationId xmlns:a16="http://schemas.microsoft.com/office/drawing/2014/main" id="{45145560-3B73-06EB-7218-9F2AFF6001D4}"/>
                  </a:ext>
                </a:extLst>
              </p:cNvPr>
              <p:cNvSpPr>
                <a:spLocks/>
              </p:cNvSpPr>
              <p:nvPr/>
            </p:nvSpPr>
            <p:spPr bwMode="auto">
              <a:xfrm>
                <a:off x="10551" y="4010"/>
                <a:ext cx="564" cy="689"/>
              </a:xfrm>
              <a:custGeom>
                <a:avLst/>
                <a:gdLst>
                  <a:gd name="T0" fmla="*/ 0 w 564"/>
                  <a:gd name="T1" fmla="*/ 689 h 689"/>
                  <a:gd name="T2" fmla="*/ 564 w 564"/>
                  <a:gd name="T3" fmla="*/ 367 h 689"/>
                  <a:gd name="T4" fmla="*/ 564 w 564"/>
                  <a:gd name="T5" fmla="*/ 0 h 689"/>
                  <a:gd name="T6" fmla="*/ 0 w 564"/>
                  <a:gd name="T7" fmla="*/ 322 h 689"/>
                  <a:gd name="T8" fmla="*/ 0 w 564"/>
                  <a:gd name="T9" fmla="*/ 689 h 689"/>
                </a:gdLst>
                <a:ahLst/>
                <a:cxnLst>
                  <a:cxn ang="0">
                    <a:pos x="T0" y="T1"/>
                  </a:cxn>
                  <a:cxn ang="0">
                    <a:pos x="T2" y="T3"/>
                  </a:cxn>
                  <a:cxn ang="0">
                    <a:pos x="T4" y="T5"/>
                  </a:cxn>
                  <a:cxn ang="0">
                    <a:pos x="T6" y="T7"/>
                  </a:cxn>
                  <a:cxn ang="0">
                    <a:pos x="T8" y="T9"/>
                  </a:cxn>
                </a:cxnLst>
                <a:rect l="0" t="0" r="r" b="b"/>
                <a:pathLst>
                  <a:path w="564" h="689">
                    <a:moveTo>
                      <a:pt x="0" y="689"/>
                    </a:moveTo>
                    <a:lnTo>
                      <a:pt x="564" y="367"/>
                    </a:lnTo>
                    <a:lnTo>
                      <a:pt x="564" y="0"/>
                    </a:lnTo>
                    <a:lnTo>
                      <a:pt x="0" y="322"/>
                    </a:lnTo>
                    <a:lnTo>
                      <a:pt x="0" y="689"/>
                    </a:lnTo>
                    <a:close/>
                  </a:path>
                </a:pathLst>
              </a:custGeom>
              <a:solidFill>
                <a:srgbClr val="3430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3" name="Freeform 4181">
                <a:extLst>
                  <a:ext uri="{FF2B5EF4-FFF2-40B4-BE49-F238E27FC236}">
                    <a16:creationId xmlns:a16="http://schemas.microsoft.com/office/drawing/2014/main" id="{5762B04A-1B7E-A336-068F-3A2DAEB3D43E}"/>
                  </a:ext>
                </a:extLst>
              </p:cNvPr>
              <p:cNvSpPr>
                <a:spLocks/>
              </p:cNvSpPr>
              <p:nvPr/>
            </p:nvSpPr>
            <p:spPr bwMode="auto">
              <a:xfrm>
                <a:off x="10586" y="4065"/>
                <a:ext cx="494" cy="584"/>
              </a:xfrm>
              <a:custGeom>
                <a:avLst/>
                <a:gdLst>
                  <a:gd name="T0" fmla="*/ 0 w 494"/>
                  <a:gd name="T1" fmla="*/ 287 h 584"/>
                  <a:gd name="T2" fmla="*/ 494 w 494"/>
                  <a:gd name="T3" fmla="*/ 0 h 584"/>
                  <a:gd name="T4" fmla="*/ 494 w 494"/>
                  <a:gd name="T5" fmla="*/ 292 h 584"/>
                  <a:gd name="T6" fmla="*/ 0 w 494"/>
                  <a:gd name="T7" fmla="*/ 584 h 584"/>
                  <a:gd name="T8" fmla="*/ 0 w 494"/>
                  <a:gd name="T9" fmla="*/ 287 h 584"/>
                </a:gdLst>
                <a:ahLst/>
                <a:cxnLst>
                  <a:cxn ang="0">
                    <a:pos x="T0" y="T1"/>
                  </a:cxn>
                  <a:cxn ang="0">
                    <a:pos x="T2" y="T3"/>
                  </a:cxn>
                  <a:cxn ang="0">
                    <a:pos x="T4" y="T5"/>
                  </a:cxn>
                  <a:cxn ang="0">
                    <a:pos x="T6" y="T7"/>
                  </a:cxn>
                  <a:cxn ang="0">
                    <a:pos x="T8" y="T9"/>
                  </a:cxn>
                </a:cxnLst>
                <a:rect l="0" t="0" r="r" b="b"/>
                <a:pathLst>
                  <a:path w="494" h="584">
                    <a:moveTo>
                      <a:pt x="0" y="287"/>
                    </a:moveTo>
                    <a:lnTo>
                      <a:pt x="494" y="0"/>
                    </a:lnTo>
                    <a:lnTo>
                      <a:pt x="494" y="292"/>
                    </a:lnTo>
                    <a:lnTo>
                      <a:pt x="0" y="584"/>
                    </a:lnTo>
                    <a:lnTo>
                      <a:pt x="0" y="287"/>
                    </a:lnTo>
                    <a:close/>
                  </a:path>
                </a:pathLst>
              </a:custGeom>
              <a:solidFill>
                <a:srgbClr val="7DD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4" name="Freeform 4182">
                <a:extLst>
                  <a:ext uri="{FF2B5EF4-FFF2-40B4-BE49-F238E27FC236}">
                    <a16:creationId xmlns:a16="http://schemas.microsoft.com/office/drawing/2014/main" id="{D0F91167-0417-1EEF-56A5-DA739F4B73C4}"/>
                  </a:ext>
                </a:extLst>
              </p:cNvPr>
              <p:cNvSpPr>
                <a:spLocks/>
              </p:cNvSpPr>
              <p:nvPr/>
            </p:nvSpPr>
            <p:spPr bwMode="auto">
              <a:xfrm>
                <a:off x="11140" y="4005"/>
                <a:ext cx="30" cy="25"/>
              </a:xfrm>
              <a:custGeom>
                <a:avLst/>
                <a:gdLst>
                  <a:gd name="T0" fmla="*/ 0 w 30"/>
                  <a:gd name="T1" fmla="*/ 25 h 25"/>
                  <a:gd name="T2" fmla="*/ 30 w 30"/>
                  <a:gd name="T3" fmla="*/ 10 h 25"/>
                  <a:gd name="T4" fmla="*/ 30 w 30"/>
                  <a:gd name="T5" fmla="*/ 0 h 25"/>
                  <a:gd name="T6" fmla="*/ 0 w 30"/>
                  <a:gd name="T7" fmla="*/ 15 h 25"/>
                  <a:gd name="T8" fmla="*/ 0 w 30"/>
                  <a:gd name="T9" fmla="*/ 25 h 25"/>
                </a:gdLst>
                <a:ahLst/>
                <a:cxnLst>
                  <a:cxn ang="0">
                    <a:pos x="T0" y="T1"/>
                  </a:cxn>
                  <a:cxn ang="0">
                    <a:pos x="T2" y="T3"/>
                  </a:cxn>
                  <a:cxn ang="0">
                    <a:pos x="T4" y="T5"/>
                  </a:cxn>
                  <a:cxn ang="0">
                    <a:pos x="T6" y="T7"/>
                  </a:cxn>
                  <a:cxn ang="0">
                    <a:pos x="T8" y="T9"/>
                  </a:cxn>
                </a:cxnLst>
                <a:rect l="0" t="0" r="r" b="b"/>
                <a:pathLst>
                  <a:path w="30" h="25">
                    <a:moveTo>
                      <a:pt x="0" y="25"/>
                    </a:moveTo>
                    <a:lnTo>
                      <a:pt x="30" y="10"/>
                    </a:lnTo>
                    <a:lnTo>
                      <a:pt x="30"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5" name="Freeform 4183">
                <a:extLst>
                  <a:ext uri="{FF2B5EF4-FFF2-40B4-BE49-F238E27FC236}">
                    <a16:creationId xmlns:a16="http://schemas.microsoft.com/office/drawing/2014/main" id="{053388CE-D11E-96B4-1AFE-52380F4B0035}"/>
                  </a:ext>
                </a:extLst>
              </p:cNvPr>
              <p:cNvSpPr>
                <a:spLocks/>
              </p:cNvSpPr>
              <p:nvPr/>
            </p:nvSpPr>
            <p:spPr bwMode="auto">
              <a:xfrm>
                <a:off x="11140" y="4025"/>
                <a:ext cx="30" cy="25"/>
              </a:xfrm>
              <a:custGeom>
                <a:avLst/>
                <a:gdLst>
                  <a:gd name="T0" fmla="*/ 0 w 30"/>
                  <a:gd name="T1" fmla="*/ 25 h 25"/>
                  <a:gd name="T2" fmla="*/ 30 w 30"/>
                  <a:gd name="T3" fmla="*/ 10 h 25"/>
                  <a:gd name="T4" fmla="*/ 30 w 30"/>
                  <a:gd name="T5" fmla="*/ 0 h 25"/>
                  <a:gd name="T6" fmla="*/ 0 w 30"/>
                  <a:gd name="T7" fmla="*/ 15 h 25"/>
                  <a:gd name="T8" fmla="*/ 0 w 30"/>
                  <a:gd name="T9" fmla="*/ 25 h 25"/>
                </a:gdLst>
                <a:ahLst/>
                <a:cxnLst>
                  <a:cxn ang="0">
                    <a:pos x="T0" y="T1"/>
                  </a:cxn>
                  <a:cxn ang="0">
                    <a:pos x="T2" y="T3"/>
                  </a:cxn>
                  <a:cxn ang="0">
                    <a:pos x="T4" y="T5"/>
                  </a:cxn>
                  <a:cxn ang="0">
                    <a:pos x="T6" y="T7"/>
                  </a:cxn>
                  <a:cxn ang="0">
                    <a:pos x="T8" y="T9"/>
                  </a:cxn>
                </a:cxnLst>
                <a:rect l="0" t="0" r="r" b="b"/>
                <a:pathLst>
                  <a:path w="30" h="25">
                    <a:moveTo>
                      <a:pt x="0" y="25"/>
                    </a:moveTo>
                    <a:lnTo>
                      <a:pt x="30" y="10"/>
                    </a:lnTo>
                    <a:lnTo>
                      <a:pt x="30"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6" name="Freeform 4184">
                <a:extLst>
                  <a:ext uri="{FF2B5EF4-FFF2-40B4-BE49-F238E27FC236}">
                    <a16:creationId xmlns:a16="http://schemas.microsoft.com/office/drawing/2014/main" id="{F947593A-BBC2-DD49-59D4-5D27364C5032}"/>
                  </a:ext>
                </a:extLst>
              </p:cNvPr>
              <p:cNvSpPr>
                <a:spLocks/>
              </p:cNvSpPr>
              <p:nvPr/>
            </p:nvSpPr>
            <p:spPr bwMode="auto">
              <a:xfrm>
                <a:off x="11140" y="4045"/>
                <a:ext cx="30" cy="25"/>
              </a:xfrm>
              <a:custGeom>
                <a:avLst/>
                <a:gdLst>
                  <a:gd name="T0" fmla="*/ 0 w 30"/>
                  <a:gd name="T1" fmla="*/ 25 h 25"/>
                  <a:gd name="T2" fmla="*/ 30 w 30"/>
                  <a:gd name="T3" fmla="*/ 10 h 25"/>
                  <a:gd name="T4" fmla="*/ 30 w 30"/>
                  <a:gd name="T5" fmla="*/ 0 h 25"/>
                  <a:gd name="T6" fmla="*/ 0 w 30"/>
                  <a:gd name="T7" fmla="*/ 15 h 25"/>
                  <a:gd name="T8" fmla="*/ 0 w 30"/>
                  <a:gd name="T9" fmla="*/ 25 h 25"/>
                </a:gdLst>
                <a:ahLst/>
                <a:cxnLst>
                  <a:cxn ang="0">
                    <a:pos x="T0" y="T1"/>
                  </a:cxn>
                  <a:cxn ang="0">
                    <a:pos x="T2" y="T3"/>
                  </a:cxn>
                  <a:cxn ang="0">
                    <a:pos x="T4" y="T5"/>
                  </a:cxn>
                  <a:cxn ang="0">
                    <a:pos x="T6" y="T7"/>
                  </a:cxn>
                  <a:cxn ang="0">
                    <a:pos x="T8" y="T9"/>
                  </a:cxn>
                </a:cxnLst>
                <a:rect l="0" t="0" r="r" b="b"/>
                <a:pathLst>
                  <a:path w="30" h="25">
                    <a:moveTo>
                      <a:pt x="0" y="25"/>
                    </a:moveTo>
                    <a:lnTo>
                      <a:pt x="30" y="10"/>
                    </a:lnTo>
                    <a:lnTo>
                      <a:pt x="30"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7" name="Freeform 4185">
                <a:extLst>
                  <a:ext uri="{FF2B5EF4-FFF2-40B4-BE49-F238E27FC236}">
                    <a16:creationId xmlns:a16="http://schemas.microsoft.com/office/drawing/2014/main" id="{B3455BF1-6E1B-10B4-D297-52849068C778}"/>
                  </a:ext>
                </a:extLst>
              </p:cNvPr>
              <p:cNvSpPr>
                <a:spLocks/>
              </p:cNvSpPr>
              <p:nvPr/>
            </p:nvSpPr>
            <p:spPr bwMode="auto">
              <a:xfrm>
                <a:off x="11140" y="4065"/>
                <a:ext cx="30" cy="25"/>
              </a:xfrm>
              <a:custGeom>
                <a:avLst/>
                <a:gdLst>
                  <a:gd name="T0" fmla="*/ 0 w 30"/>
                  <a:gd name="T1" fmla="*/ 25 h 25"/>
                  <a:gd name="T2" fmla="*/ 30 w 30"/>
                  <a:gd name="T3" fmla="*/ 10 h 25"/>
                  <a:gd name="T4" fmla="*/ 30 w 30"/>
                  <a:gd name="T5" fmla="*/ 0 h 25"/>
                  <a:gd name="T6" fmla="*/ 0 w 30"/>
                  <a:gd name="T7" fmla="*/ 15 h 25"/>
                  <a:gd name="T8" fmla="*/ 0 w 30"/>
                  <a:gd name="T9" fmla="*/ 25 h 25"/>
                </a:gdLst>
                <a:ahLst/>
                <a:cxnLst>
                  <a:cxn ang="0">
                    <a:pos x="T0" y="T1"/>
                  </a:cxn>
                  <a:cxn ang="0">
                    <a:pos x="T2" y="T3"/>
                  </a:cxn>
                  <a:cxn ang="0">
                    <a:pos x="T4" y="T5"/>
                  </a:cxn>
                  <a:cxn ang="0">
                    <a:pos x="T6" y="T7"/>
                  </a:cxn>
                  <a:cxn ang="0">
                    <a:pos x="T8" y="T9"/>
                  </a:cxn>
                </a:cxnLst>
                <a:rect l="0" t="0" r="r" b="b"/>
                <a:pathLst>
                  <a:path w="30" h="25">
                    <a:moveTo>
                      <a:pt x="0" y="25"/>
                    </a:moveTo>
                    <a:lnTo>
                      <a:pt x="30" y="10"/>
                    </a:lnTo>
                    <a:lnTo>
                      <a:pt x="30"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8" name="Freeform 4186">
                <a:extLst>
                  <a:ext uri="{FF2B5EF4-FFF2-40B4-BE49-F238E27FC236}">
                    <a16:creationId xmlns:a16="http://schemas.microsoft.com/office/drawing/2014/main" id="{65CA64A0-199F-1EB5-B0AE-AFDC3B29ABE3}"/>
                  </a:ext>
                </a:extLst>
              </p:cNvPr>
              <p:cNvSpPr>
                <a:spLocks/>
              </p:cNvSpPr>
              <p:nvPr/>
            </p:nvSpPr>
            <p:spPr bwMode="auto">
              <a:xfrm>
                <a:off x="11140" y="4085"/>
                <a:ext cx="30" cy="25"/>
              </a:xfrm>
              <a:custGeom>
                <a:avLst/>
                <a:gdLst>
                  <a:gd name="T0" fmla="*/ 0 w 30"/>
                  <a:gd name="T1" fmla="*/ 25 h 25"/>
                  <a:gd name="T2" fmla="*/ 30 w 30"/>
                  <a:gd name="T3" fmla="*/ 10 h 25"/>
                  <a:gd name="T4" fmla="*/ 30 w 30"/>
                  <a:gd name="T5" fmla="*/ 0 h 25"/>
                  <a:gd name="T6" fmla="*/ 0 w 30"/>
                  <a:gd name="T7" fmla="*/ 15 h 25"/>
                  <a:gd name="T8" fmla="*/ 0 w 30"/>
                  <a:gd name="T9" fmla="*/ 25 h 25"/>
                </a:gdLst>
                <a:ahLst/>
                <a:cxnLst>
                  <a:cxn ang="0">
                    <a:pos x="T0" y="T1"/>
                  </a:cxn>
                  <a:cxn ang="0">
                    <a:pos x="T2" y="T3"/>
                  </a:cxn>
                  <a:cxn ang="0">
                    <a:pos x="T4" y="T5"/>
                  </a:cxn>
                  <a:cxn ang="0">
                    <a:pos x="T6" y="T7"/>
                  </a:cxn>
                  <a:cxn ang="0">
                    <a:pos x="T8" y="T9"/>
                  </a:cxn>
                </a:cxnLst>
                <a:rect l="0" t="0" r="r" b="b"/>
                <a:pathLst>
                  <a:path w="30" h="25">
                    <a:moveTo>
                      <a:pt x="0" y="25"/>
                    </a:moveTo>
                    <a:lnTo>
                      <a:pt x="30" y="10"/>
                    </a:lnTo>
                    <a:lnTo>
                      <a:pt x="30"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29" name="Freeform 4187">
                <a:extLst>
                  <a:ext uri="{FF2B5EF4-FFF2-40B4-BE49-F238E27FC236}">
                    <a16:creationId xmlns:a16="http://schemas.microsoft.com/office/drawing/2014/main" id="{9DE2AB58-D7E2-E3A2-F488-419BD6F2DDE2}"/>
                  </a:ext>
                </a:extLst>
              </p:cNvPr>
              <p:cNvSpPr>
                <a:spLocks/>
              </p:cNvSpPr>
              <p:nvPr/>
            </p:nvSpPr>
            <p:spPr bwMode="auto">
              <a:xfrm>
                <a:off x="11140" y="4105"/>
                <a:ext cx="30" cy="31"/>
              </a:xfrm>
              <a:custGeom>
                <a:avLst/>
                <a:gdLst>
                  <a:gd name="T0" fmla="*/ 0 w 30"/>
                  <a:gd name="T1" fmla="*/ 31 h 31"/>
                  <a:gd name="T2" fmla="*/ 30 w 30"/>
                  <a:gd name="T3" fmla="*/ 10 h 31"/>
                  <a:gd name="T4" fmla="*/ 30 w 30"/>
                  <a:gd name="T5" fmla="*/ 0 h 31"/>
                  <a:gd name="T6" fmla="*/ 0 w 30"/>
                  <a:gd name="T7" fmla="*/ 15 h 31"/>
                  <a:gd name="T8" fmla="*/ 0 w 30"/>
                  <a:gd name="T9" fmla="*/ 31 h 31"/>
                </a:gdLst>
                <a:ahLst/>
                <a:cxnLst>
                  <a:cxn ang="0">
                    <a:pos x="T0" y="T1"/>
                  </a:cxn>
                  <a:cxn ang="0">
                    <a:pos x="T2" y="T3"/>
                  </a:cxn>
                  <a:cxn ang="0">
                    <a:pos x="T4" y="T5"/>
                  </a:cxn>
                  <a:cxn ang="0">
                    <a:pos x="T6" y="T7"/>
                  </a:cxn>
                  <a:cxn ang="0">
                    <a:pos x="T8" y="T9"/>
                  </a:cxn>
                </a:cxnLst>
                <a:rect l="0" t="0" r="r" b="b"/>
                <a:pathLst>
                  <a:path w="30" h="31">
                    <a:moveTo>
                      <a:pt x="0" y="31"/>
                    </a:moveTo>
                    <a:lnTo>
                      <a:pt x="30" y="10"/>
                    </a:lnTo>
                    <a:lnTo>
                      <a:pt x="30" y="0"/>
                    </a:lnTo>
                    <a:lnTo>
                      <a:pt x="0" y="15"/>
                    </a:lnTo>
                    <a:lnTo>
                      <a:pt x="0" y="3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0" name="Freeform 4188">
                <a:extLst>
                  <a:ext uri="{FF2B5EF4-FFF2-40B4-BE49-F238E27FC236}">
                    <a16:creationId xmlns:a16="http://schemas.microsoft.com/office/drawing/2014/main" id="{07C94721-8BC8-A2A7-6A7A-7774B14AB579}"/>
                  </a:ext>
                </a:extLst>
              </p:cNvPr>
              <p:cNvSpPr>
                <a:spLocks/>
              </p:cNvSpPr>
              <p:nvPr/>
            </p:nvSpPr>
            <p:spPr bwMode="auto">
              <a:xfrm>
                <a:off x="11140" y="4126"/>
                <a:ext cx="30" cy="30"/>
              </a:xfrm>
              <a:custGeom>
                <a:avLst/>
                <a:gdLst>
                  <a:gd name="T0" fmla="*/ 0 w 30"/>
                  <a:gd name="T1" fmla="*/ 30 h 30"/>
                  <a:gd name="T2" fmla="*/ 30 w 30"/>
                  <a:gd name="T3" fmla="*/ 10 h 30"/>
                  <a:gd name="T4" fmla="*/ 30 w 30"/>
                  <a:gd name="T5" fmla="*/ 0 h 30"/>
                  <a:gd name="T6" fmla="*/ 0 w 30"/>
                  <a:gd name="T7" fmla="*/ 15 h 30"/>
                  <a:gd name="T8" fmla="*/ 0 w 30"/>
                  <a:gd name="T9" fmla="*/ 30 h 30"/>
                </a:gdLst>
                <a:ahLst/>
                <a:cxnLst>
                  <a:cxn ang="0">
                    <a:pos x="T0" y="T1"/>
                  </a:cxn>
                  <a:cxn ang="0">
                    <a:pos x="T2" y="T3"/>
                  </a:cxn>
                  <a:cxn ang="0">
                    <a:pos x="T4" y="T5"/>
                  </a:cxn>
                  <a:cxn ang="0">
                    <a:pos x="T6" y="T7"/>
                  </a:cxn>
                  <a:cxn ang="0">
                    <a:pos x="T8" y="T9"/>
                  </a:cxn>
                </a:cxnLst>
                <a:rect l="0" t="0" r="r" b="b"/>
                <a:pathLst>
                  <a:path w="30" h="30">
                    <a:moveTo>
                      <a:pt x="0" y="30"/>
                    </a:moveTo>
                    <a:lnTo>
                      <a:pt x="30" y="10"/>
                    </a:lnTo>
                    <a:lnTo>
                      <a:pt x="30" y="0"/>
                    </a:lnTo>
                    <a:lnTo>
                      <a:pt x="0" y="15"/>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1" name="Freeform 4189">
                <a:extLst>
                  <a:ext uri="{FF2B5EF4-FFF2-40B4-BE49-F238E27FC236}">
                    <a16:creationId xmlns:a16="http://schemas.microsoft.com/office/drawing/2014/main" id="{D6B33E4D-EB02-63ED-D321-4673151E4E88}"/>
                  </a:ext>
                </a:extLst>
              </p:cNvPr>
              <p:cNvSpPr>
                <a:spLocks/>
              </p:cNvSpPr>
              <p:nvPr/>
            </p:nvSpPr>
            <p:spPr bwMode="auto">
              <a:xfrm>
                <a:off x="11140" y="4146"/>
                <a:ext cx="30" cy="30"/>
              </a:xfrm>
              <a:custGeom>
                <a:avLst/>
                <a:gdLst>
                  <a:gd name="T0" fmla="*/ 0 w 30"/>
                  <a:gd name="T1" fmla="*/ 30 h 30"/>
                  <a:gd name="T2" fmla="*/ 30 w 30"/>
                  <a:gd name="T3" fmla="*/ 10 h 30"/>
                  <a:gd name="T4" fmla="*/ 30 w 30"/>
                  <a:gd name="T5" fmla="*/ 0 h 30"/>
                  <a:gd name="T6" fmla="*/ 0 w 30"/>
                  <a:gd name="T7" fmla="*/ 15 h 30"/>
                  <a:gd name="T8" fmla="*/ 0 w 30"/>
                  <a:gd name="T9" fmla="*/ 30 h 30"/>
                </a:gdLst>
                <a:ahLst/>
                <a:cxnLst>
                  <a:cxn ang="0">
                    <a:pos x="T0" y="T1"/>
                  </a:cxn>
                  <a:cxn ang="0">
                    <a:pos x="T2" y="T3"/>
                  </a:cxn>
                  <a:cxn ang="0">
                    <a:pos x="T4" y="T5"/>
                  </a:cxn>
                  <a:cxn ang="0">
                    <a:pos x="T6" y="T7"/>
                  </a:cxn>
                  <a:cxn ang="0">
                    <a:pos x="T8" y="T9"/>
                  </a:cxn>
                </a:cxnLst>
                <a:rect l="0" t="0" r="r" b="b"/>
                <a:pathLst>
                  <a:path w="30" h="30">
                    <a:moveTo>
                      <a:pt x="0" y="30"/>
                    </a:moveTo>
                    <a:lnTo>
                      <a:pt x="30" y="10"/>
                    </a:lnTo>
                    <a:lnTo>
                      <a:pt x="30" y="0"/>
                    </a:lnTo>
                    <a:lnTo>
                      <a:pt x="0" y="15"/>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2" name="Freeform 4190">
                <a:extLst>
                  <a:ext uri="{FF2B5EF4-FFF2-40B4-BE49-F238E27FC236}">
                    <a16:creationId xmlns:a16="http://schemas.microsoft.com/office/drawing/2014/main" id="{4883E766-D19B-A58C-EBD3-A82FFD711504}"/>
                  </a:ext>
                </a:extLst>
              </p:cNvPr>
              <p:cNvSpPr>
                <a:spLocks/>
              </p:cNvSpPr>
              <p:nvPr/>
            </p:nvSpPr>
            <p:spPr bwMode="auto">
              <a:xfrm>
                <a:off x="11140" y="4166"/>
                <a:ext cx="30" cy="30"/>
              </a:xfrm>
              <a:custGeom>
                <a:avLst/>
                <a:gdLst>
                  <a:gd name="T0" fmla="*/ 0 w 30"/>
                  <a:gd name="T1" fmla="*/ 30 h 30"/>
                  <a:gd name="T2" fmla="*/ 30 w 30"/>
                  <a:gd name="T3" fmla="*/ 10 h 30"/>
                  <a:gd name="T4" fmla="*/ 30 w 30"/>
                  <a:gd name="T5" fmla="*/ 0 h 30"/>
                  <a:gd name="T6" fmla="*/ 0 w 30"/>
                  <a:gd name="T7" fmla="*/ 20 h 30"/>
                  <a:gd name="T8" fmla="*/ 0 w 30"/>
                  <a:gd name="T9" fmla="*/ 30 h 30"/>
                </a:gdLst>
                <a:ahLst/>
                <a:cxnLst>
                  <a:cxn ang="0">
                    <a:pos x="T0" y="T1"/>
                  </a:cxn>
                  <a:cxn ang="0">
                    <a:pos x="T2" y="T3"/>
                  </a:cxn>
                  <a:cxn ang="0">
                    <a:pos x="T4" y="T5"/>
                  </a:cxn>
                  <a:cxn ang="0">
                    <a:pos x="T6" y="T7"/>
                  </a:cxn>
                  <a:cxn ang="0">
                    <a:pos x="T8" y="T9"/>
                  </a:cxn>
                </a:cxnLst>
                <a:rect l="0" t="0" r="r" b="b"/>
                <a:pathLst>
                  <a:path w="30" h="30">
                    <a:moveTo>
                      <a:pt x="0" y="30"/>
                    </a:moveTo>
                    <a:lnTo>
                      <a:pt x="30" y="10"/>
                    </a:lnTo>
                    <a:lnTo>
                      <a:pt x="30" y="0"/>
                    </a:lnTo>
                    <a:lnTo>
                      <a:pt x="0" y="20"/>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3" name="Freeform 4191">
                <a:extLst>
                  <a:ext uri="{FF2B5EF4-FFF2-40B4-BE49-F238E27FC236}">
                    <a16:creationId xmlns:a16="http://schemas.microsoft.com/office/drawing/2014/main" id="{C96097D2-7246-2817-B25A-CA7821DAAC13}"/>
                  </a:ext>
                </a:extLst>
              </p:cNvPr>
              <p:cNvSpPr>
                <a:spLocks/>
              </p:cNvSpPr>
              <p:nvPr/>
            </p:nvSpPr>
            <p:spPr bwMode="auto">
              <a:xfrm>
                <a:off x="11140" y="4186"/>
                <a:ext cx="30" cy="30"/>
              </a:xfrm>
              <a:custGeom>
                <a:avLst/>
                <a:gdLst>
                  <a:gd name="T0" fmla="*/ 0 w 30"/>
                  <a:gd name="T1" fmla="*/ 30 h 30"/>
                  <a:gd name="T2" fmla="*/ 30 w 30"/>
                  <a:gd name="T3" fmla="*/ 15 h 30"/>
                  <a:gd name="T4" fmla="*/ 30 w 30"/>
                  <a:gd name="T5" fmla="*/ 0 h 30"/>
                  <a:gd name="T6" fmla="*/ 0 w 30"/>
                  <a:gd name="T7" fmla="*/ 20 h 30"/>
                  <a:gd name="T8" fmla="*/ 0 w 30"/>
                  <a:gd name="T9" fmla="*/ 30 h 30"/>
                </a:gdLst>
                <a:ahLst/>
                <a:cxnLst>
                  <a:cxn ang="0">
                    <a:pos x="T0" y="T1"/>
                  </a:cxn>
                  <a:cxn ang="0">
                    <a:pos x="T2" y="T3"/>
                  </a:cxn>
                  <a:cxn ang="0">
                    <a:pos x="T4" y="T5"/>
                  </a:cxn>
                  <a:cxn ang="0">
                    <a:pos x="T6" y="T7"/>
                  </a:cxn>
                  <a:cxn ang="0">
                    <a:pos x="T8" y="T9"/>
                  </a:cxn>
                </a:cxnLst>
                <a:rect l="0" t="0" r="r" b="b"/>
                <a:pathLst>
                  <a:path w="30" h="30">
                    <a:moveTo>
                      <a:pt x="0" y="30"/>
                    </a:moveTo>
                    <a:lnTo>
                      <a:pt x="30" y="15"/>
                    </a:lnTo>
                    <a:lnTo>
                      <a:pt x="30" y="0"/>
                    </a:lnTo>
                    <a:lnTo>
                      <a:pt x="0" y="20"/>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4" name="Freeform 4192">
                <a:extLst>
                  <a:ext uri="{FF2B5EF4-FFF2-40B4-BE49-F238E27FC236}">
                    <a16:creationId xmlns:a16="http://schemas.microsoft.com/office/drawing/2014/main" id="{C6A3980D-9DF7-E194-DCE2-6138E3994776}"/>
                  </a:ext>
                </a:extLst>
              </p:cNvPr>
              <p:cNvSpPr>
                <a:spLocks/>
              </p:cNvSpPr>
              <p:nvPr/>
            </p:nvSpPr>
            <p:spPr bwMode="auto">
              <a:xfrm>
                <a:off x="10496" y="4377"/>
                <a:ext cx="25" cy="25"/>
              </a:xfrm>
              <a:custGeom>
                <a:avLst/>
                <a:gdLst>
                  <a:gd name="T0" fmla="*/ 0 w 25"/>
                  <a:gd name="T1" fmla="*/ 25 h 25"/>
                  <a:gd name="T2" fmla="*/ 25 w 25"/>
                  <a:gd name="T3" fmla="*/ 10 h 25"/>
                  <a:gd name="T4" fmla="*/ 25 w 25"/>
                  <a:gd name="T5" fmla="*/ 0 h 25"/>
                  <a:gd name="T6" fmla="*/ 0 w 25"/>
                  <a:gd name="T7" fmla="*/ 15 h 25"/>
                  <a:gd name="T8" fmla="*/ 0 w 25"/>
                  <a:gd name="T9" fmla="*/ 25 h 25"/>
                </a:gdLst>
                <a:ahLst/>
                <a:cxnLst>
                  <a:cxn ang="0">
                    <a:pos x="T0" y="T1"/>
                  </a:cxn>
                  <a:cxn ang="0">
                    <a:pos x="T2" y="T3"/>
                  </a:cxn>
                  <a:cxn ang="0">
                    <a:pos x="T4" y="T5"/>
                  </a:cxn>
                  <a:cxn ang="0">
                    <a:pos x="T6" y="T7"/>
                  </a:cxn>
                  <a:cxn ang="0">
                    <a:pos x="T8" y="T9"/>
                  </a:cxn>
                </a:cxnLst>
                <a:rect l="0" t="0" r="r" b="b"/>
                <a:pathLst>
                  <a:path w="25" h="25">
                    <a:moveTo>
                      <a:pt x="0" y="25"/>
                    </a:moveTo>
                    <a:lnTo>
                      <a:pt x="25" y="10"/>
                    </a:lnTo>
                    <a:lnTo>
                      <a:pt x="25"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5" name="Freeform 4193">
                <a:extLst>
                  <a:ext uri="{FF2B5EF4-FFF2-40B4-BE49-F238E27FC236}">
                    <a16:creationId xmlns:a16="http://schemas.microsoft.com/office/drawing/2014/main" id="{B7544C07-30A8-D045-6E03-D8DDE91B2C65}"/>
                  </a:ext>
                </a:extLst>
              </p:cNvPr>
              <p:cNvSpPr>
                <a:spLocks/>
              </p:cNvSpPr>
              <p:nvPr/>
            </p:nvSpPr>
            <p:spPr bwMode="auto">
              <a:xfrm>
                <a:off x="10496" y="4397"/>
                <a:ext cx="25" cy="25"/>
              </a:xfrm>
              <a:custGeom>
                <a:avLst/>
                <a:gdLst>
                  <a:gd name="T0" fmla="*/ 0 w 25"/>
                  <a:gd name="T1" fmla="*/ 25 h 25"/>
                  <a:gd name="T2" fmla="*/ 25 w 25"/>
                  <a:gd name="T3" fmla="*/ 10 h 25"/>
                  <a:gd name="T4" fmla="*/ 25 w 25"/>
                  <a:gd name="T5" fmla="*/ 0 h 25"/>
                  <a:gd name="T6" fmla="*/ 0 w 25"/>
                  <a:gd name="T7" fmla="*/ 15 h 25"/>
                  <a:gd name="T8" fmla="*/ 0 w 25"/>
                  <a:gd name="T9" fmla="*/ 25 h 25"/>
                </a:gdLst>
                <a:ahLst/>
                <a:cxnLst>
                  <a:cxn ang="0">
                    <a:pos x="T0" y="T1"/>
                  </a:cxn>
                  <a:cxn ang="0">
                    <a:pos x="T2" y="T3"/>
                  </a:cxn>
                  <a:cxn ang="0">
                    <a:pos x="T4" y="T5"/>
                  </a:cxn>
                  <a:cxn ang="0">
                    <a:pos x="T6" y="T7"/>
                  </a:cxn>
                  <a:cxn ang="0">
                    <a:pos x="T8" y="T9"/>
                  </a:cxn>
                </a:cxnLst>
                <a:rect l="0" t="0" r="r" b="b"/>
                <a:pathLst>
                  <a:path w="25" h="25">
                    <a:moveTo>
                      <a:pt x="0" y="25"/>
                    </a:moveTo>
                    <a:lnTo>
                      <a:pt x="25" y="10"/>
                    </a:lnTo>
                    <a:lnTo>
                      <a:pt x="25"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6" name="Freeform 4194">
                <a:extLst>
                  <a:ext uri="{FF2B5EF4-FFF2-40B4-BE49-F238E27FC236}">
                    <a16:creationId xmlns:a16="http://schemas.microsoft.com/office/drawing/2014/main" id="{7D362906-083D-EBFF-AB42-8FCF7BAB9B58}"/>
                  </a:ext>
                </a:extLst>
              </p:cNvPr>
              <p:cNvSpPr>
                <a:spLocks/>
              </p:cNvSpPr>
              <p:nvPr/>
            </p:nvSpPr>
            <p:spPr bwMode="auto">
              <a:xfrm>
                <a:off x="10496" y="4417"/>
                <a:ext cx="25" cy="30"/>
              </a:xfrm>
              <a:custGeom>
                <a:avLst/>
                <a:gdLst>
                  <a:gd name="T0" fmla="*/ 0 w 25"/>
                  <a:gd name="T1" fmla="*/ 30 h 30"/>
                  <a:gd name="T2" fmla="*/ 25 w 25"/>
                  <a:gd name="T3" fmla="*/ 10 h 30"/>
                  <a:gd name="T4" fmla="*/ 25 w 25"/>
                  <a:gd name="T5" fmla="*/ 0 h 30"/>
                  <a:gd name="T6" fmla="*/ 0 w 25"/>
                  <a:gd name="T7" fmla="*/ 15 h 30"/>
                  <a:gd name="T8" fmla="*/ 0 w 25"/>
                  <a:gd name="T9" fmla="*/ 30 h 30"/>
                </a:gdLst>
                <a:ahLst/>
                <a:cxnLst>
                  <a:cxn ang="0">
                    <a:pos x="T0" y="T1"/>
                  </a:cxn>
                  <a:cxn ang="0">
                    <a:pos x="T2" y="T3"/>
                  </a:cxn>
                  <a:cxn ang="0">
                    <a:pos x="T4" y="T5"/>
                  </a:cxn>
                  <a:cxn ang="0">
                    <a:pos x="T6" y="T7"/>
                  </a:cxn>
                  <a:cxn ang="0">
                    <a:pos x="T8" y="T9"/>
                  </a:cxn>
                </a:cxnLst>
                <a:rect l="0" t="0" r="r" b="b"/>
                <a:pathLst>
                  <a:path w="25" h="30">
                    <a:moveTo>
                      <a:pt x="0" y="30"/>
                    </a:moveTo>
                    <a:lnTo>
                      <a:pt x="25" y="10"/>
                    </a:lnTo>
                    <a:lnTo>
                      <a:pt x="25" y="0"/>
                    </a:lnTo>
                    <a:lnTo>
                      <a:pt x="0" y="15"/>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7" name="Freeform 4195">
                <a:extLst>
                  <a:ext uri="{FF2B5EF4-FFF2-40B4-BE49-F238E27FC236}">
                    <a16:creationId xmlns:a16="http://schemas.microsoft.com/office/drawing/2014/main" id="{25D5FDD4-5FC9-EB77-A0F4-53F468E41262}"/>
                  </a:ext>
                </a:extLst>
              </p:cNvPr>
              <p:cNvSpPr>
                <a:spLocks/>
              </p:cNvSpPr>
              <p:nvPr/>
            </p:nvSpPr>
            <p:spPr bwMode="auto">
              <a:xfrm>
                <a:off x="10496" y="4437"/>
                <a:ext cx="25" cy="30"/>
              </a:xfrm>
              <a:custGeom>
                <a:avLst/>
                <a:gdLst>
                  <a:gd name="T0" fmla="*/ 0 w 25"/>
                  <a:gd name="T1" fmla="*/ 30 h 30"/>
                  <a:gd name="T2" fmla="*/ 25 w 25"/>
                  <a:gd name="T3" fmla="*/ 10 h 30"/>
                  <a:gd name="T4" fmla="*/ 25 w 25"/>
                  <a:gd name="T5" fmla="*/ 0 h 30"/>
                  <a:gd name="T6" fmla="*/ 0 w 25"/>
                  <a:gd name="T7" fmla="*/ 15 h 30"/>
                  <a:gd name="T8" fmla="*/ 0 w 25"/>
                  <a:gd name="T9" fmla="*/ 30 h 30"/>
                </a:gdLst>
                <a:ahLst/>
                <a:cxnLst>
                  <a:cxn ang="0">
                    <a:pos x="T0" y="T1"/>
                  </a:cxn>
                  <a:cxn ang="0">
                    <a:pos x="T2" y="T3"/>
                  </a:cxn>
                  <a:cxn ang="0">
                    <a:pos x="T4" y="T5"/>
                  </a:cxn>
                  <a:cxn ang="0">
                    <a:pos x="T6" y="T7"/>
                  </a:cxn>
                  <a:cxn ang="0">
                    <a:pos x="T8" y="T9"/>
                  </a:cxn>
                </a:cxnLst>
                <a:rect l="0" t="0" r="r" b="b"/>
                <a:pathLst>
                  <a:path w="25" h="30">
                    <a:moveTo>
                      <a:pt x="0" y="30"/>
                    </a:moveTo>
                    <a:lnTo>
                      <a:pt x="25" y="10"/>
                    </a:lnTo>
                    <a:lnTo>
                      <a:pt x="25" y="0"/>
                    </a:lnTo>
                    <a:lnTo>
                      <a:pt x="0" y="15"/>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8" name="Freeform 4196">
                <a:extLst>
                  <a:ext uri="{FF2B5EF4-FFF2-40B4-BE49-F238E27FC236}">
                    <a16:creationId xmlns:a16="http://schemas.microsoft.com/office/drawing/2014/main" id="{755D7B49-88E7-79C6-C7B2-98655D938B25}"/>
                  </a:ext>
                </a:extLst>
              </p:cNvPr>
              <p:cNvSpPr>
                <a:spLocks/>
              </p:cNvSpPr>
              <p:nvPr/>
            </p:nvSpPr>
            <p:spPr bwMode="auto">
              <a:xfrm>
                <a:off x="10496" y="4457"/>
                <a:ext cx="25" cy="31"/>
              </a:xfrm>
              <a:custGeom>
                <a:avLst/>
                <a:gdLst>
                  <a:gd name="T0" fmla="*/ 0 w 25"/>
                  <a:gd name="T1" fmla="*/ 31 h 31"/>
                  <a:gd name="T2" fmla="*/ 25 w 25"/>
                  <a:gd name="T3" fmla="*/ 10 h 31"/>
                  <a:gd name="T4" fmla="*/ 25 w 25"/>
                  <a:gd name="T5" fmla="*/ 0 h 31"/>
                  <a:gd name="T6" fmla="*/ 0 w 25"/>
                  <a:gd name="T7" fmla="*/ 16 h 31"/>
                  <a:gd name="T8" fmla="*/ 0 w 25"/>
                  <a:gd name="T9" fmla="*/ 31 h 31"/>
                </a:gdLst>
                <a:ahLst/>
                <a:cxnLst>
                  <a:cxn ang="0">
                    <a:pos x="T0" y="T1"/>
                  </a:cxn>
                  <a:cxn ang="0">
                    <a:pos x="T2" y="T3"/>
                  </a:cxn>
                  <a:cxn ang="0">
                    <a:pos x="T4" y="T5"/>
                  </a:cxn>
                  <a:cxn ang="0">
                    <a:pos x="T6" y="T7"/>
                  </a:cxn>
                  <a:cxn ang="0">
                    <a:pos x="T8" y="T9"/>
                  </a:cxn>
                </a:cxnLst>
                <a:rect l="0" t="0" r="r" b="b"/>
                <a:pathLst>
                  <a:path w="25" h="31">
                    <a:moveTo>
                      <a:pt x="0" y="31"/>
                    </a:moveTo>
                    <a:lnTo>
                      <a:pt x="25" y="10"/>
                    </a:lnTo>
                    <a:lnTo>
                      <a:pt x="25" y="0"/>
                    </a:lnTo>
                    <a:lnTo>
                      <a:pt x="0" y="16"/>
                    </a:lnTo>
                    <a:lnTo>
                      <a:pt x="0" y="3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39" name="Freeform 4197">
                <a:extLst>
                  <a:ext uri="{FF2B5EF4-FFF2-40B4-BE49-F238E27FC236}">
                    <a16:creationId xmlns:a16="http://schemas.microsoft.com/office/drawing/2014/main" id="{72FB9B64-987A-A301-FEDA-A5040E89EE73}"/>
                  </a:ext>
                </a:extLst>
              </p:cNvPr>
              <p:cNvSpPr>
                <a:spLocks/>
              </p:cNvSpPr>
              <p:nvPr/>
            </p:nvSpPr>
            <p:spPr bwMode="auto">
              <a:xfrm>
                <a:off x="10496" y="4478"/>
                <a:ext cx="25" cy="30"/>
              </a:xfrm>
              <a:custGeom>
                <a:avLst/>
                <a:gdLst>
                  <a:gd name="T0" fmla="*/ 0 w 25"/>
                  <a:gd name="T1" fmla="*/ 30 h 30"/>
                  <a:gd name="T2" fmla="*/ 25 w 25"/>
                  <a:gd name="T3" fmla="*/ 10 h 30"/>
                  <a:gd name="T4" fmla="*/ 25 w 25"/>
                  <a:gd name="T5" fmla="*/ 0 h 30"/>
                  <a:gd name="T6" fmla="*/ 0 w 25"/>
                  <a:gd name="T7" fmla="*/ 20 h 30"/>
                  <a:gd name="T8" fmla="*/ 0 w 25"/>
                  <a:gd name="T9" fmla="*/ 30 h 30"/>
                </a:gdLst>
                <a:ahLst/>
                <a:cxnLst>
                  <a:cxn ang="0">
                    <a:pos x="T0" y="T1"/>
                  </a:cxn>
                  <a:cxn ang="0">
                    <a:pos x="T2" y="T3"/>
                  </a:cxn>
                  <a:cxn ang="0">
                    <a:pos x="T4" y="T5"/>
                  </a:cxn>
                  <a:cxn ang="0">
                    <a:pos x="T6" y="T7"/>
                  </a:cxn>
                  <a:cxn ang="0">
                    <a:pos x="T8" y="T9"/>
                  </a:cxn>
                </a:cxnLst>
                <a:rect l="0" t="0" r="r" b="b"/>
                <a:pathLst>
                  <a:path w="25" h="30">
                    <a:moveTo>
                      <a:pt x="0" y="30"/>
                    </a:moveTo>
                    <a:lnTo>
                      <a:pt x="25" y="10"/>
                    </a:lnTo>
                    <a:lnTo>
                      <a:pt x="25" y="0"/>
                    </a:lnTo>
                    <a:lnTo>
                      <a:pt x="0" y="20"/>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0" name="Freeform 4198">
                <a:extLst>
                  <a:ext uri="{FF2B5EF4-FFF2-40B4-BE49-F238E27FC236}">
                    <a16:creationId xmlns:a16="http://schemas.microsoft.com/office/drawing/2014/main" id="{22CA5949-7A81-C0C5-62EB-DB89E1C0C0C8}"/>
                  </a:ext>
                </a:extLst>
              </p:cNvPr>
              <p:cNvSpPr>
                <a:spLocks/>
              </p:cNvSpPr>
              <p:nvPr/>
            </p:nvSpPr>
            <p:spPr bwMode="auto">
              <a:xfrm>
                <a:off x="10496" y="4498"/>
                <a:ext cx="25" cy="30"/>
              </a:xfrm>
              <a:custGeom>
                <a:avLst/>
                <a:gdLst>
                  <a:gd name="T0" fmla="*/ 0 w 25"/>
                  <a:gd name="T1" fmla="*/ 30 h 30"/>
                  <a:gd name="T2" fmla="*/ 25 w 25"/>
                  <a:gd name="T3" fmla="*/ 15 h 30"/>
                  <a:gd name="T4" fmla="*/ 25 w 25"/>
                  <a:gd name="T5" fmla="*/ 0 h 30"/>
                  <a:gd name="T6" fmla="*/ 0 w 25"/>
                  <a:gd name="T7" fmla="*/ 20 h 30"/>
                  <a:gd name="T8" fmla="*/ 0 w 25"/>
                  <a:gd name="T9" fmla="*/ 30 h 30"/>
                </a:gdLst>
                <a:ahLst/>
                <a:cxnLst>
                  <a:cxn ang="0">
                    <a:pos x="T0" y="T1"/>
                  </a:cxn>
                  <a:cxn ang="0">
                    <a:pos x="T2" y="T3"/>
                  </a:cxn>
                  <a:cxn ang="0">
                    <a:pos x="T4" y="T5"/>
                  </a:cxn>
                  <a:cxn ang="0">
                    <a:pos x="T6" y="T7"/>
                  </a:cxn>
                  <a:cxn ang="0">
                    <a:pos x="T8" y="T9"/>
                  </a:cxn>
                </a:cxnLst>
                <a:rect l="0" t="0" r="r" b="b"/>
                <a:pathLst>
                  <a:path w="25" h="30">
                    <a:moveTo>
                      <a:pt x="0" y="30"/>
                    </a:moveTo>
                    <a:lnTo>
                      <a:pt x="25" y="15"/>
                    </a:lnTo>
                    <a:lnTo>
                      <a:pt x="25" y="0"/>
                    </a:lnTo>
                    <a:lnTo>
                      <a:pt x="0" y="20"/>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1" name="Freeform 4199">
                <a:extLst>
                  <a:ext uri="{FF2B5EF4-FFF2-40B4-BE49-F238E27FC236}">
                    <a16:creationId xmlns:a16="http://schemas.microsoft.com/office/drawing/2014/main" id="{4D4ADF09-FFB4-1827-9657-6DB1CA5E3BB3}"/>
                  </a:ext>
                </a:extLst>
              </p:cNvPr>
              <p:cNvSpPr>
                <a:spLocks/>
              </p:cNvSpPr>
              <p:nvPr/>
            </p:nvSpPr>
            <p:spPr bwMode="auto">
              <a:xfrm>
                <a:off x="10496" y="4518"/>
                <a:ext cx="25" cy="30"/>
              </a:xfrm>
              <a:custGeom>
                <a:avLst/>
                <a:gdLst>
                  <a:gd name="T0" fmla="*/ 0 w 25"/>
                  <a:gd name="T1" fmla="*/ 30 h 30"/>
                  <a:gd name="T2" fmla="*/ 25 w 25"/>
                  <a:gd name="T3" fmla="*/ 15 h 30"/>
                  <a:gd name="T4" fmla="*/ 25 w 25"/>
                  <a:gd name="T5" fmla="*/ 0 h 30"/>
                  <a:gd name="T6" fmla="*/ 0 w 25"/>
                  <a:gd name="T7" fmla="*/ 20 h 30"/>
                  <a:gd name="T8" fmla="*/ 0 w 25"/>
                  <a:gd name="T9" fmla="*/ 30 h 30"/>
                </a:gdLst>
                <a:ahLst/>
                <a:cxnLst>
                  <a:cxn ang="0">
                    <a:pos x="T0" y="T1"/>
                  </a:cxn>
                  <a:cxn ang="0">
                    <a:pos x="T2" y="T3"/>
                  </a:cxn>
                  <a:cxn ang="0">
                    <a:pos x="T4" y="T5"/>
                  </a:cxn>
                  <a:cxn ang="0">
                    <a:pos x="T6" y="T7"/>
                  </a:cxn>
                  <a:cxn ang="0">
                    <a:pos x="T8" y="T9"/>
                  </a:cxn>
                </a:cxnLst>
                <a:rect l="0" t="0" r="r" b="b"/>
                <a:pathLst>
                  <a:path w="25" h="30">
                    <a:moveTo>
                      <a:pt x="0" y="30"/>
                    </a:moveTo>
                    <a:lnTo>
                      <a:pt x="25" y="15"/>
                    </a:lnTo>
                    <a:lnTo>
                      <a:pt x="25" y="0"/>
                    </a:lnTo>
                    <a:lnTo>
                      <a:pt x="0" y="20"/>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2" name="Freeform 4200">
                <a:extLst>
                  <a:ext uri="{FF2B5EF4-FFF2-40B4-BE49-F238E27FC236}">
                    <a16:creationId xmlns:a16="http://schemas.microsoft.com/office/drawing/2014/main" id="{EE603AFF-F1BA-D704-C83A-46EDCE2222F7}"/>
                  </a:ext>
                </a:extLst>
              </p:cNvPr>
              <p:cNvSpPr>
                <a:spLocks/>
              </p:cNvSpPr>
              <p:nvPr/>
            </p:nvSpPr>
            <p:spPr bwMode="auto">
              <a:xfrm>
                <a:off x="10496" y="4538"/>
                <a:ext cx="25" cy="30"/>
              </a:xfrm>
              <a:custGeom>
                <a:avLst/>
                <a:gdLst>
                  <a:gd name="T0" fmla="*/ 0 w 25"/>
                  <a:gd name="T1" fmla="*/ 30 h 30"/>
                  <a:gd name="T2" fmla="*/ 25 w 25"/>
                  <a:gd name="T3" fmla="*/ 15 h 30"/>
                  <a:gd name="T4" fmla="*/ 25 w 25"/>
                  <a:gd name="T5" fmla="*/ 0 h 30"/>
                  <a:gd name="T6" fmla="*/ 0 w 25"/>
                  <a:gd name="T7" fmla="*/ 20 h 30"/>
                  <a:gd name="T8" fmla="*/ 0 w 25"/>
                  <a:gd name="T9" fmla="*/ 30 h 30"/>
                </a:gdLst>
                <a:ahLst/>
                <a:cxnLst>
                  <a:cxn ang="0">
                    <a:pos x="T0" y="T1"/>
                  </a:cxn>
                  <a:cxn ang="0">
                    <a:pos x="T2" y="T3"/>
                  </a:cxn>
                  <a:cxn ang="0">
                    <a:pos x="T4" y="T5"/>
                  </a:cxn>
                  <a:cxn ang="0">
                    <a:pos x="T6" y="T7"/>
                  </a:cxn>
                  <a:cxn ang="0">
                    <a:pos x="T8" y="T9"/>
                  </a:cxn>
                </a:cxnLst>
                <a:rect l="0" t="0" r="r" b="b"/>
                <a:pathLst>
                  <a:path w="25" h="30">
                    <a:moveTo>
                      <a:pt x="0" y="30"/>
                    </a:moveTo>
                    <a:lnTo>
                      <a:pt x="25" y="15"/>
                    </a:lnTo>
                    <a:lnTo>
                      <a:pt x="25" y="0"/>
                    </a:lnTo>
                    <a:lnTo>
                      <a:pt x="0" y="20"/>
                    </a:lnTo>
                    <a:lnTo>
                      <a:pt x="0" y="3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3" name="Freeform 4201">
                <a:extLst>
                  <a:ext uri="{FF2B5EF4-FFF2-40B4-BE49-F238E27FC236}">
                    <a16:creationId xmlns:a16="http://schemas.microsoft.com/office/drawing/2014/main" id="{EC269CB1-FDF2-785A-119A-4F3A4D80A642}"/>
                  </a:ext>
                </a:extLst>
              </p:cNvPr>
              <p:cNvSpPr>
                <a:spLocks/>
              </p:cNvSpPr>
              <p:nvPr/>
            </p:nvSpPr>
            <p:spPr bwMode="auto">
              <a:xfrm>
                <a:off x="10496" y="4563"/>
                <a:ext cx="25" cy="25"/>
              </a:xfrm>
              <a:custGeom>
                <a:avLst/>
                <a:gdLst>
                  <a:gd name="T0" fmla="*/ 0 w 25"/>
                  <a:gd name="T1" fmla="*/ 25 h 25"/>
                  <a:gd name="T2" fmla="*/ 25 w 25"/>
                  <a:gd name="T3" fmla="*/ 10 h 25"/>
                  <a:gd name="T4" fmla="*/ 25 w 25"/>
                  <a:gd name="T5" fmla="*/ 0 h 25"/>
                  <a:gd name="T6" fmla="*/ 0 w 25"/>
                  <a:gd name="T7" fmla="*/ 15 h 25"/>
                  <a:gd name="T8" fmla="*/ 0 w 25"/>
                  <a:gd name="T9" fmla="*/ 25 h 25"/>
                </a:gdLst>
                <a:ahLst/>
                <a:cxnLst>
                  <a:cxn ang="0">
                    <a:pos x="T0" y="T1"/>
                  </a:cxn>
                  <a:cxn ang="0">
                    <a:pos x="T2" y="T3"/>
                  </a:cxn>
                  <a:cxn ang="0">
                    <a:pos x="T4" y="T5"/>
                  </a:cxn>
                  <a:cxn ang="0">
                    <a:pos x="T6" y="T7"/>
                  </a:cxn>
                  <a:cxn ang="0">
                    <a:pos x="T8" y="T9"/>
                  </a:cxn>
                </a:cxnLst>
                <a:rect l="0" t="0" r="r" b="b"/>
                <a:pathLst>
                  <a:path w="25" h="25">
                    <a:moveTo>
                      <a:pt x="0" y="25"/>
                    </a:moveTo>
                    <a:lnTo>
                      <a:pt x="25" y="10"/>
                    </a:lnTo>
                    <a:lnTo>
                      <a:pt x="25" y="0"/>
                    </a:lnTo>
                    <a:lnTo>
                      <a:pt x="0" y="15"/>
                    </a:lnTo>
                    <a:lnTo>
                      <a:pt x="0" y="25"/>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4" name="Freeform 4202">
                <a:extLst>
                  <a:ext uri="{FF2B5EF4-FFF2-40B4-BE49-F238E27FC236}">
                    <a16:creationId xmlns:a16="http://schemas.microsoft.com/office/drawing/2014/main" id="{3636EF74-E188-2D3D-0630-3B8FAEF38EEF}"/>
                  </a:ext>
                </a:extLst>
              </p:cNvPr>
              <p:cNvSpPr>
                <a:spLocks/>
              </p:cNvSpPr>
              <p:nvPr/>
            </p:nvSpPr>
            <p:spPr bwMode="auto">
              <a:xfrm>
                <a:off x="10561" y="4699"/>
                <a:ext cx="20" cy="20"/>
              </a:xfrm>
              <a:custGeom>
                <a:avLst/>
                <a:gdLst>
                  <a:gd name="T0" fmla="*/ 0 w 20"/>
                  <a:gd name="T1" fmla="*/ 20 h 20"/>
                  <a:gd name="T2" fmla="*/ 20 w 20"/>
                  <a:gd name="T3" fmla="*/ 10 h 20"/>
                  <a:gd name="T4" fmla="*/ 20 w 20"/>
                  <a:gd name="T5" fmla="*/ 0 h 20"/>
                  <a:gd name="T6" fmla="*/ 0 w 20"/>
                  <a:gd name="T7" fmla="*/ 15 h 20"/>
                  <a:gd name="T8" fmla="*/ 0 w 20"/>
                  <a:gd name="T9" fmla="*/ 20 h 20"/>
                </a:gdLst>
                <a:ahLst/>
                <a:cxnLst>
                  <a:cxn ang="0">
                    <a:pos x="T0" y="T1"/>
                  </a:cxn>
                  <a:cxn ang="0">
                    <a:pos x="T2" y="T3"/>
                  </a:cxn>
                  <a:cxn ang="0">
                    <a:pos x="T4" y="T5"/>
                  </a:cxn>
                  <a:cxn ang="0">
                    <a:pos x="T6" y="T7"/>
                  </a:cxn>
                  <a:cxn ang="0">
                    <a:pos x="T8" y="T9"/>
                  </a:cxn>
                </a:cxnLst>
                <a:rect l="0" t="0" r="r" b="b"/>
                <a:pathLst>
                  <a:path w="20" h="20">
                    <a:moveTo>
                      <a:pt x="0" y="20"/>
                    </a:moveTo>
                    <a:lnTo>
                      <a:pt x="20" y="10"/>
                    </a:lnTo>
                    <a:lnTo>
                      <a:pt x="20" y="0"/>
                    </a:lnTo>
                    <a:lnTo>
                      <a:pt x="0" y="15"/>
                    </a:lnTo>
                    <a:lnTo>
                      <a:pt x="0" y="20"/>
                    </a:lnTo>
                    <a:close/>
                  </a:path>
                </a:pathLst>
              </a:custGeom>
              <a:solidFill>
                <a:srgbClr val="E306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5" name="Freeform 4203">
                <a:extLst>
                  <a:ext uri="{FF2B5EF4-FFF2-40B4-BE49-F238E27FC236}">
                    <a16:creationId xmlns:a16="http://schemas.microsoft.com/office/drawing/2014/main" id="{B58F7127-AD78-89CB-6ABE-D27C1CF8AA8B}"/>
                  </a:ext>
                </a:extLst>
              </p:cNvPr>
              <p:cNvSpPr>
                <a:spLocks/>
              </p:cNvSpPr>
              <p:nvPr/>
            </p:nvSpPr>
            <p:spPr bwMode="auto">
              <a:xfrm>
                <a:off x="10470" y="3924"/>
                <a:ext cx="700" cy="408"/>
              </a:xfrm>
              <a:custGeom>
                <a:avLst/>
                <a:gdLst>
                  <a:gd name="T0" fmla="*/ 700 w 700"/>
                  <a:gd name="T1" fmla="*/ 15 h 408"/>
                  <a:gd name="T2" fmla="*/ 26 w 700"/>
                  <a:gd name="T3" fmla="*/ 408 h 408"/>
                  <a:gd name="T4" fmla="*/ 0 w 700"/>
                  <a:gd name="T5" fmla="*/ 393 h 408"/>
                  <a:gd name="T6" fmla="*/ 675 w 700"/>
                  <a:gd name="T7" fmla="*/ 0 h 408"/>
                  <a:gd name="T8" fmla="*/ 700 w 700"/>
                  <a:gd name="T9" fmla="*/ 15 h 408"/>
                </a:gdLst>
                <a:ahLst/>
                <a:cxnLst>
                  <a:cxn ang="0">
                    <a:pos x="T0" y="T1"/>
                  </a:cxn>
                  <a:cxn ang="0">
                    <a:pos x="T2" y="T3"/>
                  </a:cxn>
                  <a:cxn ang="0">
                    <a:pos x="T4" y="T5"/>
                  </a:cxn>
                  <a:cxn ang="0">
                    <a:pos x="T6" y="T7"/>
                  </a:cxn>
                  <a:cxn ang="0">
                    <a:pos x="T8" y="T9"/>
                  </a:cxn>
                </a:cxnLst>
                <a:rect l="0" t="0" r="r" b="b"/>
                <a:pathLst>
                  <a:path w="700" h="408">
                    <a:moveTo>
                      <a:pt x="700" y="15"/>
                    </a:moveTo>
                    <a:lnTo>
                      <a:pt x="26" y="408"/>
                    </a:lnTo>
                    <a:lnTo>
                      <a:pt x="0" y="393"/>
                    </a:lnTo>
                    <a:lnTo>
                      <a:pt x="675" y="0"/>
                    </a:lnTo>
                    <a:lnTo>
                      <a:pt x="700" y="15"/>
                    </a:ln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6" name="Freeform 4204">
                <a:extLst>
                  <a:ext uri="{FF2B5EF4-FFF2-40B4-BE49-F238E27FC236}">
                    <a16:creationId xmlns:a16="http://schemas.microsoft.com/office/drawing/2014/main" id="{FE38F34F-23F3-42A8-7347-244C00FD3B3D}"/>
                  </a:ext>
                </a:extLst>
              </p:cNvPr>
              <p:cNvSpPr>
                <a:spLocks/>
              </p:cNvSpPr>
              <p:nvPr/>
            </p:nvSpPr>
            <p:spPr bwMode="auto">
              <a:xfrm>
                <a:off x="10470" y="4317"/>
                <a:ext cx="26" cy="452"/>
              </a:xfrm>
              <a:custGeom>
                <a:avLst/>
                <a:gdLst>
                  <a:gd name="T0" fmla="*/ 0 w 26"/>
                  <a:gd name="T1" fmla="*/ 437 h 452"/>
                  <a:gd name="T2" fmla="*/ 0 w 26"/>
                  <a:gd name="T3" fmla="*/ 0 h 452"/>
                  <a:gd name="T4" fmla="*/ 26 w 26"/>
                  <a:gd name="T5" fmla="*/ 15 h 452"/>
                  <a:gd name="T6" fmla="*/ 26 w 26"/>
                  <a:gd name="T7" fmla="*/ 452 h 452"/>
                  <a:gd name="T8" fmla="*/ 0 w 26"/>
                  <a:gd name="T9" fmla="*/ 437 h 452"/>
                </a:gdLst>
                <a:ahLst/>
                <a:cxnLst>
                  <a:cxn ang="0">
                    <a:pos x="T0" y="T1"/>
                  </a:cxn>
                  <a:cxn ang="0">
                    <a:pos x="T2" y="T3"/>
                  </a:cxn>
                  <a:cxn ang="0">
                    <a:pos x="T4" y="T5"/>
                  </a:cxn>
                  <a:cxn ang="0">
                    <a:pos x="T6" y="T7"/>
                  </a:cxn>
                  <a:cxn ang="0">
                    <a:pos x="T8" y="T9"/>
                  </a:cxn>
                </a:cxnLst>
                <a:rect l="0" t="0" r="r" b="b"/>
                <a:pathLst>
                  <a:path w="26" h="452">
                    <a:moveTo>
                      <a:pt x="0" y="437"/>
                    </a:moveTo>
                    <a:lnTo>
                      <a:pt x="0" y="0"/>
                    </a:lnTo>
                    <a:lnTo>
                      <a:pt x="26" y="15"/>
                    </a:lnTo>
                    <a:lnTo>
                      <a:pt x="26" y="452"/>
                    </a:lnTo>
                    <a:lnTo>
                      <a:pt x="0" y="437"/>
                    </a:lnTo>
                    <a:close/>
                  </a:path>
                </a:pathLst>
              </a:custGeom>
              <a:solidFill>
                <a:srgbClr val="9D9D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7" name="Freeform 4205">
                <a:extLst>
                  <a:ext uri="{FF2B5EF4-FFF2-40B4-BE49-F238E27FC236}">
                    <a16:creationId xmlns:a16="http://schemas.microsoft.com/office/drawing/2014/main" id="{63255835-4E51-1598-D773-A3C18CD08EDE}"/>
                  </a:ext>
                </a:extLst>
              </p:cNvPr>
              <p:cNvSpPr>
                <a:spLocks/>
              </p:cNvSpPr>
              <p:nvPr/>
            </p:nvSpPr>
            <p:spPr bwMode="auto">
              <a:xfrm>
                <a:off x="10480" y="4387"/>
                <a:ext cx="16" cy="15"/>
              </a:xfrm>
              <a:custGeom>
                <a:avLst/>
                <a:gdLst>
                  <a:gd name="T0" fmla="*/ 0 w 16"/>
                  <a:gd name="T1" fmla="*/ 10 h 15"/>
                  <a:gd name="T2" fmla="*/ 16 w 16"/>
                  <a:gd name="T3" fmla="*/ 15 h 15"/>
                  <a:gd name="T4" fmla="*/ 16 w 16"/>
                  <a:gd name="T5" fmla="*/ 5 h 15"/>
                  <a:gd name="T6" fmla="*/ 0 w 16"/>
                  <a:gd name="T7" fmla="*/ 0 h 15"/>
                  <a:gd name="T8" fmla="*/ 0 w 16"/>
                  <a:gd name="T9" fmla="*/ 10 h 15"/>
                </a:gdLst>
                <a:ahLst/>
                <a:cxnLst>
                  <a:cxn ang="0">
                    <a:pos x="T0" y="T1"/>
                  </a:cxn>
                  <a:cxn ang="0">
                    <a:pos x="T2" y="T3"/>
                  </a:cxn>
                  <a:cxn ang="0">
                    <a:pos x="T4" y="T5"/>
                  </a:cxn>
                  <a:cxn ang="0">
                    <a:pos x="T6" y="T7"/>
                  </a:cxn>
                  <a:cxn ang="0">
                    <a:pos x="T8" y="T9"/>
                  </a:cxn>
                </a:cxnLst>
                <a:rect l="0" t="0" r="r" b="b"/>
                <a:pathLst>
                  <a:path w="16" h="15">
                    <a:moveTo>
                      <a:pt x="0" y="10"/>
                    </a:moveTo>
                    <a:lnTo>
                      <a:pt x="16" y="15"/>
                    </a:lnTo>
                    <a:lnTo>
                      <a:pt x="16" y="5"/>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8" name="Freeform 4206">
                <a:extLst>
                  <a:ext uri="{FF2B5EF4-FFF2-40B4-BE49-F238E27FC236}">
                    <a16:creationId xmlns:a16="http://schemas.microsoft.com/office/drawing/2014/main" id="{73C49F0E-505B-A0E3-23B7-E2A56E4B3F37}"/>
                  </a:ext>
                </a:extLst>
              </p:cNvPr>
              <p:cNvSpPr>
                <a:spLocks/>
              </p:cNvSpPr>
              <p:nvPr/>
            </p:nvSpPr>
            <p:spPr bwMode="auto">
              <a:xfrm>
                <a:off x="10480" y="4407"/>
                <a:ext cx="16" cy="15"/>
              </a:xfrm>
              <a:custGeom>
                <a:avLst/>
                <a:gdLst>
                  <a:gd name="T0" fmla="*/ 0 w 16"/>
                  <a:gd name="T1" fmla="*/ 10 h 15"/>
                  <a:gd name="T2" fmla="*/ 16 w 16"/>
                  <a:gd name="T3" fmla="*/ 15 h 15"/>
                  <a:gd name="T4" fmla="*/ 16 w 16"/>
                  <a:gd name="T5" fmla="*/ 5 h 15"/>
                  <a:gd name="T6" fmla="*/ 0 w 16"/>
                  <a:gd name="T7" fmla="*/ 0 h 15"/>
                  <a:gd name="T8" fmla="*/ 0 w 16"/>
                  <a:gd name="T9" fmla="*/ 10 h 15"/>
                </a:gdLst>
                <a:ahLst/>
                <a:cxnLst>
                  <a:cxn ang="0">
                    <a:pos x="T0" y="T1"/>
                  </a:cxn>
                  <a:cxn ang="0">
                    <a:pos x="T2" y="T3"/>
                  </a:cxn>
                  <a:cxn ang="0">
                    <a:pos x="T4" y="T5"/>
                  </a:cxn>
                  <a:cxn ang="0">
                    <a:pos x="T6" y="T7"/>
                  </a:cxn>
                  <a:cxn ang="0">
                    <a:pos x="T8" y="T9"/>
                  </a:cxn>
                </a:cxnLst>
                <a:rect l="0" t="0" r="r" b="b"/>
                <a:pathLst>
                  <a:path w="16" h="15">
                    <a:moveTo>
                      <a:pt x="0" y="10"/>
                    </a:moveTo>
                    <a:lnTo>
                      <a:pt x="16" y="15"/>
                    </a:lnTo>
                    <a:lnTo>
                      <a:pt x="16" y="5"/>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49" name="Freeform 4207">
                <a:extLst>
                  <a:ext uri="{FF2B5EF4-FFF2-40B4-BE49-F238E27FC236}">
                    <a16:creationId xmlns:a16="http://schemas.microsoft.com/office/drawing/2014/main" id="{D52F028E-A2A4-937F-A63C-1144C4D91ABC}"/>
                  </a:ext>
                </a:extLst>
              </p:cNvPr>
              <p:cNvSpPr>
                <a:spLocks/>
              </p:cNvSpPr>
              <p:nvPr/>
            </p:nvSpPr>
            <p:spPr bwMode="auto">
              <a:xfrm>
                <a:off x="10480" y="4427"/>
                <a:ext cx="16" cy="20"/>
              </a:xfrm>
              <a:custGeom>
                <a:avLst/>
                <a:gdLst>
                  <a:gd name="T0" fmla="*/ 0 w 16"/>
                  <a:gd name="T1" fmla="*/ 10 h 20"/>
                  <a:gd name="T2" fmla="*/ 16 w 16"/>
                  <a:gd name="T3" fmla="*/ 20 h 20"/>
                  <a:gd name="T4" fmla="*/ 16 w 16"/>
                  <a:gd name="T5" fmla="*/ 5 h 20"/>
                  <a:gd name="T6" fmla="*/ 0 w 16"/>
                  <a:gd name="T7" fmla="*/ 0 h 20"/>
                  <a:gd name="T8" fmla="*/ 0 w 16"/>
                  <a:gd name="T9" fmla="*/ 10 h 20"/>
                </a:gdLst>
                <a:ahLst/>
                <a:cxnLst>
                  <a:cxn ang="0">
                    <a:pos x="T0" y="T1"/>
                  </a:cxn>
                  <a:cxn ang="0">
                    <a:pos x="T2" y="T3"/>
                  </a:cxn>
                  <a:cxn ang="0">
                    <a:pos x="T4" y="T5"/>
                  </a:cxn>
                  <a:cxn ang="0">
                    <a:pos x="T6" y="T7"/>
                  </a:cxn>
                  <a:cxn ang="0">
                    <a:pos x="T8" y="T9"/>
                  </a:cxn>
                </a:cxnLst>
                <a:rect l="0" t="0" r="r" b="b"/>
                <a:pathLst>
                  <a:path w="16" h="20">
                    <a:moveTo>
                      <a:pt x="0" y="10"/>
                    </a:moveTo>
                    <a:lnTo>
                      <a:pt x="16" y="20"/>
                    </a:lnTo>
                    <a:lnTo>
                      <a:pt x="16" y="5"/>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50" name="Freeform 4208">
                <a:extLst>
                  <a:ext uri="{FF2B5EF4-FFF2-40B4-BE49-F238E27FC236}">
                    <a16:creationId xmlns:a16="http://schemas.microsoft.com/office/drawing/2014/main" id="{8A58484D-C03A-F6AB-01C1-C80DBC4AA9AB}"/>
                  </a:ext>
                </a:extLst>
              </p:cNvPr>
              <p:cNvSpPr>
                <a:spLocks/>
              </p:cNvSpPr>
              <p:nvPr/>
            </p:nvSpPr>
            <p:spPr bwMode="auto">
              <a:xfrm>
                <a:off x="10480" y="4447"/>
                <a:ext cx="16" cy="20"/>
              </a:xfrm>
              <a:custGeom>
                <a:avLst/>
                <a:gdLst>
                  <a:gd name="T0" fmla="*/ 0 w 16"/>
                  <a:gd name="T1" fmla="*/ 10 h 20"/>
                  <a:gd name="T2" fmla="*/ 16 w 16"/>
                  <a:gd name="T3" fmla="*/ 20 h 20"/>
                  <a:gd name="T4" fmla="*/ 16 w 16"/>
                  <a:gd name="T5" fmla="*/ 5 h 20"/>
                  <a:gd name="T6" fmla="*/ 0 w 16"/>
                  <a:gd name="T7" fmla="*/ 0 h 20"/>
                  <a:gd name="T8" fmla="*/ 0 w 16"/>
                  <a:gd name="T9" fmla="*/ 10 h 20"/>
                </a:gdLst>
                <a:ahLst/>
                <a:cxnLst>
                  <a:cxn ang="0">
                    <a:pos x="T0" y="T1"/>
                  </a:cxn>
                  <a:cxn ang="0">
                    <a:pos x="T2" y="T3"/>
                  </a:cxn>
                  <a:cxn ang="0">
                    <a:pos x="T4" y="T5"/>
                  </a:cxn>
                  <a:cxn ang="0">
                    <a:pos x="T6" y="T7"/>
                  </a:cxn>
                  <a:cxn ang="0">
                    <a:pos x="T8" y="T9"/>
                  </a:cxn>
                </a:cxnLst>
                <a:rect l="0" t="0" r="r" b="b"/>
                <a:pathLst>
                  <a:path w="16" h="20">
                    <a:moveTo>
                      <a:pt x="0" y="10"/>
                    </a:moveTo>
                    <a:lnTo>
                      <a:pt x="16" y="20"/>
                    </a:lnTo>
                    <a:lnTo>
                      <a:pt x="16" y="5"/>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51" name="Freeform 4209">
                <a:extLst>
                  <a:ext uri="{FF2B5EF4-FFF2-40B4-BE49-F238E27FC236}">
                    <a16:creationId xmlns:a16="http://schemas.microsoft.com/office/drawing/2014/main" id="{56777658-7829-B905-AC5E-9347F9B938AC}"/>
                  </a:ext>
                </a:extLst>
              </p:cNvPr>
              <p:cNvSpPr>
                <a:spLocks/>
              </p:cNvSpPr>
              <p:nvPr/>
            </p:nvSpPr>
            <p:spPr bwMode="auto">
              <a:xfrm>
                <a:off x="10480" y="4467"/>
                <a:ext cx="16" cy="21"/>
              </a:xfrm>
              <a:custGeom>
                <a:avLst/>
                <a:gdLst>
                  <a:gd name="T0" fmla="*/ 0 w 16"/>
                  <a:gd name="T1" fmla="*/ 11 h 21"/>
                  <a:gd name="T2" fmla="*/ 16 w 16"/>
                  <a:gd name="T3" fmla="*/ 21 h 21"/>
                  <a:gd name="T4" fmla="*/ 16 w 16"/>
                  <a:gd name="T5" fmla="*/ 11 h 21"/>
                  <a:gd name="T6" fmla="*/ 0 w 16"/>
                  <a:gd name="T7" fmla="*/ 0 h 21"/>
                  <a:gd name="T8" fmla="*/ 0 w 16"/>
                  <a:gd name="T9" fmla="*/ 11 h 21"/>
                </a:gdLst>
                <a:ahLst/>
                <a:cxnLst>
                  <a:cxn ang="0">
                    <a:pos x="T0" y="T1"/>
                  </a:cxn>
                  <a:cxn ang="0">
                    <a:pos x="T2" y="T3"/>
                  </a:cxn>
                  <a:cxn ang="0">
                    <a:pos x="T4" y="T5"/>
                  </a:cxn>
                  <a:cxn ang="0">
                    <a:pos x="T6" y="T7"/>
                  </a:cxn>
                  <a:cxn ang="0">
                    <a:pos x="T8" y="T9"/>
                  </a:cxn>
                </a:cxnLst>
                <a:rect l="0" t="0" r="r" b="b"/>
                <a:pathLst>
                  <a:path w="16" h="21">
                    <a:moveTo>
                      <a:pt x="0" y="11"/>
                    </a:moveTo>
                    <a:lnTo>
                      <a:pt x="16" y="21"/>
                    </a:lnTo>
                    <a:lnTo>
                      <a:pt x="16" y="11"/>
                    </a:lnTo>
                    <a:lnTo>
                      <a:pt x="0" y="0"/>
                    </a:lnTo>
                    <a:lnTo>
                      <a:pt x="0" y="11"/>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52" name="Freeform 4210">
                <a:extLst>
                  <a:ext uri="{FF2B5EF4-FFF2-40B4-BE49-F238E27FC236}">
                    <a16:creationId xmlns:a16="http://schemas.microsoft.com/office/drawing/2014/main" id="{A89C2B53-838D-EADF-B984-438B0D334C4E}"/>
                  </a:ext>
                </a:extLst>
              </p:cNvPr>
              <p:cNvSpPr>
                <a:spLocks/>
              </p:cNvSpPr>
              <p:nvPr/>
            </p:nvSpPr>
            <p:spPr bwMode="auto">
              <a:xfrm>
                <a:off x="10480" y="4488"/>
                <a:ext cx="16" cy="20"/>
              </a:xfrm>
              <a:custGeom>
                <a:avLst/>
                <a:gdLst>
                  <a:gd name="T0" fmla="*/ 0 w 16"/>
                  <a:gd name="T1" fmla="*/ 10 h 20"/>
                  <a:gd name="T2" fmla="*/ 16 w 16"/>
                  <a:gd name="T3" fmla="*/ 20 h 20"/>
                  <a:gd name="T4" fmla="*/ 16 w 16"/>
                  <a:gd name="T5" fmla="*/ 10 h 20"/>
                  <a:gd name="T6" fmla="*/ 0 w 16"/>
                  <a:gd name="T7" fmla="*/ 0 h 20"/>
                  <a:gd name="T8" fmla="*/ 0 w 16"/>
                  <a:gd name="T9" fmla="*/ 10 h 20"/>
                </a:gdLst>
                <a:ahLst/>
                <a:cxnLst>
                  <a:cxn ang="0">
                    <a:pos x="T0" y="T1"/>
                  </a:cxn>
                  <a:cxn ang="0">
                    <a:pos x="T2" y="T3"/>
                  </a:cxn>
                  <a:cxn ang="0">
                    <a:pos x="T4" y="T5"/>
                  </a:cxn>
                  <a:cxn ang="0">
                    <a:pos x="T6" y="T7"/>
                  </a:cxn>
                  <a:cxn ang="0">
                    <a:pos x="T8" y="T9"/>
                  </a:cxn>
                </a:cxnLst>
                <a:rect l="0" t="0" r="r" b="b"/>
                <a:pathLst>
                  <a:path w="16" h="20">
                    <a:moveTo>
                      <a:pt x="0" y="10"/>
                    </a:moveTo>
                    <a:lnTo>
                      <a:pt x="16" y="20"/>
                    </a:lnTo>
                    <a:lnTo>
                      <a:pt x="16" y="10"/>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53" name="Freeform 4211">
                <a:extLst>
                  <a:ext uri="{FF2B5EF4-FFF2-40B4-BE49-F238E27FC236}">
                    <a16:creationId xmlns:a16="http://schemas.microsoft.com/office/drawing/2014/main" id="{FE7B37E4-84A4-CBEA-781F-51479DD4AFA3}"/>
                  </a:ext>
                </a:extLst>
              </p:cNvPr>
              <p:cNvSpPr>
                <a:spLocks/>
              </p:cNvSpPr>
              <p:nvPr/>
            </p:nvSpPr>
            <p:spPr bwMode="auto">
              <a:xfrm>
                <a:off x="10480" y="4508"/>
                <a:ext cx="16" cy="20"/>
              </a:xfrm>
              <a:custGeom>
                <a:avLst/>
                <a:gdLst>
                  <a:gd name="T0" fmla="*/ 0 w 16"/>
                  <a:gd name="T1" fmla="*/ 10 h 20"/>
                  <a:gd name="T2" fmla="*/ 16 w 16"/>
                  <a:gd name="T3" fmla="*/ 20 h 20"/>
                  <a:gd name="T4" fmla="*/ 16 w 16"/>
                  <a:gd name="T5" fmla="*/ 10 h 20"/>
                  <a:gd name="T6" fmla="*/ 0 w 16"/>
                  <a:gd name="T7" fmla="*/ 0 h 20"/>
                  <a:gd name="T8" fmla="*/ 0 w 16"/>
                  <a:gd name="T9" fmla="*/ 10 h 20"/>
                </a:gdLst>
                <a:ahLst/>
                <a:cxnLst>
                  <a:cxn ang="0">
                    <a:pos x="T0" y="T1"/>
                  </a:cxn>
                  <a:cxn ang="0">
                    <a:pos x="T2" y="T3"/>
                  </a:cxn>
                  <a:cxn ang="0">
                    <a:pos x="T4" y="T5"/>
                  </a:cxn>
                  <a:cxn ang="0">
                    <a:pos x="T6" y="T7"/>
                  </a:cxn>
                  <a:cxn ang="0">
                    <a:pos x="T8" y="T9"/>
                  </a:cxn>
                </a:cxnLst>
                <a:rect l="0" t="0" r="r" b="b"/>
                <a:pathLst>
                  <a:path w="16" h="20">
                    <a:moveTo>
                      <a:pt x="0" y="10"/>
                    </a:moveTo>
                    <a:lnTo>
                      <a:pt x="16" y="20"/>
                    </a:lnTo>
                    <a:lnTo>
                      <a:pt x="16" y="10"/>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54" name="Freeform 4212">
                <a:extLst>
                  <a:ext uri="{FF2B5EF4-FFF2-40B4-BE49-F238E27FC236}">
                    <a16:creationId xmlns:a16="http://schemas.microsoft.com/office/drawing/2014/main" id="{9C06D6E2-0BF2-9A76-8242-A12B1DA1901F}"/>
                  </a:ext>
                </a:extLst>
              </p:cNvPr>
              <p:cNvSpPr>
                <a:spLocks/>
              </p:cNvSpPr>
              <p:nvPr/>
            </p:nvSpPr>
            <p:spPr bwMode="auto">
              <a:xfrm>
                <a:off x="10480" y="4528"/>
                <a:ext cx="16" cy="20"/>
              </a:xfrm>
              <a:custGeom>
                <a:avLst/>
                <a:gdLst>
                  <a:gd name="T0" fmla="*/ 0 w 16"/>
                  <a:gd name="T1" fmla="*/ 10 h 20"/>
                  <a:gd name="T2" fmla="*/ 16 w 16"/>
                  <a:gd name="T3" fmla="*/ 20 h 20"/>
                  <a:gd name="T4" fmla="*/ 16 w 16"/>
                  <a:gd name="T5" fmla="*/ 10 h 20"/>
                  <a:gd name="T6" fmla="*/ 0 w 16"/>
                  <a:gd name="T7" fmla="*/ 0 h 20"/>
                  <a:gd name="T8" fmla="*/ 0 w 16"/>
                  <a:gd name="T9" fmla="*/ 10 h 20"/>
                </a:gdLst>
                <a:ahLst/>
                <a:cxnLst>
                  <a:cxn ang="0">
                    <a:pos x="T0" y="T1"/>
                  </a:cxn>
                  <a:cxn ang="0">
                    <a:pos x="T2" y="T3"/>
                  </a:cxn>
                  <a:cxn ang="0">
                    <a:pos x="T4" y="T5"/>
                  </a:cxn>
                  <a:cxn ang="0">
                    <a:pos x="T6" y="T7"/>
                  </a:cxn>
                  <a:cxn ang="0">
                    <a:pos x="T8" y="T9"/>
                  </a:cxn>
                </a:cxnLst>
                <a:rect l="0" t="0" r="r" b="b"/>
                <a:pathLst>
                  <a:path w="16" h="20">
                    <a:moveTo>
                      <a:pt x="0" y="10"/>
                    </a:moveTo>
                    <a:lnTo>
                      <a:pt x="16" y="20"/>
                    </a:lnTo>
                    <a:lnTo>
                      <a:pt x="16" y="10"/>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55" name="Freeform 4213">
                <a:extLst>
                  <a:ext uri="{FF2B5EF4-FFF2-40B4-BE49-F238E27FC236}">
                    <a16:creationId xmlns:a16="http://schemas.microsoft.com/office/drawing/2014/main" id="{5944FA23-56AF-3487-F417-107CC326AC78}"/>
                  </a:ext>
                </a:extLst>
              </p:cNvPr>
              <p:cNvSpPr>
                <a:spLocks/>
              </p:cNvSpPr>
              <p:nvPr/>
            </p:nvSpPr>
            <p:spPr bwMode="auto">
              <a:xfrm>
                <a:off x="10480" y="4548"/>
                <a:ext cx="16" cy="20"/>
              </a:xfrm>
              <a:custGeom>
                <a:avLst/>
                <a:gdLst>
                  <a:gd name="T0" fmla="*/ 0 w 16"/>
                  <a:gd name="T1" fmla="*/ 10 h 20"/>
                  <a:gd name="T2" fmla="*/ 16 w 16"/>
                  <a:gd name="T3" fmla="*/ 20 h 20"/>
                  <a:gd name="T4" fmla="*/ 16 w 16"/>
                  <a:gd name="T5" fmla="*/ 10 h 20"/>
                  <a:gd name="T6" fmla="*/ 0 w 16"/>
                  <a:gd name="T7" fmla="*/ 0 h 20"/>
                  <a:gd name="T8" fmla="*/ 0 w 16"/>
                  <a:gd name="T9" fmla="*/ 10 h 20"/>
                </a:gdLst>
                <a:ahLst/>
                <a:cxnLst>
                  <a:cxn ang="0">
                    <a:pos x="T0" y="T1"/>
                  </a:cxn>
                  <a:cxn ang="0">
                    <a:pos x="T2" y="T3"/>
                  </a:cxn>
                  <a:cxn ang="0">
                    <a:pos x="T4" y="T5"/>
                  </a:cxn>
                  <a:cxn ang="0">
                    <a:pos x="T6" y="T7"/>
                  </a:cxn>
                  <a:cxn ang="0">
                    <a:pos x="T8" y="T9"/>
                  </a:cxn>
                </a:cxnLst>
                <a:rect l="0" t="0" r="r" b="b"/>
                <a:pathLst>
                  <a:path w="16" h="20">
                    <a:moveTo>
                      <a:pt x="0" y="10"/>
                    </a:moveTo>
                    <a:lnTo>
                      <a:pt x="16" y="20"/>
                    </a:lnTo>
                    <a:lnTo>
                      <a:pt x="16" y="10"/>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56" name="Freeform 4214">
                <a:extLst>
                  <a:ext uri="{FF2B5EF4-FFF2-40B4-BE49-F238E27FC236}">
                    <a16:creationId xmlns:a16="http://schemas.microsoft.com/office/drawing/2014/main" id="{192C675D-290D-A9A9-3931-CC2A257D1ECD}"/>
                  </a:ext>
                </a:extLst>
              </p:cNvPr>
              <p:cNvSpPr>
                <a:spLocks/>
              </p:cNvSpPr>
              <p:nvPr/>
            </p:nvSpPr>
            <p:spPr bwMode="auto">
              <a:xfrm>
                <a:off x="10480" y="4568"/>
                <a:ext cx="16" cy="20"/>
              </a:xfrm>
              <a:custGeom>
                <a:avLst/>
                <a:gdLst>
                  <a:gd name="T0" fmla="*/ 0 w 16"/>
                  <a:gd name="T1" fmla="*/ 10 h 20"/>
                  <a:gd name="T2" fmla="*/ 16 w 16"/>
                  <a:gd name="T3" fmla="*/ 20 h 20"/>
                  <a:gd name="T4" fmla="*/ 16 w 16"/>
                  <a:gd name="T5" fmla="*/ 10 h 20"/>
                  <a:gd name="T6" fmla="*/ 0 w 16"/>
                  <a:gd name="T7" fmla="*/ 0 h 20"/>
                  <a:gd name="T8" fmla="*/ 0 w 16"/>
                  <a:gd name="T9" fmla="*/ 10 h 20"/>
                </a:gdLst>
                <a:ahLst/>
                <a:cxnLst>
                  <a:cxn ang="0">
                    <a:pos x="T0" y="T1"/>
                  </a:cxn>
                  <a:cxn ang="0">
                    <a:pos x="T2" y="T3"/>
                  </a:cxn>
                  <a:cxn ang="0">
                    <a:pos x="T4" y="T5"/>
                  </a:cxn>
                  <a:cxn ang="0">
                    <a:pos x="T6" y="T7"/>
                  </a:cxn>
                  <a:cxn ang="0">
                    <a:pos x="T8" y="T9"/>
                  </a:cxn>
                </a:cxnLst>
                <a:rect l="0" t="0" r="r" b="b"/>
                <a:pathLst>
                  <a:path w="16" h="20">
                    <a:moveTo>
                      <a:pt x="0" y="10"/>
                    </a:moveTo>
                    <a:lnTo>
                      <a:pt x="16" y="20"/>
                    </a:lnTo>
                    <a:lnTo>
                      <a:pt x="16" y="10"/>
                    </a:lnTo>
                    <a:lnTo>
                      <a:pt x="0" y="0"/>
                    </a:lnTo>
                    <a:lnTo>
                      <a:pt x="0" y="10"/>
                    </a:lnTo>
                    <a:close/>
                  </a:path>
                </a:pathLst>
              </a:custGeom>
              <a:solidFill>
                <a:srgbClr val="1D1D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57" name="Freeform 4215">
                <a:extLst>
                  <a:ext uri="{FF2B5EF4-FFF2-40B4-BE49-F238E27FC236}">
                    <a16:creationId xmlns:a16="http://schemas.microsoft.com/office/drawing/2014/main" id="{B30B7DD8-0759-D34E-A412-F2EC65DE96D6}"/>
                  </a:ext>
                </a:extLst>
              </p:cNvPr>
              <p:cNvSpPr>
                <a:spLocks noEditPoints="1"/>
              </p:cNvSpPr>
              <p:nvPr/>
            </p:nvSpPr>
            <p:spPr bwMode="auto">
              <a:xfrm>
                <a:off x="10762" y="4608"/>
                <a:ext cx="31" cy="35"/>
              </a:xfrm>
              <a:custGeom>
                <a:avLst/>
                <a:gdLst>
                  <a:gd name="T0" fmla="*/ 0 w 31"/>
                  <a:gd name="T1" fmla="*/ 10 h 35"/>
                  <a:gd name="T2" fmla="*/ 0 w 31"/>
                  <a:gd name="T3" fmla="*/ 10 h 35"/>
                  <a:gd name="T4" fmla="*/ 0 w 31"/>
                  <a:gd name="T5" fmla="*/ 20 h 35"/>
                  <a:gd name="T6" fmla="*/ 0 w 31"/>
                  <a:gd name="T7" fmla="*/ 10 h 35"/>
                  <a:gd name="T8" fmla="*/ 31 w 31"/>
                  <a:gd name="T9" fmla="*/ 0 h 35"/>
                  <a:gd name="T10" fmla="*/ 31 w 31"/>
                  <a:gd name="T11" fmla="*/ 35 h 35"/>
                  <a:gd name="T12" fmla="*/ 31 w 31"/>
                  <a:gd name="T13" fmla="*/ 35 h 35"/>
                  <a:gd name="T14" fmla="*/ 31 w 31"/>
                  <a:gd name="T15" fmla="*/ 0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5">
                    <a:moveTo>
                      <a:pt x="0" y="10"/>
                    </a:moveTo>
                    <a:lnTo>
                      <a:pt x="0" y="10"/>
                    </a:lnTo>
                    <a:lnTo>
                      <a:pt x="0" y="20"/>
                    </a:lnTo>
                    <a:lnTo>
                      <a:pt x="0" y="10"/>
                    </a:lnTo>
                    <a:close/>
                    <a:moveTo>
                      <a:pt x="31" y="0"/>
                    </a:moveTo>
                    <a:lnTo>
                      <a:pt x="31" y="35"/>
                    </a:lnTo>
                    <a:lnTo>
                      <a:pt x="31" y="35"/>
                    </a:lnTo>
                    <a:lnTo>
                      <a:pt x="31" y="0"/>
                    </a:lnTo>
                    <a:close/>
                  </a:path>
                </a:pathLst>
              </a:custGeom>
              <a:solidFill>
                <a:srgbClr val="93939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58" name="Freeform 4216">
                <a:extLst>
                  <a:ext uri="{FF2B5EF4-FFF2-40B4-BE49-F238E27FC236}">
                    <a16:creationId xmlns:a16="http://schemas.microsoft.com/office/drawing/2014/main" id="{9174C7C4-0128-D6C3-4C96-71F74EAAA729}"/>
                  </a:ext>
                </a:extLst>
              </p:cNvPr>
              <p:cNvSpPr>
                <a:spLocks noEditPoints="1"/>
              </p:cNvSpPr>
              <p:nvPr/>
            </p:nvSpPr>
            <p:spPr bwMode="auto">
              <a:xfrm>
                <a:off x="10762" y="4608"/>
                <a:ext cx="31" cy="35"/>
              </a:xfrm>
              <a:custGeom>
                <a:avLst/>
                <a:gdLst>
                  <a:gd name="T0" fmla="*/ 0 w 31"/>
                  <a:gd name="T1" fmla="*/ 10 h 35"/>
                  <a:gd name="T2" fmla="*/ 0 w 31"/>
                  <a:gd name="T3" fmla="*/ 10 h 35"/>
                  <a:gd name="T4" fmla="*/ 0 w 31"/>
                  <a:gd name="T5" fmla="*/ 20 h 35"/>
                  <a:gd name="T6" fmla="*/ 0 w 31"/>
                  <a:gd name="T7" fmla="*/ 10 h 35"/>
                  <a:gd name="T8" fmla="*/ 31 w 31"/>
                  <a:gd name="T9" fmla="*/ 0 h 35"/>
                  <a:gd name="T10" fmla="*/ 31 w 31"/>
                  <a:gd name="T11" fmla="*/ 35 h 35"/>
                  <a:gd name="T12" fmla="*/ 31 w 31"/>
                  <a:gd name="T13" fmla="*/ 35 h 35"/>
                  <a:gd name="T14" fmla="*/ 31 w 31"/>
                  <a:gd name="T15" fmla="*/ 0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5">
                    <a:moveTo>
                      <a:pt x="0" y="10"/>
                    </a:moveTo>
                    <a:lnTo>
                      <a:pt x="0" y="10"/>
                    </a:lnTo>
                    <a:lnTo>
                      <a:pt x="0" y="20"/>
                    </a:lnTo>
                    <a:lnTo>
                      <a:pt x="0" y="10"/>
                    </a:lnTo>
                    <a:moveTo>
                      <a:pt x="31" y="0"/>
                    </a:moveTo>
                    <a:lnTo>
                      <a:pt x="31" y="35"/>
                    </a:lnTo>
                    <a:lnTo>
                      <a:pt x="31" y="35"/>
                    </a:lnTo>
                    <a:lnTo>
                      <a:pt x="3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59" name="Freeform 4217">
                <a:extLst>
                  <a:ext uri="{FF2B5EF4-FFF2-40B4-BE49-F238E27FC236}">
                    <a16:creationId xmlns:a16="http://schemas.microsoft.com/office/drawing/2014/main" id="{09A1DC85-4D1A-45E5-26A8-09B2A6D18DB7}"/>
                  </a:ext>
                </a:extLst>
              </p:cNvPr>
              <p:cNvSpPr>
                <a:spLocks/>
              </p:cNvSpPr>
              <p:nvPr/>
            </p:nvSpPr>
            <p:spPr bwMode="auto">
              <a:xfrm>
                <a:off x="10793" y="4523"/>
                <a:ext cx="136" cy="120"/>
              </a:xfrm>
              <a:custGeom>
                <a:avLst/>
                <a:gdLst>
                  <a:gd name="T0" fmla="*/ 136 w 136"/>
                  <a:gd name="T1" fmla="*/ 0 h 120"/>
                  <a:gd name="T2" fmla="*/ 131 w 136"/>
                  <a:gd name="T3" fmla="*/ 0 h 120"/>
                  <a:gd name="T4" fmla="*/ 0 w 136"/>
                  <a:gd name="T5" fmla="*/ 75 h 120"/>
                  <a:gd name="T6" fmla="*/ 0 w 136"/>
                  <a:gd name="T7" fmla="*/ 85 h 120"/>
                  <a:gd name="T8" fmla="*/ 0 w 136"/>
                  <a:gd name="T9" fmla="*/ 120 h 120"/>
                  <a:gd name="T10" fmla="*/ 0 w 136"/>
                  <a:gd name="T11" fmla="*/ 120 h 120"/>
                  <a:gd name="T12" fmla="*/ 136 w 136"/>
                  <a:gd name="T13" fmla="*/ 40 h 120"/>
                  <a:gd name="T14" fmla="*/ 136 w 136"/>
                  <a:gd name="T15" fmla="*/ 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120">
                    <a:moveTo>
                      <a:pt x="136" y="0"/>
                    </a:moveTo>
                    <a:lnTo>
                      <a:pt x="131" y="0"/>
                    </a:lnTo>
                    <a:lnTo>
                      <a:pt x="0" y="75"/>
                    </a:lnTo>
                    <a:lnTo>
                      <a:pt x="0" y="85"/>
                    </a:lnTo>
                    <a:lnTo>
                      <a:pt x="0" y="120"/>
                    </a:lnTo>
                    <a:lnTo>
                      <a:pt x="0" y="120"/>
                    </a:lnTo>
                    <a:lnTo>
                      <a:pt x="136" y="40"/>
                    </a:lnTo>
                    <a:lnTo>
                      <a:pt x="136" y="0"/>
                    </a:lnTo>
                    <a:close/>
                  </a:path>
                </a:pathLst>
              </a:custGeom>
              <a:solidFill>
                <a:srgbClr val="6767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60" name="Freeform 4218">
                <a:extLst>
                  <a:ext uri="{FF2B5EF4-FFF2-40B4-BE49-F238E27FC236}">
                    <a16:creationId xmlns:a16="http://schemas.microsoft.com/office/drawing/2014/main" id="{B7368D76-F208-405E-D6C5-2454988CCBE3}"/>
                  </a:ext>
                </a:extLst>
              </p:cNvPr>
              <p:cNvSpPr>
                <a:spLocks/>
              </p:cNvSpPr>
              <p:nvPr/>
            </p:nvSpPr>
            <p:spPr bwMode="auto">
              <a:xfrm>
                <a:off x="10793" y="4523"/>
                <a:ext cx="136" cy="120"/>
              </a:xfrm>
              <a:custGeom>
                <a:avLst/>
                <a:gdLst>
                  <a:gd name="T0" fmla="*/ 136 w 136"/>
                  <a:gd name="T1" fmla="*/ 0 h 120"/>
                  <a:gd name="T2" fmla="*/ 131 w 136"/>
                  <a:gd name="T3" fmla="*/ 0 h 120"/>
                  <a:gd name="T4" fmla="*/ 0 w 136"/>
                  <a:gd name="T5" fmla="*/ 75 h 120"/>
                  <a:gd name="T6" fmla="*/ 0 w 136"/>
                  <a:gd name="T7" fmla="*/ 85 h 120"/>
                  <a:gd name="T8" fmla="*/ 0 w 136"/>
                  <a:gd name="T9" fmla="*/ 120 h 120"/>
                  <a:gd name="T10" fmla="*/ 0 w 136"/>
                  <a:gd name="T11" fmla="*/ 120 h 120"/>
                  <a:gd name="T12" fmla="*/ 136 w 136"/>
                  <a:gd name="T13" fmla="*/ 40 h 120"/>
                  <a:gd name="T14" fmla="*/ 136 w 136"/>
                  <a:gd name="T15" fmla="*/ 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 h="120">
                    <a:moveTo>
                      <a:pt x="136" y="0"/>
                    </a:moveTo>
                    <a:lnTo>
                      <a:pt x="131" y="0"/>
                    </a:lnTo>
                    <a:lnTo>
                      <a:pt x="0" y="75"/>
                    </a:lnTo>
                    <a:lnTo>
                      <a:pt x="0" y="85"/>
                    </a:lnTo>
                    <a:lnTo>
                      <a:pt x="0" y="120"/>
                    </a:lnTo>
                    <a:lnTo>
                      <a:pt x="0" y="120"/>
                    </a:lnTo>
                    <a:lnTo>
                      <a:pt x="136" y="40"/>
                    </a:lnTo>
                    <a:lnTo>
                      <a:pt x="1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61" name="Freeform 4219">
                <a:extLst>
                  <a:ext uri="{FF2B5EF4-FFF2-40B4-BE49-F238E27FC236}">
                    <a16:creationId xmlns:a16="http://schemas.microsoft.com/office/drawing/2014/main" id="{2E81AB56-5B25-F84D-F7CE-387A962B6187}"/>
                  </a:ext>
                </a:extLst>
              </p:cNvPr>
              <p:cNvSpPr>
                <a:spLocks/>
              </p:cNvSpPr>
              <p:nvPr/>
            </p:nvSpPr>
            <p:spPr bwMode="auto">
              <a:xfrm>
                <a:off x="10762" y="4598"/>
                <a:ext cx="31" cy="45"/>
              </a:xfrm>
              <a:custGeom>
                <a:avLst/>
                <a:gdLst>
                  <a:gd name="T0" fmla="*/ 31 w 31"/>
                  <a:gd name="T1" fmla="*/ 0 h 45"/>
                  <a:gd name="T2" fmla="*/ 0 w 31"/>
                  <a:gd name="T3" fmla="*/ 20 h 45"/>
                  <a:gd name="T4" fmla="*/ 0 w 31"/>
                  <a:gd name="T5" fmla="*/ 30 h 45"/>
                  <a:gd name="T6" fmla="*/ 0 w 31"/>
                  <a:gd name="T7" fmla="*/ 30 h 45"/>
                  <a:gd name="T8" fmla="*/ 31 w 31"/>
                  <a:gd name="T9" fmla="*/ 45 h 45"/>
                  <a:gd name="T10" fmla="*/ 31 w 31"/>
                  <a:gd name="T11" fmla="*/ 10 h 45"/>
                  <a:gd name="T12" fmla="*/ 31 w 31"/>
                  <a:gd name="T13" fmla="*/ 0 h 45"/>
                </a:gdLst>
                <a:ahLst/>
                <a:cxnLst>
                  <a:cxn ang="0">
                    <a:pos x="T0" y="T1"/>
                  </a:cxn>
                  <a:cxn ang="0">
                    <a:pos x="T2" y="T3"/>
                  </a:cxn>
                  <a:cxn ang="0">
                    <a:pos x="T4" y="T5"/>
                  </a:cxn>
                  <a:cxn ang="0">
                    <a:pos x="T6" y="T7"/>
                  </a:cxn>
                  <a:cxn ang="0">
                    <a:pos x="T8" y="T9"/>
                  </a:cxn>
                  <a:cxn ang="0">
                    <a:pos x="T10" y="T11"/>
                  </a:cxn>
                  <a:cxn ang="0">
                    <a:pos x="T12" y="T13"/>
                  </a:cxn>
                </a:cxnLst>
                <a:rect l="0" t="0" r="r" b="b"/>
                <a:pathLst>
                  <a:path w="31" h="45">
                    <a:moveTo>
                      <a:pt x="31" y="0"/>
                    </a:moveTo>
                    <a:lnTo>
                      <a:pt x="0" y="20"/>
                    </a:lnTo>
                    <a:lnTo>
                      <a:pt x="0" y="30"/>
                    </a:lnTo>
                    <a:lnTo>
                      <a:pt x="0" y="30"/>
                    </a:lnTo>
                    <a:lnTo>
                      <a:pt x="31" y="45"/>
                    </a:lnTo>
                    <a:lnTo>
                      <a:pt x="31" y="10"/>
                    </a:lnTo>
                    <a:lnTo>
                      <a:pt x="31" y="0"/>
                    </a:lnTo>
                    <a:close/>
                  </a:path>
                </a:pathLst>
              </a:custGeom>
              <a:solidFill>
                <a:srgbClr val="7676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62" name="Freeform 4220">
                <a:extLst>
                  <a:ext uri="{FF2B5EF4-FFF2-40B4-BE49-F238E27FC236}">
                    <a16:creationId xmlns:a16="http://schemas.microsoft.com/office/drawing/2014/main" id="{3E6A109D-AB96-4308-9DE1-6C28729E6577}"/>
                  </a:ext>
                </a:extLst>
              </p:cNvPr>
              <p:cNvSpPr>
                <a:spLocks/>
              </p:cNvSpPr>
              <p:nvPr/>
            </p:nvSpPr>
            <p:spPr bwMode="auto">
              <a:xfrm>
                <a:off x="10762" y="4598"/>
                <a:ext cx="31" cy="45"/>
              </a:xfrm>
              <a:custGeom>
                <a:avLst/>
                <a:gdLst>
                  <a:gd name="T0" fmla="*/ 31 w 31"/>
                  <a:gd name="T1" fmla="*/ 0 h 45"/>
                  <a:gd name="T2" fmla="*/ 0 w 31"/>
                  <a:gd name="T3" fmla="*/ 20 h 45"/>
                  <a:gd name="T4" fmla="*/ 0 w 31"/>
                  <a:gd name="T5" fmla="*/ 30 h 45"/>
                  <a:gd name="T6" fmla="*/ 0 w 31"/>
                  <a:gd name="T7" fmla="*/ 30 h 45"/>
                  <a:gd name="T8" fmla="*/ 31 w 31"/>
                  <a:gd name="T9" fmla="*/ 45 h 45"/>
                  <a:gd name="T10" fmla="*/ 31 w 31"/>
                  <a:gd name="T11" fmla="*/ 10 h 45"/>
                  <a:gd name="T12" fmla="*/ 31 w 31"/>
                  <a:gd name="T13" fmla="*/ 0 h 45"/>
                </a:gdLst>
                <a:ahLst/>
                <a:cxnLst>
                  <a:cxn ang="0">
                    <a:pos x="T0" y="T1"/>
                  </a:cxn>
                  <a:cxn ang="0">
                    <a:pos x="T2" y="T3"/>
                  </a:cxn>
                  <a:cxn ang="0">
                    <a:pos x="T4" y="T5"/>
                  </a:cxn>
                  <a:cxn ang="0">
                    <a:pos x="T6" y="T7"/>
                  </a:cxn>
                  <a:cxn ang="0">
                    <a:pos x="T8" y="T9"/>
                  </a:cxn>
                  <a:cxn ang="0">
                    <a:pos x="T10" y="T11"/>
                  </a:cxn>
                  <a:cxn ang="0">
                    <a:pos x="T12" y="T13"/>
                  </a:cxn>
                </a:cxnLst>
                <a:rect l="0" t="0" r="r" b="b"/>
                <a:pathLst>
                  <a:path w="31" h="45">
                    <a:moveTo>
                      <a:pt x="31" y="0"/>
                    </a:moveTo>
                    <a:lnTo>
                      <a:pt x="0" y="20"/>
                    </a:lnTo>
                    <a:lnTo>
                      <a:pt x="0" y="30"/>
                    </a:lnTo>
                    <a:lnTo>
                      <a:pt x="0" y="30"/>
                    </a:lnTo>
                    <a:lnTo>
                      <a:pt x="31" y="45"/>
                    </a:lnTo>
                    <a:lnTo>
                      <a:pt x="31" y="10"/>
                    </a:lnTo>
                    <a:lnTo>
                      <a:pt x="3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63" name="Freeform 4221">
                <a:extLst>
                  <a:ext uri="{FF2B5EF4-FFF2-40B4-BE49-F238E27FC236}">
                    <a16:creationId xmlns:a16="http://schemas.microsoft.com/office/drawing/2014/main" id="{C8E642B3-C69D-5229-A7F1-19DF03339A94}"/>
                  </a:ext>
                </a:extLst>
              </p:cNvPr>
              <p:cNvSpPr>
                <a:spLocks/>
              </p:cNvSpPr>
              <p:nvPr/>
            </p:nvSpPr>
            <p:spPr bwMode="auto">
              <a:xfrm>
                <a:off x="10924" y="4523"/>
                <a:ext cx="5" cy="0"/>
              </a:xfrm>
              <a:custGeom>
                <a:avLst/>
                <a:gdLst>
                  <a:gd name="T0" fmla="*/ 5 w 5"/>
                  <a:gd name="T1" fmla="*/ 0 w 5"/>
                  <a:gd name="T2" fmla="*/ 5 w 5"/>
                  <a:gd name="T3" fmla="*/ 5 w 5"/>
                </a:gdLst>
                <a:ahLst/>
                <a:cxnLst>
                  <a:cxn ang="0">
                    <a:pos x="T0" y="0"/>
                  </a:cxn>
                  <a:cxn ang="0">
                    <a:pos x="T1" y="0"/>
                  </a:cxn>
                  <a:cxn ang="0">
                    <a:pos x="T2" y="0"/>
                  </a:cxn>
                  <a:cxn ang="0">
                    <a:pos x="T3" y="0"/>
                  </a:cxn>
                </a:cxnLst>
                <a:rect l="0" t="0" r="r" b="b"/>
                <a:pathLst>
                  <a:path w="5">
                    <a:moveTo>
                      <a:pt x="5" y="0"/>
                    </a:moveTo>
                    <a:lnTo>
                      <a:pt x="0" y="0"/>
                    </a:lnTo>
                    <a:lnTo>
                      <a:pt x="5" y="0"/>
                    </a:lnTo>
                    <a:lnTo>
                      <a:pt x="5" y="0"/>
                    </a:lnTo>
                    <a:close/>
                  </a:path>
                </a:pathLst>
              </a:custGeom>
              <a:solidFill>
                <a:srgbClr val="A1A1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64" name="Freeform 4222">
                <a:extLst>
                  <a:ext uri="{FF2B5EF4-FFF2-40B4-BE49-F238E27FC236}">
                    <a16:creationId xmlns:a16="http://schemas.microsoft.com/office/drawing/2014/main" id="{50385C5D-FCC5-999B-2001-CE2769D39AE3}"/>
                  </a:ext>
                </a:extLst>
              </p:cNvPr>
              <p:cNvSpPr>
                <a:spLocks/>
              </p:cNvSpPr>
              <p:nvPr/>
            </p:nvSpPr>
            <p:spPr bwMode="auto">
              <a:xfrm>
                <a:off x="10924" y="4523"/>
                <a:ext cx="5" cy="0"/>
              </a:xfrm>
              <a:custGeom>
                <a:avLst/>
                <a:gdLst>
                  <a:gd name="T0" fmla="*/ 5 w 5"/>
                  <a:gd name="T1" fmla="*/ 0 w 5"/>
                  <a:gd name="T2" fmla="*/ 5 w 5"/>
                  <a:gd name="T3" fmla="*/ 5 w 5"/>
                </a:gdLst>
                <a:ahLst/>
                <a:cxnLst>
                  <a:cxn ang="0">
                    <a:pos x="T0" y="0"/>
                  </a:cxn>
                  <a:cxn ang="0">
                    <a:pos x="T1" y="0"/>
                  </a:cxn>
                  <a:cxn ang="0">
                    <a:pos x="T2" y="0"/>
                  </a:cxn>
                  <a:cxn ang="0">
                    <a:pos x="T3" y="0"/>
                  </a:cxn>
                </a:cxnLst>
                <a:rect l="0" t="0" r="r" b="b"/>
                <a:pathLst>
                  <a:path w="5">
                    <a:moveTo>
                      <a:pt x="5" y="0"/>
                    </a:moveTo>
                    <a:lnTo>
                      <a:pt x="0" y="0"/>
                    </a:lnTo>
                    <a:lnTo>
                      <a:pt x="5" y="0"/>
                    </a:lnTo>
                    <a:lnTo>
                      <a:pt x="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65" name="Freeform 4223">
                <a:extLst>
                  <a:ext uri="{FF2B5EF4-FFF2-40B4-BE49-F238E27FC236}">
                    <a16:creationId xmlns:a16="http://schemas.microsoft.com/office/drawing/2014/main" id="{C6A50029-54C1-8D49-0429-7C7E0AB58A5F}"/>
                  </a:ext>
                </a:extLst>
              </p:cNvPr>
              <p:cNvSpPr>
                <a:spLocks/>
              </p:cNvSpPr>
              <p:nvPr/>
            </p:nvSpPr>
            <p:spPr bwMode="auto">
              <a:xfrm>
                <a:off x="10627" y="4221"/>
                <a:ext cx="276" cy="171"/>
              </a:xfrm>
              <a:custGeom>
                <a:avLst/>
                <a:gdLst>
                  <a:gd name="T0" fmla="*/ 276 w 276"/>
                  <a:gd name="T1" fmla="*/ 10 h 171"/>
                  <a:gd name="T2" fmla="*/ 0 w 276"/>
                  <a:gd name="T3" fmla="*/ 171 h 171"/>
                  <a:gd name="T4" fmla="*/ 0 w 276"/>
                  <a:gd name="T5" fmla="*/ 161 h 171"/>
                  <a:gd name="T6" fmla="*/ 276 w 276"/>
                  <a:gd name="T7" fmla="*/ 0 h 171"/>
                  <a:gd name="T8" fmla="*/ 276 w 276"/>
                  <a:gd name="T9" fmla="*/ 10 h 171"/>
                </a:gdLst>
                <a:ahLst/>
                <a:cxnLst>
                  <a:cxn ang="0">
                    <a:pos x="T0" y="T1"/>
                  </a:cxn>
                  <a:cxn ang="0">
                    <a:pos x="T2" y="T3"/>
                  </a:cxn>
                  <a:cxn ang="0">
                    <a:pos x="T4" y="T5"/>
                  </a:cxn>
                  <a:cxn ang="0">
                    <a:pos x="T6" y="T7"/>
                  </a:cxn>
                  <a:cxn ang="0">
                    <a:pos x="T8" y="T9"/>
                  </a:cxn>
                </a:cxnLst>
                <a:rect l="0" t="0" r="r" b="b"/>
                <a:pathLst>
                  <a:path w="276" h="171">
                    <a:moveTo>
                      <a:pt x="276" y="10"/>
                    </a:moveTo>
                    <a:lnTo>
                      <a:pt x="0" y="171"/>
                    </a:lnTo>
                    <a:lnTo>
                      <a:pt x="0" y="161"/>
                    </a:lnTo>
                    <a:lnTo>
                      <a:pt x="276" y="0"/>
                    </a:lnTo>
                    <a:lnTo>
                      <a:pt x="276" y="1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466" name="Freeform 4224">
                <a:extLst>
                  <a:ext uri="{FF2B5EF4-FFF2-40B4-BE49-F238E27FC236}">
                    <a16:creationId xmlns:a16="http://schemas.microsoft.com/office/drawing/2014/main" id="{D6859ECA-704E-C140-42EA-90169811AE44}"/>
                  </a:ext>
                </a:extLst>
              </p:cNvPr>
              <p:cNvSpPr>
                <a:spLocks/>
              </p:cNvSpPr>
              <p:nvPr/>
            </p:nvSpPr>
            <p:spPr bwMode="auto">
              <a:xfrm>
                <a:off x="10627" y="4276"/>
                <a:ext cx="211" cy="131"/>
              </a:xfrm>
              <a:custGeom>
                <a:avLst/>
                <a:gdLst>
                  <a:gd name="T0" fmla="*/ 211 w 211"/>
                  <a:gd name="T1" fmla="*/ 5 h 131"/>
                  <a:gd name="T2" fmla="*/ 0 w 211"/>
                  <a:gd name="T3" fmla="*/ 131 h 131"/>
                  <a:gd name="T4" fmla="*/ 0 w 211"/>
                  <a:gd name="T5" fmla="*/ 126 h 131"/>
                  <a:gd name="T6" fmla="*/ 211 w 211"/>
                  <a:gd name="T7" fmla="*/ 0 h 131"/>
                  <a:gd name="T8" fmla="*/ 211 w 211"/>
                  <a:gd name="T9" fmla="*/ 5 h 131"/>
                </a:gdLst>
                <a:ahLst/>
                <a:cxnLst>
                  <a:cxn ang="0">
                    <a:pos x="T0" y="T1"/>
                  </a:cxn>
                  <a:cxn ang="0">
                    <a:pos x="T2" y="T3"/>
                  </a:cxn>
                  <a:cxn ang="0">
                    <a:pos x="T4" y="T5"/>
                  </a:cxn>
                  <a:cxn ang="0">
                    <a:pos x="T6" y="T7"/>
                  </a:cxn>
                  <a:cxn ang="0">
                    <a:pos x="T8" y="T9"/>
                  </a:cxn>
                </a:cxnLst>
                <a:rect l="0" t="0" r="r" b="b"/>
                <a:pathLst>
                  <a:path w="211" h="131">
                    <a:moveTo>
                      <a:pt x="211" y="5"/>
                    </a:moveTo>
                    <a:lnTo>
                      <a:pt x="0" y="131"/>
                    </a:lnTo>
                    <a:lnTo>
                      <a:pt x="0" y="126"/>
                    </a:lnTo>
                    <a:lnTo>
                      <a:pt x="211" y="0"/>
                    </a:lnTo>
                    <a:lnTo>
                      <a:pt x="211"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grpSp>
        <p:sp>
          <p:nvSpPr>
            <p:cNvPr id="209" name="Freeform 4226">
              <a:extLst>
                <a:ext uri="{FF2B5EF4-FFF2-40B4-BE49-F238E27FC236}">
                  <a16:creationId xmlns:a16="http://schemas.microsoft.com/office/drawing/2014/main" id="{8F33351F-BDB6-1820-45EF-B66010FF57F6}"/>
                </a:ext>
              </a:extLst>
            </p:cNvPr>
            <p:cNvSpPr>
              <a:spLocks/>
            </p:cNvSpPr>
            <p:nvPr/>
          </p:nvSpPr>
          <p:spPr bwMode="auto">
            <a:xfrm>
              <a:off x="17459289" y="6377296"/>
              <a:ext cx="342477" cy="204616"/>
            </a:xfrm>
            <a:custGeom>
              <a:avLst/>
              <a:gdLst>
                <a:gd name="T0" fmla="*/ 236 w 236"/>
                <a:gd name="T1" fmla="*/ 5 h 141"/>
                <a:gd name="T2" fmla="*/ 0 w 236"/>
                <a:gd name="T3" fmla="*/ 141 h 141"/>
                <a:gd name="T4" fmla="*/ 0 w 236"/>
                <a:gd name="T5" fmla="*/ 136 h 141"/>
                <a:gd name="T6" fmla="*/ 236 w 236"/>
                <a:gd name="T7" fmla="*/ 0 h 141"/>
                <a:gd name="T8" fmla="*/ 236 w 236"/>
                <a:gd name="T9" fmla="*/ 5 h 141"/>
              </a:gdLst>
              <a:ahLst/>
              <a:cxnLst>
                <a:cxn ang="0">
                  <a:pos x="T0" y="T1"/>
                </a:cxn>
                <a:cxn ang="0">
                  <a:pos x="T2" y="T3"/>
                </a:cxn>
                <a:cxn ang="0">
                  <a:pos x="T4" y="T5"/>
                </a:cxn>
                <a:cxn ang="0">
                  <a:pos x="T6" y="T7"/>
                </a:cxn>
                <a:cxn ang="0">
                  <a:pos x="T8" y="T9"/>
                </a:cxn>
              </a:cxnLst>
              <a:rect l="0" t="0" r="r" b="b"/>
              <a:pathLst>
                <a:path w="236" h="141">
                  <a:moveTo>
                    <a:pt x="236" y="5"/>
                  </a:moveTo>
                  <a:lnTo>
                    <a:pt x="0" y="141"/>
                  </a:lnTo>
                  <a:lnTo>
                    <a:pt x="0" y="136"/>
                  </a:lnTo>
                  <a:lnTo>
                    <a:pt x="236" y="0"/>
                  </a:lnTo>
                  <a:lnTo>
                    <a:pt x="236"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0" name="Freeform 4227">
              <a:extLst>
                <a:ext uri="{FF2B5EF4-FFF2-40B4-BE49-F238E27FC236}">
                  <a16:creationId xmlns:a16="http://schemas.microsoft.com/office/drawing/2014/main" id="{B5741302-0AAE-37F2-5527-47EFB0CF48EB}"/>
                </a:ext>
              </a:extLst>
            </p:cNvPr>
            <p:cNvSpPr>
              <a:spLocks/>
            </p:cNvSpPr>
            <p:nvPr/>
          </p:nvSpPr>
          <p:spPr bwMode="auto">
            <a:xfrm>
              <a:off x="17459289" y="6480329"/>
              <a:ext cx="248151" cy="152373"/>
            </a:xfrm>
            <a:custGeom>
              <a:avLst/>
              <a:gdLst>
                <a:gd name="T0" fmla="*/ 171 w 171"/>
                <a:gd name="T1" fmla="*/ 5 h 105"/>
                <a:gd name="T2" fmla="*/ 0 w 171"/>
                <a:gd name="T3" fmla="*/ 105 h 105"/>
                <a:gd name="T4" fmla="*/ 0 w 171"/>
                <a:gd name="T5" fmla="*/ 100 h 105"/>
                <a:gd name="T6" fmla="*/ 171 w 171"/>
                <a:gd name="T7" fmla="*/ 0 h 105"/>
                <a:gd name="T8" fmla="*/ 171 w 171"/>
                <a:gd name="T9" fmla="*/ 5 h 105"/>
              </a:gdLst>
              <a:ahLst/>
              <a:cxnLst>
                <a:cxn ang="0">
                  <a:pos x="T0" y="T1"/>
                </a:cxn>
                <a:cxn ang="0">
                  <a:pos x="T2" y="T3"/>
                </a:cxn>
                <a:cxn ang="0">
                  <a:pos x="T4" y="T5"/>
                </a:cxn>
                <a:cxn ang="0">
                  <a:pos x="T6" y="T7"/>
                </a:cxn>
                <a:cxn ang="0">
                  <a:pos x="T8" y="T9"/>
                </a:cxn>
              </a:cxnLst>
              <a:rect l="0" t="0" r="r" b="b"/>
              <a:pathLst>
                <a:path w="171" h="105">
                  <a:moveTo>
                    <a:pt x="171" y="5"/>
                  </a:moveTo>
                  <a:lnTo>
                    <a:pt x="0" y="105"/>
                  </a:lnTo>
                  <a:lnTo>
                    <a:pt x="0" y="100"/>
                  </a:lnTo>
                  <a:lnTo>
                    <a:pt x="171" y="0"/>
                  </a:lnTo>
                  <a:lnTo>
                    <a:pt x="171"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1" name="Freeform 4228">
              <a:extLst>
                <a:ext uri="{FF2B5EF4-FFF2-40B4-BE49-F238E27FC236}">
                  <a16:creationId xmlns:a16="http://schemas.microsoft.com/office/drawing/2014/main" id="{798BE89B-7AC9-F4B5-2A7B-0AC835D127CA}"/>
                </a:ext>
              </a:extLst>
            </p:cNvPr>
            <p:cNvSpPr>
              <a:spLocks/>
            </p:cNvSpPr>
            <p:nvPr/>
          </p:nvSpPr>
          <p:spPr bwMode="auto">
            <a:xfrm>
              <a:off x="17459289" y="6603679"/>
              <a:ext cx="72559" cy="52242"/>
            </a:xfrm>
            <a:custGeom>
              <a:avLst/>
              <a:gdLst>
                <a:gd name="T0" fmla="*/ 50 w 50"/>
                <a:gd name="T1" fmla="*/ 5 h 36"/>
                <a:gd name="T2" fmla="*/ 0 w 50"/>
                <a:gd name="T3" fmla="*/ 36 h 36"/>
                <a:gd name="T4" fmla="*/ 0 w 50"/>
                <a:gd name="T5" fmla="*/ 30 h 36"/>
                <a:gd name="T6" fmla="*/ 50 w 50"/>
                <a:gd name="T7" fmla="*/ 0 h 36"/>
                <a:gd name="T8" fmla="*/ 50 w 50"/>
                <a:gd name="T9" fmla="*/ 5 h 36"/>
              </a:gdLst>
              <a:ahLst/>
              <a:cxnLst>
                <a:cxn ang="0">
                  <a:pos x="T0" y="T1"/>
                </a:cxn>
                <a:cxn ang="0">
                  <a:pos x="T2" y="T3"/>
                </a:cxn>
                <a:cxn ang="0">
                  <a:pos x="T4" y="T5"/>
                </a:cxn>
                <a:cxn ang="0">
                  <a:pos x="T6" y="T7"/>
                </a:cxn>
                <a:cxn ang="0">
                  <a:pos x="T8" y="T9"/>
                </a:cxn>
              </a:cxnLst>
              <a:rect l="0" t="0" r="r" b="b"/>
              <a:pathLst>
                <a:path w="50" h="36">
                  <a:moveTo>
                    <a:pt x="50" y="5"/>
                  </a:moveTo>
                  <a:lnTo>
                    <a:pt x="0" y="36"/>
                  </a:lnTo>
                  <a:lnTo>
                    <a:pt x="0" y="30"/>
                  </a:lnTo>
                  <a:lnTo>
                    <a:pt x="50" y="0"/>
                  </a:lnTo>
                  <a:lnTo>
                    <a:pt x="5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2" name="Freeform 4229">
              <a:extLst>
                <a:ext uri="{FF2B5EF4-FFF2-40B4-BE49-F238E27FC236}">
                  <a16:creationId xmlns:a16="http://schemas.microsoft.com/office/drawing/2014/main" id="{C376C9F6-F512-0F5E-DC56-5EC2868E2719}"/>
                </a:ext>
              </a:extLst>
            </p:cNvPr>
            <p:cNvSpPr>
              <a:spLocks/>
            </p:cNvSpPr>
            <p:nvPr/>
          </p:nvSpPr>
          <p:spPr bwMode="auto">
            <a:xfrm>
              <a:off x="17459289" y="6596423"/>
              <a:ext cx="130606" cy="88522"/>
            </a:xfrm>
            <a:custGeom>
              <a:avLst/>
              <a:gdLst>
                <a:gd name="T0" fmla="*/ 90 w 90"/>
                <a:gd name="T1" fmla="*/ 5 h 61"/>
                <a:gd name="T2" fmla="*/ 0 w 90"/>
                <a:gd name="T3" fmla="*/ 61 h 61"/>
                <a:gd name="T4" fmla="*/ 0 w 90"/>
                <a:gd name="T5" fmla="*/ 51 h 61"/>
                <a:gd name="T6" fmla="*/ 90 w 90"/>
                <a:gd name="T7" fmla="*/ 0 h 61"/>
                <a:gd name="T8" fmla="*/ 90 w 90"/>
                <a:gd name="T9" fmla="*/ 5 h 61"/>
              </a:gdLst>
              <a:ahLst/>
              <a:cxnLst>
                <a:cxn ang="0">
                  <a:pos x="T0" y="T1"/>
                </a:cxn>
                <a:cxn ang="0">
                  <a:pos x="T2" y="T3"/>
                </a:cxn>
                <a:cxn ang="0">
                  <a:pos x="T4" y="T5"/>
                </a:cxn>
                <a:cxn ang="0">
                  <a:pos x="T6" y="T7"/>
                </a:cxn>
                <a:cxn ang="0">
                  <a:pos x="T8" y="T9"/>
                </a:cxn>
              </a:cxnLst>
              <a:rect l="0" t="0" r="r" b="b"/>
              <a:pathLst>
                <a:path w="90" h="61">
                  <a:moveTo>
                    <a:pt x="90" y="5"/>
                  </a:moveTo>
                  <a:lnTo>
                    <a:pt x="0" y="61"/>
                  </a:lnTo>
                  <a:lnTo>
                    <a:pt x="0" y="51"/>
                  </a:lnTo>
                  <a:lnTo>
                    <a:pt x="90" y="0"/>
                  </a:lnTo>
                  <a:lnTo>
                    <a:pt x="90"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3" name="Freeform 4230">
              <a:extLst>
                <a:ext uri="{FF2B5EF4-FFF2-40B4-BE49-F238E27FC236}">
                  <a16:creationId xmlns:a16="http://schemas.microsoft.com/office/drawing/2014/main" id="{341F0CE7-BC68-3934-5712-896C40D2E473}"/>
                </a:ext>
              </a:extLst>
            </p:cNvPr>
            <p:cNvSpPr>
              <a:spLocks/>
            </p:cNvSpPr>
            <p:nvPr/>
          </p:nvSpPr>
          <p:spPr bwMode="auto">
            <a:xfrm>
              <a:off x="17459289" y="6639959"/>
              <a:ext cx="94326" cy="66754"/>
            </a:xfrm>
            <a:custGeom>
              <a:avLst/>
              <a:gdLst>
                <a:gd name="T0" fmla="*/ 65 w 65"/>
                <a:gd name="T1" fmla="*/ 5 h 46"/>
                <a:gd name="T2" fmla="*/ 0 w 65"/>
                <a:gd name="T3" fmla="*/ 46 h 46"/>
                <a:gd name="T4" fmla="*/ 0 w 65"/>
                <a:gd name="T5" fmla="*/ 41 h 46"/>
                <a:gd name="T6" fmla="*/ 65 w 65"/>
                <a:gd name="T7" fmla="*/ 0 h 46"/>
                <a:gd name="T8" fmla="*/ 65 w 65"/>
                <a:gd name="T9" fmla="*/ 5 h 46"/>
              </a:gdLst>
              <a:ahLst/>
              <a:cxnLst>
                <a:cxn ang="0">
                  <a:pos x="T0" y="T1"/>
                </a:cxn>
                <a:cxn ang="0">
                  <a:pos x="T2" y="T3"/>
                </a:cxn>
                <a:cxn ang="0">
                  <a:pos x="T4" y="T5"/>
                </a:cxn>
                <a:cxn ang="0">
                  <a:pos x="T6" y="T7"/>
                </a:cxn>
                <a:cxn ang="0">
                  <a:pos x="T8" y="T9"/>
                </a:cxn>
              </a:cxnLst>
              <a:rect l="0" t="0" r="r" b="b"/>
              <a:pathLst>
                <a:path w="65" h="46">
                  <a:moveTo>
                    <a:pt x="65" y="5"/>
                  </a:moveTo>
                  <a:lnTo>
                    <a:pt x="0" y="46"/>
                  </a:lnTo>
                  <a:lnTo>
                    <a:pt x="0" y="41"/>
                  </a:lnTo>
                  <a:lnTo>
                    <a:pt x="65" y="0"/>
                  </a:lnTo>
                  <a:lnTo>
                    <a:pt x="65"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4" name="Freeform 4231">
              <a:extLst>
                <a:ext uri="{FF2B5EF4-FFF2-40B4-BE49-F238E27FC236}">
                  <a16:creationId xmlns:a16="http://schemas.microsoft.com/office/drawing/2014/main" id="{24CE0596-B70E-7A36-A2D4-E7293107AD22}"/>
                </a:ext>
              </a:extLst>
            </p:cNvPr>
            <p:cNvSpPr>
              <a:spLocks/>
            </p:cNvSpPr>
            <p:nvPr/>
          </p:nvSpPr>
          <p:spPr bwMode="auto">
            <a:xfrm>
              <a:off x="17459289" y="6639959"/>
              <a:ext cx="130606" cy="88522"/>
            </a:xfrm>
            <a:custGeom>
              <a:avLst/>
              <a:gdLst>
                <a:gd name="T0" fmla="*/ 90 w 90"/>
                <a:gd name="T1" fmla="*/ 11 h 61"/>
                <a:gd name="T2" fmla="*/ 0 w 90"/>
                <a:gd name="T3" fmla="*/ 61 h 61"/>
                <a:gd name="T4" fmla="*/ 0 w 90"/>
                <a:gd name="T5" fmla="*/ 56 h 61"/>
                <a:gd name="T6" fmla="*/ 90 w 90"/>
                <a:gd name="T7" fmla="*/ 0 h 61"/>
                <a:gd name="T8" fmla="*/ 90 w 90"/>
                <a:gd name="T9" fmla="*/ 11 h 61"/>
              </a:gdLst>
              <a:ahLst/>
              <a:cxnLst>
                <a:cxn ang="0">
                  <a:pos x="T0" y="T1"/>
                </a:cxn>
                <a:cxn ang="0">
                  <a:pos x="T2" y="T3"/>
                </a:cxn>
                <a:cxn ang="0">
                  <a:pos x="T4" y="T5"/>
                </a:cxn>
                <a:cxn ang="0">
                  <a:pos x="T6" y="T7"/>
                </a:cxn>
                <a:cxn ang="0">
                  <a:pos x="T8" y="T9"/>
                </a:cxn>
              </a:cxnLst>
              <a:rect l="0" t="0" r="r" b="b"/>
              <a:pathLst>
                <a:path w="90" h="61">
                  <a:moveTo>
                    <a:pt x="90" y="11"/>
                  </a:moveTo>
                  <a:lnTo>
                    <a:pt x="0" y="61"/>
                  </a:lnTo>
                  <a:lnTo>
                    <a:pt x="0" y="56"/>
                  </a:lnTo>
                  <a:lnTo>
                    <a:pt x="90" y="0"/>
                  </a:lnTo>
                  <a:lnTo>
                    <a:pt x="90"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5" name="Freeform 4232">
              <a:extLst>
                <a:ext uri="{FF2B5EF4-FFF2-40B4-BE49-F238E27FC236}">
                  <a16:creationId xmlns:a16="http://schemas.microsoft.com/office/drawing/2014/main" id="{C2A32B01-3CE1-1D7F-6439-E6AE33AB3652}"/>
                </a:ext>
              </a:extLst>
            </p:cNvPr>
            <p:cNvSpPr>
              <a:spLocks/>
            </p:cNvSpPr>
            <p:nvPr/>
          </p:nvSpPr>
          <p:spPr bwMode="auto">
            <a:xfrm>
              <a:off x="17238711" y="7625306"/>
              <a:ext cx="95778" cy="59498"/>
            </a:xfrm>
            <a:custGeom>
              <a:avLst/>
              <a:gdLst>
                <a:gd name="T0" fmla="*/ 13 w 13"/>
                <a:gd name="T1" fmla="*/ 8 h 8"/>
                <a:gd name="T2" fmla="*/ 9 w 13"/>
                <a:gd name="T3" fmla="*/ 6 h 8"/>
                <a:gd name="T4" fmla="*/ 9 w 13"/>
                <a:gd name="T5" fmla="*/ 6 h 8"/>
                <a:gd name="T6" fmla="*/ 5 w 13"/>
                <a:gd name="T7" fmla="*/ 4 h 8"/>
                <a:gd name="T8" fmla="*/ 2 w 13"/>
                <a:gd name="T9" fmla="*/ 3 h 8"/>
                <a:gd name="T10" fmla="*/ 1 w 13"/>
                <a:gd name="T11" fmla="*/ 0 h 8"/>
                <a:gd name="T12" fmla="*/ 2 w 13"/>
                <a:gd name="T13" fmla="*/ 0 h 8"/>
                <a:gd name="T14" fmla="*/ 6 w 13"/>
                <a:gd name="T15" fmla="*/ 1 h 8"/>
                <a:gd name="T16" fmla="*/ 9 w 13"/>
                <a:gd name="T17" fmla="*/ 2 h 8"/>
                <a:gd name="T18" fmla="*/ 13 w 13"/>
                <a:gd name="T19" fmla="*/ 3 h 8"/>
                <a:gd name="T20" fmla="*/ 13 w 13"/>
                <a:gd name="T21" fmla="*/ 5 h 8"/>
                <a:gd name="T22" fmla="*/ 13 w 13"/>
                <a:gd name="T23" fmla="*/ 7 h 8"/>
                <a:gd name="T24" fmla="*/ 13 w 13"/>
                <a:gd name="T25"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8">
                  <a:moveTo>
                    <a:pt x="13" y="8"/>
                  </a:moveTo>
                  <a:cubicBezTo>
                    <a:pt x="9" y="6"/>
                    <a:pt x="9" y="6"/>
                    <a:pt x="9" y="6"/>
                  </a:cubicBezTo>
                  <a:cubicBezTo>
                    <a:pt x="9" y="6"/>
                    <a:pt x="9" y="6"/>
                    <a:pt x="9" y="6"/>
                  </a:cubicBezTo>
                  <a:cubicBezTo>
                    <a:pt x="5" y="4"/>
                    <a:pt x="5" y="4"/>
                    <a:pt x="5" y="4"/>
                  </a:cubicBezTo>
                  <a:cubicBezTo>
                    <a:pt x="2" y="3"/>
                    <a:pt x="2" y="3"/>
                    <a:pt x="2" y="3"/>
                  </a:cubicBezTo>
                  <a:cubicBezTo>
                    <a:pt x="0" y="2"/>
                    <a:pt x="0" y="1"/>
                    <a:pt x="1" y="0"/>
                  </a:cubicBezTo>
                  <a:cubicBezTo>
                    <a:pt x="1" y="0"/>
                    <a:pt x="1" y="0"/>
                    <a:pt x="2" y="0"/>
                  </a:cubicBezTo>
                  <a:cubicBezTo>
                    <a:pt x="6" y="1"/>
                    <a:pt x="6" y="1"/>
                    <a:pt x="6" y="1"/>
                  </a:cubicBezTo>
                  <a:cubicBezTo>
                    <a:pt x="9" y="2"/>
                    <a:pt x="9" y="2"/>
                    <a:pt x="9" y="2"/>
                  </a:cubicBezTo>
                  <a:cubicBezTo>
                    <a:pt x="9" y="2"/>
                    <a:pt x="12" y="3"/>
                    <a:pt x="13" y="3"/>
                  </a:cubicBezTo>
                  <a:cubicBezTo>
                    <a:pt x="13" y="5"/>
                    <a:pt x="13" y="5"/>
                    <a:pt x="13" y="5"/>
                  </a:cubicBezTo>
                  <a:cubicBezTo>
                    <a:pt x="13" y="7"/>
                    <a:pt x="13" y="7"/>
                    <a:pt x="13" y="7"/>
                  </a:cubicBezTo>
                  <a:cubicBezTo>
                    <a:pt x="13" y="8"/>
                    <a:pt x="13" y="8"/>
                    <a:pt x="13" y="8"/>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6" name="Freeform 4233">
              <a:extLst>
                <a:ext uri="{FF2B5EF4-FFF2-40B4-BE49-F238E27FC236}">
                  <a16:creationId xmlns:a16="http://schemas.microsoft.com/office/drawing/2014/main" id="{D7FD6869-769C-7A3C-42A4-B74F2AB8CB0C}"/>
                </a:ext>
              </a:extLst>
            </p:cNvPr>
            <p:cNvSpPr>
              <a:spLocks/>
            </p:cNvSpPr>
            <p:nvPr/>
          </p:nvSpPr>
          <p:spPr bwMode="auto">
            <a:xfrm>
              <a:off x="17238711" y="7625306"/>
              <a:ext cx="74010" cy="29023"/>
            </a:xfrm>
            <a:custGeom>
              <a:avLst/>
              <a:gdLst>
                <a:gd name="T0" fmla="*/ 1 w 10"/>
                <a:gd name="T1" fmla="*/ 0 h 4"/>
                <a:gd name="T2" fmla="*/ 1 w 10"/>
                <a:gd name="T3" fmla="*/ 0 h 4"/>
                <a:gd name="T4" fmla="*/ 0 w 10"/>
                <a:gd name="T5" fmla="*/ 1 h 4"/>
                <a:gd name="T6" fmla="*/ 1 w 10"/>
                <a:gd name="T7" fmla="*/ 1 h 4"/>
                <a:gd name="T8" fmla="*/ 7 w 10"/>
                <a:gd name="T9" fmla="*/ 3 h 4"/>
                <a:gd name="T10" fmla="*/ 10 w 10"/>
                <a:gd name="T11" fmla="*/ 4 h 4"/>
                <a:gd name="T12" fmla="*/ 10 w 10"/>
                <a:gd name="T13" fmla="*/ 4 h 4"/>
                <a:gd name="T14" fmla="*/ 8 w 10"/>
                <a:gd name="T15" fmla="*/ 2 h 4"/>
                <a:gd name="T16" fmla="*/ 5 w 10"/>
                <a:gd name="T17" fmla="*/ 1 h 4"/>
                <a:gd name="T18" fmla="*/ 4 w 10"/>
                <a:gd name="T19" fmla="*/ 1 h 4"/>
                <a:gd name="T20" fmla="*/ 1 w 10"/>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4">
                  <a:moveTo>
                    <a:pt x="1" y="0"/>
                  </a:moveTo>
                  <a:cubicBezTo>
                    <a:pt x="1" y="0"/>
                    <a:pt x="1" y="0"/>
                    <a:pt x="1" y="0"/>
                  </a:cubicBezTo>
                  <a:cubicBezTo>
                    <a:pt x="0" y="0"/>
                    <a:pt x="0" y="1"/>
                    <a:pt x="0" y="1"/>
                  </a:cubicBezTo>
                  <a:cubicBezTo>
                    <a:pt x="1" y="1"/>
                    <a:pt x="1" y="1"/>
                    <a:pt x="1" y="1"/>
                  </a:cubicBezTo>
                  <a:cubicBezTo>
                    <a:pt x="7" y="3"/>
                    <a:pt x="7" y="3"/>
                    <a:pt x="7" y="3"/>
                  </a:cubicBezTo>
                  <a:cubicBezTo>
                    <a:pt x="7" y="3"/>
                    <a:pt x="9" y="3"/>
                    <a:pt x="10" y="4"/>
                  </a:cubicBezTo>
                  <a:cubicBezTo>
                    <a:pt x="10" y="4"/>
                    <a:pt x="10" y="4"/>
                    <a:pt x="10" y="4"/>
                  </a:cubicBezTo>
                  <a:cubicBezTo>
                    <a:pt x="9" y="3"/>
                    <a:pt x="8" y="3"/>
                    <a:pt x="8" y="2"/>
                  </a:cubicBezTo>
                  <a:cubicBezTo>
                    <a:pt x="6" y="2"/>
                    <a:pt x="5" y="2"/>
                    <a:pt x="5" y="1"/>
                  </a:cubicBezTo>
                  <a:cubicBezTo>
                    <a:pt x="5" y="1"/>
                    <a:pt x="4" y="1"/>
                    <a:pt x="4" y="1"/>
                  </a:cubicBezTo>
                  <a:cubicBezTo>
                    <a:pt x="3" y="1"/>
                    <a:pt x="2" y="1"/>
                    <a:pt x="1"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7" name="Freeform 4234">
              <a:extLst>
                <a:ext uri="{FF2B5EF4-FFF2-40B4-BE49-F238E27FC236}">
                  <a16:creationId xmlns:a16="http://schemas.microsoft.com/office/drawing/2014/main" id="{E9B679AF-39E9-E7CA-7099-D4C361BC7574}"/>
                </a:ext>
              </a:extLst>
            </p:cNvPr>
            <p:cNvSpPr>
              <a:spLocks/>
            </p:cNvSpPr>
            <p:nvPr/>
          </p:nvSpPr>
          <p:spPr bwMode="auto">
            <a:xfrm>
              <a:off x="17202431" y="7625306"/>
              <a:ext cx="124801" cy="74010"/>
            </a:xfrm>
            <a:custGeom>
              <a:avLst/>
              <a:gdLst>
                <a:gd name="T0" fmla="*/ 17 w 17"/>
                <a:gd name="T1" fmla="*/ 5 h 10"/>
                <a:gd name="T2" fmla="*/ 16 w 17"/>
                <a:gd name="T3" fmla="*/ 7 h 10"/>
                <a:gd name="T4" fmla="*/ 15 w 17"/>
                <a:gd name="T5" fmla="*/ 10 h 10"/>
                <a:gd name="T6" fmla="*/ 15 w 17"/>
                <a:gd name="T7" fmla="*/ 10 h 10"/>
                <a:gd name="T8" fmla="*/ 13 w 17"/>
                <a:gd name="T9" fmla="*/ 9 h 10"/>
                <a:gd name="T10" fmla="*/ 10 w 17"/>
                <a:gd name="T11" fmla="*/ 6 h 10"/>
                <a:gd name="T12" fmla="*/ 5 w 17"/>
                <a:gd name="T13" fmla="*/ 4 h 10"/>
                <a:gd name="T14" fmla="*/ 2 w 17"/>
                <a:gd name="T15" fmla="*/ 4 h 10"/>
                <a:gd name="T16" fmla="*/ 0 w 17"/>
                <a:gd name="T17" fmla="*/ 1 h 10"/>
                <a:gd name="T18" fmla="*/ 1 w 17"/>
                <a:gd name="T19" fmla="*/ 0 h 10"/>
                <a:gd name="T20" fmla="*/ 6 w 17"/>
                <a:gd name="T21" fmla="*/ 1 h 10"/>
                <a:gd name="T22" fmla="*/ 12 w 17"/>
                <a:gd name="T23" fmla="*/ 3 h 10"/>
                <a:gd name="T24" fmla="*/ 17 w 17"/>
                <a:gd name="T25"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0">
                  <a:moveTo>
                    <a:pt x="17" y="5"/>
                  </a:moveTo>
                  <a:cubicBezTo>
                    <a:pt x="16" y="7"/>
                    <a:pt x="16" y="7"/>
                    <a:pt x="16" y="7"/>
                  </a:cubicBezTo>
                  <a:cubicBezTo>
                    <a:pt x="15" y="10"/>
                    <a:pt x="15" y="10"/>
                    <a:pt x="15" y="10"/>
                  </a:cubicBezTo>
                  <a:cubicBezTo>
                    <a:pt x="15" y="10"/>
                    <a:pt x="15" y="10"/>
                    <a:pt x="15" y="10"/>
                  </a:cubicBezTo>
                  <a:cubicBezTo>
                    <a:pt x="13" y="9"/>
                    <a:pt x="13" y="9"/>
                    <a:pt x="13" y="9"/>
                  </a:cubicBezTo>
                  <a:cubicBezTo>
                    <a:pt x="10" y="6"/>
                    <a:pt x="10" y="6"/>
                    <a:pt x="10" y="6"/>
                  </a:cubicBezTo>
                  <a:cubicBezTo>
                    <a:pt x="5" y="4"/>
                    <a:pt x="5" y="4"/>
                    <a:pt x="5" y="4"/>
                  </a:cubicBezTo>
                  <a:cubicBezTo>
                    <a:pt x="2" y="4"/>
                    <a:pt x="2" y="4"/>
                    <a:pt x="2" y="4"/>
                  </a:cubicBezTo>
                  <a:cubicBezTo>
                    <a:pt x="0" y="3"/>
                    <a:pt x="0" y="2"/>
                    <a:pt x="0" y="1"/>
                  </a:cubicBezTo>
                  <a:cubicBezTo>
                    <a:pt x="0" y="1"/>
                    <a:pt x="1" y="0"/>
                    <a:pt x="1" y="0"/>
                  </a:cubicBezTo>
                  <a:cubicBezTo>
                    <a:pt x="6" y="1"/>
                    <a:pt x="6" y="1"/>
                    <a:pt x="6" y="1"/>
                  </a:cubicBezTo>
                  <a:cubicBezTo>
                    <a:pt x="12" y="3"/>
                    <a:pt x="12" y="3"/>
                    <a:pt x="12" y="3"/>
                  </a:cubicBezTo>
                  <a:cubicBezTo>
                    <a:pt x="12" y="3"/>
                    <a:pt x="16" y="4"/>
                    <a:pt x="17" y="5"/>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8" name="Freeform 4235">
              <a:extLst>
                <a:ext uri="{FF2B5EF4-FFF2-40B4-BE49-F238E27FC236}">
                  <a16:creationId xmlns:a16="http://schemas.microsoft.com/office/drawing/2014/main" id="{332835EE-94E9-1560-528B-8A372250BA13}"/>
                </a:ext>
              </a:extLst>
            </p:cNvPr>
            <p:cNvSpPr>
              <a:spLocks/>
            </p:cNvSpPr>
            <p:nvPr/>
          </p:nvSpPr>
          <p:spPr bwMode="auto">
            <a:xfrm>
              <a:off x="17202431" y="7632562"/>
              <a:ext cx="88522" cy="37731"/>
            </a:xfrm>
            <a:custGeom>
              <a:avLst/>
              <a:gdLst>
                <a:gd name="T0" fmla="*/ 0 w 12"/>
                <a:gd name="T1" fmla="*/ 0 h 5"/>
                <a:gd name="T2" fmla="*/ 0 w 12"/>
                <a:gd name="T3" fmla="*/ 0 h 5"/>
                <a:gd name="T4" fmla="*/ 0 w 12"/>
                <a:gd name="T5" fmla="*/ 1 h 5"/>
                <a:gd name="T6" fmla="*/ 1 w 12"/>
                <a:gd name="T7" fmla="*/ 1 h 5"/>
                <a:gd name="T8" fmla="*/ 7 w 12"/>
                <a:gd name="T9" fmla="*/ 2 h 5"/>
                <a:gd name="T10" fmla="*/ 12 w 12"/>
                <a:gd name="T11" fmla="*/ 5 h 5"/>
                <a:gd name="T12" fmla="*/ 12 w 12"/>
                <a:gd name="T13" fmla="*/ 4 h 5"/>
                <a:gd name="T14" fmla="*/ 9 w 12"/>
                <a:gd name="T15" fmla="*/ 2 h 5"/>
                <a:gd name="T16" fmla="*/ 5 w 12"/>
                <a:gd name="T17" fmla="*/ 1 h 5"/>
                <a:gd name="T18" fmla="*/ 5 w 12"/>
                <a:gd name="T19" fmla="*/ 1 h 5"/>
                <a:gd name="T20" fmla="*/ 0 w 12"/>
                <a:gd name="T2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5">
                  <a:moveTo>
                    <a:pt x="0" y="0"/>
                  </a:moveTo>
                  <a:cubicBezTo>
                    <a:pt x="0" y="0"/>
                    <a:pt x="0" y="0"/>
                    <a:pt x="0" y="0"/>
                  </a:cubicBezTo>
                  <a:cubicBezTo>
                    <a:pt x="0" y="0"/>
                    <a:pt x="0" y="0"/>
                    <a:pt x="0" y="1"/>
                  </a:cubicBezTo>
                  <a:cubicBezTo>
                    <a:pt x="1" y="1"/>
                    <a:pt x="1" y="1"/>
                    <a:pt x="1" y="1"/>
                  </a:cubicBezTo>
                  <a:cubicBezTo>
                    <a:pt x="7" y="2"/>
                    <a:pt x="7" y="2"/>
                    <a:pt x="7" y="2"/>
                  </a:cubicBezTo>
                  <a:cubicBezTo>
                    <a:pt x="7" y="2"/>
                    <a:pt x="11" y="4"/>
                    <a:pt x="12" y="5"/>
                  </a:cubicBezTo>
                  <a:cubicBezTo>
                    <a:pt x="12" y="4"/>
                    <a:pt x="12" y="4"/>
                    <a:pt x="12" y="4"/>
                  </a:cubicBezTo>
                  <a:cubicBezTo>
                    <a:pt x="11" y="4"/>
                    <a:pt x="10" y="3"/>
                    <a:pt x="9" y="2"/>
                  </a:cubicBezTo>
                  <a:cubicBezTo>
                    <a:pt x="7" y="2"/>
                    <a:pt x="6" y="2"/>
                    <a:pt x="5" y="1"/>
                  </a:cubicBezTo>
                  <a:cubicBezTo>
                    <a:pt x="5" y="1"/>
                    <a:pt x="5" y="1"/>
                    <a:pt x="5" y="1"/>
                  </a:cubicBezTo>
                  <a:cubicBezTo>
                    <a:pt x="3" y="1"/>
                    <a:pt x="1" y="0"/>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19" name="Freeform 4236">
              <a:extLst>
                <a:ext uri="{FF2B5EF4-FFF2-40B4-BE49-F238E27FC236}">
                  <a16:creationId xmlns:a16="http://schemas.microsoft.com/office/drawing/2014/main" id="{FC3A10B2-60D6-BD94-E019-D9CC94FDF6E9}"/>
                </a:ext>
              </a:extLst>
            </p:cNvPr>
            <p:cNvSpPr>
              <a:spLocks/>
            </p:cNvSpPr>
            <p:nvPr/>
          </p:nvSpPr>
          <p:spPr bwMode="auto">
            <a:xfrm>
              <a:off x="17158896" y="7632562"/>
              <a:ext cx="132057" cy="81266"/>
            </a:xfrm>
            <a:custGeom>
              <a:avLst/>
              <a:gdLst>
                <a:gd name="T0" fmla="*/ 18 w 18"/>
                <a:gd name="T1" fmla="*/ 5 h 11"/>
                <a:gd name="T2" fmla="*/ 17 w 18"/>
                <a:gd name="T3" fmla="*/ 8 h 11"/>
                <a:gd name="T4" fmla="*/ 17 w 18"/>
                <a:gd name="T5" fmla="*/ 10 h 11"/>
                <a:gd name="T6" fmla="*/ 16 w 18"/>
                <a:gd name="T7" fmla="*/ 11 h 11"/>
                <a:gd name="T8" fmla="*/ 16 w 18"/>
                <a:gd name="T9" fmla="*/ 10 h 11"/>
                <a:gd name="T10" fmla="*/ 11 w 18"/>
                <a:gd name="T11" fmla="*/ 6 h 11"/>
                <a:gd name="T12" fmla="*/ 6 w 18"/>
                <a:gd name="T13" fmla="*/ 4 h 11"/>
                <a:gd name="T14" fmla="*/ 3 w 18"/>
                <a:gd name="T15" fmla="*/ 4 h 11"/>
                <a:gd name="T16" fmla="*/ 1 w 18"/>
                <a:gd name="T17" fmla="*/ 2 h 11"/>
                <a:gd name="T18" fmla="*/ 2 w 18"/>
                <a:gd name="T19" fmla="*/ 0 h 11"/>
                <a:gd name="T20" fmla="*/ 7 w 18"/>
                <a:gd name="T21" fmla="*/ 1 h 11"/>
                <a:gd name="T22" fmla="*/ 13 w 18"/>
                <a:gd name="T23" fmla="*/ 2 h 11"/>
                <a:gd name="T24" fmla="*/ 18 w 18"/>
                <a:gd name="T25"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1">
                  <a:moveTo>
                    <a:pt x="18" y="5"/>
                  </a:moveTo>
                  <a:cubicBezTo>
                    <a:pt x="17" y="8"/>
                    <a:pt x="17" y="8"/>
                    <a:pt x="17" y="8"/>
                  </a:cubicBezTo>
                  <a:cubicBezTo>
                    <a:pt x="17" y="10"/>
                    <a:pt x="17" y="10"/>
                    <a:pt x="17" y="10"/>
                  </a:cubicBezTo>
                  <a:cubicBezTo>
                    <a:pt x="16" y="11"/>
                    <a:pt x="16" y="11"/>
                    <a:pt x="16" y="11"/>
                  </a:cubicBezTo>
                  <a:cubicBezTo>
                    <a:pt x="16" y="10"/>
                    <a:pt x="16" y="10"/>
                    <a:pt x="16" y="10"/>
                  </a:cubicBezTo>
                  <a:cubicBezTo>
                    <a:pt x="11" y="6"/>
                    <a:pt x="11" y="6"/>
                    <a:pt x="11" y="6"/>
                  </a:cubicBezTo>
                  <a:cubicBezTo>
                    <a:pt x="6" y="4"/>
                    <a:pt x="6" y="4"/>
                    <a:pt x="6" y="4"/>
                  </a:cubicBezTo>
                  <a:cubicBezTo>
                    <a:pt x="3" y="4"/>
                    <a:pt x="3" y="4"/>
                    <a:pt x="3" y="4"/>
                  </a:cubicBezTo>
                  <a:cubicBezTo>
                    <a:pt x="2" y="3"/>
                    <a:pt x="1" y="3"/>
                    <a:pt x="1" y="2"/>
                  </a:cubicBezTo>
                  <a:cubicBezTo>
                    <a:pt x="0" y="1"/>
                    <a:pt x="1" y="0"/>
                    <a:pt x="2" y="0"/>
                  </a:cubicBezTo>
                  <a:cubicBezTo>
                    <a:pt x="7" y="1"/>
                    <a:pt x="7" y="1"/>
                    <a:pt x="7" y="1"/>
                  </a:cubicBezTo>
                  <a:cubicBezTo>
                    <a:pt x="13" y="2"/>
                    <a:pt x="13" y="2"/>
                    <a:pt x="13" y="2"/>
                  </a:cubicBezTo>
                  <a:cubicBezTo>
                    <a:pt x="13" y="2"/>
                    <a:pt x="18" y="4"/>
                    <a:pt x="18" y="5"/>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0" name="Freeform 4237">
              <a:extLst>
                <a:ext uri="{FF2B5EF4-FFF2-40B4-BE49-F238E27FC236}">
                  <a16:creationId xmlns:a16="http://schemas.microsoft.com/office/drawing/2014/main" id="{EC069C6D-1B92-F2E5-131D-365A6A4B13A8}"/>
                </a:ext>
              </a:extLst>
            </p:cNvPr>
            <p:cNvSpPr>
              <a:spLocks/>
            </p:cNvSpPr>
            <p:nvPr/>
          </p:nvSpPr>
          <p:spPr bwMode="auto">
            <a:xfrm>
              <a:off x="17166152" y="7647074"/>
              <a:ext cx="103033" cy="37731"/>
            </a:xfrm>
            <a:custGeom>
              <a:avLst/>
              <a:gdLst>
                <a:gd name="T0" fmla="*/ 0 w 14"/>
                <a:gd name="T1" fmla="*/ 0 h 5"/>
                <a:gd name="T2" fmla="*/ 1 w 14"/>
                <a:gd name="T3" fmla="*/ 1 h 5"/>
                <a:gd name="T4" fmla="*/ 4 w 14"/>
                <a:gd name="T5" fmla="*/ 1 h 5"/>
                <a:gd name="T6" fmla="*/ 9 w 14"/>
                <a:gd name="T7" fmla="*/ 3 h 5"/>
                <a:gd name="T8" fmla="*/ 14 w 14"/>
                <a:gd name="T9" fmla="*/ 5 h 5"/>
                <a:gd name="T10" fmla="*/ 14 w 14"/>
                <a:gd name="T11" fmla="*/ 5 h 5"/>
                <a:gd name="T12" fmla="*/ 10 w 14"/>
                <a:gd name="T13" fmla="*/ 2 h 5"/>
                <a:gd name="T14" fmla="*/ 4 w 14"/>
                <a:gd name="T15" fmla="*/ 1 h 5"/>
                <a:gd name="T16" fmla="*/ 3 w 14"/>
                <a:gd name="T17" fmla="*/ 1 h 5"/>
                <a:gd name="T18" fmla="*/ 0 w 14"/>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5">
                  <a:moveTo>
                    <a:pt x="0" y="0"/>
                  </a:moveTo>
                  <a:cubicBezTo>
                    <a:pt x="0" y="1"/>
                    <a:pt x="0" y="1"/>
                    <a:pt x="1" y="1"/>
                  </a:cubicBezTo>
                  <a:cubicBezTo>
                    <a:pt x="4" y="1"/>
                    <a:pt x="4" y="1"/>
                    <a:pt x="4" y="1"/>
                  </a:cubicBezTo>
                  <a:cubicBezTo>
                    <a:pt x="9" y="3"/>
                    <a:pt x="9" y="3"/>
                    <a:pt x="9" y="3"/>
                  </a:cubicBezTo>
                  <a:cubicBezTo>
                    <a:pt x="9" y="3"/>
                    <a:pt x="12" y="4"/>
                    <a:pt x="14" y="5"/>
                  </a:cubicBezTo>
                  <a:cubicBezTo>
                    <a:pt x="14" y="5"/>
                    <a:pt x="14" y="5"/>
                    <a:pt x="14" y="5"/>
                  </a:cubicBezTo>
                  <a:cubicBezTo>
                    <a:pt x="12" y="4"/>
                    <a:pt x="10" y="3"/>
                    <a:pt x="10" y="2"/>
                  </a:cubicBezTo>
                  <a:cubicBezTo>
                    <a:pt x="8" y="2"/>
                    <a:pt x="6" y="2"/>
                    <a:pt x="4" y="1"/>
                  </a:cubicBezTo>
                  <a:cubicBezTo>
                    <a:pt x="4" y="1"/>
                    <a:pt x="4" y="1"/>
                    <a:pt x="3" y="1"/>
                  </a:cubicBezTo>
                  <a:cubicBezTo>
                    <a:pt x="2" y="1"/>
                    <a:pt x="1" y="1"/>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1" name="Freeform 4238">
              <a:extLst>
                <a:ext uri="{FF2B5EF4-FFF2-40B4-BE49-F238E27FC236}">
                  <a16:creationId xmlns:a16="http://schemas.microsoft.com/office/drawing/2014/main" id="{13CC75C8-193C-A43B-0C9B-BC3B7C349A37}"/>
                </a:ext>
              </a:extLst>
            </p:cNvPr>
            <p:cNvSpPr>
              <a:spLocks/>
            </p:cNvSpPr>
            <p:nvPr/>
          </p:nvSpPr>
          <p:spPr bwMode="auto">
            <a:xfrm>
              <a:off x="17254674" y="7647074"/>
              <a:ext cx="211871" cy="175592"/>
            </a:xfrm>
            <a:custGeom>
              <a:avLst/>
              <a:gdLst>
                <a:gd name="T0" fmla="*/ 29 w 29"/>
                <a:gd name="T1" fmla="*/ 14 h 24"/>
                <a:gd name="T2" fmla="*/ 22 w 29"/>
                <a:gd name="T3" fmla="*/ 19 h 24"/>
                <a:gd name="T4" fmla="*/ 22 w 29"/>
                <a:gd name="T5" fmla="*/ 24 h 24"/>
                <a:gd name="T6" fmla="*/ 12 w 29"/>
                <a:gd name="T7" fmla="*/ 19 h 24"/>
                <a:gd name="T8" fmla="*/ 2 w 29"/>
                <a:gd name="T9" fmla="*/ 17 h 24"/>
                <a:gd name="T10" fmla="*/ 1 w 29"/>
                <a:gd name="T11" fmla="*/ 15 h 24"/>
                <a:gd name="T12" fmla="*/ 0 w 29"/>
                <a:gd name="T13" fmla="*/ 11 h 24"/>
                <a:gd name="T14" fmla="*/ 0 w 29"/>
                <a:gd name="T15" fmla="*/ 10 h 24"/>
                <a:gd name="T16" fmla="*/ 1 w 29"/>
                <a:gd name="T17" fmla="*/ 6 h 24"/>
                <a:gd name="T18" fmla="*/ 11 w 29"/>
                <a:gd name="T19" fmla="*/ 0 h 24"/>
                <a:gd name="T20" fmla="*/ 19 w 29"/>
                <a:gd name="T21" fmla="*/ 9 h 24"/>
                <a:gd name="T22" fmla="*/ 29 w 29"/>
                <a:gd name="T23"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4">
                  <a:moveTo>
                    <a:pt x="29" y="14"/>
                  </a:moveTo>
                  <a:cubicBezTo>
                    <a:pt x="26" y="14"/>
                    <a:pt x="24" y="16"/>
                    <a:pt x="22" y="19"/>
                  </a:cubicBezTo>
                  <a:cubicBezTo>
                    <a:pt x="22" y="21"/>
                    <a:pt x="21" y="22"/>
                    <a:pt x="22" y="24"/>
                  </a:cubicBezTo>
                  <a:cubicBezTo>
                    <a:pt x="12" y="19"/>
                    <a:pt x="12" y="19"/>
                    <a:pt x="12" y="19"/>
                  </a:cubicBezTo>
                  <a:cubicBezTo>
                    <a:pt x="8" y="19"/>
                    <a:pt x="5" y="18"/>
                    <a:pt x="2" y="17"/>
                  </a:cubicBezTo>
                  <a:cubicBezTo>
                    <a:pt x="1" y="15"/>
                    <a:pt x="1" y="15"/>
                    <a:pt x="1" y="15"/>
                  </a:cubicBezTo>
                  <a:cubicBezTo>
                    <a:pt x="0" y="11"/>
                    <a:pt x="0" y="11"/>
                    <a:pt x="0" y="11"/>
                  </a:cubicBezTo>
                  <a:cubicBezTo>
                    <a:pt x="0" y="10"/>
                    <a:pt x="0" y="10"/>
                    <a:pt x="0" y="10"/>
                  </a:cubicBezTo>
                  <a:cubicBezTo>
                    <a:pt x="1" y="6"/>
                    <a:pt x="1" y="6"/>
                    <a:pt x="1" y="6"/>
                  </a:cubicBezTo>
                  <a:cubicBezTo>
                    <a:pt x="3" y="3"/>
                    <a:pt x="6" y="1"/>
                    <a:pt x="11" y="0"/>
                  </a:cubicBezTo>
                  <a:cubicBezTo>
                    <a:pt x="14" y="4"/>
                    <a:pt x="18" y="7"/>
                    <a:pt x="19" y="9"/>
                  </a:cubicBezTo>
                  <a:cubicBezTo>
                    <a:pt x="29" y="14"/>
                    <a:pt x="29" y="14"/>
                    <a:pt x="29" y="14"/>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2" name="Freeform 4239">
              <a:extLst>
                <a:ext uri="{FF2B5EF4-FFF2-40B4-BE49-F238E27FC236}">
                  <a16:creationId xmlns:a16="http://schemas.microsoft.com/office/drawing/2014/main" id="{09944763-F8A8-335B-090F-DD8C2624A5AF}"/>
                </a:ext>
              </a:extLst>
            </p:cNvPr>
            <p:cNvSpPr>
              <a:spLocks/>
            </p:cNvSpPr>
            <p:nvPr/>
          </p:nvSpPr>
          <p:spPr bwMode="auto">
            <a:xfrm>
              <a:off x="17144384" y="7654329"/>
              <a:ext cx="124801" cy="74010"/>
            </a:xfrm>
            <a:custGeom>
              <a:avLst/>
              <a:gdLst>
                <a:gd name="T0" fmla="*/ 17 w 17"/>
                <a:gd name="T1" fmla="*/ 4 h 10"/>
                <a:gd name="T2" fmla="*/ 16 w 17"/>
                <a:gd name="T3" fmla="*/ 9 h 10"/>
                <a:gd name="T4" fmla="*/ 16 w 17"/>
                <a:gd name="T5" fmla="*/ 10 h 10"/>
                <a:gd name="T6" fmla="*/ 16 w 17"/>
                <a:gd name="T7" fmla="*/ 10 h 10"/>
                <a:gd name="T8" fmla="*/ 16 w 17"/>
                <a:gd name="T9" fmla="*/ 10 h 10"/>
                <a:gd name="T10" fmla="*/ 15 w 17"/>
                <a:gd name="T11" fmla="*/ 9 h 10"/>
                <a:gd name="T12" fmla="*/ 13 w 17"/>
                <a:gd name="T13" fmla="*/ 8 h 10"/>
                <a:gd name="T14" fmla="*/ 10 w 17"/>
                <a:gd name="T15" fmla="*/ 6 h 10"/>
                <a:gd name="T16" fmla="*/ 6 w 17"/>
                <a:gd name="T17" fmla="*/ 4 h 10"/>
                <a:gd name="T18" fmla="*/ 2 w 17"/>
                <a:gd name="T19" fmla="*/ 3 h 10"/>
                <a:gd name="T20" fmla="*/ 0 w 17"/>
                <a:gd name="T21" fmla="*/ 1 h 10"/>
                <a:gd name="T22" fmla="*/ 2 w 17"/>
                <a:gd name="T23" fmla="*/ 0 h 10"/>
                <a:gd name="T24" fmla="*/ 7 w 17"/>
                <a:gd name="T25" fmla="*/ 0 h 10"/>
                <a:gd name="T26" fmla="*/ 12 w 17"/>
                <a:gd name="T27" fmla="*/ 2 h 10"/>
                <a:gd name="T28" fmla="*/ 17 w 17"/>
                <a:gd name="T29"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7" y="4"/>
                  </a:moveTo>
                  <a:cubicBezTo>
                    <a:pt x="16" y="9"/>
                    <a:pt x="16" y="9"/>
                    <a:pt x="16" y="9"/>
                  </a:cubicBezTo>
                  <a:cubicBezTo>
                    <a:pt x="16" y="10"/>
                    <a:pt x="16" y="10"/>
                    <a:pt x="16" y="10"/>
                  </a:cubicBezTo>
                  <a:cubicBezTo>
                    <a:pt x="16" y="10"/>
                    <a:pt x="16" y="10"/>
                    <a:pt x="16" y="10"/>
                  </a:cubicBezTo>
                  <a:cubicBezTo>
                    <a:pt x="16" y="10"/>
                    <a:pt x="16" y="10"/>
                    <a:pt x="16" y="10"/>
                  </a:cubicBezTo>
                  <a:cubicBezTo>
                    <a:pt x="15" y="9"/>
                    <a:pt x="15" y="9"/>
                    <a:pt x="15" y="9"/>
                  </a:cubicBezTo>
                  <a:cubicBezTo>
                    <a:pt x="13" y="8"/>
                    <a:pt x="13" y="8"/>
                    <a:pt x="13" y="8"/>
                  </a:cubicBezTo>
                  <a:cubicBezTo>
                    <a:pt x="10" y="6"/>
                    <a:pt x="10" y="6"/>
                    <a:pt x="10" y="6"/>
                  </a:cubicBezTo>
                  <a:cubicBezTo>
                    <a:pt x="6" y="4"/>
                    <a:pt x="6" y="4"/>
                    <a:pt x="6" y="4"/>
                  </a:cubicBezTo>
                  <a:cubicBezTo>
                    <a:pt x="2" y="3"/>
                    <a:pt x="2" y="3"/>
                    <a:pt x="2" y="3"/>
                  </a:cubicBezTo>
                  <a:cubicBezTo>
                    <a:pt x="1" y="3"/>
                    <a:pt x="0" y="2"/>
                    <a:pt x="0" y="1"/>
                  </a:cubicBezTo>
                  <a:cubicBezTo>
                    <a:pt x="0" y="0"/>
                    <a:pt x="1" y="0"/>
                    <a:pt x="2" y="0"/>
                  </a:cubicBezTo>
                  <a:cubicBezTo>
                    <a:pt x="7" y="0"/>
                    <a:pt x="7" y="0"/>
                    <a:pt x="7" y="0"/>
                  </a:cubicBezTo>
                  <a:cubicBezTo>
                    <a:pt x="12" y="2"/>
                    <a:pt x="12" y="2"/>
                    <a:pt x="12" y="2"/>
                  </a:cubicBezTo>
                  <a:cubicBezTo>
                    <a:pt x="12" y="2"/>
                    <a:pt x="17" y="4"/>
                    <a:pt x="17" y="4"/>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3" name="Freeform 4240">
              <a:extLst>
                <a:ext uri="{FF2B5EF4-FFF2-40B4-BE49-F238E27FC236}">
                  <a16:creationId xmlns:a16="http://schemas.microsoft.com/office/drawing/2014/main" id="{9604B059-7385-AC81-46EE-58E5253E1454}"/>
                </a:ext>
              </a:extLst>
            </p:cNvPr>
            <p:cNvSpPr>
              <a:spLocks/>
            </p:cNvSpPr>
            <p:nvPr/>
          </p:nvSpPr>
          <p:spPr bwMode="auto">
            <a:xfrm>
              <a:off x="17166152" y="7706572"/>
              <a:ext cx="117545" cy="65303"/>
            </a:xfrm>
            <a:custGeom>
              <a:avLst/>
              <a:gdLst>
                <a:gd name="T0" fmla="*/ 14 w 16"/>
                <a:gd name="T1" fmla="*/ 8 h 9"/>
                <a:gd name="T2" fmla="*/ 14 w 16"/>
                <a:gd name="T3" fmla="*/ 9 h 9"/>
                <a:gd name="T4" fmla="*/ 6 w 16"/>
                <a:gd name="T5" fmla="*/ 4 h 9"/>
                <a:gd name="T6" fmla="*/ 2 w 16"/>
                <a:gd name="T7" fmla="*/ 3 h 9"/>
                <a:gd name="T8" fmla="*/ 1 w 16"/>
                <a:gd name="T9" fmla="*/ 3 h 9"/>
                <a:gd name="T10" fmla="*/ 1 w 16"/>
                <a:gd name="T11" fmla="*/ 1 h 9"/>
                <a:gd name="T12" fmla="*/ 3 w 16"/>
                <a:gd name="T13" fmla="*/ 0 h 9"/>
                <a:gd name="T14" fmla="*/ 8 w 16"/>
                <a:gd name="T15" fmla="*/ 1 h 9"/>
                <a:gd name="T16" fmla="*/ 10 w 16"/>
                <a:gd name="T17" fmla="*/ 1 h 9"/>
                <a:gd name="T18" fmla="*/ 11 w 16"/>
                <a:gd name="T19" fmla="*/ 2 h 9"/>
                <a:gd name="T20" fmla="*/ 12 w 16"/>
                <a:gd name="T21" fmla="*/ 2 h 9"/>
                <a:gd name="T22" fmla="*/ 13 w 16"/>
                <a:gd name="T23" fmla="*/ 2 h 9"/>
                <a:gd name="T24" fmla="*/ 15 w 16"/>
                <a:gd name="T25" fmla="*/ 3 h 9"/>
                <a:gd name="T26" fmla="*/ 14 w 16"/>
                <a:gd name="T27" fmla="*/ 8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9">
                  <a:moveTo>
                    <a:pt x="14" y="8"/>
                  </a:moveTo>
                  <a:cubicBezTo>
                    <a:pt x="14" y="9"/>
                    <a:pt x="14" y="9"/>
                    <a:pt x="14" y="9"/>
                  </a:cubicBezTo>
                  <a:cubicBezTo>
                    <a:pt x="10" y="7"/>
                    <a:pt x="7" y="4"/>
                    <a:pt x="6" y="4"/>
                  </a:cubicBezTo>
                  <a:cubicBezTo>
                    <a:pt x="2" y="3"/>
                    <a:pt x="2" y="3"/>
                    <a:pt x="2" y="3"/>
                  </a:cubicBezTo>
                  <a:cubicBezTo>
                    <a:pt x="1" y="3"/>
                    <a:pt x="1" y="3"/>
                    <a:pt x="1" y="3"/>
                  </a:cubicBezTo>
                  <a:cubicBezTo>
                    <a:pt x="0" y="2"/>
                    <a:pt x="0" y="1"/>
                    <a:pt x="1" y="1"/>
                  </a:cubicBezTo>
                  <a:cubicBezTo>
                    <a:pt x="1" y="0"/>
                    <a:pt x="2" y="0"/>
                    <a:pt x="3" y="0"/>
                  </a:cubicBezTo>
                  <a:cubicBezTo>
                    <a:pt x="4" y="0"/>
                    <a:pt x="7" y="0"/>
                    <a:pt x="8" y="1"/>
                  </a:cubicBezTo>
                  <a:cubicBezTo>
                    <a:pt x="10" y="1"/>
                    <a:pt x="10" y="1"/>
                    <a:pt x="10" y="1"/>
                  </a:cubicBezTo>
                  <a:cubicBezTo>
                    <a:pt x="11" y="2"/>
                    <a:pt x="11" y="2"/>
                    <a:pt x="11" y="2"/>
                  </a:cubicBezTo>
                  <a:cubicBezTo>
                    <a:pt x="12" y="2"/>
                    <a:pt x="12" y="2"/>
                    <a:pt x="12" y="2"/>
                  </a:cubicBezTo>
                  <a:cubicBezTo>
                    <a:pt x="13" y="2"/>
                    <a:pt x="13" y="2"/>
                    <a:pt x="13" y="2"/>
                  </a:cubicBezTo>
                  <a:cubicBezTo>
                    <a:pt x="15" y="3"/>
                    <a:pt x="15" y="3"/>
                    <a:pt x="15" y="3"/>
                  </a:cubicBezTo>
                  <a:cubicBezTo>
                    <a:pt x="16" y="5"/>
                    <a:pt x="16" y="6"/>
                    <a:pt x="14" y="8"/>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4" name="Freeform 4241">
              <a:extLst>
                <a:ext uri="{FF2B5EF4-FFF2-40B4-BE49-F238E27FC236}">
                  <a16:creationId xmlns:a16="http://schemas.microsoft.com/office/drawing/2014/main" id="{DBF92D43-9D69-E106-B358-EC89B1965DD9}"/>
                </a:ext>
              </a:extLst>
            </p:cNvPr>
            <p:cNvSpPr>
              <a:spLocks/>
            </p:cNvSpPr>
            <p:nvPr/>
          </p:nvSpPr>
          <p:spPr bwMode="auto">
            <a:xfrm>
              <a:off x="17144384" y="7661585"/>
              <a:ext cx="101582" cy="59498"/>
            </a:xfrm>
            <a:custGeom>
              <a:avLst/>
              <a:gdLst>
                <a:gd name="T0" fmla="*/ 0 w 14"/>
                <a:gd name="T1" fmla="*/ 0 h 8"/>
                <a:gd name="T2" fmla="*/ 0 w 14"/>
                <a:gd name="T3" fmla="*/ 0 h 8"/>
                <a:gd name="T4" fmla="*/ 0 w 14"/>
                <a:gd name="T5" fmla="*/ 0 h 8"/>
                <a:gd name="T6" fmla="*/ 2 w 14"/>
                <a:gd name="T7" fmla="*/ 2 h 8"/>
                <a:gd name="T8" fmla="*/ 6 w 14"/>
                <a:gd name="T9" fmla="*/ 3 h 8"/>
                <a:gd name="T10" fmla="*/ 10 w 14"/>
                <a:gd name="T11" fmla="*/ 5 h 8"/>
                <a:gd name="T12" fmla="*/ 13 w 14"/>
                <a:gd name="T13" fmla="*/ 7 h 8"/>
                <a:gd name="T14" fmla="*/ 14 w 14"/>
                <a:gd name="T15" fmla="*/ 8 h 8"/>
                <a:gd name="T16" fmla="*/ 14 w 14"/>
                <a:gd name="T17" fmla="*/ 8 h 8"/>
                <a:gd name="T18" fmla="*/ 11 w 14"/>
                <a:gd name="T19" fmla="*/ 4 h 8"/>
                <a:gd name="T20" fmla="*/ 6 w 14"/>
                <a:gd name="T21" fmla="*/ 2 h 8"/>
                <a:gd name="T22" fmla="*/ 5 w 14"/>
                <a:gd name="T23" fmla="*/ 2 h 8"/>
                <a:gd name="T24" fmla="*/ 0 w 14"/>
                <a:gd name="T25"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8">
                  <a:moveTo>
                    <a:pt x="0" y="0"/>
                  </a:moveTo>
                  <a:cubicBezTo>
                    <a:pt x="0" y="0"/>
                    <a:pt x="0" y="0"/>
                    <a:pt x="0" y="0"/>
                  </a:cubicBezTo>
                  <a:cubicBezTo>
                    <a:pt x="0" y="0"/>
                    <a:pt x="0" y="0"/>
                    <a:pt x="0" y="0"/>
                  </a:cubicBezTo>
                  <a:cubicBezTo>
                    <a:pt x="0" y="1"/>
                    <a:pt x="1" y="2"/>
                    <a:pt x="2" y="2"/>
                  </a:cubicBezTo>
                  <a:cubicBezTo>
                    <a:pt x="6" y="3"/>
                    <a:pt x="6" y="3"/>
                    <a:pt x="6" y="3"/>
                  </a:cubicBezTo>
                  <a:cubicBezTo>
                    <a:pt x="10" y="5"/>
                    <a:pt x="10" y="5"/>
                    <a:pt x="10" y="5"/>
                  </a:cubicBezTo>
                  <a:cubicBezTo>
                    <a:pt x="13" y="7"/>
                    <a:pt x="13" y="7"/>
                    <a:pt x="13" y="7"/>
                  </a:cubicBezTo>
                  <a:cubicBezTo>
                    <a:pt x="14" y="8"/>
                    <a:pt x="14" y="8"/>
                    <a:pt x="14" y="8"/>
                  </a:cubicBezTo>
                  <a:cubicBezTo>
                    <a:pt x="14" y="8"/>
                    <a:pt x="14" y="8"/>
                    <a:pt x="14" y="8"/>
                  </a:cubicBezTo>
                  <a:cubicBezTo>
                    <a:pt x="13" y="6"/>
                    <a:pt x="12" y="5"/>
                    <a:pt x="11" y="4"/>
                  </a:cubicBezTo>
                  <a:cubicBezTo>
                    <a:pt x="9" y="4"/>
                    <a:pt x="7" y="3"/>
                    <a:pt x="6" y="2"/>
                  </a:cubicBezTo>
                  <a:cubicBezTo>
                    <a:pt x="5" y="2"/>
                    <a:pt x="5" y="2"/>
                    <a:pt x="5" y="2"/>
                  </a:cubicBezTo>
                  <a:cubicBezTo>
                    <a:pt x="3" y="2"/>
                    <a:pt x="1" y="2"/>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5" name="Freeform 4242">
              <a:extLst>
                <a:ext uri="{FF2B5EF4-FFF2-40B4-BE49-F238E27FC236}">
                  <a16:creationId xmlns:a16="http://schemas.microsoft.com/office/drawing/2014/main" id="{A55067F0-2F89-B3AD-9193-4299CCEC7245}"/>
                </a:ext>
              </a:extLst>
            </p:cNvPr>
            <p:cNvSpPr>
              <a:spLocks/>
            </p:cNvSpPr>
            <p:nvPr/>
          </p:nvSpPr>
          <p:spPr bwMode="auto">
            <a:xfrm>
              <a:off x="17173408" y="7706572"/>
              <a:ext cx="95778" cy="21768"/>
            </a:xfrm>
            <a:custGeom>
              <a:avLst/>
              <a:gdLst>
                <a:gd name="T0" fmla="*/ 2 w 13"/>
                <a:gd name="T1" fmla="*/ 0 h 3"/>
                <a:gd name="T2" fmla="*/ 2 w 13"/>
                <a:gd name="T3" fmla="*/ 0 h 3"/>
                <a:gd name="T4" fmla="*/ 0 w 13"/>
                <a:gd name="T5" fmla="*/ 1 h 3"/>
                <a:gd name="T6" fmla="*/ 2 w 13"/>
                <a:gd name="T7" fmla="*/ 1 h 3"/>
                <a:gd name="T8" fmla="*/ 5 w 13"/>
                <a:gd name="T9" fmla="*/ 1 h 3"/>
                <a:gd name="T10" fmla="*/ 5 w 13"/>
                <a:gd name="T11" fmla="*/ 1 h 3"/>
                <a:gd name="T12" fmla="*/ 11 w 13"/>
                <a:gd name="T13" fmla="*/ 2 h 3"/>
                <a:gd name="T14" fmla="*/ 12 w 13"/>
                <a:gd name="T15" fmla="*/ 3 h 3"/>
                <a:gd name="T16" fmla="*/ 13 w 13"/>
                <a:gd name="T17" fmla="*/ 3 h 3"/>
                <a:gd name="T18" fmla="*/ 12 w 13"/>
                <a:gd name="T19" fmla="*/ 3 h 3"/>
                <a:gd name="T20" fmla="*/ 10 w 13"/>
                <a:gd name="T21" fmla="*/ 2 h 3"/>
                <a:gd name="T22" fmla="*/ 10 w 13"/>
                <a:gd name="T23" fmla="*/ 2 h 3"/>
                <a:gd name="T24" fmla="*/ 9 w 13"/>
                <a:gd name="T25" fmla="*/ 1 h 3"/>
                <a:gd name="T26" fmla="*/ 8 w 13"/>
                <a:gd name="T27" fmla="*/ 1 h 3"/>
                <a:gd name="T28" fmla="*/ 7 w 13"/>
                <a:gd name="T29" fmla="*/ 1 h 3"/>
                <a:gd name="T30" fmla="*/ 2 w 13"/>
                <a:gd name="T3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3">
                  <a:moveTo>
                    <a:pt x="2" y="0"/>
                  </a:moveTo>
                  <a:cubicBezTo>
                    <a:pt x="2" y="0"/>
                    <a:pt x="2" y="0"/>
                    <a:pt x="2" y="0"/>
                  </a:cubicBezTo>
                  <a:cubicBezTo>
                    <a:pt x="1" y="0"/>
                    <a:pt x="0" y="0"/>
                    <a:pt x="0" y="1"/>
                  </a:cubicBezTo>
                  <a:cubicBezTo>
                    <a:pt x="0" y="1"/>
                    <a:pt x="1" y="1"/>
                    <a:pt x="2" y="1"/>
                  </a:cubicBezTo>
                  <a:cubicBezTo>
                    <a:pt x="3" y="1"/>
                    <a:pt x="4" y="1"/>
                    <a:pt x="5" y="1"/>
                  </a:cubicBezTo>
                  <a:cubicBezTo>
                    <a:pt x="5" y="1"/>
                    <a:pt x="5" y="1"/>
                    <a:pt x="5" y="1"/>
                  </a:cubicBezTo>
                  <a:cubicBezTo>
                    <a:pt x="7" y="1"/>
                    <a:pt x="9" y="1"/>
                    <a:pt x="11" y="2"/>
                  </a:cubicBezTo>
                  <a:cubicBezTo>
                    <a:pt x="11" y="3"/>
                    <a:pt x="12" y="3"/>
                    <a:pt x="12" y="3"/>
                  </a:cubicBezTo>
                  <a:cubicBezTo>
                    <a:pt x="13" y="3"/>
                    <a:pt x="13" y="3"/>
                    <a:pt x="13" y="3"/>
                  </a:cubicBezTo>
                  <a:cubicBezTo>
                    <a:pt x="12" y="3"/>
                    <a:pt x="12" y="3"/>
                    <a:pt x="12" y="3"/>
                  </a:cubicBezTo>
                  <a:cubicBezTo>
                    <a:pt x="12" y="2"/>
                    <a:pt x="11" y="2"/>
                    <a:pt x="10" y="2"/>
                  </a:cubicBezTo>
                  <a:cubicBezTo>
                    <a:pt x="10" y="2"/>
                    <a:pt x="10" y="2"/>
                    <a:pt x="10" y="2"/>
                  </a:cubicBezTo>
                  <a:cubicBezTo>
                    <a:pt x="9" y="1"/>
                    <a:pt x="9" y="1"/>
                    <a:pt x="9" y="1"/>
                  </a:cubicBezTo>
                  <a:cubicBezTo>
                    <a:pt x="8" y="1"/>
                    <a:pt x="8" y="1"/>
                    <a:pt x="8" y="1"/>
                  </a:cubicBezTo>
                  <a:cubicBezTo>
                    <a:pt x="7" y="1"/>
                    <a:pt x="7" y="1"/>
                    <a:pt x="7" y="1"/>
                  </a:cubicBezTo>
                  <a:cubicBezTo>
                    <a:pt x="6" y="0"/>
                    <a:pt x="4" y="0"/>
                    <a:pt x="2"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6" name="Freeform 4243">
              <a:extLst>
                <a:ext uri="{FF2B5EF4-FFF2-40B4-BE49-F238E27FC236}">
                  <a16:creationId xmlns:a16="http://schemas.microsoft.com/office/drawing/2014/main" id="{5CDAB6AE-DED0-0664-0EB2-FC39AFD7249F}"/>
                </a:ext>
              </a:extLst>
            </p:cNvPr>
            <p:cNvSpPr>
              <a:spLocks noEditPoints="1"/>
            </p:cNvSpPr>
            <p:nvPr/>
          </p:nvSpPr>
          <p:spPr bwMode="auto">
            <a:xfrm>
              <a:off x="17173408" y="7728339"/>
              <a:ext cx="139313" cy="58047"/>
            </a:xfrm>
            <a:custGeom>
              <a:avLst/>
              <a:gdLst>
                <a:gd name="T0" fmla="*/ 15 w 19"/>
                <a:gd name="T1" fmla="*/ 7 h 8"/>
                <a:gd name="T2" fmla="*/ 15 w 19"/>
                <a:gd name="T3" fmla="*/ 7 h 8"/>
                <a:gd name="T4" fmla="*/ 19 w 19"/>
                <a:gd name="T5" fmla="*/ 8 h 8"/>
                <a:gd name="T6" fmla="*/ 15 w 19"/>
                <a:gd name="T7" fmla="*/ 7 h 8"/>
                <a:gd name="T8" fmla="*/ 11 w 19"/>
                <a:gd name="T9" fmla="*/ 4 h 8"/>
                <a:gd name="T10" fmla="*/ 11 w 19"/>
                <a:gd name="T11" fmla="*/ 4 h 8"/>
                <a:gd name="T12" fmla="*/ 11 w 19"/>
                <a:gd name="T13" fmla="*/ 5 h 8"/>
                <a:gd name="T14" fmla="*/ 11 w 19"/>
                <a:gd name="T15" fmla="*/ 5 h 8"/>
                <a:gd name="T16" fmla="*/ 11 w 19"/>
                <a:gd name="T17" fmla="*/ 4 h 8"/>
                <a:gd name="T18" fmla="*/ 7 w 19"/>
                <a:gd name="T19" fmla="*/ 2 h 8"/>
                <a:gd name="T20" fmla="*/ 7 w 19"/>
                <a:gd name="T21" fmla="*/ 2 h 8"/>
                <a:gd name="T22" fmla="*/ 7 w 19"/>
                <a:gd name="T23" fmla="*/ 2 h 8"/>
                <a:gd name="T24" fmla="*/ 7 w 19"/>
                <a:gd name="T25" fmla="*/ 2 h 8"/>
                <a:gd name="T26" fmla="*/ 0 w 19"/>
                <a:gd name="T27" fmla="*/ 0 h 8"/>
                <a:gd name="T28" fmla="*/ 0 w 19"/>
                <a:gd name="T29" fmla="*/ 0 h 8"/>
                <a:gd name="T30" fmla="*/ 0 w 19"/>
                <a:gd name="T31" fmla="*/ 0 h 8"/>
                <a:gd name="T32" fmla="*/ 0 w 19"/>
                <a:gd name="T3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8">
                  <a:moveTo>
                    <a:pt x="15" y="7"/>
                  </a:moveTo>
                  <a:cubicBezTo>
                    <a:pt x="15" y="7"/>
                    <a:pt x="15" y="7"/>
                    <a:pt x="15" y="7"/>
                  </a:cubicBezTo>
                  <a:cubicBezTo>
                    <a:pt x="16" y="7"/>
                    <a:pt x="18" y="7"/>
                    <a:pt x="19" y="8"/>
                  </a:cubicBezTo>
                  <a:cubicBezTo>
                    <a:pt x="18" y="7"/>
                    <a:pt x="16" y="7"/>
                    <a:pt x="15" y="7"/>
                  </a:cubicBezTo>
                  <a:moveTo>
                    <a:pt x="11" y="4"/>
                  </a:moveTo>
                  <a:cubicBezTo>
                    <a:pt x="11" y="4"/>
                    <a:pt x="11" y="4"/>
                    <a:pt x="11" y="4"/>
                  </a:cubicBezTo>
                  <a:cubicBezTo>
                    <a:pt x="11" y="5"/>
                    <a:pt x="11" y="5"/>
                    <a:pt x="11" y="5"/>
                  </a:cubicBezTo>
                  <a:cubicBezTo>
                    <a:pt x="11" y="5"/>
                    <a:pt x="11" y="5"/>
                    <a:pt x="11" y="5"/>
                  </a:cubicBezTo>
                  <a:cubicBezTo>
                    <a:pt x="11" y="5"/>
                    <a:pt x="11" y="5"/>
                    <a:pt x="11" y="4"/>
                  </a:cubicBezTo>
                  <a:moveTo>
                    <a:pt x="7" y="2"/>
                  </a:moveTo>
                  <a:cubicBezTo>
                    <a:pt x="7" y="2"/>
                    <a:pt x="7" y="2"/>
                    <a:pt x="7" y="2"/>
                  </a:cubicBezTo>
                  <a:cubicBezTo>
                    <a:pt x="7" y="2"/>
                    <a:pt x="7" y="2"/>
                    <a:pt x="7" y="2"/>
                  </a:cubicBezTo>
                  <a:cubicBezTo>
                    <a:pt x="7" y="2"/>
                    <a:pt x="7" y="2"/>
                    <a:pt x="7" y="2"/>
                  </a:cubicBezTo>
                  <a:moveTo>
                    <a:pt x="0" y="0"/>
                  </a:moveTo>
                  <a:cubicBezTo>
                    <a:pt x="0" y="0"/>
                    <a:pt x="0" y="0"/>
                    <a:pt x="0" y="0"/>
                  </a:cubicBezTo>
                  <a:cubicBezTo>
                    <a:pt x="0" y="0"/>
                    <a:pt x="0" y="0"/>
                    <a:pt x="0" y="0"/>
                  </a:cubicBezTo>
                  <a:cubicBezTo>
                    <a:pt x="0" y="0"/>
                    <a:pt x="0" y="0"/>
                    <a:pt x="0" y="0"/>
                  </a:cubicBezTo>
                </a:path>
              </a:pathLst>
            </a:custGeom>
            <a:solidFill>
              <a:srgbClr val="4B4B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7" name="Freeform 4244">
              <a:extLst>
                <a:ext uri="{FF2B5EF4-FFF2-40B4-BE49-F238E27FC236}">
                  <a16:creationId xmlns:a16="http://schemas.microsoft.com/office/drawing/2014/main" id="{F91B551B-72D6-421F-371C-6CB23447F630}"/>
                </a:ext>
              </a:extLst>
            </p:cNvPr>
            <p:cNvSpPr>
              <a:spLocks/>
            </p:cNvSpPr>
            <p:nvPr/>
          </p:nvSpPr>
          <p:spPr bwMode="auto">
            <a:xfrm>
              <a:off x="17224199" y="7742851"/>
              <a:ext cx="30475" cy="14512"/>
            </a:xfrm>
            <a:custGeom>
              <a:avLst/>
              <a:gdLst>
                <a:gd name="T0" fmla="*/ 0 w 4"/>
                <a:gd name="T1" fmla="*/ 0 h 2"/>
                <a:gd name="T2" fmla="*/ 0 w 4"/>
                <a:gd name="T3" fmla="*/ 0 h 2"/>
                <a:gd name="T4" fmla="*/ 4 w 4"/>
                <a:gd name="T5" fmla="*/ 2 h 2"/>
                <a:gd name="T6" fmla="*/ 4 w 4"/>
                <a:gd name="T7" fmla="*/ 2 h 2"/>
                <a:gd name="T8" fmla="*/ 0 w 4"/>
                <a:gd name="T9" fmla="*/ 0 h 2"/>
              </a:gdLst>
              <a:ahLst/>
              <a:cxnLst>
                <a:cxn ang="0">
                  <a:pos x="T0" y="T1"/>
                </a:cxn>
                <a:cxn ang="0">
                  <a:pos x="T2" y="T3"/>
                </a:cxn>
                <a:cxn ang="0">
                  <a:pos x="T4" y="T5"/>
                </a:cxn>
                <a:cxn ang="0">
                  <a:pos x="T6" y="T7"/>
                </a:cxn>
                <a:cxn ang="0">
                  <a:pos x="T8" y="T9"/>
                </a:cxn>
              </a:cxnLst>
              <a:rect l="0" t="0" r="r" b="b"/>
              <a:pathLst>
                <a:path w="4" h="2">
                  <a:moveTo>
                    <a:pt x="0" y="0"/>
                  </a:moveTo>
                  <a:cubicBezTo>
                    <a:pt x="0" y="0"/>
                    <a:pt x="0" y="0"/>
                    <a:pt x="0" y="0"/>
                  </a:cubicBezTo>
                  <a:cubicBezTo>
                    <a:pt x="1" y="1"/>
                    <a:pt x="2" y="2"/>
                    <a:pt x="4" y="2"/>
                  </a:cubicBezTo>
                  <a:cubicBezTo>
                    <a:pt x="4" y="2"/>
                    <a:pt x="4" y="2"/>
                    <a:pt x="4" y="2"/>
                  </a:cubicBezTo>
                  <a:cubicBezTo>
                    <a:pt x="2" y="2"/>
                    <a:pt x="1" y="1"/>
                    <a:pt x="0" y="0"/>
                  </a:cubicBezTo>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8" name="Freeform 4245">
              <a:extLst>
                <a:ext uri="{FF2B5EF4-FFF2-40B4-BE49-F238E27FC236}">
                  <a16:creationId xmlns:a16="http://schemas.microsoft.com/office/drawing/2014/main" id="{EFC56C77-5C72-26E1-2BC3-6A4C3C261449}"/>
                </a:ext>
              </a:extLst>
            </p:cNvPr>
            <p:cNvSpPr>
              <a:spLocks/>
            </p:cNvSpPr>
            <p:nvPr/>
          </p:nvSpPr>
          <p:spPr bwMode="auto">
            <a:xfrm>
              <a:off x="17254674" y="7764619"/>
              <a:ext cx="29023" cy="14512"/>
            </a:xfrm>
            <a:custGeom>
              <a:avLst/>
              <a:gdLst>
                <a:gd name="T0" fmla="*/ 0 w 4"/>
                <a:gd name="T1" fmla="*/ 0 h 2"/>
                <a:gd name="T2" fmla="*/ 0 w 4"/>
                <a:gd name="T3" fmla="*/ 0 h 2"/>
                <a:gd name="T4" fmla="*/ 2 w 4"/>
                <a:gd name="T5" fmla="*/ 1 h 2"/>
                <a:gd name="T6" fmla="*/ 4 w 4"/>
                <a:gd name="T7" fmla="*/ 2 h 2"/>
                <a:gd name="T8" fmla="*/ 4 w 4"/>
                <a:gd name="T9" fmla="*/ 2 h 2"/>
                <a:gd name="T10" fmla="*/ 2 w 4"/>
                <a:gd name="T11" fmla="*/ 1 h 2"/>
                <a:gd name="T12" fmla="*/ 2 w 4"/>
                <a:gd name="T13" fmla="*/ 1 h 2"/>
                <a:gd name="T14" fmla="*/ 0 w 4"/>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
                  <a:moveTo>
                    <a:pt x="0" y="0"/>
                  </a:moveTo>
                  <a:cubicBezTo>
                    <a:pt x="0" y="0"/>
                    <a:pt x="0" y="0"/>
                    <a:pt x="0" y="0"/>
                  </a:cubicBezTo>
                  <a:cubicBezTo>
                    <a:pt x="1" y="0"/>
                    <a:pt x="1" y="0"/>
                    <a:pt x="2" y="1"/>
                  </a:cubicBezTo>
                  <a:cubicBezTo>
                    <a:pt x="2" y="1"/>
                    <a:pt x="3" y="1"/>
                    <a:pt x="4" y="2"/>
                  </a:cubicBezTo>
                  <a:cubicBezTo>
                    <a:pt x="4" y="2"/>
                    <a:pt x="4" y="2"/>
                    <a:pt x="4" y="2"/>
                  </a:cubicBezTo>
                  <a:cubicBezTo>
                    <a:pt x="3" y="1"/>
                    <a:pt x="2" y="1"/>
                    <a:pt x="2" y="1"/>
                  </a:cubicBezTo>
                  <a:cubicBezTo>
                    <a:pt x="2" y="1"/>
                    <a:pt x="2" y="1"/>
                    <a:pt x="2" y="1"/>
                  </a:cubicBezTo>
                  <a:cubicBezTo>
                    <a:pt x="1" y="0"/>
                    <a:pt x="1" y="0"/>
                    <a:pt x="0" y="0"/>
                  </a:cubicBezTo>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29" name="Freeform 4246">
              <a:extLst>
                <a:ext uri="{FF2B5EF4-FFF2-40B4-BE49-F238E27FC236}">
                  <a16:creationId xmlns:a16="http://schemas.microsoft.com/office/drawing/2014/main" id="{0F47223C-BB38-E470-3D95-802F39E0A9A2}"/>
                </a:ext>
              </a:extLst>
            </p:cNvPr>
            <p:cNvSpPr>
              <a:spLocks/>
            </p:cNvSpPr>
            <p:nvPr/>
          </p:nvSpPr>
          <p:spPr bwMode="auto">
            <a:xfrm>
              <a:off x="17392535" y="7808154"/>
              <a:ext cx="29023" cy="21768"/>
            </a:xfrm>
            <a:custGeom>
              <a:avLst/>
              <a:gdLst>
                <a:gd name="T0" fmla="*/ 0 w 4"/>
                <a:gd name="T1" fmla="*/ 0 h 3"/>
                <a:gd name="T2" fmla="*/ 4 w 4"/>
                <a:gd name="T3" fmla="*/ 3 h 3"/>
                <a:gd name="T4" fmla="*/ 4 w 4"/>
                <a:gd name="T5" fmla="*/ 3 h 3"/>
                <a:gd name="T6" fmla="*/ 3 w 4"/>
                <a:gd name="T7" fmla="*/ 2 h 3"/>
                <a:gd name="T8" fmla="*/ 3 w 4"/>
                <a:gd name="T9" fmla="*/ 2 h 3"/>
                <a:gd name="T10" fmla="*/ 0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0" y="0"/>
                  </a:moveTo>
                  <a:cubicBezTo>
                    <a:pt x="4" y="3"/>
                    <a:pt x="4" y="3"/>
                    <a:pt x="4" y="3"/>
                  </a:cubicBezTo>
                  <a:cubicBezTo>
                    <a:pt x="4" y="3"/>
                    <a:pt x="4" y="3"/>
                    <a:pt x="4" y="3"/>
                  </a:cubicBezTo>
                  <a:cubicBezTo>
                    <a:pt x="3" y="2"/>
                    <a:pt x="3" y="2"/>
                    <a:pt x="3" y="2"/>
                  </a:cubicBezTo>
                  <a:cubicBezTo>
                    <a:pt x="3" y="2"/>
                    <a:pt x="3" y="2"/>
                    <a:pt x="3" y="2"/>
                  </a:cubicBezTo>
                  <a:cubicBezTo>
                    <a:pt x="0" y="0"/>
                    <a:pt x="0" y="0"/>
                    <a:pt x="0" y="0"/>
                  </a:cubicBezTo>
                </a:path>
              </a:pathLst>
            </a:custGeom>
            <a:solidFill>
              <a:srgbClr val="5F5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0" name="Freeform 4247">
              <a:extLst>
                <a:ext uri="{FF2B5EF4-FFF2-40B4-BE49-F238E27FC236}">
                  <a16:creationId xmlns:a16="http://schemas.microsoft.com/office/drawing/2014/main" id="{098E49D8-4B08-8EBF-B4F2-8FF502694BE8}"/>
                </a:ext>
              </a:extLst>
            </p:cNvPr>
            <p:cNvSpPr>
              <a:spLocks/>
            </p:cNvSpPr>
            <p:nvPr/>
          </p:nvSpPr>
          <p:spPr bwMode="auto">
            <a:xfrm>
              <a:off x="17414303" y="7800898"/>
              <a:ext cx="21768" cy="29023"/>
            </a:xfrm>
            <a:custGeom>
              <a:avLst/>
              <a:gdLst>
                <a:gd name="T0" fmla="*/ 0 w 3"/>
                <a:gd name="T1" fmla="*/ 0 h 4"/>
                <a:gd name="T2" fmla="*/ 0 w 3"/>
                <a:gd name="T3" fmla="*/ 3 h 4"/>
                <a:gd name="T4" fmla="*/ 1 w 3"/>
                <a:gd name="T5" fmla="*/ 4 h 4"/>
                <a:gd name="T6" fmla="*/ 3 w 3"/>
                <a:gd name="T7" fmla="*/ 1 h 4"/>
                <a:gd name="T8" fmla="*/ 3 w 3"/>
                <a:gd name="T9" fmla="*/ 1 h 4"/>
                <a:gd name="T10" fmla="*/ 0 w 3"/>
                <a:gd name="T11" fmla="*/ 0 h 4"/>
              </a:gdLst>
              <a:ahLst/>
              <a:cxnLst>
                <a:cxn ang="0">
                  <a:pos x="T0" y="T1"/>
                </a:cxn>
                <a:cxn ang="0">
                  <a:pos x="T2" y="T3"/>
                </a:cxn>
                <a:cxn ang="0">
                  <a:pos x="T4" y="T5"/>
                </a:cxn>
                <a:cxn ang="0">
                  <a:pos x="T6" y="T7"/>
                </a:cxn>
                <a:cxn ang="0">
                  <a:pos x="T8" y="T9"/>
                </a:cxn>
                <a:cxn ang="0">
                  <a:pos x="T10" y="T11"/>
                </a:cxn>
              </a:cxnLst>
              <a:rect l="0" t="0" r="r" b="b"/>
              <a:pathLst>
                <a:path w="3" h="4">
                  <a:moveTo>
                    <a:pt x="0" y="0"/>
                  </a:moveTo>
                  <a:cubicBezTo>
                    <a:pt x="0" y="1"/>
                    <a:pt x="0" y="2"/>
                    <a:pt x="0" y="3"/>
                  </a:cubicBezTo>
                  <a:cubicBezTo>
                    <a:pt x="1" y="4"/>
                    <a:pt x="1" y="4"/>
                    <a:pt x="1" y="4"/>
                  </a:cubicBezTo>
                  <a:cubicBezTo>
                    <a:pt x="3" y="1"/>
                    <a:pt x="3" y="1"/>
                    <a:pt x="3" y="1"/>
                  </a:cubicBezTo>
                  <a:cubicBezTo>
                    <a:pt x="3" y="1"/>
                    <a:pt x="3" y="1"/>
                    <a:pt x="3" y="1"/>
                  </a:cubicBezTo>
                  <a:cubicBezTo>
                    <a:pt x="2" y="1"/>
                    <a:pt x="1" y="0"/>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1" name="Freeform 4248">
              <a:extLst>
                <a:ext uri="{FF2B5EF4-FFF2-40B4-BE49-F238E27FC236}">
                  <a16:creationId xmlns:a16="http://schemas.microsoft.com/office/drawing/2014/main" id="{9ED348BF-218B-45B8-38DF-E41C31909150}"/>
                </a:ext>
              </a:extLst>
            </p:cNvPr>
            <p:cNvSpPr>
              <a:spLocks/>
            </p:cNvSpPr>
            <p:nvPr/>
          </p:nvSpPr>
          <p:spPr bwMode="auto">
            <a:xfrm>
              <a:off x="17269185" y="7764619"/>
              <a:ext cx="145117" cy="58047"/>
            </a:xfrm>
            <a:custGeom>
              <a:avLst/>
              <a:gdLst>
                <a:gd name="T0" fmla="*/ 0 w 20"/>
                <a:gd name="T1" fmla="*/ 0 h 8"/>
                <a:gd name="T2" fmla="*/ 0 w 20"/>
                <a:gd name="T3" fmla="*/ 1 h 8"/>
                <a:gd name="T4" fmla="*/ 0 w 20"/>
                <a:gd name="T5" fmla="*/ 1 h 8"/>
                <a:gd name="T6" fmla="*/ 2 w 20"/>
                <a:gd name="T7" fmla="*/ 2 h 8"/>
                <a:gd name="T8" fmla="*/ 6 w 20"/>
                <a:gd name="T9" fmla="*/ 3 h 8"/>
                <a:gd name="T10" fmla="*/ 7 w 20"/>
                <a:gd name="T11" fmla="*/ 3 h 8"/>
                <a:gd name="T12" fmla="*/ 10 w 20"/>
                <a:gd name="T13" fmla="*/ 3 h 8"/>
                <a:gd name="T14" fmla="*/ 17 w 20"/>
                <a:gd name="T15" fmla="*/ 6 h 8"/>
                <a:gd name="T16" fmla="*/ 20 w 20"/>
                <a:gd name="T17" fmla="*/ 8 h 8"/>
                <a:gd name="T18" fmla="*/ 20 w 20"/>
                <a:gd name="T19" fmla="*/ 8 h 8"/>
                <a:gd name="T20" fmla="*/ 20 w 20"/>
                <a:gd name="T21" fmla="*/ 5 h 8"/>
                <a:gd name="T22" fmla="*/ 11 w 20"/>
                <a:gd name="T23" fmla="*/ 0 h 8"/>
                <a:gd name="T24" fmla="*/ 6 w 20"/>
                <a:gd name="T25" fmla="*/ 1 h 8"/>
                <a:gd name="T26" fmla="*/ 0 w 20"/>
                <a:gd name="T2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8">
                  <a:moveTo>
                    <a:pt x="0" y="0"/>
                  </a:moveTo>
                  <a:cubicBezTo>
                    <a:pt x="0" y="1"/>
                    <a:pt x="0" y="1"/>
                    <a:pt x="0" y="1"/>
                  </a:cubicBezTo>
                  <a:cubicBezTo>
                    <a:pt x="0" y="1"/>
                    <a:pt x="0" y="1"/>
                    <a:pt x="0" y="1"/>
                  </a:cubicBezTo>
                  <a:cubicBezTo>
                    <a:pt x="0" y="1"/>
                    <a:pt x="1" y="1"/>
                    <a:pt x="2" y="2"/>
                  </a:cubicBezTo>
                  <a:cubicBezTo>
                    <a:pt x="3" y="2"/>
                    <a:pt x="5" y="2"/>
                    <a:pt x="6" y="3"/>
                  </a:cubicBezTo>
                  <a:cubicBezTo>
                    <a:pt x="6" y="3"/>
                    <a:pt x="7" y="3"/>
                    <a:pt x="7" y="3"/>
                  </a:cubicBezTo>
                  <a:cubicBezTo>
                    <a:pt x="8" y="3"/>
                    <a:pt x="9" y="3"/>
                    <a:pt x="10" y="3"/>
                  </a:cubicBezTo>
                  <a:cubicBezTo>
                    <a:pt x="17" y="6"/>
                    <a:pt x="17" y="6"/>
                    <a:pt x="17" y="6"/>
                  </a:cubicBezTo>
                  <a:cubicBezTo>
                    <a:pt x="20" y="8"/>
                    <a:pt x="20" y="8"/>
                    <a:pt x="20" y="8"/>
                  </a:cubicBezTo>
                  <a:cubicBezTo>
                    <a:pt x="20" y="8"/>
                    <a:pt x="20" y="8"/>
                    <a:pt x="20" y="8"/>
                  </a:cubicBezTo>
                  <a:cubicBezTo>
                    <a:pt x="20" y="7"/>
                    <a:pt x="20" y="6"/>
                    <a:pt x="20" y="5"/>
                  </a:cubicBezTo>
                  <a:cubicBezTo>
                    <a:pt x="16" y="4"/>
                    <a:pt x="12" y="2"/>
                    <a:pt x="11" y="0"/>
                  </a:cubicBezTo>
                  <a:cubicBezTo>
                    <a:pt x="10" y="1"/>
                    <a:pt x="8" y="1"/>
                    <a:pt x="6" y="1"/>
                  </a:cubicBezTo>
                  <a:cubicBezTo>
                    <a:pt x="4" y="1"/>
                    <a:pt x="2" y="1"/>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2" name="Freeform 4249">
              <a:extLst>
                <a:ext uri="{FF2B5EF4-FFF2-40B4-BE49-F238E27FC236}">
                  <a16:creationId xmlns:a16="http://schemas.microsoft.com/office/drawing/2014/main" id="{596BCB98-7035-983F-C988-1A2A54E1AC2B}"/>
                </a:ext>
              </a:extLst>
            </p:cNvPr>
            <p:cNvSpPr>
              <a:spLocks/>
            </p:cNvSpPr>
            <p:nvPr/>
          </p:nvSpPr>
          <p:spPr bwMode="auto">
            <a:xfrm>
              <a:off x="17173408" y="7728339"/>
              <a:ext cx="95778" cy="43535"/>
            </a:xfrm>
            <a:custGeom>
              <a:avLst/>
              <a:gdLst>
                <a:gd name="T0" fmla="*/ 0 w 13"/>
                <a:gd name="T1" fmla="*/ 0 h 6"/>
                <a:gd name="T2" fmla="*/ 0 w 13"/>
                <a:gd name="T3" fmla="*/ 0 h 6"/>
                <a:gd name="T4" fmla="*/ 1 w 13"/>
                <a:gd name="T5" fmla="*/ 0 h 6"/>
                <a:gd name="T6" fmla="*/ 5 w 13"/>
                <a:gd name="T7" fmla="*/ 1 h 6"/>
                <a:gd name="T8" fmla="*/ 7 w 13"/>
                <a:gd name="T9" fmla="*/ 2 h 6"/>
                <a:gd name="T10" fmla="*/ 7 w 13"/>
                <a:gd name="T11" fmla="*/ 2 h 6"/>
                <a:gd name="T12" fmla="*/ 11 w 13"/>
                <a:gd name="T13" fmla="*/ 4 h 6"/>
                <a:gd name="T14" fmla="*/ 11 w 13"/>
                <a:gd name="T15" fmla="*/ 5 h 6"/>
                <a:gd name="T16" fmla="*/ 13 w 13"/>
                <a:gd name="T17" fmla="*/ 6 h 6"/>
                <a:gd name="T18" fmla="*/ 13 w 13"/>
                <a:gd name="T19" fmla="*/ 6 h 6"/>
                <a:gd name="T20" fmla="*/ 13 w 13"/>
                <a:gd name="T21" fmla="*/ 5 h 6"/>
                <a:gd name="T22" fmla="*/ 13 w 13"/>
                <a:gd name="T23" fmla="*/ 5 h 6"/>
                <a:gd name="T24" fmla="*/ 12 w 13"/>
                <a:gd name="T25" fmla="*/ 4 h 6"/>
                <a:gd name="T26" fmla="*/ 6 w 13"/>
                <a:gd name="T27" fmla="*/ 0 h 6"/>
                <a:gd name="T28" fmla="*/ 5 w 13"/>
                <a:gd name="T29" fmla="*/ 1 h 6"/>
                <a:gd name="T30" fmla="*/ 0 w 13"/>
                <a:gd name="T3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6">
                  <a:moveTo>
                    <a:pt x="0" y="0"/>
                  </a:moveTo>
                  <a:cubicBezTo>
                    <a:pt x="0" y="0"/>
                    <a:pt x="0" y="0"/>
                    <a:pt x="0" y="0"/>
                  </a:cubicBezTo>
                  <a:cubicBezTo>
                    <a:pt x="1" y="0"/>
                    <a:pt x="1" y="0"/>
                    <a:pt x="1" y="0"/>
                  </a:cubicBezTo>
                  <a:cubicBezTo>
                    <a:pt x="5" y="1"/>
                    <a:pt x="5" y="1"/>
                    <a:pt x="5" y="1"/>
                  </a:cubicBezTo>
                  <a:cubicBezTo>
                    <a:pt x="5" y="1"/>
                    <a:pt x="6" y="2"/>
                    <a:pt x="7" y="2"/>
                  </a:cubicBezTo>
                  <a:cubicBezTo>
                    <a:pt x="7" y="2"/>
                    <a:pt x="7" y="2"/>
                    <a:pt x="7" y="2"/>
                  </a:cubicBezTo>
                  <a:cubicBezTo>
                    <a:pt x="8" y="3"/>
                    <a:pt x="9" y="4"/>
                    <a:pt x="11" y="4"/>
                  </a:cubicBezTo>
                  <a:cubicBezTo>
                    <a:pt x="11" y="5"/>
                    <a:pt x="11" y="5"/>
                    <a:pt x="11" y="5"/>
                  </a:cubicBezTo>
                  <a:cubicBezTo>
                    <a:pt x="12" y="5"/>
                    <a:pt x="12" y="5"/>
                    <a:pt x="13" y="6"/>
                  </a:cubicBezTo>
                  <a:cubicBezTo>
                    <a:pt x="13" y="6"/>
                    <a:pt x="13" y="6"/>
                    <a:pt x="13" y="6"/>
                  </a:cubicBezTo>
                  <a:cubicBezTo>
                    <a:pt x="13" y="5"/>
                    <a:pt x="13" y="5"/>
                    <a:pt x="13" y="5"/>
                  </a:cubicBezTo>
                  <a:cubicBezTo>
                    <a:pt x="13" y="5"/>
                    <a:pt x="13" y="5"/>
                    <a:pt x="13" y="5"/>
                  </a:cubicBezTo>
                  <a:cubicBezTo>
                    <a:pt x="13" y="5"/>
                    <a:pt x="13" y="4"/>
                    <a:pt x="12" y="4"/>
                  </a:cubicBezTo>
                  <a:cubicBezTo>
                    <a:pt x="10" y="3"/>
                    <a:pt x="8" y="2"/>
                    <a:pt x="6" y="0"/>
                  </a:cubicBezTo>
                  <a:cubicBezTo>
                    <a:pt x="6" y="1"/>
                    <a:pt x="6" y="1"/>
                    <a:pt x="5" y="1"/>
                  </a:cubicBezTo>
                  <a:cubicBezTo>
                    <a:pt x="4" y="1"/>
                    <a:pt x="2" y="0"/>
                    <a:pt x="0" y="0"/>
                  </a:cubicBezTo>
                </a:path>
              </a:pathLst>
            </a:custGeom>
            <a:solidFill>
              <a:srgbClr val="D29B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3" name="Freeform 4250">
              <a:extLst>
                <a:ext uri="{FF2B5EF4-FFF2-40B4-BE49-F238E27FC236}">
                  <a16:creationId xmlns:a16="http://schemas.microsoft.com/office/drawing/2014/main" id="{AA41B468-4FC1-0E4A-4D50-8118B68815A4}"/>
                </a:ext>
              </a:extLst>
            </p:cNvPr>
            <p:cNvSpPr>
              <a:spLocks/>
            </p:cNvSpPr>
            <p:nvPr/>
          </p:nvSpPr>
          <p:spPr bwMode="auto">
            <a:xfrm>
              <a:off x="17473801" y="7232038"/>
              <a:ext cx="335221" cy="489046"/>
            </a:xfrm>
            <a:custGeom>
              <a:avLst/>
              <a:gdLst>
                <a:gd name="T0" fmla="*/ 41 w 46"/>
                <a:gd name="T1" fmla="*/ 43 h 67"/>
                <a:gd name="T2" fmla="*/ 42 w 46"/>
                <a:gd name="T3" fmla="*/ 57 h 67"/>
                <a:gd name="T4" fmla="*/ 29 w 46"/>
                <a:gd name="T5" fmla="*/ 66 h 67"/>
                <a:gd name="T6" fmla="*/ 14 w 46"/>
                <a:gd name="T7" fmla="*/ 62 h 67"/>
                <a:gd name="T8" fmla="*/ 13 w 46"/>
                <a:gd name="T9" fmla="*/ 56 h 67"/>
                <a:gd name="T10" fmla="*/ 11 w 46"/>
                <a:gd name="T11" fmla="*/ 56 h 67"/>
                <a:gd name="T12" fmla="*/ 4 w 46"/>
                <a:gd name="T13" fmla="*/ 41 h 67"/>
                <a:gd name="T14" fmla="*/ 1 w 46"/>
                <a:gd name="T15" fmla="*/ 27 h 67"/>
                <a:gd name="T16" fmla="*/ 1 w 46"/>
                <a:gd name="T17" fmla="*/ 21 h 67"/>
                <a:gd name="T18" fmla="*/ 21 w 46"/>
                <a:gd name="T19" fmla="*/ 0 h 67"/>
                <a:gd name="T20" fmla="*/ 46 w 46"/>
                <a:gd name="T21" fmla="*/ 21 h 67"/>
                <a:gd name="T22" fmla="*/ 41 w 46"/>
                <a:gd name="T23" fmla="*/ 4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 h="67">
                  <a:moveTo>
                    <a:pt x="41" y="43"/>
                  </a:moveTo>
                  <a:cubicBezTo>
                    <a:pt x="42" y="57"/>
                    <a:pt x="42" y="57"/>
                    <a:pt x="42" y="57"/>
                  </a:cubicBezTo>
                  <a:cubicBezTo>
                    <a:pt x="42" y="61"/>
                    <a:pt x="37" y="65"/>
                    <a:pt x="29" y="66"/>
                  </a:cubicBezTo>
                  <a:cubicBezTo>
                    <a:pt x="23" y="67"/>
                    <a:pt x="16" y="66"/>
                    <a:pt x="14" y="62"/>
                  </a:cubicBezTo>
                  <a:cubicBezTo>
                    <a:pt x="13" y="56"/>
                    <a:pt x="13" y="56"/>
                    <a:pt x="13" y="56"/>
                  </a:cubicBezTo>
                  <a:cubicBezTo>
                    <a:pt x="11" y="56"/>
                    <a:pt x="11" y="56"/>
                    <a:pt x="11" y="56"/>
                  </a:cubicBezTo>
                  <a:cubicBezTo>
                    <a:pt x="6" y="54"/>
                    <a:pt x="5" y="52"/>
                    <a:pt x="4" y="41"/>
                  </a:cubicBezTo>
                  <a:cubicBezTo>
                    <a:pt x="2" y="34"/>
                    <a:pt x="2" y="31"/>
                    <a:pt x="1" y="27"/>
                  </a:cubicBezTo>
                  <a:cubicBezTo>
                    <a:pt x="1" y="25"/>
                    <a:pt x="1" y="23"/>
                    <a:pt x="1" y="21"/>
                  </a:cubicBezTo>
                  <a:cubicBezTo>
                    <a:pt x="0" y="13"/>
                    <a:pt x="6" y="0"/>
                    <a:pt x="21" y="0"/>
                  </a:cubicBezTo>
                  <a:cubicBezTo>
                    <a:pt x="36" y="0"/>
                    <a:pt x="44" y="7"/>
                    <a:pt x="46" y="21"/>
                  </a:cubicBezTo>
                  <a:cubicBezTo>
                    <a:pt x="46" y="29"/>
                    <a:pt x="45" y="37"/>
                    <a:pt x="41" y="43"/>
                  </a:cubicBezTo>
                  <a:close/>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4" name="Freeform 4251">
              <a:extLst>
                <a:ext uri="{FF2B5EF4-FFF2-40B4-BE49-F238E27FC236}">
                  <a16:creationId xmlns:a16="http://schemas.microsoft.com/office/drawing/2014/main" id="{72C1F50B-2852-4066-8B8F-AAEC4B4E7B48}"/>
                </a:ext>
              </a:extLst>
            </p:cNvPr>
            <p:cNvSpPr>
              <a:spLocks/>
            </p:cNvSpPr>
            <p:nvPr/>
          </p:nvSpPr>
          <p:spPr bwMode="auto">
            <a:xfrm>
              <a:off x="17436070" y="7203014"/>
              <a:ext cx="401975" cy="422292"/>
            </a:xfrm>
            <a:custGeom>
              <a:avLst/>
              <a:gdLst>
                <a:gd name="T0" fmla="*/ 46 w 55"/>
                <a:gd name="T1" fmla="*/ 52 h 58"/>
                <a:gd name="T2" fmla="*/ 28 w 55"/>
                <a:gd name="T3" fmla="*/ 57 h 58"/>
                <a:gd name="T4" fmla="*/ 20 w 55"/>
                <a:gd name="T5" fmla="*/ 35 h 58"/>
                <a:gd name="T6" fmla="*/ 17 w 55"/>
                <a:gd name="T7" fmla="*/ 34 h 58"/>
                <a:gd name="T8" fmla="*/ 16 w 55"/>
                <a:gd name="T9" fmla="*/ 19 h 58"/>
                <a:gd name="T10" fmla="*/ 7 w 55"/>
                <a:gd name="T11" fmla="*/ 16 h 58"/>
                <a:gd name="T12" fmla="*/ 6 w 55"/>
                <a:gd name="T13" fmla="*/ 21 h 58"/>
                <a:gd name="T14" fmla="*/ 12 w 55"/>
                <a:gd name="T15" fmla="*/ 4 h 58"/>
                <a:gd name="T16" fmla="*/ 32 w 55"/>
                <a:gd name="T17" fmla="*/ 1 h 58"/>
                <a:gd name="T18" fmla="*/ 54 w 55"/>
                <a:gd name="T19" fmla="*/ 22 h 58"/>
                <a:gd name="T20" fmla="*/ 46 w 55"/>
                <a:gd name="T21" fmla="*/ 5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 h="58">
                  <a:moveTo>
                    <a:pt x="46" y="52"/>
                  </a:moveTo>
                  <a:cubicBezTo>
                    <a:pt x="41" y="56"/>
                    <a:pt x="34" y="58"/>
                    <a:pt x="28" y="57"/>
                  </a:cubicBezTo>
                  <a:cubicBezTo>
                    <a:pt x="22" y="56"/>
                    <a:pt x="21" y="45"/>
                    <a:pt x="20" y="35"/>
                  </a:cubicBezTo>
                  <a:cubicBezTo>
                    <a:pt x="17" y="34"/>
                    <a:pt x="17" y="34"/>
                    <a:pt x="17" y="34"/>
                  </a:cubicBezTo>
                  <a:cubicBezTo>
                    <a:pt x="16" y="33"/>
                    <a:pt x="15" y="23"/>
                    <a:pt x="16" y="19"/>
                  </a:cubicBezTo>
                  <a:cubicBezTo>
                    <a:pt x="14" y="17"/>
                    <a:pt x="9" y="15"/>
                    <a:pt x="7" y="16"/>
                  </a:cubicBezTo>
                  <a:cubicBezTo>
                    <a:pt x="7" y="17"/>
                    <a:pt x="7" y="18"/>
                    <a:pt x="6" y="21"/>
                  </a:cubicBezTo>
                  <a:cubicBezTo>
                    <a:pt x="0" y="12"/>
                    <a:pt x="10" y="6"/>
                    <a:pt x="12" y="4"/>
                  </a:cubicBezTo>
                  <a:cubicBezTo>
                    <a:pt x="17" y="2"/>
                    <a:pt x="26" y="0"/>
                    <a:pt x="32" y="1"/>
                  </a:cubicBezTo>
                  <a:cubicBezTo>
                    <a:pt x="45" y="2"/>
                    <a:pt x="53" y="9"/>
                    <a:pt x="54" y="22"/>
                  </a:cubicBezTo>
                  <a:cubicBezTo>
                    <a:pt x="55" y="34"/>
                    <a:pt x="52" y="45"/>
                    <a:pt x="46" y="5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5" name="Freeform 4252">
              <a:extLst>
                <a:ext uri="{FF2B5EF4-FFF2-40B4-BE49-F238E27FC236}">
                  <a16:creationId xmlns:a16="http://schemas.microsoft.com/office/drawing/2014/main" id="{9BAA3F00-EBF2-A323-30AC-208E495E0105}"/>
                </a:ext>
              </a:extLst>
            </p:cNvPr>
            <p:cNvSpPr>
              <a:spLocks/>
            </p:cNvSpPr>
            <p:nvPr/>
          </p:nvSpPr>
          <p:spPr bwMode="auto">
            <a:xfrm>
              <a:off x="17575383" y="7413434"/>
              <a:ext cx="58047" cy="139313"/>
            </a:xfrm>
            <a:custGeom>
              <a:avLst/>
              <a:gdLst>
                <a:gd name="T0" fmla="*/ 0 w 8"/>
                <a:gd name="T1" fmla="*/ 5 h 19"/>
                <a:gd name="T2" fmla="*/ 6 w 8"/>
                <a:gd name="T3" fmla="*/ 12 h 19"/>
                <a:gd name="T4" fmla="*/ 1 w 8"/>
                <a:gd name="T5" fmla="*/ 16 h 19"/>
                <a:gd name="T6" fmla="*/ 0 w 8"/>
                <a:gd name="T7" fmla="*/ 5 h 19"/>
              </a:gdLst>
              <a:ahLst/>
              <a:cxnLst>
                <a:cxn ang="0">
                  <a:pos x="T0" y="T1"/>
                </a:cxn>
                <a:cxn ang="0">
                  <a:pos x="T2" y="T3"/>
                </a:cxn>
                <a:cxn ang="0">
                  <a:pos x="T4" y="T5"/>
                </a:cxn>
                <a:cxn ang="0">
                  <a:pos x="T6" y="T7"/>
                </a:cxn>
              </a:cxnLst>
              <a:rect l="0" t="0" r="r" b="b"/>
              <a:pathLst>
                <a:path w="8" h="19">
                  <a:moveTo>
                    <a:pt x="0" y="5"/>
                  </a:moveTo>
                  <a:cubicBezTo>
                    <a:pt x="1" y="0"/>
                    <a:pt x="8" y="2"/>
                    <a:pt x="6" y="12"/>
                  </a:cubicBezTo>
                  <a:cubicBezTo>
                    <a:pt x="6" y="16"/>
                    <a:pt x="4" y="19"/>
                    <a:pt x="1" y="16"/>
                  </a:cubicBezTo>
                  <a:cubicBezTo>
                    <a:pt x="1" y="15"/>
                    <a:pt x="0" y="5"/>
                    <a:pt x="0" y="5"/>
                  </a:cubicBezTo>
                  <a:close/>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6" name="Freeform 4253">
              <a:extLst>
                <a:ext uri="{FF2B5EF4-FFF2-40B4-BE49-F238E27FC236}">
                  <a16:creationId xmlns:a16="http://schemas.microsoft.com/office/drawing/2014/main" id="{48601DFB-D92D-2FB0-CE10-343F549EEAF2}"/>
                </a:ext>
              </a:extLst>
            </p:cNvPr>
            <p:cNvSpPr>
              <a:spLocks/>
            </p:cNvSpPr>
            <p:nvPr/>
          </p:nvSpPr>
          <p:spPr bwMode="auto">
            <a:xfrm>
              <a:off x="17488313" y="7436653"/>
              <a:ext cx="101582" cy="233639"/>
            </a:xfrm>
            <a:custGeom>
              <a:avLst/>
              <a:gdLst>
                <a:gd name="T0" fmla="*/ 12 w 14"/>
                <a:gd name="T1" fmla="*/ 3 h 32"/>
                <a:gd name="T2" fmla="*/ 11 w 14"/>
                <a:gd name="T3" fmla="*/ 30 h 32"/>
                <a:gd name="T4" fmla="*/ 2 w 14"/>
                <a:gd name="T5" fmla="*/ 25 h 32"/>
                <a:gd name="T6" fmla="*/ 1 w 14"/>
                <a:gd name="T7" fmla="*/ 10 h 32"/>
                <a:gd name="T8" fmla="*/ 7 w 14"/>
                <a:gd name="T9" fmla="*/ 13 h 32"/>
                <a:gd name="T10" fmla="*/ 9 w 14"/>
                <a:gd name="T11" fmla="*/ 0 h 32"/>
                <a:gd name="T12" fmla="*/ 12 w 14"/>
                <a:gd name="T13" fmla="*/ 3 h 32"/>
              </a:gdLst>
              <a:ahLst/>
              <a:cxnLst>
                <a:cxn ang="0">
                  <a:pos x="T0" y="T1"/>
                </a:cxn>
                <a:cxn ang="0">
                  <a:pos x="T2" y="T3"/>
                </a:cxn>
                <a:cxn ang="0">
                  <a:pos x="T4" y="T5"/>
                </a:cxn>
                <a:cxn ang="0">
                  <a:pos x="T6" y="T7"/>
                </a:cxn>
                <a:cxn ang="0">
                  <a:pos x="T8" y="T9"/>
                </a:cxn>
                <a:cxn ang="0">
                  <a:pos x="T10" y="T11"/>
                </a:cxn>
                <a:cxn ang="0">
                  <a:pos x="T12" y="T13"/>
                </a:cxn>
              </a:cxnLst>
              <a:rect l="0" t="0" r="r" b="b"/>
              <a:pathLst>
                <a:path w="14" h="32">
                  <a:moveTo>
                    <a:pt x="12" y="3"/>
                  </a:moveTo>
                  <a:cubicBezTo>
                    <a:pt x="11" y="13"/>
                    <a:pt x="14" y="26"/>
                    <a:pt x="11" y="30"/>
                  </a:cubicBezTo>
                  <a:cubicBezTo>
                    <a:pt x="9" y="32"/>
                    <a:pt x="3" y="30"/>
                    <a:pt x="2" y="25"/>
                  </a:cubicBezTo>
                  <a:cubicBezTo>
                    <a:pt x="1" y="19"/>
                    <a:pt x="0" y="14"/>
                    <a:pt x="1" y="10"/>
                  </a:cubicBezTo>
                  <a:cubicBezTo>
                    <a:pt x="2" y="13"/>
                    <a:pt x="6" y="16"/>
                    <a:pt x="7" y="13"/>
                  </a:cubicBezTo>
                  <a:cubicBezTo>
                    <a:pt x="9" y="0"/>
                    <a:pt x="9" y="0"/>
                    <a:pt x="9" y="0"/>
                  </a:cubicBezTo>
                  <a:lnTo>
                    <a:pt x="12"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7" name="Freeform 4254">
              <a:extLst>
                <a:ext uri="{FF2B5EF4-FFF2-40B4-BE49-F238E27FC236}">
                  <a16:creationId xmlns:a16="http://schemas.microsoft.com/office/drawing/2014/main" id="{0C2CEF79-7DAF-DF94-8030-FB09D75987EC}"/>
                </a:ext>
              </a:extLst>
            </p:cNvPr>
            <p:cNvSpPr>
              <a:spLocks/>
            </p:cNvSpPr>
            <p:nvPr/>
          </p:nvSpPr>
          <p:spPr bwMode="auto">
            <a:xfrm>
              <a:off x="19950956" y="6655921"/>
              <a:ext cx="58047" cy="145117"/>
            </a:xfrm>
            <a:custGeom>
              <a:avLst/>
              <a:gdLst>
                <a:gd name="T0" fmla="*/ 8 w 8"/>
                <a:gd name="T1" fmla="*/ 2 h 20"/>
                <a:gd name="T2" fmla="*/ 8 w 8"/>
                <a:gd name="T3" fmla="*/ 4 h 20"/>
                <a:gd name="T4" fmla="*/ 8 w 8"/>
                <a:gd name="T5" fmla="*/ 4 h 20"/>
                <a:gd name="T6" fmla="*/ 8 w 8"/>
                <a:gd name="T7" fmla="*/ 9 h 20"/>
                <a:gd name="T8" fmla="*/ 7 w 8"/>
                <a:gd name="T9" fmla="*/ 14 h 20"/>
                <a:gd name="T10" fmla="*/ 4 w 8"/>
                <a:gd name="T11" fmla="*/ 18 h 20"/>
                <a:gd name="T12" fmla="*/ 0 w 8"/>
                <a:gd name="T13" fmla="*/ 19 h 20"/>
                <a:gd name="T14" fmla="*/ 0 w 8"/>
                <a:gd name="T15" fmla="*/ 16 h 20"/>
                <a:gd name="T16" fmla="*/ 2 w 8"/>
                <a:gd name="T17" fmla="*/ 13 h 20"/>
                <a:gd name="T18" fmla="*/ 3 w 8"/>
                <a:gd name="T19" fmla="*/ 8 h 20"/>
                <a:gd name="T20" fmla="*/ 3 w 8"/>
                <a:gd name="T21" fmla="*/ 0 h 20"/>
                <a:gd name="T22" fmla="*/ 3 w 8"/>
                <a:gd name="T23" fmla="*/ 0 h 20"/>
                <a:gd name="T24" fmla="*/ 5 w 8"/>
                <a:gd name="T25" fmla="*/ 1 h 20"/>
                <a:gd name="T26" fmla="*/ 8 w 8"/>
                <a:gd name="T2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20">
                  <a:moveTo>
                    <a:pt x="8" y="2"/>
                  </a:moveTo>
                  <a:cubicBezTo>
                    <a:pt x="8" y="4"/>
                    <a:pt x="8" y="4"/>
                    <a:pt x="8" y="4"/>
                  </a:cubicBezTo>
                  <a:cubicBezTo>
                    <a:pt x="8" y="4"/>
                    <a:pt x="8" y="4"/>
                    <a:pt x="8" y="4"/>
                  </a:cubicBezTo>
                  <a:cubicBezTo>
                    <a:pt x="8" y="9"/>
                    <a:pt x="8" y="9"/>
                    <a:pt x="8" y="9"/>
                  </a:cubicBezTo>
                  <a:cubicBezTo>
                    <a:pt x="7" y="14"/>
                    <a:pt x="7" y="14"/>
                    <a:pt x="7" y="14"/>
                  </a:cubicBezTo>
                  <a:cubicBezTo>
                    <a:pt x="4" y="18"/>
                    <a:pt x="4" y="18"/>
                    <a:pt x="4" y="18"/>
                  </a:cubicBezTo>
                  <a:cubicBezTo>
                    <a:pt x="2" y="20"/>
                    <a:pt x="1" y="20"/>
                    <a:pt x="0" y="19"/>
                  </a:cubicBezTo>
                  <a:cubicBezTo>
                    <a:pt x="0" y="18"/>
                    <a:pt x="0" y="17"/>
                    <a:pt x="0" y="16"/>
                  </a:cubicBezTo>
                  <a:cubicBezTo>
                    <a:pt x="2" y="13"/>
                    <a:pt x="2" y="13"/>
                    <a:pt x="2" y="13"/>
                  </a:cubicBezTo>
                  <a:cubicBezTo>
                    <a:pt x="3" y="8"/>
                    <a:pt x="3" y="8"/>
                    <a:pt x="3" y="8"/>
                  </a:cubicBezTo>
                  <a:cubicBezTo>
                    <a:pt x="3" y="0"/>
                    <a:pt x="3" y="0"/>
                    <a:pt x="3" y="0"/>
                  </a:cubicBezTo>
                  <a:cubicBezTo>
                    <a:pt x="3" y="0"/>
                    <a:pt x="3" y="0"/>
                    <a:pt x="3" y="0"/>
                  </a:cubicBezTo>
                  <a:cubicBezTo>
                    <a:pt x="5" y="1"/>
                    <a:pt x="5" y="1"/>
                    <a:pt x="5" y="1"/>
                  </a:cubicBezTo>
                  <a:cubicBezTo>
                    <a:pt x="8" y="2"/>
                    <a:pt x="8" y="2"/>
                    <a:pt x="8" y="2"/>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8" name="Freeform 4255">
              <a:extLst>
                <a:ext uri="{FF2B5EF4-FFF2-40B4-BE49-F238E27FC236}">
                  <a16:creationId xmlns:a16="http://schemas.microsoft.com/office/drawing/2014/main" id="{C5698D46-E63A-ED20-20D2-B39C58EF175D}"/>
                </a:ext>
              </a:extLst>
            </p:cNvPr>
            <p:cNvSpPr>
              <a:spLocks/>
            </p:cNvSpPr>
            <p:nvPr/>
          </p:nvSpPr>
          <p:spPr bwMode="auto">
            <a:xfrm>
              <a:off x="19979979" y="6677689"/>
              <a:ext cx="58047" cy="145117"/>
            </a:xfrm>
            <a:custGeom>
              <a:avLst/>
              <a:gdLst>
                <a:gd name="T0" fmla="*/ 8 w 8"/>
                <a:gd name="T1" fmla="*/ 1 h 20"/>
                <a:gd name="T2" fmla="*/ 8 w 8"/>
                <a:gd name="T3" fmla="*/ 7 h 20"/>
                <a:gd name="T4" fmla="*/ 7 w 8"/>
                <a:gd name="T5" fmla="*/ 13 h 20"/>
                <a:gd name="T6" fmla="*/ 4 w 8"/>
                <a:gd name="T7" fmla="*/ 18 h 20"/>
                <a:gd name="T8" fmla="*/ 0 w 8"/>
                <a:gd name="T9" fmla="*/ 18 h 20"/>
                <a:gd name="T10" fmla="*/ 0 w 8"/>
                <a:gd name="T11" fmla="*/ 16 h 20"/>
                <a:gd name="T12" fmla="*/ 3 w 8"/>
                <a:gd name="T13" fmla="*/ 12 h 20"/>
                <a:gd name="T14" fmla="*/ 3 w 8"/>
                <a:gd name="T15" fmla="*/ 6 h 20"/>
                <a:gd name="T16" fmla="*/ 3 w 8"/>
                <a:gd name="T17" fmla="*/ 0 h 20"/>
                <a:gd name="T18" fmla="*/ 8 w 8"/>
                <a:gd name="T19" fmla="*/ 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20">
                  <a:moveTo>
                    <a:pt x="8" y="1"/>
                  </a:moveTo>
                  <a:cubicBezTo>
                    <a:pt x="8" y="7"/>
                    <a:pt x="8" y="7"/>
                    <a:pt x="8" y="7"/>
                  </a:cubicBezTo>
                  <a:cubicBezTo>
                    <a:pt x="7" y="13"/>
                    <a:pt x="7" y="13"/>
                    <a:pt x="7" y="13"/>
                  </a:cubicBezTo>
                  <a:cubicBezTo>
                    <a:pt x="4" y="18"/>
                    <a:pt x="4" y="18"/>
                    <a:pt x="4" y="18"/>
                  </a:cubicBezTo>
                  <a:cubicBezTo>
                    <a:pt x="2" y="20"/>
                    <a:pt x="1" y="19"/>
                    <a:pt x="0" y="18"/>
                  </a:cubicBezTo>
                  <a:cubicBezTo>
                    <a:pt x="0" y="18"/>
                    <a:pt x="0" y="17"/>
                    <a:pt x="0" y="16"/>
                  </a:cubicBezTo>
                  <a:cubicBezTo>
                    <a:pt x="3" y="12"/>
                    <a:pt x="3" y="12"/>
                    <a:pt x="3" y="12"/>
                  </a:cubicBezTo>
                  <a:cubicBezTo>
                    <a:pt x="3" y="6"/>
                    <a:pt x="3" y="6"/>
                    <a:pt x="3" y="6"/>
                  </a:cubicBezTo>
                  <a:cubicBezTo>
                    <a:pt x="3" y="0"/>
                    <a:pt x="3" y="0"/>
                    <a:pt x="3" y="0"/>
                  </a:cubicBezTo>
                  <a:cubicBezTo>
                    <a:pt x="8" y="1"/>
                    <a:pt x="8" y="1"/>
                    <a:pt x="8" y="1"/>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39" name="Freeform 4256">
              <a:extLst>
                <a:ext uri="{FF2B5EF4-FFF2-40B4-BE49-F238E27FC236}">
                  <a16:creationId xmlns:a16="http://schemas.microsoft.com/office/drawing/2014/main" id="{30784A51-C0A3-B474-6ABD-D87590E335CA}"/>
                </a:ext>
              </a:extLst>
            </p:cNvPr>
            <p:cNvSpPr>
              <a:spLocks/>
            </p:cNvSpPr>
            <p:nvPr/>
          </p:nvSpPr>
          <p:spPr bwMode="auto">
            <a:xfrm>
              <a:off x="19979979" y="6692201"/>
              <a:ext cx="50791" cy="123350"/>
            </a:xfrm>
            <a:custGeom>
              <a:avLst/>
              <a:gdLst>
                <a:gd name="T0" fmla="*/ 6 w 7"/>
                <a:gd name="T1" fmla="*/ 0 h 17"/>
                <a:gd name="T2" fmla="*/ 6 w 7"/>
                <a:gd name="T3" fmla="*/ 6 h 17"/>
                <a:gd name="T4" fmla="*/ 6 w 7"/>
                <a:gd name="T5" fmla="*/ 11 h 17"/>
                <a:gd name="T6" fmla="*/ 1 w 7"/>
                <a:gd name="T7" fmla="*/ 16 h 17"/>
                <a:gd name="T8" fmla="*/ 0 w 7"/>
                <a:gd name="T9" fmla="*/ 16 h 17"/>
                <a:gd name="T10" fmla="*/ 0 w 7"/>
                <a:gd name="T11" fmla="*/ 17 h 17"/>
                <a:gd name="T12" fmla="*/ 2 w 7"/>
                <a:gd name="T13" fmla="*/ 17 h 17"/>
                <a:gd name="T14" fmla="*/ 4 w 7"/>
                <a:gd name="T15" fmla="*/ 16 h 17"/>
                <a:gd name="T16" fmla="*/ 7 w 7"/>
                <a:gd name="T17" fmla="*/ 11 h 17"/>
                <a:gd name="T18" fmla="*/ 7 w 7"/>
                <a:gd name="T19" fmla="*/ 11 h 17"/>
                <a:gd name="T20" fmla="*/ 7 w 7"/>
                <a:gd name="T21" fmla="*/ 6 h 17"/>
                <a:gd name="T22" fmla="*/ 7 w 7"/>
                <a:gd name="T23" fmla="*/ 1 h 17"/>
                <a:gd name="T24" fmla="*/ 6 w 7"/>
                <a:gd name="T25" fmla="*/ 0 h 17"/>
                <a:gd name="T26" fmla="*/ 6 w 7"/>
                <a:gd name="T2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7">
                  <a:moveTo>
                    <a:pt x="6" y="0"/>
                  </a:moveTo>
                  <a:cubicBezTo>
                    <a:pt x="7" y="1"/>
                    <a:pt x="7" y="4"/>
                    <a:pt x="6" y="6"/>
                  </a:cubicBezTo>
                  <a:cubicBezTo>
                    <a:pt x="7" y="7"/>
                    <a:pt x="7" y="10"/>
                    <a:pt x="6" y="11"/>
                  </a:cubicBezTo>
                  <a:cubicBezTo>
                    <a:pt x="5" y="14"/>
                    <a:pt x="3" y="16"/>
                    <a:pt x="1" y="16"/>
                  </a:cubicBezTo>
                  <a:cubicBezTo>
                    <a:pt x="1" y="16"/>
                    <a:pt x="1" y="16"/>
                    <a:pt x="0" y="16"/>
                  </a:cubicBezTo>
                  <a:cubicBezTo>
                    <a:pt x="0" y="16"/>
                    <a:pt x="0" y="16"/>
                    <a:pt x="0" y="17"/>
                  </a:cubicBezTo>
                  <a:cubicBezTo>
                    <a:pt x="1" y="17"/>
                    <a:pt x="1" y="17"/>
                    <a:pt x="2" y="17"/>
                  </a:cubicBezTo>
                  <a:cubicBezTo>
                    <a:pt x="2" y="17"/>
                    <a:pt x="3" y="17"/>
                    <a:pt x="4" y="16"/>
                  </a:cubicBezTo>
                  <a:cubicBezTo>
                    <a:pt x="7" y="11"/>
                    <a:pt x="7" y="11"/>
                    <a:pt x="7" y="11"/>
                  </a:cubicBezTo>
                  <a:cubicBezTo>
                    <a:pt x="7" y="11"/>
                    <a:pt x="7" y="11"/>
                    <a:pt x="7" y="11"/>
                  </a:cubicBezTo>
                  <a:cubicBezTo>
                    <a:pt x="7" y="6"/>
                    <a:pt x="7" y="6"/>
                    <a:pt x="7" y="6"/>
                  </a:cubicBezTo>
                  <a:cubicBezTo>
                    <a:pt x="7" y="1"/>
                    <a:pt x="7" y="1"/>
                    <a:pt x="7" y="1"/>
                  </a:cubicBezTo>
                  <a:cubicBezTo>
                    <a:pt x="7" y="0"/>
                    <a:pt x="6" y="0"/>
                    <a:pt x="6" y="0"/>
                  </a:cubicBezTo>
                  <a:cubicBezTo>
                    <a:pt x="6" y="0"/>
                    <a:pt x="6" y="0"/>
                    <a:pt x="6"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0" name="Freeform 4257">
              <a:extLst>
                <a:ext uri="{FF2B5EF4-FFF2-40B4-BE49-F238E27FC236}">
                  <a16:creationId xmlns:a16="http://schemas.microsoft.com/office/drawing/2014/main" id="{CEF7997D-8241-70E2-33AD-CF1D98BEEE88}"/>
                </a:ext>
              </a:extLst>
            </p:cNvPr>
            <p:cNvSpPr>
              <a:spLocks/>
            </p:cNvSpPr>
            <p:nvPr/>
          </p:nvSpPr>
          <p:spPr bwMode="auto">
            <a:xfrm>
              <a:off x="20016259" y="6684945"/>
              <a:ext cx="50791" cy="145117"/>
            </a:xfrm>
            <a:custGeom>
              <a:avLst/>
              <a:gdLst>
                <a:gd name="T0" fmla="*/ 7 w 7"/>
                <a:gd name="T1" fmla="*/ 7 h 20"/>
                <a:gd name="T2" fmla="*/ 6 w 7"/>
                <a:gd name="T3" fmla="*/ 13 h 20"/>
                <a:gd name="T4" fmla="*/ 4 w 7"/>
                <a:gd name="T5" fmla="*/ 18 h 20"/>
                <a:gd name="T6" fmla="*/ 0 w 7"/>
                <a:gd name="T7" fmla="*/ 19 h 20"/>
                <a:gd name="T8" fmla="*/ 0 w 7"/>
                <a:gd name="T9" fmla="*/ 17 h 20"/>
                <a:gd name="T10" fmla="*/ 2 w 7"/>
                <a:gd name="T11" fmla="*/ 12 h 20"/>
                <a:gd name="T12" fmla="*/ 2 w 7"/>
                <a:gd name="T13" fmla="*/ 7 h 20"/>
                <a:gd name="T14" fmla="*/ 2 w 7"/>
                <a:gd name="T15" fmla="*/ 0 h 20"/>
                <a:gd name="T16" fmla="*/ 7 w 7"/>
                <a:gd name="T17" fmla="*/ 1 h 20"/>
                <a:gd name="T18" fmla="*/ 7 w 7"/>
                <a:gd name="T19" fmla="*/ 3 h 20"/>
                <a:gd name="T20" fmla="*/ 7 w 7"/>
                <a:gd name="T21"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20">
                  <a:moveTo>
                    <a:pt x="7" y="7"/>
                  </a:moveTo>
                  <a:cubicBezTo>
                    <a:pt x="6" y="13"/>
                    <a:pt x="6" y="13"/>
                    <a:pt x="6" y="13"/>
                  </a:cubicBezTo>
                  <a:cubicBezTo>
                    <a:pt x="4" y="18"/>
                    <a:pt x="4" y="18"/>
                    <a:pt x="4" y="18"/>
                  </a:cubicBezTo>
                  <a:cubicBezTo>
                    <a:pt x="3" y="20"/>
                    <a:pt x="1" y="19"/>
                    <a:pt x="0" y="19"/>
                  </a:cubicBezTo>
                  <a:cubicBezTo>
                    <a:pt x="0" y="18"/>
                    <a:pt x="0" y="17"/>
                    <a:pt x="0" y="17"/>
                  </a:cubicBezTo>
                  <a:cubicBezTo>
                    <a:pt x="2" y="12"/>
                    <a:pt x="2" y="12"/>
                    <a:pt x="2" y="12"/>
                  </a:cubicBezTo>
                  <a:cubicBezTo>
                    <a:pt x="2" y="7"/>
                    <a:pt x="2" y="7"/>
                    <a:pt x="2" y="7"/>
                  </a:cubicBezTo>
                  <a:cubicBezTo>
                    <a:pt x="2" y="0"/>
                    <a:pt x="2" y="0"/>
                    <a:pt x="2" y="0"/>
                  </a:cubicBezTo>
                  <a:cubicBezTo>
                    <a:pt x="7" y="1"/>
                    <a:pt x="7" y="1"/>
                    <a:pt x="7" y="1"/>
                  </a:cubicBezTo>
                  <a:cubicBezTo>
                    <a:pt x="7" y="3"/>
                    <a:pt x="7" y="3"/>
                    <a:pt x="7" y="3"/>
                  </a:cubicBezTo>
                  <a:cubicBezTo>
                    <a:pt x="7" y="7"/>
                    <a:pt x="7" y="7"/>
                    <a:pt x="7" y="7"/>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1" name="Freeform 4258">
              <a:extLst>
                <a:ext uri="{FF2B5EF4-FFF2-40B4-BE49-F238E27FC236}">
                  <a16:creationId xmlns:a16="http://schemas.microsoft.com/office/drawing/2014/main" id="{2983C1FE-34C7-05F2-85A3-AADCA8273EC6}"/>
                </a:ext>
              </a:extLst>
            </p:cNvPr>
            <p:cNvSpPr>
              <a:spLocks/>
            </p:cNvSpPr>
            <p:nvPr/>
          </p:nvSpPr>
          <p:spPr bwMode="auto">
            <a:xfrm>
              <a:off x="20016259" y="6706713"/>
              <a:ext cx="50791" cy="116094"/>
            </a:xfrm>
            <a:custGeom>
              <a:avLst/>
              <a:gdLst>
                <a:gd name="T0" fmla="*/ 5 w 7"/>
                <a:gd name="T1" fmla="*/ 0 h 16"/>
                <a:gd name="T2" fmla="*/ 5 w 7"/>
                <a:gd name="T3" fmla="*/ 5 h 16"/>
                <a:gd name="T4" fmla="*/ 5 w 7"/>
                <a:gd name="T5" fmla="*/ 11 h 16"/>
                <a:gd name="T6" fmla="*/ 1 w 7"/>
                <a:gd name="T7" fmla="*/ 16 h 16"/>
                <a:gd name="T8" fmla="*/ 0 w 7"/>
                <a:gd name="T9" fmla="*/ 16 h 16"/>
                <a:gd name="T10" fmla="*/ 2 w 7"/>
                <a:gd name="T11" fmla="*/ 16 h 16"/>
                <a:gd name="T12" fmla="*/ 4 w 7"/>
                <a:gd name="T13" fmla="*/ 15 h 16"/>
                <a:gd name="T14" fmla="*/ 5 w 7"/>
                <a:gd name="T15" fmla="*/ 13 h 16"/>
                <a:gd name="T16" fmla="*/ 5 w 7"/>
                <a:gd name="T17" fmla="*/ 12 h 16"/>
                <a:gd name="T18" fmla="*/ 6 w 7"/>
                <a:gd name="T19" fmla="*/ 8 h 16"/>
                <a:gd name="T20" fmla="*/ 7 w 7"/>
                <a:gd name="T21" fmla="*/ 4 h 16"/>
                <a:gd name="T22" fmla="*/ 7 w 7"/>
                <a:gd name="T23" fmla="*/ 0 h 16"/>
                <a:gd name="T24" fmla="*/ 7 w 7"/>
                <a:gd name="T25" fmla="*/ 0 h 16"/>
                <a:gd name="T26" fmla="*/ 6 w 7"/>
                <a:gd name="T27" fmla="*/ 0 h 16"/>
                <a:gd name="T28" fmla="*/ 6 w 7"/>
                <a:gd name="T29" fmla="*/ 0 h 16"/>
                <a:gd name="T30" fmla="*/ 5 w 7"/>
                <a:gd name="T31"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16">
                  <a:moveTo>
                    <a:pt x="5" y="0"/>
                  </a:moveTo>
                  <a:cubicBezTo>
                    <a:pt x="6" y="2"/>
                    <a:pt x="6" y="3"/>
                    <a:pt x="5" y="5"/>
                  </a:cubicBezTo>
                  <a:cubicBezTo>
                    <a:pt x="6" y="7"/>
                    <a:pt x="6" y="9"/>
                    <a:pt x="5" y="11"/>
                  </a:cubicBezTo>
                  <a:cubicBezTo>
                    <a:pt x="4" y="13"/>
                    <a:pt x="3" y="16"/>
                    <a:pt x="1" y="16"/>
                  </a:cubicBezTo>
                  <a:cubicBezTo>
                    <a:pt x="1" y="16"/>
                    <a:pt x="1" y="16"/>
                    <a:pt x="0" y="16"/>
                  </a:cubicBezTo>
                  <a:cubicBezTo>
                    <a:pt x="1" y="16"/>
                    <a:pt x="1" y="16"/>
                    <a:pt x="2" y="16"/>
                  </a:cubicBezTo>
                  <a:cubicBezTo>
                    <a:pt x="2" y="16"/>
                    <a:pt x="3" y="16"/>
                    <a:pt x="4" y="15"/>
                  </a:cubicBezTo>
                  <a:cubicBezTo>
                    <a:pt x="5" y="13"/>
                    <a:pt x="5" y="13"/>
                    <a:pt x="5" y="13"/>
                  </a:cubicBezTo>
                  <a:cubicBezTo>
                    <a:pt x="5" y="12"/>
                    <a:pt x="5" y="12"/>
                    <a:pt x="5" y="12"/>
                  </a:cubicBezTo>
                  <a:cubicBezTo>
                    <a:pt x="6" y="8"/>
                    <a:pt x="6" y="8"/>
                    <a:pt x="6" y="8"/>
                  </a:cubicBezTo>
                  <a:cubicBezTo>
                    <a:pt x="7" y="4"/>
                    <a:pt x="7" y="4"/>
                    <a:pt x="7" y="4"/>
                  </a:cubicBezTo>
                  <a:cubicBezTo>
                    <a:pt x="7" y="0"/>
                    <a:pt x="7" y="0"/>
                    <a:pt x="7" y="0"/>
                  </a:cubicBezTo>
                  <a:cubicBezTo>
                    <a:pt x="7" y="0"/>
                    <a:pt x="7" y="0"/>
                    <a:pt x="7" y="0"/>
                  </a:cubicBezTo>
                  <a:cubicBezTo>
                    <a:pt x="6" y="0"/>
                    <a:pt x="6" y="0"/>
                    <a:pt x="6" y="0"/>
                  </a:cubicBezTo>
                  <a:cubicBezTo>
                    <a:pt x="6" y="0"/>
                    <a:pt x="6" y="0"/>
                    <a:pt x="6" y="0"/>
                  </a:cubicBezTo>
                  <a:cubicBezTo>
                    <a:pt x="5" y="0"/>
                    <a:pt x="5" y="0"/>
                    <a:pt x="5"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2" name="Freeform 4259">
              <a:extLst>
                <a:ext uri="{FF2B5EF4-FFF2-40B4-BE49-F238E27FC236}">
                  <a16:creationId xmlns:a16="http://schemas.microsoft.com/office/drawing/2014/main" id="{0489748C-2C7D-E750-8689-9042A1312C1C}"/>
                </a:ext>
              </a:extLst>
            </p:cNvPr>
            <p:cNvSpPr>
              <a:spLocks/>
            </p:cNvSpPr>
            <p:nvPr/>
          </p:nvSpPr>
          <p:spPr bwMode="auto">
            <a:xfrm>
              <a:off x="19972723" y="6480329"/>
              <a:ext cx="130606" cy="226383"/>
            </a:xfrm>
            <a:custGeom>
              <a:avLst/>
              <a:gdLst>
                <a:gd name="T0" fmla="*/ 18 w 18"/>
                <a:gd name="T1" fmla="*/ 28 h 31"/>
                <a:gd name="T2" fmla="*/ 17 w 18"/>
                <a:gd name="T3" fmla="*/ 30 h 31"/>
                <a:gd name="T4" fmla="*/ 16 w 18"/>
                <a:gd name="T5" fmla="*/ 30 h 31"/>
                <a:gd name="T6" fmla="*/ 13 w 18"/>
                <a:gd name="T7" fmla="*/ 31 h 31"/>
                <a:gd name="T8" fmla="*/ 12 w 18"/>
                <a:gd name="T9" fmla="*/ 31 h 31"/>
                <a:gd name="T10" fmla="*/ 5 w 18"/>
                <a:gd name="T11" fmla="*/ 28 h 31"/>
                <a:gd name="T12" fmla="*/ 1 w 18"/>
                <a:gd name="T13" fmla="*/ 26 h 31"/>
                <a:gd name="T14" fmla="*/ 0 w 18"/>
                <a:gd name="T15" fmla="*/ 25 h 31"/>
                <a:gd name="T16" fmla="*/ 0 w 18"/>
                <a:gd name="T17" fmla="*/ 25 h 31"/>
                <a:gd name="T18" fmla="*/ 0 w 18"/>
                <a:gd name="T19" fmla="*/ 25 h 31"/>
                <a:gd name="T20" fmla="*/ 0 w 18"/>
                <a:gd name="T21" fmla="*/ 24 h 31"/>
                <a:gd name="T22" fmla="*/ 1 w 18"/>
                <a:gd name="T23" fmla="*/ 20 h 31"/>
                <a:gd name="T24" fmla="*/ 5 w 18"/>
                <a:gd name="T25" fmla="*/ 0 h 31"/>
                <a:gd name="T26" fmla="*/ 14 w 18"/>
                <a:gd name="T27" fmla="*/ 3 h 31"/>
                <a:gd name="T28" fmla="*/ 15 w 18"/>
                <a:gd name="T29" fmla="*/ 4 h 31"/>
                <a:gd name="T30" fmla="*/ 15 w 18"/>
                <a:gd name="T31" fmla="*/ 11 h 31"/>
                <a:gd name="T32" fmla="*/ 18 w 18"/>
                <a:gd name="T33" fmla="*/ 2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 h="31">
                  <a:moveTo>
                    <a:pt x="18" y="28"/>
                  </a:moveTo>
                  <a:cubicBezTo>
                    <a:pt x="18" y="28"/>
                    <a:pt x="17" y="29"/>
                    <a:pt x="17" y="30"/>
                  </a:cubicBezTo>
                  <a:cubicBezTo>
                    <a:pt x="16" y="30"/>
                    <a:pt x="16" y="30"/>
                    <a:pt x="16" y="30"/>
                  </a:cubicBezTo>
                  <a:cubicBezTo>
                    <a:pt x="15" y="31"/>
                    <a:pt x="14" y="31"/>
                    <a:pt x="13" y="31"/>
                  </a:cubicBezTo>
                  <a:cubicBezTo>
                    <a:pt x="12" y="31"/>
                    <a:pt x="12" y="31"/>
                    <a:pt x="12" y="31"/>
                  </a:cubicBezTo>
                  <a:cubicBezTo>
                    <a:pt x="10" y="30"/>
                    <a:pt x="7" y="29"/>
                    <a:pt x="5" y="28"/>
                  </a:cubicBezTo>
                  <a:cubicBezTo>
                    <a:pt x="3" y="28"/>
                    <a:pt x="2" y="27"/>
                    <a:pt x="1" y="26"/>
                  </a:cubicBezTo>
                  <a:cubicBezTo>
                    <a:pt x="0" y="25"/>
                    <a:pt x="0" y="25"/>
                    <a:pt x="0" y="25"/>
                  </a:cubicBezTo>
                  <a:cubicBezTo>
                    <a:pt x="0" y="25"/>
                    <a:pt x="0" y="25"/>
                    <a:pt x="0" y="25"/>
                  </a:cubicBezTo>
                  <a:cubicBezTo>
                    <a:pt x="0" y="25"/>
                    <a:pt x="0" y="25"/>
                    <a:pt x="0" y="25"/>
                  </a:cubicBezTo>
                  <a:cubicBezTo>
                    <a:pt x="0" y="24"/>
                    <a:pt x="0" y="24"/>
                    <a:pt x="0" y="24"/>
                  </a:cubicBezTo>
                  <a:cubicBezTo>
                    <a:pt x="1" y="20"/>
                    <a:pt x="1" y="20"/>
                    <a:pt x="1" y="20"/>
                  </a:cubicBezTo>
                  <a:cubicBezTo>
                    <a:pt x="5" y="0"/>
                    <a:pt x="5" y="0"/>
                    <a:pt x="5" y="0"/>
                  </a:cubicBezTo>
                  <a:cubicBezTo>
                    <a:pt x="14" y="3"/>
                    <a:pt x="14" y="3"/>
                    <a:pt x="14" y="3"/>
                  </a:cubicBezTo>
                  <a:cubicBezTo>
                    <a:pt x="15" y="4"/>
                    <a:pt x="15" y="4"/>
                    <a:pt x="15" y="4"/>
                  </a:cubicBezTo>
                  <a:cubicBezTo>
                    <a:pt x="15" y="11"/>
                    <a:pt x="15" y="11"/>
                    <a:pt x="15" y="11"/>
                  </a:cubicBezTo>
                  <a:cubicBezTo>
                    <a:pt x="18" y="14"/>
                    <a:pt x="18" y="21"/>
                    <a:pt x="18" y="28"/>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3" name="Freeform 4260">
              <a:extLst>
                <a:ext uri="{FF2B5EF4-FFF2-40B4-BE49-F238E27FC236}">
                  <a16:creationId xmlns:a16="http://schemas.microsoft.com/office/drawing/2014/main" id="{FBBEEF4C-CD0B-E97A-21EB-9249FB6DE9EE}"/>
                </a:ext>
              </a:extLst>
            </p:cNvPr>
            <p:cNvSpPr>
              <a:spLocks/>
            </p:cNvSpPr>
            <p:nvPr/>
          </p:nvSpPr>
          <p:spPr bwMode="auto">
            <a:xfrm>
              <a:off x="20052538" y="6684945"/>
              <a:ext cx="50791" cy="123350"/>
            </a:xfrm>
            <a:custGeom>
              <a:avLst/>
              <a:gdLst>
                <a:gd name="T0" fmla="*/ 7 w 7"/>
                <a:gd name="T1" fmla="*/ 0 h 17"/>
                <a:gd name="T2" fmla="*/ 6 w 7"/>
                <a:gd name="T3" fmla="*/ 7 h 17"/>
                <a:gd name="T4" fmla="*/ 5 w 7"/>
                <a:gd name="T5" fmla="*/ 12 h 17"/>
                <a:gd name="T6" fmla="*/ 3 w 7"/>
                <a:gd name="T7" fmla="*/ 16 h 17"/>
                <a:gd name="T8" fmla="*/ 0 w 7"/>
                <a:gd name="T9" fmla="*/ 16 h 17"/>
                <a:gd name="T10" fmla="*/ 0 w 7"/>
                <a:gd name="T11" fmla="*/ 15 h 17"/>
                <a:gd name="T12" fmla="*/ 1 w 7"/>
                <a:gd name="T13" fmla="*/ 11 h 17"/>
                <a:gd name="T14" fmla="*/ 2 w 7"/>
                <a:gd name="T15" fmla="*/ 7 h 17"/>
                <a:gd name="T16" fmla="*/ 2 w 7"/>
                <a:gd name="T17" fmla="*/ 3 h 17"/>
                <a:gd name="T18" fmla="*/ 2 w 7"/>
                <a:gd name="T19" fmla="*/ 2 h 17"/>
                <a:gd name="T20" fmla="*/ 5 w 7"/>
                <a:gd name="T21" fmla="*/ 0 h 17"/>
                <a:gd name="T22" fmla="*/ 7 w 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17">
                  <a:moveTo>
                    <a:pt x="7" y="0"/>
                  </a:moveTo>
                  <a:cubicBezTo>
                    <a:pt x="6" y="7"/>
                    <a:pt x="6" y="7"/>
                    <a:pt x="6" y="7"/>
                  </a:cubicBezTo>
                  <a:cubicBezTo>
                    <a:pt x="5" y="12"/>
                    <a:pt x="5" y="12"/>
                    <a:pt x="5" y="12"/>
                  </a:cubicBezTo>
                  <a:cubicBezTo>
                    <a:pt x="3" y="16"/>
                    <a:pt x="3" y="16"/>
                    <a:pt x="3" y="16"/>
                  </a:cubicBezTo>
                  <a:cubicBezTo>
                    <a:pt x="2" y="17"/>
                    <a:pt x="1" y="17"/>
                    <a:pt x="0" y="16"/>
                  </a:cubicBezTo>
                  <a:cubicBezTo>
                    <a:pt x="0" y="16"/>
                    <a:pt x="0" y="16"/>
                    <a:pt x="0" y="15"/>
                  </a:cubicBezTo>
                  <a:cubicBezTo>
                    <a:pt x="1" y="11"/>
                    <a:pt x="1" y="11"/>
                    <a:pt x="1" y="11"/>
                  </a:cubicBezTo>
                  <a:cubicBezTo>
                    <a:pt x="2" y="7"/>
                    <a:pt x="2" y="7"/>
                    <a:pt x="2" y="7"/>
                  </a:cubicBezTo>
                  <a:cubicBezTo>
                    <a:pt x="2" y="3"/>
                    <a:pt x="2" y="3"/>
                    <a:pt x="2" y="3"/>
                  </a:cubicBezTo>
                  <a:cubicBezTo>
                    <a:pt x="2" y="2"/>
                    <a:pt x="2" y="2"/>
                    <a:pt x="2" y="2"/>
                  </a:cubicBezTo>
                  <a:cubicBezTo>
                    <a:pt x="5" y="0"/>
                    <a:pt x="5" y="0"/>
                    <a:pt x="5" y="0"/>
                  </a:cubicBezTo>
                  <a:cubicBezTo>
                    <a:pt x="7" y="0"/>
                    <a:pt x="7" y="0"/>
                    <a:pt x="7" y="0"/>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4" name="Freeform 4261">
              <a:extLst>
                <a:ext uri="{FF2B5EF4-FFF2-40B4-BE49-F238E27FC236}">
                  <a16:creationId xmlns:a16="http://schemas.microsoft.com/office/drawing/2014/main" id="{CCA4A280-2020-F58B-92C8-10999FDC08B0}"/>
                </a:ext>
              </a:extLst>
            </p:cNvPr>
            <p:cNvSpPr>
              <a:spLocks/>
            </p:cNvSpPr>
            <p:nvPr/>
          </p:nvSpPr>
          <p:spPr bwMode="auto">
            <a:xfrm>
              <a:off x="19927737" y="6480329"/>
              <a:ext cx="95778" cy="248151"/>
            </a:xfrm>
            <a:custGeom>
              <a:avLst/>
              <a:gdLst>
                <a:gd name="T0" fmla="*/ 12 w 13"/>
                <a:gd name="T1" fmla="*/ 16 h 34"/>
                <a:gd name="T2" fmla="*/ 7 w 13"/>
                <a:gd name="T3" fmla="*/ 24 h 34"/>
                <a:gd name="T4" fmla="*/ 6 w 13"/>
                <a:gd name="T5" fmla="*/ 30 h 34"/>
                <a:gd name="T6" fmla="*/ 3 w 13"/>
                <a:gd name="T7" fmla="*/ 33 h 34"/>
                <a:gd name="T8" fmla="*/ 1 w 13"/>
                <a:gd name="T9" fmla="*/ 33 h 34"/>
                <a:gd name="T10" fmla="*/ 1 w 13"/>
                <a:gd name="T11" fmla="*/ 31 h 34"/>
                <a:gd name="T12" fmla="*/ 1 w 13"/>
                <a:gd name="T13" fmla="*/ 29 h 34"/>
                <a:gd name="T14" fmla="*/ 2 w 13"/>
                <a:gd name="T15" fmla="*/ 24 h 34"/>
                <a:gd name="T16" fmla="*/ 2 w 13"/>
                <a:gd name="T17" fmla="*/ 17 h 34"/>
                <a:gd name="T18" fmla="*/ 9 w 13"/>
                <a:gd name="T19" fmla="*/ 7 h 34"/>
                <a:gd name="T20" fmla="*/ 9 w 13"/>
                <a:gd name="T21" fmla="*/ 0 h 34"/>
                <a:gd name="T22" fmla="*/ 12 w 13"/>
                <a:gd name="T23" fmla="*/ 0 h 34"/>
                <a:gd name="T24" fmla="*/ 12 w 13"/>
                <a:gd name="T25" fmla="*/ 1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34">
                  <a:moveTo>
                    <a:pt x="12" y="16"/>
                  </a:moveTo>
                  <a:cubicBezTo>
                    <a:pt x="11" y="20"/>
                    <a:pt x="10" y="23"/>
                    <a:pt x="7" y="24"/>
                  </a:cubicBezTo>
                  <a:cubicBezTo>
                    <a:pt x="6" y="30"/>
                    <a:pt x="6" y="30"/>
                    <a:pt x="6" y="30"/>
                  </a:cubicBezTo>
                  <a:cubicBezTo>
                    <a:pt x="5" y="31"/>
                    <a:pt x="5" y="33"/>
                    <a:pt x="3" y="33"/>
                  </a:cubicBezTo>
                  <a:cubicBezTo>
                    <a:pt x="3" y="34"/>
                    <a:pt x="2" y="34"/>
                    <a:pt x="1" y="33"/>
                  </a:cubicBezTo>
                  <a:cubicBezTo>
                    <a:pt x="1" y="33"/>
                    <a:pt x="0" y="32"/>
                    <a:pt x="1" y="31"/>
                  </a:cubicBezTo>
                  <a:cubicBezTo>
                    <a:pt x="1" y="29"/>
                    <a:pt x="1" y="29"/>
                    <a:pt x="1" y="29"/>
                  </a:cubicBezTo>
                  <a:cubicBezTo>
                    <a:pt x="2" y="24"/>
                    <a:pt x="2" y="24"/>
                    <a:pt x="2" y="24"/>
                  </a:cubicBezTo>
                  <a:cubicBezTo>
                    <a:pt x="2" y="17"/>
                    <a:pt x="2" y="17"/>
                    <a:pt x="2" y="17"/>
                  </a:cubicBezTo>
                  <a:cubicBezTo>
                    <a:pt x="4" y="12"/>
                    <a:pt x="6" y="8"/>
                    <a:pt x="9" y="7"/>
                  </a:cubicBezTo>
                  <a:cubicBezTo>
                    <a:pt x="9" y="0"/>
                    <a:pt x="9" y="0"/>
                    <a:pt x="9" y="0"/>
                  </a:cubicBezTo>
                  <a:cubicBezTo>
                    <a:pt x="12" y="0"/>
                    <a:pt x="12" y="0"/>
                    <a:pt x="12" y="0"/>
                  </a:cubicBezTo>
                  <a:cubicBezTo>
                    <a:pt x="12" y="5"/>
                    <a:pt x="13" y="11"/>
                    <a:pt x="12" y="16"/>
                  </a:cubicBezTo>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5" name="Freeform 4262">
              <a:extLst>
                <a:ext uri="{FF2B5EF4-FFF2-40B4-BE49-F238E27FC236}">
                  <a16:creationId xmlns:a16="http://schemas.microsoft.com/office/drawing/2014/main" id="{AB6AE17B-BF47-FF58-ED94-8046A7050AED}"/>
                </a:ext>
              </a:extLst>
            </p:cNvPr>
            <p:cNvSpPr>
              <a:spLocks/>
            </p:cNvSpPr>
            <p:nvPr/>
          </p:nvSpPr>
          <p:spPr bwMode="auto">
            <a:xfrm>
              <a:off x="20052538" y="6735736"/>
              <a:ext cx="43535" cy="72559"/>
            </a:xfrm>
            <a:custGeom>
              <a:avLst/>
              <a:gdLst>
                <a:gd name="T0" fmla="*/ 6 w 6"/>
                <a:gd name="T1" fmla="*/ 0 h 10"/>
                <a:gd name="T2" fmla="*/ 6 w 6"/>
                <a:gd name="T3" fmla="*/ 0 h 10"/>
                <a:gd name="T4" fmla="*/ 5 w 6"/>
                <a:gd name="T5" fmla="*/ 5 h 10"/>
                <a:gd name="T6" fmla="*/ 3 w 6"/>
                <a:gd name="T7" fmla="*/ 9 h 10"/>
                <a:gd name="T8" fmla="*/ 1 w 6"/>
                <a:gd name="T9" fmla="*/ 10 h 10"/>
                <a:gd name="T10" fmla="*/ 0 w 6"/>
                <a:gd name="T11" fmla="*/ 9 h 10"/>
                <a:gd name="T12" fmla="*/ 0 w 6"/>
                <a:gd name="T13" fmla="*/ 9 h 10"/>
                <a:gd name="T14" fmla="*/ 1 w 6"/>
                <a:gd name="T15" fmla="*/ 10 h 10"/>
                <a:gd name="T16" fmla="*/ 3 w 6"/>
                <a:gd name="T17" fmla="*/ 9 h 10"/>
                <a:gd name="T18" fmla="*/ 5 w 6"/>
                <a:gd name="T19" fmla="*/ 5 h 10"/>
                <a:gd name="T20" fmla="*/ 6 w 6"/>
                <a:gd name="T21" fmla="*/ 0 h 10"/>
                <a:gd name="T22" fmla="*/ 6 w 6"/>
                <a:gd name="T23"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10">
                  <a:moveTo>
                    <a:pt x="6" y="0"/>
                  </a:moveTo>
                  <a:cubicBezTo>
                    <a:pt x="6" y="0"/>
                    <a:pt x="6" y="0"/>
                    <a:pt x="6" y="0"/>
                  </a:cubicBezTo>
                  <a:cubicBezTo>
                    <a:pt x="5" y="5"/>
                    <a:pt x="5" y="5"/>
                    <a:pt x="5" y="5"/>
                  </a:cubicBezTo>
                  <a:cubicBezTo>
                    <a:pt x="3" y="9"/>
                    <a:pt x="3" y="9"/>
                    <a:pt x="3" y="9"/>
                  </a:cubicBezTo>
                  <a:cubicBezTo>
                    <a:pt x="2" y="9"/>
                    <a:pt x="2" y="10"/>
                    <a:pt x="1" y="10"/>
                  </a:cubicBezTo>
                  <a:cubicBezTo>
                    <a:pt x="1" y="10"/>
                    <a:pt x="1" y="10"/>
                    <a:pt x="0" y="9"/>
                  </a:cubicBezTo>
                  <a:cubicBezTo>
                    <a:pt x="0" y="9"/>
                    <a:pt x="0" y="9"/>
                    <a:pt x="0" y="9"/>
                  </a:cubicBezTo>
                  <a:cubicBezTo>
                    <a:pt x="1" y="10"/>
                    <a:pt x="1" y="10"/>
                    <a:pt x="1" y="10"/>
                  </a:cubicBezTo>
                  <a:cubicBezTo>
                    <a:pt x="2" y="10"/>
                    <a:pt x="3" y="9"/>
                    <a:pt x="3" y="9"/>
                  </a:cubicBezTo>
                  <a:cubicBezTo>
                    <a:pt x="5" y="5"/>
                    <a:pt x="5" y="5"/>
                    <a:pt x="5" y="5"/>
                  </a:cubicBezTo>
                  <a:cubicBezTo>
                    <a:pt x="6" y="0"/>
                    <a:pt x="6" y="0"/>
                    <a:pt x="6" y="0"/>
                  </a:cubicBezTo>
                  <a:cubicBezTo>
                    <a:pt x="6" y="0"/>
                    <a:pt x="6" y="0"/>
                    <a:pt x="6" y="0"/>
                  </a:cubicBezTo>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6" name="Freeform 4263">
              <a:extLst>
                <a:ext uri="{FF2B5EF4-FFF2-40B4-BE49-F238E27FC236}">
                  <a16:creationId xmlns:a16="http://schemas.microsoft.com/office/drawing/2014/main" id="{A59E5453-8943-B8F4-63DC-67DBDAA4BEE3}"/>
                </a:ext>
              </a:extLst>
            </p:cNvPr>
            <p:cNvSpPr>
              <a:spLocks/>
            </p:cNvSpPr>
            <p:nvPr/>
          </p:nvSpPr>
          <p:spPr bwMode="auto">
            <a:xfrm>
              <a:off x="20067050" y="6502097"/>
              <a:ext cx="36279" cy="190104"/>
            </a:xfrm>
            <a:custGeom>
              <a:avLst/>
              <a:gdLst>
                <a:gd name="T0" fmla="*/ 1 w 5"/>
                <a:gd name="T1" fmla="*/ 0 h 26"/>
                <a:gd name="T2" fmla="*/ 0 w 5"/>
                <a:gd name="T3" fmla="*/ 8 h 26"/>
                <a:gd name="T4" fmla="*/ 2 w 5"/>
                <a:gd name="T5" fmla="*/ 25 h 26"/>
                <a:gd name="T6" fmla="*/ 2 w 5"/>
                <a:gd name="T7" fmla="*/ 26 h 26"/>
                <a:gd name="T8" fmla="*/ 3 w 5"/>
                <a:gd name="T9" fmla="*/ 25 h 26"/>
                <a:gd name="T10" fmla="*/ 5 w 5"/>
                <a:gd name="T11" fmla="*/ 25 h 26"/>
                <a:gd name="T12" fmla="*/ 5 w 5"/>
                <a:gd name="T13" fmla="*/ 20 h 26"/>
                <a:gd name="T14" fmla="*/ 2 w 5"/>
                <a:gd name="T15" fmla="*/ 8 h 26"/>
                <a:gd name="T16" fmla="*/ 2 w 5"/>
                <a:gd name="T17" fmla="*/ 8 h 26"/>
                <a:gd name="T18" fmla="*/ 2 w 5"/>
                <a:gd name="T19" fmla="*/ 8 h 26"/>
                <a:gd name="T20" fmla="*/ 2 w 5"/>
                <a:gd name="T21" fmla="*/ 1 h 26"/>
                <a:gd name="T22" fmla="*/ 1 w 5"/>
                <a:gd name="T2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26">
                  <a:moveTo>
                    <a:pt x="1" y="0"/>
                  </a:moveTo>
                  <a:cubicBezTo>
                    <a:pt x="1" y="4"/>
                    <a:pt x="1" y="7"/>
                    <a:pt x="0" y="8"/>
                  </a:cubicBezTo>
                  <a:cubicBezTo>
                    <a:pt x="4" y="12"/>
                    <a:pt x="3" y="21"/>
                    <a:pt x="2" y="25"/>
                  </a:cubicBezTo>
                  <a:cubicBezTo>
                    <a:pt x="2" y="25"/>
                    <a:pt x="2" y="26"/>
                    <a:pt x="2" y="26"/>
                  </a:cubicBezTo>
                  <a:cubicBezTo>
                    <a:pt x="3" y="25"/>
                    <a:pt x="3" y="25"/>
                    <a:pt x="3" y="25"/>
                  </a:cubicBezTo>
                  <a:cubicBezTo>
                    <a:pt x="5" y="25"/>
                    <a:pt x="5" y="25"/>
                    <a:pt x="5" y="25"/>
                  </a:cubicBezTo>
                  <a:cubicBezTo>
                    <a:pt x="5" y="23"/>
                    <a:pt x="5" y="21"/>
                    <a:pt x="5" y="20"/>
                  </a:cubicBezTo>
                  <a:cubicBezTo>
                    <a:pt x="5" y="15"/>
                    <a:pt x="4" y="10"/>
                    <a:pt x="2" y="8"/>
                  </a:cubicBezTo>
                  <a:cubicBezTo>
                    <a:pt x="2" y="8"/>
                    <a:pt x="2" y="8"/>
                    <a:pt x="2" y="8"/>
                  </a:cubicBezTo>
                  <a:cubicBezTo>
                    <a:pt x="2" y="8"/>
                    <a:pt x="2" y="8"/>
                    <a:pt x="2" y="8"/>
                  </a:cubicBezTo>
                  <a:cubicBezTo>
                    <a:pt x="2" y="1"/>
                    <a:pt x="2" y="1"/>
                    <a:pt x="2" y="1"/>
                  </a:cubicBezTo>
                  <a:cubicBezTo>
                    <a:pt x="1" y="0"/>
                    <a:pt x="1" y="0"/>
                    <a:pt x="1"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7" name="Freeform 4264">
              <a:extLst>
                <a:ext uri="{FF2B5EF4-FFF2-40B4-BE49-F238E27FC236}">
                  <a16:creationId xmlns:a16="http://schemas.microsoft.com/office/drawing/2014/main" id="{0FBD2E47-20EF-A9A2-DED1-746D95D53446}"/>
                </a:ext>
              </a:extLst>
            </p:cNvPr>
            <p:cNvSpPr>
              <a:spLocks/>
            </p:cNvSpPr>
            <p:nvPr/>
          </p:nvSpPr>
          <p:spPr bwMode="auto">
            <a:xfrm>
              <a:off x="20052538" y="6684945"/>
              <a:ext cx="50791" cy="123350"/>
            </a:xfrm>
            <a:custGeom>
              <a:avLst/>
              <a:gdLst>
                <a:gd name="T0" fmla="*/ 7 w 7"/>
                <a:gd name="T1" fmla="*/ 0 h 17"/>
                <a:gd name="T2" fmla="*/ 5 w 7"/>
                <a:gd name="T3" fmla="*/ 0 h 17"/>
                <a:gd name="T4" fmla="*/ 4 w 7"/>
                <a:gd name="T5" fmla="*/ 1 h 17"/>
                <a:gd name="T6" fmla="*/ 4 w 7"/>
                <a:gd name="T7" fmla="*/ 3 h 17"/>
                <a:gd name="T8" fmla="*/ 5 w 7"/>
                <a:gd name="T9" fmla="*/ 8 h 17"/>
                <a:gd name="T10" fmla="*/ 4 w 7"/>
                <a:gd name="T11" fmla="*/ 12 h 17"/>
                <a:gd name="T12" fmla="*/ 0 w 7"/>
                <a:gd name="T13" fmla="*/ 16 h 17"/>
                <a:gd name="T14" fmla="*/ 0 w 7"/>
                <a:gd name="T15" fmla="*/ 16 h 17"/>
                <a:gd name="T16" fmla="*/ 1 w 7"/>
                <a:gd name="T17" fmla="*/ 17 h 17"/>
                <a:gd name="T18" fmla="*/ 3 w 7"/>
                <a:gd name="T19" fmla="*/ 16 h 17"/>
                <a:gd name="T20" fmla="*/ 5 w 7"/>
                <a:gd name="T21" fmla="*/ 12 h 17"/>
                <a:gd name="T22" fmla="*/ 6 w 7"/>
                <a:gd name="T23" fmla="*/ 7 h 17"/>
                <a:gd name="T24" fmla="*/ 6 w 7"/>
                <a:gd name="T25" fmla="*/ 7 h 17"/>
                <a:gd name="T26" fmla="*/ 7 w 7"/>
                <a:gd name="T27" fmla="*/ 0 h 17"/>
                <a:gd name="T28" fmla="*/ 7 w 7"/>
                <a:gd name="T2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17">
                  <a:moveTo>
                    <a:pt x="7" y="0"/>
                  </a:moveTo>
                  <a:cubicBezTo>
                    <a:pt x="5" y="0"/>
                    <a:pt x="5" y="0"/>
                    <a:pt x="5" y="0"/>
                  </a:cubicBezTo>
                  <a:cubicBezTo>
                    <a:pt x="4" y="1"/>
                    <a:pt x="4" y="1"/>
                    <a:pt x="4" y="1"/>
                  </a:cubicBezTo>
                  <a:cubicBezTo>
                    <a:pt x="4" y="2"/>
                    <a:pt x="4" y="3"/>
                    <a:pt x="4" y="3"/>
                  </a:cubicBezTo>
                  <a:cubicBezTo>
                    <a:pt x="5" y="4"/>
                    <a:pt x="5" y="6"/>
                    <a:pt x="5" y="8"/>
                  </a:cubicBezTo>
                  <a:cubicBezTo>
                    <a:pt x="5" y="9"/>
                    <a:pt x="5" y="11"/>
                    <a:pt x="4" y="12"/>
                  </a:cubicBezTo>
                  <a:cubicBezTo>
                    <a:pt x="3" y="14"/>
                    <a:pt x="3" y="16"/>
                    <a:pt x="0" y="16"/>
                  </a:cubicBezTo>
                  <a:cubicBezTo>
                    <a:pt x="0" y="16"/>
                    <a:pt x="0" y="16"/>
                    <a:pt x="0" y="16"/>
                  </a:cubicBezTo>
                  <a:cubicBezTo>
                    <a:pt x="1" y="17"/>
                    <a:pt x="1" y="17"/>
                    <a:pt x="1" y="17"/>
                  </a:cubicBezTo>
                  <a:cubicBezTo>
                    <a:pt x="2" y="17"/>
                    <a:pt x="2" y="16"/>
                    <a:pt x="3" y="16"/>
                  </a:cubicBezTo>
                  <a:cubicBezTo>
                    <a:pt x="5" y="12"/>
                    <a:pt x="5" y="12"/>
                    <a:pt x="5" y="12"/>
                  </a:cubicBezTo>
                  <a:cubicBezTo>
                    <a:pt x="6" y="7"/>
                    <a:pt x="6" y="7"/>
                    <a:pt x="6" y="7"/>
                  </a:cubicBezTo>
                  <a:cubicBezTo>
                    <a:pt x="6" y="7"/>
                    <a:pt x="6" y="7"/>
                    <a:pt x="6" y="7"/>
                  </a:cubicBezTo>
                  <a:cubicBezTo>
                    <a:pt x="7" y="0"/>
                    <a:pt x="7" y="0"/>
                    <a:pt x="7" y="0"/>
                  </a:cubicBezTo>
                  <a:cubicBezTo>
                    <a:pt x="7" y="0"/>
                    <a:pt x="7" y="0"/>
                    <a:pt x="7"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8" name="Freeform 4265">
              <a:extLst>
                <a:ext uri="{FF2B5EF4-FFF2-40B4-BE49-F238E27FC236}">
                  <a16:creationId xmlns:a16="http://schemas.microsoft.com/office/drawing/2014/main" id="{8144FA6B-CA22-8DD9-D876-1143B28ACA95}"/>
                </a:ext>
              </a:extLst>
            </p:cNvPr>
            <p:cNvSpPr>
              <a:spLocks/>
            </p:cNvSpPr>
            <p:nvPr/>
          </p:nvSpPr>
          <p:spPr bwMode="auto">
            <a:xfrm>
              <a:off x="20016259" y="6684945"/>
              <a:ext cx="65303" cy="21768"/>
            </a:xfrm>
            <a:custGeom>
              <a:avLst/>
              <a:gdLst>
                <a:gd name="T0" fmla="*/ 0 w 9"/>
                <a:gd name="T1" fmla="*/ 0 h 3"/>
                <a:gd name="T2" fmla="*/ 0 w 9"/>
                <a:gd name="T3" fmla="*/ 1 h 3"/>
                <a:gd name="T4" fmla="*/ 6 w 9"/>
                <a:gd name="T5" fmla="*/ 3 h 3"/>
                <a:gd name="T6" fmla="*/ 7 w 9"/>
                <a:gd name="T7" fmla="*/ 3 h 3"/>
                <a:gd name="T8" fmla="*/ 7 w 9"/>
                <a:gd name="T9" fmla="*/ 2 h 3"/>
                <a:gd name="T10" fmla="*/ 9 w 9"/>
                <a:gd name="T11" fmla="*/ 1 h 3"/>
                <a:gd name="T12" fmla="*/ 9 w 9"/>
                <a:gd name="T13" fmla="*/ 0 h 3"/>
                <a:gd name="T14" fmla="*/ 6 w 9"/>
                <a:gd name="T15" fmla="*/ 1 h 3"/>
                <a:gd name="T16" fmla="*/ 0 w 9"/>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3">
                  <a:moveTo>
                    <a:pt x="0" y="0"/>
                  </a:moveTo>
                  <a:cubicBezTo>
                    <a:pt x="0" y="0"/>
                    <a:pt x="0" y="1"/>
                    <a:pt x="0" y="1"/>
                  </a:cubicBezTo>
                  <a:cubicBezTo>
                    <a:pt x="2" y="2"/>
                    <a:pt x="4" y="2"/>
                    <a:pt x="6" y="3"/>
                  </a:cubicBezTo>
                  <a:cubicBezTo>
                    <a:pt x="7" y="3"/>
                    <a:pt x="7" y="3"/>
                    <a:pt x="7" y="3"/>
                  </a:cubicBezTo>
                  <a:cubicBezTo>
                    <a:pt x="7" y="2"/>
                    <a:pt x="7" y="2"/>
                    <a:pt x="7" y="2"/>
                  </a:cubicBezTo>
                  <a:cubicBezTo>
                    <a:pt x="9" y="1"/>
                    <a:pt x="9" y="1"/>
                    <a:pt x="9" y="1"/>
                  </a:cubicBezTo>
                  <a:cubicBezTo>
                    <a:pt x="9" y="1"/>
                    <a:pt x="9" y="0"/>
                    <a:pt x="9" y="0"/>
                  </a:cubicBezTo>
                  <a:cubicBezTo>
                    <a:pt x="9" y="1"/>
                    <a:pt x="7" y="1"/>
                    <a:pt x="6" y="1"/>
                  </a:cubicBezTo>
                  <a:cubicBezTo>
                    <a:pt x="4" y="1"/>
                    <a:pt x="2" y="1"/>
                    <a:pt x="0"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49" name="Freeform 4266">
              <a:extLst>
                <a:ext uri="{FF2B5EF4-FFF2-40B4-BE49-F238E27FC236}">
                  <a16:creationId xmlns:a16="http://schemas.microsoft.com/office/drawing/2014/main" id="{33D9F272-87A1-2D3E-BC74-B607BC062E0A}"/>
                </a:ext>
              </a:extLst>
            </p:cNvPr>
            <p:cNvSpPr>
              <a:spLocks/>
            </p:cNvSpPr>
            <p:nvPr/>
          </p:nvSpPr>
          <p:spPr bwMode="auto">
            <a:xfrm>
              <a:off x="20067050" y="6692201"/>
              <a:ext cx="14512" cy="14512"/>
            </a:xfrm>
            <a:custGeom>
              <a:avLst/>
              <a:gdLst>
                <a:gd name="T0" fmla="*/ 2 w 2"/>
                <a:gd name="T1" fmla="*/ 0 h 2"/>
                <a:gd name="T2" fmla="*/ 0 w 2"/>
                <a:gd name="T3" fmla="*/ 1 h 2"/>
                <a:gd name="T4" fmla="*/ 0 w 2"/>
                <a:gd name="T5" fmla="*/ 2 h 2"/>
                <a:gd name="T6" fmla="*/ 0 w 2"/>
                <a:gd name="T7" fmla="*/ 2 h 2"/>
                <a:gd name="T8" fmla="*/ 1 w 2"/>
                <a:gd name="T9" fmla="*/ 2 h 2"/>
                <a:gd name="T10" fmla="*/ 2 w 2"/>
                <a:gd name="T11" fmla="*/ 2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cubicBezTo>
                    <a:pt x="0" y="1"/>
                    <a:pt x="0" y="1"/>
                    <a:pt x="0" y="1"/>
                  </a:cubicBezTo>
                  <a:cubicBezTo>
                    <a:pt x="0" y="2"/>
                    <a:pt x="0" y="2"/>
                    <a:pt x="0" y="2"/>
                  </a:cubicBezTo>
                  <a:cubicBezTo>
                    <a:pt x="0" y="2"/>
                    <a:pt x="0" y="2"/>
                    <a:pt x="0" y="2"/>
                  </a:cubicBezTo>
                  <a:cubicBezTo>
                    <a:pt x="0" y="2"/>
                    <a:pt x="0" y="2"/>
                    <a:pt x="1" y="2"/>
                  </a:cubicBezTo>
                  <a:cubicBezTo>
                    <a:pt x="1" y="2"/>
                    <a:pt x="2" y="2"/>
                    <a:pt x="2" y="2"/>
                  </a:cubicBezTo>
                  <a:cubicBezTo>
                    <a:pt x="2" y="2"/>
                    <a:pt x="2" y="1"/>
                    <a:pt x="2" y="0"/>
                  </a:cubicBezTo>
                </a:path>
              </a:pathLst>
            </a:custGeom>
            <a:solidFill>
              <a:srgbClr val="E5A87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0" name="Freeform 4267">
              <a:extLst>
                <a:ext uri="{FF2B5EF4-FFF2-40B4-BE49-F238E27FC236}">
                  <a16:creationId xmlns:a16="http://schemas.microsoft.com/office/drawing/2014/main" id="{75EDFE39-77B8-7CDD-6AE1-B40B1EEC934B}"/>
                </a:ext>
              </a:extLst>
            </p:cNvPr>
            <p:cNvSpPr>
              <a:spLocks/>
            </p:cNvSpPr>
            <p:nvPr/>
          </p:nvSpPr>
          <p:spPr bwMode="auto">
            <a:xfrm>
              <a:off x="19833411" y="5589308"/>
              <a:ext cx="322161" cy="1021627"/>
            </a:xfrm>
            <a:custGeom>
              <a:avLst/>
              <a:gdLst>
                <a:gd name="T0" fmla="*/ 20 w 44"/>
                <a:gd name="T1" fmla="*/ 135 h 140"/>
                <a:gd name="T2" fmla="*/ 35 w 44"/>
                <a:gd name="T3" fmla="*/ 134 h 140"/>
                <a:gd name="T4" fmla="*/ 43 w 44"/>
                <a:gd name="T5" fmla="*/ 76 h 140"/>
                <a:gd name="T6" fmla="*/ 34 w 44"/>
                <a:gd name="T7" fmla="*/ 39 h 140"/>
                <a:gd name="T8" fmla="*/ 4 w 44"/>
                <a:gd name="T9" fmla="*/ 31 h 140"/>
                <a:gd name="T10" fmla="*/ 18 w 44"/>
                <a:gd name="T11" fmla="*/ 79 h 140"/>
                <a:gd name="T12" fmla="*/ 20 w 44"/>
                <a:gd name="T13" fmla="*/ 135 h 140"/>
              </a:gdLst>
              <a:ahLst/>
              <a:cxnLst>
                <a:cxn ang="0">
                  <a:pos x="T0" y="T1"/>
                </a:cxn>
                <a:cxn ang="0">
                  <a:pos x="T2" y="T3"/>
                </a:cxn>
                <a:cxn ang="0">
                  <a:pos x="T4" y="T5"/>
                </a:cxn>
                <a:cxn ang="0">
                  <a:pos x="T6" y="T7"/>
                </a:cxn>
                <a:cxn ang="0">
                  <a:pos x="T8" y="T9"/>
                </a:cxn>
                <a:cxn ang="0">
                  <a:pos x="T10" y="T11"/>
                </a:cxn>
                <a:cxn ang="0">
                  <a:pos x="T12" y="T13"/>
                </a:cxn>
              </a:cxnLst>
              <a:rect l="0" t="0" r="r" b="b"/>
              <a:pathLst>
                <a:path w="44" h="140">
                  <a:moveTo>
                    <a:pt x="20" y="135"/>
                  </a:moveTo>
                  <a:cubicBezTo>
                    <a:pt x="26" y="140"/>
                    <a:pt x="30" y="139"/>
                    <a:pt x="35" y="134"/>
                  </a:cubicBezTo>
                  <a:cubicBezTo>
                    <a:pt x="40" y="115"/>
                    <a:pt x="44" y="99"/>
                    <a:pt x="43" y="76"/>
                  </a:cubicBezTo>
                  <a:cubicBezTo>
                    <a:pt x="43" y="76"/>
                    <a:pt x="41" y="60"/>
                    <a:pt x="34" y="39"/>
                  </a:cubicBezTo>
                  <a:cubicBezTo>
                    <a:pt x="26" y="15"/>
                    <a:pt x="0" y="0"/>
                    <a:pt x="4" y="31"/>
                  </a:cubicBezTo>
                  <a:cubicBezTo>
                    <a:pt x="18" y="79"/>
                    <a:pt x="18" y="79"/>
                    <a:pt x="18" y="79"/>
                  </a:cubicBezTo>
                  <a:lnTo>
                    <a:pt x="20" y="135"/>
                  </a:lnTo>
                  <a:close/>
                </a:path>
              </a:pathLst>
            </a:custGeom>
            <a:solidFill>
              <a:srgbClr val="73B7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1" name="Freeform 4268">
              <a:extLst>
                <a:ext uri="{FF2B5EF4-FFF2-40B4-BE49-F238E27FC236}">
                  <a16:creationId xmlns:a16="http://schemas.microsoft.com/office/drawing/2014/main" id="{1B27D50A-5934-AF7D-111E-E78FB8B10DEA}"/>
                </a:ext>
              </a:extLst>
            </p:cNvPr>
            <p:cNvSpPr>
              <a:spLocks/>
            </p:cNvSpPr>
            <p:nvPr/>
          </p:nvSpPr>
          <p:spPr bwMode="auto">
            <a:xfrm>
              <a:off x="19351621" y="8078072"/>
              <a:ext cx="349733" cy="298942"/>
            </a:xfrm>
            <a:custGeom>
              <a:avLst/>
              <a:gdLst>
                <a:gd name="T0" fmla="*/ 4 w 48"/>
                <a:gd name="T1" fmla="*/ 25 h 41"/>
                <a:gd name="T2" fmla="*/ 32 w 48"/>
                <a:gd name="T3" fmla="*/ 39 h 41"/>
                <a:gd name="T4" fmla="*/ 41 w 48"/>
                <a:gd name="T5" fmla="*/ 40 h 41"/>
                <a:gd name="T6" fmla="*/ 47 w 48"/>
                <a:gd name="T7" fmla="*/ 35 h 41"/>
                <a:gd name="T8" fmla="*/ 46 w 48"/>
                <a:gd name="T9" fmla="*/ 17 h 41"/>
                <a:gd name="T10" fmla="*/ 46 w 48"/>
                <a:gd name="T11" fmla="*/ 2 h 41"/>
                <a:gd name="T12" fmla="*/ 36 w 48"/>
                <a:gd name="T13" fmla="*/ 1 h 41"/>
                <a:gd name="T14" fmla="*/ 24 w 48"/>
                <a:gd name="T15" fmla="*/ 0 h 41"/>
                <a:gd name="T16" fmla="*/ 24 w 48"/>
                <a:gd name="T17" fmla="*/ 9 h 41"/>
                <a:gd name="T18" fmla="*/ 24 w 48"/>
                <a:gd name="T19" fmla="*/ 12 h 41"/>
                <a:gd name="T20" fmla="*/ 15 w 48"/>
                <a:gd name="T21" fmla="*/ 12 h 41"/>
                <a:gd name="T22" fmla="*/ 11 w 48"/>
                <a:gd name="T23" fmla="*/ 12 h 41"/>
                <a:gd name="T24" fmla="*/ 3 w 48"/>
                <a:gd name="T25" fmla="*/ 15 h 41"/>
                <a:gd name="T26" fmla="*/ 4 w 48"/>
                <a:gd name="T27"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41">
                  <a:moveTo>
                    <a:pt x="4" y="25"/>
                  </a:moveTo>
                  <a:cubicBezTo>
                    <a:pt x="14" y="32"/>
                    <a:pt x="24" y="36"/>
                    <a:pt x="32" y="39"/>
                  </a:cubicBezTo>
                  <a:cubicBezTo>
                    <a:pt x="36" y="40"/>
                    <a:pt x="39" y="41"/>
                    <a:pt x="41" y="40"/>
                  </a:cubicBezTo>
                  <a:cubicBezTo>
                    <a:pt x="45" y="40"/>
                    <a:pt x="47" y="38"/>
                    <a:pt x="47" y="35"/>
                  </a:cubicBezTo>
                  <a:cubicBezTo>
                    <a:pt x="48" y="29"/>
                    <a:pt x="47" y="23"/>
                    <a:pt x="46" y="17"/>
                  </a:cubicBezTo>
                  <a:cubicBezTo>
                    <a:pt x="46" y="2"/>
                    <a:pt x="46" y="2"/>
                    <a:pt x="46" y="2"/>
                  </a:cubicBezTo>
                  <a:cubicBezTo>
                    <a:pt x="36" y="1"/>
                    <a:pt x="36" y="1"/>
                    <a:pt x="36" y="1"/>
                  </a:cubicBezTo>
                  <a:cubicBezTo>
                    <a:pt x="24" y="0"/>
                    <a:pt x="24" y="0"/>
                    <a:pt x="24" y="0"/>
                  </a:cubicBezTo>
                  <a:cubicBezTo>
                    <a:pt x="24" y="9"/>
                    <a:pt x="24" y="9"/>
                    <a:pt x="24" y="9"/>
                  </a:cubicBezTo>
                  <a:cubicBezTo>
                    <a:pt x="24" y="12"/>
                    <a:pt x="24" y="12"/>
                    <a:pt x="24" y="12"/>
                  </a:cubicBezTo>
                  <a:cubicBezTo>
                    <a:pt x="15" y="12"/>
                    <a:pt x="15" y="12"/>
                    <a:pt x="15" y="12"/>
                  </a:cubicBezTo>
                  <a:cubicBezTo>
                    <a:pt x="11" y="12"/>
                    <a:pt x="11" y="12"/>
                    <a:pt x="11" y="12"/>
                  </a:cubicBezTo>
                  <a:cubicBezTo>
                    <a:pt x="8" y="11"/>
                    <a:pt x="5" y="12"/>
                    <a:pt x="3" y="15"/>
                  </a:cubicBezTo>
                  <a:cubicBezTo>
                    <a:pt x="0" y="19"/>
                    <a:pt x="1" y="24"/>
                    <a:pt x="4" y="25"/>
                  </a:cubicBezTo>
                  <a:close/>
                </a:path>
              </a:pathLst>
            </a:custGeom>
            <a:solidFill>
              <a:srgbClr val="0A12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2" name="Freeform 4269">
              <a:extLst>
                <a:ext uri="{FF2B5EF4-FFF2-40B4-BE49-F238E27FC236}">
                  <a16:creationId xmlns:a16="http://schemas.microsoft.com/office/drawing/2014/main" id="{44EE3E8A-F0C2-A99A-E502-0A9AD4C014D0}"/>
                </a:ext>
              </a:extLst>
            </p:cNvPr>
            <p:cNvSpPr>
              <a:spLocks/>
            </p:cNvSpPr>
            <p:nvPr/>
          </p:nvSpPr>
          <p:spPr bwMode="auto">
            <a:xfrm>
              <a:off x="19686842" y="7887969"/>
              <a:ext cx="351184" cy="300393"/>
            </a:xfrm>
            <a:custGeom>
              <a:avLst/>
              <a:gdLst>
                <a:gd name="T0" fmla="*/ 4 w 48"/>
                <a:gd name="T1" fmla="*/ 25 h 41"/>
                <a:gd name="T2" fmla="*/ 32 w 48"/>
                <a:gd name="T3" fmla="*/ 39 h 41"/>
                <a:gd name="T4" fmla="*/ 41 w 48"/>
                <a:gd name="T5" fmla="*/ 40 h 41"/>
                <a:gd name="T6" fmla="*/ 47 w 48"/>
                <a:gd name="T7" fmla="*/ 35 h 41"/>
                <a:gd name="T8" fmla="*/ 46 w 48"/>
                <a:gd name="T9" fmla="*/ 16 h 41"/>
                <a:gd name="T10" fmla="*/ 46 w 48"/>
                <a:gd name="T11" fmla="*/ 2 h 41"/>
                <a:gd name="T12" fmla="*/ 36 w 48"/>
                <a:gd name="T13" fmla="*/ 1 h 41"/>
                <a:gd name="T14" fmla="*/ 24 w 48"/>
                <a:gd name="T15" fmla="*/ 0 h 41"/>
                <a:gd name="T16" fmla="*/ 24 w 48"/>
                <a:gd name="T17" fmla="*/ 9 h 41"/>
                <a:gd name="T18" fmla="*/ 24 w 48"/>
                <a:gd name="T19" fmla="*/ 11 h 41"/>
                <a:gd name="T20" fmla="*/ 15 w 48"/>
                <a:gd name="T21" fmla="*/ 12 h 41"/>
                <a:gd name="T22" fmla="*/ 11 w 48"/>
                <a:gd name="T23" fmla="*/ 12 h 41"/>
                <a:gd name="T24" fmla="*/ 3 w 48"/>
                <a:gd name="T25" fmla="*/ 15 h 41"/>
                <a:gd name="T26" fmla="*/ 4 w 48"/>
                <a:gd name="T27" fmla="*/ 2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41">
                  <a:moveTo>
                    <a:pt x="4" y="25"/>
                  </a:moveTo>
                  <a:cubicBezTo>
                    <a:pt x="14" y="32"/>
                    <a:pt x="24" y="36"/>
                    <a:pt x="32" y="39"/>
                  </a:cubicBezTo>
                  <a:cubicBezTo>
                    <a:pt x="36" y="40"/>
                    <a:pt x="39" y="41"/>
                    <a:pt x="41" y="40"/>
                  </a:cubicBezTo>
                  <a:cubicBezTo>
                    <a:pt x="45" y="40"/>
                    <a:pt x="47" y="38"/>
                    <a:pt x="47" y="35"/>
                  </a:cubicBezTo>
                  <a:cubicBezTo>
                    <a:pt x="48" y="28"/>
                    <a:pt x="47" y="23"/>
                    <a:pt x="46" y="16"/>
                  </a:cubicBezTo>
                  <a:cubicBezTo>
                    <a:pt x="46" y="2"/>
                    <a:pt x="46" y="2"/>
                    <a:pt x="46" y="2"/>
                  </a:cubicBezTo>
                  <a:cubicBezTo>
                    <a:pt x="36" y="1"/>
                    <a:pt x="36" y="1"/>
                    <a:pt x="36" y="1"/>
                  </a:cubicBezTo>
                  <a:cubicBezTo>
                    <a:pt x="24" y="0"/>
                    <a:pt x="24" y="0"/>
                    <a:pt x="24" y="0"/>
                  </a:cubicBezTo>
                  <a:cubicBezTo>
                    <a:pt x="24" y="9"/>
                    <a:pt x="24" y="9"/>
                    <a:pt x="24" y="9"/>
                  </a:cubicBezTo>
                  <a:cubicBezTo>
                    <a:pt x="24" y="11"/>
                    <a:pt x="24" y="11"/>
                    <a:pt x="24" y="11"/>
                  </a:cubicBezTo>
                  <a:cubicBezTo>
                    <a:pt x="15" y="12"/>
                    <a:pt x="15" y="12"/>
                    <a:pt x="15" y="12"/>
                  </a:cubicBezTo>
                  <a:cubicBezTo>
                    <a:pt x="11" y="12"/>
                    <a:pt x="11" y="12"/>
                    <a:pt x="11" y="12"/>
                  </a:cubicBezTo>
                  <a:cubicBezTo>
                    <a:pt x="8" y="11"/>
                    <a:pt x="5" y="12"/>
                    <a:pt x="3" y="15"/>
                  </a:cubicBezTo>
                  <a:cubicBezTo>
                    <a:pt x="0" y="18"/>
                    <a:pt x="1" y="24"/>
                    <a:pt x="4" y="25"/>
                  </a:cubicBezTo>
                  <a:close/>
                </a:path>
              </a:pathLst>
            </a:custGeom>
            <a:solidFill>
              <a:srgbClr val="0A12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3" name="Freeform 4270">
              <a:extLst>
                <a:ext uri="{FF2B5EF4-FFF2-40B4-BE49-F238E27FC236}">
                  <a16:creationId xmlns:a16="http://schemas.microsoft.com/office/drawing/2014/main" id="{01568380-FA97-219F-E32B-6E22E11EB7F8}"/>
                </a:ext>
              </a:extLst>
            </p:cNvPr>
            <p:cNvSpPr>
              <a:spLocks/>
            </p:cNvSpPr>
            <p:nvPr/>
          </p:nvSpPr>
          <p:spPr bwMode="auto">
            <a:xfrm>
              <a:off x="19723121" y="6560144"/>
              <a:ext cx="343928" cy="1496161"/>
            </a:xfrm>
            <a:custGeom>
              <a:avLst/>
              <a:gdLst>
                <a:gd name="T0" fmla="*/ 39 w 47"/>
                <a:gd name="T1" fmla="*/ 0 h 205"/>
                <a:gd name="T2" fmla="*/ 36 w 47"/>
                <a:gd name="T3" fmla="*/ 87 h 205"/>
                <a:gd name="T4" fmla="*/ 42 w 47"/>
                <a:gd name="T5" fmla="*/ 196 h 205"/>
                <a:gd name="T6" fmla="*/ 12 w 47"/>
                <a:gd name="T7" fmla="*/ 192 h 205"/>
                <a:gd name="T8" fmla="*/ 2 w 47"/>
                <a:gd name="T9" fmla="*/ 88 h 205"/>
                <a:gd name="T10" fmla="*/ 3 w 47"/>
                <a:gd name="T11" fmla="*/ 19 h 205"/>
                <a:gd name="T12" fmla="*/ 39 w 47"/>
                <a:gd name="T13" fmla="*/ 0 h 205"/>
              </a:gdLst>
              <a:ahLst/>
              <a:cxnLst>
                <a:cxn ang="0">
                  <a:pos x="T0" y="T1"/>
                </a:cxn>
                <a:cxn ang="0">
                  <a:pos x="T2" y="T3"/>
                </a:cxn>
                <a:cxn ang="0">
                  <a:pos x="T4" y="T5"/>
                </a:cxn>
                <a:cxn ang="0">
                  <a:pos x="T6" y="T7"/>
                </a:cxn>
                <a:cxn ang="0">
                  <a:pos x="T8" y="T9"/>
                </a:cxn>
                <a:cxn ang="0">
                  <a:pos x="T10" y="T11"/>
                </a:cxn>
                <a:cxn ang="0">
                  <a:pos x="T12" y="T13"/>
                </a:cxn>
              </a:cxnLst>
              <a:rect l="0" t="0" r="r" b="b"/>
              <a:pathLst>
                <a:path w="47" h="205">
                  <a:moveTo>
                    <a:pt x="39" y="0"/>
                  </a:moveTo>
                  <a:cubicBezTo>
                    <a:pt x="36" y="87"/>
                    <a:pt x="36" y="87"/>
                    <a:pt x="36" y="87"/>
                  </a:cubicBezTo>
                  <a:cubicBezTo>
                    <a:pt x="40" y="119"/>
                    <a:pt x="47" y="147"/>
                    <a:pt x="42" y="196"/>
                  </a:cubicBezTo>
                  <a:cubicBezTo>
                    <a:pt x="41" y="205"/>
                    <a:pt x="15" y="203"/>
                    <a:pt x="12" y="192"/>
                  </a:cubicBezTo>
                  <a:cubicBezTo>
                    <a:pt x="10" y="164"/>
                    <a:pt x="2" y="129"/>
                    <a:pt x="2" y="88"/>
                  </a:cubicBezTo>
                  <a:cubicBezTo>
                    <a:pt x="3" y="70"/>
                    <a:pt x="0" y="32"/>
                    <a:pt x="3" y="19"/>
                  </a:cubicBezTo>
                  <a:cubicBezTo>
                    <a:pt x="3" y="19"/>
                    <a:pt x="23" y="18"/>
                    <a:pt x="39" y="0"/>
                  </a:cubicBezTo>
                  <a:close/>
                </a:path>
              </a:pathLst>
            </a:custGeom>
            <a:solidFill>
              <a:srgbClr val="1C323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4" name="Freeform 4271">
              <a:extLst>
                <a:ext uri="{FF2B5EF4-FFF2-40B4-BE49-F238E27FC236}">
                  <a16:creationId xmlns:a16="http://schemas.microsoft.com/office/drawing/2014/main" id="{31771184-2377-525D-B361-268E58EDEBC3}"/>
                </a:ext>
              </a:extLst>
            </p:cNvPr>
            <p:cNvSpPr>
              <a:spLocks/>
            </p:cNvSpPr>
            <p:nvPr/>
          </p:nvSpPr>
          <p:spPr bwMode="auto">
            <a:xfrm>
              <a:off x="19453203" y="6436794"/>
              <a:ext cx="570312" cy="1809615"/>
            </a:xfrm>
            <a:custGeom>
              <a:avLst/>
              <a:gdLst>
                <a:gd name="T0" fmla="*/ 77 w 78"/>
                <a:gd name="T1" fmla="*/ 23 h 248"/>
                <a:gd name="T2" fmla="*/ 51 w 78"/>
                <a:gd name="T3" fmla="*/ 71 h 248"/>
                <a:gd name="T4" fmla="*/ 36 w 78"/>
                <a:gd name="T5" fmla="*/ 138 h 248"/>
                <a:gd name="T6" fmla="*/ 34 w 78"/>
                <a:gd name="T7" fmla="*/ 239 h 248"/>
                <a:gd name="T8" fmla="*/ 4 w 78"/>
                <a:gd name="T9" fmla="*/ 235 h 248"/>
                <a:gd name="T10" fmla="*/ 0 w 78"/>
                <a:gd name="T11" fmla="*/ 131 h 248"/>
                <a:gd name="T12" fmla="*/ 0 w 78"/>
                <a:gd name="T13" fmla="*/ 127 h 248"/>
                <a:gd name="T14" fmla="*/ 7 w 78"/>
                <a:gd name="T15" fmla="*/ 39 h 248"/>
                <a:gd name="T16" fmla="*/ 8 w 78"/>
                <a:gd name="T17" fmla="*/ 31 h 248"/>
                <a:gd name="T18" fmla="*/ 8 w 78"/>
                <a:gd name="T19" fmla="*/ 31 h 248"/>
                <a:gd name="T20" fmla="*/ 9 w 78"/>
                <a:gd name="T21" fmla="*/ 30 h 248"/>
                <a:gd name="T22" fmla="*/ 9 w 78"/>
                <a:gd name="T23" fmla="*/ 29 h 248"/>
                <a:gd name="T24" fmla="*/ 9 w 78"/>
                <a:gd name="T25" fmla="*/ 29 h 248"/>
                <a:gd name="T26" fmla="*/ 23 w 78"/>
                <a:gd name="T27" fmla="*/ 13 h 248"/>
                <a:gd name="T28" fmla="*/ 77 w 78"/>
                <a:gd name="T29" fmla="*/ 14 h 248"/>
                <a:gd name="T30" fmla="*/ 77 w 78"/>
                <a:gd name="T31" fmla="*/ 16 h 248"/>
                <a:gd name="T32" fmla="*/ 77 w 78"/>
                <a:gd name="T33" fmla="*/ 16 h 248"/>
                <a:gd name="T34" fmla="*/ 77 w 78"/>
                <a:gd name="T35" fmla="*/ 2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 h="248">
                  <a:moveTo>
                    <a:pt x="77" y="23"/>
                  </a:moveTo>
                  <a:cubicBezTo>
                    <a:pt x="78" y="47"/>
                    <a:pt x="72" y="60"/>
                    <a:pt x="51" y="71"/>
                  </a:cubicBezTo>
                  <a:cubicBezTo>
                    <a:pt x="36" y="138"/>
                    <a:pt x="36" y="138"/>
                    <a:pt x="36" y="138"/>
                  </a:cubicBezTo>
                  <a:cubicBezTo>
                    <a:pt x="40" y="170"/>
                    <a:pt x="38" y="191"/>
                    <a:pt x="34" y="239"/>
                  </a:cubicBezTo>
                  <a:cubicBezTo>
                    <a:pt x="32" y="248"/>
                    <a:pt x="4" y="246"/>
                    <a:pt x="4" y="235"/>
                  </a:cubicBezTo>
                  <a:cubicBezTo>
                    <a:pt x="3" y="208"/>
                    <a:pt x="1" y="172"/>
                    <a:pt x="0" y="131"/>
                  </a:cubicBezTo>
                  <a:cubicBezTo>
                    <a:pt x="0" y="130"/>
                    <a:pt x="0" y="128"/>
                    <a:pt x="0" y="127"/>
                  </a:cubicBezTo>
                  <a:cubicBezTo>
                    <a:pt x="1" y="107"/>
                    <a:pt x="5" y="61"/>
                    <a:pt x="7" y="39"/>
                  </a:cubicBezTo>
                  <a:cubicBezTo>
                    <a:pt x="8" y="36"/>
                    <a:pt x="8" y="33"/>
                    <a:pt x="8" y="31"/>
                  </a:cubicBezTo>
                  <a:cubicBezTo>
                    <a:pt x="8" y="31"/>
                    <a:pt x="8" y="31"/>
                    <a:pt x="8" y="31"/>
                  </a:cubicBezTo>
                  <a:cubicBezTo>
                    <a:pt x="9" y="30"/>
                    <a:pt x="9" y="30"/>
                    <a:pt x="9" y="30"/>
                  </a:cubicBezTo>
                  <a:cubicBezTo>
                    <a:pt x="9" y="29"/>
                    <a:pt x="9" y="29"/>
                    <a:pt x="9" y="29"/>
                  </a:cubicBezTo>
                  <a:cubicBezTo>
                    <a:pt x="9" y="29"/>
                    <a:pt x="9" y="29"/>
                    <a:pt x="9" y="29"/>
                  </a:cubicBezTo>
                  <a:cubicBezTo>
                    <a:pt x="10" y="22"/>
                    <a:pt x="15" y="17"/>
                    <a:pt x="23" y="13"/>
                  </a:cubicBezTo>
                  <a:cubicBezTo>
                    <a:pt x="42" y="2"/>
                    <a:pt x="73" y="0"/>
                    <a:pt x="77" y="14"/>
                  </a:cubicBezTo>
                  <a:cubicBezTo>
                    <a:pt x="77" y="14"/>
                    <a:pt x="77" y="15"/>
                    <a:pt x="77" y="16"/>
                  </a:cubicBezTo>
                  <a:cubicBezTo>
                    <a:pt x="77" y="16"/>
                    <a:pt x="77" y="16"/>
                    <a:pt x="77" y="16"/>
                  </a:cubicBezTo>
                  <a:cubicBezTo>
                    <a:pt x="77" y="19"/>
                    <a:pt x="77" y="21"/>
                    <a:pt x="77" y="23"/>
                  </a:cubicBezTo>
                </a:path>
              </a:pathLst>
            </a:custGeom>
            <a:solidFill>
              <a:srgbClr val="223E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5" name="Freeform 4272">
              <a:extLst>
                <a:ext uri="{FF2B5EF4-FFF2-40B4-BE49-F238E27FC236}">
                  <a16:creationId xmlns:a16="http://schemas.microsoft.com/office/drawing/2014/main" id="{9A728C82-419A-4AA5-B8D2-DB525E3BC90C}"/>
                </a:ext>
              </a:extLst>
            </p:cNvPr>
            <p:cNvSpPr>
              <a:spLocks/>
            </p:cNvSpPr>
            <p:nvPr/>
          </p:nvSpPr>
          <p:spPr bwMode="auto">
            <a:xfrm>
              <a:off x="19503994" y="6531120"/>
              <a:ext cx="519520" cy="248151"/>
            </a:xfrm>
            <a:custGeom>
              <a:avLst/>
              <a:gdLst>
                <a:gd name="T0" fmla="*/ 71 w 71"/>
                <a:gd name="T1" fmla="*/ 9 h 34"/>
                <a:gd name="T2" fmla="*/ 70 w 71"/>
                <a:gd name="T3" fmla="*/ 10 h 34"/>
                <a:gd name="T4" fmla="*/ 15 w 71"/>
                <a:gd name="T5" fmla="*/ 31 h 34"/>
                <a:gd name="T6" fmla="*/ 0 w 71"/>
                <a:gd name="T7" fmla="*/ 26 h 34"/>
                <a:gd name="T8" fmla="*/ 1 w 71"/>
                <a:gd name="T9" fmla="*/ 18 h 34"/>
                <a:gd name="T10" fmla="*/ 1 w 71"/>
                <a:gd name="T11" fmla="*/ 18 h 34"/>
                <a:gd name="T12" fmla="*/ 2 w 71"/>
                <a:gd name="T13" fmla="*/ 17 h 34"/>
                <a:gd name="T14" fmla="*/ 2 w 71"/>
                <a:gd name="T15" fmla="*/ 16 h 34"/>
                <a:gd name="T16" fmla="*/ 2 w 71"/>
                <a:gd name="T17" fmla="*/ 16 h 34"/>
                <a:gd name="T18" fmla="*/ 16 w 71"/>
                <a:gd name="T19" fmla="*/ 20 h 34"/>
                <a:gd name="T20" fmla="*/ 70 w 71"/>
                <a:gd name="T21" fmla="*/ 1 h 34"/>
                <a:gd name="T22" fmla="*/ 71 w 71"/>
                <a:gd name="T23" fmla="*/ 0 h 34"/>
                <a:gd name="T24" fmla="*/ 71 w 71"/>
                <a:gd name="T25" fmla="*/ 2 h 34"/>
                <a:gd name="T26" fmla="*/ 71 w 71"/>
                <a:gd name="T27" fmla="*/ 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 h="34">
                  <a:moveTo>
                    <a:pt x="71" y="9"/>
                  </a:moveTo>
                  <a:cubicBezTo>
                    <a:pt x="70" y="10"/>
                    <a:pt x="70" y="10"/>
                    <a:pt x="70" y="10"/>
                  </a:cubicBezTo>
                  <a:cubicBezTo>
                    <a:pt x="67" y="21"/>
                    <a:pt x="38" y="34"/>
                    <a:pt x="15" y="31"/>
                  </a:cubicBezTo>
                  <a:cubicBezTo>
                    <a:pt x="10" y="31"/>
                    <a:pt x="5" y="29"/>
                    <a:pt x="0" y="26"/>
                  </a:cubicBezTo>
                  <a:cubicBezTo>
                    <a:pt x="0" y="24"/>
                    <a:pt x="1" y="20"/>
                    <a:pt x="1" y="18"/>
                  </a:cubicBezTo>
                  <a:cubicBezTo>
                    <a:pt x="1" y="18"/>
                    <a:pt x="1" y="18"/>
                    <a:pt x="1" y="18"/>
                  </a:cubicBezTo>
                  <a:cubicBezTo>
                    <a:pt x="2" y="17"/>
                    <a:pt x="2" y="17"/>
                    <a:pt x="2" y="17"/>
                  </a:cubicBezTo>
                  <a:cubicBezTo>
                    <a:pt x="2" y="16"/>
                    <a:pt x="2" y="16"/>
                    <a:pt x="2" y="16"/>
                  </a:cubicBezTo>
                  <a:cubicBezTo>
                    <a:pt x="2" y="16"/>
                    <a:pt x="2" y="16"/>
                    <a:pt x="2" y="16"/>
                  </a:cubicBezTo>
                  <a:cubicBezTo>
                    <a:pt x="6" y="18"/>
                    <a:pt x="11" y="19"/>
                    <a:pt x="16" y="20"/>
                  </a:cubicBezTo>
                  <a:cubicBezTo>
                    <a:pt x="35" y="21"/>
                    <a:pt x="60" y="14"/>
                    <a:pt x="70" y="1"/>
                  </a:cubicBezTo>
                  <a:cubicBezTo>
                    <a:pt x="71" y="0"/>
                    <a:pt x="71" y="0"/>
                    <a:pt x="71" y="0"/>
                  </a:cubicBezTo>
                  <a:cubicBezTo>
                    <a:pt x="71" y="1"/>
                    <a:pt x="71" y="2"/>
                    <a:pt x="71" y="2"/>
                  </a:cubicBezTo>
                  <a:cubicBezTo>
                    <a:pt x="71" y="5"/>
                    <a:pt x="71" y="7"/>
                    <a:pt x="71" y="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6" name="Freeform 4273">
              <a:extLst>
                <a:ext uri="{FF2B5EF4-FFF2-40B4-BE49-F238E27FC236}">
                  <a16:creationId xmlns:a16="http://schemas.microsoft.com/office/drawing/2014/main" id="{F5BD0534-2021-EBF4-99E3-7723F91E16EF}"/>
                </a:ext>
              </a:extLst>
            </p:cNvPr>
            <p:cNvSpPr>
              <a:spLocks/>
            </p:cNvSpPr>
            <p:nvPr/>
          </p:nvSpPr>
          <p:spPr bwMode="auto">
            <a:xfrm>
              <a:off x="19474971" y="5670574"/>
              <a:ext cx="650126" cy="1043394"/>
            </a:xfrm>
            <a:custGeom>
              <a:avLst/>
              <a:gdLst>
                <a:gd name="T0" fmla="*/ 75 w 89"/>
                <a:gd name="T1" fmla="*/ 120 h 143"/>
                <a:gd name="T2" fmla="*/ 75 w 89"/>
                <a:gd name="T3" fmla="*/ 120 h 143"/>
                <a:gd name="T4" fmla="*/ 74 w 89"/>
                <a:gd name="T5" fmla="*/ 121 h 143"/>
                <a:gd name="T6" fmla="*/ 20 w 89"/>
                <a:gd name="T7" fmla="*/ 141 h 143"/>
                <a:gd name="T8" fmla="*/ 5 w 89"/>
                <a:gd name="T9" fmla="*/ 136 h 143"/>
                <a:gd name="T10" fmla="*/ 1 w 89"/>
                <a:gd name="T11" fmla="*/ 80 h 143"/>
                <a:gd name="T12" fmla="*/ 3 w 89"/>
                <a:gd name="T13" fmla="*/ 31 h 143"/>
                <a:gd name="T14" fmla="*/ 37 w 89"/>
                <a:gd name="T15" fmla="*/ 6 h 143"/>
                <a:gd name="T16" fmla="*/ 61 w 89"/>
                <a:gd name="T17" fmla="*/ 3 h 143"/>
                <a:gd name="T18" fmla="*/ 75 w 89"/>
                <a:gd name="T19" fmla="*/ 12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143">
                  <a:moveTo>
                    <a:pt x="75" y="120"/>
                  </a:moveTo>
                  <a:cubicBezTo>
                    <a:pt x="75" y="120"/>
                    <a:pt x="75" y="120"/>
                    <a:pt x="75" y="120"/>
                  </a:cubicBezTo>
                  <a:cubicBezTo>
                    <a:pt x="74" y="121"/>
                    <a:pt x="74" y="121"/>
                    <a:pt x="74" y="121"/>
                  </a:cubicBezTo>
                  <a:cubicBezTo>
                    <a:pt x="65" y="133"/>
                    <a:pt x="40" y="143"/>
                    <a:pt x="20" y="141"/>
                  </a:cubicBezTo>
                  <a:cubicBezTo>
                    <a:pt x="15" y="140"/>
                    <a:pt x="10" y="139"/>
                    <a:pt x="5" y="136"/>
                  </a:cubicBezTo>
                  <a:cubicBezTo>
                    <a:pt x="4" y="117"/>
                    <a:pt x="2" y="97"/>
                    <a:pt x="1" y="80"/>
                  </a:cubicBezTo>
                  <a:cubicBezTo>
                    <a:pt x="0" y="58"/>
                    <a:pt x="0" y="40"/>
                    <a:pt x="3" y="31"/>
                  </a:cubicBezTo>
                  <a:cubicBezTo>
                    <a:pt x="11" y="22"/>
                    <a:pt x="23" y="13"/>
                    <a:pt x="37" y="6"/>
                  </a:cubicBezTo>
                  <a:cubicBezTo>
                    <a:pt x="52" y="4"/>
                    <a:pt x="52" y="0"/>
                    <a:pt x="61" y="3"/>
                  </a:cubicBezTo>
                  <a:cubicBezTo>
                    <a:pt x="89" y="11"/>
                    <a:pt x="78" y="114"/>
                    <a:pt x="75" y="120"/>
                  </a:cubicBezTo>
                </a:path>
              </a:pathLst>
            </a:custGeom>
            <a:solidFill>
              <a:srgbClr val="7FCB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7" name="Freeform 4274">
              <a:extLst>
                <a:ext uri="{FF2B5EF4-FFF2-40B4-BE49-F238E27FC236}">
                  <a16:creationId xmlns:a16="http://schemas.microsoft.com/office/drawing/2014/main" id="{BA94DF8C-7D6E-355F-EBDC-988CD726E52B}"/>
                </a:ext>
              </a:extLst>
            </p:cNvPr>
            <p:cNvSpPr>
              <a:spLocks/>
            </p:cNvSpPr>
            <p:nvPr/>
          </p:nvSpPr>
          <p:spPr bwMode="auto">
            <a:xfrm>
              <a:off x="19607027" y="5692342"/>
              <a:ext cx="298942" cy="159629"/>
            </a:xfrm>
            <a:custGeom>
              <a:avLst/>
              <a:gdLst>
                <a:gd name="T0" fmla="*/ 34 w 41"/>
                <a:gd name="T1" fmla="*/ 0 h 22"/>
                <a:gd name="T2" fmla="*/ 28 w 41"/>
                <a:gd name="T3" fmla="*/ 18 h 22"/>
                <a:gd name="T4" fmla="*/ 0 w 41"/>
                <a:gd name="T5" fmla="*/ 15 h 22"/>
                <a:gd name="T6" fmla="*/ 6 w 41"/>
                <a:gd name="T7" fmla="*/ 8 h 22"/>
                <a:gd name="T8" fmla="*/ 34 w 41"/>
                <a:gd name="T9" fmla="*/ 0 h 22"/>
              </a:gdLst>
              <a:ahLst/>
              <a:cxnLst>
                <a:cxn ang="0">
                  <a:pos x="T0" y="T1"/>
                </a:cxn>
                <a:cxn ang="0">
                  <a:pos x="T2" y="T3"/>
                </a:cxn>
                <a:cxn ang="0">
                  <a:pos x="T4" y="T5"/>
                </a:cxn>
                <a:cxn ang="0">
                  <a:pos x="T6" y="T7"/>
                </a:cxn>
                <a:cxn ang="0">
                  <a:pos x="T8" y="T9"/>
                </a:cxn>
              </a:cxnLst>
              <a:rect l="0" t="0" r="r" b="b"/>
              <a:pathLst>
                <a:path w="41" h="22">
                  <a:moveTo>
                    <a:pt x="34" y="0"/>
                  </a:moveTo>
                  <a:cubicBezTo>
                    <a:pt x="41" y="6"/>
                    <a:pt x="41" y="12"/>
                    <a:pt x="28" y="18"/>
                  </a:cubicBezTo>
                  <a:cubicBezTo>
                    <a:pt x="17" y="22"/>
                    <a:pt x="7" y="21"/>
                    <a:pt x="0" y="15"/>
                  </a:cubicBezTo>
                  <a:cubicBezTo>
                    <a:pt x="6" y="8"/>
                    <a:pt x="6" y="8"/>
                    <a:pt x="6" y="8"/>
                  </a:cubicBezTo>
                  <a:lnTo>
                    <a:pt x="34" y="0"/>
                  </a:lnTo>
                  <a:close/>
                </a:path>
              </a:pathLst>
            </a:custGeom>
            <a:solidFill>
              <a:srgbClr val="70B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8" name="Freeform 4275">
              <a:extLst>
                <a:ext uri="{FF2B5EF4-FFF2-40B4-BE49-F238E27FC236}">
                  <a16:creationId xmlns:a16="http://schemas.microsoft.com/office/drawing/2014/main" id="{02042669-FD78-85AD-C89C-18F1B6DF8490}"/>
                </a:ext>
              </a:extLst>
            </p:cNvPr>
            <p:cNvSpPr>
              <a:spLocks/>
            </p:cNvSpPr>
            <p:nvPr/>
          </p:nvSpPr>
          <p:spPr bwMode="auto">
            <a:xfrm>
              <a:off x="19578004" y="5304878"/>
              <a:ext cx="320710" cy="481790"/>
            </a:xfrm>
            <a:custGeom>
              <a:avLst/>
              <a:gdLst>
                <a:gd name="T0" fmla="*/ 37 w 44"/>
                <a:gd name="T1" fmla="*/ 45 h 66"/>
                <a:gd name="T2" fmla="*/ 37 w 44"/>
                <a:gd name="T3" fmla="*/ 57 h 66"/>
                <a:gd name="T4" fmla="*/ 24 w 44"/>
                <a:gd name="T5" fmla="*/ 65 h 66"/>
                <a:gd name="T6" fmla="*/ 9 w 44"/>
                <a:gd name="T7" fmla="*/ 60 h 66"/>
                <a:gd name="T8" fmla="*/ 9 w 44"/>
                <a:gd name="T9" fmla="*/ 56 h 66"/>
                <a:gd name="T10" fmla="*/ 7 w 44"/>
                <a:gd name="T11" fmla="*/ 55 h 66"/>
                <a:gd name="T12" fmla="*/ 1 w 44"/>
                <a:gd name="T13" fmla="*/ 40 h 66"/>
                <a:gd name="T14" fmla="*/ 1 w 44"/>
                <a:gd name="T15" fmla="*/ 26 h 66"/>
                <a:gd name="T16" fmla="*/ 1 w 44"/>
                <a:gd name="T17" fmla="*/ 20 h 66"/>
                <a:gd name="T18" fmla="*/ 22 w 44"/>
                <a:gd name="T19" fmla="*/ 1 h 66"/>
                <a:gd name="T20" fmla="*/ 44 w 44"/>
                <a:gd name="T21" fmla="*/ 24 h 66"/>
                <a:gd name="T22" fmla="*/ 37 w 44"/>
                <a:gd name="T23" fmla="*/ 45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 h="66">
                  <a:moveTo>
                    <a:pt x="37" y="45"/>
                  </a:moveTo>
                  <a:cubicBezTo>
                    <a:pt x="37" y="57"/>
                    <a:pt x="37" y="57"/>
                    <a:pt x="37" y="57"/>
                  </a:cubicBezTo>
                  <a:cubicBezTo>
                    <a:pt x="37" y="61"/>
                    <a:pt x="31" y="64"/>
                    <a:pt x="24" y="65"/>
                  </a:cubicBezTo>
                  <a:cubicBezTo>
                    <a:pt x="17" y="66"/>
                    <a:pt x="11" y="64"/>
                    <a:pt x="9" y="60"/>
                  </a:cubicBezTo>
                  <a:cubicBezTo>
                    <a:pt x="9" y="56"/>
                    <a:pt x="9" y="56"/>
                    <a:pt x="9" y="56"/>
                  </a:cubicBezTo>
                  <a:cubicBezTo>
                    <a:pt x="7" y="55"/>
                    <a:pt x="7" y="55"/>
                    <a:pt x="7" y="55"/>
                  </a:cubicBezTo>
                  <a:cubicBezTo>
                    <a:pt x="3" y="53"/>
                    <a:pt x="2" y="51"/>
                    <a:pt x="1" y="40"/>
                  </a:cubicBezTo>
                  <a:cubicBezTo>
                    <a:pt x="1" y="33"/>
                    <a:pt x="1" y="30"/>
                    <a:pt x="1" y="26"/>
                  </a:cubicBezTo>
                  <a:cubicBezTo>
                    <a:pt x="0" y="24"/>
                    <a:pt x="0" y="22"/>
                    <a:pt x="1" y="20"/>
                  </a:cubicBezTo>
                  <a:cubicBezTo>
                    <a:pt x="1" y="13"/>
                    <a:pt x="8" y="0"/>
                    <a:pt x="22" y="1"/>
                  </a:cubicBezTo>
                  <a:cubicBezTo>
                    <a:pt x="36" y="3"/>
                    <a:pt x="44" y="11"/>
                    <a:pt x="44" y="24"/>
                  </a:cubicBezTo>
                  <a:cubicBezTo>
                    <a:pt x="44" y="33"/>
                    <a:pt x="42" y="40"/>
                    <a:pt x="37" y="45"/>
                  </a:cubicBezTo>
                  <a:close/>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59" name="Freeform 4276">
              <a:extLst>
                <a:ext uri="{FF2B5EF4-FFF2-40B4-BE49-F238E27FC236}">
                  <a16:creationId xmlns:a16="http://schemas.microsoft.com/office/drawing/2014/main" id="{323530B6-AB22-C0E9-3CA8-0EE0BF93479D}"/>
                </a:ext>
              </a:extLst>
            </p:cNvPr>
            <p:cNvSpPr>
              <a:spLocks/>
            </p:cNvSpPr>
            <p:nvPr/>
          </p:nvSpPr>
          <p:spPr bwMode="auto">
            <a:xfrm>
              <a:off x="19556236" y="5290366"/>
              <a:ext cx="371501" cy="416487"/>
            </a:xfrm>
            <a:custGeom>
              <a:avLst/>
              <a:gdLst>
                <a:gd name="T0" fmla="*/ 40 w 51"/>
                <a:gd name="T1" fmla="*/ 52 h 57"/>
                <a:gd name="T2" fmla="*/ 22 w 51"/>
                <a:gd name="T3" fmla="*/ 56 h 57"/>
                <a:gd name="T4" fmla="*/ 16 w 51"/>
                <a:gd name="T5" fmla="*/ 34 h 57"/>
                <a:gd name="T6" fmla="*/ 13 w 51"/>
                <a:gd name="T7" fmla="*/ 32 h 57"/>
                <a:gd name="T8" fmla="*/ 14 w 51"/>
                <a:gd name="T9" fmla="*/ 17 h 57"/>
                <a:gd name="T10" fmla="*/ 6 w 51"/>
                <a:gd name="T11" fmla="*/ 14 h 57"/>
                <a:gd name="T12" fmla="*/ 4 w 51"/>
                <a:gd name="T13" fmla="*/ 18 h 57"/>
                <a:gd name="T14" fmla="*/ 12 w 51"/>
                <a:gd name="T15" fmla="*/ 3 h 57"/>
                <a:gd name="T16" fmla="*/ 31 w 51"/>
                <a:gd name="T17" fmla="*/ 1 h 57"/>
                <a:gd name="T18" fmla="*/ 50 w 51"/>
                <a:gd name="T19" fmla="*/ 24 h 57"/>
                <a:gd name="T20" fmla="*/ 40 w 51"/>
                <a:gd name="T21" fmla="*/ 5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7">
                  <a:moveTo>
                    <a:pt x="40" y="52"/>
                  </a:moveTo>
                  <a:cubicBezTo>
                    <a:pt x="35" y="56"/>
                    <a:pt x="28" y="57"/>
                    <a:pt x="22" y="56"/>
                  </a:cubicBezTo>
                  <a:cubicBezTo>
                    <a:pt x="17" y="54"/>
                    <a:pt x="17" y="44"/>
                    <a:pt x="16" y="34"/>
                  </a:cubicBezTo>
                  <a:cubicBezTo>
                    <a:pt x="13" y="32"/>
                    <a:pt x="13" y="32"/>
                    <a:pt x="13" y="32"/>
                  </a:cubicBezTo>
                  <a:cubicBezTo>
                    <a:pt x="13" y="31"/>
                    <a:pt x="13" y="21"/>
                    <a:pt x="14" y="17"/>
                  </a:cubicBezTo>
                  <a:cubicBezTo>
                    <a:pt x="12" y="15"/>
                    <a:pt x="8" y="13"/>
                    <a:pt x="6" y="14"/>
                  </a:cubicBezTo>
                  <a:cubicBezTo>
                    <a:pt x="5" y="15"/>
                    <a:pt x="5" y="16"/>
                    <a:pt x="4" y="18"/>
                  </a:cubicBezTo>
                  <a:cubicBezTo>
                    <a:pt x="0" y="9"/>
                    <a:pt x="10" y="4"/>
                    <a:pt x="12" y="3"/>
                  </a:cubicBezTo>
                  <a:cubicBezTo>
                    <a:pt x="17" y="1"/>
                    <a:pt x="26" y="0"/>
                    <a:pt x="31" y="1"/>
                  </a:cubicBezTo>
                  <a:cubicBezTo>
                    <a:pt x="44" y="3"/>
                    <a:pt x="51" y="11"/>
                    <a:pt x="50" y="24"/>
                  </a:cubicBezTo>
                  <a:cubicBezTo>
                    <a:pt x="50" y="36"/>
                    <a:pt x="47" y="46"/>
                    <a:pt x="40" y="5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0" name="Freeform 4277">
              <a:extLst>
                <a:ext uri="{FF2B5EF4-FFF2-40B4-BE49-F238E27FC236}">
                  <a16:creationId xmlns:a16="http://schemas.microsoft.com/office/drawing/2014/main" id="{52261EC4-F466-B432-A324-F59016A262E7}"/>
                </a:ext>
              </a:extLst>
            </p:cNvPr>
            <p:cNvSpPr>
              <a:spLocks/>
            </p:cNvSpPr>
            <p:nvPr/>
          </p:nvSpPr>
          <p:spPr bwMode="auto">
            <a:xfrm>
              <a:off x="19672330" y="5487726"/>
              <a:ext cx="58047" cy="137862"/>
            </a:xfrm>
            <a:custGeom>
              <a:avLst/>
              <a:gdLst>
                <a:gd name="T0" fmla="*/ 0 w 8"/>
                <a:gd name="T1" fmla="*/ 5 h 19"/>
                <a:gd name="T2" fmla="*/ 5 w 8"/>
                <a:gd name="T3" fmla="*/ 13 h 19"/>
                <a:gd name="T4" fmla="*/ 0 w 8"/>
                <a:gd name="T5" fmla="*/ 16 h 19"/>
                <a:gd name="T6" fmla="*/ 0 w 8"/>
                <a:gd name="T7" fmla="*/ 5 h 19"/>
              </a:gdLst>
              <a:ahLst/>
              <a:cxnLst>
                <a:cxn ang="0">
                  <a:pos x="T0" y="T1"/>
                </a:cxn>
                <a:cxn ang="0">
                  <a:pos x="T2" y="T3"/>
                </a:cxn>
                <a:cxn ang="0">
                  <a:pos x="T4" y="T5"/>
                </a:cxn>
                <a:cxn ang="0">
                  <a:pos x="T6" y="T7"/>
                </a:cxn>
              </a:cxnLst>
              <a:rect l="0" t="0" r="r" b="b"/>
              <a:pathLst>
                <a:path w="8" h="19">
                  <a:moveTo>
                    <a:pt x="0" y="5"/>
                  </a:moveTo>
                  <a:cubicBezTo>
                    <a:pt x="1" y="0"/>
                    <a:pt x="8" y="3"/>
                    <a:pt x="5" y="13"/>
                  </a:cubicBezTo>
                  <a:cubicBezTo>
                    <a:pt x="4" y="16"/>
                    <a:pt x="2" y="19"/>
                    <a:pt x="0" y="16"/>
                  </a:cubicBezTo>
                  <a:cubicBezTo>
                    <a:pt x="0" y="15"/>
                    <a:pt x="0" y="5"/>
                    <a:pt x="0" y="5"/>
                  </a:cubicBezTo>
                  <a:close/>
                </a:path>
              </a:pathLst>
            </a:custGeom>
            <a:solidFill>
              <a:srgbClr val="FFBB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1" name="Freeform 4278">
              <a:extLst>
                <a:ext uri="{FF2B5EF4-FFF2-40B4-BE49-F238E27FC236}">
                  <a16:creationId xmlns:a16="http://schemas.microsoft.com/office/drawing/2014/main" id="{ADA9AD7E-CE7D-31AB-BD3A-77B485452CCE}"/>
                </a:ext>
              </a:extLst>
            </p:cNvPr>
            <p:cNvSpPr>
              <a:spLocks/>
            </p:cNvSpPr>
            <p:nvPr/>
          </p:nvSpPr>
          <p:spPr bwMode="auto">
            <a:xfrm>
              <a:off x="19292123" y="5880994"/>
              <a:ext cx="358440" cy="548544"/>
            </a:xfrm>
            <a:custGeom>
              <a:avLst/>
              <a:gdLst>
                <a:gd name="T0" fmla="*/ 30 w 49"/>
                <a:gd name="T1" fmla="*/ 0 h 75"/>
                <a:gd name="T2" fmla="*/ 18 w 49"/>
                <a:gd name="T3" fmla="*/ 28 h 75"/>
                <a:gd name="T4" fmla="*/ 13 w 49"/>
                <a:gd name="T5" fmla="*/ 24 h 75"/>
                <a:gd name="T6" fmla="*/ 0 w 49"/>
                <a:gd name="T7" fmla="*/ 34 h 75"/>
                <a:gd name="T8" fmla="*/ 21 w 49"/>
                <a:gd name="T9" fmla="*/ 75 h 75"/>
                <a:gd name="T10" fmla="*/ 42 w 49"/>
                <a:gd name="T11" fmla="*/ 48 h 75"/>
                <a:gd name="T12" fmla="*/ 30 w 49"/>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49" h="75">
                  <a:moveTo>
                    <a:pt x="30" y="0"/>
                  </a:moveTo>
                  <a:cubicBezTo>
                    <a:pt x="21" y="8"/>
                    <a:pt x="20" y="18"/>
                    <a:pt x="18" y="28"/>
                  </a:cubicBezTo>
                  <a:cubicBezTo>
                    <a:pt x="13" y="24"/>
                    <a:pt x="13" y="24"/>
                    <a:pt x="13" y="24"/>
                  </a:cubicBezTo>
                  <a:cubicBezTo>
                    <a:pt x="9" y="22"/>
                    <a:pt x="0" y="29"/>
                    <a:pt x="0" y="34"/>
                  </a:cubicBezTo>
                  <a:cubicBezTo>
                    <a:pt x="2" y="48"/>
                    <a:pt x="14" y="75"/>
                    <a:pt x="21" y="75"/>
                  </a:cubicBezTo>
                  <a:cubicBezTo>
                    <a:pt x="36" y="72"/>
                    <a:pt x="38" y="64"/>
                    <a:pt x="42" y="48"/>
                  </a:cubicBezTo>
                  <a:cubicBezTo>
                    <a:pt x="49" y="23"/>
                    <a:pt x="45" y="3"/>
                    <a:pt x="30" y="0"/>
                  </a:cubicBezTo>
                  <a:close/>
                </a:path>
              </a:pathLst>
            </a:custGeom>
            <a:solidFill>
              <a:srgbClr val="73B7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sp>
          <p:nvSpPr>
            <p:cNvPr id="262" name="Freeform 4279">
              <a:extLst>
                <a:ext uri="{FF2B5EF4-FFF2-40B4-BE49-F238E27FC236}">
                  <a16:creationId xmlns:a16="http://schemas.microsoft.com/office/drawing/2014/main" id="{F3A558A7-0966-C4FA-DDD7-56E60D82D95B}"/>
                </a:ext>
              </a:extLst>
            </p:cNvPr>
            <p:cNvSpPr>
              <a:spLocks/>
            </p:cNvSpPr>
            <p:nvPr/>
          </p:nvSpPr>
          <p:spPr bwMode="auto">
            <a:xfrm>
              <a:off x="19380644" y="6056586"/>
              <a:ext cx="43535" cy="175592"/>
            </a:xfrm>
            <a:custGeom>
              <a:avLst/>
              <a:gdLst>
                <a:gd name="T0" fmla="*/ 6 w 6"/>
                <a:gd name="T1" fmla="*/ 4 h 24"/>
                <a:gd name="T2" fmla="*/ 4 w 6"/>
                <a:gd name="T3" fmla="*/ 24 h 24"/>
                <a:gd name="T4" fmla="*/ 1 w 6"/>
                <a:gd name="T5" fmla="*/ 0 h 24"/>
                <a:gd name="T6" fmla="*/ 6 w 6"/>
                <a:gd name="T7" fmla="*/ 4 h 24"/>
              </a:gdLst>
              <a:ahLst/>
              <a:cxnLst>
                <a:cxn ang="0">
                  <a:pos x="T0" y="T1"/>
                </a:cxn>
                <a:cxn ang="0">
                  <a:pos x="T2" y="T3"/>
                </a:cxn>
                <a:cxn ang="0">
                  <a:pos x="T4" y="T5"/>
                </a:cxn>
                <a:cxn ang="0">
                  <a:pos x="T6" y="T7"/>
                </a:cxn>
              </a:cxnLst>
              <a:rect l="0" t="0" r="r" b="b"/>
              <a:pathLst>
                <a:path w="6" h="24">
                  <a:moveTo>
                    <a:pt x="6" y="4"/>
                  </a:moveTo>
                  <a:cubicBezTo>
                    <a:pt x="4" y="24"/>
                    <a:pt x="4" y="24"/>
                    <a:pt x="4" y="24"/>
                  </a:cubicBezTo>
                  <a:cubicBezTo>
                    <a:pt x="1" y="14"/>
                    <a:pt x="0" y="6"/>
                    <a:pt x="1" y="0"/>
                  </a:cubicBezTo>
                  <a:lnTo>
                    <a:pt x="6" y="4"/>
                  </a:lnTo>
                  <a:close/>
                </a:path>
              </a:pathLst>
            </a:custGeom>
            <a:solidFill>
              <a:srgbClr val="619B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800" hangingPunct="0"/>
              <a:endParaRPr lang="en-US" sz="2800" kern="0">
                <a:solidFill>
                  <a:srgbClr val="000000"/>
                </a:solidFill>
                <a:latin typeface="Source Sans Pro"/>
                <a:ea typeface="Source Sans Pro"/>
                <a:sym typeface="Source Sans Pro"/>
              </a:endParaRPr>
            </a:p>
          </p:txBody>
        </p:sp>
        <p:pic>
          <p:nvPicPr>
            <p:cNvPr id="263" name="Picture 4280">
              <a:extLst>
                <a:ext uri="{FF2B5EF4-FFF2-40B4-BE49-F238E27FC236}">
                  <a16:creationId xmlns:a16="http://schemas.microsoft.com/office/drawing/2014/main" id="{973E4E81-BF70-803F-E982-90238960C4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03077" y="4882586"/>
              <a:ext cx="979543" cy="34363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4" name="Picture 4281">
              <a:extLst>
                <a:ext uri="{FF2B5EF4-FFF2-40B4-BE49-F238E27FC236}">
                  <a16:creationId xmlns:a16="http://schemas.microsoft.com/office/drawing/2014/main" id="{8E39A4A9-439B-E1EA-735F-2D48E2EA06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21326" y="4379029"/>
              <a:ext cx="687857" cy="3932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6" name="Shape 4057">
            <a:extLst>
              <a:ext uri="{FF2B5EF4-FFF2-40B4-BE49-F238E27FC236}">
                <a16:creationId xmlns:a16="http://schemas.microsoft.com/office/drawing/2014/main" id="{C2DD75A9-EE03-B97A-A280-5848F45CC4DC}"/>
              </a:ext>
            </a:extLst>
          </p:cNvPr>
          <p:cNvSpPr/>
          <p:nvPr/>
        </p:nvSpPr>
        <p:spPr>
          <a:xfrm>
            <a:off x="8088092" y="2201804"/>
            <a:ext cx="3210282" cy="738664"/>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spAutoFit/>
          </a:bodyPr>
          <a:lstStyle/>
          <a:p>
            <a:pPr defTabSz="1651000">
              <a:defRPr sz="1800"/>
            </a:pPr>
            <a:r>
              <a:rPr lang="en-US" sz="1200" b="1" dirty="0">
                <a:solidFill>
                  <a:srgbClr val="63357A"/>
                </a:solidFill>
                <a:latin typeface="Montserrat" panose="00000500000000000000" pitchFamily="2" charset="0"/>
                <a:sym typeface="Roboto Light"/>
              </a:rPr>
              <a:t>Improved Data Accessibility: </a:t>
            </a:r>
            <a:r>
              <a:rPr lang="en-US" sz="1200" dirty="0">
                <a:solidFill>
                  <a:srgbClr val="3A3A3A"/>
                </a:solidFill>
                <a:latin typeface="Montserrat Light" panose="00000400000000000000" pitchFamily="2" charset="0"/>
                <a:sym typeface="Roboto Light"/>
              </a:rPr>
              <a:t>Lorem ipsum dolor sit amet, consectetur ad ipiscing elit. Cras consectetur orci id nisi malesuada. </a:t>
            </a:r>
          </a:p>
        </p:txBody>
      </p:sp>
      <p:sp>
        <p:nvSpPr>
          <p:cNvPr id="168" name="Shape 4057">
            <a:extLst>
              <a:ext uri="{FF2B5EF4-FFF2-40B4-BE49-F238E27FC236}">
                <a16:creationId xmlns:a16="http://schemas.microsoft.com/office/drawing/2014/main" id="{D1986693-A271-D3C1-D49A-28D25CA0742D}"/>
              </a:ext>
            </a:extLst>
          </p:cNvPr>
          <p:cNvSpPr/>
          <p:nvPr/>
        </p:nvSpPr>
        <p:spPr>
          <a:xfrm>
            <a:off x="8088092" y="3277984"/>
            <a:ext cx="3880813" cy="738664"/>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spAutoFit/>
          </a:bodyPr>
          <a:lstStyle/>
          <a:p>
            <a:pPr defTabSz="1651000">
              <a:defRPr sz="1800"/>
            </a:pPr>
            <a:r>
              <a:rPr lang="en-US" sz="1200" b="1" kern="0" dirty="0">
                <a:solidFill>
                  <a:srgbClr val="7DD1CE"/>
                </a:solidFill>
                <a:latin typeface="Source Sans Pro" panose="020B0503030403020204" pitchFamily="34" charset="0"/>
                <a:ea typeface="Source Sans Pro" panose="020B0503030403020204" pitchFamily="34" charset="0"/>
                <a:cs typeface="Roboto Light"/>
                <a:sym typeface="Roboto Light"/>
              </a:rPr>
              <a:t>Better Communication: </a:t>
            </a:r>
            <a:r>
              <a:rPr lang="en-US" sz="1200" kern="0" dirty="0">
                <a:solidFill>
                  <a:srgbClr val="000000"/>
                </a:solidFill>
                <a:latin typeface="Montserrat Light" panose="00000400000000000000" pitchFamily="2" charset="0"/>
                <a:ea typeface="Source Sans Pro" panose="020B0503030403020204" pitchFamily="34" charset="0"/>
                <a:cs typeface="Roboto Light"/>
                <a:sym typeface="Roboto Light"/>
              </a:rPr>
              <a:t>Ad ipiscing elit. Cras consectetur orci id nisi malesuada.  Lorem ipsum dolor sit amet, consectetur ad ipiscing elit. Cras consectetur.</a:t>
            </a:r>
          </a:p>
        </p:txBody>
      </p:sp>
      <p:sp>
        <p:nvSpPr>
          <p:cNvPr id="169" name="Shape 4057">
            <a:extLst>
              <a:ext uri="{FF2B5EF4-FFF2-40B4-BE49-F238E27FC236}">
                <a16:creationId xmlns:a16="http://schemas.microsoft.com/office/drawing/2014/main" id="{60555798-3971-A9D2-F0C7-26F199E731F3}"/>
              </a:ext>
            </a:extLst>
          </p:cNvPr>
          <p:cNvSpPr/>
          <p:nvPr/>
        </p:nvSpPr>
        <p:spPr>
          <a:xfrm>
            <a:off x="8088091" y="5393565"/>
            <a:ext cx="3605179" cy="738664"/>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spAutoFit/>
          </a:bodyPr>
          <a:lstStyle/>
          <a:p>
            <a:pPr defTabSz="1651000">
              <a:defRPr sz="1800"/>
            </a:pPr>
            <a:r>
              <a:rPr lang="en-US" sz="1200" b="1" kern="0" dirty="0">
                <a:solidFill>
                  <a:srgbClr val="FF8026"/>
                </a:solidFill>
                <a:latin typeface="Source Sans Pro" panose="020B0503030403020204" pitchFamily="34" charset="0"/>
                <a:ea typeface="Source Sans Pro" panose="020B0503030403020204" pitchFamily="34" charset="0"/>
                <a:cs typeface="Roboto Light"/>
                <a:sym typeface="Roboto Light"/>
              </a:rPr>
              <a:t>Robust Growth: </a:t>
            </a:r>
            <a:r>
              <a:rPr lang="en-US" sz="1200" kern="0" dirty="0">
                <a:solidFill>
                  <a:srgbClr val="000000"/>
                </a:solidFill>
                <a:latin typeface="Montserrat Light" panose="00000400000000000000" pitchFamily="2" charset="0"/>
                <a:ea typeface="Source Sans Pro" panose="020B0503030403020204" pitchFamily="34" charset="0"/>
                <a:cs typeface="Roboto Light"/>
                <a:sym typeface="Roboto Light"/>
              </a:rPr>
              <a:t>Ad ipiscing elit. Cras consectetur orci id nisi malesuada.  Lorem ipsum dolor sit amet, consectetur ad ipiscing elit. Cras consectetur.</a:t>
            </a:r>
            <a:endParaRPr lang="en-US" sz="1200" kern="0" dirty="0">
              <a:solidFill>
                <a:srgbClr val="FFFFFF">
                  <a:lumMod val="85000"/>
                </a:srgbClr>
              </a:solidFill>
              <a:latin typeface="Montserrat Light" panose="00000400000000000000" pitchFamily="2" charset="0"/>
              <a:ea typeface="Source Sans Pro" panose="020B0503030403020204" pitchFamily="34" charset="0"/>
              <a:cs typeface="Roboto Light"/>
              <a:sym typeface="Roboto Light"/>
            </a:endParaRPr>
          </a:p>
        </p:txBody>
      </p:sp>
      <p:sp>
        <p:nvSpPr>
          <p:cNvPr id="187" name="Freeform: Shape 5">
            <a:extLst>
              <a:ext uri="{FF2B5EF4-FFF2-40B4-BE49-F238E27FC236}">
                <a16:creationId xmlns:a16="http://schemas.microsoft.com/office/drawing/2014/main" id="{1DD9011F-DE2A-D010-E31E-5BA72E69CB5B}"/>
              </a:ext>
            </a:extLst>
          </p:cNvPr>
          <p:cNvSpPr/>
          <p:nvPr/>
        </p:nvSpPr>
        <p:spPr>
          <a:xfrm>
            <a:off x="7283941" y="2260473"/>
            <a:ext cx="432476" cy="431341"/>
          </a:xfrm>
          <a:custGeom>
            <a:avLst/>
            <a:gdLst>
              <a:gd name="connsiteX0" fmla="*/ 2966799 w 4818333"/>
              <a:gd name="connsiteY0" fmla="*/ 4218005 h 4805696"/>
              <a:gd name="connsiteX1" fmla="*/ 1851422 w 4818333"/>
              <a:gd name="connsiteY1" fmla="*/ 4218005 h 4805696"/>
              <a:gd name="connsiteX2" fmla="*/ 1851422 w 4818333"/>
              <a:gd name="connsiteY2" fmla="*/ 4480894 h 4805696"/>
              <a:gd name="connsiteX3" fmla="*/ 1851422 w 4818333"/>
              <a:gd name="connsiteY3" fmla="*/ 4657107 h 4805696"/>
              <a:gd name="connsiteX4" fmla="*/ 1706642 w 4818333"/>
              <a:gd name="connsiteY4" fmla="*/ 4804744 h 4805696"/>
              <a:gd name="connsiteX5" fmla="*/ 144542 w 4818333"/>
              <a:gd name="connsiteY5" fmla="*/ 4804744 h 4805696"/>
              <a:gd name="connsiteX6" fmla="*/ 714 w 4818333"/>
              <a:gd name="connsiteY6" fmla="*/ 4662822 h 4805696"/>
              <a:gd name="connsiteX7" fmla="*/ 714 w 4818333"/>
              <a:gd name="connsiteY7" fmla="*/ 3276934 h 4805696"/>
              <a:gd name="connsiteX8" fmla="*/ 143589 w 4818333"/>
              <a:gd name="connsiteY8" fmla="*/ 3134059 h 4805696"/>
              <a:gd name="connsiteX9" fmla="*/ 610314 w 4818333"/>
              <a:gd name="connsiteY9" fmla="*/ 3134059 h 4805696"/>
              <a:gd name="connsiteX10" fmla="*/ 749379 w 4818333"/>
              <a:gd name="connsiteY10" fmla="*/ 3235024 h 4805696"/>
              <a:gd name="connsiteX11" fmla="*/ 812244 w 4818333"/>
              <a:gd name="connsiteY11" fmla="*/ 3424572 h 4805696"/>
              <a:gd name="connsiteX12" fmla="*/ 876062 w 4818333"/>
              <a:gd name="connsiteY12" fmla="*/ 3469339 h 4805696"/>
              <a:gd name="connsiteX13" fmla="*/ 1680924 w 4818333"/>
              <a:gd name="connsiteY13" fmla="*/ 3468387 h 4805696"/>
              <a:gd name="connsiteX14" fmla="*/ 1851422 w 4818333"/>
              <a:gd name="connsiteY14" fmla="*/ 3636979 h 4805696"/>
              <a:gd name="connsiteX15" fmla="*/ 1851422 w 4818333"/>
              <a:gd name="connsiteY15" fmla="*/ 3953209 h 4805696"/>
              <a:gd name="connsiteX16" fmla="*/ 2267664 w 4818333"/>
              <a:gd name="connsiteY16" fmla="*/ 3953209 h 4805696"/>
              <a:gd name="connsiteX17" fmla="*/ 2267664 w 4818333"/>
              <a:gd name="connsiteY17" fmla="*/ 2593039 h 4805696"/>
              <a:gd name="connsiteX18" fmla="*/ 2207657 w 4818333"/>
              <a:gd name="connsiteY18" fmla="*/ 2593039 h 4805696"/>
              <a:gd name="connsiteX19" fmla="*/ 831294 w 4818333"/>
              <a:gd name="connsiteY19" fmla="*/ 2593039 h 4805696"/>
              <a:gd name="connsiteX20" fmla="*/ 39767 w 4818333"/>
              <a:gd name="connsiteY20" fmla="*/ 2026302 h 4805696"/>
              <a:gd name="connsiteX21" fmla="*/ 546497 w 4818333"/>
              <a:gd name="connsiteY21" fmla="*/ 1006174 h 4805696"/>
              <a:gd name="connsiteX22" fmla="*/ 606504 w 4818333"/>
              <a:gd name="connsiteY22" fmla="*/ 938547 h 4805696"/>
              <a:gd name="connsiteX23" fmla="*/ 1537097 w 4818333"/>
              <a:gd name="connsiteY23" fmla="*/ 35577 h 4805696"/>
              <a:gd name="connsiteX24" fmla="*/ 2744867 w 4818333"/>
              <a:gd name="connsiteY24" fmla="*/ 436579 h 4805696"/>
              <a:gd name="connsiteX25" fmla="*/ 2808684 w 4818333"/>
              <a:gd name="connsiteY25" fmla="*/ 453724 h 4805696"/>
              <a:gd name="connsiteX26" fmla="*/ 3862149 w 4818333"/>
              <a:gd name="connsiteY26" fmla="*/ 992839 h 4805696"/>
              <a:gd name="connsiteX27" fmla="*/ 3868817 w 4818333"/>
              <a:gd name="connsiteY27" fmla="*/ 1012842 h 4805696"/>
              <a:gd name="connsiteX28" fmla="*/ 4001214 w 4818333"/>
              <a:gd name="connsiteY28" fmla="*/ 1004269 h 4805696"/>
              <a:gd name="connsiteX29" fmla="*/ 4811792 w 4818333"/>
              <a:gd name="connsiteY29" fmla="*/ 1708167 h 4805696"/>
              <a:gd name="connsiteX30" fmla="*/ 4202192 w 4818333"/>
              <a:gd name="connsiteY30" fmla="*/ 2570179 h 4805696"/>
              <a:gd name="connsiteX31" fmla="*/ 3985022 w 4818333"/>
              <a:gd name="connsiteY31" fmla="*/ 2592087 h 4805696"/>
              <a:gd name="connsiteX32" fmla="*/ 2599134 w 4818333"/>
              <a:gd name="connsiteY32" fmla="*/ 2593039 h 4805696"/>
              <a:gd name="connsiteX33" fmla="*/ 2548652 w 4818333"/>
              <a:gd name="connsiteY33" fmla="*/ 2593039 h 4805696"/>
              <a:gd name="connsiteX34" fmla="*/ 2548652 w 4818333"/>
              <a:gd name="connsiteY34" fmla="*/ 3945589 h 4805696"/>
              <a:gd name="connsiteX35" fmla="*/ 2965847 w 4818333"/>
              <a:gd name="connsiteY35" fmla="*/ 3945589 h 4805696"/>
              <a:gd name="connsiteX36" fmla="*/ 2965847 w 4818333"/>
              <a:gd name="connsiteY36" fmla="*/ 3895107 h 4805696"/>
              <a:gd name="connsiteX37" fmla="*/ 2965847 w 4818333"/>
              <a:gd name="connsiteY37" fmla="*/ 3285507 h 4805696"/>
              <a:gd name="connsiteX38" fmla="*/ 3114437 w 4818333"/>
              <a:gd name="connsiteY38" fmla="*/ 3134059 h 4805696"/>
              <a:gd name="connsiteX39" fmla="*/ 3562112 w 4818333"/>
              <a:gd name="connsiteY39" fmla="*/ 3134059 h 4805696"/>
              <a:gd name="connsiteX40" fmla="*/ 3710702 w 4818333"/>
              <a:gd name="connsiteY40" fmla="*/ 3241692 h 4805696"/>
              <a:gd name="connsiteX41" fmla="*/ 3786902 w 4818333"/>
              <a:gd name="connsiteY41" fmla="*/ 3475054 h 4805696"/>
              <a:gd name="connsiteX42" fmla="*/ 3935492 w 4818333"/>
              <a:gd name="connsiteY42" fmla="*/ 3475054 h 4805696"/>
              <a:gd name="connsiteX43" fmla="*/ 4645105 w 4818333"/>
              <a:gd name="connsiteY43" fmla="*/ 3475054 h 4805696"/>
              <a:gd name="connsiteX44" fmla="*/ 4814650 w 4818333"/>
              <a:gd name="connsiteY44" fmla="*/ 3641742 h 4805696"/>
              <a:gd name="connsiteX45" fmla="*/ 4814650 w 4818333"/>
              <a:gd name="connsiteY45" fmla="*/ 4641867 h 4805696"/>
              <a:gd name="connsiteX46" fmla="*/ 4648915 w 4818333"/>
              <a:gd name="connsiteY46" fmla="*/ 4805697 h 4805696"/>
              <a:gd name="connsiteX47" fmla="*/ 3124914 w 4818333"/>
              <a:gd name="connsiteY47" fmla="*/ 4805697 h 4805696"/>
              <a:gd name="connsiteX48" fmla="*/ 2964895 w 4818333"/>
              <a:gd name="connsiteY48" fmla="*/ 4646630 h 4805696"/>
              <a:gd name="connsiteX49" fmla="*/ 2966799 w 4818333"/>
              <a:gd name="connsiteY49" fmla="*/ 4218005 h 4805696"/>
              <a:gd name="connsiteX50" fmla="*/ 2438162 w 4818333"/>
              <a:gd name="connsiteY50" fmla="*/ 2318719 h 4805696"/>
              <a:gd name="connsiteX51" fmla="*/ 2438162 w 4818333"/>
              <a:gd name="connsiteY51" fmla="*/ 2318719 h 4805696"/>
              <a:gd name="connsiteX52" fmla="*/ 3980259 w 4818333"/>
              <a:gd name="connsiteY52" fmla="*/ 2318719 h 4805696"/>
              <a:gd name="connsiteX53" fmla="*/ 4098370 w 4818333"/>
              <a:gd name="connsiteY53" fmla="*/ 2309194 h 4805696"/>
              <a:gd name="connsiteX54" fmla="*/ 4512707 w 4818333"/>
              <a:gd name="connsiteY54" fmla="*/ 1940577 h 4805696"/>
              <a:gd name="connsiteX55" fmla="*/ 4362212 w 4818333"/>
              <a:gd name="connsiteY55" fmla="*/ 1399557 h 4805696"/>
              <a:gd name="connsiteX56" fmla="*/ 3818334 w 4818333"/>
              <a:gd name="connsiteY56" fmla="*/ 1303354 h 4805696"/>
              <a:gd name="connsiteX57" fmla="*/ 3604974 w 4818333"/>
              <a:gd name="connsiteY57" fmla="*/ 1167147 h 4805696"/>
              <a:gd name="connsiteX58" fmla="*/ 2821067 w 4818333"/>
              <a:gd name="connsiteY58" fmla="*/ 738522 h 4805696"/>
              <a:gd name="connsiteX59" fmla="*/ 2588657 w 4818333"/>
              <a:gd name="connsiteY59" fmla="*/ 690897 h 4805696"/>
              <a:gd name="connsiteX60" fmla="*/ 1754267 w 4818333"/>
              <a:gd name="connsiteY60" fmla="*/ 271797 h 4805696"/>
              <a:gd name="connsiteX61" fmla="*/ 853202 w 4818333"/>
              <a:gd name="connsiteY61" fmla="*/ 1085232 h 4805696"/>
              <a:gd name="connsiteX62" fmla="*/ 707469 w 4818333"/>
              <a:gd name="connsiteY62" fmla="*/ 1242394 h 4805696"/>
              <a:gd name="connsiteX63" fmla="*/ 380762 w 4818333"/>
              <a:gd name="connsiteY63" fmla="*/ 2107264 h 4805696"/>
              <a:gd name="connsiteX64" fmla="*/ 857964 w 4818333"/>
              <a:gd name="connsiteY64" fmla="*/ 2321577 h 4805696"/>
              <a:gd name="connsiteX65" fmla="*/ 2438162 w 4818333"/>
              <a:gd name="connsiteY65" fmla="*/ 2318719 h 4805696"/>
              <a:gd name="connsiteX66" fmla="*/ 4533662 w 4818333"/>
              <a:gd name="connsiteY66" fmla="*/ 4539949 h 4805696"/>
              <a:gd name="connsiteX67" fmla="*/ 4533662 w 4818333"/>
              <a:gd name="connsiteY67" fmla="*/ 3740802 h 4805696"/>
              <a:gd name="connsiteX68" fmla="*/ 4479370 w 4818333"/>
              <a:gd name="connsiteY68" fmla="*/ 3740802 h 4805696"/>
              <a:gd name="connsiteX69" fmla="*/ 3717370 w 4818333"/>
              <a:gd name="connsiteY69" fmla="*/ 3740802 h 4805696"/>
              <a:gd name="connsiteX70" fmla="*/ 3550682 w 4818333"/>
              <a:gd name="connsiteY70" fmla="*/ 3618882 h 4805696"/>
              <a:gd name="connsiteX71" fmla="*/ 3481149 w 4818333"/>
              <a:gd name="connsiteY71" fmla="*/ 3409332 h 4805696"/>
              <a:gd name="connsiteX72" fmla="*/ 3229689 w 4818333"/>
              <a:gd name="connsiteY72" fmla="*/ 3409332 h 4805696"/>
              <a:gd name="connsiteX73" fmla="*/ 3229689 w 4818333"/>
              <a:gd name="connsiteY73" fmla="*/ 4539949 h 4805696"/>
              <a:gd name="connsiteX74" fmla="*/ 4533662 w 4818333"/>
              <a:gd name="connsiteY74" fmla="*/ 4539949 h 4805696"/>
              <a:gd name="connsiteX75" fmla="*/ 1574244 w 4818333"/>
              <a:gd name="connsiteY75" fmla="*/ 3740802 h 4805696"/>
              <a:gd name="connsiteX76" fmla="*/ 1522809 w 4818333"/>
              <a:gd name="connsiteY76" fmla="*/ 3740802 h 4805696"/>
              <a:gd name="connsiteX77" fmla="*/ 747474 w 4818333"/>
              <a:gd name="connsiteY77" fmla="*/ 3740802 h 4805696"/>
              <a:gd name="connsiteX78" fmla="*/ 595074 w 4818333"/>
              <a:gd name="connsiteY78" fmla="*/ 3632217 h 4805696"/>
              <a:gd name="connsiteX79" fmla="*/ 529352 w 4818333"/>
              <a:gd name="connsiteY79" fmla="*/ 3438859 h 4805696"/>
              <a:gd name="connsiteX80" fmla="*/ 505539 w 4818333"/>
              <a:gd name="connsiteY80" fmla="*/ 3409332 h 4805696"/>
              <a:gd name="connsiteX81" fmla="*/ 271224 w 4818333"/>
              <a:gd name="connsiteY81" fmla="*/ 3408379 h 4805696"/>
              <a:gd name="connsiteX82" fmla="*/ 271224 w 4818333"/>
              <a:gd name="connsiteY82" fmla="*/ 4540902 h 4805696"/>
              <a:gd name="connsiteX83" fmla="*/ 1574244 w 4818333"/>
              <a:gd name="connsiteY83" fmla="*/ 4540902 h 4805696"/>
              <a:gd name="connsiteX84" fmla="*/ 1574244 w 4818333"/>
              <a:gd name="connsiteY84" fmla="*/ 3740802 h 480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4818333" h="4805696">
                <a:moveTo>
                  <a:pt x="2966799" y="4218005"/>
                </a:moveTo>
                <a:cubicBezTo>
                  <a:pt x="2591514" y="4218005"/>
                  <a:pt x="2223849" y="4218005"/>
                  <a:pt x="1851422" y="4218005"/>
                </a:cubicBezTo>
                <a:cubicBezTo>
                  <a:pt x="1851422" y="4307540"/>
                  <a:pt x="1851422" y="4394217"/>
                  <a:pt x="1851422" y="4480894"/>
                </a:cubicBezTo>
                <a:cubicBezTo>
                  <a:pt x="1851422" y="4539949"/>
                  <a:pt x="1852374" y="4598052"/>
                  <a:pt x="1851422" y="4657107"/>
                </a:cubicBezTo>
                <a:cubicBezTo>
                  <a:pt x="1850469" y="4748547"/>
                  <a:pt x="1796177" y="4803792"/>
                  <a:pt x="1706642" y="4804744"/>
                </a:cubicBezTo>
                <a:cubicBezTo>
                  <a:pt x="1185624" y="4805697"/>
                  <a:pt x="665559" y="4805697"/>
                  <a:pt x="144542" y="4804744"/>
                </a:cubicBezTo>
                <a:cubicBezTo>
                  <a:pt x="55959" y="4804744"/>
                  <a:pt x="714" y="4750452"/>
                  <a:pt x="714" y="4662822"/>
                </a:cubicBezTo>
                <a:cubicBezTo>
                  <a:pt x="-238" y="4200859"/>
                  <a:pt x="-238" y="3738897"/>
                  <a:pt x="714" y="3276934"/>
                </a:cubicBezTo>
                <a:cubicBezTo>
                  <a:pt x="714" y="3187399"/>
                  <a:pt x="54054" y="3135012"/>
                  <a:pt x="143589" y="3134059"/>
                </a:cubicBezTo>
                <a:cubicBezTo>
                  <a:pt x="298847" y="3132154"/>
                  <a:pt x="455057" y="3133107"/>
                  <a:pt x="610314" y="3134059"/>
                </a:cubicBezTo>
                <a:cubicBezTo>
                  <a:pt x="681752" y="3134059"/>
                  <a:pt x="725567" y="3166444"/>
                  <a:pt x="749379" y="3235024"/>
                </a:cubicBezTo>
                <a:cubicBezTo>
                  <a:pt x="771287" y="3297889"/>
                  <a:pt x="795099" y="3360754"/>
                  <a:pt x="812244" y="3424572"/>
                </a:cubicBezTo>
                <a:cubicBezTo>
                  <a:pt x="822722" y="3460767"/>
                  <a:pt x="840819" y="3470292"/>
                  <a:pt x="876062" y="3469339"/>
                </a:cubicBezTo>
                <a:cubicBezTo>
                  <a:pt x="1144667" y="3468387"/>
                  <a:pt x="1412319" y="3468387"/>
                  <a:pt x="1680924" y="3468387"/>
                </a:cubicBezTo>
                <a:cubicBezTo>
                  <a:pt x="1803797" y="3468387"/>
                  <a:pt x="1851422" y="3515059"/>
                  <a:pt x="1851422" y="3636979"/>
                </a:cubicBezTo>
                <a:cubicBezTo>
                  <a:pt x="1851422" y="3741754"/>
                  <a:pt x="1851422" y="3845577"/>
                  <a:pt x="1851422" y="3953209"/>
                </a:cubicBezTo>
                <a:cubicBezTo>
                  <a:pt x="1992392" y="3953209"/>
                  <a:pt x="2127647" y="3953209"/>
                  <a:pt x="2267664" y="3953209"/>
                </a:cubicBezTo>
                <a:cubicBezTo>
                  <a:pt x="2267664" y="3501724"/>
                  <a:pt x="2267664" y="3051192"/>
                  <a:pt x="2267664" y="2593039"/>
                </a:cubicBezTo>
                <a:cubicBezTo>
                  <a:pt x="2247662" y="2593039"/>
                  <a:pt x="2227660" y="2593039"/>
                  <a:pt x="2207657" y="2593039"/>
                </a:cubicBezTo>
                <a:cubicBezTo>
                  <a:pt x="1748552" y="2593039"/>
                  <a:pt x="1290399" y="2593992"/>
                  <a:pt x="831294" y="2593039"/>
                </a:cubicBezTo>
                <a:cubicBezTo>
                  <a:pt x="461724" y="2592087"/>
                  <a:pt x="153114" y="2370154"/>
                  <a:pt x="39767" y="2026302"/>
                </a:cubicBezTo>
                <a:cubicBezTo>
                  <a:pt x="-96441" y="1611012"/>
                  <a:pt x="132159" y="1148097"/>
                  <a:pt x="546497" y="1006174"/>
                </a:cubicBezTo>
                <a:cubicBezTo>
                  <a:pt x="582692" y="993792"/>
                  <a:pt x="596979" y="974742"/>
                  <a:pt x="606504" y="938547"/>
                </a:cubicBezTo>
                <a:cubicBezTo>
                  <a:pt x="736044" y="452772"/>
                  <a:pt x="1048464" y="147019"/>
                  <a:pt x="1537097" y="35577"/>
                </a:cubicBezTo>
                <a:cubicBezTo>
                  <a:pt x="2017157" y="-74913"/>
                  <a:pt x="2418159" y="75582"/>
                  <a:pt x="2744867" y="436579"/>
                </a:cubicBezTo>
                <a:cubicBezTo>
                  <a:pt x="2764870" y="458487"/>
                  <a:pt x="2779157" y="464202"/>
                  <a:pt x="2808684" y="453724"/>
                </a:cubicBezTo>
                <a:cubicBezTo>
                  <a:pt x="3240167" y="294657"/>
                  <a:pt x="3738324" y="511827"/>
                  <a:pt x="3862149" y="992839"/>
                </a:cubicBezTo>
                <a:cubicBezTo>
                  <a:pt x="3864055" y="998554"/>
                  <a:pt x="3865959" y="1004269"/>
                  <a:pt x="3868817" y="1012842"/>
                </a:cubicBezTo>
                <a:cubicBezTo>
                  <a:pt x="3913584" y="1009984"/>
                  <a:pt x="3957399" y="1005222"/>
                  <a:pt x="4001214" y="1004269"/>
                </a:cubicBezTo>
                <a:cubicBezTo>
                  <a:pt x="4418410" y="995697"/>
                  <a:pt x="4755595" y="1289067"/>
                  <a:pt x="4811792" y="1708167"/>
                </a:cubicBezTo>
                <a:cubicBezTo>
                  <a:pt x="4864179" y="2099644"/>
                  <a:pt x="4596527" y="2479692"/>
                  <a:pt x="4202192" y="2570179"/>
                </a:cubicBezTo>
                <a:cubicBezTo>
                  <a:pt x="4131707" y="2586372"/>
                  <a:pt x="4057412" y="2592087"/>
                  <a:pt x="3985022" y="2592087"/>
                </a:cubicBezTo>
                <a:cubicBezTo>
                  <a:pt x="3523059" y="2593992"/>
                  <a:pt x="3061097" y="2593039"/>
                  <a:pt x="2599134" y="2593039"/>
                </a:cubicBezTo>
                <a:cubicBezTo>
                  <a:pt x="2583895" y="2593039"/>
                  <a:pt x="2567702" y="2593039"/>
                  <a:pt x="2548652" y="2593039"/>
                </a:cubicBezTo>
                <a:cubicBezTo>
                  <a:pt x="2548652" y="3045477"/>
                  <a:pt x="2548652" y="3493152"/>
                  <a:pt x="2548652" y="3945589"/>
                </a:cubicBezTo>
                <a:cubicBezTo>
                  <a:pt x="2685812" y="3945589"/>
                  <a:pt x="2822972" y="3945589"/>
                  <a:pt x="2965847" y="3945589"/>
                </a:cubicBezTo>
                <a:cubicBezTo>
                  <a:pt x="2965847" y="3928444"/>
                  <a:pt x="2965847" y="3911299"/>
                  <a:pt x="2965847" y="3895107"/>
                </a:cubicBezTo>
                <a:cubicBezTo>
                  <a:pt x="2965847" y="3692224"/>
                  <a:pt x="2965847" y="3488389"/>
                  <a:pt x="2965847" y="3285507"/>
                </a:cubicBezTo>
                <a:cubicBezTo>
                  <a:pt x="2965847" y="3187399"/>
                  <a:pt x="3017282" y="3134059"/>
                  <a:pt x="3114437" y="3134059"/>
                </a:cubicBezTo>
                <a:cubicBezTo>
                  <a:pt x="3263980" y="3133107"/>
                  <a:pt x="3412570" y="3133107"/>
                  <a:pt x="3562112" y="3134059"/>
                </a:cubicBezTo>
                <a:cubicBezTo>
                  <a:pt x="3643074" y="3134059"/>
                  <a:pt x="3684984" y="3164539"/>
                  <a:pt x="3710702" y="3241692"/>
                </a:cubicBezTo>
                <a:cubicBezTo>
                  <a:pt x="3736420" y="3317892"/>
                  <a:pt x="3761184" y="3395044"/>
                  <a:pt x="3786902" y="3475054"/>
                </a:cubicBezTo>
                <a:cubicBezTo>
                  <a:pt x="3837384" y="3475054"/>
                  <a:pt x="3885962" y="3475054"/>
                  <a:pt x="3935492" y="3475054"/>
                </a:cubicBezTo>
                <a:cubicBezTo>
                  <a:pt x="4171712" y="3475054"/>
                  <a:pt x="4408885" y="3475054"/>
                  <a:pt x="4645105" y="3475054"/>
                </a:cubicBezTo>
                <a:cubicBezTo>
                  <a:pt x="4761310" y="3475054"/>
                  <a:pt x="4814650" y="3528394"/>
                  <a:pt x="4814650" y="3641742"/>
                </a:cubicBezTo>
                <a:cubicBezTo>
                  <a:pt x="4814650" y="3975117"/>
                  <a:pt x="4814650" y="4308492"/>
                  <a:pt x="4814650" y="4641867"/>
                </a:cubicBezTo>
                <a:cubicBezTo>
                  <a:pt x="4814650" y="4757119"/>
                  <a:pt x="4766072" y="4805697"/>
                  <a:pt x="4648915" y="4805697"/>
                </a:cubicBezTo>
                <a:cubicBezTo>
                  <a:pt x="4141232" y="4805697"/>
                  <a:pt x="3632597" y="4805697"/>
                  <a:pt x="3124914" y="4805697"/>
                </a:cubicBezTo>
                <a:cubicBezTo>
                  <a:pt x="3014424" y="4805697"/>
                  <a:pt x="2964895" y="4756167"/>
                  <a:pt x="2964895" y="4646630"/>
                </a:cubicBezTo>
                <a:cubicBezTo>
                  <a:pt x="2966799" y="4503755"/>
                  <a:pt x="2966799" y="4362784"/>
                  <a:pt x="2966799" y="4218005"/>
                </a:cubicBezTo>
                <a:close/>
                <a:moveTo>
                  <a:pt x="2438162" y="2318719"/>
                </a:moveTo>
                <a:cubicBezTo>
                  <a:pt x="2438162" y="2318719"/>
                  <a:pt x="2438162" y="2318719"/>
                  <a:pt x="2438162" y="2318719"/>
                </a:cubicBezTo>
                <a:cubicBezTo>
                  <a:pt x="2952512" y="2318719"/>
                  <a:pt x="3466862" y="2318719"/>
                  <a:pt x="3980259" y="2318719"/>
                </a:cubicBezTo>
                <a:cubicBezTo>
                  <a:pt x="4019312" y="2318719"/>
                  <a:pt x="4060270" y="2316814"/>
                  <a:pt x="4098370" y="2309194"/>
                </a:cubicBezTo>
                <a:cubicBezTo>
                  <a:pt x="4307920" y="2267284"/>
                  <a:pt x="4451747" y="2145364"/>
                  <a:pt x="4512707" y="1940577"/>
                </a:cubicBezTo>
                <a:cubicBezTo>
                  <a:pt x="4574620" y="1731979"/>
                  <a:pt x="4523185" y="1544337"/>
                  <a:pt x="4362212" y="1399557"/>
                </a:cubicBezTo>
                <a:cubicBezTo>
                  <a:pt x="4204097" y="1256682"/>
                  <a:pt x="4014549" y="1218582"/>
                  <a:pt x="3818334" y="1303354"/>
                </a:cubicBezTo>
                <a:cubicBezTo>
                  <a:pt x="3709749" y="1350027"/>
                  <a:pt x="3607832" y="1292877"/>
                  <a:pt x="3604974" y="1167147"/>
                </a:cubicBezTo>
                <a:cubicBezTo>
                  <a:pt x="3595449" y="776622"/>
                  <a:pt x="3158252" y="539449"/>
                  <a:pt x="2821067" y="738522"/>
                </a:cubicBezTo>
                <a:cubicBezTo>
                  <a:pt x="2712482" y="802339"/>
                  <a:pt x="2661047" y="791862"/>
                  <a:pt x="2588657" y="690897"/>
                </a:cubicBezTo>
                <a:cubicBezTo>
                  <a:pt x="2383869" y="406099"/>
                  <a:pt x="2106692" y="264177"/>
                  <a:pt x="1754267" y="271797"/>
                </a:cubicBezTo>
                <a:cubicBezTo>
                  <a:pt x="1308497" y="281322"/>
                  <a:pt x="907494" y="642319"/>
                  <a:pt x="853202" y="1085232"/>
                </a:cubicBezTo>
                <a:cubicBezTo>
                  <a:pt x="839867" y="1189054"/>
                  <a:pt x="810339" y="1221439"/>
                  <a:pt x="707469" y="1242394"/>
                </a:cubicBezTo>
                <a:cubicBezTo>
                  <a:pt x="314087" y="1321452"/>
                  <a:pt x="135969" y="1789129"/>
                  <a:pt x="380762" y="2107264"/>
                </a:cubicBezTo>
                <a:cubicBezTo>
                  <a:pt x="499824" y="2261569"/>
                  <a:pt x="658892" y="2324434"/>
                  <a:pt x="857964" y="2321577"/>
                </a:cubicBezTo>
                <a:cubicBezTo>
                  <a:pt x="1383744" y="2313957"/>
                  <a:pt x="1910477" y="2318719"/>
                  <a:pt x="2438162" y="2318719"/>
                </a:cubicBezTo>
                <a:close/>
                <a:moveTo>
                  <a:pt x="4533662" y="4539949"/>
                </a:moveTo>
                <a:cubicBezTo>
                  <a:pt x="4533662" y="4270392"/>
                  <a:pt x="4533662" y="4008454"/>
                  <a:pt x="4533662" y="3740802"/>
                </a:cubicBezTo>
                <a:cubicBezTo>
                  <a:pt x="4513660" y="3740802"/>
                  <a:pt x="4496515" y="3740802"/>
                  <a:pt x="4479370" y="3740802"/>
                </a:cubicBezTo>
                <a:cubicBezTo>
                  <a:pt x="4225052" y="3740802"/>
                  <a:pt x="3971687" y="3740802"/>
                  <a:pt x="3717370" y="3740802"/>
                </a:cubicBezTo>
                <a:cubicBezTo>
                  <a:pt x="3619262" y="3740802"/>
                  <a:pt x="3582114" y="3713179"/>
                  <a:pt x="3550682" y="3618882"/>
                </a:cubicBezTo>
                <a:cubicBezTo>
                  <a:pt x="3526870" y="3548397"/>
                  <a:pt x="3504009" y="3477912"/>
                  <a:pt x="3481149" y="3409332"/>
                </a:cubicBezTo>
                <a:cubicBezTo>
                  <a:pt x="3394472" y="3409332"/>
                  <a:pt x="3312557" y="3409332"/>
                  <a:pt x="3229689" y="3409332"/>
                </a:cubicBezTo>
                <a:cubicBezTo>
                  <a:pt x="3229689" y="3787474"/>
                  <a:pt x="3229689" y="4162759"/>
                  <a:pt x="3229689" y="4539949"/>
                </a:cubicBezTo>
                <a:cubicBezTo>
                  <a:pt x="3665934" y="4539949"/>
                  <a:pt x="4098370" y="4539949"/>
                  <a:pt x="4533662" y="4539949"/>
                </a:cubicBezTo>
                <a:close/>
                <a:moveTo>
                  <a:pt x="1574244" y="3740802"/>
                </a:moveTo>
                <a:cubicBezTo>
                  <a:pt x="1554242" y="3740802"/>
                  <a:pt x="1539002" y="3740802"/>
                  <a:pt x="1522809" y="3740802"/>
                </a:cubicBezTo>
                <a:cubicBezTo>
                  <a:pt x="1264682" y="3740802"/>
                  <a:pt x="1005602" y="3740802"/>
                  <a:pt x="747474" y="3740802"/>
                </a:cubicBezTo>
                <a:cubicBezTo>
                  <a:pt x="663654" y="3740802"/>
                  <a:pt x="622697" y="3710322"/>
                  <a:pt x="595074" y="3632217"/>
                </a:cubicBezTo>
                <a:cubicBezTo>
                  <a:pt x="573167" y="3567447"/>
                  <a:pt x="552212" y="3502677"/>
                  <a:pt x="529352" y="3438859"/>
                </a:cubicBezTo>
                <a:cubicBezTo>
                  <a:pt x="525542" y="3427429"/>
                  <a:pt x="514112" y="3409332"/>
                  <a:pt x="505539" y="3409332"/>
                </a:cubicBezTo>
                <a:cubicBezTo>
                  <a:pt x="427434" y="3407427"/>
                  <a:pt x="348377" y="3408379"/>
                  <a:pt x="271224" y="3408379"/>
                </a:cubicBezTo>
                <a:cubicBezTo>
                  <a:pt x="271224" y="3791284"/>
                  <a:pt x="271224" y="4165617"/>
                  <a:pt x="271224" y="4540902"/>
                </a:cubicBezTo>
                <a:cubicBezTo>
                  <a:pt x="707469" y="4540902"/>
                  <a:pt x="1139904" y="4540902"/>
                  <a:pt x="1574244" y="4540902"/>
                </a:cubicBezTo>
                <a:cubicBezTo>
                  <a:pt x="1574244" y="4273249"/>
                  <a:pt x="1574244" y="4010359"/>
                  <a:pt x="1574244" y="3740802"/>
                </a:cubicBezTo>
                <a:close/>
              </a:path>
            </a:pathLst>
          </a:custGeom>
          <a:solidFill>
            <a:srgbClr val="63357A"/>
          </a:solidFill>
          <a:ln w="9525" cap="flat">
            <a:noFill/>
            <a:prstDash val="solid"/>
            <a:miter/>
          </a:ln>
        </p:spPr>
        <p:txBody>
          <a:bodyPr rtlCol="0" anchor="ctr"/>
          <a:lstStyle/>
          <a:p>
            <a:pPr defTabSz="1828800" hangingPunct="0"/>
            <a:endParaRPr lang="en-US" sz="2800" kern="0">
              <a:solidFill>
                <a:srgbClr val="000000"/>
              </a:solidFill>
              <a:latin typeface="Source Sans Pro"/>
              <a:ea typeface="Source Sans Pro"/>
              <a:sym typeface="Source Sans Pro"/>
            </a:endParaRPr>
          </a:p>
        </p:txBody>
      </p:sp>
      <p:pic>
        <p:nvPicPr>
          <p:cNvPr id="185" name="Graphic 184">
            <a:extLst>
              <a:ext uri="{FF2B5EF4-FFF2-40B4-BE49-F238E27FC236}">
                <a16:creationId xmlns:a16="http://schemas.microsoft.com/office/drawing/2014/main" id="{F0C0FF83-4652-F58A-B3E5-3FEE98C64C6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77162" y="3345379"/>
            <a:ext cx="449687" cy="449687"/>
          </a:xfrm>
          <a:prstGeom prst="rect">
            <a:avLst/>
          </a:prstGeom>
        </p:spPr>
      </p:pic>
      <p:pic>
        <p:nvPicPr>
          <p:cNvPr id="181" name="Graphic 180">
            <a:extLst>
              <a:ext uri="{FF2B5EF4-FFF2-40B4-BE49-F238E27FC236}">
                <a16:creationId xmlns:a16="http://schemas.microsoft.com/office/drawing/2014/main" id="{B6E8D09F-6BE0-37EC-2929-BD25FDF702C4}"/>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204829" y="4386739"/>
            <a:ext cx="495337" cy="495337"/>
          </a:xfrm>
          <a:prstGeom prst="rect">
            <a:avLst/>
          </a:prstGeom>
        </p:spPr>
      </p:pic>
      <p:sp>
        <p:nvSpPr>
          <p:cNvPr id="176" name="Shape 4057">
            <a:extLst>
              <a:ext uri="{FF2B5EF4-FFF2-40B4-BE49-F238E27FC236}">
                <a16:creationId xmlns:a16="http://schemas.microsoft.com/office/drawing/2014/main" id="{889C4E3F-365C-D9A2-8987-2A417F6052C3}"/>
              </a:ext>
            </a:extLst>
          </p:cNvPr>
          <p:cNvSpPr/>
          <p:nvPr/>
        </p:nvSpPr>
        <p:spPr>
          <a:xfrm>
            <a:off x="8088092" y="4329620"/>
            <a:ext cx="3916500" cy="553998"/>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spAutoFit/>
          </a:bodyPr>
          <a:lstStyle/>
          <a:p>
            <a:pPr defTabSz="1651000">
              <a:defRPr sz="1800"/>
            </a:pPr>
            <a:r>
              <a:rPr lang="en-US" sz="1200" b="1" kern="0" dirty="0">
                <a:solidFill>
                  <a:srgbClr val="F26363"/>
                </a:solidFill>
                <a:latin typeface="Source Sans Pro" panose="020B0503030403020204" pitchFamily="34" charset="0"/>
                <a:ea typeface="Source Sans Pro" panose="020B0503030403020204" pitchFamily="34" charset="0"/>
                <a:cs typeface="Roboto Light"/>
                <a:sym typeface="Roboto Light"/>
              </a:rPr>
              <a:t>Improved Productivity: </a:t>
            </a:r>
            <a:r>
              <a:rPr lang="en-US" sz="1200" kern="0" dirty="0">
                <a:solidFill>
                  <a:srgbClr val="000000"/>
                </a:solidFill>
                <a:latin typeface="Montserrat Light" panose="00000400000000000000" pitchFamily="2" charset="0"/>
                <a:ea typeface="Source Sans Pro" panose="020B0503030403020204" pitchFamily="34" charset="0"/>
                <a:cs typeface="Roboto Light"/>
                <a:sym typeface="Roboto Light"/>
              </a:rPr>
              <a:t>Lorem ipsum dolor sit amet, consectetur ad ipiscing elit. Cras consectetur orci id nisi malesuada. </a:t>
            </a:r>
            <a:endParaRPr lang="en-US" sz="1200" kern="0" dirty="0">
              <a:solidFill>
                <a:srgbClr val="FFFFFF">
                  <a:lumMod val="85000"/>
                </a:srgbClr>
              </a:solidFill>
              <a:latin typeface="Montserrat Light" panose="00000400000000000000" pitchFamily="2" charset="0"/>
              <a:ea typeface="Source Sans Pro" panose="020B0503030403020204" pitchFamily="34" charset="0"/>
              <a:cs typeface="Roboto Light"/>
              <a:sym typeface="Roboto Light"/>
            </a:endParaRPr>
          </a:p>
        </p:txBody>
      </p:sp>
      <p:pic>
        <p:nvPicPr>
          <p:cNvPr id="178" name="Graphic 177">
            <a:extLst>
              <a:ext uri="{FF2B5EF4-FFF2-40B4-BE49-F238E27FC236}">
                <a16:creationId xmlns:a16="http://schemas.microsoft.com/office/drawing/2014/main" id="{29A9AF1E-5D9A-981C-ABB2-97BA8916E105}"/>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279661" y="5453308"/>
            <a:ext cx="396404" cy="396404"/>
          </a:xfrm>
          <a:prstGeom prst="rect">
            <a:avLst/>
          </a:prstGeom>
        </p:spPr>
      </p:pic>
      <p:sp>
        <p:nvSpPr>
          <p:cNvPr id="179" name="Title 17">
            <a:extLst>
              <a:ext uri="{FF2B5EF4-FFF2-40B4-BE49-F238E27FC236}">
                <a16:creationId xmlns:a16="http://schemas.microsoft.com/office/drawing/2014/main" id="{958A63D3-E046-FAC4-DD58-200D6200401A}"/>
              </a:ext>
            </a:extLst>
          </p:cNvPr>
          <p:cNvSpPr txBox="1">
            <a:spLocks/>
          </p:cNvSpPr>
          <p:nvPr/>
        </p:nvSpPr>
        <p:spPr>
          <a:xfrm>
            <a:off x="6481575" y="1095103"/>
            <a:ext cx="5710425" cy="562226"/>
          </a:xfrm>
          <a:prstGeom prst="rect">
            <a:avLst/>
          </a:prstGeom>
          <a:solidFill>
            <a:srgbClr val="7DD1CE"/>
          </a:solidFill>
        </p:spPr>
        <p:txBody>
          <a:bodyPr anchor="ctr">
            <a:noAutofit/>
          </a:bodyPr>
          <a:lstStyle>
            <a:lvl1pPr algn="ctr" defTabSz="2438645" rtl="0" eaLnBrk="1" latinLnBrk="0" hangingPunct="1">
              <a:spcBef>
                <a:spcPct val="0"/>
              </a:spcBef>
              <a:buNone/>
              <a:defRPr sz="11701" kern="1200">
                <a:solidFill>
                  <a:schemeClr val="tx1"/>
                </a:solidFill>
                <a:latin typeface="+mj-lt"/>
                <a:ea typeface="+mj-ea"/>
                <a:cs typeface="+mj-cs"/>
              </a:defRPr>
            </a:lvl1pPr>
          </a:lstStyle>
          <a:p>
            <a:pPr defTabSz="2438278"/>
            <a:r>
              <a:rPr lang="en-US" sz="1800" b="1" dirty="0">
                <a:solidFill>
                  <a:schemeClr val="bg1"/>
                </a:solidFill>
                <a:latin typeface="Century Gothic" panose="020B0502020202020204" pitchFamily="34" charset="0"/>
                <a:ea typeface="Open Sans Condensed Light" panose="020B0306030504020204" pitchFamily="34" charset="0"/>
                <a:cs typeface="Open Sans Condensed Light" panose="020B0306030504020204" pitchFamily="34" charset="0"/>
              </a:rPr>
              <a:t>The Importance of Business Integration</a:t>
            </a:r>
          </a:p>
        </p:txBody>
      </p:sp>
    </p:spTree>
    <p:extLst>
      <p:ext uri="{BB962C8B-B14F-4D97-AF65-F5344CB8AC3E}">
        <p14:creationId xmlns:p14="http://schemas.microsoft.com/office/powerpoint/2010/main" val="17154460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43" name="Group 42">
            <a:extLst>
              <a:ext uri="{FF2B5EF4-FFF2-40B4-BE49-F238E27FC236}">
                <a16:creationId xmlns:a16="http://schemas.microsoft.com/office/drawing/2014/main" id="{12C8A222-8207-218B-E89F-53A4AFA387A0}"/>
              </a:ext>
            </a:extLst>
          </p:cNvPr>
          <p:cNvGrpSpPr/>
          <p:nvPr/>
        </p:nvGrpSpPr>
        <p:grpSpPr>
          <a:xfrm>
            <a:off x="4010023" y="2005854"/>
            <a:ext cx="4032427" cy="3655758"/>
            <a:chOff x="3952871" y="1791287"/>
            <a:chExt cx="4032427" cy="3655758"/>
          </a:xfrm>
        </p:grpSpPr>
        <p:sp>
          <p:nvSpPr>
            <p:cNvPr id="3" name="Google Shape;1020;p34">
              <a:extLst>
                <a:ext uri="{FF2B5EF4-FFF2-40B4-BE49-F238E27FC236}">
                  <a16:creationId xmlns:a16="http://schemas.microsoft.com/office/drawing/2014/main" id="{926D3FB4-AF61-E830-8974-63C1CDBBD30E}"/>
                </a:ext>
              </a:extLst>
            </p:cNvPr>
            <p:cNvSpPr>
              <a:spLocks/>
            </p:cNvSpPr>
            <p:nvPr/>
          </p:nvSpPr>
          <p:spPr bwMode="auto">
            <a:xfrm>
              <a:off x="3952871" y="3152780"/>
              <a:ext cx="1966904" cy="2294265"/>
            </a:xfrm>
            <a:custGeom>
              <a:avLst/>
              <a:gdLst>
                <a:gd name="T0" fmla="*/ 374 w 530"/>
                <a:gd name="T1" fmla="*/ 277 h 618"/>
                <a:gd name="T2" fmla="*/ 203 w 530"/>
                <a:gd name="T3" fmla="*/ 13 h 618"/>
                <a:gd name="T4" fmla="*/ 185 w 530"/>
                <a:gd name="T5" fmla="*/ 5 h 618"/>
                <a:gd name="T6" fmla="*/ 88 w 530"/>
                <a:gd name="T7" fmla="*/ 449 h 618"/>
                <a:gd name="T8" fmla="*/ 380 w 530"/>
                <a:gd name="T9" fmla="*/ 618 h 618"/>
                <a:gd name="T10" fmla="*/ 380 w 530"/>
                <a:gd name="T11" fmla="*/ 618 h 618"/>
                <a:gd name="T12" fmla="*/ 521 w 530"/>
                <a:gd name="T13" fmla="*/ 586 h 618"/>
                <a:gd name="T14" fmla="*/ 523 w 530"/>
                <a:gd name="T15" fmla="*/ 567 h 618"/>
                <a:gd name="T16" fmla="*/ 380 w 530"/>
                <a:gd name="T17" fmla="*/ 287 h 618"/>
                <a:gd name="T18" fmla="*/ 374 w 530"/>
                <a:gd name="T19" fmla="*/ 277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FF8026"/>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 name="Google Shape;1021;p34">
              <a:extLst>
                <a:ext uri="{FF2B5EF4-FFF2-40B4-BE49-F238E27FC236}">
                  <a16:creationId xmlns:a16="http://schemas.microsoft.com/office/drawing/2014/main" id="{05274452-2FEA-585E-52A2-E48927744018}"/>
                </a:ext>
              </a:extLst>
            </p:cNvPr>
            <p:cNvSpPr>
              <a:spLocks/>
            </p:cNvSpPr>
            <p:nvPr/>
          </p:nvSpPr>
          <p:spPr bwMode="auto">
            <a:xfrm>
              <a:off x="6134820" y="3152780"/>
              <a:ext cx="1850478" cy="2294265"/>
            </a:xfrm>
            <a:custGeom>
              <a:avLst/>
              <a:gdLst>
                <a:gd name="T0" fmla="*/ 326 w 499"/>
                <a:gd name="T1" fmla="*/ 13 h 618"/>
                <a:gd name="T2" fmla="*/ 155 w 499"/>
                <a:gd name="T3" fmla="*/ 277 h 618"/>
                <a:gd name="T4" fmla="*/ 149 w 499"/>
                <a:gd name="T5" fmla="*/ 287 h 618"/>
                <a:gd name="T6" fmla="*/ 7 w 499"/>
                <a:gd name="T7" fmla="*/ 567 h 618"/>
                <a:gd name="T8" fmla="*/ 9 w 499"/>
                <a:gd name="T9" fmla="*/ 586 h 618"/>
                <a:gd name="T10" fmla="*/ 150 w 499"/>
                <a:gd name="T11" fmla="*/ 618 h 618"/>
                <a:gd name="T12" fmla="*/ 442 w 499"/>
                <a:gd name="T13" fmla="*/ 449 h 618"/>
                <a:gd name="T14" fmla="*/ 476 w 499"/>
                <a:gd name="T15" fmla="*/ 194 h 618"/>
                <a:gd name="T16" fmla="*/ 344 w 499"/>
                <a:gd name="T17" fmla="*/ 5 h 618"/>
                <a:gd name="T18" fmla="*/ 326 w 499"/>
                <a:gd name="T19" fmla="*/ 13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19CCC"/>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 name="Google Shape;1022;p34">
              <a:extLst>
                <a:ext uri="{FF2B5EF4-FFF2-40B4-BE49-F238E27FC236}">
                  <a16:creationId xmlns:a16="http://schemas.microsoft.com/office/drawing/2014/main" id="{4F74A191-64DE-B03B-7913-8C5B506161F0}"/>
                </a:ext>
              </a:extLst>
            </p:cNvPr>
            <p:cNvSpPr>
              <a:spLocks/>
            </p:cNvSpPr>
            <p:nvPr/>
          </p:nvSpPr>
          <p:spPr bwMode="auto">
            <a:xfrm>
              <a:off x="5437637" y="4240330"/>
              <a:ext cx="1179321" cy="1017695"/>
            </a:xfrm>
            <a:custGeom>
              <a:avLst/>
              <a:gdLst>
                <a:gd name="T0" fmla="*/ 165 w 318"/>
                <a:gd name="T1" fmla="*/ 271 h 274"/>
                <a:gd name="T2" fmla="*/ 317 w 318"/>
                <a:gd name="T3" fmla="*/ 14 h 274"/>
                <a:gd name="T4" fmla="*/ 301 w 318"/>
                <a:gd name="T5" fmla="*/ 3 h 274"/>
                <a:gd name="T6" fmla="*/ 159 w 318"/>
                <a:gd name="T7" fmla="*/ 33 h 274"/>
                <a:gd name="T8" fmla="*/ 16 w 318"/>
                <a:gd name="T9" fmla="*/ 3 h 274"/>
                <a:gd name="T10" fmla="*/ 0 w 318"/>
                <a:gd name="T11" fmla="*/ 14 h 274"/>
                <a:gd name="T12" fmla="*/ 152 w 318"/>
                <a:gd name="T13" fmla="*/ 271 h 274"/>
                <a:gd name="T14" fmla="*/ 165 w 318"/>
                <a:gd name="T15" fmla="*/ 271 h 2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FFA826"/>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6" name="Google Shape;1023;p34">
              <a:extLst>
                <a:ext uri="{FF2B5EF4-FFF2-40B4-BE49-F238E27FC236}">
                  <a16:creationId xmlns:a16="http://schemas.microsoft.com/office/drawing/2014/main" id="{58D01F0D-5E48-0E51-CCA5-68C1581982CD}"/>
                </a:ext>
              </a:extLst>
            </p:cNvPr>
            <p:cNvSpPr>
              <a:spLocks/>
            </p:cNvSpPr>
            <p:nvPr/>
          </p:nvSpPr>
          <p:spPr bwMode="auto">
            <a:xfrm>
              <a:off x="4780176" y="1791287"/>
              <a:ext cx="2492873" cy="1250546"/>
            </a:xfrm>
            <a:custGeom>
              <a:avLst/>
              <a:gdLst>
                <a:gd name="T0" fmla="*/ 336 w 672"/>
                <a:gd name="T1" fmla="*/ 0 h 337"/>
                <a:gd name="T2" fmla="*/ 0 w 672"/>
                <a:gd name="T3" fmla="*/ 307 h 337"/>
                <a:gd name="T4" fmla="*/ 16 w 672"/>
                <a:gd name="T5" fmla="*/ 318 h 337"/>
                <a:gd name="T6" fmla="*/ 156 w 672"/>
                <a:gd name="T7" fmla="*/ 290 h 337"/>
                <a:gd name="T8" fmla="*/ 330 w 672"/>
                <a:gd name="T9" fmla="*/ 335 h 337"/>
                <a:gd name="T10" fmla="*/ 341 w 672"/>
                <a:gd name="T11" fmla="*/ 335 h 337"/>
                <a:gd name="T12" fmla="*/ 516 w 672"/>
                <a:gd name="T13" fmla="*/ 290 h 337"/>
                <a:gd name="T14" fmla="*/ 655 w 672"/>
                <a:gd name="T15" fmla="*/ 318 h 337"/>
                <a:gd name="T16" fmla="*/ 671 w 672"/>
                <a:gd name="T17" fmla="*/ 307 h 337"/>
                <a:gd name="T18" fmla="*/ 336 w 672"/>
                <a:gd name="T19" fmla="*/ 0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A8436F"/>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7" name="Google Shape;1024;p34">
              <a:extLst>
                <a:ext uri="{FF2B5EF4-FFF2-40B4-BE49-F238E27FC236}">
                  <a16:creationId xmlns:a16="http://schemas.microsoft.com/office/drawing/2014/main" id="{C2C7E80D-4FBA-B735-2D49-28F9C3DDCEDF}"/>
                </a:ext>
              </a:extLst>
            </p:cNvPr>
            <p:cNvSpPr>
              <a:spLocks/>
            </p:cNvSpPr>
            <p:nvPr/>
          </p:nvSpPr>
          <p:spPr bwMode="auto">
            <a:xfrm>
              <a:off x="4769219" y="2937736"/>
              <a:ext cx="1164254" cy="1158775"/>
            </a:xfrm>
            <a:custGeom>
              <a:avLst/>
              <a:gdLst>
                <a:gd name="T0" fmla="*/ 147 w 314"/>
                <a:gd name="T1" fmla="*/ 307 h 312"/>
                <a:gd name="T2" fmla="*/ 164 w 314"/>
                <a:gd name="T3" fmla="*/ 299 h 312"/>
                <a:gd name="T4" fmla="*/ 210 w 314"/>
                <a:gd name="T5" fmla="*/ 161 h 312"/>
                <a:gd name="T6" fmla="*/ 307 w 314"/>
                <a:gd name="T7" fmla="*/ 52 h 312"/>
                <a:gd name="T8" fmla="*/ 305 w 314"/>
                <a:gd name="T9" fmla="*/ 33 h 312"/>
                <a:gd name="T10" fmla="*/ 159 w 314"/>
                <a:gd name="T11" fmla="*/ 0 h 312"/>
                <a:gd name="T12" fmla="*/ 0 w 314"/>
                <a:gd name="T13" fmla="*/ 40 h 312"/>
                <a:gd name="T14" fmla="*/ 147 w 314"/>
                <a:gd name="T15" fmla="*/ 307 h 3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F26363"/>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8" name="Google Shape;1025;p34">
              <a:extLst>
                <a:ext uri="{FF2B5EF4-FFF2-40B4-BE49-F238E27FC236}">
                  <a16:creationId xmlns:a16="http://schemas.microsoft.com/office/drawing/2014/main" id="{C55E9300-8190-1FF2-EB6F-93B507D29CF3}"/>
                </a:ext>
              </a:extLst>
            </p:cNvPr>
            <p:cNvSpPr>
              <a:spLocks/>
            </p:cNvSpPr>
            <p:nvPr/>
          </p:nvSpPr>
          <p:spPr bwMode="auto">
            <a:xfrm>
              <a:off x="6134820" y="2945954"/>
              <a:ext cx="1138229" cy="1135490"/>
            </a:xfrm>
            <a:custGeom>
              <a:avLst/>
              <a:gdLst>
                <a:gd name="T0" fmla="*/ 9 w 307"/>
                <a:gd name="T1" fmla="*/ 31 h 306"/>
                <a:gd name="T2" fmla="*/ 7 w 307"/>
                <a:gd name="T3" fmla="*/ 51 h 306"/>
                <a:gd name="T4" fmla="*/ 101 w 307"/>
                <a:gd name="T5" fmla="*/ 158 h 306"/>
                <a:gd name="T6" fmla="*/ 147 w 307"/>
                <a:gd name="T7" fmla="*/ 293 h 306"/>
                <a:gd name="T8" fmla="*/ 165 w 307"/>
                <a:gd name="T9" fmla="*/ 301 h 306"/>
                <a:gd name="T10" fmla="*/ 307 w 307"/>
                <a:gd name="T11" fmla="*/ 46 h 306"/>
                <a:gd name="T12" fmla="*/ 301 w 307"/>
                <a:gd name="T13" fmla="*/ 35 h 306"/>
                <a:gd name="T14" fmla="*/ 151 w 307"/>
                <a:gd name="T15" fmla="*/ 0 h 306"/>
                <a:gd name="T16" fmla="*/ 9 w 307"/>
                <a:gd name="T17" fmla="*/ 31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7DD1CE"/>
            </a:solidFill>
            <a:ln>
              <a:noFill/>
            </a:ln>
          </p:spPr>
          <p:txBody>
            <a:bodyPr lIns="182850" tIns="91400" rIns="182850" bIns="91400"/>
            <a:lstStyle/>
            <a:p>
              <a:pPr defTabSz="1828800" eaLnBrk="0" fontAlgn="base" hangingPunct="0">
                <a:spcBef>
                  <a:spcPct val="0"/>
                </a:spcBef>
                <a:spcAft>
                  <a:spcPct val="0"/>
                </a:spcAft>
              </a:pPr>
              <a:endParaRPr lang="en-US" sz="1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9" name="Freeform 20">
              <a:extLst>
                <a:ext uri="{FF2B5EF4-FFF2-40B4-BE49-F238E27FC236}">
                  <a16:creationId xmlns:a16="http://schemas.microsoft.com/office/drawing/2014/main" id="{0E548C97-B7FD-0254-7291-17FDDF92E237}"/>
                </a:ext>
              </a:extLst>
            </p:cNvPr>
            <p:cNvSpPr>
              <a:spLocks noEditPoints="1"/>
            </p:cNvSpPr>
            <p:nvPr/>
          </p:nvSpPr>
          <p:spPr bwMode="auto">
            <a:xfrm>
              <a:off x="5819919" y="2008357"/>
              <a:ext cx="438592" cy="493971"/>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426464">
                <a:defRPr/>
              </a:pPr>
              <a:endParaRPr lang="en-US" sz="1600" kern="0">
                <a:solidFill>
                  <a:srgbClr val="FAFAFA"/>
                </a:solidFill>
                <a:latin typeface="Calibri" panose="020F0502020204030204"/>
              </a:endParaRPr>
            </a:p>
          </p:txBody>
        </p:sp>
        <p:grpSp>
          <p:nvGrpSpPr>
            <p:cNvPr id="16" name="Group 15">
              <a:extLst>
                <a:ext uri="{FF2B5EF4-FFF2-40B4-BE49-F238E27FC236}">
                  <a16:creationId xmlns:a16="http://schemas.microsoft.com/office/drawing/2014/main" id="{39659993-5C5C-DD08-2ABE-543D1115862F}"/>
                </a:ext>
              </a:extLst>
            </p:cNvPr>
            <p:cNvGrpSpPr/>
            <p:nvPr/>
          </p:nvGrpSpPr>
          <p:grpSpPr>
            <a:xfrm>
              <a:off x="7035336" y="4141115"/>
              <a:ext cx="569973" cy="821737"/>
              <a:chOff x="8070381" y="750589"/>
              <a:chExt cx="1775895" cy="2560328"/>
            </a:xfrm>
            <a:solidFill>
              <a:schemeClr val="bg1"/>
            </a:solidFill>
          </p:grpSpPr>
          <p:sp>
            <p:nvSpPr>
              <p:cNvPr id="32" name="Freeform 5">
                <a:extLst>
                  <a:ext uri="{FF2B5EF4-FFF2-40B4-BE49-F238E27FC236}">
                    <a16:creationId xmlns:a16="http://schemas.microsoft.com/office/drawing/2014/main" id="{4BD58229-B2FF-7BFA-93CA-F3CBDA6E86F2}"/>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a:solidFill>
                    <a:prstClr val="black"/>
                  </a:solidFill>
                  <a:latin typeface="Calibri"/>
                </a:endParaRPr>
              </a:p>
            </p:txBody>
          </p:sp>
          <p:sp>
            <p:nvSpPr>
              <p:cNvPr id="33" name="Freeform 9">
                <a:extLst>
                  <a:ext uri="{FF2B5EF4-FFF2-40B4-BE49-F238E27FC236}">
                    <a16:creationId xmlns:a16="http://schemas.microsoft.com/office/drawing/2014/main" id="{43342BE5-32BC-4B1D-BC8A-0B5AD200FA22}"/>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a:solidFill>
                    <a:prstClr val="black"/>
                  </a:solidFill>
                  <a:latin typeface="Calibri"/>
                </a:endParaRPr>
              </a:p>
            </p:txBody>
          </p:sp>
        </p:grpSp>
        <p:sp>
          <p:nvSpPr>
            <p:cNvPr id="17" name="Freeform 190">
              <a:extLst>
                <a:ext uri="{FF2B5EF4-FFF2-40B4-BE49-F238E27FC236}">
                  <a16:creationId xmlns:a16="http://schemas.microsoft.com/office/drawing/2014/main" id="{C480FB94-5EFF-B3CE-0A50-C3D2E4A2FBE2}"/>
                </a:ext>
              </a:extLst>
            </p:cNvPr>
            <p:cNvSpPr>
              <a:spLocks noEditPoints="1"/>
            </p:cNvSpPr>
            <p:nvPr/>
          </p:nvSpPr>
          <p:spPr bwMode="auto">
            <a:xfrm>
              <a:off x="5819919" y="4471302"/>
              <a:ext cx="413386" cy="360925"/>
            </a:xfrm>
            <a:custGeom>
              <a:avLst/>
              <a:gdLst>
                <a:gd name="T0" fmla="*/ 207 w 232"/>
                <a:gd name="T1" fmla="*/ 57 h 204"/>
                <a:gd name="T2" fmla="*/ 206 w 232"/>
                <a:gd name="T3" fmla="*/ 57 h 204"/>
                <a:gd name="T4" fmla="*/ 190 w 232"/>
                <a:gd name="T5" fmla="*/ 86 h 204"/>
                <a:gd name="T6" fmla="*/ 192 w 232"/>
                <a:gd name="T7" fmla="*/ 97 h 204"/>
                <a:gd name="T8" fmla="*/ 159 w 232"/>
                <a:gd name="T9" fmla="*/ 130 h 204"/>
                <a:gd name="T10" fmla="*/ 128 w 232"/>
                <a:gd name="T11" fmla="*/ 108 h 204"/>
                <a:gd name="T12" fmla="*/ 120 w 232"/>
                <a:gd name="T13" fmla="*/ 103 h 204"/>
                <a:gd name="T14" fmla="*/ 119 w 232"/>
                <a:gd name="T15" fmla="*/ 104 h 204"/>
                <a:gd name="T16" fmla="*/ 119 w 232"/>
                <a:gd name="T17" fmla="*/ 131 h 204"/>
                <a:gd name="T18" fmla="*/ 133 w 232"/>
                <a:gd name="T19" fmla="*/ 158 h 204"/>
                <a:gd name="T20" fmla="*/ 101 w 232"/>
                <a:gd name="T21" fmla="*/ 191 h 204"/>
                <a:gd name="T22" fmla="*/ 68 w 232"/>
                <a:gd name="T23" fmla="*/ 164 h 204"/>
                <a:gd name="T24" fmla="*/ 57 w 232"/>
                <a:gd name="T25" fmla="*/ 157 h 204"/>
                <a:gd name="T26" fmla="*/ 39 w 232"/>
                <a:gd name="T27" fmla="*/ 163 h 204"/>
                <a:gd name="T28" fmla="*/ 38 w 232"/>
                <a:gd name="T29" fmla="*/ 163 h 204"/>
                <a:gd name="T30" fmla="*/ 17 w 232"/>
                <a:gd name="T31" fmla="*/ 204 h 204"/>
                <a:gd name="T32" fmla="*/ 232 w 232"/>
                <a:gd name="T33" fmla="*/ 204 h 204"/>
                <a:gd name="T34" fmla="*/ 232 w 232"/>
                <a:gd name="T35" fmla="*/ 46 h 204"/>
                <a:gd name="T36" fmla="*/ 207 w 232"/>
                <a:gd name="T37" fmla="*/ 57 h 204"/>
                <a:gd name="T38" fmla="*/ 39 w 232"/>
                <a:gd name="T39" fmla="*/ 155 h 204"/>
                <a:gd name="T40" fmla="*/ 57 w 232"/>
                <a:gd name="T41" fmla="*/ 147 h 204"/>
                <a:gd name="T42" fmla="*/ 76 w 232"/>
                <a:gd name="T43" fmla="*/ 159 h 204"/>
                <a:gd name="T44" fmla="*/ 101 w 232"/>
                <a:gd name="T45" fmla="*/ 183 h 204"/>
                <a:gd name="T46" fmla="*/ 125 w 232"/>
                <a:gd name="T47" fmla="*/ 158 h 204"/>
                <a:gd name="T48" fmla="*/ 111 w 232"/>
                <a:gd name="T49" fmla="*/ 136 h 204"/>
                <a:gd name="T50" fmla="*/ 111 w 232"/>
                <a:gd name="T51" fmla="*/ 100 h 204"/>
                <a:gd name="T52" fmla="*/ 118 w 232"/>
                <a:gd name="T53" fmla="*/ 94 h 204"/>
                <a:gd name="T54" fmla="*/ 135 w 232"/>
                <a:gd name="T55" fmla="*/ 102 h 204"/>
                <a:gd name="T56" fmla="*/ 159 w 232"/>
                <a:gd name="T57" fmla="*/ 122 h 204"/>
                <a:gd name="T58" fmla="*/ 184 w 232"/>
                <a:gd name="T59" fmla="*/ 97 h 204"/>
                <a:gd name="T60" fmla="*/ 181 w 232"/>
                <a:gd name="T61" fmla="*/ 85 h 204"/>
                <a:gd name="T62" fmla="*/ 201 w 232"/>
                <a:gd name="T63" fmla="*/ 48 h 204"/>
                <a:gd name="T64" fmla="*/ 207 w 232"/>
                <a:gd name="T65" fmla="*/ 49 h 204"/>
                <a:gd name="T66" fmla="*/ 232 w 232"/>
                <a:gd name="T67" fmla="*/ 24 h 204"/>
                <a:gd name="T68" fmla="*/ 207 w 232"/>
                <a:gd name="T69" fmla="*/ 0 h 204"/>
                <a:gd name="T70" fmla="*/ 183 w 232"/>
                <a:gd name="T71" fmla="*/ 24 h 204"/>
                <a:gd name="T72" fmla="*/ 187 w 232"/>
                <a:gd name="T73" fmla="*/ 38 h 204"/>
                <a:gd name="T74" fmla="*/ 167 w 232"/>
                <a:gd name="T75" fmla="*/ 74 h 204"/>
                <a:gd name="T76" fmla="*/ 159 w 232"/>
                <a:gd name="T77" fmla="*/ 72 h 204"/>
                <a:gd name="T78" fmla="*/ 138 w 232"/>
                <a:gd name="T79" fmla="*/ 84 h 204"/>
                <a:gd name="T80" fmla="*/ 125 w 232"/>
                <a:gd name="T81" fmla="*/ 77 h 204"/>
                <a:gd name="T82" fmla="*/ 100 w 232"/>
                <a:gd name="T83" fmla="*/ 53 h 204"/>
                <a:gd name="T84" fmla="*/ 75 w 232"/>
                <a:gd name="T85" fmla="*/ 78 h 204"/>
                <a:gd name="T86" fmla="*/ 93 w 232"/>
                <a:gd name="T87" fmla="*/ 101 h 204"/>
                <a:gd name="T88" fmla="*/ 93 w 232"/>
                <a:gd name="T89" fmla="*/ 135 h 204"/>
                <a:gd name="T90" fmla="*/ 82 w 232"/>
                <a:gd name="T91" fmla="*/ 142 h 204"/>
                <a:gd name="T92" fmla="*/ 64 w 232"/>
                <a:gd name="T93" fmla="*/ 131 h 204"/>
                <a:gd name="T94" fmla="*/ 64 w 232"/>
                <a:gd name="T95" fmla="*/ 130 h 204"/>
                <a:gd name="T96" fmla="*/ 39 w 232"/>
                <a:gd name="T97" fmla="*/ 105 h 204"/>
                <a:gd name="T98" fmla="*/ 15 w 232"/>
                <a:gd name="T99" fmla="*/ 130 h 204"/>
                <a:gd name="T100" fmla="*/ 19 w 232"/>
                <a:gd name="T101" fmla="*/ 144 h 204"/>
                <a:gd name="T102" fmla="*/ 0 w 232"/>
                <a:gd name="T103" fmla="*/ 181 h 204"/>
                <a:gd name="T104" fmla="*/ 0 w 232"/>
                <a:gd name="T105" fmla="*/ 204 h 204"/>
                <a:gd name="T106" fmla="*/ 8 w 232"/>
                <a:gd name="T107" fmla="*/ 204 h 204"/>
                <a:gd name="T108" fmla="*/ 33 w 232"/>
                <a:gd name="T109" fmla="*/ 154 h 204"/>
                <a:gd name="T110" fmla="*/ 39 w 232"/>
                <a:gd name="T111" fmla="*/ 15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2" h="204">
                  <a:moveTo>
                    <a:pt x="207" y="57"/>
                  </a:moveTo>
                  <a:cubicBezTo>
                    <a:pt x="207" y="57"/>
                    <a:pt x="206" y="57"/>
                    <a:pt x="206" y="57"/>
                  </a:cubicBezTo>
                  <a:cubicBezTo>
                    <a:pt x="190" y="86"/>
                    <a:pt x="190" y="86"/>
                    <a:pt x="190" y="86"/>
                  </a:cubicBezTo>
                  <a:cubicBezTo>
                    <a:pt x="191" y="89"/>
                    <a:pt x="192" y="93"/>
                    <a:pt x="192" y="97"/>
                  </a:cubicBezTo>
                  <a:cubicBezTo>
                    <a:pt x="192" y="115"/>
                    <a:pt x="177" y="130"/>
                    <a:pt x="159" y="130"/>
                  </a:cubicBezTo>
                  <a:cubicBezTo>
                    <a:pt x="145" y="130"/>
                    <a:pt x="133" y="121"/>
                    <a:pt x="128" y="108"/>
                  </a:cubicBezTo>
                  <a:cubicBezTo>
                    <a:pt x="120" y="103"/>
                    <a:pt x="120" y="103"/>
                    <a:pt x="120" y="103"/>
                  </a:cubicBezTo>
                  <a:cubicBezTo>
                    <a:pt x="119" y="104"/>
                    <a:pt x="119" y="104"/>
                    <a:pt x="119" y="104"/>
                  </a:cubicBezTo>
                  <a:cubicBezTo>
                    <a:pt x="119" y="131"/>
                    <a:pt x="119" y="131"/>
                    <a:pt x="119" y="131"/>
                  </a:cubicBezTo>
                  <a:cubicBezTo>
                    <a:pt x="128" y="137"/>
                    <a:pt x="133" y="147"/>
                    <a:pt x="133" y="158"/>
                  </a:cubicBezTo>
                  <a:cubicBezTo>
                    <a:pt x="133" y="176"/>
                    <a:pt x="119" y="191"/>
                    <a:pt x="101" y="191"/>
                  </a:cubicBezTo>
                  <a:cubicBezTo>
                    <a:pt x="84" y="191"/>
                    <a:pt x="71" y="179"/>
                    <a:pt x="68" y="164"/>
                  </a:cubicBezTo>
                  <a:cubicBezTo>
                    <a:pt x="57" y="157"/>
                    <a:pt x="57" y="157"/>
                    <a:pt x="57" y="157"/>
                  </a:cubicBezTo>
                  <a:cubicBezTo>
                    <a:pt x="52" y="161"/>
                    <a:pt x="46" y="163"/>
                    <a:pt x="39" y="163"/>
                  </a:cubicBezTo>
                  <a:cubicBezTo>
                    <a:pt x="39" y="163"/>
                    <a:pt x="38" y="163"/>
                    <a:pt x="38" y="163"/>
                  </a:cubicBezTo>
                  <a:cubicBezTo>
                    <a:pt x="17" y="204"/>
                    <a:pt x="17" y="204"/>
                    <a:pt x="17" y="204"/>
                  </a:cubicBezTo>
                  <a:cubicBezTo>
                    <a:pt x="232" y="204"/>
                    <a:pt x="232" y="204"/>
                    <a:pt x="232" y="204"/>
                  </a:cubicBezTo>
                  <a:cubicBezTo>
                    <a:pt x="232" y="46"/>
                    <a:pt x="232" y="46"/>
                    <a:pt x="232" y="46"/>
                  </a:cubicBezTo>
                  <a:cubicBezTo>
                    <a:pt x="226" y="53"/>
                    <a:pt x="217" y="57"/>
                    <a:pt x="207" y="57"/>
                  </a:cubicBezTo>
                  <a:close/>
                  <a:moveTo>
                    <a:pt x="39" y="155"/>
                  </a:moveTo>
                  <a:cubicBezTo>
                    <a:pt x="46" y="155"/>
                    <a:pt x="52" y="152"/>
                    <a:pt x="57" y="147"/>
                  </a:cubicBezTo>
                  <a:cubicBezTo>
                    <a:pt x="76" y="159"/>
                    <a:pt x="76" y="159"/>
                    <a:pt x="76" y="159"/>
                  </a:cubicBezTo>
                  <a:cubicBezTo>
                    <a:pt x="76" y="172"/>
                    <a:pt x="87" y="183"/>
                    <a:pt x="101" y="183"/>
                  </a:cubicBezTo>
                  <a:cubicBezTo>
                    <a:pt x="114" y="183"/>
                    <a:pt x="125" y="172"/>
                    <a:pt x="125" y="158"/>
                  </a:cubicBezTo>
                  <a:cubicBezTo>
                    <a:pt x="125" y="148"/>
                    <a:pt x="119" y="140"/>
                    <a:pt x="111" y="136"/>
                  </a:cubicBezTo>
                  <a:cubicBezTo>
                    <a:pt x="111" y="100"/>
                    <a:pt x="111" y="100"/>
                    <a:pt x="111" y="100"/>
                  </a:cubicBezTo>
                  <a:cubicBezTo>
                    <a:pt x="114" y="98"/>
                    <a:pt x="116" y="96"/>
                    <a:pt x="118" y="94"/>
                  </a:cubicBezTo>
                  <a:cubicBezTo>
                    <a:pt x="135" y="102"/>
                    <a:pt x="135" y="102"/>
                    <a:pt x="135" y="102"/>
                  </a:cubicBezTo>
                  <a:cubicBezTo>
                    <a:pt x="138" y="113"/>
                    <a:pt x="147" y="122"/>
                    <a:pt x="159" y="122"/>
                  </a:cubicBezTo>
                  <a:cubicBezTo>
                    <a:pt x="173" y="122"/>
                    <a:pt x="184" y="111"/>
                    <a:pt x="184" y="97"/>
                  </a:cubicBezTo>
                  <a:cubicBezTo>
                    <a:pt x="184" y="93"/>
                    <a:pt x="183" y="89"/>
                    <a:pt x="181" y="85"/>
                  </a:cubicBezTo>
                  <a:cubicBezTo>
                    <a:pt x="201" y="48"/>
                    <a:pt x="201" y="48"/>
                    <a:pt x="201" y="48"/>
                  </a:cubicBezTo>
                  <a:cubicBezTo>
                    <a:pt x="203" y="49"/>
                    <a:pt x="205" y="49"/>
                    <a:pt x="207" y="49"/>
                  </a:cubicBezTo>
                  <a:cubicBezTo>
                    <a:pt x="221" y="49"/>
                    <a:pt x="232" y="38"/>
                    <a:pt x="232" y="24"/>
                  </a:cubicBezTo>
                  <a:cubicBezTo>
                    <a:pt x="232" y="11"/>
                    <a:pt x="221" y="0"/>
                    <a:pt x="207" y="0"/>
                  </a:cubicBezTo>
                  <a:cubicBezTo>
                    <a:pt x="194" y="0"/>
                    <a:pt x="183" y="11"/>
                    <a:pt x="183" y="24"/>
                  </a:cubicBezTo>
                  <a:cubicBezTo>
                    <a:pt x="183" y="29"/>
                    <a:pt x="184" y="34"/>
                    <a:pt x="187" y="38"/>
                  </a:cubicBezTo>
                  <a:cubicBezTo>
                    <a:pt x="167" y="74"/>
                    <a:pt x="167" y="74"/>
                    <a:pt x="167" y="74"/>
                  </a:cubicBezTo>
                  <a:cubicBezTo>
                    <a:pt x="164" y="73"/>
                    <a:pt x="162" y="72"/>
                    <a:pt x="159" y="72"/>
                  </a:cubicBezTo>
                  <a:cubicBezTo>
                    <a:pt x="150" y="72"/>
                    <a:pt x="143" y="77"/>
                    <a:pt x="138" y="84"/>
                  </a:cubicBezTo>
                  <a:cubicBezTo>
                    <a:pt x="125" y="77"/>
                    <a:pt x="125" y="77"/>
                    <a:pt x="125" y="77"/>
                  </a:cubicBezTo>
                  <a:cubicBezTo>
                    <a:pt x="124" y="64"/>
                    <a:pt x="113" y="53"/>
                    <a:pt x="100" y="53"/>
                  </a:cubicBezTo>
                  <a:cubicBezTo>
                    <a:pt x="86" y="53"/>
                    <a:pt x="75" y="64"/>
                    <a:pt x="75" y="78"/>
                  </a:cubicBezTo>
                  <a:cubicBezTo>
                    <a:pt x="75" y="89"/>
                    <a:pt x="83" y="98"/>
                    <a:pt x="93" y="101"/>
                  </a:cubicBezTo>
                  <a:cubicBezTo>
                    <a:pt x="93" y="135"/>
                    <a:pt x="93" y="135"/>
                    <a:pt x="93" y="135"/>
                  </a:cubicBezTo>
                  <a:cubicBezTo>
                    <a:pt x="89" y="136"/>
                    <a:pt x="85" y="138"/>
                    <a:pt x="82" y="142"/>
                  </a:cubicBezTo>
                  <a:cubicBezTo>
                    <a:pt x="64" y="131"/>
                    <a:pt x="64" y="131"/>
                    <a:pt x="64" y="131"/>
                  </a:cubicBezTo>
                  <a:cubicBezTo>
                    <a:pt x="64" y="130"/>
                    <a:pt x="64" y="130"/>
                    <a:pt x="64" y="130"/>
                  </a:cubicBezTo>
                  <a:cubicBezTo>
                    <a:pt x="64" y="116"/>
                    <a:pt x="53" y="105"/>
                    <a:pt x="39" y="105"/>
                  </a:cubicBezTo>
                  <a:cubicBezTo>
                    <a:pt x="26" y="105"/>
                    <a:pt x="15" y="116"/>
                    <a:pt x="15" y="130"/>
                  </a:cubicBezTo>
                  <a:cubicBezTo>
                    <a:pt x="15" y="135"/>
                    <a:pt x="16" y="140"/>
                    <a:pt x="19" y="144"/>
                  </a:cubicBezTo>
                  <a:cubicBezTo>
                    <a:pt x="0" y="181"/>
                    <a:pt x="0" y="181"/>
                    <a:pt x="0" y="181"/>
                  </a:cubicBezTo>
                  <a:cubicBezTo>
                    <a:pt x="0" y="204"/>
                    <a:pt x="0" y="204"/>
                    <a:pt x="0" y="204"/>
                  </a:cubicBezTo>
                  <a:cubicBezTo>
                    <a:pt x="8" y="204"/>
                    <a:pt x="8" y="204"/>
                    <a:pt x="8" y="204"/>
                  </a:cubicBezTo>
                  <a:cubicBezTo>
                    <a:pt x="33" y="154"/>
                    <a:pt x="33" y="154"/>
                    <a:pt x="33" y="154"/>
                  </a:cubicBezTo>
                  <a:cubicBezTo>
                    <a:pt x="35" y="154"/>
                    <a:pt x="37" y="155"/>
                    <a:pt x="39" y="155"/>
                  </a:cubicBez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24" name="Freeform 104">
              <a:extLst>
                <a:ext uri="{FF2B5EF4-FFF2-40B4-BE49-F238E27FC236}">
                  <a16:creationId xmlns:a16="http://schemas.microsoft.com/office/drawing/2014/main" id="{7A222D62-8F36-9DFF-1179-531C5226B464}"/>
                </a:ext>
              </a:extLst>
            </p:cNvPr>
            <p:cNvSpPr>
              <a:spLocks noEditPoints="1"/>
            </p:cNvSpPr>
            <p:nvPr/>
          </p:nvSpPr>
          <p:spPr bwMode="auto">
            <a:xfrm>
              <a:off x="4607764" y="4032152"/>
              <a:ext cx="281731" cy="878301"/>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bg1"/>
            </a:solidFill>
            <a:ln>
              <a:noFill/>
            </a:ln>
            <a:effectLst/>
          </p:spPr>
          <p:txBody>
            <a:bodyPr vert="horz" wrap="square" lIns="243840" tIns="121920" rIns="243840" bIns="1219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800">
                <a:solidFill>
                  <a:prstClr val="black"/>
                </a:solidFill>
                <a:latin typeface="Calibri"/>
              </a:endParaRPr>
            </a:p>
          </p:txBody>
        </p:sp>
        <p:grpSp>
          <p:nvGrpSpPr>
            <p:cNvPr id="25" name="Group 24">
              <a:extLst>
                <a:ext uri="{FF2B5EF4-FFF2-40B4-BE49-F238E27FC236}">
                  <a16:creationId xmlns:a16="http://schemas.microsoft.com/office/drawing/2014/main" id="{EC401EA7-CF16-5803-BE60-37FB10E69688}"/>
                </a:ext>
              </a:extLst>
            </p:cNvPr>
            <p:cNvGrpSpPr/>
            <p:nvPr/>
          </p:nvGrpSpPr>
          <p:grpSpPr>
            <a:xfrm>
              <a:off x="6589496" y="3094190"/>
              <a:ext cx="403520" cy="358686"/>
              <a:chOff x="2706845" y="4671624"/>
              <a:chExt cx="603818" cy="536730"/>
            </a:xfrm>
            <a:solidFill>
              <a:schemeClr val="bg1"/>
            </a:solidFill>
          </p:grpSpPr>
          <p:sp>
            <p:nvSpPr>
              <p:cNvPr id="27" name="Freeform 142">
                <a:extLst>
                  <a:ext uri="{FF2B5EF4-FFF2-40B4-BE49-F238E27FC236}">
                    <a16:creationId xmlns:a16="http://schemas.microsoft.com/office/drawing/2014/main" id="{FFA49766-9FD1-1EE3-F4F1-08892E9C96DB}"/>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28" name="Freeform 143">
                <a:extLst>
                  <a:ext uri="{FF2B5EF4-FFF2-40B4-BE49-F238E27FC236}">
                    <a16:creationId xmlns:a16="http://schemas.microsoft.com/office/drawing/2014/main" id="{26CF3849-9986-7914-34ED-40BFB505F009}"/>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29" name="Freeform 144">
                <a:extLst>
                  <a:ext uri="{FF2B5EF4-FFF2-40B4-BE49-F238E27FC236}">
                    <a16:creationId xmlns:a16="http://schemas.microsoft.com/office/drawing/2014/main" id="{DF91E91C-974F-64FC-A071-407EE06BB20B}"/>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30" name="Freeform 145">
                <a:extLst>
                  <a:ext uri="{FF2B5EF4-FFF2-40B4-BE49-F238E27FC236}">
                    <a16:creationId xmlns:a16="http://schemas.microsoft.com/office/drawing/2014/main" id="{BA36188B-A904-5CD9-1F59-3C48E88E2137}"/>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sp>
            <p:nvSpPr>
              <p:cNvPr id="31" name="Freeform 146">
                <a:extLst>
                  <a:ext uri="{FF2B5EF4-FFF2-40B4-BE49-F238E27FC236}">
                    <a16:creationId xmlns:a16="http://schemas.microsoft.com/office/drawing/2014/main" id="{2EC775B3-F6B8-058E-F3B8-615C20918402}"/>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grpSp>
        <p:sp>
          <p:nvSpPr>
            <p:cNvPr id="26" name="Freeform 69">
              <a:extLst>
                <a:ext uri="{FF2B5EF4-FFF2-40B4-BE49-F238E27FC236}">
                  <a16:creationId xmlns:a16="http://schemas.microsoft.com/office/drawing/2014/main" id="{F74E7B25-5D50-858B-288E-DE641F502E4A}"/>
                </a:ext>
              </a:extLst>
            </p:cNvPr>
            <p:cNvSpPr>
              <a:spLocks noEditPoints="1"/>
            </p:cNvSpPr>
            <p:nvPr/>
          </p:nvSpPr>
          <p:spPr bwMode="auto">
            <a:xfrm>
              <a:off x="5024375" y="3090282"/>
              <a:ext cx="344498" cy="468399"/>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828800">
                <a:defRPr/>
              </a:pPr>
              <a:endParaRPr lang="en-US" kern="0">
                <a:solidFill>
                  <a:prstClr val="black"/>
                </a:solidFill>
                <a:latin typeface="Calibri"/>
              </a:endParaRPr>
            </a:p>
          </p:txBody>
        </p:sp>
      </p:grpSp>
      <p:grpSp>
        <p:nvGrpSpPr>
          <p:cNvPr id="41" name="Group 40">
            <a:extLst>
              <a:ext uri="{FF2B5EF4-FFF2-40B4-BE49-F238E27FC236}">
                <a16:creationId xmlns:a16="http://schemas.microsoft.com/office/drawing/2014/main" id="{1485BD31-27DA-54BA-4F23-017D15912DC0}"/>
              </a:ext>
            </a:extLst>
          </p:cNvPr>
          <p:cNvGrpSpPr/>
          <p:nvPr/>
        </p:nvGrpSpPr>
        <p:grpSpPr>
          <a:xfrm>
            <a:off x="692273" y="1978151"/>
            <a:ext cx="2734244" cy="3711164"/>
            <a:chOff x="635121" y="2165016"/>
            <a:chExt cx="2734244" cy="3711164"/>
          </a:xfrm>
        </p:grpSpPr>
        <p:sp>
          <p:nvSpPr>
            <p:cNvPr id="18" name="Google Shape;451;p18">
              <a:extLst>
                <a:ext uri="{FF2B5EF4-FFF2-40B4-BE49-F238E27FC236}">
                  <a16:creationId xmlns:a16="http://schemas.microsoft.com/office/drawing/2014/main" id="{5F8DA6F1-A6F0-46EB-EA67-729FE33B5F94}"/>
                </a:ext>
              </a:extLst>
            </p:cNvPr>
            <p:cNvSpPr txBox="1">
              <a:spLocks noChangeArrowheads="1"/>
            </p:cNvSpPr>
            <p:nvPr/>
          </p:nvSpPr>
          <p:spPr bwMode="auto">
            <a:xfrm>
              <a:off x="635121" y="2544215"/>
              <a:ext cx="2495698" cy="708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19" name="Google Shape;464;p18">
              <a:extLst>
                <a:ext uri="{FF2B5EF4-FFF2-40B4-BE49-F238E27FC236}">
                  <a16:creationId xmlns:a16="http://schemas.microsoft.com/office/drawing/2014/main" id="{38A96CAA-6B2D-1B6D-22F0-84BFCAEBC12B}"/>
                </a:ext>
              </a:extLst>
            </p:cNvPr>
            <p:cNvSpPr txBox="1">
              <a:spLocks noChangeArrowheads="1"/>
            </p:cNvSpPr>
            <p:nvPr/>
          </p:nvSpPr>
          <p:spPr bwMode="auto">
            <a:xfrm>
              <a:off x="1742440" y="2165016"/>
              <a:ext cx="1388379" cy="321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000" b="1" dirty="0">
                  <a:solidFill>
                    <a:srgbClr val="A8436F"/>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A8436F"/>
                </a:solidFill>
                <a:latin typeface="Century Gothic" panose="020B0502020202020204" pitchFamily="34" charset="0"/>
              </a:endParaRPr>
            </a:p>
          </p:txBody>
        </p:sp>
        <p:sp>
          <p:nvSpPr>
            <p:cNvPr id="20" name="Google Shape;451;p18">
              <a:extLst>
                <a:ext uri="{FF2B5EF4-FFF2-40B4-BE49-F238E27FC236}">
                  <a16:creationId xmlns:a16="http://schemas.microsoft.com/office/drawing/2014/main" id="{3A80CE99-3188-11D2-FDF7-F8287A252A12}"/>
                </a:ext>
              </a:extLst>
            </p:cNvPr>
            <p:cNvSpPr txBox="1">
              <a:spLocks noChangeArrowheads="1"/>
            </p:cNvSpPr>
            <p:nvPr/>
          </p:nvSpPr>
          <p:spPr bwMode="auto">
            <a:xfrm>
              <a:off x="635121" y="3857063"/>
              <a:ext cx="2495698" cy="708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21" name="Google Shape;464;p18">
              <a:extLst>
                <a:ext uri="{FF2B5EF4-FFF2-40B4-BE49-F238E27FC236}">
                  <a16:creationId xmlns:a16="http://schemas.microsoft.com/office/drawing/2014/main" id="{0D55EDB2-9296-EFF3-3E0E-E7EE75BB5960}"/>
                </a:ext>
              </a:extLst>
            </p:cNvPr>
            <p:cNvSpPr txBox="1">
              <a:spLocks noChangeArrowheads="1"/>
            </p:cNvSpPr>
            <p:nvPr/>
          </p:nvSpPr>
          <p:spPr bwMode="auto">
            <a:xfrm>
              <a:off x="1742440" y="3477865"/>
              <a:ext cx="1388379" cy="321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000" b="1" dirty="0">
                  <a:solidFill>
                    <a:srgbClr val="F26363"/>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F26363"/>
                </a:solidFill>
                <a:latin typeface="Century Gothic" panose="020B0502020202020204" pitchFamily="34" charset="0"/>
              </a:endParaRPr>
            </a:p>
          </p:txBody>
        </p:sp>
        <p:sp>
          <p:nvSpPr>
            <p:cNvPr id="22" name="Google Shape;451;p18">
              <a:extLst>
                <a:ext uri="{FF2B5EF4-FFF2-40B4-BE49-F238E27FC236}">
                  <a16:creationId xmlns:a16="http://schemas.microsoft.com/office/drawing/2014/main" id="{7FEBAEAE-CF11-AABA-938B-0BD47FBBE751}"/>
                </a:ext>
              </a:extLst>
            </p:cNvPr>
            <p:cNvSpPr txBox="1">
              <a:spLocks noChangeArrowheads="1"/>
            </p:cNvSpPr>
            <p:nvPr/>
          </p:nvSpPr>
          <p:spPr bwMode="auto">
            <a:xfrm>
              <a:off x="635121" y="5168036"/>
              <a:ext cx="2495698" cy="708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23" name="Google Shape;464;p18">
              <a:extLst>
                <a:ext uri="{FF2B5EF4-FFF2-40B4-BE49-F238E27FC236}">
                  <a16:creationId xmlns:a16="http://schemas.microsoft.com/office/drawing/2014/main" id="{429EC99E-4932-1A67-8615-F961B47624D3}"/>
                </a:ext>
              </a:extLst>
            </p:cNvPr>
            <p:cNvSpPr txBox="1">
              <a:spLocks noChangeArrowheads="1"/>
            </p:cNvSpPr>
            <p:nvPr/>
          </p:nvSpPr>
          <p:spPr bwMode="auto">
            <a:xfrm>
              <a:off x="1742440" y="4788837"/>
              <a:ext cx="1388379" cy="321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defTabSz="1828800" fontAlgn="base">
                <a:spcBef>
                  <a:spcPct val="0"/>
                </a:spcBef>
                <a:spcAft>
                  <a:spcPct val="0"/>
                </a:spcAft>
                <a:buClr>
                  <a:srgbClr val="61605E"/>
                </a:buClr>
                <a:buSzPts val="2200"/>
              </a:pPr>
              <a:r>
                <a:rPr lang="en-US" altLang="en-US" sz="2000" b="1" dirty="0">
                  <a:solidFill>
                    <a:srgbClr val="FF8026"/>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FF8026"/>
                </a:solidFill>
                <a:latin typeface="Century Gothic" panose="020B0502020202020204" pitchFamily="34" charset="0"/>
              </a:endParaRPr>
            </a:p>
          </p:txBody>
        </p:sp>
        <p:cxnSp>
          <p:nvCxnSpPr>
            <p:cNvPr id="35" name="Straight Connector 34">
              <a:extLst>
                <a:ext uri="{FF2B5EF4-FFF2-40B4-BE49-F238E27FC236}">
                  <a16:creationId xmlns:a16="http://schemas.microsoft.com/office/drawing/2014/main" id="{025FC85A-FD2F-0033-253A-A5DB01EE6A6A}"/>
                </a:ext>
              </a:extLst>
            </p:cNvPr>
            <p:cNvCxnSpPr>
              <a:cxnSpLocks/>
            </p:cNvCxnSpPr>
            <p:nvPr/>
          </p:nvCxnSpPr>
          <p:spPr>
            <a:xfrm>
              <a:off x="3369365" y="2165016"/>
              <a:ext cx="0" cy="925266"/>
            </a:xfrm>
            <a:prstGeom prst="line">
              <a:avLst/>
            </a:prstGeom>
            <a:ln w="76200" cap="rnd">
              <a:solidFill>
                <a:srgbClr val="A8436F"/>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2D30E348-7CBA-8485-6D33-34A20930567E}"/>
                </a:ext>
              </a:extLst>
            </p:cNvPr>
            <p:cNvCxnSpPr>
              <a:cxnSpLocks/>
            </p:cNvCxnSpPr>
            <p:nvPr/>
          </p:nvCxnSpPr>
          <p:spPr>
            <a:xfrm>
              <a:off x="3369365" y="3486920"/>
              <a:ext cx="0" cy="925266"/>
            </a:xfrm>
            <a:prstGeom prst="line">
              <a:avLst/>
            </a:prstGeom>
            <a:ln w="76200" cap="rnd">
              <a:solidFill>
                <a:srgbClr val="F26363"/>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9E302C-9274-E8D3-BD86-CFDA5A3F5992}"/>
                </a:ext>
              </a:extLst>
            </p:cNvPr>
            <p:cNvCxnSpPr>
              <a:cxnSpLocks/>
            </p:cNvCxnSpPr>
            <p:nvPr/>
          </p:nvCxnSpPr>
          <p:spPr>
            <a:xfrm>
              <a:off x="3369365" y="4878398"/>
              <a:ext cx="0" cy="925266"/>
            </a:xfrm>
            <a:prstGeom prst="line">
              <a:avLst/>
            </a:prstGeom>
            <a:ln w="76200" cap="rnd">
              <a:solidFill>
                <a:srgbClr val="FF8026"/>
              </a:solidFill>
            </a:ln>
          </p:spPr>
          <p:style>
            <a:lnRef idx="1">
              <a:schemeClr val="accent1"/>
            </a:lnRef>
            <a:fillRef idx="0">
              <a:schemeClr val="accent1"/>
            </a:fillRef>
            <a:effectRef idx="0">
              <a:schemeClr val="accent1"/>
            </a:effectRef>
            <a:fontRef idx="minor">
              <a:schemeClr val="tx1"/>
            </a:fontRef>
          </p:style>
        </p:cxnSp>
      </p:grpSp>
      <p:grpSp>
        <p:nvGrpSpPr>
          <p:cNvPr id="42" name="Group 41">
            <a:extLst>
              <a:ext uri="{FF2B5EF4-FFF2-40B4-BE49-F238E27FC236}">
                <a16:creationId xmlns:a16="http://schemas.microsoft.com/office/drawing/2014/main" id="{A7F62845-1A1B-90D5-ABB6-053C616A1F6C}"/>
              </a:ext>
            </a:extLst>
          </p:cNvPr>
          <p:cNvGrpSpPr/>
          <p:nvPr/>
        </p:nvGrpSpPr>
        <p:grpSpPr>
          <a:xfrm>
            <a:off x="8932795" y="1978151"/>
            <a:ext cx="2681235" cy="3711164"/>
            <a:chOff x="8875643" y="2165016"/>
            <a:chExt cx="2681235" cy="3711164"/>
          </a:xfrm>
        </p:grpSpPr>
        <p:sp>
          <p:nvSpPr>
            <p:cNvPr id="10" name="Google Shape;451;p18">
              <a:extLst>
                <a:ext uri="{FF2B5EF4-FFF2-40B4-BE49-F238E27FC236}">
                  <a16:creationId xmlns:a16="http://schemas.microsoft.com/office/drawing/2014/main" id="{E257866A-3002-86C3-29E3-ABF7FD73231F}"/>
                </a:ext>
              </a:extLst>
            </p:cNvPr>
            <p:cNvSpPr txBox="1">
              <a:spLocks noChangeArrowheads="1"/>
            </p:cNvSpPr>
            <p:nvPr/>
          </p:nvSpPr>
          <p:spPr bwMode="auto">
            <a:xfrm>
              <a:off x="9061180" y="2544215"/>
              <a:ext cx="2495698" cy="708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11" name="Google Shape;464;p18">
              <a:extLst>
                <a:ext uri="{FF2B5EF4-FFF2-40B4-BE49-F238E27FC236}">
                  <a16:creationId xmlns:a16="http://schemas.microsoft.com/office/drawing/2014/main" id="{97D92107-1A56-4AC4-29B9-949FD764087E}"/>
                </a:ext>
              </a:extLst>
            </p:cNvPr>
            <p:cNvSpPr txBox="1">
              <a:spLocks noChangeArrowheads="1"/>
            </p:cNvSpPr>
            <p:nvPr/>
          </p:nvSpPr>
          <p:spPr bwMode="auto">
            <a:xfrm>
              <a:off x="9061180" y="2165016"/>
              <a:ext cx="1480924" cy="321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rgbClr val="7DD1CE"/>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7DD1CE"/>
                </a:solidFill>
                <a:latin typeface="Century Gothic" panose="020B0502020202020204" pitchFamily="34" charset="0"/>
              </a:endParaRPr>
            </a:p>
          </p:txBody>
        </p:sp>
        <p:sp>
          <p:nvSpPr>
            <p:cNvPr id="12" name="Google Shape;451;p18">
              <a:extLst>
                <a:ext uri="{FF2B5EF4-FFF2-40B4-BE49-F238E27FC236}">
                  <a16:creationId xmlns:a16="http://schemas.microsoft.com/office/drawing/2014/main" id="{17C7DC53-6088-8559-8EA2-4B0C511B77D6}"/>
                </a:ext>
              </a:extLst>
            </p:cNvPr>
            <p:cNvSpPr txBox="1">
              <a:spLocks noChangeArrowheads="1"/>
            </p:cNvSpPr>
            <p:nvPr/>
          </p:nvSpPr>
          <p:spPr bwMode="auto">
            <a:xfrm>
              <a:off x="9061180" y="3857063"/>
              <a:ext cx="2495698" cy="708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13" name="Google Shape;464;p18">
              <a:extLst>
                <a:ext uri="{FF2B5EF4-FFF2-40B4-BE49-F238E27FC236}">
                  <a16:creationId xmlns:a16="http://schemas.microsoft.com/office/drawing/2014/main" id="{724A27DD-C800-2194-3964-AD8A93D5342F}"/>
                </a:ext>
              </a:extLst>
            </p:cNvPr>
            <p:cNvSpPr txBox="1">
              <a:spLocks noChangeArrowheads="1"/>
            </p:cNvSpPr>
            <p:nvPr/>
          </p:nvSpPr>
          <p:spPr bwMode="auto">
            <a:xfrm>
              <a:off x="9061180" y="3477865"/>
              <a:ext cx="1480924" cy="321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rgbClr val="419CCC"/>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419CCC"/>
                </a:solidFill>
                <a:latin typeface="Century Gothic" panose="020B0502020202020204" pitchFamily="34" charset="0"/>
              </a:endParaRPr>
            </a:p>
          </p:txBody>
        </p:sp>
        <p:sp>
          <p:nvSpPr>
            <p:cNvPr id="14" name="Google Shape;451;p18">
              <a:extLst>
                <a:ext uri="{FF2B5EF4-FFF2-40B4-BE49-F238E27FC236}">
                  <a16:creationId xmlns:a16="http://schemas.microsoft.com/office/drawing/2014/main" id="{F7141A47-4838-C094-158F-161619534E0E}"/>
                </a:ext>
              </a:extLst>
            </p:cNvPr>
            <p:cNvSpPr txBox="1">
              <a:spLocks noChangeArrowheads="1"/>
            </p:cNvSpPr>
            <p:nvPr/>
          </p:nvSpPr>
          <p:spPr bwMode="auto">
            <a:xfrm>
              <a:off x="9061180" y="5168036"/>
              <a:ext cx="2495698" cy="7081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dirty="0">
                  <a:solidFill>
                    <a:schemeClr val="tx1"/>
                  </a:solidFill>
                  <a:latin typeface="+mn-lt"/>
                  <a:cs typeface="Open Sans" panose="020B0606030504020204" pitchFamily="34" charset="0"/>
                  <a:sym typeface="Open Sans" panose="020B0606030504020204" pitchFamily="34" charset="0"/>
                </a:rPr>
                <a:t>Lorem Ipsum is simply dummy text of the printing</a:t>
              </a:r>
              <a:endParaRPr lang="en-US" altLang="en-US" dirty="0">
                <a:solidFill>
                  <a:schemeClr val="tx1"/>
                </a:solidFill>
                <a:latin typeface="+mn-lt"/>
              </a:endParaRPr>
            </a:p>
          </p:txBody>
        </p:sp>
        <p:sp>
          <p:nvSpPr>
            <p:cNvPr id="15" name="Google Shape;464;p18">
              <a:extLst>
                <a:ext uri="{FF2B5EF4-FFF2-40B4-BE49-F238E27FC236}">
                  <a16:creationId xmlns:a16="http://schemas.microsoft.com/office/drawing/2014/main" id="{8EBFC3F6-385C-047E-0E21-974D8D483B9C}"/>
                </a:ext>
              </a:extLst>
            </p:cNvPr>
            <p:cNvSpPr txBox="1">
              <a:spLocks noChangeArrowheads="1"/>
            </p:cNvSpPr>
            <p:nvPr/>
          </p:nvSpPr>
          <p:spPr bwMode="auto">
            <a:xfrm>
              <a:off x="9061180" y="4788837"/>
              <a:ext cx="1480924" cy="321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rgbClr val="FFA826"/>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rgbClr val="FFA826"/>
                </a:solidFill>
                <a:latin typeface="Century Gothic" panose="020B0502020202020204" pitchFamily="34" charset="0"/>
              </a:endParaRPr>
            </a:p>
          </p:txBody>
        </p:sp>
        <p:cxnSp>
          <p:nvCxnSpPr>
            <p:cNvPr id="38" name="Straight Connector 37">
              <a:extLst>
                <a:ext uri="{FF2B5EF4-FFF2-40B4-BE49-F238E27FC236}">
                  <a16:creationId xmlns:a16="http://schemas.microsoft.com/office/drawing/2014/main" id="{C87D586E-914E-19B8-9616-50A47B33C2C1}"/>
                </a:ext>
              </a:extLst>
            </p:cNvPr>
            <p:cNvCxnSpPr>
              <a:cxnSpLocks/>
            </p:cNvCxnSpPr>
            <p:nvPr/>
          </p:nvCxnSpPr>
          <p:spPr>
            <a:xfrm>
              <a:off x="8875643" y="2174955"/>
              <a:ext cx="0" cy="925266"/>
            </a:xfrm>
            <a:prstGeom prst="line">
              <a:avLst/>
            </a:prstGeom>
            <a:ln w="76200" cap="rnd">
              <a:solidFill>
                <a:srgbClr val="7DD1CE"/>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49155A3-6A5C-53C1-B66F-DD15947EDAEB}"/>
                </a:ext>
              </a:extLst>
            </p:cNvPr>
            <p:cNvCxnSpPr>
              <a:cxnSpLocks/>
            </p:cNvCxnSpPr>
            <p:nvPr/>
          </p:nvCxnSpPr>
          <p:spPr>
            <a:xfrm>
              <a:off x="8875643" y="3308016"/>
              <a:ext cx="0" cy="925266"/>
            </a:xfrm>
            <a:prstGeom prst="line">
              <a:avLst/>
            </a:prstGeom>
            <a:ln w="76200" cap="rnd">
              <a:solidFill>
                <a:srgbClr val="419CCC"/>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3420197-0972-4634-FB6F-3FBF2C0D5B09}"/>
                </a:ext>
              </a:extLst>
            </p:cNvPr>
            <p:cNvCxnSpPr>
              <a:cxnSpLocks/>
            </p:cNvCxnSpPr>
            <p:nvPr/>
          </p:nvCxnSpPr>
          <p:spPr>
            <a:xfrm>
              <a:off x="8875643" y="4749190"/>
              <a:ext cx="0" cy="925266"/>
            </a:xfrm>
            <a:prstGeom prst="line">
              <a:avLst/>
            </a:prstGeom>
            <a:ln w="76200" cap="rnd">
              <a:solidFill>
                <a:srgbClr val="FFA826"/>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329551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Freeform: Shape 3">
            <a:extLst>
              <a:ext uri="{FF2B5EF4-FFF2-40B4-BE49-F238E27FC236}">
                <a16:creationId xmlns:a16="http://schemas.microsoft.com/office/drawing/2014/main" id="{7238B435-5266-0016-A87C-F959CA65D3CF}"/>
              </a:ext>
            </a:extLst>
          </p:cNvPr>
          <p:cNvSpPr/>
          <p:nvPr/>
        </p:nvSpPr>
        <p:spPr>
          <a:xfrm>
            <a:off x="601640" y="6167627"/>
            <a:ext cx="11134808" cy="542833"/>
          </a:xfrm>
          <a:custGeom>
            <a:avLst/>
            <a:gdLst>
              <a:gd name="connsiteX0" fmla="*/ 21652596 w 21655677"/>
              <a:gd name="connsiteY0" fmla="*/ 529150 h 1055736"/>
              <a:gd name="connsiteX1" fmla="*/ 10829295 w 21655677"/>
              <a:gd name="connsiteY1" fmla="*/ 1052306 h 1055736"/>
              <a:gd name="connsiteX2" fmla="*/ 5994 w 21655677"/>
              <a:gd name="connsiteY2" fmla="*/ 529150 h 1055736"/>
              <a:gd name="connsiteX3" fmla="*/ 10829295 w 21655677"/>
              <a:gd name="connsiteY3" fmla="*/ 5994 h 1055736"/>
              <a:gd name="connsiteX4" fmla="*/ 21652596 w 21655677"/>
              <a:gd name="connsiteY4" fmla="*/ 529150 h 10557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55677" h="1055736">
                <a:moveTo>
                  <a:pt x="21652596" y="529150"/>
                </a:moveTo>
                <a:cubicBezTo>
                  <a:pt x="21652596" y="818081"/>
                  <a:pt x="16806840" y="1052306"/>
                  <a:pt x="10829295" y="1052306"/>
                </a:cubicBezTo>
                <a:cubicBezTo>
                  <a:pt x="4851751" y="1052306"/>
                  <a:pt x="5994" y="818081"/>
                  <a:pt x="5994" y="529150"/>
                </a:cubicBezTo>
                <a:cubicBezTo>
                  <a:pt x="5994" y="240219"/>
                  <a:pt x="4851751" y="5994"/>
                  <a:pt x="10829295" y="5994"/>
                </a:cubicBezTo>
                <a:cubicBezTo>
                  <a:pt x="16806840" y="5994"/>
                  <a:pt x="21652596" y="240219"/>
                  <a:pt x="21652596" y="529150"/>
                </a:cubicBezTo>
                <a:close/>
              </a:path>
            </a:pathLst>
          </a:custGeom>
          <a:solidFill>
            <a:srgbClr val="839097">
              <a:alpha val="30000"/>
            </a:srgbClr>
          </a:solidFill>
          <a:ln w="8724" cap="flat">
            <a:noFill/>
            <a:prstDash val="solid"/>
            <a:miter/>
          </a:ln>
        </p:spPr>
        <p:txBody>
          <a:bodyPr rtlCol="0" anchor="ctr"/>
          <a:lstStyle/>
          <a:p>
            <a:endParaRPr lang="en-US" sz="1050"/>
          </a:p>
        </p:txBody>
      </p:sp>
      <p:sp>
        <p:nvSpPr>
          <p:cNvPr id="4" name="Freeform: Shape 5">
            <a:extLst>
              <a:ext uri="{FF2B5EF4-FFF2-40B4-BE49-F238E27FC236}">
                <a16:creationId xmlns:a16="http://schemas.microsoft.com/office/drawing/2014/main" id="{8D5C60A5-060C-D332-C524-2360502B2781}"/>
              </a:ext>
            </a:extLst>
          </p:cNvPr>
          <p:cNvSpPr/>
          <p:nvPr/>
        </p:nvSpPr>
        <p:spPr>
          <a:xfrm>
            <a:off x="2082170" y="1364707"/>
            <a:ext cx="3768428" cy="2561634"/>
          </a:xfrm>
          <a:custGeom>
            <a:avLst/>
            <a:gdLst>
              <a:gd name="connsiteX0" fmla="*/ 6544 w 7329076"/>
              <a:gd name="connsiteY0" fmla="*/ 6544 h 4982027"/>
              <a:gd name="connsiteX1" fmla="*/ 6544 w 7329076"/>
              <a:gd name="connsiteY1" fmla="*/ 4978625 h 4982027"/>
              <a:gd name="connsiteX2" fmla="*/ 7325151 w 7329076"/>
              <a:gd name="connsiteY2" fmla="*/ 4978625 h 4982027"/>
              <a:gd name="connsiteX3" fmla="*/ 7325151 w 7329076"/>
              <a:gd name="connsiteY3" fmla="*/ 6544 h 4982027"/>
              <a:gd name="connsiteX4" fmla="*/ 6544 w 7329076"/>
              <a:gd name="connsiteY4" fmla="*/ 6544 h 4982027"/>
              <a:gd name="connsiteX5" fmla="*/ 7242960 w 7329076"/>
              <a:gd name="connsiteY5" fmla="*/ 4896347 h 4982027"/>
              <a:gd name="connsiteX6" fmla="*/ 88734 w 7329076"/>
              <a:gd name="connsiteY6" fmla="*/ 4896347 h 4982027"/>
              <a:gd name="connsiteX7" fmla="*/ 88734 w 7329076"/>
              <a:gd name="connsiteY7" fmla="*/ 88821 h 4982027"/>
              <a:gd name="connsiteX8" fmla="*/ 7242960 w 7329076"/>
              <a:gd name="connsiteY8" fmla="*/ 88821 h 4982027"/>
              <a:gd name="connsiteX9" fmla="*/ 7242960 w 7329076"/>
              <a:gd name="connsiteY9" fmla="*/ 4896347 h 4982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29076" h="4982027">
                <a:moveTo>
                  <a:pt x="6544" y="6544"/>
                </a:moveTo>
                <a:lnTo>
                  <a:pt x="6544" y="4978625"/>
                </a:lnTo>
                <a:lnTo>
                  <a:pt x="7325151" y="4978625"/>
                </a:lnTo>
                <a:lnTo>
                  <a:pt x="7325151" y="6544"/>
                </a:lnTo>
                <a:lnTo>
                  <a:pt x="6544" y="6544"/>
                </a:lnTo>
                <a:close/>
                <a:moveTo>
                  <a:pt x="7242960" y="4896347"/>
                </a:moveTo>
                <a:lnTo>
                  <a:pt x="88734" y="4896347"/>
                </a:lnTo>
                <a:lnTo>
                  <a:pt x="88734" y="88821"/>
                </a:lnTo>
                <a:lnTo>
                  <a:pt x="7242960" y="88821"/>
                </a:lnTo>
                <a:lnTo>
                  <a:pt x="7242960" y="4896347"/>
                </a:lnTo>
                <a:close/>
              </a:path>
            </a:pathLst>
          </a:custGeom>
          <a:solidFill>
            <a:srgbClr val="E0DFDC">
              <a:alpha val="90000"/>
            </a:srgbClr>
          </a:solidFill>
          <a:ln w="9525" cap="flat">
            <a:noFill/>
            <a:prstDash val="solid"/>
            <a:miter/>
          </a:ln>
        </p:spPr>
        <p:txBody>
          <a:bodyPr rtlCol="0" anchor="ctr"/>
          <a:lstStyle/>
          <a:p>
            <a:endParaRPr lang="en-US" sz="1050"/>
          </a:p>
        </p:txBody>
      </p:sp>
      <p:sp>
        <p:nvSpPr>
          <p:cNvPr id="5" name="Freeform: Shape 6">
            <a:extLst>
              <a:ext uri="{FF2B5EF4-FFF2-40B4-BE49-F238E27FC236}">
                <a16:creationId xmlns:a16="http://schemas.microsoft.com/office/drawing/2014/main" id="{FB462032-966E-F98A-9089-A2558D817760}"/>
              </a:ext>
            </a:extLst>
          </p:cNvPr>
          <p:cNvSpPr/>
          <p:nvPr/>
        </p:nvSpPr>
        <p:spPr>
          <a:xfrm>
            <a:off x="1997650" y="1280186"/>
            <a:ext cx="3934418" cy="89725"/>
          </a:xfrm>
          <a:custGeom>
            <a:avLst/>
            <a:gdLst>
              <a:gd name="connsiteX0" fmla="*/ 6544 w 7651905"/>
              <a:gd name="connsiteY0" fmla="*/ 6544 h 174501"/>
              <a:gd name="connsiteX1" fmla="*/ 170925 w 7651905"/>
              <a:gd name="connsiteY1" fmla="*/ 170925 h 174501"/>
              <a:gd name="connsiteX2" fmla="*/ 7489444 w 7651905"/>
              <a:gd name="connsiteY2" fmla="*/ 170925 h 174501"/>
              <a:gd name="connsiteX3" fmla="*/ 7653825 w 7651905"/>
              <a:gd name="connsiteY3" fmla="*/ 6544 h 174501"/>
              <a:gd name="connsiteX4" fmla="*/ 6544 w 7651905"/>
              <a:gd name="connsiteY4" fmla="*/ 6544 h 174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51905" h="174501">
                <a:moveTo>
                  <a:pt x="6544" y="6544"/>
                </a:moveTo>
                <a:lnTo>
                  <a:pt x="170925" y="170925"/>
                </a:lnTo>
                <a:lnTo>
                  <a:pt x="7489444" y="170925"/>
                </a:lnTo>
                <a:lnTo>
                  <a:pt x="7653825" y="6544"/>
                </a:lnTo>
                <a:lnTo>
                  <a:pt x="6544" y="6544"/>
                </a:lnTo>
                <a:close/>
              </a:path>
            </a:pathLst>
          </a:custGeom>
          <a:solidFill>
            <a:srgbClr val="999EA3"/>
          </a:solidFill>
          <a:ln w="9525" cap="flat">
            <a:noFill/>
            <a:prstDash val="solid"/>
            <a:miter/>
          </a:ln>
        </p:spPr>
        <p:txBody>
          <a:bodyPr rtlCol="0" anchor="ctr"/>
          <a:lstStyle/>
          <a:p>
            <a:endParaRPr lang="en-US" sz="1050"/>
          </a:p>
        </p:txBody>
      </p:sp>
      <p:sp>
        <p:nvSpPr>
          <p:cNvPr id="6" name="Freeform: Shape 7">
            <a:extLst>
              <a:ext uri="{FF2B5EF4-FFF2-40B4-BE49-F238E27FC236}">
                <a16:creationId xmlns:a16="http://schemas.microsoft.com/office/drawing/2014/main" id="{98F17C85-7357-35EC-DA25-CC78173767C4}"/>
              </a:ext>
            </a:extLst>
          </p:cNvPr>
          <p:cNvSpPr/>
          <p:nvPr/>
        </p:nvSpPr>
        <p:spPr>
          <a:xfrm>
            <a:off x="1997650" y="3921181"/>
            <a:ext cx="3934418" cy="89725"/>
          </a:xfrm>
          <a:custGeom>
            <a:avLst/>
            <a:gdLst>
              <a:gd name="connsiteX0" fmla="*/ 7653825 w 7651905"/>
              <a:gd name="connsiteY0" fmla="*/ 171012 h 174501"/>
              <a:gd name="connsiteX1" fmla="*/ 6544 w 7651905"/>
              <a:gd name="connsiteY1" fmla="*/ 171012 h 174501"/>
              <a:gd name="connsiteX2" fmla="*/ 170925 w 7651905"/>
              <a:gd name="connsiteY2" fmla="*/ 6544 h 174501"/>
              <a:gd name="connsiteX3" fmla="*/ 7489444 w 7651905"/>
              <a:gd name="connsiteY3" fmla="*/ 6544 h 174501"/>
            </a:gdLst>
            <a:ahLst/>
            <a:cxnLst>
              <a:cxn ang="0">
                <a:pos x="connsiteX0" y="connsiteY0"/>
              </a:cxn>
              <a:cxn ang="0">
                <a:pos x="connsiteX1" y="connsiteY1"/>
              </a:cxn>
              <a:cxn ang="0">
                <a:pos x="connsiteX2" y="connsiteY2"/>
              </a:cxn>
              <a:cxn ang="0">
                <a:pos x="connsiteX3" y="connsiteY3"/>
              </a:cxn>
            </a:cxnLst>
            <a:rect l="l" t="t" r="r" b="b"/>
            <a:pathLst>
              <a:path w="7651905" h="174501">
                <a:moveTo>
                  <a:pt x="7653825" y="171012"/>
                </a:moveTo>
                <a:lnTo>
                  <a:pt x="6544" y="171012"/>
                </a:lnTo>
                <a:lnTo>
                  <a:pt x="170925" y="6544"/>
                </a:lnTo>
                <a:lnTo>
                  <a:pt x="7489444" y="6544"/>
                </a:lnTo>
                <a:close/>
              </a:path>
            </a:pathLst>
          </a:custGeom>
          <a:solidFill>
            <a:srgbClr val="A6AAAD"/>
          </a:solidFill>
          <a:ln w="9525" cap="flat">
            <a:noFill/>
            <a:prstDash val="solid"/>
            <a:miter/>
          </a:ln>
        </p:spPr>
        <p:txBody>
          <a:bodyPr rtlCol="0" anchor="ctr"/>
          <a:lstStyle/>
          <a:p>
            <a:endParaRPr lang="en-US" sz="1050"/>
          </a:p>
        </p:txBody>
      </p:sp>
      <p:sp>
        <p:nvSpPr>
          <p:cNvPr id="7" name="Freeform: Shape 8">
            <a:extLst>
              <a:ext uri="{FF2B5EF4-FFF2-40B4-BE49-F238E27FC236}">
                <a16:creationId xmlns:a16="http://schemas.microsoft.com/office/drawing/2014/main" id="{D1EB7834-64B7-FB4B-EADB-51CEE731FE8F}"/>
              </a:ext>
            </a:extLst>
          </p:cNvPr>
          <p:cNvSpPr/>
          <p:nvPr/>
        </p:nvSpPr>
        <p:spPr>
          <a:xfrm>
            <a:off x="1997650" y="1280186"/>
            <a:ext cx="89725" cy="2732111"/>
          </a:xfrm>
          <a:custGeom>
            <a:avLst/>
            <a:gdLst>
              <a:gd name="connsiteX0" fmla="*/ 170925 w 174501"/>
              <a:gd name="connsiteY0" fmla="*/ 170925 h 5313580"/>
              <a:gd name="connsiteX1" fmla="*/ 170925 w 174501"/>
              <a:gd name="connsiteY1" fmla="*/ 5142918 h 5313580"/>
              <a:gd name="connsiteX2" fmla="*/ 6544 w 174501"/>
              <a:gd name="connsiteY2" fmla="*/ 5307386 h 5313580"/>
              <a:gd name="connsiteX3" fmla="*/ 6544 w 174501"/>
              <a:gd name="connsiteY3" fmla="*/ 6544 h 5313580"/>
            </a:gdLst>
            <a:ahLst/>
            <a:cxnLst>
              <a:cxn ang="0">
                <a:pos x="connsiteX0" y="connsiteY0"/>
              </a:cxn>
              <a:cxn ang="0">
                <a:pos x="connsiteX1" y="connsiteY1"/>
              </a:cxn>
              <a:cxn ang="0">
                <a:pos x="connsiteX2" y="connsiteY2"/>
              </a:cxn>
              <a:cxn ang="0">
                <a:pos x="connsiteX3" y="connsiteY3"/>
              </a:cxn>
            </a:cxnLst>
            <a:rect l="l" t="t" r="r" b="b"/>
            <a:pathLst>
              <a:path w="174501" h="5313580">
                <a:moveTo>
                  <a:pt x="170925" y="170925"/>
                </a:moveTo>
                <a:lnTo>
                  <a:pt x="170925" y="5142918"/>
                </a:lnTo>
                <a:lnTo>
                  <a:pt x="6544" y="5307386"/>
                </a:lnTo>
                <a:lnTo>
                  <a:pt x="6544" y="6544"/>
                </a:lnTo>
                <a:close/>
              </a:path>
            </a:pathLst>
          </a:custGeom>
          <a:solidFill>
            <a:srgbClr val="999EA3"/>
          </a:solidFill>
          <a:ln w="9525" cap="flat">
            <a:noFill/>
            <a:prstDash val="solid"/>
            <a:miter/>
          </a:ln>
        </p:spPr>
        <p:txBody>
          <a:bodyPr rtlCol="0" anchor="ctr"/>
          <a:lstStyle/>
          <a:p>
            <a:endParaRPr lang="en-US" sz="1050"/>
          </a:p>
        </p:txBody>
      </p:sp>
      <p:sp>
        <p:nvSpPr>
          <p:cNvPr id="8" name="Freeform: Shape 9">
            <a:extLst>
              <a:ext uri="{FF2B5EF4-FFF2-40B4-BE49-F238E27FC236}">
                <a16:creationId xmlns:a16="http://schemas.microsoft.com/office/drawing/2014/main" id="{ABF4D27F-3F74-29E0-C2DD-262BBE108134}"/>
              </a:ext>
            </a:extLst>
          </p:cNvPr>
          <p:cNvSpPr/>
          <p:nvPr/>
        </p:nvSpPr>
        <p:spPr>
          <a:xfrm>
            <a:off x="5845170" y="1280186"/>
            <a:ext cx="89725" cy="2732111"/>
          </a:xfrm>
          <a:custGeom>
            <a:avLst/>
            <a:gdLst>
              <a:gd name="connsiteX0" fmla="*/ 170924 w 174501"/>
              <a:gd name="connsiteY0" fmla="*/ 6544 h 5313580"/>
              <a:gd name="connsiteX1" fmla="*/ 170924 w 174501"/>
              <a:gd name="connsiteY1" fmla="*/ 5307386 h 5313580"/>
              <a:gd name="connsiteX2" fmla="*/ 6544 w 174501"/>
              <a:gd name="connsiteY2" fmla="*/ 5142918 h 5313580"/>
              <a:gd name="connsiteX3" fmla="*/ 6544 w 174501"/>
              <a:gd name="connsiteY3" fmla="*/ 170925 h 5313580"/>
            </a:gdLst>
            <a:ahLst/>
            <a:cxnLst>
              <a:cxn ang="0">
                <a:pos x="connsiteX0" y="connsiteY0"/>
              </a:cxn>
              <a:cxn ang="0">
                <a:pos x="connsiteX1" y="connsiteY1"/>
              </a:cxn>
              <a:cxn ang="0">
                <a:pos x="connsiteX2" y="connsiteY2"/>
              </a:cxn>
              <a:cxn ang="0">
                <a:pos x="connsiteX3" y="connsiteY3"/>
              </a:cxn>
            </a:cxnLst>
            <a:rect l="l" t="t" r="r" b="b"/>
            <a:pathLst>
              <a:path w="174501" h="5313580">
                <a:moveTo>
                  <a:pt x="170924" y="6544"/>
                </a:moveTo>
                <a:lnTo>
                  <a:pt x="170924" y="5307386"/>
                </a:lnTo>
                <a:lnTo>
                  <a:pt x="6544" y="5142918"/>
                </a:lnTo>
                <a:lnTo>
                  <a:pt x="6544" y="170925"/>
                </a:lnTo>
                <a:close/>
              </a:path>
            </a:pathLst>
          </a:custGeom>
          <a:solidFill>
            <a:srgbClr val="A6AAAD"/>
          </a:solidFill>
          <a:ln w="9525" cap="flat">
            <a:noFill/>
            <a:prstDash val="solid"/>
            <a:miter/>
          </a:ln>
        </p:spPr>
        <p:txBody>
          <a:bodyPr rtlCol="0" anchor="ctr"/>
          <a:lstStyle/>
          <a:p>
            <a:endParaRPr lang="en-US" sz="1050"/>
          </a:p>
        </p:txBody>
      </p:sp>
      <p:sp>
        <p:nvSpPr>
          <p:cNvPr id="9" name="Freeform: Shape 39">
            <a:extLst>
              <a:ext uri="{FF2B5EF4-FFF2-40B4-BE49-F238E27FC236}">
                <a16:creationId xmlns:a16="http://schemas.microsoft.com/office/drawing/2014/main" id="{CE8DAE5C-EB90-B116-FCD4-CC90D956EC38}"/>
              </a:ext>
            </a:extLst>
          </p:cNvPr>
          <p:cNvSpPr/>
          <p:nvPr/>
        </p:nvSpPr>
        <p:spPr>
          <a:xfrm>
            <a:off x="2344345" y="1696508"/>
            <a:ext cx="44862" cy="1897673"/>
          </a:xfrm>
          <a:custGeom>
            <a:avLst/>
            <a:gdLst>
              <a:gd name="connsiteX0" fmla="*/ 6544 w 87250"/>
              <a:gd name="connsiteY0" fmla="*/ 6544 h 3690713"/>
              <a:gd name="connsiteX1" fmla="*/ 86029 w 87250"/>
              <a:gd name="connsiteY1" fmla="*/ 6544 h 3690713"/>
              <a:gd name="connsiteX2" fmla="*/ 86029 w 87250"/>
              <a:gd name="connsiteY2" fmla="*/ 3688096 h 3690713"/>
              <a:gd name="connsiteX3" fmla="*/ 6544 w 87250"/>
              <a:gd name="connsiteY3" fmla="*/ 3688096 h 3690713"/>
            </a:gdLst>
            <a:ahLst/>
            <a:cxnLst>
              <a:cxn ang="0">
                <a:pos x="connsiteX0" y="connsiteY0"/>
              </a:cxn>
              <a:cxn ang="0">
                <a:pos x="connsiteX1" y="connsiteY1"/>
              </a:cxn>
              <a:cxn ang="0">
                <a:pos x="connsiteX2" y="connsiteY2"/>
              </a:cxn>
              <a:cxn ang="0">
                <a:pos x="connsiteX3" y="connsiteY3"/>
              </a:cxn>
            </a:cxnLst>
            <a:rect l="l" t="t" r="r" b="b"/>
            <a:pathLst>
              <a:path w="87250" h="3690713">
                <a:moveTo>
                  <a:pt x="6544" y="6544"/>
                </a:moveTo>
                <a:lnTo>
                  <a:pt x="86029" y="6544"/>
                </a:lnTo>
                <a:lnTo>
                  <a:pt x="86029" y="3688096"/>
                </a:lnTo>
                <a:lnTo>
                  <a:pt x="6544" y="3688096"/>
                </a:lnTo>
                <a:close/>
              </a:path>
            </a:pathLst>
          </a:custGeom>
          <a:solidFill>
            <a:srgbClr val="4D5E71"/>
          </a:solidFill>
          <a:ln w="9525" cap="flat">
            <a:noFill/>
            <a:prstDash val="solid"/>
            <a:miter/>
          </a:ln>
        </p:spPr>
        <p:txBody>
          <a:bodyPr rtlCol="0" anchor="ctr"/>
          <a:lstStyle/>
          <a:p>
            <a:endParaRPr lang="en-US" sz="1050"/>
          </a:p>
        </p:txBody>
      </p:sp>
      <p:sp>
        <p:nvSpPr>
          <p:cNvPr id="10" name="Freeform: Shape 40">
            <a:extLst>
              <a:ext uri="{FF2B5EF4-FFF2-40B4-BE49-F238E27FC236}">
                <a16:creationId xmlns:a16="http://schemas.microsoft.com/office/drawing/2014/main" id="{DCEAF295-A7E9-FF4B-373A-3952B1CA7E7A}"/>
              </a:ext>
            </a:extLst>
          </p:cNvPr>
          <p:cNvSpPr/>
          <p:nvPr/>
        </p:nvSpPr>
        <p:spPr>
          <a:xfrm>
            <a:off x="2282524" y="3490495"/>
            <a:ext cx="1345867" cy="44862"/>
          </a:xfrm>
          <a:custGeom>
            <a:avLst/>
            <a:gdLst>
              <a:gd name="connsiteX0" fmla="*/ 6544 w 2617527"/>
              <a:gd name="connsiteY0" fmla="*/ 86029 h 87250"/>
              <a:gd name="connsiteX1" fmla="*/ 6544 w 2617527"/>
              <a:gd name="connsiteY1" fmla="*/ 6544 h 87250"/>
              <a:gd name="connsiteX2" fmla="*/ 2615521 w 2617527"/>
              <a:gd name="connsiteY2" fmla="*/ 6544 h 87250"/>
              <a:gd name="connsiteX3" fmla="*/ 2615521 w 2617527"/>
              <a:gd name="connsiteY3" fmla="*/ 86029 h 87250"/>
            </a:gdLst>
            <a:ahLst/>
            <a:cxnLst>
              <a:cxn ang="0">
                <a:pos x="connsiteX0" y="connsiteY0"/>
              </a:cxn>
              <a:cxn ang="0">
                <a:pos x="connsiteX1" y="connsiteY1"/>
              </a:cxn>
              <a:cxn ang="0">
                <a:pos x="connsiteX2" y="connsiteY2"/>
              </a:cxn>
              <a:cxn ang="0">
                <a:pos x="connsiteX3" y="connsiteY3"/>
              </a:cxn>
            </a:cxnLst>
            <a:rect l="l" t="t" r="r" b="b"/>
            <a:pathLst>
              <a:path w="2617527" h="87250">
                <a:moveTo>
                  <a:pt x="6544" y="86029"/>
                </a:moveTo>
                <a:lnTo>
                  <a:pt x="6544" y="6544"/>
                </a:lnTo>
                <a:lnTo>
                  <a:pt x="2615521" y="6544"/>
                </a:lnTo>
                <a:lnTo>
                  <a:pt x="2615521" y="86029"/>
                </a:lnTo>
                <a:close/>
              </a:path>
            </a:pathLst>
          </a:custGeom>
          <a:solidFill>
            <a:srgbClr val="4D5E71"/>
          </a:solidFill>
          <a:ln w="9525" cap="flat">
            <a:noFill/>
            <a:prstDash val="solid"/>
            <a:miter/>
          </a:ln>
        </p:spPr>
        <p:txBody>
          <a:bodyPr rtlCol="0" anchor="ctr"/>
          <a:lstStyle/>
          <a:p>
            <a:endParaRPr lang="en-US" sz="1050"/>
          </a:p>
        </p:txBody>
      </p:sp>
      <p:sp>
        <p:nvSpPr>
          <p:cNvPr id="11" name="Freeform: Shape 41">
            <a:extLst>
              <a:ext uri="{FF2B5EF4-FFF2-40B4-BE49-F238E27FC236}">
                <a16:creationId xmlns:a16="http://schemas.microsoft.com/office/drawing/2014/main" id="{5053B391-6D96-DB44-5357-E80C6143D560}"/>
              </a:ext>
            </a:extLst>
          </p:cNvPr>
          <p:cNvSpPr/>
          <p:nvPr/>
        </p:nvSpPr>
        <p:spPr>
          <a:xfrm>
            <a:off x="2414554" y="3375612"/>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12" name="Freeform: Shape 42">
            <a:extLst>
              <a:ext uri="{FF2B5EF4-FFF2-40B4-BE49-F238E27FC236}">
                <a16:creationId xmlns:a16="http://schemas.microsoft.com/office/drawing/2014/main" id="{61A56F89-3E1B-AC62-2430-95B9B367A5DE}"/>
              </a:ext>
            </a:extLst>
          </p:cNvPr>
          <p:cNvSpPr/>
          <p:nvPr/>
        </p:nvSpPr>
        <p:spPr>
          <a:xfrm>
            <a:off x="2414554" y="3268391"/>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13" name="Freeform: Shape 43">
            <a:extLst>
              <a:ext uri="{FF2B5EF4-FFF2-40B4-BE49-F238E27FC236}">
                <a16:creationId xmlns:a16="http://schemas.microsoft.com/office/drawing/2014/main" id="{D8BA979D-55B1-9648-72F3-29710A3E21F4}"/>
              </a:ext>
            </a:extLst>
          </p:cNvPr>
          <p:cNvSpPr/>
          <p:nvPr/>
        </p:nvSpPr>
        <p:spPr>
          <a:xfrm>
            <a:off x="2414554" y="3161170"/>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14" name="Freeform: Shape 44">
            <a:extLst>
              <a:ext uri="{FF2B5EF4-FFF2-40B4-BE49-F238E27FC236}">
                <a16:creationId xmlns:a16="http://schemas.microsoft.com/office/drawing/2014/main" id="{B0B9B7A7-2F81-E60D-06B2-0205EB5DA2A5}"/>
              </a:ext>
            </a:extLst>
          </p:cNvPr>
          <p:cNvSpPr/>
          <p:nvPr/>
        </p:nvSpPr>
        <p:spPr>
          <a:xfrm>
            <a:off x="2414554" y="3053905"/>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15" name="Freeform: Shape 45">
            <a:extLst>
              <a:ext uri="{FF2B5EF4-FFF2-40B4-BE49-F238E27FC236}">
                <a16:creationId xmlns:a16="http://schemas.microsoft.com/office/drawing/2014/main" id="{A7FD39B8-468B-E0A1-CDE5-9F4F43EE4784}"/>
              </a:ext>
            </a:extLst>
          </p:cNvPr>
          <p:cNvSpPr/>
          <p:nvPr/>
        </p:nvSpPr>
        <p:spPr>
          <a:xfrm>
            <a:off x="2414554" y="2946684"/>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16" name="Freeform: Shape 46">
            <a:extLst>
              <a:ext uri="{FF2B5EF4-FFF2-40B4-BE49-F238E27FC236}">
                <a16:creationId xmlns:a16="http://schemas.microsoft.com/office/drawing/2014/main" id="{19435ADE-8D9D-8593-0B32-AF5C1F0A4CCC}"/>
              </a:ext>
            </a:extLst>
          </p:cNvPr>
          <p:cNvSpPr/>
          <p:nvPr/>
        </p:nvSpPr>
        <p:spPr>
          <a:xfrm>
            <a:off x="2414554" y="2839463"/>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17" name="Freeform: Shape 47">
            <a:extLst>
              <a:ext uri="{FF2B5EF4-FFF2-40B4-BE49-F238E27FC236}">
                <a16:creationId xmlns:a16="http://schemas.microsoft.com/office/drawing/2014/main" id="{CE42430D-9EAA-A932-763C-829F94A333E4}"/>
              </a:ext>
            </a:extLst>
          </p:cNvPr>
          <p:cNvSpPr/>
          <p:nvPr/>
        </p:nvSpPr>
        <p:spPr>
          <a:xfrm>
            <a:off x="2414554" y="2732243"/>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18" name="Freeform: Shape 48">
            <a:extLst>
              <a:ext uri="{FF2B5EF4-FFF2-40B4-BE49-F238E27FC236}">
                <a16:creationId xmlns:a16="http://schemas.microsoft.com/office/drawing/2014/main" id="{C30F2C4E-512C-BE67-578C-81D474CA73A7}"/>
              </a:ext>
            </a:extLst>
          </p:cNvPr>
          <p:cNvSpPr/>
          <p:nvPr/>
        </p:nvSpPr>
        <p:spPr>
          <a:xfrm>
            <a:off x="2414554" y="2624977"/>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19" name="Freeform: Shape 49">
            <a:extLst>
              <a:ext uri="{FF2B5EF4-FFF2-40B4-BE49-F238E27FC236}">
                <a16:creationId xmlns:a16="http://schemas.microsoft.com/office/drawing/2014/main" id="{27B5BFB5-D959-E39A-7E8F-406278BB1E15}"/>
              </a:ext>
            </a:extLst>
          </p:cNvPr>
          <p:cNvSpPr/>
          <p:nvPr/>
        </p:nvSpPr>
        <p:spPr>
          <a:xfrm>
            <a:off x="2414554" y="2517756"/>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20" name="Freeform: Shape 50">
            <a:extLst>
              <a:ext uri="{FF2B5EF4-FFF2-40B4-BE49-F238E27FC236}">
                <a16:creationId xmlns:a16="http://schemas.microsoft.com/office/drawing/2014/main" id="{0683EA4E-6BB3-C4C5-4D36-BCACC270C004}"/>
              </a:ext>
            </a:extLst>
          </p:cNvPr>
          <p:cNvSpPr/>
          <p:nvPr/>
        </p:nvSpPr>
        <p:spPr>
          <a:xfrm>
            <a:off x="2414554" y="2410535"/>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21" name="Freeform: Shape 51">
            <a:extLst>
              <a:ext uri="{FF2B5EF4-FFF2-40B4-BE49-F238E27FC236}">
                <a16:creationId xmlns:a16="http://schemas.microsoft.com/office/drawing/2014/main" id="{D8280C8A-DE4B-79E4-DA3E-B23AC5C39C45}"/>
              </a:ext>
            </a:extLst>
          </p:cNvPr>
          <p:cNvSpPr/>
          <p:nvPr/>
        </p:nvSpPr>
        <p:spPr>
          <a:xfrm>
            <a:off x="2414554" y="2303269"/>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22" name="Freeform: Shape 52">
            <a:extLst>
              <a:ext uri="{FF2B5EF4-FFF2-40B4-BE49-F238E27FC236}">
                <a16:creationId xmlns:a16="http://schemas.microsoft.com/office/drawing/2014/main" id="{C3228DFF-2E9B-738A-28BE-DDCFE3537363}"/>
              </a:ext>
            </a:extLst>
          </p:cNvPr>
          <p:cNvSpPr/>
          <p:nvPr/>
        </p:nvSpPr>
        <p:spPr>
          <a:xfrm>
            <a:off x="2414554" y="2196049"/>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23" name="Freeform: Shape 53">
            <a:extLst>
              <a:ext uri="{FF2B5EF4-FFF2-40B4-BE49-F238E27FC236}">
                <a16:creationId xmlns:a16="http://schemas.microsoft.com/office/drawing/2014/main" id="{CBD3AFA3-297E-F009-0D87-2DEB344B7E8E}"/>
              </a:ext>
            </a:extLst>
          </p:cNvPr>
          <p:cNvSpPr/>
          <p:nvPr/>
        </p:nvSpPr>
        <p:spPr>
          <a:xfrm>
            <a:off x="2414554" y="2088828"/>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24" name="Freeform: Shape 54">
            <a:extLst>
              <a:ext uri="{FF2B5EF4-FFF2-40B4-BE49-F238E27FC236}">
                <a16:creationId xmlns:a16="http://schemas.microsoft.com/office/drawing/2014/main" id="{02764A2A-3C72-91A0-C1B0-87C9D481EE04}"/>
              </a:ext>
            </a:extLst>
          </p:cNvPr>
          <p:cNvSpPr/>
          <p:nvPr/>
        </p:nvSpPr>
        <p:spPr>
          <a:xfrm>
            <a:off x="2414554" y="1981607"/>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25" name="Freeform: Shape 55">
            <a:extLst>
              <a:ext uri="{FF2B5EF4-FFF2-40B4-BE49-F238E27FC236}">
                <a16:creationId xmlns:a16="http://schemas.microsoft.com/office/drawing/2014/main" id="{FF1CC571-94F4-9C0F-DD10-4D105D1D2E10}"/>
              </a:ext>
            </a:extLst>
          </p:cNvPr>
          <p:cNvSpPr/>
          <p:nvPr/>
        </p:nvSpPr>
        <p:spPr>
          <a:xfrm>
            <a:off x="2414554" y="1874341"/>
            <a:ext cx="1090152" cy="22431"/>
          </a:xfrm>
          <a:custGeom>
            <a:avLst/>
            <a:gdLst>
              <a:gd name="connsiteX0" fmla="*/ 6544 w 2120197"/>
              <a:gd name="connsiteY0" fmla="*/ 6544 h 43625"/>
              <a:gd name="connsiteX1" fmla="*/ 2114439 w 2120197"/>
              <a:gd name="connsiteY1" fmla="*/ 6544 h 43625"/>
              <a:gd name="connsiteX2" fmla="*/ 2114439 w 2120197"/>
              <a:gd name="connsiteY2" fmla="*/ 43800 h 43625"/>
              <a:gd name="connsiteX3" fmla="*/ 6544 w 2120197"/>
              <a:gd name="connsiteY3" fmla="*/ 43800 h 43625"/>
            </a:gdLst>
            <a:ahLst/>
            <a:cxnLst>
              <a:cxn ang="0">
                <a:pos x="connsiteX0" y="connsiteY0"/>
              </a:cxn>
              <a:cxn ang="0">
                <a:pos x="connsiteX1" y="connsiteY1"/>
              </a:cxn>
              <a:cxn ang="0">
                <a:pos x="connsiteX2" y="connsiteY2"/>
              </a:cxn>
              <a:cxn ang="0">
                <a:pos x="connsiteX3" y="connsiteY3"/>
              </a:cxn>
            </a:cxnLst>
            <a:rect l="l" t="t" r="r" b="b"/>
            <a:pathLst>
              <a:path w="2120197" h="43625">
                <a:moveTo>
                  <a:pt x="6544" y="6544"/>
                </a:moveTo>
                <a:lnTo>
                  <a:pt x="2114439" y="6544"/>
                </a:lnTo>
                <a:lnTo>
                  <a:pt x="2114439" y="43800"/>
                </a:lnTo>
                <a:lnTo>
                  <a:pt x="6544" y="43800"/>
                </a:lnTo>
                <a:close/>
              </a:path>
            </a:pathLst>
          </a:custGeom>
          <a:solidFill>
            <a:srgbClr val="8B8F94"/>
          </a:solidFill>
          <a:ln w="9525" cap="flat">
            <a:noFill/>
            <a:prstDash val="solid"/>
            <a:miter/>
          </a:ln>
        </p:spPr>
        <p:txBody>
          <a:bodyPr rtlCol="0" anchor="ctr"/>
          <a:lstStyle/>
          <a:p>
            <a:endParaRPr lang="en-US" sz="1050"/>
          </a:p>
        </p:txBody>
      </p:sp>
      <p:sp>
        <p:nvSpPr>
          <p:cNvPr id="26" name="Freeform: Shape 56">
            <a:extLst>
              <a:ext uri="{FF2B5EF4-FFF2-40B4-BE49-F238E27FC236}">
                <a16:creationId xmlns:a16="http://schemas.microsoft.com/office/drawing/2014/main" id="{8E43BFA4-4E6E-4402-81B9-013404B5BE38}"/>
              </a:ext>
            </a:extLst>
          </p:cNvPr>
          <p:cNvSpPr/>
          <p:nvPr/>
        </p:nvSpPr>
        <p:spPr>
          <a:xfrm>
            <a:off x="2408677" y="2130326"/>
            <a:ext cx="1063235" cy="1211281"/>
          </a:xfrm>
          <a:custGeom>
            <a:avLst/>
            <a:gdLst>
              <a:gd name="connsiteX0" fmla="*/ 1073972 w 2067846"/>
              <a:gd name="connsiteY0" fmla="*/ 2351325 h 2355774"/>
              <a:gd name="connsiteX1" fmla="*/ 637455 w 2067846"/>
              <a:gd name="connsiteY1" fmla="*/ 2174468 h 2355774"/>
              <a:gd name="connsiteX2" fmla="*/ 548634 w 2067846"/>
              <a:gd name="connsiteY2" fmla="*/ 1927809 h 2355774"/>
              <a:gd name="connsiteX3" fmla="*/ 267599 w 2067846"/>
              <a:gd name="connsiteY3" fmla="*/ 1871358 h 2355774"/>
              <a:gd name="connsiteX4" fmla="*/ 29491 w 2067846"/>
              <a:gd name="connsiteY4" fmla="*/ 2172461 h 2355774"/>
              <a:gd name="connsiteX5" fmla="*/ 6544 w 2067846"/>
              <a:gd name="connsiteY5" fmla="*/ 2154313 h 2355774"/>
              <a:gd name="connsiteX6" fmla="*/ 255733 w 2067846"/>
              <a:gd name="connsiteY6" fmla="*/ 1839075 h 2355774"/>
              <a:gd name="connsiteX7" fmla="*/ 570621 w 2067846"/>
              <a:gd name="connsiteY7" fmla="*/ 1902332 h 2355774"/>
              <a:gd name="connsiteX8" fmla="*/ 660577 w 2067846"/>
              <a:gd name="connsiteY8" fmla="*/ 2152219 h 2355774"/>
              <a:gd name="connsiteX9" fmla="*/ 1057481 w 2067846"/>
              <a:gd name="connsiteY9" fmla="*/ 2313022 h 2355774"/>
              <a:gd name="connsiteX10" fmla="*/ 1391652 w 2067846"/>
              <a:gd name="connsiteY10" fmla="*/ 1459010 h 2355774"/>
              <a:gd name="connsiteX11" fmla="*/ 1668674 w 2067846"/>
              <a:gd name="connsiteY11" fmla="*/ 1251178 h 2355774"/>
              <a:gd name="connsiteX12" fmla="*/ 1816477 w 2067846"/>
              <a:gd name="connsiteY12" fmla="*/ 592434 h 2355774"/>
              <a:gd name="connsiteX13" fmla="*/ 2035564 w 2067846"/>
              <a:gd name="connsiteY13" fmla="*/ 6544 h 2355774"/>
              <a:gd name="connsiteX14" fmla="*/ 2063048 w 2067846"/>
              <a:gd name="connsiteY14" fmla="*/ 16839 h 2355774"/>
              <a:gd name="connsiteX15" fmla="*/ 1844485 w 2067846"/>
              <a:gd name="connsiteY15" fmla="*/ 600810 h 2355774"/>
              <a:gd name="connsiteX16" fmla="*/ 1694936 w 2067846"/>
              <a:gd name="connsiteY16" fmla="*/ 1268105 h 2355774"/>
              <a:gd name="connsiteX17" fmla="*/ 1415908 w 2067846"/>
              <a:gd name="connsiteY17" fmla="*/ 1477420 h 2355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67846" h="2355774">
                <a:moveTo>
                  <a:pt x="1073972" y="2351325"/>
                </a:moveTo>
                <a:lnTo>
                  <a:pt x="637455" y="2174468"/>
                </a:lnTo>
                <a:lnTo>
                  <a:pt x="548634" y="1927809"/>
                </a:lnTo>
                <a:lnTo>
                  <a:pt x="267599" y="1871358"/>
                </a:lnTo>
                <a:lnTo>
                  <a:pt x="29491" y="2172461"/>
                </a:lnTo>
                <a:lnTo>
                  <a:pt x="6544" y="2154313"/>
                </a:lnTo>
                <a:lnTo>
                  <a:pt x="255733" y="1839075"/>
                </a:lnTo>
                <a:lnTo>
                  <a:pt x="570621" y="1902332"/>
                </a:lnTo>
                <a:lnTo>
                  <a:pt x="660577" y="2152219"/>
                </a:lnTo>
                <a:lnTo>
                  <a:pt x="1057481" y="2313022"/>
                </a:lnTo>
                <a:lnTo>
                  <a:pt x="1391652" y="1459010"/>
                </a:lnTo>
                <a:lnTo>
                  <a:pt x="1668674" y="1251178"/>
                </a:lnTo>
                <a:lnTo>
                  <a:pt x="1816477" y="592434"/>
                </a:lnTo>
                <a:lnTo>
                  <a:pt x="2035564" y="6544"/>
                </a:lnTo>
                <a:lnTo>
                  <a:pt x="2063048" y="16839"/>
                </a:lnTo>
                <a:lnTo>
                  <a:pt x="1844485" y="600810"/>
                </a:lnTo>
                <a:lnTo>
                  <a:pt x="1694936" y="1268105"/>
                </a:lnTo>
                <a:lnTo>
                  <a:pt x="1415908" y="1477420"/>
                </a:lnTo>
                <a:close/>
              </a:path>
            </a:pathLst>
          </a:custGeom>
          <a:solidFill>
            <a:srgbClr val="FFCE63"/>
          </a:solidFill>
          <a:ln w="9525" cap="flat">
            <a:noFill/>
            <a:prstDash val="solid"/>
            <a:miter/>
          </a:ln>
        </p:spPr>
        <p:txBody>
          <a:bodyPr rtlCol="0" anchor="ctr"/>
          <a:lstStyle/>
          <a:p>
            <a:endParaRPr lang="en-US" sz="1050"/>
          </a:p>
        </p:txBody>
      </p:sp>
      <p:sp>
        <p:nvSpPr>
          <p:cNvPr id="27" name="Freeform: Shape 57">
            <a:extLst>
              <a:ext uri="{FF2B5EF4-FFF2-40B4-BE49-F238E27FC236}">
                <a16:creationId xmlns:a16="http://schemas.microsoft.com/office/drawing/2014/main" id="{F0FB02D7-18B7-8BFC-3EB2-A3CED990C435}"/>
              </a:ext>
            </a:extLst>
          </p:cNvPr>
          <p:cNvSpPr/>
          <p:nvPr/>
        </p:nvSpPr>
        <p:spPr>
          <a:xfrm>
            <a:off x="2411863" y="2338083"/>
            <a:ext cx="1076694" cy="1027345"/>
          </a:xfrm>
          <a:custGeom>
            <a:avLst/>
            <a:gdLst>
              <a:gd name="connsiteX0" fmla="*/ 17014 w 2094021"/>
              <a:gd name="connsiteY0" fmla="*/ 1991502 h 1998046"/>
              <a:gd name="connsiteX1" fmla="*/ 6544 w 2094021"/>
              <a:gd name="connsiteY1" fmla="*/ 1964106 h 1998046"/>
              <a:gd name="connsiteX2" fmla="*/ 705947 w 2094021"/>
              <a:gd name="connsiteY2" fmla="*/ 1698252 h 1998046"/>
              <a:gd name="connsiteX3" fmla="*/ 933585 w 2094021"/>
              <a:gd name="connsiteY3" fmla="*/ 1104509 h 1998046"/>
              <a:gd name="connsiteX4" fmla="*/ 1305536 w 2094021"/>
              <a:gd name="connsiteY4" fmla="*/ 831763 h 1998046"/>
              <a:gd name="connsiteX5" fmla="*/ 1472970 w 2094021"/>
              <a:gd name="connsiteY5" fmla="*/ 291854 h 1998046"/>
              <a:gd name="connsiteX6" fmla="*/ 1857048 w 2094021"/>
              <a:gd name="connsiteY6" fmla="*/ 236014 h 1998046"/>
              <a:gd name="connsiteX7" fmla="*/ 2067061 w 2094021"/>
              <a:gd name="connsiteY7" fmla="*/ 6544 h 1998046"/>
              <a:gd name="connsiteX8" fmla="*/ 2088700 w 2094021"/>
              <a:gd name="connsiteY8" fmla="*/ 26263 h 1998046"/>
              <a:gd name="connsiteX9" fmla="*/ 1871620 w 2094021"/>
              <a:gd name="connsiteY9" fmla="*/ 263498 h 1998046"/>
              <a:gd name="connsiteX10" fmla="*/ 1495480 w 2094021"/>
              <a:gd name="connsiteY10" fmla="*/ 318117 h 1998046"/>
              <a:gd name="connsiteX11" fmla="*/ 1330664 w 2094021"/>
              <a:gd name="connsiteY11" fmla="*/ 849650 h 1998046"/>
              <a:gd name="connsiteX12" fmla="*/ 957840 w 2094021"/>
              <a:gd name="connsiteY12" fmla="*/ 1123007 h 1998046"/>
              <a:gd name="connsiteX13" fmla="*/ 728632 w 2094021"/>
              <a:gd name="connsiteY13" fmla="*/ 1721024 h 199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94021" h="1998046">
                <a:moveTo>
                  <a:pt x="17014" y="1991502"/>
                </a:moveTo>
                <a:lnTo>
                  <a:pt x="6544" y="1964106"/>
                </a:lnTo>
                <a:lnTo>
                  <a:pt x="705947" y="1698252"/>
                </a:lnTo>
                <a:lnTo>
                  <a:pt x="933585" y="1104509"/>
                </a:lnTo>
                <a:lnTo>
                  <a:pt x="1305536" y="831763"/>
                </a:lnTo>
                <a:lnTo>
                  <a:pt x="1472970" y="291854"/>
                </a:lnTo>
                <a:lnTo>
                  <a:pt x="1857048" y="236014"/>
                </a:lnTo>
                <a:lnTo>
                  <a:pt x="2067061" y="6544"/>
                </a:lnTo>
                <a:lnTo>
                  <a:pt x="2088700" y="26263"/>
                </a:lnTo>
                <a:lnTo>
                  <a:pt x="1871620" y="263498"/>
                </a:lnTo>
                <a:lnTo>
                  <a:pt x="1495480" y="318117"/>
                </a:lnTo>
                <a:lnTo>
                  <a:pt x="1330664" y="849650"/>
                </a:lnTo>
                <a:lnTo>
                  <a:pt x="957840" y="1123007"/>
                </a:lnTo>
                <a:lnTo>
                  <a:pt x="728632" y="1721024"/>
                </a:lnTo>
                <a:close/>
              </a:path>
            </a:pathLst>
          </a:custGeom>
          <a:solidFill>
            <a:srgbClr val="385085"/>
          </a:solidFill>
          <a:ln w="9525" cap="flat">
            <a:noFill/>
            <a:prstDash val="solid"/>
            <a:miter/>
          </a:ln>
        </p:spPr>
        <p:txBody>
          <a:bodyPr rtlCol="0" anchor="ctr"/>
          <a:lstStyle/>
          <a:p>
            <a:endParaRPr lang="en-US" sz="1050"/>
          </a:p>
        </p:txBody>
      </p:sp>
      <p:sp>
        <p:nvSpPr>
          <p:cNvPr id="28" name="Freeform: Shape 58">
            <a:extLst>
              <a:ext uri="{FF2B5EF4-FFF2-40B4-BE49-F238E27FC236}">
                <a16:creationId xmlns:a16="http://schemas.microsoft.com/office/drawing/2014/main" id="{A2C6DD13-5A57-1F0D-4F79-293220B4324A}"/>
              </a:ext>
            </a:extLst>
          </p:cNvPr>
          <p:cNvSpPr/>
          <p:nvPr/>
        </p:nvSpPr>
        <p:spPr>
          <a:xfrm>
            <a:off x="2408723" y="1898029"/>
            <a:ext cx="1027345" cy="937621"/>
          </a:xfrm>
          <a:custGeom>
            <a:avLst/>
            <a:gdLst>
              <a:gd name="connsiteX0" fmla="*/ 29316 w 1998045"/>
              <a:gd name="connsiteY0" fmla="*/ 1818658 h 1823544"/>
              <a:gd name="connsiteX1" fmla="*/ 6544 w 1998045"/>
              <a:gd name="connsiteY1" fmla="*/ 1800161 h 1823544"/>
              <a:gd name="connsiteX2" fmla="*/ 354239 w 1998045"/>
              <a:gd name="connsiteY2" fmla="*/ 1370450 h 1823544"/>
              <a:gd name="connsiteX3" fmla="*/ 1018916 w 1998045"/>
              <a:gd name="connsiteY3" fmla="*/ 1685251 h 1823544"/>
              <a:gd name="connsiteX4" fmla="*/ 1623914 w 1998045"/>
              <a:gd name="connsiteY4" fmla="*/ 1193854 h 1823544"/>
              <a:gd name="connsiteX5" fmla="*/ 1970562 w 1998045"/>
              <a:gd name="connsiteY5" fmla="*/ 6544 h 1823544"/>
              <a:gd name="connsiteX6" fmla="*/ 1998744 w 1998045"/>
              <a:gd name="connsiteY6" fmla="*/ 14833 h 1823544"/>
              <a:gd name="connsiteX7" fmla="*/ 1649479 w 1998045"/>
              <a:gd name="connsiteY7" fmla="*/ 1210868 h 1823544"/>
              <a:gd name="connsiteX8" fmla="*/ 1645901 w 1998045"/>
              <a:gd name="connsiteY8" fmla="*/ 1213747 h 1823544"/>
              <a:gd name="connsiteX9" fmla="*/ 1023017 w 1998045"/>
              <a:gd name="connsiteY9" fmla="*/ 1719716 h 1823544"/>
              <a:gd name="connsiteX10" fmla="*/ 362528 w 1998045"/>
              <a:gd name="connsiteY10" fmla="*/ 1406834 h 182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8045" h="1823544">
                <a:moveTo>
                  <a:pt x="29316" y="1818658"/>
                </a:moveTo>
                <a:lnTo>
                  <a:pt x="6544" y="1800161"/>
                </a:lnTo>
                <a:lnTo>
                  <a:pt x="354239" y="1370450"/>
                </a:lnTo>
                <a:lnTo>
                  <a:pt x="1018916" y="1685251"/>
                </a:lnTo>
                <a:lnTo>
                  <a:pt x="1623914" y="1193854"/>
                </a:lnTo>
                <a:lnTo>
                  <a:pt x="1970562" y="6544"/>
                </a:lnTo>
                <a:lnTo>
                  <a:pt x="1998744" y="14833"/>
                </a:lnTo>
                <a:lnTo>
                  <a:pt x="1649479" y="1210868"/>
                </a:lnTo>
                <a:lnTo>
                  <a:pt x="1645901" y="1213747"/>
                </a:lnTo>
                <a:lnTo>
                  <a:pt x="1023017" y="1719716"/>
                </a:lnTo>
                <a:lnTo>
                  <a:pt x="362528" y="1406834"/>
                </a:lnTo>
                <a:close/>
              </a:path>
            </a:pathLst>
          </a:custGeom>
          <a:solidFill>
            <a:srgbClr val="F26363"/>
          </a:solidFill>
          <a:ln w="9525" cap="flat">
            <a:noFill/>
            <a:prstDash val="solid"/>
            <a:miter/>
          </a:ln>
        </p:spPr>
        <p:txBody>
          <a:bodyPr rtlCol="0" anchor="ctr"/>
          <a:lstStyle/>
          <a:p>
            <a:endParaRPr lang="en-US" sz="1050"/>
          </a:p>
        </p:txBody>
      </p:sp>
      <p:sp>
        <p:nvSpPr>
          <p:cNvPr id="29" name="Freeform: Shape 130">
            <a:extLst>
              <a:ext uri="{FF2B5EF4-FFF2-40B4-BE49-F238E27FC236}">
                <a16:creationId xmlns:a16="http://schemas.microsoft.com/office/drawing/2014/main" id="{A0C905F6-9108-E71B-9EA8-7EA63FB8A914}"/>
              </a:ext>
            </a:extLst>
          </p:cNvPr>
          <p:cNvSpPr/>
          <p:nvPr/>
        </p:nvSpPr>
        <p:spPr>
          <a:xfrm>
            <a:off x="2398718" y="4005747"/>
            <a:ext cx="134587" cy="2444992"/>
          </a:xfrm>
          <a:custGeom>
            <a:avLst/>
            <a:gdLst>
              <a:gd name="connsiteX0" fmla="*/ 6544 w 261752"/>
              <a:gd name="connsiteY0" fmla="*/ 6544 h 4755175"/>
              <a:gd name="connsiteX1" fmla="*/ 262975 w 261752"/>
              <a:gd name="connsiteY1" fmla="*/ 6544 h 4755175"/>
              <a:gd name="connsiteX2" fmla="*/ 262975 w 261752"/>
              <a:gd name="connsiteY2" fmla="*/ 4750114 h 4755175"/>
              <a:gd name="connsiteX3" fmla="*/ 6544 w 261752"/>
              <a:gd name="connsiteY3" fmla="*/ 4750114 h 4755175"/>
            </a:gdLst>
            <a:ahLst/>
            <a:cxnLst>
              <a:cxn ang="0">
                <a:pos x="connsiteX0" y="connsiteY0"/>
              </a:cxn>
              <a:cxn ang="0">
                <a:pos x="connsiteX1" y="connsiteY1"/>
              </a:cxn>
              <a:cxn ang="0">
                <a:pos x="connsiteX2" y="connsiteY2"/>
              </a:cxn>
              <a:cxn ang="0">
                <a:pos x="connsiteX3" y="connsiteY3"/>
              </a:cxn>
            </a:cxnLst>
            <a:rect l="l" t="t" r="r" b="b"/>
            <a:pathLst>
              <a:path w="261752" h="4755175">
                <a:moveTo>
                  <a:pt x="6544" y="6544"/>
                </a:moveTo>
                <a:lnTo>
                  <a:pt x="262975" y="6544"/>
                </a:lnTo>
                <a:lnTo>
                  <a:pt x="262975" y="4750114"/>
                </a:lnTo>
                <a:lnTo>
                  <a:pt x="6544" y="4750114"/>
                </a:lnTo>
                <a:close/>
              </a:path>
            </a:pathLst>
          </a:custGeom>
          <a:solidFill>
            <a:srgbClr val="999EA3"/>
          </a:solidFill>
          <a:ln w="9525" cap="flat">
            <a:noFill/>
            <a:prstDash val="solid"/>
            <a:miter/>
          </a:ln>
        </p:spPr>
        <p:txBody>
          <a:bodyPr rtlCol="0" anchor="ctr"/>
          <a:lstStyle/>
          <a:p>
            <a:endParaRPr lang="en-US" sz="1050"/>
          </a:p>
        </p:txBody>
      </p:sp>
      <p:sp>
        <p:nvSpPr>
          <p:cNvPr id="30" name="Freeform: Shape 131">
            <a:extLst>
              <a:ext uri="{FF2B5EF4-FFF2-40B4-BE49-F238E27FC236}">
                <a16:creationId xmlns:a16="http://schemas.microsoft.com/office/drawing/2014/main" id="{11910187-F5A4-9417-F54C-4AF4855EA7C0}"/>
              </a:ext>
            </a:extLst>
          </p:cNvPr>
          <p:cNvSpPr/>
          <p:nvPr/>
        </p:nvSpPr>
        <p:spPr>
          <a:xfrm>
            <a:off x="2394591" y="6347825"/>
            <a:ext cx="143559" cy="103183"/>
          </a:xfrm>
          <a:custGeom>
            <a:avLst/>
            <a:gdLst>
              <a:gd name="connsiteX0" fmla="*/ 278941 w 279202"/>
              <a:gd name="connsiteY0" fmla="*/ 195093 h 200677"/>
              <a:gd name="connsiteX1" fmla="*/ 6544 w 279202"/>
              <a:gd name="connsiteY1" fmla="*/ 195093 h 200677"/>
              <a:gd name="connsiteX2" fmla="*/ 6544 w 279202"/>
              <a:gd name="connsiteY2" fmla="*/ 10906 h 200677"/>
              <a:gd name="connsiteX3" fmla="*/ 10906 w 279202"/>
              <a:gd name="connsiteY3" fmla="*/ 6544 h 200677"/>
              <a:gd name="connsiteX4" fmla="*/ 274579 w 279202"/>
              <a:gd name="connsiteY4" fmla="*/ 6544 h 200677"/>
              <a:gd name="connsiteX5" fmla="*/ 278941 w 279202"/>
              <a:gd name="connsiteY5" fmla="*/ 10906 h 200677"/>
              <a:gd name="connsiteX6" fmla="*/ 278941 w 279202"/>
              <a:gd name="connsiteY6" fmla="*/ 195093 h 20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202" h="200677">
                <a:moveTo>
                  <a:pt x="278941" y="195093"/>
                </a:moveTo>
                <a:lnTo>
                  <a:pt x="6544" y="195093"/>
                </a:lnTo>
                <a:lnTo>
                  <a:pt x="6544" y="10906"/>
                </a:lnTo>
                <a:cubicBezTo>
                  <a:pt x="6544" y="8463"/>
                  <a:pt x="8463" y="6544"/>
                  <a:pt x="10906" y="6544"/>
                </a:cubicBezTo>
                <a:lnTo>
                  <a:pt x="274579" y="6544"/>
                </a:lnTo>
                <a:cubicBezTo>
                  <a:pt x="277022" y="6544"/>
                  <a:pt x="278941" y="8463"/>
                  <a:pt x="278941" y="10906"/>
                </a:cubicBezTo>
                <a:lnTo>
                  <a:pt x="278941" y="195093"/>
                </a:lnTo>
                <a:close/>
              </a:path>
            </a:pathLst>
          </a:custGeom>
          <a:solidFill>
            <a:srgbClr val="414141"/>
          </a:solidFill>
          <a:ln w="9525" cap="flat">
            <a:noFill/>
            <a:prstDash val="solid"/>
            <a:miter/>
          </a:ln>
        </p:spPr>
        <p:txBody>
          <a:bodyPr rtlCol="0" anchor="ctr"/>
          <a:lstStyle/>
          <a:p>
            <a:endParaRPr lang="en-US" sz="1050"/>
          </a:p>
        </p:txBody>
      </p:sp>
      <p:sp>
        <p:nvSpPr>
          <p:cNvPr id="31" name="Freeform: Shape 132">
            <a:extLst>
              <a:ext uri="{FF2B5EF4-FFF2-40B4-BE49-F238E27FC236}">
                <a16:creationId xmlns:a16="http://schemas.microsoft.com/office/drawing/2014/main" id="{5FD2C9AD-C052-C105-F3CC-4F361915F7C2}"/>
              </a:ext>
            </a:extLst>
          </p:cNvPr>
          <p:cNvSpPr/>
          <p:nvPr/>
        </p:nvSpPr>
        <p:spPr>
          <a:xfrm>
            <a:off x="2398718" y="4005747"/>
            <a:ext cx="134587" cy="62807"/>
          </a:xfrm>
          <a:custGeom>
            <a:avLst/>
            <a:gdLst>
              <a:gd name="connsiteX0" fmla="*/ 6544 w 261752"/>
              <a:gd name="connsiteY0" fmla="*/ 6544 h 122151"/>
              <a:gd name="connsiteX1" fmla="*/ 262975 w 261752"/>
              <a:gd name="connsiteY1" fmla="*/ 6544 h 122151"/>
              <a:gd name="connsiteX2" fmla="*/ 262975 w 261752"/>
              <a:gd name="connsiteY2" fmla="*/ 116218 h 122151"/>
              <a:gd name="connsiteX3" fmla="*/ 6544 w 261752"/>
              <a:gd name="connsiteY3" fmla="*/ 116218 h 122151"/>
            </a:gdLst>
            <a:ahLst/>
            <a:cxnLst>
              <a:cxn ang="0">
                <a:pos x="connsiteX0" y="connsiteY0"/>
              </a:cxn>
              <a:cxn ang="0">
                <a:pos x="connsiteX1" y="connsiteY1"/>
              </a:cxn>
              <a:cxn ang="0">
                <a:pos x="connsiteX2" y="connsiteY2"/>
              </a:cxn>
              <a:cxn ang="0">
                <a:pos x="connsiteX3" y="connsiteY3"/>
              </a:cxn>
            </a:cxnLst>
            <a:rect l="l" t="t" r="r" b="b"/>
            <a:pathLst>
              <a:path w="261752" h="122151">
                <a:moveTo>
                  <a:pt x="6544" y="6544"/>
                </a:moveTo>
                <a:lnTo>
                  <a:pt x="262975" y="6544"/>
                </a:lnTo>
                <a:lnTo>
                  <a:pt x="262975" y="116218"/>
                </a:lnTo>
                <a:lnTo>
                  <a:pt x="6544" y="116218"/>
                </a:lnTo>
                <a:close/>
              </a:path>
            </a:pathLst>
          </a:custGeom>
          <a:solidFill>
            <a:srgbClr val="8B8F94"/>
          </a:solidFill>
          <a:ln w="9525" cap="flat">
            <a:noFill/>
            <a:prstDash val="solid"/>
            <a:miter/>
          </a:ln>
        </p:spPr>
        <p:txBody>
          <a:bodyPr rtlCol="0" anchor="ctr"/>
          <a:lstStyle/>
          <a:p>
            <a:endParaRPr lang="en-US" sz="1050"/>
          </a:p>
        </p:txBody>
      </p:sp>
      <p:sp>
        <p:nvSpPr>
          <p:cNvPr id="32" name="Freeform: Shape 133">
            <a:extLst>
              <a:ext uri="{FF2B5EF4-FFF2-40B4-BE49-F238E27FC236}">
                <a16:creationId xmlns:a16="http://schemas.microsoft.com/office/drawing/2014/main" id="{908F44CF-56D5-B51C-7414-0B222375A254}"/>
              </a:ext>
            </a:extLst>
          </p:cNvPr>
          <p:cNvSpPr/>
          <p:nvPr/>
        </p:nvSpPr>
        <p:spPr>
          <a:xfrm>
            <a:off x="5396772" y="4005747"/>
            <a:ext cx="134587" cy="2444992"/>
          </a:xfrm>
          <a:custGeom>
            <a:avLst/>
            <a:gdLst>
              <a:gd name="connsiteX0" fmla="*/ 6544 w 261752"/>
              <a:gd name="connsiteY0" fmla="*/ 6544 h 4755175"/>
              <a:gd name="connsiteX1" fmla="*/ 262975 w 261752"/>
              <a:gd name="connsiteY1" fmla="*/ 6544 h 4755175"/>
              <a:gd name="connsiteX2" fmla="*/ 262975 w 261752"/>
              <a:gd name="connsiteY2" fmla="*/ 4750114 h 4755175"/>
              <a:gd name="connsiteX3" fmla="*/ 6544 w 261752"/>
              <a:gd name="connsiteY3" fmla="*/ 4750114 h 4755175"/>
            </a:gdLst>
            <a:ahLst/>
            <a:cxnLst>
              <a:cxn ang="0">
                <a:pos x="connsiteX0" y="connsiteY0"/>
              </a:cxn>
              <a:cxn ang="0">
                <a:pos x="connsiteX1" y="connsiteY1"/>
              </a:cxn>
              <a:cxn ang="0">
                <a:pos x="connsiteX2" y="connsiteY2"/>
              </a:cxn>
              <a:cxn ang="0">
                <a:pos x="connsiteX3" y="connsiteY3"/>
              </a:cxn>
            </a:cxnLst>
            <a:rect l="l" t="t" r="r" b="b"/>
            <a:pathLst>
              <a:path w="261752" h="4755175">
                <a:moveTo>
                  <a:pt x="6544" y="6544"/>
                </a:moveTo>
                <a:lnTo>
                  <a:pt x="262975" y="6544"/>
                </a:lnTo>
                <a:lnTo>
                  <a:pt x="262975" y="4750114"/>
                </a:lnTo>
                <a:lnTo>
                  <a:pt x="6544" y="4750114"/>
                </a:lnTo>
                <a:close/>
              </a:path>
            </a:pathLst>
          </a:custGeom>
          <a:solidFill>
            <a:srgbClr val="999EA3"/>
          </a:solidFill>
          <a:ln w="9525" cap="flat">
            <a:noFill/>
            <a:prstDash val="solid"/>
            <a:miter/>
          </a:ln>
        </p:spPr>
        <p:txBody>
          <a:bodyPr rtlCol="0" anchor="ctr"/>
          <a:lstStyle/>
          <a:p>
            <a:endParaRPr lang="en-US" sz="1050"/>
          </a:p>
        </p:txBody>
      </p:sp>
      <p:sp>
        <p:nvSpPr>
          <p:cNvPr id="33" name="Freeform: Shape 134">
            <a:extLst>
              <a:ext uri="{FF2B5EF4-FFF2-40B4-BE49-F238E27FC236}">
                <a16:creationId xmlns:a16="http://schemas.microsoft.com/office/drawing/2014/main" id="{0215790B-EE0E-5E95-3427-40D2D60CA603}"/>
              </a:ext>
            </a:extLst>
          </p:cNvPr>
          <p:cNvSpPr/>
          <p:nvPr/>
        </p:nvSpPr>
        <p:spPr>
          <a:xfrm>
            <a:off x="5392645" y="6347825"/>
            <a:ext cx="143559" cy="103183"/>
          </a:xfrm>
          <a:custGeom>
            <a:avLst/>
            <a:gdLst>
              <a:gd name="connsiteX0" fmla="*/ 279028 w 279202"/>
              <a:gd name="connsiteY0" fmla="*/ 195093 h 200677"/>
              <a:gd name="connsiteX1" fmla="*/ 6544 w 279202"/>
              <a:gd name="connsiteY1" fmla="*/ 195093 h 200677"/>
              <a:gd name="connsiteX2" fmla="*/ 6544 w 279202"/>
              <a:gd name="connsiteY2" fmla="*/ 10906 h 200677"/>
              <a:gd name="connsiteX3" fmla="*/ 10906 w 279202"/>
              <a:gd name="connsiteY3" fmla="*/ 6544 h 200677"/>
              <a:gd name="connsiteX4" fmla="*/ 274578 w 279202"/>
              <a:gd name="connsiteY4" fmla="*/ 6544 h 200677"/>
              <a:gd name="connsiteX5" fmla="*/ 278941 w 279202"/>
              <a:gd name="connsiteY5" fmla="*/ 10906 h 200677"/>
              <a:gd name="connsiteX6" fmla="*/ 278941 w 279202"/>
              <a:gd name="connsiteY6" fmla="*/ 195093 h 20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202" h="200677">
                <a:moveTo>
                  <a:pt x="279028" y="195093"/>
                </a:moveTo>
                <a:lnTo>
                  <a:pt x="6544" y="195093"/>
                </a:lnTo>
                <a:lnTo>
                  <a:pt x="6544" y="10906"/>
                </a:lnTo>
                <a:cubicBezTo>
                  <a:pt x="6544" y="8463"/>
                  <a:pt x="8463" y="6544"/>
                  <a:pt x="10906" y="6544"/>
                </a:cubicBezTo>
                <a:lnTo>
                  <a:pt x="274578" y="6544"/>
                </a:lnTo>
                <a:cubicBezTo>
                  <a:pt x="277022" y="6544"/>
                  <a:pt x="278941" y="8463"/>
                  <a:pt x="278941" y="10906"/>
                </a:cubicBezTo>
                <a:lnTo>
                  <a:pt x="278941" y="195093"/>
                </a:lnTo>
                <a:close/>
              </a:path>
            </a:pathLst>
          </a:custGeom>
          <a:solidFill>
            <a:srgbClr val="414141"/>
          </a:solidFill>
          <a:ln w="9525" cap="flat">
            <a:noFill/>
            <a:prstDash val="solid"/>
            <a:miter/>
          </a:ln>
        </p:spPr>
        <p:txBody>
          <a:bodyPr rtlCol="0" anchor="ctr"/>
          <a:lstStyle/>
          <a:p>
            <a:endParaRPr lang="en-US" sz="1050"/>
          </a:p>
        </p:txBody>
      </p:sp>
      <p:sp>
        <p:nvSpPr>
          <p:cNvPr id="34" name="Freeform: Shape 135">
            <a:extLst>
              <a:ext uri="{FF2B5EF4-FFF2-40B4-BE49-F238E27FC236}">
                <a16:creationId xmlns:a16="http://schemas.microsoft.com/office/drawing/2014/main" id="{74FF08EE-B1AF-0148-8664-5BC804688BC6}"/>
              </a:ext>
            </a:extLst>
          </p:cNvPr>
          <p:cNvSpPr/>
          <p:nvPr/>
        </p:nvSpPr>
        <p:spPr>
          <a:xfrm>
            <a:off x="5396772" y="4005747"/>
            <a:ext cx="134587" cy="62807"/>
          </a:xfrm>
          <a:custGeom>
            <a:avLst/>
            <a:gdLst>
              <a:gd name="connsiteX0" fmla="*/ 6544 w 261752"/>
              <a:gd name="connsiteY0" fmla="*/ 6544 h 122151"/>
              <a:gd name="connsiteX1" fmla="*/ 262975 w 261752"/>
              <a:gd name="connsiteY1" fmla="*/ 6544 h 122151"/>
              <a:gd name="connsiteX2" fmla="*/ 262975 w 261752"/>
              <a:gd name="connsiteY2" fmla="*/ 116218 h 122151"/>
              <a:gd name="connsiteX3" fmla="*/ 6544 w 261752"/>
              <a:gd name="connsiteY3" fmla="*/ 116218 h 122151"/>
            </a:gdLst>
            <a:ahLst/>
            <a:cxnLst>
              <a:cxn ang="0">
                <a:pos x="connsiteX0" y="connsiteY0"/>
              </a:cxn>
              <a:cxn ang="0">
                <a:pos x="connsiteX1" y="connsiteY1"/>
              </a:cxn>
              <a:cxn ang="0">
                <a:pos x="connsiteX2" y="connsiteY2"/>
              </a:cxn>
              <a:cxn ang="0">
                <a:pos x="connsiteX3" y="connsiteY3"/>
              </a:cxn>
            </a:cxnLst>
            <a:rect l="l" t="t" r="r" b="b"/>
            <a:pathLst>
              <a:path w="261752" h="122151">
                <a:moveTo>
                  <a:pt x="6544" y="6544"/>
                </a:moveTo>
                <a:lnTo>
                  <a:pt x="262975" y="6544"/>
                </a:lnTo>
                <a:lnTo>
                  <a:pt x="262975" y="116218"/>
                </a:lnTo>
                <a:lnTo>
                  <a:pt x="6544" y="116218"/>
                </a:lnTo>
                <a:close/>
              </a:path>
            </a:pathLst>
          </a:custGeom>
          <a:solidFill>
            <a:srgbClr val="8B8F94"/>
          </a:solidFill>
          <a:ln w="9525" cap="flat">
            <a:noFill/>
            <a:prstDash val="solid"/>
            <a:miter/>
          </a:ln>
        </p:spPr>
        <p:txBody>
          <a:bodyPr rtlCol="0" anchor="ctr"/>
          <a:lstStyle/>
          <a:p>
            <a:endParaRPr lang="en-US" sz="1050"/>
          </a:p>
        </p:txBody>
      </p:sp>
      <p:sp>
        <p:nvSpPr>
          <p:cNvPr id="35" name="Freeform: Shape 136">
            <a:extLst>
              <a:ext uri="{FF2B5EF4-FFF2-40B4-BE49-F238E27FC236}">
                <a16:creationId xmlns:a16="http://schemas.microsoft.com/office/drawing/2014/main" id="{6E9EA7AE-4487-717A-37AA-CC36CF4C2121}"/>
              </a:ext>
            </a:extLst>
          </p:cNvPr>
          <p:cNvSpPr/>
          <p:nvPr/>
        </p:nvSpPr>
        <p:spPr>
          <a:xfrm>
            <a:off x="8471678" y="4878991"/>
            <a:ext cx="237770" cy="1242684"/>
          </a:xfrm>
          <a:custGeom>
            <a:avLst/>
            <a:gdLst>
              <a:gd name="connsiteX0" fmla="*/ 329106 w 462429"/>
              <a:gd name="connsiteY0" fmla="*/ 6544 h 2416850"/>
              <a:gd name="connsiteX1" fmla="*/ 463211 w 462429"/>
              <a:gd name="connsiteY1" fmla="*/ 6544 h 2416850"/>
              <a:gd name="connsiteX2" fmla="*/ 140207 w 462429"/>
              <a:gd name="connsiteY2" fmla="*/ 2356822 h 2416850"/>
              <a:gd name="connsiteX3" fmla="*/ 84105 w 462429"/>
              <a:gd name="connsiteY3" fmla="*/ 2415978 h 2416850"/>
              <a:gd name="connsiteX4" fmla="*/ 44842 w 462429"/>
              <a:gd name="connsiteY4" fmla="*/ 2413361 h 2416850"/>
              <a:gd name="connsiteX5" fmla="*/ 7498 w 462429"/>
              <a:gd name="connsiteY5" fmla="*/ 2347923 h 2416850"/>
              <a:gd name="connsiteX6" fmla="*/ 329106 w 462429"/>
              <a:gd name="connsiteY6" fmla="*/ 6544 h 241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2429" h="2416850">
                <a:moveTo>
                  <a:pt x="329106" y="6544"/>
                </a:moveTo>
                <a:lnTo>
                  <a:pt x="463211" y="6544"/>
                </a:lnTo>
                <a:lnTo>
                  <a:pt x="140207" y="2356822"/>
                </a:lnTo>
                <a:cubicBezTo>
                  <a:pt x="134885" y="2391199"/>
                  <a:pt x="109844" y="2417898"/>
                  <a:pt x="84105" y="2415978"/>
                </a:cubicBezTo>
                <a:lnTo>
                  <a:pt x="44842" y="2413361"/>
                </a:lnTo>
                <a:cubicBezTo>
                  <a:pt x="19103" y="2411703"/>
                  <a:pt x="2263" y="2382299"/>
                  <a:pt x="7498" y="2347923"/>
                </a:cubicBezTo>
                <a:lnTo>
                  <a:pt x="329106" y="6544"/>
                </a:lnTo>
                <a:close/>
              </a:path>
            </a:pathLst>
          </a:custGeom>
          <a:solidFill>
            <a:srgbClr val="38261E"/>
          </a:solidFill>
          <a:ln w="9525" cap="flat">
            <a:noFill/>
            <a:prstDash val="solid"/>
            <a:miter/>
          </a:ln>
        </p:spPr>
        <p:txBody>
          <a:bodyPr rtlCol="0" anchor="ctr"/>
          <a:lstStyle/>
          <a:p>
            <a:endParaRPr lang="en-US" sz="1050"/>
          </a:p>
        </p:txBody>
      </p:sp>
      <p:sp>
        <p:nvSpPr>
          <p:cNvPr id="36" name="Freeform: Shape 137">
            <a:extLst>
              <a:ext uri="{FF2B5EF4-FFF2-40B4-BE49-F238E27FC236}">
                <a16:creationId xmlns:a16="http://schemas.microsoft.com/office/drawing/2014/main" id="{4D10696C-E583-87E6-EA41-4643D485BAE9}"/>
              </a:ext>
            </a:extLst>
          </p:cNvPr>
          <p:cNvSpPr/>
          <p:nvPr/>
        </p:nvSpPr>
        <p:spPr>
          <a:xfrm>
            <a:off x="8583572" y="4878991"/>
            <a:ext cx="206366" cy="1085666"/>
          </a:xfrm>
          <a:custGeom>
            <a:avLst/>
            <a:gdLst>
              <a:gd name="connsiteX0" fmla="*/ 267665 w 401354"/>
              <a:gd name="connsiteY0" fmla="*/ 6544 h 2111472"/>
              <a:gd name="connsiteX1" fmla="*/ 398454 w 401354"/>
              <a:gd name="connsiteY1" fmla="*/ 6544 h 2111472"/>
              <a:gd name="connsiteX2" fmla="*/ 137835 w 401354"/>
              <a:gd name="connsiteY2" fmla="*/ 2052316 h 2111472"/>
              <a:gd name="connsiteX3" fmla="*/ 83304 w 401354"/>
              <a:gd name="connsiteY3" fmla="*/ 2111734 h 2111472"/>
              <a:gd name="connsiteX4" fmla="*/ 44652 w 401354"/>
              <a:gd name="connsiteY4" fmla="*/ 2110774 h 2111472"/>
              <a:gd name="connsiteX5" fmla="*/ 7308 w 401354"/>
              <a:gd name="connsiteY5" fmla="*/ 2049698 h 2111472"/>
              <a:gd name="connsiteX6" fmla="*/ 267665 w 401354"/>
              <a:gd name="connsiteY6" fmla="*/ 6544 h 2111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354" h="2111472">
                <a:moveTo>
                  <a:pt x="267665" y="6544"/>
                </a:moveTo>
                <a:lnTo>
                  <a:pt x="398454" y="6544"/>
                </a:lnTo>
                <a:lnTo>
                  <a:pt x="137835" y="2052316"/>
                </a:lnTo>
                <a:cubicBezTo>
                  <a:pt x="132863" y="2085384"/>
                  <a:pt x="108432" y="2112083"/>
                  <a:pt x="83304" y="2111734"/>
                </a:cubicBezTo>
                <a:lnTo>
                  <a:pt x="44652" y="2110774"/>
                </a:lnTo>
                <a:cubicBezTo>
                  <a:pt x="19524" y="2110425"/>
                  <a:pt x="2684" y="2083029"/>
                  <a:pt x="7308" y="2049698"/>
                </a:cubicBezTo>
                <a:lnTo>
                  <a:pt x="267665" y="6544"/>
                </a:lnTo>
                <a:close/>
              </a:path>
            </a:pathLst>
          </a:custGeom>
          <a:solidFill>
            <a:srgbClr val="38261E"/>
          </a:solidFill>
          <a:ln w="9525" cap="flat">
            <a:noFill/>
            <a:prstDash val="solid"/>
            <a:miter/>
          </a:ln>
        </p:spPr>
        <p:txBody>
          <a:bodyPr rtlCol="0" anchor="ctr"/>
          <a:lstStyle/>
          <a:p>
            <a:endParaRPr lang="en-US" sz="1050"/>
          </a:p>
        </p:txBody>
      </p:sp>
      <p:sp>
        <p:nvSpPr>
          <p:cNvPr id="37" name="Freeform: Shape 138">
            <a:extLst>
              <a:ext uri="{FF2B5EF4-FFF2-40B4-BE49-F238E27FC236}">
                <a16:creationId xmlns:a16="http://schemas.microsoft.com/office/drawing/2014/main" id="{937E7C1F-2E4C-8708-31A6-0769EFBE1EE2}"/>
              </a:ext>
            </a:extLst>
          </p:cNvPr>
          <p:cNvSpPr/>
          <p:nvPr/>
        </p:nvSpPr>
        <p:spPr>
          <a:xfrm>
            <a:off x="9456446" y="4878991"/>
            <a:ext cx="237770" cy="1242684"/>
          </a:xfrm>
          <a:custGeom>
            <a:avLst/>
            <a:gdLst>
              <a:gd name="connsiteX0" fmla="*/ 425000 w 462429"/>
              <a:gd name="connsiteY0" fmla="*/ 2413361 h 2416850"/>
              <a:gd name="connsiteX1" fmla="*/ 385737 w 462429"/>
              <a:gd name="connsiteY1" fmla="*/ 2415978 h 2416850"/>
              <a:gd name="connsiteX2" fmla="*/ 329547 w 462429"/>
              <a:gd name="connsiteY2" fmla="*/ 2356822 h 2416850"/>
              <a:gd name="connsiteX3" fmla="*/ 6544 w 462429"/>
              <a:gd name="connsiteY3" fmla="*/ 6544 h 2416850"/>
              <a:gd name="connsiteX4" fmla="*/ 140648 w 462429"/>
              <a:gd name="connsiteY4" fmla="*/ 6544 h 2416850"/>
              <a:gd name="connsiteX5" fmla="*/ 462343 w 462429"/>
              <a:gd name="connsiteY5" fmla="*/ 2347923 h 2416850"/>
              <a:gd name="connsiteX6" fmla="*/ 425000 w 462429"/>
              <a:gd name="connsiteY6" fmla="*/ 2413361 h 241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2429" h="2416850">
                <a:moveTo>
                  <a:pt x="425000" y="2413361"/>
                </a:moveTo>
                <a:lnTo>
                  <a:pt x="385737" y="2415978"/>
                </a:lnTo>
                <a:cubicBezTo>
                  <a:pt x="360347" y="2417984"/>
                  <a:pt x="334869" y="2391199"/>
                  <a:pt x="329547" y="2356822"/>
                </a:cubicBezTo>
                <a:lnTo>
                  <a:pt x="6544" y="6544"/>
                </a:lnTo>
                <a:lnTo>
                  <a:pt x="140648" y="6544"/>
                </a:lnTo>
                <a:lnTo>
                  <a:pt x="462343" y="2347923"/>
                </a:lnTo>
                <a:cubicBezTo>
                  <a:pt x="467578" y="2382299"/>
                  <a:pt x="450739" y="2411703"/>
                  <a:pt x="425000" y="2413361"/>
                </a:cubicBezTo>
                <a:close/>
              </a:path>
            </a:pathLst>
          </a:custGeom>
          <a:solidFill>
            <a:srgbClr val="38261E"/>
          </a:solidFill>
          <a:ln w="9525" cap="flat">
            <a:noFill/>
            <a:prstDash val="solid"/>
            <a:miter/>
          </a:ln>
        </p:spPr>
        <p:txBody>
          <a:bodyPr rtlCol="0" anchor="ctr"/>
          <a:lstStyle/>
          <a:p>
            <a:endParaRPr lang="en-US" sz="1050"/>
          </a:p>
        </p:txBody>
      </p:sp>
      <p:sp>
        <p:nvSpPr>
          <p:cNvPr id="38" name="Freeform: Shape 139">
            <a:extLst>
              <a:ext uri="{FF2B5EF4-FFF2-40B4-BE49-F238E27FC236}">
                <a16:creationId xmlns:a16="http://schemas.microsoft.com/office/drawing/2014/main" id="{F5B5A6EF-C6AF-AD9D-B034-11C5D8C88532}"/>
              </a:ext>
            </a:extLst>
          </p:cNvPr>
          <p:cNvSpPr/>
          <p:nvPr/>
        </p:nvSpPr>
        <p:spPr>
          <a:xfrm>
            <a:off x="9377937" y="4878991"/>
            <a:ext cx="206366" cy="1085666"/>
          </a:xfrm>
          <a:custGeom>
            <a:avLst/>
            <a:gdLst>
              <a:gd name="connsiteX0" fmla="*/ 359997 w 401354"/>
              <a:gd name="connsiteY0" fmla="*/ 2110774 h 2111472"/>
              <a:gd name="connsiteX1" fmla="*/ 321346 w 401354"/>
              <a:gd name="connsiteY1" fmla="*/ 2111734 h 2111472"/>
              <a:gd name="connsiteX2" fmla="*/ 267162 w 401354"/>
              <a:gd name="connsiteY2" fmla="*/ 2052316 h 2111472"/>
              <a:gd name="connsiteX3" fmla="*/ 6544 w 401354"/>
              <a:gd name="connsiteY3" fmla="*/ 6544 h 2111472"/>
              <a:gd name="connsiteX4" fmla="*/ 136985 w 401354"/>
              <a:gd name="connsiteY4" fmla="*/ 6544 h 2111472"/>
              <a:gd name="connsiteX5" fmla="*/ 397254 w 401354"/>
              <a:gd name="connsiteY5" fmla="*/ 2049698 h 2111472"/>
              <a:gd name="connsiteX6" fmla="*/ 359997 w 401354"/>
              <a:gd name="connsiteY6" fmla="*/ 2110774 h 2111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354" h="2111472">
                <a:moveTo>
                  <a:pt x="359997" y="2110774"/>
                </a:moveTo>
                <a:lnTo>
                  <a:pt x="321346" y="2111734"/>
                </a:lnTo>
                <a:cubicBezTo>
                  <a:pt x="296218" y="2112083"/>
                  <a:pt x="271787" y="2085296"/>
                  <a:pt x="267162" y="2052316"/>
                </a:cubicBezTo>
                <a:lnTo>
                  <a:pt x="6544" y="6544"/>
                </a:lnTo>
                <a:lnTo>
                  <a:pt x="136985" y="6544"/>
                </a:lnTo>
                <a:lnTo>
                  <a:pt x="397254" y="2049698"/>
                </a:lnTo>
                <a:cubicBezTo>
                  <a:pt x="401966" y="2083029"/>
                  <a:pt x="385126" y="2110425"/>
                  <a:pt x="359997" y="2110774"/>
                </a:cubicBezTo>
                <a:close/>
              </a:path>
            </a:pathLst>
          </a:custGeom>
          <a:solidFill>
            <a:srgbClr val="38261E"/>
          </a:solidFill>
          <a:ln w="9525" cap="flat">
            <a:noFill/>
            <a:prstDash val="solid"/>
            <a:miter/>
          </a:ln>
        </p:spPr>
        <p:txBody>
          <a:bodyPr rtlCol="0" anchor="ctr"/>
          <a:lstStyle/>
          <a:p>
            <a:endParaRPr lang="en-US" sz="1050"/>
          </a:p>
        </p:txBody>
      </p:sp>
      <p:sp>
        <p:nvSpPr>
          <p:cNvPr id="39" name="Freeform: Shape 140">
            <a:extLst>
              <a:ext uri="{FF2B5EF4-FFF2-40B4-BE49-F238E27FC236}">
                <a16:creationId xmlns:a16="http://schemas.microsoft.com/office/drawing/2014/main" id="{739867E5-311E-33D4-B6A8-E411B58EBC8C}"/>
              </a:ext>
            </a:extLst>
          </p:cNvPr>
          <p:cNvSpPr/>
          <p:nvPr/>
        </p:nvSpPr>
        <p:spPr>
          <a:xfrm>
            <a:off x="8614965" y="4796938"/>
            <a:ext cx="883786" cy="85238"/>
          </a:xfrm>
          <a:custGeom>
            <a:avLst/>
            <a:gdLst>
              <a:gd name="connsiteX0" fmla="*/ 1713084 w 1718843"/>
              <a:gd name="connsiteY0" fmla="*/ 166126 h 165776"/>
              <a:gd name="connsiteX1" fmla="*/ 47464 w 1718843"/>
              <a:gd name="connsiteY1" fmla="*/ 166126 h 165776"/>
              <a:gd name="connsiteX2" fmla="*/ 6544 w 1718843"/>
              <a:gd name="connsiteY2" fmla="*/ 136373 h 165776"/>
              <a:gd name="connsiteX3" fmla="*/ 6544 w 1718843"/>
              <a:gd name="connsiteY3" fmla="*/ 35947 h 165776"/>
              <a:gd name="connsiteX4" fmla="*/ 47464 w 1718843"/>
              <a:gd name="connsiteY4" fmla="*/ 6544 h 165776"/>
              <a:gd name="connsiteX5" fmla="*/ 1683331 w 1718843"/>
              <a:gd name="connsiteY5" fmla="*/ 6544 h 165776"/>
              <a:gd name="connsiteX6" fmla="*/ 1693540 w 1718843"/>
              <a:gd name="connsiteY6" fmla="*/ 35598 h 165776"/>
              <a:gd name="connsiteX7" fmla="*/ 1713084 w 1718843"/>
              <a:gd name="connsiteY7" fmla="*/ 166126 h 165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8843" h="165776">
                <a:moveTo>
                  <a:pt x="1713084" y="166126"/>
                </a:moveTo>
                <a:lnTo>
                  <a:pt x="47464" y="166126"/>
                </a:lnTo>
                <a:cubicBezTo>
                  <a:pt x="25041" y="166126"/>
                  <a:pt x="6544" y="152602"/>
                  <a:pt x="6544" y="136373"/>
                </a:cubicBezTo>
                <a:lnTo>
                  <a:pt x="6544" y="35947"/>
                </a:lnTo>
                <a:cubicBezTo>
                  <a:pt x="6544" y="20068"/>
                  <a:pt x="25041" y="6544"/>
                  <a:pt x="47464" y="6544"/>
                </a:cubicBezTo>
                <a:lnTo>
                  <a:pt x="1683331" y="6544"/>
                </a:lnTo>
                <a:cubicBezTo>
                  <a:pt x="1688655" y="15094"/>
                  <a:pt x="1691883" y="25041"/>
                  <a:pt x="1693540" y="35598"/>
                </a:cubicBezTo>
                <a:lnTo>
                  <a:pt x="1713084" y="166126"/>
                </a:lnTo>
                <a:close/>
              </a:path>
            </a:pathLst>
          </a:custGeom>
          <a:solidFill>
            <a:srgbClr val="3D251C"/>
          </a:solidFill>
          <a:ln w="9525" cap="flat">
            <a:noFill/>
            <a:prstDash val="solid"/>
            <a:miter/>
          </a:ln>
        </p:spPr>
        <p:txBody>
          <a:bodyPr rtlCol="0" anchor="ctr"/>
          <a:lstStyle/>
          <a:p>
            <a:endParaRPr lang="en-US" sz="1050"/>
          </a:p>
        </p:txBody>
      </p:sp>
      <p:sp>
        <p:nvSpPr>
          <p:cNvPr id="40" name="Freeform: Shape 141">
            <a:extLst>
              <a:ext uri="{FF2B5EF4-FFF2-40B4-BE49-F238E27FC236}">
                <a16:creationId xmlns:a16="http://schemas.microsoft.com/office/drawing/2014/main" id="{88020CFE-6686-B7F2-EC93-77E29E73D69C}"/>
              </a:ext>
            </a:extLst>
          </p:cNvPr>
          <p:cNvSpPr/>
          <p:nvPr/>
        </p:nvSpPr>
        <p:spPr>
          <a:xfrm>
            <a:off x="9477173" y="4797027"/>
            <a:ext cx="76266" cy="85238"/>
          </a:xfrm>
          <a:custGeom>
            <a:avLst/>
            <a:gdLst>
              <a:gd name="connsiteX0" fmla="*/ 144575 w 148326"/>
              <a:gd name="connsiteY0" fmla="*/ 35162 h 165776"/>
              <a:gd name="connsiteX1" fmla="*/ 144575 w 148326"/>
              <a:gd name="connsiteY1" fmla="*/ 35861 h 165776"/>
              <a:gd name="connsiteX2" fmla="*/ 144575 w 148326"/>
              <a:gd name="connsiteY2" fmla="*/ 113165 h 165776"/>
              <a:gd name="connsiteX3" fmla="*/ 71546 w 148326"/>
              <a:gd name="connsiteY3" fmla="*/ 166039 h 165776"/>
              <a:gd name="connsiteX4" fmla="*/ 36209 w 148326"/>
              <a:gd name="connsiteY4" fmla="*/ 166039 h 165776"/>
              <a:gd name="connsiteX5" fmla="*/ 16753 w 148326"/>
              <a:gd name="connsiteY5" fmla="*/ 35599 h 165776"/>
              <a:gd name="connsiteX6" fmla="*/ 6544 w 148326"/>
              <a:gd name="connsiteY6" fmla="*/ 6544 h 165776"/>
              <a:gd name="connsiteX7" fmla="*/ 103654 w 148326"/>
              <a:gd name="connsiteY7" fmla="*/ 6544 h 165776"/>
              <a:gd name="connsiteX8" fmla="*/ 108279 w 148326"/>
              <a:gd name="connsiteY8" fmla="*/ 6893 h 165776"/>
              <a:gd name="connsiteX9" fmla="*/ 144575 w 148326"/>
              <a:gd name="connsiteY9" fmla="*/ 35162 h 165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8326" h="165776">
                <a:moveTo>
                  <a:pt x="144575" y="35162"/>
                </a:moveTo>
                <a:cubicBezTo>
                  <a:pt x="144575" y="35511"/>
                  <a:pt x="144575" y="35511"/>
                  <a:pt x="144575" y="35861"/>
                </a:cubicBezTo>
                <a:lnTo>
                  <a:pt x="144575" y="113165"/>
                </a:lnTo>
                <a:cubicBezTo>
                  <a:pt x="144575" y="141870"/>
                  <a:pt x="111856" y="166039"/>
                  <a:pt x="71546" y="166039"/>
                </a:cubicBezTo>
                <a:lnTo>
                  <a:pt x="36209" y="166039"/>
                </a:lnTo>
                <a:lnTo>
                  <a:pt x="16753" y="35599"/>
                </a:lnTo>
                <a:cubicBezTo>
                  <a:pt x="15094" y="25041"/>
                  <a:pt x="11780" y="15095"/>
                  <a:pt x="6544" y="6544"/>
                </a:cubicBezTo>
                <a:lnTo>
                  <a:pt x="103654" y="6544"/>
                </a:lnTo>
                <a:cubicBezTo>
                  <a:pt x="104963" y="6544"/>
                  <a:pt x="106970" y="6544"/>
                  <a:pt x="108279" y="6893"/>
                </a:cubicBezTo>
                <a:cubicBezTo>
                  <a:pt x="127997" y="8464"/>
                  <a:pt x="143877" y="20678"/>
                  <a:pt x="144575" y="35162"/>
                </a:cubicBezTo>
                <a:close/>
              </a:path>
            </a:pathLst>
          </a:custGeom>
          <a:solidFill>
            <a:srgbClr val="3D251C"/>
          </a:solidFill>
          <a:ln w="9525" cap="flat">
            <a:noFill/>
            <a:prstDash val="solid"/>
            <a:miter/>
          </a:ln>
        </p:spPr>
        <p:txBody>
          <a:bodyPr rtlCol="0" anchor="ctr"/>
          <a:lstStyle/>
          <a:p>
            <a:endParaRPr lang="en-US" sz="1050"/>
          </a:p>
        </p:txBody>
      </p:sp>
      <p:sp>
        <p:nvSpPr>
          <p:cNvPr id="41" name="Freeform: Shape 142">
            <a:extLst>
              <a:ext uri="{FF2B5EF4-FFF2-40B4-BE49-F238E27FC236}">
                <a16:creationId xmlns:a16="http://schemas.microsoft.com/office/drawing/2014/main" id="{DA7736AE-794F-C0EE-8D43-16E7AB5391B7}"/>
              </a:ext>
            </a:extLst>
          </p:cNvPr>
          <p:cNvSpPr/>
          <p:nvPr/>
        </p:nvSpPr>
        <p:spPr>
          <a:xfrm>
            <a:off x="8640447" y="4637587"/>
            <a:ext cx="892759" cy="165990"/>
          </a:xfrm>
          <a:custGeom>
            <a:avLst/>
            <a:gdLst>
              <a:gd name="connsiteX0" fmla="*/ 6544 w 1736293"/>
              <a:gd name="connsiteY0" fmla="*/ 291418 h 322828"/>
              <a:gd name="connsiteX1" fmla="*/ 6980 w 1736293"/>
              <a:gd name="connsiteY1" fmla="*/ 316023 h 322828"/>
              <a:gd name="connsiteX2" fmla="*/ 1731146 w 1736293"/>
              <a:gd name="connsiteY2" fmla="*/ 316023 h 322828"/>
              <a:gd name="connsiteX3" fmla="*/ 1735508 w 1736293"/>
              <a:gd name="connsiteY3" fmla="*/ 317070 h 322828"/>
              <a:gd name="connsiteX4" fmla="*/ 1735945 w 1736293"/>
              <a:gd name="connsiteY4" fmla="*/ 291331 h 322828"/>
              <a:gd name="connsiteX5" fmla="*/ 1713958 w 1736293"/>
              <a:gd name="connsiteY5" fmla="*/ 138555 h 322828"/>
              <a:gd name="connsiteX6" fmla="*/ 1705407 w 1736293"/>
              <a:gd name="connsiteY6" fmla="*/ 118748 h 322828"/>
              <a:gd name="connsiteX7" fmla="*/ 1694588 w 1736293"/>
              <a:gd name="connsiteY7" fmla="*/ 105050 h 322828"/>
              <a:gd name="connsiteX8" fmla="*/ 1673910 w 1736293"/>
              <a:gd name="connsiteY8" fmla="*/ 93620 h 322828"/>
              <a:gd name="connsiteX9" fmla="*/ 871550 w 1736293"/>
              <a:gd name="connsiteY9" fmla="*/ 6544 h 322828"/>
              <a:gd name="connsiteX10" fmla="*/ 129132 w 1736293"/>
              <a:gd name="connsiteY10" fmla="*/ 72680 h 322828"/>
              <a:gd name="connsiteX11" fmla="*/ 83849 w 1736293"/>
              <a:gd name="connsiteY11" fmla="*/ 87426 h 322828"/>
              <a:gd name="connsiteX12" fmla="*/ 69190 w 1736293"/>
              <a:gd name="connsiteY12" fmla="*/ 93620 h 322828"/>
              <a:gd name="connsiteX13" fmla="*/ 43538 w 1736293"/>
              <a:gd name="connsiteY13" fmla="*/ 108453 h 322828"/>
              <a:gd name="connsiteX14" fmla="*/ 42928 w 1736293"/>
              <a:gd name="connsiteY14" fmla="*/ 108976 h 322828"/>
              <a:gd name="connsiteX15" fmla="*/ 37518 w 1736293"/>
              <a:gd name="connsiteY15" fmla="*/ 117003 h 322828"/>
              <a:gd name="connsiteX16" fmla="*/ 28706 w 1736293"/>
              <a:gd name="connsiteY16" fmla="*/ 139078 h 322828"/>
              <a:gd name="connsiteX17" fmla="*/ 28706 w 1736293"/>
              <a:gd name="connsiteY17" fmla="*/ 139601 h 322828"/>
              <a:gd name="connsiteX18" fmla="*/ 26088 w 1736293"/>
              <a:gd name="connsiteY18" fmla="*/ 146494 h 322828"/>
              <a:gd name="connsiteX19" fmla="*/ 24343 w 1736293"/>
              <a:gd name="connsiteY19" fmla="*/ 152166 h 322828"/>
              <a:gd name="connsiteX20" fmla="*/ 14222 w 1736293"/>
              <a:gd name="connsiteY20" fmla="*/ 195529 h 322828"/>
              <a:gd name="connsiteX21" fmla="*/ 9859 w 1736293"/>
              <a:gd name="connsiteY21" fmla="*/ 227376 h 322828"/>
              <a:gd name="connsiteX22" fmla="*/ 7243 w 1736293"/>
              <a:gd name="connsiteY22" fmla="*/ 261753 h 322828"/>
              <a:gd name="connsiteX23" fmla="*/ 6544 w 1736293"/>
              <a:gd name="connsiteY23" fmla="*/ 291418 h 32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36293" h="322828">
                <a:moveTo>
                  <a:pt x="6544" y="291418"/>
                </a:moveTo>
                <a:cubicBezTo>
                  <a:pt x="6544" y="299619"/>
                  <a:pt x="6980" y="308344"/>
                  <a:pt x="6980" y="316023"/>
                </a:cubicBezTo>
                <a:lnTo>
                  <a:pt x="1731146" y="316023"/>
                </a:lnTo>
                <a:cubicBezTo>
                  <a:pt x="1732367" y="316023"/>
                  <a:pt x="1734287" y="316023"/>
                  <a:pt x="1735508" y="317070"/>
                </a:cubicBezTo>
                <a:cubicBezTo>
                  <a:pt x="1735945" y="308344"/>
                  <a:pt x="1735945" y="300143"/>
                  <a:pt x="1735945" y="291331"/>
                </a:cubicBezTo>
                <a:cubicBezTo>
                  <a:pt x="1735945" y="229993"/>
                  <a:pt x="1727307" y="174763"/>
                  <a:pt x="1713958" y="138555"/>
                </a:cubicBezTo>
                <a:cubicBezTo>
                  <a:pt x="1711427" y="131138"/>
                  <a:pt x="1708461" y="124594"/>
                  <a:pt x="1705407" y="118748"/>
                </a:cubicBezTo>
                <a:cubicBezTo>
                  <a:pt x="1703226" y="114648"/>
                  <a:pt x="1695373" y="105573"/>
                  <a:pt x="1694588" y="105050"/>
                </a:cubicBezTo>
                <a:cubicBezTo>
                  <a:pt x="1688917" y="101211"/>
                  <a:pt x="1682547" y="97459"/>
                  <a:pt x="1673910" y="93620"/>
                </a:cubicBezTo>
                <a:cubicBezTo>
                  <a:pt x="1563885" y="43277"/>
                  <a:pt x="1246380" y="6544"/>
                  <a:pt x="871550" y="6544"/>
                </a:cubicBezTo>
                <a:cubicBezTo>
                  <a:pt x="550815" y="6544"/>
                  <a:pt x="271962" y="33068"/>
                  <a:pt x="129132" y="72680"/>
                </a:cubicBezTo>
                <a:cubicBezTo>
                  <a:pt x="112031" y="77392"/>
                  <a:pt x="96849" y="82365"/>
                  <a:pt x="83849" y="87426"/>
                </a:cubicBezTo>
                <a:cubicBezTo>
                  <a:pt x="78613" y="89432"/>
                  <a:pt x="73728" y="91526"/>
                  <a:pt x="69190" y="93620"/>
                </a:cubicBezTo>
                <a:cubicBezTo>
                  <a:pt x="58894" y="98419"/>
                  <a:pt x="50082" y="103131"/>
                  <a:pt x="43538" y="108453"/>
                </a:cubicBezTo>
                <a:cubicBezTo>
                  <a:pt x="43365" y="108628"/>
                  <a:pt x="43103" y="108802"/>
                  <a:pt x="42928" y="108976"/>
                </a:cubicBezTo>
                <a:cubicBezTo>
                  <a:pt x="40834" y="111420"/>
                  <a:pt x="39089" y="114124"/>
                  <a:pt x="37518" y="117003"/>
                </a:cubicBezTo>
                <a:cubicBezTo>
                  <a:pt x="34115" y="123373"/>
                  <a:pt x="31672" y="130789"/>
                  <a:pt x="28706" y="139078"/>
                </a:cubicBezTo>
                <a:lnTo>
                  <a:pt x="28706" y="139601"/>
                </a:lnTo>
                <a:cubicBezTo>
                  <a:pt x="27834" y="141783"/>
                  <a:pt x="26961" y="144051"/>
                  <a:pt x="26088" y="146494"/>
                </a:cubicBezTo>
                <a:cubicBezTo>
                  <a:pt x="25478" y="148327"/>
                  <a:pt x="24867" y="150246"/>
                  <a:pt x="24343" y="152166"/>
                </a:cubicBezTo>
                <a:cubicBezTo>
                  <a:pt x="20417" y="164991"/>
                  <a:pt x="17015" y="179563"/>
                  <a:pt x="14222" y="195529"/>
                </a:cubicBezTo>
                <a:cubicBezTo>
                  <a:pt x="12477" y="205650"/>
                  <a:pt x="10994" y="216295"/>
                  <a:pt x="9859" y="227376"/>
                </a:cubicBezTo>
                <a:cubicBezTo>
                  <a:pt x="8725" y="238457"/>
                  <a:pt x="7853" y="249974"/>
                  <a:pt x="7243" y="261753"/>
                </a:cubicBezTo>
                <a:cubicBezTo>
                  <a:pt x="6718" y="271612"/>
                  <a:pt x="6544" y="281472"/>
                  <a:pt x="6544" y="291418"/>
                </a:cubicBezTo>
                <a:close/>
              </a:path>
            </a:pathLst>
          </a:custGeom>
          <a:solidFill>
            <a:srgbClr val="4D3017"/>
          </a:solidFill>
          <a:ln w="9525" cap="flat">
            <a:noFill/>
            <a:prstDash val="solid"/>
            <a:miter/>
          </a:ln>
        </p:spPr>
        <p:txBody>
          <a:bodyPr rtlCol="0" anchor="ctr"/>
          <a:lstStyle/>
          <a:p>
            <a:endParaRPr lang="en-US" sz="1050"/>
          </a:p>
        </p:txBody>
      </p:sp>
      <p:sp>
        <p:nvSpPr>
          <p:cNvPr id="42" name="Freeform: Shape 143">
            <a:extLst>
              <a:ext uri="{FF2B5EF4-FFF2-40B4-BE49-F238E27FC236}">
                <a16:creationId xmlns:a16="http://schemas.microsoft.com/office/drawing/2014/main" id="{D221BE27-703F-CAA1-7865-2A85A18DB559}"/>
              </a:ext>
            </a:extLst>
          </p:cNvPr>
          <p:cNvSpPr/>
          <p:nvPr/>
        </p:nvSpPr>
        <p:spPr>
          <a:xfrm>
            <a:off x="8641903" y="4638137"/>
            <a:ext cx="888272" cy="152532"/>
          </a:xfrm>
          <a:custGeom>
            <a:avLst/>
            <a:gdLst>
              <a:gd name="connsiteX0" fmla="*/ 94017 w 1727568"/>
              <a:gd name="connsiteY0" fmla="*/ 85220 h 296653"/>
              <a:gd name="connsiteX1" fmla="*/ 59640 w 1727568"/>
              <a:gd name="connsiteY1" fmla="*/ 100227 h 296653"/>
              <a:gd name="connsiteX2" fmla="*/ 58767 w 1727568"/>
              <a:gd name="connsiteY2" fmla="*/ 100751 h 296653"/>
              <a:gd name="connsiteX3" fmla="*/ 56324 w 1727568"/>
              <a:gd name="connsiteY3" fmla="*/ 102583 h 296653"/>
              <a:gd name="connsiteX4" fmla="*/ 50042 w 1727568"/>
              <a:gd name="connsiteY4" fmla="*/ 108254 h 296653"/>
              <a:gd name="connsiteX5" fmla="*/ 33639 w 1727568"/>
              <a:gd name="connsiteY5" fmla="*/ 127973 h 296653"/>
              <a:gd name="connsiteX6" fmla="*/ 32243 w 1727568"/>
              <a:gd name="connsiteY6" fmla="*/ 129893 h 296653"/>
              <a:gd name="connsiteX7" fmla="*/ 31981 w 1727568"/>
              <a:gd name="connsiteY7" fmla="*/ 130504 h 296653"/>
              <a:gd name="connsiteX8" fmla="*/ 27183 w 1727568"/>
              <a:gd name="connsiteY8" fmla="*/ 138094 h 296653"/>
              <a:gd name="connsiteX9" fmla="*/ 24042 w 1727568"/>
              <a:gd name="connsiteY9" fmla="*/ 144812 h 296653"/>
              <a:gd name="connsiteX10" fmla="*/ 14444 w 1727568"/>
              <a:gd name="connsiteY10" fmla="*/ 184075 h 296653"/>
              <a:gd name="connsiteX11" fmla="*/ 10343 w 1727568"/>
              <a:gd name="connsiteY11" fmla="*/ 212955 h 296653"/>
              <a:gd name="connsiteX12" fmla="*/ 9121 w 1727568"/>
              <a:gd name="connsiteY12" fmla="*/ 231191 h 296653"/>
              <a:gd name="connsiteX13" fmla="*/ 8249 w 1727568"/>
              <a:gd name="connsiteY13" fmla="*/ 244017 h 296653"/>
              <a:gd name="connsiteX14" fmla="*/ 6766 w 1727568"/>
              <a:gd name="connsiteY14" fmla="*/ 270541 h 296653"/>
              <a:gd name="connsiteX15" fmla="*/ 6854 w 1727568"/>
              <a:gd name="connsiteY15" fmla="*/ 292703 h 296653"/>
              <a:gd name="connsiteX16" fmla="*/ 146280 w 1727568"/>
              <a:gd name="connsiteY16" fmla="*/ 276474 h 296653"/>
              <a:gd name="connsiteX17" fmla="*/ 267472 w 1727568"/>
              <a:gd name="connsiteY17" fmla="*/ 270105 h 296653"/>
              <a:gd name="connsiteX18" fmla="*/ 518929 w 1727568"/>
              <a:gd name="connsiteY18" fmla="*/ 262601 h 296653"/>
              <a:gd name="connsiteX19" fmla="*/ 994184 w 1727568"/>
              <a:gd name="connsiteY19" fmla="*/ 267749 h 296653"/>
              <a:gd name="connsiteX20" fmla="*/ 1365960 w 1727568"/>
              <a:gd name="connsiteY20" fmla="*/ 271065 h 296653"/>
              <a:gd name="connsiteX21" fmla="*/ 1723428 w 1727568"/>
              <a:gd name="connsiteY21" fmla="*/ 288690 h 296653"/>
              <a:gd name="connsiteX22" fmla="*/ 1727616 w 1727568"/>
              <a:gd name="connsiteY22" fmla="*/ 289213 h 296653"/>
              <a:gd name="connsiteX23" fmla="*/ 1728663 w 1727568"/>
              <a:gd name="connsiteY23" fmla="*/ 266527 h 296653"/>
              <a:gd name="connsiteX24" fmla="*/ 1706850 w 1727568"/>
              <a:gd name="connsiteY24" fmla="*/ 131551 h 296653"/>
              <a:gd name="connsiteX25" fmla="*/ 1695594 w 1727568"/>
              <a:gd name="connsiteY25" fmla="*/ 113315 h 296653"/>
              <a:gd name="connsiteX26" fmla="*/ 1683118 w 1727568"/>
              <a:gd name="connsiteY26" fmla="*/ 101013 h 296653"/>
              <a:gd name="connsiteX27" fmla="*/ 1672997 w 1727568"/>
              <a:gd name="connsiteY27" fmla="*/ 95254 h 296653"/>
              <a:gd name="connsiteX28" fmla="*/ 1661392 w 1727568"/>
              <a:gd name="connsiteY28" fmla="*/ 89757 h 296653"/>
              <a:gd name="connsiteX29" fmla="*/ 1235870 w 1727568"/>
              <a:gd name="connsiteY29" fmla="*/ 18822 h 296653"/>
              <a:gd name="connsiteX30" fmla="*/ 1032052 w 1727568"/>
              <a:gd name="connsiteY30" fmla="*/ 8701 h 296653"/>
              <a:gd name="connsiteX31" fmla="*/ 828582 w 1727568"/>
              <a:gd name="connsiteY31" fmla="*/ 6607 h 296653"/>
              <a:gd name="connsiteX32" fmla="*/ 519016 w 1727568"/>
              <a:gd name="connsiteY32" fmla="*/ 17950 h 296653"/>
              <a:gd name="connsiteX33" fmla="*/ 197409 w 1727568"/>
              <a:gd name="connsiteY33" fmla="*/ 56427 h 296653"/>
              <a:gd name="connsiteX34" fmla="*/ 149334 w 1727568"/>
              <a:gd name="connsiteY34" fmla="*/ 67508 h 296653"/>
              <a:gd name="connsiteX35" fmla="*/ 107628 w 1727568"/>
              <a:gd name="connsiteY35" fmla="*/ 80160 h 296653"/>
              <a:gd name="connsiteX36" fmla="*/ 94017 w 1727568"/>
              <a:gd name="connsiteY36" fmla="*/ 85220 h 29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727568" h="296653">
                <a:moveTo>
                  <a:pt x="94017" y="85220"/>
                </a:moveTo>
                <a:cubicBezTo>
                  <a:pt x="83808" y="89408"/>
                  <a:pt x="69499" y="94905"/>
                  <a:pt x="59640" y="100227"/>
                </a:cubicBezTo>
                <a:cubicBezTo>
                  <a:pt x="59290" y="100402"/>
                  <a:pt x="59029" y="100577"/>
                  <a:pt x="58767" y="100751"/>
                </a:cubicBezTo>
                <a:cubicBezTo>
                  <a:pt x="57895" y="101361"/>
                  <a:pt x="57109" y="101972"/>
                  <a:pt x="56324" y="102583"/>
                </a:cubicBezTo>
                <a:cubicBezTo>
                  <a:pt x="54230" y="104328"/>
                  <a:pt x="52136" y="106248"/>
                  <a:pt x="50042" y="108254"/>
                </a:cubicBezTo>
                <a:cubicBezTo>
                  <a:pt x="44109" y="114013"/>
                  <a:pt x="38438" y="121080"/>
                  <a:pt x="33639" y="127973"/>
                </a:cubicBezTo>
                <a:cubicBezTo>
                  <a:pt x="33202" y="128584"/>
                  <a:pt x="32679" y="129195"/>
                  <a:pt x="32243" y="129893"/>
                </a:cubicBezTo>
                <a:cubicBezTo>
                  <a:pt x="32155" y="129980"/>
                  <a:pt x="32068" y="130416"/>
                  <a:pt x="31981" y="130504"/>
                </a:cubicBezTo>
                <a:cubicBezTo>
                  <a:pt x="30324" y="132772"/>
                  <a:pt x="28666" y="135477"/>
                  <a:pt x="27183" y="138094"/>
                </a:cubicBezTo>
                <a:cubicBezTo>
                  <a:pt x="25961" y="140363"/>
                  <a:pt x="24827" y="142631"/>
                  <a:pt x="24042" y="144812"/>
                </a:cubicBezTo>
                <a:cubicBezTo>
                  <a:pt x="20551" y="155632"/>
                  <a:pt x="17149" y="169243"/>
                  <a:pt x="14444" y="184075"/>
                </a:cubicBezTo>
                <a:cubicBezTo>
                  <a:pt x="12786" y="193324"/>
                  <a:pt x="11390" y="203096"/>
                  <a:pt x="10343" y="212955"/>
                </a:cubicBezTo>
                <a:cubicBezTo>
                  <a:pt x="9732" y="219150"/>
                  <a:pt x="9296" y="225258"/>
                  <a:pt x="9121" y="231191"/>
                </a:cubicBezTo>
                <a:cubicBezTo>
                  <a:pt x="8947" y="235117"/>
                  <a:pt x="8598" y="239480"/>
                  <a:pt x="8249" y="244017"/>
                </a:cubicBezTo>
                <a:cubicBezTo>
                  <a:pt x="7551" y="252567"/>
                  <a:pt x="7114" y="261554"/>
                  <a:pt x="6766" y="270541"/>
                </a:cubicBezTo>
                <a:cubicBezTo>
                  <a:pt x="6417" y="278307"/>
                  <a:pt x="6504" y="286334"/>
                  <a:pt x="6854" y="292703"/>
                </a:cubicBezTo>
                <a:cubicBezTo>
                  <a:pt x="7289" y="292877"/>
                  <a:pt x="128044" y="273682"/>
                  <a:pt x="146280" y="276474"/>
                </a:cubicBezTo>
                <a:cubicBezTo>
                  <a:pt x="149072" y="276910"/>
                  <a:pt x="250022" y="273071"/>
                  <a:pt x="267472" y="270105"/>
                </a:cubicBezTo>
                <a:cubicBezTo>
                  <a:pt x="286405" y="266877"/>
                  <a:pt x="505841" y="261467"/>
                  <a:pt x="518929" y="262601"/>
                </a:cubicBezTo>
                <a:cubicBezTo>
                  <a:pt x="542050" y="264521"/>
                  <a:pt x="966352" y="257628"/>
                  <a:pt x="994184" y="267749"/>
                </a:cubicBezTo>
                <a:cubicBezTo>
                  <a:pt x="1022018" y="277870"/>
                  <a:pt x="1339349" y="276649"/>
                  <a:pt x="1365960" y="271065"/>
                </a:cubicBezTo>
                <a:cubicBezTo>
                  <a:pt x="1391089" y="265742"/>
                  <a:pt x="1717320" y="289300"/>
                  <a:pt x="1723428" y="288690"/>
                </a:cubicBezTo>
                <a:cubicBezTo>
                  <a:pt x="1724736" y="288690"/>
                  <a:pt x="1726569" y="288515"/>
                  <a:pt x="1727616" y="289213"/>
                </a:cubicBezTo>
                <a:cubicBezTo>
                  <a:pt x="1728226" y="281622"/>
                  <a:pt x="1728576" y="274380"/>
                  <a:pt x="1728663" y="266527"/>
                </a:cubicBezTo>
                <a:cubicBezTo>
                  <a:pt x="1729623" y="214177"/>
                  <a:pt x="1721944" y="164618"/>
                  <a:pt x="1706850" y="131551"/>
                </a:cubicBezTo>
                <a:cubicBezTo>
                  <a:pt x="1703622" y="124571"/>
                  <a:pt x="1699782" y="118550"/>
                  <a:pt x="1695594" y="113315"/>
                </a:cubicBezTo>
                <a:cubicBezTo>
                  <a:pt x="1692628" y="109650"/>
                  <a:pt x="1685037" y="102060"/>
                  <a:pt x="1683118" y="101013"/>
                </a:cubicBezTo>
                <a:cubicBezTo>
                  <a:pt x="1679890" y="99268"/>
                  <a:pt x="1676661" y="97261"/>
                  <a:pt x="1672997" y="95254"/>
                </a:cubicBezTo>
                <a:cubicBezTo>
                  <a:pt x="1669507" y="93422"/>
                  <a:pt x="1665668" y="91589"/>
                  <a:pt x="1661392" y="89757"/>
                </a:cubicBezTo>
                <a:cubicBezTo>
                  <a:pt x="1587752" y="58347"/>
                  <a:pt x="1418573" y="32695"/>
                  <a:pt x="1235870" y="18822"/>
                </a:cubicBezTo>
                <a:cubicBezTo>
                  <a:pt x="1168511" y="13849"/>
                  <a:pt x="1108832" y="10708"/>
                  <a:pt x="1032052" y="8701"/>
                </a:cubicBezTo>
                <a:cubicBezTo>
                  <a:pt x="965217" y="6869"/>
                  <a:pt x="897161" y="6345"/>
                  <a:pt x="828582" y="6607"/>
                </a:cubicBezTo>
                <a:cubicBezTo>
                  <a:pt x="717774" y="6869"/>
                  <a:pt x="613334" y="12104"/>
                  <a:pt x="519016" y="17950"/>
                </a:cubicBezTo>
                <a:cubicBezTo>
                  <a:pt x="393374" y="25802"/>
                  <a:pt x="281432" y="39152"/>
                  <a:pt x="197409" y="56427"/>
                </a:cubicBezTo>
                <a:cubicBezTo>
                  <a:pt x="179522" y="60092"/>
                  <a:pt x="163818" y="63756"/>
                  <a:pt x="149334" y="67508"/>
                </a:cubicBezTo>
                <a:cubicBezTo>
                  <a:pt x="134152" y="71522"/>
                  <a:pt x="120366" y="75622"/>
                  <a:pt x="107628" y="80160"/>
                </a:cubicBezTo>
                <a:cubicBezTo>
                  <a:pt x="102830" y="81643"/>
                  <a:pt x="98380" y="83475"/>
                  <a:pt x="94017" y="85220"/>
                </a:cubicBezTo>
                <a:close/>
              </a:path>
            </a:pathLst>
          </a:custGeom>
          <a:solidFill>
            <a:srgbClr val="5D3C1F"/>
          </a:solidFill>
          <a:ln w="9525" cap="flat">
            <a:noFill/>
            <a:prstDash val="solid"/>
            <a:miter/>
          </a:ln>
        </p:spPr>
        <p:txBody>
          <a:bodyPr rtlCol="0" anchor="ctr"/>
          <a:lstStyle/>
          <a:p>
            <a:endParaRPr lang="en-US" sz="1050"/>
          </a:p>
        </p:txBody>
      </p:sp>
      <p:sp>
        <p:nvSpPr>
          <p:cNvPr id="43" name="Freeform: Shape 144">
            <a:extLst>
              <a:ext uri="{FF2B5EF4-FFF2-40B4-BE49-F238E27FC236}">
                <a16:creationId xmlns:a16="http://schemas.microsoft.com/office/drawing/2014/main" id="{6DD045C4-C1CF-B64A-0E31-5F9FF2895F51}"/>
              </a:ext>
            </a:extLst>
          </p:cNvPr>
          <p:cNvSpPr/>
          <p:nvPr/>
        </p:nvSpPr>
        <p:spPr>
          <a:xfrm>
            <a:off x="8643116" y="4638165"/>
            <a:ext cx="888272" cy="139073"/>
          </a:xfrm>
          <a:custGeom>
            <a:avLst/>
            <a:gdLst>
              <a:gd name="connsiteX0" fmla="*/ 119578 w 1727568"/>
              <a:gd name="connsiteY0" fmla="*/ 77662 h 270477"/>
              <a:gd name="connsiteX1" fmla="*/ 76477 w 1727568"/>
              <a:gd name="connsiteY1" fmla="*/ 92757 h 270477"/>
              <a:gd name="connsiteX2" fmla="*/ 75255 w 1727568"/>
              <a:gd name="connsiteY2" fmla="*/ 93280 h 270477"/>
              <a:gd name="connsiteX3" fmla="*/ 71940 w 1727568"/>
              <a:gd name="connsiteY3" fmla="*/ 95025 h 270477"/>
              <a:gd name="connsiteX4" fmla="*/ 63127 w 1727568"/>
              <a:gd name="connsiteY4" fmla="*/ 100348 h 270477"/>
              <a:gd name="connsiteX5" fmla="*/ 38522 w 1727568"/>
              <a:gd name="connsiteY5" fmla="*/ 119455 h 270477"/>
              <a:gd name="connsiteX6" fmla="*/ 36340 w 1727568"/>
              <a:gd name="connsiteY6" fmla="*/ 121462 h 270477"/>
              <a:gd name="connsiteX7" fmla="*/ 35818 w 1727568"/>
              <a:gd name="connsiteY7" fmla="*/ 122073 h 270477"/>
              <a:gd name="connsiteX8" fmla="*/ 28837 w 1727568"/>
              <a:gd name="connsiteY8" fmla="*/ 130362 h 270477"/>
              <a:gd name="connsiteX9" fmla="*/ 24300 w 1727568"/>
              <a:gd name="connsiteY9" fmla="*/ 138040 h 270477"/>
              <a:gd name="connsiteX10" fmla="*/ 15226 w 1727568"/>
              <a:gd name="connsiteY10" fmla="*/ 173114 h 270477"/>
              <a:gd name="connsiteX11" fmla="*/ 11299 w 1727568"/>
              <a:gd name="connsiteY11" fmla="*/ 199028 h 270477"/>
              <a:gd name="connsiteX12" fmla="*/ 10515 w 1727568"/>
              <a:gd name="connsiteY12" fmla="*/ 215344 h 270477"/>
              <a:gd name="connsiteX13" fmla="*/ 9555 w 1727568"/>
              <a:gd name="connsiteY13" fmla="*/ 226774 h 270477"/>
              <a:gd name="connsiteX14" fmla="*/ 7199 w 1727568"/>
              <a:gd name="connsiteY14" fmla="*/ 250332 h 270477"/>
              <a:gd name="connsiteX15" fmla="*/ 7024 w 1727568"/>
              <a:gd name="connsiteY15" fmla="*/ 269963 h 270477"/>
              <a:gd name="connsiteX16" fmla="*/ 138599 w 1727568"/>
              <a:gd name="connsiteY16" fmla="*/ 237593 h 270477"/>
              <a:gd name="connsiteX17" fmla="*/ 259354 w 1727568"/>
              <a:gd name="connsiteY17" fmla="*/ 224855 h 270477"/>
              <a:gd name="connsiteX18" fmla="*/ 511160 w 1727568"/>
              <a:gd name="connsiteY18" fmla="*/ 209760 h 270477"/>
              <a:gd name="connsiteX19" fmla="*/ 987725 w 1727568"/>
              <a:gd name="connsiteY19" fmla="*/ 220056 h 270477"/>
              <a:gd name="connsiteX20" fmla="*/ 1359938 w 1727568"/>
              <a:gd name="connsiteY20" fmla="*/ 226687 h 270477"/>
              <a:gd name="connsiteX21" fmla="*/ 1715833 w 1727568"/>
              <a:gd name="connsiteY21" fmla="*/ 261849 h 270477"/>
              <a:gd name="connsiteX22" fmla="*/ 1719848 w 1727568"/>
              <a:gd name="connsiteY22" fmla="*/ 261762 h 270477"/>
              <a:gd name="connsiteX23" fmla="*/ 1721592 w 1727568"/>
              <a:gd name="connsiteY23" fmla="*/ 242043 h 270477"/>
              <a:gd name="connsiteX24" fmla="*/ 1700041 w 1727568"/>
              <a:gd name="connsiteY24" fmla="*/ 124865 h 270477"/>
              <a:gd name="connsiteX25" fmla="*/ 1686082 w 1727568"/>
              <a:gd name="connsiteY25" fmla="*/ 108113 h 270477"/>
              <a:gd name="connsiteX26" fmla="*/ 1671860 w 1727568"/>
              <a:gd name="connsiteY26" fmla="*/ 97119 h 270477"/>
              <a:gd name="connsiteX27" fmla="*/ 1661128 w 1727568"/>
              <a:gd name="connsiteY27" fmla="*/ 91535 h 270477"/>
              <a:gd name="connsiteX28" fmla="*/ 1649000 w 1727568"/>
              <a:gd name="connsiteY28" fmla="*/ 86126 h 270477"/>
              <a:gd name="connsiteX29" fmla="*/ 1207597 w 1727568"/>
              <a:gd name="connsiteY29" fmla="*/ 16761 h 270477"/>
              <a:gd name="connsiteX30" fmla="*/ 996450 w 1727568"/>
              <a:gd name="connsiteY30" fmla="*/ 7600 h 270477"/>
              <a:gd name="connsiteX31" fmla="*/ 785826 w 1727568"/>
              <a:gd name="connsiteY31" fmla="*/ 6902 h 270477"/>
              <a:gd name="connsiteX32" fmla="*/ 505227 w 1727568"/>
              <a:gd name="connsiteY32" fmla="*/ 19117 h 270477"/>
              <a:gd name="connsiteX33" fmla="*/ 213460 w 1727568"/>
              <a:gd name="connsiteY33" fmla="*/ 53232 h 270477"/>
              <a:gd name="connsiteX34" fmla="*/ 169835 w 1727568"/>
              <a:gd name="connsiteY34" fmla="*/ 62742 h 270477"/>
              <a:gd name="connsiteX35" fmla="*/ 131794 w 1727568"/>
              <a:gd name="connsiteY35" fmla="*/ 73213 h 270477"/>
              <a:gd name="connsiteX36" fmla="*/ 119578 w 1727568"/>
              <a:gd name="connsiteY36" fmla="*/ 77662 h 270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727568" h="270477">
                <a:moveTo>
                  <a:pt x="119578" y="77662"/>
                </a:moveTo>
                <a:cubicBezTo>
                  <a:pt x="109369" y="81327"/>
                  <a:pt x="89651" y="87435"/>
                  <a:pt x="76477" y="92757"/>
                </a:cubicBezTo>
                <a:cubicBezTo>
                  <a:pt x="76040" y="92931"/>
                  <a:pt x="75691" y="93106"/>
                  <a:pt x="75255" y="93280"/>
                </a:cubicBezTo>
                <a:cubicBezTo>
                  <a:pt x="74033" y="93891"/>
                  <a:pt x="72986" y="94415"/>
                  <a:pt x="71940" y="95025"/>
                </a:cubicBezTo>
                <a:cubicBezTo>
                  <a:pt x="69147" y="96596"/>
                  <a:pt x="66181" y="98428"/>
                  <a:pt x="63127" y="100348"/>
                </a:cubicBezTo>
                <a:cubicBezTo>
                  <a:pt x="54315" y="106019"/>
                  <a:pt x="45153" y="113173"/>
                  <a:pt x="38522" y="119455"/>
                </a:cubicBezTo>
                <a:cubicBezTo>
                  <a:pt x="37824" y="120154"/>
                  <a:pt x="37039" y="120764"/>
                  <a:pt x="36340" y="121462"/>
                </a:cubicBezTo>
                <a:cubicBezTo>
                  <a:pt x="36166" y="121549"/>
                  <a:pt x="35992" y="121986"/>
                  <a:pt x="35818" y="122073"/>
                </a:cubicBezTo>
                <a:cubicBezTo>
                  <a:pt x="33287" y="124516"/>
                  <a:pt x="30931" y="127395"/>
                  <a:pt x="28837" y="130362"/>
                </a:cubicBezTo>
                <a:cubicBezTo>
                  <a:pt x="27005" y="132979"/>
                  <a:pt x="25347" y="135597"/>
                  <a:pt x="24300" y="138040"/>
                </a:cubicBezTo>
                <a:cubicBezTo>
                  <a:pt x="21246" y="146939"/>
                  <a:pt x="17843" y="159503"/>
                  <a:pt x="15226" y="173114"/>
                </a:cubicBezTo>
                <a:cubicBezTo>
                  <a:pt x="13568" y="181491"/>
                  <a:pt x="12259" y="190391"/>
                  <a:pt x="11299" y="199028"/>
                </a:cubicBezTo>
                <a:cubicBezTo>
                  <a:pt x="10689" y="204787"/>
                  <a:pt x="10515" y="210371"/>
                  <a:pt x="10515" y="215344"/>
                </a:cubicBezTo>
                <a:cubicBezTo>
                  <a:pt x="10602" y="218572"/>
                  <a:pt x="10078" y="222499"/>
                  <a:pt x="9555" y="226774"/>
                </a:cubicBezTo>
                <a:cubicBezTo>
                  <a:pt x="8683" y="234277"/>
                  <a:pt x="7897" y="242392"/>
                  <a:pt x="7199" y="250332"/>
                </a:cubicBezTo>
                <a:cubicBezTo>
                  <a:pt x="6501" y="257661"/>
                  <a:pt x="6239" y="264990"/>
                  <a:pt x="7024" y="269963"/>
                </a:cubicBezTo>
                <a:cubicBezTo>
                  <a:pt x="7809" y="270399"/>
                  <a:pt x="102128" y="231835"/>
                  <a:pt x="138599" y="237593"/>
                </a:cubicBezTo>
                <a:cubicBezTo>
                  <a:pt x="144182" y="238466"/>
                  <a:pt x="224629" y="230788"/>
                  <a:pt x="259354" y="224855"/>
                </a:cubicBezTo>
                <a:cubicBezTo>
                  <a:pt x="297134" y="218398"/>
                  <a:pt x="484898" y="207579"/>
                  <a:pt x="511160" y="209760"/>
                </a:cubicBezTo>
                <a:cubicBezTo>
                  <a:pt x="557404" y="213599"/>
                  <a:pt x="932146" y="199726"/>
                  <a:pt x="987725" y="220056"/>
                </a:cubicBezTo>
                <a:cubicBezTo>
                  <a:pt x="1043391" y="240385"/>
                  <a:pt x="1306801" y="237942"/>
                  <a:pt x="1359938" y="226687"/>
                </a:cubicBezTo>
                <a:cubicBezTo>
                  <a:pt x="1410194" y="216130"/>
                  <a:pt x="1703619" y="263158"/>
                  <a:pt x="1715833" y="261849"/>
                </a:cubicBezTo>
                <a:cubicBezTo>
                  <a:pt x="1717230" y="261762"/>
                  <a:pt x="1718975" y="261500"/>
                  <a:pt x="1719848" y="261762"/>
                </a:cubicBezTo>
                <a:cubicBezTo>
                  <a:pt x="1720720" y="255393"/>
                  <a:pt x="1721243" y="249023"/>
                  <a:pt x="1721592" y="242043"/>
                </a:cubicBezTo>
                <a:cubicBezTo>
                  <a:pt x="1723511" y="198592"/>
                  <a:pt x="1717055" y="154792"/>
                  <a:pt x="1700041" y="124865"/>
                </a:cubicBezTo>
                <a:cubicBezTo>
                  <a:pt x="1696202" y="118147"/>
                  <a:pt x="1691491" y="112912"/>
                  <a:pt x="1686082" y="108113"/>
                </a:cubicBezTo>
                <a:cubicBezTo>
                  <a:pt x="1682417" y="104797"/>
                  <a:pt x="1675088" y="98690"/>
                  <a:pt x="1671860" y="97119"/>
                </a:cubicBezTo>
                <a:cubicBezTo>
                  <a:pt x="1668457" y="95461"/>
                  <a:pt x="1664966" y="93542"/>
                  <a:pt x="1661128" y="91535"/>
                </a:cubicBezTo>
                <a:cubicBezTo>
                  <a:pt x="1657550" y="89703"/>
                  <a:pt x="1653537" y="87871"/>
                  <a:pt x="1649000" y="86126"/>
                </a:cubicBezTo>
                <a:cubicBezTo>
                  <a:pt x="1570212" y="54191"/>
                  <a:pt x="1380354" y="29325"/>
                  <a:pt x="1207597" y="16761"/>
                </a:cubicBezTo>
                <a:cubicBezTo>
                  <a:pt x="1134219" y="11613"/>
                  <a:pt x="1080822" y="9083"/>
                  <a:pt x="996450" y="7600"/>
                </a:cubicBezTo>
                <a:cubicBezTo>
                  <a:pt x="925690" y="6291"/>
                  <a:pt x="855365" y="6378"/>
                  <a:pt x="785826" y="6902"/>
                </a:cubicBezTo>
                <a:cubicBezTo>
                  <a:pt x="684615" y="7425"/>
                  <a:pt x="590209" y="14144"/>
                  <a:pt x="505227" y="19117"/>
                </a:cubicBezTo>
                <a:cubicBezTo>
                  <a:pt x="395640" y="25661"/>
                  <a:pt x="293208" y="37439"/>
                  <a:pt x="213460" y="53232"/>
                </a:cubicBezTo>
                <a:cubicBezTo>
                  <a:pt x="196795" y="56547"/>
                  <a:pt x="182922" y="59514"/>
                  <a:pt x="169835" y="62742"/>
                </a:cubicBezTo>
                <a:cubicBezTo>
                  <a:pt x="156485" y="65971"/>
                  <a:pt x="144182" y="69286"/>
                  <a:pt x="131794" y="73213"/>
                </a:cubicBezTo>
                <a:cubicBezTo>
                  <a:pt x="127779" y="74696"/>
                  <a:pt x="123591" y="76179"/>
                  <a:pt x="119578" y="77662"/>
                </a:cubicBezTo>
                <a:close/>
              </a:path>
            </a:pathLst>
          </a:custGeom>
          <a:solidFill>
            <a:srgbClr val="6D4827"/>
          </a:solidFill>
          <a:ln w="9525" cap="flat">
            <a:noFill/>
            <a:prstDash val="solid"/>
            <a:miter/>
          </a:ln>
        </p:spPr>
        <p:txBody>
          <a:bodyPr rtlCol="0" anchor="ctr"/>
          <a:lstStyle/>
          <a:p>
            <a:endParaRPr lang="en-US" sz="1050"/>
          </a:p>
        </p:txBody>
      </p:sp>
      <p:sp>
        <p:nvSpPr>
          <p:cNvPr id="44" name="Freeform: Shape 145">
            <a:extLst>
              <a:ext uri="{FF2B5EF4-FFF2-40B4-BE49-F238E27FC236}">
                <a16:creationId xmlns:a16="http://schemas.microsoft.com/office/drawing/2014/main" id="{1B7FBB12-F83D-C889-E3C4-73A8F640C508}"/>
              </a:ext>
            </a:extLst>
          </p:cNvPr>
          <p:cNvSpPr/>
          <p:nvPr/>
        </p:nvSpPr>
        <p:spPr>
          <a:xfrm>
            <a:off x="8644451" y="4638063"/>
            <a:ext cx="883786" cy="130101"/>
          </a:xfrm>
          <a:custGeom>
            <a:avLst/>
            <a:gdLst>
              <a:gd name="connsiteX0" fmla="*/ 144814 w 1718843"/>
              <a:gd name="connsiteY0" fmla="*/ 70358 h 253027"/>
              <a:gd name="connsiteX1" fmla="*/ 93075 w 1718843"/>
              <a:gd name="connsiteY1" fmla="*/ 85627 h 253027"/>
              <a:gd name="connsiteX2" fmla="*/ 91591 w 1718843"/>
              <a:gd name="connsiteY2" fmla="*/ 86150 h 253027"/>
              <a:gd name="connsiteX3" fmla="*/ 87403 w 1718843"/>
              <a:gd name="connsiteY3" fmla="*/ 87721 h 253027"/>
              <a:gd name="connsiteX4" fmla="*/ 76061 w 1718843"/>
              <a:gd name="connsiteY4" fmla="*/ 92781 h 253027"/>
              <a:gd name="connsiteX5" fmla="*/ 43167 w 1718843"/>
              <a:gd name="connsiteY5" fmla="*/ 111366 h 253027"/>
              <a:gd name="connsiteX6" fmla="*/ 40287 w 1718843"/>
              <a:gd name="connsiteY6" fmla="*/ 113373 h 253027"/>
              <a:gd name="connsiteX7" fmla="*/ 39590 w 1718843"/>
              <a:gd name="connsiteY7" fmla="*/ 113983 h 253027"/>
              <a:gd name="connsiteX8" fmla="*/ 30428 w 1718843"/>
              <a:gd name="connsiteY8" fmla="*/ 122971 h 253027"/>
              <a:gd name="connsiteX9" fmla="*/ 24496 w 1718843"/>
              <a:gd name="connsiteY9" fmla="*/ 131608 h 253027"/>
              <a:gd name="connsiteX10" fmla="*/ 15858 w 1718843"/>
              <a:gd name="connsiteY10" fmla="*/ 162495 h 253027"/>
              <a:gd name="connsiteX11" fmla="*/ 12193 w 1718843"/>
              <a:gd name="connsiteY11" fmla="*/ 185442 h 253027"/>
              <a:gd name="connsiteX12" fmla="*/ 11931 w 1718843"/>
              <a:gd name="connsiteY12" fmla="*/ 199839 h 253027"/>
              <a:gd name="connsiteX13" fmla="*/ 10884 w 1718843"/>
              <a:gd name="connsiteY13" fmla="*/ 209872 h 253027"/>
              <a:gd name="connsiteX14" fmla="*/ 7656 w 1718843"/>
              <a:gd name="connsiteY14" fmla="*/ 230464 h 253027"/>
              <a:gd name="connsiteX15" fmla="*/ 7220 w 1718843"/>
              <a:gd name="connsiteY15" fmla="*/ 247652 h 253027"/>
              <a:gd name="connsiteX16" fmla="*/ 131029 w 1718843"/>
              <a:gd name="connsiteY16" fmla="*/ 199053 h 253027"/>
              <a:gd name="connsiteX17" fmla="*/ 251435 w 1718843"/>
              <a:gd name="connsiteY17" fmla="*/ 179858 h 253027"/>
              <a:gd name="connsiteX18" fmla="*/ 503503 w 1718843"/>
              <a:gd name="connsiteY18" fmla="*/ 157260 h 253027"/>
              <a:gd name="connsiteX19" fmla="*/ 981463 w 1718843"/>
              <a:gd name="connsiteY19" fmla="*/ 172616 h 253027"/>
              <a:gd name="connsiteX20" fmla="*/ 1354112 w 1718843"/>
              <a:gd name="connsiteY20" fmla="*/ 182563 h 253027"/>
              <a:gd name="connsiteX21" fmla="*/ 1708526 w 1718843"/>
              <a:gd name="connsiteY21" fmla="*/ 235350 h 253027"/>
              <a:gd name="connsiteX22" fmla="*/ 1712451 w 1718843"/>
              <a:gd name="connsiteY22" fmla="*/ 234652 h 253027"/>
              <a:gd name="connsiteX23" fmla="*/ 1714895 w 1718843"/>
              <a:gd name="connsiteY23" fmla="*/ 217986 h 253027"/>
              <a:gd name="connsiteX24" fmla="*/ 1693518 w 1718843"/>
              <a:gd name="connsiteY24" fmla="*/ 118608 h 253027"/>
              <a:gd name="connsiteX25" fmla="*/ 1676853 w 1718843"/>
              <a:gd name="connsiteY25" fmla="*/ 103339 h 253027"/>
              <a:gd name="connsiteX26" fmla="*/ 1660886 w 1718843"/>
              <a:gd name="connsiteY26" fmla="*/ 93741 h 253027"/>
              <a:gd name="connsiteX27" fmla="*/ 1649631 w 1718843"/>
              <a:gd name="connsiteY27" fmla="*/ 88332 h 253027"/>
              <a:gd name="connsiteX28" fmla="*/ 1636979 w 1718843"/>
              <a:gd name="connsiteY28" fmla="*/ 82922 h 253027"/>
              <a:gd name="connsiteX29" fmla="*/ 1179698 w 1718843"/>
              <a:gd name="connsiteY29" fmla="*/ 15128 h 253027"/>
              <a:gd name="connsiteX30" fmla="*/ 961221 w 1718843"/>
              <a:gd name="connsiteY30" fmla="*/ 6927 h 253027"/>
              <a:gd name="connsiteX31" fmla="*/ 743531 w 1718843"/>
              <a:gd name="connsiteY31" fmla="*/ 7625 h 253027"/>
              <a:gd name="connsiteX32" fmla="*/ 491811 w 1718843"/>
              <a:gd name="connsiteY32" fmla="*/ 20712 h 253027"/>
              <a:gd name="connsiteX33" fmla="*/ 229883 w 1718843"/>
              <a:gd name="connsiteY33" fmla="*/ 50378 h 253027"/>
              <a:gd name="connsiteX34" fmla="*/ 190708 w 1718843"/>
              <a:gd name="connsiteY34" fmla="*/ 58230 h 253027"/>
              <a:gd name="connsiteX35" fmla="*/ 156244 w 1718843"/>
              <a:gd name="connsiteY35" fmla="*/ 66606 h 253027"/>
              <a:gd name="connsiteX36" fmla="*/ 144814 w 1718843"/>
              <a:gd name="connsiteY36" fmla="*/ 70358 h 25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718843" h="253027">
                <a:moveTo>
                  <a:pt x="144814" y="70358"/>
                </a:moveTo>
                <a:cubicBezTo>
                  <a:pt x="134606" y="73412"/>
                  <a:pt x="109390" y="80305"/>
                  <a:pt x="93075" y="85627"/>
                </a:cubicBezTo>
                <a:cubicBezTo>
                  <a:pt x="92551" y="85802"/>
                  <a:pt x="92115" y="85976"/>
                  <a:pt x="91591" y="86150"/>
                </a:cubicBezTo>
                <a:cubicBezTo>
                  <a:pt x="90108" y="86674"/>
                  <a:pt x="88712" y="87197"/>
                  <a:pt x="87403" y="87721"/>
                </a:cubicBezTo>
                <a:cubicBezTo>
                  <a:pt x="83913" y="89117"/>
                  <a:pt x="80074" y="90862"/>
                  <a:pt x="76061" y="92781"/>
                </a:cubicBezTo>
                <a:cubicBezTo>
                  <a:pt x="64369" y="98278"/>
                  <a:pt x="51543" y="105520"/>
                  <a:pt x="43167" y="111366"/>
                </a:cubicBezTo>
                <a:cubicBezTo>
                  <a:pt x="42208" y="112064"/>
                  <a:pt x="41247" y="112675"/>
                  <a:pt x="40287" y="113373"/>
                </a:cubicBezTo>
                <a:cubicBezTo>
                  <a:pt x="40026" y="113547"/>
                  <a:pt x="39764" y="113896"/>
                  <a:pt x="39590" y="113983"/>
                </a:cubicBezTo>
                <a:cubicBezTo>
                  <a:pt x="36274" y="116601"/>
                  <a:pt x="33133" y="119742"/>
                  <a:pt x="30428" y="122971"/>
                </a:cubicBezTo>
                <a:cubicBezTo>
                  <a:pt x="27898" y="125937"/>
                  <a:pt x="25804" y="128991"/>
                  <a:pt x="24496" y="131608"/>
                </a:cubicBezTo>
                <a:cubicBezTo>
                  <a:pt x="21878" y="138588"/>
                  <a:pt x="18475" y="150105"/>
                  <a:pt x="15858" y="162495"/>
                </a:cubicBezTo>
                <a:cubicBezTo>
                  <a:pt x="14287" y="170086"/>
                  <a:pt x="12978" y="177938"/>
                  <a:pt x="12193" y="185442"/>
                </a:cubicBezTo>
                <a:cubicBezTo>
                  <a:pt x="11670" y="190851"/>
                  <a:pt x="11583" y="195825"/>
                  <a:pt x="11931" y="199839"/>
                </a:cubicBezTo>
                <a:cubicBezTo>
                  <a:pt x="12193" y="202369"/>
                  <a:pt x="11583" y="205859"/>
                  <a:pt x="10884" y="209872"/>
                </a:cubicBezTo>
                <a:cubicBezTo>
                  <a:pt x="9837" y="216329"/>
                  <a:pt x="8703" y="223571"/>
                  <a:pt x="7656" y="230464"/>
                </a:cubicBezTo>
                <a:cubicBezTo>
                  <a:pt x="6609" y="237356"/>
                  <a:pt x="5998" y="243987"/>
                  <a:pt x="7220" y="247652"/>
                </a:cubicBezTo>
                <a:cubicBezTo>
                  <a:pt x="8442" y="248263"/>
                  <a:pt x="76235" y="190503"/>
                  <a:pt x="131029" y="199053"/>
                </a:cubicBezTo>
                <a:cubicBezTo>
                  <a:pt x="139404" y="200362"/>
                  <a:pt x="199346" y="188758"/>
                  <a:pt x="251435" y="179858"/>
                </a:cubicBezTo>
                <a:cubicBezTo>
                  <a:pt x="308148" y="170173"/>
                  <a:pt x="464066" y="154032"/>
                  <a:pt x="503503" y="157260"/>
                </a:cubicBezTo>
                <a:cubicBezTo>
                  <a:pt x="572955" y="163018"/>
                  <a:pt x="898052" y="142253"/>
                  <a:pt x="981463" y="172616"/>
                </a:cubicBezTo>
                <a:cubicBezTo>
                  <a:pt x="1064875" y="203067"/>
                  <a:pt x="1274365" y="199402"/>
                  <a:pt x="1354112" y="182563"/>
                </a:cubicBezTo>
                <a:cubicBezTo>
                  <a:pt x="1429410" y="166683"/>
                  <a:pt x="1690203" y="237269"/>
                  <a:pt x="1708526" y="235350"/>
                </a:cubicBezTo>
                <a:cubicBezTo>
                  <a:pt x="1710096" y="235262"/>
                  <a:pt x="1711579" y="234826"/>
                  <a:pt x="1712451" y="234652"/>
                </a:cubicBezTo>
                <a:cubicBezTo>
                  <a:pt x="1713498" y="229504"/>
                  <a:pt x="1714371" y="224007"/>
                  <a:pt x="1714895" y="217986"/>
                </a:cubicBezTo>
                <a:cubicBezTo>
                  <a:pt x="1717599" y="183435"/>
                  <a:pt x="1712277" y="145394"/>
                  <a:pt x="1693518" y="118608"/>
                </a:cubicBezTo>
                <a:cubicBezTo>
                  <a:pt x="1689069" y="112238"/>
                  <a:pt x="1683397" y="107702"/>
                  <a:pt x="1676853" y="103339"/>
                </a:cubicBezTo>
                <a:cubicBezTo>
                  <a:pt x="1672491" y="100460"/>
                  <a:pt x="1665423" y="95661"/>
                  <a:pt x="1660886" y="93741"/>
                </a:cubicBezTo>
                <a:cubicBezTo>
                  <a:pt x="1657309" y="92171"/>
                  <a:pt x="1653644" y="90339"/>
                  <a:pt x="1649631" y="88332"/>
                </a:cubicBezTo>
                <a:cubicBezTo>
                  <a:pt x="1645879" y="86500"/>
                  <a:pt x="1641691" y="84755"/>
                  <a:pt x="1636979" y="82922"/>
                </a:cubicBezTo>
                <a:cubicBezTo>
                  <a:pt x="1552957" y="50726"/>
                  <a:pt x="1342420" y="26384"/>
                  <a:pt x="1179698" y="15128"/>
                </a:cubicBezTo>
                <a:cubicBezTo>
                  <a:pt x="1100299" y="9893"/>
                  <a:pt x="1053097" y="7887"/>
                  <a:pt x="961221" y="6927"/>
                </a:cubicBezTo>
                <a:cubicBezTo>
                  <a:pt x="886621" y="6054"/>
                  <a:pt x="814029" y="6840"/>
                  <a:pt x="743531" y="7625"/>
                </a:cubicBezTo>
                <a:cubicBezTo>
                  <a:pt x="651917" y="8410"/>
                  <a:pt x="567545" y="16699"/>
                  <a:pt x="491811" y="20712"/>
                </a:cubicBezTo>
                <a:cubicBezTo>
                  <a:pt x="398365" y="25860"/>
                  <a:pt x="305443" y="36068"/>
                  <a:pt x="229883" y="50378"/>
                </a:cubicBezTo>
                <a:cubicBezTo>
                  <a:pt x="214441" y="53344"/>
                  <a:pt x="202400" y="55700"/>
                  <a:pt x="190708" y="58230"/>
                </a:cubicBezTo>
                <a:cubicBezTo>
                  <a:pt x="179279" y="60761"/>
                  <a:pt x="168372" y="63291"/>
                  <a:pt x="156244" y="66606"/>
                </a:cubicBezTo>
                <a:cubicBezTo>
                  <a:pt x="152406" y="68003"/>
                  <a:pt x="148653" y="69224"/>
                  <a:pt x="144814" y="70358"/>
                </a:cubicBezTo>
                <a:close/>
              </a:path>
            </a:pathLst>
          </a:custGeom>
          <a:solidFill>
            <a:srgbClr val="7C5330"/>
          </a:solidFill>
          <a:ln w="9525" cap="flat">
            <a:noFill/>
            <a:prstDash val="solid"/>
            <a:miter/>
          </a:ln>
        </p:spPr>
        <p:txBody>
          <a:bodyPr rtlCol="0" anchor="ctr"/>
          <a:lstStyle/>
          <a:p>
            <a:endParaRPr lang="en-US" sz="1050"/>
          </a:p>
        </p:txBody>
      </p:sp>
      <p:sp>
        <p:nvSpPr>
          <p:cNvPr id="45" name="Freeform: Shape 146">
            <a:extLst>
              <a:ext uri="{FF2B5EF4-FFF2-40B4-BE49-F238E27FC236}">
                <a16:creationId xmlns:a16="http://schemas.microsoft.com/office/drawing/2014/main" id="{281D7739-E1E3-B03C-FA80-F6676FCDB955}"/>
              </a:ext>
            </a:extLst>
          </p:cNvPr>
          <p:cNvSpPr/>
          <p:nvPr/>
        </p:nvSpPr>
        <p:spPr>
          <a:xfrm>
            <a:off x="8645803" y="4638040"/>
            <a:ext cx="879300" cy="116642"/>
          </a:xfrm>
          <a:custGeom>
            <a:avLst/>
            <a:gdLst>
              <a:gd name="connsiteX0" fmla="*/ 170104 w 1710117"/>
              <a:gd name="connsiteY0" fmla="*/ 62899 h 226852"/>
              <a:gd name="connsiteX1" fmla="*/ 109639 w 1710117"/>
              <a:gd name="connsiteY1" fmla="*/ 78343 h 226852"/>
              <a:gd name="connsiteX2" fmla="*/ 107894 w 1710117"/>
              <a:gd name="connsiteY2" fmla="*/ 78779 h 226852"/>
              <a:gd name="connsiteX3" fmla="*/ 102834 w 1710117"/>
              <a:gd name="connsiteY3" fmla="*/ 80262 h 226852"/>
              <a:gd name="connsiteX4" fmla="*/ 88960 w 1710117"/>
              <a:gd name="connsiteY4" fmla="*/ 84973 h 226852"/>
              <a:gd name="connsiteX5" fmla="*/ 47865 w 1710117"/>
              <a:gd name="connsiteY5" fmla="*/ 102947 h 226852"/>
              <a:gd name="connsiteX6" fmla="*/ 44201 w 1710117"/>
              <a:gd name="connsiteY6" fmla="*/ 105041 h 226852"/>
              <a:gd name="connsiteX7" fmla="*/ 43241 w 1710117"/>
              <a:gd name="connsiteY7" fmla="*/ 105739 h 226852"/>
              <a:gd name="connsiteX8" fmla="*/ 31899 w 1710117"/>
              <a:gd name="connsiteY8" fmla="*/ 115511 h 226852"/>
              <a:gd name="connsiteX9" fmla="*/ 24569 w 1710117"/>
              <a:gd name="connsiteY9" fmla="*/ 125196 h 226852"/>
              <a:gd name="connsiteX10" fmla="*/ 16455 w 1710117"/>
              <a:gd name="connsiteY10" fmla="*/ 151982 h 226852"/>
              <a:gd name="connsiteX11" fmla="*/ 13052 w 1710117"/>
              <a:gd name="connsiteY11" fmla="*/ 171963 h 226852"/>
              <a:gd name="connsiteX12" fmla="*/ 13314 w 1710117"/>
              <a:gd name="connsiteY12" fmla="*/ 184527 h 226852"/>
              <a:gd name="connsiteX13" fmla="*/ 12180 w 1710117"/>
              <a:gd name="connsiteY13" fmla="*/ 193165 h 226852"/>
              <a:gd name="connsiteX14" fmla="*/ 8079 w 1710117"/>
              <a:gd name="connsiteY14" fmla="*/ 210877 h 226852"/>
              <a:gd name="connsiteX15" fmla="*/ 7381 w 1710117"/>
              <a:gd name="connsiteY15" fmla="*/ 225535 h 226852"/>
              <a:gd name="connsiteX16" fmla="*/ 123338 w 1710117"/>
              <a:gd name="connsiteY16" fmla="*/ 160794 h 226852"/>
              <a:gd name="connsiteX17" fmla="*/ 243395 w 1710117"/>
              <a:gd name="connsiteY17" fmla="*/ 135230 h 226852"/>
              <a:gd name="connsiteX18" fmla="*/ 495811 w 1710117"/>
              <a:gd name="connsiteY18" fmla="*/ 105129 h 226852"/>
              <a:gd name="connsiteX19" fmla="*/ 975168 w 1710117"/>
              <a:gd name="connsiteY19" fmla="*/ 125632 h 226852"/>
              <a:gd name="connsiteX20" fmla="*/ 1348341 w 1710117"/>
              <a:gd name="connsiteY20" fmla="*/ 138895 h 226852"/>
              <a:gd name="connsiteX21" fmla="*/ 1701183 w 1710117"/>
              <a:gd name="connsiteY21" fmla="*/ 209219 h 226852"/>
              <a:gd name="connsiteX22" fmla="*/ 1704935 w 1710117"/>
              <a:gd name="connsiteY22" fmla="*/ 207910 h 226852"/>
              <a:gd name="connsiteX23" fmla="*/ 1707989 w 1710117"/>
              <a:gd name="connsiteY23" fmla="*/ 194299 h 226852"/>
              <a:gd name="connsiteX24" fmla="*/ 1686874 w 1710117"/>
              <a:gd name="connsiteY24" fmla="*/ 112632 h 226852"/>
              <a:gd name="connsiteX25" fmla="*/ 1667504 w 1710117"/>
              <a:gd name="connsiteY25" fmla="*/ 98846 h 226852"/>
              <a:gd name="connsiteX26" fmla="*/ 1649792 w 1710117"/>
              <a:gd name="connsiteY26" fmla="*/ 90557 h 226852"/>
              <a:gd name="connsiteX27" fmla="*/ 1637926 w 1710117"/>
              <a:gd name="connsiteY27" fmla="*/ 85323 h 226852"/>
              <a:gd name="connsiteX28" fmla="*/ 1624839 w 1710117"/>
              <a:gd name="connsiteY28" fmla="*/ 80000 h 226852"/>
              <a:gd name="connsiteX29" fmla="*/ 1151677 w 1710117"/>
              <a:gd name="connsiteY29" fmla="*/ 13864 h 226852"/>
              <a:gd name="connsiteX30" fmla="*/ 925872 w 1710117"/>
              <a:gd name="connsiteY30" fmla="*/ 6622 h 226852"/>
              <a:gd name="connsiteX31" fmla="*/ 701026 w 1710117"/>
              <a:gd name="connsiteY31" fmla="*/ 8716 h 226852"/>
              <a:gd name="connsiteX32" fmla="*/ 478187 w 1710117"/>
              <a:gd name="connsiteY32" fmla="*/ 22676 h 226852"/>
              <a:gd name="connsiteX33" fmla="*/ 246099 w 1710117"/>
              <a:gd name="connsiteY33" fmla="*/ 47892 h 226852"/>
              <a:gd name="connsiteX34" fmla="*/ 211374 w 1710117"/>
              <a:gd name="connsiteY34" fmla="*/ 54174 h 226852"/>
              <a:gd name="connsiteX35" fmla="*/ 180574 w 1710117"/>
              <a:gd name="connsiteY35" fmla="*/ 60456 h 226852"/>
              <a:gd name="connsiteX36" fmla="*/ 170104 w 1710117"/>
              <a:gd name="connsiteY36" fmla="*/ 62899 h 22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710117" h="226852">
                <a:moveTo>
                  <a:pt x="170104" y="62899"/>
                </a:moveTo>
                <a:cubicBezTo>
                  <a:pt x="159983" y="65255"/>
                  <a:pt x="129270" y="73020"/>
                  <a:pt x="109639" y="78343"/>
                </a:cubicBezTo>
                <a:cubicBezTo>
                  <a:pt x="109028" y="78517"/>
                  <a:pt x="108504" y="78691"/>
                  <a:pt x="107894" y="78779"/>
                </a:cubicBezTo>
                <a:cubicBezTo>
                  <a:pt x="106062" y="79302"/>
                  <a:pt x="104404" y="79826"/>
                  <a:pt x="102834" y="80262"/>
                </a:cubicBezTo>
                <a:cubicBezTo>
                  <a:pt x="98645" y="81483"/>
                  <a:pt x="93934" y="83141"/>
                  <a:pt x="88960" y="84973"/>
                </a:cubicBezTo>
                <a:cubicBezTo>
                  <a:pt x="74390" y="90296"/>
                  <a:pt x="57900" y="97537"/>
                  <a:pt x="47865" y="102947"/>
                </a:cubicBezTo>
                <a:cubicBezTo>
                  <a:pt x="46644" y="103645"/>
                  <a:pt x="45422" y="104256"/>
                  <a:pt x="44201" y="105041"/>
                </a:cubicBezTo>
                <a:cubicBezTo>
                  <a:pt x="43852" y="105215"/>
                  <a:pt x="43590" y="105477"/>
                  <a:pt x="43241" y="105739"/>
                </a:cubicBezTo>
                <a:cubicBezTo>
                  <a:pt x="39140" y="108531"/>
                  <a:pt x="35215" y="111934"/>
                  <a:pt x="31899" y="115511"/>
                </a:cubicBezTo>
                <a:cubicBezTo>
                  <a:pt x="28757" y="118827"/>
                  <a:pt x="26227" y="122230"/>
                  <a:pt x="24569" y="125196"/>
                </a:cubicBezTo>
                <a:cubicBezTo>
                  <a:pt x="22388" y="130170"/>
                  <a:pt x="18985" y="140727"/>
                  <a:pt x="16455" y="151982"/>
                </a:cubicBezTo>
                <a:cubicBezTo>
                  <a:pt x="14884" y="158700"/>
                  <a:pt x="13663" y="165680"/>
                  <a:pt x="13052" y="171963"/>
                </a:cubicBezTo>
                <a:cubicBezTo>
                  <a:pt x="12528" y="176936"/>
                  <a:pt x="12616" y="181386"/>
                  <a:pt x="13314" y="184527"/>
                </a:cubicBezTo>
                <a:cubicBezTo>
                  <a:pt x="13663" y="186272"/>
                  <a:pt x="13052" y="189413"/>
                  <a:pt x="12180" y="193165"/>
                </a:cubicBezTo>
                <a:cubicBezTo>
                  <a:pt x="10958" y="198574"/>
                  <a:pt x="9388" y="204943"/>
                  <a:pt x="8079" y="210877"/>
                </a:cubicBezTo>
                <a:cubicBezTo>
                  <a:pt x="6683" y="217421"/>
                  <a:pt x="5811" y="223266"/>
                  <a:pt x="7381" y="225535"/>
                </a:cubicBezTo>
                <a:cubicBezTo>
                  <a:pt x="9039" y="226320"/>
                  <a:pt x="50309" y="149364"/>
                  <a:pt x="123338" y="160794"/>
                </a:cubicBezTo>
                <a:cubicBezTo>
                  <a:pt x="134419" y="162539"/>
                  <a:pt x="173855" y="147096"/>
                  <a:pt x="243395" y="135230"/>
                </a:cubicBezTo>
                <a:cubicBezTo>
                  <a:pt x="319041" y="122317"/>
                  <a:pt x="443199" y="100766"/>
                  <a:pt x="495811" y="105129"/>
                </a:cubicBezTo>
                <a:cubicBezTo>
                  <a:pt x="588384" y="112806"/>
                  <a:pt x="863924" y="85061"/>
                  <a:pt x="975168" y="125632"/>
                </a:cubicBezTo>
                <a:cubicBezTo>
                  <a:pt x="1086413" y="166204"/>
                  <a:pt x="1241894" y="161318"/>
                  <a:pt x="1348341" y="138895"/>
                </a:cubicBezTo>
                <a:cubicBezTo>
                  <a:pt x="1448766" y="117780"/>
                  <a:pt x="1676752" y="211836"/>
                  <a:pt x="1701183" y="209219"/>
                </a:cubicBezTo>
                <a:cubicBezTo>
                  <a:pt x="1702841" y="209044"/>
                  <a:pt x="1704237" y="208608"/>
                  <a:pt x="1704935" y="207910"/>
                </a:cubicBezTo>
                <a:cubicBezTo>
                  <a:pt x="1706243" y="203896"/>
                  <a:pt x="1707378" y="199447"/>
                  <a:pt x="1707989" y="194299"/>
                </a:cubicBezTo>
                <a:cubicBezTo>
                  <a:pt x="1711304" y="168734"/>
                  <a:pt x="1707204" y="136451"/>
                  <a:pt x="1686874" y="112632"/>
                </a:cubicBezTo>
                <a:cubicBezTo>
                  <a:pt x="1681726" y="106612"/>
                  <a:pt x="1675270" y="102685"/>
                  <a:pt x="1667504" y="98846"/>
                </a:cubicBezTo>
                <a:cubicBezTo>
                  <a:pt x="1662444" y="96316"/>
                  <a:pt x="1655638" y="92913"/>
                  <a:pt x="1649792" y="90557"/>
                </a:cubicBezTo>
                <a:cubicBezTo>
                  <a:pt x="1646041" y="89074"/>
                  <a:pt x="1642114" y="87242"/>
                  <a:pt x="1637926" y="85323"/>
                </a:cubicBezTo>
                <a:cubicBezTo>
                  <a:pt x="1634000" y="83490"/>
                  <a:pt x="1629638" y="81745"/>
                  <a:pt x="1624839" y="80000"/>
                </a:cubicBezTo>
                <a:cubicBezTo>
                  <a:pt x="1535668" y="47543"/>
                  <a:pt x="1304366" y="23811"/>
                  <a:pt x="1151677" y="13864"/>
                </a:cubicBezTo>
                <a:cubicBezTo>
                  <a:pt x="1066258" y="8454"/>
                  <a:pt x="1025338" y="7146"/>
                  <a:pt x="925872" y="6622"/>
                </a:cubicBezTo>
                <a:cubicBezTo>
                  <a:pt x="847433" y="6186"/>
                  <a:pt x="772485" y="7669"/>
                  <a:pt x="701026" y="8716"/>
                </a:cubicBezTo>
                <a:cubicBezTo>
                  <a:pt x="619010" y="9676"/>
                  <a:pt x="544672" y="19535"/>
                  <a:pt x="478187" y="22676"/>
                </a:cubicBezTo>
                <a:cubicBezTo>
                  <a:pt x="400795" y="26428"/>
                  <a:pt x="317384" y="35153"/>
                  <a:pt x="246099" y="47892"/>
                </a:cubicBezTo>
                <a:cubicBezTo>
                  <a:pt x="231965" y="50422"/>
                  <a:pt x="221670" y="52254"/>
                  <a:pt x="211374" y="54174"/>
                </a:cubicBezTo>
                <a:cubicBezTo>
                  <a:pt x="201864" y="56006"/>
                  <a:pt x="192352" y="57751"/>
                  <a:pt x="180574" y="60456"/>
                </a:cubicBezTo>
                <a:cubicBezTo>
                  <a:pt x="177084" y="61154"/>
                  <a:pt x="173682" y="62027"/>
                  <a:pt x="170104" y="62899"/>
                </a:cubicBezTo>
                <a:close/>
              </a:path>
            </a:pathLst>
          </a:custGeom>
          <a:solidFill>
            <a:srgbClr val="8C5F38"/>
          </a:solidFill>
          <a:ln w="9525" cap="flat">
            <a:noFill/>
            <a:prstDash val="solid"/>
            <a:miter/>
          </a:ln>
        </p:spPr>
        <p:txBody>
          <a:bodyPr rtlCol="0" anchor="ctr"/>
          <a:lstStyle/>
          <a:p>
            <a:endParaRPr lang="en-US" sz="1050"/>
          </a:p>
        </p:txBody>
      </p:sp>
      <p:sp>
        <p:nvSpPr>
          <p:cNvPr id="46" name="Freeform: Shape 147">
            <a:extLst>
              <a:ext uri="{FF2B5EF4-FFF2-40B4-BE49-F238E27FC236}">
                <a16:creationId xmlns:a16="http://schemas.microsoft.com/office/drawing/2014/main" id="{739EC14D-A2D8-06B3-A79B-83F007F0C5B7}"/>
              </a:ext>
            </a:extLst>
          </p:cNvPr>
          <p:cNvSpPr/>
          <p:nvPr/>
        </p:nvSpPr>
        <p:spPr>
          <a:xfrm>
            <a:off x="8647071" y="4637721"/>
            <a:ext cx="874814" cy="107669"/>
          </a:xfrm>
          <a:custGeom>
            <a:avLst/>
            <a:gdLst>
              <a:gd name="connsiteX0" fmla="*/ 488112 w 1701392"/>
              <a:gd name="connsiteY0" fmla="*/ 53049 h 209402"/>
              <a:gd name="connsiteX1" fmla="*/ 968777 w 1701392"/>
              <a:gd name="connsiteY1" fmla="*/ 78701 h 209402"/>
              <a:gd name="connsiteX2" fmla="*/ 1342386 w 1701392"/>
              <a:gd name="connsiteY2" fmla="*/ 95366 h 209402"/>
              <a:gd name="connsiteX3" fmla="*/ 1697410 w 1701392"/>
              <a:gd name="connsiteY3" fmla="*/ 181395 h 209402"/>
              <a:gd name="connsiteX4" fmla="*/ 1680222 w 1701392"/>
              <a:gd name="connsiteY4" fmla="*/ 106882 h 209402"/>
              <a:gd name="connsiteX5" fmla="*/ 1626300 w 1701392"/>
              <a:gd name="connsiteY5" fmla="*/ 82714 h 209402"/>
              <a:gd name="connsiteX6" fmla="*/ 1123648 w 1701392"/>
              <a:gd name="connsiteY6" fmla="*/ 12826 h 209402"/>
              <a:gd name="connsiteX7" fmla="*/ 890513 w 1701392"/>
              <a:gd name="connsiteY7" fmla="*/ 6544 h 209402"/>
              <a:gd name="connsiteX8" fmla="*/ 658601 w 1701392"/>
              <a:gd name="connsiteY8" fmla="*/ 10034 h 209402"/>
              <a:gd name="connsiteX9" fmla="*/ 464728 w 1701392"/>
              <a:gd name="connsiteY9" fmla="*/ 24867 h 209402"/>
              <a:gd name="connsiteX10" fmla="*/ 262481 w 1701392"/>
              <a:gd name="connsiteY10" fmla="*/ 45720 h 209402"/>
              <a:gd name="connsiteX11" fmla="*/ 195647 w 1701392"/>
              <a:gd name="connsiteY11" fmla="*/ 56015 h 209402"/>
              <a:gd name="connsiteX12" fmla="*/ 118517 w 1701392"/>
              <a:gd name="connsiteY12" fmla="*/ 73378 h 209402"/>
              <a:gd name="connsiteX13" fmla="*/ 52730 w 1701392"/>
              <a:gd name="connsiteY13" fmla="*/ 95191 h 209402"/>
              <a:gd name="connsiteX14" fmla="*/ 24810 w 1701392"/>
              <a:gd name="connsiteY14" fmla="*/ 119098 h 209402"/>
              <a:gd name="connsiteX15" fmla="*/ 14689 w 1701392"/>
              <a:gd name="connsiteY15" fmla="*/ 169354 h 209402"/>
              <a:gd name="connsiteX16" fmla="*/ 7622 w 1701392"/>
              <a:gd name="connsiteY16" fmla="*/ 203557 h 209402"/>
              <a:gd name="connsiteX17" fmla="*/ 115812 w 1701392"/>
              <a:gd name="connsiteY17" fmla="*/ 122588 h 209402"/>
              <a:gd name="connsiteX18" fmla="*/ 235521 w 1701392"/>
              <a:gd name="connsiteY18" fmla="*/ 90654 h 209402"/>
              <a:gd name="connsiteX19" fmla="*/ 488112 w 1701392"/>
              <a:gd name="connsiteY19" fmla="*/ 53049 h 20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701392" h="209402">
                <a:moveTo>
                  <a:pt x="488112" y="53049"/>
                </a:moveTo>
                <a:cubicBezTo>
                  <a:pt x="603807" y="62647"/>
                  <a:pt x="829700" y="28008"/>
                  <a:pt x="968777" y="78701"/>
                </a:cubicBezTo>
                <a:cubicBezTo>
                  <a:pt x="1107856" y="129393"/>
                  <a:pt x="1209329" y="123286"/>
                  <a:pt x="1342386" y="95366"/>
                </a:cubicBezTo>
                <a:cubicBezTo>
                  <a:pt x="1475444" y="67358"/>
                  <a:pt x="1686591" y="201114"/>
                  <a:pt x="1697410" y="181395"/>
                </a:cubicBezTo>
                <a:cubicBezTo>
                  <a:pt x="1704913" y="167609"/>
                  <a:pt x="1707618" y="133145"/>
                  <a:pt x="1680222" y="106882"/>
                </a:cubicBezTo>
                <a:cubicBezTo>
                  <a:pt x="1668530" y="95627"/>
                  <a:pt x="1650643" y="93359"/>
                  <a:pt x="1626300" y="82714"/>
                </a:cubicBezTo>
                <a:cubicBezTo>
                  <a:pt x="1545157" y="47116"/>
                  <a:pt x="1273895" y="21987"/>
                  <a:pt x="1123648" y="12826"/>
                </a:cubicBezTo>
                <a:cubicBezTo>
                  <a:pt x="1032209" y="7329"/>
                  <a:pt x="997570" y="6544"/>
                  <a:pt x="890513" y="6544"/>
                </a:cubicBezTo>
                <a:cubicBezTo>
                  <a:pt x="808236" y="6544"/>
                  <a:pt x="731018" y="8725"/>
                  <a:pt x="658601" y="10034"/>
                </a:cubicBezTo>
                <a:cubicBezTo>
                  <a:pt x="586182" y="11256"/>
                  <a:pt x="521878" y="22598"/>
                  <a:pt x="464728" y="24867"/>
                </a:cubicBezTo>
                <a:cubicBezTo>
                  <a:pt x="403479" y="27310"/>
                  <a:pt x="329490" y="34377"/>
                  <a:pt x="262481" y="45720"/>
                </a:cubicBezTo>
                <a:cubicBezTo>
                  <a:pt x="235869" y="50169"/>
                  <a:pt x="228453" y="50519"/>
                  <a:pt x="195647" y="56015"/>
                </a:cubicBezTo>
                <a:cubicBezTo>
                  <a:pt x="184218" y="57935"/>
                  <a:pt x="139893" y="68580"/>
                  <a:pt x="118517" y="73378"/>
                </a:cubicBezTo>
                <a:cubicBezTo>
                  <a:pt x="99409" y="77741"/>
                  <a:pt x="68610" y="88298"/>
                  <a:pt x="52730" y="95191"/>
                </a:cubicBezTo>
                <a:cubicBezTo>
                  <a:pt x="40864" y="100339"/>
                  <a:pt x="29347" y="111420"/>
                  <a:pt x="24810" y="119098"/>
                </a:cubicBezTo>
                <a:cubicBezTo>
                  <a:pt x="21058" y="125467"/>
                  <a:pt x="10413" y="160542"/>
                  <a:pt x="14689" y="169354"/>
                </a:cubicBezTo>
                <a:cubicBezTo>
                  <a:pt x="16608" y="173281"/>
                  <a:pt x="2648" y="201201"/>
                  <a:pt x="7622" y="203557"/>
                </a:cubicBezTo>
                <a:cubicBezTo>
                  <a:pt x="9628" y="204516"/>
                  <a:pt x="24461" y="108366"/>
                  <a:pt x="115812" y="122588"/>
                </a:cubicBezTo>
                <a:cubicBezTo>
                  <a:pt x="129686" y="124769"/>
                  <a:pt x="148619" y="105487"/>
                  <a:pt x="235521" y="90654"/>
                </a:cubicBezTo>
                <a:cubicBezTo>
                  <a:pt x="329926" y="74600"/>
                  <a:pt x="422412" y="47552"/>
                  <a:pt x="488112" y="53049"/>
                </a:cubicBezTo>
                <a:close/>
              </a:path>
            </a:pathLst>
          </a:custGeom>
          <a:solidFill>
            <a:srgbClr val="9C6B40"/>
          </a:solidFill>
          <a:ln w="9525" cap="flat">
            <a:noFill/>
            <a:prstDash val="solid"/>
            <a:miter/>
          </a:ln>
        </p:spPr>
        <p:txBody>
          <a:bodyPr rtlCol="0" anchor="ctr"/>
          <a:lstStyle/>
          <a:p>
            <a:endParaRPr lang="en-US" sz="1050"/>
          </a:p>
        </p:txBody>
      </p:sp>
      <p:sp>
        <p:nvSpPr>
          <p:cNvPr id="47" name="Freeform: Shape 148">
            <a:extLst>
              <a:ext uri="{FF2B5EF4-FFF2-40B4-BE49-F238E27FC236}">
                <a16:creationId xmlns:a16="http://schemas.microsoft.com/office/drawing/2014/main" id="{86D1B2A2-E55B-DC1F-83EE-1D128099C44B}"/>
              </a:ext>
            </a:extLst>
          </p:cNvPr>
          <p:cNvSpPr/>
          <p:nvPr/>
        </p:nvSpPr>
        <p:spPr>
          <a:xfrm>
            <a:off x="8564405" y="3322809"/>
            <a:ext cx="1040804" cy="1377271"/>
          </a:xfrm>
          <a:custGeom>
            <a:avLst/>
            <a:gdLst>
              <a:gd name="connsiteX0" fmla="*/ 2017940 w 2024221"/>
              <a:gd name="connsiteY0" fmla="*/ 108889 h 2678603"/>
              <a:gd name="connsiteX1" fmla="*/ 2012355 w 2024221"/>
              <a:gd name="connsiteY1" fmla="*/ 214899 h 2678603"/>
              <a:gd name="connsiteX2" fmla="*/ 1885841 w 2024221"/>
              <a:gd name="connsiteY2" fmla="*/ 2578352 h 2678603"/>
              <a:gd name="connsiteX3" fmla="*/ 1752086 w 2024221"/>
              <a:gd name="connsiteY3" fmla="*/ 2680436 h 2678603"/>
              <a:gd name="connsiteX4" fmla="*/ 272397 w 2024221"/>
              <a:gd name="connsiteY4" fmla="*/ 2680436 h 2678603"/>
              <a:gd name="connsiteX5" fmla="*/ 138642 w 2024221"/>
              <a:gd name="connsiteY5" fmla="*/ 2578352 h 2678603"/>
              <a:gd name="connsiteX6" fmla="*/ 12826 w 2024221"/>
              <a:gd name="connsiteY6" fmla="*/ 224497 h 2678603"/>
              <a:gd name="connsiteX7" fmla="*/ 6544 w 2024221"/>
              <a:gd name="connsiteY7" fmla="*/ 108889 h 2678603"/>
              <a:gd name="connsiteX8" fmla="*/ 140299 w 2024221"/>
              <a:gd name="connsiteY8" fmla="*/ 6544 h 2678603"/>
              <a:gd name="connsiteX9" fmla="*/ 1884183 w 2024221"/>
              <a:gd name="connsiteY9" fmla="*/ 6544 h 2678603"/>
              <a:gd name="connsiteX10" fmla="*/ 2017940 w 2024221"/>
              <a:gd name="connsiteY10" fmla="*/ 108889 h 267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4221" h="2678603">
                <a:moveTo>
                  <a:pt x="2017940" y="108889"/>
                </a:moveTo>
                <a:lnTo>
                  <a:pt x="2012355" y="214899"/>
                </a:lnTo>
                <a:lnTo>
                  <a:pt x="1885841" y="2578352"/>
                </a:lnTo>
                <a:cubicBezTo>
                  <a:pt x="1885841" y="2634454"/>
                  <a:pt x="1825725" y="2680436"/>
                  <a:pt x="1752086" y="2680436"/>
                </a:cubicBezTo>
                <a:lnTo>
                  <a:pt x="272397" y="2680436"/>
                </a:lnTo>
                <a:cubicBezTo>
                  <a:pt x="198758" y="2680436"/>
                  <a:pt x="138642" y="2634454"/>
                  <a:pt x="138642" y="2578352"/>
                </a:cubicBezTo>
                <a:lnTo>
                  <a:pt x="12826" y="224497"/>
                </a:lnTo>
                <a:lnTo>
                  <a:pt x="6544" y="108889"/>
                </a:lnTo>
                <a:cubicBezTo>
                  <a:pt x="6544" y="52525"/>
                  <a:pt x="66660" y="6544"/>
                  <a:pt x="140299" y="6544"/>
                </a:cubicBezTo>
                <a:lnTo>
                  <a:pt x="1884183" y="6544"/>
                </a:lnTo>
                <a:cubicBezTo>
                  <a:pt x="1957824" y="6544"/>
                  <a:pt x="2017940" y="52525"/>
                  <a:pt x="2017940" y="108889"/>
                </a:cubicBezTo>
                <a:close/>
              </a:path>
            </a:pathLst>
          </a:custGeom>
          <a:solidFill>
            <a:srgbClr val="613D1D"/>
          </a:solidFill>
          <a:ln w="9525" cap="flat">
            <a:noFill/>
            <a:prstDash val="solid"/>
            <a:miter/>
          </a:ln>
        </p:spPr>
        <p:txBody>
          <a:bodyPr rtlCol="0" anchor="ctr"/>
          <a:lstStyle/>
          <a:p>
            <a:endParaRPr lang="en-US" sz="1050"/>
          </a:p>
        </p:txBody>
      </p:sp>
      <p:sp>
        <p:nvSpPr>
          <p:cNvPr id="48" name="Freeform: Shape 149">
            <a:extLst>
              <a:ext uri="{FF2B5EF4-FFF2-40B4-BE49-F238E27FC236}">
                <a16:creationId xmlns:a16="http://schemas.microsoft.com/office/drawing/2014/main" id="{56C668DA-45CF-250E-D3BF-48861CA39830}"/>
              </a:ext>
            </a:extLst>
          </p:cNvPr>
          <p:cNvSpPr/>
          <p:nvPr/>
        </p:nvSpPr>
        <p:spPr>
          <a:xfrm>
            <a:off x="8575797" y="3322809"/>
            <a:ext cx="1013887" cy="1166418"/>
          </a:xfrm>
          <a:custGeom>
            <a:avLst/>
            <a:gdLst>
              <a:gd name="connsiteX0" fmla="*/ 6637 w 1971870"/>
              <a:gd name="connsiteY0" fmla="*/ 91875 h 2268523"/>
              <a:gd name="connsiteX1" fmla="*/ 143708 w 1971870"/>
              <a:gd name="connsiteY1" fmla="*/ 6544 h 2268523"/>
              <a:gd name="connsiteX2" fmla="*/ 1836551 w 1971870"/>
              <a:gd name="connsiteY2" fmla="*/ 6544 h 2268523"/>
              <a:gd name="connsiteX3" fmla="*/ 1973534 w 1971870"/>
              <a:gd name="connsiteY3" fmla="*/ 91875 h 2268523"/>
              <a:gd name="connsiteX4" fmla="*/ 1970917 w 1971870"/>
              <a:gd name="connsiteY4" fmla="*/ 180348 h 2268523"/>
              <a:gd name="connsiteX5" fmla="*/ 1925721 w 1971870"/>
              <a:gd name="connsiteY5" fmla="*/ 1419485 h 2268523"/>
              <a:gd name="connsiteX6" fmla="*/ 1884801 w 1971870"/>
              <a:gd name="connsiteY6" fmla="*/ 2184501 h 2268523"/>
              <a:gd name="connsiteX7" fmla="*/ 1844054 w 1971870"/>
              <a:gd name="connsiteY7" fmla="*/ 2246188 h 2268523"/>
              <a:gd name="connsiteX8" fmla="*/ 1741622 w 1971870"/>
              <a:gd name="connsiteY8" fmla="*/ 2270007 h 2268523"/>
              <a:gd name="connsiteX9" fmla="*/ 1023546 w 1971870"/>
              <a:gd name="connsiteY9" fmla="*/ 2247933 h 2268523"/>
              <a:gd name="connsiteX10" fmla="*/ 240469 w 1971870"/>
              <a:gd name="connsiteY10" fmla="*/ 2267128 h 2268523"/>
              <a:gd name="connsiteX11" fmla="*/ 95458 w 1971870"/>
              <a:gd name="connsiteY11" fmla="*/ 2186072 h 2268523"/>
              <a:gd name="connsiteX12" fmla="*/ 52269 w 1971870"/>
              <a:gd name="connsiteY12" fmla="*/ 1377954 h 2268523"/>
              <a:gd name="connsiteX13" fmla="*/ 9516 w 1971870"/>
              <a:gd name="connsiteY13" fmla="*/ 188288 h 2268523"/>
              <a:gd name="connsiteX14" fmla="*/ 6637 w 1971870"/>
              <a:gd name="connsiteY14" fmla="*/ 91875 h 2268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71870" h="2268523">
                <a:moveTo>
                  <a:pt x="6637" y="91875"/>
                </a:moveTo>
                <a:cubicBezTo>
                  <a:pt x="6637" y="44847"/>
                  <a:pt x="82283" y="6544"/>
                  <a:pt x="143708" y="6544"/>
                </a:cubicBezTo>
                <a:lnTo>
                  <a:pt x="1836551" y="6544"/>
                </a:lnTo>
                <a:cubicBezTo>
                  <a:pt x="1897888" y="6544"/>
                  <a:pt x="1973534" y="44847"/>
                  <a:pt x="1973534" y="91875"/>
                </a:cubicBezTo>
                <a:cubicBezTo>
                  <a:pt x="1974233" y="91875"/>
                  <a:pt x="1970219" y="180260"/>
                  <a:pt x="1970917" y="180348"/>
                </a:cubicBezTo>
                <a:cubicBezTo>
                  <a:pt x="1982259" y="181133"/>
                  <a:pt x="1925721" y="1410586"/>
                  <a:pt x="1925721" y="1419485"/>
                </a:cubicBezTo>
                <a:lnTo>
                  <a:pt x="1884801" y="2184501"/>
                </a:lnTo>
                <a:cubicBezTo>
                  <a:pt x="1882357" y="2209892"/>
                  <a:pt x="1867611" y="2231878"/>
                  <a:pt x="1844054" y="2246188"/>
                </a:cubicBezTo>
                <a:cubicBezTo>
                  <a:pt x="1816919" y="2262591"/>
                  <a:pt x="1781147" y="2272101"/>
                  <a:pt x="1741622" y="2270007"/>
                </a:cubicBezTo>
                <a:cubicBezTo>
                  <a:pt x="1716668" y="2261805"/>
                  <a:pt x="1097187" y="2247584"/>
                  <a:pt x="1023546" y="2247933"/>
                </a:cubicBezTo>
                <a:cubicBezTo>
                  <a:pt x="955229" y="2248282"/>
                  <a:pt x="268215" y="2260061"/>
                  <a:pt x="240469" y="2267128"/>
                </a:cubicBezTo>
                <a:cubicBezTo>
                  <a:pt x="162380" y="2271403"/>
                  <a:pt x="101653" y="2235630"/>
                  <a:pt x="95458" y="2186072"/>
                </a:cubicBezTo>
                <a:lnTo>
                  <a:pt x="52269" y="1377954"/>
                </a:lnTo>
                <a:cubicBezTo>
                  <a:pt x="52269" y="1369141"/>
                  <a:pt x="-1652" y="189247"/>
                  <a:pt x="9516" y="188288"/>
                </a:cubicBezTo>
                <a:cubicBezTo>
                  <a:pt x="10301" y="188200"/>
                  <a:pt x="5851" y="91875"/>
                  <a:pt x="6637" y="91875"/>
                </a:cubicBezTo>
                <a:close/>
              </a:path>
            </a:pathLst>
          </a:custGeom>
          <a:solidFill>
            <a:srgbClr val="6B4523"/>
          </a:solidFill>
          <a:ln w="9525" cap="flat">
            <a:noFill/>
            <a:prstDash val="solid"/>
            <a:miter/>
          </a:ln>
        </p:spPr>
        <p:txBody>
          <a:bodyPr rtlCol="0" anchor="ctr"/>
          <a:lstStyle/>
          <a:p>
            <a:endParaRPr lang="en-US" sz="1050"/>
          </a:p>
        </p:txBody>
      </p:sp>
      <p:sp>
        <p:nvSpPr>
          <p:cNvPr id="49" name="Freeform: Shape 150">
            <a:extLst>
              <a:ext uri="{FF2B5EF4-FFF2-40B4-BE49-F238E27FC236}">
                <a16:creationId xmlns:a16="http://schemas.microsoft.com/office/drawing/2014/main" id="{7628A061-CE71-EE43-A18B-9E11F50E747C}"/>
              </a:ext>
            </a:extLst>
          </p:cNvPr>
          <p:cNvSpPr/>
          <p:nvPr/>
        </p:nvSpPr>
        <p:spPr>
          <a:xfrm>
            <a:off x="8582996" y="3322809"/>
            <a:ext cx="1000428" cy="960052"/>
          </a:xfrm>
          <a:custGeom>
            <a:avLst/>
            <a:gdLst>
              <a:gd name="connsiteX0" fmla="*/ 14884 w 1945695"/>
              <a:gd name="connsiteY0" fmla="*/ 74774 h 1867169"/>
              <a:gd name="connsiteX1" fmla="*/ 155184 w 1945695"/>
              <a:gd name="connsiteY1" fmla="*/ 6544 h 1867169"/>
              <a:gd name="connsiteX2" fmla="*/ 1796897 w 1945695"/>
              <a:gd name="connsiteY2" fmla="*/ 6544 h 1867169"/>
              <a:gd name="connsiteX3" fmla="*/ 1937109 w 1945695"/>
              <a:gd name="connsiteY3" fmla="*/ 74774 h 1867169"/>
              <a:gd name="connsiteX4" fmla="*/ 1937545 w 1945695"/>
              <a:gd name="connsiteY4" fmla="*/ 145622 h 1867169"/>
              <a:gd name="connsiteX5" fmla="*/ 1925592 w 1945695"/>
              <a:gd name="connsiteY5" fmla="*/ 1157296 h 1867169"/>
              <a:gd name="connsiteX6" fmla="*/ 1891738 w 1945695"/>
              <a:gd name="connsiteY6" fmla="*/ 1790564 h 1867169"/>
              <a:gd name="connsiteX7" fmla="*/ 1844187 w 1945695"/>
              <a:gd name="connsiteY7" fmla="*/ 1846142 h 1867169"/>
              <a:gd name="connsiteX8" fmla="*/ 1739224 w 1945695"/>
              <a:gd name="connsiteY8" fmla="*/ 1859492 h 1867169"/>
              <a:gd name="connsiteX9" fmla="*/ 1011551 w 1945695"/>
              <a:gd name="connsiteY9" fmla="*/ 1815343 h 1867169"/>
              <a:gd name="connsiteX10" fmla="*/ 216695 w 1945695"/>
              <a:gd name="connsiteY10" fmla="*/ 1853821 h 1867169"/>
              <a:gd name="connsiteX11" fmla="*/ 60516 w 1945695"/>
              <a:gd name="connsiteY11" fmla="*/ 1793879 h 1867169"/>
              <a:gd name="connsiteX12" fmla="*/ 24656 w 1945695"/>
              <a:gd name="connsiteY12" fmla="*/ 1124228 h 1867169"/>
              <a:gd name="connsiteX13" fmla="*/ 14361 w 1945695"/>
              <a:gd name="connsiteY13" fmla="*/ 152166 h 1867169"/>
              <a:gd name="connsiteX14" fmla="*/ 14884 w 1945695"/>
              <a:gd name="connsiteY14" fmla="*/ 74774 h 1867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5695" h="1867169">
                <a:moveTo>
                  <a:pt x="14884" y="74774"/>
                </a:moveTo>
                <a:cubicBezTo>
                  <a:pt x="14884" y="37169"/>
                  <a:pt x="106062" y="6544"/>
                  <a:pt x="155184" y="6544"/>
                </a:cubicBezTo>
                <a:lnTo>
                  <a:pt x="1796897" y="6544"/>
                </a:lnTo>
                <a:cubicBezTo>
                  <a:pt x="1846019" y="6544"/>
                  <a:pt x="1937109" y="37169"/>
                  <a:pt x="1937109" y="74774"/>
                </a:cubicBezTo>
                <a:cubicBezTo>
                  <a:pt x="1938505" y="74774"/>
                  <a:pt x="1936150" y="145534"/>
                  <a:pt x="1937545" y="145622"/>
                </a:cubicBezTo>
                <a:cubicBezTo>
                  <a:pt x="1960144" y="147280"/>
                  <a:pt x="1925592" y="1139584"/>
                  <a:pt x="1925592" y="1157296"/>
                </a:cubicBezTo>
                <a:lnTo>
                  <a:pt x="1891738" y="1790564"/>
                </a:lnTo>
                <a:cubicBezTo>
                  <a:pt x="1886765" y="1815430"/>
                  <a:pt x="1870362" y="1835672"/>
                  <a:pt x="1844187" y="1846142"/>
                </a:cubicBezTo>
                <a:cubicBezTo>
                  <a:pt x="1814609" y="1858008"/>
                  <a:pt x="1778574" y="1863679"/>
                  <a:pt x="1739224" y="1859492"/>
                </a:cubicBezTo>
                <a:cubicBezTo>
                  <a:pt x="1689317" y="1843088"/>
                  <a:pt x="1158743" y="1814558"/>
                  <a:pt x="1011551" y="1815343"/>
                </a:cubicBezTo>
                <a:cubicBezTo>
                  <a:pt x="874917" y="1815953"/>
                  <a:pt x="272099" y="1839685"/>
                  <a:pt x="216695" y="1853821"/>
                </a:cubicBezTo>
                <a:cubicBezTo>
                  <a:pt x="134156" y="1862371"/>
                  <a:pt x="72819" y="1836807"/>
                  <a:pt x="60516" y="1793879"/>
                </a:cubicBezTo>
                <a:lnTo>
                  <a:pt x="24656" y="1124228"/>
                </a:lnTo>
                <a:cubicBezTo>
                  <a:pt x="24656" y="1106691"/>
                  <a:pt x="-7976" y="153998"/>
                  <a:pt x="14361" y="152166"/>
                </a:cubicBezTo>
                <a:cubicBezTo>
                  <a:pt x="15931" y="151904"/>
                  <a:pt x="13314" y="74774"/>
                  <a:pt x="14884" y="74774"/>
                </a:cubicBezTo>
                <a:close/>
              </a:path>
            </a:pathLst>
          </a:custGeom>
          <a:solidFill>
            <a:srgbClr val="754C29"/>
          </a:solidFill>
          <a:ln w="9525" cap="flat">
            <a:noFill/>
            <a:prstDash val="solid"/>
            <a:miter/>
          </a:ln>
        </p:spPr>
        <p:txBody>
          <a:bodyPr rtlCol="0" anchor="ctr"/>
          <a:lstStyle/>
          <a:p>
            <a:endParaRPr lang="en-US" sz="1050"/>
          </a:p>
        </p:txBody>
      </p:sp>
      <p:sp>
        <p:nvSpPr>
          <p:cNvPr id="50" name="Freeform: Shape 151">
            <a:extLst>
              <a:ext uri="{FF2B5EF4-FFF2-40B4-BE49-F238E27FC236}">
                <a16:creationId xmlns:a16="http://schemas.microsoft.com/office/drawing/2014/main" id="{AF283DF2-A067-87B7-7EB5-4ACB34ABEC81}"/>
              </a:ext>
            </a:extLst>
          </p:cNvPr>
          <p:cNvSpPr/>
          <p:nvPr/>
        </p:nvSpPr>
        <p:spPr>
          <a:xfrm>
            <a:off x="8584361" y="3322809"/>
            <a:ext cx="1000428" cy="749199"/>
          </a:xfrm>
          <a:custGeom>
            <a:avLst/>
            <a:gdLst>
              <a:gd name="connsiteX0" fmla="*/ 34568 w 1945695"/>
              <a:gd name="connsiteY0" fmla="*/ 57760 h 1457090"/>
              <a:gd name="connsiteX1" fmla="*/ 178095 w 1945695"/>
              <a:gd name="connsiteY1" fmla="*/ 6544 h 1457090"/>
              <a:gd name="connsiteX2" fmla="*/ 1768680 w 1945695"/>
              <a:gd name="connsiteY2" fmla="*/ 6544 h 1457090"/>
              <a:gd name="connsiteX3" fmla="*/ 1912120 w 1945695"/>
              <a:gd name="connsiteY3" fmla="*/ 57760 h 1457090"/>
              <a:gd name="connsiteX4" fmla="*/ 1915610 w 1945695"/>
              <a:gd name="connsiteY4" fmla="*/ 110983 h 1457090"/>
              <a:gd name="connsiteX5" fmla="*/ 1936986 w 1945695"/>
              <a:gd name="connsiteY5" fmla="*/ 895194 h 1457090"/>
              <a:gd name="connsiteX6" fmla="*/ 1910201 w 1945695"/>
              <a:gd name="connsiteY6" fmla="*/ 1396626 h 1457090"/>
              <a:gd name="connsiteX7" fmla="*/ 1855756 w 1945695"/>
              <a:gd name="connsiteY7" fmla="*/ 1446184 h 1457090"/>
              <a:gd name="connsiteX8" fmla="*/ 1748350 w 1945695"/>
              <a:gd name="connsiteY8" fmla="*/ 1448976 h 1457090"/>
              <a:gd name="connsiteX9" fmla="*/ 1010992 w 1945695"/>
              <a:gd name="connsiteY9" fmla="*/ 1382752 h 1457090"/>
              <a:gd name="connsiteX10" fmla="*/ 204271 w 1945695"/>
              <a:gd name="connsiteY10" fmla="*/ 1440426 h 1457090"/>
              <a:gd name="connsiteX11" fmla="*/ 36837 w 1945695"/>
              <a:gd name="connsiteY11" fmla="*/ 1401512 h 1457090"/>
              <a:gd name="connsiteX12" fmla="*/ 8393 w 1945695"/>
              <a:gd name="connsiteY12" fmla="*/ 870415 h 1457090"/>
              <a:gd name="connsiteX13" fmla="*/ 30554 w 1945695"/>
              <a:gd name="connsiteY13" fmla="*/ 115957 h 1457090"/>
              <a:gd name="connsiteX14" fmla="*/ 34568 w 1945695"/>
              <a:gd name="connsiteY14" fmla="*/ 57760 h 145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5695" h="1457090">
                <a:moveTo>
                  <a:pt x="34568" y="57760"/>
                </a:moveTo>
                <a:cubicBezTo>
                  <a:pt x="34568" y="29578"/>
                  <a:pt x="141276" y="6544"/>
                  <a:pt x="178095" y="6544"/>
                </a:cubicBezTo>
                <a:lnTo>
                  <a:pt x="1768680" y="6544"/>
                </a:lnTo>
                <a:cubicBezTo>
                  <a:pt x="1805500" y="6544"/>
                  <a:pt x="1912120" y="29491"/>
                  <a:pt x="1912120" y="57760"/>
                </a:cubicBezTo>
                <a:cubicBezTo>
                  <a:pt x="1914214" y="57760"/>
                  <a:pt x="1913516" y="110809"/>
                  <a:pt x="1915610" y="110983"/>
                </a:cubicBezTo>
                <a:cubicBezTo>
                  <a:pt x="1949551" y="113426"/>
                  <a:pt x="1936986" y="868670"/>
                  <a:pt x="1936986" y="895194"/>
                </a:cubicBezTo>
                <a:lnTo>
                  <a:pt x="1910201" y="1396626"/>
                </a:lnTo>
                <a:cubicBezTo>
                  <a:pt x="1902785" y="1420968"/>
                  <a:pt x="1884548" y="1439553"/>
                  <a:pt x="1855756" y="1446184"/>
                </a:cubicBezTo>
                <a:cubicBezTo>
                  <a:pt x="1823735" y="1453513"/>
                  <a:pt x="1787439" y="1455345"/>
                  <a:pt x="1748350" y="1448976"/>
                </a:cubicBezTo>
                <a:cubicBezTo>
                  <a:pt x="1673402" y="1424371"/>
                  <a:pt x="1231912" y="1381618"/>
                  <a:pt x="1010992" y="1382752"/>
                </a:cubicBezTo>
                <a:cubicBezTo>
                  <a:pt x="806040" y="1383713"/>
                  <a:pt x="287334" y="1419223"/>
                  <a:pt x="204271" y="1440426"/>
                </a:cubicBezTo>
                <a:cubicBezTo>
                  <a:pt x="117369" y="1453251"/>
                  <a:pt x="55334" y="1437808"/>
                  <a:pt x="36837" y="1401512"/>
                </a:cubicBezTo>
                <a:lnTo>
                  <a:pt x="8393" y="870415"/>
                </a:lnTo>
                <a:cubicBezTo>
                  <a:pt x="8393" y="844065"/>
                  <a:pt x="-2950" y="118661"/>
                  <a:pt x="30554" y="115957"/>
                </a:cubicBezTo>
                <a:cubicBezTo>
                  <a:pt x="32910" y="115607"/>
                  <a:pt x="32125" y="57760"/>
                  <a:pt x="34568" y="57760"/>
                </a:cubicBezTo>
                <a:close/>
              </a:path>
            </a:pathLst>
          </a:custGeom>
          <a:solidFill>
            <a:srgbClr val="7F542F"/>
          </a:solidFill>
          <a:ln w="9525" cap="flat">
            <a:noFill/>
            <a:prstDash val="solid"/>
            <a:miter/>
          </a:ln>
        </p:spPr>
        <p:txBody>
          <a:bodyPr rtlCol="0" anchor="ctr"/>
          <a:lstStyle/>
          <a:p>
            <a:endParaRPr lang="en-US" sz="1050"/>
          </a:p>
        </p:txBody>
      </p:sp>
      <p:sp>
        <p:nvSpPr>
          <p:cNvPr id="51" name="Freeform: Shape 152">
            <a:extLst>
              <a:ext uri="{FF2B5EF4-FFF2-40B4-BE49-F238E27FC236}">
                <a16:creationId xmlns:a16="http://schemas.microsoft.com/office/drawing/2014/main" id="{2516273A-2D04-35B5-D21C-0CDA9C2D0E37}"/>
              </a:ext>
            </a:extLst>
          </p:cNvPr>
          <p:cNvSpPr/>
          <p:nvPr/>
        </p:nvSpPr>
        <p:spPr>
          <a:xfrm>
            <a:off x="8578358" y="3322809"/>
            <a:ext cx="1009401" cy="538347"/>
          </a:xfrm>
          <a:custGeom>
            <a:avLst/>
            <a:gdLst>
              <a:gd name="connsiteX0" fmla="*/ 68492 w 1963145"/>
              <a:gd name="connsiteY0" fmla="*/ 40659 h 1047011"/>
              <a:gd name="connsiteX1" fmla="*/ 215336 w 1963145"/>
              <a:gd name="connsiteY1" fmla="*/ 6544 h 1047011"/>
              <a:gd name="connsiteX2" fmla="*/ 1754878 w 1963145"/>
              <a:gd name="connsiteY2" fmla="*/ 6544 h 1047011"/>
              <a:gd name="connsiteX3" fmla="*/ 1901547 w 1963145"/>
              <a:gd name="connsiteY3" fmla="*/ 40659 h 1047011"/>
              <a:gd name="connsiteX4" fmla="*/ 1908091 w 1963145"/>
              <a:gd name="connsiteY4" fmla="*/ 76345 h 1047011"/>
              <a:gd name="connsiteX5" fmla="*/ 1962710 w 1963145"/>
              <a:gd name="connsiteY5" fmla="*/ 633180 h 1047011"/>
              <a:gd name="connsiteX6" fmla="*/ 1942991 w 1963145"/>
              <a:gd name="connsiteY6" fmla="*/ 1002775 h 1047011"/>
              <a:gd name="connsiteX7" fmla="*/ 1881741 w 1963145"/>
              <a:gd name="connsiteY7" fmla="*/ 1046226 h 1047011"/>
              <a:gd name="connsiteX8" fmla="*/ 1771805 w 1963145"/>
              <a:gd name="connsiteY8" fmla="*/ 1038461 h 1047011"/>
              <a:gd name="connsiteX9" fmla="*/ 1024849 w 1963145"/>
              <a:gd name="connsiteY9" fmla="*/ 950075 h 1047011"/>
              <a:gd name="connsiteX10" fmla="*/ 206261 w 1963145"/>
              <a:gd name="connsiteY10" fmla="*/ 1026943 h 1047011"/>
              <a:gd name="connsiteX11" fmla="*/ 27572 w 1963145"/>
              <a:gd name="connsiteY11" fmla="*/ 1009057 h 1047011"/>
              <a:gd name="connsiteX12" fmla="*/ 6544 w 1963145"/>
              <a:gd name="connsiteY12" fmla="*/ 616428 h 1047011"/>
              <a:gd name="connsiteX13" fmla="*/ 61250 w 1963145"/>
              <a:gd name="connsiteY13" fmla="*/ 79486 h 1047011"/>
              <a:gd name="connsiteX14" fmla="*/ 68492 w 1963145"/>
              <a:gd name="connsiteY14" fmla="*/ 40659 h 10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63145" h="1047011">
                <a:moveTo>
                  <a:pt x="68492" y="40659"/>
                </a:moveTo>
                <a:cubicBezTo>
                  <a:pt x="68492" y="21900"/>
                  <a:pt x="190730" y="6544"/>
                  <a:pt x="215336" y="6544"/>
                </a:cubicBezTo>
                <a:lnTo>
                  <a:pt x="1754878" y="6544"/>
                </a:lnTo>
                <a:cubicBezTo>
                  <a:pt x="1779396" y="6544"/>
                  <a:pt x="1901547" y="21900"/>
                  <a:pt x="1901547" y="40659"/>
                </a:cubicBezTo>
                <a:cubicBezTo>
                  <a:pt x="1904339" y="40659"/>
                  <a:pt x="1905298" y="76083"/>
                  <a:pt x="1908091" y="76345"/>
                </a:cubicBezTo>
                <a:cubicBezTo>
                  <a:pt x="1953286" y="79573"/>
                  <a:pt x="1962710" y="597669"/>
                  <a:pt x="1962710" y="633180"/>
                </a:cubicBezTo>
                <a:lnTo>
                  <a:pt x="1942991" y="1002775"/>
                </a:lnTo>
                <a:cubicBezTo>
                  <a:pt x="1933045" y="1026681"/>
                  <a:pt x="1913151" y="1043521"/>
                  <a:pt x="1881741" y="1046226"/>
                </a:cubicBezTo>
                <a:cubicBezTo>
                  <a:pt x="1847276" y="1049192"/>
                  <a:pt x="1810719" y="1046924"/>
                  <a:pt x="1771805" y="1038461"/>
                </a:cubicBezTo>
                <a:cubicBezTo>
                  <a:pt x="1671902" y="1005567"/>
                  <a:pt x="1319321" y="948592"/>
                  <a:pt x="1024849" y="950075"/>
                </a:cubicBezTo>
                <a:cubicBezTo>
                  <a:pt x="751667" y="951384"/>
                  <a:pt x="317070" y="998674"/>
                  <a:pt x="206261" y="1026943"/>
                </a:cubicBezTo>
                <a:cubicBezTo>
                  <a:pt x="114910" y="1044044"/>
                  <a:pt x="52263" y="1038809"/>
                  <a:pt x="27572" y="1009057"/>
                </a:cubicBezTo>
                <a:lnTo>
                  <a:pt x="6544" y="616428"/>
                </a:lnTo>
                <a:cubicBezTo>
                  <a:pt x="6544" y="581266"/>
                  <a:pt x="16491" y="83150"/>
                  <a:pt x="61250" y="79486"/>
                </a:cubicBezTo>
                <a:cubicBezTo>
                  <a:pt x="64304" y="79311"/>
                  <a:pt x="65351" y="40659"/>
                  <a:pt x="68492" y="40659"/>
                </a:cubicBezTo>
                <a:close/>
              </a:path>
            </a:pathLst>
          </a:custGeom>
          <a:solidFill>
            <a:srgbClr val="885C34"/>
          </a:solidFill>
          <a:ln w="9525" cap="flat">
            <a:noFill/>
            <a:prstDash val="solid"/>
            <a:miter/>
          </a:ln>
        </p:spPr>
        <p:txBody>
          <a:bodyPr rtlCol="0" anchor="ctr"/>
          <a:lstStyle/>
          <a:p>
            <a:endParaRPr lang="en-US" sz="1050"/>
          </a:p>
        </p:txBody>
      </p:sp>
      <p:sp>
        <p:nvSpPr>
          <p:cNvPr id="52" name="Freeform: Shape 153">
            <a:extLst>
              <a:ext uri="{FF2B5EF4-FFF2-40B4-BE49-F238E27FC236}">
                <a16:creationId xmlns:a16="http://schemas.microsoft.com/office/drawing/2014/main" id="{31C1B671-9AC3-61B1-6973-15C09C764E8A}"/>
              </a:ext>
            </a:extLst>
          </p:cNvPr>
          <p:cNvSpPr/>
          <p:nvPr/>
        </p:nvSpPr>
        <p:spPr>
          <a:xfrm>
            <a:off x="8571359" y="3322764"/>
            <a:ext cx="1022859" cy="331981"/>
          </a:xfrm>
          <a:custGeom>
            <a:avLst/>
            <a:gdLst>
              <a:gd name="connsiteX0" fmla="*/ 104439 w 1989320"/>
              <a:gd name="connsiteY0" fmla="*/ 23645 h 645656"/>
              <a:gd name="connsiteX1" fmla="*/ 254510 w 1989320"/>
              <a:gd name="connsiteY1" fmla="*/ 6544 h 645656"/>
              <a:gd name="connsiteX2" fmla="*/ 1742924 w 1989320"/>
              <a:gd name="connsiteY2" fmla="*/ 6544 h 645656"/>
              <a:gd name="connsiteX3" fmla="*/ 1892908 w 1989320"/>
              <a:gd name="connsiteY3" fmla="*/ 23645 h 645656"/>
              <a:gd name="connsiteX4" fmla="*/ 1902418 w 1989320"/>
              <a:gd name="connsiteY4" fmla="*/ 41706 h 645656"/>
              <a:gd name="connsiteX5" fmla="*/ 1990368 w 1989320"/>
              <a:gd name="connsiteY5" fmla="*/ 371078 h 645656"/>
              <a:gd name="connsiteX6" fmla="*/ 1977716 w 1989320"/>
              <a:gd name="connsiteY6" fmla="*/ 608925 h 645656"/>
              <a:gd name="connsiteX7" fmla="*/ 1909573 w 1989320"/>
              <a:gd name="connsiteY7" fmla="*/ 646268 h 645656"/>
              <a:gd name="connsiteX8" fmla="*/ 1797107 w 1989320"/>
              <a:gd name="connsiteY8" fmla="*/ 628033 h 645656"/>
              <a:gd name="connsiteX9" fmla="*/ 1040555 w 1989320"/>
              <a:gd name="connsiteY9" fmla="*/ 517573 h 645656"/>
              <a:gd name="connsiteX10" fmla="*/ 210100 w 1989320"/>
              <a:gd name="connsiteY10" fmla="*/ 613723 h 645656"/>
              <a:gd name="connsiteX11" fmla="*/ 20242 w 1989320"/>
              <a:gd name="connsiteY11" fmla="*/ 616951 h 645656"/>
              <a:gd name="connsiteX12" fmla="*/ 6544 w 1989320"/>
              <a:gd name="connsiteY12" fmla="*/ 362789 h 645656"/>
              <a:gd name="connsiteX13" fmla="*/ 93707 w 1989320"/>
              <a:gd name="connsiteY13" fmla="*/ 43451 h 645656"/>
              <a:gd name="connsiteX14" fmla="*/ 104439 w 1989320"/>
              <a:gd name="connsiteY14" fmla="*/ 23645 h 64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9320" h="645656">
                <a:moveTo>
                  <a:pt x="104439" y="23645"/>
                </a:moveTo>
                <a:cubicBezTo>
                  <a:pt x="104439" y="14222"/>
                  <a:pt x="242209" y="6544"/>
                  <a:pt x="254510" y="6544"/>
                </a:cubicBezTo>
                <a:lnTo>
                  <a:pt x="1742924" y="6544"/>
                </a:lnTo>
                <a:cubicBezTo>
                  <a:pt x="1755226" y="6544"/>
                  <a:pt x="1892908" y="14222"/>
                  <a:pt x="1892908" y="23645"/>
                </a:cubicBezTo>
                <a:cubicBezTo>
                  <a:pt x="1896399" y="23645"/>
                  <a:pt x="1899015" y="41444"/>
                  <a:pt x="1902418" y="41706"/>
                </a:cubicBezTo>
                <a:cubicBezTo>
                  <a:pt x="1958957" y="45807"/>
                  <a:pt x="1990368" y="326755"/>
                  <a:pt x="1990368" y="371078"/>
                </a:cubicBezTo>
                <a:lnTo>
                  <a:pt x="1977716" y="608925"/>
                </a:lnTo>
                <a:cubicBezTo>
                  <a:pt x="1965327" y="632308"/>
                  <a:pt x="1943688" y="647664"/>
                  <a:pt x="1909573" y="646268"/>
                </a:cubicBezTo>
                <a:cubicBezTo>
                  <a:pt x="1872579" y="644785"/>
                  <a:pt x="1835846" y="638590"/>
                  <a:pt x="1797107" y="628033"/>
                </a:cubicBezTo>
                <a:cubicBezTo>
                  <a:pt x="1672250" y="586937"/>
                  <a:pt x="1408666" y="515740"/>
                  <a:pt x="1040555" y="517573"/>
                </a:cubicBezTo>
                <a:cubicBezTo>
                  <a:pt x="699054" y="519143"/>
                  <a:pt x="348654" y="578299"/>
                  <a:pt x="210100" y="613723"/>
                </a:cubicBezTo>
                <a:cubicBezTo>
                  <a:pt x="114298" y="635012"/>
                  <a:pt x="51042" y="640073"/>
                  <a:pt x="20242" y="616951"/>
                </a:cubicBezTo>
                <a:lnTo>
                  <a:pt x="6544" y="362789"/>
                </a:lnTo>
                <a:cubicBezTo>
                  <a:pt x="6544" y="318815"/>
                  <a:pt x="37779" y="47988"/>
                  <a:pt x="93707" y="43451"/>
                </a:cubicBezTo>
                <a:cubicBezTo>
                  <a:pt x="97546" y="43102"/>
                  <a:pt x="100426" y="23645"/>
                  <a:pt x="104439" y="23645"/>
                </a:cubicBezTo>
                <a:close/>
              </a:path>
            </a:pathLst>
          </a:custGeom>
          <a:solidFill>
            <a:srgbClr val="92633A"/>
          </a:solidFill>
          <a:ln w="9525" cap="flat">
            <a:noFill/>
            <a:prstDash val="solid"/>
            <a:miter/>
          </a:ln>
        </p:spPr>
        <p:txBody>
          <a:bodyPr rtlCol="0" anchor="ctr"/>
          <a:lstStyle/>
          <a:p>
            <a:endParaRPr lang="en-US" sz="1050"/>
          </a:p>
        </p:txBody>
      </p:sp>
      <p:sp>
        <p:nvSpPr>
          <p:cNvPr id="53" name="Freeform: Shape 154">
            <a:extLst>
              <a:ext uri="{FF2B5EF4-FFF2-40B4-BE49-F238E27FC236}">
                <a16:creationId xmlns:a16="http://schemas.microsoft.com/office/drawing/2014/main" id="{FC65B037-9A97-7C4A-926F-4C31815B135E}"/>
              </a:ext>
            </a:extLst>
          </p:cNvPr>
          <p:cNvSpPr/>
          <p:nvPr/>
        </p:nvSpPr>
        <p:spPr>
          <a:xfrm>
            <a:off x="8564450" y="3322809"/>
            <a:ext cx="1040804" cy="130101"/>
          </a:xfrm>
          <a:custGeom>
            <a:avLst/>
            <a:gdLst>
              <a:gd name="connsiteX0" fmla="*/ 2017852 w 2024221"/>
              <a:gd name="connsiteY0" fmla="*/ 108889 h 253027"/>
              <a:gd name="connsiteX1" fmla="*/ 2012268 w 2024221"/>
              <a:gd name="connsiteY1" fmla="*/ 214899 h 253027"/>
              <a:gd name="connsiteX2" fmla="*/ 1937320 w 2024221"/>
              <a:gd name="connsiteY2" fmla="*/ 246222 h 253027"/>
              <a:gd name="connsiteX3" fmla="*/ 1056173 w 2024221"/>
              <a:gd name="connsiteY3" fmla="*/ 84895 h 253027"/>
              <a:gd name="connsiteX4" fmla="*/ 12826 w 2024221"/>
              <a:gd name="connsiteY4" fmla="*/ 224497 h 253027"/>
              <a:gd name="connsiteX5" fmla="*/ 6544 w 2024221"/>
              <a:gd name="connsiteY5" fmla="*/ 108889 h 253027"/>
              <a:gd name="connsiteX6" fmla="*/ 140299 w 2024221"/>
              <a:gd name="connsiteY6" fmla="*/ 6544 h 253027"/>
              <a:gd name="connsiteX7" fmla="*/ 1884183 w 2024221"/>
              <a:gd name="connsiteY7" fmla="*/ 6544 h 253027"/>
              <a:gd name="connsiteX8" fmla="*/ 2017852 w 2024221"/>
              <a:gd name="connsiteY8" fmla="*/ 108889 h 25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4221" h="253027">
                <a:moveTo>
                  <a:pt x="2017852" y="108889"/>
                </a:moveTo>
                <a:lnTo>
                  <a:pt x="2012268" y="214899"/>
                </a:lnTo>
                <a:cubicBezTo>
                  <a:pt x="1997435" y="237759"/>
                  <a:pt x="1973965" y="251545"/>
                  <a:pt x="1937320" y="246222"/>
                </a:cubicBezTo>
                <a:cubicBezTo>
                  <a:pt x="1744756" y="218040"/>
                  <a:pt x="1611699" y="82103"/>
                  <a:pt x="1056173" y="84895"/>
                </a:cubicBezTo>
                <a:cubicBezTo>
                  <a:pt x="399260" y="88036"/>
                  <a:pt x="111245" y="268471"/>
                  <a:pt x="12826" y="224497"/>
                </a:cubicBezTo>
                <a:lnTo>
                  <a:pt x="6544" y="108889"/>
                </a:lnTo>
                <a:cubicBezTo>
                  <a:pt x="6544" y="52525"/>
                  <a:pt x="66660" y="6544"/>
                  <a:pt x="140299" y="6544"/>
                </a:cubicBezTo>
                <a:lnTo>
                  <a:pt x="1884183" y="6544"/>
                </a:lnTo>
                <a:cubicBezTo>
                  <a:pt x="1957736" y="6544"/>
                  <a:pt x="2017852" y="52525"/>
                  <a:pt x="2017852" y="108889"/>
                </a:cubicBezTo>
                <a:close/>
              </a:path>
            </a:pathLst>
          </a:custGeom>
          <a:solidFill>
            <a:srgbClr val="9C6B40"/>
          </a:solidFill>
          <a:ln w="9525" cap="flat">
            <a:noFill/>
            <a:prstDash val="solid"/>
            <a:miter/>
          </a:ln>
        </p:spPr>
        <p:txBody>
          <a:bodyPr rtlCol="0" anchor="ctr"/>
          <a:lstStyle/>
          <a:p>
            <a:endParaRPr lang="en-US" sz="1050"/>
          </a:p>
        </p:txBody>
      </p:sp>
      <p:sp>
        <p:nvSpPr>
          <p:cNvPr id="54" name="Freeform: Shape 155">
            <a:extLst>
              <a:ext uri="{FF2B5EF4-FFF2-40B4-BE49-F238E27FC236}">
                <a16:creationId xmlns:a16="http://schemas.microsoft.com/office/drawing/2014/main" id="{9D617128-FE03-BDFF-4E83-F79D04059DF5}"/>
              </a:ext>
            </a:extLst>
          </p:cNvPr>
          <p:cNvSpPr/>
          <p:nvPr/>
        </p:nvSpPr>
        <p:spPr>
          <a:xfrm>
            <a:off x="9306118" y="6019568"/>
            <a:ext cx="278146" cy="385815"/>
          </a:xfrm>
          <a:custGeom>
            <a:avLst/>
            <a:gdLst>
              <a:gd name="connsiteX0" fmla="*/ 9762 w 540955"/>
              <a:gd name="connsiteY0" fmla="*/ 513646 h 750357"/>
              <a:gd name="connsiteX1" fmla="*/ 13951 w 540955"/>
              <a:gd name="connsiteY1" fmla="*/ 529613 h 750357"/>
              <a:gd name="connsiteX2" fmla="*/ 39864 w 540955"/>
              <a:gd name="connsiteY2" fmla="*/ 559714 h 750357"/>
              <a:gd name="connsiteX3" fmla="*/ 38293 w 540955"/>
              <a:gd name="connsiteY3" fmla="*/ 592085 h 750357"/>
              <a:gd name="connsiteX4" fmla="*/ 33146 w 540955"/>
              <a:gd name="connsiteY4" fmla="*/ 601682 h 750357"/>
              <a:gd name="connsiteX5" fmla="*/ 29306 w 540955"/>
              <a:gd name="connsiteY5" fmla="*/ 673402 h 750357"/>
              <a:gd name="connsiteX6" fmla="*/ 345940 w 540955"/>
              <a:gd name="connsiteY6" fmla="*/ 746431 h 750357"/>
              <a:gd name="connsiteX7" fmla="*/ 542516 w 540955"/>
              <a:gd name="connsiteY7" fmla="*/ 715370 h 750357"/>
              <a:gd name="connsiteX8" fmla="*/ 533879 w 540955"/>
              <a:gd name="connsiteY8" fmla="*/ 692946 h 750357"/>
              <a:gd name="connsiteX9" fmla="*/ 533879 w 540955"/>
              <a:gd name="connsiteY9" fmla="*/ 692336 h 750357"/>
              <a:gd name="connsiteX10" fmla="*/ 489991 w 540955"/>
              <a:gd name="connsiteY10" fmla="*/ 519143 h 750357"/>
              <a:gd name="connsiteX11" fmla="*/ 424378 w 540955"/>
              <a:gd name="connsiteY11" fmla="*/ 263323 h 750357"/>
              <a:gd name="connsiteX12" fmla="*/ 326134 w 540955"/>
              <a:gd name="connsiteY12" fmla="*/ 6544 h 750357"/>
              <a:gd name="connsiteX13" fmla="*/ 12729 w 540955"/>
              <a:gd name="connsiteY13" fmla="*/ 55229 h 750357"/>
              <a:gd name="connsiteX14" fmla="*/ 13339 w 540955"/>
              <a:gd name="connsiteY14" fmla="*/ 333735 h 750357"/>
              <a:gd name="connsiteX15" fmla="*/ 9501 w 540955"/>
              <a:gd name="connsiteY15" fmla="*/ 484504 h 750357"/>
              <a:gd name="connsiteX16" fmla="*/ 9762 w 540955"/>
              <a:gd name="connsiteY16" fmla="*/ 513646 h 75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0955" h="750357">
                <a:moveTo>
                  <a:pt x="9762" y="513646"/>
                </a:moveTo>
                <a:cubicBezTo>
                  <a:pt x="10373" y="518794"/>
                  <a:pt x="11682" y="524203"/>
                  <a:pt x="13951" y="529613"/>
                </a:cubicBezTo>
                <a:cubicBezTo>
                  <a:pt x="19360" y="545318"/>
                  <a:pt x="39602" y="559714"/>
                  <a:pt x="39864" y="559714"/>
                </a:cubicBezTo>
                <a:cubicBezTo>
                  <a:pt x="39864" y="562244"/>
                  <a:pt x="48152" y="580480"/>
                  <a:pt x="38293" y="592085"/>
                </a:cubicBezTo>
                <a:cubicBezTo>
                  <a:pt x="36374" y="595313"/>
                  <a:pt x="34455" y="598454"/>
                  <a:pt x="33146" y="601682"/>
                </a:cubicBezTo>
                <a:cubicBezTo>
                  <a:pt x="13339" y="641032"/>
                  <a:pt x="27387" y="670785"/>
                  <a:pt x="29306" y="673402"/>
                </a:cubicBezTo>
                <a:cubicBezTo>
                  <a:pt x="103557" y="750271"/>
                  <a:pt x="218816" y="749572"/>
                  <a:pt x="345940" y="746431"/>
                </a:cubicBezTo>
                <a:cubicBezTo>
                  <a:pt x="528731" y="745122"/>
                  <a:pt x="542516" y="740672"/>
                  <a:pt x="542516" y="715370"/>
                </a:cubicBezTo>
                <a:cubicBezTo>
                  <a:pt x="542516" y="688496"/>
                  <a:pt x="544436" y="693645"/>
                  <a:pt x="533879" y="692946"/>
                </a:cubicBezTo>
                <a:lnTo>
                  <a:pt x="533879" y="692336"/>
                </a:lnTo>
                <a:cubicBezTo>
                  <a:pt x="541208" y="591473"/>
                  <a:pt x="498367" y="541566"/>
                  <a:pt x="489991" y="519143"/>
                </a:cubicBezTo>
                <a:cubicBezTo>
                  <a:pt x="432668" y="390448"/>
                  <a:pt x="426298" y="307210"/>
                  <a:pt x="424378" y="263323"/>
                </a:cubicBezTo>
                <a:cubicBezTo>
                  <a:pt x="422459" y="221094"/>
                  <a:pt x="331893" y="19718"/>
                  <a:pt x="326134" y="6544"/>
                </a:cubicBezTo>
                <a:cubicBezTo>
                  <a:pt x="295073" y="12651"/>
                  <a:pt x="55308" y="59068"/>
                  <a:pt x="12729" y="55229"/>
                </a:cubicBezTo>
                <a:cubicBezTo>
                  <a:pt x="44401" y="186193"/>
                  <a:pt x="15957" y="328325"/>
                  <a:pt x="13339" y="333735"/>
                </a:cubicBezTo>
                <a:cubicBezTo>
                  <a:pt x="1211" y="382682"/>
                  <a:pt x="8890" y="440006"/>
                  <a:pt x="9501" y="484504"/>
                </a:cubicBezTo>
                <a:lnTo>
                  <a:pt x="9762" y="513646"/>
                </a:lnTo>
                <a:close/>
              </a:path>
            </a:pathLst>
          </a:custGeom>
          <a:solidFill>
            <a:srgbClr val="353236"/>
          </a:solidFill>
          <a:ln w="9525" cap="flat">
            <a:noFill/>
            <a:prstDash val="solid"/>
            <a:miter/>
          </a:ln>
        </p:spPr>
        <p:txBody>
          <a:bodyPr rtlCol="0" anchor="ctr"/>
          <a:lstStyle/>
          <a:p>
            <a:endParaRPr lang="en-US" sz="1050"/>
          </a:p>
        </p:txBody>
      </p:sp>
      <p:sp>
        <p:nvSpPr>
          <p:cNvPr id="55" name="Freeform: Shape 156">
            <a:extLst>
              <a:ext uri="{FF2B5EF4-FFF2-40B4-BE49-F238E27FC236}">
                <a16:creationId xmlns:a16="http://schemas.microsoft.com/office/drawing/2014/main" id="{9AB00772-139F-D4B4-5D2F-FA15FC52324C}"/>
              </a:ext>
            </a:extLst>
          </p:cNvPr>
          <p:cNvSpPr/>
          <p:nvPr/>
        </p:nvSpPr>
        <p:spPr>
          <a:xfrm>
            <a:off x="9314382" y="6325529"/>
            <a:ext cx="273660" cy="80752"/>
          </a:xfrm>
          <a:custGeom>
            <a:avLst/>
            <a:gdLst>
              <a:gd name="connsiteX0" fmla="*/ 13147 w 532230"/>
              <a:gd name="connsiteY0" fmla="*/ 78264 h 157051"/>
              <a:gd name="connsiteX1" fmla="*/ 329780 w 532230"/>
              <a:gd name="connsiteY1" fmla="*/ 151205 h 157051"/>
              <a:gd name="connsiteX2" fmla="*/ 526444 w 532230"/>
              <a:gd name="connsiteY2" fmla="*/ 120145 h 157051"/>
              <a:gd name="connsiteX3" fmla="*/ 517544 w 532230"/>
              <a:gd name="connsiteY3" fmla="*/ 97895 h 157051"/>
              <a:gd name="connsiteX4" fmla="*/ 517544 w 532230"/>
              <a:gd name="connsiteY4" fmla="*/ 97285 h 157051"/>
              <a:gd name="connsiteX5" fmla="*/ 275161 w 532230"/>
              <a:gd name="connsiteY5" fmla="*/ 108104 h 157051"/>
              <a:gd name="connsiteX6" fmla="*/ 16898 w 532230"/>
              <a:gd name="connsiteY6" fmla="*/ 6544 h 157051"/>
              <a:gd name="connsiteX7" fmla="*/ 13147 w 532230"/>
              <a:gd name="connsiteY7" fmla="*/ 78264 h 1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2230" h="157051">
                <a:moveTo>
                  <a:pt x="13147" y="78264"/>
                </a:moveTo>
                <a:cubicBezTo>
                  <a:pt x="87397" y="155045"/>
                  <a:pt x="202830" y="154434"/>
                  <a:pt x="329780" y="151205"/>
                </a:cubicBezTo>
                <a:cubicBezTo>
                  <a:pt x="512484" y="149898"/>
                  <a:pt x="526444" y="145535"/>
                  <a:pt x="526444" y="120145"/>
                </a:cubicBezTo>
                <a:cubicBezTo>
                  <a:pt x="526444" y="93533"/>
                  <a:pt x="528363" y="98594"/>
                  <a:pt x="517544" y="97895"/>
                </a:cubicBezTo>
                <a:lnTo>
                  <a:pt x="517544" y="97285"/>
                </a:lnTo>
                <a:cubicBezTo>
                  <a:pt x="478805" y="102345"/>
                  <a:pt x="381782" y="113164"/>
                  <a:pt x="275161" y="108104"/>
                </a:cubicBezTo>
                <a:cubicBezTo>
                  <a:pt x="105720" y="100513"/>
                  <a:pt x="45517" y="79573"/>
                  <a:pt x="16898" y="6544"/>
                </a:cubicBezTo>
                <a:cubicBezTo>
                  <a:pt x="-2733" y="45894"/>
                  <a:pt x="11227" y="75734"/>
                  <a:pt x="13147" y="78264"/>
                </a:cubicBezTo>
                <a:close/>
              </a:path>
            </a:pathLst>
          </a:custGeom>
          <a:solidFill>
            <a:srgbClr val="1D1D1B"/>
          </a:solidFill>
          <a:ln w="9525" cap="flat">
            <a:noFill/>
            <a:prstDash val="solid"/>
            <a:miter/>
          </a:ln>
        </p:spPr>
        <p:txBody>
          <a:bodyPr rtlCol="0" anchor="ctr"/>
          <a:lstStyle/>
          <a:p>
            <a:endParaRPr lang="en-US" sz="1050"/>
          </a:p>
        </p:txBody>
      </p:sp>
      <p:sp>
        <p:nvSpPr>
          <p:cNvPr id="56" name="Freeform: Shape 157">
            <a:extLst>
              <a:ext uri="{FF2B5EF4-FFF2-40B4-BE49-F238E27FC236}">
                <a16:creationId xmlns:a16="http://schemas.microsoft.com/office/drawing/2014/main" id="{2C6CD37D-2228-0BE6-2BB5-1F403EF52895}"/>
              </a:ext>
            </a:extLst>
          </p:cNvPr>
          <p:cNvSpPr/>
          <p:nvPr/>
        </p:nvSpPr>
        <p:spPr>
          <a:xfrm>
            <a:off x="9306943" y="6265323"/>
            <a:ext cx="26918" cy="44862"/>
          </a:xfrm>
          <a:custGeom>
            <a:avLst/>
            <a:gdLst>
              <a:gd name="connsiteX0" fmla="*/ 7547 w 52350"/>
              <a:gd name="connsiteY0" fmla="*/ 6544 h 87250"/>
              <a:gd name="connsiteX1" fmla="*/ 11300 w 52350"/>
              <a:gd name="connsiteY1" fmla="*/ 65875 h 87250"/>
              <a:gd name="connsiteX2" fmla="*/ 37648 w 52350"/>
              <a:gd name="connsiteY2" fmla="*/ 81841 h 87250"/>
              <a:gd name="connsiteX3" fmla="*/ 38260 w 52350"/>
              <a:gd name="connsiteY3" fmla="*/ 81841 h 87250"/>
              <a:gd name="connsiteX4" fmla="*/ 39569 w 52350"/>
              <a:gd name="connsiteY4" fmla="*/ 81493 h 87250"/>
              <a:gd name="connsiteX5" fmla="*/ 41139 w 52350"/>
              <a:gd name="connsiteY5" fmla="*/ 80532 h 87250"/>
              <a:gd name="connsiteX6" fmla="*/ 52307 w 52350"/>
              <a:gd name="connsiteY6" fmla="*/ 39263 h 87250"/>
              <a:gd name="connsiteX7" fmla="*/ 7809 w 52350"/>
              <a:gd name="connsiteY7" fmla="*/ 6631 h 87250"/>
              <a:gd name="connsiteX8" fmla="*/ 7547 w 52350"/>
              <a:gd name="connsiteY8" fmla="*/ 6631 h 8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50" h="87250">
                <a:moveTo>
                  <a:pt x="7547" y="6544"/>
                </a:moveTo>
                <a:cubicBezTo>
                  <a:pt x="7547" y="6544"/>
                  <a:pt x="3621" y="63606"/>
                  <a:pt x="11300" y="65875"/>
                </a:cubicBezTo>
                <a:cubicBezTo>
                  <a:pt x="12608" y="66485"/>
                  <a:pt x="36341" y="81841"/>
                  <a:pt x="37648" y="81841"/>
                </a:cubicBezTo>
                <a:cubicBezTo>
                  <a:pt x="37648" y="81841"/>
                  <a:pt x="37998" y="81841"/>
                  <a:pt x="38260" y="81841"/>
                </a:cubicBezTo>
                <a:cubicBezTo>
                  <a:pt x="38608" y="81841"/>
                  <a:pt x="39219" y="81841"/>
                  <a:pt x="39569" y="81493"/>
                </a:cubicBezTo>
                <a:cubicBezTo>
                  <a:pt x="40179" y="81493"/>
                  <a:pt x="40877" y="81144"/>
                  <a:pt x="41139" y="80532"/>
                </a:cubicBezTo>
                <a:cubicBezTo>
                  <a:pt x="45327" y="78265"/>
                  <a:pt x="52307" y="69626"/>
                  <a:pt x="52307" y="39263"/>
                </a:cubicBezTo>
                <a:cubicBezTo>
                  <a:pt x="52307" y="23558"/>
                  <a:pt x="33723" y="6631"/>
                  <a:pt x="7809" y="6631"/>
                </a:cubicBezTo>
                <a:lnTo>
                  <a:pt x="7547" y="6631"/>
                </a:lnTo>
                <a:close/>
              </a:path>
            </a:pathLst>
          </a:custGeom>
          <a:solidFill>
            <a:srgbClr val="1D1D1B"/>
          </a:solidFill>
          <a:ln w="9525" cap="flat">
            <a:noFill/>
            <a:prstDash val="solid"/>
            <a:miter/>
          </a:ln>
        </p:spPr>
        <p:txBody>
          <a:bodyPr rtlCol="0" anchor="ctr"/>
          <a:lstStyle/>
          <a:p>
            <a:endParaRPr lang="en-US" sz="1050"/>
          </a:p>
        </p:txBody>
      </p:sp>
      <p:sp>
        <p:nvSpPr>
          <p:cNvPr id="57" name="Freeform: Shape 158">
            <a:extLst>
              <a:ext uri="{FF2B5EF4-FFF2-40B4-BE49-F238E27FC236}">
                <a16:creationId xmlns:a16="http://schemas.microsoft.com/office/drawing/2014/main" id="{A6F85B01-76A6-AFBB-F7C8-5A1199F3465E}"/>
              </a:ext>
            </a:extLst>
          </p:cNvPr>
          <p:cNvSpPr/>
          <p:nvPr/>
        </p:nvSpPr>
        <p:spPr>
          <a:xfrm>
            <a:off x="8798272" y="4787137"/>
            <a:ext cx="906218" cy="1444564"/>
          </a:xfrm>
          <a:custGeom>
            <a:avLst/>
            <a:gdLst>
              <a:gd name="connsiteX0" fmla="*/ 1707413 w 1762468"/>
              <a:gd name="connsiteY0" fmla="*/ 1239874 h 2809479"/>
              <a:gd name="connsiteX1" fmla="*/ 1471312 w 1762468"/>
              <a:gd name="connsiteY1" fmla="*/ 2773920 h 2809479"/>
              <a:gd name="connsiteX2" fmla="*/ 1210869 w 1762468"/>
              <a:gd name="connsiteY2" fmla="*/ 2807512 h 2809479"/>
              <a:gd name="connsiteX3" fmla="*/ 957142 w 1762468"/>
              <a:gd name="connsiteY3" fmla="*/ 2752457 h 2809479"/>
              <a:gd name="connsiteX4" fmla="*/ 1022232 w 1762468"/>
              <a:gd name="connsiteY4" fmla="*/ 793760 h 2809479"/>
              <a:gd name="connsiteX5" fmla="*/ 206784 w 1762468"/>
              <a:gd name="connsiteY5" fmla="*/ 864870 h 2809479"/>
              <a:gd name="connsiteX6" fmla="*/ 158796 w 1762468"/>
              <a:gd name="connsiteY6" fmla="*/ 870454 h 2809479"/>
              <a:gd name="connsiteX7" fmla="*/ 121454 w 1762468"/>
              <a:gd name="connsiteY7" fmla="*/ 876125 h 2809479"/>
              <a:gd name="connsiteX8" fmla="*/ 6544 w 1762468"/>
              <a:gd name="connsiteY8" fmla="*/ 28482 h 2809479"/>
              <a:gd name="connsiteX9" fmla="*/ 15094 w 1762468"/>
              <a:gd name="connsiteY9" fmla="*/ 27348 h 2809479"/>
              <a:gd name="connsiteX10" fmla="*/ 44062 w 1762468"/>
              <a:gd name="connsiteY10" fmla="*/ 24032 h 2809479"/>
              <a:gd name="connsiteX11" fmla="*/ 72505 w 1762468"/>
              <a:gd name="connsiteY11" fmla="*/ 19496 h 2809479"/>
              <a:gd name="connsiteX12" fmla="*/ 802184 w 1762468"/>
              <a:gd name="connsiteY12" fmla="*/ 111545 h 2809479"/>
              <a:gd name="connsiteX13" fmla="*/ 1651660 w 1762468"/>
              <a:gd name="connsiteY13" fmla="*/ 375043 h 2809479"/>
              <a:gd name="connsiteX14" fmla="*/ 1707413 w 1762468"/>
              <a:gd name="connsiteY14" fmla="*/ 1239874 h 2809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62468" h="2809479">
                <a:moveTo>
                  <a:pt x="1707413" y="1239874"/>
                </a:moveTo>
                <a:cubicBezTo>
                  <a:pt x="1655412" y="1648994"/>
                  <a:pt x="1471312" y="2773920"/>
                  <a:pt x="1471312" y="2773920"/>
                </a:cubicBezTo>
                <a:cubicBezTo>
                  <a:pt x="1471312" y="2773920"/>
                  <a:pt x="1371933" y="2811525"/>
                  <a:pt x="1210869" y="2807512"/>
                </a:cubicBezTo>
                <a:cubicBezTo>
                  <a:pt x="1054602" y="2803498"/>
                  <a:pt x="1015688" y="2773833"/>
                  <a:pt x="957142" y="2752457"/>
                </a:cubicBezTo>
                <a:cubicBezTo>
                  <a:pt x="950773" y="2658051"/>
                  <a:pt x="1092556" y="978645"/>
                  <a:pt x="1022232" y="793760"/>
                </a:cubicBezTo>
                <a:cubicBezTo>
                  <a:pt x="995795" y="725269"/>
                  <a:pt x="561024" y="809117"/>
                  <a:pt x="206784" y="864870"/>
                </a:cubicBezTo>
                <a:cubicBezTo>
                  <a:pt x="190556" y="866440"/>
                  <a:pt x="174677" y="868534"/>
                  <a:pt x="158796" y="870454"/>
                </a:cubicBezTo>
                <a:cubicBezTo>
                  <a:pt x="146495" y="872461"/>
                  <a:pt x="134105" y="874119"/>
                  <a:pt x="121454" y="876125"/>
                </a:cubicBezTo>
                <a:lnTo>
                  <a:pt x="6544" y="28482"/>
                </a:lnTo>
                <a:lnTo>
                  <a:pt x="15094" y="27348"/>
                </a:lnTo>
                <a:cubicBezTo>
                  <a:pt x="24604" y="26040"/>
                  <a:pt x="34464" y="25080"/>
                  <a:pt x="44062" y="24032"/>
                </a:cubicBezTo>
                <a:cubicBezTo>
                  <a:pt x="53572" y="22462"/>
                  <a:pt x="62995" y="20804"/>
                  <a:pt x="72505" y="19496"/>
                </a:cubicBezTo>
                <a:cubicBezTo>
                  <a:pt x="503787" y="-37392"/>
                  <a:pt x="802184" y="111545"/>
                  <a:pt x="802184" y="111545"/>
                </a:cubicBezTo>
                <a:cubicBezTo>
                  <a:pt x="802184" y="111545"/>
                  <a:pt x="1476112" y="178467"/>
                  <a:pt x="1651660" y="375043"/>
                </a:cubicBezTo>
                <a:cubicBezTo>
                  <a:pt x="1827122" y="571270"/>
                  <a:pt x="1735421" y="1019653"/>
                  <a:pt x="1707413" y="1239874"/>
                </a:cubicBezTo>
                <a:close/>
              </a:path>
            </a:pathLst>
          </a:custGeom>
          <a:solidFill>
            <a:srgbClr val="363B59"/>
          </a:solidFill>
          <a:ln w="9525" cap="flat">
            <a:noFill/>
            <a:prstDash val="solid"/>
            <a:miter/>
          </a:ln>
        </p:spPr>
        <p:txBody>
          <a:bodyPr rtlCol="0" anchor="ctr"/>
          <a:lstStyle/>
          <a:p>
            <a:endParaRPr lang="en-US" sz="1050"/>
          </a:p>
        </p:txBody>
      </p:sp>
      <p:sp>
        <p:nvSpPr>
          <p:cNvPr id="58" name="Freeform: Shape 159">
            <a:extLst>
              <a:ext uri="{FF2B5EF4-FFF2-40B4-BE49-F238E27FC236}">
                <a16:creationId xmlns:a16="http://schemas.microsoft.com/office/drawing/2014/main" id="{05560C08-C315-1BE2-ABF6-ED2F7776D948}"/>
              </a:ext>
            </a:extLst>
          </p:cNvPr>
          <p:cNvSpPr/>
          <p:nvPr/>
        </p:nvSpPr>
        <p:spPr>
          <a:xfrm>
            <a:off x="8626873" y="6019568"/>
            <a:ext cx="278146" cy="385815"/>
          </a:xfrm>
          <a:custGeom>
            <a:avLst/>
            <a:gdLst>
              <a:gd name="connsiteX0" fmla="*/ 539435 w 540955"/>
              <a:gd name="connsiteY0" fmla="*/ 513646 h 750357"/>
              <a:gd name="connsiteX1" fmla="*/ 535247 w 540955"/>
              <a:gd name="connsiteY1" fmla="*/ 529613 h 750357"/>
              <a:gd name="connsiteX2" fmla="*/ 509334 w 540955"/>
              <a:gd name="connsiteY2" fmla="*/ 559714 h 750357"/>
              <a:gd name="connsiteX3" fmla="*/ 510904 w 540955"/>
              <a:gd name="connsiteY3" fmla="*/ 592085 h 750357"/>
              <a:gd name="connsiteX4" fmla="*/ 516051 w 540955"/>
              <a:gd name="connsiteY4" fmla="*/ 601682 h 750357"/>
              <a:gd name="connsiteX5" fmla="*/ 519891 w 540955"/>
              <a:gd name="connsiteY5" fmla="*/ 673402 h 750357"/>
              <a:gd name="connsiteX6" fmla="*/ 203257 w 540955"/>
              <a:gd name="connsiteY6" fmla="*/ 746431 h 750357"/>
              <a:gd name="connsiteX7" fmla="*/ 6680 w 540955"/>
              <a:gd name="connsiteY7" fmla="*/ 715370 h 750357"/>
              <a:gd name="connsiteX8" fmla="*/ 15319 w 540955"/>
              <a:gd name="connsiteY8" fmla="*/ 692946 h 750357"/>
              <a:gd name="connsiteX9" fmla="*/ 15319 w 540955"/>
              <a:gd name="connsiteY9" fmla="*/ 692336 h 750357"/>
              <a:gd name="connsiteX10" fmla="*/ 59205 w 540955"/>
              <a:gd name="connsiteY10" fmla="*/ 519143 h 750357"/>
              <a:gd name="connsiteX11" fmla="*/ 124818 w 540955"/>
              <a:gd name="connsiteY11" fmla="*/ 263323 h 750357"/>
              <a:gd name="connsiteX12" fmla="*/ 223063 w 540955"/>
              <a:gd name="connsiteY12" fmla="*/ 6544 h 750357"/>
              <a:gd name="connsiteX13" fmla="*/ 536469 w 540955"/>
              <a:gd name="connsiteY13" fmla="*/ 55229 h 750357"/>
              <a:gd name="connsiteX14" fmla="*/ 535857 w 540955"/>
              <a:gd name="connsiteY14" fmla="*/ 333735 h 750357"/>
              <a:gd name="connsiteX15" fmla="*/ 539697 w 540955"/>
              <a:gd name="connsiteY15" fmla="*/ 484504 h 750357"/>
              <a:gd name="connsiteX16" fmla="*/ 539435 w 540955"/>
              <a:gd name="connsiteY16" fmla="*/ 513646 h 75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0955" h="750357">
                <a:moveTo>
                  <a:pt x="539435" y="513646"/>
                </a:moveTo>
                <a:cubicBezTo>
                  <a:pt x="538825" y="518794"/>
                  <a:pt x="537516" y="524203"/>
                  <a:pt x="535247" y="529613"/>
                </a:cubicBezTo>
                <a:cubicBezTo>
                  <a:pt x="529838" y="545318"/>
                  <a:pt x="509595" y="559714"/>
                  <a:pt x="509334" y="559714"/>
                </a:cubicBezTo>
                <a:cubicBezTo>
                  <a:pt x="509334" y="562244"/>
                  <a:pt x="501044" y="580480"/>
                  <a:pt x="510904" y="592085"/>
                </a:cubicBezTo>
                <a:cubicBezTo>
                  <a:pt x="512823" y="595313"/>
                  <a:pt x="514743" y="598454"/>
                  <a:pt x="516051" y="601682"/>
                </a:cubicBezTo>
                <a:cubicBezTo>
                  <a:pt x="535857" y="641032"/>
                  <a:pt x="521810" y="670785"/>
                  <a:pt x="519891" y="673402"/>
                </a:cubicBezTo>
                <a:cubicBezTo>
                  <a:pt x="445640" y="750271"/>
                  <a:pt x="330382" y="749572"/>
                  <a:pt x="203257" y="746431"/>
                </a:cubicBezTo>
                <a:cubicBezTo>
                  <a:pt x="20467" y="745122"/>
                  <a:pt x="6680" y="740672"/>
                  <a:pt x="6680" y="715370"/>
                </a:cubicBezTo>
                <a:cubicBezTo>
                  <a:pt x="6680" y="688496"/>
                  <a:pt x="4761" y="693645"/>
                  <a:pt x="15319" y="692946"/>
                </a:cubicBezTo>
                <a:lnTo>
                  <a:pt x="15319" y="692336"/>
                </a:lnTo>
                <a:cubicBezTo>
                  <a:pt x="7989" y="591473"/>
                  <a:pt x="50830" y="541566"/>
                  <a:pt x="59205" y="519143"/>
                </a:cubicBezTo>
                <a:cubicBezTo>
                  <a:pt x="116530" y="390448"/>
                  <a:pt x="122899" y="307210"/>
                  <a:pt x="124818" y="263323"/>
                </a:cubicBezTo>
                <a:cubicBezTo>
                  <a:pt x="126738" y="221094"/>
                  <a:pt x="217304" y="19718"/>
                  <a:pt x="223063" y="6544"/>
                </a:cubicBezTo>
                <a:cubicBezTo>
                  <a:pt x="254125" y="12651"/>
                  <a:pt x="493890" y="59068"/>
                  <a:pt x="536469" y="55229"/>
                </a:cubicBezTo>
                <a:cubicBezTo>
                  <a:pt x="504797" y="186193"/>
                  <a:pt x="533240" y="328325"/>
                  <a:pt x="535857" y="333735"/>
                </a:cubicBezTo>
                <a:cubicBezTo>
                  <a:pt x="547985" y="382682"/>
                  <a:pt x="540307" y="440006"/>
                  <a:pt x="539697" y="484504"/>
                </a:cubicBezTo>
                <a:lnTo>
                  <a:pt x="539435" y="513646"/>
                </a:lnTo>
                <a:close/>
              </a:path>
            </a:pathLst>
          </a:custGeom>
          <a:solidFill>
            <a:srgbClr val="353236"/>
          </a:solidFill>
          <a:ln w="9525" cap="flat">
            <a:noFill/>
            <a:prstDash val="solid"/>
            <a:miter/>
          </a:ln>
        </p:spPr>
        <p:txBody>
          <a:bodyPr rtlCol="0" anchor="ctr"/>
          <a:lstStyle/>
          <a:p>
            <a:endParaRPr lang="en-US" sz="1050"/>
          </a:p>
        </p:txBody>
      </p:sp>
      <p:sp>
        <p:nvSpPr>
          <p:cNvPr id="59" name="Freeform: Shape 160">
            <a:extLst>
              <a:ext uri="{FF2B5EF4-FFF2-40B4-BE49-F238E27FC236}">
                <a16:creationId xmlns:a16="http://schemas.microsoft.com/office/drawing/2014/main" id="{82B5B11A-54A3-8CAB-ECB8-5534F894AC15}"/>
              </a:ext>
            </a:extLst>
          </p:cNvPr>
          <p:cNvSpPr/>
          <p:nvPr/>
        </p:nvSpPr>
        <p:spPr>
          <a:xfrm>
            <a:off x="8626875" y="6325529"/>
            <a:ext cx="273660" cy="80752"/>
          </a:xfrm>
          <a:custGeom>
            <a:avLst/>
            <a:gdLst>
              <a:gd name="connsiteX0" fmla="*/ 519973 w 532230"/>
              <a:gd name="connsiteY0" fmla="*/ 78264 h 157051"/>
              <a:gd name="connsiteX1" fmla="*/ 203339 w 532230"/>
              <a:gd name="connsiteY1" fmla="*/ 151205 h 157051"/>
              <a:gd name="connsiteX2" fmla="*/ 6675 w 532230"/>
              <a:gd name="connsiteY2" fmla="*/ 120145 h 157051"/>
              <a:gd name="connsiteX3" fmla="*/ 15575 w 532230"/>
              <a:gd name="connsiteY3" fmla="*/ 97895 h 157051"/>
              <a:gd name="connsiteX4" fmla="*/ 15575 w 532230"/>
              <a:gd name="connsiteY4" fmla="*/ 97285 h 157051"/>
              <a:gd name="connsiteX5" fmla="*/ 257959 w 532230"/>
              <a:gd name="connsiteY5" fmla="*/ 108104 h 157051"/>
              <a:gd name="connsiteX6" fmla="*/ 516221 w 532230"/>
              <a:gd name="connsiteY6" fmla="*/ 6544 h 157051"/>
              <a:gd name="connsiteX7" fmla="*/ 519973 w 532230"/>
              <a:gd name="connsiteY7" fmla="*/ 78264 h 1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2230" h="157051">
                <a:moveTo>
                  <a:pt x="519973" y="78264"/>
                </a:moveTo>
                <a:cubicBezTo>
                  <a:pt x="445723" y="155045"/>
                  <a:pt x="330290" y="154434"/>
                  <a:pt x="203339" y="151205"/>
                </a:cubicBezTo>
                <a:cubicBezTo>
                  <a:pt x="20636" y="149898"/>
                  <a:pt x="6675" y="145535"/>
                  <a:pt x="6675" y="120145"/>
                </a:cubicBezTo>
                <a:cubicBezTo>
                  <a:pt x="6675" y="93533"/>
                  <a:pt x="4756" y="98594"/>
                  <a:pt x="15575" y="97895"/>
                </a:cubicBezTo>
                <a:lnTo>
                  <a:pt x="15575" y="97285"/>
                </a:lnTo>
                <a:cubicBezTo>
                  <a:pt x="54315" y="102345"/>
                  <a:pt x="151338" y="113164"/>
                  <a:pt x="257959" y="108104"/>
                </a:cubicBezTo>
                <a:cubicBezTo>
                  <a:pt x="427400" y="100513"/>
                  <a:pt x="487604" y="79573"/>
                  <a:pt x="516221" y="6544"/>
                </a:cubicBezTo>
                <a:cubicBezTo>
                  <a:pt x="535765" y="45894"/>
                  <a:pt x="521805" y="75734"/>
                  <a:pt x="519973" y="78264"/>
                </a:cubicBezTo>
                <a:close/>
              </a:path>
            </a:pathLst>
          </a:custGeom>
          <a:solidFill>
            <a:srgbClr val="1D1D1B"/>
          </a:solidFill>
          <a:ln w="9525" cap="flat">
            <a:noFill/>
            <a:prstDash val="solid"/>
            <a:miter/>
          </a:ln>
        </p:spPr>
        <p:txBody>
          <a:bodyPr rtlCol="0" anchor="ctr"/>
          <a:lstStyle/>
          <a:p>
            <a:endParaRPr lang="en-US" sz="1050"/>
          </a:p>
        </p:txBody>
      </p:sp>
      <p:sp>
        <p:nvSpPr>
          <p:cNvPr id="60" name="Freeform: Shape 161">
            <a:extLst>
              <a:ext uri="{FF2B5EF4-FFF2-40B4-BE49-F238E27FC236}">
                <a16:creationId xmlns:a16="http://schemas.microsoft.com/office/drawing/2014/main" id="{F0D83231-4385-3CE9-A6FC-05A5E756EC64}"/>
              </a:ext>
            </a:extLst>
          </p:cNvPr>
          <p:cNvSpPr/>
          <p:nvPr/>
        </p:nvSpPr>
        <p:spPr>
          <a:xfrm>
            <a:off x="8878171" y="6265323"/>
            <a:ext cx="26918" cy="44862"/>
          </a:xfrm>
          <a:custGeom>
            <a:avLst/>
            <a:gdLst>
              <a:gd name="connsiteX0" fmla="*/ 51304 w 52350"/>
              <a:gd name="connsiteY0" fmla="*/ 6544 h 87250"/>
              <a:gd name="connsiteX1" fmla="*/ 47552 w 52350"/>
              <a:gd name="connsiteY1" fmla="*/ 65875 h 87250"/>
              <a:gd name="connsiteX2" fmla="*/ 21202 w 52350"/>
              <a:gd name="connsiteY2" fmla="*/ 81841 h 87250"/>
              <a:gd name="connsiteX3" fmla="*/ 20592 w 52350"/>
              <a:gd name="connsiteY3" fmla="*/ 81841 h 87250"/>
              <a:gd name="connsiteX4" fmla="*/ 19283 w 52350"/>
              <a:gd name="connsiteY4" fmla="*/ 81493 h 87250"/>
              <a:gd name="connsiteX5" fmla="*/ 17712 w 52350"/>
              <a:gd name="connsiteY5" fmla="*/ 80532 h 87250"/>
              <a:gd name="connsiteX6" fmla="*/ 6544 w 52350"/>
              <a:gd name="connsiteY6" fmla="*/ 39263 h 87250"/>
              <a:gd name="connsiteX7" fmla="*/ 51043 w 52350"/>
              <a:gd name="connsiteY7" fmla="*/ 6631 h 87250"/>
              <a:gd name="connsiteX8" fmla="*/ 51304 w 52350"/>
              <a:gd name="connsiteY8" fmla="*/ 6631 h 8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50" h="87250">
                <a:moveTo>
                  <a:pt x="51304" y="6544"/>
                </a:moveTo>
                <a:cubicBezTo>
                  <a:pt x="51304" y="6544"/>
                  <a:pt x="55231" y="63606"/>
                  <a:pt x="47552" y="65875"/>
                </a:cubicBezTo>
                <a:cubicBezTo>
                  <a:pt x="46243" y="66485"/>
                  <a:pt x="22511" y="81841"/>
                  <a:pt x="21202" y="81841"/>
                </a:cubicBezTo>
                <a:cubicBezTo>
                  <a:pt x="21202" y="81841"/>
                  <a:pt x="20853" y="81841"/>
                  <a:pt x="20592" y="81841"/>
                </a:cubicBezTo>
                <a:cubicBezTo>
                  <a:pt x="20330" y="81841"/>
                  <a:pt x="19631" y="81841"/>
                  <a:pt x="19283" y="81493"/>
                </a:cubicBezTo>
                <a:cubicBezTo>
                  <a:pt x="18672" y="81493"/>
                  <a:pt x="17974" y="81144"/>
                  <a:pt x="17712" y="80532"/>
                </a:cubicBezTo>
                <a:cubicBezTo>
                  <a:pt x="13524" y="78265"/>
                  <a:pt x="6544" y="69626"/>
                  <a:pt x="6544" y="39263"/>
                </a:cubicBezTo>
                <a:cubicBezTo>
                  <a:pt x="6544" y="23558"/>
                  <a:pt x="25128" y="6631"/>
                  <a:pt x="51043" y="6631"/>
                </a:cubicBezTo>
                <a:lnTo>
                  <a:pt x="51304" y="6631"/>
                </a:lnTo>
                <a:close/>
              </a:path>
            </a:pathLst>
          </a:custGeom>
          <a:solidFill>
            <a:srgbClr val="1D1D1B"/>
          </a:solidFill>
          <a:ln w="9525" cap="flat">
            <a:noFill/>
            <a:prstDash val="solid"/>
            <a:miter/>
          </a:ln>
        </p:spPr>
        <p:txBody>
          <a:bodyPr rtlCol="0" anchor="ctr"/>
          <a:lstStyle/>
          <a:p>
            <a:endParaRPr lang="en-US" sz="1050"/>
          </a:p>
        </p:txBody>
      </p:sp>
      <p:sp>
        <p:nvSpPr>
          <p:cNvPr id="61" name="Freeform: Shape 162">
            <a:extLst>
              <a:ext uri="{FF2B5EF4-FFF2-40B4-BE49-F238E27FC236}">
                <a16:creationId xmlns:a16="http://schemas.microsoft.com/office/drawing/2014/main" id="{DB9A0B61-376D-91A8-593B-6157A58E7531}"/>
              </a:ext>
            </a:extLst>
          </p:cNvPr>
          <p:cNvSpPr/>
          <p:nvPr/>
        </p:nvSpPr>
        <p:spPr>
          <a:xfrm>
            <a:off x="8511257" y="4787137"/>
            <a:ext cx="906218" cy="1444564"/>
          </a:xfrm>
          <a:custGeom>
            <a:avLst/>
            <a:gdLst>
              <a:gd name="connsiteX0" fmla="*/ 47787 w 1762468"/>
              <a:gd name="connsiteY0" fmla="*/ 1245895 h 2809479"/>
              <a:gd name="connsiteX1" fmla="*/ 276908 w 1762468"/>
              <a:gd name="connsiteY1" fmla="*/ 2773920 h 2809479"/>
              <a:gd name="connsiteX2" fmla="*/ 564749 w 1762468"/>
              <a:gd name="connsiteY2" fmla="*/ 2808471 h 2809479"/>
              <a:gd name="connsiteX3" fmla="*/ 843777 w 1762468"/>
              <a:gd name="connsiteY3" fmla="*/ 2751148 h 2809479"/>
              <a:gd name="connsiteX4" fmla="*/ 746144 w 1762468"/>
              <a:gd name="connsiteY4" fmla="*/ 793760 h 2809479"/>
              <a:gd name="connsiteX5" fmla="*/ 1561590 w 1762468"/>
              <a:gd name="connsiteY5" fmla="*/ 864870 h 2809479"/>
              <a:gd name="connsiteX6" fmla="*/ 1609578 w 1762468"/>
              <a:gd name="connsiteY6" fmla="*/ 870454 h 2809479"/>
              <a:gd name="connsiteX7" fmla="*/ 1646922 w 1762468"/>
              <a:gd name="connsiteY7" fmla="*/ 876125 h 2809479"/>
              <a:gd name="connsiteX8" fmla="*/ 1761831 w 1762468"/>
              <a:gd name="connsiteY8" fmla="*/ 28482 h 2809479"/>
              <a:gd name="connsiteX9" fmla="*/ 1753280 w 1762468"/>
              <a:gd name="connsiteY9" fmla="*/ 27348 h 2809479"/>
              <a:gd name="connsiteX10" fmla="*/ 1724314 w 1762468"/>
              <a:gd name="connsiteY10" fmla="*/ 24032 h 2809479"/>
              <a:gd name="connsiteX11" fmla="*/ 1695870 w 1762468"/>
              <a:gd name="connsiteY11" fmla="*/ 19496 h 2809479"/>
              <a:gd name="connsiteX12" fmla="*/ 966190 w 1762468"/>
              <a:gd name="connsiteY12" fmla="*/ 111545 h 2809479"/>
              <a:gd name="connsiteX13" fmla="*/ 116715 w 1762468"/>
              <a:gd name="connsiteY13" fmla="*/ 375043 h 2809479"/>
              <a:gd name="connsiteX14" fmla="*/ 47787 w 1762468"/>
              <a:gd name="connsiteY14" fmla="*/ 1245895 h 2809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62468" h="2809479">
                <a:moveTo>
                  <a:pt x="47787" y="1245895"/>
                </a:moveTo>
                <a:cubicBezTo>
                  <a:pt x="57210" y="1300514"/>
                  <a:pt x="276908" y="2773920"/>
                  <a:pt x="276908" y="2773920"/>
                </a:cubicBezTo>
                <a:cubicBezTo>
                  <a:pt x="276908" y="2773920"/>
                  <a:pt x="403684" y="2812485"/>
                  <a:pt x="564749" y="2808471"/>
                </a:cubicBezTo>
                <a:cubicBezTo>
                  <a:pt x="721015" y="2804458"/>
                  <a:pt x="797360" y="2782907"/>
                  <a:pt x="843777" y="2751148"/>
                </a:cubicBezTo>
                <a:cubicBezTo>
                  <a:pt x="850146" y="2656742"/>
                  <a:pt x="675819" y="978732"/>
                  <a:pt x="746144" y="793760"/>
                </a:cubicBezTo>
                <a:cubicBezTo>
                  <a:pt x="772580" y="725269"/>
                  <a:pt x="1207352" y="809117"/>
                  <a:pt x="1561590" y="864870"/>
                </a:cubicBezTo>
                <a:cubicBezTo>
                  <a:pt x="1577819" y="866440"/>
                  <a:pt x="1593699" y="868534"/>
                  <a:pt x="1609578" y="870454"/>
                </a:cubicBezTo>
                <a:cubicBezTo>
                  <a:pt x="1621881" y="872461"/>
                  <a:pt x="1634270" y="874119"/>
                  <a:pt x="1646922" y="876125"/>
                </a:cubicBezTo>
                <a:lnTo>
                  <a:pt x="1761831" y="28482"/>
                </a:lnTo>
                <a:lnTo>
                  <a:pt x="1753280" y="27348"/>
                </a:lnTo>
                <a:cubicBezTo>
                  <a:pt x="1743770" y="26040"/>
                  <a:pt x="1733911" y="25080"/>
                  <a:pt x="1724314" y="24032"/>
                </a:cubicBezTo>
                <a:cubicBezTo>
                  <a:pt x="1714802" y="22462"/>
                  <a:pt x="1705380" y="20804"/>
                  <a:pt x="1695870" y="19496"/>
                </a:cubicBezTo>
                <a:cubicBezTo>
                  <a:pt x="1264588" y="-37392"/>
                  <a:pt x="966190" y="111545"/>
                  <a:pt x="966190" y="111545"/>
                </a:cubicBezTo>
                <a:cubicBezTo>
                  <a:pt x="966190" y="111545"/>
                  <a:pt x="292264" y="178467"/>
                  <a:pt x="116715" y="375043"/>
                </a:cubicBezTo>
                <a:cubicBezTo>
                  <a:pt x="-58833" y="571270"/>
                  <a:pt x="21612" y="1095998"/>
                  <a:pt x="47787" y="1245895"/>
                </a:cubicBezTo>
                <a:close/>
              </a:path>
            </a:pathLst>
          </a:custGeom>
          <a:solidFill>
            <a:srgbClr val="363B59"/>
          </a:solidFill>
          <a:ln w="9525" cap="flat">
            <a:noFill/>
            <a:prstDash val="solid"/>
            <a:miter/>
          </a:ln>
        </p:spPr>
        <p:txBody>
          <a:bodyPr rtlCol="0" anchor="ctr"/>
          <a:lstStyle/>
          <a:p>
            <a:endParaRPr lang="en-US" sz="1050"/>
          </a:p>
        </p:txBody>
      </p:sp>
      <p:sp>
        <p:nvSpPr>
          <p:cNvPr id="62" name="Freeform: Shape 163">
            <a:extLst>
              <a:ext uri="{FF2B5EF4-FFF2-40B4-BE49-F238E27FC236}">
                <a16:creationId xmlns:a16="http://schemas.microsoft.com/office/drawing/2014/main" id="{7275EB8E-9D9B-25C5-D497-8650203F2D01}"/>
              </a:ext>
            </a:extLst>
          </p:cNvPr>
          <p:cNvSpPr/>
          <p:nvPr/>
        </p:nvSpPr>
        <p:spPr>
          <a:xfrm>
            <a:off x="8789345" y="4558001"/>
            <a:ext cx="637044" cy="278146"/>
          </a:xfrm>
          <a:custGeom>
            <a:avLst/>
            <a:gdLst>
              <a:gd name="connsiteX0" fmla="*/ 6544 w 1238963"/>
              <a:gd name="connsiteY0" fmla="*/ 6544 h 540955"/>
              <a:gd name="connsiteX1" fmla="*/ 1236520 w 1238963"/>
              <a:gd name="connsiteY1" fmla="*/ 6544 h 540955"/>
              <a:gd name="connsiteX2" fmla="*/ 1236520 w 1238963"/>
              <a:gd name="connsiteY2" fmla="*/ 537204 h 540955"/>
              <a:gd name="connsiteX3" fmla="*/ 6544 w 1238963"/>
              <a:gd name="connsiteY3" fmla="*/ 537204 h 540955"/>
            </a:gdLst>
            <a:ahLst/>
            <a:cxnLst>
              <a:cxn ang="0">
                <a:pos x="connsiteX0" y="connsiteY0"/>
              </a:cxn>
              <a:cxn ang="0">
                <a:pos x="connsiteX1" y="connsiteY1"/>
              </a:cxn>
              <a:cxn ang="0">
                <a:pos x="connsiteX2" y="connsiteY2"/>
              </a:cxn>
              <a:cxn ang="0">
                <a:pos x="connsiteX3" y="connsiteY3"/>
              </a:cxn>
            </a:cxnLst>
            <a:rect l="l" t="t" r="r" b="b"/>
            <a:pathLst>
              <a:path w="1238963" h="540955">
                <a:moveTo>
                  <a:pt x="6544" y="6544"/>
                </a:moveTo>
                <a:lnTo>
                  <a:pt x="1236520" y="6544"/>
                </a:lnTo>
                <a:lnTo>
                  <a:pt x="1236520" y="537204"/>
                </a:lnTo>
                <a:lnTo>
                  <a:pt x="6544" y="537204"/>
                </a:lnTo>
                <a:close/>
              </a:path>
            </a:pathLst>
          </a:custGeom>
          <a:solidFill>
            <a:srgbClr val="07171A"/>
          </a:solidFill>
          <a:ln w="9525" cap="flat">
            <a:noFill/>
            <a:prstDash val="solid"/>
            <a:miter/>
          </a:ln>
        </p:spPr>
        <p:txBody>
          <a:bodyPr rtlCol="0" anchor="ctr"/>
          <a:lstStyle/>
          <a:p>
            <a:endParaRPr lang="en-US" sz="1050"/>
          </a:p>
        </p:txBody>
      </p:sp>
      <p:sp>
        <p:nvSpPr>
          <p:cNvPr id="63" name="Freeform: Shape 164">
            <a:extLst>
              <a:ext uri="{FF2B5EF4-FFF2-40B4-BE49-F238E27FC236}">
                <a16:creationId xmlns:a16="http://schemas.microsoft.com/office/drawing/2014/main" id="{0A1A0AAB-5CE0-6F83-30A5-13D3AC902EED}"/>
              </a:ext>
            </a:extLst>
          </p:cNvPr>
          <p:cNvSpPr/>
          <p:nvPr/>
        </p:nvSpPr>
        <p:spPr>
          <a:xfrm>
            <a:off x="8506085" y="2922862"/>
            <a:ext cx="960052" cy="1615041"/>
          </a:xfrm>
          <a:custGeom>
            <a:avLst/>
            <a:gdLst>
              <a:gd name="connsiteX0" fmla="*/ 1861847 w 1867169"/>
              <a:gd name="connsiteY0" fmla="*/ 3137369 h 3141033"/>
              <a:gd name="connsiteX1" fmla="*/ 401092 w 1867169"/>
              <a:gd name="connsiteY1" fmla="*/ 3137369 h 3141033"/>
              <a:gd name="connsiteX2" fmla="*/ 402663 w 1867169"/>
              <a:gd name="connsiteY2" fmla="*/ 3119482 h 3141033"/>
              <a:gd name="connsiteX3" fmla="*/ 444892 w 1867169"/>
              <a:gd name="connsiteY3" fmla="*/ 1987838 h 3141033"/>
              <a:gd name="connsiteX4" fmla="*/ 441402 w 1867169"/>
              <a:gd name="connsiteY4" fmla="*/ 1607249 h 3141033"/>
              <a:gd name="connsiteX5" fmla="*/ 410952 w 1867169"/>
              <a:gd name="connsiteY5" fmla="*/ 1733676 h 3141033"/>
              <a:gd name="connsiteX6" fmla="*/ 361655 w 1867169"/>
              <a:gd name="connsiteY6" fmla="*/ 1706192 h 3141033"/>
              <a:gd name="connsiteX7" fmla="*/ 365145 w 1867169"/>
              <a:gd name="connsiteY7" fmla="*/ 1594162 h 3141033"/>
              <a:gd name="connsiteX8" fmla="*/ 342722 w 1867169"/>
              <a:gd name="connsiteY8" fmla="*/ 1656284 h 3141033"/>
              <a:gd name="connsiteX9" fmla="*/ 341413 w 1867169"/>
              <a:gd name="connsiteY9" fmla="*/ 1659774 h 3141033"/>
              <a:gd name="connsiteX10" fmla="*/ 331816 w 1867169"/>
              <a:gd name="connsiteY10" fmla="*/ 1689527 h 3141033"/>
              <a:gd name="connsiteX11" fmla="*/ 6544 w 1867169"/>
              <a:gd name="connsiteY11" fmla="*/ 1507347 h 3141033"/>
              <a:gd name="connsiteX12" fmla="*/ 12913 w 1867169"/>
              <a:gd name="connsiteY12" fmla="*/ 1418002 h 3141033"/>
              <a:gd name="connsiteX13" fmla="*/ 28619 w 1867169"/>
              <a:gd name="connsiteY13" fmla="*/ 1262085 h 3141033"/>
              <a:gd name="connsiteX14" fmla="*/ 82364 w 1867169"/>
              <a:gd name="connsiteY14" fmla="*/ 1125362 h 3141033"/>
              <a:gd name="connsiteX15" fmla="*/ 422643 w 1867169"/>
              <a:gd name="connsiteY15" fmla="*/ 651241 h 3141033"/>
              <a:gd name="connsiteX16" fmla="*/ 422992 w 1867169"/>
              <a:gd name="connsiteY16" fmla="*/ 651241 h 3141033"/>
              <a:gd name="connsiteX17" fmla="*/ 428751 w 1867169"/>
              <a:gd name="connsiteY17" fmla="*/ 649321 h 3141033"/>
              <a:gd name="connsiteX18" fmla="*/ 433899 w 1867169"/>
              <a:gd name="connsiteY18" fmla="*/ 647751 h 3141033"/>
              <a:gd name="connsiteX19" fmla="*/ 463390 w 1867169"/>
              <a:gd name="connsiteY19" fmla="*/ 639462 h 3141033"/>
              <a:gd name="connsiteX20" fmla="*/ 473336 w 1867169"/>
              <a:gd name="connsiteY20" fmla="*/ 636583 h 3141033"/>
              <a:gd name="connsiteX21" fmla="*/ 494451 w 1867169"/>
              <a:gd name="connsiteY21" fmla="*/ 630475 h 3141033"/>
              <a:gd name="connsiteX22" fmla="*/ 516525 w 1867169"/>
              <a:gd name="connsiteY22" fmla="*/ 624106 h 3141033"/>
              <a:gd name="connsiteX23" fmla="*/ 518096 w 1867169"/>
              <a:gd name="connsiteY23" fmla="*/ 623757 h 3141033"/>
              <a:gd name="connsiteX24" fmla="*/ 523506 w 1867169"/>
              <a:gd name="connsiteY24" fmla="*/ 622186 h 3141033"/>
              <a:gd name="connsiteX25" fmla="*/ 731250 w 1867169"/>
              <a:gd name="connsiteY25" fmla="*/ 568701 h 3141033"/>
              <a:gd name="connsiteX26" fmla="*/ 815447 w 1867169"/>
              <a:gd name="connsiteY26" fmla="*/ 552996 h 3141033"/>
              <a:gd name="connsiteX27" fmla="*/ 846858 w 1867169"/>
              <a:gd name="connsiteY27" fmla="*/ 549768 h 3141033"/>
              <a:gd name="connsiteX28" fmla="*/ 857415 w 1867169"/>
              <a:gd name="connsiteY28" fmla="*/ 60029 h 3141033"/>
              <a:gd name="connsiteX29" fmla="*/ 1131470 w 1867169"/>
              <a:gd name="connsiteY29" fmla="*/ 6544 h 3141033"/>
              <a:gd name="connsiteX30" fmla="*/ 1405176 w 1867169"/>
              <a:gd name="connsiteY30" fmla="*/ 60029 h 3141033"/>
              <a:gd name="connsiteX31" fmla="*/ 1415734 w 1867169"/>
              <a:gd name="connsiteY31" fmla="*/ 549768 h 3141033"/>
              <a:gd name="connsiteX32" fmla="*/ 1447406 w 1867169"/>
              <a:gd name="connsiteY32" fmla="*/ 552996 h 3141033"/>
              <a:gd name="connsiteX33" fmla="*/ 1762119 w 1867169"/>
              <a:gd name="connsiteY33" fmla="*/ 629166 h 3141033"/>
              <a:gd name="connsiteX34" fmla="*/ 1821363 w 1867169"/>
              <a:gd name="connsiteY34" fmla="*/ 1607162 h 3141033"/>
              <a:gd name="connsiteX35" fmla="*/ 1861847 w 1867169"/>
              <a:gd name="connsiteY35" fmla="*/ 3137369 h 3141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867169" h="3141033">
                <a:moveTo>
                  <a:pt x="1861847" y="3137369"/>
                </a:moveTo>
                <a:lnTo>
                  <a:pt x="401092" y="3137369"/>
                </a:lnTo>
                <a:cubicBezTo>
                  <a:pt x="401704" y="3131261"/>
                  <a:pt x="402401" y="3125503"/>
                  <a:pt x="402663" y="3119482"/>
                </a:cubicBezTo>
                <a:cubicBezTo>
                  <a:pt x="437912" y="2763847"/>
                  <a:pt x="444892" y="2305780"/>
                  <a:pt x="444892" y="1987838"/>
                </a:cubicBezTo>
                <a:cubicBezTo>
                  <a:pt x="444892" y="1762468"/>
                  <a:pt x="441402" y="1607249"/>
                  <a:pt x="441402" y="1607249"/>
                </a:cubicBezTo>
                <a:cubicBezTo>
                  <a:pt x="441402" y="1607249"/>
                  <a:pt x="427355" y="1660036"/>
                  <a:pt x="410952" y="1733676"/>
                </a:cubicBezTo>
                <a:lnTo>
                  <a:pt x="361655" y="1706192"/>
                </a:lnTo>
                <a:cubicBezTo>
                  <a:pt x="362964" y="1659425"/>
                  <a:pt x="364185" y="1621646"/>
                  <a:pt x="365145" y="1594162"/>
                </a:cubicBezTo>
                <a:cubicBezTo>
                  <a:pt x="359386" y="1610129"/>
                  <a:pt x="352319" y="1630022"/>
                  <a:pt x="342722" y="1656284"/>
                </a:cubicBezTo>
                <a:lnTo>
                  <a:pt x="341413" y="1659774"/>
                </a:lnTo>
                <a:lnTo>
                  <a:pt x="331816" y="1689527"/>
                </a:lnTo>
                <a:lnTo>
                  <a:pt x="6544" y="1507347"/>
                </a:lnTo>
                <a:cubicBezTo>
                  <a:pt x="10732" y="1463460"/>
                  <a:pt x="12913" y="1431788"/>
                  <a:pt x="12913" y="1418002"/>
                </a:cubicBezTo>
                <a:cubicBezTo>
                  <a:pt x="16753" y="1365477"/>
                  <a:pt x="21900" y="1313301"/>
                  <a:pt x="28619" y="1262085"/>
                </a:cubicBezTo>
                <a:cubicBezTo>
                  <a:pt x="43975" y="1220117"/>
                  <a:pt x="61948" y="1173699"/>
                  <a:pt x="82364" y="1125362"/>
                </a:cubicBezTo>
                <a:cubicBezTo>
                  <a:pt x="162374" y="934283"/>
                  <a:pt x="281122" y="713974"/>
                  <a:pt x="422643" y="651241"/>
                </a:cubicBezTo>
                <a:lnTo>
                  <a:pt x="422992" y="651241"/>
                </a:lnTo>
                <a:cubicBezTo>
                  <a:pt x="424912" y="650281"/>
                  <a:pt x="426832" y="649932"/>
                  <a:pt x="428751" y="649321"/>
                </a:cubicBezTo>
                <a:cubicBezTo>
                  <a:pt x="430321" y="648711"/>
                  <a:pt x="432241" y="648013"/>
                  <a:pt x="433899" y="647751"/>
                </a:cubicBezTo>
                <a:cubicBezTo>
                  <a:pt x="444107" y="644872"/>
                  <a:pt x="453792" y="641992"/>
                  <a:pt x="463390" y="639462"/>
                </a:cubicBezTo>
                <a:cubicBezTo>
                  <a:pt x="466618" y="638502"/>
                  <a:pt x="470108" y="637543"/>
                  <a:pt x="473336" y="636583"/>
                </a:cubicBezTo>
                <a:cubicBezTo>
                  <a:pt x="480055" y="634663"/>
                  <a:pt x="487121" y="632744"/>
                  <a:pt x="494451" y="630475"/>
                </a:cubicBezTo>
                <a:cubicBezTo>
                  <a:pt x="501518" y="628556"/>
                  <a:pt x="508847" y="626636"/>
                  <a:pt x="516525" y="624106"/>
                </a:cubicBezTo>
                <a:cubicBezTo>
                  <a:pt x="517136" y="623757"/>
                  <a:pt x="517486" y="623757"/>
                  <a:pt x="518096" y="623757"/>
                </a:cubicBezTo>
                <a:cubicBezTo>
                  <a:pt x="520015" y="623146"/>
                  <a:pt x="521586" y="622448"/>
                  <a:pt x="523506" y="622186"/>
                </a:cubicBezTo>
                <a:cubicBezTo>
                  <a:pt x="585279" y="605260"/>
                  <a:pt x="663717" y="584058"/>
                  <a:pt x="731250" y="568701"/>
                </a:cubicBezTo>
                <a:cubicBezTo>
                  <a:pt x="762922" y="561634"/>
                  <a:pt x="791715" y="556225"/>
                  <a:pt x="815447" y="552996"/>
                </a:cubicBezTo>
                <a:cubicBezTo>
                  <a:pt x="827313" y="551077"/>
                  <a:pt x="838133" y="550117"/>
                  <a:pt x="846858" y="549768"/>
                </a:cubicBezTo>
                <a:cubicBezTo>
                  <a:pt x="906101" y="394810"/>
                  <a:pt x="857415" y="60029"/>
                  <a:pt x="857415" y="60029"/>
                </a:cubicBezTo>
                <a:cubicBezTo>
                  <a:pt x="857415" y="60029"/>
                  <a:pt x="970404" y="35075"/>
                  <a:pt x="1131470" y="6544"/>
                </a:cubicBezTo>
                <a:cubicBezTo>
                  <a:pt x="1292186" y="35075"/>
                  <a:pt x="1405176" y="60029"/>
                  <a:pt x="1405176" y="60029"/>
                </a:cubicBezTo>
                <a:cubicBezTo>
                  <a:pt x="1405176" y="60029"/>
                  <a:pt x="1356490" y="394898"/>
                  <a:pt x="1415734" y="549768"/>
                </a:cubicBezTo>
                <a:cubicBezTo>
                  <a:pt x="1424721" y="550117"/>
                  <a:pt x="1435278" y="551077"/>
                  <a:pt x="1447406" y="552996"/>
                </a:cubicBezTo>
                <a:cubicBezTo>
                  <a:pt x="1528113" y="563554"/>
                  <a:pt x="1671815" y="603253"/>
                  <a:pt x="1762119" y="629166"/>
                </a:cubicBezTo>
                <a:lnTo>
                  <a:pt x="1821363" y="1607162"/>
                </a:lnTo>
                <a:cubicBezTo>
                  <a:pt x="1821538" y="1607162"/>
                  <a:pt x="1800074" y="2529143"/>
                  <a:pt x="1861847" y="3137369"/>
                </a:cubicBezTo>
                <a:close/>
              </a:path>
            </a:pathLst>
          </a:custGeom>
          <a:solidFill>
            <a:srgbClr val="FCBF94"/>
          </a:solidFill>
          <a:ln w="9525" cap="flat">
            <a:noFill/>
            <a:prstDash val="solid"/>
            <a:miter/>
          </a:ln>
        </p:spPr>
        <p:txBody>
          <a:bodyPr rtlCol="0" anchor="ctr"/>
          <a:lstStyle/>
          <a:p>
            <a:endParaRPr lang="en-US" sz="1050"/>
          </a:p>
        </p:txBody>
      </p:sp>
      <p:sp>
        <p:nvSpPr>
          <p:cNvPr id="128" name="Freeform: Shape 165">
            <a:extLst>
              <a:ext uri="{FF2B5EF4-FFF2-40B4-BE49-F238E27FC236}">
                <a16:creationId xmlns:a16="http://schemas.microsoft.com/office/drawing/2014/main" id="{7B1FB3DA-25EE-BBC4-9A44-0C1A4A330F06}"/>
              </a:ext>
            </a:extLst>
          </p:cNvPr>
          <p:cNvSpPr/>
          <p:nvPr/>
        </p:nvSpPr>
        <p:spPr>
          <a:xfrm>
            <a:off x="8420398" y="3203700"/>
            <a:ext cx="1099125" cy="1372785"/>
          </a:xfrm>
          <a:custGeom>
            <a:avLst/>
            <a:gdLst>
              <a:gd name="connsiteX0" fmla="*/ 1985046 w 2137647"/>
              <a:gd name="connsiteY0" fmla="*/ 1080864 h 2669878"/>
              <a:gd name="connsiteX1" fmla="*/ 2091666 w 2137647"/>
              <a:gd name="connsiteY1" fmla="*/ 171448 h 2669878"/>
              <a:gd name="connsiteX2" fmla="*/ 1984784 w 2137647"/>
              <a:gd name="connsiteY2" fmla="*/ 98419 h 2669878"/>
              <a:gd name="connsiteX3" fmla="*/ 1982515 w 2137647"/>
              <a:gd name="connsiteY3" fmla="*/ 97808 h 2669878"/>
              <a:gd name="connsiteX4" fmla="*/ 1888371 w 2137647"/>
              <a:gd name="connsiteY4" fmla="*/ 70586 h 2669878"/>
              <a:gd name="connsiteX5" fmla="*/ 1831745 w 2137647"/>
              <a:gd name="connsiteY5" fmla="*/ 55230 h 2669878"/>
              <a:gd name="connsiteX6" fmla="*/ 1803214 w 2137647"/>
              <a:gd name="connsiteY6" fmla="*/ 47552 h 2669878"/>
              <a:gd name="connsiteX7" fmla="*/ 1767965 w 2137647"/>
              <a:gd name="connsiteY7" fmla="*/ 38303 h 2669878"/>
              <a:gd name="connsiteX8" fmla="*/ 1693715 w 2137647"/>
              <a:gd name="connsiteY8" fmla="*/ 20678 h 2669878"/>
              <a:gd name="connsiteX9" fmla="*/ 1688305 w 2137647"/>
              <a:gd name="connsiteY9" fmla="*/ 19719 h 2669878"/>
              <a:gd name="connsiteX10" fmla="*/ 1625223 w 2137647"/>
              <a:gd name="connsiteY10" fmla="*/ 8202 h 2669878"/>
              <a:gd name="connsiteX11" fmla="*/ 1623652 w 2137647"/>
              <a:gd name="connsiteY11" fmla="*/ 7853 h 2669878"/>
              <a:gd name="connsiteX12" fmla="*/ 1614404 w 2137647"/>
              <a:gd name="connsiteY12" fmla="*/ 6544 h 2669878"/>
              <a:gd name="connsiteX13" fmla="*/ 1606726 w 2137647"/>
              <a:gd name="connsiteY13" fmla="*/ 11343 h 2669878"/>
              <a:gd name="connsiteX14" fmla="*/ 1295851 w 2137647"/>
              <a:gd name="connsiteY14" fmla="*/ 99030 h 2669878"/>
              <a:gd name="connsiteX15" fmla="*/ 975116 w 2137647"/>
              <a:gd name="connsiteY15" fmla="*/ 7765 h 2669878"/>
              <a:gd name="connsiteX16" fmla="*/ 898248 w 2137647"/>
              <a:gd name="connsiteY16" fmla="*/ 22162 h 2669878"/>
              <a:gd name="connsiteX17" fmla="*/ 891879 w 2137647"/>
              <a:gd name="connsiteY17" fmla="*/ 23471 h 2669878"/>
              <a:gd name="connsiteX18" fmla="*/ 718336 w 2137647"/>
              <a:gd name="connsiteY18" fmla="*/ 67968 h 2669878"/>
              <a:gd name="connsiteX19" fmla="*/ 695564 w 2137647"/>
              <a:gd name="connsiteY19" fmla="*/ 74338 h 2669878"/>
              <a:gd name="connsiteX20" fmla="*/ 683436 w 2137647"/>
              <a:gd name="connsiteY20" fmla="*/ 77828 h 2669878"/>
              <a:gd name="connsiteX21" fmla="*/ 654905 w 2137647"/>
              <a:gd name="connsiteY21" fmla="*/ 85855 h 2669878"/>
              <a:gd name="connsiteX22" fmla="*/ 630213 w 2137647"/>
              <a:gd name="connsiteY22" fmla="*/ 93184 h 2669878"/>
              <a:gd name="connsiteX23" fmla="*/ 600722 w 2137647"/>
              <a:gd name="connsiteY23" fmla="*/ 101473 h 2669878"/>
              <a:gd name="connsiteX24" fmla="*/ 595575 w 2137647"/>
              <a:gd name="connsiteY24" fmla="*/ 103043 h 2669878"/>
              <a:gd name="connsiteX25" fmla="*/ 589467 w 2137647"/>
              <a:gd name="connsiteY25" fmla="*/ 104963 h 2669878"/>
              <a:gd name="connsiteX26" fmla="*/ 249188 w 2137647"/>
              <a:gd name="connsiteY26" fmla="*/ 579084 h 2669878"/>
              <a:gd name="connsiteX27" fmla="*/ 195442 w 2137647"/>
              <a:gd name="connsiteY27" fmla="*/ 715806 h 2669878"/>
              <a:gd name="connsiteX28" fmla="*/ 179737 w 2137647"/>
              <a:gd name="connsiteY28" fmla="*/ 871724 h 2669878"/>
              <a:gd name="connsiteX29" fmla="*/ 6544 w 2137647"/>
              <a:gd name="connsiteY29" fmla="*/ 2000489 h 2669878"/>
              <a:gd name="connsiteX30" fmla="*/ 55229 w 2137647"/>
              <a:gd name="connsiteY30" fmla="*/ 2010698 h 2669878"/>
              <a:gd name="connsiteX31" fmla="*/ 332775 w 2137647"/>
              <a:gd name="connsiteY31" fmla="*/ 2049437 h 2669878"/>
              <a:gd name="connsiteX32" fmla="*/ 453181 w 2137647"/>
              <a:gd name="connsiteY32" fmla="*/ 2059383 h 2669878"/>
              <a:gd name="connsiteX33" fmla="*/ 454490 w 2137647"/>
              <a:gd name="connsiteY33" fmla="*/ 2059383 h 2669878"/>
              <a:gd name="connsiteX34" fmla="*/ 608138 w 2137647"/>
              <a:gd name="connsiteY34" fmla="*/ 1060622 h 2669878"/>
              <a:gd name="connsiteX35" fmla="*/ 564600 w 2137647"/>
              <a:gd name="connsiteY35" fmla="*/ 2502792 h 2669878"/>
              <a:gd name="connsiteX36" fmla="*/ 564251 w 2137647"/>
              <a:gd name="connsiteY36" fmla="*/ 2517189 h 2669878"/>
              <a:gd name="connsiteX37" fmla="*/ 565560 w 2137647"/>
              <a:gd name="connsiteY37" fmla="*/ 2517538 h 2669878"/>
              <a:gd name="connsiteX38" fmla="*/ 569400 w 2137647"/>
              <a:gd name="connsiteY38" fmla="*/ 2518498 h 2669878"/>
              <a:gd name="connsiteX39" fmla="*/ 574809 w 2137647"/>
              <a:gd name="connsiteY39" fmla="*/ 2519807 h 2669878"/>
              <a:gd name="connsiteX40" fmla="*/ 649060 w 2137647"/>
              <a:gd name="connsiteY40" fmla="*/ 2542841 h 2669878"/>
              <a:gd name="connsiteX41" fmla="*/ 691986 w 2137647"/>
              <a:gd name="connsiteY41" fmla="*/ 2556627 h 2669878"/>
              <a:gd name="connsiteX42" fmla="*/ 924075 w 2137647"/>
              <a:gd name="connsiteY42" fmla="*/ 2621279 h 2669878"/>
              <a:gd name="connsiteX43" fmla="*/ 942658 w 2137647"/>
              <a:gd name="connsiteY43" fmla="*/ 2625729 h 2669878"/>
              <a:gd name="connsiteX44" fmla="*/ 965082 w 2137647"/>
              <a:gd name="connsiteY44" fmla="*/ 2630877 h 2669878"/>
              <a:gd name="connsiteX45" fmla="*/ 995183 w 2137647"/>
              <a:gd name="connsiteY45" fmla="*/ 2637246 h 2669878"/>
              <a:gd name="connsiteX46" fmla="*/ 1031655 w 2137647"/>
              <a:gd name="connsiteY46" fmla="*/ 2644575 h 2669878"/>
              <a:gd name="connsiteX47" fmla="*/ 1049541 w 2137647"/>
              <a:gd name="connsiteY47" fmla="*/ 2648065 h 2669878"/>
              <a:gd name="connsiteX48" fmla="*/ 1140806 w 2137647"/>
              <a:gd name="connsiteY48" fmla="*/ 2661851 h 2669878"/>
              <a:gd name="connsiteX49" fmla="*/ 1158081 w 2137647"/>
              <a:gd name="connsiteY49" fmla="*/ 2663771 h 2669878"/>
              <a:gd name="connsiteX50" fmla="*/ 1159652 w 2137647"/>
              <a:gd name="connsiteY50" fmla="*/ 2664119 h 2669878"/>
              <a:gd name="connsiteX51" fmla="*/ 1173088 w 2137647"/>
              <a:gd name="connsiteY51" fmla="*/ 2665428 h 2669878"/>
              <a:gd name="connsiteX52" fmla="*/ 1215317 w 2137647"/>
              <a:gd name="connsiteY52" fmla="*/ 2668919 h 2669878"/>
              <a:gd name="connsiteX53" fmla="*/ 1292186 w 2137647"/>
              <a:gd name="connsiteY53" fmla="*/ 2670489 h 2669878"/>
              <a:gd name="connsiteX54" fmla="*/ 1341831 w 2137647"/>
              <a:gd name="connsiteY54" fmla="*/ 2668220 h 2669878"/>
              <a:gd name="connsiteX55" fmla="*/ 1372283 w 2137647"/>
              <a:gd name="connsiteY55" fmla="*/ 2665952 h 2669878"/>
              <a:gd name="connsiteX56" fmla="*/ 1378390 w 2137647"/>
              <a:gd name="connsiteY56" fmla="*/ 2665341 h 2669878"/>
              <a:gd name="connsiteX57" fmla="*/ 1407531 w 2137647"/>
              <a:gd name="connsiteY57" fmla="*/ 2662462 h 2669878"/>
              <a:gd name="connsiteX58" fmla="*/ 1422538 w 2137647"/>
              <a:gd name="connsiteY58" fmla="*/ 2660891 h 2669878"/>
              <a:gd name="connsiteX59" fmla="*/ 1678271 w 2137647"/>
              <a:gd name="connsiteY59" fmla="*/ 2614474 h 2669878"/>
              <a:gd name="connsiteX60" fmla="*/ 1708372 w 2137647"/>
              <a:gd name="connsiteY60" fmla="*/ 2607406 h 2669878"/>
              <a:gd name="connsiteX61" fmla="*/ 1752871 w 2137647"/>
              <a:gd name="connsiteY61" fmla="*/ 2596238 h 2669878"/>
              <a:gd name="connsiteX62" fmla="*/ 1778435 w 2137647"/>
              <a:gd name="connsiteY62" fmla="*/ 2589520 h 2669878"/>
              <a:gd name="connsiteX63" fmla="*/ 1867780 w 2137647"/>
              <a:gd name="connsiteY63" fmla="*/ 2564566 h 2669878"/>
              <a:gd name="connsiteX64" fmla="*/ 1894043 w 2137647"/>
              <a:gd name="connsiteY64" fmla="*/ 2556888 h 2669878"/>
              <a:gd name="connsiteX65" fmla="*/ 2020469 w 2137647"/>
              <a:gd name="connsiteY65" fmla="*/ 2519458 h 2669878"/>
              <a:gd name="connsiteX66" fmla="*/ 2025618 w 2137647"/>
              <a:gd name="connsiteY66" fmla="*/ 2518149 h 2669878"/>
              <a:gd name="connsiteX67" fmla="*/ 2030066 w 2137647"/>
              <a:gd name="connsiteY67" fmla="*/ 2517189 h 2669878"/>
              <a:gd name="connsiteX68" fmla="*/ 2029718 w 2137647"/>
              <a:gd name="connsiteY68" fmla="*/ 2503403 h 2669878"/>
              <a:gd name="connsiteX69" fmla="*/ 1985046 w 2137647"/>
              <a:gd name="connsiteY69" fmla="*/ 1080864 h 2669878"/>
              <a:gd name="connsiteX70" fmla="*/ 515042 w 2137647"/>
              <a:gd name="connsiteY70" fmla="*/ 1653230 h 2669878"/>
              <a:gd name="connsiteX71" fmla="*/ 515042 w 2137647"/>
              <a:gd name="connsiteY71" fmla="*/ 1656459 h 2669878"/>
              <a:gd name="connsiteX72" fmla="*/ 514693 w 2137647"/>
              <a:gd name="connsiteY72" fmla="*/ 1656459 h 2669878"/>
              <a:gd name="connsiteX73" fmla="*/ 342808 w 2137647"/>
              <a:gd name="connsiteY73" fmla="*/ 1628625 h 2669878"/>
              <a:gd name="connsiteX74" fmla="*/ 508324 w 2137647"/>
              <a:gd name="connsiteY74" fmla="*/ 1113584 h 2669878"/>
              <a:gd name="connsiteX75" fmla="*/ 509633 w 2137647"/>
              <a:gd name="connsiteY75" fmla="*/ 1110093 h 2669878"/>
              <a:gd name="connsiteX76" fmla="*/ 532056 w 2137647"/>
              <a:gd name="connsiteY76" fmla="*/ 1047971 h 2669878"/>
              <a:gd name="connsiteX77" fmla="*/ 515042 w 2137647"/>
              <a:gd name="connsiteY77" fmla="*/ 1653230 h 2669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137647" h="2669878">
                <a:moveTo>
                  <a:pt x="1985046" y="1080864"/>
                </a:moveTo>
                <a:cubicBezTo>
                  <a:pt x="1985046" y="1080864"/>
                  <a:pt x="2238858" y="401267"/>
                  <a:pt x="2091666" y="171448"/>
                </a:cubicBezTo>
                <a:cubicBezTo>
                  <a:pt x="2057725" y="138118"/>
                  <a:pt x="2021865" y="112903"/>
                  <a:pt x="1984784" y="98419"/>
                </a:cubicBezTo>
                <a:cubicBezTo>
                  <a:pt x="1984173" y="98070"/>
                  <a:pt x="1983213" y="97808"/>
                  <a:pt x="1982515" y="97808"/>
                </a:cubicBezTo>
                <a:cubicBezTo>
                  <a:pt x="1960440" y="91439"/>
                  <a:pt x="1927111" y="81841"/>
                  <a:pt x="1888371" y="70586"/>
                </a:cubicBezTo>
                <a:cubicBezTo>
                  <a:pt x="1869176" y="65176"/>
                  <a:pt x="1849981" y="60029"/>
                  <a:pt x="1831745" y="55230"/>
                </a:cubicBezTo>
                <a:cubicBezTo>
                  <a:pt x="1822497" y="52699"/>
                  <a:pt x="1812900" y="50082"/>
                  <a:pt x="1803214" y="47552"/>
                </a:cubicBezTo>
                <a:cubicBezTo>
                  <a:pt x="1790738" y="44323"/>
                  <a:pt x="1778872" y="41182"/>
                  <a:pt x="1767965" y="38303"/>
                </a:cubicBezTo>
                <a:cubicBezTo>
                  <a:pt x="1742662" y="31934"/>
                  <a:pt x="1717359" y="25826"/>
                  <a:pt x="1693715" y="20678"/>
                </a:cubicBezTo>
                <a:cubicBezTo>
                  <a:pt x="1691796" y="20329"/>
                  <a:pt x="1690225" y="20068"/>
                  <a:pt x="1688305" y="19719"/>
                </a:cubicBezTo>
                <a:cubicBezTo>
                  <a:pt x="1665533" y="14920"/>
                  <a:pt x="1644156" y="10732"/>
                  <a:pt x="1625223" y="8202"/>
                </a:cubicBezTo>
                <a:cubicBezTo>
                  <a:pt x="1624612" y="8202"/>
                  <a:pt x="1623914" y="8202"/>
                  <a:pt x="1623652" y="7853"/>
                </a:cubicBezTo>
                <a:cubicBezTo>
                  <a:pt x="1620424" y="7242"/>
                  <a:pt x="1617283" y="6893"/>
                  <a:pt x="1614404" y="6544"/>
                </a:cubicBezTo>
                <a:cubicBezTo>
                  <a:pt x="1614404" y="6544"/>
                  <a:pt x="1611524" y="8114"/>
                  <a:pt x="1606726" y="11343"/>
                </a:cubicBezTo>
                <a:cubicBezTo>
                  <a:pt x="1566677" y="34726"/>
                  <a:pt x="1383625" y="138467"/>
                  <a:pt x="1295851" y="99030"/>
                </a:cubicBezTo>
                <a:cubicBezTo>
                  <a:pt x="1193767" y="139689"/>
                  <a:pt x="975116" y="7765"/>
                  <a:pt x="975116" y="7765"/>
                </a:cubicBezTo>
                <a:cubicBezTo>
                  <a:pt x="953042" y="10993"/>
                  <a:pt x="926779" y="15792"/>
                  <a:pt x="898248" y="22162"/>
                </a:cubicBezTo>
                <a:cubicBezTo>
                  <a:pt x="895979" y="22511"/>
                  <a:pt x="894060" y="23121"/>
                  <a:pt x="891879" y="23471"/>
                </a:cubicBezTo>
                <a:cubicBezTo>
                  <a:pt x="836213" y="35947"/>
                  <a:pt x="773130" y="52961"/>
                  <a:pt x="718336" y="67968"/>
                </a:cubicBezTo>
                <a:cubicBezTo>
                  <a:pt x="710658" y="69888"/>
                  <a:pt x="703330" y="72156"/>
                  <a:pt x="695564" y="74338"/>
                </a:cubicBezTo>
                <a:cubicBezTo>
                  <a:pt x="691726" y="75298"/>
                  <a:pt x="687537" y="76606"/>
                  <a:pt x="683436" y="77828"/>
                </a:cubicBezTo>
                <a:cubicBezTo>
                  <a:pt x="674188" y="80358"/>
                  <a:pt x="664590" y="82975"/>
                  <a:pt x="654905" y="85855"/>
                </a:cubicBezTo>
                <a:cubicBezTo>
                  <a:pt x="646878" y="88123"/>
                  <a:pt x="638589" y="90654"/>
                  <a:pt x="630213" y="93184"/>
                </a:cubicBezTo>
                <a:cubicBezTo>
                  <a:pt x="620616" y="95714"/>
                  <a:pt x="611018" y="98593"/>
                  <a:pt x="600722" y="101473"/>
                </a:cubicBezTo>
                <a:cubicBezTo>
                  <a:pt x="599151" y="101822"/>
                  <a:pt x="597232" y="102432"/>
                  <a:pt x="595575" y="103043"/>
                </a:cubicBezTo>
                <a:cubicBezTo>
                  <a:pt x="593655" y="103654"/>
                  <a:pt x="591387" y="104352"/>
                  <a:pt x="589467" y="104963"/>
                </a:cubicBezTo>
                <a:cubicBezTo>
                  <a:pt x="447946" y="167696"/>
                  <a:pt x="329198" y="387918"/>
                  <a:pt x="249188" y="579084"/>
                </a:cubicBezTo>
                <a:cubicBezTo>
                  <a:pt x="228684" y="627421"/>
                  <a:pt x="210799" y="673839"/>
                  <a:pt x="195442" y="715806"/>
                </a:cubicBezTo>
                <a:cubicBezTo>
                  <a:pt x="188724" y="767023"/>
                  <a:pt x="183575" y="819199"/>
                  <a:pt x="179737" y="871724"/>
                </a:cubicBezTo>
                <a:cubicBezTo>
                  <a:pt x="156702" y="916222"/>
                  <a:pt x="72854" y="1447929"/>
                  <a:pt x="6544" y="2000489"/>
                </a:cubicBezTo>
                <a:cubicBezTo>
                  <a:pt x="22860" y="2004328"/>
                  <a:pt x="39176" y="2007556"/>
                  <a:pt x="55229" y="2010698"/>
                </a:cubicBezTo>
                <a:cubicBezTo>
                  <a:pt x="147715" y="2028584"/>
                  <a:pt x="237060" y="2040450"/>
                  <a:pt x="332775" y="2049437"/>
                </a:cubicBezTo>
                <a:cubicBezTo>
                  <a:pt x="371514" y="2053276"/>
                  <a:pt x="411214" y="2056504"/>
                  <a:pt x="453181" y="2059383"/>
                </a:cubicBezTo>
                <a:lnTo>
                  <a:pt x="454490" y="2059383"/>
                </a:lnTo>
                <a:cubicBezTo>
                  <a:pt x="531619" y="1551060"/>
                  <a:pt x="605870" y="1076327"/>
                  <a:pt x="608138" y="1060622"/>
                </a:cubicBezTo>
                <a:lnTo>
                  <a:pt x="564600" y="2502792"/>
                </a:lnTo>
                <a:lnTo>
                  <a:pt x="564251" y="2517189"/>
                </a:lnTo>
                <a:cubicBezTo>
                  <a:pt x="564251" y="2517189"/>
                  <a:pt x="564600" y="2517189"/>
                  <a:pt x="565560" y="2517538"/>
                </a:cubicBezTo>
                <a:cubicBezTo>
                  <a:pt x="566520" y="2517887"/>
                  <a:pt x="567829" y="2518149"/>
                  <a:pt x="569400" y="2518498"/>
                </a:cubicBezTo>
                <a:cubicBezTo>
                  <a:pt x="570970" y="2518847"/>
                  <a:pt x="572628" y="2519108"/>
                  <a:pt x="574809" y="2519807"/>
                </a:cubicBezTo>
                <a:cubicBezTo>
                  <a:pt x="588245" y="2523297"/>
                  <a:pt x="614159" y="2531673"/>
                  <a:pt x="649060" y="2542841"/>
                </a:cubicBezTo>
                <a:cubicBezTo>
                  <a:pt x="662147" y="2547029"/>
                  <a:pt x="676630" y="2551479"/>
                  <a:pt x="691986" y="2556627"/>
                </a:cubicBezTo>
                <a:cubicBezTo>
                  <a:pt x="755069" y="2576171"/>
                  <a:pt x="836387" y="2600165"/>
                  <a:pt x="924075" y="2621279"/>
                </a:cubicBezTo>
                <a:cubicBezTo>
                  <a:pt x="930182" y="2622850"/>
                  <a:pt x="936551" y="2624508"/>
                  <a:pt x="942658" y="2625729"/>
                </a:cubicBezTo>
                <a:cubicBezTo>
                  <a:pt x="949988" y="2627300"/>
                  <a:pt x="957666" y="2629219"/>
                  <a:pt x="965082" y="2630877"/>
                </a:cubicBezTo>
                <a:cubicBezTo>
                  <a:pt x="975029" y="2633145"/>
                  <a:pt x="984888" y="2635327"/>
                  <a:pt x="995183" y="2637246"/>
                </a:cubicBezTo>
                <a:cubicBezTo>
                  <a:pt x="1007311" y="2639777"/>
                  <a:pt x="1019527" y="2642394"/>
                  <a:pt x="1031655" y="2644575"/>
                </a:cubicBezTo>
                <a:cubicBezTo>
                  <a:pt x="1037762" y="2645884"/>
                  <a:pt x="1043521" y="2646844"/>
                  <a:pt x="1049541" y="2648065"/>
                </a:cubicBezTo>
                <a:cubicBezTo>
                  <a:pt x="1079992" y="2653475"/>
                  <a:pt x="1110704" y="2658012"/>
                  <a:pt x="1140806" y="2661851"/>
                </a:cubicBezTo>
                <a:cubicBezTo>
                  <a:pt x="1146565" y="2662811"/>
                  <a:pt x="1152322" y="2663422"/>
                  <a:pt x="1158081" y="2663771"/>
                </a:cubicBezTo>
                <a:cubicBezTo>
                  <a:pt x="1158692" y="2663771"/>
                  <a:pt x="1159041" y="2663771"/>
                  <a:pt x="1159652" y="2664119"/>
                </a:cubicBezTo>
                <a:cubicBezTo>
                  <a:pt x="1164101" y="2664469"/>
                  <a:pt x="1168900" y="2665080"/>
                  <a:pt x="1173088" y="2665428"/>
                </a:cubicBezTo>
                <a:cubicBezTo>
                  <a:pt x="1187135" y="2666999"/>
                  <a:pt x="1201532" y="2668308"/>
                  <a:pt x="1215317" y="2668919"/>
                </a:cubicBezTo>
                <a:cubicBezTo>
                  <a:pt x="1241580" y="2670489"/>
                  <a:pt x="1267145" y="2671187"/>
                  <a:pt x="1292186" y="2670489"/>
                </a:cubicBezTo>
                <a:cubicBezTo>
                  <a:pt x="1308502" y="2670140"/>
                  <a:pt x="1325167" y="2669180"/>
                  <a:pt x="1341831" y="2668220"/>
                </a:cubicBezTo>
                <a:cubicBezTo>
                  <a:pt x="1351778" y="2667610"/>
                  <a:pt x="1361987" y="2666911"/>
                  <a:pt x="1372283" y="2665952"/>
                </a:cubicBezTo>
                <a:cubicBezTo>
                  <a:pt x="1374202" y="2665952"/>
                  <a:pt x="1376471" y="2665603"/>
                  <a:pt x="1378390" y="2665341"/>
                </a:cubicBezTo>
                <a:cubicBezTo>
                  <a:pt x="1387987" y="2664730"/>
                  <a:pt x="1397934" y="2663771"/>
                  <a:pt x="1407531" y="2662462"/>
                </a:cubicBezTo>
                <a:cubicBezTo>
                  <a:pt x="1412680" y="2661851"/>
                  <a:pt x="1417478" y="2661502"/>
                  <a:pt x="1422538" y="2660891"/>
                </a:cubicBezTo>
                <a:cubicBezTo>
                  <a:pt x="1509616" y="2650945"/>
                  <a:pt x="1597651" y="2633669"/>
                  <a:pt x="1678271" y="2614474"/>
                </a:cubicBezTo>
                <a:cubicBezTo>
                  <a:pt x="1688480" y="2612205"/>
                  <a:pt x="1698427" y="2610024"/>
                  <a:pt x="1708372" y="2607406"/>
                </a:cubicBezTo>
                <a:cubicBezTo>
                  <a:pt x="1723380" y="2603917"/>
                  <a:pt x="1738475" y="2600077"/>
                  <a:pt x="1752871" y="2596238"/>
                </a:cubicBezTo>
                <a:cubicBezTo>
                  <a:pt x="1761509" y="2593970"/>
                  <a:pt x="1770147" y="2591789"/>
                  <a:pt x="1778435" y="2589520"/>
                </a:cubicBezTo>
                <a:cubicBezTo>
                  <a:pt x="1810457" y="2580882"/>
                  <a:pt x="1840209" y="2572593"/>
                  <a:pt x="1867780" y="2564566"/>
                </a:cubicBezTo>
                <a:cubicBezTo>
                  <a:pt x="1876767" y="2562036"/>
                  <a:pt x="1885667" y="2559418"/>
                  <a:pt x="1894043" y="2556888"/>
                </a:cubicBezTo>
                <a:cubicBezTo>
                  <a:pt x="1956165" y="2538652"/>
                  <a:pt x="2001624" y="2523908"/>
                  <a:pt x="2020469" y="2519458"/>
                </a:cubicBezTo>
                <a:cubicBezTo>
                  <a:pt x="2022388" y="2518847"/>
                  <a:pt x="2024309" y="2518498"/>
                  <a:pt x="2025618" y="2518149"/>
                </a:cubicBezTo>
                <a:cubicBezTo>
                  <a:pt x="2028497" y="2517538"/>
                  <a:pt x="2030066" y="2517189"/>
                  <a:pt x="2030066" y="2517189"/>
                </a:cubicBezTo>
                <a:lnTo>
                  <a:pt x="2029718" y="2503403"/>
                </a:lnTo>
                <a:lnTo>
                  <a:pt x="1985046" y="1080864"/>
                </a:lnTo>
                <a:close/>
                <a:moveTo>
                  <a:pt x="515042" y="1653230"/>
                </a:moveTo>
                <a:lnTo>
                  <a:pt x="515042" y="1656459"/>
                </a:lnTo>
                <a:lnTo>
                  <a:pt x="514693" y="1656459"/>
                </a:lnTo>
                <a:cubicBezTo>
                  <a:pt x="413570" y="1640492"/>
                  <a:pt x="342808" y="1628625"/>
                  <a:pt x="342808" y="1628625"/>
                </a:cubicBezTo>
                <a:lnTo>
                  <a:pt x="508324" y="1113584"/>
                </a:lnTo>
                <a:lnTo>
                  <a:pt x="509633" y="1110093"/>
                </a:lnTo>
                <a:cubicBezTo>
                  <a:pt x="519230" y="1083831"/>
                  <a:pt x="526297" y="1064025"/>
                  <a:pt x="532056" y="1047971"/>
                </a:cubicBezTo>
                <a:cubicBezTo>
                  <a:pt x="528478" y="1146215"/>
                  <a:pt x="522022" y="1376645"/>
                  <a:pt x="515042" y="1653230"/>
                </a:cubicBezTo>
                <a:close/>
              </a:path>
            </a:pathLst>
          </a:custGeom>
          <a:solidFill>
            <a:srgbClr val="FFFFFF"/>
          </a:solidFill>
          <a:ln w="9525" cap="flat">
            <a:noFill/>
            <a:prstDash val="solid"/>
            <a:miter/>
          </a:ln>
        </p:spPr>
        <p:txBody>
          <a:bodyPr rtlCol="0" anchor="ctr"/>
          <a:lstStyle/>
          <a:p>
            <a:endParaRPr lang="en-US" sz="1050"/>
          </a:p>
        </p:txBody>
      </p:sp>
      <p:sp>
        <p:nvSpPr>
          <p:cNvPr id="129" name="Freeform: Shape 166">
            <a:extLst>
              <a:ext uri="{FF2B5EF4-FFF2-40B4-BE49-F238E27FC236}">
                <a16:creationId xmlns:a16="http://schemas.microsoft.com/office/drawing/2014/main" id="{3D0474AE-53DE-0642-9577-800C47D63FB3}"/>
              </a:ext>
            </a:extLst>
          </p:cNvPr>
          <p:cNvSpPr/>
          <p:nvPr/>
        </p:nvSpPr>
        <p:spPr>
          <a:xfrm>
            <a:off x="8843662" y="2426102"/>
            <a:ext cx="475540" cy="695365"/>
          </a:xfrm>
          <a:custGeom>
            <a:avLst/>
            <a:gdLst>
              <a:gd name="connsiteX0" fmla="*/ 922176 w 924859"/>
              <a:gd name="connsiteY0" fmla="*/ 624193 h 1352389"/>
              <a:gd name="connsiteX1" fmla="*/ 920868 w 924859"/>
              <a:gd name="connsiteY1" fmla="*/ 597582 h 1352389"/>
              <a:gd name="connsiteX2" fmla="*/ 628141 w 924859"/>
              <a:gd name="connsiteY2" fmla="*/ 34464 h 1352389"/>
              <a:gd name="connsiteX3" fmla="*/ 472136 w 924859"/>
              <a:gd name="connsiteY3" fmla="*/ 6544 h 1352389"/>
              <a:gd name="connsiteX4" fmla="*/ 465157 w 924859"/>
              <a:gd name="connsiteY4" fmla="*/ 6893 h 1352389"/>
              <a:gd name="connsiteX5" fmla="*/ 458176 w 924859"/>
              <a:gd name="connsiteY5" fmla="*/ 6544 h 1352389"/>
              <a:gd name="connsiteX6" fmla="*/ 302172 w 924859"/>
              <a:gd name="connsiteY6" fmla="*/ 34464 h 1352389"/>
              <a:gd name="connsiteX7" fmla="*/ 9444 w 924859"/>
              <a:gd name="connsiteY7" fmla="*/ 597582 h 1352389"/>
              <a:gd name="connsiteX8" fmla="*/ 8136 w 924859"/>
              <a:gd name="connsiteY8" fmla="*/ 624193 h 1352389"/>
              <a:gd name="connsiteX9" fmla="*/ 38412 w 924859"/>
              <a:gd name="connsiteY9" fmla="*/ 899295 h 1352389"/>
              <a:gd name="connsiteX10" fmla="*/ 152798 w 924859"/>
              <a:gd name="connsiteY10" fmla="*/ 1153719 h 1352389"/>
              <a:gd name="connsiteX11" fmla="*/ 436189 w 924859"/>
              <a:gd name="connsiteY11" fmla="*/ 1347329 h 1352389"/>
              <a:gd name="connsiteX12" fmla="*/ 465157 w 924859"/>
              <a:gd name="connsiteY12" fmla="*/ 1346980 h 1352389"/>
              <a:gd name="connsiteX13" fmla="*/ 494124 w 924859"/>
              <a:gd name="connsiteY13" fmla="*/ 1347329 h 1352389"/>
              <a:gd name="connsiteX14" fmla="*/ 777514 w 924859"/>
              <a:gd name="connsiteY14" fmla="*/ 1153719 h 1352389"/>
              <a:gd name="connsiteX15" fmla="*/ 891900 w 924859"/>
              <a:gd name="connsiteY15" fmla="*/ 899295 h 1352389"/>
              <a:gd name="connsiteX16" fmla="*/ 922176 w 924859"/>
              <a:gd name="connsiteY16" fmla="*/ 624193 h 135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4859" h="1352389">
                <a:moveTo>
                  <a:pt x="922176" y="624193"/>
                </a:moveTo>
                <a:cubicBezTo>
                  <a:pt x="922176" y="615555"/>
                  <a:pt x="921478" y="606220"/>
                  <a:pt x="920868" y="597582"/>
                </a:cubicBezTo>
                <a:cubicBezTo>
                  <a:pt x="910572" y="396992"/>
                  <a:pt x="891900" y="99990"/>
                  <a:pt x="628141" y="34464"/>
                </a:cubicBezTo>
                <a:cubicBezTo>
                  <a:pt x="577884" y="21813"/>
                  <a:pt x="526058" y="7853"/>
                  <a:pt x="472136" y="6544"/>
                </a:cubicBezTo>
                <a:cubicBezTo>
                  <a:pt x="469780" y="6544"/>
                  <a:pt x="467512" y="6544"/>
                  <a:pt x="465157" y="6893"/>
                </a:cubicBezTo>
                <a:cubicBezTo>
                  <a:pt x="462801" y="6544"/>
                  <a:pt x="460532" y="6544"/>
                  <a:pt x="458176" y="6544"/>
                </a:cubicBezTo>
                <a:cubicBezTo>
                  <a:pt x="404342" y="7853"/>
                  <a:pt x="352428" y="21813"/>
                  <a:pt x="302172" y="34464"/>
                </a:cubicBezTo>
                <a:cubicBezTo>
                  <a:pt x="38412" y="99990"/>
                  <a:pt x="19828" y="396992"/>
                  <a:pt x="9444" y="597582"/>
                </a:cubicBezTo>
                <a:cubicBezTo>
                  <a:pt x="8747" y="606220"/>
                  <a:pt x="8136" y="615555"/>
                  <a:pt x="8136" y="624193"/>
                </a:cubicBezTo>
                <a:cubicBezTo>
                  <a:pt x="2465" y="716679"/>
                  <a:pt x="11800" y="809427"/>
                  <a:pt x="38412" y="899295"/>
                </a:cubicBezTo>
                <a:cubicBezTo>
                  <a:pt x="58392" y="966479"/>
                  <a:pt x="98964" y="1101892"/>
                  <a:pt x="152798" y="1153719"/>
                </a:cubicBezTo>
                <a:cubicBezTo>
                  <a:pt x="337682" y="1333630"/>
                  <a:pt x="380959" y="1347329"/>
                  <a:pt x="436189" y="1347329"/>
                </a:cubicBezTo>
                <a:cubicBezTo>
                  <a:pt x="445525" y="1347329"/>
                  <a:pt x="454773" y="1346980"/>
                  <a:pt x="465157" y="1346980"/>
                </a:cubicBezTo>
                <a:cubicBezTo>
                  <a:pt x="475452" y="1346980"/>
                  <a:pt x="484788" y="1347329"/>
                  <a:pt x="494124" y="1347329"/>
                </a:cubicBezTo>
                <a:cubicBezTo>
                  <a:pt x="549353" y="1347329"/>
                  <a:pt x="592543" y="1333718"/>
                  <a:pt x="777514" y="1153719"/>
                </a:cubicBezTo>
                <a:cubicBezTo>
                  <a:pt x="831349" y="1101805"/>
                  <a:pt x="872007" y="966479"/>
                  <a:pt x="891900" y="899295"/>
                </a:cubicBezTo>
                <a:cubicBezTo>
                  <a:pt x="918512" y="809427"/>
                  <a:pt x="927848" y="716592"/>
                  <a:pt x="922176" y="624193"/>
                </a:cubicBezTo>
                <a:close/>
              </a:path>
            </a:pathLst>
          </a:custGeom>
          <a:solidFill>
            <a:srgbClr val="FCBF94"/>
          </a:solidFill>
          <a:ln w="9525" cap="flat">
            <a:noFill/>
            <a:prstDash val="solid"/>
            <a:miter/>
          </a:ln>
        </p:spPr>
        <p:txBody>
          <a:bodyPr rtlCol="0" anchor="ctr"/>
          <a:lstStyle/>
          <a:p>
            <a:endParaRPr lang="en-US" sz="1050"/>
          </a:p>
        </p:txBody>
      </p:sp>
      <p:sp>
        <p:nvSpPr>
          <p:cNvPr id="130" name="Freeform: Shape 167">
            <a:extLst>
              <a:ext uri="{FF2B5EF4-FFF2-40B4-BE49-F238E27FC236}">
                <a16:creationId xmlns:a16="http://schemas.microsoft.com/office/drawing/2014/main" id="{A506C060-0F51-B967-19D7-3612C34F5FA0}"/>
              </a:ext>
            </a:extLst>
          </p:cNvPr>
          <p:cNvSpPr/>
          <p:nvPr/>
        </p:nvSpPr>
        <p:spPr>
          <a:xfrm>
            <a:off x="8897136" y="2691976"/>
            <a:ext cx="134587" cy="44862"/>
          </a:xfrm>
          <a:custGeom>
            <a:avLst/>
            <a:gdLst>
              <a:gd name="connsiteX0" fmla="*/ 11105 w 261752"/>
              <a:gd name="connsiteY0" fmla="*/ 78051 h 87250"/>
              <a:gd name="connsiteX1" fmla="*/ 235776 w 261752"/>
              <a:gd name="connsiteY1" fmla="*/ 70372 h 87250"/>
              <a:gd name="connsiteX2" fmla="*/ 242931 w 261752"/>
              <a:gd name="connsiteY2" fmla="*/ 26311 h 87250"/>
              <a:gd name="connsiteX3" fmla="*/ 11105 w 261752"/>
              <a:gd name="connsiteY3" fmla="*/ 78051 h 87250"/>
            </a:gdLst>
            <a:ahLst/>
            <a:cxnLst>
              <a:cxn ang="0">
                <a:pos x="connsiteX0" y="connsiteY0"/>
              </a:cxn>
              <a:cxn ang="0">
                <a:pos x="connsiteX1" y="connsiteY1"/>
              </a:cxn>
              <a:cxn ang="0">
                <a:pos x="connsiteX2" y="connsiteY2"/>
              </a:cxn>
              <a:cxn ang="0">
                <a:pos x="connsiteX3" y="connsiteY3"/>
              </a:cxn>
            </a:cxnLst>
            <a:rect l="l" t="t" r="r" b="b"/>
            <a:pathLst>
              <a:path w="261752" h="87250">
                <a:moveTo>
                  <a:pt x="11105" y="78051"/>
                </a:moveTo>
                <a:cubicBezTo>
                  <a:pt x="34925" y="103004"/>
                  <a:pt x="68952" y="-14872"/>
                  <a:pt x="235776" y="70372"/>
                </a:cubicBezTo>
                <a:cubicBezTo>
                  <a:pt x="253140" y="80319"/>
                  <a:pt x="274341" y="58768"/>
                  <a:pt x="242931" y="26311"/>
                </a:cubicBezTo>
                <a:cubicBezTo>
                  <a:pt x="202796" y="-14872"/>
                  <a:pt x="-28594" y="11129"/>
                  <a:pt x="11105" y="78051"/>
                </a:cubicBezTo>
                <a:close/>
              </a:path>
            </a:pathLst>
          </a:custGeom>
          <a:solidFill>
            <a:srgbClr val="453630"/>
          </a:solidFill>
          <a:ln w="9525" cap="flat">
            <a:noFill/>
            <a:prstDash val="solid"/>
            <a:miter/>
          </a:ln>
        </p:spPr>
        <p:txBody>
          <a:bodyPr rtlCol="0" anchor="ctr"/>
          <a:lstStyle/>
          <a:p>
            <a:endParaRPr lang="en-US" sz="1050"/>
          </a:p>
        </p:txBody>
      </p:sp>
      <p:sp>
        <p:nvSpPr>
          <p:cNvPr id="131" name="Freeform: Shape 168">
            <a:extLst>
              <a:ext uri="{FF2B5EF4-FFF2-40B4-BE49-F238E27FC236}">
                <a16:creationId xmlns:a16="http://schemas.microsoft.com/office/drawing/2014/main" id="{185458AD-0FAC-9283-B1E0-E496066118EA}"/>
              </a:ext>
            </a:extLst>
          </p:cNvPr>
          <p:cNvSpPr/>
          <p:nvPr/>
        </p:nvSpPr>
        <p:spPr>
          <a:xfrm>
            <a:off x="9132015" y="2691976"/>
            <a:ext cx="134587" cy="44862"/>
          </a:xfrm>
          <a:custGeom>
            <a:avLst/>
            <a:gdLst>
              <a:gd name="connsiteX0" fmla="*/ 254487 w 261752"/>
              <a:gd name="connsiteY0" fmla="*/ 78051 h 87250"/>
              <a:gd name="connsiteX1" fmla="*/ 29816 w 261752"/>
              <a:gd name="connsiteY1" fmla="*/ 70372 h 87250"/>
              <a:gd name="connsiteX2" fmla="*/ 22662 w 261752"/>
              <a:gd name="connsiteY2" fmla="*/ 26311 h 87250"/>
              <a:gd name="connsiteX3" fmla="*/ 254487 w 261752"/>
              <a:gd name="connsiteY3" fmla="*/ 78051 h 87250"/>
            </a:gdLst>
            <a:ahLst/>
            <a:cxnLst>
              <a:cxn ang="0">
                <a:pos x="connsiteX0" y="connsiteY0"/>
              </a:cxn>
              <a:cxn ang="0">
                <a:pos x="connsiteX1" y="connsiteY1"/>
              </a:cxn>
              <a:cxn ang="0">
                <a:pos x="connsiteX2" y="connsiteY2"/>
              </a:cxn>
              <a:cxn ang="0">
                <a:pos x="connsiteX3" y="connsiteY3"/>
              </a:cxn>
            </a:cxnLst>
            <a:rect l="l" t="t" r="r" b="b"/>
            <a:pathLst>
              <a:path w="261752" h="87250">
                <a:moveTo>
                  <a:pt x="254487" y="78051"/>
                </a:moveTo>
                <a:cubicBezTo>
                  <a:pt x="230668" y="103004"/>
                  <a:pt x="196641" y="-14872"/>
                  <a:pt x="29816" y="70372"/>
                </a:cubicBezTo>
                <a:cubicBezTo>
                  <a:pt x="12453" y="80319"/>
                  <a:pt x="-8748" y="58768"/>
                  <a:pt x="22662" y="26311"/>
                </a:cubicBezTo>
                <a:cubicBezTo>
                  <a:pt x="62710" y="-14872"/>
                  <a:pt x="294187" y="11129"/>
                  <a:pt x="254487" y="78051"/>
                </a:cubicBezTo>
                <a:close/>
              </a:path>
            </a:pathLst>
          </a:custGeom>
          <a:solidFill>
            <a:srgbClr val="453630"/>
          </a:solidFill>
          <a:ln w="9525" cap="flat">
            <a:noFill/>
            <a:prstDash val="solid"/>
            <a:miter/>
          </a:ln>
        </p:spPr>
        <p:txBody>
          <a:bodyPr rtlCol="0" anchor="ctr"/>
          <a:lstStyle/>
          <a:p>
            <a:endParaRPr lang="en-US" sz="1050"/>
          </a:p>
        </p:txBody>
      </p:sp>
      <p:sp>
        <p:nvSpPr>
          <p:cNvPr id="132" name="Freeform: Shape 169">
            <a:extLst>
              <a:ext uri="{FF2B5EF4-FFF2-40B4-BE49-F238E27FC236}">
                <a16:creationId xmlns:a16="http://schemas.microsoft.com/office/drawing/2014/main" id="{00D2A13A-DEFF-FFE9-0024-B62C1E792FA1}"/>
              </a:ext>
            </a:extLst>
          </p:cNvPr>
          <p:cNvSpPr/>
          <p:nvPr/>
        </p:nvSpPr>
        <p:spPr>
          <a:xfrm>
            <a:off x="8927879" y="2743592"/>
            <a:ext cx="67293" cy="53835"/>
          </a:xfrm>
          <a:custGeom>
            <a:avLst/>
            <a:gdLst>
              <a:gd name="connsiteX0" fmla="*/ 132534 w 130876"/>
              <a:gd name="connsiteY0" fmla="*/ 54619 h 104701"/>
              <a:gd name="connsiteX1" fmla="*/ 69539 w 130876"/>
              <a:gd name="connsiteY1" fmla="*/ 102956 h 104701"/>
              <a:gd name="connsiteX2" fmla="*/ 6544 w 130876"/>
              <a:gd name="connsiteY2" fmla="*/ 54619 h 104701"/>
              <a:gd name="connsiteX3" fmla="*/ 69539 w 130876"/>
              <a:gd name="connsiteY3" fmla="*/ 6544 h 104701"/>
              <a:gd name="connsiteX4" fmla="*/ 132534 w 130876"/>
              <a:gd name="connsiteY4" fmla="*/ 54619 h 10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876" h="104701">
                <a:moveTo>
                  <a:pt x="132534" y="54619"/>
                </a:moveTo>
                <a:cubicBezTo>
                  <a:pt x="132534" y="81318"/>
                  <a:pt x="104439" y="102956"/>
                  <a:pt x="69539" y="102956"/>
                </a:cubicBezTo>
                <a:cubicBezTo>
                  <a:pt x="34726" y="102956"/>
                  <a:pt x="6544" y="81405"/>
                  <a:pt x="6544" y="54619"/>
                </a:cubicBezTo>
                <a:cubicBezTo>
                  <a:pt x="6544" y="28182"/>
                  <a:pt x="34726" y="6544"/>
                  <a:pt x="69539" y="6544"/>
                </a:cubicBezTo>
                <a:cubicBezTo>
                  <a:pt x="104439" y="6631"/>
                  <a:pt x="132534" y="28182"/>
                  <a:pt x="132534" y="54619"/>
                </a:cubicBezTo>
                <a:close/>
              </a:path>
            </a:pathLst>
          </a:custGeom>
          <a:solidFill>
            <a:srgbClr val="514038"/>
          </a:solidFill>
          <a:ln w="9525" cap="flat">
            <a:noFill/>
            <a:prstDash val="solid"/>
            <a:miter/>
          </a:ln>
        </p:spPr>
        <p:txBody>
          <a:bodyPr rtlCol="0" anchor="ctr"/>
          <a:lstStyle/>
          <a:p>
            <a:endParaRPr lang="en-US" sz="1050"/>
          </a:p>
        </p:txBody>
      </p:sp>
      <p:sp>
        <p:nvSpPr>
          <p:cNvPr id="133" name="Freeform: Shape 170">
            <a:extLst>
              <a:ext uri="{FF2B5EF4-FFF2-40B4-BE49-F238E27FC236}">
                <a16:creationId xmlns:a16="http://schemas.microsoft.com/office/drawing/2014/main" id="{742F9ED3-0D0E-2AE7-9BC7-693078370C86}"/>
              </a:ext>
            </a:extLst>
          </p:cNvPr>
          <p:cNvSpPr/>
          <p:nvPr/>
        </p:nvSpPr>
        <p:spPr>
          <a:xfrm>
            <a:off x="8960315" y="2756962"/>
            <a:ext cx="17945" cy="17945"/>
          </a:xfrm>
          <a:custGeom>
            <a:avLst/>
            <a:gdLst>
              <a:gd name="connsiteX0" fmla="*/ 36558 w 34900"/>
              <a:gd name="connsiteY0" fmla="*/ 21551 h 34900"/>
              <a:gd name="connsiteX1" fmla="*/ 21551 w 34900"/>
              <a:gd name="connsiteY1" fmla="*/ 36558 h 34900"/>
              <a:gd name="connsiteX2" fmla="*/ 6544 w 34900"/>
              <a:gd name="connsiteY2" fmla="*/ 21551 h 34900"/>
              <a:gd name="connsiteX3" fmla="*/ 21551 w 34900"/>
              <a:gd name="connsiteY3" fmla="*/ 6544 h 34900"/>
              <a:gd name="connsiteX4" fmla="*/ 36558 w 34900"/>
              <a:gd name="connsiteY4" fmla="*/ 21551 h 3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00" h="34900">
                <a:moveTo>
                  <a:pt x="36558" y="21551"/>
                </a:moveTo>
                <a:cubicBezTo>
                  <a:pt x="36558" y="29840"/>
                  <a:pt x="29840" y="36558"/>
                  <a:pt x="21551" y="36558"/>
                </a:cubicBezTo>
                <a:cubicBezTo>
                  <a:pt x="13262" y="36558"/>
                  <a:pt x="6544" y="29840"/>
                  <a:pt x="6544" y="21551"/>
                </a:cubicBezTo>
                <a:cubicBezTo>
                  <a:pt x="6544" y="13262"/>
                  <a:pt x="13262" y="6544"/>
                  <a:pt x="21551" y="6544"/>
                </a:cubicBezTo>
                <a:cubicBezTo>
                  <a:pt x="29840" y="6544"/>
                  <a:pt x="36558" y="13262"/>
                  <a:pt x="36558" y="21551"/>
                </a:cubicBezTo>
                <a:close/>
              </a:path>
            </a:pathLst>
          </a:custGeom>
          <a:solidFill>
            <a:srgbClr val="FFFFFF"/>
          </a:solidFill>
          <a:ln w="9525" cap="flat">
            <a:noFill/>
            <a:prstDash val="solid"/>
            <a:miter/>
          </a:ln>
        </p:spPr>
        <p:txBody>
          <a:bodyPr rtlCol="0" anchor="ctr"/>
          <a:lstStyle/>
          <a:p>
            <a:endParaRPr lang="en-US" sz="1050"/>
          </a:p>
        </p:txBody>
      </p:sp>
      <p:sp>
        <p:nvSpPr>
          <p:cNvPr id="134" name="Freeform: Shape 171">
            <a:extLst>
              <a:ext uri="{FF2B5EF4-FFF2-40B4-BE49-F238E27FC236}">
                <a16:creationId xmlns:a16="http://schemas.microsoft.com/office/drawing/2014/main" id="{815F5202-35B7-C34A-19B6-285E2BB6A08A}"/>
              </a:ext>
            </a:extLst>
          </p:cNvPr>
          <p:cNvSpPr/>
          <p:nvPr/>
        </p:nvSpPr>
        <p:spPr>
          <a:xfrm>
            <a:off x="9166277" y="2743592"/>
            <a:ext cx="67293" cy="53835"/>
          </a:xfrm>
          <a:custGeom>
            <a:avLst/>
            <a:gdLst>
              <a:gd name="connsiteX0" fmla="*/ 132534 w 130876"/>
              <a:gd name="connsiteY0" fmla="*/ 54619 h 104701"/>
              <a:gd name="connsiteX1" fmla="*/ 69539 w 130876"/>
              <a:gd name="connsiteY1" fmla="*/ 102956 h 104701"/>
              <a:gd name="connsiteX2" fmla="*/ 6544 w 130876"/>
              <a:gd name="connsiteY2" fmla="*/ 54619 h 104701"/>
              <a:gd name="connsiteX3" fmla="*/ 69539 w 130876"/>
              <a:gd name="connsiteY3" fmla="*/ 6544 h 104701"/>
              <a:gd name="connsiteX4" fmla="*/ 132534 w 130876"/>
              <a:gd name="connsiteY4" fmla="*/ 54619 h 10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876" h="104701">
                <a:moveTo>
                  <a:pt x="132534" y="54619"/>
                </a:moveTo>
                <a:cubicBezTo>
                  <a:pt x="132534" y="81318"/>
                  <a:pt x="104439" y="102956"/>
                  <a:pt x="69539" y="102956"/>
                </a:cubicBezTo>
                <a:cubicBezTo>
                  <a:pt x="34638" y="102956"/>
                  <a:pt x="6544" y="81405"/>
                  <a:pt x="6544" y="54619"/>
                </a:cubicBezTo>
                <a:cubicBezTo>
                  <a:pt x="6544" y="28182"/>
                  <a:pt x="34726" y="6544"/>
                  <a:pt x="69539" y="6544"/>
                </a:cubicBezTo>
                <a:cubicBezTo>
                  <a:pt x="104352" y="6544"/>
                  <a:pt x="132534" y="28182"/>
                  <a:pt x="132534" y="54619"/>
                </a:cubicBezTo>
                <a:close/>
              </a:path>
            </a:pathLst>
          </a:custGeom>
          <a:solidFill>
            <a:srgbClr val="514038"/>
          </a:solidFill>
          <a:ln w="9525" cap="flat">
            <a:noFill/>
            <a:prstDash val="solid"/>
            <a:miter/>
          </a:ln>
        </p:spPr>
        <p:txBody>
          <a:bodyPr rtlCol="0" anchor="ctr"/>
          <a:lstStyle/>
          <a:p>
            <a:endParaRPr lang="en-US" sz="1050"/>
          </a:p>
        </p:txBody>
      </p:sp>
      <p:sp>
        <p:nvSpPr>
          <p:cNvPr id="135" name="Freeform: Shape 172">
            <a:extLst>
              <a:ext uri="{FF2B5EF4-FFF2-40B4-BE49-F238E27FC236}">
                <a16:creationId xmlns:a16="http://schemas.microsoft.com/office/drawing/2014/main" id="{4AA65700-6411-BA7C-FB80-4CF9551BDC4E}"/>
              </a:ext>
            </a:extLst>
          </p:cNvPr>
          <p:cNvSpPr/>
          <p:nvPr/>
        </p:nvSpPr>
        <p:spPr>
          <a:xfrm>
            <a:off x="9198668" y="2756962"/>
            <a:ext cx="17945" cy="17945"/>
          </a:xfrm>
          <a:custGeom>
            <a:avLst/>
            <a:gdLst>
              <a:gd name="connsiteX0" fmla="*/ 36558 w 34900"/>
              <a:gd name="connsiteY0" fmla="*/ 21551 h 34900"/>
              <a:gd name="connsiteX1" fmla="*/ 21551 w 34900"/>
              <a:gd name="connsiteY1" fmla="*/ 36558 h 34900"/>
              <a:gd name="connsiteX2" fmla="*/ 6544 w 34900"/>
              <a:gd name="connsiteY2" fmla="*/ 21551 h 34900"/>
              <a:gd name="connsiteX3" fmla="*/ 21551 w 34900"/>
              <a:gd name="connsiteY3" fmla="*/ 6544 h 34900"/>
              <a:gd name="connsiteX4" fmla="*/ 36558 w 34900"/>
              <a:gd name="connsiteY4" fmla="*/ 21551 h 3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00" h="34900">
                <a:moveTo>
                  <a:pt x="36558" y="21551"/>
                </a:moveTo>
                <a:cubicBezTo>
                  <a:pt x="36558" y="29840"/>
                  <a:pt x="29840" y="36558"/>
                  <a:pt x="21551" y="36558"/>
                </a:cubicBezTo>
                <a:cubicBezTo>
                  <a:pt x="13262" y="36558"/>
                  <a:pt x="6544" y="29840"/>
                  <a:pt x="6544" y="21551"/>
                </a:cubicBezTo>
                <a:cubicBezTo>
                  <a:pt x="6544" y="13262"/>
                  <a:pt x="13262" y="6544"/>
                  <a:pt x="21551" y="6544"/>
                </a:cubicBezTo>
                <a:cubicBezTo>
                  <a:pt x="29840" y="6544"/>
                  <a:pt x="36558" y="13262"/>
                  <a:pt x="36558" y="21551"/>
                </a:cubicBezTo>
                <a:close/>
              </a:path>
            </a:pathLst>
          </a:custGeom>
          <a:solidFill>
            <a:srgbClr val="FFFFFF"/>
          </a:solidFill>
          <a:ln w="9525" cap="flat">
            <a:noFill/>
            <a:prstDash val="solid"/>
            <a:miter/>
          </a:ln>
        </p:spPr>
        <p:txBody>
          <a:bodyPr rtlCol="0" anchor="ctr"/>
          <a:lstStyle/>
          <a:p>
            <a:endParaRPr lang="en-US" sz="1050"/>
          </a:p>
        </p:txBody>
      </p:sp>
      <p:sp>
        <p:nvSpPr>
          <p:cNvPr id="136" name="Freeform: Shape 173">
            <a:extLst>
              <a:ext uri="{FF2B5EF4-FFF2-40B4-BE49-F238E27FC236}">
                <a16:creationId xmlns:a16="http://schemas.microsoft.com/office/drawing/2014/main" id="{F37698B9-4E34-EFC8-6B5C-D4C429F2D8B1}"/>
              </a:ext>
            </a:extLst>
          </p:cNvPr>
          <p:cNvSpPr/>
          <p:nvPr/>
        </p:nvSpPr>
        <p:spPr>
          <a:xfrm>
            <a:off x="9012714" y="2975979"/>
            <a:ext cx="139073" cy="40376"/>
          </a:xfrm>
          <a:custGeom>
            <a:avLst/>
            <a:gdLst>
              <a:gd name="connsiteX0" fmla="*/ 266202 w 270477"/>
              <a:gd name="connsiteY0" fmla="*/ 8987 h 78525"/>
              <a:gd name="connsiteX1" fmla="*/ 136373 w 270477"/>
              <a:gd name="connsiteY1" fmla="*/ 75995 h 78525"/>
              <a:gd name="connsiteX2" fmla="*/ 6544 w 270477"/>
              <a:gd name="connsiteY2" fmla="*/ 6544 h 78525"/>
              <a:gd name="connsiteX3" fmla="*/ 266202 w 270477"/>
              <a:gd name="connsiteY3" fmla="*/ 8987 h 78525"/>
            </a:gdLst>
            <a:ahLst/>
            <a:cxnLst>
              <a:cxn ang="0">
                <a:pos x="connsiteX0" y="connsiteY0"/>
              </a:cxn>
              <a:cxn ang="0">
                <a:pos x="connsiteX1" y="connsiteY1"/>
              </a:cxn>
              <a:cxn ang="0">
                <a:pos x="connsiteX2" y="connsiteY2"/>
              </a:cxn>
              <a:cxn ang="0">
                <a:pos x="connsiteX3" y="connsiteY3"/>
              </a:cxn>
            </a:cxnLst>
            <a:rect l="l" t="t" r="r" b="b"/>
            <a:pathLst>
              <a:path w="270477" h="78525">
                <a:moveTo>
                  <a:pt x="266202" y="8987"/>
                </a:moveTo>
                <a:cubicBezTo>
                  <a:pt x="266202" y="8987"/>
                  <a:pt x="225892" y="76083"/>
                  <a:pt x="136373" y="75995"/>
                </a:cubicBezTo>
                <a:cubicBezTo>
                  <a:pt x="50692" y="75908"/>
                  <a:pt x="6544" y="6544"/>
                  <a:pt x="6544" y="6544"/>
                </a:cubicBezTo>
                <a:cubicBezTo>
                  <a:pt x="127299" y="56975"/>
                  <a:pt x="234181" y="20068"/>
                  <a:pt x="266202" y="8987"/>
                </a:cubicBezTo>
                <a:close/>
              </a:path>
            </a:pathLst>
          </a:custGeom>
          <a:solidFill>
            <a:srgbClr val="FFFFFF"/>
          </a:solidFill>
          <a:ln w="9525" cap="flat">
            <a:noFill/>
            <a:prstDash val="solid"/>
            <a:miter/>
          </a:ln>
        </p:spPr>
        <p:txBody>
          <a:bodyPr rtlCol="0" anchor="ctr"/>
          <a:lstStyle/>
          <a:p>
            <a:endParaRPr lang="en-US" sz="1050"/>
          </a:p>
        </p:txBody>
      </p:sp>
      <p:sp>
        <p:nvSpPr>
          <p:cNvPr id="137" name="Freeform: Shape 174">
            <a:extLst>
              <a:ext uri="{FF2B5EF4-FFF2-40B4-BE49-F238E27FC236}">
                <a16:creationId xmlns:a16="http://schemas.microsoft.com/office/drawing/2014/main" id="{974030D2-255F-6B46-C2FE-9A69DBDED0D7}"/>
              </a:ext>
            </a:extLst>
          </p:cNvPr>
          <p:cNvSpPr/>
          <p:nvPr/>
        </p:nvSpPr>
        <p:spPr>
          <a:xfrm>
            <a:off x="9036108" y="2913399"/>
            <a:ext cx="35890" cy="17945"/>
          </a:xfrm>
          <a:custGeom>
            <a:avLst/>
            <a:gdLst>
              <a:gd name="connsiteX0" fmla="*/ 56498 w 69800"/>
              <a:gd name="connsiteY0" fmla="*/ 29484 h 34900"/>
              <a:gd name="connsiteX1" fmla="*/ 9732 w 69800"/>
              <a:gd name="connsiteY1" fmla="*/ 22330 h 34900"/>
              <a:gd name="connsiteX2" fmla="*/ 9383 w 69800"/>
              <a:gd name="connsiteY2" fmla="*/ 14303 h 34900"/>
              <a:gd name="connsiteX3" fmla="*/ 60512 w 69800"/>
              <a:gd name="connsiteY3" fmla="*/ 20585 h 34900"/>
              <a:gd name="connsiteX4" fmla="*/ 56498 w 69800"/>
              <a:gd name="connsiteY4" fmla="*/ 29484 h 3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00" h="34900">
                <a:moveTo>
                  <a:pt x="56498" y="29484"/>
                </a:moveTo>
                <a:cubicBezTo>
                  <a:pt x="38351" y="16048"/>
                  <a:pt x="21511" y="21632"/>
                  <a:pt x="9732" y="22330"/>
                </a:cubicBezTo>
                <a:cubicBezTo>
                  <a:pt x="5107" y="22504"/>
                  <a:pt x="5980" y="17444"/>
                  <a:pt x="9383" y="14303"/>
                </a:cubicBezTo>
                <a:cubicBezTo>
                  <a:pt x="35035" y="255"/>
                  <a:pt x="51351" y="7061"/>
                  <a:pt x="60512" y="20585"/>
                </a:cubicBezTo>
                <a:cubicBezTo>
                  <a:pt x="67317" y="30531"/>
                  <a:pt x="61123" y="32974"/>
                  <a:pt x="56498" y="29484"/>
                </a:cubicBezTo>
                <a:close/>
              </a:path>
            </a:pathLst>
          </a:custGeom>
          <a:solidFill>
            <a:srgbClr val="FDA174"/>
          </a:solidFill>
          <a:ln w="9525" cap="flat">
            <a:noFill/>
            <a:prstDash val="solid"/>
            <a:miter/>
          </a:ln>
        </p:spPr>
        <p:txBody>
          <a:bodyPr rtlCol="0" anchor="ctr"/>
          <a:lstStyle/>
          <a:p>
            <a:endParaRPr lang="en-US" sz="1050"/>
          </a:p>
        </p:txBody>
      </p:sp>
      <p:sp>
        <p:nvSpPr>
          <p:cNvPr id="138" name="Freeform: Shape 175">
            <a:extLst>
              <a:ext uri="{FF2B5EF4-FFF2-40B4-BE49-F238E27FC236}">
                <a16:creationId xmlns:a16="http://schemas.microsoft.com/office/drawing/2014/main" id="{42C1FDF6-2510-5F47-3939-F39807F785AC}"/>
              </a:ext>
            </a:extLst>
          </p:cNvPr>
          <p:cNvSpPr/>
          <p:nvPr/>
        </p:nvSpPr>
        <p:spPr>
          <a:xfrm>
            <a:off x="9083481" y="2913399"/>
            <a:ext cx="35890" cy="17945"/>
          </a:xfrm>
          <a:custGeom>
            <a:avLst/>
            <a:gdLst>
              <a:gd name="connsiteX0" fmla="*/ 13574 w 69800"/>
              <a:gd name="connsiteY0" fmla="*/ 29484 h 34900"/>
              <a:gd name="connsiteX1" fmla="*/ 60341 w 69800"/>
              <a:gd name="connsiteY1" fmla="*/ 22330 h 34900"/>
              <a:gd name="connsiteX2" fmla="*/ 60690 w 69800"/>
              <a:gd name="connsiteY2" fmla="*/ 14303 h 34900"/>
              <a:gd name="connsiteX3" fmla="*/ 9561 w 69800"/>
              <a:gd name="connsiteY3" fmla="*/ 20585 h 34900"/>
              <a:gd name="connsiteX4" fmla="*/ 13574 w 69800"/>
              <a:gd name="connsiteY4" fmla="*/ 29484 h 3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00" h="34900">
                <a:moveTo>
                  <a:pt x="13574" y="29484"/>
                </a:moveTo>
                <a:cubicBezTo>
                  <a:pt x="31722" y="16048"/>
                  <a:pt x="48562" y="21632"/>
                  <a:pt x="60341" y="22330"/>
                </a:cubicBezTo>
                <a:cubicBezTo>
                  <a:pt x="64965" y="22504"/>
                  <a:pt x="64093" y="17444"/>
                  <a:pt x="60690" y="14303"/>
                </a:cubicBezTo>
                <a:cubicBezTo>
                  <a:pt x="35038" y="255"/>
                  <a:pt x="18722" y="7061"/>
                  <a:pt x="9561" y="20585"/>
                </a:cubicBezTo>
                <a:cubicBezTo>
                  <a:pt x="2755" y="30531"/>
                  <a:pt x="8950" y="32974"/>
                  <a:pt x="13574" y="29484"/>
                </a:cubicBezTo>
                <a:close/>
              </a:path>
            </a:pathLst>
          </a:custGeom>
          <a:solidFill>
            <a:srgbClr val="FDA174"/>
          </a:solidFill>
          <a:ln w="9525" cap="flat">
            <a:noFill/>
            <a:prstDash val="solid"/>
            <a:miter/>
          </a:ln>
        </p:spPr>
        <p:txBody>
          <a:bodyPr rtlCol="0" anchor="ctr"/>
          <a:lstStyle/>
          <a:p>
            <a:endParaRPr lang="en-US" sz="1050"/>
          </a:p>
        </p:txBody>
      </p:sp>
      <p:sp>
        <p:nvSpPr>
          <p:cNvPr id="139" name="Freeform: Shape 176">
            <a:extLst>
              <a:ext uri="{FF2B5EF4-FFF2-40B4-BE49-F238E27FC236}">
                <a16:creationId xmlns:a16="http://schemas.microsoft.com/office/drawing/2014/main" id="{834B043C-B2B4-D311-C990-56581CC830C0}"/>
              </a:ext>
            </a:extLst>
          </p:cNvPr>
          <p:cNvSpPr/>
          <p:nvPr/>
        </p:nvSpPr>
        <p:spPr>
          <a:xfrm>
            <a:off x="9063683" y="2803798"/>
            <a:ext cx="26918" cy="107669"/>
          </a:xfrm>
          <a:custGeom>
            <a:avLst/>
            <a:gdLst>
              <a:gd name="connsiteX0" fmla="*/ 49373 w 52350"/>
              <a:gd name="connsiteY0" fmla="*/ 108976 h 209402"/>
              <a:gd name="connsiteX1" fmla="*/ 30353 w 52350"/>
              <a:gd name="connsiteY1" fmla="*/ 6544 h 209402"/>
              <a:gd name="connsiteX2" fmla="*/ 11331 w 52350"/>
              <a:gd name="connsiteY2" fmla="*/ 108976 h 209402"/>
              <a:gd name="connsiteX3" fmla="*/ 30353 w 52350"/>
              <a:gd name="connsiteY3" fmla="*/ 211060 h 209402"/>
              <a:gd name="connsiteX4" fmla="*/ 49373 w 52350"/>
              <a:gd name="connsiteY4" fmla="*/ 108976 h 209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50" h="209402">
                <a:moveTo>
                  <a:pt x="49373" y="108976"/>
                </a:moveTo>
                <a:cubicBezTo>
                  <a:pt x="49373" y="52176"/>
                  <a:pt x="36112" y="6544"/>
                  <a:pt x="30353" y="6544"/>
                </a:cubicBezTo>
                <a:cubicBezTo>
                  <a:pt x="24594" y="6544"/>
                  <a:pt x="11331" y="52176"/>
                  <a:pt x="11331" y="108976"/>
                </a:cubicBezTo>
                <a:cubicBezTo>
                  <a:pt x="11331" y="165602"/>
                  <a:pt x="-7776" y="210711"/>
                  <a:pt x="30353" y="211060"/>
                </a:cubicBezTo>
                <a:cubicBezTo>
                  <a:pt x="68481" y="210711"/>
                  <a:pt x="49373" y="165689"/>
                  <a:pt x="49373" y="108976"/>
                </a:cubicBezTo>
                <a:close/>
              </a:path>
            </a:pathLst>
          </a:custGeom>
          <a:solidFill>
            <a:srgbClr val="FFD2B7"/>
          </a:solidFill>
          <a:ln w="9525" cap="flat">
            <a:noFill/>
            <a:prstDash val="solid"/>
            <a:miter/>
          </a:ln>
        </p:spPr>
        <p:txBody>
          <a:bodyPr rtlCol="0" anchor="ctr"/>
          <a:lstStyle/>
          <a:p>
            <a:endParaRPr lang="en-US" sz="1050"/>
          </a:p>
        </p:txBody>
      </p:sp>
      <p:sp>
        <p:nvSpPr>
          <p:cNvPr id="140" name="Freeform: Shape 177">
            <a:extLst>
              <a:ext uri="{FF2B5EF4-FFF2-40B4-BE49-F238E27FC236}">
                <a16:creationId xmlns:a16="http://schemas.microsoft.com/office/drawing/2014/main" id="{66DB04F3-E891-EC45-22F4-6A702D74FB92}"/>
              </a:ext>
            </a:extLst>
          </p:cNvPr>
          <p:cNvSpPr/>
          <p:nvPr/>
        </p:nvSpPr>
        <p:spPr>
          <a:xfrm>
            <a:off x="8811712" y="2734440"/>
            <a:ext cx="62807" cy="174963"/>
          </a:xfrm>
          <a:custGeom>
            <a:avLst/>
            <a:gdLst>
              <a:gd name="connsiteX0" fmla="*/ 14694 w 122151"/>
              <a:gd name="connsiteY0" fmla="*/ 173631 h 340278"/>
              <a:gd name="connsiteX1" fmla="*/ 99677 w 122151"/>
              <a:gd name="connsiteY1" fmla="*/ 340803 h 340278"/>
              <a:gd name="connsiteX2" fmla="*/ 119918 w 122151"/>
              <a:gd name="connsiteY2" fmla="*/ 319165 h 340278"/>
              <a:gd name="connsiteX3" fmla="*/ 90777 w 122151"/>
              <a:gd name="connsiteY3" fmla="*/ 55842 h 340278"/>
              <a:gd name="connsiteX4" fmla="*/ 92347 w 122151"/>
              <a:gd name="connsiteY4" fmla="*/ 30277 h 340278"/>
              <a:gd name="connsiteX5" fmla="*/ 41131 w 122151"/>
              <a:gd name="connsiteY5" fmla="*/ 6545 h 340278"/>
              <a:gd name="connsiteX6" fmla="*/ 14694 w 122151"/>
              <a:gd name="connsiteY6" fmla="*/ 173631 h 3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51" h="340278">
                <a:moveTo>
                  <a:pt x="14694" y="173631"/>
                </a:moveTo>
                <a:cubicBezTo>
                  <a:pt x="33627" y="265331"/>
                  <a:pt x="73327" y="340803"/>
                  <a:pt x="99677" y="340803"/>
                </a:cubicBezTo>
                <a:cubicBezTo>
                  <a:pt x="109361" y="340803"/>
                  <a:pt x="117040" y="330420"/>
                  <a:pt x="119918" y="319165"/>
                </a:cubicBezTo>
                <a:cubicBezTo>
                  <a:pt x="94354" y="232961"/>
                  <a:pt x="85628" y="144140"/>
                  <a:pt x="90777" y="55842"/>
                </a:cubicBezTo>
                <a:cubicBezTo>
                  <a:pt x="91039" y="47466"/>
                  <a:pt x="91562" y="38653"/>
                  <a:pt x="92347" y="30277"/>
                </a:cubicBezTo>
                <a:cubicBezTo>
                  <a:pt x="75944" y="12827"/>
                  <a:pt x="59105" y="6807"/>
                  <a:pt x="41131" y="6545"/>
                </a:cubicBezTo>
                <a:cubicBezTo>
                  <a:pt x="12599" y="6196"/>
                  <a:pt x="-4501" y="80359"/>
                  <a:pt x="14694" y="173631"/>
                </a:cubicBezTo>
                <a:close/>
              </a:path>
            </a:pathLst>
          </a:custGeom>
          <a:solidFill>
            <a:srgbClr val="FCBF94"/>
          </a:solidFill>
          <a:ln w="9525" cap="flat">
            <a:noFill/>
            <a:prstDash val="solid"/>
            <a:miter/>
          </a:ln>
        </p:spPr>
        <p:txBody>
          <a:bodyPr rtlCol="0" anchor="ctr"/>
          <a:lstStyle/>
          <a:p>
            <a:endParaRPr lang="en-US" sz="1050"/>
          </a:p>
        </p:txBody>
      </p:sp>
      <p:sp>
        <p:nvSpPr>
          <p:cNvPr id="141" name="Freeform: Shape 178">
            <a:extLst>
              <a:ext uri="{FF2B5EF4-FFF2-40B4-BE49-F238E27FC236}">
                <a16:creationId xmlns:a16="http://schemas.microsoft.com/office/drawing/2014/main" id="{A418C8E8-6AD9-0B24-FAAF-070843FA120E}"/>
              </a:ext>
            </a:extLst>
          </p:cNvPr>
          <p:cNvSpPr/>
          <p:nvPr/>
        </p:nvSpPr>
        <p:spPr>
          <a:xfrm>
            <a:off x="9289917" y="2734440"/>
            <a:ext cx="62807" cy="174963"/>
          </a:xfrm>
          <a:custGeom>
            <a:avLst/>
            <a:gdLst>
              <a:gd name="connsiteX0" fmla="*/ 111769 w 122151"/>
              <a:gd name="connsiteY0" fmla="*/ 173631 h 340278"/>
              <a:gd name="connsiteX1" fmla="*/ 26787 w 122151"/>
              <a:gd name="connsiteY1" fmla="*/ 340803 h 340278"/>
              <a:gd name="connsiteX2" fmla="*/ 6544 w 122151"/>
              <a:gd name="connsiteY2" fmla="*/ 319165 h 340278"/>
              <a:gd name="connsiteX3" fmla="*/ 35686 w 122151"/>
              <a:gd name="connsiteY3" fmla="*/ 55842 h 340278"/>
              <a:gd name="connsiteX4" fmla="*/ 34115 w 122151"/>
              <a:gd name="connsiteY4" fmla="*/ 30277 h 340278"/>
              <a:gd name="connsiteX5" fmla="*/ 85332 w 122151"/>
              <a:gd name="connsiteY5" fmla="*/ 6545 h 340278"/>
              <a:gd name="connsiteX6" fmla="*/ 111769 w 122151"/>
              <a:gd name="connsiteY6" fmla="*/ 173631 h 3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51" h="340278">
                <a:moveTo>
                  <a:pt x="111769" y="173631"/>
                </a:moveTo>
                <a:cubicBezTo>
                  <a:pt x="92835" y="265331"/>
                  <a:pt x="53137" y="340803"/>
                  <a:pt x="26787" y="340803"/>
                </a:cubicBezTo>
                <a:cubicBezTo>
                  <a:pt x="17102" y="340803"/>
                  <a:pt x="9424" y="330420"/>
                  <a:pt x="6544" y="319165"/>
                </a:cubicBezTo>
                <a:cubicBezTo>
                  <a:pt x="32109" y="232961"/>
                  <a:pt x="40834" y="144140"/>
                  <a:pt x="35686" y="55842"/>
                </a:cubicBezTo>
                <a:cubicBezTo>
                  <a:pt x="35424" y="47466"/>
                  <a:pt x="34900" y="38653"/>
                  <a:pt x="34115" y="30277"/>
                </a:cubicBezTo>
                <a:cubicBezTo>
                  <a:pt x="50519" y="12827"/>
                  <a:pt x="67357" y="6807"/>
                  <a:pt x="85332" y="6545"/>
                </a:cubicBezTo>
                <a:cubicBezTo>
                  <a:pt x="113863" y="6196"/>
                  <a:pt x="130964" y="80359"/>
                  <a:pt x="111769" y="173631"/>
                </a:cubicBezTo>
                <a:close/>
              </a:path>
            </a:pathLst>
          </a:custGeom>
          <a:solidFill>
            <a:srgbClr val="FCBF94"/>
          </a:solidFill>
          <a:ln w="9525" cap="flat">
            <a:noFill/>
            <a:prstDash val="solid"/>
            <a:miter/>
          </a:ln>
        </p:spPr>
        <p:txBody>
          <a:bodyPr rtlCol="0" anchor="ctr"/>
          <a:lstStyle/>
          <a:p>
            <a:endParaRPr lang="en-US" sz="1050"/>
          </a:p>
        </p:txBody>
      </p:sp>
      <p:sp>
        <p:nvSpPr>
          <p:cNvPr id="142" name="Freeform: Shape 179">
            <a:extLst>
              <a:ext uri="{FF2B5EF4-FFF2-40B4-BE49-F238E27FC236}">
                <a16:creationId xmlns:a16="http://schemas.microsoft.com/office/drawing/2014/main" id="{FEFF9555-9C0F-1B1F-603F-198718271BFA}"/>
              </a:ext>
            </a:extLst>
          </p:cNvPr>
          <p:cNvSpPr/>
          <p:nvPr/>
        </p:nvSpPr>
        <p:spPr>
          <a:xfrm>
            <a:off x="8816480" y="2401016"/>
            <a:ext cx="511429" cy="439650"/>
          </a:xfrm>
          <a:custGeom>
            <a:avLst/>
            <a:gdLst>
              <a:gd name="connsiteX0" fmla="*/ 784833 w 994660"/>
              <a:gd name="connsiteY0" fmla="*/ 296321 h 855058"/>
              <a:gd name="connsiteX1" fmla="*/ 927401 w 994660"/>
              <a:gd name="connsiteY1" fmla="*/ 517240 h 855058"/>
              <a:gd name="connsiteX2" fmla="*/ 947469 w 994660"/>
              <a:gd name="connsiteY2" fmla="*/ 818518 h 855058"/>
              <a:gd name="connsiteX3" fmla="*/ 955322 w 994660"/>
              <a:gd name="connsiteY3" fmla="*/ 817732 h 855058"/>
              <a:gd name="connsiteX4" fmla="*/ 984027 w 994660"/>
              <a:gd name="connsiteY4" fmla="*/ 659023 h 855058"/>
              <a:gd name="connsiteX5" fmla="*/ 978355 w 994660"/>
              <a:gd name="connsiteY5" fmla="*/ 417862 h 855058"/>
              <a:gd name="connsiteX6" fmla="*/ 980886 w 994660"/>
              <a:gd name="connsiteY6" fmla="*/ 295187 h 855058"/>
              <a:gd name="connsiteX7" fmla="*/ 798357 w 994660"/>
              <a:gd name="connsiteY7" fmla="*/ 97738 h 855058"/>
              <a:gd name="connsiteX8" fmla="*/ 251992 w 994660"/>
              <a:gd name="connsiteY8" fmla="*/ 55072 h 855058"/>
              <a:gd name="connsiteX9" fmla="*/ 126089 w 994660"/>
              <a:gd name="connsiteY9" fmla="*/ 176700 h 855058"/>
              <a:gd name="connsiteX10" fmla="*/ 7253 w 994660"/>
              <a:gd name="connsiteY10" fmla="*/ 420043 h 855058"/>
              <a:gd name="connsiteX11" fmla="*/ 34126 w 994660"/>
              <a:gd name="connsiteY11" fmla="*/ 655707 h 855058"/>
              <a:gd name="connsiteX12" fmla="*/ 86215 w 994660"/>
              <a:gd name="connsiteY12" fmla="*/ 855512 h 855058"/>
              <a:gd name="connsiteX13" fmla="*/ 92410 w 994660"/>
              <a:gd name="connsiteY13" fmla="*/ 855512 h 855058"/>
              <a:gd name="connsiteX14" fmla="*/ 139526 w 994660"/>
              <a:gd name="connsiteY14" fmla="*/ 415331 h 855058"/>
              <a:gd name="connsiteX15" fmla="*/ 349364 w 994660"/>
              <a:gd name="connsiteY15" fmla="*/ 317872 h 855058"/>
              <a:gd name="connsiteX16" fmla="*/ 656661 w 994660"/>
              <a:gd name="connsiteY16" fmla="*/ 354168 h 855058"/>
              <a:gd name="connsiteX17" fmla="*/ 784833 w 994660"/>
              <a:gd name="connsiteY17" fmla="*/ 296321 h 85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4660" h="855058">
                <a:moveTo>
                  <a:pt x="784833" y="296321"/>
                </a:moveTo>
                <a:cubicBezTo>
                  <a:pt x="784833" y="296321"/>
                  <a:pt x="899917" y="339510"/>
                  <a:pt x="927401" y="517240"/>
                </a:cubicBezTo>
                <a:cubicBezTo>
                  <a:pt x="950348" y="718877"/>
                  <a:pt x="945375" y="801416"/>
                  <a:pt x="947469" y="818518"/>
                </a:cubicBezTo>
                <a:cubicBezTo>
                  <a:pt x="951745" y="818169"/>
                  <a:pt x="951919" y="818518"/>
                  <a:pt x="955322" y="817732"/>
                </a:cubicBezTo>
                <a:cubicBezTo>
                  <a:pt x="962302" y="775416"/>
                  <a:pt x="948342" y="664520"/>
                  <a:pt x="984027" y="659023"/>
                </a:cubicBezTo>
                <a:cubicBezTo>
                  <a:pt x="988302" y="629183"/>
                  <a:pt x="984726" y="496823"/>
                  <a:pt x="978355" y="417862"/>
                </a:cubicBezTo>
                <a:cubicBezTo>
                  <a:pt x="976261" y="405036"/>
                  <a:pt x="1000082" y="361323"/>
                  <a:pt x="980886" y="295187"/>
                </a:cubicBezTo>
                <a:cubicBezTo>
                  <a:pt x="961691" y="229050"/>
                  <a:pt x="952094" y="151048"/>
                  <a:pt x="798357" y="97738"/>
                </a:cubicBezTo>
                <a:cubicBezTo>
                  <a:pt x="785531" y="76361"/>
                  <a:pt x="576391" y="-66643"/>
                  <a:pt x="251992" y="55072"/>
                </a:cubicBezTo>
                <a:cubicBezTo>
                  <a:pt x="227649" y="63274"/>
                  <a:pt x="138130" y="121906"/>
                  <a:pt x="126089" y="176700"/>
                </a:cubicBezTo>
                <a:cubicBezTo>
                  <a:pt x="108988" y="198076"/>
                  <a:pt x="-3391" y="219366"/>
                  <a:pt x="7253" y="420043"/>
                </a:cubicBezTo>
                <a:cubicBezTo>
                  <a:pt x="2978" y="452064"/>
                  <a:pt x="34126" y="600216"/>
                  <a:pt x="34126" y="655707"/>
                </a:cubicBezTo>
                <a:cubicBezTo>
                  <a:pt x="57510" y="651258"/>
                  <a:pt x="74436" y="679614"/>
                  <a:pt x="86215" y="855512"/>
                </a:cubicBezTo>
                <a:cubicBezTo>
                  <a:pt x="90577" y="855948"/>
                  <a:pt x="92410" y="855512"/>
                  <a:pt x="92410" y="855512"/>
                </a:cubicBezTo>
                <a:cubicBezTo>
                  <a:pt x="92410" y="855512"/>
                  <a:pt x="108202" y="496387"/>
                  <a:pt x="139526" y="415331"/>
                </a:cubicBezTo>
                <a:cubicBezTo>
                  <a:pt x="143103" y="408962"/>
                  <a:pt x="197111" y="296495"/>
                  <a:pt x="349364" y="317872"/>
                </a:cubicBezTo>
                <a:cubicBezTo>
                  <a:pt x="362189" y="319966"/>
                  <a:pt x="551088" y="370135"/>
                  <a:pt x="656661" y="354168"/>
                </a:cubicBezTo>
                <a:cubicBezTo>
                  <a:pt x="686676" y="350766"/>
                  <a:pt x="756040" y="342215"/>
                  <a:pt x="784833" y="296321"/>
                </a:cubicBezTo>
                <a:close/>
              </a:path>
            </a:pathLst>
          </a:custGeom>
          <a:solidFill>
            <a:srgbClr val="3F2A0F"/>
          </a:solidFill>
          <a:ln w="9525" cap="flat">
            <a:noFill/>
            <a:prstDash val="solid"/>
            <a:miter/>
          </a:ln>
        </p:spPr>
        <p:txBody>
          <a:bodyPr rtlCol="0" anchor="ctr"/>
          <a:lstStyle/>
          <a:p>
            <a:endParaRPr lang="en-US" sz="1050"/>
          </a:p>
        </p:txBody>
      </p:sp>
      <p:sp>
        <p:nvSpPr>
          <p:cNvPr id="143" name="Freeform: Shape 180">
            <a:extLst>
              <a:ext uri="{FF2B5EF4-FFF2-40B4-BE49-F238E27FC236}">
                <a16:creationId xmlns:a16="http://schemas.microsoft.com/office/drawing/2014/main" id="{FF34EB73-7C54-0A81-FF4C-B019CF887B31}"/>
              </a:ext>
            </a:extLst>
          </p:cNvPr>
          <p:cNvSpPr/>
          <p:nvPr/>
        </p:nvSpPr>
        <p:spPr>
          <a:xfrm>
            <a:off x="8994858" y="3354975"/>
            <a:ext cx="183935" cy="1184363"/>
          </a:xfrm>
          <a:custGeom>
            <a:avLst/>
            <a:gdLst>
              <a:gd name="connsiteX0" fmla="*/ 6544 w 357728"/>
              <a:gd name="connsiteY0" fmla="*/ 2153178 h 2303424"/>
              <a:gd name="connsiteX1" fmla="*/ 180610 w 357728"/>
              <a:gd name="connsiteY1" fmla="*/ 2297230 h 2303424"/>
              <a:gd name="connsiteX2" fmla="*/ 354675 w 357728"/>
              <a:gd name="connsiteY2" fmla="*/ 2149165 h 2303424"/>
              <a:gd name="connsiteX3" fmla="*/ 245350 w 357728"/>
              <a:gd name="connsiteY3" fmla="*/ 17712 h 2303424"/>
              <a:gd name="connsiteX4" fmla="*/ 244739 w 357728"/>
              <a:gd name="connsiteY4" fmla="*/ 6544 h 2303424"/>
              <a:gd name="connsiteX5" fmla="*/ 110897 w 357728"/>
              <a:gd name="connsiteY5" fmla="*/ 6544 h 2303424"/>
              <a:gd name="connsiteX6" fmla="*/ 110285 w 357728"/>
              <a:gd name="connsiteY6" fmla="*/ 17363 h 23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728" h="2303424">
                <a:moveTo>
                  <a:pt x="6544" y="2153178"/>
                </a:moveTo>
                <a:lnTo>
                  <a:pt x="180610" y="2297230"/>
                </a:lnTo>
                <a:lnTo>
                  <a:pt x="354675" y="2149165"/>
                </a:lnTo>
                <a:lnTo>
                  <a:pt x="245350" y="17712"/>
                </a:lnTo>
                <a:lnTo>
                  <a:pt x="244739" y="6544"/>
                </a:lnTo>
                <a:lnTo>
                  <a:pt x="110897" y="6544"/>
                </a:lnTo>
                <a:lnTo>
                  <a:pt x="110285" y="17363"/>
                </a:lnTo>
                <a:close/>
              </a:path>
            </a:pathLst>
          </a:custGeom>
          <a:solidFill>
            <a:srgbClr val="DD595A"/>
          </a:solidFill>
          <a:ln w="9525" cap="flat">
            <a:noFill/>
            <a:prstDash val="solid"/>
            <a:miter/>
          </a:ln>
        </p:spPr>
        <p:txBody>
          <a:bodyPr rtlCol="0" anchor="ctr"/>
          <a:lstStyle/>
          <a:p>
            <a:endParaRPr lang="en-US" sz="1050"/>
          </a:p>
        </p:txBody>
      </p:sp>
      <p:sp>
        <p:nvSpPr>
          <p:cNvPr id="144" name="Freeform: Shape 181">
            <a:extLst>
              <a:ext uri="{FF2B5EF4-FFF2-40B4-BE49-F238E27FC236}">
                <a16:creationId xmlns:a16="http://schemas.microsoft.com/office/drawing/2014/main" id="{8A650F73-552D-F232-664E-2A73D1EB738D}"/>
              </a:ext>
            </a:extLst>
          </p:cNvPr>
          <p:cNvSpPr/>
          <p:nvPr/>
        </p:nvSpPr>
        <p:spPr>
          <a:xfrm>
            <a:off x="9029761" y="3251613"/>
            <a:ext cx="107669" cy="107669"/>
          </a:xfrm>
          <a:custGeom>
            <a:avLst/>
            <a:gdLst>
              <a:gd name="connsiteX0" fmla="*/ 6544 w 209402"/>
              <a:gd name="connsiteY0" fmla="*/ 124943 h 209402"/>
              <a:gd name="connsiteX1" fmla="*/ 40485 w 209402"/>
              <a:gd name="connsiteY1" fmla="*/ 202073 h 209402"/>
              <a:gd name="connsiteX2" fmla="*/ 43015 w 209402"/>
              <a:gd name="connsiteY2" fmla="*/ 207483 h 209402"/>
              <a:gd name="connsiteX3" fmla="*/ 176858 w 209402"/>
              <a:gd name="connsiteY3" fmla="*/ 207483 h 209402"/>
              <a:gd name="connsiteX4" fmla="*/ 179737 w 209402"/>
              <a:gd name="connsiteY4" fmla="*/ 202073 h 209402"/>
              <a:gd name="connsiteX5" fmla="*/ 207570 w 209402"/>
              <a:gd name="connsiteY5" fmla="*/ 138729 h 209402"/>
              <a:gd name="connsiteX6" fmla="*/ 110547 w 209402"/>
              <a:gd name="connsiteY6" fmla="*/ 6544 h 209402"/>
              <a:gd name="connsiteX7" fmla="*/ 6544 w 209402"/>
              <a:gd name="connsiteY7" fmla="*/ 124943 h 20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402" h="209402">
                <a:moveTo>
                  <a:pt x="6544" y="124943"/>
                </a:moveTo>
                <a:lnTo>
                  <a:pt x="40485" y="202073"/>
                </a:lnTo>
                <a:lnTo>
                  <a:pt x="43015" y="207483"/>
                </a:lnTo>
                <a:lnTo>
                  <a:pt x="176858" y="207483"/>
                </a:lnTo>
                <a:lnTo>
                  <a:pt x="179737" y="202073"/>
                </a:lnTo>
                <a:lnTo>
                  <a:pt x="207570" y="138729"/>
                </a:lnTo>
                <a:cubicBezTo>
                  <a:pt x="163683" y="78526"/>
                  <a:pt x="110547" y="6544"/>
                  <a:pt x="110547" y="6544"/>
                </a:cubicBezTo>
                <a:cubicBezTo>
                  <a:pt x="110547" y="6544"/>
                  <a:pt x="56190" y="67009"/>
                  <a:pt x="6544" y="124943"/>
                </a:cubicBezTo>
                <a:close/>
              </a:path>
            </a:pathLst>
          </a:custGeom>
          <a:solidFill>
            <a:srgbClr val="DD595A"/>
          </a:solidFill>
          <a:ln w="9525" cap="flat">
            <a:noFill/>
            <a:prstDash val="solid"/>
            <a:miter/>
          </a:ln>
        </p:spPr>
        <p:txBody>
          <a:bodyPr rtlCol="0" anchor="ctr"/>
          <a:lstStyle/>
          <a:p>
            <a:endParaRPr lang="en-US" sz="1050"/>
          </a:p>
        </p:txBody>
      </p:sp>
      <p:sp>
        <p:nvSpPr>
          <p:cNvPr id="145" name="Freeform: Shape 182">
            <a:extLst>
              <a:ext uri="{FF2B5EF4-FFF2-40B4-BE49-F238E27FC236}">
                <a16:creationId xmlns:a16="http://schemas.microsoft.com/office/drawing/2014/main" id="{E43EFD19-6E75-C899-9457-47A5B88424E2}"/>
              </a:ext>
            </a:extLst>
          </p:cNvPr>
          <p:cNvSpPr/>
          <p:nvPr/>
        </p:nvSpPr>
        <p:spPr>
          <a:xfrm>
            <a:off x="9048199" y="3354975"/>
            <a:ext cx="71779" cy="8972"/>
          </a:xfrm>
          <a:custGeom>
            <a:avLst/>
            <a:gdLst>
              <a:gd name="connsiteX0" fmla="*/ 6544 w 139601"/>
              <a:gd name="connsiteY0" fmla="*/ 17363 h 17450"/>
              <a:gd name="connsiteX1" fmla="*/ 7155 w 139601"/>
              <a:gd name="connsiteY1" fmla="*/ 19021 h 17450"/>
              <a:gd name="connsiteX2" fmla="*/ 140998 w 139601"/>
              <a:gd name="connsiteY2" fmla="*/ 19021 h 17450"/>
              <a:gd name="connsiteX3" fmla="*/ 141608 w 139601"/>
              <a:gd name="connsiteY3" fmla="*/ 17712 h 17450"/>
              <a:gd name="connsiteX4" fmla="*/ 140998 w 139601"/>
              <a:gd name="connsiteY4" fmla="*/ 6544 h 17450"/>
              <a:gd name="connsiteX5" fmla="*/ 7155 w 139601"/>
              <a:gd name="connsiteY5" fmla="*/ 6544 h 17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01" h="17450">
                <a:moveTo>
                  <a:pt x="6544" y="17363"/>
                </a:moveTo>
                <a:lnTo>
                  <a:pt x="7155" y="19021"/>
                </a:lnTo>
                <a:lnTo>
                  <a:pt x="140998" y="19021"/>
                </a:lnTo>
                <a:lnTo>
                  <a:pt x="141608" y="17712"/>
                </a:lnTo>
                <a:lnTo>
                  <a:pt x="140998" y="6544"/>
                </a:lnTo>
                <a:lnTo>
                  <a:pt x="7155" y="6544"/>
                </a:lnTo>
                <a:close/>
              </a:path>
            </a:pathLst>
          </a:custGeom>
          <a:solidFill>
            <a:srgbClr val="B83B3C"/>
          </a:solidFill>
          <a:ln w="9525" cap="flat">
            <a:noFill/>
            <a:prstDash val="solid"/>
            <a:miter/>
          </a:ln>
        </p:spPr>
        <p:txBody>
          <a:bodyPr rtlCol="0" anchor="ctr"/>
          <a:lstStyle/>
          <a:p>
            <a:endParaRPr lang="en-US" sz="1050"/>
          </a:p>
        </p:txBody>
      </p:sp>
      <p:sp>
        <p:nvSpPr>
          <p:cNvPr id="146" name="Freeform: Shape 183">
            <a:extLst>
              <a:ext uri="{FF2B5EF4-FFF2-40B4-BE49-F238E27FC236}">
                <a16:creationId xmlns:a16="http://schemas.microsoft.com/office/drawing/2014/main" id="{C0C7D414-8B0C-C241-3F85-FFFCB87E429E}"/>
              </a:ext>
            </a:extLst>
          </p:cNvPr>
          <p:cNvSpPr/>
          <p:nvPr/>
        </p:nvSpPr>
        <p:spPr>
          <a:xfrm>
            <a:off x="8916784" y="3162157"/>
            <a:ext cx="336467" cy="201880"/>
          </a:xfrm>
          <a:custGeom>
            <a:avLst/>
            <a:gdLst>
              <a:gd name="connsiteX0" fmla="*/ 151670 w 654381"/>
              <a:gd name="connsiteY0" fmla="*/ 389837 h 392629"/>
              <a:gd name="connsiteX1" fmla="*/ 226269 w 654381"/>
              <a:gd name="connsiteY1" fmla="*/ 298922 h 392629"/>
              <a:gd name="connsiteX2" fmla="*/ 330272 w 654381"/>
              <a:gd name="connsiteY2" fmla="*/ 180435 h 392629"/>
              <a:gd name="connsiteX3" fmla="*/ 427295 w 654381"/>
              <a:gd name="connsiteY3" fmla="*/ 312620 h 392629"/>
              <a:gd name="connsiteX4" fmla="*/ 482961 w 654381"/>
              <a:gd name="connsiteY4" fmla="*/ 389750 h 392629"/>
              <a:gd name="connsiteX5" fmla="*/ 598219 w 654381"/>
              <a:gd name="connsiteY5" fmla="*/ 6544 h 392629"/>
              <a:gd name="connsiteX6" fmla="*/ 331842 w 654381"/>
              <a:gd name="connsiteY6" fmla="*/ 179126 h 392629"/>
              <a:gd name="connsiteX7" fmla="*/ 67734 w 654381"/>
              <a:gd name="connsiteY7" fmla="*/ 9772 h 392629"/>
              <a:gd name="connsiteX8" fmla="*/ 151670 w 654381"/>
              <a:gd name="connsiteY8" fmla="*/ 389837 h 39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4381" h="392629">
                <a:moveTo>
                  <a:pt x="151670" y="389837"/>
                </a:moveTo>
                <a:cubicBezTo>
                  <a:pt x="164495" y="371253"/>
                  <a:pt x="194248" y="335742"/>
                  <a:pt x="226269" y="298922"/>
                </a:cubicBezTo>
                <a:cubicBezTo>
                  <a:pt x="275915" y="240987"/>
                  <a:pt x="330272" y="180435"/>
                  <a:pt x="330272" y="180435"/>
                </a:cubicBezTo>
                <a:cubicBezTo>
                  <a:pt x="330272" y="180435"/>
                  <a:pt x="383408" y="252504"/>
                  <a:pt x="427295" y="312620"/>
                </a:cubicBezTo>
                <a:cubicBezTo>
                  <a:pt x="453558" y="348480"/>
                  <a:pt x="476243" y="379803"/>
                  <a:pt x="482961" y="389750"/>
                </a:cubicBezTo>
                <a:cubicBezTo>
                  <a:pt x="608166" y="274491"/>
                  <a:pt x="724995" y="118312"/>
                  <a:pt x="598219" y="6544"/>
                </a:cubicBezTo>
                <a:cubicBezTo>
                  <a:pt x="598219" y="6544"/>
                  <a:pt x="623872" y="164992"/>
                  <a:pt x="331842" y="179126"/>
                </a:cubicBezTo>
                <a:cubicBezTo>
                  <a:pt x="192241" y="173368"/>
                  <a:pt x="85708" y="115084"/>
                  <a:pt x="67734" y="9772"/>
                </a:cubicBezTo>
                <a:cubicBezTo>
                  <a:pt x="6047" y="58196"/>
                  <a:pt x="-61485" y="143004"/>
                  <a:pt x="151670" y="389837"/>
                </a:cubicBezTo>
                <a:close/>
              </a:path>
            </a:pathLst>
          </a:custGeom>
          <a:solidFill>
            <a:srgbClr val="E2E3DE"/>
          </a:solidFill>
          <a:ln w="9525" cap="flat">
            <a:noFill/>
            <a:prstDash val="solid"/>
            <a:miter/>
          </a:ln>
        </p:spPr>
        <p:txBody>
          <a:bodyPr rtlCol="0" anchor="ctr"/>
          <a:lstStyle/>
          <a:p>
            <a:endParaRPr lang="en-US" sz="1050"/>
          </a:p>
        </p:txBody>
      </p:sp>
      <p:sp>
        <p:nvSpPr>
          <p:cNvPr id="147" name="Freeform: Shape 184">
            <a:extLst>
              <a:ext uri="{FF2B5EF4-FFF2-40B4-BE49-F238E27FC236}">
                <a16:creationId xmlns:a16="http://schemas.microsoft.com/office/drawing/2014/main" id="{0570747F-087B-33A4-365D-328B5FDC5845}"/>
              </a:ext>
            </a:extLst>
          </p:cNvPr>
          <p:cNvSpPr/>
          <p:nvPr/>
        </p:nvSpPr>
        <p:spPr>
          <a:xfrm>
            <a:off x="9121834" y="3203655"/>
            <a:ext cx="708823" cy="1628499"/>
          </a:xfrm>
          <a:custGeom>
            <a:avLst/>
            <a:gdLst>
              <a:gd name="connsiteX0" fmla="*/ 1345554 w 1378564"/>
              <a:gd name="connsiteY0" fmla="*/ 1586745 h 3167208"/>
              <a:gd name="connsiteX1" fmla="*/ 1344595 w 1378564"/>
              <a:gd name="connsiteY1" fmla="*/ 1584826 h 3167208"/>
              <a:gd name="connsiteX2" fmla="*/ 1327929 w 1378564"/>
              <a:gd name="connsiteY2" fmla="*/ 1534918 h 3167208"/>
              <a:gd name="connsiteX3" fmla="*/ 1089123 w 1378564"/>
              <a:gd name="connsiteY3" fmla="*/ 883764 h 3167208"/>
              <a:gd name="connsiteX4" fmla="*/ 1089123 w 1378564"/>
              <a:gd name="connsiteY4" fmla="*/ 881845 h 3167208"/>
              <a:gd name="connsiteX5" fmla="*/ 1045237 w 1378564"/>
              <a:gd name="connsiteY5" fmla="*/ 768855 h 3167208"/>
              <a:gd name="connsiteX6" fmla="*/ 1044276 w 1378564"/>
              <a:gd name="connsiteY6" fmla="*/ 766586 h 3167208"/>
              <a:gd name="connsiteX7" fmla="*/ 971597 w 1378564"/>
              <a:gd name="connsiteY7" fmla="*/ 577078 h 3167208"/>
              <a:gd name="connsiteX8" fmla="*/ 943065 w 1378564"/>
              <a:gd name="connsiteY8" fmla="*/ 512774 h 3167208"/>
              <a:gd name="connsiteX9" fmla="*/ 727294 w 1378564"/>
              <a:gd name="connsiteY9" fmla="*/ 171535 h 3167208"/>
              <a:gd name="connsiteX10" fmla="*/ 620412 w 1378564"/>
              <a:gd name="connsiteY10" fmla="*/ 98506 h 3167208"/>
              <a:gd name="connsiteX11" fmla="*/ 618143 w 1378564"/>
              <a:gd name="connsiteY11" fmla="*/ 97896 h 3167208"/>
              <a:gd name="connsiteX12" fmla="*/ 612734 w 1378564"/>
              <a:gd name="connsiteY12" fmla="*/ 95627 h 3167208"/>
              <a:gd name="connsiteX13" fmla="*/ 612384 w 1378564"/>
              <a:gd name="connsiteY13" fmla="*/ 95627 h 3167208"/>
              <a:gd name="connsiteX14" fmla="*/ 611425 w 1378564"/>
              <a:gd name="connsiteY14" fmla="*/ 95278 h 3167208"/>
              <a:gd name="connsiteX15" fmla="*/ 609505 w 1378564"/>
              <a:gd name="connsiteY15" fmla="*/ 94318 h 3167208"/>
              <a:gd name="connsiteX16" fmla="*/ 606975 w 1378564"/>
              <a:gd name="connsiteY16" fmla="*/ 93707 h 3167208"/>
              <a:gd name="connsiteX17" fmla="*/ 606975 w 1378564"/>
              <a:gd name="connsiteY17" fmla="*/ 93359 h 3167208"/>
              <a:gd name="connsiteX18" fmla="*/ 524086 w 1378564"/>
              <a:gd name="connsiteY18" fmla="*/ 70586 h 3167208"/>
              <a:gd name="connsiteX19" fmla="*/ 467461 w 1378564"/>
              <a:gd name="connsiteY19" fmla="*/ 55230 h 3167208"/>
              <a:gd name="connsiteX20" fmla="*/ 438930 w 1378564"/>
              <a:gd name="connsiteY20" fmla="*/ 47552 h 3167208"/>
              <a:gd name="connsiteX21" fmla="*/ 403681 w 1378564"/>
              <a:gd name="connsiteY21" fmla="*/ 38303 h 3167208"/>
              <a:gd name="connsiteX22" fmla="*/ 393124 w 1378564"/>
              <a:gd name="connsiteY22" fmla="*/ 35075 h 3167208"/>
              <a:gd name="connsiteX23" fmla="*/ 385446 w 1378564"/>
              <a:gd name="connsiteY23" fmla="*/ 33155 h 3167208"/>
              <a:gd name="connsiteX24" fmla="*/ 356303 w 1378564"/>
              <a:gd name="connsiteY24" fmla="*/ 26088 h 3167208"/>
              <a:gd name="connsiteX25" fmla="*/ 329430 w 1378564"/>
              <a:gd name="connsiteY25" fmla="*/ 20678 h 3167208"/>
              <a:gd name="connsiteX26" fmla="*/ 324021 w 1378564"/>
              <a:gd name="connsiteY26" fmla="*/ 19719 h 3167208"/>
              <a:gd name="connsiteX27" fmla="*/ 261636 w 1378564"/>
              <a:gd name="connsiteY27" fmla="*/ 8202 h 3167208"/>
              <a:gd name="connsiteX28" fmla="*/ 259367 w 1378564"/>
              <a:gd name="connsiteY28" fmla="*/ 7853 h 3167208"/>
              <a:gd name="connsiteX29" fmla="*/ 250119 w 1378564"/>
              <a:gd name="connsiteY29" fmla="*/ 6544 h 3167208"/>
              <a:gd name="connsiteX30" fmla="*/ 249770 w 1378564"/>
              <a:gd name="connsiteY30" fmla="*/ 7853 h 3167208"/>
              <a:gd name="connsiteX31" fmla="*/ 239823 w 1378564"/>
              <a:gd name="connsiteY31" fmla="*/ 140998 h 3167208"/>
              <a:gd name="connsiteX32" fmla="*/ 239474 w 1378564"/>
              <a:gd name="connsiteY32" fmla="*/ 147105 h 3167208"/>
              <a:gd name="connsiteX33" fmla="*/ 81987 w 1378564"/>
              <a:gd name="connsiteY33" fmla="*/ 1178236 h 3167208"/>
              <a:gd name="connsiteX34" fmla="*/ 71080 w 1378564"/>
              <a:gd name="connsiteY34" fmla="*/ 1227533 h 3167208"/>
              <a:gd name="connsiteX35" fmla="*/ 6776 w 1378564"/>
              <a:gd name="connsiteY35" fmla="*/ 1504468 h 3167208"/>
              <a:gd name="connsiteX36" fmla="*/ 58341 w 1378564"/>
              <a:gd name="connsiteY36" fmla="*/ 2661066 h 3167208"/>
              <a:gd name="connsiteX37" fmla="*/ 61831 w 1378564"/>
              <a:gd name="connsiteY37" fmla="*/ 2733746 h 3167208"/>
              <a:gd name="connsiteX38" fmla="*/ 83296 w 1378564"/>
              <a:gd name="connsiteY38" fmla="*/ 3169128 h 3167208"/>
              <a:gd name="connsiteX39" fmla="*/ 801981 w 1378564"/>
              <a:gd name="connsiteY39" fmla="*/ 3113462 h 3167208"/>
              <a:gd name="connsiteX40" fmla="*/ 718133 w 1378564"/>
              <a:gd name="connsiteY40" fmla="*/ 2060954 h 3167208"/>
              <a:gd name="connsiteX41" fmla="*/ 745704 w 1378564"/>
              <a:gd name="connsiteY41" fmla="*/ 2059034 h 3167208"/>
              <a:gd name="connsiteX42" fmla="*/ 781913 w 1378564"/>
              <a:gd name="connsiteY42" fmla="*/ 2056504 h 3167208"/>
              <a:gd name="connsiteX43" fmla="*/ 888534 w 1378564"/>
              <a:gd name="connsiteY43" fmla="*/ 2047517 h 3167208"/>
              <a:gd name="connsiteX44" fmla="*/ 1166079 w 1378564"/>
              <a:gd name="connsiteY44" fmla="*/ 2008778 h 3167208"/>
              <a:gd name="connsiteX45" fmla="*/ 1221745 w 1378564"/>
              <a:gd name="connsiteY45" fmla="*/ 1997261 h 3167208"/>
              <a:gd name="connsiteX46" fmla="*/ 1228464 w 1378564"/>
              <a:gd name="connsiteY46" fmla="*/ 1995341 h 3167208"/>
              <a:gd name="connsiteX47" fmla="*/ 1338923 w 1378564"/>
              <a:gd name="connsiteY47" fmla="*/ 1918211 h 3167208"/>
              <a:gd name="connsiteX48" fmla="*/ 1365535 w 1378564"/>
              <a:gd name="connsiteY48" fmla="*/ 1857398 h 3167208"/>
              <a:gd name="connsiteX49" fmla="*/ 1345554 w 1378564"/>
              <a:gd name="connsiteY49" fmla="*/ 1586745 h 3167208"/>
              <a:gd name="connsiteX50" fmla="*/ 720401 w 1378564"/>
              <a:gd name="connsiteY50" fmla="*/ 1652096 h 3167208"/>
              <a:gd name="connsiteX51" fmla="*/ 706005 w 1378564"/>
              <a:gd name="connsiteY51" fmla="*/ 1654365 h 3167208"/>
              <a:gd name="connsiteX52" fmla="*/ 703125 w 1378564"/>
              <a:gd name="connsiteY52" fmla="*/ 1538844 h 3167208"/>
              <a:gd name="connsiteX53" fmla="*/ 703125 w 1378564"/>
              <a:gd name="connsiteY53" fmla="*/ 1538496 h 3167208"/>
              <a:gd name="connsiteX54" fmla="*/ 689078 w 1378564"/>
              <a:gd name="connsiteY54" fmla="*/ 1045789 h 3167208"/>
              <a:gd name="connsiteX55" fmla="*/ 711153 w 1378564"/>
              <a:gd name="connsiteY55" fmla="*/ 1107912 h 3167208"/>
              <a:gd name="connsiteX56" fmla="*/ 712723 w 1378564"/>
              <a:gd name="connsiteY56" fmla="*/ 1111402 h 3167208"/>
              <a:gd name="connsiteX57" fmla="*/ 878587 w 1378564"/>
              <a:gd name="connsiteY57" fmla="*/ 1626444 h 3167208"/>
              <a:gd name="connsiteX58" fmla="*/ 720401 w 1378564"/>
              <a:gd name="connsiteY58" fmla="*/ 1652096 h 3167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378564" h="3167208">
                <a:moveTo>
                  <a:pt x="1345554" y="1586745"/>
                </a:moveTo>
                <a:cubicBezTo>
                  <a:pt x="1345205" y="1586134"/>
                  <a:pt x="1344943" y="1585437"/>
                  <a:pt x="1344595" y="1584826"/>
                </a:cubicBezTo>
                <a:cubicBezTo>
                  <a:pt x="1339796" y="1568859"/>
                  <a:pt x="1334386" y="1552194"/>
                  <a:pt x="1327929" y="1534918"/>
                </a:cubicBezTo>
                <a:cubicBezTo>
                  <a:pt x="1253330" y="1326214"/>
                  <a:pt x="1179690" y="1123268"/>
                  <a:pt x="1089123" y="883764"/>
                </a:cubicBezTo>
                <a:lnTo>
                  <a:pt x="1089123" y="881845"/>
                </a:lnTo>
                <a:cubicBezTo>
                  <a:pt x="1074728" y="844676"/>
                  <a:pt x="1060331" y="808205"/>
                  <a:pt x="1045237" y="768855"/>
                </a:cubicBezTo>
                <a:cubicBezTo>
                  <a:pt x="1044888" y="768244"/>
                  <a:pt x="1044626" y="767546"/>
                  <a:pt x="1044276" y="766586"/>
                </a:cubicBezTo>
                <a:cubicBezTo>
                  <a:pt x="1025693" y="713102"/>
                  <a:pt x="1001349" y="646878"/>
                  <a:pt x="971597" y="577078"/>
                </a:cubicBezTo>
                <a:cubicBezTo>
                  <a:pt x="962959" y="555963"/>
                  <a:pt x="953711" y="534150"/>
                  <a:pt x="943065" y="512774"/>
                </a:cubicBezTo>
                <a:cubicBezTo>
                  <a:pt x="885742" y="385038"/>
                  <a:pt x="812102" y="254424"/>
                  <a:pt x="727294" y="171535"/>
                </a:cubicBezTo>
                <a:cubicBezTo>
                  <a:pt x="693353" y="138205"/>
                  <a:pt x="657493" y="112990"/>
                  <a:pt x="620412" y="98506"/>
                </a:cubicBezTo>
                <a:cubicBezTo>
                  <a:pt x="619801" y="98157"/>
                  <a:pt x="618842" y="97896"/>
                  <a:pt x="618143" y="97896"/>
                </a:cubicBezTo>
                <a:cubicBezTo>
                  <a:pt x="616224" y="96936"/>
                  <a:pt x="614653" y="96325"/>
                  <a:pt x="612734" y="95627"/>
                </a:cubicBezTo>
                <a:cubicBezTo>
                  <a:pt x="612384" y="95627"/>
                  <a:pt x="612384" y="95627"/>
                  <a:pt x="612384" y="95627"/>
                </a:cubicBezTo>
                <a:cubicBezTo>
                  <a:pt x="612036" y="95278"/>
                  <a:pt x="611774" y="95278"/>
                  <a:pt x="611425" y="95278"/>
                </a:cubicBezTo>
                <a:cubicBezTo>
                  <a:pt x="610814" y="94929"/>
                  <a:pt x="610117" y="94667"/>
                  <a:pt x="609505" y="94318"/>
                </a:cubicBezTo>
                <a:cubicBezTo>
                  <a:pt x="608895" y="93969"/>
                  <a:pt x="608196" y="93969"/>
                  <a:pt x="606975" y="93707"/>
                </a:cubicBezTo>
                <a:lnTo>
                  <a:pt x="606975" y="93359"/>
                </a:lnTo>
                <a:cubicBezTo>
                  <a:pt x="581323" y="86029"/>
                  <a:pt x="552880" y="78002"/>
                  <a:pt x="524086" y="70586"/>
                </a:cubicBezTo>
                <a:cubicBezTo>
                  <a:pt x="504892" y="65176"/>
                  <a:pt x="485697" y="60029"/>
                  <a:pt x="467461" y="55230"/>
                </a:cubicBezTo>
                <a:cubicBezTo>
                  <a:pt x="457514" y="52700"/>
                  <a:pt x="447916" y="50082"/>
                  <a:pt x="438930" y="47552"/>
                </a:cubicBezTo>
                <a:cubicBezTo>
                  <a:pt x="426453" y="44323"/>
                  <a:pt x="414587" y="41182"/>
                  <a:pt x="403681" y="38303"/>
                </a:cubicBezTo>
                <a:cubicBezTo>
                  <a:pt x="399841" y="36994"/>
                  <a:pt x="396613" y="36035"/>
                  <a:pt x="393124" y="35075"/>
                </a:cubicBezTo>
                <a:cubicBezTo>
                  <a:pt x="390593" y="34464"/>
                  <a:pt x="387975" y="33766"/>
                  <a:pt x="385446" y="33155"/>
                </a:cubicBezTo>
                <a:cubicBezTo>
                  <a:pt x="375499" y="30625"/>
                  <a:pt x="366250" y="28357"/>
                  <a:pt x="356303" y="26088"/>
                </a:cubicBezTo>
                <a:cubicBezTo>
                  <a:pt x="347317" y="24168"/>
                  <a:pt x="338417" y="22249"/>
                  <a:pt x="329430" y="20678"/>
                </a:cubicBezTo>
                <a:cubicBezTo>
                  <a:pt x="327511" y="20329"/>
                  <a:pt x="325940" y="20068"/>
                  <a:pt x="324021" y="19719"/>
                </a:cubicBezTo>
                <a:cubicBezTo>
                  <a:pt x="302905" y="15880"/>
                  <a:pt x="281791" y="12390"/>
                  <a:pt x="261636" y="8202"/>
                </a:cubicBezTo>
                <a:cubicBezTo>
                  <a:pt x="261026" y="8202"/>
                  <a:pt x="260066" y="7853"/>
                  <a:pt x="259367" y="7853"/>
                </a:cubicBezTo>
                <a:cubicBezTo>
                  <a:pt x="256139" y="7503"/>
                  <a:pt x="253260" y="6893"/>
                  <a:pt x="250119" y="6544"/>
                </a:cubicBezTo>
                <a:lnTo>
                  <a:pt x="249770" y="7853"/>
                </a:lnTo>
                <a:cubicBezTo>
                  <a:pt x="249770" y="7853"/>
                  <a:pt x="247501" y="54619"/>
                  <a:pt x="239823" y="140998"/>
                </a:cubicBezTo>
                <a:cubicBezTo>
                  <a:pt x="239823" y="142917"/>
                  <a:pt x="239823" y="145186"/>
                  <a:pt x="239474" y="147105"/>
                </a:cubicBezTo>
                <a:cubicBezTo>
                  <a:pt x="230226" y="317419"/>
                  <a:pt x="196895" y="647751"/>
                  <a:pt x="81987" y="1178236"/>
                </a:cubicBezTo>
                <a:cubicBezTo>
                  <a:pt x="78496" y="1194552"/>
                  <a:pt x="74919" y="1211217"/>
                  <a:pt x="71080" y="1227533"/>
                </a:cubicBezTo>
                <a:cubicBezTo>
                  <a:pt x="51884" y="1314609"/>
                  <a:pt x="30421" y="1406834"/>
                  <a:pt x="6776" y="1504468"/>
                </a:cubicBezTo>
                <a:cubicBezTo>
                  <a:pt x="3548" y="1520173"/>
                  <a:pt x="34609" y="2176998"/>
                  <a:pt x="58341" y="2661066"/>
                </a:cubicBezTo>
                <a:cubicBezTo>
                  <a:pt x="59650" y="2685671"/>
                  <a:pt x="60609" y="2710013"/>
                  <a:pt x="61831" y="2733746"/>
                </a:cubicBezTo>
                <a:cubicBezTo>
                  <a:pt x="73959" y="2982149"/>
                  <a:pt x="83296" y="3169128"/>
                  <a:pt x="83296" y="3169128"/>
                </a:cubicBezTo>
                <a:lnTo>
                  <a:pt x="801981" y="3113462"/>
                </a:lnTo>
                <a:cubicBezTo>
                  <a:pt x="775107" y="2748229"/>
                  <a:pt x="745617" y="2381339"/>
                  <a:pt x="718133" y="2060954"/>
                </a:cubicBezTo>
                <a:cubicBezTo>
                  <a:pt x="727731" y="2060605"/>
                  <a:pt x="736717" y="2059645"/>
                  <a:pt x="745704" y="2059034"/>
                </a:cubicBezTo>
                <a:cubicBezTo>
                  <a:pt x="757832" y="2058075"/>
                  <a:pt x="770047" y="2057464"/>
                  <a:pt x="781913" y="2056504"/>
                </a:cubicBezTo>
                <a:cubicBezTo>
                  <a:pt x="818385" y="2053625"/>
                  <a:pt x="853983" y="2051095"/>
                  <a:pt x="888534" y="2047517"/>
                </a:cubicBezTo>
                <a:cubicBezTo>
                  <a:pt x="983899" y="2038531"/>
                  <a:pt x="1073244" y="2026751"/>
                  <a:pt x="1166079" y="2008778"/>
                </a:cubicBezTo>
                <a:cubicBezTo>
                  <a:pt x="1183965" y="2004939"/>
                  <a:pt x="1203248" y="2001449"/>
                  <a:pt x="1221745" y="1997261"/>
                </a:cubicBezTo>
                <a:cubicBezTo>
                  <a:pt x="1224014" y="1996650"/>
                  <a:pt x="1226195" y="1996301"/>
                  <a:pt x="1228464" y="1995341"/>
                </a:cubicBezTo>
                <a:cubicBezTo>
                  <a:pt x="1275491" y="1983475"/>
                  <a:pt x="1313272" y="1957911"/>
                  <a:pt x="1338923" y="1918211"/>
                </a:cubicBezTo>
                <a:cubicBezTo>
                  <a:pt x="1350440" y="1900587"/>
                  <a:pt x="1359428" y="1880432"/>
                  <a:pt x="1365535" y="1857398"/>
                </a:cubicBezTo>
                <a:cubicBezTo>
                  <a:pt x="1383946" y="1791000"/>
                  <a:pt x="1379496" y="1701393"/>
                  <a:pt x="1345554" y="1586745"/>
                </a:cubicBezTo>
                <a:close/>
                <a:moveTo>
                  <a:pt x="720401" y="1652096"/>
                </a:moveTo>
                <a:cubicBezTo>
                  <a:pt x="715603" y="1652707"/>
                  <a:pt x="710803" y="1653667"/>
                  <a:pt x="706005" y="1654365"/>
                </a:cubicBezTo>
                <a:cubicBezTo>
                  <a:pt x="705046" y="1614666"/>
                  <a:pt x="703737" y="1576275"/>
                  <a:pt x="703125" y="1538844"/>
                </a:cubicBezTo>
                <a:lnTo>
                  <a:pt x="703125" y="1538496"/>
                </a:lnTo>
                <a:cubicBezTo>
                  <a:pt x="697368" y="1313126"/>
                  <a:pt x="692219" y="1130336"/>
                  <a:pt x="689078" y="1045789"/>
                </a:cubicBezTo>
                <a:cubicBezTo>
                  <a:pt x="694837" y="1061757"/>
                  <a:pt x="701904" y="1081649"/>
                  <a:pt x="711153" y="1107912"/>
                </a:cubicBezTo>
                <a:lnTo>
                  <a:pt x="712723" y="1111402"/>
                </a:lnTo>
                <a:lnTo>
                  <a:pt x="878587" y="1626444"/>
                </a:lnTo>
                <a:cubicBezTo>
                  <a:pt x="878499" y="1626444"/>
                  <a:pt x="814196" y="1637351"/>
                  <a:pt x="720401" y="1652096"/>
                </a:cubicBezTo>
                <a:close/>
              </a:path>
            </a:pathLst>
          </a:custGeom>
          <a:solidFill>
            <a:srgbClr val="363B59"/>
          </a:solidFill>
          <a:ln w="9525" cap="flat">
            <a:noFill/>
            <a:prstDash val="solid"/>
            <a:miter/>
          </a:ln>
        </p:spPr>
        <p:txBody>
          <a:bodyPr rtlCol="0" anchor="ctr"/>
          <a:lstStyle/>
          <a:p>
            <a:endParaRPr lang="en-US" sz="1050"/>
          </a:p>
        </p:txBody>
      </p:sp>
      <p:sp>
        <p:nvSpPr>
          <p:cNvPr id="148" name="Freeform: Shape 185">
            <a:extLst>
              <a:ext uri="{FF2B5EF4-FFF2-40B4-BE49-F238E27FC236}">
                <a16:creationId xmlns:a16="http://schemas.microsoft.com/office/drawing/2014/main" id="{81040263-B213-FC5E-F113-88FF27DDD724}"/>
              </a:ext>
            </a:extLst>
          </p:cNvPr>
          <p:cNvSpPr/>
          <p:nvPr/>
        </p:nvSpPr>
        <p:spPr>
          <a:xfrm>
            <a:off x="8337215" y="3211730"/>
            <a:ext cx="713310" cy="1624013"/>
          </a:xfrm>
          <a:custGeom>
            <a:avLst/>
            <a:gdLst>
              <a:gd name="connsiteX0" fmla="*/ 1137070 w 1387289"/>
              <a:gd name="connsiteY0" fmla="*/ 73814 h 3158483"/>
              <a:gd name="connsiteX1" fmla="*/ 1059940 w 1387289"/>
              <a:gd name="connsiteY1" fmla="*/ 6893 h 3158483"/>
              <a:gd name="connsiteX2" fmla="*/ 1059940 w 1387289"/>
              <a:gd name="connsiteY2" fmla="*/ 6544 h 3158483"/>
              <a:gd name="connsiteX3" fmla="*/ 1053570 w 1387289"/>
              <a:gd name="connsiteY3" fmla="*/ 7853 h 3158483"/>
              <a:gd name="connsiteX4" fmla="*/ 1032107 w 1387289"/>
              <a:gd name="connsiteY4" fmla="*/ 12302 h 3158483"/>
              <a:gd name="connsiteX5" fmla="*/ 997207 w 1387289"/>
              <a:gd name="connsiteY5" fmla="*/ 20591 h 3158483"/>
              <a:gd name="connsiteX6" fmla="*/ 880028 w 1387289"/>
              <a:gd name="connsiteY6" fmla="*/ 52263 h 3158483"/>
              <a:gd name="connsiteX7" fmla="*/ 857343 w 1387289"/>
              <a:gd name="connsiteY7" fmla="*/ 58633 h 3158483"/>
              <a:gd name="connsiteX8" fmla="*/ 852196 w 1387289"/>
              <a:gd name="connsiteY8" fmla="*/ 60203 h 3158483"/>
              <a:gd name="connsiteX9" fmla="*/ 846786 w 1387289"/>
              <a:gd name="connsiteY9" fmla="*/ 61774 h 3158483"/>
              <a:gd name="connsiteX10" fmla="*/ 845215 w 1387289"/>
              <a:gd name="connsiteY10" fmla="*/ 62123 h 3158483"/>
              <a:gd name="connsiteX11" fmla="*/ 823140 w 1387289"/>
              <a:gd name="connsiteY11" fmla="*/ 68492 h 3158483"/>
              <a:gd name="connsiteX12" fmla="*/ 816771 w 1387289"/>
              <a:gd name="connsiteY12" fmla="*/ 70062 h 3158483"/>
              <a:gd name="connsiteX13" fmla="*/ 802026 w 1387289"/>
              <a:gd name="connsiteY13" fmla="*/ 74512 h 3158483"/>
              <a:gd name="connsiteX14" fmla="*/ 792080 w 1387289"/>
              <a:gd name="connsiteY14" fmla="*/ 77392 h 3158483"/>
              <a:gd name="connsiteX15" fmla="*/ 762589 w 1387289"/>
              <a:gd name="connsiteY15" fmla="*/ 85680 h 3158483"/>
              <a:gd name="connsiteX16" fmla="*/ 757441 w 1387289"/>
              <a:gd name="connsiteY16" fmla="*/ 87251 h 3158483"/>
              <a:gd name="connsiteX17" fmla="*/ 755521 w 1387289"/>
              <a:gd name="connsiteY17" fmla="*/ 87600 h 3158483"/>
              <a:gd name="connsiteX18" fmla="*/ 753252 w 1387289"/>
              <a:gd name="connsiteY18" fmla="*/ 88211 h 3158483"/>
              <a:gd name="connsiteX19" fmla="*/ 751683 w 1387289"/>
              <a:gd name="connsiteY19" fmla="*/ 89170 h 3158483"/>
              <a:gd name="connsiteX20" fmla="*/ 751333 w 1387289"/>
              <a:gd name="connsiteY20" fmla="*/ 89170 h 3158483"/>
              <a:gd name="connsiteX21" fmla="*/ 411055 w 1387289"/>
              <a:gd name="connsiteY21" fmla="*/ 563292 h 3158483"/>
              <a:gd name="connsiteX22" fmla="*/ 357309 w 1387289"/>
              <a:gd name="connsiteY22" fmla="*/ 700014 h 3158483"/>
              <a:gd name="connsiteX23" fmla="*/ 338724 w 1387289"/>
              <a:gd name="connsiteY23" fmla="*/ 752801 h 3158483"/>
              <a:gd name="connsiteX24" fmla="*/ 338375 w 1387289"/>
              <a:gd name="connsiteY24" fmla="*/ 752801 h 3158483"/>
              <a:gd name="connsiteX25" fmla="*/ 337415 w 1387289"/>
              <a:gd name="connsiteY25" fmla="*/ 755070 h 3158483"/>
              <a:gd name="connsiteX26" fmla="*/ 327818 w 1387289"/>
              <a:gd name="connsiteY26" fmla="*/ 780634 h 3158483"/>
              <a:gd name="connsiteX27" fmla="*/ 54460 w 1387289"/>
              <a:gd name="connsiteY27" fmla="*/ 1521045 h 3158483"/>
              <a:gd name="connsiteX28" fmla="*/ 38494 w 1387289"/>
              <a:gd name="connsiteY28" fmla="*/ 1570953 h 3158483"/>
              <a:gd name="connsiteX29" fmla="*/ 37534 w 1387289"/>
              <a:gd name="connsiteY29" fmla="*/ 1572873 h 3158483"/>
              <a:gd name="connsiteX30" fmla="*/ 17378 w 1387289"/>
              <a:gd name="connsiteY30" fmla="*/ 1843350 h 3158483"/>
              <a:gd name="connsiteX31" fmla="*/ 43990 w 1387289"/>
              <a:gd name="connsiteY31" fmla="*/ 1904164 h 3158483"/>
              <a:gd name="connsiteX32" fmla="*/ 161168 w 1387289"/>
              <a:gd name="connsiteY32" fmla="*/ 1983213 h 3158483"/>
              <a:gd name="connsiteX33" fmla="*/ 165007 w 1387289"/>
              <a:gd name="connsiteY33" fmla="*/ 1983824 h 3158483"/>
              <a:gd name="connsiteX34" fmla="*/ 168498 w 1387289"/>
              <a:gd name="connsiteY34" fmla="*/ 1984435 h 3158483"/>
              <a:gd name="connsiteX35" fmla="*/ 217183 w 1387289"/>
              <a:gd name="connsiteY35" fmla="*/ 1994643 h 3158483"/>
              <a:gd name="connsiteX36" fmla="*/ 494729 w 1387289"/>
              <a:gd name="connsiteY36" fmla="*/ 2033383 h 3158483"/>
              <a:gd name="connsiteX37" fmla="*/ 615135 w 1387289"/>
              <a:gd name="connsiteY37" fmla="*/ 2043329 h 3158483"/>
              <a:gd name="connsiteX38" fmla="*/ 616444 w 1387289"/>
              <a:gd name="connsiteY38" fmla="*/ 2043329 h 3158483"/>
              <a:gd name="connsiteX39" fmla="*/ 637559 w 1387289"/>
              <a:gd name="connsiteY39" fmla="*/ 2044900 h 3158483"/>
              <a:gd name="connsiteX40" fmla="*/ 667050 w 1387289"/>
              <a:gd name="connsiteY40" fmla="*/ 2047168 h 3158483"/>
              <a:gd name="connsiteX41" fmla="*/ 678916 w 1387289"/>
              <a:gd name="connsiteY41" fmla="*/ 2047779 h 3158483"/>
              <a:gd name="connsiteX42" fmla="*/ 595068 w 1387289"/>
              <a:gd name="connsiteY42" fmla="*/ 3099415 h 3158483"/>
              <a:gd name="connsiteX43" fmla="*/ 1293860 w 1387289"/>
              <a:gd name="connsiteY43" fmla="*/ 3155080 h 3158483"/>
              <a:gd name="connsiteX44" fmla="*/ 1318202 w 1387289"/>
              <a:gd name="connsiteY44" fmla="*/ 2713591 h 3158483"/>
              <a:gd name="connsiteX45" fmla="*/ 1321692 w 1387289"/>
              <a:gd name="connsiteY45" fmla="*/ 2647978 h 3158483"/>
              <a:gd name="connsiteX46" fmla="*/ 1325880 w 1387289"/>
              <a:gd name="connsiteY46" fmla="*/ 2574949 h 3158483"/>
              <a:gd name="connsiteX47" fmla="*/ 1384775 w 1387289"/>
              <a:gd name="connsiteY47" fmla="*/ 1490682 h 3158483"/>
              <a:gd name="connsiteX48" fmla="*/ 1137070 w 1387289"/>
              <a:gd name="connsiteY48" fmla="*/ 73814 h 3158483"/>
              <a:gd name="connsiteX49" fmla="*/ 676734 w 1387289"/>
              <a:gd name="connsiteY49" fmla="*/ 1637613 h 3158483"/>
              <a:gd name="connsiteX50" fmla="*/ 676734 w 1387289"/>
              <a:gd name="connsiteY50" fmla="*/ 1640841 h 3158483"/>
              <a:gd name="connsiteX51" fmla="*/ 676385 w 1387289"/>
              <a:gd name="connsiteY51" fmla="*/ 1640841 h 3158483"/>
              <a:gd name="connsiteX52" fmla="*/ 504501 w 1387289"/>
              <a:gd name="connsiteY52" fmla="*/ 1613008 h 3158483"/>
              <a:gd name="connsiteX53" fmla="*/ 660418 w 1387289"/>
              <a:gd name="connsiteY53" fmla="*/ 1127718 h 3158483"/>
              <a:gd name="connsiteX54" fmla="*/ 670016 w 1387289"/>
              <a:gd name="connsiteY54" fmla="*/ 1097966 h 3158483"/>
              <a:gd name="connsiteX55" fmla="*/ 671325 w 1387289"/>
              <a:gd name="connsiteY55" fmla="*/ 1094476 h 3158483"/>
              <a:gd name="connsiteX56" fmla="*/ 693748 w 1387289"/>
              <a:gd name="connsiteY56" fmla="*/ 1032353 h 3158483"/>
              <a:gd name="connsiteX57" fmla="*/ 690258 w 1387289"/>
              <a:gd name="connsiteY57" fmla="*/ 1144383 h 3158483"/>
              <a:gd name="connsiteX58" fmla="*/ 676734 w 1387289"/>
              <a:gd name="connsiteY58" fmla="*/ 1637613 h 3158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387289" h="3158483">
                <a:moveTo>
                  <a:pt x="1137070" y="73814"/>
                </a:moveTo>
                <a:cubicBezTo>
                  <a:pt x="1065698" y="46243"/>
                  <a:pt x="1058020" y="15269"/>
                  <a:pt x="1059940" y="6893"/>
                </a:cubicBezTo>
                <a:lnTo>
                  <a:pt x="1059940" y="6544"/>
                </a:lnTo>
                <a:cubicBezTo>
                  <a:pt x="1057671" y="6893"/>
                  <a:pt x="1055752" y="7504"/>
                  <a:pt x="1053570" y="7853"/>
                </a:cubicBezTo>
                <a:cubicBezTo>
                  <a:pt x="1046504" y="9423"/>
                  <a:pt x="1039174" y="10732"/>
                  <a:pt x="1032107" y="12302"/>
                </a:cubicBezTo>
                <a:cubicBezTo>
                  <a:pt x="1020589" y="14833"/>
                  <a:pt x="1008723" y="17712"/>
                  <a:pt x="997207" y="20591"/>
                </a:cubicBezTo>
                <a:cubicBezTo>
                  <a:pt x="954279" y="31498"/>
                  <a:pt x="916848" y="41706"/>
                  <a:pt x="880028" y="52263"/>
                </a:cubicBezTo>
                <a:cubicBezTo>
                  <a:pt x="872350" y="54183"/>
                  <a:pt x="865021" y="56451"/>
                  <a:pt x="857343" y="58633"/>
                </a:cubicBezTo>
                <a:cubicBezTo>
                  <a:pt x="855772" y="59243"/>
                  <a:pt x="853853" y="59593"/>
                  <a:pt x="852196" y="60203"/>
                </a:cubicBezTo>
                <a:cubicBezTo>
                  <a:pt x="850276" y="60552"/>
                  <a:pt x="848705" y="61163"/>
                  <a:pt x="846786" y="61774"/>
                </a:cubicBezTo>
                <a:cubicBezTo>
                  <a:pt x="846175" y="61774"/>
                  <a:pt x="845827" y="61774"/>
                  <a:pt x="845215" y="62123"/>
                </a:cubicBezTo>
                <a:cubicBezTo>
                  <a:pt x="838148" y="64042"/>
                  <a:pt x="830470" y="65962"/>
                  <a:pt x="823140" y="68492"/>
                </a:cubicBezTo>
                <a:cubicBezTo>
                  <a:pt x="820872" y="68841"/>
                  <a:pt x="818953" y="69452"/>
                  <a:pt x="816771" y="70062"/>
                </a:cubicBezTo>
                <a:cubicBezTo>
                  <a:pt x="811973" y="71371"/>
                  <a:pt x="807174" y="72942"/>
                  <a:pt x="802026" y="74512"/>
                </a:cubicBezTo>
                <a:cubicBezTo>
                  <a:pt x="798798" y="75472"/>
                  <a:pt x="795308" y="76432"/>
                  <a:pt x="792080" y="77392"/>
                </a:cubicBezTo>
                <a:cubicBezTo>
                  <a:pt x="782482" y="79922"/>
                  <a:pt x="772884" y="82801"/>
                  <a:pt x="762589" y="85680"/>
                </a:cubicBezTo>
                <a:cubicBezTo>
                  <a:pt x="761018" y="86030"/>
                  <a:pt x="759099" y="86640"/>
                  <a:pt x="757441" y="87251"/>
                </a:cubicBezTo>
                <a:cubicBezTo>
                  <a:pt x="756830" y="87251"/>
                  <a:pt x="756132" y="87251"/>
                  <a:pt x="755521" y="87600"/>
                </a:cubicBezTo>
                <a:cubicBezTo>
                  <a:pt x="754911" y="87600"/>
                  <a:pt x="753951" y="87949"/>
                  <a:pt x="753252" y="88211"/>
                </a:cubicBezTo>
                <a:cubicBezTo>
                  <a:pt x="752642" y="88560"/>
                  <a:pt x="752293" y="88822"/>
                  <a:pt x="751683" y="89170"/>
                </a:cubicBezTo>
                <a:lnTo>
                  <a:pt x="751333" y="89170"/>
                </a:lnTo>
                <a:cubicBezTo>
                  <a:pt x="609812" y="151904"/>
                  <a:pt x="491064" y="372125"/>
                  <a:pt x="411055" y="563292"/>
                </a:cubicBezTo>
                <a:cubicBezTo>
                  <a:pt x="390551" y="611629"/>
                  <a:pt x="372664" y="658047"/>
                  <a:pt x="357309" y="700014"/>
                </a:cubicBezTo>
                <a:cubicBezTo>
                  <a:pt x="350590" y="718598"/>
                  <a:pt x="344482" y="736485"/>
                  <a:pt x="338724" y="752801"/>
                </a:cubicBezTo>
                <a:lnTo>
                  <a:pt x="338375" y="752801"/>
                </a:lnTo>
                <a:cubicBezTo>
                  <a:pt x="338026" y="753761"/>
                  <a:pt x="337764" y="754372"/>
                  <a:pt x="337415" y="755070"/>
                </a:cubicBezTo>
                <a:cubicBezTo>
                  <a:pt x="334187" y="763708"/>
                  <a:pt x="330697" y="772345"/>
                  <a:pt x="327818" y="780634"/>
                </a:cubicBezTo>
                <a:cubicBezTo>
                  <a:pt x="220936" y="1060099"/>
                  <a:pt x="138308" y="1286777"/>
                  <a:pt x="54460" y="1521045"/>
                </a:cubicBezTo>
                <a:cubicBezTo>
                  <a:pt x="48701" y="1538321"/>
                  <a:pt x="43292" y="1554986"/>
                  <a:pt x="38494" y="1570953"/>
                </a:cubicBezTo>
                <a:cubicBezTo>
                  <a:pt x="38144" y="1571564"/>
                  <a:pt x="37882" y="1572262"/>
                  <a:pt x="37534" y="1572873"/>
                </a:cubicBezTo>
                <a:cubicBezTo>
                  <a:pt x="3244" y="1687520"/>
                  <a:pt x="-1206" y="1777127"/>
                  <a:pt x="17378" y="1843350"/>
                </a:cubicBezTo>
                <a:cubicBezTo>
                  <a:pt x="23487" y="1866385"/>
                  <a:pt x="32735" y="1886540"/>
                  <a:pt x="43990" y="1904164"/>
                </a:cubicBezTo>
                <a:cubicBezTo>
                  <a:pt x="70863" y="1945783"/>
                  <a:pt x="111523" y="1972045"/>
                  <a:pt x="161168" y="1983213"/>
                </a:cubicBezTo>
                <a:cubicBezTo>
                  <a:pt x="162477" y="1983563"/>
                  <a:pt x="163698" y="1983824"/>
                  <a:pt x="165007" y="1983824"/>
                </a:cubicBezTo>
                <a:cubicBezTo>
                  <a:pt x="166316" y="1984173"/>
                  <a:pt x="167276" y="1984435"/>
                  <a:pt x="168498" y="1984435"/>
                </a:cubicBezTo>
                <a:cubicBezTo>
                  <a:pt x="184814" y="1988274"/>
                  <a:pt x="201129" y="1991502"/>
                  <a:pt x="217183" y="1994643"/>
                </a:cubicBezTo>
                <a:cubicBezTo>
                  <a:pt x="309669" y="2012530"/>
                  <a:pt x="399014" y="2024396"/>
                  <a:pt x="494729" y="2033383"/>
                </a:cubicBezTo>
                <a:cubicBezTo>
                  <a:pt x="533468" y="2037222"/>
                  <a:pt x="573167" y="2040450"/>
                  <a:pt x="615135" y="2043329"/>
                </a:cubicBezTo>
                <a:lnTo>
                  <a:pt x="616444" y="2043329"/>
                </a:lnTo>
                <a:cubicBezTo>
                  <a:pt x="623510" y="2043940"/>
                  <a:pt x="630229" y="2044289"/>
                  <a:pt x="637559" y="2044900"/>
                </a:cubicBezTo>
                <a:cubicBezTo>
                  <a:pt x="647156" y="2045511"/>
                  <a:pt x="657103" y="2046470"/>
                  <a:pt x="667050" y="2047168"/>
                </a:cubicBezTo>
                <a:cubicBezTo>
                  <a:pt x="670888" y="2047517"/>
                  <a:pt x="675076" y="2047779"/>
                  <a:pt x="678916" y="2047779"/>
                </a:cubicBezTo>
                <a:cubicBezTo>
                  <a:pt x="651431" y="2368252"/>
                  <a:pt x="621591" y="2734793"/>
                  <a:pt x="595068" y="3099415"/>
                </a:cubicBezTo>
                <a:lnTo>
                  <a:pt x="1293860" y="3155080"/>
                </a:lnTo>
                <a:cubicBezTo>
                  <a:pt x="1293860" y="3155080"/>
                  <a:pt x="1304417" y="2965223"/>
                  <a:pt x="1318202" y="2713591"/>
                </a:cubicBezTo>
                <a:cubicBezTo>
                  <a:pt x="1319511" y="2692127"/>
                  <a:pt x="1320471" y="2670402"/>
                  <a:pt x="1321692" y="2647978"/>
                </a:cubicBezTo>
                <a:cubicBezTo>
                  <a:pt x="1323001" y="2623984"/>
                  <a:pt x="1324223" y="2599641"/>
                  <a:pt x="1325880" y="2574949"/>
                </a:cubicBezTo>
                <a:cubicBezTo>
                  <a:pt x="1352143" y="2099606"/>
                  <a:pt x="1384775" y="1502199"/>
                  <a:pt x="1384775" y="1490682"/>
                </a:cubicBezTo>
                <a:cubicBezTo>
                  <a:pt x="1175199" y="679161"/>
                  <a:pt x="1141258" y="242209"/>
                  <a:pt x="1137070" y="73814"/>
                </a:cubicBezTo>
                <a:close/>
                <a:moveTo>
                  <a:pt x="676734" y="1637613"/>
                </a:moveTo>
                <a:lnTo>
                  <a:pt x="676734" y="1640841"/>
                </a:lnTo>
                <a:lnTo>
                  <a:pt x="676385" y="1640841"/>
                </a:lnTo>
                <a:cubicBezTo>
                  <a:pt x="575261" y="1624874"/>
                  <a:pt x="504501" y="1613008"/>
                  <a:pt x="504501" y="1613008"/>
                </a:cubicBezTo>
                <a:lnTo>
                  <a:pt x="660418" y="1127718"/>
                </a:lnTo>
                <a:lnTo>
                  <a:pt x="670016" y="1097966"/>
                </a:lnTo>
                <a:lnTo>
                  <a:pt x="671325" y="1094476"/>
                </a:lnTo>
                <a:cubicBezTo>
                  <a:pt x="680922" y="1068213"/>
                  <a:pt x="687989" y="1048407"/>
                  <a:pt x="693748" y="1032353"/>
                </a:cubicBezTo>
                <a:cubicBezTo>
                  <a:pt x="692788" y="1059837"/>
                  <a:pt x="691479" y="1097617"/>
                  <a:pt x="690258" y="1144383"/>
                </a:cubicBezTo>
                <a:cubicBezTo>
                  <a:pt x="686681" y="1263393"/>
                  <a:pt x="681882" y="1438419"/>
                  <a:pt x="676734" y="1637613"/>
                </a:cubicBezTo>
                <a:close/>
              </a:path>
            </a:pathLst>
          </a:custGeom>
          <a:solidFill>
            <a:srgbClr val="363B59"/>
          </a:solidFill>
          <a:ln w="9525" cap="flat">
            <a:noFill/>
            <a:prstDash val="solid"/>
            <a:miter/>
          </a:ln>
        </p:spPr>
        <p:txBody>
          <a:bodyPr rtlCol="0" anchor="ctr"/>
          <a:lstStyle/>
          <a:p>
            <a:endParaRPr lang="en-US" sz="1050"/>
          </a:p>
        </p:txBody>
      </p:sp>
      <p:sp>
        <p:nvSpPr>
          <p:cNvPr id="149" name="Freeform: Shape 186">
            <a:extLst>
              <a:ext uri="{FF2B5EF4-FFF2-40B4-BE49-F238E27FC236}">
                <a16:creationId xmlns:a16="http://schemas.microsoft.com/office/drawing/2014/main" id="{D4277074-E0D8-E662-01D0-425DC296E29B}"/>
              </a:ext>
            </a:extLst>
          </p:cNvPr>
          <p:cNvSpPr/>
          <p:nvPr/>
        </p:nvSpPr>
        <p:spPr>
          <a:xfrm>
            <a:off x="8772521" y="3203745"/>
            <a:ext cx="278146" cy="776117"/>
          </a:xfrm>
          <a:custGeom>
            <a:avLst/>
            <a:gdLst>
              <a:gd name="connsiteX0" fmla="*/ 125902 w 540955"/>
              <a:gd name="connsiteY0" fmla="*/ 459463 h 1509440"/>
              <a:gd name="connsiteX1" fmla="*/ 53572 w 540955"/>
              <a:gd name="connsiteY1" fmla="*/ 572104 h 1509440"/>
              <a:gd name="connsiteX2" fmla="*/ 537902 w 540955"/>
              <a:gd name="connsiteY2" fmla="*/ 1506649 h 1509440"/>
              <a:gd name="connsiteX3" fmla="*/ 291418 w 540955"/>
              <a:gd name="connsiteY3" fmla="*/ 6544 h 1509440"/>
              <a:gd name="connsiteX4" fmla="*/ 222925 w 540955"/>
              <a:gd name="connsiteY4" fmla="*/ 19981 h 1509440"/>
              <a:gd name="connsiteX5" fmla="*/ 185496 w 540955"/>
              <a:gd name="connsiteY5" fmla="*/ 27659 h 1509440"/>
              <a:gd name="connsiteX6" fmla="*/ 152514 w 540955"/>
              <a:gd name="connsiteY6" fmla="*/ 35948 h 1509440"/>
              <a:gd name="connsiteX7" fmla="*/ 6544 w 540955"/>
              <a:gd name="connsiteY7" fmla="*/ 394025 h 1509440"/>
              <a:gd name="connsiteX8" fmla="*/ 125902 w 540955"/>
              <a:gd name="connsiteY8" fmla="*/ 459463 h 1509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0955" h="1509440">
                <a:moveTo>
                  <a:pt x="125902" y="459463"/>
                </a:moveTo>
                <a:lnTo>
                  <a:pt x="53572" y="572104"/>
                </a:lnTo>
                <a:lnTo>
                  <a:pt x="537902" y="1506649"/>
                </a:lnTo>
                <a:cubicBezTo>
                  <a:pt x="262887" y="440007"/>
                  <a:pt x="290459" y="20679"/>
                  <a:pt x="291418" y="6544"/>
                </a:cubicBezTo>
                <a:cubicBezTo>
                  <a:pt x="268994" y="11343"/>
                  <a:pt x="245960" y="15531"/>
                  <a:pt x="222925" y="19981"/>
                </a:cubicBezTo>
                <a:cubicBezTo>
                  <a:pt x="210449" y="22511"/>
                  <a:pt x="197972" y="25128"/>
                  <a:pt x="185496" y="27659"/>
                </a:cubicBezTo>
                <a:cubicBezTo>
                  <a:pt x="174589" y="30189"/>
                  <a:pt x="163421" y="33068"/>
                  <a:pt x="152514" y="35948"/>
                </a:cubicBezTo>
                <a:cubicBezTo>
                  <a:pt x="77914" y="199979"/>
                  <a:pt x="6544" y="394025"/>
                  <a:pt x="6544" y="394025"/>
                </a:cubicBezTo>
                <a:lnTo>
                  <a:pt x="125902" y="459463"/>
                </a:lnTo>
                <a:close/>
              </a:path>
            </a:pathLst>
          </a:custGeom>
          <a:solidFill>
            <a:srgbClr val="2D314F"/>
          </a:solidFill>
          <a:ln w="9525" cap="flat">
            <a:noFill/>
            <a:prstDash val="solid"/>
            <a:miter/>
          </a:ln>
        </p:spPr>
        <p:txBody>
          <a:bodyPr rtlCol="0" anchor="ctr"/>
          <a:lstStyle/>
          <a:p>
            <a:endParaRPr lang="en-US" sz="1050"/>
          </a:p>
        </p:txBody>
      </p:sp>
      <p:sp>
        <p:nvSpPr>
          <p:cNvPr id="150" name="Freeform: Shape 187">
            <a:extLst>
              <a:ext uri="{FF2B5EF4-FFF2-40B4-BE49-F238E27FC236}">
                <a16:creationId xmlns:a16="http://schemas.microsoft.com/office/drawing/2014/main" id="{91907559-6718-435C-D0C0-FE1485E71649}"/>
              </a:ext>
            </a:extLst>
          </p:cNvPr>
          <p:cNvSpPr/>
          <p:nvPr/>
        </p:nvSpPr>
        <p:spPr>
          <a:xfrm>
            <a:off x="9122492" y="3203655"/>
            <a:ext cx="264687" cy="776117"/>
          </a:xfrm>
          <a:custGeom>
            <a:avLst/>
            <a:gdLst>
              <a:gd name="connsiteX0" fmla="*/ 390361 w 514780"/>
              <a:gd name="connsiteY0" fmla="*/ 462168 h 1509440"/>
              <a:gd name="connsiteX1" fmla="*/ 462692 w 514780"/>
              <a:gd name="connsiteY1" fmla="*/ 574809 h 1509440"/>
              <a:gd name="connsiteX2" fmla="*/ 6544 w 514780"/>
              <a:gd name="connsiteY2" fmla="*/ 1506387 h 1509440"/>
              <a:gd name="connsiteX3" fmla="*/ 69888 w 514780"/>
              <a:gd name="connsiteY3" fmla="*/ 1227533 h 1509440"/>
              <a:gd name="connsiteX4" fmla="*/ 80794 w 514780"/>
              <a:gd name="connsiteY4" fmla="*/ 1178236 h 1509440"/>
              <a:gd name="connsiteX5" fmla="*/ 238282 w 514780"/>
              <a:gd name="connsiteY5" fmla="*/ 147105 h 1509440"/>
              <a:gd name="connsiteX6" fmla="*/ 238631 w 514780"/>
              <a:gd name="connsiteY6" fmla="*/ 140998 h 1509440"/>
              <a:gd name="connsiteX7" fmla="*/ 248578 w 514780"/>
              <a:gd name="connsiteY7" fmla="*/ 7853 h 1509440"/>
              <a:gd name="connsiteX8" fmla="*/ 248927 w 514780"/>
              <a:gd name="connsiteY8" fmla="*/ 6544 h 1509440"/>
              <a:gd name="connsiteX9" fmla="*/ 258175 w 514780"/>
              <a:gd name="connsiteY9" fmla="*/ 7853 h 1509440"/>
              <a:gd name="connsiteX10" fmla="*/ 260444 w 514780"/>
              <a:gd name="connsiteY10" fmla="*/ 8202 h 1509440"/>
              <a:gd name="connsiteX11" fmla="*/ 345426 w 514780"/>
              <a:gd name="connsiteY11" fmla="*/ 24168 h 1509440"/>
              <a:gd name="connsiteX12" fmla="*/ 355198 w 514780"/>
              <a:gd name="connsiteY12" fmla="*/ 26175 h 1509440"/>
              <a:gd name="connsiteX13" fmla="*/ 384340 w 514780"/>
              <a:gd name="connsiteY13" fmla="*/ 33243 h 1509440"/>
              <a:gd name="connsiteX14" fmla="*/ 392018 w 514780"/>
              <a:gd name="connsiteY14" fmla="*/ 35162 h 1509440"/>
              <a:gd name="connsiteX15" fmla="*/ 392367 w 514780"/>
              <a:gd name="connsiteY15" fmla="*/ 37082 h 1509440"/>
              <a:gd name="connsiteX16" fmla="*/ 509807 w 514780"/>
              <a:gd name="connsiteY16" fmla="*/ 396904 h 1509440"/>
              <a:gd name="connsiteX17" fmla="*/ 390361 w 514780"/>
              <a:gd name="connsiteY17" fmla="*/ 462168 h 1509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14780" h="1509440">
                <a:moveTo>
                  <a:pt x="390361" y="462168"/>
                </a:moveTo>
                <a:lnTo>
                  <a:pt x="462692" y="574809"/>
                </a:lnTo>
                <a:lnTo>
                  <a:pt x="6544" y="1506387"/>
                </a:lnTo>
                <a:cubicBezTo>
                  <a:pt x="29926" y="1410062"/>
                  <a:pt x="51042" y="1317227"/>
                  <a:pt x="69888" y="1227533"/>
                </a:cubicBezTo>
                <a:cubicBezTo>
                  <a:pt x="73727" y="1211217"/>
                  <a:pt x="77217" y="1194552"/>
                  <a:pt x="80794" y="1178236"/>
                </a:cubicBezTo>
                <a:cubicBezTo>
                  <a:pt x="179999" y="703155"/>
                  <a:pt x="221618" y="335393"/>
                  <a:pt x="238282" y="147105"/>
                </a:cubicBezTo>
                <a:cubicBezTo>
                  <a:pt x="238631" y="145186"/>
                  <a:pt x="238631" y="142917"/>
                  <a:pt x="238631" y="140998"/>
                </a:cubicBezTo>
                <a:cubicBezTo>
                  <a:pt x="246309" y="54532"/>
                  <a:pt x="248578" y="7853"/>
                  <a:pt x="248578" y="7853"/>
                </a:cubicBezTo>
                <a:lnTo>
                  <a:pt x="248927" y="6544"/>
                </a:lnTo>
                <a:cubicBezTo>
                  <a:pt x="252155" y="6893"/>
                  <a:pt x="255034" y="7503"/>
                  <a:pt x="258175" y="7853"/>
                </a:cubicBezTo>
                <a:cubicBezTo>
                  <a:pt x="258787" y="7853"/>
                  <a:pt x="259746" y="8202"/>
                  <a:pt x="260444" y="8202"/>
                </a:cubicBezTo>
                <a:cubicBezTo>
                  <a:pt x="289237" y="12390"/>
                  <a:pt x="317506" y="17886"/>
                  <a:pt x="345426" y="24168"/>
                </a:cubicBezTo>
                <a:cubicBezTo>
                  <a:pt x="348654" y="24867"/>
                  <a:pt x="351970" y="25477"/>
                  <a:pt x="355198" y="26175"/>
                </a:cubicBezTo>
                <a:cubicBezTo>
                  <a:pt x="365145" y="28444"/>
                  <a:pt x="374394" y="30625"/>
                  <a:pt x="384340" y="33243"/>
                </a:cubicBezTo>
                <a:cubicBezTo>
                  <a:pt x="386870" y="33853"/>
                  <a:pt x="389488" y="34551"/>
                  <a:pt x="392018" y="35162"/>
                </a:cubicBezTo>
                <a:cubicBezTo>
                  <a:pt x="392018" y="35773"/>
                  <a:pt x="392018" y="36471"/>
                  <a:pt x="392367" y="37082"/>
                </a:cubicBezTo>
                <a:cubicBezTo>
                  <a:pt x="453792" y="200328"/>
                  <a:pt x="509807" y="396904"/>
                  <a:pt x="509807" y="396904"/>
                </a:cubicBezTo>
                <a:lnTo>
                  <a:pt x="390361" y="462168"/>
                </a:lnTo>
                <a:close/>
              </a:path>
            </a:pathLst>
          </a:custGeom>
          <a:solidFill>
            <a:srgbClr val="2D314F"/>
          </a:solidFill>
          <a:ln w="9525" cap="flat">
            <a:noFill/>
            <a:prstDash val="solid"/>
            <a:miter/>
          </a:ln>
        </p:spPr>
        <p:txBody>
          <a:bodyPr rtlCol="0" anchor="ctr"/>
          <a:lstStyle/>
          <a:p>
            <a:endParaRPr lang="en-US" sz="1050"/>
          </a:p>
        </p:txBody>
      </p:sp>
      <p:sp>
        <p:nvSpPr>
          <p:cNvPr id="151" name="Freeform: Shape 188">
            <a:extLst>
              <a:ext uri="{FF2B5EF4-FFF2-40B4-BE49-F238E27FC236}">
                <a16:creationId xmlns:a16="http://schemas.microsoft.com/office/drawing/2014/main" id="{3FA4D1D6-0433-3377-4905-466A3390451D}"/>
              </a:ext>
            </a:extLst>
          </p:cNvPr>
          <p:cNvSpPr/>
          <p:nvPr/>
        </p:nvSpPr>
        <p:spPr>
          <a:xfrm>
            <a:off x="9241287" y="4573613"/>
            <a:ext cx="242256" cy="98697"/>
          </a:xfrm>
          <a:custGeom>
            <a:avLst/>
            <a:gdLst>
              <a:gd name="connsiteX0" fmla="*/ 6544 w 471154"/>
              <a:gd name="connsiteY0" fmla="*/ 32458 h 191952"/>
              <a:gd name="connsiteX1" fmla="*/ 11953 w 471154"/>
              <a:gd name="connsiteY1" fmla="*/ 128346 h 191952"/>
              <a:gd name="connsiteX2" fmla="*/ 79485 w 471154"/>
              <a:gd name="connsiteY2" fmla="*/ 188636 h 191952"/>
              <a:gd name="connsiteX3" fmla="*/ 410952 w 471154"/>
              <a:gd name="connsiteY3" fmla="*/ 169965 h 191952"/>
              <a:gd name="connsiteX4" fmla="*/ 471242 w 471154"/>
              <a:gd name="connsiteY4" fmla="*/ 102432 h 191952"/>
              <a:gd name="connsiteX5" fmla="*/ 465833 w 471154"/>
              <a:gd name="connsiteY5" fmla="*/ 6544 h 191952"/>
              <a:gd name="connsiteX6" fmla="*/ 6544 w 471154"/>
              <a:gd name="connsiteY6" fmla="*/ 32458 h 191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1154" h="191952">
                <a:moveTo>
                  <a:pt x="6544" y="32458"/>
                </a:moveTo>
                <a:lnTo>
                  <a:pt x="11953" y="128346"/>
                </a:lnTo>
                <a:cubicBezTo>
                  <a:pt x="13960" y="163508"/>
                  <a:pt x="44323" y="190643"/>
                  <a:pt x="79485" y="188636"/>
                </a:cubicBezTo>
                <a:lnTo>
                  <a:pt x="410952" y="169965"/>
                </a:lnTo>
                <a:cubicBezTo>
                  <a:pt x="446114" y="167958"/>
                  <a:pt x="473249" y="137595"/>
                  <a:pt x="471242" y="102432"/>
                </a:cubicBezTo>
                <a:lnTo>
                  <a:pt x="465833" y="6544"/>
                </a:lnTo>
                <a:lnTo>
                  <a:pt x="6544" y="32458"/>
                </a:lnTo>
                <a:close/>
              </a:path>
            </a:pathLst>
          </a:custGeom>
          <a:solidFill>
            <a:srgbClr val="242424"/>
          </a:solidFill>
          <a:ln w="9525" cap="flat">
            <a:noFill/>
            <a:prstDash val="solid"/>
            <a:miter/>
          </a:ln>
        </p:spPr>
        <p:txBody>
          <a:bodyPr rtlCol="0" anchor="ctr"/>
          <a:lstStyle/>
          <a:p>
            <a:endParaRPr lang="en-US" sz="1050"/>
          </a:p>
        </p:txBody>
      </p:sp>
      <p:sp>
        <p:nvSpPr>
          <p:cNvPr id="152" name="Freeform: Shape 189">
            <a:extLst>
              <a:ext uri="{FF2B5EF4-FFF2-40B4-BE49-F238E27FC236}">
                <a16:creationId xmlns:a16="http://schemas.microsoft.com/office/drawing/2014/main" id="{4AFEC07F-095E-C2DB-72E4-3BEBC1CF883F}"/>
              </a:ext>
            </a:extLst>
          </p:cNvPr>
          <p:cNvSpPr/>
          <p:nvPr/>
        </p:nvSpPr>
        <p:spPr>
          <a:xfrm>
            <a:off x="8691087" y="4581105"/>
            <a:ext cx="242256" cy="98697"/>
          </a:xfrm>
          <a:custGeom>
            <a:avLst/>
            <a:gdLst>
              <a:gd name="connsiteX0" fmla="*/ 471347 w 471154"/>
              <a:gd name="connsiteY0" fmla="*/ 32458 h 191952"/>
              <a:gd name="connsiteX1" fmla="*/ 465937 w 471154"/>
              <a:gd name="connsiteY1" fmla="*/ 128346 h 191952"/>
              <a:gd name="connsiteX2" fmla="*/ 398405 w 471154"/>
              <a:gd name="connsiteY2" fmla="*/ 188636 h 191952"/>
              <a:gd name="connsiteX3" fmla="*/ 66939 w 471154"/>
              <a:gd name="connsiteY3" fmla="*/ 169965 h 191952"/>
              <a:gd name="connsiteX4" fmla="*/ 6648 w 471154"/>
              <a:gd name="connsiteY4" fmla="*/ 102433 h 191952"/>
              <a:gd name="connsiteX5" fmla="*/ 12058 w 471154"/>
              <a:gd name="connsiteY5" fmla="*/ 6544 h 191952"/>
              <a:gd name="connsiteX6" fmla="*/ 471347 w 471154"/>
              <a:gd name="connsiteY6" fmla="*/ 32458 h 191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1154" h="191952">
                <a:moveTo>
                  <a:pt x="471347" y="32458"/>
                </a:moveTo>
                <a:lnTo>
                  <a:pt x="465937" y="128346"/>
                </a:lnTo>
                <a:cubicBezTo>
                  <a:pt x="463931" y="163509"/>
                  <a:pt x="433568" y="190644"/>
                  <a:pt x="398405" y="188636"/>
                </a:cubicBezTo>
                <a:lnTo>
                  <a:pt x="66939" y="169965"/>
                </a:lnTo>
                <a:cubicBezTo>
                  <a:pt x="31777" y="167958"/>
                  <a:pt x="4642" y="137595"/>
                  <a:pt x="6648" y="102433"/>
                </a:cubicBezTo>
                <a:lnTo>
                  <a:pt x="12058" y="6544"/>
                </a:lnTo>
                <a:lnTo>
                  <a:pt x="471347" y="32458"/>
                </a:lnTo>
                <a:close/>
              </a:path>
            </a:pathLst>
          </a:custGeom>
          <a:solidFill>
            <a:srgbClr val="242424"/>
          </a:solidFill>
          <a:ln w="9525" cap="flat">
            <a:noFill/>
            <a:prstDash val="solid"/>
            <a:miter/>
          </a:ln>
        </p:spPr>
        <p:txBody>
          <a:bodyPr rtlCol="0" anchor="ctr"/>
          <a:lstStyle/>
          <a:p>
            <a:endParaRPr lang="en-US" sz="1050"/>
          </a:p>
        </p:txBody>
      </p:sp>
      <p:sp>
        <p:nvSpPr>
          <p:cNvPr id="153" name="Freeform: Shape 190">
            <a:extLst>
              <a:ext uri="{FF2B5EF4-FFF2-40B4-BE49-F238E27FC236}">
                <a16:creationId xmlns:a16="http://schemas.microsoft.com/office/drawing/2014/main" id="{3A54C1CA-7E9D-0B8B-A3B5-DF94CD07CF93}"/>
              </a:ext>
            </a:extLst>
          </p:cNvPr>
          <p:cNvSpPr/>
          <p:nvPr/>
        </p:nvSpPr>
        <p:spPr>
          <a:xfrm>
            <a:off x="9420870" y="4051820"/>
            <a:ext cx="94211" cy="219825"/>
          </a:xfrm>
          <a:custGeom>
            <a:avLst/>
            <a:gdLst>
              <a:gd name="connsiteX0" fmla="*/ 181569 w 183226"/>
              <a:gd name="connsiteY0" fmla="*/ 406764 h 427529"/>
              <a:gd name="connsiteX1" fmla="*/ 6544 w 183226"/>
              <a:gd name="connsiteY1" fmla="*/ 428838 h 427529"/>
              <a:gd name="connsiteX2" fmla="*/ 6544 w 183226"/>
              <a:gd name="connsiteY2" fmla="*/ 21900 h 427529"/>
              <a:gd name="connsiteX3" fmla="*/ 127386 w 183226"/>
              <a:gd name="connsiteY3" fmla="*/ 6544 h 427529"/>
            </a:gdLst>
            <a:ahLst/>
            <a:cxnLst>
              <a:cxn ang="0">
                <a:pos x="connsiteX0" y="connsiteY0"/>
              </a:cxn>
              <a:cxn ang="0">
                <a:pos x="connsiteX1" y="connsiteY1"/>
              </a:cxn>
              <a:cxn ang="0">
                <a:pos x="connsiteX2" y="connsiteY2"/>
              </a:cxn>
              <a:cxn ang="0">
                <a:pos x="connsiteX3" y="connsiteY3"/>
              </a:cxn>
            </a:cxnLst>
            <a:rect l="l" t="t" r="r" b="b"/>
            <a:pathLst>
              <a:path w="183226" h="427529">
                <a:moveTo>
                  <a:pt x="181569" y="406764"/>
                </a:moveTo>
                <a:lnTo>
                  <a:pt x="6544" y="428838"/>
                </a:lnTo>
                <a:lnTo>
                  <a:pt x="6544" y="21900"/>
                </a:lnTo>
                <a:lnTo>
                  <a:pt x="127386" y="6544"/>
                </a:lnTo>
                <a:close/>
              </a:path>
            </a:pathLst>
          </a:custGeom>
          <a:solidFill>
            <a:srgbClr val="2E324D"/>
          </a:solidFill>
          <a:ln w="9525" cap="flat">
            <a:noFill/>
            <a:prstDash val="solid"/>
            <a:miter/>
          </a:ln>
        </p:spPr>
        <p:txBody>
          <a:bodyPr rtlCol="0" anchor="ctr"/>
          <a:lstStyle/>
          <a:p>
            <a:endParaRPr lang="en-US" sz="1050"/>
          </a:p>
        </p:txBody>
      </p:sp>
      <p:sp>
        <p:nvSpPr>
          <p:cNvPr id="154" name="Freeform: Shape 191">
            <a:extLst>
              <a:ext uri="{FF2B5EF4-FFF2-40B4-BE49-F238E27FC236}">
                <a16:creationId xmlns:a16="http://schemas.microsoft.com/office/drawing/2014/main" id="{CCFA60E0-89E9-EDED-20E1-D3F0868C37B6}"/>
              </a:ext>
            </a:extLst>
          </p:cNvPr>
          <p:cNvSpPr/>
          <p:nvPr/>
        </p:nvSpPr>
        <p:spPr>
          <a:xfrm>
            <a:off x="6132964" y="4878991"/>
            <a:ext cx="237770" cy="1242684"/>
          </a:xfrm>
          <a:custGeom>
            <a:avLst/>
            <a:gdLst>
              <a:gd name="connsiteX0" fmla="*/ 329192 w 462429"/>
              <a:gd name="connsiteY0" fmla="*/ 6544 h 2416850"/>
              <a:gd name="connsiteX1" fmla="*/ 463297 w 462429"/>
              <a:gd name="connsiteY1" fmla="*/ 6544 h 2416850"/>
              <a:gd name="connsiteX2" fmla="*/ 140294 w 462429"/>
              <a:gd name="connsiteY2" fmla="*/ 2356822 h 2416850"/>
              <a:gd name="connsiteX3" fmla="*/ 84105 w 462429"/>
              <a:gd name="connsiteY3" fmla="*/ 2415978 h 2416850"/>
              <a:gd name="connsiteX4" fmla="*/ 44842 w 462429"/>
              <a:gd name="connsiteY4" fmla="*/ 2413361 h 2416850"/>
              <a:gd name="connsiteX5" fmla="*/ 7498 w 462429"/>
              <a:gd name="connsiteY5" fmla="*/ 2347923 h 2416850"/>
              <a:gd name="connsiteX6" fmla="*/ 329192 w 462429"/>
              <a:gd name="connsiteY6" fmla="*/ 6544 h 241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2429" h="2416850">
                <a:moveTo>
                  <a:pt x="329192" y="6544"/>
                </a:moveTo>
                <a:lnTo>
                  <a:pt x="463297" y="6544"/>
                </a:lnTo>
                <a:lnTo>
                  <a:pt x="140294" y="2356822"/>
                </a:lnTo>
                <a:cubicBezTo>
                  <a:pt x="134972" y="2391199"/>
                  <a:pt x="109931" y="2417898"/>
                  <a:pt x="84105" y="2415978"/>
                </a:cubicBezTo>
                <a:lnTo>
                  <a:pt x="44842" y="2413361"/>
                </a:lnTo>
                <a:cubicBezTo>
                  <a:pt x="19102" y="2411703"/>
                  <a:pt x="2263" y="2382299"/>
                  <a:pt x="7498" y="2347923"/>
                </a:cubicBezTo>
                <a:lnTo>
                  <a:pt x="329192" y="6544"/>
                </a:lnTo>
                <a:close/>
              </a:path>
            </a:pathLst>
          </a:custGeom>
          <a:solidFill>
            <a:srgbClr val="38261E"/>
          </a:solidFill>
          <a:ln w="9525" cap="flat">
            <a:noFill/>
            <a:prstDash val="solid"/>
            <a:miter/>
          </a:ln>
        </p:spPr>
        <p:txBody>
          <a:bodyPr rtlCol="0" anchor="ctr"/>
          <a:lstStyle/>
          <a:p>
            <a:endParaRPr lang="en-US" sz="1050"/>
          </a:p>
        </p:txBody>
      </p:sp>
      <p:sp>
        <p:nvSpPr>
          <p:cNvPr id="155" name="Freeform: Shape 192">
            <a:extLst>
              <a:ext uri="{FF2B5EF4-FFF2-40B4-BE49-F238E27FC236}">
                <a16:creationId xmlns:a16="http://schemas.microsoft.com/office/drawing/2014/main" id="{3E011214-9A4F-CC74-7505-B38E5444E4E0}"/>
              </a:ext>
            </a:extLst>
          </p:cNvPr>
          <p:cNvSpPr/>
          <p:nvPr/>
        </p:nvSpPr>
        <p:spPr>
          <a:xfrm>
            <a:off x="6244904" y="4878991"/>
            <a:ext cx="206366" cy="1085666"/>
          </a:xfrm>
          <a:custGeom>
            <a:avLst/>
            <a:gdLst>
              <a:gd name="connsiteX0" fmla="*/ 267665 w 401354"/>
              <a:gd name="connsiteY0" fmla="*/ 6544 h 2111472"/>
              <a:gd name="connsiteX1" fmla="*/ 398454 w 401354"/>
              <a:gd name="connsiteY1" fmla="*/ 6544 h 2111472"/>
              <a:gd name="connsiteX2" fmla="*/ 137836 w 401354"/>
              <a:gd name="connsiteY2" fmla="*/ 2052316 h 2111472"/>
              <a:gd name="connsiteX3" fmla="*/ 83304 w 401354"/>
              <a:gd name="connsiteY3" fmla="*/ 2111734 h 2111472"/>
              <a:gd name="connsiteX4" fmla="*/ 44651 w 401354"/>
              <a:gd name="connsiteY4" fmla="*/ 2110774 h 2111472"/>
              <a:gd name="connsiteX5" fmla="*/ 7308 w 401354"/>
              <a:gd name="connsiteY5" fmla="*/ 2049698 h 2111472"/>
              <a:gd name="connsiteX6" fmla="*/ 267665 w 401354"/>
              <a:gd name="connsiteY6" fmla="*/ 6544 h 2111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354" h="2111472">
                <a:moveTo>
                  <a:pt x="267665" y="6544"/>
                </a:moveTo>
                <a:lnTo>
                  <a:pt x="398454" y="6544"/>
                </a:lnTo>
                <a:lnTo>
                  <a:pt x="137836" y="2052316"/>
                </a:lnTo>
                <a:cubicBezTo>
                  <a:pt x="132862" y="2085384"/>
                  <a:pt x="108432" y="2112083"/>
                  <a:pt x="83304" y="2111734"/>
                </a:cubicBezTo>
                <a:lnTo>
                  <a:pt x="44651" y="2110774"/>
                </a:lnTo>
                <a:cubicBezTo>
                  <a:pt x="19523" y="2110425"/>
                  <a:pt x="2684" y="2083029"/>
                  <a:pt x="7308" y="2049698"/>
                </a:cubicBezTo>
                <a:lnTo>
                  <a:pt x="267665" y="6544"/>
                </a:lnTo>
                <a:close/>
              </a:path>
            </a:pathLst>
          </a:custGeom>
          <a:solidFill>
            <a:srgbClr val="38261E"/>
          </a:solidFill>
          <a:ln w="9525" cap="flat">
            <a:noFill/>
            <a:prstDash val="solid"/>
            <a:miter/>
          </a:ln>
        </p:spPr>
        <p:txBody>
          <a:bodyPr rtlCol="0" anchor="ctr"/>
          <a:lstStyle/>
          <a:p>
            <a:endParaRPr lang="en-US" sz="1050"/>
          </a:p>
        </p:txBody>
      </p:sp>
      <p:sp>
        <p:nvSpPr>
          <p:cNvPr id="156" name="Freeform: Shape 193">
            <a:extLst>
              <a:ext uri="{FF2B5EF4-FFF2-40B4-BE49-F238E27FC236}">
                <a16:creationId xmlns:a16="http://schemas.microsoft.com/office/drawing/2014/main" id="{6CB3E603-CE71-2CE9-4A38-9744F31FEA15}"/>
              </a:ext>
            </a:extLst>
          </p:cNvPr>
          <p:cNvSpPr/>
          <p:nvPr/>
        </p:nvSpPr>
        <p:spPr>
          <a:xfrm>
            <a:off x="7117778" y="4878991"/>
            <a:ext cx="237770" cy="1242684"/>
          </a:xfrm>
          <a:custGeom>
            <a:avLst/>
            <a:gdLst>
              <a:gd name="connsiteX0" fmla="*/ 424999 w 462429"/>
              <a:gd name="connsiteY0" fmla="*/ 2413361 h 2416850"/>
              <a:gd name="connsiteX1" fmla="*/ 385736 w 462429"/>
              <a:gd name="connsiteY1" fmla="*/ 2415978 h 2416850"/>
              <a:gd name="connsiteX2" fmla="*/ 329547 w 462429"/>
              <a:gd name="connsiteY2" fmla="*/ 2356822 h 2416850"/>
              <a:gd name="connsiteX3" fmla="*/ 6544 w 462429"/>
              <a:gd name="connsiteY3" fmla="*/ 6544 h 2416850"/>
              <a:gd name="connsiteX4" fmla="*/ 140648 w 462429"/>
              <a:gd name="connsiteY4" fmla="*/ 6544 h 2416850"/>
              <a:gd name="connsiteX5" fmla="*/ 462343 w 462429"/>
              <a:gd name="connsiteY5" fmla="*/ 2347923 h 2416850"/>
              <a:gd name="connsiteX6" fmla="*/ 424999 w 462429"/>
              <a:gd name="connsiteY6" fmla="*/ 2413361 h 241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2429" h="2416850">
                <a:moveTo>
                  <a:pt x="424999" y="2413361"/>
                </a:moveTo>
                <a:lnTo>
                  <a:pt x="385736" y="2415978"/>
                </a:lnTo>
                <a:cubicBezTo>
                  <a:pt x="360346" y="2417984"/>
                  <a:pt x="334869" y="2391199"/>
                  <a:pt x="329547" y="2356822"/>
                </a:cubicBezTo>
                <a:lnTo>
                  <a:pt x="6544" y="6544"/>
                </a:lnTo>
                <a:lnTo>
                  <a:pt x="140648" y="6544"/>
                </a:lnTo>
                <a:lnTo>
                  <a:pt x="462343" y="2347923"/>
                </a:lnTo>
                <a:cubicBezTo>
                  <a:pt x="467577" y="2382299"/>
                  <a:pt x="450737" y="2411703"/>
                  <a:pt x="424999" y="2413361"/>
                </a:cubicBezTo>
                <a:close/>
              </a:path>
            </a:pathLst>
          </a:custGeom>
          <a:solidFill>
            <a:srgbClr val="38261E"/>
          </a:solidFill>
          <a:ln w="9525" cap="flat">
            <a:noFill/>
            <a:prstDash val="solid"/>
            <a:miter/>
          </a:ln>
        </p:spPr>
        <p:txBody>
          <a:bodyPr rtlCol="0" anchor="ctr"/>
          <a:lstStyle/>
          <a:p>
            <a:endParaRPr lang="en-US" sz="1050"/>
          </a:p>
        </p:txBody>
      </p:sp>
      <p:sp>
        <p:nvSpPr>
          <p:cNvPr id="157" name="Freeform: Shape 194">
            <a:extLst>
              <a:ext uri="{FF2B5EF4-FFF2-40B4-BE49-F238E27FC236}">
                <a16:creationId xmlns:a16="http://schemas.microsoft.com/office/drawing/2014/main" id="{FA9F6578-0B16-92F0-B108-C84EA2142580}"/>
              </a:ext>
            </a:extLst>
          </p:cNvPr>
          <p:cNvSpPr/>
          <p:nvPr/>
        </p:nvSpPr>
        <p:spPr>
          <a:xfrm>
            <a:off x="7039269" y="4878991"/>
            <a:ext cx="206366" cy="1085666"/>
          </a:xfrm>
          <a:custGeom>
            <a:avLst/>
            <a:gdLst>
              <a:gd name="connsiteX0" fmla="*/ 359997 w 401354"/>
              <a:gd name="connsiteY0" fmla="*/ 2110774 h 2111472"/>
              <a:gd name="connsiteX1" fmla="*/ 321345 w 401354"/>
              <a:gd name="connsiteY1" fmla="*/ 2111734 h 2111472"/>
              <a:gd name="connsiteX2" fmla="*/ 267162 w 401354"/>
              <a:gd name="connsiteY2" fmla="*/ 2052316 h 2111472"/>
              <a:gd name="connsiteX3" fmla="*/ 6544 w 401354"/>
              <a:gd name="connsiteY3" fmla="*/ 6544 h 2111472"/>
              <a:gd name="connsiteX4" fmla="*/ 137071 w 401354"/>
              <a:gd name="connsiteY4" fmla="*/ 6544 h 2111472"/>
              <a:gd name="connsiteX5" fmla="*/ 397340 w 401354"/>
              <a:gd name="connsiteY5" fmla="*/ 2049698 h 2111472"/>
              <a:gd name="connsiteX6" fmla="*/ 359997 w 401354"/>
              <a:gd name="connsiteY6" fmla="*/ 2110774 h 2111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1354" h="2111472">
                <a:moveTo>
                  <a:pt x="359997" y="2110774"/>
                </a:moveTo>
                <a:lnTo>
                  <a:pt x="321345" y="2111734"/>
                </a:lnTo>
                <a:cubicBezTo>
                  <a:pt x="296216" y="2112083"/>
                  <a:pt x="271786" y="2085296"/>
                  <a:pt x="267162" y="2052316"/>
                </a:cubicBezTo>
                <a:lnTo>
                  <a:pt x="6544" y="6544"/>
                </a:lnTo>
                <a:lnTo>
                  <a:pt x="137071" y="6544"/>
                </a:lnTo>
                <a:lnTo>
                  <a:pt x="397340" y="2049698"/>
                </a:lnTo>
                <a:cubicBezTo>
                  <a:pt x="401965" y="2083029"/>
                  <a:pt x="385126" y="2110425"/>
                  <a:pt x="359997" y="2110774"/>
                </a:cubicBezTo>
                <a:close/>
              </a:path>
            </a:pathLst>
          </a:custGeom>
          <a:solidFill>
            <a:srgbClr val="38261E"/>
          </a:solidFill>
          <a:ln w="9525" cap="flat">
            <a:noFill/>
            <a:prstDash val="solid"/>
            <a:miter/>
          </a:ln>
        </p:spPr>
        <p:txBody>
          <a:bodyPr rtlCol="0" anchor="ctr"/>
          <a:lstStyle/>
          <a:p>
            <a:endParaRPr lang="en-US" sz="1050"/>
          </a:p>
        </p:txBody>
      </p:sp>
      <p:sp>
        <p:nvSpPr>
          <p:cNvPr id="158" name="Freeform: Shape 195">
            <a:extLst>
              <a:ext uri="{FF2B5EF4-FFF2-40B4-BE49-F238E27FC236}">
                <a16:creationId xmlns:a16="http://schemas.microsoft.com/office/drawing/2014/main" id="{9F436763-7553-3B60-AC59-5F112AABD8D3}"/>
              </a:ext>
            </a:extLst>
          </p:cNvPr>
          <p:cNvSpPr/>
          <p:nvPr/>
        </p:nvSpPr>
        <p:spPr>
          <a:xfrm>
            <a:off x="6276296" y="4796938"/>
            <a:ext cx="883786" cy="85238"/>
          </a:xfrm>
          <a:custGeom>
            <a:avLst/>
            <a:gdLst>
              <a:gd name="connsiteX0" fmla="*/ 1713085 w 1718843"/>
              <a:gd name="connsiteY0" fmla="*/ 166126 h 165776"/>
              <a:gd name="connsiteX1" fmla="*/ 47465 w 1718843"/>
              <a:gd name="connsiteY1" fmla="*/ 166126 h 165776"/>
              <a:gd name="connsiteX2" fmla="*/ 6544 w 1718843"/>
              <a:gd name="connsiteY2" fmla="*/ 136373 h 165776"/>
              <a:gd name="connsiteX3" fmla="*/ 6544 w 1718843"/>
              <a:gd name="connsiteY3" fmla="*/ 35947 h 165776"/>
              <a:gd name="connsiteX4" fmla="*/ 47465 w 1718843"/>
              <a:gd name="connsiteY4" fmla="*/ 6544 h 165776"/>
              <a:gd name="connsiteX5" fmla="*/ 1683332 w 1718843"/>
              <a:gd name="connsiteY5" fmla="*/ 6544 h 165776"/>
              <a:gd name="connsiteX6" fmla="*/ 1693540 w 1718843"/>
              <a:gd name="connsiteY6" fmla="*/ 35598 h 165776"/>
              <a:gd name="connsiteX7" fmla="*/ 1713085 w 1718843"/>
              <a:gd name="connsiteY7" fmla="*/ 166126 h 165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8843" h="165776">
                <a:moveTo>
                  <a:pt x="1713085" y="166126"/>
                </a:moveTo>
                <a:lnTo>
                  <a:pt x="47465" y="166126"/>
                </a:lnTo>
                <a:cubicBezTo>
                  <a:pt x="25041" y="166126"/>
                  <a:pt x="6544" y="152602"/>
                  <a:pt x="6544" y="136373"/>
                </a:cubicBezTo>
                <a:lnTo>
                  <a:pt x="6544" y="35947"/>
                </a:lnTo>
                <a:cubicBezTo>
                  <a:pt x="6544" y="20068"/>
                  <a:pt x="25041" y="6544"/>
                  <a:pt x="47465" y="6544"/>
                </a:cubicBezTo>
                <a:lnTo>
                  <a:pt x="1683332" y="6544"/>
                </a:lnTo>
                <a:cubicBezTo>
                  <a:pt x="1688655" y="15094"/>
                  <a:pt x="1691883" y="25041"/>
                  <a:pt x="1693540" y="35598"/>
                </a:cubicBezTo>
                <a:lnTo>
                  <a:pt x="1713085" y="166126"/>
                </a:lnTo>
                <a:close/>
              </a:path>
            </a:pathLst>
          </a:custGeom>
          <a:solidFill>
            <a:srgbClr val="3D251C"/>
          </a:solidFill>
          <a:ln w="9525" cap="flat">
            <a:noFill/>
            <a:prstDash val="solid"/>
            <a:miter/>
          </a:ln>
        </p:spPr>
        <p:txBody>
          <a:bodyPr rtlCol="0" anchor="ctr"/>
          <a:lstStyle/>
          <a:p>
            <a:endParaRPr lang="en-US" sz="1050"/>
          </a:p>
        </p:txBody>
      </p:sp>
      <p:sp>
        <p:nvSpPr>
          <p:cNvPr id="159" name="Freeform: Shape 196">
            <a:extLst>
              <a:ext uri="{FF2B5EF4-FFF2-40B4-BE49-F238E27FC236}">
                <a16:creationId xmlns:a16="http://schemas.microsoft.com/office/drawing/2014/main" id="{D20A841C-523B-BF4C-AC04-77411D122A33}"/>
              </a:ext>
            </a:extLst>
          </p:cNvPr>
          <p:cNvSpPr/>
          <p:nvPr/>
        </p:nvSpPr>
        <p:spPr>
          <a:xfrm>
            <a:off x="7138504" y="4797027"/>
            <a:ext cx="76266" cy="85238"/>
          </a:xfrm>
          <a:custGeom>
            <a:avLst/>
            <a:gdLst>
              <a:gd name="connsiteX0" fmla="*/ 144574 w 148326"/>
              <a:gd name="connsiteY0" fmla="*/ 35162 h 165776"/>
              <a:gd name="connsiteX1" fmla="*/ 144574 w 148326"/>
              <a:gd name="connsiteY1" fmla="*/ 35861 h 165776"/>
              <a:gd name="connsiteX2" fmla="*/ 144574 w 148326"/>
              <a:gd name="connsiteY2" fmla="*/ 113165 h 165776"/>
              <a:gd name="connsiteX3" fmla="*/ 71545 w 148326"/>
              <a:gd name="connsiteY3" fmla="*/ 166039 h 165776"/>
              <a:gd name="connsiteX4" fmla="*/ 36209 w 148326"/>
              <a:gd name="connsiteY4" fmla="*/ 166039 h 165776"/>
              <a:gd name="connsiteX5" fmla="*/ 16751 w 148326"/>
              <a:gd name="connsiteY5" fmla="*/ 35599 h 165776"/>
              <a:gd name="connsiteX6" fmla="*/ 6544 w 148326"/>
              <a:gd name="connsiteY6" fmla="*/ 6544 h 165776"/>
              <a:gd name="connsiteX7" fmla="*/ 103654 w 148326"/>
              <a:gd name="connsiteY7" fmla="*/ 6544 h 165776"/>
              <a:gd name="connsiteX8" fmla="*/ 108278 w 148326"/>
              <a:gd name="connsiteY8" fmla="*/ 6893 h 165776"/>
              <a:gd name="connsiteX9" fmla="*/ 144574 w 148326"/>
              <a:gd name="connsiteY9" fmla="*/ 35162 h 165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8326" h="165776">
                <a:moveTo>
                  <a:pt x="144574" y="35162"/>
                </a:moveTo>
                <a:cubicBezTo>
                  <a:pt x="144574" y="35511"/>
                  <a:pt x="144574" y="35511"/>
                  <a:pt x="144574" y="35861"/>
                </a:cubicBezTo>
                <a:lnTo>
                  <a:pt x="144574" y="113165"/>
                </a:lnTo>
                <a:cubicBezTo>
                  <a:pt x="144574" y="141870"/>
                  <a:pt x="111855" y="166039"/>
                  <a:pt x="71545" y="166039"/>
                </a:cubicBezTo>
                <a:lnTo>
                  <a:pt x="36209" y="166039"/>
                </a:lnTo>
                <a:lnTo>
                  <a:pt x="16751" y="35599"/>
                </a:lnTo>
                <a:cubicBezTo>
                  <a:pt x="15094" y="25041"/>
                  <a:pt x="11779" y="15095"/>
                  <a:pt x="6544" y="6544"/>
                </a:cubicBezTo>
                <a:lnTo>
                  <a:pt x="103654" y="6544"/>
                </a:lnTo>
                <a:cubicBezTo>
                  <a:pt x="104962" y="6544"/>
                  <a:pt x="106970" y="6544"/>
                  <a:pt x="108278" y="6893"/>
                </a:cubicBezTo>
                <a:cubicBezTo>
                  <a:pt x="127996" y="8464"/>
                  <a:pt x="143877" y="20678"/>
                  <a:pt x="144574" y="35162"/>
                </a:cubicBezTo>
                <a:close/>
              </a:path>
            </a:pathLst>
          </a:custGeom>
          <a:solidFill>
            <a:srgbClr val="3D251C"/>
          </a:solidFill>
          <a:ln w="9525" cap="flat">
            <a:noFill/>
            <a:prstDash val="solid"/>
            <a:miter/>
          </a:ln>
        </p:spPr>
        <p:txBody>
          <a:bodyPr rtlCol="0" anchor="ctr"/>
          <a:lstStyle/>
          <a:p>
            <a:endParaRPr lang="en-US" sz="1050"/>
          </a:p>
        </p:txBody>
      </p:sp>
      <p:sp>
        <p:nvSpPr>
          <p:cNvPr id="160" name="Freeform: Shape 197">
            <a:extLst>
              <a:ext uri="{FF2B5EF4-FFF2-40B4-BE49-F238E27FC236}">
                <a16:creationId xmlns:a16="http://schemas.microsoft.com/office/drawing/2014/main" id="{C4BBEB53-6297-2A54-51C0-31C994F9F6C5}"/>
              </a:ext>
            </a:extLst>
          </p:cNvPr>
          <p:cNvSpPr/>
          <p:nvPr/>
        </p:nvSpPr>
        <p:spPr>
          <a:xfrm>
            <a:off x="6301778" y="4637587"/>
            <a:ext cx="892759" cy="165990"/>
          </a:xfrm>
          <a:custGeom>
            <a:avLst/>
            <a:gdLst>
              <a:gd name="connsiteX0" fmla="*/ 6544 w 1736293"/>
              <a:gd name="connsiteY0" fmla="*/ 291418 h 322828"/>
              <a:gd name="connsiteX1" fmla="*/ 6979 w 1736293"/>
              <a:gd name="connsiteY1" fmla="*/ 316023 h 322828"/>
              <a:gd name="connsiteX2" fmla="*/ 1731146 w 1736293"/>
              <a:gd name="connsiteY2" fmla="*/ 316023 h 322828"/>
              <a:gd name="connsiteX3" fmla="*/ 1735508 w 1736293"/>
              <a:gd name="connsiteY3" fmla="*/ 317070 h 322828"/>
              <a:gd name="connsiteX4" fmla="*/ 1735944 w 1736293"/>
              <a:gd name="connsiteY4" fmla="*/ 291331 h 322828"/>
              <a:gd name="connsiteX5" fmla="*/ 1713957 w 1736293"/>
              <a:gd name="connsiteY5" fmla="*/ 138555 h 322828"/>
              <a:gd name="connsiteX6" fmla="*/ 1705406 w 1736293"/>
              <a:gd name="connsiteY6" fmla="*/ 118748 h 322828"/>
              <a:gd name="connsiteX7" fmla="*/ 1694587 w 1736293"/>
              <a:gd name="connsiteY7" fmla="*/ 105050 h 322828"/>
              <a:gd name="connsiteX8" fmla="*/ 1673909 w 1736293"/>
              <a:gd name="connsiteY8" fmla="*/ 93620 h 322828"/>
              <a:gd name="connsiteX9" fmla="*/ 871550 w 1736293"/>
              <a:gd name="connsiteY9" fmla="*/ 6544 h 322828"/>
              <a:gd name="connsiteX10" fmla="*/ 129131 w 1736293"/>
              <a:gd name="connsiteY10" fmla="*/ 72680 h 322828"/>
              <a:gd name="connsiteX11" fmla="*/ 83848 w 1736293"/>
              <a:gd name="connsiteY11" fmla="*/ 87426 h 322828"/>
              <a:gd name="connsiteX12" fmla="*/ 69189 w 1736293"/>
              <a:gd name="connsiteY12" fmla="*/ 93620 h 322828"/>
              <a:gd name="connsiteX13" fmla="*/ 43538 w 1736293"/>
              <a:gd name="connsiteY13" fmla="*/ 108453 h 322828"/>
              <a:gd name="connsiteX14" fmla="*/ 42927 w 1736293"/>
              <a:gd name="connsiteY14" fmla="*/ 108976 h 322828"/>
              <a:gd name="connsiteX15" fmla="*/ 37517 w 1736293"/>
              <a:gd name="connsiteY15" fmla="*/ 117003 h 322828"/>
              <a:gd name="connsiteX16" fmla="*/ 28705 w 1736293"/>
              <a:gd name="connsiteY16" fmla="*/ 139078 h 322828"/>
              <a:gd name="connsiteX17" fmla="*/ 28705 w 1736293"/>
              <a:gd name="connsiteY17" fmla="*/ 139601 h 322828"/>
              <a:gd name="connsiteX18" fmla="*/ 26088 w 1736293"/>
              <a:gd name="connsiteY18" fmla="*/ 146494 h 322828"/>
              <a:gd name="connsiteX19" fmla="*/ 24342 w 1736293"/>
              <a:gd name="connsiteY19" fmla="*/ 152166 h 322828"/>
              <a:gd name="connsiteX20" fmla="*/ 14222 w 1736293"/>
              <a:gd name="connsiteY20" fmla="*/ 195529 h 322828"/>
              <a:gd name="connsiteX21" fmla="*/ 9859 w 1736293"/>
              <a:gd name="connsiteY21" fmla="*/ 227376 h 322828"/>
              <a:gd name="connsiteX22" fmla="*/ 7241 w 1736293"/>
              <a:gd name="connsiteY22" fmla="*/ 261753 h 322828"/>
              <a:gd name="connsiteX23" fmla="*/ 6544 w 1736293"/>
              <a:gd name="connsiteY23" fmla="*/ 291418 h 32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36293" h="322828">
                <a:moveTo>
                  <a:pt x="6544" y="291418"/>
                </a:moveTo>
                <a:cubicBezTo>
                  <a:pt x="6544" y="299619"/>
                  <a:pt x="6979" y="308344"/>
                  <a:pt x="6979" y="316023"/>
                </a:cubicBezTo>
                <a:lnTo>
                  <a:pt x="1731146" y="316023"/>
                </a:lnTo>
                <a:cubicBezTo>
                  <a:pt x="1732366" y="316023"/>
                  <a:pt x="1734287" y="316023"/>
                  <a:pt x="1735508" y="317070"/>
                </a:cubicBezTo>
                <a:cubicBezTo>
                  <a:pt x="1735944" y="308344"/>
                  <a:pt x="1735944" y="300143"/>
                  <a:pt x="1735944" y="291331"/>
                </a:cubicBezTo>
                <a:cubicBezTo>
                  <a:pt x="1735944" y="229993"/>
                  <a:pt x="1727306" y="174763"/>
                  <a:pt x="1713957" y="138555"/>
                </a:cubicBezTo>
                <a:cubicBezTo>
                  <a:pt x="1711427" y="131138"/>
                  <a:pt x="1708460" y="124594"/>
                  <a:pt x="1705406" y="118748"/>
                </a:cubicBezTo>
                <a:cubicBezTo>
                  <a:pt x="1703225" y="114648"/>
                  <a:pt x="1695372" y="105573"/>
                  <a:pt x="1694587" y="105050"/>
                </a:cubicBezTo>
                <a:cubicBezTo>
                  <a:pt x="1688916" y="101211"/>
                  <a:pt x="1682546" y="97459"/>
                  <a:pt x="1673909" y="93620"/>
                </a:cubicBezTo>
                <a:cubicBezTo>
                  <a:pt x="1563885" y="43277"/>
                  <a:pt x="1246379" y="6544"/>
                  <a:pt x="871550" y="6544"/>
                </a:cubicBezTo>
                <a:cubicBezTo>
                  <a:pt x="550815" y="6544"/>
                  <a:pt x="271960" y="33068"/>
                  <a:pt x="129131" y="72680"/>
                </a:cubicBezTo>
                <a:cubicBezTo>
                  <a:pt x="112030" y="77392"/>
                  <a:pt x="96848" y="82365"/>
                  <a:pt x="83848" y="87426"/>
                </a:cubicBezTo>
                <a:cubicBezTo>
                  <a:pt x="78613" y="89432"/>
                  <a:pt x="73727" y="91526"/>
                  <a:pt x="69189" y="93620"/>
                </a:cubicBezTo>
                <a:cubicBezTo>
                  <a:pt x="58894" y="98419"/>
                  <a:pt x="50082" y="103131"/>
                  <a:pt x="43538" y="108453"/>
                </a:cubicBezTo>
                <a:cubicBezTo>
                  <a:pt x="43363" y="108628"/>
                  <a:pt x="43101" y="108802"/>
                  <a:pt x="42927" y="108976"/>
                </a:cubicBezTo>
                <a:cubicBezTo>
                  <a:pt x="40833" y="111420"/>
                  <a:pt x="39088" y="114124"/>
                  <a:pt x="37517" y="117003"/>
                </a:cubicBezTo>
                <a:cubicBezTo>
                  <a:pt x="34115" y="123373"/>
                  <a:pt x="31672" y="130789"/>
                  <a:pt x="28705" y="139078"/>
                </a:cubicBezTo>
                <a:lnTo>
                  <a:pt x="28705" y="139601"/>
                </a:lnTo>
                <a:cubicBezTo>
                  <a:pt x="27833" y="141783"/>
                  <a:pt x="26960" y="144051"/>
                  <a:pt x="26088" y="146494"/>
                </a:cubicBezTo>
                <a:cubicBezTo>
                  <a:pt x="25477" y="148327"/>
                  <a:pt x="24866" y="150246"/>
                  <a:pt x="24342" y="152166"/>
                </a:cubicBezTo>
                <a:cubicBezTo>
                  <a:pt x="20416" y="164991"/>
                  <a:pt x="17014" y="179563"/>
                  <a:pt x="14222" y="195529"/>
                </a:cubicBezTo>
                <a:cubicBezTo>
                  <a:pt x="12476" y="205650"/>
                  <a:pt x="10994" y="216295"/>
                  <a:pt x="9859" y="227376"/>
                </a:cubicBezTo>
                <a:cubicBezTo>
                  <a:pt x="8725" y="238457"/>
                  <a:pt x="7853" y="249974"/>
                  <a:pt x="7241" y="261753"/>
                </a:cubicBezTo>
                <a:cubicBezTo>
                  <a:pt x="6718" y="271612"/>
                  <a:pt x="6544" y="281472"/>
                  <a:pt x="6544" y="291418"/>
                </a:cubicBezTo>
                <a:close/>
              </a:path>
            </a:pathLst>
          </a:custGeom>
          <a:solidFill>
            <a:srgbClr val="4D3017"/>
          </a:solidFill>
          <a:ln w="9525" cap="flat">
            <a:noFill/>
            <a:prstDash val="solid"/>
            <a:miter/>
          </a:ln>
        </p:spPr>
        <p:txBody>
          <a:bodyPr rtlCol="0" anchor="ctr"/>
          <a:lstStyle/>
          <a:p>
            <a:endParaRPr lang="en-US" sz="1050"/>
          </a:p>
        </p:txBody>
      </p:sp>
      <p:sp>
        <p:nvSpPr>
          <p:cNvPr id="162" name="Freeform: Shape 198">
            <a:extLst>
              <a:ext uri="{FF2B5EF4-FFF2-40B4-BE49-F238E27FC236}">
                <a16:creationId xmlns:a16="http://schemas.microsoft.com/office/drawing/2014/main" id="{706AC7DB-C853-2437-D12E-9780F167A03F}"/>
              </a:ext>
            </a:extLst>
          </p:cNvPr>
          <p:cNvSpPr/>
          <p:nvPr/>
        </p:nvSpPr>
        <p:spPr>
          <a:xfrm>
            <a:off x="6303234" y="4638137"/>
            <a:ext cx="888272" cy="152532"/>
          </a:xfrm>
          <a:custGeom>
            <a:avLst/>
            <a:gdLst>
              <a:gd name="connsiteX0" fmla="*/ 94017 w 1727568"/>
              <a:gd name="connsiteY0" fmla="*/ 85220 h 296653"/>
              <a:gd name="connsiteX1" fmla="*/ 59641 w 1727568"/>
              <a:gd name="connsiteY1" fmla="*/ 100227 h 296653"/>
              <a:gd name="connsiteX2" fmla="*/ 58767 w 1727568"/>
              <a:gd name="connsiteY2" fmla="*/ 100751 h 296653"/>
              <a:gd name="connsiteX3" fmla="*/ 56325 w 1727568"/>
              <a:gd name="connsiteY3" fmla="*/ 102583 h 296653"/>
              <a:gd name="connsiteX4" fmla="*/ 50042 w 1727568"/>
              <a:gd name="connsiteY4" fmla="*/ 108254 h 296653"/>
              <a:gd name="connsiteX5" fmla="*/ 33639 w 1727568"/>
              <a:gd name="connsiteY5" fmla="*/ 127973 h 296653"/>
              <a:gd name="connsiteX6" fmla="*/ 32244 w 1727568"/>
              <a:gd name="connsiteY6" fmla="*/ 129893 h 296653"/>
              <a:gd name="connsiteX7" fmla="*/ 31982 w 1727568"/>
              <a:gd name="connsiteY7" fmla="*/ 130504 h 296653"/>
              <a:gd name="connsiteX8" fmla="*/ 27183 w 1727568"/>
              <a:gd name="connsiteY8" fmla="*/ 138094 h 296653"/>
              <a:gd name="connsiteX9" fmla="*/ 24042 w 1727568"/>
              <a:gd name="connsiteY9" fmla="*/ 144812 h 296653"/>
              <a:gd name="connsiteX10" fmla="*/ 14444 w 1727568"/>
              <a:gd name="connsiteY10" fmla="*/ 184075 h 296653"/>
              <a:gd name="connsiteX11" fmla="*/ 10344 w 1727568"/>
              <a:gd name="connsiteY11" fmla="*/ 212955 h 296653"/>
              <a:gd name="connsiteX12" fmla="*/ 9122 w 1727568"/>
              <a:gd name="connsiteY12" fmla="*/ 231191 h 296653"/>
              <a:gd name="connsiteX13" fmla="*/ 8250 w 1727568"/>
              <a:gd name="connsiteY13" fmla="*/ 244017 h 296653"/>
              <a:gd name="connsiteX14" fmla="*/ 6766 w 1727568"/>
              <a:gd name="connsiteY14" fmla="*/ 270541 h 296653"/>
              <a:gd name="connsiteX15" fmla="*/ 6854 w 1727568"/>
              <a:gd name="connsiteY15" fmla="*/ 292703 h 296653"/>
              <a:gd name="connsiteX16" fmla="*/ 146280 w 1727568"/>
              <a:gd name="connsiteY16" fmla="*/ 276474 h 296653"/>
              <a:gd name="connsiteX17" fmla="*/ 267472 w 1727568"/>
              <a:gd name="connsiteY17" fmla="*/ 270105 h 296653"/>
              <a:gd name="connsiteX18" fmla="*/ 518929 w 1727568"/>
              <a:gd name="connsiteY18" fmla="*/ 262601 h 296653"/>
              <a:gd name="connsiteX19" fmla="*/ 994185 w 1727568"/>
              <a:gd name="connsiteY19" fmla="*/ 267749 h 296653"/>
              <a:gd name="connsiteX20" fmla="*/ 1365961 w 1727568"/>
              <a:gd name="connsiteY20" fmla="*/ 271065 h 296653"/>
              <a:gd name="connsiteX21" fmla="*/ 1723428 w 1727568"/>
              <a:gd name="connsiteY21" fmla="*/ 288690 h 296653"/>
              <a:gd name="connsiteX22" fmla="*/ 1727616 w 1727568"/>
              <a:gd name="connsiteY22" fmla="*/ 289213 h 296653"/>
              <a:gd name="connsiteX23" fmla="*/ 1728663 w 1727568"/>
              <a:gd name="connsiteY23" fmla="*/ 266527 h 296653"/>
              <a:gd name="connsiteX24" fmla="*/ 1706850 w 1727568"/>
              <a:gd name="connsiteY24" fmla="*/ 131551 h 296653"/>
              <a:gd name="connsiteX25" fmla="*/ 1695596 w 1727568"/>
              <a:gd name="connsiteY25" fmla="*/ 113315 h 296653"/>
              <a:gd name="connsiteX26" fmla="*/ 1683118 w 1727568"/>
              <a:gd name="connsiteY26" fmla="*/ 101013 h 296653"/>
              <a:gd name="connsiteX27" fmla="*/ 1672997 w 1727568"/>
              <a:gd name="connsiteY27" fmla="*/ 95254 h 296653"/>
              <a:gd name="connsiteX28" fmla="*/ 1661393 w 1727568"/>
              <a:gd name="connsiteY28" fmla="*/ 89757 h 296653"/>
              <a:gd name="connsiteX29" fmla="*/ 1235870 w 1727568"/>
              <a:gd name="connsiteY29" fmla="*/ 18822 h 296653"/>
              <a:gd name="connsiteX30" fmla="*/ 1032052 w 1727568"/>
              <a:gd name="connsiteY30" fmla="*/ 8701 h 296653"/>
              <a:gd name="connsiteX31" fmla="*/ 828582 w 1727568"/>
              <a:gd name="connsiteY31" fmla="*/ 6607 h 296653"/>
              <a:gd name="connsiteX32" fmla="*/ 519016 w 1727568"/>
              <a:gd name="connsiteY32" fmla="*/ 17950 h 296653"/>
              <a:gd name="connsiteX33" fmla="*/ 197409 w 1727568"/>
              <a:gd name="connsiteY33" fmla="*/ 56427 h 296653"/>
              <a:gd name="connsiteX34" fmla="*/ 149334 w 1727568"/>
              <a:gd name="connsiteY34" fmla="*/ 67508 h 296653"/>
              <a:gd name="connsiteX35" fmla="*/ 107629 w 1727568"/>
              <a:gd name="connsiteY35" fmla="*/ 80160 h 296653"/>
              <a:gd name="connsiteX36" fmla="*/ 94017 w 1727568"/>
              <a:gd name="connsiteY36" fmla="*/ 85220 h 29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727568" h="296653">
                <a:moveTo>
                  <a:pt x="94017" y="85220"/>
                </a:moveTo>
                <a:cubicBezTo>
                  <a:pt x="83808" y="89408"/>
                  <a:pt x="69499" y="94905"/>
                  <a:pt x="59641" y="100227"/>
                </a:cubicBezTo>
                <a:cubicBezTo>
                  <a:pt x="59291" y="100402"/>
                  <a:pt x="59029" y="100577"/>
                  <a:pt x="58767" y="100751"/>
                </a:cubicBezTo>
                <a:cubicBezTo>
                  <a:pt x="57895" y="101361"/>
                  <a:pt x="57110" y="101972"/>
                  <a:pt x="56325" y="102583"/>
                </a:cubicBezTo>
                <a:cubicBezTo>
                  <a:pt x="54230" y="104328"/>
                  <a:pt x="52136" y="106248"/>
                  <a:pt x="50042" y="108254"/>
                </a:cubicBezTo>
                <a:cubicBezTo>
                  <a:pt x="44110" y="114013"/>
                  <a:pt x="38438" y="121080"/>
                  <a:pt x="33639" y="127973"/>
                </a:cubicBezTo>
                <a:cubicBezTo>
                  <a:pt x="33203" y="128584"/>
                  <a:pt x="32679" y="129195"/>
                  <a:pt x="32244" y="129893"/>
                </a:cubicBezTo>
                <a:cubicBezTo>
                  <a:pt x="32157" y="129980"/>
                  <a:pt x="32069" y="130416"/>
                  <a:pt x="31982" y="130504"/>
                </a:cubicBezTo>
                <a:cubicBezTo>
                  <a:pt x="30324" y="132772"/>
                  <a:pt x="28666" y="135477"/>
                  <a:pt x="27183" y="138094"/>
                </a:cubicBezTo>
                <a:cubicBezTo>
                  <a:pt x="25961" y="140363"/>
                  <a:pt x="24827" y="142631"/>
                  <a:pt x="24042" y="144812"/>
                </a:cubicBezTo>
                <a:cubicBezTo>
                  <a:pt x="20551" y="155632"/>
                  <a:pt x="17149" y="169243"/>
                  <a:pt x="14444" y="184075"/>
                </a:cubicBezTo>
                <a:cubicBezTo>
                  <a:pt x="12786" y="193324"/>
                  <a:pt x="11391" y="203096"/>
                  <a:pt x="10344" y="212955"/>
                </a:cubicBezTo>
                <a:cubicBezTo>
                  <a:pt x="9732" y="219150"/>
                  <a:pt x="9297" y="225258"/>
                  <a:pt x="9122" y="231191"/>
                </a:cubicBezTo>
                <a:cubicBezTo>
                  <a:pt x="8947" y="235117"/>
                  <a:pt x="8598" y="239480"/>
                  <a:pt x="8250" y="244017"/>
                </a:cubicBezTo>
                <a:cubicBezTo>
                  <a:pt x="7551" y="252567"/>
                  <a:pt x="7116" y="261554"/>
                  <a:pt x="6766" y="270541"/>
                </a:cubicBezTo>
                <a:cubicBezTo>
                  <a:pt x="6417" y="278307"/>
                  <a:pt x="6504" y="286334"/>
                  <a:pt x="6854" y="292703"/>
                </a:cubicBezTo>
                <a:cubicBezTo>
                  <a:pt x="7290" y="292877"/>
                  <a:pt x="128045" y="273682"/>
                  <a:pt x="146280" y="276474"/>
                </a:cubicBezTo>
                <a:cubicBezTo>
                  <a:pt x="149073" y="276910"/>
                  <a:pt x="250022" y="273071"/>
                  <a:pt x="267472" y="270105"/>
                </a:cubicBezTo>
                <a:cubicBezTo>
                  <a:pt x="286406" y="266877"/>
                  <a:pt x="505841" y="261467"/>
                  <a:pt x="518929" y="262601"/>
                </a:cubicBezTo>
                <a:cubicBezTo>
                  <a:pt x="542050" y="264521"/>
                  <a:pt x="966352" y="257628"/>
                  <a:pt x="994185" y="267749"/>
                </a:cubicBezTo>
                <a:cubicBezTo>
                  <a:pt x="1022018" y="277870"/>
                  <a:pt x="1339349" y="276649"/>
                  <a:pt x="1365961" y="271065"/>
                </a:cubicBezTo>
                <a:cubicBezTo>
                  <a:pt x="1391090" y="265742"/>
                  <a:pt x="1717321" y="289300"/>
                  <a:pt x="1723428" y="288690"/>
                </a:cubicBezTo>
                <a:cubicBezTo>
                  <a:pt x="1724737" y="288690"/>
                  <a:pt x="1726569" y="288515"/>
                  <a:pt x="1727616" y="289213"/>
                </a:cubicBezTo>
                <a:cubicBezTo>
                  <a:pt x="1728227" y="281622"/>
                  <a:pt x="1728576" y="274380"/>
                  <a:pt x="1728663" y="266527"/>
                </a:cubicBezTo>
                <a:cubicBezTo>
                  <a:pt x="1729623" y="214177"/>
                  <a:pt x="1721944" y="164618"/>
                  <a:pt x="1706850" y="131551"/>
                </a:cubicBezTo>
                <a:cubicBezTo>
                  <a:pt x="1703622" y="124571"/>
                  <a:pt x="1699783" y="118550"/>
                  <a:pt x="1695596" y="113315"/>
                </a:cubicBezTo>
                <a:cubicBezTo>
                  <a:pt x="1692628" y="109650"/>
                  <a:pt x="1685037" y="102060"/>
                  <a:pt x="1683118" y="101013"/>
                </a:cubicBezTo>
                <a:cubicBezTo>
                  <a:pt x="1679890" y="99268"/>
                  <a:pt x="1676662" y="97261"/>
                  <a:pt x="1672997" y="95254"/>
                </a:cubicBezTo>
                <a:cubicBezTo>
                  <a:pt x="1669507" y="93422"/>
                  <a:pt x="1665668" y="91589"/>
                  <a:pt x="1661393" y="89757"/>
                </a:cubicBezTo>
                <a:cubicBezTo>
                  <a:pt x="1587752" y="58347"/>
                  <a:pt x="1418574" y="32695"/>
                  <a:pt x="1235870" y="18822"/>
                </a:cubicBezTo>
                <a:cubicBezTo>
                  <a:pt x="1168512" y="13849"/>
                  <a:pt x="1108833" y="10708"/>
                  <a:pt x="1032052" y="8701"/>
                </a:cubicBezTo>
                <a:cubicBezTo>
                  <a:pt x="965217" y="6869"/>
                  <a:pt x="897162" y="6345"/>
                  <a:pt x="828582" y="6607"/>
                </a:cubicBezTo>
                <a:cubicBezTo>
                  <a:pt x="717774" y="6869"/>
                  <a:pt x="613335" y="12104"/>
                  <a:pt x="519016" y="17950"/>
                </a:cubicBezTo>
                <a:cubicBezTo>
                  <a:pt x="393376" y="25802"/>
                  <a:pt x="281432" y="39152"/>
                  <a:pt x="197409" y="56427"/>
                </a:cubicBezTo>
                <a:cubicBezTo>
                  <a:pt x="179523" y="60092"/>
                  <a:pt x="163818" y="63756"/>
                  <a:pt x="149334" y="67508"/>
                </a:cubicBezTo>
                <a:cubicBezTo>
                  <a:pt x="134152" y="71522"/>
                  <a:pt x="120367" y="75622"/>
                  <a:pt x="107629" y="80160"/>
                </a:cubicBezTo>
                <a:cubicBezTo>
                  <a:pt x="102830" y="81643"/>
                  <a:pt x="98292" y="83475"/>
                  <a:pt x="94017" y="85220"/>
                </a:cubicBezTo>
                <a:close/>
              </a:path>
            </a:pathLst>
          </a:custGeom>
          <a:solidFill>
            <a:srgbClr val="5D3C1F"/>
          </a:solidFill>
          <a:ln w="9525" cap="flat">
            <a:noFill/>
            <a:prstDash val="solid"/>
            <a:miter/>
          </a:ln>
        </p:spPr>
        <p:txBody>
          <a:bodyPr rtlCol="0" anchor="ctr"/>
          <a:lstStyle/>
          <a:p>
            <a:endParaRPr lang="en-US" sz="1050"/>
          </a:p>
        </p:txBody>
      </p:sp>
      <p:sp>
        <p:nvSpPr>
          <p:cNvPr id="164" name="Freeform: Shape 199">
            <a:extLst>
              <a:ext uri="{FF2B5EF4-FFF2-40B4-BE49-F238E27FC236}">
                <a16:creationId xmlns:a16="http://schemas.microsoft.com/office/drawing/2014/main" id="{B71C322B-17C0-B7D5-90E1-32A6F07CF2EB}"/>
              </a:ext>
            </a:extLst>
          </p:cNvPr>
          <p:cNvSpPr/>
          <p:nvPr/>
        </p:nvSpPr>
        <p:spPr>
          <a:xfrm>
            <a:off x="6304447" y="4638165"/>
            <a:ext cx="888272" cy="139073"/>
          </a:xfrm>
          <a:custGeom>
            <a:avLst/>
            <a:gdLst>
              <a:gd name="connsiteX0" fmla="*/ 119578 w 1727568"/>
              <a:gd name="connsiteY0" fmla="*/ 77662 h 270477"/>
              <a:gd name="connsiteX1" fmla="*/ 76477 w 1727568"/>
              <a:gd name="connsiteY1" fmla="*/ 92757 h 270477"/>
              <a:gd name="connsiteX2" fmla="*/ 75255 w 1727568"/>
              <a:gd name="connsiteY2" fmla="*/ 93280 h 270477"/>
              <a:gd name="connsiteX3" fmla="*/ 71939 w 1727568"/>
              <a:gd name="connsiteY3" fmla="*/ 95025 h 270477"/>
              <a:gd name="connsiteX4" fmla="*/ 63127 w 1727568"/>
              <a:gd name="connsiteY4" fmla="*/ 100348 h 270477"/>
              <a:gd name="connsiteX5" fmla="*/ 38523 w 1727568"/>
              <a:gd name="connsiteY5" fmla="*/ 119455 h 270477"/>
              <a:gd name="connsiteX6" fmla="*/ 36341 w 1727568"/>
              <a:gd name="connsiteY6" fmla="*/ 121462 h 270477"/>
              <a:gd name="connsiteX7" fmla="*/ 35817 w 1727568"/>
              <a:gd name="connsiteY7" fmla="*/ 122073 h 270477"/>
              <a:gd name="connsiteX8" fmla="*/ 28838 w 1727568"/>
              <a:gd name="connsiteY8" fmla="*/ 130362 h 270477"/>
              <a:gd name="connsiteX9" fmla="*/ 24301 w 1727568"/>
              <a:gd name="connsiteY9" fmla="*/ 138040 h 270477"/>
              <a:gd name="connsiteX10" fmla="*/ 15226 w 1727568"/>
              <a:gd name="connsiteY10" fmla="*/ 173114 h 270477"/>
              <a:gd name="connsiteX11" fmla="*/ 11300 w 1727568"/>
              <a:gd name="connsiteY11" fmla="*/ 199028 h 270477"/>
              <a:gd name="connsiteX12" fmla="*/ 10514 w 1727568"/>
              <a:gd name="connsiteY12" fmla="*/ 215344 h 270477"/>
              <a:gd name="connsiteX13" fmla="*/ 9555 w 1727568"/>
              <a:gd name="connsiteY13" fmla="*/ 226774 h 270477"/>
              <a:gd name="connsiteX14" fmla="*/ 7199 w 1727568"/>
              <a:gd name="connsiteY14" fmla="*/ 250332 h 270477"/>
              <a:gd name="connsiteX15" fmla="*/ 7025 w 1727568"/>
              <a:gd name="connsiteY15" fmla="*/ 269963 h 270477"/>
              <a:gd name="connsiteX16" fmla="*/ 138599 w 1727568"/>
              <a:gd name="connsiteY16" fmla="*/ 237593 h 270477"/>
              <a:gd name="connsiteX17" fmla="*/ 259354 w 1727568"/>
              <a:gd name="connsiteY17" fmla="*/ 224855 h 270477"/>
              <a:gd name="connsiteX18" fmla="*/ 511160 w 1727568"/>
              <a:gd name="connsiteY18" fmla="*/ 209760 h 270477"/>
              <a:gd name="connsiteX19" fmla="*/ 987725 w 1727568"/>
              <a:gd name="connsiteY19" fmla="*/ 220056 h 270477"/>
              <a:gd name="connsiteX20" fmla="*/ 1359937 w 1727568"/>
              <a:gd name="connsiteY20" fmla="*/ 226687 h 270477"/>
              <a:gd name="connsiteX21" fmla="*/ 1715834 w 1727568"/>
              <a:gd name="connsiteY21" fmla="*/ 261849 h 270477"/>
              <a:gd name="connsiteX22" fmla="*/ 1719847 w 1727568"/>
              <a:gd name="connsiteY22" fmla="*/ 261762 h 270477"/>
              <a:gd name="connsiteX23" fmla="*/ 1721593 w 1727568"/>
              <a:gd name="connsiteY23" fmla="*/ 242043 h 270477"/>
              <a:gd name="connsiteX24" fmla="*/ 1700041 w 1727568"/>
              <a:gd name="connsiteY24" fmla="*/ 124865 h 270477"/>
              <a:gd name="connsiteX25" fmla="*/ 1686081 w 1727568"/>
              <a:gd name="connsiteY25" fmla="*/ 108113 h 270477"/>
              <a:gd name="connsiteX26" fmla="*/ 1671859 w 1727568"/>
              <a:gd name="connsiteY26" fmla="*/ 97119 h 270477"/>
              <a:gd name="connsiteX27" fmla="*/ 1661128 w 1727568"/>
              <a:gd name="connsiteY27" fmla="*/ 91535 h 270477"/>
              <a:gd name="connsiteX28" fmla="*/ 1649000 w 1727568"/>
              <a:gd name="connsiteY28" fmla="*/ 86126 h 270477"/>
              <a:gd name="connsiteX29" fmla="*/ 1207598 w 1727568"/>
              <a:gd name="connsiteY29" fmla="*/ 16761 h 270477"/>
              <a:gd name="connsiteX30" fmla="*/ 996450 w 1727568"/>
              <a:gd name="connsiteY30" fmla="*/ 7600 h 270477"/>
              <a:gd name="connsiteX31" fmla="*/ 785827 w 1727568"/>
              <a:gd name="connsiteY31" fmla="*/ 6902 h 270477"/>
              <a:gd name="connsiteX32" fmla="*/ 505228 w 1727568"/>
              <a:gd name="connsiteY32" fmla="*/ 19117 h 270477"/>
              <a:gd name="connsiteX33" fmla="*/ 213460 w 1727568"/>
              <a:gd name="connsiteY33" fmla="*/ 53232 h 270477"/>
              <a:gd name="connsiteX34" fmla="*/ 169835 w 1727568"/>
              <a:gd name="connsiteY34" fmla="*/ 62742 h 270477"/>
              <a:gd name="connsiteX35" fmla="*/ 131793 w 1727568"/>
              <a:gd name="connsiteY35" fmla="*/ 73213 h 270477"/>
              <a:gd name="connsiteX36" fmla="*/ 119578 w 1727568"/>
              <a:gd name="connsiteY36" fmla="*/ 77662 h 270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727568" h="270477">
                <a:moveTo>
                  <a:pt x="119578" y="77662"/>
                </a:moveTo>
                <a:cubicBezTo>
                  <a:pt x="109370" y="81327"/>
                  <a:pt x="89652" y="87435"/>
                  <a:pt x="76477" y="92757"/>
                </a:cubicBezTo>
                <a:cubicBezTo>
                  <a:pt x="76040" y="92931"/>
                  <a:pt x="75692" y="93106"/>
                  <a:pt x="75255" y="93280"/>
                </a:cubicBezTo>
                <a:cubicBezTo>
                  <a:pt x="74033" y="93891"/>
                  <a:pt x="72986" y="94415"/>
                  <a:pt x="71939" y="95025"/>
                </a:cubicBezTo>
                <a:cubicBezTo>
                  <a:pt x="69148" y="96596"/>
                  <a:pt x="66180" y="98428"/>
                  <a:pt x="63127" y="100348"/>
                </a:cubicBezTo>
                <a:cubicBezTo>
                  <a:pt x="54314" y="106019"/>
                  <a:pt x="45154" y="113173"/>
                  <a:pt x="38523" y="119455"/>
                </a:cubicBezTo>
                <a:cubicBezTo>
                  <a:pt x="37824" y="120154"/>
                  <a:pt x="37039" y="120764"/>
                  <a:pt x="36341" y="121462"/>
                </a:cubicBezTo>
                <a:cubicBezTo>
                  <a:pt x="36167" y="121549"/>
                  <a:pt x="35992" y="121986"/>
                  <a:pt x="35817" y="122073"/>
                </a:cubicBezTo>
                <a:cubicBezTo>
                  <a:pt x="33288" y="124516"/>
                  <a:pt x="30932" y="127395"/>
                  <a:pt x="28838" y="130362"/>
                </a:cubicBezTo>
                <a:cubicBezTo>
                  <a:pt x="27005" y="132979"/>
                  <a:pt x="25348" y="135597"/>
                  <a:pt x="24301" y="138040"/>
                </a:cubicBezTo>
                <a:cubicBezTo>
                  <a:pt x="21247" y="146939"/>
                  <a:pt x="17844" y="159503"/>
                  <a:pt x="15226" y="173114"/>
                </a:cubicBezTo>
                <a:cubicBezTo>
                  <a:pt x="13569" y="181491"/>
                  <a:pt x="12260" y="190391"/>
                  <a:pt x="11300" y="199028"/>
                </a:cubicBezTo>
                <a:cubicBezTo>
                  <a:pt x="10689" y="204787"/>
                  <a:pt x="10514" y="210371"/>
                  <a:pt x="10514" y="215344"/>
                </a:cubicBezTo>
                <a:cubicBezTo>
                  <a:pt x="10602" y="218572"/>
                  <a:pt x="10079" y="222499"/>
                  <a:pt x="9555" y="226774"/>
                </a:cubicBezTo>
                <a:cubicBezTo>
                  <a:pt x="8682" y="234277"/>
                  <a:pt x="7897" y="242392"/>
                  <a:pt x="7199" y="250332"/>
                </a:cubicBezTo>
                <a:cubicBezTo>
                  <a:pt x="6501" y="257661"/>
                  <a:pt x="6239" y="264990"/>
                  <a:pt x="7025" y="269963"/>
                </a:cubicBezTo>
                <a:cubicBezTo>
                  <a:pt x="7810" y="270399"/>
                  <a:pt x="102128" y="231835"/>
                  <a:pt x="138599" y="237593"/>
                </a:cubicBezTo>
                <a:cubicBezTo>
                  <a:pt x="144183" y="238466"/>
                  <a:pt x="224628" y="230788"/>
                  <a:pt x="259354" y="224855"/>
                </a:cubicBezTo>
                <a:cubicBezTo>
                  <a:pt x="297134" y="218398"/>
                  <a:pt x="484898" y="207579"/>
                  <a:pt x="511160" y="209760"/>
                </a:cubicBezTo>
                <a:cubicBezTo>
                  <a:pt x="557404" y="213599"/>
                  <a:pt x="932146" y="199726"/>
                  <a:pt x="987725" y="220056"/>
                </a:cubicBezTo>
                <a:cubicBezTo>
                  <a:pt x="1043391" y="240385"/>
                  <a:pt x="1306802" y="237942"/>
                  <a:pt x="1359937" y="226687"/>
                </a:cubicBezTo>
                <a:cubicBezTo>
                  <a:pt x="1410194" y="216130"/>
                  <a:pt x="1703619" y="263158"/>
                  <a:pt x="1715834" y="261849"/>
                </a:cubicBezTo>
                <a:cubicBezTo>
                  <a:pt x="1717231" y="261762"/>
                  <a:pt x="1718975" y="261500"/>
                  <a:pt x="1719847" y="261762"/>
                </a:cubicBezTo>
                <a:cubicBezTo>
                  <a:pt x="1720720" y="255393"/>
                  <a:pt x="1721244" y="249023"/>
                  <a:pt x="1721593" y="242043"/>
                </a:cubicBezTo>
                <a:cubicBezTo>
                  <a:pt x="1723512" y="198592"/>
                  <a:pt x="1717056" y="154792"/>
                  <a:pt x="1700041" y="124865"/>
                </a:cubicBezTo>
                <a:cubicBezTo>
                  <a:pt x="1696203" y="118147"/>
                  <a:pt x="1691491" y="112912"/>
                  <a:pt x="1686081" y="108113"/>
                </a:cubicBezTo>
                <a:cubicBezTo>
                  <a:pt x="1682416" y="104797"/>
                  <a:pt x="1675088" y="98690"/>
                  <a:pt x="1671859" y="97119"/>
                </a:cubicBezTo>
                <a:cubicBezTo>
                  <a:pt x="1668456" y="95461"/>
                  <a:pt x="1664966" y="93542"/>
                  <a:pt x="1661128" y="91535"/>
                </a:cubicBezTo>
                <a:cubicBezTo>
                  <a:pt x="1657550" y="89703"/>
                  <a:pt x="1653537" y="87871"/>
                  <a:pt x="1649000" y="86126"/>
                </a:cubicBezTo>
                <a:cubicBezTo>
                  <a:pt x="1570212" y="54191"/>
                  <a:pt x="1380354" y="29325"/>
                  <a:pt x="1207598" y="16761"/>
                </a:cubicBezTo>
                <a:cubicBezTo>
                  <a:pt x="1134219" y="11613"/>
                  <a:pt x="1080822" y="9083"/>
                  <a:pt x="996450" y="7600"/>
                </a:cubicBezTo>
                <a:cubicBezTo>
                  <a:pt x="925689" y="6291"/>
                  <a:pt x="855366" y="6378"/>
                  <a:pt x="785827" y="6902"/>
                </a:cubicBezTo>
                <a:cubicBezTo>
                  <a:pt x="684615" y="7425"/>
                  <a:pt x="590210" y="14144"/>
                  <a:pt x="505228" y="19117"/>
                </a:cubicBezTo>
                <a:cubicBezTo>
                  <a:pt x="395640" y="25661"/>
                  <a:pt x="293208" y="37439"/>
                  <a:pt x="213460" y="53232"/>
                </a:cubicBezTo>
                <a:cubicBezTo>
                  <a:pt x="196796" y="56547"/>
                  <a:pt x="182922" y="59514"/>
                  <a:pt x="169835" y="62742"/>
                </a:cubicBezTo>
                <a:cubicBezTo>
                  <a:pt x="156486" y="65971"/>
                  <a:pt x="144183" y="69286"/>
                  <a:pt x="131793" y="73213"/>
                </a:cubicBezTo>
                <a:cubicBezTo>
                  <a:pt x="127780" y="74696"/>
                  <a:pt x="123592" y="76179"/>
                  <a:pt x="119578" y="77662"/>
                </a:cubicBezTo>
                <a:close/>
              </a:path>
            </a:pathLst>
          </a:custGeom>
          <a:solidFill>
            <a:srgbClr val="6D4827"/>
          </a:solidFill>
          <a:ln w="9525" cap="flat">
            <a:noFill/>
            <a:prstDash val="solid"/>
            <a:miter/>
          </a:ln>
        </p:spPr>
        <p:txBody>
          <a:bodyPr rtlCol="0" anchor="ctr"/>
          <a:lstStyle/>
          <a:p>
            <a:endParaRPr lang="en-US" sz="1050"/>
          </a:p>
        </p:txBody>
      </p:sp>
      <p:sp>
        <p:nvSpPr>
          <p:cNvPr id="165" name="Freeform: Shape 200">
            <a:extLst>
              <a:ext uri="{FF2B5EF4-FFF2-40B4-BE49-F238E27FC236}">
                <a16:creationId xmlns:a16="http://schemas.microsoft.com/office/drawing/2014/main" id="{36743341-8E07-E655-7D3E-977F616AFB53}"/>
              </a:ext>
            </a:extLst>
          </p:cNvPr>
          <p:cNvSpPr/>
          <p:nvPr/>
        </p:nvSpPr>
        <p:spPr>
          <a:xfrm>
            <a:off x="6305782" y="4638063"/>
            <a:ext cx="883786" cy="130101"/>
          </a:xfrm>
          <a:custGeom>
            <a:avLst/>
            <a:gdLst>
              <a:gd name="connsiteX0" fmla="*/ 144815 w 1718843"/>
              <a:gd name="connsiteY0" fmla="*/ 70358 h 253027"/>
              <a:gd name="connsiteX1" fmla="*/ 93074 w 1718843"/>
              <a:gd name="connsiteY1" fmla="*/ 85627 h 253027"/>
              <a:gd name="connsiteX2" fmla="*/ 91592 w 1718843"/>
              <a:gd name="connsiteY2" fmla="*/ 86150 h 253027"/>
              <a:gd name="connsiteX3" fmla="*/ 87404 w 1718843"/>
              <a:gd name="connsiteY3" fmla="*/ 87721 h 253027"/>
              <a:gd name="connsiteX4" fmla="*/ 76061 w 1718843"/>
              <a:gd name="connsiteY4" fmla="*/ 92781 h 253027"/>
              <a:gd name="connsiteX5" fmla="*/ 43167 w 1718843"/>
              <a:gd name="connsiteY5" fmla="*/ 111366 h 253027"/>
              <a:gd name="connsiteX6" fmla="*/ 40288 w 1718843"/>
              <a:gd name="connsiteY6" fmla="*/ 113373 h 253027"/>
              <a:gd name="connsiteX7" fmla="*/ 39589 w 1718843"/>
              <a:gd name="connsiteY7" fmla="*/ 113983 h 253027"/>
              <a:gd name="connsiteX8" fmla="*/ 30429 w 1718843"/>
              <a:gd name="connsiteY8" fmla="*/ 122971 h 253027"/>
              <a:gd name="connsiteX9" fmla="*/ 24495 w 1718843"/>
              <a:gd name="connsiteY9" fmla="*/ 131608 h 253027"/>
              <a:gd name="connsiteX10" fmla="*/ 15857 w 1718843"/>
              <a:gd name="connsiteY10" fmla="*/ 162495 h 253027"/>
              <a:gd name="connsiteX11" fmla="*/ 12192 w 1718843"/>
              <a:gd name="connsiteY11" fmla="*/ 185442 h 253027"/>
              <a:gd name="connsiteX12" fmla="*/ 11932 w 1718843"/>
              <a:gd name="connsiteY12" fmla="*/ 199839 h 253027"/>
              <a:gd name="connsiteX13" fmla="*/ 10885 w 1718843"/>
              <a:gd name="connsiteY13" fmla="*/ 209872 h 253027"/>
              <a:gd name="connsiteX14" fmla="*/ 7656 w 1718843"/>
              <a:gd name="connsiteY14" fmla="*/ 230464 h 253027"/>
              <a:gd name="connsiteX15" fmla="*/ 7220 w 1718843"/>
              <a:gd name="connsiteY15" fmla="*/ 247652 h 253027"/>
              <a:gd name="connsiteX16" fmla="*/ 131029 w 1718843"/>
              <a:gd name="connsiteY16" fmla="*/ 199053 h 253027"/>
              <a:gd name="connsiteX17" fmla="*/ 251435 w 1718843"/>
              <a:gd name="connsiteY17" fmla="*/ 179858 h 253027"/>
              <a:gd name="connsiteX18" fmla="*/ 503503 w 1718843"/>
              <a:gd name="connsiteY18" fmla="*/ 157260 h 253027"/>
              <a:gd name="connsiteX19" fmla="*/ 981464 w 1718843"/>
              <a:gd name="connsiteY19" fmla="*/ 172616 h 253027"/>
              <a:gd name="connsiteX20" fmla="*/ 1354112 w 1718843"/>
              <a:gd name="connsiteY20" fmla="*/ 182563 h 253027"/>
              <a:gd name="connsiteX21" fmla="*/ 1708525 w 1718843"/>
              <a:gd name="connsiteY21" fmla="*/ 235350 h 253027"/>
              <a:gd name="connsiteX22" fmla="*/ 1712452 w 1718843"/>
              <a:gd name="connsiteY22" fmla="*/ 234652 h 253027"/>
              <a:gd name="connsiteX23" fmla="*/ 1714894 w 1718843"/>
              <a:gd name="connsiteY23" fmla="*/ 217986 h 253027"/>
              <a:gd name="connsiteX24" fmla="*/ 1693518 w 1718843"/>
              <a:gd name="connsiteY24" fmla="*/ 118608 h 253027"/>
              <a:gd name="connsiteX25" fmla="*/ 1676853 w 1718843"/>
              <a:gd name="connsiteY25" fmla="*/ 103339 h 253027"/>
              <a:gd name="connsiteX26" fmla="*/ 1660887 w 1718843"/>
              <a:gd name="connsiteY26" fmla="*/ 93741 h 253027"/>
              <a:gd name="connsiteX27" fmla="*/ 1649631 w 1718843"/>
              <a:gd name="connsiteY27" fmla="*/ 88332 h 253027"/>
              <a:gd name="connsiteX28" fmla="*/ 1636980 w 1718843"/>
              <a:gd name="connsiteY28" fmla="*/ 82922 h 253027"/>
              <a:gd name="connsiteX29" fmla="*/ 1179698 w 1718843"/>
              <a:gd name="connsiteY29" fmla="*/ 15128 h 253027"/>
              <a:gd name="connsiteX30" fmla="*/ 961221 w 1718843"/>
              <a:gd name="connsiteY30" fmla="*/ 6927 h 253027"/>
              <a:gd name="connsiteX31" fmla="*/ 743530 w 1718843"/>
              <a:gd name="connsiteY31" fmla="*/ 7625 h 253027"/>
              <a:gd name="connsiteX32" fmla="*/ 491812 w 1718843"/>
              <a:gd name="connsiteY32" fmla="*/ 20712 h 253027"/>
              <a:gd name="connsiteX33" fmla="*/ 229884 w 1718843"/>
              <a:gd name="connsiteY33" fmla="*/ 50378 h 253027"/>
              <a:gd name="connsiteX34" fmla="*/ 190709 w 1718843"/>
              <a:gd name="connsiteY34" fmla="*/ 58230 h 253027"/>
              <a:gd name="connsiteX35" fmla="*/ 156244 w 1718843"/>
              <a:gd name="connsiteY35" fmla="*/ 66606 h 253027"/>
              <a:gd name="connsiteX36" fmla="*/ 144815 w 1718843"/>
              <a:gd name="connsiteY36" fmla="*/ 70358 h 25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718843" h="253027">
                <a:moveTo>
                  <a:pt x="144815" y="70358"/>
                </a:moveTo>
                <a:cubicBezTo>
                  <a:pt x="134606" y="73412"/>
                  <a:pt x="109390" y="80305"/>
                  <a:pt x="93074" y="85627"/>
                </a:cubicBezTo>
                <a:cubicBezTo>
                  <a:pt x="92551" y="85802"/>
                  <a:pt x="92115" y="85976"/>
                  <a:pt x="91592" y="86150"/>
                </a:cubicBezTo>
                <a:cubicBezTo>
                  <a:pt x="90108" y="86674"/>
                  <a:pt x="88712" y="87197"/>
                  <a:pt x="87404" y="87721"/>
                </a:cubicBezTo>
                <a:cubicBezTo>
                  <a:pt x="83914" y="89117"/>
                  <a:pt x="80074" y="90862"/>
                  <a:pt x="76061" y="92781"/>
                </a:cubicBezTo>
                <a:cubicBezTo>
                  <a:pt x="64369" y="98278"/>
                  <a:pt x="51543" y="105520"/>
                  <a:pt x="43167" y="111366"/>
                </a:cubicBezTo>
                <a:cubicBezTo>
                  <a:pt x="42207" y="112064"/>
                  <a:pt x="41248" y="112675"/>
                  <a:pt x="40288" y="113373"/>
                </a:cubicBezTo>
                <a:cubicBezTo>
                  <a:pt x="40026" y="113547"/>
                  <a:pt x="39764" y="113896"/>
                  <a:pt x="39589" y="113983"/>
                </a:cubicBezTo>
                <a:cubicBezTo>
                  <a:pt x="36274" y="116601"/>
                  <a:pt x="33133" y="119742"/>
                  <a:pt x="30429" y="122971"/>
                </a:cubicBezTo>
                <a:cubicBezTo>
                  <a:pt x="27898" y="125937"/>
                  <a:pt x="25804" y="128991"/>
                  <a:pt x="24495" y="131608"/>
                </a:cubicBezTo>
                <a:cubicBezTo>
                  <a:pt x="21878" y="138588"/>
                  <a:pt x="18475" y="150105"/>
                  <a:pt x="15857" y="162495"/>
                </a:cubicBezTo>
                <a:cubicBezTo>
                  <a:pt x="14287" y="170086"/>
                  <a:pt x="12979" y="177938"/>
                  <a:pt x="12192" y="185442"/>
                </a:cubicBezTo>
                <a:cubicBezTo>
                  <a:pt x="11670" y="190851"/>
                  <a:pt x="11582" y="195825"/>
                  <a:pt x="11932" y="199839"/>
                </a:cubicBezTo>
                <a:cubicBezTo>
                  <a:pt x="12192" y="202369"/>
                  <a:pt x="11582" y="205859"/>
                  <a:pt x="10885" y="209872"/>
                </a:cubicBezTo>
                <a:cubicBezTo>
                  <a:pt x="9838" y="216329"/>
                  <a:pt x="8703" y="223571"/>
                  <a:pt x="7656" y="230464"/>
                </a:cubicBezTo>
                <a:cubicBezTo>
                  <a:pt x="6609" y="237356"/>
                  <a:pt x="5998" y="243987"/>
                  <a:pt x="7220" y="247652"/>
                </a:cubicBezTo>
                <a:cubicBezTo>
                  <a:pt x="8441" y="248263"/>
                  <a:pt x="76235" y="190503"/>
                  <a:pt x="131029" y="199053"/>
                </a:cubicBezTo>
                <a:cubicBezTo>
                  <a:pt x="139405" y="200362"/>
                  <a:pt x="199346" y="188758"/>
                  <a:pt x="251435" y="179858"/>
                </a:cubicBezTo>
                <a:cubicBezTo>
                  <a:pt x="308148" y="170173"/>
                  <a:pt x="464065" y="154032"/>
                  <a:pt x="503503" y="157260"/>
                </a:cubicBezTo>
                <a:cubicBezTo>
                  <a:pt x="572954" y="163018"/>
                  <a:pt x="898051" y="142253"/>
                  <a:pt x="981464" y="172616"/>
                </a:cubicBezTo>
                <a:cubicBezTo>
                  <a:pt x="1064875" y="203067"/>
                  <a:pt x="1274365" y="199402"/>
                  <a:pt x="1354112" y="182563"/>
                </a:cubicBezTo>
                <a:cubicBezTo>
                  <a:pt x="1429410" y="166683"/>
                  <a:pt x="1690203" y="237269"/>
                  <a:pt x="1708525" y="235350"/>
                </a:cubicBezTo>
                <a:cubicBezTo>
                  <a:pt x="1710096" y="235262"/>
                  <a:pt x="1711579" y="234826"/>
                  <a:pt x="1712452" y="234652"/>
                </a:cubicBezTo>
                <a:cubicBezTo>
                  <a:pt x="1713499" y="229504"/>
                  <a:pt x="1714371" y="224007"/>
                  <a:pt x="1714894" y="217986"/>
                </a:cubicBezTo>
                <a:cubicBezTo>
                  <a:pt x="1717600" y="183435"/>
                  <a:pt x="1712277" y="145394"/>
                  <a:pt x="1693518" y="118608"/>
                </a:cubicBezTo>
                <a:cubicBezTo>
                  <a:pt x="1689068" y="112238"/>
                  <a:pt x="1683397" y="107702"/>
                  <a:pt x="1676853" y="103339"/>
                </a:cubicBezTo>
                <a:cubicBezTo>
                  <a:pt x="1672491" y="100460"/>
                  <a:pt x="1665424" y="95661"/>
                  <a:pt x="1660887" y="93741"/>
                </a:cubicBezTo>
                <a:cubicBezTo>
                  <a:pt x="1657309" y="92171"/>
                  <a:pt x="1653644" y="90339"/>
                  <a:pt x="1649631" y="88332"/>
                </a:cubicBezTo>
                <a:cubicBezTo>
                  <a:pt x="1645880" y="86500"/>
                  <a:pt x="1641691" y="84755"/>
                  <a:pt x="1636980" y="82922"/>
                </a:cubicBezTo>
                <a:cubicBezTo>
                  <a:pt x="1552957" y="50726"/>
                  <a:pt x="1342421" y="26384"/>
                  <a:pt x="1179698" y="15128"/>
                </a:cubicBezTo>
                <a:cubicBezTo>
                  <a:pt x="1100299" y="9893"/>
                  <a:pt x="1053096" y="7887"/>
                  <a:pt x="961221" y="6927"/>
                </a:cubicBezTo>
                <a:cubicBezTo>
                  <a:pt x="886622" y="6054"/>
                  <a:pt x="814029" y="6840"/>
                  <a:pt x="743530" y="7625"/>
                </a:cubicBezTo>
                <a:cubicBezTo>
                  <a:pt x="651917" y="8410"/>
                  <a:pt x="567545" y="16699"/>
                  <a:pt x="491812" y="20712"/>
                </a:cubicBezTo>
                <a:cubicBezTo>
                  <a:pt x="398365" y="25860"/>
                  <a:pt x="305444" y="36068"/>
                  <a:pt x="229884" y="50378"/>
                </a:cubicBezTo>
                <a:cubicBezTo>
                  <a:pt x="214441" y="53344"/>
                  <a:pt x="202400" y="55700"/>
                  <a:pt x="190709" y="58230"/>
                </a:cubicBezTo>
                <a:cubicBezTo>
                  <a:pt x="179278" y="60761"/>
                  <a:pt x="168372" y="63291"/>
                  <a:pt x="156244" y="66606"/>
                </a:cubicBezTo>
                <a:cubicBezTo>
                  <a:pt x="152405" y="68003"/>
                  <a:pt x="148653" y="69224"/>
                  <a:pt x="144815" y="70358"/>
                </a:cubicBezTo>
                <a:close/>
              </a:path>
            </a:pathLst>
          </a:custGeom>
          <a:solidFill>
            <a:srgbClr val="7C5330"/>
          </a:solidFill>
          <a:ln w="9525" cap="flat">
            <a:noFill/>
            <a:prstDash val="solid"/>
            <a:miter/>
          </a:ln>
        </p:spPr>
        <p:txBody>
          <a:bodyPr rtlCol="0" anchor="ctr"/>
          <a:lstStyle/>
          <a:p>
            <a:endParaRPr lang="en-US" sz="1050"/>
          </a:p>
        </p:txBody>
      </p:sp>
      <p:sp>
        <p:nvSpPr>
          <p:cNvPr id="166" name="Freeform: Shape 201">
            <a:extLst>
              <a:ext uri="{FF2B5EF4-FFF2-40B4-BE49-F238E27FC236}">
                <a16:creationId xmlns:a16="http://schemas.microsoft.com/office/drawing/2014/main" id="{987345AD-8D42-FE49-D079-6E9ADBDEE696}"/>
              </a:ext>
            </a:extLst>
          </p:cNvPr>
          <p:cNvSpPr/>
          <p:nvPr/>
        </p:nvSpPr>
        <p:spPr>
          <a:xfrm>
            <a:off x="6307135" y="4638040"/>
            <a:ext cx="879300" cy="116642"/>
          </a:xfrm>
          <a:custGeom>
            <a:avLst/>
            <a:gdLst>
              <a:gd name="connsiteX0" fmla="*/ 170104 w 1710117"/>
              <a:gd name="connsiteY0" fmla="*/ 62899 h 226852"/>
              <a:gd name="connsiteX1" fmla="*/ 109640 w 1710117"/>
              <a:gd name="connsiteY1" fmla="*/ 78343 h 226852"/>
              <a:gd name="connsiteX2" fmla="*/ 107894 w 1710117"/>
              <a:gd name="connsiteY2" fmla="*/ 78779 h 226852"/>
              <a:gd name="connsiteX3" fmla="*/ 102834 w 1710117"/>
              <a:gd name="connsiteY3" fmla="*/ 80262 h 226852"/>
              <a:gd name="connsiteX4" fmla="*/ 88961 w 1710117"/>
              <a:gd name="connsiteY4" fmla="*/ 84973 h 226852"/>
              <a:gd name="connsiteX5" fmla="*/ 47865 w 1710117"/>
              <a:gd name="connsiteY5" fmla="*/ 102947 h 226852"/>
              <a:gd name="connsiteX6" fmla="*/ 44202 w 1710117"/>
              <a:gd name="connsiteY6" fmla="*/ 105041 h 226852"/>
              <a:gd name="connsiteX7" fmla="*/ 43242 w 1710117"/>
              <a:gd name="connsiteY7" fmla="*/ 105739 h 226852"/>
              <a:gd name="connsiteX8" fmla="*/ 31899 w 1710117"/>
              <a:gd name="connsiteY8" fmla="*/ 115511 h 226852"/>
              <a:gd name="connsiteX9" fmla="*/ 24570 w 1710117"/>
              <a:gd name="connsiteY9" fmla="*/ 125196 h 226852"/>
              <a:gd name="connsiteX10" fmla="*/ 16455 w 1710117"/>
              <a:gd name="connsiteY10" fmla="*/ 151982 h 226852"/>
              <a:gd name="connsiteX11" fmla="*/ 13052 w 1710117"/>
              <a:gd name="connsiteY11" fmla="*/ 171963 h 226852"/>
              <a:gd name="connsiteX12" fmla="*/ 13314 w 1710117"/>
              <a:gd name="connsiteY12" fmla="*/ 184527 h 226852"/>
              <a:gd name="connsiteX13" fmla="*/ 12180 w 1710117"/>
              <a:gd name="connsiteY13" fmla="*/ 193165 h 226852"/>
              <a:gd name="connsiteX14" fmla="*/ 8080 w 1710117"/>
              <a:gd name="connsiteY14" fmla="*/ 210877 h 226852"/>
              <a:gd name="connsiteX15" fmla="*/ 7381 w 1710117"/>
              <a:gd name="connsiteY15" fmla="*/ 225535 h 226852"/>
              <a:gd name="connsiteX16" fmla="*/ 123338 w 1710117"/>
              <a:gd name="connsiteY16" fmla="*/ 160794 h 226852"/>
              <a:gd name="connsiteX17" fmla="*/ 243395 w 1710117"/>
              <a:gd name="connsiteY17" fmla="*/ 135230 h 226852"/>
              <a:gd name="connsiteX18" fmla="*/ 495812 w 1710117"/>
              <a:gd name="connsiteY18" fmla="*/ 105129 h 226852"/>
              <a:gd name="connsiteX19" fmla="*/ 975168 w 1710117"/>
              <a:gd name="connsiteY19" fmla="*/ 125632 h 226852"/>
              <a:gd name="connsiteX20" fmla="*/ 1348341 w 1710117"/>
              <a:gd name="connsiteY20" fmla="*/ 138895 h 226852"/>
              <a:gd name="connsiteX21" fmla="*/ 1701183 w 1710117"/>
              <a:gd name="connsiteY21" fmla="*/ 209219 h 226852"/>
              <a:gd name="connsiteX22" fmla="*/ 1704935 w 1710117"/>
              <a:gd name="connsiteY22" fmla="*/ 207910 h 226852"/>
              <a:gd name="connsiteX23" fmla="*/ 1707989 w 1710117"/>
              <a:gd name="connsiteY23" fmla="*/ 194299 h 226852"/>
              <a:gd name="connsiteX24" fmla="*/ 1686875 w 1710117"/>
              <a:gd name="connsiteY24" fmla="*/ 112632 h 226852"/>
              <a:gd name="connsiteX25" fmla="*/ 1667504 w 1710117"/>
              <a:gd name="connsiteY25" fmla="*/ 98846 h 226852"/>
              <a:gd name="connsiteX26" fmla="*/ 1649793 w 1710117"/>
              <a:gd name="connsiteY26" fmla="*/ 90557 h 226852"/>
              <a:gd name="connsiteX27" fmla="*/ 1637926 w 1710117"/>
              <a:gd name="connsiteY27" fmla="*/ 85323 h 226852"/>
              <a:gd name="connsiteX28" fmla="*/ 1624838 w 1710117"/>
              <a:gd name="connsiteY28" fmla="*/ 80000 h 226852"/>
              <a:gd name="connsiteX29" fmla="*/ 1151677 w 1710117"/>
              <a:gd name="connsiteY29" fmla="*/ 13864 h 226852"/>
              <a:gd name="connsiteX30" fmla="*/ 925871 w 1710117"/>
              <a:gd name="connsiteY30" fmla="*/ 6622 h 226852"/>
              <a:gd name="connsiteX31" fmla="*/ 701026 w 1710117"/>
              <a:gd name="connsiteY31" fmla="*/ 8716 h 226852"/>
              <a:gd name="connsiteX32" fmla="*/ 478188 w 1710117"/>
              <a:gd name="connsiteY32" fmla="*/ 22676 h 226852"/>
              <a:gd name="connsiteX33" fmla="*/ 246100 w 1710117"/>
              <a:gd name="connsiteY33" fmla="*/ 47892 h 226852"/>
              <a:gd name="connsiteX34" fmla="*/ 211374 w 1710117"/>
              <a:gd name="connsiteY34" fmla="*/ 54174 h 226852"/>
              <a:gd name="connsiteX35" fmla="*/ 180575 w 1710117"/>
              <a:gd name="connsiteY35" fmla="*/ 60456 h 226852"/>
              <a:gd name="connsiteX36" fmla="*/ 170104 w 1710117"/>
              <a:gd name="connsiteY36" fmla="*/ 62899 h 22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710117" h="226852">
                <a:moveTo>
                  <a:pt x="170104" y="62899"/>
                </a:moveTo>
                <a:cubicBezTo>
                  <a:pt x="159984" y="65255"/>
                  <a:pt x="129271" y="73020"/>
                  <a:pt x="109640" y="78343"/>
                </a:cubicBezTo>
                <a:cubicBezTo>
                  <a:pt x="109028" y="78517"/>
                  <a:pt x="108505" y="78691"/>
                  <a:pt x="107894" y="78779"/>
                </a:cubicBezTo>
                <a:cubicBezTo>
                  <a:pt x="106062" y="79302"/>
                  <a:pt x="104405" y="79826"/>
                  <a:pt x="102834" y="80262"/>
                </a:cubicBezTo>
                <a:cubicBezTo>
                  <a:pt x="98646" y="81483"/>
                  <a:pt x="93934" y="83141"/>
                  <a:pt x="88961" y="84973"/>
                </a:cubicBezTo>
                <a:cubicBezTo>
                  <a:pt x="74390" y="90296"/>
                  <a:pt x="57899" y="97537"/>
                  <a:pt x="47865" y="102947"/>
                </a:cubicBezTo>
                <a:cubicBezTo>
                  <a:pt x="46644" y="103645"/>
                  <a:pt x="45423" y="104256"/>
                  <a:pt x="44202" y="105041"/>
                </a:cubicBezTo>
                <a:cubicBezTo>
                  <a:pt x="43852" y="105215"/>
                  <a:pt x="43590" y="105477"/>
                  <a:pt x="43242" y="105739"/>
                </a:cubicBezTo>
                <a:cubicBezTo>
                  <a:pt x="39140" y="108531"/>
                  <a:pt x="35214" y="111934"/>
                  <a:pt x="31899" y="115511"/>
                </a:cubicBezTo>
                <a:cubicBezTo>
                  <a:pt x="28758" y="118827"/>
                  <a:pt x="26227" y="122230"/>
                  <a:pt x="24570" y="125196"/>
                </a:cubicBezTo>
                <a:cubicBezTo>
                  <a:pt x="22389" y="130170"/>
                  <a:pt x="18986" y="140727"/>
                  <a:pt x="16455" y="151982"/>
                </a:cubicBezTo>
                <a:cubicBezTo>
                  <a:pt x="14885" y="158700"/>
                  <a:pt x="13664" y="165680"/>
                  <a:pt x="13052" y="171963"/>
                </a:cubicBezTo>
                <a:cubicBezTo>
                  <a:pt x="12529" y="176936"/>
                  <a:pt x="12617" y="181386"/>
                  <a:pt x="13314" y="184527"/>
                </a:cubicBezTo>
                <a:cubicBezTo>
                  <a:pt x="13664" y="186272"/>
                  <a:pt x="13052" y="189413"/>
                  <a:pt x="12180" y="193165"/>
                </a:cubicBezTo>
                <a:cubicBezTo>
                  <a:pt x="10958" y="198574"/>
                  <a:pt x="9389" y="204943"/>
                  <a:pt x="8080" y="210877"/>
                </a:cubicBezTo>
                <a:cubicBezTo>
                  <a:pt x="6683" y="217421"/>
                  <a:pt x="5811" y="223266"/>
                  <a:pt x="7381" y="225535"/>
                </a:cubicBezTo>
                <a:cubicBezTo>
                  <a:pt x="9039" y="226320"/>
                  <a:pt x="50309" y="149364"/>
                  <a:pt x="123338" y="160794"/>
                </a:cubicBezTo>
                <a:cubicBezTo>
                  <a:pt x="134419" y="162539"/>
                  <a:pt x="173856" y="147096"/>
                  <a:pt x="243395" y="135230"/>
                </a:cubicBezTo>
                <a:cubicBezTo>
                  <a:pt x="319042" y="122317"/>
                  <a:pt x="443200" y="100766"/>
                  <a:pt x="495812" y="105129"/>
                </a:cubicBezTo>
                <a:cubicBezTo>
                  <a:pt x="588386" y="112806"/>
                  <a:pt x="863924" y="85061"/>
                  <a:pt x="975168" y="125632"/>
                </a:cubicBezTo>
                <a:cubicBezTo>
                  <a:pt x="1086413" y="166204"/>
                  <a:pt x="1241895" y="161318"/>
                  <a:pt x="1348341" y="138895"/>
                </a:cubicBezTo>
                <a:cubicBezTo>
                  <a:pt x="1448767" y="117780"/>
                  <a:pt x="1676753" y="211836"/>
                  <a:pt x="1701183" y="209219"/>
                </a:cubicBezTo>
                <a:cubicBezTo>
                  <a:pt x="1702841" y="209044"/>
                  <a:pt x="1704238" y="208608"/>
                  <a:pt x="1704935" y="207910"/>
                </a:cubicBezTo>
                <a:cubicBezTo>
                  <a:pt x="1706244" y="203896"/>
                  <a:pt x="1707379" y="199447"/>
                  <a:pt x="1707989" y="194299"/>
                </a:cubicBezTo>
                <a:cubicBezTo>
                  <a:pt x="1711304" y="168734"/>
                  <a:pt x="1707204" y="136451"/>
                  <a:pt x="1686875" y="112632"/>
                </a:cubicBezTo>
                <a:cubicBezTo>
                  <a:pt x="1681726" y="106612"/>
                  <a:pt x="1675270" y="102685"/>
                  <a:pt x="1667504" y="98846"/>
                </a:cubicBezTo>
                <a:cubicBezTo>
                  <a:pt x="1662444" y="96316"/>
                  <a:pt x="1655638" y="92913"/>
                  <a:pt x="1649793" y="90557"/>
                </a:cubicBezTo>
                <a:cubicBezTo>
                  <a:pt x="1646041" y="89074"/>
                  <a:pt x="1642115" y="87242"/>
                  <a:pt x="1637926" y="85323"/>
                </a:cubicBezTo>
                <a:cubicBezTo>
                  <a:pt x="1634000" y="83490"/>
                  <a:pt x="1629638" y="81745"/>
                  <a:pt x="1624838" y="80000"/>
                </a:cubicBezTo>
                <a:cubicBezTo>
                  <a:pt x="1535668" y="47543"/>
                  <a:pt x="1304366" y="23811"/>
                  <a:pt x="1151677" y="13864"/>
                </a:cubicBezTo>
                <a:cubicBezTo>
                  <a:pt x="1066259" y="8454"/>
                  <a:pt x="1025338" y="7146"/>
                  <a:pt x="925871" y="6622"/>
                </a:cubicBezTo>
                <a:cubicBezTo>
                  <a:pt x="847433" y="6186"/>
                  <a:pt x="772485" y="7669"/>
                  <a:pt x="701026" y="8716"/>
                </a:cubicBezTo>
                <a:cubicBezTo>
                  <a:pt x="619011" y="9676"/>
                  <a:pt x="544673" y="19535"/>
                  <a:pt x="478188" y="22676"/>
                </a:cubicBezTo>
                <a:cubicBezTo>
                  <a:pt x="400796" y="26428"/>
                  <a:pt x="317384" y="35153"/>
                  <a:pt x="246100" y="47892"/>
                </a:cubicBezTo>
                <a:cubicBezTo>
                  <a:pt x="231966" y="50422"/>
                  <a:pt x="221670" y="52254"/>
                  <a:pt x="211374" y="54174"/>
                </a:cubicBezTo>
                <a:cubicBezTo>
                  <a:pt x="201863" y="56006"/>
                  <a:pt x="192353" y="57751"/>
                  <a:pt x="180575" y="60456"/>
                </a:cubicBezTo>
                <a:cubicBezTo>
                  <a:pt x="177085" y="61154"/>
                  <a:pt x="173682" y="62027"/>
                  <a:pt x="170104" y="62899"/>
                </a:cubicBezTo>
                <a:close/>
              </a:path>
            </a:pathLst>
          </a:custGeom>
          <a:solidFill>
            <a:srgbClr val="8C5F38"/>
          </a:solidFill>
          <a:ln w="9525" cap="flat">
            <a:noFill/>
            <a:prstDash val="solid"/>
            <a:miter/>
          </a:ln>
        </p:spPr>
        <p:txBody>
          <a:bodyPr rtlCol="0" anchor="ctr"/>
          <a:lstStyle/>
          <a:p>
            <a:endParaRPr lang="en-US" sz="1050"/>
          </a:p>
        </p:txBody>
      </p:sp>
      <p:sp>
        <p:nvSpPr>
          <p:cNvPr id="167" name="Freeform: Shape 202">
            <a:extLst>
              <a:ext uri="{FF2B5EF4-FFF2-40B4-BE49-F238E27FC236}">
                <a16:creationId xmlns:a16="http://schemas.microsoft.com/office/drawing/2014/main" id="{E83BEC92-6871-3917-09F2-698D92E84460}"/>
              </a:ext>
            </a:extLst>
          </p:cNvPr>
          <p:cNvSpPr/>
          <p:nvPr/>
        </p:nvSpPr>
        <p:spPr>
          <a:xfrm>
            <a:off x="6308357" y="4637721"/>
            <a:ext cx="874814" cy="107669"/>
          </a:xfrm>
          <a:custGeom>
            <a:avLst/>
            <a:gdLst>
              <a:gd name="connsiteX0" fmla="*/ 488199 w 1701392"/>
              <a:gd name="connsiteY0" fmla="*/ 53049 h 209402"/>
              <a:gd name="connsiteX1" fmla="*/ 968865 w 1701392"/>
              <a:gd name="connsiteY1" fmla="*/ 78701 h 209402"/>
              <a:gd name="connsiteX2" fmla="*/ 1342473 w 1701392"/>
              <a:gd name="connsiteY2" fmla="*/ 95366 h 209402"/>
              <a:gd name="connsiteX3" fmla="*/ 1697498 w 1701392"/>
              <a:gd name="connsiteY3" fmla="*/ 181395 h 209402"/>
              <a:gd name="connsiteX4" fmla="*/ 1680308 w 1701392"/>
              <a:gd name="connsiteY4" fmla="*/ 106882 h 209402"/>
              <a:gd name="connsiteX5" fmla="*/ 1626388 w 1701392"/>
              <a:gd name="connsiteY5" fmla="*/ 82714 h 209402"/>
              <a:gd name="connsiteX6" fmla="*/ 1123736 w 1701392"/>
              <a:gd name="connsiteY6" fmla="*/ 12826 h 209402"/>
              <a:gd name="connsiteX7" fmla="*/ 890600 w 1701392"/>
              <a:gd name="connsiteY7" fmla="*/ 6544 h 209402"/>
              <a:gd name="connsiteX8" fmla="*/ 658600 w 1701392"/>
              <a:gd name="connsiteY8" fmla="*/ 10034 h 209402"/>
              <a:gd name="connsiteX9" fmla="*/ 464729 w 1701392"/>
              <a:gd name="connsiteY9" fmla="*/ 24867 h 209402"/>
              <a:gd name="connsiteX10" fmla="*/ 262481 w 1701392"/>
              <a:gd name="connsiteY10" fmla="*/ 45720 h 209402"/>
              <a:gd name="connsiteX11" fmla="*/ 195648 w 1701392"/>
              <a:gd name="connsiteY11" fmla="*/ 56015 h 209402"/>
              <a:gd name="connsiteX12" fmla="*/ 118517 w 1701392"/>
              <a:gd name="connsiteY12" fmla="*/ 73378 h 209402"/>
              <a:gd name="connsiteX13" fmla="*/ 52731 w 1701392"/>
              <a:gd name="connsiteY13" fmla="*/ 95191 h 209402"/>
              <a:gd name="connsiteX14" fmla="*/ 24810 w 1701392"/>
              <a:gd name="connsiteY14" fmla="*/ 119098 h 209402"/>
              <a:gd name="connsiteX15" fmla="*/ 14689 w 1701392"/>
              <a:gd name="connsiteY15" fmla="*/ 169354 h 209402"/>
              <a:gd name="connsiteX16" fmla="*/ 7621 w 1701392"/>
              <a:gd name="connsiteY16" fmla="*/ 203557 h 209402"/>
              <a:gd name="connsiteX17" fmla="*/ 115813 w 1701392"/>
              <a:gd name="connsiteY17" fmla="*/ 122588 h 209402"/>
              <a:gd name="connsiteX18" fmla="*/ 235521 w 1701392"/>
              <a:gd name="connsiteY18" fmla="*/ 90654 h 209402"/>
              <a:gd name="connsiteX19" fmla="*/ 488199 w 1701392"/>
              <a:gd name="connsiteY19" fmla="*/ 53049 h 20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701392" h="209402">
                <a:moveTo>
                  <a:pt x="488199" y="53049"/>
                </a:moveTo>
                <a:cubicBezTo>
                  <a:pt x="603894" y="62647"/>
                  <a:pt x="829787" y="28008"/>
                  <a:pt x="968865" y="78701"/>
                </a:cubicBezTo>
                <a:cubicBezTo>
                  <a:pt x="1107943" y="129393"/>
                  <a:pt x="1209416" y="123286"/>
                  <a:pt x="1342473" y="95366"/>
                </a:cubicBezTo>
                <a:cubicBezTo>
                  <a:pt x="1475531" y="67358"/>
                  <a:pt x="1686679" y="201114"/>
                  <a:pt x="1697498" y="181395"/>
                </a:cubicBezTo>
                <a:cubicBezTo>
                  <a:pt x="1705001" y="167609"/>
                  <a:pt x="1707705" y="133145"/>
                  <a:pt x="1680308" y="106882"/>
                </a:cubicBezTo>
                <a:cubicBezTo>
                  <a:pt x="1668617" y="95627"/>
                  <a:pt x="1650731" y="93359"/>
                  <a:pt x="1626388" y="82714"/>
                </a:cubicBezTo>
                <a:cubicBezTo>
                  <a:pt x="1545244" y="47116"/>
                  <a:pt x="1273981" y="21987"/>
                  <a:pt x="1123736" y="12826"/>
                </a:cubicBezTo>
                <a:cubicBezTo>
                  <a:pt x="1032297" y="7329"/>
                  <a:pt x="997657" y="6544"/>
                  <a:pt x="890600" y="6544"/>
                </a:cubicBezTo>
                <a:cubicBezTo>
                  <a:pt x="808323" y="6544"/>
                  <a:pt x="731106" y="8725"/>
                  <a:pt x="658600" y="10034"/>
                </a:cubicBezTo>
                <a:cubicBezTo>
                  <a:pt x="586183" y="11256"/>
                  <a:pt x="521879" y="22598"/>
                  <a:pt x="464729" y="24867"/>
                </a:cubicBezTo>
                <a:cubicBezTo>
                  <a:pt x="403479" y="27310"/>
                  <a:pt x="329490" y="34377"/>
                  <a:pt x="262481" y="45720"/>
                </a:cubicBezTo>
                <a:cubicBezTo>
                  <a:pt x="235870" y="50169"/>
                  <a:pt x="228454" y="50519"/>
                  <a:pt x="195648" y="56015"/>
                </a:cubicBezTo>
                <a:cubicBezTo>
                  <a:pt x="184217" y="57935"/>
                  <a:pt x="139894" y="68580"/>
                  <a:pt x="118517" y="73378"/>
                </a:cubicBezTo>
                <a:cubicBezTo>
                  <a:pt x="99410" y="77741"/>
                  <a:pt x="68610" y="88298"/>
                  <a:pt x="52731" y="95191"/>
                </a:cubicBezTo>
                <a:cubicBezTo>
                  <a:pt x="40865" y="100339"/>
                  <a:pt x="29347" y="111420"/>
                  <a:pt x="24810" y="119098"/>
                </a:cubicBezTo>
                <a:cubicBezTo>
                  <a:pt x="21058" y="125467"/>
                  <a:pt x="10414" y="160542"/>
                  <a:pt x="14689" y="169354"/>
                </a:cubicBezTo>
                <a:cubicBezTo>
                  <a:pt x="16609" y="173281"/>
                  <a:pt x="2649" y="201201"/>
                  <a:pt x="7621" y="203557"/>
                </a:cubicBezTo>
                <a:cubicBezTo>
                  <a:pt x="9628" y="204516"/>
                  <a:pt x="24461" y="108366"/>
                  <a:pt x="115813" y="122588"/>
                </a:cubicBezTo>
                <a:cubicBezTo>
                  <a:pt x="129685" y="124769"/>
                  <a:pt x="148619" y="105487"/>
                  <a:pt x="235521" y="90654"/>
                </a:cubicBezTo>
                <a:cubicBezTo>
                  <a:pt x="330013" y="74600"/>
                  <a:pt x="422500" y="47552"/>
                  <a:pt x="488199" y="53049"/>
                </a:cubicBezTo>
                <a:close/>
              </a:path>
            </a:pathLst>
          </a:custGeom>
          <a:solidFill>
            <a:srgbClr val="9C6B40"/>
          </a:solidFill>
          <a:ln w="9525" cap="flat">
            <a:noFill/>
            <a:prstDash val="solid"/>
            <a:miter/>
          </a:ln>
        </p:spPr>
        <p:txBody>
          <a:bodyPr rtlCol="0" anchor="ctr"/>
          <a:lstStyle/>
          <a:p>
            <a:endParaRPr lang="en-US" sz="1050"/>
          </a:p>
        </p:txBody>
      </p:sp>
      <p:sp>
        <p:nvSpPr>
          <p:cNvPr id="168" name="Freeform: Shape 203">
            <a:extLst>
              <a:ext uri="{FF2B5EF4-FFF2-40B4-BE49-F238E27FC236}">
                <a16:creationId xmlns:a16="http://schemas.microsoft.com/office/drawing/2014/main" id="{9225A4EB-CB70-76D0-C2FE-74BC3B1CCF3C}"/>
              </a:ext>
            </a:extLst>
          </p:cNvPr>
          <p:cNvSpPr/>
          <p:nvPr/>
        </p:nvSpPr>
        <p:spPr>
          <a:xfrm>
            <a:off x="6225736" y="3322809"/>
            <a:ext cx="1040804" cy="1377271"/>
          </a:xfrm>
          <a:custGeom>
            <a:avLst/>
            <a:gdLst>
              <a:gd name="connsiteX0" fmla="*/ 2017940 w 2024221"/>
              <a:gd name="connsiteY0" fmla="*/ 108889 h 2678603"/>
              <a:gd name="connsiteX1" fmla="*/ 2012355 w 2024221"/>
              <a:gd name="connsiteY1" fmla="*/ 214899 h 2678603"/>
              <a:gd name="connsiteX2" fmla="*/ 1885841 w 2024221"/>
              <a:gd name="connsiteY2" fmla="*/ 2578352 h 2678603"/>
              <a:gd name="connsiteX3" fmla="*/ 1752086 w 2024221"/>
              <a:gd name="connsiteY3" fmla="*/ 2680436 h 2678603"/>
              <a:gd name="connsiteX4" fmla="*/ 272398 w 2024221"/>
              <a:gd name="connsiteY4" fmla="*/ 2680436 h 2678603"/>
              <a:gd name="connsiteX5" fmla="*/ 138642 w 2024221"/>
              <a:gd name="connsiteY5" fmla="*/ 2578352 h 2678603"/>
              <a:gd name="connsiteX6" fmla="*/ 12827 w 2024221"/>
              <a:gd name="connsiteY6" fmla="*/ 224497 h 2678603"/>
              <a:gd name="connsiteX7" fmla="*/ 6544 w 2024221"/>
              <a:gd name="connsiteY7" fmla="*/ 108889 h 2678603"/>
              <a:gd name="connsiteX8" fmla="*/ 140300 w 2024221"/>
              <a:gd name="connsiteY8" fmla="*/ 6544 h 2678603"/>
              <a:gd name="connsiteX9" fmla="*/ 1884184 w 2024221"/>
              <a:gd name="connsiteY9" fmla="*/ 6544 h 2678603"/>
              <a:gd name="connsiteX10" fmla="*/ 2017940 w 2024221"/>
              <a:gd name="connsiteY10" fmla="*/ 108889 h 267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4221" h="2678603">
                <a:moveTo>
                  <a:pt x="2017940" y="108889"/>
                </a:moveTo>
                <a:lnTo>
                  <a:pt x="2012355" y="214899"/>
                </a:lnTo>
                <a:lnTo>
                  <a:pt x="1885841" y="2578352"/>
                </a:lnTo>
                <a:cubicBezTo>
                  <a:pt x="1885841" y="2634454"/>
                  <a:pt x="1825725" y="2680436"/>
                  <a:pt x="1752086" y="2680436"/>
                </a:cubicBezTo>
                <a:lnTo>
                  <a:pt x="272398" y="2680436"/>
                </a:lnTo>
                <a:cubicBezTo>
                  <a:pt x="198758" y="2680436"/>
                  <a:pt x="138642" y="2634454"/>
                  <a:pt x="138642" y="2578352"/>
                </a:cubicBezTo>
                <a:lnTo>
                  <a:pt x="12827" y="224497"/>
                </a:lnTo>
                <a:lnTo>
                  <a:pt x="6544" y="108889"/>
                </a:lnTo>
                <a:cubicBezTo>
                  <a:pt x="6544" y="52525"/>
                  <a:pt x="66660" y="6544"/>
                  <a:pt x="140300" y="6544"/>
                </a:cubicBezTo>
                <a:lnTo>
                  <a:pt x="1884184" y="6544"/>
                </a:lnTo>
                <a:cubicBezTo>
                  <a:pt x="1957824" y="6544"/>
                  <a:pt x="2017940" y="52525"/>
                  <a:pt x="2017940" y="108889"/>
                </a:cubicBezTo>
                <a:close/>
              </a:path>
            </a:pathLst>
          </a:custGeom>
          <a:solidFill>
            <a:srgbClr val="613D1D"/>
          </a:solidFill>
          <a:ln w="9525" cap="flat">
            <a:noFill/>
            <a:prstDash val="solid"/>
            <a:miter/>
          </a:ln>
        </p:spPr>
        <p:txBody>
          <a:bodyPr rtlCol="0" anchor="ctr"/>
          <a:lstStyle/>
          <a:p>
            <a:endParaRPr lang="en-US" sz="1050"/>
          </a:p>
        </p:txBody>
      </p:sp>
      <p:sp>
        <p:nvSpPr>
          <p:cNvPr id="169" name="Freeform: Shape 204">
            <a:extLst>
              <a:ext uri="{FF2B5EF4-FFF2-40B4-BE49-F238E27FC236}">
                <a16:creationId xmlns:a16="http://schemas.microsoft.com/office/drawing/2014/main" id="{A0645726-A6BA-F724-C833-5E1B5B943A7B}"/>
              </a:ext>
            </a:extLst>
          </p:cNvPr>
          <p:cNvSpPr/>
          <p:nvPr/>
        </p:nvSpPr>
        <p:spPr>
          <a:xfrm>
            <a:off x="6237128" y="3322809"/>
            <a:ext cx="1013887" cy="1166418"/>
          </a:xfrm>
          <a:custGeom>
            <a:avLst/>
            <a:gdLst>
              <a:gd name="connsiteX0" fmla="*/ 6637 w 1971870"/>
              <a:gd name="connsiteY0" fmla="*/ 91875 h 2268523"/>
              <a:gd name="connsiteX1" fmla="*/ 143708 w 1971870"/>
              <a:gd name="connsiteY1" fmla="*/ 6544 h 2268523"/>
              <a:gd name="connsiteX2" fmla="*/ 1836550 w 1971870"/>
              <a:gd name="connsiteY2" fmla="*/ 6544 h 2268523"/>
              <a:gd name="connsiteX3" fmla="*/ 1973535 w 1971870"/>
              <a:gd name="connsiteY3" fmla="*/ 91875 h 2268523"/>
              <a:gd name="connsiteX4" fmla="*/ 1970917 w 1971870"/>
              <a:gd name="connsiteY4" fmla="*/ 180348 h 2268523"/>
              <a:gd name="connsiteX5" fmla="*/ 1925721 w 1971870"/>
              <a:gd name="connsiteY5" fmla="*/ 1419485 h 2268523"/>
              <a:gd name="connsiteX6" fmla="*/ 1884800 w 1971870"/>
              <a:gd name="connsiteY6" fmla="*/ 2184501 h 2268523"/>
              <a:gd name="connsiteX7" fmla="*/ 1844054 w 1971870"/>
              <a:gd name="connsiteY7" fmla="*/ 2246188 h 2268523"/>
              <a:gd name="connsiteX8" fmla="*/ 1741621 w 1971870"/>
              <a:gd name="connsiteY8" fmla="*/ 2270007 h 2268523"/>
              <a:gd name="connsiteX9" fmla="*/ 1023547 w 1971870"/>
              <a:gd name="connsiteY9" fmla="*/ 2247933 h 2268523"/>
              <a:gd name="connsiteX10" fmla="*/ 240470 w 1971870"/>
              <a:gd name="connsiteY10" fmla="*/ 2267128 h 2268523"/>
              <a:gd name="connsiteX11" fmla="*/ 95459 w 1971870"/>
              <a:gd name="connsiteY11" fmla="*/ 2186072 h 2268523"/>
              <a:gd name="connsiteX12" fmla="*/ 52269 w 1971870"/>
              <a:gd name="connsiteY12" fmla="*/ 1377954 h 2268523"/>
              <a:gd name="connsiteX13" fmla="*/ 9516 w 1971870"/>
              <a:gd name="connsiteY13" fmla="*/ 188288 h 2268523"/>
              <a:gd name="connsiteX14" fmla="*/ 6637 w 1971870"/>
              <a:gd name="connsiteY14" fmla="*/ 91875 h 2268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71870" h="2268523">
                <a:moveTo>
                  <a:pt x="6637" y="91875"/>
                </a:moveTo>
                <a:cubicBezTo>
                  <a:pt x="6637" y="44847"/>
                  <a:pt x="82284" y="6544"/>
                  <a:pt x="143708" y="6544"/>
                </a:cubicBezTo>
                <a:lnTo>
                  <a:pt x="1836550" y="6544"/>
                </a:lnTo>
                <a:cubicBezTo>
                  <a:pt x="1897888" y="6544"/>
                  <a:pt x="1973535" y="44847"/>
                  <a:pt x="1973535" y="91875"/>
                </a:cubicBezTo>
                <a:cubicBezTo>
                  <a:pt x="1974233" y="91875"/>
                  <a:pt x="1970219" y="180260"/>
                  <a:pt x="1970917" y="180348"/>
                </a:cubicBezTo>
                <a:cubicBezTo>
                  <a:pt x="1982260" y="181133"/>
                  <a:pt x="1925721" y="1410586"/>
                  <a:pt x="1925721" y="1419485"/>
                </a:cubicBezTo>
                <a:lnTo>
                  <a:pt x="1884800" y="2184501"/>
                </a:lnTo>
                <a:cubicBezTo>
                  <a:pt x="1882357" y="2209892"/>
                  <a:pt x="1867612" y="2231878"/>
                  <a:pt x="1844054" y="2246188"/>
                </a:cubicBezTo>
                <a:cubicBezTo>
                  <a:pt x="1816919" y="2262591"/>
                  <a:pt x="1781146" y="2272101"/>
                  <a:pt x="1741621" y="2270007"/>
                </a:cubicBezTo>
                <a:cubicBezTo>
                  <a:pt x="1716668" y="2261805"/>
                  <a:pt x="1097186" y="2247584"/>
                  <a:pt x="1023547" y="2247933"/>
                </a:cubicBezTo>
                <a:cubicBezTo>
                  <a:pt x="955229" y="2248282"/>
                  <a:pt x="268215" y="2260061"/>
                  <a:pt x="240470" y="2267128"/>
                </a:cubicBezTo>
                <a:cubicBezTo>
                  <a:pt x="162380" y="2271403"/>
                  <a:pt x="101653" y="2235630"/>
                  <a:pt x="95459" y="2186072"/>
                </a:cubicBezTo>
                <a:lnTo>
                  <a:pt x="52269" y="1377954"/>
                </a:lnTo>
                <a:cubicBezTo>
                  <a:pt x="52269" y="1369141"/>
                  <a:pt x="-1651" y="189247"/>
                  <a:pt x="9516" y="188288"/>
                </a:cubicBezTo>
                <a:cubicBezTo>
                  <a:pt x="10302" y="188200"/>
                  <a:pt x="5852" y="91875"/>
                  <a:pt x="6637" y="91875"/>
                </a:cubicBezTo>
                <a:close/>
              </a:path>
            </a:pathLst>
          </a:custGeom>
          <a:solidFill>
            <a:srgbClr val="6B4523"/>
          </a:solidFill>
          <a:ln w="9525" cap="flat">
            <a:noFill/>
            <a:prstDash val="solid"/>
            <a:miter/>
          </a:ln>
        </p:spPr>
        <p:txBody>
          <a:bodyPr rtlCol="0" anchor="ctr"/>
          <a:lstStyle/>
          <a:p>
            <a:endParaRPr lang="en-US" sz="1050"/>
          </a:p>
        </p:txBody>
      </p:sp>
      <p:sp>
        <p:nvSpPr>
          <p:cNvPr id="170" name="Freeform: Shape 205">
            <a:extLst>
              <a:ext uri="{FF2B5EF4-FFF2-40B4-BE49-F238E27FC236}">
                <a16:creationId xmlns:a16="http://schemas.microsoft.com/office/drawing/2014/main" id="{096A63C4-F453-1A82-BE44-057B2A905016}"/>
              </a:ext>
            </a:extLst>
          </p:cNvPr>
          <p:cNvSpPr/>
          <p:nvPr/>
        </p:nvSpPr>
        <p:spPr>
          <a:xfrm>
            <a:off x="6244328" y="3322809"/>
            <a:ext cx="1000428" cy="960052"/>
          </a:xfrm>
          <a:custGeom>
            <a:avLst/>
            <a:gdLst>
              <a:gd name="connsiteX0" fmla="*/ 14884 w 1945695"/>
              <a:gd name="connsiteY0" fmla="*/ 74774 h 1867169"/>
              <a:gd name="connsiteX1" fmla="*/ 155183 w 1945695"/>
              <a:gd name="connsiteY1" fmla="*/ 6544 h 1867169"/>
              <a:gd name="connsiteX2" fmla="*/ 1796897 w 1945695"/>
              <a:gd name="connsiteY2" fmla="*/ 6544 h 1867169"/>
              <a:gd name="connsiteX3" fmla="*/ 1937109 w 1945695"/>
              <a:gd name="connsiteY3" fmla="*/ 74774 h 1867169"/>
              <a:gd name="connsiteX4" fmla="*/ 1937546 w 1945695"/>
              <a:gd name="connsiteY4" fmla="*/ 145622 h 1867169"/>
              <a:gd name="connsiteX5" fmla="*/ 1925592 w 1945695"/>
              <a:gd name="connsiteY5" fmla="*/ 1157296 h 1867169"/>
              <a:gd name="connsiteX6" fmla="*/ 1891739 w 1945695"/>
              <a:gd name="connsiteY6" fmla="*/ 1790564 h 1867169"/>
              <a:gd name="connsiteX7" fmla="*/ 1844186 w 1945695"/>
              <a:gd name="connsiteY7" fmla="*/ 1846142 h 1867169"/>
              <a:gd name="connsiteX8" fmla="*/ 1739224 w 1945695"/>
              <a:gd name="connsiteY8" fmla="*/ 1859492 h 1867169"/>
              <a:gd name="connsiteX9" fmla="*/ 1011551 w 1945695"/>
              <a:gd name="connsiteY9" fmla="*/ 1815343 h 1867169"/>
              <a:gd name="connsiteX10" fmla="*/ 216696 w 1945695"/>
              <a:gd name="connsiteY10" fmla="*/ 1853821 h 1867169"/>
              <a:gd name="connsiteX11" fmla="*/ 60516 w 1945695"/>
              <a:gd name="connsiteY11" fmla="*/ 1793879 h 1867169"/>
              <a:gd name="connsiteX12" fmla="*/ 24656 w 1945695"/>
              <a:gd name="connsiteY12" fmla="*/ 1124228 h 1867169"/>
              <a:gd name="connsiteX13" fmla="*/ 14360 w 1945695"/>
              <a:gd name="connsiteY13" fmla="*/ 152166 h 1867169"/>
              <a:gd name="connsiteX14" fmla="*/ 14884 w 1945695"/>
              <a:gd name="connsiteY14" fmla="*/ 74774 h 1867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5695" h="1867169">
                <a:moveTo>
                  <a:pt x="14884" y="74774"/>
                </a:moveTo>
                <a:cubicBezTo>
                  <a:pt x="14884" y="37169"/>
                  <a:pt x="106061" y="6544"/>
                  <a:pt x="155183" y="6544"/>
                </a:cubicBezTo>
                <a:lnTo>
                  <a:pt x="1796897" y="6544"/>
                </a:lnTo>
                <a:cubicBezTo>
                  <a:pt x="1846019" y="6544"/>
                  <a:pt x="1937109" y="37169"/>
                  <a:pt x="1937109" y="74774"/>
                </a:cubicBezTo>
                <a:cubicBezTo>
                  <a:pt x="1938505" y="74774"/>
                  <a:pt x="1936149" y="145534"/>
                  <a:pt x="1937546" y="145622"/>
                </a:cubicBezTo>
                <a:cubicBezTo>
                  <a:pt x="1960143" y="147280"/>
                  <a:pt x="1925592" y="1139584"/>
                  <a:pt x="1925592" y="1157296"/>
                </a:cubicBezTo>
                <a:lnTo>
                  <a:pt x="1891739" y="1790564"/>
                </a:lnTo>
                <a:cubicBezTo>
                  <a:pt x="1886765" y="1815430"/>
                  <a:pt x="1870362" y="1835672"/>
                  <a:pt x="1844186" y="1846142"/>
                </a:cubicBezTo>
                <a:cubicBezTo>
                  <a:pt x="1814608" y="1858008"/>
                  <a:pt x="1778574" y="1863679"/>
                  <a:pt x="1739224" y="1859492"/>
                </a:cubicBezTo>
                <a:cubicBezTo>
                  <a:pt x="1689316" y="1843088"/>
                  <a:pt x="1158744" y="1814558"/>
                  <a:pt x="1011551" y="1815343"/>
                </a:cubicBezTo>
                <a:cubicBezTo>
                  <a:pt x="874916" y="1815953"/>
                  <a:pt x="272100" y="1839685"/>
                  <a:pt x="216696" y="1853821"/>
                </a:cubicBezTo>
                <a:cubicBezTo>
                  <a:pt x="134156" y="1862371"/>
                  <a:pt x="72818" y="1836807"/>
                  <a:pt x="60516" y="1793879"/>
                </a:cubicBezTo>
                <a:lnTo>
                  <a:pt x="24656" y="1124228"/>
                </a:lnTo>
                <a:cubicBezTo>
                  <a:pt x="24656" y="1106691"/>
                  <a:pt x="-7975" y="153998"/>
                  <a:pt x="14360" y="152166"/>
                </a:cubicBezTo>
                <a:cubicBezTo>
                  <a:pt x="15931" y="151904"/>
                  <a:pt x="13313" y="74774"/>
                  <a:pt x="14884" y="74774"/>
                </a:cubicBezTo>
                <a:close/>
              </a:path>
            </a:pathLst>
          </a:custGeom>
          <a:solidFill>
            <a:srgbClr val="754C29"/>
          </a:solidFill>
          <a:ln w="9525" cap="flat">
            <a:noFill/>
            <a:prstDash val="solid"/>
            <a:miter/>
          </a:ln>
        </p:spPr>
        <p:txBody>
          <a:bodyPr rtlCol="0" anchor="ctr"/>
          <a:lstStyle/>
          <a:p>
            <a:endParaRPr lang="en-US" sz="1050"/>
          </a:p>
        </p:txBody>
      </p:sp>
      <p:sp>
        <p:nvSpPr>
          <p:cNvPr id="171" name="Freeform: Shape 206">
            <a:extLst>
              <a:ext uri="{FF2B5EF4-FFF2-40B4-BE49-F238E27FC236}">
                <a16:creationId xmlns:a16="http://schemas.microsoft.com/office/drawing/2014/main" id="{58311B4C-A533-F2A9-923D-BE57931ADA1A}"/>
              </a:ext>
            </a:extLst>
          </p:cNvPr>
          <p:cNvSpPr/>
          <p:nvPr/>
        </p:nvSpPr>
        <p:spPr>
          <a:xfrm>
            <a:off x="6245692" y="3322809"/>
            <a:ext cx="1000428" cy="749199"/>
          </a:xfrm>
          <a:custGeom>
            <a:avLst/>
            <a:gdLst>
              <a:gd name="connsiteX0" fmla="*/ 34568 w 1945695"/>
              <a:gd name="connsiteY0" fmla="*/ 57760 h 1457090"/>
              <a:gd name="connsiteX1" fmla="*/ 178096 w 1945695"/>
              <a:gd name="connsiteY1" fmla="*/ 6544 h 1457090"/>
              <a:gd name="connsiteX2" fmla="*/ 1768680 w 1945695"/>
              <a:gd name="connsiteY2" fmla="*/ 6544 h 1457090"/>
              <a:gd name="connsiteX3" fmla="*/ 1912121 w 1945695"/>
              <a:gd name="connsiteY3" fmla="*/ 57760 h 1457090"/>
              <a:gd name="connsiteX4" fmla="*/ 1915610 w 1945695"/>
              <a:gd name="connsiteY4" fmla="*/ 110983 h 1457090"/>
              <a:gd name="connsiteX5" fmla="*/ 1936987 w 1945695"/>
              <a:gd name="connsiteY5" fmla="*/ 895194 h 1457090"/>
              <a:gd name="connsiteX6" fmla="*/ 1910200 w 1945695"/>
              <a:gd name="connsiteY6" fmla="*/ 1396626 h 1457090"/>
              <a:gd name="connsiteX7" fmla="*/ 1855756 w 1945695"/>
              <a:gd name="connsiteY7" fmla="*/ 1446184 h 1457090"/>
              <a:gd name="connsiteX8" fmla="*/ 1748351 w 1945695"/>
              <a:gd name="connsiteY8" fmla="*/ 1448976 h 1457090"/>
              <a:gd name="connsiteX9" fmla="*/ 1010993 w 1945695"/>
              <a:gd name="connsiteY9" fmla="*/ 1382752 h 1457090"/>
              <a:gd name="connsiteX10" fmla="*/ 204271 w 1945695"/>
              <a:gd name="connsiteY10" fmla="*/ 1440426 h 1457090"/>
              <a:gd name="connsiteX11" fmla="*/ 36836 w 1945695"/>
              <a:gd name="connsiteY11" fmla="*/ 1401512 h 1457090"/>
              <a:gd name="connsiteX12" fmla="*/ 8392 w 1945695"/>
              <a:gd name="connsiteY12" fmla="*/ 870415 h 1457090"/>
              <a:gd name="connsiteX13" fmla="*/ 30554 w 1945695"/>
              <a:gd name="connsiteY13" fmla="*/ 115957 h 1457090"/>
              <a:gd name="connsiteX14" fmla="*/ 34568 w 1945695"/>
              <a:gd name="connsiteY14" fmla="*/ 57760 h 1457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5695" h="1457090">
                <a:moveTo>
                  <a:pt x="34568" y="57760"/>
                </a:moveTo>
                <a:cubicBezTo>
                  <a:pt x="34568" y="29578"/>
                  <a:pt x="141275" y="6544"/>
                  <a:pt x="178096" y="6544"/>
                </a:cubicBezTo>
                <a:lnTo>
                  <a:pt x="1768680" y="6544"/>
                </a:lnTo>
                <a:cubicBezTo>
                  <a:pt x="1805499" y="6544"/>
                  <a:pt x="1912121" y="29491"/>
                  <a:pt x="1912121" y="57760"/>
                </a:cubicBezTo>
                <a:cubicBezTo>
                  <a:pt x="1914215" y="57760"/>
                  <a:pt x="1913516" y="110809"/>
                  <a:pt x="1915610" y="110983"/>
                </a:cubicBezTo>
                <a:cubicBezTo>
                  <a:pt x="1949551" y="113426"/>
                  <a:pt x="1936987" y="868670"/>
                  <a:pt x="1936987" y="895194"/>
                </a:cubicBezTo>
                <a:lnTo>
                  <a:pt x="1910200" y="1396626"/>
                </a:lnTo>
                <a:cubicBezTo>
                  <a:pt x="1902784" y="1420968"/>
                  <a:pt x="1884549" y="1439553"/>
                  <a:pt x="1855756" y="1446184"/>
                </a:cubicBezTo>
                <a:cubicBezTo>
                  <a:pt x="1823736" y="1453513"/>
                  <a:pt x="1787439" y="1455345"/>
                  <a:pt x="1748351" y="1448976"/>
                </a:cubicBezTo>
                <a:cubicBezTo>
                  <a:pt x="1673401" y="1424371"/>
                  <a:pt x="1231912" y="1381618"/>
                  <a:pt x="1010993" y="1382752"/>
                </a:cubicBezTo>
                <a:cubicBezTo>
                  <a:pt x="806128" y="1383713"/>
                  <a:pt x="287333" y="1419223"/>
                  <a:pt x="204271" y="1440426"/>
                </a:cubicBezTo>
                <a:cubicBezTo>
                  <a:pt x="117369" y="1453251"/>
                  <a:pt x="55333" y="1437808"/>
                  <a:pt x="36836" y="1401512"/>
                </a:cubicBezTo>
                <a:lnTo>
                  <a:pt x="8392" y="870415"/>
                </a:lnTo>
                <a:cubicBezTo>
                  <a:pt x="8392" y="844065"/>
                  <a:pt x="-2950" y="118661"/>
                  <a:pt x="30554" y="115957"/>
                </a:cubicBezTo>
                <a:cubicBezTo>
                  <a:pt x="32910" y="115607"/>
                  <a:pt x="32124" y="57760"/>
                  <a:pt x="34568" y="57760"/>
                </a:cubicBezTo>
                <a:close/>
              </a:path>
            </a:pathLst>
          </a:custGeom>
          <a:solidFill>
            <a:srgbClr val="7F542F"/>
          </a:solidFill>
          <a:ln w="9525" cap="flat">
            <a:noFill/>
            <a:prstDash val="solid"/>
            <a:miter/>
          </a:ln>
        </p:spPr>
        <p:txBody>
          <a:bodyPr rtlCol="0" anchor="ctr"/>
          <a:lstStyle/>
          <a:p>
            <a:endParaRPr lang="en-US" sz="1050"/>
          </a:p>
        </p:txBody>
      </p:sp>
      <p:sp>
        <p:nvSpPr>
          <p:cNvPr id="172" name="Freeform: Shape 207">
            <a:extLst>
              <a:ext uri="{FF2B5EF4-FFF2-40B4-BE49-F238E27FC236}">
                <a16:creationId xmlns:a16="http://schemas.microsoft.com/office/drawing/2014/main" id="{AF0177C3-9997-F3DC-5372-6CFDFDF0BD80}"/>
              </a:ext>
            </a:extLst>
          </p:cNvPr>
          <p:cNvSpPr/>
          <p:nvPr/>
        </p:nvSpPr>
        <p:spPr>
          <a:xfrm>
            <a:off x="6239689" y="3322809"/>
            <a:ext cx="1009401" cy="538347"/>
          </a:xfrm>
          <a:custGeom>
            <a:avLst/>
            <a:gdLst>
              <a:gd name="connsiteX0" fmla="*/ 68492 w 1963145"/>
              <a:gd name="connsiteY0" fmla="*/ 40659 h 1047011"/>
              <a:gd name="connsiteX1" fmla="*/ 215335 w 1963145"/>
              <a:gd name="connsiteY1" fmla="*/ 6544 h 1047011"/>
              <a:gd name="connsiteX2" fmla="*/ 1754877 w 1963145"/>
              <a:gd name="connsiteY2" fmla="*/ 6544 h 1047011"/>
              <a:gd name="connsiteX3" fmla="*/ 1901546 w 1963145"/>
              <a:gd name="connsiteY3" fmla="*/ 40659 h 1047011"/>
              <a:gd name="connsiteX4" fmla="*/ 1908090 w 1963145"/>
              <a:gd name="connsiteY4" fmla="*/ 76345 h 1047011"/>
              <a:gd name="connsiteX5" fmla="*/ 1962709 w 1963145"/>
              <a:gd name="connsiteY5" fmla="*/ 633180 h 1047011"/>
              <a:gd name="connsiteX6" fmla="*/ 1942990 w 1963145"/>
              <a:gd name="connsiteY6" fmla="*/ 1002775 h 1047011"/>
              <a:gd name="connsiteX7" fmla="*/ 1881740 w 1963145"/>
              <a:gd name="connsiteY7" fmla="*/ 1046226 h 1047011"/>
              <a:gd name="connsiteX8" fmla="*/ 1771804 w 1963145"/>
              <a:gd name="connsiteY8" fmla="*/ 1038461 h 1047011"/>
              <a:gd name="connsiteX9" fmla="*/ 1024849 w 1963145"/>
              <a:gd name="connsiteY9" fmla="*/ 950075 h 1047011"/>
              <a:gd name="connsiteX10" fmla="*/ 206260 w 1963145"/>
              <a:gd name="connsiteY10" fmla="*/ 1026943 h 1047011"/>
              <a:gd name="connsiteX11" fmla="*/ 27571 w 1963145"/>
              <a:gd name="connsiteY11" fmla="*/ 1009057 h 1047011"/>
              <a:gd name="connsiteX12" fmla="*/ 6544 w 1963145"/>
              <a:gd name="connsiteY12" fmla="*/ 616428 h 1047011"/>
              <a:gd name="connsiteX13" fmla="*/ 61249 w 1963145"/>
              <a:gd name="connsiteY13" fmla="*/ 79486 h 1047011"/>
              <a:gd name="connsiteX14" fmla="*/ 68492 w 1963145"/>
              <a:gd name="connsiteY14" fmla="*/ 40659 h 1047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63145" h="1047011">
                <a:moveTo>
                  <a:pt x="68492" y="40659"/>
                </a:moveTo>
                <a:cubicBezTo>
                  <a:pt x="68492" y="21900"/>
                  <a:pt x="190730" y="6544"/>
                  <a:pt x="215335" y="6544"/>
                </a:cubicBezTo>
                <a:lnTo>
                  <a:pt x="1754877" y="6544"/>
                </a:lnTo>
                <a:cubicBezTo>
                  <a:pt x="1779395" y="6544"/>
                  <a:pt x="1901546" y="21900"/>
                  <a:pt x="1901546" y="40659"/>
                </a:cubicBezTo>
                <a:cubicBezTo>
                  <a:pt x="1904338" y="40659"/>
                  <a:pt x="1905298" y="76083"/>
                  <a:pt x="1908090" y="76345"/>
                </a:cubicBezTo>
                <a:cubicBezTo>
                  <a:pt x="1953286" y="79573"/>
                  <a:pt x="1962709" y="597669"/>
                  <a:pt x="1962709" y="633180"/>
                </a:cubicBezTo>
                <a:lnTo>
                  <a:pt x="1942990" y="1002775"/>
                </a:lnTo>
                <a:cubicBezTo>
                  <a:pt x="1933043" y="1026681"/>
                  <a:pt x="1913150" y="1043521"/>
                  <a:pt x="1881740" y="1046226"/>
                </a:cubicBezTo>
                <a:cubicBezTo>
                  <a:pt x="1847276" y="1049192"/>
                  <a:pt x="1810718" y="1046924"/>
                  <a:pt x="1771804" y="1038461"/>
                </a:cubicBezTo>
                <a:cubicBezTo>
                  <a:pt x="1671902" y="1005567"/>
                  <a:pt x="1319321" y="948592"/>
                  <a:pt x="1024849" y="950075"/>
                </a:cubicBezTo>
                <a:cubicBezTo>
                  <a:pt x="751666" y="951384"/>
                  <a:pt x="317070" y="998674"/>
                  <a:pt x="206260" y="1026943"/>
                </a:cubicBezTo>
                <a:cubicBezTo>
                  <a:pt x="114909" y="1044044"/>
                  <a:pt x="52263" y="1038809"/>
                  <a:pt x="27571" y="1009057"/>
                </a:cubicBezTo>
                <a:lnTo>
                  <a:pt x="6544" y="616428"/>
                </a:lnTo>
                <a:cubicBezTo>
                  <a:pt x="6544" y="581266"/>
                  <a:pt x="16489" y="83150"/>
                  <a:pt x="61249" y="79486"/>
                </a:cubicBezTo>
                <a:cubicBezTo>
                  <a:pt x="64304" y="79311"/>
                  <a:pt x="65351" y="40659"/>
                  <a:pt x="68492" y="40659"/>
                </a:cubicBezTo>
                <a:close/>
              </a:path>
            </a:pathLst>
          </a:custGeom>
          <a:solidFill>
            <a:srgbClr val="885C34"/>
          </a:solidFill>
          <a:ln w="9525" cap="flat">
            <a:noFill/>
            <a:prstDash val="solid"/>
            <a:miter/>
          </a:ln>
        </p:spPr>
        <p:txBody>
          <a:bodyPr rtlCol="0" anchor="ctr"/>
          <a:lstStyle/>
          <a:p>
            <a:endParaRPr lang="en-US" sz="1050"/>
          </a:p>
        </p:txBody>
      </p:sp>
      <p:sp>
        <p:nvSpPr>
          <p:cNvPr id="173" name="Freeform: Shape 208">
            <a:extLst>
              <a:ext uri="{FF2B5EF4-FFF2-40B4-BE49-F238E27FC236}">
                <a16:creationId xmlns:a16="http://schemas.microsoft.com/office/drawing/2014/main" id="{0B956848-E152-0088-B321-491F22415AC5}"/>
              </a:ext>
            </a:extLst>
          </p:cNvPr>
          <p:cNvSpPr/>
          <p:nvPr/>
        </p:nvSpPr>
        <p:spPr>
          <a:xfrm>
            <a:off x="6232645" y="3322764"/>
            <a:ext cx="1022859" cy="331981"/>
          </a:xfrm>
          <a:custGeom>
            <a:avLst/>
            <a:gdLst>
              <a:gd name="connsiteX0" fmla="*/ 104526 w 1989320"/>
              <a:gd name="connsiteY0" fmla="*/ 23645 h 645656"/>
              <a:gd name="connsiteX1" fmla="*/ 254599 w 1989320"/>
              <a:gd name="connsiteY1" fmla="*/ 6544 h 645656"/>
              <a:gd name="connsiteX2" fmla="*/ 1743012 w 1989320"/>
              <a:gd name="connsiteY2" fmla="*/ 6544 h 645656"/>
              <a:gd name="connsiteX3" fmla="*/ 1892908 w 1989320"/>
              <a:gd name="connsiteY3" fmla="*/ 23645 h 645656"/>
              <a:gd name="connsiteX4" fmla="*/ 1902419 w 1989320"/>
              <a:gd name="connsiteY4" fmla="*/ 41706 h 645656"/>
              <a:gd name="connsiteX5" fmla="*/ 1990368 w 1989320"/>
              <a:gd name="connsiteY5" fmla="*/ 371078 h 645656"/>
              <a:gd name="connsiteX6" fmla="*/ 1977717 w 1989320"/>
              <a:gd name="connsiteY6" fmla="*/ 608925 h 645656"/>
              <a:gd name="connsiteX7" fmla="*/ 1909573 w 1989320"/>
              <a:gd name="connsiteY7" fmla="*/ 646268 h 645656"/>
              <a:gd name="connsiteX8" fmla="*/ 1797107 w 1989320"/>
              <a:gd name="connsiteY8" fmla="*/ 628033 h 645656"/>
              <a:gd name="connsiteX9" fmla="*/ 1040555 w 1989320"/>
              <a:gd name="connsiteY9" fmla="*/ 517573 h 645656"/>
              <a:gd name="connsiteX10" fmla="*/ 210100 w 1989320"/>
              <a:gd name="connsiteY10" fmla="*/ 613723 h 645656"/>
              <a:gd name="connsiteX11" fmla="*/ 20243 w 1989320"/>
              <a:gd name="connsiteY11" fmla="*/ 616951 h 645656"/>
              <a:gd name="connsiteX12" fmla="*/ 6544 w 1989320"/>
              <a:gd name="connsiteY12" fmla="*/ 362789 h 645656"/>
              <a:gd name="connsiteX13" fmla="*/ 93707 w 1989320"/>
              <a:gd name="connsiteY13" fmla="*/ 43451 h 645656"/>
              <a:gd name="connsiteX14" fmla="*/ 104526 w 1989320"/>
              <a:gd name="connsiteY14" fmla="*/ 23645 h 64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9320" h="645656">
                <a:moveTo>
                  <a:pt x="104526" y="23645"/>
                </a:moveTo>
                <a:cubicBezTo>
                  <a:pt x="104526" y="14222"/>
                  <a:pt x="242296" y="6544"/>
                  <a:pt x="254599" y="6544"/>
                </a:cubicBezTo>
                <a:lnTo>
                  <a:pt x="1743012" y="6544"/>
                </a:lnTo>
                <a:cubicBezTo>
                  <a:pt x="1755314" y="6544"/>
                  <a:pt x="1892908" y="14222"/>
                  <a:pt x="1892908" y="23645"/>
                </a:cubicBezTo>
                <a:cubicBezTo>
                  <a:pt x="1896399" y="23645"/>
                  <a:pt x="1899016" y="41444"/>
                  <a:pt x="1902419" y="41706"/>
                </a:cubicBezTo>
                <a:cubicBezTo>
                  <a:pt x="1958958" y="45807"/>
                  <a:pt x="1990368" y="326755"/>
                  <a:pt x="1990368" y="371078"/>
                </a:cubicBezTo>
                <a:lnTo>
                  <a:pt x="1977717" y="608925"/>
                </a:lnTo>
                <a:cubicBezTo>
                  <a:pt x="1965327" y="632308"/>
                  <a:pt x="1943689" y="647664"/>
                  <a:pt x="1909573" y="646268"/>
                </a:cubicBezTo>
                <a:cubicBezTo>
                  <a:pt x="1872579" y="644785"/>
                  <a:pt x="1835847" y="638590"/>
                  <a:pt x="1797107" y="628033"/>
                </a:cubicBezTo>
                <a:cubicBezTo>
                  <a:pt x="1672251" y="586937"/>
                  <a:pt x="1408666" y="515740"/>
                  <a:pt x="1040555" y="517573"/>
                </a:cubicBezTo>
                <a:cubicBezTo>
                  <a:pt x="699054" y="519143"/>
                  <a:pt x="348654" y="578299"/>
                  <a:pt x="210100" y="613723"/>
                </a:cubicBezTo>
                <a:cubicBezTo>
                  <a:pt x="114298" y="635012"/>
                  <a:pt x="51042" y="640073"/>
                  <a:pt x="20243" y="616951"/>
                </a:cubicBezTo>
                <a:lnTo>
                  <a:pt x="6544" y="362789"/>
                </a:lnTo>
                <a:cubicBezTo>
                  <a:pt x="6544" y="318815"/>
                  <a:pt x="37779" y="47988"/>
                  <a:pt x="93707" y="43451"/>
                </a:cubicBezTo>
                <a:cubicBezTo>
                  <a:pt x="97634" y="43102"/>
                  <a:pt x="100513" y="23645"/>
                  <a:pt x="104526" y="23645"/>
                </a:cubicBezTo>
                <a:close/>
              </a:path>
            </a:pathLst>
          </a:custGeom>
          <a:solidFill>
            <a:srgbClr val="92633A"/>
          </a:solidFill>
          <a:ln w="9525" cap="flat">
            <a:noFill/>
            <a:prstDash val="solid"/>
            <a:miter/>
          </a:ln>
        </p:spPr>
        <p:txBody>
          <a:bodyPr rtlCol="0" anchor="ctr"/>
          <a:lstStyle/>
          <a:p>
            <a:endParaRPr lang="en-US" sz="1050"/>
          </a:p>
        </p:txBody>
      </p:sp>
      <p:sp>
        <p:nvSpPr>
          <p:cNvPr id="174" name="Freeform: Shape 209">
            <a:extLst>
              <a:ext uri="{FF2B5EF4-FFF2-40B4-BE49-F238E27FC236}">
                <a16:creationId xmlns:a16="http://schemas.microsoft.com/office/drawing/2014/main" id="{E622889A-9A44-DC94-0BAB-7AF86AAAF3A9}"/>
              </a:ext>
            </a:extLst>
          </p:cNvPr>
          <p:cNvSpPr/>
          <p:nvPr/>
        </p:nvSpPr>
        <p:spPr>
          <a:xfrm>
            <a:off x="6225781" y="3322809"/>
            <a:ext cx="1040804" cy="130101"/>
          </a:xfrm>
          <a:custGeom>
            <a:avLst/>
            <a:gdLst>
              <a:gd name="connsiteX0" fmla="*/ 2017852 w 2024221"/>
              <a:gd name="connsiteY0" fmla="*/ 108889 h 253027"/>
              <a:gd name="connsiteX1" fmla="*/ 2012268 w 2024221"/>
              <a:gd name="connsiteY1" fmla="*/ 214899 h 253027"/>
              <a:gd name="connsiteX2" fmla="*/ 1937320 w 2024221"/>
              <a:gd name="connsiteY2" fmla="*/ 246222 h 253027"/>
              <a:gd name="connsiteX3" fmla="*/ 1056173 w 2024221"/>
              <a:gd name="connsiteY3" fmla="*/ 84895 h 253027"/>
              <a:gd name="connsiteX4" fmla="*/ 12827 w 2024221"/>
              <a:gd name="connsiteY4" fmla="*/ 224497 h 253027"/>
              <a:gd name="connsiteX5" fmla="*/ 6544 w 2024221"/>
              <a:gd name="connsiteY5" fmla="*/ 108889 h 253027"/>
              <a:gd name="connsiteX6" fmla="*/ 140300 w 2024221"/>
              <a:gd name="connsiteY6" fmla="*/ 6544 h 253027"/>
              <a:gd name="connsiteX7" fmla="*/ 1884184 w 2024221"/>
              <a:gd name="connsiteY7" fmla="*/ 6544 h 253027"/>
              <a:gd name="connsiteX8" fmla="*/ 2017852 w 2024221"/>
              <a:gd name="connsiteY8" fmla="*/ 108889 h 25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4221" h="253027">
                <a:moveTo>
                  <a:pt x="2017852" y="108889"/>
                </a:moveTo>
                <a:lnTo>
                  <a:pt x="2012268" y="214899"/>
                </a:lnTo>
                <a:cubicBezTo>
                  <a:pt x="1997436" y="237759"/>
                  <a:pt x="1973965" y="251545"/>
                  <a:pt x="1937320" y="246222"/>
                </a:cubicBezTo>
                <a:cubicBezTo>
                  <a:pt x="1744757" y="218040"/>
                  <a:pt x="1611700" y="82103"/>
                  <a:pt x="1056173" y="84895"/>
                </a:cubicBezTo>
                <a:cubicBezTo>
                  <a:pt x="399260" y="88036"/>
                  <a:pt x="111245" y="268471"/>
                  <a:pt x="12827" y="224497"/>
                </a:cubicBezTo>
                <a:lnTo>
                  <a:pt x="6544" y="108889"/>
                </a:lnTo>
                <a:cubicBezTo>
                  <a:pt x="6544" y="52525"/>
                  <a:pt x="66660" y="6544"/>
                  <a:pt x="140300" y="6544"/>
                </a:cubicBezTo>
                <a:lnTo>
                  <a:pt x="1884184" y="6544"/>
                </a:lnTo>
                <a:cubicBezTo>
                  <a:pt x="1957736" y="6544"/>
                  <a:pt x="2017852" y="52525"/>
                  <a:pt x="2017852" y="108889"/>
                </a:cubicBezTo>
                <a:close/>
              </a:path>
            </a:pathLst>
          </a:custGeom>
          <a:solidFill>
            <a:srgbClr val="9C6B40"/>
          </a:solidFill>
          <a:ln w="9525" cap="flat">
            <a:noFill/>
            <a:prstDash val="solid"/>
            <a:miter/>
          </a:ln>
        </p:spPr>
        <p:txBody>
          <a:bodyPr rtlCol="0" anchor="ctr"/>
          <a:lstStyle/>
          <a:p>
            <a:endParaRPr lang="en-US" sz="1050"/>
          </a:p>
        </p:txBody>
      </p:sp>
      <p:sp>
        <p:nvSpPr>
          <p:cNvPr id="175" name="Freeform: Shape 210">
            <a:extLst>
              <a:ext uri="{FF2B5EF4-FFF2-40B4-BE49-F238E27FC236}">
                <a16:creationId xmlns:a16="http://schemas.microsoft.com/office/drawing/2014/main" id="{5222F5C2-BD43-BB4D-2CCA-D284AAF55F0E}"/>
              </a:ext>
            </a:extLst>
          </p:cNvPr>
          <p:cNvSpPr/>
          <p:nvPr/>
        </p:nvSpPr>
        <p:spPr>
          <a:xfrm>
            <a:off x="6885914" y="6001758"/>
            <a:ext cx="296091" cy="408246"/>
          </a:xfrm>
          <a:custGeom>
            <a:avLst/>
            <a:gdLst>
              <a:gd name="connsiteX0" fmla="*/ 10064 w 575856"/>
              <a:gd name="connsiteY0" fmla="*/ 541480 h 793983"/>
              <a:gd name="connsiteX1" fmla="*/ 14427 w 575856"/>
              <a:gd name="connsiteY1" fmla="*/ 558319 h 793983"/>
              <a:gd name="connsiteX2" fmla="*/ 41736 w 575856"/>
              <a:gd name="connsiteY2" fmla="*/ 590078 h 793983"/>
              <a:gd name="connsiteX3" fmla="*/ 40078 w 575856"/>
              <a:gd name="connsiteY3" fmla="*/ 624193 h 793983"/>
              <a:gd name="connsiteX4" fmla="*/ 34668 w 575856"/>
              <a:gd name="connsiteY4" fmla="*/ 634315 h 793983"/>
              <a:gd name="connsiteX5" fmla="*/ 30655 w 575856"/>
              <a:gd name="connsiteY5" fmla="*/ 709961 h 793983"/>
              <a:gd name="connsiteX6" fmla="*/ 364565 w 575856"/>
              <a:gd name="connsiteY6" fmla="*/ 786917 h 793983"/>
              <a:gd name="connsiteX7" fmla="*/ 571873 w 575856"/>
              <a:gd name="connsiteY7" fmla="*/ 754198 h 793983"/>
              <a:gd name="connsiteX8" fmla="*/ 562711 w 575856"/>
              <a:gd name="connsiteY8" fmla="*/ 730552 h 793983"/>
              <a:gd name="connsiteX9" fmla="*/ 562711 w 575856"/>
              <a:gd name="connsiteY9" fmla="*/ 729854 h 793983"/>
              <a:gd name="connsiteX10" fmla="*/ 516469 w 575856"/>
              <a:gd name="connsiteY10" fmla="*/ 547151 h 793983"/>
              <a:gd name="connsiteX11" fmla="*/ 447278 w 575856"/>
              <a:gd name="connsiteY11" fmla="*/ 277371 h 793983"/>
              <a:gd name="connsiteX12" fmla="*/ 343624 w 575856"/>
              <a:gd name="connsiteY12" fmla="*/ 6544 h 793983"/>
              <a:gd name="connsiteX13" fmla="*/ 13030 w 575856"/>
              <a:gd name="connsiteY13" fmla="*/ 57847 h 793983"/>
              <a:gd name="connsiteX14" fmla="*/ 13729 w 575856"/>
              <a:gd name="connsiteY14" fmla="*/ 351622 h 793983"/>
              <a:gd name="connsiteX15" fmla="*/ 9715 w 575856"/>
              <a:gd name="connsiteY15" fmla="*/ 510680 h 793983"/>
              <a:gd name="connsiteX16" fmla="*/ 10064 w 575856"/>
              <a:gd name="connsiteY16" fmla="*/ 541480 h 793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75856" h="793983">
                <a:moveTo>
                  <a:pt x="10064" y="541480"/>
                </a:moveTo>
                <a:cubicBezTo>
                  <a:pt x="10762" y="546889"/>
                  <a:pt x="12071" y="552648"/>
                  <a:pt x="14427" y="558319"/>
                </a:cubicBezTo>
                <a:cubicBezTo>
                  <a:pt x="20186" y="574896"/>
                  <a:pt x="41474" y="590078"/>
                  <a:pt x="41736" y="590078"/>
                </a:cubicBezTo>
                <a:cubicBezTo>
                  <a:pt x="41736" y="592783"/>
                  <a:pt x="50549" y="612065"/>
                  <a:pt x="40078" y="624193"/>
                </a:cubicBezTo>
                <a:cubicBezTo>
                  <a:pt x="38071" y="627596"/>
                  <a:pt x="36065" y="630912"/>
                  <a:pt x="34668" y="634315"/>
                </a:cubicBezTo>
                <a:cubicBezTo>
                  <a:pt x="13729" y="675846"/>
                  <a:pt x="28561" y="707256"/>
                  <a:pt x="30655" y="709961"/>
                </a:cubicBezTo>
                <a:cubicBezTo>
                  <a:pt x="109006" y="791017"/>
                  <a:pt x="230547" y="790320"/>
                  <a:pt x="364565" y="786917"/>
                </a:cubicBezTo>
                <a:cubicBezTo>
                  <a:pt x="557389" y="785608"/>
                  <a:pt x="571873" y="780808"/>
                  <a:pt x="571873" y="754198"/>
                </a:cubicBezTo>
                <a:cubicBezTo>
                  <a:pt x="571873" y="725841"/>
                  <a:pt x="573880" y="731250"/>
                  <a:pt x="562711" y="730552"/>
                </a:cubicBezTo>
                <a:lnTo>
                  <a:pt x="562711" y="729854"/>
                </a:lnTo>
                <a:cubicBezTo>
                  <a:pt x="570477" y="623496"/>
                  <a:pt x="525194" y="570796"/>
                  <a:pt x="516469" y="547151"/>
                </a:cubicBezTo>
                <a:cubicBezTo>
                  <a:pt x="456003" y="411388"/>
                  <a:pt x="449285" y="323614"/>
                  <a:pt x="447278" y="277371"/>
                </a:cubicBezTo>
                <a:cubicBezTo>
                  <a:pt x="445272" y="232786"/>
                  <a:pt x="349731" y="20417"/>
                  <a:pt x="343624" y="6544"/>
                </a:cubicBezTo>
                <a:cubicBezTo>
                  <a:pt x="310905" y="13000"/>
                  <a:pt x="57965" y="61949"/>
                  <a:pt x="13030" y="57847"/>
                </a:cubicBezTo>
                <a:cubicBezTo>
                  <a:pt x="46448" y="195966"/>
                  <a:pt x="16433" y="345863"/>
                  <a:pt x="13729" y="351622"/>
                </a:cubicBezTo>
                <a:cubicBezTo>
                  <a:pt x="902" y="403275"/>
                  <a:pt x="9017" y="463739"/>
                  <a:pt x="9715" y="510680"/>
                </a:cubicBezTo>
                <a:lnTo>
                  <a:pt x="10064" y="541480"/>
                </a:lnTo>
                <a:close/>
              </a:path>
            </a:pathLst>
          </a:custGeom>
          <a:solidFill>
            <a:srgbClr val="3C3C3B"/>
          </a:solidFill>
          <a:ln w="9525" cap="flat">
            <a:noFill/>
            <a:prstDash val="solid"/>
            <a:miter/>
          </a:ln>
        </p:spPr>
        <p:txBody>
          <a:bodyPr rtlCol="0" anchor="ctr"/>
          <a:lstStyle/>
          <a:p>
            <a:endParaRPr lang="en-US" sz="1050"/>
          </a:p>
        </p:txBody>
      </p:sp>
      <p:sp>
        <p:nvSpPr>
          <p:cNvPr id="176" name="Freeform: Shape 211">
            <a:extLst>
              <a:ext uri="{FF2B5EF4-FFF2-40B4-BE49-F238E27FC236}">
                <a16:creationId xmlns:a16="http://schemas.microsoft.com/office/drawing/2014/main" id="{019991B1-CB70-FE06-2D19-87342E1D33E6}"/>
              </a:ext>
            </a:extLst>
          </p:cNvPr>
          <p:cNvSpPr/>
          <p:nvPr/>
        </p:nvSpPr>
        <p:spPr>
          <a:xfrm>
            <a:off x="6894723" y="6324497"/>
            <a:ext cx="287118" cy="85238"/>
          </a:xfrm>
          <a:custGeom>
            <a:avLst/>
            <a:gdLst>
              <a:gd name="connsiteX0" fmla="*/ 13436 w 558405"/>
              <a:gd name="connsiteY0" fmla="*/ 82190 h 165776"/>
              <a:gd name="connsiteX1" fmla="*/ 347433 w 558405"/>
              <a:gd name="connsiteY1" fmla="*/ 159146 h 165776"/>
              <a:gd name="connsiteX2" fmla="*/ 554916 w 558405"/>
              <a:gd name="connsiteY2" fmla="*/ 126339 h 165776"/>
              <a:gd name="connsiteX3" fmla="*/ 545579 w 558405"/>
              <a:gd name="connsiteY3" fmla="*/ 102955 h 165776"/>
              <a:gd name="connsiteX4" fmla="*/ 545579 w 558405"/>
              <a:gd name="connsiteY4" fmla="*/ 102258 h 165776"/>
              <a:gd name="connsiteX5" fmla="*/ 289935 w 558405"/>
              <a:gd name="connsiteY5" fmla="*/ 113601 h 165776"/>
              <a:gd name="connsiteX6" fmla="*/ 17537 w 558405"/>
              <a:gd name="connsiteY6" fmla="*/ 6544 h 165776"/>
              <a:gd name="connsiteX7" fmla="*/ 13436 w 558405"/>
              <a:gd name="connsiteY7" fmla="*/ 82190 h 165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405" h="165776">
                <a:moveTo>
                  <a:pt x="13436" y="82190"/>
                </a:moveTo>
                <a:cubicBezTo>
                  <a:pt x="91700" y="163159"/>
                  <a:pt x="213590" y="162461"/>
                  <a:pt x="347433" y="159146"/>
                </a:cubicBezTo>
                <a:cubicBezTo>
                  <a:pt x="540170" y="157837"/>
                  <a:pt x="554916" y="153125"/>
                  <a:pt x="554916" y="126339"/>
                </a:cubicBezTo>
                <a:cubicBezTo>
                  <a:pt x="554916" y="98245"/>
                  <a:pt x="556922" y="103567"/>
                  <a:pt x="545579" y="102955"/>
                </a:cubicBezTo>
                <a:lnTo>
                  <a:pt x="545579" y="102258"/>
                </a:lnTo>
                <a:cubicBezTo>
                  <a:pt x="504746" y="107580"/>
                  <a:pt x="402314" y="119010"/>
                  <a:pt x="289935" y="113601"/>
                </a:cubicBezTo>
                <a:cubicBezTo>
                  <a:pt x="111244" y="105573"/>
                  <a:pt x="47639" y="83499"/>
                  <a:pt x="17537" y="6544"/>
                </a:cubicBezTo>
                <a:cubicBezTo>
                  <a:pt x="-3229" y="48075"/>
                  <a:pt x="11429" y="79573"/>
                  <a:pt x="13436" y="82190"/>
                </a:cubicBezTo>
                <a:close/>
              </a:path>
            </a:pathLst>
          </a:custGeom>
          <a:solidFill>
            <a:srgbClr val="1D1D1B"/>
          </a:solidFill>
          <a:ln w="9525" cap="flat">
            <a:noFill/>
            <a:prstDash val="solid"/>
            <a:miter/>
          </a:ln>
        </p:spPr>
        <p:txBody>
          <a:bodyPr rtlCol="0" anchor="ctr"/>
          <a:lstStyle/>
          <a:p>
            <a:endParaRPr lang="en-US" sz="1050"/>
          </a:p>
        </p:txBody>
      </p:sp>
      <p:sp>
        <p:nvSpPr>
          <p:cNvPr id="177" name="Freeform: Shape 212">
            <a:extLst>
              <a:ext uri="{FF2B5EF4-FFF2-40B4-BE49-F238E27FC236}">
                <a16:creationId xmlns:a16="http://schemas.microsoft.com/office/drawing/2014/main" id="{477FAF04-AB53-A105-A8BB-4CBC144A733A}"/>
              </a:ext>
            </a:extLst>
          </p:cNvPr>
          <p:cNvSpPr/>
          <p:nvPr/>
        </p:nvSpPr>
        <p:spPr>
          <a:xfrm>
            <a:off x="6886832" y="6261017"/>
            <a:ext cx="31404" cy="44862"/>
          </a:xfrm>
          <a:custGeom>
            <a:avLst/>
            <a:gdLst>
              <a:gd name="connsiteX0" fmla="*/ 7580 w 61075"/>
              <a:gd name="connsiteY0" fmla="*/ 6544 h 87250"/>
              <a:gd name="connsiteX1" fmla="*/ 11594 w 61075"/>
              <a:gd name="connsiteY1" fmla="*/ 69103 h 87250"/>
              <a:gd name="connsiteX2" fmla="*/ 39339 w 61075"/>
              <a:gd name="connsiteY2" fmla="*/ 85942 h 87250"/>
              <a:gd name="connsiteX3" fmla="*/ 40037 w 61075"/>
              <a:gd name="connsiteY3" fmla="*/ 85942 h 87250"/>
              <a:gd name="connsiteX4" fmla="*/ 41346 w 61075"/>
              <a:gd name="connsiteY4" fmla="*/ 85594 h 87250"/>
              <a:gd name="connsiteX5" fmla="*/ 43004 w 61075"/>
              <a:gd name="connsiteY5" fmla="*/ 84546 h 87250"/>
              <a:gd name="connsiteX6" fmla="*/ 54782 w 61075"/>
              <a:gd name="connsiteY6" fmla="*/ 41008 h 87250"/>
              <a:gd name="connsiteX7" fmla="*/ 7841 w 61075"/>
              <a:gd name="connsiteY7" fmla="*/ 6544 h 87250"/>
              <a:gd name="connsiteX8" fmla="*/ 7580 w 61075"/>
              <a:gd name="connsiteY8" fmla="*/ 6544 h 8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075" h="87250">
                <a:moveTo>
                  <a:pt x="7580" y="6544"/>
                </a:moveTo>
                <a:cubicBezTo>
                  <a:pt x="7580" y="6544"/>
                  <a:pt x="3479" y="66747"/>
                  <a:pt x="11594" y="69103"/>
                </a:cubicBezTo>
                <a:cubicBezTo>
                  <a:pt x="12990" y="69801"/>
                  <a:pt x="38031" y="85942"/>
                  <a:pt x="39339" y="85942"/>
                </a:cubicBezTo>
                <a:cubicBezTo>
                  <a:pt x="39339" y="85942"/>
                  <a:pt x="39688" y="85942"/>
                  <a:pt x="40037" y="85942"/>
                </a:cubicBezTo>
                <a:cubicBezTo>
                  <a:pt x="40386" y="85942"/>
                  <a:pt x="41084" y="85942"/>
                  <a:pt x="41346" y="85594"/>
                </a:cubicBezTo>
                <a:cubicBezTo>
                  <a:pt x="42044" y="85594"/>
                  <a:pt x="42654" y="85244"/>
                  <a:pt x="43004" y="84546"/>
                </a:cubicBezTo>
                <a:cubicBezTo>
                  <a:pt x="47366" y="82191"/>
                  <a:pt x="54782" y="73029"/>
                  <a:pt x="54782" y="41008"/>
                </a:cubicBezTo>
                <a:cubicBezTo>
                  <a:pt x="54782" y="24431"/>
                  <a:pt x="35238" y="6544"/>
                  <a:pt x="7841" y="6544"/>
                </a:cubicBezTo>
                <a:lnTo>
                  <a:pt x="7580" y="6544"/>
                </a:lnTo>
                <a:close/>
              </a:path>
            </a:pathLst>
          </a:custGeom>
          <a:solidFill>
            <a:srgbClr val="1D1D1B"/>
          </a:solidFill>
          <a:ln w="9525" cap="flat">
            <a:noFill/>
            <a:prstDash val="solid"/>
            <a:miter/>
          </a:ln>
        </p:spPr>
        <p:txBody>
          <a:bodyPr rtlCol="0" anchor="ctr"/>
          <a:lstStyle/>
          <a:p>
            <a:endParaRPr lang="en-US" sz="1050"/>
          </a:p>
        </p:txBody>
      </p:sp>
      <p:sp>
        <p:nvSpPr>
          <p:cNvPr id="178" name="Freeform: Shape 213">
            <a:extLst>
              <a:ext uri="{FF2B5EF4-FFF2-40B4-BE49-F238E27FC236}">
                <a16:creationId xmlns:a16="http://schemas.microsoft.com/office/drawing/2014/main" id="{B494B2F8-F91C-2E79-D955-842B743E054A}"/>
              </a:ext>
            </a:extLst>
          </p:cNvPr>
          <p:cNvSpPr/>
          <p:nvPr/>
        </p:nvSpPr>
        <p:spPr>
          <a:xfrm>
            <a:off x="6350319" y="4701946"/>
            <a:ext cx="955566" cy="1525316"/>
          </a:xfrm>
          <a:custGeom>
            <a:avLst/>
            <a:gdLst>
              <a:gd name="connsiteX0" fmla="*/ 1800597 w 1858444"/>
              <a:gd name="connsiteY0" fmla="*/ 1307315 h 2966531"/>
              <a:gd name="connsiteX1" fmla="*/ 1551584 w 1858444"/>
              <a:gd name="connsiteY1" fmla="*/ 2925383 h 2966531"/>
              <a:gd name="connsiteX2" fmla="*/ 1276831 w 1858444"/>
              <a:gd name="connsiteY2" fmla="*/ 2960806 h 2966531"/>
              <a:gd name="connsiteX3" fmla="*/ 1009232 w 1858444"/>
              <a:gd name="connsiteY3" fmla="*/ 2902785 h 2966531"/>
              <a:gd name="connsiteX4" fmla="*/ 1077898 w 1858444"/>
              <a:gd name="connsiteY4" fmla="*/ 836770 h 2966531"/>
              <a:gd name="connsiteX5" fmla="*/ 217779 w 1858444"/>
              <a:gd name="connsiteY5" fmla="*/ 911806 h 2966531"/>
              <a:gd name="connsiteX6" fmla="*/ 167086 w 1858444"/>
              <a:gd name="connsiteY6" fmla="*/ 917652 h 2966531"/>
              <a:gd name="connsiteX7" fmla="*/ 127735 w 1858444"/>
              <a:gd name="connsiteY7" fmla="*/ 923672 h 2966531"/>
              <a:gd name="connsiteX8" fmla="*/ 6544 w 1858444"/>
              <a:gd name="connsiteY8" fmla="*/ 29612 h 2966531"/>
              <a:gd name="connsiteX9" fmla="*/ 15618 w 1858444"/>
              <a:gd name="connsiteY9" fmla="*/ 28390 h 2966531"/>
              <a:gd name="connsiteX10" fmla="*/ 46156 w 1858444"/>
              <a:gd name="connsiteY10" fmla="*/ 24901 h 2966531"/>
              <a:gd name="connsiteX11" fmla="*/ 76170 w 1858444"/>
              <a:gd name="connsiteY11" fmla="*/ 20189 h 2966531"/>
              <a:gd name="connsiteX12" fmla="*/ 845811 w 1858444"/>
              <a:gd name="connsiteY12" fmla="*/ 117212 h 2966531"/>
              <a:gd name="connsiteX13" fmla="*/ 1741790 w 1858444"/>
              <a:gd name="connsiteY13" fmla="*/ 395106 h 2966531"/>
              <a:gd name="connsiteX14" fmla="*/ 1800597 w 1858444"/>
              <a:gd name="connsiteY14" fmla="*/ 1307315 h 296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58444" h="2966531">
                <a:moveTo>
                  <a:pt x="1800597" y="1307315"/>
                </a:moveTo>
                <a:cubicBezTo>
                  <a:pt x="1745717" y="1738858"/>
                  <a:pt x="1551584" y="2925383"/>
                  <a:pt x="1551584" y="2925383"/>
                </a:cubicBezTo>
                <a:cubicBezTo>
                  <a:pt x="1551584" y="2925383"/>
                  <a:pt x="1446795" y="2964995"/>
                  <a:pt x="1276831" y="2960806"/>
                </a:cubicBezTo>
                <a:cubicBezTo>
                  <a:pt x="1112014" y="2956531"/>
                  <a:pt x="1070918" y="2925296"/>
                  <a:pt x="1009232" y="2902785"/>
                </a:cubicBezTo>
                <a:cubicBezTo>
                  <a:pt x="1002513" y="2803144"/>
                  <a:pt x="1152062" y="1031863"/>
                  <a:pt x="1077898" y="836770"/>
                </a:cubicBezTo>
                <a:cubicBezTo>
                  <a:pt x="1050065" y="764526"/>
                  <a:pt x="591474" y="852999"/>
                  <a:pt x="217779" y="911806"/>
                </a:cubicBezTo>
                <a:cubicBezTo>
                  <a:pt x="200590" y="913464"/>
                  <a:pt x="183926" y="915732"/>
                  <a:pt x="167086" y="917652"/>
                </a:cubicBezTo>
                <a:cubicBezTo>
                  <a:pt x="154085" y="919746"/>
                  <a:pt x="140998" y="921491"/>
                  <a:pt x="127735" y="923672"/>
                </a:cubicBezTo>
                <a:lnTo>
                  <a:pt x="6544" y="29612"/>
                </a:lnTo>
                <a:lnTo>
                  <a:pt x="15618" y="28390"/>
                </a:lnTo>
                <a:cubicBezTo>
                  <a:pt x="25652" y="26995"/>
                  <a:pt x="36035" y="25948"/>
                  <a:pt x="46156" y="24901"/>
                </a:cubicBezTo>
                <a:cubicBezTo>
                  <a:pt x="56190" y="23243"/>
                  <a:pt x="66137" y="21498"/>
                  <a:pt x="76170" y="20189"/>
                </a:cubicBezTo>
                <a:cubicBezTo>
                  <a:pt x="531096" y="-39753"/>
                  <a:pt x="845811" y="117212"/>
                  <a:pt x="845811" y="117212"/>
                </a:cubicBezTo>
                <a:cubicBezTo>
                  <a:pt x="845811" y="117212"/>
                  <a:pt x="1556644" y="187798"/>
                  <a:pt x="1741790" y="395106"/>
                </a:cubicBezTo>
                <a:cubicBezTo>
                  <a:pt x="1926850" y="601978"/>
                  <a:pt x="1830088" y="1075053"/>
                  <a:pt x="1800597" y="1307315"/>
                </a:cubicBezTo>
                <a:close/>
              </a:path>
            </a:pathLst>
          </a:custGeom>
          <a:solidFill>
            <a:srgbClr val="143140"/>
          </a:solidFill>
          <a:ln w="9525" cap="flat">
            <a:noFill/>
            <a:prstDash val="solid"/>
            <a:miter/>
          </a:ln>
        </p:spPr>
        <p:txBody>
          <a:bodyPr rtlCol="0" anchor="ctr"/>
          <a:lstStyle/>
          <a:p>
            <a:endParaRPr lang="en-US" sz="1050"/>
          </a:p>
        </p:txBody>
      </p:sp>
      <p:sp>
        <p:nvSpPr>
          <p:cNvPr id="179" name="Freeform: Shape 214">
            <a:extLst>
              <a:ext uri="{FF2B5EF4-FFF2-40B4-BE49-F238E27FC236}">
                <a16:creationId xmlns:a16="http://schemas.microsoft.com/office/drawing/2014/main" id="{04BD3C03-2CC3-B266-66AB-AB9933850CE3}"/>
              </a:ext>
            </a:extLst>
          </p:cNvPr>
          <p:cNvSpPr/>
          <p:nvPr/>
        </p:nvSpPr>
        <p:spPr>
          <a:xfrm>
            <a:off x="6301436" y="6001758"/>
            <a:ext cx="296091" cy="408246"/>
          </a:xfrm>
          <a:custGeom>
            <a:avLst/>
            <a:gdLst>
              <a:gd name="connsiteX0" fmla="*/ 568494 w 575856"/>
              <a:gd name="connsiteY0" fmla="*/ 541480 h 793983"/>
              <a:gd name="connsiteX1" fmla="*/ 564132 w 575856"/>
              <a:gd name="connsiteY1" fmla="*/ 558319 h 793983"/>
              <a:gd name="connsiteX2" fmla="*/ 536822 w 575856"/>
              <a:gd name="connsiteY2" fmla="*/ 590078 h 793983"/>
              <a:gd name="connsiteX3" fmla="*/ 538481 w 575856"/>
              <a:gd name="connsiteY3" fmla="*/ 624193 h 793983"/>
              <a:gd name="connsiteX4" fmla="*/ 543890 w 575856"/>
              <a:gd name="connsiteY4" fmla="*/ 634315 h 793983"/>
              <a:gd name="connsiteX5" fmla="*/ 547903 w 575856"/>
              <a:gd name="connsiteY5" fmla="*/ 709961 h 793983"/>
              <a:gd name="connsiteX6" fmla="*/ 213994 w 575856"/>
              <a:gd name="connsiteY6" fmla="*/ 786917 h 793983"/>
              <a:gd name="connsiteX7" fmla="*/ 6686 w 575856"/>
              <a:gd name="connsiteY7" fmla="*/ 754198 h 793983"/>
              <a:gd name="connsiteX8" fmla="*/ 15760 w 575856"/>
              <a:gd name="connsiteY8" fmla="*/ 730552 h 793983"/>
              <a:gd name="connsiteX9" fmla="*/ 15760 w 575856"/>
              <a:gd name="connsiteY9" fmla="*/ 729854 h 793983"/>
              <a:gd name="connsiteX10" fmla="*/ 62004 w 575856"/>
              <a:gd name="connsiteY10" fmla="*/ 547151 h 793983"/>
              <a:gd name="connsiteX11" fmla="*/ 131193 w 575856"/>
              <a:gd name="connsiteY11" fmla="*/ 277371 h 793983"/>
              <a:gd name="connsiteX12" fmla="*/ 234847 w 575856"/>
              <a:gd name="connsiteY12" fmla="*/ 6544 h 793983"/>
              <a:gd name="connsiteX13" fmla="*/ 565441 w 575856"/>
              <a:gd name="connsiteY13" fmla="*/ 57847 h 793983"/>
              <a:gd name="connsiteX14" fmla="*/ 564743 w 575856"/>
              <a:gd name="connsiteY14" fmla="*/ 351622 h 793983"/>
              <a:gd name="connsiteX15" fmla="*/ 568756 w 575856"/>
              <a:gd name="connsiteY15" fmla="*/ 510680 h 793983"/>
              <a:gd name="connsiteX16" fmla="*/ 568494 w 575856"/>
              <a:gd name="connsiteY16" fmla="*/ 541480 h 793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75856" h="793983">
                <a:moveTo>
                  <a:pt x="568494" y="541480"/>
                </a:moveTo>
                <a:cubicBezTo>
                  <a:pt x="567797" y="546889"/>
                  <a:pt x="566488" y="552648"/>
                  <a:pt x="564132" y="558319"/>
                </a:cubicBezTo>
                <a:cubicBezTo>
                  <a:pt x="558373" y="574896"/>
                  <a:pt x="537084" y="590078"/>
                  <a:pt x="536822" y="590078"/>
                </a:cubicBezTo>
                <a:cubicBezTo>
                  <a:pt x="536822" y="592783"/>
                  <a:pt x="528010" y="612065"/>
                  <a:pt x="538481" y="624193"/>
                </a:cubicBezTo>
                <a:cubicBezTo>
                  <a:pt x="540487" y="627596"/>
                  <a:pt x="542494" y="630912"/>
                  <a:pt x="543890" y="634315"/>
                </a:cubicBezTo>
                <a:cubicBezTo>
                  <a:pt x="564831" y="675846"/>
                  <a:pt x="549997" y="707256"/>
                  <a:pt x="547903" y="709961"/>
                </a:cubicBezTo>
                <a:cubicBezTo>
                  <a:pt x="469552" y="791017"/>
                  <a:pt x="348011" y="790320"/>
                  <a:pt x="213994" y="786917"/>
                </a:cubicBezTo>
                <a:cubicBezTo>
                  <a:pt x="21170" y="785608"/>
                  <a:pt x="6686" y="780808"/>
                  <a:pt x="6686" y="754198"/>
                </a:cubicBezTo>
                <a:cubicBezTo>
                  <a:pt x="6686" y="725841"/>
                  <a:pt x="4679" y="731250"/>
                  <a:pt x="15760" y="730552"/>
                </a:cubicBezTo>
                <a:lnTo>
                  <a:pt x="15760" y="729854"/>
                </a:lnTo>
                <a:cubicBezTo>
                  <a:pt x="7995" y="623496"/>
                  <a:pt x="53278" y="570796"/>
                  <a:pt x="62004" y="547151"/>
                </a:cubicBezTo>
                <a:cubicBezTo>
                  <a:pt x="122468" y="411388"/>
                  <a:pt x="129186" y="323614"/>
                  <a:pt x="131193" y="277371"/>
                </a:cubicBezTo>
                <a:cubicBezTo>
                  <a:pt x="133200" y="232786"/>
                  <a:pt x="228740" y="20417"/>
                  <a:pt x="234847" y="6544"/>
                </a:cubicBezTo>
                <a:cubicBezTo>
                  <a:pt x="267566" y="13000"/>
                  <a:pt x="520506" y="61949"/>
                  <a:pt x="565441" y="57847"/>
                </a:cubicBezTo>
                <a:cubicBezTo>
                  <a:pt x="532024" y="195966"/>
                  <a:pt x="562038" y="345863"/>
                  <a:pt x="564743" y="351622"/>
                </a:cubicBezTo>
                <a:cubicBezTo>
                  <a:pt x="577569" y="403275"/>
                  <a:pt x="569454" y="463739"/>
                  <a:pt x="568756" y="510680"/>
                </a:cubicBezTo>
                <a:lnTo>
                  <a:pt x="568494" y="541480"/>
                </a:lnTo>
                <a:close/>
              </a:path>
            </a:pathLst>
          </a:custGeom>
          <a:solidFill>
            <a:srgbClr val="3C3C3B"/>
          </a:solidFill>
          <a:ln w="9525" cap="flat">
            <a:noFill/>
            <a:prstDash val="solid"/>
            <a:miter/>
          </a:ln>
        </p:spPr>
        <p:txBody>
          <a:bodyPr rtlCol="0" anchor="ctr"/>
          <a:lstStyle/>
          <a:p>
            <a:endParaRPr lang="en-US" sz="1050"/>
          </a:p>
        </p:txBody>
      </p:sp>
      <p:sp>
        <p:nvSpPr>
          <p:cNvPr id="180" name="Freeform: Shape 215">
            <a:extLst>
              <a:ext uri="{FF2B5EF4-FFF2-40B4-BE49-F238E27FC236}">
                <a16:creationId xmlns:a16="http://schemas.microsoft.com/office/drawing/2014/main" id="{F7BC9DDB-7DA2-D657-41FB-9EBB9F2B3D53}"/>
              </a:ext>
            </a:extLst>
          </p:cNvPr>
          <p:cNvSpPr/>
          <p:nvPr/>
        </p:nvSpPr>
        <p:spPr>
          <a:xfrm>
            <a:off x="6301304" y="6324497"/>
            <a:ext cx="287118" cy="85238"/>
          </a:xfrm>
          <a:custGeom>
            <a:avLst/>
            <a:gdLst>
              <a:gd name="connsiteX0" fmla="*/ 548160 w 558405"/>
              <a:gd name="connsiteY0" fmla="*/ 82190 h 165776"/>
              <a:gd name="connsiteX1" fmla="*/ 214163 w 558405"/>
              <a:gd name="connsiteY1" fmla="*/ 159146 h 165776"/>
              <a:gd name="connsiteX2" fmla="*/ 6681 w 558405"/>
              <a:gd name="connsiteY2" fmla="*/ 126339 h 165776"/>
              <a:gd name="connsiteX3" fmla="*/ 16016 w 558405"/>
              <a:gd name="connsiteY3" fmla="*/ 102955 h 165776"/>
              <a:gd name="connsiteX4" fmla="*/ 16016 w 558405"/>
              <a:gd name="connsiteY4" fmla="*/ 102258 h 165776"/>
              <a:gd name="connsiteX5" fmla="*/ 271662 w 558405"/>
              <a:gd name="connsiteY5" fmla="*/ 113601 h 165776"/>
              <a:gd name="connsiteX6" fmla="*/ 544059 w 558405"/>
              <a:gd name="connsiteY6" fmla="*/ 6544 h 165776"/>
              <a:gd name="connsiteX7" fmla="*/ 548160 w 558405"/>
              <a:gd name="connsiteY7" fmla="*/ 82190 h 165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405" h="165776">
                <a:moveTo>
                  <a:pt x="548160" y="82190"/>
                </a:moveTo>
                <a:cubicBezTo>
                  <a:pt x="469896" y="163159"/>
                  <a:pt x="348093" y="162461"/>
                  <a:pt x="214163" y="159146"/>
                </a:cubicBezTo>
                <a:cubicBezTo>
                  <a:pt x="21426" y="157837"/>
                  <a:pt x="6681" y="153125"/>
                  <a:pt x="6681" y="126339"/>
                </a:cubicBezTo>
                <a:cubicBezTo>
                  <a:pt x="6681" y="98245"/>
                  <a:pt x="4673" y="103567"/>
                  <a:pt x="16016" y="102955"/>
                </a:cubicBezTo>
                <a:lnTo>
                  <a:pt x="16016" y="102258"/>
                </a:lnTo>
                <a:cubicBezTo>
                  <a:pt x="56850" y="107580"/>
                  <a:pt x="159283" y="119010"/>
                  <a:pt x="271662" y="113601"/>
                </a:cubicBezTo>
                <a:cubicBezTo>
                  <a:pt x="450352" y="105573"/>
                  <a:pt x="513957" y="83499"/>
                  <a:pt x="544059" y="6544"/>
                </a:cubicBezTo>
                <a:cubicBezTo>
                  <a:pt x="564912" y="48075"/>
                  <a:pt x="550166" y="79573"/>
                  <a:pt x="548160" y="82190"/>
                </a:cubicBezTo>
                <a:close/>
              </a:path>
            </a:pathLst>
          </a:custGeom>
          <a:solidFill>
            <a:srgbClr val="1D1D1B"/>
          </a:solidFill>
          <a:ln w="9525" cap="flat">
            <a:noFill/>
            <a:prstDash val="solid"/>
            <a:miter/>
          </a:ln>
        </p:spPr>
        <p:txBody>
          <a:bodyPr rtlCol="0" anchor="ctr"/>
          <a:lstStyle/>
          <a:p>
            <a:endParaRPr lang="en-US" sz="1050"/>
          </a:p>
        </p:txBody>
      </p:sp>
      <p:sp>
        <p:nvSpPr>
          <p:cNvPr id="181" name="Freeform: Shape 216">
            <a:extLst>
              <a:ext uri="{FF2B5EF4-FFF2-40B4-BE49-F238E27FC236}">
                <a16:creationId xmlns:a16="http://schemas.microsoft.com/office/drawing/2014/main" id="{E273B8C9-69C3-700F-3A69-889A1A65922B}"/>
              </a:ext>
            </a:extLst>
          </p:cNvPr>
          <p:cNvSpPr/>
          <p:nvPr/>
        </p:nvSpPr>
        <p:spPr>
          <a:xfrm>
            <a:off x="6566421" y="6261017"/>
            <a:ext cx="31404" cy="44862"/>
          </a:xfrm>
          <a:custGeom>
            <a:avLst/>
            <a:gdLst>
              <a:gd name="connsiteX0" fmla="*/ 53747 w 61075"/>
              <a:gd name="connsiteY0" fmla="*/ 6544 h 87250"/>
              <a:gd name="connsiteX1" fmla="*/ 49733 w 61075"/>
              <a:gd name="connsiteY1" fmla="*/ 69103 h 87250"/>
              <a:gd name="connsiteX2" fmla="*/ 21987 w 61075"/>
              <a:gd name="connsiteY2" fmla="*/ 85942 h 87250"/>
              <a:gd name="connsiteX3" fmla="*/ 21289 w 61075"/>
              <a:gd name="connsiteY3" fmla="*/ 85942 h 87250"/>
              <a:gd name="connsiteX4" fmla="*/ 19981 w 61075"/>
              <a:gd name="connsiteY4" fmla="*/ 85594 h 87250"/>
              <a:gd name="connsiteX5" fmla="*/ 18322 w 61075"/>
              <a:gd name="connsiteY5" fmla="*/ 84546 h 87250"/>
              <a:gd name="connsiteX6" fmla="*/ 6544 w 61075"/>
              <a:gd name="connsiteY6" fmla="*/ 41008 h 87250"/>
              <a:gd name="connsiteX7" fmla="*/ 53485 w 61075"/>
              <a:gd name="connsiteY7" fmla="*/ 6544 h 87250"/>
              <a:gd name="connsiteX8" fmla="*/ 53747 w 61075"/>
              <a:gd name="connsiteY8" fmla="*/ 6544 h 8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075" h="87250">
                <a:moveTo>
                  <a:pt x="53747" y="6544"/>
                </a:moveTo>
                <a:cubicBezTo>
                  <a:pt x="53747" y="6544"/>
                  <a:pt x="57847" y="66747"/>
                  <a:pt x="49733" y="69103"/>
                </a:cubicBezTo>
                <a:cubicBezTo>
                  <a:pt x="48424" y="69801"/>
                  <a:pt x="23296" y="85942"/>
                  <a:pt x="21987" y="85942"/>
                </a:cubicBezTo>
                <a:cubicBezTo>
                  <a:pt x="21987" y="85942"/>
                  <a:pt x="21638" y="85942"/>
                  <a:pt x="21289" y="85942"/>
                </a:cubicBezTo>
                <a:cubicBezTo>
                  <a:pt x="20940" y="85942"/>
                  <a:pt x="20242" y="85942"/>
                  <a:pt x="19981" y="85594"/>
                </a:cubicBezTo>
                <a:cubicBezTo>
                  <a:pt x="19282" y="85594"/>
                  <a:pt x="18672" y="85244"/>
                  <a:pt x="18322" y="84546"/>
                </a:cubicBezTo>
                <a:cubicBezTo>
                  <a:pt x="13960" y="82191"/>
                  <a:pt x="6544" y="73029"/>
                  <a:pt x="6544" y="41008"/>
                </a:cubicBezTo>
                <a:cubicBezTo>
                  <a:pt x="6544" y="24431"/>
                  <a:pt x="26088" y="6544"/>
                  <a:pt x="53485" y="6544"/>
                </a:cubicBezTo>
                <a:lnTo>
                  <a:pt x="53747" y="6544"/>
                </a:lnTo>
                <a:close/>
              </a:path>
            </a:pathLst>
          </a:custGeom>
          <a:solidFill>
            <a:srgbClr val="1D1D1B"/>
          </a:solidFill>
          <a:ln w="9525" cap="flat">
            <a:noFill/>
            <a:prstDash val="solid"/>
            <a:miter/>
          </a:ln>
        </p:spPr>
        <p:txBody>
          <a:bodyPr rtlCol="0" anchor="ctr"/>
          <a:lstStyle/>
          <a:p>
            <a:endParaRPr lang="en-US" sz="1050"/>
          </a:p>
        </p:txBody>
      </p:sp>
      <p:sp>
        <p:nvSpPr>
          <p:cNvPr id="182" name="Freeform: Shape 217">
            <a:extLst>
              <a:ext uri="{FF2B5EF4-FFF2-40B4-BE49-F238E27FC236}">
                <a16:creationId xmlns:a16="http://schemas.microsoft.com/office/drawing/2014/main" id="{CB5C5404-37D7-DD6E-D62C-64C072FF8756}"/>
              </a:ext>
            </a:extLst>
          </p:cNvPr>
          <p:cNvSpPr/>
          <p:nvPr/>
        </p:nvSpPr>
        <p:spPr>
          <a:xfrm>
            <a:off x="6179428" y="4701902"/>
            <a:ext cx="955566" cy="1525316"/>
          </a:xfrm>
          <a:custGeom>
            <a:avLst/>
            <a:gdLst>
              <a:gd name="connsiteX0" fmla="*/ 50016 w 1858444"/>
              <a:gd name="connsiteY0" fmla="*/ 1313684 h 2966531"/>
              <a:gd name="connsiteX1" fmla="*/ 291614 w 1858444"/>
              <a:gd name="connsiteY1" fmla="*/ 2925383 h 2966531"/>
              <a:gd name="connsiteX2" fmla="*/ 595247 w 1858444"/>
              <a:gd name="connsiteY2" fmla="*/ 2961854 h 2966531"/>
              <a:gd name="connsiteX3" fmla="*/ 889544 w 1858444"/>
              <a:gd name="connsiteY3" fmla="*/ 2901389 h 2966531"/>
              <a:gd name="connsiteX4" fmla="*/ 786501 w 1858444"/>
              <a:gd name="connsiteY4" fmla="*/ 836770 h 2966531"/>
              <a:gd name="connsiteX5" fmla="*/ 1646621 w 1858444"/>
              <a:gd name="connsiteY5" fmla="*/ 911806 h 2966531"/>
              <a:gd name="connsiteX6" fmla="*/ 1697314 w 1858444"/>
              <a:gd name="connsiteY6" fmla="*/ 917652 h 2966531"/>
              <a:gd name="connsiteX7" fmla="*/ 1736664 w 1858444"/>
              <a:gd name="connsiteY7" fmla="*/ 923672 h 2966531"/>
              <a:gd name="connsiteX8" fmla="*/ 1857856 w 1858444"/>
              <a:gd name="connsiteY8" fmla="*/ 29612 h 2966531"/>
              <a:gd name="connsiteX9" fmla="*/ 1848781 w 1858444"/>
              <a:gd name="connsiteY9" fmla="*/ 28390 h 2966531"/>
              <a:gd name="connsiteX10" fmla="*/ 1818243 w 1858444"/>
              <a:gd name="connsiteY10" fmla="*/ 24900 h 2966531"/>
              <a:gd name="connsiteX11" fmla="*/ 1788229 w 1858444"/>
              <a:gd name="connsiteY11" fmla="*/ 20189 h 2966531"/>
              <a:gd name="connsiteX12" fmla="*/ 1018589 w 1858444"/>
              <a:gd name="connsiteY12" fmla="*/ 117212 h 2966531"/>
              <a:gd name="connsiteX13" fmla="*/ 122609 w 1858444"/>
              <a:gd name="connsiteY13" fmla="*/ 395106 h 2966531"/>
              <a:gd name="connsiteX14" fmla="*/ 50016 w 1858444"/>
              <a:gd name="connsiteY14" fmla="*/ 1313684 h 296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58444" h="2966531">
                <a:moveTo>
                  <a:pt x="50016" y="1313684"/>
                </a:moveTo>
                <a:cubicBezTo>
                  <a:pt x="59963" y="1371269"/>
                  <a:pt x="291614" y="2925383"/>
                  <a:pt x="291614" y="2925383"/>
                </a:cubicBezTo>
                <a:cubicBezTo>
                  <a:pt x="291614" y="2925383"/>
                  <a:pt x="425370" y="2966042"/>
                  <a:pt x="595247" y="2961854"/>
                </a:cubicBezTo>
                <a:cubicBezTo>
                  <a:pt x="760064" y="2957578"/>
                  <a:pt x="840597" y="2934893"/>
                  <a:pt x="889544" y="2901389"/>
                </a:cubicBezTo>
                <a:cubicBezTo>
                  <a:pt x="896263" y="2801748"/>
                  <a:pt x="712425" y="1031863"/>
                  <a:pt x="786501" y="836770"/>
                </a:cubicBezTo>
                <a:cubicBezTo>
                  <a:pt x="814334" y="764526"/>
                  <a:pt x="1272925" y="852999"/>
                  <a:pt x="1646621" y="911806"/>
                </a:cubicBezTo>
                <a:cubicBezTo>
                  <a:pt x="1663809" y="913463"/>
                  <a:pt x="1680474" y="915732"/>
                  <a:pt x="1697314" y="917652"/>
                </a:cubicBezTo>
                <a:cubicBezTo>
                  <a:pt x="1710314" y="919746"/>
                  <a:pt x="1723402" y="921491"/>
                  <a:pt x="1736664" y="923672"/>
                </a:cubicBezTo>
                <a:lnTo>
                  <a:pt x="1857856" y="29612"/>
                </a:lnTo>
                <a:lnTo>
                  <a:pt x="1848781" y="28390"/>
                </a:lnTo>
                <a:cubicBezTo>
                  <a:pt x="1838747" y="26994"/>
                  <a:pt x="1828365" y="25947"/>
                  <a:pt x="1818243" y="24900"/>
                </a:cubicBezTo>
                <a:cubicBezTo>
                  <a:pt x="1808209" y="23242"/>
                  <a:pt x="1798263" y="21497"/>
                  <a:pt x="1788229" y="20189"/>
                </a:cubicBezTo>
                <a:cubicBezTo>
                  <a:pt x="1333302" y="-39753"/>
                  <a:pt x="1018589" y="117212"/>
                  <a:pt x="1018589" y="117212"/>
                </a:cubicBezTo>
                <a:cubicBezTo>
                  <a:pt x="1018589" y="117212"/>
                  <a:pt x="307756" y="187798"/>
                  <a:pt x="122609" y="395106"/>
                </a:cubicBezTo>
                <a:cubicBezTo>
                  <a:pt x="-62363" y="602065"/>
                  <a:pt x="22444" y="1155585"/>
                  <a:pt x="50016" y="1313684"/>
                </a:cubicBezTo>
                <a:close/>
              </a:path>
            </a:pathLst>
          </a:custGeom>
          <a:solidFill>
            <a:srgbClr val="143140"/>
          </a:solidFill>
          <a:ln w="9525" cap="flat">
            <a:noFill/>
            <a:prstDash val="solid"/>
            <a:miter/>
          </a:ln>
        </p:spPr>
        <p:txBody>
          <a:bodyPr rtlCol="0" anchor="ctr"/>
          <a:lstStyle/>
          <a:p>
            <a:endParaRPr lang="en-US" sz="1050"/>
          </a:p>
        </p:txBody>
      </p:sp>
      <p:sp>
        <p:nvSpPr>
          <p:cNvPr id="183" name="Freeform: Shape 218">
            <a:extLst>
              <a:ext uri="{FF2B5EF4-FFF2-40B4-BE49-F238E27FC236}">
                <a16:creationId xmlns:a16="http://schemas.microsoft.com/office/drawing/2014/main" id="{C499B476-A7AA-C22B-A7EF-CF4E65DD09E0}"/>
              </a:ext>
            </a:extLst>
          </p:cNvPr>
          <p:cNvSpPr/>
          <p:nvPr/>
        </p:nvSpPr>
        <p:spPr>
          <a:xfrm>
            <a:off x="6441614" y="4596000"/>
            <a:ext cx="672934" cy="291605"/>
          </a:xfrm>
          <a:custGeom>
            <a:avLst/>
            <a:gdLst>
              <a:gd name="connsiteX0" fmla="*/ 6543 w 1308763"/>
              <a:gd name="connsiteY0" fmla="*/ 6544 h 567130"/>
              <a:gd name="connsiteX1" fmla="*/ 1303877 w 1308763"/>
              <a:gd name="connsiteY1" fmla="*/ 6544 h 567130"/>
              <a:gd name="connsiteX2" fmla="*/ 1303877 w 1308763"/>
              <a:gd name="connsiteY2" fmla="*/ 566259 h 567130"/>
              <a:gd name="connsiteX3" fmla="*/ 6543 w 1308763"/>
              <a:gd name="connsiteY3" fmla="*/ 566259 h 567130"/>
            </a:gdLst>
            <a:ahLst/>
            <a:cxnLst>
              <a:cxn ang="0">
                <a:pos x="connsiteX0" y="connsiteY0"/>
              </a:cxn>
              <a:cxn ang="0">
                <a:pos x="connsiteX1" y="connsiteY1"/>
              </a:cxn>
              <a:cxn ang="0">
                <a:pos x="connsiteX2" y="connsiteY2"/>
              </a:cxn>
              <a:cxn ang="0">
                <a:pos x="connsiteX3" y="connsiteY3"/>
              </a:cxn>
            </a:cxnLst>
            <a:rect l="l" t="t" r="r" b="b"/>
            <a:pathLst>
              <a:path w="1308763" h="567130">
                <a:moveTo>
                  <a:pt x="6543" y="6544"/>
                </a:moveTo>
                <a:lnTo>
                  <a:pt x="1303877" y="6544"/>
                </a:lnTo>
                <a:lnTo>
                  <a:pt x="1303877" y="566259"/>
                </a:lnTo>
                <a:lnTo>
                  <a:pt x="6543" y="566259"/>
                </a:lnTo>
                <a:close/>
              </a:path>
            </a:pathLst>
          </a:custGeom>
          <a:solidFill>
            <a:srgbClr val="07171A"/>
          </a:solidFill>
          <a:ln w="9525" cap="flat">
            <a:noFill/>
            <a:prstDash val="solid"/>
            <a:miter/>
          </a:ln>
        </p:spPr>
        <p:txBody>
          <a:bodyPr rtlCol="0" anchor="ctr"/>
          <a:lstStyle/>
          <a:p>
            <a:endParaRPr lang="en-US" sz="1050"/>
          </a:p>
        </p:txBody>
      </p:sp>
      <p:sp>
        <p:nvSpPr>
          <p:cNvPr id="184" name="Freeform: Shape 219">
            <a:extLst>
              <a:ext uri="{FF2B5EF4-FFF2-40B4-BE49-F238E27FC236}">
                <a16:creationId xmlns:a16="http://schemas.microsoft.com/office/drawing/2014/main" id="{E70E6267-12DC-ADF2-F9C7-333EF664EF76}"/>
              </a:ext>
            </a:extLst>
          </p:cNvPr>
          <p:cNvSpPr/>
          <p:nvPr/>
        </p:nvSpPr>
        <p:spPr>
          <a:xfrm>
            <a:off x="6142966" y="2871450"/>
            <a:ext cx="1009401" cy="1700279"/>
          </a:xfrm>
          <a:custGeom>
            <a:avLst/>
            <a:gdLst>
              <a:gd name="connsiteX0" fmla="*/ 1963233 w 1963145"/>
              <a:gd name="connsiteY0" fmla="*/ 3308642 h 3306809"/>
              <a:gd name="connsiteX1" fmla="*/ 422557 w 1963145"/>
              <a:gd name="connsiteY1" fmla="*/ 3308642 h 3306809"/>
              <a:gd name="connsiteX2" fmla="*/ 424214 w 1963145"/>
              <a:gd name="connsiteY2" fmla="*/ 3289709 h 3306809"/>
              <a:gd name="connsiteX3" fmla="*/ 429623 w 1963145"/>
              <a:gd name="connsiteY3" fmla="*/ 3233345 h 3306809"/>
              <a:gd name="connsiteX4" fmla="*/ 468799 w 1963145"/>
              <a:gd name="connsiteY4" fmla="*/ 2096116 h 3306809"/>
              <a:gd name="connsiteX5" fmla="*/ 465048 w 1963145"/>
              <a:gd name="connsiteY5" fmla="*/ 1694674 h 3306809"/>
              <a:gd name="connsiteX6" fmla="*/ 464001 w 1963145"/>
              <a:gd name="connsiteY6" fmla="*/ 1699735 h 3306809"/>
              <a:gd name="connsiteX7" fmla="*/ 432939 w 1963145"/>
              <a:gd name="connsiteY7" fmla="*/ 1828081 h 3306809"/>
              <a:gd name="connsiteX8" fmla="*/ 380938 w 1963145"/>
              <a:gd name="connsiteY8" fmla="*/ 1799027 h 3306809"/>
              <a:gd name="connsiteX9" fmla="*/ 384689 w 1963145"/>
              <a:gd name="connsiteY9" fmla="*/ 1680889 h 3306809"/>
              <a:gd name="connsiteX10" fmla="*/ 361044 w 1963145"/>
              <a:gd name="connsiteY10" fmla="*/ 1746414 h 3306809"/>
              <a:gd name="connsiteX11" fmla="*/ 359735 w 1963145"/>
              <a:gd name="connsiteY11" fmla="*/ 1750166 h 3306809"/>
              <a:gd name="connsiteX12" fmla="*/ 349614 w 1963145"/>
              <a:gd name="connsiteY12" fmla="*/ 1781577 h 3306809"/>
              <a:gd name="connsiteX13" fmla="*/ 6544 w 1963145"/>
              <a:gd name="connsiteY13" fmla="*/ 1589450 h 3306809"/>
              <a:gd name="connsiteX14" fmla="*/ 13262 w 1963145"/>
              <a:gd name="connsiteY14" fmla="*/ 1495219 h 3306809"/>
              <a:gd name="connsiteX15" fmla="*/ 29840 w 1963145"/>
              <a:gd name="connsiteY15" fmla="*/ 1330751 h 3306809"/>
              <a:gd name="connsiteX16" fmla="*/ 86553 w 1963145"/>
              <a:gd name="connsiteY16" fmla="*/ 1186613 h 3306809"/>
              <a:gd name="connsiteX17" fmla="*/ 445504 w 1963145"/>
              <a:gd name="connsiteY17" fmla="*/ 686578 h 3306809"/>
              <a:gd name="connsiteX18" fmla="*/ 451960 w 1963145"/>
              <a:gd name="connsiteY18" fmla="*/ 684571 h 3306809"/>
              <a:gd name="connsiteX19" fmla="*/ 457370 w 1963145"/>
              <a:gd name="connsiteY19" fmla="*/ 682913 h 3306809"/>
              <a:gd name="connsiteX20" fmla="*/ 488430 w 1963145"/>
              <a:gd name="connsiteY20" fmla="*/ 674100 h 3306809"/>
              <a:gd name="connsiteX21" fmla="*/ 498901 w 1963145"/>
              <a:gd name="connsiteY21" fmla="*/ 671047 h 3306809"/>
              <a:gd name="connsiteX22" fmla="*/ 521150 w 1963145"/>
              <a:gd name="connsiteY22" fmla="*/ 664590 h 3306809"/>
              <a:gd name="connsiteX23" fmla="*/ 544446 w 1963145"/>
              <a:gd name="connsiteY23" fmla="*/ 657872 h 3306809"/>
              <a:gd name="connsiteX24" fmla="*/ 551862 w 1963145"/>
              <a:gd name="connsiteY24" fmla="*/ 655865 h 3306809"/>
              <a:gd name="connsiteX25" fmla="*/ 771036 w 1963145"/>
              <a:gd name="connsiteY25" fmla="*/ 599501 h 3306809"/>
              <a:gd name="connsiteX26" fmla="*/ 793024 w 1963145"/>
              <a:gd name="connsiteY26" fmla="*/ 594440 h 3306809"/>
              <a:gd name="connsiteX27" fmla="*/ 818675 w 1963145"/>
              <a:gd name="connsiteY27" fmla="*/ 589729 h 3306809"/>
              <a:gd name="connsiteX28" fmla="*/ 852093 w 1963145"/>
              <a:gd name="connsiteY28" fmla="*/ 583970 h 3306809"/>
              <a:gd name="connsiteX29" fmla="*/ 859858 w 1963145"/>
              <a:gd name="connsiteY29" fmla="*/ 582923 h 3306809"/>
              <a:gd name="connsiteX30" fmla="*/ 892926 w 1963145"/>
              <a:gd name="connsiteY30" fmla="*/ 579520 h 3306809"/>
              <a:gd name="connsiteX31" fmla="*/ 904094 w 1963145"/>
              <a:gd name="connsiteY31" fmla="*/ 62908 h 3306809"/>
              <a:gd name="connsiteX32" fmla="*/ 1193156 w 1963145"/>
              <a:gd name="connsiteY32" fmla="*/ 6544 h 3306809"/>
              <a:gd name="connsiteX33" fmla="*/ 1481869 w 1963145"/>
              <a:gd name="connsiteY33" fmla="*/ 62908 h 3306809"/>
              <a:gd name="connsiteX34" fmla="*/ 1493038 w 1963145"/>
              <a:gd name="connsiteY34" fmla="*/ 579520 h 3306809"/>
              <a:gd name="connsiteX35" fmla="*/ 1526106 w 1963145"/>
              <a:gd name="connsiteY35" fmla="*/ 585017 h 3306809"/>
              <a:gd name="connsiteX36" fmla="*/ 1677748 w 1963145"/>
              <a:gd name="connsiteY36" fmla="*/ 615032 h 3306809"/>
              <a:gd name="connsiteX37" fmla="*/ 1756449 w 1963145"/>
              <a:gd name="connsiteY37" fmla="*/ 636321 h 3306809"/>
              <a:gd name="connsiteX38" fmla="*/ 1770932 w 1963145"/>
              <a:gd name="connsiteY38" fmla="*/ 640073 h 3306809"/>
              <a:gd name="connsiteX39" fmla="*/ 1788819 w 1963145"/>
              <a:gd name="connsiteY39" fmla="*/ 644784 h 3306809"/>
              <a:gd name="connsiteX40" fmla="*/ 1846229 w 1963145"/>
              <a:gd name="connsiteY40" fmla="*/ 660664 h 3306809"/>
              <a:gd name="connsiteX41" fmla="*/ 1858357 w 1963145"/>
              <a:gd name="connsiteY41" fmla="*/ 664067 h 3306809"/>
              <a:gd name="connsiteX42" fmla="*/ 1920829 w 1963145"/>
              <a:gd name="connsiteY42" fmla="*/ 1694936 h 3306809"/>
              <a:gd name="connsiteX43" fmla="*/ 1920480 w 1963145"/>
              <a:gd name="connsiteY43" fmla="*/ 1707413 h 3306809"/>
              <a:gd name="connsiteX44" fmla="*/ 1919433 w 1963145"/>
              <a:gd name="connsiteY44" fmla="*/ 1776952 h 3306809"/>
              <a:gd name="connsiteX45" fmla="*/ 1956253 w 1963145"/>
              <a:gd name="connsiteY45" fmla="*/ 3232908 h 3306809"/>
              <a:gd name="connsiteX46" fmla="*/ 1963233 w 1963145"/>
              <a:gd name="connsiteY46" fmla="*/ 3308642 h 3306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963145" h="3306809">
                <a:moveTo>
                  <a:pt x="1963233" y="3308642"/>
                </a:moveTo>
                <a:lnTo>
                  <a:pt x="422557" y="3308642"/>
                </a:lnTo>
                <a:cubicBezTo>
                  <a:pt x="423254" y="3302185"/>
                  <a:pt x="423865" y="3296165"/>
                  <a:pt x="424214" y="3289709"/>
                </a:cubicBezTo>
                <a:cubicBezTo>
                  <a:pt x="425872" y="3271124"/>
                  <a:pt x="427966" y="3252191"/>
                  <a:pt x="429623" y="3233345"/>
                </a:cubicBezTo>
                <a:cubicBezTo>
                  <a:pt x="461993" y="2867327"/>
                  <a:pt x="468799" y="2414843"/>
                  <a:pt x="468799" y="2096116"/>
                </a:cubicBezTo>
                <a:cubicBezTo>
                  <a:pt x="468799" y="1858445"/>
                  <a:pt x="465048" y="1694674"/>
                  <a:pt x="465048" y="1694674"/>
                </a:cubicBezTo>
                <a:cubicBezTo>
                  <a:pt x="464698" y="1695721"/>
                  <a:pt x="464698" y="1697379"/>
                  <a:pt x="464001" y="1699735"/>
                </a:cubicBezTo>
                <a:cubicBezTo>
                  <a:pt x="459638" y="1715266"/>
                  <a:pt x="447161" y="1764214"/>
                  <a:pt x="432939" y="1828081"/>
                </a:cubicBezTo>
                <a:lnTo>
                  <a:pt x="380938" y="1799027"/>
                </a:lnTo>
                <a:cubicBezTo>
                  <a:pt x="382247" y="1749730"/>
                  <a:pt x="383642" y="1709856"/>
                  <a:pt x="384689" y="1680889"/>
                </a:cubicBezTo>
                <a:cubicBezTo>
                  <a:pt x="378582" y="1697729"/>
                  <a:pt x="371166" y="1718668"/>
                  <a:pt x="361044" y="1746414"/>
                </a:cubicBezTo>
                <a:lnTo>
                  <a:pt x="359735" y="1750166"/>
                </a:lnTo>
                <a:lnTo>
                  <a:pt x="349614" y="1781577"/>
                </a:lnTo>
                <a:lnTo>
                  <a:pt x="6544" y="1589450"/>
                </a:lnTo>
                <a:cubicBezTo>
                  <a:pt x="10906" y="1543207"/>
                  <a:pt x="13262" y="1509790"/>
                  <a:pt x="13262" y="1495219"/>
                </a:cubicBezTo>
                <a:cubicBezTo>
                  <a:pt x="17276" y="1439814"/>
                  <a:pt x="22685" y="1384846"/>
                  <a:pt x="29840" y="1330751"/>
                </a:cubicBezTo>
                <a:cubicBezTo>
                  <a:pt x="46069" y="1286515"/>
                  <a:pt x="64914" y="1237567"/>
                  <a:pt x="86553" y="1186613"/>
                </a:cubicBezTo>
                <a:cubicBezTo>
                  <a:pt x="170924" y="985063"/>
                  <a:pt x="296216" y="752714"/>
                  <a:pt x="445504" y="686578"/>
                </a:cubicBezTo>
                <a:cubicBezTo>
                  <a:pt x="447510" y="685879"/>
                  <a:pt x="449866" y="685269"/>
                  <a:pt x="451960" y="684571"/>
                </a:cubicBezTo>
                <a:cubicBezTo>
                  <a:pt x="453617" y="683873"/>
                  <a:pt x="455711" y="683262"/>
                  <a:pt x="457370" y="682913"/>
                </a:cubicBezTo>
                <a:cubicBezTo>
                  <a:pt x="468189" y="679859"/>
                  <a:pt x="478309" y="676805"/>
                  <a:pt x="488430" y="674100"/>
                </a:cubicBezTo>
                <a:cubicBezTo>
                  <a:pt x="491833" y="673053"/>
                  <a:pt x="495498" y="672094"/>
                  <a:pt x="498901" y="671047"/>
                </a:cubicBezTo>
                <a:cubicBezTo>
                  <a:pt x="505968" y="669040"/>
                  <a:pt x="513384" y="667033"/>
                  <a:pt x="521150" y="664590"/>
                </a:cubicBezTo>
                <a:cubicBezTo>
                  <a:pt x="528566" y="662584"/>
                  <a:pt x="536331" y="660577"/>
                  <a:pt x="544446" y="657872"/>
                </a:cubicBezTo>
                <a:cubicBezTo>
                  <a:pt x="547150" y="657174"/>
                  <a:pt x="549506" y="656214"/>
                  <a:pt x="551862" y="655865"/>
                </a:cubicBezTo>
                <a:cubicBezTo>
                  <a:pt x="617038" y="637979"/>
                  <a:pt x="699752" y="615642"/>
                  <a:pt x="771036" y="599501"/>
                </a:cubicBezTo>
                <a:cubicBezTo>
                  <a:pt x="778452" y="597843"/>
                  <a:pt x="785869" y="596098"/>
                  <a:pt x="793024" y="594440"/>
                </a:cubicBezTo>
                <a:cubicBezTo>
                  <a:pt x="801836" y="592783"/>
                  <a:pt x="810561" y="591038"/>
                  <a:pt x="818675" y="589729"/>
                </a:cubicBezTo>
                <a:cubicBezTo>
                  <a:pt x="830455" y="587373"/>
                  <a:pt x="841622" y="585715"/>
                  <a:pt x="852093" y="583970"/>
                </a:cubicBezTo>
                <a:cubicBezTo>
                  <a:pt x="854797" y="583621"/>
                  <a:pt x="857153" y="583272"/>
                  <a:pt x="859858" y="582923"/>
                </a:cubicBezTo>
                <a:cubicBezTo>
                  <a:pt x="872335" y="580917"/>
                  <a:pt x="883852" y="579870"/>
                  <a:pt x="892926" y="579520"/>
                </a:cubicBezTo>
                <a:cubicBezTo>
                  <a:pt x="955398" y="416100"/>
                  <a:pt x="904094" y="62908"/>
                  <a:pt x="904094" y="62908"/>
                </a:cubicBezTo>
                <a:cubicBezTo>
                  <a:pt x="904094" y="62908"/>
                  <a:pt x="1023279" y="36558"/>
                  <a:pt x="1193156" y="6544"/>
                </a:cubicBezTo>
                <a:cubicBezTo>
                  <a:pt x="1362685" y="36558"/>
                  <a:pt x="1481869" y="62908"/>
                  <a:pt x="1481869" y="62908"/>
                </a:cubicBezTo>
                <a:cubicBezTo>
                  <a:pt x="1481869" y="62908"/>
                  <a:pt x="1430566" y="416100"/>
                  <a:pt x="1493038" y="579520"/>
                </a:cubicBezTo>
                <a:cubicBezTo>
                  <a:pt x="1502460" y="579870"/>
                  <a:pt x="1513367" y="582400"/>
                  <a:pt x="1526106" y="585017"/>
                </a:cubicBezTo>
                <a:cubicBezTo>
                  <a:pt x="1565369" y="593045"/>
                  <a:pt x="1677748" y="615032"/>
                  <a:pt x="1677748" y="615032"/>
                </a:cubicBezTo>
                <a:lnTo>
                  <a:pt x="1756449" y="636321"/>
                </a:lnTo>
                <a:cubicBezTo>
                  <a:pt x="1761160" y="637630"/>
                  <a:pt x="1765871" y="639026"/>
                  <a:pt x="1770932" y="640073"/>
                </a:cubicBezTo>
                <a:cubicBezTo>
                  <a:pt x="1777040" y="641730"/>
                  <a:pt x="1782710" y="643476"/>
                  <a:pt x="1788819" y="644784"/>
                </a:cubicBezTo>
                <a:lnTo>
                  <a:pt x="1846229" y="660664"/>
                </a:lnTo>
                <a:lnTo>
                  <a:pt x="1858357" y="664067"/>
                </a:lnTo>
                <a:lnTo>
                  <a:pt x="1920829" y="1694936"/>
                </a:lnTo>
                <a:cubicBezTo>
                  <a:pt x="1920829" y="1694936"/>
                  <a:pt x="1920829" y="1699299"/>
                  <a:pt x="1920480" y="1707413"/>
                </a:cubicBezTo>
                <a:cubicBezTo>
                  <a:pt x="1920131" y="1720588"/>
                  <a:pt x="1919782" y="1744582"/>
                  <a:pt x="1919433" y="1776952"/>
                </a:cubicBezTo>
                <a:cubicBezTo>
                  <a:pt x="1915682" y="2012966"/>
                  <a:pt x="1910010" y="2709577"/>
                  <a:pt x="1956253" y="3232908"/>
                </a:cubicBezTo>
                <a:cubicBezTo>
                  <a:pt x="1958173" y="3258298"/>
                  <a:pt x="1960877" y="3283688"/>
                  <a:pt x="1963233" y="3308642"/>
                </a:cubicBezTo>
                <a:close/>
              </a:path>
            </a:pathLst>
          </a:custGeom>
          <a:solidFill>
            <a:srgbClr val="FCBF94"/>
          </a:solidFill>
          <a:ln w="9525" cap="flat">
            <a:noFill/>
            <a:prstDash val="solid"/>
            <a:miter/>
          </a:ln>
        </p:spPr>
        <p:txBody>
          <a:bodyPr rtlCol="0" anchor="ctr"/>
          <a:lstStyle/>
          <a:p>
            <a:endParaRPr lang="en-US" sz="1050"/>
          </a:p>
        </p:txBody>
      </p:sp>
      <p:sp>
        <p:nvSpPr>
          <p:cNvPr id="185" name="Freeform: Shape 220">
            <a:extLst>
              <a:ext uri="{FF2B5EF4-FFF2-40B4-BE49-F238E27FC236}">
                <a16:creationId xmlns:a16="http://schemas.microsoft.com/office/drawing/2014/main" id="{74E0EC7D-A728-61F9-702A-3A291AA09F40}"/>
              </a:ext>
            </a:extLst>
          </p:cNvPr>
          <p:cNvSpPr/>
          <p:nvPr/>
        </p:nvSpPr>
        <p:spPr>
          <a:xfrm>
            <a:off x="6052478" y="3168214"/>
            <a:ext cx="1161932" cy="1449051"/>
          </a:xfrm>
          <a:custGeom>
            <a:avLst/>
            <a:gdLst>
              <a:gd name="connsiteX0" fmla="*/ 542876 w 2259798"/>
              <a:gd name="connsiteY0" fmla="*/ 1742139 h 2818204"/>
              <a:gd name="connsiteX1" fmla="*/ 542876 w 2259798"/>
              <a:gd name="connsiteY1" fmla="*/ 1745542 h 2818204"/>
              <a:gd name="connsiteX2" fmla="*/ 542527 w 2259798"/>
              <a:gd name="connsiteY2" fmla="*/ 1745542 h 2818204"/>
              <a:gd name="connsiteX3" fmla="*/ 361219 w 2259798"/>
              <a:gd name="connsiteY3" fmla="*/ 1716138 h 2818204"/>
              <a:gd name="connsiteX4" fmla="*/ 535808 w 2259798"/>
              <a:gd name="connsiteY4" fmla="*/ 1172827 h 2818204"/>
              <a:gd name="connsiteX5" fmla="*/ 537117 w 2259798"/>
              <a:gd name="connsiteY5" fmla="*/ 1169075 h 2818204"/>
              <a:gd name="connsiteX6" fmla="*/ 560762 w 2259798"/>
              <a:gd name="connsiteY6" fmla="*/ 1103550 h 2818204"/>
              <a:gd name="connsiteX7" fmla="*/ 542876 w 2259798"/>
              <a:gd name="connsiteY7" fmla="*/ 1742139 h 2818204"/>
              <a:gd name="connsiteX8" fmla="*/ 2095331 w 2259798"/>
              <a:gd name="connsiteY8" fmla="*/ 1199526 h 2818204"/>
              <a:gd name="connsiteX9" fmla="*/ 2093324 w 2259798"/>
              <a:gd name="connsiteY9" fmla="*/ 1138450 h 2818204"/>
              <a:gd name="connsiteX10" fmla="*/ 2096378 w 2259798"/>
              <a:gd name="connsiteY10" fmla="*/ 1129987 h 2818204"/>
              <a:gd name="connsiteX11" fmla="*/ 2208495 w 2259798"/>
              <a:gd name="connsiteY11" fmla="*/ 183576 h 2818204"/>
              <a:gd name="connsiteX12" fmla="*/ 2085559 w 2259798"/>
              <a:gd name="connsiteY12" fmla="*/ 101560 h 2818204"/>
              <a:gd name="connsiteX13" fmla="*/ 2085210 w 2259798"/>
              <a:gd name="connsiteY13" fmla="*/ 101560 h 2818204"/>
              <a:gd name="connsiteX14" fmla="*/ 2084163 w 2259798"/>
              <a:gd name="connsiteY14" fmla="*/ 101211 h 2818204"/>
              <a:gd name="connsiteX15" fmla="*/ 2082156 w 2259798"/>
              <a:gd name="connsiteY15" fmla="*/ 100164 h 2818204"/>
              <a:gd name="connsiteX16" fmla="*/ 2079800 w 2259798"/>
              <a:gd name="connsiteY16" fmla="*/ 99466 h 2818204"/>
              <a:gd name="connsiteX17" fmla="*/ 2079452 w 2259798"/>
              <a:gd name="connsiteY17" fmla="*/ 99117 h 2818204"/>
              <a:gd name="connsiteX18" fmla="*/ 2034168 w 2259798"/>
              <a:gd name="connsiteY18" fmla="*/ 86640 h 2818204"/>
              <a:gd name="connsiteX19" fmla="*/ 2022040 w 2259798"/>
              <a:gd name="connsiteY19" fmla="*/ 83237 h 2818204"/>
              <a:gd name="connsiteX20" fmla="*/ 1964629 w 2259798"/>
              <a:gd name="connsiteY20" fmla="*/ 67358 h 2818204"/>
              <a:gd name="connsiteX21" fmla="*/ 1946742 w 2259798"/>
              <a:gd name="connsiteY21" fmla="*/ 62646 h 2818204"/>
              <a:gd name="connsiteX22" fmla="*/ 1932260 w 2259798"/>
              <a:gd name="connsiteY22" fmla="*/ 58894 h 2818204"/>
              <a:gd name="connsiteX23" fmla="*/ 1853559 w 2259798"/>
              <a:gd name="connsiteY23" fmla="*/ 37605 h 2818204"/>
              <a:gd name="connsiteX24" fmla="*/ 1845794 w 2259798"/>
              <a:gd name="connsiteY24" fmla="*/ 35598 h 2818204"/>
              <a:gd name="connsiteX25" fmla="*/ 1815081 w 2259798"/>
              <a:gd name="connsiteY25" fmla="*/ 28182 h 2818204"/>
              <a:gd name="connsiteX26" fmla="*/ 1702004 w 2259798"/>
              <a:gd name="connsiteY26" fmla="*/ 6893 h 2818204"/>
              <a:gd name="connsiteX27" fmla="*/ 1700346 w 2259798"/>
              <a:gd name="connsiteY27" fmla="*/ 6544 h 2818204"/>
              <a:gd name="connsiteX28" fmla="*/ 1694588 w 2259798"/>
              <a:gd name="connsiteY28" fmla="*/ 9946 h 2818204"/>
              <a:gd name="connsiteX29" fmla="*/ 1366350 w 2259798"/>
              <a:gd name="connsiteY29" fmla="*/ 102782 h 2818204"/>
              <a:gd name="connsiteX30" fmla="*/ 1027991 w 2259798"/>
              <a:gd name="connsiteY30" fmla="*/ 6544 h 2818204"/>
              <a:gd name="connsiteX31" fmla="*/ 994573 w 2259798"/>
              <a:gd name="connsiteY31" fmla="*/ 12302 h 2818204"/>
              <a:gd name="connsiteX32" fmla="*/ 968922 w 2259798"/>
              <a:gd name="connsiteY32" fmla="*/ 17014 h 2818204"/>
              <a:gd name="connsiteX33" fmla="*/ 946934 w 2259798"/>
              <a:gd name="connsiteY33" fmla="*/ 21725 h 2818204"/>
              <a:gd name="connsiteX34" fmla="*/ 940216 w 2259798"/>
              <a:gd name="connsiteY34" fmla="*/ 23034 h 2818204"/>
              <a:gd name="connsiteX35" fmla="*/ 757251 w 2259798"/>
              <a:gd name="connsiteY35" fmla="*/ 69975 h 2818204"/>
              <a:gd name="connsiteX36" fmla="*/ 733257 w 2259798"/>
              <a:gd name="connsiteY36" fmla="*/ 76694 h 2818204"/>
              <a:gd name="connsiteX37" fmla="*/ 727848 w 2259798"/>
              <a:gd name="connsiteY37" fmla="*/ 78351 h 2818204"/>
              <a:gd name="connsiteX38" fmla="*/ 720431 w 2259798"/>
              <a:gd name="connsiteY38" fmla="*/ 80358 h 2818204"/>
              <a:gd name="connsiteX39" fmla="*/ 697135 w 2259798"/>
              <a:gd name="connsiteY39" fmla="*/ 87076 h 2818204"/>
              <a:gd name="connsiteX40" fmla="*/ 690417 w 2259798"/>
              <a:gd name="connsiteY40" fmla="*/ 88734 h 2818204"/>
              <a:gd name="connsiteX41" fmla="*/ 674887 w 2259798"/>
              <a:gd name="connsiteY41" fmla="*/ 93446 h 2818204"/>
              <a:gd name="connsiteX42" fmla="*/ 664416 w 2259798"/>
              <a:gd name="connsiteY42" fmla="*/ 96499 h 2818204"/>
              <a:gd name="connsiteX43" fmla="*/ 633355 w 2259798"/>
              <a:gd name="connsiteY43" fmla="*/ 105312 h 2818204"/>
              <a:gd name="connsiteX44" fmla="*/ 627946 w 2259798"/>
              <a:gd name="connsiteY44" fmla="*/ 106969 h 2818204"/>
              <a:gd name="connsiteX45" fmla="*/ 621489 w 2259798"/>
              <a:gd name="connsiteY45" fmla="*/ 108976 h 2818204"/>
              <a:gd name="connsiteX46" fmla="*/ 262539 w 2259798"/>
              <a:gd name="connsiteY46" fmla="*/ 609011 h 2818204"/>
              <a:gd name="connsiteX47" fmla="*/ 205826 w 2259798"/>
              <a:gd name="connsiteY47" fmla="*/ 753150 h 2818204"/>
              <a:gd name="connsiteX48" fmla="*/ 189248 w 2259798"/>
              <a:gd name="connsiteY48" fmla="*/ 917618 h 2818204"/>
              <a:gd name="connsiteX49" fmla="*/ 6544 w 2259798"/>
              <a:gd name="connsiteY49" fmla="*/ 2108156 h 2818204"/>
              <a:gd name="connsiteX50" fmla="*/ 57847 w 2259798"/>
              <a:gd name="connsiteY50" fmla="*/ 2118976 h 2818204"/>
              <a:gd name="connsiteX51" fmla="*/ 350575 w 2259798"/>
              <a:gd name="connsiteY51" fmla="*/ 2159809 h 2818204"/>
              <a:gd name="connsiteX52" fmla="*/ 477525 w 2259798"/>
              <a:gd name="connsiteY52" fmla="*/ 2170280 h 2818204"/>
              <a:gd name="connsiteX53" fmla="*/ 478833 w 2259798"/>
              <a:gd name="connsiteY53" fmla="*/ 2170280 h 2818204"/>
              <a:gd name="connsiteX54" fmla="*/ 639899 w 2259798"/>
              <a:gd name="connsiteY54" fmla="*/ 1122221 h 2818204"/>
              <a:gd name="connsiteX55" fmla="*/ 640946 w 2259798"/>
              <a:gd name="connsiteY55" fmla="*/ 1117161 h 2818204"/>
              <a:gd name="connsiteX56" fmla="*/ 595052 w 2259798"/>
              <a:gd name="connsiteY56" fmla="*/ 2637944 h 2818204"/>
              <a:gd name="connsiteX57" fmla="*/ 594703 w 2259798"/>
              <a:gd name="connsiteY57" fmla="*/ 2653126 h 2818204"/>
              <a:gd name="connsiteX58" fmla="*/ 596012 w 2259798"/>
              <a:gd name="connsiteY58" fmla="*/ 2653475 h 2818204"/>
              <a:gd name="connsiteX59" fmla="*/ 600025 w 2259798"/>
              <a:gd name="connsiteY59" fmla="*/ 2654522 h 2818204"/>
              <a:gd name="connsiteX60" fmla="*/ 605434 w 2259798"/>
              <a:gd name="connsiteY60" fmla="*/ 2655831 h 2818204"/>
              <a:gd name="connsiteX61" fmla="*/ 605784 w 2259798"/>
              <a:gd name="connsiteY61" fmla="*/ 2655831 h 2818204"/>
              <a:gd name="connsiteX62" fmla="*/ 684135 w 2259798"/>
              <a:gd name="connsiteY62" fmla="*/ 2680174 h 2818204"/>
              <a:gd name="connsiteX63" fmla="*/ 729419 w 2259798"/>
              <a:gd name="connsiteY63" fmla="*/ 2694657 h 2818204"/>
              <a:gd name="connsiteX64" fmla="*/ 852965 w 2259798"/>
              <a:gd name="connsiteY64" fmla="*/ 2731128 h 2818204"/>
              <a:gd name="connsiteX65" fmla="*/ 974157 w 2259798"/>
              <a:gd name="connsiteY65" fmla="*/ 2762888 h 2818204"/>
              <a:gd name="connsiteX66" fmla="*/ 993701 w 2259798"/>
              <a:gd name="connsiteY66" fmla="*/ 2767599 h 2818204"/>
              <a:gd name="connsiteX67" fmla="*/ 1017347 w 2259798"/>
              <a:gd name="connsiteY67" fmla="*/ 2773009 h 2818204"/>
              <a:gd name="connsiteX68" fmla="*/ 1049105 w 2259798"/>
              <a:gd name="connsiteY68" fmla="*/ 2779727 h 2818204"/>
              <a:gd name="connsiteX69" fmla="*/ 1087583 w 2259798"/>
              <a:gd name="connsiteY69" fmla="*/ 2787493 h 2818204"/>
              <a:gd name="connsiteX70" fmla="*/ 1106517 w 2259798"/>
              <a:gd name="connsiteY70" fmla="*/ 2791244 h 2818204"/>
              <a:gd name="connsiteX71" fmla="*/ 1202755 w 2259798"/>
              <a:gd name="connsiteY71" fmla="*/ 2805728 h 2818204"/>
              <a:gd name="connsiteX72" fmla="*/ 1220990 w 2259798"/>
              <a:gd name="connsiteY72" fmla="*/ 2807735 h 2818204"/>
              <a:gd name="connsiteX73" fmla="*/ 1222647 w 2259798"/>
              <a:gd name="connsiteY73" fmla="*/ 2808084 h 2818204"/>
              <a:gd name="connsiteX74" fmla="*/ 1236869 w 2259798"/>
              <a:gd name="connsiteY74" fmla="*/ 2809393 h 2818204"/>
              <a:gd name="connsiteX75" fmla="*/ 1281454 w 2259798"/>
              <a:gd name="connsiteY75" fmla="*/ 2813144 h 2818204"/>
              <a:gd name="connsiteX76" fmla="*/ 1362511 w 2259798"/>
              <a:gd name="connsiteY76" fmla="*/ 2814802 h 2818204"/>
              <a:gd name="connsiteX77" fmla="*/ 1414861 w 2259798"/>
              <a:gd name="connsiteY77" fmla="*/ 2812446 h 2818204"/>
              <a:gd name="connsiteX78" fmla="*/ 1446970 w 2259798"/>
              <a:gd name="connsiteY78" fmla="*/ 2810090 h 2818204"/>
              <a:gd name="connsiteX79" fmla="*/ 1453427 w 2259798"/>
              <a:gd name="connsiteY79" fmla="*/ 2809393 h 2818204"/>
              <a:gd name="connsiteX80" fmla="*/ 1484139 w 2259798"/>
              <a:gd name="connsiteY80" fmla="*/ 2806339 h 2818204"/>
              <a:gd name="connsiteX81" fmla="*/ 1500368 w 2259798"/>
              <a:gd name="connsiteY81" fmla="*/ 2804681 h 2818204"/>
              <a:gd name="connsiteX82" fmla="*/ 1769798 w 2259798"/>
              <a:gd name="connsiteY82" fmla="*/ 2755733 h 2818204"/>
              <a:gd name="connsiteX83" fmla="*/ 1801558 w 2259798"/>
              <a:gd name="connsiteY83" fmla="*/ 2748317 h 2818204"/>
              <a:gd name="connsiteX84" fmla="*/ 1848498 w 2259798"/>
              <a:gd name="connsiteY84" fmla="*/ 2736538 h 2818204"/>
              <a:gd name="connsiteX85" fmla="*/ 1869090 w 2259798"/>
              <a:gd name="connsiteY85" fmla="*/ 2731128 h 2818204"/>
              <a:gd name="connsiteX86" fmla="*/ 1875546 w 2259798"/>
              <a:gd name="connsiteY86" fmla="*/ 2729470 h 2818204"/>
              <a:gd name="connsiteX87" fmla="*/ 1969777 w 2259798"/>
              <a:gd name="connsiteY87" fmla="*/ 2703121 h 2818204"/>
              <a:gd name="connsiteX88" fmla="*/ 1997436 w 2259798"/>
              <a:gd name="connsiteY88" fmla="*/ 2695006 h 2818204"/>
              <a:gd name="connsiteX89" fmla="*/ 2130843 w 2259798"/>
              <a:gd name="connsiteY89" fmla="*/ 2655482 h 2818204"/>
              <a:gd name="connsiteX90" fmla="*/ 2132151 w 2259798"/>
              <a:gd name="connsiteY90" fmla="*/ 2655133 h 2818204"/>
              <a:gd name="connsiteX91" fmla="*/ 2136165 w 2259798"/>
              <a:gd name="connsiteY91" fmla="*/ 2654086 h 2818204"/>
              <a:gd name="connsiteX92" fmla="*/ 2140876 w 2259798"/>
              <a:gd name="connsiteY92" fmla="*/ 2653039 h 2818204"/>
              <a:gd name="connsiteX93" fmla="*/ 2140528 w 2259798"/>
              <a:gd name="connsiteY93" fmla="*/ 2638555 h 2818204"/>
              <a:gd name="connsiteX94" fmla="*/ 2095331 w 2259798"/>
              <a:gd name="connsiteY94" fmla="*/ 1199526 h 2818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2259798" h="2818204">
                <a:moveTo>
                  <a:pt x="542876" y="1742139"/>
                </a:moveTo>
                <a:lnTo>
                  <a:pt x="542876" y="1745542"/>
                </a:lnTo>
                <a:lnTo>
                  <a:pt x="542527" y="1745542"/>
                </a:lnTo>
                <a:cubicBezTo>
                  <a:pt x="435819" y="1728702"/>
                  <a:pt x="361219" y="1716138"/>
                  <a:pt x="361219" y="1716138"/>
                </a:cubicBezTo>
                <a:lnTo>
                  <a:pt x="535808" y="1172827"/>
                </a:lnTo>
                <a:lnTo>
                  <a:pt x="537117" y="1169075"/>
                </a:lnTo>
                <a:cubicBezTo>
                  <a:pt x="547239" y="1141416"/>
                  <a:pt x="554655" y="1120476"/>
                  <a:pt x="560762" y="1103550"/>
                </a:cubicBezTo>
                <a:cubicBezTo>
                  <a:pt x="557011" y="1207291"/>
                  <a:pt x="550292" y="1450460"/>
                  <a:pt x="542876" y="1742139"/>
                </a:cubicBezTo>
                <a:close/>
                <a:moveTo>
                  <a:pt x="2095331" y="1199526"/>
                </a:moveTo>
                <a:lnTo>
                  <a:pt x="2093324" y="1138450"/>
                </a:lnTo>
                <a:cubicBezTo>
                  <a:pt x="2093324" y="1138450"/>
                  <a:pt x="2094371" y="1135396"/>
                  <a:pt x="2096378" y="1129987"/>
                </a:cubicBezTo>
                <a:cubicBezTo>
                  <a:pt x="2125433" y="1049279"/>
                  <a:pt x="2348271" y="414180"/>
                  <a:pt x="2208495" y="183576"/>
                </a:cubicBezTo>
                <a:cubicBezTo>
                  <a:pt x="2169669" y="145447"/>
                  <a:pt x="2128487" y="116393"/>
                  <a:pt x="2085559" y="101560"/>
                </a:cubicBezTo>
                <a:cubicBezTo>
                  <a:pt x="2085210" y="101560"/>
                  <a:pt x="2085210" y="101560"/>
                  <a:pt x="2085210" y="101560"/>
                </a:cubicBezTo>
                <a:cubicBezTo>
                  <a:pt x="2084861" y="101211"/>
                  <a:pt x="2084512" y="101211"/>
                  <a:pt x="2084163" y="101211"/>
                </a:cubicBezTo>
                <a:cubicBezTo>
                  <a:pt x="2083465" y="100862"/>
                  <a:pt x="2082855" y="100513"/>
                  <a:pt x="2082156" y="100164"/>
                </a:cubicBezTo>
                <a:cubicBezTo>
                  <a:pt x="2081458" y="99815"/>
                  <a:pt x="2080847" y="99815"/>
                  <a:pt x="2079800" y="99466"/>
                </a:cubicBezTo>
                <a:lnTo>
                  <a:pt x="2079452" y="99117"/>
                </a:lnTo>
                <a:cubicBezTo>
                  <a:pt x="2065230" y="95103"/>
                  <a:pt x="2050048" y="91003"/>
                  <a:pt x="2034168" y="86640"/>
                </a:cubicBezTo>
                <a:lnTo>
                  <a:pt x="2022040" y="83237"/>
                </a:lnTo>
                <a:lnTo>
                  <a:pt x="1964629" y="67358"/>
                </a:lnTo>
                <a:cubicBezTo>
                  <a:pt x="1958522" y="66049"/>
                  <a:pt x="1952851" y="64304"/>
                  <a:pt x="1946742" y="62646"/>
                </a:cubicBezTo>
                <a:cubicBezTo>
                  <a:pt x="1941682" y="61599"/>
                  <a:pt x="1936970" y="60290"/>
                  <a:pt x="1932260" y="58894"/>
                </a:cubicBezTo>
                <a:lnTo>
                  <a:pt x="1853559" y="37605"/>
                </a:lnTo>
                <a:cubicBezTo>
                  <a:pt x="1850854" y="36907"/>
                  <a:pt x="1848150" y="36296"/>
                  <a:pt x="1845794" y="35598"/>
                </a:cubicBezTo>
                <a:cubicBezTo>
                  <a:pt x="1835672" y="32894"/>
                  <a:pt x="1825552" y="30538"/>
                  <a:pt x="1815081" y="28182"/>
                </a:cubicBezTo>
                <a:cubicBezTo>
                  <a:pt x="1777564" y="20068"/>
                  <a:pt x="1738126" y="14309"/>
                  <a:pt x="1702004" y="6893"/>
                </a:cubicBezTo>
                <a:cubicBezTo>
                  <a:pt x="1701306" y="6893"/>
                  <a:pt x="1700695" y="6893"/>
                  <a:pt x="1700346" y="6544"/>
                </a:cubicBezTo>
                <a:cubicBezTo>
                  <a:pt x="1699038" y="7242"/>
                  <a:pt x="1696943" y="8550"/>
                  <a:pt x="1694588" y="9946"/>
                </a:cubicBezTo>
                <a:cubicBezTo>
                  <a:pt x="1653057" y="34551"/>
                  <a:pt x="1459272" y="144313"/>
                  <a:pt x="1366350" y="102782"/>
                </a:cubicBezTo>
                <a:cubicBezTo>
                  <a:pt x="1258682" y="145622"/>
                  <a:pt x="1027991" y="6544"/>
                  <a:pt x="1027991" y="6544"/>
                </a:cubicBezTo>
                <a:cubicBezTo>
                  <a:pt x="1017520" y="8202"/>
                  <a:pt x="1006353" y="9946"/>
                  <a:pt x="994573" y="12302"/>
                </a:cubicBezTo>
                <a:cubicBezTo>
                  <a:pt x="986459" y="13611"/>
                  <a:pt x="977734" y="15356"/>
                  <a:pt x="968922" y="17014"/>
                </a:cubicBezTo>
                <a:cubicBezTo>
                  <a:pt x="961854" y="18323"/>
                  <a:pt x="954438" y="20068"/>
                  <a:pt x="946934" y="21725"/>
                </a:cubicBezTo>
                <a:cubicBezTo>
                  <a:pt x="944579" y="22074"/>
                  <a:pt x="942572" y="22772"/>
                  <a:pt x="940216" y="23034"/>
                </a:cubicBezTo>
                <a:cubicBezTo>
                  <a:pt x="881496" y="36209"/>
                  <a:pt x="814924" y="54095"/>
                  <a:pt x="757251" y="69975"/>
                </a:cubicBezTo>
                <a:cubicBezTo>
                  <a:pt x="749136" y="71982"/>
                  <a:pt x="741372" y="74338"/>
                  <a:pt x="733257" y="76694"/>
                </a:cubicBezTo>
                <a:cubicBezTo>
                  <a:pt x="731600" y="77042"/>
                  <a:pt x="729854" y="77741"/>
                  <a:pt x="727848" y="78351"/>
                </a:cubicBezTo>
                <a:cubicBezTo>
                  <a:pt x="725492" y="78700"/>
                  <a:pt x="723136" y="79660"/>
                  <a:pt x="720431" y="80358"/>
                </a:cubicBezTo>
                <a:cubicBezTo>
                  <a:pt x="713015" y="82365"/>
                  <a:pt x="704901" y="84371"/>
                  <a:pt x="697135" y="87076"/>
                </a:cubicBezTo>
                <a:cubicBezTo>
                  <a:pt x="694779" y="87425"/>
                  <a:pt x="692773" y="88123"/>
                  <a:pt x="690417" y="88734"/>
                </a:cubicBezTo>
                <a:cubicBezTo>
                  <a:pt x="685356" y="90043"/>
                  <a:pt x="680296" y="91788"/>
                  <a:pt x="674887" y="93446"/>
                </a:cubicBezTo>
                <a:cubicBezTo>
                  <a:pt x="671484" y="94493"/>
                  <a:pt x="667819" y="95453"/>
                  <a:pt x="664416" y="96499"/>
                </a:cubicBezTo>
                <a:cubicBezTo>
                  <a:pt x="654295" y="99204"/>
                  <a:pt x="644174" y="102258"/>
                  <a:pt x="633355" y="105312"/>
                </a:cubicBezTo>
                <a:cubicBezTo>
                  <a:pt x="631697" y="105661"/>
                  <a:pt x="629603" y="106359"/>
                  <a:pt x="627946" y="106969"/>
                </a:cubicBezTo>
                <a:cubicBezTo>
                  <a:pt x="625938" y="107668"/>
                  <a:pt x="623583" y="108278"/>
                  <a:pt x="621489" y="108976"/>
                </a:cubicBezTo>
                <a:cubicBezTo>
                  <a:pt x="472289" y="175113"/>
                  <a:pt x="346997" y="407462"/>
                  <a:pt x="262539" y="609011"/>
                </a:cubicBezTo>
                <a:cubicBezTo>
                  <a:pt x="240900" y="659966"/>
                  <a:pt x="222054" y="708914"/>
                  <a:pt x="205826" y="753150"/>
                </a:cubicBezTo>
                <a:cubicBezTo>
                  <a:pt x="198758" y="807158"/>
                  <a:pt x="193348" y="862213"/>
                  <a:pt x="189248" y="917618"/>
                </a:cubicBezTo>
                <a:cubicBezTo>
                  <a:pt x="164904" y="964559"/>
                  <a:pt x="76432" y="1525408"/>
                  <a:pt x="6544" y="2108156"/>
                </a:cubicBezTo>
                <a:cubicBezTo>
                  <a:pt x="23733" y="2112170"/>
                  <a:pt x="41009" y="2115573"/>
                  <a:pt x="57847" y="2118976"/>
                </a:cubicBezTo>
                <a:cubicBezTo>
                  <a:pt x="155394" y="2137909"/>
                  <a:pt x="249625" y="2150386"/>
                  <a:pt x="350575" y="2159809"/>
                </a:cubicBezTo>
                <a:cubicBezTo>
                  <a:pt x="391407" y="2163823"/>
                  <a:pt x="433288" y="2167226"/>
                  <a:pt x="477525" y="2170280"/>
                </a:cubicBezTo>
                <a:lnTo>
                  <a:pt x="478833" y="2170280"/>
                </a:lnTo>
                <a:cubicBezTo>
                  <a:pt x="556487" y="1659076"/>
                  <a:pt x="631087" y="1180243"/>
                  <a:pt x="639899" y="1122221"/>
                </a:cubicBezTo>
                <a:cubicBezTo>
                  <a:pt x="640597" y="1119866"/>
                  <a:pt x="640597" y="1118208"/>
                  <a:pt x="640946" y="1117161"/>
                </a:cubicBezTo>
                <a:lnTo>
                  <a:pt x="595052" y="2637944"/>
                </a:lnTo>
                <a:lnTo>
                  <a:pt x="594703" y="2653126"/>
                </a:lnTo>
                <a:cubicBezTo>
                  <a:pt x="594703" y="2653126"/>
                  <a:pt x="595052" y="2653126"/>
                  <a:pt x="596012" y="2653475"/>
                </a:cubicBezTo>
                <a:cubicBezTo>
                  <a:pt x="597059" y="2653824"/>
                  <a:pt x="598367" y="2654173"/>
                  <a:pt x="600025" y="2654522"/>
                </a:cubicBezTo>
                <a:cubicBezTo>
                  <a:pt x="601683" y="2654871"/>
                  <a:pt x="603078" y="2655220"/>
                  <a:pt x="605434" y="2655831"/>
                </a:cubicBezTo>
                <a:lnTo>
                  <a:pt x="605784" y="2655831"/>
                </a:lnTo>
                <a:cubicBezTo>
                  <a:pt x="620006" y="2659582"/>
                  <a:pt x="647315" y="2668307"/>
                  <a:pt x="684135" y="2680174"/>
                </a:cubicBezTo>
                <a:cubicBezTo>
                  <a:pt x="698007" y="2684537"/>
                  <a:pt x="713189" y="2689248"/>
                  <a:pt x="729419" y="2694657"/>
                </a:cubicBezTo>
                <a:cubicBezTo>
                  <a:pt x="765539" y="2705825"/>
                  <a:pt x="807420" y="2718303"/>
                  <a:pt x="852965" y="2731128"/>
                </a:cubicBezTo>
                <a:cubicBezTo>
                  <a:pt x="891094" y="2741947"/>
                  <a:pt x="932015" y="2752766"/>
                  <a:pt x="974157" y="2762888"/>
                </a:cubicBezTo>
                <a:cubicBezTo>
                  <a:pt x="980613" y="2764546"/>
                  <a:pt x="987332" y="2766291"/>
                  <a:pt x="993701" y="2767599"/>
                </a:cubicBezTo>
                <a:cubicBezTo>
                  <a:pt x="1001466" y="2769257"/>
                  <a:pt x="1009581" y="2771351"/>
                  <a:pt x="1017347" y="2773009"/>
                </a:cubicBezTo>
                <a:cubicBezTo>
                  <a:pt x="1027816" y="2775365"/>
                  <a:pt x="1038286" y="2777720"/>
                  <a:pt x="1049105" y="2779727"/>
                </a:cubicBezTo>
                <a:cubicBezTo>
                  <a:pt x="1061932" y="2782432"/>
                  <a:pt x="1074757" y="2785137"/>
                  <a:pt x="1087583" y="2787493"/>
                </a:cubicBezTo>
                <a:cubicBezTo>
                  <a:pt x="1094039" y="2788801"/>
                  <a:pt x="1100060" y="2789848"/>
                  <a:pt x="1106517" y="2791244"/>
                </a:cubicBezTo>
                <a:cubicBezTo>
                  <a:pt x="1138625" y="2797003"/>
                  <a:pt x="1170995" y="2801714"/>
                  <a:pt x="1202755" y="2805728"/>
                </a:cubicBezTo>
                <a:cubicBezTo>
                  <a:pt x="1208862" y="2806775"/>
                  <a:pt x="1214882" y="2807385"/>
                  <a:pt x="1220990" y="2807735"/>
                </a:cubicBezTo>
                <a:cubicBezTo>
                  <a:pt x="1221688" y="2807735"/>
                  <a:pt x="1222037" y="2807735"/>
                  <a:pt x="1222647" y="2808084"/>
                </a:cubicBezTo>
                <a:cubicBezTo>
                  <a:pt x="1227359" y="2808432"/>
                  <a:pt x="1232419" y="2809131"/>
                  <a:pt x="1236869" y="2809393"/>
                </a:cubicBezTo>
                <a:cubicBezTo>
                  <a:pt x="1251702" y="2811050"/>
                  <a:pt x="1266884" y="2812446"/>
                  <a:pt x="1281454" y="2813144"/>
                </a:cubicBezTo>
                <a:cubicBezTo>
                  <a:pt x="1309113" y="2814802"/>
                  <a:pt x="1336161" y="2815500"/>
                  <a:pt x="1362511" y="2814802"/>
                </a:cubicBezTo>
                <a:cubicBezTo>
                  <a:pt x="1379699" y="2814453"/>
                  <a:pt x="1397324" y="2813493"/>
                  <a:pt x="1414861" y="2812446"/>
                </a:cubicBezTo>
                <a:cubicBezTo>
                  <a:pt x="1425331" y="2811748"/>
                  <a:pt x="1436151" y="2811137"/>
                  <a:pt x="1446970" y="2810090"/>
                </a:cubicBezTo>
                <a:cubicBezTo>
                  <a:pt x="1448977" y="2810090"/>
                  <a:pt x="1451333" y="2809741"/>
                  <a:pt x="1453427" y="2809393"/>
                </a:cubicBezTo>
                <a:cubicBezTo>
                  <a:pt x="1463547" y="2808694"/>
                  <a:pt x="1474018" y="2807735"/>
                  <a:pt x="1484139" y="2806339"/>
                </a:cubicBezTo>
                <a:cubicBezTo>
                  <a:pt x="1489549" y="2805640"/>
                  <a:pt x="1494958" y="2805292"/>
                  <a:pt x="1500368" y="2804681"/>
                </a:cubicBezTo>
                <a:cubicBezTo>
                  <a:pt x="1591894" y="2794211"/>
                  <a:pt x="1684729" y="2775626"/>
                  <a:pt x="1769798" y="2755733"/>
                </a:cubicBezTo>
                <a:cubicBezTo>
                  <a:pt x="1780617" y="2753377"/>
                  <a:pt x="1791087" y="2751022"/>
                  <a:pt x="1801558" y="2748317"/>
                </a:cubicBezTo>
                <a:cubicBezTo>
                  <a:pt x="1817437" y="2744565"/>
                  <a:pt x="1833316" y="2740552"/>
                  <a:pt x="1848498" y="2736538"/>
                </a:cubicBezTo>
                <a:cubicBezTo>
                  <a:pt x="1855566" y="2734880"/>
                  <a:pt x="1862372" y="2732786"/>
                  <a:pt x="1869090" y="2731128"/>
                </a:cubicBezTo>
                <a:cubicBezTo>
                  <a:pt x="1871445" y="2730430"/>
                  <a:pt x="1873453" y="2730081"/>
                  <a:pt x="1875546" y="2729470"/>
                </a:cubicBezTo>
                <a:cubicBezTo>
                  <a:pt x="1909313" y="2720397"/>
                  <a:pt x="1940723" y="2711584"/>
                  <a:pt x="1969777" y="2703121"/>
                </a:cubicBezTo>
                <a:cubicBezTo>
                  <a:pt x="1979201" y="2700416"/>
                  <a:pt x="1988711" y="2697711"/>
                  <a:pt x="1997436" y="2695006"/>
                </a:cubicBezTo>
                <a:cubicBezTo>
                  <a:pt x="2062961" y="2675724"/>
                  <a:pt x="2110862" y="2660193"/>
                  <a:pt x="2130843" y="2655482"/>
                </a:cubicBezTo>
                <a:cubicBezTo>
                  <a:pt x="2131191" y="2655482"/>
                  <a:pt x="2131890" y="2655133"/>
                  <a:pt x="2132151" y="2655133"/>
                </a:cubicBezTo>
                <a:cubicBezTo>
                  <a:pt x="2133809" y="2654784"/>
                  <a:pt x="2135205" y="2654435"/>
                  <a:pt x="2136165" y="2654086"/>
                </a:cubicBezTo>
                <a:cubicBezTo>
                  <a:pt x="2139219" y="2653388"/>
                  <a:pt x="2140876" y="2653039"/>
                  <a:pt x="2140876" y="2653039"/>
                </a:cubicBezTo>
                <a:lnTo>
                  <a:pt x="2140528" y="2638555"/>
                </a:lnTo>
                <a:lnTo>
                  <a:pt x="2095331" y="1199526"/>
                </a:lnTo>
                <a:close/>
              </a:path>
            </a:pathLst>
          </a:custGeom>
          <a:solidFill>
            <a:srgbClr val="FFFFFF"/>
          </a:solidFill>
          <a:ln w="9525" cap="flat">
            <a:noFill/>
            <a:prstDash val="solid"/>
            <a:miter/>
          </a:ln>
        </p:spPr>
        <p:txBody>
          <a:bodyPr rtlCol="0" anchor="ctr"/>
          <a:lstStyle/>
          <a:p>
            <a:endParaRPr lang="en-US" sz="1050"/>
          </a:p>
        </p:txBody>
      </p:sp>
      <p:sp>
        <p:nvSpPr>
          <p:cNvPr id="186" name="Freeform: Shape 221">
            <a:extLst>
              <a:ext uri="{FF2B5EF4-FFF2-40B4-BE49-F238E27FC236}">
                <a16:creationId xmlns:a16="http://schemas.microsoft.com/office/drawing/2014/main" id="{F02A0954-21EF-EAC3-03E5-DD11313665AA}"/>
              </a:ext>
            </a:extLst>
          </p:cNvPr>
          <p:cNvSpPr/>
          <p:nvPr/>
        </p:nvSpPr>
        <p:spPr>
          <a:xfrm>
            <a:off x="6510018" y="2361411"/>
            <a:ext cx="480026" cy="717796"/>
          </a:xfrm>
          <a:custGeom>
            <a:avLst/>
            <a:gdLst>
              <a:gd name="connsiteX0" fmla="*/ 930900 w 933584"/>
              <a:gd name="connsiteY0" fmla="*/ 644697 h 1396014"/>
              <a:gd name="connsiteX1" fmla="*/ 929591 w 933584"/>
              <a:gd name="connsiteY1" fmla="*/ 617213 h 1396014"/>
              <a:gd name="connsiteX2" fmla="*/ 634073 w 933584"/>
              <a:gd name="connsiteY2" fmla="*/ 35424 h 1396014"/>
              <a:gd name="connsiteX3" fmla="*/ 476584 w 933584"/>
              <a:gd name="connsiteY3" fmla="*/ 6544 h 1396014"/>
              <a:gd name="connsiteX4" fmla="*/ 469518 w 933584"/>
              <a:gd name="connsiteY4" fmla="*/ 6893 h 1396014"/>
              <a:gd name="connsiteX5" fmla="*/ 462450 w 933584"/>
              <a:gd name="connsiteY5" fmla="*/ 6544 h 1396014"/>
              <a:gd name="connsiteX6" fmla="*/ 304962 w 933584"/>
              <a:gd name="connsiteY6" fmla="*/ 35424 h 1396014"/>
              <a:gd name="connsiteX7" fmla="*/ 9444 w 933584"/>
              <a:gd name="connsiteY7" fmla="*/ 617213 h 1396014"/>
              <a:gd name="connsiteX8" fmla="*/ 8135 w 933584"/>
              <a:gd name="connsiteY8" fmla="*/ 644697 h 1396014"/>
              <a:gd name="connsiteX9" fmla="*/ 38672 w 933584"/>
              <a:gd name="connsiteY9" fmla="*/ 928873 h 1396014"/>
              <a:gd name="connsiteX10" fmla="*/ 154193 w 933584"/>
              <a:gd name="connsiteY10" fmla="*/ 1191760 h 1396014"/>
              <a:gd name="connsiteX11" fmla="*/ 440289 w 933584"/>
              <a:gd name="connsiteY11" fmla="*/ 1391739 h 1396014"/>
              <a:gd name="connsiteX12" fmla="*/ 469518 w 933584"/>
              <a:gd name="connsiteY12" fmla="*/ 1391391 h 1396014"/>
              <a:gd name="connsiteX13" fmla="*/ 498746 w 933584"/>
              <a:gd name="connsiteY13" fmla="*/ 1391739 h 1396014"/>
              <a:gd name="connsiteX14" fmla="*/ 784842 w 933584"/>
              <a:gd name="connsiteY14" fmla="*/ 1191760 h 1396014"/>
              <a:gd name="connsiteX15" fmla="*/ 900363 w 933584"/>
              <a:gd name="connsiteY15" fmla="*/ 928873 h 1396014"/>
              <a:gd name="connsiteX16" fmla="*/ 930900 w 933584"/>
              <a:gd name="connsiteY16" fmla="*/ 644697 h 139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3584" h="1396014">
                <a:moveTo>
                  <a:pt x="930900" y="644697"/>
                </a:moveTo>
                <a:cubicBezTo>
                  <a:pt x="930900" y="635798"/>
                  <a:pt x="930203" y="626113"/>
                  <a:pt x="929591" y="617213"/>
                </a:cubicBezTo>
                <a:cubicBezTo>
                  <a:pt x="919209" y="409992"/>
                  <a:pt x="900363" y="103131"/>
                  <a:pt x="634073" y="35424"/>
                </a:cubicBezTo>
                <a:cubicBezTo>
                  <a:pt x="583380" y="22336"/>
                  <a:pt x="530943" y="7940"/>
                  <a:pt x="476584" y="6544"/>
                </a:cubicBezTo>
                <a:cubicBezTo>
                  <a:pt x="474229" y="6544"/>
                  <a:pt x="471873" y="6544"/>
                  <a:pt x="469518" y="6893"/>
                </a:cubicBezTo>
                <a:cubicBezTo>
                  <a:pt x="467162" y="6544"/>
                  <a:pt x="464806" y="6544"/>
                  <a:pt x="462450" y="6544"/>
                </a:cubicBezTo>
                <a:cubicBezTo>
                  <a:pt x="408093" y="7940"/>
                  <a:pt x="355655" y="22336"/>
                  <a:pt x="304962" y="35424"/>
                </a:cubicBezTo>
                <a:cubicBezTo>
                  <a:pt x="38672" y="103131"/>
                  <a:pt x="19826" y="409992"/>
                  <a:pt x="9444" y="617213"/>
                </a:cubicBezTo>
                <a:cubicBezTo>
                  <a:pt x="8745" y="626113"/>
                  <a:pt x="8135" y="635798"/>
                  <a:pt x="8135" y="644697"/>
                </a:cubicBezTo>
                <a:cubicBezTo>
                  <a:pt x="2463" y="740237"/>
                  <a:pt x="11800" y="836126"/>
                  <a:pt x="38672" y="928873"/>
                </a:cubicBezTo>
                <a:cubicBezTo>
                  <a:pt x="58828" y="998325"/>
                  <a:pt x="99748" y="1138188"/>
                  <a:pt x="154193" y="1191760"/>
                </a:cubicBezTo>
                <a:cubicBezTo>
                  <a:pt x="340910" y="1377692"/>
                  <a:pt x="384535" y="1391739"/>
                  <a:pt x="440289" y="1391739"/>
                </a:cubicBezTo>
                <a:cubicBezTo>
                  <a:pt x="449711" y="1391739"/>
                  <a:pt x="459048" y="1391391"/>
                  <a:pt x="469518" y="1391391"/>
                </a:cubicBezTo>
                <a:cubicBezTo>
                  <a:pt x="479900" y="1391391"/>
                  <a:pt x="489324" y="1391739"/>
                  <a:pt x="498746" y="1391739"/>
                </a:cubicBezTo>
                <a:cubicBezTo>
                  <a:pt x="554500" y="1391739"/>
                  <a:pt x="598125" y="1377692"/>
                  <a:pt x="784842" y="1191760"/>
                </a:cubicBezTo>
                <a:cubicBezTo>
                  <a:pt x="839200" y="1138188"/>
                  <a:pt x="880207" y="998325"/>
                  <a:pt x="900363" y="928873"/>
                </a:cubicBezTo>
                <a:cubicBezTo>
                  <a:pt x="927148" y="836126"/>
                  <a:pt x="936572" y="740237"/>
                  <a:pt x="930900" y="644697"/>
                </a:cubicBezTo>
                <a:close/>
              </a:path>
            </a:pathLst>
          </a:custGeom>
          <a:solidFill>
            <a:srgbClr val="FCBF94"/>
          </a:solidFill>
          <a:ln w="9525" cap="flat">
            <a:noFill/>
            <a:prstDash val="solid"/>
            <a:miter/>
          </a:ln>
        </p:spPr>
        <p:txBody>
          <a:bodyPr rtlCol="0" anchor="ctr"/>
          <a:lstStyle/>
          <a:p>
            <a:endParaRPr lang="en-US" sz="1050"/>
          </a:p>
        </p:txBody>
      </p:sp>
      <p:sp>
        <p:nvSpPr>
          <p:cNvPr id="187" name="Freeform: Shape 222">
            <a:extLst>
              <a:ext uri="{FF2B5EF4-FFF2-40B4-BE49-F238E27FC236}">
                <a16:creationId xmlns:a16="http://schemas.microsoft.com/office/drawing/2014/main" id="{6F778BAE-74C4-F53C-EE6F-6F7DC607A9C6}"/>
              </a:ext>
            </a:extLst>
          </p:cNvPr>
          <p:cNvSpPr/>
          <p:nvPr/>
        </p:nvSpPr>
        <p:spPr>
          <a:xfrm>
            <a:off x="6731962" y="2749604"/>
            <a:ext cx="26918" cy="107669"/>
          </a:xfrm>
          <a:custGeom>
            <a:avLst/>
            <a:gdLst>
              <a:gd name="connsiteX0" fmla="*/ 30101 w 52350"/>
              <a:gd name="connsiteY0" fmla="*/ 6544 h 209402"/>
              <a:gd name="connsiteX1" fmla="*/ 30101 w 52350"/>
              <a:gd name="connsiteY1" fmla="*/ 6544 h 209402"/>
              <a:gd name="connsiteX2" fmla="*/ 53658 w 52350"/>
              <a:gd name="connsiteY2" fmla="*/ 180435 h 209402"/>
              <a:gd name="connsiteX3" fmla="*/ 30101 w 52350"/>
              <a:gd name="connsiteY3" fmla="*/ 203993 h 209402"/>
              <a:gd name="connsiteX4" fmla="*/ 30101 w 52350"/>
              <a:gd name="connsiteY4" fmla="*/ 203993 h 209402"/>
              <a:gd name="connsiteX5" fmla="*/ 6544 w 52350"/>
              <a:gd name="connsiteY5" fmla="*/ 180435 h 209402"/>
              <a:gd name="connsiteX6" fmla="*/ 30101 w 52350"/>
              <a:gd name="connsiteY6" fmla="*/ 6544 h 20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350" h="209402">
                <a:moveTo>
                  <a:pt x="30101" y="6544"/>
                </a:moveTo>
                <a:lnTo>
                  <a:pt x="30101" y="6544"/>
                </a:lnTo>
                <a:cubicBezTo>
                  <a:pt x="43014" y="6544"/>
                  <a:pt x="53658" y="180435"/>
                  <a:pt x="53658" y="180435"/>
                </a:cubicBezTo>
                <a:cubicBezTo>
                  <a:pt x="53658" y="193348"/>
                  <a:pt x="43101" y="203993"/>
                  <a:pt x="30101" y="203993"/>
                </a:cubicBezTo>
                <a:lnTo>
                  <a:pt x="30101" y="203993"/>
                </a:lnTo>
                <a:cubicBezTo>
                  <a:pt x="17188" y="203993"/>
                  <a:pt x="6544" y="193435"/>
                  <a:pt x="6544" y="180435"/>
                </a:cubicBezTo>
                <a:cubicBezTo>
                  <a:pt x="6631" y="180435"/>
                  <a:pt x="17188" y="6544"/>
                  <a:pt x="30101" y="6544"/>
                </a:cubicBezTo>
                <a:close/>
              </a:path>
            </a:pathLst>
          </a:custGeom>
          <a:solidFill>
            <a:srgbClr val="FFD2B7"/>
          </a:solidFill>
          <a:ln w="9525" cap="flat">
            <a:noFill/>
            <a:prstDash val="solid"/>
            <a:miter/>
          </a:ln>
        </p:spPr>
        <p:txBody>
          <a:bodyPr rtlCol="0" anchor="ctr"/>
          <a:lstStyle/>
          <a:p>
            <a:endParaRPr lang="en-US" sz="1050"/>
          </a:p>
        </p:txBody>
      </p:sp>
      <p:sp>
        <p:nvSpPr>
          <p:cNvPr id="188" name="Freeform: Shape 223">
            <a:extLst>
              <a:ext uri="{FF2B5EF4-FFF2-40B4-BE49-F238E27FC236}">
                <a16:creationId xmlns:a16="http://schemas.microsoft.com/office/drawing/2014/main" id="{AC8E7C08-DB30-913F-5249-FF86E3AF28BB}"/>
              </a:ext>
            </a:extLst>
          </p:cNvPr>
          <p:cNvSpPr/>
          <p:nvPr/>
        </p:nvSpPr>
        <p:spPr>
          <a:xfrm>
            <a:off x="6701813" y="2860504"/>
            <a:ext cx="35890" cy="17945"/>
          </a:xfrm>
          <a:custGeom>
            <a:avLst/>
            <a:gdLst>
              <a:gd name="connsiteX0" fmla="*/ 59159 w 69800"/>
              <a:gd name="connsiteY0" fmla="*/ 30712 h 34900"/>
              <a:gd name="connsiteX1" fmla="*/ 9862 w 69800"/>
              <a:gd name="connsiteY1" fmla="*/ 23209 h 34900"/>
              <a:gd name="connsiteX2" fmla="*/ 9514 w 69800"/>
              <a:gd name="connsiteY2" fmla="*/ 14745 h 34900"/>
              <a:gd name="connsiteX3" fmla="*/ 63434 w 69800"/>
              <a:gd name="connsiteY3" fmla="*/ 21376 h 34900"/>
              <a:gd name="connsiteX4" fmla="*/ 59159 w 69800"/>
              <a:gd name="connsiteY4" fmla="*/ 30712 h 3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00" h="34900">
                <a:moveTo>
                  <a:pt x="59159" y="30712"/>
                </a:moveTo>
                <a:cubicBezTo>
                  <a:pt x="40051" y="16490"/>
                  <a:pt x="22252" y="22511"/>
                  <a:pt x="9862" y="23209"/>
                </a:cubicBezTo>
                <a:cubicBezTo>
                  <a:pt x="5064" y="23383"/>
                  <a:pt x="5936" y="18061"/>
                  <a:pt x="9514" y="14745"/>
                </a:cubicBezTo>
                <a:cubicBezTo>
                  <a:pt x="36561" y="-87"/>
                  <a:pt x="53749" y="7067"/>
                  <a:pt x="63434" y="21376"/>
                </a:cubicBezTo>
                <a:cubicBezTo>
                  <a:pt x="70589" y="31759"/>
                  <a:pt x="64045" y="34377"/>
                  <a:pt x="59159" y="30712"/>
                </a:cubicBezTo>
                <a:close/>
              </a:path>
            </a:pathLst>
          </a:custGeom>
          <a:solidFill>
            <a:srgbClr val="FDA174"/>
          </a:solidFill>
          <a:ln w="9525" cap="flat">
            <a:noFill/>
            <a:prstDash val="solid"/>
            <a:miter/>
          </a:ln>
        </p:spPr>
        <p:txBody>
          <a:bodyPr rtlCol="0" anchor="ctr"/>
          <a:lstStyle/>
          <a:p>
            <a:endParaRPr lang="en-US" sz="1050"/>
          </a:p>
        </p:txBody>
      </p:sp>
      <p:sp>
        <p:nvSpPr>
          <p:cNvPr id="189" name="Freeform: Shape 224">
            <a:extLst>
              <a:ext uri="{FF2B5EF4-FFF2-40B4-BE49-F238E27FC236}">
                <a16:creationId xmlns:a16="http://schemas.microsoft.com/office/drawing/2014/main" id="{EF5AABF4-4160-32C4-2F9E-ACBDE737DAEF}"/>
              </a:ext>
            </a:extLst>
          </p:cNvPr>
          <p:cNvSpPr/>
          <p:nvPr/>
        </p:nvSpPr>
        <p:spPr>
          <a:xfrm>
            <a:off x="6751735" y="2860504"/>
            <a:ext cx="35890" cy="17945"/>
          </a:xfrm>
          <a:custGeom>
            <a:avLst/>
            <a:gdLst>
              <a:gd name="connsiteX0" fmla="*/ 13983 w 69800"/>
              <a:gd name="connsiteY0" fmla="*/ 30712 h 34900"/>
              <a:gd name="connsiteX1" fmla="*/ 63279 w 69800"/>
              <a:gd name="connsiteY1" fmla="*/ 23209 h 34900"/>
              <a:gd name="connsiteX2" fmla="*/ 63628 w 69800"/>
              <a:gd name="connsiteY2" fmla="*/ 14745 h 34900"/>
              <a:gd name="connsiteX3" fmla="*/ 9708 w 69800"/>
              <a:gd name="connsiteY3" fmla="*/ 21376 h 34900"/>
              <a:gd name="connsiteX4" fmla="*/ 13983 w 69800"/>
              <a:gd name="connsiteY4" fmla="*/ 30712 h 3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800" h="34900">
                <a:moveTo>
                  <a:pt x="13983" y="30712"/>
                </a:moveTo>
                <a:cubicBezTo>
                  <a:pt x="33090" y="16490"/>
                  <a:pt x="50890" y="22511"/>
                  <a:pt x="63279" y="23209"/>
                </a:cubicBezTo>
                <a:cubicBezTo>
                  <a:pt x="68078" y="23383"/>
                  <a:pt x="67206" y="18061"/>
                  <a:pt x="63628" y="14745"/>
                </a:cubicBezTo>
                <a:cubicBezTo>
                  <a:pt x="36581" y="-87"/>
                  <a:pt x="19393" y="7067"/>
                  <a:pt x="9708" y="21376"/>
                </a:cubicBezTo>
                <a:cubicBezTo>
                  <a:pt x="2553" y="31759"/>
                  <a:pt x="9096" y="34377"/>
                  <a:pt x="13983" y="30712"/>
                </a:cubicBezTo>
                <a:close/>
              </a:path>
            </a:pathLst>
          </a:custGeom>
          <a:solidFill>
            <a:srgbClr val="FDA174"/>
          </a:solidFill>
          <a:ln w="9525" cap="flat">
            <a:noFill/>
            <a:prstDash val="solid"/>
            <a:miter/>
          </a:ln>
        </p:spPr>
        <p:txBody>
          <a:bodyPr rtlCol="0" anchor="ctr"/>
          <a:lstStyle/>
          <a:p>
            <a:endParaRPr lang="en-US" sz="1050"/>
          </a:p>
        </p:txBody>
      </p:sp>
      <p:sp>
        <p:nvSpPr>
          <p:cNvPr id="190" name="Freeform: Shape 225">
            <a:extLst>
              <a:ext uri="{FF2B5EF4-FFF2-40B4-BE49-F238E27FC236}">
                <a16:creationId xmlns:a16="http://schemas.microsoft.com/office/drawing/2014/main" id="{7A23C8F5-0ECA-76FE-B68C-BEA646FCA176}"/>
              </a:ext>
            </a:extLst>
          </p:cNvPr>
          <p:cNvSpPr/>
          <p:nvPr/>
        </p:nvSpPr>
        <p:spPr>
          <a:xfrm>
            <a:off x="6969553" y="2662390"/>
            <a:ext cx="67293" cy="188422"/>
          </a:xfrm>
          <a:custGeom>
            <a:avLst/>
            <a:gdLst>
              <a:gd name="connsiteX0" fmla="*/ 117527 w 130876"/>
              <a:gd name="connsiteY0" fmla="*/ 186719 h 366453"/>
              <a:gd name="connsiteX1" fmla="*/ 27833 w 130876"/>
              <a:gd name="connsiteY1" fmla="*/ 367154 h 366453"/>
              <a:gd name="connsiteX2" fmla="*/ 6544 w 130876"/>
              <a:gd name="connsiteY2" fmla="*/ 343858 h 366453"/>
              <a:gd name="connsiteX3" fmla="*/ 37344 w 130876"/>
              <a:gd name="connsiteY3" fmla="*/ 59682 h 366453"/>
              <a:gd name="connsiteX4" fmla="*/ 35685 w 130876"/>
              <a:gd name="connsiteY4" fmla="*/ 32111 h 366453"/>
              <a:gd name="connsiteX5" fmla="*/ 89694 w 130876"/>
              <a:gd name="connsiteY5" fmla="*/ 6546 h 366453"/>
              <a:gd name="connsiteX6" fmla="*/ 117527 w 130876"/>
              <a:gd name="connsiteY6" fmla="*/ 186719 h 36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876" h="366453">
                <a:moveTo>
                  <a:pt x="117527" y="186719"/>
                </a:moveTo>
                <a:cubicBezTo>
                  <a:pt x="97547" y="285662"/>
                  <a:pt x="55666" y="367154"/>
                  <a:pt x="27833" y="367154"/>
                </a:cubicBezTo>
                <a:cubicBezTo>
                  <a:pt x="17538" y="367154"/>
                  <a:pt x="9510" y="355899"/>
                  <a:pt x="6544" y="343858"/>
                </a:cubicBezTo>
                <a:cubicBezTo>
                  <a:pt x="33504" y="250849"/>
                  <a:pt x="42753" y="154960"/>
                  <a:pt x="37344" y="59682"/>
                </a:cubicBezTo>
                <a:cubicBezTo>
                  <a:pt x="37082" y="50695"/>
                  <a:pt x="36558" y="41098"/>
                  <a:pt x="35685" y="32111"/>
                </a:cubicBezTo>
                <a:cubicBezTo>
                  <a:pt x="52961" y="13265"/>
                  <a:pt x="70760" y="6808"/>
                  <a:pt x="89694" y="6546"/>
                </a:cubicBezTo>
                <a:cubicBezTo>
                  <a:pt x="119621" y="6023"/>
                  <a:pt x="137770" y="86119"/>
                  <a:pt x="117527" y="186719"/>
                </a:cubicBezTo>
                <a:close/>
              </a:path>
            </a:pathLst>
          </a:custGeom>
          <a:solidFill>
            <a:srgbClr val="FCBF94"/>
          </a:solidFill>
          <a:ln w="9525" cap="flat">
            <a:noFill/>
            <a:prstDash val="solid"/>
            <a:miter/>
          </a:ln>
        </p:spPr>
        <p:txBody>
          <a:bodyPr rtlCol="0" anchor="ctr"/>
          <a:lstStyle/>
          <a:p>
            <a:endParaRPr lang="en-US" sz="1050"/>
          </a:p>
        </p:txBody>
      </p:sp>
      <p:sp>
        <p:nvSpPr>
          <p:cNvPr id="191" name="Freeform: Shape 226">
            <a:extLst>
              <a:ext uri="{FF2B5EF4-FFF2-40B4-BE49-F238E27FC236}">
                <a16:creationId xmlns:a16="http://schemas.microsoft.com/office/drawing/2014/main" id="{2B49689B-5287-C483-5154-570AA7E0B04C}"/>
              </a:ext>
            </a:extLst>
          </p:cNvPr>
          <p:cNvSpPr/>
          <p:nvPr/>
        </p:nvSpPr>
        <p:spPr>
          <a:xfrm>
            <a:off x="6465064" y="2662390"/>
            <a:ext cx="67293" cy="188422"/>
          </a:xfrm>
          <a:custGeom>
            <a:avLst/>
            <a:gdLst>
              <a:gd name="connsiteX0" fmla="*/ 15119 w 130876"/>
              <a:gd name="connsiteY0" fmla="*/ 186719 h 366453"/>
              <a:gd name="connsiteX1" fmla="*/ 104813 w 130876"/>
              <a:gd name="connsiteY1" fmla="*/ 367154 h 366453"/>
              <a:gd name="connsiteX2" fmla="*/ 126102 w 130876"/>
              <a:gd name="connsiteY2" fmla="*/ 343858 h 366453"/>
              <a:gd name="connsiteX3" fmla="*/ 95302 w 130876"/>
              <a:gd name="connsiteY3" fmla="*/ 59682 h 366453"/>
              <a:gd name="connsiteX4" fmla="*/ 96960 w 130876"/>
              <a:gd name="connsiteY4" fmla="*/ 32111 h 366453"/>
              <a:gd name="connsiteX5" fmla="*/ 42952 w 130876"/>
              <a:gd name="connsiteY5" fmla="*/ 6546 h 366453"/>
              <a:gd name="connsiteX6" fmla="*/ 15119 w 130876"/>
              <a:gd name="connsiteY6" fmla="*/ 186719 h 36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876" h="366453">
                <a:moveTo>
                  <a:pt x="15119" y="186719"/>
                </a:moveTo>
                <a:cubicBezTo>
                  <a:pt x="35099" y="285662"/>
                  <a:pt x="76980" y="367154"/>
                  <a:pt x="104813" y="367154"/>
                </a:cubicBezTo>
                <a:cubicBezTo>
                  <a:pt x="115108" y="367154"/>
                  <a:pt x="123136" y="355899"/>
                  <a:pt x="126102" y="343858"/>
                </a:cubicBezTo>
                <a:cubicBezTo>
                  <a:pt x="99142" y="250849"/>
                  <a:pt x="89893" y="154960"/>
                  <a:pt x="95302" y="59682"/>
                </a:cubicBezTo>
                <a:cubicBezTo>
                  <a:pt x="95564" y="50695"/>
                  <a:pt x="96088" y="41098"/>
                  <a:pt x="96960" y="32111"/>
                </a:cubicBezTo>
                <a:cubicBezTo>
                  <a:pt x="79685" y="13265"/>
                  <a:pt x="61885" y="6808"/>
                  <a:pt x="42952" y="6546"/>
                </a:cubicBezTo>
                <a:cubicBezTo>
                  <a:pt x="13025" y="6023"/>
                  <a:pt x="-5124" y="86119"/>
                  <a:pt x="15119" y="186719"/>
                </a:cubicBezTo>
                <a:close/>
              </a:path>
            </a:pathLst>
          </a:custGeom>
          <a:solidFill>
            <a:srgbClr val="FCBF94"/>
          </a:solidFill>
          <a:ln w="9525" cap="flat">
            <a:noFill/>
            <a:prstDash val="solid"/>
            <a:miter/>
          </a:ln>
        </p:spPr>
        <p:txBody>
          <a:bodyPr rtlCol="0" anchor="ctr"/>
          <a:lstStyle/>
          <a:p>
            <a:endParaRPr lang="en-US" sz="1050"/>
          </a:p>
        </p:txBody>
      </p:sp>
      <p:sp>
        <p:nvSpPr>
          <p:cNvPr id="192" name="Freeform: Shape 227">
            <a:extLst>
              <a:ext uri="{FF2B5EF4-FFF2-40B4-BE49-F238E27FC236}">
                <a16:creationId xmlns:a16="http://schemas.microsoft.com/office/drawing/2014/main" id="{BBCED614-911E-10CD-F6BD-83558FDB03D9}"/>
              </a:ext>
            </a:extLst>
          </p:cNvPr>
          <p:cNvSpPr/>
          <p:nvPr/>
        </p:nvSpPr>
        <p:spPr>
          <a:xfrm>
            <a:off x="6680640" y="2932956"/>
            <a:ext cx="139073" cy="40376"/>
          </a:xfrm>
          <a:custGeom>
            <a:avLst/>
            <a:gdLst>
              <a:gd name="connsiteX0" fmla="*/ 6544 w 270477"/>
              <a:gd name="connsiteY0" fmla="*/ 8987 h 78525"/>
              <a:gd name="connsiteX1" fmla="*/ 137595 w 270477"/>
              <a:gd name="connsiteY1" fmla="*/ 76694 h 78525"/>
              <a:gd name="connsiteX2" fmla="*/ 268646 w 270477"/>
              <a:gd name="connsiteY2" fmla="*/ 6544 h 78525"/>
              <a:gd name="connsiteX3" fmla="*/ 6544 w 270477"/>
              <a:gd name="connsiteY3" fmla="*/ 8987 h 78525"/>
            </a:gdLst>
            <a:ahLst/>
            <a:cxnLst>
              <a:cxn ang="0">
                <a:pos x="connsiteX0" y="connsiteY0"/>
              </a:cxn>
              <a:cxn ang="0">
                <a:pos x="connsiteX1" y="connsiteY1"/>
              </a:cxn>
              <a:cxn ang="0">
                <a:pos x="connsiteX2" y="connsiteY2"/>
              </a:cxn>
              <a:cxn ang="0">
                <a:pos x="connsiteX3" y="connsiteY3"/>
              </a:cxn>
            </a:cxnLst>
            <a:rect l="l" t="t" r="r" b="b"/>
            <a:pathLst>
              <a:path w="270477" h="78525">
                <a:moveTo>
                  <a:pt x="6544" y="8987"/>
                </a:moveTo>
                <a:cubicBezTo>
                  <a:pt x="6544" y="8987"/>
                  <a:pt x="47290" y="76781"/>
                  <a:pt x="137595" y="76694"/>
                </a:cubicBezTo>
                <a:cubicBezTo>
                  <a:pt x="224148" y="76606"/>
                  <a:pt x="268646" y="6544"/>
                  <a:pt x="268646" y="6544"/>
                </a:cubicBezTo>
                <a:cubicBezTo>
                  <a:pt x="146844" y="57411"/>
                  <a:pt x="38915" y="20242"/>
                  <a:pt x="6544" y="8987"/>
                </a:cubicBezTo>
                <a:close/>
              </a:path>
            </a:pathLst>
          </a:custGeom>
          <a:solidFill>
            <a:srgbClr val="FFFFFF"/>
          </a:solidFill>
          <a:ln w="9525" cap="flat">
            <a:noFill/>
            <a:prstDash val="solid"/>
            <a:miter/>
          </a:ln>
        </p:spPr>
        <p:txBody>
          <a:bodyPr rtlCol="0" anchor="ctr"/>
          <a:lstStyle/>
          <a:p>
            <a:endParaRPr lang="en-US" sz="1050"/>
          </a:p>
        </p:txBody>
      </p:sp>
      <p:sp>
        <p:nvSpPr>
          <p:cNvPr id="193" name="Freeform: Shape 228">
            <a:extLst>
              <a:ext uri="{FF2B5EF4-FFF2-40B4-BE49-F238E27FC236}">
                <a16:creationId xmlns:a16="http://schemas.microsoft.com/office/drawing/2014/main" id="{FF9F3B27-E7E1-5C49-EFC6-F47E8CEEDDD1}"/>
              </a:ext>
            </a:extLst>
          </p:cNvPr>
          <p:cNvSpPr/>
          <p:nvPr/>
        </p:nvSpPr>
        <p:spPr>
          <a:xfrm>
            <a:off x="6568408" y="2660116"/>
            <a:ext cx="134587" cy="44862"/>
          </a:xfrm>
          <a:custGeom>
            <a:avLst/>
            <a:gdLst>
              <a:gd name="connsiteX0" fmla="*/ 11141 w 261752"/>
              <a:gd name="connsiteY0" fmla="*/ 78676 h 87250"/>
              <a:gd name="connsiteX1" fmla="*/ 237906 w 261752"/>
              <a:gd name="connsiteY1" fmla="*/ 70998 h 87250"/>
              <a:gd name="connsiteX2" fmla="*/ 245149 w 261752"/>
              <a:gd name="connsiteY2" fmla="*/ 26588 h 87250"/>
              <a:gd name="connsiteX3" fmla="*/ 11141 w 261752"/>
              <a:gd name="connsiteY3" fmla="*/ 78676 h 87250"/>
            </a:gdLst>
            <a:ahLst/>
            <a:cxnLst>
              <a:cxn ang="0">
                <a:pos x="connsiteX0" y="connsiteY0"/>
              </a:cxn>
              <a:cxn ang="0">
                <a:pos x="connsiteX1" y="connsiteY1"/>
              </a:cxn>
              <a:cxn ang="0">
                <a:pos x="connsiteX2" y="connsiteY2"/>
              </a:cxn>
              <a:cxn ang="0">
                <a:pos x="connsiteX3" y="connsiteY3"/>
              </a:cxn>
            </a:cxnLst>
            <a:rect l="l" t="t" r="r" b="b"/>
            <a:pathLst>
              <a:path w="261752" h="87250">
                <a:moveTo>
                  <a:pt x="11141" y="78676"/>
                </a:moveTo>
                <a:cubicBezTo>
                  <a:pt x="35222" y="103892"/>
                  <a:pt x="69512" y="-15205"/>
                  <a:pt x="237906" y="70998"/>
                </a:cubicBezTo>
                <a:cubicBezTo>
                  <a:pt x="255444" y="81120"/>
                  <a:pt x="276821" y="59220"/>
                  <a:pt x="245149" y="26588"/>
                </a:cubicBezTo>
                <a:cubicBezTo>
                  <a:pt x="204751" y="-15118"/>
                  <a:pt x="-28907" y="11144"/>
                  <a:pt x="11141" y="78676"/>
                </a:cubicBezTo>
                <a:close/>
              </a:path>
            </a:pathLst>
          </a:custGeom>
          <a:solidFill>
            <a:srgbClr val="4F4847"/>
          </a:solidFill>
          <a:ln w="9525" cap="flat">
            <a:noFill/>
            <a:prstDash val="solid"/>
            <a:miter/>
          </a:ln>
        </p:spPr>
        <p:txBody>
          <a:bodyPr rtlCol="0" anchor="ctr"/>
          <a:lstStyle/>
          <a:p>
            <a:endParaRPr lang="en-US" sz="1050"/>
          </a:p>
        </p:txBody>
      </p:sp>
      <p:sp>
        <p:nvSpPr>
          <p:cNvPr id="194" name="Freeform: Shape 229">
            <a:extLst>
              <a:ext uri="{FF2B5EF4-FFF2-40B4-BE49-F238E27FC236}">
                <a16:creationId xmlns:a16="http://schemas.microsoft.com/office/drawing/2014/main" id="{1EBD51B1-D044-C077-FC08-0EC3E46057FD}"/>
              </a:ext>
            </a:extLst>
          </p:cNvPr>
          <p:cNvSpPr/>
          <p:nvPr/>
        </p:nvSpPr>
        <p:spPr>
          <a:xfrm>
            <a:off x="6805614" y="2660116"/>
            <a:ext cx="134587" cy="44862"/>
          </a:xfrm>
          <a:custGeom>
            <a:avLst/>
            <a:gdLst>
              <a:gd name="connsiteX0" fmla="*/ 256803 w 261752"/>
              <a:gd name="connsiteY0" fmla="*/ 78676 h 87250"/>
              <a:gd name="connsiteX1" fmla="*/ 30038 w 261752"/>
              <a:gd name="connsiteY1" fmla="*/ 70998 h 87250"/>
              <a:gd name="connsiteX2" fmla="*/ 22795 w 261752"/>
              <a:gd name="connsiteY2" fmla="*/ 26588 h 87250"/>
              <a:gd name="connsiteX3" fmla="*/ 256803 w 261752"/>
              <a:gd name="connsiteY3" fmla="*/ 78676 h 87250"/>
            </a:gdLst>
            <a:ahLst/>
            <a:cxnLst>
              <a:cxn ang="0">
                <a:pos x="connsiteX0" y="connsiteY0"/>
              </a:cxn>
              <a:cxn ang="0">
                <a:pos x="connsiteX1" y="connsiteY1"/>
              </a:cxn>
              <a:cxn ang="0">
                <a:pos x="connsiteX2" y="connsiteY2"/>
              </a:cxn>
              <a:cxn ang="0">
                <a:pos x="connsiteX3" y="connsiteY3"/>
              </a:cxn>
            </a:cxnLst>
            <a:rect l="l" t="t" r="r" b="b"/>
            <a:pathLst>
              <a:path w="261752" h="87250">
                <a:moveTo>
                  <a:pt x="256803" y="78676"/>
                </a:moveTo>
                <a:cubicBezTo>
                  <a:pt x="232809" y="103892"/>
                  <a:pt x="198431" y="-15205"/>
                  <a:pt x="30038" y="70998"/>
                </a:cubicBezTo>
                <a:cubicBezTo>
                  <a:pt x="12500" y="81120"/>
                  <a:pt x="-8877" y="59220"/>
                  <a:pt x="22795" y="26588"/>
                </a:cubicBezTo>
                <a:cubicBezTo>
                  <a:pt x="63192" y="-15118"/>
                  <a:pt x="296851" y="11144"/>
                  <a:pt x="256803" y="78676"/>
                </a:cubicBezTo>
                <a:close/>
              </a:path>
            </a:pathLst>
          </a:custGeom>
          <a:solidFill>
            <a:srgbClr val="4F4847"/>
          </a:solidFill>
          <a:ln w="9525" cap="flat">
            <a:noFill/>
            <a:prstDash val="solid"/>
            <a:miter/>
          </a:ln>
        </p:spPr>
        <p:txBody>
          <a:bodyPr rtlCol="0" anchor="ctr"/>
          <a:lstStyle/>
          <a:p>
            <a:endParaRPr lang="en-US" sz="1050"/>
          </a:p>
        </p:txBody>
      </p:sp>
      <p:sp>
        <p:nvSpPr>
          <p:cNvPr id="195" name="Freeform: Shape 230">
            <a:extLst>
              <a:ext uri="{FF2B5EF4-FFF2-40B4-BE49-F238E27FC236}">
                <a16:creationId xmlns:a16="http://schemas.microsoft.com/office/drawing/2014/main" id="{4ED73FCD-8390-96A3-5CC9-4D8B9389062D}"/>
              </a:ext>
            </a:extLst>
          </p:cNvPr>
          <p:cNvSpPr/>
          <p:nvPr/>
        </p:nvSpPr>
        <p:spPr>
          <a:xfrm>
            <a:off x="6599484" y="2712234"/>
            <a:ext cx="71779" cy="53835"/>
          </a:xfrm>
          <a:custGeom>
            <a:avLst/>
            <a:gdLst>
              <a:gd name="connsiteX0" fmla="*/ 133755 w 139601"/>
              <a:gd name="connsiteY0" fmla="*/ 55055 h 104701"/>
              <a:gd name="connsiteX1" fmla="*/ 70150 w 139601"/>
              <a:gd name="connsiteY1" fmla="*/ 103829 h 104701"/>
              <a:gd name="connsiteX2" fmla="*/ 6544 w 139601"/>
              <a:gd name="connsiteY2" fmla="*/ 55055 h 104701"/>
              <a:gd name="connsiteX3" fmla="*/ 70150 w 139601"/>
              <a:gd name="connsiteY3" fmla="*/ 6544 h 104701"/>
              <a:gd name="connsiteX4" fmla="*/ 133755 w 139601"/>
              <a:gd name="connsiteY4" fmla="*/ 55055 h 10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01" h="104701">
                <a:moveTo>
                  <a:pt x="133755" y="55055"/>
                </a:moveTo>
                <a:cubicBezTo>
                  <a:pt x="133755" y="82016"/>
                  <a:pt x="105311" y="103829"/>
                  <a:pt x="70150" y="103829"/>
                </a:cubicBezTo>
                <a:cubicBezTo>
                  <a:pt x="34988" y="103829"/>
                  <a:pt x="6544" y="82016"/>
                  <a:pt x="6544" y="55055"/>
                </a:cubicBezTo>
                <a:cubicBezTo>
                  <a:pt x="6544" y="28357"/>
                  <a:pt x="34988" y="6544"/>
                  <a:pt x="70150" y="6544"/>
                </a:cubicBezTo>
                <a:cubicBezTo>
                  <a:pt x="105311" y="6544"/>
                  <a:pt x="133755" y="28269"/>
                  <a:pt x="133755" y="55055"/>
                </a:cubicBezTo>
                <a:close/>
              </a:path>
            </a:pathLst>
          </a:custGeom>
          <a:solidFill>
            <a:srgbClr val="514038"/>
          </a:solidFill>
          <a:ln w="9525" cap="flat">
            <a:noFill/>
            <a:prstDash val="solid"/>
            <a:miter/>
          </a:ln>
        </p:spPr>
        <p:txBody>
          <a:bodyPr rtlCol="0" anchor="ctr"/>
          <a:lstStyle/>
          <a:p>
            <a:endParaRPr lang="en-US" sz="1050"/>
          </a:p>
        </p:txBody>
      </p:sp>
      <p:sp>
        <p:nvSpPr>
          <p:cNvPr id="196" name="Freeform: Shape 231">
            <a:extLst>
              <a:ext uri="{FF2B5EF4-FFF2-40B4-BE49-F238E27FC236}">
                <a16:creationId xmlns:a16="http://schemas.microsoft.com/office/drawing/2014/main" id="{BD0DFBB3-5A57-2BB6-7875-9C8F1E57AEE9}"/>
              </a:ext>
            </a:extLst>
          </p:cNvPr>
          <p:cNvSpPr/>
          <p:nvPr/>
        </p:nvSpPr>
        <p:spPr>
          <a:xfrm>
            <a:off x="6632189" y="2725648"/>
            <a:ext cx="17945" cy="17945"/>
          </a:xfrm>
          <a:custGeom>
            <a:avLst/>
            <a:gdLst>
              <a:gd name="connsiteX0" fmla="*/ 36907 w 34900"/>
              <a:gd name="connsiteY0" fmla="*/ 21725 h 34900"/>
              <a:gd name="connsiteX1" fmla="*/ 21725 w 34900"/>
              <a:gd name="connsiteY1" fmla="*/ 36907 h 34900"/>
              <a:gd name="connsiteX2" fmla="*/ 6544 w 34900"/>
              <a:gd name="connsiteY2" fmla="*/ 21725 h 34900"/>
              <a:gd name="connsiteX3" fmla="*/ 21725 w 34900"/>
              <a:gd name="connsiteY3" fmla="*/ 6544 h 34900"/>
              <a:gd name="connsiteX4" fmla="*/ 36907 w 34900"/>
              <a:gd name="connsiteY4" fmla="*/ 21725 h 3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00" h="34900">
                <a:moveTo>
                  <a:pt x="36907" y="21725"/>
                </a:moveTo>
                <a:cubicBezTo>
                  <a:pt x="36907" y="30101"/>
                  <a:pt x="30101" y="36907"/>
                  <a:pt x="21725" y="36907"/>
                </a:cubicBezTo>
                <a:cubicBezTo>
                  <a:pt x="13349" y="36907"/>
                  <a:pt x="6544" y="30101"/>
                  <a:pt x="6544" y="21725"/>
                </a:cubicBezTo>
                <a:cubicBezTo>
                  <a:pt x="6544" y="13349"/>
                  <a:pt x="13349" y="6544"/>
                  <a:pt x="21725" y="6544"/>
                </a:cubicBezTo>
                <a:cubicBezTo>
                  <a:pt x="30101" y="6631"/>
                  <a:pt x="36907" y="13349"/>
                  <a:pt x="36907" y="21725"/>
                </a:cubicBezTo>
                <a:close/>
              </a:path>
            </a:pathLst>
          </a:custGeom>
          <a:solidFill>
            <a:srgbClr val="FFFFFF"/>
          </a:solidFill>
          <a:ln w="9525" cap="flat">
            <a:noFill/>
            <a:prstDash val="solid"/>
            <a:miter/>
          </a:ln>
        </p:spPr>
        <p:txBody>
          <a:bodyPr rtlCol="0" anchor="ctr"/>
          <a:lstStyle/>
          <a:p>
            <a:endParaRPr lang="en-US" sz="1050"/>
          </a:p>
        </p:txBody>
      </p:sp>
      <p:sp>
        <p:nvSpPr>
          <p:cNvPr id="197" name="Freeform: Shape 232">
            <a:extLst>
              <a:ext uri="{FF2B5EF4-FFF2-40B4-BE49-F238E27FC236}">
                <a16:creationId xmlns:a16="http://schemas.microsoft.com/office/drawing/2014/main" id="{C4EFC595-DFD6-BB3F-2B24-41385F5C31EA}"/>
              </a:ext>
            </a:extLst>
          </p:cNvPr>
          <p:cNvSpPr/>
          <p:nvPr/>
        </p:nvSpPr>
        <p:spPr>
          <a:xfrm>
            <a:off x="6840170" y="2712234"/>
            <a:ext cx="71779" cy="53835"/>
          </a:xfrm>
          <a:custGeom>
            <a:avLst/>
            <a:gdLst>
              <a:gd name="connsiteX0" fmla="*/ 133755 w 139601"/>
              <a:gd name="connsiteY0" fmla="*/ 55055 h 104701"/>
              <a:gd name="connsiteX1" fmla="*/ 70149 w 139601"/>
              <a:gd name="connsiteY1" fmla="*/ 103829 h 104701"/>
              <a:gd name="connsiteX2" fmla="*/ 6544 w 139601"/>
              <a:gd name="connsiteY2" fmla="*/ 55055 h 104701"/>
              <a:gd name="connsiteX3" fmla="*/ 70149 w 139601"/>
              <a:gd name="connsiteY3" fmla="*/ 6544 h 104701"/>
              <a:gd name="connsiteX4" fmla="*/ 133755 w 139601"/>
              <a:gd name="connsiteY4" fmla="*/ 55055 h 10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01" h="104701">
                <a:moveTo>
                  <a:pt x="133755" y="55055"/>
                </a:moveTo>
                <a:cubicBezTo>
                  <a:pt x="133755" y="82016"/>
                  <a:pt x="105311" y="103829"/>
                  <a:pt x="70149" y="103829"/>
                </a:cubicBezTo>
                <a:cubicBezTo>
                  <a:pt x="34988" y="103829"/>
                  <a:pt x="6544" y="82016"/>
                  <a:pt x="6544" y="55055"/>
                </a:cubicBezTo>
                <a:cubicBezTo>
                  <a:pt x="6544" y="28357"/>
                  <a:pt x="34988" y="6544"/>
                  <a:pt x="70149" y="6544"/>
                </a:cubicBezTo>
                <a:cubicBezTo>
                  <a:pt x="105311" y="6544"/>
                  <a:pt x="133755" y="28269"/>
                  <a:pt x="133755" y="55055"/>
                </a:cubicBezTo>
                <a:close/>
              </a:path>
            </a:pathLst>
          </a:custGeom>
          <a:solidFill>
            <a:srgbClr val="514038"/>
          </a:solidFill>
          <a:ln w="9525" cap="flat">
            <a:noFill/>
            <a:prstDash val="solid"/>
            <a:miter/>
          </a:ln>
        </p:spPr>
        <p:txBody>
          <a:bodyPr rtlCol="0" anchor="ctr"/>
          <a:lstStyle/>
          <a:p>
            <a:endParaRPr lang="en-US" sz="1050"/>
          </a:p>
        </p:txBody>
      </p:sp>
      <p:sp>
        <p:nvSpPr>
          <p:cNvPr id="198" name="Freeform: Shape 233">
            <a:extLst>
              <a:ext uri="{FF2B5EF4-FFF2-40B4-BE49-F238E27FC236}">
                <a16:creationId xmlns:a16="http://schemas.microsoft.com/office/drawing/2014/main" id="{76C59C7F-45CD-9AF6-DC76-681D2530FC6B}"/>
              </a:ext>
            </a:extLst>
          </p:cNvPr>
          <p:cNvSpPr/>
          <p:nvPr/>
        </p:nvSpPr>
        <p:spPr>
          <a:xfrm>
            <a:off x="6872829" y="2725648"/>
            <a:ext cx="17945" cy="17945"/>
          </a:xfrm>
          <a:custGeom>
            <a:avLst/>
            <a:gdLst>
              <a:gd name="connsiteX0" fmla="*/ 36908 w 34900"/>
              <a:gd name="connsiteY0" fmla="*/ 21725 h 34900"/>
              <a:gd name="connsiteX1" fmla="*/ 21726 w 34900"/>
              <a:gd name="connsiteY1" fmla="*/ 36907 h 34900"/>
              <a:gd name="connsiteX2" fmla="*/ 6544 w 34900"/>
              <a:gd name="connsiteY2" fmla="*/ 21725 h 34900"/>
              <a:gd name="connsiteX3" fmla="*/ 21726 w 34900"/>
              <a:gd name="connsiteY3" fmla="*/ 6544 h 34900"/>
              <a:gd name="connsiteX4" fmla="*/ 36908 w 34900"/>
              <a:gd name="connsiteY4" fmla="*/ 21725 h 3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00" h="34900">
                <a:moveTo>
                  <a:pt x="36908" y="21725"/>
                </a:moveTo>
                <a:cubicBezTo>
                  <a:pt x="36908" y="30101"/>
                  <a:pt x="30102" y="36907"/>
                  <a:pt x="21726" y="36907"/>
                </a:cubicBezTo>
                <a:cubicBezTo>
                  <a:pt x="13350" y="36907"/>
                  <a:pt x="6544" y="30101"/>
                  <a:pt x="6544" y="21725"/>
                </a:cubicBezTo>
                <a:cubicBezTo>
                  <a:pt x="6544" y="13349"/>
                  <a:pt x="13350" y="6544"/>
                  <a:pt x="21726" y="6544"/>
                </a:cubicBezTo>
                <a:cubicBezTo>
                  <a:pt x="30102" y="6544"/>
                  <a:pt x="36908" y="13349"/>
                  <a:pt x="36908" y="21725"/>
                </a:cubicBezTo>
                <a:close/>
              </a:path>
            </a:pathLst>
          </a:custGeom>
          <a:solidFill>
            <a:srgbClr val="FFFFFF"/>
          </a:solidFill>
          <a:ln w="9525" cap="flat">
            <a:noFill/>
            <a:prstDash val="solid"/>
            <a:miter/>
          </a:ln>
        </p:spPr>
        <p:txBody>
          <a:bodyPr rtlCol="0" anchor="ctr"/>
          <a:lstStyle/>
          <a:p>
            <a:endParaRPr lang="en-US" sz="1050"/>
          </a:p>
        </p:txBody>
      </p:sp>
      <p:sp>
        <p:nvSpPr>
          <p:cNvPr id="199" name="Freeform: Shape 234">
            <a:extLst>
              <a:ext uri="{FF2B5EF4-FFF2-40B4-BE49-F238E27FC236}">
                <a16:creationId xmlns:a16="http://schemas.microsoft.com/office/drawing/2014/main" id="{E075844E-1129-67C7-F1EF-C85BC052F84A}"/>
              </a:ext>
            </a:extLst>
          </p:cNvPr>
          <p:cNvSpPr/>
          <p:nvPr/>
        </p:nvSpPr>
        <p:spPr>
          <a:xfrm>
            <a:off x="6472319" y="2299884"/>
            <a:ext cx="565264" cy="480026"/>
          </a:xfrm>
          <a:custGeom>
            <a:avLst/>
            <a:gdLst>
              <a:gd name="connsiteX0" fmla="*/ 1066430 w 1099361"/>
              <a:gd name="connsiteY0" fmla="*/ 638806 h 933584"/>
              <a:gd name="connsiteX1" fmla="*/ 1038597 w 1099361"/>
              <a:gd name="connsiteY1" fmla="*/ 711660 h 933584"/>
              <a:gd name="connsiteX2" fmla="*/ 995932 w 1099361"/>
              <a:gd name="connsiteY2" fmla="*/ 935023 h 933584"/>
              <a:gd name="connsiteX3" fmla="*/ 979790 w 1099361"/>
              <a:gd name="connsiteY3" fmla="*/ 935023 h 933584"/>
              <a:gd name="connsiteX4" fmla="*/ 942708 w 1099361"/>
              <a:gd name="connsiteY4" fmla="*/ 711573 h 933584"/>
              <a:gd name="connsiteX5" fmla="*/ 937124 w 1099361"/>
              <a:gd name="connsiteY5" fmla="*/ 591342 h 933584"/>
              <a:gd name="connsiteX6" fmla="*/ 709574 w 1099361"/>
              <a:gd name="connsiteY6" fmla="*/ 489607 h 933584"/>
              <a:gd name="connsiteX7" fmla="*/ 545106 w 1099361"/>
              <a:gd name="connsiteY7" fmla="*/ 528346 h 933584"/>
              <a:gd name="connsiteX8" fmla="*/ 342945 w 1099361"/>
              <a:gd name="connsiteY8" fmla="*/ 468230 h 933584"/>
              <a:gd name="connsiteX9" fmla="*/ 138255 w 1099361"/>
              <a:gd name="connsiteY9" fmla="*/ 658699 h 933584"/>
              <a:gd name="connsiteX10" fmla="*/ 100039 w 1099361"/>
              <a:gd name="connsiteY10" fmla="*/ 935110 h 933584"/>
              <a:gd name="connsiteX11" fmla="*/ 84596 w 1099361"/>
              <a:gd name="connsiteY11" fmla="*/ 935110 h 933584"/>
              <a:gd name="connsiteX12" fmla="*/ 84945 w 1099361"/>
              <a:gd name="connsiteY12" fmla="*/ 802140 h 933584"/>
              <a:gd name="connsiteX13" fmla="*/ 41319 w 1099361"/>
              <a:gd name="connsiteY13" fmla="*/ 711748 h 933584"/>
              <a:gd name="connsiteX14" fmla="*/ 12439 w 1099361"/>
              <a:gd name="connsiteY14" fmla="*/ 441008 h 933584"/>
              <a:gd name="connsiteX15" fmla="*/ 219922 w 1099361"/>
              <a:gd name="connsiteY15" fmla="*/ 193914 h 933584"/>
              <a:gd name="connsiteX16" fmla="*/ 126389 w 1099361"/>
              <a:gd name="connsiteY16" fmla="*/ 191209 h 933584"/>
              <a:gd name="connsiteX17" fmla="*/ 475480 w 1099361"/>
              <a:gd name="connsiteY17" fmla="*/ 65742 h 933584"/>
              <a:gd name="connsiteX18" fmla="*/ 400618 w 1099361"/>
              <a:gd name="connsiteY18" fmla="*/ 36600 h 933584"/>
              <a:gd name="connsiteX19" fmla="*/ 902311 w 1099361"/>
              <a:gd name="connsiteY19" fmla="*/ 211800 h 933584"/>
              <a:gd name="connsiteX20" fmla="*/ 1093216 w 1099361"/>
              <a:gd name="connsiteY20" fmla="*/ 378798 h 933584"/>
              <a:gd name="connsiteX21" fmla="*/ 1066430 w 1099361"/>
              <a:gd name="connsiteY21" fmla="*/ 638806 h 933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99361" h="933584">
                <a:moveTo>
                  <a:pt x="1066430" y="638806"/>
                </a:moveTo>
                <a:cubicBezTo>
                  <a:pt x="1057008" y="675190"/>
                  <a:pt x="1046624" y="701714"/>
                  <a:pt x="1038597" y="711660"/>
                </a:cubicBezTo>
                <a:cubicBezTo>
                  <a:pt x="971414" y="744292"/>
                  <a:pt x="995932" y="935023"/>
                  <a:pt x="995932" y="935023"/>
                </a:cubicBezTo>
                <a:cubicBezTo>
                  <a:pt x="995932" y="935023"/>
                  <a:pt x="987207" y="935023"/>
                  <a:pt x="979790" y="935023"/>
                </a:cubicBezTo>
                <a:cubicBezTo>
                  <a:pt x="956582" y="817147"/>
                  <a:pt x="942098" y="788180"/>
                  <a:pt x="942708" y="711573"/>
                </a:cubicBezTo>
                <a:cubicBezTo>
                  <a:pt x="943407" y="666901"/>
                  <a:pt x="942795" y="614289"/>
                  <a:pt x="937124" y="591342"/>
                </a:cubicBezTo>
                <a:cubicBezTo>
                  <a:pt x="915835" y="408115"/>
                  <a:pt x="735400" y="472069"/>
                  <a:pt x="709574" y="489607"/>
                </a:cubicBezTo>
                <a:cubicBezTo>
                  <a:pt x="688111" y="504003"/>
                  <a:pt x="620927" y="530789"/>
                  <a:pt x="545106" y="528346"/>
                </a:cubicBezTo>
                <a:cubicBezTo>
                  <a:pt x="435258" y="525293"/>
                  <a:pt x="400357" y="487251"/>
                  <a:pt x="342945" y="468230"/>
                </a:cubicBezTo>
                <a:cubicBezTo>
                  <a:pt x="183538" y="415269"/>
                  <a:pt x="131187" y="546233"/>
                  <a:pt x="138255" y="658699"/>
                </a:cubicBezTo>
                <a:cubicBezTo>
                  <a:pt x="142705" y="730245"/>
                  <a:pt x="101348" y="928566"/>
                  <a:pt x="100039" y="935110"/>
                </a:cubicBezTo>
                <a:lnTo>
                  <a:pt x="84596" y="935110"/>
                </a:lnTo>
                <a:cubicBezTo>
                  <a:pt x="91576" y="864175"/>
                  <a:pt x="85032" y="809207"/>
                  <a:pt x="84945" y="802140"/>
                </a:cubicBezTo>
                <a:cubicBezTo>
                  <a:pt x="79884" y="761568"/>
                  <a:pt x="67843" y="724486"/>
                  <a:pt x="41319" y="711748"/>
                </a:cubicBezTo>
                <a:cubicBezTo>
                  <a:pt x="-7454" y="640813"/>
                  <a:pt x="7902" y="484197"/>
                  <a:pt x="12439" y="441008"/>
                </a:cubicBezTo>
                <a:cubicBezTo>
                  <a:pt x="27010" y="301494"/>
                  <a:pt x="169752" y="204820"/>
                  <a:pt x="219922" y="193914"/>
                </a:cubicBezTo>
                <a:cubicBezTo>
                  <a:pt x="193746" y="184665"/>
                  <a:pt x="158933" y="176463"/>
                  <a:pt x="126389" y="191209"/>
                </a:cubicBezTo>
                <a:cubicBezTo>
                  <a:pt x="235540" y="65218"/>
                  <a:pt x="428539" y="60943"/>
                  <a:pt x="475480" y="65742"/>
                </a:cubicBezTo>
                <a:cubicBezTo>
                  <a:pt x="463090" y="44453"/>
                  <a:pt x="431156" y="37647"/>
                  <a:pt x="400618" y="36600"/>
                </a:cubicBezTo>
                <a:cubicBezTo>
                  <a:pt x="769341" y="-75430"/>
                  <a:pt x="898298" y="157879"/>
                  <a:pt x="902311" y="211800"/>
                </a:cubicBezTo>
                <a:cubicBezTo>
                  <a:pt x="996368" y="187021"/>
                  <a:pt x="1078733" y="286399"/>
                  <a:pt x="1093216" y="378798"/>
                </a:cubicBezTo>
                <a:cubicBezTo>
                  <a:pt x="1108922" y="481056"/>
                  <a:pt x="1084230" y="569092"/>
                  <a:pt x="1066430" y="638806"/>
                </a:cubicBezTo>
                <a:close/>
              </a:path>
            </a:pathLst>
          </a:custGeom>
          <a:solidFill>
            <a:srgbClr val="524B49"/>
          </a:solidFill>
          <a:ln w="9525" cap="flat">
            <a:noFill/>
            <a:prstDash val="solid"/>
            <a:miter/>
          </a:ln>
        </p:spPr>
        <p:txBody>
          <a:bodyPr rtlCol="0" anchor="ctr"/>
          <a:lstStyle/>
          <a:p>
            <a:endParaRPr lang="en-US" sz="1050"/>
          </a:p>
        </p:txBody>
      </p:sp>
      <p:sp>
        <p:nvSpPr>
          <p:cNvPr id="200" name="Freeform: Shape 235">
            <a:extLst>
              <a:ext uri="{FF2B5EF4-FFF2-40B4-BE49-F238E27FC236}">
                <a16:creationId xmlns:a16="http://schemas.microsoft.com/office/drawing/2014/main" id="{6B92F55F-184F-E58E-477C-B01F112BF12B}"/>
              </a:ext>
            </a:extLst>
          </p:cNvPr>
          <p:cNvSpPr/>
          <p:nvPr/>
        </p:nvSpPr>
        <p:spPr>
          <a:xfrm>
            <a:off x="6525491" y="2683657"/>
            <a:ext cx="448622" cy="121128"/>
          </a:xfrm>
          <a:custGeom>
            <a:avLst/>
            <a:gdLst>
              <a:gd name="connsiteX0" fmla="*/ 778571 w 872509"/>
              <a:gd name="connsiteY0" fmla="*/ 213677 h 235577"/>
              <a:gd name="connsiteX1" fmla="*/ 538194 w 872509"/>
              <a:gd name="connsiteY1" fmla="*/ 214986 h 235577"/>
              <a:gd name="connsiteX2" fmla="*/ 466649 w 872509"/>
              <a:gd name="connsiteY2" fmla="*/ 33679 h 235577"/>
              <a:gd name="connsiteX3" fmla="*/ 471709 w 872509"/>
              <a:gd name="connsiteY3" fmla="*/ 20853 h 235577"/>
              <a:gd name="connsiteX4" fmla="*/ 402170 w 872509"/>
              <a:gd name="connsiteY4" fmla="*/ 21202 h 235577"/>
              <a:gd name="connsiteX5" fmla="*/ 407230 w 872509"/>
              <a:gd name="connsiteY5" fmla="*/ 33679 h 235577"/>
              <a:gd name="connsiteX6" fmla="*/ 335947 w 872509"/>
              <a:gd name="connsiteY6" fmla="*/ 214986 h 235577"/>
              <a:gd name="connsiteX7" fmla="*/ 95222 w 872509"/>
              <a:gd name="connsiteY7" fmla="*/ 213677 h 235577"/>
              <a:gd name="connsiteX8" fmla="*/ 7796 w 872509"/>
              <a:gd name="connsiteY8" fmla="*/ 33679 h 235577"/>
              <a:gd name="connsiteX9" fmla="*/ 49328 w 872509"/>
              <a:gd name="connsiteY9" fmla="*/ 6631 h 235577"/>
              <a:gd name="connsiteX10" fmla="*/ 365350 w 872509"/>
              <a:gd name="connsiteY10" fmla="*/ 6631 h 235577"/>
              <a:gd name="connsiteX11" fmla="*/ 396411 w 872509"/>
              <a:gd name="connsiteY11" fmla="*/ 15705 h 235577"/>
              <a:gd name="connsiteX12" fmla="*/ 477817 w 872509"/>
              <a:gd name="connsiteY12" fmla="*/ 15356 h 235577"/>
              <a:gd name="connsiteX13" fmla="*/ 508529 w 872509"/>
              <a:gd name="connsiteY13" fmla="*/ 6544 h 235577"/>
              <a:gd name="connsiteX14" fmla="*/ 824552 w 872509"/>
              <a:gd name="connsiteY14" fmla="*/ 6544 h 235577"/>
              <a:gd name="connsiteX15" fmla="*/ 866083 w 872509"/>
              <a:gd name="connsiteY15" fmla="*/ 33592 h 235577"/>
              <a:gd name="connsiteX16" fmla="*/ 778571 w 872509"/>
              <a:gd name="connsiteY16" fmla="*/ 213677 h 235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72509" h="235577">
                <a:moveTo>
                  <a:pt x="778571" y="213677"/>
                </a:moveTo>
                <a:cubicBezTo>
                  <a:pt x="677622" y="238631"/>
                  <a:pt x="600928" y="231215"/>
                  <a:pt x="538194" y="214986"/>
                </a:cubicBezTo>
                <a:cubicBezTo>
                  <a:pt x="447017" y="190992"/>
                  <a:pt x="466649" y="33679"/>
                  <a:pt x="466649" y="33679"/>
                </a:cubicBezTo>
                <a:cubicBezTo>
                  <a:pt x="466649" y="29316"/>
                  <a:pt x="468655" y="24867"/>
                  <a:pt x="471709" y="20853"/>
                </a:cubicBezTo>
                <a:cubicBezTo>
                  <a:pt x="454171" y="18148"/>
                  <a:pt x="428869" y="16491"/>
                  <a:pt x="402170" y="21202"/>
                </a:cubicBezTo>
                <a:cubicBezTo>
                  <a:pt x="405224" y="24954"/>
                  <a:pt x="407230" y="29316"/>
                  <a:pt x="407230" y="33679"/>
                </a:cubicBezTo>
                <a:cubicBezTo>
                  <a:pt x="407230" y="33679"/>
                  <a:pt x="426775" y="190992"/>
                  <a:pt x="335947" y="214986"/>
                </a:cubicBezTo>
                <a:cubicBezTo>
                  <a:pt x="272777" y="231215"/>
                  <a:pt x="196171" y="238631"/>
                  <a:pt x="95222" y="213677"/>
                </a:cubicBezTo>
                <a:cubicBezTo>
                  <a:pt x="-10788" y="186979"/>
                  <a:pt x="7796" y="33679"/>
                  <a:pt x="7796" y="33679"/>
                </a:cubicBezTo>
                <a:cubicBezTo>
                  <a:pt x="7796" y="18846"/>
                  <a:pt x="26381" y="6631"/>
                  <a:pt x="49328" y="6631"/>
                </a:cubicBezTo>
                <a:lnTo>
                  <a:pt x="365350" y="6631"/>
                </a:lnTo>
                <a:cubicBezTo>
                  <a:pt x="377478" y="6631"/>
                  <a:pt x="388647" y="10383"/>
                  <a:pt x="396411" y="15705"/>
                </a:cubicBezTo>
                <a:cubicBezTo>
                  <a:pt x="414298" y="11953"/>
                  <a:pt x="444399" y="8289"/>
                  <a:pt x="477817" y="15356"/>
                </a:cubicBezTo>
                <a:cubicBezTo>
                  <a:pt x="485582" y="9947"/>
                  <a:pt x="496401" y="6544"/>
                  <a:pt x="508529" y="6544"/>
                </a:cubicBezTo>
                <a:lnTo>
                  <a:pt x="824552" y="6544"/>
                </a:lnTo>
                <a:cubicBezTo>
                  <a:pt x="847499" y="6544"/>
                  <a:pt x="866083" y="18672"/>
                  <a:pt x="866083" y="33592"/>
                </a:cubicBezTo>
                <a:cubicBezTo>
                  <a:pt x="866083" y="33679"/>
                  <a:pt x="884581" y="186979"/>
                  <a:pt x="778571" y="213677"/>
                </a:cubicBezTo>
                <a:close/>
              </a:path>
            </a:pathLst>
          </a:custGeom>
          <a:solidFill>
            <a:srgbClr val="A9DCF5">
              <a:alpha val="30000"/>
            </a:srgbClr>
          </a:solidFill>
          <a:ln w="9525" cap="flat">
            <a:noFill/>
            <a:prstDash val="solid"/>
            <a:miter/>
          </a:ln>
        </p:spPr>
        <p:txBody>
          <a:bodyPr rtlCol="0" anchor="ctr"/>
          <a:lstStyle/>
          <a:p>
            <a:endParaRPr lang="en-US" sz="1050"/>
          </a:p>
        </p:txBody>
      </p:sp>
      <p:sp>
        <p:nvSpPr>
          <p:cNvPr id="201" name="Freeform: Shape 236">
            <a:extLst>
              <a:ext uri="{FF2B5EF4-FFF2-40B4-BE49-F238E27FC236}">
                <a16:creationId xmlns:a16="http://schemas.microsoft.com/office/drawing/2014/main" id="{E200F9C9-3212-9D7E-9C98-7D9F07F28071}"/>
              </a:ext>
            </a:extLst>
          </p:cNvPr>
          <p:cNvSpPr/>
          <p:nvPr/>
        </p:nvSpPr>
        <p:spPr>
          <a:xfrm>
            <a:off x="6525445" y="2683746"/>
            <a:ext cx="210852" cy="121128"/>
          </a:xfrm>
          <a:custGeom>
            <a:avLst/>
            <a:gdLst>
              <a:gd name="connsiteX0" fmla="*/ 407231 w 410079"/>
              <a:gd name="connsiteY0" fmla="*/ 33505 h 235577"/>
              <a:gd name="connsiteX1" fmla="*/ 402170 w 410079"/>
              <a:gd name="connsiteY1" fmla="*/ 21028 h 235577"/>
              <a:gd name="connsiteX2" fmla="*/ 396411 w 410079"/>
              <a:gd name="connsiteY2" fmla="*/ 15618 h 235577"/>
              <a:gd name="connsiteX3" fmla="*/ 365350 w 410079"/>
              <a:gd name="connsiteY3" fmla="*/ 6544 h 235577"/>
              <a:gd name="connsiteX4" fmla="*/ 49328 w 410079"/>
              <a:gd name="connsiteY4" fmla="*/ 6544 h 235577"/>
              <a:gd name="connsiteX5" fmla="*/ 7796 w 410079"/>
              <a:gd name="connsiteY5" fmla="*/ 33592 h 235577"/>
              <a:gd name="connsiteX6" fmla="*/ 95222 w 410079"/>
              <a:gd name="connsiteY6" fmla="*/ 213590 h 235577"/>
              <a:gd name="connsiteX7" fmla="*/ 335947 w 410079"/>
              <a:gd name="connsiteY7" fmla="*/ 214899 h 235577"/>
              <a:gd name="connsiteX8" fmla="*/ 407231 w 410079"/>
              <a:gd name="connsiteY8" fmla="*/ 33505 h 235577"/>
              <a:gd name="connsiteX9" fmla="*/ 332631 w 410079"/>
              <a:gd name="connsiteY9" fmla="*/ 207134 h 235577"/>
              <a:gd name="connsiteX10" fmla="*/ 220862 w 410079"/>
              <a:gd name="connsiteY10" fmla="*/ 221618 h 235577"/>
              <a:gd name="connsiteX11" fmla="*/ 98275 w 410079"/>
              <a:gd name="connsiteY11" fmla="*/ 205738 h 235577"/>
              <a:gd name="connsiteX12" fmla="*/ 17918 w 410079"/>
              <a:gd name="connsiteY12" fmla="*/ 34552 h 235577"/>
              <a:gd name="connsiteX13" fmla="*/ 49328 w 410079"/>
              <a:gd name="connsiteY13" fmla="*/ 14658 h 235577"/>
              <a:gd name="connsiteX14" fmla="*/ 365350 w 410079"/>
              <a:gd name="connsiteY14" fmla="*/ 14658 h 235577"/>
              <a:gd name="connsiteX15" fmla="*/ 384284 w 410079"/>
              <a:gd name="connsiteY15" fmla="*/ 18672 h 235577"/>
              <a:gd name="connsiteX16" fmla="*/ 391700 w 410079"/>
              <a:gd name="connsiteY16" fmla="*/ 23383 h 235577"/>
              <a:gd name="connsiteX17" fmla="*/ 396760 w 410079"/>
              <a:gd name="connsiteY17" fmla="*/ 33505 h 235577"/>
              <a:gd name="connsiteX18" fmla="*/ 332631 w 410079"/>
              <a:gd name="connsiteY18" fmla="*/ 207134 h 235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0079" h="235577">
                <a:moveTo>
                  <a:pt x="407231" y="33505"/>
                </a:moveTo>
                <a:cubicBezTo>
                  <a:pt x="407231" y="29142"/>
                  <a:pt x="405224" y="24692"/>
                  <a:pt x="402170" y="21028"/>
                </a:cubicBezTo>
                <a:cubicBezTo>
                  <a:pt x="400861" y="19021"/>
                  <a:pt x="398767" y="17276"/>
                  <a:pt x="396411" y="15618"/>
                </a:cubicBezTo>
                <a:cubicBezTo>
                  <a:pt x="388647" y="10208"/>
                  <a:pt x="377478" y="6544"/>
                  <a:pt x="365350" y="6544"/>
                </a:cubicBezTo>
                <a:lnTo>
                  <a:pt x="49328" y="6544"/>
                </a:lnTo>
                <a:cubicBezTo>
                  <a:pt x="26381" y="6544"/>
                  <a:pt x="7796" y="18672"/>
                  <a:pt x="7796" y="33592"/>
                </a:cubicBezTo>
                <a:cubicBezTo>
                  <a:pt x="7796" y="33592"/>
                  <a:pt x="-10788" y="186892"/>
                  <a:pt x="95222" y="213590"/>
                </a:cubicBezTo>
                <a:cubicBezTo>
                  <a:pt x="196171" y="238544"/>
                  <a:pt x="272865" y="231128"/>
                  <a:pt x="335947" y="214899"/>
                </a:cubicBezTo>
                <a:cubicBezTo>
                  <a:pt x="426863" y="190905"/>
                  <a:pt x="407231" y="33505"/>
                  <a:pt x="407231" y="33505"/>
                </a:cubicBezTo>
                <a:close/>
                <a:moveTo>
                  <a:pt x="332631" y="207134"/>
                </a:moveTo>
                <a:cubicBezTo>
                  <a:pt x="294852" y="216906"/>
                  <a:pt x="258031" y="221618"/>
                  <a:pt x="220862" y="221618"/>
                </a:cubicBezTo>
                <a:cubicBezTo>
                  <a:pt x="181338" y="221618"/>
                  <a:pt x="141202" y="216557"/>
                  <a:pt x="98275" y="205738"/>
                </a:cubicBezTo>
                <a:cubicBezTo>
                  <a:pt x="1340" y="181395"/>
                  <a:pt x="17568" y="35860"/>
                  <a:pt x="17918" y="34552"/>
                </a:cubicBezTo>
                <a:cubicBezTo>
                  <a:pt x="17918" y="23383"/>
                  <a:pt x="32139" y="14658"/>
                  <a:pt x="49328" y="14658"/>
                </a:cubicBezTo>
                <a:lnTo>
                  <a:pt x="365350" y="14658"/>
                </a:lnTo>
                <a:cubicBezTo>
                  <a:pt x="372417" y="14658"/>
                  <a:pt x="378875" y="16316"/>
                  <a:pt x="384284" y="18672"/>
                </a:cubicBezTo>
                <a:cubicBezTo>
                  <a:pt x="386988" y="19981"/>
                  <a:pt x="389694" y="21377"/>
                  <a:pt x="391700" y="23383"/>
                </a:cubicBezTo>
                <a:cubicBezTo>
                  <a:pt x="395103" y="26437"/>
                  <a:pt x="396760" y="29840"/>
                  <a:pt x="396760" y="33505"/>
                </a:cubicBezTo>
                <a:cubicBezTo>
                  <a:pt x="397110" y="35860"/>
                  <a:pt x="414647" y="185496"/>
                  <a:pt x="332631" y="207134"/>
                </a:cubicBezTo>
                <a:close/>
              </a:path>
            </a:pathLst>
          </a:custGeom>
          <a:solidFill>
            <a:srgbClr val="3B3F46"/>
          </a:solidFill>
          <a:ln w="9525" cap="flat">
            <a:noFill/>
            <a:prstDash val="solid"/>
            <a:miter/>
          </a:ln>
        </p:spPr>
        <p:txBody>
          <a:bodyPr rtlCol="0" anchor="ctr"/>
          <a:lstStyle/>
          <a:p>
            <a:endParaRPr lang="en-US" sz="1050"/>
          </a:p>
        </p:txBody>
      </p:sp>
      <p:sp>
        <p:nvSpPr>
          <p:cNvPr id="202" name="Freeform: Shape 237">
            <a:extLst>
              <a:ext uri="{FF2B5EF4-FFF2-40B4-BE49-F238E27FC236}">
                <a16:creationId xmlns:a16="http://schemas.microsoft.com/office/drawing/2014/main" id="{FA391796-CC13-26C3-A86E-34E2BE11CF7A}"/>
              </a:ext>
            </a:extLst>
          </p:cNvPr>
          <p:cNvSpPr/>
          <p:nvPr/>
        </p:nvSpPr>
        <p:spPr>
          <a:xfrm>
            <a:off x="6761159" y="2683701"/>
            <a:ext cx="210852" cy="121128"/>
          </a:xfrm>
          <a:custGeom>
            <a:avLst/>
            <a:gdLst>
              <a:gd name="connsiteX0" fmla="*/ 407741 w 410079"/>
              <a:gd name="connsiteY0" fmla="*/ 33592 h 235577"/>
              <a:gd name="connsiteX1" fmla="*/ 366209 w 410079"/>
              <a:gd name="connsiteY1" fmla="*/ 6544 h 235577"/>
              <a:gd name="connsiteX2" fmla="*/ 50187 w 410079"/>
              <a:gd name="connsiteY2" fmla="*/ 6544 h 235577"/>
              <a:gd name="connsiteX3" fmla="*/ 19474 w 410079"/>
              <a:gd name="connsiteY3" fmla="*/ 15356 h 235577"/>
              <a:gd name="connsiteX4" fmla="*/ 13366 w 410079"/>
              <a:gd name="connsiteY4" fmla="*/ 20766 h 235577"/>
              <a:gd name="connsiteX5" fmla="*/ 8306 w 410079"/>
              <a:gd name="connsiteY5" fmla="*/ 33592 h 235577"/>
              <a:gd name="connsiteX6" fmla="*/ 79851 w 410079"/>
              <a:gd name="connsiteY6" fmla="*/ 214899 h 235577"/>
              <a:gd name="connsiteX7" fmla="*/ 320228 w 410079"/>
              <a:gd name="connsiteY7" fmla="*/ 213590 h 235577"/>
              <a:gd name="connsiteX8" fmla="*/ 407741 w 410079"/>
              <a:gd name="connsiteY8" fmla="*/ 33592 h 235577"/>
              <a:gd name="connsiteX9" fmla="*/ 317174 w 410079"/>
              <a:gd name="connsiteY9" fmla="*/ 205825 h 235577"/>
              <a:gd name="connsiteX10" fmla="*/ 194586 w 410079"/>
              <a:gd name="connsiteY10" fmla="*/ 221705 h 235577"/>
              <a:gd name="connsiteX11" fmla="*/ 82819 w 410079"/>
              <a:gd name="connsiteY11" fmla="*/ 207221 h 235577"/>
              <a:gd name="connsiteX12" fmla="*/ 18340 w 410079"/>
              <a:gd name="connsiteY12" fmla="*/ 34639 h 235577"/>
              <a:gd name="connsiteX13" fmla="*/ 24796 w 410079"/>
              <a:gd name="connsiteY13" fmla="*/ 22860 h 235577"/>
              <a:gd name="connsiteX14" fmla="*/ 32213 w 410079"/>
              <a:gd name="connsiteY14" fmla="*/ 18497 h 235577"/>
              <a:gd name="connsiteX15" fmla="*/ 50099 w 410079"/>
              <a:gd name="connsiteY15" fmla="*/ 14745 h 235577"/>
              <a:gd name="connsiteX16" fmla="*/ 366122 w 410079"/>
              <a:gd name="connsiteY16" fmla="*/ 14745 h 235577"/>
              <a:gd name="connsiteX17" fmla="*/ 397532 w 410079"/>
              <a:gd name="connsiteY17" fmla="*/ 33679 h 235577"/>
              <a:gd name="connsiteX18" fmla="*/ 317174 w 410079"/>
              <a:gd name="connsiteY18" fmla="*/ 205825 h 235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0079" h="235577">
                <a:moveTo>
                  <a:pt x="407741" y="33592"/>
                </a:moveTo>
                <a:cubicBezTo>
                  <a:pt x="407741" y="18759"/>
                  <a:pt x="389156" y="6544"/>
                  <a:pt x="366209" y="6544"/>
                </a:cubicBezTo>
                <a:lnTo>
                  <a:pt x="50187" y="6544"/>
                </a:lnTo>
                <a:cubicBezTo>
                  <a:pt x="38059" y="6544"/>
                  <a:pt x="27240" y="9946"/>
                  <a:pt x="19474" y="15356"/>
                </a:cubicBezTo>
                <a:cubicBezTo>
                  <a:pt x="17468" y="17014"/>
                  <a:pt x="15460" y="18759"/>
                  <a:pt x="13366" y="20766"/>
                </a:cubicBezTo>
                <a:cubicBezTo>
                  <a:pt x="10313" y="24779"/>
                  <a:pt x="8306" y="29229"/>
                  <a:pt x="8306" y="33592"/>
                </a:cubicBezTo>
                <a:cubicBezTo>
                  <a:pt x="8306" y="33592"/>
                  <a:pt x="-11238" y="190905"/>
                  <a:pt x="79851" y="214899"/>
                </a:cubicBezTo>
                <a:cubicBezTo>
                  <a:pt x="142673" y="231128"/>
                  <a:pt x="219279" y="238544"/>
                  <a:pt x="320228" y="213590"/>
                </a:cubicBezTo>
                <a:cubicBezTo>
                  <a:pt x="426238" y="186891"/>
                  <a:pt x="407741" y="33592"/>
                  <a:pt x="407741" y="33592"/>
                </a:cubicBezTo>
                <a:close/>
                <a:moveTo>
                  <a:pt x="317174" y="205825"/>
                </a:moveTo>
                <a:cubicBezTo>
                  <a:pt x="274334" y="216644"/>
                  <a:pt x="234111" y="221705"/>
                  <a:pt x="194586" y="221705"/>
                </a:cubicBezTo>
                <a:cubicBezTo>
                  <a:pt x="157069" y="221705"/>
                  <a:pt x="120685" y="216993"/>
                  <a:pt x="82819" y="207221"/>
                </a:cubicBezTo>
                <a:cubicBezTo>
                  <a:pt x="453" y="185583"/>
                  <a:pt x="18340" y="36035"/>
                  <a:pt x="18340" y="34639"/>
                </a:cubicBezTo>
                <a:cubicBezTo>
                  <a:pt x="18340" y="30276"/>
                  <a:pt x="21044" y="26175"/>
                  <a:pt x="24796" y="22860"/>
                </a:cubicBezTo>
                <a:cubicBezTo>
                  <a:pt x="26803" y="21202"/>
                  <a:pt x="29159" y="19457"/>
                  <a:pt x="32213" y="18497"/>
                </a:cubicBezTo>
                <a:cubicBezTo>
                  <a:pt x="37273" y="16141"/>
                  <a:pt x="43381" y="14745"/>
                  <a:pt x="50099" y="14745"/>
                </a:cubicBezTo>
                <a:lnTo>
                  <a:pt x="366122" y="14745"/>
                </a:lnTo>
                <a:cubicBezTo>
                  <a:pt x="382961" y="14745"/>
                  <a:pt x="397532" y="23558"/>
                  <a:pt x="397532" y="33679"/>
                </a:cubicBezTo>
                <a:cubicBezTo>
                  <a:pt x="397532" y="35947"/>
                  <a:pt x="414110" y="181482"/>
                  <a:pt x="317174" y="205825"/>
                </a:cubicBezTo>
                <a:close/>
              </a:path>
            </a:pathLst>
          </a:custGeom>
          <a:solidFill>
            <a:srgbClr val="3B3F46"/>
          </a:solidFill>
          <a:ln w="9525" cap="flat">
            <a:noFill/>
            <a:prstDash val="solid"/>
            <a:miter/>
          </a:ln>
        </p:spPr>
        <p:txBody>
          <a:bodyPr rtlCol="0" anchor="ctr"/>
          <a:lstStyle/>
          <a:p>
            <a:endParaRPr lang="en-US" sz="1050"/>
          </a:p>
        </p:txBody>
      </p:sp>
      <p:sp>
        <p:nvSpPr>
          <p:cNvPr id="203" name="Freeform: Shape 238">
            <a:extLst>
              <a:ext uri="{FF2B5EF4-FFF2-40B4-BE49-F238E27FC236}">
                <a16:creationId xmlns:a16="http://schemas.microsoft.com/office/drawing/2014/main" id="{F3B4520B-C249-DDF6-4438-64B6FCE8E59D}"/>
              </a:ext>
            </a:extLst>
          </p:cNvPr>
          <p:cNvSpPr/>
          <p:nvPr/>
        </p:nvSpPr>
        <p:spPr>
          <a:xfrm>
            <a:off x="6719670" y="2686168"/>
            <a:ext cx="58321" cy="8972"/>
          </a:xfrm>
          <a:custGeom>
            <a:avLst/>
            <a:gdLst>
              <a:gd name="connsiteX0" fmla="*/ 112902 w 113426"/>
              <a:gd name="connsiteY0" fmla="*/ 13612 h 17450"/>
              <a:gd name="connsiteX1" fmla="*/ 105486 w 113426"/>
              <a:gd name="connsiteY1" fmla="*/ 17975 h 17450"/>
              <a:gd name="connsiteX2" fmla="*/ 93968 w 113426"/>
              <a:gd name="connsiteY2" fmla="*/ 15968 h 17450"/>
              <a:gd name="connsiteX3" fmla="*/ 24430 w 113426"/>
              <a:gd name="connsiteY3" fmla="*/ 16317 h 17450"/>
              <a:gd name="connsiteX4" fmla="*/ 13960 w 113426"/>
              <a:gd name="connsiteY4" fmla="*/ 18673 h 17450"/>
              <a:gd name="connsiteX5" fmla="*/ 6544 w 113426"/>
              <a:gd name="connsiteY5" fmla="*/ 13961 h 17450"/>
              <a:gd name="connsiteX6" fmla="*/ 18671 w 113426"/>
              <a:gd name="connsiteY6" fmla="*/ 10908 h 17450"/>
              <a:gd name="connsiteX7" fmla="*/ 100077 w 113426"/>
              <a:gd name="connsiteY7" fmla="*/ 10559 h 17450"/>
              <a:gd name="connsiteX8" fmla="*/ 112902 w 113426"/>
              <a:gd name="connsiteY8" fmla="*/ 13612 h 17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426" h="17450">
                <a:moveTo>
                  <a:pt x="112902" y="13612"/>
                </a:moveTo>
                <a:cubicBezTo>
                  <a:pt x="109849" y="14659"/>
                  <a:pt x="107493" y="16317"/>
                  <a:pt x="105486" y="17975"/>
                </a:cubicBezTo>
                <a:cubicBezTo>
                  <a:pt x="102083" y="17277"/>
                  <a:pt x="98418" y="16666"/>
                  <a:pt x="93968" y="15968"/>
                </a:cubicBezTo>
                <a:cubicBezTo>
                  <a:pt x="76432" y="13264"/>
                  <a:pt x="51129" y="11606"/>
                  <a:pt x="24430" y="16317"/>
                </a:cubicBezTo>
                <a:cubicBezTo>
                  <a:pt x="21027" y="17015"/>
                  <a:pt x="17363" y="17626"/>
                  <a:pt x="13960" y="18673"/>
                </a:cubicBezTo>
                <a:cubicBezTo>
                  <a:pt x="11953" y="16666"/>
                  <a:pt x="9248" y="15270"/>
                  <a:pt x="6544" y="13961"/>
                </a:cubicBezTo>
                <a:cubicBezTo>
                  <a:pt x="9248" y="13264"/>
                  <a:pt x="13611" y="11955"/>
                  <a:pt x="18671" y="10908"/>
                </a:cubicBezTo>
                <a:cubicBezTo>
                  <a:pt x="36558" y="7156"/>
                  <a:pt x="66659" y="3491"/>
                  <a:pt x="100077" y="10559"/>
                </a:cubicBezTo>
                <a:cubicBezTo>
                  <a:pt x="104439" y="11257"/>
                  <a:pt x="108540" y="12304"/>
                  <a:pt x="112902" y="13612"/>
                </a:cubicBezTo>
                <a:close/>
              </a:path>
            </a:pathLst>
          </a:custGeom>
          <a:solidFill>
            <a:srgbClr val="3B3F46"/>
          </a:solidFill>
          <a:ln w="9525" cap="flat">
            <a:noFill/>
            <a:prstDash val="solid"/>
            <a:miter/>
          </a:ln>
        </p:spPr>
        <p:txBody>
          <a:bodyPr rtlCol="0" anchor="ctr"/>
          <a:lstStyle/>
          <a:p>
            <a:endParaRPr lang="en-US" sz="1050"/>
          </a:p>
        </p:txBody>
      </p:sp>
      <p:sp>
        <p:nvSpPr>
          <p:cNvPr id="204" name="Freeform: Shape 239">
            <a:extLst>
              <a:ext uri="{FF2B5EF4-FFF2-40B4-BE49-F238E27FC236}">
                <a16:creationId xmlns:a16="http://schemas.microsoft.com/office/drawing/2014/main" id="{88F86CA3-0DC5-F80C-99B7-AACAF4E27152}"/>
              </a:ext>
            </a:extLst>
          </p:cNvPr>
          <p:cNvSpPr/>
          <p:nvPr/>
        </p:nvSpPr>
        <p:spPr>
          <a:xfrm>
            <a:off x="6658388" y="3327071"/>
            <a:ext cx="192908" cy="1247171"/>
          </a:xfrm>
          <a:custGeom>
            <a:avLst/>
            <a:gdLst>
              <a:gd name="connsiteX0" fmla="*/ 6544 w 375178"/>
              <a:gd name="connsiteY0" fmla="*/ 2270793 h 2425575"/>
              <a:gd name="connsiteX1" fmla="*/ 190120 w 375178"/>
              <a:gd name="connsiteY1" fmla="*/ 2422696 h 2425575"/>
              <a:gd name="connsiteX2" fmla="*/ 373695 w 375178"/>
              <a:gd name="connsiteY2" fmla="*/ 2266517 h 2425575"/>
              <a:gd name="connsiteX3" fmla="*/ 258437 w 375178"/>
              <a:gd name="connsiteY3" fmla="*/ 18322 h 2425575"/>
              <a:gd name="connsiteX4" fmla="*/ 257740 w 375178"/>
              <a:gd name="connsiteY4" fmla="*/ 6544 h 2425575"/>
              <a:gd name="connsiteX5" fmla="*/ 116567 w 375178"/>
              <a:gd name="connsiteY5" fmla="*/ 6544 h 2425575"/>
              <a:gd name="connsiteX6" fmla="*/ 115957 w 375178"/>
              <a:gd name="connsiteY6" fmla="*/ 17974 h 242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178" h="2425575">
                <a:moveTo>
                  <a:pt x="6544" y="2270793"/>
                </a:moveTo>
                <a:lnTo>
                  <a:pt x="190120" y="2422696"/>
                </a:lnTo>
                <a:lnTo>
                  <a:pt x="373695" y="2266517"/>
                </a:lnTo>
                <a:lnTo>
                  <a:pt x="258437" y="18322"/>
                </a:lnTo>
                <a:lnTo>
                  <a:pt x="257740" y="6544"/>
                </a:lnTo>
                <a:lnTo>
                  <a:pt x="116567" y="6544"/>
                </a:lnTo>
                <a:lnTo>
                  <a:pt x="115957" y="17974"/>
                </a:lnTo>
                <a:close/>
              </a:path>
            </a:pathLst>
          </a:custGeom>
          <a:solidFill>
            <a:schemeClr val="accent2">
              <a:lumMod val="60000"/>
              <a:lumOff val="40000"/>
            </a:schemeClr>
          </a:solidFill>
          <a:ln w="9525" cap="flat">
            <a:noFill/>
            <a:prstDash val="solid"/>
            <a:miter/>
          </a:ln>
        </p:spPr>
        <p:txBody>
          <a:bodyPr rtlCol="0" anchor="ctr"/>
          <a:lstStyle/>
          <a:p>
            <a:endParaRPr lang="en-US" sz="1050"/>
          </a:p>
        </p:txBody>
      </p:sp>
      <p:sp>
        <p:nvSpPr>
          <p:cNvPr id="205" name="Freeform: Shape 240">
            <a:extLst>
              <a:ext uri="{FF2B5EF4-FFF2-40B4-BE49-F238E27FC236}">
                <a16:creationId xmlns:a16="http://schemas.microsoft.com/office/drawing/2014/main" id="{45CC963F-6323-1EB6-9BCA-4656E9421DD0}"/>
              </a:ext>
            </a:extLst>
          </p:cNvPr>
          <p:cNvSpPr/>
          <p:nvPr/>
        </p:nvSpPr>
        <p:spPr>
          <a:xfrm>
            <a:off x="6695175" y="3218056"/>
            <a:ext cx="112155" cy="112155"/>
          </a:xfrm>
          <a:custGeom>
            <a:avLst/>
            <a:gdLst>
              <a:gd name="connsiteX0" fmla="*/ 6544 w 218127"/>
              <a:gd name="connsiteY0" fmla="*/ 131400 h 218127"/>
              <a:gd name="connsiteX1" fmla="*/ 42316 w 218127"/>
              <a:gd name="connsiteY1" fmla="*/ 212805 h 218127"/>
              <a:gd name="connsiteX2" fmla="*/ 45022 w 218127"/>
              <a:gd name="connsiteY2" fmla="*/ 218564 h 218127"/>
              <a:gd name="connsiteX3" fmla="*/ 186194 w 218127"/>
              <a:gd name="connsiteY3" fmla="*/ 218564 h 218127"/>
              <a:gd name="connsiteX4" fmla="*/ 189248 w 218127"/>
              <a:gd name="connsiteY4" fmla="*/ 212805 h 218127"/>
              <a:gd name="connsiteX5" fmla="*/ 218651 w 218127"/>
              <a:gd name="connsiteY5" fmla="*/ 145971 h 218127"/>
              <a:gd name="connsiteX6" fmla="*/ 116306 w 218127"/>
              <a:gd name="connsiteY6" fmla="*/ 6544 h 218127"/>
              <a:gd name="connsiteX7" fmla="*/ 6544 w 218127"/>
              <a:gd name="connsiteY7" fmla="*/ 131400 h 21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8127" h="218127">
                <a:moveTo>
                  <a:pt x="6544" y="131400"/>
                </a:moveTo>
                <a:lnTo>
                  <a:pt x="42316" y="212805"/>
                </a:lnTo>
                <a:lnTo>
                  <a:pt x="45022" y="218564"/>
                </a:lnTo>
                <a:lnTo>
                  <a:pt x="186194" y="218564"/>
                </a:lnTo>
                <a:lnTo>
                  <a:pt x="189248" y="212805"/>
                </a:lnTo>
                <a:lnTo>
                  <a:pt x="218651" y="145971"/>
                </a:lnTo>
                <a:cubicBezTo>
                  <a:pt x="172408" y="82452"/>
                  <a:pt x="116306" y="6544"/>
                  <a:pt x="116306" y="6544"/>
                </a:cubicBezTo>
                <a:cubicBezTo>
                  <a:pt x="116306" y="6544"/>
                  <a:pt x="58894" y="70324"/>
                  <a:pt x="6544" y="131400"/>
                </a:cubicBezTo>
                <a:close/>
              </a:path>
            </a:pathLst>
          </a:custGeom>
          <a:solidFill>
            <a:schemeClr val="accent2">
              <a:lumMod val="60000"/>
              <a:lumOff val="40000"/>
            </a:schemeClr>
          </a:solidFill>
          <a:ln w="9525" cap="flat">
            <a:noFill/>
            <a:prstDash val="solid"/>
            <a:miter/>
          </a:ln>
        </p:spPr>
        <p:txBody>
          <a:bodyPr rtlCol="0" anchor="ctr"/>
          <a:lstStyle/>
          <a:p>
            <a:endParaRPr lang="en-US" sz="1050"/>
          </a:p>
        </p:txBody>
      </p:sp>
      <p:sp>
        <p:nvSpPr>
          <p:cNvPr id="206" name="Freeform: Shape 241">
            <a:extLst>
              <a:ext uri="{FF2B5EF4-FFF2-40B4-BE49-F238E27FC236}">
                <a16:creationId xmlns:a16="http://schemas.microsoft.com/office/drawing/2014/main" id="{4C0CB411-8D18-506D-3F50-87BB0911FC0B}"/>
              </a:ext>
            </a:extLst>
          </p:cNvPr>
          <p:cNvSpPr/>
          <p:nvPr/>
        </p:nvSpPr>
        <p:spPr>
          <a:xfrm>
            <a:off x="6714646" y="3327071"/>
            <a:ext cx="76266" cy="13459"/>
          </a:xfrm>
          <a:custGeom>
            <a:avLst/>
            <a:gdLst>
              <a:gd name="connsiteX0" fmla="*/ 6544 w 148326"/>
              <a:gd name="connsiteY0" fmla="*/ 17974 h 26175"/>
              <a:gd name="connsiteX1" fmla="*/ 7154 w 148326"/>
              <a:gd name="connsiteY1" fmla="*/ 19719 h 26175"/>
              <a:gd name="connsiteX2" fmla="*/ 148327 w 148326"/>
              <a:gd name="connsiteY2" fmla="*/ 19719 h 26175"/>
              <a:gd name="connsiteX3" fmla="*/ 149024 w 148326"/>
              <a:gd name="connsiteY3" fmla="*/ 18322 h 26175"/>
              <a:gd name="connsiteX4" fmla="*/ 148327 w 148326"/>
              <a:gd name="connsiteY4" fmla="*/ 6544 h 26175"/>
              <a:gd name="connsiteX5" fmla="*/ 7154 w 148326"/>
              <a:gd name="connsiteY5" fmla="*/ 6544 h 26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326" h="26175">
                <a:moveTo>
                  <a:pt x="6544" y="17974"/>
                </a:moveTo>
                <a:lnTo>
                  <a:pt x="7154" y="19719"/>
                </a:lnTo>
                <a:lnTo>
                  <a:pt x="148327" y="19719"/>
                </a:lnTo>
                <a:lnTo>
                  <a:pt x="149024" y="18322"/>
                </a:lnTo>
                <a:lnTo>
                  <a:pt x="148327" y="6544"/>
                </a:lnTo>
                <a:lnTo>
                  <a:pt x="7154" y="6544"/>
                </a:lnTo>
                <a:close/>
              </a:path>
            </a:pathLst>
          </a:custGeom>
          <a:solidFill>
            <a:srgbClr val="5D6A9E"/>
          </a:solidFill>
          <a:ln w="9525" cap="flat">
            <a:noFill/>
            <a:prstDash val="solid"/>
            <a:miter/>
          </a:ln>
        </p:spPr>
        <p:txBody>
          <a:bodyPr rtlCol="0" anchor="ctr"/>
          <a:lstStyle/>
          <a:p>
            <a:endParaRPr lang="en-US" sz="1050"/>
          </a:p>
        </p:txBody>
      </p:sp>
      <p:sp>
        <p:nvSpPr>
          <p:cNvPr id="207" name="Freeform: Shape 242">
            <a:extLst>
              <a:ext uri="{FF2B5EF4-FFF2-40B4-BE49-F238E27FC236}">
                <a16:creationId xmlns:a16="http://schemas.microsoft.com/office/drawing/2014/main" id="{25AEE34D-EDC9-E826-83C0-07AD3E0E6A6D}"/>
              </a:ext>
            </a:extLst>
          </p:cNvPr>
          <p:cNvSpPr/>
          <p:nvPr/>
        </p:nvSpPr>
        <p:spPr>
          <a:xfrm>
            <a:off x="6576011" y="3123755"/>
            <a:ext cx="354412" cy="210852"/>
          </a:xfrm>
          <a:custGeom>
            <a:avLst/>
            <a:gdLst>
              <a:gd name="connsiteX0" fmla="*/ 159602 w 689282"/>
              <a:gd name="connsiteY0" fmla="*/ 410690 h 410079"/>
              <a:gd name="connsiteX1" fmla="*/ 238302 w 689282"/>
              <a:gd name="connsiteY1" fmla="*/ 314801 h 410079"/>
              <a:gd name="connsiteX2" fmla="*/ 348064 w 689282"/>
              <a:gd name="connsiteY2" fmla="*/ 189858 h 410079"/>
              <a:gd name="connsiteX3" fmla="*/ 450410 w 689282"/>
              <a:gd name="connsiteY3" fmla="*/ 329285 h 410079"/>
              <a:gd name="connsiteX4" fmla="*/ 509129 w 689282"/>
              <a:gd name="connsiteY4" fmla="*/ 410690 h 410079"/>
              <a:gd name="connsiteX5" fmla="*/ 630670 w 689282"/>
              <a:gd name="connsiteY5" fmla="*/ 6544 h 410079"/>
              <a:gd name="connsiteX6" fmla="*/ 349722 w 689282"/>
              <a:gd name="connsiteY6" fmla="*/ 188549 h 410079"/>
              <a:gd name="connsiteX7" fmla="*/ 71130 w 689282"/>
              <a:gd name="connsiteY7" fmla="*/ 9946 h 410079"/>
              <a:gd name="connsiteX8" fmla="*/ 159602 w 689282"/>
              <a:gd name="connsiteY8" fmla="*/ 410690 h 41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282" h="410079">
                <a:moveTo>
                  <a:pt x="159602" y="410690"/>
                </a:moveTo>
                <a:cubicBezTo>
                  <a:pt x="173126" y="391146"/>
                  <a:pt x="204536" y="353628"/>
                  <a:pt x="238302" y="314801"/>
                </a:cubicBezTo>
                <a:cubicBezTo>
                  <a:pt x="290653" y="253726"/>
                  <a:pt x="348064" y="189858"/>
                  <a:pt x="348064" y="189858"/>
                </a:cubicBezTo>
                <a:cubicBezTo>
                  <a:pt x="348064" y="189858"/>
                  <a:pt x="404079" y="265854"/>
                  <a:pt x="450410" y="329285"/>
                </a:cubicBezTo>
                <a:cubicBezTo>
                  <a:pt x="478067" y="367065"/>
                  <a:pt x="502061" y="400220"/>
                  <a:pt x="509129" y="410690"/>
                </a:cubicBezTo>
                <a:cubicBezTo>
                  <a:pt x="641140" y="289149"/>
                  <a:pt x="764426" y="124333"/>
                  <a:pt x="630670" y="6544"/>
                </a:cubicBezTo>
                <a:cubicBezTo>
                  <a:pt x="630670" y="6544"/>
                  <a:pt x="657718" y="173717"/>
                  <a:pt x="349722" y="188549"/>
                </a:cubicBezTo>
                <a:cubicBezTo>
                  <a:pt x="202529" y="182442"/>
                  <a:pt x="90063" y="121017"/>
                  <a:pt x="71130" y="9946"/>
                </a:cubicBezTo>
                <a:cubicBezTo>
                  <a:pt x="6040" y="60901"/>
                  <a:pt x="-65243" y="150421"/>
                  <a:pt x="159602" y="410690"/>
                </a:cubicBezTo>
                <a:close/>
              </a:path>
            </a:pathLst>
          </a:custGeom>
          <a:solidFill>
            <a:srgbClr val="E2E3DE"/>
          </a:solidFill>
          <a:ln w="9525" cap="flat">
            <a:noFill/>
            <a:prstDash val="solid"/>
            <a:miter/>
          </a:ln>
        </p:spPr>
        <p:txBody>
          <a:bodyPr rtlCol="0" anchor="ctr"/>
          <a:lstStyle/>
          <a:p>
            <a:endParaRPr lang="en-US" sz="1050"/>
          </a:p>
        </p:txBody>
      </p:sp>
      <p:sp>
        <p:nvSpPr>
          <p:cNvPr id="208" name="Freeform: Shape 243">
            <a:extLst>
              <a:ext uri="{FF2B5EF4-FFF2-40B4-BE49-F238E27FC236}">
                <a16:creationId xmlns:a16="http://schemas.microsoft.com/office/drawing/2014/main" id="{F706A4F3-E628-808C-9DFC-88C14E7C035A}"/>
              </a:ext>
            </a:extLst>
          </p:cNvPr>
          <p:cNvSpPr/>
          <p:nvPr/>
        </p:nvSpPr>
        <p:spPr>
          <a:xfrm>
            <a:off x="6792834" y="3168393"/>
            <a:ext cx="749199" cy="1718224"/>
          </a:xfrm>
          <a:custGeom>
            <a:avLst/>
            <a:gdLst>
              <a:gd name="connsiteX0" fmla="*/ 1418536 w 1457090"/>
              <a:gd name="connsiteY0" fmla="*/ 1673909 h 3341710"/>
              <a:gd name="connsiteX1" fmla="*/ 1417489 w 1457090"/>
              <a:gd name="connsiteY1" fmla="*/ 1671902 h 3341710"/>
              <a:gd name="connsiteX2" fmla="*/ 1400301 w 1457090"/>
              <a:gd name="connsiteY2" fmla="*/ 1619202 h 3341710"/>
              <a:gd name="connsiteX3" fmla="*/ 1148058 w 1457090"/>
              <a:gd name="connsiteY3" fmla="*/ 932451 h 3341710"/>
              <a:gd name="connsiteX4" fmla="*/ 1148058 w 1457090"/>
              <a:gd name="connsiteY4" fmla="*/ 930444 h 3341710"/>
              <a:gd name="connsiteX5" fmla="*/ 1101816 w 1457090"/>
              <a:gd name="connsiteY5" fmla="*/ 811259 h 3341710"/>
              <a:gd name="connsiteX6" fmla="*/ 1100769 w 1457090"/>
              <a:gd name="connsiteY6" fmla="*/ 808903 h 3341710"/>
              <a:gd name="connsiteX7" fmla="*/ 1024163 w 1457090"/>
              <a:gd name="connsiteY7" fmla="*/ 609011 h 3341710"/>
              <a:gd name="connsiteX8" fmla="*/ 994410 w 1457090"/>
              <a:gd name="connsiteY8" fmla="*/ 541130 h 3341710"/>
              <a:gd name="connsiteX9" fmla="*/ 768517 w 1457090"/>
              <a:gd name="connsiteY9" fmla="*/ 183227 h 3341710"/>
              <a:gd name="connsiteX10" fmla="*/ 645581 w 1457090"/>
              <a:gd name="connsiteY10" fmla="*/ 101211 h 3341710"/>
              <a:gd name="connsiteX11" fmla="*/ 645232 w 1457090"/>
              <a:gd name="connsiteY11" fmla="*/ 101211 h 3341710"/>
              <a:gd name="connsiteX12" fmla="*/ 644184 w 1457090"/>
              <a:gd name="connsiteY12" fmla="*/ 100862 h 3341710"/>
              <a:gd name="connsiteX13" fmla="*/ 642178 w 1457090"/>
              <a:gd name="connsiteY13" fmla="*/ 99815 h 3341710"/>
              <a:gd name="connsiteX14" fmla="*/ 639822 w 1457090"/>
              <a:gd name="connsiteY14" fmla="*/ 99117 h 3341710"/>
              <a:gd name="connsiteX15" fmla="*/ 639474 w 1457090"/>
              <a:gd name="connsiteY15" fmla="*/ 98768 h 3341710"/>
              <a:gd name="connsiteX16" fmla="*/ 594190 w 1457090"/>
              <a:gd name="connsiteY16" fmla="*/ 86291 h 3341710"/>
              <a:gd name="connsiteX17" fmla="*/ 582062 w 1457090"/>
              <a:gd name="connsiteY17" fmla="*/ 82888 h 3341710"/>
              <a:gd name="connsiteX18" fmla="*/ 492281 w 1457090"/>
              <a:gd name="connsiteY18" fmla="*/ 58545 h 3341710"/>
              <a:gd name="connsiteX19" fmla="*/ 413581 w 1457090"/>
              <a:gd name="connsiteY19" fmla="*/ 37256 h 3341710"/>
              <a:gd name="connsiteX20" fmla="*/ 405815 w 1457090"/>
              <a:gd name="connsiteY20" fmla="*/ 35249 h 3341710"/>
              <a:gd name="connsiteX21" fmla="*/ 375103 w 1457090"/>
              <a:gd name="connsiteY21" fmla="*/ 27833 h 3341710"/>
              <a:gd name="connsiteX22" fmla="*/ 262026 w 1457090"/>
              <a:gd name="connsiteY22" fmla="*/ 6544 h 3341710"/>
              <a:gd name="connsiteX23" fmla="*/ 252952 w 1457090"/>
              <a:gd name="connsiteY23" fmla="*/ 137595 h 3341710"/>
              <a:gd name="connsiteX24" fmla="*/ 252603 w 1457090"/>
              <a:gd name="connsiteY24" fmla="*/ 143702 h 3341710"/>
              <a:gd name="connsiteX25" fmla="*/ 251905 w 1457090"/>
              <a:gd name="connsiteY25" fmla="*/ 153823 h 3341710"/>
              <a:gd name="connsiteX26" fmla="*/ 250858 w 1457090"/>
              <a:gd name="connsiteY26" fmla="*/ 170663 h 3341710"/>
              <a:gd name="connsiteX27" fmla="*/ 249549 w 1457090"/>
              <a:gd name="connsiteY27" fmla="*/ 194308 h 3341710"/>
              <a:gd name="connsiteX28" fmla="*/ 244139 w 1457090"/>
              <a:gd name="connsiteY28" fmla="*/ 263498 h 3341710"/>
              <a:gd name="connsiteX29" fmla="*/ 226253 w 1457090"/>
              <a:gd name="connsiteY29" fmla="*/ 437040 h 3341710"/>
              <a:gd name="connsiteX30" fmla="*/ 215434 w 1457090"/>
              <a:gd name="connsiteY30" fmla="*/ 521150 h 3341710"/>
              <a:gd name="connsiteX31" fmla="*/ 208716 w 1457090"/>
              <a:gd name="connsiteY31" fmla="*/ 569399 h 3341710"/>
              <a:gd name="connsiteX32" fmla="*/ 203655 w 1457090"/>
              <a:gd name="connsiteY32" fmla="*/ 603864 h 3341710"/>
              <a:gd name="connsiteX33" fmla="*/ 201300 w 1457090"/>
              <a:gd name="connsiteY33" fmla="*/ 619743 h 3341710"/>
              <a:gd name="connsiteX34" fmla="*/ 194842 w 1457090"/>
              <a:gd name="connsiteY34" fmla="*/ 662322 h 3341710"/>
              <a:gd name="connsiteX35" fmla="*/ 179661 w 1457090"/>
              <a:gd name="connsiteY35" fmla="*/ 756204 h 3341710"/>
              <a:gd name="connsiteX36" fmla="*/ 170848 w 1457090"/>
              <a:gd name="connsiteY36" fmla="*/ 808205 h 3341710"/>
              <a:gd name="connsiteX37" fmla="*/ 161425 w 1457090"/>
              <a:gd name="connsiteY37" fmla="*/ 862214 h 3341710"/>
              <a:gd name="connsiteX38" fmla="*/ 82115 w 1457090"/>
              <a:gd name="connsiteY38" fmla="*/ 1259292 h 3341710"/>
              <a:gd name="connsiteX39" fmla="*/ 46690 w 1457090"/>
              <a:gd name="connsiteY39" fmla="*/ 1418002 h 3341710"/>
              <a:gd name="connsiteX40" fmla="*/ 6817 w 1457090"/>
              <a:gd name="connsiteY40" fmla="*/ 1586483 h 3341710"/>
              <a:gd name="connsiteX41" fmla="*/ 6817 w 1457090"/>
              <a:gd name="connsiteY41" fmla="*/ 1587181 h 3341710"/>
              <a:gd name="connsiteX42" fmla="*/ 56812 w 1457090"/>
              <a:gd name="connsiteY42" fmla="*/ 2731128 h 3341710"/>
              <a:gd name="connsiteX43" fmla="*/ 60564 w 1457090"/>
              <a:gd name="connsiteY43" fmla="*/ 2804768 h 3341710"/>
              <a:gd name="connsiteX44" fmla="*/ 64577 w 1457090"/>
              <a:gd name="connsiteY44" fmla="*/ 2883817 h 3341710"/>
              <a:gd name="connsiteX45" fmla="*/ 87175 w 1457090"/>
              <a:gd name="connsiteY45" fmla="*/ 3343019 h 3341710"/>
              <a:gd name="connsiteX46" fmla="*/ 845211 w 1457090"/>
              <a:gd name="connsiteY46" fmla="*/ 3284299 h 3341710"/>
              <a:gd name="connsiteX47" fmla="*/ 756738 w 1457090"/>
              <a:gd name="connsiteY47" fmla="*/ 2174118 h 3341710"/>
              <a:gd name="connsiteX48" fmla="*/ 785793 w 1457090"/>
              <a:gd name="connsiteY48" fmla="*/ 2172112 h 3341710"/>
              <a:gd name="connsiteX49" fmla="*/ 823922 w 1457090"/>
              <a:gd name="connsiteY49" fmla="*/ 2169407 h 3341710"/>
              <a:gd name="connsiteX50" fmla="*/ 936389 w 1457090"/>
              <a:gd name="connsiteY50" fmla="*/ 2159984 h 3341710"/>
              <a:gd name="connsiteX51" fmla="*/ 1229115 w 1457090"/>
              <a:gd name="connsiteY51" fmla="*/ 2119150 h 3341710"/>
              <a:gd name="connsiteX52" fmla="*/ 1287835 w 1457090"/>
              <a:gd name="connsiteY52" fmla="*/ 2107022 h 3341710"/>
              <a:gd name="connsiteX53" fmla="*/ 1294902 w 1457090"/>
              <a:gd name="connsiteY53" fmla="*/ 2105016 h 3341710"/>
              <a:gd name="connsiteX54" fmla="*/ 1411382 w 1457090"/>
              <a:gd name="connsiteY54" fmla="*/ 2023611 h 3341710"/>
              <a:gd name="connsiteX55" fmla="*/ 1439389 w 1457090"/>
              <a:gd name="connsiteY55" fmla="*/ 1959481 h 3341710"/>
              <a:gd name="connsiteX56" fmla="*/ 1418536 w 1457090"/>
              <a:gd name="connsiteY56" fmla="*/ 1673909 h 3341710"/>
              <a:gd name="connsiteX57" fmla="*/ 759094 w 1457090"/>
              <a:gd name="connsiteY57" fmla="*/ 1742837 h 3341710"/>
              <a:gd name="connsiteX58" fmla="*/ 743913 w 1457090"/>
              <a:gd name="connsiteY58" fmla="*/ 1745193 h 3341710"/>
              <a:gd name="connsiteX59" fmla="*/ 740859 w 1457090"/>
              <a:gd name="connsiteY59" fmla="*/ 1623303 h 3341710"/>
              <a:gd name="connsiteX60" fmla="*/ 740859 w 1457090"/>
              <a:gd name="connsiteY60" fmla="*/ 1622954 h 3341710"/>
              <a:gd name="connsiteX61" fmla="*/ 726026 w 1457090"/>
              <a:gd name="connsiteY61" fmla="*/ 1103288 h 3341710"/>
              <a:gd name="connsiteX62" fmla="*/ 749671 w 1457090"/>
              <a:gd name="connsiteY62" fmla="*/ 1168813 h 3341710"/>
              <a:gd name="connsiteX63" fmla="*/ 750980 w 1457090"/>
              <a:gd name="connsiteY63" fmla="*/ 1172565 h 3341710"/>
              <a:gd name="connsiteX64" fmla="*/ 925918 w 1457090"/>
              <a:gd name="connsiteY64" fmla="*/ 1715876 h 3341710"/>
              <a:gd name="connsiteX65" fmla="*/ 759094 w 1457090"/>
              <a:gd name="connsiteY65" fmla="*/ 1742837 h 334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457090" h="3341710">
                <a:moveTo>
                  <a:pt x="1418536" y="1673909"/>
                </a:moveTo>
                <a:cubicBezTo>
                  <a:pt x="1418188" y="1673211"/>
                  <a:pt x="1417839" y="1672600"/>
                  <a:pt x="1417489" y="1671902"/>
                </a:cubicBezTo>
                <a:cubicBezTo>
                  <a:pt x="1412429" y="1655063"/>
                  <a:pt x="1406670" y="1637438"/>
                  <a:pt x="1400301" y="1619202"/>
                </a:cubicBezTo>
                <a:cubicBezTo>
                  <a:pt x="1321252" y="1399068"/>
                  <a:pt x="1243599" y="1184955"/>
                  <a:pt x="1148058" y="932451"/>
                </a:cubicBezTo>
                <a:lnTo>
                  <a:pt x="1148058" y="930444"/>
                </a:lnTo>
                <a:cubicBezTo>
                  <a:pt x="1132877" y="891268"/>
                  <a:pt x="1117695" y="852790"/>
                  <a:pt x="1101816" y="811259"/>
                </a:cubicBezTo>
                <a:cubicBezTo>
                  <a:pt x="1101467" y="810561"/>
                  <a:pt x="1101118" y="809950"/>
                  <a:pt x="1100769" y="808903"/>
                </a:cubicBezTo>
                <a:cubicBezTo>
                  <a:pt x="1081225" y="752539"/>
                  <a:pt x="1055485" y="682651"/>
                  <a:pt x="1024163" y="609011"/>
                </a:cubicBezTo>
                <a:cubicBezTo>
                  <a:pt x="1015001" y="586762"/>
                  <a:pt x="1005229" y="563728"/>
                  <a:pt x="994410" y="541130"/>
                </a:cubicBezTo>
                <a:cubicBezTo>
                  <a:pt x="933945" y="407462"/>
                  <a:pt x="857339" y="270652"/>
                  <a:pt x="768517" y="183227"/>
                </a:cubicBezTo>
                <a:cubicBezTo>
                  <a:pt x="729691" y="145098"/>
                  <a:pt x="688508" y="116044"/>
                  <a:pt x="645581" y="101211"/>
                </a:cubicBezTo>
                <a:cubicBezTo>
                  <a:pt x="645232" y="101211"/>
                  <a:pt x="645232" y="101211"/>
                  <a:pt x="645232" y="101211"/>
                </a:cubicBezTo>
                <a:cubicBezTo>
                  <a:pt x="644883" y="100862"/>
                  <a:pt x="644534" y="100862"/>
                  <a:pt x="644184" y="100862"/>
                </a:cubicBezTo>
                <a:cubicBezTo>
                  <a:pt x="643487" y="100513"/>
                  <a:pt x="642876" y="100164"/>
                  <a:pt x="642178" y="99815"/>
                </a:cubicBezTo>
                <a:cubicBezTo>
                  <a:pt x="641480" y="99466"/>
                  <a:pt x="640870" y="99466"/>
                  <a:pt x="639822" y="99117"/>
                </a:cubicBezTo>
                <a:lnTo>
                  <a:pt x="639474" y="98768"/>
                </a:lnTo>
                <a:cubicBezTo>
                  <a:pt x="625252" y="94754"/>
                  <a:pt x="610070" y="90654"/>
                  <a:pt x="594190" y="86291"/>
                </a:cubicBezTo>
                <a:lnTo>
                  <a:pt x="582062" y="82888"/>
                </a:lnTo>
                <a:lnTo>
                  <a:pt x="492281" y="58545"/>
                </a:lnTo>
                <a:lnTo>
                  <a:pt x="413581" y="37256"/>
                </a:lnTo>
                <a:cubicBezTo>
                  <a:pt x="410875" y="36558"/>
                  <a:pt x="408171" y="35947"/>
                  <a:pt x="405815" y="35249"/>
                </a:cubicBezTo>
                <a:cubicBezTo>
                  <a:pt x="395694" y="32544"/>
                  <a:pt x="385574" y="30189"/>
                  <a:pt x="375103" y="27833"/>
                </a:cubicBezTo>
                <a:cubicBezTo>
                  <a:pt x="337586" y="19719"/>
                  <a:pt x="298148" y="13960"/>
                  <a:pt x="262026" y="6544"/>
                </a:cubicBezTo>
                <a:cubicBezTo>
                  <a:pt x="262026" y="6544"/>
                  <a:pt x="255657" y="99030"/>
                  <a:pt x="252952" y="137595"/>
                </a:cubicBezTo>
                <a:cubicBezTo>
                  <a:pt x="252952" y="139950"/>
                  <a:pt x="252603" y="141957"/>
                  <a:pt x="252603" y="143702"/>
                </a:cubicBezTo>
                <a:cubicBezTo>
                  <a:pt x="252254" y="149112"/>
                  <a:pt x="251905" y="152776"/>
                  <a:pt x="251905" y="153823"/>
                </a:cubicBezTo>
                <a:cubicBezTo>
                  <a:pt x="251555" y="159233"/>
                  <a:pt x="251207" y="164991"/>
                  <a:pt x="250858" y="170663"/>
                </a:cubicBezTo>
                <a:cubicBezTo>
                  <a:pt x="250508" y="178079"/>
                  <a:pt x="250160" y="186193"/>
                  <a:pt x="249549" y="194308"/>
                </a:cubicBezTo>
                <a:cubicBezTo>
                  <a:pt x="248153" y="215597"/>
                  <a:pt x="246495" y="238544"/>
                  <a:pt x="244139" y="263498"/>
                </a:cubicBezTo>
                <a:cubicBezTo>
                  <a:pt x="240126" y="313492"/>
                  <a:pt x="234367" y="371165"/>
                  <a:pt x="226253" y="437040"/>
                </a:cubicBezTo>
                <a:cubicBezTo>
                  <a:pt x="222850" y="463739"/>
                  <a:pt x="219185" y="491746"/>
                  <a:pt x="215434" y="521150"/>
                </a:cubicBezTo>
                <a:cubicBezTo>
                  <a:pt x="213427" y="536680"/>
                  <a:pt x="211072" y="552909"/>
                  <a:pt x="208716" y="569399"/>
                </a:cubicBezTo>
                <a:cubicBezTo>
                  <a:pt x="207057" y="580567"/>
                  <a:pt x="205662" y="591997"/>
                  <a:pt x="203655" y="603864"/>
                </a:cubicBezTo>
                <a:cubicBezTo>
                  <a:pt x="202957" y="609273"/>
                  <a:pt x="202347" y="614683"/>
                  <a:pt x="201300" y="619743"/>
                </a:cubicBezTo>
                <a:cubicBezTo>
                  <a:pt x="199292" y="633616"/>
                  <a:pt x="197285" y="647751"/>
                  <a:pt x="194842" y="662322"/>
                </a:cubicBezTo>
                <a:cubicBezTo>
                  <a:pt x="190480" y="692336"/>
                  <a:pt x="185419" y="723746"/>
                  <a:pt x="179661" y="756204"/>
                </a:cubicBezTo>
                <a:cubicBezTo>
                  <a:pt x="176956" y="773043"/>
                  <a:pt x="173903" y="790668"/>
                  <a:pt x="170848" y="808205"/>
                </a:cubicBezTo>
                <a:cubicBezTo>
                  <a:pt x="167795" y="825743"/>
                  <a:pt x="164741" y="843978"/>
                  <a:pt x="161425" y="862214"/>
                </a:cubicBezTo>
                <a:cubicBezTo>
                  <a:pt x="140137" y="981049"/>
                  <a:pt x="114135" y="1113060"/>
                  <a:pt x="82115" y="1259292"/>
                </a:cubicBezTo>
                <a:cubicBezTo>
                  <a:pt x="71296" y="1310247"/>
                  <a:pt x="59517" y="1363296"/>
                  <a:pt x="46690" y="1418002"/>
                </a:cubicBezTo>
                <a:cubicBezTo>
                  <a:pt x="34214" y="1472359"/>
                  <a:pt x="21039" y="1528374"/>
                  <a:pt x="6817" y="1586483"/>
                </a:cubicBezTo>
                <a:lnTo>
                  <a:pt x="6817" y="1587181"/>
                </a:lnTo>
                <a:cubicBezTo>
                  <a:pt x="3414" y="1602712"/>
                  <a:pt x="32468" y="2230395"/>
                  <a:pt x="56812" y="2731128"/>
                </a:cubicBezTo>
                <a:cubicBezTo>
                  <a:pt x="58121" y="2756082"/>
                  <a:pt x="59168" y="2780425"/>
                  <a:pt x="60564" y="2804768"/>
                </a:cubicBezTo>
                <a:cubicBezTo>
                  <a:pt x="61872" y="2831467"/>
                  <a:pt x="63268" y="2858079"/>
                  <a:pt x="64577" y="2883817"/>
                </a:cubicBezTo>
                <a:cubicBezTo>
                  <a:pt x="77403" y="3145832"/>
                  <a:pt x="87175" y="3343019"/>
                  <a:pt x="87175" y="3343019"/>
                </a:cubicBezTo>
                <a:lnTo>
                  <a:pt x="845211" y="3284299"/>
                </a:lnTo>
                <a:cubicBezTo>
                  <a:pt x="817204" y="2898999"/>
                  <a:pt x="785793" y="2512128"/>
                  <a:pt x="756738" y="2174118"/>
                </a:cubicBezTo>
                <a:cubicBezTo>
                  <a:pt x="766860" y="2173770"/>
                  <a:pt x="776282" y="2172809"/>
                  <a:pt x="785793" y="2172112"/>
                </a:cubicBezTo>
                <a:cubicBezTo>
                  <a:pt x="798619" y="2171064"/>
                  <a:pt x="811445" y="2170454"/>
                  <a:pt x="823922" y="2169407"/>
                </a:cubicBezTo>
                <a:cubicBezTo>
                  <a:pt x="862399" y="2166353"/>
                  <a:pt x="899917" y="2163648"/>
                  <a:pt x="936389" y="2159984"/>
                </a:cubicBezTo>
                <a:cubicBezTo>
                  <a:pt x="1037337" y="2150561"/>
                  <a:pt x="1131220" y="2137996"/>
                  <a:pt x="1229115" y="2119150"/>
                </a:cubicBezTo>
                <a:cubicBezTo>
                  <a:pt x="1248397" y="2115137"/>
                  <a:pt x="1268290" y="2111385"/>
                  <a:pt x="1287835" y="2107022"/>
                </a:cubicBezTo>
                <a:cubicBezTo>
                  <a:pt x="1290191" y="2106324"/>
                  <a:pt x="1292546" y="2105975"/>
                  <a:pt x="1294902" y="2105016"/>
                </a:cubicBezTo>
                <a:cubicBezTo>
                  <a:pt x="1344548" y="2092538"/>
                  <a:pt x="1384335" y="2065491"/>
                  <a:pt x="1411382" y="2023611"/>
                </a:cubicBezTo>
                <a:cubicBezTo>
                  <a:pt x="1423510" y="2005026"/>
                  <a:pt x="1433020" y="1983737"/>
                  <a:pt x="1439389" y="1959481"/>
                </a:cubicBezTo>
                <a:cubicBezTo>
                  <a:pt x="1459108" y="1889331"/>
                  <a:pt x="1454310" y="1794838"/>
                  <a:pt x="1418536" y="1673909"/>
                </a:cubicBezTo>
                <a:close/>
                <a:moveTo>
                  <a:pt x="759094" y="1742837"/>
                </a:moveTo>
                <a:cubicBezTo>
                  <a:pt x="754034" y="1743535"/>
                  <a:pt x="748973" y="1744495"/>
                  <a:pt x="743913" y="1745193"/>
                </a:cubicBezTo>
                <a:cubicBezTo>
                  <a:pt x="742866" y="1703312"/>
                  <a:pt x="741906" y="1662828"/>
                  <a:pt x="740859" y="1623303"/>
                </a:cubicBezTo>
                <a:lnTo>
                  <a:pt x="740859" y="1622954"/>
                </a:lnTo>
                <a:cubicBezTo>
                  <a:pt x="734751" y="1385283"/>
                  <a:pt x="729341" y="1192458"/>
                  <a:pt x="726026" y="1103288"/>
                </a:cubicBezTo>
                <a:cubicBezTo>
                  <a:pt x="732134" y="1120127"/>
                  <a:pt x="739550" y="1141067"/>
                  <a:pt x="749671" y="1168813"/>
                </a:cubicBezTo>
                <a:lnTo>
                  <a:pt x="750980" y="1172565"/>
                </a:lnTo>
                <a:lnTo>
                  <a:pt x="925918" y="1715876"/>
                </a:lnTo>
                <a:cubicBezTo>
                  <a:pt x="925918" y="1715789"/>
                  <a:pt x="858036" y="1727306"/>
                  <a:pt x="759094" y="1742837"/>
                </a:cubicBezTo>
                <a:close/>
              </a:path>
            </a:pathLst>
          </a:custGeom>
          <a:solidFill>
            <a:srgbClr val="243F4C"/>
          </a:solidFill>
          <a:ln w="9525" cap="flat">
            <a:noFill/>
            <a:prstDash val="solid"/>
            <a:miter/>
          </a:ln>
        </p:spPr>
        <p:txBody>
          <a:bodyPr rtlCol="0" anchor="ctr"/>
          <a:lstStyle/>
          <a:p>
            <a:endParaRPr lang="en-US" sz="1050"/>
          </a:p>
        </p:txBody>
      </p:sp>
      <p:sp>
        <p:nvSpPr>
          <p:cNvPr id="209" name="Freeform: Shape 244">
            <a:extLst>
              <a:ext uri="{FF2B5EF4-FFF2-40B4-BE49-F238E27FC236}">
                <a16:creationId xmlns:a16="http://schemas.microsoft.com/office/drawing/2014/main" id="{BE7F5A68-2044-95AF-1860-8E4BC4B89BA9}"/>
              </a:ext>
            </a:extLst>
          </p:cNvPr>
          <p:cNvSpPr/>
          <p:nvPr/>
        </p:nvSpPr>
        <p:spPr>
          <a:xfrm>
            <a:off x="5964709" y="3175975"/>
            <a:ext cx="753685" cy="1713738"/>
          </a:xfrm>
          <a:custGeom>
            <a:avLst/>
            <a:gdLst>
              <a:gd name="connsiteX0" fmla="*/ 1198953 w 1465815"/>
              <a:gd name="connsiteY0" fmla="*/ 77479 h 3332985"/>
              <a:gd name="connsiteX1" fmla="*/ 1117548 w 1465815"/>
              <a:gd name="connsiteY1" fmla="*/ 6893 h 3332985"/>
              <a:gd name="connsiteX2" fmla="*/ 1117548 w 1465815"/>
              <a:gd name="connsiteY2" fmla="*/ 6544 h 3332985"/>
              <a:gd name="connsiteX3" fmla="*/ 1110829 w 1465815"/>
              <a:gd name="connsiteY3" fmla="*/ 7853 h 3332985"/>
              <a:gd name="connsiteX4" fmla="*/ 1088231 w 1465815"/>
              <a:gd name="connsiteY4" fmla="*/ 12564 h 3332985"/>
              <a:gd name="connsiteX5" fmla="*/ 1051412 w 1465815"/>
              <a:gd name="connsiteY5" fmla="*/ 21377 h 3332985"/>
              <a:gd name="connsiteX6" fmla="*/ 927864 w 1465815"/>
              <a:gd name="connsiteY6" fmla="*/ 54794 h 3332985"/>
              <a:gd name="connsiteX7" fmla="*/ 903870 w 1465815"/>
              <a:gd name="connsiteY7" fmla="*/ 61512 h 3332985"/>
              <a:gd name="connsiteX8" fmla="*/ 898461 w 1465815"/>
              <a:gd name="connsiteY8" fmla="*/ 63170 h 3332985"/>
              <a:gd name="connsiteX9" fmla="*/ 892702 w 1465815"/>
              <a:gd name="connsiteY9" fmla="*/ 64828 h 3332985"/>
              <a:gd name="connsiteX10" fmla="*/ 891045 w 1465815"/>
              <a:gd name="connsiteY10" fmla="*/ 65176 h 3332985"/>
              <a:gd name="connsiteX11" fmla="*/ 867748 w 1465815"/>
              <a:gd name="connsiteY11" fmla="*/ 71895 h 3332985"/>
              <a:gd name="connsiteX12" fmla="*/ 861030 w 1465815"/>
              <a:gd name="connsiteY12" fmla="*/ 73553 h 3332985"/>
              <a:gd name="connsiteX13" fmla="*/ 845500 w 1465815"/>
              <a:gd name="connsiteY13" fmla="*/ 78264 h 3332985"/>
              <a:gd name="connsiteX14" fmla="*/ 835029 w 1465815"/>
              <a:gd name="connsiteY14" fmla="*/ 81318 h 3332985"/>
              <a:gd name="connsiteX15" fmla="*/ 803968 w 1465815"/>
              <a:gd name="connsiteY15" fmla="*/ 90130 h 3332985"/>
              <a:gd name="connsiteX16" fmla="*/ 798559 w 1465815"/>
              <a:gd name="connsiteY16" fmla="*/ 91788 h 3332985"/>
              <a:gd name="connsiteX17" fmla="*/ 796552 w 1465815"/>
              <a:gd name="connsiteY17" fmla="*/ 92137 h 3332985"/>
              <a:gd name="connsiteX18" fmla="*/ 794196 w 1465815"/>
              <a:gd name="connsiteY18" fmla="*/ 92835 h 3332985"/>
              <a:gd name="connsiteX19" fmla="*/ 792538 w 1465815"/>
              <a:gd name="connsiteY19" fmla="*/ 93882 h 3332985"/>
              <a:gd name="connsiteX20" fmla="*/ 792190 w 1465815"/>
              <a:gd name="connsiteY20" fmla="*/ 93882 h 3332985"/>
              <a:gd name="connsiteX21" fmla="*/ 433239 w 1465815"/>
              <a:gd name="connsiteY21" fmla="*/ 593917 h 3332985"/>
              <a:gd name="connsiteX22" fmla="*/ 376526 w 1465815"/>
              <a:gd name="connsiteY22" fmla="*/ 738056 h 3332985"/>
              <a:gd name="connsiteX23" fmla="*/ 356982 w 1465815"/>
              <a:gd name="connsiteY23" fmla="*/ 793809 h 3332985"/>
              <a:gd name="connsiteX24" fmla="*/ 356633 w 1465815"/>
              <a:gd name="connsiteY24" fmla="*/ 793809 h 3332985"/>
              <a:gd name="connsiteX25" fmla="*/ 355586 w 1465815"/>
              <a:gd name="connsiteY25" fmla="*/ 796165 h 3332985"/>
              <a:gd name="connsiteX26" fmla="*/ 345464 w 1465815"/>
              <a:gd name="connsiteY26" fmla="*/ 823212 h 3332985"/>
              <a:gd name="connsiteX27" fmla="*/ 57101 w 1465815"/>
              <a:gd name="connsiteY27" fmla="*/ 1604196 h 3332985"/>
              <a:gd name="connsiteX28" fmla="*/ 40261 w 1465815"/>
              <a:gd name="connsiteY28" fmla="*/ 1656895 h 3332985"/>
              <a:gd name="connsiteX29" fmla="*/ 39214 w 1465815"/>
              <a:gd name="connsiteY29" fmla="*/ 1658902 h 3332985"/>
              <a:gd name="connsiteX30" fmla="*/ 17924 w 1465815"/>
              <a:gd name="connsiteY30" fmla="*/ 1944212 h 3332985"/>
              <a:gd name="connsiteX31" fmla="*/ 45932 w 1465815"/>
              <a:gd name="connsiteY31" fmla="*/ 2008342 h 3332985"/>
              <a:gd name="connsiteX32" fmla="*/ 169479 w 1465815"/>
              <a:gd name="connsiteY32" fmla="*/ 2091754 h 3332985"/>
              <a:gd name="connsiteX33" fmla="*/ 173493 w 1465815"/>
              <a:gd name="connsiteY33" fmla="*/ 2092452 h 3332985"/>
              <a:gd name="connsiteX34" fmla="*/ 177244 w 1465815"/>
              <a:gd name="connsiteY34" fmla="*/ 2093150 h 3332985"/>
              <a:gd name="connsiteX35" fmla="*/ 228548 w 1465815"/>
              <a:gd name="connsiteY35" fmla="*/ 2103969 h 3332985"/>
              <a:gd name="connsiteX36" fmla="*/ 521275 w 1465815"/>
              <a:gd name="connsiteY36" fmla="*/ 2144803 h 3332985"/>
              <a:gd name="connsiteX37" fmla="*/ 648226 w 1465815"/>
              <a:gd name="connsiteY37" fmla="*/ 2155272 h 3332985"/>
              <a:gd name="connsiteX38" fmla="*/ 649534 w 1465815"/>
              <a:gd name="connsiteY38" fmla="*/ 2155272 h 3332985"/>
              <a:gd name="connsiteX39" fmla="*/ 671783 w 1465815"/>
              <a:gd name="connsiteY39" fmla="*/ 2156930 h 3332985"/>
              <a:gd name="connsiteX40" fmla="*/ 702844 w 1465815"/>
              <a:gd name="connsiteY40" fmla="*/ 2159286 h 3332985"/>
              <a:gd name="connsiteX41" fmla="*/ 715321 w 1465815"/>
              <a:gd name="connsiteY41" fmla="*/ 2159984 h 3332985"/>
              <a:gd name="connsiteX42" fmla="*/ 626849 w 1465815"/>
              <a:gd name="connsiteY42" fmla="*/ 3269205 h 3332985"/>
              <a:gd name="connsiteX43" fmla="*/ 1363944 w 1465815"/>
              <a:gd name="connsiteY43" fmla="*/ 3327925 h 3332985"/>
              <a:gd name="connsiteX44" fmla="*/ 1389596 w 1465815"/>
              <a:gd name="connsiteY44" fmla="*/ 2862267 h 3332985"/>
              <a:gd name="connsiteX45" fmla="*/ 1393348 w 1465815"/>
              <a:gd name="connsiteY45" fmla="*/ 2793077 h 3332985"/>
              <a:gd name="connsiteX46" fmla="*/ 1397710 w 1465815"/>
              <a:gd name="connsiteY46" fmla="*/ 2716121 h 3332985"/>
              <a:gd name="connsiteX47" fmla="*/ 1459833 w 1465815"/>
              <a:gd name="connsiteY47" fmla="*/ 1572523 h 3332985"/>
              <a:gd name="connsiteX48" fmla="*/ 1198953 w 1465815"/>
              <a:gd name="connsiteY48" fmla="*/ 77479 h 3332985"/>
              <a:gd name="connsiteX49" fmla="*/ 713402 w 1465815"/>
              <a:gd name="connsiteY49" fmla="*/ 1726958 h 3332985"/>
              <a:gd name="connsiteX50" fmla="*/ 713402 w 1465815"/>
              <a:gd name="connsiteY50" fmla="*/ 1730361 h 3332985"/>
              <a:gd name="connsiteX51" fmla="*/ 713052 w 1465815"/>
              <a:gd name="connsiteY51" fmla="*/ 1730361 h 3332985"/>
              <a:gd name="connsiteX52" fmla="*/ 531745 w 1465815"/>
              <a:gd name="connsiteY52" fmla="*/ 1700957 h 3332985"/>
              <a:gd name="connsiteX53" fmla="*/ 696214 w 1465815"/>
              <a:gd name="connsiteY53" fmla="*/ 1189056 h 3332985"/>
              <a:gd name="connsiteX54" fmla="*/ 706334 w 1465815"/>
              <a:gd name="connsiteY54" fmla="*/ 1157645 h 3332985"/>
              <a:gd name="connsiteX55" fmla="*/ 707730 w 1465815"/>
              <a:gd name="connsiteY55" fmla="*/ 1153894 h 3332985"/>
              <a:gd name="connsiteX56" fmla="*/ 731375 w 1465815"/>
              <a:gd name="connsiteY56" fmla="*/ 1088368 h 3332985"/>
              <a:gd name="connsiteX57" fmla="*/ 727624 w 1465815"/>
              <a:gd name="connsiteY57" fmla="*/ 1206506 h 3332985"/>
              <a:gd name="connsiteX58" fmla="*/ 713402 w 1465815"/>
              <a:gd name="connsiteY58" fmla="*/ 1726958 h 3332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465815" h="3332985">
                <a:moveTo>
                  <a:pt x="1198953" y="77479"/>
                </a:moveTo>
                <a:cubicBezTo>
                  <a:pt x="1123656" y="48424"/>
                  <a:pt x="1115541" y="15705"/>
                  <a:pt x="1117548" y="6893"/>
                </a:cubicBezTo>
                <a:lnTo>
                  <a:pt x="1117548" y="6544"/>
                </a:lnTo>
                <a:cubicBezTo>
                  <a:pt x="1115192" y="6893"/>
                  <a:pt x="1113185" y="7591"/>
                  <a:pt x="1110829" y="7853"/>
                </a:cubicBezTo>
                <a:cubicBezTo>
                  <a:pt x="1103413" y="9511"/>
                  <a:pt x="1095648" y="10906"/>
                  <a:pt x="1088231" y="12564"/>
                </a:cubicBezTo>
                <a:cubicBezTo>
                  <a:pt x="1076103" y="15269"/>
                  <a:pt x="1063627" y="18323"/>
                  <a:pt x="1051412" y="21377"/>
                </a:cubicBezTo>
                <a:cubicBezTo>
                  <a:pt x="1006128" y="32894"/>
                  <a:pt x="966691" y="43625"/>
                  <a:pt x="927864" y="54794"/>
                </a:cubicBezTo>
                <a:cubicBezTo>
                  <a:pt x="919750" y="56800"/>
                  <a:pt x="911985" y="59156"/>
                  <a:pt x="903870" y="61512"/>
                </a:cubicBezTo>
                <a:cubicBezTo>
                  <a:pt x="902213" y="62210"/>
                  <a:pt x="900119" y="62559"/>
                  <a:pt x="898461" y="63170"/>
                </a:cubicBezTo>
                <a:cubicBezTo>
                  <a:pt x="896454" y="63519"/>
                  <a:pt x="894709" y="64217"/>
                  <a:pt x="892702" y="64828"/>
                </a:cubicBezTo>
                <a:cubicBezTo>
                  <a:pt x="892004" y="64828"/>
                  <a:pt x="891655" y="64828"/>
                  <a:pt x="891045" y="65176"/>
                </a:cubicBezTo>
                <a:cubicBezTo>
                  <a:pt x="883628" y="67183"/>
                  <a:pt x="875514" y="69190"/>
                  <a:pt x="867748" y="71895"/>
                </a:cubicBezTo>
                <a:cubicBezTo>
                  <a:pt x="865392" y="72244"/>
                  <a:pt x="863386" y="72942"/>
                  <a:pt x="861030" y="73553"/>
                </a:cubicBezTo>
                <a:cubicBezTo>
                  <a:pt x="855970" y="74861"/>
                  <a:pt x="850909" y="76606"/>
                  <a:pt x="845500" y="78264"/>
                </a:cubicBezTo>
                <a:cubicBezTo>
                  <a:pt x="842097" y="79311"/>
                  <a:pt x="838432" y="80271"/>
                  <a:pt x="835029" y="81318"/>
                </a:cubicBezTo>
                <a:cubicBezTo>
                  <a:pt x="824909" y="84023"/>
                  <a:pt x="814787" y="87077"/>
                  <a:pt x="803968" y="90130"/>
                </a:cubicBezTo>
                <a:cubicBezTo>
                  <a:pt x="802310" y="90479"/>
                  <a:pt x="800216" y="91177"/>
                  <a:pt x="798559" y="91788"/>
                </a:cubicBezTo>
                <a:cubicBezTo>
                  <a:pt x="797860" y="91788"/>
                  <a:pt x="797250" y="91788"/>
                  <a:pt x="796552" y="92137"/>
                </a:cubicBezTo>
                <a:cubicBezTo>
                  <a:pt x="795854" y="92137"/>
                  <a:pt x="794894" y="92486"/>
                  <a:pt x="794196" y="92835"/>
                </a:cubicBezTo>
                <a:cubicBezTo>
                  <a:pt x="793498" y="93184"/>
                  <a:pt x="793149" y="93533"/>
                  <a:pt x="792538" y="93882"/>
                </a:cubicBezTo>
                <a:lnTo>
                  <a:pt x="792190" y="93882"/>
                </a:lnTo>
                <a:cubicBezTo>
                  <a:pt x="642990" y="160105"/>
                  <a:pt x="517698" y="392367"/>
                  <a:pt x="433239" y="593917"/>
                </a:cubicBezTo>
                <a:cubicBezTo>
                  <a:pt x="411600" y="644872"/>
                  <a:pt x="392755" y="693907"/>
                  <a:pt x="376526" y="738056"/>
                </a:cubicBezTo>
                <a:cubicBezTo>
                  <a:pt x="369458" y="757600"/>
                  <a:pt x="363002" y="776533"/>
                  <a:pt x="356982" y="793809"/>
                </a:cubicBezTo>
                <a:lnTo>
                  <a:pt x="356633" y="793809"/>
                </a:lnTo>
                <a:cubicBezTo>
                  <a:pt x="356283" y="794856"/>
                  <a:pt x="355935" y="795467"/>
                  <a:pt x="355586" y="796165"/>
                </a:cubicBezTo>
                <a:cubicBezTo>
                  <a:pt x="352183" y="805239"/>
                  <a:pt x="348518" y="814400"/>
                  <a:pt x="345464" y="823212"/>
                </a:cubicBezTo>
                <a:cubicBezTo>
                  <a:pt x="232736" y="1117946"/>
                  <a:pt x="145572" y="1357014"/>
                  <a:pt x="57101" y="1604196"/>
                </a:cubicBezTo>
                <a:cubicBezTo>
                  <a:pt x="50992" y="1622431"/>
                  <a:pt x="45321" y="1639968"/>
                  <a:pt x="40261" y="1656895"/>
                </a:cubicBezTo>
                <a:cubicBezTo>
                  <a:pt x="39911" y="1657593"/>
                  <a:pt x="39563" y="1658204"/>
                  <a:pt x="39214" y="1658902"/>
                </a:cubicBezTo>
                <a:cubicBezTo>
                  <a:pt x="3092" y="1779744"/>
                  <a:pt x="-1620" y="1874325"/>
                  <a:pt x="17924" y="1944212"/>
                </a:cubicBezTo>
                <a:cubicBezTo>
                  <a:pt x="24382" y="1968555"/>
                  <a:pt x="34154" y="1989757"/>
                  <a:pt x="45932" y="2008342"/>
                </a:cubicBezTo>
                <a:cubicBezTo>
                  <a:pt x="74289" y="2052229"/>
                  <a:pt x="117128" y="2079888"/>
                  <a:pt x="169479" y="2091754"/>
                </a:cubicBezTo>
                <a:cubicBezTo>
                  <a:pt x="170788" y="2092103"/>
                  <a:pt x="172184" y="2092452"/>
                  <a:pt x="173493" y="2092452"/>
                </a:cubicBezTo>
                <a:cubicBezTo>
                  <a:pt x="174802" y="2092801"/>
                  <a:pt x="175849" y="2093150"/>
                  <a:pt x="177244" y="2093150"/>
                </a:cubicBezTo>
                <a:cubicBezTo>
                  <a:pt x="194434" y="2097163"/>
                  <a:pt x="211709" y="2100566"/>
                  <a:pt x="228548" y="2103969"/>
                </a:cubicBezTo>
                <a:cubicBezTo>
                  <a:pt x="326095" y="2122902"/>
                  <a:pt x="420325" y="2135379"/>
                  <a:pt x="521275" y="2144803"/>
                </a:cubicBezTo>
                <a:cubicBezTo>
                  <a:pt x="562108" y="2148816"/>
                  <a:pt x="603989" y="2152219"/>
                  <a:pt x="648226" y="2155272"/>
                </a:cubicBezTo>
                <a:lnTo>
                  <a:pt x="649534" y="2155272"/>
                </a:lnTo>
                <a:cubicBezTo>
                  <a:pt x="656951" y="2155970"/>
                  <a:pt x="664018" y="2156319"/>
                  <a:pt x="671783" y="2156930"/>
                </a:cubicBezTo>
                <a:cubicBezTo>
                  <a:pt x="681904" y="2157628"/>
                  <a:pt x="692374" y="2158588"/>
                  <a:pt x="702844" y="2159286"/>
                </a:cubicBezTo>
                <a:cubicBezTo>
                  <a:pt x="706858" y="2159635"/>
                  <a:pt x="711308" y="2159984"/>
                  <a:pt x="715321" y="2159984"/>
                </a:cubicBezTo>
                <a:cubicBezTo>
                  <a:pt x="686267" y="2497994"/>
                  <a:pt x="654856" y="2884603"/>
                  <a:pt x="626849" y="3269205"/>
                </a:cubicBezTo>
                <a:lnTo>
                  <a:pt x="1363944" y="3327925"/>
                </a:lnTo>
                <a:cubicBezTo>
                  <a:pt x="1363944" y="3327925"/>
                  <a:pt x="1375113" y="3127684"/>
                  <a:pt x="1389596" y="2862267"/>
                </a:cubicBezTo>
                <a:cubicBezTo>
                  <a:pt x="1390905" y="2839668"/>
                  <a:pt x="1391952" y="2816721"/>
                  <a:pt x="1393348" y="2793077"/>
                </a:cubicBezTo>
                <a:cubicBezTo>
                  <a:pt x="1394657" y="2767774"/>
                  <a:pt x="1396053" y="2742122"/>
                  <a:pt x="1397710" y="2716121"/>
                </a:cubicBezTo>
                <a:cubicBezTo>
                  <a:pt x="1425369" y="2214690"/>
                  <a:pt x="1459833" y="1584651"/>
                  <a:pt x="1459833" y="1572523"/>
                </a:cubicBezTo>
                <a:cubicBezTo>
                  <a:pt x="1239176" y="715981"/>
                  <a:pt x="1203402" y="255122"/>
                  <a:pt x="1198953" y="77479"/>
                </a:cubicBezTo>
                <a:close/>
                <a:moveTo>
                  <a:pt x="713402" y="1726958"/>
                </a:moveTo>
                <a:lnTo>
                  <a:pt x="713402" y="1730361"/>
                </a:lnTo>
                <a:lnTo>
                  <a:pt x="713052" y="1730361"/>
                </a:lnTo>
                <a:cubicBezTo>
                  <a:pt x="606345" y="1713521"/>
                  <a:pt x="531745" y="1700957"/>
                  <a:pt x="531745" y="1700957"/>
                </a:cubicBezTo>
                <a:lnTo>
                  <a:pt x="696214" y="1189056"/>
                </a:lnTo>
                <a:lnTo>
                  <a:pt x="706334" y="1157645"/>
                </a:lnTo>
                <a:lnTo>
                  <a:pt x="707730" y="1153894"/>
                </a:lnTo>
                <a:cubicBezTo>
                  <a:pt x="717852" y="1126235"/>
                  <a:pt x="725268" y="1105295"/>
                  <a:pt x="731375" y="1088368"/>
                </a:cubicBezTo>
                <a:cubicBezTo>
                  <a:pt x="730328" y="1117423"/>
                  <a:pt x="729019" y="1157209"/>
                  <a:pt x="727624" y="1206506"/>
                </a:cubicBezTo>
                <a:cubicBezTo>
                  <a:pt x="723872" y="1332235"/>
                  <a:pt x="718811" y="1516945"/>
                  <a:pt x="713402" y="1726958"/>
                </a:cubicBezTo>
                <a:close/>
              </a:path>
            </a:pathLst>
          </a:custGeom>
          <a:solidFill>
            <a:srgbClr val="243F4C"/>
          </a:solidFill>
          <a:ln w="9525" cap="flat">
            <a:noFill/>
            <a:prstDash val="solid"/>
            <a:miter/>
          </a:ln>
        </p:spPr>
        <p:txBody>
          <a:bodyPr rtlCol="0" anchor="ctr"/>
          <a:lstStyle/>
          <a:p>
            <a:endParaRPr lang="en-US" sz="1050"/>
          </a:p>
        </p:txBody>
      </p:sp>
      <p:sp>
        <p:nvSpPr>
          <p:cNvPr id="210" name="Freeform: Shape 245">
            <a:extLst>
              <a:ext uri="{FF2B5EF4-FFF2-40B4-BE49-F238E27FC236}">
                <a16:creationId xmlns:a16="http://schemas.microsoft.com/office/drawing/2014/main" id="{F55366FA-66E5-9C2C-A3EB-E3053D4093F8}"/>
              </a:ext>
            </a:extLst>
          </p:cNvPr>
          <p:cNvSpPr/>
          <p:nvPr/>
        </p:nvSpPr>
        <p:spPr>
          <a:xfrm>
            <a:off x="6423713" y="3167585"/>
            <a:ext cx="291605" cy="816493"/>
          </a:xfrm>
          <a:custGeom>
            <a:avLst/>
            <a:gdLst>
              <a:gd name="connsiteX0" fmla="*/ 132622 w 567130"/>
              <a:gd name="connsiteY0" fmla="*/ 484243 h 1587966"/>
              <a:gd name="connsiteX1" fmla="*/ 56277 w 567130"/>
              <a:gd name="connsiteY1" fmla="*/ 603078 h 1587966"/>
              <a:gd name="connsiteX2" fmla="*/ 567131 w 567130"/>
              <a:gd name="connsiteY2" fmla="*/ 1588752 h 1587966"/>
              <a:gd name="connsiteX3" fmla="*/ 307124 w 567130"/>
              <a:gd name="connsiteY3" fmla="*/ 6544 h 1587966"/>
              <a:gd name="connsiteX4" fmla="*/ 234880 w 567130"/>
              <a:gd name="connsiteY4" fmla="*/ 20766 h 1587966"/>
              <a:gd name="connsiteX5" fmla="*/ 195355 w 567130"/>
              <a:gd name="connsiteY5" fmla="*/ 28880 h 1587966"/>
              <a:gd name="connsiteX6" fmla="*/ 160542 w 567130"/>
              <a:gd name="connsiteY6" fmla="*/ 37692 h 1587966"/>
              <a:gd name="connsiteX7" fmla="*/ 6544 w 567130"/>
              <a:gd name="connsiteY7" fmla="*/ 415402 h 1587966"/>
              <a:gd name="connsiteX8" fmla="*/ 132622 w 567130"/>
              <a:gd name="connsiteY8" fmla="*/ 484243 h 1587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7130" h="1587966">
                <a:moveTo>
                  <a:pt x="132622" y="484243"/>
                </a:moveTo>
                <a:lnTo>
                  <a:pt x="56277" y="603078"/>
                </a:lnTo>
                <a:lnTo>
                  <a:pt x="567131" y="1588752"/>
                </a:lnTo>
                <a:cubicBezTo>
                  <a:pt x="277109" y="463739"/>
                  <a:pt x="306164" y="21377"/>
                  <a:pt x="307124" y="6544"/>
                </a:cubicBezTo>
                <a:cubicBezTo>
                  <a:pt x="283478" y="11605"/>
                  <a:pt x="259223" y="15967"/>
                  <a:pt x="234880" y="20766"/>
                </a:cubicBezTo>
                <a:cubicBezTo>
                  <a:pt x="221705" y="23471"/>
                  <a:pt x="208530" y="26175"/>
                  <a:pt x="195355" y="28880"/>
                </a:cubicBezTo>
                <a:cubicBezTo>
                  <a:pt x="183838" y="31585"/>
                  <a:pt x="172060" y="34639"/>
                  <a:pt x="160542" y="37692"/>
                </a:cubicBezTo>
                <a:cubicBezTo>
                  <a:pt x="81841" y="210711"/>
                  <a:pt x="6544" y="415402"/>
                  <a:pt x="6544" y="415402"/>
                </a:cubicBezTo>
                <a:lnTo>
                  <a:pt x="132622" y="484243"/>
                </a:lnTo>
                <a:close/>
              </a:path>
            </a:pathLst>
          </a:custGeom>
          <a:solidFill>
            <a:srgbClr val="35505E"/>
          </a:solidFill>
          <a:ln w="9525" cap="flat">
            <a:noFill/>
            <a:prstDash val="solid"/>
            <a:miter/>
          </a:ln>
        </p:spPr>
        <p:txBody>
          <a:bodyPr rtlCol="0" anchor="ctr"/>
          <a:lstStyle/>
          <a:p>
            <a:endParaRPr lang="en-US" sz="1050"/>
          </a:p>
        </p:txBody>
      </p:sp>
      <p:sp>
        <p:nvSpPr>
          <p:cNvPr id="211" name="Freeform: Shape 246">
            <a:extLst>
              <a:ext uri="{FF2B5EF4-FFF2-40B4-BE49-F238E27FC236}">
                <a16:creationId xmlns:a16="http://schemas.microsoft.com/office/drawing/2014/main" id="{94525C55-0611-852C-A4A0-3C6C4163B4EE}"/>
              </a:ext>
            </a:extLst>
          </p:cNvPr>
          <p:cNvSpPr/>
          <p:nvPr/>
        </p:nvSpPr>
        <p:spPr>
          <a:xfrm>
            <a:off x="6792975" y="3168393"/>
            <a:ext cx="278146" cy="816493"/>
          </a:xfrm>
          <a:custGeom>
            <a:avLst/>
            <a:gdLst>
              <a:gd name="connsiteX0" fmla="*/ 411388 w 540955"/>
              <a:gd name="connsiteY0" fmla="*/ 485377 h 1587966"/>
              <a:gd name="connsiteX1" fmla="*/ 487733 w 540955"/>
              <a:gd name="connsiteY1" fmla="*/ 604213 h 1587966"/>
              <a:gd name="connsiteX2" fmla="*/ 6544 w 540955"/>
              <a:gd name="connsiteY2" fmla="*/ 1586483 h 1587966"/>
              <a:gd name="connsiteX3" fmla="*/ 46417 w 540955"/>
              <a:gd name="connsiteY3" fmla="*/ 1418002 h 1587966"/>
              <a:gd name="connsiteX4" fmla="*/ 81841 w 540955"/>
              <a:gd name="connsiteY4" fmla="*/ 1259292 h 1587966"/>
              <a:gd name="connsiteX5" fmla="*/ 161152 w 540955"/>
              <a:gd name="connsiteY5" fmla="*/ 862214 h 1587966"/>
              <a:gd name="connsiteX6" fmla="*/ 170575 w 540955"/>
              <a:gd name="connsiteY6" fmla="*/ 808205 h 1587966"/>
              <a:gd name="connsiteX7" fmla="*/ 179387 w 540955"/>
              <a:gd name="connsiteY7" fmla="*/ 756204 h 1587966"/>
              <a:gd name="connsiteX8" fmla="*/ 194569 w 540955"/>
              <a:gd name="connsiteY8" fmla="*/ 662322 h 1587966"/>
              <a:gd name="connsiteX9" fmla="*/ 201026 w 540955"/>
              <a:gd name="connsiteY9" fmla="*/ 619743 h 1587966"/>
              <a:gd name="connsiteX10" fmla="*/ 203381 w 540955"/>
              <a:gd name="connsiteY10" fmla="*/ 603864 h 1587966"/>
              <a:gd name="connsiteX11" fmla="*/ 208443 w 540955"/>
              <a:gd name="connsiteY11" fmla="*/ 569399 h 1587966"/>
              <a:gd name="connsiteX12" fmla="*/ 215161 w 540955"/>
              <a:gd name="connsiteY12" fmla="*/ 521150 h 1587966"/>
              <a:gd name="connsiteX13" fmla="*/ 225980 w 540955"/>
              <a:gd name="connsiteY13" fmla="*/ 437040 h 1587966"/>
              <a:gd name="connsiteX14" fmla="*/ 243866 w 540955"/>
              <a:gd name="connsiteY14" fmla="*/ 263498 h 1587966"/>
              <a:gd name="connsiteX15" fmla="*/ 249275 w 540955"/>
              <a:gd name="connsiteY15" fmla="*/ 194308 h 1587966"/>
              <a:gd name="connsiteX16" fmla="*/ 250584 w 540955"/>
              <a:gd name="connsiteY16" fmla="*/ 170663 h 1587966"/>
              <a:gd name="connsiteX17" fmla="*/ 251631 w 540955"/>
              <a:gd name="connsiteY17" fmla="*/ 153823 h 1587966"/>
              <a:gd name="connsiteX18" fmla="*/ 252330 w 540955"/>
              <a:gd name="connsiteY18" fmla="*/ 143702 h 1587966"/>
              <a:gd name="connsiteX19" fmla="*/ 252678 w 540955"/>
              <a:gd name="connsiteY19" fmla="*/ 137595 h 1587966"/>
              <a:gd name="connsiteX20" fmla="*/ 261753 w 540955"/>
              <a:gd name="connsiteY20" fmla="*/ 6544 h 1587966"/>
              <a:gd name="connsiteX21" fmla="*/ 374830 w 540955"/>
              <a:gd name="connsiteY21" fmla="*/ 27833 h 1587966"/>
              <a:gd name="connsiteX22" fmla="*/ 405542 w 540955"/>
              <a:gd name="connsiteY22" fmla="*/ 35249 h 1587966"/>
              <a:gd name="connsiteX23" fmla="*/ 413308 w 540955"/>
              <a:gd name="connsiteY23" fmla="*/ 37256 h 1587966"/>
              <a:gd name="connsiteX24" fmla="*/ 537203 w 540955"/>
              <a:gd name="connsiteY24" fmla="*/ 416448 h 1587966"/>
              <a:gd name="connsiteX25" fmla="*/ 411388 w 540955"/>
              <a:gd name="connsiteY25" fmla="*/ 485377 h 1587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40955" h="1587966">
                <a:moveTo>
                  <a:pt x="411388" y="485377"/>
                </a:moveTo>
                <a:lnTo>
                  <a:pt x="487733" y="604213"/>
                </a:lnTo>
                <a:lnTo>
                  <a:pt x="6544" y="1586483"/>
                </a:lnTo>
                <a:cubicBezTo>
                  <a:pt x="20766" y="1528374"/>
                  <a:pt x="33853" y="1472359"/>
                  <a:pt x="46417" y="1418002"/>
                </a:cubicBezTo>
                <a:cubicBezTo>
                  <a:pt x="59244" y="1363296"/>
                  <a:pt x="71022" y="1310334"/>
                  <a:pt x="81841" y="1259292"/>
                </a:cubicBezTo>
                <a:cubicBezTo>
                  <a:pt x="113949" y="1113060"/>
                  <a:pt x="139951" y="981049"/>
                  <a:pt x="161152" y="862214"/>
                </a:cubicBezTo>
                <a:cubicBezTo>
                  <a:pt x="164555" y="843978"/>
                  <a:pt x="167609" y="825743"/>
                  <a:pt x="170575" y="808205"/>
                </a:cubicBezTo>
                <a:cubicBezTo>
                  <a:pt x="173630" y="790668"/>
                  <a:pt x="176683" y="773130"/>
                  <a:pt x="179387" y="756204"/>
                </a:cubicBezTo>
                <a:cubicBezTo>
                  <a:pt x="185146" y="723746"/>
                  <a:pt x="190206" y="692423"/>
                  <a:pt x="194569" y="662322"/>
                </a:cubicBezTo>
                <a:cubicBezTo>
                  <a:pt x="196925" y="647838"/>
                  <a:pt x="198931" y="633616"/>
                  <a:pt x="201026" y="619743"/>
                </a:cubicBezTo>
                <a:cubicBezTo>
                  <a:pt x="202073" y="614683"/>
                  <a:pt x="202684" y="609273"/>
                  <a:pt x="203381" y="603864"/>
                </a:cubicBezTo>
                <a:cubicBezTo>
                  <a:pt x="205389" y="592085"/>
                  <a:pt x="206784" y="580567"/>
                  <a:pt x="208443" y="569399"/>
                </a:cubicBezTo>
                <a:cubicBezTo>
                  <a:pt x="210799" y="552822"/>
                  <a:pt x="213153" y="536680"/>
                  <a:pt x="215161" y="521150"/>
                </a:cubicBezTo>
                <a:cubicBezTo>
                  <a:pt x="219174" y="491746"/>
                  <a:pt x="222577" y="463739"/>
                  <a:pt x="225980" y="437040"/>
                </a:cubicBezTo>
                <a:cubicBezTo>
                  <a:pt x="234094" y="371165"/>
                  <a:pt x="239853" y="313492"/>
                  <a:pt x="243866" y="263498"/>
                </a:cubicBezTo>
                <a:cubicBezTo>
                  <a:pt x="246222" y="238544"/>
                  <a:pt x="247880" y="215510"/>
                  <a:pt x="249275" y="194308"/>
                </a:cubicBezTo>
                <a:cubicBezTo>
                  <a:pt x="249974" y="186193"/>
                  <a:pt x="250322" y="178079"/>
                  <a:pt x="250584" y="170663"/>
                </a:cubicBezTo>
                <a:cubicBezTo>
                  <a:pt x="250934" y="164904"/>
                  <a:pt x="251282" y="159146"/>
                  <a:pt x="251631" y="153823"/>
                </a:cubicBezTo>
                <a:cubicBezTo>
                  <a:pt x="251631" y="152776"/>
                  <a:pt x="251981" y="149112"/>
                  <a:pt x="252330" y="143702"/>
                </a:cubicBezTo>
                <a:cubicBezTo>
                  <a:pt x="252330" y="142044"/>
                  <a:pt x="252678" y="139950"/>
                  <a:pt x="252678" y="137595"/>
                </a:cubicBezTo>
                <a:cubicBezTo>
                  <a:pt x="255384" y="99117"/>
                  <a:pt x="261753" y="6544"/>
                  <a:pt x="261753" y="6544"/>
                </a:cubicBezTo>
                <a:cubicBezTo>
                  <a:pt x="297875" y="13960"/>
                  <a:pt x="337400" y="19719"/>
                  <a:pt x="374830" y="27833"/>
                </a:cubicBezTo>
                <a:cubicBezTo>
                  <a:pt x="385300" y="30189"/>
                  <a:pt x="395421" y="32544"/>
                  <a:pt x="405542" y="35249"/>
                </a:cubicBezTo>
                <a:cubicBezTo>
                  <a:pt x="407898" y="35947"/>
                  <a:pt x="410602" y="36558"/>
                  <a:pt x="413308" y="37256"/>
                </a:cubicBezTo>
                <a:cubicBezTo>
                  <a:pt x="478134" y="209489"/>
                  <a:pt x="537203" y="416448"/>
                  <a:pt x="537203" y="416448"/>
                </a:cubicBezTo>
                <a:lnTo>
                  <a:pt x="411388" y="485377"/>
                </a:lnTo>
                <a:close/>
              </a:path>
            </a:pathLst>
          </a:custGeom>
          <a:solidFill>
            <a:srgbClr val="35505E"/>
          </a:solidFill>
          <a:ln w="9525" cap="flat">
            <a:noFill/>
            <a:prstDash val="solid"/>
            <a:miter/>
          </a:ln>
        </p:spPr>
        <p:txBody>
          <a:bodyPr rtlCol="0" anchor="ctr"/>
          <a:lstStyle/>
          <a:p>
            <a:endParaRPr lang="en-US" sz="1050"/>
          </a:p>
        </p:txBody>
      </p:sp>
      <p:sp>
        <p:nvSpPr>
          <p:cNvPr id="212" name="Freeform: Shape 247">
            <a:extLst>
              <a:ext uri="{FF2B5EF4-FFF2-40B4-BE49-F238E27FC236}">
                <a16:creationId xmlns:a16="http://schemas.microsoft.com/office/drawing/2014/main" id="{D823DA26-2A6F-5A8D-6106-00C424C17C11}"/>
              </a:ext>
            </a:extLst>
          </p:cNvPr>
          <p:cNvSpPr/>
          <p:nvPr/>
        </p:nvSpPr>
        <p:spPr>
          <a:xfrm>
            <a:off x="6918275" y="4612464"/>
            <a:ext cx="255715" cy="103183"/>
          </a:xfrm>
          <a:custGeom>
            <a:avLst/>
            <a:gdLst>
              <a:gd name="connsiteX0" fmla="*/ 6544 w 497330"/>
              <a:gd name="connsiteY0" fmla="*/ 33853 h 200677"/>
              <a:gd name="connsiteX1" fmla="*/ 12215 w 497330"/>
              <a:gd name="connsiteY1" fmla="*/ 134977 h 200677"/>
              <a:gd name="connsiteX2" fmla="*/ 83412 w 497330"/>
              <a:gd name="connsiteY2" fmla="*/ 198583 h 200677"/>
              <a:gd name="connsiteX3" fmla="*/ 433026 w 497330"/>
              <a:gd name="connsiteY3" fmla="*/ 178864 h 200677"/>
              <a:gd name="connsiteX4" fmla="*/ 496633 w 497330"/>
              <a:gd name="connsiteY4" fmla="*/ 107667 h 200677"/>
              <a:gd name="connsiteX5" fmla="*/ 490961 w 497330"/>
              <a:gd name="connsiteY5" fmla="*/ 6544 h 200677"/>
              <a:gd name="connsiteX6" fmla="*/ 6544 w 497330"/>
              <a:gd name="connsiteY6" fmla="*/ 33853 h 20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330" h="200677">
                <a:moveTo>
                  <a:pt x="6544" y="33853"/>
                </a:moveTo>
                <a:lnTo>
                  <a:pt x="12215" y="134977"/>
                </a:lnTo>
                <a:cubicBezTo>
                  <a:pt x="14309" y="172059"/>
                  <a:pt x="46331" y="200677"/>
                  <a:pt x="83412" y="198583"/>
                </a:cubicBezTo>
                <a:lnTo>
                  <a:pt x="433026" y="178864"/>
                </a:lnTo>
                <a:cubicBezTo>
                  <a:pt x="470108" y="176770"/>
                  <a:pt x="498727" y="144749"/>
                  <a:pt x="496633" y="107667"/>
                </a:cubicBezTo>
                <a:lnTo>
                  <a:pt x="490961" y="6544"/>
                </a:lnTo>
                <a:lnTo>
                  <a:pt x="6544" y="33853"/>
                </a:lnTo>
                <a:close/>
              </a:path>
            </a:pathLst>
          </a:custGeom>
          <a:solidFill>
            <a:srgbClr val="242424"/>
          </a:solidFill>
          <a:ln w="9525" cap="flat">
            <a:noFill/>
            <a:prstDash val="solid"/>
            <a:miter/>
          </a:ln>
        </p:spPr>
        <p:txBody>
          <a:bodyPr rtlCol="0" anchor="ctr"/>
          <a:lstStyle/>
          <a:p>
            <a:endParaRPr lang="en-US" sz="1050"/>
          </a:p>
        </p:txBody>
      </p:sp>
      <p:sp>
        <p:nvSpPr>
          <p:cNvPr id="213" name="Freeform: Shape 248">
            <a:extLst>
              <a:ext uri="{FF2B5EF4-FFF2-40B4-BE49-F238E27FC236}">
                <a16:creationId xmlns:a16="http://schemas.microsoft.com/office/drawing/2014/main" id="{005560C9-D281-3024-6474-941B177436D0}"/>
              </a:ext>
            </a:extLst>
          </p:cNvPr>
          <p:cNvSpPr/>
          <p:nvPr/>
        </p:nvSpPr>
        <p:spPr>
          <a:xfrm>
            <a:off x="6337971" y="4620360"/>
            <a:ext cx="255715" cy="103183"/>
          </a:xfrm>
          <a:custGeom>
            <a:avLst/>
            <a:gdLst>
              <a:gd name="connsiteX0" fmla="*/ 496741 w 497330"/>
              <a:gd name="connsiteY0" fmla="*/ 33853 h 200677"/>
              <a:gd name="connsiteX1" fmla="*/ 491069 w 497330"/>
              <a:gd name="connsiteY1" fmla="*/ 134977 h 200677"/>
              <a:gd name="connsiteX2" fmla="*/ 419872 w 497330"/>
              <a:gd name="connsiteY2" fmla="*/ 198583 h 200677"/>
              <a:gd name="connsiteX3" fmla="*/ 70258 w 497330"/>
              <a:gd name="connsiteY3" fmla="*/ 178864 h 200677"/>
              <a:gd name="connsiteX4" fmla="*/ 6652 w 497330"/>
              <a:gd name="connsiteY4" fmla="*/ 107668 h 200677"/>
              <a:gd name="connsiteX5" fmla="*/ 12323 w 497330"/>
              <a:gd name="connsiteY5" fmla="*/ 6544 h 200677"/>
              <a:gd name="connsiteX6" fmla="*/ 496741 w 497330"/>
              <a:gd name="connsiteY6" fmla="*/ 33853 h 20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7330" h="200677">
                <a:moveTo>
                  <a:pt x="496741" y="33853"/>
                </a:moveTo>
                <a:lnTo>
                  <a:pt x="491069" y="134977"/>
                </a:lnTo>
                <a:cubicBezTo>
                  <a:pt x="488975" y="172059"/>
                  <a:pt x="456954" y="200677"/>
                  <a:pt x="419872" y="198583"/>
                </a:cubicBezTo>
                <a:lnTo>
                  <a:pt x="70258" y="178864"/>
                </a:lnTo>
                <a:cubicBezTo>
                  <a:pt x="33176" y="176770"/>
                  <a:pt x="4558" y="144750"/>
                  <a:pt x="6652" y="107668"/>
                </a:cubicBezTo>
                <a:lnTo>
                  <a:pt x="12323" y="6544"/>
                </a:lnTo>
                <a:lnTo>
                  <a:pt x="496741" y="33853"/>
                </a:lnTo>
                <a:close/>
              </a:path>
            </a:pathLst>
          </a:custGeom>
          <a:solidFill>
            <a:srgbClr val="242424"/>
          </a:solidFill>
          <a:ln w="9525" cap="flat">
            <a:noFill/>
            <a:prstDash val="solid"/>
            <a:miter/>
          </a:ln>
        </p:spPr>
        <p:txBody>
          <a:bodyPr rtlCol="0" anchor="ctr"/>
          <a:lstStyle/>
          <a:p>
            <a:endParaRPr lang="en-US" sz="1050"/>
          </a:p>
        </p:txBody>
      </p:sp>
      <p:sp>
        <p:nvSpPr>
          <p:cNvPr id="214" name="Freeform: Shape 249">
            <a:extLst>
              <a:ext uri="{FF2B5EF4-FFF2-40B4-BE49-F238E27FC236}">
                <a16:creationId xmlns:a16="http://schemas.microsoft.com/office/drawing/2014/main" id="{AF6A6DC5-2DD7-3513-250D-C6411F159036}"/>
              </a:ext>
            </a:extLst>
          </p:cNvPr>
          <p:cNvSpPr/>
          <p:nvPr/>
        </p:nvSpPr>
        <p:spPr>
          <a:xfrm>
            <a:off x="8297520" y="3735317"/>
            <a:ext cx="1126042" cy="713310"/>
          </a:xfrm>
          <a:custGeom>
            <a:avLst/>
            <a:gdLst>
              <a:gd name="connsiteX0" fmla="*/ 6544 w 2189998"/>
              <a:gd name="connsiteY0" fmla="*/ 100949 h 1387289"/>
              <a:gd name="connsiteX1" fmla="*/ 6544 w 2189998"/>
              <a:gd name="connsiteY1" fmla="*/ 1386592 h 1387289"/>
              <a:gd name="connsiteX2" fmla="*/ 2191307 w 2189998"/>
              <a:gd name="connsiteY2" fmla="*/ 1386592 h 1387289"/>
              <a:gd name="connsiteX3" fmla="*/ 2191307 w 2189998"/>
              <a:gd name="connsiteY3" fmla="*/ 101211 h 1387289"/>
              <a:gd name="connsiteX4" fmla="*/ 2111647 w 2189998"/>
              <a:gd name="connsiteY4" fmla="*/ 6893 h 1387289"/>
              <a:gd name="connsiteX5" fmla="*/ 2102747 w 2189998"/>
              <a:gd name="connsiteY5" fmla="*/ 6544 h 1387289"/>
              <a:gd name="connsiteX6" fmla="*/ 95016 w 2189998"/>
              <a:gd name="connsiteY6" fmla="*/ 6544 h 1387289"/>
              <a:gd name="connsiteX7" fmla="*/ 86117 w 2189998"/>
              <a:gd name="connsiteY7" fmla="*/ 6893 h 1387289"/>
              <a:gd name="connsiteX8" fmla="*/ 6544 w 2189998"/>
              <a:gd name="connsiteY8" fmla="*/ 100949 h 138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9998" h="1387289">
                <a:moveTo>
                  <a:pt x="6544" y="100949"/>
                </a:moveTo>
                <a:lnTo>
                  <a:pt x="6544" y="1386592"/>
                </a:lnTo>
                <a:lnTo>
                  <a:pt x="2191307" y="1386592"/>
                </a:lnTo>
                <a:lnTo>
                  <a:pt x="2191307" y="101211"/>
                </a:lnTo>
                <a:cubicBezTo>
                  <a:pt x="2191307" y="52699"/>
                  <a:pt x="2156407" y="12041"/>
                  <a:pt x="2111647" y="6893"/>
                </a:cubicBezTo>
                <a:cubicBezTo>
                  <a:pt x="2108942" y="6544"/>
                  <a:pt x="2105801" y="6544"/>
                  <a:pt x="2102747" y="6544"/>
                </a:cubicBezTo>
                <a:lnTo>
                  <a:pt x="95016" y="6544"/>
                </a:lnTo>
                <a:cubicBezTo>
                  <a:pt x="91963" y="6544"/>
                  <a:pt x="88821" y="6544"/>
                  <a:pt x="86117" y="6893"/>
                </a:cubicBezTo>
                <a:cubicBezTo>
                  <a:pt x="41706" y="12041"/>
                  <a:pt x="6544" y="52351"/>
                  <a:pt x="6544" y="100949"/>
                </a:cubicBezTo>
                <a:close/>
              </a:path>
            </a:pathLst>
          </a:custGeom>
          <a:solidFill>
            <a:srgbClr val="262626"/>
          </a:solidFill>
          <a:ln w="9525" cap="flat">
            <a:noFill/>
            <a:prstDash val="solid"/>
            <a:miter/>
          </a:ln>
        </p:spPr>
        <p:txBody>
          <a:bodyPr rtlCol="0" anchor="ctr"/>
          <a:lstStyle/>
          <a:p>
            <a:endParaRPr lang="en-US" sz="1050"/>
          </a:p>
        </p:txBody>
      </p:sp>
      <p:sp>
        <p:nvSpPr>
          <p:cNvPr id="215" name="Freeform: Shape 250">
            <a:extLst>
              <a:ext uri="{FF2B5EF4-FFF2-40B4-BE49-F238E27FC236}">
                <a16:creationId xmlns:a16="http://schemas.microsoft.com/office/drawing/2014/main" id="{3D545171-9753-3A7F-B88F-99299F00EBED}"/>
              </a:ext>
            </a:extLst>
          </p:cNvPr>
          <p:cNvSpPr/>
          <p:nvPr/>
        </p:nvSpPr>
        <p:spPr>
          <a:xfrm>
            <a:off x="8297520" y="3735317"/>
            <a:ext cx="1126042" cy="53835"/>
          </a:xfrm>
          <a:custGeom>
            <a:avLst/>
            <a:gdLst>
              <a:gd name="connsiteX0" fmla="*/ 6544 w 2189998"/>
              <a:gd name="connsiteY0" fmla="*/ 90304 h 104701"/>
              <a:gd name="connsiteX1" fmla="*/ 6544 w 2189998"/>
              <a:gd name="connsiteY1" fmla="*/ 106010 h 104701"/>
              <a:gd name="connsiteX2" fmla="*/ 2191307 w 2189998"/>
              <a:gd name="connsiteY2" fmla="*/ 106010 h 104701"/>
              <a:gd name="connsiteX3" fmla="*/ 2191307 w 2189998"/>
              <a:gd name="connsiteY3" fmla="*/ 90654 h 104701"/>
              <a:gd name="connsiteX4" fmla="*/ 2111647 w 2189998"/>
              <a:gd name="connsiteY4" fmla="*/ 6893 h 104701"/>
              <a:gd name="connsiteX5" fmla="*/ 2102747 w 2189998"/>
              <a:gd name="connsiteY5" fmla="*/ 6544 h 104701"/>
              <a:gd name="connsiteX6" fmla="*/ 95016 w 2189998"/>
              <a:gd name="connsiteY6" fmla="*/ 6544 h 104701"/>
              <a:gd name="connsiteX7" fmla="*/ 86117 w 2189998"/>
              <a:gd name="connsiteY7" fmla="*/ 6893 h 104701"/>
              <a:gd name="connsiteX8" fmla="*/ 6544 w 2189998"/>
              <a:gd name="connsiteY8" fmla="*/ 90304 h 10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9998" h="104701">
                <a:moveTo>
                  <a:pt x="6544" y="90304"/>
                </a:moveTo>
                <a:lnTo>
                  <a:pt x="6544" y="106010"/>
                </a:lnTo>
                <a:lnTo>
                  <a:pt x="2191307" y="106010"/>
                </a:lnTo>
                <a:lnTo>
                  <a:pt x="2191307" y="90654"/>
                </a:lnTo>
                <a:cubicBezTo>
                  <a:pt x="2191307" y="47290"/>
                  <a:pt x="2156407" y="11343"/>
                  <a:pt x="2111647" y="6893"/>
                </a:cubicBezTo>
                <a:cubicBezTo>
                  <a:pt x="2108942" y="6544"/>
                  <a:pt x="2105801" y="6544"/>
                  <a:pt x="2102747" y="6544"/>
                </a:cubicBezTo>
                <a:lnTo>
                  <a:pt x="95016" y="6544"/>
                </a:lnTo>
                <a:cubicBezTo>
                  <a:pt x="91963" y="6544"/>
                  <a:pt x="88821" y="6544"/>
                  <a:pt x="86117" y="6893"/>
                </a:cubicBezTo>
                <a:cubicBezTo>
                  <a:pt x="41706" y="11343"/>
                  <a:pt x="6544" y="47290"/>
                  <a:pt x="6544" y="90304"/>
                </a:cubicBezTo>
                <a:close/>
              </a:path>
            </a:pathLst>
          </a:custGeom>
          <a:solidFill>
            <a:srgbClr val="9C9C9C"/>
          </a:solidFill>
          <a:ln w="9525" cap="flat">
            <a:noFill/>
            <a:prstDash val="solid"/>
            <a:miter/>
          </a:ln>
        </p:spPr>
        <p:txBody>
          <a:bodyPr rtlCol="0" anchor="ctr"/>
          <a:lstStyle/>
          <a:p>
            <a:endParaRPr lang="en-US" sz="1050"/>
          </a:p>
        </p:txBody>
      </p:sp>
      <p:sp>
        <p:nvSpPr>
          <p:cNvPr id="216" name="Freeform: Shape 251">
            <a:extLst>
              <a:ext uri="{FF2B5EF4-FFF2-40B4-BE49-F238E27FC236}">
                <a16:creationId xmlns:a16="http://schemas.microsoft.com/office/drawing/2014/main" id="{E1693E32-00C7-7191-C852-B578C53726A4}"/>
              </a:ext>
            </a:extLst>
          </p:cNvPr>
          <p:cNvSpPr/>
          <p:nvPr/>
        </p:nvSpPr>
        <p:spPr>
          <a:xfrm>
            <a:off x="8297520" y="4444858"/>
            <a:ext cx="1126042" cy="31404"/>
          </a:xfrm>
          <a:custGeom>
            <a:avLst/>
            <a:gdLst>
              <a:gd name="connsiteX0" fmla="*/ 6544 w 2189998"/>
              <a:gd name="connsiteY0" fmla="*/ 6544 h 61075"/>
              <a:gd name="connsiteX1" fmla="*/ 2191307 w 2189998"/>
              <a:gd name="connsiteY1" fmla="*/ 6544 h 61075"/>
              <a:gd name="connsiteX2" fmla="*/ 2191307 w 2189998"/>
              <a:gd name="connsiteY2" fmla="*/ 61948 h 61075"/>
              <a:gd name="connsiteX3" fmla="*/ 6544 w 2189998"/>
              <a:gd name="connsiteY3" fmla="*/ 61948 h 61075"/>
            </a:gdLst>
            <a:ahLst/>
            <a:cxnLst>
              <a:cxn ang="0">
                <a:pos x="connsiteX0" y="connsiteY0"/>
              </a:cxn>
              <a:cxn ang="0">
                <a:pos x="connsiteX1" y="connsiteY1"/>
              </a:cxn>
              <a:cxn ang="0">
                <a:pos x="connsiteX2" y="connsiteY2"/>
              </a:cxn>
              <a:cxn ang="0">
                <a:pos x="connsiteX3" y="connsiteY3"/>
              </a:cxn>
            </a:cxnLst>
            <a:rect l="l" t="t" r="r" b="b"/>
            <a:pathLst>
              <a:path w="2189998" h="61075">
                <a:moveTo>
                  <a:pt x="6544" y="6544"/>
                </a:moveTo>
                <a:lnTo>
                  <a:pt x="2191307" y="6544"/>
                </a:lnTo>
                <a:lnTo>
                  <a:pt x="2191307" y="61948"/>
                </a:lnTo>
                <a:lnTo>
                  <a:pt x="6544" y="61948"/>
                </a:lnTo>
                <a:close/>
              </a:path>
            </a:pathLst>
          </a:custGeom>
          <a:solidFill>
            <a:srgbClr val="383838"/>
          </a:solidFill>
          <a:ln w="9525" cap="flat">
            <a:noFill/>
            <a:prstDash val="solid"/>
            <a:miter/>
          </a:ln>
        </p:spPr>
        <p:txBody>
          <a:bodyPr rtlCol="0" anchor="ctr"/>
          <a:lstStyle/>
          <a:p>
            <a:endParaRPr lang="en-US" sz="1050"/>
          </a:p>
        </p:txBody>
      </p:sp>
      <p:sp>
        <p:nvSpPr>
          <p:cNvPr id="217" name="Freeform: Shape 252">
            <a:extLst>
              <a:ext uri="{FF2B5EF4-FFF2-40B4-BE49-F238E27FC236}">
                <a16:creationId xmlns:a16="http://schemas.microsoft.com/office/drawing/2014/main" id="{FC47FB70-896C-C0DE-3F14-65B593CC6B44}"/>
              </a:ext>
            </a:extLst>
          </p:cNvPr>
          <p:cNvSpPr/>
          <p:nvPr/>
        </p:nvSpPr>
        <p:spPr>
          <a:xfrm>
            <a:off x="8297520" y="4473346"/>
            <a:ext cx="1126042" cy="31404"/>
          </a:xfrm>
          <a:custGeom>
            <a:avLst/>
            <a:gdLst>
              <a:gd name="connsiteX0" fmla="*/ 6544 w 2189998"/>
              <a:gd name="connsiteY0" fmla="*/ 6544 h 61075"/>
              <a:gd name="connsiteX1" fmla="*/ 2191307 w 2189998"/>
              <a:gd name="connsiteY1" fmla="*/ 6544 h 61075"/>
              <a:gd name="connsiteX2" fmla="*/ 2191307 w 2189998"/>
              <a:gd name="connsiteY2" fmla="*/ 61948 h 61075"/>
              <a:gd name="connsiteX3" fmla="*/ 6544 w 2189998"/>
              <a:gd name="connsiteY3" fmla="*/ 61948 h 61075"/>
            </a:gdLst>
            <a:ahLst/>
            <a:cxnLst>
              <a:cxn ang="0">
                <a:pos x="connsiteX0" y="connsiteY0"/>
              </a:cxn>
              <a:cxn ang="0">
                <a:pos x="connsiteX1" y="connsiteY1"/>
              </a:cxn>
              <a:cxn ang="0">
                <a:pos x="connsiteX2" y="connsiteY2"/>
              </a:cxn>
              <a:cxn ang="0">
                <a:pos x="connsiteX3" y="connsiteY3"/>
              </a:cxn>
            </a:cxnLst>
            <a:rect l="l" t="t" r="r" b="b"/>
            <a:pathLst>
              <a:path w="2189998" h="61075">
                <a:moveTo>
                  <a:pt x="6544" y="6544"/>
                </a:moveTo>
                <a:lnTo>
                  <a:pt x="2191307" y="6544"/>
                </a:lnTo>
                <a:lnTo>
                  <a:pt x="2191307" y="61948"/>
                </a:lnTo>
                <a:lnTo>
                  <a:pt x="6544" y="61948"/>
                </a:lnTo>
                <a:close/>
              </a:path>
            </a:pathLst>
          </a:custGeom>
          <a:solidFill>
            <a:srgbClr val="1C1C1C"/>
          </a:solidFill>
          <a:ln w="9525" cap="flat">
            <a:noFill/>
            <a:prstDash val="solid"/>
            <a:miter/>
          </a:ln>
        </p:spPr>
        <p:txBody>
          <a:bodyPr rtlCol="0" anchor="ctr"/>
          <a:lstStyle/>
          <a:p>
            <a:endParaRPr lang="en-US" sz="1050"/>
          </a:p>
        </p:txBody>
      </p:sp>
      <p:sp>
        <p:nvSpPr>
          <p:cNvPr id="218" name="Freeform: Shape 253">
            <a:extLst>
              <a:ext uri="{FF2B5EF4-FFF2-40B4-BE49-F238E27FC236}">
                <a16:creationId xmlns:a16="http://schemas.microsoft.com/office/drawing/2014/main" id="{7381F77C-0516-4CE6-6287-7DFFD08F1CFD}"/>
              </a:ext>
            </a:extLst>
          </p:cNvPr>
          <p:cNvSpPr/>
          <p:nvPr/>
        </p:nvSpPr>
        <p:spPr>
          <a:xfrm>
            <a:off x="8691186" y="4055589"/>
            <a:ext cx="340953" cy="71779"/>
          </a:xfrm>
          <a:custGeom>
            <a:avLst/>
            <a:gdLst>
              <a:gd name="connsiteX0" fmla="*/ 6544 w 663106"/>
              <a:gd name="connsiteY0" fmla="*/ 6544 h 139601"/>
              <a:gd name="connsiteX1" fmla="*/ 660054 w 663106"/>
              <a:gd name="connsiteY1" fmla="*/ 6544 h 139601"/>
              <a:gd name="connsiteX2" fmla="*/ 660054 w 663106"/>
              <a:gd name="connsiteY2" fmla="*/ 140038 h 139601"/>
              <a:gd name="connsiteX3" fmla="*/ 6544 w 663106"/>
              <a:gd name="connsiteY3" fmla="*/ 140038 h 139601"/>
            </a:gdLst>
            <a:ahLst/>
            <a:cxnLst>
              <a:cxn ang="0">
                <a:pos x="connsiteX0" y="connsiteY0"/>
              </a:cxn>
              <a:cxn ang="0">
                <a:pos x="connsiteX1" y="connsiteY1"/>
              </a:cxn>
              <a:cxn ang="0">
                <a:pos x="connsiteX2" y="connsiteY2"/>
              </a:cxn>
              <a:cxn ang="0">
                <a:pos x="connsiteX3" y="connsiteY3"/>
              </a:cxn>
            </a:cxnLst>
            <a:rect l="l" t="t" r="r" b="b"/>
            <a:pathLst>
              <a:path w="663106" h="139601">
                <a:moveTo>
                  <a:pt x="6544" y="6544"/>
                </a:moveTo>
                <a:lnTo>
                  <a:pt x="660054" y="6544"/>
                </a:lnTo>
                <a:lnTo>
                  <a:pt x="660054" y="140038"/>
                </a:lnTo>
                <a:lnTo>
                  <a:pt x="6544" y="140038"/>
                </a:lnTo>
                <a:close/>
              </a:path>
            </a:pathLst>
          </a:custGeom>
          <a:solidFill>
            <a:srgbClr val="7D7C7C"/>
          </a:solidFill>
          <a:ln w="9525" cap="flat">
            <a:noFill/>
            <a:prstDash val="solid"/>
            <a:miter/>
          </a:ln>
        </p:spPr>
        <p:txBody>
          <a:bodyPr rtlCol="0" anchor="ctr"/>
          <a:lstStyle/>
          <a:p>
            <a:endParaRPr lang="en-US" sz="1050"/>
          </a:p>
        </p:txBody>
      </p:sp>
      <p:sp>
        <p:nvSpPr>
          <p:cNvPr id="219" name="Freeform: Shape 254">
            <a:extLst>
              <a:ext uri="{FF2B5EF4-FFF2-40B4-BE49-F238E27FC236}">
                <a16:creationId xmlns:a16="http://schemas.microsoft.com/office/drawing/2014/main" id="{ABF85265-0AF7-5ED1-0DB1-1B03F5B53269}"/>
              </a:ext>
            </a:extLst>
          </p:cNvPr>
          <p:cNvSpPr/>
          <p:nvPr/>
        </p:nvSpPr>
        <p:spPr>
          <a:xfrm>
            <a:off x="8425647" y="4436649"/>
            <a:ext cx="71779" cy="13459"/>
          </a:xfrm>
          <a:custGeom>
            <a:avLst/>
            <a:gdLst>
              <a:gd name="connsiteX0" fmla="*/ 6543 w 139601"/>
              <a:gd name="connsiteY0" fmla="*/ 6544 h 26175"/>
              <a:gd name="connsiteX1" fmla="*/ 140038 w 139601"/>
              <a:gd name="connsiteY1" fmla="*/ 6544 h 26175"/>
              <a:gd name="connsiteX2" fmla="*/ 140038 w 139601"/>
              <a:gd name="connsiteY2" fmla="*/ 22511 h 26175"/>
              <a:gd name="connsiteX3" fmla="*/ 6543 w 139601"/>
              <a:gd name="connsiteY3" fmla="*/ 22511 h 26175"/>
            </a:gdLst>
            <a:ahLst/>
            <a:cxnLst>
              <a:cxn ang="0">
                <a:pos x="connsiteX0" y="connsiteY0"/>
              </a:cxn>
              <a:cxn ang="0">
                <a:pos x="connsiteX1" y="connsiteY1"/>
              </a:cxn>
              <a:cxn ang="0">
                <a:pos x="connsiteX2" y="connsiteY2"/>
              </a:cxn>
              <a:cxn ang="0">
                <a:pos x="connsiteX3" y="connsiteY3"/>
              </a:cxn>
            </a:cxnLst>
            <a:rect l="l" t="t" r="r" b="b"/>
            <a:pathLst>
              <a:path w="139601" h="26175">
                <a:moveTo>
                  <a:pt x="6543" y="6544"/>
                </a:moveTo>
                <a:lnTo>
                  <a:pt x="140038" y="6544"/>
                </a:lnTo>
                <a:lnTo>
                  <a:pt x="140038" y="22511"/>
                </a:lnTo>
                <a:lnTo>
                  <a:pt x="6543" y="22511"/>
                </a:lnTo>
                <a:close/>
              </a:path>
            </a:pathLst>
          </a:custGeom>
          <a:solidFill>
            <a:srgbClr val="3C3C3B"/>
          </a:solidFill>
          <a:ln w="9525" cap="flat">
            <a:noFill/>
            <a:prstDash val="solid"/>
            <a:miter/>
          </a:ln>
        </p:spPr>
        <p:txBody>
          <a:bodyPr rtlCol="0" anchor="ctr"/>
          <a:lstStyle/>
          <a:p>
            <a:endParaRPr lang="en-US" sz="1050"/>
          </a:p>
        </p:txBody>
      </p:sp>
      <p:sp>
        <p:nvSpPr>
          <p:cNvPr id="220" name="Freeform: Shape 255">
            <a:extLst>
              <a:ext uri="{FF2B5EF4-FFF2-40B4-BE49-F238E27FC236}">
                <a16:creationId xmlns:a16="http://schemas.microsoft.com/office/drawing/2014/main" id="{EBF6183E-B849-17DF-7AC4-93D01DA298D4}"/>
              </a:ext>
            </a:extLst>
          </p:cNvPr>
          <p:cNvSpPr/>
          <p:nvPr/>
        </p:nvSpPr>
        <p:spPr>
          <a:xfrm>
            <a:off x="9224060" y="4436649"/>
            <a:ext cx="71779" cy="13459"/>
          </a:xfrm>
          <a:custGeom>
            <a:avLst/>
            <a:gdLst>
              <a:gd name="connsiteX0" fmla="*/ 6544 w 139601"/>
              <a:gd name="connsiteY0" fmla="*/ 6544 h 26175"/>
              <a:gd name="connsiteX1" fmla="*/ 140038 w 139601"/>
              <a:gd name="connsiteY1" fmla="*/ 6544 h 26175"/>
              <a:gd name="connsiteX2" fmla="*/ 140038 w 139601"/>
              <a:gd name="connsiteY2" fmla="*/ 22511 h 26175"/>
              <a:gd name="connsiteX3" fmla="*/ 6544 w 139601"/>
              <a:gd name="connsiteY3" fmla="*/ 22511 h 26175"/>
            </a:gdLst>
            <a:ahLst/>
            <a:cxnLst>
              <a:cxn ang="0">
                <a:pos x="connsiteX0" y="connsiteY0"/>
              </a:cxn>
              <a:cxn ang="0">
                <a:pos x="connsiteX1" y="connsiteY1"/>
              </a:cxn>
              <a:cxn ang="0">
                <a:pos x="connsiteX2" y="connsiteY2"/>
              </a:cxn>
              <a:cxn ang="0">
                <a:pos x="connsiteX3" y="connsiteY3"/>
              </a:cxn>
            </a:cxnLst>
            <a:rect l="l" t="t" r="r" b="b"/>
            <a:pathLst>
              <a:path w="139601" h="26175">
                <a:moveTo>
                  <a:pt x="6544" y="6544"/>
                </a:moveTo>
                <a:lnTo>
                  <a:pt x="140038" y="6544"/>
                </a:lnTo>
                <a:lnTo>
                  <a:pt x="140038" y="22511"/>
                </a:lnTo>
                <a:lnTo>
                  <a:pt x="6544" y="22511"/>
                </a:lnTo>
                <a:close/>
              </a:path>
            </a:pathLst>
          </a:custGeom>
          <a:solidFill>
            <a:srgbClr val="3C3C3B"/>
          </a:solidFill>
          <a:ln w="9525" cap="flat">
            <a:noFill/>
            <a:prstDash val="solid"/>
            <a:miter/>
          </a:ln>
        </p:spPr>
        <p:txBody>
          <a:bodyPr rtlCol="0" anchor="ctr"/>
          <a:lstStyle/>
          <a:p>
            <a:endParaRPr lang="en-US" sz="1050"/>
          </a:p>
        </p:txBody>
      </p:sp>
      <p:sp>
        <p:nvSpPr>
          <p:cNvPr id="221" name="Freeform: Shape 256">
            <a:extLst>
              <a:ext uri="{FF2B5EF4-FFF2-40B4-BE49-F238E27FC236}">
                <a16:creationId xmlns:a16="http://schemas.microsoft.com/office/drawing/2014/main" id="{EFA3541C-2F87-5FBA-D12C-5F2884A75B08}"/>
              </a:ext>
            </a:extLst>
          </p:cNvPr>
          <p:cNvSpPr/>
          <p:nvPr/>
        </p:nvSpPr>
        <p:spPr>
          <a:xfrm>
            <a:off x="8413937" y="3735362"/>
            <a:ext cx="1009401" cy="771631"/>
          </a:xfrm>
          <a:custGeom>
            <a:avLst/>
            <a:gdLst>
              <a:gd name="connsiteX0" fmla="*/ 1964891 w 1963145"/>
              <a:gd name="connsiteY0" fmla="*/ 90566 h 1500715"/>
              <a:gd name="connsiteX1" fmla="*/ 1964891 w 1963145"/>
              <a:gd name="connsiteY1" fmla="*/ 1497313 h 1500715"/>
              <a:gd name="connsiteX2" fmla="*/ 6544 w 1963145"/>
              <a:gd name="connsiteY2" fmla="*/ 1497313 h 1500715"/>
              <a:gd name="connsiteX3" fmla="*/ 65526 w 1963145"/>
              <a:gd name="connsiteY3" fmla="*/ 1441909 h 1500715"/>
              <a:gd name="connsiteX4" fmla="*/ 124158 w 1963145"/>
              <a:gd name="connsiteY4" fmla="*/ 1386417 h 1500715"/>
              <a:gd name="connsiteX5" fmla="*/ 1484400 w 1963145"/>
              <a:gd name="connsiteY5" fmla="*/ 105922 h 1500715"/>
              <a:gd name="connsiteX6" fmla="*/ 1589887 w 1963145"/>
              <a:gd name="connsiteY6" fmla="*/ 6544 h 1500715"/>
              <a:gd name="connsiteX7" fmla="*/ 1876419 w 1963145"/>
              <a:gd name="connsiteY7" fmla="*/ 6544 h 1500715"/>
              <a:gd name="connsiteX8" fmla="*/ 1885406 w 1963145"/>
              <a:gd name="connsiteY8" fmla="*/ 6893 h 1500715"/>
              <a:gd name="connsiteX9" fmla="*/ 1964891 w 1963145"/>
              <a:gd name="connsiteY9" fmla="*/ 90566 h 150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145" h="1500715">
                <a:moveTo>
                  <a:pt x="1964891" y="90566"/>
                </a:moveTo>
                <a:lnTo>
                  <a:pt x="1964891" y="1497313"/>
                </a:lnTo>
                <a:lnTo>
                  <a:pt x="6544" y="1497313"/>
                </a:lnTo>
                <a:lnTo>
                  <a:pt x="65526" y="1441909"/>
                </a:lnTo>
                <a:lnTo>
                  <a:pt x="124158" y="1386417"/>
                </a:lnTo>
                <a:lnTo>
                  <a:pt x="1484400" y="105922"/>
                </a:lnTo>
                <a:lnTo>
                  <a:pt x="1589887" y="6544"/>
                </a:lnTo>
                <a:lnTo>
                  <a:pt x="1876419" y="6544"/>
                </a:lnTo>
                <a:cubicBezTo>
                  <a:pt x="1879298" y="6544"/>
                  <a:pt x="1882526" y="6544"/>
                  <a:pt x="1885406" y="6893"/>
                </a:cubicBezTo>
                <a:cubicBezTo>
                  <a:pt x="1929904" y="11430"/>
                  <a:pt x="1964891" y="47290"/>
                  <a:pt x="1964891" y="90566"/>
                </a:cubicBezTo>
                <a:close/>
              </a:path>
            </a:pathLst>
          </a:custGeom>
          <a:solidFill>
            <a:srgbClr val="696767">
              <a:alpha val="20000"/>
            </a:srgbClr>
          </a:solidFill>
          <a:ln w="9525" cap="flat">
            <a:noFill/>
            <a:prstDash val="solid"/>
            <a:miter/>
          </a:ln>
        </p:spPr>
        <p:txBody>
          <a:bodyPr rtlCol="0" anchor="ctr"/>
          <a:lstStyle/>
          <a:p>
            <a:endParaRPr lang="en-US" sz="1050"/>
          </a:p>
        </p:txBody>
      </p:sp>
      <p:sp>
        <p:nvSpPr>
          <p:cNvPr id="222" name="Freeform: Shape 257">
            <a:extLst>
              <a:ext uri="{FF2B5EF4-FFF2-40B4-BE49-F238E27FC236}">
                <a16:creationId xmlns:a16="http://schemas.microsoft.com/office/drawing/2014/main" id="{9945EBA1-3C14-5676-18ED-0974D934A0B6}"/>
              </a:ext>
            </a:extLst>
          </p:cNvPr>
          <p:cNvSpPr/>
          <p:nvPr/>
        </p:nvSpPr>
        <p:spPr>
          <a:xfrm>
            <a:off x="6102948" y="3733792"/>
            <a:ext cx="1130528" cy="713310"/>
          </a:xfrm>
          <a:custGeom>
            <a:avLst/>
            <a:gdLst>
              <a:gd name="connsiteX0" fmla="*/ 6544 w 2198723"/>
              <a:gd name="connsiteY0" fmla="*/ 101037 h 1387289"/>
              <a:gd name="connsiteX1" fmla="*/ 6544 w 2198723"/>
              <a:gd name="connsiteY1" fmla="*/ 1388250 h 1387289"/>
              <a:gd name="connsiteX2" fmla="*/ 2194012 w 2198723"/>
              <a:gd name="connsiteY2" fmla="*/ 1388250 h 1387289"/>
              <a:gd name="connsiteX3" fmla="*/ 2194012 w 2198723"/>
              <a:gd name="connsiteY3" fmla="*/ 101299 h 1387289"/>
              <a:gd name="connsiteX4" fmla="*/ 2114265 w 2198723"/>
              <a:gd name="connsiteY4" fmla="*/ 6893 h 1387289"/>
              <a:gd name="connsiteX5" fmla="*/ 2105365 w 2198723"/>
              <a:gd name="connsiteY5" fmla="*/ 6544 h 1387289"/>
              <a:gd name="connsiteX6" fmla="*/ 95191 w 2198723"/>
              <a:gd name="connsiteY6" fmla="*/ 6544 h 1387289"/>
              <a:gd name="connsiteX7" fmla="*/ 86291 w 2198723"/>
              <a:gd name="connsiteY7" fmla="*/ 6893 h 1387289"/>
              <a:gd name="connsiteX8" fmla="*/ 6544 w 2198723"/>
              <a:gd name="connsiteY8" fmla="*/ 101037 h 1387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8723" h="1387289">
                <a:moveTo>
                  <a:pt x="6544" y="101037"/>
                </a:moveTo>
                <a:lnTo>
                  <a:pt x="6544" y="1388250"/>
                </a:lnTo>
                <a:lnTo>
                  <a:pt x="2194012" y="1388250"/>
                </a:lnTo>
                <a:lnTo>
                  <a:pt x="2194012" y="101299"/>
                </a:lnTo>
                <a:cubicBezTo>
                  <a:pt x="2194012" y="52700"/>
                  <a:pt x="2159112" y="11953"/>
                  <a:pt x="2114265" y="6893"/>
                </a:cubicBezTo>
                <a:cubicBezTo>
                  <a:pt x="2111560" y="6544"/>
                  <a:pt x="2108419" y="6544"/>
                  <a:pt x="2105365" y="6544"/>
                </a:cubicBezTo>
                <a:lnTo>
                  <a:pt x="95191" y="6544"/>
                </a:lnTo>
                <a:cubicBezTo>
                  <a:pt x="92137" y="6544"/>
                  <a:pt x="88997" y="6544"/>
                  <a:pt x="86291" y="6893"/>
                </a:cubicBezTo>
                <a:cubicBezTo>
                  <a:pt x="41794" y="12041"/>
                  <a:pt x="6544" y="52438"/>
                  <a:pt x="6544" y="101037"/>
                </a:cubicBezTo>
                <a:close/>
              </a:path>
            </a:pathLst>
          </a:custGeom>
          <a:solidFill>
            <a:srgbClr val="262626"/>
          </a:solidFill>
          <a:ln w="9525" cap="flat">
            <a:noFill/>
            <a:prstDash val="solid"/>
            <a:miter/>
          </a:ln>
        </p:spPr>
        <p:txBody>
          <a:bodyPr rtlCol="0" anchor="ctr"/>
          <a:lstStyle/>
          <a:p>
            <a:endParaRPr lang="en-US" sz="1050"/>
          </a:p>
        </p:txBody>
      </p:sp>
      <p:sp>
        <p:nvSpPr>
          <p:cNvPr id="223" name="Freeform: Shape 258">
            <a:extLst>
              <a:ext uri="{FF2B5EF4-FFF2-40B4-BE49-F238E27FC236}">
                <a16:creationId xmlns:a16="http://schemas.microsoft.com/office/drawing/2014/main" id="{103ECA98-2C3C-FCDB-FFCB-21401CD75339}"/>
              </a:ext>
            </a:extLst>
          </p:cNvPr>
          <p:cNvSpPr/>
          <p:nvPr/>
        </p:nvSpPr>
        <p:spPr>
          <a:xfrm>
            <a:off x="6102948" y="3733792"/>
            <a:ext cx="1130528" cy="53835"/>
          </a:xfrm>
          <a:custGeom>
            <a:avLst/>
            <a:gdLst>
              <a:gd name="connsiteX0" fmla="*/ 6544 w 2198723"/>
              <a:gd name="connsiteY0" fmla="*/ 90392 h 104701"/>
              <a:gd name="connsiteX1" fmla="*/ 6544 w 2198723"/>
              <a:gd name="connsiteY1" fmla="*/ 106097 h 104701"/>
              <a:gd name="connsiteX2" fmla="*/ 2194012 w 2198723"/>
              <a:gd name="connsiteY2" fmla="*/ 106097 h 104701"/>
              <a:gd name="connsiteX3" fmla="*/ 2194012 w 2198723"/>
              <a:gd name="connsiteY3" fmla="*/ 90741 h 104701"/>
              <a:gd name="connsiteX4" fmla="*/ 2114265 w 2198723"/>
              <a:gd name="connsiteY4" fmla="*/ 6893 h 104701"/>
              <a:gd name="connsiteX5" fmla="*/ 2105365 w 2198723"/>
              <a:gd name="connsiteY5" fmla="*/ 6544 h 104701"/>
              <a:gd name="connsiteX6" fmla="*/ 95191 w 2198723"/>
              <a:gd name="connsiteY6" fmla="*/ 6544 h 104701"/>
              <a:gd name="connsiteX7" fmla="*/ 86291 w 2198723"/>
              <a:gd name="connsiteY7" fmla="*/ 6893 h 104701"/>
              <a:gd name="connsiteX8" fmla="*/ 6544 w 2198723"/>
              <a:gd name="connsiteY8" fmla="*/ 90392 h 10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8723" h="104701">
                <a:moveTo>
                  <a:pt x="6544" y="90392"/>
                </a:moveTo>
                <a:lnTo>
                  <a:pt x="6544" y="106097"/>
                </a:lnTo>
                <a:lnTo>
                  <a:pt x="2194012" y="106097"/>
                </a:lnTo>
                <a:lnTo>
                  <a:pt x="2194012" y="90741"/>
                </a:lnTo>
                <a:cubicBezTo>
                  <a:pt x="2194012" y="47290"/>
                  <a:pt x="2159112" y="11343"/>
                  <a:pt x="2114265" y="6893"/>
                </a:cubicBezTo>
                <a:cubicBezTo>
                  <a:pt x="2111560" y="6544"/>
                  <a:pt x="2108419" y="6544"/>
                  <a:pt x="2105365" y="6544"/>
                </a:cubicBezTo>
                <a:lnTo>
                  <a:pt x="95191" y="6544"/>
                </a:lnTo>
                <a:cubicBezTo>
                  <a:pt x="92137" y="6544"/>
                  <a:pt x="88997" y="6544"/>
                  <a:pt x="86291" y="6893"/>
                </a:cubicBezTo>
                <a:cubicBezTo>
                  <a:pt x="41794" y="11343"/>
                  <a:pt x="6544" y="47290"/>
                  <a:pt x="6544" y="90392"/>
                </a:cubicBezTo>
                <a:close/>
              </a:path>
            </a:pathLst>
          </a:custGeom>
          <a:solidFill>
            <a:srgbClr val="9C9C9C"/>
          </a:solidFill>
          <a:ln w="9525" cap="flat">
            <a:noFill/>
            <a:prstDash val="solid"/>
            <a:miter/>
          </a:ln>
        </p:spPr>
        <p:txBody>
          <a:bodyPr rtlCol="0" anchor="ctr"/>
          <a:lstStyle/>
          <a:p>
            <a:endParaRPr lang="en-US" sz="1050"/>
          </a:p>
        </p:txBody>
      </p:sp>
      <p:sp>
        <p:nvSpPr>
          <p:cNvPr id="224" name="Freeform: Shape 259">
            <a:extLst>
              <a:ext uri="{FF2B5EF4-FFF2-40B4-BE49-F238E27FC236}">
                <a16:creationId xmlns:a16="http://schemas.microsoft.com/office/drawing/2014/main" id="{14496E04-B06C-EC73-E268-158A79E9C942}"/>
              </a:ext>
            </a:extLst>
          </p:cNvPr>
          <p:cNvSpPr/>
          <p:nvPr/>
        </p:nvSpPr>
        <p:spPr>
          <a:xfrm>
            <a:off x="6102949" y="4444230"/>
            <a:ext cx="1130528" cy="31404"/>
          </a:xfrm>
          <a:custGeom>
            <a:avLst/>
            <a:gdLst>
              <a:gd name="connsiteX0" fmla="*/ 6543 w 2198723"/>
              <a:gd name="connsiteY0" fmla="*/ 6544 h 61075"/>
              <a:gd name="connsiteX1" fmla="*/ 2194011 w 2198723"/>
              <a:gd name="connsiteY1" fmla="*/ 6544 h 61075"/>
              <a:gd name="connsiteX2" fmla="*/ 2194011 w 2198723"/>
              <a:gd name="connsiteY2" fmla="*/ 61948 h 61075"/>
              <a:gd name="connsiteX3" fmla="*/ 6543 w 2198723"/>
              <a:gd name="connsiteY3" fmla="*/ 61948 h 61075"/>
            </a:gdLst>
            <a:ahLst/>
            <a:cxnLst>
              <a:cxn ang="0">
                <a:pos x="connsiteX0" y="connsiteY0"/>
              </a:cxn>
              <a:cxn ang="0">
                <a:pos x="connsiteX1" y="connsiteY1"/>
              </a:cxn>
              <a:cxn ang="0">
                <a:pos x="connsiteX2" y="connsiteY2"/>
              </a:cxn>
              <a:cxn ang="0">
                <a:pos x="connsiteX3" y="connsiteY3"/>
              </a:cxn>
            </a:cxnLst>
            <a:rect l="l" t="t" r="r" b="b"/>
            <a:pathLst>
              <a:path w="2198723" h="61075">
                <a:moveTo>
                  <a:pt x="6543" y="6544"/>
                </a:moveTo>
                <a:lnTo>
                  <a:pt x="2194011" y="6544"/>
                </a:lnTo>
                <a:lnTo>
                  <a:pt x="2194011" y="61948"/>
                </a:lnTo>
                <a:lnTo>
                  <a:pt x="6543" y="61948"/>
                </a:lnTo>
                <a:close/>
              </a:path>
            </a:pathLst>
          </a:custGeom>
          <a:solidFill>
            <a:srgbClr val="383838"/>
          </a:solidFill>
          <a:ln w="9525" cap="flat">
            <a:noFill/>
            <a:prstDash val="solid"/>
            <a:miter/>
          </a:ln>
        </p:spPr>
        <p:txBody>
          <a:bodyPr rtlCol="0" anchor="ctr"/>
          <a:lstStyle/>
          <a:p>
            <a:endParaRPr lang="en-US" sz="1050"/>
          </a:p>
        </p:txBody>
      </p:sp>
      <p:sp>
        <p:nvSpPr>
          <p:cNvPr id="225" name="Freeform: Shape 260">
            <a:extLst>
              <a:ext uri="{FF2B5EF4-FFF2-40B4-BE49-F238E27FC236}">
                <a16:creationId xmlns:a16="http://schemas.microsoft.com/office/drawing/2014/main" id="{DA118E5A-139D-CDB2-E1A5-57C8DC2BCF1C}"/>
              </a:ext>
            </a:extLst>
          </p:cNvPr>
          <p:cNvSpPr/>
          <p:nvPr/>
        </p:nvSpPr>
        <p:spPr>
          <a:xfrm>
            <a:off x="6102949" y="4472718"/>
            <a:ext cx="1130528" cy="31404"/>
          </a:xfrm>
          <a:custGeom>
            <a:avLst/>
            <a:gdLst>
              <a:gd name="connsiteX0" fmla="*/ 6543 w 2198723"/>
              <a:gd name="connsiteY0" fmla="*/ 6544 h 61075"/>
              <a:gd name="connsiteX1" fmla="*/ 2194011 w 2198723"/>
              <a:gd name="connsiteY1" fmla="*/ 6544 h 61075"/>
              <a:gd name="connsiteX2" fmla="*/ 2194011 w 2198723"/>
              <a:gd name="connsiteY2" fmla="*/ 61948 h 61075"/>
              <a:gd name="connsiteX3" fmla="*/ 6543 w 2198723"/>
              <a:gd name="connsiteY3" fmla="*/ 61948 h 61075"/>
            </a:gdLst>
            <a:ahLst/>
            <a:cxnLst>
              <a:cxn ang="0">
                <a:pos x="connsiteX0" y="connsiteY0"/>
              </a:cxn>
              <a:cxn ang="0">
                <a:pos x="connsiteX1" y="connsiteY1"/>
              </a:cxn>
              <a:cxn ang="0">
                <a:pos x="connsiteX2" y="connsiteY2"/>
              </a:cxn>
              <a:cxn ang="0">
                <a:pos x="connsiteX3" y="connsiteY3"/>
              </a:cxn>
            </a:cxnLst>
            <a:rect l="l" t="t" r="r" b="b"/>
            <a:pathLst>
              <a:path w="2198723" h="61075">
                <a:moveTo>
                  <a:pt x="6543" y="6544"/>
                </a:moveTo>
                <a:lnTo>
                  <a:pt x="2194011" y="6544"/>
                </a:lnTo>
                <a:lnTo>
                  <a:pt x="2194011" y="61948"/>
                </a:lnTo>
                <a:lnTo>
                  <a:pt x="6543" y="61948"/>
                </a:lnTo>
                <a:close/>
              </a:path>
            </a:pathLst>
          </a:custGeom>
          <a:solidFill>
            <a:srgbClr val="1C1C1C"/>
          </a:solidFill>
          <a:ln w="9525" cap="flat">
            <a:noFill/>
            <a:prstDash val="solid"/>
            <a:miter/>
          </a:ln>
        </p:spPr>
        <p:txBody>
          <a:bodyPr rtlCol="0" anchor="ctr"/>
          <a:lstStyle/>
          <a:p>
            <a:endParaRPr lang="en-US" sz="1050"/>
          </a:p>
        </p:txBody>
      </p:sp>
      <p:sp>
        <p:nvSpPr>
          <p:cNvPr id="226" name="Freeform: Shape 261">
            <a:extLst>
              <a:ext uri="{FF2B5EF4-FFF2-40B4-BE49-F238E27FC236}">
                <a16:creationId xmlns:a16="http://schemas.microsoft.com/office/drawing/2014/main" id="{1560B1DF-AF5C-B881-A530-95F8C8EA55F2}"/>
              </a:ext>
            </a:extLst>
          </p:cNvPr>
          <p:cNvSpPr/>
          <p:nvPr/>
        </p:nvSpPr>
        <p:spPr>
          <a:xfrm>
            <a:off x="6497108" y="4054423"/>
            <a:ext cx="340953" cy="71779"/>
          </a:xfrm>
          <a:custGeom>
            <a:avLst/>
            <a:gdLst>
              <a:gd name="connsiteX0" fmla="*/ 6543 w 663106"/>
              <a:gd name="connsiteY0" fmla="*/ 6544 h 139601"/>
              <a:gd name="connsiteX1" fmla="*/ 660838 w 663106"/>
              <a:gd name="connsiteY1" fmla="*/ 6544 h 139601"/>
              <a:gd name="connsiteX2" fmla="*/ 660838 w 663106"/>
              <a:gd name="connsiteY2" fmla="*/ 140212 h 139601"/>
              <a:gd name="connsiteX3" fmla="*/ 6543 w 663106"/>
              <a:gd name="connsiteY3" fmla="*/ 140212 h 139601"/>
            </a:gdLst>
            <a:ahLst/>
            <a:cxnLst>
              <a:cxn ang="0">
                <a:pos x="connsiteX0" y="connsiteY0"/>
              </a:cxn>
              <a:cxn ang="0">
                <a:pos x="connsiteX1" y="connsiteY1"/>
              </a:cxn>
              <a:cxn ang="0">
                <a:pos x="connsiteX2" y="connsiteY2"/>
              </a:cxn>
              <a:cxn ang="0">
                <a:pos x="connsiteX3" y="connsiteY3"/>
              </a:cxn>
            </a:cxnLst>
            <a:rect l="l" t="t" r="r" b="b"/>
            <a:pathLst>
              <a:path w="663106" h="139601">
                <a:moveTo>
                  <a:pt x="6543" y="6544"/>
                </a:moveTo>
                <a:lnTo>
                  <a:pt x="660838" y="6544"/>
                </a:lnTo>
                <a:lnTo>
                  <a:pt x="660838" y="140212"/>
                </a:lnTo>
                <a:lnTo>
                  <a:pt x="6543" y="140212"/>
                </a:lnTo>
                <a:close/>
              </a:path>
            </a:pathLst>
          </a:custGeom>
          <a:solidFill>
            <a:srgbClr val="7D7C7C"/>
          </a:solidFill>
          <a:ln w="9525" cap="flat">
            <a:noFill/>
            <a:prstDash val="solid"/>
            <a:miter/>
          </a:ln>
        </p:spPr>
        <p:txBody>
          <a:bodyPr rtlCol="0" anchor="ctr"/>
          <a:lstStyle/>
          <a:p>
            <a:endParaRPr lang="en-US" sz="1050"/>
          </a:p>
        </p:txBody>
      </p:sp>
      <p:sp>
        <p:nvSpPr>
          <p:cNvPr id="227" name="Freeform: Shape 262">
            <a:extLst>
              <a:ext uri="{FF2B5EF4-FFF2-40B4-BE49-F238E27FC236}">
                <a16:creationId xmlns:a16="http://schemas.microsoft.com/office/drawing/2014/main" id="{A6303E42-C9BA-F044-64D1-C25C26BA98AF}"/>
              </a:ext>
            </a:extLst>
          </p:cNvPr>
          <p:cNvSpPr/>
          <p:nvPr/>
        </p:nvSpPr>
        <p:spPr>
          <a:xfrm>
            <a:off x="6231254" y="4435976"/>
            <a:ext cx="71779" cy="13459"/>
          </a:xfrm>
          <a:custGeom>
            <a:avLst/>
            <a:gdLst>
              <a:gd name="connsiteX0" fmla="*/ 6544 w 139601"/>
              <a:gd name="connsiteY0" fmla="*/ 6544 h 26175"/>
              <a:gd name="connsiteX1" fmla="*/ 140212 w 139601"/>
              <a:gd name="connsiteY1" fmla="*/ 6544 h 26175"/>
              <a:gd name="connsiteX2" fmla="*/ 140212 w 139601"/>
              <a:gd name="connsiteY2" fmla="*/ 22511 h 26175"/>
              <a:gd name="connsiteX3" fmla="*/ 6544 w 139601"/>
              <a:gd name="connsiteY3" fmla="*/ 22511 h 26175"/>
            </a:gdLst>
            <a:ahLst/>
            <a:cxnLst>
              <a:cxn ang="0">
                <a:pos x="connsiteX0" y="connsiteY0"/>
              </a:cxn>
              <a:cxn ang="0">
                <a:pos x="connsiteX1" y="connsiteY1"/>
              </a:cxn>
              <a:cxn ang="0">
                <a:pos x="connsiteX2" y="connsiteY2"/>
              </a:cxn>
              <a:cxn ang="0">
                <a:pos x="connsiteX3" y="connsiteY3"/>
              </a:cxn>
            </a:cxnLst>
            <a:rect l="l" t="t" r="r" b="b"/>
            <a:pathLst>
              <a:path w="139601" h="26175">
                <a:moveTo>
                  <a:pt x="6544" y="6544"/>
                </a:moveTo>
                <a:lnTo>
                  <a:pt x="140212" y="6544"/>
                </a:lnTo>
                <a:lnTo>
                  <a:pt x="140212" y="22511"/>
                </a:lnTo>
                <a:lnTo>
                  <a:pt x="6544" y="22511"/>
                </a:lnTo>
                <a:close/>
              </a:path>
            </a:pathLst>
          </a:custGeom>
          <a:solidFill>
            <a:srgbClr val="3C3C3B"/>
          </a:solidFill>
          <a:ln w="9525" cap="flat">
            <a:noFill/>
            <a:prstDash val="solid"/>
            <a:miter/>
          </a:ln>
        </p:spPr>
        <p:txBody>
          <a:bodyPr rtlCol="0" anchor="ctr"/>
          <a:lstStyle/>
          <a:p>
            <a:endParaRPr lang="en-US" sz="1050"/>
          </a:p>
        </p:txBody>
      </p:sp>
      <p:sp>
        <p:nvSpPr>
          <p:cNvPr id="228" name="Freeform: Shape 263">
            <a:extLst>
              <a:ext uri="{FF2B5EF4-FFF2-40B4-BE49-F238E27FC236}">
                <a16:creationId xmlns:a16="http://schemas.microsoft.com/office/drawing/2014/main" id="{19EE9149-01E4-A801-1C0E-21182D9B2D27}"/>
              </a:ext>
            </a:extLst>
          </p:cNvPr>
          <p:cNvSpPr/>
          <p:nvPr/>
        </p:nvSpPr>
        <p:spPr>
          <a:xfrm>
            <a:off x="7030655" y="4435976"/>
            <a:ext cx="71779" cy="13459"/>
          </a:xfrm>
          <a:custGeom>
            <a:avLst/>
            <a:gdLst>
              <a:gd name="connsiteX0" fmla="*/ 6544 w 139601"/>
              <a:gd name="connsiteY0" fmla="*/ 6544 h 26175"/>
              <a:gd name="connsiteX1" fmla="*/ 140212 w 139601"/>
              <a:gd name="connsiteY1" fmla="*/ 6544 h 26175"/>
              <a:gd name="connsiteX2" fmla="*/ 140212 w 139601"/>
              <a:gd name="connsiteY2" fmla="*/ 22511 h 26175"/>
              <a:gd name="connsiteX3" fmla="*/ 6544 w 139601"/>
              <a:gd name="connsiteY3" fmla="*/ 22511 h 26175"/>
            </a:gdLst>
            <a:ahLst/>
            <a:cxnLst>
              <a:cxn ang="0">
                <a:pos x="connsiteX0" y="connsiteY0"/>
              </a:cxn>
              <a:cxn ang="0">
                <a:pos x="connsiteX1" y="connsiteY1"/>
              </a:cxn>
              <a:cxn ang="0">
                <a:pos x="connsiteX2" y="connsiteY2"/>
              </a:cxn>
              <a:cxn ang="0">
                <a:pos x="connsiteX3" y="connsiteY3"/>
              </a:cxn>
            </a:cxnLst>
            <a:rect l="l" t="t" r="r" b="b"/>
            <a:pathLst>
              <a:path w="139601" h="26175">
                <a:moveTo>
                  <a:pt x="6544" y="6544"/>
                </a:moveTo>
                <a:lnTo>
                  <a:pt x="140212" y="6544"/>
                </a:lnTo>
                <a:lnTo>
                  <a:pt x="140212" y="22511"/>
                </a:lnTo>
                <a:lnTo>
                  <a:pt x="6544" y="22511"/>
                </a:lnTo>
                <a:close/>
              </a:path>
            </a:pathLst>
          </a:custGeom>
          <a:solidFill>
            <a:srgbClr val="3C3C3B"/>
          </a:solidFill>
          <a:ln w="9525" cap="flat">
            <a:noFill/>
            <a:prstDash val="solid"/>
            <a:miter/>
          </a:ln>
        </p:spPr>
        <p:txBody>
          <a:bodyPr rtlCol="0" anchor="ctr"/>
          <a:lstStyle/>
          <a:p>
            <a:endParaRPr lang="en-US" sz="1050"/>
          </a:p>
        </p:txBody>
      </p:sp>
      <p:sp>
        <p:nvSpPr>
          <p:cNvPr id="229" name="Freeform: Shape 264">
            <a:extLst>
              <a:ext uri="{FF2B5EF4-FFF2-40B4-BE49-F238E27FC236}">
                <a16:creationId xmlns:a16="http://schemas.microsoft.com/office/drawing/2014/main" id="{86FAA239-7C7A-DBA3-AE0D-F9DB8C0C23CA}"/>
              </a:ext>
            </a:extLst>
          </p:cNvPr>
          <p:cNvSpPr/>
          <p:nvPr/>
        </p:nvSpPr>
        <p:spPr>
          <a:xfrm>
            <a:off x="6219590" y="3733792"/>
            <a:ext cx="1013887" cy="771631"/>
          </a:xfrm>
          <a:custGeom>
            <a:avLst/>
            <a:gdLst>
              <a:gd name="connsiteX0" fmla="*/ 6544 w 1971870"/>
              <a:gd name="connsiteY0" fmla="*/ 1499058 h 1500715"/>
              <a:gd name="connsiteX1" fmla="*/ 1967160 w 1971870"/>
              <a:gd name="connsiteY1" fmla="*/ 1499058 h 1500715"/>
              <a:gd name="connsiteX2" fmla="*/ 1967160 w 1971870"/>
              <a:gd name="connsiteY2" fmla="*/ 90741 h 1500715"/>
              <a:gd name="connsiteX3" fmla="*/ 1887412 w 1971870"/>
              <a:gd name="connsiteY3" fmla="*/ 6893 h 1500715"/>
              <a:gd name="connsiteX4" fmla="*/ 1878513 w 1971870"/>
              <a:gd name="connsiteY4" fmla="*/ 6544 h 1500715"/>
              <a:gd name="connsiteX5" fmla="*/ 1591806 w 1971870"/>
              <a:gd name="connsiteY5" fmla="*/ 6544 h 1500715"/>
              <a:gd name="connsiteX6" fmla="*/ 1486058 w 1971870"/>
              <a:gd name="connsiteY6" fmla="*/ 106097 h 1500715"/>
              <a:gd name="connsiteX7" fmla="*/ 124245 w 1971870"/>
              <a:gd name="connsiteY7" fmla="*/ 1388162 h 1500715"/>
              <a:gd name="connsiteX8" fmla="*/ 65351 w 1971870"/>
              <a:gd name="connsiteY8" fmla="*/ 1443567 h 1500715"/>
              <a:gd name="connsiteX9" fmla="*/ 6544 w 1971870"/>
              <a:gd name="connsiteY9" fmla="*/ 1499058 h 150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1870" h="1500715">
                <a:moveTo>
                  <a:pt x="6544" y="1499058"/>
                </a:moveTo>
                <a:lnTo>
                  <a:pt x="1967160" y="1499058"/>
                </a:lnTo>
                <a:lnTo>
                  <a:pt x="1967160" y="90741"/>
                </a:lnTo>
                <a:cubicBezTo>
                  <a:pt x="1967160" y="47290"/>
                  <a:pt x="1932260" y="11343"/>
                  <a:pt x="1887412" y="6893"/>
                </a:cubicBezTo>
                <a:cubicBezTo>
                  <a:pt x="1884707" y="6544"/>
                  <a:pt x="1881566" y="6544"/>
                  <a:pt x="1878513" y="6544"/>
                </a:cubicBezTo>
                <a:lnTo>
                  <a:pt x="1591806" y="6544"/>
                </a:lnTo>
                <a:lnTo>
                  <a:pt x="1486058" y="106097"/>
                </a:lnTo>
                <a:lnTo>
                  <a:pt x="124245" y="1388162"/>
                </a:lnTo>
                <a:lnTo>
                  <a:pt x="65351" y="1443567"/>
                </a:lnTo>
                <a:lnTo>
                  <a:pt x="6544" y="1499058"/>
                </a:lnTo>
                <a:close/>
              </a:path>
            </a:pathLst>
          </a:custGeom>
          <a:solidFill>
            <a:srgbClr val="696767">
              <a:alpha val="20000"/>
            </a:srgbClr>
          </a:solidFill>
          <a:ln w="9525" cap="flat">
            <a:noFill/>
            <a:prstDash val="solid"/>
            <a:miter/>
          </a:ln>
        </p:spPr>
        <p:txBody>
          <a:bodyPr rtlCol="0" anchor="ctr"/>
          <a:lstStyle/>
          <a:p>
            <a:endParaRPr lang="en-US" sz="1050"/>
          </a:p>
        </p:txBody>
      </p:sp>
      <p:sp>
        <p:nvSpPr>
          <p:cNvPr id="230" name="Freeform: Shape 265">
            <a:extLst>
              <a:ext uri="{FF2B5EF4-FFF2-40B4-BE49-F238E27FC236}">
                <a16:creationId xmlns:a16="http://schemas.microsoft.com/office/drawing/2014/main" id="{C6B0F732-6036-52BA-1831-8399C3F20888}"/>
              </a:ext>
            </a:extLst>
          </p:cNvPr>
          <p:cNvSpPr/>
          <p:nvPr/>
        </p:nvSpPr>
        <p:spPr>
          <a:xfrm>
            <a:off x="11302160" y="5087119"/>
            <a:ext cx="179449" cy="1179877"/>
          </a:xfrm>
          <a:custGeom>
            <a:avLst/>
            <a:gdLst>
              <a:gd name="connsiteX0" fmla="*/ 305831 w 349003"/>
              <a:gd name="connsiteY0" fmla="*/ 2286124 h 2294699"/>
              <a:gd name="connsiteX1" fmla="*/ 268488 w 349003"/>
              <a:gd name="connsiteY1" fmla="*/ 2294152 h 2294699"/>
              <a:gd name="connsiteX2" fmla="*/ 217969 w 349003"/>
              <a:gd name="connsiteY2" fmla="*/ 2244506 h 2294699"/>
              <a:gd name="connsiteX3" fmla="*/ 6910 w 349003"/>
              <a:gd name="connsiteY3" fmla="*/ 84173 h 2294699"/>
              <a:gd name="connsiteX4" fmla="*/ 45823 w 349003"/>
              <a:gd name="connsiteY4" fmla="*/ 15332 h 2294699"/>
              <a:gd name="connsiteX5" fmla="*/ 83167 w 349003"/>
              <a:gd name="connsiteY5" fmla="*/ 7305 h 2294699"/>
              <a:gd name="connsiteX6" fmla="*/ 133685 w 349003"/>
              <a:gd name="connsiteY6" fmla="*/ 56951 h 2294699"/>
              <a:gd name="connsiteX7" fmla="*/ 344745 w 349003"/>
              <a:gd name="connsiteY7" fmla="*/ 2217283 h 2294699"/>
              <a:gd name="connsiteX8" fmla="*/ 305831 w 349003"/>
              <a:gd name="connsiteY8" fmla="*/ 2286124 h 2294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003" h="2294699">
                <a:moveTo>
                  <a:pt x="305831" y="2286124"/>
                </a:moveTo>
                <a:lnTo>
                  <a:pt x="268488" y="2294152"/>
                </a:lnTo>
                <a:cubicBezTo>
                  <a:pt x="243882" y="2299387"/>
                  <a:pt x="221198" y="2277051"/>
                  <a:pt x="217969" y="2244506"/>
                </a:cubicBezTo>
                <a:lnTo>
                  <a:pt x="6910" y="84173"/>
                </a:lnTo>
                <a:cubicBezTo>
                  <a:pt x="3768" y="51628"/>
                  <a:pt x="21218" y="20654"/>
                  <a:pt x="45823" y="15332"/>
                </a:cubicBezTo>
                <a:lnTo>
                  <a:pt x="83167" y="7305"/>
                </a:lnTo>
                <a:cubicBezTo>
                  <a:pt x="107772" y="2070"/>
                  <a:pt x="130456" y="24406"/>
                  <a:pt x="133685" y="56951"/>
                </a:cubicBezTo>
                <a:lnTo>
                  <a:pt x="344745" y="2217283"/>
                </a:lnTo>
                <a:cubicBezTo>
                  <a:pt x="347885" y="2249915"/>
                  <a:pt x="330349" y="2280802"/>
                  <a:pt x="305831" y="2286124"/>
                </a:cubicBezTo>
                <a:close/>
              </a:path>
            </a:pathLst>
          </a:custGeom>
          <a:solidFill>
            <a:srgbClr val="38261E"/>
          </a:solidFill>
          <a:ln w="9525" cap="flat">
            <a:noFill/>
            <a:prstDash val="solid"/>
            <a:miter/>
          </a:ln>
        </p:spPr>
        <p:txBody>
          <a:bodyPr rtlCol="0" anchor="ctr"/>
          <a:lstStyle/>
          <a:p>
            <a:endParaRPr lang="en-US" sz="1050"/>
          </a:p>
        </p:txBody>
      </p:sp>
      <p:sp>
        <p:nvSpPr>
          <p:cNvPr id="231" name="Freeform: Shape 266">
            <a:extLst>
              <a:ext uri="{FF2B5EF4-FFF2-40B4-BE49-F238E27FC236}">
                <a16:creationId xmlns:a16="http://schemas.microsoft.com/office/drawing/2014/main" id="{FD059EC2-FC37-9E60-1085-EF5FC1D10973}"/>
              </a:ext>
            </a:extLst>
          </p:cNvPr>
          <p:cNvSpPr/>
          <p:nvPr/>
        </p:nvSpPr>
        <p:spPr>
          <a:xfrm>
            <a:off x="11445687" y="5235089"/>
            <a:ext cx="197394" cy="1211281"/>
          </a:xfrm>
          <a:custGeom>
            <a:avLst/>
            <a:gdLst>
              <a:gd name="connsiteX0" fmla="*/ 343239 w 383904"/>
              <a:gd name="connsiteY0" fmla="*/ 2345427 h 2355774"/>
              <a:gd name="connsiteX1" fmla="*/ 305895 w 383904"/>
              <a:gd name="connsiteY1" fmla="*/ 2352756 h 2355774"/>
              <a:gd name="connsiteX2" fmla="*/ 254416 w 383904"/>
              <a:gd name="connsiteY2" fmla="*/ 2300754 h 2355774"/>
              <a:gd name="connsiteX3" fmla="*/ 7061 w 383904"/>
              <a:gd name="connsiteY3" fmla="*/ 84145 h 2355774"/>
              <a:gd name="connsiteX4" fmla="*/ 44926 w 383904"/>
              <a:gd name="connsiteY4" fmla="*/ 14518 h 2355774"/>
              <a:gd name="connsiteX5" fmla="*/ 82270 w 383904"/>
              <a:gd name="connsiteY5" fmla="*/ 7189 h 2355774"/>
              <a:gd name="connsiteX6" fmla="*/ 133749 w 383904"/>
              <a:gd name="connsiteY6" fmla="*/ 59191 h 2355774"/>
              <a:gd name="connsiteX7" fmla="*/ 381104 w 383904"/>
              <a:gd name="connsiteY7" fmla="*/ 2275801 h 2355774"/>
              <a:gd name="connsiteX8" fmla="*/ 343239 w 383904"/>
              <a:gd name="connsiteY8" fmla="*/ 2345427 h 2355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3904" h="2355774">
                <a:moveTo>
                  <a:pt x="343239" y="2345427"/>
                </a:moveTo>
                <a:lnTo>
                  <a:pt x="305895" y="2352756"/>
                </a:lnTo>
                <a:cubicBezTo>
                  <a:pt x="281290" y="2357642"/>
                  <a:pt x="258169" y="2334258"/>
                  <a:pt x="254416" y="2300754"/>
                </a:cubicBezTo>
                <a:lnTo>
                  <a:pt x="7061" y="84145"/>
                </a:lnTo>
                <a:cubicBezTo>
                  <a:pt x="3307" y="50728"/>
                  <a:pt x="20410" y="19404"/>
                  <a:pt x="44926" y="14518"/>
                </a:cubicBezTo>
                <a:lnTo>
                  <a:pt x="82270" y="7189"/>
                </a:lnTo>
                <a:cubicBezTo>
                  <a:pt x="106875" y="2303"/>
                  <a:pt x="129996" y="25687"/>
                  <a:pt x="133749" y="59191"/>
                </a:cubicBezTo>
                <a:lnTo>
                  <a:pt x="381104" y="2275801"/>
                </a:lnTo>
                <a:cubicBezTo>
                  <a:pt x="384858" y="2309305"/>
                  <a:pt x="367755" y="2340628"/>
                  <a:pt x="343239" y="2345427"/>
                </a:cubicBezTo>
                <a:close/>
              </a:path>
            </a:pathLst>
          </a:custGeom>
          <a:solidFill>
            <a:srgbClr val="38261E"/>
          </a:solidFill>
          <a:ln w="9525" cap="flat">
            <a:noFill/>
            <a:prstDash val="solid"/>
            <a:miter/>
          </a:ln>
        </p:spPr>
        <p:txBody>
          <a:bodyPr rtlCol="0" anchor="ctr"/>
          <a:lstStyle/>
          <a:p>
            <a:endParaRPr lang="en-US" sz="1050"/>
          </a:p>
        </p:txBody>
      </p:sp>
      <p:sp>
        <p:nvSpPr>
          <p:cNvPr id="232" name="Freeform: Shape 267">
            <a:extLst>
              <a:ext uri="{FF2B5EF4-FFF2-40B4-BE49-F238E27FC236}">
                <a16:creationId xmlns:a16="http://schemas.microsoft.com/office/drawing/2014/main" id="{BF9D1408-CE26-8249-2326-5C207575F013}"/>
              </a:ext>
            </a:extLst>
          </p:cNvPr>
          <p:cNvSpPr/>
          <p:nvPr/>
        </p:nvSpPr>
        <p:spPr>
          <a:xfrm>
            <a:off x="10458326" y="5235639"/>
            <a:ext cx="179449" cy="1211281"/>
          </a:xfrm>
          <a:custGeom>
            <a:avLst/>
            <a:gdLst>
              <a:gd name="connsiteX0" fmla="*/ 45774 w 349003"/>
              <a:gd name="connsiteY0" fmla="*/ 2349329 h 2355774"/>
              <a:gd name="connsiteX1" fmla="*/ 83205 w 349003"/>
              <a:gd name="connsiteY1" fmla="*/ 2356048 h 2355774"/>
              <a:gd name="connsiteX2" fmla="*/ 133898 w 349003"/>
              <a:gd name="connsiteY2" fmla="*/ 2303262 h 2355774"/>
              <a:gd name="connsiteX3" fmla="*/ 350281 w 349003"/>
              <a:gd name="connsiteY3" fmla="*/ 82725 h 2355774"/>
              <a:gd name="connsiteX4" fmla="*/ 311455 w 349003"/>
              <a:gd name="connsiteY4" fmla="*/ 13797 h 2355774"/>
              <a:gd name="connsiteX5" fmla="*/ 274024 w 349003"/>
              <a:gd name="connsiteY5" fmla="*/ 7079 h 2355774"/>
              <a:gd name="connsiteX6" fmla="*/ 223330 w 349003"/>
              <a:gd name="connsiteY6" fmla="*/ 59865 h 2355774"/>
              <a:gd name="connsiteX7" fmla="*/ 6948 w 349003"/>
              <a:gd name="connsiteY7" fmla="*/ 2280402 h 2355774"/>
              <a:gd name="connsiteX8" fmla="*/ 45774 w 349003"/>
              <a:gd name="connsiteY8" fmla="*/ 2349329 h 2355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003" h="2355774">
                <a:moveTo>
                  <a:pt x="45774" y="2349329"/>
                </a:moveTo>
                <a:lnTo>
                  <a:pt x="83205" y="2356048"/>
                </a:lnTo>
                <a:cubicBezTo>
                  <a:pt x="107810" y="2360498"/>
                  <a:pt x="130669" y="2336678"/>
                  <a:pt x="133898" y="2303262"/>
                </a:cubicBezTo>
                <a:lnTo>
                  <a:pt x="350281" y="82725"/>
                </a:lnTo>
                <a:cubicBezTo>
                  <a:pt x="353508" y="49221"/>
                  <a:pt x="336058" y="18247"/>
                  <a:pt x="311455" y="13797"/>
                </a:cubicBezTo>
                <a:lnTo>
                  <a:pt x="274024" y="7079"/>
                </a:lnTo>
                <a:cubicBezTo>
                  <a:pt x="249418" y="2629"/>
                  <a:pt x="226558" y="26448"/>
                  <a:pt x="223330" y="59865"/>
                </a:cubicBezTo>
                <a:lnTo>
                  <a:pt x="6948" y="2280402"/>
                </a:lnTo>
                <a:cubicBezTo>
                  <a:pt x="3633" y="2313819"/>
                  <a:pt x="21083" y="2344879"/>
                  <a:pt x="45774" y="2349329"/>
                </a:cubicBezTo>
                <a:close/>
              </a:path>
            </a:pathLst>
          </a:custGeom>
          <a:solidFill>
            <a:srgbClr val="38261E"/>
          </a:solidFill>
          <a:ln w="9525" cap="flat">
            <a:noFill/>
            <a:prstDash val="solid"/>
            <a:miter/>
          </a:ln>
        </p:spPr>
        <p:txBody>
          <a:bodyPr rtlCol="0" anchor="ctr"/>
          <a:lstStyle/>
          <a:p>
            <a:endParaRPr lang="en-US" sz="1050"/>
          </a:p>
        </p:txBody>
      </p:sp>
      <p:sp>
        <p:nvSpPr>
          <p:cNvPr id="233" name="Freeform: Shape 268">
            <a:extLst>
              <a:ext uri="{FF2B5EF4-FFF2-40B4-BE49-F238E27FC236}">
                <a16:creationId xmlns:a16="http://schemas.microsoft.com/office/drawing/2014/main" id="{346F3B0A-B708-217B-BAEE-4EC218261229}"/>
              </a:ext>
            </a:extLst>
          </p:cNvPr>
          <p:cNvSpPr/>
          <p:nvPr/>
        </p:nvSpPr>
        <p:spPr>
          <a:xfrm>
            <a:off x="10359162" y="5095811"/>
            <a:ext cx="183935" cy="1170905"/>
          </a:xfrm>
          <a:custGeom>
            <a:avLst/>
            <a:gdLst>
              <a:gd name="connsiteX0" fmla="*/ 44154 w 357728"/>
              <a:gd name="connsiteY0" fmla="*/ 2267736 h 2277248"/>
              <a:gd name="connsiteX1" fmla="*/ 80450 w 357728"/>
              <a:gd name="connsiteY1" fmla="*/ 2276199 h 2277248"/>
              <a:gd name="connsiteX2" fmla="*/ 130182 w 357728"/>
              <a:gd name="connsiteY2" fmla="*/ 2227513 h 2277248"/>
              <a:gd name="connsiteX3" fmla="*/ 358257 w 357728"/>
              <a:gd name="connsiteY3" fmla="*/ 84718 h 2277248"/>
              <a:gd name="connsiteX4" fmla="*/ 321088 w 357728"/>
              <a:gd name="connsiteY4" fmla="*/ 15877 h 2277248"/>
              <a:gd name="connsiteX5" fmla="*/ 284791 w 357728"/>
              <a:gd name="connsiteY5" fmla="*/ 7413 h 2277248"/>
              <a:gd name="connsiteX6" fmla="*/ 235058 w 357728"/>
              <a:gd name="connsiteY6" fmla="*/ 56100 h 2277248"/>
              <a:gd name="connsiteX7" fmla="*/ 6985 w 357728"/>
              <a:gd name="connsiteY7" fmla="*/ 2198895 h 2277248"/>
              <a:gd name="connsiteX8" fmla="*/ 44154 w 357728"/>
              <a:gd name="connsiteY8" fmla="*/ 2267736 h 2277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7728" h="2277248">
                <a:moveTo>
                  <a:pt x="44154" y="2267736"/>
                </a:moveTo>
                <a:lnTo>
                  <a:pt x="80450" y="2276199"/>
                </a:lnTo>
                <a:cubicBezTo>
                  <a:pt x="104356" y="2281784"/>
                  <a:pt x="126693" y="2259884"/>
                  <a:pt x="130182" y="2227513"/>
                </a:cubicBezTo>
                <a:lnTo>
                  <a:pt x="358257" y="84718"/>
                </a:lnTo>
                <a:cubicBezTo>
                  <a:pt x="361659" y="52435"/>
                  <a:pt x="344995" y="21461"/>
                  <a:pt x="321088" y="15877"/>
                </a:cubicBezTo>
                <a:lnTo>
                  <a:pt x="284791" y="7413"/>
                </a:lnTo>
                <a:cubicBezTo>
                  <a:pt x="260884" y="1829"/>
                  <a:pt x="238547" y="23729"/>
                  <a:pt x="235058" y="56100"/>
                </a:cubicBezTo>
                <a:lnTo>
                  <a:pt x="6985" y="2198895"/>
                </a:lnTo>
                <a:cubicBezTo>
                  <a:pt x="3581" y="2231265"/>
                  <a:pt x="20245" y="2262240"/>
                  <a:pt x="44154" y="2267736"/>
                </a:cubicBezTo>
                <a:close/>
              </a:path>
            </a:pathLst>
          </a:custGeom>
          <a:solidFill>
            <a:srgbClr val="38261E"/>
          </a:solidFill>
          <a:ln w="9525" cap="flat">
            <a:noFill/>
            <a:prstDash val="solid"/>
            <a:miter/>
          </a:ln>
        </p:spPr>
        <p:txBody>
          <a:bodyPr rtlCol="0" anchor="ctr"/>
          <a:lstStyle/>
          <a:p>
            <a:endParaRPr lang="en-US" sz="1050"/>
          </a:p>
        </p:txBody>
      </p:sp>
      <p:sp>
        <p:nvSpPr>
          <p:cNvPr id="234" name="Freeform: Shape 269">
            <a:extLst>
              <a:ext uri="{FF2B5EF4-FFF2-40B4-BE49-F238E27FC236}">
                <a16:creationId xmlns:a16="http://schemas.microsoft.com/office/drawing/2014/main" id="{70D364C3-D1AF-B7AE-4C0C-63751E4EAA72}"/>
              </a:ext>
            </a:extLst>
          </p:cNvPr>
          <p:cNvSpPr/>
          <p:nvPr/>
        </p:nvSpPr>
        <p:spPr>
          <a:xfrm>
            <a:off x="10402501" y="5191815"/>
            <a:ext cx="1170905" cy="85238"/>
          </a:xfrm>
          <a:custGeom>
            <a:avLst/>
            <a:gdLst>
              <a:gd name="connsiteX0" fmla="*/ 2272188 w 2277248"/>
              <a:gd name="connsiteY0" fmla="*/ 34290 h 165776"/>
              <a:gd name="connsiteX1" fmla="*/ 2272188 w 2277248"/>
              <a:gd name="connsiteY1" fmla="*/ 34988 h 165776"/>
              <a:gd name="connsiteX2" fmla="*/ 2272188 w 2277248"/>
              <a:gd name="connsiteY2" fmla="*/ 110024 h 165776"/>
              <a:gd name="connsiteX3" fmla="*/ 2181273 w 2277248"/>
              <a:gd name="connsiteY3" fmla="*/ 161153 h 165776"/>
              <a:gd name="connsiteX4" fmla="*/ 57761 w 2277248"/>
              <a:gd name="connsiteY4" fmla="*/ 161153 h 165776"/>
              <a:gd name="connsiteX5" fmla="*/ 6544 w 2277248"/>
              <a:gd name="connsiteY5" fmla="*/ 132273 h 165776"/>
              <a:gd name="connsiteX6" fmla="*/ 6544 w 2277248"/>
              <a:gd name="connsiteY6" fmla="*/ 35075 h 165776"/>
              <a:gd name="connsiteX7" fmla="*/ 57761 w 2277248"/>
              <a:gd name="connsiteY7" fmla="*/ 6544 h 165776"/>
              <a:gd name="connsiteX8" fmla="*/ 2221235 w 2277248"/>
              <a:gd name="connsiteY8" fmla="*/ 6544 h 165776"/>
              <a:gd name="connsiteX9" fmla="*/ 2226818 w 2277248"/>
              <a:gd name="connsiteY9" fmla="*/ 6893 h 165776"/>
              <a:gd name="connsiteX10" fmla="*/ 2272188 w 2277248"/>
              <a:gd name="connsiteY10" fmla="*/ 34290 h 165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77248" h="165776">
                <a:moveTo>
                  <a:pt x="2272188" y="34290"/>
                </a:moveTo>
                <a:cubicBezTo>
                  <a:pt x="2272188" y="34639"/>
                  <a:pt x="2272188" y="34639"/>
                  <a:pt x="2272188" y="34988"/>
                </a:cubicBezTo>
                <a:lnTo>
                  <a:pt x="2272188" y="110024"/>
                </a:lnTo>
                <a:cubicBezTo>
                  <a:pt x="2272188" y="137856"/>
                  <a:pt x="2231355" y="161153"/>
                  <a:pt x="2181273" y="161153"/>
                </a:cubicBezTo>
                <a:lnTo>
                  <a:pt x="57761" y="161153"/>
                </a:lnTo>
                <a:cubicBezTo>
                  <a:pt x="29667" y="161153"/>
                  <a:pt x="6544" y="148152"/>
                  <a:pt x="6544" y="132273"/>
                </a:cubicBezTo>
                <a:lnTo>
                  <a:pt x="6544" y="35075"/>
                </a:lnTo>
                <a:cubicBezTo>
                  <a:pt x="6544" y="19544"/>
                  <a:pt x="29667" y="6544"/>
                  <a:pt x="57761" y="6544"/>
                </a:cubicBezTo>
                <a:lnTo>
                  <a:pt x="2221235" y="6544"/>
                </a:lnTo>
                <a:cubicBezTo>
                  <a:pt x="2222979" y="6544"/>
                  <a:pt x="2225073" y="6544"/>
                  <a:pt x="2226818" y="6893"/>
                </a:cubicBezTo>
                <a:cubicBezTo>
                  <a:pt x="2251772" y="8202"/>
                  <a:pt x="2271579" y="20242"/>
                  <a:pt x="2272188" y="34290"/>
                </a:cubicBezTo>
                <a:close/>
              </a:path>
            </a:pathLst>
          </a:custGeom>
          <a:solidFill>
            <a:srgbClr val="3D251C"/>
          </a:solidFill>
          <a:ln w="9525" cap="flat">
            <a:noFill/>
            <a:prstDash val="solid"/>
            <a:miter/>
          </a:ln>
        </p:spPr>
        <p:txBody>
          <a:bodyPr rtlCol="0" anchor="ctr"/>
          <a:lstStyle/>
          <a:p>
            <a:endParaRPr lang="en-US" sz="1050"/>
          </a:p>
        </p:txBody>
      </p:sp>
      <p:sp>
        <p:nvSpPr>
          <p:cNvPr id="235" name="Freeform: Shape 270">
            <a:extLst>
              <a:ext uri="{FF2B5EF4-FFF2-40B4-BE49-F238E27FC236}">
                <a16:creationId xmlns:a16="http://schemas.microsoft.com/office/drawing/2014/main" id="{AB7B3F19-DB5B-D6BD-0849-C9CB643AB657}"/>
              </a:ext>
            </a:extLst>
          </p:cNvPr>
          <p:cNvSpPr/>
          <p:nvPr/>
        </p:nvSpPr>
        <p:spPr>
          <a:xfrm>
            <a:off x="10434398" y="5037175"/>
            <a:ext cx="1112584" cy="161504"/>
          </a:xfrm>
          <a:custGeom>
            <a:avLst/>
            <a:gdLst>
              <a:gd name="connsiteX0" fmla="*/ 6544 w 2163822"/>
              <a:gd name="connsiteY0" fmla="*/ 282780 h 314103"/>
              <a:gd name="connsiteX1" fmla="*/ 7066 w 2163822"/>
              <a:gd name="connsiteY1" fmla="*/ 306687 h 314103"/>
              <a:gd name="connsiteX2" fmla="*/ 2159373 w 2163822"/>
              <a:gd name="connsiteY2" fmla="*/ 306687 h 314103"/>
              <a:gd name="connsiteX3" fmla="*/ 2164781 w 2163822"/>
              <a:gd name="connsiteY3" fmla="*/ 307734 h 314103"/>
              <a:gd name="connsiteX4" fmla="*/ 2165305 w 2163822"/>
              <a:gd name="connsiteY4" fmla="*/ 282780 h 314103"/>
              <a:gd name="connsiteX5" fmla="*/ 2137822 w 2163822"/>
              <a:gd name="connsiteY5" fmla="*/ 134541 h 314103"/>
              <a:gd name="connsiteX6" fmla="*/ 2127091 w 2163822"/>
              <a:gd name="connsiteY6" fmla="*/ 115345 h 314103"/>
              <a:gd name="connsiteX7" fmla="*/ 2113654 w 2163822"/>
              <a:gd name="connsiteY7" fmla="*/ 102084 h 314103"/>
              <a:gd name="connsiteX8" fmla="*/ 2087828 w 2163822"/>
              <a:gd name="connsiteY8" fmla="*/ 91003 h 314103"/>
              <a:gd name="connsiteX9" fmla="*/ 1086187 w 2163822"/>
              <a:gd name="connsiteY9" fmla="*/ 6544 h 314103"/>
              <a:gd name="connsiteX10" fmla="*/ 159408 w 2163822"/>
              <a:gd name="connsiteY10" fmla="*/ 70673 h 314103"/>
              <a:gd name="connsiteX11" fmla="*/ 102869 w 2163822"/>
              <a:gd name="connsiteY11" fmla="*/ 84982 h 314103"/>
              <a:gd name="connsiteX12" fmla="*/ 84633 w 2163822"/>
              <a:gd name="connsiteY12" fmla="*/ 91003 h 314103"/>
              <a:gd name="connsiteX13" fmla="*/ 52525 w 2163822"/>
              <a:gd name="connsiteY13" fmla="*/ 105399 h 314103"/>
              <a:gd name="connsiteX14" fmla="*/ 51739 w 2163822"/>
              <a:gd name="connsiteY14" fmla="*/ 105923 h 314103"/>
              <a:gd name="connsiteX15" fmla="*/ 45021 w 2163822"/>
              <a:gd name="connsiteY15" fmla="*/ 113688 h 314103"/>
              <a:gd name="connsiteX16" fmla="*/ 34027 w 2163822"/>
              <a:gd name="connsiteY16" fmla="*/ 135152 h 314103"/>
              <a:gd name="connsiteX17" fmla="*/ 34027 w 2163822"/>
              <a:gd name="connsiteY17" fmla="*/ 135675 h 314103"/>
              <a:gd name="connsiteX18" fmla="*/ 30800 w 2163822"/>
              <a:gd name="connsiteY18" fmla="*/ 142394 h 314103"/>
              <a:gd name="connsiteX19" fmla="*/ 28619 w 2163822"/>
              <a:gd name="connsiteY19" fmla="*/ 147890 h 314103"/>
              <a:gd name="connsiteX20" fmla="*/ 16053 w 2163822"/>
              <a:gd name="connsiteY20" fmla="*/ 190032 h 314103"/>
              <a:gd name="connsiteX21" fmla="*/ 10644 w 2163822"/>
              <a:gd name="connsiteY21" fmla="*/ 220919 h 314103"/>
              <a:gd name="connsiteX22" fmla="*/ 7415 w 2163822"/>
              <a:gd name="connsiteY22" fmla="*/ 254249 h 314103"/>
              <a:gd name="connsiteX23" fmla="*/ 6544 w 2163822"/>
              <a:gd name="connsiteY23" fmla="*/ 282780 h 314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63822" h="314103">
                <a:moveTo>
                  <a:pt x="6544" y="282780"/>
                </a:moveTo>
                <a:cubicBezTo>
                  <a:pt x="6544" y="290720"/>
                  <a:pt x="7066" y="299271"/>
                  <a:pt x="7066" y="306687"/>
                </a:cubicBezTo>
                <a:lnTo>
                  <a:pt x="2159373" y="306687"/>
                </a:lnTo>
                <a:cubicBezTo>
                  <a:pt x="2160856" y="306687"/>
                  <a:pt x="2163299" y="306687"/>
                  <a:pt x="2164781" y="307734"/>
                </a:cubicBezTo>
                <a:cubicBezTo>
                  <a:pt x="2165305" y="299271"/>
                  <a:pt x="2165305" y="291244"/>
                  <a:pt x="2165305" y="282780"/>
                </a:cubicBezTo>
                <a:cubicBezTo>
                  <a:pt x="2165305" y="223275"/>
                  <a:pt x="2154486" y="169616"/>
                  <a:pt x="2137822" y="134541"/>
                </a:cubicBezTo>
                <a:cubicBezTo>
                  <a:pt x="2134680" y="127386"/>
                  <a:pt x="2131016" y="120930"/>
                  <a:pt x="2127091" y="115345"/>
                </a:cubicBezTo>
                <a:cubicBezTo>
                  <a:pt x="2124385" y="111419"/>
                  <a:pt x="2114525" y="102607"/>
                  <a:pt x="2113654" y="102084"/>
                </a:cubicBezTo>
                <a:cubicBezTo>
                  <a:pt x="2106586" y="98331"/>
                  <a:pt x="2098647" y="94754"/>
                  <a:pt x="2087828" y="91003"/>
                </a:cubicBezTo>
                <a:cubicBezTo>
                  <a:pt x="1950493" y="42142"/>
                  <a:pt x="1554200" y="6544"/>
                  <a:pt x="1086187" y="6544"/>
                </a:cubicBezTo>
                <a:cubicBezTo>
                  <a:pt x="685878" y="6544"/>
                  <a:pt x="337661" y="32283"/>
                  <a:pt x="159408" y="70673"/>
                </a:cubicBezTo>
                <a:cubicBezTo>
                  <a:pt x="138029" y="75298"/>
                  <a:pt x="119184" y="80096"/>
                  <a:pt x="102869" y="84982"/>
                </a:cubicBezTo>
                <a:cubicBezTo>
                  <a:pt x="96325" y="86989"/>
                  <a:pt x="90303" y="88996"/>
                  <a:pt x="84633" y="91003"/>
                </a:cubicBezTo>
                <a:cubicBezTo>
                  <a:pt x="71807" y="95627"/>
                  <a:pt x="60814" y="100251"/>
                  <a:pt x="52525" y="105399"/>
                </a:cubicBezTo>
                <a:cubicBezTo>
                  <a:pt x="52263" y="105573"/>
                  <a:pt x="52001" y="105748"/>
                  <a:pt x="51739" y="105923"/>
                </a:cubicBezTo>
                <a:cubicBezTo>
                  <a:pt x="49121" y="108278"/>
                  <a:pt x="46940" y="110896"/>
                  <a:pt x="45021" y="113688"/>
                </a:cubicBezTo>
                <a:cubicBezTo>
                  <a:pt x="40745" y="119883"/>
                  <a:pt x="37778" y="127125"/>
                  <a:pt x="34027" y="135152"/>
                </a:cubicBezTo>
                <a:lnTo>
                  <a:pt x="34027" y="135675"/>
                </a:lnTo>
                <a:cubicBezTo>
                  <a:pt x="32894" y="137769"/>
                  <a:pt x="31846" y="140038"/>
                  <a:pt x="30800" y="142394"/>
                </a:cubicBezTo>
                <a:cubicBezTo>
                  <a:pt x="30014" y="144225"/>
                  <a:pt x="29315" y="146058"/>
                  <a:pt x="28619" y="147890"/>
                </a:cubicBezTo>
                <a:cubicBezTo>
                  <a:pt x="23645" y="160280"/>
                  <a:pt x="19457" y="174502"/>
                  <a:pt x="16053" y="190032"/>
                </a:cubicBezTo>
                <a:cubicBezTo>
                  <a:pt x="13872" y="199804"/>
                  <a:pt x="12040" y="210187"/>
                  <a:pt x="10644" y="220919"/>
                </a:cubicBezTo>
                <a:cubicBezTo>
                  <a:pt x="9247" y="231651"/>
                  <a:pt x="8114" y="242819"/>
                  <a:pt x="7415" y="254249"/>
                </a:cubicBezTo>
                <a:cubicBezTo>
                  <a:pt x="6806" y="263498"/>
                  <a:pt x="6544" y="273095"/>
                  <a:pt x="6544" y="282780"/>
                </a:cubicBezTo>
                <a:close/>
              </a:path>
            </a:pathLst>
          </a:custGeom>
          <a:solidFill>
            <a:srgbClr val="613D1D"/>
          </a:solidFill>
          <a:ln w="9525" cap="flat">
            <a:noFill/>
            <a:prstDash val="solid"/>
            <a:miter/>
          </a:ln>
        </p:spPr>
        <p:txBody>
          <a:bodyPr rtlCol="0" anchor="ctr"/>
          <a:lstStyle/>
          <a:p>
            <a:endParaRPr lang="en-US" sz="1050"/>
          </a:p>
        </p:txBody>
      </p:sp>
      <p:sp>
        <p:nvSpPr>
          <p:cNvPr id="236" name="Freeform: Shape 271">
            <a:extLst>
              <a:ext uri="{FF2B5EF4-FFF2-40B4-BE49-F238E27FC236}">
                <a16:creationId xmlns:a16="http://schemas.microsoft.com/office/drawing/2014/main" id="{939587E8-4E9F-24FC-6915-5A6AF5A2CAE9}"/>
              </a:ext>
            </a:extLst>
          </p:cNvPr>
          <p:cNvSpPr/>
          <p:nvPr/>
        </p:nvSpPr>
        <p:spPr>
          <a:xfrm>
            <a:off x="10436184" y="5037591"/>
            <a:ext cx="1108098" cy="148045"/>
          </a:xfrm>
          <a:custGeom>
            <a:avLst/>
            <a:gdLst>
              <a:gd name="connsiteX0" fmla="*/ 90236 w 2155097"/>
              <a:gd name="connsiteY0" fmla="*/ 94382 h 287928"/>
              <a:gd name="connsiteX1" fmla="*/ 88838 w 2155097"/>
              <a:gd name="connsiteY1" fmla="*/ 94906 h 287928"/>
              <a:gd name="connsiteX2" fmla="*/ 74181 w 2155097"/>
              <a:gd name="connsiteY2" fmla="*/ 102758 h 287928"/>
              <a:gd name="connsiteX3" fmla="*/ 60919 w 2155097"/>
              <a:gd name="connsiteY3" fmla="*/ 111483 h 287928"/>
              <a:gd name="connsiteX4" fmla="*/ 43818 w 2155097"/>
              <a:gd name="connsiteY4" fmla="*/ 124571 h 287928"/>
              <a:gd name="connsiteX5" fmla="*/ 43294 w 2155097"/>
              <a:gd name="connsiteY5" fmla="*/ 125182 h 287928"/>
              <a:gd name="connsiteX6" fmla="*/ 38407 w 2155097"/>
              <a:gd name="connsiteY6" fmla="*/ 129108 h 287928"/>
              <a:gd name="connsiteX7" fmla="*/ 34394 w 2155097"/>
              <a:gd name="connsiteY7" fmla="*/ 132947 h 287928"/>
              <a:gd name="connsiteX8" fmla="*/ 28549 w 2155097"/>
              <a:gd name="connsiteY8" fmla="*/ 140712 h 287928"/>
              <a:gd name="connsiteX9" fmla="*/ 16594 w 2155097"/>
              <a:gd name="connsiteY9" fmla="*/ 178754 h 287928"/>
              <a:gd name="connsiteX10" fmla="*/ 11448 w 2155097"/>
              <a:gd name="connsiteY10" fmla="*/ 206849 h 287928"/>
              <a:gd name="connsiteX11" fmla="*/ 9965 w 2155097"/>
              <a:gd name="connsiteY11" fmla="*/ 224037 h 287928"/>
              <a:gd name="connsiteX12" fmla="*/ 8743 w 2155097"/>
              <a:gd name="connsiteY12" fmla="*/ 237038 h 287928"/>
              <a:gd name="connsiteX13" fmla="*/ 6823 w 2155097"/>
              <a:gd name="connsiteY13" fmla="*/ 262689 h 287928"/>
              <a:gd name="connsiteX14" fmla="*/ 6998 w 2155097"/>
              <a:gd name="connsiteY14" fmla="*/ 284153 h 287928"/>
              <a:gd name="connsiteX15" fmla="*/ 169720 w 2155097"/>
              <a:gd name="connsiteY15" fmla="*/ 268448 h 287928"/>
              <a:gd name="connsiteX16" fmla="*/ 321014 w 2155097"/>
              <a:gd name="connsiteY16" fmla="*/ 262253 h 287928"/>
              <a:gd name="connsiteX17" fmla="*/ 637037 w 2155097"/>
              <a:gd name="connsiteY17" fmla="*/ 254924 h 287928"/>
              <a:gd name="connsiteX18" fmla="*/ 1236013 w 2155097"/>
              <a:gd name="connsiteY18" fmla="*/ 259897 h 287928"/>
              <a:gd name="connsiteX19" fmla="*/ 1704465 w 2155097"/>
              <a:gd name="connsiteY19" fmla="*/ 263126 h 287928"/>
              <a:gd name="connsiteX20" fmla="*/ 2149794 w 2155097"/>
              <a:gd name="connsiteY20" fmla="*/ 280226 h 287928"/>
              <a:gd name="connsiteX21" fmla="*/ 2155028 w 2155097"/>
              <a:gd name="connsiteY21" fmla="*/ 280663 h 287928"/>
              <a:gd name="connsiteX22" fmla="*/ 2156338 w 2155097"/>
              <a:gd name="connsiteY22" fmla="*/ 258676 h 287928"/>
              <a:gd name="connsiteX23" fmla="*/ 2129115 w 2155097"/>
              <a:gd name="connsiteY23" fmla="*/ 127712 h 287928"/>
              <a:gd name="connsiteX24" fmla="*/ 2115852 w 2155097"/>
              <a:gd name="connsiteY24" fmla="*/ 110262 h 287928"/>
              <a:gd name="connsiteX25" fmla="*/ 2100758 w 2155097"/>
              <a:gd name="connsiteY25" fmla="*/ 98483 h 287928"/>
              <a:gd name="connsiteX26" fmla="*/ 2075631 w 2155097"/>
              <a:gd name="connsiteY26" fmla="*/ 88274 h 287928"/>
              <a:gd name="connsiteX27" fmla="*/ 1534760 w 2155097"/>
              <a:gd name="connsiteY27" fmla="*/ 18037 h 287928"/>
              <a:gd name="connsiteX28" fmla="*/ 1283479 w 2155097"/>
              <a:gd name="connsiteY28" fmla="*/ 8527 h 287928"/>
              <a:gd name="connsiteX29" fmla="*/ 1032720 w 2155097"/>
              <a:gd name="connsiteY29" fmla="*/ 6608 h 287928"/>
              <a:gd name="connsiteX30" fmla="*/ 635379 w 2155097"/>
              <a:gd name="connsiteY30" fmla="*/ 18212 h 287928"/>
              <a:gd name="connsiteX31" fmla="*/ 222333 w 2155097"/>
              <a:gd name="connsiteY31" fmla="*/ 58958 h 287928"/>
              <a:gd name="connsiteX32" fmla="*/ 188131 w 2155097"/>
              <a:gd name="connsiteY32" fmla="*/ 65415 h 287928"/>
              <a:gd name="connsiteX33" fmla="*/ 136479 w 2155097"/>
              <a:gd name="connsiteY33" fmla="*/ 77630 h 287928"/>
              <a:gd name="connsiteX34" fmla="*/ 119813 w 2155097"/>
              <a:gd name="connsiteY34" fmla="*/ 82691 h 287928"/>
              <a:gd name="connsiteX35" fmla="*/ 90236 w 2155097"/>
              <a:gd name="connsiteY35" fmla="*/ 94382 h 28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55097" h="287928">
                <a:moveTo>
                  <a:pt x="90236" y="94382"/>
                </a:moveTo>
                <a:cubicBezTo>
                  <a:pt x="89799" y="94557"/>
                  <a:pt x="89362" y="94731"/>
                  <a:pt x="88838" y="94906"/>
                </a:cubicBezTo>
                <a:cubicBezTo>
                  <a:pt x="84825" y="97087"/>
                  <a:pt x="79417" y="99792"/>
                  <a:pt x="74181" y="102758"/>
                </a:cubicBezTo>
                <a:cubicBezTo>
                  <a:pt x="69294" y="105550"/>
                  <a:pt x="64582" y="108604"/>
                  <a:pt x="60919" y="111483"/>
                </a:cubicBezTo>
                <a:cubicBezTo>
                  <a:pt x="55945" y="115322"/>
                  <a:pt x="49488" y="119860"/>
                  <a:pt x="43818" y="124571"/>
                </a:cubicBezTo>
                <a:cubicBezTo>
                  <a:pt x="43643" y="124658"/>
                  <a:pt x="43468" y="125095"/>
                  <a:pt x="43294" y="125182"/>
                </a:cubicBezTo>
                <a:cubicBezTo>
                  <a:pt x="41462" y="126490"/>
                  <a:pt x="39805" y="127799"/>
                  <a:pt x="38407" y="129108"/>
                </a:cubicBezTo>
                <a:cubicBezTo>
                  <a:pt x="37099" y="130242"/>
                  <a:pt x="35704" y="131551"/>
                  <a:pt x="34394" y="132947"/>
                </a:cubicBezTo>
                <a:cubicBezTo>
                  <a:pt x="31951" y="135477"/>
                  <a:pt x="29769" y="138269"/>
                  <a:pt x="28549" y="140712"/>
                </a:cubicBezTo>
                <a:cubicBezTo>
                  <a:pt x="24186" y="151270"/>
                  <a:pt x="19911" y="164445"/>
                  <a:pt x="16594" y="178754"/>
                </a:cubicBezTo>
                <a:cubicBezTo>
                  <a:pt x="14500" y="187741"/>
                  <a:pt x="12756" y="197251"/>
                  <a:pt x="11448" y="206849"/>
                </a:cubicBezTo>
                <a:cubicBezTo>
                  <a:pt x="10662" y="212694"/>
                  <a:pt x="10138" y="218453"/>
                  <a:pt x="9965" y="224037"/>
                </a:cubicBezTo>
                <a:cubicBezTo>
                  <a:pt x="9791" y="228050"/>
                  <a:pt x="9267" y="232413"/>
                  <a:pt x="8743" y="237038"/>
                </a:cubicBezTo>
                <a:cubicBezTo>
                  <a:pt x="7869" y="245326"/>
                  <a:pt x="7347" y="254051"/>
                  <a:pt x="6823" y="262689"/>
                </a:cubicBezTo>
                <a:cubicBezTo>
                  <a:pt x="6387" y="270193"/>
                  <a:pt x="6474" y="278045"/>
                  <a:pt x="6998" y="284153"/>
                </a:cubicBezTo>
                <a:cubicBezTo>
                  <a:pt x="7522" y="284327"/>
                  <a:pt x="146949" y="265656"/>
                  <a:pt x="169720" y="268448"/>
                </a:cubicBezTo>
                <a:cubicBezTo>
                  <a:pt x="173212" y="268884"/>
                  <a:pt x="299289" y="265132"/>
                  <a:pt x="321014" y="262253"/>
                </a:cubicBezTo>
                <a:cubicBezTo>
                  <a:pt x="344571" y="259112"/>
                  <a:pt x="620634" y="253877"/>
                  <a:pt x="637037" y="254924"/>
                </a:cubicBezTo>
                <a:cubicBezTo>
                  <a:pt x="665917" y="256756"/>
                  <a:pt x="1201288" y="250038"/>
                  <a:pt x="1236013" y="259897"/>
                </a:cubicBezTo>
                <a:cubicBezTo>
                  <a:pt x="1270741" y="269757"/>
                  <a:pt x="1671222" y="268535"/>
                  <a:pt x="1704465" y="263126"/>
                </a:cubicBezTo>
                <a:cubicBezTo>
                  <a:pt x="1735787" y="257977"/>
                  <a:pt x="2142028" y="280750"/>
                  <a:pt x="2149794" y="280226"/>
                </a:cubicBezTo>
                <a:cubicBezTo>
                  <a:pt x="2151451" y="280226"/>
                  <a:pt x="2153720" y="280052"/>
                  <a:pt x="2155028" y="280663"/>
                </a:cubicBezTo>
                <a:cubicBezTo>
                  <a:pt x="2155814" y="273334"/>
                  <a:pt x="2156163" y="266266"/>
                  <a:pt x="2156338" y="258676"/>
                </a:cubicBezTo>
                <a:cubicBezTo>
                  <a:pt x="2157559" y="207808"/>
                  <a:pt x="2147786" y="159908"/>
                  <a:pt x="2129115" y="127712"/>
                </a:cubicBezTo>
                <a:cubicBezTo>
                  <a:pt x="2125276" y="121081"/>
                  <a:pt x="2120826" y="115235"/>
                  <a:pt x="2115852" y="110262"/>
                </a:cubicBezTo>
                <a:cubicBezTo>
                  <a:pt x="2112363" y="106685"/>
                  <a:pt x="2103027" y="99355"/>
                  <a:pt x="2100758" y="98483"/>
                </a:cubicBezTo>
                <a:cubicBezTo>
                  <a:pt x="2093516" y="95516"/>
                  <a:pt x="2085926" y="91852"/>
                  <a:pt x="2075631" y="88274"/>
                </a:cubicBezTo>
                <a:cubicBezTo>
                  <a:pt x="1986199" y="57039"/>
                  <a:pt x="1767722" y="31561"/>
                  <a:pt x="1534760" y="18037"/>
                </a:cubicBezTo>
                <a:cubicBezTo>
                  <a:pt x="1451525" y="13326"/>
                  <a:pt x="1378058" y="10359"/>
                  <a:pt x="1283479" y="8527"/>
                </a:cubicBezTo>
                <a:cubicBezTo>
                  <a:pt x="1201026" y="6870"/>
                  <a:pt x="1117179" y="6346"/>
                  <a:pt x="1032720" y="6608"/>
                </a:cubicBezTo>
                <a:cubicBezTo>
                  <a:pt x="890152" y="6870"/>
                  <a:pt x="755961" y="12192"/>
                  <a:pt x="635379" y="18212"/>
                </a:cubicBezTo>
                <a:cubicBezTo>
                  <a:pt x="470823" y="26588"/>
                  <a:pt x="326423" y="40723"/>
                  <a:pt x="222333" y="58958"/>
                </a:cubicBezTo>
                <a:cubicBezTo>
                  <a:pt x="210118" y="61139"/>
                  <a:pt x="198775" y="63233"/>
                  <a:pt x="188131" y="65415"/>
                </a:cubicBezTo>
                <a:cubicBezTo>
                  <a:pt x="168849" y="69341"/>
                  <a:pt x="151921" y="73267"/>
                  <a:pt x="136479" y="77630"/>
                </a:cubicBezTo>
                <a:cubicBezTo>
                  <a:pt x="130632" y="79288"/>
                  <a:pt x="125049" y="80946"/>
                  <a:pt x="119813" y="82691"/>
                </a:cubicBezTo>
                <a:cubicBezTo>
                  <a:pt x="108383" y="86180"/>
                  <a:pt x="98524" y="90630"/>
                  <a:pt x="90236" y="94382"/>
                </a:cubicBezTo>
                <a:close/>
              </a:path>
            </a:pathLst>
          </a:custGeom>
          <a:solidFill>
            <a:srgbClr val="6D4624"/>
          </a:solidFill>
          <a:ln w="9525" cap="flat">
            <a:noFill/>
            <a:prstDash val="solid"/>
            <a:miter/>
          </a:ln>
        </p:spPr>
        <p:txBody>
          <a:bodyPr rtlCol="0" anchor="ctr"/>
          <a:lstStyle/>
          <a:p>
            <a:endParaRPr lang="en-US" sz="1050"/>
          </a:p>
        </p:txBody>
      </p:sp>
      <p:sp>
        <p:nvSpPr>
          <p:cNvPr id="237" name="Freeform: Shape 272">
            <a:extLst>
              <a:ext uri="{FF2B5EF4-FFF2-40B4-BE49-F238E27FC236}">
                <a16:creationId xmlns:a16="http://schemas.microsoft.com/office/drawing/2014/main" id="{EF63949D-184A-D3C8-B00A-1420C0572495}"/>
              </a:ext>
            </a:extLst>
          </p:cNvPr>
          <p:cNvSpPr/>
          <p:nvPr/>
        </p:nvSpPr>
        <p:spPr>
          <a:xfrm>
            <a:off x="10437778" y="5037665"/>
            <a:ext cx="1103611" cy="134587"/>
          </a:xfrm>
          <a:custGeom>
            <a:avLst/>
            <a:gdLst>
              <a:gd name="connsiteX0" fmla="*/ 128317 w 2146372"/>
              <a:gd name="connsiteY0" fmla="*/ 84029 h 261752"/>
              <a:gd name="connsiteX1" fmla="*/ 126310 w 2146372"/>
              <a:gd name="connsiteY1" fmla="*/ 84553 h 261752"/>
              <a:gd name="connsiteX2" fmla="*/ 103624 w 2146372"/>
              <a:gd name="connsiteY2" fmla="*/ 92406 h 261752"/>
              <a:gd name="connsiteX3" fmla="*/ 82248 w 2146372"/>
              <a:gd name="connsiteY3" fmla="*/ 100956 h 261752"/>
              <a:gd name="connsiteX4" fmla="*/ 53892 w 2146372"/>
              <a:gd name="connsiteY4" fmla="*/ 114567 h 261752"/>
              <a:gd name="connsiteX5" fmla="*/ 52844 w 2146372"/>
              <a:gd name="connsiteY5" fmla="*/ 115178 h 261752"/>
              <a:gd name="connsiteX6" fmla="*/ 44817 w 2146372"/>
              <a:gd name="connsiteY6" fmla="*/ 119453 h 261752"/>
              <a:gd name="connsiteX7" fmla="*/ 38274 w 2146372"/>
              <a:gd name="connsiteY7" fmla="*/ 123903 h 261752"/>
              <a:gd name="connsiteX8" fmla="*/ 28677 w 2146372"/>
              <a:gd name="connsiteY8" fmla="*/ 133937 h 261752"/>
              <a:gd name="connsiteX9" fmla="*/ 17334 w 2146372"/>
              <a:gd name="connsiteY9" fmla="*/ 167965 h 261752"/>
              <a:gd name="connsiteX10" fmla="*/ 12448 w 2146372"/>
              <a:gd name="connsiteY10" fmla="*/ 193180 h 261752"/>
              <a:gd name="connsiteX11" fmla="*/ 11574 w 2146372"/>
              <a:gd name="connsiteY11" fmla="*/ 208623 h 261752"/>
              <a:gd name="connsiteX12" fmla="*/ 10266 w 2146372"/>
              <a:gd name="connsiteY12" fmla="*/ 220228 h 261752"/>
              <a:gd name="connsiteX13" fmla="*/ 7299 w 2146372"/>
              <a:gd name="connsiteY13" fmla="*/ 243000 h 261752"/>
              <a:gd name="connsiteX14" fmla="*/ 7124 w 2146372"/>
              <a:gd name="connsiteY14" fmla="*/ 262022 h 261752"/>
              <a:gd name="connsiteX15" fmla="*/ 162955 w 2146372"/>
              <a:gd name="connsiteY15" fmla="*/ 230611 h 261752"/>
              <a:gd name="connsiteX16" fmla="*/ 313813 w 2146372"/>
              <a:gd name="connsiteY16" fmla="*/ 218221 h 261752"/>
              <a:gd name="connsiteX17" fmla="*/ 629660 w 2146372"/>
              <a:gd name="connsiteY17" fmla="*/ 203651 h 261752"/>
              <a:gd name="connsiteX18" fmla="*/ 1228899 w 2146372"/>
              <a:gd name="connsiteY18" fmla="*/ 213597 h 261752"/>
              <a:gd name="connsiteX19" fmla="*/ 1696827 w 2146372"/>
              <a:gd name="connsiteY19" fmla="*/ 220054 h 261752"/>
              <a:gd name="connsiteX20" fmla="*/ 2140409 w 2146372"/>
              <a:gd name="connsiteY20" fmla="*/ 254169 h 261752"/>
              <a:gd name="connsiteX21" fmla="*/ 2145558 w 2146372"/>
              <a:gd name="connsiteY21" fmla="*/ 254081 h 261752"/>
              <a:gd name="connsiteX22" fmla="*/ 2147739 w 2146372"/>
              <a:gd name="connsiteY22" fmla="*/ 234973 h 261752"/>
              <a:gd name="connsiteX23" fmla="*/ 2120778 w 2146372"/>
              <a:gd name="connsiteY23" fmla="*/ 121286 h 261752"/>
              <a:gd name="connsiteX24" fmla="*/ 2104900 w 2146372"/>
              <a:gd name="connsiteY24" fmla="*/ 105493 h 261752"/>
              <a:gd name="connsiteX25" fmla="*/ 2088146 w 2146372"/>
              <a:gd name="connsiteY25" fmla="*/ 95110 h 261752"/>
              <a:gd name="connsiteX26" fmla="*/ 2063805 w 2146372"/>
              <a:gd name="connsiteY26" fmla="*/ 85775 h 261752"/>
              <a:gd name="connsiteX27" fmla="*/ 1501296 w 2146372"/>
              <a:gd name="connsiteY27" fmla="*/ 16148 h 261752"/>
              <a:gd name="connsiteX28" fmla="*/ 1240068 w 2146372"/>
              <a:gd name="connsiteY28" fmla="*/ 7510 h 261752"/>
              <a:gd name="connsiteX29" fmla="*/ 979625 w 2146372"/>
              <a:gd name="connsiteY29" fmla="*/ 6899 h 261752"/>
              <a:gd name="connsiteX30" fmla="*/ 621110 w 2146372"/>
              <a:gd name="connsiteY30" fmla="*/ 19202 h 261752"/>
              <a:gd name="connsiteX31" fmla="*/ 248200 w 2146372"/>
              <a:gd name="connsiteY31" fmla="*/ 54801 h 261752"/>
              <a:gd name="connsiteX32" fmla="*/ 217138 w 2146372"/>
              <a:gd name="connsiteY32" fmla="*/ 60297 h 261752"/>
              <a:gd name="connsiteX33" fmla="*/ 170460 w 2146372"/>
              <a:gd name="connsiteY33" fmla="*/ 70331 h 261752"/>
              <a:gd name="connsiteX34" fmla="*/ 155364 w 2146372"/>
              <a:gd name="connsiteY34" fmla="*/ 74432 h 261752"/>
              <a:gd name="connsiteX35" fmla="*/ 128317 w 2146372"/>
              <a:gd name="connsiteY35" fmla="*/ 84029 h 2617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46372" h="261752">
                <a:moveTo>
                  <a:pt x="128317" y="84029"/>
                </a:moveTo>
                <a:cubicBezTo>
                  <a:pt x="127706" y="84204"/>
                  <a:pt x="127094" y="84378"/>
                  <a:pt x="126310" y="84553"/>
                </a:cubicBezTo>
                <a:cubicBezTo>
                  <a:pt x="120900" y="86560"/>
                  <a:pt x="112262" y="89352"/>
                  <a:pt x="103624" y="92406"/>
                </a:cubicBezTo>
                <a:cubicBezTo>
                  <a:pt x="95773" y="95197"/>
                  <a:pt x="87919" y="98339"/>
                  <a:pt x="82248" y="100956"/>
                </a:cubicBezTo>
                <a:cubicBezTo>
                  <a:pt x="74222" y="104621"/>
                  <a:pt x="63141" y="109594"/>
                  <a:pt x="53892" y="114567"/>
                </a:cubicBezTo>
                <a:cubicBezTo>
                  <a:pt x="53542" y="114655"/>
                  <a:pt x="53193" y="115091"/>
                  <a:pt x="52844" y="115178"/>
                </a:cubicBezTo>
                <a:cubicBezTo>
                  <a:pt x="49879" y="116661"/>
                  <a:pt x="47086" y="118144"/>
                  <a:pt x="44817" y="119453"/>
                </a:cubicBezTo>
                <a:cubicBezTo>
                  <a:pt x="42636" y="120762"/>
                  <a:pt x="40367" y="122245"/>
                  <a:pt x="38274" y="123903"/>
                </a:cubicBezTo>
                <a:cubicBezTo>
                  <a:pt x="34173" y="127131"/>
                  <a:pt x="30596" y="130796"/>
                  <a:pt x="28677" y="133937"/>
                </a:cubicBezTo>
                <a:cubicBezTo>
                  <a:pt x="24837" y="142575"/>
                  <a:pt x="20649" y="154790"/>
                  <a:pt x="17334" y="167965"/>
                </a:cubicBezTo>
                <a:cubicBezTo>
                  <a:pt x="15328" y="176166"/>
                  <a:pt x="13581" y="184804"/>
                  <a:pt x="12448" y="193180"/>
                </a:cubicBezTo>
                <a:cubicBezTo>
                  <a:pt x="11749" y="198677"/>
                  <a:pt x="11487" y="203912"/>
                  <a:pt x="11574" y="208623"/>
                </a:cubicBezTo>
                <a:cubicBezTo>
                  <a:pt x="11662" y="211852"/>
                  <a:pt x="10965" y="215865"/>
                  <a:pt x="10266" y="220228"/>
                </a:cubicBezTo>
                <a:cubicBezTo>
                  <a:pt x="9131" y="227470"/>
                  <a:pt x="8172" y="235323"/>
                  <a:pt x="7299" y="243000"/>
                </a:cubicBezTo>
                <a:cubicBezTo>
                  <a:pt x="6515" y="250155"/>
                  <a:pt x="6166" y="257222"/>
                  <a:pt x="7124" y="262022"/>
                </a:cubicBezTo>
                <a:cubicBezTo>
                  <a:pt x="8172" y="262370"/>
                  <a:pt x="117323" y="225027"/>
                  <a:pt x="162955" y="230611"/>
                </a:cubicBezTo>
                <a:cubicBezTo>
                  <a:pt x="169849" y="231484"/>
                  <a:pt x="270362" y="223980"/>
                  <a:pt x="313813" y="218221"/>
                </a:cubicBezTo>
                <a:cubicBezTo>
                  <a:pt x="361015" y="211939"/>
                  <a:pt x="596854" y="201469"/>
                  <a:pt x="629660" y="203651"/>
                </a:cubicBezTo>
                <a:cubicBezTo>
                  <a:pt x="687422" y="207402"/>
                  <a:pt x="1159448" y="193879"/>
                  <a:pt x="1228899" y="213597"/>
                </a:cubicBezTo>
                <a:cubicBezTo>
                  <a:pt x="1298351" y="233316"/>
                  <a:pt x="1630428" y="230960"/>
                  <a:pt x="1696827" y="220054"/>
                </a:cubicBezTo>
                <a:cubicBezTo>
                  <a:pt x="1759385" y="209845"/>
                  <a:pt x="2124881" y="255303"/>
                  <a:pt x="2140409" y="254169"/>
                </a:cubicBezTo>
                <a:cubicBezTo>
                  <a:pt x="2142243" y="254081"/>
                  <a:pt x="2144337" y="253820"/>
                  <a:pt x="2145558" y="254081"/>
                </a:cubicBezTo>
                <a:cubicBezTo>
                  <a:pt x="2146606" y="247886"/>
                  <a:pt x="2147390" y="241692"/>
                  <a:pt x="2147739" y="234973"/>
                </a:cubicBezTo>
                <a:cubicBezTo>
                  <a:pt x="2150095" y="192831"/>
                  <a:pt x="2141719" y="150427"/>
                  <a:pt x="2120778" y="121286"/>
                </a:cubicBezTo>
                <a:cubicBezTo>
                  <a:pt x="2116328" y="115091"/>
                  <a:pt x="2111007" y="109943"/>
                  <a:pt x="2104900" y="105493"/>
                </a:cubicBezTo>
                <a:cubicBezTo>
                  <a:pt x="2100625" y="102352"/>
                  <a:pt x="2091812" y="96506"/>
                  <a:pt x="2088146" y="95110"/>
                </a:cubicBezTo>
                <a:cubicBezTo>
                  <a:pt x="2080993" y="92493"/>
                  <a:pt x="2073489" y="89090"/>
                  <a:pt x="2063805" y="85775"/>
                </a:cubicBezTo>
                <a:cubicBezTo>
                  <a:pt x="1971405" y="53753"/>
                  <a:pt x="1722915" y="28451"/>
                  <a:pt x="1501296" y="16148"/>
                </a:cubicBezTo>
                <a:cubicBezTo>
                  <a:pt x="1410294" y="11262"/>
                  <a:pt x="1344419" y="8907"/>
                  <a:pt x="1240068" y="7510"/>
                </a:cubicBezTo>
                <a:cubicBezTo>
                  <a:pt x="1152555" y="6202"/>
                  <a:pt x="1065566" y="6463"/>
                  <a:pt x="979625" y="6899"/>
                </a:cubicBezTo>
                <a:cubicBezTo>
                  <a:pt x="850144" y="7423"/>
                  <a:pt x="729388" y="14141"/>
                  <a:pt x="621110" y="19202"/>
                </a:cubicBezTo>
                <a:cubicBezTo>
                  <a:pt x="478541" y="26007"/>
                  <a:pt x="347143" y="38397"/>
                  <a:pt x="248200" y="54801"/>
                </a:cubicBezTo>
                <a:cubicBezTo>
                  <a:pt x="236944" y="56720"/>
                  <a:pt x="226736" y="58552"/>
                  <a:pt x="217138" y="60297"/>
                </a:cubicBezTo>
                <a:cubicBezTo>
                  <a:pt x="199950" y="63612"/>
                  <a:pt x="184943" y="66754"/>
                  <a:pt x="170460" y="70331"/>
                </a:cubicBezTo>
                <a:cubicBezTo>
                  <a:pt x="165224" y="71640"/>
                  <a:pt x="160250" y="72948"/>
                  <a:pt x="155364" y="74432"/>
                </a:cubicBezTo>
                <a:cubicBezTo>
                  <a:pt x="145418" y="77398"/>
                  <a:pt x="136518" y="81237"/>
                  <a:pt x="128317" y="84029"/>
                </a:cubicBezTo>
                <a:close/>
              </a:path>
            </a:pathLst>
          </a:custGeom>
          <a:solidFill>
            <a:srgbClr val="794F2B"/>
          </a:solidFill>
          <a:ln w="9525" cap="flat">
            <a:noFill/>
            <a:prstDash val="solid"/>
            <a:miter/>
          </a:ln>
        </p:spPr>
        <p:txBody>
          <a:bodyPr rtlCol="0" anchor="ctr"/>
          <a:lstStyle/>
          <a:p>
            <a:endParaRPr lang="en-US" sz="1050"/>
          </a:p>
        </p:txBody>
      </p:sp>
      <p:sp>
        <p:nvSpPr>
          <p:cNvPr id="238" name="Freeform: Shape 273">
            <a:extLst>
              <a:ext uri="{FF2B5EF4-FFF2-40B4-BE49-F238E27FC236}">
                <a16:creationId xmlns:a16="http://schemas.microsoft.com/office/drawing/2014/main" id="{739B833E-51E8-C8DB-BC1A-007E07F4BC71}"/>
              </a:ext>
            </a:extLst>
          </p:cNvPr>
          <p:cNvSpPr/>
          <p:nvPr/>
        </p:nvSpPr>
        <p:spPr>
          <a:xfrm>
            <a:off x="10439455" y="5037749"/>
            <a:ext cx="1103611" cy="125615"/>
          </a:xfrm>
          <a:custGeom>
            <a:avLst/>
            <a:gdLst>
              <a:gd name="connsiteX0" fmla="*/ 166237 w 2146372"/>
              <a:gd name="connsiteY0" fmla="*/ 73744 h 244302"/>
              <a:gd name="connsiteX1" fmla="*/ 163619 w 2146372"/>
              <a:gd name="connsiteY1" fmla="*/ 74268 h 244302"/>
              <a:gd name="connsiteX2" fmla="*/ 132994 w 2146372"/>
              <a:gd name="connsiteY2" fmla="*/ 82207 h 244302"/>
              <a:gd name="connsiteX3" fmla="*/ 103504 w 2146372"/>
              <a:gd name="connsiteY3" fmla="*/ 90670 h 244302"/>
              <a:gd name="connsiteX4" fmla="*/ 63979 w 2146372"/>
              <a:gd name="connsiteY4" fmla="*/ 104718 h 244302"/>
              <a:gd name="connsiteX5" fmla="*/ 62409 w 2146372"/>
              <a:gd name="connsiteY5" fmla="*/ 105416 h 244302"/>
              <a:gd name="connsiteX6" fmla="*/ 51241 w 2146372"/>
              <a:gd name="connsiteY6" fmla="*/ 110040 h 244302"/>
              <a:gd name="connsiteX7" fmla="*/ 42167 w 2146372"/>
              <a:gd name="connsiteY7" fmla="*/ 115188 h 244302"/>
              <a:gd name="connsiteX8" fmla="*/ 28904 w 2146372"/>
              <a:gd name="connsiteY8" fmla="*/ 127490 h 244302"/>
              <a:gd name="connsiteX9" fmla="*/ 18173 w 2146372"/>
              <a:gd name="connsiteY9" fmla="*/ 157505 h 244302"/>
              <a:gd name="connsiteX10" fmla="*/ 13548 w 2146372"/>
              <a:gd name="connsiteY10" fmla="*/ 179928 h 244302"/>
              <a:gd name="connsiteX11" fmla="*/ 13286 w 2146372"/>
              <a:gd name="connsiteY11" fmla="*/ 193627 h 244302"/>
              <a:gd name="connsiteX12" fmla="*/ 11891 w 2146372"/>
              <a:gd name="connsiteY12" fmla="*/ 203835 h 244302"/>
              <a:gd name="connsiteX13" fmla="*/ 7878 w 2146372"/>
              <a:gd name="connsiteY13" fmla="*/ 223728 h 244302"/>
              <a:gd name="connsiteX14" fmla="*/ 7354 w 2146372"/>
              <a:gd name="connsiteY14" fmla="*/ 240306 h 244302"/>
              <a:gd name="connsiteX15" fmla="*/ 156204 w 2146372"/>
              <a:gd name="connsiteY15" fmla="*/ 193190 h 244302"/>
              <a:gd name="connsiteX16" fmla="*/ 306537 w 2146372"/>
              <a:gd name="connsiteY16" fmla="*/ 174606 h 244302"/>
              <a:gd name="connsiteX17" fmla="*/ 622298 w 2146372"/>
              <a:gd name="connsiteY17" fmla="*/ 152706 h 244302"/>
              <a:gd name="connsiteX18" fmla="*/ 1221799 w 2146372"/>
              <a:gd name="connsiteY18" fmla="*/ 167626 h 244302"/>
              <a:gd name="connsiteX19" fmla="*/ 1689202 w 2146372"/>
              <a:gd name="connsiteY19" fmla="*/ 177311 h 244302"/>
              <a:gd name="connsiteX20" fmla="*/ 2131040 w 2146372"/>
              <a:gd name="connsiteY20" fmla="*/ 228527 h 244302"/>
              <a:gd name="connsiteX21" fmla="*/ 2136101 w 2146372"/>
              <a:gd name="connsiteY21" fmla="*/ 227829 h 244302"/>
              <a:gd name="connsiteX22" fmla="*/ 2139069 w 2146372"/>
              <a:gd name="connsiteY22" fmla="*/ 211688 h 244302"/>
              <a:gd name="connsiteX23" fmla="*/ 2112457 w 2146372"/>
              <a:gd name="connsiteY23" fmla="*/ 115188 h 244302"/>
              <a:gd name="connsiteX24" fmla="*/ 2093958 w 2146372"/>
              <a:gd name="connsiteY24" fmla="*/ 101053 h 244302"/>
              <a:gd name="connsiteX25" fmla="*/ 2075637 w 2146372"/>
              <a:gd name="connsiteY25" fmla="*/ 92154 h 244302"/>
              <a:gd name="connsiteX26" fmla="*/ 2052078 w 2146372"/>
              <a:gd name="connsiteY26" fmla="*/ 83690 h 244302"/>
              <a:gd name="connsiteX27" fmla="*/ 1467933 w 2146372"/>
              <a:gd name="connsiteY27" fmla="*/ 14675 h 244302"/>
              <a:gd name="connsiteX28" fmla="*/ 1196759 w 2146372"/>
              <a:gd name="connsiteY28" fmla="*/ 6910 h 244302"/>
              <a:gd name="connsiteX29" fmla="*/ 926628 w 2146372"/>
              <a:gd name="connsiteY29" fmla="*/ 7608 h 244302"/>
              <a:gd name="connsiteX30" fmla="*/ 606942 w 2146372"/>
              <a:gd name="connsiteY30" fmla="*/ 20608 h 244302"/>
              <a:gd name="connsiteX31" fmla="*/ 274165 w 2146372"/>
              <a:gd name="connsiteY31" fmla="*/ 51059 h 244302"/>
              <a:gd name="connsiteX32" fmla="*/ 246333 w 2146372"/>
              <a:gd name="connsiteY32" fmla="*/ 55596 h 244302"/>
              <a:gd name="connsiteX33" fmla="*/ 204539 w 2146372"/>
              <a:gd name="connsiteY33" fmla="*/ 63535 h 244302"/>
              <a:gd name="connsiteX34" fmla="*/ 191017 w 2146372"/>
              <a:gd name="connsiteY34" fmla="*/ 66676 h 244302"/>
              <a:gd name="connsiteX35" fmla="*/ 166237 w 2146372"/>
              <a:gd name="connsiteY35" fmla="*/ 73744 h 24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46372" h="244302">
                <a:moveTo>
                  <a:pt x="166237" y="73744"/>
                </a:moveTo>
                <a:cubicBezTo>
                  <a:pt x="165539" y="73918"/>
                  <a:pt x="164580" y="74093"/>
                  <a:pt x="163619" y="74268"/>
                </a:cubicBezTo>
                <a:cubicBezTo>
                  <a:pt x="156726" y="76100"/>
                  <a:pt x="144948" y="79066"/>
                  <a:pt x="132994" y="82207"/>
                </a:cubicBezTo>
                <a:cubicBezTo>
                  <a:pt x="122088" y="85087"/>
                  <a:pt x="111181" y="88228"/>
                  <a:pt x="103504" y="90670"/>
                </a:cubicBezTo>
                <a:cubicBezTo>
                  <a:pt x="92423" y="94161"/>
                  <a:pt x="76718" y="99483"/>
                  <a:pt x="63979" y="104718"/>
                </a:cubicBezTo>
                <a:cubicBezTo>
                  <a:pt x="63455" y="104892"/>
                  <a:pt x="62931" y="105242"/>
                  <a:pt x="62409" y="105416"/>
                </a:cubicBezTo>
                <a:cubicBezTo>
                  <a:pt x="58219" y="106987"/>
                  <a:pt x="54381" y="108645"/>
                  <a:pt x="51241" y="110040"/>
                </a:cubicBezTo>
                <a:cubicBezTo>
                  <a:pt x="48099" y="111436"/>
                  <a:pt x="45047" y="113269"/>
                  <a:pt x="42167" y="115188"/>
                </a:cubicBezTo>
                <a:cubicBezTo>
                  <a:pt x="36407" y="119114"/>
                  <a:pt x="31435" y="123739"/>
                  <a:pt x="28904" y="127490"/>
                </a:cubicBezTo>
                <a:cubicBezTo>
                  <a:pt x="25588" y="134209"/>
                  <a:pt x="21400" y="145377"/>
                  <a:pt x="18173" y="157505"/>
                </a:cubicBezTo>
                <a:cubicBezTo>
                  <a:pt x="16166" y="164921"/>
                  <a:pt x="14509" y="172599"/>
                  <a:pt x="13548" y="179928"/>
                </a:cubicBezTo>
                <a:cubicBezTo>
                  <a:pt x="12849" y="185076"/>
                  <a:pt x="12849" y="189788"/>
                  <a:pt x="13286" y="193627"/>
                </a:cubicBezTo>
                <a:cubicBezTo>
                  <a:pt x="13548" y="196157"/>
                  <a:pt x="12762" y="199734"/>
                  <a:pt x="11891" y="203835"/>
                </a:cubicBezTo>
                <a:cubicBezTo>
                  <a:pt x="10493" y="210030"/>
                  <a:pt x="9186" y="217097"/>
                  <a:pt x="7878" y="223728"/>
                </a:cubicBezTo>
                <a:cubicBezTo>
                  <a:pt x="6655" y="230446"/>
                  <a:pt x="5869" y="236729"/>
                  <a:pt x="7354" y="240306"/>
                </a:cubicBezTo>
                <a:cubicBezTo>
                  <a:pt x="8836" y="240917"/>
                  <a:pt x="87886" y="184902"/>
                  <a:pt x="156204" y="193190"/>
                </a:cubicBezTo>
                <a:cubicBezTo>
                  <a:pt x="166587" y="194412"/>
                  <a:pt x="241446" y="183244"/>
                  <a:pt x="306537" y="174606"/>
                </a:cubicBezTo>
                <a:cubicBezTo>
                  <a:pt x="377297" y="165183"/>
                  <a:pt x="573087" y="149478"/>
                  <a:pt x="622298" y="152706"/>
                </a:cubicBezTo>
                <a:cubicBezTo>
                  <a:pt x="708938" y="158290"/>
                  <a:pt x="1117622" y="138135"/>
                  <a:pt x="1221799" y="167626"/>
                </a:cubicBezTo>
                <a:cubicBezTo>
                  <a:pt x="1325976" y="197204"/>
                  <a:pt x="1589560" y="193627"/>
                  <a:pt x="1689202" y="177311"/>
                </a:cubicBezTo>
                <a:cubicBezTo>
                  <a:pt x="1783084" y="161955"/>
                  <a:pt x="2107745" y="230185"/>
                  <a:pt x="2131040" y="228527"/>
                </a:cubicBezTo>
                <a:cubicBezTo>
                  <a:pt x="2133047" y="228440"/>
                  <a:pt x="2134966" y="228091"/>
                  <a:pt x="2136101" y="227829"/>
                </a:cubicBezTo>
                <a:cubicBezTo>
                  <a:pt x="2137409" y="222856"/>
                  <a:pt x="2138545" y="217534"/>
                  <a:pt x="2139069" y="211688"/>
                </a:cubicBezTo>
                <a:cubicBezTo>
                  <a:pt x="2142383" y="178183"/>
                  <a:pt x="2135577" y="141364"/>
                  <a:pt x="2112457" y="115188"/>
                </a:cubicBezTo>
                <a:cubicBezTo>
                  <a:pt x="2107396" y="109429"/>
                  <a:pt x="2101201" y="105067"/>
                  <a:pt x="2093958" y="101053"/>
                </a:cubicBezTo>
                <a:cubicBezTo>
                  <a:pt x="2088985" y="98262"/>
                  <a:pt x="2080696" y="93812"/>
                  <a:pt x="2075637" y="92154"/>
                </a:cubicBezTo>
                <a:cubicBezTo>
                  <a:pt x="2068657" y="89798"/>
                  <a:pt x="2061152" y="86832"/>
                  <a:pt x="2052078" y="83690"/>
                </a:cubicBezTo>
                <a:cubicBezTo>
                  <a:pt x="1956800" y="50710"/>
                  <a:pt x="1678209" y="25843"/>
                  <a:pt x="1467933" y="14675"/>
                </a:cubicBezTo>
                <a:cubicBezTo>
                  <a:pt x="1369252" y="9614"/>
                  <a:pt x="1310882" y="7782"/>
                  <a:pt x="1196759" y="6910"/>
                </a:cubicBezTo>
                <a:cubicBezTo>
                  <a:pt x="1104185" y="6037"/>
                  <a:pt x="1014054" y="6910"/>
                  <a:pt x="926628" y="7608"/>
                </a:cubicBezTo>
                <a:cubicBezTo>
                  <a:pt x="810149" y="8306"/>
                  <a:pt x="702918" y="16507"/>
                  <a:pt x="606942" y="20608"/>
                </a:cubicBezTo>
                <a:cubicBezTo>
                  <a:pt x="486448" y="25930"/>
                  <a:pt x="368048" y="36488"/>
                  <a:pt x="274165" y="51059"/>
                </a:cubicBezTo>
                <a:cubicBezTo>
                  <a:pt x="263870" y="52716"/>
                  <a:pt x="254709" y="54200"/>
                  <a:pt x="246333" y="55596"/>
                </a:cubicBezTo>
                <a:cubicBezTo>
                  <a:pt x="231239" y="58213"/>
                  <a:pt x="218238" y="60569"/>
                  <a:pt x="204539" y="63535"/>
                </a:cubicBezTo>
                <a:cubicBezTo>
                  <a:pt x="200002" y="64495"/>
                  <a:pt x="195467" y="65543"/>
                  <a:pt x="191017" y="66676"/>
                </a:cubicBezTo>
                <a:cubicBezTo>
                  <a:pt x="182292" y="68683"/>
                  <a:pt x="174176" y="71650"/>
                  <a:pt x="166237" y="73744"/>
                </a:cubicBezTo>
                <a:close/>
              </a:path>
            </a:pathLst>
          </a:custGeom>
          <a:solidFill>
            <a:srgbClr val="845932"/>
          </a:solidFill>
          <a:ln w="9525" cap="flat">
            <a:noFill/>
            <a:prstDash val="solid"/>
            <a:miter/>
          </a:ln>
        </p:spPr>
        <p:txBody>
          <a:bodyPr rtlCol="0" anchor="ctr"/>
          <a:lstStyle/>
          <a:p>
            <a:endParaRPr lang="en-US" sz="1050"/>
          </a:p>
        </p:txBody>
      </p:sp>
      <p:sp>
        <p:nvSpPr>
          <p:cNvPr id="239" name="Freeform: Shape 274">
            <a:extLst>
              <a:ext uri="{FF2B5EF4-FFF2-40B4-BE49-F238E27FC236}">
                <a16:creationId xmlns:a16="http://schemas.microsoft.com/office/drawing/2014/main" id="{3FAA0DA2-16E7-58CD-8CAE-AA22F5DB0B85}"/>
              </a:ext>
            </a:extLst>
          </p:cNvPr>
          <p:cNvSpPr/>
          <p:nvPr/>
        </p:nvSpPr>
        <p:spPr>
          <a:xfrm>
            <a:off x="10441093" y="5037449"/>
            <a:ext cx="1099125" cy="112155"/>
          </a:xfrm>
          <a:custGeom>
            <a:avLst/>
            <a:gdLst>
              <a:gd name="connsiteX0" fmla="*/ 204322 w 2137647"/>
              <a:gd name="connsiteY0" fmla="*/ 64208 h 218127"/>
              <a:gd name="connsiteX1" fmla="*/ 201095 w 2137647"/>
              <a:gd name="connsiteY1" fmla="*/ 64731 h 218127"/>
              <a:gd name="connsiteX2" fmla="*/ 162441 w 2137647"/>
              <a:gd name="connsiteY2" fmla="*/ 72758 h 218127"/>
              <a:gd name="connsiteX3" fmla="*/ 124750 w 2137647"/>
              <a:gd name="connsiteY3" fmla="*/ 81134 h 218127"/>
              <a:gd name="connsiteX4" fmla="*/ 73970 w 2137647"/>
              <a:gd name="connsiteY4" fmla="*/ 95618 h 218127"/>
              <a:gd name="connsiteX5" fmla="*/ 71876 w 2137647"/>
              <a:gd name="connsiteY5" fmla="*/ 96316 h 218127"/>
              <a:gd name="connsiteX6" fmla="*/ 57566 w 2137647"/>
              <a:gd name="connsiteY6" fmla="*/ 101377 h 218127"/>
              <a:gd name="connsiteX7" fmla="*/ 45963 w 2137647"/>
              <a:gd name="connsiteY7" fmla="*/ 107135 h 218127"/>
              <a:gd name="connsiteX8" fmla="*/ 29034 w 2137647"/>
              <a:gd name="connsiteY8" fmla="*/ 121619 h 218127"/>
              <a:gd name="connsiteX9" fmla="*/ 18914 w 2137647"/>
              <a:gd name="connsiteY9" fmla="*/ 147532 h 218127"/>
              <a:gd name="connsiteX10" fmla="*/ 14551 w 2137647"/>
              <a:gd name="connsiteY10" fmla="*/ 167164 h 218127"/>
              <a:gd name="connsiteX11" fmla="*/ 14901 w 2137647"/>
              <a:gd name="connsiteY11" fmla="*/ 179030 h 218127"/>
              <a:gd name="connsiteX12" fmla="*/ 13418 w 2137647"/>
              <a:gd name="connsiteY12" fmla="*/ 187842 h 218127"/>
              <a:gd name="connsiteX13" fmla="*/ 8444 w 2137647"/>
              <a:gd name="connsiteY13" fmla="*/ 204856 h 218127"/>
              <a:gd name="connsiteX14" fmla="*/ 7571 w 2137647"/>
              <a:gd name="connsiteY14" fmla="*/ 218991 h 218127"/>
              <a:gd name="connsiteX15" fmla="*/ 149528 w 2137647"/>
              <a:gd name="connsiteY15" fmla="*/ 156083 h 218127"/>
              <a:gd name="connsiteX16" fmla="*/ 299425 w 2137647"/>
              <a:gd name="connsiteY16" fmla="*/ 131304 h 218127"/>
              <a:gd name="connsiteX17" fmla="*/ 615013 w 2137647"/>
              <a:gd name="connsiteY17" fmla="*/ 102075 h 218127"/>
              <a:gd name="connsiteX18" fmla="*/ 1214776 w 2137647"/>
              <a:gd name="connsiteY18" fmla="*/ 121968 h 218127"/>
              <a:gd name="connsiteX19" fmla="*/ 1681655 w 2137647"/>
              <a:gd name="connsiteY19" fmla="*/ 134881 h 218127"/>
              <a:gd name="connsiteX20" fmla="*/ 2121749 w 2137647"/>
              <a:gd name="connsiteY20" fmla="*/ 203198 h 218127"/>
              <a:gd name="connsiteX21" fmla="*/ 2126635 w 2137647"/>
              <a:gd name="connsiteY21" fmla="*/ 201890 h 218127"/>
              <a:gd name="connsiteX22" fmla="*/ 2130474 w 2137647"/>
              <a:gd name="connsiteY22" fmla="*/ 188715 h 218127"/>
              <a:gd name="connsiteX23" fmla="*/ 2104124 w 2137647"/>
              <a:gd name="connsiteY23" fmla="*/ 109491 h 218127"/>
              <a:gd name="connsiteX24" fmla="*/ 2083097 w 2137647"/>
              <a:gd name="connsiteY24" fmla="*/ 97102 h 218127"/>
              <a:gd name="connsiteX25" fmla="*/ 2063116 w 2137647"/>
              <a:gd name="connsiteY25" fmla="*/ 89598 h 218127"/>
              <a:gd name="connsiteX26" fmla="*/ 2040343 w 2137647"/>
              <a:gd name="connsiteY26" fmla="*/ 82007 h 218127"/>
              <a:gd name="connsiteX27" fmla="*/ 1434473 w 2137647"/>
              <a:gd name="connsiteY27" fmla="*/ 13602 h 218127"/>
              <a:gd name="connsiteX28" fmla="*/ 1153351 w 2137647"/>
              <a:gd name="connsiteY28" fmla="*/ 6622 h 218127"/>
              <a:gd name="connsiteX29" fmla="*/ 873536 w 2137647"/>
              <a:gd name="connsiteY29" fmla="*/ 8629 h 218127"/>
              <a:gd name="connsiteX30" fmla="*/ 592676 w 2137647"/>
              <a:gd name="connsiteY30" fmla="*/ 22327 h 218127"/>
              <a:gd name="connsiteX31" fmla="*/ 300036 w 2137647"/>
              <a:gd name="connsiteY31" fmla="*/ 47630 h 218127"/>
              <a:gd name="connsiteX32" fmla="*/ 275344 w 2137647"/>
              <a:gd name="connsiteY32" fmla="*/ 51295 h 218127"/>
              <a:gd name="connsiteX33" fmla="*/ 238524 w 2137647"/>
              <a:gd name="connsiteY33" fmla="*/ 57053 h 218127"/>
              <a:gd name="connsiteX34" fmla="*/ 226484 w 2137647"/>
              <a:gd name="connsiteY34" fmla="*/ 59234 h 218127"/>
              <a:gd name="connsiteX35" fmla="*/ 204322 w 2137647"/>
              <a:gd name="connsiteY35" fmla="*/ 64208 h 21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37647" h="218127">
                <a:moveTo>
                  <a:pt x="204322" y="64208"/>
                </a:moveTo>
                <a:cubicBezTo>
                  <a:pt x="203449" y="64382"/>
                  <a:pt x="202316" y="64557"/>
                  <a:pt x="201095" y="64731"/>
                </a:cubicBezTo>
                <a:cubicBezTo>
                  <a:pt x="192805" y="66389"/>
                  <a:pt x="177798" y="69443"/>
                  <a:pt x="162441" y="72758"/>
                </a:cubicBezTo>
                <a:cubicBezTo>
                  <a:pt x="148570" y="75725"/>
                  <a:pt x="134434" y="78866"/>
                  <a:pt x="124750" y="81134"/>
                </a:cubicBezTo>
                <a:cubicBezTo>
                  <a:pt x="110527" y="84450"/>
                  <a:pt x="90285" y="90208"/>
                  <a:pt x="73970" y="95618"/>
                </a:cubicBezTo>
                <a:cubicBezTo>
                  <a:pt x="73271" y="95793"/>
                  <a:pt x="72572" y="96142"/>
                  <a:pt x="71876" y="96316"/>
                </a:cubicBezTo>
                <a:cubicBezTo>
                  <a:pt x="66465" y="98061"/>
                  <a:pt x="61579" y="99806"/>
                  <a:pt x="57566" y="101377"/>
                </a:cubicBezTo>
                <a:cubicBezTo>
                  <a:pt x="53552" y="102947"/>
                  <a:pt x="49627" y="104954"/>
                  <a:pt x="45963" y="107135"/>
                </a:cubicBezTo>
                <a:cubicBezTo>
                  <a:pt x="38458" y="111672"/>
                  <a:pt x="32176" y="117256"/>
                  <a:pt x="29034" y="121619"/>
                </a:cubicBezTo>
                <a:cubicBezTo>
                  <a:pt x="26244" y="126418"/>
                  <a:pt x="22143" y="136626"/>
                  <a:pt x="18914" y="147532"/>
                </a:cubicBezTo>
                <a:cubicBezTo>
                  <a:pt x="16995" y="154076"/>
                  <a:pt x="15337" y="160969"/>
                  <a:pt x="14551" y="167164"/>
                </a:cubicBezTo>
                <a:cubicBezTo>
                  <a:pt x="13940" y="171876"/>
                  <a:pt x="14027" y="176063"/>
                  <a:pt x="14901" y="179030"/>
                </a:cubicBezTo>
                <a:cubicBezTo>
                  <a:pt x="15425" y="180775"/>
                  <a:pt x="14551" y="184003"/>
                  <a:pt x="13418" y="187842"/>
                </a:cubicBezTo>
                <a:cubicBezTo>
                  <a:pt x="11846" y="193078"/>
                  <a:pt x="10014" y="199185"/>
                  <a:pt x="8444" y="204856"/>
                </a:cubicBezTo>
                <a:cubicBezTo>
                  <a:pt x="6700" y="211139"/>
                  <a:pt x="5652" y="216722"/>
                  <a:pt x="7571" y="218991"/>
                </a:cubicBezTo>
                <a:cubicBezTo>
                  <a:pt x="9578" y="219776"/>
                  <a:pt x="58352" y="145090"/>
                  <a:pt x="149528" y="156083"/>
                </a:cubicBezTo>
                <a:cubicBezTo>
                  <a:pt x="163402" y="157741"/>
                  <a:pt x="212611" y="142821"/>
                  <a:pt x="299425" y="131304"/>
                </a:cubicBezTo>
                <a:cubicBezTo>
                  <a:pt x="393831" y="118827"/>
                  <a:pt x="549400" y="97799"/>
                  <a:pt x="615013" y="102075"/>
                </a:cubicBezTo>
                <a:cubicBezTo>
                  <a:pt x="730533" y="109578"/>
                  <a:pt x="1075871" y="82618"/>
                  <a:pt x="1214776" y="121968"/>
                </a:cubicBezTo>
                <a:cubicBezTo>
                  <a:pt x="1353678" y="161318"/>
                  <a:pt x="1548772" y="156607"/>
                  <a:pt x="1681655" y="134881"/>
                </a:cubicBezTo>
                <a:cubicBezTo>
                  <a:pt x="1806859" y="114377"/>
                  <a:pt x="2090687" y="205380"/>
                  <a:pt x="2121749" y="203198"/>
                </a:cubicBezTo>
                <a:cubicBezTo>
                  <a:pt x="2123930" y="203024"/>
                  <a:pt x="2125762" y="202588"/>
                  <a:pt x="2126635" y="201890"/>
                </a:cubicBezTo>
                <a:cubicBezTo>
                  <a:pt x="2128205" y="198051"/>
                  <a:pt x="2129688" y="193688"/>
                  <a:pt x="2130474" y="188715"/>
                </a:cubicBezTo>
                <a:cubicBezTo>
                  <a:pt x="2134574" y="163935"/>
                  <a:pt x="2129340" y="132700"/>
                  <a:pt x="2104124" y="109491"/>
                </a:cubicBezTo>
                <a:cubicBezTo>
                  <a:pt x="2098366" y="104256"/>
                  <a:pt x="2091298" y="100504"/>
                  <a:pt x="2083097" y="97102"/>
                </a:cubicBezTo>
                <a:cubicBezTo>
                  <a:pt x="2077337" y="94746"/>
                  <a:pt x="2069573" y="91605"/>
                  <a:pt x="2063116" y="89598"/>
                </a:cubicBezTo>
                <a:cubicBezTo>
                  <a:pt x="2056223" y="87504"/>
                  <a:pt x="2048806" y="84886"/>
                  <a:pt x="2040343" y="82007"/>
                </a:cubicBezTo>
                <a:cubicBezTo>
                  <a:pt x="1942098" y="48241"/>
                  <a:pt x="1633493" y="23549"/>
                  <a:pt x="1434473" y="13602"/>
                </a:cubicBezTo>
                <a:cubicBezTo>
                  <a:pt x="1328115" y="8367"/>
                  <a:pt x="1277247" y="7146"/>
                  <a:pt x="1153351" y="6622"/>
                </a:cubicBezTo>
                <a:cubicBezTo>
                  <a:pt x="1055717" y="6186"/>
                  <a:pt x="962445" y="7669"/>
                  <a:pt x="873536" y="8629"/>
                </a:cubicBezTo>
                <a:cubicBezTo>
                  <a:pt x="770058" y="9589"/>
                  <a:pt x="676351" y="19186"/>
                  <a:pt x="592676" y="22327"/>
                </a:cubicBezTo>
                <a:cubicBezTo>
                  <a:pt x="494170" y="26166"/>
                  <a:pt x="388857" y="34892"/>
                  <a:pt x="300036" y="47630"/>
                </a:cubicBezTo>
                <a:cubicBezTo>
                  <a:pt x="290700" y="49026"/>
                  <a:pt x="282673" y="50160"/>
                  <a:pt x="275344" y="51295"/>
                </a:cubicBezTo>
                <a:cubicBezTo>
                  <a:pt x="262343" y="53214"/>
                  <a:pt x="251264" y="54872"/>
                  <a:pt x="238524" y="57053"/>
                </a:cubicBezTo>
                <a:cubicBezTo>
                  <a:pt x="234598" y="57751"/>
                  <a:pt x="230672" y="58449"/>
                  <a:pt x="226484" y="59234"/>
                </a:cubicBezTo>
                <a:cubicBezTo>
                  <a:pt x="219242" y="60717"/>
                  <a:pt x="212001" y="62637"/>
                  <a:pt x="204322" y="64208"/>
                </a:cubicBezTo>
                <a:close/>
              </a:path>
            </a:pathLst>
          </a:custGeom>
          <a:solidFill>
            <a:srgbClr val="906239"/>
          </a:solidFill>
          <a:ln w="9525" cap="flat">
            <a:noFill/>
            <a:prstDash val="solid"/>
            <a:miter/>
          </a:ln>
        </p:spPr>
        <p:txBody>
          <a:bodyPr rtlCol="0" anchor="ctr"/>
          <a:lstStyle/>
          <a:p>
            <a:endParaRPr lang="en-US" sz="1050"/>
          </a:p>
        </p:txBody>
      </p:sp>
      <p:sp>
        <p:nvSpPr>
          <p:cNvPr id="240" name="Freeform: Shape 275">
            <a:extLst>
              <a:ext uri="{FF2B5EF4-FFF2-40B4-BE49-F238E27FC236}">
                <a16:creationId xmlns:a16="http://schemas.microsoft.com/office/drawing/2014/main" id="{81648214-853E-D8CC-073A-33B7659CB4D8}"/>
              </a:ext>
            </a:extLst>
          </p:cNvPr>
          <p:cNvSpPr/>
          <p:nvPr/>
        </p:nvSpPr>
        <p:spPr>
          <a:xfrm>
            <a:off x="10442680" y="5037175"/>
            <a:ext cx="1094639" cy="103183"/>
          </a:xfrm>
          <a:custGeom>
            <a:avLst/>
            <a:gdLst>
              <a:gd name="connsiteX0" fmla="*/ 607650 w 2128922"/>
              <a:gd name="connsiteY0" fmla="*/ 51652 h 200677"/>
              <a:gd name="connsiteX1" fmla="*/ 1207675 w 2128922"/>
              <a:gd name="connsiteY1" fmla="*/ 76519 h 200677"/>
              <a:gd name="connsiteX2" fmla="*/ 1674031 w 2128922"/>
              <a:gd name="connsiteY2" fmla="*/ 92660 h 200677"/>
              <a:gd name="connsiteX3" fmla="*/ 2117179 w 2128922"/>
              <a:gd name="connsiteY3" fmla="*/ 176160 h 200677"/>
              <a:gd name="connsiteX4" fmla="*/ 2095801 w 2128922"/>
              <a:gd name="connsiteY4" fmla="*/ 103916 h 200677"/>
              <a:gd name="connsiteX5" fmla="*/ 2028530 w 2128922"/>
              <a:gd name="connsiteY5" fmla="*/ 80445 h 200677"/>
              <a:gd name="connsiteX6" fmla="*/ 1401022 w 2128922"/>
              <a:gd name="connsiteY6" fmla="*/ 12651 h 200677"/>
              <a:gd name="connsiteX7" fmla="*/ 1110040 w 2128922"/>
              <a:gd name="connsiteY7" fmla="*/ 6544 h 200677"/>
              <a:gd name="connsiteX8" fmla="*/ 820455 w 2128922"/>
              <a:gd name="connsiteY8" fmla="*/ 9859 h 200677"/>
              <a:gd name="connsiteX9" fmla="*/ 578421 w 2128922"/>
              <a:gd name="connsiteY9" fmla="*/ 24255 h 200677"/>
              <a:gd name="connsiteX10" fmla="*/ 325917 w 2128922"/>
              <a:gd name="connsiteY10" fmla="*/ 44498 h 200677"/>
              <a:gd name="connsiteX11" fmla="*/ 242505 w 2128922"/>
              <a:gd name="connsiteY11" fmla="*/ 54532 h 200677"/>
              <a:gd name="connsiteX12" fmla="*/ 146266 w 2128922"/>
              <a:gd name="connsiteY12" fmla="*/ 71371 h 200677"/>
              <a:gd name="connsiteX13" fmla="*/ 64164 w 2128922"/>
              <a:gd name="connsiteY13" fmla="*/ 92486 h 200677"/>
              <a:gd name="connsiteX14" fmla="*/ 29351 w 2128922"/>
              <a:gd name="connsiteY14" fmla="*/ 115695 h 200677"/>
              <a:gd name="connsiteX15" fmla="*/ 16700 w 2128922"/>
              <a:gd name="connsiteY15" fmla="*/ 164468 h 200677"/>
              <a:gd name="connsiteX16" fmla="*/ 7888 w 2128922"/>
              <a:gd name="connsiteY16" fmla="*/ 197710 h 200677"/>
              <a:gd name="connsiteX17" fmla="*/ 142952 w 2128922"/>
              <a:gd name="connsiteY17" fmla="*/ 119097 h 200677"/>
              <a:gd name="connsiteX18" fmla="*/ 292412 w 2128922"/>
              <a:gd name="connsiteY18" fmla="*/ 88123 h 200677"/>
              <a:gd name="connsiteX19" fmla="*/ 607650 w 2128922"/>
              <a:gd name="connsiteY19" fmla="*/ 51652 h 20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28922" h="200677">
                <a:moveTo>
                  <a:pt x="607650" y="51652"/>
                </a:moveTo>
                <a:cubicBezTo>
                  <a:pt x="752051" y="60988"/>
                  <a:pt x="1034132" y="27310"/>
                  <a:pt x="1207675" y="76519"/>
                </a:cubicBezTo>
                <a:cubicBezTo>
                  <a:pt x="1381304" y="125728"/>
                  <a:pt x="1507992" y="119795"/>
                  <a:pt x="1674031" y="92660"/>
                </a:cubicBezTo>
                <a:cubicBezTo>
                  <a:pt x="1840070" y="65526"/>
                  <a:pt x="2103742" y="195268"/>
                  <a:pt x="2117179" y="176160"/>
                </a:cubicBezTo>
                <a:cubicBezTo>
                  <a:pt x="2126600" y="162810"/>
                  <a:pt x="2129917" y="129306"/>
                  <a:pt x="2095801" y="103916"/>
                </a:cubicBezTo>
                <a:cubicBezTo>
                  <a:pt x="2081143" y="93009"/>
                  <a:pt x="2058894" y="90741"/>
                  <a:pt x="2028530" y="80445"/>
                </a:cubicBezTo>
                <a:cubicBezTo>
                  <a:pt x="1927233" y="45894"/>
                  <a:pt x="1588699" y="21463"/>
                  <a:pt x="1401022" y="12651"/>
                </a:cubicBezTo>
                <a:cubicBezTo>
                  <a:pt x="1286898" y="7329"/>
                  <a:pt x="1243621" y="6544"/>
                  <a:pt x="1110040" y="6544"/>
                </a:cubicBezTo>
                <a:cubicBezTo>
                  <a:pt x="1007260" y="6544"/>
                  <a:pt x="910935" y="8725"/>
                  <a:pt x="820455" y="9859"/>
                </a:cubicBezTo>
                <a:cubicBezTo>
                  <a:pt x="730064" y="11081"/>
                  <a:pt x="649791" y="22074"/>
                  <a:pt x="578421" y="24255"/>
                </a:cubicBezTo>
                <a:cubicBezTo>
                  <a:pt x="501989" y="26611"/>
                  <a:pt x="409677" y="33504"/>
                  <a:pt x="325917" y="44498"/>
                </a:cubicBezTo>
                <a:cubicBezTo>
                  <a:pt x="292674" y="48860"/>
                  <a:pt x="283425" y="49210"/>
                  <a:pt x="242505" y="54532"/>
                </a:cubicBezTo>
                <a:cubicBezTo>
                  <a:pt x="228196" y="56364"/>
                  <a:pt x="172878" y="66660"/>
                  <a:pt x="146266" y="71371"/>
                </a:cubicBezTo>
                <a:cubicBezTo>
                  <a:pt x="122360" y="75559"/>
                  <a:pt x="83970" y="85855"/>
                  <a:pt x="64164" y="92486"/>
                </a:cubicBezTo>
                <a:cubicBezTo>
                  <a:pt x="49332" y="97459"/>
                  <a:pt x="35022" y="108191"/>
                  <a:pt x="29351" y="115695"/>
                </a:cubicBezTo>
                <a:cubicBezTo>
                  <a:pt x="24727" y="121889"/>
                  <a:pt x="11377" y="155917"/>
                  <a:pt x="16700" y="164468"/>
                </a:cubicBezTo>
                <a:cubicBezTo>
                  <a:pt x="19056" y="168307"/>
                  <a:pt x="1693" y="195355"/>
                  <a:pt x="7888" y="197710"/>
                </a:cubicBezTo>
                <a:cubicBezTo>
                  <a:pt x="10418" y="198670"/>
                  <a:pt x="28914" y="105312"/>
                  <a:pt x="142952" y="119097"/>
                </a:cubicBezTo>
                <a:cubicBezTo>
                  <a:pt x="160315" y="121192"/>
                  <a:pt x="183872" y="102520"/>
                  <a:pt x="292412" y="88123"/>
                </a:cubicBezTo>
                <a:cubicBezTo>
                  <a:pt x="410201" y="72593"/>
                  <a:pt x="525633" y="46418"/>
                  <a:pt x="607650" y="51652"/>
                </a:cubicBezTo>
                <a:close/>
              </a:path>
            </a:pathLst>
          </a:custGeom>
          <a:solidFill>
            <a:srgbClr val="9C6B40"/>
          </a:solidFill>
          <a:ln w="9525" cap="flat">
            <a:noFill/>
            <a:prstDash val="solid"/>
            <a:miter/>
          </a:ln>
        </p:spPr>
        <p:txBody>
          <a:bodyPr rtlCol="0" anchor="ctr"/>
          <a:lstStyle/>
          <a:p>
            <a:endParaRPr lang="en-US" sz="1050"/>
          </a:p>
        </p:txBody>
      </p:sp>
      <p:sp>
        <p:nvSpPr>
          <p:cNvPr id="241" name="Freeform: Shape 276">
            <a:extLst>
              <a:ext uri="{FF2B5EF4-FFF2-40B4-BE49-F238E27FC236}">
                <a16:creationId xmlns:a16="http://schemas.microsoft.com/office/drawing/2014/main" id="{0DB7E6D5-6470-0E75-A3A9-7C4F531F141E}"/>
              </a:ext>
            </a:extLst>
          </p:cNvPr>
          <p:cNvSpPr/>
          <p:nvPr/>
        </p:nvSpPr>
        <p:spPr>
          <a:xfrm>
            <a:off x="11410929" y="3636796"/>
            <a:ext cx="435164" cy="1453537"/>
          </a:xfrm>
          <a:custGeom>
            <a:avLst/>
            <a:gdLst>
              <a:gd name="connsiteX0" fmla="*/ 37926 w 846333"/>
              <a:gd name="connsiteY0" fmla="*/ 1826781 h 2826929"/>
              <a:gd name="connsiteX1" fmla="*/ 6952 w 846333"/>
              <a:gd name="connsiteY1" fmla="*/ 2566843 h 2826929"/>
              <a:gd name="connsiteX2" fmla="*/ 94727 w 846333"/>
              <a:gd name="connsiteY2" fmla="*/ 2771446 h 2826929"/>
              <a:gd name="connsiteX3" fmla="*/ 153794 w 846333"/>
              <a:gd name="connsiteY3" fmla="*/ 2808179 h 2826929"/>
              <a:gd name="connsiteX4" fmla="*/ 171506 w 846333"/>
              <a:gd name="connsiteY4" fmla="*/ 2814374 h 2826929"/>
              <a:gd name="connsiteX5" fmla="*/ 183285 w 846333"/>
              <a:gd name="connsiteY5" fmla="*/ 2817602 h 2826929"/>
              <a:gd name="connsiteX6" fmla="*/ 206406 w 846333"/>
              <a:gd name="connsiteY6" fmla="*/ 2821965 h 2826929"/>
              <a:gd name="connsiteX7" fmla="*/ 216354 w 846333"/>
              <a:gd name="connsiteY7" fmla="*/ 2823099 h 2826929"/>
              <a:gd name="connsiteX8" fmla="*/ 232407 w 846333"/>
              <a:gd name="connsiteY8" fmla="*/ 2823186 h 2826929"/>
              <a:gd name="connsiteX9" fmla="*/ 232931 w 846333"/>
              <a:gd name="connsiteY9" fmla="*/ 2823273 h 2826929"/>
              <a:gd name="connsiteX10" fmla="*/ 303343 w 846333"/>
              <a:gd name="connsiteY10" fmla="*/ 2739076 h 2826929"/>
              <a:gd name="connsiteX11" fmla="*/ 371224 w 846333"/>
              <a:gd name="connsiteY11" fmla="*/ 1856795 h 2826929"/>
              <a:gd name="connsiteX12" fmla="*/ 541189 w 846333"/>
              <a:gd name="connsiteY12" fmla="*/ 985245 h 2826929"/>
              <a:gd name="connsiteX13" fmla="*/ 836359 w 846333"/>
              <a:gd name="connsiteY13" fmla="*/ 136381 h 2826929"/>
              <a:gd name="connsiteX14" fmla="*/ 790465 w 846333"/>
              <a:gd name="connsiteY14" fmla="*/ 26881 h 2826929"/>
              <a:gd name="connsiteX15" fmla="*/ 725986 w 846333"/>
              <a:gd name="connsiteY15" fmla="*/ 11089 h 2826929"/>
              <a:gd name="connsiteX16" fmla="*/ 724416 w 846333"/>
              <a:gd name="connsiteY16" fmla="*/ 10914 h 2826929"/>
              <a:gd name="connsiteX17" fmla="*/ 685852 w 846333"/>
              <a:gd name="connsiteY17" fmla="*/ 6988 h 2826929"/>
              <a:gd name="connsiteX18" fmla="*/ 636903 w 846333"/>
              <a:gd name="connsiteY18" fmla="*/ 7163 h 2826929"/>
              <a:gd name="connsiteX19" fmla="*/ 581323 w 846333"/>
              <a:gd name="connsiteY19" fmla="*/ 10391 h 2826929"/>
              <a:gd name="connsiteX20" fmla="*/ 545639 w 846333"/>
              <a:gd name="connsiteY20" fmla="*/ 13706 h 2826929"/>
              <a:gd name="connsiteX21" fmla="*/ 438145 w 846333"/>
              <a:gd name="connsiteY21" fmla="*/ 36305 h 2826929"/>
              <a:gd name="connsiteX22" fmla="*/ 373144 w 846333"/>
              <a:gd name="connsiteY22" fmla="*/ 80541 h 2826929"/>
              <a:gd name="connsiteX23" fmla="*/ 130498 w 846333"/>
              <a:gd name="connsiteY23" fmla="*/ 958896 h 2826929"/>
              <a:gd name="connsiteX24" fmla="*/ 37926 w 846333"/>
              <a:gd name="connsiteY24" fmla="*/ 1826781 h 2826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846333" h="2826929">
                <a:moveTo>
                  <a:pt x="37926" y="1826781"/>
                </a:moveTo>
                <a:cubicBezTo>
                  <a:pt x="14279" y="2065325"/>
                  <a:pt x="4334" y="2309715"/>
                  <a:pt x="6952" y="2566843"/>
                </a:cubicBezTo>
                <a:cubicBezTo>
                  <a:pt x="7648" y="2613522"/>
                  <a:pt x="26758" y="2710720"/>
                  <a:pt x="94727" y="2771446"/>
                </a:cubicBezTo>
                <a:cubicBezTo>
                  <a:pt x="111303" y="2786279"/>
                  <a:pt x="130848" y="2799017"/>
                  <a:pt x="153794" y="2808179"/>
                </a:cubicBezTo>
                <a:cubicBezTo>
                  <a:pt x="159466" y="2810447"/>
                  <a:pt x="165399" y="2812542"/>
                  <a:pt x="171506" y="2814374"/>
                </a:cubicBezTo>
                <a:cubicBezTo>
                  <a:pt x="175346" y="2815508"/>
                  <a:pt x="179272" y="2816642"/>
                  <a:pt x="183285" y="2817602"/>
                </a:cubicBezTo>
                <a:cubicBezTo>
                  <a:pt x="190703" y="2819434"/>
                  <a:pt x="198380" y="2820830"/>
                  <a:pt x="206406" y="2821965"/>
                </a:cubicBezTo>
                <a:cubicBezTo>
                  <a:pt x="209723" y="2822401"/>
                  <a:pt x="213037" y="2822837"/>
                  <a:pt x="216354" y="2823099"/>
                </a:cubicBezTo>
                <a:cubicBezTo>
                  <a:pt x="221675" y="2823622"/>
                  <a:pt x="226998" y="2823622"/>
                  <a:pt x="232407" y="2823186"/>
                </a:cubicBezTo>
                <a:cubicBezTo>
                  <a:pt x="232407" y="2823186"/>
                  <a:pt x="232319" y="2823710"/>
                  <a:pt x="232931" y="2823273"/>
                </a:cubicBezTo>
                <a:cubicBezTo>
                  <a:pt x="273504" y="2818824"/>
                  <a:pt x="304216" y="2782964"/>
                  <a:pt x="303343" y="2739076"/>
                </a:cubicBezTo>
                <a:cubicBezTo>
                  <a:pt x="304651" y="2443034"/>
                  <a:pt x="327162" y="2148649"/>
                  <a:pt x="371224" y="1856795"/>
                </a:cubicBezTo>
                <a:cubicBezTo>
                  <a:pt x="415461" y="1563981"/>
                  <a:pt x="467897" y="1272737"/>
                  <a:pt x="541189" y="985245"/>
                </a:cubicBezTo>
                <a:cubicBezTo>
                  <a:pt x="614479" y="697754"/>
                  <a:pt x="708710" y="414101"/>
                  <a:pt x="836359" y="136381"/>
                </a:cubicBezTo>
                <a:cubicBezTo>
                  <a:pt x="857124" y="89615"/>
                  <a:pt x="836447" y="40841"/>
                  <a:pt x="790465" y="26881"/>
                </a:cubicBezTo>
                <a:cubicBezTo>
                  <a:pt x="765685" y="19465"/>
                  <a:pt x="745355" y="14492"/>
                  <a:pt x="725986" y="11089"/>
                </a:cubicBezTo>
                <a:lnTo>
                  <a:pt x="724416" y="10914"/>
                </a:lnTo>
                <a:cubicBezTo>
                  <a:pt x="711590" y="8908"/>
                  <a:pt x="699112" y="7599"/>
                  <a:pt x="685852" y="6988"/>
                </a:cubicBezTo>
                <a:cubicBezTo>
                  <a:pt x="671017" y="6290"/>
                  <a:pt x="655226" y="6465"/>
                  <a:pt x="636903" y="7163"/>
                </a:cubicBezTo>
                <a:cubicBezTo>
                  <a:pt x="620673" y="7773"/>
                  <a:pt x="602439" y="8908"/>
                  <a:pt x="581323" y="10391"/>
                </a:cubicBezTo>
                <a:cubicBezTo>
                  <a:pt x="571203" y="11089"/>
                  <a:pt x="558988" y="12136"/>
                  <a:pt x="545639" y="13706"/>
                </a:cubicBezTo>
                <a:cubicBezTo>
                  <a:pt x="512396" y="17633"/>
                  <a:pt x="471912" y="24788"/>
                  <a:pt x="438145" y="36305"/>
                </a:cubicBezTo>
                <a:cubicBezTo>
                  <a:pt x="407171" y="46949"/>
                  <a:pt x="381869" y="61346"/>
                  <a:pt x="373144" y="80541"/>
                </a:cubicBezTo>
                <a:cubicBezTo>
                  <a:pt x="242267" y="393510"/>
                  <a:pt x="173862" y="677075"/>
                  <a:pt x="130498" y="958896"/>
                </a:cubicBezTo>
                <a:cubicBezTo>
                  <a:pt x="86960" y="1240978"/>
                  <a:pt x="68639" y="1520966"/>
                  <a:pt x="37926" y="1826781"/>
                </a:cubicBezTo>
                <a:close/>
              </a:path>
            </a:pathLst>
          </a:custGeom>
          <a:solidFill>
            <a:srgbClr val="9C6B40"/>
          </a:solidFill>
          <a:ln w="9525" cap="flat">
            <a:noFill/>
            <a:prstDash val="solid"/>
            <a:miter/>
          </a:ln>
        </p:spPr>
        <p:txBody>
          <a:bodyPr rtlCol="0" anchor="ctr"/>
          <a:lstStyle/>
          <a:p>
            <a:endParaRPr lang="en-US" sz="1050"/>
          </a:p>
        </p:txBody>
      </p:sp>
      <p:sp>
        <p:nvSpPr>
          <p:cNvPr id="242" name="Freeform: Shape 277">
            <a:extLst>
              <a:ext uri="{FF2B5EF4-FFF2-40B4-BE49-F238E27FC236}">
                <a16:creationId xmlns:a16="http://schemas.microsoft.com/office/drawing/2014/main" id="{0B29C408-5AAC-58ED-B337-9D62414BFA36}"/>
              </a:ext>
            </a:extLst>
          </p:cNvPr>
          <p:cNvSpPr/>
          <p:nvPr/>
        </p:nvSpPr>
        <p:spPr>
          <a:xfrm>
            <a:off x="11441757" y="3637559"/>
            <a:ext cx="408246" cy="1444564"/>
          </a:xfrm>
          <a:custGeom>
            <a:avLst/>
            <a:gdLst>
              <a:gd name="connsiteX0" fmla="*/ 737837 w 793983"/>
              <a:gd name="connsiteY0" fmla="*/ 26269 h 2809479"/>
              <a:gd name="connsiteX1" fmla="*/ 674057 w 793983"/>
              <a:gd name="connsiteY1" fmla="*/ 10651 h 2809479"/>
              <a:gd name="connsiteX2" fmla="*/ 672487 w 793983"/>
              <a:gd name="connsiteY2" fmla="*/ 10477 h 2809479"/>
              <a:gd name="connsiteX3" fmla="*/ 633748 w 793983"/>
              <a:gd name="connsiteY3" fmla="*/ 6550 h 2809479"/>
              <a:gd name="connsiteX4" fmla="*/ 603559 w 793983"/>
              <a:gd name="connsiteY4" fmla="*/ 8732 h 2809479"/>
              <a:gd name="connsiteX5" fmla="*/ 590210 w 793983"/>
              <a:gd name="connsiteY5" fmla="*/ 10739 h 2809479"/>
              <a:gd name="connsiteX6" fmla="*/ 568659 w 793983"/>
              <a:gd name="connsiteY6" fmla="*/ 15450 h 2809479"/>
              <a:gd name="connsiteX7" fmla="*/ 543792 w 793983"/>
              <a:gd name="connsiteY7" fmla="*/ 22867 h 2809479"/>
              <a:gd name="connsiteX8" fmla="*/ 482803 w 793983"/>
              <a:gd name="connsiteY8" fmla="*/ 47820 h 2809479"/>
              <a:gd name="connsiteX9" fmla="*/ 453835 w 793983"/>
              <a:gd name="connsiteY9" fmla="*/ 63787 h 2809479"/>
              <a:gd name="connsiteX10" fmla="*/ 395814 w 793983"/>
              <a:gd name="connsiteY10" fmla="*/ 112997 h 2809479"/>
              <a:gd name="connsiteX11" fmla="*/ 353759 w 793983"/>
              <a:gd name="connsiteY11" fmla="*/ 217610 h 2809479"/>
              <a:gd name="connsiteX12" fmla="*/ 148981 w 793983"/>
              <a:gd name="connsiteY12" fmla="*/ 977566 h 2809479"/>
              <a:gd name="connsiteX13" fmla="*/ 142525 w 793983"/>
              <a:gd name="connsiteY13" fmla="*/ 1016218 h 2809479"/>
              <a:gd name="connsiteX14" fmla="*/ 44629 w 793983"/>
              <a:gd name="connsiteY14" fmla="*/ 1831491 h 2809479"/>
              <a:gd name="connsiteX15" fmla="*/ 6587 w 793983"/>
              <a:gd name="connsiteY15" fmla="*/ 2576614 h 2809479"/>
              <a:gd name="connsiteX16" fmla="*/ 13917 w 793983"/>
              <a:gd name="connsiteY16" fmla="*/ 2644146 h 2809479"/>
              <a:gd name="connsiteX17" fmla="*/ 24736 w 793983"/>
              <a:gd name="connsiteY17" fmla="*/ 2687161 h 2809479"/>
              <a:gd name="connsiteX18" fmla="*/ 37998 w 793983"/>
              <a:gd name="connsiteY18" fmla="*/ 2727558 h 2809479"/>
              <a:gd name="connsiteX19" fmla="*/ 48468 w 793983"/>
              <a:gd name="connsiteY19" fmla="*/ 2754868 h 2809479"/>
              <a:gd name="connsiteX20" fmla="*/ 62254 w 793983"/>
              <a:gd name="connsiteY20" fmla="*/ 2780519 h 2809479"/>
              <a:gd name="connsiteX21" fmla="*/ 80228 w 793983"/>
              <a:gd name="connsiteY21" fmla="*/ 2792298 h 2809479"/>
              <a:gd name="connsiteX22" fmla="*/ 124291 w 793983"/>
              <a:gd name="connsiteY22" fmla="*/ 2807916 h 2809479"/>
              <a:gd name="connsiteX23" fmla="*/ 143398 w 793983"/>
              <a:gd name="connsiteY23" fmla="*/ 2806956 h 2809479"/>
              <a:gd name="connsiteX24" fmla="*/ 153693 w 793983"/>
              <a:gd name="connsiteY24" fmla="*/ 2807480 h 2809479"/>
              <a:gd name="connsiteX25" fmla="*/ 173062 w 793983"/>
              <a:gd name="connsiteY25" fmla="*/ 2804949 h 2809479"/>
              <a:gd name="connsiteX26" fmla="*/ 181089 w 793983"/>
              <a:gd name="connsiteY26" fmla="*/ 2803990 h 2809479"/>
              <a:gd name="connsiteX27" fmla="*/ 193917 w 793983"/>
              <a:gd name="connsiteY27" fmla="*/ 2801023 h 2809479"/>
              <a:gd name="connsiteX28" fmla="*/ 194351 w 793983"/>
              <a:gd name="connsiteY28" fmla="*/ 2800936 h 2809479"/>
              <a:gd name="connsiteX29" fmla="*/ 244870 w 793983"/>
              <a:gd name="connsiteY29" fmla="*/ 2748236 h 2809479"/>
              <a:gd name="connsiteX30" fmla="*/ 251152 w 793983"/>
              <a:gd name="connsiteY30" fmla="*/ 2710719 h 2809479"/>
              <a:gd name="connsiteX31" fmla="*/ 307255 w 793983"/>
              <a:gd name="connsiteY31" fmla="*/ 1936453 h 2809479"/>
              <a:gd name="connsiteX32" fmla="*/ 321564 w 793983"/>
              <a:gd name="connsiteY32" fmla="*/ 1837511 h 2809479"/>
              <a:gd name="connsiteX33" fmla="*/ 478004 w 793983"/>
              <a:gd name="connsiteY33" fmla="*/ 1027125 h 2809479"/>
              <a:gd name="connsiteX34" fmla="*/ 491179 w 793983"/>
              <a:gd name="connsiteY34" fmla="*/ 974949 h 2809479"/>
              <a:gd name="connsiteX35" fmla="*/ 783732 w 793983"/>
              <a:gd name="connsiteY35" fmla="*/ 136118 h 2809479"/>
              <a:gd name="connsiteX36" fmla="*/ 737837 w 793983"/>
              <a:gd name="connsiteY36" fmla="*/ 26269 h 2809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793983" h="2809479">
                <a:moveTo>
                  <a:pt x="737837" y="26269"/>
                </a:moveTo>
                <a:cubicBezTo>
                  <a:pt x="713319" y="18940"/>
                  <a:pt x="693253" y="13967"/>
                  <a:pt x="674057" y="10651"/>
                </a:cubicBezTo>
                <a:cubicBezTo>
                  <a:pt x="673971" y="10651"/>
                  <a:pt x="672574" y="10477"/>
                  <a:pt x="672487" y="10477"/>
                </a:cubicBezTo>
                <a:cubicBezTo>
                  <a:pt x="659574" y="8383"/>
                  <a:pt x="647097" y="7161"/>
                  <a:pt x="633748" y="6550"/>
                </a:cubicBezTo>
                <a:cubicBezTo>
                  <a:pt x="624673" y="6464"/>
                  <a:pt x="614902" y="7248"/>
                  <a:pt x="603559" y="8732"/>
                </a:cubicBezTo>
                <a:cubicBezTo>
                  <a:pt x="599371" y="9256"/>
                  <a:pt x="594921" y="9866"/>
                  <a:pt x="590210" y="10739"/>
                </a:cubicBezTo>
                <a:cubicBezTo>
                  <a:pt x="584015" y="11786"/>
                  <a:pt x="576860" y="13356"/>
                  <a:pt x="568659" y="15450"/>
                </a:cubicBezTo>
                <a:cubicBezTo>
                  <a:pt x="562115" y="17195"/>
                  <a:pt x="553477" y="19464"/>
                  <a:pt x="543792" y="22867"/>
                </a:cubicBezTo>
                <a:cubicBezTo>
                  <a:pt x="526865" y="28712"/>
                  <a:pt x="505315" y="37175"/>
                  <a:pt x="482803" y="47820"/>
                </a:cubicBezTo>
                <a:cubicBezTo>
                  <a:pt x="472683" y="52619"/>
                  <a:pt x="463346" y="58552"/>
                  <a:pt x="453835" y="63787"/>
                </a:cubicBezTo>
                <a:cubicBezTo>
                  <a:pt x="427660" y="78096"/>
                  <a:pt x="404539" y="92929"/>
                  <a:pt x="395814" y="112997"/>
                </a:cubicBezTo>
                <a:cubicBezTo>
                  <a:pt x="380633" y="147984"/>
                  <a:pt x="367021" y="182972"/>
                  <a:pt x="353759" y="217610"/>
                </a:cubicBezTo>
                <a:cubicBezTo>
                  <a:pt x="252200" y="481632"/>
                  <a:pt x="191386" y="729861"/>
                  <a:pt x="148981" y="977566"/>
                </a:cubicBezTo>
                <a:cubicBezTo>
                  <a:pt x="146800" y="990479"/>
                  <a:pt x="144619" y="1003305"/>
                  <a:pt x="142525" y="1016218"/>
                </a:cubicBezTo>
                <a:cubicBezTo>
                  <a:pt x="99248" y="1281548"/>
                  <a:pt x="75779" y="1546966"/>
                  <a:pt x="44629" y="1831491"/>
                </a:cubicBezTo>
                <a:cubicBezTo>
                  <a:pt x="18017" y="2073001"/>
                  <a:pt x="5716" y="2319660"/>
                  <a:pt x="6587" y="2576614"/>
                </a:cubicBezTo>
                <a:cubicBezTo>
                  <a:pt x="6674" y="2594849"/>
                  <a:pt x="8856" y="2618494"/>
                  <a:pt x="13917" y="2644146"/>
                </a:cubicBezTo>
                <a:cubicBezTo>
                  <a:pt x="16709" y="2658106"/>
                  <a:pt x="20199" y="2672590"/>
                  <a:pt x="24736" y="2687161"/>
                </a:cubicBezTo>
                <a:cubicBezTo>
                  <a:pt x="29011" y="2700947"/>
                  <a:pt x="33461" y="2714644"/>
                  <a:pt x="37998" y="2727558"/>
                </a:cubicBezTo>
                <a:cubicBezTo>
                  <a:pt x="41402" y="2737155"/>
                  <a:pt x="44804" y="2746404"/>
                  <a:pt x="48468" y="2754868"/>
                </a:cubicBezTo>
                <a:cubicBezTo>
                  <a:pt x="52656" y="2764465"/>
                  <a:pt x="57193" y="2773190"/>
                  <a:pt x="62254" y="2780519"/>
                </a:cubicBezTo>
                <a:cubicBezTo>
                  <a:pt x="67925" y="2784707"/>
                  <a:pt x="73859" y="2788721"/>
                  <a:pt x="80228" y="2792298"/>
                </a:cubicBezTo>
                <a:cubicBezTo>
                  <a:pt x="94187" y="2800063"/>
                  <a:pt x="108934" y="2806084"/>
                  <a:pt x="124291" y="2807916"/>
                </a:cubicBezTo>
                <a:cubicBezTo>
                  <a:pt x="130920" y="2808701"/>
                  <a:pt x="137378" y="2805822"/>
                  <a:pt x="143398" y="2806956"/>
                </a:cubicBezTo>
                <a:cubicBezTo>
                  <a:pt x="146712" y="2807567"/>
                  <a:pt x="150291" y="2807829"/>
                  <a:pt x="153693" y="2807480"/>
                </a:cubicBezTo>
                <a:cubicBezTo>
                  <a:pt x="160237" y="2806781"/>
                  <a:pt x="166693" y="2805909"/>
                  <a:pt x="173062" y="2804949"/>
                </a:cubicBezTo>
                <a:cubicBezTo>
                  <a:pt x="175680" y="2804600"/>
                  <a:pt x="178386" y="2804339"/>
                  <a:pt x="181089" y="2803990"/>
                </a:cubicBezTo>
                <a:cubicBezTo>
                  <a:pt x="185366" y="2803379"/>
                  <a:pt x="189641" y="2802419"/>
                  <a:pt x="193917" y="2801023"/>
                </a:cubicBezTo>
                <a:cubicBezTo>
                  <a:pt x="193917" y="2800936"/>
                  <a:pt x="193917" y="2801285"/>
                  <a:pt x="194351" y="2800936"/>
                </a:cubicBezTo>
                <a:cubicBezTo>
                  <a:pt x="216775" y="2793258"/>
                  <a:pt x="235535" y="2773626"/>
                  <a:pt x="244870" y="2748236"/>
                </a:cubicBezTo>
                <a:cubicBezTo>
                  <a:pt x="249058" y="2736719"/>
                  <a:pt x="251152" y="2723980"/>
                  <a:pt x="251152" y="2710719"/>
                </a:cubicBezTo>
                <a:cubicBezTo>
                  <a:pt x="250717" y="2451147"/>
                  <a:pt x="272093" y="2192797"/>
                  <a:pt x="307255" y="1936453"/>
                </a:cubicBezTo>
                <a:cubicBezTo>
                  <a:pt x="311793" y="1903473"/>
                  <a:pt x="316590" y="1870492"/>
                  <a:pt x="321564" y="1837511"/>
                </a:cubicBezTo>
                <a:cubicBezTo>
                  <a:pt x="363008" y="1565376"/>
                  <a:pt x="411695" y="1294723"/>
                  <a:pt x="478004" y="1027125"/>
                </a:cubicBezTo>
                <a:cubicBezTo>
                  <a:pt x="482279" y="1009674"/>
                  <a:pt x="486729" y="992312"/>
                  <a:pt x="491179" y="974949"/>
                </a:cubicBezTo>
                <a:cubicBezTo>
                  <a:pt x="564122" y="690860"/>
                  <a:pt x="659312" y="411395"/>
                  <a:pt x="783732" y="136118"/>
                </a:cubicBezTo>
                <a:cubicBezTo>
                  <a:pt x="804848" y="89177"/>
                  <a:pt x="783819" y="40230"/>
                  <a:pt x="737837" y="26269"/>
                </a:cubicBezTo>
                <a:close/>
              </a:path>
            </a:pathLst>
          </a:custGeom>
          <a:solidFill>
            <a:srgbClr val="906239"/>
          </a:solidFill>
          <a:ln w="9525" cap="flat">
            <a:noFill/>
            <a:prstDash val="solid"/>
            <a:miter/>
          </a:ln>
        </p:spPr>
        <p:txBody>
          <a:bodyPr rtlCol="0" anchor="ctr"/>
          <a:lstStyle/>
          <a:p>
            <a:endParaRPr lang="en-US" sz="1050"/>
          </a:p>
        </p:txBody>
      </p:sp>
      <p:sp>
        <p:nvSpPr>
          <p:cNvPr id="243" name="Freeform: Shape 278">
            <a:extLst>
              <a:ext uri="{FF2B5EF4-FFF2-40B4-BE49-F238E27FC236}">
                <a16:creationId xmlns:a16="http://schemas.microsoft.com/office/drawing/2014/main" id="{57E056A4-E056-2489-9802-205204670BE3}"/>
              </a:ext>
            </a:extLst>
          </p:cNvPr>
          <p:cNvSpPr/>
          <p:nvPr/>
        </p:nvSpPr>
        <p:spPr>
          <a:xfrm>
            <a:off x="11472284" y="3637966"/>
            <a:ext cx="381329" cy="1444564"/>
          </a:xfrm>
          <a:custGeom>
            <a:avLst/>
            <a:gdLst>
              <a:gd name="connsiteX0" fmla="*/ 685971 w 741632"/>
              <a:gd name="connsiteY0" fmla="*/ 26175 h 2809479"/>
              <a:gd name="connsiteX1" fmla="*/ 622889 w 741632"/>
              <a:gd name="connsiteY1" fmla="*/ 10645 h 2809479"/>
              <a:gd name="connsiteX2" fmla="*/ 621317 w 741632"/>
              <a:gd name="connsiteY2" fmla="*/ 10470 h 2809479"/>
              <a:gd name="connsiteX3" fmla="*/ 582316 w 741632"/>
              <a:gd name="connsiteY3" fmla="*/ 6544 h 2809479"/>
              <a:gd name="connsiteX4" fmla="*/ 570888 w 741632"/>
              <a:gd name="connsiteY4" fmla="*/ 10732 h 2809479"/>
              <a:gd name="connsiteX5" fmla="*/ 565739 w 741632"/>
              <a:gd name="connsiteY5" fmla="*/ 13611 h 2809479"/>
              <a:gd name="connsiteX6" fmla="*/ 556577 w 741632"/>
              <a:gd name="connsiteY6" fmla="*/ 20940 h 2809479"/>
              <a:gd name="connsiteX7" fmla="*/ 542444 w 741632"/>
              <a:gd name="connsiteY7" fmla="*/ 32458 h 2809479"/>
              <a:gd name="connsiteX8" fmla="*/ 496550 w 741632"/>
              <a:gd name="connsiteY8" fmla="*/ 68841 h 2809479"/>
              <a:gd name="connsiteX9" fmla="*/ 469938 w 741632"/>
              <a:gd name="connsiteY9" fmla="*/ 91613 h 2809479"/>
              <a:gd name="connsiteX10" fmla="*/ 418895 w 741632"/>
              <a:gd name="connsiteY10" fmla="*/ 145796 h 2809479"/>
              <a:gd name="connsiteX11" fmla="*/ 377189 w 741632"/>
              <a:gd name="connsiteY11" fmla="*/ 248840 h 2809479"/>
              <a:gd name="connsiteX12" fmla="*/ 167874 w 741632"/>
              <a:gd name="connsiteY12" fmla="*/ 996493 h 2809479"/>
              <a:gd name="connsiteX13" fmla="*/ 160896 w 741632"/>
              <a:gd name="connsiteY13" fmla="*/ 1034534 h 2809479"/>
              <a:gd name="connsiteX14" fmla="*/ 51657 w 741632"/>
              <a:gd name="connsiteY14" fmla="*/ 1836719 h 2809479"/>
              <a:gd name="connsiteX15" fmla="*/ 6547 w 741632"/>
              <a:gd name="connsiteY15" fmla="*/ 2586990 h 2809479"/>
              <a:gd name="connsiteX16" fmla="*/ 11783 w 741632"/>
              <a:gd name="connsiteY16" fmla="*/ 2655220 h 2809479"/>
              <a:gd name="connsiteX17" fmla="*/ 19809 w 741632"/>
              <a:gd name="connsiteY17" fmla="*/ 2699020 h 2809479"/>
              <a:gd name="connsiteX18" fmla="*/ 27139 w 741632"/>
              <a:gd name="connsiteY18" fmla="*/ 2740290 h 2809479"/>
              <a:gd name="connsiteX19" fmla="*/ 29321 w 741632"/>
              <a:gd name="connsiteY19" fmla="*/ 2767250 h 2809479"/>
              <a:gd name="connsiteX20" fmla="*/ 30454 w 741632"/>
              <a:gd name="connsiteY20" fmla="*/ 2790110 h 2809479"/>
              <a:gd name="connsiteX21" fmla="*/ 49127 w 741632"/>
              <a:gd name="connsiteY21" fmla="*/ 2799795 h 2809479"/>
              <a:gd name="connsiteX22" fmla="*/ 95457 w 741632"/>
              <a:gd name="connsiteY22" fmla="*/ 2807997 h 2809479"/>
              <a:gd name="connsiteX23" fmla="*/ 116047 w 741632"/>
              <a:gd name="connsiteY23" fmla="*/ 2799882 h 2809479"/>
              <a:gd name="connsiteX24" fmla="*/ 124860 w 741632"/>
              <a:gd name="connsiteY24" fmla="*/ 2797614 h 2809479"/>
              <a:gd name="connsiteX25" fmla="*/ 140565 w 741632"/>
              <a:gd name="connsiteY25" fmla="*/ 2788190 h 2809479"/>
              <a:gd name="connsiteX26" fmla="*/ 146585 w 741632"/>
              <a:gd name="connsiteY26" fmla="*/ 2785050 h 2809479"/>
              <a:gd name="connsiteX27" fmla="*/ 156271 w 741632"/>
              <a:gd name="connsiteY27" fmla="*/ 2779029 h 2809479"/>
              <a:gd name="connsiteX28" fmla="*/ 156618 w 741632"/>
              <a:gd name="connsiteY28" fmla="*/ 2778767 h 2809479"/>
              <a:gd name="connsiteX29" fmla="*/ 194748 w 741632"/>
              <a:gd name="connsiteY29" fmla="*/ 2719786 h 2809479"/>
              <a:gd name="connsiteX30" fmla="*/ 199634 w 741632"/>
              <a:gd name="connsiteY30" fmla="*/ 2682355 h 2809479"/>
              <a:gd name="connsiteX31" fmla="*/ 258267 w 741632"/>
              <a:gd name="connsiteY31" fmla="*/ 1916117 h 2809479"/>
              <a:gd name="connsiteX32" fmla="*/ 272662 w 741632"/>
              <a:gd name="connsiteY32" fmla="*/ 1818222 h 2809479"/>
              <a:gd name="connsiteX33" fmla="*/ 428755 w 741632"/>
              <a:gd name="connsiteY33" fmla="*/ 1016299 h 2809479"/>
              <a:gd name="connsiteX34" fmla="*/ 441843 w 741632"/>
              <a:gd name="connsiteY34" fmla="*/ 964646 h 2809479"/>
              <a:gd name="connsiteX35" fmla="*/ 731778 w 741632"/>
              <a:gd name="connsiteY35" fmla="*/ 135850 h 2809479"/>
              <a:gd name="connsiteX36" fmla="*/ 685971 w 741632"/>
              <a:gd name="connsiteY36" fmla="*/ 26175 h 2809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741632" h="2809479">
                <a:moveTo>
                  <a:pt x="685971" y="26175"/>
                </a:moveTo>
                <a:cubicBezTo>
                  <a:pt x="661715" y="18846"/>
                  <a:pt x="641909" y="13960"/>
                  <a:pt x="622889" y="10645"/>
                </a:cubicBezTo>
                <a:cubicBezTo>
                  <a:pt x="622714" y="10645"/>
                  <a:pt x="621579" y="10470"/>
                  <a:pt x="621317" y="10470"/>
                </a:cubicBezTo>
                <a:cubicBezTo>
                  <a:pt x="608404" y="8376"/>
                  <a:pt x="595753" y="7067"/>
                  <a:pt x="582316" y="6544"/>
                </a:cubicBezTo>
                <a:cubicBezTo>
                  <a:pt x="579001" y="7155"/>
                  <a:pt x="575250" y="8464"/>
                  <a:pt x="570888" y="10732"/>
                </a:cubicBezTo>
                <a:cubicBezTo>
                  <a:pt x="569316" y="11517"/>
                  <a:pt x="567484" y="12389"/>
                  <a:pt x="565739" y="13611"/>
                </a:cubicBezTo>
                <a:cubicBezTo>
                  <a:pt x="563645" y="15094"/>
                  <a:pt x="560503" y="17450"/>
                  <a:pt x="556577" y="20940"/>
                </a:cubicBezTo>
                <a:cubicBezTo>
                  <a:pt x="553437" y="23733"/>
                  <a:pt x="548463" y="27397"/>
                  <a:pt x="542444" y="32458"/>
                </a:cubicBezTo>
                <a:cubicBezTo>
                  <a:pt x="531712" y="41532"/>
                  <a:pt x="515919" y="54357"/>
                  <a:pt x="496550" y="68841"/>
                </a:cubicBezTo>
                <a:cubicBezTo>
                  <a:pt x="487126" y="75821"/>
                  <a:pt x="479012" y="84371"/>
                  <a:pt x="469938" y="91613"/>
                </a:cubicBezTo>
                <a:cubicBezTo>
                  <a:pt x="448387" y="108715"/>
                  <a:pt x="427882" y="124943"/>
                  <a:pt x="418895" y="145796"/>
                </a:cubicBezTo>
                <a:cubicBezTo>
                  <a:pt x="404063" y="180173"/>
                  <a:pt x="390451" y="214637"/>
                  <a:pt x="377189" y="248840"/>
                </a:cubicBezTo>
                <a:cubicBezTo>
                  <a:pt x="277811" y="505183"/>
                  <a:pt x="214205" y="750794"/>
                  <a:pt x="167874" y="996493"/>
                </a:cubicBezTo>
                <a:cubicBezTo>
                  <a:pt x="165518" y="1009144"/>
                  <a:pt x="163162" y="1021795"/>
                  <a:pt x="160896" y="1034534"/>
                </a:cubicBezTo>
                <a:cubicBezTo>
                  <a:pt x="113517" y="1296548"/>
                  <a:pt x="84724" y="1559349"/>
                  <a:pt x="51657" y="1836719"/>
                </a:cubicBezTo>
                <a:cubicBezTo>
                  <a:pt x="22165" y="2081283"/>
                  <a:pt x="7420" y="2330036"/>
                  <a:pt x="6547" y="2586990"/>
                </a:cubicBezTo>
                <a:cubicBezTo>
                  <a:pt x="6460" y="2606534"/>
                  <a:pt x="8119" y="2630092"/>
                  <a:pt x="11783" y="2655220"/>
                </a:cubicBezTo>
                <a:cubicBezTo>
                  <a:pt x="13877" y="2669529"/>
                  <a:pt x="16408" y="2684275"/>
                  <a:pt x="19809" y="2699020"/>
                </a:cubicBezTo>
                <a:cubicBezTo>
                  <a:pt x="23126" y="2713416"/>
                  <a:pt x="25569" y="2727377"/>
                  <a:pt x="27139" y="2740290"/>
                </a:cubicBezTo>
                <a:cubicBezTo>
                  <a:pt x="28360" y="2750062"/>
                  <a:pt x="28884" y="2759136"/>
                  <a:pt x="29321" y="2767250"/>
                </a:cubicBezTo>
                <a:cubicBezTo>
                  <a:pt x="29845" y="2776412"/>
                  <a:pt x="30019" y="2784264"/>
                  <a:pt x="30454" y="2790110"/>
                </a:cubicBezTo>
                <a:cubicBezTo>
                  <a:pt x="36388" y="2793687"/>
                  <a:pt x="42495" y="2797003"/>
                  <a:pt x="49127" y="2799795"/>
                </a:cubicBezTo>
                <a:cubicBezTo>
                  <a:pt x="64570" y="2806251"/>
                  <a:pt x="80448" y="2809828"/>
                  <a:pt x="95457" y="2807997"/>
                </a:cubicBezTo>
                <a:cubicBezTo>
                  <a:pt x="103222" y="2807037"/>
                  <a:pt x="109504" y="2802500"/>
                  <a:pt x="116047" y="2799882"/>
                </a:cubicBezTo>
                <a:cubicBezTo>
                  <a:pt x="118840" y="2798748"/>
                  <a:pt x="121980" y="2798748"/>
                  <a:pt x="124860" y="2797614"/>
                </a:cubicBezTo>
                <a:cubicBezTo>
                  <a:pt x="130705" y="2795432"/>
                  <a:pt x="135504" y="2791419"/>
                  <a:pt x="140565" y="2788190"/>
                </a:cubicBezTo>
                <a:cubicBezTo>
                  <a:pt x="142397" y="2787056"/>
                  <a:pt x="144579" y="2786184"/>
                  <a:pt x="146585" y="2785050"/>
                </a:cubicBezTo>
                <a:cubicBezTo>
                  <a:pt x="149815" y="2783304"/>
                  <a:pt x="152954" y="2781298"/>
                  <a:pt x="156271" y="2779029"/>
                </a:cubicBezTo>
                <a:cubicBezTo>
                  <a:pt x="156271" y="2778942"/>
                  <a:pt x="156271" y="2779117"/>
                  <a:pt x="156618" y="2778767"/>
                </a:cubicBezTo>
                <a:cubicBezTo>
                  <a:pt x="173547" y="2766552"/>
                  <a:pt x="187767" y="2745350"/>
                  <a:pt x="194748" y="2719786"/>
                </a:cubicBezTo>
                <a:cubicBezTo>
                  <a:pt x="197977" y="2708094"/>
                  <a:pt x="199547" y="2695443"/>
                  <a:pt x="199634" y="2682355"/>
                </a:cubicBezTo>
                <a:cubicBezTo>
                  <a:pt x="200942" y="2425488"/>
                  <a:pt x="222580" y="2169843"/>
                  <a:pt x="258267" y="1916117"/>
                </a:cubicBezTo>
                <a:cubicBezTo>
                  <a:pt x="262891" y="1883486"/>
                  <a:pt x="267691" y="1850854"/>
                  <a:pt x="272662" y="1818222"/>
                </a:cubicBezTo>
                <a:cubicBezTo>
                  <a:pt x="314019" y="1548966"/>
                  <a:pt x="362706" y="1281018"/>
                  <a:pt x="428755" y="1016299"/>
                </a:cubicBezTo>
                <a:cubicBezTo>
                  <a:pt x="433031" y="999023"/>
                  <a:pt x="437393" y="981835"/>
                  <a:pt x="441843" y="964646"/>
                </a:cubicBezTo>
                <a:cubicBezTo>
                  <a:pt x="514347" y="684047"/>
                  <a:pt x="608840" y="407898"/>
                  <a:pt x="731778" y="135850"/>
                </a:cubicBezTo>
                <a:cubicBezTo>
                  <a:pt x="752979" y="89083"/>
                  <a:pt x="731952" y="40135"/>
                  <a:pt x="685971" y="26175"/>
                </a:cubicBezTo>
                <a:close/>
              </a:path>
            </a:pathLst>
          </a:custGeom>
          <a:solidFill>
            <a:srgbClr val="845932"/>
          </a:solidFill>
          <a:ln w="9525" cap="flat">
            <a:noFill/>
            <a:prstDash val="solid"/>
            <a:miter/>
          </a:ln>
        </p:spPr>
        <p:txBody>
          <a:bodyPr rtlCol="0" anchor="ctr"/>
          <a:lstStyle/>
          <a:p>
            <a:endParaRPr lang="en-US" sz="1050"/>
          </a:p>
        </p:txBody>
      </p:sp>
      <p:sp>
        <p:nvSpPr>
          <p:cNvPr id="244" name="Freeform: Shape 279">
            <a:extLst>
              <a:ext uri="{FF2B5EF4-FFF2-40B4-BE49-F238E27FC236}">
                <a16:creationId xmlns:a16="http://schemas.microsoft.com/office/drawing/2014/main" id="{310C020F-BE55-72E0-C879-4E81AD1675AD}"/>
              </a:ext>
            </a:extLst>
          </p:cNvPr>
          <p:cNvSpPr/>
          <p:nvPr/>
        </p:nvSpPr>
        <p:spPr>
          <a:xfrm>
            <a:off x="11498800" y="3638415"/>
            <a:ext cx="358898" cy="1444564"/>
          </a:xfrm>
          <a:custGeom>
            <a:avLst/>
            <a:gdLst>
              <a:gd name="connsiteX0" fmla="*/ 641903 w 698007"/>
              <a:gd name="connsiteY0" fmla="*/ 26088 h 2809479"/>
              <a:gd name="connsiteX1" fmla="*/ 579520 w 698007"/>
              <a:gd name="connsiteY1" fmla="*/ 10645 h 2809479"/>
              <a:gd name="connsiteX2" fmla="*/ 578037 w 698007"/>
              <a:gd name="connsiteY2" fmla="*/ 10470 h 2809479"/>
              <a:gd name="connsiteX3" fmla="*/ 538862 w 698007"/>
              <a:gd name="connsiteY3" fmla="*/ 6544 h 2809479"/>
              <a:gd name="connsiteX4" fmla="*/ 546102 w 698007"/>
              <a:gd name="connsiteY4" fmla="*/ 12651 h 2809479"/>
              <a:gd name="connsiteX5" fmla="*/ 549244 w 698007"/>
              <a:gd name="connsiteY5" fmla="*/ 16491 h 2809479"/>
              <a:gd name="connsiteX6" fmla="*/ 552471 w 698007"/>
              <a:gd name="connsiteY6" fmla="*/ 26437 h 2809479"/>
              <a:gd name="connsiteX7" fmla="*/ 549157 w 698007"/>
              <a:gd name="connsiteY7" fmla="*/ 41968 h 2809479"/>
              <a:gd name="connsiteX8" fmla="*/ 518444 w 698007"/>
              <a:gd name="connsiteY8" fmla="*/ 89782 h 2809479"/>
              <a:gd name="connsiteX9" fmla="*/ 494188 w 698007"/>
              <a:gd name="connsiteY9" fmla="*/ 119360 h 2809479"/>
              <a:gd name="connsiteX10" fmla="*/ 450126 w 698007"/>
              <a:gd name="connsiteY10" fmla="*/ 178516 h 2809479"/>
              <a:gd name="connsiteX11" fmla="*/ 408857 w 698007"/>
              <a:gd name="connsiteY11" fmla="*/ 279988 h 2809479"/>
              <a:gd name="connsiteX12" fmla="*/ 194917 w 698007"/>
              <a:gd name="connsiteY12" fmla="*/ 1015339 h 2809479"/>
              <a:gd name="connsiteX13" fmla="*/ 187415 w 698007"/>
              <a:gd name="connsiteY13" fmla="*/ 1052683 h 2809479"/>
              <a:gd name="connsiteX14" fmla="*/ 66833 w 698007"/>
              <a:gd name="connsiteY14" fmla="*/ 1841780 h 2809479"/>
              <a:gd name="connsiteX15" fmla="*/ 14658 w 698007"/>
              <a:gd name="connsiteY15" fmla="*/ 2597111 h 2809479"/>
              <a:gd name="connsiteX16" fmla="*/ 17712 w 698007"/>
              <a:gd name="connsiteY16" fmla="*/ 2666126 h 2809479"/>
              <a:gd name="connsiteX17" fmla="*/ 22946 w 698007"/>
              <a:gd name="connsiteY17" fmla="*/ 2710712 h 2809479"/>
              <a:gd name="connsiteX18" fmla="*/ 24256 w 698007"/>
              <a:gd name="connsiteY18" fmla="*/ 2752854 h 2809479"/>
              <a:gd name="connsiteX19" fmla="*/ 18147 w 698007"/>
              <a:gd name="connsiteY19" fmla="*/ 2779465 h 2809479"/>
              <a:gd name="connsiteX20" fmla="*/ 6544 w 698007"/>
              <a:gd name="connsiteY20" fmla="*/ 2799533 h 2809479"/>
              <a:gd name="connsiteX21" fmla="*/ 26001 w 698007"/>
              <a:gd name="connsiteY21" fmla="*/ 2807212 h 2809479"/>
              <a:gd name="connsiteX22" fmla="*/ 74598 w 698007"/>
              <a:gd name="connsiteY22" fmla="*/ 2807997 h 2809479"/>
              <a:gd name="connsiteX23" fmla="*/ 96673 w 698007"/>
              <a:gd name="connsiteY23" fmla="*/ 2792640 h 2809479"/>
              <a:gd name="connsiteX24" fmla="*/ 104002 w 698007"/>
              <a:gd name="connsiteY24" fmla="*/ 2787667 h 2809479"/>
              <a:gd name="connsiteX25" fmla="*/ 115955 w 698007"/>
              <a:gd name="connsiteY25" fmla="*/ 2771438 h 2809479"/>
              <a:gd name="connsiteX26" fmla="*/ 119970 w 698007"/>
              <a:gd name="connsiteY26" fmla="*/ 2766204 h 2809479"/>
              <a:gd name="connsiteX27" fmla="*/ 126426 w 698007"/>
              <a:gd name="connsiteY27" fmla="*/ 2757042 h 2809479"/>
              <a:gd name="connsiteX28" fmla="*/ 126601 w 698007"/>
              <a:gd name="connsiteY28" fmla="*/ 2756606 h 2809479"/>
              <a:gd name="connsiteX29" fmla="*/ 152427 w 698007"/>
              <a:gd name="connsiteY29" fmla="*/ 2691342 h 2809479"/>
              <a:gd name="connsiteX30" fmla="*/ 156004 w 698007"/>
              <a:gd name="connsiteY30" fmla="*/ 2654086 h 2809479"/>
              <a:gd name="connsiteX31" fmla="*/ 217167 w 698007"/>
              <a:gd name="connsiteY31" fmla="*/ 1895963 h 2809479"/>
              <a:gd name="connsiteX32" fmla="*/ 231649 w 698007"/>
              <a:gd name="connsiteY32" fmla="*/ 1799114 h 2809479"/>
              <a:gd name="connsiteX33" fmla="*/ 387393 w 698007"/>
              <a:gd name="connsiteY33" fmla="*/ 1005567 h 2809479"/>
              <a:gd name="connsiteX34" fmla="*/ 400481 w 698007"/>
              <a:gd name="connsiteY34" fmla="*/ 954438 h 2809479"/>
              <a:gd name="connsiteX35" fmla="*/ 687710 w 698007"/>
              <a:gd name="connsiteY35" fmla="*/ 135588 h 2809479"/>
              <a:gd name="connsiteX36" fmla="*/ 641903 w 698007"/>
              <a:gd name="connsiteY36" fmla="*/ 26088 h 2809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98007" h="2809479">
                <a:moveTo>
                  <a:pt x="641903" y="26088"/>
                </a:moveTo>
                <a:cubicBezTo>
                  <a:pt x="617997" y="18846"/>
                  <a:pt x="598365" y="13873"/>
                  <a:pt x="579520" y="10645"/>
                </a:cubicBezTo>
                <a:cubicBezTo>
                  <a:pt x="579258" y="10558"/>
                  <a:pt x="578299" y="10470"/>
                  <a:pt x="578037" y="10470"/>
                </a:cubicBezTo>
                <a:cubicBezTo>
                  <a:pt x="565037" y="8376"/>
                  <a:pt x="552297" y="7067"/>
                  <a:pt x="538862" y="6544"/>
                </a:cubicBezTo>
                <a:cubicBezTo>
                  <a:pt x="541303" y="7765"/>
                  <a:pt x="543572" y="9773"/>
                  <a:pt x="546102" y="12651"/>
                </a:cubicBezTo>
                <a:cubicBezTo>
                  <a:pt x="547063" y="13786"/>
                  <a:pt x="548109" y="15095"/>
                  <a:pt x="549244" y="16491"/>
                </a:cubicBezTo>
                <a:cubicBezTo>
                  <a:pt x="551338" y="18846"/>
                  <a:pt x="552209" y="22075"/>
                  <a:pt x="552471" y="26437"/>
                </a:cubicBezTo>
                <a:cubicBezTo>
                  <a:pt x="552646" y="30712"/>
                  <a:pt x="551425" y="35686"/>
                  <a:pt x="549157" y="41968"/>
                </a:cubicBezTo>
                <a:cubicBezTo>
                  <a:pt x="544620" y="54969"/>
                  <a:pt x="534759" y="71808"/>
                  <a:pt x="518444" y="89782"/>
                </a:cubicBezTo>
                <a:cubicBezTo>
                  <a:pt x="509894" y="99205"/>
                  <a:pt x="502651" y="109849"/>
                  <a:pt x="494188" y="119360"/>
                </a:cubicBezTo>
                <a:cubicBezTo>
                  <a:pt x="476913" y="138642"/>
                  <a:pt x="459375" y="156965"/>
                  <a:pt x="450126" y="178516"/>
                </a:cubicBezTo>
                <a:cubicBezTo>
                  <a:pt x="435643" y="212369"/>
                  <a:pt x="422032" y="246310"/>
                  <a:pt x="408857" y="279988"/>
                </a:cubicBezTo>
                <a:cubicBezTo>
                  <a:pt x="311573" y="528741"/>
                  <a:pt x="245261" y="771560"/>
                  <a:pt x="194917" y="1015339"/>
                </a:cubicBezTo>
                <a:cubicBezTo>
                  <a:pt x="192387" y="1027816"/>
                  <a:pt x="189858" y="1040206"/>
                  <a:pt x="187415" y="1052683"/>
                </a:cubicBezTo>
                <a:cubicBezTo>
                  <a:pt x="135935" y="1311382"/>
                  <a:pt x="101734" y="1571564"/>
                  <a:pt x="66833" y="1841780"/>
                </a:cubicBezTo>
                <a:cubicBezTo>
                  <a:pt x="34376" y="2089311"/>
                  <a:pt x="17188" y="2340332"/>
                  <a:pt x="14658" y="2597111"/>
                </a:cubicBezTo>
                <a:cubicBezTo>
                  <a:pt x="14396" y="2617964"/>
                  <a:pt x="15444" y="2641522"/>
                  <a:pt x="17712" y="2666126"/>
                </a:cubicBezTo>
                <a:cubicBezTo>
                  <a:pt x="19107" y="2680785"/>
                  <a:pt x="20677" y="2695792"/>
                  <a:pt x="22946" y="2710712"/>
                </a:cubicBezTo>
                <a:cubicBezTo>
                  <a:pt x="25215" y="2725632"/>
                  <a:pt x="25651" y="2740028"/>
                  <a:pt x="24256" y="2752854"/>
                </a:cubicBezTo>
                <a:cubicBezTo>
                  <a:pt x="23208" y="2762801"/>
                  <a:pt x="20939" y="2771788"/>
                  <a:pt x="18147" y="2779465"/>
                </a:cubicBezTo>
                <a:cubicBezTo>
                  <a:pt x="14920" y="2788190"/>
                  <a:pt x="10819" y="2795084"/>
                  <a:pt x="6544" y="2799533"/>
                </a:cubicBezTo>
                <a:cubicBezTo>
                  <a:pt x="12738" y="2802500"/>
                  <a:pt x="19107" y="2805117"/>
                  <a:pt x="26001" y="2807212"/>
                </a:cubicBezTo>
                <a:cubicBezTo>
                  <a:pt x="43014" y="2812272"/>
                  <a:pt x="60028" y="2812970"/>
                  <a:pt x="74598" y="2807997"/>
                </a:cubicBezTo>
                <a:cubicBezTo>
                  <a:pt x="83410" y="2805030"/>
                  <a:pt x="89867" y="2798225"/>
                  <a:pt x="96673" y="2792640"/>
                </a:cubicBezTo>
                <a:cubicBezTo>
                  <a:pt x="98941" y="2790808"/>
                  <a:pt x="101734" y="2789587"/>
                  <a:pt x="104002" y="2787667"/>
                </a:cubicBezTo>
                <a:cubicBezTo>
                  <a:pt x="109151" y="2783130"/>
                  <a:pt x="112378" y="2777023"/>
                  <a:pt x="115955" y="2771438"/>
                </a:cubicBezTo>
                <a:cubicBezTo>
                  <a:pt x="117090" y="2769606"/>
                  <a:pt x="118660" y="2767949"/>
                  <a:pt x="119970" y="2766204"/>
                </a:cubicBezTo>
                <a:cubicBezTo>
                  <a:pt x="122151" y="2763411"/>
                  <a:pt x="124245" y="2760358"/>
                  <a:pt x="126426" y="2757042"/>
                </a:cubicBezTo>
                <a:cubicBezTo>
                  <a:pt x="126426" y="2756868"/>
                  <a:pt x="126426" y="2756955"/>
                  <a:pt x="126601" y="2756606"/>
                </a:cubicBezTo>
                <a:cubicBezTo>
                  <a:pt x="137942" y="2739854"/>
                  <a:pt x="147628" y="2717081"/>
                  <a:pt x="152427" y="2691342"/>
                </a:cubicBezTo>
                <a:cubicBezTo>
                  <a:pt x="154696" y="2679389"/>
                  <a:pt x="155829" y="2666912"/>
                  <a:pt x="156004" y="2654086"/>
                </a:cubicBezTo>
                <a:cubicBezTo>
                  <a:pt x="159146" y="2399924"/>
                  <a:pt x="180958" y="2146984"/>
                  <a:pt x="217167" y="1895963"/>
                </a:cubicBezTo>
                <a:cubicBezTo>
                  <a:pt x="221791" y="1863680"/>
                  <a:pt x="226678" y="1831397"/>
                  <a:pt x="231649" y="1799114"/>
                </a:cubicBezTo>
                <a:cubicBezTo>
                  <a:pt x="272921" y="1532650"/>
                  <a:pt x="321606" y="1267582"/>
                  <a:pt x="387393" y="1005567"/>
                </a:cubicBezTo>
                <a:cubicBezTo>
                  <a:pt x="391668" y="988553"/>
                  <a:pt x="396031" y="971452"/>
                  <a:pt x="400481" y="954438"/>
                </a:cubicBezTo>
                <a:cubicBezTo>
                  <a:pt x="472550" y="677242"/>
                  <a:pt x="566258" y="404408"/>
                  <a:pt x="687710" y="135588"/>
                </a:cubicBezTo>
                <a:cubicBezTo>
                  <a:pt x="708914" y="88996"/>
                  <a:pt x="687885" y="40048"/>
                  <a:pt x="641903" y="26088"/>
                </a:cubicBezTo>
                <a:close/>
              </a:path>
            </a:pathLst>
          </a:custGeom>
          <a:solidFill>
            <a:srgbClr val="794F2B"/>
          </a:solidFill>
          <a:ln w="9525" cap="flat">
            <a:noFill/>
            <a:prstDash val="solid"/>
            <a:miter/>
          </a:ln>
        </p:spPr>
        <p:txBody>
          <a:bodyPr rtlCol="0" anchor="ctr"/>
          <a:lstStyle/>
          <a:p>
            <a:endParaRPr lang="en-US" sz="1050"/>
          </a:p>
        </p:txBody>
      </p:sp>
      <p:sp>
        <p:nvSpPr>
          <p:cNvPr id="245" name="Freeform: Shape 280">
            <a:extLst>
              <a:ext uri="{FF2B5EF4-FFF2-40B4-BE49-F238E27FC236}">
                <a16:creationId xmlns:a16="http://schemas.microsoft.com/office/drawing/2014/main" id="{2D3F05FB-0CB4-2E3F-4BD8-77B17B405B1A}"/>
              </a:ext>
            </a:extLst>
          </p:cNvPr>
          <p:cNvSpPr/>
          <p:nvPr/>
        </p:nvSpPr>
        <p:spPr>
          <a:xfrm>
            <a:off x="11513066" y="3638818"/>
            <a:ext cx="349925" cy="1449051"/>
          </a:xfrm>
          <a:custGeom>
            <a:avLst/>
            <a:gdLst>
              <a:gd name="connsiteX0" fmla="*/ 621663 w 680557"/>
              <a:gd name="connsiteY0" fmla="*/ 26001 h 2818204"/>
              <a:gd name="connsiteX1" fmla="*/ 560063 w 680557"/>
              <a:gd name="connsiteY1" fmla="*/ 10732 h 2818204"/>
              <a:gd name="connsiteX2" fmla="*/ 558581 w 680557"/>
              <a:gd name="connsiteY2" fmla="*/ 10470 h 2818204"/>
              <a:gd name="connsiteX3" fmla="*/ 519230 w 680557"/>
              <a:gd name="connsiteY3" fmla="*/ 6544 h 2818204"/>
              <a:gd name="connsiteX4" fmla="*/ 545231 w 680557"/>
              <a:gd name="connsiteY4" fmla="*/ 14658 h 2818204"/>
              <a:gd name="connsiteX5" fmla="*/ 556661 w 680557"/>
              <a:gd name="connsiteY5" fmla="*/ 19369 h 2818204"/>
              <a:gd name="connsiteX6" fmla="*/ 572280 w 680557"/>
              <a:gd name="connsiteY6" fmla="*/ 31847 h 2818204"/>
              <a:gd name="connsiteX7" fmla="*/ 579782 w 680557"/>
              <a:gd name="connsiteY7" fmla="*/ 51478 h 2818204"/>
              <a:gd name="connsiteX8" fmla="*/ 564251 w 680557"/>
              <a:gd name="connsiteY8" fmla="*/ 110721 h 2818204"/>
              <a:gd name="connsiteX9" fmla="*/ 542351 w 680557"/>
              <a:gd name="connsiteY9" fmla="*/ 147105 h 2818204"/>
              <a:gd name="connsiteX10" fmla="*/ 505269 w 680557"/>
              <a:gd name="connsiteY10" fmla="*/ 211235 h 2818204"/>
              <a:gd name="connsiteX11" fmla="*/ 464349 w 680557"/>
              <a:gd name="connsiteY11" fmla="*/ 311137 h 2818204"/>
              <a:gd name="connsiteX12" fmla="*/ 245872 w 680557"/>
              <a:gd name="connsiteY12" fmla="*/ 1034185 h 2818204"/>
              <a:gd name="connsiteX13" fmla="*/ 237759 w 680557"/>
              <a:gd name="connsiteY13" fmla="*/ 1070918 h 2818204"/>
              <a:gd name="connsiteX14" fmla="*/ 105834 w 680557"/>
              <a:gd name="connsiteY14" fmla="*/ 1846927 h 2818204"/>
              <a:gd name="connsiteX15" fmla="*/ 46593 w 680557"/>
              <a:gd name="connsiteY15" fmla="*/ 2607407 h 2818204"/>
              <a:gd name="connsiteX16" fmla="*/ 47464 w 680557"/>
              <a:gd name="connsiteY16" fmla="*/ 2677120 h 2818204"/>
              <a:gd name="connsiteX17" fmla="*/ 49907 w 680557"/>
              <a:gd name="connsiteY17" fmla="*/ 2722578 h 2818204"/>
              <a:gd name="connsiteX18" fmla="*/ 45283 w 680557"/>
              <a:gd name="connsiteY18" fmla="*/ 2765505 h 2818204"/>
              <a:gd name="connsiteX19" fmla="*/ 30887 w 680557"/>
              <a:gd name="connsiteY19" fmla="*/ 2791681 h 2818204"/>
              <a:gd name="connsiteX20" fmla="*/ 6544 w 680557"/>
              <a:gd name="connsiteY20" fmla="*/ 2808956 h 2818204"/>
              <a:gd name="connsiteX21" fmla="*/ 26787 w 680557"/>
              <a:gd name="connsiteY21" fmla="*/ 2814540 h 2818204"/>
              <a:gd name="connsiteX22" fmla="*/ 77652 w 680557"/>
              <a:gd name="connsiteY22" fmla="*/ 2807997 h 2818204"/>
              <a:gd name="connsiteX23" fmla="*/ 101125 w 680557"/>
              <a:gd name="connsiteY23" fmla="*/ 2785486 h 2818204"/>
              <a:gd name="connsiteX24" fmla="*/ 106882 w 680557"/>
              <a:gd name="connsiteY24" fmla="*/ 2777808 h 2818204"/>
              <a:gd name="connsiteX25" fmla="*/ 115171 w 680557"/>
              <a:gd name="connsiteY25" fmla="*/ 2754686 h 2818204"/>
              <a:gd name="connsiteX26" fmla="*/ 117177 w 680557"/>
              <a:gd name="connsiteY26" fmla="*/ 2747270 h 2818204"/>
              <a:gd name="connsiteX27" fmla="*/ 120494 w 680557"/>
              <a:gd name="connsiteY27" fmla="*/ 2735054 h 2818204"/>
              <a:gd name="connsiteX28" fmla="*/ 120581 w 680557"/>
              <a:gd name="connsiteY28" fmla="*/ 2734531 h 2818204"/>
              <a:gd name="connsiteX29" fmla="*/ 134104 w 680557"/>
              <a:gd name="connsiteY29" fmla="*/ 2663072 h 2818204"/>
              <a:gd name="connsiteX30" fmla="*/ 136372 w 680557"/>
              <a:gd name="connsiteY30" fmla="*/ 2625991 h 2818204"/>
              <a:gd name="connsiteX31" fmla="*/ 200066 w 680557"/>
              <a:gd name="connsiteY31" fmla="*/ 1875895 h 2818204"/>
              <a:gd name="connsiteX32" fmla="*/ 214638 w 680557"/>
              <a:gd name="connsiteY32" fmla="*/ 1780093 h 2818204"/>
              <a:gd name="connsiteX33" fmla="*/ 370030 w 680557"/>
              <a:gd name="connsiteY33" fmla="*/ 994923 h 2818204"/>
              <a:gd name="connsiteX34" fmla="*/ 383031 w 680557"/>
              <a:gd name="connsiteY34" fmla="*/ 944317 h 2818204"/>
              <a:gd name="connsiteX35" fmla="*/ 667644 w 680557"/>
              <a:gd name="connsiteY35" fmla="*/ 135501 h 2818204"/>
              <a:gd name="connsiteX36" fmla="*/ 621663 w 680557"/>
              <a:gd name="connsiteY36" fmla="*/ 26001 h 2818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80557" h="2818204">
                <a:moveTo>
                  <a:pt x="621663" y="26001"/>
                </a:moveTo>
                <a:cubicBezTo>
                  <a:pt x="598018" y="18846"/>
                  <a:pt x="578561" y="13873"/>
                  <a:pt x="560063" y="10732"/>
                </a:cubicBezTo>
                <a:cubicBezTo>
                  <a:pt x="559626" y="10644"/>
                  <a:pt x="558930" y="10558"/>
                  <a:pt x="558581" y="10470"/>
                </a:cubicBezTo>
                <a:cubicBezTo>
                  <a:pt x="545493" y="8289"/>
                  <a:pt x="532755" y="7067"/>
                  <a:pt x="519230" y="6544"/>
                </a:cubicBezTo>
                <a:cubicBezTo>
                  <a:pt x="527431" y="8376"/>
                  <a:pt x="535894" y="10994"/>
                  <a:pt x="545231" y="14658"/>
                </a:cubicBezTo>
                <a:cubicBezTo>
                  <a:pt x="548895" y="16054"/>
                  <a:pt x="552648" y="17625"/>
                  <a:pt x="556661" y="19369"/>
                </a:cubicBezTo>
                <a:cubicBezTo>
                  <a:pt x="563205" y="22162"/>
                  <a:pt x="568352" y="26524"/>
                  <a:pt x="572280" y="31847"/>
                </a:cubicBezTo>
                <a:cubicBezTo>
                  <a:pt x="576293" y="37430"/>
                  <a:pt x="578649" y="43974"/>
                  <a:pt x="579782" y="51478"/>
                </a:cubicBezTo>
                <a:cubicBezTo>
                  <a:pt x="582400" y="68492"/>
                  <a:pt x="577863" y="89432"/>
                  <a:pt x="564251" y="110721"/>
                </a:cubicBezTo>
                <a:cubicBezTo>
                  <a:pt x="556661" y="122675"/>
                  <a:pt x="549943" y="135152"/>
                  <a:pt x="542351" y="147105"/>
                </a:cubicBezTo>
                <a:cubicBezTo>
                  <a:pt x="528827" y="168220"/>
                  <a:pt x="514780" y="188898"/>
                  <a:pt x="505269" y="211235"/>
                </a:cubicBezTo>
                <a:cubicBezTo>
                  <a:pt x="491048" y="244565"/>
                  <a:pt x="477524" y="277894"/>
                  <a:pt x="464349" y="311137"/>
                </a:cubicBezTo>
                <a:cubicBezTo>
                  <a:pt x="369246" y="552298"/>
                  <a:pt x="300142" y="792413"/>
                  <a:pt x="245872" y="1034185"/>
                </a:cubicBezTo>
                <a:cubicBezTo>
                  <a:pt x="243167" y="1046400"/>
                  <a:pt x="240464" y="1058616"/>
                  <a:pt x="237759" y="1070918"/>
                </a:cubicBezTo>
                <a:cubicBezTo>
                  <a:pt x="182179" y="1326301"/>
                  <a:pt x="142656" y="1583779"/>
                  <a:pt x="105834" y="1846927"/>
                </a:cubicBezTo>
                <a:cubicBezTo>
                  <a:pt x="70499" y="2097425"/>
                  <a:pt x="50868" y="2350627"/>
                  <a:pt x="46593" y="2607407"/>
                </a:cubicBezTo>
                <a:cubicBezTo>
                  <a:pt x="46243" y="2629568"/>
                  <a:pt x="46505" y="2653126"/>
                  <a:pt x="47464" y="2677120"/>
                </a:cubicBezTo>
                <a:cubicBezTo>
                  <a:pt x="48075" y="2692127"/>
                  <a:pt x="48687" y="2707309"/>
                  <a:pt x="49907" y="2722578"/>
                </a:cubicBezTo>
                <a:cubicBezTo>
                  <a:pt x="51128" y="2738108"/>
                  <a:pt x="49471" y="2752767"/>
                  <a:pt x="45283" y="2765505"/>
                </a:cubicBezTo>
                <a:cubicBezTo>
                  <a:pt x="41968" y="2775626"/>
                  <a:pt x="36907" y="2784526"/>
                  <a:pt x="30887" y="2791681"/>
                </a:cubicBezTo>
                <a:cubicBezTo>
                  <a:pt x="23994" y="2799969"/>
                  <a:pt x="15618" y="2805989"/>
                  <a:pt x="6544" y="2808956"/>
                </a:cubicBezTo>
                <a:cubicBezTo>
                  <a:pt x="13000" y="2811225"/>
                  <a:pt x="19631" y="2813144"/>
                  <a:pt x="26787" y="2814540"/>
                </a:cubicBezTo>
                <a:cubicBezTo>
                  <a:pt x="45370" y="2818117"/>
                  <a:pt x="63170" y="2815675"/>
                  <a:pt x="77652" y="2807997"/>
                </a:cubicBezTo>
                <a:cubicBezTo>
                  <a:pt x="87426" y="2802761"/>
                  <a:pt x="94581" y="2794298"/>
                  <a:pt x="101125" y="2785486"/>
                </a:cubicBezTo>
                <a:cubicBezTo>
                  <a:pt x="103044" y="2782868"/>
                  <a:pt x="105225" y="2780512"/>
                  <a:pt x="106882" y="2777808"/>
                </a:cubicBezTo>
                <a:cubicBezTo>
                  <a:pt x="111070" y="2770915"/>
                  <a:pt x="113339" y="2762887"/>
                  <a:pt x="115171" y="2754686"/>
                </a:cubicBezTo>
                <a:cubicBezTo>
                  <a:pt x="115695" y="2752243"/>
                  <a:pt x="116481" y="2749800"/>
                  <a:pt x="117177" y="2747270"/>
                </a:cubicBezTo>
                <a:cubicBezTo>
                  <a:pt x="118313" y="2743343"/>
                  <a:pt x="119359" y="2739243"/>
                  <a:pt x="120494" y="2735054"/>
                </a:cubicBezTo>
                <a:cubicBezTo>
                  <a:pt x="120494" y="2734880"/>
                  <a:pt x="120494" y="2734793"/>
                  <a:pt x="120581" y="2734531"/>
                </a:cubicBezTo>
                <a:cubicBezTo>
                  <a:pt x="126339" y="2713155"/>
                  <a:pt x="131313" y="2688812"/>
                  <a:pt x="134104" y="2663072"/>
                </a:cubicBezTo>
                <a:cubicBezTo>
                  <a:pt x="135326" y="2650945"/>
                  <a:pt x="136112" y="2638555"/>
                  <a:pt x="136372" y="2625991"/>
                </a:cubicBezTo>
                <a:cubicBezTo>
                  <a:pt x="141346" y="2374447"/>
                  <a:pt x="163421" y="2124298"/>
                  <a:pt x="200066" y="1875895"/>
                </a:cubicBezTo>
                <a:cubicBezTo>
                  <a:pt x="204778" y="1843961"/>
                  <a:pt x="209577" y="1812027"/>
                  <a:pt x="214638" y="1780093"/>
                </a:cubicBezTo>
                <a:cubicBezTo>
                  <a:pt x="255820" y="1516421"/>
                  <a:pt x="304505" y="1254145"/>
                  <a:pt x="370030" y="994923"/>
                </a:cubicBezTo>
                <a:cubicBezTo>
                  <a:pt x="374306" y="978083"/>
                  <a:pt x="378668" y="961156"/>
                  <a:pt x="383031" y="944317"/>
                </a:cubicBezTo>
                <a:cubicBezTo>
                  <a:pt x="454663" y="670523"/>
                  <a:pt x="547674" y="401092"/>
                  <a:pt x="667644" y="135501"/>
                </a:cubicBezTo>
                <a:cubicBezTo>
                  <a:pt x="688671" y="88909"/>
                  <a:pt x="667644" y="39961"/>
                  <a:pt x="621663" y="26001"/>
                </a:cubicBezTo>
                <a:close/>
              </a:path>
            </a:pathLst>
          </a:custGeom>
          <a:solidFill>
            <a:srgbClr val="6D4624"/>
          </a:solidFill>
          <a:ln w="9525" cap="flat">
            <a:noFill/>
            <a:prstDash val="solid"/>
            <a:miter/>
          </a:ln>
        </p:spPr>
        <p:txBody>
          <a:bodyPr rtlCol="0" anchor="ctr"/>
          <a:lstStyle/>
          <a:p>
            <a:endParaRPr lang="en-US" sz="1050"/>
          </a:p>
        </p:txBody>
      </p:sp>
      <p:sp>
        <p:nvSpPr>
          <p:cNvPr id="246" name="Freeform: Shape 281">
            <a:extLst>
              <a:ext uri="{FF2B5EF4-FFF2-40B4-BE49-F238E27FC236}">
                <a16:creationId xmlns:a16="http://schemas.microsoft.com/office/drawing/2014/main" id="{6820AF8B-FBFA-74E1-17EE-32E0AB2583D5}"/>
              </a:ext>
            </a:extLst>
          </p:cNvPr>
          <p:cNvSpPr/>
          <p:nvPr/>
        </p:nvSpPr>
        <p:spPr>
          <a:xfrm>
            <a:off x="11527287" y="3639267"/>
            <a:ext cx="336467" cy="1453537"/>
          </a:xfrm>
          <a:custGeom>
            <a:avLst/>
            <a:gdLst>
              <a:gd name="connsiteX0" fmla="*/ 6544 w 654381"/>
              <a:gd name="connsiteY0" fmla="*/ 2818554 h 2826929"/>
              <a:gd name="connsiteX1" fmla="*/ 27485 w 654381"/>
              <a:gd name="connsiteY1" fmla="*/ 2822131 h 2826929"/>
              <a:gd name="connsiteX2" fmla="*/ 80620 w 654381"/>
              <a:gd name="connsiteY2" fmla="*/ 2808171 h 2826929"/>
              <a:gd name="connsiteX3" fmla="*/ 105574 w 654381"/>
              <a:gd name="connsiteY3" fmla="*/ 2778506 h 2826929"/>
              <a:gd name="connsiteX4" fmla="*/ 114387 w 654381"/>
              <a:gd name="connsiteY4" fmla="*/ 2738108 h 2826929"/>
              <a:gd name="connsiteX5" fmla="*/ 115695 w 654381"/>
              <a:gd name="connsiteY5" fmla="*/ 2634891 h 2826929"/>
              <a:gd name="connsiteX6" fmla="*/ 182790 w 654381"/>
              <a:gd name="connsiteY6" fmla="*/ 1855915 h 2826929"/>
              <a:gd name="connsiteX7" fmla="*/ 352495 w 654381"/>
              <a:gd name="connsiteY7" fmla="*/ 984365 h 2826929"/>
              <a:gd name="connsiteX8" fmla="*/ 647401 w 654381"/>
              <a:gd name="connsiteY8" fmla="*/ 135501 h 2826929"/>
              <a:gd name="connsiteX9" fmla="*/ 601507 w 654381"/>
              <a:gd name="connsiteY9" fmla="*/ 26001 h 2826929"/>
              <a:gd name="connsiteX10" fmla="*/ 499512 w 654381"/>
              <a:gd name="connsiteY10" fmla="*/ 6544 h 2826929"/>
              <a:gd name="connsiteX11" fmla="*/ 563991 w 654381"/>
              <a:gd name="connsiteY11" fmla="*/ 22336 h 2826929"/>
              <a:gd name="connsiteX12" fmla="*/ 610320 w 654381"/>
              <a:gd name="connsiteY12" fmla="*/ 61163 h 2826929"/>
              <a:gd name="connsiteX13" fmla="*/ 609885 w 654381"/>
              <a:gd name="connsiteY13" fmla="*/ 131837 h 2826929"/>
              <a:gd name="connsiteX14" fmla="*/ 590341 w 654381"/>
              <a:gd name="connsiteY14" fmla="*/ 175025 h 2826929"/>
              <a:gd name="connsiteX15" fmla="*/ 519667 w 654381"/>
              <a:gd name="connsiteY15" fmla="*/ 342460 h 2826929"/>
              <a:gd name="connsiteX16" fmla="*/ 288015 w 654381"/>
              <a:gd name="connsiteY16" fmla="*/ 1089328 h 2826929"/>
              <a:gd name="connsiteX17" fmla="*/ 144750 w 654381"/>
              <a:gd name="connsiteY17" fmla="*/ 1852250 h 2826929"/>
              <a:gd name="connsiteX18" fmla="*/ 77218 w 654381"/>
              <a:gd name="connsiteY18" fmla="*/ 2688289 h 2826929"/>
              <a:gd name="connsiteX19" fmla="*/ 76869 w 654381"/>
              <a:gd name="connsiteY19" fmla="*/ 2734531 h 2826929"/>
              <a:gd name="connsiteX20" fmla="*/ 66224 w 654381"/>
              <a:gd name="connsiteY20" fmla="*/ 2778332 h 2826929"/>
              <a:gd name="connsiteX21" fmla="*/ 43625 w 654381"/>
              <a:gd name="connsiteY21" fmla="*/ 2804158 h 2826929"/>
              <a:gd name="connsiteX22" fmla="*/ 6544 w 654381"/>
              <a:gd name="connsiteY22" fmla="*/ 2818554 h 2826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54381" h="2826929">
                <a:moveTo>
                  <a:pt x="6544" y="2818554"/>
                </a:moveTo>
                <a:cubicBezTo>
                  <a:pt x="13262" y="2820212"/>
                  <a:pt x="20155" y="2821346"/>
                  <a:pt x="27485" y="2822131"/>
                </a:cubicBezTo>
                <a:cubicBezTo>
                  <a:pt x="47639" y="2824138"/>
                  <a:pt x="66050" y="2818728"/>
                  <a:pt x="80620" y="2808171"/>
                </a:cubicBezTo>
                <a:cubicBezTo>
                  <a:pt x="91089" y="2800580"/>
                  <a:pt x="99729" y="2790459"/>
                  <a:pt x="105574" y="2778506"/>
                </a:cubicBezTo>
                <a:cubicBezTo>
                  <a:pt x="111420" y="2766552"/>
                  <a:pt x="114649" y="2752767"/>
                  <a:pt x="114387" y="2738108"/>
                </a:cubicBezTo>
                <a:cubicBezTo>
                  <a:pt x="114562" y="2703644"/>
                  <a:pt x="114998" y="2669268"/>
                  <a:pt x="115695" y="2634891"/>
                </a:cubicBezTo>
                <a:cubicBezTo>
                  <a:pt x="121280" y="2373662"/>
                  <a:pt x="143789" y="2113828"/>
                  <a:pt x="182790" y="1855915"/>
                </a:cubicBezTo>
                <a:cubicBezTo>
                  <a:pt x="227027" y="1563100"/>
                  <a:pt x="279290" y="1271857"/>
                  <a:pt x="352495" y="984365"/>
                </a:cubicBezTo>
                <a:cubicBezTo>
                  <a:pt x="425698" y="696873"/>
                  <a:pt x="519754" y="413221"/>
                  <a:pt x="647401" y="135501"/>
                </a:cubicBezTo>
                <a:cubicBezTo>
                  <a:pt x="668168" y="88735"/>
                  <a:pt x="647489" y="39961"/>
                  <a:pt x="601507" y="26001"/>
                </a:cubicBezTo>
                <a:cubicBezTo>
                  <a:pt x="560675" y="13524"/>
                  <a:pt x="532493" y="7765"/>
                  <a:pt x="499512" y="6544"/>
                </a:cubicBezTo>
                <a:cubicBezTo>
                  <a:pt x="518881" y="9947"/>
                  <a:pt x="539211" y="14920"/>
                  <a:pt x="563991" y="22336"/>
                </a:cubicBezTo>
                <a:cubicBezTo>
                  <a:pt x="585542" y="28880"/>
                  <a:pt x="601507" y="43102"/>
                  <a:pt x="610320" y="61163"/>
                </a:cubicBezTo>
                <a:cubicBezTo>
                  <a:pt x="620268" y="81667"/>
                  <a:pt x="620966" y="107057"/>
                  <a:pt x="609885" y="131837"/>
                </a:cubicBezTo>
                <a:cubicBezTo>
                  <a:pt x="603254" y="146233"/>
                  <a:pt x="596798" y="160629"/>
                  <a:pt x="590341" y="175025"/>
                </a:cubicBezTo>
                <a:cubicBezTo>
                  <a:pt x="565561" y="230605"/>
                  <a:pt x="542004" y="286445"/>
                  <a:pt x="519667" y="342460"/>
                </a:cubicBezTo>
                <a:cubicBezTo>
                  <a:pt x="422034" y="587723"/>
                  <a:pt x="347696" y="837173"/>
                  <a:pt x="288015" y="1089328"/>
                </a:cubicBezTo>
                <a:cubicBezTo>
                  <a:pt x="228337" y="1341483"/>
                  <a:pt x="183402" y="1596256"/>
                  <a:pt x="144750" y="1852250"/>
                </a:cubicBezTo>
                <a:cubicBezTo>
                  <a:pt x="102957" y="2128836"/>
                  <a:pt x="80532" y="2407864"/>
                  <a:pt x="77218" y="2688289"/>
                </a:cubicBezTo>
                <a:cubicBezTo>
                  <a:pt x="77043" y="2703732"/>
                  <a:pt x="76869" y="2719088"/>
                  <a:pt x="76869" y="2734531"/>
                </a:cubicBezTo>
                <a:cubicBezTo>
                  <a:pt x="77218" y="2750585"/>
                  <a:pt x="73292" y="2765593"/>
                  <a:pt x="66224" y="2778332"/>
                </a:cubicBezTo>
                <a:cubicBezTo>
                  <a:pt x="60552" y="2788540"/>
                  <a:pt x="52787" y="2797352"/>
                  <a:pt x="43625" y="2804158"/>
                </a:cubicBezTo>
                <a:cubicBezTo>
                  <a:pt x="32981" y="2811836"/>
                  <a:pt x="20330" y="2816984"/>
                  <a:pt x="6544" y="2818554"/>
                </a:cubicBezTo>
                <a:close/>
              </a:path>
            </a:pathLst>
          </a:custGeom>
          <a:solidFill>
            <a:srgbClr val="613D1D"/>
          </a:solidFill>
          <a:ln w="9525" cap="flat">
            <a:noFill/>
            <a:prstDash val="solid"/>
            <a:miter/>
          </a:ln>
        </p:spPr>
        <p:txBody>
          <a:bodyPr rtlCol="0" anchor="ctr"/>
          <a:lstStyle/>
          <a:p>
            <a:endParaRPr lang="en-US" sz="1050"/>
          </a:p>
        </p:txBody>
      </p:sp>
      <p:sp>
        <p:nvSpPr>
          <p:cNvPr id="247" name="Freeform: Shape 282">
            <a:extLst>
              <a:ext uri="{FF2B5EF4-FFF2-40B4-BE49-F238E27FC236}">
                <a16:creationId xmlns:a16="http://schemas.microsoft.com/office/drawing/2014/main" id="{1A4F8E32-F971-E9A5-DBA7-95A5C300B131}"/>
              </a:ext>
            </a:extLst>
          </p:cNvPr>
          <p:cNvSpPr/>
          <p:nvPr/>
        </p:nvSpPr>
        <p:spPr>
          <a:xfrm>
            <a:off x="9649312" y="6026432"/>
            <a:ext cx="583209" cy="403760"/>
          </a:xfrm>
          <a:custGeom>
            <a:avLst/>
            <a:gdLst>
              <a:gd name="connsiteX0" fmla="*/ 1130940 w 1134261"/>
              <a:gd name="connsiteY0" fmla="*/ 629341 h 785258"/>
              <a:gd name="connsiteX1" fmla="*/ 792756 w 1134261"/>
              <a:gd name="connsiteY1" fmla="*/ 644000 h 785258"/>
              <a:gd name="connsiteX2" fmla="*/ 724527 w 1134261"/>
              <a:gd name="connsiteY2" fmla="*/ 681343 h 785258"/>
              <a:gd name="connsiteX3" fmla="*/ 569917 w 1134261"/>
              <a:gd name="connsiteY3" fmla="*/ 770339 h 785258"/>
              <a:gd name="connsiteX4" fmla="*/ 16310 w 1134261"/>
              <a:gd name="connsiteY4" fmla="*/ 723922 h 785258"/>
              <a:gd name="connsiteX5" fmla="*/ 7237 w 1134261"/>
              <a:gd name="connsiteY5" fmla="*/ 698269 h 785258"/>
              <a:gd name="connsiteX6" fmla="*/ 20847 w 1134261"/>
              <a:gd name="connsiteY6" fmla="*/ 693732 h 785258"/>
              <a:gd name="connsiteX7" fmla="*/ 24075 w 1134261"/>
              <a:gd name="connsiteY7" fmla="*/ 694344 h 785258"/>
              <a:gd name="connsiteX8" fmla="*/ 318112 w 1134261"/>
              <a:gd name="connsiteY8" fmla="*/ 569924 h 785258"/>
              <a:gd name="connsiteX9" fmla="*/ 643993 w 1134261"/>
              <a:gd name="connsiteY9" fmla="*/ 6544 h 785258"/>
              <a:gd name="connsiteX10" fmla="*/ 973714 w 1134261"/>
              <a:gd name="connsiteY10" fmla="*/ 27049 h 785258"/>
              <a:gd name="connsiteX11" fmla="*/ 1111484 w 1134261"/>
              <a:gd name="connsiteY11" fmla="*/ 509546 h 785258"/>
              <a:gd name="connsiteX12" fmla="*/ 1111484 w 1134261"/>
              <a:gd name="connsiteY12" fmla="*/ 510855 h 785258"/>
              <a:gd name="connsiteX13" fmla="*/ 1112444 w 1134261"/>
              <a:gd name="connsiteY13" fmla="*/ 509895 h 785258"/>
              <a:gd name="connsiteX14" fmla="*/ 1130940 w 1134261"/>
              <a:gd name="connsiteY14" fmla="*/ 511552 h 785258"/>
              <a:gd name="connsiteX15" fmla="*/ 1130940 w 1134261"/>
              <a:gd name="connsiteY15" fmla="*/ 629341 h 78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34261" h="785258">
                <a:moveTo>
                  <a:pt x="1130940" y="629341"/>
                </a:moveTo>
                <a:cubicBezTo>
                  <a:pt x="889518" y="720606"/>
                  <a:pt x="806367" y="644000"/>
                  <a:pt x="792756" y="644000"/>
                </a:cubicBezTo>
                <a:cubicBezTo>
                  <a:pt x="755412" y="644000"/>
                  <a:pt x="734909" y="668691"/>
                  <a:pt x="724527" y="681343"/>
                </a:cubicBezTo>
                <a:cubicBezTo>
                  <a:pt x="676102" y="732995"/>
                  <a:pt x="610490" y="758036"/>
                  <a:pt x="569917" y="770339"/>
                </a:cubicBezTo>
                <a:cubicBezTo>
                  <a:pt x="335649" y="818414"/>
                  <a:pt x="36116" y="729767"/>
                  <a:pt x="16310" y="723922"/>
                </a:cubicBezTo>
                <a:cubicBezTo>
                  <a:pt x="4008" y="720693"/>
                  <a:pt x="6538" y="704116"/>
                  <a:pt x="7237" y="698269"/>
                </a:cubicBezTo>
                <a:cubicBezTo>
                  <a:pt x="8546" y="692423"/>
                  <a:pt x="17009" y="693035"/>
                  <a:pt x="20847" y="693732"/>
                </a:cubicBezTo>
                <a:cubicBezTo>
                  <a:pt x="22156" y="693732"/>
                  <a:pt x="22766" y="694344"/>
                  <a:pt x="24075" y="694344"/>
                </a:cubicBezTo>
                <a:cubicBezTo>
                  <a:pt x="30271" y="561809"/>
                  <a:pt x="67003" y="652463"/>
                  <a:pt x="318112" y="569924"/>
                </a:cubicBezTo>
                <a:cubicBezTo>
                  <a:pt x="559185" y="484505"/>
                  <a:pt x="643993" y="6544"/>
                  <a:pt x="643993" y="6544"/>
                </a:cubicBezTo>
                <a:cubicBezTo>
                  <a:pt x="643993" y="6544"/>
                  <a:pt x="802529" y="18846"/>
                  <a:pt x="973714" y="27049"/>
                </a:cubicBezTo>
                <a:cubicBezTo>
                  <a:pt x="1140102" y="206698"/>
                  <a:pt x="1116021" y="483196"/>
                  <a:pt x="1111484" y="509546"/>
                </a:cubicBezTo>
                <a:cubicBezTo>
                  <a:pt x="1111484" y="510157"/>
                  <a:pt x="1111484" y="510157"/>
                  <a:pt x="1111484" y="510855"/>
                </a:cubicBezTo>
                <a:cubicBezTo>
                  <a:pt x="1111484" y="510505"/>
                  <a:pt x="1111833" y="510243"/>
                  <a:pt x="1112444" y="509895"/>
                </a:cubicBezTo>
                <a:cubicBezTo>
                  <a:pt x="1116370" y="508237"/>
                  <a:pt x="1130678" y="508237"/>
                  <a:pt x="1130940" y="511552"/>
                </a:cubicBezTo>
                <a:cubicBezTo>
                  <a:pt x="1132860" y="565997"/>
                  <a:pt x="1130940" y="606569"/>
                  <a:pt x="1130940" y="629341"/>
                </a:cubicBezTo>
                <a:close/>
              </a:path>
            </a:pathLst>
          </a:custGeom>
          <a:solidFill>
            <a:srgbClr val="3C3C3B"/>
          </a:solidFill>
          <a:ln w="9525" cap="flat">
            <a:noFill/>
            <a:prstDash val="solid"/>
            <a:miter/>
          </a:ln>
        </p:spPr>
        <p:txBody>
          <a:bodyPr rtlCol="0" anchor="ctr"/>
          <a:lstStyle/>
          <a:p>
            <a:endParaRPr lang="en-US" sz="1050"/>
          </a:p>
        </p:txBody>
      </p:sp>
      <p:sp>
        <p:nvSpPr>
          <p:cNvPr id="248" name="Freeform: Shape 283">
            <a:extLst>
              <a:ext uri="{FF2B5EF4-FFF2-40B4-BE49-F238E27FC236}">
                <a16:creationId xmlns:a16="http://schemas.microsoft.com/office/drawing/2014/main" id="{C3D7A94F-6C16-FA3F-F143-8F01B7AF5BA3}"/>
              </a:ext>
            </a:extLst>
          </p:cNvPr>
          <p:cNvSpPr/>
          <p:nvPr/>
        </p:nvSpPr>
        <p:spPr>
          <a:xfrm>
            <a:off x="9649312" y="6284637"/>
            <a:ext cx="583209" cy="148045"/>
          </a:xfrm>
          <a:custGeom>
            <a:avLst/>
            <a:gdLst>
              <a:gd name="connsiteX0" fmla="*/ 1130940 w 1134261"/>
              <a:gd name="connsiteY0" fmla="*/ 127167 h 287928"/>
              <a:gd name="connsiteX1" fmla="*/ 792756 w 1134261"/>
              <a:gd name="connsiteY1" fmla="*/ 141825 h 287928"/>
              <a:gd name="connsiteX2" fmla="*/ 724527 w 1134261"/>
              <a:gd name="connsiteY2" fmla="*/ 179169 h 287928"/>
              <a:gd name="connsiteX3" fmla="*/ 569917 w 1134261"/>
              <a:gd name="connsiteY3" fmla="*/ 268164 h 287928"/>
              <a:gd name="connsiteX4" fmla="*/ 16310 w 1134261"/>
              <a:gd name="connsiteY4" fmla="*/ 221747 h 287928"/>
              <a:gd name="connsiteX5" fmla="*/ 7237 w 1134261"/>
              <a:gd name="connsiteY5" fmla="*/ 196095 h 287928"/>
              <a:gd name="connsiteX6" fmla="*/ 20847 w 1134261"/>
              <a:gd name="connsiteY6" fmla="*/ 191558 h 287928"/>
              <a:gd name="connsiteX7" fmla="*/ 24075 w 1134261"/>
              <a:gd name="connsiteY7" fmla="*/ 192169 h 287928"/>
              <a:gd name="connsiteX8" fmla="*/ 458412 w 1134261"/>
              <a:gd name="connsiteY8" fmla="*/ 247399 h 287928"/>
              <a:gd name="connsiteX9" fmla="*/ 746253 w 1134261"/>
              <a:gd name="connsiteY9" fmla="*/ 115475 h 287928"/>
              <a:gd name="connsiteX10" fmla="*/ 886289 w 1134261"/>
              <a:gd name="connsiteY10" fmla="*/ 70977 h 287928"/>
              <a:gd name="connsiteX11" fmla="*/ 1111396 w 1134261"/>
              <a:gd name="connsiteY11" fmla="*/ 7284 h 287928"/>
              <a:gd name="connsiteX12" fmla="*/ 1111396 w 1134261"/>
              <a:gd name="connsiteY12" fmla="*/ 8593 h 287928"/>
              <a:gd name="connsiteX13" fmla="*/ 1112357 w 1134261"/>
              <a:gd name="connsiteY13" fmla="*/ 7633 h 287928"/>
              <a:gd name="connsiteX14" fmla="*/ 1130853 w 1134261"/>
              <a:gd name="connsiteY14" fmla="*/ 9290 h 287928"/>
              <a:gd name="connsiteX15" fmla="*/ 1130940 w 1134261"/>
              <a:gd name="connsiteY15" fmla="*/ 127167 h 28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34261" h="287928">
                <a:moveTo>
                  <a:pt x="1130940" y="127167"/>
                </a:moveTo>
                <a:cubicBezTo>
                  <a:pt x="889518" y="218432"/>
                  <a:pt x="806367" y="141825"/>
                  <a:pt x="792756" y="141825"/>
                </a:cubicBezTo>
                <a:cubicBezTo>
                  <a:pt x="755412" y="141825"/>
                  <a:pt x="734909" y="166517"/>
                  <a:pt x="724527" y="179169"/>
                </a:cubicBezTo>
                <a:cubicBezTo>
                  <a:pt x="676102" y="230821"/>
                  <a:pt x="610490" y="255862"/>
                  <a:pt x="569917" y="268164"/>
                </a:cubicBezTo>
                <a:cubicBezTo>
                  <a:pt x="335649" y="316240"/>
                  <a:pt x="36116" y="227592"/>
                  <a:pt x="16310" y="221747"/>
                </a:cubicBezTo>
                <a:cubicBezTo>
                  <a:pt x="4008" y="218519"/>
                  <a:pt x="6538" y="201941"/>
                  <a:pt x="7237" y="196095"/>
                </a:cubicBezTo>
                <a:cubicBezTo>
                  <a:pt x="8546" y="190249"/>
                  <a:pt x="17009" y="190860"/>
                  <a:pt x="20847" y="191558"/>
                </a:cubicBezTo>
                <a:cubicBezTo>
                  <a:pt x="22156" y="191558"/>
                  <a:pt x="22766" y="192169"/>
                  <a:pt x="24075" y="192169"/>
                </a:cubicBezTo>
                <a:cubicBezTo>
                  <a:pt x="110192" y="220438"/>
                  <a:pt x="260962" y="256473"/>
                  <a:pt x="458412" y="247399"/>
                </a:cubicBezTo>
                <a:cubicBezTo>
                  <a:pt x="522453" y="244170"/>
                  <a:pt x="589373" y="254553"/>
                  <a:pt x="746253" y="115475"/>
                </a:cubicBezTo>
                <a:cubicBezTo>
                  <a:pt x="752098" y="109629"/>
                  <a:pt x="786823" y="79441"/>
                  <a:pt x="886289" y="70977"/>
                </a:cubicBezTo>
                <a:cubicBezTo>
                  <a:pt x="896324" y="71588"/>
                  <a:pt x="1027287" y="70366"/>
                  <a:pt x="1111396" y="7284"/>
                </a:cubicBezTo>
                <a:cubicBezTo>
                  <a:pt x="1111396" y="7895"/>
                  <a:pt x="1111396" y="7895"/>
                  <a:pt x="1111396" y="8593"/>
                </a:cubicBezTo>
                <a:cubicBezTo>
                  <a:pt x="1111396" y="8243"/>
                  <a:pt x="1111746" y="7983"/>
                  <a:pt x="1112357" y="7633"/>
                </a:cubicBezTo>
                <a:cubicBezTo>
                  <a:pt x="1116283" y="5975"/>
                  <a:pt x="1130591" y="5975"/>
                  <a:pt x="1130853" y="9290"/>
                </a:cubicBezTo>
                <a:cubicBezTo>
                  <a:pt x="1132860" y="63822"/>
                  <a:pt x="1130940" y="104394"/>
                  <a:pt x="1130940" y="127167"/>
                </a:cubicBezTo>
                <a:close/>
              </a:path>
            </a:pathLst>
          </a:custGeom>
          <a:solidFill>
            <a:srgbClr val="1F1C1E"/>
          </a:solidFill>
          <a:ln w="9525" cap="flat">
            <a:noFill/>
            <a:prstDash val="solid"/>
            <a:miter/>
          </a:ln>
        </p:spPr>
        <p:txBody>
          <a:bodyPr rtlCol="0" anchor="ctr"/>
          <a:lstStyle/>
          <a:p>
            <a:endParaRPr lang="en-US" sz="1050"/>
          </a:p>
        </p:txBody>
      </p:sp>
      <p:sp>
        <p:nvSpPr>
          <p:cNvPr id="249" name="Freeform: Shape 284">
            <a:extLst>
              <a:ext uri="{FF2B5EF4-FFF2-40B4-BE49-F238E27FC236}">
                <a16:creationId xmlns:a16="http://schemas.microsoft.com/office/drawing/2014/main" id="{BECBC7EB-E776-2DAE-E586-A03051A832FC}"/>
              </a:ext>
            </a:extLst>
          </p:cNvPr>
          <p:cNvSpPr/>
          <p:nvPr/>
        </p:nvSpPr>
        <p:spPr>
          <a:xfrm>
            <a:off x="10552655" y="6146394"/>
            <a:ext cx="340953" cy="300577"/>
          </a:xfrm>
          <a:custGeom>
            <a:avLst/>
            <a:gdLst>
              <a:gd name="connsiteX0" fmla="*/ 6544 w 663106"/>
              <a:gd name="connsiteY0" fmla="*/ 514170 h 584581"/>
              <a:gd name="connsiteX1" fmla="*/ 6544 w 663106"/>
              <a:gd name="connsiteY1" fmla="*/ 543748 h 584581"/>
              <a:gd name="connsiteX2" fmla="*/ 321346 w 663106"/>
              <a:gd name="connsiteY2" fmla="*/ 576903 h 584581"/>
              <a:gd name="connsiteX3" fmla="*/ 507540 w 663106"/>
              <a:gd name="connsiteY3" fmla="*/ 513908 h 584581"/>
              <a:gd name="connsiteX4" fmla="*/ 529003 w 663106"/>
              <a:gd name="connsiteY4" fmla="*/ 492794 h 584581"/>
              <a:gd name="connsiteX5" fmla="*/ 545580 w 663106"/>
              <a:gd name="connsiteY5" fmla="*/ 488867 h 584581"/>
              <a:gd name="connsiteX6" fmla="*/ 661886 w 663106"/>
              <a:gd name="connsiteY6" fmla="*/ 444719 h 584581"/>
              <a:gd name="connsiteX7" fmla="*/ 662236 w 663106"/>
              <a:gd name="connsiteY7" fmla="*/ 439222 h 584581"/>
              <a:gd name="connsiteX8" fmla="*/ 662236 w 663106"/>
              <a:gd name="connsiteY8" fmla="*/ 437913 h 584581"/>
              <a:gd name="connsiteX9" fmla="*/ 661624 w 663106"/>
              <a:gd name="connsiteY9" fmla="*/ 389488 h 584581"/>
              <a:gd name="connsiteX10" fmla="*/ 646356 w 663106"/>
              <a:gd name="connsiteY10" fmla="*/ 389488 h 584581"/>
              <a:gd name="connsiteX11" fmla="*/ 646356 w 663106"/>
              <a:gd name="connsiteY11" fmla="*/ 388878 h 584581"/>
              <a:gd name="connsiteX12" fmla="*/ 619045 w 663106"/>
              <a:gd name="connsiteY12" fmla="*/ 89694 h 584581"/>
              <a:gd name="connsiteX13" fmla="*/ 614510 w 663106"/>
              <a:gd name="connsiteY13" fmla="*/ 6544 h 584581"/>
              <a:gd name="connsiteX14" fmla="*/ 281472 w 663106"/>
              <a:gd name="connsiteY14" fmla="*/ 14659 h 584581"/>
              <a:gd name="connsiteX15" fmla="*/ 136896 w 663106"/>
              <a:gd name="connsiteY15" fmla="*/ 337312 h 584581"/>
              <a:gd name="connsiteX16" fmla="*/ 20243 w 663106"/>
              <a:gd name="connsiteY16" fmla="*/ 514345 h 584581"/>
              <a:gd name="connsiteX17" fmla="*/ 17974 w 663106"/>
              <a:gd name="connsiteY17" fmla="*/ 514345 h 584581"/>
              <a:gd name="connsiteX18" fmla="*/ 6544 w 663106"/>
              <a:gd name="connsiteY18" fmla="*/ 514170 h 58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3106" h="584581">
                <a:moveTo>
                  <a:pt x="6544" y="514170"/>
                </a:moveTo>
                <a:lnTo>
                  <a:pt x="6544" y="543748"/>
                </a:lnTo>
                <a:cubicBezTo>
                  <a:pt x="6544" y="543748"/>
                  <a:pt x="141346" y="592783"/>
                  <a:pt x="321346" y="576903"/>
                </a:cubicBezTo>
                <a:cubicBezTo>
                  <a:pt x="451261" y="562943"/>
                  <a:pt x="507540" y="513908"/>
                  <a:pt x="507540" y="513908"/>
                </a:cubicBezTo>
                <a:cubicBezTo>
                  <a:pt x="516003" y="504485"/>
                  <a:pt x="520888" y="496720"/>
                  <a:pt x="529003" y="492794"/>
                </a:cubicBezTo>
                <a:cubicBezTo>
                  <a:pt x="533191" y="490176"/>
                  <a:pt x="538425" y="488867"/>
                  <a:pt x="545580" y="488867"/>
                </a:cubicBezTo>
                <a:cubicBezTo>
                  <a:pt x="632045" y="488867"/>
                  <a:pt x="652113" y="453792"/>
                  <a:pt x="661886" y="444719"/>
                </a:cubicBezTo>
                <a:cubicBezTo>
                  <a:pt x="662236" y="443759"/>
                  <a:pt x="662236" y="441839"/>
                  <a:pt x="662236" y="439222"/>
                </a:cubicBezTo>
                <a:lnTo>
                  <a:pt x="662236" y="437913"/>
                </a:lnTo>
                <a:cubicBezTo>
                  <a:pt x="662236" y="420725"/>
                  <a:pt x="661624" y="389488"/>
                  <a:pt x="661624" y="389488"/>
                </a:cubicBezTo>
                <a:lnTo>
                  <a:pt x="646356" y="389488"/>
                </a:lnTo>
                <a:cubicBezTo>
                  <a:pt x="646356" y="389488"/>
                  <a:pt x="646356" y="389488"/>
                  <a:pt x="646356" y="388878"/>
                </a:cubicBezTo>
                <a:cubicBezTo>
                  <a:pt x="650281" y="378495"/>
                  <a:pt x="685007" y="234270"/>
                  <a:pt x="619045" y="89694"/>
                </a:cubicBezTo>
                <a:cubicBezTo>
                  <a:pt x="619394" y="60116"/>
                  <a:pt x="614510" y="6544"/>
                  <a:pt x="614510" y="6544"/>
                </a:cubicBezTo>
                <a:lnTo>
                  <a:pt x="281472" y="14659"/>
                </a:lnTo>
                <a:cubicBezTo>
                  <a:pt x="281472" y="14659"/>
                  <a:pt x="283740" y="249887"/>
                  <a:pt x="136896" y="337312"/>
                </a:cubicBezTo>
                <a:cubicBezTo>
                  <a:pt x="57586" y="384777"/>
                  <a:pt x="13786" y="387046"/>
                  <a:pt x="20243" y="514345"/>
                </a:cubicBezTo>
                <a:lnTo>
                  <a:pt x="17974" y="514345"/>
                </a:lnTo>
                <a:cubicBezTo>
                  <a:pt x="11081" y="514868"/>
                  <a:pt x="6544" y="514170"/>
                  <a:pt x="6544" y="514170"/>
                </a:cubicBezTo>
                <a:close/>
              </a:path>
            </a:pathLst>
          </a:custGeom>
          <a:solidFill>
            <a:srgbClr val="3C3C3B"/>
          </a:solidFill>
          <a:ln w="9525" cap="flat">
            <a:noFill/>
            <a:prstDash val="solid"/>
            <a:miter/>
          </a:ln>
        </p:spPr>
        <p:txBody>
          <a:bodyPr rtlCol="0" anchor="ctr"/>
          <a:lstStyle/>
          <a:p>
            <a:endParaRPr lang="en-US" sz="1050"/>
          </a:p>
        </p:txBody>
      </p:sp>
      <p:sp>
        <p:nvSpPr>
          <p:cNvPr id="250" name="Freeform: Shape 285">
            <a:extLst>
              <a:ext uri="{FF2B5EF4-FFF2-40B4-BE49-F238E27FC236}">
                <a16:creationId xmlns:a16="http://schemas.microsoft.com/office/drawing/2014/main" id="{B86504E6-3CD5-35C6-4103-A3F0B8FB8AE4}"/>
              </a:ext>
            </a:extLst>
          </p:cNvPr>
          <p:cNvSpPr/>
          <p:nvPr/>
        </p:nvSpPr>
        <p:spPr>
          <a:xfrm>
            <a:off x="10552655" y="6342980"/>
            <a:ext cx="340953" cy="103183"/>
          </a:xfrm>
          <a:custGeom>
            <a:avLst/>
            <a:gdLst>
              <a:gd name="connsiteX0" fmla="*/ 6544 w 663106"/>
              <a:gd name="connsiteY0" fmla="*/ 131836 h 200677"/>
              <a:gd name="connsiteX1" fmla="*/ 6544 w 663106"/>
              <a:gd name="connsiteY1" fmla="*/ 161414 h 200677"/>
              <a:gd name="connsiteX2" fmla="*/ 321346 w 663106"/>
              <a:gd name="connsiteY2" fmla="*/ 194569 h 200677"/>
              <a:gd name="connsiteX3" fmla="*/ 507540 w 663106"/>
              <a:gd name="connsiteY3" fmla="*/ 131574 h 200677"/>
              <a:gd name="connsiteX4" fmla="*/ 529003 w 663106"/>
              <a:gd name="connsiteY4" fmla="*/ 110460 h 200677"/>
              <a:gd name="connsiteX5" fmla="*/ 545580 w 663106"/>
              <a:gd name="connsiteY5" fmla="*/ 106533 h 200677"/>
              <a:gd name="connsiteX6" fmla="*/ 661886 w 663106"/>
              <a:gd name="connsiteY6" fmla="*/ 62385 h 200677"/>
              <a:gd name="connsiteX7" fmla="*/ 662236 w 663106"/>
              <a:gd name="connsiteY7" fmla="*/ 56888 h 200677"/>
              <a:gd name="connsiteX8" fmla="*/ 662236 w 663106"/>
              <a:gd name="connsiteY8" fmla="*/ 55579 h 200677"/>
              <a:gd name="connsiteX9" fmla="*/ 661624 w 663106"/>
              <a:gd name="connsiteY9" fmla="*/ 7154 h 200677"/>
              <a:gd name="connsiteX10" fmla="*/ 646356 w 663106"/>
              <a:gd name="connsiteY10" fmla="*/ 7154 h 200677"/>
              <a:gd name="connsiteX11" fmla="*/ 646356 w 663106"/>
              <a:gd name="connsiteY11" fmla="*/ 6544 h 200677"/>
              <a:gd name="connsiteX12" fmla="*/ 531010 w 663106"/>
              <a:gd name="connsiteY12" fmla="*/ 60116 h 200677"/>
              <a:gd name="connsiteX13" fmla="*/ 516352 w 663106"/>
              <a:gd name="connsiteY13" fmla="*/ 91002 h 200677"/>
              <a:gd name="connsiteX14" fmla="*/ 467578 w 663106"/>
              <a:gd name="connsiteY14" fmla="*/ 127037 h 200677"/>
              <a:gd name="connsiteX15" fmla="*/ 17974 w 663106"/>
              <a:gd name="connsiteY15" fmla="*/ 131923 h 200677"/>
              <a:gd name="connsiteX16" fmla="*/ 6544 w 663106"/>
              <a:gd name="connsiteY16" fmla="*/ 131836 h 20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63106" h="200677">
                <a:moveTo>
                  <a:pt x="6544" y="131836"/>
                </a:moveTo>
                <a:lnTo>
                  <a:pt x="6544" y="161414"/>
                </a:lnTo>
                <a:cubicBezTo>
                  <a:pt x="6544" y="161414"/>
                  <a:pt x="141346" y="210449"/>
                  <a:pt x="321346" y="194569"/>
                </a:cubicBezTo>
                <a:cubicBezTo>
                  <a:pt x="451261" y="180609"/>
                  <a:pt x="507540" y="131574"/>
                  <a:pt x="507540" y="131574"/>
                </a:cubicBezTo>
                <a:cubicBezTo>
                  <a:pt x="516003" y="122151"/>
                  <a:pt x="520888" y="114386"/>
                  <a:pt x="529003" y="110460"/>
                </a:cubicBezTo>
                <a:cubicBezTo>
                  <a:pt x="533191" y="107842"/>
                  <a:pt x="538425" y="106533"/>
                  <a:pt x="545580" y="106533"/>
                </a:cubicBezTo>
                <a:cubicBezTo>
                  <a:pt x="632045" y="106533"/>
                  <a:pt x="652113" y="71458"/>
                  <a:pt x="661886" y="62385"/>
                </a:cubicBezTo>
                <a:cubicBezTo>
                  <a:pt x="662236" y="61425"/>
                  <a:pt x="662236" y="59505"/>
                  <a:pt x="662236" y="56888"/>
                </a:cubicBezTo>
                <a:lnTo>
                  <a:pt x="662236" y="55579"/>
                </a:lnTo>
                <a:cubicBezTo>
                  <a:pt x="662236" y="38391"/>
                  <a:pt x="661624" y="7154"/>
                  <a:pt x="661624" y="7154"/>
                </a:cubicBezTo>
                <a:lnTo>
                  <a:pt x="646356" y="7154"/>
                </a:lnTo>
                <a:cubicBezTo>
                  <a:pt x="646356" y="7154"/>
                  <a:pt x="646356" y="7154"/>
                  <a:pt x="646356" y="6544"/>
                </a:cubicBezTo>
                <a:cubicBezTo>
                  <a:pt x="601160" y="32894"/>
                  <a:pt x="589468" y="48773"/>
                  <a:pt x="531010" y="60116"/>
                </a:cubicBezTo>
                <a:cubicBezTo>
                  <a:pt x="531621" y="75995"/>
                  <a:pt x="525512" y="74076"/>
                  <a:pt x="516352" y="91002"/>
                </a:cubicBezTo>
                <a:cubicBezTo>
                  <a:pt x="506929" y="108540"/>
                  <a:pt x="474472" y="121192"/>
                  <a:pt x="467578" y="127037"/>
                </a:cubicBezTo>
                <a:cubicBezTo>
                  <a:pt x="355460" y="195268"/>
                  <a:pt x="101387" y="170575"/>
                  <a:pt x="17974" y="131923"/>
                </a:cubicBezTo>
                <a:cubicBezTo>
                  <a:pt x="11081" y="132534"/>
                  <a:pt x="6544" y="131836"/>
                  <a:pt x="6544" y="131836"/>
                </a:cubicBezTo>
                <a:close/>
              </a:path>
            </a:pathLst>
          </a:custGeom>
          <a:solidFill>
            <a:srgbClr val="1F1C1E"/>
          </a:solidFill>
          <a:ln w="9525" cap="flat">
            <a:noFill/>
            <a:prstDash val="solid"/>
            <a:miter/>
          </a:ln>
        </p:spPr>
        <p:txBody>
          <a:bodyPr rtlCol="0" anchor="ctr"/>
          <a:lstStyle/>
          <a:p>
            <a:endParaRPr lang="en-US" sz="1050"/>
          </a:p>
        </p:txBody>
      </p:sp>
      <p:sp>
        <p:nvSpPr>
          <p:cNvPr id="251" name="Freeform: Shape 286">
            <a:extLst>
              <a:ext uri="{FF2B5EF4-FFF2-40B4-BE49-F238E27FC236}">
                <a16:creationId xmlns:a16="http://schemas.microsoft.com/office/drawing/2014/main" id="{316C6217-212A-062E-AEFF-2D30CF284B1D}"/>
              </a:ext>
            </a:extLst>
          </p:cNvPr>
          <p:cNvSpPr/>
          <p:nvPr/>
        </p:nvSpPr>
        <p:spPr>
          <a:xfrm>
            <a:off x="9905517" y="4657951"/>
            <a:ext cx="1072208" cy="1579151"/>
          </a:xfrm>
          <a:custGeom>
            <a:avLst/>
            <a:gdLst>
              <a:gd name="connsiteX0" fmla="*/ 100164 w 2085296"/>
              <a:gd name="connsiteY0" fmla="*/ 842850 h 3071232"/>
              <a:gd name="connsiteX1" fmla="*/ 6544 w 2085296"/>
              <a:gd name="connsiteY1" fmla="*/ 3019324 h 3071232"/>
              <a:gd name="connsiteX2" fmla="*/ 634925 w 2085296"/>
              <a:gd name="connsiteY2" fmla="*/ 3056842 h 3071232"/>
              <a:gd name="connsiteX3" fmla="*/ 792326 w 2085296"/>
              <a:gd name="connsiteY3" fmla="*/ 759264 h 3071232"/>
              <a:gd name="connsiteX4" fmla="*/ 1716312 w 2085296"/>
              <a:gd name="connsiteY4" fmla="*/ 746700 h 3071232"/>
              <a:gd name="connsiteX5" fmla="*/ 2084164 w 2085296"/>
              <a:gd name="connsiteY5" fmla="*/ 382340 h 3071232"/>
              <a:gd name="connsiteX6" fmla="*/ 2048215 w 2085296"/>
              <a:gd name="connsiteY6" fmla="*/ 212375 h 3071232"/>
              <a:gd name="connsiteX7" fmla="*/ 626462 w 2085296"/>
              <a:gd name="connsiteY7" fmla="*/ 54014 h 3071232"/>
              <a:gd name="connsiteX8" fmla="*/ 100164 w 2085296"/>
              <a:gd name="connsiteY8" fmla="*/ 842850 h 307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5296" h="3071232">
                <a:moveTo>
                  <a:pt x="100164" y="842850"/>
                </a:moveTo>
                <a:cubicBezTo>
                  <a:pt x="91089" y="1220472"/>
                  <a:pt x="28007" y="2824929"/>
                  <a:pt x="6544" y="3019324"/>
                </a:cubicBezTo>
                <a:cubicBezTo>
                  <a:pt x="161327" y="3058762"/>
                  <a:pt x="478921" y="3086159"/>
                  <a:pt x="634925" y="3056842"/>
                </a:cubicBezTo>
                <a:cubicBezTo>
                  <a:pt x="634925" y="3015049"/>
                  <a:pt x="757076" y="876093"/>
                  <a:pt x="792326" y="759264"/>
                </a:cubicBezTo>
                <a:cubicBezTo>
                  <a:pt x="907934" y="759264"/>
                  <a:pt x="1121786" y="752545"/>
                  <a:pt x="1716312" y="746700"/>
                </a:cubicBezTo>
                <a:cubicBezTo>
                  <a:pt x="1948488" y="723404"/>
                  <a:pt x="2070989" y="669221"/>
                  <a:pt x="2084164" y="382340"/>
                </a:cubicBezTo>
                <a:cubicBezTo>
                  <a:pt x="2083203" y="309485"/>
                  <a:pt x="2061740" y="247886"/>
                  <a:pt x="2048215" y="212375"/>
                </a:cubicBezTo>
                <a:cubicBezTo>
                  <a:pt x="1935313" y="-85151"/>
                  <a:pt x="1239749" y="16322"/>
                  <a:pt x="626462" y="54014"/>
                </a:cubicBezTo>
                <a:cubicBezTo>
                  <a:pt x="231914" y="78183"/>
                  <a:pt x="110461" y="415233"/>
                  <a:pt x="100164" y="842850"/>
                </a:cubicBezTo>
                <a:close/>
              </a:path>
            </a:pathLst>
          </a:custGeom>
          <a:solidFill>
            <a:srgbClr val="2A3945"/>
          </a:solidFill>
          <a:ln w="9525" cap="flat">
            <a:noFill/>
            <a:prstDash val="solid"/>
            <a:miter/>
          </a:ln>
        </p:spPr>
        <p:txBody>
          <a:bodyPr rtlCol="0" anchor="ctr"/>
          <a:lstStyle/>
          <a:p>
            <a:endParaRPr lang="en-US" sz="1050"/>
          </a:p>
        </p:txBody>
      </p:sp>
      <p:sp>
        <p:nvSpPr>
          <p:cNvPr id="252" name="Freeform: Shape 287">
            <a:extLst>
              <a:ext uri="{FF2B5EF4-FFF2-40B4-BE49-F238E27FC236}">
                <a16:creationId xmlns:a16="http://schemas.microsoft.com/office/drawing/2014/main" id="{753E216A-0AFA-50BF-AA59-4401F8745B5D}"/>
              </a:ext>
            </a:extLst>
          </p:cNvPr>
          <p:cNvSpPr/>
          <p:nvPr/>
        </p:nvSpPr>
        <p:spPr>
          <a:xfrm>
            <a:off x="10392763" y="4634125"/>
            <a:ext cx="991455" cy="1691307"/>
          </a:xfrm>
          <a:custGeom>
            <a:avLst/>
            <a:gdLst>
              <a:gd name="connsiteX0" fmla="*/ 41713 w 1928245"/>
              <a:gd name="connsiteY0" fmla="*/ 952097 h 3289359"/>
              <a:gd name="connsiteX1" fmla="*/ 403018 w 1928245"/>
              <a:gd name="connsiteY1" fmla="*/ 3264945 h 3289359"/>
              <a:gd name="connsiteX2" fmla="*/ 991350 w 1928245"/>
              <a:gd name="connsiteY2" fmla="*/ 3230131 h 3289359"/>
              <a:gd name="connsiteX3" fmla="*/ 767815 w 1928245"/>
              <a:gd name="connsiteY3" fmla="*/ 965359 h 3289359"/>
              <a:gd name="connsiteX4" fmla="*/ 1633343 w 1928245"/>
              <a:gd name="connsiteY4" fmla="*/ 975829 h 3289359"/>
              <a:gd name="connsiteX5" fmla="*/ 1864209 w 1928245"/>
              <a:gd name="connsiteY5" fmla="*/ 822616 h 3289359"/>
              <a:gd name="connsiteX6" fmla="*/ 1920398 w 1928245"/>
              <a:gd name="connsiteY6" fmla="*/ 505983 h 3289359"/>
              <a:gd name="connsiteX7" fmla="*/ 1844665 w 1928245"/>
              <a:gd name="connsiteY7" fmla="*/ 224686 h 3289359"/>
              <a:gd name="connsiteX8" fmla="*/ 1717105 w 1928245"/>
              <a:gd name="connsiteY8" fmla="*/ 32734 h 3289359"/>
              <a:gd name="connsiteX9" fmla="*/ 739895 w 1928245"/>
              <a:gd name="connsiteY9" fmla="*/ 162912 h 3289359"/>
              <a:gd name="connsiteX10" fmla="*/ 671053 w 1928245"/>
              <a:gd name="connsiteY10" fmla="*/ 169369 h 3289359"/>
              <a:gd name="connsiteX11" fmla="*/ 383212 w 1928245"/>
              <a:gd name="connsiteY11" fmla="*/ 198598 h 3289359"/>
              <a:gd name="connsiteX12" fmla="*/ 41713 w 1928245"/>
              <a:gd name="connsiteY12" fmla="*/ 952097 h 3289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28245" h="3289359">
                <a:moveTo>
                  <a:pt x="41713" y="952097"/>
                </a:moveTo>
                <a:cubicBezTo>
                  <a:pt x="84639" y="1122323"/>
                  <a:pt x="397173" y="3119410"/>
                  <a:pt x="403018" y="3264945"/>
                </a:cubicBezTo>
                <a:cubicBezTo>
                  <a:pt x="671664" y="3318865"/>
                  <a:pt x="875655" y="3264508"/>
                  <a:pt x="991350" y="3230131"/>
                </a:cubicBezTo>
                <a:cubicBezTo>
                  <a:pt x="991350" y="3188513"/>
                  <a:pt x="773660" y="1068315"/>
                  <a:pt x="767815" y="965359"/>
                </a:cubicBezTo>
                <a:cubicBezTo>
                  <a:pt x="883509" y="965359"/>
                  <a:pt x="1039164" y="981675"/>
                  <a:pt x="1633343" y="975829"/>
                </a:cubicBezTo>
                <a:cubicBezTo>
                  <a:pt x="1744501" y="970943"/>
                  <a:pt x="1820147" y="891894"/>
                  <a:pt x="1864209" y="822616"/>
                </a:cubicBezTo>
                <a:cubicBezTo>
                  <a:pt x="1915513" y="741909"/>
                  <a:pt x="1929560" y="662947"/>
                  <a:pt x="1920398" y="505983"/>
                </a:cubicBezTo>
                <a:cubicBezTo>
                  <a:pt x="1914989" y="413497"/>
                  <a:pt x="1858713" y="259848"/>
                  <a:pt x="1844665" y="224686"/>
                </a:cubicBezTo>
                <a:cubicBezTo>
                  <a:pt x="1783327" y="71037"/>
                  <a:pt x="1786818" y="60218"/>
                  <a:pt x="1717105" y="32734"/>
                </a:cubicBezTo>
                <a:cubicBezTo>
                  <a:pt x="1476554" y="-61933"/>
                  <a:pt x="1106174" y="127837"/>
                  <a:pt x="739895" y="162912"/>
                </a:cubicBezTo>
                <a:cubicBezTo>
                  <a:pt x="716859" y="165180"/>
                  <a:pt x="694088" y="167449"/>
                  <a:pt x="671053" y="169369"/>
                </a:cubicBezTo>
                <a:cubicBezTo>
                  <a:pt x="573245" y="179402"/>
                  <a:pt x="476483" y="189524"/>
                  <a:pt x="383212" y="198598"/>
                </a:cubicBezTo>
                <a:cubicBezTo>
                  <a:pt x="-69445" y="241874"/>
                  <a:pt x="-10289" y="639913"/>
                  <a:pt x="41713" y="952097"/>
                </a:cubicBezTo>
                <a:close/>
              </a:path>
            </a:pathLst>
          </a:custGeom>
          <a:solidFill>
            <a:srgbClr val="2A3945"/>
          </a:solidFill>
          <a:ln w="9525" cap="flat">
            <a:noFill/>
            <a:prstDash val="solid"/>
            <a:miter/>
          </a:ln>
        </p:spPr>
        <p:txBody>
          <a:bodyPr rtlCol="0" anchor="ctr"/>
          <a:lstStyle/>
          <a:p>
            <a:endParaRPr lang="en-US" sz="1050"/>
          </a:p>
        </p:txBody>
      </p:sp>
      <p:sp>
        <p:nvSpPr>
          <p:cNvPr id="253" name="Freeform: Shape 288">
            <a:extLst>
              <a:ext uri="{FF2B5EF4-FFF2-40B4-BE49-F238E27FC236}">
                <a16:creationId xmlns:a16="http://schemas.microsoft.com/office/drawing/2014/main" id="{8E94E6B8-3710-B6E5-4E1B-93107D10DC2A}"/>
              </a:ext>
            </a:extLst>
          </p:cNvPr>
          <p:cNvSpPr/>
          <p:nvPr/>
        </p:nvSpPr>
        <p:spPr>
          <a:xfrm>
            <a:off x="10508286" y="2905321"/>
            <a:ext cx="951079" cy="1565692"/>
          </a:xfrm>
          <a:custGeom>
            <a:avLst/>
            <a:gdLst>
              <a:gd name="connsiteX0" fmla="*/ 1438767 w 1849719"/>
              <a:gd name="connsiteY0" fmla="*/ 3043661 h 3045057"/>
              <a:gd name="connsiteX1" fmla="*/ 1406921 w 1849719"/>
              <a:gd name="connsiteY1" fmla="*/ 2017678 h 3045057"/>
              <a:gd name="connsiteX2" fmla="*/ 1409539 w 1849719"/>
              <a:gd name="connsiteY2" fmla="*/ 1683681 h 3045057"/>
              <a:gd name="connsiteX3" fmla="*/ 1410498 w 1849719"/>
              <a:gd name="connsiteY3" fmla="*/ 1631069 h 3045057"/>
              <a:gd name="connsiteX4" fmla="*/ 1559960 w 1849719"/>
              <a:gd name="connsiteY4" fmla="*/ 1693104 h 3045057"/>
              <a:gd name="connsiteX5" fmla="*/ 1562925 w 1849719"/>
              <a:gd name="connsiteY5" fmla="*/ 1691446 h 3045057"/>
              <a:gd name="connsiteX6" fmla="*/ 1623651 w 1849719"/>
              <a:gd name="connsiteY6" fmla="*/ 1657331 h 3045057"/>
              <a:gd name="connsiteX7" fmla="*/ 1625572 w 1849719"/>
              <a:gd name="connsiteY7" fmla="*/ 1656372 h 3045057"/>
              <a:gd name="connsiteX8" fmla="*/ 1851726 w 1849719"/>
              <a:gd name="connsiteY8" fmla="*/ 1529683 h 3045057"/>
              <a:gd name="connsiteX9" fmla="*/ 1845270 w 1849719"/>
              <a:gd name="connsiteY9" fmla="*/ 1439378 h 3045057"/>
              <a:gd name="connsiteX10" fmla="*/ 1829389 w 1849719"/>
              <a:gd name="connsiteY10" fmla="*/ 1281454 h 3045057"/>
              <a:gd name="connsiteX11" fmla="*/ 1817088 w 1849719"/>
              <a:gd name="connsiteY11" fmla="*/ 1200573 h 3045057"/>
              <a:gd name="connsiteX12" fmla="*/ 1812201 w 1849719"/>
              <a:gd name="connsiteY12" fmla="*/ 1174223 h 3045057"/>
              <a:gd name="connsiteX13" fmla="*/ 1801120 w 1849719"/>
              <a:gd name="connsiteY13" fmla="*/ 1122570 h 3045057"/>
              <a:gd name="connsiteX14" fmla="*/ 1736468 w 1849719"/>
              <a:gd name="connsiteY14" fmla="*/ 931840 h 3045057"/>
              <a:gd name="connsiteX15" fmla="*/ 1725736 w 1849719"/>
              <a:gd name="connsiteY15" fmla="*/ 910376 h 3045057"/>
              <a:gd name="connsiteX16" fmla="*/ 1714393 w 1849719"/>
              <a:gd name="connsiteY16" fmla="*/ 889610 h 3045057"/>
              <a:gd name="connsiteX17" fmla="*/ 1627666 w 1849719"/>
              <a:gd name="connsiteY17" fmla="*/ 775574 h 3045057"/>
              <a:gd name="connsiteX18" fmla="*/ 1616585 w 1849719"/>
              <a:gd name="connsiteY18" fmla="*/ 764493 h 3045057"/>
              <a:gd name="connsiteX19" fmla="*/ 1609081 w 1849719"/>
              <a:gd name="connsiteY19" fmla="*/ 758036 h 3045057"/>
              <a:gd name="connsiteX20" fmla="*/ 1596430 w 1849719"/>
              <a:gd name="connsiteY20" fmla="*/ 747304 h 3045057"/>
              <a:gd name="connsiteX21" fmla="*/ 1558737 w 1849719"/>
              <a:gd name="connsiteY21" fmla="*/ 719733 h 3045057"/>
              <a:gd name="connsiteX22" fmla="*/ 1545125 w 1849719"/>
              <a:gd name="connsiteY22" fmla="*/ 711269 h 3045057"/>
              <a:gd name="connsiteX23" fmla="*/ 1515199 w 1849719"/>
              <a:gd name="connsiteY23" fmla="*/ 694343 h 3045057"/>
              <a:gd name="connsiteX24" fmla="*/ 1500541 w 1849719"/>
              <a:gd name="connsiteY24" fmla="*/ 687537 h 3045057"/>
              <a:gd name="connsiteX25" fmla="*/ 1487192 w 1849719"/>
              <a:gd name="connsiteY25" fmla="*/ 681691 h 3045057"/>
              <a:gd name="connsiteX26" fmla="*/ 1452116 w 1849719"/>
              <a:gd name="connsiteY26" fmla="*/ 668080 h 3045057"/>
              <a:gd name="connsiteX27" fmla="*/ 1423236 w 1849719"/>
              <a:gd name="connsiteY27" fmla="*/ 659268 h 3045057"/>
              <a:gd name="connsiteX28" fmla="*/ 1392089 w 1849719"/>
              <a:gd name="connsiteY28" fmla="*/ 650456 h 3045057"/>
              <a:gd name="connsiteX29" fmla="*/ 1377779 w 1849719"/>
              <a:gd name="connsiteY29" fmla="*/ 646268 h 3045057"/>
              <a:gd name="connsiteX30" fmla="*/ 1352127 w 1849719"/>
              <a:gd name="connsiteY30" fmla="*/ 638764 h 3045057"/>
              <a:gd name="connsiteX31" fmla="*/ 1131557 w 1849719"/>
              <a:gd name="connsiteY31" fmla="*/ 580917 h 3045057"/>
              <a:gd name="connsiteX32" fmla="*/ 1131207 w 1849719"/>
              <a:gd name="connsiteY32" fmla="*/ 580917 h 3045057"/>
              <a:gd name="connsiteX33" fmla="*/ 1090637 w 1849719"/>
              <a:gd name="connsiteY33" fmla="*/ 571494 h 3045057"/>
              <a:gd name="connsiteX34" fmla="*/ 1038024 w 1849719"/>
              <a:gd name="connsiteY34" fmla="*/ 562071 h 3045057"/>
              <a:gd name="connsiteX35" fmla="*/ 1037675 w 1849719"/>
              <a:gd name="connsiteY35" fmla="*/ 562071 h 3045057"/>
              <a:gd name="connsiteX36" fmla="*/ 1030869 w 1849719"/>
              <a:gd name="connsiteY36" fmla="*/ 561111 h 3045057"/>
              <a:gd name="connsiteX37" fmla="*/ 999023 w 1849719"/>
              <a:gd name="connsiteY37" fmla="*/ 558231 h 3045057"/>
              <a:gd name="connsiteX38" fmla="*/ 988291 w 1849719"/>
              <a:gd name="connsiteY38" fmla="*/ 61163 h 3045057"/>
              <a:gd name="connsiteX39" fmla="*/ 710222 w 1849719"/>
              <a:gd name="connsiteY39" fmla="*/ 6544 h 3045057"/>
              <a:gd name="connsiteX40" fmla="*/ 432416 w 1849719"/>
              <a:gd name="connsiteY40" fmla="*/ 61163 h 3045057"/>
              <a:gd name="connsiteX41" fmla="*/ 421682 w 1849719"/>
              <a:gd name="connsiteY41" fmla="*/ 558231 h 3045057"/>
              <a:gd name="connsiteX42" fmla="*/ 416186 w 1849719"/>
              <a:gd name="connsiteY42" fmla="*/ 558580 h 3045057"/>
              <a:gd name="connsiteX43" fmla="*/ 389575 w 1849719"/>
              <a:gd name="connsiteY43" fmla="*/ 561198 h 3045057"/>
              <a:gd name="connsiteX44" fmla="*/ 326580 w 1849719"/>
              <a:gd name="connsiteY44" fmla="*/ 572541 h 3045057"/>
              <a:gd name="connsiteX45" fmla="*/ 301278 w 1849719"/>
              <a:gd name="connsiteY45" fmla="*/ 578037 h 3045057"/>
              <a:gd name="connsiteX46" fmla="*/ 283041 w 1849719"/>
              <a:gd name="connsiteY46" fmla="*/ 581964 h 3045057"/>
              <a:gd name="connsiteX47" fmla="*/ 255384 w 1849719"/>
              <a:gd name="connsiteY47" fmla="*/ 588769 h 3045057"/>
              <a:gd name="connsiteX48" fmla="*/ 211845 w 1849719"/>
              <a:gd name="connsiteY48" fmla="*/ 599850 h 3045057"/>
              <a:gd name="connsiteX49" fmla="*/ 171535 w 1849719"/>
              <a:gd name="connsiteY49" fmla="*/ 610582 h 3045057"/>
              <a:gd name="connsiteX50" fmla="*/ 147191 w 1849719"/>
              <a:gd name="connsiteY50" fmla="*/ 617039 h 3045057"/>
              <a:gd name="connsiteX51" fmla="*/ 144226 w 1849719"/>
              <a:gd name="connsiteY51" fmla="*/ 617998 h 3045057"/>
              <a:gd name="connsiteX52" fmla="*/ 117876 w 1849719"/>
              <a:gd name="connsiteY52" fmla="*/ 625153 h 3045057"/>
              <a:gd name="connsiteX53" fmla="*/ 70150 w 1849719"/>
              <a:gd name="connsiteY53" fmla="*/ 638502 h 3045057"/>
              <a:gd name="connsiteX54" fmla="*/ 10033 w 1849719"/>
              <a:gd name="connsiteY54" fmla="*/ 1631069 h 3045057"/>
              <a:gd name="connsiteX55" fmla="*/ 10382 w 1849719"/>
              <a:gd name="connsiteY55" fmla="*/ 1643458 h 3045057"/>
              <a:gd name="connsiteX56" fmla="*/ 10994 w 1849719"/>
              <a:gd name="connsiteY56" fmla="*/ 1687607 h 3045057"/>
              <a:gd name="connsiteX57" fmla="*/ 11952 w 1849719"/>
              <a:gd name="connsiteY57" fmla="*/ 2282135 h 3045057"/>
              <a:gd name="connsiteX58" fmla="*/ 21027 w 1849719"/>
              <a:gd name="connsiteY58" fmla="*/ 2638555 h 3045057"/>
              <a:gd name="connsiteX59" fmla="*/ 6544 w 1849719"/>
              <a:gd name="connsiteY59" fmla="*/ 3043661 h 3045057"/>
              <a:gd name="connsiteX60" fmla="*/ 1438767 w 1849719"/>
              <a:gd name="connsiteY60" fmla="*/ 3043661 h 3045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849719" h="3045057">
                <a:moveTo>
                  <a:pt x="1438767" y="3043661"/>
                </a:moveTo>
                <a:cubicBezTo>
                  <a:pt x="1412766" y="2704517"/>
                  <a:pt x="1406921" y="2304907"/>
                  <a:pt x="1406921" y="2017678"/>
                </a:cubicBezTo>
                <a:cubicBezTo>
                  <a:pt x="1406921" y="1867606"/>
                  <a:pt x="1408578" y="1747985"/>
                  <a:pt x="1409539" y="1683681"/>
                </a:cubicBezTo>
                <a:cubicBezTo>
                  <a:pt x="1410148" y="1649915"/>
                  <a:pt x="1410498" y="1631069"/>
                  <a:pt x="1410498" y="1631069"/>
                </a:cubicBezTo>
                <a:lnTo>
                  <a:pt x="1559960" y="1693104"/>
                </a:lnTo>
                <a:lnTo>
                  <a:pt x="1562925" y="1691446"/>
                </a:lnTo>
                <a:lnTo>
                  <a:pt x="1623651" y="1657331"/>
                </a:lnTo>
                <a:lnTo>
                  <a:pt x="1625572" y="1656372"/>
                </a:lnTo>
                <a:lnTo>
                  <a:pt x="1851726" y="1529683"/>
                </a:lnTo>
                <a:cubicBezTo>
                  <a:pt x="1847538" y="1485534"/>
                  <a:pt x="1845270" y="1453339"/>
                  <a:pt x="1845270" y="1439378"/>
                </a:cubicBezTo>
                <a:cubicBezTo>
                  <a:pt x="1841344" y="1386068"/>
                  <a:pt x="1836195" y="1333107"/>
                  <a:pt x="1829389" y="1281454"/>
                </a:cubicBezTo>
                <a:cubicBezTo>
                  <a:pt x="1825813" y="1254145"/>
                  <a:pt x="1821625" y="1227184"/>
                  <a:pt x="1817088" y="1200573"/>
                </a:cubicBezTo>
                <a:cubicBezTo>
                  <a:pt x="1815430" y="1191760"/>
                  <a:pt x="1813858" y="1183035"/>
                  <a:pt x="1812201" y="1174223"/>
                </a:cubicBezTo>
                <a:cubicBezTo>
                  <a:pt x="1808625" y="1156686"/>
                  <a:pt x="1805046" y="1139497"/>
                  <a:pt x="1801120" y="1122570"/>
                </a:cubicBezTo>
                <a:cubicBezTo>
                  <a:pt x="1785240" y="1054340"/>
                  <a:pt x="1764126" y="990036"/>
                  <a:pt x="1736468" y="931840"/>
                </a:cubicBezTo>
                <a:cubicBezTo>
                  <a:pt x="1732889" y="924685"/>
                  <a:pt x="1729313" y="917531"/>
                  <a:pt x="1725736" y="910376"/>
                </a:cubicBezTo>
                <a:cubicBezTo>
                  <a:pt x="1722158" y="903571"/>
                  <a:pt x="1718232" y="896416"/>
                  <a:pt x="1714393" y="889610"/>
                </a:cubicBezTo>
                <a:cubicBezTo>
                  <a:pt x="1690050" y="847032"/>
                  <a:pt x="1661431" y="808380"/>
                  <a:pt x="1627666" y="775574"/>
                </a:cubicBezTo>
                <a:cubicBezTo>
                  <a:pt x="1624088" y="771647"/>
                  <a:pt x="1620511" y="768070"/>
                  <a:pt x="1616585" y="764493"/>
                </a:cubicBezTo>
                <a:cubicBezTo>
                  <a:pt x="1614317" y="762573"/>
                  <a:pt x="1611699" y="760305"/>
                  <a:pt x="1609081" y="758036"/>
                </a:cubicBezTo>
                <a:cubicBezTo>
                  <a:pt x="1605155" y="754459"/>
                  <a:pt x="1600618" y="750881"/>
                  <a:pt x="1596430" y="747304"/>
                </a:cubicBezTo>
                <a:cubicBezTo>
                  <a:pt x="1584388" y="737532"/>
                  <a:pt x="1572086" y="728109"/>
                  <a:pt x="1558737" y="719733"/>
                </a:cubicBezTo>
                <a:cubicBezTo>
                  <a:pt x="1554200" y="716854"/>
                  <a:pt x="1549924" y="713887"/>
                  <a:pt x="1545125" y="711269"/>
                </a:cubicBezTo>
                <a:cubicBezTo>
                  <a:pt x="1535704" y="705075"/>
                  <a:pt x="1525668" y="699578"/>
                  <a:pt x="1515199" y="694343"/>
                </a:cubicBezTo>
                <a:cubicBezTo>
                  <a:pt x="1510312" y="692074"/>
                  <a:pt x="1505775" y="689806"/>
                  <a:pt x="1500541" y="687537"/>
                </a:cubicBezTo>
                <a:cubicBezTo>
                  <a:pt x="1496353" y="685269"/>
                  <a:pt x="1491729" y="683349"/>
                  <a:pt x="1487192" y="681691"/>
                </a:cubicBezTo>
                <a:cubicBezTo>
                  <a:pt x="1476110" y="676805"/>
                  <a:pt x="1464418" y="672268"/>
                  <a:pt x="1452116" y="668080"/>
                </a:cubicBezTo>
                <a:cubicBezTo>
                  <a:pt x="1442693" y="664852"/>
                  <a:pt x="1432922" y="661885"/>
                  <a:pt x="1423236" y="659268"/>
                </a:cubicBezTo>
                <a:cubicBezTo>
                  <a:pt x="1416083" y="657348"/>
                  <a:pt x="1405351" y="654033"/>
                  <a:pt x="1392089" y="650456"/>
                </a:cubicBezTo>
                <a:cubicBezTo>
                  <a:pt x="1387901" y="649147"/>
                  <a:pt x="1383014" y="647838"/>
                  <a:pt x="1377779" y="646268"/>
                </a:cubicBezTo>
                <a:cubicBezTo>
                  <a:pt x="1370014" y="643999"/>
                  <a:pt x="1361202" y="641382"/>
                  <a:pt x="1352127" y="638764"/>
                </a:cubicBezTo>
                <a:cubicBezTo>
                  <a:pt x="1291401" y="621837"/>
                  <a:pt x="1205895" y="598192"/>
                  <a:pt x="1131557" y="580917"/>
                </a:cubicBezTo>
                <a:lnTo>
                  <a:pt x="1131207" y="580917"/>
                </a:lnTo>
                <a:cubicBezTo>
                  <a:pt x="1116899" y="577688"/>
                  <a:pt x="1103549" y="574460"/>
                  <a:pt x="1090637" y="571494"/>
                </a:cubicBezTo>
                <a:cubicBezTo>
                  <a:pt x="1071442" y="567305"/>
                  <a:pt x="1053642" y="564339"/>
                  <a:pt x="1038024" y="562071"/>
                </a:cubicBezTo>
                <a:lnTo>
                  <a:pt x="1037675" y="562071"/>
                </a:lnTo>
                <a:cubicBezTo>
                  <a:pt x="1035406" y="561721"/>
                  <a:pt x="1033137" y="561460"/>
                  <a:pt x="1030869" y="561111"/>
                </a:cubicBezTo>
                <a:cubicBezTo>
                  <a:pt x="1018829" y="559453"/>
                  <a:pt x="1007835" y="558493"/>
                  <a:pt x="999023" y="558231"/>
                </a:cubicBezTo>
                <a:cubicBezTo>
                  <a:pt x="938906" y="400656"/>
                  <a:pt x="988291" y="61163"/>
                  <a:pt x="988291" y="61163"/>
                </a:cubicBezTo>
                <a:cubicBezTo>
                  <a:pt x="988291" y="61163"/>
                  <a:pt x="873642" y="35511"/>
                  <a:pt x="710222" y="6544"/>
                </a:cubicBezTo>
                <a:cubicBezTo>
                  <a:pt x="547150" y="35424"/>
                  <a:pt x="432416" y="61163"/>
                  <a:pt x="432416" y="61163"/>
                </a:cubicBezTo>
                <a:cubicBezTo>
                  <a:pt x="432416" y="61163"/>
                  <a:pt x="481799" y="400656"/>
                  <a:pt x="421682" y="558231"/>
                </a:cubicBezTo>
                <a:cubicBezTo>
                  <a:pt x="420025" y="558231"/>
                  <a:pt x="418106" y="558231"/>
                  <a:pt x="416186" y="558580"/>
                </a:cubicBezTo>
                <a:cubicBezTo>
                  <a:pt x="408422" y="558929"/>
                  <a:pt x="399610" y="559889"/>
                  <a:pt x="389575" y="561198"/>
                </a:cubicBezTo>
                <a:cubicBezTo>
                  <a:pt x="371340" y="563466"/>
                  <a:pt x="349962" y="567654"/>
                  <a:pt x="326580" y="572541"/>
                </a:cubicBezTo>
                <a:cubicBezTo>
                  <a:pt x="318466" y="574198"/>
                  <a:pt x="310003" y="576118"/>
                  <a:pt x="301278" y="578037"/>
                </a:cubicBezTo>
                <a:cubicBezTo>
                  <a:pt x="295430" y="579346"/>
                  <a:pt x="289236" y="580655"/>
                  <a:pt x="283041" y="581964"/>
                </a:cubicBezTo>
                <a:cubicBezTo>
                  <a:pt x="273967" y="584232"/>
                  <a:pt x="264805" y="586501"/>
                  <a:pt x="255384" y="588769"/>
                </a:cubicBezTo>
                <a:cubicBezTo>
                  <a:pt x="240724" y="592347"/>
                  <a:pt x="226154" y="595924"/>
                  <a:pt x="211845" y="599850"/>
                </a:cubicBezTo>
                <a:cubicBezTo>
                  <a:pt x="198234" y="603427"/>
                  <a:pt x="184884" y="607005"/>
                  <a:pt x="171535" y="610582"/>
                </a:cubicBezTo>
                <a:cubicBezTo>
                  <a:pt x="163071" y="612850"/>
                  <a:pt x="154958" y="614770"/>
                  <a:pt x="147191" y="617039"/>
                </a:cubicBezTo>
                <a:cubicBezTo>
                  <a:pt x="146233" y="617388"/>
                  <a:pt x="145272" y="617649"/>
                  <a:pt x="144226" y="617998"/>
                </a:cubicBezTo>
                <a:cubicBezTo>
                  <a:pt x="135414" y="620267"/>
                  <a:pt x="126689" y="622535"/>
                  <a:pt x="117876" y="625153"/>
                </a:cubicBezTo>
                <a:cubicBezTo>
                  <a:pt x="100950" y="629690"/>
                  <a:pt x="84720" y="634227"/>
                  <a:pt x="70150" y="638502"/>
                </a:cubicBezTo>
                <a:lnTo>
                  <a:pt x="10033" y="1631069"/>
                </a:lnTo>
                <a:cubicBezTo>
                  <a:pt x="10033" y="1631069"/>
                  <a:pt x="10033" y="1635257"/>
                  <a:pt x="10382" y="1643458"/>
                </a:cubicBezTo>
                <a:cubicBezTo>
                  <a:pt x="10382" y="1652881"/>
                  <a:pt x="10732" y="1667802"/>
                  <a:pt x="10994" y="1687607"/>
                </a:cubicBezTo>
                <a:cubicBezTo>
                  <a:pt x="12651" y="1788993"/>
                  <a:pt x="15531" y="2015409"/>
                  <a:pt x="11952" y="2282135"/>
                </a:cubicBezTo>
                <a:cubicBezTo>
                  <a:pt x="20415" y="2394863"/>
                  <a:pt x="25913" y="2518323"/>
                  <a:pt x="21027" y="2638555"/>
                </a:cubicBezTo>
                <a:cubicBezTo>
                  <a:pt x="12564" y="2853018"/>
                  <a:pt x="21114" y="2938786"/>
                  <a:pt x="6544" y="3043661"/>
                </a:cubicBezTo>
                <a:lnTo>
                  <a:pt x="1438767" y="3043661"/>
                </a:lnTo>
                <a:close/>
              </a:path>
            </a:pathLst>
          </a:custGeom>
          <a:solidFill>
            <a:srgbClr val="FCBF94"/>
          </a:solidFill>
          <a:ln w="9525" cap="flat">
            <a:noFill/>
            <a:prstDash val="solid"/>
            <a:miter/>
          </a:ln>
        </p:spPr>
        <p:txBody>
          <a:bodyPr rtlCol="0" anchor="ctr"/>
          <a:lstStyle/>
          <a:p>
            <a:endParaRPr lang="en-US" sz="1050"/>
          </a:p>
        </p:txBody>
      </p:sp>
      <p:sp>
        <p:nvSpPr>
          <p:cNvPr id="254" name="Freeform: Shape 289">
            <a:extLst>
              <a:ext uri="{FF2B5EF4-FFF2-40B4-BE49-F238E27FC236}">
                <a16:creationId xmlns:a16="http://schemas.microsoft.com/office/drawing/2014/main" id="{D18596E5-40F9-3ECD-27C7-DF0BD964EFFD}"/>
              </a:ext>
            </a:extLst>
          </p:cNvPr>
          <p:cNvSpPr/>
          <p:nvPr/>
        </p:nvSpPr>
        <p:spPr>
          <a:xfrm>
            <a:off x="9391379" y="3627332"/>
            <a:ext cx="551805" cy="399274"/>
          </a:xfrm>
          <a:custGeom>
            <a:avLst/>
            <a:gdLst>
              <a:gd name="connsiteX0" fmla="*/ 6927 w 1073186"/>
              <a:gd name="connsiteY0" fmla="*/ 34990 h 776533"/>
              <a:gd name="connsiteX1" fmla="*/ 98802 w 1073186"/>
              <a:gd name="connsiteY1" fmla="*/ 38655 h 776533"/>
              <a:gd name="connsiteX2" fmla="*/ 424073 w 1073186"/>
              <a:gd name="connsiteY2" fmla="*/ 253118 h 776533"/>
              <a:gd name="connsiteX3" fmla="*/ 335514 w 1073186"/>
              <a:gd name="connsiteY3" fmla="*/ 122765 h 776533"/>
              <a:gd name="connsiteX4" fmla="*/ 352178 w 1073186"/>
              <a:gd name="connsiteY4" fmla="*/ 45286 h 776533"/>
              <a:gd name="connsiteX5" fmla="*/ 571876 w 1073186"/>
              <a:gd name="connsiteY5" fmla="*/ 226593 h 776533"/>
              <a:gd name="connsiteX6" fmla="*/ 738438 w 1073186"/>
              <a:gd name="connsiteY6" fmla="*/ 361134 h 776533"/>
              <a:gd name="connsiteX7" fmla="*/ 764090 w 1073186"/>
              <a:gd name="connsiteY7" fmla="*/ 370819 h 776533"/>
              <a:gd name="connsiteX8" fmla="*/ 1068247 w 1073186"/>
              <a:gd name="connsiteY8" fmla="*/ 468976 h 776533"/>
              <a:gd name="connsiteX9" fmla="*/ 959358 w 1073186"/>
              <a:gd name="connsiteY9" fmla="*/ 776797 h 776533"/>
              <a:gd name="connsiteX10" fmla="*/ 846194 w 1073186"/>
              <a:gd name="connsiteY10" fmla="*/ 694520 h 776533"/>
              <a:gd name="connsiteX11" fmla="*/ 621261 w 1073186"/>
              <a:gd name="connsiteY11" fmla="*/ 528830 h 776533"/>
              <a:gd name="connsiteX12" fmla="*/ 496404 w 1073186"/>
              <a:gd name="connsiteY12" fmla="*/ 477963 h 776533"/>
              <a:gd name="connsiteX13" fmla="*/ 6927 w 1073186"/>
              <a:gd name="connsiteY13" fmla="*/ 34990 h 776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3186" h="776533">
                <a:moveTo>
                  <a:pt x="6927" y="34990"/>
                </a:moveTo>
                <a:cubicBezTo>
                  <a:pt x="1692" y="5325"/>
                  <a:pt x="51075" y="-11863"/>
                  <a:pt x="98802" y="38655"/>
                </a:cubicBezTo>
                <a:cubicBezTo>
                  <a:pt x="166421" y="110201"/>
                  <a:pt x="173314" y="310965"/>
                  <a:pt x="424073" y="253118"/>
                </a:cubicBezTo>
                <a:cubicBezTo>
                  <a:pt x="433584" y="246224"/>
                  <a:pt x="447631" y="196492"/>
                  <a:pt x="335514" y="122765"/>
                </a:cubicBezTo>
                <a:cubicBezTo>
                  <a:pt x="292149" y="91441"/>
                  <a:pt x="265974" y="11084"/>
                  <a:pt x="352178" y="45286"/>
                </a:cubicBezTo>
                <a:cubicBezTo>
                  <a:pt x="378965" y="57937"/>
                  <a:pt x="486109" y="95368"/>
                  <a:pt x="571876" y="226593"/>
                </a:cubicBezTo>
                <a:cubicBezTo>
                  <a:pt x="609045" y="275367"/>
                  <a:pt x="675618" y="333650"/>
                  <a:pt x="738438" y="361134"/>
                </a:cubicBezTo>
                <a:cubicBezTo>
                  <a:pt x="747076" y="365061"/>
                  <a:pt x="755626" y="368114"/>
                  <a:pt x="764090" y="370819"/>
                </a:cubicBezTo>
                <a:cubicBezTo>
                  <a:pt x="806057" y="383732"/>
                  <a:pt x="927250" y="420378"/>
                  <a:pt x="1068247" y="468976"/>
                </a:cubicBezTo>
                <a:lnTo>
                  <a:pt x="959358" y="776797"/>
                </a:lnTo>
                <a:cubicBezTo>
                  <a:pt x="921403" y="750971"/>
                  <a:pt x="883363" y="723313"/>
                  <a:pt x="846194" y="694520"/>
                </a:cubicBezTo>
                <a:cubicBezTo>
                  <a:pt x="807889" y="667734"/>
                  <a:pt x="711390" y="583973"/>
                  <a:pt x="621261" y="528830"/>
                </a:cubicBezTo>
                <a:cubicBezTo>
                  <a:pt x="574842" y="500300"/>
                  <a:pt x="530519" y="479708"/>
                  <a:pt x="496404" y="477963"/>
                </a:cubicBezTo>
                <a:cubicBezTo>
                  <a:pt x="396153" y="473077"/>
                  <a:pt x="22545" y="447251"/>
                  <a:pt x="6927" y="34990"/>
                </a:cubicBezTo>
                <a:close/>
              </a:path>
            </a:pathLst>
          </a:custGeom>
          <a:solidFill>
            <a:srgbClr val="FCBF94"/>
          </a:solidFill>
          <a:ln w="9525" cap="flat">
            <a:noFill/>
            <a:prstDash val="solid"/>
            <a:miter/>
          </a:ln>
        </p:spPr>
        <p:txBody>
          <a:bodyPr rtlCol="0" anchor="ctr"/>
          <a:lstStyle/>
          <a:p>
            <a:endParaRPr lang="en-US" sz="1050"/>
          </a:p>
        </p:txBody>
      </p:sp>
      <p:sp>
        <p:nvSpPr>
          <p:cNvPr id="255" name="Freeform: Shape 290">
            <a:extLst>
              <a:ext uri="{FF2B5EF4-FFF2-40B4-BE49-F238E27FC236}">
                <a16:creationId xmlns:a16="http://schemas.microsoft.com/office/drawing/2014/main" id="{68EB6F66-BFFD-C0DA-1F05-DB0C58A7AD61}"/>
              </a:ext>
            </a:extLst>
          </p:cNvPr>
          <p:cNvSpPr/>
          <p:nvPr/>
        </p:nvSpPr>
        <p:spPr>
          <a:xfrm>
            <a:off x="10499449" y="3189119"/>
            <a:ext cx="951079" cy="1381757"/>
          </a:xfrm>
          <a:custGeom>
            <a:avLst/>
            <a:gdLst>
              <a:gd name="connsiteX0" fmla="*/ 1430566 w 1849719"/>
              <a:gd name="connsiteY0" fmla="*/ 1133739 h 2687328"/>
              <a:gd name="connsiteX1" fmla="*/ 1427948 w 1849719"/>
              <a:gd name="connsiteY1" fmla="*/ 1082435 h 2687328"/>
              <a:gd name="connsiteX2" fmla="*/ 1435452 w 1849719"/>
              <a:gd name="connsiteY2" fmla="*/ 1136356 h 2687328"/>
              <a:gd name="connsiteX3" fmla="*/ 1442955 w 1849719"/>
              <a:gd name="connsiteY3" fmla="*/ 1139933 h 2687328"/>
              <a:gd name="connsiteX4" fmla="*/ 1442955 w 1849719"/>
              <a:gd name="connsiteY4" fmla="*/ 1140282 h 2687328"/>
              <a:gd name="connsiteX5" fmla="*/ 1577148 w 1849719"/>
              <a:gd name="connsiteY5" fmla="*/ 1141242 h 2687328"/>
              <a:gd name="connsiteX6" fmla="*/ 1580113 w 1849719"/>
              <a:gd name="connsiteY6" fmla="*/ 1139933 h 2687328"/>
              <a:gd name="connsiteX7" fmla="*/ 1580113 w 1849719"/>
              <a:gd name="connsiteY7" fmla="*/ 1139584 h 2687328"/>
              <a:gd name="connsiteX8" fmla="*/ 1846490 w 1849719"/>
              <a:gd name="connsiteY8" fmla="*/ 729592 h 2687328"/>
              <a:gd name="connsiteX9" fmla="*/ 1834189 w 1849719"/>
              <a:gd name="connsiteY9" fmla="*/ 648710 h 2687328"/>
              <a:gd name="connsiteX10" fmla="*/ 1829302 w 1849719"/>
              <a:gd name="connsiteY10" fmla="*/ 622361 h 2687328"/>
              <a:gd name="connsiteX11" fmla="*/ 1818221 w 1849719"/>
              <a:gd name="connsiteY11" fmla="*/ 570708 h 2687328"/>
              <a:gd name="connsiteX12" fmla="*/ 1753569 w 1849719"/>
              <a:gd name="connsiteY12" fmla="*/ 379978 h 2687328"/>
              <a:gd name="connsiteX13" fmla="*/ 1742837 w 1849719"/>
              <a:gd name="connsiteY13" fmla="*/ 358514 h 2687328"/>
              <a:gd name="connsiteX14" fmla="*/ 1731494 w 1849719"/>
              <a:gd name="connsiteY14" fmla="*/ 337748 h 2687328"/>
              <a:gd name="connsiteX15" fmla="*/ 1644767 w 1849719"/>
              <a:gd name="connsiteY15" fmla="*/ 223711 h 2687328"/>
              <a:gd name="connsiteX16" fmla="*/ 1633686 w 1849719"/>
              <a:gd name="connsiteY16" fmla="*/ 212630 h 2687328"/>
              <a:gd name="connsiteX17" fmla="*/ 1626182 w 1849719"/>
              <a:gd name="connsiteY17" fmla="*/ 206174 h 2687328"/>
              <a:gd name="connsiteX18" fmla="*/ 1613531 w 1849719"/>
              <a:gd name="connsiteY18" fmla="*/ 195442 h 2687328"/>
              <a:gd name="connsiteX19" fmla="*/ 1575838 w 1849719"/>
              <a:gd name="connsiteY19" fmla="*/ 167871 h 2687328"/>
              <a:gd name="connsiteX20" fmla="*/ 1562226 w 1849719"/>
              <a:gd name="connsiteY20" fmla="*/ 159407 h 2687328"/>
              <a:gd name="connsiteX21" fmla="*/ 1532300 w 1849719"/>
              <a:gd name="connsiteY21" fmla="*/ 142481 h 2687328"/>
              <a:gd name="connsiteX22" fmla="*/ 1517642 w 1849719"/>
              <a:gd name="connsiteY22" fmla="*/ 135675 h 2687328"/>
              <a:gd name="connsiteX23" fmla="*/ 1504292 w 1849719"/>
              <a:gd name="connsiteY23" fmla="*/ 129829 h 2687328"/>
              <a:gd name="connsiteX24" fmla="*/ 1469217 w 1849719"/>
              <a:gd name="connsiteY24" fmla="*/ 116218 h 2687328"/>
              <a:gd name="connsiteX25" fmla="*/ 1440337 w 1849719"/>
              <a:gd name="connsiteY25" fmla="*/ 107406 h 2687328"/>
              <a:gd name="connsiteX26" fmla="*/ 1409190 w 1849719"/>
              <a:gd name="connsiteY26" fmla="*/ 98593 h 2687328"/>
              <a:gd name="connsiteX27" fmla="*/ 1394879 w 1849719"/>
              <a:gd name="connsiteY27" fmla="*/ 94405 h 2687328"/>
              <a:gd name="connsiteX28" fmla="*/ 1369228 w 1849719"/>
              <a:gd name="connsiteY28" fmla="*/ 86902 h 2687328"/>
              <a:gd name="connsiteX29" fmla="*/ 1256848 w 1849719"/>
              <a:gd name="connsiteY29" fmla="*/ 55404 h 2687328"/>
              <a:gd name="connsiteX30" fmla="*/ 1241928 w 1849719"/>
              <a:gd name="connsiteY30" fmla="*/ 51478 h 2687328"/>
              <a:gd name="connsiteX31" fmla="*/ 1213050 w 1849719"/>
              <a:gd name="connsiteY31" fmla="*/ 43974 h 2687328"/>
              <a:gd name="connsiteX32" fmla="*/ 1208513 w 1849719"/>
              <a:gd name="connsiteY32" fmla="*/ 42666 h 2687328"/>
              <a:gd name="connsiteX33" fmla="*/ 1169512 w 1849719"/>
              <a:gd name="connsiteY33" fmla="*/ 33243 h 2687328"/>
              <a:gd name="connsiteX34" fmla="*/ 1148745 w 1849719"/>
              <a:gd name="connsiteY34" fmla="*/ 28357 h 2687328"/>
              <a:gd name="connsiteX35" fmla="*/ 1107825 w 1849719"/>
              <a:gd name="connsiteY35" fmla="*/ 19544 h 2687328"/>
              <a:gd name="connsiteX36" fmla="*/ 1055212 w 1849719"/>
              <a:gd name="connsiteY36" fmla="*/ 10121 h 2687328"/>
              <a:gd name="connsiteX37" fmla="*/ 1054863 w 1849719"/>
              <a:gd name="connsiteY37" fmla="*/ 10121 h 2687328"/>
              <a:gd name="connsiteX38" fmla="*/ 731598 w 1849719"/>
              <a:gd name="connsiteY38" fmla="*/ 169005 h 2687328"/>
              <a:gd name="connsiteX39" fmla="*/ 433375 w 1849719"/>
              <a:gd name="connsiteY39" fmla="*/ 6544 h 2687328"/>
              <a:gd name="connsiteX40" fmla="*/ 406763 w 1849719"/>
              <a:gd name="connsiteY40" fmla="*/ 9161 h 2687328"/>
              <a:gd name="connsiteX41" fmla="*/ 343768 w 1849719"/>
              <a:gd name="connsiteY41" fmla="*/ 20504 h 2687328"/>
              <a:gd name="connsiteX42" fmla="*/ 318466 w 1849719"/>
              <a:gd name="connsiteY42" fmla="*/ 26001 h 2687328"/>
              <a:gd name="connsiteX43" fmla="*/ 300230 w 1849719"/>
              <a:gd name="connsiteY43" fmla="*/ 29927 h 2687328"/>
              <a:gd name="connsiteX44" fmla="*/ 272572 w 1849719"/>
              <a:gd name="connsiteY44" fmla="*/ 36733 h 2687328"/>
              <a:gd name="connsiteX45" fmla="*/ 229034 w 1849719"/>
              <a:gd name="connsiteY45" fmla="*/ 47813 h 2687328"/>
              <a:gd name="connsiteX46" fmla="*/ 188723 w 1849719"/>
              <a:gd name="connsiteY46" fmla="*/ 58545 h 2687328"/>
              <a:gd name="connsiteX47" fmla="*/ 164379 w 1849719"/>
              <a:gd name="connsiteY47" fmla="*/ 65002 h 2687328"/>
              <a:gd name="connsiteX48" fmla="*/ 161414 w 1849719"/>
              <a:gd name="connsiteY48" fmla="*/ 65962 h 2687328"/>
              <a:gd name="connsiteX49" fmla="*/ 135064 w 1849719"/>
              <a:gd name="connsiteY49" fmla="*/ 73116 h 2687328"/>
              <a:gd name="connsiteX50" fmla="*/ 87338 w 1849719"/>
              <a:gd name="connsiteY50" fmla="*/ 86466 h 2687328"/>
              <a:gd name="connsiteX51" fmla="*/ 27221 w 1849719"/>
              <a:gd name="connsiteY51" fmla="*/ 1079032 h 2687328"/>
              <a:gd name="connsiteX52" fmla="*/ 27571 w 1849719"/>
              <a:gd name="connsiteY52" fmla="*/ 1091421 h 2687328"/>
              <a:gd name="connsiteX53" fmla="*/ 30538 w 1849719"/>
              <a:gd name="connsiteY53" fmla="*/ 1099536 h 2687328"/>
              <a:gd name="connsiteX54" fmla="*/ 28269 w 1849719"/>
              <a:gd name="connsiteY54" fmla="*/ 1135570 h 2687328"/>
              <a:gd name="connsiteX55" fmla="*/ 6544 w 1849719"/>
              <a:gd name="connsiteY55" fmla="*/ 1490682 h 2687328"/>
              <a:gd name="connsiteX56" fmla="*/ 29315 w 1849719"/>
              <a:gd name="connsiteY56" fmla="*/ 1730098 h 2687328"/>
              <a:gd name="connsiteX57" fmla="*/ 38390 w 1849719"/>
              <a:gd name="connsiteY57" fmla="*/ 2086519 h 2687328"/>
              <a:gd name="connsiteX58" fmla="*/ 41966 w 1849719"/>
              <a:gd name="connsiteY58" fmla="*/ 2684013 h 2687328"/>
              <a:gd name="connsiteX59" fmla="*/ 1518253 w 1849719"/>
              <a:gd name="connsiteY59" fmla="*/ 2684013 h 2687328"/>
              <a:gd name="connsiteX60" fmla="*/ 1430566 w 1849719"/>
              <a:gd name="connsiteY60" fmla="*/ 1133739 h 2687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849719" h="2687328">
                <a:moveTo>
                  <a:pt x="1430566" y="1133739"/>
                </a:moveTo>
                <a:cubicBezTo>
                  <a:pt x="1429256" y="1106778"/>
                  <a:pt x="1428297" y="1089240"/>
                  <a:pt x="1427948" y="1082435"/>
                </a:cubicBezTo>
                <a:cubicBezTo>
                  <a:pt x="1428908" y="1088891"/>
                  <a:pt x="1431524" y="1107476"/>
                  <a:pt x="1435452" y="1136356"/>
                </a:cubicBezTo>
                <a:cubicBezTo>
                  <a:pt x="1437721" y="1137665"/>
                  <a:pt x="1440337" y="1138973"/>
                  <a:pt x="1442955" y="1139933"/>
                </a:cubicBezTo>
                <a:lnTo>
                  <a:pt x="1442955" y="1140282"/>
                </a:lnTo>
                <a:cubicBezTo>
                  <a:pt x="1489722" y="1162357"/>
                  <a:pt x="1539455" y="1155202"/>
                  <a:pt x="1577148" y="1141242"/>
                </a:cubicBezTo>
                <a:cubicBezTo>
                  <a:pt x="1578106" y="1140893"/>
                  <a:pt x="1579067" y="1140631"/>
                  <a:pt x="1580113" y="1139933"/>
                </a:cubicBezTo>
                <a:lnTo>
                  <a:pt x="1580113" y="1139584"/>
                </a:lnTo>
                <a:cubicBezTo>
                  <a:pt x="1606725" y="870241"/>
                  <a:pt x="1745453" y="768244"/>
                  <a:pt x="1846490" y="729592"/>
                </a:cubicBezTo>
                <a:cubicBezTo>
                  <a:pt x="1842914" y="702283"/>
                  <a:pt x="1838726" y="675322"/>
                  <a:pt x="1834189" y="648710"/>
                </a:cubicBezTo>
                <a:cubicBezTo>
                  <a:pt x="1832531" y="639898"/>
                  <a:pt x="1830959" y="631173"/>
                  <a:pt x="1829302" y="622361"/>
                </a:cubicBezTo>
                <a:cubicBezTo>
                  <a:pt x="1825725" y="604823"/>
                  <a:pt x="1822147" y="587635"/>
                  <a:pt x="1818221" y="570708"/>
                </a:cubicBezTo>
                <a:cubicBezTo>
                  <a:pt x="1802341" y="502478"/>
                  <a:pt x="1781227" y="438174"/>
                  <a:pt x="1753569" y="379978"/>
                </a:cubicBezTo>
                <a:cubicBezTo>
                  <a:pt x="1749990" y="372823"/>
                  <a:pt x="1746414" y="365669"/>
                  <a:pt x="1742837" y="358514"/>
                </a:cubicBezTo>
                <a:cubicBezTo>
                  <a:pt x="1739258" y="351708"/>
                  <a:pt x="1735333" y="344554"/>
                  <a:pt x="1731494" y="337748"/>
                </a:cubicBezTo>
                <a:cubicBezTo>
                  <a:pt x="1707151" y="295170"/>
                  <a:pt x="1678532" y="256518"/>
                  <a:pt x="1644767" y="223711"/>
                </a:cubicBezTo>
                <a:cubicBezTo>
                  <a:pt x="1641189" y="219785"/>
                  <a:pt x="1637612" y="216208"/>
                  <a:pt x="1633686" y="212630"/>
                </a:cubicBezTo>
                <a:cubicBezTo>
                  <a:pt x="1631418" y="210711"/>
                  <a:pt x="1628800" y="208442"/>
                  <a:pt x="1626182" y="206174"/>
                </a:cubicBezTo>
                <a:cubicBezTo>
                  <a:pt x="1622256" y="202597"/>
                  <a:pt x="1617719" y="199019"/>
                  <a:pt x="1613531" y="195442"/>
                </a:cubicBezTo>
                <a:cubicBezTo>
                  <a:pt x="1601489" y="185670"/>
                  <a:pt x="1589187" y="176247"/>
                  <a:pt x="1575838" y="167871"/>
                </a:cubicBezTo>
                <a:cubicBezTo>
                  <a:pt x="1571300" y="164992"/>
                  <a:pt x="1567025" y="162025"/>
                  <a:pt x="1562226" y="159407"/>
                </a:cubicBezTo>
                <a:cubicBezTo>
                  <a:pt x="1552804" y="153213"/>
                  <a:pt x="1542769" y="147716"/>
                  <a:pt x="1532300" y="142481"/>
                </a:cubicBezTo>
                <a:cubicBezTo>
                  <a:pt x="1527413" y="140212"/>
                  <a:pt x="1522878" y="137944"/>
                  <a:pt x="1517642" y="135675"/>
                </a:cubicBezTo>
                <a:cubicBezTo>
                  <a:pt x="1513454" y="133406"/>
                  <a:pt x="1508830" y="131487"/>
                  <a:pt x="1504292" y="129829"/>
                </a:cubicBezTo>
                <a:cubicBezTo>
                  <a:pt x="1493211" y="124943"/>
                  <a:pt x="1481519" y="120406"/>
                  <a:pt x="1469217" y="116218"/>
                </a:cubicBezTo>
                <a:cubicBezTo>
                  <a:pt x="1459794" y="112990"/>
                  <a:pt x="1450023" y="110023"/>
                  <a:pt x="1440337" y="107406"/>
                </a:cubicBezTo>
                <a:cubicBezTo>
                  <a:pt x="1433184" y="105486"/>
                  <a:pt x="1422452" y="102171"/>
                  <a:pt x="1409190" y="98593"/>
                </a:cubicBezTo>
                <a:cubicBezTo>
                  <a:pt x="1405002" y="97285"/>
                  <a:pt x="1400115" y="95976"/>
                  <a:pt x="1394879" y="94405"/>
                </a:cubicBezTo>
                <a:cubicBezTo>
                  <a:pt x="1387115" y="92137"/>
                  <a:pt x="1378303" y="89519"/>
                  <a:pt x="1369228" y="86902"/>
                </a:cubicBezTo>
                <a:cubicBezTo>
                  <a:pt x="1336771" y="77479"/>
                  <a:pt x="1297421" y="66398"/>
                  <a:pt x="1256848" y="55404"/>
                </a:cubicBezTo>
                <a:cubicBezTo>
                  <a:pt x="1251963" y="54095"/>
                  <a:pt x="1247077" y="52787"/>
                  <a:pt x="1241928" y="51478"/>
                </a:cubicBezTo>
                <a:cubicBezTo>
                  <a:pt x="1232507" y="49209"/>
                  <a:pt x="1222733" y="46592"/>
                  <a:pt x="1213050" y="43974"/>
                </a:cubicBezTo>
                <a:cubicBezTo>
                  <a:pt x="1211390" y="43364"/>
                  <a:pt x="1209821" y="43015"/>
                  <a:pt x="1208513" y="42666"/>
                </a:cubicBezTo>
                <a:cubicBezTo>
                  <a:pt x="1195512" y="39437"/>
                  <a:pt x="1182512" y="36471"/>
                  <a:pt x="1169512" y="33243"/>
                </a:cubicBezTo>
                <a:cubicBezTo>
                  <a:pt x="1162357" y="31323"/>
                  <a:pt x="1155551" y="30014"/>
                  <a:pt x="1148745" y="28357"/>
                </a:cubicBezTo>
                <a:cubicBezTo>
                  <a:pt x="1134437" y="25128"/>
                  <a:pt x="1120825" y="22162"/>
                  <a:pt x="1107825" y="19544"/>
                </a:cubicBezTo>
                <a:cubicBezTo>
                  <a:pt x="1088630" y="15356"/>
                  <a:pt x="1070830" y="12389"/>
                  <a:pt x="1055212" y="10121"/>
                </a:cubicBezTo>
                <a:lnTo>
                  <a:pt x="1054863" y="10121"/>
                </a:lnTo>
                <a:lnTo>
                  <a:pt x="731598" y="169005"/>
                </a:lnTo>
                <a:lnTo>
                  <a:pt x="433375" y="6544"/>
                </a:lnTo>
                <a:cubicBezTo>
                  <a:pt x="425610" y="6893"/>
                  <a:pt x="416798" y="7853"/>
                  <a:pt x="406763" y="9161"/>
                </a:cubicBezTo>
                <a:cubicBezTo>
                  <a:pt x="388529" y="11430"/>
                  <a:pt x="367150" y="15618"/>
                  <a:pt x="343768" y="20504"/>
                </a:cubicBezTo>
                <a:cubicBezTo>
                  <a:pt x="335654" y="22162"/>
                  <a:pt x="327191" y="24081"/>
                  <a:pt x="318466" y="26001"/>
                </a:cubicBezTo>
                <a:cubicBezTo>
                  <a:pt x="312619" y="27310"/>
                  <a:pt x="306424" y="28618"/>
                  <a:pt x="300230" y="29927"/>
                </a:cubicBezTo>
                <a:cubicBezTo>
                  <a:pt x="291155" y="32196"/>
                  <a:pt x="281993" y="34464"/>
                  <a:pt x="272572" y="36733"/>
                </a:cubicBezTo>
                <a:cubicBezTo>
                  <a:pt x="257912" y="40310"/>
                  <a:pt x="243342" y="43887"/>
                  <a:pt x="229034" y="47813"/>
                </a:cubicBezTo>
                <a:cubicBezTo>
                  <a:pt x="215422" y="51391"/>
                  <a:pt x="202072" y="54968"/>
                  <a:pt x="188723" y="58545"/>
                </a:cubicBezTo>
                <a:cubicBezTo>
                  <a:pt x="180260" y="60814"/>
                  <a:pt x="172146" y="62733"/>
                  <a:pt x="164379" y="65002"/>
                </a:cubicBezTo>
                <a:cubicBezTo>
                  <a:pt x="163421" y="65351"/>
                  <a:pt x="162460" y="65613"/>
                  <a:pt x="161414" y="65962"/>
                </a:cubicBezTo>
                <a:cubicBezTo>
                  <a:pt x="152602" y="68230"/>
                  <a:pt x="143877" y="70499"/>
                  <a:pt x="135064" y="73116"/>
                </a:cubicBezTo>
                <a:cubicBezTo>
                  <a:pt x="118138" y="77653"/>
                  <a:pt x="101908" y="82190"/>
                  <a:pt x="87338" y="86466"/>
                </a:cubicBezTo>
                <a:lnTo>
                  <a:pt x="27221" y="1079032"/>
                </a:lnTo>
                <a:cubicBezTo>
                  <a:pt x="27221" y="1079032"/>
                  <a:pt x="27221" y="1083220"/>
                  <a:pt x="27571" y="1091421"/>
                </a:cubicBezTo>
                <a:cubicBezTo>
                  <a:pt x="29490" y="1096657"/>
                  <a:pt x="30538" y="1099536"/>
                  <a:pt x="30538" y="1099536"/>
                </a:cubicBezTo>
                <a:cubicBezTo>
                  <a:pt x="30538" y="1099536"/>
                  <a:pt x="29926" y="1112187"/>
                  <a:pt x="28269" y="1135570"/>
                </a:cubicBezTo>
                <a:cubicBezTo>
                  <a:pt x="24691" y="1194988"/>
                  <a:pt x="16577" y="1324644"/>
                  <a:pt x="6544" y="1490682"/>
                </a:cubicBezTo>
                <a:cubicBezTo>
                  <a:pt x="14046" y="1559261"/>
                  <a:pt x="22422" y="1641452"/>
                  <a:pt x="29315" y="1730098"/>
                </a:cubicBezTo>
                <a:cubicBezTo>
                  <a:pt x="37778" y="1842826"/>
                  <a:pt x="43276" y="1966287"/>
                  <a:pt x="38390" y="2086519"/>
                </a:cubicBezTo>
                <a:cubicBezTo>
                  <a:pt x="37778" y="2099868"/>
                  <a:pt x="49471" y="2618400"/>
                  <a:pt x="41966" y="2684013"/>
                </a:cubicBezTo>
                <a:lnTo>
                  <a:pt x="1518253" y="2684013"/>
                </a:lnTo>
                <a:cubicBezTo>
                  <a:pt x="1486493" y="2142446"/>
                  <a:pt x="1442605" y="1346805"/>
                  <a:pt x="1430566" y="1133739"/>
                </a:cubicBezTo>
                <a:close/>
              </a:path>
            </a:pathLst>
          </a:custGeom>
          <a:solidFill>
            <a:srgbClr val="E8F2FF"/>
          </a:solidFill>
          <a:ln w="9525" cap="flat">
            <a:noFill/>
            <a:prstDash val="solid"/>
            <a:miter/>
          </a:ln>
        </p:spPr>
        <p:txBody>
          <a:bodyPr rtlCol="0" anchor="ctr"/>
          <a:lstStyle/>
          <a:p>
            <a:endParaRPr lang="en-US" sz="1050"/>
          </a:p>
        </p:txBody>
      </p:sp>
      <p:sp>
        <p:nvSpPr>
          <p:cNvPr id="256" name="Freeform: Shape 291">
            <a:extLst>
              <a:ext uri="{FF2B5EF4-FFF2-40B4-BE49-F238E27FC236}">
                <a16:creationId xmlns:a16="http://schemas.microsoft.com/office/drawing/2014/main" id="{C5BDDCBD-79A7-23A6-5831-7DD2AF934402}"/>
              </a:ext>
            </a:extLst>
          </p:cNvPr>
          <p:cNvSpPr/>
          <p:nvPr/>
        </p:nvSpPr>
        <p:spPr>
          <a:xfrm>
            <a:off x="10768846" y="3342862"/>
            <a:ext cx="210852" cy="1166418"/>
          </a:xfrm>
          <a:custGeom>
            <a:avLst/>
            <a:gdLst>
              <a:gd name="connsiteX0" fmla="*/ 408160 w 410079"/>
              <a:gd name="connsiteY0" fmla="*/ 2015671 h 2268523"/>
              <a:gd name="connsiteX1" fmla="*/ 208968 w 410079"/>
              <a:gd name="connsiteY1" fmla="*/ 2263900 h 2268523"/>
              <a:gd name="connsiteX2" fmla="*/ 207308 w 410079"/>
              <a:gd name="connsiteY2" fmla="*/ 2261893 h 2268523"/>
              <a:gd name="connsiteX3" fmla="*/ 205738 w 410079"/>
              <a:gd name="connsiteY3" fmla="*/ 2263900 h 2268523"/>
              <a:gd name="connsiteX4" fmla="*/ 6544 w 410079"/>
              <a:gd name="connsiteY4" fmla="*/ 2015671 h 2268523"/>
              <a:gd name="connsiteX5" fmla="*/ 138818 w 410079"/>
              <a:gd name="connsiteY5" fmla="*/ 17886 h 2268523"/>
              <a:gd name="connsiteX6" fmla="*/ 139429 w 410079"/>
              <a:gd name="connsiteY6" fmla="*/ 6544 h 2268523"/>
              <a:gd name="connsiteX7" fmla="*/ 275277 w 410079"/>
              <a:gd name="connsiteY7" fmla="*/ 6544 h 2268523"/>
              <a:gd name="connsiteX8" fmla="*/ 275888 w 410079"/>
              <a:gd name="connsiteY8" fmla="*/ 17625 h 2268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0079" h="2268523">
                <a:moveTo>
                  <a:pt x="408160" y="2015671"/>
                </a:moveTo>
                <a:lnTo>
                  <a:pt x="208968" y="2263900"/>
                </a:lnTo>
                <a:lnTo>
                  <a:pt x="207308" y="2261893"/>
                </a:lnTo>
                <a:lnTo>
                  <a:pt x="205738" y="2263900"/>
                </a:lnTo>
                <a:lnTo>
                  <a:pt x="6544" y="2015671"/>
                </a:lnTo>
                <a:lnTo>
                  <a:pt x="138818" y="17886"/>
                </a:lnTo>
                <a:lnTo>
                  <a:pt x="139429" y="6544"/>
                </a:lnTo>
                <a:lnTo>
                  <a:pt x="275277" y="6544"/>
                </a:lnTo>
                <a:lnTo>
                  <a:pt x="275888" y="17625"/>
                </a:lnTo>
                <a:close/>
              </a:path>
            </a:pathLst>
          </a:custGeom>
          <a:solidFill>
            <a:srgbClr val="D98E84"/>
          </a:solidFill>
          <a:ln w="9525" cap="flat">
            <a:noFill/>
            <a:prstDash val="solid"/>
            <a:miter/>
          </a:ln>
        </p:spPr>
        <p:txBody>
          <a:bodyPr rtlCol="0" anchor="ctr"/>
          <a:lstStyle/>
          <a:p>
            <a:endParaRPr lang="en-US" sz="1050"/>
          </a:p>
        </p:txBody>
      </p:sp>
      <p:sp>
        <p:nvSpPr>
          <p:cNvPr id="257" name="Freeform: Shape 292">
            <a:extLst>
              <a:ext uri="{FF2B5EF4-FFF2-40B4-BE49-F238E27FC236}">
                <a16:creationId xmlns:a16="http://schemas.microsoft.com/office/drawing/2014/main" id="{2E9BEA4A-D907-A0BA-AEF4-AEDAEF1AD345}"/>
              </a:ext>
            </a:extLst>
          </p:cNvPr>
          <p:cNvSpPr/>
          <p:nvPr/>
        </p:nvSpPr>
        <p:spPr>
          <a:xfrm>
            <a:off x="10821111" y="3237930"/>
            <a:ext cx="107669" cy="107669"/>
          </a:xfrm>
          <a:custGeom>
            <a:avLst/>
            <a:gdLst>
              <a:gd name="connsiteX0" fmla="*/ 210623 w 209402"/>
              <a:gd name="connsiteY0" fmla="*/ 126776 h 209402"/>
              <a:gd name="connsiteX1" fmla="*/ 176159 w 209402"/>
              <a:gd name="connsiteY1" fmla="*/ 205040 h 209402"/>
              <a:gd name="connsiteX2" fmla="*/ 173541 w 209402"/>
              <a:gd name="connsiteY2" fmla="*/ 210536 h 209402"/>
              <a:gd name="connsiteX3" fmla="*/ 37780 w 209402"/>
              <a:gd name="connsiteY3" fmla="*/ 210536 h 209402"/>
              <a:gd name="connsiteX4" fmla="*/ 34813 w 209402"/>
              <a:gd name="connsiteY4" fmla="*/ 205040 h 209402"/>
              <a:gd name="connsiteX5" fmla="*/ 6544 w 209402"/>
              <a:gd name="connsiteY5" fmla="*/ 140736 h 209402"/>
              <a:gd name="connsiteX6" fmla="*/ 104963 w 209402"/>
              <a:gd name="connsiteY6" fmla="*/ 6544 h 209402"/>
              <a:gd name="connsiteX7" fmla="*/ 210623 w 209402"/>
              <a:gd name="connsiteY7" fmla="*/ 126776 h 20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402" h="209402">
                <a:moveTo>
                  <a:pt x="210623" y="126776"/>
                </a:moveTo>
                <a:lnTo>
                  <a:pt x="176159" y="205040"/>
                </a:lnTo>
                <a:lnTo>
                  <a:pt x="173541" y="210536"/>
                </a:lnTo>
                <a:lnTo>
                  <a:pt x="37780" y="210536"/>
                </a:lnTo>
                <a:lnTo>
                  <a:pt x="34813" y="205040"/>
                </a:lnTo>
                <a:lnTo>
                  <a:pt x="6544" y="140736"/>
                </a:lnTo>
                <a:cubicBezTo>
                  <a:pt x="51041" y="79660"/>
                  <a:pt x="104963" y="6544"/>
                  <a:pt x="104963" y="6544"/>
                </a:cubicBezTo>
                <a:cubicBezTo>
                  <a:pt x="104963" y="6544"/>
                  <a:pt x="160279" y="68056"/>
                  <a:pt x="210623" y="126776"/>
                </a:cubicBezTo>
                <a:close/>
              </a:path>
            </a:pathLst>
          </a:custGeom>
          <a:solidFill>
            <a:srgbClr val="D98E84"/>
          </a:solidFill>
          <a:ln w="9525" cap="flat">
            <a:noFill/>
            <a:prstDash val="solid"/>
            <a:miter/>
          </a:ln>
        </p:spPr>
        <p:txBody>
          <a:bodyPr rtlCol="0" anchor="ctr"/>
          <a:lstStyle/>
          <a:p>
            <a:endParaRPr lang="en-US" sz="1050"/>
          </a:p>
        </p:txBody>
      </p:sp>
      <p:sp>
        <p:nvSpPr>
          <p:cNvPr id="258" name="Freeform: Shape 293">
            <a:extLst>
              <a:ext uri="{FF2B5EF4-FFF2-40B4-BE49-F238E27FC236}">
                <a16:creationId xmlns:a16="http://schemas.microsoft.com/office/drawing/2014/main" id="{015835A1-E0D8-22C4-58D2-A39173F6C3BD}"/>
              </a:ext>
            </a:extLst>
          </p:cNvPr>
          <p:cNvSpPr/>
          <p:nvPr/>
        </p:nvSpPr>
        <p:spPr>
          <a:xfrm>
            <a:off x="10836858" y="3342862"/>
            <a:ext cx="76266" cy="8972"/>
          </a:xfrm>
          <a:custGeom>
            <a:avLst/>
            <a:gdLst>
              <a:gd name="connsiteX0" fmla="*/ 143615 w 148326"/>
              <a:gd name="connsiteY0" fmla="*/ 17625 h 17450"/>
              <a:gd name="connsiteX1" fmla="*/ 143003 w 148326"/>
              <a:gd name="connsiteY1" fmla="*/ 19195 h 17450"/>
              <a:gd name="connsiteX2" fmla="*/ 7155 w 148326"/>
              <a:gd name="connsiteY2" fmla="*/ 19195 h 17450"/>
              <a:gd name="connsiteX3" fmla="*/ 6544 w 148326"/>
              <a:gd name="connsiteY3" fmla="*/ 17886 h 17450"/>
              <a:gd name="connsiteX4" fmla="*/ 7155 w 148326"/>
              <a:gd name="connsiteY4" fmla="*/ 6544 h 17450"/>
              <a:gd name="connsiteX5" fmla="*/ 143003 w 148326"/>
              <a:gd name="connsiteY5" fmla="*/ 6544 h 17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326" h="17450">
                <a:moveTo>
                  <a:pt x="143615" y="17625"/>
                </a:moveTo>
                <a:lnTo>
                  <a:pt x="143003" y="19195"/>
                </a:lnTo>
                <a:lnTo>
                  <a:pt x="7155" y="19195"/>
                </a:lnTo>
                <a:lnTo>
                  <a:pt x="6544" y="17886"/>
                </a:lnTo>
                <a:lnTo>
                  <a:pt x="7155" y="6544"/>
                </a:lnTo>
                <a:lnTo>
                  <a:pt x="143003" y="6544"/>
                </a:lnTo>
                <a:close/>
              </a:path>
            </a:pathLst>
          </a:custGeom>
          <a:solidFill>
            <a:srgbClr val="C26D63"/>
          </a:solidFill>
          <a:ln w="9525" cap="flat">
            <a:noFill/>
            <a:prstDash val="solid"/>
            <a:miter/>
          </a:ln>
        </p:spPr>
        <p:txBody>
          <a:bodyPr rtlCol="0" anchor="ctr"/>
          <a:lstStyle/>
          <a:p>
            <a:endParaRPr lang="en-US" sz="1050"/>
          </a:p>
        </p:txBody>
      </p:sp>
      <p:sp>
        <p:nvSpPr>
          <p:cNvPr id="259" name="Freeform: Shape 294">
            <a:extLst>
              <a:ext uri="{FF2B5EF4-FFF2-40B4-BE49-F238E27FC236}">
                <a16:creationId xmlns:a16="http://schemas.microsoft.com/office/drawing/2014/main" id="{F892A7E1-0179-D274-FC89-B382929FA777}"/>
              </a:ext>
            </a:extLst>
          </p:cNvPr>
          <p:cNvSpPr/>
          <p:nvPr/>
        </p:nvSpPr>
        <p:spPr>
          <a:xfrm>
            <a:off x="10703510" y="3147173"/>
            <a:ext cx="340953" cy="206366"/>
          </a:xfrm>
          <a:custGeom>
            <a:avLst/>
            <a:gdLst>
              <a:gd name="connsiteX0" fmla="*/ 661918 w 663106"/>
              <a:gd name="connsiteY0" fmla="*/ 130091 h 401354"/>
              <a:gd name="connsiteX1" fmla="*/ 515076 w 663106"/>
              <a:gd name="connsiteY1" fmla="*/ 395508 h 401354"/>
              <a:gd name="connsiteX2" fmla="*/ 439341 w 663106"/>
              <a:gd name="connsiteY2" fmla="*/ 303197 h 401354"/>
              <a:gd name="connsiteX3" fmla="*/ 333768 w 663106"/>
              <a:gd name="connsiteY3" fmla="*/ 182965 h 401354"/>
              <a:gd name="connsiteX4" fmla="*/ 235349 w 663106"/>
              <a:gd name="connsiteY4" fmla="*/ 317157 h 401354"/>
              <a:gd name="connsiteX5" fmla="*/ 178811 w 663106"/>
              <a:gd name="connsiteY5" fmla="*/ 395421 h 401354"/>
              <a:gd name="connsiteX6" fmla="*/ 8235 w 663106"/>
              <a:gd name="connsiteY6" fmla="*/ 98506 h 401354"/>
              <a:gd name="connsiteX7" fmla="*/ 28740 w 663106"/>
              <a:gd name="connsiteY7" fmla="*/ 44585 h 401354"/>
              <a:gd name="connsiteX8" fmla="*/ 61893 w 663106"/>
              <a:gd name="connsiteY8" fmla="*/ 6544 h 401354"/>
              <a:gd name="connsiteX9" fmla="*/ 332196 w 663106"/>
              <a:gd name="connsiteY9" fmla="*/ 181656 h 401354"/>
              <a:gd name="connsiteX10" fmla="*/ 600233 w 663106"/>
              <a:gd name="connsiteY10" fmla="*/ 9772 h 401354"/>
              <a:gd name="connsiteX11" fmla="*/ 646998 w 663106"/>
              <a:gd name="connsiteY11" fmla="*/ 60465 h 401354"/>
              <a:gd name="connsiteX12" fmla="*/ 646998 w 663106"/>
              <a:gd name="connsiteY12" fmla="*/ 60814 h 401354"/>
              <a:gd name="connsiteX13" fmla="*/ 661918 w 663106"/>
              <a:gd name="connsiteY13" fmla="*/ 130091 h 40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3106" h="401354">
                <a:moveTo>
                  <a:pt x="661918" y="130091"/>
                </a:moveTo>
                <a:cubicBezTo>
                  <a:pt x="658953" y="188898"/>
                  <a:pt x="621609" y="272397"/>
                  <a:pt x="515076" y="395508"/>
                </a:cubicBezTo>
                <a:cubicBezTo>
                  <a:pt x="502076" y="376662"/>
                  <a:pt x="471885" y="340628"/>
                  <a:pt x="439341" y="303197"/>
                </a:cubicBezTo>
                <a:cubicBezTo>
                  <a:pt x="388997" y="244390"/>
                  <a:pt x="333768" y="182965"/>
                  <a:pt x="333768" y="182965"/>
                </a:cubicBezTo>
                <a:cubicBezTo>
                  <a:pt x="333768" y="182965"/>
                  <a:pt x="279846" y="256082"/>
                  <a:pt x="235349" y="317157"/>
                </a:cubicBezTo>
                <a:cubicBezTo>
                  <a:pt x="208737" y="353541"/>
                  <a:pt x="185616" y="385387"/>
                  <a:pt x="178811" y="395421"/>
                </a:cubicBezTo>
                <a:cubicBezTo>
                  <a:pt x="83619" y="307734"/>
                  <a:pt x="-7034" y="196576"/>
                  <a:pt x="8235" y="98506"/>
                </a:cubicBezTo>
                <a:cubicBezTo>
                  <a:pt x="10853" y="80009"/>
                  <a:pt x="17309" y="61774"/>
                  <a:pt x="28740" y="44585"/>
                </a:cubicBezTo>
                <a:cubicBezTo>
                  <a:pt x="37203" y="31236"/>
                  <a:pt x="47934" y="18584"/>
                  <a:pt x="61893" y="6544"/>
                </a:cubicBezTo>
                <a:cubicBezTo>
                  <a:pt x="61893" y="6544"/>
                  <a:pt x="35893" y="167347"/>
                  <a:pt x="332196" y="181656"/>
                </a:cubicBezTo>
                <a:cubicBezTo>
                  <a:pt x="473892" y="175811"/>
                  <a:pt x="581997" y="116654"/>
                  <a:pt x="600233" y="9772"/>
                </a:cubicBezTo>
                <a:cubicBezTo>
                  <a:pt x="617421" y="23121"/>
                  <a:pt x="634697" y="39001"/>
                  <a:pt x="646998" y="60465"/>
                </a:cubicBezTo>
                <a:lnTo>
                  <a:pt x="646998" y="60814"/>
                </a:lnTo>
                <a:cubicBezTo>
                  <a:pt x="657293" y="79485"/>
                  <a:pt x="663490" y="101822"/>
                  <a:pt x="661918" y="130091"/>
                </a:cubicBezTo>
                <a:close/>
              </a:path>
            </a:pathLst>
          </a:custGeom>
          <a:solidFill>
            <a:srgbClr val="E2E3DE"/>
          </a:solidFill>
          <a:ln w="9525" cap="flat">
            <a:noFill/>
            <a:prstDash val="solid"/>
            <a:miter/>
          </a:ln>
        </p:spPr>
        <p:txBody>
          <a:bodyPr rtlCol="0" anchor="ctr"/>
          <a:lstStyle/>
          <a:p>
            <a:endParaRPr lang="en-US" sz="1050"/>
          </a:p>
        </p:txBody>
      </p:sp>
      <p:sp>
        <p:nvSpPr>
          <p:cNvPr id="260" name="Freeform: Shape 295">
            <a:extLst>
              <a:ext uri="{FF2B5EF4-FFF2-40B4-BE49-F238E27FC236}">
                <a16:creationId xmlns:a16="http://schemas.microsoft.com/office/drawing/2014/main" id="{BC9858AE-F021-8C8D-A125-28DED1BD66E7}"/>
              </a:ext>
            </a:extLst>
          </p:cNvPr>
          <p:cNvSpPr/>
          <p:nvPr/>
        </p:nvSpPr>
        <p:spPr>
          <a:xfrm>
            <a:off x="9629435" y="3200380"/>
            <a:ext cx="2108525" cy="1525316"/>
          </a:xfrm>
          <a:custGeom>
            <a:avLst/>
            <a:gdLst>
              <a:gd name="connsiteX0" fmla="*/ 166125 w 4100793"/>
              <a:gd name="connsiteY0" fmla="*/ 1029299 h 2966531"/>
              <a:gd name="connsiteX1" fmla="*/ 1152148 w 4100793"/>
              <a:gd name="connsiteY1" fmla="*/ 1567637 h 2966531"/>
              <a:gd name="connsiteX2" fmla="*/ 1284943 w 4100793"/>
              <a:gd name="connsiteY2" fmla="*/ 744425 h 2966531"/>
              <a:gd name="connsiteX3" fmla="*/ 1693103 w 4100793"/>
              <a:gd name="connsiteY3" fmla="*/ 87774 h 2966531"/>
              <a:gd name="connsiteX4" fmla="*/ 1847712 w 4100793"/>
              <a:gd name="connsiteY4" fmla="*/ 42928 h 2966531"/>
              <a:gd name="connsiteX5" fmla="*/ 1852249 w 4100793"/>
              <a:gd name="connsiteY5" fmla="*/ 41619 h 2966531"/>
              <a:gd name="connsiteX6" fmla="*/ 1991588 w 4100793"/>
              <a:gd name="connsiteY6" fmla="*/ 7155 h 2966531"/>
              <a:gd name="connsiteX7" fmla="*/ 1991938 w 4100793"/>
              <a:gd name="connsiteY7" fmla="*/ 8115 h 2966531"/>
              <a:gd name="connsiteX8" fmla="*/ 2389890 w 4100793"/>
              <a:gd name="connsiteY8" fmla="*/ 951297 h 2966531"/>
              <a:gd name="connsiteX9" fmla="*/ 2840191 w 4100793"/>
              <a:gd name="connsiteY9" fmla="*/ 7155 h 2966531"/>
              <a:gd name="connsiteX10" fmla="*/ 2840540 w 4100793"/>
              <a:gd name="connsiteY10" fmla="*/ 6544 h 2966531"/>
              <a:gd name="connsiteX11" fmla="*/ 2861307 w 4100793"/>
              <a:gd name="connsiteY11" fmla="*/ 11430 h 2966531"/>
              <a:gd name="connsiteX12" fmla="*/ 2875965 w 4100793"/>
              <a:gd name="connsiteY12" fmla="*/ 14658 h 2966531"/>
              <a:gd name="connsiteX13" fmla="*/ 2941578 w 4100793"/>
              <a:gd name="connsiteY13" fmla="*/ 31236 h 2966531"/>
              <a:gd name="connsiteX14" fmla="*/ 2972727 w 4100793"/>
              <a:gd name="connsiteY14" fmla="*/ 39350 h 2966531"/>
              <a:gd name="connsiteX15" fmla="*/ 2979531 w 4100793"/>
              <a:gd name="connsiteY15" fmla="*/ 41270 h 2966531"/>
              <a:gd name="connsiteX16" fmla="*/ 2984068 w 4100793"/>
              <a:gd name="connsiteY16" fmla="*/ 42229 h 2966531"/>
              <a:gd name="connsiteX17" fmla="*/ 2984417 w 4100793"/>
              <a:gd name="connsiteY17" fmla="*/ 42229 h 2966531"/>
              <a:gd name="connsiteX18" fmla="*/ 3249574 w 4100793"/>
              <a:gd name="connsiteY18" fmla="*/ 115346 h 2966531"/>
              <a:gd name="connsiteX19" fmla="*/ 3750830 w 4100793"/>
              <a:gd name="connsiteY19" fmla="*/ 938296 h 2966531"/>
              <a:gd name="connsiteX20" fmla="*/ 3751179 w 4100793"/>
              <a:gd name="connsiteY20" fmla="*/ 937948 h 2966531"/>
              <a:gd name="connsiteX21" fmla="*/ 3752487 w 4100793"/>
              <a:gd name="connsiteY21" fmla="*/ 940565 h 2966531"/>
              <a:gd name="connsiteX22" fmla="*/ 4045214 w 4100793"/>
              <a:gd name="connsiteY22" fmla="*/ 1733589 h 2966531"/>
              <a:gd name="connsiteX23" fmla="*/ 4061791 w 4100793"/>
              <a:gd name="connsiteY23" fmla="*/ 1785241 h 2966531"/>
              <a:gd name="connsiteX24" fmla="*/ 4063101 w 4100793"/>
              <a:gd name="connsiteY24" fmla="*/ 1787510 h 2966531"/>
              <a:gd name="connsiteX25" fmla="*/ 4093639 w 4100793"/>
              <a:gd name="connsiteY25" fmla="*/ 2007818 h 2966531"/>
              <a:gd name="connsiteX26" fmla="*/ 4086484 w 4100793"/>
              <a:gd name="connsiteY26" fmla="*/ 2055894 h 2966531"/>
              <a:gd name="connsiteX27" fmla="*/ 4083866 w 4100793"/>
              <a:gd name="connsiteY27" fmla="*/ 2067585 h 2966531"/>
              <a:gd name="connsiteX28" fmla="*/ 4051671 w 4100793"/>
              <a:gd name="connsiteY28" fmla="*/ 2128050 h 2966531"/>
              <a:gd name="connsiteX29" fmla="*/ 3916869 w 4100793"/>
              <a:gd name="connsiteY29" fmla="*/ 2210241 h 2966531"/>
              <a:gd name="connsiteX30" fmla="*/ 3709298 w 4100793"/>
              <a:gd name="connsiteY30" fmla="*/ 2249852 h 2966531"/>
              <a:gd name="connsiteX31" fmla="*/ 3708949 w 4100793"/>
              <a:gd name="connsiteY31" fmla="*/ 2249852 h 2966531"/>
              <a:gd name="connsiteX32" fmla="*/ 3589678 w 4100793"/>
              <a:gd name="connsiteY32" fmla="*/ 2264511 h 2966531"/>
              <a:gd name="connsiteX33" fmla="*/ 3348602 w 4100793"/>
              <a:gd name="connsiteY33" fmla="*/ 2282397 h 2966531"/>
              <a:gd name="connsiteX34" fmla="*/ 3625362 w 4100793"/>
              <a:gd name="connsiteY34" fmla="*/ 1966636 h 2966531"/>
              <a:gd name="connsiteX35" fmla="*/ 3578946 w 4100793"/>
              <a:gd name="connsiteY35" fmla="*/ 1826249 h 2966531"/>
              <a:gd name="connsiteX36" fmla="*/ 3380797 w 4100793"/>
              <a:gd name="connsiteY36" fmla="*/ 1211566 h 2966531"/>
              <a:gd name="connsiteX37" fmla="*/ 3375913 w 4100793"/>
              <a:gd name="connsiteY37" fmla="*/ 1196298 h 2966531"/>
              <a:gd name="connsiteX38" fmla="*/ 3375302 w 4100793"/>
              <a:gd name="connsiteY38" fmla="*/ 1196298 h 2966531"/>
              <a:gd name="connsiteX39" fmla="*/ 3344152 w 4100793"/>
              <a:gd name="connsiteY39" fmla="*/ 1108872 h 2966531"/>
              <a:gd name="connsiteX40" fmla="*/ 3334731 w 4100793"/>
              <a:gd name="connsiteY40" fmla="*/ 1082523 h 2966531"/>
              <a:gd name="connsiteX41" fmla="*/ 3333770 w 4100793"/>
              <a:gd name="connsiteY41" fmla="*/ 1079294 h 2966531"/>
              <a:gd name="connsiteX42" fmla="*/ 3332809 w 4100793"/>
              <a:gd name="connsiteY42" fmla="*/ 1083482 h 2966531"/>
              <a:gd name="connsiteX43" fmla="*/ 3306462 w 4100793"/>
              <a:gd name="connsiteY43" fmla="*/ 1202056 h 2966531"/>
              <a:gd name="connsiteX44" fmla="*/ 3247655 w 4100793"/>
              <a:gd name="connsiteY44" fmla="*/ 2447476 h 2966531"/>
              <a:gd name="connsiteX45" fmla="*/ 3299219 w 4100793"/>
              <a:gd name="connsiteY45" fmla="*/ 2937128 h 2966531"/>
              <a:gd name="connsiteX46" fmla="*/ 2509336 w 4100793"/>
              <a:gd name="connsiteY46" fmla="*/ 2963565 h 2966531"/>
              <a:gd name="connsiteX47" fmla="*/ 1694151 w 4100793"/>
              <a:gd name="connsiteY47" fmla="*/ 2841414 h 2966531"/>
              <a:gd name="connsiteX48" fmla="*/ 1700346 w 4100793"/>
              <a:gd name="connsiteY48" fmla="*/ 2780687 h 2966531"/>
              <a:gd name="connsiteX49" fmla="*/ 1728178 w 4100793"/>
              <a:gd name="connsiteY49" fmla="*/ 2106935 h 2966531"/>
              <a:gd name="connsiteX50" fmla="*/ 1728528 w 4100793"/>
              <a:gd name="connsiteY50" fmla="*/ 2103358 h 2966531"/>
              <a:gd name="connsiteX51" fmla="*/ 1730185 w 4100793"/>
              <a:gd name="connsiteY51" fmla="*/ 2064706 h 2966531"/>
              <a:gd name="connsiteX52" fmla="*/ 1721111 w 4100793"/>
              <a:gd name="connsiteY52" fmla="*/ 1708286 h 2966531"/>
              <a:gd name="connsiteX53" fmla="*/ 1698339 w 4100793"/>
              <a:gd name="connsiteY53" fmla="*/ 1468869 h 2966531"/>
              <a:gd name="connsiteX54" fmla="*/ 1682459 w 4100793"/>
              <a:gd name="connsiteY54" fmla="*/ 1287300 h 2966531"/>
              <a:gd name="connsiteX55" fmla="*/ 1598612 w 4100793"/>
              <a:gd name="connsiteY55" fmla="*/ 1756797 h 2966531"/>
              <a:gd name="connsiteX56" fmla="*/ 1449150 w 4100793"/>
              <a:gd name="connsiteY56" fmla="*/ 2018027 h 2966531"/>
              <a:gd name="connsiteX57" fmla="*/ 1094998 w 4100793"/>
              <a:gd name="connsiteY57" fmla="*/ 2029108 h 2966531"/>
              <a:gd name="connsiteX58" fmla="*/ 932189 w 4100793"/>
              <a:gd name="connsiteY58" fmla="*/ 1964804 h 2966531"/>
              <a:gd name="connsiteX59" fmla="*/ 6544 w 4100793"/>
              <a:gd name="connsiteY59" fmla="*/ 1371236 h 2966531"/>
              <a:gd name="connsiteX60" fmla="*/ 166125 w 4100793"/>
              <a:gd name="connsiteY60" fmla="*/ 1029299 h 296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4100793" h="2966531">
                <a:moveTo>
                  <a:pt x="166125" y="1029299"/>
                </a:moveTo>
                <a:cubicBezTo>
                  <a:pt x="235665" y="1064025"/>
                  <a:pt x="990996" y="1486756"/>
                  <a:pt x="1152148" y="1567637"/>
                </a:cubicBezTo>
                <a:cubicBezTo>
                  <a:pt x="1197955" y="1212875"/>
                  <a:pt x="1274561" y="807071"/>
                  <a:pt x="1284943" y="744425"/>
                </a:cubicBezTo>
                <a:cubicBezTo>
                  <a:pt x="1345497" y="377535"/>
                  <a:pt x="1497226" y="136461"/>
                  <a:pt x="1693103" y="87774"/>
                </a:cubicBezTo>
                <a:cubicBezTo>
                  <a:pt x="1722595" y="80445"/>
                  <a:pt x="1781490" y="61425"/>
                  <a:pt x="1847712" y="42928"/>
                </a:cubicBezTo>
                <a:cubicBezTo>
                  <a:pt x="1849371" y="42578"/>
                  <a:pt x="1850679" y="42317"/>
                  <a:pt x="1852249" y="41619"/>
                </a:cubicBezTo>
                <a:cubicBezTo>
                  <a:pt x="1897706" y="29316"/>
                  <a:pt x="1946830" y="16578"/>
                  <a:pt x="1991588" y="7155"/>
                </a:cubicBezTo>
                <a:lnTo>
                  <a:pt x="1991938" y="8115"/>
                </a:lnTo>
                <a:lnTo>
                  <a:pt x="2389890" y="951297"/>
                </a:lnTo>
                <a:lnTo>
                  <a:pt x="2840191" y="7155"/>
                </a:lnTo>
                <a:lnTo>
                  <a:pt x="2840540" y="6544"/>
                </a:lnTo>
                <a:cubicBezTo>
                  <a:pt x="2847346" y="8202"/>
                  <a:pt x="2854152" y="9423"/>
                  <a:pt x="2861307" y="11430"/>
                </a:cubicBezTo>
                <a:cubicBezTo>
                  <a:pt x="2866192" y="12390"/>
                  <a:pt x="2871078" y="13349"/>
                  <a:pt x="2875965" y="14658"/>
                </a:cubicBezTo>
                <a:cubicBezTo>
                  <a:pt x="2897690" y="19893"/>
                  <a:pt x="2919852" y="25041"/>
                  <a:pt x="2941578" y="31236"/>
                </a:cubicBezTo>
                <a:cubicBezTo>
                  <a:pt x="2952309" y="33853"/>
                  <a:pt x="2962692" y="36733"/>
                  <a:pt x="2972727" y="39350"/>
                </a:cubicBezTo>
                <a:lnTo>
                  <a:pt x="2979531" y="41270"/>
                </a:lnTo>
                <a:cubicBezTo>
                  <a:pt x="2981190" y="41619"/>
                  <a:pt x="2982410" y="41881"/>
                  <a:pt x="2984068" y="42229"/>
                </a:cubicBezTo>
                <a:lnTo>
                  <a:pt x="2984417" y="42229"/>
                </a:lnTo>
                <a:cubicBezTo>
                  <a:pt x="3060412" y="60116"/>
                  <a:pt x="3164766" y="88036"/>
                  <a:pt x="3249574" y="115346"/>
                </a:cubicBezTo>
                <a:cubicBezTo>
                  <a:pt x="3525111" y="204080"/>
                  <a:pt x="3729454" y="876261"/>
                  <a:pt x="3750830" y="938296"/>
                </a:cubicBezTo>
                <a:lnTo>
                  <a:pt x="3751179" y="937948"/>
                </a:lnTo>
                <a:cubicBezTo>
                  <a:pt x="3751529" y="938907"/>
                  <a:pt x="3752138" y="939605"/>
                  <a:pt x="3752487" y="940565"/>
                </a:cubicBezTo>
                <a:cubicBezTo>
                  <a:pt x="3867833" y="1242017"/>
                  <a:pt x="3955870" y="1483440"/>
                  <a:pt x="4045214" y="1733589"/>
                </a:cubicBezTo>
                <a:cubicBezTo>
                  <a:pt x="4051671" y="1751475"/>
                  <a:pt x="4057254" y="1768663"/>
                  <a:pt x="4061791" y="1785241"/>
                </a:cubicBezTo>
                <a:cubicBezTo>
                  <a:pt x="4062141" y="1786201"/>
                  <a:pt x="4062752" y="1786899"/>
                  <a:pt x="4063101" y="1787510"/>
                </a:cubicBezTo>
                <a:cubicBezTo>
                  <a:pt x="4089102" y="1874586"/>
                  <a:pt x="4098176" y="1947702"/>
                  <a:pt x="4093639" y="2007818"/>
                </a:cubicBezTo>
                <a:cubicBezTo>
                  <a:pt x="4092678" y="2025007"/>
                  <a:pt x="4090060" y="2040974"/>
                  <a:pt x="4086484" y="2055894"/>
                </a:cubicBezTo>
                <a:cubicBezTo>
                  <a:pt x="4085873" y="2059820"/>
                  <a:pt x="4084827" y="2063659"/>
                  <a:pt x="4083866" y="2067585"/>
                </a:cubicBezTo>
                <a:cubicBezTo>
                  <a:pt x="4077409" y="2091318"/>
                  <a:pt x="4063710" y="2109815"/>
                  <a:pt x="4051671" y="2128050"/>
                </a:cubicBezTo>
                <a:cubicBezTo>
                  <a:pt x="4024013" y="2171239"/>
                  <a:pt x="3968171" y="2198898"/>
                  <a:pt x="3916869" y="2210241"/>
                </a:cubicBezTo>
                <a:cubicBezTo>
                  <a:pt x="3841832" y="2226818"/>
                  <a:pt x="3777180" y="2239818"/>
                  <a:pt x="3709298" y="2249852"/>
                </a:cubicBezTo>
                <a:lnTo>
                  <a:pt x="3708949" y="2249852"/>
                </a:lnTo>
                <a:cubicBezTo>
                  <a:pt x="3670907" y="2255698"/>
                  <a:pt x="3632255" y="2260235"/>
                  <a:pt x="3589678" y="2264511"/>
                </a:cubicBezTo>
                <a:cubicBezTo>
                  <a:pt x="3514292" y="2271665"/>
                  <a:pt x="3435679" y="2277162"/>
                  <a:pt x="3348602" y="2282397"/>
                </a:cubicBezTo>
                <a:cubicBezTo>
                  <a:pt x="3495446" y="2115748"/>
                  <a:pt x="3625362" y="1966636"/>
                  <a:pt x="3625362" y="1966636"/>
                </a:cubicBezTo>
                <a:lnTo>
                  <a:pt x="3578946" y="1826249"/>
                </a:lnTo>
                <a:lnTo>
                  <a:pt x="3380797" y="1211566"/>
                </a:lnTo>
                <a:lnTo>
                  <a:pt x="3375913" y="1196298"/>
                </a:lnTo>
                <a:cubicBezTo>
                  <a:pt x="3375913" y="1196298"/>
                  <a:pt x="3375564" y="1196298"/>
                  <a:pt x="3375302" y="1196298"/>
                </a:cubicBezTo>
                <a:cubicBezTo>
                  <a:pt x="3361690" y="1158605"/>
                  <a:pt x="3351570" y="1130336"/>
                  <a:pt x="3344152" y="1108872"/>
                </a:cubicBezTo>
                <a:cubicBezTo>
                  <a:pt x="3341275" y="1101106"/>
                  <a:pt x="3336650" y="1088368"/>
                  <a:pt x="3334731" y="1082523"/>
                </a:cubicBezTo>
                <a:cubicBezTo>
                  <a:pt x="3334119" y="1080603"/>
                  <a:pt x="3333770" y="1079556"/>
                  <a:pt x="3333770" y="1079294"/>
                </a:cubicBezTo>
                <a:cubicBezTo>
                  <a:pt x="3333770" y="1079643"/>
                  <a:pt x="3333421" y="1080952"/>
                  <a:pt x="3332809" y="1083482"/>
                </a:cubicBezTo>
                <a:cubicBezTo>
                  <a:pt x="3330194" y="1097093"/>
                  <a:pt x="3319809" y="1144907"/>
                  <a:pt x="3306462" y="1202056"/>
                </a:cubicBezTo>
                <a:cubicBezTo>
                  <a:pt x="3300964" y="1225788"/>
                  <a:pt x="3223573" y="1833404"/>
                  <a:pt x="3247655" y="2447476"/>
                </a:cubicBezTo>
                <a:cubicBezTo>
                  <a:pt x="3255768" y="2658361"/>
                  <a:pt x="3249836" y="2797701"/>
                  <a:pt x="3299219" y="2937128"/>
                </a:cubicBezTo>
                <a:cubicBezTo>
                  <a:pt x="3299219" y="2937128"/>
                  <a:pt x="3195826" y="2968713"/>
                  <a:pt x="2509336" y="2963565"/>
                </a:cubicBezTo>
                <a:cubicBezTo>
                  <a:pt x="2230919" y="2961646"/>
                  <a:pt x="1690922" y="2908335"/>
                  <a:pt x="1694151" y="2841414"/>
                </a:cubicBezTo>
                <a:cubicBezTo>
                  <a:pt x="1694501" y="2834259"/>
                  <a:pt x="1696769" y="2812534"/>
                  <a:pt x="1700346" y="2780687"/>
                </a:cubicBezTo>
                <a:cubicBezTo>
                  <a:pt x="1707848" y="2715074"/>
                  <a:pt x="1723641" y="2183629"/>
                  <a:pt x="1728178" y="2106935"/>
                </a:cubicBezTo>
                <a:cubicBezTo>
                  <a:pt x="1728178" y="2105976"/>
                  <a:pt x="1728178" y="2104667"/>
                  <a:pt x="1728528" y="2103358"/>
                </a:cubicBezTo>
                <a:cubicBezTo>
                  <a:pt x="1729139" y="2090009"/>
                  <a:pt x="1729836" y="2077008"/>
                  <a:pt x="1730185" y="2064706"/>
                </a:cubicBezTo>
                <a:cubicBezTo>
                  <a:pt x="1735072" y="1944474"/>
                  <a:pt x="1729574" y="1821014"/>
                  <a:pt x="1721111" y="1708286"/>
                </a:cubicBezTo>
                <a:cubicBezTo>
                  <a:pt x="1714305" y="1619552"/>
                  <a:pt x="1705842" y="1537361"/>
                  <a:pt x="1698339" y="1468869"/>
                </a:cubicBezTo>
                <a:cubicBezTo>
                  <a:pt x="1688566" y="1381793"/>
                  <a:pt x="1681151" y="1316791"/>
                  <a:pt x="1682459" y="1287300"/>
                </a:cubicBezTo>
                <a:cubicBezTo>
                  <a:pt x="1661345" y="1454909"/>
                  <a:pt x="1637002" y="1622605"/>
                  <a:pt x="1598612" y="1756797"/>
                </a:cubicBezTo>
                <a:cubicBezTo>
                  <a:pt x="1563537" y="1880606"/>
                  <a:pt x="1516420" y="1976059"/>
                  <a:pt x="1449150" y="2018027"/>
                </a:cubicBezTo>
                <a:cubicBezTo>
                  <a:pt x="1356576" y="2075874"/>
                  <a:pt x="1216191" y="2063485"/>
                  <a:pt x="1094998" y="2029108"/>
                </a:cubicBezTo>
                <a:cubicBezTo>
                  <a:pt x="1032614" y="2011570"/>
                  <a:pt x="975115" y="1987489"/>
                  <a:pt x="932189" y="1964804"/>
                </a:cubicBezTo>
                <a:cubicBezTo>
                  <a:pt x="660228" y="1818571"/>
                  <a:pt x="65700" y="1406311"/>
                  <a:pt x="6544" y="1371236"/>
                </a:cubicBezTo>
                <a:cubicBezTo>
                  <a:pt x="24169" y="1283374"/>
                  <a:pt x="143092" y="1057918"/>
                  <a:pt x="166125" y="1029299"/>
                </a:cubicBezTo>
                <a:close/>
              </a:path>
            </a:pathLst>
          </a:custGeom>
          <a:solidFill>
            <a:srgbClr val="445561"/>
          </a:solidFill>
          <a:ln w="9525" cap="flat">
            <a:noFill/>
            <a:prstDash val="solid"/>
            <a:miter/>
          </a:ln>
        </p:spPr>
        <p:txBody>
          <a:bodyPr rtlCol="0" anchor="ctr"/>
          <a:lstStyle/>
          <a:p>
            <a:endParaRPr lang="en-US" sz="1050"/>
          </a:p>
        </p:txBody>
      </p:sp>
      <p:sp>
        <p:nvSpPr>
          <p:cNvPr id="261" name="Freeform: Shape 296">
            <a:extLst>
              <a:ext uri="{FF2B5EF4-FFF2-40B4-BE49-F238E27FC236}">
                <a16:creationId xmlns:a16="http://schemas.microsoft.com/office/drawing/2014/main" id="{B789778F-8758-D02F-BF7A-628F40C5BC88}"/>
              </a:ext>
            </a:extLst>
          </p:cNvPr>
          <p:cNvSpPr/>
          <p:nvPr/>
        </p:nvSpPr>
        <p:spPr>
          <a:xfrm>
            <a:off x="10497109" y="4620135"/>
            <a:ext cx="829952" cy="107669"/>
          </a:xfrm>
          <a:custGeom>
            <a:avLst/>
            <a:gdLst>
              <a:gd name="connsiteX0" fmla="*/ 6557 w 1614141"/>
              <a:gd name="connsiteY0" fmla="*/ 80096 h 209402"/>
              <a:gd name="connsiteX1" fmla="*/ 821917 w 1614141"/>
              <a:gd name="connsiteY1" fmla="*/ 202422 h 209402"/>
              <a:gd name="connsiteX2" fmla="*/ 1611800 w 1614141"/>
              <a:gd name="connsiteY2" fmla="*/ 175985 h 209402"/>
              <a:gd name="connsiteX3" fmla="*/ 1588504 w 1614141"/>
              <a:gd name="connsiteY3" fmla="*/ 92050 h 209402"/>
              <a:gd name="connsiteX4" fmla="*/ 821830 w 1614141"/>
              <a:gd name="connsiteY4" fmla="*/ 114386 h 209402"/>
              <a:gd name="connsiteX5" fmla="*/ 13973 w 1614141"/>
              <a:gd name="connsiteY5" fmla="*/ 6544 h 209402"/>
              <a:gd name="connsiteX6" fmla="*/ 12752 w 1614141"/>
              <a:gd name="connsiteY6" fmla="*/ 19457 h 209402"/>
              <a:gd name="connsiteX7" fmla="*/ 6557 w 1614141"/>
              <a:gd name="connsiteY7" fmla="*/ 80096 h 20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4141" h="209402">
                <a:moveTo>
                  <a:pt x="6557" y="80096"/>
                </a:moveTo>
                <a:cubicBezTo>
                  <a:pt x="3416" y="147105"/>
                  <a:pt x="543325" y="200502"/>
                  <a:pt x="821917" y="202422"/>
                </a:cubicBezTo>
                <a:cubicBezTo>
                  <a:pt x="1508407" y="207483"/>
                  <a:pt x="1611800" y="175985"/>
                  <a:pt x="1611800" y="175985"/>
                </a:cubicBezTo>
                <a:cubicBezTo>
                  <a:pt x="1601765" y="148327"/>
                  <a:pt x="1594175" y="120319"/>
                  <a:pt x="1588504" y="92050"/>
                </a:cubicBezTo>
                <a:cubicBezTo>
                  <a:pt x="1531267" y="100862"/>
                  <a:pt x="1347342" y="118138"/>
                  <a:pt x="821830" y="114386"/>
                </a:cubicBezTo>
                <a:cubicBezTo>
                  <a:pt x="563306" y="112467"/>
                  <a:pt x="80022" y="66572"/>
                  <a:pt x="13973" y="6544"/>
                </a:cubicBezTo>
                <a:cubicBezTo>
                  <a:pt x="13363" y="11866"/>
                  <a:pt x="13014" y="16316"/>
                  <a:pt x="12752" y="19457"/>
                </a:cubicBezTo>
                <a:cubicBezTo>
                  <a:pt x="9435" y="51216"/>
                  <a:pt x="6907" y="73204"/>
                  <a:pt x="6557" y="80096"/>
                </a:cubicBezTo>
                <a:close/>
              </a:path>
            </a:pathLst>
          </a:custGeom>
          <a:solidFill>
            <a:srgbClr val="344A5C"/>
          </a:solidFill>
          <a:ln w="9525" cap="flat">
            <a:noFill/>
            <a:prstDash val="solid"/>
            <a:miter/>
          </a:ln>
        </p:spPr>
        <p:txBody>
          <a:bodyPr rtlCol="0" anchor="ctr"/>
          <a:lstStyle/>
          <a:p>
            <a:endParaRPr lang="en-US" sz="1050"/>
          </a:p>
        </p:txBody>
      </p:sp>
      <p:sp>
        <p:nvSpPr>
          <p:cNvPr id="262" name="Freeform: Shape 297">
            <a:extLst>
              <a:ext uri="{FF2B5EF4-FFF2-40B4-BE49-F238E27FC236}">
                <a16:creationId xmlns:a16="http://schemas.microsoft.com/office/drawing/2014/main" id="{1451E2E7-7197-66DA-105B-64C1C34C8AC9}"/>
              </a:ext>
            </a:extLst>
          </p:cNvPr>
          <p:cNvSpPr/>
          <p:nvPr/>
        </p:nvSpPr>
        <p:spPr>
          <a:xfrm>
            <a:off x="11042403" y="4704618"/>
            <a:ext cx="40376" cy="67293"/>
          </a:xfrm>
          <a:custGeom>
            <a:avLst/>
            <a:gdLst>
              <a:gd name="connsiteX0" fmla="*/ 16865 w 78525"/>
              <a:gd name="connsiteY0" fmla="*/ 58095 h 130876"/>
              <a:gd name="connsiteX1" fmla="*/ 17564 w 78525"/>
              <a:gd name="connsiteY1" fmla="*/ 130426 h 130876"/>
              <a:gd name="connsiteX2" fmla="*/ 69216 w 78525"/>
              <a:gd name="connsiteY2" fmla="*/ 79820 h 130876"/>
              <a:gd name="connsiteX3" fmla="*/ 68517 w 78525"/>
              <a:gd name="connsiteY3" fmla="*/ 7489 h 130876"/>
              <a:gd name="connsiteX4" fmla="*/ 16865 w 78525"/>
              <a:gd name="connsiteY4" fmla="*/ 58095 h 130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525" h="130876">
                <a:moveTo>
                  <a:pt x="16865" y="58095"/>
                </a:moveTo>
                <a:cubicBezTo>
                  <a:pt x="2817" y="92036"/>
                  <a:pt x="3166" y="124406"/>
                  <a:pt x="17564" y="130426"/>
                </a:cubicBezTo>
                <a:cubicBezTo>
                  <a:pt x="32047" y="136447"/>
                  <a:pt x="55168" y="113761"/>
                  <a:pt x="69216" y="79820"/>
                </a:cubicBezTo>
                <a:cubicBezTo>
                  <a:pt x="83262" y="45880"/>
                  <a:pt x="82915" y="13510"/>
                  <a:pt x="68517" y="7489"/>
                </a:cubicBezTo>
                <a:cubicBezTo>
                  <a:pt x="54034" y="1556"/>
                  <a:pt x="30912" y="24155"/>
                  <a:pt x="16865" y="58095"/>
                </a:cubicBezTo>
                <a:close/>
              </a:path>
            </a:pathLst>
          </a:custGeom>
          <a:solidFill>
            <a:srgbClr val="E6AE87"/>
          </a:solidFill>
          <a:ln w="9525" cap="flat">
            <a:noFill/>
            <a:prstDash val="solid"/>
            <a:miter/>
          </a:ln>
        </p:spPr>
        <p:txBody>
          <a:bodyPr rtlCol="0" anchor="ctr"/>
          <a:lstStyle/>
          <a:p>
            <a:endParaRPr lang="en-US" sz="1050"/>
          </a:p>
        </p:txBody>
      </p:sp>
      <p:sp>
        <p:nvSpPr>
          <p:cNvPr id="263" name="Freeform: Shape 298">
            <a:extLst>
              <a:ext uri="{FF2B5EF4-FFF2-40B4-BE49-F238E27FC236}">
                <a16:creationId xmlns:a16="http://schemas.microsoft.com/office/drawing/2014/main" id="{2452A791-2001-843C-8190-F49D894BD149}"/>
              </a:ext>
            </a:extLst>
          </p:cNvPr>
          <p:cNvSpPr/>
          <p:nvPr/>
        </p:nvSpPr>
        <p:spPr>
          <a:xfrm>
            <a:off x="11009733" y="4513677"/>
            <a:ext cx="340953" cy="327495"/>
          </a:xfrm>
          <a:custGeom>
            <a:avLst/>
            <a:gdLst>
              <a:gd name="connsiteX0" fmla="*/ 662979 w 663106"/>
              <a:gd name="connsiteY0" fmla="*/ 158447 h 636931"/>
              <a:gd name="connsiteX1" fmla="*/ 558103 w 663106"/>
              <a:gd name="connsiteY1" fmla="*/ 269169 h 636931"/>
              <a:gd name="connsiteX2" fmla="*/ 497811 w 663106"/>
              <a:gd name="connsiteY2" fmla="*/ 405106 h 636931"/>
              <a:gd name="connsiteX3" fmla="*/ 411870 w 663106"/>
              <a:gd name="connsiteY3" fmla="*/ 570097 h 636931"/>
              <a:gd name="connsiteX4" fmla="*/ 284308 w 663106"/>
              <a:gd name="connsiteY4" fmla="*/ 631784 h 636931"/>
              <a:gd name="connsiteX5" fmla="*/ 172018 w 663106"/>
              <a:gd name="connsiteY5" fmla="*/ 578386 h 636931"/>
              <a:gd name="connsiteX6" fmla="*/ 102391 w 663106"/>
              <a:gd name="connsiteY6" fmla="*/ 419415 h 636931"/>
              <a:gd name="connsiteX7" fmla="*/ 202555 w 663106"/>
              <a:gd name="connsiteY7" fmla="*/ 328325 h 636931"/>
              <a:gd name="connsiteX8" fmla="*/ 14442 w 663106"/>
              <a:gd name="connsiteY8" fmla="*/ 370554 h 636931"/>
              <a:gd name="connsiteX9" fmla="*/ 131445 w 663106"/>
              <a:gd name="connsiteY9" fmla="*/ 277458 h 636931"/>
              <a:gd name="connsiteX10" fmla="*/ 340847 w 663106"/>
              <a:gd name="connsiteY10" fmla="*/ 146058 h 636931"/>
              <a:gd name="connsiteX11" fmla="*/ 531666 w 663106"/>
              <a:gd name="connsiteY11" fmla="*/ 6544 h 636931"/>
              <a:gd name="connsiteX12" fmla="*/ 662979 w 663106"/>
              <a:gd name="connsiteY12" fmla="*/ 158447 h 636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3106" h="636931">
                <a:moveTo>
                  <a:pt x="662979" y="158447"/>
                </a:moveTo>
                <a:cubicBezTo>
                  <a:pt x="662979" y="158447"/>
                  <a:pt x="580090" y="231390"/>
                  <a:pt x="558103" y="269169"/>
                </a:cubicBezTo>
                <a:cubicBezTo>
                  <a:pt x="543009" y="295083"/>
                  <a:pt x="531054" y="345165"/>
                  <a:pt x="497811" y="405106"/>
                </a:cubicBezTo>
                <a:cubicBezTo>
                  <a:pt x="482717" y="432328"/>
                  <a:pt x="468147" y="511726"/>
                  <a:pt x="411870" y="570097"/>
                </a:cubicBezTo>
                <a:cubicBezTo>
                  <a:pt x="344251" y="640160"/>
                  <a:pt x="304551" y="631173"/>
                  <a:pt x="284308" y="631784"/>
                </a:cubicBezTo>
                <a:cubicBezTo>
                  <a:pt x="262845" y="632395"/>
                  <a:pt x="229515" y="620529"/>
                  <a:pt x="172018" y="578386"/>
                </a:cubicBezTo>
                <a:cubicBezTo>
                  <a:pt x="126909" y="546016"/>
                  <a:pt x="10516" y="487296"/>
                  <a:pt x="102391" y="419415"/>
                </a:cubicBezTo>
                <a:cubicBezTo>
                  <a:pt x="142438" y="395334"/>
                  <a:pt x="170448" y="383991"/>
                  <a:pt x="202555" y="328325"/>
                </a:cubicBezTo>
                <a:cubicBezTo>
                  <a:pt x="183361" y="337661"/>
                  <a:pt x="59812" y="413482"/>
                  <a:pt x="14442" y="370554"/>
                </a:cubicBezTo>
                <a:cubicBezTo>
                  <a:pt x="-24559" y="337050"/>
                  <a:pt x="91485" y="301452"/>
                  <a:pt x="131445" y="277458"/>
                </a:cubicBezTo>
                <a:cubicBezTo>
                  <a:pt x="171494" y="253376"/>
                  <a:pt x="208488" y="170575"/>
                  <a:pt x="340847" y="146058"/>
                </a:cubicBezTo>
                <a:cubicBezTo>
                  <a:pt x="363708" y="140125"/>
                  <a:pt x="371909" y="182354"/>
                  <a:pt x="531666" y="6544"/>
                </a:cubicBezTo>
                <a:cubicBezTo>
                  <a:pt x="569533" y="39001"/>
                  <a:pt x="662979" y="158447"/>
                  <a:pt x="662979" y="158447"/>
                </a:cubicBezTo>
                <a:close/>
              </a:path>
            </a:pathLst>
          </a:custGeom>
          <a:solidFill>
            <a:srgbClr val="FCBF94"/>
          </a:solidFill>
          <a:ln w="9525" cap="flat">
            <a:noFill/>
            <a:prstDash val="solid"/>
            <a:miter/>
          </a:ln>
        </p:spPr>
        <p:txBody>
          <a:bodyPr rtlCol="0" anchor="ctr"/>
          <a:lstStyle/>
          <a:p>
            <a:endParaRPr lang="en-US" sz="1050"/>
          </a:p>
        </p:txBody>
      </p:sp>
      <p:sp>
        <p:nvSpPr>
          <p:cNvPr id="264" name="Freeform: Shape 299">
            <a:extLst>
              <a:ext uri="{FF2B5EF4-FFF2-40B4-BE49-F238E27FC236}">
                <a16:creationId xmlns:a16="http://schemas.microsoft.com/office/drawing/2014/main" id="{35B0C4E3-7010-9F74-5E87-75D748D1BC6B}"/>
              </a:ext>
            </a:extLst>
          </p:cNvPr>
          <p:cNvSpPr/>
          <p:nvPr/>
        </p:nvSpPr>
        <p:spPr>
          <a:xfrm>
            <a:off x="10610617" y="3200380"/>
            <a:ext cx="520402" cy="592182"/>
          </a:xfrm>
          <a:custGeom>
            <a:avLst/>
            <a:gdLst>
              <a:gd name="connsiteX0" fmla="*/ 977558 w 1012110"/>
              <a:gd name="connsiteY0" fmla="*/ 100426 h 1151712"/>
              <a:gd name="connsiteX1" fmla="*/ 1011063 w 1012110"/>
              <a:gd name="connsiteY1" fmla="*/ 25390 h 1151712"/>
              <a:gd name="connsiteX2" fmla="*/ 967874 w 1012110"/>
              <a:gd name="connsiteY2" fmla="*/ 14658 h 1151712"/>
              <a:gd name="connsiteX3" fmla="*/ 932449 w 1012110"/>
              <a:gd name="connsiteY3" fmla="*/ 6544 h 1151712"/>
              <a:gd name="connsiteX4" fmla="*/ 481799 w 1012110"/>
              <a:gd name="connsiteY4" fmla="*/ 951297 h 1151712"/>
              <a:gd name="connsiteX5" fmla="*/ 83498 w 1012110"/>
              <a:gd name="connsiteY5" fmla="*/ 7155 h 1151712"/>
              <a:gd name="connsiteX6" fmla="*/ 6544 w 1012110"/>
              <a:gd name="connsiteY6" fmla="*/ 25303 h 1151712"/>
              <a:gd name="connsiteX7" fmla="*/ 35160 w 1012110"/>
              <a:gd name="connsiteY7" fmla="*/ 101648 h 1151712"/>
              <a:gd name="connsiteX8" fmla="*/ 477349 w 1012110"/>
              <a:gd name="connsiteY8" fmla="*/ 1149444 h 1151712"/>
              <a:gd name="connsiteX9" fmla="*/ 977558 w 1012110"/>
              <a:gd name="connsiteY9" fmla="*/ 100426 h 1151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2110" h="1151712">
                <a:moveTo>
                  <a:pt x="977558" y="100426"/>
                </a:moveTo>
                <a:cubicBezTo>
                  <a:pt x="984363" y="87426"/>
                  <a:pt x="998062" y="55230"/>
                  <a:pt x="1011063" y="25390"/>
                </a:cubicBezTo>
                <a:cubicBezTo>
                  <a:pt x="996754" y="21464"/>
                  <a:pt x="982182" y="18235"/>
                  <a:pt x="967874" y="14658"/>
                </a:cubicBezTo>
                <a:cubicBezTo>
                  <a:pt x="955832" y="11692"/>
                  <a:pt x="944142" y="9162"/>
                  <a:pt x="932449" y="6544"/>
                </a:cubicBezTo>
                <a:lnTo>
                  <a:pt x="481799" y="951297"/>
                </a:lnTo>
                <a:lnTo>
                  <a:pt x="83498" y="7155"/>
                </a:lnTo>
                <a:cubicBezTo>
                  <a:pt x="58807" y="12390"/>
                  <a:pt x="32457" y="18497"/>
                  <a:pt x="6544" y="25303"/>
                </a:cubicBezTo>
                <a:cubicBezTo>
                  <a:pt x="15356" y="47116"/>
                  <a:pt x="24081" y="73378"/>
                  <a:pt x="35160" y="101648"/>
                </a:cubicBezTo>
                <a:lnTo>
                  <a:pt x="477349" y="1149444"/>
                </a:lnTo>
                <a:lnTo>
                  <a:pt x="977558" y="100426"/>
                </a:lnTo>
                <a:close/>
              </a:path>
            </a:pathLst>
          </a:custGeom>
          <a:solidFill>
            <a:srgbClr val="334654"/>
          </a:solidFill>
          <a:ln w="9525" cap="flat">
            <a:noFill/>
            <a:prstDash val="solid"/>
            <a:miter/>
          </a:ln>
        </p:spPr>
        <p:txBody>
          <a:bodyPr rtlCol="0" anchor="ctr"/>
          <a:lstStyle/>
          <a:p>
            <a:endParaRPr lang="en-US" sz="1050"/>
          </a:p>
        </p:txBody>
      </p:sp>
      <p:sp>
        <p:nvSpPr>
          <p:cNvPr id="265" name="Freeform: Shape 300">
            <a:extLst>
              <a:ext uri="{FF2B5EF4-FFF2-40B4-BE49-F238E27FC236}">
                <a16:creationId xmlns:a16="http://schemas.microsoft.com/office/drawing/2014/main" id="{47BA7137-6131-4B58-884C-F41EBCDC46BF}"/>
              </a:ext>
            </a:extLst>
          </p:cNvPr>
          <p:cNvSpPr/>
          <p:nvPr/>
        </p:nvSpPr>
        <p:spPr>
          <a:xfrm>
            <a:off x="11141966" y="4158144"/>
            <a:ext cx="592182" cy="578723"/>
          </a:xfrm>
          <a:custGeom>
            <a:avLst/>
            <a:gdLst>
              <a:gd name="connsiteX0" fmla="*/ 6544 w 1151712"/>
              <a:gd name="connsiteY0" fmla="*/ 847119 h 1125536"/>
              <a:gd name="connsiteX1" fmla="*/ 126077 w 1151712"/>
              <a:gd name="connsiteY1" fmla="*/ 990734 h 1125536"/>
              <a:gd name="connsiteX2" fmla="*/ 251805 w 1151712"/>
              <a:gd name="connsiteY2" fmla="*/ 1119691 h 1125536"/>
              <a:gd name="connsiteX3" fmla="*/ 649146 w 1151712"/>
              <a:gd name="connsiteY3" fmla="*/ 745733 h 1125536"/>
              <a:gd name="connsiteX4" fmla="*/ 877830 w 1151712"/>
              <a:gd name="connsiteY4" fmla="*/ 526123 h 1125536"/>
              <a:gd name="connsiteX5" fmla="*/ 1110093 w 1151712"/>
              <a:gd name="connsiteY5" fmla="*/ 265242 h 1125536"/>
              <a:gd name="connsiteX6" fmla="*/ 1150055 w 1151712"/>
              <a:gd name="connsiteY6" fmla="*/ 174240 h 1125536"/>
              <a:gd name="connsiteX7" fmla="*/ 1150664 w 1151712"/>
              <a:gd name="connsiteY7" fmla="*/ 124856 h 1125536"/>
              <a:gd name="connsiteX8" fmla="*/ 1132168 w 1151712"/>
              <a:gd name="connsiteY8" fmla="*/ 58894 h 1125536"/>
              <a:gd name="connsiteX9" fmla="*/ 1101281 w 1151712"/>
              <a:gd name="connsiteY9" fmla="*/ 6544 h 1125536"/>
              <a:gd name="connsiteX10" fmla="*/ 689020 w 1151712"/>
              <a:gd name="connsiteY10" fmla="*/ 84808 h 1125536"/>
              <a:gd name="connsiteX11" fmla="*/ 412173 w 1151712"/>
              <a:gd name="connsiteY11" fmla="*/ 400569 h 1125536"/>
              <a:gd name="connsiteX12" fmla="*/ 6544 w 1151712"/>
              <a:gd name="connsiteY12" fmla="*/ 847119 h 1125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712" h="1125536">
                <a:moveTo>
                  <a:pt x="6544" y="847119"/>
                </a:moveTo>
                <a:cubicBezTo>
                  <a:pt x="6544" y="847119"/>
                  <a:pt x="48163" y="898772"/>
                  <a:pt x="126077" y="990734"/>
                </a:cubicBezTo>
                <a:cubicBezTo>
                  <a:pt x="217079" y="1098315"/>
                  <a:pt x="251805" y="1119691"/>
                  <a:pt x="251805" y="1119691"/>
                </a:cubicBezTo>
                <a:cubicBezTo>
                  <a:pt x="395072" y="980002"/>
                  <a:pt x="545842" y="842233"/>
                  <a:pt x="649146" y="745733"/>
                </a:cubicBezTo>
                <a:cubicBezTo>
                  <a:pt x="735264" y="664852"/>
                  <a:pt x="809602" y="594702"/>
                  <a:pt x="877830" y="526123"/>
                </a:cubicBezTo>
                <a:cubicBezTo>
                  <a:pt x="962291" y="441315"/>
                  <a:pt x="1036716" y="359823"/>
                  <a:pt x="1110093" y="265242"/>
                </a:cubicBezTo>
                <a:cubicBezTo>
                  <a:pt x="1131819" y="237323"/>
                  <a:pt x="1145518" y="206785"/>
                  <a:pt x="1150055" y="174240"/>
                </a:cubicBezTo>
                <a:cubicBezTo>
                  <a:pt x="1152671" y="158360"/>
                  <a:pt x="1153020" y="141783"/>
                  <a:pt x="1150664" y="124856"/>
                </a:cubicBezTo>
                <a:cubicBezTo>
                  <a:pt x="1148396" y="103131"/>
                  <a:pt x="1142201" y="81318"/>
                  <a:pt x="1132168" y="58894"/>
                </a:cubicBezTo>
                <a:cubicBezTo>
                  <a:pt x="1124052" y="41706"/>
                  <a:pt x="1114281" y="24169"/>
                  <a:pt x="1101281" y="6544"/>
                </a:cubicBezTo>
                <a:lnTo>
                  <a:pt x="689020" y="84808"/>
                </a:lnTo>
                <a:cubicBezTo>
                  <a:pt x="689020" y="84808"/>
                  <a:pt x="559102" y="233920"/>
                  <a:pt x="412173" y="400569"/>
                </a:cubicBezTo>
                <a:cubicBezTo>
                  <a:pt x="240464" y="595924"/>
                  <a:pt x="44933" y="815273"/>
                  <a:pt x="6544" y="847119"/>
                </a:cubicBezTo>
                <a:close/>
              </a:path>
            </a:pathLst>
          </a:custGeom>
          <a:solidFill>
            <a:srgbClr val="394F5E"/>
          </a:solidFill>
          <a:ln w="9525" cap="flat">
            <a:noFill/>
            <a:prstDash val="solid"/>
            <a:miter/>
          </a:ln>
        </p:spPr>
        <p:txBody>
          <a:bodyPr rtlCol="0" anchor="ctr"/>
          <a:lstStyle/>
          <a:p>
            <a:endParaRPr lang="en-US" sz="1050"/>
          </a:p>
        </p:txBody>
      </p:sp>
      <p:sp>
        <p:nvSpPr>
          <p:cNvPr id="266" name="Freeform: Shape 301">
            <a:extLst>
              <a:ext uri="{FF2B5EF4-FFF2-40B4-BE49-F238E27FC236}">
                <a16:creationId xmlns:a16="http://schemas.microsoft.com/office/drawing/2014/main" id="{2763A62F-73CB-0E16-5547-450D8CDE60BC}"/>
              </a:ext>
            </a:extLst>
          </p:cNvPr>
          <p:cNvSpPr/>
          <p:nvPr/>
        </p:nvSpPr>
        <p:spPr>
          <a:xfrm>
            <a:off x="10612547" y="2497522"/>
            <a:ext cx="547319" cy="623585"/>
          </a:xfrm>
          <a:custGeom>
            <a:avLst/>
            <a:gdLst>
              <a:gd name="connsiteX0" fmla="*/ 6544 w 1064461"/>
              <a:gd name="connsiteY0" fmla="*/ 511903 h 1212787"/>
              <a:gd name="connsiteX1" fmla="*/ 24169 w 1064461"/>
              <a:gd name="connsiteY1" fmla="*/ 805328 h 1212787"/>
              <a:gd name="connsiteX2" fmla="*/ 144575 w 1064461"/>
              <a:gd name="connsiteY2" fmla="*/ 1077987 h 1212787"/>
              <a:gd name="connsiteX3" fmla="*/ 347694 w 1064461"/>
              <a:gd name="connsiteY3" fmla="*/ 1211656 h 1212787"/>
              <a:gd name="connsiteX4" fmla="*/ 697396 w 1064461"/>
              <a:gd name="connsiteY4" fmla="*/ 1052249 h 1212787"/>
              <a:gd name="connsiteX5" fmla="*/ 878180 w 1064461"/>
              <a:gd name="connsiteY5" fmla="*/ 832725 h 1212787"/>
              <a:gd name="connsiteX6" fmla="*/ 1063675 w 1064461"/>
              <a:gd name="connsiteY6" fmla="*/ 642169 h 1212787"/>
              <a:gd name="connsiteX7" fmla="*/ 848865 w 1064461"/>
              <a:gd name="connsiteY7" fmla="*/ 549421 h 1212787"/>
              <a:gd name="connsiteX8" fmla="*/ 905752 w 1064461"/>
              <a:gd name="connsiteY8" fmla="*/ 48514 h 1212787"/>
              <a:gd name="connsiteX9" fmla="*/ 127472 w 1064461"/>
              <a:gd name="connsiteY9" fmla="*/ 119885 h 1212787"/>
              <a:gd name="connsiteX10" fmla="*/ 33156 w 1064461"/>
              <a:gd name="connsiteY10" fmla="*/ 194746 h 1212787"/>
              <a:gd name="connsiteX11" fmla="*/ 7068 w 1064461"/>
              <a:gd name="connsiteY11" fmla="*/ 406679 h 1212787"/>
              <a:gd name="connsiteX12" fmla="*/ 6718 w 1064461"/>
              <a:gd name="connsiteY12" fmla="*/ 449170 h 1212787"/>
              <a:gd name="connsiteX13" fmla="*/ 6544 w 1064461"/>
              <a:gd name="connsiteY13" fmla="*/ 511903 h 1212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64461" h="1212787">
                <a:moveTo>
                  <a:pt x="6544" y="511903"/>
                </a:moveTo>
                <a:cubicBezTo>
                  <a:pt x="6544" y="566261"/>
                  <a:pt x="14396" y="705251"/>
                  <a:pt x="24169" y="805328"/>
                </a:cubicBezTo>
                <a:cubicBezTo>
                  <a:pt x="32370" y="893364"/>
                  <a:pt x="60028" y="955923"/>
                  <a:pt x="144575" y="1077987"/>
                </a:cubicBezTo>
                <a:cubicBezTo>
                  <a:pt x="225717" y="1196561"/>
                  <a:pt x="237322" y="1205374"/>
                  <a:pt x="347694" y="1211656"/>
                </a:cubicBezTo>
                <a:cubicBezTo>
                  <a:pt x="469061" y="1217938"/>
                  <a:pt x="509981" y="1220817"/>
                  <a:pt x="697396" y="1052249"/>
                </a:cubicBezTo>
                <a:cubicBezTo>
                  <a:pt x="805239" y="954178"/>
                  <a:pt x="842670" y="882720"/>
                  <a:pt x="878180" y="832725"/>
                </a:cubicBezTo>
                <a:cubicBezTo>
                  <a:pt x="911161" y="829235"/>
                  <a:pt x="1046749" y="803496"/>
                  <a:pt x="1063675" y="642169"/>
                </a:cubicBezTo>
                <a:cubicBezTo>
                  <a:pt x="1069608" y="599416"/>
                  <a:pt x="1060883" y="380853"/>
                  <a:pt x="848865" y="549421"/>
                </a:cubicBezTo>
                <a:cubicBezTo>
                  <a:pt x="853314" y="528045"/>
                  <a:pt x="1063675" y="170491"/>
                  <a:pt x="905752" y="48514"/>
                </a:cubicBezTo>
                <a:cubicBezTo>
                  <a:pt x="779935" y="-48684"/>
                  <a:pt x="318379" y="43191"/>
                  <a:pt x="127472" y="119885"/>
                </a:cubicBezTo>
                <a:cubicBezTo>
                  <a:pt x="79397" y="139342"/>
                  <a:pt x="40047" y="181222"/>
                  <a:pt x="33156" y="194746"/>
                </a:cubicBezTo>
                <a:cubicBezTo>
                  <a:pt x="11430" y="232788"/>
                  <a:pt x="8026" y="307038"/>
                  <a:pt x="7068" y="406679"/>
                </a:cubicBezTo>
                <a:cubicBezTo>
                  <a:pt x="7068" y="420203"/>
                  <a:pt x="6718" y="434337"/>
                  <a:pt x="6718" y="449170"/>
                </a:cubicBezTo>
                <a:cubicBezTo>
                  <a:pt x="6893" y="469150"/>
                  <a:pt x="6893" y="490178"/>
                  <a:pt x="6544" y="511903"/>
                </a:cubicBezTo>
                <a:close/>
              </a:path>
            </a:pathLst>
          </a:custGeom>
          <a:solidFill>
            <a:srgbClr val="FCBF94"/>
          </a:solidFill>
          <a:ln w="9525" cap="flat">
            <a:noFill/>
            <a:prstDash val="solid"/>
            <a:miter/>
          </a:ln>
        </p:spPr>
        <p:txBody>
          <a:bodyPr rtlCol="0" anchor="ctr"/>
          <a:lstStyle/>
          <a:p>
            <a:endParaRPr lang="en-US" sz="1050"/>
          </a:p>
        </p:txBody>
      </p:sp>
      <p:sp>
        <p:nvSpPr>
          <p:cNvPr id="267" name="Freeform: Shape 302">
            <a:extLst>
              <a:ext uri="{FF2B5EF4-FFF2-40B4-BE49-F238E27FC236}">
                <a16:creationId xmlns:a16="http://schemas.microsoft.com/office/drawing/2014/main" id="{D8C7B977-41A2-BBD9-6109-2019BA7311BA}"/>
              </a:ext>
            </a:extLst>
          </p:cNvPr>
          <p:cNvSpPr/>
          <p:nvPr/>
        </p:nvSpPr>
        <p:spPr>
          <a:xfrm>
            <a:off x="10765420" y="2775662"/>
            <a:ext cx="31404" cy="112155"/>
          </a:xfrm>
          <a:custGeom>
            <a:avLst/>
            <a:gdLst>
              <a:gd name="connsiteX0" fmla="*/ 27430 w 61075"/>
              <a:gd name="connsiteY0" fmla="*/ 216921 h 218127"/>
              <a:gd name="connsiteX1" fmla="*/ 55961 w 61075"/>
              <a:gd name="connsiteY1" fmla="*/ 187517 h 218127"/>
              <a:gd name="connsiteX2" fmla="*/ 55087 w 61075"/>
              <a:gd name="connsiteY2" fmla="*/ 6559 h 218127"/>
              <a:gd name="connsiteX3" fmla="*/ 6925 w 61075"/>
              <a:gd name="connsiteY3" fmla="*/ 181235 h 218127"/>
              <a:gd name="connsiteX4" fmla="*/ 27430 w 61075"/>
              <a:gd name="connsiteY4" fmla="*/ 216921 h 218127"/>
              <a:gd name="connsiteX5" fmla="*/ 27430 w 61075"/>
              <a:gd name="connsiteY5" fmla="*/ 216921 h 21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75" h="218127">
                <a:moveTo>
                  <a:pt x="27430" y="216921"/>
                </a:moveTo>
                <a:cubicBezTo>
                  <a:pt x="46188" y="218666"/>
                  <a:pt x="53255" y="208021"/>
                  <a:pt x="55961" y="187517"/>
                </a:cubicBezTo>
                <a:cubicBezTo>
                  <a:pt x="58666" y="163436"/>
                  <a:pt x="63987" y="8391"/>
                  <a:pt x="55087" y="6559"/>
                </a:cubicBezTo>
                <a:cubicBezTo>
                  <a:pt x="43484" y="4814"/>
                  <a:pt x="8759" y="155409"/>
                  <a:pt x="6925" y="181235"/>
                </a:cubicBezTo>
                <a:cubicBezTo>
                  <a:pt x="5093" y="200954"/>
                  <a:pt x="9543" y="214303"/>
                  <a:pt x="27430" y="216921"/>
                </a:cubicBezTo>
                <a:lnTo>
                  <a:pt x="27430" y="216921"/>
                </a:lnTo>
                <a:close/>
              </a:path>
            </a:pathLst>
          </a:custGeom>
          <a:solidFill>
            <a:srgbClr val="FFD3B0"/>
          </a:solidFill>
          <a:ln w="9525" cap="flat">
            <a:noFill/>
            <a:prstDash val="solid"/>
            <a:miter/>
          </a:ln>
        </p:spPr>
        <p:txBody>
          <a:bodyPr rtlCol="0" anchor="ctr"/>
          <a:lstStyle/>
          <a:p>
            <a:endParaRPr lang="en-US" sz="1050"/>
          </a:p>
        </p:txBody>
      </p:sp>
      <p:sp>
        <p:nvSpPr>
          <p:cNvPr id="268" name="Freeform: Shape 303">
            <a:extLst>
              <a:ext uri="{FF2B5EF4-FFF2-40B4-BE49-F238E27FC236}">
                <a16:creationId xmlns:a16="http://schemas.microsoft.com/office/drawing/2014/main" id="{018E1495-40AE-E9BC-D014-CEA4CBE7FC76}"/>
              </a:ext>
            </a:extLst>
          </p:cNvPr>
          <p:cNvSpPr/>
          <p:nvPr/>
        </p:nvSpPr>
        <p:spPr>
          <a:xfrm>
            <a:off x="10786080" y="2905341"/>
            <a:ext cx="35890" cy="17945"/>
          </a:xfrm>
          <a:custGeom>
            <a:avLst/>
            <a:gdLst>
              <a:gd name="connsiteX0" fmla="*/ 13948 w 69800"/>
              <a:gd name="connsiteY0" fmla="*/ 28928 h 34900"/>
              <a:gd name="connsiteX1" fmla="*/ 62982 w 69800"/>
              <a:gd name="connsiteY1" fmla="*/ 25351 h 34900"/>
              <a:gd name="connsiteX2" fmla="*/ 63855 w 69800"/>
              <a:gd name="connsiteY2" fmla="*/ 16451 h 34900"/>
              <a:gd name="connsiteX3" fmla="*/ 10369 w 69800"/>
              <a:gd name="connsiteY3" fmla="*/ 19156 h 34900"/>
              <a:gd name="connsiteX4" fmla="*/ 13948 w 69800"/>
              <a:gd name="connsiteY4" fmla="*/ 28928 h 34900"/>
              <a:gd name="connsiteX5" fmla="*/ 13948 w 69800"/>
              <a:gd name="connsiteY5" fmla="*/ 28928 h 3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00" h="34900">
                <a:moveTo>
                  <a:pt x="13948" y="28928"/>
                </a:moveTo>
                <a:cubicBezTo>
                  <a:pt x="33579" y="16451"/>
                  <a:pt x="51379" y="23606"/>
                  <a:pt x="62982" y="25351"/>
                </a:cubicBezTo>
                <a:cubicBezTo>
                  <a:pt x="67431" y="25351"/>
                  <a:pt x="67431" y="20901"/>
                  <a:pt x="63855" y="16451"/>
                </a:cubicBezTo>
                <a:cubicBezTo>
                  <a:pt x="38900" y="397"/>
                  <a:pt x="21101" y="5719"/>
                  <a:pt x="10369" y="19156"/>
                </a:cubicBezTo>
                <a:cubicBezTo>
                  <a:pt x="2343" y="28928"/>
                  <a:pt x="8624" y="31633"/>
                  <a:pt x="13948" y="28928"/>
                </a:cubicBezTo>
                <a:lnTo>
                  <a:pt x="13948" y="28928"/>
                </a:lnTo>
                <a:close/>
              </a:path>
            </a:pathLst>
          </a:custGeom>
          <a:solidFill>
            <a:srgbClr val="FDA174"/>
          </a:solidFill>
          <a:ln w="9525" cap="flat">
            <a:noFill/>
            <a:prstDash val="solid"/>
            <a:miter/>
          </a:ln>
        </p:spPr>
        <p:txBody>
          <a:bodyPr rtlCol="0" anchor="ctr"/>
          <a:lstStyle/>
          <a:p>
            <a:endParaRPr lang="en-US" sz="1050"/>
          </a:p>
        </p:txBody>
      </p:sp>
      <p:sp>
        <p:nvSpPr>
          <p:cNvPr id="269" name="Freeform: Shape 304">
            <a:extLst>
              <a:ext uri="{FF2B5EF4-FFF2-40B4-BE49-F238E27FC236}">
                <a16:creationId xmlns:a16="http://schemas.microsoft.com/office/drawing/2014/main" id="{979E552E-8396-A3A4-B230-51C4F97313F3}"/>
              </a:ext>
            </a:extLst>
          </p:cNvPr>
          <p:cNvSpPr/>
          <p:nvPr/>
        </p:nvSpPr>
        <p:spPr>
          <a:xfrm>
            <a:off x="10732885" y="2901311"/>
            <a:ext cx="35890" cy="17945"/>
          </a:xfrm>
          <a:custGeom>
            <a:avLst/>
            <a:gdLst>
              <a:gd name="connsiteX0" fmla="*/ 57725 w 69800"/>
              <a:gd name="connsiteY0" fmla="*/ 32316 h 34900"/>
              <a:gd name="connsiteX1" fmla="*/ 9563 w 69800"/>
              <a:gd name="connsiteY1" fmla="*/ 20712 h 34900"/>
              <a:gd name="connsiteX2" fmla="*/ 9563 w 69800"/>
              <a:gd name="connsiteY2" fmla="*/ 12684 h 34900"/>
              <a:gd name="connsiteX3" fmla="*/ 62175 w 69800"/>
              <a:gd name="connsiteY3" fmla="*/ 23416 h 34900"/>
              <a:gd name="connsiteX4" fmla="*/ 57725 w 69800"/>
              <a:gd name="connsiteY4" fmla="*/ 32316 h 34900"/>
              <a:gd name="connsiteX5" fmla="*/ 57725 w 69800"/>
              <a:gd name="connsiteY5" fmla="*/ 32316 h 3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00" h="34900">
                <a:moveTo>
                  <a:pt x="57725" y="32316"/>
                </a:moveTo>
                <a:cubicBezTo>
                  <a:pt x="39926" y="17134"/>
                  <a:pt x="22039" y="21584"/>
                  <a:pt x="9563" y="20712"/>
                </a:cubicBezTo>
                <a:cubicBezTo>
                  <a:pt x="5113" y="20712"/>
                  <a:pt x="5986" y="15389"/>
                  <a:pt x="9563" y="12684"/>
                </a:cubicBezTo>
                <a:cubicBezTo>
                  <a:pt x="38094" y="208"/>
                  <a:pt x="54149" y="8235"/>
                  <a:pt x="62175" y="23416"/>
                </a:cubicBezTo>
                <a:cubicBezTo>
                  <a:pt x="68370" y="34061"/>
                  <a:pt x="62175" y="35893"/>
                  <a:pt x="57725" y="32316"/>
                </a:cubicBezTo>
                <a:lnTo>
                  <a:pt x="57725" y="32316"/>
                </a:lnTo>
                <a:close/>
              </a:path>
            </a:pathLst>
          </a:custGeom>
          <a:solidFill>
            <a:srgbClr val="FDA174"/>
          </a:solidFill>
          <a:ln w="9525" cap="flat">
            <a:noFill/>
            <a:prstDash val="solid"/>
            <a:miter/>
          </a:ln>
        </p:spPr>
        <p:txBody>
          <a:bodyPr rtlCol="0" anchor="ctr"/>
          <a:lstStyle/>
          <a:p>
            <a:endParaRPr lang="en-US" sz="1050"/>
          </a:p>
        </p:txBody>
      </p:sp>
      <p:sp>
        <p:nvSpPr>
          <p:cNvPr id="270" name="Freeform: Shape 305">
            <a:extLst>
              <a:ext uri="{FF2B5EF4-FFF2-40B4-BE49-F238E27FC236}">
                <a16:creationId xmlns:a16="http://schemas.microsoft.com/office/drawing/2014/main" id="{F81D5662-93D1-2A40-4759-AC40920B7827}"/>
              </a:ext>
            </a:extLst>
          </p:cNvPr>
          <p:cNvSpPr/>
          <p:nvPr/>
        </p:nvSpPr>
        <p:spPr>
          <a:xfrm>
            <a:off x="10711961" y="2968622"/>
            <a:ext cx="148045" cy="53835"/>
          </a:xfrm>
          <a:custGeom>
            <a:avLst/>
            <a:gdLst>
              <a:gd name="connsiteX0" fmla="*/ 6544 w 287928"/>
              <a:gd name="connsiteY0" fmla="*/ 14571 h 104701"/>
              <a:gd name="connsiteX1" fmla="*/ 130440 w 287928"/>
              <a:gd name="connsiteY1" fmla="*/ 101909 h 104701"/>
              <a:gd name="connsiteX2" fmla="*/ 290022 w 287928"/>
              <a:gd name="connsiteY2" fmla="*/ 6544 h 104701"/>
              <a:gd name="connsiteX3" fmla="*/ 6544 w 287928"/>
              <a:gd name="connsiteY3" fmla="*/ 14571 h 104701"/>
              <a:gd name="connsiteX4" fmla="*/ 6544 w 287928"/>
              <a:gd name="connsiteY4" fmla="*/ 14571 h 10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928" h="104701">
                <a:moveTo>
                  <a:pt x="6544" y="14571"/>
                </a:moveTo>
                <a:cubicBezTo>
                  <a:pt x="6544" y="14571"/>
                  <a:pt x="33243" y="107231"/>
                  <a:pt x="130440" y="101909"/>
                </a:cubicBezTo>
                <a:cubicBezTo>
                  <a:pt x="224060" y="96587"/>
                  <a:pt x="290022" y="6544"/>
                  <a:pt x="290022" y="6544"/>
                </a:cubicBezTo>
                <a:cubicBezTo>
                  <a:pt x="106446" y="53834"/>
                  <a:pt x="85943" y="31498"/>
                  <a:pt x="6544" y="14571"/>
                </a:cubicBezTo>
                <a:lnTo>
                  <a:pt x="6544" y="14571"/>
                </a:lnTo>
                <a:close/>
              </a:path>
            </a:pathLst>
          </a:custGeom>
          <a:solidFill>
            <a:srgbClr val="FFFFFF"/>
          </a:solidFill>
          <a:ln w="9525" cap="flat">
            <a:noFill/>
            <a:prstDash val="solid"/>
            <a:miter/>
          </a:ln>
        </p:spPr>
        <p:txBody>
          <a:bodyPr rtlCol="0" anchor="ctr"/>
          <a:lstStyle/>
          <a:p>
            <a:endParaRPr lang="en-US" sz="1050"/>
          </a:p>
        </p:txBody>
      </p:sp>
      <p:sp>
        <p:nvSpPr>
          <p:cNvPr id="271" name="Freeform: Shape 306">
            <a:extLst>
              <a:ext uri="{FF2B5EF4-FFF2-40B4-BE49-F238E27FC236}">
                <a16:creationId xmlns:a16="http://schemas.microsoft.com/office/drawing/2014/main" id="{12F89B1B-B847-E7B5-8DE6-FFC8E5D3122D}"/>
              </a:ext>
            </a:extLst>
          </p:cNvPr>
          <p:cNvSpPr/>
          <p:nvPr/>
        </p:nvSpPr>
        <p:spPr>
          <a:xfrm>
            <a:off x="10839452" y="2685331"/>
            <a:ext cx="139073" cy="49348"/>
          </a:xfrm>
          <a:custGeom>
            <a:avLst/>
            <a:gdLst>
              <a:gd name="connsiteX0" fmla="*/ 262290 w 270477"/>
              <a:gd name="connsiteY0" fmla="*/ 94900 h 95976"/>
              <a:gd name="connsiteX1" fmla="*/ 29680 w 270477"/>
              <a:gd name="connsiteY1" fmla="*/ 67242 h 95976"/>
              <a:gd name="connsiteX2" fmla="*/ 26104 w 270477"/>
              <a:gd name="connsiteY2" fmla="*/ 20911 h 95976"/>
              <a:gd name="connsiteX3" fmla="*/ 262290 w 270477"/>
              <a:gd name="connsiteY3" fmla="*/ 94900 h 95976"/>
              <a:gd name="connsiteX4" fmla="*/ 262290 w 270477"/>
              <a:gd name="connsiteY4" fmla="*/ 94900 h 95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477" h="95976">
                <a:moveTo>
                  <a:pt x="262290" y="94900"/>
                </a:moveTo>
                <a:cubicBezTo>
                  <a:pt x="235593" y="118109"/>
                  <a:pt x="209678" y="-6747"/>
                  <a:pt x="29680" y="67242"/>
                </a:cubicBezTo>
                <a:cubicBezTo>
                  <a:pt x="10922" y="76141"/>
                  <a:pt x="-9583" y="52060"/>
                  <a:pt x="26104" y="20911"/>
                </a:cubicBezTo>
                <a:cubicBezTo>
                  <a:pt x="71474" y="-18264"/>
                  <a:pt x="308621" y="28066"/>
                  <a:pt x="262290" y="94900"/>
                </a:cubicBezTo>
                <a:lnTo>
                  <a:pt x="262290" y="94900"/>
                </a:lnTo>
                <a:close/>
              </a:path>
            </a:pathLst>
          </a:custGeom>
          <a:solidFill>
            <a:srgbClr val="30221C"/>
          </a:solidFill>
          <a:ln w="9525" cap="flat">
            <a:noFill/>
            <a:prstDash val="solid"/>
            <a:miter/>
          </a:ln>
        </p:spPr>
        <p:txBody>
          <a:bodyPr rtlCol="0" anchor="ctr"/>
          <a:lstStyle/>
          <a:p>
            <a:endParaRPr lang="en-US" sz="1050"/>
          </a:p>
        </p:txBody>
      </p:sp>
      <p:sp>
        <p:nvSpPr>
          <p:cNvPr id="272" name="Freeform: Shape 307">
            <a:extLst>
              <a:ext uri="{FF2B5EF4-FFF2-40B4-BE49-F238E27FC236}">
                <a16:creationId xmlns:a16="http://schemas.microsoft.com/office/drawing/2014/main" id="{A17C2DD8-2D1F-1515-B5CD-CA2FE1DB3B7B}"/>
              </a:ext>
            </a:extLst>
          </p:cNvPr>
          <p:cNvSpPr/>
          <p:nvPr/>
        </p:nvSpPr>
        <p:spPr>
          <a:xfrm>
            <a:off x="10612726" y="2687369"/>
            <a:ext cx="134587" cy="40376"/>
          </a:xfrm>
          <a:custGeom>
            <a:avLst/>
            <a:gdLst>
              <a:gd name="connsiteX0" fmla="*/ 6544 w 261752"/>
              <a:gd name="connsiteY0" fmla="*/ 79769 h 78525"/>
              <a:gd name="connsiteX1" fmla="*/ 231737 w 261752"/>
              <a:gd name="connsiteY1" fmla="*/ 75669 h 78525"/>
              <a:gd name="connsiteX2" fmla="*/ 240549 w 261752"/>
              <a:gd name="connsiteY2" fmla="*/ 30385 h 78525"/>
              <a:gd name="connsiteX3" fmla="*/ 6893 w 261752"/>
              <a:gd name="connsiteY3" fmla="*/ 37278 h 78525"/>
              <a:gd name="connsiteX4" fmla="*/ 6544 w 261752"/>
              <a:gd name="connsiteY4" fmla="*/ 79769 h 78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752" h="78525">
                <a:moveTo>
                  <a:pt x="6544" y="79769"/>
                </a:moveTo>
                <a:cubicBezTo>
                  <a:pt x="32370" y="76977"/>
                  <a:pt x="80794" y="-7656"/>
                  <a:pt x="231737" y="75669"/>
                </a:cubicBezTo>
                <a:cubicBezTo>
                  <a:pt x="249624" y="86401"/>
                  <a:pt x="271698" y="64937"/>
                  <a:pt x="240549" y="30385"/>
                </a:cubicBezTo>
                <a:cubicBezTo>
                  <a:pt x="209402" y="-4515"/>
                  <a:pt x="54357" y="-152"/>
                  <a:pt x="6893" y="37278"/>
                </a:cubicBezTo>
                <a:cubicBezTo>
                  <a:pt x="6893" y="50802"/>
                  <a:pt x="6544" y="65024"/>
                  <a:pt x="6544" y="79769"/>
                </a:cubicBezTo>
                <a:close/>
              </a:path>
            </a:pathLst>
          </a:custGeom>
          <a:solidFill>
            <a:srgbClr val="30221C"/>
          </a:solidFill>
          <a:ln w="9525" cap="flat">
            <a:noFill/>
            <a:prstDash val="solid"/>
            <a:miter/>
          </a:ln>
        </p:spPr>
        <p:txBody>
          <a:bodyPr rtlCol="0" anchor="ctr"/>
          <a:lstStyle/>
          <a:p>
            <a:endParaRPr lang="en-US" sz="1050"/>
          </a:p>
        </p:txBody>
      </p:sp>
      <p:sp>
        <p:nvSpPr>
          <p:cNvPr id="273" name="Freeform: Shape 308">
            <a:extLst>
              <a:ext uri="{FF2B5EF4-FFF2-40B4-BE49-F238E27FC236}">
                <a16:creationId xmlns:a16="http://schemas.microsoft.com/office/drawing/2014/main" id="{AC2733E9-1C75-C2C1-AEBE-6F1F109D6A30}"/>
              </a:ext>
            </a:extLst>
          </p:cNvPr>
          <p:cNvSpPr/>
          <p:nvPr/>
        </p:nvSpPr>
        <p:spPr>
          <a:xfrm>
            <a:off x="10640769" y="2749121"/>
            <a:ext cx="71779" cy="58321"/>
          </a:xfrm>
          <a:custGeom>
            <a:avLst/>
            <a:gdLst>
              <a:gd name="connsiteX0" fmla="*/ 137062 w 139601"/>
              <a:gd name="connsiteY0" fmla="*/ 67162 h 113426"/>
              <a:gd name="connsiteX1" fmla="*/ 64818 w 139601"/>
              <a:gd name="connsiteY1" fmla="*/ 106425 h 113426"/>
              <a:gd name="connsiteX2" fmla="*/ 6885 w 139601"/>
              <a:gd name="connsiteY2" fmla="*/ 46745 h 113426"/>
              <a:gd name="connsiteX3" fmla="*/ 80000 w 139601"/>
              <a:gd name="connsiteY3" fmla="*/ 7482 h 113426"/>
              <a:gd name="connsiteX4" fmla="*/ 137062 w 139601"/>
              <a:gd name="connsiteY4" fmla="*/ 67162 h 113426"/>
              <a:gd name="connsiteX5" fmla="*/ 137062 w 139601"/>
              <a:gd name="connsiteY5" fmla="*/ 67162 h 113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01" h="113426">
                <a:moveTo>
                  <a:pt x="137062" y="67162"/>
                </a:moveTo>
                <a:cubicBezTo>
                  <a:pt x="132613" y="94820"/>
                  <a:pt x="100505" y="112619"/>
                  <a:pt x="64818" y="106425"/>
                </a:cubicBezTo>
                <a:cubicBezTo>
                  <a:pt x="28261" y="101102"/>
                  <a:pt x="3306" y="74316"/>
                  <a:pt x="6885" y="46745"/>
                </a:cubicBezTo>
                <a:cubicBezTo>
                  <a:pt x="11332" y="20046"/>
                  <a:pt x="44314" y="2160"/>
                  <a:pt x="80000" y="7482"/>
                </a:cubicBezTo>
                <a:cubicBezTo>
                  <a:pt x="115599" y="12717"/>
                  <a:pt x="141512" y="39503"/>
                  <a:pt x="137062" y="67162"/>
                </a:cubicBezTo>
                <a:lnTo>
                  <a:pt x="137062" y="67162"/>
                </a:lnTo>
                <a:close/>
              </a:path>
            </a:pathLst>
          </a:custGeom>
          <a:solidFill>
            <a:srgbClr val="514038"/>
          </a:solidFill>
          <a:ln w="9525" cap="flat">
            <a:noFill/>
            <a:prstDash val="solid"/>
            <a:miter/>
          </a:ln>
        </p:spPr>
        <p:txBody>
          <a:bodyPr rtlCol="0" anchor="ctr"/>
          <a:lstStyle/>
          <a:p>
            <a:endParaRPr lang="en-US" sz="1050"/>
          </a:p>
        </p:txBody>
      </p:sp>
      <p:sp>
        <p:nvSpPr>
          <p:cNvPr id="274" name="Freeform: Shape 309">
            <a:extLst>
              <a:ext uri="{FF2B5EF4-FFF2-40B4-BE49-F238E27FC236}">
                <a16:creationId xmlns:a16="http://schemas.microsoft.com/office/drawing/2014/main" id="{27F49F6B-7A0E-2054-5C20-A88EB8E7E7B4}"/>
              </a:ext>
            </a:extLst>
          </p:cNvPr>
          <p:cNvSpPr/>
          <p:nvPr/>
        </p:nvSpPr>
        <p:spPr>
          <a:xfrm>
            <a:off x="10674863" y="2764570"/>
            <a:ext cx="22431" cy="22431"/>
          </a:xfrm>
          <a:custGeom>
            <a:avLst/>
            <a:gdLst>
              <a:gd name="connsiteX0" fmla="*/ 37775 w 43625"/>
              <a:gd name="connsiteY0" fmla="*/ 24639 h 43625"/>
              <a:gd name="connsiteX1" fmla="*/ 19975 w 43625"/>
              <a:gd name="connsiteY1" fmla="*/ 37116 h 43625"/>
              <a:gd name="connsiteX2" fmla="*/ 6626 w 43625"/>
              <a:gd name="connsiteY2" fmla="*/ 19317 h 43625"/>
              <a:gd name="connsiteX3" fmla="*/ 24425 w 43625"/>
              <a:gd name="connsiteY3" fmla="*/ 6840 h 43625"/>
              <a:gd name="connsiteX4" fmla="*/ 37775 w 43625"/>
              <a:gd name="connsiteY4" fmla="*/ 24639 h 43625"/>
              <a:gd name="connsiteX5" fmla="*/ 37775 w 43625"/>
              <a:gd name="connsiteY5" fmla="*/ 24639 h 4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625" h="43625">
                <a:moveTo>
                  <a:pt x="37775" y="24639"/>
                </a:moveTo>
                <a:cubicBezTo>
                  <a:pt x="36901" y="32666"/>
                  <a:pt x="28875" y="38861"/>
                  <a:pt x="19975" y="37116"/>
                </a:cubicBezTo>
                <a:cubicBezTo>
                  <a:pt x="11949" y="36244"/>
                  <a:pt x="5754" y="28216"/>
                  <a:pt x="6626" y="19317"/>
                </a:cubicBezTo>
                <a:cubicBezTo>
                  <a:pt x="8370" y="11290"/>
                  <a:pt x="16399" y="5095"/>
                  <a:pt x="24425" y="6840"/>
                </a:cubicBezTo>
                <a:cubicBezTo>
                  <a:pt x="33238" y="7625"/>
                  <a:pt x="39519" y="15653"/>
                  <a:pt x="37775" y="24639"/>
                </a:cubicBezTo>
                <a:lnTo>
                  <a:pt x="37775" y="24639"/>
                </a:lnTo>
                <a:close/>
              </a:path>
            </a:pathLst>
          </a:custGeom>
          <a:solidFill>
            <a:srgbClr val="FFFFFF"/>
          </a:solidFill>
          <a:ln w="9525" cap="flat">
            <a:noFill/>
            <a:prstDash val="solid"/>
            <a:miter/>
          </a:ln>
        </p:spPr>
        <p:txBody>
          <a:bodyPr rtlCol="0" anchor="ctr"/>
          <a:lstStyle/>
          <a:p>
            <a:endParaRPr lang="en-US" sz="1050"/>
          </a:p>
        </p:txBody>
      </p:sp>
      <p:sp>
        <p:nvSpPr>
          <p:cNvPr id="275" name="Freeform: Shape 310">
            <a:extLst>
              <a:ext uri="{FF2B5EF4-FFF2-40B4-BE49-F238E27FC236}">
                <a16:creationId xmlns:a16="http://schemas.microsoft.com/office/drawing/2014/main" id="{752CA30E-B9EE-2DA8-0CE5-EF680DC75688}"/>
              </a:ext>
            </a:extLst>
          </p:cNvPr>
          <p:cNvSpPr/>
          <p:nvPr/>
        </p:nvSpPr>
        <p:spPr>
          <a:xfrm>
            <a:off x="10873170" y="2749300"/>
            <a:ext cx="71779" cy="58321"/>
          </a:xfrm>
          <a:custGeom>
            <a:avLst/>
            <a:gdLst>
              <a:gd name="connsiteX0" fmla="*/ 136948 w 139601"/>
              <a:gd name="connsiteY0" fmla="*/ 49801 h 113426"/>
              <a:gd name="connsiteX1" fmla="*/ 77268 w 139601"/>
              <a:gd name="connsiteY1" fmla="*/ 106864 h 113426"/>
              <a:gd name="connsiteX2" fmla="*/ 6855 w 139601"/>
              <a:gd name="connsiteY2" fmla="*/ 63151 h 113426"/>
              <a:gd name="connsiteX3" fmla="*/ 66536 w 139601"/>
              <a:gd name="connsiteY3" fmla="*/ 6961 h 113426"/>
              <a:gd name="connsiteX4" fmla="*/ 136948 w 139601"/>
              <a:gd name="connsiteY4" fmla="*/ 49801 h 113426"/>
              <a:gd name="connsiteX5" fmla="*/ 136948 w 139601"/>
              <a:gd name="connsiteY5" fmla="*/ 49801 h 113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01" h="113426">
                <a:moveTo>
                  <a:pt x="136948" y="49801"/>
                </a:moveTo>
                <a:cubicBezTo>
                  <a:pt x="139651" y="77460"/>
                  <a:pt x="112867" y="103286"/>
                  <a:pt x="77268" y="106864"/>
                </a:cubicBezTo>
                <a:cubicBezTo>
                  <a:pt x="40710" y="110441"/>
                  <a:pt x="9561" y="90809"/>
                  <a:pt x="6855" y="63151"/>
                </a:cubicBezTo>
                <a:cubicBezTo>
                  <a:pt x="3279" y="36452"/>
                  <a:pt x="30937" y="10538"/>
                  <a:pt x="66536" y="6961"/>
                </a:cubicBezTo>
                <a:cubicBezTo>
                  <a:pt x="102222" y="3471"/>
                  <a:pt x="134243" y="22230"/>
                  <a:pt x="136948" y="49801"/>
                </a:cubicBezTo>
                <a:lnTo>
                  <a:pt x="136948" y="49801"/>
                </a:lnTo>
                <a:close/>
              </a:path>
            </a:pathLst>
          </a:custGeom>
          <a:solidFill>
            <a:srgbClr val="514038"/>
          </a:solidFill>
          <a:ln w="9525" cap="flat">
            <a:noFill/>
            <a:prstDash val="solid"/>
            <a:miter/>
          </a:ln>
        </p:spPr>
        <p:txBody>
          <a:bodyPr rtlCol="0" anchor="ctr"/>
          <a:lstStyle/>
          <a:p>
            <a:endParaRPr lang="en-US" sz="1050"/>
          </a:p>
        </p:txBody>
      </p:sp>
      <p:sp>
        <p:nvSpPr>
          <p:cNvPr id="276" name="Freeform: Shape 311">
            <a:extLst>
              <a:ext uri="{FF2B5EF4-FFF2-40B4-BE49-F238E27FC236}">
                <a16:creationId xmlns:a16="http://schemas.microsoft.com/office/drawing/2014/main" id="{9F8EC311-C6DF-3701-5AE2-7FCF8C4F7D5B}"/>
              </a:ext>
            </a:extLst>
          </p:cNvPr>
          <p:cNvSpPr/>
          <p:nvPr/>
        </p:nvSpPr>
        <p:spPr>
          <a:xfrm>
            <a:off x="10906354" y="2762466"/>
            <a:ext cx="22431" cy="22431"/>
          </a:xfrm>
          <a:custGeom>
            <a:avLst/>
            <a:gdLst>
              <a:gd name="connsiteX0" fmla="*/ 31399 w 43625"/>
              <a:gd name="connsiteY0" fmla="*/ 9973 h 43625"/>
              <a:gd name="connsiteX1" fmla="*/ 34104 w 43625"/>
              <a:gd name="connsiteY1" fmla="*/ 32222 h 43625"/>
              <a:gd name="connsiteX2" fmla="*/ 11855 w 43625"/>
              <a:gd name="connsiteY2" fmla="*/ 33967 h 43625"/>
              <a:gd name="connsiteX3" fmla="*/ 10110 w 43625"/>
              <a:gd name="connsiteY3" fmla="*/ 12591 h 43625"/>
              <a:gd name="connsiteX4" fmla="*/ 31399 w 43625"/>
              <a:gd name="connsiteY4" fmla="*/ 9973 h 43625"/>
              <a:gd name="connsiteX5" fmla="*/ 31399 w 43625"/>
              <a:gd name="connsiteY5" fmla="*/ 9973 h 4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625" h="43625">
                <a:moveTo>
                  <a:pt x="31399" y="9973"/>
                </a:moveTo>
                <a:cubicBezTo>
                  <a:pt x="38554" y="15296"/>
                  <a:pt x="39427" y="25155"/>
                  <a:pt x="34104" y="32222"/>
                </a:cubicBezTo>
                <a:cubicBezTo>
                  <a:pt x="28783" y="38504"/>
                  <a:pt x="18923" y="39377"/>
                  <a:pt x="11855" y="33967"/>
                </a:cubicBezTo>
                <a:cubicBezTo>
                  <a:pt x="5573" y="28645"/>
                  <a:pt x="4702" y="18786"/>
                  <a:pt x="10110" y="12591"/>
                </a:cubicBezTo>
                <a:cubicBezTo>
                  <a:pt x="15346" y="5524"/>
                  <a:pt x="25204" y="4651"/>
                  <a:pt x="31399" y="9973"/>
                </a:cubicBezTo>
                <a:lnTo>
                  <a:pt x="31399" y="9973"/>
                </a:lnTo>
                <a:close/>
              </a:path>
            </a:pathLst>
          </a:custGeom>
          <a:solidFill>
            <a:srgbClr val="FFFFFF"/>
          </a:solidFill>
          <a:ln w="9525" cap="flat">
            <a:noFill/>
            <a:prstDash val="solid"/>
            <a:miter/>
          </a:ln>
        </p:spPr>
        <p:txBody>
          <a:bodyPr rtlCol="0" anchor="ctr"/>
          <a:lstStyle/>
          <a:p>
            <a:endParaRPr lang="en-US" sz="1050"/>
          </a:p>
        </p:txBody>
      </p:sp>
      <p:sp>
        <p:nvSpPr>
          <p:cNvPr id="277" name="Freeform: Shape 312">
            <a:extLst>
              <a:ext uri="{FF2B5EF4-FFF2-40B4-BE49-F238E27FC236}">
                <a16:creationId xmlns:a16="http://schemas.microsoft.com/office/drawing/2014/main" id="{F63C7A81-1704-955A-291F-5A5823556636}"/>
              </a:ext>
            </a:extLst>
          </p:cNvPr>
          <p:cNvSpPr/>
          <p:nvPr/>
        </p:nvSpPr>
        <p:spPr>
          <a:xfrm>
            <a:off x="11077589" y="2784403"/>
            <a:ext cx="58321" cy="98697"/>
          </a:xfrm>
          <a:custGeom>
            <a:avLst/>
            <a:gdLst>
              <a:gd name="connsiteX0" fmla="*/ 9509 w 113426"/>
              <a:gd name="connsiteY0" fmla="*/ 62675 h 191952"/>
              <a:gd name="connsiteX1" fmla="*/ 9509 w 113426"/>
              <a:gd name="connsiteY1" fmla="*/ 188316 h 191952"/>
              <a:gd name="connsiteX2" fmla="*/ 71021 w 113426"/>
              <a:gd name="connsiteY2" fmla="*/ 95656 h 191952"/>
              <a:gd name="connsiteX3" fmla="*/ 89779 w 113426"/>
              <a:gd name="connsiteY3" fmla="*/ 62675 h 191952"/>
              <a:gd name="connsiteX4" fmla="*/ 83497 w 113426"/>
              <a:gd name="connsiteY4" fmla="*/ 10935 h 191952"/>
              <a:gd name="connsiteX5" fmla="*/ 9509 w 113426"/>
              <a:gd name="connsiteY5" fmla="*/ 62675 h 191952"/>
              <a:gd name="connsiteX6" fmla="*/ 9509 w 113426"/>
              <a:gd name="connsiteY6" fmla="*/ 62675 h 191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26" h="191952">
                <a:moveTo>
                  <a:pt x="9509" y="62675"/>
                </a:moveTo>
                <a:cubicBezTo>
                  <a:pt x="18408" y="92951"/>
                  <a:pt x="45193" y="86756"/>
                  <a:pt x="9509" y="188316"/>
                </a:cubicBezTo>
                <a:cubicBezTo>
                  <a:pt x="47811" y="186571"/>
                  <a:pt x="79047" y="157080"/>
                  <a:pt x="71021" y="95656"/>
                </a:cubicBezTo>
                <a:cubicBezTo>
                  <a:pt x="62121" y="85884"/>
                  <a:pt x="52261" y="64420"/>
                  <a:pt x="89779" y="62675"/>
                </a:cubicBezTo>
                <a:cubicBezTo>
                  <a:pt x="100511" y="62675"/>
                  <a:pt x="142392" y="44876"/>
                  <a:pt x="83497" y="10935"/>
                </a:cubicBezTo>
                <a:cubicBezTo>
                  <a:pt x="66484" y="4740"/>
                  <a:pt x="-9251" y="-5032"/>
                  <a:pt x="9509" y="62675"/>
                </a:cubicBezTo>
                <a:lnTo>
                  <a:pt x="9509" y="62675"/>
                </a:lnTo>
                <a:close/>
              </a:path>
            </a:pathLst>
          </a:custGeom>
          <a:solidFill>
            <a:srgbClr val="F5B587"/>
          </a:solidFill>
          <a:ln w="9525" cap="flat">
            <a:noFill/>
            <a:prstDash val="solid"/>
            <a:miter/>
          </a:ln>
        </p:spPr>
        <p:txBody>
          <a:bodyPr rtlCol="0" anchor="ctr"/>
          <a:lstStyle/>
          <a:p>
            <a:endParaRPr lang="en-US" sz="1050"/>
          </a:p>
        </p:txBody>
      </p:sp>
      <p:sp>
        <p:nvSpPr>
          <p:cNvPr id="278" name="Freeform: Shape 313">
            <a:extLst>
              <a:ext uri="{FF2B5EF4-FFF2-40B4-BE49-F238E27FC236}">
                <a16:creationId xmlns:a16="http://schemas.microsoft.com/office/drawing/2014/main" id="{465E481C-70E9-2080-9C15-3281688A374A}"/>
              </a:ext>
            </a:extLst>
          </p:cNvPr>
          <p:cNvSpPr/>
          <p:nvPr/>
        </p:nvSpPr>
        <p:spPr>
          <a:xfrm>
            <a:off x="10567085" y="2333866"/>
            <a:ext cx="605640" cy="471054"/>
          </a:xfrm>
          <a:custGeom>
            <a:avLst/>
            <a:gdLst>
              <a:gd name="connsiteX0" fmla="*/ 247387 w 1177887"/>
              <a:gd name="connsiteY0" fmla="*/ 73378 h 916134"/>
              <a:gd name="connsiteX1" fmla="*/ 986314 w 1177887"/>
              <a:gd name="connsiteY1" fmla="*/ 113513 h 916134"/>
              <a:gd name="connsiteX2" fmla="*/ 1160991 w 1177887"/>
              <a:gd name="connsiteY2" fmla="*/ 568963 h 916134"/>
              <a:gd name="connsiteX3" fmla="*/ 1118239 w 1177887"/>
              <a:gd name="connsiteY3" fmla="*/ 782903 h 916134"/>
              <a:gd name="connsiteX4" fmla="*/ 1112916 w 1177887"/>
              <a:gd name="connsiteY4" fmla="*/ 820333 h 916134"/>
              <a:gd name="connsiteX5" fmla="*/ 936407 w 1177887"/>
              <a:gd name="connsiteY5" fmla="*/ 915698 h 916134"/>
              <a:gd name="connsiteX6" fmla="*/ 911454 w 1177887"/>
              <a:gd name="connsiteY6" fmla="*/ 915698 h 916134"/>
              <a:gd name="connsiteX7" fmla="*/ 904299 w 1177887"/>
              <a:gd name="connsiteY7" fmla="*/ 739190 h 916134"/>
              <a:gd name="connsiteX8" fmla="*/ 786598 w 1177887"/>
              <a:gd name="connsiteY8" fmla="*/ 422731 h 916134"/>
              <a:gd name="connsiteX9" fmla="*/ 83267 w 1177887"/>
              <a:gd name="connsiteY9" fmla="*/ 672356 h 916134"/>
              <a:gd name="connsiteX10" fmla="*/ 71664 w 1177887"/>
              <a:gd name="connsiteY10" fmla="*/ 486947 h 916134"/>
              <a:gd name="connsiteX11" fmla="*/ 17305 w 1177887"/>
              <a:gd name="connsiteY11" fmla="*/ 555614 h 916134"/>
              <a:gd name="connsiteX12" fmla="*/ 247387 w 1177887"/>
              <a:gd name="connsiteY12" fmla="*/ 73378 h 916134"/>
              <a:gd name="connsiteX13" fmla="*/ 247387 w 1177887"/>
              <a:gd name="connsiteY13" fmla="*/ 73378 h 916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77887" h="916134">
                <a:moveTo>
                  <a:pt x="247387" y="73378"/>
                </a:moveTo>
                <a:cubicBezTo>
                  <a:pt x="417613" y="-2356"/>
                  <a:pt x="776825" y="-42491"/>
                  <a:pt x="986314" y="113513"/>
                </a:cubicBezTo>
                <a:cubicBezTo>
                  <a:pt x="1182454" y="260618"/>
                  <a:pt x="1195804" y="432590"/>
                  <a:pt x="1160991" y="568963"/>
                </a:cubicBezTo>
                <a:cubicBezTo>
                  <a:pt x="1147641" y="620703"/>
                  <a:pt x="1129754" y="694605"/>
                  <a:pt x="1118239" y="782903"/>
                </a:cubicBezTo>
                <a:cubicBezTo>
                  <a:pt x="1115533" y="796252"/>
                  <a:pt x="1114660" y="808729"/>
                  <a:pt x="1112916" y="820333"/>
                </a:cubicBezTo>
                <a:cubicBezTo>
                  <a:pt x="1029156" y="764144"/>
                  <a:pt x="940857" y="882718"/>
                  <a:pt x="936407" y="915698"/>
                </a:cubicBezTo>
                <a:cubicBezTo>
                  <a:pt x="911454" y="915698"/>
                  <a:pt x="919481" y="914826"/>
                  <a:pt x="911454" y="915698"/>
                </a:cubicBezTo>
                <a:cubicBezTo>
                  <a:pt x="920352" y="855059"/>
                  <a:pt x="906131" y="770426"/>
                  <a:pt x="904299" y="739190"/>
                </a:cubicBezTo>
                <a:cubicBezTo>
                  <a:pt x="893568" y="576031"/>
                  <a:pt x="806229" y="634925"/>
                  <a:pt x="786598" y="422731"/>
                </a:cubicBezTo>
                <a:cubicBezTo>
                  <a:pt x="354269" y="707954"/>
                  <a:pt x="303489" y="407549"/>
                  <a:pt x="83267" y="672356"/>
                </a:cubicBezTo>
                <a:cubicBezTo>
                  <a:pt x="68086" y="615294"/>
                  <a:pt x="61891" y="569836"/>
                  <a:pt x="71664" y="486947"/>
                </a:cubicBezTo>
                <a:cubicBezTo>
                  <a:pt x="59186" y="495847"/>
                  <a:pt x="31528" y="531533"/>
                  <a:pt x="17305" y="555614"/>
                </a:cubicBezTo>
                <a:cubicBezTo>
                  <a:pt x="-10265" y="355984"/>
                  <a:pt x="-1366" y="187502"/>
                  <a:pt x="247387" y="73378"/>
                </a:cubicBezTo>
                <a:lnTo>
                  <a:pt x="247387" y="73378"/>
                </a:lnTo>
                <a:close/>
              </a:path>
            </a:pathLst>
          </a:custGeom>
          <a:solidFill>
            <a:srgbClr val="3A2921"/>
          </a:solidFill>
          <a:ln w="9525" cap="flat">
            <a:noFill/>
            <a:prstDash val="solid"/>
            <a:miter/>
          </a:ln>
        </p:spPr>
        <p:txBody>
          <a:bodyPr rtlCol="0" anchor="ctr"/>
          <a:lstStyle/>
          <a:p>
            <a:endParaRPr lang="en-US" sz="1050"/>
          </a:p>
        </p:txBody>
      </p:sp>
      <p:sp>
        <p:nvSpPr>
          <p:cNvPr id="279" name="Freeform: Shape 314">
            <a:extLst>
              <a:ext uri="{FF2B5EF4-FFF2-40B4-BE49-F238E27FC236}">
                <a16:creationId xmlns:a16="http://schemas.microsoft.com/office/drawing/2014/main" id="{156855CC-96C8-3B65-8BBA-8D82DAC7AA69}"/>
              </a:ext>
            </a:extLst>
          </p:cNvPr>
          <p:cNvSpPr/>
          <p:nvPr/>
        </p:nvSpPr>
        <p:spPr>
          <a:xfrm>
            <a:off x="5756074" y="4619552"/>
            <a:ext cx="4881012" cy="650502"/>
          </a:xfrm>
          <a:custGeom>
            <a:avLst/>
            <a:gdLst>
              <a:gd name="connsiteX0" fmla="*/ 6544 w 9492899"/>
              <a:gd name="connsiteY0" fmla="*/ 6544 h 1265138"/>
              <a:gd name="connsiteX1" fmla="*/ 9492376 w 9492899"/>
              <a:gd name="connsiteY1" fmla="*/ 6544 h 1265138"/>
              <a:gd name="connsiteX2" fmla="*/ 9492376 w 9492899"/>
              <a:gd name="connsiteY2" fmla="*/ 1265138 h 1265138"/>
              <a:gd name="connsiteX3" fmla="*/ 6544 w 9492899"/>
              <a:gd name="connsiteY3" fmla="*/ 1265138 h 1265138"/>
            </a:gdLst>
            <a:ahLst/>
            <a:cxnLst>
              <a:cxn ang="0">
                <a:pos x="connsiteX0" y="connsiteY0"/>
              </a:cxn>
              <a:cxn ang="0">
                <a:pos x="connsiteX1" y="connsiteY1"/>
              </a:cxn>
              <a:cxn ang="0">
                <a:pos x="connsiteX2" y="connsiteY2"/>
              </a:cxn>
              <a:cxn ang="0">
                <a:pos x="connsiteX3" y="connsiteY3"/>
              </a:cxn>
            </a:cxnLst>
            <a:rect l="l" t="t" r="r" b="b"/>
            <a:pathLst>
              <a:path w="9492899" h="1265138">
                <a:moveTo>
                  <a:pt x="6544" y="6544"/>
                </a:moveTo>
                <a:lnTo>
                  <a:pt x="9492376" y="6544"/>
                </a:lnTo>
                <a:lnTo>
                  <a:pt x="9492376" y="1265138"/>
                </a:lnTo>
                <a:lnTo>
                  <a:pt x="6544" y="1265138"/>
                </a:lnTo>
                <a:close/>
              </a:path>
            </a:pathLst>
          </a:custGeom>
          <a:solidFill>
            <a:srgbClr val="5F5F5F"/>
          </a:solidFill>
          <a:ln w="9525" cap="flat">
            <a:noFill/>
            <a:prstDash val="solid"/>
            <a:miter/>
          </a:ln>
        </p:spPr>
        <p:txBody>
          <a:bodyPr rtlCol="0" anchor="ctr"/>
          <a:lstStyle/>
          <a:p>
            <a:endParaRPr lang="en-US" sz="1050"/>
          </a:p>
        </p:txBody>
      </p:sp>
      <p:sp>
        <p:nvSpPr>
          <p:cNvPr id="280" name="Freeform: Shape 315">
            <a:extLst>
              <a:ext uri="{FF2B5EF4-FFF2-40B4-BE49-F238E27FC236}">
                <a16:creationId xmlns:a16="http://schemas.microsoft.com/office/drawing/2014/main" id="{AC5F18E9-499F-31F5-25BB-4684815DB74B}"/>
              </a:ext>
            </a:extLst>
          </p:cNvPr>
          <p:cNvSpPr/>
          <p:nvPr/>
        </p:nvSpPr>
        <p:spPr>
          <a:xfrm>
            <a:off x="10454137" y="4575856"/>
            <a:ext cx="183935" cy="2027773"/>
          </a:xfrm>
          <a:custGeom>
            <a:avLst/>
            <a:gdLst>
              <a:gd name="connsiteX0" fmla="*/ 6544 w 357728"/>
              <a:gd name="connsiteY0" fmla="*/ 6544 h 3943741"/>
              <a:gd name="connsiteX1" fmla="*/ 6544 w 357728"/>
              <a:gd name="connsiteY1" fmla="*/ 289935 h 3943741"/>
              <a:gd name="connsiteX2" fmla="*/ 6631 w 357728"/>
              <a:gd name="connsiteY2" fmla="*/ 3942084 h 3943741"/>
              <a:gd name="connsiteX3" fmla="*/ 355023 w 357728"/>
              <a:gd name="connsiteY3" fmla="*/ 3942084 h 3943741"/>
              <a:gd name="connsiteX4" fmla="*/ 354936 w 357728"/>
              <a:gd name="connsiteY4" fmla="*/ 289935 h 3943741"/>
              <a:gd name="connsiteX5" fmla="*/ 354936 w 357728"/>
              <a:gd name="connsiteY5" fmla="*/ 6544 h 394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728" h="3943741">
                <a:moveTo>
                  <a:pt x="6544" y="6544"/>
                </a:moveTo>
                <a:lnTo>
                  <a:pt x="6544" y="289935"/>
                </a:lnTo>
                <a:lnTo>
                  <a:pt x="6631" y="3942084"/>
                </a:lnTo>
                <a:lnTo>
                  <a:pt x="355023" y="3942084"/>
                </a:lnTo>
                <a:lnTo>
                  <a:pt x="354936" y="289935"/>
                </a:lnTo>
                <a:lnTo>
                  <a:pt x="354936" y="6544"/>
                </a:lnTo>
                <a:close/>
              </a:path>
            </a:pathLst>
          </a:custGeom>
          <a:solidFill>
            <a:srgbClr val="545454"/>
          </a:solidFill>
          <a:ln w="9525" cap="flat">
            <a:noFill/>
            <a:prstDash val="solid"/>
            <a:miter/>
          </a:ln>
        </p:spPr>
        <p:txBody>
          <a:bodyPr rtlCol="0" anchor="ctr"/>
          <a:lstStyle/>
          <a:p>
            <a:endParaRPr lang="en-US" sz="1050"/>
          </a:p>
        </p:txBody>
      </p:sp>
      <p:sp>
        <p:nvSpPr>
          <p:cNvPr id="281" name="Freeform: Shape 316">
            <a:extLst>
              <a:ext uri="{FF2B5EF4-FFF2-40B4-BE49-F238E27FC236}">
                <a16:creationId xmlns:a16="http://schemas.microsoft.com/office/drawing/2014/main" id="{E3BC0F9D-E94C-AFBA-1FBF-780572399C3D}"/>
              </a:ext>
            </a:extLst>
          </p:cNvPr>
          <p:cNvSpPr/>
          <p:nvPr/>
        </p:nvSpPr>
        <p:spPr>
          <a:xfrm>
            <a:off x="10454182" y="6551051"/>
            <a:ext cx="183935" cy="53835"/>
          </a:xfrm>
          <a:custGeom>
            <a:avLst/>
            <a:gdLst>
              <a:gd name="connsiteX0" fmla="*/ 6544 w 357728"/>
              <a:gd name="connsiteY0" fmla="*/ 6544 h 104701"/>
              <a:gd name="connsiteX1" fmla="*/ 355111 w 357728"/>
              <a:gd name="connsiteY1" fmla="*/ 6544 h 104701"/>
              <a:gd name="connsiteX2" fmla="*/ 355111 w 357728"/>
              <a:gd name="connsiteY2" fmla="*/ 101386 h 104701"/>
              <a:gd name="connsiteX3" fmla="*/ 6544 w 357728"/>
              <a:gd name="connsiteY3" fmla="*/ 101386 h 104701"/>
            </a:gdLst>
            <a:ahLst/>
            <a:cxnLst>
              <a:cxn ang="0">
                <a:pos x="connsiteX0" y="connsiteY0"/>
              </a:cxn>
              <a:cxn ang="0">
                <a:pos x="connsiteX1" y="connsiteY1"/>
              </a:cxn>
              <a:cxn ang="0">
                <a:pos x="connsiteX2" y="connsiteY2"/>
              </a:cxn>
              <a:cxn ang="0">
                <a:pos x="connsiteX3" y="connsiteY3"/>
              </a:cxn>
            </a:cxnLst>
            <a:rect l="l" t="t" r="r" b="b"/>
            <a:pathLst>
              <a:path w="357728" h="104701">
                <a:moveTo>
                  <a:pt x="6544" y="6544"/>
                </a:moveTo>
                <a:lnTo>
                  <a:pt x="355111" y="6544"/>
                </a:lnTo>
                <a:lnTo>
                  <a:pt x="355111" y="101386"/>
                </a:lnTo>
                <a:lnTo>
                  <a:pt x="6544" y="101386"/>
                </a:lnTo>
                <a:close/>
              </a:path>
            </a:pathLst>
          </a:custGeom>
          <a:solidFill>
            <a:srgbClr val="414141"/>
          </a:solidFill>
          <a:ln w="9525" cap="flat">
            <a:noFill/>
            <a:prstDash val="solid"/>
            <a:miter/>
          </a:ln>
        </p:spPr>
        <p:txBody>
          <a:bodyPr rtlCol="0" anchor="ctr"/>
          <a:lstStyle/>
          <a:p>
            <a:endParaRPr lang="en-US" sz="1050"/>
          </a:p>
        </p:txBody>
      </p:sp>
      <p:sp>
        <p:nvSpPr>
          <p:cNvPr id="282" name="Freeform: Shape 317">
            <a:extLst>
              <a:ext uri="{FF2B5EF4-FFF2-40B4-BE49-F238E27FC236}">
                <a16:creationId xmlns:a16="http://schemas.microsoft.com/office/drawing/2014/main" id="{E96E1F73-5243-71C5-0ECC-FD571AADD4F5}"/>
              </a:ext>
            </a:extLst>
          </p:cNvPr>
          <p:cNvSpPr/>
          <p:nvPr/>
        </p:nvSpPr>
        <p:spPr>
          <a:xfrm>
            <a:off x="5756074" y="4575453"/>
            <a:ext cx="183935" cy="2027773"/>
          </a:xfrm>
          <a:custGeom>
            <a:avLst/>
            <a:gdLst>
              <a:gd name="connsiteX0" fmla="*/ 6544 w 357728"/>
              <a:gd name="connsiteY0" fmla="*/ 6544 h 3943741"/>
              <a:gd name="connsiteX1" fmla="*/ 6544 w 357728"/>
              <a:gd name="connsiteY1" fmla="*/ 289847 h 3943741"/>
              <a:gd name="connsiteX2" fmla="*/ 6631 w 357728"/>
              <a:gd name="connsiteY2" fmla="*/ 3941996 h 3943741"/>
              <a:gd name="connsiteX3" fmla="*/ 355023 w 357728"/>
              <a:gd name="connsiteY3" fmla="*/ 3941996 h 3943741"/>
              <a:gd name="connsiteX4" fmla="*/ 354936 w 357728"/>
              <a:gd name="connsiteY4" fmla="*/ 289847 h 3943741"/>
              <a:gd name="connsiteX5" fmla="*/ 354936 w 357728"/>
              <a:gd name="connsiteY5" fmla="*/ 6544 h 394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728" h="3943741">
                <a:moveTo>
                  <a:pt x="6544" y="6544"/>
                </a:moveTo>
                <a:lnTo>
                  <a:pt x="6544" y="289847"/>
                </a:lnTo>
                <a:lnTo>
                  <a:pt x="6631" y="3941996"/>
                </a:lnTo>
                <a:lnTo>
                  <a:pt x="355023" y="3941996"/>
                </a:lnTo>
                <a:lnTo>
                  <a:pt x="354936" y="289847"/>
                </a:lnTo>
                <a:lnTo>
                  <a:pt x="354936" y="6544"/>
                </a:lnTo>
                <a:close/>
              </a:path>
            </a:pathLst>
          </a:custGeom>
          <a:solidFill>
            <a:srgbClr val="545454"/>
          </a:solidFill>
          <a:ln w="9525" cap="flat">
            <a:noFill/>
            <a:prstDash val="solid"/>
            <a:miter/>
          </a:ln>
        </p:spPr>
        <p:txBody>
          <a:bodyPr rtlCol="0" anchor="ctr"/>
          <a:lstStyle/>
          <a:p>
            <a:endParaRPr lang="en-US" sz="1050"/>
          </a:p>
        </p:txBody>
      </p:sp>
      <p:sp>
        <p:nvSpPr>
          <p:cNvPr id="283" name="Freeform: Shape 318">
            <a:extLst>
              <a:ext uri="{FF2B5EF4-FFF2-40B4-BE49-F238E27FC236}">
                <a16:creationId xmlns:a16="http://schemas.microsoft.com/office/drawing/2014/main" id="{7CBFC8AA-73F1-EE64-3AC6-7F91D1168F1D}"/>
              </a:ext>
            </a:extLst>
          </p:cNvPr>
          <p:cNvSpPr/>
          <p:nvPr/>
        </p:nvSpPr>
        <p:spPr>
          <a:xfrm>
            <a:off x="5756119" y="6550647"/>
            <a:ext cx="183935" cy="53835"/>
          </a:xfrm>
          <a:custGeom>
            <a:avLst/>
            <a:gdLst>
              <a:gd name="connsiteX0" fmla="*/ 6544 w 357728"/>
              <a:gd name="connsiteY0" fmla="*/ 6544 h 104701"/>
              <a:gd name="connsiteX1" fmla="*/ 355111 w 357728"/>
              <a:gd name="connsiteY1" fmla="*/ 6544 h 104701"/>
              <a:gd name="connsiteX2" fmla="*/ 355111 w 357728"/>
              <a:gd name="connsiteY2" fmla="*/ 101386 h 104701"/>
              <a:gd name="connsiteX3" fmla="*/ 6544 w 357728"/>
              <a:gd name="connsiteY3" fmla="*/ 101386 h 104701"/>
            </a:gdLst>
            <a:ahLst/>
            <a:cxnLst>
              <a:cxn ang="0">
                <a:pos x="connsiteX0" y="connsiteY0"/>
              </a:cxn>
              <a:cxn ang="0">
                <a:pos x="connsiteX1" y="connsiteY1"/>
              </a:cxn>
              <a:cxn ang="0">
                <a:pos x="connsiteX2" y="connsiteY2"/>
              </a:cxn>
              <a:cxn ang="0">
                <a:pos x="connsiteX3" y="connsiteY3"/>
              </a:cxn>
            </a:cxnLst>
            <a:rect l="l" t="t" r="r" b="b"/>
            <a:pathLst>
              <a:path w="357728" h="104701">
                <a:moveTo>
                  <a:pt x="6544" y="6544"/>
                </a:moveTo>
                <a:lnTo>
                  <a:pt x="355111" y="6544"/>
                </a:lnTo>
                <a:lnTo>
                  <a:pt x="355111" y="101386"/>
                </a:lnTo>
                <a:lnTo>
                  <a:pt x="6544" y="101386"/>
                </a:lnTo>
                <a:close/>
              </a:path>
            </a:pathLst>
          </a:custGeom>
          <a:solidFill>
            <a:srgbClr val="414141"/>
          </a:solidFill>
          <a:ln w="9525" cap="flat">
            <a:noFill/>
            <a:prstDash val="solid"/>
            <a:miter/>
          </a:ln>
        </p:spPr>
        <p:txBody>
          <a:bodyPr rtlCol="0" anchor="ctr"/>
          <a:lstStyle/>
          <a:p>
            <a:endParaRPr lang="en-US" sz="1050"/>
          </a:p>
        </p:txBody>
      </p:sp>
      <p:sp>
        <p:nvSpPr>
          <p:cNvPr id="284" name="Freeform: Shape 319">
            <a:extLst>
              <a:ext uri="{FF2B5EF4-FFF2-40B4-BE49-F238E27FC236}">
                <a16:creationId xmlns:a16="http://schemas.microsoft.com/office/drawing/2014/main" id="{2CB47997-0AA0-7D73-76AF-9A96A41B1137}"/>
              </a:ext>
            </a:extLst>
          </p:cNvPr>
          <p:cNvSpPr/>
          <p:nvPr/>
        </p:nvSpPr>
        <p:spPr>
          <a:xfrm>
            <a:off x="5756074" y="4619597"/>
            <a:ext cx="4881012" cy="85238"/>
          </a:xfrm>
          <a:custGeom>
            <a:avLst/>
            <a:gdLst>
              <a:gd name="connsiteX0" fmla="*/ 6544 w 9492899"/>
              <a:gd name="connsiteY0" fmla="*/ 6544 h 165776"/>
              <a:gd name="connsiteX1" fmla="*/ 9492114 w 9492899"/>
              <a:gd name="connsiteY1" fmla="*/ 6544 h 165776"/>
              <a:gd name="connsiteX2" fmla="*/ 9492114 w 9492899"/>
              <a:gd name="connsiteY2" fmla="*/ 166649 h 165776"/>
              <a:gd name="connsiteX3" fmla="*/ 6543 w 9492899"/>
              <a:gd name="connsiteY3" fmla="*/ 166649 h 165776"/>
            </a:gdLst>
            <a:ahLst/>
            <a:cxnLst>
              <a:cxn ang="0">
                <a:pos x="connsiteX0" y="connsiteY0"/>
              </a:cxn>
              <a:cxn ang="0">
                <a:pos x="connsiteX1" y="connsiteY1"/>
              </a:cxn>
              <a:cxn ang="0">
                <a:pos x="connsiteX2" y="connsiteY2"/>
              </a:cxn>
              <a:cxn ang="0">
                <a:pos x="connsiteX3" y="connsiteY3"/>
              </a:cxn>
            </a:cxnLst>
            <a:rect l="l" t="t" r="r" b="b"/>
            <a:pathLst>
              <a:path w="9492899" h="165776">
                <a:moveTo>
                  <a:pt x="6544" y="6544"/>
                </a:moveTo>
                <a:lnTo>
                  <a:pt x="9492114" y="6544"/>
                </a:lnTo>
                <a:lnTo>
                  <a:pt x="9492114" y="166649"/>
                </a:lnTo>
                <a:lnTo>
                  <a:pt x="6543" y="166649"/>
                </a:lnTo>
                <a:close/>
              </a:path>
            </a:pathLst>
          </a:custGeom>
          <a:solidFill>
            <a:srgbClr val="757575">
              <a:alpha val="80000"/>
            </a:srgbClr>
          </a:solidFill>
          <a:ln w="9525" cap="flat">
            <a:noFill/>
            <a:prstDash val="solid"/>
            <a:miter/>
          </a:ln>
        </p:spPr>
        <p:txBody>
          <a:bodyPr rtlCol="0" anchor="ctr"/>
          <a:lstStyle/>
          <a:p>
            <a:endParaRPr lang="en-US" sz="1050"/>
          </a:p>
        </p:txBody>
      </p:sp>
      <p:sp>
        <p:nvSpPr>
          <p:cNvPr id="285" name="Freeform: Shape 320">
            <a:extLst>
              <a:ext uri="{FF2B5EF4-FFF2-40B4-BE49-F238E27FC236}">
                <a16:creationId xmlns:a16="http://schemas.microsoft.com/office/drawing/2014/main" id="{E238CD75-ECE0-949A-F64F-C5DFC7623FD6}"/>
              </a:ext>
            </a:extLst>
          </p:cNvPr>
          <p:cNvSpPr/>
          <p:nvPr/>
        </p:nvSpPr>
        <p:spPr>
          <a:xfrm>
            <a:off x="5431136" y="4530859"/>
            <a:ext cx="5531515" cy="94211"/>
          </a:xfrm>
          <a:custGeom>
            <a:avLst/>
            <a:gdLst>
              <a:gd name="connsiteX0" fmla="*/ 6543 w 10758037"/>
              <a:gd name="connsiteY0" fmla="*/ 6544 h 183226"/>
              <a:gd name="connsiteX1" fmla="*/ 10755943 w 10758037"/>
              <a:gd name="connsiteY1" fmla="*/ 6544 h 183226"/>
              <a:gd name="connsiteX2" fmla="*/ 10755943 w 10758037"/>
              <a:gd name="connsiteY2" fmla="*/ 179650 h 183226"/>
              <a:gd name="connsiteX3" fmla="*/ 6542 w 10758037"/>
              <a:gd name="connsiteY3" fmla="*/ 179650 h 183226"/>
            </a:gdLst>
            <a:ahLst/>
            <a:cxnLst>
              <a:cxn ang="0">
                <a:pos x="connsiteX0" y="connsiteY0"/>
              </a:cxn>
              <a:cxn ang="0">
                <a:pos x="connsiteX1" y="connsiteY1"/>
              </a:cxn>
              <a:cxn ang="0">
                <a:pos x="connsiteX2" y="connsiteY2"/>
              </a:cxn>
              <a:cxn ang="0">
                <a:pos x="connsiteX3" y="connsiteY3"/>
              </a:cxn>
            </a:cxnLst>
            <a:rect l="l" t="t" r="r" b="b"/>
            <a:pathLst>
              <a:path w="10758037" h="183226">
                <a:moveTo>
                  <a:pt x="6543" y="6544"/>
                </a:moveTo>
                <a:lnTo>
                  <a:pt x="10755943" y="6544"/>
                </a:lnTo>
                <a:lnTo>
                  <a:pt x="10755943" y="179650"/>
                </a:lnTo>
                <a:lnTo>
                  <a:pt x="6542" y="179650"/>
                </a:lnTo>
                <a:close/>
              </a:path>
            </a:pathLst>
          </a:custGeom>
          <a:solidFill>
            <a:srgbClr val="545454"/>
          </a:solidFill>
          <a:ln w="9525" cap="flat">
            <a:noFill/>
            <a:prstDash val="solid"/>
            <a:miter/>
          </a:ln>
        </p:spPr>
        <p:txBody>
          <a:bodyPr rtlCol="0" anchor="ctr"/>
          <a:lstStyle/>
          <a:p>
            <a:endParaRPr lang="en-US" sz="1050"/>
          </a:p>
        </p:txBody>
      </p:sp>
      <p:sp>
        <p:nvSpPr>
          <p:cNvPr id="286" name="Freeform: Shape 321">
            <a:extLst>
              <a:ext uri="{FF2B5EF4-FFF2-40B4-BE49-F238E27FC236}">
                <a16:creationId xmlns:a16="http://schemas.microsoft.com/office/drawing/2014/main" id="{C5E89424-9B24-7BD7-339D-4AC44F6E4F8C}"/>
              </a:ext>
            </a:extLst>
          </p:cNvPr>
          <p:cNvSpPr/>
          <p:nvPr/>
        </p:nvSpPr>
        <p:spPr>
          <a:xfrm>
            <a:off x="5431069" y="4501803"/>
            <a:ext cx="5531515" cy="31404"/>
          </a:xfrm>
          <a:custGeom>
            <a:avLst/>
            <a:gdLst>
              <a:gd name="connsiteX0" fmla="*/ 10755944 w 10758037"/>
              <a:gd name="connsiteY0" fmla="*/ 63083 h 61075"/>
              <a:gd name="connsiteX1" fmla="*/ 6545 w 10758037"/>
              <a:gd name="connsiteY1" fmla="*/ 63083 h 61075"/>
              <a:gd name="connsiteX2" fmla="*/ 6545 w 10758037"/>
              <a:gd name="connsiteY2" fmla="*/ 6544 h 61075"/>
              <a:gd name="connsiteX3" fmla="*/ 10755945 w 10758037"/>
              <a:gd name="connsiteY3" fmla="*/ 6544 h 61075"/>
            </a:gdLst>
            <a:ahLst/>
            <a:cxnLst>
              <a:cxn ang="0">
                <a:pos x="connsiteX0" y="connsiteY0"/>
              </a:cxn>
              <a:cxn ang="0">
                <a:pos x="connsiteX1" y="connsiteY1"/>
              </a:cxn>
              <a:cxn ang="0">
                <a:pos x="connsiteX2" y="connsiteY2"/>
              </a:cxn>
              <a:cxn ang="0">
                <a:pos x="connsiteX3" y="connsiteY3"/>
              </a:cxn>
            </a:cxnLst>
            <a:rect l="l" t="t" r="r" b="b"/>
            <a:pathLst>
              <a:path w="10758037" h="61075">
                <a:moveTo>
                  <a:pt x="10755944" y="63083"/>
                </a:moveTo>
                <a:lnTo>
                  <a:pt x="6545" y="63083"/>
                </a:lnTo>
                <a:lnTo>
                  <a:pt x="6545" y="6544"/>
                </a:lnTo>
                <a:lnTo>
                  <a:pt x="10755945" y="6544"/>
                </a:lnTo>
                <a:close/>
              </a:path>
            </a:pathLst>
          </a:custGeom>
          <a:solidFill>
            <a:srgbClr val="868787"/>
          </a:solidFill>
          <a:ln w="9525" cap="flat">
            <a:noFill/>
            <a:prstDash val="solid"/>
            <a:miter/>
          </a:ln>
        </p:spPr>
        <p:txBody>
          <a:bodyPr rtlCol="0" anchor="ctr"/>
          <a:lstStyle/>
          <a:p>
            <a:endParaRPr lang="en-US" sz="1050"/>
          </a:p>
        </p:txBody>
      </p:sp>
      <p:sp>
        <p:nvSpPr>
          <p:cNvPr id="287" name="Freeform: Shape 322">
            <a:extLst>
              <a:ext uri="{FF2B5EF4-FFF2-40B4-BE49-F238E27FC236}">
                <a16:creationId xmlns:a16="http://schemas.microsoft.com/office/drawing/2014/main" id="{AC8E8F28-798B-ACC0-F4BB-E7B6CA7EA70C}"/>
              </a:ext>
            </a:extLst>
          </p:cNvPr>
          <p:cNvSpPr/>
          <p:nvPr/>
        </p:nvSpPr>
        <p:spPr>
          <a:xfrm>
            <a:off x="9850740" y="4067881"/>
            <a:ext cx="53835" cy="435164"/>
          </a:xfrm>
          <a:custGeom>
            <a:avLst/>
            <a:gdLst>
              <a:gd name="connsiteX0" fmla="*/ 40224 w 104701"/>
              <a:gd name="connsiteY0" fmla="*/ 842146 h 846333"/>
              <a:gd name="connsiteX1" fmla="*/ 6544 w 104701"/>
              <a:gd name="connsiteY1" fmla="*/ 839092 h 846333"/>
              <a:gd name="connsiteX2" fmla="*/ 66746 w 104701"/>
              <a:gd name="connsiteY2" fmla="*/ 6544 h 846333"/>
              <a:gd name="connsiteX3" fmla="*/ 100426 w 104701"/>
              <a:gd name="connsiteY3" fmla="*/ 9685 h 846333"/>
            </a:gdLst>
            <a:ahLst/>
            <a:cxnLst>
              <a:cxn ang="0">
                <a:pos x="connsiteX0" y="connsiteY0"/>
              </a:cxn>
              <a:cxn ang="0">
                <a:pos x="connsiteX1" y="connsiteY1"/>
              </a:cxn>
              <a:cxn ang="0">
                <a:pos x="connsiteX2" y="connsiteY2"/>
              </a:cxn>
              <a:cxn ang="0">
                <a:pos x="connsiteX3" y="connsiteY3"/>
              </a:cxn>
            </a:cxnLst>
            <a:rect l="l" t="t" r="r" b="b"/>
            <a:pathLst>
              <a:path w="104701" h="846333">
                <a:moveTo>
                  <a:pt x="40224" y="842146"/>
                </a:moveTo>
                <a:lnTo>
                  <a:pt x="6544" y="839092"/>
                </a:lnTo>
                <a:lnTo>
                  <a:pt x="66746" y="6544"/>
                </a:lnTo>
                <a:lnTo>
                  <a:pt x="100426" y="9685"/>
                </a:lnTo>
                <a:close/>
              </a:path>
            </a:pathLst>
          </a:custGeom>
          <a:solidFill>
            <a:srgbClr val="86B8B0"/>
          </a:solidFill>
          <a:ln w="9525" cap="flat">
            <a:noFill/>
            <a:prstDash val="solid"/>
            <a:miter/>
          </a:ln>
        </p:spPr>
        <p:txBody>
          <a:bodyPr rtlCol="0" anchor="ctr"/>
          <a:lstStyle/>
          <a:p>
            <a:endParaRPr lang="en-US" sz="1050"/>
          </a:p>
        </p:txBody>
      </p:sp>
      <p:sp>
        <p:nvSpPr>
          <p:cNvPr id="288" name="Freeform: Shape 323">
            <a:extLst>
              <a:ext uri="{FF2B5EF4-FFF2-40B4-BE49-F238E27FC236}">
                <a16:creationId xmlns:a16="http://schemas.microsoft.com/office/drawing/2014/main" id="{511F3B79-74D3-4804-9043-8D2F6B8DFFF2}"/>
              </a:ext>
            </a:extLst>
          </p:cNvPr>
          <p:cNvSpPr/>
          <p:nvPr/>
        </p:nvSpPr>
        <p:spPr>
          <a:xfrm>
            <a:off x="9850740" y="4067881"/>
            <a:ext cx="40376" cy="435164"/>
          </a:xfrm>
          <a:custGeom>
            <a:avLst/>
            <a:gdLst>
              <a:gd name="connsiteX0" fmla="*/ 6544 w 78525"/>
              <a:gd name="connsiteY0" fmla="*/ 839092 h 846333"/>
              <a:gd name="connsiteX1" fmla="*/ 17800 w 78525"/>
              <a:gd name="connsiteY1" fmla="*/ 840052 h 846333"/>
              <a:gd name="connsiteX2" fmla="*/ 78002 w 78525"/>
              <a:gd name="connsiteY2" fmla="*/ 7591 h 846333"/>
              <a:gd name="connsiteX3" fmla="*/ 66746 w 78525"/>
              <a:gd name="connsiteY3" fmla="*/ 6544 h 846333"/>
            </a:gdLst>
            <a:ahLst/>
            <a:cxnLst>
              <a:cxn ang="0">
                <a:pos x="connsiteX0" y="connsiteY0"/>
              </a:cxn>
              <a:cxn ang="0">
                <a:pos x="connsiteX1" y="connsiteY1"/>
              </a:cxn>
              <a:cxn ang="0">
                <a:pos x="connsiteX2" y="connsiteY2"/>
              </a:cxn>
              <a:cxn ang="0">
                <a:pos x="connsiteX3" y="connsiteY3"/>
              </a:cxn>
            </a:cxnLst>
            <a:rect l="l" t="t" r="r" b="b"/>
            <a:pathLst>
              <a:path w="78525" h="846333">
                <a:moveTo>
                  <a:pt x="6544" y="839092"/>
                </a:moveTo>
                <a:lnTo>
                  <a:pt x="17800" y="840052"/>
                </a:lnTo>
                <a:lnTo>
                  <a:pt x="78002" y="7591"/>
                </a:lnTo>
                <a:lnTo>
                  <a:pt x="66746" y="6544"/>
                </a:lnTo>
                <a:close/>
              </a:path>
            </a:pathLst>
          </a:custGeom>
          <a:solidFill>
            <a:srgbClr val="9BC2BC"/>
          </a:solidFill>
          <a:ln w="9525" cap="flat">
            <a:noFill/>
            <a:prstDash val="solid"/>
            <a:miter/>
          </a:ln>
        </p:spPr>
        <p:txBody>
          <a:bodyPr rtlCol="0" anchor="ctr"/>
          <a:lstStyle/>
          <a:p>
            <a:endParaRPr lang="en-US" sz="1050"/>
          </a:p>
        </p:txBody>
      </p:sp>
      <p:sp>
        <p:nvSpPr>
          <p:cNvPr id="289" name="Freeform: Shape 324">
            <a:extLst>
              <a:ext uri="{FF2B5EF4-FFF2-40B4-BE49-F238E27FC236}">
                <a16:creationId xmlns:a16="http://schemas.microsoft.com/office/drawing/2014/main" id="{F84A957E-24BC-9A36-DF86-93818105102F}"/>
              </a:ext>
            </a:extLst>
          </p:cNvPr>
          <p:cNvSpPr/>
          <p:nvPr/>
        </p:nvSpPr>
        <p:spPr>
          <a:xfrm>
            <a:off x="9862315" y="4068958"/>
            <a:ext cx="40376" cy="435164"/>
          </a:xfrm>
          <a:custGeom>
            <a:avLst/>
            <a:gdLst>
              <a:gd name="connsiteX0" fmla="*/ 17712 w 78525"/>
              <a:gd name="connsiteY0" fmla="*/ 840052 h 846333"/>
              <a:gd name="connsiteX1" fmla="*/ 6544 w 78525"/>
              <a:gd name="connsiteY1" fmla="*/ 839005 h 846333"/>
              <a:gd name="connsiteX2" fmla="*/ 66659 w 78525"/>
              <a:gd name="connsiteY2" fmla="*/ 6544 h 846333"/>
              <a:gd name="connsiteX3" fmla="*/ 77914 w 78525"/>
              <a:gd name="connsiteY3" fmla="*/ 7591 h 846333"/>
            </a:gdLst>
            <a:ahLst/>
            <a:cxnLst>
              <a:cxn ang="0">
                <a:pos x="connsiteX0" y="connsiteY0"/>
              </a:cxn>
              <a:cxn ang="0">
                <a:pos x="connsiteX1" y="connsiteY1"/>
              </a:cxn>
              <a:cxn ang="0">
                <a:pos x="connsiteX2" y="connsiteY2"/>
              </a:cxn>
              <a:cxn ang="0">
                <a:pos x="connsiteX3" y="connsiteY3"/>
              </a:cxn>
            </a:cxnLst>
            <a:rect l="l" t="t" r="r" b="b"/>
            <a:pathLst>
              <a:path w="78525" h="846333">
                <a:moveTo>
                  <a:pt x="17712" y="840052"/>
                </a:moveTo>
                <a:lnTo>
                  <a:pt x="6544" y="839005"/>
                </a:lnTo>
                <a:lnTo>
                  <a:pt x="66659" y="6544"/>
                </a:lnTo>
                <a:lnTo>
                  <a:pt x="77914" y="7591"/>
                </a:lnTo>
                <a:close/>
              </a:path>
            </a:pathLst>
          </a:custGeom>
          <a:solidFill>
            <a:srgbClr val="7EA7A1"/>
          </a:solidFill>
          <a:ln w="9525" cap="flat">
            <a:noFill/>
            <a:prstDash val="solid"/>
            <a:miter/>
          </a:ln>
        </p:spPr>
        <p:txBody>
          <a:bodyPr rtlCol="0" anchor="ctr"/>
          <a:lstStyle/>
          <a:p>
            <a:endParaRPr lang="en-US" sz="1050"/>
          </a:p>
        </p:txBody>
      </p:sp>
      <p:sp>
        <p:nvSpPr>
          <p:cNvPr id="290" name="Freeform: Shape 325">
            <a:extLst>
              <a:ext uri="{FF2B5EF4-FFF2-40B4-BE49-F238E27FC236}">
                <a16:creationId xmlns:a16="http://schemas.microsoft.com/office/drawing/2014/main" id="{9E074B74-CD8A-40E3-885A-1B5FD2F955A1}"/>
              </a:ext>
            </a:extLst>
          </p:cNvPr>
          <p:cNvSpPr/>
          <p:nvPr/>
        </p:nvSpPr>
        <p:spPr>
          <a:xfrm>
            <a:off x="9890982" y="4035221"/>
            <a:ext cx="8972" cy="8972"/>
          </a:xfrm>
          <a:custGeom>
            <a:avLst/>
            <a:gdLst>
              <a:gd name="connsiteX0" fmla="*/ 12129 w 17450"/>
              <a:gd name="connsiteY0" fmla="*/ 16405 h 17450"/>
              <a:gd name="connsiteX1" fmla="*/ 6544 w 17450"/>
              <a:gd name="connsiteY1" fmla="*/ 15881 h 17450"/>
              <a:gd name="connsiteX2" fmla="*/ 9948 w 17450"/>
              <a:gd name="connsiteY2" fmla="*/ 6545 h 17450"/>
              <a:gd name="connsiteX3" fmla="*/ 12129 w 17450"/>
              <a:gd name="connsiteY3" fmla="*/ 16405 h 17450"/>
            </a:gdLst>
            <a:ahLst/>
            <a:cxnLst>
              <a:cxn ang="0">
                <a:pos x="connsiteX0" y="connsiteY0"/>
              </a:cxn>
              <a:cxn ang="0">
                <a:pos x="connsiteX1" y="connsiteY1"/>
              </a:cxn>
              <a:cxn ang="0">
                <a:pos x="connsiteX2" y="connsiteY2"/>
              </a:cxn>
              <a:cxn ang="0">
                <a:pos x="connsiteX3" y="connsiteY3"/>
              </a:cxn>
            </a:cxnLst>
            <a:rect l="l" t="t" r="r" b="b"/>
            <a:pathLst>
              <a:path w="17450" h="17450">
                <a:moveTo>
                  <a:pt x="12129" y="16405"/>
                </a:moveTo>
                <a:lnTo>
                  <a:pt x="6544" y="15881"/>
                </a:lnTo>
                <a:cubicBezTo>
                  <a:pt x="7417" y="10384"/>
                  <a:pt x="8812" y="6458"/>
                  <a:pt x="9948" y="6545"/>
                </a:cubicBezTo>
                <a:cubicBezTo>
                  <a:pt x="11256" y="6633"/>
                  <a:pt x="12129" y="10820"/>
                  <a:pt x="12129" y="16405"/>
                </a:cubicBezTo>
                <a:close/>
              </a:path>
            </a:pathLst>
          </a:custGeom>
          <a:solidFill>
            <a:srgbClr val="747A7A"/>
          </a:solidFill>
          <a:ln w="9525" cap="flat">
            <a:noFill/>
            <a:prstDash val="solid"/>
            <a:miter/>
          </a:ln>
        </p:spPr>
        <p:txBody>
          <a:bodyPr rtlCol="0" anchor="ctr"/>
          <a:lstStyle/>
          <a:p>
            <a:endParaRPr lang="en-US" sz="1050"/>
          </a:p>
        </p:txBody>
      </p:sp>
      <p:sp>
        <p:nvSpPr>
          <p:cNvPr id="291" name="Freeform: Shape 326">
            <a:extLst>
              <a:ext uri="{FF2B5EF4-FFF2-40B4-BE49-F238E27FC236}">
                <a16:creationId xmlns:a16="http://schemas.microsoft.com/office/drawing/2014/main" id="{BC7A550D-285E-7EA1-3F1A-1C90896CBD01}"/>
              </a:ext>
            </a:extLst>
          </p:cNvPr>
          <p:cNvSpPr/>
          <p:nvPr/>
        </p:nvSpPr>
        <p:spPr>
          <a:xfrm>
            <a:off x="9881695" y="4039797"/>
            <a:ext cx="22431" cy="35890"/>
          </a:xfrm>
          <a:custGeom>
            <a:avLst/>
            <a:gdLst>
              <a:gd name="connsiteX0" fmla="*/ 30278 w 43625"/>
              <a:gd name="connsiteY0" fmla="*/ 7067 h 69800"/>
              <a:gd name="connsiteX1" fmla="*/ 24518 w 43625"/>
              <a:gd name="connsiteY1" fmla="*/ 6544 h 69800"/>
              <a:gd name="connsiteX2" fmla="*/ 6544 w 43625"/>
              <a:gd name="connsiteY2" fmla="*/ 61163 h 69800"/>
              <a:gd name="connsiteX3" fmla="*/ 40224 w 43625"/>
              <a:gd name="connsiteY3" fmla="*/ 64304 h 69800"/>
            </a:gdLst>
            <a:ahLst/>
            <a:cxnLst>
              <a:cxn ang="0">
                <a:pos x="connsiteX0" y="connsiteY0"/>
              </a:cxn>
              <a:cxn ang="0">
                <a:pos x="connsiteX1" y="connsiteY1"/>
              </a:cxn>
              <a:cxn ang="0">
                <a:pos x="connsiteX2" y="connsiteY2"/>
              </a:cxn>
              <a:cxn ang="0">
                <a:pos x="connsiteX3" y="connsiteY3"/>
              </a:cxn>
            </a:cxnLst>
            <a:rect l="l" t="t" r="r" b="b"/>
            <a:pathLst>
              <a:path w="43625" h="69800">
                <a:moveTo>
                  <a:pt x="30278" y="7067"/>
                </a:moveTo>
                <a:lnTo>
                  <a:pt x="24518" y="6544"/>
                </a:lnTo>
                <a:lnTo>
                  <a:pt x="6544" y="61163"/>
                </a:lnTo>
                <a:lnTo>
                  <a:pt x="40224" y="64304"/>
                </a:lnTo>
                <a:close/>
              </a:path>
            </a:pathLst>
          </a:custGeom>
          <a:solidFill>
            <a:srgbClr val="D19C84"/>
          </a:solidFill>
          <a:ln w="9525" cap="flat">
            <a:noFill/>
            <a:prstDash val="solid"/>
            <a:miter/>
          </a:ln>
        </p:spPr>
        <p:txBody>
          <a:bodyPr rtlCol="0" anchor="ctr"/>
          <a:lstStyle/>
          <a:p>
            <a:endParaRPr lang="en-US" sz="1050"/>
          </a:p>
        </p:txBody>
      </p:sp>
      <p:sp>
        <p:nvSpPr>
          <p:cNvPr id="292" name="Freeform: Shape 327">
            <a:extLst>
              <a:ext uri="{FF2B5EF4-FFF2-40B4-BE49-F238E27FC236}">
                <a16:creationId xmlns:a16="http://schemas.microsoft.com/office/drawing/2014/main" id="{A999043B-D1F1-B057-334B-E625986D5261}"/>
              </a:ext>
            </a:extLst>
          </p:cNvPr>
          <p:cNvSpPr/>
          <p:nvPr/>
        </p:nvSpPr>
        <p:spPr>
          <a:xfrm>
            <a:off x="9791477" y="4067971"/>
            <a:ext cx="26918" cy="435164"/>
          </a:xfrm>
          <a:custGeom>
            <a:avLst/>
            <a:gdLst>
              <a:gd name="connsiteX0" fmla="*/ 46680 w 52350"/>
              <a:gd name="connsiteY0" fmla="*/ 841710 h 846333"/>
              <a:gd name="connsiteX1" fmla="*/ 12826 w 52350"/>
              <a:gd name="connsiteY1" fmla="*/ 842059 h 846333"/>
              <a:gd name="connsiteX2" fmla="*/ 6544 w 52350"/>
              <a:gd name="connsiteY2" fmla="*/ 6893 h 846333"/>
              <a:gd name="connsiteX3" fmla="*/ 40396 w 52350"/>
              <a:gd name="connsiteY3" fmla="*/ 6544 h 846333"/>
            </a:gdLst>
            <a:ahLst/>
            <a:cxnLst>
              <a:cxn ang="0">
                <a:pos x="connsiteX0" y="connsiteY0"/>
              </a:cxn>
              <a:cxn ang="0">
                <a:pos x="connsiteX1" y="connsiteY1"/>
              </a:cxn>
              <a:cxn ang="0">
                <a:pos x="connsiteX2" y="connsiteY2"/>
              </a:cxn>
              <a:cxn ang="0">
                <a:pos x="connsiteX3" y="connsiteY3"/>
              </a:cxn>
            </a:cxnLst>
            <a:rect l="l" t="t" r="r" b="b"/>
            <a:pathLst>
              <a:path w="52350" h="846333">
                <a:moveTo>
                  <a:pt x="46680" y="841710"/>
                </a:moveTo>
                <a:lnTo>
                  <a:pt x="12826" y="842059"/>
                </a:lnTo>
                <a:lnTo>
                  <a:pt x="6544" y="6893"/>
                </a:lnTo>
                <a:lnTo>
                  <a:pt x="40396" y="6544"/>
                </a:lnTo>
                <a:close/>
              </a:path>
            </a:pathLst>
          </a:custGeom>
          <a:solidFill>
            <a:srgbClr val="BD4442"/>
          </a:solidFill>
          <a:ln w="9525" cap="flat">
            <a:noFill/>
            <a:prstDash val="solid"/>
            <a:miter/>
          </a:ln>
        </p:spPr>
        <p:txBody>
          <a:bodyPr rtlCol="0" anchor="ctr"/>
          <a:lstStyle/>
          <a:p>
            <a:endParaRPr lang="en-US" sz="1050"/>
          </a:p>
        </p:txBody>
      </p:sp>
      <p:sp>
        <p:nvSpPr>
          <p:cNvPr id="293" name="Freeform: Shape 328">
            <a:extLst>
              <a:ext uri="{FF2B5EF4-FFF2-40B4-BE49-F238E27FC236}">
                <a16:creationId xmlns:a16="http://schemas.microsoft.com/office/drawing/2014/main" id="{36A74C20-D9A5-D33C-113B-0E07E645E665}"/>
              </a:ext>
            </a:extLst>
          </p:cNvPr>
          <p:cNvSpPr/>
          <p:nvPr/>
        </p:nvSpPr>
        <p:spPr>
          <a:xfrm>
            <a:off x="9791477" y="4068061"/>
            <a:ext cx="13459" cy="435164"/>
          </a:xfrm>
          <a:custGeom>
            <a:avLst/>
            <a:gdLst>
              <a:gd name="connsiteX0" fmla="*/ 12826 w 26175"/>
              <a:gd name="connsiteY0" fmla="*/ 841884 h 846333"/>
              <a:gd name="connsiteX1" fmla="*/ 24169 w 26175"/>
              <a:gd name="connsiteY1" fmla="*/ 841797 h 846333"/>
              <a:gd name="connsiteX2" fmla="*/ 17887 w 26175"/>
              <a:gd name="connsiteY2" fmla="*/ 6544 h 846333"/>
              <a:gd name="connsiteX3" fmla="*/ 6544 w 26175"/>
              <a:gd name="connsiteY3" fmla="*/ 6718 h 846333"/>
            </a:gdLst>
            <a:ahLst/>
            <a:cxnLst>
              <a:cxn ang="0">
                <a:pos x="connsiteX0" y="connsiteY0"/>
              </a:cxn>
              <a:cxn ang="0">
                <a:pos x="connsiteX1" y="connsiteY1"/>
              </a:cxn>
              <a:cxn ang="0">
                <a:pos x="connsiteX2" y="connsiteY2"/>
              </a:cxn>
              <a:cxn ang="0">
                <a:pos x="connsiteX3" y="connsiteY3"/>
              </a:cxn>
            </a:cxnLst>
            <a:rect l="l" t="t" r="r" b="b"/>
            <a:pathLst>
              <a:path w="26175" h="846333">
                <a:moveTo>
                  <a:pt x="12826" y="841884"/>
                </a:moveTo>
                <a:lnTo>
                  <a:pt x="24169" y="841797"/>
                </a:lnTo>
                <a:lnTo>
                  <a:pt x="17887" y="6544"/>
                </a:lnTo>
                <a:lnTo>
                  <a:pt x="6544" y="6718"/>
                </a:lnTo>
                <a:close/>
              </a:path>
            </a:pathLst>
          </a:custGeom>
          <a:solidFill>
            <a:srgbClr val="C75B5A"/>
          </a:solidFill>
          <a:ln w="9525" cap="flat">
            <a:noFill/>
            <a:prstDash val="solid"/>
            <a:miter/>
          </a:ln>
        </p:spPr>
        <p:txBody>
          <a:bodyPr rtlCol="0" anchor="ctr"/>
          <a:lstStyle/>
          <a:p>
            <a:endParaRPr lang="en-US" sz="1050"/>
          </a:p>
        </p:txBody>
      </p:sp>
      <p:sp>
        <p:nvSpPr>
          <p:cNvPr id="294" name="Freeform: Shape 329">
            <a:extLst>
              <a:ext uri="{FF2B5EF4-FFF2-40B4-BE49-F238E27FC236}">
                <a16:creationId xmlns:a16="http://schemas.microsoft.com/office/drawing/2014/main" id="{48B5A937-1E88-0281-B14C-B9D5457DD220}"/>
              </a:ext>
            </a:extLst>
          </p:cNvPr>
          <p:cNvSpPr/>
          <p:nvPr/>
        </p:nvSpPr>
        <p:spPr>
          <a:xfrm>
            <a:off x="9803097" y="4067971"/>
            <a:ext cx="13459" cy="435164"/>
          </a:xfrm>
          <a:custGeom>
            <a:avLst/>
            <a:gdLst>
              <a:gd name="connsiteX0" fmla="*/ 24081 w 26175"/>
              <a:gd name="connsiteY0" fmla="*/ 841710 h 846333"/>
              <a:gd name="connsiteX1" fmla="*/ 12826 w 26175"/>
              <a:gd name="connsiteY1" fmla="*/ 841797 h 846333"/>
              <a:gd name="connsiteX2" fmla="*/ 6544 w 26175"/>
              <a:gd name="connsiteY2" fmla="*/ 6631 h 846333"/>
              <a:gd name="connsiteX3" fmla="*/ 17797 w 26175"/>
              <a:gd name="connsiteY3" fmla="*/ 6544 h 846333"/>
            </a:gdLst>
            <a:ahLst/>
            <a:cxnLst>
              <a:cxn ang="0">
                <a:pos x="connsiteX0" y="connsiteY0"/>
              </a:cxn>
              <a:cxn ang="0">
                <a:pos x="connsiteX1" y="connsiteY1"/>
              </a:cxn>
              <a:cxn ang="0">
                <a:pos x="connsiteX2" y="connsiteY2"/>
              </a:cxn>
              <a:cxn ang="0">
                <a:pos x="connsiteX3" y="connsiteY3"/>
              </a:cxn>
            </a:cxnLst>
            <a:rect l="l" t="t" r="r" b="b"/>
            <a:pathLst>
              <a:path w="26175" h="846333">
                <a:moveTo>
                  <a:pt x="24081" y="841710"/>
                </a:moveTo>
                <a:lnTo>
                  <a:pt x="12826" y="841797"/>
                </a:lnTo>
                <a:lnTo>
                  <a:pt x="6544" y="6631"/>
                </a:lnTo>
                <a:lnTo>
                  <a:pt x="17797" y="6544"/>
                </a:lnTo>
                <a:close/>
              </a:path>
            </a:pathLst>
          </a:custGeom>
          <a:solidFill>
            <a:srgbClr val="A83735"/>
          </a:solidFill>
          <a:ln w="9525" cap="flat">
            <a:noFill/>
            <a:prstDash val="solid"/>
            <a:miter/>
          </a:ln>
        </p:spPr>
        <p:txBody>
          <a:bodyPr rtlCol="0" anchor="ctr"/>
          <a:lstStyle/>
          <a:p>
            <a:endParaRPr lang="en-US" sz="1050"/>
          </a:p>
        </p:txBody>
      </p:sp>
      <p:sp>
        <p:nvSpPr>
          <p:cNvPr id="295" name="Freeform: Shape 330">
            <a:extLst>
              <a:ext uri="{FF2B5EF4-FFF2-40B4-BE49-F238E27FC236}">
                <a16:creationId xmlns:a16="http://schemas.microsoft.com/office/drawing/2014/main" id="{40D5DA42-CF4B-085D-FBBD-39FF4A158237}"/>
              </a:ext>
            </a:extLst>
          </p:cNvPr>
          <p:cNvSpPr/>
          <p:nvPr/>
        </p:nvSpPr>
        <p:spPr>
          <a:xfrm>
            <a:off x="9798521" y="4034459"/>
            <a:ext cx="8972" cy="8972"/>
          </a:xfrm>
          <a:custGeom>
            <a:avLst/>
            <a:gdLst>
              <a:gd name="connsiteX0" fmla="*/ 12214 w 17450"/>
              <a:gd name="connsiteY0" fmla="*/ 16141 h 17450"/>
              <a:gd name="connsiteX1" fmla="*/ 6544 w 17450"/>
              <a:gd name="connsiteY1" fmla="*/ 16229 h 17450"/>
              <a:gd name="connsiteX2" fmla="*/ 9160 w 17450"/>
              <a:gd name="connsiteY2" fmla="*/ 6544 h 17450"/>
              <a:gd name="connsiteX3" fmla="*/ 12214 w 17450"/>
              <a:gd name="connsiteY3" fmla="*/ 16141 h 17450"/>
            </a:gdLst>
            <a:ahLst/>
            <a:cxnLst>
              <a:cxn ang="0">
                <a:pos x="connsiteX0" y="connsiteY0"/>
              </a:cxn>
              <a:cxn ang="0">
                <a:pos x="connsiteX1" y="connsiteY1"/>
              </a:cxn>
              <a:cxn ang="0">
                <a:pos x="connsiteX2" y="connsiteY2"/>
              </a:cxn>
              <a:cxn ang="0">
                <a:pos x="connsiteX3" y="connsiteY3"/>
              </a:cxn>
            </a:cxnLst>
            <a:rect l="l" t="t" r="r" b="b"/>
            <a:pathLst>
              <a:path w="17450" h="17450">
                <a:moveTo>
                  <a:pt x="12214" y="16141"/>
                </a:moveTo>
                <a:lnTo>
                  <a:pt x="6544" y="16229"/>
                </a:lnTo>
                <a:cubicBezTo>
                  <a:pt x="6978" y="10644"/>
                  <a:pt x="8026" y="6631"/>
                  <a:pt x="9160" y="6544"/>
                </a:cubicBezTo>
                <a:cubicBezTo>
                  <a:pt x="10557" y="6544"/>
                  <a:pt x="11690" y="10558"/>
                  <a:pt x="12214" y="16141"/>
                </a:cubicBezTo>
                <a:close/>
              </a:path>
            </a:pathLst>
          </a:custGeom>
          <a:solidFill>
            <a:srgbClr val="747A7A"/>
          </a:solidFill>
          <a:ln w="9525" cap="flat">
            <a:noFill/>
            <a:prstDash val="solid"/>
            <a:miter/>
          </a:ln>
        </p:spPr>
        <p:txBody>
          <a:bodyPr rtlCol="0" anchor="ctr"/>
          <a:lstStyle/>
          <a:p>
            <a:endParaRPr lang="en-US" sz="1050"/>
          </a:p>
        </p:txBody>
      </p:sp>
      <p:sp>
        <p:nvSpPr>
          <p:cNvPr id="296" name="Freeform: Shape 331">
            <a:extLst>
              <a:ext uri="{FF2B5EF4-FFF2-40B4-BE49-F238E27FC236}">
                <a16:creationId xmlns:a16="http://schemas.microsoft.com/office/drawing/2014/main" id="{4231CE49-F75D-F723-3DBC-B5093E3C1DD8}"/>
              </a:ext>
            </a:extLst>
          </p:cNvPr>
          <p:cNvSpPr/>
          <p:nvPr/>
        </p:nvSpPr>
        <p:spPr>
          <a:xfrm>
            <a:off x="9791477" y="4039214"/>
            <a:ext cx="22431" cy="31404"/>
          </a:xfrm>
          <a:custGeom>
            <a:avLst/>
            <a:gdLst>
              <a:gd name="connsiteX0" fmla="*/ 25913 w 43625"/>
              <a:gd name="connsiteY0" fmla="*/ 6544 h 61075"/>
              <a:gd name="connsiteX1" fmla="*/ 20155 w 43625"/>
              <a:gd name="connsiteY1" fmla="*/ 6544 h 61075"/>
              <a:gd name="connsiteX2" fmla="*/ 6544 w 43625"/>
              <a:gd name="connsiteY2" fmla="*/ 62821 h 61075"/>
              <a:gd name="connsiteX3" fmla="*/ 40396 w 43625"/>
              <a:gd name="connsiteY3" fmla="*/ 62471 h 61075"/>
            </a:gdLst>
            <a:ahLst/>
            <a:cxnLst>
              <a:cxn ang="0">
                <a:pos x="connsiteX0" y="connsiteY0"/>
              </a:cxn>
              <a:cxn ang="0">
                <a:pos x="connsiteX1" y="connsiteY1"/>
              </a:cxn>
              <a:cxn ang="0">
                <a:pos x="connsiteX2" y="connsiteY2"/>
              </a:cxn>
              <a:cxn ang="0">
                <a:pos x="connsiteX3" y="connsiteY3"/>
              </a:cxn>
            </a:cxnLst>
            <a:rect l="l" t="t" r="r" b="b"/>
            <a:pathLst>
              <a:path w="43625" h="61075">
                <a:moveTo>
                  <a:pt x="25913" y="6544"/>
                </a:moveTo>
                <a:lnTo>
                  <a:pt x="20155" y="6544"/>
                </a:lnTo>
                <a:lnTo>
                  <a:pt x="6544" y="62821"/>
                </a:lnTo>
                <a:lnTo>
                  <a:pt x="40396" y="62471"/>
                </a:lnTo>
                <a:close/>
              </a:path>
            </a:pathLst>
          </a:custGeom>
          <a:solidFill>
            <a:srgbClr val="D19C84"/>
          </a:solidFill>
          <a:ln w="9525" cap="flat">
            <a:noFill/>
            <a:prstDash val="solid"/>
            <a:miter/>
          </a:ln>
        </p:spPr>
        <p:txBody>
          <a:bodyPr rtlCol="0" anchor="ctr"/>
          <a:lstStyle/>
          <a:p>
            <a:endParaRPr lang="en-US" sz="1050"/>
          </a:p>
        </p:txBody>
      </p:sp>
      <p:sp>
        <p:nvSpPr>
          <p:cNvPr id="297" name="Freeform: Shape 332">
            <a:extLst>
              <a:ext uri="{FF2B5EF4-FFF2-40B4-BE49-F238E27FC236}">
                <a16:creationId xmlns:a16="http://schemas.microsoft.com/office/drawing/2014/main" id="{63578F3E-87C1-AFAE-AF3E-6A07FFE261E5}"/>
              </a:ext>
            </a:extLst>
          </p:cNvPr>
          <p:cNvSpPr/>
          <p:nvPr/>
        </p:nvSpPr>
        <p:spPr>
          <a:xfrm>
            <a:off x="9764336" y="4005343"/>
            <a:ext cx="26918" cy="493485"/>
          </a:xfrm>
          <a:custGeom>
            <a:avLst/>
            <a:gdLst>
              <a:gd name="connsiteX0" fmla="*/ 47552 w 52350"/>
              <a:gd name="connsiteY0" fmla="*/ 960545 h 959760"/>
              <a:gd name="connsiteX1" fmla="*/ 13786 w 52350"/>
              <a:gd name="connsiteY1" fmla="*/ 960894 h 959760"/>
              <a:gd name="connsiteX2" fmla="*/ 6544 w 52350"/>
              <a:gd name="connsiteY2" fmla="*/ 6893 h 959760"/>
              <a:gd name="connsiteX3" fmla="*/ 40397 w 52350"/>
              <a:gd name="connsiteY3" fmla="*/ 6544 h 959760"/>
            </a:gdLst>
            <a:ahLst/>
            <a:cxnLst>
              <a:cxn ang="0">
                <a:pos x="connsiteX0" y="connsiteY0"/>
              </a:cxn>
              <a:cxn ang="0">
                <a:pos x="connsiteX1" y="connsiteY1"/>
              </a:cxn>
              <a:cxn ang="0">
                <a:pos x="connsiteX2" y="connsiteY2"/>
              </a:cxn>
              <a:cxn ang="0">
                <a:pos x="connsiteX3" y="connsiteY3"/>
              </a:cxn>
            </a:cxnLst>
            <a:rect l="l" t="t" r="r" b="b"/>
            <a:pathLst>
              <a:path w="52350" h="959760">
                <a:moveTo>
                  <a:pt x="47552" y="960545"/>
                </a:moveTo>
                <a:lnTo>
                  <a:pt x="13786" y="960894"/>
                </a:lnTo>
                <a:lnTo>
                  <a:pt x="6544" y="6893"/>
                </a:lnTo>
                <a:lnTo>
                  <a:pt x="40397" y="6544"/>
                </a:lnTo>
                <a:close/>
              </a:path>
            </a:pathLst>
          </a:custGeom>
          <a:solidFill>
            <a:srgbClr val="3B7370"/>
          </a:solidFill>
          <a:ln w="9525" cap="flat">
            <a:noFill/>
            <a:prstDash val="solid"/>
            <a:miter/>
          </a:ln>
        </p:spPr>
        <p:txBody>
          <a:bodyPr rtlCol="0" anchor="ctr"/>
          <a:lstStyle/>
          <a:p>
            <a:endParaRPr lang="en-US" sz="1050"/>
          </a:p>
        </p:txBody>
      </p:sp>
      <p:sp>
        <p:nvSpPr>
          <p:cNvPr id="298" name="Freeform: Shape 333">
            <a:extLst>
              <a:ext uri="{FF2B5EF4-FFF2-40B4-BE49-F238E27FC236}">
                <a16:creationId xmlns:a16="http://schemas.microsoft.com/office/drawing/2014/main" id="{0FEF00BC-BC9F-ACAC-AB07-A7E9D1007703}"/>
              </a:ext>
            </a:extLst>
          </p:cNvPr>
          <p:cNvSpPr/>
          <p:nvPr/>
        </p:nvSpPr>
        <p:spPr>
          <a:xfrm>
            <a:off x="9764336" y="4005478"/>
            <a:ext cx="13459" cy="493485"/>
          </a:xfrm>
          <a:custGeom>
            <a:avLst/>
            <a:gdLst>
              <a:gd name="connsiteX0" fmla="*/ 13786 w 26175"/>
              <a:gd name="connsiteY0" fmla="*/ 960633 h 959760"/>
              <a:gd name="connsiteX1" fmla="*/ 25041 w 26175"/>
              <a:gd name="connsiteY1" fmla="*/ 960458 h 959760"/>
              <a:gd name="connsiteX2" fmla="*/ 17800 w 26175"/>
              <a:gd name="connsiteY2" fmla="*/ 6544 h 959760"/>
              <a:gd name="connsiteX3" fmla="*/ 6544 w 26175"/>
              <a:gd name="connsiteY3" fmla="*/ 6631 h 959760"/>
            </a:gdLst>
            <a:ahLst/>
            <a:cxnLst>
              <a:cxn ang="0">
                <a:pos x="connsiteX0" y="connsiteY0"/>
              </a:cxn>
              <a:cxn ang="0">
                <a:pos x="connsiteX1" y="connsiteY1"/>
              </a:cxn>
              <a:cxn ang="0">
                <a:pos x="connsiteX2" y="connsiteY2"/>
              </a:cxn>
              <a:cxn ang="0">
                <a:pos x="connsiteX3" y="connsiteY3"/>
              </a:cxn>
            </a:cxnLst>
            <a:rect l="l" t="t" r="r" b="b"/>
            <a:pathLst>
              <a:path w="26175" h="959760">
                <a:moveTo>
                  <a:pt x="13786" y="960633"/>
                </a:moveTo>
                <a:lnTo>
                  <a:pt x="25041" y="960458"/>
                </a:lnTo>
                <a:lnTo>
                  <a:pt x="17800" y="6544"/>
                </a:lnTo>
                <a:lnTo>
                  <a:pt x="6544" y="6631"/>
                </a:lnTo>
                <a:close/>
              </a:path>
            </a:pathLst>
          </a:custGeom>
          <a:solidFill>
            <a:srgbClr val="508C88"/>
          </a:solidFill>
          <a:ln w="9525" cap="flat">
            <a:noFill/>
            <a:prstDash val="solid"/>
            <a:miter/>
          </a:ln>
        </p:spPr>
        <p:txBody>
          <a:bodyPr rtlCol="0" anchor="ctr"/>
          <a:lstStyle/>
          <a:p>
            <a:endParaRPr lang="en-US" sz="1050"/>
          </a:p>
        </p:txBody>
      </p:sp>
      <p:sp>
        <p:nvSpPr>
          <p:cNvPr id="299" name="Freeform: Shape 334">
            <a:extLst>
              <a:ext uri="{FF2B5EF4-FFF2-40B4-BE49-F238E27FC236}">
                <a16:creationId xmlns:a16="http://schemas.microsoft.com/office/drawing/2014/main" id="{89E6F7F9-6A65-C1C2-E1F0-B1B6B095552D}"/>
              </a:ext>
            </a:extLst>
          </p:cNvPr>
          <p:cNvSpPr/>
          <p:nvPr/>
        </p:nvSpPr>
        <p:spPr>
          <a:xfrm>
            <a:off x="9775956" y="4005343"/>
            <a:ext cx="13459" cy="493485"/>
          </a:xfrm>
          <a:custGeom>
            <a:avLst/>
            <a:gdLst>
              <a:gd name="connsiteX0" fmla="*/ 24954 w 26175"/>
              <a:gd name="connsiteY0" fmla="*/ 960545 h 959760"/>
              <a:gd name="connsiteX1" fmla="*/ 13698 w 26175"/>
              <a:gd name="connsiteY1" fmla="*/ 960632 h 959760"/>
              <a:gd name="connsiteX2" fmla="*/ 6544 w 26175"/>
              <a:gd name="connsiteY2" fmla="*/ 6631 h 959760"/>
              <a:gd name="connsiteX3" fmla="*/ 17798 w 26175"/>
              <a:gd name="connsiteY3" fmla="*/ 6544 h 959760"/>
            </a:gdLst>
            <a:ahLst/>
            <a:cxnLst>
              <a:cxn ang="0">
                <a:pos x="connsiteX0" y="connsiteY0"/>
              </a:cxn>
              <a:cxn ang="0">
                <a:pos x="connsiteX1" y="connsiteY1"/>
              </a:cxn>
              <a:cxn ang="0">
                <a:pos x="connsiteX2" y="connsiteY2"/>
              </a:cxn>
              <a:cxn ang="0">
                <a:pos x="connsiteX3" y="connsiteY3"/>
              </a:cxn>
            </a:cxnLst>
            <a:rect l="l" t="t" r="r" b="b"/>
            <a:pathLst>
              <a:path w="26175" h="959760">
                <a:moveTo>
                  <a:pt x="24954" y="960545"/>
                </a:moveTo>
                <a:lnTo>
                  <a:pt x="13698" y="960632"/>
                </a:lnTo>
                <a:lnTo>
                  <a:pt x="6544" y="6631"/>
                </a:lnTo>
                <a:lnTo>
                  <a:pt x="17798" y="6544"/>
                </a:lnTo>
                <a:close/>
              </a:path>
            </a:pathLst>
          </a:custGeom>
          <a:solidFill>
            <a:srgbClr val="2A5E5C"/>
          </a:solidFill>
          <a:ln w="9525" cap="flat">
            <a:noFill/>
            <a:prstDash val="solid"/>
            <a:miter/>
          </a:ln>
        </p:spPr>
        <p:txBody>
          <a:bodyPr rtlCol="0" anchor="ctr"/>
          <a:lstStyle/>
          <a:p>
            <a:endParaRPr lang="en-US" sz="1050"/>
          </a:p>
        </p:txBody>
      </p:sp>
      <p:sp>
        <p:nvSpPr>
          <p:cNvPr id="300" name="Freeform: Shape 335">
            <a:extLst>
              <a:ext uri="{FF2B5EF4-FFF2-40B4-BE49-F238E27FC236}">
                <a16:creationId xmlns:a16="http://schemas.microsoft.com/office/drawing/2014/main" id="{1F7F6388-2CAF-29F6-24C1-3979DEF8F6AA}"/>
              </a:ext>
            </a:extLst>
          </p:cNvPr>
          <p:cNvSpPr/>
          <p:nvPr/>
        </p:nvSpPr>
        <p:spPr>
          <a:xfrm>
            <a:off x="9771334" y="3971875"/>
            <a:ext cx="8972" cy="8972"/>
          </a:xfrm>
          <a:custGeom>
            <a:avLst/>
            <a:gdLst>
              <a:gd name="connsiteX0" fmla="*/ 12215 w 17450"/>
              <a:gd name="connsiteY0" fmla="*/ 16143 h 17450"/>
              <a:gd name="connsiteX1" fmla="*/ 6544 w 17450"/>
              <a:gd name="connsiteY1" fmla="*/ 16230 h 17450"/>
              <a:gd name="connsiteX2" fmla="*/ 9161 w 17450"/>
              <a:gd name="connsiteY2" fmla="*/ 6545 h 17450"/>
              <a:gd name="connsiteX3" fmla="*/ 12215 w 17450"/>
              <a:gd name="connsiteY3" fmla="*/ 16143 h 17450"/>
            </a:gdLst>
            <a:ahLst/>
            <a:cxnLst>
              <a:cxn ang="0">
                <a:pos x="connsiteX0" y="connsiteY0"/>
              </a:cxn>
              <a:cxn ang="0">
                <a:pos x="connsiteX1" y="connsiteY1"/>
              </a:cxn>
              <a:cxn ang="0">
                <a:pos x="connsiteX2" y="connsiteY2"/>
              </a:cxn>
              <a:cxn ang="0">
                <a:pos x="connsiteX3" y="connsiteY3"/>
              </a:cxn>
            </a:cxnLst>
            <a:rect l="l" t="t" r="r" b="b"/>
            <a:pathLst>
              <a:path w="17450" h="17450">
                <a:moveTo>
                  <a:pt x="12215" y="16143"/>
                </a:moveTo>
                <a:lnTo>
                  <a:pt x="6544" y="16230"/>
                </a:lnTo>
                <a:cubicBezTo>
                  <a:pt x="6979" y="10646"/>
                  <a:pt x="8026" y="6633"/>
                  <a:pt x="9161" y="6545"/>
                </a:cubicBezTo>
                <a:cubicBezTo>
                  <a:pt x="10644" y="6458"/>
                  <a:pt x="11779" y="10559"/>
                  <a:pt x="12215" y="16143"/>
                </a:cubicBezTo>
                <a:close/>
              </a:path>
            </a:pathLst>
          </a:custGeom>
          <a:solidFill>
            <a:srgbClr val="747A7A"/>
          </a:solidFill>
          <a:ln w="9525" cap="flat">
            <a:noFill/>
            <a:prstDash val="solid"/>
            <a:miter/>
          </a:ln>
        </p:spPr>
        <p:txBody>
          <a:bodyPr rtlCol="0" anchor="ctr"/>
          <a:lstStyle/>
          <a:p>
            <a:endParaRPr lang="en-US" sz="1050"/>
          </a:p>
        </p:txBody>
      </p:sp>
      <p:sp>
        <p:nvSpPr>
          <p:cNvPr id="301" name="Freeform: Shape 336">
            <a:extLst>
              <a:ext uri="{FF2B5EF4-FFF2-40B4-BE49-F238E27FC236}">
                <a16:creationId xmlns:a16="http://schemas.microsoft.com/office/drawing/2014/main" id="{13E25DD1-8219-553D-84F1-9D765A67F85B}"/>
              </a:ext>
            </a:extLst>
          </p:cNvPr>
          <p:cNvSpPr/>
          <p:nvPr/>
        </p:nvSpPr>
        <p:spPr>
          <a:xfrm>
            <a:off x="9764336" y="3976586"/>
            <a:ext cx="22431" cy="31404"/>
          </a:xfrm>
          <a:custGeom>
            <a:avLst/>
            <a:gdLst>
              <a:gd name="connsiteX0" fmla="*/ 25913 w 43625"/>
              <a:gd name="connsiteY0" fmla="*/ 6544 h 61075"/>
              <a:gd name="connsiteX1" fmla="*/ 20155 w 43625"/>
              <a:gd name="connsiteY1" fmla="*/ 6631 h 61075"/>
              <a:gd name="connsiteX2" fmla="*/ 6544 w 43625"/>
              <a:gd name="connsiteY2" fmla="*/ 62821 h 61075"/>
              <a:gd name="connsiteX3" fmla="*/ 40397 w 43625"/>
              <a:gd name="connsiteY3" fmla="*/ 62472 h 61075"/>
            </a:gdLst>
            <a:ahLst/>
            <a:cxnLst>
              <a:cxn ang="0">
                <a:pos x="connsiteX0" y="connsiteY0"/>
              </a:cxn>
              <a:cxn ang="0">
                <a:pos x="connsiteX1" y="connsiteY1"/>
              </a:cxn>
              <a:cxn ang="0">
                <a:pos x="connsiteX2" y="connsiteY2"/>
              </a:cxn>
              <a:cxn ang="0">
                <a:pos x="connsiteX3" y="connsiteY3"/>
              </a:cxn>
            </a:cxnLst>
            <a:rect l="l" t="t" r="r" b="b"/>
            <a:pathLst>
              <a:path w="43625" h="61075">
                <a:moveTo>
                  <a:pt x="25913" y="6544"/>
                </a:moveTo>
                <a:lnTo>
                  <a:pt x="20155" y="6631"/>
                </a:lnTo>
                <a:lnTo>
                  <a:pt x="6544" y="62821"/>
                </a:lnTo>
                <a:lnTo>
                  <a:pt x="40397" y="62472"/>
                </a:lnTo>
                <a:close/>
              </a:path>
            </a:pathLst>
          </a:custGeom>
          <a:solidFill>
            <a:srgbClr val="D19C84"/>
          </a:solidFill>
          <a:ln w="9525" cap="flat">
            <a:noFill/>
            <a:prstDash val="solid"/>
            <a:miter/>
          </a:ln>
        </p:spPr>
        <p:txBody>
          <a:bodyPr rtlCol="0" anchor="ctr"/>
          <a:lstStyle/>
          <a:p>
            <a:endParaRPr lang="en-US" sz="1050"/>
          </a:p>
        </p:txBody>
      </p:sp>
      <p:sp>
        <p:nvSpPr>
          <p:cNvPr id="302" name="Freeform: Shape 337">
            <a:extLst>
              <a:ext uri="{FF2B5EF4-FFF2-40B4-BE49-F238E27FC236}">
                <a16:creationId xmlns:a16="http://schemas.microsoft.com/office/drawing/2014/main" id="{0A2A825B-540A-F1FE-FCAA-532EC028D26F}"/>
              </a:ext>
            </a:extLst>
          </p:cNvPr>
          <p:cNvSpPr/>
          <p:nvPr/>
        </p:nvSpPr>
        <p:spPr>
          <a:xfrm>
            <a:off x="9819831" y="3993993"/>
            <a:ext cx="26918" cy="502457"/>
          </a:xfrm>
          <a:custGeom>
            <a:avLst/>
            <a:gdLst>
              <a:gd name="connsiteX0" fmla="*/ 54182 w 52350"/>
              <a:gd name="connsiteY0" fmla="*/ 978955 h 977210"/>
              <a:gd name="connsiteX1" fmla="*/ 20415 w 52350"/>
              <a:gd name="connsiteY1" fmla="*/ 979304 h 977210"/>
              <a:gd name="connsiteX2" fmla="*/ 6544 w 52350"/>
              <a:gd name="connsiteY2" fmla="*/ 6806 h 977210"/>
              <a:gd name="connsiteX3" fmla="*/ 40309 w 52350"/>
              <a:gd name="connsiteY3" fmla="*/ 6544 h 977210"/>
            </a:gdLst>
            <a:ahLst/>
            <a:cxnLst>
              <a:cxn ang="0">
                <a:pos x="connsiteX0" y="connsiteY0"/>
              </a:cxn>
              <a:cxn ang="0">
                <a:pos x="connsiteX1" y="connsiteY1"/>
              </a:cxn>
              <a:cxn ang="0">
                <a:pos x="connsiteX2" y="connsiteY2"/>
              </a:cxn>
              <a:cxn ang="0">
                <a:pos x="connsiteX3" y="connsiteY3"/>
              </a:cxn>
            </a:cxnLst>
            <a:rect l="l" t="t" r="r" b="b"/>
            <a:pathLst>
              <a:path w="52350" h="977210">
                <a:moveTo>
                  <a:pt x="54182" y="978955"/>
                </a:moveTo>
                <a:lnTo>
                  <a:pt x="20415" y="979304"/>
                </a:lnTo>
                <a:lnTo>
                  <a:pt x="6544" y="6806"/>
                </a:lnTo>
                <a:lnTo>
                  <a:pt x="40309" y="6544"/>
                </a:lnTo>
                <a:close/>
              </a:path>
            </a:pathLst>
          </a:custGeom>
          <a:solidFill>
            <a:srgbClr val="335929"/>
          </a:solidFill>
          <a:ln w="9525" cap="flat">
            <a:noFill/>
            <a:prstDash val="solid"/>
            <a:miter/>
          </a:ln>
        </p:spPr>
        <p:txBody>
          <a:bodyPr rtlCol="0" anchor="ctr"/>
          <a:lstStyle/>
          <a:p>
            <a:endParaRPr lang="en-US" sz="1050"/>
          </a:p>
        </p:txBody>
      </p:sp>
      <p:sp>
        <p:nvSpPr>
          <p:cNvPr id="303" name="Freeform: Shape 338">
            <a:extLst>
              <a:ext uri="{FF2B5EF4-FFF2-40B4-BE49-F238E27FC236}">
                <a16:creationId xmlns:a16="http://schemas.microsoft.com/office/drawing/2014/main" id="{0C8F1B82-F814-9897-0E1D-A19B6C8EE9AB}"/>
              </a:ext>
            </a:extLst>
          </p:cNvPr>
          <p:cNvSpPr/>
          <p:nvPr/>
        </p:nvSpPr>
        <p:spPr>
          <a:xfrm>
            <a:off x="9819831" y="3994083"/>
            <a:ext cx="17945" cy="502457"/>
          </a:xfrm>
          <a:custGeom>
            <a:avLst/>
            <a:gdLst>
              <a:gd name="connsiteX0" fmla="*/ 20415 w 34900"/>
              <a:gd name="connsiteY0" fmla="*/ 979130 h 977210"/>
              <a:gd name="connsiteX1" fmla="*/ 31671 w 34900"/>
              <a:gd name="connsiteY1" fmla="*/ 979043 h 977210"/>
              <a:gd name="connsiteX2" fmla="*/ 17797 w 34900"/>
              <a:gd name="connsiteY2" fmla="*/ 6544 h 977210"/>
              <a:gd name="connsiteX3" fmla="*/ 6544 w 34900"/>
              <a:gd name="connsiteY3" fmla="*/ 6631 h 977210"/>
            </a:gdLst>
            <a:ahLst/>
            <a:cxnLst>
              <a:cxn ang="0">
                <a:pos x="connsiteX0" y="connsiteY0"/>
              </a:cxn>
              <a:cxn ang="0">
                <a:pos x="connsiteX1" y="connsiteY1"/>
              </a:cxn>
              <a:cxn ang="0">
                <a:pos x="connsiteX2" y="connsiteY2"/>
              </a:cxn>
              <a:cxn ang="0">
                <a:pos x="connsiteX3" y="connsiteY3"/>
              </a:cxn>
            </a:cxnLst>
            <a:rect l="l" t="t" r="r" b="b"/>
            <a:pathLst>
              <a:path w="34900" h="977210">
                <a:moveTo>
                  <a:pt x="20415" y="979130"/>
                </a:moveTo>
                <a:lnTo>
                  <a:pt x="31671" y="979043"/>
                </a:lnTo>
                <a:lnTo>
                  <a:pt x="17797" y="6544"/>
                </a:lnTo>
                <a:lnTo>
                  <a:pt x="6544" y="6631"/>
                </a:lnTo>
                <a:close/>
              </a:path>
            </a:pathLst>
          </a:custGeom>
          <a:solidFill>
            <a:srgbClr val="426B38"/>
          </a:solidFill>
          <a:ln w="9525" cap="flat">
            <a:noFill/>
            <a:prstDash val="solid"/>
            <a:miter/>
          </a:ln>
        </p:spPr>
        <p:txBody>
          <a:bodyPr rtlCol="0" anchor="ctr"/>
          <a:lstStyle/>
          <a:p>
            <a:endParaRPr lang="en-US" sz="1050"/>
          </a:p>
        </p:txBody>
      </p:sp>
      <p:sp>
        <p:nvSpPr>
          <p:cNvPr id="304" name="Freeform: Shape 339">
            <a:extLst>
              <a:ext uri="{FF2B5EF4-FFF2-40B4-BE49-F238E27FC236}">
                <a16:creationId xmlns:a16="http://schemas.microsoft.com/office/drawing/2014/main" id="{20F34D8C-36A0-2509-FFFE-D0A4EC02291E}"/>
              </a:ext>
            </a:extLst>
          </p:cNvPr>
          <p:cNvSpPr/>
          <p:nvPr/>
        </p:nvSpPr>
        <p:spPr>
          <a:xfrm>
            <a:off x="9831405" y="3993993"/>
            <a:ext cx="17945" cy="502457"/>
          </a:xfrm>
          <a:custGeom>
            <a:avLst/>
            <a:gdLst>
              <a:gd name="connsiteX0" fmla="*/ 31673 w 34900"/>
              <a:gd name="connsiteY0" fmla="*/ 978955 h 977210"/>
              <a:gd name="connsiteX1" fmla="*/ 20417 w 34900"/>
              <a:gd name="connsiteY1" fmla="*/ 979130 h 977210"/>
              <a:gd name="connsiteX2" fmla="*/ 6544 w 34900"/>
              <a:gd name="connsiteY2" fmla="*/ 6631 h 977210"/>
              <a:gd name="connsiteX3" fmla="*/ 17800 w 34900"/>
              <a:gd name="connsiteY3" fmla="*/ 6544 h 977210"/>
            </a:gdLst>
            <a:ahLst/>
            <a:cxnLst>
              <a:cxn ang="0">
                <a:pos x="connsiteX0" y="connsiteY0"/>
              </a:cxn>
              <a:cxn ang="0">
                <a:pos x="connsiteX1" y="connsiteY1"/>
              </a:cxn>
              <a:cxn ang="0">
                <a:pos x="connsiteX2" y="connsiteY2"/>
              </a:cxn>
              <a:cxn ang="0">
                <a:pos x="connsiteX3" y="connsiteY3"/>
              </a:cxn>
            </a:cxnLst>
            <a:rect l="l" t="t" r="r" b="b"/>
            <a:pathLst>
              <a:path w="34900" h="977210">
                <a:moveTo>
                  <a:pt x="31673" y="978955"/>
                </a:moveTo>
                <a:lnTo>
                  <a:pt x="20417" y="979130"/>
                </a:lnTo>
                <a:lnTo>
                  <a:pt x="6544" y="6631"/>
                </a:lnTo>
                <a:lnTo>
                  <a:pt x="17800" y="6544"/>
                </a:lnTo>
                <a:close/>
              </a:path>
            </a:pathLst>
          </a:custGeom>
          <a:solidFill>
            <a:srgbClr val="23431B"/>
          </a:solidFill>
          <a:ln w="9525" cap="flat">
            <a:noFill/>
            <a:prstDash val="solid"/>
            <a:miter/>
          </a:ln>
        </p:spPr>
        <p:txBody>
          <a:bodyPr rtlCol="0" anchor="ctr"/>
          <a:lstStyle/>
          <a:p>
            <a:endParaRPr lang="en-US" sz="1050"/>
          </a:p>
        </p:txBody>
      </p:sp>
      <p:sp>
        <p:nvSpPr>
          <p:cNvPr id="305" name="Freeform: Shape 340">
            <a:extLst>
              <a:ext uri="{FF2B5EF4-FFF2-40B4-BE49-F238E27FC236}">
                <a16:creationId xmlns:a16="http://schemas.microsoft.com/office/drawing/2014/main" id="{22A78870-7EAB-7A3E-208C-EDFAC87AC6BE}"/>
              </a:ext>
            </a:extLst>
          </p:cNvPr>
          <p:cNvSpPr/>
          <p:nvPr/>
        </p:nvSpPr>
        <p:spPr>
          <a:xfrm>
            <a:off x="9826829" y="3960481"/>
            <a:ext cx="8972" cy="8972"/>
          </a:xfrm>
          <a:custGeom>
            <a:avLst/>
            <a:gdLst>
              <a:gd name="connsiteX0" fmla="*/ 12216 w 17450"/>
              <a:gd name="connsiteY0" fmla="*/ 16141 h 17450"/>
              <a:gd name="connsiteX1" fmla="*/ 6544 w 17450"/>
              <a:gd name="connsiteY1" fmla="*/ 16229 h 17450"/>
              <a:gd name="connsiteX2" fmla="*/ 9162 w 17450"/>
              <a:gd name="connsiteY2" fmla="*/ 6544 h 17450"/>
              <a:gd name="connsiteX3" fmla="*/ 12216 w 17450"/>
              <a:gd name="connsiteY3" fmla="*/ 16141 h 17450"/>
            </a:gdLst>
            <a:ahLst/>
            <a:cxnLst>
              <a:cxn ang="0">
                <a:pos x="connsiteX0" y="connsiteY0"/>
              </a:cxn>
              <a:cxn ang="0">
                <a:pos x="connsiteX1" y="connsiteY1"/>
              </a:cxn>
              <a:cxn ang="0">
                <a:pos x="connsiteX2" y="connsiteY2"/>
              </a:cxn>
              <a:cxn ang="0">
                <a:pos x="connsiteX3" y="connsiteY3"/>
              </a:cxn>
            </a:cxnLst>
            <a:rect l="l" t="t" r="r" b="b"/>
            <a:pathLst>
              <a:path w="17450" h="17450">
                <a:moveTo>
                  <a:pt x="12216" y="16141"/>
                </a:moveTo>
                <a:lnTo>
                  <a:pt x="6544" y="16229"/>
                </a:lnTo>
                <a:cubicBezTo>
                  <a:pt x="6980" y="10644"/>
                  <a:pt x="8029" y="6631"/>
                  <a:pt x="9162" y="6544"/>
                </a:cubicBezTo>
                <a:cubicBezTo>
                  <a:pt x="10559" y="6544"/>
                  <a:pt x="11692" y="10557"/>
                  <a:pt x="12216" y="16141"/>
                </a:cubicBezTo>
                <a:close/>
              </a:path>
            </a:pathLst>
          </a:custGeom>
          <a:solidFill>
            <a:srgbClr val="747A7A"/>
          </a:solidFill>
          <a:ln w="9525" cap="flat">
            <a:noFill/>
            <a:prstDash val="solid"/>
            <a:miter/>
          </a:ln>
        </p:spPr>
        <p:txBody>
          <a:bodyPr rtlCol="0" anchor="ctr"/>
          <a:lstStyle/>
          <a:p>
            <a:endParaRPr lang="en-US" sz="1050"/>
          </a:p>
        </p:txBody>
      </p:sp>
      <p:sp>
        <p:nvSpPr>
          <p:cNvPr id="306" name="Freeform: Shape 341">
            <a:extLst>
              <a:ext uri="{FF2B5EF4-FFF2-40B4-BE49-F238E27FC236}">
                <a16:creationId xmlns:a16="http://schemas.microsoft.com/office/drawing/2014/main" id="{72FAD0C1-DD15-8DD1-99F3-D44D00FD8AAE}"/>
              </a:ext>
            </a:extLst>
          </p:cNvPr>
          <p:cNvSpPr/>
          <p:nvPr/>
        </p:nvSpPr>
        <p:spPr>
          <a:xfrm>
            <a:off x="9819831" y="3965236"/>
            <a:ext cx="22431" cy="31404"/>
          </a:xfrm>
          <a:custGeom>
            <a:avLst/>
            <a:gdLst>
              <a:gd name="connsiteX0" fmla="*/ 25913 w 43625"/>
              <a:gd name="connsiteY0" fmla="*/ 6544 h 61075"/>
              <a:gd name="connsiteX1" fmla="*/ 20066 w 43625"/>
              <a:gd name="connsiteY1" fmla="*/ 6544 h 61075"/>
              <a:gd name="connsiteX2" fmla="*/ 6544 w 43625"/>
              <a:gd name="connsiteY2" fmla="*/ 62733 h 61075"/>
              <a:gd name="connsiteX3" fmla="*/ 40309 w 43625"/>
              <a:gd name="connsiteY3" fmla="*/ 62471 h 61075"/>
            </a:gdLst>
            <a:ahLst/>
            <a:cxnLst>
              <a:cxn ang="0">
                <a:pos x="connsiteX0" y="connsiteY0"/>
              </a:cxn>
              <a:cxn ang="0">
                <a:pos x="connsiteX1" y="connsiteY1"/>
              </a:cxn>
              <a:cxn ang="0">
                <a:pos x="connsiteX2" y="connsiteY2"/>
              </a:cxn>
              <a:cxn ang="0">
                <a:pos x="connsiteX3" y="connsiteY3"/>
              </a:cxn>
            </a:cxnLst>
            <a:rect l="l" t="t" r="r" b="b"/>
            <a:pathLst>
              <a:path w="43625" h="61075">
                <a:moveTo>
                  <a:pt x="25913" y="6544"/>
                </a:moveTo>
                <a:lnTo>
                  <a:pt x="20066" y="6544"/>
                </a:lnTo>
                <a:lnTo>
                  <a:pt x="6544" y="62733"/>
                </a:lnTo>
                <a:lnTo>
                  <a:pt x="40309" y="62471"/>
                </a:lnTo>
                <a:close/>
              </a:path>
            </a:pathLst>
          </a:custGeom>
          <a:solidFill>
            <a:srgbClr val="D19C84"/>
          </a:solidFill>
          <a:ln w="9525" cap="flat">
            <a:noFill/>
            <a:prstDash val="solid"/>
            <a:miter/>
          </a:ln>
        </p:spPr>
        <p:txBody>
          <a:bodyPr rtlCol="0" anchor="ctr"/>
          <a:lstStyle/>
          <a:p>
            <a:endParaRPr lang="en-US" sz="1050"/>
          </a:p>
        </p:txBody>
      </p:sp>
      <p:sp>
        <p:nvSpPr>
          <p:cNvPr id="307" name="Freeform: Shape 342">
            <a:extLst>
              <a:ext uri="{FF2B5EF4-FFF2-40B4-BE49-F238E27FC236}">
                <a16:creationId xmlns:a16="http://schemas.microsoft.com/office/drawing/2014/main" id="{AF947F33-18F0-45AC-3B6A-BEA75BBEB8BB}"/>
              </a:ext>
            </a:extLst>
          </p:cNvPr>
          <p:cNvSpPr/>
          <p:nvPr/>
        </p:nvSpPr>
        <p:spPr>
          <a:xfrm>
            <a:off x="9817588" y="4041681"/>
            <a:ext cx="53835" cy="462081"/>
          </a:xfrm>
          <a:custGeom>
            <a:avLst/>
            <a:gdLst>
              <a:gd name="connsiteX0" fmla="*/ 40221 w 104701"/>
              <a:gd name="connsiteY0" fmla="*/ 892403 h 898684"/>
              <a:gd name="connsiteX1" fmla="*/ 6544 w 104701"/>
              <a:gd name="connsiteY1" fmla="*/ 889349 h 898684"/>
              <a:gd name="connsiteX2" fmla="*/ 70323 w 104701"/>
              <a:gd name="connsiteY2" fmla="*/ 6544 h 898684"/>
              <a:gd name="connsiteX3" fmla="*/ 104002 w 104701"/>
              <a:gd name="connsiteY3" fmla="*/ 9598 h 898684"/>
            </a:gdLst>
            <a:ahLst/>
            <a:cxnLst>
              <a:cxn ang="0">
                <a:pos x="connsiteX0" y="connsiteY0"/>
              </a:cxn>
              <a:cxn ang="0">
                <a:pos x="connsiteX1" y="connsiteY1"/>
              </a:cxn>
              <a:cxn ang="0">
                <a:pos x="connsiteX2" y="connsiteY2"/>
              </a:cxn>
              <a:cxn ang="0">
                <a:pos x="connsiteX3" y="connsiteY3"/>
              </a:cxn>
            </a:cxnLst>
            <a:rect l="l" t="t" r="r" b="b"/>
            <a:pathLst>
              <a:path w="104701" h="898684">
                <a:moveTo>
                  <a:pt x="40221" y="892403"/>
                </a:moveTo>
                <a:lnTo>
                  <a:pt x="6544" y="889349"/>
                </a:lnTo>
                <a:lnTo>
                  <a:pt x="70323" y="6544"/>
                </a:lnTo>
                <a:lnTo>
                  <a:pt x="104002" y="9598"/>
                </a:lnTo>
                <a:close/>
              </a:path>
            </a:pathLst>
          </a:custGeom>
          <a:solidFill>
            <a:srgbClr val="3B7370"/>
          </a:solidFill>
          <a:ln w="9525" cap="flat">
            <a:noFill/>
            <a:prstDash val="solid"/>
            <a:miter/>
          </a:ln>
        </p:spPr>
        <p:txBody>
          <a:bodyPr rtlCol="0" anchor="ctr"/>
          <a:lstStyle/>
          <a:p>
            <a:endParaRPr lang="en-US" sz="1050"/>
          </a:p>
        </p:txBody>
      </p:sp>
      <p:sp>
        <p:nvSpPr>
          <p:cNvPr id="308" name="Freeform: Shape 343">
            <a:extLst>
              <a:ext uri="{FF2B5EF4-FFF2-40B4-BE49-F238E27FC236}">
                <a16:creationId xmlns:a16="http://schemas.microsoft.com/office/drawing/2014/main" id="{0D87B7C3-4D5F-4D1E-B58F-33AD4931A56A}"/>
              </a:ext>
            </a:extLst>
          </p:cNvPr>
          <p:cNvSpPr/>
          <p:nvPr/>
        </p:nvSpPr>
        <p:spPr>
          <a:xfrm>
            <a:off x="9817588" y="4041681"/>
            <a:ext cx="44862" cy="457595"/>
          </a:xfrm>
          <a:custGeom>
            <a:avLst/>
            <a:gdLst>
              <a:gd name="connsiteX0" fmla="*/ 6544 w 87250"/>
              <a:gd name="connsiteY0" fmla="*/ 889349 h 889959"/>
              <a:gd name="connsiteX1" fmla="*/ 17712 w 87250"/>
              <a:gd name="connsiteY1" fmla="*/ 890396 h 889959"/>
              <a:gd name="connsiteX2" fmla="*/ 81578 w 87250"/>
              <a:gd name="connsiteY2" fmla="*/ 7591 h 889959"/>
              <a:gd name="connsiteX3" fmla="*/ 70323 w 87250"/>
              <a:gd name="connsiteY3" fmla="*/ 6544 h 889959"/>
            </a:gdLst>
            <a:ahLst/>
            <a:cxnLst>
              <a:cxn ang="0">
                <a:pos x="connsiteX0" y="connsiteY0"/>
              </a:cxn>
              <a:cxn ang="0">
                <a:pos x="connsiteX1" y="connsiteY1"/>
              </a:cxn>
              <a:cxn ang="0">
                <a:pos x="connsiteX2" y="connsiteY2"/>
              </a:cxn>
              <a:cxn ang="0">
                <a:pos x="connsiteX3" y="connsiteY3"/>
              </a:cxn>
            </a:cxnLst>
            <a:rect l="l" t="t" r="r" b="b"/>
            <a:pathLst>
              <a:path w="87250" h="889959">
                <a:moveTo>
                  <a:pt x="6544" y="889349"/>
                </a:moveTo>
                <a:lnTo>
                  <a:pt x="17712" y="890396"/>
                </a:lnTo>
                <a:lnTo>
                  <a:pt x="81578" y="7591"/>
                </a:lnTo>
                <a:lnTo>
                  <a:pt x="70323" y="6544"/>
                </a:lnTo>
                <a:close/>
              </a:path>
            </a:pathLst>
          </a:custGeom>
          <a:solidFill>
            <a:srgbClr val="508C88"/>
          </a:solidFill>
          <a:ln w="9525" cap="flat">
            <a:noFill/>
            <a:prstDash val="solid"/>
            <a:miter/>
          </a:ln>
        </p:spPr>
        <p:txBody>
          <a:bodyPr rtlCol="0" anchor="ctr"/>
          <a:lstStyle/>
          <a:p>
            <a:endParaRPr lang="en-US" sz="1050"/>
          </a:p>
        </p:txBody>
      </p:sp>
      <p:sp>
        <p:nvSpPr>
          <p:cNvPr id="309" name="Freeform: Shape 344">
            <a:extLst>
              <a:ext uri="{FF2B5EF4-FFF2-40B4-BE49-F238E27FC236}">
                <a16:creationId xmlns:a16="http://schemas.microsoft.com/office/drawing/2014/main" id="{211AB089-2200-A83D-07D2-C92974C15610}"/>
              </a:ext>
            </a:extLst>
          </p:cNvPr>
          <p:cNvSpPr/>
          <p:nvPr/>
        </p:nvSpPr>
        <p:spPr>
          <a:xfrm>
            <a:off x="9829117" y="4042758"/>
            <a:ext cx="44862" cy="457595"/>
          </a:xfrm>
          <a:custGeom>
            <a:avLst/>
            <a:gdLst>
              <a:gd name="connsiteX0" fmla="*/ 17800 w 87250"/>
              <a:gd name="connsiteY0" fmla="*/ 890309 h 889959"/>
              <a:gd name="connsiteX1" fmla="*/ 6544 w 87250"/>
              <a:gd name="connsiteY1" fmla="*/ 889349 h 889959"/>
              <a:gd name="connsiteX2" fmla="*/ 70412 w 87250"/>
              <a:gd name="connsiteY2" fmla="*/ 6544 h 889959"/>
              <a:gd name="connsiteX3" fmla="*/ 81580 w 87250"/>
              <a:gd name="connsiteY3" fmla="*/ 7504 h 889959"/>
            </a:gdLst>
            <a:ahLst/>
            <a:cxnLst>
              <a:cxn ang="0">
                <a:pos x="connsiteX0" y="connsiteY0"/>
              </a:cxn>
              <a:cxn ang="0">
                <a:pos x="connsiteX1" y="connsiteY1"/>
              </a:cxn>
              <a:cxn ang="0">
                <a:pos x="connsiteX2" y="connsiteY2"/>
              </a:cxn>
              <a:cxn ang="0">
                <a:pos x="connsiteX3" y="connsiteY3"/>
              </a:cxn>
            </a:cxnLst>
            <a:rect l="l" t="t" r="r" b="b"/>
            <a:pathLst>
              <a:path w="87250" h="889959">
                <a:moveTo>
                  <a:pt x="17800" y="890309"/>
                </a:moveTo>
                <a:lnTo>
                  <a:pt x="6544" y="889349"/>
                </a:lnTo>
                <a:lnTo>
                  <a:pt x="70412" y="6544"/>
                </a:lnTo>
                <a:lnTo>
                  <a:pt x="81580" y="7504"/>
                </a:lnTo>
                <a:close/>
              </a:path>
            </a:pathLst>
          </a:custGeom>
          <a:solidFill>
            <a:srgbClr val="2A5E5C"/>
          </a:solidFill>
          <a:ln w="9525" cap="flat">
            <a:noFill/>
            <a:prstDash val="solid"/>
            <a:miter/>
          </a:ln>
        </p:spPr>
        <p:txBody>
          <a:bodyPr rtlCol="0" anchor="ctr"/>
          <a:lstStyle/>
          <a:p>
            <a:endParaRPr lang="en-US" sz="1050"/>
          </a:p>
        </p:txBody>
      </p:sp>
      <p:sp>
        <p:nvSpPr>
          <p:cNvPr id="310" name="Freeform: Shape 345">
            <a:extLst>
              <a:ext uri="{FF2B5EF4-FFF2-40B4-BE49-F238E27FC236}">
                <a16:creationId xmlns:a16="http://schemas.microsoft.com/office/drawing/2014/main" id="{8CF80F66-8477-B9CE-E1E7-11A0EB25734D}"/>
              </a:ext>
            </a:extLst>
          </p:cNvPr>
          <p:cNvSpPr/>
          <p:nvPr/>
        </p:nvSpPr>
        <p:spPr>
          <a:xfrm>
            <a:off x="9859668" y="4009021"/>
            <a:ext cx="8972" cy="8972"/>
          </a:xfrm>
          <a:custGeom>
            <a:avLst/>
            <a:gdLst>
              <a:gd name="connsiteX0" fmla="*/ 12129 w 17450"/>
              <a:gd name="connsiteY0" fmla="*/ 16405 h 17450"/>
              <a:gd name="connsiteX1" fmla="*/ 6544 w 17450"/>
              <a:gd name="connsiteY1" fmla="*/ 15881 h 17450"/>
              <a:gd name="connsiteX2" fmla="*/ 9948 w 17450"/>
              <a:gd name="connsiteY2" fmla="*/ 6545 h 17450"/>
              <a:gd name="connsiteX3" fmla="*/ 12129 w 17450"/>
              <a:gd name="connsiteY3" fmla="*/ 16405 h 17450"/>
            </a:gdLst>
            <a:ahLst/>
            <a:cxnLst>
              <a:cxn ang="0">
                <a:pos x="connsiteX0" y="connsiteY0"/>
              </a:cxn>
              <a:cxn ang="0">
                <a:pos x="connsiteX1" y="connsiteY1"/>
              </a:cxn>
              <a:cxn ang="0">
                <a:pos x="connsiteX2" y="connsiteY2"/>
              </a:cxn>
              <a:cxn ang="0">
                <a:pos x="connsiteX3" y="connsiteY3"/>
              </a:cxn>
            </a:cxnLst>
            <a:rect l="l" t="t" r="r" b="b"/>
            <a:pathLst>
              <a:path w="17450" h="17450">
                <a:moveTo>
                  <a:pt x="12129" y="16405"/>
                </a:moveTo>
                <a:lnTo>
                  <a:pt x="6544" y="15881"/>
                </a:lnTo>
                <a:cubicBezTo>
                  <a:pt x="7417" y="10384"/>
                  <a:pt x="8812" y="6458"/>
                  <a:pt x="9948" y="6545"/>
                </a:cubicBezTo>
                <a:cubicBezTo>
                  <a:pt x="11256" y="6633"/>
                  <a:pt x="12129" y="10733"/>
                  <a:pt x="12129" y="16405"/>
                </a:cubicBezTo>
                <a:close/>
              </a:path>
            </a:pathLst>
          </a:custGeom>
          <a:solidFill>
            <a:srgbClr val="747A7A"/>
          </a:solidFill>
          <a:ln w="9525" cap="flat">
            <a:noFill/>
            <a:prstDash val="solid"/>
            <a:miter/>
          </a:ln>
        </p:spPr>
        <p:txBody>
          <a:bodyPr rtlCol="0" anchor="ctr"/>
          <a:lstStyle/>
          <a:p>
            <a:endParaRPr lang="en-US" sz="1050"/>
          </a:p>
        </p:txBody>
      </p:sp>
      <p:sp>
        <p:nvSpPr>
          <p:cNvPr id="311" name="Freeform: Shape 346">
            <a:extLst>
              <a:ext uri="{FF2B5EF4-FFF2-40B4-BE49-F238E27FC236}">
                <a16:creationId xmlns:a16="http://schemas.microsoft.com/office/drawing/2014/main" id="{680A8280-AA24-29E9-7329-D00E99B10011}"/>
              </a:ext>
            </a:extLst>
          </p:cNvPr>
          <p:cNvSpPr/>
          <p:nvPr/>
        </p:nvSpPr>
        <p:spPr>
          <a:xfrm>
            <a:off x="9850381" y="4013598"/>
            <a:ext cx="22431" cy="35890"/>
          </a:xfrm>
          <a:custGeom>
            <a:avLst/>
            <a:gdLst>
              <a:gd name="connsiteX0" fmla="*/ 30363 w 43625"/>
              <a:gd name="connsiteY0" fmla="*/ 7067 h 69800"/>
              <a:gd name="connsiteX1" fmla="*/ 24518 w 43625"/>
              <a:gd name="connsiteY1" fmla="*/ 6544 h 69800"/>
              <a:gd name="connsiteX2" fmla="*/ 6544 w 43625"/>
              <a:gd name="connsiteY2" fmla="*/ 61163 h 69800"/>
              <a:gd name="connsiteX3" fmla="*/ 40224 w 43625"/>
              <a:gd name="connsiteY3" fmla="*/ 64217 h 69800"/>
            </a:gdLst>
            <a:ahLst/>
            <a:cxnLst>
              <a:cxn ang="0">
                <a:pos x="connsiteX0" y="connsiteY0"/>
              </a:cxn>
              <a:cxn ang="0">
                <a:pos x="connsiteX1" y="connsiteY1"/>
              </a:cxn>
              <a:cxn ang="0">
                <a:pos x="connsiteX2" y="connsiteY2"/>
              </a:cxn>
              <a:cxn ang="0">
                <a:pos x="connsiteX3" y="connsiteY3"/>
              </a:cxn>
            </a:cxnLst>
            <a:rect l="l" t="t" r="r" b="b"/>
            <a:pathLst>
              <a:path w="43625" h="69800">
                <a:moveTo>
                  <a:pt x="30363" y="7067"/>
                </a:moveTo>
                <a:lnTo>
                  <a:pt x="24518" y="6544"/>
                </a:lnTo>
                <a:lnTo>
                  <a:pt x="6544" y="61163"/>
                </a:lnTo>
                <a:lnTo>
                  <a:pt x="40224" y="64217"/>
                </a:lnTo>
                <a:close/>
              </a:path>
            </a:pathLst>
          </a:custGeom>
          <a:solidFill>
            <a:srgbClr val="D19C84"/>
          </a:solidFill>
          <a:ln w="9525" cap="flat">
            <a:noFill/>
            <a:prstDash val="solid"/>
            <a:miter/>
          </a:ln>
        </p:spPr>
        <p:txBody>
          <a:bodyPr rtlCol="0" anchor="ctr"/>
          <a:lstStyle/>
          <a:p>
            <a:endParaRPr lang="en-US" sz="1050"/>
          </a:p>
        </p:txBody>
      </p:sp>
      <p:sp>
        <p:nvSpPr>
          <p:cNvPr id="312" name="Freeform: Shape 347">
            <a:extLst>
              <a:ext uri="{FF2B5EF4-FFF2-40B4-BE49-F238E27FC236}">
                <a16:creationId xmlns:a16="http://schemas.microsoft.com/office/drawing/2014/main" id="{BD2D9F55-84F1-084A-7C29-3461410EDE9E}"/>
              </a:ext>
            </a:extLst>
          </p:cNvPr>
          <p:cNvSpPr/>
          <p:nvPr/>
        </p:nvSpPr>
        <p:spPr>
          <a:xfrm>
            <a:off x="9713282" y="4065234"/>
            <a:ext cx="76266" cy="430678"/>
          </a:xfrm>
          <a:custGeom>
            <a:avLst/>
            <a:gdLst>
              <a:gd name="connsiteX0" fmla="*/ 147454 w 148326"/>
              <a:gd name="connsiteY0" fmla="*/ 832985 h 837608"/>
              <a:gd name="connsiteX1" fmla="*/ 114038 w 148326"/>
              <a:gd name="connsiteY1" fmla="*/ 838482 h 837608"/>
              <a:gd name="connsiteX2" fmla="*/ 6544 w 148326"/>
              <a:gd name="connsiteY2" fmla="*/ 12041 h 837608"/>
              <a:gd name="connsiteX3" fmla="*/ 39962 w 148326"/>
              <a:gd name="connsiteY3" fmla="*/ 6544 h 837608"/>
            </a:gdLst>
            <a:ahLst/>
            <a:cxnLst>
              <a:cxn ang="0">
                <a:pos x="connsiteX0" y="connsiteY0"/>
              </a:cxn>
              <a:cxn ang="0">
                <a:pos x="connsiteX1" y="connsiteY1"/>
              </a:cxn>
              <a:cxn ang="0">
                <a:pos x="connsiteX2" y="connsiteY2"/>
              </a:cxn>
              <a:cxn ang="0">
                <a:pos x="connsiteX3" y="connsiteY3"/>
              </a:cxn>
            </a:cxnLst>
            <a:rect l="l" t="t" r="r" b="b"/>
            <a:pathLst>
              <a:path w="148326" h="837608">
                <a:moveTo>
                  <a:pt x="147454" y="832985"/>
                </a:moveTo>
                <a:lnTo>
                  <a:pt x="114038" y="838482"/>
                </a:lnTo>
                <a:lnTo>
                  <a:pt x="6544" y="12041"/>
                </a:lnTo>
                <a:lnTo>
                  <a:pt x="39962" y="6544"/>
                </a:lnTo>
                <a:close/>
              </a:path>
            </a:pathLst>
          </a:custGeom>
          <a:solidFill>
            <a:srgbClr val="BD4442"/>
          </a:solidFill>
          <a:ln w="9525" cap="flat">
            <a:noFill/>
            <a:prstDash val="solid"/>
            <a:miter/>
          </a:ln>
        </p:spPr>
        <p:txBody>
          <a:bodyPr rtlCol="0" anchor="ctr"/>
          <a:lstStyle/>
          <a:p>
            <a:endParaRPr lang="en-US" sz="1050"/>
          </a:p>
        </p:txBody>
      </p:sp>
      <p:sp>
        <p:nvSpPr>
          <p:cNvPr id="313" name="Freeform: Shape 348">
            <a:extLst>
              <a:ext uri="{FF2B5EF4-FFF2-40B4-BE49-F238E27FC236}">
                <a16:creationId xmlns:a16="http://schemas.microsoft.com/office/drawing/2014/main" id="{D31F4D97-9DDC-D773-D496-44EDCE3E85DE}"/>
              </a:ext>
            </a:extLst>
          </p:cNvPr>
          <p:cNvSpPr/>
          <p:nvPr/>
        </p:nvSpPr>
        <p:spPr>
          <a:xfrm>
            <a:off x="9713282" y="4067118"/>
            <a:ext cx="67293" cy="430678"/>
          </a:xfrm>
          <a:custGeom>
            <a:avLst/>
            <a:gdLst>
              <a:gd name="connsiteX0" fmla="*/ 114038 w 130876"/>
              <a:gd name="connsiteY0" fmla="*/ 834817 h 837608"/>
              <a:gd name="connsiteX1" fmla="*/ 125205 w 130876"/>
              <a:gd name="connsiteY1" fmla="*/ 832985 h 837608"/>
              <a:gd name="connsiteX2" fmla="*/ 17712 w 130876"/>
              <a:gd name="connsiteY2" fmla="*/ 6544 h 837608"/>
              <a:gd name="connsiteX3" fmla="*/ 6544 w 130876"/>
              <a:gd name="connsiteY3" fmla="*/ 8376 h 837608"/>
            </a:gdLst>
            <a:ahLst/>
            <a:cxnLst>
              <a:cxn ang="0">
                <a:pos x="connsiteX0" y="connsiteY0"/>
              </a:cxn>
              <a:cxn ang="0">
                <a:pos x="connsiteX1" y="connsiteY1"/>
              </a:cxn>
              <a:cxn ang="0">
                <a:pos x="connsiteX2" y="connsiteY2"/>
              </a:cxn>
              <a:cxn ang="0">
                <a:pos x="connsiteX3" y="connsiteY3"/>
              </a:cxn>
            </a:cxnLst>
            <a:rect l="l" t="t" r="r" b="b"/>
            <a:pathLst>
              <a:path w="130876" h="837608">
                <a:moveTo>
                  <a:pt x="114038" y="834817"/>
                </a:moveTo>
                <a:lnTo>
                  <a:pt x="125205" y="832985"/>
                </a:lnTo>
                <a:lnTo>
                  <a:pt x="17712" y="6544"/>
                </a:lnTo>
                <a:lnTo>
                  <a:pt x="6544" y="8376"/>
                </a:lnTo>
                <a:close/>
              </a:path>
            </a:pathLst>
          </a:custGeom>
          <a:solidFill>
            <a:srgbClr val="C75B5A"/>
          </a:solidFill>
          <a:ln w="9525" cap="flat">
            <a:noFill/>
            <a:prstDash val="solid"/>
            <a:miter/>
          </a:ln>
        </p:spPr>
        <p:txBody>
          <a:bodyPr rtlCol="0" anchor="ctr"/>
          <a:lstStyle/>
          <a:p>
            <a:endParaRPr lang="en-US" sz="1050"/>
          </a:p>
        </p:txBody>
      </p:sp>
      <p:sp>
        <p:nvSpPr>
          <p:cNvPr id="314" name="Freeform: Shape 349">
            <a:extLst>
              <a:ext uri="{FF2B5EF4-FFF2-40B4-BE49-F238E27FC236}">
                <a16:creationId xmlns:a16="http://schemas.microsoft.com/office/drawing/2014/main" id="{989622E2-F04D-545B-576D-DCB4E8349313}"/>
              </a:ext>
            </a:extLst>
          </p:cNvPr>
          <p:cNvSpPr/>
          <p:nvPr/>
        </p:nvSpPr>
        <p:spPr>
          <a:xfrm>
            <a:off x="9724723" y="4065234"/>
            <a:ext cx="67293" cy="430678"/>
          </a:xfrm>
          <a:custGeom>
            <a:avLst/>
            <a:gdLst>
              <a:gd name="connsiteX0" fmla="*/ 125205 w 130876"/>
              <a:gd name="connsiteY0" fmla="*/ 832985 h 837608"/>
              <a:gd name="connsiteX1" fmla="*/ 114036 w 130876"/>
              <a:gd name="connsiteY1" fmla="*/ 834817 h 837608"/>
              <a:gd name="connsiteX2" fmla="*/ 6544 w 130876"/>
              <a:gd name="connsiteY2" fmla="*/ 8376 h 837608"/>
              <a:gd name="connsiteX3" fmla="*/ 17712 w 130876"/>
              <a:gd name="connsiteY3" fmla="*/ 6544 h 837608"/>
            </a:gdLst>
            <a:ahLst/>
            <a:cxnLst>
              <a:cxn ang="0">
                <a:pos x="connsiteX0" y="connsiteY0"/>
              </a:cxn>
              <a:cxn ang="0">
                <a:pos x="connsiteX1" y="connsiteY1"/>
              </a:cxn>
              <a:cxn ang="0">
                <a:pos x="connsiteX2" y="connsiteY2"/>
              </a:cxn>
              <a:cxn ang="0">
                <a:pos x="connsiteX3" y="connsiteY3"/>
              </a:cxn>
            </a:cxnLst>
            <a:rect l="l" t="t" r="r" b="b"/>
            <a:pathLst>
              <a:path w="130876" h="837608">
                <a:moveTo>
                  <a:pt x="125205" y="832985"/>
                </a:moveTo>
                <a:lnTo>
                  <a:pt x="114036" y="834817"/>
                </a:lnTo>
                <a:lnTo>
                  <a:pt x="6544" y="8376"/>
                </a:lnTo>
                <a:lnTo>
                  <a:pt x="17712" y="6544"/>
                </a:lnTo>
                <a:close/>
              </a:path>
            </a:pathLst>
          </a:custGeom>
          <a:solidFill>
            <a:srgbClr val="A83735"/>
          </a:solidFill>
          <a:ln w="9525" cap="flat">
            <a:noFill/>
            <a:prstDash val="solid"/>
            <a:miter/>
          </a:ln>
        </p:spPr>
        <p:txBody>
          <a:bodyPr rtlCol="0" anchor="ctr"/>
          <a:lstStyle/>
          <a:p>
            <a:endParaRPr lang="en-US" sz="1050"/>
          </a:p>
        </p:txBody>
      </p:sp>
      <p:sp>
        <p:nvSpPr>
          <p:cNvPr id="315" name="Freeform: Shape 350">
            <a:extLst>
              <a:ext uri="{FF2B5EF4-FFF2-40B4-BE49-F238E27FC236}">
                <a16:creationId xmlns:a16="http://schemas.microsoft.com/office/drawing/2014/main" id="{2C5A5695-1841-25DF-BF8E-7BB94C05ADF8}"/>
              </a:ext>
            </a:extLst>
          </p:cNvPr>
          <p:cNvSpPr/>
          <p:nvPr/>
        </p:nvSpPr>
        <p:spPr>
          <a:xfrm>
            <a:off x="9716706" y="4033379"/>
            <a:ext cx="8972" cy="8972"/>
          </a:xfrm>
          <a:custGeom>
            <a:avLst/>
            <a:gdLst>
              <a:gd name="connsiteX0" fmla="*/ 12189 w 17450"/>
              <a:gd name="connsiteY0" fmla="*/ 15623 h 17450"/>
              <a:gd name="connsiteX1" fmla="*/ 6604 w 17450"/>
              <a:gd name="connsiteY1" fmla="*/ 16496 h 17450"/>
              <a:gd name="connsiteX2" fmla="*/ 8001 w 17450"/>
              <a:gd name="connsiteY2" fmla="*/ 6550 h 17450"/>
              <a:gd name="connsiteX3" fmla="*/ 12189 w 17450"/>
              <a:gd name="connsiteY3" fmla="*/ 15623 h 17450"/>
            </a:gdLst>
            <a:ahLst/>
            <a:cxnLst>
              <a:cxn ang="0">
                <a:pos x="connsiteX0" y="connsiteY0"/>
              </a:cxn>
              <a:cxn ang="0">
                <a:pos x="connsiteX1" y="connsiteY1"/>
              </a:cxn>
              <a:cxn ang="0">
                <a:pos x="connsiteX2" y="connsiteY2"/>
              </a:cxn>
              <a:cxn ang="0">
                <a:pos x="connsiteX3" y="connsiteY3"/>
              </a:cxn>
            </a:cxnLst>
            <a:rect l="l" t="t" r="r" b="b"/>
            <a:pathLst>
              <a:path w="17450" h="17450">
                <a:moveTo>
                  <a:pt x="12189" y="15623"/>
                </a:moveTo>
                <a:lnTo>
                  <a:pt x="6604" y="16496"/>
                </a:lnTo>
                <a:cubicBezTo>
                  <a:pt x="6342" y="10912"/>
                  <a:pt x="6954" y="6724"/>
                  <a:pt x="8001" y="6550"/>
                </a:cubicBezTo>
                <a:cubicBezTo>
                  <a:pt x="9397" y="6375"/>
                  <a:pt x="11054" y="10214"/>
                  <a:pt x="12189" y="15623"/>
                </a:cubicBezTo>
                <a:close/>
              </a:path>
            </a:pathLst>
          </a:custGeom>
          <a:solidFill>
            <a:srgbClr val="747A7A"/>
          </a:solidFill>
          <a:ln w="9525" cap="flat">
            <a:noFill/>
            <a:prstDash val="solid"/>
            <a:miter/>
          </a:ln>
        </p:spPr>
        <p:txBody>
          <a:bodyPr rtlCol="0" anchor="ctr"/>
          <a:lstStyle/>
          <a:p>
            <a:endParaRPr lang="en-US" sz="1050"/>
          </a:p>
        </p:txBody>
      </p:sp>
      <p:sp>
        <p:nvSpPr>
          <p:cNvPr id="316" name="Freeform: Shape 351">
            <a:extLst>
              <a:ext uri="{FF2B5EF4-FFF2-40B4-BE49-F238E27FC236}">
                <a16:creationId xmlns:a16="http://schemas.microsoft.com/office/drawing/2014/main" id="{71747E7C-8436-B18A-78F6-C31B3D1C8E85}"/>
              </a:ext>
            </a:extLst>
          </p:cNvPr>
          <p:cNvSpPr/>
          <p:nvPr/>
        </p:nvSpPr>
        <p:spPr>
          <a:xfrm>
            <a:off x="9713282" y="4037868"/>
            <a:ext cx="22431" cy="35890"/>
          </a:xfrm>
          <a:custGeom>
            <a:avLst/>
            <a:gdLst>
              <a:gd name="connsiteX0" fmla="*/ 18934 w 43625"/>
              <a:gd name="connsiteY0" fmla="*/ 6544 h 69800"/>
              <a:gd name="connsiteX1" fmla="*/ 13175 w 43625"/>
              <a:gd name="connsiteY1" fmla="*/ 7503 h 69800"/>
              <a:gd name="connsiteX2" fmla="*/ 6544 w 43625"/>
              <a:gd name="connsiteY2" fmla="*/ 65264 h 69800"/>
              <a:gd name="connsiteX3" fmla="*/ 39962 w 43625"/>
              <a:gd name="connsiteY3" fmla="*/ 59767 h 69800"/>
            </a:gdLst>
            <a:ahLst/>
            <a:cxnLst>
              <a:cxn ang="0">
                <a:pos x="connsiteX0" y="connsiteY0"/>
              </a:cxn>
              <a:cxn ang="0">
                <a:pos x="connsiteX1" y="connsiteY1"/>
              </a:cxn>
              <a:cxn ang="0">
                <a:pos x="connsiteX2" y="connsiteY2"/>
              </a:cxn>
              <a:cxn ang="0">
                <a:pos x="connsiteX3" y="connsiteY3"/>
              </a:cxn>
            </a:cxnLst>
            <a:rect l="l" t="t" r="r" b="b"/>
            <a:pathLst>
              <a:path w="43625" h="69800">
                <a:moveTo>
                  <a:pt x="18934" y="6544"/>
                </a:moveTo>
                <a:lnTo>
                  <a:pt x="13175" y="7503"/>
                </a:lnTo>
                <a:lnTo>
                  <a:pt x="6544" y="65264"/>
                </a:lnTo>
                <a:lnTo>
                  <a:pt x="39962" y="59767"/>
                </a:lnTo>
                <a:close/>
              </a:path>
            </a:pathLst>
          </a:custGeom>
          <a:solidFill>
            <a:srgbClr val="D19C84"/>
          </a:solidFill>
          <a:ln w="9525" cap="flat">
            <a:noFill/>
            <a:prstDash val="solid"/>
            <a:miter/>
          </a:ln>
        </p:spPr>
        <p:txBody>
          <a:bodyPr rtlCol="0" anchor="ctr"/>
          <a:lstStyle/>
          <a:p>
            <a:endParaRPr lang="en-US" sz="1050"/>
          </a:p>
        </p:txBody>
      </p:sp>
      <p:sp>
        <p:nvSpPr>
          <p:cNvPr id="317" name="Freeform: Shape 352">
            <a:extLst>
              <a:ext uri="{FF2B5EF4-FFF2-40B4-BE49-F238E27FC236}">
                <a16:creationId xmlns:a16="http://schemas.microsoft.com/office/drawing/2014/main" id="{B169696E-43CC-E19C-C348-D36460FECB32}"/>
              </a:ext>
            </a:extLst>
          </p:cNvPr>
          <p:cNvSpPr/>
          <p:nvPr/>
        </p:nvSpPr>
        <p:spPr>
          <a:xfrm>
            <a:off x="9721429" y="4217497"/>
            <a:ext cx="183935" cy="287118"/>
          </a:xfrm>
          <a:custGeom>
            <a:avLst/>
            <a:gdLst>
              <a:gd name="connsiteX0" fmla="*/ 354448 w 357728"/>
              <a:gd name="connsiteY0" fmla="*/ 171012 h 558405"/>
              <a:gd name="connsiteX1" fmla="*/ 353837 w 357728"/>
              <a:gd name="connsiteY1" fmla="*/ 150508 h 558405"/>
              <a:gd name="connsiteX2" fmla="*/ 345723 w 357728"/>
              <a:gd name="connsiteY2" fmla="*/ 6544 h 558405"/>
              <a:gd name="connsiteX3" fmla="*/ 183785 w 357728"/>
              <a:gd name="connsiteY3" fmla="*/ 12564 h 558405"/>
              <a:gd name="connsiteX4" fmla="*/ 17223 w 357728"/>
              <a:gd name="connsiteY4" fmla="*/ 6544 h 558405"/>
              <a:gd name="connsiteX5" fmla="*/ 8935 w 357728"/>
              <a:gd name="connsiteY5" fmla="*/ 151467 h 558405"/>
              <a:gd name="connsiteX6" fmla="*/ 8324 w 357728"/>
              <a:gd name="connsiteY6" fmla="*/ 171710 h 558405"/>
              <a:gd name="connsiteX7" fmla="*/ 7102 w 357728"/>
              <a:gd name="connsiteY7" fmla="*/ 346997 h 558405"/>
              <a:gd name="connsiteX8" fmla="*/ 7539 w 357728"/>
              <a:gd name="connsiteY8" fmla="*/ 367239 h 558405"/>
              <a:gd name="connsiteX9" fmla="*/ 13995 w 357728"/>
              <a:gd name="connsiteY9" fmla="*/ 512424 h 558405"/>
              <a:gd name="connsiteX10" fmla="*/ 56050 w 357728"/>
              <a:gd name="connsiteY10" fmla="*/ 559715 h 558405"/>
              <a:gd name="connsiteX11" fmla="*/ 306984 w 357728"/>
              <a:gd name="connsiteY11" fmla="*/ 559715 h 558405"/>
              <a:gd name="connsiteX12" fmla="*/ 349212 w 357728"/>
              <a:gd name="connsiteY12" fmla="*/ 512424 h 558405"/>
              <a:gd name="connsiteX13" fmla="*/ 355407 w 357728"/>
              <a:gd name="connsiteY13" fmla="*/ 367239 h 558405"/>
              <a:gd name="connsiteX14" fmla="*/ 355844 w 357728"/>
              <a:gd name="connsiteY14" fmla="*/ 346997 h 558405"/>
              <a:gd name="connsiteX15" fmla="*/ 354448 w 357728"/>
              <a:gd name="connsiteY15" fmla="*/ 171012 h 558405"/>
              <a:gd name="connsiteX16" fmla="*/ 337697 w 357728"/>
              <a:gd name="connsiteY16" fmla="*/ 368897 h 558405"/>
              <a:gd name="connsiteX17" fmla="*/ 332112 w 357728"/>
              <a:gd name="connsiteY17" fmla="*/ 512599 h 558405"/>
              <a:gd name="connsiteX18" fmla="*/ 307856 w 357728"/>
              <a:gd name="connsiteY18" fmla="*/ 539647 h 558405"/>
              <a:gd name="connsiteX19" fmla="*/ 54654 w 357728"/>
              <a:gd name="connsiteY19" fmla="*/ 539647 h 558405"/>
              <a:gd name="connsiteX20" fmla="*/ 30660 w 357728"/>
              <a:gd name="connsiteY20" fmla="*/ 512599 h 558405"/>
              <a:gd name="connsiteX21" fmla="*/ 25076 w 357728"/>
              <a:gd name="connsiteY21" fmla="*/ 368897 h 558405"/>
              <a:gd name="connsiteX22" fmla="*/ 24639 w 357728"/>
              <a:gd name="connsiteY22" fmla="*/ 348393 h 558405"/>
              <a:gd name="connsiteX23" fmla="*/ 25686 w 357728"/>
              <a:gd name="connsiteY23" fmla="*/ 173106 h 558405"/>
              <a:gd name="connsiteX24" fmla="*/ 26298 w 357728"/>
              <a:gd name="connsiteY24" fmla="*/ 152864 h 558405"/>
              <a:gd name="connsiteX25" fmla="*/ 32318 w 357728"/>
              <a:gd name="connsiteY25" fmla="*/ 26873 h 558405"/>
              <a:gd name="connsiteX26" fmla="*/ 183698 w 357728"/>
              <a:gd name="connsiteY26" fmla="*/ 32894 h 558405"/>
              <a:gd name="connsiteX27" fmla="*/ 330367 w 357728"/>
              <a:gd name="connsiteY27" fmla="*/ 26873 h 558405"/>
              <a:gd name="connsiteX28" fmla="*/ 336561 w 357728"/>
              <a:gd name="connsiteY28" fmla="*/ 152078 h 558405"/>
              <a:gd name="connsiteX29" fmla="*/ 336998 w 357728"/>
              <a:gd name="connsiteY29" fmla="*/ 172321 h 558405"/>
              <a:gd name="connsiteX30" fmla="*/ 338044 w 357728"/>
              <a:gd name="connsiteY30" fmla="*/ 348393 h 558405"/>
              <a:gd name="connsiteX31" fmla="*/ 337697 w 357728"/>
              <a:gd name="connsiteY31" fmla="*/ 368897 h 558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57728" h="558405">
                <a:moveTo>
                  <a:pt x="354448" y="171012"/>
                </a:moveTo>
                <a:cubicBezTo>
                  <a:pt x="354448" y="164206"/>
                  <a:pt x="354274" y="157314"/>
                  <a:pt x="353837" y="150508"/>
                </a:cubicBezTo>
                <a:cubicBezTo>
                  <a:pt x="352180" y="102432"/>
                  <a:pt x="349474" y="54357"/>
                  <a:pt x="345723" y="6544"/>
                </a:cubicBezTo>
                <a:cubicBezTo>
                  <a:pt x="345723" y="6544"/>
                  <a:pt x="241893" y="12651"/>
                  <a:pt x="183785" y="12564"/>
                </a:cubicBezTo>
                <a:cubicBezTo>
                  <a:pt x="125502" y="12477"/>
                  <a:pt x="17223" y="6544"/>
                  <a:pt x="17223" y="6544"/>
                </a:cubicBezTo>
                <a:cubicBezTo>
                  <a:pt x="13471" y="54881"/>
                  <a:pt x="10767" y="103218"/>
                  <a:pt x="8935" y="151467"/>
                </a:cubicBezTo>
                <a:cubicBezTo>
                  <a:pt x="8760" y="158011"/>
                  <a:pt x="8498" y="164904"/>
                  <a:pt x="8324" y="171710"/>
                </a:cubicBezTo>
                <a:cubicBezTo>
                  <a:pt x="6492" y="230168"/>
                  <a:pt x="6055" y="288626"/>
                  <a:pt x="7102" y="346997"/>
                </a:cubicBezTo>
                <a:cubicBezTo>
                  <a:pt x="7102" y="353541"/>
                  <a:pt x="7277" y="360434"/>
                  <a:pt x="7539" y="367239"/>
                </a:cubicBezTo>
                <a:cubicBezTo>
                  <a:pt x="8586" y="415838"/>
                  <a:pt x="10854" y="464175"/>
                  <a:pt x="13995" y="512424"/>
                </a:cubicBezTo>
                <a:cubicBezTo>
                  <a:pt x="15652" y="538513"/>
                  <a:pt x="34673" y="559715"/>
                  <a:pt x="56050" y="559715"/>
                </a:cubicBezTo>
                <a:lnTo>
                  <a:pt x="306984" y="559715"/>
                </a:lnTo>
                <a:cubicBezTo>
                  <a:pt x="328273" y="559715"/>
                  <a:pt x="347380" y="538426"/>
                  <a:pt x="349212" y="512424"/>
                </a:cubicBezTo>
                <a:cubicBezTo>
                  <a:pt x="352354" y="464088"/>
                  <a:pt x="354361" y="415751"/>
                  <a:pt x="355407" y="367239"/>
                </a:cubicBezTo>
                <a:cubicBezTo>
                  <a:pt x="355582" y="360696"/>
                  <a:pt x="355844" y="353802"/>
                  <a:pt x="355844" y="346997"/>
                </a:cubicBezTo>
                <a:cubicBezTo>
                  <a:pt x="356979" y="288452"/>
                  <a:pt x="356542" y="229732"/>
                  <a:pt x="354448" y="171012"/>
                </a:cubicBezTo>
                <a:close/>
                <a:moveTo>
                  <a:pt x="337697" y="368897"/>
                </a:moveTo>
                <a:cubicBezTo>
                  <a:pt x="336649" y="416972"/>
                  <a:pt x="334817" y="464786"/>
                  <a:pt x="332112" y="512599"/>
                </a:cubicBezTo>
                <a:cubicBezTo>
                  <a:pt x="331326" y="527519"/>
                  <a:pt x="320334" y="539647"/>
                  <a:pt x="307856" y="539647"/>
                </a:cubicBezTo>
                <a:lnTo>
                  <a:pt x="54654" y="539647"/>
                </a:lnTo>
                <a:cubicBezTo>
                  <a:pt x="42439" y="539647"/>
                  <a:pt x="31445" y="527519"/>
                  <a:pt x="30660" y="512599"/>
                </a:cubicBezTo>
                <a:cubicBezTo>
                  <a:pt x="27955" y="464786"/>
                  <a:pt x="26123" y="416710"/>
                  <a:pt x="25076" y="368897"/>
                </a:cubicBezTo>
                <a:cubicBezTo>
                  <a:pt x="24901" y="362091"/>
                  <a:pt x="24639" y="355199"/>
                  <a:pt x="24639" y="348393"/>
                </a:cubicBezTo>
                <a:cubicBezTo>
                  <a:pt x="23592" y="289935"/>
                  <a:pt x="24029" y="231477"/>
                  <a:pt x="25686" y="173106"/>
                </a:cubicBezTo>
                <a:cubicBezTo>
                  <a:pt x="25861" y="166300"/>
                  <a:pt x="26123" y="159408"/>
                  <a:pt x="26298" y="152864"/>
                </a:cubicBezTo>
                <a:cubicBezTo>
                  <a:pt x="27519" y="110896"/>
                  <a:pt x="29613" y="68841"/>
                  <a:pt x="32318" y="26873"/>
                </a:cubicBezTo>
                <a:cubicBezTo>
                  <a:pt x="32318" y="26873"/>
                  <a:pt x="129428" y="32021"/>
                  <a:pt x="183698" y="32894"/>
                </a:cubicBezTo>
                <a:cubicBezTo>
                  <a:pt x="229592" y="33679"/>
                  <a:pt x="330367" y="26873"/>
                  <a:pt x="330367" y="26873"/>
                </a:cubicBezTo>
                <a:cubicBezTo>
                  <a:pt x="333072" y="68579"/>
                  <a:pt x="335166" y="110373"/>
                  <a:pt x="336561" y="152078"/>
                </a:cubicBezTo>
                <a:cubicBezTo>
                  <a:pt x="336736" y="158622"/>
                  <a:pt x="336998" y="165515"/>
                  <a:pt x="336998" y="172321"/>
                </a:cubicBezTo>
                <a:cubicBezTo>
                  <a:pt x="338830" y="231040"/>
                  <a:pt x="339092" y="289673"/>
                  <a:pt x="338044" y="348393"/>
                </a:cubicBezTo>
                <a:cubicBezTo>
                  <a:pt x="338131" y="355199"/>
                  <a:pt x="337869" y="362091"/>
                  <a:pt x="337697" y="368897"/>
                </a:cubicBezTo>
                <a:close/>
              </a:path>
            </a:pathLst>
          </a:custGeom>
          <a:solidFill>
            <a:srgbClr val="4D5E71"/>
          </a:solidFill>
          <a:ln w="9525" cap="flat">
            <a:noFill/>
            <a:prstDash val="solid"/>
            <a:miter/>
          </a:ln>
        </p:spPr>
        <p:txBody>
          <a:bodyPr rtlCol="0" anchor="ctr"/>
          <a:lstStyle/>
          <a:p>
            <a:endParaRPr lang="en-US" sz="1050"/>
          </a:p>
        </p:txBody>
      </p:sp>
      <p:sp>
        <p:nvSpPr>
          <p:cNvPr id="318" name="Freeform: Shape 353">
            <a:extLst>
              <a:ext uri="{FF2B5EF4-FFF2-40B4-BE49-F238E27FC236}">
                <a16:creationId xmlns:a16="http://schemas.microsoft.com/office/drawing/2014/main" id="{7E051C66-A2B9-183F-D09E-95B12D2FB02C}"/>
              </a:ext>
            </a:extLst>
          </p:cNvPr>
          <p:cNvSpPr/>
          <p:nvPr/>
        </p:nvSpPr>
        <p:spPr>
          <a:xfrm>
            <a:off x="9756205" y="4225482"/>
            <a:ext cx="17945" cy="273660"/>
          </a:xfrm>
          <a:custGeom>
            <a:avLst/>
            <a:gdLst>
              <a:gd name="connsiteX0" fmla="*/ 29600 w 34900"/>
              <a:gd name="connsiteY0" fmla="*/ 527519 h 532230"/>
              <a:gd name="connsiteX1" fmla="*/ 13284 w 34900"/>
              <a:gd name="connsiteY1" fmla="*/ 528740 h 532230"/>
              <a:gd name="connsiteX2" fmla="*/ 13284 w 34900"/>
              <a:gd name="connsiteY2" fmla="*/ 6544 h 532230"/>
              <a:gd name="connsiteX3" fmla="*/ 29600 w 34900"/>
              <a:gd name="connsiteY3" fmla="*/ 7765 h 532230"/>
              <a:gd name="connsiteX4" fmla="*/ 29600 w 34900"/>
              <a:gd name="connsiteY4" fmla="*/ 527519 h 532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00" h="532230">
                <a:moveTo>
                  <a:pt x="29600" y="527519"/>
                </a:moveTo>
                <a:cubicBezTo>
                  <a:pt x="24191" y="527955"/>
                  <a:pt x="18694" y="528392"/>
                  <a:pt x="13284" y="528740"/>
                </a:cubicBezTo>
                <a:cubicBezTo>
                  <a:pt x="4297" y="354849"/>
                  <a:pt x="4297" y="180435"/>
                  <a:pt x="13284" y="6544"/>
                </a:cubicBezTo>
                <a:cubicBezTo>
                  <a:pt x="18694" y="6980"/>
                  <a:pt x="24191" y="7416"/>
                  <a:pt x="29600" y="7765"/>
                </a:cubicBezTo>
                <a:cubicBezTo>
                  <a:pt x="20700" y="180958"/>
                  <a:pt x="20700" y="354501"/>
                  <a:pt x="29600" y="527519"/>
                </a:cubicBezTo>
                <a:close/>
              </a:path>
            </a:pathLst>
          </a:custGeom>
          <a:solidFill>
            <a:srgbClr val="4D5E71"/>
          </a:solidFill>
          <a:ln w="9525" cap="flat">
            <a:noFill/>
            <a:prstDash val="solid"/>
            <a:miter/>
          </a:ln>
        </p:spPr>
        <p:txBody>
          <a:bodyPr rtlCol="0" anchor="ctr"/>
          <a:lstStyle/>
          <a:p>
            <a:endParaRPr lang="en-US" sz="1050"/>
          </a:p>
        </p:txBody>
      </p:sp>
      <p:sp>
        <p:nvSpPr>
          <p:cNvPr id="319" name="Freeform: Shape 354">
            <a:extLst>
              <a:ext uri="{FF2B5EF4-FFF2-40B4-BE49-F238E27FC236}">
                <a16:creationId xmlns:a16="http://schemas.microsoft.com/office/drawing/2014/main" id="{A3E50A88-7EBF-C553-74CF-10729D146441}"/>
              </a:ext>
            </a:extLst>
          </p:cNvPr>
          <p:cNvSpPr/>
          <p:nvPr/>
        </p:nvSpPr>
        <p:spPr>
          <a:xfrm>
            <a:off x="9789851" y="4225796"/>
            <a:ext cx="13459" cy="273660"/>
          </a:xfrm>
          <a:custGeom>
            <a:avLst/>
            <a:gdLst>
              <a:gd name="connsiteX0" fmla="*/ 26283 w 26175"/>
              <a:gd name="connsiteY0" fmla="*/ 526908 h 532230"/>
              <a:gd name="connsiteX1" fmla="*/ 9881 w 26175"/>
              <a:gd name="connsiteY1" fmla="*/ 527519 h 532230"/>
              <a:gd name="connsiteX2" fmla="*/ 9881 w 26175"/>
              <a:gd name="connsiteY2" fmla="*/ 6544 h 532230"/>
              <a:gd name="connsiteX3" fmla="*/ 26283 w 26175"/>
              <a:gd name="connsiteY3" fmla="*/ 7154 h 532230"/>
              <a:gd name="connsiteX4" fmla="*/ 26283 w 26175"/>
              <a:gd name="connsiteY4" fmla="*/ 526908 h 532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75" h="532230">
                <a:moveTo>
                  <a:pt x="26283" y="526908"/>
                </a:moveTo>
                <a:cubicBezTo>
                  <a:pt x="20788" y="527083"/>
                  <a:pt x="15377" y="527345"/>
                  <a:pt x="9881" y="527519"/>
                </a:cubicBezTo>
                <a:cubicBezTo>
                  <a:pt x="5431" y="353890"/>
                  <a:pt x="5431" y="180173"/>
                  <a:pt x="9881" y="6544"/>
                </a:cubicBezTo>
                <a:cubicBezTo>
                  <a:pt x="15377" y="6718"/>
                  <a:pt x="20788" y="6980"/>
                  <a:pt x="26283" y="7154"/>
                </a:cubicBezTo>
                <a:cubicBezTo>
                  <a:pt x="21833" y="180435"/>
                  <a:pt x="21833" y="353802"/>
                  <a:pt x="26283" y="526908"/>
                </a:cubicBezTo>
                <a:close/>
              </a:path>
            </a:pathLst>
          </a:custGeom>
          <a:solidFill>
            <a:srgbClr val="4D5E71"/>
          </a:solidFill>
          <a:ln w="9525" cap="flat">
            <a:noFill/>
            <a:prstDash val="solid"/>
            <a:miter/>
          </a:ln>
        </p:spPr>
        <p:txBody>
          <a:bodyPr rtlCol="0" anchor="ctr"/>
          <a:lstStyle/>
          <a:p>
            <a:endParaRPr lang="en-US" sz="1050"/>
          </a:p>
        </p:txBody>
      </p:sp>
      <p:sp>
        <p:nvSpPr>
          <p:cNvPr id="320" name="Freeform: Shape 355">
            <a:extLst>
              <a:ext uri="{FF2B5EF4-FFF2-40B4-BE49-F238E27FC236}">
                <a16:creationId xmlns:a16="http://schemas.microsoft.com/office/drawing/2014/main" id="{7B91A698-7468-EF9D-9DC6-C2C7A263F2D6}"/>
              </a:ext>
            </a:extLst>
          </p:cNvPr>
          <p:cNvSpPr/>
          <p:nvPr/>
        </p:nvSpPr>
        <p:spPr>
          <a:xfrm>
            <a:off x="9823509" y="4225886"/>
            <a:ext cx="13459" cy="273660"/>
          </a:xfrm>
          <a:custGeom>
            <a:avLst/>
            <a:gdLst>
              <a:gd name="connsiteX0" fmla="*/ 22948 w 26175"/>
              <a:gd name="connsiteY0" fmla="*/ 527432 h 532230"/>
              <a:gd name="connsiteX1" fmla="*/ 6544 w 26175"/>
              <a:gd name="connsiteY1" fmla="*/ 526821 h 532230"/>
              <a:gd name="connsiteX2" fmla="*/ 6544 w 26175"/>
              <a:gd name="connsiteY2" fmla="*/ 7155 h 532230"/>
              <a:gd name="connsiteX3" fmla="*/ 22948 w 26175"/>
              <a:gd name="connsiteY3" fmla="*/ 6544 h 532230"/>
              <a:gd name="connsiteX4" fmla="*/ 22948 w 26175"/>
              <a:gd name="connsiteY4" fmla="*/ 527432 h 532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175" h="532230">
                <a:moveTo>
                  <a:pt x="22948" y="527432"/>
                </a:moveTo>
                <a:cubicBezTo>
                  <a:pt x="17450" y="527257"/>
                  <a:pt x="12042" y="526996"/>
                  <a:pt x="6544" y="526821"/>
                </a:cubicBezTo>
                <a:cubicBezTo>
                  <a:pt x="10994" y="353628"/>
                  <a:pt x="10994" y="180348"/>
                  <a:pt x="6544" y="7155"/>
                </a:cubicBezTo>
                <a:cubicBezTo>
                  <a:pt x="12042" y="6980"/>
                  <a:pt x="17450" y="6718"/>
                  <a:pt x="22948" y="6544"/>
                </a:cubicBezTo>
                <a:cubicBezTo>
                  <a:pt x="27398" y="180086"/>
                  <a:pt x="27398" y="353802"/>
                  <a:pt x="22948" y="527432"/>
                </a:cubicBezTo>
                <a:close/>
              </a:path>
            </a:pathLst>
          </a:custGeom>
          <a:solidFill>
            <a:srgbClr val="4D5E71"/>
          </a:solidFill>
          <a:ln w="9525" cap="flat">
            <a:noFill/>
            <a:prstDash val="solid"/>
            <a:miter/>
          </a:ln>
        </p:spPr>
        <p:txBody>
          <a:bodyPr rtlCol="0" anchor="ctr"/>
          <a:lstStyle/>
          <a:p>
            <a:endParaRPr lang="en-US" sz="1050"/>
          </a:p>
        </p:txBody>
      </p:sp>
      <p:sp>
        <p:nvSpPr>
          <p:cNvPr id="321" name="Freeform: Shape 356">
            <a:extLst>
              <a:ext uri="{FF2B5EF4-FFF2-40B4-BE49-F238E27FC236}">
                <a16:creationId xmlns:a16="http://schemas.microsoft.com/office/drawing/2014/main" id="{490A6809-1948-FB71-7D83-0843E9E43EE8}"/>
              </a:ext>
            </a:extLst>
          </p:cNvPr>
          <p:cNvSpPr/>
          <p:nvPr/>
        </p:nvSpPr>
        <p:spPr>
          <a:xfrm>
            <a:off x="9855496" y="4225572"/>
            <a:ext cx="17945" cy="273660"/>
          </a:xfrm>
          <a:custGeom>
            <a:avLst/>
            <a:gdLst>
              <a:gd name="connsiteX0" fmla="*/ 22859 w 34900"/>
              <a:gd name="connsiteY0" fmla="*/ 528654 h 532230"/>
              <a:gd name="connsiteX1" fmla="*/ 6544 w 34900"/>
              <a:gd name="connsiteY1" fmla="*/ 527432 h 532230"/>
              <a:gd name="connsiteX2" fmla="*/ 6544 w 34900"/>
              <a:gd name="connsiteY2" fmla="*/ 7765 h 532230"/>
              <a:gd name="connsiteX3" fmla="*/ 22859 w 34900"/>
              <a:gd name="connsiteY3" fmla="*/ 6544 h 532230"/>
              <a:gd name="connsiteX4" fmla="*/ 22859 w 34900"/>
              <a:gd name="connsiteY4" fmla="*/ 528654 h 532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00" h="532230">
                <a:moveTo>
                  <a:pt x="22859" y="528654"/>
                </a:moveTo>
                <a:cubicBezTo>
                  <a:pt x="17450" y="528217"/>
                  <a:pt x="11952" y="527781"/>
                  <a:pt x="6544" y="527432"/>
                </a:cubicBezTo>
                <a:cubicBezTo>
                  <a:pt x="15444" y="354413"/>
                  <a:pt x="15444" y="180784"/>
                  <a:pt x="6544" y="7765"/>
                </a:cubicBezTo>
                <a:cubicBezTo>
                  <a:pt x="11952" y="7329"/>
                  <a:pt x="17450" y="6893"/>
                  <a:pt x="22859" y="6544"/>
                </a:cubicBezTo>
                <a:cubicBezTo>
                  <a:pt x="31758" y="180348"/>
                  <a:pt x="31758" y="354763"/>
                  <a:pt x="22859" y="528654"/>
                </a:cubicBezTo>
                <a:close/>
              </a:path>
            </a:pathLst>
          </a:custGeom>
          <a:solidFill>
            <a:srgbClr val="4D5E71"/>
          </a:solidFill>
          <a:ln w="9525" cap="flat">
            <a:noFill/>
            <a:prstDash val="solid"/>
            <a:miter/>
          </a:ln>
        </p:spPr>
        <p:txBody>
          <a:bodyPr rtlCol="0" anchor="ctr"/>
          <a:lstStyle/>
          <a:p>
            <a:endParaRPr lang="en-US" sz="1050"/>
          </a:p>
        </p:txBody>
      </p:sp>
      <p:sp>
        <p:nvSpPr>
          <p:cNvPr id="322" name="Freeform: Shape 357">
            <a:extLst>
              <a:ext uri="{FF2B5EF4-FFF2-40B4-BE49-F238E27FC236}">
                <a16:creationId xmlns:a16="http://schemas.microsoft.com/office/drawing/2014/main" id="{EA9B10DA-FC8B-B668-D5F5-27D499ABAD82}"/>
              </a:ext>
            </a:extLst>
          </p:cNvPr>
          <p:cNvSpPr/>
          <p:nvPr/>
        </p:nvSpPr>
        <p:spPr>
          <a:xfrm>
            <a:off x="9730734" y="4357018"/>
            <a:ext cx="165990" cy="17945"/>
          </a:xfrm>
          <a:custGeom>
            <a:avLst/>
            <a:gdLst>
              <a:gd name="connsiteX0" fmla="*/ 320036 w 322828"/>
              <a:gd name="connsiteY0" fmla="*/ 6544 h 34900"/>
              <a:gd name="connsiteX1" fmla="*/ 319601 w 322828"/>
              <a:gd name="connsiteY1" fmla="*/ 27048 h 34900"/>
              <a:gd name="connsiteX2" fmla="*/ 6980 w 322828"/>
              <a:gd name="connsiteY2" fmla="*/ 27048 h 34900"/>
              <a:gd name="connsiteX3" fmla="*/ 6544 w 322828"/>
              <a:gd name="connsiteY3" fmla="*/ 6544 h 34900"/>
              <a:gd name="connsiteX4" fmla="*/ 320036 w 322828"/>
              <a:gd name="connsiteY4" fmla="*/ 6544 h 34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2828" h="34900">
                <a:moveTo>
                  <a:pt x="320036" y="6544"/>
                </a:moveTo>
                <a:cubicBezTo>
                  <a:pt x="320036" y="13349"/>
                  <a:pt x="319861" y="20242"/>
                  <a:pt x="319601" y="27048"/>
                </a:cubicBezTo>
                <a:cubicBezTo>
                  <a:pt x="215684" y="34377"/>
                  <a:pt x="111158" y="34377"/>
                  <a:pt x="6980" y="27048"/>
                </a:cubicBezTo>
                <a:cubicBezTo>
                  <a:pt x="6806" y="20242"/>
                  <a:pt x="6544" y="13349"/>
                  <a:pt x="6544" y="6544"/>
                </a:cubicBezTo>
                <a:cubicBezTo>
                  <a:pt x="110896" y="14135"/>
                  <a:pt x="215684" y="14135"/>
                  <a:pt x="320036" y="6544"/>
                </a:cubicBezTo>
                <a:close/>
              </a:path>
            </a:pathLst>
          </a:custGeom>
          <a:solidFill>
            <a:srgbClr val="4D5E71"/>
          </a:solidFill>
          <a:ln w="9525" cap="flat">
            <a:noFill/>
            <a:prstDash val="solid"/>
            <a:miter/>
          </a:ln>
        </p:spPr>
        <p:txBody>
          <a:bodyPr rtlCol="0" anchor="ctr"/>
          <a:lstStyle/>
          <a:p>
            <a:endParaRPr lang="en-US" sz="1050"/>
          </a:p>
        </p:txBody>
      </p:sp>
      <p:sp>
        <p:nvSpPr>
          <p:cNvPr id="323" name="Freeform: Shape 358">
            <a:extLst>
              <a:ext uri="{FF2B5EF4-FFF2-40B4-BE49-F238E27FC236}">
                <a16:creationId xmlns:a16="http://schemas.microsoft.com/office/drawing/2014/main" id="{0A3D7B49-87BE-CFD6-577E-EA909A70D6EE}"/>
              </a:ext>
            </a:extLst>
          </p:cNvPr>
          <p:cNvSpPr/>
          <p:nvPr/>
        </p:nvSpPr>
        <p:spPr>
          <a:xfrm>
            <a:off x="5780569" y="4412288"/>
            <a:ext cx="538347" cy="76266"/>
          </a:xfrm>
          <a:custGeom>
            <a:avLst/>
            <a:gdLst>
              <a:gd name="connsiteX0" fmla="*/ 6544 w 1047010"/>
              <a:gd name="connsiteY0" fmla="*/ 6544 h 148326"/>
              <a:gd name="connsiteX1" fmla="*/ 1044219 w 1047010"/>
              <a:gd name="connsiteY1" fmla="*/ 6544 h 148326"/>
              <a:gd name="connsiteX2" fmla="*/ 1044219 w 1047010"/>
              <a:gd name="connsiteY2" fmla="*/ 146320 h 148326"/>
              <a:gd name="connsiteX3" fmla="*/ 6544 w 1047010"/>
              <a:gd name="connsiteY3" fmla="*/ 146320 h 148326"/>
            </a:gdLst>
            <a:ahLst/>
            <a:cxnLst>
              <a:cxn ang="0">
                <a:pos x="connsiteX0" y="connsiteY0"/>
              </a:cxn>
              <a:cxn ang="0">
                <a:pos x="connsiteX1" y="connsiteY1"/>
              </a:cxn>
              <a:cxn ang="0">
                <a:pos x="connsiteX2" y="connsiteY2"/>
              </a:cxn>
              <a:cxn ang="0">
                <a:pos x="connsiteX3" y="connsiteY3"/>
              </a:cxn>
            </a:cxnLst>
            <a:rect l="l" t="t" r="r" b="b"/>
            <a:pathLst>
              <a:path w="1047010" h="148326">
                <a:moveTo>
                  <a:pt x="6544" y="6544"/>
                </a:moveTo>
                <a:lnTo>
                  <a:pt x="1044219" y="6544"/>
                </a:lnTo>
                <a:lnTo>
                  <a:pt x="1044219" y="146320"/>
                </a:lnTo>
                <a:lnTo>
                  <a:pt x="6544" y="146320"/>
                </a:lnTo>
                <a:close/>
              </a:path>
            </a:pathLst>
          </a:custGeom>
          <a:solidFill>
            <a:srgbClr val="FFFFFF"/>
          </a:solidFill>
          <a:ln w="9525" cap="flat">
            <a:noFill/>
            <a:prstDash val="solid"/>
            <a:miter/>
          </a:ln>
        </p:spPr>
        <p:txBody>
          <a:bodyPr rtlCol="0" anchor="ctr"/>
          <a:lstStyle/>
          <a:p>
            <a:endParaRPr lang="en-US" sz="1050"/>
          </a:p>
        </p:txBody>
      </p:sp>
      <p:sp>
        <p:nvSpPr>
          <p:cNvPr id="324" name="Freeform: Shape 359">
            <a:extLst>
              <a:ext uri="{FF2B5EF4-FFF2-40B4-BE49-F238E27FC236}">
                <a16:creationId xmlns:a16="http://schemas.microsoft.com/office/drawing/2014/main" id="{C6D9EAFD-09A7-6B8A-B851-BBA5A051F538}"/>
              </a:ext>
            </a:extLst>
          </p:cNvPr>
          <p:cNvSpPr/>
          <p:nvPr/>
        </p:nvSpPr>
        <p:spPr>
          <a:xfrm>
            <a:off x="5746698" y="4397260"/>
            <a:ext cx="592182" cy="107669"/>
          </a:xfrm>
          <a:custGeom>
            <a:avLst/>
            <a:gdLst>
              <a:gd name="connsiteX0" fmla="*/ 1139497 w 1151712"/>
              <a:gd name="connsiteY0" fmla="*/ 58109 h 209402"/>
              <a:gd name="connsiteX1" fmla="*/ 1151799 w 1151712"/>
              <a:gd name="connsiteY1" fmla="*/ 50518 h 209402"/>
              <a:gd name="connsiteX2" fmla="*/ 1151799 w 1151712"/>
              <a:gd name="connsiteY2" fmla="*/ 13611 h 209402"/>
              <a:gd name="connsiteX3" fmla="*/ 1140893 w 1151712"/>
              <a:gd name="connsiteY3" fmla="*/ 6806 h 209402"/>
              <a:gd name="connsiteX4" fmla="*/ 48686 w 1151712"/>
              <a:gd name="connsiteY4" fmla="*/ 6544 h 209402"/>
              <a:gd name="connsiteX5" fmla="*/ 6544 w 1151712"/>
              <a:gd name="connsiteY5" fmla="*/ 32458 h 209402"/>
              <a:gd name="connsiteX6" fmla="*/ 6544 w 1151712"/>
              <a:gd name="connsiteY6" fmla="*/ 36296 h 209402"/>
              <a:gd name="connsiteX7" fmla="*/ 6544 w 1151712"/>
              <a:gd name="connsiteY7" fmla="*/ 58109 h 209402"/>
              <a:gd name="connsiteX8" fmla="*/ 6544 w 1151712"/>
              <a:gd name="connsiteY8" fmla="*/ 157139 h 209402"/>
              <a:gd name="connsiteX9" fmla="*/ 6544 w 1151712"/>
              <a:gd name="connsiteY9" fmla="*/ 173630 h 209402"/>
              <a:gd name="connsiteX10" fmla="*/ 6544 w 1151712"/>
              <a:gd name="connsiteY10" fmla="*/ 182791 h 209402"/>
              <a:gd name="connsiteX11" fmla="*/ 48686 w 1151712"/>
              <a:gd name="connsiteY11" fmla="*/ 208704 h 209402"/>
              <a:gd name="connsiteX12" fmla="*/ 1140893 w 1151712"/>
              <a:gd name="connsiteY12" fmla="*/ 208443 h 209402"/>
              <a:gd name="connsiteX13" fmla="*/ 1151799 w 1151712"/>
              <a:gd name="connsiteY13" fmla="*/ 201637 h 209402"/>
              <a:gd name="connsiteX14" fmla="*/ 1151799 w 1151712"/>
              <a:gd name="connsiteY14" fmla="*/ 164730 h 209402"/>
              <a:gd name="connsiteX15" fmla="*/ 1139497 w 1151712"/>
              <a:gd name="connsiteY15" fmla="*/ 157139 h 209402"/>
              <a:gd name="connsiteX16" fmla="*/ 85680 w 1151712"/>
              <a:gd name="connsiteY16" fmla="*/ 157139 h 209402"/>
              <a:gd name="connsiteX17" fmla="*/ 85680 w 1151712"/>
              <a:gd name="connsiteY17" fmla="*/ 58109 h 209402"/>
              <a:gd name="connsiteX18" fmla="*/ 1139497 w 1151712"/>
              <a:gd name="connsiteY18" fmla="*/ 58109 h 20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1712" h="209402">
                <a:moveTo>
                  <a:pt x="1139497" y="58109"/>
                </a:moveTo>
                <a:cubicBezTo>
                  <a:pt x="1146303" y="58109"/>
                  <a:pt x="1151799" y="54706"/>
                  <a:pt x="1151799" y="50518"/>
                </a:cubicBezTo>
                <a:lnTo>
                  <a:pt x="1151799" y="13611"/>
                </a:lnTo>
                <a:cubicBezTo>
                  <a:pt x="1151799" y="9859"/>
                  <a:pt x="1147000" y="6806"/>
                  <a:pt x="1140893" y="6806"/>
                </a:cubicBezTo>
                <a:cubicBezTo>
                  <a:pt x="1038373" y="6806"/>
                  <a:pt x="241947" y="6806"/>
                  <a:pt x="48686" y="6544"/>
                </a:cubicBezTo>
                <a:cubicBezTo>
                  <a:pt x="25477" y="6544"/>
                  <a:pt x="6544" y="18148"/>
                  <a:pt x="6544" y="32458"/>
                </a:cubicBezTo>
                <a:cubicBezTo>
                  <a:pt x="6544" y="32458"/>
                  <a:pt x="6544" y="35337"/>
                  <a:pt x="6544" y="36296"/>
                </a:cubicBezTo>
                <a:cubicBezTo>
                  <a:pt x="6544" y="41880"/>
                  <a:pt x="6544" y="58109"/>
                  <a:pt x="6544" y="58109"/>
                </a:cubicBezTo>
                <a:lnTo>
                  <a:pt x="6544" y="157139"/>
                </a:lnTo>
                <a:cubicBezTo>
                  <a:pt x="6544" y="157139"/>
                  <a:pt x="6544" y="166126"/>
                  <a:pt x="6544" y="173630"/>
                </a:cubicBezTo>
                <a:cubicBezTo>
                  <a:pt x="6544" y="177817"/>
                  <a:pt x="6544" y="182791"/>
                  <a:pt x="6544" y="182791"/>
                </a:cubicBezTo>
                <a:cubicBezTo>
                  <a:pt x="6544" y="197100"/>
                  <a:pt x="25389" y="208791"/>
                  <a:pt x="48686" y="208704"/>
                </a:cubicBezTo>
                <a:cubicBezTo>
                  <a:pt x="241859" y="208443"/>
                  <a:pt x="1038286" y="208443"/>
                  <a:pt x="1140893" y="208443"/>
                </a:cubicBezTo>
                <a:cubicBezTo>
                  <a:pt x="1147000" y="208443"/>
                  <a:pt x="1151799" y="205388"/>
                  <a:pt x="1151799" y="201637"/>
                </a:cubicBezTo>
                <a:lnTo>
                  <a:pt x="1151799" y="164730"/>
                </a:lnTo>
                <a:cubicBezTo>
                  <a:pt x="1151799" y="160542"/>
                  <a:pt x="1146303" y="157139"/>
                  <a:pt x="1139497" y="157139"/>
                </a:cubicBezTo>
                <a:lnTo>
                  <a:pt x="85680" y="157139"/>
                </a:lnTo>
                <a:lnTo>
                  <a:pt x="85680" y="58109"/>
                </a:lnTo>
                <a:lnTo>
                  <a:pt x="1139497" y="58109"/>
                </a:lnTo>
                <a:close/>
              </a:path>
            </a:pathLst>
          </a:custGeom>
          <a:solidFill>
            <a:srgbClr val="D98E84"/>
          </a:solidFill>
          <a:ln w="9525" cap="flat">
            <a:noFill/>
            <a:prstDash val="solid"/>
            <a:miter/>
          </a:ln>
        </p:spPr>
        <p:txBody>
          <a:bodyPr rtlCol="0" anchor="ctr"/>
          <a:lstStyle/>
          <a:p>
            <a:endParaRPr lang="en-US" sz="1050"/>
          </a:p>
        </p:txBody>
      </p:sp>
      <p:sp>
        <p:nvSpPr>
          <p:cNvPr id="325" name="Freeform: Shape 360">
            <a:extLst>
              <a:ext uri="{FF2B5EF4-FFF2-40B4-BE49-F238E27FC236}">
                <a16:creationId xmlns:a16="http://schemas.microsoft.com/office/drawing/2014/main" id="{D00A3E7F-3A65-AEE4-257F-667A6FF0E44C}"/>
              </a:ext>
            </a:extLst>
          </p:cNvPr>
          <p:cNvSpPr/>
          <p:nvPr/>
        </p:nvSpPr>
        <p:spPr>
          <a:xfrm>
            <a:off x="5787342" y="4423773"/>
            <a:ext cx="529375" cy="53835"/>
          </a:xfrm>
          <a:custGeom>
            <a:avLst/>
            <a:gdLst>
              <a:gd name="connsiteX0" fmla="*/ 1031044 w 1029560"/>
              <a:gd name="connsiteY0" fmla="*/ 6544 h 104701"/>
              <a:gd name="connsiteX1" fmla="*/ 6544 w 1029560"/>
              <a:gd name="connsiteY1" fmla="*/ 6544 h 104701"/>
              <a:gd name="connsiteX2" fmla="*/ 6544 w 1029560"/>
              <a:gd name="connsiteY2" fmla="*/ 14745 h 104701"/>
              <a:gd name="connsiteX3" fmla="*/ 6544 w 1029560"/>
              <a:gd name="connsiteY3" fmla="*/ 26088 h 104701"/>
              <a:gd name="connsiteX4" fmla="*/ 6544 w 1029560"/>
              <a:gd name="connsiteY4" fmla="*/ 105574 h 104701"/>
              <a:gd name="connsiteX5" fmla="*/ 19196 w 1029560"/>
              <a:gd name="connsiteY5" fmla="*/ 105574 h 104701"/>
              <a:gd name="connsiteX6" fmla="*/ 19196 w 1029560"/>
              <a:gd name="connsiteY6" fmla="*/ 26088 h 104701"/>
              <a:gd name="connsiteX7" fmla="*/ 1031044 w 1029560"/>
              <a:gd name="connsiteY7" fmla="*/ 26088 h 10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9560" h="104701">
                <a:moveTo>
                  <a:pt x="1031044" y="6544"/>
                </a:moveTo>
                <a:lnTo>
                  <a:pt x="6544" y="6544"/>
                </a:lnTo>
                <a:lnTo>
                  <a:pt x="6544" y="14745"/>
                </a:lnTo>
                <a:lnTo>
                  <a:pt x="6544" y="26088"/>
                </a:lnTo>
                <a:lnTo>
                  <a:pt x="6544" y="105574"/>
                </a:lnTo>
                <a:lnTo>
                  <a:pt x="19196" y="105574"/>
                </a:lnTo>
                <a:lnTo>
                  <a:pt x="19196" y="26088"/>
                </a:lnTo>
                <a:lnTo>
                  <a:pt x="1031044" y="26088"/>
                </a:lnTo>
                <a:close/>
              </a:path>
            </a:pathLst>
          </a:custGeom>
          <a:solidFill>
            <a:srgbClr val="C6C6C6"/>
          </a:solidFill>
          <a:ln w="9525" cap="flat">
            <a:noFill/>
            <a:prstDash val="solid"/>
            <a:miter/>
          </a:ln>
        </p:spPr>
        <p:txBody>
          <a:bodyPr rtlCol="0" anchor="ctr"/>
          <a:lstStyle/>
          <a:p>
            <a:endParaRPr lang="en-US" sz="1050"/>
          </a:p>
        </p:txBody>
      </p:sp>
      <p:sp>
        <p:nvSpPr>
          <p:cNvPr id="326" name="Freeform: Shape 361">
            <a:extLst>
              <a:ext uri="{FF2B5EF4-FFF2-40B4-BE49-F238E27FC236}">
                <a16:creationId xmlns:a16="http://schemas.microsoft.com/office/drawing/2014/main" id="{69606CB5-7ACB-68B6-F24D-67B74F7D4DDC}"/>
              </a:ext>
            </a:extLst>
          </p:cNvPr>
          <p:cNvSpPr/>
          <p:nvPr/>
        </p:nvSpPr>
        <p:spPr>
          <a:xfrm>
            <a:off x="5780569" y="4285867"/>
            <a:ext cx="538347" cy="98697"/>
          </a:xfrm>
          <a:custGeom>
            <a:avLst/>
            <a:gdLst>
              <a:gd name="connsiteX0" fmla="*/ 6544 w 1047010"/>
              <a:gd name="connsiteY0" fmla="*/ 6544 h 191952"/>
              <a:gd name="connsiteX1" fmla="*/ 1044219 w 1047010"/>
              <a:gd name="connsiteY1" fmla="*/ 6544 h 191952"/>
              <a:gd name="connsiteX2" fmla="*/ 1044219 w 1047010"/>
              <a:gd name="connsiteY2" fmla="*/ 190033 h 191952"/>
              <a:gd name="connsiteX3" fmla="*/ 6544 w 1047010"/>
              <a:gd name="connsiteY3" fmla="*/ 190033 h 191952"/>
            </a:gdLst>
            <a:ahLst/>
            <a:cxnLst>
              <a:cxn ang="0">
                <a:pos x="connsiteX0" y="connsiteY0"/>
              </a:cxn>
              <a:cxn ang="0">
                <a:pos x="connsiteX1" y="connsiteY1"/>
              </a:cxn>
              <a:cxn ang="0">
                <a:pos x="connsiteX2" y="connsiteY2"/>
              </a:cxn>
              <a:cxn ang="0">
                <a:pos x="connsiteX3" y="connsiteY3"/>
              </a:cxn>
            </a:cxnLst>
            <a:rect l="l" t="t" r="r" b="b"/>
            <a:pathLst>
              <a:path w="1047010" h="191952">
                <a:moveTo>
                  <a:pt x="6544" y="6544"/>
                </a:moveTo>
                <a:lnTo>
                  <a:pt x="1044219" y="6544"/>
                </a:lnTo>
                <a:lnTo>
                  <a:pt x="1044219" y="190033"/>
                </a:lnTo>
                <a:lnTo>
                  <a:pt x="6544" y="190033"/>
                </a:lnTo>
                <a:close/>
              </a:path>
            </a:pathLst>
          </a:custGeom>
          <a:solidFill>
            <a:srgbClr val="FFFFFF"/>
          </a:solidFill>
          <a:ln w="9525" cap="flat">
            <a:noFill/>
            <a:prstDash val="solid"/>
            <a:miter/>
          </a:ln>
        </p:spPr>
        <p:txBody>
          <a:bodyPr rtlCol="0" anchor="ctr"/>
          <a:lstStyle/>
          <a:p>
            <a:endParaRPr lang="en-US" sz="1050"/>
          </a:p>
        </p:txBody>
      </p:sp>
      <p:sp>
        <p:nvSpPr>
          <p:cNvPr id="327" name="Freeform: Shape 362">
            <a:extLst>
              <a:ext uri="{FF2B5EF4-FFF2-40B4-BE49-F238E27FC236}">
                <a16:creationId xmlns:a16="http://schemas.microsoft.com/office/drawing/2014/main" id="{8640A7A0-812E-ACE2-5A3D-30DB42C2492F}"/>
              </a:ext>
            </a:extLst>
          </p:cNvPr>
          <p:cNvSpPr/>
          <p:nvPr/>
        </p:nvSpPr>
        <p:spPr>
          <a:xfrm>
            <a:off x="5746698" y="4270838"/>
            <a:ext cx="592182" cy="130101"/>
          </a:xfrm>
          <a:custGeom>
            <a:avLst/>
            <a:gdLst>
              <a:gd name="connsiteX0" fmla="*/ 1139497 w 1151712"/>
              <a:gd name="connsiteY0" fmla="*/ 58109 h 253027"/>
              <a:gd name="connsiteX1" fmla="*/ 1151799 w 1151712"/>
              <a:gd name="connsiteY1" fmla="*/ 50518 h 253027"/>
              <a:gd name="connsiteX2" fmla="*/ 1151799 w 1151712"/>
              <a:gd name="connsiteY2" fmla="*/ 13611 h 253027"/>
              <a:gd name="connsiteX3" fmla="*/ 1140893 w 1151712"/>
              <a:gd name="connsiteY3" fmla="*/ 6805 h 253027"/>
              <a:gd name="connsiteX4" fmla="*/ 48686 w 1151712"/>
              <a:gd name="connsiteY4" fmla="*/ 6544 h 253027"/>
              <a:gd name="connsiteX5" fmla="*/ 6544 w 1151712"/>
              <a:gd name="connsiteY5" fmla="*/ 32457 h 253027"/>
              <a:gd name="connsiteX6" fmla="*/ 6544 w 1151712"/>
              <a:gd name="connsiteY6" fmla="*/ 36296 h 253027"/>
              <a:gd name="connsiteX7" fmla="*/ 6544 w 1151712"/>
              <a:gd name="connsiteY7" fmla="*/ 58109 h 253027"/>
              <a:gd name="connsiteX8" fmla="*/ 6544 w 1151712"/>
              <a:gd name="connsiteY8" fmla="*/ 200852 h 253027"/>
              <a:gd name="connsiteX9" fmla="*/ 6544 w 1151712"/>
              <a:gd name="connsiteY9" fmla="*/ 217342 h 253027"/>
              <a:gd name="connsiteX10" fmla="*/ 6544 w 1151712"/>
              <a:gd name="connsiteY10" fmla="*/ 226416 h 253027"/>
              <a:gd name="connsiteX11" fmla="*/ 48686 w 1151712"/>
              <a:gd name="connsiteY11" fmla="*/ 252330 h 253027"/>
              <a:gd name="connsiteX12" fmla="*/ 1140893 w 1151712"/>
              <a:gd name="connsiteY12" fmla="*/ 252068 h 253027"/>
              <a:gd name="connsiteX13" fmla="*/ 1151799 w 1151712"/>
              <a:gd name="connsiteY13" fmla="*/ 245262 h 253027"/>
              <a:gd name="connsiteX14" fmla="*/ 1151799 w 1151712"/>
              <a:gd name="connsiteY14" fmla="*/ 208355 h 253027"/>
              <a:gd name="connsiteX15" fmla="*/ 1139497 w 1151712"/>
              <a:gd name="connsiteY15" fmla="*/ 200764 h 253027"/>
              <a:gd name="connsiteX16" fmla="*/ 85680 w 1151712"/>
              <a:gd name="connsiteY16" fmla="*/ 200764 h 253027"/>
              <a:gd name="connsiteX17" fmla="*/ 85680 w 1151712"/>
              <a:gd name="connsiteY17" fmla="*/ 58022 h 253027"/>
              <a:gd name="connsiteX18" fmla="*/ 1139497 w 1151712"/>
              <a:gd name="connsiteY18" fmla="*/ 58022 h 25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51712" h="253027">
                <a:moveTo>
                  <a:pt x="1139497" y="58109"/>
                </a:moveTo>
                <a:cubicBezTo>
                  <a:pt x="1146303" y="58109"/>
                  <a:pt x="1151799" y="54706"/>
                  <a:pt x="1151799" y="50518"/>
                </a:cubicBezTo>
                <a:lnTo>
                  <a:pt x="1151799" y="13611"/>
                </a:lnTo>
                <a:cubicBezTo>
                  <a:pt x="1151799" y="9859"/>
                  <a:pt x="1147000" y="6805"/>
                  <a:pt x="1140893" y="6805"/>
                </a:cubicBezTo>
                <a:cubicBezTo>
                  <a:pt x="1038373" y="6805"/>
                  <a:pt x="241947" y="6805"/>
                  <a:pt x="48686" y="6544"/>
                </a:cubicBezTo>
                <a:cubicBezTo>
                  <a:pt x="25477" y="6544"/>
                  <a:pt x="6544" y="18148"/>
                  <a:pt x="6544" y="32457"/>
                </a:cubicBezTo>
                <a:cubicBezTo>
                  <a:pt x="6544" y="32457"/>
                  <a:pt x="6544" y="35337"/>
                  <a:pt x="6544" y="36296"/>
                </a:cubicBezTo>
                <a:cubicBezTo>
                  <a:pt x="6544" y="41880"/>
                  <a:pt x="6544" y="58109"/>
                  <a:pt x="6544" y="58109"/>
                </a:cubicBezTo>
                <a:lnTo>
                  <a:pt x="6544" y="200852"/>
                </a:lnTo>
                <a:cubicBezTo>
                  <a:pt x="6544" y="200852"/>
                  <a:pt x="6544" y="209838"/>
                  <a:pt x="6544" y="217342"/>
                </a:cubicBezTo>
                <a:cubicBezTo>
                  <a:pt x="6544" y="221530"/>
                  <a:pt x="6544" y="226416"/>
                  <a:pt x="6544" y="226416"/>
                </a:cubicBezTo>
                <a:cubicBezTo>
                  <a:pt x="6544" y="240725"/>
                  <a:pt x="25389" y="252417"/>
                  <a:pt x="48686" y="252330"/>
                </a:cubicBezTo>
                <a:cubicBezTo>
                  <a:pt x="241859" y="252068"/>
                  <a:pt x="1038286" y="252068"/>
                  <a:pt x="1140893" y="252068"/>
                </a:cubicBezTo>
                <a:cubicBezTo>
                  <a:pt x="1147000" y="252068"/>
                  <a:pt x="1151799" y="249014"/>
                  <a:pt x="1151799" y="245262"/>
                </a:cubicBezTo>
                <a:lnTo>
                  <a:pt x="1151799" y="208355"/>
                </a:lnTo>
                <a:cubicBezTo>
                  <a:pt x="1151799" y="204167"/>
                  <a:pt x="1146303" y="200764"/>
                  <a:pt x="1139497" y="200764"/>
                </a:cubicBezTo>
                <a:lnTo>
                  <a:pt x="85680" y="200764"/>
                </a:lnTo>
                <a:lnTo>
                  <a:pt x="85680" y="58022"/>
                </a:lnTo>
                <a:lnTo>
                  <a:pt x="1139497" y="58022"/>
                </a:lnTo>
                <a:close/>
              </a:path>
            </a:pathLst>
          </a:custGeom>
          <a:solidFill>
            <a:srgbClr val="7DB33E"/>
          </a:solidFill>
          <a:ln w="9525" cap="flat">
            <a:noFill/>
            <a:prstDash val="solid"/>
            <a:miter/>
          </a:ln>
        </p:spPr>
        <p:txBody>
          <a:bodyPr rtlCol="0" anchor="ctr"/>
          <a:lstStyle/>
          <a:p>
            <a:endParaRPr lang="en-US" sz="1050"/>
          </a:p>
        </p:txBody>
      </p:sp>
      <p:sp>
        <p:nvSpPr>
          <p:cNvPr id="328" name="Freeform: Shape 363">
            <a:extLst>
              <a:ext uri="{FF2B5EF4-FFF2-40B4-BE49-F238E27FC236}">
                <a16:creationId xmlns:a16="http://schemas.microsoft.com/office/drawing/2014/main" id="{CF19027B-A1CC-ED4A-45B2-EE475A39C55E}"/>
              </a:ext>
            </a:extLst>
          </p:cNvPr>
          <p:cNvSpPr/>
          <p:nvPr/>
        </p:nvSpPr>
        <p:spPr>
          <a:xfrm>
            <a:off x="5787342" y="4297351"/>
            <a:ext cx="529375" cy="76266"/>
          </a:xfrm>
          <a:custGeom>
            <a:avLst/>
            <a:gdLst>
              <a:gd name="connsiteX0" fmla="*/ 1031044 w 1029560"/>
              <a:gd name="connsiteY0" fmla="*/ 6544 h 148326"/>
              <a:gd name="connsiteX1" fmla="*/ 6544 w 1029560"/>
              <a:gd name="connsiteY1" fmla="*/ 6544 h 148326"/>
              <a:gd name="connsiteX2" fmla="*/ 6544 w 1029560"/>
              <a:gd name="connsiteY2" fmla="*/ 14745 h 148326"/>
              <a:gd name="connsiteX3" fmla="*/ 6544 w 1029560"/>
              <a:gd name="connsiteY3" fmla="*/ 26088 h 148326"/>
              <a:gd name="connsiteX4" fmla="*/ 6544 w 1029560"/>
              <a:gd name="connsiteY4" fmla="*/ 149287 h 148326"/>
              <a:gd name="connsiteX5" fmla="*/ 19196 w 1029560"/>
              <a:gd name="connsiteY5" fmla="*/ 149287 h 148326"/>
              <a:gd name="connsiteX6" fmla="*/ 19196 w 1029560"/>
              <a:gd name="connsiteY6" fmla="*/ 26088 h 148326"/>
              <a:gd name="connsiteX7" fmla="*/ 1031044 w 1029560"/>
              <a:gd name="connsiteY7" fmla="*/ 26088 h 14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9560" h="148326">
                <a:moveTo>
                  <a:pt x="1031044" y="6544"/>
                </a:moveTo>
                <a:lnTo>
                  <a:pt x="6544" y="6544"/>
                </a:lnTo>
                <a:lnTo>
                  <a:pt x="6544" y="14745"/>
                </a:lnTo>
                <a:lnTo>
                  <a:pt x="6544" y="26088"/>
                </a:lnTo>
                <a:lnTo>
                  <a:pt x="6544" y="149287"/>
                </a:lnTo>
                <a:lnTo>
                  <a:pt x="19196" y="149287"/>
                </a:lnTo>
                <a:lnTo>
                  <a:pt x="19196" y="26088"/>
                </a:lnTo>
                <a:lnTo>
                  <a:pt x="1031044" y="26088"/>
                </a:lnTo>
                <a:close/>
              </a:path>
            </a:pathLst>
          </a:custGeom>
          <a:solidFill>
            <a:srgbClr val="C6C6C6"/>
          </a:solidFill>
          <a:ln w="9525" cap="flat">
            <a:noFill/>
            <a:prstDash val="solid"/>
            <a:miter/>
          </a:ln>
        </p:spPr>
        <p:txBody>
          <a:bodyPr rtlCol="0" anchor="ctr"/>
          <a:lstStyle/>
          <a:p>
            <a:endParaRPr lang="en-US" sz="1050"/>
          </a:p>
        </p:txBody>
      </p:sp>
      <p:sp>
        <p:nvSpPr>
          <p:cNvPr id="329" name="Freeform: Shape 364">
            <a:extLst>
              <a:ext uri="{FF2B5EF4-FFF2-40B4-BE49-F238E27FC236}">
                <a16:creationId xmlns:a16="http://schemas.microsoft.com/office/drawing/2014/main" id="{820DE33A-87C6-908D-EBB6-E7FE525FCC39}"/>
              </a:ext>
            </a:extLst>
          </p:cNvPr>
          <p:cNvSpPr/>
          <p:nvPr/>
        </p:nvSpPr>
        <p:spPr>
          <a:xfrm>
            <a:off x="10079987" y="4363119"/>
            <a:ext cx="511429" cy="116642"/>
          </a:xfrm>
          <a:custGeom>
            <a:avLst/>
            <a:gdLst>
              <a:gd name="connsiteX0" fmla="*/ 6545 w 994660"/>
              <a:gd name="connsiteY0" fmla="*/ 6544 h 226852"/>
              <a:gd name="connsiteX1" fmla="*/ 991607 w 994660"/>
              <a:gd name="connsiteY1" fmla="*/ 6544 h 226852"/>
              <a:gd name="connsiteX2" fmla="*/ 991607 w 994660"/>
              <a:gd name="connsiteY2" fmla="*/ 224584 h 226852"/>
              <a:gd name="connsiteX3" fmla="*/ 6545 w 994660"/>
              <a:gd name="connsiteY3" fmla="*/ 224584 h 226852"/>
            </a:gdLst>
            <a:ahLst/>
            <a:cxnLst>
              <a:cxn ang="0">
                <a:pos x="connsiteX0" y="connsiteY0"/>
              </a:cxn>
              <a:cxn ang="0">
                <a:pos x="connsiteX1" y="connsiteY1"/>
              </a:cxn>
              <a:cxn ang="0">
                <a:pos x="connsiteX2" y="connsiteY2"/>
              </a:cxn>
              <a:cxn ang="0">
                <a:pos x="connsiteX3" y="connsiteY3"/>
              </a:cxn>
            </a:cxnLst>
            <a:rect l="l" t="t" r="r" b="b"/>
            <a:pathLst>
              <a:path w="994660" h="226852">
                <a:moveTo>
                  <a:pt x="6545" y="6544"/>
                </a:moveTo>
                <a:lnTo>
                  <a:pt x="991607" y="6544"/>
                </a:lnTo>
                <a:lnTo>
                  <a:pt x="991607" y="224584"/>
                </a:lnTo>
                <a:lnTo>
                  <a:pt x="6545" y="224584"/>
                </a:lnTo>
                <a:close/>
              </a:path>
            </a:pathLst>
          </a:custGeom>
          <a:solidFill>
            <a:srgbClr val="FFFFFF"/>
          </a:solidFill>
          <a:ln w="9525" cap="flat">
            <a:noFill/>
            <a:prstDash val="solid"/>
            <a:miter/>
          </a:ln>
        </p:spPr>
        <p:txBody>
          <a:bodyPr rtlCol="0" anchor="ctr"/>
          <a:lstStyle/>
          <a:p>
            <a:endParaRPr lang="en-US" sz="1050"/>
          </a:p>
        </p:txBody>
      </p:sp>
      <p:sp>
        <p:nvSpPr>
          <p:cNvPr id="330" name="Freeform: Shape 365">
            <a:extLst>
              <a:ext uri="{FF2B5EF4-FFF2-40B4-BE49-F238E27FC236}">
                <a16:creationId xmlns:a16="http://schemas.microsoft.com/office/drawing/2014/main" id="{937E2CF1-C9DC-9B0F-14E5-C14CF7B8BC19}"/>
              </a:ext>
            </a:extLst>
          </p:cNvPr>
          <p:cNvSpPr/>
          <p:nvPr/>
        </p:nvSpPr>
        <p:spPr>
          <a:xfrm>
            <a:off x="10051006" y="4339656"/>
            <a:ext cx="556292" cy="165990"/>
          </a:xfrm>
          <a:custGeom>
            <a:avLst/>
            <a:gdLst>
              <a:gd name="connsiteX0" fmla="*/ 1073099 w 1081911"/>
              <a:gd name="connsiteY0" fmla="*/ 86990 h 322828"/>
              <a:gd name="connsiteX1" fmla="*/ 1083656 w 1081911"/>
              <a:gd name="connsiteY1" fmla="*/ 75124 h 322828"/>
              <a:gd name="connsiteX2" fmla="*/ 1083656 w 1081911"/>
              <a:gd name="connsiteY2" fmla="*/ 17625 h 322828"/>
              <a:gd name="connsiteX3" fmla="*/ 1074320 w 1081911"/>
              <a:gd name="connsiteY3" fmla="*/ 6981 h 322828"/>
              <a:gd name="connsiteX4" fmla="*/ 42577 w 1081911"/>
              <a:gd name="connsiteY4" fmla="*/ 6544 h 322828"/>
              <a:gd name="connsiteX5" fmla="*/ 6544 w 1081911"/>
              <a:gd name="connsiteY5" fmla="*/ 47029 h 322828"/>
              <a:gd name="connsiteX6" fmla="*/ 6544 w 1081911"/>
              <a:gd name="connsiteY6" fmla="*/ 53049 h 322828"/>
              <a:gd name="connsiteX7" fmla="*/ 6544 w 1081911"/>
              <a:gd name="connsiteY7" fmla="*/ 86990 h 322828"/>
              <a:gd name="connsiteX8" fmla="*/ 6544 w 1081911"/>
              <a:gd name="connsiteY8" fmla="*/ 241511 h 322828"/>
              <a:gd name="connsiteX9" fmla="*/ 6544 w 1081911"/>
              <a:gd name="connsiteY9" fmla="*/ 267250 h 322828"/>
              <a:gd name="connsiteX10" fmla="*/ 6544 w 1081911"/>
              <a:gd name="connsiteY10" fmla="*/ 281472 h 322828"/>
              <a:gd name="connsiteX11" fmla="*/ 42577 w 1081911"/>
              <a:gd name="connsiteY11" fmla="*/ 321956 h 322828"/>
              <a:gd name="connsiteX12" fmla="*/ 1074320 w 1081911"/>
              <a:gd name="connsiteY12" fmla="*/ 321520 h 322828"/>
              <a:gd name="connsiteX13" fmla="*/ 1083656 w 1081911"/>
              <a:gd name="connsiteY13" fmla="*/ 310875 h 322828"/>
              <a:gd name="connsiteX14" fmla="*/ 1083656 w 1081911"/>
              <a:gd name="connsiteY14" fmla="*/ 253377 h 322828"/>
              <a:gd name="connsiteX15" fmla="*/ 1073099 w 1081911"/>
              <a:gd name="connsiteY15" fmla="*/ 241511 h 322828"/>
              <a:gd name="connsiteX16" fmla="*/ 74163 w 1081911"/>
              <a:gd name="connsiteY16" fmla="*/ 241511 h 322828"/>
              <a:gd name="connsiteX17" fmla="*/ 74163 w 1081911"/>
              <a:gd name="connsiteY17" fmla="*/ 86990 h 322828"/>
              <a:gd name="connsiteX18" fmla="*/ 1073099 w 1081911"/>
              <a:gd name="connsiteY18" fmla="*/ 86990 h 32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81911" h="322828">
                <a:moveTo>
                  <a:pt x="1073099" y="86990"/>
                </a:moveTo>
                <a:cubicBezTo>
                  <a:pt x="1078944" y="86990"/>
                  <a:pt x="1083656" y="81668"/>
                  <a:pt x="1083656" y="75124"/>
                </a:cubicBezTo>
                <a:lnTo>
                  <a:pt x="1083656" y="17625"/>
                </a:lnTo>
                <a:cubicBezTo>
                  <a:pt x="1083656" y="11780"/>
                  <a:pt x="1079555" y="6981"/>
                  <a:pt x="1074320" y="6981"/>
                </a:cubicBezTo>
                <a:cubicBezTo>
                  <a:pt x="986457" y="6981"/>
                  <a:pt x="208092" y="6981"/>
                  <a:pt x="42577" y="6544"/>
                </a:cubicBezTo>
                <a:cubicBezTo>
                  <a:pt x="22684" y="6457"/>
                  <a:pt x="6544" y="24692"/>
                  <a:pt x="6544" y="47029"/>
                </a:cubicBezTo>
                <a:cubicBezTo>
                  <a:pt x="6544" y="47029"/>
                  <a:pt x="6544" y="51479"/>
                  <a:pt x="6544" y="53049"/>
                </a:cubicBezTo>
                <a:cubicBezTo>
                  <a:pt x="6544" y="61687"/>
                  <a:pt x="6544" y="86990"/>
                  <a:pt x="6544" y="86990"/>
                </a:cubicBezTo>
                <a:lnTo>
                  <a:pt x="6544" y="241511"/>
                </a:lnTo>
                <a:cubicBezTo>
                  <a:pt x="6544" y="241511"/>
                  <a:pt x="6544" y="255471"/>
                  <a:pt x="6544" y="267250"/>
                </a:cubicBezTo>
                <a:cubicBezTo>
                  <a:pt x="6544" y="273794"/>
                  <a:pt x="6544" y="281472"/>
                  <a:pt x="6544" y="281472"/>
                </a:cubicBezTo>
                <a:cubicBezTo>
                  <a:pt x="6544" y="303808"/>
                  <a:pt x="22684" y="321956"/>
                  <a:pt x="42577" y="321956"/>
                </a:cubicBezTo>
                <a:cubicBezTo>
                  <a:pt x="208092" y="321520"/>
                  <a:pt x="986457" y="321520"/>
                  <a:pt x="1074320" y="321520"/>
                </a:cubicBezTo>
                <a:cubicBezTo>
                  <a:pt x="1079555" y="321520"/>
                  <a:pt x="1083656" y="316722"/>
                  <a:pt x="1083656" y="310875"/>
                </a:cubicBezTo>
                <a:lnTo>
                  <a:pt x="1083656" y="253377"/>
                </a:lnTo>
                <a:cubicBezTo>
                  <a:pt x="1083656" y="246834"/>
                  <a:pt x="1078944" y="241511"/>
                  <a:pt x="1073099" y="241511"/>
                </a:cubicBezTo>
                <a:lnTo>
                  <a:pt x="74163" y="241511"/>
                </a:lnTo>
                <a:lnTo>
                  <a:pt x="74163" y="86990"/>
                </a:lnTo>
                <a:lnTo>
                  <a:pt x="1073099" y="86990"/>
                </a:lnTo>
                <a:close/>
              </a:path>
            </a:pathLst>
          </a:custGeom>
          <a:solidFill>
            <a:srgbClr val="DD595A"/>
          </a:solidFill>
          <a:ln w="9525" cap="flat">
            <a:noFill/>
            <a:prstDash val="solid"/>
            <a:miter/>
          </a:ln>
        </p:spPr>
        <p:txBody>
          <a:bodyPr rtlCol="0" anchor="ctr"/>
          <a:lstStyle/>
          <a:p>
            <a:endParaRPr lang="en-US" sz="1050"/>
          </a:p>
        </p:txBody>
      </p:sp>
      <p:sp>
        <p:nvSpPr>
          <p:cNvPr id="331" name="Freeform: Shape 366">
            <a:extLst>
              <a:ext uri="{FF2B5EF4-FFF2-40B4-BE49-F238E27FC236}">
                <a16:creationId xmlns:a16="http://schemas.microsoft.com/office/drawing/2014/main" id="{A469AF59-8B65-C9EF-DCE9-8D0FF70CDF24}"/>
              </a:ext>
            </a:extLst>
          </p:cNvPr>
          <p:cNvSpPr/>
          <p:nvPr/>
        </p:nvSpPr>
        <p:spPr>
          <a:xfrm>
            <a:off x="10085774" y="4381019"/>
            <a:ext cx="506943" cy="85238"/>
          </a:xfrm>
          <a:custGeom>
            <a:avLst/>
            <a:gdLst>
              <a:gd name="connsiteX0" fmla="*/ 980350 w 985935"/>
              <a:gd name="connsiteY0" fmla="*/ 6544 h 165776"/>
              <a:gd name="connsiteX1" fmla="*/ 6544 w 985935"/>
              <a:gd name="connsiteY1" fmla="*/ 6544 h 165776"/>
              <a:gd name="connsiteX2" fmla="*/ 6544 w 985935"/>
              <a:gd name="connsiteY2" fmla="*/ 19283 h 165776"/>
              <a:gd name="connsiteX3" fmla="*/ 6544 w 985935"/>
              <a:gd name="connsiteY3" fmla="*/ 36994 h 165776"/>
              <a:gd name="connsiteX4" fmla="*/ 6544 w 985935"/>
              <a:gd name="connsiteY4" fmla="*/ 161065 h 165776"/>
              <a:gd name="connsiteX5" fmla="*/ 17363 w 985935"/>
              <a:gd name="connsiteY5" fmla="*/ 161065 h 165776"/>
              <a:gd name="connsiteX6" fmla="*/ 17363 w 985935"/>
              <a:gd name="connsiteY6" fmla="*/ 36994 h 165776"/>
              <a:gd name="connsiteX7" fmla="*/ 980350 w 985935"/>
              <a:gd name="connsiteY7" fmla="*/ 36994 h 165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935" h="165776">
                <a:moveTo>
                  <a:pt x="980350" y="6544"/>
                </a:moveTo>
                <a:lnTo>
                  <a:pt x="6544" y="6544"/>
                </a:lnTo>
                <a:lnTo>
                  <a:pt x="6544" y="19283"/>
                </a:lnTo>
                <a:lnTo>
                  <a:pt x="6544" y="36994"/>
                </a:lnTo>
                <a:lnTo>
                  <a:pt x="6544" y="161065"/>
                </a:lnTo>
                <a:lnTo>
                  <a:pt x="17363" y="161065"/>
                </a:lnTo>
                <a:lnTo>
                  <a:pt x="17363" y="36994"/>
                </a:lnTo>
                <a:lnTo>
                  <a:pt x="980350" y="36994"/>
                </a:lnTo>
                <a:close/>
              </a:path>
            </a:pathLst>
          </a:custGeom>
          <a:solidFill>
            <a:srgbClr val="C6C6C6"/>
          </a:solidFill>
          <a:ln w="9525" cap="flat">
            <a:noFill/>
            <a:prstDash val="solid"/>
            <a:miter/>
          </a:ln>
        </p:spPr>
        <p:txBody>
          <a:bodyPr rtlCol="0" anchor="ctr"/>
          <a:lstStyle/>
          <a:p>
            <a:endParaRPr lang="en-US" sz="1050"/>
          </a:p>
        </p:txBody>
      </p:sp>
      <p:sp>
        <p:nvSpPr>
          <p:cNvPr id="332" name="Freeform: Shape 367">
            <a:extLst>
              <a:ext uri="{FF2B5EF4-FFF2-40B4-BE49-F238E27FC236}">
                <a16:creationId xmlns:a16="http://schemas.microsoft.com/office/drawing/2014/main" id="{5F96D826-BD54-AA35-4508-B8F52E21FC20}"/>
              </a:ext>
            </a:extLst>
          </p:cNvPr>
          <p:cNvSpPr/>
          <p:nvPr/>
        </p:nvSpPr>
        <p:spPr>
          <a:xfrm>
            <a:off x="8045439" y="6498652"/>
            <a:ext cx="233284" cy="139073"/>
          </a:xfrm>
          <a:custGeom>
            <a:avLst/>
            <a:gdLst>
              <a:gd name="connsiteX0" fmla="*/ 6544 w 453704"/>
              <a:gd name="connsiteY0" fmla="*/ 205302 h 270477"/>
              <a:gd name="connsiteX1" fmla="*/ 447598 w 453704"/>
              <a:gd name="connsiteY1" fmla="*/ 137595 h 270477"/>
              <a:gd name="connsiteX2" fmla="*/ 453531 w 453704"/>
              <a:gd name="connsiteY2" fmla="*/ 59767 h 270477"/>
              <a:gd name="connsiteX3" fmla="*/ 388965 w 453704"/>
              <a:gd name="connsiteY3" fmla="*/ 15007 h 270477"/>
              <a:gd name="connsiteX4" fmla="*/ 6544 w 453704"/>
              <a:gd name="connsiteY4" fmla="*/ 6544 h 270477"/>
              <a:gd name="connsiteX5" fmla="*/ 6544 w 453704"/>
              <a:gd name="connsiteY5" fmla="*/ 205302 h 270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3704" h="270477">
                <a:moveTo>
                  <a:pt x="6544" y="205302"/>
                </a:moveTo>
                <a:cubicBezTo>
                  <a:pt x="144051" y="198409"/>
                  <a:pt x="159408" y="391757"/>
                  <a:pt x="447598" y="137595"/>
                </a:cubicBezTo>
                <a:lnTo>
                  <a:pt x="453531" y="59767"/>
                </a:lnTo>
                <a:lnTo>
                  <a:pt x="388965" y="15007"/>
                </a:lnTo>
                <a:lnTo>
                  <a:pt x="6544" y="6544"/>
                </a:lnTo>
                <a:lnTo>
                  <a:pt x="6544" y="205302"/>
                </a:lnTo>
                <a:close/>
              </a:path>
            </a:pathLst>
          </a:custGeom>
          <a:solidFill>
            <a:srgbClr val="6B6B69"/>
          </a:solidFill>
          <a:ln w="9525" cap="flat">
            <a:noFill/>
            <a:prstDash val="solid"/>
            <a:miter/>
          </a:ln>
        </p:spPr>
        <p:txBody>
          <a:bodyPr rtlCol="0" anchor="ctr"/>
          <a:lstStyle/>
          <a:p>
            <a:endParaRPr lang="en-US" sz="1050"/>
          </a:p>
        </p:txBody>
      </p:sp>
      <p:sp>
        <p:nvSpPr>
          <p:cNvPr id="333" name="Freeform: Shape 368">
            <a:extLst>
              <a:ext uri="{FF2B5EF4-FFF2-40B4-BE49-F238E27FC236}">
                <a16:creationId xmlns:a16="http://schemas.microsoft.com/office/drawing/2014/main" id="{2ED0FFC4-0B66-E747-137E-F73C69B9E03C}"/>
              </a:ext>
            </a:extLst>
          </p:cNvPr>
          <p:cNvSpPr/>
          <p:nvPr/>
        </p:nvSpPr>
        <p:spPr>
          <a:xfrm>
            <a:off x="8042511" y="6518212"/>
            <a:ext cx="237770" cy="157018"/>
          </a:xfrm>
          <a:custGeom>
            <a:avLst/>
            <a:gdLst>
              <a:gd name="connsiteX0" fmla="*/ 11453 w 462429"/>
              <a:gd name="connsiteY0" fmla="*/ 47901 h 305378"/>
              <a:gd name="connsiteX1" fmla="*/ 267797 w 462429"/>
              <a:gd name="connsiteY1" fmla="*/ 140300 h 305378"/>
              <a:gd name="connsiteX2" fmla="*/ 463676 w 462429"/>
              <a:gd name="connsiteY2" fmla="*/ 6544 h 305378"/>
              <a:gd name="connsiteX3" fmla="*/ 463676 w 462429"/>
              <a:gd name="connsiteY3" fmla="*/ 113253 h 305378"/>
              <a:gd name="connsiteX4" fmla="*/ 384015 w 462429"/>
              <a:gd name="connsiteY4" fmla="*/ 250236 h 305378"/>
              <a:gd name="connsiteX5" fmla="*/ 207245 w 462429"/>
              <a:gd name="connsiteY5" fmla="*/ 299620 h 305378"/>
              <a:gd name="connsiteX6" fmla="*/ 17735 w 462429"/>
              <a:gd name="connsiteY6" fmla="*/ 218389 h 305378"/>
              <a:gd name="connsiteX7" fmla="*/ 11453 w 462429"/>
              <a:gd name="connsiteY7" fmla="*/ 47901 h 305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429" h="305378">
                <a:moveTo>
                  <a:pt x="11453" y="47901"/>
                </a:moveTo>
                <a:cubicBezTo>
                  <a:pt x="11453" y="47901"/>
                  <a:pt x="83086" y="162549"/>
                  <a:pt x="267797" y="140300"/>
                </a:cubicBezTo>
                <a:cubicBezTo>
                  <a:pt x="337859" y="130789"/>
                  <a:pt x="419089" y="90916"/>
                  <a:pt x="463676" y="6544"/>
                </a:cubicBezTo>
                <a:cubicBezTo>
                  <a:pt x="463676" y="44760"/>
                  <a:pt x="463676" y="113253"/>
                  <a:pt x="463676" y="113253"/>
                </a:cubicBezTo>
                <a:cubicBezTo>
                  <a:pt x="463676" y="113253"/>
                  <a:pt x="395183" y="235839"/>
                  <a:pt x="384015" y="250236"/>
                </a:cubicBezTo>
                <a:cubicBezTo>
                  <a:pt x="372847" y="264545"/>
                  <a:pt x="329832" y="318728"/>
                  <a:pt x="207245" y="299620"/>
                </a:cubicBezTo>
                <a:cubicBezTo>
                  <a:pt x="84657" y="280512"/>
                  <a:pt x="50281" y="246223"/>
                  <a:pt x="17735" y="218389"/>
                </a:cubicBezTo>
                <a:cubicBezTo>
                  <a:pt x="1071" y="203993"/>
                  <a:pt x="6655" y="117963"/>
                  <a:pt x="11453" y="47901"/>
                </a:cubicBezTo>
                <a:close/>
              </a:path>
            </a:pathLst>
          </a:custGeom>
          <a:solidFill>
            <a:srgbClr val="33332F"/>
          </a:solidFill>
          <a:ln w="9525" cap="flat">
            <a:noFill/>
            <a:prstDash val="solid"/>
            <a:miter/>
          </a:ln>
        </p:spPr>
        <p:txBody>
          <a:bodyPr rtlCol="0" anchor="ctr"/>
          <a:lstStyle/>
          <a:p>
            <a:endParaRPr lang="en-US" sz="1050"/>
          </a:p>
        </p:txBody>
      </p:sp>
      <p:sp>
        <p:nvSpPr>
          <p:cNvPr id="334" name="Freeform: Shape 369">
            <a:extLst>
              <a:ext uri="{FF2B5EF4-FFF2-40B4-BE49-F238E27FC236}">
                <a16:creationId xmlns:a16="http://schemas.microsoft.com/office/drawing/2014/main" id="{D971E38D-6396-8CF6-77FE-F8FCB5956330}"/>
              </a:ext>
            </a:extLst>
          </p:cNvPr>
          <p:cNvSpPr/>
          <p:nvPr/>
        </p:nvSpPr>
        <p:spPr>
          <a:xfrm>
            <a:off x="8296398" y="6459263"/>
            <a:ext cx="62807" cy="53835"/>
          </a:xfrm>
          <a:custGeom>
            <a:avLst/>
            <a:gdLst>
              <a:gd name="connsiteX0" fmla="*/ 121715 w 122151"/>
              <a:gd name="connsiteY0" fmla="*/ 6544 h 104701"/>
              <a:gd name="connsiteX1" fmla="*/ 121192 w 122151"/>
              <a:gd name="connsiteY1" fmla="*/ 20853 h 104701"/>
              <a:gd name="connsiteX2" fmla="*/ 93707 w 122151"/>
              <a:gd name="connsiteY2" fmla="*/ 81493 h 104701"/>
              <a:gd name="connsiteX3" fmla="*/ 6544 w 122151"/>
              <a:gd name="connsiteY3" fmla="*/ 101648 h 104701"/>
              <a:gd name="connsiteX4" fmla="*/ 25390 w 122151"/>
              <a:gd name="connsiteY4" fmla="*/ 75124 h 104701"/>
              <a:gd name="connsiteX5" fmla="*/ 86029 w 122151"/>
              <a:gd name="connsiteY5" fmla="*/ 60116 h 104701"/>
              <a:gd name="connsiteX6" fmla="*/ 121715 w 122151"/>
              <a:gd name="connsiteY6" fmla="*/ 6544 h 10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51" h="104701">
                <a:moveTo>
                  <a:pt x="121715" y="6544"/>
                </a:moveTo>
                <a:cubicBezTo>
                  <a:pt x="121977" y="11605"/>
                  <a:pt x="121977" y="16491"/>
                  <a:pt x="121192" y="20853"/>
                </a:cubicBezTo>
                <a:cubicBezTo>
                  <a:pt x="118138" y="38915"/>
                  <a:pt x="123198" y="63432"/>
                  <a:pt x="93707" y="81493"/>
                </a:cubicBezTo>
                <a:cubicBezTo>
                  <a:pt x="63867" y="99292"/>
                  <a:pt x="6544" y="101648"/>
                  <a:pt x="6544" y="101648"/>
                </a:cubicBezTo>
                <a:cubicBezTo>
                  <a:pt x="6544" y="101648"/>
                  <a:pt x="13960" y="90654"/>
                  <a:pt x="25390" y="75124"/>
                </a:cubicBezTo>
                <a:cubicBezTo>
                  <a:pt x="44760" y="73553"/>
                  <a:pt x="74076" y="69540"/>
                  <a:pt x="86029" y="60116"/>
                </a:cubicBezTo>
                <a:cubicBezTo>
                  <a:pt x="99292" y="50169"/>
                  <a:pt x="113514" y="40485"/>
                  <a:pt x="121715" y="6544"/>
                </a:cubicBezTo>
                <a:close/>
              </a:path>
            </a:pathLst>
          </a:custGeom>
          <a:solidFill>
            <a:srgbClr val="33332F"/>
          </a:solidFill>
          <a:ln w="9525" cap="flat">
            <a:noFill/>
            <a:prstDash val="solid"/>
            <a:miter/>
          </a:ln>
        </p:spPr>
        <p:txBody>
          <a:bodyPr rtlCol="0" anchor="ctr"/>
          <a:lstStyle/>
          <a:p>
            <a:endParaRPr lang="en-US" sz="1050"/>
          </a:p>
        </p:txBody>
      </p:sp>
      <p:sp>
        <p:nvSpPr>
          <p:cNvPr id="335" name="Freeform: Shape 370">
            <a:extLst>
              <a:ext uri="{FF2B5EF4-FFF2-40B4-BE49-F238E27FC236}">
                <a16:creationId xmlns:a16="http://schemas.microsoft.com/office/drawing/2014/main" id="{FCF043BB-037B-B8CE-7EC8-436664550AD5}"/>
              </a:ext>
            </a:extLst>
          </p:cNvPr>
          <p:cNvSpPr/>
          <p:nvPr/>
        </p:nvSpPr>
        <p:spPr>
          <a:xfrm>
            <a:off x="8306089" y="6369588"/>
            <a:ext cx="53835" cy="130101"/>
          </a:xfrm>
          <a:custGeom>
            <a:avLst/>
            <a:gdLst>
              <a:gd name="connsiteX0" fmla="*/ 102868 w 104701"/>
              <a:gd name="connsiteY0" fmla="*/ 180948 h 253027"/>
              <a:gd name="connsiteX1" fmla="*/ 67183 w 104701"/>
              <a:gd name="connsiteY1" fmla="*/ 234433 h 253027"/>
              <a:gd name="connsiteX2" fmla="*/ 6544 w 104701"/>
              <a:gd name="connsiteY2" fmla="*/ 249441 h 253027"/>
              <a:gd name="connsiteX3" fmla="*/ 36208 w 104701"/>
              <a:gd name="connsiteY3" fmla="*/ 8889 h 253027"/>
              <a:gd name="connsiteX4" fmla="*/ 97023 w 104701"/>
              <a:gd name="connsiteY4" fmla="*/ 133571 h 253027"/>
              <a:gd name="connsiteX5" fmla="*/ 102868 w 104701"/>
              <a:gd name="connsiteY5" fmla="*/ 180948 h 253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01" h="253027">
                <a:moveTo>
                  <a:pt x="102868" y="180948"/>
                </a:moveTo>
                <a:cubicBezTo>
                  <a:pt x="94754" y="214801"/>
                  <a:pt x="80445" y="224487"/>
                  <a:pt x="67183" y="234433"/>
                </a:cubicBezTo>
                <a:cubicBezTo>
                  <a:pt x="55229" y="243857"/>
                  <a:pt x="25913" y="247957"/>
                  <a:pt x="6544" y="249441"/>
                </a:cubicBezTo>
                <a:cubicBezTo>
                  <a:pt x="22947" y="225970"/>
                  <a:pt x="16839" y="34192"/>
                  <a:pt x="36208" y="8889"/>
                </a:cubicBezTo>
                <a:cubicBezTo>
                  <a:pt x="53136" y="-13272"/>
                  <a:pt x="96674" y="128772"/>
                  <a:pt x="97023" y="133571"/>
                </a:cubicBezTo>
                <a:cubicBezTo>
                  <a:pt x="97721" y="144303"/>
                  <a:pt x="102345" y="164197"/>
                  <a:pt x="102868" y="180948"/>
                </a:cubicBezTo>
                <a:close/>
              </a:path>
            </a:pathLst>
          </a:custGeom>
          <a:solidFill>
            <a:srgbClr val="6B6B69"/>
          </a:solidFill>
          <a:ln w="9525" cap="flat">
            <a:noFill/>
            <a:prstDash val="solid"/>
            <a:miter/>
          </a:ln>
        </p:spPr>
        <p:txBody>
          <a:bodyPr rtlCol="0" anchor="ctr"/>
          <a:lstStyle/>
          <a:p>
            <a:endParaRPr lang="en-US" sz="1050"/>
          </a:p>
        </p:txBody>
      </p:sp>
      <p:sp>
        <p:nvSpPr>
          <p:cNvPr id="336" name="Freeform: Shape 371">
            <a:extLst>
              <a:ext uri="{FF2B5EF4-FFF2-40B4-BE49-F238E27FC236}">
                <a16:creationId xmlns:a16="http://schemas.microsoft.com/office/drawing/2014/main" id="{AD25683B-BA73-792F-E110-572A3E7046AD}"/>
              </a:ext>
            </a:extLst>
          </p:cNvPr>
          <p:cNvSpPr/>
          <p:nvPr/>
        </p:nvSpPr>
        <p:spPr>
          <a:xfrm>
            <a:off x="7466716" y="6501972"/>
            <a:ext cx="233284" cy="139073"/>
          </a:xfrm>
          <a:custGeom>
            <a:avLst/>
            <a:gdLst>
              <a:gd name="connsiteX0" fmla="*/ 453531 w 453704"/>
              <a:gd name="connsiteY0" fmla="*/ 205302 h 270477"/>
              <a:gd name="connsiteX1" fmla="*/ 12477 w 453704"/>
              <a:gd name="connsiteY1" fmla="*/ 137595 h 270477"/>
              <a:gd name="connsiteX2" fmla="*/ 6544 w 453704"/>
              <a:gd name="connsiteY2" fmla="*/ 59768 h 270477"/>
              <a:gd name="connsiteX3" fmla="*/ 71110 w 453704"/>
              <a:gd name="connsiteY3" fmla="*/ 15008 h 270477"/>
              <a:gd name="connsiteX4" fmla="*/ 453531 w 453704"/>
              <a:gd name="connsiteY4" fmla="*/ 6544 h 270477"/>
              <a:gd name="connsiteX5" fmla="*/ 453531 w 453704"/>
              <a:gd name="connsiteY5" fmla="*/ 205302 h 270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3704" h="270477">
                <a:moveTo>
                  <a:pt x="453531" y="205302"/>
                </a:moveTo>
                <a:cubicBezTo>
                  <a:pt x="316024" y="198409"/>
                  <a:pt x="300667" y="391757"/>
                  <a:pt x="12477" y="137595"/>
                </a:cubicBezTo>
                <a:lnTo>
                  <a:pt x="6544" y="59768"/>
                </a:lnTo>
                <a:lnTo>
                  <a:pt x="71110" y="15008"/>
                </a:lnTo>
                <a:lnTo>
                  <a:pt x="453531" y="6544"/>
                </a:lnTo>
                <a:lnTo>
                  <a:pt x="453531" y="205302"/>
                </a:lnTo>
                <a:close/>
              </a:path>
            </a:pathLst>
          </a:custGeom>
          <a:solidFill>
            <a:srgbClr val="6B6B69"/>
          </a:solidFill>
          <a:ln w="9525" cap="flat">
            <a:noFill/>
            <a:prstDash val="solid"/>
            <a:miter/>
          </a:ln>
        </p:spPr>
        <p:txBody>
          <a:bodyPr rtlCol="0" anchor="ctr"/>
          <a:lstStyle/>
          <a:p>
            <a:endParaRPr lang="en-US" sz="1050"/>
          </a:p>
        </p:txBody>
      </p:sp>
      <p:sp>
        <p:nvSpPr>
          <p:cNvPr id="337" name="Freeform: Shape 372">
            <a:extLst>
              <a:ext uri="{FF2B5EF4-FFF2-40B4-BE49-F238E27FC236}">
                <a16:creationId xmlns:a16="http://schemas.microsoft.com/office/drawing/2014/main" id="{FECA4E5E-68C0-BE0C-BEB6-001FF76027F5}"/>
              </a:ext>
            </a:extLst>
          </p:cNvPr>
          <p:cNvSpPr/>
          <p:nvPr/>
        </p:nvSpPr>
        <p:spPr>
          <a:xfrm>
            <a:off x="7464472" y="6521532"/>
            <a:ext cx="237770" cy="157018"/>
          </a:xfrm>
          <a:custGeom>
            <a:avLst/>
            <a:gdLst>
              <a:gd name="connsiteX0" fmla="*/ 458766 w 462429"/>
              <a:gd name="connsiteY0" fmla="*/ 47902 h 305378"/>
              <a:gd name="connsiteX1" fmla="*/ 202423 w 462429"/>
              <a:gd name="connsiteY1" fmla="*/ 140300 h 305378"/>
              <a:gd name="connsiteX2" fmla="*/ 6544 w 462429"/>
              <a:gd name="connsiteY2" fmla="*/ 6544 h 305378"/>
              <a:gd name="connsiteX3" fmla="*/ 6544 w 462429"/>
              <a:gd name="connsiteY3" fmla="*/ 113253 h 305378"/>
              <a:gd name="connsiteX4" fmla="*/ 86204 w 462429"/>
              <a:gd name="connsiteY4" fmla="*/ 250236 h 305378"/>
              <a:gd name="connsiteX5" fmla="*/ 262974 w 462429"/>
              <a:gd name="connsiteY5" fmla="*/ 299620 h 305378"/>
              <a:gd name="connsiteX6" fmla="*/ 452484 w 462429"/>
              <a:gd name="connsiteY6" fmla="*/ 218389 h 305378"/>
              <a:gd name="connsiteX7" fmla="*/ 458766 w 462429"/>
              <a:gd name="connsiteY7" fmla="*/ 47902 h 305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429" h="305378">
                <a:moveTo>
                  <a:pt x="458766" y="47902"/>
                </a:moveTo>
                <a:cubicBezTo>
                  <a:pt x="458766" y="47902"/>
                  <a:pt x="387132" y="162549"/>
                  <a:pt x="202423" y="140300"/>
                </a:cubicBezTo>
                <a:cubicBezTo>
                  <a:pt x="132360" y="130790"/>
                  <a:pt x="51130" y="90916"/>
                  <a:pt x="6544" y="6544"/>
                </a:cubicBezTo>
                <a:cubicBezTo>
                  <a:pt x="6544" y="44760"/>
                  <a:pt x="6544" y="113253"/>
                  <a:pt x="6544" y="113253"/>
                </a:cubicBezTo>
                <a:cubicBezTo>
                  <a:pt x="6544" y="113253"/>
                  <a:pt x="75037" y="235839"/>
                  <a:pt x="86204" y="250236"/>
                </a:cubicBezTo>
                <a:cubicBezTo>
                  <a:pt x="97372" y="264545"/>
                  <a:pt x="140387" y="318728"/>
                  <a:pt x="262974" y="299620"/>
                </a:cubicBezTo>
                <a:cubicBezTo>
                  <a:pt x="385562" y="280512"/>
                  <a:pt x="419939" y="246223"/>
                  <a:pt x="452484" y="218389"/>
                </a:cubicBezTo>
                <a:cubicBezTo>
                  <a:pt x="469061" y="203993"/>
                  <a:pt x="463564" y="117963"/>
                  <a:pt x="458766" y="47902"/>
                </a:cubicBezTo>
                <a:close/>
              </a:path>
            </a:pathLst>
          </a:custGeom>
          <a:solidFill>
            <a:srgbClr val="33332F"/>
          </a:solidFill>
          <a:ln w="9525" cap="flat">
            <a:noFill/>
            <a:prstDash val="solid"/>
            <a:miter/>
          </a:ln>
        </p:spPr>
        <p:txBody>
          <a:bodyPr rtlCol="0" anchor="ctr"/>
          <a:lstStyle/>
          <a:p>
            <a:endParaRPr lang="en-US" sz="1050"/>
          </a:p>
        </p:txBody>
      </p:sp>
      <p:sp>
        <p:nvSpPr>
          <p:cNvPr id="338" name="Freeform: Shape 373">
            <a:extLst>
              <a:ext uri="{FF2B5EF4-FFF2-40B4-BE49-F238E27FC236}">
                <a16:creationId xmlns:a16="http://schemas.microsoft.com/office/drawing/2014/main" id="{4E71187B-3CCB-2B8C-99FE-9E79E0A1AE60}"/>
              </a:ext>
            </a:extLst>
          </p:cNvPr>
          <p:cNvSpPr/>
          <p:nvPr/>
        </p:nvSpPr>
        <p:spPr>
          <a:xfrm>
            <a:off x="7386332" y="6462627"/>
            <a:ext cx="62807" cy="53835"/>
          </a:xfrm>
          <a:custGeom>
            <a:avLst/>
            <a:gdLst>
              <a:gd name="connsiteX0" fmla="*/ 6701 w 122151"/>
              <a:gd name="connsiteY0" fmla="*/ 6544 h 104701"/>
              <a:gd name="connsiteX1" fmla="*/ 7224 w 122151"/>
              <a:gd name="connsiteY1" fmla="*/ 20853 h 104701"/>
              <a:gd name="connsiteX2" fmla="*/ 34708 w 122151"/>
              <a:gd name="connsiteY2" fmla="*/ 81493 h 104701"/>
              <a:gd name="connsiteX3" fmla="*/ 121871 w 122151"/>
              <a:gd name="connsiteY3" fmla="*/ 101648 h 104701"/>
              <a:gd name="connsiteX4" fmla="*/ 103025 w 122151"/>
              <a:gd name="connsiteY4" fmla="*/ 75124 h 104701"/>
              <a:gd name="connsiteX5" fmla="*/ 42386 w 122151"/>
              <a:gd name="connsiteY5" fmla="*/ 60116 h 104701"/>
              <a:gd name="connsiteX6" fmla="*/ 6701 w 122151"/>
              <a:gd name="connsiteY6" fmla="*/ 6544 h 10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51" h="104701">
                <a:moveTo>
                  <a:pt x="6701" y="6544"/>
                </a:moveTo>
                <a:cubicBezTo>
                  <a:pt x="6439" y="11605"/>
                  <a:pt x="6439" y="16491"/>
                  <a:pt x="7224" y="20853"/>
                </a:cubicBezTo>
                <a:cubicBezTo>
                  <a:pt x="10277" y="38915"/>
                  <a:pt x="5217" y="63432"/>
                  <a:pt x="34708" y="81493"/>
                </a:cubicBezTo>
                <a:cubicBezTo>
                  <a:pt x="64548" y="99292"/>
                  <a:pt x="121871" y="101648"/>
                  <a:pt x="121871" y="101648"/>
                </a:cubicBezTo>
                <a:cubicBezTo>
                  <a:pt x="121871" y="101648"/>
                  <a:pt x="114455" y="90654"/>
                  <a:pt x="103025" y="75124"/>
                </a:cubicBezTo>
                <a:cubicBezTo>
                  <a:pt x="83655" y="73640"/>
                  <a:pt x="54339" y="69540"/>
                  <a:pt x="42386" y="60116"/>
                </a:cubicBezTo>
                <a:cubicBezTo>
                  <a:pt x="29124" y="50083"/>
                  <a:pt x="14814" y="40397"/>
                  <a:pt x="6701" y="6544"/>
                </a:cubicBezTo>
                <a:close/>
              </a:path>
            </a:pathLst>
          </a:custGeom>
          <a:solidFill>
            <a:srgbClr val="33332F"/>
          </a:solidFill>
          <a:ln w="9525" cap="flat">
            <a:noFill/>
            <a:prstDash val="solid"/>
            <a:miter/>
          </a:ln>
        </p:spPr>
        <p:txBody>
          <a:bodyPr rtlCol="0" anchor="ctr"/>
          <a:lstStyle/>
          <a:p>
            <a:endParaRPr lang="en-US" sz="1050"/>
          </a:p>
        </p:txBody>
      </p:sp>
      <p:sp>
        <p:nvSpPr>
          <p:cNvPr id="339" name="Freeform: Shape 374">
            <a:extLst>
              <a:ext uri="{FF2B5EF4-FFF2-40B4-BE49-F238E27FC236}">
                <a16:creationId xmlns:a16="http://schemas.microsoft.com/office/drawing/2014/main" id="{B7ACD846-129D-E729-C8FB-3C1D03F56AC4}"/>
              </a:ext>
            </a:extLst>
          </p:cNvPr>
          <p:cNvSpPr/>
          <p:nvPr/>
        </p:nvSpPr>
        <p:spPr>
          <a:xfrm>
            <a:off x="7386413" y="6407846"/>
            <a:ext cx="53835" cy="94211"/>
          </a:xfrm>
          <a:custGeom>
            <a:avLst/>
            <a:gdLst>
              <a:gd name="connsiteX0" fmla="*/ 6544 w 104701"/>
              <a:gd name="connsiteY0" fmla="*/ 113085 h 183226"/>
              <a:gd name="connsiteX1" fmla="*/ 42229 w 104701"/>
              <a:gd name="connsiteY1" fmla="*/ 166570 h 183226"/>
              <a:gd name="connsiteX2" fmla="*/ 102868 w 104701"/>
              <a:gd name="connsiteY2" fmla="*/ 181578 h 183226"/>
              <a:gd name="connsiteX3" fmla="*/ 66572 w 104701"/>
              <a:gd name="connsiteY3" fmla="*/ 10479 h 183226"/>
              <a:gd name="connsiteX4" fmla="*/ 12389 w 104701"/>
              <a:gd name="connsiteY4" fmla="*/ 65622 h 183226"/>
              <a:gd name="connsiteX5" fmla="*/ 6544 w 104701"/>
              <a:gd name="connsiteY5" fmla="*/ 113085 h 183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01" h="183226">
                <a:moveTo>
                  <a:pt x="6544" y="113085"/>
                </a:moveTo>
                <a:cubicBezTo>
                  <a:pt x="14658" y="146939"/>
                  <a:pt x="28967" y="156625"/>
                  <a:pt x="42229" y="166570"/>
                </a:cubicBezTo>
                <a:cubicBezTo>
                  <a:pt x="54182" y="175994"/>
                  <a:pt x="83499" y="180095"/>
                  <a:pt x="102868" y="181578"/>
                </a:cubicBezTo>
                <a:cubicBezTo>
                  <a:pt x="86029" y="157584"/>
                  <a:pt x="86117" y="35956"/>
                  <a:pt x="66572" y="10479"/>
                </a:cubicBezTo>
                <a:cubicBezTo>
                  <a:pt x="50257" y="-10810"/>
                  <a:pt x="12738" y="60997"/>
                  <a:pt x="12389" y="65622"/>
                </a:cubicBezTo>
                <a:cubicBezTo>
                  <a:pt x="11604" y="76353"/>
                  <a:pt x="7067" y="96247"/>
                  <a:pt x="6544" y="113085"/>
                </a:cubicBezTo>
                <a:close/>
              </a:path>
            </a:pathLst>
          </a:custGeom>
          <a:solidFill>
            <a:srgbClr val="6B6B69"/>
          </a:solidFill>
          <a:ln w="9525" cap="flat">
            <a:noFill/>
            <a:prstDash val="solid"/>
            <a:miter/>
          </a:ln>
        </p:spPr>
        <p:txBody>
          <a:bodyPr rtlCol="0" anchor="ctr"/>
          <a:lstStyle/>
          <a:p>
            <a:endParaRPr lang="en-US" sz="1050"/>
          </a:p>
        </p:txBody>
      </p:sp>
      <p:sp>
        <p:nvSpPr>
          <p:cNvPr id="340" name="Freeform: Shape 375">
            <a:extLst>
              <a:ext uri="{FF2B5EF4-FFF2-40B4-BE49-F238E27FC236}">
                <a16:creationId xmlns:a16="http://schemas.microsoft.com/office/drawing/2014/main" id="{897808DC-38F8-CD89-636D-398994AEDEC2}"/>
              </a:ext>
            </a:extLst>
          </p:cNvPr>
          <p:cNvSpPr/>
          <p:nvPr/>
        </p:nvSpPr>
        <p:spPr>
          <a:xfrm>
            <a:off x="7447784" y="4909001"/>
            <a:ext cx="1036318" cy="1655417"/>
          </a:xfrm>
          <a:custGeom>
            <a:avLst/>
            <a:gdLst>
              <a:gd name="connsiteX0" fmla="*/ 1955642 w 2015496"/>
              <a:gd name="connsiteY0" fmla="*/ 1419751 h 3219558"/>
              <a:gd name="connsiteX1" fmla="*/ 1685077 w 2015496"/>
              <a:gd name="connsiteY1" fmla="*/ 3177595 h 3219558"/>
              <a:gd name="connsiteX2" fmla="*/ 1386592 w 2015496"/>
              <a:gd name="connsiteY2" fmla="*/ 3216073 h 3219558"/>
              <a:gd name="connsiteX3" fmla="*/ 1095871 w 2015496"/>
              <a:gd name="connsiteY3" fmla="*/ 3152991 h 3219558"/>
              <a:gd name="connsiteX4" fmla="*/ 1170471 w 2015496"/>
              <a:gd name="connsiteY4" fmla="*/ 908461 h 3219558"/>
              <a:gd name="connsiteX5" fmla="*/ 236014 w 2015496"/>
              <a:gd name="connsiteY5" fmla="*/ 989954 h 3219558"/>
              <a:gd name="connsiteX6" fmla="*/ 180958 w 2015496"/>
              <a:gd name="connsiteY6" fmla="*/ 996323 h 3219558"/>
              <a:gd name="connsiteX7" fmla="*/ 138205 w 2015496"/>
              <a:gd name="connsiteY7" fmla="*/ 1002867 h 3219558"/>
              <a:gd name="connsiteX8" fmla="*/ 6544 w 2015496"/>
              <a:gd name="connsiteY8" fmla="*/ 31589 h 3219558"/>
              <a:gd name="connsiteX9" fmla="*/ 16316 w 2015496"/>
              <a:gd name="connsiteY9" fmla="*/ 30280 h 3219558"/>
              <a:gd name="connsiteX10" fmla="*/ 49472 w 2015496"/>
              <a:gd name="connsiteY10" fmla="*/ 26529 h 3219558"/>
              <a:gd name="connsiteX11" fmla="*/ 82103 w 2015496"/>
              <a:gd name="connsiteY11" fmla="*/ 21381 h 3219558"/>
              <a:gd name="connsiteX12" fmla="*/ 918229 w 2015496"/>
              <a:gd name="connsiteY12" fmla="*/ 126867 h 3219558"/>
              <a:gd name="connsiteX13" fmla="*/ 1891688 w 2015496"/>
              <a:gd name="connsiteY13" fmla="*/ 428756 h 3219558"/>
              <a:gd name="connsiteX14" fmla="*/ 1955642 w 2015496"/>
              <a:gd name="connsiteY14" fmla="*/ 1419751 h 3219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15496" h="3219558">
                <a:moveTo>
                  <a:pt x="1955642" y="1419751"/>
                </a:moveTo>
                <a:cubicBezTo>
                  <a:pt x="1896050" y="1888638"/>
                  <a:pt x="1685077" y="3177595"/>
                  <a:pt x="1685077" y="3177595"/>
                </a:cubicBezTo>
                <a:cubicBezTo>
                  <a:pt x="1685077" y="3177595"/>
                  <a:pt x="1571215" y="3220611"/>
                  <a:pt x="1386592" y="3216073"/>
                </a:cubicBezTo>
                <a:cubicBezTo>
                  <a:pt x="1207553" y="3211449"/>
                  <a:pt x="1162881" y="3177509"/>
                  <a:pt x="1095871" y="3152991"/>
                </a:cubicBezTo>
                <a:cubicBezTo>
                  <a:pt x="1088630" y="3044800"/>
                  <a:pt x="1251004" y="1120394"/>
                  <a:pt x="1170471" y="908461"/>
                </a:cubicBezTo>
                <a:cubicBezTo>
                  <a:pt x="1140196" y="830023"/>
                  <a:pt x="641993" y="926086"/>
                  <a:pt x="236014" y="989954"/>
                </a:cubicBezTo>
                <a:cubicBezTo>
                  <a:pt x="217342" y="991698"/>
                  <a:pt x="199195" y="994229"/>
                  <a:pt x="180958" y="996323"/>
                </a:cubicBezTo>
                <a:cubicBezTo>
                  <a:pt x="166824" y="998592"/>
                  <a:pt x="152689" y="1000511"/>
                  <a:pt x="138205" y="1002867"/>
                </a:cubicBezTo>
                <a:lnTo>
                  <a:pt x="6544" y="31589"/>
                </a:lnTo>
                <a:lnTo>
                  <a:pt x="16316" y="30280"/>
                </a:lnTo>
                <a:cubicBezTo>
                  <a:pt x="27222" y="28797"/>
                  <a:pt x="38565" y="27663"/>
                  <a:pt x="49472" y="26529"/>
                </a:cubicBezTo>
                <a:cubicBezTo>
                  <a:pt x="60291" y="24697"/>
                  <a:pt x="71197" y="22864"/>
                  <a:pt x="82103" y="21381"/>
                </a:cubicBezTo>
                <a:cubicBezTo>
                  <a:pt x="576380" y="-43795"/>
                  <a:pt x="918229" y="126867"/>
                  <a:pt x="918229" y="126867"/>
                </a:cubicBezTo>
                <a:cubicBezTo>
                  <a:pt x="918229" y="126867"/>
                  <a:pt x="1690487" y="203561"/>
                  <a:pt x="1891688" y="428756"/>
                </a:cubicBezTo>
                <a:cubicBezTo>
                  <a:pt x="2092800" y="653514"/>
                  <a:pt x="1987664" y="1167422"/>
                  <a:pt x="1955642" y="1419751"/>
                </a:cubicBezTo>
                <a:close/>
              </a:path>
            </a:pathLst>
          </a:custGeom>
          <a:solidFill>
            <a:srgbClr val="2E3A42"/>
          </a:solidFill>
          <a:ln w="9525" cap="flat">
            <a:noFill/>
            <a:prstDash val="solid"/>
            <a:miter/>
          </a:ln>
        </p:spPr>
        <p:txBody>
          <a:bodyPr rtlCol="0" anchor="ctr"/>
          <a:lstStyle/>
          <a:p>
            <a:endParaRPr lang="en-US" sz="1050"/>
          </a:p>
        </p:txBody>
      </p:sp>
      <p:sp>
        <p:nvSpPr>
          <p:cNvPr id="341" name="Freeform: Shape 376">
            <a:extLst>
              <a:ext uri="{FF2B5EF4-FFF2-40B4-BE49-F238E27FC236}">
                <a16:creationId xmlns:a16="http://schemas.microsoft.com/office/drawing/2014/main" id="{D9EA0A04-B647-0861-45E6-ED16F392E000}"/>
              </a:ext>
            </a:extLst>
          </p:cNvPr>
          <p:cNvSpPr/>
          <p:nvPr/>
        </p:nvSpPr>
        <p:spPr>
          <a:xfrm>
            <a:off x="7262108" y="4909046"/>
            <a:ext cx="1040804" cy="1655417"/>
          </a:xfrm>
          <a:custGeom>
            <a:avLst/>
            <a:gdLst>
              <a:gd name="connsiteX0" fmla="*/ 53817 w 2024221"/>
              <a:gd name="connsiteY0" fmla="*/ 1426557 h 3219558"/>
              <a:gd name="connsiteX1" fmla="*/ 316355 w 2024221"/>
              <a:gd name="connsiteY1" fmla="*/ 3177595 h 3219558"/>
              <a:gd name="connsiteX2" fmla="*/ 646251 w 2024221"/>
              <a:gd name="connsiteY2" fmla="*/ 3217208 h 3219558"/>
              <a:gd name="connsiteX3" fmla="*/ 965939 w 2024221"/>
              <a:gd name="connsiteY3" fmla="*/ 3151508 h 3219558"/>
              <a:gd name="connsiteX4" fmla="*/ 853995 w 2024221"/>
              <a:gd name="connsiteY4" fmla="*/ 908461 h 3219558"/>
              <a:gd name="connsiteX5" fmla="*/ 1788452 w 2024221"/>
              <a:gd name="connsiteY5" fmla="*/ 989953 h 3219558"/>
              <a:gd name="connsiteX6" fmla="*/ 1843508 w 2024221"/>
              <a:gd name="connsiteY6" fmla="*/ 996323 h 3219558"/>
              <a:gd name="connsiteX7" fmla="*/ 1886261 w 2024221"/>
              <a:gd name="connsiteY7" fmla="*/ 1002867 h 3219558"/>
              <a:gd name="connsiteX8" fmla="*/ 2017922 w 2024221"/>
              <a:gd name="connsiteY8" fmla="*/ 31589 h 3219558"/>
              <a:gd name="connsiteX9" fmla="*/ 2008063 w 2024221"/>
              <a:gd name="connsiteY9" fmla="*/ 30280 h 3219558"/>
              <a:gd name="connsiteX10" fmla="*/ 1974908 w 2024221"/>
              <a:gd name="connsiteY10" fmla="*/ 26529 h 3219558"/>
              <a:gd name="connsiteX11" fmla="*/ 1942275 w 2024221"/>
              <a:gd name="connsiteY11" fmla="*/ 21381 h 3219558"/>
              <a:gd name="connsiteX12" fmla="*/ 1106150 w 2024221"/>
              <a:gd name="connsiteY12" fmla="*/ 126867 h 3219558"/>
              <a:gd name="connsiteX13" fmla="*/ 132692 w 2024221"/>
              <a:gd name="connsiteY13" fmla="*/ 428756 h 3219558"/>
              <a:gd name="connsiteX14" fmla="*/ 53817 w 2024221"/>
              <a:gd name="connsiteY14" fmla="*/ 1426557 h 3219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24221" h="3219558">
                <a:moveTo>
                  <a:pt x="53817" y="1426557"/>
                </a:moveTo>
                <a:cubicBezTo>
                  <a:pt x="64549" y="1489116"/>
                  <a:pt x="316355" y="3177595"/>
                  <a:pt x="316355" y="3177595"/>
                </a:cubicBezTo>
                <a:cubicBezTo>
                  <a:pt x="316355" y="3177595"/>
                  <a:pt x="461628" y="3221832"/>
                  <a:pt x="646251" y="3217208"/>
                </a:cubicBezTo>
                <a:cubicBezTo>
                  <a:pt x="825290" y="3212583"/>
                  <a:pt x="912802" y="3187892"/>
                  <a:pt x="965939" y="3151508"/>
                </a:cubicBezTo>
                <a:cubicBezTo>
                  <a:pt x="973180" y="3043316"/>
                  <a:pt x="773462" y="1120394"/>
                  <a:pt x="853995" y="908461"/>
                </a:cubicBezTo>
                <a:cubicBezTo>
                  <a:pt x="884272" y="830023"/>
                  <a:pt x="1382474" y="926086"/>
                  <a:pt x="1788452" y="989953"/>
                </a:cubicBezTo>
                <a:cubicBezTo>
                  <a:pt x="1807124" y="991698"/>
                  <a:pt x="1825273" y="994229"/>
                  <a:pt x="1843508" y="996323"/>
                </a:cubicBezTo>
                <a:cubicBezTo>
                  <a:pt x="1857642" y="998592"/>
                  <a:pt x="1871777" y="1000511"/>
                  <a:pt x="1886261" y="1002867"/>
                </a:cubicBezTo>
                <a:lnTo>
                  <a:pt x="2017922" y="31589"/>
                </a:lnTo>
                <a:lnTo>
                  <a:pt x="2008063" y="30280"/>
                </a:lnTo>
                <a:cubicBezTo>
                  <a:pt x="1997157" y="28797"/>
                  <a:pt x="1985815" y="27663"/>
                  <a:pt x="1974908" y="26529"/>
                </a:cubicBezTo>
                <a:cubicBezTo>
                  <a:pt x="1964088" y="24696"/>
                  <a:pt x="1953182" y="22864"/>
                  <a:pt x="1942275" y="21381"/>
                </a:cubicBezTo>
                <a:cubicBezTo>
                  <a:pt x="1448000" y="-43795"/>
                  <a:pt x="1106150" y="126867"/>
                  <a:pt x="1106150" y="126867"/>
                </a:cubicBezTo>
                <a:cubicBezTo>
                  <a:pt x="1106150" y="126867"/>
                  <a:pt x="333892" y="203561"/>
                  <a:pt x="132692" y="428756"/>
                </a:cubicBezTo>
                <a:cubicBezTo>
                  <a:pt x="-68334" y="653427"/>
                  <a:pt x="23802" y="1254760"/>
                  <a:pt x="53817" y="1426557"/>
                </a:cubicBezTo>
                <a:close/>
              </a:path>
            </a:pathLst>
          </a:custGeom>
          <a:solidFill>
            <a:srgbClr val="2E3A42"/>
          </a:solidFill>
          <a:ln w="9525" cap="flat">
            <a:noFill/>
            <a:prstDash val="solid"/>
            <a:miter/>
          </a:ln>
        </p:spPr>
        <p:txBody>
          <a:bodyPr rtlCol="0" anchor="ctr"/>
          <a:lstStyle/>
          <a:p>
            <a:endParaRPr lang="en-US" sz="1050"/>
          </a:p>
        </p:txBody>
      </p:sp>
      <p:sp>
        <p:nvSpPr>
          <p:cNvPr id="342" name="Freeform: Shape 377">
            <a:extLst>
              <a:ext uri="{FF2B5EF4-FFF2-40B4-BE49-F238E27FC236}">
                <a16:creationId xmlns:a16="http://schemas.microsoft.com/office/drawing/2014/main" id="{24653760-8DFE-8692-F237-9D8970795F6F}"/>
              </a:ext>
            </a:extLst>
          </p:cNvPr>
          <p:cNvSpPr/>
          <p:nvPr/>
        </p:nvSpPr>
        <p:spPr>
          <a:xfrm>
            <a:off x="7515212" y="3101504"/>
            <a:ext cx="1040804" cy="1574665"/>
          </a:xfrm>
          <a:custGeom>
            <a:avLst/>
            <a:gdLst>
              <a:gd name="connsiteX0" fmla="*/ 1540938 w 2024221"/>
              <a:gd name="connsiteY0" fmla="*/ 1768140 h 3062507"/>
              <a:gd name="connsiteX1" fmla="*/ 1537100 w 2024221"/>
              <a:gd name="connsiteY1" fmla="*/ 2187380 h 3062507"/>
              <a:gd name="connsiteX2" fmla="*/ 1556469 w 2024221"/>
              <a:gd name="connsiteY2" fmla="*/ 3061199 h 3062507"/>
              <a:gd name="connsiteX3" fmla="*/ 6544 w 2024221"/>
              <a:gd name="connsiteY3" fmla="*/ 3061199 h 3062507"/>
              <a:gd name="connsiteX4" fmla="*/ 22075 w 2024221"/>
              <a:gd name="connsiteY4" fmla="*/ 1768140 h 3062507"/>
              <a:gd name="connsiteX5" fmla="*/ 87251 w 2024221"/>
              <a:gd name="connsiteY5" fmla="*/ 691725 h 3062507"/>
              <a:gd name="connsiteX6" fmla="*/ 250061 w 2024221"/>
              <a:gd name="connsiteY6" fmla="*/ 647315 h 3062507"/>
              <a:gd name="connsiteX7" fmla="*/ 260968 w 2024221"/>
              <a:gd name="connsiteY7" fmla="*/ 644872 h 3062507"/>
              <a:gd name="connsiteX8" fmla="*/ 426919 w 2024221"/>
              <a:gd name="connsiteY8" fmla="*/ 608924 h 3062507"/>
              <a:gd name="connsiteX9" fmla="*/ 432939 w 2024221"/>
              <a:gd name="connsiteY9" fmla="*/ 607877 h 3062507"/>
              <a:gd name="connsiteX10" fmla="*/ 433637 w 2024221"/>
              <a:gd name="connsiteY10" fmla="*/ 607877 h 3062507"/>
              <a:gd name="connsiteX11" fmla="*/ 468537 w 2024221"/>
              <a:gd name="connsiteY11" fmla="*/ 604736 h 3062507"/>
              <a:gd name="connsiteX12" fmla="*/ 480142 w 2024221"/>
              <a:gd name="connsiteY12" fmla="*/ 65700 h 3062507"/>
              <a:gd name="connsiteX13" fmla="*/ 781419 w 2024221"/>
              <a:gd name="connsiteY13" fmla="*/ 6544 h 3062507"/>
              <a:gd name="connsiteX14" fmla="*/ 1083046 w 2024221"/>
              <a:gd name="connsiteY14" fmla="*/ 65700 h 3062507"/>
              <a:gd name="connsiteX15" fmla="*/ 1094650 w 2024221"/>
              <a:gd name="connsiteY15" fmla="*/ 604736 h 3062507"/>
              <a:gd name="connsiteX16" fmla="*/ 1129202 w 2024221"/>
              <a:gd name="connsiteY16" fmla="*/ 607877 h 3062507"/>
              <a:gd name="connsiteX17" fmla="*/ 1138712 w 2024221"/>
              <a:gd name="connsiteY17" fmla="*/ 609273 h 3062507"/>
              <a:gd name="connsiteX18" fmla="*/ 1139061 w 2024221"/>
              <a:gd name="connsiteY18" fmla="*/ 609273 h 3062507"/>
              <a:gd name="connsiteX19" fmla="*/ 1140806 w 2024221"/>
              <a:gd name="connsiteY19" fmla="*/ 609622 h 3062507"/>
              <a:gd name="connsiteX20" fmla="*/ 1147175 w 2024221"/>
              <a:gd name="connsiteY20" fmla="*/ 610669 h 3062507"/>
              <a:gd name="connsiteX21" fmla="*/ 1153544 w 2024221"/>
              <a:gd name="connsiteY21" fmla="*/ 611716 h 3062507"/>
              <a:gd name="connsiteX22" fmla="*/ 1175706 w 2024221"/>
              <a:gd name="connsiteY22" fmla="*/ 615555 h 3062507"/>
              <a:gd name="connsiteX23" fmla="*/ 1194378 w 2024221"/>
              <a:gd name="connsiteY23" fmla="*/ 619394 h 3062507"/>
              <a:gd name="connsiteX24" fmla="*/ 1494609 w 2024221"/>
              <a:gd name="connsiteY24" fmla="*/ 696873 h 3062507"/>
              <a:gd name="connsiteX25" fmla="*/ 1554898 w 2024221"/>
              <a:gd name="connsiteY25" fmla="*/ 714149 h 3062507"/>
              <a:gd name="connsiteX26" fmla="*/ 1574966 w 2024221"/>
              <a:gd name="connsiteY26" fmla="*/ 720518 h 3062507"/>
              <a:gd name="connsiteX27" fmla="*/ 1576013 w 2024221"/>
              <a:gd name="connsiteY27" fmla="*/ 720867 h 3062507"/>
              <a:gd name="connsiteX28" fmla="*/ 1576363 w 2024221"/>
              <a:gd name="connsiteY28" fmla="*/ 720867 h 3062507"/>
              <a:gd name="connsiteX29" fmla="*/ 1962535 w 2024221"/>
              <a:gd name="connsiteY29" fmla="*/ 1207465 h 3062507"/>
              <a:gd name="connsiteX30" fmla="*/ 2012530 w 2024221"/>
              <a:gd name="connsiteY30" fmla="*/ 1560133 h 3062507"/>
              <a:gd name="connsiteX31" fmla="*/ 2019597 w 2024221"/>
              <a:gd name="connsiteY31" fmla="*/ 1658117 h 3062507"/>
              <a:gd name="connsiteX32" fmla="*/ 1559086 w 2024221"/>
              <a:gd name="connsiteY32" fmla="*/ 1827732 h 3062507"/>
              <a:gd name="connsiteX33" fmla="*/ 1540938 w 2024221"/>
              <a:gd name="connsiteY33" fmla="*/ 1768140 h 3062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024221" h="3062507">
                <a:moveTo>
                  <a:pt x="1540938" y="1768140"/>
                </a:moveTo>
                <a:cubicBezTo>
                  <a:pt x="1540938" y="1768140"/>
                  <a:pt x="1537100" y="1939326"/>
                  <a:pt x="1537100" y="2187380"/>
                </a:cubicBezTo>
                <a:cubicBezTo>
                  <a:pt x="1537100" y="2433690"/>
                  <a:pt x="1540938" y="2755733"/>
                  <a:pt x="1556469" y="3061199"/>
                </a:cubicBezTo>
                <a:lnTo>
                  <a:pt x="6544" y="3061199"/>
                </a:lnTo>
                <a:cubicBezTo>
                  <a:pt x="37867" y="2447475"/>
                  <a:pt x="22075" y="1768140"/>
                  <a:pt x="22075" y="1768140"/>
                </a:cubicBezTo>
                <a:lnTo>
                  <a:pt x="87251" y="691725"/>
                </a:lnTo>
                <a:cubicBezTo>
                  <a:pt x="133058" y="678725"/>
                  <a:pt x="191515" y="662496"/>
                  <a:pt x="250061" y="647315"/>
                </a:cubicBezTo>
                <a:cubicBezTo>
                  <a:pt x="253551" y="646267"/>
                  <a:pt x="257128" y="645569"/>
                  <a:pt x="260968" y="644872"/>
                </a:cubicBezTo>
                <a:cubicBezTo>
                  <a:pt x="327540" y="630039"/>
                  <a:pt x="405106" y="613548"/>
                  <a:pt x="426919" y="608924"/>
                </a:cubicBezTo>
                <a:cubicBezTo>
                  <a:pt x="430408" y="608226"/>
                  <a:pt x="432590" y="607877"/>
                  <a:pt x="432939" y="607877"/>
                </a:cubicBezTo>
                <a:cubicBezTo>
                  <a:pt x="433288" y="607877"/>
                  <a:pt x="433288" y="607877"/>
                  <a:pt x="433637" y="607877"/>
                </a:cubicBezTo>
                <a:cubicBezTo>
                  <a:pt x="446986" y="606132"/>
                  <a:pt x="458678" y="605085"/>
                  <a:pt x="468537" y="604736"/>
                </a:cubicBezTo>
                <a:cubicBezTo>
                  <a:pt x="533714" y="433812"/>
                  <a:pt x="480142" y="65700"/>
                  <a:pt x="480142" y="65700"/>
                </a:cubicBezTo>
                <a:cubicBezTo>
                  <a:pt x="480142" y="65700"/>
                  <a:pt x="604475" y="37867"/>
                  <a:pt x="781419" y="6544"/>
                </a:cubicBezTo>
                <a:cubicBezTo>
                  <a:pt x="958626" y="37867"/>
                  <a:pt x="1083046" y="65700"/>
                  <a:pt x="1083046" y="65700"/>
                </a:cubicBezTo>
                <a:cubicBezTo>
                  <a:pt x="1083046" y="65700"/>
                  <a:pt x="1029474" y="433899"/>
                  <a:pt x="1094650" y="604736"/>
                </a:cubicBezTo>
                <a:cubicBezTo>
                  <a:pt x="1104161" y="605085"/>
                  <a:pt x="1116114" y="606132"/>
                  <a:pt x="1129202" y="607877"/>
                </a:cubicBezTo>
                <a:cubicBezTo>
                  <a:pt x="1132343" y="608226"/>
                  <a:pt x="1135571" y="608924"/>
                  <a:pt x="1138712" y="609273"/>
                </a:cubicBezTo>
                <a:lnTo>
                  <a:pt x="1139061" y="609273"/>
                </a:lnTo>
                <a:cubicBezTo>
                  <a:pt x="1139759" y="609273"/>
                  <a:pt x="1140108" y="609622"/>
                  <a:pt x="1140806" y="609622"/>
                </a:cubicBezTo>
                <a:cubicBezTo>
                  <a:pt x="1142900" y="609971"/>
                  <a:pt x="1144994" y="610320"/>
                  <a:pt x="1147175" y="610669"/>
                </a:cubicBezTo>
                <a:cubicBezTo>
                  <a:pt x="1148921" y="611018"/>
                  <a:pt x="1151015" y="611367"/>
                  <a:pt x="1153544" y="611716"/>
                </a:cubicBezTo>
                <a:cubicBezTo>
                  <a:pt x="1160612" y="612763"/>
                  <a:pt x="1168028" y="614159"/>
                  <a:pt x="1175706" y="615555"/>
                </a:cubicBezTo>
                <a:cubicBezTo>
                  <a:pt x="1181726" y="616602"/>
                  <a:pt x="1188009" y="617998"/>
                  <a:pt x="1194378" y="619394"/>
                </a:cubicBezTo>
                <a:cubicBezTo>
                  <a:pt x="1290179" y="639462"/>
                  <a:pt x="1416693" y="674711"/>
                  <a:pt x="1494609" y="696873"/>
                </a:cubicBezTo>
                <a:cubicBezTo>
                  <a:pt x="1519650" y="703940"/>
                  <a:pt x="1540764" y="710310"/>
                  <a:pt x="1554898" y="714149"/>
                </a:cubicBezTo>
                <a:cubicBezTo>
                  <a:pt x="1561617" y="715894"/>
                  <a:pt x="1568248" y="717988"/>
                  <a:pt x="1574966" y="720518"/>
                </a:cubicBezTo>
                <a:cubicBezTo>
                  <a:pt x="1575316" y="720518"/>
                  <a:pt x="1575664" y="720518"/>
                  <a:pt x="1576013" y="720867"/>
                </a:cubicBezTo>
                <a:cubicBezTo>
                  <a:pt x="1576013" y="720867"/>
                  <a:pt x="1576013" y="720867"/>
                  <a:pt x="1576363" y="720867"/>
                </a:cubicBezTo>
                <a:cubicBezTo>
                  <a:pt x="1732454" y="774788"/>
                  <a:pt x="1866297" y="995010"/>
                  <a:pt x="1962535" y="1207465"/>
                </a:cubicBezTo>
                <a:cubicBezTo>
                  <a:pt x="1989321" y="1318099"/>
                  <a:pt x="2003718" y="1438593"/>
                  <a:pt x="2012530" y="1560133"/>
                </a:cubicBezTo>
                <a:cubicBezTo>
                  <a:pt x="2012530" y="1575316"/>
                  <a:pt x="2014972" y="1610129"/>
                  <a:pt x="2019597" y="1658117"/>
                </a:cubicBezTo>
                <a:lnTo>
                  <a:pt x="1559086" y="1827732"/>
                </a:lnTo>
                <a:cubicBezTo>
                  <a:pt x="1540938" y="1747112"/>
                  <a:pt x="1540938" y="1768140"/>
                  <a:pt x="1540938" y="1768140"/>
                </a:cubicBezTo>
                <a:close/>
              </a:path>
            </a:pathLst>
          </a:custGeom>
          <a:solidFill>
            <a:srgbClr val="FCBF94"/>
          </a:solidFill>
          <a:ln w="9525" cap="flat">
            <a:noFill/>
            <a:prstDash val="solid"/>
            <a:miter/>
          </a:ln>
        </p:spPr>
        <p:txBody>
          <a:bodyPr rtlCol="0" anchor="ctr"/>
          <a:lstStyle/>
          <a:p>
            <a:endParaRPr lang="en-US" sz="1050"/>
          </a:p>
        </p:txBody>
      </p:sp>
      <p:sp>
        <p:nvSpPr>
          <p:cNvPr id="343" name="Freeform: Shape 378">
            <a:extLst>
              <a:ext uri="{FF2B5EF4-FFF2-40B4-BE49-F238E27FC236}">
                <a16:creationId xmlns:a16="http://schemas.microsoft.com/office/drawing/2014/main" id="{5A1DB984-F72E-C45A-86EF-A6B46F64EEC1}"/>
              </a:ext>
            </a:extLst>
          </p:cNvPr>
          <p:cNvSpPr/>
          <p:nvPr/>
        </p:nvSpPr>
        <p:spPr>
          <a:xfrm>
            <a:off x="7042393" y="3423076"/>
            <a:ext cx="1740655" cy="1632985"/>
          </a:xfrm>
          <a:custGeom>
            <a:avLst/>
            <a:gdLst>
              <a:gd name="connsiteX0" fmla="*/ 3350903 w 3385335"/>
              <a:gd name="connsiteY0" fmla="*/ 1835672 h 3175933"/>
              <a:gd name="connsiteX1" fmla="*/ 3349769 w 3385335"/>
              <a:gd name="connsiteY1" fmla="*/ 1833403 h 3175933"/>
              <a:gd name="connsiteX2" fmla="*/ 3330748 w 3385335"/>
              <a:gd name="connsiteY2" fmla="*/ 1775120 h 3175933"/>
              <a:gd name="connsiteX3" fmla="*/ 3000503 w 3385335"/>
              <a:gd name="connsiteY3" fmla="*/ 881147 h 3175933"/>
              <a:gd name="connsiteX4" fmla="*/ 2999369 w 3385335"/>
              <a:gd name="connsiteY4" fmla="*/ 878529 h 3175933"/>
              <a:gd name="connsiteX5" fmla="*/ 2914561 w 3385335"/>
              <a:gd name="connsiteY5" fmla="*/ 657348 h 3175933"/>
              <a:gd name="connsiteX6" fmla="*/ 2881667 w 3385335"/>
              <a:gd name="connsiteY6" fmla="*/ 582226 h 3175933"/>
              <a:gd name="connsiteX7" fmla="*/ 2495757 w 3385335"/>
              <a:gd name="connsiteY7" fmla="*/ 95453 h 3175933"/>
              <a:gd name="connsiteX8" fmla="*/ 2495407 w 3385335"/>
              <a:gd name="connsiteY8" fmla="*/ 95453 h 3175933"/>
              <a:gd name="connsiteX9" fmla="*/ 2494273 w 3385335"/>
              <a:gd name="connsiteY9" fmla="*/ 95103 h 3175933"/>
              <a:gd name="connsiteX10" fmla="*/ 2476300 w 3385335"/>
              <a:gd name="connsiteY10" fmla="*/ 88036 h 3175933"/>
              <a:gd name="connsiteX11" fmla="*/ 2399693 w 3385335"/>
              <a:gd name="connsiteY11" fmla="*/ 66398 h 3175933"/>
              <a:gd name="connsiteX12" fmla="*/ 2364618 w 3385335"/>
              <a:gd name="connsiteY12" fmla="*/ 57062 h 3175933"/>
              <a:gd name="connsiteX13" fmla="*/ 2351181 w 3385335"/>
              <a:gd name="connsiteY13" fmla="*/ 52961 h 3175933"/>
              <a:gd name="connsiteX14" fmla="*/ 2320906 w 3385335"/>
              <a:gd name="connsiteY14" fmla="*/ 44411 h 3175933"/>
              <a:gd name="connsiteX15" fmla="*/ 2308952 w 3385335"/>
              <a:gd name="connsiteY15" fmla="*/ 41008 h 3175933"/>
              <a:gd name="connsiteX16" fmla="*/ 2301449 w 3385335"/>
              <a:gd name="connsiteY16" fmla="*/ 38739 h 3175933"/>
              <a:gd name="connsiteX17" fmla="*/ 2267857 w 3385335"/>
              <a:gd name="connsiteY17" fmla="*/ 30101 h 3175933"/>
              <a:gd name="connsiteX18" fmla="*/ 2257736 w 3385335"/>
              <a:gd name="connsiteY18" fmla="*/ 27484 h 3175933"/>
              <a:gd name="connsiteX19" fmla="*/ 2225627 w 3385335"/>
              <a:gd name="connsiteY19" fmla="*/ 19282 h 3175933"/>
              <a:gd name="connsiteX20" fmla="*/ 2217775 w 3385335"/>
              <a:gd name="connsiteY20" fmla="*/ 17014 h 3175933"/>
              <a:gd name="connsiteX21" fmla="*/ 2209923 w 3385335"/>
              <a:gd name="connsiteY21" fmla="*/ 14745 h 3175933"/>
              <a:gd name="connsiteX22" fmla="*/ 2203204 w 3385335"/>
              <a:gd name="connsiteY22" fmla="*/ 13611 h 3175933"/>
              <a:gd name="connsiteX23" fmla="*/ 2197184 w 3385335"/>
              <a:gd name="connsiteY23" fmla="*/ 12128 h 3175933"/>
              <a:gd name="connsiteX24" fmla="*/ 1705176 w 3385335"/>
              <a:gd name="connsiteY24" fmla="*/ 139863 h 3175933"/>
              <a:gd name="connsiteX25" fmla="*/ 1235941 w 3385335"/>
              <a:gd name="connsiteY25" fmla="*/ 6893 h 3175933"/>
              <a:gd name="connsiteX26" fmla="*/ 1235941 w 3385335"/>
              <a:gd name="connsiteY26" fmla="*/ 6544 h 3175933"/>
              <a:gd name="connsiteX27" fmla="*/ 1125743 w 3385335"/>
              <a:gd name="connsiteY27" fmla="*/ 30101 h 3175933"/>
              <a:gd name="connsiteX28" fmla="*/ 897843 w 3385335"/>
              <a:gd name="connsiteY28" fmla="*/ 95453 h 3175933"/>
              <a:gd name="connsiteX29" fmla="*/ 478690 w 3385335"/>
              <a:gd name="connsiteY29" fmla="*/ 657348 h 3175933"/>
              <a:gd name="connsiteX30" fmla="*/ 394231 w 3385335"/>
              <a:gd name="connsiteY30" fmla="*/ 878529 h 3175933"/>
              <a:gd name="connsiteX31" fmla="*/ 393882 w 3385335"/>
              <a:gd name="connsiteY31" fmla="*/ 878529 h 3175933"/>
              <a:gd name="connsiteX32" fmla="*/ 392748 w 3385335"/>
              <a:gd name="connsiteY32" fmla="*/ 881147 h 3175933"/>
              <a:gd name="connsiteX33" fmla="*/ 62503 w 3385335"/>
              <a:gd name="connsiteY33" fmla="*/ 1775120 h 3175933"/>
              <a:gd name="connsiteX34" fmla="*/ 43831 w 3385335"/>
              <a:gd name="connsiteY34" fmla="*/ 1833403 h 3175933"/>
              <a:gd name="connsiteX35" fmla="*/ 42697 w 3385335"/>
              <a:gd name="connsiteY35" fmla="*/ 1835672 h 3175933"/>
              <a:gd name="connsiteX36" fmla="*/ 19140 w 3385335"/>
              <a:gd name="connsiteY36" fmla="*/ 2151346 h 3175933"/>
              <a:gd name="connsiteX37" fmla="*/ 50113 w 3385335"/>
              <a:gd name="connsiteY37" fmla="*/ 2222368 h 3175933"/>
              <a:gd name="connsiteX38" fmla="*/ 186836 w 3385335"/>
              <a:gd name="connsiteY38" fmla="*/ 2314680 h 3175933"/>
              <a:gd name="connsiteX39" fmla="*/ 252186 w 3385335"/>
              <a:gd name="connsiteY39" fmla="*/ 2328116 h 3175933"/>
              <a:gd name="connsiteX40" fmla="*/ 576062 w 3385335"/>
              <a:gd name="connsiteY40" fmla="*/ 2373312 h 3175933"/>
              <a:gd name="connsiteX41" fmla="*/ 742711 w 3385335"/>
              <a:gd name="connsiteY41" fmla="*/ 2386749 h 3175933"/>
              <a:gd name="connsiteX42" fmla="*/ 777088 w 3385335"/>
              <a:gd name="connsiteY42" fmla="*/ 2389367 h 3175933"/>
              <a:gd name="connsiteX43" fmla="*/ 842439 w 3385335"/>
              <a:gd name="connsiteY43" fmla="*/ 2393118 h 3175933"/>
              <a:gd name="connsiteX44" fmla="*/ 814431 w 3385335"/>
              <a:gd name="connsiteY44" fmla="*/ 2957981 h 3175933"/>
              <a:gd name="connsiteX45" fmla="*/ 1716170 w 3385335"/>
              <a:gd name="connsiteY45" fmla="*/ 3175759 h 3175933"/>
              <a:gd name="connsiteX46" fmla="*/ 2578558 w 3385335"/>
              <a:gd name="connsiteY46" fmla="*/ 2957981 h 3175933"/>
              <a:gd name="connsiteX47" fmla="*/ 2550551 w 3385335"/>
              <a:gd name="connsiteY47" fmla="*/ 2393118 h 3175933"/>
              <a:gd name="connsiteX48" fmla="*/ 2615901 w 3385335"/>
              <a:gd name="connsiteY48" fmla="*/ 2389367 h 3175933"/>
              <a:gd name="connsiteX49" fmla="*/ 2650627 w 3385335"/>
              <a:gd name="connsiteY49" fmla="*/ 2386749 h 3175933"/>
              <a:gd name="connsiteX50" fmla="*/ 2817276 w 3385335"/>
              <a:gd name="connsiteY50" fmla="*/ 2373312 h 3175933"/>
              <a:gd name="connsiteX51" fmla="*/ 3141152 w 3385335"/>
              <a:gd name="connsiteY51" fmla="*/ 2328116 h 3175933"/>
              <a:gd name="connsiteX52" fmla="*/ 3206153 w 3385335"/>
              <a:gd name="connsiteY52" fmla="*/ 2314680 h 3175933"/>
              <a:gd name="connsiteX53" fmla="*/ 3342876 w 3385335"/>
              <a:gd name="connsiteY53" fmla="*/ 2222368 h 3175933"/>
              <a:gd name="connsiteX54" fmla="*/ 3373850 w 3385335"/>
              <a:gd name="connsiteY54" fmla="*/ 2151346 h 3175933"/>
              <a:gd name="connsiteX55" fmla="*/ 3350903 w 3385335"/>
              <a:gd name="connsiteY55" fmla="*/ 1835672 h 3175933"/>
              <a:gd name="connsiteX56" fmla="*/ 788780 w 3385335"/>
              <a:gd name="connsiteY56" fmla="*/ 1914460 h 3175933"/>
              <a:gd name="connsiteX57" fmla="*/ 587753 w 3385335"/>
              <a:gd name="connsiteY57" fmla="*/ 1881915 h 3175933"/>
              <a:gd name="connsiteX58" fmla="*/ 780927 w 3385335"/>
              <a:gd name="connsiteY58" fmla="*/ 1280844 h 3175933"/>
              <a:gd name="connsiteX59" fmla="*/ 782410 w 3385335"/>
              <a:gd name="connsiteY59" fmla="*/ 1276743 h 3175933"/>
              <a:gd name="connsiteX60" fmla="*/ 808586 w 3385335"/>
              <a:gd name="connsiteY60" fmla="*/ 1204237 h 3175933"/>
              <a:gd name="connsiteX61" fmla="*/ 788780 w 3385335"/>
              <a:gd name="connsiteY61" fmla="*/ 1914460 h 3175933"/>
              <a:gd name="connsiteX62" fmla="*/ 2604471 w 3385335"/>
              <a:gd name="connsiteY62" fmla="*/ 1914460 h 3175933"/>
              <a:gd name="connsiteX63" fmla="*/ 2584665 w 3385335"/>
              <a:gd name="connsiteY63" fmla="*/ 1204237 h 3175933"/>
              <a:gd name="connsiteX64" fmla="*/ 2610840 w 3385335"/>
              <a:gd name="connsiteY64" fmla="*/ 1276743 h 3175933"/>
              <a:gd name="connsiteX65" fmla="*/ 2612324 w 3385335"/>
              <a:gd name="connsiteY65" fmla="*/ 1280844 h 3175933"/>
              <a:gd name="connsiteX66" fmla="*/ 2805846 w 3385335"/>
              <a:gd name="connsiteY66" fmla="*/ 1881915 h 3175933"/>
              <a:gd name="connsiteX67" fmla="*/ 2604471 w 3385335"/>
              <a:gd name="connsiteY67" fmla="*/ 1914460 h 317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385335" h="3175933">
                <a:moveTo>
                  <a:pt x="3350903" y="1835672"/>
                </a:moveTo>
                <a:cubicBezTo>
                  <a:pt x="3350554" y="1834887"/>
                  <a:pt x="3350117" y="1834189"/>
                  <a:pt x="3349769" y="1833403"/>
                </a:cubicBezTo>
                <a:cubicBezTo>
                  <a:pt x="3344185" y="1814732"/>
                  <a:pt x="3337815" y="1795275"/>
                  <a:pt x="3330748" y="1775120"/>
                </a:cubicBezTo>
                <a:cubicBezTo>
                  <a:pt x="3229886" y="1493474"/>
                  <a:pt x="3130507" y="1221076"/>
                  <a:pt x="3000503" y="881147"/>
                </a:cubicBezTo>
                <a:cubicBezTo>
                  <a:pt x="3000154" y="880362"/>
                  <a:pt x="2999718" y="879664"/>
                  <a:pt x="2999369" y="878529"/>
                </a:cubicBezTo>
                <a:cubicBezTo>
                  <a:pt x="2977731" y="816145"/>
                  <a:pt x="2949287" y="738841"/>
                  <a:pt x="2914561" y="657348"/>
                </a:cubicBezTo>
                <a:cubicBezTo>
                  <a:pt x="2904440" y="632656"/>
                  <a:pt x="2893621" y="607266"/>
                  <a:pt x="2881667" y="582226"/>
                </a:cubicBezTo>
                <a:cubicBezTo>
                  <a:pt x="2785691" y="369682"/>
                  <a:pt x="2651936" y="149635"/>
                  <a:pt x="2495757" y="95453"/>
                </a:cubicBezTo>
                <a:cubicBezTo>
                  <a:pt x="2495407" y="95453"/>
                  <a:pt x="2495407" y="95453"/>
                  <a:pt x="2495407" y="95453"/>
                </a:cubicBezTo>
                <a:cubicBezTo>
                  <a:pt x="2495058" y="95103"/>
                  <a:pt x="2494622" y="95103"/>
                  <a:pt x="2494273" y="95103"/>
                </a:cubicBezTo>
                <a:cubicBezTo>
                  <a:pt x="2488253" y="92137"/>
                  <a:pt x="2482320" y="90217"/>
                  <a:pt x="2476300" y="88036"/>
                </a:cubicBezTo>
                <a:cubicBezTo>
                  <a:pt x="2462078" y="84284"/>
                  <a:pt x="2435204" y="76083"/>
                  <a:pt x="2399693" y="66398"/>
                </a:cubicBezTo>
                <a:cubicBezTo>
                  <a:pt x="2388525" y="63431"/>
                  <a:pt x="2376921" y="60029"/>
                  <a:pt x="2364618" y="57062"/>
                </a:cubicBezTo>
                <a:cubicBezTo>
                  <a:pt x="2360518" y="55579"/>
                  <a:pt x="2355631" y="54095"/>
                  <a:pt x="2351181" y="52961"/>
                </a:cubicBezTo>
                <a:cubicBezTo>
                  <a:pt x="2341497" y="50344"/>
                  <a:pt x="2331027" y="47377"/>
                  <a:pt x="2320906" y="44411"/>
                </a:cubicBezTo>
                <a:cubicBezTo>
                  <a:pt x="2317154" y="43276"/>
                  <a:pt x="2313053" y="42142"/>
                  <a:pt x="2308952" y="41008"/>
                </a:cubicBezTo>
                <a:cubicBezTo>
                  <a:pt x="2306334" y="40223"/>
                  <a:pt x="2304067" y="39525"/>
                  <a:pt x="2301449" y="38739"/>
                </a:cubicBezTo>
                <a:cubicBezTo>
                  <a:pt x="2290630" y="36122"/>
                  <a:pt x="2279374" y="32719"/>
                  <a:pt x="2267857" y="30101"/>
                </a:cubicBezTo>
                <a:cubicBezTo>
                  <a:pt x="2264455" y="28967"/>
                  <a:pt x="2261139" y="28269"/>
                  <a:pt x="2257736" y="27484"/>
                </a:cubicBezTo>
                <a:cubicBezTo>
                  <a:pt x="2247266" y="24517"/>
                  <a:pt x="2236796" y="21551"/>
                  <a:pt x="2225627" y="19282"/>
                </a:cubicBezTo>
                <a:cubicBezTo>
                  <a:pt x="2223360" y="18497"/>
                  <a:pt x="2220392" y="17799"/>
                  <a:pt x="2217775" y="17014"/>
                </a:cubicBezTo>
                <a:cubicBezTo>
                  <a:pt x="2215158" y="16229"/>
                  <a:pt x="2212889" y="15531"/>
                  <a:pt x="2209923" y="14745"/>
                </a:cubicBezTo>
                <a:cubicBezTo>
                  <a:pt x="2207654" y="14396"/>
                  <a:pt x="2205822" y="13611"/>
                  <a:pt x="2203204" y="13611"/>
                </a:cubicBezTo>
                <a:cubicBezTo>
                  <a:pt x="2201372" y="13262"/>
                  <a:pt x="2199452" y="12826"/>
                  <a:pt x="2197184" y="12128"/>
                </a:cubicBezTo>
                <a:cubicBezTo>
                  <a:pt x="2182962" y="55491"/>
                  <a:pt x="2089603" y="149199"/>
                  <a:pt x="1705176" y="139863"/>
                </a:cubicBezTo>
                <a:cubicBezTo>
                  <a:pt x="1259150" y="128695"/>
                  <a:pt x="1231491" y="22598"/>
                  <a:pt x="1235941" y="6893"/>
                </a:cubicBezTo>
                <a:lnTo>
                  <a:pt x="1235941" y="6544"/>
                </a:lnTo>
                <a:cubicBezTo>
                  <a:pt x="1181059" y="18148"/>
                  <a:pt x="1127226" y="29665"/>
                  <a:pt x="1125743" y="30101"/>
                </a:cubicBezTo>
                <a:cubicBezTo>
                  <a:pt x="1114139" y="32719"/>
                  <a:pt x="943039" y="80184"/>
                  <a:pt x="897843" y="95453"/>
                </a:cubicBezTo>
                <a:cubicBezTo>
                  <a:pt x="722644" y="154870"/>
                  <a:pt x="576149" y="424214"/>
                  <a:pt x="478690" y="657348"/>
                </a:cubicBezTo>
                <a:cubicBezTo>
                  <a:pt x="444313" y="738754"/>
                  <a:pt x="415520" y="816145"/>
                  <a:pt x="394231" y="878529"/>
                </a:cubicBezTo>
                <a:lnTo>
                  <a:pt x="393882" y="878529"/>
                </a:lnTo>
                <a:cubicBezTo>
                  <a:pt x="393533" y="879664"/>
                  <a:pt x="393097" y="880362"/>
                  <a:pt x="392748" y="881147"/>
                </a:cubicBezTo>
                <a:cubicBezTo>
                  <a:pt x="262743" y="1221076"/>
                  <a:pt x="163365" y="1493474"/>
                  <a:pt x="62503" y="1775120"/>
                </a:cubicBezTo>
                <a:cubicBezTo>
                  <a:pt x="55785" y="1795275"/>
                  <a:pt x="49415" y="1814732"/>
                  <a:pt x="43831" y="1833403"/>
                </a:cubicBezTo>
                <a:cubicBezTo>
                  <a:pt x="43482" y="1834189"/>
                  <a:pt x="43046" y="1834887"/>
                  <a:pt x="42697" y="1835672"/>
                </a:cubicBezTo>
                <a:cubicBezTo>
                  <a:pt x="2736" y="1969428"/>
                  <a:pt x="-2500" y="2074042"/>
                  <a:pt x="19140" y="2151346"/>
                </a:cubicBezTo>
                <a:cubicBezTo>
                  <a:pt x="26206" y="2178219"/>
                  <a:pt x="37113" y="2201777"/>
                  <a:pt x="50113" y="2222368"/>
                </a:cubicBezTo>
                <a:cubicBezTo>
                  <a:pt x="81523" y="2270967"/>
                  <a:pt x="128901" y="2301592"/>
                  <a:pt x="186836" y="2314680"/>
                </a:cubicBezTo>
                <a:cubicBezTo>
                  <a:pt x="208910" y="2319566"/>
                  <a:pt x="230548" y="2323666"/>
                  <a:pt x="252186" y="2328116"/>
                </a:cubicBezTo>
                <a:cubicBezTo>
                  <a:pt x="360116" y="2349057"/>
                  <a:pt x="464380" y="2362842"/>
                  <a:pt x="576062" y="2373312"/>
                </a:cubicBezTo>
                <a:cubicBezTo>
                  <a:pt x="629110" y="2378548"/>
                  <a:pt x="684428" y="2382648"/>
                  <a:pt x="742711" y="2386749"/>
                </a:cubicBezTo>
                <a:cubicBezTo>
                  <a:pt x="753879" y="2387534"/>
                  <a:pt x="765483" y="2388581"/>
                  <a:pt x="777088" y="2389367"/>
                </a:cubicBezTo>
                <a:cubicBezTo>
                  <a:pt x="798726" y="2390850"/>
                  <a:pt x="820452" y="2391984"/>
                  <a:pt x="842439" y="2393118"/>
                </a:cubicBezTo>
                <a:cubicBezTo>
                  <a:pt x="817746" y="2731564"/>
                  <a:pt x="785639" y="2837662"/>
                  <a:pt x="814431" y="2957981"/>
                </a:cubicBezTo>
                <a:cubicBezTo>
                  <a:pt x="814431" y="2957981"/>
                  <a:pt x="1047304" y="3163893"/>
                  <a:pt x="1716170" y="3175759"/>
                </a:cubicBezTo>
                <a:cubicBezTo>
                  <a:pt x="2359558" y="3187276"/>
                  <a:pt x="2578558" y="2957981"/>
                  <a:pt x="2578558" y="2957981"/>
                </a:cubicBezTo>
                <a:cubicBezTo>
                  <a:pt x="2607699" y="2837662"/>
                  <a:pt x="2575155" y="2731564"/>
                  <a:pt x="2550551" y="2393118"/>
                </a:cubicBezTo>
                <a:cubicBezTo>
                  <a:pt x="2572624" y="2391984"/>
                  <a:pt x="2594612" y="2390850"/>
                  <a:pt x="2615901" y="2389367"/>
                </a:cubicBezTo>
                <a:cubicBezTo>
                  <a:pt x="2627855" y="2388581"/>
                  <a:pt x="2639459" y="2387534"/>
                  <a:pt x="2650627" y="2386749"/>
                </a:cubicBezTo>
                <a:cubicBezTo>
                  <a:pt x="2708562" y="2382648"/>
                  <a:pt x="2763791" y="2378548"/>
                  <a:pt x="2817276" y="2373312"/>
                </a:cubicBezTo>
                <a:cubicBezTo>
                  <a:pt x="2928958" y="2362842"/>
                  <a:pt x="3032873" y="2349057"/>
                  <a:pt x="3141152" y="2328116"/>
                </a:cubicBezTo>
                <a:cubicBezTo>
                  <a:pt x="3162440" y="2323666"/>
                  <a:pt x="3184515" y="2319566"/>
                  <a:pt x="3206153" y="2314680"/>
                </a:cubicBezTo>
                <a:cubicBezTo>
                  <a:pt x="3264437" y="2301592"/>
                  <a:pt x="3311465" y="2270967"/>
                  <a:pt x="3342876" y="2222368"/>
                </a:cubicBezTo>
                <a:cubicBezTo>
                  <a:pt x="3356313" y="2201864"/>
                  <a:pt x="3366782" y="2178307"/>
                  <a:pt x="3373850" y="2151346"/>
                </a:cubicBezTo>
                <a:cubicBezTo>
                  <a:pt x="3395750" y="2074042"/>
                  <a:pt x="3390514" y="1969428"/>
                  <a:pt x="3350903" y="1835672"/>
                </a:cubicBezTo>
                <a:close/>
                <a:moveTo>
                  <a:pt x="788780" y="1914460"/>
                </a:moveTo>
                <a:cubicBezTo>
                  <a:pt x="670380" y="1895788"/>
                  <a:pt x="587753" y="1881915"/>
                  <a:pt x="587753" y="1881915"/>
                </a:cubicBezTo>
                <a:lnTo>
                  <a:pt x="780927" y="1280844"/>
                </a:lnTo>
                <a:lnTo>
                  <a:pt x="782410" y="1276743"/>
                </a:lnTo>
                <a:cubicBezTo>
                  <a:pt x="793578" y="1246117"/>
                  <a:pt x="801867" y="1222909"/>
                  <a:pt x="808586" y="1204237"/>
                </a:cubicBezTo>
                <a:cubicBezTo>
                  <a:pt x="804484" y="1319321"/>
                  <a:pt x="797068" y="1590235"/>
                  <a:pt x="788780" y="1914460"/>
                </a:cubicBezTo>
                <a:close/>
                <a:moveTo>
                  <a:pt x="2604471" y="1914460"/>
                </a:moveTo>
                <a:cubicBezTo>
                  <a:pt x="2596618" y="1590148"/>
                  <a:pt x="2589115" y="1319321"/>
                  <a:pt x="2584665" y="1204237"/>
                </a:cubicBezTo>
                <a:cubicBezTo>
                  <a:pt x="2591383" y="1222909"/>
                  <a:pt x="2599586" y="1246117"/>
                  <a:pt x="2610840" y="1276743"/>
                </a:cubicBezTo>
                <a:lnTo>
                  <a:pt x="2612324" y="1280844"/>
                </a:lnTo>
                <a:lnTo>
                  <a:pt x="2805846" y="1881915"/>
                </a:lnTo>
                <a:cubicBezTo>
                  <a:pt x="2805846" y="1882002"/>
                  <a:pt x="2722871" y="1895788"/>
                  <a:pt x="2604471" y="1914460"/>
                </a:cubicBezTo>
                <a:close/>
              </a:path>
            </a:pathLst>
          </a:custGeom>
          <a:solidFill>
            <a:srgbClr val="4C5F6D"/>
          </a:solidFill>
          <a:ln w="9525" cap="flat">
            <a:noFill/>
            <a:prstDash val="solid"/>
            <a:miter/>
          </a:ln>
        </p:spPr>
        <p:txBody>
          <a:bodyPr rtlCol="0" anchor="ctr"/>
          <a:lstStyle/>
          <a:p>
            <a:endParaRPr lang="en-US" sz="1050"/>
          </a:p>
        </p:txBody>
      </p:sp>
      <p:sp>
        <p:nvSpPr>
          <p:cNvPr id="344" name="Freeform: Shape 379">
            <a:extLst>
              <a:ext uri="{FF2B5EF4-FFF2-40B4-BE49-F238E27FC236}">
                <a16:creationId xmlns:a16="http://schemas.microsoft.com/office/drawing/2014/main" id="{D8568066-B9D1-A9CA-9271-8A1BEF91106C}"/>
              </a:ext>
            </a:extLst>
          </p:cNvPr>
          <p:cNvSpPr/>
          <p:nvPr/>
        </p:nvSpPr>
        <p:spPr>
          <a:xfrm>
            <a:off x="7674368" y="3410380"/>
            <a:ext cx="497971" cy="85238"/>
          </a:xfrm>
          <a:custGeom>
            <a:avLst/>
            <a:gdLst>
              <a:gd name="connsiteX0" fmla="*/ 968166 w 968485"/>
              <a:gd name="connsiteY0" fmla="*/ 36820 h 165776"/>
              <a:gd name="connsiteX1" fmla="*/ 476159 w 968485"/>
              <a:gd name="connsiteY1" fmla="*/ 164555 h 165776"/>
              <a:gd name="connsiteX2" fmla="*/ 6923 w 968485"/>
              <a:gd name="connsiteY2" fmla="*/ 31585 h 165776"/>
              <a:gd name="connsiteX3" fmla="*/ 6923 w 968485"/>
              <a:gd name="connsiteY3" fmla="*/ 31236 h 165776"/>
              <a:gd name="connsiteX4" fmla="*/ 127242 w 968485"/>
              <a:gd name="connsiteY4" fmla="*/ 6544 h 165776"/>
              <a:gd name="connsiteX5" fmla="*/ 455654 w 968485"/>
              <a:gd name="connsiteY5" fmla="*/ 36820 h 165776"/>
              <a:gd name="connsiteX6" fmla="*/ 467608 w 968485"/>
              <a:gd name="connsiteY6" fmla="*/ 36471 h 165776"/>
              <a:gd name="connsiteX7" fmla="*/ 467608 w 968485"/>
              <a:gd name="connsiteY7" fmla="*/ 36820 h 165776"/>
              <a:gd name="connsiteX8" fmla="*/ 479561 w 968485"/>
              <a:gd name="connsiteY8" fmla="*/ 36820 h 165776"/>
              <a:gd name="connsiteX9" fmla="*/ 822894 w 968485"/>
              <a:gd name="connsiteY9" fmla="*/ 9511 h 165776"/>
              <a:gd name="connsiteX10" fmla="*/ 826645 w 968485"/>
              <a:gd name="connsiteY10" fmla="*/ 8027 h 165776"/>
              <a:gd name="connsiteX11" fmla="*/ 872190 w 968485"/>
              <a:gd name="connsiteY11" fmla="*/ 15095 h 165776"/>
              <a:gd name="connsiteX12" fmla="*/ 914768 w 968485"/>
              <a:gd name="connsiteY12" fmla="*/ 24081 h 165776"/>
              <a:gd name="connsiteX13" fmla="*/ 919218 w 968485"/>
              <a:gd name="connsiteY13" fmla="*/ 25216 h 165776"/>
              <a:gd name="connsiteX14" fmla="*/ 949146 w 968485"/>
              <a:gd name="connsiteY14" fmla="*/ 31934 h 165776"/>
              <a:gd name="connsiteX15" fmla="*/ 962234 w 968485"/>
              <a:gd name="connsiteY15" fmla="*/ 35337 h 165776"/>
              <a:gd name="connsiteX16" fmla="*/ 965985 w 968485"/>
              <a:gd name="connsiteY16" fmla="*/ 36471 h 165776"/>
              <a:gd name="connsiteX17" fmla="*/ 968166 w 968485"/>
              <a:gd name="connsiteY17" fmla="*/ 36820 h 165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68485" h="165776">
                <a:moveTo>
                  <a:pt x="968166" y="36820"/>
                </a:moveTo>
                <a:cubicBezTo>
                  <a:pt x="953944" y="80184"/>
                  <a:pt x="860586" y="173891"/>
                  <a:pt x="476159" y="164555"/>
                </a:cubicBezTo>
                <a:cubicBezTo>
                  <a:pt x="30132" y="153387"/>
                  <a:pt x="2473" y="47290"/>
                  <a:pt x="6923" y="31585"/>
                </a:cubicBezTo>
                <a:lnTo>
                  <a:pt x="6923" y="31236"/>
                </a:lnTo>
                <a:cubicBezTo>
                  <a:pt x="66341" y="19283"/>
                  <a:pt x="127242" y="6544"/>
                  <a:pt x="127242" y="6544"/>
                </a:cubicBezTo>
                <a:cubicBezTo>
                  <a:pt x="129075" y="6893"/>
                  <a:pt x="320415" y="36820"/>
                  <a:pt x="455654" y="36820"/>
                </a:cubicBezTo>
                <a:cubicBezTo>
                  <a:pt x="459756" y="36820"/>
                  <a:pt x="463856" y="36471"/>
                  <a:pt x="467608" y="36471"/>
                </a:cubicBezTo>
                <a:lnTo>
                  <a:pt x="467608" y="36820"/>
                </a:lnTo>
                <a:lnTo>
                  <a:pt x="479561" y="36820"/>
                </a:lnTo>
                <a:cubicBezTo>
                  <a:pt x="614800" y="36820"/>
                  <a:pt x="736951" y="26001"/>
                  <a:pt x="822894" y="9511"/>
                </a:cubicBezTo>
                <a:lnTo>
                  <a:pt x="826645" y="8027"/>
                </a:lnTo>
                <a:cubicBezTo>
                  <a:pt x="840867" y="9511"/>
                  <a:pt x="854654" y="11430"/>
                  <a:pt x="872190" y="15095"/>
                </a:cubicBezTo>
                <a:cubicBezTo>
                  <a:pt x="885278" y="17712"/>
                  <a:pt x="899849" y="20330"/>
                  <a:pt x="914768" y="24081"/>
                </a:cubicBezTo>
                <a:cubicBezTo>
                  <a:pt x="915903" y="24430"/>
                  <a:pt x="917736" y="24867"/>
                  <a:pt x="919218" y="25216"/>
                </a:cubicBezTo>
                <a:cubicBezTo>
                  <a:pt x="928903" y="27048"/>
                  <a:pt x="939024" y="29316"/>
                  <a:pt x="949146" y="31934"/>
                </a:cubicBezTo>
                <a:cubicBezTo>
                  <a:pt x="949931" y="32283"/>
                  <a:pt x="959616" y="34552"/>
                  <a:pt x="962234" y="35337"/>
                </a:cubicBezTo>
                <a:cubicBezTo>
                  <a:pt x="963717" y="35686"/>
                  <a:pt x="964850" y="36122"/>
                  <a:pt x="965985" y="36471"/>
                </a:cubicBezTo>
                <a:cubicBezTo>
                  <a:pt x="966683" y="36820"/>
                  <a:pt x="967381" y="36820"/>
                  <a:pt x="968166" y="36820"/>
                </a:cubicBezTo>
                <a:close/>
              </a:path>
            </a:pathLst>
          </a:custGeom>
          <a:solidFill>
            <a:srgbClr val="37454F"/>
          </a:solidFill>
          <a:ln w="9525" cap="flat">
            <a:noFill/>
            <a:prstDash val="solid"/>
            <a:miter/>
          </a:ln>
        </p:spPr>
        <p:txBody>
          <a:bodyPr rtlCol="0" anchor="ctr"/>
          <a:lstStyle/>
          <a:p>
            <a:endParaRPr lang="en-US" sz="1050"/>
          </a:p>
        </p:txBody>
      </p:sp>
      <p:sp>
        <p:nvSpPr>
          <p:cNvPr id="345" name="Freeform: Shape 380">
            <a:extLst>
              <a:ext uri="{FF2B5EF4-FFF2-40B4-BE49-F238E27FC236}">
                <a16:creationId xmlns:a16="http://schemas.microsoft.com/office/drawing/2014/main" id="{E6504036-7182-7EED-7B51-A93CFD071AE2}"/>
              </a:ext>
            </a:extLst>
          </p:cNvPr>
          <p:cNvSpPr/>
          <p:nvPr/>
        </p:nvSpPr>
        <p:spPr>
          <a:xfrm>
            <a:off x="7734409" y="3363768"/>
            <a:ext cx="367871" cy="76266"/>
          </a:xfrm>
          <a:custGeom>
            <a:avLst/>
            <a:gdLst>
              <a:gd name="connsiteX0" fmla="*/ 712579 w 715457"/>
              <a:gd name="connsiteY0" fmla="*/ 99204 h 148326"/>
              <a:gd name="connsiteX1" fmla="*/ 359561 w 715457"/>
              <a:gd name="connsiteY1" fmla="*/ 143877 h 148326"/>
              <a:gd name="connsiteX2" fmla="*/ 6544 w 715457"/>
              <a:gd name="connsiteY2" fmla="*/ 97808 h 148326"/>
              <a:gd name="connsiteX3" fmla="*/ 7940 w 715457"/>
              <a:gd name="connsiteY3" fmla="*/ 97459 h 148326"/>
              <a:gd name="connsiteX4" fmla="*/ 63955 w 715457"/>
              <a:gd name="connsiteY4" fmla="*/ 6544 h 148326"/>
              <a:gd name="connsiteX5" fmla="*/ 647751 w 715457"/>
              <a:gd name="connsiteY5" fmla="*/ 10034 h 148326"/>
              <a:gd name="connsiteX6" fmla="*/ 711182 w 715457"/>
              <a:gd name="connsiteY6" fmla="*/ 98855 h 148326"/>
              <a:gd name="connsiteX7" fmla="*/ 712579 w 715457"/>
              <a:gd name="connsiteY7" fmla="*/ 99204 h 14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5457" h="148326">
                <a:moveTo>
                  <a:pt x="712579" y="99204"/>
                </a:moveTo>
                <a:cubicBezTo>
                  <a:pt x="695826" y="108628"/>
                  <a:pt x="613374" y="142830"/>
                  <a:pt x="359561" y="143877"/>
                </a:cubicBezTo>
                <a:cubicBezTo>
                  <a:pt x="138729" y="144837"/>
                  <a:pt x="38565" y="111943"/>
                  <a:pt x="6544" y="97808"/>
                </a:cubicBezTo>
                <a:cubicBezTo>
                  <a:pt x="6893" y="97459"/>
                  <a:pt x="7591" y="97459"/>
                  <a:pt x="7940" y="97459"/>
                </a:cubicBezTo>
                <a:cubicBezTo>
                  <a:pt x="14659" y="65438"/>
                  <a:pt x="32282" y="34377"/>
                  <a:pt x="63955" y="6544"/>
                </a:cubicBezTo>
                <a:cubicBezTo>
                  <a:pt x="63955" y="6544"/>
                  <a:pt x="357816" y="58022"/>
                  <a:pt x="647751" y="10034"/>
                </a:cubicBezTo>
                <a:cubicBezTo>
                  <a:pt x="674188" y="30800"/>
                  <a:pt x="701672" y="57586"/>
                  <a:pt x="711182" y="98855"/>
                </a:cubicBezTo>
                <a:cubicBezTo>
                  <a:pt x="711532" y="98855"/>
                  <a:pt x="712229" y="98855"/>
                  <a:pt x="712579" y="99204"/>
                </a:cubicBezTo>
                <a:close/>
              </a:path>
            </a:pathLst>
          </a:custGeom>
          <a:solidFill>
            <a:srgbClr val="BDD8F4"/>
          </a:solidFill>
          <a:ln w="9525" cap="flat">
            <a:noFill/>
            <a:prstDash val="solid"/>
            <a:miter/>
          </a:ln>
        </p:spPr>
        <p:txBody>
          <a:bodyPr rtlCol="0" anchor="ctr"/>
          <a:lstStyle/>
          <a:p>
            <a:endParaRPr lang="en-US" sz="1050"/>
          </a:p>
        </p:txBody>
      </p:sp>
      <p:sp>
        <p:nvSpPr>
          <p:cNvPr id="346" name="Freeform: Shape 381">
            <a:extLst>
              <a:ext uri="{FF2B5EF4-FFF2-40B4-BE49-F238E27FC236}">
                <a16:creationId xmlns:a16="http://schemas.microsoft.com/office/drawing/2014/main" id="{B952B1D6-689D-52C4-15BF-C925C157B704}"/>
              </a:ext>
            </a:extLst>
          </p:cNvPr>
          <p:cNvSpPr/>
          <p:nvPr/>
        </p:nvSpPr>
        <p:spPr>
          <a:xfrm>
            <a:off x="7616327" y="2893252"/>
            <a:ext cx="67293" cy="192908"/>
          </a:xfrm>
          <a:custGeom>
            <a:avLst/>
            <a:gdLst>
              <a:gd name="connsiteX0" fmla="*/ 15539 w 130876"/>
              <a:gd name="connsiteY0" fmla="*/ 191344 h 375178"/>
              <a:gd name="connsiteX1" fmla="*/ 109596 w 130876"/>
              <a:gd name="connsiteY1" fmla="*/ 376403 h 375178"/>
              <a:gd name="connsiteX2" fmla="*/ 131933 w 130876"/>
              <a:gd name="connsiteY2" fmla="*/ 352496 h 375178"/>
              <a:gd name="connsiteX3" fmla="*/ 99649 w 130876"/>
              <a:gd name="connsiteY3" fmla="*/ 61078 h 375178"/>
              <a:gd name="connsiteX4" fmla="*/ 101307 w 130876"/>
              <a:gd name="connsiteY4" fmla="*/ 32809 h 375178"/>
              <a:gd name="connsiteX5" fmla="*/ 44682 w 130876"/>
              <a:gd name="connsiteY5" fmla="*/ 6546 h 375178"/>
              <a:gd name="connsiteX6" fmla="*/ 15539 w 130876"/>
              <a:gd name="connsiteY6" fmla="*/ 191344 h 37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876" h="375178">
                <a:moveTo>
                  <a:pt x="15539" y="191344"/>
                </a:moveTo>
                <a:cubicBezTo>
                  <a:pt x="36480" y="292817"/>
                  <a:pt x="80454" y="376403"/>
                  <a:pt x="109596" y="376403"/>
                </a:cubicBezTo>
                <a:cubicBezTo>
                  <a:pt x="120328" y="376403"/>
                  <a:pt x="128878" y="364886"/>
                  <a:pt x="131933" y="352496"/>
                </a:cubicBezTo>
                <a:cubicBezTo>
                  <a:pt x="103576" y="257131"/>
                  <a:pt x="93978" y="158799"/>
                  <a:pt x="99649" y="61078"/>
                </a:cubicBezTo>
                <a:cubicBezTo>
                  <a:pt x="99911" y="51830"/>
                  <a:pt x="100521" y="42057"/>
                  <a:pt x="101307" y="32809"/>
                </a:cubicBezTo>
                <a:cubicBezTo>
                  <a:pt x="83159" y="13526"/>
                  <a:pt x="64488" y="6895"/>
                  <a:pt x="44682" y="6546"/>
                </a:cubicBezTo>
                <a:cubicBezTo>
                  <a:pt x="13271" y="6023"/>
                  <a:pt x="-5662" y="88126"/>
                  <a:pt x="15539" y="191344"/>
                </a:cubicBezTo>
                <a:close/>
              </a:path>
            </a:pathLst>
          </a:custGeom>
          <a:solidFill>
            <a:srgbClr val="FCBF94"/>
          </a:solidFill>
          <a:ln w="9525" cap="flat">
            <a:noFill/>
            <a:prstDash val="solid"/>
            <a:miter/>
          </a:ln>
        </p:spPr>
        <p:txBody>
          <a:bodyPr rtlCol="0" anchor="ctr"/>
          <a:lstStyle/>
          <a:p>
            <a:endParaRPr lang="en-US" sz="1050"/>
          </a:p>
        </p:txBody>
      </p:sp>
      <p:sp>
        <p:nvSpPr>
          <p:cNvPr id="347" name="Freeform: Shape 382">
            <a:extLst>
              <a:ext uri="{FF2B5EF4-FFF2-40B4-BE49-F238E27FC236}">
                <a16:creationId xmlns:a16="http://schemas.microsoft.com/office/drawing/2014/main" id="{686B8246-D1D2-8F50-E217-66BDAF093273}"/>
              </a:ext>
            </a:extLst>
          </p:cNvPr>
          <p:cNvSpPr/>
          <p:nvPr/>
        </p:nvSpPr>
        <p:spPr>
          <a:xfrm>
            <a:off x="8145661" y="2893252"/>
            <a:ext cx="67293" cy="192908"/>
          </a:xfrm>
          <a:custGeom>
            <a:avLst/>
            <a:gdLst>
              <a:gd name="connsiteX0" fmla="*/ 122936 w 130876"/>
              <a:gd name="connsiteY0" fmla="*/ 191344 h 375178"/>
              <a:gd name="connsiteX1" fmla="*/ 28880 w 130876"/>
              <a:gd name="connsiteY1" fmla="*/ 376403 h 375178"/>
              <a:gd name="connsiteX2" fmla="*/ 6544 w 130876"/>
              <a:gd name="connsiteY2" fmla="*/ 352496 h 375178"/>
              <a:gd name="connsiteX3" fmla="*/ 38826 w 130876"/>
              <a:gd name="connsiteY3" fmla="*/ 61078 h 375178"/>
              <a:gd name="connsiteX4" fmla="*/ 37082 w 130876"/>
              <a:gd name="connsiteY4" fmla="*/ 32809 h 375178"/>
              <a:gd name="connsiteX5" fmla="*/ 93707 w 130876"/>
              <a:gd name="connsiteY5" fmla="*/ 6546 h 375178"/>
              <a:gd name="connsiteX6" fmla="*/ 122936 w 130876"/>
              <a:gd name="connsiteY6" fmla="*/ 191344 h 37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876" h="375178">
                <a:moveTo>
                  <a:pt x="122936" y="191344"/>
                </a:moveTo>
                <a:cubicBezTo>
                  <a:pt x="101996" y="292817"/>
                  <a:pt x="58022" y="376403"/>
                  <a:pt x="28880" y="376403"/>
                </a:cubicBezTo>
                <a:cubicBezTo>
                  <a:pt x="18148" y="376403"/>
                  <a:pt x="9597" y="364886"/>
                  <a:pt x="6544" y="352496"/>
                </a:cubicBezTo>
                <a:cubicBezTo>
                  <a:pt x="34900" y="257131"/>
                  <a:pt x="44498" y="158799"/>
                  <a:pt x="38826" y="61078"/>
                </a:cubicBezTo>
                <a:cubicBezTo>
                  <a:pt x="38564" y="51830"/>
                  <a:pt x="37954" y="42057"/>
                  <a:pt x="37082" y="32809"/>
                </a:cubicBezTo>
                <a:cubicBezTo>
                  <a:pt x="55229" y="13526"/>
                  <a:pt x="73901" y="6895"/>
                  <a:pt x="93707" y="6546"/>
                </a:cubicBezTo>
                <a:cubicBezTo>
                  <a:pt x="125205" y="6023"/>
                  <a:pt x="144139" y="88126"/>
                  <a:pt x="122936" y="191344"/>
                </a:cubicBezTo>
                <a:close/>
              </a:path>
            </a:pathLst>
          </a:custGeom>
          <a:solidFill>
            <a:srgbClr val="FCBF94"/>
          </a:solidFill>
          <a:ln w="9525" cap="flat">
            <a:noFill/>
            <a:prstDash val="solid"/>
            <a:miter/>
          </a:ln>
        </p:spPr>
        <p:txBody>
          <a:bodyPr rtlCol="0" anchor="ctr"/>
          <a:lstStyle/>
          <a:p>
            <a:endParaRPr lang="en-US" sz="1050"/>
          </a:p>
        </p:txBody>
      </p:sp>
      <p:sp>
        <p:nvSpPr>
          <p:cNvPr id="348" name="Freeform: Shape 383">
            <a:extLst>
              <a:ext uri="{FF2B5EF4-FFF2-40B4-BE49-F238E27FC236}">
                <a16:creationId xmlns:a16="http://schemas.microsoft.com/office/drawing/2014/main" id="{28EEDE2F-509D-F87A-9956-CEAD2262770F}"/>
              </a:ext>
            </a:extLst>
          </p:cNvPr>
          <p:cNvSpPr/>
          <p:nvPr/>
        </p:nvSpPr>
        <p:spPr>
          <a:xfrm>
            <a:off x="7613553" y="2505722"/>
            <a:ext cx="587695" cy="812007"/>
          </a:xfrm>
          <a:custGeom>
            <a:avLst/>
            <a:gdLst>
              <a:gd name="connsiteX0" fmla="*/ 1132512 w 1142987"/>
              <a:gd name="connsiteY0" fmla="*/ 337071 h 1579241"/>
              <a:gd name="connsiteX1" fmla="*/ 733077 w 1142987"/>
              <a:gd name="connsiteY1" fmla="*/ 11189 h 1579241"/>
              <a:gd name="connsiteX2" fmla="*/ 410510 w 1142987"/>
              <a:gd name="connsiteY2" fmla="*/ 47485 h 1579241"/>
              <a:gd name="connsiteX3" fmla="*/ 217773 w 1142987"/>
              <a:gd name="connsiteY3" fmla="*/ 241619 h 1579241"/>
              <a:gd name="connsiteX4" fmla="*/ 37425 w 1142987"/>
              <a:gd name="connsiteY4" fmla="*/ 317963 h 1579241"/>
              <a:gd name="connsiteX5" fmla="*/ 107925 w 1142987"/>
              <a:gd name="connsiteY5" fmla="*/ 952801 h 1579241"/>
              <a:gd name="connsiteX6" fmla="*/ 137328 w 1142987"/>
              <a:gd name="connsiteY6" fmla="*/ 1105926 h 1579241"/>
              <a:gd name="connsiteX7" fmla="*/ 289319 w 1142987"/>
              <a:gd name="connsiteY7" fmla="*/ 1371431 h 1579241"/>
              <a:gd name="connsiteX8" fmla="*/ 558662 w 1142987"/>
              <a:gd name="connsiteY8" fmla="*/ 1580571 h 1579241"/>
              <a:gd name="connsiteX9" fmla="*/ 589287 w 1142987"/>
              <a:gd name="connsiteY9" fmla="*/ 1580223 h 1579241"/>
              <a:gd name="connsiteX10" fmla="*/ 619913 w 1142987"/>
              <a:gd name="connsiteY10" fmla="*/ 1580571 h 1579241"/>
              <a:gd name="connsiteX11" fmla="*/ 920143 w 1142987"/>
              <a:gd name="connsiteY11" fmla="*/ 1375532 h 1579241"/>
              <a:gd name="connsiteX12" fmla="*/ 1041335 w 1142987"/>
              <a:gd name="connsiteY12" fmla="*/ 1106014 h 1579241"/>
              <a:gd name="connsiteX13" fmla="*/ 1070826 w 1142987"/>
              <a:gd name="connsiteY13" fmla="*/ 950969 h 1579241"/>
              <a:gd name="connsiteX14" fmla="*/ 1071349 w 1142987"/>
              <a:gd name="connsiteY14" fmla="*/ 953674 h 1579241"/>
              <a:gd name="connsiteX15" fmla="*/ 1132512 w 1142987"/>
              <a:gd name="connsiteY15" fmla="*/ 337071 h 1579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2987" h="1579241">
                <a:moveTo>
                  <a:pt x="1132512" y="337071"/>
                </a:moveTo>
                <a:cubicBezTo>
                  <a:pt x="1090632" y="120340"/>
                  <a:pt x="908277" y="38237"/>
                  <a:pt x="733077" y="11189"/>
                </a:cubicBezTo>
                <a:cubicBezTo>
                  <a:pt x="608832" y="-7919"/>
                  <a:pt x="476560" y="37452"/>
                  <a:pt x="410510" y="47485"/>
                </a:cubicBezTo>
                <a:cubicBezTo>
                  <a:pt x="154866" y="72614"/>
                  <a:pt x="213585" y="168939"/>
                  <a:pt x="217773" y="241619"/>
                </a:cubicBezTo>
                <a:cubicBezTo>
                  <a:pt x="142650" y="223732"/>
                  <a:pt x="71191" y="257848"/>
                  <a:pt x="37425" y="317963"/>
                </a:cubicBezTo>
                <a:cubicBezTo>
                  <a:pt x="-57678" y="487492"/>
                  <a:pt x="96145" y="903591"/>
                  <a:pt x="107925" y="952801"/>
                </a:cubicBezTo>
                <a:cubicBezTo>
                  <a:pt x="112985" y="1004366"/>
                  <a:pt x="122408" y="1055583"/>
                  <a:pt x="137328" y="1105926"/>
                </a:cubicBezTo>
                <a:cubicBezTo>
                  <a:pt x="158442" y="1177123"/>
                  <a:pt x="248921" y="1303201"/>
                  <a:pt x="289319" y="1371431"/>
                </a:cubicBezTo>
                <a:cubicBezTo>
                  <a:pt x="339227" y="1455715"/>
                  <a:pt x="372993" y="1571061"/>
                  <a:pt x="558662" y="1580571"/>
                </a:cubicBezTo>
                <a:cubicBezTo>
                  <a:pt x="568522" y="1581095"/>
                  <a:pt x="578381" y="1580223"/>
                  <a:pt x="589287" y="1580223"/>
                </a:cubicBezTo>
                <a:cubicBezTo>
                  <a:pt x="600194" y="1580223"/>
                  <a:pt x="610053" y="1580571"/>
                  <a:pt x="619913" y="1580571"/>
                </a:cubicBezTo>
                <a:cubicBezTo>
                  <a:pt x="879397" y="1580659"/>
                  <a:pt x="882364" y="1443413"/>
                  <a:pt x="920143" y="1375532"/>
                </a:cubicBezTo>
                <a:cubicBezTo>
                  <a:pt x="958709" y="1306255"/>
                  <a:pt x="1020220" y="1177211"/>
                  <a:pt x="1041335" y="1106014"/>
                </a:cubicBezTo>
                <a:cubicBezTo>
                  <a:pt x="1056429" y="1055059"/>
                  <a:pt x="1065852" y="1003145"/>
                  <a:pt x="1070826" y="950969"/>
                </a:cubicBezTo>
                <a:cubicBezTo>
                  <a:pt x="1071000" y="951841"/>
                  <a:pt x="1071174" y="952888"/>
                  <a:pt x="1071349" y="953674"/>
                </a:cubicBezTo>
                <a:cubicBezTo>
                  <a:pt x="1067772" y="876195"/>
                  <a:pt x="1174393" y="553890"/>
                  <a:pt x="1132512" y="337071"/>
                </a:cubicBezTo>
                <a:close/>
              </a:path>
            </a:pathLst>
          </a:custGeom>
          <a:solidFill>
            <a:srgbClr val="524741"/>
          </a:solidFill>
          <a:ln w="9525" cap="flat">
            <a:noFill/>
            <a:prstDash val="solid"/>
            <a:miter/>
          </a:ln>
        </p:spPr>
        <p:txBody>
          <a:bodyPr rtlCol="0" anchor="ctr"/>
          <a:lstStyle/>
          <a:p>
            <a:endParaRPr lang="en-US" sz="1050"/>
          </a:p>
        </p:txBody>
      </p:sp>
      <p:sp>
        <p:nvSpPr>
          <p:cNvPr id="349" name="Freeform: Shape 384">
            <a:extLst>
              <a:ext uri="{FF2B5EF4-FFF2-40B4-BE49-F238E27FC236}">
                <a16:creationId xmlns:a16="http://schemas.microsoft.com/office/drawing/2014/main" id="{FBAAC2D1-DD87-68B9-B492-7376C806AC25}"/>
              </a:ext>
            </a:extLst>
          </p:cNvPr>
          <p:cNvSpPr/>
          <p:nvPr/>
        </p:nvSpPr>
        <p:spPr>
          <a:xfrm>
            <a:off x="7275073" y="5503114"/>
            <a:ext cx="260201" cy="1354840"/>
          </a:xfrm>
          <a:custGeom>
            <a:avLst/>
            <a:gdLst>
              <a:gd name="connsiteX0" fmla="*/ 357625 w 506055"/>
              <a:gd name="connsiteY0" fmla="*/ 6544 h 2634977"/>
              <a:gd name="connsiteX1" fmla="*/ 503595 w 506055"/>
              <a:gd name="connsiteY1" fmla="*/ 6544 h 2634977"/>
              <a:gd name="connsiteX2" fmla="*/ 152062 w 506055"/>
              <a:gd name="connsiteY2" fmla="*/ 2564304 h 2634977"/>
              <a:gd name="connsiteX3" fmla="*/ 90987 w 506055"/>
              <a:gd name="connsiteY3" fmla="*/ 2628608 h 2634977"/>
              <a:gd name="connsiteX4" fmla="*/ 48233 w 506055"/>
              <a:gd name="connsiteY4" fmla="*/ 2625729 h 2634977"/>
              <a:gd name="connsiteX5" fmla="*/ 7574 w 506055"/>
              <a:gd name="connsiteY5" fmla="*/ 2554532 h 2634977"/>
              <a:gd name="connsiteX6" fmla="*/ 357625 w 506055"/>
              <a:gd name="connsiteY6" fmla="*/ 6544 h 2634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55" h="2634977">
                <a:moveTo>
                  <a:pt x="357625" y="6544"/>
                </a:moveTo>
                <a:lnTo>
                  <a:pt x="503595" y="6544"/>
                </a:lnTo>
                <a:lnTo>
                  <a:pt x="152062" y="2564304"/>
                </a:lnTo>
                <a:cubicBezTo>
                  <a:pt x="146303" y="2601648"/>
                  <a:pt x="118994" y="2630789"/>
                  <a:pt x="90987" y="2628608"/>
                </a:cubicBezTo>
                <a:lnTo>
                  <a:pt x="48233" y="2625729"/>
                </a:lnTo>
                <a:cubicBezTo>
                  <a:pt x="20226" y="2623897"/>
                  <a:pt x="1903" y="2591963"/>
                  <a:pt x="7574" y="2554532"/>
                </a:cubicBezTo>
                <a:lnTo>
                  <a:pt x="357625" y="6544"/>
                </a:lnTo>
                <a:close/>
              </a:path>
            </a:pathLst>
          </a:custGeom>
          <a:solidFill>
            <a:srgbClr val="38261E"/>
          </a:solidFill>
          <a:ln w="9525" cap="flat">
            <a:noFill/>
            <a:prstDash val="solid"/>
            <a:miter/>
          </a:ln>
        </p:spPr>
        <p:txBody>
          <a:bodyPr rtlCol="0" anchor="ctr"/>
          <a:lstStyle/>
          <a:p>
            <a:endParaRPr lang="en-US" sz="1050"/>
          </a:p>
        </p:txBody>
      </p:sp>
      <p:sp>
        <p:nvSpPr>
          <p:cNvPr id="350" name="Freeform: Shape 385">
            <a:extLst>
              <a:ext uri="{FF2B5EF4-FFF2-40B4-BE49-F238E27FC236}">
                <a16:creationId xmlns:a16="http://schemas.microsoft.com/office/drawing/2014/main" id="{B03E6DD5-CB1F-53FD-66D8-C5DCB754036B}"/>
              </a:ext>
            </a:extLst>
          </p:cNvPr>
          <p:cNvSpPr/>
          <p:nvPr/>
        </p:nvSpPr>
        <p:spPr>
          <a:xfrm>
            <a:off x="7396927" y="5503114"/>
            <a:ext cx="224311" cy="1184363"/>
          </a:xfrm>
          <a:custGeom>
            <a:avLst/>
            <a:gdLst>
              <a:gd name="connsiteX0" fmla="*/ 290600 w 436254"/>
              <a:gd name="connsiteY0" fmla="*/ 6544 h 2303424"/>
              <a:gd name="connsiteX1" fmla="*/ 432907 w 436254"/>
              <a:gd name="connsiteY1" fmla="*/ 6544 h 2303424"/>
              <a:gd name="connsiteX2" fmla="*/ 149342 w 436254"/>
              <a:gd name="connsiteY2" fmla="*/ 2232925 h 2303424"/>
              <a:gd name="connsiteX3" fmla="*/ 90011 w 436254"/>
              <a:gd name="connsiteY3" fmla="*/ 2297666 h 2303424"/>
              <a:gd name="connsiteX4" fmla="*/ 47956 w 436254"/>
              <a:gd name="connsiteY4" fmla="*/ 2296619 h 2303424"/>
              <a:gd name="connsiteX5" fmla="*/ 7384 w 436254"/>
              <a:gd name="connsiteY5" fmla="*/ 2230134 h 2303424"/>
              <a:gd name="connsiteX6" fmla="*/ 290600 w 436254"/>
              <a:gd name="connsiteY6" fmla="*/ 6544 h 23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254" h="2303424">
                <a:moveTo>
                  <a:pt x="290600" y="6544"/>
                </a:moveTo>
                <a:lnTo>
                  <a:pt x="432907" y="6544"/>
                </a:lnTo>
                <a:lnTo>
                  <a:pt x="149342" y="2232925"/>
                </a:lnTo>
                <a:cubicBezTo>
                  <a:pt x="143932" y="2268873"/>
                  <a:pt x="117320" y="2298014"/>
                  <a:pt x="90011" y="2297666"/>
                </a:cubicBezTo>
                <a:lnTo>
                  <a:pt x="47956" y="2296619"/>
                </a:lnTo>
                <a:cubicBezTo>
                  <a:pt x="20647" y="2296270"/>
                  <a:pt x="2324" y="2266430"/>
                  <a:pt x="7384" y="2230134"/>
                </a:cubicBezTo>
                <a:lnTo>
                  <a:pt x="290600" y="6544"/>
                </a:lnTo>
                <a:close/>
              </a:path>
            </a:pathLst>
          </a:custGeom>
          <a:solidFill>
            <a:srgbClr val="38261E"/>
          </a:solidFill>
          <a:ln w="9525" cap="flat">
            <a:noFill/>
            <a:prstDash val="solid"/>
            <a:miter/>
          </a:ln>
        </p:spPr>
        <p:txBody>
          <a:bodyPr rtlCol="0" anchor="ctr"/>
          <a:lstStyle/>
          <a:p>
            <a:endParaRPr lang="en-US" sz="1050"/>
          </a:p>
        </p:txBody>
      </p:sp>
      <p:sp>
        <p:nvSpPr>
          <p:cNvPr id="351" name="Freeform: Shape 386">
            <a:extLst>
              <a:ext uri="{FF2B5EF4-FFF2-40B4-BE49-F238E27FC236}">
                <a16:creationId xmlns:a16="http://schemas.microsoft.com/office/drawing/2014/main" id="{A688AF1F-EBD1-D604-558C-3B0049CB64AB}"/>
              </a:ext>
            </a:extLst>
          </p:cNvPr>
          <p:cNvSpPr/>
          <p:nvPr/>
        </p:nvSpPr>
        <p:spPr>
          <a:xfrm>
            <a:off x="8275089" y="5503159"/>
            <a:ext cx="260201" cy="1354840"/>
          </a:xfrm>
          <a:custGeom>
            <a:avLst/>
            <a:gdLst>
              <a:gd name="connsiteX0" fmla="*/ 461906 w 506055"/>
              <a:gd name="connsiteY0" fmla="*/ 2625729 h 2634977"/>
              <a:gd name="connsiteX1" fmla="*/ 419154 w 506055"/>
              <a:gd name="connsiteY1" fmla="*/ 2628608 h 2634977"/>
              <a:gd name="connsiteX2" fmla="*/ 358078 w 506055"/>
              <a:gd name="connsiteY2" fmla="*/ 2564304 h 2634977"/>
              <a:gd name="connsiteX3" fmla="*/ 6544 w 506055"/>
              <a:gd name="connsiteY3" fmla="*/ 6544 h 2634977"/>
              <a:gd name="connsiteX4" fmla="*/ 152514 w 506055"/>
              <a:gd name="connsiteY4" fmla="*/ 6544 h 2634977"/>
              <a:gd name="connsiteX5" fmla="*/ 502652 w 506055"/>
              <a:gd name="connsiteY5" fmla="*/ 2554620 h 2634977"/>
              <a:gd name="connsiteX6" fmla="*/ 461906 w 506055"/>
              <a:gd name="connsiteY6" fmla="*/ 2625729 h 2634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55" h="2634977">
                <a:moveTo>
                  <a:pt x="461906" y="2625729"/>
                </a:moveTo>
                <a:lnTo>
                  <a:pt x="419154" y="2628608"/>
                </a:lnTo>
                <a:cubicBezTo>
                  <a:pt x="391495" y="2630789"/>
                  <a:pt x="363836" y="2601648"/>
                  <a:pt x="358078" y="2564304"/>
                </a:cubicBezTo>
                <a:lnTo>
                  <a:pt x="6544" y="6544"/>
                </a:lnTo>
                <a:lnTo>
                  <a:pt x="152514" y="6544"/>
                </a:lnTo>
                <a:lnTo>
                  <a:pt x="502652" y="2554620"/>
                </a:lnTo>
                <a:cubicBezTo>
                  <a:pt x="508237" y="2591876"/>
                  <a:pt x="489914" y="2623897"/>
                  <a:pt x="461906" y="2625729"/>
                </a:cubicBezTo>
                <a:close/>
              </a:path>
            </a:pathLst>
          </a:custGeom>
          <a:solidFill>
            <a:srgbClr val="38261E"/>
          </a:solidFill>
          <a:ln w="9525" cap="flat">
            <a:noFill/>
            <a:prstDash val="solid"/>
            <a:miter/>
          </a:ln>
        </p:spPr>
        <p:txBody>
          <a:bodyPr rtlCol="0" anchor="ctr"/>
          <a:lstStyle/>
          <a:p>
            <a:endParaRPr lang="en-US" sz="1050"/>
          </a:p>
        </p:txBody>
      </p:sp>
      <p:sp>
        <p:nvSpPr>
          <p:cNvPr id="352" name="Freeform: Shape 387">
            <a:extLst>
              <a:ext uri="{FF2B5EF4-FFF2-40B4-BE49-F238E27FC236}">
                <a16:creationId xmlns:a16="http://schemas.microsoft.com/office/drawing/2014/main" id="{D3775EE3-10D4-7A7F-8323-B5557229E816}"/>
              </a:ext>
            </a:extLst>
          </p:cNvPr>
          <p:cNvSpPr/>
          <p:nvPr/>
        </p:nvSpPr>
        <p:spPr>
          <a:xfrm>
            <a:off x="8189671" y="5503069"/>
            <a:ext cx="224311" cy="1184363"/>
          </a:xfrm>
          <a:custGeom>
            <a:avLst/>
            <a:gdLst>
              <a:gd name="connsiteX0" fmla="*/ 391147 w 436254"/>
              <a:gd name="connsiteY0" fmla="*/ 2296619 h 2303424"/>
              <a:gd name="connsiteX1" fmla="*/ 349091 w 436254"/>
              <a:gd name="connsiteY1" fmla="*/ 2297666 h 2303424"/>
              <a:gd name="connsiteX2" fmla="*/ 290109 w 436254"/>
              <a:gd name="connsiteY2" fmla="*/ 2232925 h 2303424"/>
              <a:gd name="connsiteX3" fmla="*/ 6544 w 436254"/>
              <a:gd name="connsiteY3" fmla="*/ 6544 h 2303424"/>
              <a:gd name="connsiteX4" fmla="*/ 148501 w 436254"/>
              <a:gd name="connsiteY4" fmla="*/ 6544 h 2303424"/>
              <a:gd name="connsiteX5" fmla="*/ 431717 w 436254"/>
              <a:gd name="connsiteY5" fmla="*/ 2230047 h 2303424"/>
              <a:gd name="connsiteX6" fmla="*/ 391147 w 436254"/>
              <a:gd name="connsiteY6" fmla="*/ 2296619 h 23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6254" h="2303424">
                <a:moveTo>
                  <a:pt x="391147" y="2296619"/>
                </a:moveTo>
                <a:lnTo>
                  <a:pt x="349091" y="2297666"/>
                </a:lnTo>
                <a:cubicBezTo>
                  <a:pt x="321781" y="2298015"/>
                  <a:pt x="295171" y="2268873"/>
                  <a:pt x="290109" y="2232925"/>
                </a:cubicBezTo>
                <a:lnTo>
                  <a:pt x="6544" y="6544"/>
                </a:lnTo>
                <a:lnTo>
                  <a:pt x="148501" y="6544"/>
                </a:lnTo>
                <a:lnTo>
                  <a:pt x="431717" y="2230047"/>
                </a:lnTo>
                <a:cubicBezTo>
                  <a:pt x="436779" y="2266431"/>
                  <a:pt x="418456" y="2296270"/>
                  <a:pt x="391147" y="2296619"/>
                </a:cubicBezTo>
                <a:close/>
              </a:path>
            </a:pathLst>
          </a:custGeom>
          <a:solidFill>
            <a:srgbClr val="38261E"/>
          </a:solidFill>
          <a:ln w="9525" cap="flat">
            <a:noFill/>
            <a:prstDash val="solid"/>
            <a:miter/>
          </a:ln>
        </p:spPr>
        <p:txBody>
          <a:bodyPr rtlCol="0" anchor="ctr"/>
          <a:lstStyle/>
          <a:p>
            <a:endParaRPr lang="en-US" sz="1050"/>
          </a:p>
        </p:txBody>
      </p:sp>
      <p:sp>
        <p:nvSpPr>
          <p:cNvPr id="353" name="Freeform: Shape 388">
            <a:extLst>
              <a:ext uri="{FF2B5EF4-FFF2-40B4-BE49-F238E27FC236}">
                <a16:creationId xmlns:a16="http://schemas.microsoft.com/office/drawing/2014/main" id="{5078231B-E182-D107-3490-36A1A7E9301E}"/>
              </a:ext>
            </a:extLst>
          </p:cNvPr>
          <p:cNvSpPr/>
          <p:nvPr/>
        </p:nvSpPr>
        <p:spPr>
          <a:xfrm>
            <a:off x="7395161" y="5413838"/>
            <a:ext cx="960052" cy="94211"/>
          </a:xfrm>
          <a:custGeom>
            <a:avLst/>
            <a:gdLst>
              <a:gd name="connsiteX0" fmla="*/ 1863767 w 1867169"/>
              <a:gd name="connsiteY0" fmla="*/ 180173 h 183226"/>
              <a:gd name="connsiteX1" fmla="*/ 51129 w 1867169"/>
              <a:gd name="connsiteY1" fmla="*/ 180173 h 183226"/>
              <a:gd name="connsiteX2" fmla="*/ 6544 w 1867169"/>
              <a:gd name="connsiteY2" fmla="*/ 147803 h 183226"/>
              <a:gd name="connsiteX3" fmla="*/ 6544 w 1867169"/>
              <a:gd name="connsiteY3" fmla="*/ 38565 h 183226"/>
              <a:gd name="connsiteX4" fmla="*/ 51129 w 1867169"/>
              <a:gd name="connsiteY4" fmla="*/ 6544 h 183226"/>
              <a:gd name="connsiteX5" fmla="*/ 1831484 w 1867169"/>
              <a:gd name="connsiteY5" fmla="*/ 6544 h 183226"/>
              <a:gd name="connsiteX6" fmla="*/ 1842653 w 1867169"/>
              <a:gd name="connsiteY6" fmla="*/ 38216 h 183226"/>
              <a:gd name="connsiteX7" fmla="*/ 1863767 w 1867169"/>
              <a:gd name="connsiteY7" fmla="*/ 180173 h 183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67169" h="183226">
                <a:moveTo>
                  <a:pt x="1863767" y="180173"/>
                </a:moveTo>
                <a:lnTo>
                  <a:pt x="51129" y="180173"/>
                </a:lnTo>
                <a:cubicBezTo>
                  <a:pt x="26699" y="180173"/>
                  <a:pt x="6544" y="165428"/>
                  <a:pt x="6544" y="147803"/>
                </a:cubicBezTo>
                <a:lnTo>
                  <a:pt x="6544" y="38565"/>
                </a:lnTo>
                <a:cubicBezTo>
                  <a:pt x="6544" y="21289"/>
                  <a:pt x="26699" y="6544"/>
                  <a:pt x="51129" y="6544"/>
                </a:cubicBezTo>
                <a:lnTo>
                  <a:pt x="1831484" y="6544"/>
                </a:lnTo>
                <a:cubicBezTo>
                  <a:pt x="1837242" y="15880"/>
                  <a:pt x="1840820" y="26699"/>
                  <a:pt x="1842653" y="38216"/>
                </a:cubicBezTo>
                <a:lnTo>
                  <a:pt x="1863767" y="180173"/>
                </a:lnTo>
                <a:close/>
              </a:path>
            </a:pathLst>
          </a:custGeom>
          <a:solidFill>
            <a:srgbClr val="3D251C"/>
          </a:solidFill>
          <a:ln w="9525" cap="flat">
            <a:noFill/>
            <a:prstDash val="solid"/>
            <a:miter/>
          </a:ln>
        </p:spPr>
        <p:txBody>
          <a:bodyPr rtlCol="0" anchor="ctr"/>
          <a:lstStyle/>
          <a:p>
            <a:endParaRPr lang="en-US" sz="1050"/>
          </a:p>
        </p:txBody>
      </p:sp>
      <p:sp>
        <p:nvSpPr>
          <p:cNvPr id="354" name="Freeform: Shape 389">
            <a:extLst>
              <a:ext uri="{FF2B5EF4-FFF2-40B4-BE49-F238E27FC236}">
                <a16:creationId xmlns:a16="http://schemas.microsoft.com/office/drawing/2014/main" id="{7FE7FF02-690E-7642-480D-72A18B371ABB}"/>
              </a:ext>
            </a:extLst>
          </p:cNvPr>
          <p:cNvSpPr/>
          <p:nvPr/>
        </p:nvSpPr>
        <p:spPr>
          <a:xfrm>
            <a:off x="8333454" y="5413793"/>
            <a:ext cx="80752" cy="94211"/>
          </a:xfrm>
          <a:custGeom>
            <a:avLst/>
            <a:gdLst>
              <a:gd name="connsiteX0" fmla="*/ 156790 w 157051"/>
              <a:gd name="connsiteY0" fmla="*/ 37867 h 183226"/>
              <a:gd name="connsiteX1" fmla="*/ 156790 w 157051"/>
              <a:gd name="connsiteY1" fmla="*/ 38565 h 183226"/>
              <a:gd name="connsiteX2" fmla="*/ 156790 w 157051"/>
              <a:gd name="connsiteY2" fmla="*/ 122675 h 183226"/>
              <a:gd name="connsiteX3" fmla="*/ 77392 w 157051"/>
              <a:gd name="connsiteY3" fmla="*/ 180173 h 183226"/>
              <a:gd name="connsiteX4" fmla="*/ 38914 w 157051"/>
              <a:gd name="connsiteY4" fmla="*/ 180173 h 183226"/>
              <a:gd name="connsiteX5" fmla="*/ 17712 w 157051"/>
              <a:gd name="connsiteY5" fmla="*/ 38216 h 183226"/>
              <a:gd name="connsiteX6" fmla="*/ 6544 w 157051"/>
              <a:gd name="connsiteY6" fmla="*/ 6544 h 183226"/>
              <a:gd name="connsiteX7" fmla="*/ 112205 w 157051"/>
              <a:gd name="connsiteY7" fmla="*/ 6544 h 183226"/>
              <a:gd name="connsiteX8" fmla="*/ 117265 w 157051"/>
              <a:gd name="connsiteY8" fmla="*/ 6893 h 183226"/>
              <a:gd name="connsiteX9" fmla="*/ 156790 w 157051"/>
              <a:gd name="connsiteY9" fmla="*/ 37867 h 183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051" h="183226">
                <a:moveTo>
                  <a:pt x="156790" y="37867"/>
                </a:moveTo>
                <a:cubicBezTo>
                  <a:pt x="156790" y="38216"/>
                  <a:pt x="156790" y="38216"/>
                  <a:pt x="156790" y="38565"/>
                </a:cubicBezTo>
                <a:lnTo>
                  <a:pt x="156790" y="122675"/>
                </a:lnTo>
                <a:cubicBezTo>
                  <a:pt x="156790" y="153910"/>
                  <a:pt x="121192" y="180173"/>
                  <a:pt x="77392" y="180173"/>
                </a:cubicBezTo>
                <a:lnTo>
                  <a:pt x="38914" y="180173"/>
                </a:lnTo>
                <a:lnTo>
                  <a:pt x="17712" y="38216"/>
                </a:lnTo>
                <a:cubicBezTo>
                  <a:pt x="15879" y="26699"/>
                  <a:pt x="12303" y="15967"/>
                  <a:pt x="6544" y="6544"/>
                </a:cubicBezTo>
                <a:lnTo>
                  <a:pt x="112205" y="6544"/>
                </a:lnTo>
                <a:cubicBezTo>
                  <a:pt x="113601" y="6544"/>
                  <a:pt x="115782" y="6544"/>
                  <a:pt x="117265" y="6893"/>
                </a:cubicBezTo>
                <a:cubicBezTo>
                  <a:pt x="138817" y="8812"/>
                  <a:pt x="156092" y="22074"/>
                  <a:pt x="156790" y="37867"/>
                </a:cubicBezTo>
                <a:close/>
              </a:path>
            </a:pathLst>
          </a:custGeom>
          <a:solidFill>
            <a:srgbClr val="3D251C"/>
          </a:solidFill>
          <a:ln w="9525" cap="flat">
            <a:noFill/>
            <a:prstDash val="solid"/>
            <a:miter/>
          </a:ln>
        </p:spPr>
        <p:txBody>
          <a:bodyPr rtlCol="0" anchor="ctr"/>
          <a:lstStyle/>
          <a:p>
            <a:endParaRPr lang="en-US" sz="1050"/>
          </a:p>
        </p:txBody>
      </p:sp>
      <p:sp>
        <p:nvSpPr>
          <p:cNvPr id="355" name="Freeform: Shape 390">
            <a:extLst>
              <a:ext uri="{FF2B5EF4-FFF2-40B4-BE49-F238E27FC236}">
                <a16:creationId xmlns:a16="http://schemas.microsoft.com/office/drawing/2014/main" id="{F84A40EB-B184-56BC-919A-6DE896D01A11}"/>
              </a:ext>
            </a:extLst>
          </p:cNvPr>
          <p:cNvSpPr/>
          <p:nvPr/>
        </p:nvSpPr>
        <p:spPr>
          <a:xfrm>
            <a:off x="7422886" y="5240491"/>
            <a:ext cx="973511" cy="179449"/>
          </a:xfrm>
          <a:custGeom>
            <a:avLst/>
            <a:gdLst>
              <a:gd name="connsiteX0" fmla="*/ 6544 w 1893344"/>
              <a:gd name="connsiteY0" fmla="*/ 316372 h 349003"/>
              <a:gd name="connsiteX1" fmla="*/ 6979 w 1893344"/>
              <a:gd name="connsiteY1" fmla="*/ 343157 h 349003"/>
              <a:gd name="connsiteX2" fmla="*/ 1883398 w 1893344"/>
              <a:gd name="connsiteY2" fmla="*/ 343157 h 349003"/>
              <a:gd name="connsiteX3" fmla="*/ 1888109 w 1893344"/>
              <a:gd name="connsiteY3" fmla="*/ 344379 h 349003"/>
              <a:gd name="connsiteX4" fmla="*/ 1888546 w 1893344"/>
              <a:gd name="connsiteY4" fmla="*/ 316372 h 349003"/>
              <a:gd name="connsiteX5" fmla="*/ 1864639 w 1893344"/>
              <a:gd name="connsiteY5" fmla="*/ 150158 h 349003"/>
              <a:gd name="connsiteX6" fmla="*/ 1855303 w 1893344"/>
              <a:gd name="connsiteY6" fmla="*/ 128608 h 349003"/>
              <a:gd name="connsiteX7" fmla="*/ 1843611 w 1893344"/>
              <a:gd name="connsiteY7" fmla="*/ 113775 h 349003"/>
              <a:gd name="connsiteX8" fmla="*/ 1821101 w 1893344"/>
              <a:gd name="connsiteY8" fmla="*/ 101298 h 349003"/>
              <a:gd name="connsiteX9" fmla="*/ 947893 w 1893344"/>
              <a:gd name="connsiteY9" fmla="*/ 6544 h 349003"/>
              <a:gd name="connsiteX10" fmla="*/ 139862 w 1893344"/>
              <a:gd name="connsiteY10" fmla="*/ 78438 h 349003"/>
              <a:gd name="connsiteX11" fmla="*/ 90566 w 1893344"/>
              <a:gd name="connsiteY11" fmla="*/ 94492 h 349003"/>
              <a:gd name="connsiteX12" fmla="*/ 74686 w 1893344"/>
              <a:gd name="connsiteY12" fmla="*/ 101211 h 349003"/>
              <a:gd name="connsiteX13" fmla="*/ 46766 w 1893344"/>
              <a:gd name="connsiteY13" fmla="*/ 117352 h 349003"/>
              <a:gd name="connsiteX14" fmla="*/ 46068 w 1893344"/>
              <a:gd name="connsiteY14" fmla="*/ 117876 h 349003"/>
              <a:gd name="connsiteX15" fmla="*/ 40223 w 1893344"/>
              <a:gd name="connsiteY15" fmla="*/ 126601 h 349003"/>
              <a:gd name="connsiteX16" fmla="*/ 30625 w 1893344"/>
              <a:gd name="connsiteY16" fmla="*/ 150682 h 349003"/>
              <a:gd name="connsiteX17" fmla="*/ 30625 w 1893344"/>
              <a:gd name="connsiteY17" fmla="*/ 151293 h 349003"/>
              <a:gd name="connsiteX18" fmla="*/ 27833 w 1893344"/>
              <a:gd name="connsiteY18" fmla="*/ 158796 h 349003"/>
              <a:gd name="connsiteX19" fmla="*/ 25913 w 1893344"/>
              <a:gd name="connsiteY19" fmla="*/ 164991 h 349003"/>
              <a:gd name="connsiteX20" fmla="*/ 14920 w 1893344"/>
              <a:gd name="connsiteY20" fmla="*/ 212194 h 349003"/>
              <a:gd name="connsiteX21" fmla="*/ 10208 w 1893344"/>
              <a:gd name="connsiteY21" fmla="*/ 246833 h 349003"/>
              <a:gd name="connsiteX22" fmla="*/ 7416 w 1893344"/>
              <a:gd name="connsiteY22" fmla="*/ 284263 h 349003"/>
              <a:gd name="connsiteX23" fmla="*/ 6544 w 1893344"/>
              <a:gd name="connsiteY23" fmla="*/ 316372 h 349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93344" h="349003">
                <a:moveTo>
                  <a:pt x="6544" y="316372"/>
                </a:moveTo>
                <a:cubicBezTo>
                  <a:pt x="6544" y="325271"/>
                  <a:pt x="6979" y="334869"/>
                  <a:pt x="6979" y="343157"/>
                </a:cubicBezTo>
                <a:lnTo>
                  <a:pt x="1883398" y="343157"/>
                </a:lnTo>
                <a:cubicBezTo>
                  <a:pt x="1884707" y="343157"/>
                  <a:pt x="1886801" y="343157"/>
                  <a:pt x="1888109" y="344379"/>
                </a:cubicBezTo>
                <a:cubicBezTo>
                  <a:pt x="1888546" y="334869"/>
                  <a:pt x="1888546" y="325882"/>
                  <a:pt x="1888546" y="316372"/>
                </a:cubicBezTo>
                <a:cubicBezTo>
                  <a:pt x="1888546" y="249625"/>
                  <a:pt x="1879123" y="189509"/>
                  <a:pt x="1864639" y="150158"/>
                </a:cubicBezTo>
                <a:cubicBezTo>
                  <a:pt x="1861846" y="142132"/>
                  <a:pt x="1858706" y="134890"/>
                  <a:pt x="1855303" y="128608"/>
                </a:cubicBezTo>
                <a:cubicBezTo>
                  <a:pt x="1852948" y="124158"/>
                  <a:pt x="1844396" y="114298"/>
                  <a:pt x="1843611" y="113775"/>
                </a:cubicBezTo>
                <a:cubicBezTo>
                  <a:pt x="1837417" y="109587"/>
                  <a:pt x="1830524" y="105486"/>
                  <a:pt x="1821101" y="101298"/>
                </a:cubicBezTo>
                <a:cubicBezTo>
                  <a:pt x="1701393" y="46504"/>
                  <a:pt x="1355878" y="6544"/>
                  <a:pt x="947893" y="6544"/>
                </a:cubicBezTo>
                <a:cubicBezTo>
                  <a:pt x="598889" y="6544"/>
                  <a:pt x="295344" y="35424"/>
                  <a:pt x="139862" y="78438"/>
                </a:cubicBezTo>
                <a:cubicBezTo>
                  <a:pt x="121278" y="83586"/>
                  <a:pt x="104788" y="88996"/>
                  <a:pt x="90566" y="94492"/>
                </a:cubicBezTo>
                <a:cubicBezTo>
                  <a:pt x="84895" y="96674"/>
                  <a:pt x="79573" y="98942"/>
                  <a:pt x="74686" y="101211"/>
                </a:cubicBezTo>
                <a:cubicBezTo>
                  <a:pt x="63518" y="106446"/>
                  <a:pt x="53920" y="111594"/>
                  <a:pt x="46766" y="117352"/>
                </a:cubicBezTo>
                <a:cubicBezTo>
                  <a:pt x="46504" y="117527"/>
                  <a:pt x="46330" y="117701"/>
                  <a:pt x="46068" y="117876"/>
                </a:cubicBezTo>
                <a:cubicBezTo>
                  <a:pt x="43799" y="120494"/>
                  <a:pt x="41880" y="123460"/>
                  <a:pt x="40223" y="126601"/>
                </a:cubicBezTo>
                <a:cubicBezTo>
                  <a:pt x="36558" y="133581"/>
                  <a:pt x="33940" y="141608"/>
                  <a:pt x="30625" y="150682"/>
                </a:cubicBezTo>
                <a:lnTo>
                  <a:pt x="30625" y="151293"/>
                </a:lnTo>
                <a:cubicBezTo>
                  <a:pt x="29664" y="153649"/>
                  <a:pt x="28705" y="156179"/>
                  <a:pt x="27833" y="158796"/>
                </a:cubicBezTo>
                <a:cubicBezTo>
                  <a:pt x="27135" y="160803"/>
                  <a:pt x="26524" y="162897"/>
                  <a:pt x="25913" y="164991"/>
                </a:cubicBezTo>
                <a:cubicBezTo>
                  <a:pt x="21638" y="178952"/>
                  <a:pt x="17886" y="194831"/>
                  <a:pt x="14920" y="212194"/>
                </a:cubicBezTo>
                <a:cubicBezTo>
                  <a:pt x="13000" y="223187"/>
                  <a:pt x="11429" y="234792"/>
                  <a:pt x="10208" y="246833"/>
                </a:cubicBezTo>
                <a:cubicBezTo>
                  <a:pt x="8899" y="258873"/>
                  <a:pt x="8026" y="271437"/>
                  <a:pt x="7416" y="284263"/>
                </a:cubicBezTo>
                <a:cubicBezTo>
                  <a:pt x="6805" y="294821"/>
                  <a:pt x="6544" y="305466"/>
                  <a:pt x="6544" y="316372"/>
                </a:cubicBezTo>
                <a:close/>
              </a:path>
            </a:pathLst>
          </a:custGeom>
          <a:solidFill>
            <a:srgbClr val="4D3017"/>
          </a:solidFill>
          <a:ln w="9525" cap="flat">
            <a:noFill/>
            <a:prstDash val="solid"/>
            <a:miter/>
          </a:ln>
        </p:spPr>
        <p:txBody>
          <a:bodyPr rtlCol="0" anchor="ctr"/>
          <a:lstStyle/>
          <a:p>
            <a:endParaRPr lang="en-US" sz="1050"/>
          </a:p>
        </p:txBody>
      </p:sp>
      <p:sp>
        <p:nvSpPr>
          <p:cNvPr id="356" name="Freeform: Shape 391">
            <a:extLst>
              <a:ext uri="{FF2B5EF4-FFF2-40B4-BE49-F238E27FC236}">
                <a16:creationId xmlns:a16="http://schemas.microsoft.com/office/drawing/2014/main" id="{F9017E58-3ED7-F907-2FC9-80C5212A799D}"/>
              </a:ext>
            </a:extLst>
          </p:cNvPr>
          <p:cNvSpPr/>
          <p:nvPr/>
        </p:nvSpPr>
        <p:spPr>
          <a:xfrm>
            <a:off x="7424371" y="5240730"/>
            <a:ext cx="969025" cy="165990"/>
          </a:xfrm>
          <a:custGeom>
            <a:avLst/>
            <a:gdLst>
              <a:gd name="connsiteX0" fmla="*/ 101986 w 1884619"/>
              <a:gd name="connsiteY0" fmla="*/ 92631 h 322828"/>
              <a:gd name="connsiteX1" fmla="*/ 64556 w 1884619"/>
              <a:gd name="connsiteY1" fmla="*/ 108947 h 322828"/>
              <a:gd name="connsiteX2" fmla="*/ 63596 w 1884619"/>
              <a:gd name="connsiteY2" fmla="*/ 109470 h 322828"/>
              <a:gd name="connsiteX3" fmla="*/ 60891 w 1884619"/>
              <a:gd name="connsiteY3" fmla="*/ 111477 h 322828"/>
              <a:gd name="connsiteX4" fmla="*/ 53998 w 1884619"/>
              <a:gd name="connsiteY4" fmla="*/ 117672 h 322828"/>
              <a:gd name="connsiteX5" fmla="*/ 36199 w 1884619"/>
              <a:gd name="connsiteY5" fmla="*/ 139048 h 322828"/>
              <a:gd name="connsiteX6" fmla="*/ 34628 w 1884619"/>
              <a:gd name="connsiteY6" fmla="*/ 141142 h 322828"/>
              <a:gd name="connsiteX7" fmla="*/ 34366 w 1884619"/>
              <a:gd name="connsiteY7" fmla="*/ 141753 h 322828"/>
              <a:gd name="connsiteX8" fmla="*/ 29132 w 1884619"/>
              <a:gd name="connsiteY8" fmla="*/ 150042 h 322828"/>
              <a:gd name="connsiteX9" fmla="*/ 25729 w 1884619"/>
              <a:gd name="connsiteY9" fmla="*/ 157283 h 322828"/>
              <a:gd name="connsiteX10" fmla="*/ 15259 w 1884619"/>
              <a:gd name="connsiteY10" fmla="*/ 199949 h 322828"/>
              <a:gd name="connsiteX11" fmla="*/ 10809 w 1884619"/>
              <a:gd name="connsiteY11" fmla="*/ 231360 h 322828"/>
              <a:gd name="connsiteX12" fmla="*/ 9413 w 1884619"/>
              <a:gd name="connsiteY12" fmla="*/ 251253 h 322828"/>
              <a:gd name="connsiteX13" fmla="*/ 8453 w 1884619"/>
              <a:gd name="connsiteY13" fmla="*/ 265213 h 322828"/>
              <a:gd name="connsiteX14" fmla="*/ 6796 w 1884619"/>
              <a:gd name="connsiteY14" fmla="*/ 294093 h 322828"/>
              <a:gd name="connsiteX15" fmla="*/ 6883 w 1884619"/>
              <a:gd name="connsiteY15" fmla="*/ 318174 h 322828"/>
              <a:gd name="connsiteX16" fmla="*/ 158613 w 1884619"/>
              <a:gd name="connsiteY16" fmla="*/ 300550 h 322828"/>
              <a:gd name="connsiteX17" fmla="*/ 290449 w 1884619"/>
              <a:gd name="connsiteY17" fmla="*/ 293569 h 322828"/>
              <a:gd name="connsiteX18" fmla="*/ 564155 w 1884619"/>
              <a:gd name="connsiteY18" fmla="*/ 285368 h 322828"/>
              <a:gd name="connsiteX19" fmla="*/ 1081291 w 1884619"/>
              <a:gd name="connsiteY19" fmla="*/ 290952 h 322828"/>
              <a:gd name="connsiteX20" fmla="*/ 1485960 w 1884619"/>
              <a:gd name="connsiteY20" fmla="*/ 294529 h 322828"/>
              <a:gd name="connsiteX21" fmla="*/ 1875012 w 1884619"/>
              <a:gd name="connsiteY21" fmla="*/ 313637 h 322828"/>
              <a:gd name="connsiteX22" fmla="*/ 1879550 w 1884619"/>
              <a:gd name="connsiteY22" fmla="*/ 314161 h 322828"/>
              <a:gd name="connsiteX23" fmla="*/ 1880684 w 1884619"/>
              <a:gd name="connsiteY23" fmla="*/ 289469 h 322828"/>
              <a:gd name="connsiteX24" fmla="*/ 1856951 w 1884619"/>
              <a:gd name="connsiteY24" fmla="*/ 142625 h 322828"/>
              <a:gd name="connsiteX25" fmla="*/ 1844649 w 1884619"/>
              <a:gd name="connsiteY25" fmla="*/ 122732 h 322828"/>
              <a:gd name="connsiteX26" fmla="*/ 1831038 w 1884619"/>
              <a:gd name="connsiteY26" fmla="*/ 109295 h 322828"/>
              <a:gd name="connsiteX27" fmla="*/ 1819957 w 1884619"/>
              <a:gd name="connsiteY27" fmla="*/ 103101 h 322828"/>
              <a:gd name="connsiteX28" fmla="*/ 1807306 w 1884619"/>
              <a:gd name="connsiteY28" fmla="*/ 97081 h 322828"/>
              <a:gd name="connsiteX29" fmla="*/ 1344264 w 1884619"/>
              <a:gd name="connsiteY29" fmla="*/ 19863 h 322828"/>
              <a:gd name="connsiteX30" fmla="*/ 1122473 w 1884619"/>
              <a:gd name="connsiteY30" fmla="*/ 8870 h 322828"/>
              <a:gd name="connsiteX31" fmla="*/ 901030 w 1884619"/>
              <a:gd name="connsiteY31" fmla="*/ 6601 h 322828"/>
              <a:gd name="connsiteX32" fmla="*/ 564155 w 1884619"/>
              <a:gd name="connsiteY32" fmla="*/ 18991 h 322828"/>
              <a:gd name="connsiteX33" fmla="*/ 214104 w 1884619"/>
              <a:gd name="connsiteY33" fmla="*/ 60871 h 322828"/>
              <a:gd name="connsiteX34" fmla="*/ 161754 w 1884619"/>
              <a:gd name="connsiteY34" fmla="*/ 72912 h 322828"/>
              <a:gd name="connsiteX35" fmla="*/ 116470 w 1884619"/>
              <a:gd name="connsiteY35" fmla="*/ 86610 h 322828"/>
              <a:gd name="connsiteX36" fmla="*/ 101986 w 1884619"/>
              <a:gd name="connsiteY36" fmla="*/ 92631 h 32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884619" h="322828">
                <a:moveTo>
                  <a:pt x="101986" y="92631"/>
                </a:moveTo>
                <a:cubicBezTo>
                  <a:pt x="90819" y="97168"/>
                  <a:pt x="75288" y="103101"/>
                  <a:pt x="64556" y="108947"/>
                </a:cubicBezTo>
                <a:cubicBezTo>
                  <a:pt x="64207" y="109121"/>
                  <a:pt x="63857" y="109295"/>
                  <a:pt x="63596" y="109470"/>
                </a:cubicBezTo>
                <a:cubicBezTo>
                  <a:pt x="62637" y="110168"/>
                  <a:pt x="61763" y="110779"/>
                  <a:pt x="60891" y="111477"/>
                </a:cubicBezTo>
                <a:cubicBezTo>
                  <a:pt x="58622" y="113309"/>
                  <a:pt x="56354" y="115490"/>
                  <a:pt x="53998" y="117672"/>
                </a:cubicBezTo>
                <a:cubicBezTo>
                  <a:pt x="47541" y="123954"/>
                  <a:pt x="41434" y="131632"/>
                  <a:pt x="36199" y="139048"/>
                </a:cubicBezTo>
                <a:cubicBezTo>
                  <a:pt x="35675" y="139746"/>
                  <a:pt x="35152" y="140444"/>
                  <a:pt x="34628" y="141142"/>
                </a:cubicBezTo>
                <a:cubicBezTo>
                  <a:pt x="34541" y="141230"/>
                  <a:pt x="34454" y="141753"/>
                  <a:pt x="34366" y="141753"/>
                </a:cubicBezTo>
                <a:cubicBezTo>
                  <a:pt x="32534" y="144283"/>
                  <a:pt x="30790" y="147075"/>
                  <a:pt x="29132" y="150042"/>
                </a:cubicBezTo>
                <a:cubicBezTo>
                  <a:pt x="27823" y="152485"/>
                  <a:pt x="26602" y="154928"/>
                  <a:pt x="25729" y="157283"/>
                </a:cubicBezTo>
                <a:cubicBezTo>
                  <a:pt x="21890" y="169063"/>
                  <a:pt x="18225" y="183895"/>
                  <a:pt x="15259" y="199949"/>
                </a:cubicBezTo>
                <a:cubicBezTo>
                  <a:pt x="13427" y="210071"/>
                  <a:pt x="11856" y="220628"/>
                  <a:pt x="10809" y="231360"/>
                </a:cubicBezTo>
                <a:cubicBezTo>
                  <a:pt x="10111" y="238078"/>
                  <a:pt x="9675" y="244796"/>
                  <a:pt x="9413" y="251253"/>
                </a:cubicBezTo>
                <a:cubicBezTo>
                  <a:pt x="9238" y="255528"/>
                  <a:pt x="8802" y="260240"/>
                  <a:pt x="8453" y="265213"/>
                </a:cubicBezTo>
                <a:cubicBezTo>
                  <a:pt x="7668" y="274549"/>
                  <a:pt x="7231" y="284321"/>
                  <a:pt x="6796" y="294093"/>
                </a:cubicBezTo>
                <a:cubicBezTo>
                  <a:pt x="6446" y="302556"/>
                  <a:pt x="6446" y="311281"/>
                  <a:pt x="6883" y="318174"/>
                </a:cubicBezTo>
                <a:cubicBezTo>
                  <a:pt x="7319" y="318349"/>
                  <a:pt x="138719" y="297408"/>
                  <a:pt x="158613" y="300550"/>
                </a:cubicBezTo>
                <a:cubicBezTo>
                  <a:pt x="161666" y="300986"/>
                  <a:pt x="271515" y="296798"/>
                  <a:pt x="290449" y="293569"/>
                </a:cubicBezTo>
                <a:cubicBezTo>
                  <a:pt x="311040" y="290080"/>
                  <a:pt x="549845" y="284147"/>
                  <a:pt x="564155" y="285368"/>
                </a:cubicBezTo>
                <a:cubicBezTo>
                  <a:pt x="589370" y="287462"/>
                  <a:pt x="1051014" y="279871"/>
                  <a:pt x="1081291" y="290952"/>
                </a:cubicBezTo>
                <a:cubicBezTo>
                  <a:pt x="1111567" y="302033"/>
                  <a:pt x="1456993" y="300637"/>
                  <a:pt x="1485960" y="294529"/>
                </a:cubicBezTo>
                <a:cubicBezTo>
                  <a:pt x="1513269" y="288771"/>
                  <a:pt x="1868381" y="314422"/>
                  <a:pt x="1875012" y="313637"/>
                </a:cubicBezTo>
                <a:cubicBezTo>
                  <a:pt x="1876408" y="313637"/>
                  <a:pt x="1878415" y="313463"/>
                  <a:pt x="1879550" y="314161"/>
                </a:cubicBezTo>
                <a:cubicBezTo>
                  <a:pt x="1880247" y="305959"/>
                  <a:pt x="1880509" y="298019"/>
                  <a:pt x="1880684" y="289469"/>
                </a:cubicBezTo>
                <a:cubicBezTo>
                  <a:pt x="1881731" y="232494"/>
                  <a:pt x="1873354" y="178573"/>
                  <a:pt x="1856951" y="142625"/>
                </a:cubicBezTo>
                <a:cubicBezTo>
                  <a:pt x="1853462" y="134947"/>
                  <a:pt x="1849273" y="128491"/>
                  <a:pt x="1844649" y="122732"/>
                </a:cubicBezTo>
                <a:cubicBezTo>
                  <a:pt x="1841421" y="118719"/>
                  <a:pt x="1833219" y="110430"/>
                  <a:pt x="1831038" y="109295"/>
                </a:cubicBezTo>
                <a:cubicBezTo>
                  <a:pt x="1827547" y="107463"/>
                  <a:pt x="1823971" y="105195"/>
                  <a:pt x="1819957" y="103101"/>
                </a:cubicBezTo>
                <a:cubicBezTo>
                  <a:pt x="1816205" y="101094"/>
                  <a:pt x="1812018" y="99175"/>
                  <a:pt x="1807306" y="97081"/>
                </a:cubicBezTo>
                <a:cubicBezTo>
                  <a:pt x="1727122" y="62878"/>
                  <a:pt x="1543022" y="34958"/>
                  <a:pt x="1344264" y="19863"/>
                </a:cubicBezTo>
                <a:cubicBezTo>
                  <a:pt x="1270887" y="14454"/>
                  <a:pt x="1206059" y="11051"/>
                  <a:pt x="1122473" y="8870"/>
                </a:cubicBezTo>
                <a:cubicBezTo>
                  <a:pt x="1049705" y="6950"/>
                  <a:pt x="975717" y="6339"/>
                  <a:pt x="901030" y="6601"/>
                </a:cubicBezTo>
                <a:cubicBezTo>
                  <a:pt x="780449" y="6863"/>
                  <a:pt x="666849" y="12622"/>
                  <a:pt x="564155" y="18991"/>
                </a:cubicBezTo>
                <a:cubicBezTo>
                  <a:pt x="427345" y="27541"/>
                  <a:pt x="305543" y="42113"/>
                  <a:pt x="214104" y="60871"/>
                </a:cubicBezTo>
                <a:cubicBezTo>
                  <a:pt x="194646" y="64885"/>
                  <a:pt x="177545" y="68811"/>
                  <a:pt x="161754" y="72912"/>
                </a:cubicBezTo>
                <a:cubicBezTo>
                  <a:pt x="145263" y="77274"/>
                  <a:pt x="130256" y="81724"/>
                  <a:pt x="116470" y="86610"/>
                </a:cubicBezTo>
                <a:cubicBezTo>
                  <a:pt x="111497" y="88792"/>
                  <a:pt x="106610" y="90711"/>
                  <a:pt x="101986" y="92631"/>
                </a:cubicBezTo>
                <a:close/>
              </a:path>
            </a:pathLst>
          </a:custGeom>
          <a:solidFill>
            <a:srgbClr val="5D3C1F"/>
          </a:solidFill>
          <a:ln w="9525" cap="flat">
            <a:noFill/>
            <a:prstDash val="solid"/>
            <a:miter/>
          </a:ln>
        </p:spPr>
        <p:txBody>
          <a:bodyPr rtlCol="0" anchor="ctr"/>
          <a:lstStyle/>
          <a:p>
            <a:endParaRPr lang="en-US" sz="1050"/>
          </a:p>
        </p:txBody>
      </p:sp>
      <p:sp>
        <p:nvSpPr>
          <p:cNvPr id="357" name="Freeform: Shape 392">
            <a:extLst>
              <a:ext uri="{FF2B5EF4-FFF2-40B4-BE49-F238E27FC236}">
                <a16:creationId xmlns:a16="http://schemas.microsoft.com/office/drawing/2014/main" id="{A5833873-81E8-6485-00BD-E1C0DDFAEF93}"/>
              </a:ext>
            </a:extLst>
          </p:cNvPr>
          <p:cNvSpPr/>
          <p:nvPr/>
        </p:nvSpPr>
        <p:spPr>
          <a:xfrm>
            <a:off x="7425805" y="5241193"/>
            <a:ext cx="964538" cy="152532"/>
          </a:xfrm>
          <a:custGeom>
            <a:avLst/>
            <a:gdLst>
              <a:gd name="connsiteX0" fmla="*/ 129475 w 1875894"/>
              <a:gd name="connsiteY0" fmla="*/ 83528 h 296653"/>
              <a:gd name="connsiteX1" fmla="*/ 82621 w 1875894"/>
              <a:gd name="connsiteY1" fmla="*/ 100019 h 296653"/>
              <a:gd name="connsiteX2" fmla="*/ 81312 w 1875894"/>
              <a:gd name="connsiteY2" fmla="*/ 100542 h 296653"/>
              <a:gd name="connsiteX3" fmla="*/ 77647 w 1875894"/>
              <a:gd name="connsiteY3" fmla="*/ 102462 h 296653"/>
              <a:gd name="connsiteX4" fmla="*/ 68050 w 1875894"/>
              <a:gd name="connsiteY4" fmla="*/ 108308 h 296653"/>
              <a:gd name="connsiteX5" fmla="*/ 41264 w 1875894"/>
              <a:gd name="connsiteY5" fmla="*/ 129073 h 296653"/>
              <a:gd name="connsiteX6" fmla="*/ 38908 w 1875894"/>
              <a:gd name="connsiteY6" fmla="*/ 131254 h 296653"/>
              <a:gd name="connsiteX7" fmla="*/ 38384 w 1875894"/>
              <a:gd name="connsiteY7" fmla="*/ 131952 h 296653"/>
              <a:gd name="connsiteX8" fmla="*/ 30793 w 1875894"/>
              <a:gd name="connsiteY8" fmla="*/ 141027 h 296653"/>
              <a:gd name="connsiteX9" fmla="*/ 25908 w 1875894"/>
              <a:gd name="connsiteY9" fmla="*/ 149403 h 296653"/>
              <a:gd name="connsiteX10" fmla="*/ 15961 w 1875894"/>
              <a:gd name="connsiteY10" fmla="*/ 187618 h 296653"/>
              <a:gd name="connsiteX11" fmla="*/ 11686 w 1875894"/>
              <a:gd name="connsiteY11" fmla="*/ 215800 h 296653"/>
              <a:gd name="connsiteX12" fmla="*/ 10900 w 1875894"/>
              <a:gd name="connsiteY12" fmla="*/ 233600 h 296653"/>
              <a:gd name="connsiteX13" fmla="*/ 9853 w 1875894"/>
              <a:gd name="connsiteY13" fmla="*/ 246077 h 296653"/>
              <a:gd name="connsiteX14" fmla="*/ 7236 w 1875894"/>
              <a:gd name="connsiteY14" fmla="*/ 271729 h 296653"/>
              <a:gd name="connsiteX15" fmla="*/ 7061 w 1875894"/>
              <a:gd name="connsiteY15" fmla="*/ 293105 h 296653"/>
              <a:gd name="connsiteX16" fmla="*/ 150328 w 1875894"/>
              <a:gd name="connsiteY16" fmla="*/ 257855 h 296653"/>
              <a:gd name="connsiteX17" fmla="*/ 281815 w 1875894"/>
              <a:gd name="connsiteY17" fmla="*/ 243983 h 296653"/>
              <a:gd name="connsiteX18" fmla="*/ 555870 w 1875894"/>
              <a:gd name="connsiteY18" fmla="*/ 227580 h 296653"/>
              <a:gd name="connsiteX19" fmla="*/ 1074489 w 1875894"/>
              <a:gd name="connsiteY19" fmla="*/ 238747 h 296653"/>
              <a:gd name="connsiteX20" fmla="*/ 1479595 w 1875894"/>
              <a:gd name="connsiteY20" fmla="*/ 245989 h 296653"/>
              <a:gd name="connsiteX21" fmla="*/ 1866990 w 1875894"/>
              <a:gd name="connsiteY21" fmla="*/ 284293 h 296653"/>
              <a:gd name="connsiteX22" fmla="*/ 1871438 w 1875894"/>
              <a:gd name="connsiteY22" fmla="*/ 284205 h 296653"/>
              <a:gd name="connsiteX23" fmla="*/ 1873359 w 1875894"/>
              <a:gd name="connsiteY23" fmla="*/ 262829 h 296653"/>
              <a:gd name="connsiteX24" fmla="*/ 1849888 w 1875894"/>
              <a:gd name="connsiteY24" fmla="*/ 135268 h 296653"/>
              <a:gd name="connsiteX25" fmla="*/ 1834706 w 1875894"/>
              <a:gd name="connsiteY25" fmla="*/ 117033 h 296653"/>
              <a:gd name="connsiteX26" fmla="*/ 1819263 w 1875894"/>
              <a:gd name="connsiteY26" fmla="*/ 105079 h 296653"/>
              <a:gd name="connsiteX27" fmla="*/ 1807571 w 1875894"/>
              <a:gd name="connsiteY27" fmla="*/ 99059 h 296653"/>
              <a:gd name="connsiteX28" fmla="*/ 1794396 w 1875894"/>
              <a:gd name="connsiteY28" fmla="*/ 93126 h 296653"/>
              <a:gd name="connsiteX29" fmla="*/ 1314081 w 1875894"/>
              <a:gd name="connsiteY29" fmla="*/ 17654 h 296653"/>
              <a:gd name="connsiteX30" fmla="*/ 1084348 w 1875894"/>
              <a:gd name="connsiteY30" fmla="*/ 7707 h 296653"/>
              <a:gd name="connsiteX31" fmla="*/ 855140 w 1875894"/>
              <a:gd name="connsiteY31" fmla="*/ 6922 h 296653"/>
              <a:gd name="connsiteX32" fmla="*/ 549762 w 1875894"/>
              <a:gd name="connsiteY32" fmla="*/ 20271 h 296653"/>
              <a:gd name="connsiteX33" fmla="*/ 232169 w 1875894"/>
              <a:gd name="connsiteY33" fmla="*/ 57353 h 296653"/>
              <a:gd name="connsiteX34" fmla="*/ 184530 w 1875894"/>
              <a:gd name="connsiteY34" fmla="*/ 67648 h 296653"/>
              <a:gd name="connsiteX35" fmla="*/ 143173 w 1875894"/>
              <a:gd name="connsiteY35" fmla="*/ 79078 h 296653"/>
              <a:gd name="connsiteX36" fmla="*/ 129475 w 1875894"/>
              <a:gd name="connsiteY36" fmla="*/ 83528 h 29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875894" h="296653">
                <a:moveTo>
                  <a:pt x="129475" y="83528"/>
                </a:moveTo>
                <a:cubicBezTo>
                  <a:pt x="118394" y="87455"/>
                  <a:pt x="96843" y="94173"/>
                  <a:pt x="82621" y="100019"/>
                </a:cubicBezTo>
                <a:cubicBezTo>
                  <a:pt x="82184" y="100193"/>
                  <a:pt x="81748" y="100368"/>
                  <a:pt x="81312" y="100542"/>
                </a:cubicBezTo>
                <a:cubicBezTo>
                  <a:pt x="80003" y="101153"/>
                  <a:pt x="78781" y="101764"/>
                  <a:pt x="77647" y="102462"/>
                </a:cubicBezTo>
                <a:cubicBezTo>
                  <a:pt x="74594" y="104119"/>
                  <a:pt x="71365" y="106126"/>
                  <a:pt x="68050" y="108308"/>
                </a:cubicBezTo>
                <a:cubicBezTo>
                  <a:pt x="58452" y="114415"/>
                  <a:pt x="48506" y="122268"/>
                  <a:pt x="41264" y="129073"/>
                </a:cubicBezTo>
                <a:cubicBezTo>
                  <a:pt x="40478" y="129771"/>
                  <a:pt x="39693" y="130469"/>
                  <a:pt x="38908" y="131254"/>
                </a:cubicBezTo>
                <a:cubicBezTo>
                  <a:pt x="38734" y="131342"/>
                  <a:pt x="38559" y="131778"/>
                  <a:pt x="38384" y="131952"/>
                </a:cubicBezTo>
                <a:cubicBezTo>
                  <a:pt x="35680" y="134657"/>
                  <a:pt x="33062" y="137798"/>
                  <a:pt x="30793" y="141027"/>
                </a:cubicBezTo>
                <a:cubicBezTo>
                  <a:pt x="28787" y="143906"/>
                  <a:pt x="27042" y="146698"/>
                  <a:pt x="25908" y="149403"/>
                </a:cubicBezTo>
                <a:cubicBezTo>
                  <a:pt x="22592" y="159087"/>
                  <a:pt x="18840" y="172786"/>
                  <a:pt x="15961" y="187618"/>
                </a:cubicBezTo>
                <a:cubicBezTo>
                  <a:pt x="14216" y="196780"/>
                  <a:pt x="12733" y="206378"/>
                  <a:pt x="11686" y="215800"/>
                </a:cubicBezTo>
                <a:cubicBezTo>
                  <a:pt x="11075" y="222083"/>
                  <a:pt x="10813" y="228190"/>
                  <a:pt x="10900" y="233600"/>
                </a:cubicBezTo>
                <a:cubicBezTo>
                  <a:pt x="10987" y="237090"/>
                  <a:pt x="10377" y="241365"/>
                  <a:pt x="9853" y="246077"/>
                </a:cubicBezTo>
                <a:cubicBezTo>
                  <a:pt x="8893" y="254278"/>
                  <a:pt x="8021" y="263091"/>
                  <a:pt x="7236" y="271729"/>
                </a:cubicBezTo>
                <a:cubicBezTo>
                  <a:pt x="6537" y="279755"/>
                  <a:pt x="6189" y="287696"/>
                  <a:pt x="7061" y="293105"/>
                </a:cubicBezTo>
                <a:cubicBezTo>
                  <a:pt x="7934" y="293541"/>
                  <a:pt x="110541" y="251661"/>
                  <a:pt x="150328" y="257855"/>
                </a:cubicBezTo>
                <a:cubicBezTo>
                  <a:pt x="156348" y="258816"/>
                  <a:pt x="243948" y="250439"/>
                  <a:pt x="281815" y="243983"/>
                </a:cubicBezTo>
                <a:cubicBezTo>
                  <a:pt x="322997" y="237003"/>
                  <a:pt x="527251" y="225224"/>
                  <a:pt x="555870" y="227580"/>
                </a:cubicBezTo>
                <a:cubicBezTo>
                  <a:pt x="606214" y="231767"/>
                  <a:pt x="1013937" y="216673"/>
                  <a:pt x="1074489" y="238747"/>
                </a:cubicBezTo>
                <a:cubicBezTo>
                  <a:pt x="1135042" y="260822"/>
                  <a:pt x="1421748" y="258205"/>
                  <a:pt x="1479595" y="245989"/>
                </a:cubicBezTo>
                <a:cubicBezTo>
                  <a:pt x="1534215" y="234472"/>
                  <a:pt x="1853640" y="285688"/>
                  <a:pt x="1866990" y="284293"/>
                </a:cubicBezTo>
                <a:cubicBezTo>
                  <a:pt x="1868560" y="284205"/>
                  <a:pt x="1870392" y="283943"/>
                  <a:pt x="1871438" y="284205"/>
                </a:cubicBezTo>
                <a:cubicBezTo>
                  <a:pt x="1872399" y="277313"/>
                  <a:pt x="1873009" y="270332"/>
                  <a:pt x="1873359" y="262829"/>
                </a:cubicBezTo>
                <a:cubicBezTo>
                  <a:pt x="1875365" y="215539"/>
                  <a:pt x="1868385" y="167900"/>
                  <a:pt x="1849888" y="135268"/>
                </a:cubicBezTo>
                <a:cubicBezTo>
                  <a:pt x="1845787" y="128026"/>
                  <a:pt x="1840552" y="122268"/>
                  <a:pt x="1834706" y="117033"/>
                </a:cubicBezTo>
                <a:cubicBezTo>
                  <a:pt x="1830693" y="113455"/>
                  <a:pt x="1822753" y="106737"/>
                  <a:pt x="1819263" y="105079"/>
                </a:cubicBezTo>
                <a:cubicBezTo>
                  <a:pt x="1815511" y="103334"/>
                  <a:pt x="1811759" y="101153"/>
                  <a:pt x="1807571" y="99059"/>
                </a:cubicBezTo>
                <a:cubicBezTo>
                  <a:pt x="1803645" y="97052"/>
                  <a:pt x="1799283" y="95133"/>
                  <a:pt x="1794396" y="93126"/>
                </a:cubicBezTo>
                <a:cubicBezTo>
                  <a:pt x="1708629" y="58400"/>
                  <a:pt x="1502018" y="31352"/>
                  <a:pt x="1314081" y="17654"/>
                </a:cubicBezTo>
                <a:cubicBezTo>
                  <a:pt x="1234159" y="12070"/>
                  <a:pt x="1176049" y="9278"/>
                  <a:pt x="1084348" y="7707"/>
                </a:cubicBezTo>
                <a:cubicBezTo>
                  <a:pt x="1007393" y="6224"/>
                  <a:pt x="930874" y="6398"/>
                  <a:pt x="855140" y="6922"/>
                </a:cubicBezTo>
                <a:cubicBezTo>
                  <a:pt x="745029" y="7446"/>
                  <a:pt x="642249" y="14862"/>
                  <a:pt x="549762" y="20271"/>
                </a:cubicBezTo>
                <a:cubicBezTo>
                  <a:pt x="430490" y="27339"/>
                  <a:pt x="319071" y="40165"/>
                  <a:pt x="232169" y="57353"/>
                </a:cubicBezTo>
                <a:cubicBezTo>
                  <a:pt x="214020" y="60930"/>
                  <a:pt x="198839" y="64246"/>
                  <a:pt x="184530" y="67648"/>
                </a:cubicBezTo>
                <a:cubicBezTo>
                  <a:pt x="170046" y="71139"/>
                  <a:pt x="156697" y="74803"/>
                  <a:pt x="143173" y="79078"/>
                </a:cubicBezTo>
                <a:cubicBezTo>
                  <a:pt x="138375" y="80300"/>
                  <a:pt x="133925" y="81958"/>
                  <a:pt x="129475" y="83528"/>
                </a:cubicBezTo>
                <a:close/>
              </a:path>
            </a:pathLst>
          </a:custGeom>
          <a:solidFill>
            <a:srgbClr val="6D4827"/>
          </a:solidFill>
          <a:ln w="9525" cap="flat">
            <a:noFill/>
            <a:prstDash val="solid"/>
            <a:miter/>
          </a:ln>
        </p:spPr>
        <p:txBody>
          <a:bodyPr rtlCol="0" anchor="ctr"/>
          <a:lstStyle/>
          <a:p>
            <a:endParaRPr lang="en-US" sz="1050"/>
          </a:p>
        </p:txBody>
      </p:sp>
      <p:sp>
        <p:nvSpPr>
          <p:cNvPr id="358" name="Freeform: Shape 393">
            <a:extLst>
              <a:ext uri="{FF2B5EF4-FFF2-40B4-BE49-F238E27FC236}">
                <a16:creationId xmlns:a16="http://schemas.microsoft.com/office/drawing/2014/main" id="{79C7115F-0D0D-7D18-5BD3-26E0EC7525E5}"/>
              </a:ext>
            </a:extLst>
          </p:cNvPr>
          <p:cNvSpPr/>
          <p:nvPr/>
        </p:nvSpPr>
        <p:spPr>
          <a:xfrm>
            <a:off x="7427306" y="5241038"/>
            <a:ext cx="960052" cy="139073"/>
          </a:xfrm>
          <a:custGeom>
            <a:avLst/>
            <a:gdLst>
              <a:gd name="connsiteX0" fmla="*/ 156918 w 1867169"/>
              <a:gd name="connsiteY0" fmla="*/ 75716 h 270477"/>
              <a:gd name="connsiteX1" fmla="*/ 100554 w 1867169"/>
              <a:gd name="connsiteY1" fmla="*/ 92294 h 270477"/>
              <a:gd name="connsiteX2" fmla="*/ 98983 w 1867169"/>
              <a:gd name="connsiteY2" fmla="*/ 92818 h 270477"/>
              <a:gd name="connsiteX3" fmla="*/ 94446 w 1867169"/>
              <a:gd name="connsiteY3" fmla="*/ 94562 h 270477"/>
              <a:gd name="connsiteX4" fmla="*/ 82143 w 1867169"/>
              <a:gd name="connsiteY4" fmla="*/ 100059 h 270477"/>
              <a:gd name="connsiteX5" fmla="*/ 46371 w 1867169"/>
              <a:gd name="connsiteY5" fmla="*/ 120214 h 270477"/>
              <a:gd name="connsiteX6" fmla="*/ 43230 w 1867169"/>
              <a:gd name="connsiteY6" fmla="*/ 122483 h 270477"/>
              <a:gd name="connsiteX7" fmla="*/ 42445 w 1867169"/>
              <a:gd name="connsiteY7" fmla="*/ 123181 h 270477"/>
              <a:gd name="connsiteX8" fmla="*/ 32498 w 1867169"/>
              <a:gd name="connsiteY8" fmla="*/ 133040 h 270477"/>
              <a:gd name="connsiteX9" fmla="*/ 26041 w 1867169"/>
              <a:gd name="connsiteY9" fmla="*/ 142463 h 270477"/>
              <a:gd name="connsiteX10" fmla="*/ 16618 w 1867169"/>
              <a:gd name="connsiteY10" fmla="*/ 176142 h 270477"/>
              <a:gd name="connsiteX11" fmla="*/ 12604 w 1867169"/>
              <a:gd name="connsiteY11" fmla="*/ 201096 h 270477"/>
              <a:gd name="connsiteX12" fmla="*/ 12342 w 1867169"/>
              <a:gd name="connsiteY12" fmla="*/ 216801 h 270477"/>
              <a:gd name="connsiteX13" fmla="*/ 11208 w 1867169"/>
              <a:gd name="connsiteY13" fmla="*/ 227707 h 270477"/>
              <a:gd name="connsiteX14" fmla="*/ 7719 w 1867169"/>
              <a:gd name="connsiteY14" fmla="*/ 250131 h 270477"/>
              <a:gd name="connsiteX15" fmla="*/ 7282 w 1867169"/>
              <a:gd name="connsiteY15" fmla="*/ 268803 h 270477"/>
              <a:gd name="connsiteX16" fmla="*/ 141998 w 1867169"/>
              <a:gd name="connsiteY16" fmla="*/ 215929 h 270477"/>
              <a:gd name="connsiteX17" fmla="*/ 273048 w 1867169"/>
              <a:gd name="connsiteY17" fmla="*/ 195076 h 270477"/>
              <a:gd name="connsiteX18" fmla="*/ 547366 w 1867169"/>
              <a:gd name="connsiteY18" fmla="*/ 170471 h 270477"/>
              <a:gd name="connsiteX19" fmla="*/ 1067468 w 1867169"/>
              <a:gd name="connsiteY19" fmla="*/ 187223 h 270477"/>
              <a:gd name="connsiteX20" fmla="*/ 1473098 w 1867169"/>
              <a:gd name="connsiteY20" fmla="*/ 198042 h 270477"/>
              <a:gd name="connsiteX21" fmla="*/ 1858834 w 1867169"/>
              <a:gd name="connsiteY21" fmla="*/ 255453 h 270477"/>
              <a:gd name="connsiteX22" fmla="*/ 1863109 w 1867169"/>
              <a:gd name="connsiteY22" fmla="*/ 254668 h 270477"/>
              <a:gd name="connsiteX23" fmla="*/ 1865727 w 1867169"/>
              <a:gd name="connsiteY23" fmla="*/ 236520 h 270477"/>
              <a:gd name="connsiteX24" fmla="*/ 1842518 w 1867169"/>
              <a:gd name="connsiteY24" fmla="*/ 128328 h 270477"/>
              <a:gd name="connsiteX25" fmla="*/ 1824370 w 1867169"/>
              <a:gd name="connsiteY25" fmla="*/ 111751 h 270477"/>
              <a:gd name="connsiteX26" fmla="*/ 1807007 w 1867169"/>
              <a:gd name="connsiteY26" fmla="*/ 101281 h 270477"/>
              <a:gd name="connsiteX27" fmla="*/ 1794704 w 1867169"/>
              <a:gd name="connsiteY27" fmla="*/ 95435 h 270477"/>
              <a:gd name="connsiteX28" fmla="*/ 1781007 w 1867169"/>
              <a:gd name="connsiteY28" fmla="*/ 89589 h 270477"/>
              <a:gd name="connsiteX29" fmla="*/ 1283327 w 1867169"/>
              <a:gd name="connsiteY29" fmla="*/ 15862 h 270477"/>
              <a:gd name="connsiteX30" fmla="*/ 1045568 w 1867169"/>
              <a:gd name="connsiteY30" fmla="*/ 6963 h 270477"/>
              <a:gd name="connsiteX31" fmla="*/ 808594 w 1867169"/>
              <a:gd name="connsiteY31" fmla="*/ 7748 h 270477"/>
              <a:gd name="connsiteX32" fmla="*/ 534627 w 1867169"/>
              <a:gd name="connsiteY32" fmla="*/ 22057 h 270477"/>
              <a:gd name="connsiteX33" fmla="*/ 249578 w 1867169"/>
              <a:gd name="connsiteY33" fmla="*/ 54340 h 270477"/>
              <a:gd name="connsiteX34" fmla="*/ 206738 w 1867169"/>
              <a:gd name="connsiteY34" fmla="*/ 62978 h 270477"/>
              <a:gd name="connsiteX35" fmla="*/ 169394 w 1867169"/>
              <a:gd name="connsiteY35" fmla="*/ 72052 h 270477"/>
              <a:gd name="connsiteX36" fmla="*/ 156918 w 1867169"/>
              <a:gd name="connsiteY36" fmla="*/ 75716 h 270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867169" h="270477">
                <a:moveTo>
                  <a:pt x="156918" y="75716"/>
                </a:moveTo>
                <a:cubicBezTo>
                  <a:pt x="145837" y="79032"/>
                  <a:pt x="118440" y="86535"/>
                  <a:pt x="100554" y="92294"/>
                </a:cubicBezTo>
                <a:cubicBezTo>
                  <a:pt x="100030" y="92468"/>
                  <a:pt x="99506" y="92643"/>
                  <a:pt x="98983" y="92818"/>
                </a:cubicBezTo>
                <a:cubicBezTo>
                  <a:pt x="97325" y="93428"/>
                  <a:pt x="95842" y="94039"/>
                  <a:pt x="94446" y="94562"/>
                </a:cubicBezTo>
                <a:cubicBezTo>
                  <a:pt x="90695" y="96133"/>
                  <a:pt x="86506" y="97965"/>
                  <a:pt x="82143" y="100059"/>
                </a:cubicBezTo>
                <a:cubicBezTo>
                  <a:pt x="69405" y="105992"/>
                  <a:pt x="55445" y="113932"/>
                  <a:pt x="46371" y="120214"/>
                </a:cubicBezTo>
                <a:cubicBezTo>
                  <a:pt x="45324" y="120912"/>
                  <a:pt x="44277" y="121611"/>
                  <a:pt x="43230" y="122483"/>
                </a:cubicBezTo>
                <a:cubicBezTo>
                  <a:pt x="42968" y="122657"/>
                  <a:pt x="42707" y="123006"/>
                  <a:pt x="42445" y="123181"/>
                </a:cubicBezTo>
                <a:cubicBezTo>
                  <a:pt x="38780" y="125973"/>
                  <a:pt x="35377" y="129463"/>
                  <a:pt x="32498" y="133040"/>
                </a:cubicBezTo>
                <a:cubicBezTo>
                  <a:pt x="29793" y="136269"/>
                  <a:pt x="27524" y="139584"/>
                  <a:pt x="26041" y="142463"/>
                </a:cubicBezTo>
                <a:cubicBezTo>
                  <a:pt x="23161" y="150054"/>
                  <a:pt x="19498" y="162619"/>
                  <a:pt x="16618" y="176142"/>
                </a:cubicBezTo>
                <a:cubicBezTo>
                  <a:pt x="14873" y="184344"/>
                  <a:pt x="13477" y="192982"/>
                  <a:pt x="12604" y="201096"/>
                </a:cubicBezTo>
                <a:cubicBezTo>
                  <a:pt x="11994" y="206942"/>
                  <a:pt x="11907" y="212351"/>
                  <a:pt x="12342" y="216801"/>
                </a:cubicBezTo>
                <a:cubicBezTo>
                  <a:pt x="12604" y="219506"/>
                  <a:pt x="11907" y="223345"/>
                  <a:pt x="11208" y="227707"/>
                </a:cubicBezTo>
                <a:cubicBezTo>
                  <a:pt x="10074" y="234687"/>
                  <a:pt x="8853" y="242628"/>
                  <a:pt x="7719" y="250131"/>
                </a:cubicBezTo>
                <a:cubicBezTo>
                  <a:pt x="6585" y="257634"/>
                  <a:pt x="5973" y="264876"/>
                  <a:pt x="7282" y="268803"/>
                </a:cubicBezTo>
                <a:cubicBezTo>
                  <a:pt x="8591" y="269414"/>
                  <a:pt x="82405" y="206593"/>
                  <a:pt x="141998" y="215929"/>
                </a:cubicBezTo>
                <a:cubicBezTo>
                  <a:pt x="151072" y="217325"/>
                  <a:pt x="216335" y="204760"/>
                  <a:pt x="273048" y="195076"/>
                </a:cubicBezTo>
                <a:cubicBezTo>
                  <a:pt x="334735" y="184518"/>
                  <a:pt x="504525" y="166894"/>
                  <a:pt x="547366" y="170471"/>
                </a:cubicBezTo>
                <a:cubicBezTo>
                  <a:pt x="622925" y="176753"/>
                  <a:pt x="976640" y="154068"/>
                  <a:pt x="1067468" y="187223"/>
                </a:cubicBezTo>
                <a:cubicBezTo>
                  <a:pt x="1158297" y="220379"/>
                  <a:pt x="1386196" y="216365"/>
                  <a:pt x="1473098" y="198042"/>
                </a:cubicBezTo>
                <a:cubicBezTo>
                  <a:pt x="1555114" y="180766"/>
                  <a:pt x="1838854" y="257634"/>
                  <a:pt x="1858834" y="255453"/>
                </a:cubicBezTo>
                <a:cubicBezTo>
                  <a:pt x="1860579" y="255366"/>
                  <a:pt x="1862237" y="254930"/>
                  <a:pt x="1863109" y="254668"/>
                </a:cubicBezTo>
                <a:cubicBezTo>
                  <a:pt x="1864243" y="249084"/>
                  <a:pt x="1865204" y="243151"/>
                  <a:pt x="1865727" y="236520"/>
                </a:cubicBezTo>
                <a:cubicBezTo>
                  <a:pt x="1868606" y="198915"/>
                  <a:pt x="1862935" y="157471"/>
                  <a:pt x="1842518" y="128328"/>
                </a:cubicBezTo>
                <a:cubicBezTo>
                  <a:pt x="1837720" y="121436"/>
                  <a:pt x="1831524" y="116462"/>
                  <a:pt x="1824370" y="111751"/>
                </a:cubicBezTo>
                <a:cubicBezTo>
                  <a:pt x="1819571" y="108610"/>
                  <a:pt x="1811893" y="103375"/>
                  <a:pt x="1807007" y="101281"/>
                </a:cubicBezTo>
                <a:cubicBezTo>
                  <a:pt x="1803080" y="99623"/>
                  <a:pt x="1799067" y="97529"/>
                  <a:pt x="1794704" y="95435"/>
                </a:cubicBezTo>
                <a:cubicBezTo>
                  <a:pt x="1790604" y="93428"/>
                  <a:pt x="1786067" y="91509"/>
                  <a:pt x="1781007" y="89589"/>
                </a:cubicBezTo>
                <a:cubicBezTo>
                  <a:pt x="1689568" y="54515"/>
                  <a:pt x="1460447" y="28077"/>
                  <a:pt x="1283327" y="15862"/>
                </a:cubicBezTo>
                <a:cubicBezTo>
                  <a:pt x="1196948" y="10104"/>
                  <a:pt x="1145557" y="8010"/>
                  <a:pt x="1045568" y="6963"/>
                </a:cubicBezTo>
                <a:cubicBezTo>
                  <a:pt x="964424" y="6003"/>
                  <a:pt x="885376" y="6875"/>
                  <a:pt x="808594" y="7748"/>
                </a:cubicBezTo>
                <a:cubicBezTo>
                  <a:pt x="708867" y="8533"/>
                  <a:pt x="617079" y="17607"/>
                  <a:pt x="534627" y="22057"/>
                </a:cubicBezTo>
                <a:cubicBezTo>
                  <a:pt x="432893" y="27641"/>
                  <a:pt x="331769" y="38809"/>
                  <a:pt x="249578" y="54340"/>
                </a:cubicBezTo>
                <a:cubicBezTo>
                  <a:pt x="232738" y="57568"/>
                  <a:pt x="219563" y="60099"/>
                  <a:pt x="206738" y="62978"/>
                </a:cubicBezTo>
                <a:cubicBezTo>
                  <a:pt x="194349" y="65682"/>
                  <a:pt x="182482" y="68474"/>
                  <a:pt x="169394" y="72052"/>
                </a:cubicBezTo>
                <a:cubicBezTo>
                  <a:pt x="165119" y="73186"/>
                  <a:pt x="161018" y="74495"/>
                  <a:pt x="156918" y="75716"/>
                </a:cubicBezTo>
                <a:close/>
              </a:path>
            </a:pathLst>
          </a:custGeom>
          <a:solidFill>
            <a:srgbClr val="7C5330"/>
          </a:solidFill>
          <a:ln w="9525" cap="flat">
            <a:noFill/>
            <a:prstDash val="solid"/>
            <a:miter/>
          </a:ln>
        </p:spPr>
        <p:txBody>
          <a:bodyPr rtlCol="0" anchor="ctr"/>
          <a:lstStyle/>
          <a:p>
            <a:endParaRPr lang="en-US" sz="1050"/>
          </a:p>
        </p:txBody>
      </p:sp>
      <p:sp>
        <p:nvSpPr>
          <p:cNvPr id="359" name="Freeform: Shape 394">
            <a:extLst>
              <a:ext uri="{FF2B5EF4-FFF2-40B4-BE49-F238E27FC236}">
                <a16:creationId xmlns:a16="http://schemas.microsoft.com/office/drawing/2014/main" id="{0C0C7E68-A764-4CAD-D8E4-DCDB2403B73F}"/>
              </a:ext>
            </a:extLst>
          </p:cNvPr>
          <p:cNvSpPr/>
          <p:nvPr/>
        </p:nvSpPr>
        <p:spPr>
          <a:xfrm>
            <a:off x="7428597" y="5240843"/>
            <a:ext cx="955566" cy="125615"/>
          </a:xfrm>
          <a:custGeom>
            <a:avLst/>
            <a:gdLst>
              <a:gd name="connsiteX0" fmla="*/ 184770 w 1858444"/>
              <a:gd name="connsiteY0" fmla="*/ 67894 h 244302"/>
              <a:gd name="connsiteX1" fmla="*/ 118983 w 1858444"/>
              <a:gd name="connsiteY1" fmla="*/ 84646 h 244302"/>
              <a:gd name="connsiteX2" fmla="*/ 117063 w 1858444"/>
              <a:gd name="connsiteY2" fmla="*/ 85169 h 244302"/>
              <a:gd name="connsiteX3" fmla="*/ 111567 w 1858444"/>
              <a:gd name="connsiteY3" fmla="*/ 86827 h 244302"/>
              <a:gd name="connsiteX4" fmla="*/ 96472 w 1858444"/>
              <a:gd name="connsiteY4" fmla="*/ 91975 h 244302"/>
              <a:gd name="connsiteX5" fmla="*/ 51713 w 1858444"/>
              <a:gd name="connsiteY5" fmla="*/ 111519 h 244302"/>
              <a:gd name="connsiteX6" fmla="*/ 47699 w 1858444"/>
              <a:gd name="connsiteY6" fmla="*/ 113788 h 244302"/>
              <a:gd name="connsiteX7" fmla="*/ 46652 w 1858444"/>
              <a:gd name="connsiteY7" fmla="*/ 114485 h 244302"/>
              <a:gd name="connsiteX8" fmla="*/ 34262 w 1858444"/>
              <a:gd name="connsiteY8" fmla="*/ 125043 h 244302"/>
              <a:gd name="connsiteX9" fmla="*/ 26322 w 1858444"/>
              <a:gd name="connsiteY9" fmla="*/ 135513 h 244302"/>
              <a:gd name="connsiteX10" fmla="*/ 17423 w 1858444"/>
              <a:gd name="connsiteY10" fmla="*/ 164655 h 244302"/>
              <a:gd name="connsiteX11" fmla="*/ 13671 w 1858444"/>
              <a:gd name="connsiteY11" fmla="*/ 186381 h 244302"/>
              <a:gd name="connsiteX12" fmla="*/ 13933 w 1858444"/>
              <a:gd name="connsiteY12" fmla="*/ 199992 h 244302"/>
              <a:gd name="connsiteX13" fmla="*/ 12712 w 1858444"/>
              <a:gd name="connsiteY13" fmla="*/ 209414 h 244302"/>
              <a:gd name="connsiteX14" fmla="*/ 8262 w 1858444"/>
              <a:gd name="connsiteY14" fmla="*/ 228697 h 244302"/>
              <a:gd name="connsiteX15" fmla="*/ 7477 w 1858444"/>
              <a:gd name="connsiteY15" fmla="*/ 244664 h 244302"/>
              <a:gd name="connsiteX16" fmla="*/ 133729 w 1858444"/>
              <a:gd name="connsiteY16" fmla="*/ 174165 h 244302"/>
              <a:gd name="connsiteX17" fmla="*/ 264430 w 1858444"/>
              <a:gd name="connsiteY17" fmla="*/ 146332 h 244302"/>
              <a:gd name="connsiteX18" fmla="*/ 539096 w 1858444"/>
              <a:gd name="connsiteY18" fmla="*/ 113526 h 244302"/>
              <a:gd name="connsiteX19" fmla="*/ 1060682 w 1858444"/>
              <a:gd name="connsiteY19" fmla="*/ 135862 h 244302"/>
              <a:gd name="connsiteX20" fmla="*/ 1466748 w 1858444"/>
              <a:gd name="connsiteY20" fmla="*/ 150346 h 244302"/>
              <a:gd name="connsiteX21" fmla="*/ 1850739 w 1858444"/>
              <a:gd name="connsiteY21" fmla="*/ 226952 h 244302"/>
              <a:gd name="connsiteX22" fmla="*/ 1854840 w 1858444"/>
              <a:gd name="connsiteY22" fmla="*/ 225556 h 244302"/>
              <a:gd name="connsiteX23" fmla="*/ 1858156 w 1858444"/>
              <a:gd name="connsiteY23" fmla="*/ 210723 h 244302"/>
              <a:gd name="connsiteX24" fmla="*/ 1835122 w 1858444"/>
              <a:gd name="connsiteY24" fmla="*/ 121902 h 244302"/>
              <a:gd name="connsiteX25" fmla="*/ 1814007 w 1858444"/>
              <a:gd name="connsiteY25" fmla="*/ 106895 h 244302"/>
              <a:gd name="connsiteX26" fmla="*/ 1794812 w 1858444"/>
              <a:gd name="connsiteY26" fmla="*/ 97908 h 244302"/>
              <a:gd name="connsiteX27" fmla="*/ 1781899 w 1858444"/>
              <a:gd name="connsiteY27" fmla="*/ 92236 h 244302"/>
              <a:gd name="connsiteX28" fmla="*/ 1767677 w 1858444"/>
              <a:gd name="connsiteY28" fmla="*/ 86478 h 244302"/>
              <a:gd name="connsiteX29" fmla="*/ 1252722 w 1858444"/>
              <a:gd name="connsiteY29" fmla="*/ 14496 h 244302"/>
              <a:gd name="connsiteX30" fmla="*/ 1007023 w 1858444"/>
              <a:gd name="connsiteY30" fmla="*/ 6643 h 244302"/>
              <a:gd name="connsiteX31" fmla="*/ 762371 w 1858444"/>
              <a:gd name="connsiteY31" fmla="*/ 8912 h 244302"/>
              <a:gd name="connsiteX32" fmla="*/ 519901 w 1858444"/>
              <a:gd name="connsiteY32" fmla="*/ 24094 h 244302"/>
              <a:gd name="connsiteX33" fmla="*/ 267309 w 1858444"/>
              <a:gd name="connsiteY33" fmla="*/ 51578 h 244302"/>
              <a:gd name="connsiteX34" fmla="*/ 229181 w 1858444"/>
              <a:gd name="connsiteY34" fmla="*/ 58470 h 244302"/>
              <a:gd name="connsiteX35" fmla="*/ 195851 w 1858444"/>
              <a:gd name="connsiteY35" fmla="*/ 65276 h 244302"/>
              <a:gd name="connsiteX36" fmla="*/ 184770 w 1858444"/>
              <a:gd name="connsiteY36" fmla="*/ 67894 h 244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858444" h="244302">
                <a:moveTo>
                  <a:pt x="184770" y="67894"/>
                </a:moveTo>
                <a:cubicBezTo>
                  <a:pt x="173689" y="70511"/>
                  <a:pt x="140360" y="78887"/>
                  <a:pt x="118983" y="84646"/>
                </a:cubicBezTo>
                <a:cubicBezTo>
                  <a:pt x="118372" y="84820"/>
                  <a:pt x="117675" y="84995"/>
                  <a:pt x="117063" y="85169"/>
                </a:cubicBezTo>
                <a:cubicBezTo>
                  <a:pt x="115057" y="85780"/>
                  <a:pt x="113225" y="86303"/>
                  <a:pt x="111567" y="86827"/>
                </a:cubicBezTo>
                <a:cubicBezTo>
                  <a:pt x="107029" y="88223"/>
                  <a:pt x="101882" y="89968"/>
                  <a:pt x="96472" y="91975"/>
                </a:cubicBezTo>
                <a:cubicBezTo>
                  <a:pt x="80593" y="97733"/>
                  <a:pt x="62706" y="105673"/>
                  <a:pt x="51713" y="111519"/>
                </a:cubicBezTo>
                <a:cubicBezTo>
                  <a:pt x="50404" y="112217"/>
                  <a:pt x="49007" y="113002"/>
                  <a:pt x="47699" y="113788"/>
                </a:cubicBezTo>
                <a:cubicBezTo>
                  <a:pt x="47350" y="113962"/>
                  <a:pt x="47001" y="114311"/>
                  <a:pt x="46652" y="114485"/>
                </a:cubicBezTo>
                <a:cubicBezTo>
                  <a:pt x="42115" y="117452"/>
                  <a:pt x="37840" y="121291"/>
                  <a:pt x="34262" y="125043"/>
                </a:cubicBezTo>
                <a:cubicBezTo>
                  <a:pt x="30860" y="128707"/>
                  <a:pt x="28068" y="132372"/>
                  <a:pt x="26322" y="135513"/>
                </a:cubicBezTo>
                <a:cubicBezTo>
                  <a:pt x="23880" y="140923"/>
                  <a:pt x="20302" y="152352"/>
                  <a:pt x="17423" y="164655"/>
                </a:cubicBezTo>
                <a:cubicBezTo>
                  <a:pt x="15765" y="171984"/>
                  <a:pt x="14369" y="179575"/>
                  <a:pt x="13671" y="186381"/>
                </a:cubicBezTo>
                <a:cubicBezTo>
                  <a:pt x="13147" y="191790"/>
                  <a:pt x="13235" y="196589"/>
                  <a:pt x="13933" y="199992"/>
                </a:cubicBezTo>
                <a:cubicBezTo>
                  <a:pt x="14369" y="201911"/>
                  <a:pt x="13671" y="205314"/>
                  <a:pt x="12712" y="209414"/>
                </a:cubicBezTo>
                <a:cubicBezTo>
                  <a:pt x="11403" y="215261"/>
                  <a:pt x="9658" y="222241"/>
                  <a:pt x="8262" y="228697"/>
                </a:cubicBezTo>
                <a:cubicBezTo>
                  <a:pt x="6691" y="235764"/>
                  <a:pt x="5731" y="242133"/>
                  <a:pt x="7477" y="244664"/>
                </a:cubicBezTo>
                <a:cubicBezTo>
                  <a:pt x="9221" y="245536"/>
                  <a:pt x="54156" y="161776"/>
                  <a:pt x="133729" y="174165"/>
                </a:cubicBezTo>
                <a:cubicBezTo>
                  <a:pt x="145857" y="176085"/>
                  <a:pt x="188783" y="159245"/>
                  <a:pt x="264430" y="146332"/>
                </a:cubicBezTo>
                <a:cubicBezTo>
                  <a:pt x="346708" y="132285"/>
                  <a:pt x="481947" y="108814"/>
                  <a:pt x="539096" y="113526"/>
                </a:cubicBezTo>
                <a:cubicBezTo>
                  <a:pt x="639871" y="121902"/>
                  <a:pt x="939665" y="91713"/>
                  <a:pt x="1060682" y="135862"/>
                </a:cubicBezTo>
                <a:cubicBezTo>
                  <a:pt x="1181787" y="180011"/>
                  <a:pt x="1350966" y="174689"/>
                  <a:pt x="1466748" y="150346"/>
                </a:cubicBezTo>
                <a:cubicBezTo>
                  <a:pt x="1576073" y="127312"/>
                  <a:pt x="1824128" y="229744"/>
                  <a:pt x="1850739" y="226952"/>
                </a:cubicBezTo>
                <a:cubicBezTo>
                  <a:pt x="1852572" y="226778"/>
                  <a:pt x="1854054" y="226254"/>
                  <a:pt x="1854840" y="225556"/>
                </a:cubicBezTo>
                <a:cubicBezTo>
                  <a:pt x="1856236" y="221194"/>
                  <a:pt x="1857457" y="216308"/>
                  <a:pt x="1858156" y="210723"/>
                </a:cubicBezTo>
                <a:cubicBezTo>
                  <a:pt x="1861733" y="182890"/>
                  <a:pt x="1857370" y="147815"/>
                  <a:pt x="1835122" y="121902"/>
                </a:cubicBezTo>
                <a:cubicBezTo>
                  <a:pt x="1829537" y="115358"/>
                  <a:pt x="1822470" y="111083"/>
                  <a:pt x="1814007" y="106895"/>
                </a:cubicBezTo>
                <a:cubicBezTo>
                  <a:pt x="1808510" y="104190"/>
                  <a:pt x="1801094" y="100438"/>
                  <a:pt x="1794812" y="97908"/>
                </a:cubicBezTo>
                <a:cubicBezTo>
                  <a:pt x="1790711" y="96250"/>
                  <a:pt x="1786435" y="94330"/>
                  <a:pt x="1781899" y="92236"/>
                </a:cubicBezTo>
                <a:cubicBezTo>
                  <a:pt x="1777624" y="90317"/>
                  <a:pt x="1772912" y="88397"/>
                  <a:pt x="1767677" y="86478"/>
                </a:cubicBezTo>
                <a:cubicBezTo>
                  <a:pt x="1670567" y="51142"/>
                  <a:pt x="1418934" y="25315"/>
                  <a:pt x="1252722" y="14496"/>
                </a:cubicBezTo>
                <a:cubicBezTo>
                  <a:pt x="1159799" y="8650"/>
                  <a:pt x="1115214" y="7167"/>
                  <a:pt x="1007023" y="6643"/>
                </a:cubicBezTo>
                <a:cubicBezTo>
                  <a:pt x="921691" y="6120"/>
                  <a:pt x="840112" y="7778"/>
                  <a:pt x="762371" y="8912"/>
                </a:cubicBezTo>
                <a:cubicBezTo>
                  <a:pt x="673113" y="9959"/>
                  <a:pt x="592232" y="20691"/>
                  <a:pt x="519901" y="24094"/>
                </a:cubicBezTo>
                <a:cubicBezTo>
                  <a:pt x="435704" y="28195"/>
                  <a:pt x="344875" y="37617"/>
                  <a:pt x="267309" y="51578"/>
                </a:cubicBezTo>
                <a:cubicBezTo>
                  <a:pt x="251779" y="54370"/>
                  <a:pt x="240611" y="56289"/>
                  <a:pt x="229181" y="58470"/>
                </a:cubicBezTo>
                <a:cubicBezTo>
                  <a:pt x="218886" y="60390"/>
                  <a:pt x="208590" y="62397"/>
                  <a:pt x="195851" y="65276"/>
                </a:cubicBezTo>
                <a:cubicBezTo>
                  <a:pt x="192274" y="66061"/>
                  <a:pt x="188609" y="67021"/>
                  <a:pt x="184770" y="67894"/>
                </a:cubicBezTo>
                <a:close/>
              </a:path>
            </a:pathLst>
          </a:custGeom>
          <a:solidFill>
            <a:srgbClr val="8C5F38"/>
          </a:solidFill>
          <a:ln w="9525" cap="flat">
            <a:noFill/>
            <a:prstDash val="solid"/>
            <a:miter/>
          </a:ln>
        </p:spPr>
        <p:txBody>
          <a:bodyPr rtlCol="0" anchor="ctr"/>
          <a:lstStyle/>
          <a:p>
            <a:endParaRPr lang="en-US" sz="1050"/>
          </a:p>
        </p:txBody>
      </p:sp>
      <p:sp>
        <p:nvSpPr>
          <p:cNvPr id="360" name="Freeform: Shape 395">
            <a:extLst>
              <a:ext uri="{FF2B5EF4-FFF2-40B4-BE49-F238E27FC236}">
                <a16:creationId xmlns:a16="http://schemas.microsoft.com/office/drawing/2014/main" id="{352038D5-CE85-EA97-147B-55A8D7515172}"/>
              </a:ext>
            </a:extLst>
          </p:cNvPr>
          <p:cNvSpPr/>
          <p:nvPr/>
        </p:nvSpPr>
        <p:spPr>
          <a:xfrm>
            <a:off x="7430089" y="5240535"/>
            <a:ext cx="955566" cy="116642"/>
          </a:xfrm>
          <a:custGeom>
            <a:avLst/>
            <a:gdLst>
              <a:gd name="connsiteX0" fmla="*/ 530611 w 1858444"/>
              <a:gd name="connsiteY0" fmla="*/ 57149 h 226852"/>
              <a:gd name="connsiteX1" fmla="*/ 1053768 w 1858444"/>
              <a:gd name="connsiteY1" fmla="*/ 85070 h 226852"/>
              <a:gd name="connsiteX2" fmla="*/ 1460357 w 1858444"/>
              <a:gd name="connsiteY2" fmla="*/ 103130 h 226852"/>
              <a:gd name="connsiteX3" fmla="*/ 1846704 w 1858444"/>
              <a:gd name="connsiteY3" fmla="*/ 196751 h 226852"/>
              <a:gd name="connsiteX4" fmla="*/ 1828032 w 1858444"/>
              <a:gd name="connsiteY4" fmla="*/ 115694 h 226852"/>
              <a:gd name="connsiteX5" fmla="*/ 1769399 w 1858444"/>
              <a:gd name="connsiteY5" fmla="*/ 89345 h 226852"/>
              <a:gd name="connsiteX6" fmla="*/ 1222336 w 1858444"/>
              <a:gd name="connsiteY6" fmla="*/ 13349 h 226852"/>
              <a:gd name="connsiteX7" fmla="*/ 968611 w 1858444"/>
              <a:gd name="connsiteY7" fmla="*/ 6544 h 226852"/>
              <a:gd name="connsiteX8" fmla="*/ 716193 w 1858444"/>
              <a:gd name="connsiteY8" fmla="*/ 10296 h 226852"/>
              <a:gd name="connsiteX9" fmla="*/ 505134 w 1858444"/>
              <a:gd name="connsiteY9" fmla="*/ 26437 h 226852"/>
              <a:gd name="connsiteX10" fmla="*/ 284999 w 1858444"/>
              <a:gd name="connsiteY10" fmla="*/ 49122 h 226852"/>
              <a:gd name="connsiteX11" fmla="*/ 212232 w 1858444"/>
              <a:gd name="connsiteY11" fmla="*/ 60377 h 226852"/>
              <a:gd name="connsiteX12" fmla="*/ 128297 w 1858444"/>
              <a:gd name="connsiteY12" fmla="*/ 79311 h 226852"/>
              <a:gd name="connsiteX13" fmla="*/ 56751 w 1858444"/>
              <a:gd name="connsiteY13" fmla="*/ 103043 h 226852"/>
              <a:gd name="connsiteX14" fmla="*/ 26388 w 1858444"/>
              <a:gd name="connsiteY14" fmla="*/ 129131 h 226852"/>
              <a:gd name="connsiteX15" fmla="*/ 15394 w 1858444"/>
              <a:gd name="connsiteY15" fmla="*/ 183837 h 226852"/>
              <a:gd name="connsiteX16" fmla="*/ 7716 w 1858444"/>
              <a:gd name="connsiteY16" fmla="*/ 221094 h 226852"/>
              <a:gd name="connsiteX17" fmla="*/ 125418 w 1858444"/>
              <a:gd name="connsiteY17" fmla="*/ 132970 h 226852"/>
              <a:gd name="connsiteX18" fmla="*/ 255683 w 1858444"/>
              <a:gd name="connsiteY18" fmla="*/ 98244 h 226852"/>
              <a:gd name="connsiteX19" fmla="*/ 530611 w 1858444"/>
              <a:gd name="connsiteY19" fmla="*/ 57149 h 22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8444" h="226852">
                <a:moveTo>
                  <a:pt x="530611" y="57149"/>
                </a:moveTo>
                <a:cubicBezTo>
                  <a:pt x="656514" y="67619"/>
                  <a:pt x="902387" y="29840"/>
                  <a:pt x="1053768" y="85070"/>
                </a:cubicBezTo>
                <a:cubicBezTo>
                  <a:pt x="1205148" y="140299"/>
                  <a:pt x="1315607" y="133668"/>
                  <a:pt x="1460357" y="103130"/>
                </a:cubicBezTo>
                <a:cubicBezTo>
                  <a:pt x="1605106" y="72680"/>
                  <a:pt x="1835012" y="218214"/>
                  <a:pt x="1846704" y="196751"/>
                </a:cubicBezTo>
                <a:cubicBezTo>
                  <a:pt x="1854905" y="181743"/>
                  <a:pt x="1857871" y="144225"/>
                  <a:pt x="1828032" y="115694"/>
                </a:cubicBezTo>
                <a:cubicBezTo>
                  <a:pt x="1815293" y="103479"/>
                  <a:pt x="1795836" y="100949"/>
                  <a:pt x="1769399" y="89345"/>
                </a:cubicBezTo>
                <a:cubicBezTo>
                  <a:pt x="1681101" y="50605"/>
                  <a:pt x="1385932" y="23209"/>
                  <a:pt x="1222336" y="13349"/>
                </a:cubicBezTo>
                <a:cubicBezTo>
                  <a:pt x="1122870" y="7329"/>
                  <a:pt x="1085091" y="6544"/>
                  <a:pt x="968611" y="6544"/>
                </a:cubicBezTo>
                <a:cubicBezTo>
                  <a:pt x="879004" y="6544"/>
                  <a:pt x="794981" y="8987"/>
                  <a:pt x="716193" y="10296"/>
                </a:cubicBezTo>
                <a:cubicBezTo>
                  <a:pt x="637318" y="11604"/>
                  <a:pt x="567430" y="23994"/>
                  <a:pt x="505134" y="26437"/>
                </a:cubicBezTo>
                <a:cubicBezTo>
                  <a:pt x="438474" y="29054"/>
                  <a:pt x="358028" y="36820"/>
                  <a:pt x="284999" y="49122"/>
                </a:cubicBezTo>
                <a:cubicBezTo>
                  <a:pt x="256032" y="54008"/>
                  <a:pt x="247917" y="54357"/>
                  <a:pt x="212232" y="60377"/>
                </a:cubicBezTo>
                <a:cubicBezTo>
                  <a:pt x="199756" y="62471"/>
                  <a:pt x="151593" y="73989"/>
                  <a:pt x="128297" y="79311"/>
                </a:cubicBezTo>
                <a:cubicBezTo>
                  <a:pt x="107444" y="84022"/>
                  <a:pt x="73940" y="95539"/>
                  <a:pt x="56751" y="103043"/>
                </a:cubicBezTo>
                <a:cubicBezTo>
                  <a:pt x="43838" y="108627"/>
                  <a:pt x="31274" y="120668"/>
                  <a:pt x="26388" y="129131"/>
                </a:cubicBezTo>
                <a:cubicBezTo>
                  <a:pt x="22287" y="136111"/>
                  <a:pt x="10683" y="174240"/>
                  <a:pt x="15394" y="183837"/>
                </a:cubicBezTo>
                <a:cubicBezTo>
                  <a:pt x="17488" y="188113"/>
                  <a:pt x="2307" y="218476"/>
                  <a:pt x="7716" y="221094"/>
                </a:cubicBezTo>
                <a:cubicBezTo>
                  <a:pt x="9898" y="222141"/>
                  <a:pt x="26039" y="117439"/>
                  <a:pt x="125418" y="132970"/>
                </a:cubicBezTo>
                <a:cubicBezTo>
                  <a:pt x="140512" y="135326"/>
                  <a:pt x="161103" y="114386"/>
                  <a:pt x="255683" y="98244"/>
                </a:cubicBezTo>
                <a:cubicBezTo>
                  <a:pt x="358465" y="80532"/>
                  <a:pt x="459065" y="51216"/>
                  <a:pt x="530611" y="57149"/>
                </a:cubicBezTo>
                <a:close/>
              </a:path>
            </a:pathLst>
          </a:custGeom>
          <a:solidFill>
            <a:srgbClr val="9C6B40"/>
          </a:solidFill>
          <a:ln w="9525" cap="flat">
            <a:noFill/>
            <a:prstDash val="solid"/>
            <a:miter/>
          </a:ln>
        </p:spPr>
        <p:txBody>
          <a:bodyPr rtlCol="0" anchor="ctr"/>
          <a:lstStyle/>
          <a:p>
            <a:endParaRPr lang="en-US" sz="1050"/>
          </a:p>
        </p:txBody>
      </p:sp>
      <p:sp>
        <p:nvSpPr>
          <p:cNvPr id="361" name="Freeform: Shape 396">
            <a:extLst>
              <a:ext uri="{FF2B5EF4-FFF2-40B4-BE49-F238E27FC236}">
                <a16:creationId xmlns:a16="http://schemas.microsoft.com/office/drawing/2014/main" id="{8FF8AD5C-0F89-7D46-DC93-69D398F39475}"/>
              </a:ext>
            </a:extLst>
          </p:cNvPr>
          <p:cNvSpPr/>
          <p:nvPr/>
        </p:nvSpPr>
        <p:spPr>
          <a:xfrm>
            <a:off x="7340115" y="3786191"/>
            <a:ext cx="1130528" cy="1525316"/>
          </a:xfrm>
          <a:custGeom>
            <a:avLst/>
            <a:gdLst>
              <a:gd name="connsiteX0" fmla="*/ 2195495 w 2198723"/>
              <a:gd name="connsiteY0" fmla="*/ 119796 h 2966531"/>
              <a:gd name="connsiteX1" fmla="*/ 2189388 w 2198723"/>
              <a:gd name="connsiteY1" fmla="*/ 236974 h 2966531"/>
              <a:gd name="connsiteX2" fmla="*/ 2051706 w 2198723"/>
              <a:gd name="connsiteY2" fmla="*/ 2849005 h 2966531"/>
              <a:gd name="connsiteX3" fmla="*/ 1906171 w 2198723"/>
              <a:gd name="connsiteY3" fmla="*/ 2961820 h 2966531"/>
              <a:gd name="connsiteX4" fmla="*/ 295868 w 2198723"/>
              <a:gd name="connsiteY4" fmla="*/ 2961820 h 2966531"/>
              <a:gd name="connsiteX5" fmla="*/ 150333 w 2198723"/>
              <a:gd name="connsiteY5" fmla="*/ 2849005 h 2966531"/>
              <a:gd name="connsiteX6" fmla="*/ 13350 w 2198723"/>
              <a:gd name="connsiteY6" fmla="*/ 247531 h 2966531"/>
              <a:gd name="connsiteX7" fmla="*/ 6544 w 2198723"/>
              <a:gd name="connsiteY7" fmla="*/ 119709 h 2966531"/>
              <a:gd name="connsiteX8" fmla="*/ 152079 w 2198723"/>
              <a:gd name="connsiteY8" fmla="*/ 6544 h 2966531"/>
              <a:gd name="connsiteX9" fmla="*/ 2049961 w 2198723"/>
              <a:gd name="connsiteY9" fmla="*/ 6544 h 2966531"/>
              <a:gd name="connsiteX10" fmla="*/ 2195495 w 2198723"/>
              <a:gd name="connsiteY10" fmla="*/ 119796 h 296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98723" h="2966531">
                <a:moveTo>
                  <a:pt x="2195495" y="119796"/>
                </a:moveTo>
                <a:lnTo>
                  <a:pt x="2189388" y="236974"/>
                </a:lnTo>
                <a:lnTo>
                  <a:pt x="2051706" y="2849005"/>
                </a:lnTo>
                <a:cubicBezTo>
                  <a:pt x="2051706" y="2911040"/>
                  <a:pt x="1986267" y="2961820"/>
                  <a:pt x="1906171" y="2961820"/>
                </a:cubicBezTo>
                <a:lnTo>
                  <a:pt x="295868" y="2961820"/>
                </a:lnTo>
                <a:cubicBezTo>
                  <a:pt x="215684" y="2961820"/>
                  <a:pt x="150333" y="2911040"/>
                  <a:pt x="150333" y="2849005"/>
                </a:cubicBezTo>
                <a:lnTo>
                  <a:pt x="13350" y="247531"/>
                </a:lnTo>
                <a:lnTo>
                  <a:pt x="6544" y="119709"/>
                </a:lnTo>
                <a:cubicBezTo>
                  <a:pt x="6544" y="57411"/>
                  <a:pt x="71982" y="6544"/>
                  <a:pt x="152079" y="6544"/>
                </a:cubicBezTo>
                <a:lnTo>
                  <a:pt x="2049961" y="6544"/>
                </a:lnTo>
                <a:cubicBezTo>
                  <a:pt x="2130057" y="6718"/>
                  <a:pt x="2195495" y="57499"/>
                  <a:pt x="2195495" y="119796"/>
                </a:cubicBezTo>
                <a:close/>
              </a:path>
            </a:pathLst>
          </a:custGeom>
          <a:solidFill>
            <a:srgbClr val="613D1D"/>
          </a:solidFill>
          <a:ln w="9525" cap="flat">
            <a:noFill/>
            <a:prstDash val="solid"/>
            <a:miter/>
          </a:ln>
        </p:spPr>
        <p:txBody>
          <a:bodyPr rtlCol="0" anchor="ctr"/>
          <a:lstStyle/>
          <a:p>
            <a:endParaRPr lang="en-US" sz="1050"/>
          </a:p>
        </p:txBody>
      </p:sp>
      <p:sp>
        <p:nvSpPr>
          <p:cNvPr id="362" name="Freeform: Shape 397">
            <a:extLst>
              <a:ext uri="{FF2B5EF4-FFF2-40B4-BE49-F238E27FC236}">
                <a16:creationId xmlns:a16="http://schemas.microsoft.com/office/drawing/2014/main" id="{CA64F349-0439-C859-FE15-CD159FD3F3C6}"/>
              </a:ext>
            </a:extLst>
          </p:cNvPr>
          <p:cNvSpPr/>
          <p:nvPr/>
        </p:nvSpPr>
        <p:spPr>
          <a:xfrm>
            <a:off x="7352532" y="3786236"/>
            <a:ext cx="1103611" cy="1292032"/>
          </a:xfrm>
          <a:custGeom>
            <a:avLst/>
            <a:gdLst>
              <a:gd name="connsiteX0" fmla="*/ 6650 w 2146372"/>
              <a:gd name="connsiteY0" fmla="*/ 100862 h 2512826"/>
              <a:gd name="connsiteX1" fmla="*/ 155936 w 2146372"/>
              <a:gd name="connsiteY1" fmla="*/ 6544 h 2512826"/>
              <a:gd name="connsiteX2" fmla="*/ 1997890 w 2146372"/>
              <a:gd name="connsiteY2" fmla="*/ 6544 h 2512826"/>
              <a:gd name="connsiteX3" fmla="*/ 2147089 w 2146372"/>
              <a:gd name="connsiteY3" fmla="*/ 100862 h 2512826"/>
              <a:gd name="connsiteX4" fmla="*/ 2144298 w 2146372"/>
              <a:gd name="connsiteY4" fmla="*/ 198583 h 2512826"/>
              <a:gd name="connsiteX5" fmla="*/ 2095350 w 2146372"/>
              <a:gd name="connsiteY5" fmla="*/ 1563275 h 2512826"/>
              <a:gd name="connsiteX6" fmla="*/ 2050503 w 2146372"/>
              <a:gd name="connsiteY6" fmla="*/ 2413622 h 2512826"/>
              <a:gd name="connsiteX7" fmla="*/ 2006616 w 2146372"/>
              <a:gd name="connsiteY7" fmla="*/ 2481416 h 2512826"/>
              <a:gd name="connsiteX8" fmla="*/ 1894586 w 2146372"/>
              <a:gd name="connsiteY8" fmla="*/ 2508028 h 2512826"/>
              <a:gd name="connsiteX9" fmla="*/ 1113253 w 2146372"/>
              <a:gd name="connsiteY9" fmla="*/ 2483685 h 2512826"/>
              <a:gd name="connsiteX10" fmla="*/ 261335 w 2146372"/>
              <a:gd name="connsiteY10" fmla="*/ 2504887 h 2512826"/>
              <a:gd name="connsiteX11" fmla="*/ 103411 w 2146372"/>
              <a:gd name="connsiteY11" fmla="*/ 2415367 h 2512826"/>
              <a:gd name="connsiteX12" fmla="*/ 56122 w 2146372"/>
              <a:gd name="connsiteY12" fmla="*/ 1517032 h 2512826"/>
              <a:gd name="connsiteX13" fmla="*/ 9878 w 2146372"/>
              <a:gd name="connsiteY13" fmla="*/ 207396 h 2512826"/>
              <a:gd name="connsiteX14" fmla="*/ 6650 w 2146372"/>
              <a:gd name="connsiteY14" fmla="*/ 100862 h 2512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46372" h="2512826">
                <a:moveTo>
                  <a:pt x="6650" y="100862"/>
                </a:moveTo>
                <a:cubicBezTo>
                  <a:pt x="6650" y="48948"/>
                  <a:pt x="89102" y="6544"/>
                  <a:pt x="155936" y="6544"/>
                </a:cubicBezTo>
                <a:lnTo>
                  <a:pt x="1997890" y="6544"/>
                </a:lnTo>
                <a:cubicBezTo>
                  <a:pt x="2064725" y="6544"/>
                  <a:pt x="2147089" y="48861"/>
                  <a:pt x="2147089" y="100862"/>
                </a:cubicBezTo>
                <a:cubicBezTo>
                  <a:pt x="2147875" y="100862"/>
                  <a:pt x="2143513" y="198583"/>
                  <a:pt x="2144298" y="198583"/>
                </a:cubicBezTo>
                <a:cubicBezTo>
                  <a:pt x="2156600" y="199455"/>
                  <a:pt x="2095350" y="1553416"/>
                  <a:pt x="2095350" y="1563275"/>
                </a:cubicBezTo>
                <a:lnTo>
                  <a:pt x="2050503" y="2413622"/>
                </a:lnTo>
                <a:cubicBezTo>
                  <a:pt x="2047798" y="2441543"/>
                  <a:pt x="2032006" y="2465624"/>
                  <a:pt x="2006616" y="2481416"/>
                </a:cubicBezTo>
                <a:cubicBezTo>
                  <a:pt x="1977037" y="2499739"/>
                  <a:pt x="1937862" y="2510384"/>
                  <a:pt x="1894586" y="2508028"/>
                </a:cubicBezTo>
                <a:cubicBezTo>
                  <a:pt x="1867451" y="2498954"/>
                  <a:pt x="1193175" y="2483248"/>
                  <a:pt x="1113253" y="2483685"/>
                </a:cubicBezTo>
                <a:cubicBezTo>
                  <a:pt x="1039090" y="2484034"/>
                  <a:pt x="291437" y="2497034"/>
                  <a:pt x="261335" y="2504887"/>
                </a:cubicBezTo>
                <a:cubicBezTo>
                  <a:pt x="176266" y="2509598"/>
                  <a:pt x="110130" y="2470161"/>
                  <a:pt x="103411" y="2415367"/>
                </a:cubicBezTo>
                <a:lnTo>
                  <a:pt x="56122" y="1517032"/>
                </a:lnTo>
                <a:cubicBezTo>
                  <a:pt x="56122" y="1507347"/>
                  <a:pt x="-2337" y="208443"/>
                  <a:pt x="9878" y="207396"/>
                </a:cubicBezTo>
                <a:cubicBezTo>
                  <a:pt x="10576" y="207396"/>
                  <a:pt x="5778" y="100862"/>
                  <a:pt x="6650" y="100862"/>
                </a:cubicBezTo>
                <a:close/>
              </a:path>
            </a:pathLst>
          </a:custGeom>
          <a:solidFill>
            <a:srgbClr val="6B4523"/>
          </a:solidFill>
          <a:ln w="9525" cap="flat">
            <a:noFill/>
            <a:prstDash val="solid"/>
            <a:miter/>
          </a:ln>
        </p:spPr>
        <p:txBody>
          <a:bodyPr rtlCol="0" anchor="ctr"/>
          <a:lstStyle/>
          <a:p>
            <a:endParaRPr lang="en-US" sz="1050"/>
          </a:p>
        </p:txBody>
      </p:sp>
      <p:sp>
        <p:nvSpPr>
          <p:cNvPr id="363" name="Freeform: Shape 398">
            <a:extLst>
              <a:ext uri="{FF2B5EF4-FFF2-40B4-BE49-F238E27FC236}">
                <a16:creationId xmlns:a16="http://schemas.microsoft.com/office/drawing/2014/main" id="{191C0F39-B118-A744-97C7-706B131DD2BD}"/>
              </a:ext>
            </a:extLst>
          </p:cNvPr>
          <p:cNvSpPr/>
          <p:nvPr/>
        </p:nvSpPr>
        <p:spPr>
          <a:xfrm>
            <a:off x="7360390" y="3786281"/>
            <a:ext cx="1090152" cy="1058749"/>
          </a:xfrm>
          <a:custGeom>
            <a:avLst/>
            <a:gdLst>
              <a:gd name="connsiteX0" fmla="*/ 15624 w 2120197"/>
              <a:gd name="connsiteY0" fmla="*/ 81929 h 2059121"/>
              <a:gd name="connsiteX1" fmla="*/ 168574 w 2120197"/>
              <a:gd name="connsiteY1" fmla="*/ 6544 h 2059121"/>
              <a:gd name="connsiteX2" fmla="*/ 1954688 w 2120197"/>
              <a:gd name="connsiteY2" fmla="*/ 6544 h 2059121"/>
              <a:gd name="connsiteX3" fmla="*/ 2107552 w 2120197"/>
              <a:gd name="connsiteY3" fmla="*/ 81929 h 2059121"/>
              <a:gd name="connsiteX4" fmla="*/ 2108075 w 2120197"/>
              <a:gd name="connsiteY4" fmla="*/ 160193 h 2059121"/>
              <a:gd name="connsiteX5" fmla="*/ 2095249 w 2120197"/>
              <a:gd name="connsiteY5" fmla="*/ 1274474 h 2059121"/>
              <a:gd name="connsiteX6" fmla="*/ 2058167 w 2120197"/>
              <a:gd name="connsiteY6" fmla="*/ 1978153 h 2059121"/>
              <a:gd name="connsiteX7" fmla="*/ 2006689 w 2120197"/>
              <a:gd name="connsiteY7" fmla="*/ 2039316 h 2059121"/>
              <a:gd name="connsiteX8" fmla="*/ 1891867 w 2120197"/>
              <a:gd name="connsiteY8" fmla="*/ 2054236 h 2059121"/>
              <a:gd name="connsiteX9" fmla="*/ 1100239 w 2120197"/>
              <a:gd name="connsiteY9" fmla="*/ 2005550 h 2059121"/>
              <a:gd name="connsiteX10" fmla="*/ 235583 w 2120197"/>
              <a:gd name="connsiteY10" fmla="*/ 2047954 h 2059121"/>
              <a:gd name="connsiteX11" fmla="*/ 65269 w 2120197"/>
              <a:gd name="connsiteY11" fmla="*/ 1981730 h 2059121"/>
              <a:gd name="connsiteX12" fmla="*/ 26093 w 2120197"/>
              <a:gd name="connsiteY12" fmla="*/ 1237480 h 2059121"/>
              <a:gd name="connsiteX13" fmla="*/ 15100 w 2120197"/>
              <a:gd name="connsiteY13" fmla="*/ 167347 h 2059121"/>
              <a:gd name="connsiteX14" fmla="*/ 15624 w 2120197"/>
              <a:gd name="connsiteY14" fmla="*/ 81929 h 2059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0197" h="2059121">
                <a:moveTo>
                  <a:pt x="15624" y="81929"/>
                </a:moveTo>
                <a:cubicBezTo>
                  <a:pt x="15624" y="40397"/>
                  <a:pt x="115176" y="6544"/>
                  <a:pt x="168574" y="6544"/>
                </a:cubicBezTo>
                <a:lnTo>
                  <a:pt x="1954688" y="6544"/>
                </a:lnTo>
                <a:cubicBezTo>
                  <a:pt x="2008085" y="6544"/>
                  <a:pt x="2107552" y="40397"/>
                  <a:pt x="2107552" y="81929"/>
                </a:cubicBezTo>
                <a:cubicBezTo>
                  <a:pt x="2109122" y="81929"/>
                  <a:pt x="2106592" y="160105"/>
                  <a:pt x="2108075" y="160193"/>
                </a:cubicBezTo>
                <a:cubicBezTo>
                  <a:pt x="2132680" y="162025"/>
                  <a:pt x="2095249" y="1254843"/>
                  <a:pt x="2095249" y="1274474"/>
                </a:cubicBezTo>
                <a:lnTo>
                  <a:pt x="2058167" y="1978153"/>
                </a:lnTo>
                <a:cubicBezTo>
                  <a:pt x="2052758" y="2005550"/>
                  <a:pt x="2034958" y="2027712"/>
                  <a:pt x="2006689" y="2039316"/>
                </a:cubicBezTo>
                <a:cubicBezTo>
                  <a:pt x="1974319" y="2052578"/>
                  <a:pt x="1934882" y="2058947"/>
                  <a:pt x="1891867" y="2054236"/>
                </a:cubicBezTo>
                <a:cubicBezTo>
                  <a:pt x="1837597" y="2036087"/>
                  <a:pt x="1260083" y="2004677"/>
                  <a:pt x="1100239" y="2005550"/>
                </a:cubicBezTo>
                <a:cubicBezTo>
                  <a:pt x="951825" y="2006248"/>
                  <a:pt x="295873" y="2032336"/>
                  <a:pt x="235583" y="2047954"/>
                </a:cubicBezTo>
                <a:cubicBezTo>
                  <a:pt x="145628" y="2057464"/>
                  <a:pt x="78706" y="2029195"/>
                  <a:pt x="65269" y="1981730"/>
                </a:cubicBezTo>
                <a:lnTo>
                  <a:pt x="26093" y="1237480"/>
                </a:lnTo>
                <a:cubicBezTo>
                  <a:pt x="26093" y="1218023"/>
                  <a:pt x="-9243" y="169354"/>
                  <a:pt x="15100" y="167347"/>
                </a:cubicBezTo>
                <a:cubicBezTo>
                  <a:pt x="16671" y="167173"/>
                  <a:pt x="13878" y="81929"/>
                  <a:pt x="15624" y="81929"/>
                </a:cubicBezTo>
                <a:close/>
              </a:path>
            </a:pathLst>
          </a:custGeom>
          <a:solidFill>
            <a:srgbClr val="754C29"/>
          </a:solidFill>
          <a:ln w="9525" cap="flat">
            <a:noFill/>
            <a:prstDash val="solid"/>
            <a:miter/>
          </a:ln>
        </p:spPr>
        <p:txBody>
          <a:bodyPr rtlCol="0" anchor="ctr"/>
          <a:lstStyle/>
          <a:p>
            <a:endParaRPr lang="en-US" sz="1050"/>
          </a:p>
        </p:txBody>
      </p:sp>
      <p:sp>
        <p:nvSpPr>
          <p:cNvPr id="364" name="Freeform: Shape 399">
            <a:extLst>
              <a:ext uri="{FF2B5EF4-FFF2-40B4-BE49-F238E27FC236}">
                <a16:creationId xmlns:a16="http://schemas.microsoft.com/office/drawing/2014/main" id="{D90108EE-6DBC-F6AD-3BD8-EEE643BFA955}"/>
              </a:ext>
            </a:extLst>
          </p:cNvPr>
          <p:cNvSpPr/>
          <p:nvPr/>
        </p:nvSpPr>
        <p:spPr>
          <a:xfrm>
            <a:off x="7361805" y="3786281"/>
            <a:ext cx="1085666" cy="825465"/>
          </a:xfrm>
          <a:custGeom>
            <a:avLst/>
            <a:gdLst>
              <a:gd name="connsiteX0" fmla="*/ 37127 w 2111472"/>
              <a:gd name="connsiteY0" fmla="*/ 63082 h 1605416"/>
              <a:gd name="connsiteX1" fmla="*/ 193830 w 2111472"/>
              <a:gd name="connsiteY1" fmla="*/ 6544 h 1605416"/>
              <a:gd name="connsiteX2" fmla="*/ 1924016 w 2111472"/>
              <a:gd name="connsiteY2" fmla="*/ 6544 h 1605416"/>
              <a:gd name="connsiteX3" fmla="*/ 2080544 w 2111472"/>
              <a:gd name="connsiteY3" fmla="*/ 63082 h 1605416"/>
              <a:gd name="connsiteX4" fmla="*/ 2084383 w 2111472"/>
              <a:gd name="connsiteY4" fmla="*/ 121890 h 1605416"/>
              <a:gd name="connsiteX5" fmla="*/ 2107679 w 2111472"/>
              <a:gd name="connsiteY5" fmla="*/ 985761 h 1605416"/>
              <a:gd name="connsiteX6" fmla="*/ 2078363 w 2111472"/>
              <a:gd name="connsiteY6" fmla="*/ 1542858 h 1605416"/>
              <a:gd name="connsiteX7" fmla="*/ 2019381 w 2111472"/>
              <a:gd name="connsiteY7" fmla="*/ 1597390 h 1605416"/>
              <a:gd name="connsiteX8" fmla="*/ 1901680 w 2111472"/>
              <a:gd name="connsiteY8" fmla="*/ 1600531 h 1605416"/>
              <a:gd name="connsiteX9" fmla="*/ 1099756 w 2111472"/>
              <a:gd name="connsiteY9" fmla="*/ 1527502 h 1605416"/>
              <a:gd name="connsiteX10" fmla="*/ 222362 w 2111472"/>
              <a:gd name="connsiteY10" fmla="*/ 1591108 h 1605416"/>
              <a:gd name="connsiteX11" fmla="*/ 39658 w 2111472"/>
              <a:gd name="connsiteY11" fmla="*/ 1548268 h 1605416"/>
              <a:gd name="connsiteX12" fmla="*/ 8510 w 2111472"/>
              <a:gd name="connsiteY12" fmla="*/ 958190 h 1605416"/>
              <a:gd name="connsiteX13" fmla="*/ 32765 w 2111472"/>
              <a:gd name="connsiteY13" fmla="*/ 127473 h 1605416"/>
              <a:gd name="connsiteX14" fmla="*/ 37127 w 2111472"/>
              <a:gd name="connsiteY14" fmla="*/ 63082 h 160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11472" h="1605416">
                <a:moveTo>
                  <a:pt x="37127" y="63082"/>
                </a:moveTo>
                <a:cubicBezTo>
                  <a:pt x="37127" y="31934"/>
                  <a:pt x="153695" y="6544"/>
                  <a:pt x="193830" y="6544"/>
                </a:cubicBezTo>
                <a:lnTo>
                  <a:pt x="1924016" y="6544"/>
                </a:lnTo>
                <a:cubicBezTo>
                  <a:pt x="1964064" y="6544"/>
                  <a:pt x="2080544" y="31934"/>
                  <a:pt x="2080544" y="63082"/>
                </a:cubicBezTo>
                <a:cubicBezTo>
                  <a:pt x="2082900" y="63082"/>
                  <a:pt x="2082114" y="121802"/>
                  <a:pt x="2084383" y="121890"/>
                </a:cubicBezTo>
                <a:cubicBezTo>
                  <a:pt x="2121291" y="124595"/>
                  <a:pt x="2107679" y="956357"/>
                  <a:pt x="2107679" y="985761"/>
                </a:cubicBezTo>
                <a:lnTo>
                  <a:pt x="2078363" y="1542858"/>
                </a:lnTo>
                <a:cubicBezTo>
                  <a:pt x="2070248" y="1569732"/>
                  <a:pt x="2050529" y="1590061"/>
                  <a:pt x="2019381" y="1597390"/>
                </a:cubicBezTo>
                <a:cubicBezTo>
                  <a:pt x="1984306" y="1605592"/>
                  <a:pt x="1944608" y="1607598"/>
                  <a:pt x="1901680" y="1600531"/>
                </a:cubicBezTo>
                <a:cubicBezTo>
                  <a:pt x="1820275" y="1573221"/>
                  <a:pt x="1339609" y="1526193"/>
                  <a:pt x="1099756" y="1527502"/>
                </a:cubicBezTo>
                <a:cubicBezTo>
                  <a:pt x="877179" y="1528549"/>
                  <a:pt x="312841" y="1567637"/>
                  <a:pt x="222362" y="1591108"/>
                </a:cubicBezTo>
                <a:cubicBezTo>
                  <a:pt x="127433" y="1605330"/>
                  <a:pt x="59813" y="1588403"/>
                  <a:pt x="39658" y="1548268"/>
                </a:cubicBezTo>
                <a:lnTo>
                  <a:pt x="8510" y="958190"/>
                </a:lnTo>
                <a:cubicBezTo>
                  <a:pt x="8510" y="929048"/>
                  <a:pt x="-3706" y="130440"/>
                  <a:pt x="32765" y="127473"/>
                </a:cubicBezTo>
                <a:cubicBezTo>
                  <a:pt x="35295" y="127037"/>
                  <a:pt x="34510" y="63082"/>
                  <a:pt x="37127" y="63082"/>
                </a:cubicBezTo>
                <a:close/>
              </a:path>
            </a:pathLst>
          </a:custGeom>
          <a:solidFill>
            <a:srgbClr val="7F542F"/>
          </a:solidFill>
          <a:ln w="9525" cap="flat">
            <a:noFill/>
            <a:prstDash val="solid"/>
            <a:miter/>
          </a:ln>
        </p:spPr>
        <p:txBody>
          <a:bodyPr rtlCol="0" anchor="ctr"/>
          <a:lstStyle/>
          <a:p>
            <a:endParaRPr lang="en-US" sz="1050"/>
          </a:p>
        </p:txBody>
      </p:sp>
      <p:sp>
        <p:nvSpPr>
          <p:cNvPr id="365" name="Freeform: Shape 400">
            <a:extLst>
              <a:ext uri="{FF2B5EF4-FFF2-40B4-BE49-F238E27FC236}">
                <a16:creationId xmlns:a16="http://schemas.microsoft.com/office/drawing/2014/main" id="{5109615F-A158-7061-4AB5-FD36B15511F0}"/>
              </a:ext>
            </a:extLst>
          </p:cNvPr>
          <p:cNvSpPr/>
          <p:nvPr/>
        </p:nvSpPr>
        <p:spPr>
          <a:xfrm>
            <a:off x="7355368" y="3786281"/>
            <a:ext cx="1099125" cy="596668"/>
          </a:xfrm>
          <a:custGeom>
            <a:avLst/>
            <a:gdLst>
              <a:gd name="connsiteX0" fmla="*/ 73901 w 2137647"/>
              <a:gd name="connsiteY0" fmla="*/ 44236 h 1160437"/>
              <a:gd name="connsiteX1" fmla="*/ 234269 w 2137647"/>
              <a:gd name="connsiteY1" fmla="*/ 6544 h 1160437"/>
              <a:gd name="connsiteX2" fmla="*/ 1908614 w 2137647"/>
              <a:gd name="connsiteY2" fmla="*/ 6544 h 1160437"/>
              <a:gd name="connsiteX3" fmla="*/ 2068894 w 2137647"/>
              <a:gd name="connsiteY3" fmla="*/ 44236 h 1160437"/>
              <a:gd name="connsiteX4" fmla="*/ 2076048 w 2137647"/>
              <a:gd name="connsiteY4" fmla="*/ 83674 h 1160437"/>
              <a:gd name="connsiteX5" fmla="*/ 2135554 w 2137647"/>
              <a:gd name="connsiteY5" fmla="*/ 697135 h 1160437"/>
              <a:gd name="connsiteX6" fmla="*/ 2114003 w 2137647"/>
              <a:gd name="connsiteY6" fmla="*/ 1107563 h 1160437"/>
              <a:gd name="connsiteX7" fmla="*/ 2047518 w 2137647"/>
              <a:gd name="connsiteY7" fmla="*/ 1155464 h 1160437"/>
              <a:gd name="connsiteX8" fmla="*/ 1927024 w 2137647"/>
              <a:gd name="connsiteY8" fmla="*/ 1146826 h 1160437"/>
              <a:gd name="connsiteX9" fmla="*/ 1114805 w 2137647"/>
              <a:gd name="connsiteY9" fmla="*/ 1049367 h 1160437"/>
              <a:gd name="connsiteX10" fmla="*/ 224671 w 2137647"/>
              <a:gd name="connsiteY10" fmla="*/ 1134175 h 1160437"/>
              <a:gd name="connsiteX11" fmla="*/ 29578 w 2137647"/>
              <a:gd name="connsiteY11" fmla="*/ 1114631 h 1160437"/>
              <a:gd name="connsiteX12" fmla="*/ 6544 w 2137647"/>
              <a:gd name="connsiteY12" fmla="*/ 678638 h 1160437"/>
              <a:gd name="connsiteX13" fmla="*/ 66048 w 2137647"/>
              <a:gd name="connsiteY13" fmla="*/ 87338 h 1160437"/>
              <a:gd name="connsiteX14" fmla="*/ 73901 w 2137647"/>
              <a:gd name="connsiteY14" fmla="*/ 44236 h 1160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37647" h="1160437">
                <a:moveTo>
                  <a:pt x="73901" y="44236"/>
                </a:moveTo>
                <a:cubicBezTo>
                  <a:pt x="73901" y="23471"/>
                  <a:pt x="207570" y="6544"/>
                  <a:pt x="234269" y="6544"/>
                </a:cubicBezTo>
                <a:lnTo>
                  <a:pt x="1908614" y="6544"/>
                </a:lnTo>
                <a:cubicBezTo>
                  <a:pt x="1935313" y="6544"/>
                  <a:pt x="2068894" y="23471"/>
                  <a:pt x="2068894" y="44236"/>
                </a:cubicBezTo>
                <a:cubicBezTo>
                  <a:pt x="2072035" y="44236"/>
                  <a:pt x="2072994" y="83412"/>
                  <a:pt x="2076048" y="83674"/>
                </a:cubicBezTo>
                <a:cubicBezTo>
                  <a:pt x="2125170" y="87338"/>
                  <a:pt x="2135554" y="657960"/>
                  <a:pt x="2135554" y="697135"/>
                </a:cubicBezTo>
                <a:lnTo>
                  <a:pt x="2114003" y="1107563"/>
                </a:lnTo>
                <a:cubicBezTo>
                  <a:pt x="2103184" y="1133913"/>
                  <a:pt x="2081632" y="1152498"/>
                  <a:pt x="2047518" y="1155464"/>
                </a:cubicBezTo>
                <a:cubicBezTo>
                  <a:pt x="2009737" y="1158692"/>
                  <a:pt x="1969689" y="1156337"/>
                  <a:pt x="1927024" y="1146826"/>
                </a:cubicBezTo>
                <a:cubicBezTo>
                  <a:pt x="1818484" y="1110443"/>
                  <a:pt x="1434580" y="1047797"/>
                  <a:pt x="1114805" y="1049367"/>
                </a:cubicBezTo>
                <a:cubicBezTo>
                  <a:pt x="818065" y="1050763"/>
                  <a:pt x="345339" y="1102852"/>
                  <a:pt x="224671" y="1134175"/>
                </a:cubicBezTo>
                <a:cubicBezTo>
                  <a:pt x="124857" y="1153108"/>
                  <a:pt x="56451" y="1147524"/>
                  <a:pt x="29578" y="1114631"/>
                </a:cubicBezTo>
                <a:lnTo>
                  <a:pt x="6544" y="678638"/>
                </a:lnTo>
                <a:cubicBezTo>
                  <a:pt x="6544" y="639811"/>
                  <a:pt x="17450" y="91352"/>
                  <a:pt x="66048" y="87338"/>
                </a:cubicBezTo>
                <a:cubicBezTo>
                  <a:pt x="69190" y="86989"/>
                  <a:pt x="70411" y="44236"/>
                  <a:pt x="73901" y="44236"/>
                </a:cubicBezTo>
                <a:close/>
              </a:path>
            </a:pathLst>
          </a:custGeom>
          <a:solidFill>
            <a:srgbClr val="885C34"/>
          </a:solidFill>
          <a:ln w="9525" cap="flat">
            <a:noFill/>
            <a:prstDash val="solid"/>
            <a:miter/>
          </a:ln>
        </p:spPr>
        <p:txBody>
          <a:bodyPr rtlCol="0" anchor="ctr"/>
          <a:lstStyle/>
          <a:p>
            <a:endParaRPr lang="en-US" sz="1050"/>
          </a:p>
        </p:txBody>
      </p:sp>
      <p:sp>
        <p:nvSpPr>
          <p:cNvPr id="366" name="Freeform: Shape 401">
            <a:extLst>
              <a:ext uri="{FF2B5EF4-FFF2-40B4-BE49-F238E27FC236}">
                <a16:creationId xmlns:a16="http://schemas.microsoft.com/office/drawing/2014/main" id="{5BE69469-9A87-30F9-CFF3-6B86A26EB5B3}"/>
              </a:ext>
            </a:extLst>
          </p:cNvPr>
          <p:cNvSpPr/>
          <p:nvPr/>
        </p:nvSpPr>
        <p:spPr>
          <a:xfrm>
            <a:off x="7347652" y="3786281"/>
            <a:ext cx="1112584" cy="367871"/>
          </a:xfrm>
          <a:custGeom>
            <a:avLst/>
            <a:gdLst>
              <a:gd name="connsiteX0" fmla="*/ 113164 w 2163822"/>
              <a:gd name="connsiteY0" fmla="*/ 25390 h 715457"/>
              <a:gd name="connsiteX1" fmla="*/ 277196 w 2163822"/>
              <a:gd name="connsiteY1" fmla="*/ 6544 h 715457"/>
              <a:gd name="connsiteX2" fmla="*/ 1895614 w 2163822"/>
              <a:gd name="connsiteY2" fmla="*/ 6544 h 715457"/>
              <a:gd name="connsiteX3" fmla="*/ 2059557 w 2163822"/>
              <a:gd name="connsiteY3" fmla="*/ 25390 h 715457"/>
              <a:gd name="connsiteX4" fmla="*/ 2070028 w 2163822"/>
              <a:gd name="connsiteY4" fmla="*/ 45371 h 715457"/>
              <a:gd name="connsiteX5" fmla="*/ 2165655 w 2163822"/>
              <a:gd name="connsiteY5" fmla="*/ 408422 h 715457"/>
              <a:gd name="connsiteX6" fmla="*/ 2151782 w 2163822"/>
              <a:gd name="connsiteY6" fmla="*/ 672268 h 715457"/>
              <a:gd name="connsiteX7" fmla="*/ 2077706 w 2163822"/>
              <a:gd name="connsiteY7" fmla="*/ 713538 h 715457"/>
              <a:gd name="connsiteX8" fmla="*/ 1954333 w 2163822"/>
              <a:gd name="connsiteY8" fmla="*/ 693121 h 715457"/>
              <a:gd name="connsiteX9" fmla="*/ 1131819 w 2163822"/>
              <a:gd name="connsiteY9" fmla="*/ 571319 h 715457"/>
              <a:gd name="connsiteX10" fmla="*/ 228946 w 2163822"/>
              <a:gd name="connsiteY10" fmla="*/ 677329 h 715457"/>
              <a:gd name="connsiteX11" fmla="*/ 21463 w 2163822"/>
              <a:gd name="connsiteY11" fmla="*/ 681081 h 715457"/>
              <a:gd name="connsiteX12" fmla="*/ 6544 w 2163822"/>
              <a:gd name="connsiteY12" fmla="*/ 399173 h 715457"/>
              <a:gd name="connsiteX13" fmla="*/ 101298 w 2163822"/>
              <a:gd name="connsiteY13" fmla="*/ 47290 h 715457"/>
              <a:gd name="connsiteX14" fmla="*/ 113164 w 2163822"/>
              <a:gd name="connsiteY14" fmla="*/ 25390 h 715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63822" h="715457">
                <a:moveTo>
                  <a:pt x="113164" y="25390"/>
                </a:moveTo>
                <a:cubicBezTo>
                  <a:pt x="113164" y="15007"/>
                  <a:pt x="263847" y="6544"/>
                  <a:pt x="277196" y="6544"/>
                </a:cubicBezTo>
                <a:lnTo>
                  <a:pt x="1895614" y="6544"/>
                </a:lnTo>
                <a:cubicBezTo>
                  <a:pt x="1908962" y="6544"/>
                  <a:pt x="2059557" y="15007"/>
                  <a:pt x="2059557" y="25390"/>
                </a:cubicBezTo>
                <a:cubicBezTo>
                  <a:pt x="2063397" y="25390"/>
                  <a:pt x="2066276" y="45022"/>
                  <a:pt x="2070028" y="45371"/>
                </a:cubicBezTo>
                <a:cubicBezTo>
                  <a:pt x="2131452" y="49908"/>
                  <a:pt x="2165655" y="359474"/>
                  <a:pt x="2165655" y="408422"/>
                </a:cubicBezTo>
                <a:lnTo>
                  <a:pt x="2151782" y="672268"/>
                </a:lnTo>
                <a:cubicBezTo>
                  <a:pt x="2138345" y="698007"/>
                  <a:pt x="2114788" y="714934"/>
                  <a:pt x="2077706" y="713538"/>
                </a:cubicBezTo>
                <a:cubicBezTo>
                  <a:pt x="2037222" y="711967"/>
                  <a:pt x="1996912" y="704987"/>
                  <a:pt x="1954333" y="693121"/>
                </a:cubicBezTo>
                <a:cubicBezTo>
                  <a:pt x="1818658" y="647663"/>
                  <a:pt x="1531602" y="569312"/>
                  <a:pt x="1131819" y="571319"/>
                </a:cubicBezTo>
                <a:cubicBezTo>
                  <a:pt x="760915" y="573064"/>
                  <a:pt x="379804" y="638241"/>
                  <a:pt x="228946" y="677329"/>
                </a:cubicBezTo>
                <a:cubicBezTo>
                  <a:pt x="124158" y="701061"/>
                  <a:pt x="55142" y="706732"/>
                  <a:pt x="21463" y="681081"/>
                </a:cubicBezTo>
                <a:lnTo>
                  <a:pt x="6544" y="399173"/>
                </a:lnTo>
                <a:cubicBezTo>
                  <a:pt x="6544" y="350661"/>
                  <a:pt x="40572" y="52351"/>
                  <a:pt x="101298" y="47290"/>
                </a:cubicBezTo>
                <a:cubicBezTo>
                  <a:pt x="105573" y="46854"/>
                  <a:pt x="108802" y="25390"/>
                  <a:pt x="113164" y="25390"/>
                </a:cubicBezTo>
                <a:close/>
              </a:path>
            </a:pathLst>
          </a:custGeom>
          <a:solidFill>
            <a:srgbClr val="92633A"/>
          </a:solidFill>
          <a:ln w="9525" cap="flat">
            <a:noFill/>
            <a:prstDash val="solid"/>
            <a:miter/>
          </a:ln>
        </p:spPr>
        <p:txBody>
          <a:bodyPr rtlCol="0" anchor="ctr"/>
          <a:lstStyle/>
          <a:p>
            <a:endParaRPr lang="en-US" sz="1050"/>
          </a:p>
        </p:txBody>
      </p:sp>
      <p:sp>
        <p:nvSpPr>
          <p:cNvPr id="367" name="Freeform: Shape 402">
            <a:extLst>
              <a:ext uri="{FF2B5EF4-FFF2-40B4-BE49-F238E27FC236}">
                <a16:creationId xmlns:a16="http://schemas.microsoft.com/office/drawing/2014/main" id="{8DB2A41C-9550-52F6-BE9E-07F47F693668}"/>
              </a:ext>
            </a:extLst>
          </p:cNvPr>
          <p:cNvSpPr/>
          <p:nvPr/>
        </p:nvSpPr>
        <p:spPr>
          <a:xfrm>
            <a:off x="7340115" y="3786191"/>
            <a:ext cx="1130528" cy="143559"/>
          </a:xfrm>
          <a:custGeom>
            <a:avLst/>
            <a:gdLst>
              <a:gd name="connsiteX0" fmla="*/ 2195495 w 2198723"/>
              <a:gd name="connsiteY0" fmla="*/ 119796 h 279202"/>
              <a:gd name="connsiteX1" fmla="*/ 2189388 w 2198723"/>
              <a:gd name="connsiteY1" fmla="*/ 236974 h 279202"/>
              <a:gd name="connsiteX2" fmla="*/ 2107808 w 2198723"/>
              <a:gd name="connsiteY2" fmla="*/ 271525 h 279202"/>
              <a:gd name="connsiteX3" fmla="*/ 1148833 w 2198723"/>
              <a:gd name="connsiteY3" fmla="*/ 93271 h 279202"/>
              <a:gd name="connsiteX4" fmla="*/ 13350 w 2198723"/>
              <a:gd name="connsiteY4" fmla="*/ 247531 h 279202"/>
              <a:gd name="connsiteX5" fmla="*/ 6544 w 2198723"/>
              <a:gd name="connsiteY5" fmla="*/ 119709 h 279202"/>
              <a:gd name="connsiteX6" fmla="*/ 152079 w 2198723"/>
              <a:gd name="connsiteY6" fmla="*/ 6544 h 279202"/>
              <a:gd name="connsiteX7" fmla="*/ 2049961 w 2198723"/>
              <a:gd name="connsiteY7" fmla="*/ 6544 h 279202"/>
              <a:gd name="connsiteX8" fmla="*/ 2195495 w 2198723"/>
              <a:gd name="connsiteY8" fmla="*/ 119796 h 27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8723" h="279202">
                <a:moveTo>
                  <a:pt x="2195495" y="119796"/>
                </a:moveTo>
                <a:lnTo>
                  <a:pt x="2189388" y="236974"/>
                </a:lnTo>
                <a:cubicBezTo>
                  <a:pt x="2173247" y="262189"/>
                  <a:pt x="2147682" y="277458"/>
                  <a:pt x="2107808" y="271525"/>
                </a:cubicBezTo>
                <a:cubicBezTo>
                  <a:pt x="1898232" y="240377"/>
                  <a:pt x="1753395" y="90130"/>
                  <a:pt x="1148833" y="93271"/>
                </a:cubicBezTo>
                <a:cubicBezTo>
                  <a:pt x="433899" y="96674"/>
                  <a:pt x="120494" y="296130"/>
                  <a:pt x="13350" y="247531"/>
                </a:cubicBezTo>
                <a:lnTo>
                  <a:pt x="6544" y="119709"/>
                </a:lnTo>
                <a:cubicBezTo>
                  <a:pt x="6544" y="57411"/>
                  <a:pt x="71982" y="6544"/>
                  <a:pt x="152079" y="6544"/>
                </a:cubicBezTo>
                <a:lnTo>
                  <a:pt x="2049961" y="6544"/>
                </a:lnTo>
                <a:cubicBezTo>
                  <a:pt x="2130057" y="6718"/>
                  <a:pt x="2195495" y="57499"/>
                  <a:pt x="2195495" y="119796"/>
                </a:cubicBezTo>
                <a:close/>
              </a:path>
            </a:pathLst>
          </a:custGeom>
          <a:solidFill>
            <a:srgbClr val="9C6B40"/>
          </a:solidFill>
          <a:ln w="9525" cap="flat">
            <a:noFill/>
            <a:prstDash val="solid"/>
            <a:miter/>
          </a:ln>
        </p:spPr>
        <p:txBody>
          <a:bodyPr rtlCol="0" anchor="ctr"/>
          <a:lstStyle/>
          <a:p>
            <a:endParaRPr lang="en-US" sz="1050"/>
          </a:p>
        </p:txBody>
      </p:sp>
      <p:sp>
        <p:nvSpPr>
          <p:cNvPr id="368" name="Freeform: Shape 403">
            <a:extLst>
              <a:ext uri="{FF2B5EF4-FFF2-40B4-BE49-F238E27FC236}">
                <a16:creationId xmlns:a16="http://schemas.microsoft.com/office/drawing/2014/main" id="{669C3AC5-85C4-277A-7C73-7AE86BB1A6AD}"/>
              </a:ext>
            </a:extLst>
          </p:cNvPr>
          <p:cNvSpPr/>
          <p:nvPr/>
        </p:nvSpPr>
        <p:spPr>
          <a:xfrm>
            <a:off x="1392423" y="6085426"/>
            <a:ext cx="574237" cy="399274"/>
          </a:xfrm>
          <a:custGeom>
            <a:avLst/>
            <a:gdLst>
              <a:gd name="connsiteX0" fmla="*/ 7397 w 1116811"/>
              <a:gd name="connsiteY0" fmla="*/ 620965 h 776533"/>
              <a:gd name="connsiteX1" fmla="*/ 341044 w 1116811"/>
              <a:gd name="connsiteY1" fmla="*/ 635362 h 776533"/>
              <a:gd name="connsiteX2" fmla="*/ 408315 w 1116811"/>
              <a:gd name="connsiteY2" fmla="*/ 672181 h 776533"/>
              <a:gd name="connsiteX3" fmla="*/ 560917 w 1116811"/>
              <a:gd name="connsiteY3" fmla="*/ 760043 h 776533"/>
              <a:gd name="connsiteX4" fmla="*/ 1107108 w 1116811"/>
              <a:gd name="connsiteY4" fmla="*/ 714236 h 776533"/>
              <a:gd name="connsiteX5" fmla="*/ 1116094 w 1116811"/>
              <a:gd name="connsiteY5" fmla="*/ 688933 h 776533"/>
              <a:gd name="connsiteX6" fmla="*/ 1102658 w 1116811"/>
              <a:gd name="connsiteY6" fmla="*/ 684484 h 776533"/>
              <a:gd name="connsiteX7" fmla="*/ 1099429 w 1116811"/>
              <a:gd name="connsiteY7" fmla="*/ 685094 h 776533"/>
              <a:gd name="connsiteX8" fmla="*/ 809407 w 1116811"/>
              <a:gd name="connsiteY8" fmla="*/ 562333 h 776533"/>
              <a:gd name="connsiteX9" fmla="*/ 487888 w 1116811"/>
              <a:gd name="connsiteY9" fmla="*/ 6544 h 776533"/>
              <a:gd name="connsiteX10" fmla="*/ 162529 w 1116811"/>
              <a:gd name="connsiteY10" fmla="*/ 26699 h 776533"/>
              <a:gd name="connsiteX11" fmla="*/ 26592 w 1116811"/>
              <a:gd name="connsiteY11" fmla="*/ 502652 h 776533"/>
              <a:gd name="connsiteX12" fmla="*/ 26592 w 1116811"/>
              <a:gd name="connsiteY12" fmla="*/ 503961 h 776533"/>
              <a:gd name="connsiteX13" fmla="*/ 25632 w 1116811"/>
              <a:gd name="connsiteY13" fmla="*/ 503002 h 776533"/>
              <a:gd name="connsiteX14" fmla="*/ 7397 w 1116811"/>
              <a:gd name="connsiteY14" fmla="*/ 504572 h 776533"/>
              <a:gd name="connsiteX15" fmla="*/ 7397 w 1116811"/>
              <a:gd name="connsiteY15" fmla="*/ 620965 h 776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6811" h="776533">
                <a:moveTo>
                  <a:pt x="7397" y="620965"/>
                </a:moveTo>
                <a:cubicBezTo>
                  <a:pt x="245505" y="711008"/>
                  <a:pt x="327608" y="635362"/>
                  <a:pt x="341044" y="635362"/>
                </a:cubicBezTo>
                <a:cubicBezTo>
                  <a:pt x="377864" y="635362"/>
                  <a:pt x="398107" y="659704"/>
                  <a:pt x="408315" y="672181"/>
                </a:cubicBezTo>
                <a:cubicBezTo>
                  <a:pt x="456041" y="723136"/>
                  <a:pt x="520781" y="747827"/>
                  <a:pt x="560917" y="760043"/>
                </a:cubicBezTo>
                <a:cubicBezTo>
                  <a:pt x="792044" y="807508"/>
                  <a:pt x="1087563" y="719995"/>
                  <a:pt x="1107108" y="714236"/>
                </a:cubicBezTo>
                <a:cubicBezTo>
                  <a:pt x="1119323" y="711008"/>
                  <a:pt x="1116705" y="694692"/>
                  <a:pt x="1116094" y="688933"/>
                </a:cubicBezTo>
                <a:cubicBezTo>
                  <a:pt x="1114786" y="683175"/>
                  <a:pt x="1106497" y="683785"/>
                  <a:pt x="1102658" y="684484"/>
                </a:cubicBezTo>
                <a:cubicBezTo>
                  <a:pt x="1101349" y="684484"/>
                  <a:pt x="1100738" y="685094"/>
                  <a:pt x="1099429" y="685094"/>
                </a:cubicBezTo>
                <a:cubicBezTo>
                  <a:pt x="1093322" y="554305"/>
                  <a:pt x="1057113" y="643738"/>
                  <a:pt x="809407" y="562333"/>
                </a:cubicBezTo>
                <a:cubicBezTo>
                  <a:pt x="571561" y="478048"/>
                  <a:pt x="487888" y="6544"/>
                  <a:pt x="487888" y="6544"/>
                </a:cubicBezTo>
                <a:cubicBezTo>
                  <a:pt x="487888" y="6544"/>
                  <a:pt x="331447" y="18759"/>
                  <a:pt x="162529" y="26699"/>
                </a:cubicBezTo>
                <a:cubicBezTo>
                  <a:pt x="-1590" y="203905"/>
                  <a:pt x="22142" y="476739"/>
                  <a:pt x="26592" y="502652"/>
                </a:cubicBezTo>
                <a:cubicBezTo>
                  <a:pt x="26592" y="503264"/>
                  <a:pt x="26592" y="503264"/>
                  <a:pt x="26592" y="503961"/>
                </a:cubicBezTo>
                <a:cubicBezTo>
                  <a:pt x="26592" y="503612"/>
                  <a:pt x="26243" y="503351"/>
                  <a:pt x="25632" y="503002"/>
                </a:cubicBezTo>
                <a:cubicBezTo>
                  <a:pt x="21793" y="501431"/>
                  <a:pt x="7659" y="501431"/>
                  <a:pt x="7397" y="504572"/>
                </a:cubicBezTo>
                <a:cubicBezTo>
                  <a:pt x="5477" y="558493"/>
                  <a:pt x="7397" y="598541"/>
                  <a:pt x="7397" y="620965"/>
                </a:cubicBezTo>
                <a:close/>
              </a:path>
            </a:pathLst>
          </a:custGeom>
          <a:solidFill>
            <a:srgbClr val="302E1B"/>
          </a:solidFill>
          <a:ln w="9525" cap="flat">
            <a:noFill/>
            <a:prstDash val="solid"/>
            <a:miter/>
          </a:ln>
        </p:spPr>
        <p:txBody>
          <a:bodyPr rtlCol="0" anchor="ctr"/>
          <a:lstStyle/>
          <a:p>
            <a:endParaRPr lang="en-US" sz="1050"/>
          </a:p>
        </p:txBody>
      </p:sp>
      <p:sp>
        <p:nvSpPr>
          <p:cNvPr id="369" name="Freeform: Shape 404">
            <a:extLst>
              <a:ext uri="{FF2B5EF4-FFF2-40B4-BE49-F238E27FC236}">
                <a16:creationId xmlns:a16="http://schemas.microsoft.com/office/drawing/2014/main" id="{4676A686-A7AB-9386-A062-2B84F3C11A56}"/>
              </a:ext>
            </a:extLst>
          </p:cNvPr>
          <p:cNvSpPr/>
          <p:nvPr/>
        </p:nvSpPr>
        <p:spPr>
          <a:xfrm>
            <a:off x="1392436" y="6340206"/>
            <a:ext cx="574237" cy="143559"/>
          </a:xfrm>
          <a:custGeom>
            <a:avLst/>
            <a:gdLst>
              <a:gd name="connsiteX0" fmla="*/ 7372 w 1116811"/>
              <a:gd name="connsiteY0" fmla="*/ 125452 h 279202"/>
              <a:gd name="connsiteX1" fmla="*/ 341019 w 1116811"/>
              <a:gd name="connsiteY1" fmla="*/ 139849 h 279202"/>
              <a:gd name="connsiteX2" fmla="*/ 408290 w 1116811"/>
              <a:gd name="connsiteY2" fmla="*/ 176668 h 279202"/>
              <a:gd name="connsiteX3" fmla="*/ 560891 w 1116811"/>
              <a:gd name="connsiteY3" fmla="*/ 264529 h 279202"/>
              <a:gd name="connsiteX4" fmla="*/ 1107082 w 1116811"/>
              <a:gd name="connsiteY4" fmla="*/ 218723 h 279202"/>
              <a:gd name="connsiteX5" fmla="*/ 1116069 w 1116811"/>
              <a:gd name="connsiteY5" fmla="*/ 193420 h 279202"/>
              <a:gd name="connsiteX6" fmla="*/ 1102632 w 1116811"/>
              <a:gd name="connsiteY6" fmla="*/ 188971 h 279202"/>
              <a:gd name="connsiteX7" fmla="*/ 1099404 w 1116811"/>
              <a:gd name="connsiteY7" fmla="*/ 189581 h 279202"/>
              <a:gd name="connsiteX8" fmla="*/ 670915 w 1116811"/>
              <a:gd name="connsiteY8" fmla="*/ 244026 h 279202"/>
              <a:gd name="connsiteX9" fmla="*/ 386913 w 1116811"/>
              <a:gd name="connsiteY9" fmla="*/ 113934 h 279202"/>
              <a:gd name="connsiteX10" fmla="*/ 248795 w 1116811"/>
              <a:gd name="connsiteY10" fmla="*/ 70048 h 279202"/>
              <a:gd name="connsiteX11" fmla="*/ 26654 w 1116811"/>
              <a:gd name="connsiteY11" fmla="*/ 7226 h 279202"/>
              <a:gd name="connsiteX12" fmla="*/ 26654 w 1116811"/>
              <a:gd name="connsiteY12" fmla="*/ 8535 h 279202"/>
              <a:gd name="connsiteX13" fmla="*/ 25694 w 1116811"/>
              <a:gd name="connsiteY13" fmla="*/ 7576 h 279202"/>
              <a:gd name="connsiteX14" fmla="*/ 7459 w 1116811"/>
              <a:gd name="connsiteY14" fmla="*/ 9146 h 279202"/>
              <a:gd name="connsiteX15" fmla="*/ 7372 w 1116811"/>
              <a:gd name="connsiteY15" fmla="*/ 125452 h 27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16811" h="279202">
                <a:moveTo>
                  <a:pt x="7372" y="125452"/>
                </a:moveTo>
                <a:cubicBezTo>
                  <a:pt x="245479" y="215494"/>
                  <a:pt x="327583" y="139849"/>
                  <a:pt x="341019" y="139849"/>
                </a:cubicBezTo>
                <a:cubicBezTo>
                  <a:pt x="377839" y="139849"/>
                  <a:pt x="398081" y="164191"/>
                  <a:pt x="408290" y="176668"/>
                </a:cubicBezTo>
                <a:cubicBezTo>
                  <a:pt x="456016" y="227622"/>
                  <a:pt x="520756" y="252314"/>
                  <a:pt x="560891" y="264529"/>
                </a:cubicBezTo>
                <a:cubicBezTo>
                  <a:pt x="792019" y="311994"/>
                  <a:pt x="1087538" y="224481"/>
                  <a:pt x="1107082" y="218723"/>
                </a:cubicBezTo>
                <a:cubicBezTo>
                  <a:pt x="1119297" y="215494"/>
                  <a:pt x="1116680" y="199178"/>
                  <a:pt x="1116069" y="193420"/>
                </a:cubicBezTo>
                <a:cubicBezTo>
                  <a:pt x="1114760" y="187662"/>
                  <a:pt x="1106471" y="188272"/>
                  <a:pt x="1102632" y="188971"/>
                </a:cubicBezTo>
                <a:cubicBezTo>
                  <a:pt x="1101324" y="188971"/>
                  <a:pt x="1100713" y="189581"/>
                  <a:pt x="1099404" y="189581"/>
                </a:cubicBezTo>
                <a:cubicBezTo>
                  <a:pt x="1014509" y="217501"/>
                  <a:pt x="865746" y="253013"/>
                  <a:pt x="670915" y="244026"/>
                </a:cubicBezTo>
                <a:cubicBezTo>
                  <a:pt x="607745" y="240797"/>
                  <a:pt x="541783" y="251093"/>
                  <a:pt x="386913" y="113934"/>
                </a:cubicBezTo>
                <a:cubicBezTo>
                  <a:pt x="381155" y="108176"/>
                  <a:pt x="346865" y="78336"/>
                  <a:pt x="248795" y="70048"/>
                </a:cubicBezTo>
                <a:cubicBezTo>
                  <a:pt x="238848" y="70658"/>
                  <a:pt x="109717" y="69436"/>
                  <a:pt x="26654" y="7226"/>
                </a:cubicBezTo>
                <a:cubicBezTo>
                  <a:pt x="26654" y="7838"/>
                  <a:pt x="26654" y="7838"/>
                  <a:pt x="26654" y="8535"/>
                </a:cubicBezTo>
                <a:cubicBezTo>
                  <a:pt x="26654" y="8186"/>
                  <a:pt x="26305" y="7925"/>
                  <a:pt x="25694" y="7576"/>
                </a:cubicBezTo>
                <a:cubicBezTo>
                  <a:pt x="21855" y="6005"/>
                  <a:pt x="7721" y="6005"/>
                  <a:pt x="7459" y="9146"/>
                </a:cubicBezTo>
                <a:cubicBezTo>
                  <a:pt x="5452" y="62980"/>
                  <a:pt x="7372" y="103028"/>
                  <a:pt x="7372" y="125452"/>
                </a:cubicBezTo>
                <a:close/>
              </a:path>
            </a:pathLst>
          </a:custGeom>
          <a:solidFill>
            <a:srgbClr val="1D1D1B"/>
          </a:solidFill>
          <a:ln w="9525" cap="flat">
            <a:noFill/>
            <a:prstDash val="solid"/>
            <a:miter/>
          </a:ln>
        </p:spPr>
        <p:txBody>
          <a:bodyPr rtlCol="0" anchor="ctr"/>
          <a:lstStyle/>
          <a:p>
            <a:endParaRPr lang="en-US" sz="1050"/>
          </a:p>
        </p:txBody>
      </p:sp>
      <p:sp>
        <p:nvSpPr>
          <p:cNvPr id="370" name="Freeform: Shape 405">
            <a:extLst>
              <a:ext uri="{FF2B5EF4-FFF2-40B4-BE49-F238E27FC236}">
                <a16:creationId xmlns:a16="http://schemas.microsoft.com/office/drawing/2014/main" id="{2C886DD4-5C43-6D19-8106-1BCE4211C784}"/>
              </a:ext>
            </a:extLst>
          </p:cNvPr>
          <p:cNvSpPr/>
          <p:nvPr/>
        </p:nvSpPr>
        <p:spPr>
          <a:xfrm>
            <a:off x="1074548" y="6130019"/>
            <a:ext cx="278146" cy="385815"/>
          </a:xfrm>
          <a:custGeom>
            <a:avLst/>
            <a:gdLst>
              <a:gd name="connsiteX0" fmla="*/ 6750 w 540955"/>
              <a:gd name="connsiteY0" fmla="*/ 514082 h 750357"/>
              <a:gd name="connsiteX1" fmla="*/ 10938 w 540955"/>
              <a:gd name="connsiteY1" fmla="*/ 530137 h 750357"/>
              <a:gd name="connsiteX2" fmla="*/ 36939 w 540955"/>
              <a:gd name="connsiteY2" fmla="*/ 560238 h 750357"/>
              <a:gd name="connsiteX3" fmla="*/ 35368 w 540955"/>
              <a:gd name="connsiteY3" fmla="*/ 592608 h 750357"/>
              <a:gd name="connsiteX4" fmla="*/ 30220 w 540955"/>
              <a:gd name="connsiteY4" fmla="*/ 602205 h 750357"/>
              <a:gd name="connsiteX5" fmla="*/ 26381 w 540955"/>
              <a:gd name="connsiteY5" fmla="*/ 674013 h 750357"/>
              <a:gd name="connsiteX6" fmla="*/ 343364 w 540955"/>
              <a:gd name="connsiteY6" fmla="*/ 747130 h 750357"/>
              <a:gd name="connsiteX7" fmla="*/ 540202 w 540955"/>
              <a:gd name="connsiteY7" fmla="*/ 716068 h 750357"/>
              <a:gd name="connsiteX8" fmla="*/ 531564 w 540955"/>
              <a:gd name="connsiteY8" fmla="*/ 693645 h 750357"/>
              <a:gd name="connsiteX9" fmla="*/ 531564 w 540955"/>
              <a:gd name="connsiteY9" fmla="*/ 693033 h 750357"/>
              <a:gd name="connsiteX10" fmla="*/ 487677 w 540955"/>
              <a:gd name="connsiteY10" fmla="*/ 519666 h 750357"/>
              <a:gd name="connsiteX11" fmla="*/ 438031 w 540955"/>
              <a:gd name="connsiteY11" fmla="*/ 263585 h 750357"/>
              <a:gd name="connsiteX12" fmla="*/ 339612 w 540955"/>
              <a:gd name="connsiteY12" fmla="*/ 6544 h 750357"/>
              <a:gd name="connsiteX13" fmla="*/ 25858 w 540955"/>
              <a:gd name="connsiteY13" fmla="*/ 55229 h 750357"/>
              <a:gd name="connsiteX14" fmla="*/ 26469 w 540955"/>
              <a:gd name="connsiteY14" fmla="*/ 334083 h 750357"/>
              <a:gd name="connsiteX15" fmla="*/ 6575 w 540955"/>
              <a:gd name="connsiteY15" fmla="*/ 485028 h 750357"/>
              <a:gd name="connsiteX16" fmla="*/ 6750 w 540955"/>
              <a:gd name="connsiteY16" fmla="*/ 514082 h 75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0955" h="750357">
                <a:moveTo>
                  <a:pt x="6750" y="514082"/>
                </a:moveTo>
                <a:cubicBezTo>
                  <a:pt x="7361" y="519230"/>
                  <a:pt x="8669" y="524640"/>
                  <a:pt x="10938" y="530137"/>
                </a:cubicBezTo>
                <a:cubicBezTo>
                  <a:pt x="16348" y="545841"/>
                  <a:pt x="36590" y="560238"/>
                  <a:pt x="36939" y="560238"/>
                </a:cubicBezTo>
                <a:cubicBezTo>
                  <a:pt x="36939" y="562768"/>
                  <a:pt x="45315" y="581091"/>
                  <a:pt x="35368" y="592608"/>
                </a:cubicBezTo>
                <a:cubicBezTo>
                  <a:pt x="33449" y="595836"/>
                  <a:pt x="31529" y="598977"/>
                  <a:pt x="30220" y="602205"/>
                </a:cubicBezTo>
                <a:cubicBezTo>
                  <a:pt x="10327" y="641643"/>
                  <a:pt x="24462" y="671395"/>
                  <a:pt x="26381" y="674013"/>
                </a:cubicBezTo>
                <a:cubicBezTo>
                  <a:pt x="100719" y="750968"/>
                  <a:pt x="216152" y="750271"/>
                  <a:pt x="343364" y="747130"/>
                </a:cubicBezTo>
                <a:cubicBezTo>
                  <a:pt x="526416" y="745821"/>
                  <a:pt x="540202" y="741371"/>
                  <a:pt x="540202" y="716068"/>
                </a:cubicBezTo>
                <a:cubicBezTo>
                  <a:pt x="540202" y="689108"/>
                  <a:pt x="542122" y="694255"/>
                  <a:pt x="531564" y="693645"/>
                </a:cubicBezTo>
                <a:lnTo>
                  <a:pt x="531564" y="693033"/>
                </a:lnTo>
                <a:cubicBezTo>
                  <a:pt x="538893" y="592085"/>
                  <a:pt x="495966" y="542090"/>
                  <a:pt x="487677" y="519666"/>
                </a:cubicBezTo>
                <a:cubicBezTo>
                  <a:pt x="430266" y="390796"/>
                  <a:pt x="439951" y="307472"/>
                  <a:pt x="438031" y="263585"/>
                </a:cubicBezTo>
                <a:cubicBezTo>
                  <a:pt x="436112" y="221268"/>
                  <a:pt x="345371" y="19631"/>
                  <a:pt x="339612" y="6544"/>
                </a:cubicBezTo>
                <a:cubicBezTo>
                  <a:pt x="308551" y="12651"/>
                  <a:pt x="68436" y="59068"/>
                  <a:pt x="25858" y="55229"/>
                </a:cubicBezTo>
                <a:cubicBezTo>
                  <a:pt x="57617" y="186281"/>
                  <a:pt x="29086" y="328586"/>
                  <a:pt x="26469" y="334083"/>
                </a:cubicBezTo>
                <a:cubicBezTo>
                  <a:pt x="14254" y="383118"/>
                  <a:pt x="5965" y="440530"/>
                  <a:pt x="6575" y="485028"/>
                </a:cubicBezTo>
                <a:lnTo>
                  <a:pt x="6750" y="514082"/>
                </a:lnTo>
                <a:close/>
              </a:path>
            </a:pathLst>
          </a:custGeom>
          <a:solidFill>
            <a:srgbClr val="302E1B"/>
          </a:solidFill>
          <a:ln w="9525" cap="flat">
            <a:noFill/>
            <a:prstDash val="solid"/>
            <a:miter/>
          </a:ln>
        </p:spPr>
        <p:txBody>
          <a:bodyPr rtlCol="0" anchor="ctr"/>
          <a:lstStyle/>
          <a:p>
            <a:endParaRPr lang="en-US" sz="1050"/>
          </a:p>
        </p:txBody>
      </p:sp>
      <p:sp>
        <p:nvSpPr>
          <p:cNvPr id="371" name="Freeform: Shape 406">
            <a:extLst>
              <a:ext uri="{FF2B5EF4-FFF2-40B4-BE49-F238E27FC236}">
                <a16:creationId xmlns:a16="http://schemas.microsoft.com/office/drawing/2014/main" id="{8BF1A604-3DBC-8C33-E9CE-A576C92B1CB1}"/>
              </a:ext>
            </a:extLst>
          </p:cNvPr>
          <p:cNvSpPr/>
          <p:nvPr/>
        </p:nvSpPr>
        <p:spPr>
          <a:xfrm>
            <a:off x="1081263" y="6436249"/>
            <a:ext cx="273660" cy="80752"/>
          </a:xfrm>
          <a:custGeom>
            <a:avLst/>
            <a:gdLst>
              <a:gd name="connsiteX0" fmla="*/ 13146 w 532230"/>
              <a:gd name="connsiteY0" fmla="*/ 78351 h 157051"/>
              <a:gd name="connsiteX1" fmla="*/ 330129 w 532230"/>
              <a:gd name="connsiteY1" fmla="*/ 151380 h 157051"/>
              <a:gd name="connsiteX2" fmla="*/ 527054 w 532230"/>
              <a:gd name="connsiteY2" fmla="*/ 120231 h 157051"/>
              <a:gd name="connsiteX3" fmla="*/ 518155 w 532230"/>
              <a:gd name="connsiteY3" fmla="*/ 97983 h 157051"/>
              <a:gd name="connsiteX4" fmla="*/ 518155 w 532230"/>
              <a:gd name="connsiteY4" fmla="*/ 97371 h 157051"/>
              <a:gd name="connsiteX5" fmla="*/ 275423 w 532230"/>
              <a:gd name="connsiteY5" fmla="*/ 108190 h 157051"/>
              <a:gd name="connsiteX6" fmla="*/ 16898 w 532230"/>
              <a:gd name="connsiteY6" fmla="*/ 6544 h 157051"/>
              <a:gd name="connsiteX7" fmla="*/ 13146 w 532230"/>
              <a:gd name="connsiteY7" fmla="*/ 78351 h 1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2230" h="157051">
                <a:moveTo>
                  <a:pt x="13146" y="78351"/>
                </a:moveTo>
                <a:cubicBezTo>
                  <a:pt x="87484" y="155219"/>
                  <a:pt x="203092" y="154608"/>
                  <a:pt x="330129" y="151380"/>
                </a:cubicBezTo>
                <a:cubicBezTo>
                  <a:pt x="513094" y="150071"/>
                  <a:pt x="527054" y="145621"/>
                  <a:pt x="527054" y="120231"/>
                </a:cubicBezTo>
                <a:cubicBezTo>
                  <a:pt x="527054" y="93533"/>
                  <a:pt x="528974" y="98593"/>
                  <a:pt x="518155" y="97983"/>
                </a:cubicBezTo>
                <a:lnTo>
                  <a:pt x="518155" y="97371"/>
                </a:lnTo>
                <a:cubicBezTo>
                  <a:pt x="479415" y="102432"/>
                  <a:pt x="382218" y="113252"/>
                  <a:pt x="275423" y="108190"/>
                </a:cubicBezTo>
                <a:cubicBezTo>
                  <a:pt x="105807" y="100600"/>
                  <a:pt x="45429" y="79573"/>
                  <a:pt x="16898" y="6544"/>
                </a:cubicBezTo>
                <a:cubicBezTo>
                  <a:pt x="-2733" y="45980"/>
                  <a:pt x="11227" y="75821"/>
                  <a:pt x="13146" y="78351"/>
                </a:cubicBezTo>
                <a:close/>
              </a:path>
            </a:pathLst>
          </a:custGeom>
          <a:solidFill>
            <a:srgbClr val="1D1D1B"/>
          </a:solidFill>
          <a:ln w="9525" cap="flat">
            <a:noFill/>
            <a:prstDash val="solid"/>
            <a:miter/>
          </a:ln>
        </p:spPr>
        <p:txBody>
          <a:bodyPr rtlCol="0" anchor="ctr"/>
          <a:lstStyle/>
          <a:p>
            <a:endParaRPr lang="en-US" sz="1050"/>
          </a:p>
        </p:txBody>
      </p:sp>
      <p:sp>
        <p:nvSpPr>
          <p:cNvPr id="372" name="Freeform: Shape 407">
            <a:extLst>
              <a:ext uri="{FF2B5EF4-FFF2-40B4-BE49-F238E27FC236}">
                <a16:creationId xmlns:a16="http://schemas.microsoft.com/office/drawing/2014/main" id="{4E44021B-52D4-AF91-E390-2EBC1CCF13F3}"/>
              </a:ext>
            </a:extLst>
          </p:cNvPr>
          <p:cNvSpPr/>
          <p:nvPr/>
        </p:nvSpPr>
        <p:spPr>
          <a:xfrm>
            <a:off x="1073779" y="6375909"/>
            <a:ext cx="26918" cy="44862"/>
          </a:xfrm>
          <a:custGeom>
            <a:avLst/>
            <a:gdLst>
              <a:gd name="connsiteX0" fmla="*/ 7548 w 52350"/>
              <a:gd name="connsiteY0" fmla="*/ 6631 h 87250"/>
              <a:gd name="connsiteX1" fmla="*/ 11299 w 52350"/>
              <a:gd name="connsiteY1" fmla="*/ 65962 h 87250"/>
              <a:gd name="connsiteX2" fmla="*/ 37649 w 52350"/>
              <a:gd name="connsiteY2" fmla="*/ 81929 h 87250"/>
              <a:gd name="connsiteX3" fmla="*/ 38260 w 52350"/>
              <a:gd name="connsiteY3" fmla="*/ 81929 h 87250"/>
              <a:gd name="connsiteX4" fmla="*/ 39569 w 52350"/>
              <a:gd name="connsiteY4" fmla="*/ 81579 h 87250"/>
              <a:gd name="connsiteX5" fmla="*/ 41139 w 52350"/>
              <a:gd name="connsiteY5" fmla="*/ 80620 h 87250"/>
              <a:gd name="connsiteX6" fmla="*/ 52395 w 52350"/>
              <a:gd name="connsiteY6" fmla="*/ 39263 h 87250"/>
              <a:gd name="connsiteX7" fmla="*/ 7809 w 52350"/>
              <a:gd name="connsiteY7" fmla="*/ 6544 h 87250"/>
              <a:gd name="connsiteX8" fmla="*/ 7548 w 52350"/>
              <a:gd name="connsiteY8" fmla="*/ 6544 h 8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50" h="87250">
                <a:moveTo>
                  <a:pt x="7548" y="6631"/>
                </a:moveTo>
                <a:cubicBezTo>
                  <a:pt x="7548" y="6631"/>
                  <a:pt x="3621" y="63781"/>
                  <a:pt x="11299" y="65962"/>
                </a:cubicBezTo>
                <a:cubicBezTo>
                  <a:pt x="12608" y="66572"/>
                  <a:pt x="36340" y="81929"/>
                  <a:pt x="37649" y="81929"/>
                </a:cubicBezTo>
                <a:cubicBezTo>
                  <a:pt x="37649" y="81929"/>
                  <a:pt x="37998" y="81929"/>
                  <a:pt x="38260" y="81929"/>
                </a:cubicBezTo>
                <a:cubicBezTo>
                  <a:pt x="38609" y="81929"/>
                  <a:pt x="39220" y="81929"/>
                  <a:pt x="39569" y="81579"/>
                </a:cubicBezTo>
                <a:cubicBezTo>
                  <a:pt x="40179" y="81579"/>
                  <a:pt x="40877" y="81231"/>
                  <a:pt x="41139" y="80620"/>
                </a:cubicBezTo>
                <a:cubicBezTo>
                  <a:pt x="45327" y="78351"/>
                  <a:pt x="52395" y="69713"/>
                  <a:pt x="52395" y="39263"/>
                </a:cubicBezTo>
                <a:cubicBezTo>
                  <a:pt x="52395" y="23558"/>
                  <a:pt x="33810" y="6544"/>
                  <a:pt x="7809" y="6544"/>
                </a:cubicBezTo>
                <a:lnTo>
                  <a:pt x="7548" y="6544"/>
                </a:lnTo>
                <a:close/>
              </a:path>
            </a:pathLst>
          </a:custGeom>
          <a:solidFill>
            <a:srgbClr val="1D1D1B"/>
          </a:solidFill>
          <a:ln w="9525" cap="flat">
            <a:noFill/>
            <a:prstDash val="solid"/>
            <a:miter/>
          </a:ln>
        </p:spPr>
        <p:txBody>
          <a:bodyPr rtlCol="0" anchor="ctr"/>
          <a:lstStyle/>
          <a:p>
            <a:endParaRPr lang="en-US" sz="1050"/>
          </a:p>
        </p:txBody>
      </p:sp>
      <p:sp>
        <p:nvSpPr>
          <p:cNvPr id="373" name="Freeform: Shape 408">
            <a:extLst>
              <a:ext uri="{FF2B5EF4-FFF2-40B4-BE49-F238E27FC236}">
                <a16:creationId xmlns:a16="http://schemas.microsoft.com/office/drawing/2014/main" id="{50735378-EC44-F92A-993E-FEDF5D6DFF34}"/>
              </a:ext>
            </a:extLst>
          </p:cNvPr>
          <p:cNvSpPr/>
          <p:nvPr/>
        </p:nvSpPr>
        <p:spPr>
          <a:xfrm>
            <a:off x="769200" y="2316608"/>
            <a:ext cx="986969" cy="2252085"/>
          </a:xfrm>
          <a:custGeom>
            <a:avLst/>
            <a:gdLst>
              <a:gd name="connsiteX0" fmla="*/ 344876 w 1919520"/>
              <a:gd name="connsiteY0" fmla="*/ 3734836 h 4379996"/>
              <a:gd name="connsiteX1" fmla="*/ 360581 w 1919520"/>
              <a:gd name="connsiteY1" fmla="*/ 4375520 h 4379996"/>
              <a:gd name="connsiteX2" fmla="*/ 1090086 w 1919520"/>
              <a:gd name="connsiteY2" fmla="*/ 4375520 h 4379996"/>
              <a:gd name="connsiteX3" fmla="*/ 1081710 w 1919520"/>
              <a:gd name="connsiteY3" fmla="*/ 4123277 h 4379996"/>
              <a:gd name="connsiteX4" fmla="*/ 1092006 w 1919520"/>
              <a:gd name="connsiteY4" fmla="*/ 4084538 h 4379996"/>
              <a:gd name="connsiteX5" fmla="*/ 1132054 w 1919520"/>
              <a:gd name="connsiteY5" fmla="*/ 4067873 h 4379996"/>
              <a:gd name="connsiteX6" fmla="*/ 1148719 w 1919520"/>
              <a:gd name="connsiteY6" fmla="*/ 4069792 h 4379996"/>
              <a:gd name="connsiteX7" fmla="*/ 1176290 w 1919520"/>
              <a:gd name="connsiteY7" fmla="*/ 4090297 h 4379996"/>
              <a:gd name="connsiteX8" fmla="*/ 1182660 w 1919520"/>
              <a:gd name="connsiteY8" fmla="*/ 4123277 h 4379996"/>
              <a:gd name="connsiteX9" fmla="*/ 1171753 w 1919520"/>
              <a:gd name="connsiteY9" fmla="*/ 4375520 h 4379996"/>
              <a:gd name="connsiteX10" fmla="*/ 1903527 w 1919520"/>
              <a:gd name="connsiteY10" fmla="*/ 4375520 h 4379996"/>
              <a:gd name="connsiteX11" fmla="*/ 1919843 w 1919520"/>
              <a:gd name="connsiteY11" fmla="*/ 3759790 h 4379996"/>
              <a:gd name="connsiteX12" fmla="*/ 1916614 w 1919520"/>
              <a:gd name="connsiteY12" fmla="*/ 3667130 h 4379996"/>
              <a:gd name="connsiteX13" fmla="*/ 1906319 w 1919520"/>
              <a:gd name="connsiteY13" fmla="*/ 3495333 h 4379996"/>
              <a:gd name="connsiteX14" fmla="*/ 1869499 w 1919520"/>
              <a:gd name="connsiteY14" fmla="*/ 3197283 h 4379996"/>
              <a:gd name="connsiteX15" fmla="*/ 1868539 w 1919520"/>
              <a:gd name="connsiteY15" fmla="*/ 3188907 h 4379996"/>
              <a:gd name="connsiteX16" fmla="*/ 1822994 w 1919520"/>
              <a:gd name="connsiteY16" fmla="*/ 1608444 h 4379996"/>
              <a:gd name="connsiteX17" fmla="*/ 1763664 w 1919520"/>
              <a:gd name="connsiteY17" fmla="*/ 629314 h 4379996"/>
              <a:gd name="connsiteX18" fmla="*/ 1448600 w 1919520"/>
              <a:gd name="connsiteY18" fmla="*/ 553057 h 4379996"/>
              <a:gd name="connsiteX19" fmla="*/ 1416841 w 1919520"/>
              <a:gd name="connsiteY19" fmla="*/ 550178 h 4379996"/>
              <a:gd name="connsiteX20" fmla="*/ 1406284 w 1919520"/>
              <a:gd name="connsiteY20" fmla="*/ 59828 h 4379996"/>
              <a:gd name="connsiteX21" fmla="*/ 1132229 w 1919520"/>
              <a:gd name="connsiteY21" fmla="*/ 5994 h 4379996"/>
              <a:gd name="connsiteX22" fmla="*/ 857912 w 1919520"/>
              <a:gd name="connsiteY22" fmla="*/ 59828 h 4379996"/>
              <a:gd name="connsiteX23" fmla="*/ 847354 w 1919520"/>
              <a:gd name="connsiteY23" fmla="*/ 550178 h 4379996"/>
              <a:gd name="connsiteX24" fmla="*/ 815944 w 1919520"/>
              <a:gd name="connsiteY24" fmla="*/ 553057 h 4379996"/>
              <a:gd name="connsiteX25" fmla="*/ 428724 w 1919520"/>
              <a:gd name="connsiteY25" fmla="*/ 649818 h 4379996"/>
              <a:gd name="connsiteX26" fmla="*/ 12363 w 1919520"/>
              <a:gd name="connsiteY26" fmla="*/ 1419371 h 4379996"/>
              <a:gd name="connsiteX27" fmla="*/ 5994 w 1919520"/>
              <a:gd name="connsiteY27" fmla="*/ 1508455 h 4379996"/>
              <a:gd name="connsiteX28" fmla="*/ 410838 w 1919520"/>
              <a:gd name="connsiteY28" fmla="*/ 1735045 h 4379996"/>
              <a:gd name="connsiteX29" fmla="*/ 441289 w 1919520"/>
              <a:gd name="connsiteY29" fmla="*/ 1608444 h 4379996"/>
              <a:gd name="connsiteX30" fmla="*/ 444779 w 1919520"/>
              <a:gd name="connsiteY30" fmla="*/ 1989818 h 4379996"/>
              <a:gd name="connsiteX31" fmla="*/ 395744 w 1919520"/>
              <a:gd name="connsiteY31" fmla="*/ 3188820 h 4379996"/>
              <a:gd name="connsiteX32" fmla="*/ 394784 w 1919520"/>
              <a:gd name="connsiteY32" fmla="*/ 3197196 h 4379996"/>
              <a:gd name="connsiteX33" fmla="*/ 357615 w 1919520"/>
              <a:gd name="connsiteY33" fmla="*/ 3495245 h 4379996"/>
              <a:gd name="connsiteX34" fmla="*/ 344876 w 1919520"/>
              <a:gd name="connsiteY34" fmla="*/ 3734836 h 4379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919520" h="4379996">
                <a:moveTo>
                  <a:pt x="344876" y="3734836"/>
                </a:moveTo>
                <a:cubicBezTo>
                  <a:pt x="339728" y="3908204"/>
                  <a:pt x="342346" y="4122318"/>
                  <a:pt x="360581" y="4375520"/>
                </a:cubicBezTo>
                <a:lnTo>
                  <a:pt x="1090086" y="4375520"/>
                </a:lnTo>
                <a:cubicBezTo>
                  <a:pt x="1090086" y="4283208"/>
                  <a:pt x="1087556" y="4197964"/>
                  <a:pt x="1081710" y="4123277"/>
                </a:cubicBezTo>
                <a:cubicBezTo>
                  <a:pt x="1080751" y="4105042"/>
                  <a:pt x="1084939" y="4092827"/>
                  <a:pt x="1092006" y="4084538"/>
                </a:cubicBezTo>
                <a:cubicBezTo>
                  <a:pt x="1102302" y="4071363"/>
                  <a:pt x="1118617" y="4067873"/>
                  <a:pt x="1132054" y="4067873"/>
                </a:cubicBezTo>
                <a:cubicBezTo>
                  <a:pt x="1137464" y="4067873"/>
                  <a:pt x="1142961" y="4068484"/>
                  <a:pt x="1148719" y="4069792"/>
                </a:cubicBezTo>
                <a:cubicBezTo>
                  <a:pt x="1159276" y="4072672"/>
                  <a:pt x="1169834" y="4078431"/>
                  <a:pt x="1176290" y="4090297"/>
                </a:cubicBezTo>
                <a:cubicBezTo>
                  <a:pt x="1180740" y="4097975"/>
                  <a:pt x="1183358" y="4108881"/>
                  <a:pt x="1182660" y="4123277"/>
                </a:cubicBezTo>
                <a:cubicBezTo>
                  <a:pt x="1177250" y="4197964"/>
                  <a:pt x="1173673" y="4283208"/>
                  <a:pt x="1171753" y="4375520"/>
                </a:cubicBezTo>
                <a:lnTo>
                  <a:pt x="1903527" y="4375520"/>
                </a:lnTo>
                <a:cubicBezTo>
                  <a:pt x="1921151" y="4134533"/>
                  <a:pt x="1924031" y="3928446"/>
                  <a:pt x="1919843" y="3759790"/>
                </a:cubicBezTo>
                <a:cubicBezTo>
                  <a:pt x="1919232" y="3727769"/>
                  <a:pt x="1917923" y="3696620"/>
                  <a:pt x="1916614" y="3667130"/>
                </a:cubicBezTo>
                <a:cubicBezTo>
                  <a:pt x="1914084" y="3603698"/>
                  <a:pt x="1910507" y="3546287"/>
                  <a:pt x="1906319" y="3495333"/>
                </a:cubicBezTo>
                <a:cubicBezTo>
                  <a:pt x="1891573" y="3308441"/>
                  <a:pt x="1870720" y="3207230"/>
                  <a:pt x="1869499" y="3197283"/>
                </a:cubicBezTo>
                <a:cubicBezTo>
                  <a:pt x="1869150" y="3194404"/>
                  <a:pt x="1869150" y="3191874"/>
                  <a:pt x="1868539" y="3188907"/>
                </a:cubicBezTo>
                <a:cubicBezTo>
                  <a:pt x="1800309" y="2581554"/>
                  <a:pt x="1822994" y="1608444"/>
                  <a:pt x="1822994" y="1608444"/>
                </a:cubicBezTo>
                <a:lnTo>
                  <a:pt x="1763664" y="629314"/>
                </a:lnTo>
                <a:cubicBezTo>
                  <a:pt x="1673272" y="603662"/>
                  <a:pt x="1529395" y="563963"/>
                  <a:pt x="1448600" y="553057"/>
                </a:cubicBezTo>
                <a:cubicBezTo>
                  <a:pt x="1436385" y="551487"/>
                  <a:pt x="1425828" y="550527"/>
                  <a:pt x="1416841" y="550178"/>
                </a:cubicBezTo>
                <a:cubicBezTo>
                  <a:pt x="1357510" y="394697"/>
                  <a:pt x="1406284" y="59828"/>
                  <a:pt x="1406284" y="59828"/>
                </a:cubicBezTo>
                <a:cubicBezTo>
                  <a:pt x="1406284" y="59828"/>
                  <a:pt x="1293119" y="34525"/>
                  <a:pt x="1132229" y="5994"/>
                </a:cubicBezTo>
                <a:cubicBezTo>
                  <a:pt x="970989" y="34525"/>
                  <a:pt x="857912" y="59828"/>
                  <a:pt x="857912" y="59828"/>
                </a:cubicBezTo>
                <a:cubicBezTo>
                  <a:pt x="857912" y="59828"/>
                  <a:pt x="906598" y="394784"/>
                  <a:pt x="847354" y="550178"/>
                </a:cubicBezTo>
                <a:cubicBezTo>
                  <a:pt x="838716" y="550527"/>
                  <a:pt x="827810" y="551487"/>
                  <a:pt x="815944" y="553057"/>
                </a:cubicBezTo>
                <a:cubicBezTo>
                  <a:pt x="706008" y="568151"/>
                  <a:pt x="478108" y="636033"/>
                  <a:pt x="428724" y="649818"/>
                </a:cubicBezTo>
                <a:cubicBezTo>
                  <a:pt x="111393" y="736982"/>
                  <a:pt x="38015" y="1072898"/>
                  <a:pt x="12363" y="1419371"/>
                </a:cubicBezTo>
                <a:cubicBezTo>
                  <a:pt x="12363" y="1433157"/>
                  <a:pt x="10095" y="1464916"/>
                  <a:pt x="5994" y="1508455"/>
                </a:cubicBezTo>
                <a:lnTo>
                  <a:pt x="410838" y="1735045"/>
                </a:lnTo>
                <a:cubicBezTo>
                  <a:pt x="427154" y="1661667"/>
                  <a:pt x="441289" y="1608444"/>
                  <a:pt x="441289" y="1608444"/>
                </a:cubicBezTo>
                <a:cubicBezTo>
                  <a:pt x="441289" y="1608444"/>
                  <a:pt x="444779" y="1764187"/>
                  <a:pt x="444779" y="1989818"/>
                </a:cubicBezTo>
                <a:cubicBezTo>
                  <a:pt x="444779" y="2328264"/>
                  <a:pt x="436752" y="2824460"/>
                  <a:pt x="395744" y="3188820"/>
                </a:cubicBezTo>
                <a:cubicBezTo>
                  <a:pt x="395133" y="3191699"/>
                  <a:pt x="395133" y="3194230"/>
                  <a:pt x="394784" y="3197196"/>
                </a:cubicBezTo>
                <a:cubicBezTo>
                  <a:pt x="393475" y="3207492"/>
                  <a:pt x="372709" y="3308441"/>
                  <a:pt x="357615" y="3495245"/>
                </a:cubicBezTo>
                <a:cubicBezTo>
                  <a:pt x="352205" y="3563737"/>
                  <a:pt x="347407" y="3643484"/>
                  <a:pt x="344876" y="3734836"/>
                </a:cubicBezTo>
                <a:close/>
              </a:path>
            </a:pathLst>
          </a:custGeom>
          <a:solidFill>
            <a:srgbClr val="FCBF94"/>
          </a:solidFill>
          <a:ln w="8724" cap="flat">
            <a:noFill/>
            <a:prstDash val="solid"/>
            <a:miter/>
          </a:ln>
        </p:spPr>
        <p:txBody>
          <a:bodyPr rtlCol="0" anchor="ctr"/>
          <a:lstStyle/>
          <a:p>
            <a:endParaRPr lang="en-US" sz="1050"/>
          </a:p>
        </p:txBody>
      </p:sp>
      <p:sp>
        <p:nvSpPr>
          <p:cNvPr id="374" name="Freeform: Shape 409">
            <a:extLst>
              <a:ext uri="{FF2B5EF4-FFF2-40B4-BE49-F238E27FC236}">
                <a16:creationId xmlns:a16="http://schemas.microsoft.com/office/drawing/2014/main" id="{B016CEB1-8E23-2C1A-27A0-F79D2EAFC89F}"/>
              </a:ext>
            </a:extLst>
          </p:cNvPr>
          <p:cNvSpPr/>
          <p:nvPr/>
        </p:nvSpPr>
        <p:spPr>
          <a:xfrm>
            <a:off x="654546" y="3976824"/>
            <a:ext cx="174963" cy="533861"/>
          </a:xfrm>
          <a:custGeom>
            <a:avLst/>
            <a:gdLst>
              <a:gd name="connsiteX0" fmla="*/ 205685 w 340278"/>
              <a:gd name="connsiteY0" fmla="*/ 1035729 h 1038285"/>
              <a:gd name="connsiteX1" fmla="*/ 240236 w 340278"/>
              <a:gd name="connsiteY1" fmla="*/ 963921 h 1038285"/>
              <a:gd name="connsiteX2" fmla="*/ 208303 w 340278"/>
              <a:gd name="connsiteY2" fmla="*/ 628093 h 1038285"/>
              <a:gd name="connsiteX3" fmla="*/ 271996 w 340278"/>
              <a:gd name="connsiteY3" fmla="*/ 748760 h 1038285"/>
              <a:gd name="connsiteX4" fmla="*/ 337957 w 340278"/>
              <a:gd name="connsiteY4" fmla="*/ 767432 h 1038285"/>
              <a:gd name="connsiteX5" fmla="*/ 288486 w 340278"/>
              <a:gd name="connsiteY5" fmla="*/ 525747 h 1038285"/>
              <a:gd name="connsiteX6" fmla="*/ 253237 w 340278"/>
              <a:gd name="connsiteY6" fmla="*/ 343742 h 1038285"/>
              <a:gd name="connsiteX7" fmla="*/ 256203 w 340278"/>
              <a:gd name="connsiteY7" fmla="*/ 320184 h 1038285"/>
              <a:gd name="connsiteX8" fmla="*/ 304628 w 340278"/>
              <a:gd name="connsiteY8" fmla="*/ 47699 h 1038285"/>
              <a:gd name="connsiteX9" fmla="*/ 25076 w 340278"/>
              <a:gd name="connsiteY9" fmla="*/ 5994 h 1038285"/>
              <a:gd name="connsiteX10" fmla="*/ 42090 w 340278"/>
              <a:gd name="connsiteY10" fmla="*/ 125964 h 1038285"/>
              <a:gd name="connsiteX11" fmla="*/ 77513 w 340278"/>
              <a:gd name="connsiteY11" fmla="*/ 365293 h 1038285"/>
              <a:gd name="connsiteX12" fmla="*/ 65735 w 340278"/>
              <a:gd name="connsiteY12" fmla="*/ 481424 h 1038285"/>
              <a:gd name="connsiteX13" fmla="*/ 205685 w 340278"/>
              <a:gd name="connsiteY13" fmla="*/ 1035729 h 103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0278" h="1038285">
                <a:moveTo>
                  <a:pt x="205685" y="1035729"/>
                </a:moveTo>
                <a:cubicBezTo>
                  <a:pt x="226276" y="1051783"/>
                  <a:pt x="259432" y="1020983"/>
                  <a:pt x="240236" y="963921"/>
                </a:cubicBezTo>
                <a:cubicBezTo>
                  <a:pt x="213014" y="883127"/>
                  <a:pt x="62245" y="796400"/>
                  <a:pt x="208303" y="628093"/>
                </a:cubicBezTo>
                <a:cubicBezTo>
                  <a:pt x="217464" y="623643"/>
                  <a:pt x="261177" y="633066"/>
                  <a:pt x="271996" y="748760"/>
                </a:cubicBezTo>
                <a:cubicBezTo>
                  <a:pt x="278365" y="794654"/>
                  <a:pt x="329145" y="847267"/>
                  <a:pt x="337957" y="767432"/>
                </a:cubicBezTo>
                <a:cubicBezTo>
                  <a:pt x="339179" y="741780"/>
                  <a:pt x="354012" y="644670"/>
                  <a:pt x="288486" y="525747"/>
                </a:cubicBezTo>
                <a:cubicBezTo>
                  <a:pt x="266237" y="477498"/>
                  <a:pt x="248700" y="402898"/>
                  <a:pt x="253237" y="343742"/>
                </a:cubicBezTo>
                <a:cubicBezTo>
                  <a:pt x="253760" y="335540"/>
                  <a:pt x="254807" y="327775"/>
                  <a:pt x="256203" y="320184"/>
                </a:cubicBezTo>
                <a:cubicBezTo>
                  <a:pt x="263358" y="282841"/>
                  <a:pt x="284560" y="175260"/>
                  <a:pt x="304628" y="47699"/>
                </a:cubicBezTo>
                <a:lnTo>
                  <a:pt x="25076" y="5994"/>
                </a:lnTo>
                <a:cubicBezTo>
                  <a:pt x="29438" y="45518"/>
                  <a:pt x="35109" y="85828"/>
                  <a:pt x="42090" y="125964"/>
                </a:cubicBezTo>
                <a:cubicBezTo>
                  <a:pt x="46976" y="166099"/>
                  <a:pt x="71929" y="273941"/>
                  <a:pt x="77513" y="365293"/>
                </a:cubicBezTo>
                <a:cubicBezTo>
                  <a:pt x="80480" y="412321"/>
                  <a:pt x="78299" y="454638"/>
                  <a:pt x="65735" y="481424"/>
                </a:cubicBezTo>
                <a:cubicBezTo>
                  <a:pt x="28740" y="560211"/>
                  <a:pt x="-103183" y="856428"/>
                  <a:pt x="205685" y="1035729"/>
                </a:cubicBezTo>
                <a:close/>
              </a:path>
            </a:pathLst>
          </a:custGeom>
          <a:solidFill>
            <a:srgbClr val="FCBF94"/>
          </a:solidFill>
          <a:ln w="8724" cap="flat">
            <a:noFill/>
            <a:prstDash val="solid"/>
            <a:miter/>
          </a:ln>
        </p:spPr>
        <p:txBody>
          <a:bodyPr rtlCol="0" anchor="ctr"/>
          <a:lstStyle/>
          <a:p>
            <a:endParaRPr lang="en-US" sz="1050"/>
          </a:p>
        </p:txBody>
      </p:sp>
      <p:sp>
        <p:nvSpPr>
          <p:cNvPr id="375" name="Freeform: Shape 410">
            <a:extLst>
              <a:ext uri="{FF2B5EF4-FFF2-40B4-BE49-F238E27FC236}">
                <a16:creationId xmlns:a16="http://schemas.microsoft.com/office/drawing/2014/main" id="{1B0FB2F1-9A95-787C-386E-527BE9FF4CC0}"/>
              </a:ext>
            </a:extLst>
          </p:cNvPr>
          <p:cNvSpPr/>
          <p:nvPr/>
        </p:nvSpPr>
        <p:spPr>
          <a:xfrm>
            <a:off x="921814" y="3890047"/>
            <a:ext cx="901731" cy="2413589"/>
          </a:xfrm>
          <a:custGeom>
            <a:avLst/>
            <a:gdLst>
              <a:gd name="connsiteX0" fmla="*/ 284252 w 1753743"/>
              <a:gd name="connsiteY0" fmla="*/ 4646636 h 4694099"/>
              <a:gd name="connsiteX1" fmla="*/ 537454 w 1753743"/>
              <a:gd name="connsiteY1" fmla="*/ 4690261 h 4694099"/>
              <a:gd name="connsiteX2" fmla="*/ 771723 w 1753743"/>
              <a:gd name="connsiteY2" fmla="*/ 4646636 h 4694099"/>
              <a:gd name="connsiteX3" fmla="*/ 788737 w 1753743"/>
              <a:gd name="connsiteY3" fmla="*/ 2758787 h 4694099"/>
              <a:gd name="connsiteX4" fmla="*/ 822677 w 1753743"/>
              <a:gd name="connsiteY4" fmla="*/ 1046575 h 4694099"/>
              <a:gd name="connsiteX5" fmla="*/ 1118196 w 1753743"/>
              <a:gd name="connsiteY5" fmla="*/ 2753988 h 4694099"/>
              <a:gd name="connsiteX6" fmla="*/ 934184 w 1753743"/>
              <a:gd name="connsiteY6" fmla="*/ 4636340 h 4694099"/>
              <a:gd name="connsiteX7" fmla="*/ 1220716 w 1753743"/>
              <a:gd name="connsiteY7" fmla="*/ 4685375 h 4694099"/>
              <a:gd name="connsiteX8" fmla="*/ 1521034 w 1753743"/>
              <a:gd name="connsiteY8" fmla="*/ 4624124 h 4694099"/>
              <a:gd name="connsiteX9" fmla="*/ 1737678 w 1753743"/>
              <a:gd name="connsiteY9" fmla="*/ 2738893 h 4694099"/>
              <a:gd name="connsiteX10" fmla="*/ 1652434 w 1753743"/>
              <a:gd name="connsiteY10" fmla="*/ 997540 h 4694099"/>
              <a:gd name="connsiteX11" fmla="*/ 1652084 w 1753743"/>
              <a:gd name="connsiteY11" fmla="*/ 955572 h 4694099"/>
              <a:gd name="connsiteX12" fmla="*/ 1643098 w 1753743"/>
              <a:gd name="connsiteY12" fmla="*/ 687624 h 4694099"/>
              <a:gd name="connsiteX13" fmla="*/ 1638909 w 1753743"/>
              <a:gd name="connsiteY13" fmla="*/ 610058 h 4694099"/>
              <a:gd name="connsiteX14" fmla="*/ 1588304 w 1753743"/>
              <a:gd name="connsiteY14" fmla="*/ 140823 h 4694099"/>
              <a:gd name="connsiteX15" fmla="*/ 1584116 w 1753743"/>
              <a:gd name="connsiteY15" fmla="*/ 111681 h 4694099"/>
              <a:gd name="connsiteX16" fmla="*/ 1570330 w 1753743"/>
              <a:gd name="connsiteY16" fmla="*/ 20678 h 4694099"/>
              <a:gd name="connsiteX17" fmla="*/ 1568062 w 1753743"/>
              <a:gd name="connsiteY17" fmla="*/ 6544 h 4694099"/>
              <a:gd name="connsiteX18" fmla="*/ 1563612 w 1753743"/>
              <a:gd name="connsiteY18" fmla="*/ 7503 h 4694099"/>
              <a:gd name="connsiteX19" fmla="*/ 1558464 w 1753743"/>
              <a:gd name="connsiteY19" fmla="*/ 8812 h 4694099"/>
              <a:gd name="connsiteX20" fmla="*/ 1431863 w 1753743"/>
              <a:gd name="connsiteY20" fmla="*/ 46330 h 4694099"/>
              <a:gd name="connsiteX21" fmla="*/ 1405601 w 1753743"/>
              <a:gd name="connsiteY21" fmla="*/ 54008 h 4694099"/>
              <a:gd name="connsiteX22" fmla="*/ 1316168 w 1753743"/>
              <a:gd name="connsiteY22" fmla="*/ 79049 h 4694099"/>
              <a:gd name="connsiteX23" fmla="*/ 1290517 w 1753743"/>
              <a:gd name="connsiteY23" fmla="*/ 85768 h 4694099"/>
              <a:gd name="connsiteX24" fmla="*/ 1245931 w 1753743"/>
              <a:gd name="connsiteY24" fmla="*/ 97023 h 4694099"/>
              <a:gd name="connsiteX25" fmla="*/ 1215830 w 1753743"/>
              <a:gd name="connsiteY25" fmla="*/ 104090 h 4694099"/>
              <a:gd name="connsiteX26" fmla="*/ 944654 w 1753743"/>
              <a:gd name="connsiteY26" fmla="*/ 152166 h 4694099"/>
              <a:gd name="connsiteX27" fmla="*/ 915512 w 1753743"/>
              <a:gd name="connsiteY27" fmla="*/ 155045 h 4694099"/>
              <a:gd name="connsiteX28" fmla="*/ 909405 w 1753743"/>
              <a:gd name="connsiteY28" fmla="*/ 155656 h 4694099"/>
              <a:gd name="connsiteX29" fmla="*/ 878954 w 1753743"/>
              <a:gd name="connsiteY29" fmla="*/ 157924 h 4694099"/>
              <a:gd name="connsiteX30" fmla="*/ 829308 w 1753743"/>
              <a:gd name="connsiteY30" fmla="*/ 160193 h 4694099"/>
              <a:gd name="connsiteX31" fmla="*/ 752353 w 1753743"/>
              <a:gd name="connsiteY31" fmla="*/ 158622 h 4694099"/>
              <a:gd name="connsiteX32" fmla="*/ 710036 w 1753743"/>
              <a:gd name="connsiteY32" fmla="*/ 155132 h 4694099"/>
              <a:gd name="connsiteX33" fmla="*/ 694942 w 1753743"/>
              <a:gd name="connsiteY33" fmla="*/ 153561 h 4694099"/>
              <a:gd name="connsiteX34" fmla="*/ 677666 w 1753743"/>
              <a:gd name="connsiteY34" fmla="*/ 151642 h 4694099"/>
              <a:gd name="connsiteX35" fmla="*/ 586315 w 1753743"/>
              <a:gd name="connsiteY35" fmla="*/ 137856 h 4694099"/>
              <a:gd name="connsiteX36" fmla="*/ 568341 w 1753743"/>
              <a:gd name="connsiteY36" fmla="*/ 134367 h 4694099"/>
              <a:gd name="connsiteX37" fmla="*/ 531783 w 1753743"/>
              <a:gd name="connsiteY37" fmla="*/ 127037 h 4694099"/>
              <a:gd name="connsiteX38" fmla="*/ 501681 w 1753743"/>
              <a:gd name="connsiteY38" fmla="*/ 120668 h 4694099"/>
              <a:gd name="connsiteX39" fmla="*/ 479258 w 1753743"/>
              <a:gd name="connsiteY39" fmla="*/ 115520 h 4694099"/>
              <a:gd name="connsiteX40" fmla="*/ 460673 w 1753743"/>
              <a:gd name="connsiteY40" fmla="*/ 111070 h 4694099"/>
              <a:gd name="connsiteX41" fmla="*/ 228324 w 1753743"/>
              <a:gd name="connsiteY41" fmla="*/ 46330 h 4694099"/>
              <a:gd name="connsiteX42" fmla="*/ 185396 w 1753743"/>
              <a:gd name="connsiteY42" fmla="*/ 32544 h 4694099"/>
              <a:gd name="connsiteX43" fmla="*/ 111059 w 1753743"/>
              <a:gd name="connsiteY43" fmla="*/ 9423 h 4694099"/>
              <a:gd name="connsiteX44" fmla="*/ 105649 w 1753743"/>
              <a:gd name="connsiteY44" fmla="*/ 8114 h 4694099"/>
              <a:gd name="connsiteX45" fmla="*/ 101810 w 1753743"/>
              <a:gd name="connsiteY45" fmla="*/ 7155 h 4694099"/>
              <a:gd name="connsiteX46" fmla="*/ 100501 w 1753743"/>
              <a:gd name="connsiteY46" fmla="*/ 6806 h 4694099"/>
              <a:gd name="connsiteX47" fmla="*/ 98931 w 1753743"/>
              <a:gd name="connsiteY47" fmla="*/ 20940 h 4694099"/>
              <a:gd name="connsiteX48" fmla="*/ 88024 w 1753743"/>
              <a:gd name="connsiteY48" fmla="*/ 111943 h 4694099"/>
              <a:gd name="connsiteX49" fmla="*/ 84534 w 1753743"/>
              <a:gd name="connsiteY49" fmla="*/ 141085 h 4694099"/>
              <a:gd name="connsiteX50" fmla="*/ 26164 w 1753743"/>
              <a:gd name="connsiteY50" fmla="*/ 612240 h 4694099"/>
              <a:gd name="connsiteX51" fmla="*/ 24593 w 1753743"/>
              <a:gd name="connsiteY51" fmla="*/ 634663 h 4694099"/>
              <a:gd name="connsiteX52" fmla="*/ 7928 w 1753743"/>
              <a:gd name="connsiteY52" fmla="*/ 955834 h 4694099"/>
              <a:gd name="connsiteX53" fmla="*/ 6619 w 1753743"/>
              <a:gd name="connsiteY53" fmla="*/ 997801 h 4694099"/>
              <a:gd name="connsiteX54" fmla="*/ 284252 w 1753743"/>
              <a:gd name="connsiteY54" fmla="*/ 4646636 h 4694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753743" h="4694099">
                <a:moveTo>
                  <a:pt x="284252" y="4646636"/>
                </a:moveTo>
                <a:cubicBezTo>
                  <a:pt x="284252" y="4646636"/>
                  <a:pt x="371066" y="4689912"/>
                  <a:pt x="537454" y="4690261"/>
                </a:cubicBezTo>
                <a:cubicBezTo>
                  <a:pt x="670163" y="4690261"/>
                  <a:pt x="771723" y="4646636"/>
                  <a:pt x="771723" y="4646636"/>
                </a:cubicBezTo>
                <a:cubicBezTo>
                  <a:pt x="780099" y="4576486"/>
                  <a:pt x="794495" y="3575194"/>
                  <a:pt x="788737" y="2758787"/>
                </a:cubicBezTo>
                <a:cubicBezTo>
                  <a:pt x="788737" y="2705564"/>
                  <a:pt x="810200" y="1294018"/>
                  <a:pt x="822677" y="1046575"/>
                </a:cubicBezTo>
                <a:cubicBezTo>
                  <a:pt x="835154" y="1294018"/>
                  <a:pt x="1118196" y="2700765"/>
                  <a:pt x="1118196" y="2753988"/>
                </a:cubicBezTo>
                <a:cubicBezTo>
                  <a:pt x="1031643" y="3614282"/>
                  <a:pt x="925546" y="4566189"/>
                  <a:pt x="934184" y="4636340"/>
                </a:cubicBezTo>
                <a:cubicBezTo>
                  <a:pt x="934184" y="4636340"/>
                  <a:pt x="1070383" y="4685375"/>
                  <a:pt x="1220716" y="4685375"/>
                </a:cubicBezTo>
                <a:cubicBezTo>
                  <a:pt x="1331001" y="4685375"/>
                  <a:pt x="1521034" y="4624124"/>
                  <a:pt x="1521034" y="4624124"/>
                </a:cubicBezTo>
                <a:cubicBezTo>
                  <a:pt x="1521034" y="4611299"/>
                  <a:pt x="1660810" y="3670908"/>
                  <a:pt x="1737678" y="2738893"/>
                </a:cubicBezTo>
                <a:cubicBezTo>
                  <a:pt x="1807217" y="1897184"/>
                  <a:pt x="1653742" y="1081213"/>
                  <a:pt x="1652434" y="997540"/>
                </a:cubicBezTo>
                <a:cubicBezTo>
                  <a:pt x="1652434" y="983405"/>
                  <a:pt x="1652084" y="969358"/>
                  <a:pt x="1652084" y="955572"/>
                </a:cubicBezTo>
                <a:cubicBezTo>
                  <a:pt x="1650165" y="857153"/>
                  <a:pt x="1646326" y="767459"/>
                  <a:pt x="1643098" y="687624"/>
                </a:cubicBezTo>
                <a:cubicBezTo>
                  <a:pt x="1642138" y="662322"/>
                  <a:pt x="1640567" y="636321"/>
                  <a:pt x="1638909" y="610058"/>
                </a:cubicBezTo>
                <a:cubicBezTo>
                  <a:pt x="1628003" y="441751"/>
                  <a:pt x="1604969" y="260357"/>
                  <a:pt x="1588304" y="140823"/>
                </a:cubicBezTo>
                <a:cubicBezTo>
                  <a:pt x="1586995" y="130528"/>
                  <a:pt x="1585425" y="120930"/>
                  <a:pt x="1584116" y="111681"/>
                </a:cubicBezTo>
                <a:cubicBezTo>
                  <a:pt x="1578008" y="69365"/>
                  <a:pt x="1572861" y="37605"/>
                  <a:pt x="1570330" y="20678"/>
                </a:cubicBezTo>
                <a:cubicBezTo>
                  <a:pt x="1568760" y="11343"/>
                  <a:pt x="1568062" y="6544"/>
                  <a:pt x="1568062" y="6544"/>
                </a:cubicBezTo>
                <a:cubicBezTo>
                  <a:pt x="1568062" y="6544"/>
                  <a:pt x="1566491" y="6893"/>
                  <a:pt x="1563612" y="7503"/>
                </a:cubicBezTo>
                <a:cubicBezTo>
                  <a:pt x="1562303" y="7853"/>
                  <a:pt x="1560384" y="8114"/>
                  <a:pt x="1558464" y="8812"/>
                </a:cubicBezTo>
                <a:cubicBezTo>
                  <a:pt x="1539531" y="13262"/>
                  <a:pt x="1494073" y="28008"/>
                  <a:pt x="1431863" y="46330"/>
                </a:cubicBezTo>
                <a:cubicBezTo>
                  <a:pt x="1423487" y="48860"/>
                  <a:pt x="1414587" y="51478"/>
                  <a:pt x="1405601" y="54008"/>
                </a:cubicBezTo>
                <a:cubicBezTo>
                  <a:pt x="1378029" y="62035"/>
                  <a:pt x="1348189" y="70324"/>
                  <a:pt x="1316168" y="79049"/>
                </a:cubicBezTo>
                <a:cubicBezTo>
                  <a:pt x="1307792" y="81318"/>
                  <a:pt x="1299155" y="83499"/>
                  <a:pt x="1290517" y="85768"/>
                </a:cubicBezTo>
                <a:cubicBezTo>
                  <a:pt x="1276120" y="89607"/>
                  <a:pt x="1261026" y="93446"/>
                  <a:pt x="1245931" y="97023"/>
                </a:cubicBezTo>
                <a:cubicBezTo>
                  <a:pt x="1235985" y="99553"/>
                  <a:pt x="1226038" y="101822"/>
                  <a:pt x="1215830" y="104090"/>
                </a:cubicBezTo>
                <a:cubicBezTo>
                  <a:pt x="1130237" y="124245"/>
                  <a:pt x="1036704" y="142568"/>
                  <a:pt x="944654" y="152166"/>
                </a:cubicBezTo>
                <a:cubicBezTo>
                  <a:pt x="935056" y="153475"/>
                  <a:pt x="925110" y="154434"/>
                  <a:pt x="915512" y="155045"/>
                </a:cubicBezTo>
                <a:cubicBezTo>
                  <a:pt x="913593" y="155394"/>
                  <a:pt x="911324" y="155656"/>
                  <a:pt x="909405" y="155656"/>
                </a:cubicBezTo>
                <a:cubicBezTo>
                  <a:pt x="899109" y="156616"/>
                  <a:pt x="888901" y="157226"/>
                  <a:pt x="878954" y="157924"/>
                </a:cubicBezTo>
                <a:cubicBezTo>
                  <a:pt x="862289" y="158884"/>
                  <a:pt x="845624" y="159844"/>
                  <a:pt x="829308" y="160193"/>
                </a:cubicBezTo>
                <a:cubicBezTo>
                  <a:pt x="804267" y="160803"/>
                  <a:pt x="778703" y="160193"/>
                  <a:pt x="752353" y="158622"/>
                </a:cubicBezTo>
                <a:cubicBezTo>
                  <a:pt x="738567" y="158011"/>
                  <a:pt x="724171" y="156703"/>
                  <a:pt x="710036" y="155132"/>
                </a:cubicBezTo>
                <a:cubicBezTo>
                  <a:pt x="705237" y="154783"/>
                  <a:pt x="700090" y="154172"/>
                  <a:pt x="694942" y="153561"/>
                </a:cubicBezTo>
                <a:cubicBezTo>
                  <a:pt x="689183" y="153213"/>
                  <a:pt x="683425" y="152602"/>
                  <a:pt x="677666" y="151642"/>
                </a:cubicBezTo>
                <a:cubicBezTo>
                  <a:pt x="647565" y="147803"/>
                  <a:pt x="616765" y="143353"/>
                  <a:pt x="586315" y="137856"/>
                </a:cubicBezTo>
                <a:cubicBezTo>
                  <a:pt x="580207" y="136548"/>
                  <a:pt x="574448" y="135588"/>
                  <a:pt x="568341" y="134367"/>
                </a:cubicBezTo>
                <a:cubicBezTo>
                  <a:pt x="556126" y="132098"/>
                  <a:pt x="543998" y="129567"/>
                  <a:pt x="531783" y="127037"/>
                </a:cubicBezTo>
                <a:cubicBezTo>
                  <a:pt x="521487" y="125118"/>
                  <a:pt x="511628" y="122849"/>
                  <a:pt x="501681" y="120668"/>
                </a:cubicBezTo>
                <a:cubicBezTo>
                  <a:pt x="494352" y="119098"/>
                  <a:pt x="486587" y="117178"/>
                  <a:pt x="479258" y="115520"/>
                </a:cubicBezTo>
                <a:cubicBezTo>
                  <a:pt x="473150" y="114212"/>
                  <a:pt x="466781" y="112641"/>
                  <a:pt x="460673" y="111070"/>
                </a:cubicBezTo>
                <a:cubicBezTo>
                  <a:pt x="372811" y="89956"/>
                  <a:pt x="291406" y="65874"/>
                  <a:pt x="228324" y="46330"/>
                </a:cubicBezTo>
                <a:cubicBezTo>
                  <a:pt x="212968" y="41182"/>
                  <a:pt x="198484" y="36733"/>
                  <a:pt x="185396" y="32544"/>
                </a:cubicBezTo>
                <a:cubicBezTo>
                  <a:pt x="150496" y="21289"/>
                  <a:pt x="124495" y="13000"/>
                  <a:pt x="111059" y="9423"/>
                </a:cubicBezTo>
                <a:cubicBezTo>
                  <a:pt x="108790" y="8812"/>
                  <a:pt x="107220" y="8463"/>
                  <a:pt x="105649" y="8114"/>
                </a:cubicBezTo>
                <a:cubicBezTo>
                  <a:pt x="104079" y="7765"/>
                  <a:pt x="102770" y="7503"/>
                  <a:pt x="101810" y="7155"/>
                </a:cubicBezTo>
                <a:cubicBezTo>
                  <a:pt x="100850" y="6806"/>
                  <a:pt x="100501" y="6806"/>
                  <a:pt x="100501" y="6806"/>
                </a:cubicBezTo>
                <a:cubicBezTo>
                  <a:pt x="100501" y="6806"/>
                  <a:pt x="99891" y="11605"/>
                  <a:pt x="98931" y="20940"/>
                </a:cubicBezTo>
                <a:cubicBezTo>
                  <a:pt x="96662" y="37256"/>
                  <a:pt x="93172" y="68056"/>
                  <a:pt x="88024" y="111943"/>
                </a:cubicBezTo>
                <a:cubicBezTo>
                  <a:pt x="86716" y="120930"/>
                  <a:pt x="85756" y="130876"/>
                  <a:pt x="84534" y="141085"/>
                </a:cubicBezTo>
                <a:cubicBezTo>
                  <a:pt x="72058" y="245612"/>
                  <a:pt x="52164" y="407113"/>
                  <a:pt x="26164" y="612240"/>
                </a:cubicBezTo>
                <a:cubicBezTo>
                  <a:pt x="25553" y="621227"/>
                  <a:pt x="24855" y="628905"/>
                  <a:pt x="24593" y="634663"/>
                </a:cubicBezTo>
                <a:cubicBezTo>
                  <a:pt x="21365" y="679859"/>
                  <a:pt x="13338" y="803581"/>
                  <a:pt x="7928" y="955834"/>
                </a:cubicBezTo>
                <a:cubicBezTo>
                  <a:pt x="7579" y="969620"/>
                  <a:pt x="7317" y="983754"/>
                  <a:pt x="6619" y="997801"/>
                </a:cubicBezTo>
                <a:cubicBezTo>
                  <a:pt x="1210" y="1192109"/>
                  <a:pt x="288091" y="4638608"/>
                  <a:pt x="284252" y="4646636"/>
                </a:cubicBezTo>
                <a:close/>
              </a:path>
            </a:pathLst>
          </a:custGeom>
          <a:solidFill>
            <a:srgbClr val="37454F"/>
          </a:solidFill>
          <a:ln w="9525" cap="flat">
            <a:noFill/>
            <a:prstDash val="solid"/>
            <a:miter/>
          </a:ln>
        </p:spPr>
        <p:txBody>
          <a:bodyPr rtlCol="0" anchor="ctr"/>
          <a:lstStyle/>
          <a:p>
            <a:endParaRPr lang="en-US" sz="1050"/>
          </a:p>
        </p:txBody>
      </p:sp>
      <p:sp>
        <p:nvSpPr>
          <p:cNvPr id="376" name="Freeform: Shape 411">
            <a:extLst>
              <a:ext uri="{FF2B5EF4-FFF2-40B4-BE49-F238E27FC236}">
                <a16:creationId xmlns:a16="http://schemas.microsoft.com/office/drawing/2014/main" id="{D78463A7-7029-30D5-EFB6-7D8FB55281A3}"/>
              </a:ext>
            </a:extLst>
          </p:cNvPr>
          <p:cNvSpPr/>
          <p:nvPr/>
        </p:nvSpPr>
        <p:spPr>
          <a:xfrm>
            <a:off x="1543509" y="4209376"/>
            <a:ext cx="228798" cy="192908"/>
          </a:xfrm>
          <a:custGeom>
            <a:avLst/>
            <a:gdLst>
              <a:gd name="connsiteX0" fmla="*/ 6544 w 444979"/>
              <a:gd name="connsiteY0" fmla="*/ 6544 h 375178"/>
              <a:gd name="connsiteX1" fmla="*/ 443409 w 444979"/>
              <a:gd name="connsiteY1" fmla="*/ 376749 h 375178"/>
              <a:gd name="connsiteX2" fmla="*/ 443060 w 444979"/>
              <a:gd name="connsiteY2" fmla="*/ 334782 h 375178"/>
              <a:gd name="connsiteX3" fmla="*/ 38216 w 444979"/>
              <a:gd name="connsiteY3" fmla="*/ 6544 h 375178"/>
              <a:gd name="connsiteX4" fmla="*/ 6544 w 444979"/>
              <a:gd name="connsiteY4" fmla="*/ 6544 h 375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979" h="375178">
                <a:moveTo>
                  <a:pt x="6544" y="6544"/>
                </a:moveTo>
                <a:cubicBezTo>
                  <a:pt x="15880" y="53660"/>
                  <a:pt x="82801" y="308781"/>
                  <a:pt x="443409" y="376749"/>
                </a:cubicBezTo>
                <a:cubicBezTo>
                  <a:pt x="443409" y="362615"/>
                  <a:pt x="443060" y="348568"/>
                  <a:pt x="443060" y="334782"/>
                </a:cubicBezTo>
                <a:cubicBezTo>
                  <a:pt x="374132" y="327453"/>
                  <a:pt x="137595" y="265243"/>
                  <a:pt x="38216" y="6544"/>
                </a:cubicBezTo>
                <a:lnTo>
                  <a:pt x="6544" y="6544"/>
                </a:lnTo>
                <a:close/>
              </a:path>
            </a:pathLst>
          </a:custGeom>
          <a:solidFill>
            <a:srgbClr val="37454F"/>
          </a:solidFill>
          <a:ln w="9525" cap="flat">
            <a:noFill/>
            <a:prstDash val="solid"/>
            <a:miter/>
          </a:ln>
        </p:spPr>
        <p:txBody>
          <a:bodyPr rtlCol="0" anchor="ctr"/>
          <a:lstStyle/>
          <a:p>
            <a:endParaRPr lang="en-US" sz="1050"/>
          </a:p>
        </p:txBody>
      </p:sp>
      <p:sp>
        <p:nvSpPr>
          <p:cNvPr id="377" name="Freeform: Shape 412">
            <a:extLst>
              <a:ext uri="{FF2B5EF4-FFF2-40B4-BE49-F238E27FC236}">
                <a16:creationId xmlns:a16="http://schemas.microsoft.com/office/drawing/2014/main" id="{7B1B96ED-F29D-2B15-8381-6FAA0EA66F8A}"/>
              </a:ext>
            </a:extLst>
          </p:cNvPr>
          <p:cNvSpPr/>
          <p:nvPr/>
        </p:nvSpPr>
        <p:spPr>
          <a:xfrm>
            <a:off x="921898" y="4209376"/>
            <a:ext cx="228798" cy="192908"/>
          </a:xfrm>
          <a:custGeom>
            <a:avLst/>
            <a:gdLst>
              <a:gd name="connsiteX0" fmla="*/ 6544 w 444979"/>
              <a:gd name="connsiteY0" fmla="*/ 376749 h 375178"/>
              <a:gd name="connsiteX1" fmla="*/ 443409 w 444979"/>
              <a:gd name="connsiteY1" fmla="*/ 6544 h 375178"/>
              <a:gd name="connsiteX2" fmla="*/ 411650 w 444979"/>
              <a:gd name="connsiteY2" fmla="*/ 6544 h 375178"/>
              <a:gd name="connsiteX3" fmla="*/ 7765 w 444979"/>
              <a:gd name="connsiteY3" fmla="*/ 334782 h 375178"/>
              <a:gd name="connsiteX4" fmla="*/ 6544 w 444979"/>
              <a:gd name="connsiteY4" fmla="*/ 376749 h 3751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979" h="375178">
                <a:moveTo>
                  <a:pt x="6544" y="376749"/>
                </a:moveTo>
                <a:cubicBezTo>
                  <a:pt x="367152" y="308781"/>
                  <a:pt x="434073" y="53660"/>
                  <a:pt x="443409" y="6544"/>
                </a:cubicBezTo>
                <a:lnTo>
                  <a:pt x="411650" y="6544"/>
                </a:lnTo>
                <a:cubicBezTo>
                  <a:pt x="312620" y="264196"/>
                  <a:pt x="77653" y="326755"/>
                  <a:pt x="7765" y="334782"/>
                </a:cubicBezTo>
                <a:cubicBezTo>
                  <a:pt x="7504" y="348568"/>
                  <a:pt x="7155" y="362615"/>
                  <a:pt x="6544" y="376749"/>
                </a:cubicBezTo>
                <a:close/>
              </a:path>
            </a:pathLst>
          </a:custGeom>
          <a:solidFill>
            <a:srgbClr val="37454F"/>
          </a:solidFill>
          <a:ln w="9525" cap="flat">
            <a:noFill/>
            <a:prstDash val="solid"/>
            <a:miter/>
          </a:ln>
        </p:spPr>
        <p:txBody>
          <a:bodyPr rtlCol="0" anchor="ctr"/>
          <a:lstStyle/>
          <a:p>
            <a:endParaRPr lang="en-US" sz="1050"/>
          </a:p>
        </p:txBody>
      </p:sp>
      <p:sp>
        <p:nvSpPr>
          <p:cNvPr id="378" name="Freeform: Shape 413">
            <a:extLst>
              <a:ext uri="{FF2B5EF4-FFF2-40B4-BE49-F238E27FC236}">
                <a16:creationId xmlns:a16="http://schemas.microsoft.com/office/drawing/2014/main" id="{0A6FD5CC-BFC7-9B0D-942A-54343D5847AB}"/>
              </a:ext>
            </a:extLst>
          </p:cNvPr>
          <p:cNvSpPr/>
          <p:nvPr/>
        </p:nvSpPr>
        <p:spPr>
          <a:xfrm>
            <a:off x="639465" y="2597759"/>
            <a:ext cx="1143987" cy="1619527"/>
          </a:xfrm>
          <a:custGeom>
            <a:avLst/>
            <a:gdLst>
              <a:gd name="connsiteX0" fmla="*/ 6156 w 2224898"/>
              <a:gd name="connsiteY0" fmla="*/ 3077662 h 3149758"/>
              <a:gd name="connsiteX1" fmla="*/ 214162 w 2224898"/>
              <a:gd name="connsiteY1" fmla="*/ 3143711 h 3149758"/>
              <a:gd name="connsiteX2" fmla="*/ 385610 w 2224898"/>
              <a:gd name="connsiteY2" fmla="*/ 3138913 h 3149758"/>
              <a:gd name="connsiteX3" fmla="*/ 693606 w 2224898"/>
              <a:gd name="connsiteY3" fmla="*/ 1061643 h 3149758"/>
              <a:gd name="connsiteX4" fmla="*/ 649981 w 2224898"/>
              <a:gd name="connsiteY4" fmla="*/ 2505558 h 3149758"/>
              <a:gd name="connsiteX5" fmla="*/ 649632 w 2224898"/>
              <a:gd name="connsiteY5" fmla="*/ 2519955 h 3149758"/>
              <a:gd name="connsiteX6" fmla="*/ 650940 w 2224898"/>
              <a:gd name="connsiteY6" fmla="*/ 2520303 h 3149758"/>
              <a:gd name="connsiteX7" fmla="*/ 654780 w 2224898"/>
              <a:gd name="connsiteY7" fmla="*/ 2521263 h 3149758"/>
              <a:gd name="connsiteX8" fmla="*/ 660189 w 2224898"/>
              <a:gd name="connsiteY8" fmla="*/ 2522572 h 3149758"/>
              <a:gd name="connsiteX9" fmla="*/ 734527 w 2224898"/>
              <a:gd name="connsiteY9" fmla="*/ 2545606 h 3149758"/>
              <a:gd name="connsiteX10" fmla="*/ 777454 w 2224898"/>
              <a:gd name="connsiteY10" fmla="*/ 2559392 h 3149758"/>
              <a:gd name="connsiteX11" fmla="*/ 1009804 w 2224898"/>
              <a:gd name="connsiteY11" fmla="*/ 2624132 h 3149758"/>
              <a:gd name="connsiteX12" fmla="*/ 1028388 w 2224898"/>
              <a:gd name="connsiteY12" fmla="*/ 2628582 h 3149758"/>
              <a:gd name="connsiteX13" fmla="*/ 1050811 w 2224898"/>
              <a:gd name="connsiteY13" fmla="*/ 2633730 h 3149758"/>
              <a:gd name="connsiteX14" fmla="*/ 1080913 w 2224898"/>
              <a:gd name="connsiteY14" fmla="*/ 2640099 h 3149758"/>
              <a:gd name="connsiteX15" fmla="*/ 1117471 w 2224898"/>
              <a:gd name="connsiteY15" fmla="*/ 2647515 h 3149758"/>
              <a:gd name="connsiteX16" fmla="*/ 1135445 w 2224898"/>
              <a:gd name="connsiteY16" fmla="*/ 2651006 h 3149758"/>
              <a:gd name="connsiteX17" fmla="*/ 1226797 w 2224898"/>
              <a:gd name="connsiteY17" fmla="*/ 2664791 h 3149758"/>
              <a:gd name="connsiteX18" fmla="*/ 1244072 w 2224898"/>
              <a:gd name="connsiteY18" fmla="*/ 2666711 h 3149758"/>
              <a:gd name="connsiteX19" fmla="*/ 1259167 w 2224898"/>
              <a:gd name="connsiteY19" fmla="*/ 2668281 h 3149758"/>
              <a:gd name="connsiteX20" fmla="*/ 1301483 w 2224898"/>
              <a:gd name="connsiteY20" fmla="*/ 2671771 h 3149758"/>
              <a:gd name="connsiteX21" fmla="*/ 1378439 w 2224898"/>
              <a:gd name="connsiteY21" fmla="*/ 2673342 h 3149758"/>
              <a:gd name="connsiteX22" fmla="*/ 1428084 w 2224898"/>
              <a:gd name="connsiteY22" fmla="*/ 2671073 h 3149758"/>
              <a:gd name="connsiteX23" fmla="*/ 1458535 w 2224898"/>
              <a:gd name="connsiteY23" fmla="*/ 2668805 h 3149758"/>
              <a:gd name="connsiteX24" fmla="*/ 1464643 w 2224898"/>
              <a:gd name="connsiteY24" fmla="*/ 2668194 h 3149758"/>
              <a:gd name="connsiteX25" fmla="*/ 1493784 w 2224898"/>
              <a:gd name="connsiteY25" fmla="*/ 2665314 h 3149758"/>
              <a:gd name="connsiteX26" fmla="*/ 1500154 w 2224898"/>
              <a:gd name="connsiteY26" fmla="*/ 2664704 h 3149758"/>
              <a:gd name="connsiteX27" fmla="*/ 1764873 w 2224898"/>
              <a:gd name="connsiteY27" fmla="*/ 2617239 h 3149758"/>
              <a:gd name="connsiteX28" fmla="*/ 1794975 w 2224898"/>
              <a:gd name="connsiteY28" fmla="*/ 2610172 h 3149758"/>
              <a:gd name="connsiteX29" fmla="*/ 1839560 w 2224898"/>
              <a:gd name="connsiteY29" fmla="*/ 2598917 h 3149758"/>
              <a:gd name="connsiteX30" fmla="*/ 1865212 w 2224898"/>
              <a:gd name="connsiteY30" fmla="*/ 2592198 h 3149758"/>
              <a:gd name="connsiteX31" fmla="*/ 1954644 w 2224898"/>
              <a:gd name="connsiteY31" fmla="*/ 2567157 h 3149758"/>
              <a:gd name="connsiteX32" fmla="*/ 1980906 w 2224898"/>
              <a:gd name="connsiteY32" fmla="*/ 2559479 h 3149758"/>
              <a:gd name="connsiteX33" fmla="*/ 2107507 w 2224898"/>
              <a:gd name="connsiteY33" fmla="*/ 2521961 h 3149758"/>
              <a:gd name="connsiteX34" fmla="*/ 2112655 w 2224898"/>
              <a:gd name="connsiteY34" fmla="*/ 2520653 h 3149758"/>
              <a:gd name="connsiteX35" fmla="*/ 2117105 w 2224898"/>
              <a:gd name="connsiteY35" fmla="*/ 2519693 h 3149758"/>
              <a:gd name="connsiteX36" fmla="*/ 2116756 w 2224898"/>
              <a:gd name="connsiteY36" fmla="*/ 2505907 h 3149758"/>
              <a:gd name="connsiteX37" fmla="*/ 2071909 w 2224898"/>
              <a:gd name="connsiteY37" fmla="*/ 1081536 h 3149758"/>
              <a:gd name="connsiteX38" fmla="*/ 2105850 w 2224898"/>
              <a:gd name="connsiteY38" fmla="*/ 109124 h 3149758"/>
              <a:gd name="connsiteX39" fmla="*/ 2087614 w 2224898"/>
              <a:gd name="connsiteY39" fmla="*/ 102755 h 3149758"/>
              <a:gd name="connsiteX40" fmla="*/ 2061613 w 2224898"/>
              <a:gd name="connsiteY40" fmla="*/ 95077 h 3149758"/>
              <a:gd name="connsiteX41" fmla="*/ 2050096 w 2224898"/>
              <a:gd name="connsiteY41" fmla="*/ 91587 h 3149758"/>
              <a:gd name="connsiteX42" fmla="*/ 1700744 w 2224898"/>
              <a:gd name="connsiteY42" fmla="*/ 5994 h 3149758"/>
              <a:gd name="connsiteX43" fmla="*/ 1693676 w 2224898"/>
              <a:gd name="connsiteY43" fmla="*/ 10444 h 3149758"/>
              <a:gd name="connsiteX44" fmla="*/ 1381841 w 2224898"/>
              <a:gd name="connsiteY44" fmla="*/ 98567 h 3149758"/>
              <a:gd name="connsiteX45" fmla="*/ 1060671 w 2224898"/>
              <a:gd name="connsiteY45" fmla="*/ 7215 h 3149758"/>
              <a:gd name="connsiteX46" fmla="*/ 680868 w 2224898"/>
              <a:gd name="connsiteY46" fmla="*/ 102755 h 3149758"/>
              <a:gd name="connsiteX47" fmla="*/ 264506 w 2224898"/>
              <a:gd name="connsiteY47" fmla="*/ 872308 h 3149758"/>
              <a:gd name="connsiteX48" fmla="*/ 6156 w 2224898"/>
              <a:gd name="connsiteY48" fmla="*/ 3077662 h 3149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224898" h="3149758">
                <a:moveTo>
                  <a:pt x="6156" y="3077662"/>
                </a:moveTo>
                <a:cubicBezTo>
                  <a:pt x="6156" y="3077662"/>
                  <a:pt x="77004" y="3124778"/>
                  <a:pt x="214162" y="3143711"/>
                </a:cubicBezTo>
                <a:cubicBezTo>
                  <a:pt x="296527" y="3155228"/>
                  <a:pt x="385610" y="3138913"/>
                  <a:pt x="385610" y="3138913"/>
                </a:cubicBezTo>
                <a:cubicBezTo>
                  <a:pt x="448431" y="2627360"/>
                  <a:pt x="689767" y="1089912"/>
                  <a:pt x="693606" y="1061643"/>
                </a:cubicBezTo>
                <a:lnTo>
                  <a:pt x="649981" y="2505558"/>
                </a:lnTo>
                <a:lnTo>
                  <a:pt x="649632" y="2519955"/>
                </a:lnTo>
                <a:cubicBezTo>
                  <a:pt x="649632" y="2519955"/>
                  <a:pt x="649981" y="2519955"/>
                  <a:pt x="650940" y="2520303"/>
                </a:cubicBezTo>
                <a:cubicBezTo>
                  <a:pt x="651900" y="2520653"/>
                  <a:pt x="653209" y="2520914"/>
                  <a:pt x="654780" y="2521263"/>
                </a:cubicBezTo>
                <a:cubicBezTo>
                  <a:pt x="656350" y="2521612"/>
                  <a:pt x="658008" y="2521874"/>
                  <a:pt x="660189" y="2522572"/>
                </a:cubicBezTo>
                <a:cubicBezTo>
                  <a:pt x="673626" y="2526062"/>
                  <a:pt x="699627" y="2534438"/>
                  <a:pt x="734527" y="2545606"/>
                </a:cubicBezTo>
                <a:cubicBezTo>
                  <a:pt x="747702" y="2549794"/>
                  <a:pt x="762098" y="2554244"/>
                  <a:pt x="777454" y="2559392"/>
                </a:cubicBezTo>
                <a:cubicBezTo>
                  <a:pt x="840624" y="2578936"/>
                  <a:pt x="922029" y="2603018"/>
                  <a:pt x="1009804" y="2624132"/>
                </a:cubicBezTo>
                <a:cubicBezTo>
                  <a:pt x="1015911" y="2625703"/>
                  <a:pt x="1022280" y="2627360"/>
                  <a:pt x="1028388" y="2628582"/>
                </a:cubicBezTo>
                <a:cubicBezTo>
                  <a:pt x="1035717" y="2630153"/>
                  <a:pt x="1043482" y="2632072"/>
                  <a:pt x="1050811" y="2633730"/>
                </a:cubicBezTo>
                <a:cubicBezTo>
                  <a:pt x="1060758" y="2635998"/>
                  <a:pt x="1070705" y="2638179"/>
                  <a:pt x="1080913" y="2640099"/>
                </a:cubicBezTo>
                <a:cubicBezTo>
                  <a:pt x="1093128" y="2642629"/>
                  <a:pt x="1105256" y="2645247"/>
                  <a:pt x="1117471" y="2647515"/>
                </a:cubicBezTo>
                <a:cubicBezTo>
                  <a:pt x="1123579" y="2648824"/>
                  <a:pt x="1129337" y="2649784"/>
                  <a:pt x="1135445" y="2651006"/>
                </a:cubicBezTo>
                <a:cubicBezTo>
                  <a:pt x="1165895" y="2656415"/>
                  <a:pt x="1196695" y="2660952"/>
                  <a:pt x="1226797" y="2664791"/>
                </a:cubicBezTo>
                <a:cubicBezTo>
                  <a:pt x="1232555" y="2665751"/>
                  <a:pt x="1238314" y="2666361"/>
                  <a:pt x="1244072" y="2666711"/>
                </a:cubicBezTo>
                <a:cubicBezTo>
                  <a:pt x="1249220" y="2667322"/>
                  <a:pt x="1254368" y="2668019"/>
                  <a:pt x="1259167" y="2668281"/>
                </a:cubicBezTo>
                <a:cubicBezTo>
                  <a:pt x="1273301" y="2669852"/>
                  <a:pt x="1287698" y="2671161"/>
                  <a:pt x="1301483" y="2671771"/>
                </a:cubicBezTo>
                <a:cubicBezTo>
                  <a:pt x="1327746" y="2673342"/>
                  <a:pt x="1353398" y="2674039"/>
                  <a:pt x="1378439" y="2673342"/>
                </a:cubicBezTo>
                <a:cubicBezTo>
                  <a:pt x="1394755" y="2672993"/>
                  <a:pt x="1411419" y="2672033"/>
                  <a:pt x="1428084" y="2671073"/>
                </a:cubicBezTo>
                <a:cubicBezTo>
                  <a:pt x="1438031" y="2670462"/>
                  <a:pt x="1448239" y="2669764"/>
                  <a:pt x="1458535" y="2668805"/>
                </a:cubicBezTo>
                <a:cubicBezTo>
                  <a:pt x="1460455" y="2668805"/>
                  <a:pt x="1462723" y="2668456"/>
                  <a:pt x="1464643" y="2668194"/>
                </a:cubicBezTo>
                <a:cubicBezTo>
                  <a:pt x="1474240" y="2667583"/>
                  <a:pt x="1484187" y="2666623"/>
                  <a:pt x="1493784" y="2665314"/>
                </a:cubicBezTo>
                <a:cubicBezTo>
                  <a:pt x="1496053" y="2664966"/>
                  <a:pt x="1497972" y="2664966"/>
                  <a:pt x="1500154" y="2664704"/>
                </a:cubicBezTo>
                <a:cubicBezTo>
                  <a:pt x="1590197" y="2654757"/>
                  <a:pt x="1681287" y="2637133"/>
                  <a:pt x="1764873" y="2617239"/>
                </a:cubicBezTo>
                <a:cubicBezTo>
                  <a:pt x="1775169" y="2614971"/>
                  <a:pt x="1785028" y="2612790"/>
                  <a:pt x="1794975" y="2610172"/>
                </a:cubicBezTo>
                <a:cubicBezTo>
                  <a:pt x="1810069" y="2606682"/>
                  <a:pt x="1825076" y="2602843"/>
                  <a:pt x="1839560" y="2598917"/>
                </a:cubicBezTo>
                <a:cubicBezTo>
                  <a:pt x="1848198" y="2596648"/>
                  <a:pt x="1856835" y="2594467"/>
                  <a:pt x="1865212" y="2592198"/>
                </a:cubicBezTo>
                <a:cubicBezTo>
                  <a:pt x="1897233" y="2583560"/>
                  <a:pt x="1927072" y="2575185"/>
                  <a:pt x="1954644" y="2567157"/>
                </a:cubicBezTo>
                <a:cubicBezTo>
                  <a:pt x="1963631" y="2564627"/>
                  <a:pt x="1972617" y="2562010"/>
                  <a:pt x="1980906" y="2559479"/>
                </a:cubicBezTo>
                <a:cubicBezTo>
                  <a:pt x="2043116" y="2541244"/>
                  <a:pt x="2088574" y="2526498"/>
                  <a:pt x="2107507" y="2521961"/>
                </a:cubicBezTo>
                <a:cubicBezTo>
                  <a:pt x="2109427" y="2521350"/>
                  <a:pt x="2111346" y="2521002"/>
                  <a:pt x="2112655" y="2520653"/>
                </a:cubicBezTo>
                <a:cubicBezTo>
                  <a:pt x="2115535" y="2520042"/>
                  <a:pt x="2117105" y="2519693"/>
                  <a:pt x="2117105" y="2519693"/>
                </a:cubicBezTo>
                <a:lnTo>
                  <a:pt x="2116756" y="2505907"/>
                </a:lnTo>
                <a:lnTo>
                  <a:pt x="2071909" y="1081536"/>
                </a:lnTo>
                <a:cubicBezTo>
                  <a:pt x="2071909" y="1081536"/>
                  <a:pt x="2391771" y="225430"/>
                  <a:pt x="2105850" y="109124"/>
                </a:cubicBezTo>
                <a:cubicBezTo>
                  <a:pt x="2100091" y="106594"/>
                  <a:pt x="2093983" y="104674"/>
                  <a:pt x="2087614" y="102755"/>
                </a:cubicBezTo>
                <a:cubicBezTo>
                  <a:pt x="2081507" y="100835"/>
                  <a:pt x="2072520" y="98305"/>
                  <a:pt x="2061613" y="95077"/>
                </a:cubicBezTo>
                <a:cubicBezTo>
                  <a:pt x="2057774" y="94117"/>
                  <a:pt x="2053935" y="92808"/>
                  <a:pt x="2050096" y="91587"/>
                </a:cubicBezTo>
                <a:cubicBezTo>
                  <a:pt x="1967382" y="67855"/>
                  <a:pt x="1796283" y="18209"/>
                  <a:pt x="1700744" y="5994"/>
                </a:cubicBezTo>
                <a:cubicBezTo>
                  <a:pt x="1700744" y="5994"/>
                  <a:pt x="1698213" y="7564"/>
                  <a:pt x="1693676" y="10444"/>
                </a:cubicBezTo>
                <a:cubicBezTo>
                  <a:pt x="1654937" y="33216"/>
                  <a:pt x="1470314" y="138004"/>
                  <a:pt x="1381841" y="98567"/>
                </a:cubicBezTo>
                <a:cubicBezTo>
                  <a:pt x="1279583" y="139313"/>
                  <a:pt x="1060671" y="7215"/>
                  <a:pt x="1060671" y="7215"/>
                </a:cubicBezTo>
                <a:cubicBezTo>
                  <a:pt x="950735" y="22310"/>
                  <a:pt x="730252" y="88969"/>
                  <a:pt x="680868" y="102755"/>
                </a:cubicBezTo>
                <a:cubicBezTo>
                  <a:pt x="363536" y="189919"/>
                  <a:pt x="290158" y="525835"/>
                  <a:pt x="264506" y="872308"/>
                </a:cubicBezTo>
                <a:cubicBezTo>
                  <a:pt x="224720" y="950485"/>
                  <a:pt x="-911" y="2508786"/>
                  <a:pt x="6156" y="3077662"/>
                </a:cubicBezTo>
                <a:close/>
              </a:path>
            </a:pathLst>
          </a:custGeom>
          <a:solidFill>
            <a:srgbClr val="FDFFFD"/>
          </a:solidFill>
          <a:ln w="8724" cap="flat">
            <a:noFill/>
            <a:prstDash val="solid"/>
            <a:miter/>
          </a:ln>
        </p:spPr>
        <p:txBody>
          <a:bodyPr rtlCol="0" anchor="ctr"/>
          <a:lstStyle/>
          <a:p>
            <a:endParaRPr lang="en-US" sz="1050"/>
          </a:p>
        </p:txBody>
      </p:sp>
      <p:sp>
        <p:nvSpPr>
          <p:cNvPr id="379" name="Freeform: Shape 414">
            <a:extLst>
              <a:ext uri="{FF2B5EF4-FFF2-40B4-BE49-F238E27FC236}">
                <a16:creationId xmlns:a16="http://schemas.microsoft.com/office/drawing/2014/main" id="{D746C13A-4731-704E-3B2F-1EE34920AEEB}"/>
              </a:ext>
            </a:extLst>
          </p:cNvPr>
          <p:cNvSpPr/>
          <p:nvPr/>
        </p:nvSpPr>
        <p:spPr>
          <a:xfrm>
            <a:off x="963710" y="3882645"/>
            <a:ext cx="771631" cy="103183"/>
          </a:xfrm>
          <a:custGeom>
            <a:avLst/>
            <a:gdLst>
              <a:gd name="connsiteX0" fmla="*/ 6544 w 1500715"/>
              <a:gd name="connsiteY0" fmla="*/ 126078 h 200677"/>
              <a:gd name="connsiteX1" fmla="*/ 1502723 w 1500715"/>
              <a:gd name="connsiteY1" fmla="*/ 126078 h 200677"/>
              <a:gd name="connsiteX2" fmla="*/ 1488937 w 1500715"/>
              <a:gd name="connsiteY2" fmla="*/ 35075 h 200677"/>
              <a:gd name="connsiteX3" fmla="*/ 1486668 w 1500715"/>
              <a:gd name="connsiteY3" fmla="*/ 20940 h 200677"/>
              <a:gd name="connsiteX4" fmla="*/ 1486319 w 1500715"/>
              <a:gd name="connsiteY4" fmla="*/ 7155 h 200677"/>
              <a:gd name="connsiteX5" fmla="*/ 19370 w 1500715"/>
              <a:gd name="connsiteY5" fmla="*/ 6544 h 200677"/>
              <a:gd name="connsiteX6" fmla="*/ 19021 w 1500715"/>
              <a:gd name="connsiteY6" fmla="*/ 20940 h 200677"/>
              <a:gd name="connsiteX7" fmla="*/ 17450 w 1500715"/>
              <a:gd name="connsiteY7" fmla="*/ 35075 h 200677"/>
              <a:gd name="connsiteX8" fmla="*/ 6544 w 1500715"/>
              <a:gd name="connsiteY8" fmla="*/ 126078 h 200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0715" h="200677">
                <a:moveTo>
                  <a:pt x="6544" y="126078"/>
                </a:moveTo>
                <a:cubicBezTo>
                  <a:pt x="501082" y="216819"/>
                  <a:pt x="1008184" y="216819"/>
                  <a:pt x="1502723" y="126078"/>
                </a:cubicBezTo>
                <a:cubicBezTo>
                  <a:pt x="1496615" y="83761"/>
                  <a:pt x="1491467" y="52002"/>
                  <a:pt x="1488937" y="35075"/>
                </a:cubicBezTo>
                <a:cubicBezTo>
                  <a:pt x="1487367" y="25739"/>
                  <a:pt x="1486668" y="20940"/>
                  <a:pt x="1486668" y="20940"/>
                </a:cubicBezTo>
                <a:lnTo>
                  <a:pt x="1486319" y="7155"/>
                </a:lnTo>
                <a:cubicBezTo>
                  <a:pt x="1001379" y="96587"/>
                  <a:pt x="504223" y="96238"/>
                  <a:pt x="19370" y="6544"/>
                </a:cubicBezTo>
                <a:lnTo>
                  <a:pt x="19021" y="20940"/>
                </a:lnTo>
                <a:cubicBezTo>
                  <a:pt x="19021" y="20940"/>
                  <a:pt x="18410" y="25739"/>
                  <a:pt x="17450" y="35075"/>
                </a:cubicBezTo>
                <a:cubicBezTo>
                  <a:pt x="15269" y="51391"/>
                  <a:pt x="11692" y="82191"/>
                  <a:pt x="6544" y="126078"/>
                </a:cubicBezTo>
                <a:close/>
              </a:path>
            </a:pathLst>
          </a:custGeom>
          <a:solidFill>
            <a:srgbClr val="402D1F"/>
          </a:solidFill>
          <a:ln w="9525" cap="flat">
            <a:noFill/>
            <a:prstDash val="solid"/>
            <a:miter/>
          </a:ln>
        </p:spPr>
        <p:txBody>
          <a:bodyPr rtlCol="0" anchor="ctr"/>
          <a:lstStyle/>
          <a:p>
            <a:endParaRPr lang="en-US" sz="1050"/>
          </a:p>
        </p:txBody>
      </p:sp>
      <p:sp>
        <p:nvSpPr>
          <p:cNvPr id="380" name="Freeform: Shape 415">
            <a:extLst>
              <a:ext uri="{FF2B5EF4-FFF2-40B4-BE49-F238E27FC236}">
                <a16:creationId xmlns:a16="http://schemas.microsoft.com/office/drawing/2014/main" id="{500CA543-C018-996A-A918-046E018B7D71}"/>
              </a:ext>
            </a:extLst>
          </p:cNvPr>
          <p:cNvSpPr/>
          <p:nvPr/>
        </p:nvSpPr>
        <p:spPr>
          <a:xfrm>
            <a:off x="1297927" y="3910459"/>
            <a:ext cx="98697" cy="80752"/>
          </a:xfrm>
          <a:custGeom>
            <a:avLst/>
            <a:gdLst>
              <a:gd name="connsiteX0" fmla="*/ 8563 w 191952"/>
              <a:gd name="connsiteY0" fmla="*/ 36211 h 157051"/>
              <a:gd name="connsiteX1" fmla="*/ 6556 w 191952"/>
              <a:gd name="connsiteY1" fmla="*/ 121542 h 157051"/>
              <a:gd name="connsiteX2" fmla="*/ 31510 w 191952"/>
              <a:gd name="connsiteY2" fmla="*/ 152255 h 157051"/>
              <a:gd name="connsiteX3" fmla="*/ 163957 w 191952"/>
              <a:gd name="connsiteY3" fmla="*/ 152517 h 157051"/>
              <a:gd name="connsiteX4" fmla="*/ 189085 w 191952"/>
              <a:gd name="connsiteY4" fmla="*/ 121892 h 157051"/>
              <a:gd name="connsiteX5" fmla="*/ 187340 w 191952"/>
              <a:gd name="connsiteY5" fmla="*/ 36560 h 157051"/>
              <a:gd name="connsiteX6" fmla="*/ 161950 w 191952"/>
              <a:gd name="connsiteY6" fmla="*/ 6808 h 157051"/>
              <a:gd name="connsiteX7" fmla="*/ 34127 w 191952"/>
              <a:gd name="connsiteY7" fmla="*/ 6546 h 157051"/>
              <a:gd name="connsiteX8" fmla="*/ 8563 w 191952"/>
              <a:gd name="connsiteY8" fmla="*/ 36211 h 157051"/>
              <a:gd name="connsiteX9" fmla="*/ 21650 w 191952"/>
              <a:gd name="connsiteY9" fmla="*/ 36473 h 157051"/>
              <a:gd name="connsiteX10" fmla="*/ 33866 w 191952"/>
              <a:gd name="connsiteY10" fmla="*/ 22251 h 157051"/>
              <a:gd name="connsiteX11" fmla="*/ 162124 w 191952"/>
              <a:gd name="connsiteY11" fmla="*/ 22513 h 157051"/>
              <a:gd name="connsiteX12" fmla="*/ 174252 w 191952"/>
              <a:gd name="connsiteY12" fmla="*/ 36735 h 157051"/>
              <a:gd name="connsiteX13" fmla="*/ 175736 w 191952"/>
              <a:gd name="connsiteY13" fmla="*/ 122153 h 157051"/>
              <a:gd name="connsiteX14" fmla="*/ 163695 w 191952"/>
              <a:gd name="connsiteY14" fmla="*/ 136811 h 157051"/>
              <a:gd name="connsiteX15" fmla="*/ 31772 w 191952"/>
              <a:gd name="connsiteY15" fmla="*/ 136550 h 157051"/>
              <a:gd name="connsiteX16" fmla="*/ 19818 w 191952"/>
              <a:gd name="connsiteY16" fmla="*/ 121892 h 157051"/>
              <a:gd name="connsiteX17" fmla="*/ 21650 w 191952"/>
              <a:gd name="connsiteY17" fmla="*/ 36473 h 157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1952" h="157051">
                <a:moveTo>
                  <a:pt x="8563" y="36211"/>
                </a:moveTo>
                <a:cubicBezTo>
                  <a:pt x="7865" y="64655"/>
                  <a:pt x="7254" y="93098"/>
                  <a:pt x="6556" y="121542"/>
                </a:cubicBezTo>
                <a:cubicBezTo>
                  <a:pt x="6120" y="138120"/>
                  <a:pt x="17375" y="151993"/>
                  <a:pt x="31510" y="152255"/>
                </a:cubicBezTo>
                <a:cubicBezTo>
                  <a:pt x="75659" y="153040"/>
                  <a:pt x="119808" y="153127"/>
                  <a:pt x="163957" y="152517"/>
                </a:cubicBezTo>
                <a:cubicBezTo>
                  <a:pt x="178091" y="152342"/>
                  <a:pt x="189434" y="138556"/>
                  <a:pt x="189085" y="121892"/>
                </a:cubicBezTo>
                <a:cubicBezTo>
                  <a:pt x="188474" y="93448"/>
                  <a:pt x="187951" y="65004"/>
                  <a:pt x="187340" y="36560"/>
                </a:cubicBezTo>
                <a:cubicBezTo>
                  <a:pt x="186991" y="19982"/>
                  <a:pt x="175561" y="6633"/>
                  <a:pt x="161950" y="6808"/>
                </a:cubicBezTo>
                <a:cubicBezTo>
                  <a:pt x="119371" y="7418"/>
                  <a:pt x="76793" y="7331"/>
                  <a:pt x="34127" y="6546"/>
                </a:cubicBezTo>
                <a:cubicBezTo>
                  <a:pt x="20516" y="6371"/>
                  <a:pt x="8999" y="19633"/>
                  <a:pt x="8563" y="36211"/>
                </a:cubicBezTo>
                <a:close/>
                <a:moveTo>
                  <a:pt x="21650" y="36473"/>
                </a:moveTo>
                <a:cubicBezTo>
                  <a:pt x="21825" y="28533"/>
                  <a:pt x="27322" y="22164"/>
                  <a:pt x="33866" y="22251"/>
                </a:cubicBezTo>
                <a:cubicBezTo>
                  <a:pt x="76619" y="23036"/>
                  <a:pt x="119371" y="23123"/>
                  <a:pt x="162124" y="22513"/>
                </a:cubicBezTo>
                <a:cubicBezTo>
                  <a:pt x="168668" y="22425"/>
                  <a:pt x="174165" y="28794"/>
                  <a:pt x="174252" y="36735"/>
                </a:cubicBezTo>
                <a:cubicBezTo>
                  <a:pt x="174776" y="65178"/>
                  <a:pt x="175212" y="93622"/>
                  <a:pt x="175736" y="122153"/>
                </a:cubicBezTo>
                <a:cubicBezTo>
                  <a:pt x="175910" y="130093"/>
                  <a:pt x="170501" y="136637"/>
                  <a:pt x="163695" y="136811"/>
                </a:cubicBezTo>
                <a:cubicBezTo>
                  <a:pt x="119721" y="137422"/>
                  <a:pt x="75746" y="137335"/>
                  <a:pt x="31772" y="136550"/>
                </a:cubicBezTo>
                <a:cubicBezTo>
                  <a:pt x="25053" y="136462"/>
                  <a:pt x="19644" y="129831"/>
                  <a:pt x="19818" y="121892"/>
                </a:cubicBezTo>
                <a:cubicBezTo>
                  <a:pt x="20429" y="93448"/>
                  <a:pt x="21040" y="65004"/>
                  <a:pt x="21650" y="36473"/>
                </a:cubicBezTo>
                <a:close/>
              </a:path>
            </a:pathLst>
          </a:custGeom>
          <a:solidFill>
            <a:srgbClr val="261F1A"/>
          </a:solidFill>
          <a:ln w="9525" cap="flat">
            <a:noFill/>
            <a:prstDash val="solid"/>
            <a:miter/>
          </a:ln>
        </p:spPr>
        <p:txBody>
          <a:bodyPr rtlCol="0" anchor="ctr"/>
          <a:lstStyle/>
          <a:p>
            <a:endParaRPr lang="en-US" sz="1050"/>
          </a:p>
        </p:txBody>
      </p:sp>
      <p:sp>
        <p:nvSpPr>
          <p:cNvPr id="381" name="Freeform: Shape 416">
            <a:extLst>
              <a:ext uri="{FF2B5EF4-FFF2-40B4-BE49-F238E27FC236}">
                <a16:creationId xmlns:a16="http://schemas.microsoft.com/office/drawing/2014/main" id="{809B5DC4-2AAF-09A2-626C-F39568E69429}"/>
              </a:ext>
            </a:extLst>
          </p:cNvPr>
          <p:cNvSpPr/>
          <p:nvPr/>
        </p:nvSpPr>
        <p:spPr>
          <a:xfrm>
            <a:off x="1042657" y="1886735"/>
            <a:ext cx="547319" cy="619099"/>
          </a:xfrm>
          <a:custGeom>
            <a:avLst/>
            <a:gdLst>
              <a:gd name="connsiteX0" fmla="*/ 1058548 w 1064461"/>
              <a:gd name="connsiteY0" fmla="*/ 508650 h 1204062"/>
              <a:gd name="connsiteX1" fmla="*/ 1041010 w 1064461"/>
              <a:gd name="connsiteY1" fmla="*/ 800417 h 1204062"/>
              <a:gd name="connsiteX2" fmla="*/ 921215 w 1064461"/>
              <a:gd name="connsiteY2" fmla="*/ 1071506 h 1204062"/>
              <a:gd name="connsiteX3" fmla="*/ 719229 w 1064461"/>
              <a:gd name="connsiteY3" fmla="*/ 1204389 h 1204062"/>
              <a:gd name="connsiteX4" fmla="*/ 371534 w 1064461"/>
              <a:gd name="connsiteY4" fmla="*/ 1045854 h 1204062"/>
              <a:gd name="connsiteX5" fmla="*/ 191710 w 1064461"/>
              <a:gd name="connsiteY5" fmla="*/ 827552 h 1204062"/>
              <a:gd name="connsiteX6" fmla="*/ 7174 w 1064461"/>
              <a:gd name="connsiteY6" fmla="*/ 638043 h 1204062"/>
              <a:gd name="connsiteX7" fmla="*/ 220764 w 1064461"/>
              <a:gd name="connsiteY7" fmla="*/ 545819 h 1204062"/>
              <a:gd name="connsiteX8" fmla="*/ 164139 w 1064461"/>
              <a:gd name="connsiteY8" fmla="*/ 47704 h 1204062"/>
              <a:gd name="connsiteX9" fmla="*/ 938054 w 1064461"/>
              <a:gd name="connsiteY9" fmla="*/ 118726 h 1204062"/>
              <a:gd name="connsiteX10" fmla="*/ 1031849 w 1064461"/>
              <a:gd name="connsiteY10" fmla="*/ 193151 h 1204062"/>
              <a:gd name="connsiteX11" fmla="*/ 1057763 w 1064461"/>
              <a:gd name="connsiteY11" fmla="*/ 403949 h 1204062"/>
              <a:gd name="connsiteX12" fmla="*/ 1058111 w 1064461"/>
              <a:gd name="connsiteY12" fmla="*/ 446179 h 1204062"/>
              <a:gd name="connsiteX13" fmla="*/ 1058548 w 1064461"/>
              <a:gd name="connsiteY13" fmla="*/ 508650 h 1204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64461" h="1204062">
                <a:moveTo>
                  <a:pt x="1058548" y="508650"/>
                </a:moveTo>
                <a:cubicBezTo>
                  <a:pt x="1058548" y="562746"/>
                  <a:pt x="1050695" y="700951"/>
                  <a:pt x="1041010" y="800417"/>
                </a:cubicBezTo>
                <a:cubicBezTo>
                  <a:pt x="1032896" y="888017"/>
                  <a:pt x="1005325" y="950227"/>
                  <a:pt x="921215" y="1071506"/>
                </a:cubicBezTo>
                <a:cubicBezTo>
                  <a:pt x="840508" y="1189382"/>
                  <a:pt x="828991" y="1198107"/>
                  <a:pt x="719229" y="1204389"/>
                </a:cubicBezTo>
                <a:cubicBezTo>
                  <a:pt x="598561" y="1210671"/>
                  <a:pt x="557902" y="1213463"/>
                  <a:pt x="371534" y="1045854"/>
                </a:cubicBezTo>
                <a:cubicBezTo>
                  <a:pt x="264303" y="948308"/>
                  <a:pt x="227046" y="877285"/>
                  <a:pt x="191710" y="827552"/>
                </a:cubicBezTo>
                <a:cubicBezTo>
                  <a:pt x="158904" y="824150"/>
                  <a:pt x="24101" y="798498"/>
                  <a:pt x="7174" y="638043"/>
                </a:cubicBezTo>
                <a:cubicBezTo>
                  <a:pt x="1241" y="595552"/>
                  <a:pt x="9966" y="378210"/>
                  <a:pt x="220764" y="545819"/>
                </a:cubicBezTo>
                <a:cubicBezTo>
                  <a:pt x="216402" y="524530"/>
                  <a:pt x="7174" y="168982"/>
                  <a:pt x="164139" y="47704"/>
                </a:cubicBezTo>
                <a:cubicBezTo>
                  <a:pt x="289256" y="-48883"/>
                  <a:pt x="748284" y="42381"/>
                  <a:pt x="938054" y="118726"/>
                </a:cubicBezTo>
                <a:cubicBezTo>
                  <a:pt x="985868" y="138096"/>
                  <a:pt x="1024956" y="179714"/>
                  <a:pt x="1031849" y="193151"/>
                </a:cubicBezTo>
                <a:cubicBezTo>
                  <a:pt x="1053400" y="231018"/>
                  <a:pt x="1056890" y="304745"/>
                  <a:pt x="1057763" y="403949"/>
                </a:cubicBezTo>
                <a:cubicBezTo>
                  <a:pt x="1057763" y="417386"/>
                  <a:pt x="1058111" y="431433"/>
                  <a:pt x="1058111" y="446179"/>
                </a:cubicBezTo>
                <a:cubicBezTo>
                  <a:pt x="1058199" y="466072"/>
                  <a:pt x="1058199" y="487012"/>
                  <a:pt x="1058548" y="508650"/>
                </a:cubicBezTo>
                <a:close/>
              </a:path>
            </a:pathLst>
          </a:custGeom>
          <a:solidFill>
            <a:srgbClr val="FCBF94"/>
          </a:solidFill>
          <a:ln w="8724" cap="flat">
            <a:noFill/>
            <a:prstDash val="solid"/>
            <a:miter/>
          </a:ln>
        </p:spPr>
        <p:txBody>
          <a:bodyPr rtlCol="0" anchor="ctr"/>
          <a:lstStyle/>
          <a:p>
            <a:endParaRPr lang="en-US" sz="1050"/>
          </a:p>
        </p:txBody>
      </p:sp>
      <p:sp>
        <p:nvSpPr>
          <p:cNvPr id="382" name="Freeform: Shape 417">
            <a:extLst>
              <a:ext uri="{FF2B5EF4-FFF2-40B4-BE49-F238E27FC236}">
                <a16:creationId xmlns:a16="http://schemas.microsoft.com/office/drawing/2014/main" id="{BC6CEE1A-E153-17EB-2F63-B9F23BCE7A2D}"/>
              </a:ext>
            </a:extLst>
          </p:cNvPr>
          <p:cNvSpPr/>
          <p:nvPr/>
        </p:nvSpPr>
        <p:spPr>
          <a:xfrm>
            <a:off x="1404547" y="2163440"/>
            <a:ext cx="31404" cy="112155"/>
          </a:xfrm>
          <a:custGeom>
            <a:avLst/>
            <a:gdLst>
              <a:gd name="connsiteX0" fmla="*/ 38350 w 61075"/>
              <a:gd name="connsiteY0" fmla="*/ 215149 h 218127"/>
              <a:gd name="connsiteX1" fmla="*/ 9993 w 61075"/>
              <a:gd name="connsiteY1" fmla="*/ 185920 h 218127"/>
              <a:gd name="connsiteX2" fmla="*/ 10866 w 61075"/>
              <a:gd name="connsiteY2" fmla="*/ 6009 h 218127"/>
              <a:gd name="connsiteX3" fmla="*/ 58766 w 61075"/>
              <a:gd name="connsiteY3" fmla="*/ 179725 h 218127"/>
              <a:gd name="connsiteX4" fmla="*/ 38350 w 61075"/>
              <a:gd name="connsiteY4" fmla="*/ 215149 h 218127"/>
              <a:gd name="connsiteX5" fmla="*/ 38350 w 61075"/>
              <a:gd name="connsiteY5" fmla="*/ 215149 h 21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75" h="218127">
                <a:moveTo>
                  <a:pt x="38350" y="215149"/>
                </a:moveTo>
                <a:cubicBezTo>
                  <a:pt x="19765" y="216894"/>
                  <a:pt x="12611" y="206250"/>
                  <a:pt x="9993" y="185920"/>
                </a:cubicBezTo>
                <a:cubicBezTo>
                  <a:pt x="7376" y="162013"/>
                  <a:pt x="2053" y="7754"/>
                  <a:pt x="10866" y="6009"/>
                </a:cubicBezTo>
                <a:cubicBezTo>
                  <a:pt x="22383" y="4264"/>
                  <a:pt x="56934" y="154074"/>
                  <a:pt x="58766" y="179725"/>
                </a:cubicBezTo>
                <a:cubicBezTo>
                  <a:pt x="60424" y="199182"/>
                  <a:pt x="56062" y="212444"/>
                  <a:pt x="38350" y="215149"/>
                </a:cubicBezTo>
                <a:lnTo>
                  <a:pt x="38350" y="215149"/>
                </a:lnTo>
                <a:close/>
              </a:path>
            </a:pathLst>
          </a:custGeom>
          <a:solidFill>
            <a:srgbClr val="FFD3B0"/>
          </a:solidFill>
          <a:ln w="8724" cap="flat">
            <a:noFill/>
            <a:prstDash val="solid"/>
            <a:miter/>
          </a:ln>
        </p:spPr>
        <p:txBody>
          <a:bodyPr rtlCol="0" anchor="ctr"/>
          <a:lstStyle/>
          <a:p>
            <a:endParaRPr lang="en-US" sz="1050"/>
          </a:p>
        </p:txBody>
      </p:sp>
      <p:sp>
        <p:nvSpPr>
          <p:cNvPr id="383" name="Freeform: Shape 418">
            <a:extLst>
              <a:ext uri="{FF2B5EF4-FFF2-40B4-BE49-F238E27FC236}">
                <a16:creationId xmlns:a16="http://schemas.microsoft.com/office/drawing/2014/main" id="{29923135-6BD1-8C18-5656-18F4666BFC25}"/>
              </a:ext>
            </a:extLst>
          </p:cNvPr>
          <p:cNvSpPr/>
          <p:nvPr/>
        </p:nvSpPr>
        <p:spPr>
          <a:xfrm>
            <a:off x="1380646" y="2292296"/>
            <a:ext cx="35890" cy="17945"/>
          </a:xfrm>
          <a:custGeom>
            <a:avLst/>
            <a:gdLst>
              <a:gd name="connsiteX0" fmla="*/ 58222 w 69800"/>
              <a:gd name="connsiteY0" fmla="*/ 28321 h 34900"/>
              <a:gd name="connsiteX1" fmla="*/ 9449 w 69800"/>
              <a:gd name="connsiteY1" fmla="*/ 24744 h 34900"/>
              <a:gd name="connsiteX2" fmla="*/ 8577 w 69800"/>
              <a:gd name="connsiteY2" fmla="*/ 15844 h 34900"/>
              <a:gd name="connsiteX3" fmla="*/ 61800 w 69800"/>
              <a:gd name="connsiteY3" fmla="*/ 18462 h 34900"/>
              <a:gd name="connsiteX4" fmla="*/ 58222 w 69800"/>
              <a:gd name="connsiteY4" fmla="*/ 28321 h 34900"/>
              <a:gd name="connsiteX5" fmla="*/ 58222 w 69800"/>
              <a:gd name="connsiteY5" fmla="*/ 28321 h 3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00" h="34900">
                <a:moveTo>
                  <a:pt x="58222" y="28321"/>
                </a:moveTo>
                <a:cubicBezTo>
                  <a:pt x="38678" y="15931"/>
                  <a:pt x="20966" y="22999"/>
                  <a:pt x="9449" y="24744"/>
                </a:cubicBezTo>
                <a:cubicBezTo>
                  <a:pt x="4999" y="24744"/>
                  <a:pt x="4999" y="20294"/>
                  <a:pt x="8577" y="15844"/>
                </a:cubicBezTo>
                <a:cubicBezTo>
                  <a:pt x="33356" y="-123"/>
                  <a:pt x="51155" y="5199"/>
                  <a:pt x="61800" y="18462"/>
                </a:cubicBezTo>
                <a:cubicBezTo>
                  <a:pt x="69739" y="28321"/>
                  <a:pt x="63545" y="31026"/>
                  <a:pt x="58222" y="28321"/>
                </a:cubicBezTo>
                <a:lnTo>
                  <a:pt x="58222" y="28321"/>
                </a:lnTo>
                <a:close/>
              </a:path>
            </a:pathLst>
          </a:custGeom>
          <a:solidFill>
            <a:srgbClr val="FDA174"/>
          </a:solidFill>
          <a:ln w="8724" cap="flat">
            <a:noFill/>
            <a:prstDash val="solid"/>
            <a:miter/>
          </a:ln>
        </p:spPr>
        <p:txBody>
          <a:bodyPr rtlCol="0" anchor="ctr"/>
          <a:lstStyle/>
          <a:p>
            <a:endParaRPr lang="en-US" sz="1050"/>
          </a:p>
        </p:txBody>
      </p:sp>
      <p:sp>
        <p:nvSpPr>
          <p:cNvPr id="384" name="Freeform: Shape 419">
            <a:extLst>
              <a:ext uri="{FF2B5EF4-FFF2-40B4-BE49-F238E27FC236}">
                <a16:creationId xmlns:a16="http://schemas.microsoft.com/office/drawing/2014/main" id="{4B069723-03F4-319E-FF8B-DB547DE73C58}"/>
              </a:ext>
            </a:extLst>
          </p:cNvPr>
          <p:cNvSpPr/>
          <p:nvPr/>
        </p:nvSpPr>
        <p:spPr>
          <a:xfrm>
            <a:off x="1434400" y="2288345"/>
            <a:ext cx="35890" cy="17945"/>
          </a:xfrm>
          <a:custGeom>
            <a:avLst/>
            <a:gdLst>
              <a:gd name="connsiteX0" fmla="*/ 13009 w 69800"/>
              <a:gd name="connsiteY0" fmla="*/ 31556 h 34900"/>
              <a:gd name="connsiteX1" fmla="*/ 60910 w 69800"/>
              <a:gd name="connsiteY1" fmla="*/ 20039 h 34900"/>
              <a:gd name="connsiteX2" fmla="*/ 60910 w 69800"/>
              <a:gd name="connsiteY2" fmla="*/ 12099 h 34900"/>
              <a:gd name="connsiteX3" fmla="*/ 8646 w 69800"/>
              <a:gd name="connsiteY3" fmla="*/ 22744 h 34900"/>
              <a:gd name="connsiteX4" fmla="*/ 13009 w 69800"/>
              <a:gd name="connsiteY4" fmla="*/ 31556 h 34900"/>
              <a:gd name="connsiteX5" fmla="*/ 13009 w 69800"/>
              <a:gd name="connsiteY5" fmla="*/ 31556 h 3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00" h="34900">
                <a:moveTo>
                  <a:pt x="13009" y="31556"/>
                </a:moveTo>
                <a:cubicBezTo>
                  <a:pt x="30721" y="16462"/>
                  <a:pt x="48433" y="20911"/>
                  <a:pt x="60910" y="20039"/>
                </a:cubicBezTo>
                <a:cubicBezTo>
                  <a:pt x="65360" y="20039"/>
                  <a:pt x="64487" y="14717"/>
                  <a:pt x="60910" y="12099"/>
                </a:cubicBezTo>
                <a:cubicBezTo>
                  <a:pt x="32553" y="-291"/>
                  <a:pt x="16586" y="7649"/>
                  <a:pt x="8646" y="22744"/>
                </a:cubicBezTo>
                <a:cubicBezTo>
                  <a:pt x="2365" y="33388"/>
                  <a:pt x="8646" y="35133"/>
                  <a:pt x="13009" y="31556"/>
                </a:cubicBezTo>
                <a:lnTo>
                  <a:pt x="13009" y="31556"/>
                </a:lnTo>
                <a:close/>
              </a:path>
            </a:pathLst>
          </a:custGeom>
          <a:solidFill>
            <a:srgbClr val="FDA174"/>
          </a:solidFill>
          <a:ln w="8724" cap="flat">
            <a:noFill/>
            <a:prstDash val="solid"/>
            <a:miter/>
          </a:ln>
        </p:spPr>
        <p:txBody>
          <a:bodyPr rtlCol="0" anchor="ctr"/>
          <a:lstStyle/>
          <a:p>
            <a:endParaRPr lang="en-US" sz="1050"/>
          </a:p>
        </p:txBody>
      </p:sp>
      <p:sp>
        <p:nvSpPr>
          <p:cNvPr id="385" name="Freeform: Shape 420">
            <a:extLst>
              <a:ext uri="{FF2B5EF4-FFF2-40B4-BE49-F238E27FC236}">
                <a16:creationId xmlns:a16="http://schemas.microsoft.com/office/drawing/2014/main" id="{E328F8C6-6CCA-7D75-6F78-B2448743B703}"/>
              </a:ext>
            </a:extLst>
          </p:cNvPr>
          <p:cNvSpPr/>
          <p:nvPr/>
        </p:nvSpPr>
        <p:spPr>
          <a:xfrm>
            <a:off x="1340028" y="2355279"/>
            <a:ext cx="148045" cy="53835"/>
          </a:xfrm>
          <a:custGeom>
            <a:avLst/>
            <a:gdLst>
              <a:gd name="connsiteX0" fmla="*/ 287901 w 287928"/>
              <a:gd name="connsiteY0" fmla="*/ 13934 h 104701"/>
              <a:gd name="connsiteX1" fmla="*/ 164703 w 287928"/>
              <a:gd name="connsiteY1" fmla="*/ 100835 h 104701"/>
              <a:gd name="connsiteX2" fmla="*/ 5994 w 287928"/>
              <a:gd name="connsiteY2" fmla="*/ 5994 h 104701"/>
              <a:gd name="connsiteX3" fmla="*/ 287901 w 287928"/>
              <a:gd name="connsiteY3" fmla="*/ 13934 h 104701"/>
              <a:gd name="connsiteX4" fmla="*/ 287901 w 287928"/>
              <a:gd name="connsiteY4" fmla="*/ 13934 h 10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7928" h="104701">
                <a:moveTo>
                  <a:pt x="287901" y="13934"/>
                </a:moveTo>
                <a:cubicBezTo>
                  <a:pt x="287901" y="13934"/>
                  <a:pt x="261290" y="106158"/>
                  <a:pt x="164703" y="100835"/>
                </a:cubicBezTo>
                <a:cubicBezTo>
                  <a:pt x="71606" y="95513"/>
                  <a:pt x="5994" y="5994"/>
                  <a:pt x="5994" y="5994"/>
                </a:cubicBezTo>
                <a:cubicBezTo>
                  <a:pt x="188610" y="52935"/>
                  <a:pt x="209027" y="30773"/>
                  <a:pt x="287901" y="13934"/>
                </a:cubicBezTo>
                <a:lnTo>
                  <a:pt x="287901" y="13934"/>
                </a:lnTo>
                <a:close/>
              </a:path>
            </a:pathLst>
          </a:custGeom>
          <a:solidFill>
            <a:srgbClr val="FFFFFF"/>
          </a:solidFill>
          <a:ln w="8724" cap="flat">
            <a:noFill/>
            <a:prstDash val="solid"/>
            <a:miter/>
          </a:ln>
        </p:spPr>
        <p:txBody>
          <a:bodyPr rtlCol="0" anchor="ctr"/>
          <a:lstStyle/>
          <a:p>
            <a:endParaRPr lang="en-US" sz="1050"/>
          </a:p>
        </p:txBody>
      </p:sp>
      <p:sp>
        <p:nvSpPr>
          <p:cNvPr id="386" name="Freeform: Shape 421">
            <a:extLst>
              <a:ext uri="{FF2B5EF4-FFF2-40B4-BE49-F238E27FC236}">
                <a16:creationId xmlns:a16="http://schemas.microsoft.com/office/drawing/2014/main" id="{552025C9-BB2B-7A62-6EA1-27E71F7395DD}"/>
              </a:ext>
            </a:extLst>
          </p:cNvPr>
          <p:cNvSpPr/>
          <p:nvPr/>
        </p:nvSpPr>
        <p:spPr>
          <a:xfrm>
            <a:off x="1224416" y="2073567"/>
            <a:ext cx="139073" cy="49348"/>
          </a:xfrm>
          <a:custGeom>
            <a:avLst/>
            <a:gdLst>
              <a:gd name="connsiteX0" fmla="*/ 11930 w 270477"/>
              <a:gd name="connsiteY0" fmla="*/ 93897 h 95976"/>
              <a:gd name="connsiteX1" fmla="*/ 243320 w 270477"/>
              <a:gd name="connsiteY1" fmla="*/ 66413 h 95976"/>
              <a:gd name="connsiteX2" fmla="*/ 246897 w 270477"/>
              <a:gd name="connsiteY2" fmla="*/ 20344 h 95976"/>
              <a:gd name="connsiteX3" fmla="*/ 11930 w 270477"/>
              <a:gd name="connsiteY3" fmla="*/ 93897 h 95976"/>
              <a:gd name="connsiteX4" fmla="*/ 11930 w 270477"/>
              <a:gd name="connsiteY4" fmla="*/ 93897 h 95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477" h="95976">
                <a:moveTo>
                  <a:pt x="11930" y="93897"/>
                </a:moveTo>
                <a:cubicBezTo>
                  <a:pt x="38542" y="116931"/>
                  <a:pt x="64194" y="-7140"/>
                  <a:pt x="243320" y="66413"/>
                </a:cubicBezTo>
                <a:cubicBezTo>
                  <a:pt x="261904" y="75312"/>
                  <a:pt x="282321" y="51318"/>
                  <a:pt x="246897" y="20344"/>
                </a:cubicBezTo>
                <a:cubicBezTo>
                  <a:pt x="201614" y="-18744"/>
                  <a:pt x="-34138" y="27411"/>
                  <a:pt x="11930" y="93897"/>
                </a:cubicBezTo>
                <a:lnTo>
                  <a:pt x="11930" y="93897"/>
                </a:lnTo>
                <a:close/>
              </a:path>
            </a:pathLst>
          </a:custGeom>
          <a:solidFill>
            <a:srgbClr val="703D2B"/>
          </a:solidFill>
          <a:ln w="8724" cap="flat">
            <a:noFill/>
            <a:prstDash val="solid"/>
            <a:miter/>
          </a:ln>
        </p:spPr>
        <p:txBody>
          <a:bodyPr rtlCol="0" anchor="ctr"/>
          <a:lstStyle/>
          <a:p>
            <a:endParaRPr lang="en-US" sz="1050"/>
          </a:p>
        </p:txBody>
      </p:sp>
      <p:sp>
        <p:nvSpPr>
          <p:cNvPr id="387" name="Freeform: Shape 422">
            <a:extLst>
              <a:ext uri="{FF2B5EF4-FFF2-40B4-BE49-F238E27FC236}">
                <a16:creationId xmlns:a16="http://schemas.microsoft.com/office/drawing/2014/main" id="{36572878-61DD-249B-A48B-005920169EAF}"/>
              </a:ext>
            </a:extLst>
          </p:cNvPr>
          <p:cNvSpPr/>
          <p:nvPr/>
        </p:nvSpPr>
        <p:spPr>
          <a:xfrm>
            <a:off x="1456074" y="2075573"/>
            <a:ext cx="130101" cy="40376"/>
          </a:xfrm>
          <a:custGeom>
            <a:avLst/>
            <a:gdLst>
              <a:gd name="connsiteX0" fmla="*/ 254159 w 253027"/>
              <a:gd name="connsiteY0" fmla="*/ 78827 h 78525"/>
              <a:gd name="connsiteX1" fmla="*/ 30274 w 253027"/>
              <a:gd name="connsiteY1" fmla="*/ 74727 h 78525"/>
              <a:gd name="connsiteX2" fmla="*/ 21548 w 253027"/>
              <a:gd name="connsiteY2" fmla="*/ 29705 h 78525"/>
              <a:gd name="connsiteX3" fmla="*/ 253898 w 253027"/>
              <a:gd name="connsiteY3" fmla="*/ 36598 h 78525"/>
              <a:gd name="connsiteX4" fmla="*/ 254159 w 253027"/>
              <a:gd name="connsiteY4" fmla="*/ 78827 h 78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027" h="78525">
                <a:moveTo>
                  <a:pt x="254159" y="78827"/>
                </a:moveTo>
                <a:cubicBezTo>
                  <a:pt x="228508" y="76035"/>
                  <a:pt x="180345" y="-8075"/>
                  <a:pt x="30274" y="74727"/>
                </a:cubicBezTo>
                <a:cubicBezTo>
                  <a:pt x="12474" y="85371"/>
                  <a:pt x="-9426" y="64082"/>
                  <a:pt x="21548" y="29705"/>
                </a:cubicBezTo>
                <a:cubicBezTo>
                  <a:pt x="52522" y="-5021"/>
                  <a:pt x="206695" y="-658"/>
                  <a:pt x="253898" y="36598"/>
                </a:cubicBezTo>
                <a:cubicBezTo>
                  <a:pt x="253810" y="50035"/>
                  <a:pt x="254159" y="64169"/>
                  <a:pt x="254159" y="78827"/>
                </a:cubicBezTo>
                <a:close/>
              </a:path>
            </a:pathLst>
          </a:custGeom>
          <a:solidFill>
            <a:srgbClr val="703D2B"/>
          </a:solidFill>
          <a:ln w="8724" cap="flat">
            <a:noFill/>
            <a:prstDash val="solid"/>
            <a:miter/>
          </a:ln>
        </p:spPr>
        <p:txBody>
          <a:bodyPr rtlCol="0" anchor="ctr"/>
          <a:lstStyle/>
          <a:p>
            <a:endParaRPr lang="en-US" sz="1050"/>
          </a:p>
        </p:txBody>
      </p:sp>
      <p:sp>
        <p:nvSpPr>
          <p:cNvPr id="388" name="Freeform: Shape 423">
            <a:extLst>
              <a:ext uri="{FF2B5EF4-FFF2-40B4-BE49-F238E27FC236}">
                <a16:creationId xmlns:a16="http://schemas.microsoft.com/office/drawing/2014/main" id="{CDB17D8F-6E48-692F-B783-D43ECCE22EE5}"/>
              </a:ext>
            </a:extLst>
          </p:cNvPr>
          <p:cNvSpPr/>
          <p:nvPr/>
        </p:nvSpPr>
        <p:spPr>
          <a:xfrm>
            <a:off x="1488803" y="2136941"/>
            <a:ext cx="71779" cy="53835"/>
          </a:xfrm>
          <a:custGeom>
            <a:avLst/>
            <a:gdLst>
              <a:gd name="connsiteX0" fmla="*/ 6494 w 139601"/>
              <a:gd name="connsiteY0" fmla="*/ 66357 h 104701"/>
              <a:gd name="connsiteX1" fmla="*/ 78302 w 139601"/>
              <a:gd name="connsiteY1" fmla="*/ 105358 h 104701"/>
              <a:gd name="connsiteX2" fmla="*/ 135887 w 139601"/>
              <a:gd name="connsiteY2" fmla="*/ 45940 h 104701"/>
              <a:gd name="connsiteX3" fmla="*/ 63207 w 139601"/>
              <a:gd name="connsiteY3" fmla="*/ 6939 h 104701"/>
              <a:gd name="connsiteX4" fmla="*/ 6494 w 139601"/>
              <a:gd name="connsiteY4" fmla="*/ 66357 h 104701"/>
              <a:gd name="connsiteX5" fmla="*/ 6494 w 139601"/>
              <a:gd name="connsiteY5" fmla="*/ 66357 h 10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01" h="104701">
                <a:moveTo>
                  <a:pt x="6494" y="66357"/>
                </a:moveTo>
                <a:cubicBezTo>
                  <a:pt x="10944" y="93841"/>
                  <a:pt x="42878" y="111553"/>
                  <a:pt x="78302" y="105358"/>
                </a:cubicBezTo>
                <a:cubicBezTo>
                  <a:pt x="114685" y="100036"/>
                  <a:pt x="139465" y="73424"/>
                  <a:pt x="135887" y="45940"/>
                </a:cubicBezTo>
                <a:cubicBezTo>
                  <a:pt x="131438" y="19329"/>
                  <a:pt x="98631" y="1617"/>
                  <a:pt x="63207" y="6939"/>
                </a:cubicBezTo>
                <a:cubicBezTo>
                  <a:pt x="27783" y="12261"/>
                  <a:pt x="2044" y="38873"/>
                  <a:pt x="6494" y="66357"/>
                </a:cubicBezTo>
                <a:lnTo>
                  <a:pt x="6494" y="66357"/>
                </a:lnTo>
                <a:close/>
              </a:path>
            </a:pathLst>
          </a:custGeom>
          <a:solidFill>
            <a:srgbClr val="514038"/>
          </a:solidFill>
          <a:ln w="8724" cap="flat">
            <a:noFill/>
            <a:prstDash val="solid"/>
            <a:miter/>
          </a:ln>
        </p:spPr>
        <p:txBody>
          <a:bodyPr rtlCol="0" anchor="ctr"/>
          <a:lstStyle/>
          <a:p>
            <a:endParaRPr lang="en-US" sz="1050"/>
          </a:p>
        </p:txBody>
      </p:sp>
      <p:sp>
        <p:nvSpPr>
          <p:cNvPr id="389" name="Freeform: Shape 424">
            <a:extLst>
              <a:ext uri="{FF2B5EF4-FFF2-40B4-BE49-F238E27FC236}">
                <a16:creationId xmlns:a16="http://schemas.microsoft.com/office/drawing/2014/main" id="{56ECE283-DC26-39BF-BF6A-944D156ADF2F}"/>
              </a:ext>
            </a:extLst>
          </p:cNvPr>
          <p:cNvSpPr/>
          <p:nvPr/>
        </p:nvSpPr>
        <p:spPr>
          <a:xfrm>
            <a:off x="1505777" y="2152336"/>
            <a:ext cx="17945" cy="17945"/>
          </a:xfrm>
          <a:custGeom>
            <a:avLst/>
            <a:gdLst>
              <a:gd name="connsiteX0" fmla="*/ 6289 w 34900"/>
              <a:gd name="connsiteY0" fmla="*/ 24026 h 34900"/>
              <a:gd name="connsiteX1" fmla="*/ 24001 w 34900"/>
              <a:gd name="connsiteY1" fmla="*/ 36416 h 34900"/>
              <a:gd name="connsiteX2" fmla="*/ 37263 w 34900"/>
              <a:gd name="connsiteY2" fmla="*/ 18704 h 34900"/>
              <a:gd name="connsiteX3" fmla="*/ 19551 w 34900"/>
              <a:gd name="connsiteY3" fmla="*/ 6314 h 34900"/>
              <a:gd name="connsiteX4" fmla="*/ 6289 w 34900"/>
              <a:gd name="connsiteY4" fmla="*/ 24026 h 34900"/>
              <a:gd name="connsiteX5" fmla="*/ 6289 w 34900"/>
              <a:gd name="connsiteY5" fmla="*/ 24026 h 3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0" h="34900">
                <a:moveTo>
                  <a:pt x="6289" y="24026"/>
                </a:moveTo>
                <a:cubicBezTo>
                  <a:pt x="7161" y="31966"/>
                  <a:pt x="15188" y="38248"/>
                  <a:pt x="24001" y="36416"/>
                </a:cubicBezTo>
                <a:cubicBezTo>
                  <a:pt x="31941" y="35543"/>
                  <a:pt x="38223" y="27516"/>
                  <a:pt x="37263" y="18704"/>
                </a:cubicBezTo>
                <a:cubicBezTo>
                  <a:pt x="35518" y="10764"/>
                  <a:pt x="27491" y="4482"/>
                  <a:pt x="19551" y="6314"/>
                </a:cubicBezTo>
                <a:cubicBezTo>
                  <a:pt x="10739" y="7186"/>
                  <a:pt x="4544" y="15126"/>
                  <a:pt x="6289" y="24026"/>
                </a:cubicBezTo>
                <a:lnTo>
                  <a:pt x="6289" y="24026"/>
                </a:lnTo>
                <a:close/>
              </a:path>
            </a:pathLst>
          </a:custGeom>
          <a:solidFill>
            <a:srgbClr val="FFFFFF"/>
          </a:solidFill>
          <a:ln w="8724" cap="flat">
            <a:noFill/>
            <a:prstDash val="solid"/>
            <a:miter/>
          </a:ln>
        </p:spPr>
        <p:txBody>
          <a:bodyPr rtlCol="0" anchor="ctr"/>
          <a:lstStyle/>
          <a:p>
            <a:endParaRPr lang="en-US" sz="1050"/>
          </a:p>
        </p:txBody>
      </p:sp>
      <p:sp>
        <p:nvSpPr>
          <p:cNvPr id="390" name="Freeform: Shape 425">
            <a:extLst>
              <a:ext uri="{FF2B5EF4-FFF2-40B4-BE49-F238E27FC236}">
                <a16:creationId xmlns:a16="http://schemas.microsoft.com/office/drawing/2014/main" id="{8DEBE8FA-52EC-AD64-DA4F-DFD9EFC4A1B8}"/>
              </a:ext>
            </a:extLst>
          </p:cNvPr>
          <p:cNvSpPr/>
          <p:nvPr/>
        </p:nvSpPr>
        <p:spPr>
          <a:xfrm>
            <a:off x="1257883" y="2137202"/>
            <a:ext cx="71779" cy="53835"/>
          </a:xfrm>
          <a:custGeom>
            <a:avLst/>
            <a:gdLst>
              <a:gd name="connsiteX0" fmla="*/ 6172 w 139601"/>
              <a:gd name="connsiteY0" fmla="*/ 49011 h 104701"/>
              <a:gd name="connsiteX1" fmla="*/ 65590 w 139601"/>
              <a:gd name="connsiteY1" fmla="*/ 105724 h 104701"/>
              <a:gd name="connsiteX2" fmla="*/ 135652 w 139601"/>
              <a:gd name="connsiteY2" fmla="*/ 62273 h 104701"/>
              <a:gd name="connsiteX3" fmla="*/ 76234 w 139601"/>
              <a:gd name="connsiteY3" fmla="*/ 6432 h 104701"/>
              <a:gd name="connsiteX4" fmla="*/ 6172 w 139601"/>
              <a:gd name="connsiteY4" fmla="*/ 49011 h 104701"/>
              <a:gd name="connsiteX5" fmla="*/ 6172 w 139601"/>
              <a:gd name="connsiteY5" fmla="*/ 49011 h 10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01" h="104701">
                <a:moveTo>
                  <a:pt x="6172" y="49011"/>
                </a:moveTo>
                <a:cubicBezTo>
                  <a:pt x="3554" y="76495"/>
                  <a:pt x="30079" y="102234"/>
                  <a:pt x="65590" y="105724"/>
                </a:cubicBezTo>
                <a:cubicBezTo>
                  <a:pt x="101973" y="109301"/>
                  <a:pt x="132948" y="89757"/>
                  <a:pt x="135652" y="62273"/>
                </a:cubicBezTo>
                <a:cubicBezTo>
                  <a:pt x="139230" y="35661"/>
                  <a:pt x="111745" y="10010"/>
                  <a:pt x="76234" y="6432"/>
                </a:cubicBezTo>
                <a:cubicBezTo>
                  <a:pt x="40811" y="2855"/>
                  <a:pt x="8877" y="21527"/>
                  <a:pt x="6172" y="49011"/>
                </a:cubicBezTo>
                <a:lnTo>
                  <a:pt x="6172" y="49011"/>
                </a:lnTo>
                <a:close/>
              </a:path>
            </a:pathLst>
          </a:custGeom>
          <a:solidFill>
            <a:srgbClr val="514038"/>
          </a:solidFill>
          <a:ln w="8724" cap="flat">
            <a:noFill/>
            <a:prstDash val="solid"/>
            <a:miter/>
          </a:ln>
        </p:spPr>
        <p:txBody>
          <a:bodyPr rtlCol="0" anchor="ctr"/>
          <a:lstStyle/>
          <a:p>
            <a:endParaRPr lang="en-US" sz="1050"/>
          </a:p>
        </p:txBody>
      </p:sp>
      <p:sp>
        <p:nvSpPr>
          <p:cNvPr id="391" name="Freeform: Shape 426">
            <a:extLst>
              <a:ext uri="{FF2B5EF4-FFF2-40B4-BE49-F238E27FC236}">
                <a16:creationId xmlns:a16="http://schemas.microsoft.com/office/drawing/2014/main" id="{6CB5A997-EE9B-2CA1-0C67-A003674DE396}"/>
              </a:ext>
            </a:extLst>
          </p:cNvPr>
          <p:cNvSpPr/>
          <p:nvPr/>
        </p:nvSpPr>
        <p:spPr>
          <a:xfrm>
            <a:off x="1275861" y="2150244"/>
            <a:ext cx="17945" cy="17945"/>
          </a:xfrm>
          <a:custGeom>
            <a:avLst/>
            <a:gdLst>
              <a:gd name="connsiteX0" fmla="*/ 12041 w 34900"/>
              <a:gd name="connsiteY0" fmla="*/ 9423 h 34900"/>
              <a:gd name="connsiteX1" fmla="*/ 9423 w 34900"/>
              <a:gd name="connsiteY1" fmla="*/ 31585 h 34900"/>
              <a:gd name="connsiteX2" fmla="*/ 31585 w 34900"/>
              <a:gd name="connsiteY2" fmla="*/ 33330 h 34900"/>
              <a:gd name="connsiteX3" fmla="*/ 33330 w 34900"/>
              <a:gd name="connsiteY3" fmla="*/ 12041 h 34900"/>
              <a:gd name="connsiteX4" fmla="*/ 12041 w 34900"/>
              <a:gd name="connsiteY4" fmla="*/ 9423 h 34900"/>
              <a:gd name="connsiteX5" fmla="*/ 12041 w 34900"/>
              <a:gd name="connsiteY5" fmla="*/ 9423 h 3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0" h="34900">
                <a:moveTo>
                  <a:pt x="12041" y="9423"/>
                </a:moveTo>
                <a:cubicBezTo>
                  <a:pt x="4973" y="14746"/>
                  <a:pt x="4101" y="24518"/>
                  <a:pt x="9423" y="31585"/>
                </a:cubicBezTo>
                <a:cubicBezTo>
                  <a:pt x="14745" y="37780"/>
                  <a:pt x="24518" y="38652"/>
                  <a:pt x="31585" y="33330"/>
                </a:cubicBezTo>
                <a:cubicBezTo>
                  <a:pt x="37780" y="28008"/>
                  <a:pt x="38652" y="18236"/>
                  <a:pt x="33330" y="12041"/>
                </a:cubicBezTo>
                <a:cubicBezTo>
                  <a:pt x="28008" y="4973"/>
                  <a:pt x="18236" y="4101"/>
                  <a:pt x="12041" y="9423"/>
                </a:cubicBezTo>
                <a:lnTo>
                  <a:pt x="12041" y="9423"/>
                </a:lnTo>
                <a:close/>
              </a:path>
            </a:pathLst>
          </a:custGeom>
          <a:solidFill>
            <a:srgbClr val="FFFFFF"/>
          </a:solidFill>
          <a:ln w="8724" cap="flat">
            <a:noFill/>
            <a:prstDash val="solid"/>
            <a:miter/>
          </a:ln>
        </p:spPr>
        <p:txBody>
          <a:bodyPr rtlCol="0" anchor="ctr"/>
          <a:lstStyle/>
          <a:p>
            <a:endParaRPr lang="en-US" sz="1050"/>
          </a:p>
        </p:txBody>
      </p:sp>
      <p:sp>
        <p:nvSpPr>
          <p:cNvPr id="392" name="Freeform: Shape 427">
            <a:extLst>
              <a:ext uri="{FF2B5EF4-FFF2-40B4-BE49-F238E27FC236}">
                <a16:creationId xmlns:a16="http://schemas.microsoft.com/office/drawing/2014/main" id="{68BEC281-ECA6-92E9-BD2F-F5A4E6ED8333}"/>
              </a:ext>
            </a:extLst>
          </p:cNvPr>
          <p:cNvSpPr/>
          <p:nvPr/>
        </p:nvSpPr>
        <p:spPr>
          <a:xfrm>
            <a:off x="1066384" y="2172071"/>
            <a:ext cx="58321" cy="98697"/>
          </a:xfrm>
          <a:custGeom>
            <a:avLst/>
            <a:gdLst>
              <a:gd name="connsiteX0" fmla="*/ 110053 w 113426"/>
              <a:gd name="connsiteY0" fmla="*/ 61814 h 191952"/>
              <a:gd name="connsiteX1" fmla="*/ 110053 w 113426"/>
              <a:gd name="connsiteY1" fmla="*/ 186758 h 191952"/>
              <a:gd name="connsiteX2" fmla="*/ 48890 w 113426"/>
              <a:gd name="connsiteY2" fmla="*/ 94533 h 191952"/>
              <a:gd name="connsiteX3" fmla="*/ 30305 w 113426"/>
              <a:gd name="connsiteY3" fmla="*/ 61727 h 191952"/>
              <a:gd name="connsiteX4" fmla="*/ 36500 w 113426"/>
              <a:gd name="connsiteY4" fmla="*/ 10336 h 191952"/>
              <a:gd name="connsiteX5" fmla="*/ 110053 w 113426"/>
              <a:gd name="connsiteY5" fmla="*/ 61814 h 191952"/>
              <a:gd name="connsiteX6" fmla="*/ 110053 w 113426"/>
              <a:gd name="connsiteY6" fmla="*/ 61814 h 191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26" h="191952">
                <a:moveTo>
                  <a:pt x="110053" y="61814"/>
                </a:moveTo>
                <a:cubicBezTo>
                  <a:pt x="101153" y="91916"/>
                  <a:pt x="74629" y="85721"/>
                  <a:pt x="110053" y="186758"/>
                </a:cubicBezTo>
                <a:cubicBezTo>
                  <a:pt x="71924" y="185013"/>
                  <a:pt x="40950" y="155696"/>
                  <a:pt x="48890" y="94533"/>
                </a:cubicBezTo>
                <a:cubicBezTo>
                  <a:pt x="57789" y="84761"/>
                  <a:pt x="67474" y="63472"/>
                  <a:pt x="30305" y="61727"/>
                </a:cubicBezTo>
                <a:cubicBezTo>
                  <a:pt x="19661" y="61727"/>
                  <a:pt x="-21958" y="44015"/>
                  <a:pt x="36500" y="10336"/>
                </a:cubicBezTo>
                <a:cubicBezTo>
                  <a:pt x="53340" y="4229"/>
                  <a:pt x="128724" y="-5543"/>
                  <a:pt x="110053" y="61814"/>
                </a:cubicBezTo>
                <a:lnTo>
                  <a:pt x="110053" y="61814"/>
                </a:lnTo>
                <a:close/>
              </a:path>
            </a:pathLst>
          </a:custGeom>
          <a:solidFill>
            <a:srgbClr val="F5B587"/>
          </a:solidFill>
          <a:ln w="8724" cap="flat">
            <a:noFill/>
            <a:prstDash val="solid"/>
            <a:miter/>
          </a:ln>
        </p:spPr>
        <p:txBody>
          <a:bodyPr rtlCol="0" anchor="ctr"/>
          <a:lstStyle/>
          <a:p>
            <a:endParaRPr lang="en-US" sz="1050"/>
          </a:p>
        </p:txBody>
      </p:sp>
      <p:sp>
        <p:nvSpPr>
          <p:cNvPr id="393" name="Freeform: Shape 428">
            <a:extLst>
              <a:ext uri="{FF2B5EF4-FFF2-40B4-BE49-F238E27FC236}">
                <a16:creationId xmlns:a16="http://schemas.microsoft.com/office/drawing/2014/main" id="{0C865ABE-43A6-F521-3D7A-DB0A41DEE765}"/>
              </a:ext>
            </a:extLst>
          </p:cNvPr>
          <p:cNvSpPr/>
          <p:nvPr/>
        </p:nvSpPr>
        <p:spPr>
          <a:xfrm>
            <a:off x="1031312" y="1724028"/>
            <a:ext cx="583209" cy="471054"/>
          </a:xfrm>
          <a:custGeom>
            <a:avLst/>
            <a:gdLst>
              <a:gd name="connsiteX0" fmla="*/ 1128601 w 1134261"/>
              <a:gd name="connsiteY0" fmla="*/ 387531 h 916134"/>
              <a:gd name="connsiteX1" fmla="*/ 1119003 w 1134261"/>
              <a:gd name="connsiteY1" fmla="*/ 496159 h 916134"/>
              <a:gd name="connsiteX2" fmla="*/ 1114815 w 1134261"/>
              <a:gd name="connsiteY2" fmla="*/ 528180 h 916134"/>
              <a:gd name="connsiteX3" fmla="*/ 1111325 w 1134261"/>
              <a:gd name="connsiteY3" fmla="*/ 553482 h 916134"/>
              <a:gd name="connsiteX4" fmla="*/ 1092130 w 1134261"/>
              <a:gd name="connsiteY4" fmla="*/ 668217 h 916134"/>
              <a:gd name="connsiteX5" fmla="*/ 639210 w 1134261"/>
              <a:gd name="connsiteY5" fmla="*/ 537777 h 916134"/>
              <a:gd name="connsiteX6" fmla="*/ 630224 w 1134261"/>
              <a:gd name="connsiteY6" fmla="*/ 535247 h 916134"/>
              <a:gd name="connsiteX7" fmla="*/ 547510 w 1134261"/>
              <a:gd name="connsiteY7" fmla="*/ 505407 h 916134"/>
              <a:gd name="connsiteX8" fmla="*/ 392727 w 1134261"/>
              <a:gd name="connsiteY8" fmla="*/ 419814 h 916134"/>
              <a:gd name="connsiteX9" fmla="*/ 375102 w 1134261"/>
              <a:gd name="connsiteY9" fmla="*/ 515005 h 916134"/>
              <a:gd name="connsiteX10" fmla="*/ 363236 w 1134261"/>
              <a:gd name="connsiteY10" fmla="*/ 545106 h 916134"/>
              <a:gd name="connsiteX11" fmla="*/ 359048 w 1134261"/>
              <a:gd name="connsiteY11" fmla="*/ 553133 h 916134"/>
              <a:gd name="connsiteX12" fmla="*/ 275723 w 1134261"/>
              <a:gd name="connsiteY12" fmla="*/ 734528 h 916134"/>
              <a:gd name="connsiteX13" fmla="*/ 268656 w 1134261"/>
              <a:gd name="connsiteY13" fmla="*/ 910164 h 916134"/>
              <a:gd name="connsiteX14" fmla="*/ 243964 w 1134261"/>
              <a:gd name="connsiteY14" fmla="*/ 910164 h 916134"/>
              <a:gd name="connsiteX15" fmla="*/ 68328 w 1134261"/>
              <a:gd name="connsiteY15" fmla="*/ 815322 h 916134"/>
              <a:gd name="connsiteX16" fmla="*/ 62918 w 1134261"/>
              <a:gd name="connsiteY16" fmla="*/ 778153 h 916134"/>
              <a:gd name="connsiteX17" fmla="*/ 27058 w 1134261"/>
              <a:gd name="connsiteY17" fmla="*/ 590040 h 916134"/>
              <a:gd name="connsiteX18" fmla="*/ 22259 w 1134261"/>
              <a:gd name="connsiteY18" fmla="*/ 571107 h 916134"/>
              <a:gd name="connsiteX19" fmla="*/ 20689 w 1134261"/>
              <a:gd name="connsiteY19" fmla="*/ 565348 h 916134"/>
              <a:gd name="connsiteX20" fmla="*/ 16239 w 1134261"/>
              <a:gd name="connsiteY20" fmla="*/ 544845 h 916134"/>
              <a:gd name="connsiteX21" fmla="*/ 6903 w 1134261"/>
              <a:gd name="connsiteY21" fmla="*/ 424962 h 916134"/>
              <a:gd name="connsiteX22" fmla="*/ 8212 w 1134261"/>
              <a:gd name="connsiteY22" fmla="*/ 409257 h 916134"/>
              <a:gd name="connsiteX23" fmla="*/ 8561 w 1134261"/>
              <a:gd name="connsiteY23" fmla="*/ 405418 h 916134"/>
              <a:gd name="connsiteX24" fmla="*/ 194492 w 1134261"/>
              <a:gd name="connsiteY24" fmla="*/ 112429 h 916134"/>
              <a:gd name="connsiteX25" fmla="*/ 929145 w 1134261"/>
              <a:gd name="connsiteY25" fmla="*/ 72381 h 916134"/>
              <a:gd name="connsiteX26" fmla="*/ 1127903 w 1134261"/>
              <a:gd name="connsiteY26" fmla="*/ 361181 h 916134"/>
              <a:gd name="connsiteX27" fmla="*/ 1127903 w 1134261"/>
              <a:gd name="connsiteY27" fmla="*/ 361792 h 916134"/>
              <a:gd name="connsiteX28" fmla="*/ 1128513 w 1134261"/>
              <a:gd name="connsiteY28" fmla="*/ 370168 h 916134"/>
              <a:gd name="connsiteX29" fmla="*/ 1128601 w 1134261"/>
              <a:gd name="connsiteY29" fmla="*/ 387531 h 916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134261" h="916134">
                <a:moveTo>
                  <a:pt x="1128601" y="387531"/>
                </a:moveTo>
                <a:cubicBezTo>
                  <a:pt x="1128252" y="418592"/>
                  <a:pt x="1123453" y="461607"/>
                  <a:pt x="1119003" y="496159"/>
                </a:cubicBezTo>
                <a:cubicBezTo>
                  <a:pt x="1117433" y="508025"/>
                  <a:pt x="1116124" y="518931"/>
                  <a:pt x="1114815" y="528180"/>
                </a:cubicBezTo>
                <a:cubicBezTo>
                  <a:pt x="1112896" y="540046"/>
                  <a:pt x="1111587" y="549033"/>
                  <a:pt x="1111325" y="553482"/>
                </a:cubicBezTo>
                <a:cubicBezTo>
                  <a:pt x="1104607" y="607927"/>
                  <a:pt x="1099808" y="627558"/>
                  <a:pt x="1092130" y="668217"/>
                </a:cubicBezTo>
                <a:cubicBezTo>
                  <a:pt x="924521" y="466319"/>
                  <a:pt x="855593" y="594490"/>
                  <a:pt x="639210" y="537777"/>
                </a:cubicBezTo>
                <a:cubicBezTo>
                  <a:pt x="636331" y="537166"/>
                  <a:pt x="633452" y="536207"/>
                  <a:pt x="630224" y="535247"/>
                </a:cubicBezTo>
                <a:cubicBezTo>
                  <a:pt x="604921" y="528180"/>
                  <a:pt x="577349" y="518582"/>
                  <a:pt x="547510" y="505407"/>
                </a:cubicBezTo>
                <a:cubicBezTo>
                  <a:pt x="501965" y="485863"/>
                  <a:pt x="450748" y="458292"/>
                  <a:pt x="392727" y="419814"/>
                </a:cubicBezTo>
                <a:cubicBezTo>
                  <a:pt x="388887" y="460211"/>
                  <a:pt x="382780" y="491011"/>
                  <a:pt x="375102" y="515005"/>
                </a:cubicBezTo>
                <a:cubicBezTo>
                  <a:pt x="371612" y="526522"/>
                  <a:pt x="367424" y="536119"/>
                  <a:pt x="363236" y="545106"/>
                </a:cubicBezTo>
                <a:cubicBezTo>
                  <a:pt x="361927" y="547986"/>
                  <a:pt x="360705" y="550516"/>
                  <a:pt x="359048" y="553133"/>
                </a:cubicBezTo>
                <a:cubicBezTo>
                  <a:pt x="326329" y="615954"/>
                  <a:pt x="283052" y="623021"/>
                  <a:pt x="275723" y="734528"/>
                </a:cubicBezTo>
                <a:cubicBezTo>
                  <a:pt x="274152" y="765589"/>
                  <a:pt x="259669" y="849874"/>
                  <a:pt x="268656" y="910164"/>
                </a:cubicBezTo>
                <a:cubicBezTo>
                  <a:pt x="260629" y="909204"/>
                  <a:pt x="268656" y="910164"/>
                  <a:pt x="243964" y="910164"/>
                </a:cubicBezTo>
                <a:cubicBezTo>
                  <a:pt x="239514" y="877183"/>
                  <a:pt x="151652" y="759482"/>
                  <a:pt x="68328" y="815322"/>
                </a:cubicBezTo>
                <a:cubicBezTo>
                  <a:pt x="66757" y="803805"/>
                  <a:pt x="65797" y="791241"/>
                  <a:pt x="62918" y="778153"/>
                </a:cubicBezTo>
                <a:cubicBezTo>
                  <a:pt x="52971" y="703467"/>
                  <a:pt x="38837" y="639075"/>
                  <a:pt x="27058" y="590040"/>
                </a:cubicBezTo>
                <a:cubicBezTo>
                  <a:pt x="25487" y="583322"/>
                  <a:pt x="23830" y="577215"/>
                  <a:pt x="22259" y="571107"/>
                </a:cubicBezTo>
                <a:cubicBezTo>
                  <a:pt x="21648" y="569188"/>
                  <a:pt x="21299" y="567268"/>
                  <a:pt x="20689" y="565348"/>
                </a:cubicBezTo>
                <a:cubicBezTo>
                  <a:pt x="19118" y="558630"/>
                  <a:pt x="17460" y="551912"/>
                  <a:pt x="16239" y="544845"/>
                </a:cubicBezTo>
                <a:cubicBezTo>
                  <a:pt x="8212" y="507065"/>
                  <a:pt x="4024" y="466668"/>
                  <a:pt x="6903" y="424962"/>
                </a:cubicBezTo>
                <a:cubicBezTo>
                  <a:pt x="7252" y="419814"/>
                  <a:pt x="7514" y="414404"/>
                  <a:pt x="8212" y="409257"/>
                </a:cubicBezTo>
                <a:cubicBezTo>
                  <a:pt x="8212" y="407948"/>
                  <a:pt x="8212" y="406726"/>
                  <a:pt x="8561" y="405418"/>
                </a:cubicBezTo>
                <a:cubicBezTo>
                  <a:pt x="20078" y="307958"/>
                  <a:pt x="70771" y="205438"/>
                  <a:pt x="194492" y="112429"/>
                </a:cubicBezTo>
                <a:cubicBezTo>
                  <a:pt x="402848" y="-42703"/>
                  <a:pt x="759878" y="-2917"/>
                  <a:pt x="929145" y="72381"/>
                </a:cubicBezTo>
                <a:cubicBezTo>
                  <a:pt x="1101902" y="151517"/>
                  <a:pt x="1121097" y="238070"/>
                  <a:pt x="1127903" y="361181"/>
                </a:cubicBezTo>
                <a:cubicBezTo>
                  <a:pt x="1127903" y="361530"/>
                  <a:pt x="1127903" y="361530"/>
                  <a:pt x="1127903" y="361792"/>
                </a:cubicBezTo>
                <a:cubicBezTo>
                  <a:pt x="1128252" y="364322"/>
                  <a:pt x="1128513" y="367202"/>
                  <a:pt x="1128513" y="370168"/>
                </a:cubicBezTo>
                <a:cubicBezTo>
                  <a:pt x="1128601" y="375316"/>
                  <a:pt x="1128601" y="381075"/>
                  <a:pt x="1128601" y="387531"/>
                </a:cubicBezTo>
                <a:close/>
              </a:path>
            </a:pathLst>
          </a:custGeom>
          <a:solidFill>
            <a:srgbClr val="7D4937"/>
          </a:solidFill>
          <a:ln w="8724" cap="flat">
            <a:noFill/>
            <a:prstDash val="solid"/>
            <a:miter/>
          </a:ln>
        </p:spPr>
        <p:txBody>
          <a:bodyPr rtlCol="0" anchor="ctr"/>
          <a:lstStyle/>
          <a:p>
            <a:endParaRPr lang="en-US" sz="1050"/>
          </a:p>
        </p:txBody>
      </p:sp>
      <p:sp>
        <p:nvSpPr>
          <p:cNvPr id="394" name="Freeform: Shape 429">
            <a:extLst>
              <a:ext uri="{FF2B5EF4-FFF2-40B4-BE49-F238E27FC236}">
                <a16:creationId xmlns:a16="http://schemas.microsoft.com/office/drawing/2014/main" id="{01F84238-A610-CD93-0BF4-A02BC8C05BAB}"/>
              </a:ext>
            </a:extLst>
          </p:cNvPr>
          <p:cNvSpPr/>
          <p:nvPr/>
        </p:nvSpPr>
        <p:spPr>
          <a:xfrm>
            <a:off x="1258230" y="2748931"/>
            <a:ext cx="183935" cy="1184363"/>
          </a:xfrm>
          <a:custGeom>
            <a:avLst/>
            <a:gdLst>
              <a:gd name="connsiteX0" fmla="*/ 6544 w 357728"/>
              <a:gd name="connsiteY0" fmla="*/ 2155883 h 2303424"/>
              <a:gd name="connsiteX1" fmla="*/ 180871 w 357728"/>
              <a:gd name="connsiteY1" fmla="*/ 2300109 h 2303424"/>
              <a:gd name="connsiteX2" fmla="*/ 355111 w 357728"/>
              <a:gd name="connsiteY2" fmla="*/ 2151870 h 2303424"/>
              <a:gd name="connsiteX3" fmla="*/ 245699 w 357728"/>
              <a:gd name="connsiteY3" fmla="*/ 17799 h 2303424"/>
              <a:gd name="connsiteX4" fmla="*/ 245088 w 357728"/>
              <a:gd name="connsiteY4" fmla="*/ 6544 h 2303424"/>
              <a:gd name="connsiteX5" fmla="*/ 111070 w 357728"/>
              <a:gd name="connsiteY5" fmla="*/ 6544 h 2303424"/>
              <a:gd name="connsiteX6" fmla="*/ 110460 w 357728"/>
              <a:gd name="connsiteY6" fmla="*/ 17450 h 23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7728" h="2303424">
                <a:moveTo>
                  <a:pt x="6544" y="2155883"/>
                </a:moveTo>
                <a:lnTo>
                  <a:pt x="180871" y="2300109"/>
                </a:lnTo>
                <a:lnTo>
                  <a:pt x="355111" y="2151870"/>
                </a:lnTo>
                <a:lnTo>
                  <a:pt x="245699" y="17799"/>
                </a:lnTo>
                <a:lnTo>
                  <a:pt x="245088" y="6544"/>
                </a:lnTo>
                <a:lnTo>
                  <a:pt x="111070" y="6544"/>
                </a:lnTo>
                <a:lnTo>
                  <a:pt x="110460" y="17450"/>
                </a:lnTo>
                <a:close/>
              </a:path>
            </a:pathLst>
          </a:custGeom>
          <a:solidFill>
            <a:schemeClr val="accent2"/>
          </a:solidFill>
          <a:ln w="9525" cap="flat">
            <a:noFill/>
            <a:prstDash val="solid"/>
            <a:miter/>
          </a:ln>
        </p:spPr>
        <p:txBody>
          <a:bodyPr rtlCol="0" anchor="ctr"/>
          <a:lstStyle/>
          <a:p>
            <a:endParaRPr lang="en-US" sz="1050"/>
          </a:p>
        </p:txBody>
      </p:sp>
      <p:sp>
        <p:nvSpPr>
          <p:cNvPr id="395" name="Freeform: Shape 430">
            <a:extLst>
              <a:ext uri="{FF2B5EF4-FFF2-40B4-BE49-F238E27FC236}">
                <a16:creationId xmlns:a16="http://schemas.microsoft.com/office/drawing/2014/main" id="{31325C9D-1262-91EB-C91F-D0545C58CC94}"/>
              </a:ext>
            </a:extLst>
          </p:cNvPr>
          <p:cNvSpPr/>
          <p:nvPr/>
        </p:nvSpPr>
        <p:spPr>
          <a:xfrm>
            <a:off x="1293178" y="2645479"/>
            <a:ext cx="107669" cy="107669"/>
          </a:xfrm>
          <a:custGeom>
            <a:avLst/>
            <a:gdLst>
              <a:gd name="connsiteX0" fmla="*/ 6544 w 209402"/>
              <a:gd name="connsiteY0" fmla="*/ 125118 h 209402"/>
              <a:gd name="connsiteX1" fmla="*/ 40484 w 209402"/>
              <a:gd name="connsiteY1" fmla="*/ 202335 h 209402"/>
              <a:gd name="connsiteX2" fmla="*/ 43015 w 209402"/>
              <a:gd name="connsiteY2" fmla="*/ 207745 h 209402"/>
              <a:gd name="connsiteX3" fmla="*/ 176945 w 209402"/>
              <a:gd name="connsiteY3" fmla="*/ 207745 h 209402"/>
              <a:gd name="connsiteX4" fmla="*/ 179824 w 209402"/>
              <a:gd name="connsiteY4" fmla="*/ 202335 h 209402"/>
              <a:gd name="connsiteX5" fmla="*/ 207744 w 209402"/>
              <a:gd name="connsiteY5" fmla="*/ 138904 h 209402"/>
              <a:gd name="connsiteX6" fmla="*/ 110634 w 209402"/>
              <a:gd name="connsiteY6" fmla="*/ 6544 h 209402"/>
              <a:gd name="connsiteX7" fmla="*/ 6544 w 209402"/>
              <a:gd name="connsiteY7" fmla="*/ 125118 h 209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402" h="209402">
                <a:moveTo>
                  <a:pt x="6544" y="125118"/>
                </a:moveTo>
                <a:lnTo>
                  <a:pt x="40484" y="202335"/>
                </a:lnTo>
                <a:lnTo>
                  <a:pt x="43015" y="207745"/>
                </a:lnTo>
                <a:lnTo>
                  <a:pt x="176945" y="207745"/>
                </a:lnTo>
                <a:lnTo>
                  <a:pt x="179824" y="202335"/>
                </a:lnTo>
                <a:lnTo>
                  <a:pt x="207744" y="138904"/>
                </a:lnTo>
                <a:cubicBezTo>
                  <a:pt x="163857" y="78613"/>
                  <a:pt x="110634" y="6544"/>
                  <a:pt x="110634" y="6544"/>
                </a:cubicBezTo>
                <a:cubicBezTo>
                  <a:pt x="110634" y="6544"/>
                  <a:pt x="56277" y="67096"/>
                  <a:pt x="6544" y="125118"/>
                </a:cubicBezTo>
                <a:close/>
              </a:path>
            </a:pathLst>
          </a:custGeom>
          <a:solidFill>
            <a:schemeClr val="accent2"/>
          </a:solidFill>
          <a:ln w="9525" cap="flat">
            <a:noFill/>
            <a:prstDash val="solid"/>
            <a:miter/>
          </a:ln>
        </p:spPr>
        <p:txBody>
          <a:bodyPr rtlCol="0" anchor="ctr"/>
          <a:lstStyle/>
          <a:p>
            <a:endParaRPr lang="en-US" sz="1050"/>
          </a:p>
        </p:txBody>
      </p:sp>
      <p:sp>
        <p:nvSpPr>
          <p:cNvPr id="396" name="Freeform: Shape 431">
            <a:extLst>
              <a:ext uri="{FF2B5EF4-FFF2-40B4-BE49-F238E27FC236}">
                <a16:creationId xmlns:a16="http://schemas.microsoft.com/office/drawing/2014/main" id="{C69410DC-9F37-7745-553D-4CF3F80174C0}"/>
              </a:ext>
            </a:extLst>
          </p:cNvPr>
          <p:cNvSpPr/>
          <p:nvPr/>
        </p:nvSpPr>
        <p:spPr>
          <a:xfrm>
            <a:off x="1311661" y="2748931"/>
            <a:ext cx="76266" cy="8972"/>
          </a:xfrm>
          <a:custGeom>
            <a:avLst/>
            <a:gdLst>
              <a:gd name="connsiteX0" fmla="*/ 6544 w 148326"/>
              <a:gd name="connsiteY0" fmla="*/ 17450 h 17450"/>
              <a:gd name="connsiteX1" fmla="*/ 7155 w 148326"/>
              <a:gd name="connsiteY1" fmla="*/ 19108 h 17450"/>
              <a:gd name="connsiteX2" fmla="*/ 141172 w 148326"/>
              <a:gd name="connsiteY2" fmla="*/ 19108 h 17450"/>
              <a:gd name="connsiteX3" fmla="*/ 141783 w 148326"/>
              <a:gd name="connsiteY3" fmla="*/ 17799 h 17450"/>
              <a:gd name="connsiteX4" fmla="*/ 141172 w 148326"/>
              <a:gd name="connsiteY4" fmla="*/ 6544 h 17450"/>
              <a:gd name="connsiteX5" fmla="*/ 7155 w 148326"/>
              <a:gd name="connsiteY5" fmla="*/ 6544 h 17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326" h="17450">
                <a:moveTo>
                  <a:pt x="6544" y="17450"/>
                </a:moveTo>
                <a:lnTo>
                  <a:pt x="7155" y="19108"/>
                </a:lnTo>
                <a:lnTo>
                  <a:pt x="141172" y="19108"/>
                </a:lnTo>
                <a:lnTo>
                  <a:pt x="141783" y="17799"/>
                </a:lnTo>
                <a:lnTo>
                  <a:pt x="141172" y="6544"/>
                </a:lnTo>
                <a:lnTo>
                  <a:pt x="7155" y="6544"/>
                </a:lnTo>
                <a:close/>
              </a:path>
            </a:pathLst>
          </a:custGeom>
          <a:solidFill>
            <a:srgbClr val="73A639"/>
          </a:solidFill>
          <a:ln w="9525" cap="flat">
            <a:noFill/>
            <a:prstDash val="solid"/>
            <a:miter/>
          </a:ln>
        </p:spPr>
        <p:txBody>
          <a:bodyPr rtlCol="0" anchor="ctr"/>
          <a:lstStyle/>
          <a:p>
            <a:endParaRPr lang="en-US" sz="1050"/>
          </a:p>
        </p:txBody>
      </p:sp>
      <p:sp>
        <p:nvSpPr>
          <p:cNvPr id="397" name="Freeform: Shape 432">
            <a:extLst>
              <a:ext uri="{FF2B5EF4-FFF2-40B4-BE49-F238E27FC236}">
                <a16:creationId xmlns:a16="http://schemas.microsoft.com/office/drawing/2014/main" id="{6A45C41B-9224-B711-E8D3-C4919E2FEC9E}"/>
              </a:ext>
            </a:extLst>
          </p:cNvPr>
          <p:cNvSpPr/>
          <p:nvPr/>
        </p:nvSpPr>
        <p:spPr>
          <a:xfrm>
            <a:off x="1180066" y="2555979"/>
            <a:ext cx="336467" cy="201880"/>
          </a:xfrm>
          <a:custGeom>
            <a:avLst/>
            <a:gdLst>
              <a:gd name="connsiteX0" fmla="*/ 151844 w 654381"/>
              <a:gd name="connsiteY0" fmla="*/ 390186 h 392629"/>
              <a:gd name="connsiteX1" fmla="*/ 226531 w 654381"/>
              <a:gd name="connsiteY1" fmla="*/ 299183 h 392629"/>
              <a:gd name="connsiteX2" fmla="*/ 330708 w 654381"/>
              <a:gd name="connsiteY2" fmla="*/ 180609 h 392629"/>
              <a:gd name="connsiteX3" fmla="*/ 427818 w 654381"/>
              <a:gd name="connsiteY3" fmla="*/ 312969 h 392629"/>
              <a:gd name="connsiteX4" fmla="*/ 483572 w 654381"/>
              <a:gd name="connsiteY4" fmla="*/ 390186 h 392629"/>
              <a:gd name="connsiteX5" fmla="*/ 598917 w 654381"/>
              <a:gd name="connsiteY5" fmla="*/ 6544 h 392629"/>
              <a:gd name="connsiteX6" fmla="*/ 332279 w 654381"/>
              <a:gd name="connsiteY6" fmla="*/ 179301 h 392629"/>
              <a:gd name="connsiteX7" fmla="*/ 67821 w 654381"/>
              <a:gd name="connsiteY7" fmla="*/ 9772 h 392629"/>
              <a:gd name="connsiteX8" fmla="*/ 151844 w 654381"/>
              <a:gd name="connsiteY8" fmla="*/ 390186 h 39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4381" h="392629">
                <a:moveTo>
                  <a:pt x="151844" y="390186"/>
                </a:moveTo>
                <a:cubicBezTo>
                  <a:pt x="164670" y="371602"/>
                  <a:pt x="194509" y="336003"/>
                  <a:pt x="226531" y="299183"/>
                </a:cubicBezTo>
                <a:cubicBezTo>
                  <a:pt x="276176" y="241161"/>
                  <a:pt x="330708" y="180609"/>
                  <a:pt x="330708" y="180609"/>
                </a:cubicBezTo>
                <a:cubicBezTo>
                  <a:pt x="330708" y="180609"/>
                  <a:pt x="383931" y="252766"/>
                  <a:pt x="427818" y="312969"/>
                </a:cubicBezTo>
                <a:cubicBezTo>
                  <a:pt x="454081" y="348829"/>
                  <a:pt x="476853" y="380239"/>
                  <a:pt x="483572" y="390186"/>
                </a:cubicBezTo>
                <a:cubicBezTo>
                  <a:pt x="608864" y="274840"/>
                  <a:pt x="725868" y="118400"/>
                  <a:pt x="598917" y="6544"/>
                </a:cubicBezTo>
                <a:cubicBezTo>
                  <a:pt x="598917" y="6544"/>
                  <a:pt x="624569" y="165166"/>
                  <a:pt x="332279" y="179301"/>
                </a:cubicBezTo>
                <a:cubicBezTo>
                  <a:pt x="192503" y="173542"/>
                  <a:pt x="85795" y="115171"/>
                  <a:pt x="67821" y="9772"/>
                </a:cubicBezTo>
                <a:cubicBezTo>
                  <a:pt x="6048" y="58109"/>
                  <a:pt x="-61572" y="143091"/>
                  <a:pt x="151844" y="390186"/>
                </a:cubicBezTo>
                <a:close/>
              </a:path>
            </a:pathLst>
          </a:custGeom>
          <a:solidFill>
            <a:srgbClr val="E2E3DE"/>
          </a:solidFill>
          <a:ln w="9525" cap="flat">
            <a:noFill/>
            <a:prstDash val="solid"/>
            <a:miter/>
          </a:ln>
        </p:spPr>
        <p:txBody>
          <a:bodyPr rtlCol="0" anchor="ctr"/>
          <a:lstStyle/>
          <a:p>
            <a:endParaRPr lang="en-US" sz="1050"/>
          </a:p>
        </p:txBody>
      </p:sp>
      <p:sp>
        <p:nvSpPr>
          <p:cNvPr id="398" name="Freeform: Shape 433">
            <a:extLst>
              <a:ext uri="{FF2B5EF4-FFF2-40B4-BE49-F238E27FC236}">
                <a16:creationId xmlns:a16="http://schemas.microsoft.com/office/drawing/2014/main" id="{C4B8E6B9-EA2B-E97F-FEE8-CEDB9D443E3F}"/>
              </a:ext>
            </a:extLst>
          </p:cNvPr>
          <p:cNvSpPr/>
          <p:nvPr/>
        </p:nvSpPr>
        <p:spPr>
          <a:xfrm>
            <a:off x="638150" y="2597386"/>
            <a:ext cx="677420" cy="1807948"/>
          </a:xfrm>
          <a:custGeom>
            <a:avLst/>
            <a:gdLst>
              <a:gd name="connsiteX0" fmla="*/ 6708 w 1317488"/>
              <a:gd name="connsiteY0" fmla="*/ 3078474 h 3516211"/>
              <a:gd name="connsiteX1" fmla="*/ 214714 w 1317488"/>
              <a:gd name="connsiteY1" fmla="*/ 3144523 h 3516211"/>
              <a:gd name="connsiteX2" fmla="*/ 386162 w 1317488"/>
              <a:gd name="connsiteY2" fmla="*/ 3139375 h 3516211"/>
              <a:gd name="connsiteX3" fmla="*/ 693547 w 1317488"/>
              <a:gd name="connsiteY3" fmla="*/ 1067864 h 3516211"/>
              <a:gd name="connsiteX4" fmla="*/ 520791 w 1317488"/>
              <a:gd name="connsiteY4" fmla="*/ 3456009 h 3516211"/>
              <a:gd name="connsiteX5" fmla="*/ 1220456 w 1317488"/>
              <a:gd name="connsiteY5" fmla="*/ 3511762 h 3516211"/>
              <a:gd name="connsiteX6" fmla="*/ 1311458 w 1317488"/>
              <a:gd name="connsiteY6" fmla="*/ 1508830 h 3516211"/>
              <a:gd name="connsiteX7" fmla="*/ 1064626 w 1317488"/>
              <a:gd name="connsiteY7" fmla="*/ 6893 h 3516211"/>
              <a:gd name="connsiteX8" fmla="*/ 1064626 w 1317488"/>
              <a:gd name="connsiteY8" fmla="*/ 6544 h 3516211"/>
              <a:gd name="connsiteX9" fmla="*/ 996046 w 1317488"/>
              <a:gd name="connsiteY9" fmla="*/ 20330 h 3516211"/>
              <a:gd name="connsiteX10" fmla="*/ 958528 w 1317488"/>
              <a:gd name="connsiteY10" fmla="*/ 28008 h 3516211"/>
              <a:gd name="connsiteX11" fmla="*/ 923628 w 1317488"/>
              <a:gd name="connsiteY11" fmla="*/ 36384 h 3516211"/>
              <a:gd name="connsiteX12" fmla="*/ 681681 w 1317488"/>
              <a:gd name="connsiteY12" fmla="*/ 103654 h 3516211"/>
              <a:gd name="connsiteX13" fmla="*/ 245776 w 1317488"/>
              <a:gd name="connsiteY13" fmla="*/ 880885 h 3516211"/>
              <a:gd name="connsiteX14" fmla="*/ 6708 w 1317488"/>
              <a:gd name="connsiteY14" fmla="*/ 3078474 h 3516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7488" h="3516211">
                <a:moveTo>
                  <a:pt x="6708" y="3078474"/>
                </a:moveTo>
                <a:cubicBezTo>
                  <a:pt x="6708" y="3078474"/>
                  <a:pt x="77556" y="3125590"/>
                  <a:pt x="214714" y="3144523"/>
                </a:cubicBezTo>
                <a:cubicBezTo>
                  <a:pt x="297079" y="3156041"/>
                  <a:pt x="386162" y="3139375"/>
                  <a:pt x="386162" y="3139375"/>
                </a:cubicBezTo>
                <a:cubicBezTo>
                  <a:pt x="447412" y="2641260"/>
                  <a:pt x="677842" y="1170820"/>
                  <a:pt x="693547" y="1067864"/>
                </a:cubicBezTo>
                <a:cubicBezTo>
                  <a:pt x="686829" y="1163666"/>
                  <a:pt x="591289" y="2484209"/>
                  <a:pt x="520791" y="3456009"/>
                </a:cubicBezTo>
                <a:lnTo>
                  <a:pt x="1220456" y="3511762"/>
                </a:lnTo>
                <a:cubicBezTo>
                  <a:pt x="1220456" y="3511762"/>
                  <a:pt x="1311458" y="1528113"/>
                  <a:pt x="1311458" y="1508830"/>
                </a:cubicBezTo>
                <a:cubicBezTo>
                  <a:pt x="1036182" y="440879"/>
                  <a:pt x="1063666" y="21028"/>
                  <a:pt x="1064626" y="6893"/>
                </a:cubicBezTo>
                <a:cubicBezTo>
                  <a:pt x="1064626" y="6544"/>
                  <a:pt x="1064626" y="6544"/>
                  <a:pt x="1064626" y="6544"/>
                </a:cubicBezTo>
                <a:cubicBezTo>
                  <a:pt x="1042202" y="11343"/>
                  <a:pt x="1019081" y="15531"/>
                  <a:pt x="996046" y="20330"/>
                </a:cubicBezTo>
                <a:cubicBezTo>
                  <a:pt x="983569" y="22860"/>
                  <a:pt x="971005" y="25477"/>
                  <a:pt x="958528" y="28008"/>
                </a:cubicBezTo>
                <a:cubicBezTo>
                  <a:pt x="947011" y="30538"/>
                  <a:pt x="935145" y="33417"/>
                  <a:pt x="923628" y="36384"/>
                </a:cubicBezTo>
                <a:cubicBezTo>
                  <a:pt x="833847" y="59156"/>
                  <a:pt x="767187" y="79311"/>
                  <a:pt x="681681" y="103654"/>
                </a:cubicBezTo>
                <a:cubicBezTo>
                  <a:pt x="365309" y="193697"/>
                  <a:pt x="271427" y="534412"/>
                  <a:pt x="245776" y="880885"/>
                </a:cubicBezTo>
                <a:cubicBezTo>
                  <a:pt x="217332" y="1008882"/>
                  <a:pt x="-272" y="2509511"/>
                  <a:pt x="6708" y="3078474"/>
                </a:cubicBezTo>
                <a:close/>
              </a:path>
            </a:pathLst>
          </a:custGeom>
          <a:solidFill>
            <a:srgbClr val="4C5F6D"/>
          </a:solidFill>
          <a:ln w="9525" cap="flat">
            <a:noFill/>
            <a:prstDash val="solid"/>
            <a:miter/>
          </a:ln>
        </p:spPr>
        <p:txBody>
          <a:bodyPr rtlCol="0" anchor="ctr"/>
          <a:lstStyle/>
          <a:p>
            <a:endParaRPr lang="en-US" sz="1050"/>
          </a:p>
        </p:txBody>
      </p:sp>
      <p:sp>
        <p:nvSpPr>
          <p:cNvPr id="399" name="Freeform: Shape 434">
            <a:extLst>
              <a:ext uri="{FF2B5EF4-FFF2-40B4-BE49-F238E27FC236}">
                <a16:creationId xmlns:a16="http://schemas.microsoft.com/office/drawing/2014/main" id="{0AF1ECED-EA27-638B-192D-D4EEECCD3A3F}"/>
              </a:ext>
            </a:extLst>
          </p:cNvPr>
          <p:cNvSpPr/>
          <p:nvPr/>
        </p:nvSpPr>
        <p:spPr>
          <a:xfrm>
            <a:off x="1035579" y="2597566"/>
            <a:ext cx="278146" cy="776117"/>
          </a:xfrm>
          <a:custGeom>
            <a:avLst/>
            <a:gdLst>
              <a:gd name="connsiteX0" fmla="*/ 126078 w 540955"/>
              <a:gd name="connsiteY0" fmla="*/ 459987 h 1509440"/>
              <a:gd name="connsiteX1" fmla="*/ 53659 w 540955"/>
              <a:gd name="connsiteY1" fmla="*/ 572802 h 1509440"/>
              <a:gd name="connsiteX2" fmla="*/ 538600 w 540955"/>
              <a:gd name="connsiteY2" fmla="*/ 1508481 h 1509440"/>
              <a:gd name="connsiteX3" fmla="*/ 291767 w 540955"/>
              <a:gd name="connsiteY3" fmla="*/ 6544 h 1509440"/>
              <a:gd name="connsiteX4" fmla="*/ 223188 w 540955"/>
              <a:gd name="connsiteY4" fmla="*/ 19981 h 1509440"/>
              <a:gd name="connsiteX5" fmla="*/ 185670 w 540955"/>
              <a:gd name="connsiteY5" fmla="*/ 27659 h 1509440"/>
              <a:gd name="connsiteX6" fmla="*/ 152689 w 540955"/>
              <a:gd name="connsiteY6" fmla="*/ 36035 h 1509440"/>
              <a:gd name="connsiteX7" fmla="*/ 6544 w 540955"/>
              <a:gd name="connsiteY7" fmla="*/ 394549 h 1509440"/>
              <a:gd name="connsiteX8" fmla="*/ 126078 w 540955"/>
              <a:gd name="connsiteY8" fmla="*/ 459987 h 1509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0955" h="1509440">
                <a:moveTo>
                  <a:pt x="126078" y="459987"/>
                </a:moveTo>
                <a:lnTo>
                  <a:pt x="53659" y="572802"/>
                </a:lnTo>
                <a:lnTo>
                  <a:pt x="538600" y="1508481"/>
                </a:lnTo>
                <a:cubicBezTo>
                  <a:pt x="263323" y="440530"/>
                  <a:pt x="290807" y="20678"/>
                  <a:pt x="291767" y="6544"/>
                </a:cubicBezTo>
                <a:cubicBezTo>
                  <a:pt x="269344" y="11343"/>
                  <a:pt x="246222" y="15531"/>
                  <a:pt x="223188" y="19981"/>
                </a:cubicBezTo>
                <a:cubicBezTo>
                  <a:pt x="210711" y="22511"/>
                  <a:pt x="198147" y="25128"/>
                  <a:pt x="185670" y="27659"/>
                </a:cubicBezTo>
                <a:cubicBezTo>
                  <a:pt x="174764" y="30189"/>
                  <a:pt x="163595" y="33068"/>
                  <a:pt x="152689" y="36035"/>
                </a:cubicBezTo>
                <a:cubicBezTo>
                  <a:pt x="78002" y="200241"/>
                  <a:pt x="6544" y="394549"/>
                  <a:pt x="6544" y="394549"/>
                </a:cubicBezTo>
                <a:lnTo>
                  <a:pt x="126078" y="459987"/>
                </a:lnTo>
                <a:close/>
              </a:path>
            </a:pathLst>
          </a:custGeom>
          <a:solidFill>
            <a:srgbClr val="37454F"/>
          </a:solidFill>
          <a:ln w="9525" cap="flat">
            <a:noFill/>
            <a:prstDash val="solid"/>
            <a:miter/>
          </a:ln>
        </p:spPr>
        <p:txBody>
          <a:bodyPr rtlCol="0" anchor="ctr"/>
          <a:lstStyle/>
          <a:p>
            <a:endParaRPr lang="en-US" sz="1050"/>
          </a:p>
        </p:txBody>
      </p:sp>
      <p:sp>
        <p:nvSpPr>
          <p:cNvPr id="400" name="Freeform: Shape 435">
            <a:extLst>
              <a:ext uri="{FF2B5EF4-FFF2-40B4-BE49-F238E27FC236}">
                <a16:creationId xmlns:a16="http://schemas.microsoft.com/office/drawing/2014/main" id="{6A83FEB9-B5EE-51B9-57FA-F31C3F8A3052}"/>
              </a:ext>
            </a:extLst>
          </p:cNvPr>
          <p:cNvSpPr/>
          <p:nvPr/>
        </p:nvSpPr>
        <p:spPr>
          <a:xfrm>
            <a:off x="2485437" y="3128615"/>
            <a:ext cx="58321" cy="107669"/>
          </a:xfrm>
          <a:custGeom>
            <a:avLst/>
            <a:gdLst>
              <a:gd name="connsiteX0" fmla="*/ 6544 w 113426"/>
              <a:gd name="connsiteY0" fmla="*/ 33824 h 209402"/>
              <a:gd name="connsiteX1" fmla="*/ 20504 w 113426"/>
              <a:gd name="connsiteY1" fmla="*/ 6777 h 209402"/>
              <a:gd name="connsiteX2" fmla="*/ 103392 w 113426"/>
              <a:gd name="connsiteY2" fmla="*/ 188870 h 209402"/>
              <a:gd name="connsiteX3" fmla="*/ 24605 w 113426"/>
              <a:gd name="connsiteY3" fmla="*/ 149345 h 209402"/>
              <a:gd name="connsiteX4" fmla="*/ 6544 w 113426"/>
              <a:gd name="connsiteY4" fmla="*/ 33824 h 2094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426" h="209402">
                <a:moveTo>
                  <a:pt x="6544" y="33824"/>
                </a:moveTo>
                <a:cubicBezTo>
                  <a:pt x="6544" y="33824"/>
                  <a:pt x="13611" y="16287"/>
                  <a:pt x="20504" y="6777"/>
                </a:cubicBezTo>
                <a:cubicBezTo>
                  <a:pt x="40397" y="233"/>
                  <a:pt x="68666" y="133378"/>
                  <a:pt x="103392" y="188870"/>
                </a:cubicBezTo>
                <a:cubicBezTo>
                  <a:pt x="137595" y="243576"/>
                  <a:pt x="24605" y="149345"/>
                  <a:pt x="24605" y="149345"/>
                </a:cubicBezTo>
                <a:lnTo>
                  <a:pt x="6544" y="33824"/>
                </a:lnTo>
                <a:close/>
              </a:path>
            </a:pathLst>
          </a:custGeom>
          <a:solidFill>
            <a:srgbClr val="FFFFFF"/>
          </a:solidFill>
          <a:ln w="9525" cap="flat">
            <a:noFill/>
            <a:prstDash val="solid"/>
            <a:miter/>
          </a:ln>
        </p:spPr>
        <p:txBody>
          <a:bodyPr rtlCol="0" anchor="ctr"/>
          <a:lstStyle/>
          <a:p>
            <a:endParaRPr lang="en-US" sz="1050"/>
          </a:p>
        </p:txBody>
      </p:sp>
      <p:sp>
        <p:nvSpPr>
          <p:cNvPr id="401" name="Freeform: Shape 436">
            <a:extLst>
              <a:ext uri="{FF2B5EF4-FFF2-40B4-BE49-F238E27FC236}">
                <a16:creationId xmlns:a16="http://schemas.microsoft.com/office/drawing/2014/main" id="{C48A627A-BC33-5B26-3DE5-4E22AD2EA7C6}"/>
              </a:ext>
            </a:extLst>
          </p:cNvPr>
          <p:cNvSpPr/>
          <p:nvPr/>
        </p:nvSpPr>
        <p:spPr>
          <a:xfrm>
            <a:off x="2294997" y="3028775"/>
            <a:ext cx="466568" cy="390302"/>
          </a:xfrm>
          <a:custGeom>
            <a:avLst/>
            <a:gdLst>
              <a:gd name="connsiteX0" fmla="*/ 865878 w 907409"/>
              <a:gd name="connsiteY0" fmla="*/ 287942 h 759082"/>
              <a:gd name="connsiteX1" fmla="*/ 556923 w 907409"/>
              <a:gd name="connsiteY1" fmla="*/ 446564 h 759082"/>
              <a:gd name="connsiteX2" fmla="*/ 522284 w 907409"/>
              <a:gd name="connsiteY2" fmla="*/ 455900 h 759082"/>
              <a:gd name="connsiteX3" fmla="*/ 478048 w 907409"/>
              <a:gd name="connsiteY3" fmla="*/ 477712 h 759082"/>
              <a:gd name="connsiteX4" fmla="*/ 439919 w 907409"/>
              <a:gd name="connsiteY4" fmla="*/ 502404 h 759082"/>
              <a:gd name="connsiteX5" fmla="*/ 232524 w 907409"/>
              <a:gd name="connsiteY5" fmla="*/ 674202 h 759082"/>
              <a:gd name="connsiteX6" fmla="*/ 127997 w 907409"/>
              <a:gd name="connsiteY6" fmla="*/ 759446 h 759082"/>
              <a:gd name="connsiteX7" fmla="*/ 6544 w 907409"/>
              <a:gd name="connsiteY7" fmla="*/ 469424 h 759082"/>
              <a:gd name="connsiteX8" fmla="*/ 293687 w 907409"/>
              <a:gd name="connsiteY8" fmla="*/ 358528 h 759082"/>
              <a:gd name="connsiteX9" fmla="*/ 318030 w 907409"/>
              <a:gd name="connsiteY9" fmla="*/ 347621 h 759082"/>
              <a:gd name="connsiteX10" fmla="*/ 470631 w 907409"/>
              <a:gd name="connsiteY10" fmla="*/ 209154 h 759082"/>
              <a:gd name="connsiteX11" fmla="*/ 672269 w 907409"/>
              <a:gd name="connsiteY11" fmla="*/ 22961 h 759082"/>
              <a:gd name="connsiteX12" fmla="*/ 692423 w 907409"/>
              <a:gd name="connsiteY12" fmla="*/ 96339 h 759082"/>
              <a:gd name="connsiteX13" fmla="*/ 614508 w 907409"/>
              <a:gd name="connsiteY13" fmla="*/ 226430 h 759082"/>
              <a:gd name="connsiteX14" fmla="*/ 755855 w 907409"/>
              <a:gd name="connsiteY14" fmla="*/ 192751 h 759082"/>
              <a:gd name="connsiteX15" fmla="*/ 761264 w 907409"/>
              <a:gd name="connsiteY15" fmla="*/ 167099 h 759082"/>
              <a:gd name="connsiteX16" fmla="*/ 792675 w 907409"/>
              <a:gd name="connsiteY16" fmla="*/ 10396 h 759082"/>
              <a:gd name="connsiteX17" fmla="*/ 854885 w 907409"/>
              <a:gd name="connsiteY17" fmla="*/ 59083 h 759082"/>
              <a:gd name="connsiteX18" fmla="*/ 865878 w 907409"/>
              <a:gd name="connsiteY18" fmla="*/ 287942 h 75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409" h="759082">
                <a:moveTo>
                  <a:pt x="865878" y="287942"/>
                </a:moveTo>
                <a:cubicBezTo>
                  <a:pt x="756553" y="426060"/>
                  <a:pt x="622274" y="439845"/>
                  <a:pt x="556923" y="446564"/>
                </a:cubicBezTo>
                <a:cubicBezTo>
                  <a:pt x="546365" y="447873"/>
                  <a:pt x="534499" y="450752"/>
                  <a:pt x="522284" y="455900"/>
                </a:cubicBezTo>
                <a:cubicBezTo>
                  <a:pt x="508498" y="461047"/>
                  <a:pt x="493404" y="468725"/>
                  <a:pt x="478048" y="477712"/>
                </a:cubicBezTo>
                <a:cubicBezTo>
                  <a:pt x="465833" y="485129"/>
                  <a:pt x="452745" y="493418"/>
                  <a:pt x="439919" y="502404"/>
                </a:cubicBezTo>
                <a:cubicBezTo>
                  <a:pt x="355984" y="560426"/>
                  <a:pt x="267773" y="646281"/>
                  <a:pt x="232524" y="674202"/>
                </a:cubicBezTo>
                <a:cubicBezTo>
                  <a:pt x="198234" y="704041"/>
                  <a:pt x="162985" y="732572"/>
                  <a:pt x="127997" y="759446"/>
                </a:cubicBezTo>
                <a:lnTo>
                  <a:pt x="6544" y="469424"/>
                </a:lnTo>
                <a:cubicBezTo>
                  <a:pt x="139514" y="414979"/>
                  <a:pt x="254337" y="372924"/>
                  <a:pt x="293687" y="358528"/>
                </a:cubicBezTo>
                <a:cubicBezTo>
                  <a:pt x="301714" y="355299"/>
                  <a:pt x="309741" y="351809"/>
                  <a:pt x="318030" y="347621"/>
                </a:cubicBezTo>
                <a:cubicBezTo>
                  <a:pt x="376662" y="317781"/>
                  <a:pt x="437564" y="258189"/>
                  <a:pt x="470631" y="209154"/>
                </a:cubicBezTo>
                <a:cubicBezTo>
                  <a:pt x="546278" y="78365"/>
                  <a:pt x="647228" y="36397"/>
                  <a:pt x="672269" y="22961"/>
                </a:cubicBezTo>
                <a:cubicBezTo>
                  <a:pt x="753324" y="-14819"/>
                  <a:pt x="732559" y="63969"/>
                  <a:pt x="692423" y="96339"/>
                </a:cubicBezTo>
                <a:cubicBezTo>
                  <a:pt x="588595" y="173294"/>
                  <a:pt x="604911" y="220409"/>
                  <a:pt x="614508" y="226430"/>
                </a:cubicBezTo>
                <a:cubicBezTo>
                  <a:pt x="696873" y="240564"/>
                  <a:pt x="728633" y="229920"/>
                  <a:pt x="755855" y="192751"/>
                </a:cubicBezTo>
                <a:cubicBezTo>
                  <a:pt x="761003" y="185335"/>
                  <a:pt x="760305" y="175475"/>
                  <a:pt x="761264" y="167099"/>
                </a:cubicBezTo>
                <a:cubicBezTo>
                  <a:pt x="767983" y="104628"/>
                  <a:pt x="691725" y="-16564"/>
                  <a:pt x="792675" y="10396"/>
                </a:cubicBezTo>
                <a:cubicBezTo>
                  <a:pt x="802011" y="12927"/>
                  <a:pt x="835340" y="32471"/>
                  <a:pt x="854885" y="59083"/>
                </a:cubicBezTo>
                <a:cubicBezTo>
                  <a:pt x="915262" y="139528"/>
                  <a:pt x="921719" y="217705"/>
                  <a:pt x="865878" y="287942"/>
                </a:cubicBezTo>
                <a:close/>
              </a:path>
            </a:pathLst>
          </a:custGeom>
          <a:solidFill>
            <a:srgbClr val="FCBF94"/>
          </a:solidFill>
          <a:ln w="9525" cap="flat">
            <a:noFill/>
            <a:prstDash val="solid"/>
            <a:miter/>
          </a:ln>
        </p:spPr>
        <p:txBody>
          <a:bodyPr rtlCol="0" anchor="ctr"/>
          <a:lstStyle/>
          <a:p>
            <a:endParaRPr lang="en-US" sz="1050"/>
          </a:p>
        </p:txBody>
      </p:sp>
      <p:sp>
        <p:nvSpPr>
          <p:cNvPr id="402" name="Freeform: Shape 437">
            <a:extLst>
              <a:ext uri="{FF2B5EF4-FFF2-40B4-BE49-F238E27FC236}">
                <a16:creationId xmlns:a16="http://schemas.microsoft.com/office/drawing/2014/main" id="{2EEF3509-355C-9FC6-7B03-68794F061823}"/>
              </a:ext>
            </a:extLst>
          </p:cNvPr>
          <p:cNvSpPr/>
          <p:nvPr/>
        </p:nvSpPr>
        <p:spPr>
          <a:xfrm>
            <a:off x="2464621" y="3145110"/>
            <a:ext cx="125615" cy="152532"/>
          </a:xfrm>
          <a:custGeom>
            <a:avLst/>
            <a:gdLst>
              <a:gd name="connsiteX0" fmla="*/ 240464 w 244302"/>
              <a:gd name="connsiteY0" fmla="*/ 240551 h 296653"/>
              <a:gd name="connsiteX1" fmla="*/ 203644 w 244302"/>
              <a:gd name="connsiteY1" fmla="*/ 261665 h 296653"/>
              <a:gd name="connsiteX2" fmla="*/ 170925 w 244302"/>
              <a:gd name="connsiteY2" fmla="*/ 280599 h 296653"/>
              <a:gd name="connsiteX3" fmla="*/ 141434 w 244302"/>
              <a:gd name="connsiteY3" fmla="*/ 297613 h 296653"/>
              <a:gd name="connsiteX4" fmla="*/ 6544 w 244302"/>
              <a:gd name="connsiteY4" fmla="*/ 63606 h 296653"/>
              <a:gd name="connsiteX5" fmla="*/ 105225 w 244302"/>
              <a:gd name="connsiteY5" fmla="*/ 6544 h 296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4302" h="296653">
                <a:moveTo>
                  <a:pt x="240464" y="240551"/>
                </a:moveTo>
                <a:lnTo>
                  <a:pt x="203644" y="261665"/>
                </a:lnTo>
                <a:lnTo>
                  <a:pt x="170925" y="280599"/>
                </a:lnTo>
                <a:lnTo>
                  <a:pt x="141434" y="297613"/>
                </a:lnTo>
                <a:lnTo>
                  <a:pt x="6544" y="63606"/>
                </a:lnTo>
                <a:lnTo>
                  <a:pt x="105225" y="6544"/>
                </a:lnTo>
                <a:close/>
              </a:path>
            </a:pathLst>
          </a:custGeom>
          <a:solidFill>
            <a:srgbClr val="E2E3DE"/>
          </a:solidFill>
          <a:ln w="9525" cap="flat">
            <a:noFill/>
            <a:prstDash val="solid"/>
            <a:miter/>
          </a:ln>
        </p:spPr>
        <p:txBody>
          <a:bodyPr rtlCol="0" anchor="ctr"/>
          <a:lstStyle/>
          <a:p>
            <a:endParaRPr lang="en-US" sz="1050"/>
          </a:p>
        </p:txBody>
      </p:sp>
      <p:sp>
        <p:nvSpPr>
          <p:cNvPr id="403" name="Freeform: Shape 438">
            <a:extLst>
              <a:ext uri="{FF2B5EF4-FFF2-40B4-BE49-F238E27FC236}">
                <a16:creationId xmlns:a16="http://schemas.microsoft.com/office/drawing/2014/main" id="{0ACAAFCC-A3AF-E59A-3F0D-0D18449D3D30}"/>
              </a:ext>
            </a:extLst>
          </p:cNvPr>
          <p:cNvSpPr/>
          <p:nvPr/>
        </p:nvSpPr>
        <p:spPr>
          <a:xfrm>
            <a:off x="2553275" y="2091500"/>
            <a:ext cx="560778" cy="1251657"/>
          </a:xfrm>
          <a:custGeom>
            <a:avLst/>
            <a:gdLst>
              <a:gd name="connsiteX0" fmla="*/ 314876 w 1090636"/>
              <a:gd name="connsiteY0" fmla="*/ 1846704 h 2434300"/>
              <a:gd name="connsiteX1" fmla="*/ 259123 w 1090636"/>
              <a:gd name="connsiteY1" fmla="*/ 1976534 h 2434300"/>
              <a:gd name="connsiteX2" fmla="*/ 233122 w 1090636"/>
              <a:gd name="connsiteY2" fmla="*/ 2037086 h 2434300"/>
              <a:gd name="connsiteX3" fmla="*/ 138891 w 1090636"/>
              <a:gd name="connsiteY3" fmla="*/ 2256347 h 2434300"/>
              <a:gd name="connsiteX4" fmla="*/ 88896 w 1090636"/>
              <a:gd name="connsiteY4" fmla="*/ 2371693 h 2434300"/>
              <a:gd name="connsiteX5" fmla="*/ 81218 w 1090636"/>
              <a:gd name="connsiteY5" fmla="*/ 2389318 h 2434300"/>
              <a:gd name="connsiteX6" fmla="*/ 24505 w 1090636"/>
              <a:gd name="connsiteY6" fmla="*/ 2427446 h 2434300"/>
              <a:gd name="connsiteX7" fmla="*/ 24156 w 1090636"/>
              <a:gd name="connsiteY7" fmla="*/ 2427446 h 2434300"/>
              <a:gd name="connsiteX8" fmla="*/ 6880 w 1090636"/>
              <a:gd name="connsiteY8" fmla="*/ 2386089 h 2434300"/>
              <a:gd name="connsiteX9" fmla="*/ 13249 w 1090636"/>
              <a:gd name="connsiteY9" fmla="*/ 2360089 h 2434300"/>
              <a:gd name="connsiteX10" fmla="*/ 16478 w 1090636"/>
              <a:gd name="connsiteY10" fmla="*/ 2353021 h 2434300"/>
              <a:gd name="connsiteX11" fmla="*/ 16478 w 1090636"/>
              <a:gd name="connsiteY11" fmla="*/ 2352672 h 2434300"/>
              <a:gd name="connsiteX12" fmla="*/ 21276 w 1090636"/>
              <a:gd name="connsiteY12" fmla="*/ 2341155 h 2434300"/>
              <a:gd name="connsiteX13" fmla="*/ 24505 w 1090636"/>
              <a:gd name="connsiteY13" fmla="*/ 2334088 h 2434300"/>
              <a:gd name="connsiteX14" fmla="*/ 32532 w 1090636"/>
              <a:gd name="connsiteY14" fmla="*/ 2315154 h 2434300"/>
              <a:gd name="connsiteX15" fmla="*/ 52425 w 1090636"/>
              <a:gd name="connsiteY15" fmla="*/ 2269609 h 2434300"/>
              <a:gd name="connsiteX16" fmla="*/ 146045 w 1090636"/>
              <a:gd name="connsiteY16" fmla="*/ 2053576 h 2434300"/>
              <a:gd name="connsiteX17" fmla="*/ 256156 w 1090636"/>
              <a:gd name="connsiteY17" fmla="*/ 1801683 h 2434300"/>
              <a:gd name="connsiteX18" fmla="*/ 1091322 w 1090636"/>
              <a:gd name="connsiteY18" fmla="*/ 6582 h 2434300"/>
              <a:gd name="connsiteX19" fmla="*/ 324124 w 1090636"/>
              <a:gd name="connsiteY19" fmla="*/ 1825066 h 2434300"/>
              <a:gd name="connsiteX20" fmla="*/ 314876 w 1090636"/>
              <a:gd name="connsiteY20" fmla="*/ 1846704 h 243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90636" h="2434300">
                <a:moveTo>
                  <a:pt x="314876" y="1846704"/>
                </a:moveTo>
                <a:cubicBezTo>
                  <a:pt x="296640" y="1889370"/>
                  <a:pt x="278056" y="1932559"/>
                  <a:pt x="259123" y="1976534"/>
                </a:cubicBezTo>
                <a:cubicBezTo>
                  <a:pt x="250746" y="1996689"/>
                  <a:pt x="242109" y="2016582"/>
                  <a:pt x="233122" y="2037086"/>
                </a:cubicBezTo>
                <a:cubicBezTo>
                  <a:pt x="202322" y="2108893"/>
                  <a:pt x="170912" y="2182271"/>
                  <a:pt x="138891" y="2256347"/>
                </a:cubicBezTo>
                <a:cubicBezTo>
                  <a:pt x="122226" y="2294476"/>
                  <a:pt x="105561" y="2332954"/>
                  <a:pt x="88896" y="2371693"/>
                </a:cubicBezTo>
                <a:lnTo>
                  <a:pt x="81218" y="2389318"/>
                </a:lnTo>
                <a:cubicBezTo>
                  <a:pt x="68392" y="2418459"/>
                  <a:pt x="43089" y="2435474"/>
                  <a:pt x="24505" y="2427446"/>
                </a:cubicBezTo>
                <a:lnTo>
                  <a:pt x="24156" y="2427446"/>
                </a:lnTo>
                <a:cubicBezTo>
                  <a:pt x="11330" y="2422037"/>
                  <a:pt x="4961" y="2405634"/>
                  <a:pt x="6880" y="2386089"/>
                </a:cubicBezTo>
                <a:cubicBezTo>
                  <a:pt x="7491" y="2377713"/>
                  <a:pt x="9410" y="2369075"/>
                  <a:pt x="13249" y="2360089"/>
                </a:cubicBezTo>
                <a:lnTo>
                  <a:pt x="16478" y="2353021"/>
                </a:lnTo>
                <a:lnTo>
                  <a:pt x="16478" y="2352672"/>
                </a:lnTo>
                <a:lnTo>
                  <a:pt x="21276" y="2341155"/>
                </a:lnTo>
                <a:cubicBezTo>
                  <a:pt x="22236" y="2338887"/>
                  <a:pt x="23196" y="2336356"/>
                  <a:pt x="24505" y="2334088"/>
                </a:cubicBezTo>
                <a:cubicBezTo>
                  <a:pt x="27035" y="2327719"/>
                  <a:pt x="29652" y="2321262"/>
                  <a:pt x="32532" y="2315154"/>
                </a:cubicBezTo>
                <a:cubicBezTo>
                  <a:pt x="38901" y="2299798"/>
                  <a:pt x="45707" y="2284704"/>
                  <a:pt x="52425" y="2269609"/>
                </a:cubicBezTo>
                <a:cubicBezTo>
                  <a:pt x="83835" y="2196493"/>
                  <a:pt x="115246" y="2124424"/>
                  <a:pt x="146045" y="2053576"/>
                </a:cubicBezTo>
                <a:cubicBezTo>
                  <a:pt x="183476" y="1967721"/>
                  <a:pt x="220208" y="1883611"/>
                  <a:pt x="256156" y="1801683"/>
                </a:cubicBezTo>
                <a:cubicBezTo>
                  <a:pt x="632469" y="943308"/>
                  <a:pt x="1075879" y="-398"/>
                  <a:pt x="1091322" y="6582"/>
                </a:cubicBezTo>
                <a:cubicBezTo>
                  <a:pt x="1106940" y="13213"/>
                  <a:pt x="691014" y="966081"/>
                  <a:pt x="324124" y="1825066"/>
                </a:cubicBezTo>
                <a:cubicBezTo>
                  <a:pt x="320983" y="1832395"/>
                  <a:pt x="317930" y="1839550"/>
                  <a:pt x="314876" y="1846704"/>
                </a:cubicBezTo>
                <a:close/>
              </a:path>
            </a:pathLst>
          </a:custGeom>
          <a:solidFill>
            <a:schemeClr val="tx1">
              <a:lumMod val="65000"/>
              <a:lumOff val="35000"/>
            </a:schemeClr>
          </a:solidFill>
          <a:ln w="9525" cap="flat">
            <a:noFill/>
            <a:prstDash val="solid"/>
            <a:miter/>
          </a:ln>
        </p:spPr>
        <p:txBody>
          <a:bodyPr rtlCol="0" anchor="ctr"/>
          <a:lstStyle/>
          <a:p>
            <a:endParaRPr lang="en-US" sz="1050"/>
          </a:p>
        </p:txBody>
      </p:sp>
      <p:sp>
        <p:nvSpPr>
          <p:cNvPr id="404" name="Freeform: Shape 439">
            <a:extLst>
              <a:ext uri="{FF2B5EF4-FFF2-40B4-BE49-F238E27FC236}">
                <a16:creationId xmlns:a16="http://schemas.microsoft.com/office/drawing/2014/main" id="{16F1B8E4-8ACC-2C91-82A2-5FAFEA3259CC}"/>
              </a:ext>
            </a:extLst>
          </p:cNvPr>
          <p:cNvSpPr/>
          <p:nvPr/>
        </p:nvSpPr>
        <p:spPr>
          <a:xfrm>
            <a:off x="2549141" y="3276332"/>
            <a:ext cx="22431" cy="26918"/>
          </a:xfrm>
          <a:custGeom>
            <a:avLst/>
            <a:gdLst>
              <a:gd name="connsiteX0" fmla="*/ 40572 w 43625"/>
              <a:gd name="connsiteY0" fmla="*/ 10993 h 52350"/>
              <a:gd name="connsiteX1" fmla="*/ 32544 w 43625"/>
              <a:gd name="connsiteY1" fmla="*/ 29927 h 52350"/>
              <a:gd name="connsiteX2" fmla="*/ 29316 w 43625"/>
              <a:gd name="connsiteY2" fmla="*/ 36994 h 52350"/>
              <a:gd name="connsiteX3" fmla="*/ 24517 w 43625"/>
              <a:gd name="connsiteY3" fmla="*/ 48511 h 52350"/>
              <a:gd name="connsiteX4" fmla="*/ 6544 w 43625"/>
              <a:gd name="connsiteY4" fmla="*/ 25477 h 52350"/>
              <a:gd name="connsiteX5" fmla="*/ 21900 w 43625"/>
              <a:gd name="connsiteY5" fmla="*/ 16490 h 52350"/>
              <a:gd name="connsiteX6" fmla="*/ 39176 w 43625"/>
              <a:gd name="connsiteY6" fmla="*/ 6544 h 52350"/>
              <a:gd name="connsiteX7" fmla="*/ 40572 w 43625"/>
              <a:gd name="connsiteY7" fmla="*/ 10993 h 5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625" h="52350">
                <a:moveTo>
                  <a:pt x="40572" y="10993"/>
                </a:moveTo>
                <a:cubicBezTo>
                  <a:pt x="37692" y="17101"/>
                  <a:pt x="35162" y="23471"/>
                  <a:pt x="32544" y="29927"/>
                </a:cubicBezTo>
                <a:cubicBezTo>
                  <a:pt x="31236" y="32196"/>
                  <a:pt x="30276" y="34726"/>
                  <a:pt x="29316" y="36994"/>
                </a:cubicBezTo>
                <a:lnTo>
                  <a:pt x="24517" y="48511"/>
                </a:lnTo>
                <a:lnTo>
                  <a:pt x="6544" y="25477"/>
                </a:lnTo>
                <a:lnTo>
                  <a:pt x="21900" y="16490"/>
                </a:lnTo>
                <a:lnTo>
                  <a:pt x="39176" y="6544"/>
                </a:lnTo>
                <a:cubicBezTo>
                  <a:pt x="39873" y="8114"/>
                  <a:pt x="40223" y="9685"/>
                  <a:pt x="40572" y="10993"/>
                </a:cubicBezTo>
                <a:close/>
              </a:path>
            </a:pathLst>
          </a:custGeom>
          <a:solidFill>
            <a:srgbClr val="FFFFFF"/>
          </a:solidFill>
          <a:ln w="9525" cap="flat">
            <a:noFill/>
            <a:prstDash val="solid"/>
            <a:miter/>
          </a:ln>
        </p:spPr>
        <p:txBody>
          <a:bodyPr rtlCol="0" anchor="ctr"/>
          <a:lstStyle/>
          <a:p>
            <a:endParaRPr lang="en-US" sz="1050"/>
          </a:p>
        </p:txBody>
      </p:sp>
      <p:sp>
        <p:nvSpPr>
          <p:cNvPr id="405" name="Freeform: Shape 440">
            <a:extLst>
              <a:ext uri="{FF2B5EF4-FFF2-40B4-BE49-F238E27FC236}">
                <a16:creationId xmlns:a16="http://schemas.microsoft.com/office/drawing/2014/main" id="{662EB1DD-B051-FCA2-12E6-24EFFF356EEE}"/>
              </a:ext>
            </a:extLst>
          </p:cNvPr>
          <p:cNvSpPr/>
          <p:nvPr/>
        </p:nvSpPr>
        <p:spPr>
          <a:xfrm>
            <a:off x="1385880" y="2597566"/>
            <a:ext cx="1179877" cy="1807948"/>
          </a:xfrm>
          <a:custGeom>
            <a:avLst/>
            <a:gdLst>
              <a:gd name="connsiteX0" fmla="*/ 48740 w 2294699"/>
              <a:gd name="connsiteY0" fmla="*/ 2665429 h 3516211"/>
              <a:gd name="connsiteX1" fmla="*/ 83030 w 2294699"/>
              <a:gd name="connsiteY1" fmla="*/ 3511588 h 3516211"/>
              <a:gd name="connsiteX2" fmla="*/ 802588 w 2294699"/>
              <a:gd name="connsiteY2" fmla="*/ 3455834 h 3516211"/>
              <a:gd name="connsiteX3" fmla="*/ 686544 w 2294699"/>
              <a:gd name="connsiteY3" fmla="*/ 1853559 h 3516211"/>
              <a:gd name="connsiteX4" fmla="*/ 630180 w 2294699"/>
              <a:gd name="connsiteY4" fmla="*/ 1069871 h 3516211"/>
              <a:gd name="connsiteX5" fmla="*/ 719962 w 2294699"/>
              <a:gd name="connsiteY5" fmla="*/ 1652532 h 3516211"/>
              <a:gd name="connsiteX6" fmla="*/ 720310 w 2294699"/>
              <a:gd name="connsiteY6" fmla="*/ 1654452 h 3516211"/>
              <a:gd name="connsiteX7" fmla="*/ 745962 w 2294699"/>
              <a:gd name="connsiteY7" fmla="*/ 1757321 h 3516211"/>
              <a:gd name="connsiteX8" fmla="*/ 893416 w 2294699"/>
              <a:gd name="connsiteY8" fmla="*/ 2014973 h 3516211"/>
              <a:gd name="connsiteX9" fmla="*/ 1233171 w 2294699"/>
              <a:gd name="connsiteY9" fmla="*/ 2029369 h 3516211"/>
              <a:gd name="connsiteX10" fmla="*/ 1242769 w 2294699"/>
              <a:gd name="connsiteY10" fmla="*/ 2025879 h 3516211"/>
              <a:gd name="connsiteX11" fmla="*/ 1405928 w 2294699"/>
              <a:gd name="connsiteY11" fmla="*/ 1946743 h 3516211"/>
              <a:gd name="connsiteX12" fmla="*/ 2277391 w 2294699"/>
              <a:gd name="connsiteY12" fmla="*/ 1401861 h 3516211"/>
              <a:gd name="connsiteX13" fmla="*/ 2283760 w 2294699"/>
              <a:gd name="connsiteY13" fmla="*/ 1375860 h 3516211"/>
              <a:gd name="connsiteX14" fmla="*/ 2286988 w 2294699"/>
              <a:gd name="connsiteY14" fmla="*/ 1368793 h 3516211"/>
              <a:gd name="connsiteX15" fmla="*/ 2286988 w 2294699"/>
              <a:gd name="connsiteY15" fmla="*/ 1368443 h 3516211"/>
              <a:gd name="connsiteX16" fmla="*/ 2291787 w 2294699"/>
              <a:gd name="connsiteY16" fmla="*/ 1356927 h 3516211"/>
              <a:gd name="connsiteX17" fmla="*/ 2295015 w 2294699"/>
              <a:gd name="connsiteY17" fmla="*/ 1349859 h 3516211"/>
              <a:gd name="connsiteX18" fmla="*/ 2284458 w 2294699"/>
              <a:gd name="connsiteY18" fmla="*/ 1336422 h 3516211"/>
              <a:gd name="connsiteX19" fmla="*/ 2215268 w 2294699"/>
              <a:gd name="connsiteY19" fmla="*/ 1227446 h 3516211"/>
              <a:gd name="connsiteX20" fmla="*/ 2159165 w 2294699"/>
              <a:gd name="connsiteY20" fmla="*/ 1039595 h 3516211"/>
              <a:gd name="connsiteX21" fmla="*/ 1176807 w 2294699"/>
              <a:gd name="connsiteY21" fmla="*/ 1573221 h 3516211"/>
              <a:gd name="connsiteX22" fmla="*/ 1089993 w 2294699"/>
              <a:gd name="connsiteY22" fmla="*/ 880623 h 3516211"/>
              <a:gd name="connsiteX23" fmla="*/ 654698 w 2294699"/>
              <a:gd name="connsiteY23" fmla="*/ 109762 h 3516211"/>
              <a:gd name="connsiteX24" fmla="*/ 642221 w 2294699"/>
              <a:gd name="connsiteY24" fmla="*/ 105574 h 3516211"/>
              <a:gd name="connsiteX25" fmla="*/ 610462 w 2294699"/>
              <a:gd name="connsiteY25" fmla="*/ 95627 h 3516211"/>
              <a:gd name="connsiteX26" fmla="*/ 598945 w 2294699"/>
              <a:gd name="connsiteY26" fmla="*/ 92137 h 3516211"/>
              <a:gd name="connsiteX27" fmla="*/ 392858 w 2294699"/>
              <a:gd name="connsiteY27" fmla="*/ 35686 h 3516211"/>
              <a:gd name="connsiteX28" fmla="*/ 288680 w 2294699"/>
              <a:gd name="connsiteY28" fmla="*/ 12651 h 3516211"/>
              <a:gd name="connsiteX29" fmla="*/ 278385 w 2294699"/>
              <a:gd name="connsiteY29" fmla="*/ 10732 h 3516211"/>
              <a:gd name="connsiteX30" fmla="*/ 249505 w 2294699"/>
              <a:gd name="connsiteY30" fmla="*/ 6544 h 3516211"/>
              <a:gd name="connsiteX31" fmla="*/ 249155 w 2294699"/>
              <a:gd name="connsiteY31" fmla="*/ 7853 h 3516211"/>
              <a:gd name="connsiteX32" fmla="*/ 240169 w 2294699"/>
              <a:gd name="connsiteY32" fmla="*/ 130266 h 3516211"/>
              <a:gd name="connsiteX33" fmla="*/ 240169 w 2294699"/>
              <a:gd name="connsiteY33" fmla="*/ 133494 h 3516211"/>
              <a:gd name="connsiteX34" fmla="*/ 26404 w 2294699"/>
              <a:gd name="connsiteY34" fmla="*/ 1426116 h 3516211"/>
              <a:gd name="connsiteX35" fmla="*/ 6860 w 2294699"/>
              <a:gd name="connsiteY35" fmla="*/ 1508132 h 3516211"/>
              <a:gd name="connsiteX36" fmla="*/ 48740 w 2294699"/>
              <a:gd name="connsiteY36" fmla="*/ 2665429 h 3516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294699" h="3516211">
                <a:moveTo>
                  <a:pt x="48740" y="2665429"/>
                </a:moveTo>
                <a:cubicBezTo>
                  <a:pt x="66365" y="3109361"/>
                  <a:pt x="83030" y="3511588"/>
                  <a:pt x="83030" y="3511588"/>
                </a:cubicBezTo>
                <a:lnTo>
                  <a:pt x="802588" y="3455834"/>
                </a:lnTo>
                <a:cubicBezTo>
                  <a:pt x="765419" y="2941403"/>
                  <a:pt x="720834" y="2329861"/>
                  <a:pt x="686544" y="1853559"/>
                </a:cubicBezTo>
                <a:cubicBezTo>
                  <a:pt x="656094" y="1430828"/>
                  <a:pt x="633060" y="1114805"/>
                  <a:pt x="630180" y="1069871"/>
                </a:cubicBezTo>
                <a:cubicBezTo>
                  <a:pt x="635939" y="1109308"/>
                  <a:pt x="673108" y="1346456"/>
                  <a:pt x="719962" y="1652532"/>
                </a:cubicBezTo>
                <a:cubicBezTo>
                  <a:pt x="720310" y="1653143"/>
                  <a:pt x="720310" y="1653841"/>
                  <a:pt x="720310" y="1654452"/>
                </a:cubicBezTo>
                <a:cubicBezTo>
                  <a:pt x="728338" y="1690312"/>
                  <a:pt x="736626" y="1724951"/>
                  <a:pt x="745962" y="1757321"/>
                </a:cubicBezTo>
                <a:cubicBezTo>
                  <a:pt x="780601" y="1879472"/>
                  <a:pt x="827018" y="1973703"/>
                  <a:pt x="893416" y="2014973"/>
                </a:cubicBezTo>
                <a:cubicBezTo>
                  <a:pt x="982238" y="2070377"/>
                  <a:pt x="1119658" y="2072035"/>
                  <a:pt x="1233171" y="2029369"/>
                </a:cubicBezTo>
                <a:cubicBezTo>
                  <a:pt x="1236400" y="2028409"/>
                  <a:pt x="1239541" y="2027101"/>
                  <a:pt x="1242769" y="2025879"/>
                </a:cubicBezTo>
                <a:cubicBezTo>
                  <a:pt x="1313268" y="1997697"/>
                  <a:pt x="1363612" y="1969166"/>
                  <a:pt x="1405928" y="1946743"/>
                </a:cubicBezTo>
                <a:cubicBezTo>
                  <a:pt x="1643774" y="1818833"/>
                  <a:pt x="2129326" y="1497400"/>
                  <a:pt x="2277391" y="1401861"/>
                </a:cubicBezTo>
                <a:cubicBezTo>
                  <a:pt x="2278001" y="1393484"/>
                  <a:pt x="2279921" y="1384847"/>
                  <a:pt x="2283760" y="1375860"/>
                </a:cubicBezTo>
                <a:lnTo>
                  <a:pt x="2286988" y="1368793"/>
                </a:lnTo>
                <a:lnTo>
                  <a:pt x="2286988" y="1368443"/>
                </a:lnTo>
                <a:lnTo>
                  <a:pt x="2291787" y="1356927"/>
                </a:lnTo>
                <a:cubicBezTo>
                  <a:pt x="2292747" y="1354658"/>
                  <a:pt x="2293706" y="1352128"/>
                  <a:pt x="2295015" y="1349859"/>
                </a:cubicBezTo>
                <a:cubicBezTo>
                  <a:pt x="2291525" y="1345671"/>
                  <a:pt x="2287948" y="1341221"/>
                  <a:pt x="2284458" y="1336422"/>
                </a:cubicBezTo>
                <a:cubicBezTo>
                  <a:pt x="2262383" y="1308240"/>
                  <a:pt x="2237342" y="1272642"/>
                  <a:pt x="2215268" y="1227446"/>
                </a:cubicBezTo>
                <a:cubicBezTo>
                  <a:pt x="2180978" y="1157558"/>
                  <a:pt x="2159165" y="1069784"/>
                  <a:pt x="2159165" y="1039595"/>
                </a:cubicBezTo>
                <a:cubicBezTo>
                  <a:pt x="2093116" y="1072576"/>
                  <a:pt x="1370417" y="1473232"/>
                  <a:pt x="1176807" y="1573221"/>
                </a:cubicBezTo>
                <a:cubicBezTo>
                  <a:pt x="1131001" y="1219681"/>
                  <a:pt x="1091563" y="936988"/>
                  <a:pt x="1089993" y="880623"/>
                </a:cubicBezTo>
                <a:cubicBezTo>
                  <a:pt x="1064690" y="538600"/>
                  <a:pt x="959553" y="211671"/>
                  <a:pt x="654698" y="109762"/>
                </a:cubicBezTo>
                <a:cubicBezTo>
                  <a:pt x="650510" y="108191"/>
                  <a:pt x="646409" y="106882"/>
                  <a:pt x="642221" y="105574"/>
                </a:cubicBezTo>
                <a:cubicBezTo>
                  <a:pt x="632274" y="102695"/>
                  <a:pt x="621717" y="99466"/>
                  <a:pt x="610462" y="95627"/>
                </a:cubicBezTo>
                <a:cubicBezTo>
                  <a:pt x="606622" y="94667"/>
                  <a:pt x="602784" y="93359"/>
                  <a:pt x="598945" y="92137"/>
                </a:cubicBezTo>
                <a:cubicBezTo>
                  <a:pt x="549909" y="78002"/>
                  <a:pt x="469813" y="54968"/>
                  <a:pt x="392858" y="35686"/>
                </a:cubicBezTo>
                <a:cubicBezTo>
                  <a:pt x="356038" y="26699"/>
                  <a:pt x="320091" y="18410"/>
                  <a:pt x="288680" y="12651"/>
                </a:cubicBezTo>
                <a:cubicBezTo>
                  <a:pt x="285190" y="12041"/>
                  <a:pt x="281613" y="11343"/>
                  <a:pt x="278385" y="10732"/>
                </a:cubicBezTo>
                <a:cubicBezTo>
                  <a:pt x="268787" y="9162"/>
                  <a:pt x="259189" y="7853"/>
                  <a:pt x="249505" y="6544"/>
                </a:cubicBezTo>
                <a:lnTo>
                  <a:pt x="249155" y="7853"/>
                </a:lnTo>
                <a:cubicBezTo>
                  <a:pt x="249155" y="7853"/>
                  <a:pt x="247236" y="50780"/>
                  <a:pt x="240169" y="130266"/>
                </a:cubicBezTo>
                <a:lnTo>
                  <a:pt x="240169" y="133494"/>
                </a:lnTo>
                <a:cubicBezTo>
                  <a:pt x="231182" y="322305"/>
                  <a:pt x="190785" y="731599"/>
                  <a:pt x="26404" y="1426116"/>
                </a:cubicBezTo>
                <a:cubicBezTo>
                  <a:pt x="20035" y="1453339"/>
                  <a:pt x="13578" y="1480561"/>
                  <a:pt x="6860" y="1508132"/>
                </a:cubicBezTo>
                <a:cubicBezTo>
                  <a:pt x="3544" y="1521831"/>
                  <a:pt x="26927" y="2124734"/>
                  <a:pt x="48740" y="2665429"/>
                </a:cubicBezTo>
                <a:close/>
              </a:path>
            </a:pathLst>
          </a:custGeom>
          <a:solidFill>
            <a:srgbClr val="4C5F6D"/>
          </a:solidFill>
          <a:ln w="9525" cap="flat">
            <a:noFill/>
            <a:prstDash val="solid"/>
            <a:miter/>
          </a:ln>
        </p:spPr>
        <p:txBody>
          <a:bodyPr rtlCol="0" anchor="ctr"/>
          <a:lstStyle/>
          <a:p>
            <a:endParaRPr lang="en-US" sz="1050"/>
          </a:p>
        </p:txBody>
      </p:sp>
      <p:sp>
        <p:nvSpPr>
          <p:cNvPr id="406" name="Freeform: Shape 441">
            <a:extLst>
              <a:ext uri="{FF2B5EF4-FFF2-40B4-BE49-F238E27FC236}">
                <a16:creationId xmlns:a16="http://schemas.microsoft.com/office/drawing/2014/main" id="{017FA237-71F1-6B87-5B7A-5948FD904B58}"/>
              </a:ext>
            </a:extLst>
          </p:cNvPr>
          <p:cNvSpPr/>
          <p:nvPr/>
        </p:nvSpPr>
        <p:spPr>
          <a:xfrm>
            <a:off x="2672082" y="3028799"/>
            <a:ext cx="44862" cy="80752"/>
          </a:xfrm>
          <a:custGeom>
            <a:avLst/>
            <a:gdLst>
              <a:gd name="connsiteX0" fmla="*/ 27973 w 87250"/>
              <a:gd name="connsiteY0" fmla="*/ 153616 h 157051"/>
              <a:gd name="connsiteX1" fmla="*/ 83726 w 87250"/>
              <a:gd name="connsiteY1" fmla="*/ 23787 h 157051"/>
              <a:gd name="connsiteX2" fmla="*/ 59383 w 87250"/>
              <a:gd name="connsiteY2" fmla="*/ 10350 h 157051"/>
              <a:gd name="connsiteX3" fmla="*/ 27973 w 87250"/>
              <a:gd name="connsiteY3" fmla="*/ 153616 h 157051"/>
            </a:gdLst>
            <a:ahLst/>
            <a:cxnLst>
              <a:cxn ang="0">
                <a:pos x="connsiteX0" y="connsiteY0"/>
              </a:cxn>
              <a:cxn ang="0">
                <a:pos x="connsiteX1" y="connsiteY1"/>
              </a:cxn>
              <a:cxn ang="0">
                <a:pos x="connsiteX2" y="connsiteY2"/>
              </a:cxn>
              <a:cxn ang="0">
                <a:pos x="connsiteX3" y="connsiteY3"/>
              </a:cxn>
            </a:cxnLst>
            <a:rect l="l" t="t" r="r" b="b"/>
            <a:pathLst>
              <a:path w="87250" h="157051">
                <a:moveTo>
                  <a:pt x="27973" y="153616"/>
                </a:moveTo>
                <a:cubicBezTo>
                  <a:pt x="46906" y="109729"/>
                  <a:pt x="65490" y="66453"/>
                  <a:pt x="83726" y="23787"/>
                </a:cubicBezTo>
                <a:cubicBezTo>
                  <a:pt x="72820" y="16109"/>
                  <a:pt x="63571" y="11572"/>
                  <a:pt x="59383" y="10350"/>
                </a:cubicBezTo>
                <a:cubicBezTo>
                  <a:pt x="-34848" y="-14604"/>
                  <a:pt x="25093" y="88876"/>
                  <a:pt x="27973" y="153616"/>
                </a:cubicBezTo>
                <a:close/>
              </a:path>
            </a:pathLst>
          </a:custGeom>
          <a:solidFill>
            <a:srgbClr val="FCBF94"/>
          </a:solidFill>
          <a:ln w="9525" cap="flat">
            <a:noFill/>
            <a:prstDash val="solid"/>
            <a:miter/>
          </a:ln>
        </p:spPr>
        <p:txBody>
          <a:bodyPr rtlCol="0" anchor="ctr"/>
          <a:lstStyle/>
          <a:p>
            <a:endParaRPr lang="en-US" sz="1050"/>
          </a:p>
        </p:txBody>
      </p:sp>
      <p:sp>
        <p:nvSpPr>
          <p:cNvPr id="407" name="Freeform: Shape 442">
            <a:extLst>
              <a:ext uri="{FF2B5EF4-FFF2-40B4-BE49-F238E27FC236}">
                <a16:creationId xmlns:a16="http://schemas.microsoft.com/office/drawing/2014/main" id="{1493418A-251F-534D-26E3-B6F2EAB12048}"/>
              </a:ext>
            </a:extLst>
          </p:cNvPr>
          <p:cNvSpPr/>
          <p:nvPr/>
        </p:nvSpPr>
        <p:spPr>
          <a:xfrm>
            <a:off x="1385908" y="2597700"/>
            <a:ext cx="264687" cy="776117"/>
          </a:xfrm>
          <a:custGeom>
            <a:avLst/>
            <a:gdLst>
              <a:gd name="connsiteX0" fmla="*/ 463390 w 514780"/>
              <a:gd name="connsiteY0" fmla="*/ 575420 h 1509440"/>
              <a:gd name="connsiteX1" fmla="*/ 390971 w 514780"/>
              <a:gd name="connsiteY1" fmla="*/ 462605 h 1509440"/>
              <a:gd name="connsiteX2" fmla="*/ 510505 w 514780"/>
              <a:gd name="connsiteY2" fmla="*/ 397253 h 1509440"/>
              <a:gd name="connsiteX3" fmla="*/ 392891 w 514780"/>
              <a:gd name="connsiteY3" fmla="*/ 36995 h 1509440"/>
              <a:gd name="connsiteX4" fmla="*/ 392542 w 514780"/>
              <a:gd name="connsiteY4" fmla="*/ 35686 h 1509440"/>
              <a:gd name="connsiteX5" fmla="*/ 392542 w 514780"/>
              <a:gd name="connsiteY5" fmla="*/ 35075 h 1509440"/>
              <a:gd name="connsiteX6" fmla="*/ 288364 w 514780"/>
              <a:gd name="connsiteY6" fmla="*/ 12651 h 1509440"/>
              <a:gd name="connsiteX7" fmla="*/ 278069 w 514780"/>
              <a:gd name="connsiteY7" fmla="*/ 10732 h 1509440"/>
              <a:gd name="connsiteX8" fmla="*/ 249189 w 514780"/>
              <a:gd name="connsiteY8" fmla="*/ 6544 h 1509440"/>
              <a:gd name="connsiteX9" fmla="*/ 248840 w 514780"/>
              <a:gd name="connsiteY9" fmla="*/ 7853 h 1509440"/>
              <a:gd name="connsiteX10" fmla="*/ 239853 w 514780"/>
              <a:gd name="connsiteY10" fmla="*/ 130266 h 1509440"/>
              <a:gd name="connsiteX11" fmla="*/ 239853 w 514780"/>
              <a:gd name="connsiteY11" fmla="*/ 133494 h 1509440"/>
              <a:gd name="connsiteX12" fmla="*/ 26088 w 514780"/>
              <a:gd name="connsiteY12" fmla="*/ 1426116 h 1509440"/>
              <a:gd name="connsiteX13" fmla="*/ 6544 w 514780"/>
              <a:gd name="connsiteY13" fmla="*/ 1508132 h 1509440"/>
              <a:gd name="connsiteX14" fmla="*/ 463390 w 514780"/>
              <a:gd name="connsiteY14" fmla="*/ 575420 h 1509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14780" h="1509440">
                <a:moveTo>
                  <a:pt x="463390" y="575420"/>
                </a:moveTo>
                <a:lnTo>
                  <a:pt x="390971" y="462605"/>
                </a:lnTo>
                <a:lnTo>
                  <a:pt x="510505" y="397253"/>
                </a:lnTo>
                <a:cubicBezTo>
                  <a:pt x="510505" y="397253"/>
                  <a:pt x="454403" y="200154"/>
                  <a:pt x="392891" y="36995"/>
                </a:cubicBezTo>
                <a:cubicBezTo>
                  <a:pt x="392542" y="36645"/>
                  <a:pt x="392542" y="36035"/>
                  <a:pt x="392542" y="35686"/>
                </a:cubicBezTo>
                <a:cubicBezTo>
                  <a:pt x="392542" y="35337"/>
                  <a:pt x="392542" y="35337"/>
                  <a:pt x="392542" y="35075"/>
                </a:cubicBezTo>
                <a:cubicBezTo>
                  <a:pt x="358863" y="25739"/>
                  <a:pt x="323963" y="18410"/>
                  <a:pt x="288364" y="12651"/>
                </a:cubicBezTo>
                <a:cubicBezTo>
                  <a:pt x="284874" y="12041"/>
                  <a:pt x="281297" y="11343"/>
                  <a:pt x="278069" y="10732"/>
                </a:cubicBezTo>
                <a:cubicBezTo>
                  <a:pt x="268471" y="9162"/>
                  <a:pt x="258873" y="7853"/>
                  <a:pt x="249189" y="6544"/>
                </a:cubicBezTo>
                <a:lnTo>
                  <a:pt x="248840" y="7853"/>
                </a:lnTo>
                <a:cubicBezTo>
                  <a:pt x="248840" y="7853"/>
                  <a:pt x="246920" y="50780"/>
                  <a:pt x="239853" y="130266"/>
                </a:cubicBezTo>
                <a:lnTo>
                  <a:pt x="239853" y="133494"/>
                </a:lnTo>
                <a:cubicBezTo>
                  <a:pt x="221268" y="347608"/>
                  <a:pt x="168394" y="819112"/>
                  <a:pt x="26088" y="1426116"/>
                </a:cubicBezTo>
                <a:cubicBezTo>
                  <a:pt x="19719" y="1453339"/>
                  <a:pt x="13262" y="1480561"/>
                  <a:pt x="6544" y="1508132"/>
                </a:cubicBezTo>
                <a:lnTo>
                  <a:pt x="463390" y="575420"/>
                </a:lnTo>
                <a:close/>
              </a:path>
            </a:pathLst>
          </a:custGeom>
          <a:solidFill>
            <a:srgbClr val="37454F"/>
          </a:solidFill>
          <a:ln w="9525" cap="flat">
            <a:noFill/>
            <a:prstDash val="solid"/>
            <a:miter/>
          </a:ln>
        </p:spPr>
        <p:txBody>
          <a:bodyPr rtlCol="0" anchor="ctr"/>
          <a:lstStyle/>
          <a:p>
            <a:endParaRPr lang="en-US" sz="1050"/>
          </a:p>
        </p:txBody>
      </p:sp>
      <p:sp>
        <p:nvSpPr>
          <p:cNvPr id="408" name="Freeform: Shape 443">
            <a:extLst>
              <a:ext uri="{FF2B5EF4-FFF2-40B4-BE49-F238E27FC236}">
                <a16:creationId xmlns:a16="http://schemas.microsoft.com/office/drawing/2014/main" id="{DFDC7263-885E-896F-2AB3-F5EDBCD14C97}"/>
              </a:ext>
            </a:extLst>
          </p:cNvPr>
          <p:cNvSpPr/>
          <p:nvPr/>
        </p:nvSpPr>
        <p:spPr>
          <a:xfrm>
            <a:off x="1504928" y="3969139"/>
            <a:ext cx="242256" cy="98697"/>
          </a:xfrm>
          <a:custGeom>
            <a:avLst/>
            <a:gdLst>
              <a:gd name="connsiteX0" fmla="*/ 6544 w 471154"/>
              <a:gd name="connsiteY0" fmla="*/ 32457 h 191952"/>
              <a:gd name="connsiteX1" fmla="*/ 11953 w 471154"/>
              <a:gd name="connsiteY1" fmla="*/ 128433 h 191952"/>
              <a:gd name="connsiteX2" fmla="*/ 79573 w 471154"/>
              <a:gd name="connsiteY2" fmla="*/ 188811 h 191952"/>
              <a:gd name="connsiteX3" fmla="*/ 411388 w 471154"/>
              <a:gd name="connsiteY3" fmla="*/ 170139 h 191952"/>
              <a:gd name="connsiteX4" fmla="*/ 471766 w 471154"/>
              <a:gd name="connsiteY4" fmla="*/ 102520 h 191952"/>
              <a:gd name="connsiteX5" fmla="*/ 466356 w 471154"/>
              <a:gd name="connsiteY5" fmla="*/ 6544 h 191952"/>
              <a:gd name="connsiteX6" fmla="*/ 6544 w 471154"/>
              <a:gd name="connsiteY6" fmla="*/ 32457 h 191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1154" h="191952">
                <a:moveTo>
                  <a:pt x="6544" y="32457"/>
                </a:moveTo>
                <a:lnTo>
                  <a:pt x="11953" y="128433"/>
                </a:lnTo>
                <a:cubicBezTo>
                  <a:pt x="13960" y="163595"/>
                  <a:pt x="44323" y="190818"/>
                  <a:pt x="79573" y="188811"/>
                </a:cubicBezTo>
                <a:lnTo>
                  <a:pt x="411388" y="170139"/>
                </a:lnTo>
                <a:cubicBezTo>
                  <a:pt x="446550" y="168133"/>
                  <a:pt x="473773" y="137769"/>
                  <a:pt x="471766" y="102520"/>
                </a:cubicBezTo>
                <a:lnTo>
                  <a:pt x="466356" y="6544"/>
                </a:lnTo>
                <a:lnTo>
                  <a:pt x="6544" y="32457"/>
                </a:lnTo>
                <a:close/>
              </a:path>
            </a:pathLst>
          </a:custGeom>
          <a:solidFill>
            <a:srgbClr val="37454F"/>
          </a:solidFill>
          <a:ln w="9525" cap="flat">
            <a:noFill/>
            <a:prstDash val="solid"/>
            <a:miter/>
          </a:ln>
        </p:spPr>
        <p:txBody>
          <a:bodyPr rtlCol="0" anchor="ctr"/>
          <a:lstStyle/>
          <a:p>
            <a:endParaRPr lang="en-US" sz="1050"/>
          </a:p>
        </p:txBody>
      </p:sp>
      <p:sp>
        <p:nvSpPr>
          <p:cNvPr id="409" name="Freeform: Shape 444">
            <a:extLst>
              <a:ext uri="{FF2B5EF4-FFF2-40B4-BE49-F238E27FC236}">
                <a16:creationId xmlns:a16="http://schemas.microsoft.com/office/drawing/2014/main" id="{28665512-9D3E-C36E-2083-ABE2F9735373}"/>
              </a:ext>
            </a:extLst>
          </p:cNvPr>
          <p:cNvSpPr/>
          <p:nvPr/>
        </p:nvSpPr>
        <p:spPr>
          <a:xfrm>
            <a:off x="954100" y="3976586"/>
            <a:ext cx="242256" cy="98697"/>
          </a:xfrm>
          <a:custGeom>
            <a:avLst/>
            <a:gdLst>
              <a:gd name="connsiteX0" fmla="*/ 471870 w 471154"/>
              <a:gd name="connsiteY0" fmla="*/ 32458 h 191952"/>
              <a:gd name="connsiteX1" fmla="*/ 466460 w 471154"/>
              <a:gd name="connsiteY1" fmla="*/ 128434 h 191952"/>
              <a:gd name="connsiteX2" fmla="*/ 398841 w 471154"/>
              <a:gd name="connsiteY2" fmla="*/ 188811 h 191952"/>
              <a:gd name="connsiteX3" fmla="*/ 67026 w 471154"/>
              <a:gd name="connsiteY3" fmla="*/ 170139 h 191952"/>
              <a:gd name="connsiteX4" fmla="*/ 6648 w 471154"/>
              <a:gd name="connsiteY4" fmla="*/ 102520 h 191952"/>
              <a:gd name="connsiteX5" fmla="*/ 12058 w 471154"/>
              <a:gd name="connsiteY5" fmla="*/ 6544 h 191952"/>
              <a:gd name="connsiteX6" fmla="*/ 471870 w 471154"/>
              <a:gd name="connsiteY6" fmla="*/ 32458 h 191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1154" h="191952">
                <a:moveTo>
                  <a:pt x="471870" y="32458"/>
                </a:moveTo>
                <a:lnTo>
                  <a:pt x="466460" y="128434"/>
                </a:lnTo>
                <a:cubicBezTo>
                  <a:pt x="464454" y="163595"/>
                  <a:pt x="434090" y="190818"/>
                  <a:pt x="398841" y="188811"/>
                </a:cubicBezTo>
                <a:lnTo>
                  <a:pt x="67026" y="170139"/>
                </a:lnTo>
                <a:cubicBezTo>
                  <a:pt x="31864" y="168133"/>
                  <a:pt x="4641" y="137770"/>
                  <a:pt x="6648" y="102520"/>
                </a:cubicBezTo>
                <a:lnTo>
                  <a:pt x="12058" y="6544"/>
                </a:lnTo>
                <a:lnTo>
                  <a:pt x="471870" y="32458"/>
                </a:lnTo>
                <a:close/>
              </a:path>
            </a:pathLst>
          </a:custGeom>
          <a:solidFill>
            <a:srgbClr val="37454F"/>
          </a:solidFill>
          <a:ln w="9525" cap="flat">
            <a:noFill/>
            <a:prstDash val="solid"/>
            <a:miter/>
          </a:ln>
        </p:spPr>
        <p:txBody>
          <a:bodyPr rtlCol="0" anchor="ctr"/>
          <a:lstStyle/>
          <a:p>
            <a:endParaRPr lang="en-US" sz="1050"/>
          </a:p>
        </p:txBody>
      </p:sp>
      <p:sp>
        <p:nvSpPr>
          <p:cNvPr id="410" name="Freeform: Shape 445">
            <a:extLst>
              <a:ext uri="{FF2B5EF4-FFF2-40B4-BE49-F238E27FC236}">
                <a16:creationId xmlns:a16="http://schemas.microsoft.com/office/drawing/2014/main" id="{2408B8F0-265C-7D98-E12F-199E303A9406}"/>
              </a:ext>
            </a:extLst>
          </p:cNvPr>
          <p:cNvSpPr/>
          <p:nvPr/>
        </p:nvSpPr>
        <p:spPr>
          <a:xfrm>
            <a:off x="1488553" y="2989482"/>
            <a:ext cx="210852" cy="116642"/>
          </a:xfrm>
          <a:custGeom>
            <a:avLst/>
            <a:gdLst>
              <a:gd name="connsiteX0" fmla="*/ 6544 w 410079"/>
              <a:gd name="connsiteY0" fmla="*/ 6544 h 226852"/>
              <a:gd name="connsiteX1" fmla="*/ 410952 w 410079"/>
              <a:gd name="connsiteY1" fmla="*/ 6544 h 226852"/>
              <a:gd name="connsiteX2" fmla="*/ 410952 w 410079"/>
              <a:gd name="connsiteY2" fmla="*/ 227725 h 226852"/>
              <a:gd name="connsiteX3" fmla="*/ 6544 w 410079"/>
              <a:gd name="connsiteY3" fmla="*/ 227725 h 226852"/>
            </a:gdLst>
            <a:ahLst/>
            <a:cxnLst>
              <a:cxn ang="0">
                <a:pos x="connsiteX0" y="connsiteY0"/>
              </a:cxn>
              <a:cxn ang="0">
                <a:pos x="connsiteX1" y="connsiteY1"/>
              </a:cxn>
              <a:cxn ang="0">
                <a:pos x="connsiteX2" y="connsiteY2"/>
              </a:cxn>
              <a:cxn ang="0">
                <a:pos x="connsiteX3" y="connsiteY3"/>
              </a:cxn>
            </a:cxnLst>
            <a:rect l="l" t="t" r="r" b="b"/>
            <a:pathLst>
              <a:path w="410079" h="226852">
                <a:moveTo>
                  <a:pt x="6544" y="6544"/>
                </a:moveTo>
                <a:lnTo>
                  <a:pt x="410952" y="6544"/>
                </a:lnTo>
                <a:lnTo>
                  <a:pt x="410952" y="227725"/>
                </a:lnTo>
                <a:lnTo>
                  <a:pt x="6544" y="227725"/>
                </a:lnTo>
                <a:close/>
              </a:path>
            </a:pathLst>
          </a:custGeom>
          <a:solidFill>
            <a:srgbClr val="D1E1E6"/>
          </a:solidFill>
          <a:ln w="9525" cap="flat">
            <a:noFill/>
            <a:prstDash val="solid"/>
            <a:miter/>
          </a:ln>
        </p:spPr>
        <p:txBody>
          <a:bodyPr rtlCol="0" anchor="ctr"/>
          <a:lstStyle/>
          <a:p>
            <a:endParaRPr lang="en-US" sz="1050"/>
          </a:p>
        </p:txBody>
      </p:sp>
      <p:sp>
        <p:nvSpPr>
          <p:cNvPr id="411" name="Freeform: Shape 446">
            <a:extLst>
              <a:ext uri="{FF2B5EF4-FFF2-40B4-BE49-F238E27FC236}">
                <a16:creationId xmlns:a16="http://schemas.microsoft.com/office/drawing/2014/main" id="{09522F43-96F4-7830-8712-869CB5C750C2}"/>
              </a:ext>
            </a:extLst>
          </p:cNvPr>
          <p:cNvSpPr/>
          <p:nvPr/>
        </p:nvSpPr>
        <p:spPr>
          <a:xfrm>
            <a:off x="1502550" y="3006710"/>
            <a:ext cx="58321" cy="85238"/>
          </a:xfrm>
          <a:custGeom>
            <a:avLst/>
            <a:gdLst>
              <a:gd name="connsiteX0" fmla="*/ 6544 w 113426"/>
              <a:gd name="connsiteY0" fmla="*/ 6544 h 165776"/>
              <a:gd name="connsiteX1" fmla="*/ 6544 w 113426"/>
              <a:gd name="connsiteY1" fmla="*/ 160629 h 165776"/>
              <a:gd name="connsiteX2" fmla="*/ 114648 w 113426"/>
              <a:gd name="connsiteY2" fmla="*/ 6544 h 165776"/>
            </a:gdLst>
            <a:ahLst/>
            <a:cxnLst>
              <a:cxn ang="0">
                <a:pos x="connsiteX0" y="connsiteY0"/>
              </a:cxn>
              <a:cxn ang="0">
                <a:pos x="connsiteX1" y="connsiteY1"/>
              </a:cxn>
              <a:cxn ang="0">
                <a:pos x="connsiteX2" y="connsiteY2"/>
              </a:cxn>
            </a:cxnLst>
            <a:rect l="l" t="t" r="r" b="b"/>
            <a:pathLst>
              <a:path w="113426" h="165776">
                <a:moveTo>
                  <a:pt x="6544" y="6544"/>
                </a:moveTo>
                <a:lnTo>
                  <a:pt x="6544" y="160629"/>
                </a:lnTo>
                <a:lnTo>
                  <a:pt x="114648" y="6544"/>
                </a:lnTo>
                <a:close/>
              </a:path>
            </a:pathLst>
          </a:custGeom>
          <a:solidFill>
            <a:srgbClr val="96BAD6"/>
          </a:solidFill>
          <a:ln w="9525" cap="flat">
            <a:noFill/>
            <a:prstDash val="solid"/>
            <a:miter/>
          </a:ln>
        </p:spPr>
        <p:txBody>
          <a:bodyPr rtlCol="0" anchor="ctr"/>
          <a:lstStyle/>
          <a:p>
            <a:endParaRPr lang="en-US" sz="1050"/>
          </a:p>
        </p:txBody>
      </p:sp>
      <p:sp>
        <p:nvSpPr>
          <p:cNvPr id="412" name="Freeform: Shape 447">
            <a:extLst>
              <a:ext uri="{FF2B5EF4-FFF2-40B4-BE49-F238E27FC236}">
                <a16:creationId xmlns:a16="http://schemas.microsoft.com/office/drawing/2014/main" id="{CFF40633-5CE6-CC6E-9FF2-CB262D665BEA}"/>
              </a:ext>
            </a:extLst>
          </p:cNvPr>
          <p:cNvSpPr/>
          <p:nvPr/>
        </p:nvSpPr>
        <p:spPr>
          <a:xfrm>
            <a:off x="1502550" y="3006710"/>
            <a:ext cx="58321" cy="85238"/>
          </a:xfrm>
          <a:custGeom>
            <a:avLst/>
            <a:gdLst>
              <a:gd name="connsiteX0" fmla="*/ 6544 w 113426"/>
              <a:gd name="connsiteY0" fmla="*/ 160629 h 165776"/>
              <a:gd name="connsiteX1" fmla="*/ 114648 w 113426"/>
              <a:gd name="connsiteY1" fmla="*/ 160629 h 165776"/>
              <a:gd name="connsiteX2" fmla="*/ 114648 w 113426"/>
              <a:gd name="connsiteY2" fmla="*/ 6544 h 165776"/>
            </a:gdLst>
            <a:ahLst/>
            <a:cxnLst>
              <a:cxn ang="0">
                <a:pos x="connsiteX0" y="connsiteY0"/>
              </a:cxn>
              <a:cxn ang="0">
                <a:pos x="connsiteX1" y="connsiteY1"/>
              </a:cxn>
              <a:cxn ang="0">
                <a:pos x="connsiteX2" y="connsiteY2"/>
              </a:cxn>
            </a:cxnLst>
            <a:rect l="l" t="t" r="r" b="b"/>
            <a:pathLst>
              <a:path w="113426" h="165776">
                <a:moveTo>
                  <a:pt x="6544" y="160629"/>
                </a:moveTo>
                <a:lnTo>
                  <a:pt x="114648" y="160629"/>
                </a:lnTo>
                <a:lnTo>
                  <a:pt x="114648" y="6544"/>
                </a:lnTo>
                <a:close/>
              </a:path>
            </a:pathLst>
          </a:custGeom>
          <a:solidFill>
            <a:srgbClr val="88A8C2"/>
          </a:solidFill>
          <a:ln w="9525" cap="flat">
            <a:noFill/>
            <a:prstDash val="solid"/>
            <a:miter/>
          </a:ln>
        </p:spPr>
        <p:txBody>
          <a:bodyPr rtlCol="0" anchor="ctr"/>
          <a:lstStyle/>
          <a:p>
            <a:endParaRPr lang="en-US" sz="1050"/>
          </a:p>
        </p:txBody>
      </p:sp>
      <p:sp>
        <p:nvSpPr>
          <p:cNvPr id="413" name="Freeform: Shape 448">
            <a:extLst>
              <a:ext uri="{FF2B5EF4-FFF2-40B4-BE49-F238E27FC236}">
                <a16:creationId xmlns:a16="http://schemas.microsoft.com/office/drawing/2014/main" id="{301A4A65-1DA6-5E65-AF27-6BEA8322291B}"/>
              </a:ext>
            </a:extLst>
          </p:cNvPr>
          <p:cNvSpPr/>
          <p:nvPr/>
        </p:nvSpPr>
        <p:spPr>
          <a:xfrm>
            <a:off x="1630587" y="3010119"/>
            <a:ext cx="44862" cy="8972"/>
          </a:xfrm>
          <a:custGeom>
            <a:avLst/>
            <a:gdLst>
              <a:gd name="connsiteX0" fmla="*/ 6544 w 87250"/>
              <a:gd name="connsiteY0" fmla="*/ 6544 h 17450"/>
              <a:gd name="connsiteX1" fmla="*/ 89258 w 87250"/>
              <a:gd name="connsiteY1" fmla="*/ 6544 h 17450"/>
              <a:gd name="connsiteX2" fmla="*/ 89258 w 87250"/>
              <a:gd name="connsiteY2" fmla="*/ 14484 h 17450"/>
              <a:gd name="connsiteX3" fmla="*/ 6544 w 87250"/>
              <a:gd name="connsiteY3" fmla="*/ 14484 h 17450"/>
            </a:gdLst>
            <a:ahLst/>
            <a:cxnLst>
              <a:cxn ang="0">
                <a:pos x="connsiteX0" y="connsiteY0"/>
              </a:cxn>
              <a:cxn ang="0">
                <a:pos x="connsiteX1" y="connsiteY1"/>
              </a:cxn>
              <a:cxn ang="0">
                <a:pos x="connsiteX2" y="connsiteY2"/>
              </a:cxn>
              <a:cxn ang="0">
                <a:pos x="connsiteX3" y="connsiteY3"/>
              </a:cxn>
            </a:cxnLst>
            <a:rect l="l" t="t" r="r" b="b"/>
            <a:pathLst>
              <a:path w="87250" h="17450">
                <a:moveTo>
                  <a:pt x="6544" y="6544"/>
                </a:moveTo>
                <a:lnTo>
                  <a:pt x="89258" y="6544"/>
                </a:lnTo>
                <a:lnTo>
                  <a:pt x="89258" y="14484"/>
                </a:lnTo>
                <a:lnTo>
                  <a:pt x="6544" y="14484"/>
                </a:lnTo>
                <a:close/>
              </a:path>
            </a:pathLst>
          </a:custGeom>
          <a:solidFill>
            <a:srgbClr val="8FB1CC"/>
          </a:solidFill>
          <a:ln w="9525" cap="flat">
            <a:noFill/>
            <a:prstDash val="solid"/>
            <a:miter/>
          </a:ln>
        </p:spPr>
        <p:txBody>
          <a:bodyPr rtlCol="0" anchor="ctr"/>
          <a:lstStyle/>
          <a:p>
            <a:endParaRPr lang="en-US" sz="1050"/>
          </a:p>
        </p:txBody>
      </p:sp>
      <p:sp>
        <p:nvSpPr>
          <p:cNvPr id="414" name="Freeform: Shape 449">
            <a:extLst>
              <a:ext uri="{FF2B5EF4-FFF2-40B4-BE49-F238E27FC236}">
                <a16:creationId xmlns:a16="http://schemas.microsoft.com/office/drawing/2014/main" id="{3112DD62-6A04-E0A1-0D94-923FA4E58B86}"/>
              </a:ext>
            </a:extLst>
          </p:cNvPr>
          <p:cNvSpPr/>
          <p:nvPr/>
        </p:nvSpPr>
        <p:spPr>
          <a:xfrm>
            <a:off x="1589493" y="3010119"/>
            <a:ext cx="40376" cy="8972"/>
          </a:xfrm>
          <a:custGeom>
            <a:avLst/>
            <a:gdLst>
              <a:gd name="connsiteX0" fmla="*/ 6544 w 78525"/>
              <a:gd name="connsiteY0" fmla="*/ 6544 h 17450"/>
              <a:gd name="connsiteX1" fmla="*/ 75559 w 78525"/>
              <a:gd name="connsiteY1" fmla="*/ 6544 h 17450"/>
              <a:gd name="connsiteX2" fmla="*/ 75559 w 78525"/>
              <a:gd name="connsiteY2" fmla="*/ 14484 h 17450"/>
              <a:gd name="connsiteX3" fmla="*/ 6544 w 78525"/>
              <a:gd name="connsiteY3" fmla="*/ 14484 h 17450"/>
            </a:gdLst>
            <a:ahLst/>
            <a:cxnLst>
              <a:cxn ang="0">
                <a:pos x="connsiteX0" y="connsiteY0"/>
              </a:cxn>
              <a:cxn ang="0">
                <a:pos x="connsiteX1" y="connsiteY1"/>
              </a:cxn>
              <a:cxn ang="0">
                <a:pos x="connsiteX2" y="connsiteY2"/>
              </a:cxn>
              <a:cxn ang="0">
                <a:pos x="connsiteX3" y="connsiteY3"/>
              </a:cxn>
            </a:cxnLst>
            <a:rect l="l" t="t" r="r" b="b"/>
            <a:pathLst>
              <a:path w="78525" h="17450">
                <a:moveTo>
                  <a:pt x="6544" y="6544"/>
                </a:moveTo>
                <a:lnTo>
                  <a:pt x="75559" y="6544"/>
                </a:lnTo>
                <a:lnTo>
                  <a:pt x="75559" y="14484"/>
                </a:lnTo>
                <a:lnTo>
                  <a:pt x="6544" y="14484"/>
                </a:lnTo>
                <a:close/>
              </a:path>
            </a:pathLst>
          </a:custGeom>
          <a:solidFill>
            <a:srgbClr val="8FB1CC"/>
          </a:solidFill>
          <a:ln w="9525" cap="flat">
            <a:noFill/>
            <a:prstDash val="solid"/>
            <a:miter/>
          </a:ln>
        </p:spPr>
        <p:txBody>
          <a:bodyPr rtlCol="0" anchor="ctr"/>
          <a:lstStyle/>
          <a:p>
            <a:endParaRPr lang="en-US" sz="1050"/>
          </a:p>
        </p:txBody>
      </p:sp>
      <p:sp>
        <p:nvSpPr>
          <p:cNvPr id="415" name="Freeform: Shape 450">
            <a:extLst>
              <a:ext uri="{FF2B5EF4-FFF2-40B4-BE49-F238E27FC236}">
                <a16:creationId xmlns:a16="http://schemas.microsoft.com/office/drawing/2014/main" id="{BFCD0412-CFE3-364E-CFD7-D927A6B01D8D}"/>
              </a:ext>
            </a:extLst>
          </p:cNvPr>
          <p:cNvSpPr/>
          <p:nvPr/>
        </p:nvSpPr>
        <p:spPr>
          <a:xfrm>
            <a:off x="1580162" y="3022366"/>
            <a:ext cx="107669" cy="8972"/>
          </a:xfrm>
          <a:custGeom>
            <a:avLst/>
            <a:gdLst>
              <a:gd name="connsiteX0" fmla="*/ 6544 w 209402"/>
              <a:gd name="connsiteY0" fmla="*/ 6544 h 17450"/>
              <a:gd name="connsiteX1" fmla="*/ 205563 w 209402"/>
              <a:gd name="connsiteY1" fmla="*/ 6544 h 17450"/>
              <a:gd name="connsiteX2" fmla="*/ 205563 w 209402"/>
              <a:gd name="connsiteY2" fmla="*/ 12215 h 17450"/>
              <a:gd name="connsiteX3" fmla="*/ 6544 w 209402"/>
              <a:gd name="connsiteY3" fmla="*/ 12215 h 17450"/>
            </a:gdLst>
            <a:ahLst/>
            <a:cxnLst>
              <a:cxn ang="0">
                <a:pos x="connsiteX0" y="connsiteY0"/>
              </a:cxn>
              <a:cxn ang="0">
                <a:pos x="connsiteX1" y="connsiteY1"/>
              </a:cxn>
              <a:cxn ang="0">
                <a:pos x="connsiteX2" y="connsiteY2"/>
              </a:cxn>
              <a:cxn ang="0">
                <a:pos x="connsiteX3" y="connsiteY3"/>
              </a:cxn>
            </a:cxnLst>
            <a:rect l="l" t="t" r="r" b="b"/>
            <a:pathLst>
              <a:path w="209402" h="17450">
                <a:moveTo>
                  <a:pt x="6544" y="6544"/>
                </a:moveTo>
                <a:lnTo>
                  <a:pt x="205563" y="6544"/>
                </a:lnTo>
                <a:lnTo>
                  <a:pt x="205563" y="12215"/>
                </a:lnTo>
                <a:lnTo>
                  <a:pt x="6544" y="12215"/>
                </a:lnTo>
                <a:close/>
              </a:path>
            </a:pathLst>
          </a:custGeom>
          <a:solidFill>
            <a:srgbClr val="8FB1CC"/>
          </a:solidFill>
          <a:ln w="9525" cap="flat">
            <a:noFill/>
            <a:prstDash val="solid"/>
            <a:miter/>
          </a:ln>
        </p:spPr>
        <p:txBody>
          <a:bodyPr rtlCol="0" anchor="ctr"/>
          <a:lstStyle/>
          <a:p>
            <a:endParaRPr lang="en-US" sz="1050"/>
          </a:p>
        </p:txBody>
      </p:sp>
      <p:sp>
        <p:nvSpPr>
          <p:cNvPr id="416" name="Freeform: Shape 451">
            <a:extLst>
              <a:ext uri="{FF2B5EF4-FFF2-40B4-BE49-F238E27FC236}">
                <a16:creationId xmlns:a16="http://schemas.microsoft.com/office/drawing/2014/main" id="{AA53C413-E78B-0841-2256-53CEA8E3C3CF}"/>
              </a:ext>
            </a:extLst>
          </p:cNvPr>
          <p:cNvSpPr/>
          <p:nvPr/>
        </p:nvSpPr>
        <p:spPr>
          <a:xfrm>
            <a:off x="1580162" y="3030397"/>
            <a:ext cx="107669" cy="8972"/>
          </a:xfrm>
          <a:custGeom>
            <a:avLst/>
            <a:gdLst>
              <a:gd name="connsiteX0" fmla="*/ 6544 w 209402"/>
              <a:gd name="connsiteY0" fmla="*/ 6544 h 17450"/>
              <a:gd name="connsiteX1" fmla="*/ 205563 w 209402"/>
              <a:gd name="connsiteY1" fmla="*/ 6544 h 17450"/>
              <a:gd name="connsiteX2" fmla="*/ 205563 w 209402"/>
              <a:gd name="connsiteY2" fmla="*/ 12215 h 17450"/>
              <a:gd name="connsiteX3" fmla="*/ 6544 w 209402"/>
              <a:gd name="connsiteY3" fmla="*/ 12215 h 17450"/>
            </a:gdLst>
            <a:ahLst/>
            <a:cxnLst>
              <a:cxn ang="0">
                <a:pos x="connsiteX0" y="connsiteY0"/>
              </a:cxn>
              <a:cxn ang="0">
                <a:pos x="connsiteX1" y="connsiteY1"/>
              </a:cxn>
              <a:cxn ang="0">
                <a:pos x="connsiteX2" y="connsiteY2"/>
              </a:cxn>
              <a:cxn ang="0">
                <a:pos x="connsiteX3" y="connsiteY3"/>
              </a:cxn>
            </a:cxnLst>
            <a:rect l="l" t="t" r="r" b="b"/>
            <a:pathLst>
              <a:path w="209402" h="17450">
                <a:moveTo>
                  <a:pt x="6544" y="6544"/>
                </a:moveTo>
                <a:lnTo>
                  <a:pt x="205563" y="6544"/>
                </a:lnTo>
                <a:lnTo>
                  <a:pt x="205563" y="12215"/>
                </a:lnTo>
                <a:lnTo>
                  <a:pt x="6544" y="12215"/>
                </a:lnTo>
                <a:close/>
              </a:path>
            </a:pathLst>
          </a:custGeom>
          <a:solidFill>
            <a:srgbClr val="8FB1CC"/>
          </a:solidFill>
          <a:ln w="9525" cap="flat">
            <a:noFill/>
            <a:prstDash val="solid"/>
            <a:miter/>
          </a:ln>
        </p:spPr>
        <p:txBody>
          <a:bodyPr rtlCol="0" anchor="ctr"/>
          <a:lstStyle/>
          <a:p>
            <a:endParaRPr lang="en-US" sz="1050"/>
          </a:p>
        </p:txBody>
      </p:sp>
      <p:sp>
        <p:nvSpPr>
          <p:cNvPr id="417" name="Freeform: Shape 452">
            <a:extLst>
              <a:ext uri="{FF2B5EF4-FFF2-40B4-BE49-F238E27FC236}">
                <a16:creationId xmlns:a16="http://schemas.microsoft.com/office/drawing/2014/main" id="{D3869AAB-C72D-332E-11BB-9F685D521170}"/>
              </a:ext>
            </a:extLst>
          </p:cNvPr>
          <p:cNvSpPr/>
          <p:nvPr/>
        </p:nvSpPr>
        <p:spPr>
          <a:xfrm>
            <a:off x="1580162" y="3038427"/>
            <a:ext cx="107669" cy="8972"/>
          </a:xfrm>
          <a:custGeom>
            <a:avLst/>
            <a:gdLst>
              <a:gd name="connsiteX0" fmla="*/ 6544 w 209402"/>
              <a:gd name="connsiteY0" fmla="*/ 6544 h 17450"/>
              <a:gd name="connsiteX1" fmla="*/ 205563 w 209402"/>
              <a:gd name="connsiteY1" fmla="*/ 6544 h 17450"/>
              <a:gd name="connsiteX2" fmla="*/ 205563 w 209402"/>
              <a:gd name="connsiteY2" fmla="*/ 12215 h 17450"/>
              <a:gd name="connsiteX3" fmla="*/ 6544 w 209402"/>
              <a:gd name="connsiteY3" fmla="*/ 12215 h 17450"/>
            </a:gdLst>
            <a:ahLst/>
            <a:cxnLst>
              <a:cxn ang="0">
                <a:pos x="connsiteX0" y="connsiteY0"/>
              </a:cxn>
              <a:cxn ang="0">
                <a:pos x="connsiteX1" y="connsiteY1"/>
              </a:cxn>
              <a:cxn ang="0">
                <a:pos x="connsiteX2" y="connsiteY2"/>
              </a:cxn>
              <a:cxn ang="0">
                <a:pos x="connsiteX3" y="connsiteY3"/>
              </a:cxn>
            </a:cxnLst>
            <a:rect l="l" t="t" r="r" b="b"/>
            <a:pathLst>
              <a:path w="209402" h="17450">
                <a:moveTo>
                  <a:pt x="6544" y="6544"/>
                </a:moveTo>
                <a:lnTo>
                  <a:pt x="205563" y="6544"/>
                </a:lnTo>
                <a:lnTo>
                  <a:pt x="205563" y="12215"/>
                </a:lnTo>
                <a:lnTo>
                  <a:pt x="6544" y="12215"/>
                </a:lnTo>
                <a:close/>
              </a:path>
            </a:pathLst>
          </a:custGeom>
          <a:solidFill>
            <a:srgbClr val="8FB1CC"/>
          </a:solidFill>
          <a:ln w="9525" cap="flat">
            <a:noFill/>
            <a:prstDash val="solid"/>
            <a:miter/>
          </a:ln>
        </p:spPr>
        <p:txBody>
          <a:bodyPr rtlCol="0" anchor="ctr"/>
          <a:lstStyle/>
          <a:p>
            <a:endParaRPr lang="en-US" sz="1050"/>
          </a:p>
        </p:txBody>
      </p:sp>
      <p:sp>
        <p:nvSpPr>
          <p:cNvPr id="418" name="Freeform: Shape 453">
            <a:extLst>
              <a:ext uri="{FF2B5EF4-FFF2-40B4-BE49-F238E27FC236}">
                <a16:creationId xmlns:a16="http://schemas.microsoft.com/office/drawing/2014/main" id="{876BD3C0-923C-8050-9BBC-A99C3779FBEE}"/>
              </a:ext>
            </a:extLst>
          </p:cNvPr>
          <p:cNvSpPr/>
          <p:nvPr/>
        </p:nvSpPr>
        <p:spPr>
          <a:xfrm>
            <a:off x="1580162" y="3046457"/>
            <a:ext cx="107669" cy="8972"/>
          </a:xfrm>
          <a:custGeom>
            <a:avLst/>
            <a:gdLst>
              <a:gd name="connsiteX0" fmla="*/ 6544 w 209402"/>
              <a:gd name="connsiteY0" fmla="*/ 6544 h 17450"/>
              <a:gd name="connsiteX1" fmla="*/ 205563 w 209402"/>
              <a:gd name="connsiteY1" fmla="*/ 6544 h 17450"/>
              <a:gd name="connsiteX2" fmla="*/ 205563 w 209402"/>
              <a:gd name="connsiteY2" fmla="*/ 12215 h 17450"/>
              <a:gd name="connsiteX3" fmla="*/ 6544 w 209402"/>
              <a:gd name="connsiteY3" fmla="*/ 12215 h 17450"/>
            </a:gdLst>
            <a:ahLst/>
            <a:cxnLst>
              <a:cxn ang="0">
                <a:pos x="connsiteX0" y="connsiteY0"/>
              </a:cxn>
              <a:cxn ang="0">
                <a:pos x="connsiteX1" y="connsiteY1"/>
              </a:cxn>
              <a:cxn ang="0">
                <a:pos x="connsiteX2" y="connsiteY2"/>
              </a:cxn>
              <a:cxn ang="0">
                <a:pos x="connsiteX3" y="connsiteY3"/>
              </a:cxn>
            </a:cxnLst>
            <a:rect l="l" t="t" r="r" b="b"/>
            <a:pathLst>
              <a:path w="209402" h="17450">
                <a:moveTo>
                  <a:pt x="6544" y="6544"/>
                </a:moveTo>
                <a:lnTo>
                  <a:pt x="205563" y="6544"/>
                </a:lnTo>
                <a:lnTo>
                  <a:pt x="205563" y="12215"/>
                </a:lnTo>
                <a:lnTo>
                  <a:pt x="6544" y="12215"/>
                </a:lnTo>
                <a:close/>
              </a:path>
            </a:pathLst>
          </a:custGeom>
          <a:solidFill>
            <a:srgbClr val="8FB1CC"/>
          </a:solidFill>
          <a:ln w="9525" cap="flat">
            <a:noFill/>
            <a:prstDash val="solid"/>
            <a:miter/>
          </a:ln>
        </p:spPr>
        <p:txBody>
          <a:bodyPr rtlCol="0" anchor="ctr"/>
          <a:lstStyle/>
          <a:p>
            <a:endParaRPr lang="en-US" sz="1050"/>
          </a:p>
        </p:txBody>
      </p:sp>
      <p:sp>
        <p:nvSpPr>
          <p:cNvPr id="419" name="Freeform: Shape 454">
            <a:extLst>
              <a:ext uri="{FF2B5EF4-FFF2-40B4-BE49-F238E27FC236}">
                <a16:creationId xmlns:a16="http://schemas.microsoft.com/office/drawing/2014/main" id="{5F8B349D-08AB-0696-6346-21526706DD46}"/>
              </a:ext>
            </a:extLst>
          </p:cNvPr>
          <p:cNvSpPr/>
          <p:nvPr/>
        </p:nvSpPr>
        <p:spPr>
          <a:xfrm>
            <a:off x="1580162" y="3054443"/>
            <a:ext cx="107669" cy="8972"/>
          </a:xfrm>
          <a:custGeom>
            <a:avLst/>
            <a:gdLst>
              <a:gd name="connsiteX0" fmla="*/ 6544 w 209402"/>
              <a:gd name="connsiteY0" fmla="*/ 6544 h 17450"/>
              <a:gd name="connsiteX1" fmla="*/ 205563 w 209402"/>
              <a:gd name="connsiteY1" fmla="*/ 6544 h 17450"/>
              <a:gd name="connsiteX2" fmla="*/ 205563 w 209402"/>
              <a:gd name="connsiteY2" fmla="*/ 12215 h 17450"/>
              <a:gd name="connsiteX3" fmla="*/ 6544 w 209402"/>
              <a:gd name="connsiteY3" fmla="*/ 12215 h 17450"/>
            </a:gdLst>
            <a:ahLst/>
            <a:cxnLst>
              <a:cxn ang="0">
                <a:pos x="connsiteX0" y="connsiteY0"/>
              </a:cxn>
              <a:cxn ang="0">
                <a:pos x="connsiteX1" y="connsiteY1"/>
              </a:cxn>
              <a:cxn ang="0">
                <a:pos x="connsiteX2" y="connsiteY2"/>
              </a:cxn>
              <a:cxn ang="0">
                <a:pos x="connsiteX3" y="connsiteY3"/>
              </a:cxn>
            </a:cxnLst>
            <a:rect l="l" t="t" r="r" b="b"/>
            <a:pathLst>
              <a:path w="209402" h="17450">
                <a:moveTo>
                  <a:pt x="6544" y="6544"/>
                </a:moveTo>
                <a:lnTo>
                  <a:pt x="205563" y="6544"/>
                </a:lnTo>
                <a:lnTo>
                  <a:pt x="205563" y="12215"/>
                </a:lnTo>
                <a:lnTo>
                  <a:pt x="6544" y="12215"/>
                </a:lnTo>
                <a:close/>
              </a:path>
            </a:pathLst>
          </a:custGeom>
          <a:solidFill>
            <a:srgbClr val="8FB1CC"/>
          </a:solidFill>
          <a:ln w="9525" cap="flat">
            <a:noFill/>
            <a:prstDash val="solid"/>
            <a:miter/>
          </a:ln>
        </p:spPr>
        <p:txBody>
          <a:bodyPr rtlCol="0" anchor="ctr"/>
          <a:lstStyle/>
          <a:p>
            <a:endParaRPr lang="en-US" sz="1050"/>
          </a:p>
        </p:txBody>
      </p:sp>
      <p:sp>
        <p:nvSpPr>
          <p:cNvPr id="420" name="Freeform: Shape 455">
            <a:extLst>
              <a:ext uri="{FF2B5EF4-FFF2-40B4-BE49-F238E27FC236}">
                <a16:creationId xmlns:a16="http://schemas.microsoft.com/office/drawing/2014/main" id="{41A36098-A4FD-E985-B710-2BD9CFBE039F}"/>
              </a:ext>
            </a:extLst>
          </p:cNvPr>
          <p:cNvSpPr/>
          <p:nvPr/>
        </p:nvSpPr>
        <p:spPr>
          <a:xfrm>
            <a:off x="1580162" y="3062474"/>
            <a:ext cx="107669" cy="8972"/>
          </a:xfrm>
          <a:custGeom>
            <a:avLst/>
            <a:gdLst>
              <a:gd name="connsiteX0" fmla="*/ 6544 w 209402"/>
              <a:gd name="connsiteY0" fmla="*/ 6544 h 17450"/>
              <a:gd name="connsiteX1" fmla="*/ 205563 w 209402"/>
              <a:gd name="connsiteY1" fmla="*/ 6544 h 17450"/>
              <a:gd name="connsiteX2" fmla="*/ 205563 w 209402"/>
              <a:gd name="connsiteY2" fmla="*/ 12215 h 17450"/>
              <a:gd name="connsiteX3" fmla="*/ 6544 w 209402"/>
              <a:gd name="connsiteY3" fmla="*/ 12215 h 17450"/>
            </a:gdLst>
            <a:ahLst/>
            <a:cxnLst>
              <a:cxn ang="0">
                <a:pos x="connsiteX0" y="connsiteY0"/>
              </a:cxn>
              <a:cxn ang="0">
                <a:pos x="connsiteX1" y="connsiteY1"/>
              </a:cxn>
              <a:cxn ang="0">
                <a:pos x="connsiteX2" y="connsiteY2"/>
              </a:cxn>
              <a:cxn ang="0">
                <a:pos x="connsiteX3" y="connsiteY3"/>
              </a:cxn>
            </a:cxnLst>
            <a:rect l="l" t="t" r="r" b="b"/>
            <a:pathLst>
              <a:path w="209402" h="17450">
                <a:moveTo>
                  <a:pt x="6544" y="6544"/>
                </a:moveTo>
                <a:lnTo>
                  <a:pt x="205563" y="6544"/>
                </a:lnTo>
                <a:lnTo>
                  <a:pt x="205563" y="12215"/>
                </a:lnTo>
                <a:lnTo>
                  <a:pt x="6544" y="12215"/>
                </a:lnTo>
                <a:close/>
              </a:path>
            </a:pathLst>
          </a:custGeom>
          <a:solidFill>
            <a:srgbClr val="8FB1CC"/>
          </a:solidFill>
          <a:ln w="9525" cap="flat">
            <a:noFill/>
            <a:prstDash val="solid"/>
            <a:miter/>
          </a:ln>
        </p:spPr>
        <p:txBody>
          <a:bodyPr rtlCol="0" anchor="ctr"/>
          <a:lstStyle/>
          <a:p>
            <a:endParaRPr lang="en-US" sz="1050"/>
          </a:p>
        </p:txBody>
      </p:sp>
      <p:sp>
        <p:nvSpPr>
          <p:cNvPr id="421" name="Freeform: Shape 456">
            <a:extLst>
              <a:ext uri="{FF2B5EF4-FFF2-40B4-BE49-F238E27FC236}">
                <a16:creationId xmlns:a16="http://schemas.microsoft.com/office/drawing/2014/main" id="{BF3FB8AA-EDAB-1920-E064-B2E640DCA14C}"/>
              </a:ext>
            </a:extLst>
          </p:cNvPr>
          <p:cNvSpPr/>
          <p:nvPr/>
        </p:nvSpPr>
        <p:spPr>
          <a:xfrm>
            <a:off x="1580162" y="3070504"/>
            <a:ext cx="107669" cy="8972"/>
          </a:xfrm>
          <a:custGeom>
            <a:avLst/>
            <a:gdLst>
              <a:gd name="connsiteX0" fmla="*/ 6544 w 209402"/>
              <a:gd name="connsiteY0" fmla="*/ 6544 h 17450"/>
              <a:gd name="connsiteX1" fmla="*/ 205563 w 209402"/>
              <a:gd name="connsiteY1" fmla="*/ 6544 h 17450"/>
              <a:gd name="connsiteX2" fmla="*/ 205563 w 209402"/>
              <a:gd name="connsiteY2" fmla="*/ 12215 h 17450"/>
              <a:gd name="connsiteX3" fmla="*/ 6544 w 209402"/>
              <a:gd name="connsiteY3" fmla="*/ 12215 h 17450"/>
            </a:gdLst>
            <a:ahLst/>
            <a:cxnLst>
              <a:cxn ang="0">
                <a:pos x="connsiteX0" y="connsiteY0"/>
              </a:cxn>
              <a:cxn ang="0">
                <a:pos x="connsiteX1" y="connsiteY1"/>
              </a:cxn>
              <a:cxn ang="0">
                <a:pos x="connsiteX2" y="connsiteY2"/>
              </a:cxn>
              <a:cxn ang="0">
                <a:pos x="connsiteX3" y="connsiteY3"/>
              </a:cxn>
            </a:cxnLst>
            <a:rect l="l" t="t" r="r" b="b"/>
            <a:pathLst>
              <a:path w="209402" h="17450">
                <a:moveTo>
                  <a:pt x="6544" y="6544"/>
                </a:moveTo>
                <a:lnTo>
                  <a:pt x="205563" y="6544"/>
                </a:lnTo>
                <a:lnTo>
                  <a:pt x="205563" y="12215"/>
                </a:lnTo>
                <a:lnTo>
                  <a:pt x="6544" y="12215"/>
                </a:lnTo>
                <a:close/>
              </a:path>
            </a:pathLst>
          </a:custGeom>
          <a:solidFill>
            <a:srgbClr val="8FB1CC"/>
          </a:solidFill>
          <a:ln w="9525" cap="flat">
            <a:noFill/>
            <a:prstDash val="solid"/>
            <a:miter/>
          </a:ln>
        </p:spPr>
        <p:txBody>
          <a:bodyPr rtlCol="0" anchor="ctr"/>
          <a:lstStyle/>
          <a:p>
            <a:endParaRPr lang="en-US" sz="1050"/>
          </a:p>
        </p:txBody>
      </p:sp>
      <p:sp>
        <p:nvSpPr>
          <p:cNvPr id="422" name="Freeform: Shape 457">
            <a:extLst>
              <a:ext uri="{FF2B5EF4-FFF2-40B4-BE49-F238E27FC236}">
                <a16:creationId xmlns:a16="http://schemas.microsoft.com/office/drawing/2014/main" id="{CB870AAD-38BA-6998-7AAA-FD771DF79C04}"/>
              </a:ext>
            </a:extLst>
          </p:cNvPr>
          <p:cNvSpPr/>
          <p:nvPr/>
        </p:nvSpPr>
        <p:spPr>
          <a:xfrm>
            <a:off x="1580162" y="3078534"/>
            <a:ext cx="107669" cy="8972"/>
          </a:xfrm>
          <a:custGeom>
            <a:avLst/>
            <a:gdLst>
              <a:gd name="connsiteX0" fmla="*/ 6544 w 209402"/>
              <a:gd name="connsiteY0" fmla="*/ 6544 h 17450"/>
              <a:gd name="connsiteX1" fmla="*/ 205563 w 209402"/>
              <a:gd name="connsiteY1" fmla="*/ 6544 h 17450"/>
              <a:gd name="connsiteX2" fmla="*/ 205563 w 209402"/>
              <a:gd name="connsiteY2" fmla="*/ 12215 h 17450"/>
              <a:gd name="connsiteX3" fmla="*/ 6544 w 209402"/>
              <a:gd name="connsiteY3" fmla="*/ 12215 h 17450"/>
            </a:gdLst>
            <a:ahLst/>
            <a:cxnLst>
              <a:cxn ang="0">
                <a:pos x="connsiteX0" y="connsiteY0"/>
              </a:cxn>
              <a:cxn ang="0">
                <a:pos x="connsiteX1" y="connsiteY1"/>
              </a:cxn>
              <a:cxn ang="0">
                <a:pos x="connsiteX2" y="connsiteY2"/>
              </a:cxn>
              <a:cxn ang="0">
                <a:pos x="connsiteX3" y="connsiteY3"/>
              </a:cxn>
            </a:cxnLst>
            <a:rect l="l" t="t" r="r" b="b"/>
            <a:pathLst>
              <a:path w="209402" h="17450">
                <a:moveTo>
                  <a:pt x="6544" y="6544"/>
                </a:moveTo>
                <a:lnTo>
                  <a:pt x="205563" y="6544"/>
                </a:lnTo>
                <a:lnTo>
                  <a:pt x="205563" y="12215"/>
                </a:lnTo>
                <a:lnTo>
                  <a:pt x="6544" y="12215"/>
                </a:lnTo>
                <a:close/>
              </a:path>
            </a:pathLst>
          </a:custGeom>
          <a:solidFill>
            <a:srgbClr val="8FB1CC"/>
          </a:solidFill>
          <a:ln w="9525" cap="flat">
            <a:noFill/>
            <a:prstDash val="solid"/>
            <a:miter/>
          </a:ln>
        </p:spPr>
        <p:txBody>
          <a:bodyPr rtlCol="0" anchor="ctr"/>
          <a:lstStyle/>
          <a:p>
            <a:endParaRPr lang="en-US" sz="1050"/>
          </a:p>
        </p:txBody>
      </p:sp>
      <p:sp>
        <p:nvSpPr>
          <p:cNvPr id="423" name="Freeform: Shape 458">
            <a:extLst>
              <a:ext uri="{FF2B5EF4-FFF2-40B4-BE49-F238E27FC236}">
                <a16:creationId xmlns:a16="http://schemas.microsoft.com/office/drawing/2014/main" id="{501670F3-AA8D-D43E-EAEC-C9DD905F88FB}"/>
              </a:ext>
            </a:extLst>
          </p:cNvPr>
          <p:cNvSpPr/>
          <p:nvPr/>
        </p:nvSpPr>
        <p:spPr>
          <a:xfrm>
            <a:off x="1577784" y="2965930"/>
            <a:ext cx="35890" cy="26918"/>
          </a:xfrm>
          <a:custGeom>
            <a:avLst/>
            <a:gdLst>
              <a:gd name="connsiteX0" fmla="*/ 6544 w 69800"/>
              <a:gd name="connsiteY0" fmla="*/ 6544 h 52350"/>
              <a:gd name="connsiteX1" fmla="*/ 63868 w 69800"/>
              <a:gd name="connsiteY1" fmla="*/ 6544 h 52350"/>
              <a:gd name="connsiteX2" fmla="*/ 63868 w 69800"/>
              <a:gd name="connsiteY2" fmla="*/ 52351 h 52350"/>
              <a:gd name="connsiteX3" fmla="*/ 6544 w 69800"/>
              <a:gd name="connsiteY3" fmla="*/ 52351 h 52350"/>
            </a:gdLst>
            <a:ahLst/>
            <a:cxnLst>
              <a:cxn ang="0">
                <a:pos x="connsiteX0" y="connsiteY0"/>
              </a:cxn>
              <a:cxn ang="0">
                <a:pos x="connsiteX1" y="connsiteY1"/>
              </a:cxn>
              <a:cxn ang="0">
                <a:pos x="connsiteX2" y="connsiteY2"/>
              </a:cxn>
              <a:cxn ang="0">
                <a:pos x="connsiteX3" y="connsiteY3"/>
              </a:cxn>
            </a:cxnLst>
            <a:rect l="l" t="t" r="r" b="b"/>
            <a:pathLst>
              <a:path w="69800" h="52350">
                <a:moveTo>
                  <a:pt x="6544" y="6544"/>
                </a:moveTo>
                <a:lnTo>
                  <a:pt x="63868" y="6544"/>
                </a:lnTo>
                <a:lnTo>
                  <a:pt x="63868" y="52351"/>
                </a:lnTo>
                <a:lnTo>
                  <a:pt x="6544" y="52351"/>
                </a:lnTo>
                <a:close/>
              </a:path>
            </a:pathLst>
          </a:custGeom>
          <a:solidFill>
            <a:srgbClr val="D1E1E6"/>
          </a:solidFill>
          <a:ln w="9525" cap="flat">
            <a:noFill/>
            <a:prstDash val="solid"/>
            <a:miter/>
          </a:ln>
        </p:spPr>
        <p:txBody>
          <a:bodyPr rtlCol="0" anchor="ctr"/>
          <a:lstStyle/>
          <a:p>
            <a:endParaRPr lang="en-US" sz="1050"/>
          </a:p>
        </p:txBody>
      </p:sp>
      <p:sp>
        <p:nvSpPr>
          <p:cNvPr id="424" name="Rectangle 423">
            <a:extLst>
              <a:ext uri="{FF2B5EF4-FFF2-40B4-BE49-F238E27FC236}">
                <a16:creationId xmlns:a16="http://schemas.microsoft.com/office/drawing/2014/main" id="{3A143F0D-28D2-373B-7E65-00FB4D17AF08}"/>
              </a:ext>
            </a:extLst>
          </p:cNvPr>
          <p:cNvSpPr/>
          <p:nvPr/>
        </p:nvSpPr>
        <p:spPr>
          <a:xfrm>
            <a:off x="3626888" y="2010557"/>
            <a:ext cx="2124024" cy="1277273"/>
          </a:xfrm>
          <a:prstGeom prst="rect">
            <a:avLst/>
          </a:prstGeom>
        </p:spPr>
        <p:txBody>
          <a:bodyPr wrap="square">
            <a:spAutoFit/>
          </a:bodyPr>
          <a:lstStyle/>
          <a:p>
            <a:r>
              <a:rPr lang="en-US" sz="1100" b="1" dirty="0">
                <a:solidFill>
                  <a:srgbClr val="FF8026"/>
                </a:solidFill>
              </a:rPr>
              <a:t>Lorem Ipsum</a:t>
            </a:r>
            <a:r>
              <a:rPr lang="en-US" sz="1100" dirty="0">
                <a:solidFill>
                  <a:srgbClr val="FF8026"/>
                </a:solidFill>
              </a:rPr>
              <a:t> </a:t>
            </a:r>
            <a:r>
              <a:rPr lang="en-US" sz="1100" dirty="0">
                <a:solidFill>
                  <a:srgbClr val="000000"/>
                </a:solidFill>
              </a:rPr>
              <a:t>is simply dummy text of the printing and typesetting industry. Lorem Ipsum has been the industry's standard dummy text ever since the 1500s, when an unknown printer took a galley of type and scrambled</a:t>
            </a:r>
            <a:endParaRPr lang="en-US" sz="1100" dirty="0"/>
          </a:p>
        </p:txBody>
      </p:sp>
      <p:sp>
        <p:nvSpPr>
          <p:cNvPr id="425" name="TextBox 424">
            <a:extLst>
              <a:ext uri="{FF2B5EF4-FFF2-40B4-BE49-F238E27FC236}">
                <a16:creationId xmlns:a16="http://schemas.microsoft.com/office/drawing/2014/main" id="{661C0F28-7DE7-F126-3BC8-97DC4ACBF35A}"/>
              </a:ext>
            </a:extLst>
          </p:cNvPr>
          <p:cNvSpPr txBox="1"/>
          <p:nvPr/>
        </p:nvSpPr>
        <p:spPr>
          <a:xfrm>
            <a:off x="3630689" y="1513806"/>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426" name="Oval 425">
            <a:extLst>
              <a:ext uri="{FF2B5EF4-FFF2-40B4-BE49-F238E27FC236}">
                <a16:creationId xmlns:a16="http://schemas.microsoft.com/office/drawing/2014/main" id="{F4ABA42D-E2EC-42D8-2880-26EF24C71642}"/>
              </a:ext>
            </a:extLst>
          </p:cNvPr>
          <p:cNvSpPr/>
          <p:nvPr/>
        </p:nvSpPr>
        <p:spPr>
          <a:xfrm>
            <a:off x="4126707" y="3370031"/>
            <a:ext cx="183071" cy="183071"/>
          </a:xfrm>
          <a:prstGeom prst="ellipse">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7" name="Oval 426">
            <a:extLst>
              <a:ext uri="{FF2B5EF4-FFF2-40B4-BE49-F238E27FC236}">
                <a16:creationId xmlns:a16="http://schemas.microsoft.com/office/drawing/2014/main" id="{6CD1874E-B94E-5D72-F563-2A7A29F3BF6F}"/>
              </a:ext>
            </a:extLst>
          </p:cNvPr>
          <p:cNvSpPr/>
          <p:nvPr/>
        </p:nvSpPr>
        <p:spPr>
          <a:xfrm>
            <a:off x="4498985" y="3370031"/>
            <a:ext cx="183071" cy="183071"/>
          </a:xfrm>
          <a:prstGeom prst="ellipse">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8" name="Oval 427">
            <a:extLst>
              <a:ext uri="{FF2B5EF4-FFF2-40B4-BE49-F238E27FC236}">
                <a16:creationId xmlns:a16="http://schemas.microsoft.com/office/drawing/2014/main" id="{E0081331-A036-A5AA-BBA4-EA69E30E62B0}"/>
              </a:ext>
            </a:extLst>
          </p:cNvPr>
          <p:cNvSpPr/>
          <p:nvPr/>
        </p:nvSpPr>
        <p:spPr>
          <a:xfrm>
            <a:off x="4883298" y="3370031"/>
            <a:ext cx="183071" cy="183071"/>
          </a:xfrm>
          <a:prstGeom prst="ellipse">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576221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 name="Rectangle 518">
            <a:extLst>
              <a:ext uri="{FF2B5EF4-FFF2-40B4-BE49-F238E27FC236}">
                <a16:creationId xmlns:a16="http://schemas.microsoft.com/office/drawing/2014/main" id="{BD784F1F-0364-EBC6-308E-8993AC324FC8}"/>
              </a:ext>
            </a:extLst>
          </p:cNvPr>
          <p:cNvSpPr/>
          <p:nvPr/>
        </p:nvSpPr>
        <p:spPr>
          <a:xfrm>
            <a:off x="3968590" y="4722185"/>
            <a:ext cx="1644375" cy="491200"/>
          </a:xfrm>
          <a:prstGeom prst="rec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744C7B72-5169-A82F-766C-568743ACBA91}"/>
              </a:ext>
            </a:extLst>
          </p:cNvPr>
          <p:cNvGrpSpPr/>
          <p:nvPr/>
        </p:nvGrpSpPr>
        <p:grpSpPr>
          <a:xfrm>
            <a:off x="6463255" y="1344578"/>
            <a:ext cx="4686867" cy="4635008"/>
            <a:chOff x="359892" y="1639310"/>
            <a:chExt cx="8445740" cy="8352290"/>
          </a:xfrm>
        </p:grpSpPr>
        <p:sp>
          <p:nvSpPr>
            <p:cNvPr id="8" name="Freeform: Shape 2">
              <a:extLst>
                <a:ext uri="{FF2B5EF4-FFF2-40B4-BE49-F238E27FC236}">
                  <a16:creationId xmlns:a16="http://schemas.microsoft.com/office/drawing/2014/main" id="{ECB32410-3EF1-D344-C6D3-CCE7AB5834CE}"/>
                </a:ext>
              </a:extLst>
            </p:cNvPr>
            <p:cNvSpPr/>
            <p:nvPr/>
          </p:nvSpPr>
          <p:spPr>
            <a:xfrm>
              <a:off x="4222471" y="5301934"/>
              <a:ext cx="617803" cy="449311"/>
            </a:xfrm>
            <a:custGeom>
              <a:avLst/>
              <a:gdLst>
                <a:gd name="connsiteX0" fmla="*/ 619862 w 617802"/>
                <a:gd name="connsiteY0" fmla="*/ 320303 h 449311"/>
                <a:gd name="connsiteX1" fmla="*/ 584479 w 617802"/>
                <a:gd name="connsiteY1" fmla="*/ 323673 h 449311"/>
                <a:gd name="connsiteX2" fmla="*/ 535242 w 617802"/>
                <a:gd name="connsiteY2" fmla="*/ 409229 h 449311"/>
                <a:gd name="connsiteX3" fmla="*/ 549470 w 617802"/>
                <a:gd name="connsiteY3" fmla="*/ 440868 h 449311"/>
                <a:gd name="connsiteX4" fmla="*/ 28269 w 617802"/>
                <a:gd name="connsiteY4" fmla="*/ 138332 h 449311"/>
                <a:gd name="connsiteX5" fmla="*/ 14041 w 617802"/>
                <a:gd name="connsiteY5" fmla="*/ 106318 h 449311"/>
                <a:gd name="connsiteX6" fmla="*/ 63278 w 617802"/>
                <a:gd name="connsiteY6" fmla="*/ 20762 h 449311"/>
                <a:gd name="connsiteX7" fmla="*/ 98661 w 617802"/>
                <a:gd name="connsiteY7" fmla="*/ 17392 h 449311"/>
                <a:gd name="connsiteX8" fmla="*/ 619862 w 617802"/>
                <a:gd name="connsiteY8" fmla="*/ 320303 h 44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7802" h="449311">
                  <a:moveTo>
                    <a:pt x="619862" y="320303"/>
                  </a:moveTo>
                  <a:cubicBezTo>
                    <a:pt x="610689" y="315061"/>
                    <a:pt x="598333" y="315810"/>
                    <a:pt x="584479" y="323673"/>
                  </a:cubicBezTo>
                  <a:cubicBezTo>
                    <a:pt x="557146" y="339586"/>
                    <a:pt x="534867" y="377777"/>
                    <a:pt x="535242" y="409229"/>
                  </a:cubicBezTo>
                  <a:cubicBezTo>
                    <a:pt x="535242" y="424768"/>
                    <a:pt x="540671" y="435626"/>
                    <a:pt x="549470" y="440868"/>
                  </a:cubicBezTo>
                  <a:lnTo>
                    <a:pt x="28269" y="138332"/>
                  </a:lnTo>
                  <a:cubicBezTo>
                    <a:pt x="19470" y="133090"/>
                    <a:pt x="14041" y="122232"/>
                    <a:pt x="14041" y="106318"/>
                  </a:cubicBezTo>
                  <a:cubicBezTo>
                    <a:pt x="14041" y="74867"/>
                    <a:pt x="35945" y="36675"/>
                    <a:pt x="63278" y="20762"/>
                  </a:cubicBezTo>
                  <a:cubicBezTo>
                    <a:pt x="76944" y="12899"/>
                    <a:pt x="89488" y="12150"/>
                    <a:pt x="98661" y="17392"/>
                  </a:cubicBezTo>
                  <a:lnTo>
                    <a:pt x="619862" y="320303"/>
                  </a:lnTo>
                  <a:close/>
                </a:path>
              </a:pathLst>
            </a:custGeom>
            <a:solidFill>
              <a:srgbClr val="C5D4DD"/>
            </a:solidFill>
            <a:ln w="9525" cap="flat">
              <a:noFill/>
              <a:prstDash val="solid"/>
              <a:miter/>
            </a:ln>
          </p:spPr>
          <p:txBody>
            <a:bodyPr rtlCol="0" anchor="ctr"/>
            <a:lstStyle/>
            <a:p>
              <a:endParaRPr lang="en-US" sz="1050"/>
            </a:p>
          </p:txBody>
        </p:sp>
        <p:sp>
          <p:nvSpPr>
            <p:cNvPr id="9" name="Freeform: Shape 3">
              <a:extLst>
                <a:ext uri="{FF2B5EF4-FFF2-40B4-BE49-F238E27FC236}">
                  <a16:creationId xmlns:a16="http://schemas.microsoft.com/office/drawing/2014/main" id="{E8604A58-02E1-AAE7-CD04-D1D2B60C0190}"/>
                </a:ext>
              </a:extLst>
            </p:cNvPr>
            <p:cNvSpPr/>
            <p:nvPr/>
          </p:nvSpPr>
          <p:spPr>
            <a:xfrm>
              <a:off x="4743484" y="5604787"/>
              <a:ext cx="112328" cy="149770"/>
            </a:xfrm>
            <a:custGeom>
              <a:avLst/>
              <a:gdLst>
                <a:gd name="connsiteX0" fmla="*/ 63465 w 112327"/>
                <a:gd name="connsiteY0" fmla="*/ 20819 h 149770"/>
                <a:gd name="connsiteX1" fmla="*/ 113077 w 112327"/>
                <a:gd name="connsiteY1" fmla="*/ 49088 h 149770"/>
                <a:gd name="connsiteX2" fmla="*/ 63653 w 112327"/>
                <a:gd name="connsiteY2" fmla="*/ 134644 h 149770"/>
                <a:gd name="connsiteX3" fmla="*/ 14041 w 112327"/>
                <a:gd name="connsiteY3" fmla="*/ 106375 h 149770"/>
                <a:gd name="connsiteX4" fmla="*/ 63465 w 112327"/>
                <a:gd name="connsiteY4" fmla="*/ 20819 h 149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327" h="149770">
                  <a:moveTo>
                    <a:pt x="63465" y="20819"/>
                  </a:moveTo>
                  <a:cubicBezTo>
                    <a:pt x="90798" y="5093"/>
                    <a:pt x="113077" y="17636"/>
                    <a:pt x="113077" y="49088"/>
                  </a:cubicBezTo>
                  <a:cubicBezTo>
                    <a:pt x="113077" y="80540"/>
                    <a:pt x="90986" y="118731"/>
                    <a:pt x="63653" y="134644"/>
                  </a:cubicBezTo>
                  <a:cubicBezTo>
                    <a:pt x="36319" y="150370"/>
                    <a:pt x="14041" y="137827"/>
                    <a:pt x="14041" y="106375"/>
                  </a:cubicBezTo>
                  <a:cubicBezTo>
                    <a:pt x="14041" y="74923"/>
                    <a:pt x="36132" y="36545"/>
                    <a:pt x="63465" y="20819"/>
                  </a:cubicBezTo>
                  <a:close/>
                </a:path>
              </a:pathLst>
            </a:custGeom>
            <a:solidFill>
              <a:srgbClr val="B0BCC1"/>
            </a:solidFill>
            <a:ln w="9525" cap="flat">
              <a:noFill/>
              <a:prstDash val="solid"/>
              <a:miter/>
            </a:ln>
          </p:spPr>
          <p:txBody>
            <a:bodyPr rtlCol="0" anchor="ctr"/>
            <a:lstStyle/>
            <a:p>
              <a:endParaRPr lang="en-US" sz="1050"/>
            </a:p>
          </p:txBody>
        </p:sp>
        <p:sp>
          <p:nvSpPr>
            <p:cNvPr id="10" name="Freeform: Shape 4">
              <a:extLst>
                <a:ext uri="{FF2B5EF4-FFF2-40B4-BE49-F238E27FC236}">
                  <a16:creationId xmlns:a16="http://schemas.microsoft.com/office/drawing/2014/main" id="{353825AC-5473-A7BA-4824-886B07815D69}"/>
                </a:ext>
              </a:extLst>
            </p:cNvPr>
            <p:cNvSpPr/>
            <p:nvPr/>
          </p:nvSpPr>
          <p:spPr>
            <a:xfrm>
              <a:off x="7026547" y="6919641"/>
              <a:ext cx="617803" cy="449311"/>
            </a:xfrm>
            <a:custGeom>
              <a:avLst/>
              <a:gdLst>
                <a:gd name="connsiteX0" fmla="*/ 619862 w 617802"/>
                <a:gd name="connsiteY0" fmla="*/ 320303 h 449311"/>
                <a:gd name="connsiteX1" fmla="*/ 584479 w 617802"/>
                <a:gd name="connsiteY1" fmla="*/ 323672 h 449311"/>
                <a:gd name="connsiteX2" fmla="*/ 535242 w 617802"/>
                <a:gd name="connsiteY2" fmla="*/ 409229 h 449311"/>
                <a:gd name="connsiteX3" fmla="*/ 549470 w 617802"/>
                <a:gd name="connsiteY3" fmla="*/ 440868 h 449311"/>
                <a:gd name="connsiteX4" fmla="*/ 28269 w 617802"/>
                <a:gd name="connsiteY4" fmla="*/ 138332 h 449311"/>
                <a:gd name="connsiteX5" fmla="*/ 14041 w 617802"/>
                <a:gd name="connsiteY5" fmla="*/ 106318 h 449311"/>
                <a:gd name="connsiteX6" fmla="*/ 63278 w 617802"/>
                <a:gd name="connsiteY6" fmla="*/ 20762 h 449311"/>
                <a:gd name="connsiteX7" fmla="*/ 98661 w 617802"/>
                <a:gd name="connsiteY7" fmla="*/ 17392 h 449311"/>
                <a:gd name="connsiteX8" fmla="*/ 619862 w 617802"/>
                <a:gd name="connsiteY8" fmla="*/ 320303 h 44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7802" h="449311">
                  <a:moveTo>
                    <a:pt x="619862" y="320303"/>
                  </a:moveTo>
                  <a:cubicBezTo>
                    <a:pt x="610689" y="315061"/>
                    <a:pt x="598333" y="315810"/>
                    <a:pt x="584479" y="323672"/>
                  </a:cubicBezTo>
                  <a:cubicBezTo>
                    <a:pt x="557146" y="339586"/>
                    <a:pt x="534868" y="377777"/>
                    <a:pt x="535242" y="409229"/>
                  </a:cubicBezTo>
                  <a:cubicBezTo>
                    <a:pt x="535242" y="424768"/>
                    <a:pt x="540671" y="435626"/>
                    <a:pt x="549470" y="440868"/>
                  </a:cubicBezTo>
                  <a:lnTo>
                    <a:pt x="28269" y="138332"/>
                  </a:lnTo>
                  <a:cubicBezTo>
                    <a:pt x="19470" y="133090"/>
                    <a:pt x="14041" y="122232"/>
                    <a:pt x="14041" y="106318"/>
                  </a:cubicBezTo>
                  <a:cubicBezTo>
                    <a:pt x="14041" y="74867"/>
                    <a:pt x="35945" y="36675"/>
                    <a:pt x="63278" y="20762"/>
                  </a:cubicBezTo>
                  <a:cubicBezTo>
                    <a:pt x="76944" y="12899"/>
                    <a:pt x="89488" y="12150"/>
                    <a:pt x="98661" y="17392"/>
                  </a:cubicBezTo>
                  <a:lnTo>
                    <a:pt x="619862" y="320303"/>
                  </a:lnTo>
                  <a:close/>
                </a:path>
              </a:pathLst>
            </a:custGeom>
            <a:solidFill>
              <a:srgbClr val="C5D4DD"/>
            </a:solidFill>
            <a:ln w="9525" cap="flat">
              <a:noFill/>
              <a:prstDash val="solid"/>
              <a:miter/>
            </a:ln>
          </p:spPr>
          <p:txBody>
            <a:bodyPr rtlCol="0" anchor="ctr"/>
            <a:lstStyle/>
            <a:p>
              <a:endParaRPr lang="en-US" sz="1050"/>
            </a:p>
          </p:txBody>
        </p:sp>
        <p:sp>
          <p:nvSpPr>
            <p:cNvPr id="11" name="Freeform: Shape 5">
              <a:extLst>
                <a:ext uri="{FF2B5EF4-FFF2-40B4-BE49-F238E27FC236}">
                  <a16:creationId xmlns:a16="http://schemas.microsoft.com/office/drawing/2014/main" id="{1A674CC5-EFA4-039A-929A-5D826387385E}"/>
                </a:ext>
              </a:extLst>
            </p:cNvPr>
            <p:cNvSpPr/>
            <p:nvPr/>
          </p:nvSpPr>
          <p:spPr>
            <a:xfrm>
              <a:off x="7547561" y="7222495"/>
              <a:ext cx="112328" cy="149770"/>
            </a:xfrm>
            <a:custGeom>
              <a:avLst/>
              <a:gdLst>
                <a:gd name="connsiteX0" fmla="*/ 63465 w 112327"/>
                <a:gd name="connsiteY0" fmla="*/ 20819 h 149770"/>
                <a:gd name="connsiteX1" fmla="*/ 113077 w 112327"/>
                <a:gd name="connsiteY1" fmla="*/ 49088 h 149770"/>
                <a:gd name="connsiteX2" fmla="*/ 63652 w 112327"/>
                <a:gd name="connsiteY2" fmla="*/ 134645 h 149770"/>
                <a:gd name="connsiteX3" fmla="*/ 14041 w 112327"/>
                <a:gd name="connsiteY3" fmla="*/ 106375 h 149770"/>
                <a:gd name="connsiteX4" fmla="*/ 63465 w 112327"/>
                <a:gd name="connsiteY4" fmla="*/ 20819 h 149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327" h="149770">
                  <a:moveTo>
                    <a:pt x="63465" y="20819"/>
                  </a:moveTo>
                  <a:cubicBezTo>
                    <a:pt x="90798" y="5093"/>
                    <a:pt x="113077" y="17636"/>
                    <a:pt x="113077" y="49088"/>
                  </a:cubicBezTo>
                  <a:cubicBezTo>
                    <a:pt x="113077" y="80540"/>
                    <a:pt x="90986" y="118731"/>
                    <a:pt x="63652" y="134645"/>
                  </a:cubicBezTo>
                  <a:cubicBezTo>
                    <a:pt x="36319" y="150370"/>
                    <a:pt x="14041" y="137827"/>
                    <a:pt x="14041" y="106375"/>
                  </a:cubicBezTo>
                  <a:cubicBezTo>
                    <a:pt x="14041" y="74924"/>
                    <a:pt x="36132" y="36545"/>
                    <a:pt x="63465" y="20819"/>
                  </a:cubicBezTo>
                  <a:close/>
                </a:path>
              </a:pathLst>
            </a:custGeom>
            <a:solidFill>
              <a:srgbClr val="B0BCC1"/>
            </a:solidFill>
            <a:ln w="9525" cap="flat">
              <a:noFill/>
              <a:prstDash val="solid"/>
              <a:miter/>
            </a:ln>
          </p:spPr>
          <p:txBody>
            <a:bodyPr rtlCol="0" anchor="ctr"/>
            <a:lstStyle/>
            <a:p>
              <a:endParaRPr lang="en-US" sz="1050"/>
            </a:p>
          </p:txBody>
        </p:sp>
        <p:sp>
          <p:nvSpPr>
            <p:cNvPr id="12" name="Freeform: Shape 6">
              <a:extLst>
                <a:ext uri="{FF2B5EF4-FFF2-40B4-BE49-F238E27FC236}">
                  <a16:creationId xmlns:a16="http://schemas.microsoft.com/office/drawing/2014/main" id="{8A07D170-49BA-DBF6-D886-9BE30D557F34}"/>
                </a:ext>
              </a:extLst>
            </p:cNvPr>
            <p:cNvSpPr/>
            <p:nvPr/>
          </p:nvSpPr>
          <p:spPr>
            <a:xfrm>
              <a:off x="901123" y="6893038"/>
              <a:ext cx="7207701" cy="2564818"/>
            </a:xfrm>
            <a:custGeom>
              <a:avLst/>
              <a:gdLst>
                <a:gd name="connsiteX0" fmla="*/ 7197781 w 7207700"/>
                <a:gd name="connsiteY0" fmla="*/ 789290 h 2564818"/>
                <a:gd name="connsiteX1" fmla="*/ 7197219 w 7207700"/>
                <a:gd name="connsiteY1" fmla="*/ 991106 h 2564818"/>
                <a:gd name="connsiteX2" fmla="*/ 7158278 w 7207700"/>
                <a:gd name="connsiteY2" fmla="*/ 1045772 h 2564818"/>
                <a:gd name="connsiteX3" fmla="*/ 5540758 w 7207700"/>
                <a:gd name="connsiteY3" fmla="*/ 1985769 h 2564818"/>
                <a:gd name="connsiteX4" fmla="*/ 4380786 w 7207700"/>
                <a:gd name="connsiteY4" fmla="*/ 2530745 h 2564818"/>
                <a:gd name="connsiteX5" fmla="*/ 4190952 w 7207700"/>
                <a:gd name="connsiteY5" fmla="*/ 2530745 h 2564818"/>
                <a:gd name="connsiteX6" fmla="*/ 53545 w 7207700"/>
                <a:gd name="connsiteY6" fmla="*/ 142095 h 2564818"/>
                <a:gd name="connsiteX7" fmla="*/ 14043 w 7207700"/>
                <a:gd name="connsiteY7" fmla="*/ 86680 h 2564818"/>
                <a:gd name="connsiteX8" fmla="*/ 14417 w 7207700"/>
                <a:gd name="connsiteY8" fmla="*/ 14041 h 2564818"/>
                <a:gd name="connsiteX9" fmla="*/ 54106 w 7207700"/>
                <a:gd name="connsiteY9" fmla="*/ 69269 h 2564818"/>
                <a:gd name="connsiteX10" fmla="*/ 4191327 w 7207700"/>
                <a:gd name="connsiteY10" fmla="*/ 2457920 h 2564818"/>
                <a:gd name="connsiteX11" fmla="*/ 4381161 w 7207700"/>
                <a:gd name="connsiteY11" fmla="*/ 2457920 h 2564818"/>
                <a:gd name="connsiteX12" fmla="*/ 7158840 w 7207700"/>
                <a:gd name="connsiteY12" fmla="*/ 843769 h 2564818"/>
                <a:gd name="connsiteX13" fmla="*/ 7197781 w 7207700"/>
                <a:gd name="connsiteY13" fmla="*/ 789290 h 2564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207700" h="2564818">
                  <a:moveTo>
                    <a:pt x="7197781" y="789290"/>
                  </a:moveTo>
                  <a:lnTo>
                    <a:pt x="7197219" y="991106"/>
                  </a:lnTo>
                  <a:cubicBezTo>
                    <a:pt x="7197219" y="1010950"/>
                    <a:pt x="7184114" y="1030608"/>
                    <a:pt x="7158278" y="1045772"/>
                  </a:cubicBezTo>
                  <a:lnTo>
                    <a:pt x="5540758" y="1985769"/>
                  </a:lnTo>
                  <a:lnTo>
                    <a:pt x="4380786" y="2530745"/>
                  </a:lnTo>
                  <a:cubicBezTo>
                    <a:pt x="4328554" y="2561074"/>
                    <a:pt x="4243559" y="2561074"/>
                    <a:pt x="4190952" y="2530745"/>
                  </a:cubicBezTo>
                  <a:lnTo>
                    <a:pt x="53545" y="142095"/>
                  </a:lnTo>
                  <a:cubicBezTo>
                    <a:pt x="27148" y="126744"/>
                    <a:pt x="13856" y="106712"/>
                    <a:pt x="14043" y="86680"/>
                  </a:cubicBezTo>
                  <a:lnTo>
                    <a:pt x="14417" y="14041"/>
                  </a:lnTo>
                  <a:cubicBezTo>
                    <a:pt x="14417" y="34073"/>
                    <a:pt x="27709" y="54105"/>
                    <a:pt x="54106" y="69269"/>
                  </a:cubicBezTo>
                  <a:lnTo>
                    <a:pt x="4191327" y="2457920"/>
                  </a:lnTo>
                  <a:cubicBezTo>
                    <a:pt x="4243934" y="2488248"/>
                    <a:pt x="4328929" y="2488248"/>
                    <a:pt x="4381161" y="2457920"/>
                  </a:cubicBezTo>
                  <a:lnTo>
                    <a:pt x="7158840" y="843769"/>
                  </a:lnTo>
                  <a:cubicBezTo>
                    <a:pt x="7184675" y="828792"/>
                    <a:pt x="7197781" y="809135"/>
                    <a:pt x="7197781" y="789290"/>
                  </a:cubicBezTo>
                  <a:close/>
                </a:path>
              </a:pathLst>
            </a:custGeom>
            <a:solidFill>
              <a:srgbClr val="CFDEE8"/>
            </a:solidFill>
            <a:ln w="9525" cap="flat">
              <a:noFill/>
              <a:prstDash val="solid"/>
              <a:miter/>
            </a:ln>
          </p:spPr>
          <p:txBody>
            <a:bodyPr rtlCol="0" anchor="ctr"/>
            <a:lstStyle/>
            <a:p>
              <a:endParaRPr lang="en-US" sz="1050"/>
            </a:p>
          </p:txBody>
        </p:sp>
        <p:sp>
          <p:nvSpPr>
            <p:cNvPr id="13" name="Freeform: Shape 7">
              <a:extLst>
                <a:ext uri="{FF2B5EF4-FFF2-40B4-BE49-F238E27FC236}">
                  <a16:creationId xmlns:a16="http://schemas.microsoft.com/office/drawing/2014/main" id="{110C7B1E-DCCF-1FB7-ECCF-66E0A56EA9BC}"/>
                </a:ext>
              </a:extLst>
            </p:cNvPr>
            <p:cNvSpPr/>
            <p:nvPr/>
          </p:nvSpPr>
          <p:spPr>
            <a:xfrm>
              <a:off x="7649592" y="7886204"/>
              <a:ext cx="243377" cy="243377"/>
            </a:xfrm>
            <a:custGeom>
              <a:avLst/>
              <a:gdLst>
                <a:gd name="connsiteX0" fmla="*/ 237760 w 243376"/>
                <a:gd name="connsiteY0" fmla="*/ 14041 h 243376"/>
                <a:gd name="connsiteX1" fmla="*/ 237948 w 243376"/>
                <a:gd name="connsiteY1" fmla="*/ 108022 h 243376"/>
                <a:gd name="connsiteX2" fmla="*/ 14228 w 243376"/>
                <a:gd name="connsiteY2" fmla="*/ 237199 h 243376"/>
                <a:gd name="connsiteX3" fmla="*/ 14041 w 243376"/>
                <a:gd name="connsiteY3" fmla="*/ 143218 h 243376"/>
              </a:gdLst>
              <a:ahLst/>
              <a:cxnLst>
                <a:cxn ang="0">
                  <a:pos x="connsiteX0" y="connsiteY0"/>
                </a:cxn>
                <a:cxn ang="0">
                  <a:pos x="connsiteX1" y="connsiteY1"/>
                </a:cxn>
                <a:cxn ang="0">
                  <a:pos x="connsiteX2" y="connsiteY2"/>
                </a:cxn>
                <a:cxn ang="0">
                  <a:pos x="connsiteX3" y="connsiteY3"/>
                </a:cxn>
              </a:cxnLst>
              <a:rect l="l" t="t" r="r" b="b"/>
              <a:pathLst>
                <a:path w="243376" h="243376">
                  <a:moveTo>
                    <a:pt x="237760" y="14041"/>
                  </a:moveTo>
                  <a:lnTo>
                    <a:pt x="237948" y="108022"/>
                  </a:lnTo>
                  <a:lnTo>
                    <a:pt x="14228" y="237199"/>
                  </a:lnTo>
                  <a:lnTo>
                    <a:pt x="14041" y="143218"/>
                  </a:lnTo>
                  <a:close/>
                </a:path>
              </a:pathLst>
            </a:custGeom>
            <a:solidFill>
              <a:srgbClr val="545466"/>
            </a:solidFill>
            <a:ln w="9525" cap="flat">
              <a:noFill/>
              <a:prstDash val="solid"/>
              <a:miter/>
            </a:ln>
          </p:spPr>
          <p:txBody>
            <a:bodyPr rtlCol="0" anchor="ctr"/>
            <a:lstStyle/>
            <a:p>
              <a:endParaRPr lang="en-US" sz="1050"/>
            </a:p>
          </p:txBody>
        </p:sp>
        <p:sp>
          <p:nvSpPr>
            <p:cNvPr id="14" name="Freeform: Shape 8">
              <a:extLst>
                <a:ext uri="{FF2B5EF4-FFF2-40B4-BE49-F238E27FC236}">
                  <a16:creationId xmlns:a16="http://schemas.microsoft.com/office/drawing/2014/main" id="{5E8C2725-E870-8890-B527-8C18F5F31D47}"/>
                </a:ext>
              </a:extLst>
            </p:cNvPr>
            <p:cNvSpPr/>
            <p:nvPr/>
          </p:nvSpPr>
          <p:spPr>
            <a:xfrm>
              <a:off x="7371580" y="8046645"/>
              <a:ext cx="243377" cy="243377"/>
            </a:xfrm>
            <a:custGeom>
              <a:avLst/>
              <a:gdLst>
                <a:gd name="connsiteX0" fmla="*/ 237761 w 243376"/>
                <a:gd name="connsiteY0" fmla="*/ 14041 h 243376"/>
                <a:gd name="connsiteX1" fmla="*/ 237948 w 243376"/>
                <a:gd name="connsiteY1" fmla="*/ 108209 h 243376"/>
                <a:gd name="connsiteX2" fmla="*/ 14415 w 243376"/>
                <a:gd name="connsiteY2" fmla="*/ 237199 h 243376"/>
                <a:gd name="connsiteX3" fmla="*/ 14041 w 243376"/>
                <a:gd name="connsiteY3" fmla="*/ 143218 h 243376"/>
              </a:gdLst>
              <a:ahLst/>
              <a:cxnLst>
                <a:cxn ang="0">
                  <a:pos x="connsiteX0" y="connsiteY0"/>
                </a:cxn>
                <a:cxn ang="0">
                  <a:pos x="connsiteX1" y="connsiteY1"/>
                </a:cxn>
                <a:cxn ang="0">
                  <a:pos x="connsiteX2" y="connsiteY2"/>
                </a:cxn>
                <a:cxn ang="0">
                  <a:pos x="connsiteX3" y="connsiteY3"/>
                </a:cxn>
              </a:cxnLst>
              <a:rect l="l" t="t" r="r" b="b"/>
              <a:pathLst>
                <a:path w="243376" h="243376">
                  <a:moveTo>
                    <a:pt x="237761" y="14041"/>
                  </a:moveTo>
                  <a:lnTo>
                    <a:pt x="237948" y="108209"/>
                  </a:lnTo>
                  <a:lnTo>
                    <a:pt x="14415" y="237199"/>
                  </a:lnTo>
                  <a:lnTo>
                    <a:pt x="14041" y="143218"/>
                  </a:lnTo>
                  <a:close/>
                </a:path>
              </a:pathLst>
            </a:custGeom>
            <a:solidFill>
              <a:srgbClr val="545466"/>
            </a:solidFill>
            <a:ln w="9525" cap="flat">
              <a:noFill/>
              <a:prstDash val="solid"/>
              <a:miter/>
            </a:ln>
          </p:spPr>
          <p:txBody>
            <a:bodyPr rtlCol="0" anchor="ctr"/>
            <a:lstStyle/>
            <a:p>
              <a:endParaRPr lang="en-US" sz="1050"/>
            </a:p>
          </p:txBody>
        </p:sp>
        <p:sp>
          <p:nvSpPr>
            <p:cNvPr id="15" name="Freeform: Shape 9">
              <a:extLst>
                <a:ext uri="{FF2B5EF4-FFF2-40B4-BE49-F238E27FC236}">
                  <a16:creationId xmlns:a16="http://schemas.microsoft.com/office/drawing/2014/main" id="{22212232-8639-73BD-C311-022C0910BA71}"/>
                </a:ext>
              </a:extLst>
            </p:cNvPr>
            <p:cNvSpPr/>
            <p:nvPr/>
          </p:nvSpPr>
          <p:spPr>
            <a:xfrm>
              <a:off x="901592" y="5201475"/>
              <a:ext cx="7207701" cy="4174850"/>
            </a:xfrm>
            <a:custGeom>
              <a:avLst/>
              <a:gdLst>
                <a:gd name="connsiteX0" fmla="*/ 7157622 w 7207700"/>
                <a:gd name="connsiteY0" fmla="*/ 2425438 h 4174849"/>
                <a:gd name="connsiteX1" fmla="*/ 7158370 w 7207700"/>
                <a:gd name="connsiteY1" fmla="*/ 2535332 h 4174849"/>
                <a:gd name="connsiteX2" fmla="*/ 4380879 w 7207700"/>
                <a:gd name="connsiteY2" fmla="*/ 4149483 h 4174849"/>
                <a:gd name="connsiteX3" fmla="*/ 4191045 w 7207700"/>
                <a:gd name="connsiteY3" fmla="*/ 4149483 h 4174849"/>
                <a:gd name="connsiteX4" fmla="*/ 53637 w 7207700"/>
                <a:gd name="connsiteY4" fmla="*/ 1760832 h 4174849"/>
                <a:gd name="connsiteX5" fmla="*/ 53075 w 7207700"/>
                <a:gd name="connsiteY5" fmla="*/ 1650938 h 4174849"/>
                <a:gd name="connsiteX6" fmla="*/ 2830568 w 7207700"/>
                <a:gd name="connsiteY6" fmla="*/ 36787 h 4174849"/>
                <a:gd name="connsiteX7" fmla="*/ 3020402 w 7207700"/>
                <a:gd name="connsiteY7" fmla="*/ 36787 h 4174849"/>
                <a:gd name="connsiteX8" fmla="*/ 7157622 w 7207700"/>
                <a:gd name="connsiteY8" fmla="*/ 2425438 h 417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7700" h="4174849">
                  <a:moveTo>
                    <a:pt x="7157622" y="2425438"/>
                  </a:moveTo>
                  <a:cubicBezTo>
                    <a:pt x="7210229" y="2455767"/>
                    <a:pt x="7210603" y="2505004"/>
                    <a:pt x="7158370" y="2535332"/>
                  </a:cubicBezTo>
                  <a:lnTo>
                    <a:pt x="4380879" y="4149483"/>
                  </a:lnTo>
                  <a:cubicBezTo>
                    <a:pt x="4328646" y="4179811"/>
                    <a:pt x="4243651" y="4179811"/>
                    <a:pt x="4191045" y="4149483"/>
                  </a:cubicBezTo>
                  <a:lnTo>
                    <a:pt x="53637" y="1760832"/>
                  </a:lnTo>
                  <a:cubicBezTo>
                    <a:pt x="1030" y="1730504"/>
                    <a:pt x="843" y="1681267"/>
                    <a:pt x="53075" y="1650938"/>
                  </a:cubicBezTo>
                  <a:lnTo>
                    <a:pt x="2830568" y="36787"/>
                  </a:lnTo>
                  <a:cubicBezTo>
                    <a:pt x="2882800" y="6459"/>
                    <a:pt x="2967795" y="6459"/>
                    <a:pt x="3020402" y="36787"/>
                  </a:cubicBezTo>
                  <a:lnTo>
                    <a:pt x="7157622" y="2425438"/>
                  </a:lnTo>
                  <a:close/>
                </a:path>
              </a:pathLst>
            </a:custGeom>
            <a:solidFill>
              <a:srgbClr val="E7F1F7"/>
            </a:solidFill>
            <a:ln w="9525" cap="flat">
              <a:noFill/>
              <a:prstDash val="solid"/>
              <a:miter/>
            </a:ln>
          </p:spPr>
          <p:txBody>
            <a:bodyPr rtlCol="0" anchor="ctr"/>
            <a:lstStyle/>
            <a:p>
              <a:endParaRPr lang="en-US" sz="1050"/>
            </a:p>
          </p:txBody>
        </p:sp>
        <p:sp>
          <p:nvSpPr>
            <p:cNvPr id="16" name="Freeform: Shape 10">
              <a:extLst>
                <a:ext uri="{FF2B5EF4-FFF2-40B4-BE49-F238E27FC236}">
                  <a16:creationId xmlns:a16="http://schemas.microsoft.com/office/drawing/2014/main" id="{C34707FE-C3D3-E845-FC12-7985CBF24691}"/>
                </a:ext>
              </a:extLst>
            </p:cNvPr>
            <p:cNvSpPr/>
            <p:nvPr/>
          </p:nvSpPr>
          <p:spPr>
            <a:xfrm>
              <a:off x="1959414" y="6818432"/>
              <a:ext cx="2489933" cy="1441540"/>
            </a:xfrm>
            <a:custGeom>
              <a:avLst/>
              <a:gdLst>
                <a:gd name="connsiteX0" fmla="*/ 2464497 w 2489932"/>
                <a:gd name="connsiteY0" fmla="*/ 855847 h 1441540"/>
                <a:gd name="connsiteX1" fmla="*/ 2465434 w 2489932"/>
                <a:gd name="connsiteY1" fmla="*/ 897782 h 1441540"/>
                <a:gd name="connsiteX2" fmla="*/ 1544720 w 2489932"/>
                <a:gd name="connsiteY2" fmla="*/ 1426846 h 1441540"/>
                <a:gd name="connsiteX3" fmla="*/ 1471894 w 2489932"/>
                <a:gd name="connsiteY3" fmla="*/ 1426659 h 1441540"/>
                <a:gd name="connsiteX4" fmla="*/ 29418 w 2489932"/>
                <a:gd name="connsiteY4" fmla="*/ 593749 h 1441540"/>
                <a:gd name="connsiteX5" fmla="*/ 28856 w 2489932"/>
                <a:gd name="connsiteY5" fmla="*/ 551626 h 1441540"/>
                <a:gd name="connsiteX6" fmla="*/ 949570 w 2489932"/>
                <a:gd name="connsiteY6" fmla="*/ 22561 h 1441540"/>
                <a:gd name="connsiteX7" fmla="*/ 1022021 w 2489932"/>
                <a:gd name="connsiteY7" fmla="*/ 22936 h 1441540"/>
                <a:gd name="connsiteX8" fmla="*/ 2464497 w 2489932"/>
                <a:gd name="connsiteY8" fmla="*/ 855847 h 144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89932" h="1441540">
                  <a:moveTo>
                    <a:pt x="2464497" y="855847"/>
                  </a:moveTo>
                  <a:cubicBezTo>
                    <a:pt x="2485091" y="867641"/>
                    <a:pt x="2485465" y="886175"/>
                    <a:pt x="2465434" y="897782"/>
                  </a:cubicBezTo>
                  <a:lnTo>
                    <a:pt x="1544720" y="1426846"/>
                  </a:lnTo>
                  <a:cubicBezTo>
                    <a:pt x="1524688" y="1438454"/>
                    <a:pt x="1492488" y="1438454"/>
                    <a:pt x="1471894" y="1426659"/>
                  </a:cubicBezTo>
                  <a:lnTo>
                    <a:pt x="29418" y="593749"/>
                  </a:lnTo>
                  <a:cubicBezTo>
                    <a:pt x="9199" y="582141"/>
                    <a:pt x="8824" y="563233"/>
                    <a:pt x="28856" y="551626"/>
                  </a:cubicBezTo>
                  <a:lnTo>
                    <a:pt x="949570" y="22561"/>
                  </a:lnTo>
                  <a:cubicBezTo>
                    <a:pt x="969601" y="10954"/>
                    <a:pt x="1001802" y="11329"/>
                    <a:pt x="1022021" y="22936"/>
                  </a:cubicBezTo>
                  <a:lnTo>
                    <a:pt x="2464497" y="855847"/>
                  </a:lnTo>
                  <a:close/>
                </a:path>
              </a:pathLst>
            </a:custGeom>
            <a:solidFill>
              <a:srgbClr val="CFDEE8"/>
            </a:solidFill>
            <a:ln w="9525" cap="flat">
              <a:noFill/>
              <a:prstDash val="solid"/>
              <a:miter/>
            </a:ln>
          </p:spPr>
          <p:txBody>
            <a:bodyPr rtlCol="0" anchor="ctr"/>
            <a:lstStyle/>
            <a:p>
              <a:endParaRPr lang="en-US" sz="1050"/>
            </a:p>
          </p:txBody>
        </p:sp>
        <p:sp>
          <p:nvSpPr>
            <p:cNvPr id="17" name="Freeform: Shape 11">
              <a:extLst>
                <a:ext uri="{FF2B5EF4-FFF2-40B4-BE49-F238E27FC236}">
                  <a16:creationId xmlns:a16="http://schemas.microsoft.com/office/drawing/2014/main" id="{A502FAAA-D613-84C6-0FBC-F90C89E61F97}"/>
                </a:ext>
              </a:extLst>
            </p:cNvPr>
            <p:cNvSpPr/>
            <p:nvPr/>
          </p:nvSpPr>
          <p:spPr>
            <a:xfrm>
              <a:off x="3789915" y="5381995"/>
              <a:ext cx="355705" cy="205934"/>
            </a:xfrm>
            <a:custGeom>
              <a:avLst/>
              <a:gdLst>
                <a:gd name="connsiteX0" fmla="*/ 340260 w 355704"/>
                <a:gd name="connsiteY0" fmla="*/ 121735 h 205934"/>
                <a:gd name="connsiteX1" fmla="*/ 340822 w 355704"/>
                <a:gd name="connsiteY1" fmla="*/ 156183 h 205934"/>
                <a:gd name="connsiteX2" fmla="*/ 259946 w 355704"/>
                <a:gd name="connsiteY2" fmla="*/ 203173 h 205934"/>
                <a:gd name="connsiteX3" fmla="*/ 200225 w 355704"/>
                <a:gd name="connsiteY3" fmla="*/ 202986 h 205934"/>
                <a:gd name="connsiteX4" fmla="*/ 26491 w 355704"/>
                <a:gd name="connsiteY4" fmla="*/ 102640 h 205934"/>
                <a:gd name="connsiteX5" fmla="*/ 26304 w 355704"/>
                <a:gd name="connsiteY5" fmla="*/ 68192 h 205934"/>
                <a:gd name="connsiteX6" fmla="*/ 107180 w 355704"/>
                <a:gd name="connsiteY6" fmla="*/ 21202 h 205934"/>
                <a:gd name="connsiteX7" fmla="*/ 166526 w 355704"/>
                <a:gd name="connsiteY7" fmla="*/ 21202 h 205934"/>
                <a:gd name="connsiteX8" fmla="*/ 340260 w 355704"/>
                <a:gd name="connsiteY8" fmla="*/ 121735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260" y="121735"/>
                  </a:moveTo>
                  <a:cubicBezTo>
                    <a:pt x="356735" y="131283"/>
                    <a:pt x="357109" y="146822"/>
                    <a:pt x="340822" y="156183"/>
                  </a:cubicBezTo>
                  <a:lnTo>
                    <a:pt x="259946" y="203173"/>
                  </a:lnTo>
                  <a:cubicBezTo>
                    <a:pt x="243471" y="212721"/>
                    <a:pt x="216887" y="212534"/>
                    <a:pt x="200225" y="202986"/>
                  </a:cubicBezTo>
                  <a:lnTo>
                    <a:pt x="26491" y="102640"/>
                  </a:lnTo>
                  <a:cubicBezTo>
                    <a:pt x="10016" y="93092"/>
                    <a:pt x="9829" y="77740"/>
                    <a:pt x="26304" y="68192"/>
                  </a:cubicBezTo>
                  <a:lnTo>
                    <a:pt x="107180" y="21202"/>
                  </a:lnTo>
                  <a:cubicBezTo>
                    <a:pt x="123655" y="11654"/>
                    <a:pt x="150052" y="11654"/>
                    <a:pt x="166526" y="21202"/>
                  </a:cubicBezTo>
                  <a:lnTo>
                    <a:pt x="340260" y="121735"/>
                  </a:lnTo>
                  <a:close/>
                </a:path>
              </a:pathLst>
            </a:custGeom>
            <a:solidFill>
              <a:srgbClr val="616173"/>
            </a:solidFill>
            <a:ln w="9525" cap="flat">
              <a:noFill/>
              <a:prstDash val="solid"/>
              <a:miter/>
            </a:ln>
          </p:spPr>
          <p:txBody>
            <a:bodyPr rtlCol="0" anchor="ctr"/>
            <a:lstStyle/>
            <a:p>
              <a:endParaRPr lang="en-US" sz="1050"/>
            </a:p>
          </p:txBody>
        </p:sp>
        <p:sp>
          <p:nvSpPr>
            <p:cNvPr id="18" name="Freeform: Shape 12">
              <a:extLst>
                <a:ext uri="{FF2B5EF4-FFF2-40B4-BE49-F238E27FC236}">
                  <a16:creationId xmlns:a16="http://schemas.microsoft.com/office/drawing/2014/main" id="{65318BDE-F937-0C45-3341-FDA6F208C19F}"/>
                </a:ext>
              </a:extLst>
            </p:cNvPr>
            <p:cNvSpPr/>
            <p:nvPr/>
          </p:nvSpPr>
          <p:spPr>
            <a:xfrm>
              <a:off x="3506849" y="5493387"/>
              <a:ext cx="449311" cy="262098"/>
            </a:xfrm>
            <a:custGeom>
              <a:avLst/>
              <a:gdLst>
                <a:gd name="connsiteX0" fmla="*/ 431807 w 449311"/>
                <a:gd name="connsiteY0" fmla="*/ 121548 h 262098"/>
                <a:gd name="connsiteX1" fmla="*/ 432369 w 449311"/>
                <a:gd name="connsiteY1" fmla="*/ 156182 h 262098"/>
                <a:gd name="connsiteX2" fmla="*/ 259946 w 449311"/>
                <a:gd name="connsiteY2" fmla="*/ 256529 h 262098"/>
                <a:gd name="connsiteX3" fmla="*/ 200225 w 449311"/>
                <a:gd name="connsiteY3" fmla="*/ 256342 h 262098"/>
                <a:gd name="connsiteX4" fmla="*/ 26491 w 449311"/>
                <a:gd name="connsiteY4" fmla="*/ 155995 h 262098"/>
                <a:gd name="connsiteX5" fmla="*/ 26304 w 449311"/>
                <a:gd name="connsiteY5" fmla="*/ 121548 h 262098"/>
                <a:gd name="connsiteX6" fmla="*/ 198914 w 449311"/>
                <a:gd name="connsiteY6" fmla="*/ 21202 h 262098"/>
                <a:gd name="connsiteX7" fmla="*/ 258261 w 449311"/>
                <a:gd name="connsiteY7" fmla="*/ 21202 h 262098"/>
                <a:gd name="connsiteX8" fmla="*/ 431807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807" y="121548"/>
                  </a:moveTo>
                  <a:cubicBezTo>
                    <a:pt x="448282" y="131096"/>
                    <a:pt x="448656" y="146635"/>
                    <a:pt x="432369" y="156182"/>
                  </a:cubicBezTo>
                  <a:lnTo>
                    <a:pt x="259946" y="256529"/>
                  </a:lnTo>
                  <a:cubicBezTo>
                    <a:pt x="243471" y="266077"/>
                    <a:pt x="216887" y="265889"/>
                    <a:pt x="200225" y="256342"/>
                  </a:cubicBezTo>
                  <a:lnTo>
                    <a:pt x="26491" y="155995"/>
                  </a:lnTo>
                  <a:cubicBezTo>
                    <a:pt x="10016" y="146447"/>
                    <a:pt x="9829" y="131096"/>
                    <a:pt x="26304" y="121548"/>
                  </a:cubicBezTo>
                  <a:lnTo>
                    <a:pt x="198914" y="21202"/>
                  </a:lnTo>
                  <a:cubicBezTo>
                    <a:pt x="215389" y="11654"/>
                    <a:pt x="241786" y="11654"/>
                    <a:pt x="258261" y="21202"/>
                  </a:cubicBezTo>
                  <a:lnTo>
                    <a:pt x="431807" y="121548"/>
                  </a:lnTo>
                  <a:close/>
                </a:path>
              </a:pathLst>
            </a:custGeom>
            <a:solidFill>
              <a:srgbClr val="616173"/>
            </a:solidFill>
            <a:ln w="9525" cap="flat">
              <a:noFill/>
              <a:prstDash val="solid"/>
              <a:miter/>
            </a:ln>
          </p:spPr>
          <p:txBody>
            <a:bodyPr rtlCol="0" anchor="ctr"/>
            <a:lstStyle/>
            <a:p>
              <a:endParaRPr lang="en-US" sz="1050"/>
            </a:p>
          </p:txBody>
        </p:sp>
        <p:sp>
          <p:nvSpPr>
            <p:cNvPr id="19" name="Freeform: Shape 13">
              <a:extLst>
                <a:ext uri="{FF2B5EF4-FFF2-40B4-BE49-F238E27FC236}">
                  <a16:creationId xmlns:a16="http://schemas.microsoft.com/office/drawing/2014/main" id="{9BD241FF-D4B1-28E1-858A-E2C33945553F}"/>
                </a:ext>
              </a:extLst>
            </p:cNvPr>
            <p:cNvSpPr/>
            <p:nvPr/>
          </p:nvSpPr>
          <p:spPr>
            <a:xfrm>
              <a:off x="3230897" y="5653641"/>
              <a:ext cx="580360" cy="336983"/>
            </a:xfrm>
            <a:custGeom>
              <a:avLst/>
              <a:gdLst>
                <a:gd name="connsiteX0" fmla="*/ 557614 w 580360"/>
                <a:gd name="connsiteY0" fmla="*/ 194374 h 336983"/>
                <a:gd name="connsiteX1" fmla="*/ 557801 w 580360"/>
                <a:gd name="connsiteY1" fmla="*/ 228634 h 336983"/>
                <a:gd name="connsiteX2" fmla="*/ 385191 w 580360"/>
                <a:gd name="connsiteY2" fmla="*/ 328980 h 336983"/>
                <a:gd name="connsiteX3" fmla="*/ 325845 w 580360"/>
                <a:gd name="connsiteY3" fmla="*/ 328980 h 336983"/>
                <a:gd name="connsiteX4" fmla="*/ 26491 w 580360"/>
                <a:gd name="connsiteY4" fmla="*/ 155995 h 336983"/>
                <a:gd name="connsiteX5" fmla="*/ 26304 w 580360"/>
                <a:gd name="connsiteY5" fmla="*/ 121548 h 336983"/>
                <a:gd name="connsiteX6" fmla="*/ 198727 w 580360"/>
                <a:gd name="connsiteY6" fmla="*/ 21202 h 336983"/>
                <a:gd name="connsiteX7" fmla="*/ 258073 w 580360"/>
                <a:gd name="connsiteY7" fmla="*/ 21202 h 336983"/>
                <a:gd name="connsiteX8" fmla="*/ 557614 w 580360"/>
                <a:gd name="connsiteY8" fmla="*/ 194374 h 33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0360" h="336983">
                  <a:moveTo>
                    <a:pt x="557614" y="194374"/>
                  </a:moveTo>
                  <a:cubicBezTo>
                    <a:pt x="574089" y="203922"/>
                    <a:pt x="574276" y="219273"/>
                    <a:pt x="557801" y="228634"/>
                  </a:cubicBezTo>
                  <a:lnTo>
                    <a:pt x="385191" y="328980"/>
                  </a:lnTo>
                  <a:cubicBezTo>
                    <a:pt x="368716" y="338528"/>
                    <a:pt x="342319" y="338528"/>
                    <a:pt x="325845" y="328980"/>
                  </a:cubicBezTo>
                  <a:lnTo>
                    <a:pt x="26491" y="155995"/>
                  </a:lnTo>
                  <a:cubicBezTo>
                    <a:pt x="10016" y="146448"/>
                    <a:pt x="9829" y="131096"/>
                    <a:pt x="26304" y="121548"/>
                  </a:cubicBezTo>
                  <a:lnTo>
                    <a:pt x="198727" y="21202"/>
                  </a:lnTo>
                  <a:cubicBezTo>
                    <a:pt x="215202" y="11654"/>
                    <a:pt x="241599" y="11654"/>
                    <a:pt x="258073" y="21202"/>
                  </a:cubicBezTo>
                  <a:lnTo>
                    <a:pt x="557614" y="194374"/>
                  </a:lnTo>
                  <a:close/>
                </a:path>
              </a:pathLst>
            </a:custGeom>
            <a:solidFill>
              <a:srgbClr val="616173"/>
            </a:solidFill>
            <a:ln w="9525" cap="flat">
              <a:noFill/>
              <a:prstDash val="solid"/>
              <a:miter/>
            </a:ln>
          </p:spPr>
          <p:txBody>
            <a:bodyPr rtlCol="0" anchor="ctr"/>
            <a:lstStyle/>
            <a:p>
              <a:endParaRPr lang="en-US" sz="1050"/>
            </a:p>
          </p:txBody>
        </p:sp>
        <p:sp>
          <p:nvSpPr>
            <p:cNvPr id="20" name="Freeform: Shape 14">
              <a:extLst>
                <a:ext uri="{FF2B5EF4-FFF2-40B4-BE49-F238E27FC236}">
                  <a16:creationId xmlns:a16="http://schemas.microsoft.com/office/drawing/2014/main" id="{54527AB5-B5AC-3E2E-5533-0ACB0792DB0E}"/>
                </a:ext>
              </a:extLst>
            </p:cNvPr>
            <p:cNvSpPr/>
            <p:nvPr/>
          </p:nvSpPr>
          <p:spPr>
            <a:xfrm>
              <a:off x="2966365" y="6481403"/>
              <a:ext cx="468033" cy="280820"/>
            </a:xfrm>
            <a:custGeom>
              <a:avLst/>
              <a:gdLst>
                <a:gd name="connsiteX0" fmla="*/ 453337 w 468032"/>
                <a:gd name="connsiteY0" fmla="*/ 121830 h 280819"/>
                <a:gd name="connsiteX1" fmla="*/ 453898 w 468032"/>
                <a:gd name="connsiteY1" fmla="*/ 155902 h 280819"/>
                <a:gd name="connsiteX2" fmla="*/ 259571 w 468032"/>
                <a:gd name="connsiteY2" fmla="*/ 268792 h 280819"/>
                <a:gd name="connsiteX3" fmla="*/ 200225 w 468032"/>
                <a:gd name="connsiteY3" fmla="*/ 268792 h 280819"/>
                <a:gd name="connsiteX4" fmla="*/ 26491 w 468032"/>
                <a:gd name="connsiteY4" fmla="*/ 168446 h 280819"/>
                <a:gd name="connsiteX5" fmla="*/ 26304 w 468032"/>
                <a:gd name="connsiteY5" fmla="*/ 133998 h 280819"/>
                <a:gd name="connsiteX6" fmla="*/ 220631 w 468032"/>
                <a:gd name="connsiteY6" fmla="*/ 21109 h 280819"/>
                <a:gd name="connsiteX7" fmla="*/ 279603 w 468032"/>
                <a:gd name="connsiteY7" fmla="*/ 21296 h 280819"/>
                <a:gd name="connsiteX8" fmla="*/ 453337 w 468032"/>
                <a:gd name="connsiteY8" fmla="*/ 121830 h 28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032" h="280819">
                  <a:moveTo>
                    <a:pt x="453337" y="121830"/>
                  </a:moveTo>
                  <a:cubicBezTo>
                    <a:pt x="469812" y="131377"/>
                    <a:pt x="470186" y="146541"/>
                    <a:pt x="453898" y="155902"/>
                  </a:cubicBezTo>
                  <a:lnTo>
                    <a:pt x="259571" y="268792"/>
                  </a:lnTo>
                  <a:cubicBezTo>
                    <a:pt x="243097" y="278340"/>
                    <a:pt x="216700" y="278340"/>
                    <a:pt x="200225" y="268792"/>
                  </a:cubicBezTo>
                  <a:lnTo>
                    <a:pt x="26491" y="168446"/>
                  </a:lnTo>
                  <a:cubicBezTo>
                    <a:pt x="10016" y="158898"/>
                    <a:pt x="9829" y="143546"/>
                    <a:pt x="26304" y="133998"/>
                  </a:cubicBezTo>
                  <a:lnTo>
                    <a:pt x="220631" y="21109"/>
                  </a:lnTo>
                  <a:cubicBezTo>
                    <a:pt x="237106" y="11561"/>
                    <a:pt x="263128" y="11748"/>
                    <a:pt x="279603" y="21296"/>
                  </a:cubicBezTo>
                  <a:lnTo>
                    <a:pt x="453337" y="121830"/>
                  </a:lnTo>
                  <a:close/>
                </a:path>
              </a:pathLst>
            </a:custGeom>
            <a:solidFill>
              <a:srgbClr val="616173"/>
            </a:solidFill>
            <a:ln w="9525" cap="flat">
              <a:noFill/>
              <a:prstDash val="solid"/>
              <a:miter/>
            </a:ln>
          </p:spPr>
          <p:txBody>
            <a:bodyPr rtlCol="0" anchor="ctr"/>
            <a:lstStyle/>
            <a:p>
              <a:endParaRPr lang="en-US" sz="1050"/>
            </a:p>
          </p:txBody>
        </p:sp>
        <p:sp>
          <p:nvSpPr>
            <p:cNvPr id="21" name="Freeform: Shape 15">
              <a:extLst>
                <a:ext uri="{FF2B5EF4-FFF2-40B4-BE49-F238E27FC236}">
                  <a16:creationId xmlns:a16="http://schemas.microsoft.com/office/drawing/2014/main" id="{60121F71-9CC4-ADDE-5DD6-8FF7F36362F9}"/>
                </a:ext>
              </a:extLst>
            </p:cNvPr>
            <p:cNvSpPr/>
            <p:nvPr/>
          </p:nvSpPr>
          <p:spPr>
            <a:xfrm>
              <a:off x="3304846" y="6327421"/>
              <a:ext cx="449311" cy="262098"/>
            </a:xfrm>
            <a:custGeom>
              <a:avLst/>
              <a:gdLst>
                <a:gd name="connsiteX0" fmla="*/ 431620 w 449311"/>
                <a:gd name="connsiteY0" fmla="*/ 121361 h 262098"/>
                <a:gd name="connsiteX1" fmla="*/ 432182 w 449311"/>
                <a:gd name="connsiteY1" fmla="*/ 155995 h 262098"/>
                <a:gd name="connsiteX2" fmla="*/ 259571 w 449311"/>
                <a:gd name="connsiteY2" fmla="*/ 256342 h 262098"/>
                <a:gd name="connsiteX3" fmla="*/ 199850 w 449311"/>
                <a:gd name="connsiteY3" fmla="*/ 256154 h 262098"/>
                <a:gd name="connsiteX4" fmla="*/ 26491 w 449311"/>
                <a:gd name="connsiteY4" fmla="*/ 155995 h 262098"/>
                <a:gd name="connsiteX5" fmla="*/ 26304 w 449311"/>
                <a:gd name="connsiteY5" fmla="*/ 121548 h 262098"/>
                <a:gd name="connsiteX6" fmla="*/ 198727 w 449311"/>
                <a:gd name="connsiteY6" fmla="*/ 21202 h 262098"/>
                <a:gd name="connsiteX7" fmla="*/ 258073 w 449311"/>
                <a:gd name="connsiteY7" fmla="*/ 21202 h 262098"/>
                <a:gd name="connsiteX8" fmla="*/ 431620 w 449311"/>
                <a:gd name="connsiteY8" fmla="*/ 121361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620" y="121361"/>
                  </a:moveTo>
                  <a:cubicBezTo>
                    <a:pt x="448095" y="130909"/>
                    <a:pt x="448469" y="146448"/>
                    <a:pt x="432182" y="155995"/>
                  </a:cubicBezTo>
                  <a:lnTo>
                    <a:pt x="259571" y="256342"/>
                  </a:lnTo>
                  <a:cubicBezTo>
                    <a:pt x="243096" y="265889"/>
                    <a:pt x="216512" y="265702"/>
                    <a:pt x="199850" y="256154"/>
                  </a:cubicBezTo>
                  <a:lnTo>
                    <a:pt x="26491" y="155995"/>
                  </a:lnTo>
                  <a:cubicBezTo>
                    <a:pt x="10016" y="146448"/>
                    <a:pt x="9829" y="131096"/>
                    <a:pt x="26304" y="121548"/>
                  </a:cubicBezTo>
                  <a:lnTo>
                    <a:pt x="198727" y="21202"/>
                  </a:lnTo>
                  <a:cubicBezTo>
                    <a:pt x="215202" y="11654"/>
                    <a:pt x="241599" y="11654"/>
                    <a:pt x="258073" y="21202"/>
                  </a:cubicBezTo>
                  <a:lnTo>
                    <a:pt x="431620" y="121361"/>
                  </a:lnTo>
                  <a:close/>
                </a:path>
              </a:pathLst>
            </a:custGeom>
            <a:solidFill>
              <a:srgbClr val="616173"/>
            </a:solidFill>
            <a:ln w="9525" cap="flat">
              <a:noFill/>
              <a:prstDash val="solid"/>
              <a:miter/>
            </a:ln>
          </p:spPr>
          <p:txBody>
            <a:bodyPr rtlCol="0" anchor="ctr"/>
            <a:lstStyle/>
            <a:p>
              <a:endParaRPr lang="en-US" sz="1050"/>
            </a:p>
          </p:txBody>
        </p:sp>
        <p:sp>
          <p:nvSpPr>
            <p:cNvPr id="22" name="Freeform: Shape 16">
              <a:extLst>
                <a:ext uri="{FF2B5EF4-FFF2-40B4-BE49-F238E27FC236}">
                  <a16:creationId xmlns:a16="http://schemas.microsoft.com/office/drawing/2014/main" id="{634B512E-961F-0B42-0970-7374BD5430E7}"/>
                </a:ext>
              </a:extLst>
            </p:cNvPr>
            <p:cNvSpPr/>
            <p:nvPr/>
          </p:nvSpPr>
          <p:spPr>
            <a:xfrm>
              <a:off x="3425479" y="6085916"/>
              <a:ext cx="449311" cy="262098"/>
            </a:xfrm>
            <a:custGeom>
              <a:avLst/>
              <a:gdLst>
                <a:gd name="connsiteX0" fmla="*/ 432114 w 449311"/>
                <a:gd name="connsiteY0" fmla="*/ 121548 h 262098"/>
                <a:gd name="connsiteX1" fmla="*/ 432301 w 449311"/>
                <a:gd name="connsiteY1" fmla="*/ 156183 h 262098"/>
                <a:gd name="connsiteX2" fmla="*/ 259690 w 449311"/>
                <a:gd name="connsiteY2" fmla="*/ 256529 h 262098"/>
                <a:gd name="connsiteX3" fmla="*/ 199969 w 449311"/>
                <a:gd name="connsiteY3" fmla="*/ 256341 h 262098"/>
                <a:gd name="connsiteX4" fmla="*/ 26610 w 449311"/>
                <a:gd name="connsiteY4" fmla="*/ 156183 h 262098"/>
                <a:gd name="connsiteX5" fmla="*/ 26049 w 449311"/>
                <a:gd name="connsiteY5" fmla="*/ 121548 h 262098"/>
                <a:gd name="connsiteX6" fmla="*/ 198472 w 449311"/>
                <a:gd name="connsiteY6" fmla="*/ 21202 h 262098"/>
                <a:gd name="connsiteX7" fmla="*/ 258380 w 449311"/>
                <a:gd name="connsiteY7" fmla="*/ 21202 h 262098"/>
                <a:gd name="connsiteX8" fmla="*/ 432114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114" y="121548"/>
                  </a:moveTo>
                  <a:cubicBezTo>
                    <a:pt x="448588" y="131096"/>
                    <a:pt x="448776" y="146822"/>
                    <a:pt x="432301" y="156183"/>
                  </a:cubicBezTo>
                  <a:lnTo>
                    <a:pt x="259690" y="256529"/>
                  </a:lnTo>
                  <a:cubicBezTo>
                    <a:pt x="243216" y="266076"/>
                    <a:pt x="216632" y="265889"/>
                    <a:pt x="199969" y="256341"/>
                  </a:cubicBezTo>
                  <a:lnTo>
                    <a:pt x="26610" y="156183"/>
                  </a:lnTo>
                  <a:cubicBezTo>
                    <a:pt x="10135" y="146634"/>
                    <a:pt x="9761" y="131096"/>
                    <a:pt x="26049" y="121548"/>
                  </a:cubicBezTo>
                  <a:lnTo>
                    <a:pt x="198472" y="21202"/>
                  </a:lnTo>
                  <a:cubicBezTo>
                    <a:pt x="214946" y="11654"/>
                    <a:pt x="241905" y="11654"/>
                    <a:pt x="258380" y="21202"/>
                  </a:cubicBezTo>
                  <a:lnTo>
                    <a:pt x="432114" y="121548"/>
                  </a:lnTo>
                  <a:close/>
                </a:path>
              </a:pathLst>
            </a:custGeom>
            <a:solidFill>
              <a:srgbClr val="616173"/>
            </a:solidFill>
            <a:ln w="9525" cap="flat">
              <a:noFill/>
              <a:prstDash val="solid"/>
              <a:miter/>
            </a:ln>
          </p:spPr>
          <p:txBody>
            <a:bodyPr rtlCol="0" anchor="ctr"/>
            <a:lstStyle/>
            <a:p>
              <a:endParaRPr lang="en-US" sz="1050"/>
            </a:p>
          </p:txBody>
        </p:sp>
        <p:sp>
          <p:nvSpPr>
            <p:cNvPr id="23" name="Freeform: Shape 17">
              <a:extLst>
                <a:ext uri="{FF2B5EF4-FFF2-40B4-BE49-F238E27FC236}">
                  <a16:creationId xmlns:a16="http://schemas.microsoft.com/office/drawing/2014/main" id="{CB307457-DE78-25D3-60FB-EECBE5E79D3A}"/>
                </a:ext>
              </a:extLst>
            </p:cNvPr>
            <p:cNvSpPr/>
            <p:nvPr/>
          </p:nvSpPr>
          <p:spPr>
            <a:xfrm>
              <a:off x="2954383" y="5814176"/>
              <a:ext cx="636524" cy="374426"/>
            </a:xfrm>
            <a:custGeom>
              <a:avLst/>
              <a:gdLst>
                <a:gd name="connsiteX0" fmla="*/ 618271 w 636524"/>
                <a:gd name="connsiteY0" fmla="*/ 228915 h 374426"/>
                <a:gd name="connsiteX1" fmla="*/ 618084 w 636524"/>
                <a:gd name="connsiteY1" fmla="*/ 263363 h 374426"/>
                <a:gd name="connsiteX2" fmla="*/ 445474 w 636524"/>
                <a:gd name="connsiteY2" fmla="*/ 363709 h 374426"/>
                <a:gd name="connsiteX3" fmla="*/ 386127 w 636524"/>
                <a:gd name="connsiteY3" fmla="*/ 363709 h 374426"/>
                <a:gd name="connsiteX4" fmla="*/ 26491 w 636524"/>
                <a:gd name="connsiteY4" fmla="*/ 156090 h 374426"/>
                <a:gd name="connsiteX5" fmla="*/ 26304 w 636524"/>
                <a:gd name="connsiteY5" fmla="*/ 121642 h 374426"/>
                <a:gd name="connsiteX6" fmla="*/ 198914 w 636524"/>
                <a:gd name="connsiteY6" fmla="*/ 21296 h 374426"/>
                <a:gd name="connsiteX7" fmla="*/ 258448 w 636524"/>
                <a:gd name="connsiteY7" fmla="*/ 21109 h 374426"/>
                <a:gd name="connsiteX8" fmla="*/ 618271 w 636524"/>
                <a:gd name="connsiteY8" fmla="*/ 228915 h 37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524" h="374426">
                  <a:moveTo>
                    <a:pt x="618271" y="228915"/>
                  </a:moveTo>
                  <a:cubicBezTo>
                    <a:pt x="634746" y="238463"/>
                    <a:pt x="634559" y="254002"/>
                    <a:pt x="618084" y="263363"/>
                  </a:cubicBezTo>
                  <a:lnTo>
                    <a:pt x="445474" y="363709"/>
                  </a:lnTo>
                  <a:cubicBezTo>
                    <a:pt x="428999" y="373257"/>
                    <a:pt x="402602" y="373257"/>
                    <a:pt x="386127" y="363709"/>
                  </a:cubicBezTo>
                  <a:lnTo>
                    <a:pt x="26491" y="156090"/>
                  </a:lnTo>
                  <a:cubicBezTo>
                    <a:pt x="10016" y="146542"/>
                    <a:pt x="9829" y="131190"/>
                    <a:pt x="26304" y="121642"/>
                  </a:cubicBezTo>
                  <a:lnTo>
                    <a:pt x="198914" y="21296"/>
                  </a:lnTo>
                  <a:cubicBezTo>
                    <a:pt x="215389" y="11748"/>
                    <a:pt x="241973" y="11561"/>
                    <a:pt x="258448" y="21109"/>
                  </a:cubicBezTo>
                  <a:lnTo>
                    <a:pt x="618271" y="228915"/>
                  </a:lnTo>
                  <a:close/>
                </a:path>
              </a:pathLst>
            </a:custGeom>
            <a:solidFill>
              <a:srgbClr val="616173"/>
            </a:solidFill>
            <a:ln w="9525" cap="flat">
              <a:noFill/>
              <a:prstDash val="solid"/>
              <a:miter/>
            </a:ln>
          </p:spPr>
          <p:txBody>
            <a:bodyPr rtlCol="0" anchor="ctr"/>
            <a:lstStyle/>
            <a:p>
              <a:endParaRPr lang="en-US" sz="1050"/>
            </a:p>
          </p:txBody>
        </p:sp>
        <p:sp>
          <p:nvSpPr>
            <p:cNvPr id="24" name="Freeform: Shape 18">
              <a:extLst>
                <a:ext uri="{FF2B5EF4-FFF2-40B4-BE49-F238E27FC236}">
                  <a16:creationId xmlns:a16="http://schemas.microsoft.com/office/drawing/2014/main" id="{9D1C51CA-015D-2727-DFCE-7666532AC7B3}"/>
                </a:ext>
              </a:extLst>
            </p:cNvPr>
            <p:cNvSpPr/>
            <p:nvPr/>
          </p:nvSpPr>
          <p:spPr>
            <a:xfrm>
              <a:off x="4076350" y="5547304"/>
              <a:ext cx="355705" cy="205934"/>
            </a:xfrm>
            <a:custGeom>
              <a:avLst/>
              <a:gdLst>
                <a:gd name="connsiteX0" fmla="*/ 340260 w 355704"/>
                <a:gd name="connsiteY0" fmla="*/ 121735 h 205934"/>
                <a:gd name="connsiteX1" fmla="*/ 340822 w 355704"/>
                <a:gd name="connsiteY1" fmla="*/ 156183 h 205934"/>
                <a:gd name="connsiteX2" fmla="*/ 259946 w 355704"/>
                <a:gd name="connsiteY2" fmla="*/ 203173 h 205934"/>
                <a:gd name="connsiteX3" fmla="*/ 200225 w 355704"/>
                <a:gd name="connsiteY3" fmla="*/ 202986 h 205934"/>
                <a:gd name="connsiteX4" fmla="*/ 26491 w 355704"/>
                <a:gd name="connsiteY4" fmla="*/ 102640 h 205934"/>
                <a:gd name="connsiteX5" fmla="*/ 26304 w 355704"/>
                <a:gd name="connsiteY5" fmla="*/ 68192 h 205934"/>
                <a:gd name="connsiteX6" fmla="*/ 107180 w 355704"/>
                <a:gd name="connsiteY6" fmla="*/ 21202 h 205934"/>
                <a:gd name="connsiteX7" fmla="*/ 166526 w 355704"/>
                <a:gd name="connsiteY7" fmla="*/ 21202 h 205934"/>
                <a:gd name="connsiteX8" fmla="*/ 340260 w 355704"/>
                <a:gd name="connsiteY8" fmla="*/ 121735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260" y="121735"/>
                  </a:moveTo>
                  <a:cubicBezTo>
                    <a:pt x="356735" y="131283"/>
                    <a:pt x="357109" y="146822"/>
                    <a:pt x="340822" y="156183"/>
                  </a:cubicBezTo>
                  <a:lnTo>
                    <a:pt x="259946" y="203173"/>
                  </a:lnTo>
                  <a:cubicBezTo>
                    <a:pt x="243471" y="212721"/>
                    <a:pt x="216887" y="212534"/>
                    <a:pt x="200225" y="202986"/>
                  </a:cubicBezTo>
                  <a:lnTo>
                    <a:pt x="26491" y="102640"/>
                  </a:lnTo>
                  <a:cubicBezTo>
                    <a:pt x="10016" y="93092"/>
                    <a:pt x="9829" y="77740"/>
                    <a:pt x="26304" y="68192"/>
                  </a:cubicBezTo>
                  <a:lnTo>
                    <a:pt x="107180" y="21202"/>
                  </a:lnTo>
                  <a:cubicBezTo>
                    <a:pt x="123655" y="11654"/>
                    <a:pt x="150052" y="11654"/>
                    <a:pt x="166526" y="21202"/>
                  </a:cubicBezTo>
                  <a:lnTo>
                    <a:pt x="340260" y="121735"/>
                  </a:lnTo>
                  <a:close/>
                </a:path>
              </a:pathLst>
            </a:custGeom>
            <a:solidFill>
              <a:srgbClr val="616173"/>
            </a:solidFill>
            <a:ln w="9525" cap="flat">
              <a:noFill/>
              <a:prstDash val="solid"/>
              <a:miter/>
            </a:ln>
          </p:spPr>
          <p:txBody>
            <a:bodyPr rtlCol="0" anchor="ctr"/>
            <a:lstStyle/>
            <a:p>
              <a:endParaRPr lang="en-US" sz="1050"/>
            </a:p>
          </p:txBody>
        </p:sp>
        <p:sp>
          <p:nvSpPr>
            <p:cNvPr id="25" name="Freeform: Shape 19">
              <a:extLst>
                <a:ext uri="{FF2B5EF4-FFF2-40B4-BE49-F238E27FC236}">
                  <a16:creationId xmlns:a16="http://schemas.microsoft.com/office/drawing/2014/main" id="{903A7AE4-E7E4-BABA-ACBF-B7B2E309C6D3}"/>
                </a:ext>
              </a:extLst>
            </p:cNvPr>
            <p:cNvSpPr/>
            <p:nvPr/>
          </p:nvSpPr>
          <p:spPr>
            <a:xfrm>
              <a:off x="4363042" y="5712894"/>
              <a:ext cx="355705" cy="205934"/>
            </a:xfrm>
            <a:custGeom>
              <a:avLst/>
              <a:gdLst>
                <a:gd name="connsiteX0" fmla="*/ 340379 w 355704"/>
                <a:gd name="connsiteY0" fmla="*/ 121829 h 205934"/>
                <a:gd name="connsiteX1" fmla="*/ 340566 w 355704"/>
                <a:gd name="connsiteY1" fmla="*/ 156089 h 205934"/>
                <a:gd name="connsiteX2" fmla="*/ 259690 w 355704"/>
                <a:gd name="connsiteY2" fmla="*/ 203080 h 205934"/>
                <a:gd name="connsiteX3" fmla="*/ 200344 w 355704"/>
                <a:gd name="connsiteY3" fmla="*/ 203080 h 205934"/>
                <a:gd name="connsiteX4" fmla="*/ 26610 w 355704"/>
                <a:gd name="connsiteY4" fmla="*/ 102734 h 205934"/>
                <a:gd name="connsiteX5" fmla="*/ 26049 w 355704"/>
                <a:gd name="connsiteY5" fmla="*/ 68099 h 205934"/>
                <a:gd name="connsiteX6" fmla="*/ 106924 w 355704"/>
                <a:gd name="connsiteY6" fmla="*/ 21109 h 205934"/>
                <a:gd name="connsiteX7" fmla="*/ 166458 w 355704"/>
                <a:gd name="connsiteY7" fmla="*/ 21296 h 205934"/>
                <a:gd name="connsiteX8" fmla="*/ 340379 w 355704"/>
                <a:gd name="connsiteY8" fmla="*/ 121829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379" y="121829"/>
                  </a:moveTo>
                  <a:cubicBezTo>
                    <a:pt x="356854" y="131377"/>
                    <a:pt x="357041" y="146729"/>
                    <a:pt x="340566" y="156089"/>
                  </a:cubicBezTo>
                  <a:lnTo>
                    <a:pt x="259690" y="203080"/>
                  </a:lnTo>
                  <a:cubicBezTo>
                    <a:pt x="243216" y="212628"/>
                    <a:pt x="216819" y="212628"/>
                    <a:pt x="200344" y="203080"/>
                  </a:cubicBezTo>
                  <a:lnTo>
                    <a:pt x="26610" y="102734"/>
                  </a:lnTo>
                  <a:cubicBezTo>
                    <a:pt x="10135" y="93186"/>
                    <a:pt x="9761" y="77647"/>
                    <a:pt x="26049" y="68099"/>
                  </a:cubicBezTo>
                  <a:lnTo>
                    <a:pt x="106924" y="21109"/>
                  </a:lnTo>
                  <a:cubicBezTo>
                    <a:pt x="123399" y="11561"/>
                    <a:pt x="149983" y="11748"/>
                    <a:pt x="166458" y="21296"/>
                  </a:cubicBezTo>
                  <a:lnTo>
                    <a:pt x="340379" y="121829"/>
                  </a:lnTo>
                  <a:close/>
                </a:path>
              </a:pathLst>
            </a:custGeom>
            <a:solidFill>
              <a:srgbClr val="616173"/>
            </a:solidFill>
            <a:ln w="9525" cap="flat">
              <a:noFill/>
              <a:prstDash val="solid"/>
              <a:miter/>
            </a:ln>
          </p:spPr>
          <p:txBody>
            <a:bodyPr rtlCol="0" anchor="ctr"/>
            <a:lstStyle/>
            <a:p>
              <a:endParaRPr lang="en-US" sz="1050"/>
            </a:p>
          </p:txBody>
        </p:sp>
        <p:sp>
          <p:nvSpPr>
            <p:cNvPr id="26" name="Freeform: Shape 20">
              <a:extLst>
                <a:ext uri="{FF2B5EF4-FFF2-40B4-BE49-F238E27FC236}">
                  <a16:creationId xmlns:a16="http://schemas.microsoft.com/office/drawing/2014/main" id="{28BAC613-AF49-CEC9-E8F8-3F3AF5F1A284}"/>
                </a:ext>
              </a:extLst>
            </p:cNvPr>
            <p:cNvSpPr/>
            <p:nvPr/>
          </p:nvSpPr>
          <p:spPr>
            <a:xfrm>
              <a:off x="3794408" y="5659445"/>
              <a:ext cx="449311" cy="262098"/>
            </a:xfrm>
            <a:custGeom>
              <a:avLst/>
              <a:gdLst>
                <a:gd name="connsiteX0" fmla="*/ 431620 w 449311"/>
                <a:gd name="connsiteY0" fmla="*/ 121548 h 262098"/>
                <a:gd name="connsiteX1" fmla="*/ 432182 w 449311"/>
                <a:gd name="connsiteY1" fmla="*/ 155995 h 262098"/>
                <a:gd name="connsiteX2" fmla="*/ 259571 w 449311"/>
                <a:gd name="connsiteY2" fmla="*/ 256341 h 262098"/>
                <a:gd name="connsiteX3" fmla="*/ 199850 w 449311"/>
                <a:gd name="connsiteY3" fmla="*/ 256154 h 262098"/>
                <a:gd name="connsiteX4" fmla="*/ 26491 w 449311"/>
                <a:gd name="connsiteY4" fmla="*/ 155995 h 262098"/>
                <a:gd name="connsiteX5" fmla="*/ 26304 w 449311"/>
                <a:gd name="connsiteY5" fmla="*/ 121548 h 262098"/>
                <a:gd name="connsiteX6" fmla="*/ 198914 w 449311"/>
                <a:gd name="connsiteY6" fmla="*/ 21202 h 262098"/>
                <a:gd name="connsiteX7" fmla="*/ 258261 w 449311"/>
                <a:gd name="connsiteY7" fmla="*/ 21202 h 262098"/>
                <a:gd name="connsiteX8" fmla="*/ 431620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620" y="121548"/>
                  </a:moveTo>
                  <a:cubicBezTo>
                    <a:pt x="448095" y="131096"/>
                    <a:pt x="448469" y="146634"/>
                    <a:pt x="432182" y="155995"/>
                  </a:cubicBezTo>
                  <a:lnTo>
                    <a:pt x="259571" y="256341"/>
                  </a:lnTo>
                  <a:cubicBezTo>
                    <a:pt x="243097" y="265889"/>
                    <a:pt x="216512" y="265702"/>
                    <a:pt x="199850" y="256154"/>
                  </a:cubicBezTo>
                  <a:lnTo>
                    <a:pt x="26491" y="155995"/>
                  </a:lnTo>
                  <a:cubicBezTo>
                    <a:pt x="10016" y="146447"/>
                    <a:pt x="9829" y="131096"/>
                    <a:pt x="26304" y="121548"/>
                  </a:cubicBezTo>
                  <a:lnTo>
                    <a:pt x="198914" y="21202"/>
                  </a:lnTo>
                  <a:cubicBezTo>
                    <a:pt x="215389" y="11654"/>
                    <a:pt x="241786" y="11654"/>
                    <a:pt x="258261" y="21202"/>
                  </a:cubicBezTo>
                  <a:lnTo>
                    <a:pt x="431620" y="121548"/>
                  </a:lnTo>
                  <a:close/>
                </a:path>
              </a:pathLst>
            </a:custGeom>
            <a:solidFill>
              <a:srgbClr val="616173"/>
            </a:solidFill>
            <a:ln w="9525" cap="flat">
              <a:noFill/>
              <a:prstDash val="solid"/>
              <a:miter/>
            </a:ln>
          </p:spPr>
          <p:txBody>
            <a:bodyPr rtlCol="0" anchor="ctr"/>
            <a:lstStyle/>
            <a:p>
              <a:endParaRPr lang="en-US" sz="1050"/>
            </a:p>
          </p:txBody>
        </p:sp>
        <p:sp>
          <p:nvSpPr>
            <p:cNvPr id="27" name="Freeform: Shape 21">
              <a:extLst>
                <a:ext uri="{FF2B5EF4-FFF2-40B4-BE49-F238E27FC236}">
                  <a16:creationId xmlns:a16="http://schemas.microsoft.com/office/drawing/2014/main" id="{FC83A8C4-26BD-3F7C-F725-B20D208E822C}"/>
                </a:ext>
              </a:extLst>
            </p:cNvPr>
            <p:cNvSpPr/>
            <p:nvPr/>
          </p:nvSpPr>
          <p:spPr>
            <a:xfrm>
              <a:off x="4069424" y="5818202"/>
              <a:ext cx="449311" cy="262098"/>
            </a:xfrm>
            <a:custGeom>
              <a:avLst/>
              <a:gdLst>
                <a:gd name="connsiteX0" fmla="*/ 431807 w 449311"/>
                <a:gd name="connsiteY0" fmla="*/ 121548 h 262098"/>
                <a:gd name="connsiteX1" fmla="*/ 432369 w 449311"/>
                <a:gd name="connsiteY1" fmla="*/ 156183 h 262098"/>
                <a:gd name="connsiteX2" fmla="*/ 259946 w 449311"/>
                <a:gd name="connsiteY2" fmla="*/ 256529 h 262098"/>
                <a:gd name="connsiteX3" fmla="*/ 200225 w 449311"/>
                <a:gd name="connsiteY3" fmla="*/ 256341 h 262098"/>
                <a:gd name="connsiteX4" fmla="*/ 26491 w 449311"/>
                <a:gd name="connsiteY4" fmla="*/ 155995 h 262098"/>
                <a:gd name="connsiteX5" fmla="*/ 26304 w 449311"/>
                <a:gd name="connsiteY5" fmla="*/ 121548 h 262098"/>
                <a:gd name="connsiteX6" fmla="*/ 198914 w 449311"/>
                <a:gd name="connsiteY6" fmla="*/ 21202 h 262098"/>
                <a:gd name="connsiteX7" fmla="*/ 258261 w 449311"/>
                <a:gd name="connsiteY7" fmla="*/ 21202 h 262098"/>
                <a:gd name="connsiteX8" fmla="*/ 431807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807" y="121548"/>
                  </a:moveTo>
                  <a:cubicBezTo>
                    <a:pt x="448282" y="131096"/>
                    <a:pt x="448656" y="146634"/>
                    <a:pt x="432369" y="156183"/>
                  </a:cubicBezTo>
                  <a:lnTo>
                    <a:pt x="259946" y="256529"/>
                  </a:lnTo>
                  <a:cubicBezTo>
                    <a:pt x="243471" y="266076"/>
                    <a:pt x="216887" y="265889"/>
                    <a:pt x="200225" y="256341"/>
                  </a:cubicBezTo>
                  <a:lnTo>
                    <a:pt x="26491" y="155995"/>
                  </a:lnTo>
                  <a:cubicBezTo>
                    <a:pt x="10016" y="146447"/>
                    <a:pt x="9829" y="131096"/>
                    <a:pt x="26304" y="121548"/>
                  </a:cubicBezTo>
                  <a:lnTo>
                    <a:pt x="198914" y="21202"/>
                  </a:lnTo>
                  <a:cubicBezTo>
                    <a:pt x="215389" y="11654"/>
                    <a:pt x="241786" y="11654"/>
                    <a:pt x="258261" y="21202"/>
                  </a:cubicBezTo>
                  <a:lnTo>
                    <a:pt x="431807" y="121548"/>
                  </a:lnTo>
                  <a:close/>
                </a:path>
              </a:pathLst>
            </a:custGeom>
            <a:solidFill>
              <a:srgbClr val="616173"/>
            </a:solidFill>
            <a:ln w="9525" cap="flat">
              <a:noFill/>
              <a:prstDash val="solid"/>
              <a:miter/>
            </a:ln>
          </p:spPr>
          <p:txBody>
            <a:bodyPr rtlCol="0" anchor="ctr"/>
            <a:lstStyle/>
            <a:p>
              <a:endParaRPr lang="en-US" sz="1050"/>
            </a:p>
          </p:txBody>
        </p:sp>
        <p:sp>
          <p:nvSpPr>
            <p:cNvPr id="28" name="Freeform: Shape 22">
              <a:extLst>
                <a:ext uri="{FF2B5EF4-FFF2-40B4-BE49-F238E27FC236}">
                  <a16:creationId xmlns:a16="http://schemas.microsoft.com/office/drawing/2014/main" id="{9CA03386-3B4F-E3EC-183E-0FD198A47B6B}"/>
                </a:ext>
              </a:extLst>
            </p:cNvPr>
            <p:cNvSpPr/>
            <p:nvPr/>
          </p:nvSpPr>
          <p:spPr>
            <a:xfrm>
              <a:off x="2375333" y="6140301"/>
              <a:ext cx="468033" cy="280820"/>
            </a:xfrm>
            <a:custGeom>
              <a:avLst/>
              <a:gdLst>
                <a:gd name="connsiteX0" fmla="*/ 453337 w 468032"/>
                <a:gd name="connsiteY0" fmla="*/ 121642 h 280819"/>
                <a:gd name="connsiteX1" fmla="*/ 453898 w 468032"/>
                <a:gd name="connsiteY1" fmla="*/ 155715 h 280819"/>
                <a:gd name="connsiteX2" fmla="*/ 259571 w 468032"/>
                <a:gd name="connsiteY2" fmla="*/ 268605 h 280819"/>
                <a:gd name="connsiteX3" fmla="*/ 200225 w 468032"/>
                <a:gd name="connsiteY3" fmla="*/ 268605 h 280819"/>
                <a:gd name="connsiteX4" fmla="*/ 26491 w 468032"/>
                <a:gd name="connsiteY4" fmla="*/ 168258 h 280819"/>
                <a:gd name="connsiteX5" fmla="*/ 26304 w 468032"/>
                <a:gd name="connsiteY5" fmla="*/ 133999 h 280819"/>
                <a:gd name="connsiteX6" fmla="*/ 220631 w 468032"/>
                <a:gd name="connsiteY6" fmla="*/ 21109 h 280819"/>
                <a:gd name="connsiteX7" fmla="*/ 279603 w 468032"/>
                <a:gd name="connsiteY7" fmla="*/ 21296 h 280819"/>
                <a:gd name="connsiteX8" fmla="*/ 453337 w 468032"/>
                <a:gd name="connsiteY8" fmla="*/ 121642 h 28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032" h="280819">
                  <a:moveTo>
                    <a:pt x="453337" y="121642"/>
                  </a:moveTo>
                  <a:cubicBezTo>
                    <a:pt x="469811" y="131190"/>
                    <a:pt x="470186" y="146354"/>
                    <a:pt x="453898" y="155715"/>
                  </a:cubicBezTo>
                  <a:lnTo>
                    <a:pt x="259571" y="268605"/>
                  </a:lnTo>
                  <a:cubicBezTo>
                    <a:pt x="243096" y="278153"/>
                    <a:pt x="216700" y="278153"/>
                    <a:pt x="200225" y="268605"/>
                  </a:cubicBezTo>
                  <a:lnTo>
                    <a:pt x="26491" y="168258"/>
                  </a:lnTo>
                  <a:cubicBezTo>
                    <a:pt x="10016" y="158711"/>
                    <a:pt x="9829" y="143359"/>
                    <a:pt x="26304" y="133999"/>
                  </a:cubicBezTo>
                  <a:lnTo>
                    <a:pt x="220631" y="21109"/>
                  </a:lnTo>
                  <a:cubicBezTo>
                    <a:pt x="237106" y="11561"/>
                    <a:pt x="263128" y="11748"/>
                    <a:pt x="279603" y="21296"/>
                  </a:cubicBezTo>
                  <a:lnTo>
                    <a:pt x="453337" y="121642"/>
                  </a:lnTo>
                  <a:close/>
                </a:path>
              </a:pathLst>
            </a:custGeom>
            <a:solidFill>
              <a:srgbClr val="616173"/>
            </a:solidFill>
            <a:ln w="9525" cap="flat">
              <a:noFill/>
              <a:prstDash val="solid"/>
              <a:miter/>
            </a:ln>
          </p:spPr>
          <p:txBody>
            <a:bodyPr rtlCol="0" anchor="ctr"/>
            <a:lstStyle/>
            <a:p>
              <a:endParaRPr lang="en-US" sz="1050"/>
            </a:p>
          </p:txBody>
        </p:sp>
        <p:sp>
          <p:nvSpPr>
            <p:cNvPr id="29" name="Freeform: Shape 23">
              <a:extLst>
                <a:ext uri="{FF2B5EF4-FFF2-40B4-BE49-F238E27FC236}">
                  <a16:creationId xmlns:a16="http://schemas.microsoft.com/office/drawing/2014/main" id="{F34F7092-1806-7EC3-C68E-A1850B42CC38}"/>
                </a:ext>
              </a:extLst>
            </p:cNvPr>
            <p:cNvSpPr/>
            <p:nvPr/>
          </p:nvSpPr>
          <p:spPr>
            <a:xfrm>
              <a:off x="2670823" y="6310569"/>
              <a:ext cx="468033" cy="280820"/>
            </a:xfrm>
            <a:custGeom>
              <a:avLst/>
              <a:gdLst>
                <a:gd name="connsiteX0" fmla="*/ 453456 w 468032"/>
                <a:gd name="connsiteY0" fmla="*/ 121925 h 280819"/>
                <a:gd name="connsiteX1" fmla="*/ 454017 w 468032"/>
                <a:gd name="connsiteY1" fmla="*/ 155998 h 280819"/>
                <a:gd name="connsiteX2" fmla="*/ 259690 w 468032"/>
                <a:gd name="connsiteY2" fmla="*/ 268887 h 280819"/>
                <a:gd name="connsiteX3" fmla="*/ 200344 w 468032"/>
                <a:gd name="connsiteY3" fmla="*/ 268887 h 280819"/>
                <a:gd name="connsiteX4" fmla="*/ 26610 w 468032"/>
                <a:gd name="connsiteY4" fmla="*/ 168541 h 280819"/>
                <a:gd name="connsiteX5" fmla="*/ 26049 w 468032"/>
                <a:gd name="connsiteY5" fmla="*/ 133907 h 280819"/>
                <a:gd name="connsiteX6" fmla="*/ 220376 w 468032"/>
                <a:gd name="connsiteY6" fmla="*/ 21018 h 280819"/>
                <a:gd name="connsiteX7" fmla="*/ 279722 w 468032"/>
                <a:gd name="connsiteY7" fmla="*/ 21392 h 280819"/>
                <a:gd name="connsiteX8" fmla="*/ 453456 w 468032"/>
                <a:gd name="connsiteY8" fmla="*/ 121925 h 28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032" h="280819">
                  <a:moveTo>
                    <a:pt x="453456" y="121925"/>
                  </a:moveTo>
                  <a:cubicBezTo>
                    <a:pt x="469930" y="131473"/>
                    <a:pt x="470305" y="146637"/>
                    <a:pt x="454017" y="155998"/>
                  </a:cubicBezTo>
                  <a:lnTo>
                    <a:pt x="259690" y="268887"/>
                  </a:lnTo>
                  <a:cubicBezTo>
                    <a:pt x="243215" y="278435"/>
                    <a:pt x="216819" y="278435"/>
                    <a:pt x="200344" y="268887"/>
                  </a:cubicBezTo>
                  <a:lnTo>
                    <a:pt x="26610" y="168541"/>
                  </a:lnTo>
                  <a:cubicBezTo>
                    <a:pt x="10135" y="158993"/>
                    <a:pt x="9761" y="143455"/>
                    <a:pt x="26049" y="133907"/>
                  </a:cubicBezTo>
                  <a:lnTo>
                    <a:pt x="220376" y="21018"/>
                  </a:lnTo>
                  <a:cubicBezTo>
                    <a:pt x="236850" y="11469"/>
                    <a:pt x="263247" y="11844"/>
                    <a:pt x="279722" y="21392"/>
                  </a:cubicBezTo>
                  <a:lnTo>
                    <a:pt x="453456" y="121925"/>
                  </a:lnTo>
                  <a:close/>
                </a:path>
              </a:pathLst>
            </a:custGeom>
            <a:solidFill>
              <a:srgbClr val="616173"/>
            </a:solidFill>
            <a:ln w="9525" cap="flat">
              <a:noFill/>
              <a:prstDash val="solid"/>
              <a:miter/>
            </a:ln>
          </p:spPr>
          <p:txBody>
            <a:bodyPr rtlCol="0" anchor="ctr"/>
            <a:lstStyle/>
            <a:p>
              <a:endParaRPr lang="en-US" sz="1050"/>
            </a:p>
          </p:txBody>
        </p:sp>
        <p:sp>
          <p:nvSpPr>
            <p:cNvPr id="30" name="Freeform: Shape 24">
              <a:extLst>
                <a:ext uri="{FF2B5EF4-FFF2-40B4-BE49-F238E27FC236}">
                  <a16:creationId xmlns:a16="http://schemas.microsoft.com/office/drawing/2014/main" id="{3FF202A8-5D94-AA7C-AC6F-08F9E4DFD5E9}"/>
                </a:ext>
              </a:extLst>
            </p:cNvPr>
            <p:cNvSpPr/>
            <p:nvPr/>
          </p:nvSpPr>
          <p:spPr>
            <a:xfrm>
              <a:off x="2688541" y="5980890"/>
              <a:ext cx="748852" cy="430590"/>
            </a:xfrm>
            <a:custGeom>
              <a:avLst/>
              <a:gdLst>
                <a:gd name="connsiteX0" fmla="*/ 722362 w 748852"/>
                <a:gd name="connsiteY0" fmla="*/ 288916 h 430589"/>
                <a:gd name="connsiteX1" fmla="*/ 722549 w 748852"/>
                <a:gd name="connsiteY1" fmla="*/ 323364 h 430589"/>
                <a:gd name="connsiteX2" fmla="*/ 549938 w 748852"/>
                <a:gd name="connsiteY2" fmla="*/ 423710 h 430589"/>
                <a:gd name="connsiteX3" fmla="*/ 490592 w 748852"/>
                <a:gd name="connsiteY3" fmla="*/ 423710 h 430589"/>
                <a:gd name="connsiteX4" fmla="*/ 26491 w 748852"/>
                <a:gd name="connsiteY4" fmla="*/ 155808 h 430589"/>
                <a:gd name="connsiteX5" fmla="*/ 26304 w 748852"/>
                <a:gd name="connsiteY5" fmla="*/ 121548 h 430589"/>
                <a:gd name="connsiteX6" fmla="*/ 198914 w 748852"/>
                <a:gd name="connsiteY6" fmla="*/ 21202 h 430589"/>
                <a:gd name="connsiteX7" fmla="*/ 258261 w 748852"/>
                <a:gd name="connsiteY7" fmla="*/ 21202 h 430589"/>
                <a:gd name="connsiteX8" fmla="*/ 722362 w 748852"/>
                <a:gd name="connsiteY8" fmla="*/ 288916 h 43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852" h="430589">
                  <a:moveTo>
                    <a:pt x="722362" y="288916"/>
                  </a:moveTo>
                  <a:cubicBezTo>
                    <a:pt x="738837" y="298464"/>
                    <a:pt x="739024" y="313816"/>
                    <a:pt x="722549" y="323364"/>
                  </a:cubicBezTo>
                  <a:lnTo>
                    <a:pt x="549938" y="423710"/>
                  </a:lnTo>
                  <a:cubicBezTo>
                    <a:pt x="533464" y="433258"/>
                    <a:pt x="507067" y="433258"/>
                    <a:pt x="490592" y="423710"/>
                  </a:cubicBezTo>
                  <a:lnTo>
                    <a:pt x="26491" y="155808"/>
                  </a:lnTo>
                  <a:cubicBezTo>
                    <a:pt x="10016" y="146260"/>
                    <a:pt x="9829" y="130909"/>
                    <a:pt x="26304" y="121548"/>
                  </a:cubicBezTo>
                  <a:lnTo>
                    <a:pt x="198914" y="21202"/>
                  </a:lnTo>
                  <a:cubicBezTo>
                    <a:pt x="215389" y="11654"/>
                    <a:pt x="241786" y="11654"/>
                    <a:pt x="258261" y="21202"/>
                  </a:cubicBezTo>
                  <a:lnTo>
                    <a:pt x="722362" y="288916"/>
                  </a:lnTo>
                  <a:close/>
                </a:path>
              </a:pathLst>
            </a:custGeom>
            <a:solidFill>
              <a:srgbClr val="616173"/>
            </a:solidFill>
            <a:ln w="9525" cap="flat">
              <a:noFill/>
              <a:prstDash val="solid"/>
              <a:miter/>
            </a:ln>
          </p:spPr>
          <p:txBody>
            <a:bodyPr rtlCol="0" anchor="ctr"/>
            <a:lstStyle/>
            <a:p>
              <a:endParaRPr lang="en-US" sz="1050"/>
            </a:p>
          </p:txBody>
        </p:sp>
        <p:sp>
          <p:nvSpPr>
            <p:cNvPr id="31" name="Freeform: Shape 25">
              <a:extLst>
                <a:ext uri="{FF2B5EF4-FFF2-40B4-BE49-F238E27FC236}">
                  <a16:creationId xmlns:a16="http://schemas.microsoft.com/office/drawing/2014/main" id="{1D0EE1D8-2445-1AF0-DF5E-766E013270A5}"/>
                </a:ext>
              </a:extLst>
            </p:cNvPr>
            <p:cNvSpPr/>
            <p:nvPr/>
          </p:nvSpPr>
          <p:spPr>
            <a:xfrm>
              <a:off x="3695627" y="6241865"/>
              <a:ext cx="449311" cy="262098"/>
            </a:xfrm>
            <a:custGeom>
              <a:avLst/>
              <a:gdLst>
                <a:gd name="connsiteX0" fmla="*/ 431926 w 449311"/>
                <a:gd name="connsiteY0" fmla="*/ 121548 h 262098"/>
                <a:gd name="connsiteX1" fmla="*/ 431739 w 449311"/>
                <a:gd name="connsiteY1" fmla="*/ 155995 h 262098"/>
                <a:gd name="connsiteX2" fmla="*/ 259316 w 449311"/>
                <a:gd name="connsiteY2" fmla="*/ 256341 h 262098"/>
                <a:gd name="connsiteX3" fmla="*/ 199969 w 449311"/>
                <a:gd name="connsiteY3" fmla="*/ 256341 h 262098"/>
                <a:gd name="connsiteX4" fmla="*/ 26610 w 449311"/>
                <a:gd name="connsiteY4" fmla="*/ 156182 h 262098"/>
                <a:gd name="connsiteX5" fmla="*/ 26049 w 449311"/>
                <a:gd name="connsiteY5" fmla="*/ 121548 h 262098"/>
                <a:gd name="connsiteX6" fmla="*/ 198659 w 449311"/>
                <a:gd name="connsiteY6" fmla="*/ 21202 h 262098"/>
                <a:gd name="connsiteX7" fmla="*/ 258567 w 449311"/>
                <a:gd name="connsiteY7" fmla="*/ 21202 h 262098"/>
                <a:gd name="connsiteX8" fmla="*/ 431926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926" y="121548"/>
                  </a:moveTo>
                  <a:cubicBezTo>
                    <a:pt x="448401" y="131096"/>
                    <a:pt x="448214" y="146634"/>
                    <a:pt x="431739" y="155995"/>
                  </a:cubicBezTo>
                  <a:lnTo>
                    <a:pt x="259316" y="256341"/>
                  </a:lnTo>
                  <a:cubicBezTo>
                    <a:pt x="242841" y="265889"/>
                    <a:pt x="216444" y="265889"/>
                    <a:pt x="199969" y="256341"/>
                  </a:cubicBezTo>
                  <a:lnTo>
                    <a:pt x="26610" y="156182"/>
                  </a:lnTo>
                  <a:cubicBezTo>
                    <a:pt x="10135" y="146634"/>
                    <a:pt x="9761" y="131096"/>
                    <a:pt x="26049" y="121548"/>
                  </a:cubicBezTo>
                  <a:lnTo>
                    <a:pt x="198659" y="21202"/>
                  </a:lnTo>
                  <a:cubicBezTo>
                    <a:pt x="215134" y="11654"/>
                    <a:pt x="242092" y="11654"/>
                    <a:pt x="258567" y="21202"/>
                  </a:cubicBezTo>
                  <a:lnTo>
                    <a:pt x="431926" y="121548"/>
                  </a:lnTo>
                  <a:close/>
                </a:path>
              </a:pathLst>
            </a:custGeom>
            <a:solidFill>
              <a:srgbClr val="616173"/>
            </a:solidFill>
            <a:ln w="9525" cap="flat">
              <a:noFill/>
              <a:prstDash val="solid"/>
              <a:miter/>
            </a:ln>
          </p:spPr>
          <p:txBody>
            <a:bodyPr rtlCol="0" anchor="ctr"/>
            <a:lstStyle/>
            <a:p>
              <a:endParaRPr lang="en-US" sz="1050"/>
            </a:p>
          </p:txBody>
        </p:sp>
        <p:sp>
          <p:nvSpPr>
            <p:cNvPr id="32" name="Freeform: Shape 26">
              <a:extLst>
                <a:ext uri="{FF2B5EF4-FFF2-40B4-BE49-F238E27FC236}">
                  <a16:creationId xmlns:a16="http://schemas.microsoft.com/office/drawing/2014/main" id="{C0A6B3AC-8E69-14C7-1806-01BC81442B17}"/>
                </a:ext>
              </a:extLst>
            </p:cNvPr>
            <p:cNvSpPr/>
            <p:nvPr/>
          </p:nvSpPr>
          <p:spPr>
            <a:xfrm>
              <a:off x="3909612" y="6045758"/>
              <a:ext cx="449311" cy="262098"/>
            </a:xfrm>
            <a:custGeom>
              <a:avLst/>
              <a:gdLst>
                <a:gd name="connsiteX0" fmla="*/ 431739 w 449311"/>
                <a:gd name="connsiteY0" fmla="*/ 121455 h 262098"/>
                <a:gd name="connsiteX1" fmla="*/ 432301 w 449311"/>
                <a:gd name="connsiteY1" fmla="*/ 156089 h 262098"/>
                <a:gd name="connsiteX2" fmla="*/ 259690 w 449311"/>
                <a:gd name="connsiteY2" fmla="*/ 256436 h 262098"/>
                <a:gd name="connsiteX3" fmla="*/ 199969 w 449311"/>
                <a:gd name="connsiteY3" fmla="*/ 256249 h 262098"/>
                <a:gd name="connsiteX4" fmla="*/ 26610 w 449311"/>
                <a:gd name="connsiteY4" fmla="*/ 156089 h 262098"/>
                <a:gd name="connsiteX5" fmla="*/ 26049 w 449311"/>
                <a:gd name="connsiteY5" fmla="*/ 121455 h 262098"/>
                <a:gd name="connsiteX6" fmla="*/ 198472 w 449311"/>
                <a:gd name="connsiteY6" fmla="*/ 21109 h 262098"/>
                <a:gd name="connsiteX7" fmla="*/ 258193 w 449311"/>
                <a:gd name="connsiteY7" fmla="*/ 21296 h 262098"/>
                <a:gd name="connsiteX8" fmla="*/ 431739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739" y="121455"/>
                  </a:moveTo>
                  <a:cubicBezTo>
                    <a:pt x="448214" y="131003"/>
                    <a:pt x="448588" y="146542"/>
                    <a:pt x="432301" y="156089"/>
                  </a:cubicBezTo>
                  <a:lnTo>
                    <a:pt x="259690" y="256436"/>
                  </a:lnTo>
                  <a:cubicBezTo>
                    <a:pt x="243216" y="265984"/>
                    <a:pt x="216631" y="265796"/>
                    <a:pt x="199969" y="256249"/>
                  </a:cubicBezTo>
                  <a:lnTo>
                    <a:pt x="26610" y="156089"/>
                  </a:lnTo>
                  <a:cubicBezTo>
                    <a:pt x="10135" y="146542"/>
                    <a:pt x="9761" y="131003"/>
                    <a:pt x="26049" y="121455"/>
                  </a:cubicBezTo>
                  <a:lnTo>
                    <a:pt x="198472" y="21109"/>
                  </a:lnTo>
                  <a:cubicBezTo>
                    <a:pt x="214946" y="11561"/>
                    <a:pt x="241531" y="11748"/>
                    <a:pt x="258193" y="21296"/>
                  </a:cubicBezTo>
                  <a:lnTo>
                    <a:pt x="431739" y="121455"/>
                  </a:lnTo>
                  <a:close/>
                </a:path>
              </a:pathLst>
            </a:custGeom>
            <a:solidFill>
              <a:srgbClr val="616173"/>
            </a:solidFill>
            <a:ln w="9525" cap="flat">
              <a:noFill/>
              <a:prstDash val="solid"/>
              <a:miter/>
            </a:ln>
          </p:spPr>
          <p:txBody>
            <a:bodyPr rtlCol="0" anchor="ctr"/>
            <a:lstStyle/>
            <a:p>
              <a:endParaRPr lang="en-US" sz="1050"/>
            </a:p>
          </p:txBody>
        </p:sp>
        <p:sp>
          <p:nvSpPr>
            <p:cNvPr id="33" name="Freeform: Shape 27">
              <a:extLst>
                <a:ext uri="{FF2B5EF4-FFF2-40B4-BE49-F238E27FC236}">
                  <a16:creationId xmlns:a16="http://schemas.microsoft.com/office/drawing/2014/main" id="{488BA4CF-27CE-20D4-BCC7-7A4D4729191C}"/>
                </a:ext>
              </a:extLst>
            </p:cNvPr>
            <p:cNvSpPr/>
            <p:nvPr/>
          </p:nvSpPr>
          <p:spPr>
            <a:xfrm>
              <a:off x="3639838" y="5889810"/>
              <a:ext cx="449311" cy="262098"/>
            </a:xfrm>
            <a:custGeom>
              <a:avLst/>
              <a:gdLst>
                <a:gd name="connsiteX0" fmla="*/ 431552 w 449311"/>
                <a:gd name="connsiteY0" fmla="*/ 121455 h 262098"/>
                <a:gd name="connsiteX1" fmla="*/ 432113 w 449311"/>
                <a:gd name="connsiteY1" fmla="*/ 156089 h 262098"/>
                <a:gd name="connsiteX2" fmla="*/ 259690 w 449311"/>
                <a:gd name="connsiteY2" fmla="*/ 256436 h 262098"/>
                <a:gd name="connsiteX3" fmla="*/ 199969 w 449311"/>
                <a:gd name="connsiteY3" fmla="*/ 256249 h 262098"/>
                <a:gd name="connsiteX4" fmla="*/ 26610 w 449311"/>
                <a:gd name="connsiteY4" fmla="*/ 156089 h 262098"/>
                <a:gd name="connsiteX5" fmla="*/ 26048 w 449311"/>
                <a:gd name="connsiteY5" fmla="*/ 121455 h 262098"/>
                <a:gd name="connsiteX6" fmla="*/ 198659 w 449311"/>
                <a:gd name="connsiteY6" fmla="*/ 21109 h 262098"/>
                <a:gd name="connsiteX7" fmla="*/ 258380 w 449311"/>
                <a:gd name="connsiteY7" fmla="*/ 21296 h 262098"/>
                <a:gd name="connsiteX8" fmla="*/ 431552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552" y="121455"/>
                  </a:moveTo>
                  <a:cubicBezTo>
                    <a:pt x="448027" y="131003"/>
                    <a:pt x="448401" y="146542"/>
                    <a:pt x="432113" y="156089"/>
                  </a:cubicBezTo>
                  <a:lnTo>
                    <a:pt x="259690" y="256436"/>
                  </a:lnTo>
                  <a:cubicBezTo>
                    <a:pt x="243216" y="265984"/>
                    <a:pt x="216631" y="265796"/>
                    <a:pt x="199969" y="256249"/>
                  </a:cubicBezTo>
                  <a:lnTo>
                    <a:pt x="26610" y="156089"/>
                  </a:lnTo>
                  <a:cubicBezTo>
                    <a:pt x="10135" y="146542"/>
                    <a:pt x="9761" y="131003"/>
                    <a:pt x="26048" y="121455"/>
                  </a:cubicBezTo>
                  <a:lnTo>
                    <a:pt x="198659" y="21109"/>
                  </a:lnTo>
                  <a:cubicBezTo>
                    <a:pt x="215134" y="11561"/>
                    <a:pt x="241718" y="11748"/>
                    <a:pt x="258380" y="21296"/>
                  </a:cubicBezTo>
                  <a:lnTo>
                    <a:pt x="431552" y="121455"/>
                  </a:lnTo>
                  <a:close/>
                </a:path>
              </a:pathLst>
            </a:custGeom>
            <a:solidFill>
              <a:srgbClr val="616173"/>
            </a:solidFill>
            <a:ln w="9525" cap="flat">
              <a:noFill/>
              <a:prstDash val="solid"/>
              <a:miter/>
            </a:ln>
          </p:spPr>
          <p:txBody>
            <a:bodyPr rtlCol="0" anchor="ctr"/>
            <a:lstStyle/>
            <a:p>
              <a:endParaRPr lang="en-US" sz="1050"/>
            </a:p>
          </p:txBody>
        </p:sp>
        <p:sp>
          <p:nvSpPr>
            <p:cNvPr id="34" name="Freeform: Shape 28">
              <a:extLst>
                <a:ext uri="{FF2B5EF4-FFF2-40B4-BE49-F238E27FC236}">
                  <a16:creationId xmlns:a16="http://schemas.microsoft.com/office/drawing/2014/main" id="{4681C6C7-55F6-B034-07B6-0DC4E6736B85}"/>
                </a:ext>
              </a:extLst>
            </p:cNvPr>
            <p:cNvSpPr/>
            <p:nvPr/>
          </p:nvSpPr>
          <p:spPr>
            <a:xfrm>
              <a:off x="4649597" y="5878484"/>
              <a:ext cx="355705" cy="205934"/>
            </a:xfrm>
            <a:custGeom>
              <a:avLst/>
              <a:gdLst>
                <a:gd name="connsiteX0" fmla="*/ 340260 w 355704"/>
                <a:gd name="connsiteY0" fmla="*/ 121548 h 205934"/>
                <a:gd name="connsiteX1" fmla="*/ 340447 w 355704"/>
                <a:gd name="connsiteY1" fmla="*/ 155808 h 205934"/>
                <a:gd name="connsiteX2" fmla="*/ 259571 w 355704"/>
                <a:gd name="connsiteY2" fmla="*/ 202798 h 205934"/>
                <a:gd name="connsiteX3" fmla="*/ 200225 w 355704"/>
                <a:gd name="connsiteY3" fmla="*/ 202798 h 205934"/>
                <a:gd name="connsiteX4" fmla="*/ 26491 w 355704"/>
                <a:gd name="connsiteY4" fmla="*/ 102452 h 205934"/>
                <a:gd name="connsiteX5" fmla="*/ 26304 w 355704"/>
                <a:gd name="connsiteY5" fmla="*/ 68192 h 205934"/>
                <a:gd name="connsiteX6" fmla="*/ 107180 w 355704"/>
                <a:gd name="connsiteY6" fmla="*/ 21202 h 205934"/>
                <a:gd name="connsiteX7" fmla="*/ 166526 w 355704"/>
                <a:gd name="connsiteY7" fmla="*/ 21202 h 205934"/>
                <a:gd name="connsiteX8" fmla="*/ 340260 w 355704"/>
                <a:gd name="connsiteY8" fmla="*/ 121548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260" y="121548"/>
                  </a:moveTo>
                  <a:cubicBezTo>
                    <a:pt x="356735" y="131096"/>
                    <a:pt x="356922" y="146447"/>
                    <a:pt x="340447" y="155808"/>
                  </a:cubicBezTo>
                  <a:lnTo>
                    <a:pt x="259571" y="202798"/>
                  </a:lnTo>
                  <a:cubicBezTo>
                    <a:pt x="243096" y="212346"/>
                    <a:pt x="216700" y="212346"/>
                    <a:pt x="200225" y="202798"/>
                  </a:cubicBezTo>
                  <a:lnTo>
                    <a:pt x="26491" y="102452"/>
                  </a:lnTo>
                  <a:cubicBezTo>
                    <a:pt x="10016" y="92904"/>
                    <a:pt x="9829" y="77553"/>
                    <a:pt x="26304" y="68192"/>
                  </a:cubicBezTo>
                  <a:lnTo>
                    <a:pt x="107180" y="21202"/>
                  </a:lnTo>
                  <a:cubicBezTo>
                    <a:pt x="123655" y="11654"/>
                    <a:pt x="150052" y="11654"/>
                    <a:pt x="166526" y="21202"/>
                  </a:cubicBezTo>
                  <a:lnTo>
                    <a:pt x="340260" y="121548"/>
                  </a:lnTo>
                  <a:close/>
                </a:path>
              </a:pathLst>
            </a:custGeom>
            <a:solidFill>
              <a:srgbClr val="616173"/>
            </a:solidFill>
            <a:ln w="9525" cap="flat">
              <a:noFill/>
              <a:prstDash val="solid"/>
              <a:miter/>
            </a:ln>
          </p:spPr>
          <p:txBody>
            <a:bodyPr rtlCol="0" anchor="ctr"/>
            <a:lstStyle/>
            <a:p>
              <a:endParaRPr lang="en-US" sz="1050"/>
            </a:p>
          </p:txBody>
        </p:sp>
        <p:sp>
          <p:nvSpPr>
            <p:cNvPr id="35" name="Freeform: Shape 29">
              <a:extLst>
                <a:ext uri="{FF2B5EF4-FFF2-40B4-BE49-F238E27FC236}">
                  <a16:creationId xmlns:a16="http://schemas.microsoft.com/office/drawing/2014/main" id="{B78014CA-CDF3-C93B-AB86-F8D770C45404}"/>
                </a:ext>
              </a:extLst>
            </p:cNvPr>
            <p:cNvSpPr/>
            <p:nvPr/>
          </p:nvSpPr>
          <p:spPr>
            <a:xfrm>
              <a:off x="4184440" y="6204515"/>
              <a:ext cx="449311" cy="262098"/>
            </a:xfrm>
            <a:custGeom>
              <a:avLst/>
              <a:gdLst>
                <a:gd name="connsiteX0" fmla="*/ 432113 w 449311"/>
                <a:gd name="connsiteY0" fmla="*/ 121642 h 262098"/>
                <a:gd name="connsiteX1" fmla="*/ 432301 w 449311"/>
                <a:gd name="connsiteY1" fmla="*/ 156089 h 262098"/>
                <a:gd name="connsiteX2" fmla="*/ 259690 w 449311"/>
                <a:gd name="connsiteY2" fmla="*/ 256436 h 262098"/>
                <a:gd name="connsiteX3" fmla="*/ 200344 w 449311"/>
                <a:gd name="connsiteY3" fmla="*/ 256436 h 262098"/>
                <a:gd name="connsiteX4" fmla="*/ 26610 w 449311"/>
                <a:gd name="connsiteY4" fmla="*/ 156089 h 262098"/>
                <a:gd name="connsiteX5" fmla="*/ 26048 w 449311"/>
                <a:gd name="connsiteY5" fmla="*/ 121455 h 262098"/>
                <a:gd name="connsiteX6" fmla="*/ 198659 w 449311"/>
                <a:gd name="connsiteY6" fmla="*/ 21109 h 262098"/>
                <a:gd name="connsiteX7" fmla="*/ 258380 w 449311"/>
                <a:gd name="connsiteY7" fmla="*/ 21296 h 262098"/>
                <a:gd name="connsiteX8" fmla="*/ 432113 w 449311"/>
                <a:gd name="connsiteY8" fmla="*/ 121642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113" y="121642"/>
                  </a:moveTo>
                  <a:cubicBezTo>
                    <a:pt x="448588" y="131190"/>
                    <a:pt x="448775" y="146542"/>
                    <a:pt x="432301" y="156089"/>
                  </a:cubicBezTo>
                  <a:lnTo>
                    <a:pt x="259690" y="256436"/>
                  </a:lnTo>
                  <a:cubicBezTo>
                    <a:pt x="243216" y="265983"/>
                    <a:pt x="216818" y="265983"/>
                    <a:pt x="200344" y="256436"/>
                  </a:cubicBezTo>
                  <a:lnTo>
                    <a:pt x="26610" y="156089"/>
                  </a:lnTo>
                  <a:cubicBezTo>
                    <a:pt x="10135" y="146542"/>
                    <a:pt x="9761" y="131003"/>
                    <a:pt x="26048" y="121455"/>
                  </a:cubicBezTo>
                  <a:lnTo>
                    <a:pt x="198659" y="21109"/>
                  </a:lnTo>
                  <a:cubicBezTo>
                    <a:pt x="215134" y="11561"/>
                    <a:pt x="241718" y="11748"/>
                    <a:pt x="258380" y="21296"/>
                  </a:cubicBezTo>
                  <a:lnTo>
                    <a:pt x="432113" y="121642"/>
                  </a:lnTo>
                  <a:close/>
                </a:path>
              </a:pathLst>
            </a:custGeom>
            <a:solidFill>
              <a:srgbClr val="616173"/>
            </a:solidFill>
            <a:ln w="9525" cap="flat">
              <a:noFill/>
              <a:prstDash val="solid"/>
              <a:miter/>
            </a:ln>
          </p:spPr>
          <p:txBody>
            <a:bodyPr rtlCol="0" anchor="ctr"/>
            <a:lstStyle/>
            <a:p>
              <a:endParaRPr lang="en-US" sz="1050"/>
            </a:p>
          </p:txBody>
        </p:sp>
        <p:sp>
          <p:nvSpPr>
            <p:cNvPr id="36" name="Freeform: Shape 30">
              <a:extLst>
                <a:ext uri="{FF2B5EF4-FFF2-40B4-BE49-F238E27FC236}">
                  <a16:creationId xmlns:a16="http://schemas.microsoft.com/office/drawing/2014/main" id="{B2082BA8-35AF-B176-C7C0-91667CC4961E}"/>
                </a:ext>
              </a:extLst>
            </p:cNvPr>
            <p:cNvSpPr/>
            <p:nvPr/>
          </p:nvSpPr>
          <p:spPr>
            <a:xfrm>
              <a:off x="3970269" y="6400621"/>
              <a:ext cx="449311" cy="262098"/>
            </a:xfrm>
            <a:custGeom>
              <a:avLst/>
              <a:gdLst>
                <a:gd name="connsiteX0" fmla="*/ 432488 w 449311"/>
                <a:gd name="connsiteY0" fmla="*/ 121735 h 262098"/>
                <a:gd name="connsiteX1" fmla="*/ 432301 w 449311"/>
                <a:gd name="connsiteY1" fmla="*/ 156183 h 262098"/>
                <a:gd name="connsiteX2" fmla="*/ 259690 w 449311"/>
                <a:gd name="connsiteY2" fmla="*/ 256528 h 262098"/>
                <a:gd name="connsiteX3" fmla="*/ 200344 w 449311"/>
                <a:gd name="connsiteY3" fmla="*/ 256528 h 262098"/>
                <a:gd name="connsiteX4" fmla="*/ 26610 w 449311"/>
                <a:gd name="connsiteY4" fmla="*/ 156183 h 262098"/>
                <a:gd name="connsiteX5" fmla="*/ 26049 w 449311"/>
                <a:gd name="connsiteY5" fmla="*/ 121548 h 262098"/>
                <a:gd name="connsiteX6" fmla="*/ 198659 w 449311"/>
                <a:gd name="connsiteY6" fmla="*/ 21202 h 262098"/>
                <a:gd name="connsiteX7" fmla="*/ 258567 w 449311"/>
                <a:gd name="connsiteY7" fmla="*/ 21202 h 262098"/>
                <a:gd name="connsiteX8" fmla="*/ 432488 w 449311"/>
                <a:gd name="connsiteY8" fmla="*/ 12173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488" y="121735"/>
                  </a:moveTo>
                  <a:cubicBezTo>
                    <a:pt x="448963" y="131283"/>
                    <a:pt x="448776" y="146822"/>
                    <a:pt x="432301" y="156183"/>
                  </a:cubicBezTo>
                  <a:lnTo>
                    <a:pt x="259690" y="256528"/>
                  </a:lnTo>
                  <a:cubicBezTo>
                    <a:pt x="243216" y="266076"/>
                    <a:pt x="216818" y="266076"/>
                    <a:pt x="200344" y="256528"/>
                  </a:cubicBezTo>
                  <a:lnTo>
                    <a:pt x="26610" y="156183"/>
                  </a:lnTo>
                  <a:cubicBezTo>
                    <a:pt x="10135" y="146634"/>
                    <a:pt x="9761" y="131096"/>
                    <a:pt x="26049" y="121548"/>
                  </a:cubicBezTo>
                  <a:lnTo>
                    <a:pt x="198659" y="21202"/>
                  </a:lnTo>
                  <a:cubicBezTo>
                    <a:pt x="215134" y="11654"/>
                    <a:pt x="242092" y="11654"/>
                    <a:pt x="258567" y="21202"/>
                  </a:cubicBezTo>
                  <a:lnTo>
                    <a:pt x="432488" y="121735"/>
                  </a:lnTo>
                  <a:close/>
                </a:path>
              </a:pathLst>
            </a:custGeom>
            <a:solidFill>
              <a:srgbClr val="616173"/>
            </a:solidFill>
            <a:ln w="9525" cap="flat">
              <a:noFill/>
              <a:prstDash val="solid"/>
              <a:miter/>
            </a:ln>
          </p:spPr>
          <p:txBody>
            <a:bodyPr rtlCol="0" anchor="ctr"/>
            <a:lstStyle/>
            <a:p>
              <a:endParaRPr lang="en-US" sz="1050"/>
            </a:p>
          </p:txBody>
        </p:sp>
        <p:sp>
          <p:nvSpPr>
            <p:cNvPr id="37" name="Freeform: Shape 31">
              <a:extLst>
                <a:ext uri="{FF2B5EF4-FFF2-40B4-BE49-F238E27FC236}">
                  <a16:creationId xmlns:a16="http://schemas.microsoft.com/office/drawing/2014/main" id="{ABA74A11-F611-B607-E37F-F5813C03EB86}"/>
                </a:ext>
              </a:extLst>
            </p:cNvPr>
            <p:cNvSpPr/>
            <p:nvPr/>
          </p:nvSpPr>
          <p:spPr>
            <a:xfrm>
              <a:off x="5795970" y="6540375"/>
              <a:ext cx="355705" cy="205934"/>
            </a:xfrm>
            <a:custGeom>
              <a:avLst/>
              <a:gdLst>
                <a:gd name="connsiteX0" fmla="*/ 340005 w 355704"/>
                <a:gd name="connsiteY0" fmla="*/ 121455 h 205934"/>
                <a:gd name="connsiteX1" fmla="*/ 340566 w 355704"/>
                <a:gd name="connsiteY1" fmla="*/ 155902 h 205934"/>
                <a:gd name="connsiteX2" fmla="*/ 259690 w 355704"/>
                <a:gd name="connsiteY2" fmla="*/ 202893 h 205934"/>
                <a:gd name="connsiteX3" fmla="*/ 199969 w 355704"/>
                <a:gd name="connsiteY3" fmla="*/ 202705 h 205934"/>
                <a:gd name="connsiteX4" fmla="*/ 26610 w 355704"/>
                <a:gd name="connsiteY4" fmla="*/ 102547 h 205934"/>
                <a:gd name="connsiteX5" fmla="*/ 26049 w 355704"/>
                <a:gd name="connsiteY5" fmla="*/ 68100 h 205934"/>
                <a:gd name="connsiteX6" fmla="*/ 106924 w 355704"/>
                <a:gd name="connsiteY6" fmla="*/ 21109 h 205934"/>
                <a:gd name="connsiteX7" fmla="*/ 166458 w 355704"/>
                <a:gd name="connsiteY7" fmla="*/ 21296 h 205934"/>
                <a:gd name="connsiteX8" fmla="*/ 340005 w 355704"/>
                <a:gd name="connsiteY8" fmla="*/ 121455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005" y="121455"/>
                  </a:moveTo>
                  <a:cubicBezTo>
                    <a:pt x="356479" y="131003"/>
                    <a:pt x="356854" y="146541"/>
                    <a:pt x="340566" y="155902"/>
                  </a:cubicBezTo>
                  <a:lnTo>
                    <a:pt x="259690" y="202893"/>
                  </a:lnTo>
                  <a:cubicBezTo>
                    <a:pt x="243215" y="212441"/>
                    <a:pt x="216631" y="212253"/>
                    <a:pt x="199969" y="202705"/>
                  </a:cubicBezTo>
                  <a:lnTo>
                    <a:pt x="26610" y="102547"/>
                  </a:lnTo>
                  <a:cubicBezTo>
                    <a:pt x="10135" y="92999"/>
                    <a:pt x="9761" y="77460"/>
                    <a:pt x="26049" y="68100"/>
                  </a:cubicBezTo>
                  <a:lnTo>
                    <a:pt x="106924" y="21109"/>
                  </a:lnTo>
                  <a:cubicBezTo>
                    <a:pt x="123399" y="11561"/>
                    <a:pt x="149983" y="11748"/>
                    <a:pt x="166458" y="21296"/>
                  </a:cubicBezTo>
                  <a:lnTo>
                    <a:pt x="340005" y="121455"/>
                  </a:lnTo>
                  <a:close/>
                </a:path>
              </a:pathLst>
            </a:custGeom>
            <a:solidFill>
              <a:srgbClr val="616173"/>
            </a:solidFill>
            <a:ln w="9525" cap="flat">
              <a:noFill/>
              <a:prstDash val="solid"/>
              <a:miter/>
            </a:ln>
          </p:spPr>
          <p:txBody>
            <a:bodyPr rtlCol="0" anchor="ctr"/>
            <a:lstStyle/>
            <a:p>
              <a:endParaRPr lang="en-US" sz="1050"/>
            </a:p>
          </p:txBody>
        </p:sp>
        <p:sp>
          <p:nvSpPr>
            <p:cNvPr id="38" name="Freeform: Shape 32">
              <a:extLst>
                <a:ext uri="{FF2B5EF4-FFF2-40B4-BE49-F238E27FC236}">
                  <a16:creationId xmlns:a16="http://schemas.microsoft.com/office/drawing/2014/main" id="{F401DB50-C050-EDBE-8F7C-3C969CA3E67E}"/>
                </a:ext>
              </a:extLst>
            </p:cNvPr>
            <p:cNvSpPr/>
            <p:nvPr/>
          </p:nvSpPr>
          <p:spPr>
            <a:xfrm>
              <a:off x="3234641" y="6636228"/>
              <a:ext cx="524196" cy="318262"/>
            </a:xfrm>
            <a:custGeom>
              <a:avLst/>
              <a:gdLst>
                <a:gd name="connsiteX0" fmla="*/ 508190 w 524196"/>
                <a:gd name="connsiteY0" fmla="*/ 153469 h 318262"/>
                <a:gd name="connsiteX1" fmla="*/ 508752 w 524196"/>
                <a:gd name="connsiteY1" fmla="*/ 187542 h 318262"/>
                <a:gd name="connsiteX2" fmla="*/ 314425 w 524196"/>
                <a:gd name="connsiteY2" fmla="*/ 300431 h 318262"/>
                <a:gd name="connsiteX3" fmla="*/ 255078 w 524196"/>
                <a:gd name="connsiteY3" fmla="*/ 300431 h 318262"/>
                <a:gd name="connsiteX4" fmla="*/ 26491 w 524196"/>
                <a:gd name="connsiteY4" fmla="*/ 168446 h 318262"/>
                <a:gd name="connsiteX5" fmla="*/ 26304 w 524196"/>
                <a:gd name="connsiteY5" fmla="*/ 133998 h 318262"/>
                <a:gd name="connsiteX6" fmla="*/ 220631 w 524196"/>
                <a:gd name="connsiteY6" fmla="*/ 21109 h 318262"/>
                <a:gd name="connsiteX7" fmla="*/ 279603 w 524196"/>
                <a:gd name="connsiteY7" fmla="*/ 21296 h 318262"/>
                <a:gd name="connsiteX8" fmla="*/ 508190 w 524196"/>
                <a:gd name="connsiteY8" fmla="*/ 153469 h 31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4196" h="318262">
                  <a:moveTo>
                    <a:pt x="508190" y="153469"/>
                  </a:moveTo>
                  <a:cubicBezTo>
                    <a:pt x="524665" y="163016"/>
                    <a:pt x="525039" y="178181"/>
                    <a:pt x="508752" y="187542"/>
                  </a:cubicBezTo>
                  <a:lnTo>
                    <a:pt x="314425" y="300431"/>
                  </a:lnTo>
                  <a:cubicBezTo>
                    <a:pt x="297950" y="309979"/>
                    <a:pt x="271553" y="309979"/>
                    <a:pt x="255078" y="300431"/>
                  </a:cubicBezTo>
                  <a:lnTo>
                    <a:pt x="26491" y="168446"/>
                  </a:lnTo>
                  <a:cubicBezTo>
                    <a:pt x="10016" y="158898"/>
                    <a:pt x="9829" y="143546"/>
                    <a:pt x="26304" y="133998"/>
                  </a:cubicBezTo>
                  <a:lnTo>
                    <a:pt x="220631" y="21109"/>
                  </a:lnTo>
                  <a:cubicBezTo>
                    <a:pt x="237106" y="11561"/>
                    <a:pt x="263128" y="11748"/>
                    <a:pt x="279603" y="21296"/>
                  </a:cubicBezTo>
                  <a:lnTo>
                    <a:pt x="508190" y="153469"/>
                  </a:lnTo>
                  <a:close/>
                </a:path>
              </a:pathLst>
            </a:custGeom>
            <a:solidFill>
              <a:srgbClr val="616173"/>
            </a:solidFill>
            <a:ln w="9525" cap="flat">
              <a:noFill/>
              <a:prstDash val="solid"/>
              <a:miter/>
            </a:ln>
          </p:spPr>
          <p:txBody>
            <a:bodyPr rtlCol="0" anchor="ctr"/>
            <a:lstStyle/>
            <a:p>
              <a:endParaRPr lang="en-US" sz="1050"/>
            </a:p>
          </p:txBody>
        </p:sp>
        <p:sp>
          <p:nvSpPr>
            <p:cNvPr id="39" name="Freeform: Shape 33">
              <a:extLst>
                <a:ext uri="{FF2B5EF4-FFF2-40B4-BE49-F238E27FC236}">
                  <a16:creationId xmlns:a16="http://schemas.microsoft.com/office/drawing/2014/main" id="{091AFFE1-E488-57C9-60DA-94C5106C97C5}"/>
                </a:ext>
              </a:extLst>
            </p:cNvPr>
            <p:cNvSpPr/>
            <p:nvPr/>
          </p:nvSpPr>
          <p:spPr>
            <a:xfrm>
              <a:off x="5253733" y="7802003"/>
              <a:ext cx="468033" cy="280820"/>
            </a:xfrm>
            <a:custGeom>
              <a:avLst/>
              <a:gdLst>
                <a:gd name="connsiteX0" fmla="*/ 458017 w 468032"/>
                <a:gd name="connsiteY0" fmla="*/ 124451 h 280819"/>
                <a:gd name="connsiteX1" fmla="*/ 458579 w 468032"/>
                <a:gd name="connsiteY1" fmla="*/ 158524 h 280819"/>
                <a:gd name="connsiteX2" fmla="*/ 264251 w 468032"/>
                <a:gd name="connsiteY2" fmla="*/ 271413 h 280819"/>
                <a:gd name="connsiteX3" fmla="*/ 204905 w 468032"/>
                <a:gd name="connsiteY3" fmla="*/ 271413 h 280819"/>
                <a:gd name="connsiteX4" fmla="*/ 26491 w 468032"/>
                <a:gd name="connsiteY4" fmla="*/ 168446 h 280819"/>
                <a:gd name="connsiteX5" fmla="*/ 26304 w 468032"/>
                <a:gd name="connsiteY5" fmla="*/ 133998 h 280819"/>
                <a:gd name="connsiteX6" fmla="*/ 220631 w 468032"/>
                <a:gd name="connsiteY6" fmla="*/ 21109 h 280819"/>
                <a:gd name="connsiteX7" fmla="*/ 279603 w 468032"/>
                <a:gd name="connsiteY7" fmla="*/ 21296 h 280819"/>
                <a:gd name="connsiteX8" fmla="*/ 458017 w 468032"/>
                <a:gd name="connsiteY8" fmla="*/ 124451 h 28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032" h="280819">
                  <a:moveTo>
                    <a:pt x="458017" y="124451"/>
                  </a:moveTo>
                  <a:cubicBezTo>
                    <a:pt x="474492" y="133998"/>
                    <a:pt x="474866" y="149163"/>
                    <a:pt x="458579" y="158524"/>
                  </a:cubicBezTo>
                  <a:lnTo>
                    <a:pt x="264251" y="271413"/>
                  </a:lnTo>
                  <a:cubicBezTo>
                    <a:pt x="247777" y="280961"/>
                    <a:pt x="221380" y="280961"/>
                    <a:pt x="204905" y="271413"/>
                  </a:cubicBezTo>
                  <a:lnTo>
                    <a:pt x="26491" y="168446"/>
                  </a:lnTo>
                  <a:cubicBezTo>
                    <a:pt x="10016" y="158898"/>
                    <a:pt x="9829" y="143546"/>
                    <a:pt x="26304" y="133998"/>
                  </a:cubicBezTo>
                  <a:lnTo>
                    <a:pt x="220631" y="21109"/>
                  </a:lnTo>
                  <a:cubicBezTo>
                    <a:pt x="237106" y="11561"/>
                    <a:pt x="263128" y="11748"/>
                    <a:pt x="279603" y="21296"/>
                  </a:cubicBezTo>
                  <a:lnTo>
                    <a:pt x="458017" y="124451"/>
                  </a:lnTo>
                  <a:close/>
                </a:path>
              </a:pathLst>
            </a:custGeom>
            <a:solidFill>
              <a:srgbClr val="616173"/>
            </a:solidFill>
            <a:ln w="9525" cap="flat">
              <a:noFill/>
              <a:prstDash val="solid"/>
              <a:miter/>
            </a:ln>
          </p:spPr>
          <p:txBody>
            <a:bodyPr rtlCol="0" anchor="ctr"/>
            <a:lstStyle/>
            <a:p>
              <a:endParaRPr lang="en-US" sz="1050"/>
            </a:p>
          </p:txBody>
        </p:sp>
        <p:sp>
          <p:nvSpPr>
            <p:cNvPr id="40" name="Freeform: Shape 34">
              <a:extLst>
                <a:ext uri="{FF2B5EF4-FFF2-40B4-BE49-F238E27FC236}">
                  <a16:creationId xmlns:a16="http://schemas.microsoft.com/office/drawing/2014/main" id="{ACE42686-DDF5-5054-9660-B3CD62F233E2}"/>
                </a:ext>
              </a:extLst>
            </p:cNvPr>
            <p:cNvSpPr/>
            <p:nvPr/>
          </p:nvSpPr>
          <p:spPr>
            <a:xfrm>
              <a:off x="4915814" y="7606928"/>
              <a:ext cx="524196" cy="318262"/>
            </a:xfrm>
            <a:custGeom>
              <a:avLst/>
              <a:gdLst>
                <a:gd name="connsiteX0" fmla="*/ 508190 w 524196"/>
                <a:gd name="connsiteY0" fmla="*/ 153281 h 318262"/>
                <a:gd name="connsiteX1" fmla="*/ 508752 w 524196"/>
                <a:gd name="connsiteY1" fmla="*/ 187354 h 318262"/>
                <a:gd name="connsiteX2" fmla="*/ 314425 w 524196"/>
                <a:gd name="connsiteY2" fmla="*/ 300244 h 318262"/>
                <a:gd name="connsiteX3" fmla="*/ 255078 w 524196"/>
                <a:gd name="connsiteY3" fmla="*/ 300244 h 318262"/>
                <a:gd name="connsiteX4" fmla="*/ 26491 w 524196"/>
                <a:gd name="connsiteY4" fmla="*/ 168446 h 318262"/>
                <a:gd name="connsiteX5" fmla="*/ 26304 w 524196"/>
                <a:gd name="connsiteY5" fmla="*/ 133998 h 318262"/>
                <a:gd name="connsiteX6" fmla="*/ 220631 w 524196"/>
                <a:gd name="connsiteY6" fmla="*/ 21109 h 318262"/>
                <a:gd name="connsiteX7" fmla="*/ 279603 w 524196"/>
                <a:gd name="connsiteY7" fmla="*/ 21296 h 318262"/>
                <a:gd name="connsiteX8" fmla="*/ 508190 w 524196"/>
                <a:gd name="connsiteY8" fmla="*/ 153281 h 31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4196" h="318262">
                  <a:moveTo>
                    <a:pt x="508190" y="153281"/>
                  </a:moveTo>
                  <a:cubicBezTo>
                    <a:pt x="524290" y="162642"/>
                    <a:pt x="525039" y="177994"/>
                    <a:pt x="508752" y="187354"/>
                  </a:cubicBezTo>
                  <a:lnTo>
                    <a:pt x="314425" y="300244"/>
                  </a:lnTo>
                  <a:cubicBezTo>
                    <a:pt x="297950" y="309791"/>
                    <a:pt x="271366" y="309604"/>
                    <a:pt x="255078" y="300244"/>
                  </a:cubicBezTo>
                  <a:lnTo>
                    <a:pt x="26491" y="168446"/>
                  </a:lnTo>
                  <a:cubicBezTo>
                    <a:pt x="10016" y="158898"/>
                    <a:pt x="9829" y="143546"/>
                    <a:pt x="26304" y="133998"/>
                  </a:cubicBezTo>
                  <a:lnTo>
                    <a:pt x="220631" y="21109"/>
                  </a:lnTo>
                  <a:cubicBezTo>
                    <a:pt x="237106" y="11561"/>
                    <a:pt x="263128" y="11748"/>
                    <a:pt x="279603" y="21296"/>
                  </a:cubicBezTo>
                  <a:lnTo>
                    <a:pt x="508190" y="153281"/>
                  </a:lnTo>
                  <a:close/>
                </a:path>
              </a:pathLst>
            </a:custGeom>
            <a:solidFill>
              <a:srgbClr val="616173"/>
            </a:solidFill>
            <a:ln w="9525" cap="flat">
              <a:noFill/>
              <a:prstDash val="solid"/>
              <a:miter/>
            </a:ln>
          </p:spPr>
          <p:txBody>
            <a:bodyPr rtlCol="0" anchor="ctr"/>
            <a:lstStyle/>
            <a:p>
              <a:endParaRPr lang="en-US" sz="1050"/>
            </a:p>
          </p:txBody>
        </p:sp>
        <p:sp>
          <p:nvSpPr>
            <p:cNvPr id="41" name="Freeform: Shape 35">
              <a:extLst>
                <a:ext uri="{FF2B5EF4-FFF2-40B4-BE49-F238E27FC236}">
                  <a16:creationId xmlns:a16="http://schemas.microsoft.com/office/drawing/2014/main" id="{E74D7E40-EFBD-2B20-FE66-6828D891E5FC}"/>
                </a:ext>
              </a:extLst>
            </p:cNvPr>
            <p:cNvSpPr/>
            <p:nvPr/>
          </p:nvSpPr>
          <p:spPr>
            <a:xfrm>
              <a:off x="5229770" y="7438530"/>
              <a:ext cx="449311" cy="262098"/>
            </a:xfrm>
            <a:custGeom>
              <a:avLst/>
              <a:gdLst>
                <a:gd name="connsiteX0" fmla="*/ 431995 w 449311"/>
                <a:gd name="connsiteY0" fmla="*/ 121735 h 262098"/>
                <a:gd name="connsiteX1" fmla="*/ 432181 w 449311"/>
                <a:gd name="connsiteY1" fmla="*/ 155995 h 262098"/>
                <a:gd name="connsiteX2" fmla="*/ 259571 w 449311"/>
                <a:gd name="connsiteY2" fmla="*/ 256342 h 262098"/>
                <a:gd name="connsiteX3" fmla="*/ 200225 w 449311"/>
                <a:gd name="connsiteY3" fmla="*/ 256342 h 262098"/>
                <a:gd name="connsiteX4" fmla="*/ 26491 w 449311"/>
                <a:gd name="connsiteY4" fmla="*/ 155995 h 262098"/>
                <a:gd name="connsiteX5" fmla="*/ 26304 w 449311"/>
                <a:gd name="connsiteY5" fmla="*/ 121548 h 262098"/>
                <a:gd name="connsiteX6" fmla="*/ 198727 w 449311"/>
                <a:gd name="connsiteY6" fmla="*/ 21202 h 262098"/>
                <a:gd name="connsiteX7" fmla="*/ 258074 w 449311"/>
                <a:gd name="connsiteY7" fmla="*/ 21202 h 262098"/>
                <a:gd name="connsiteX8" fmla="*/ 431995 w 449311"/>
                <a:gd name="connsiteY8" fmla="*/ 12173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995" y="121735"/>
                  </a:moveTo>
                  <a:cubicBezTo>
                    <a:pt x="448469" y="131283"/>
                    <a:pt x="448656" y="146634"/>
                    <a:pt x="432181" y="155995"/>
                  </a:cubicBezTo>
                  <a:lnTo>
                    <a:pt x="259571" y="256342"/>
                  </a:lnTo>
                  <a:cubicBezTo>
                    <a:pt x="243096" y="265889"/>
                    <a:pt x="216700" y="265889"/>
                    <a:pt x="200225" y="256342"/>
                  </a:cubicBezTo>
                  <a:lnTo>
                    <a:pt x="26491" y="155995"/>
                  </a:lnTo>
                  <a:cubicBezTo>
                    <a:pt x="10016" y="146447"/>
                    <a:pt x="9829" y="131096"/>
                    <a:pt x="26304" y="121548"/>
                  </a:cubicBezTo>
                  <a:lnTo>
                    <a:pt x="198727" y="21202"/>
                  </a:lnTo>
                  <a:cubicBezTo>
                    <a:pt x="215202" y="11654"/>
                    <a:pt x="241599" y="11654"/>
                    <a:pt x="258074" y="21202"/>
                  </a:cubicBezTo>
                  <a:lnTo>
                    <a:pt x="431995" y="121735"/>
                  </a:lnTo>
                  <a:close/>
                </a:path>
              </a:pathLst>
            </a:custGeom>
            <a:solidFill>
              <a:srgbClr val="616173"/>
            </a:solidFill>
            <a:ln w="9525" cap="flat">
              <a:noFill/>
              <a:prstDash val="solid"/>
              <a:miter/>
            </a:ln>
          </p:spPr>
          <p:txBody>
            <a:bodyPr rtlCol="0" anchor="ctr"/>
            <a:lstStyle/>
            <a:p>
              <a:endParaRPr lang="en-US" sz="1050"/>
            </a:p>
          </p:txBody>
        </p:sp>
        <p:sp>
          <p:nvSpPr>
            <p:cNvPr id="42" name="Freeform: Shape 36">
              <a:extLst>
                <a:ext uri="{FF2B5EF4-FFF2-40B4-BE49-F238E27FC236}">
                  <a16:creationId xmlns:a16="http://schemas.microsoft.com/office/drawing/2014/main" id="{E32A11C3-D43E-97BD-EBEC-8EAC29E9EE2E}"/>
                </a:ext>
              </a:extLst>
            </p:cNvPr>
            <p:cNvSpPr/>
            <p:nvPr/>
          </p:nvSpPr>
          <p:spPr>
            <a:xfrm>
              <a:off x="6368961" y="6871088"/>
              <a:ext cx="355705" cy="205934"/>
            </a:xfrm>
            <a:custGeom>
              <a:avLst/>
              <a:gdLst>
                <a:gd name="connsiteX0" fmla="*/ 340260 w 355704"/>
                <a:gd name="connsiteY0" fmla="*/ 121735 h 205934"/>
                <a:gd name="connsiteX1" fmla="*/ 340447 w 355704"/>
                <a:gd name="connsiteY1" fmla="*/ 155995 h 205934"/>
                <a:gd name="connsiteX2" fmla="*/ 259571 w 355704"/>
                <a:gd name="connsiteY2" fmla="*/ 202986 h 205934"/>
                <a:gd name="connsiteX3" fmla="*/ 200225 w 355704"/>
                <a:gd name="connsiteY3" fmla="*/ 202986 h 205934"/>
                <a:gd name="connsiteX4" fmla="*/ 26491 w 355704"/>
                <a:gd name="connsiteY4" fmla="*/ 102639 h 205934"/>
                <a:gd name="connsiteX5" fmla="*/ 26304 w 355704"/>
                <a:gd name="connsiteY5" fmla="*/ 68192 h 205934"/>
                <a:gd name="connsiteX6" fmla="*/ 107180 w 355704"/>
                <a:gd name="connsiteY6" fmla="*/ 21202 h 205934"/>
                <a:gd name="connsiteX7" fmla="*/ 166526 w 355704"/>
                <a:gd name="connsiteY7" fmla="*/ 21202 h 205934"/>
                <a:gd name="connsiteX8" fmla="*/ 340260 w 355704"/>
                <a:gd name="connsiteY8" fmla="*/ 121735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260" y="121735"/>
                  </a:moveTo>
                  <a:cubicBezTo>
                    <a:pt x="356735" y="131283"/>
                    <a:pt x="356922" y="146635"/>
                    <a:pt x="340447" y="155995"/>
                  </a:cubicBezTo>
                  <a:lnTo>
                    <a:pt x="259571" y="202986"/>
                  </a:lnTo>
                  <a:cubicBezTo>
                    <a:pt x="243096" y="212533"/>
                    <a:pt x="216699" y="212533"/>
                    <a:pt x="200225" y="202986"/>
                  </a:cubicBezTo>
                  <a:lnTo>
                    <a:pt x="26491" y="102639"/>
                  </a:lnTo>
                  <a:cubicBezTo>
                    <a:pt x="10016" y="93092"/>
                    <a:pt x="9829" y="77740"/>
                    <a:pt x="26304" y="68192"/>
                  </a:cubicBezTo>
                  <a:lnTo>
                    <a:pt x="107180" y="21202"/>
                  </a:lnTo>
                  <a:cubicBezTo>
                    <a:pt x="123654" y="11654"/>
                    <a:pt x="150051" y="11654"/>
                    <a:pt x="166526" y="21202"/>
                  </a:cubicBezTo>
                  <a:lnTo>
                    <a:pt x="340260" y="121735"/>
                  </a:lnTo>
                  <a:close/>
                </a:path>
              </a:pathLst>
            </a:custGeom>
            <a:solidFill>
              <a:srgbClr val="616173"/>
            </a:solidFill>
            <a:ln w="9525" cap="flat">
              <a:noFill/>
              <a:prstDash val="solid"/>
              <a:miter/>
            </a:ln>
          </p:spPr>
          <p:txBody>
            <a:bodyPr rtlCol="0" anchor="ctr"/>
            <a:lstStyle/>
            <a:p>
              <a:endParaRPr lang="en-US" sz="1050"/>
            </a:p>
          </p:txBody>
        </p:sp>
        <p:sp>
          <p:nvSpPr>
            <p:cNvPr id="43" name="Freeform: Shape 37">
              <a:extLst>
                <a:ext uri="{FF2B5EF4-FFF2-40B4-BE49-F238E27FC236}">
                  <a16:creationId xmlns:a16="http://schemas.microsoft.com/office/drawing/2014/main" id="{2862D695-741E-8DC1-7B2D-EA26EF462BA1}"/>
                </a:ext>
              </a:extLst>
            </p:cNvPr>
            <p:cNvSpPr/>
            <p:nvPr/>
          </p:nvSpPr>
          <p:spPr>
            <a:xfrm>
              <a:off x="6082525" y="6705778"/>
              <a:ext cx="355705" cy="205934"/>
            </a:xfrm>
            <a:custGeom>
              <a:avLst/>
              <a:gdLst>
                <a:gd name="connsiteX0" fmla="*/ 340260 w 355704"/>
                <a:gd name="connsiteY0" fmla="*/ 121548 h 205934"/>
                <a:gd name="connsiteX1" fmla="*/ 340447 w 355704"/>
                <a:gd name="connsiteY1" fmla="*/ 155808 h 205934"/>
                <a:gd name="connsiteX2" fmla="*/ 259571 w 355704"/>
                <a:gd name="connsiteY2" fmla="*/ 202799 h 205934"/>
                <a:gd name="connsiteX3" fmla="*/ 200225 w 355704"/>
                <a:gd name="connsiteY3" fmla="*/ 202799 h 205934"/>
                <a:gd name="connsiteX4" fmla="*/ 26491 w 355704"/>
                <a:gd name="connsiteY4" fmla="*/ 102452 h 205934"/>
                <a:gd name="connsiteX5" fmla="*/ 26304 w 355704"/>
                <a:gd name="connsiteY5" fmla="*/ 68193 h 205934"/>
                <a:gd name="connsiteX6" fmla="*/ 107180 w 355704"/>
                <a:gd name="connsiteY6" fmla="*/ 21202 h 205934"/>
                <a:gd name="connsiteX7" fmla="*/ 166527 w 355704"/>
                <a:gd name="connsiteY7" fmla="*/ 21202 h 205934"/>
                <a:gd name="connsiteX8" fmla="*/ 340260 w 355704"/>
                <a:gd name="connsiteY8" fmla="*/ 121548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260" y="121548"/>
                  </a:moveTo>
                  <a:cubicBezTo>
                    <a:pt x="356735" y="131096"/>
                    <a:pt x="356922" y="146448"/>
                    <a:pt x="340447" y="155808"/>
                  </a:cubicBezTo>
                  <a:lnTo>
                    <a:pt x="259571" y="202799"/>
                  </a:lnTo>
                  <a:cubicBezTo>
                    <a:pt x="243097" y="212346"/>
                    <a:pt x="216699" y="212346"/>
                    <a:pt x="200225" y="202799"/>
                  </a:cubicBezTo>
                  <a:lnTo>
                    <a:pt x="26491" y="102452"/>
                  </a:lnTo>
                  <a:cubicBezTo>
                    <a:pt x="10016" y="92904"/>
                    <a:pt x="9829" y="77553"/>
                    <a:pt x="26304" y="68193"/>
                  </a:cubicBezTo>
                  <a:lnTo>
                    <a:pt x="107180" y="21202"/>
                  </a:lnTo>
                  <a:cubicBezTo>
                    <a:pt x="123655" y="11654"/>
                    <a:pt x="150052" y="11654"/>
                    <a:pt x="166527" y="21202"/>
                  </a:cubicBezTo>
                  <a:lnTo>
                    <a:pt x="340260" y="121548"/>
                  </a:lnTo>
                  <a:close/>
                </a:path>
              </a:pathLst>
            </a:custGeom>
            <a:solidFill>
              <a:srgbClr val="616173"/>
            </a:solidFill>
            <a:ln w="9525" cap="flat">
              <a:noFill/>
              <a:prstDash val="solid"/>
              <a:miter/>
            </a:ln>
          </p:spPr>
          <p:txBody>
            <a:bodyPr rtlCol="0" anchor="ctr"/>
            <a:lstStyle/>
            <a:p>
              <a:endParaRPr lang="en-US" sz="1050"/>
            </a:p>
          </p:txBody>
        </p:sp>
        <p:sp>
          <p:nvSpPr>
            <p:cNvPr id="44" name="Freeform: Shape 38">
              <a:extLst>
                <a:ext uri="{FF2B5EF4-FFF2-40B4-BE49-F238E27FC236}">
                  <a16:creationId xmlns:a16="http://schemas.microsoft.com/office/drawing/2014/main" id="{09760024-FFCD-FAD7-72AA-11F1A270A090}"/>
                </a:ext>
              </a:extLst>
            </p:cNvPr>
            <p:cNvSpPr/>
            <p:nvPr/>
          </p:nvSpPr>
          <p:spPr>
            <a:xfrm>
              <a:off x="5834536" y="7157242"/>
              <a:ext cx="449311" cy="262098"/>
            </a:xfrm>
            <a:custGeom>
              <a:avLst/>
              <a:gdLst>
                <a:gd name="connsiteX0" fmla="*/ 432114 w 449311"/>
                <a:gd name="connsiteY0" fmla="*/ 121455 h 262098"/>
                <a:gd name="connsiteX1" fmla="*/ 432300 w 449311"/>
                <a:gd name="connsiteY1" fmla="*/ 155902 h 262098"/>
                <a:gd name="connsiteX2" fmla="*/ 259690 w 449311"/>
                <a:gd name="connsiteY2" fmla="*/ 256249 h 262098"/>
                <a:gd name="connsiteX3" fmla="*/ 200344 w 449311"/>
                <a:gd name="connsiteY3" fmla="*/ 256249 h 262098"/>
                <a:gd name="connsiteX4" fmla="*/ 26610 w 449311"/>
                <a:gd name="connsiteY4" fmla="*/ 155902 h 262098"/>
                <a:gd name="connsiteX5" fmla="*/ 26049 w 449311"/>
                <a:gd name="connsiteY5" fmla="*/ 121455 h 262098"/>
                <a:gd name="connsiteX6" fmla="*/ 198659 w 449311"/>
                <a:gd name="connsiteY6" fmla="*/ 21109 h 262098"/>
                <a:gd name="connsiteX7" fmla="*/ 258380 w 449311"/>
                <a:gd name="connsiteY7" fmla="*/ 21296 h 262098"/>
                <a:gd name="connsiteX8" fmla="*/ 432114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114" y="121455"/>
                  </a:moveTo>
                  <a:cubicBezTo>
                    <a:pt x="448588" y="131003"/>
                    <a:pt x="448775" y="146354"/>
                    <a:pt x="432300" y="155902"/>
                  </a:cubicBezTo>
                  <a:lnTo>
                    <a:pt x="259690" y="256249"/>
                  </a:lnTo>
                  <a:cubicBezTo>
                    <a:pt x="243216" y="265796"/>
                    <a:pt x="216819" y="265796"/>
                    <a:pt x="200344" y="256249"/>
                  </a:cubicBezTo>
                  <a:lnTo>
                    <a:pt x="26610" y="155902"/>
                  </a:lnTo>
                  <a:cubicBezTo>
                    <a:pt x="10135" y="146354"/>
                    <a:pt x="9761" y="130816"/>
                    <a:pt x="26049" y="121455"/>
                  </a:cubicBezTo>
                  <a:lnTo>
                    <a:pt x="198659" y="21109"/>
                  </a:lnTo>
                  <a:cubicBezTo>
                    <a:pt x="215134" y="11561"/>
                    <a:pt x="241718" y="11748"/>
                    <a:pt x="258380" y="21296"/>
                  </a:cubicBezTo>
                  <a:lnTo>
                    <a:pt x="432114" y="121455"/>
                  </a:lnTo>
                  <a:close/>
                </a:path>
              </a:pathLst>
            </a:custGeom>
            <a:solidFill>
              <a:srgbClr val="616173"/>
            </a:solidFill>
            <a:ln w="9525" cap="flat">
              <a:noFill/>
              <a:prstDash val="solid"/>
              <a:miter/>
            </a:ln>
          </p:spPr>
          <p:txBody>
            <a:bodyPr rtlCol="0" anchor="ctr"/>
            <a:lstStyle/>
            <a:p>
              <a:endParaRPr lang="en-US" sz="1050"/>
            </a:p>
          </p:txBody>
        </p:sp>
        <p:sp>
          <p:nvSpPr>
            <p:cNvPr id="45" name="Freeform: Shape 39">
              <a:extLst>
                <a:ext uri="{FF2B5EF4-FFF2-40B4-BE49-F238E27FC236}">
                  <a16:creationId xmlns:a16="http://schemas.microsoft.com/office/drawing/2014/main" id="{4C019958-4C53-AF33-CA59-AEEC061C2B72}"/>
                </a:ext>
              </a:extLst>
            </p:cNvPr>
            <p:cNvSpPr/>
            <p:nvPr/>
          </p:nvSpPr>
          <p:spPr>
            <a:xfrm>
              <a:off x="5620364" y="7353535"/>
              <a:ext cx="449311" cy="262098"/>
            </a:xfrm>
            <a:custGeom>
              <a:avLst/>
              <a:gdLst>
                <a:gd name="connsiteX0" fmla="*/ 432488 w 449311"/>
                <a:gd name="connsiteY0" fmla="*/ 121548 h 262098"/>
                <a:gd name="connsiteX1" fmla="*/ 432300 w 449311"/>
                <a:gd name="connsiteY1" fmla="*/ 155995 h 262098"/>
                <a:gd name="connsiteX2" fmla="*/ 259690 w 449311"/>
                <a:gd name="connsiteY2" fmla="*/ 256342 h 262098"/>
                <a:gd name="connsiteX3" fmla="*/ 200344 w 449311"/>
                <a:gd name="connsiteY3" fmla="*/ 256342 h 262098"/>
                <a:gd name="connsiteX4" fmla="*/ 26610 w 449311"/>
                <a:gd name="connsiteY4" fmla="*/ 155995 h 262098"/>
                <a:gd name="connsiteX5" fmla="*/ 26049 w 449311"/>
                <a:gd name="connsiteY5" fmla="*/ 121548 h 262098"/>
                <a:gd name="connsiteX6" fmla="*/ 198659 w 449311"/>
                <a:gd name="connsiteY6" fmla="*/ 21202 h 262098"/>
                <a:gd name="connsiteX7" fmla="*/ 258567 w 449311"/>
                <a:gd name="connsiteY7" fmla="*/ 21202 h 262098"/>
                <a:gd name="connsiteX8" fmla="*/ 432488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488" y="121548"/>
                  </a:moveTo>
                  <a:cubicBezTo>
                    <a:pt x="448963" y="131096"/>
                    <a:pt x="448775" y="146634"/>
                    <a:pt x="432300" y="155995"/>
                  </a:cubicBezTo>
                  <a:lnTo>
                    <a:pt x="259690" y="256342"/>
                  </a:lnTo>
                  <a:cubicBezTo>
                    <a:pt x="243216" y="265890"/>
                    <a:pt x="216819" y="265890"/>
                    <a:pt x="200344" y="256342"/>
                  </a:cubicBezTo>
                  <a:lnTo>
                    <a:pt x="26610" y="155995"/>
                  </a:lnTo>
                  <a:cubicBezTo>
                    <a:pt x="10135" y="146448"/>
                    <a:pt x="9761" y="130909"/>
                    <a:pt x="26049" y="121548"/>
                  </a:cubicBezTo>
                  <a:lnTo>
                    <a:pt x="198659" y="21202"/>
                  </a:lnTo>
                  <a:cubicBezTo>
                    <a:pt x="215134" y="11654"/>
                    <a:pt x="242092" y="11654"/>
                    <a:pt x="258567" y="21202"/>
                  </a:cubicBezTo>
                  <a:lnTo>
                    <a:pt x="432488" y="121548"/>
                  </a:lnTo>
                  <a:close/>
                </a:path>
              </a:pathLst>
            </a:custGeom>
            <a:solidFill>
              <a:srgbClr val="616173"/>
            </a:solidFill>
            <a:ln w="9525" cap="flat">
              <a:noFill/>
              <a:prstDash val="solid"/>
              <a:miter/>
            </a:ln>
          </p:spPr>
          <p:txBody>
            <a:bodyPr rtlCol="0" anchor="ctr"/>
            <a:lstStyle/>
            <a:p>
              <a:endParaRPr lang="en-US" sz="1050"/>
            </a:p>
          </p:txBody>
        </p:sp>
        <p:sp>
          <p:nvSpPr>
            <p:cNvPr id="46" name="Freeform: Shape 40">
              <a:extLst>
                <a:ext uri="{FF2B5EF4-FFF2-40B4-BE49-F238E27FC236}">
                  <a16:creationId xmlns:a16="http://schemas.microsoft.com/office/drawing/2014/main" id="{1A4D3430-84C0-CE24-7B6A-1B5111B373F4}"/>
                </a:ext>
              </a:extLst>
            </p:cNvPr>
            <p:cNvSpPr/>
            <p:nvPr/>
          </p:nvSpPr>
          <p:spPr>
            <a:xfrm>
              <a:off x="6490343" y="7855641"/>
              <a:ext cx="636524" cy="374426"/>
            </a:xfrm>
            <a:custGeom>
              <a:avLst/>
              <a:gdLst>
                <a:gd name="connsiteX0" fmla="*/ 618016 w 636524"/>
                <a:gd name="connsiteY0" fmla="*/ 228821 h 374426"/>
                <a:gd name="connsiteX1" fmla="*/ 617829 w 636524"/>
                <a:gd name="connsiteY1" fmla="*/ 263268 h 374426"/>
                <a:gd name="connsiteX2" fmla="*/ 445218 w 636524"/>
                <a:gd name="connsiteY2" fmla="*/ 363614 h 374426"/>
                <a:gd name="connsiteX3" fmla="*/ 385872 w 636524"/>
                <a:gd name="connsiteY3" fmla="*/ 363614 h 374426"/>
                <a:gd name="connsiteX4" fmla="*/ 26610 w 636524"/>
                <a:gd name="connsiteY4" fmla="*/ 156182 h 374426"/>
                <a:gd name="connsiteX5" fmla="*/ 26049 w 636524"/>
                <a:gd name="connsiteY5" fmla="*/ 121548 h 374426"/>
                <a:gd name="connsiteX6" fmla="*/ 198659 w 636524"/>
                <a:gd name="connsiteY6" fmla="*/ 21202 h 374426"/>
                <a:gd name="connsiteX7" fmla="*/ 258567 w 636524"/>
                <a:gd name="connsiteY7" fmla="*/ 21202 h 374426"/>
                <a:gd name="connsiteX8" fmla="*/ 618016 w 636524"/>
                <a:gd name="connsiteY8" fmla="*/ 228821 h 37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6524" h="374426">
                  <a:moveTo>
                    <a:pt x="618016" y="228821"/>
                  </a:moveTo>
                  <a:cubicBezTo>
                    <a:pt x="634491" y="238369"/>
                    <a:pt x="634303" y="253908"/>
                    <a:pt x="617829" y="263268"/>
                  </a:cubicBezTo>
                  <a:lnTo>
                    <a:pt x="445218" y="363614"/>
                  </a:lnTo>
                  <a:cubicBezTo>
                    <a:pt x="428743" y="373162"/>
                    <a:pt x="402347" y="373162"/>
                    <a:pt x="385872" y="363614"/>
                  </a:cubicBezTo>
                  <a:lnTo>
                    <a:pt x="26610" y="156182"/>
                  </a:lnTo>
                  <a:cubicBezTo>
                    <a:pt x="10135" y="146634"/>
                    <a:pt x="9761" y="131096"/>
                    <a:pt x="26049" y="121548"/>
                  </a:cubicBezTo>
                  <a:lnTo>
                    <a:pt x="198659" y="21202"/>
                  </a:lnTo>
                  <a:cubicBezTo>
                    <a:pt x="215134" y="11654"/>
                    <a:pt x="242092" y="11654"/>
                    <a:pt x="258567" y="21202"/>
                  </a:cubicBezTo>
                  <a:lnTo>
                    <a:pt x="618016" y="228821"/>
                  </a:lnTo>
                  <a:close/>
                </a:path>
              </a:pathLst>
            </a:custGeom>
            <a:solidFill>
              <a:srgbClr val="616173"/>
            </a:solidFill>
            <a:ln w="9525" cap="flat">
              <a:noFill/>
              <a:prstDash val="solid"/>
              <a:miter/>
            </a:ln>
          </p:spPr>
          <p:txBody>
            <a:bodyPr rtlCol="0" anchor="ctr"/>
            <a:lstStyle/>
            <a:p>
              <a:endParaRPr lang="en-US" sz="1050"/>
            </a:p>
          </p:txBody>
        </p:sp>
        <p:sp>
          <p:nvSpPr>
            <p:cNvPr id="47" name="Freeform: Shape 41">
              <a:extLst>
                <a:ext uri="{FF2B5EF4-FFF2-40B4-BE49-F238E27FC236}">
                  <a16:creationId xmlns:a16="http://schemas.microsoft.com/office/drawing/2014/main" id="{2639E6CC-44A0-9611-8A55-8A474208F8B9}"/>
                </a:ext>
              </a:extLst>
            </p:cNvPr>
            <p:cNvSpPr/>
            <p:nvPr/>
          </p:nvSpPr>
          <p:spPr>
            <a:xfrm>
              <a:off x="6942020" y="7201893"/>
              <a:ext cx="355705" cy="205934"/>
            </a:xfrm>
            <a:custGeom>
              <a:avLst/>
              <a:gdLst>
                <a:gd name="connsiteX0" fmla="*/ 340260 w 355704"/>
                <a:gd name="connsiteY0" fmla="*/ 121735 h 205934"/>
                <a:gd name="connsiteX1" fmla="*/ 340447 w 355704"/>
                <a:gd name="connsiteY1" fmla="*/ 155996 h 205934"/>
                <a:gd name="connsiteX2" fmla="*/ 259572 w 355704"/>
                <a:gd name="connsiteY2" fmla="*/ 202986 h 205934"/>
                <a:gd name="connsiteX3" fmla="*/ 200225 w 355704"/>
                <a:gd name="connsiteY3" fmla="*/ 202986 h 205934"/>
                <a:gd name="connsiteX4" fmla="*/ 26491 w 355704"/>
                <a:gd name="connsiteY4" fmla="*/ 102640 h 205934"/>
                <a:gd name="connsiteX5" fmla="*/ 26304 w 355704"/>
                <a:gd name="connsiteY5" fmla="*/ 68193 h 205934"/>
                <a:gd name="connsiteX6" fmla="*/ 107180 w 355704"/>
                <a:gd name="connsiteY6" fmla="*/ 21202 h 205934"/>
                <a:gd name="connsiteX7" fmla="*/ 166527 w 355704"/>
                <a:gd name="connsiteY7" fmla="*/ 21202 h 205934"/>
                <a:gd name="connsiteX8" fmla="*/ 340260 w 355704"/>
                <a:gd name="connsiteY8" fmla="*/ 121735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260" y="121735"/>
                  </a:moveTo>
                  <a:cubicBezTo>
                    <a:pt x="356735" y="131283"/>
                    <a:pt x="356922" y="146635"/>
                    <a:pt x="340447" y="155996"/>
                  </a:cubicBezTo>
                  <a:lnTo>
                    <a:pt x="259572" y="202986"/>
                  </a:lnTo>
                  <a:cubicBezTo>
                    <a:pt x="243097" y="212534"/>
                    <a:pt x="216700" y="212534"/>
                    <a:pt x="200225" y="202986"/>
                  </a:cubicBezTo>
                  <a:lnTo>
                    <a:pt x="26491" y="102640"/>
                  </a:lnTo>
                  <a:cubicBezTo>
                    <a:pt x="10016" y="93092"/>
                    <a:pt x="9829" y="77740"/>
                    <a:pt x="26304" y="68193"/>
                  </a:cubicBezTo>
                  <a:lnTo>
                    <a:pt x="107180" y="21202"/>
                  </a:lnTo>
                  <a:cubicBezTo>
                    <a:pt x="123655" y="11654"/>
                    <a:pt x="150052" y="11654"/>
                    <a:pt x="166527" y="21202"/>
                  </a:cubicBezTo>
                  <a:lnTo>
                    <a:pt x="340260" y="121735"/>
                  </a:lnTo>
                  <a:close/>
                </a:path>
              </a:pathLst>
            </a:custGeom>
            <a:solidFill>
              <a:srgbClr val="616173"/>
            </a:solidFill>
            <a:ln w="9525" cap="flat">
              <a:noFill/>
              <a:prstDash val="solid"/>
              <a:miter/>
            </a:ln>
          </p:spPr>
          <p:txBody>
            <a:bodyPr rtlCol="0" anchor="ctr"/>
            <a:lstStyle/>
            <a:p>
              <a:endParaRPr lang="en-US" sz="1050"/>
            </a:p>
          </p:txBody>
        </p:sp>
        <p:sp>
          <p:nvSpPr>
            <p:cNvPr id="48" name="Freeform: Shape 42">
              <a:extLst>
                <a:ext uri="{FF2B5EF4-FFF2-40B4-BE49-F238E27FC236}">
                  <a16:creationId xmlns:a16="http://schemas.microsoft.com/office/drawing/2014/main" id="{57850476-4F3F-82C9-D739-185CD8B6D06B}"/>
                </a:ext>
              </a:extLst>
            </p:cNvPr>
            <p:cNvSpPr/>
            <p:nvPr/>
          </p:nvSpPr>
          <p:spPr>
            <a:xfrm>
              <a:off x="5822673" y="7780943"/>
              <a:ext cx="449311" cy="262098"/>
            </a:xfrm>
            <a:custGeom>
              <a:avLst/>
              <a:gdLst>
                <a:gd name="connsiteX0" fmla="*/ 431433 w 449311"/>
                <a:gd name="connsiteY0" fmla="*/ 121361 h 262098"/>
                <a:gd name="connsiteX1" fmla="*/ 431994 w 449311"/>
                <a:gd name="connsiteY1" fmla="*/ 155808 h 262098"/>
                <a:gd name="connsiteX2" fmla="*/ 259571 w 449311"/>
                <a:gd name="connsiteY2" fmla="*/ 256154 h 262098"/>
                <a:gd name="connsiteX3" fmla="*/ 199850 w 449311"/>
                <a:gd name="connsiteY3" fmla="*/ 255967 h 262098"/>
                <a:gd name="connsiteX4" fmla="*/ 26491 w 449311"/>
                <a:gd name="connsiteY4" fmla="*/ 155808 h 262098"/>
                <a:gd name="connsiteX5" fmla="*/ 26304 w 449311"/>
                <a:gd name="connsiteY5" fmla="*/ 121548 h 262098"/>
                <a:gd name="connsiteX6" fmla="*/ 198915 w 449311"/>
                <a:gd name="connsiteY6" fmla="*/ 21202 h 262098"/>
                <a:gd name="connsiteX7" fmla="*/ 258261 w 449311"/>
                <a:gd name="connsiteY7" fmla="*/ 21202 h 262098"/>
                <a:gd name="connsiteX8" fmla="*/ 431433 w 449311"/>
                <a:gd name="connsiteY8" fmla="*/ 121361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433" y="121361"/>
                  </a:moveTo>
                  <a:cubicBezTo>
                    <a:pt x="447908" y="130909"/>
                    <a:pt x="448282" y="146447"/>
                    <a:pt x="431994" y="155808"/>
                  </a:cubicBezTo>
                  <a:lnTo>
                    <a:pt x="259571" y="256154"/>
                  </a:lnTo>
                  <a:cubicBezTo>
                    <a:pt x="243096" y="265702"/>
                    <a:pt x="216512" y="265515"/>
                    <a:pt x="199850" y="255967"/>
                  </a:cubicBezTo>
                  <a:lnTo>
                    <a:pt x="26491" y="155808"/>
                  </a:lnTo>
                  <a:cubicBezTo>
                    <a:pt x="10016" y="146260"/>
                    <a:pt x="9829" y="130909"/>
                    <a:pt x="26304" y="121548"/>
                  </a:cubicBezTo>
                  <a:lnTo>
                    <a:pt x="198915" y="21202"/>
                  </a:lnTo>
                  <a:cubicBezTo>
                    <a:pt x="215389" y="11654"/>
                    <a:pt x="241786" y="11654"/>
                    <a:pt x="258261" y="21202"/>
                  </a:cubicBezTo>
                  <a:lnTo>
                    <a:pt x="431433" y="121361"/>
                  </a:lnTo>
                  <a:close/>
                </a:path>
              </a:pathLst>
            </a:custGeom>
            <a:solidFill>
              <a:srgbClr val="616173"/>
            </a:solidFill>
            <a:ln w="9525" cap="flat">
              <a:noFill/>
              <a:prstDash val="solid"/>
              <a:miter/>
            </a:ln>
          </p:spPr>
          <p:txBody>
            <a:bodyPr rtlCol="0" anchor="ctr"/>
            <a:lstStyle/>
            <a:p>
              <a:endParaRPr lang="en-US" sz="1050"/>
            </a:p>
          </p:txBody>
        </p:sp>
        <p:sp>
          <p:nvSpPr>
            <p:cNvPr id="49" name="Freeform: Shape 43">
              <a:extLst>
                <a:ext uri="{FF2B5EF4-FFF2-40B4-BE49-F238E27FC236}">
                  <a16:creationId xmlns:a16="http://schemas.microsoft.com/office/drawing/2014/main" id="{4D53A39D-CCC3-DD2F-FF20-FA75B8E72611}"/>
                </a:ext>
              </a:extLst>
            </p:cNvPr>
            <p:cNvSpPr/>
            <p:nvPr/>
          </p:nvSpPr>
          <p:spPr>
            <a:xfrm>
              <a:off x="5916841" y="7524367"/>
              <a:ext cx="449311" cy="262098"/>
            </a:xfrm>
            <a:custGeom>
              <a:avLst/>
              <a:gdLst>
                <a:gd name="connsiteX0" fmla="*/ 432182 w 449311"/>
                <a:gd name="connsiteY0" fmla="*/ 121642 h 262098"/>
                <a:gd name="connsiteX1" fmla="*/ 431994 w 449311"/>
                <a:gd name="connsiteY1" fmla="*/ 156089 h 262098"/>
                <a:gd name="connsiteX2" fmla="*/ 259571 w 449311"/>
                <a:gd name="connsiteY2" fmla="*/ 256436 h 262098"/>
                <a:gd name="connsiteX3" fmla="*/ 200225 w 449311"/>
                <a:gd name="connsiteY3" fmla="*/ 256436 h 262098"/>
                <a:gd name="connsiteX4" fmla="*/ 26491 w 449311"/>
                <a:gd name="connsiteY4" fmla="*/ 156089 h 262098"/>
                <a:gd name="connsiteX5" fmla="*/ 26304 w 449311"/>
                <a:gd name="connsiteY5" fmla="*/ 121642 h 262098"/>
                <a:gd name="connsiteX6" fmla="*/ 198915 w 449311"/>
                <a:gd name="connsiteY6" fmla="*/ 21296 h 262098"/>
                <a:gd name="connsiteX7" fmla="*/ 258448 w 449311"/>
                <a:gd name="connsiteY7" fmla="*/ 21109 h 262098"/>
                <a:gd name="connsiteX8" fmla="*/ 432182 w 449311"/>
                <a:gd name="connsiteY8" fmla="*/ 121642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182" y="121642"/>
                  </a:moveTo>
                  <a:cubicBezTo>
                    <a:pt x="448657" y="131190"/>
                    <a:pt x="448469" y="146729"/>
                    <a:pt x="431994" y="156089"/>
                  </a:cubicBezTo>
                  <a:lnTo>
                    <a:pt x="259571" y="256436"/>
                  </a:lnTo>
                  <a:cubicBezTo>
                    <a:pt x="243096" y="265983"/>
                    <a:pt x="216699" y="265983"/>
                    <a:pt x="200225" y="256436"/>
                  </a:cubicBezTo>
                  <a:lnTo>
                    <a:pt x="26491" y="156089"/>
                  </a:lnTo>
                  <a:cubicBezTo>
                    <a:pt x="10016" y="146542"/>
                    <a:pt x="9829" y="131190"/>
                    <a:pt x="26304" y="121642"/>
                  </a:cubicBezTo>
                  <a:lnTo>
                    <a:pt x="198915" y="21296"/>
                  </a:lnTo>
                  <a:cubicBezTo>
                    <a:pt x="215389" y="11748"/>
                    <a:pt x="241973" y="11561"/>
                    <a:pt x="258448" y="21109"/>
                  </a:cubicBezTo>
                  <a:lnTo>
                    <a:pt x="432182" y="121642"/>
                  </a:lnTo>
                  <a:close/>
                </a:path>
              </a:pathLst>
            </a:custGeom>
            <a:solidFill>
              <a:srgbClr val="616173"/>
            </a:solidFill>
            <a:ln w="9525" cap="flat">
              <a:noFill/>
              <a:prstDash val="solid"/>
              <a:miter/>
            </a:ln>
          </p:spPr>
          <p:txBody>
            <a:bodyPr rtlCol="0" anchor="ctr"/>
            <a:lstStyle/>
            <a:p>
              <a:endParaRPr lang="en-US" sz="1050"/>
            </a:p>
          </p:txBody>
        </p:sp>
        <p:sp>
          <p:nvSpPr>
            <p:cNvPr id="50" name="Freeform: Shape 44">
              <a:extLst>
                <a:ext uri="{FF2B5EF4-FFF2-40B4-BE49-F238E27FC236}">
                  <a16:creationId xmlns:a16="http://schemas.microsoft.com/office/drawing/2014/main" id="{B8448B2B-2A3E-4CD3-BF38-847855BAE715}"/>
                </a:ext>
              </a:extLst>
            </p:cNvPr>
            <p:cNvSpPr/>
            <p:nvPr/>
          </p:nvSpPr>
          <p:spPr>
            <a:xfrm>
              <a:off x="6269551" y="7088629"/>
              <a:ext cx="449311" cy="262098"/>
            </a:xfrm>
            <a:custGeom>
              <a:avLst/>
              <a:gdLst>
                <a:gd name="connsiteX0" fmla="*/ 431994 w 449311"/>
                <a:gd name="connsiteY0" fmla="*/ 121548 h 262098"/>
                <a:gd name="connsiteX1" fmla="*/ 432556 w 449311"/>
                <a:gd name="connsiteY1" fmla="*/ 155995 h 262098"/>
                <a:gd name="connsiteX2" fmla="*/ 259945 w 449311"/>
                <a:gd name="connsiteY2" fmla="*/ 256342 h 262098"/>
                <a:gd name="connsiteX3" fmla="*/ 200224 w 449311"/>
                <a:gd name="connsiteY3" fmla="*/ 256154 h 262098"/>
                <a:gd name="connsiteX4" fmla="*/ 26491 w 449311"/>
                <a:gd name="connsiteY4" fmla="*/ 155808 h 262098"/>
                <a:gd name="connsiteX5" fmla="*/ 26304 w 449311"/>
                <a:gd name="connsiteY5" fmla="*/ 121548 h 262098"/>
                <a:gd name="connsiteX6" fmla="*/ 198914 w 449311"/>
                <a:gd name="connsiteY6" fmla="*/ 21202 h 262098"/>
                <a:gd name="connsiteX7" fmla="*/ 258260 w 449311"/>
                <a:gd name="connsiteY7" fmla="*/ 21202 h 262098"/>
                <a:gd name="connsiteX8" fmla="*/ 431994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994" y="121548"/>
                  </a:moveTo>
                  <a:cubicBezTo>
                    <a:pt x="448469" y="131096"/>
                    <a:pt x="448844" y="146634"/>
                    <a:pt x="432556" y="155995"/>
                  </a:cubicBezTo>
                  <a:lnTo>
                    <a:pt x="259945" y="256342"/>
                  </a:lnTo>
                  <a:cubicBezTo>
                    <a:pt x="243471" y="265889"/>
                    <a:pt x="216887" y="265702"/>
                    <a:pt x="200224" y="256154"/>
                  </a:cubicBezTo>
                  <a:lnTo>
                    <a:pt x="26491" y="155808"/>
                  </a:lnTo>
                  <a:cubicBezTo>
                    <a:pt x="10016" y="146260"/>
                    <a:pt x="9829" y="130909"/>
                    <a:pt x="26304" y="121548"/>
                  </a:cubicBezTo>
                  <a:lnTo>
                    <a:pt x="198914" y="21202"/>
                  </a:lnTo>
                  <a:cubicBezTo>
                    <a:pt x="215389" y="11654"/>
                    <a:pt x="241786" y="11654"/>
                    <a:pt x="258260" y="21202"/>
                  </a:cubicBezTo>
                  <a:lnTo>
                    <a:pt x="431994" y="121548"/>
                  </a:lnTo>
                  <a:close/>
                </a:path>
              </a:pathLst>
            </a:custGeom>
            <a:solidFill>
              <a:srgbClr val="616173"/>
            </a:solidFill>
            <a:ln w="9525" cap="flat">
              <a:noFill/>
              <a:prstDash val="solid"/>
              <a:miter/>
            </a:ln>
          </p:spPr>
          <p:txBody>
            <a:bodyPr rtlCol="0" anchor="ctr"/>
            <a:lstStyle/>
            <a:p>
              <a:endParaRPr lang="en-US" sz="1050"/>
            </a:p>
          </p:txBody>
        </p:sp>
        <p:sp>
          <p:nvSpPr>
            <p:cNvPr id="51" name="Freeform: Shape 45">
              <a:extLst>
                <a:ext uri="{FF2B5EF4-FFF2-40B4-BE49-F238E27FC236}">
                  <a16:creationId xmlns:a16="http://schemas.microsoft.com/office/drawing/2014/main" id="{16B66439-D9A7-E955-73C1-489AE2FBC110}"/>
                </a:ext>
              </a:extLst>
            </p:cNvPr>
            <p:cNvSpPr/>
            <p:nvPr/>
          </p:nvSpPr>
          <p:spPr>
            <a:xfrm>
              <a:off x="6544635" y="7247292"/>
              <a:ext cx="449311" cy="262098"/>
            </a:xfrm>
            <a:custGeom>
              <a:avLst/>
              <a:gdLst>
                <a:gd name="connsiteX0" fmla="*/ 431739 w 449311"/>
                <a:gd name="connsiteY0" fmla="*/ 121455 h 262098"/>
                <a:gd name="connsiteX1" fmla="*/ 432301 w 449311"/>
                <a:gd name="connsiteY1" fmla="*/ 156089 h 262098"/>
                <a:gd name="connsiteX2" fmla="*/ 259691 w 449311"/>
                <a:gd name="connsiteY2" fmla="*/ 256435 h 262098"/>
                <a:gd name="connsiteX3" fmla="*/ 199970 w 449311"/>
                <a:gd name="connsiteY3" fmla="*/ 256249 h 262098"/>
                <a:gd name="connsiteX4" fmla="*/ 26610 w 449311"/>
                <a:gd name="connsiteY4" fmla="*/ 156089 h 262098"/>
                <a:gd name="connsiteX5" fmla="*/ 26049 w 449311"/>
                <a:gd name="connsiteY5" fmla="*/ 121455 h 262098"/>
                <a:gd name="connsiteX6" fmla="*/ 198472 w 449311"/>
                <a:gd name="connsiteY6" fmla="*/ 21109 h 262098"/>
                <a:gd name="connsiteX7" fmla="*/ 258193 w 449311"/>
                <a:gd name="connsiteY7" fmla="*/ 21296 h 262098"/>
                <a:gd name="connsiteX8" fmla="*/ 431739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739" y="121455"/>
                  </a:moveTo>
                  <a:cubicBezTo>
                    <a:pt x="448214" y="131003"/>
                    <a:pt x="448588" y="146541"/>
                    <a:pt x="432301" y="156089"/>
                  </a:cubicBezTo>
                  <a:lnTo>
                    <a:pt x="259691" y="256435"/>
                  </a:lnTo>
                  <a:cubicBezTo>
                    <a:pt x="243216" y="265983"/>
                    <a:pt x="216631" y="265796"/>
                    <a:pt x="199970" y="256249"/>
                  </a:cubicBezTo>
                  <a:lnTo>
                    <a:pt x="26610" y="156089"/>
                  </a:lnTo>
                  <a:cubicBezTo>
                    <a:pt x="10135" y="146541"/>
                    <a:pt x="9761" y="131003"/>
                    <a:pt x="26049" y="121455"/>
                  </a:cubicBezTo>
                  <a:lnTo>
                    <a:pt x="198472" y="21109"/>
                  </a:lnTo>
                  <a:cubicBezTo>
                    <a:pt x="214946" y="11561"/>
                    <a:pt x="241531" y="11748"/>
                    <a:pt x="258193" y="21296"/>
                  </a:cubicBezTo>
                  <a:lnTo>
                    <a:pt x="431739" y="121455"/>
                  </a:lnTo>
                  <a:close/>
                </a:path>
              </a:pathLst>
            </a:custGeom>
            <a:solidFill>
              <a:srgbClr val="616173"/>
            </a:solidFill>
            <a:ln w="9525" cap="flat">
              <a:noFill/>
              <a:prstDash val="solid"/>
              <a:miter/>
            </a:ln>
          </p:spPr>
          <p:txBody>
            <a:bodyPr rtlCol="0" anchor="ctr"/>
            <a:lstStyle/>
            <a:p>
              <a:endParaRPr lang="en-US" sz="1050"/>
            </a:p>
          </p:txBody>
        </p:sp>
        <p:sp>
          <p:nvSpPr>
            <p:cNvPr id="52" name="Freeform: Shape 46">
              <a:extLst>
                <a:ext uri="{FF2B5EF4-FFF2-40B4-BE49-F238E27FC236}">
                  <a16:creationId xmlns:a16="http://schemas.microsoft.com/office/drawing/2014/main" id="{5EF87E94-9B4F-96EB-D8C5-F188489FE7CD}"/>
                </a:ext>
              </a:extLst>
            </p:cNvPr>
            <p:cNvSpPr/>
            <p:nvPr/>
          </p:nvSpPr>
          <p:spPr>
            <a:xfrm>
              <a:off x="7228456" y="7367389"/>
              <a:ext cx="355705" cy="205934"/>
            </a:xfrm>
            <a:custGeom>
              <a:avLst/>
              <a:gdLst>
                <a:gd name="connsiteX0" fmla="*/ 340260 w 355704"/>
                <a:gd name="connsiteY0" fmla="*/ 121548 h 205934"/>
                <a:gd name="connsiteX1" fmla="*/ 340822 w 355704"/>
                <a:gd name="connsiteY1" fmla="*/ 155996 h 205934"/>
                <a:gd name="connsiteX2" fmla="*/ 259945 w 355704"/>
                <a:gd name="connsiteY2" fmla="*/ 202986 h 205934"/>
                <a:gd name="connsiteX3" fmla="*/ 200224 w 355704"/>
                <a:gd name="connsiteY3" fmla="*/ 202799 h 205934"/>
                <a:gd name="connsiteX4" fmla="*/ 26491 w 355704"/>
                <a:gd name="connsiteY4" fmla="*/ 102640 h 205934"/>
                <a:gd name="connsiteX5" fmla="*/ 26304 w 355704"/>
                <a:gd name="connsiteY5" fmla="*/ 68193 h 205934"/>
                <a:gd name="connsiteX6" fmla="*/ 107179 w 355704"/>
                <a:gd name="connsiteY6" fmla="*/ 21202 h 205934"/>
                <a:gd name="connsiteX7" fmla="*/ 166526 w 355704"/>
                <a:gd name="connsiteY7" fmla="*/ 21202 h 205934"/>
                <a:gd name="connsiteX8" fmla="*/ 340260 w 355704"/>
                <a:gd name="connsiteY8" fmla="*/ 121548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260" y="121548"/>
                  </a:moveTo>
                  <a:cubicBezTo>
                    <a:pt x="356735" y="131096"/>
                    <a:pt x="357109" y="146635"/>
                    <a:pt x="340822" y="155996"/>
                  </a:cubicBezTo>
                  <a:lnTo>
                    <a:pt x="259945" y="202986"/>
                  </a:lnTo>
                  <a:cubicBezTo>
                    <a:pt x="243471" y="212534"/>
                    <a:pt x="216887" y="212346"/>
                    <a:pt x="200224" y="202799"/>
                  </a:cubicBezTo>
                  <a:lnTo>
                    <a:pt x="26491" y="102640"/>
                  </a:lnTo>
                  <a:cubicBezTo>
                    <a:pt x="10016" y="93092"/>
                    <a:pt x="9829" y="77740"/>
                    <a:pt x="26304" y="68193"/>
                  </a:cubicBezTo>
                  <a:lnTo>
                    <a:pt x="107179" y="21202"/>
                  </a:lnTo>
                  <a:cubicBezTo>
                    <a:pt x="123654" y="11654"/>
                    <a:pt x="150051" y="11654"/>
                    <a:pt x="166526" y="21202"/>
                  </a:cubicBezTo>
                  <a:lnTo>
                    <a:pt x="340260" y="121548"/>
                  </a:lnTo>
                  <a:close/>
                </a:path>
              </a:pathLst>
            </a:custGeom>
            <a:solidFill>
              <a:srgbClr val="616173"/>
            </a:solidFill>
            <a:ln w="9525" cap="flat">
              <a:noFill/>
              <a:prstDash val="solid"/>
              <a:miter/>
            </a:ln>
          </p:spPr>
          <p:txBody>
            <a:bodyPr rtlCol="0" anchor="ctr"/>
            <a:lstStyle/>
            <a:p>
              <a:endParaRPr lang="en-US" sz="1050"/>
            </a:p>
          </p:txBody>
        </p:sp>
        <p:sp>
          <p:nvSpPr>
            <p:cNvPr id="53" name="Freeform: Shape 47">
              <a:extLst>
                <a:ext uri="{FF2B5EF4-FFF2-40B4-BE49-F238E27FC236}">
                  <a16:creationId xmlns:a16="http://schemas.microsoft.com/office/drawing/2014/main" id="{DE11C65D-1A6D-48E3-CDA2-F79BF1011F2D}"/>
                </a:ext>
              </a:extLst>
            </p:cNvPr>
            <p:cNvSpPr/>
            <p:nvPr/>
          </p:nvSpPr>
          <p:spPr>
            <a:xfrm>
              <a:off x="6109926" y="7315998"/>
              <a:ext cx="449311" cy="262098"/>
            </a:xfrm>
            <a:custGeom>
              <a:avLst/>
              <a:gdLst>
                <a:gd name="connsiteX0" fmla="*/ 431739 w 449311"/>
                <a:gd name="connsiteY0" fmla="*/ 121455 h 262098"/>
                <a:gd name="connsiteX1" fmla="*/ 431926 w 449311"/>
                <a:gd name="connsiteY1" fmla="*/ 155903 h 262098"/>
                <a:gd name="connsiteX2" fmla="*/ 259316 w 449311"/>
                <a:gd name="connsiteY2" fmla="*/ 256248 h 262098"/>
                <a:gd name="connsiteX3" fmla="*/ 199970 w 449311"/>
                <a:gd name="connsiteY3" fmla="*/ 256248 h 262098"/>
                <a:gd name="connsiteX4" fmla="*/ 26610 w 449311"/>
                <a:gd name="connsiteY4" fmla="*/ 156089 h 262098"/>
                <a:gd name="connsiteX5" fmla="*/ 26049 w 449311"/>
                <a:gd name="connsiteY5" fmla="*/ 121455 h 262098"/>
                <a:gd name="connsiteX6" fmla="*/ 198659 w 449311"/>
                <a:gd name="connsiteY6" fmla="*/ 21109 h 262098"/>
                <a:gd name="connsiteX7" fmla="*/ 258380 w 449311"/>
                <a:gd name="connsiteY7" fmla="*/ 21296 h 262098"/>
                <a:gd name="connsiteX8" fmla="*/ 431739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739" y="121455"/>
                  </a:moveTo>
                  <a:cubicBezTo>
                    <a:pt x="448214" y="131003"/>
                    <a:pt x="448401" y="146355"/>
                    <a:pt x="431926" y="155903"/>
                  </a:cubicBezTo>
                  <a:lnTo>
                    <a:pt x="259316" y="256248"/>
                  </a:lnTo>
                  <a:cubicBezTo>
                    <a:pt x="242841" y="265797"/>
                    <a:pt x="216444" y="265797"/>
                    <a:pt x="199970" y="256248"/>
                  </a:cubicBezTo>
                  <a:lnTo>
                    <a:pt x="26610" y="156089"/>
                  </a:lnTo>
                  <a:cubicBezTo>
                    <a:pt x="10135" y="146542"/>
                    <a:pt x="9761" y="131003"/>
                    <a:pt x="26049" y="121455"/>
                  </a:cubicBezTo>
                  <a:lnTo>
                    <a:pt x="198659" y="21109"/>
                  </a:lnTo>
                  <a:cubicBezTo>
                    <a:pt x="215134" y="11561"/>
                    <a:pt x="241718" y="11748"/>
                    <a:pt x="258380" y="21296"/>
                  </a:cubicBezTo>
                  <a:lnTo>
                    <a:pt x="431739" y="121455"/>
                  </a:lnTo>
                  <a:close/>
                </a:path>
              </a:pathLst>
            </a:custGeom>
            <a:solidFill>
              <a:srgbClr val="616173"/>
            </a:solidFill>
            <a:ln w="9525" cap="flat">
              <a:noFill/>
              <a:prstDash val="solid"/>
              <a:miter/>
            </a:ln>
          </p:spPr>
          <p:txBody>
            <a:bodyPr rtlCol="0" anchor="ctr"/>
            <a:lstStyle/>
            <a:p>
              <a:endParaRPr lang="en-US" sz="1050"/>
            </a:p>
          </p:txBody>
        </p:sp>
        <p:sp>
          <p:nvSpPr>
            <p:cNvPr id="54" name="Freeform: Shape 48">
              <a:extLst>
                <a:ext uri="{FF2B5EF4-FFF2-40B4-BE49-F238E27FC236}">
                  <a16:creationId xmlns:a16="http://schemas.microsoft.com/office/drawing/2014/main" id="{9AD899EE-39B9-D1E8-DACF-C1DEAFE64494}"/>
                </a:ext>
              </a:extLst>
            </p:cNvPr>
            <p:cNvSpPr/>
            <p:nvPr/>
          </p:nvSpPr>
          <p:spPr>
            <a:xfrm>
              <a:off x="6836126" y="7415409"/>
              <a:ext cx="449311" cy="262098"/>
            </a:xfrm>
            <a:custGeom>
              <a:avLst/>
              <a:gdLst>
                <a:gd name="connsiteX0" fmla="*/ 431552 w 449311"/>
                <a:gd name="connsiteY0" fmla="*/ 121642 h 262098"/>
                <a:gd name="connsiteX1" fmla="*/ 431739 w 449311"/>
                <a:gd name="connsiteY1" fmla="*/ 155902 h 262098"/>
                <a:gd name="connsiteX2" fmla="*/ 259316 w 449311"/>
                <a:gd name="connsiteY2" fmla="*/ 256248 h 262098"/>
                <a:gd name="connsiteX3" fmla="*/ 199969 w 449311"/>
                <a:gd name="connsiteY3" fmla="*/ 256248 h 262098"/>
                <a:gd name="connsiteX4" fmla="*/ 26610 w 449311"/>
                <a:gd name="connsiteY4" fmla="*/ 156089 h 262098"/>
                <a:gd name="connsiteX5" fmla="*/ 26049 w 449311"/>
                <a:gd name="connsiteY5" fmla="*/ 121455 h 262098"/>
                <a:gd name="connsiteX6" fmla="*/ 198659 w 449311"/>
                <a:gd name="connsiteY6" fmla="*/ 21109 h 262098"/>
                <a:gd name="connsiteX7" fmla="*/ 258380 w 449311"/>
                <a:gd name="connsiteY7" fmla="*/ 21296 h 262098"/>
                <a:gd name="connsiteX8" fmla="*/ 431552 w 449311"/>
                <a:gd name="connsiteY8" fmla="*/ 121642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552" y="121642"/>
                  </a:moveTo>
                  <a:cubicBezTo>
                    <a:pt x="448026" y="131190"/>
                    <a:pt x="448214" y="146542"/>
                    <a:pt x="431739" y="155902"/>
                  </a:cubicBezTo>
                  <a:lnTo>
                    <a:pt x="259316" y="256248"/>
                  </a:lnTo>
                  <a:cubicBezTo>
                    <a:pt x="242841" y="265796"/>
                    <a:pt x="216444" y="265796"/>
                    <a:pt x="199969" y="256248"/>
                  </a:cubicBezTo>
                  <a:lnTo>
                    <a:pt x="26610" y="156089"/>
                  </a:lnTo>
                  <a:cubicBezTo>
                    <a:pt x="10135" y="146542"/>
                    <a:pt x="9761" y="131003"/>
                    <a:pt x="26049" y="121455"/>
                  </a:cubicBezTo>
                  <a:lnTo>
                    <a:pt x="198659" y="21109"/>
                  </a:lnTo>
                  <a:cubicBezTo>
                    <a:pt x="215134" y="11561"/>
                    <a:pt x="241718" y="11748"/>
                    <a:pt x="258380" y="21296"/>
                  </a:cubicBezTo>
                  <a:lnTo>
                    <a:pt x="431552" y="121642"/>
                  </a:lnTo>
                  <a:close/>
                </a:path>
              </a:pathLst>
            </a:custGeom>
            <a:solidFill>
              <a:srgbClr val="616173"/>
            </a:solidFill>
            <a:ln w="9525" cap="flat">
              <a:noFill/>
              <a:prstDash val="solid"/>
              <a:miter/>
            </a:ln>
          </p:spPr>
          <p:txBody>
            <a:bodyPr rtlCol="0" anchor="ctr"/>
            <a:lstStyle/>
            <a:p>
              <a:endParaRPr lang="en-US" sz="1050"/>
            </a:p>
          </p:txBody>
        </p:sp>
        <p:sp>
          <p:nvSpPr>
            <p:cNvPr id="55" name="Freeform: Shape 49">
              <a:extLst>
                <a:ext uri="{FF2B5EF4-FFF2-40B4-BE49-F238E27FC236}">
                  <a16:creationId xmlns:a16="http://schemas.microsoft.com/office/drawing/2014/main" id="{DBCD1C74-E42E-CFBF-CEFF-838DF427E933}"/>
                </a:ext>
              </a:extLst>
            </p:cNvPr>
            <p:cNvSpPr/>
            <p:nvPr/>
          </p:nvSpPr>
          <p:spPr>
            <a:xfrm>
              <a:off x="7515147" y="7532791"/>
              <a:ext cx="355705" cy="205934"/>
            </a:xfrm>
            <a:custGeom>
              <a:avLst/>
              <a:gdLst>
                <a:gd name="connsiteX0" fmla="*/ 340379 w 355704"/>
                <a:gd name="connsiteY0" fmla="*/ 121829 h 205934"/>
                <a:gd name="connsiteX1" fmla="*/ 340567 w 355704"/>
                <a:gd name="connsiteY1" fmla="*/ 156089 h 205934"/>
                <a:gd name="connsiteX2" fmla="*/ 259691 w 355704"/>
                <a:gd name="connsiteY2" fmla="*/ 203080 h 205934"/>
                <a:gd name="connsiteX3" fmla="*/ 200344 w 355704"/>
                <a:gd name="connsiteY3" fmla="*/ 203080 h 205934"/>
                <a:gd name="connsiteX4" fmla="*/ 26610 w 355704"/>
                <a:gd name="connsiteY4" fmla="*/ 102734 h 205934"/>
                <a:gd name="connsiteX5" fmla="*/ 26049 w 355704"/>
                <a:gd name="connsiteY5" fmla="*/ 68099 h 205934"/>
                <a:gd name="connsiteX6" fmla="*/ 106925 w 355704"/>
                <a:gd name="connsiteY6" fmla="*/ 21109 h 205934"/>
                <a:gd name="connsiteX7" fmla="*/ 166458 w 355704"/>
                <a:gd name="connsiteY7" fmla="*/ 21296 h 205934"/>
                <a:gd name="connsiteX8" fmla="*/ 340379 w 355704"/>
                <a:gd name="connsiteY8" fmla="*/ 121829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379" y="121829"/>
                  </a:moveTo>
                  <a:cubicBezTo>
                    <a:pt x="356854" y="131377"/>
                    <a:pt x="357041" y="146729"/>
                    <a:pt x="340567" y="156089"/>
                  </a:cubicBezTo>
                  <a:lnTo>
                    <a:pt x="259691" y="203080"/>
                  </a:lnTo>
                  <a:cubicBezTo>
                    <a:pt x="243216" y="212628"/>
                    <a:pt x="216819" y="212628"/>
                    <a:pt x="200344" y="203080"/>
                  </a:cubicBezTo>
                  <a:lnTo>
                    <a:pt x="26610" y="102734"/>
                  </a:lnTo>
                  <a:cubicBezTo>
                    <a:pt x="10135" y="93186"/>
                    <a:pt x="9761" y="77647"/>
                    <a:pt x="26049" y="68099"/>
                  </a:cubicBezTo>
                  <a:lnTo>
                    <a:pt x="106925" y="21109"/>
                  </a:lnTo>
                  <a:cubicBezTo>
                    <a:pt x="123400" y="11561"/>
                    <a:pt x="149983" y="11748"/>
                    <a:pt x="166458" y="21296"/>
                  </a:cubicBezTo>
                  <a:lnTo>
                    <a:pt x="340379" y="121829"/>
                  </a:lnTo>
                  <a:close/>
                </a:path>
              </a:pathLst>
            </a:custGeom>
            <a:solidFill>
              <a:srgbClr val="616173"/>
            </a:solidFill>
            <a:ln w="9525" cap="flat">
              <a:noFill/>
              <a:prstDash val="solid"/>
              <a:miter/>
            </a:ln>
          </p:spPr>
          <p:txBody>
            <a:bodyPr rtlCol="0" anchor="ctr"/>
            <a:lstStyle/>
            <a:p>
              <a:endParaRPr lang="en-US" sz="1050"/>
            </a:p>
          </p:txBody>
        </p:sp>
        <p:sp>
          <p:nvSpPr>
            <p:cNvPr id="56" name="Freeform: Shape 50">
              <a:extLst>
                <a:ext uri="{FF2B5EF4-FFF2-40B4-BE49-F238E27FC236}">
                  <a16:creationId xmlns:a16="http://schemas.microsoft.com/office/drawing/2014/main" id="{2D6E494D-FD75-71FE-B754-0FF54FFA6DB0}"/>
                </a:ext>
              </a:extLst>
            </p:cNvPr>
            <p:cNvSpPr/>
            <p:nvPr/>
          </p:nvSpPr>
          <p:spPr>
            <a:xfrm>
              <a:off x="6405910" y="7487111"/>
              <a:ext cx="449311" cy="262098"/>
            </a:xfrm>
            <a:custGeom>
              <a:avLst/>
              <a:gdLst>
                <a:gd name="connsiteX0" fmla="*/ 432114 w 449311"/>
                <a:gd name="connsiteY0" fmla="*/ 121642 h 262098"/>
                <a:gd name="connsiteX1" fmla="*/ 432301 w 449311"/>
                <a:gd name="connsiteY1" fmla="*/ 156089 h 262098"/>
                <a:gd name="connsiteX2" fmla="*/ 259691 w 449311"/>
                <a:gd name="connsiteY2" fmla="*/ 256435 h 262098"/>
                <a:gd name="connsiteX3" fmla="*/ 200344 w 449311"/>
                <a:gd name="connsiteY3" fmla="*/ 256435 h 262098"/>
                <a:gd name="connsiteX4" fmla="*/ 26610 w 449311"/>
                <a:gd name="connsiteY4" fmla="*/ 156089 h 262098"/>
                <a:gd name="connsiteX5" fmla="*/ 26049 w 449311"/>
                <a:gd name="connsiteY5" fmla="*/ 121455 h 262098"/>
                <a:gd name="connsiteX6" fmla="*/ 198659 w 449311"/>
                <a:gd name="connsiteY6" fmla="*/ 21109 h 262098"/>
                <a:gd name="connsiteX7" fmla="*/ 258380 w 449311"/>
                <a:gd name="connsiteY7" fmla="*/ 21296 h 262098"/>
                <a:gd name="connsiteX8" fmla="*/ 432114 w 449311"/>
                <a:gd name="connsiteY8" fmla="*/ 121642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114" y="121642"/>
                  </a:moveTo>
                  <a:cubicBezTo>
                    <a:pt x="448588" y="131190"/>
                    <a:pt x="448776" y="146541"/>
                    <a:pt x="432301" y="156089"/>
                  </a:cubicBezTo>
                  <a:lnTo>
                    <a:pt x="259691" y="256435"/>
                  </a:lnTo>
                  <a:cubicBezTo>
                    <a:pt x="243216" y="265983"/>
                    <a:pt x="216819" y="265983"/>
                    <a:pt x="200344" y="256435"/>
                  </a:cubicBezTo>
                  <a:lnTo>
                    <a:pt x="26610" y="156089"/>
                  </a:lnTo>
                  <a:cubicBezTo>
                    <a:pt x="10135" y="146541"/>
                    <a:pt x="9761" y="131003"/>
                    <a:pt x="26049" y="121455"/>
                  </a:cubicBezTo>
                  <a:lnTo>
                    <a:pt x="198659" y="21109"/>
                  </a:lnTo>
                  <a:cubicBezTo>
                    <a:pt x="215134" y="11561"/>
                    <a:pt x="241718" y="11748"/>
                    <a:pt x="258380" y="21296"/>
                  </a:cubicBezTo>
                  <a:lnTo>
                    <a:pt x="432114" y="121642"/>
                  </a:lnTo>
                  <a:close/>
                </a:path>
              </a:pathLst>
            </a:custGeom>
            <a:solidFill>
              <a:srgbClr val="616173"/>
            </a:solidFill>
            <a:ln w="9525" cap="flat">
              <a:noFill/>
              <a:prstDash val="solid"/>
              <a:miter/>
            </a:ln>
          </p:spPr>
          <p:txBody>
            <a:bodyPr rtlCol="0" anchor="ctr"/>
            <a:lstStyle/>
            <a:p>
              <a:endParaRPr lang="en-US" sz="1050"/>
            </a:p>
          </p:txBody>
        </p:sp>
        <p:sp>
          <p:nvSpPr>
            <p:cNvPr id="57" name="Freeform: Shape 51">
              <a:extLst>
                <a:ext uri="{FF2B5EF4-FFF2-40B4-BE49-F238E27FC236}">
                  <a16:creationId xmlns:a16="http://schemas.microsoft.com/office/drawing/2014/main" id="{0029C2DF-3AD1-6AE3-D459-27E08C3AAC79}"/>
                </a:ext>
              </a:extLst>
            </p:cNvPr>
            <p:cNvSpPr/>
            <p:nvPr/>
          </p:nvSpPr>
          <p:spPr>
            <a:xfrm>
              <a:off x="7106461" y="7571731"/>
              <a:ext cx="580360" cy="336983"/>
            </a:xfrm>
            <a:custGeom>
              <a:avLst/>
              <a:gdLst>
                <a:gd name="connsiteX0" fmla="*/ 557733 w 580360"/>
                <a:gd name="connsiteY0" fmla="*/ 194094 h 336983"/>
                <a:gd name="connsiteX1" fmla="*/ 557921 w 580360"/>
                <a:gd name="connsiteY1" fmla="*/ 228541 h 336983"/>
                <a:gd name="connsiteX2" fmla="*/ 385310 w 580360"/>
                <a:gd name="connsiteY2" fmla="*/ 328887 h 336983"/>
                <a:gd name="connsiteX3" fmla="*/ 325964 w 580360"/>
                <a:gd name="connsiteY3" fmla="*/ 328887 h 336983"/>
                <a:gd name="connsiteX4" fmla="*/ 26610 w 580360"/>
                <a:gd name="connsiteY4" fmla="*/ 156089 h 336983"/>
                <a:gd name="connsiteX5" fmla="*/ 26049 w 580360"/>
                <a:gd name="connsiteY5" fmla="*/ 121455 h 336983"/>
                <a:gd name="connsiteX6" fmla="*/ 198659 w 580360"/>
                <a:gd name="connsiteY6" fmla="*/ 21109 h 336983"/>
                <a:gd name="connsiteX7" fmla="*/ 258380 w 580360"/>
                <a:gd name="connsiteY7" fmla="*/ 21296 h 336983"/>
                <a:gd name="connsiteX8" fmla="*/ 557733 w 580360"/>
                <a:gd name="connsiteY8" fmla="*/ 194094 h 33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0360" h="336983">
                  <a:moveTo>
                    <a:pt x="557733" y="194094"/>
                  </a:moveTo>
                  <a:cubicBezTo>
                    <a:pt x="574208" y="203642"/>
                    <a:pt x="574395" y="218993"/>
                    <a:pt x="557921" y="228541"/>
                  </a:cubicBezTo>
                  <a:lnTo>
                    <a:pt x="385310" y="328887"/>
                  </a:lnTo>
                  <a:cubicBezTo>
                    <a:pt x="368835" y="338435"/>
                    <a:pt x="342438" y="338435"/>
                    <a:pt x="325964" y="328887"/>
                  </a:cubicBezTo>
                  <a:lnTo>
                    <a:pt x="26610" y="156089"/>
                  </a:lnTo>
                  <a:cubicBezTo>
                    <a:pt x="10135" y="146542"/>
                    <a:pt x="9761" y="131003"/>
                    <a:pt x="26049" y="121455"/>
                  </a:cubicBezTo>
                  <a:lnTo>
                    <a:pt x="198659" y="21109"/>
                  </a:lnTo>
                  <a:cubicBezTo>
                    <a:pt x="215133" y="11561"/>
                    <a:pt x="241718" y="11748"/>
                    <a:pt x="258380" y="21296"/>
                  </a:cubicBezTo>
                  <a:lnTo>
                    <a:pt x="557733" y="194094"/>
                  </a:lnTo>
                  <a:close/>
                </a:path>
              </a:pathLst>
            </a:custGeom>
            <a:solidFill>
              <a:srgbClr val="616173"/>
            </a:solidFill>
            <a:ln w="9525" cap="flat">
              <a:noFill/>
              <a:prstDash val="solid"/>
              <a:miter/>
            </a:ln>
          </p:spPr>
          <p:txBody>
            <a:bodyPr rtlCol="0" anchor="ctr"/>
            <a:lstStyle/>
            <a:p>
              <a:endParaRPr lang="en-US" sz="1050"/>
            </a:p>
          </p:txBody>
        </p:sp>
        <p:sp>
          <p:nvSpPr>
            <p:cNvPr id="58" name="Freeform: Shape 52">
              <a:extLst>
                <a:ext uri="{FF2B5EF4-FFF2-40B4-BE49-F238E27FC236}">
                  <a16:creationId xmlns:a16="http://schemas.microsoft.com/office/drawing/2014/main" id="{206B1D44-6D06-559D-1BC1-C714ABB0B71A}"/>
                </a:ext>
              </a:extLst>
            </p:cNvPr>
            <p:cNvSpPr/>
            <p:nvPr/>
          </p:nvSpPr>
          <p:spPr>
            <a:xfrm>
              <a:off x="6681232" y="7645962"/>
              <a:ext cx="449311" cy="262098"/>
            </a:xfrm>
            <a:custGeom>
              <a:avLst/>
              <a:gdLst>
                <a:gd name="connsiteX0" fmla="*/ 431807 w 449311"/>
                <a:gd name="connsiteY0" fmla="*/ 121361 h 262098"/>
                <a:gd name="connsiteX1" fmla="*/ 431995 w 449311"/>
                <a:gd name="connsiteY1" fmla="*/ 155808 h 262098"/>
                <a:gd name="connsiteX2" fmla="*/ 259571 w 449311"/>
                <a:gd name="connsiteY2" fmla="*/ 256154 h 262098"/>
                <a:gd name="connsiteX3" fmla="*/ 200225 w 449311"/>
                <a:gd name="connsiteY3" fmla="*/ 256154 h 262098"/>
                <a:gd name="connsiteX4" fmla="*/ 26491 w 449311"/>
                <a:gd name="connsiteY4" fmla="*/ 155808 h 262098"/>
                <a:gd name="connsiteX5" fmla="*/ 26304 w 449311"/>
                <a:gd name="connsiteY5" fmla="*/ 121548 h 262098"/>
                <a:gd name="connsiteX6" fmla="*/ 198914 w 449311"/>
                <a:gd name="connsiteY6" fmla="*/ 21202 h 262098"/>
                <a:gd name="connsiteX7" fmla="*/ 258261 w 449311"/>
                <a:gd name="connsiteY7" fmla="*/ 21202 h 262098"/>
                <a:gd name="connsiteX8" fmla="*/ 431807 w 449311"/>
                <a:gd name="connsiteY8" fmla="*/ 121361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807" y="121361"/>
                  </a:moveTo>
                  <a:cubicBezTo>
                    <a:pt x="448282" y="130909"/>
                    <a:pt x="448469" y="146260"/>
                    <a:pt x="431995" y="155808"/>
                  </a:cubicBezTo>
                  <a:lnTo>
                    <a:pt x="259571" y="256154"/>
                  </a:lnTo>
                  <a:cubicBezTo>
                    <a:pt x="243097" y="265702"/>
                    <a:pt x="216700" y="265702"/>
                    <a:pt x="200225" y="256154"/>
                  </a:cubicBezTo>
                  <a:lnTo>
                    <a:pt x="26491" y="155808"/>
                  </a:lnTo>
                  <a:cubicBezTo>
                    <a:pt x="10016" y="146260"/>
                    <a:pt x="9829" y="130909"/>
                    <a:pt x="26304" y="121548"/>
                  </a:cubicBezTo>
                  <a:lnTo>
                    <a:pt x="198914" y="21202"/>
                  </a:lnTo>
                  <a:cubicBezTo>
                    <a:pt x="215389" y="11654"/>
                    <a:pt x="241786" y="11654"/>
                    <a:pt x="258261" y="21202"/>
                  </a:cubicBezTo>
                  <a:lnTo>
                    <a:pt x="431807" y="121361"/>
                  </a:lnTo>
                  <a:close/>
                </a:path>
              </a:pathLst>
            </a:custGeom>
            <a:solidFill>
              <a:srgbClr val="616173"/>
            </a:solidFill>
            <a:ln w="9525" cap="flat">
              <a:noFill/>
              <a:prstDash val="solid"/>
              <a:miter/>
            </a:ln>
          </p:spPr>
          <p:txBody>
            <a:bodyPr rtlCol="0" anchor="ctr"/>
            <a:lstStyle/>
            <a:p>
              <a:endParaRPr lang="en-US" sz="1050"/>
            </a:p>
          </p:txBody>
        </p:sp>
        <p:sp>
          <p:nvSpPr>
            <p:cNvPr id="59" name="Freeform: Shape 53">
              <a:extLst>
                <a:ext uri="{FF2B5EF4-FFF2-40B4-BE49-F238E27FC236}">
                  <a16:creationId xmlns:a16="http://schemas.microsoft.com/office/drawing/2014/main" id="{E3101018-DCC8-F598-567C-AF5B74EDE821}"/>
                </a:ext>
              </a:extLst>
            </p:cNvPr>
            <p:cNvSpPr/>
            <p:nvPr/>
          </p:nvSpPr>
          <p:spPr>
            <a:xfrm>
              <a:off x="6956316" y="7804437"/>
              <a:ext cx="449311" cy="262098"/>
            </a:xfrm>
            <a:custGeom>
              <a:avLst/>
              <a:gdLst>
                <a:gd name="connsiteX0" fmla="*/ 431927 w 449311"/>
                <a:gd name="connsiteY0" fmla="*/ 121829 h 262098"/>
                <a:gd name="connsiteX1" fmla="*/ 432113 w 449311"/>
                <a:gd name="connsiteY1" fmla="*/ 156090 h 262098"/>
                <a:gd name="connsiteX2" fmla="*/ 259690 w 449311"/>
                <a:gd name="connsiteY2" fmla="*/ 256436 h 262098"/>
                <a:gd name="connsiteX3" fmla="*/ 200344 w 449311"/>
                <a:gd name="connsiteY3" fmla="*/ 256436 h 262098"/>
                <a:gd name="connsiteX4" fmla="*/ 26610 w 449311"/>
                <a:gd name="connsiteY4" fmla="*/ 156090 h 262098"/>
                <a:gd name="connsiteX5" fmla="*/ 26048 w 449311"/>
                <a:gd name="connsiteY5" fmla="*/ 121455 h 262098"/>
                <a:gd name="connsiteX6" fmla="*/ 198659 w 449311"/>
                <a:gd name="connsiteY6" fmla="*/ 21109 h 262098"/>
                <a:gd name="connsiteX7" fmla="*/ 258380 w 449311"/>
                <a:gd name="connsiteY7" fmla="*/ 21296 h 262098"/>
                <a:gd name="connsiteX8" fmla="*/ 431927 w 449311"/>
                <a:gd name="connsiteY8" fmla="*/ 121829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927" y="121829"/>
                  </a:moveTo>
                  <a:cubicBezTo>
                    <a:pt x="448401" y="131378"/>
                    <a:pt x="448588" y="146729"/>
                    <a:pt x="432113" y="156090"/>
                  </a:cubicBezTo>
                  <a:lnTo>
                    <a:pt x="259690" y="256436"/>
                  </a:lnTo>
                  <a:cubicBezTo>
                    <a:pt x="243216" y="265984"/>
                    <a:pt x="216818" y="265984"/>
                    <a:pt x="200344" y="256436"/>
                  </a:cubicBezTo>
                  <a:lnTo>
                    <a:pt x="26610" y="156090"/>
                  </a:lnTo>
                  <a:cubicBezTo>
                    <a:pt x="10136" y="146542"/>
                    <a:pt x="9761" y="131003"/>
                    <a:pt x="26048" y="121455"/>
                  </a:cubicBezTo>
                  <a:lnTo>
                    <a:pt x="198659" y="21109"/>
                  </a:lnTo>
                  <a:cubicBezTo>
                    <a:pt x="215134" y="11561"/>
                    <a:pt x="241718" y="11748"/>
                    <a:pt x="258380" y="21296"/>
                  </a:cubicBezTo>
                  <a:lnTo>
                    <a:pt x="431927" y="121829"/>
                  </a:lnTo>
                  <a:close/>
                </a:path>
              </a:pathLst>
            </a:custGeom>
            <a:solidFill>
              <a:srgbClr val="616173"/>
            </a:solidFill>
            <a:ln w="9525" cap="flat">
              <a:noFill/>
              <a:prstDash val="solid"/>
              <a:miter/>
            </a:ln>
          </p:spPr>
          <p:txBody>
            <a:bodyPr rtlCol="0" anchor="ctr"/>
            <a:lstStyle/>
            <a:p>
              <a:endParaRPr lang="en-US" sz="1050"/>
            </a:p>
          </p:txBody>
        </p:sp>
        <p:sp>
          <p:nvSpPr>
            <p:cNvPr id="60" name="Freeform: Shape 54">
              <a:extLst>
                <a:ext uri="{FF2B5EF4-FFF2-40B4-BE49-F238E27FC236}">
                  <a16:creationId xmlns:a16="http://schemas.microsoft.com/office/drawing/2014/main" id="{D1A4EAF9-7F25-0133-11D8-7618F34D6F54}"/>
                </a:ext>
              </a:extLst>
            </p:cNvPr>
            <p:cNvSpPr/>
            <p:nvPr/>
          </p:nvSpPr>
          <p:spPr>
            <a:xfrm>
              <a:off x="5169300" y="6453602"/>
              <a:ext cx="449311" cy="262098"/>
            </a:xfrm>
            <a:custGeom>
              <a:avLst/>
              <a:gdLst>
                <a:gd name="connsiteX0" fmla="*/ 431994 w 449311"/>
                <a:gd name="connsiteY0" fmla="*/ 121361 h 262098"/>
                <a:gd name="connsiteX1" fmla="*/ 432182 w 449311"/>
                <a:gd name="connsiteY1" fmla="*/ 155808 h 262098"/>
                <a:gd name="connsiteX2" fmla="*/ 259571 w 449311"/>
                <a:gd name="connsiteY2" fmla="*/ 256154 h 262098"/>
                <a:gd name="connsiteX3" fmla="*/ 200225 w 449311"/>
                <a:gd name="connsiteY3" fmla="*/ 256154 h 262098"/>
                <a:gd name="connsiteX4" fmla="*/ 26491 w 449311"/>
                <a:gd name="connsiteY4" fmla="*/ 155808 h 262098"/>
                <a:gd name="connsiteX5" fmla="*/ 26304 w 449311"/>
                <a:gd name="connsiteY5" fmla="*/ 121548 h 262098"/>
                <a:gd name="connsiteX6" fmla="*/ 198914 w 449311"/>
                <a:gd name="connsiteY6" fmla="*/ 21202 h 262098"/>
                <a:gd name="connsiteX7" fmla="*/ 258261 w 449311"/>
                <a:gd name="connsiteY7" fmla="*/ 21202 h 262098"/>
                <a:gd name="connsiteX8" fmla="*/ 431994 w 449311"/>
                <a:gd name="connsiteY8" fmla="*/ 121361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994" y="121361"/>
                  </a:moveTo>
                  <a:cubicBezTo>
                    <a:pt x="448469" y="130909"/>
                    <a:pt x="448656" y="146260"/>
                    <a:pt x="432182" y="155808"/>
                  </a:cubicBezTo>
                  <a:lnTo>
                    <a:pt x="259571" y="256154"/>
                  </a:lnTo>
                  <a:cubicBezTo>
                    <a:pt x="243097" y="265702"/>
                    <a:pt x="216699" y="265702"/>
                    <a:pt x="200225" y="256154"/>
                  </a:cubicBezTo>
                  <a:lnTo>
                    <a:pt x="26491" y="155808"/>
                  </a:lnTo>
                  <a:cubicBezTo>
                    <a:pt x="10016" y="146260"/>
                    <a:pt x="9829" y="130909"/>
                    <a:pt x="26304" y="121548"/>
                  </a:cubicBezTo>
                  <a:lnTo>
                    <a:pt x="198914" y="21202"/>
                  </a:lnTo>
                  <a:cubicBezTo>
                    <a:pt x="215389" y="11654"/>
                    <a:pt x="241786" y="11654"/>
                    <a:pt x="258261" y="21202"/>
                  </a:cubicBezTo>
                  <a:lnTo>
                    <a:pt x="431994" y="121361"/>
                  </a:lnTo>
                  <a:close/>
                </a:path>
              </a:pathLst>
            </a:custGeom>
            <a:solidFill>
              <a:srgbClr val="616173"/>
            </a:solidFill>
            <a:ln w="9525" cap="flat">
              <a:noFill/>
              <a:prstDash val="solid"/>
              <a:miter/>
            </a:ln>
          </p:spPr>
          <p:txBody>
            <a:bodyPr rtlCol="0" anchor="ctr"/>
            <a:lstStyle/>
            <a:p>
              <a:endParaRPr lang="en-US" sz="1050"/>
            </a:p>
          </p:txBody>
        </p:sp>
        <p:sp>
          <p:nvSpPr>
            <p:cNvPr id="61" name="Freeform: Shape 55">
              <a:extLst>
                <a:ext uri="{FF2B5EF4-FFF2-40B4-BE49-F238E27FC236}">
                  <a16:creationId xmlns:a16="http://schemas.microsoft.com/office/drawing/2014/main" id="{80181FA0-1BA1-BFEC-3AE1-20B215B2992C}"/>
                </a:ext>
              </a:extLst>
            </p:cNvPr>
            <p:cNvSpPr/>
            <p:nvPr/>
          </p:nvSpPr>
          <p:spPr>
            <a:xfrm>
              <a:off x="4734472" y="6522028"/>
              <a:ext cx="449311" cy="262098"/>
            </a:xfrm>
            <a:custGeom>
              <a:avLst/>
              <a:gdLst>
                <a:gd name="connsiteX0" fmla="*/ 432113 w 449311"/>
                <a:gd name="connsiteY0" fmla="*/ 121642 h 262098"/>
                <a:gd name="connsiteX1" fmla="*/ 432301 w 449311"/>
                <a:gd name="connsiteY1" fmla="*/ 156090 h 262098"/>
                <a:gd name="connsiteX2" fmla="*/ 259690 w 449311"/>
                <a:gd name="connsiteY2" fmla="*/ 256436 h 262098"/>
                <a:gd name="connsiteX3" fmla="*/ 200344 w 449311"/>
                <a:gd name="connsiteY3" fmla="*/ 256436 h 262098"/>
                <a:gd name="connsiteX4" fmla="*/ 26610 w 449311"/>
                <a:gd name="connsiteY4" fmla="*/ 156090 h 262098"/>
                <a:gd name="connsiteX5" fmla="*/ 26048 w 449311"/>
                <a:gd name="connsiteY5" fmla="*/ 121455 h 262098"/>
                <a:gd name="connsiteX6" fmla="*/ 198659 w 449311"/>
                <a:gd name="connsiteY6" fmla="*/ 21109 h 262098"/>
                <a:gd name="connsiteX7" fmla="*/ 258380 w 449311"/>
                <a:gd name="connsiteY7" fmla="*/ 21296 h 262098"/>
                <a:gd name="connsiteX8" fmla="*/ 432113 w 449311"/>
                <a:gd name="connsiteY8" fmla="*/ 121642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113" y="121642"/>
                  </a:moveTo>
                  <a:cubicBezTo>
                    <a:pt x="448588" y="131190"/>
                    <a:pt x="448776" y="146542"/>
                    <a:pt x="432301" y="156090"/>
                  </a:cubicBezTo>
                  <a:lnTo>
                    <a:pt x="259690" y="256436"/>
                  </a:lnTo>
                  <a:cubicBezTo>
                    <a:pt x="243216" y="265984"/>
                    <a:pt x="216819" y="265984"/>
                    <a:pt x="200344" y="256436"/>
                  </a:cubicBezTo>
                  <a:lnTo>
                    <a:pt x="26610" y="156090"/>
                  </a:lnTo>
                  <a:cubicBezTo>
                    <a:pt x="10135" y="146542"/>
                    <a:pt x="9761" y="131003"/>
                    <a:pt x="26048" y="121455"/>
                  </a:cubicBezTo>
                  <a:lnTo>
                    <a:pt x="198659" y="21109"/>
                  </a:lnTo>
                  <a:cubicBezTo>
                    <a:pt x="215134" y="11561"/>
                    <a:pt x="241718" y="11748"/>
                    <a:pt x="258380" y="21296"/>
                  </a:cubicBezTo>
                  <a:lnTo>
                    <a:pt x="432113" y="121642"/>
                  </a:lnTo>
                  <a:close/>
                </a:path>
              </a:pathLst>
            </a:custGeom>
            <a:solidFill>
              <a:srgbClr val="616173"/>
            </a:solidFill>
            <a:ln w="9525" cap="flat">
              <a:noFill/>
              <a:prstDash val="solid"/>
              <a:miter/>
            </a:ln>
          </p:spPr>
          <p:txBody>
            <a:bodyPr rtlCol="0" anchor="ctr"/>
            <a:lstStyle/>
            <a:p>
              <a:endParaRPr lang="en-US" sz="1050"/>
            </a:p>
          </p:txBody>
        </p:sp>
        <p:sp>
          <p:nvSpPr>
            <p:cNvPr id="62" name="Freeform: Shape 56">
              <a:extLst>
                <a:ext uri="{FF2B5EF4-FFF2-40B4-BE49-F238E27FC236}">
                  <a16:creationId xmlns:a16="http://schemas.microsoft.com/office/drawing/2014/main" id="{37A9A741-CA9C-46B0-5AD7-ED6F104A4A41}"/>
                </a:ext>
              </a:extLst>
            </p:cNvPr>
            <p:cNvSpPr/>
            <p:nvPr/>
          </p:nvSpPr>
          <p:spPr>
            <a:xfrm>
              <a:off x="5444571" y="6612452"/>
              <a:ext cx="449311" cy="262098"/>
            </a:xfrm>
            <a:custGeom>
              <a:avLst/>
              <a:gdLst>
                <a:gd name="connsiteX0" fmla="*/ 431739 w 449311"/>
                <a:gd name="connsiteY0" fmla="*/ 121268 h 262098"/>
                <a:gd name="connsiteX1" fmla="*/ 432301 w 449311"/>
                <a:gd name="connsiteY1" fmla="*/ 155902 h 262098"/>
                <a:gd name="connsiteX2" fmla="*/ 259690 w 449311"/>
                <a:gd name="connsiteY2" fmla="*/ 256249 h 262098"/>
                <a:gd name="connsiteX3" fmla="*/ 199969 w 449311"/>
                <a:gd name="connsiteY3" fmla="*/ 256061 h 262098"/>
                <a:gd name="connsiteX4" fmla="*/ 26610 w 449311"/>
                <a:gd name="connsiteY4" fmla="*/ 155902 h 262098"/>
                <a:gd name="connsiteX5" fmla="*/ 26048 w 449311"/>
                <a:gd name="connsiteY5" fmla="*/ 121455 h 262098"/>
                <a:gd name="connsiteX6" fmla="*/ 198659 w 449311"/>
                <a:gd name="connsiteY6" fmla="*/ 21109 h 262098"/>
                <a:gd name="connsiteX7" fmla="*/ 258380 w 449311"/>
                <a:gd name="connsiteY7" fmla="*/ 21296 h 262098"/>
                <a:gd name="connsiteX8" fmla="*/ 431739 w 449311"/>
                <a:gd name="connsiteY8" fmla="*/ 12126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739" y="121268"/>
                  </a:moveTo>
                  <a:cubicBezTo>
                    <a:pt x="448214" y="130816"/>
                    <a:pt x="448588" y="146355"/>
                    <a:pt x="432301" y="155902"/>
                  </a:cubicBezTo>
                  <a:lnTo>
                    <a:pt x="259690" y="256249"/>
                  </a:lnTo>
                  <a:cubicBezTo>
                    <a:pt x="243216" y="265796"/>
                    <a:pt x="216632" y="265609"/>
                    <a:pt x="199969" y="256061"/>
                  </a:cubicBezTo>
                  <a:lnTo>
                    <a:pt x="26610" y="155902"/>
                  </a:lnTo>
                  <a:cubicBezTo>
                    <a:pt x="10136" y="146355"/>
                    <a:pt x="9761" y="130816"/>
                    <a:pt x="26048" y="121455"/>
                  </a:cubicBezTo>
                  <a:lnTo>
                    <a:pt x="198659" y="21109"/>
                  </a:lnTo>
                  <a:cubicBezTo>
                    <a:pt x="215134" y="11561"/>
                    <a:pt x="241718" y="11748"/>
                    <a:pt x="258380" y="21296"/>
                  </a:cubicBezTo>
                  <a:lnTo>
                    <a:pt x="431739" y="121268"/>
                  </a:lnTo>
                  <a:close/>
                </a:path>
              </a:pathLst>
            </a:custGeom>
            <a:solidFill>
              <a:srgbClr val="616173"/>
            </a:solidFill>
            <a:ln w="9525" cap="flat">
              <a:noFill/>
              <a:prstDash val="solid"/>
              <a:miter/>
            </a:ln>
          </p:spPr>
          <p:txBody>
            <a:bodyPr rtlCol="0" anchor="ctr"/>
            <a:lstStyle/>
            <a:p>
              <a:endParaRPr lang="en-US" sz="1050"/>
            </a:p>
          </p:txBody>
        </p:sp>
        <p:sp>
          <p:nvSpPr>
            <p:cNvPr id="63" name="Freeform: Shape 57">
              <a:extLst>
                <a:ext uri="{FF2B5EF4-FFF2-40B4-BE49-F238E27FC236}">
                  <a16:creationId xmlns:a16="http://schemas.microsoft.com/office/drawing/2014/main" id="{9CC4B4E4-F71F-87C4-7E02-9FCE53A67BA2}"/>
                </a:ext>
              </a:extLst>
            </p:cNvPr>
            <p:cNvSpPr/>
            <p:nvPr/>
          </p:nvSpPr>
          <p:spPr>
            <a:xfrm>
              <a:off x="5009675" y="6681159"/>
              <a:ext cx="449311" cy="262098"/>
            </a:xfrm>
            <a:custGeom>
              <a:avLst/>
              <a:gdLst>
                <a:gd name="connsiteX0" fmla="*/ 431739 w 449311"/>
                <a:gd name="connsiteY0" fmla="*/ 121268 h 262098"/>
                <a:gd name="connsiteX1" fmla="*/ 431926 w 449311"/>
                <a:gd name="connsiteY1" fmla="*/ 155715 h 262098"/>
                <a:gd name="connsiteX2" fmla="*/ 259316 w 449311"/>
                <a:gd name="connsiteY2" fmla="*/ 256061 h 262098"/>
                <a:gd name="connsiteX3" fmla="*/ 199969 w 449311"/>
                <a:gd name="connsiteY3" fmla="*/ 256061 h 262098"/>
                <a:gd name="connsiteX4" fmla="*/ 26610 w 449311"/>
                <a:gd name="connsiteY4" fmla="*/ 155902 h 262098"/>
                <a:gd name="connsiteX5" fmla="*/ 26048 w 449311"/>
                <a:gd name="connsiteY5" fmla="*/ 121455 h 262098"/>
                <a:gd name="connsiteX6" fmla="*/ 198659 w 449311"/>
                <a:gd name="connsiteY6" fmla="*/ 21109 h 262098"/>
                <a:gd name="connsiteX7" fmla="*/ 258380 w 449311"/>
                <a:gd name="connsiteY7" fmla="*/ 21296 h 262098"/>
                <a:gd name="connsiteX8" fmla="*/ 431739 w 449311"/>
                <a:gd name="connsiteY8" fmla="*/ 12126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739" y="121268"/>
                  </a:moveTo>
                  <a:cubicBezTo>
                    <a:pt x="448214" y="130816"/>
                    <a:pt x="448401" y="146167"/>
                    <a:pt x="431926" y="155715"/>
                  </a:cubicBezTo>
                  <a:lnTo>
                    <a:pt x="259316" y="256061"/>
                  </a:lnTo>
                  <a:cubicBezTo>
                    <a:pt x="242841" y="265609"/>
                    <a:pt x="216444" y="265609"/>
                    <a:pt x="199969" y="256061"/>
                  </a:cubicBezTo>
                  <a:lnTo>
                    <a:pt x="26610" y="155902"/>
                  </a:lnTo>
                  <a:cubicBezTo>
                    <a:pt x="10135" y="146354"/>
                    <a:pt x="9761" y="130816"/>
                    <a:pt x="26048" y="121455"/>
                  </a:cubicBezTo>
                  <a:lnTo>
                    <a:pt x="198659" y="21109"/>
                  </a:lnTo>
                  <a:cubicBezTo>
                    <a:pt x="215133" y="11561"/>
                    <a:pt x="241718" y="11748"/>
                    <a:pt x="258380" y="21296"/>
                  </a:cubicBezTo>
                  <a:lnTo>
                    <a:pt x="431739" y="121268"/>
                  </a:lnTo>
                  <a:close/>
                </a:path>
              </a:pathLst>
            </a:custGeom>
            <a:solidFill>
              <a:srgbClr val="616173"/>
            </a:solidFill>
            <a:ln w="9525" cap="flat">
              <a:noFill/>
              <a:prstDash val="solid"/>
              <a:miter/>
            </a:ln>
          </p:spPr>
          <p:txBody>
            <a:bodyPr rtlCol="0" anchor="ctr"/>
            <a:lstStyle/>
            <a:p>
              <a:endParaRPr lang="en-US" sz="1050"/>
            </a:p>
          </p:txBody>
        </p:sp>
        <p:sp>
          <p:nvSpPr>
            <p:cNvPr id="128" name="Freeform: Shape 58">
              <a:extLst>
                <a:ext uri="{FF2B5EF4-FFF2-40B4-BE49-F238E27FC236}">
                  <a16:creationId xmlns:a16="http://schemas.microsoft.com/office/drawing/2014/main" id="{CAA5D121-4E97-AF59-8A15-8E86BFF37F65}"/>
                </a:ext>
              </a:extLst>
            </p:cNvPr>
            <p:cNvSpPr/>
            <p:nvPr/>
          </p:nvSpPr>
          <p:spPr>
            <a:xfrm>
              <a:off x="4520301" y="6718322"/>
              <a:ext cx="449311" cy="262098"/>
            </a:xfrm>
            <a:custGeom>
              <a:avLst/>
              <a:gdLst>
                <a:gd name="connsiteX0" fmla="*/ 432488 w 449311"/>
                <a:gd name="connsiteY0" fmla="*/ 121548 h 262098"/>
                <a:gd name="connsiteX1" fmla="*/ 432301 w 449311"/>
                <a:gd name="connsiteY1" fmla="*/ 155995 h 262098"/>
                <a:gd name="connsiteX2" fmla="*/ 259690 w 449311"/>
                <a:gd name="connsiteY2" fmla="*/ 256342 h 262098"/>
                <a:gd name="connsiteX3" fmla="*/ 200344 w 449311"/>
                <a:gd name="connsiteY3" fmla="*/ 256342 h 262098"/>
                <a:gd name="connsiteX4" fmla="*/ 26610 w 449311"/>
                <a:gd name="connsiteY4" fmla="*/ 155995 h 262098"/>
                <a:gd name="connsiteX5" fmla="*/ 26048 w 449311"/>
                <a:gd name="connsiteY5" fmla="*/ 121548 h 262098"/>
                <a:gd name="connsiteX6" fmla="*/ 198472 w 449311"/>
                <a:gd name="connsiteY6" fmla="*/ 21202 h 262098"/>
                <a:gd name="connsiteX7" fmla="*/ 258380 w 449311"/>
                <a:gd name="connsiteY7" fmla="*/ 21202 h 262098"/>
                <a:gd name="connsiteX8" fmla="*/ 432488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488" y="121548"/>
                  </a:moveTo>
                  <a:cubicBezTo>
                    <a:pt x="448963" y="131096"/>
                    <a:pt x="448775" y="146634"/>
                    <a:pt x="432301" y="155995"/>
                  </a:cubicBezTo>
                  <a:lnTo>
                    <a:pt x="259690" y="256342"/>
                  </a:lnTo>
                  <a:cubicBezTo>
                    <a:pt x="243216" y="265889"/>
                    <a:pt x="216819" y="265889"/>
                    <a:pt x="200344" y="256342"/>
                  </a:cubicBezTo>
                  <a:lnTo>
                    <a:pt x="26610" y="155995"/>
                  </a:lnTo>
                  <a:cubicBezTo>
                    <a:pt x="10135" y="146447"/>
                    <a:pt x="9761" y="130909"/>
                    <a:pt x="26048" y="121548"/>
                  </a:cubicBezTo>
                  <a:lnTo>
                    <a:pt x="198472" y="21202"/>
                  </a:lnTo>
                  <a:cubicBezTo>
                    <a:pt x="214947" y="11654"/>
                    <a:pt x="241905" y="11654"/>
                    <a:pt x="258380" y="21202"/>
                  </a:cubicBezTo>
                  <a:lnTo>
                    <a:pt x="432488" y="121548"/>
                  </a:lnTo>
                  <a:close/>
                </a:path>
              </a:pathLst>
            </a:custGeom>
            <a:solidFill>
              <a:srgbClr val="616173"/>
            </a:solidFill>
            <a:ln w="9525" cap="flat">
              <a:noFill/>
              <a:prstDash val="solid"/>
              <a:miter/>
            </a:ln>
          </p:spPr>
          <p:txBody>
            <a:bodyPr rtlCol="0" anchor="ctr"/>
            <a:lstStyle/>
            <a:p>
              <a:endParaRPr lang="en-US" sz="1050"/>
            </a:p>
          </p:txBody>
        </p:sp>
        <p:sp>
          <p:nvSpPr>
            <p:cNvPr id="129" name="Freeform: Shape 59">
              <a:extLst>
                <a:ext uri="{FF2B5EF4-FFF2-40B4-BE49-F238E27FC236}">
                  <a16:creationId xmlns:a16="http://schemas.microsoft.com/office/drawing/2014/main" id="{78DFD71B-D100-853C-833F-59E4ECE30A0E}"/>
                </a:ext>
              </a:extLst>
            </p:cNvPr>
            <p:cNvSpPr/>
            <p:nvPr/>
          </p:nvSpPr>
          <p:spPr>
            <a:xfrm>
              <a:off x="5719519" y="6770929"/>
              <a:ext cx="449311" cy="262098"/>
            </a:xfrm>
            <a:custGeom>
              <a:avLst/>
              <a:gdLst>
                <a:gd name="connsiteX0" fmla="*/ 431994 w 449311"/>
                <a:gd name="connsiteY0" fmla="*/ 121548 h 262098"/>
                <a:gd name="connsiteX1" fmla="*/ 432181 w 449311"/>
                <a:gd name="connsiteY1" fmla="*/ 155995 h 262098"/>
                <a:gd name="connsiteX2" fmla="*/ 259571 w 449311"/>
                <a:gd name="connsiteY2" fmla="*/ 256342 h 262098"/>
                <a:gd name="connsiteX3" fmla="*/ 200225 w 449311"/>
                <a:gd name="connsiteY3" fmla="*/ 256342 h 262098"/>
                <a:gd name="connsiteX4" fmla="*/ 26491 w 449311"/>
                <a:gd name="connsiteY4" fmla="*/ 155995 h 262098"/>
                <a:gd name="connsiteX5" fmla="*/ 26304 w 449311"/>
                <a:gd name="connsiteY5" fmla="*/ 121548 h 262098"/>
                <a:gd name="connsiteX6" fmla="*/ 198914 w 449311"/>
                <a:gd name="connsiteY6" fmla="*/ 21202 h 262098"/>
                <a:gd name="connsiteX7" fmla="*/ 258260 w 449311"/>
                <a:gd name="connsiteY7" fmla="*/ 21202 h 262098"/>
                <a:gd name="connsiteX8" fmla="*/ 431994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994" y="121548"/>
                  </a:moveTo>
                  <a:cubicBezTo>
                    <a:pt x="448469" y="131096"/>
                    <a:pt x="448656" y="146448"/>
                    <a:pt x="432181" y="155995"/>
                  </a:cubicBezTo>
                  <a:lnTo>
                    <a:pt x="259571" y="256342"/>
                  </a:lnTo>
                  <a:cubicBezTo>
                    <a:pt x="243096" y="265889"/>
                    <a:pt x="216699" y="265889"/>
                    <a:pt x="200225" y="256342"/>
                  </a:cubicBezTo>
                  <a:lnTo>
                    <a:pt x="26491" y="155995"/>
                  </a:lnTo>
                  <a:cubicBezTo>
                    <a:pt x="10016" y="146448"/>
                    <a:pt x="9829" y="131096"/>
                    <a:pt x="26304" y="121548"/>
                  </a:cubicBezTo>
                  <a:lnTo>
                    <a:pt x="198914" y="21202"/>
                  </a:lnTo>
                  <a:cubicBezTo>
                    <a:pt x="215389" y="11654"/>
                    <a:pt x="241786" y="11654"/>
                    <a:pt x="258260" y="21202"/>
                  </a:cubicBezTo>
                  <a:lnTo>
                    <a:pt x="431994" y="121548"/>
                  </a:lnTo>
                  <a:close/>
                </a:path>
              </a:pathLst>
            </a:custGeom>
            <a:solidFill>
              <a:srgbClr val="616173"/>
            </a:solidFill>
            <a:ln w="9525" cap="flat">
              <a:noFill/>
              <a:prstDash val="solid"/>
              <a:miter/>
            </a:ln>
          </p:spPr>
          <p:txBody>
            <a:bodyPr rtlCol="0" anchor="ctr"/>
            <a:lstStyle/>
            <a:p>
              <a:endParaRPr lang="en-US" sz="1050"/>
            </a:p>
          </p:txBody>
        </p:sp>
        <p:sp>
          <p:nvSpPr>
            <p:cNvPr id="130" name="Freeform: Shape 60">
              <a:extLst>
                <a:ext uri="{FF2B5EF4-FFF2-40B4-BE49-F238E27FC236}">
                  <a16:creationId xmlns:a16="http://schemas.microsoft.com/office/drawing/2014/main" id="{92D1670B-AC69-BBE9-5117-C24C5850691F}"/>
                </a:ext>
              </a:extLst>
            </p:cNvPr>
            <p:cNvSpPr/>
            <p:nvPr/>
          </p:nvSpPr>
          <p:spPr>
            <a:xfrm>
              <a:off x="4129706" y="6803878"/>
              <a:ext cx="449311" cy="262098"/>
            </a:xfrm>
            <a:custGeom>
              <a:avLst/>
              <a:gdLst>
                <a:gd name="connsiteX0" fmla="*/ 431994 w 449311"/>
                <a:gd name="connsiteY0" fmla="*/ 121361 h 262098"/>
                <a:gd name="connsiteX1" fmla="*/ 432556 w 449311"/>
                <a:gd name="connsiteY1" fmla="*/ 155995 h 262098"/>
                <a:gd name="connsiteX2" fmla="*/ 259946 w 449311"/>
                <a:gd name="connsiteY2" fmla="*/ 256341 h 262098"/>
                <a:gd name="connsiteX3" fmla="*/ 200225 w 449311"/>
                <a:gd name="connsiteY3" fmla="*/ 256154 h 262098"/>
                <a:gd name="connsiteX4" fmla="*/ 26491 w 449311"/>
                <a:gd name="connsiteY4" fmla="*/ 155808 h 262098"/>
                <a:gd name="connsiteX5" fmla="*/ 26304 w 449311"/>
                <a:gd name="connsiteY5" fmla="*/ 121548 h 262098"/>
                <a:gd name="connsiteX6" fmla="*/ 198914 w 449311"/>
                <a:gd name="connsiteY6" fmla="*/ 21202 h 262098"/>
                <a:gd name="connsiteX7" fmla="*/ 258261 w 449311"/>
                <a:gd name="connsiteY7" fmla="*/ 21202 h 262098"/>
                <a:gd name="connsiteX8" fmla="*/ 431994 w 449311"/>
                <a:gd name="connsiteY8" fmla="*/ 121361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994" y="121361"/>
                  </a:moveTo>
                  <a:cubicBezTo>
                    <a:pt x="448469" y="130909"/>
                    <a:pt x="448844" y="146447"/>
                    <a:pt x="432556" y="155995"/>
                  </a:cubicBezTo>
                  <a:lnTo>
                    <a:pt x="259946" y="256341"/>
                  </a:lnTo>
                  <a:cubicBezTo>
                    <a:pt x="243471" y="265889"/>
                    <a:pt x="216887" y="265702"/>
                    <a:pt x="200225" y="256154"/>
                  </a:cubicBezTo>
                  <a:lnTo>
                    <a:pt x="26491" y="155808"/>
                  </a:lnTo>
                  <a:cubicBezTo>
                    <a:pt x="10016" y="146260"/>
                    <a:pt x="9829" y="130909"/>
                    <a:pt x="26304" y="121548"/>
                  </a:cubicBezTo>
                  <a:lnTo>
                    <a:pt x="198914" y="21202"/>
                  </a:lnTo>
                  <a:cubicBezTo>
                    <a:pt x="215389" y="11654"/>
                    <a:pt x="241786" y="11654"/>
                    <a:pt x="258261" y="21202"/>
                  </a:cubicBezTo>
                  <a:lnTo>
                    <a:pt x="431994" y="121361"/>
                  </a:lnTo>
                  <a:close/>
                </a:path>
              </a:pathLst>
            </a:custGeom>
            <a:solidFill>
              <a:srgbClr val="616173"/>
            </a:solidFill>
            <a:ln w="9525" cap="flat">
              <a:noFill/>
              <a:prstDash val="solid"/>
              <a:miter/>
            </a:ln>
          </p:spPr>
          <p:txBody>
            <a:bodyPr rtlCol="0" anchor="ctr"/>
            <a:lstStyle/>
            <a:p>
              <a:endParaRPr lang="en-US" sz="1050"/>
            </a:p>
          </p:txBody>
        </p:sp>
        <p:sp>
          <p:nvSpPr>
            <p:cNvPr id="131" name="Freeform: Shape 61">
              <a:extLst>
                <a:ext uri="{FF2B5EF4-FFF2-40B4-BE49-F238E27FC236}">
                  <a16:creationId xmlns:a16="http://schemas.microsoft.com/office/drawing/2014/main" id="{63A11C7B-3B91-9D52-F200-2835436AF1B6}"/>
                </a:ext>
              </a:extLst>
            </p:cNvPr>
            <p:cNvSpPr/>
            <p:nvPr/>
          </p:nvSpPr>
          <p:spPr>
            <a:xfrm>
              <a:off x="5284504" y="6839354"/>
              <a:ext cx="449311" cy="262098"/>
            </a:xfrm>
            <a:custGeom>
              <a:avLst/>
              <a:gdLst>
                <a:gd name="connsiteX0" fmla="*/ 432114 w 449311"/>
                <a:gd name="connsiteY0" fmla="*/ 121830 h 262098"/>
                <a:gd name="connsiteX1" fmla="*/ 432301 w 449311"/>
                <a:gd name="connsiteY1" fmla="*/ 156089 h 262098"/>
                <a:gd name="connsiteX2" fmla="*/ 259691 w 449311"/>
                <a:gd name="connsiteY2" fmla="*/ 256436 h 262098"/>
                <a:gd name="connsiteX3" fmla="*/ 200344 w 449311"/>
                <a:gd name="connsiteY3" fmla="*/ 256436 h 262098"/>
                <a:gd name="connsiteX4" fmla="*/ 26610 w 449311"/>
                <a:gd name="connsiteY4" fmla="*/ 156089 h 262098"/>
                <a:gd name="connsiteX5" fmla="*/ 26049 w 449311"/>
                <a:gd name="connsiteY5" fmla="*/ 121455 h 262098"/>
                <a:gd name="connsiteX6" fmla="*/ 198659 w 449311"/>
                <a:gd name="connsiteY6" fmla="*/ 21109 h 262098"/>
                <a:gd name="connsiteX7" fmla="*/ 258380 w 449311"/>
                <a:gd name="connsiteY7" fmla="*/ 21296 h 262098"/>
                <a:gd name="connsiteX8" fmla="*/ 432114 w 449311"/>
                <a:gd name="connsiteY8" fmla="*/ 121830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114" y="121830"/>
                  </a:moveTo>
                  <a:cubicBezTo>
                    <a:pt x="448588" y="131377"/>
                    <a:pt x="448775" y="146729"/>
                    <a:pt x="432301" y="156089"/>
                  </a:cubicBezTo>
                  <a:lnTo>
                    <a:pt x="259691" y="256436"/>
                  </a:lnTo>
                  <a:cubicBezTo>
                    <a:pt x="243216" y="265983"/>
                    <a:pt x="216819" y="265983"/>
                    <a:pt x="200344" y="256436"/>
                  </a:cubicBezTo>
                  <a:lnTo>
                    <a:pt x="26610" y="156089"/>
                  </a:lnTo>
                  <a:cubicBezTo>
                    <a:pt x="10135" y="146541"/>
                    <a:pt x="9761" y="131003"/>
                    <a:pt x="26049" y="121455"/>
                  </a:cubicBezTo>
                  <a:lnTo>
                    <a:pt x="198659" y="21109"/>
                  </a:lnTo>
                  <a:cubicBezTo>
                    <a:pt x="215134" y="11561"/>
                    <a:pt x="241718" y="11748"/>
                    <a:pt x="258380" y="21296"/>
                  </a:cubicBezTo>
                  <a:lnTo>
                    <a:pt x="432114" y="121830"/>
                  </a:lnTo>
                  <a:close/>
                </a:path>
              </a:pathLst>
            </a:custGeom>
            <a:solidFill>
              <a:srgbClr val="616173"/>
            </a:solidFill>
            <a:ln w="9525" cap="flat">
              <a:noFill/>
              <a:prstDash val="solid"/>
              <a:miter/>
            </a:ln>
          </p:spPr>
          <p:txBody>
            <a:bodyPr rtlCol="0" anchor="ctr"/>
            <a:lstStyle/>
            <a:p>
              <a:endParaRPr lang="en-US" sz="1050"/>
            </a:p>
          </p:txBody>
        </p:sp>
        <p:sp>
          <p:nvSpPr>
            <p:cNvPr id="132" name="Freeform: Shape 62">
              <a:extLst>
                <a:ext uri="{FF2B5EF4-FFF2-40B4-BE49-F238E27FC236}">
                  <a16:creationId xmlns:a16="http://schemas.microsoft.com/office/drawing/2014/main" id="{23A89FFA-5C8A-8DA9-E0C6-87410B45A229}"/>
                </a:ext>
              </a:extLst>
            </p:cNvPr>
            <p:cNvSpPr/>
            <p:nvPr/>
          </p:nvSpPr>
          <p:spPr>
            <a:xfrm>
              <a:off x="4795504" y="6877079"/>
              <a:ext cx="449311" cy="262098"/>
            </a:xfrm>
            <a:custGeom>
              <a:avLst/>
              <a:gdLst>
                <a:gd name="connsiteX0" fmla="*/ 432114 w 449311"/>
                <a:gd name="connsiteY0" fmla="*/ 121548 h 262098"/>
                <a:gd name="connsiteX1" fmla="*/ 431926 w 449311"/>
                <a:gd name="connsiteY1" fmla="*/ 155995 h 262098"/>
                <a:gd name="connsiteX2" fmla="*/ 259316 w 449311"/>
                <a:gd name="connsiteY2" fmla="*/ 256341 h 262098"/>
                <a:gd name="connsiteX3" fmla="*/ 199969 w 449311"/>
                <a:gd name="connsiteY3" fmla="*/ 256341 h 262098"/>
                <a:gd name="connsiteX4" fmla="*/ 26610 w 449311"/>
                <a:gd name="connsiteY4" fmla="*/ 156182 h 262098"/>
                <a:gd name="connsiteX5" fmla="*/ 26049 w 449311"/>
                <a:gd name="connsiteY5" fmla="*/ 121548 h 262098"/>
                <a:gd name="connsiteX6" fmla="*/ 198472 w 449311"/>
                <a:gd name="connsiteY6" fmla="*/ 21202 h 262098"/>
                <a:gd name="connsiteX7" fmla="*/ 258380 w 449311"/>
                <a:gd name="connsiteY7" fmla="*/ 21202 h 262098"/>
                <a:gd name="connsiteX8" fmla="*/ 432114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114" y="121548"/>
                  </a:moveTo>
                  <a:cubicBezTo>
                    <a:pt x="448589" y="131096"/>
                    <a:pt x="448401" y="146635"/>
                    <a:pt x="431926" y="155995"/>
                  </a:cubicBezTo>
                  <a:lnTo>
                    <a:pt x="259316" y="256341"/>
                  </a:lnTo>
                  <a:cubicBezTo>
                    <a:pt x="242841" y="265889"/>
                    <a:pt x="216444" y="265889"/>
                    <a:pt x="199969" y="256341"/>
                  </a:cubicBezTo>
                  <a:lnTo>
                    <a:pt x="26610" y="156182"/>
                  </a:lnTo>
                  <a:cubicBezTo>
                    <a:pt x="10135" y="146635"/>
                    <a:pt x="9761" y="131096"/>
                    <a:pt x="26049" y="121548"/>
                  </a:cubicBezTo>
                  <a:lnTo>
                    <a:pt x="198472" y="21202"/>
                  </a:lnTo>
                  <a:cubicBezTo>
                    <a:pt x="214946" y="11654"/>
                    <a:pt x="241905" y="11654"/>
                    <a:pt x="258380" y="21202"/>
                  </a:cubicBezTo>
                  <a:lnTo>
                    <a:pt x="432114" y="121548"/>
                  </a:lnTo>
                  <a:close/>
                </a:path>
              </a:pathLst>
            </a:custGeom>
            <a:solidFill>
              <a:srgbClr val="616173"/>
            </a:solidFill>
            <a:ln w="9525" cap="flat">
              <a:noFill/>
              <a:prstDash val="solid"/>
              <a:miter/>
            </a:ln>
          </p:spPr>
          <p:txBody>
            <a:bodyPr rtlCol="0" anchor="ctr"/>
            <a:lstStyle/>
            <a:p>
              <a:endParaRPr lang="en-US" sz="1050"/>
            </a:p>
          </p:txBody>
        </p:sp>
        <p:sp>
          <p:nvSpPr>
            <p:cNvPr id="133" name="Freeform: Shape 63">
              <a:extLst>
                <a:ext uri="{FF2B5EF4-FFF2-40B4-BE49-F238E27FC236}">
                  <a16:creationId xmlns:a16="http://schemas.microsoft.com/office/drawing/2014/main" id="{726540EA-87D8-8680-4AE9-7F23C5F277A3}"/>
                </a:ext>
              </a:extLst>
            </p:cNvPr>
            <p:cNvSpPr/>
            <p:nvPr/>
          </p:nvSpPr>
          <p:spPr>
            <a:xfrm>
              <a:off x="5994603" y="6929778"/>
              <a:ext cx="449311" cy="262098"/>
            </a:xfrm>
            <a:custGeom>
              <a:avLst/>
              <a:gdLst>
                <a:gd name="connsiteX0" fmla="*/ 431739 w 449311"/>
                <a:gd name="connsiteY0" fmla="*/ 121455 h 262098"/>
                <a:gd name="connsiteX1" fmla="*/ 432301 w 449311"/>
                <a:gd name="connsiteY1" fmla="*/ 156090 h 262098"/>
                <a:gd name="connsiteX2" fmla="*/ 259691 w 449311"/>
                <a:gd name="connsiteY2" fmla="*/ 256436 h 262098"/>
                <a:gd name="connsiteX3" fmla="*/ 199970 w 449311"/>
                <a:gd name="connsiteY3" fmla="*/ 256248 h 262098"/>
                <a:gd name="connsiteX4" fmla="*/ 26610 w 449311"/>
                <a:gd name="connsiteY4" fmla="*/ 156090 h 262098"/>
                <a:gd name="connsiteX5" fmla="*/ 26049 w 449311"/>
                <a:gd name="connsiteY5" fmla="*/ 121455 h 262098"/>
                <a:gd name="connsiteX6" fmla="*/ 198659 w 449311"/>
                <a:gd name="connsiteY6" fmla="*/ 21109 h 262098"/>
                <a:gd name="connsiteX7" fmla="*/ 258380 w 449311"/>
                <a:gd name="connsiteY7" fmla="*/ 21296 h 262098"/>
                <a:gd name="connsiteX8" fmla="*/ 431739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739" y="121455"/>
                  </a:moveTo>
                  <a:cubicBezTo>
                    <a:pt x="448214" y="131003"/>
                    <a:pt x="448588" y="146542"/>
                    <a:pt x="432301" y="156090"/>
                  </a:cubicBezTo>
                  <a:lnTo>
                    <a:pt x="259691" y="256436"/>
                  </a:lnTo>
                  <a:cubicBezTo>
                    <a:pt x="243216" y="265984"/>
                    <a:pt x="216631" y="265796"/>
                    <a:pt x="199970" y="256248"/>
                  </a:cubicBezTo>
                  <a:lnTo>
                    <a:pt x="26610" y="156090"/>
                  </a:lnTo>
                  <a:cubicBezTo>
                    <a:pt x="10135" y="146542"/>
                    <a:pt x="9761" y="131003"/>
                    <a:pt x="26049" y="121455"/>
                  </a:cubicBezTo>
                  <a:lnTo>
                    <a:pt x="198659" y="21109"/>
                  </a:lnTo>
                  <a:cubicBezTo>
                    <a:pt x="215134" y="11561"/>
                    <a:pt x="241718" y="11748"/>
                    <a:pt x="258380" y="21296"/>
                  </a:cubicBezTo>
                  <a:lnTo>
                    <a:pt x="431739" y="121455"/>
                  </a:lnTo>
                  <a:close/>
                </a:path>
              </a:pathLst>
            </a:custGeom>
            <a:solidFill>
              <a:srgbClr val="616173"/>
            </a:solidFill>
            <a:ln w="9525" cap="flat">
              <a:noFill/>
              <a:prstDash val="solid"/>
              <a:miter/>
            </a:ln>
          </p:spPr>
          <p:txBody>
            <a:bodyPr rtlCol="0" anchor="ctr"/>
            <a:lstStyle/>
            <a:p>
              <a:endParaRPr lang="en-US" sz="1050"/>
            </a:p>
          </p:txBody>
        </p:sp>
        <p:sp>
          <p:nvSpPr>
            <p:cNvPr id="134" name="Freeform: Shape 64">
              <a:extLst>
                <a:ext uri="{FF2B5EF4-FFF2-40B4-BE49-F238E27FC236}">
                  <a16:creationId xmlns:a16="http://schemas.microsoft.com/office/drawing/2014/main" id="{8EDA4B0A-DD9A-2026-47B0-25E99408AB8B}"/>
                </a:ext>
              </a:extLst>
            </p:cNvPr>
            <p:cNvSpPr/>
            <p:nvPr/>
          </p:nvSpPr>
          <p:spPr>
            <a:xfrm>
              <a:off x="4404977" y="6962353"/>
              <a:ext cx="449311" cy="262098"/>
            </a:xfrm>
            <a:custGeom>
              <a:avLst/>
              <a:gdLst>
                <a:gd name="connsiteX0" fmla="*/ 431552 w 449311"/>
                <a:gd name="connsiteY0" fmla="*/ 121455 h 262098"/>
                <a:gd name="connsiteX1" fmla="*/ 432113 w 449311"/>
                <a:gd name="connsiteY1" fmla="*/ 156089 h 262098"/>
                <a:gd name="connsiteX2" fmla="*/ 259690 w 449311"/>
                <a:gd name="connsiteY2" fmla="*/ 256435 h 262098"/>
                <a:gd name="connsiteX3" fmla="*/ 199969 w 449311"/>
                <a:gd name="connsiteY3" fmla="*/ 256249 h 262098"/>
                <a:gd name="connsiteX4" fmla="*/ 26610 w 449311"/>
                <a:gd name="connsiteY4" fmla="*/ 156089 h 262098"/>
                <a:gd name="connsiteX5" fmla="*/ 26049 w 449311"/>
                <a:gd name="connsiteY5" fmla="*/ 121455 h 262098"/>
                <a:gd name="connsiteX6" fmla="*/ 198659 w 449311"/>
                <a:gd name="connsiteY6" fmla="*/ 21109 h 262098"/>
                <a:gd name="connsiteX7" fmla="*/ 258380 w 449311"/>
                <a:gd name="connsiteY7" fmla="*/ 21296 h 262098"/>
                <a:gd name="connsiteX8" fmla="*/ 431552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552" y="121455"/>
                  </a:moveTo>
                  <a:cubicBezTo>
                    <a:pt x="448027" y="131003"/>
                    <a:pt x="448401" y="146541"/>
                    <a:pt x="432113" y="156089"/>
                  </a:cubicBezTo>
                  <a:lnTo>
                    <a:pt x="259690" y="256435"/>
                  </a:lnTo>
                  <a:cubicBezTo>
                    <a:pt x="243216" y="265983"/>
                    <a:pt x="216631" y="265796"/>
                    <a:pt x="199969" y="256249"/>
                  </a:cubicBezTo>
                  <a:lnTo>
                    <a:pt x="26610" y="156089"/>
                  </a:lnTo>
                  <a:cubicBezTo>
                    <a:pt x="10135" y="146541"/>
                    <a:pt x="9761" y="131003"/>
                    <a:pt x="26049" y="121455"/>
                  </a:cubicBezTo>
                  <a:lnTo>
                    <a:pt x="198659" y="21109"/>
                  </a:lnTo>
                  <a:cubicBezTo>
                    <a:pt x="215134" y="11561"/>
                    <a:pt x="241718" y="11748"/>
                    <a:pt x="258380" y="21296"/>
                  </a:cubicBezTo>
                  <a:lnTo>
                    <a:pt x="431552" y="121455"/>
                  </a:lnTo>
                  <a:close/>
                </a:path>
              </a:pathLst>
            </a:custGeom>
            <a:solidFill>
              <a:srgbClr val="616173"/>
            </a:solidFill>
            <a:ln w="9525" cap="flat">
              <a:noFill/>
              <a:prstDash val="solid"/>
              <a:miter/>
            </a:ln>
          </p:spPr>
          <p:txBody>
            <a:bodyPr rtlCol="0" anchor="ctr"/>
            <a:lstStyle/>
            <a:p>
              <a:endParaRPr lang="en-US" sz="1050"/>
            </a:p>
          </p:txBody>
        </p:sp>
        <p:sp>
          <p:nvSpPr>
            <p:cNvPr id="135" name="Freeform: Shape 65">
              <a:extLst>
                <a:ext uri="{FF2B5EF4-FFF2-40B4-BE49-F238E27FC236}">
                  <a16:creationId xmlns:a16="http://schemas.microsoft.com/office/drawing/2014/main" id="{79B6E29A-FCD7-73DB-C327-81260C7D7188}"/>
                </a:ext>
              </a:extLst>
            </p:cNvPr>
            <p:cNvSpPr/>
            <p:nvPr/>
          </p:nvSpPr>
          <p:spPr>
            <a:xfrm>
              <a:off x="5559894" y="6998485"/>
              <a:ext cx="449311" cy="262098"/>
            </a:xfrm>
            <a:custGeom>
              <a:avLst/>
              <a:gdLst>
                <a:gd name="connsiteX0" fmla="*/ 431739 w 449311"/>
                <a:gd name="connsiteY0" fmla="*/ 121455 h 262098"/>
                <a:gd name="connsiteX1" fmla="*/ 431926 w 449311"/>
                <a:gd name="connsiteY1" fmla="*/ 155902 h 262098"/>
                <a:gd name="connsiteX2" fmla="*/ 259316 w 449311"/>
                <a:gd name="connsiteY2" fmla="*/ 256248 h 262098"/>
                <a:gd name="connsiteX3" fmla="*/ 199970 w 449311"/>
                <a:gd name="connsiteY3" fmla="*/ 256248 h 262098"/>
                <a:gd name="connsiteX4" fmla="*/ 26610 w 449311"/>
                <a:gd name="connsiteY4" fmla="*/ 156089 h 262098"/>
                <a:gd name="connsiteX5" fmla="*/ 26049 w 449311"/>
                <a:gd name="connsiteY5" fmla="*/ 121455 h 262098"/>
                <a:gd name="connsiteX6" fmla="*/ 198472 w 449311"/>
                <a:gd name="connsiteY6" fmla="*/ 21109 h 262098"/>
                <a:gd name="connsiteX7" fmla="*/ 258193 w 449311"/>
                <a:gd name="connsiteY7" fmla="*/ 21296 h 262098"/>
                <a:gd name="connsiteX8" fmla="*/ 431739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739" y="121455"/>
                  </a:moveTo>
                  <a:cubicBezTo>
                    <a:pt x="448214" y="131003"/>
                    <a:pt x="448401" y="146355"/>
                    <a:pt x="431926" y="155902"/>
                  </a:cubicBezTo>
                  <a:lnTo>
                    <a:pt x="259316" y="256248"/>
                  </a:lnTo>
                  <a:cubicBezTo>
                    <a:pt x="242842" y="265797"/>
                    <a:pt x="216444" y="265797"/>
                    <a:pt x="199970" y="256248"/>
                  </a:cubicBezTo>
                  <a:lnTo>
                    <a:pt x="26610" y="156089"/>
                  </a:lnTo>
                  <a:cubicBezTo>
                    <a:pt x="10135" y="146541"/>
                    <a:pt x="9761" y="131003"/>
                    <a:pt x="26049" y="121455"/>
                  </a:cubicBezTo>
                  <a:lnTo>
                    <a:pt x="198472" y="21109"/>
                  </a:lnTo>
                  <a:cubicBezTo>
                    <a:pt x="214946" y="11561"/>
                    <a:pt x="241531" y="11748"/>
                    <a:pt x="258193" y="21296"/>
                  </a:cubicBezTo>
                  <a:lnTo>
                    <a:pt x="431739" y="121455"/>
                  </a:lnTo>
                  <a:close/>
                </a:path>
              </a:pathLst>
            </a:custGeom>
            <a:solidFill>
              <a:srgbClr val="616173"/>
            </a:solidFill>
            <a:ln w="9525" cap="flat">
              <a:noFill/>
              <a:prstDash val="solid"/>
              <a:miter/>
            </a:ln>
          </p:spPr>
          <p:txBody>
            <a:bodyPr rtlCol="0" anchor="ctr"/>
            <a:lstStyle/>
            <a:p>
              <a:endParaRPr lang="en-US" sz="1050"/>
            </a:p>
          </p:txBody>
        </p:sp>
        <p:sp>
          <p:nvSpPr>
            <p:cNvPr id="136" name="Freeform: Shape 66">
              <a:extLst>
                <a:ext uri="{FF2B5EF4-FFF2-40B4-BE49-F238E27FC236}">
                  <a16:creationId xmlns:a16="http://schemas.microsoft.com/office/drawing/2014/main" id="{CA5F163E-CF87-F4AE-9DF8-24951F7D2B0A}"/>
                </a:ext>
              </a:extLst>
            </p:cNvPr>
            <p:cNvSpPr/>
            <p:nvPr/>
          </p:nvSpPr>
          <p:spPr>
            <a:xfrm>
              <a:off x="5070332" y="7035648"/>
              <a:ext cx="449311" cy="262098"/>
            </a:xfrm>
            <a:custGeom>
              <a:avLst/>
              <a:gdLst>
                <a:gd name="connsiteX0" fmla="*/ 432488 w 449311"/>
                <a:gd name="connsiteY0" fmla="*/ 121735 h 262098"/>
                <a:gd name="connsiteX1" fmla="*/ 432301 w 449311"/>
                <a:gd name="connsiteY1" fmla="*/ 156182 h 262098"/>
                <a:gd name="connsiteX2" fmla="*/ 259691 w 449311"/>
                <a:gd name="connsiteY2" fmla="*/ 256529 h 262098"/>
                <a:gd name="connsiteX3" fmla="*/ 200344 w 449311"/>
                <a:gd name="connsiteY3" fmla="*/ 256529 h 262098"/>
                <a:gd name="connsiteX4" fmla="*/ 26610 w 449311"/>
                <a:gd name="connsiteY4" fmla="*/ 156182 h 262098"/>
                <a:gd name="connsiteX5" fmla="*/ 26049 w 449311"/>
                <a:gd name="connsiteY5" fmla="*/ 121548 h 262098"/>
                <a:gd name="connsiteX6" fmla="*/ 198659 w 449311"/>
                <a:gd name="connsiteY6" fmla="*/ 21202 h 262098"/>
                <a:gd name="connsiteX7" fmla="*/ 258567 w 449311"/>
                <a:gd name="connsiteY7" fmla="*/ 21202 h 262098"/>
                <a:gd name="connsiteX8" fmla="*/ 432488 w 449311"/>
                <a:gd name="connsiteY8" fmla="*/ 12173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488" y="121735"/>
                  </a:moveTo>
                  <a:cubicBezTo>
                    <a:pt x="448963" y="131283"/>
                    <a:pt x="448775" y="146822"/>
                    <a:pt x="432301" y="156182"/>
                  </a:cubicBezTo>
                  <a:lnTo>
                    <a:pt x="259691" y="256529"/>
                  </a:lnTo>
                  <a:cubicBezTo>
                    <a:pt x="243216" y="266077"/>
                    <a:pt x="216819" y="266077"/>
                    <a:pt x="200344" y="256529"/>
                  </a:cubicBezTo>
                  <a:lnTo>
                    <a:pt x="26610" y="156182"/>
                  </a:lnTo>
                  <a:cubicBezTo>
                    <a:pt x="10135" y="146635"/>
                    <a:pt x="9761" y="131096"/>
                    <a:pt x="26049" y="121548"/>
                  </a:cubicBezTo>
                  <a:lnTo>
                    <a:pt x="198659" y="21202"/>
                  </a:lnTo>
                  <a:cubicBezTo>
                    <a:pt x="215134" y="11654"/>
                    <a:pt x="242092" y="11654"/>
                    <a:pt x="258567" y="21202"/>
                  </a:cubicBezTo>
                  <a:lnTo>
                    <a:pt x="432488" y="121735"/>
                  </a:lnTo>
                  <a:close/>
                </a:path>
              </a:pathLst>
            </a:custGeom>
            <a:solidFill>
              <a:srgbClr val="616173"/>
            </a:solidFill>
            <a:ln w="9525" cap="flat">
              <a:noFill/>
              <a:prstDash val="solid"/>
              <a:miter/>
            </a:ln>
          </p:spPr>
          <p:txBody>
            <a:bodyPr rtlCol="0" anchor="ctr"/>
            <a:lstStyle/>
            <a:p>
              <a:endParaRPr lang="en-US" sz="1050"/>
            </a:p>
          </p:txBody>
        </p:sp>
        <p:sp>
          <p:nvSpPr>
            <p:cNvPr id="137" name="Freeform: Shape 67">
              <a:extLst>
                <a:ext uri="{FF2B5EF4-FFF2-40B4-BE49-F238E27FC236}">
                  <a16:creationId xmlns:a16="http://schemas.microsoft.com/office/drawing/2014/main" id="{B20F9BA9-9098-4AAF-FEA3-5E9285A1BF3B}"/>
                </a:ext>
              </a:extLst>
            </p:cNvPr>
            <p:cNvSpPr/>
            <p:nvPr/>
          </p:nvSpPr>
          <p:spPr>
            <a:xfrm>
              <a:off x="4679738" y="7121017"/>
              <a:ext cx="449311" cy="262098"/>
            </a:xfrm>
            <a:custGeom>
              <a:avLst/>
              <a:gdLst>
                <a:gd name="connsiteX0" fmla="*/ 431995 w 449311"/>
                <a:gd name="connsiteY0" fmla="*/ 121735 h 262098"/>
                <a:gd name="connsiteX1" fmla="*/ 432182 w 449311"/>
                <a:gd name="connsiteY1" fmla="*/ 155995 h 262098"/>
                <a:gd name="connsiteX2" fmla="*/ 259571 w 449311"/>
                <a:gd name="connsiteY2" fmla="*/ 256341 h 262098"/>
                <a:gd name="connsiteX3" fmla="*/ 200225 w 449311"/>
                <a:gd name="connsiteY3" fmla="*/ 256341 h 262098"/>
                <a:gd name="connsiteX4" fmla="*/ 26491 w 449311"/>
                <a:gd name="connsiteY4" fmla="*/ 155995 h 262098"/>
                <a:gd name="connsiteX5" fmla="*/ 26304 w 449311"/>
                <a:gd name="connsiteY5" fmla="*/ 121548 h 262098"/>
                <a:gd name="connsiteX6" fmla="*/ 198914 w 449311"/>
                <a:gd name="connsiteY6" fmla="*/ 21202 h 262098"/>
                <a:gd name="connsiteX7" fmla="*/ 258261 w 449311"/>
                <a:gd name="connsiteY7" fmla="*/ 21202 h 262098"/>
                <a:gd name="connsiteX8" fmla="*/ 431995 w 449311"/>
                <a:gd name="connsiteY8" fmla="*/ 12173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995" y="121735"/>
                  </a:moveTo>
                  <a:cubicBezTo>
                    <a:pt x="448469" y="131283"/>
                    <a:pt x="448656" y="146635"/>
                    <a:pt x="432182" y="155995"/>
                  </a:cubicBezTo>
                  <a:lnTo>
                    <a:pt x="259571" y="256341"/>
                  </a:lnTo>
                  <a:cubicBezTo>
                    <a:pt x="243096" y="265889"/>
                    <a:pt x="216700" y="265889"/>
                    <a:pt x="200225" y="256341"/>
                  </a:cubicBezTo>
                  <a:lnTo>
                    <a:pt x="26491" y="155995"/>
                  </a:lnTo>
                  <a:cubicBezTo>
                    <a:pt x="10016" y="146447"/>
                    <a:pt x="9829" y="131096"/>
                    <a:pt x="26304" y="121548"/>
                  </a:cubicBezTo>
                  <a:lnTo>
                    <a:pt x="198914" y="21202"/>
                  </a:lnTo>
                  <a:cubicBezTo>
                    <a:pt x="215389" y="11654"/>
                    <a:pt x="241786" y="11654"/>
                    <a:pt x="258261" y="21202"/>
                  </a:cubicBezTo>
                  <a:lnTo>
                    <a:pt x="431995" y="121735"/>
                  </a:lnTo>
                  <a:close/>
                </a:path>
              </a:pathLst>
            </a:custGeom>
            <a:solidFill>
              <a:srgbClr val="616173"/>
            </a:solidFill>
            <a:ln w="9525" cap="flat">
              <a:noFill/>
              <a:prstDash val="solid"/>
              <a:miter/>
            </a:ln>
          </p:spPr>
          <p:txBody>
            <a:bodyPr rtlCol="0" anchor="ctr"/>
            <a:lstStyle/>
            <a:p>
              <a:endParaRPr lang="en-US" sz="1050"/>
            </a:p>
          </p:txBody>
        </p:sp>
        <p:sp>
          <p:nvSpPr>
            <p:cNvPr id="138" name="Freeform: Shape 68">
              <a:extLst>
                <a:ext uri="{FF2B5EF4-FFF2-40B4-BE49-F238E27FC236}">
                  <a16:creationId xmlns:a16="http://schemas.microsoft.com/office/drawing/2014/main" id="{2D64C246-0C09-C638-B413-37942A4DF3E5}"/>
                </a:ext>
              </a:extLst>
            </p:cNvPr>
            <p:cNvSpPr/>
            <p:nvPr/>
          </p:nvSpPr>
          <p:spPr>
            <a:xfrm>
              <a:off x="5345536" y="7194592"/>
              <a:ext cx="449311" cy="262098"/>
            </a:xfrm>
            <a:custGeom>
              <a:avLst/>
              <a:gdLst>
                <a:gd name="connsiteX0" fmla="*/ 432114 w 449311"/>
                <a:gd name="connsiteY0" fmla="*/ 121548 h 262098"/>
                <a:gd name="connsiteX1" fmla="*/ 431926 w 449311"/>
                <a:gd name="connsiteY1" fmla="*/ 155995 h 262098"/>
                <a:gd name="connsiteX2" fmla="*/ 259316 w 449311"/>
                <a:gd name="connsiteY2" fmla="*/ 256342 h 262098"/>
                <a:gd name="connsiteX3" fmla="*/ 199969 w 449311"/>
                <a:gd name="connsiteY3" fmla="*/ 256342 h 262098"/>
                <a:gd name="connsiteX4" fmla="*/ 26610 w 449311"/>
                <a:gd name="connsiteY4" fmla="*/ 156183 h 262098"/>
                <a:gd name="connsiteX5" fmla="*/ 26049 w 449311"/>
                <a:gd name="connsiteY5" fmla="*/ 121548 h 262098"/>
                <a:gd name="connsiteX6" fmla="*/ 198659 w 449311"/>
                <a:gd name="connsiteY6" fmla="*/ 21202 h 262098"/>
                <a:gd name="connsiteX7" fmla="*/ 258567 w 449311"/>
                <a:gd name="connsiteY7" fmla="*/ 21202 h 262098"/>
                <a:gd name="connsiteX8" fmla="*/ 432114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114" y="121548"/>
                  </a:moveTo>
                  <a:cubicBezTo>
                    <a:pt x="448588" y="131096"/>
                    <a:pt x="448401" y="146635"/>
                    <a:pt x="431926" y="155995"/>
                  </a:cubicBezTo>
                  <a:lnTo>
                    <a:pt x="259316" y="256342"/>
                  </a:lnTo>
                  <a:cubicBezTo>
                    <a:pt x="242841" y="265889"/>
                    <a:pt x="216444" y="265889"/>
                    <a:pt x="199969" y="256342"/>
                  </a:cubicBezTo>
                  <a:lnTo>
                    <a:pt x="26610" y="156183"/>
                  </a:lnTo>
                  <a:cubicBezTo>
                    <a:pt x="10136" y="146635"/>
                    <a:pt x="9761" y="131096"/>
                    <a:pt x="26049" y="121548"/>
                  </a:cubicBezTo>
                  <a:lnTo>
                    <a:pt x="198659" y="21202"/>
                  </a:lnTo>
                  <a:cubicBezTo>
                    <a:pt x="215133" y="11654"/>
                    <a:pt x="242092" y="11654"/>
                    <a:pt x="258567" y="21202"/>
                  </a:cubicBezTo>
                  <a:lnTo>
                    <a:pt x="432114" y="121548"/>
                  </a:lnTo>
                  <a:close/>
                </a:path>
              </a:pathLst>
            </a:custGeom>
            <a:solidFill>
              <a:srgbClr val="616173"/>
            </a:solidFill>
            <a:ln w="9525" cap="flat">
              <a:noFill/>
              <a:prstDash val="solid"/>
              <a:miter/>
            </a:ln>
          </p:spPr>
          <p:txBody>
            <a:bodyPr rtlCol="0" anchor="ctr"/>
            <a:lstStyle/>
            <a:p>
              <a:endParaRPr lang="en-US" sz="1050"/>
            </a:p>
          </p:txBody>
        </p:sp>
        <p:sp>
          <p:nvSpPr>
            <p:cNvPr id="139" name="Freeform: Shape 69">
              <a:extLst>
                <a:ext uri="{FF2B5EF4-FFF2-40B4-BE49-F238E27FC236}">
                  <a16:creationId xmlns:a16="http://schemas.microsoft.com/office/drawing/2014/main" id="{B2E69046-5887-9535-A44F-15C62B86B06C}"/>
                </a:ext>
              </a:extLst>
            </p:cNvPr>
            <p:cNvSpPr/>
            <p:nvPr/>
          </p:nvSpPr>
          <p:spPr>
            <a:xfrm>
              <a:off x="4954941" y="7280148"/>
              <a:ext cx="449311" cy="262098"/>
            </a:xfrm>
            <a:custGeom>
              <a:avLst/>
              <a:gdLst>
                <a:gd name="connsiteX0" fmla="*/ 431620 w 449311"/>
                <a:gd name="connsiteY0" fmla="*/ 121361 h 262098"/>
                <a:gd name="connsiteX1" fmla="*/ 432182 w 449311"/>
                <a:gd name="connsiteY1" fmla="*/ 155995 h 262098"/>
                <a:gd name="connsiteX2" fmla="*/ 259571 w 449311"/>
                <a:gd name="connsiteY2" fmla="*/ 256341 h 262098"/>
                <a:gd name="connsiteX3" fmla="*/ 199850 w 449311"/>
                <a:gd name="connsiteY3" fmla="*/ 256154 h 262098"/>
                <a:gd name="connsiteX4" fmla="*/ 26491 w 449311"/>
                <a:gd name="connsiteY4" fmla="*/ 155995 h 262098"/>
                <a:gd name="connsiteX5" fmla="*/ 26304 w 449311"/>
                <a:gd name="connsiteY5" fmla="*/ 121548 h 262098"/>
                <a:gd name="connsiteX6" fmla="*/ 198914 w 449311"/>
                <a:gd name="connsiteY6" fmla="*/ 21202 h 262098"/>
                <a:gd name="connsiteX7" fmla="*/ 258261 w 449311"/>
                <a:gd name="connsiteY7" fmla="*/ 21202 h 262098"/>
                <a:gd name="connsiteX8" fmla="*/ 431620 w 449311"/>
                <a:gd name="connsiteY8" fmla="*/ 121361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620" y="121361"/>
                  </a:moveTo>
                  <a:cubicBezTo>
                    <a:pt x="448095" y="130909"/>
                    <a:pt x="448469" y="146447"/>
                    <a:pt x="432182" y="155995"/>
                  </a:cubicBezTo>
                  <a:lnTo>
                    <a:pt x="259571" y="256341"/>
                  </a:lnTo>
                  <a:cubicBezTo>
                    <a:pt x="243096" y="265889"/>
                    <a:pt x="216512" y="265702"/>
                    <a:pt x="199850" y="256154"/>
                  </a:cubicBezTo>
                  <a:lnTo>
                    <a:pt x="26491" y="155995"/>
                  </a:lnTo>
                  <a:cubicBezTo>
                    <a:pt x="10016" y="146447"/>
                    <a:pt x="9829" y="131096"/>
                    <a:pt x="26304" y="121548"/>
                  </a:cubicBezTo>
                  <a:lnTo>
                    <a:pt x="198914" y="21202"/>
                  </a:lnTo>
                  <a:cubicBezTo>
                    <a:pt x="215389" y="11654"/>
                    <a:pt x="241786" y="11654"/>
                    <a:pt x="258261" y="21202"/>
                  </a:cubicBezTo>
                  <a:lnTo>
                    <a:pt x="431620" y="121361"/>
                  </a:lnTo>
                  <a:close/>
                </a:path>
              </a:pathLst>
            </a:custGeom>
            <a:solidFill>
              <a:srgbClr val="616173"/>
            </a:solidFill>
            <a:ln w="9525" cap="flat">
              <a:noFill/>
              <a:prstDash val="solid"/>
              <a:miter/>
            </a:ln>
          </p:spPr>
          <p:txBody>
            <a:bodyPr rtlCol="0" anchor="ctr"/>
            <a:lstStyle/>
            <a:p>
              <a:endParaRPr lang="en-US" sz="1050"/>
            </a:p>
          </p:txBody>
        </p:sp>
        <p:sp>
          <p:nvSpPr>
            <p:cNvPr id="140" name="Freeform: Shape 70">
              <a:extLst>
                <a:ext uri="{FF2B5EF4-FFF2-40B4-BE49-F238E27FC236}">
                  <a16:creationId xmlns:a16="http://schemas.microsoft.com/office/drawing/2014/main" id="{BFA62623-D981-6747-3DF3-4FC840EEE9C9}"/>
                </a:ext>
              </a:extLst>
            </p:cNvPr>
            <p:cNvSpPr/>
            <p:nvPr/>
          </p:nvSpPr>
          <p:spPr>
            <a:xfrm>
              <a:off x="3587793" y="6840195"/>
              <a:ext cx="1478983" cy="861180"/>
            </a:xfrm>
            <a:custGeom>
              <a:avLst/>
              <a:gdLst>
                <a:gd name="connsiteX0" fmla="*/ 1461411 w 1478982"/>
                <a:gd name="connsiteY0" fmla="*/ 703784 h 861179"/>
                <a:gd name="connsiteX1" fmla="*/ 1462160 w 1478982"/>
                <a:gd name="connsiteY1" fmla="*/ 738043 h 861179"/>
                <a:gd name="connsiteX2" fmla="*/ 1267832 w 1478982"/>
                <a:gd name="connsiteY2" fmla="*/ 850933 h 861179"/>
                <a:gd name="connsiteX3" fmla="*/ 1208111 w 1478982"/>
                <a:gd name="connsiteY3" fmla="*/ 850745 h 861179"/>
                <a:gd name="connsiteX4" fmla="*/ 26610 w 1478982"/>
                <a:gd name="connsiteY4" fmla="*/ 168541 h 861179"/>
                <a:gd name="connsiteX5" fmla="*/ 26048 w 1478982"/>
                <a:gd name="connsiteY5" fmla="*/ 133907 h 861179"/>
                <a:gd name="connsiteX6" fmla="*/ 220376 w 1478982"/>
                <a:gd name="connsiteY6" fmla="*/ 21018 h 861179"/>
                <a:gd name="connsiteX7" fmla="*/ 279722 w 1478982"/>
                <a:gd name="connsiteY7" fmla="*/ 21392 h 861179"/>
                <a:gd name="connsiteX8" fmla="*/ 1461411 w 1478982"/>
                <a:gd name="connsiteY8" fmla="*/ 703784 h 861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8982" h="861179">
                  <a:moveTo>
                    <a:pt x="1461411" y="703784"/>
                  </a:moveTo>
                  <a:cubicBezTo>
                    <a:pt x="1478260" y="713518"/>
                    <a:pt x="1478634" y="728683"/>
                    <a:pt x="1462160" y="738043"/>
                  </a:cubicBezTo>
                  <a:lnTo>
                    <a:pt x="1267832" y="850933"/>
                  </a:lnTo>
                  <a:cubicBezTo>
                    <a:pt x="1251358" y="860481"/>
                    <a:pt x="1224961" y="860481"/>
                    <a:pt x="1208111" y="850745"/>
                  </a:cubicBezTo>
                  <a:lnTo>
                    <a:pt x="26610" y="168541"/>
                  </a:lnTo>
                  <a:cubicBezTo>
                    <a:pt x="10135" y="158994"/>
                    <a:pt x="9761" y="143455"/>
                    <a:pt x="26048" y="133907"/>
                  </a:cubicBezTo>
                  <a:lnTo>
                    <a:pt x="220376" y="21018"/>
                  </a:lnTo>
                  <a:cubicBezTo>
                    <a:pt x="236850" y="11470"/>
                    <a:pt x="263247" y="11844"/>
                    <a:pt x="279722" y="21392"/>
                  </a:cubicBezTo>
                  <a:lnTo>
                    <a:pt x="1461411" y="703784"/>
                  </a:lnTo>
                  <a:close/>
                </a:path>
              </a:pathLst>
            </a:custGeom>
            <a:solidFill>
              <a:srgbClr val="616173"/>
            </a:solidFill>
            <a:ln w="9525" cap="flat">
              <a:noFill/>
              <a:prstDash val="solid"/>
              <a:miter/>
            </a:ln>
          </p:spPr>
          <p:txBody>
            <a:bodyPr rtlCol="0" anchor="ctr"/>
            <a:lstStyle/>
            <a:p>
              <a:endParaRPr lang="en-US" sz="1050"/>
            </a:p>
          </p:txBody>
        </p:sp>
        <p:sp>
          <p:nvSpPr>
            <p:cNvPr id="141" name="Freeform: Shape 71">
              <a:extLst>
                <a:ext uri="{FF2B5EF4-FFF2-40B4-BE49-F238E27FC236}">
                  <a16:creationId xmlns:a16="http://schemas.microsoft.com/office/drawing/2014/main" id="{A7F6796F-21A2-CCCC-FE83-34CCFFC9C92B}"/>
                </a:ext>
              </a:extLst>
            </p:cNvPr>
            <p:cNvSpPr/>
            <p:nvPr/>
          </p:nvSpPr>
          <p:spPr>
            <a:xfrm>
              <a:off x="5509347" y="6374692"/>
              <a:ext cx="355705" cy="205934"/>
            </a:xfrm>
            <a:custGeom>
              <a:avLst/>
              <a:gdLst>
                <a:gd name="connsiteX0" fmla="*/ 340005 w 355704"/>
                <a:gd name="connsiteY0" fmla="*/ 121642 h 205934"/>
                <a:gd name="connsiteX1" fmla="*/ 340566 w 355704"/>
                <a:gd name="connsiteY1" fmla="*/ 156089 h 205934"/>
                <a:gd name="connsiteX2" fmla="*/ 259690 w 355704"/>
                <a:gd name="connsiteY2" fmla="*/ 203080 h 205934"/>
                <a:gd name="connsiteX3" fmla="*/ 199969 w 355704"/>
                <a:gd name="connsiteY3" fmla="*/ 202893 h 205934"/>
                <a:gd name="connsiteX4" fmla="*/ 26610 w 355704"/>
                <a:gd name="connsiteY4" fmla="*/ 102734 h 205934"/>
                <a:gd name="connsiteX5" fmla="*/ 26049 w 355704"/>
                <a:gd name="connsiteY5" fmla="*/ 68100 h 205934"/>
                <a:gd name="connsiteX6" fmla="*/ 106924 w 355704"/>
                <a:gd name="connsiteY6" fmla="*/ 21109 h 205934"/>
                <a:gd name="connsiteX7" fmla="*/ 166459 w 355704"/>
                <a:gd name="connsiteY7" fmla="*/ 21296 h 205934"/>
                <a:gd name="connsiteX8" fmla="*/ 340005 w 355704"/>
                <a:gd name="connsiteY8" fmla="*/ 121642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005" y="121642"/>
                  </a:moveTo>
                  <a:cubicBezTo>
                    <a:pt x="356480" y="131190"/>
                    <a:pt x="356854" y="146729"/>
                    <a:pt x="340566" y="156089"/>
                  </a:cubicBezTo>
                  <a:lnTo>
                    <a:pt x="259690" y="203080"/>
                  </a:lnTo>
                  <a:cubicBezTo>
                    <a:pt x="243215" y="212628"/>
                    <a:pt x="216631" y="212441"/>
                    <a:pt x="199969" y="202893"/>
                  </a:cubicBezTo>
                  <a:lnTo>
                    <a:pt x="26610" y="102734"/>
                  </a:lnTo>
                  <a:cubicBezTo>
                    <a:pt x="10136" y="93186"/>
                    <a:pt x="9761" y="77647"/>
                    <a:pt x="26049" y="68100"/>
                  </a:cubicBezTo>
                  <a:lnTo>
                    <a:pt x="106924" y="21109"/>
                  </a:lnTo>
                  <a:cubicBezTo>
                    <a:pt x="123399" y="11561"/>
                    <a:pt x="149984" y="11748"/>
                    <a:pt x="166459" y="21296"/>
                  </a:cubicBezTo>
                  <a:lnTo>
                    <a:pt x="340005" y="121642"/>
                  </a:lnTo>
                  <a:close/>
                </a:path>
              </a:pathLst>
            </a:custGeom>
            <a:solidFill>
              <a:srgbClr val="616173"/>
            </a:solidFill>
            <a:ln w="9525" cap="flat">
              <a:noFill/>
              <a:prstDash val="solid"/>
              <a:miter/>
            </a:ln>
          </p:spPr>
          <p:txBody>
            <a:bodyPr rtlCol="0" anchor="ctr"/>
            <a:lstStyle/>
            <a:p>
              <a:endParaRPr lang="en-US" sz="1050"/>
            </a:p>
          </p:txBody>
        </p:sp>
        <p:sp>
          <p:nvSpPr>
            <p:cNvPr id="142" name="Freeform: Shape 72">
              <a:extLst>
                <a:ext uri="{FF2B5EF4-FFF2-40B4-BE49-F238E27FC236}">
                  <a16:creationId xmlns:a16="http://schemas.microsoft.com/office/drawing/2014/main" id="{D66F44A6-C93B-55EB-4976-83620FB5330A}"/>
                </a:ext>
              </a:extLst>
            </p:cNvPr>
            <p:cNvSpPr/>
            <p:nvPr/>
          </p:nvSpPr>
          <p:spPr>
            <a:xfrm>
              <a:off x="5222656" y="6209477"/>
              <a:ext cx="355705" cy="205934"/>
            </a:xfrm>
            <a:custGeom>
              <a:avLst/>
              <a:gdLst>
                <a:gd name="connsiteX0" fmla="*/ 340260 w 355704"/>
                <a:gd name="connsiteY0" fmla="*/ 121548 h 205934"/>
                <a:gd name="connsiteX1" fmla="*/ 340447 w 355704"/>
                <a:gd name="connsiteY1" fmla="*/ 155808 h 205934"/>
                <a:gd name="connsiteX2" fmla="*/ 259571 w 355704"/>
                <a:gd name="connsiteY2" fmla="*/ 202799 h 205934"/>
                <a:gd name="connsiteX3" fmla="*/ 200225 w 355704"/>
                <a:gd name="connsiteY3" fmla="*/ 202799 h 205934"/>
                <a:gd name="connsiteX4" fmla="*/ 26491 w 355704"/>
                <a:gd name="connsiteY4" fmla="*/ 102452 h 205934"/>
                <a:gd name="connsiteX5" fmla="*/ 26304 w 355704"/>
                <a:gd name="connsiteY5" fmla="*/ 68192 h 205934"/>
                <a:gd name="connsiteX6" fmla="*/ 107180 w 355704"/>
                <a:gd name="connsiteY6" fmla="*/ 21202 h 205934"/>
                <a:gd name="connsiteX7" fmla="*/ 166527 w 355704"/>
                <a:gd name="connsiteY7" fmla="*/ 21202 h 205934"/>
                <a:gd name="connsiteX8" fmla="*/ 340260 w 355704"/>
                <a:gd name="connsiteY8" fmla="*/ 121548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260" y="121548"/>
                  </a:moveTo>
                  <a:cubicBezTo>
                    <a:pt x="356735" y="131096"/>
                    <a:pt x="356922" y="146447"/>
                    <a:pt x="340447" y="155808"/>
                  </a:cubicBezTo>
                  <a:lnTo>
                    <a:pt x="259571" y="202799"/>
                  </a:lnTo>
                  <a:cubicBezTo>
                    <a:pt x="243097" y="212346"/>
                    <a:pt x="216700" y="212346"/>
                    <a:pt x="200225" y="202799"/>
                  </a:cubicBezTo>
                  <a:lnTo>
                    <a:pt x="26491" y="102452"/>
                  </a:lnTo>
                  <a:cubicBezTo>
                    <a:pt x="10016" y="92905"/>
                    <a:pt x="9829" y="77553"/>
                    <a:pt x="26304" y="68192"/>
                  </a:cubicBezTo>
                  <a:lnTo>
                    <a:pt x="107180" y="21202"/>
                  </a:lnTo>
                  <a:cubicBezTo>
                    <a:pt x="123655" y="11654"/>
                    <a:pt x="150052" y="11654"/>
                    <a:pt x="166527" y="21202"/>
                  </a:cubicBezTo>
                  <a:lnTo>
                    <a:pt x="340260" y="121548"/>
                  </a:lnTo>
                  <a:close/>
                </a:path>
              </a:pathLst>
            </a:custGeom>
            <a:solidFill>
              <a:srgbClr val="616173"/>
            </a:solidFill>
            <a:ln w="9525" cap="flat">
              <a:noFill/>
              <a:prstDash val="solid"/>
              <a:miter/>
            </a:ln>
          </p:spPr>
          <p:txBody>
            <a:bodyPr rtlCol="0" anchor="ctr"/>
            <a:lstStyle/>
            <a:p>
              <a:endParaRPr lang="en-US" sz="1050"/>
            </a:p>
          </p:txBody>
        </p:sp>
        <p:sp>
          <p:nvSpPr>
            <p:cNvPr id="143" name="Freeform: Shape 73">
              <a:extLst>
                <a:ext uri="{FF2B5EF4-FFF2-40B4-BE49-F238E27FC236}">
                  <a16:creationId xmlns:a16="http://schemas.microsoft.com/office/drawing/2014/main" id="{E48966B1-0B3F-F8FF-503D-BB311B5BCC75}"/>
                </a:ext>
              </a:extLst>
            </p:cNvPr>
            <p:cNvSpPr/>
            <p:nvPr/>
          </p:nvSpPr>
          <p:spPr>
            <a:xfrm>
              <a:off x="4936220" y="6043980"/>
              <a:ext cx="355705" cy="205934"/>
            </a:xfrm>
            <a:custGeom>
              <a:avLst/>
              <a:gdLst>
                <a:gd name="connsiteX0" fmla="*/ 340260 w 355704"/>
                <a:gd name="connsiteY0" fmla="*/ 121548 h 205934"/>
                <a:gd name="connsiteX1" fmla="*/ 340447 w 355704"/>
                <a:gd name="connsiteY1" fmla="*/ 155808 h 205934"/>
                <a:gd name="connsiteX2" fmla="*/ 259571 w 355704"/>
                <a:gd name="connsiteY2" fmla="*/ 202799 h 205934"/>
                <a:gd name="connsiteX3" fmla="*/ 200225 w 355704"/>
                <a:gd name="connsiteY3" fmla="*/ 202799 h 205934"/>
                <a:gd name="connsiteX4" fmla="*/ 26491 w 355704"/>
                <a:gd name="connsiteY4" fmla="*/ 102452 h 205934"/>
                <a:gd name="connsiteX5" fmla="*/ 26304 w 355704"/>
                <a:gd name="connsiteY5" fmla="*/ 68192 h 205934"/>
                <a:gd name="connsiteX6" fmla="*/ 107180 w 355704"/>
                <a:gd name="connsiteY6" fmla="*/ 21202 h 205934"/>
                <a:gd name="connsiteX7" fmla="*/ 166526 w 355704"/>
                <a:gd name="connsiteY7" fmla="*/ 21202 h 205934"/>
                <a:gd name="connsiteX8" fmla="*/ 340260 w 355704"/>
                <a:gd name="connsiteY8" fmla="*/ 121548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260" y="121548"/>
                  </a:moveTo>
                  <a:cubicBezTo>
                    <a:pt x="356735" y="131096"/>
                    <a:pt x="356922" y="146447"/>
                    <a:pt x="340447" y="155808"/>
                  </a:cubicBezTo>
                  <a:lnTo>
                    <a:pt x="259571" y="202799"/>
                  </a:lnTo>
                  <a:cubicBezTo>
                    <a:pt x="243096" y="212346"/>
                    <a:pt x="216700" y="212346"/>
                    <a:pt x="200225" y="202799"/>
                  </a:cubicBezTo>
                  <a:lnTo>
                    <a:pt x="26491" y="102452"/>
                  </a:lnTo>
                  <a:cubicBezTo>
                    <a:pt x="10016" y="92904"/>
                    <a:pt x="9829" y="77553"/>
                    <a:pt x="26304" y="68192"/>
                  </a:cubicBezTo>
                  <a:lnTo>
                    <a:pt x="107180" y="21202"/>
                  </a:lnTo>
                  <a:cubicBezTo>
                    <a:pt x="123655" y="11654"/>
                    <a:pt x="150052" y="11654"/>
                    <a:pt x="166526" y="21202"/>
                  </a:cubicBezTo>
                  <a:lnTo>
                    <a:pt x="340260" y="121548"/>
                  </a:lnTo>
                  <a:close/>
                </a:path>
              </a:pathLst>
            </a:custGeom>
            <a:solidFill>
              <a:srgbClr val="616173"/>
            </a:solidFill>
            <a:ln w="9525" cap="flat">
              <a:noFill/>
              <a:prstDash val="solid"/>
              <a:miter/>
            </a:ln>
          </p:spPr>
          <p:txBody>
            <a:bodyPr rtlCol="0" anchor="ctr"/>
            <a:lstStyle/>
            <a:p>
              <a:endParaRPr lang="en-US" sz="1050"/>
            </a:p>
          </p:txBody>
        </p:sp>
        <p:sp>
          <p:nvSpPr>
            <p:cNvPr id="144" name="Freeform: Shape 74">
              <a:extLst>
                <a:ext uri="{FF2B5EF4-FFF2-40B4-BE49-F238E27FC236}">
                  <a16:creationId xmlns:a16="http://schemas.microsoft.com/office/drawing/2014/main" id="{C04EEABC-A714-0C15-A8EA-A1B0C273418B}"/>
                </a:ext>
              </a:extLst>
            </p:cNvPr>
            <p:cNvSpPr/>
            <p:nvPr/>
          </p:nvSpPr>
          <p:spPr>
            <a:xfrm>
              <a:off x="4344320" y="5977051"/>
              <a:ext cx="449311" cy="262098"/>
            </a:xfrm>
            <a:custGeom>
              <a:avLst/>
              <a:gdLst>
                <a:gd name="connsiteX0" fmla="*/ 431739 w 449311"/>
                <a:gd name="connsiteY0" fmla="*/ 121455 h 262098"/>
                <a:gd name="connsiteX1" fmla="*/ 432301 w 449311"/>
                <a:gd name="connsiteY1" fmla="*/ 156089 h 262098"/>
                <a:gd name="connsiteX2" fmla="*/ 259690 w 449311"/>
                <a:gd name="connsiteY2" fmla="*/ 256436 h 262098"/>
                <a:gd name="connsiteX3" fmla="*/ 199969 w 449311"/>
                <a:gd name="connsiteY3" fmla="*/ 256249 h 262098"/>
                <a:gd name="connsiteX4" fmla="*/ 26610 w 449311"/>
                <a:gd name="connsiteY4" fmla="*/ 156089 h 262098"/>
                <a:gd name="connsiteX5" fmla="*/ 26049 w 449311"/>
                <a:gd name="connsiteY5" fmla="*/ 121455 h 262098"/>
                <a:gd name="connsiteX6" fmla="*/ 198659 w 449311"/>
                <a:gd name="connsiteY6" fmla="*/ 21109 h 262098"/>
                <a:gd name="connsiteX7" fmla="*/ 258380 w 449311"/>
                <a:gd name="connsiteY7" fmla="*/ 21296 h 262098"/>
                <a:gd name="connsiteX8" fmla="*/ 431739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739" y="121455"/>
                  </a:moveTo>
                  <a:cubicBezTo>
                    <a:pt x="448214" y="131003"/>
                    <a:pt x="448588" y="146542"/>
                    <a:pt x="432301" y="156089"/>
                  </a:cubicBezTo>
                  <a:lnTo>
                    <a:pt x="259690" y="256436"/>
                  </a:lnTo>
                  <a:cubicBezTo>
                    <a:pt x="243216" y="265983"/>
                    <a:pt x="216631" y="265796"/>
                    <a:pt x="199969" y="256249"/>
                  </a:cubicBezTo>
                  <a:lnTo>
                    <a:pt x="26610" y="156089"/>
                  </a:lnTo>
                  <a:cubicBezTo>
                    <a:pt x="10135" y="146542"/>
                    <a:pt x="9761" y="131003"/>
                    <a:pt x="26049" y="121455"/>
                  </a:cubicBezTo>
                  <a:lnTo>
                    <a:pt x="198659" y="21109"/>
                  </a:lnTo>
                  <a:cubicBezTo>
                    <a:pt x="215134" y="11561"/>
                    <a:pt x="241718" y="11748"/>
                    <a:pt x="258380" y="21296"/>
                  </a:cubicBezTo>
                  <a:lnTo>
                    <a:pt x="431739" y="121455"/>
                  </a:lnTo>
                  <a:close/>
                </a:path>
              </a:pathLst>
            </a:custGeom>
            <a:solidFill>
              <a:srgbClr val="616173"/>
            </a:solidFill>
            <a:ln w="9525" cap="flat">
              <a:noFill/>
              <a:prstDash val="solid"/>
              <a:miter/>
            </a:ln>
          </p:spPr>
          <p:txBody>
            <a:bodyPr rtlCol="0" anchor="ctr"/>
            <a:lstStyle/>
            <a:p>
              <a:endParaRPr lang="en-US" sz="1050"/>
            </a:p>
          </p:txBody>
        </p:sp>
        <p:sp>
          <p:nvSpPr>
            <p:cNvPr id="145" name="Freeform: Shape 75">
              <a:extLst>
                <a:ext uri="{FF2B5EF4-FFF2-40B4-BE49-F238E27FC236}">
                  <a16:creationId xmlns:a16="http://schemas.microsoft.com/office/drawing/2014/main" id="{B7DE511D-98A4-4966-06E6-0231648750C9}"/>
                </a:ext>
              </a:extLst>
            </p:cNvPr>
            <p:cNvSpPr/>
            <p:nvPr/>
          </p:nvSpPr>
          <p:spPr>
            <a:xfrm>
              <a:off x="4619268" y="6135902"/>
              <a:ext cx="449311" cy="262098"/>
            </a:xfrm>
            <a:custGeom>
              <a:avLst/>
              <a:gdLst>
                <a:gd name="connsiteX0" fmla="*/ 431994 w 449311"/>
                <a:gd name="connsiteY0" fmla="*/ 121548 h 262098"/>
                <a:gd name="connsiteX1" fmla="*/ 432556 w 449311"/>
                <a:gd name="connsiteY1" fmla="*/ 155995 h 262098"/>
                <a:gd name="connsiteX2" fmla="*/ 259946 w 449311"/>
                <a:gd name="connsiteY2" fmla="*/ 256341 h 262098"/>
                <a:gd name="connsiteX3" fmla="*/ 200225 w 449311"/>
                <a:gd name="connsiteY3" fmla="*/ 256154 h 262098"/>
                <a:gd name="connsiteX4" fmla="*/ 26491 w 449311"/>
                <a:gd name="connsiteY4" fmla="*/ 155808 h 262098"/>
                <a:gd name="connsiteX5" fmla="*/ 26304 w 449311"/>
                <a:gd name="connsiteY5" fmla="*/ 121548 h 262098"/>
                <a:gd name="connsiteX6" fmla="*/ 198914 w 449311"/>
                <a:gd name="connsiteY6" fmla="*/ 21202 h 262098"/>
                <a:gd name="connsiteX7" fmla="*/ 258261 w 449311"/>
                <a:gd name="connsiteY7" fmla="*/ 21202 h 262098"/>
                <a:gd name="connsiteX8" fmla="*/ 431994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994" y="121548"/>
                  </a:moveTo>
                  <a:cubicBezTo>
                    <a:pt x="448469" y="131096"/>
                    <a:pt x="448844" y="146634"/>
                    <a:pt x="432556" y="155995"/>
                  </a:cubicBezTo>
                  <a:lnTo>
                    <a:pt x="259946" y="256341"/>
                  </a:lnTo>
                  <a:cubicBezTo>
                    <a:pt x="243471" y="265889"/>
                    <a:pt x="216887" y="265702"/>
                    <a:pt x="200225" y="256154"/>
                  </a:cubicBezTo>
                  <a:lnTo>
                    <a:pt x="26491" y="155808"/>
                  </a:lnTo>
                  <a:cubicBezTo>
                    <a:pt x="10016" y="146260"/>
                    <a:pt x="9829" y="130909"/>
                    <a:pt x="26304" y="121548"/>
                  </a:cubicBezTo>
                  <a:lnTo>
                    <a:pt x="198914" y="21202"/>
                  </a:lnTo>
                  <a:cubicBezTo>
                    <a:pt x="215389" y="11654"/>
                    <a:pt x="241786" y="11654"/>
                    <a:pt x="258261" y="21202"/>
                  </a:cubicBezTo>
                  <a:lnTo>
                    <a:pt x="431994" y="121548"/>
                  </a:lnTo>
                  <a:close/>
                </a:path>
              </a:pathLst>
            </a:custGeom>
            <a:solidFill>
              <a:srgbClr val="616173"/>
            </a:solidFill>
            <a:ln w="9525" cap="flat">
              <a:noFill/>
              <a:prstDash val="solid"/>
              <a:miter/>
            </a:ln>
          </p:spPr>
          <p:txBody>
            <a:bodyPr rtlCol="0" anchor="ctr"/>
            <a:lstStyle/>
            <a:p>
              <a:endParaRPr lang="en-US" sz="1050"/>
            </a:p>
          </p:txBody>
        </p:sp>
        <p:sp>
          <p:nvSpPr>
            <p:cNvPr id="146" name="Freeform: Shape 76">
              <a:extLst>
                <a:ext uri="{FF2B5EF4-FFF2-40B4-BE49-F238E27FC236}">
                  <a16:creationId xmlns:a16="http://schemas.microsoft.com/office/drawing/2014/main" id="{4EA800FD-2087-1AC7-8767-CADB3BD284A5}"/>
                </a:ext>
              </a:extLst>
            </p:cNvPr>
            <p:cNvSpPr/>
            <p:nvPr/>
          </p:nvSpPr>
          <p:spPr>
            <a:xfrm>
              <a:off x="3854758" y="6644840"/>
              <a:ext cx="449311" cy="262098"/>
            </a:xfrm>
            <a:custGeom>
              <a:avLst/>
              <a:gdLst>
                <a:gd name="connsiteX0" fmla="*/ 431739 w 449311"/>
                <a:gd name="connsiteY0" fmla="*/ 121455 h 262098"/>
                <a:gd name="connsiteX1" fmla="*/ 432301 w 449311"/>
                <a:gd name="connsiteY1" fmla="*/ 156090 h 262098"/>
                <a:gd name="connsiteX2" fmla="*/ 259690 w 449311"/>
                <a:gd name="connsiteY2" fmla="*/ 256436 h 262098"/>
                <a:gd name="connsiteX3" fmla="*/ 199969 w 449311"/>
                <a:gd name="connsiteY3" fmla="*/ 256248 h 262098"/>
                <a:gd name="connsiteX4" fmla="*/ 26610 w 449311"/>
                <a:gd name="connsiteY4" fmla="*/ 156090 h 262098"/>
                <a:gd name="connsiteX5" fmla="*/ 26049 w 449311"/>
                <a:gd name="connsiteY5" fmla="*/ 121455 h 262098"/>
                <a:gd name="connsiteX6" fmla="*/ 198659 w 449311"/>
                <a:gd name="connsiteY6" fmla="*/ 21109 h 262098"/>
                <a:gd name="connsiteX7" fmla="*/ 258380 w 449311"/>
                <a:gd name="connsiteY7" fmla="*/ 21296 h 262098"/>
                <a:gd name="connsiteX8" fmla="*/ 431739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739" y="121455"/>
                  </a:moveTo>
                  <a:cubicBezTo>
                    <a:pt x="448214" y="131003"/>
                    <a:pt x="448588" y="146542"/>
                    <a:pt x="432301" y="156090"/>
                  </a:cubicBezTo>
                  <a:lnTo>
                    <a:pt x="259690" y="256436"/>
                  </a:lnTo>
                  <a:cubicBezTo>
                    <a:pt x="243216" y="265984"/>
                    <a:pt x="216631" y="265796"/>
                    <a:pt x="199969" y="256248"/>
                  </a:cubicBezTo>
                  <a:lnTo>
                    <a:pt x="26610" y="156090"/>
                  </a:lnTo>
                  <a:cubicBezTo>
                    <a:pt x="10135" y="146542"/>
                    <a:pt x="9761" y="131003"/>
                    <a:pt x="26049" y="121455"/>
                  </a:cubicBezTo>
                  <a:lnTo>
                    <a:pt x="198659" y="21109"/>
                  </a:lnTo>
                  <a:cubicBezTo>
                    <a:pt x="215134" y="11561"/>
                    <a:pt x="241718" y="11748"/>
                    <a:pt x="258380" y="21296"/>
                  </a:cubicBezTo>
                  <a:lnTo>
                    <a:pt x="431739" y="121455"/>
                  </a:lnTo>
                  <a:close/>
                </a:path>
              </a:pathLst>
            </a:custGeom>
            <a:solidFill>
              <a:srgbClr val="616173"/>
            </a:solidFill>
            <a:ln w="9525" cap="flat">
              <a:noFill/>
              <a:prstDash val="solid"/>
              <a:miter/>
            </a:ln>
          </p:spPr>
          <p:txBody>
            <a:bodyPr rtlCol="0" anchor="ctr"/>
            <a:lstStyle/>
            <a:p>
              <a:endParaRPr lang="en-US" sz="1050"/>
            </a:p>
          </p:txBody>
        </p:sp>
        <p:sp>
          <p:nvSpPr>
            <p:cNvPr id="147" name="Freeform: Shape 77">
              <a:extLst>
                <a:ext uri="{FF2B5EF4-FFF2-40B4-BE49-F238E27FC236}">
                  <a16:creationId xmlns:a16="http://schemas.microsoft.com/office/drawing/2014/main" id="{32A06054-9945-58BF-B0A9-63FEE64CE750}"/>
                </a:ext>
              </a:extLst>
            </p:cNvPr>
            <p:cNvSpPr/>
            <p:nvPr/>
          </p:nvSpPr>
          <p:spPr>
            <a:xfrm>
              <a:off x="4894539" y="6294564"/>
              <a:ext cx="449311" cy="262098"/>
            </a:xfrm>
            <a:custGeom>
              <a:avLst/>
              <a:gdLst>
                <a:gd name="connsiteX0" fmla="*/ 431739 w 449311"/>
                <a:gd name="connsiteY0" fmla="*/ 121455 h 262098"/>
                <a:gd name="connsiteX1" fmla="*/ 432301 w 449311"/>
                <a:gd name="connsiteY1" fmla="*/ 156089 h 262098"/>
                <a:gd name="connsiteX2" fmla="*/ 259690 w 449311"/>
                <a:gd name="connsiteY2" fmla="*/ 256436 h 262098"/>
                <a:gd name="connsiteX3" fmla="*/ 199969 w 449311"/>
                <a:gd name="connsiteY3" fmla="*/ 256248 h 262098"/>
                <a:gd name="connsiteX4" fmla="*/ 26610 w 449311"/>
                <a:gd name="connsiteY4" fmla="*/ 156089 h 262098"/>
                <a:gd name="connsiteX5" fmla="*/ 26049 w 449311"/>
                <a:gd name="connsiteY5" fmla="*/ 121455 h 262098"/>
                <a:gd name="connsiteX6" fmla="*/ 198659 w 449311"/>
                <a:gd name="connsiteY6" fmla="*/ 21109 h 262098"/>
                <a:gd name="connsiteX7" fmla="*/ 258380 w 449311"/>
                <a:gd name="connsiteY7" fmla="*/ 21296 h 262098"/>
                <a:gd name="connsiteX8" fmla="*/ 431739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739" y="121455"/>
                  </a:moveTo>
                  <a:cubicBezTo>
                    <a:pt x="448214" y="131003"/>
                    <a:pt x="448588" y="146542"/>
                    <a:pt x="432301" y="156089"/>
                  </a:cubicBezTo>
                  <a:lnTo>
                    <a:pt x="259690" y="256436"/>
                  </a:lnTo>
                  <a:cubicBezTo>
                    <a:pt x="243216" y="265983"/>
                    <a:pt x="216631" y="265796"/>
                    <a:pt x="199969" y="256248"/>
                  </a:cubicBezTo>
                  <a:lnTo>
                    <a:pt x="26610" y="156089"/>
                  </a:lnTo>
                  <a:cubicBezTo>
                    <a:pt x="10135" y="146542"/>
                    <a:pt x="9761" y="131003"/>
                    <a:pt x="26049" y="121455"/>
                  </a:cubicBezTo>
                  <a:lnTo>
                    <a:pt x="198659" y="21109"/>
                  </a:lnTo>
                  <a:cubicBezTo>
                    <a:pt x="215134" y="11561"/>
                    <a:pt x="241718" y="11748"/>
                    <a:pt x="258380" y="21296"/>
                  </a:cubicBezTo>
                  <a:lnTo>
                    <a:pt x="431739" y="121455"/>
                  </a:lnTo>
                  <a:close/>
                </a:path>
              </a:pathLst>
            </a:custGeom>
            <a:solidFill>
              <a:srgbClr val="616173"/>
            </a:solidFill>
            <a:ln w="9525" cap="flat">
              <a:noFill/>
              <a:prstDash val="solid"/>
              <a:miter/>
            </a:ln>
          </p:spPr>
          <p:txBody>
            <a:bodyPr rtlCol="0" anchor="ctr"/>
            <a:lstStyle/>
            <a:p>
              <a:endParaRPr lang="en-US" sz="1050"/>
            </a:p>
          </p:txBody>
        </p:sp>
        <p:sp>
          <p:nvSpPr>
            <p:cNvPr id="148" name="Freeform: Shape 78">
              <a:extLst>
                <a:ext uri="{FF2B5EF4-FFF2-40B4-BE49-F238E27FC236}">
                  <a16:creationId xmlns:a16="http://schemas.microsoft.com/office/drawing/2014/main" id="{AEB5D3FE-F379-3A39-1356-9126C87D61C6}"/>
                </a:ext>
              </a:extLst>
            </p:cNvPr>
            <p:cNvSpPr/>
            <p:nvPr/>
          </p:nvSpPr>
          <p:spPr>
            <a:xfrm>
              <a:off x="4459831" y="6363084"/>
              <a:ext cx="449311" cy="262098"/>
            </a:xfrm>
            <a:custGeom>
              <a:avLst/>
              <a:gdLst>
                <a:gd name="connsiteX0" fmla="*/ 431552 w 449311"/>
                <a:gd name="connsiteY0" fmla="*/ 121642 h 262098"/>
                <a:gd name="connsiteX1" fmla="*/ 431739 w 449311"/>
                <a:gd name="connsiteY1" fmla="*/ 155903 h 262098"/>
                <a:gd name="connsiteX2" fmla="*/ 259316 w 449311"/>
                <a:gd name="connsiteY2" fmla="*/ 256249 h 262098"/>
                <a:gd name="connsiteX3" fmla="*/ 199969 w 449311"/>
                <a:gd name="connsiteY3" fmla="*/ 256249 h 262098"/>
                <a:gd name="connsiteX4" fmla="*/ 26610 w 449311"/>
                <a:gd name="connsiteY4" fmla="*/ 156089 h 262098"/>
                <a:gd name="connsiteX5" fmla="*/ 26049 w 449311"/>
                <a:gd name="connsiteY5" fmla="*/ 121455 h 262098"/>
                <a:gd name="connsiteX6" fmla="*/ 198659 w 449311"/>
                <a:gd name="connsiteY6" fmla="*/ 21109 h 262098"/>
                <a:gd name="connsiteX7" fmla="*/ 258380 w 449311"/>
                <a:gd name="connsiteY7" fmla="*/ 21296 h 262098"/>
                <a:gd name="connsiteX8" fmla="*/ 431552 w 449311"/>
                <a:gd name="connsiteY8" fmla="*/ 121642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552" y="121642"/>
                  </a:moveTo>
                  <a:cubicBezTo>
                    <a:pt x="448027" y="131190"/>
                    <a:pt x="448214" y="146542"/>
                    <a:pt x="431739" y="155903"/>
                  </a:cubicBezTo>
                  <a:lnTo>
                    <a:pt x="259316" y="256249"/>
                  </a:lnTo>
                  <a:cubicBezTo>
                    <a:pt x="242841" y="265797"/>
                    <a:pt x="216444" y="265797"/>
                    <a:pt x="199969" y="256249"/>
                  </a:cubicBezTo>
                  <a:lnTo>
                    <a:pt x="26610" y="156089"/>
                  </a:lnTo>
                  <a:cubicBezTo>
                    <a:pt x="10135" y="146542"/>
                    <a:pt x="9761" y="131003"/>
                    <a:pt x="26049" y="121455"/>
                  </a:cubicBezTo>
                  <a:lnTo>
                    <a:pt x="198659" y="21109"/>
                  </a:lnTo>
                  <a:cubicBezTo>
                    <a:pt x="215134" y="11561"/>
                    <a:pt x="241718" y="11748"/>
                    <a:pt x="258380" y="21296"/>
                  </a:cubicBezTo>
                  <a:lnTo>
                    <a:pt x="431552" y="121642"/>
                  </a:lnTo>
                  <a:close/>
                </a:path>
              </a:pathLst>
            </a:custGeom>
            <a:solidFill>
              <a:srgbClr val="616173"/>
            </a:solidFill>
            <a:ln w="9525" cap="flat">
              <a:noFill/>
              <a:prstDash val="solid"/>
              <a:miter/>
            </a:ln>
          </p:spPr>
          <p:txBody>
            <a:bodyPr rtlCol="0" anchor="ctr"/>
            <a:lstStyle/>
            <a:p>
              <a:endParaRPr lang="en-US" sz="1050"/>
            </a:p>
          </p:txBody>
        </p:sp>
        <p:sp>
          <p:nvSpPr>
            <p:cNvPr id="149" name="Freeform: Shape 79">
              <a:extLst>
                <a:ext uri="{FF2B5EF4-FFF2-40B4-BE49-F238E27FC236}">
                  <a16:creationId xmlns:a16="http://schemas.microsoft.com/office/drawing/2014/main" id="{139F767F-38F0-0B8D-FACE-2A658F6EC1CC}"/>
                </a:ext>
              </a:extLst>
            </p:cNvPr>
            <p:cNvSpPr/>
            <p:nvPr/>
          </p:nvSpPr>
          <p:spPr>
            <a:xfrm>
              <a:off x="4245472" y="6559378"/>
              <a:ext cx="449311" cy="262098"/>
            </a:xfrm>
            <a:custGeom>
              <a:avLst/>
              <a:gdLst>
                <a:gd name="connsiteX0" fmla="*/ 432114 w 449311"/>
                <a:gd name="connsiteY0" fmla="*/ 121548 h 262098"/>
                <a:gd name="connsiteX1" fmla="*/ 431926 w 449311"/>
                <a:gd name="connsiteY1" fmla="*/ 155995 h 262098"/>
                <a:gd name="connsiteX2" fmla="*/ 259316 w 449311"/>
                <a:gd name="connsiteY2" fmla="*/ 256341 h 262098"/>
                <a:gd name="connsiteX3" fmla="*/ 199969 w 449311"/>
                <a:gd name="connsiteY3" fmla="*/ 256341 h 262098"/>
                <a:gd name="connsiteX4" fmla="*/ 26610 w 449311"/>
                <a:gd name="connsiteY4" fmla="*/ 156183 h 262098"/>
                <a:gd name="connsiteX5" fmla="*/ 26049 w 449311"/>
                <a:gd name="connsiteY5" fmla="*/ 121548 h 262098"/>
                <a:gd name="connsiteX6" fmla="*/ 198659 w 449311"/>
                <a:gd name="connsiteY6" fmla="*/ 21202 h 262098"/>
                <a:gd name="connsiteX7" fmla="*/ 258567 w 449311"/>
                <a:gd name="connsiteY7" fmla="*/ 21202 h 262098"/>
                <a:gd name="connsiteX8" fmla="*/ 432114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114" y="121548"/>
                  </a:moveTo>
                  <a:cubicBezTo>
                    <a:pt x="448588" y="131096"/>
                    <a:pt x="448401" y="146635"/>
                    <a:pt x="431926" y="155995"/>
                  </a:cubicBezTo>
                  <a:lnTo>
                    <a:pt x="259316" y="256341"/>
                  </a:lnTo>
                  <a:cubicBezTo>
                    <a:pt x="242841" y="265889"/>
                    <a:pt x="216444" y="265889"/>
                    <a:pt x="199969" y="256341"/>
                  </a:cubicBezTo>
                  <a:lnTo>
                    <a:pt x="26610" y="156183"/>
                  </a:lnTo>
                  <a:cubicBezTo>
                    <a:pt x="10135" y="146635"/>
                    <a:pt x="9761" y="131096"/>
                    <a:pt x="26049" y="121548"/>
                  </a:cubicBezTo>
                  <a:lnTo>
                    <a:pt x="198659" y="21202"/>
                  </a:lnTo>
                  <a:cubicBezTo>
                    <a:pt x="215133" y="11654"/>
                    <a:pt x="242092" y="11654"/>
                    <a:pt x="258567" y="21202"/>
                  </a:cubicBezTo>
                  <a:lnTo>
                    <a:pt x="432114" y="121548"/>
                  </a:lnTo>
                  <a:close/>
                </a:path>
              </a:pathLst>
            </a:custGeom>
            <a:solidFill>
              <a:srgbClr val="616173"/>
            </a:solidFill>
            <a:ln w="9525" cap="flat">
              <a:noFill/>
              <a:prstDash val="solid"/>
              <a:miter/>
            </a:ln>
          </p:spPr>
          <p:txBody>
            <a:bodyPr rtlCol="0" anchor="ctr"/>
            <a:lstStyle/>
            <a:p>
              <a:endParaRPr lang="en-US" sz="1050"/>
            </a:p>
          </p:txBody>
        </p:sp>
        <p:sp>
          <p:nvSpPr>
            <p:cNvPr id="150" name="Freeform: Shape 80">
              <a:extLst>
                <a:ext uri="{FF2B5EF4-FFF2-40B4-BE49-F238E27FC236}">
                  <a16:creationId xmlns:a16="http://schemas.microsoft.com/office/drawing/2014/main" id="{CCD3B19C-6D40-4A18-70B7-0E4DABE6E1B9}"/>
                </a:ext>
              </a:extLst>
            </p:cNvPr>
            <p:cNvSpPr/>
            <p:nvPr/>
          </p:nvSpPr>
          <p:spPr>
            <a:xfrm>
              <a:off x="3579674" y="6485990"/>
              <a:ext cx="449311" cy="262098"/>
            </a:xfrm>
            <a:custGeom>
              <a:avLst/>
              <a:gdLst>
                <a:gd name="connsiteX0" fmla="*/ 431994 w 449311"/>
                <a:gd name="connsiteY0" fmla="*/ 121548 h 262098"/>
                <a:gd name="connsiteX1" fmla="*/ 432556 w 449311"/>
                <a:gd name="connsiteY1" fmla="*/ 156182 h 262098"/>
                <a:gd name="connsiteX2" fmla="*/ 259946 w 449311"/>
                <a:gd name="connsiteY2" fmla="*/ 256528 h 262098"/>
                <a:gd name="connsiteX3" fmla="*/ 200225 w 449311"/>
                <a:gd name="connsiteY3" fmla="*/ 256342 h 262098"/>
                <a:gd name="connsiteX4" fmla="*/ 26491 w 449311"/>
                <a:gd name="connsiteY4" fmla="*/ 155995 h 262098"/>
                <a:gd name="connsiteX5" fmla="*/ 26304 w 449311"/>
                <a:gd name="connsiteY5" fmla="*/ 121548 h 262098"/>
                <a:gd name="connsiteX6" fmla="*/ 198914 w 449311"/>
                <a:gd name="connsiteY6" fmla="*/ 21202 h 262098"/>
                <a:gd name="connsiteX7" fmla="*/ 258261 w 449311"/>
                <a:gd name="connsiteY7" fmla="*/ 21202 h 262098"/>
                <a:gd name="connsiteX8" fmla="*/ 431994 w 449311"/>
                <a:gd name="connsiteY8" fmla="*/ 121548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994" y="121548"/>
                  </a:moveTo>
                  <a:cubicBezTo>
                    <a:pt x="448469" y="131096"/>
                    <a:pt x="448844" y="146634"/>
                    <a:pt x="432556" y="156182"/>
                  </a:cubicBezTo>
                  <a:lnTo>
                    <a:pt x="259946" y="256528"/>
                  </a:lnTo>
                  <a:cubicBezTo>
                    <a:pt x="243471" y="266076"/>
                    <a:pt x="216887" y="265889"/>
                    <a:pt x="200225" y="256342"/>
                  </a:cubicBezTo>
                  <a:lnTo>
                    <a:pt x="26491" y="155995"/>
                  </a:lnTo>
                  <a:cubicBezTo>
                    <a:pt x="10016" y="146448"/>
                    <a:pt x="9829" y="131096"/>
                    <a:pt x="26304" y="121548"/>
                  </a:cubicBezTo>
                  <a:lnTo>
                    <a:pt x="198914" y="21202"/>
                  </a:lnTo>
                  <a:cubicBezTo>
                    <a:pt x="215389" y="11654"/>
                    <a:pt x="241786" y="11654"/>
                    <a:pt x="258261" y="21202"/>
                  </a:cubicBezTo>
                  <a:lnTo>
                    <a:pt x="431994" y="121548"/>
                  </a:lnTo>
                  <a:close/>
                </a:path>
              </a:pathLst>
            </a:custGeom>
            <a:solidFill>
              <a:srgbClr val="616173"/>
            </a:solidFill>
            <a:ln w="9525" cap="flat">
              <a:noFill/>
              <a:prstDash val="solid"/>
              <a:miter/>
            </a:ln>
          </p:spPr>
          <p:txBody>
            <a:bodyPr rtlCol="0" anchor="ctr"/>
            <a:lstStyle/>
            <a:p>
              <a:endParaRPr lang="en-US" sz="1050"/>
            </a:p>
          </p:txBody>
        </p:sp>
        <p:sp>
          <p:nvSpPr>
            <p:cNvPr id="151" name="Freeform: Shape 81">
              <a:extLst>
                <a:ext uri="{FF2B5EF4-FFF2-40B4-BE49-F238E27FC236}">
                  <a16:creationId xmlns:a16="http://schemas.microsoft.com/office/drawing/2014/main" id="{BBE28D33-CAAE-DC5E-5BF2-7928640DD8DF}"/>
                </a:ext>
              </a:extLst>
            </p:cNvPr>
            <p:cNvSpPr/>
            <p:nvPr/>
          </p:nvSpPr>
          <p:spPr>
            <a:xfrm>
              <a:off x="6213081" y="7695573"/>
              <a:ext cx="449311" cy="262098"/>
            </a:xfrm>
            <a:custGeom>
              <a:avLst/>
              <a:gdLst>
                <a:gd name="connsiteX0" fmla="*/ 432488 w 449311"/>
                <a:gd name="connsiteY0" fmla="*/ 121735 h 262098"/>
                <a:gd name="connsiteX1" fmla="*/ 432300 w 449311"/>
                <a:gd name="connsiteY1" fmla="*/ 156182 h 262098"/>
                <a:gd name="connsiteX2" fmla="*/ 259690 w 449311"/>
                <a:gd name="connsiteY2" fmla="*/ 256529 h 262098"/>
                <a:gd name="connsiteX3" fmla="*/ 200344 w 449311"/>
                <a:gd name="connsiteY3" fmla="*/ 256529 h 262098"/>
                <a:gd name="connsiteX4" fmla="*/ 26610 w 449311"/>
                <a:gd name="connsiteY4" fmla="*/ 156182 h 262098"/>
                <a:gd name="connsiteX5" fmla="*/ 26049 w 449311"/>
                <a:gd name="connsiteY5" fmla="*/ 121548 h 262098"/>
                <a:gd name="connsiteX6" fmla="*/ 198659 w 449311"/>
                <a:gd name="connsiteY6" fmla="*/ 21202 h 262098"/>
                <a:gd name="connsiteX7" fmla="*/ 258567 w 449311"/>
                <a:gd name="connsiteY7" fmla="*/ 21202 h 262098"/>
                <a:gd name="connsiteX8" fmla="*/ 432488 w 449311"/>
                <a:gd name="connsiteY8" fmla="*/ 12173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2488" y="121735"/>
                  </a:moveTo>
                  <a:cubicBezTo>
                    <a:pt x="448963" y="131283"/>
                    <a:pt x="448775" y="146822"/>
                    <a:pt x="432300" y="156182"/>
                  </a:cubicBezTo>
                  <a:lnTo>
                    <a:pt x="259690" y="256529"/>
                  </a:lnTo>
                  <a:cubicBezTo>
                    <a:pt x="243216" y="266077"/>
                    <a:pt x="216819" y="266077"/>
                    <a:pt x="200344" y="256529"/>
                  </a:cubicBezTo>
                  <a:lnTo>
                    <a:pt x="26610" y="156182"/>
                  </a:lnTo>
                  <a:cubicBezTo>
                    <a:pt x="10135" y="146635"/>
                    <a:pt x="9761" y="131096"/>
                    <a:pt x="26049" y="121548"/>
                  </a:cubicBezTo>
                  <a:lnTo>
                    <a:pt x="198659" y="21202"/>
                  </a:lnTo>
                  <a:cubicBezTo>
                    <a:pt x="215134" y="11654"/>
                    <a:pt x="242092" y="11654"/>
                    <a:pt x="258567" y="21202"/>
                  </a:cubicBezTo>
                  <a:lnTo>
                    <a:pt x="432488" y="121735"/>
                  </a:lnTo>
                  <a:close/>
                </a:path>
              </a:pathLst>
            </a:custGeom>
            <a:solidFill>
              <a:srgbClr val="616173"/>
            </a:solidFill>
            <a:ln w="9525" cap="flat">
              <a:noFill/>
              <a:prstDash val="solid"/>
              <a:miter/>
            </a:ln>
          </p:spPr>
          <p:txBody>
            <a:bodyPr rtlCol="0" anchor="ctr"/>
            <a:lstStyle/>
            <a:p>
              <a:endParaRPr lang="en-US" sz="1050"/>
            </a:p>
          </p:txBody>
        </p:sp>
        <p:sp>
          <p:nvSpPr>
            <p:cNvPr id="152" name="Freeform: Shape 82">
              <a:extLst>
                <a:ext uri="{FF2B5EF4-FFF2-40B4-BE49-F238E27FC236}">
                  <a16:creationId xmlns:a16="http://schemas.microsoft.com/office/drawing/2014/main" id="{B707C90D-BD29-CFE9-43B1-5A049B1E3833}"/>
                </a:ext>
              </a:extLst>
            </p:cNvPr>
            <p:cNvSpPr/>
            <p:nvPr/>
          </p:nvSpPr>
          <p:spPr>
            <a:xfrm>
              <a:off x="6089826" y="7944380"/>
              <a:ext cx="767573" cy="449311"/>
            </a:xfrm>
            <a:custGeom>
              <a:avLst/>
              <a:gdLst>
                <a:gd name="connsiteX0" fmla="*/ 742206 w 767573"/>
                <a:gd name="connsiteY0" fmla="*/ 300524 h 449311"/>
                <a:gd name="connsiteX1" fmla="*/ 742394 w 767573"/>
                <a:gd name="connsiteY1" fmla="*/ 334971 h 449311"/>
                <a:gd name="connsiteX2" fmla="*/ 569971 w 767573"/>
                <a:gd name="connsiteY2" fmla="*/ 435317 h 449311"/>
                <a:gd name="connsiteX3" fmla="*/ 510624 w 767573"/>
                <a:gd name="connsiteY3" fmla="*/ 435317 h 449311"/>
                <a:gd name="connsiteX4" fmla="*/ 26491 w 767573"/>
                <a:gd name="connsiteY4" fmla="*/ 155808 h 449311"/>
                <a:gd name="connsiteX5" fmla="*/ 26304 w 767573"/>
                <a:gd name="connsiteY5" fmla="*/ 121548 h 449311"/>
                <a:gd name="connsiteX6" fmla="*/ 198914 w 767573"/>
                <a:gd name="connsiteY6" fmla="*/ 21202 h 449311"/>
                <a:gd name="connsiteX7" fmla="*/ 258260 w 767573"/>
                <a:gd name="connsiteY7" fmla="*/ 21202 h 449311"/>
                <a:gd name="connsiteX8" fmla="*/ 742206 w 767573"/>
                <a:gd name="connsiteY8" fmla="*/ 300524 h 44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7573" h="449311">
                  <a:moveTo>
                    <a:pt x="742206" y="300524"/>
                  </a:moveTo>
                  <a:cubicBezTo>
                    <a:pt x="758681" y="310072"/>
                    <a:pt x="758868" y="325423"/>
                    <a:pt x="742394" y="334971"/>
                  </a:cubicBezTo>
                  <a:lnTo>
                    <a:pt x="569971" y="435317"/>
                  </a:lnTo>
                  <a:cubicBezTo>
                    <a:pt x="553496" y="444865"/>
                    <a:pt x="527099" y="444865"/>
                    <a:pt x="510624" y="435317"/>
                  </a:cubicBezTo>
                  <a:lnTo>
                    <a:pt x="26491" y="155808"/>
                  </a:lnTo>
                  <a:cubicBezTo>
                    <a:pt x="10016" y="146260"/>
                    <a:pt x="9829" y="130909"/>
                    <a:pt x="26304" y="121548"/>
                  </a:cubicBezTo>
                  <a:lnTo>
                    <a:pt x="198914" y="21202"/>
                  </a:lnTo>
                  <a:cubicBezTo>
                    <a:pt x="215389" y="11654"/>
                    <a:pt x="241786" y="11654"/>
                    <a:pt x="258260" y="21202"/>
                  </a:cubicBezTo>
                  <a:lnTo>
                    <a:pt x="742206" y="300524"/>
                  </a:lnTo>
                  <a:close/>
                </a:path>
              </a:pathLst>
            </a:custGeom>
            <a:solidFill>
              <a:srgbClr val="616173"/>
            </a:solidFill>
            <a:ln w="9525" cap="flat">
              <a:noFill/>
              <a:prstDash val="solid"/>
              <a:miter/>
            </a:ln>
          </p:spPr>
          <p:txBody>
            <a:bodyPr rtlCol="0" anchor="ctr"/>
            <a:lstStyle/>
            <a:p>
              <a:endParaRPr lang="en-US" sz="1050"/>
            </a:p>
          </p:txBody>
        </p:sp>
        <p:sp>
          <p:nvSpPr>
            <p:cNvPr id="153" name="Freeform: Shape 83">
              <a:extLst>
                <a:ext uri="{FF2B5EF4-FFF2-40B4-BE49-F238E27FC236}">
                  <a16:creationId xmlns:a16="http://schemas.microsoft.com/office/drawing/2014/main" id="{E6406F33-CC34-3152-D423-F43C113646DA}"/>
                </a:ext>
              </a:extLst>
            </p:cNvPr>
            <p:cNvSpPr/>
            <p:nvPr/>
          </p:nvSpPr>
          <p:spPr>
            <a:xfrm>
              <a:off x="5825107" y="8132060"/>
              <a:ext cx="468033" cy="280820"/>
            </a:xfrm>
            <a:custGeom>
              <a:avLst/>
              <a:gdLst>
                <a:gd name="connsiteX0" fmla="*/ 458017 w 468032"/>
                <a:gd name="connsiteY0" fmla="*/ 124263 h 280819"/>
                <a:gd name="connsiteX1" fmla="*/ 458579 w 468032"/>
                <a:gd name="connsiteY1" fmla="*/ 158336 h 280819"/>
                <a:gd name="connsiteX2" fmla="*/ 264252 w 468032"/>
                <a:gd name="connsiteY2" fmla="*/ 271226 h 280819"/>
                <a:gd name="connsiteX3" fmla="*/ 204905 w 468032"/>
                <a:gd name="connsiteY3" fmla="*/ 271226 h 280819"/>
                <a:gd name="connsiteX4" fmla="*/ 26491 w 468032"/>
                <a:gd name="connsiteY4" fmla="*/ 168259 h 280819"/>
                <a:gd name="connsiteX5" fmla="*/ 26304 w 468032"/>
                <a:gd name="connsiteY5" fmla="*/ 133998 h 280819"/>
                <a:gd name="connsiteX6" fmla="*/ 220631 w 468032"/>
                <a:gd name="connsiteY6" fmla="*/ 21109 h 280819"/>
                <a:gd name="connsiteX7" fmla="*/ 279603 w 468032"/>
                <a:gd name="connsiteY7" fmla="*/ 21296 h 280819"/>
                <a:gd name="connsiteX8" fmla="*/ 458017 w 468032"/>
                <a:gd name="connsiteY8" fmla="*/ 124263 h 28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032" h="280819">
                  <a:moveTo>
                    <a:pt x="458017" y="124263"/>
                  </a:moveTo>
                  <a:cubicBezTo>
                    <a:pt x="474492" y="133811"/>
                    <a:pt x="474866" y="148976"/>
                    <a:pt x="458579" y="158336"/>
                  </a:cubicBezTo>
                  <a:lnTo>
                    <a:pt x="264252" y="271226"/>
                  </a:lnTo>
                  <a:cubicBezTo>
                    <a:pt x="247777" y="280773"/>
                    <a:pt x="221380" y="280773"/>
                    <a:pt x="204905" y="271226"/>
                  </a:cubicBezTo>
                  <a:lnTo>
                    <a:pt x="26491" y="168259"/>
                  </a:lnTo>
                  <a:cubicBezTo>
                    <a:pt x="10016" y="158710"/>
                    <a:pt x="9829" y="143359"/>
                    <a:pt x="26304" y="133998"/>
                  </a:cubicBezTo>
                  <a:lnTo>
                    <a:pt x="220631" y="21109"/>
                  </a:lnTo>
                  <a:cubicBezTo>
                    <a:pt x="237106" y="11561"/>
                    <a:pt x="263129" y="11748"/>
                    <a:pt x="279603" y="21296"/>
                  </a:cubicBezTo>
                  <a:lnTo>
                    <a:pt x="458017" y="124263"/>
                  </a:lnTo>
                  <a:close/>
                </a:path>
              </a:pathLst>
            </a:custGeom>
            <a:solidFill>
              <a:srgbClr val="616173"/>
            </a:solidFill>
            <a:ln w="9525" cap="flat">
              <a:noFill/>
              <a:prstDash val="solid"/>
              <a:miter/>
            </a:ln>
          </p:spPr>
          <p:txBody>
            <a:bodyPr rtlCol="0" anchor="ctr"/>
            <a:lstStyle/>
            <a:p>
              <a:endParaRPr lang="en-US" sz="1050"/>
            </a:p>
          </p:txBody>
        </p:sp>
        <p:sp>
          <p:nvSpPr>
            <p:cNvPr id="154" name="Freeform: Shape 84">
              <a:extLst>
                <a:ext uri="{FF2B5EF4-FFF2-40B4-BE49-F238E27FC236}">
                  <a16:creationId xmlns:a16="http://schemas.microsoft.com/office/drawing/2014/main" id="{10D4096F-CA39-2E8F-57CC-8263A001890F}"/>
                </a:ext>
              </a:extLst>
            </p:cNvPr>
            <p:cNvSpPr/>
            <p:nvPr/>
          </p:nvSpPr>
          <p:spPr>
            <a:xfrm>
              <a:off x="5549972" y="8037705"/>
              <a:ext cx="355705" cy="224656"/>
            </a:xfrm>
            <a:custGeom>
              <a:avLst/>
              <a:gdLst>
                <a:gd name="connsiteX0" fmla="*/ 347119 w 355704"/>
                <a:gd name="connsiteY0" fmla="*/ 124076 h 224655"/>
                <a:gd name="connsiteX1" fmla="*/ 347680 w 355704"/>
                <a:gd name="connsiteY1" fmla="*/ 158710 h 224655"/>
                <a:gd name="connsiteX2" fmla="*/ 264558 w 355704"/>
                <a:gd name="connsiteY2" fmla="*/ 207011 h 224655"/>
                <a:gd name="connsiteX3" fmla="*/ 204837 w 355704"/>
                <a:gd name="connsiteY3" fmla="*/ 206824 h 224655"/>
                <a:gd name="connsiteX4" fmla="*/ 26610 w 355704"/>
                <a:gd name="connsiteY4" fmla="*/ 104044 h 224655"/>
                <a:gd name="connsiteX5" fmla="*/ 26049 w 355704"/>
                <a:gd name="connsiteY5" fmla="*/ 69410 h 224655"/>
                <a:gd name="connsiteX6" fmla="*/ 109171 w 355704"/>
                <a:gd name="connsiteY6" fmla="*/ 21109 h 224655"/>
                <a:gd name="connsiteX7" fmla="*/ 168892 w 355704"/>
                <a:gd name="connsiteY7" fmla="*/ 21296 h 224655"/>
                <a:gd name="connsiteX8" fmla="*/ 347119 w 355704"/>
                <a:gd name="connsiteY8" fmla="*/ 124076 h 224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24655">
                  <a:moveTo>
                    <a:pt x="347119" y="124076"/>
                  </a:moveTo>
                  <a:cubicBezTo>
                    <a:pt x="363594" y="133624"/>
                    <a:pt x="363968" y="149163"/>
                    <a:pt x="347680" y="158710"/>
                  </a:cubicBezTo>
                  <a:lnTo>
                    <a:pt x="264558" y="207011"/>
                  </a:lnTo>
                  <a:cubicBezTo>
                    <a:pt x="248083" y="216559"/>
                    <a:pt x="221499" y="216372"/>
                    <a:pt x="204837" y="206824"/>
                  </a:cubicBezTo>
                  <a:lnTo>
                    <a:pt x="26610" y="104044"/>
                  </a:lnTo>
                  <a:cubicBezTo>
                    <a:pt x="10135" y="94496"/>
                    <a:pt x="9761" y="78958"/>
                    <a:pt x="26049" y="69410"/>
                  </a:cubicBezTo>
                  <a:lnTo>
                    <a:pt x="109171" y="21109"/>
                  </a:lnTo>
                  <a:cubicBezTo>
                    <a:pt x="125646" y="11561"/>
                    <a:pt x="152230" y="11748"/>
                    <a:pt x="168892" y="21296"/>
                  </a:cubicBezTo>
                  <a:lnTo>
                    <a:pt x="347119" y="124076"/>
                  </a:lnTo>
                  <a:close/>
                </a:path>
              </a:pathLst>
            </a:custGeom>
            <a:solidFill>
              <a:srgbClr val="616173"/>
            </a:solidFill>
            <a:ln w="9525" cap="flat">
              <a:noFill/>
              <a:prstDash val="solid"/>
              <a:miter/>
            </a:ln>
          </p:spPr>
          <p:txBody>
            <a:bodyPr rtlCol="0" anchor="ctr"/>
            <a:lstStyle/>
            <a:p>
              <a:endParaRPr lang="en-US" sz="1050"/>
            </a:p>
          </p:txBody>
        </p:sp>
        <p:sp>
          <p:nvSpPr>
            <p:cNvPr id="155" name="Freeform: Shape 85">
              <a:extLst>
                <a:ext uri="{FF2B5EF4-FFF2-40B4-BE49-F238E27FC236}">
                  <a16:creationId xmlns:a16="http://schemas.microsoft.com/office/drawing/2014/main" id="{A13B39FF-75D4-109A-7F92-1B14E4537F74}"/>
                </a:ext>
              </a:extLst>
            </p:cNvPr>
            <p:cNvSpPr/>
            <p:nvPr/>
          </p:nvSpPr>
          <p:spPr>
            <a:xfrm>
              <a:off x="6103306" y="8357185"/>
              <a:ext cx="355705" cy="224656"/>
            </a:xfrm>
            <a:custGeom>
              <a:avLst/>
              <a:gdLst>
                <a:gd name="connsiteX0" fmla="*/ 347187 w 355704"/>
                <a:gd name="connsiteY0" fmla="*/ 124169 h 224655"/>
                <a:gd name="connsiteX1" fmla="*/ 347748 w 355704"/>
                <a:gd name="connsiteY1" fmla="*/ 158616 h 224655"/>
                <a:gd name="connsiteX2" fmla="*/ 264626 w 355704"/>
                <a:gd name="connsiteY2" fmla="*/ 206917 h 224655"/>
                <a:gd name="connsiteX3" fmla="*/ 204905 w 355704"/>
                <a:gd name="connsiteY3" fmla="*/ 206730 h 224655"/>
                <a:gd name="connsiteX4" fmla="*/ 26491 w 355704"/>
                <a:gd name="connsiteY4" fmla="*/ 103763 h 224655"/>
                <a:gd name="connsiteX5" fmla="*/ 26304 w 355704"/>
                <a:gd name="connsiteY5" fmla="*/ 69503 h 224655"/>
                <a:gd name="connsiteX6" fmla="*/ 109426 w 355704"/>
                <a:gd name="connsiteY6" fmla="*/ 21202 h 224655"/>
                <a:gd name="connsiteX7" fmla="*/ 168773 w 355704"/>
                <a:gd name="connsiteY7" fmla="*/ 21202 h 224655"/>
                <a:gd name="connsiteX8" fmla="*/ 347187 w 355704"/>
                <a:gd name="connsiteY8" fmla="*/ 124169 h 224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24655">
                  <a:moveTo>
                    <a:pt x="347187" y="124169"/>
                  </a:moveTo>
                  <a:cubicBezTo>
                    <a:pt x="363661" y="133717"/>
                    <a:pt x="364036" y="149255"/>
                    <a:pt x="347748" y="158616"/>
                  </a:cubicBezTo>
                  <a:lnTo>
                    <a:pt x="264626" y="206917"/>
                  </a:lnTo>
                  <a:cubicBezTo>
                    <a:pt x="248151" y="216465"/>
                    <a:pt x="221567" y="216278"/>
                    <a:pt x="204905" y="206730"/>
                  </a:cubicBezTo>
                  <a:lnTo>
                    <a:pt x="26491" y="103763"/>
                  </a:lnTo>
                  <a:cubicBezTo>
                    <a:pt x="10016" y="94215"/>
                    <a:pt x="9829" y="78864"/>
                    <a:pt x="26304" y="69503"/>
                  </a:cubicBezTo>
                  <a:lnTo>
                    <a:pt x="109426" y="21202"/>
                  </a:lnTo>
                  <a:cubicBezTo>
                    <a:pt x="125901" y="11654"/>
                    <a:pt x="152298" y="11654"/>
                    <a:pt x="168773" y="21202"/>
                  </a:cubicBezTo>
                  <a:lnTo>
                    <a:pt x="347187" y="124169"/>
                  </a:lnTo>
                  <a:close/>
                </a:path>
              </a:pathLst>
            </a:custGeom>
            <a:solidFill>
              <a:srgbClr val="616173"/>
            </a:solidFill>
            <a:ln w="9525" cap="flat">
              <a:noFill/>
              <a:prstDash val="solid"/>
              <a:miter/>
            </a:ln>
          </p:spPr>
          <p:txBody>
            <a:bodyPr rtlCol="0" anchor="ctr"/>
            <a:lstStyle/>
            <a:p>
              <a:endParaRPr lang="en-US" sz="1050"/>
            </a:p>
          </p:txBody>
        </p:sp>
        <p:sp>
          <p:nvSpPr>
            <p:cNvPr id="156" name="Freeform: Shape 86">
              <a:extLst>
                <a:ext uri="{FF2B5EF4-FFF2-40B4-BE49-F238E27FC236}">
                  <a16:creationId xmlns:a16="http://schemas.microsoft.com/office/drawing/2014/main" id="{7A378A51-9A07-23E2-F0B2-1D594495197C}"/>
                </a:ext>
              </a:extLst>
            </p:cNvPr>
            <p:cNvSpPr/>
            <p:nvPr/>
          </p:nvSpPr>
          <p:spPr>
            <a:xfrm>
              <a:off x="6655584" y="7036397"/>
              <a:ext cx="355705" cy="205934"/>
            </a:xfrm>
            <a:custGeom>
              <a:avLst/>
              <a:gdLst>
                <a:gd name="connsiteX0" fmla="*/ 340260 w 355704"/>
                <a:gd name="connsiteY0" fmla="*/ 121735 h 205934"/>
                <a:gd name="connsiteX1" fmla="*/ 340447 w 355704"/>
                <a:gd name="connsiteY1" fmla="*/ 155995 h 205934"/>
                <a:gd name="connsiteX2" fmla="*/ 259571 w 355704"/>
                <a:gd name="connsiteY2" fmla="*/ 202986 h 205934"/>
                <a:gd name="connsiteX3" fmla="*/ 200225 w 355704"/>
                <a:gd name="connsiteY3" fmla="*/ 202986 h 205934"/>
                <a:gd name="connsiteX4" fmla="*/ 26491 w 355704"/>
                <a:gd name="connsiteY4" fmla="*/ 102640 h 205934"/>
                <a:gd name="connsiteX5" fmla="*/ 26304 w 355704"/>
                <a:gd name="connsiteY5" fmla="*/ 68193 h 205934"/>
                <a:gd name="connsiteX6" fmla="*/ 107180 w 355704"/>
                <a:gd name="connsiteY6" fmla="*/ 21202 h 205934"/>
                <a:gd name="connsiteX7" fmla="*/ 166526 w 355704"/>
                <a:gd name="connsiteY7" fmla="*/ 21202 h 205934"/>
                <a:gd name="connsiteX8" fmla="*/ 340260 w 355704"/>
                <a:gd name="connsiteY8" fmla="*/ 121735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704" h="205934">
                  <a:moveTo>
                    <a:pt x="340260" y="121735"/>
                  </a:moveTo>
                  <a:cubicBezTo>
                    <a:pt x="356735" y="131283"/>
                    <a:pt x="356922" y="146634"/>
                    <a:pt x="340447" y="155995"/>
                  </a:cubicBezTo>
                  <a:lnTo>
                    <a:pt x="259571" y="202986"/>
                  </a:lnTo>
                  <a:cubicBezTo>
                    <a:pt x="243096" y="212534"/>
                    <a:pt x="216699" y="212534"/>
                    <a:pt x="200225" y="202986"/>
                  </a:cubicBezTo>
                  <a:lnTo>
                    <a:pt x="26491" y="102640"/>
                  </a:lnTo>
                  <a:cubicBezTo>
                    <a:pt x="10016" y="93092"/>
                    <a:pt x="9829" y="77740"/>
                    <a:pt x="26304" y="68193"/>
                  </a:cubicBezTo>
                  <a:lnTo>
                    <a:pt x="107180" y="21202"/>
                  </a:lnTo>
                  <a:cubicBezTo>
                    <a:pt x="123655" y="11654"/>
                    <a:pt x="150051" y="11654"/>
                    <a:pt x="166526" y="21202"/>
                  </a:cubicBezTo>
                  <a:lnTo>
                    <a:pt x="340260" y="121735"/>
                  </a:lnTo>
                  <a:close/>
                </a:path>
              </a:pathLst>
            </a:custGeom>
            <a:solidFill>
              <a:srgbClr val="616173"/>
            </a:solidFill>
            <a:ln w="9525" cap="flat">
              <a:noFill/>
              <a:prstDash val="solid"/>
              <a:miter/>
            </a:ln>
          </p:spPr>
          <p:txBody>
            <a:bodyPr rtlCol="0" anchor="ctr"/>
            <a:lstStyle/>
            <a:p>
              <a:endParaRPr lang="en-US" sz="1050"/>
            </a:p>
          </p:txBody>
        </p:sp>
        <p:sp>
          <p:nvSpPr>
            <p:cNvPr id="157" name="Freeform: Shape 87">
              <a:extLst>
                <a:ext uri="{FF2B5EF4-FFF2-40B4-BE49-F238E27FC236}">
                  <a16:creationId xmlns:a16="http://schemas.microsoft.com/office/drawing/2014/main" id="{B849BEE3-D36D-4E55-4818-3C54A5B581D1}"/>
                </a:ext>
              </a:extLst>
            </p:cNvPr>
            <p:cNvSpPr/>
            <p:nvPr/>
          </p:nvSpPr>
          <p:spPr>
            <a:xfrm>
              <a:off x="5526196" y="7609923"/>
              <a:ext cx="449311" cy="262098"/>
            </a:xfrm>
            <a:custGeom>
              <a:avLst/>
              <a:gdLst>
                <a:gd name="connsiteX0" fmla="*/ 431739 w 449311"/>
                <a:gd name="connsiteY0" fmla="*/ 121455 h 262098"/>
                <a:gd name="connsiteX1" fmla="*/ 432300 w 449311"/>
                <a:gd name="connsiteY1" fmla="*/ 156089 h 262098"/>
                <a:gd name="connsiteX2" fmla="*/ 259690 w 449311"/>
                <a:gd name="connsiteY2" fmla="*/ 256435 h 262098"/>
                <a:gd name="connsiteX3" fmla="*/ 199970 w 449311"/>
                <a:gd name="connsiteY3" fmla="*/ 256249 h 262098"/>
                <a:gd name="connsiteX4" fmla="*/ 26610 w 449311"/>
                <a:gd name="connsiteY4" fmla="*/ 156089 h 262098"/>
                <a:gd name="connsiteX5" fmla="*/ 26049 w 449311"/>
                <a:gd name="connsiteY5" fmla="*/ 121455 h 262098"/>
                <a:gd name="connsiteX6" fmla="*/ 198659 w 449311"/>
                <a:gd name="connsiteY6" fmla="*/ 21109 h 262098"/>
                <a:gd name="connsiteX7" fmla="*/ 258380 w 449311"/>
                <a:gd name="connsiteY7" fmla="*/ 21296 h 262098"/>
                <a:gd name="connsiteX8" fmla="*/ 431739 w 449311"/>
                <a:gd name="connsiteY8" fmla="*/ 121455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311" h="262098">
                  <a:moveTo>
                    <a:pt x="431739" y="121455"/>
                  </a:moveTo>
                  <a:cubicBezTo>
                    <a:pt x="448214" y="131003"/>
                    <a:pt x="448588" y="146541"/>
                    <a:pt x="432300" y="156089"/>
                  </a:cubicBezTo>
                  <a:lnTo>
                    <a:pt x="259690" y="256435"/>
                  </a:lnTo>
                  <a:cubicBezTo>
                    <a:pt x="243216" y="265983"/>
                    <a:pt x="216631" y="265796"/>
                    <a:pt x="199970" y="256249"/>
                  </a:cubicBezTo>
                  <a:lnTo>
                    <a:pt x="26610" y="156089"/>
                  </a:lnTo>
                  <a:cubicBezTo>
                    <a:pt x="10135" y="146541"/>
                    <a:pt x="9761" y="131003"/>
                    <a:pt x="26049" y="121455"/>
                  </a:cubicBezTo>
                  <a:lnTo>
                    <a:pt x="198659" y="21109"/>
                  </a:lnTo>
                  <a:cubicBezTo>
                    <a:pt x="215134" y="11561"/>
                    <a:pt x="241718" y="11748"/>
                    <a:pt x="258380" y="21296"/>
                  </a:cubicBezTo>
                  <a:lnTo>
                    <a:pt x="431739" y="121455"/>
                  </a:lnTo>
                  <a:close/>
                </a:path>
              </a:pathLst>
            </a:custGeom>
            <a:solidFill>
              <a:srgbClr val="616173"/>
            </a:solidFill>
            <a:ln w="9525" cap="flat">
              <a:noFill/>
              <a:prstDash val="solid"/>
              <a:miter/>
            </a:ln>
          </p:spPr>
          <p:txBody>
            <a:bodyPr rtlCol="0" anchor="ctr"/>
            <a:lstStyle/>
            <a:p>
              <a:endParaRPr lang="en-US" sz="1050"/>
            </a:p>
          </p:txBody>
        </p:sp>
        <p:sp>
          <p:nvSpPr>
            <p:cNvPr id="158" name="Freeform: Shape 88">
              <a:extLst>
                <a:ext uri="{FF2B5EF4-FFF2-40B4-BE49-F238E27FC236}">
                  <a16:creationId xmlns:a16="http://schemas.microsoft.com/office/drawing/2014/main" id="{F9E79D6D-2371-B00C-7FAA-8BBA451D1852}"/>
                </a:ext>
              </a:extLst>
            </p:cNvPr>
            <p:cNvSpPr/>
            <p:nvPr/>
          </p:nvSpPr>
          <p:spPr>
            <a:xfrm>
              <a:off x="3997815" y="1639310"/>
              <a:ext cx="4305899" cy="5859767"/>
            </a:xfrm>
            <a:custGeom>
              <a:avLst/>
              <a:gdLst>
                <a:gd name="connsiteX0" fmla="*/ 4294666 w 4305899"/>
                <a:gd name="connsiteY0" fmla="*/ 2582573 h 5859766"/>
                <a:gd name="connsiteX1" fmla="*/ 4285680 w 4305899"/>
                <a:gd name="connsiteY1" fmla="*/ 5710528 h 5859766"/>
                <a:gd name="connsiteX2" fmla="*/ 4238690 w 4305899"/>
                <a:gd name="connsiteY2" fmla="*/ 5814618 h 5859766"/>
                <a:gd name="connsiteX3" fmla="*/ 4159873 w 4305899"/>
                <a:gd name="connsiteY3" fmla="*/ 5860486 h 5859766"/>
                <a:gd name="connsiteX4" fmla="*/ 4207425 w 4305899"/>
                <a:gd name="connsiteY4" fmla="*/ 5756583 h 5859766"/>
                <a:gd name="connsiteX5" fmla="*/ 4215850 w 4305899"/>
                <a:gd name="connsiteY5" fmla="*/ 2628627 h 5859766"/>
                <a:gd name="connsiteX6" fmla="*/ 4054285 w 4305899"/>
                <a:gd name="connsiteY6" fmla="*/ 2348557 h 5859766"/>
                <a:gd name="connsiteX7" fmla="*/ 129738 w 4305899"/>
                <a:gd name="connsiteY7" fmla="*/ 82343 h 5859766"/>
                <a:gd name="connsiteX8" fmla="*/ 14041 w 4305899"/>
                <a:gd name="connsiteY8" fmla="*/ 70549 h 5859766"/>
                <a:gd name="connsiteX9" fmla="*/ 92857 w 4305899"/>
                <a:gd name="connsiteY9" fmla="*/ 25243 h 5859766"/>
                <a:gd name="connsiteX10" fmla="*/ 208555 w 4305899"/>
                <a:gd name="connsiteY10" fmla="*/ 36476 h 5859766"/>
                <a:gd name="connsiteX11" fmla="*/ 4133101 w 4305899"/>
                <a:gd name="connsiteY11" fmla="*/ 2302315 h 5859766"/>
                <a:gd name="connsiteX12" fmla="*/ 4294666 w 4305899"/>
                <a:gd name="connsiteY12" fmla="*/ 2582573 h 5859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05899" h="5859766">
                  <a:moveTo>
                    <a:pt x="4294666" y="2582573"/>
                  </a:moveTo>
                  <a:lnTo>
                    <a:pt x="4285680" y="5710528"/>
                  </a:lnTo>
                  <a:cubicBezTo>
                    <a:pt x="4285680" y="5761450"/>
                    <a:pt x="4267708" y="5797769"/>
                    <a:pt x="4238690" y="5814618"/>
                  </a:cubicBezTo>
                  <a:lnTo>
                    <a:pt x="4159873" y="5860486"/>
                  </a:lnTo>
                  <a:cubicBezTo>
                    <a:pt x="4188891" y="5843637"/>
                    <a:pt x="4206863" y="5807317"/>
                    <a:pt x="4207425" y="5756583"/>
                  </a:cubicBezTo>
                  <a:lnTo>
                    <a:pt x="4215850" y="2628627"/>
                  </a:lnTo>
                  <a:cubicBezTo>
                    <a:pt x="4216411" y="2525848"/>
                    <a:pt x="4143773" y="2400041"/>
                    <a:pt x="4054285" y="2348557"/>
                  </a:cubicBezTo>
                  <a:lnTo>
                    <a:pt x="129738" y="82343"/>
                  </a:lnTo>
                  <a:cubicBezTo>
                    <a:pt x="84433" y="56134"/>
                    <a:pt x="43620" y="53887"/>
                    <a:pt x="14041" y="70549"/>
                  </a:cubicBezTo>
                  <a:lnTo>
                    <a:pt x="92857" y="25243"/>
                  </a:lnTo>
                  <a:cubicBezTo>
                    <a:pt x="122437" y="7833"/>
                    <a:pt x="163249" y="10079"/>
                    <a:pt x="208555" y="36476"/>
                  </a:cubicBezTo>
                  <a:lnTo>
                    <a:pt x="4133101" y="2302315"/>
                  </a:lnTo>
                  <a:cubicBezTo>
                    <a:pt x="4222589" y="2353799"/>
                    <a:pt x="4295228" y="2479606"/>
                    <a:pt x="4294666" y="2582573"/>
                  </a:cubicBezTo>
                  <a:close/>
                </a:path>
              </a:pathLst>
            </a:custGeom>
            <a:solidFill>
              <a:schemeClr val="tx1">
                <a:lumMod val="50000"/>
                <a:lumOff val="50000"/>
              </a:schemeClr>
            </a:solidFill>
            <a:ln w="9525" cap="flat">
              <a:noFill/>
              <a:prstDash val="solid"/>
              <a:miter/>
            </a:ln>
          </p:spPr>
          <p:txBody>
            <a:bodyPr rtlCol="0" anchor="ctr"/>
            <a:lstStyle/>
            <a:p>
              <a:endParaRPr lang="en-US" sz="1050"/>
            </a:p>
          </p:txBody>
        </p:sp>
        <p:sp>
          <p:nvSpPr>
            <p:cNvPr id="159" name="Freeform: Shape 89">
              <a:extLst>
                <a:ext uri="{FF2B5EF4-FFF2-40B4-BE49-F238E27FC236}">
                  <a16:creationId xmlns:a16="http://schemas.microsoft.com/office/drawing/2014/main" id="{AA0E7981-E47D-451F-4A1E-CF333059D838}"/>
                </a:ext>
              </a:extLst>
            </p:cNvPr>
            <p:cNvSpPr/>
            <p:nvPr/>
          </p:nvSpPr>
          <p:spPr>
            <a:xfrm>
              <a:off x="3941464" y="1685217"/>
              <a:ext cx="4268456" cy="5822324"/>
            </a:xfrm>
            <a:custGeom>
              <a:avLst/>
              <a:gdLst>
                <a:gd name="connsiteX0" fmla="*/ 4110449 w 4268456"/>
                <a:gd name="connsiteY0" fmla="*/ 2302088 h 5822324"/>
                <a:gd name="connsiteX1" fmla="*/ 4272388 w 4268456"/>
                <a:gd name="connsiteY1" fmla="*/ 2582533 h 5822324"/>
                <a:gd name="connsiteX2" fmla="*/ 4263589 w 4268456"/>
                <a:gd name="connsiteY2" fmla="*/ 5710301 h 5822324"/>
                <a:gd name="connsiteX3" fmla="*/ 4100714 w 4268456"/>
                <a:gd name="connsiteY3" fmla="*/ 5803159 h 5822324"/>
                <a:gd name="connsiteX4" fmla="*/ 175981 w 4268456"/>
                <a:gd name="connsiteY4" fmla="*/ 3537319 h 5822324"/>
                <a:gd name="connsiteX5" fmla="*/ 14041 w 4268456"/>
                <a:gd name="connsiteY5" fmla="*/ 3256874 h 5822324"/>
                <a:gd name="connsiteX6" fmla="*/ 22840 w 4268456"/>
                <a:gd name="connsiteY6" fmla="*/ 129107 h 5822324"/>
                <a:gd name="connsiteX7" fmla="*/ 185716 w 4268456"/>
                <a:gd name="connsiteY7" fmla="*/ 36249 h 5822324"/>
                <a:gd name="connsiteX8" fmla="*/ 4110449 w 4268456"/>
                <a:gd name="connsiteY8" fmla="*/ 2302088 h 5822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68456" h="5822324">
                  <a:moveTo>
                    <a:pt x="4110449" y="2302088"/>
                  </a:moveTo>
                  <a:cubicBezTo>
                    <a:pt x="4200124" y="2353759"/>
                    <a:pt x="4272576" y="2479566"/>
                    <a:pt x="4272388" y="2582533"/>
                  </a:cubicBezTo>
                  <a:lnTo>
                    <a:pt x="4263589" y="5710301"/>
                  </a:lnTo>
                  <a:cubicBezTo>
                    <a:pt x="4263215" y="5813268"/>
                    <a:pt x="4190202" y="5854829"/>
                    <a:pt x="4100714" y="5803159"/>
                  </a:cubicBezTo>
                  <a:lnTo>
                    <a:pt x="175981" y="3537319"/>
                  </a:lnTo>
                  <a:cubicBezTo>
                    <a:pt x="86306" y="3485649"/>
                    <a:pt x="13854" y="3359842"/>
                    <a:pt x="14041" y="3256874"/>
                  </a:cubicBezTo>
                  <a:lnTo>
                    <a:pt x="22840" y="129107"/>
                  </a:lnTo>
                  <a:cubicBezTo>
                    <a:pt x="23215" y="26139"/>
                    <a:pt x="96228" y="-15422"/>
                    <a:pt x="185716" y="36249"/>
                  </a:cubicBezTo>
                  <a:lnTo>
                    <a:pt x="4110449" y="2302088"/>
                  </a:lnTo>
                  <a:close/>
                </a:path>
              </a:pathLst>
            </a:custGeom>
            <a:solidFill>
              <a:srgbClr val="474756"/>
            </a:solidFill>
            <a:ln w="9525" cap="flat">
              <a:noFill/>
              <a:prstDash val="solid"/>
              <a:miter/>
            </a:ln>
          </p:spPr>
          <p:txBody>
            <a:bodyPr rtlCol="0" anchor="ctr"/>
            <a:lstStyle/>
            <a:p>
              <a:endParaRPr lang="en-US" sz="1050"/>
            </a:p>
          </p:txBody>
        </p:sp>
        <p:sp>
          <p:nvSpPr>
            <p:cNvPr id="160" name="Freeform: Shape 90">
              <a:extLst>
                <a:ext uri="{FF2B5EF4-FFF2-40B4-BE49-F238E27FC236}">
                  <a16:creationId xmlns:a16="http://schemas.microsoft.com/office/drawing/2014/main" id="{BBB24380-233B-F52B-D964-CA936CAA4356}"/>
                </a:ext>
              </a:extLst>
            </p:cNvPr>
            <p:cNvSpPr/>
            <p:nvPr/>
          </p:nvSpPr>
          <p:spPr>
            <a:xfrm>
              <a:off x="4109207" y="1903812"/>
              <a:ext cx="3950194" cy="5391734"/>
            </a:xfrm>
            <a:custGeom>
              <a:avLst/>
              <a:gdLst>
                <a:gd name="connsiteX0" fmla="*/ 3936902 w 3950194"/>
                <a:gd name="connsiteY0" fmla="*/ 2274264 h 5391734"/>
                <a:gd name="connsiteX1" fmla="*/ 3928291 w 3950194"/>
                <a:gd name="connsiteY1" fmla="*/ 5388365 h 5391734"/>
                <a:gd name="connsiteX2" fmla="*/ 14041 w 3950194"/>
                <a:gd name="connsiteY2" fmla="*/ 3128329 h 5391734"/>
                <a:gd name="connsiteX3" fmla="*/ 22840 w 3950194"/>
                <a:gd name="connsiteY3" fmla="*/ 14041 h 5391734"/>
              </a:gdLst>
              <a:ahLst/>
              <a:cxnLst>
                <a:cxn ang="0">
                  <a:pos x="connsiteX0" y="connsiteY0"/>
                </a:cxn>
                <a:cxn ang="0">
                  <a:pos x="connsiteX1" y="connsiteY1"/>
                </a:cxn>
                <a:cxn ang="0">
                  <a:pos x="connsiteX2" y="connsiteY2"/>
                </a:cxn>
                <a:cxn ang="0">
                  <a:pos x="connsiteX3" y="connsiteY3"/>
                </a:cxn>
              </a:cxnLst>
              <a:rect l="l" t="t" r="r" b="b"/>
              <a:pathLst>
                <a:path w="3950194" h="5391734">
                  <a:moveTo>
                    <a:pt x="3936902" y="2274264"/>
                  </a:moveTo>
                  <a:lnTo>
                    <a:pt x="3928291" y="5388365"/>
                  </a:lnTo>
                  <a:lnTo>
                    <a:pt x="14041" y="3128329"/>
                  </a:lnTo>
                  <a:lnTo>
                    <a:pt x="22840" y="14041"/>
                  </a:lnTo>
                  <a:close/>
                </a:path>
              </a:pathLst>
            </a:custGeom>
            <a:solidFill>
              <a:schemeClr val="bg1">
                <a:lumMod val="65000"/>
              </a:schemeClr>
            </a:solidFill>
            <a:ln w="9525" cap="flat">
              <a:noFill/>
              <a:prstDash val="solid"/>
              <a:miter/>
            </a:ln>
          </p:spPr>
          <p:txBody>
            <a:bodyPr rtlCol="0" anchor="ctr"/>
            <a:lstStyle/>
            <a:p>
              <a:endParaRPr lang="en-US" sz="1050"/>
            </a:p>
          </p:txBody>
        </p:sp>
        <p:sp>
          <p:nvSpPr>
            <p:cNvPr id="162" name="Freeform: Shape 91">
              <a:extLst>
                <a:ext uri="{FF2B5EF4-FFF2-40B4-BE49-F238E27FC236}">
                  <a16:creationId xmlns:a16="http://schemas.microsoft.com/office/drawing/2014/main" id="{EA00E3AF-C2F0-2580-0E65-9BA5D7AF8258}"/>
                </a:ext>
              </a:extLst>
            </p:cNvPr>
            <p:cNvSpPr/>
            <p:nvPr/>
          </p:nvSpPr>
          <p:spPr>
            <a:xfrm>
              <a:off x="2519956" y="4658838"/>
              <a:ext cx="1085835" cy="636524"/>
            </a:xfrm>
            <a:custGeom>
              <a:avLst/>
              <a:gdLst>
                <a:gd name="connsiteX0" fmla="*/ 14041 w 1085835"/>
                <a:gd name="connsiteY0" fmla="*/ 313020 h 636524"/>
                <a:gd name="connsiteX1" fmla="*/ 531872 w 1085835"/>
                <a:gd name="connsiteY1" fmla="*/ 14041 h 636524"/>
                <a:gd name="connsiteX2" fmla="*/ 1081904 w 1085835"/>
                <a:gd name="connsiteY2" fmla="*/ 333614 h 636524"/>
                <a:gd name="connsiteX3" fmla="*/ 564073 w 1085835"/>
                <a:gd name="connsiteY3" fmla="*/ 632593 h 636524"/>
              </a:gdLst>
              <a:ahLst/>
              <a:cxnLst>
                <a:cxn ang="0">
                  <a:pos x="connsiteX0" y="connsiteY0"/>
                </a:cxn>
                <a:cxn ang="0">
                  <a:pos x="connsiteX1" y="connsiteY1"/>
                </a:cxn>
                <a:cxn ang="0">
                  <a:pos x="connsiteX2" y="connsiteY2"/>
                </a:cxn>
                <a:cxn ang="0">
                  <a:pos x="connsiteX3" y="connsiteY3"/>
                </a:cxn>
              </a:cxnLst>
              <a:rect l="l" t="t" r="r" b="b"/>
              <a:pathLst>
                <a:path w="1085835" h="636524">
                  <a:moveTo>
                    <a:pt x="14041" y="313020"/>
                  </a:moveTo>
                  <a:lnTo>
                    <a:pt x="531872" y="14041"/>
                  </a:lnTo>
                  <a:lnTo>
                    <a:pt x="1081904" y="333614"/>
                  </a:lnTo>
                  <a:lnTo>
                    <a:pt x="564073" y="632593"/>
                  </a:lnTo>
                  <a:close/>
                </a:path>
              </a:pathLst>
            </a:custGeom>
            <a:solidFill>
              <a:schemeClr val="bg1">
                <a:lumMod val="85000"/>
              </a:schemeClr>
            </a:solidFill>
            <a:ln w="9525" cap="flat">
              <a:noFill/>
              <a:prstDash val="solid"/>
              <a:miter/>
            </a:ln>
          </p:spPr>
          <p:txBody>
            <a:bodyPr rtlCol="0" anchor="ctr"/>
            <a:lstStyle/>
            <a:p>
              <a:endParaRPr lang="en-US" sz="1050"/>
            </a:p>
          </p:txBody>
        </p:sp>
        <p:sp>
          <p:nvSpPr>
            <p:cNvPr id="164" name="Freeform: Shape 92">
              <a:extLst>
                <a:ext uri="{FF2B5EF4-FFF2-40B4-BE49-F238E27FC236}">
                  <a16:creationId xmlns:a16="http://schemas.microsoft.com/office/drawing/2014/main" id="{43B4D97D-5E96-A5BB-D80E-50BE848C0945}"/>
                </a:ext>
              </a:extLst>
            </p:cNvPr>
            <p:cNvSpPr/>
            <p:nvPr/>
          </p:nvSpPr>
          <p:spPr>
            <a:xfrm>
              <a:off x="1954572" y="4997694"/>
              <a:ext cx="1085835" cy="636524"/>
            </a:xfrm>
            <a:custGeom>
              <a:avLst/>
              <a:gdLst>
                <a:gd name="connsiteX0" fmla="*/ 14041 w 1085835"/>
                <a:gd name="connsiteY0" fmla="*/ 313020 h 636524"/>
                <a:gd name="connsiteX1" fmla="*/ 531872 w 1085835"/>
                <a:gd name="connsiteY1" fmla="*/ 14041 h 636524"/>
                <a:gd name="connsiteX2" fmla="*/ 1081904 w 1085835"/>
                <a:gd name="connsiteY2" fmla="*/ 333613 h 636524"/>
                <a:gd name="connsiteX3" fmla="*/ 564073 w 1085835"/>
                <a:gd name="connsiteY3" fmla="*/ 632593 h 636524"/>
              </a:gdLst>
              <a:ahLst/>
              <a:cxnLst>
                <a:cxn ang="0">
                  <a:pos x="connsiteX0" y="connsiteY0"/>
                </a:cxn>
                <a:cxn ang="0">
                  <a:pos x="connsiteX1" y="connsiteY1"/>
                </a:cxn>
                <a:cxn ang="0">
                  <a:pos x="connsiteX2" y="connsiteY2"/>
                </a:cxn>
                <a:cxn ang="0">
                  <a:pos x="connsiteX3" y="connsiteY3"/>
                </a:cxn>
              </a:cxnLst>
              <a:rect l="l" t="t" r="r" b="b"/>
              <a:pathLst>
                <a:path w="1085835" h="636524">
                  <a:moveTo>
                    <a:pt x="14041" y="313020"/>
                  </a:moveTo>
                  <a:lnTo>
                    <a:pt x="531872" y="14041"/>
                  </a:lnTo>
                  <a:lnTo>
                    <a:pt x="1081904" y="333613"/>
                  </a:lnTo>
                  <a:lnTo>
                    <a:pt x="564073" y="632593"/>
                  </a:lnTo>
                  <a:close/>
                </a:path>
              </a:pathLst>
            </a:custGeom>
            <a:solidFill>
              <a:schemeClr val="bg1">
                <a:lumMod val="85000"/>
              </a:schemeClr>
            </a:solidFill>
            <a:ln w="9525" cap="flat">
              <a:noFill/>
              <a:prstDash val="solid"/>
              <a:miter/>
            </a:ln>
          </p:spPr>
          <p:txBody>
            <a:bodyPr rtlCol="0" anchor="ctr"/>
            <a:lstStyle/>
            <a:p>
              <a:endParaRPr lang="en-US" sz="1050"/>
            </a:p>
          </p:txBody>
        </p:sp>
        <p:sp>
          <p:nvSpPr>
            <p:cNvPr id="165" name="Freeform: Shape 93">
              <a:extLst>
                <a:ext uri="{FF2B5EF4-FFF2-40B4-BE49-F238E27FC236}">
                  <a16:creationId xmlns:a16="http://schemas.microsoft.com/office/drawing/2014/main" id="{2BF1247E-9078-C31C-EB79-66AA8F8EA7FC}"/>
                </a:ext>
              </a:extLst>
            </p:cNvPr>
            <p:cNvSpPr/>
            <p:nvPr/>
          </p:nvSpPr>
          <p:spPr>
            <a:xfrm>
              <a:off x="1350623" y="5344600"/>
              <a:ext cx="1085835" cy="636524"/>
            </a:xfrm>
            <a:custGeom>
              <a:avLst/>
              <a:gdLst>
                <a:gd name="connsiteX0" fmla="*/ 14041 w 1085835"/>
                <a:gd name="connsiteY0" fmla="*/ 313020 h 636524"/>
                <a:gd name="connsiteX1" fmla="*/ 531872 w 1085835"/>
                <a:gd name="connsiteY1" fmla="*/ 14041 h 636524"/>
                <a:gd name="connsiteX2" fmla="*/ 1081904 w 1085835"/>
                <a:gd name="connsiteY2" fmla="*/ 333801 h 636524"/>
                <a:gd name="connsiteX3" fmla="*/ 564073 w 1085835"/>
                <a:gd name="connsiteY3" fmla="*/ 632780 h 636524"/>
              </a:gdLst>
              <a:ahLst/>
              <a:cxnLst>
                <a:cxn ang="0">
                  <a:pos x="connsiteX0" y="connsiteY0"/>
                </a:cxn>
                <a:cxn ang="0">
                  <a:pos x="connsiteX1" y="connsiteY1"/>
                </a:cxn>
                <a:cxn ang="0">
                  <a:pos x="connsiteX2" y="connsiteY2"/>
                </a:cxn>
                <a:cxn ang="0">
                  <a:pos x="connsiteX3" y="connsiteY3"/>
                </a:cxn>
              </a:cxnLst>
              <a:rect l="l" t="t" r="r" b="b"/>
              <a:pathLst>
                <a:path w="1085835" h="636524">
                  <a:moveTo>
                    <a:pt x="14041" y="313020"/>
                  </a:moveTo>
                  <a:lnTo>
                    <a:pt x="531872" y="14041"/>
                  </a:lnTo>
                  <a:lnTo>
                    <a:pt x="1081904" y="333801"/>
                  </a:lnTo>
                  <a:lnTo>
                    <a:pt x="564073" y="632780"/>
                  </a:lnTo>
                  <a:close/>
                </a:path>
              </a:pathLst>
            </a:custGeom>
            <a:solidFill>
              <a:schemeClr val="bg1">
                <a:lumMod val="85000"/>
              </a:schemeClr>
            </a:solidFill>
            <a:ln w="9525" cap="flat">
              <a:noFill/>
              <a:prstDash val="solid"/>
              <a:miter/>
            </a:ln>
          </p:spPr>
          <p:txBody>
            <a:bodyPr rtlCol="0" anchor="ctr"/>
            <a:lstStyle/>
            <a:p>
              <a:endParaRPr lang="en-US" sz="1050"/>
            </a:p>
          </p:txBody>
        </p:sp>
        <p:sp>
          <p:nvSpPr>
            <p:cNvPr id="166" name="Freeform: Shape 94">
              <a:extLst>
                <a:ext uri="{FF2B5EF4-FFF2-40B4-BE49-F238E27FC236}">
                  <a16:creationId xmlns:a16="http://schemas.microsoft.com/office/drawing/2014/main" id="{3AC2643E-7282-94D5-5DC5-B8F72F33CB98}"/>
                </a:ext>
              </a:extLst>
            </p:cNvPr>
            <p:cNvSpPr/>
            <p:nvPr/>
          </p:nvSpPr>
          <p:spPr>
            <a:xfrm>
              <a:off x="763523" y="5701240"/>
              <a:ext cx="1085835" cy="636524"/>
            </a:xfrm>
            <a:custGeom>
              <a:avLst/>
              <a:gdLst>
                <a:gd name="connsiteX0" fmla="*/ 14041 w 1085835"/>
                <a:gd name="connsiteY0" fmla="*/ 313020 h 636524"/>
                <a:gd name="connsiteX1" fmla="*/ 531685 w 1085835"/>
                <a:gd name="connsiteY1" fmla="*/ 14041 h 636524"/>
                <a:gd name="connsiteX2" fmla="*/ 1081717 w 1085835"/>
                <a:gd name="connsiteY2" fmla="*/ 333613 h 636524"/>
                <a:gd name="connsiteX3" fmla="*/ 564073 w 1085835"/>
                <a:gd name="connsiteY3" fmla="*/ 632593 h 636524"/>
              </a:gdLst>
              <a:ahLst/>
              <a:cxnLst>
                <a:cxn ang="0">
                  <a:pos x="connsiteX0" y="connsiteY0"/>
                </a:cxn>
                <a:cxn ang="0">
                  <a:pos x="connsiteX1" y="connsiteY1"/>
                </a:cxn>
                <a:cxn ang="0">
                  <a:pos x="connsiteX2" y="connsiteY2"/>
                </a:cxn>
                <a:cxn ang="0">
                  <a:pos x="connsiteX3" y="connsiteY3"/>
                </a:cxn>
              </a:cxnLst>
              <a:rect l="l" t="t" r="r" b="b"/>
              <a:pathLst>
                <a:path w="1085835" h="636524">
                  <a:moveTo>
                    <a:pt x="14041" y="313020"/>
                  </a:moveTo>
                  <a:lnTo>
                    <a:pt x="531685" y="14041"/>
                  </a:lnTo>
                  <a:lnTo>
                    <a:pt x="1081717" y="333613"/>
                  </a:lnTo>
                  <a:lnTo>
                    <a:pt x="564073" y="632593"/>
                  </a:lnTo>
                  <a:close/>
                </a:path>
              </a:pathLst>
            </a:custGeom>
            <a:solidFill>
              <a:schemeClr val="bg1">
                <a:lumMod val="85000"/>
              </a:schemeClr>
            </a:solidFill>
            <a:ln w="9525" cap="flat">
              <a:noFill/>
              <a:prstDash val="solid"/>
              <a:miter/>
            </a:ln>
          </p:spPr>
          <p:txBody>
            <a:bodyPr rtlCol="0" anchor="ctr"/>
            <a:lstStyle/>
            <a:p>
              <a:endParaRPr lang="en-US" sz="1050"/>
            </a:p>
          </p:txBody>
        </p:sp>
        <p:sp>
          <p:nvSpPr>
            <p:cNvPr id="167" name="Freeform: Shape 95">
              <a:extLst>
                <a:ext uri="{FF2B5EF4-FFF2-40B4-BE49-F238E27FC236}">
                  <a16:creationId xmlns:a16="http://schemas.microsoft.com/office/drawing/2014/main" id="{D24A67B7-B45F-DE48-D28D-62F9C7736A86}"/>
                </a:ext>
              </a:extLst>
            </p:cNvPr>
            <p:cNvSpPr/>
            <p:nvPr/>
          </p:nvSpPr>
          <p:spPr>
            <a:xfrm>
              <a:off x="2655498" y="3546231"/>
              <a:ext cx="430590" cy="1666196"/>
            </a:xfrm>
            <a:custGeom>
              <a:avLst/>
              <a:gdLst>
                <a:gd name="connsiteX0" fmla="*/ 428718 w 430589"/>
                <a:gd name="connsiteY0" fmla="*/ 254984 h 1666195"/>
                <a:gd name="connsiteX1" fmla="*/ 14041 w 430589"/>
                <a:gd name="connsiteY1" fmla="*/ 14041 h 1666195"/>
                <a:gd name="connsiteX2" fmla="*/ 17411 w 430589"/>
                <a:gd name="connsiteY2" fmla="*/ 1426563 h 1666195"/>
                <a:gd name="connsiteX3" fmla="*/ 432088 w 430589"/>
                <a:gd name="connsiteY3" fmla="*/ 1667506 h 1666195"/>
              </a:gdLst>
              <a:ahLst/>
              <a:cxnLst>
                <a:cxn ang="0">
                  <a:pos x="connsiteX0" y="connsiteY0"/>
                </a:cxn>
                <a:cxn ang="0">
                  <a:pos x="connsiteX1" y="connsiteY1"/>
                </a:cxn>
                <a:cxn ang="0">
                  <a:pos x="connsiteX2" y="connsiteY2"/>
                </a:cxn>
                <a:cxn ang="0">
                  <a:pos x="connsiteX3" y="connsiteY3"/>
                </a:cxn>
              </a:cxnLst>
              <a:rect l="l" t="t" r="r" b="b"/>
              <a:pathLst>
                <a:path w="430589" h="1666195">
                  <a:moveTo>
                    <a:pt x="428718" y="254984"/>
                  </a:moveTo>
                  <a:lnTo>
                    <a:pt x="14041" y="14041"/>
                  </a:lnTo>
                  <a:lnTo>
                    <a:pt x="17411" y="1426563"/>
                  </a:lnTo>
                  <a:lnTo>
                    <a:pt x="432088" y="1667506"/>
                  </a:lnTo>
                  <a:close/>
                </a:path>
              </a:pathLst>
            </a:custGeom>
            <a:solidFill>
              <a:srgbClr val="7DD1CE"/>
            </a:solidFill>
            <a:ln w="9525" cap="flat">
              <a:noFill/>
              <a:prstDash val="solid"/>
              <a:miter/>
            </a:ln>
          </p:spPr>
          <p:txBody>
            <a:bodyPr rtlCol="0" anchor="ctr"/>
            <a:lstStyle/>
            <a:p>
              <a:endParaRPr lang="en-US" sz="1050"/>
            </a:p>
          </p:txBody>
        </p:sp>
        <p:sp>
          <p:nvSpPr>
            <p:cNvPr id="168" name="Freeform: Shape 96">
              <a:extLst>
                <a:ext uri="{FF2B5EF4-FFF2-40B4-BE49-F238E27FC236}">
                  <a16:creationId xmlns:a16="http://schemas.microsoft.com/office/drawing/2014/main" id="{D66C3C39-C418-8C74-5146-B9FF9315915D}"/>
                </a:ext>
              </a:extLst>
            </p:cNvPr>
            <p:cNvSpPr/>
            <p:nvPr/>
          </p:nvSpPr>
          <p:spPr>
            <a:xfrm>
              <a:off x="2655498" y="3325507"/>
              <a:ext cx="823737" cy="486754"/>
            </a:xfrm>
            <a:custGeom>
              <a:avLst/>
              <a:gdLst>
                <a:gd name="connsiteX0" fmla="*/ 811007 w 823737"/>
                <a:gd name="connsiteY0" fmla="*/ 254984 h 486753"/>
                <a:gd name="connsiteX1" fmla="*/ 396330 w 823737"/>
                <a:gd name="connsiteY1" fmla="*/ 14041 h 486753"/>
                <a:gd name="connsiteX2" fmla="*/ 14041 w 823737"/>
                <a:gd name="connsiteY2" fmla="*/ 234765 h 486753"/>
                <a:gd name="connsiteX3" fmla="*/ 428718 w 823737"/>
                <a:gd name="connsiteY3" fmla="*/ 475708 h 486753"/>
              </a:gdLst>
              <a:ahLst/>
              <a:cxnLst>
                <a:cxn ang="0">
                  <a:pos x="connsiteX0" y="connsiteY0"/>
                </a:cxn>
                <a:cxn ang="0">
                  <a:pos x="connsiteX1" y="connsiteY1"/>
                </a:cxn>
                <a:cxn ang="0">
                  <a:pos x="connsiteX2" y="connsiteY2"/>
                </a:cxn>
                <a:cxn ang="0">
                  <a:pos x="connsiteX3" y="connsiteY3"/>
                </a:cxn>
              </a:cxnLst>
              <a:rect l="l" t="t" r="r" b="b"/>
              <a:pathLst>
                <a:path w="823737" h="486753">
                  <a:moveTo>
                    <a:pt x="811007" y="254984"/>
                  </a:moveTo>
                  <a:lnTo>
                    <a:pt x="396330" y="14041"/>
                  </a:lnTo>
                  <a:lnTo>
                    <a:pt x="14041" y="234765"/>
                  </a:lnTo>
                  <a:lnTo>
                    <a:pt x="428718" y="475708"/>
                  </a:lnTo>
                  <a:close/>
                </a:path>
              </a:pathLst>
            </a:custGeom>
            <a:solidFill>
              <a:srgbClr val="7DD1CE"/>
            </a:solidFill>
            <a:ln w="9525" cap="flat">
              <a:noFill/>
              <a:prstDash val="solid"/>
              <a:miter/>
            </a:ln>
          </p:spPr>
          <p:txBody>
            <a:bodyPr rtlCol="0" anchor="ctr"/>
            <a:lstStyle/>
            <a:p>
              <a:endParaRPr lang="en-US" sz="1050"/>
            </a:p>
          </p:txBody>
        </p:sp>
        <p:sp>
          <p:nvSpPr>
            <p:cNvPr id="169" name="Freeform: Shape 97">
              <a:extLst>
                <a:ext uri="{FF2B5EF4-FFF2-40B4-BE49-F238E27FC236}">
                  <a16:creationId xmlns:a16="http://schemas.microsoft.com/office/drawing/2014/main" id="{8FBBEFA2-C7F8-6EE0-6E30-533F34C7D02B}"/>
                </a:ext>
              </a:extLst>
            </p:cNvPr>
            <p:cNvSpPr/>
            <p:nvPr/>
          </p:nvSpPr>
          <p:spPr>
            <a:xfrm>
              <a:off x="3070175" y="3566450"/>
              <a:ext cx="411869" cy="1647474"/>
            </a:xfrm>
            <a:custGeom>
              <a:avLst/>
              <a:gdLst>
                <a:gd name="connsiteX0" fmla="*/ 14041 w 411868"/>
                <a:gd name="connsiteY0" fmla="*/ 234765 h 1647474"/>
                <a:gd name="connsiteX1" fmla="*/ 17411 w 411868"/>
                <a:gd name="connsiteY1" fmla="*/ 1647287 h 1647474"/>
                <a:gd name="connsiteX2" fmla="*/ 399700 w 411868"/>
                <a:gd name="connsiteY2" fmla="*/ 1426563 h 1647474"/>
                <a:gd name="connsiteX3" fmla="*/ 396330 w 411868"/>
                <a:gd name="connsiteY3" fmla="*/ 14041 h 1647474"/>
              </a:gdLst>
              <a:ahLst/>
              <a:cxnLst>
                <a:cxn ang="0">
                  <a:pos x="connsiteX0" y="connsiteY0"/>
                </a:cxn>
                <a:cxn ang="0">
                  <a:pos x="connsiteX1" y="connsiteY1"/>
                </a:cxn>
                <a:cxn ang="0">
                  <a:pos x="connsiteX2" y="connsiteY2"/>
                </a:cxn>
                <a:cxn ang="0">
                  <a:pos x="connsiteX3" y="connsiteY3"/>
                </a:cxn>
              </a:cxnLst>
              <a:rect l="l" t="t" r="r" b="b"/>
              <a:pathLst>
                <a:path w="411868" h="1647474">
                  <a:moveTo>
                    <a:pt x="14041" y="234765"/>
                  </a:moveTo>
                  <a:lnTo>
                    <a:pt x="17411" y="1647287"/>
                  </a:lnTo>
                  <a:lnTo>
                    <a:pt x="399700" y="1426563"/>
                  </a:lnTo>
                  <a:lnTo>
                    <a:pt x="396330" y="14041"/>
                  </a:lnTo>
                  <a:close/>
                </a:path>
              </a:pathLst>
            </a:custGeom>
            <a:solidFill>
              <a:srgbClr val="7DD1CE"/>
            </a:solidFill>
            <a:ln w="9525" cap="flat">
              <a:noFill/>
              <a:prstDash val="solid"/>
              <a:miter/>
            </a:ln>
          </p:spPr>
          <p:txBody>
            <a:bodyPr rtlCol="0" anchor="ctr"/>
            <a:lstStyle/>
            <a:p>
              <a:endParaRPr lang="en-US" sz="1050" dirty="0"/>
            </a:p>
          </p:txBody>
        </p:sp>
        <p:sp>
          <p:nvSpPr>
            <p:cNvPr id="170" name="Freeform: Shape 98">
              <a:extLst>
                <a:ext uri="{FF2B5EF4-FFF2-40B4-BE49-F238E27FC236}">
                  <a16:creationId xmlns:a16="http://schemas.microsoft.com/office/drawing/2014/main" id="{F9A8FEB7-11A5-1400-536F-4FB9A112E8E6}"/>
                </a:ext>
              </a:extLst>
            </p:cNvPr>
            <p:cNvSpPr/>
            <p:nvPr/>
          </p:nvSpPr>
          <p:spPr>
            <a:xfrm>
              <a:off x="2090115" y="4159728"/>
              <a:ext cx="430590" cy="1385376"/>
            </a:xfrm>
            <a:custGeom>
              <a:avLst/>
              <a:gdLst>
                <a:gd name="connsiteX0" fmla="*/ 428718 w 430589"/>
                <a:gd name="connsiteY0" fmla="*/ 255171 h 1385376"/>
                <a:gd name="connsiteX1" fmla="*/ 14041 w 430589"/>
                <a:gd name="connsiteY1" fmla="*/ 14041 h 1385376"/>
                <a:gd name="connsiteX2" fmla="*/ 15913 w 430589"/>
                <a:gd name="connsiteY2" fmla="*/ 1139753 h 1385376"/>
                <a:gd name="connsiteX3" fmla="*/ 430590 w 430589"/>
                <a:gd name="connsiteY3" fmla="*/ 1380883 h 1385376"/>
              </a:gdLst>
              <a:ahLst/>
              <a:cxnLst>
                <a:cxn ang="0">
                  <a:pos x="connsiteX0" y="connsiteY0"/>
                </a:cxn>
                <a:cxn ang="0">
                  <a:pos x="connsiteX1" y="connsiteY1"/>
                </a:cxn>
                <a:cxn ang="0">
                  <a:pos x="connsiteX2" y="connsiteY2"/>
                </a:cxn>
                <a:cxn ang="0">
                  <a:pos x="connsiteX3" y="connsiteY3"/>
                </a:cxn>
              </a:cxnLst>
              <a:rect l="l" t="t" r="r" b="b"/>
              <a:pathLst>
                <a:path w="430589" h="1385376">
                  <a:moveTo>
                    <a:pt x="428718" y="255171"/>
                  </a:moveTo>
                  <a:lnTo>
                    <a:pt x="14041" y="14041"/>
                  </a:lnTo>
                  <a:lnTo>
                    <a:pt x="15913" y="1139753"/>
                  </a:lnTo>
                  <a:lnTo>
                    <a:pt x="430590" y="1380883"/>
                  </a:lnTo>
                  <a:close/>
                </a:path>
              </a:pathLst>
            </a:custGeom>
            <a:solidFill>
              <a:srgbClr val="A8436F"/>
            </a:solidFill>
            <a:ln w="9525" cap="flat">
              <a:noFill/>
              <a:prstDash val="solid"/>
              <a:miter/>
            </a:ln>
          </p:spPr>
          <p:txBody>
            <a:bodyPr rtlCol="0" anchor="ctr"/>
            <a:lstStyle/>
            <a:p>
              <a:endParaRPr lang="en-US" sz="1050"/>
            </a:p>
          </p:txBody>
        </p:sp>
        <p:sp>
          <p:nvSpPr>
            <p:cNvPr id="171" name="Freeform: Shape 99">
              <a:extLst>
                <a:ext uri="{FF2B5EF4-FFF2-40B4-BE49-F238E27FC236}">
                  <a16:creationId xmlns:a16="http://schemas.microsoft.com/office/drawing/2014/main" id="{F6A687DF-835D-9AD3-B357-F082FEE39323}"/>
                </a:ext>
              </a:extLst>
            </p:cNvPr>
            <p:cNvSpPr/>
            <p:nvPr/>
          </p:nvSpPr>
          <p:spPr>
            <a:xfrm>
              <a:off x="2090115" y="3939191"/>
              <a:ext cx="823737" cy="486754"/>
            </a:xfrm>
            <a:custGeom>
              <a:avLst/>
              <a:gdLst>
                <a:gd name="connsiteX0" fmla="*/ 811007 w 823737"/>
                <a:gd name="connsiteY0" fmla="*/ 254984 h 486753"/>
                <a:gd name="connsiteX1" fmla="*/ 396330 w 823737"/>
                <a:gd name="connsiteY1" fmla="*/ 14041 h 486753"/>
                <a:gd name="connsiteX2" fmla="*/ 14041 w 823737"/>
                <a:gd name="connsiteY2" fmla="*/ 234578 h 486753"/>
                <a:gd name="connsiteX3" fmla="*/ 428718 w 823737"/>
                <a:gd name="connsiteY3" fmla="*/ 475708 h 486753"/>
              </a:gdLst>
              <a:ahLst/>
              <a:cxnLst>
                <a:cxn ang="0">
                  <a:pos x="connsiteX0" y="connsiteY0"/>
                </a:cxn>
                <a:cxn ang="0">
                  <a:pos x="connsiteX1" y="connsiteY1"/>
                </a:cxn>
                <a:cxn ang="0">
                  <a:pos x="connsiteX2" y="connsiteY2"/>
                </a:cxn>
                <a:cxn ang="0">
                  <a:pos x="connsiteX3" y="connsiteY3"/>
                </a:cxn>
              </a:cxnLst>
              <a:rect l="l" t="t" r="r" b="b"/>
              <a:pathLst>
                <a:path w="823737" h="486753">
                  <a:moveTo>
                    <a:pt x="811007" y="254984"/>
                  </a:moveTo>
                  <a:lnTo>
                    <a:pt x="396330" y="14041"/>
                  </a:lnTo>
                  <a:lnTo>
                    <a:pt x="14041" y="234578"/>
                  </a:lnTo>
                  <a:lnTo>
                    <a:pt x="428718" y="475708"/>
                  </a:lnTo>
                  <a:close/>
                </a:path>
              </a:pathLst>
            </a:custGeom>
            <a:solidFill>
              <a:srgbClr val="A8436F"/>
            </a:solidFill>
            <a:ln w="9525" cap="flat">
              <a:noFill/>
              <a:prstDash val="solid"/>
              <a:miter/>
            </a:ln>
          </p:spPr>
          <p:txBody>
            <a:bodyPr rtlCol="0" anchor="ctr"/>
            <a:lstStyle/>
            <a:p>
              <a:endParaRPr lang="en-US" sz="1050"/>
            </a:p>
          </p:txBody>
        </p:sp>
        <p:sp>
          <p:nvSpPr>
            <p:cNvPr id="172" name="Freeform: Shape 100">
              <a:extLst>
                <a:ext uri="{FF2B5EF4-FFF2-40B4-BE49-F238E27FC236}">
                  <a16:creationId xmlns:a16="http://schemas.microsoft.com/office/drawing/2014/main" id="{7A9C716F-9D14-DE2A-89AC-7F89D4122ADF}"/>
                </a:ext>
              </a:extLst>
            </p:cNvPr>
            <p:cNvSpPr/>
            <p:nvPr/>
          </p:nvSpPr>
          <p:spPr>
            <a:xfrm>
              <a:off x="2504791" y="4180135"/>
              <a:ext cx="411869" cy="1366655"/>
            </a:xfrm>
            <a:custGeom>
              <a:avLst/>
              <a:gdLst>
                <a:gd name="connsiteX0" fmla="*/ 14041 w 411868"/>
                <a:gd name="connsiteY0" fmla="*/ 234765 h 1366654"/>
                <a:gd name="connsiteX1" fmla="*/ 15913 w 411868"/>
                <a:gd name="connsiteY1" fmla="*/ 1360477 h 1366654"/>
                <a:gd name="connsiteX2" fmla="*/ 398202 w 411868"/>
                <a:gd name="connsiteY2" fmla="*/ 1139753 h 1366654"/>
                <a:gd name="connsiteX3" fmla="*/ 396330 w 411868"/>
                <a:gd name="connsiteY3" fmla="*/ 14041 h 1366654"/>
              </a:gdLst>
              <a:ahLst/>
              <a:cxnLst>
                <a:cxn ang="0">
                  <a:pos x="connsiteX0" y="connsiteY0"/>
                </a:cxn>
                <a:cxn ang="0">
                  <a:pos x="connsiteX1" y="connsiteY1"/>
                </a:cxn>
                <a:cxn ang="0">
                  <a:pos x="connsiteX2" y="connsiteY2"/>
                </a:cxn>
                <a:cxn ang="0">
                  <a:pos x="connsiteX3" y="connsiteY3"/>
                </a:cxn>
              </a:cxnLst>
              <a:rect l="l" t="t" r="r" b="b"/>
              <a:pathLst>
                <a:path w="411868" h="1366654">
                  <a:moveTo>
                    <a:pt x="14041" y="234765"/>
                  </a:moveTo>
                  <a:lnTo>
                    <a:pt x="15913" y="1360477"/>
                  </a:lnTo>
                  <a:lnTo>
                    <a:pt x="398202" y="1139753"/>
                  </a:lnTo>
                  <a:lnTo>
                    <a:pt x="396330" y="14041"/>
                  </a:lnTo>
                  <a:close/>
                </a:path>
              </a:pathLst>
            </a:custGeom>
            <a:solidFill>
              <a:srgbClr val="A8436F"/>
            </a:solidFill>
            <a:ln w="9525" cap="flat">
              <a:noFill/>
              <a:prstDash val="solid"/>
              <a:miter/>
            </a:ln>
          </p:spPr>
          <p:txBody>
            <a:bodyPr rtlCol="0" anchor="ctr"/>
            <a:lstStyle/>
            <a:p>
              <a:endParaRPr lang="en-US" sz="1050"/>
            </a:p>
          </p:txBody>
        </p:sp>
        <p:sp>
          <p:nvSpPr>
            <p:cNvPr id="173" name="Freeform: Shape 101">
              <a:extLst>
                <a:ext uri="{FF2B5EF4-FFF2-40B4-BE49-F238E27FC236}">
                  <a16:creationId xmlns:a16="http://schemas.microsoft.com/office/drawing/2014/main" id="{EB3461A7-3053-E8D8-D888-CC4EB72BB08C}"/>
                </a:ext>
              </a:extLst>
            </p:cNvPr>
            <p:cNvSpPr/>
            <p:nvPr/>
          </p:nvSpPr>
          <p:spPr>
            <a:xfrm>
              <a:off x="1485978" y="4700212"/>
              <a:ext cx="430590" cy="1198163"/>
            </a:xfrm>
            <a:custGeom>
              <a:avLst/>
              <a:gdLst>
                <a:gd name="connsiteX0" fmla="*/ 428718 w 430589"/>
                <a:gd name="connsiteY0" fmla="*/ 254984 h 1198163"/>
                <a:gd name="connsiteX1" fmla="*/ 14041 w 430589"/>
                <a:gd name="connsiteY1" fmla="*/ 14041 h 1198163"/>
                <a:gd name="connsiteX2" fmla="*/ 16100 w 430589"/>
                <a:gd name="connsiteY2" fmla="*/ 947859 h 1198163"/>
                <a:gd name="connsiteX3" fmla="*/ 430777 w 430589"/>
                <a:gd name="connsiteY3" fmla="*/ 1188990 h 1198163"/>
              </a:gdLst>
              <a:ahLst/>
              <a:cxnLst>
                <a:cxn ang="0">
                  <a:pos x="connsiteX0" y="connsiteY0"/>
                </a:cxn>
                <a:cxn ang="0">
                  <a:pos x="connsiteX1" y="connsiteY1"/>
                </a:cxn>
                <a:cxn ang="0">
                  <a:pos x="connsiteX2" y="connsiteY2"/>
                </a:cxn>
                <a:cxn ang="0">
                  <a:pos x="connsiteX3" y="connsiteY3"/>
                </a:cxn>
              </a:cxnLst>
              <a:rect l="l" t="t" r="r" b="b"/>
              <a:pathLst>
                <a:path w="430589" h="1198163">
                  <a:moveTo>
                    <a:pt x="428718" y="254984"/>
                  </a:moveTo>
                  <a:lnTo>
                    <a:pt x="14041" y="14041"/>
                  </a:lnTo>
                  <a:lnTo>
                    <a:pt x="16100" y="947859"/>
                  </a:lnTo>
                  <a:lnTo>
                    <a:pt x="430777" y="1188990"/>
                  </a:lnTo>
                  <a:close/>
                </a:path>
              </a:pathLst>
            </a:custGeom>
            <a:solidFill>
              <a:srgbClr val="FF8026"/>
            </a:solidFill>
            <a:ln w="9525" cap="flat">
              <a:noFill/>
              <a:prstDash val="solid"/>
              <a:miter/>
            </a:ln>
          </p:spPr>
          <p:txBody>
            <a:bodyPr rtlCol="0" anchor="ctr"/>
            <a:lstStyle/>
            <a:p>
              <a:endParaRPr lang="en-US" sz="1050"/>
            </a:p>
          </p:txBody>
        </p:sp>
        <p:sp>
          <p:nvSpPr>
            <p:cNvPr id="174" name="Freeform: Shape 102">
              <a:extLst>
                <a:ext uri="{FF2B5EF4-FFF2-40B4-BE49-F238E27FC236}">
                  <a16:creationId xmlns:a16="http://schemas.microsoft.com/office/drawing/2014/main" id="{D50AA0FE-73E5-9903-DEB9-9ED5A36158B2}"/>
                </a:ext>
              </a:extLst>
            </p:cNvPr>
            <p:cNvSpPr/>
            <p:nvPr/>
          </p:nvSpPr>
          <p:spPr>
            <a:xfrm>
              <a:off x="1485978" y="4479488"/>
              <a:ext cx="823737" cy="486754"/>
            </a:xfrm>
            <a:custGeom>
              <a:avLst/>
              <a:gdLst>
                <a:gd name="connsiteX0" fmla="*/ 811007 w 823737"/>
                <a:gd name="connsiteY0" fmla="*/ 254984 h 486753"/>
                <a:gd name="connsiteX1" fmla="*/ 396330 w 823737"/>
                <a:gd name="connsiteY1" fmla="*/ 14041 h 486753"/>
                <a:gd name="connsiteX2" fmla="*/ 14041 w 823737"/>
                <a:gd name="connsiteY2" fmla="*/ 234765 h 486753"/>
                <a:gd name="connsiteX3" fmla="*/ 428718 w 823737"/>
                <a:gd name="connsiteY3" fmla="*/ 475708 h 486753"/>
              </a:gdLst>
              <a:ahLst/>
              <a:cxnLst>
                <a:cxn ang="0">
                  <a:pos x="connsiteX0" y="connsiteY0"/>
                </a:cxn>
                <a:cxn ang="0">
                  <a:pos x="connsiteX1" y="connsiteY1"/>
                </a:cxn>
                <a:cxn ang="0">
                  <a:pos x="connsiteX2" y="connsiteY2"/>
                </a:cxn>
                <a:cxn ang="0">
                  <a:pos x="connsiteX3" y="connsiteY3"/>
                </a:cxn>
              </a:cxnLst>
              <a:rect l="l" t="t" r="r" b="b"/>
              <a:pathLst>
                <a:path w="823737" h="486753">
                  <a:moveTo>
                    <a:pt x="811007" y="254984"/>
                  </a:moveTo>
                  <a:lnTo>
                    <a:pt x="396330" y="14041"/>
                  </a:lnTo>
                  <a:lnTo>
                    <a:pt x="14041" y="234765"/>
                  </a:lnTo>
                  <a:lnTo>
                    <a:pt x="428718" y="475708"/>
                  </a:lnTo>
                  <a:close/>
                </a:path>
              </a:pathLst>
            </a:custGeom>
            <a:solidFill>
              <a:srgbClr val="FF8026"/>
            </a:solidFill>
            <a:ln w="9525" cap="flat">
              <a:noFill/>
              <a:prstDash val="solid"/>
              <a:miter/>
            </a:ln>
          </p:spPr>
          <p:txBody>
            <a:bodyPr rtlCol="0" anchor="ctr"/>
            <a:lstStyle/>
            <a:p>
              <a:endParaRPr lang="en-US" sz="1050"/>
            </a:p>
          </p:txBody>
        </p:sp>
        <p:sp>
          <p:nvSpPr>
            <p:cNvPr id="175" name="Freeform: Shape 103">
              <a:extLst>
                <a:ext uri="{FF2B5EF4-FFF2-40B4-BE49-F238E27FC236}">
                  <a16:creationId xmlns:a16="http://schemas.microsoft.com/office/drawing/2014/main" id="{5F7D348E-C503-3FBB-E46E-A1F561F3663D}"/>
                </a:ext>
              </a:extLst>
            </p:cNvPr>
            <p:cNvSpPr/>
            <p:nvPr/>
          </p:nvSpPr>
          <p:spPr>
            <a:xfrm>
              <a:off x="1900655" y="4720432"/>
              <a:ext cx="411869" cy="1179442"/>
            </a:xfrm>
            <a:custGeom>
              <a:avLst/>
              <a:gdLst>
                <a:gd name="connsiteX0" fmla="*/ 14041 w 411868"/>
                <a:gd name="connsiteY0" fmla="*/ 234765 h 1179441"/>
                <a:gd name="connsiteX1" fmla="*/ 16100 w 411868"/>
                <a:gd name="connsiteY1" fmla="*/ 1168771 h 1179441"/>
                <a:gd name="connsiteX2" fmla="*/ 398389 w 411868"/>
                <a:gd name="connsiteY2" fmla="*/ 948047 h 1179441"/>
                <a:gd name="connsiteX3" fmla="*/ 396330 w 411868"/>
                <a:gd name="connsiteY3" fmla="*/ 14041 h 1179441"/>
              </a:gdLst>
              <a:ahLst/>
              <a:cxnLst>
                <a:cxn ang="0">
                  <a:pos x="connsiteX0" y="connsiteY0"/>
                </a:cxn>
                <a:cxn ang="0">
                  <a:pos x="connsiteX1" y="connsiteY1"/>
                </a:cxn>
                <a:cxn ang="0">
                  <a:pos x="connsiteX2" y="connsiteY2"/>
                </a:cxn>
                <a:cxn ang="0">
                  <a:pos x="connsiteX3" y="connsiteY3"/>
                </a:cxn>
              </a:cxnLst>
              <a:rect l="l" t="t" r="r" b="b"/>
              <a:pathLst>
                <a:path w="411868" h="1179441">
                  <a:moveTo>
                    <a:pt x="14041" y="234765"/>
                  </a:moveTo>
                  <a:lnTo>
                    <a:pt x="16100" y="1168771"/>
                  </a:lnTo>
                  <a:lnTo>
                    <a:pt x="398389" y="948047"/>
                  </a:lnTo>
                  <a:lnTo>
                    <a:pt x="396330" y="14041"/>
                  </a:lnTo>
                  <a:close/>
                </a:path>
              </a:pathLst>
            </a:custGeom>
            <a:solidFill>
              <a:srgbClr val="FF8026"/>
            </a:solidFill>
            <a:ln w="9525" cap="flat">
              <a:noFill/>
              <a:prstDash val="solid"/>
              <a:miter/>
            </a:ln>
          </p:spPr>
          <p:txBody>
            <a:bodyPr rtlCol="0" anchor="ctr"/>
            <a:lstStyle/>
            <a:p>
              <a:endParaRPr lang="en-US" sz="1050"/>
            </a:p>
          </p:txBody>
        </p:sp>
        <p:sp>
          <p:nvSpPr>
            <p:cNvPr id="176" name="Freeform: Shape 104">
              <a:extLst>
                <a:ext uri="{FF2B5EF4-FFF2-40B4-BE49-F238E27FC236}">
                  <a16:creationId xmlns:a16="http://schemas.microsoft.com/office/drawing/2014/main" id="{90B918EA-36D1-2C95-9491-5419F0CF5AA0}"/>
                </a:ext>
              </a:extLst>
            </p:cNvPr>
            <p:cNvSpPr/>
            <p:nvPr/>
          </p:nvSpPr>
          <p:spPr>
            <a:xfrm>
              <a:off x="898878" y="5423229"/>
              <a:ext cx="430590" cy="805016"/>
            </a:xfrm>
            <a:custGeom>
              <a:avLst/>
              <a:gdLst>
                <a:gd name="connsiteX0" fmla="*/ 428718 w 430589"/>
                <a:gd name="connsiteY0" fmla="*/ 254984 h 805015"/>
                <a:gd name="connsiteX1" fmla="*/ 14041 w 430589"/>
                <a:gd name="connsiteY1" fmla="*/ 14041 h 805015"/>
                <a:gd name="connsiteX2" fmla="*/ 14977 w 430589"/>
                <a:gd name="connsiteY2" fmla="*/ 563698 h 805015"/>
                <a:gd name="connsiteX3" fmla="*/ 429654 w 430589"/>
                <a:gd name="connsiteY3" fmla="*/ 804829 h 805015"/>
              </a:gdLst>
              <a:ahLst/>
              <a:cxnLst>
                <a:cxn ang="0">
                  <a:pos x="connsiteX0" y="connsiteY0"/>
                </a:cxn>
                <a:cxn ang="0">
                  <a:pos x="connsiteX1" y="connsiteY1"/>
                </a:cxn>
                <a:cxn ang="0">
                  <a:pos x="connsiteX2" y="connsiteY2"/>
                </a:cxn>
                <a:cxn ang="0">
                  <a:pos x="connsiteX3" y="connsiteY3"/>
                </a:cxn>
              </a:cxnLst>
              <a:rect l="l" t="t" r="r" b="b"/>
              <a:pathLst>
                <a:path w="430589" h="805015">
                  <a:moveTo>
                    <a:pt x="428718" y="254984"/>
                  </a:moveTo>
                  <a:lnTo>
                    <a:pt x="14041" y="14041"/>
                  </a:lnTo>
                  <a:lnTo>
                    <a:pt x="14977" y="563698"/>
                  </a:lnTo>
                  <a:lnTo>
                    <a:pt x="429654" y="804829"/>
                  </a:lnTo>
                  <a:close/>
                </a:path>
              </a:pathLst>
            </a:custGeom>
            <a:solidFill>
              <a:srgbClr val="F26363"/>
            </a:solidFill>
            <a:ln w="9525" cap="flat">
              <a:noFill/>
              <a:prstDash val="solid"/>
              <a:miter/>
            </a:ln>
          </p:spPr>
          <p:txBody>
            <a:bodyPr rtlCol="0" anchor="ctr"/>
            <a:lstStyle/>
            <a:p>
              <a:endParaRPr lang="en-US" sz="1050"/>
            </a:p>
          </p:txBody>
        </p:sp>
        <p:sp>
          <p:nvSpPr>
            <p:cNvPr id="177" name="Freeform: Shape 105">
              <a:extLst>
                <a:ext uri="{FF2B5EF4-FFF2-40B4-BE49-F238E27FC236}">
                  <a16:creationId xmlns:a16="http://schemas.microsoft.com/office/drawing/2014/main" id="{83323265-1B46-75C9-96C8-33414AC0A772}"/>
                </a:ext>
              </a:extLst>
            </p:cNvPr>
            <p:cNvSpPr/>
            <p:nvPr/>
          </p:nvSpPr>
          <p:spPr>
            <a:xfrm>
              <a:off x="898878" y="5202505"/>
              <a:ext cx="823737" cy="486754"/>
            </a:xfrm>
            <a:custGeom>
              <a:avLst/>
              <a:gdLst>
                <a:gd name="connsiteX0" fmla="*/ 811007 w 823737"/>
                <a:gd name="connsiteY0" fmla="*/ 255171 h 486753"/>
                <a:gd name="connsiteX1" fmla="*/ 396330 w 823737"/>
                <a:gd name="connsiteY1" fmla="*/ 14041 h 486753"/>
                <a:gd name="connsiteX2" fmla="*/ 14041 w 823737"/>
                <a:gd name="connsiteY2" fmla="*/ 234765 h 486753"/>
                <a:gd name="connsiteX3" fmla="*/ 428718 w 823737"/>
                <a:gd name="connsiteY3" fmla="*/ 475708 h 486753"/>
              </a:gdLst>
              <a:ahLst/>
              <a:cxnLst>
                <a:cxn ang="0">
                  <a:pos x="connsiteX0" y="connsiteY0"/>
                </a:cxn>
                <a:cxn ang="0">
                  <a:pos x="connsiteX1" y="connsiteY1"/>
                </a:cxn>
                <a:cxn ang="0">
                  <a:pos x="connsiteX2" y="connsiteY2"/>
                </a:cxn>
                <a:cxn ang="0">
                  <a:pos x="connsiteX3" y="connsiteY3"/>
                </a:cxn>
              </a:cxnLst>
              <a:rect l="l" t="t" r="r" b="b"/>
              <a:pathLst>
                <a:path w="823737" h="486753">
                  <a:moveTo>
                    <a:pt x="811007" y="255171"/>
                  </a:moveTo>
                  <a:lnTo>
                    <a:pt x="396330" y="14041"/>
                  </a:lnTo>
                  <a:lnTo>
                    <a:pt x="14041" y="234765"/>
                  </a:lnTo>
                  <a:lnTo>
                    <a:pt x="428718" y="475708"/>
                  </a:lnTo>
                  <a:close/>
                </a:path>
              </a:pathLst>
            </a:custGeom>
            <a:solidFill>
              <a:srgbClr val="F26363"/>
            </a:solidFill>
            <a:ln w="9525" cap="flat">
              <a:noFill/>
              <a:prstDash val="solid"/>
              <a:miter/>
            </a:ln>
          </p:spPr>
          <p:txBody>
            <a:bodyPr rtlCol="0" anchor="ctr"/>
            <a:lstStyle/>
            <a:p>
              <a:endParaRPr lang="en-US" sz="1050"/>
            </a:p>
          </p:txBody>
        </p:sp>
        <p:sp>
          <p:nvSpPr>
            <p:cNvPr id="178" name="Freeform: Shape 106">
              <a:extLst>
                <a:ext uri="{FF2B5EF4-FFF2-40B4-BE49-F238E27FC236}">
                  <a16:creationId xmlns:a16="http://schemas.microsoft.com/office/drawing/2014/main" id="{F44FEB0D-BE80-A97A-6D3E-2A57177E7A4E}"/>
                </a:ext>
              </a:extLst>
            </p:cNvPr>
            <p:cNvSpPr/>
            <p:nvPr/>
          </p:nvSpPr>
          <p:spPr>
            <a:xfrm>
              <a:off x="1313555" y="5443635"/>
              <a:ext cx="393147" cy="786295"/>
            </a:xfrm>
            <a:custGeom>
              <a:avLst/>
              <a:gdLst>
                <a:gd name="connsiteX0" fmla="*/ 14041 w 393147"/>
                <a:gd name="connsiteY0" fmla="*/ 234578 h 786294"/>
                <a:gd name="connsiteX1" fmla="*/ 14977 w 393147"/>
                <a:gd name="connsiteY1" fmla="*/ 784423 h 786294"/>
                <a:gd name="connsiteX2" fmla="*/ 397266 w 393147"/>
                <a:gd name="connsiteY2" fmla="*/ 563698 h 786294"/>
                <a:gd name="connsiteX3" fmla="*/ 396330 w 393147"/>
                <a:gd name="connsiteY3" fmla="*/ 14041 h 786294"/>
              </a:gdLst>
              <a:ahLst/>
              <a:cxnLst>
                <a:cxn ang="0">
                  <a:pos x="connsiteX0" y="connsiteY0"/>
                </a:cxn>
                <a:cxn ang="0">
                  <a:pos x="connsiteX1" y="connsiteY1"/>
                </a:cxn>
                <a:cxn ang="0">
                  <a:pos x="connsiteX2" y="connsiteY2"/>
                </a:cxn>
                <a:cxn ang="0">
                  <a:pos x="connsiteX3" y="connsiteY3"/>
                </a:cxn>
              </a:cxnLst>
              <a:rect l="l" t="t" r="r" b="b"/>
              <a:pathLst>
                <a:path w="393147" h="786294">
                  <a:moveTo>
                    <a:pt x="14041" y="234578"/>
                  </a:moveTo>
                  <a:lnTo>
                    <a:pt x="14977" y="784423"/>
                  </a:lnTo>
                  <a:lnTo>
                    <a:pt x="397266" y="563698"/>
                  </a:lnTo>
                  <a:lnTo>
                    <a:pt x="396330" y="14041"/>
                  </a:lnTo>
                  <a:close/>
                </a:path>
              </a:pathLst>
            </a:custGeom>
            <a:solidFill>
              <a:srgbClr val="F26363"/>
            </a:solidFill>
            <a:ln w="9525" cap="flat">
              <a:noFill/>
              <a:prstDash val="solid"/>
              <a:miter/>
            </a:ln>
          </p:spPr>
          <p:txBody>
            <a:bodyPr rtlCol="0" anchor="ctr"/>
            <a:lstStyle/>
            <a:p>
              <a:endParaRPr lang="en-US" sz="1050"/>
            </a:p>
          </p:txBody>
        </p:sp>
        <p:sp>
          <p:nvSpPr>
            <p:cNvPr id="179" name="Freeform: Shape 107">
              <a:extLst>
                <a:ext uri="{FF2B5EF4-FFF2-40B4-BE49-F238E27FC236}">
                  <a16:creationId xmlns:a16="http://schemas.microsoft.com/office/drawing/2014/main" id="{69C265DB-2321-CB6B-82A0-79BFA3B0E4E3}"/>
                </a:ext>
              </a:extLst>
            </p:cNvPr>
            <p:cNvSpPr/>
            <p:nvPr/>
          </p:nvSpPr>
          <p:spPr>
            <a:xfrm>
              <a:off x="4516021" y="2612333"/>
              <a:ext cx="3163900" cy="2059343"/>
            </a:xfrm>
            <a:custGeom>
              <a:avLst/>
              <a:gdLst>
                <a:gd name="connsiteX0" fmla="*/ 3095380 w 3163899"/>
                <a:gd name="connsiteY0" fmla="*/ 1765873 h 2059343"/>
                <a:gd name="connsiteX1" fmla="*/ 3155662 w 3163899"/>
                <a:gd name="connsiteY1" fmla="*/ 1870525 h 2059343"/>
                <a:gd name="connsiteX2" fmla="*/ 3155101 w 3163899"/>
                <a:gd name="connsiteY2" fmla="*/ 2053432 h 2059343"/>
                <a:gd name="connsiteX3" fmla="*/ 14041 w 3163899"/>
                <a:gd name="connsiteY3" fmla="*/ 239899 h 2059343"/>
                <a:gd name="connsiteX4" fmla="*/ 14603 w 3163899"/>
                <a:gd name="connsiteY4" fmla="*/ 56992 h 2059343"/>
                <a:gd name="connsiteX5" fmla="*/ 75447 w 3163899"/>
                <a:gd name="connsiteY5" fmla="*/ 22358 h 2059343"/>
                <a:gd name="connsiteX6" fmla="*/ 3095380 w 3163899"/>
                <a:gd name="connsiteY6" fmla="*/ 1765873 h 205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3899" h="2059343">
                  <a:moveTo>
                    <a:pt x="3095380" y="1765873"/>
                  </a:moveTo>
                  <a:cubicBezTo>
                    <a:pt x="3128891" y="1785156"/>
                    <a:pt x="3155850" y="1831959"/>
                    <a:pt x="3155662" y="1870525"/>
                  </a:cubicBezTo>
                  <a:lnTo>
                    <a:pt x="3155101" y="2053432"/>
                  </a:lnTo>
                  <a:lnTo>
                    <a:pt x="14041" y="239899"/>
                  </a:lnTo>
                  <a:lnTo>
                    <a:pt x="14603" y="56992"/>
                  </a:lnTo>
                  <a:cubicBezTo>
                    <a:pt x="14790" y="18427"/>
                    <a:pt x="41936" y="3075"/>
                    <a:pt x="75447" y="22358"/>
                  </a:cubicBezTo>
                  <a:lnTo>
                    <a:pt x="3095380" y="1765873"/>
                  </a:lnTo>
                  <a:close/>
                </a:path>
              </a:pathLst>
            </a:custGeom>
            <a:solidFill>
              <a:schemeClr val="tx1">
                <a:lumMod val="50000"/>
                <a:lumOff val="50000"/>
              </a:schemeClr>
            </a:solidFill>
            <a:ln w="9525" cap="flat">
              <a:noFill/>
              <a:prstDash val="solid"/>
              <a:miter/>
            </a:ln>
          </p:spPr>
          <p:txBody>
            <a:bodyPr rtlCol="0" anchor="ctr"/>
            <a:lstStyle/>
            <a:p>
              <a:endParaRPr lang="en-US" sz="1050"/>
            </a:p>
          </p:txBody>
        </p:sp>
        <p:sp>
          <p:nvSpPr>
            <p:cNvPr id="180" name="Freeform: Shape 108">
              <a:extLst>
                <a:ext uri="{FF2B5EF4-FFF2-40B4-BE49-F238E27FC236}">
                  <a16:creationId xmlns:a16="http://schemas.microsoft.com/office/drawing/2014/main" id="{88CD9275-1EEC-9A2E-0351-A3B9EBF4A670}"/>
                </a:ext>
              </a:extLst>
            </p:cNvPr>
            <p:cNvSpPr/>
            <p:nvPr/>
          </p:nvSpPr>
          <p:spPr>
            <a:xfrm>
              <a:off x="4510217" y="2838192"/>
              <a:ext cx="3163900" cy="3912752"/>
            </a:xfrm>
            <a:custGeom>
              <a:avLst/>
              <a:gdLst>
                <a:gd name="connsiteX0" fmla="*/ 3161092 w 3163899"/>
                <a:gd name="connsiteY0" fmla="*/ 1827573 h 3912751"/>
                <a:gd name="connsiteX1" fmla="*/ 3155101 w 3163899"/>
                <a:gd name="connsiteY1" fmla="*/ 3900771 h 3912751"/>
                <a:gd name="connsiteX2" fmla="*/ 14041 w 3163899"/>
                <a:gd name="connsiteY2" fmla="*/ 2087238 h 3912751"/>
                <a:gd name="connsiteX3" fmla="*/ 19845 w 3163899"/>
                <a:gd name="connsiteY3" fmla="*/ 14041 h 3912751"/>
              </a:gdLst>
              <a:ahLst/>
              <a:cxnLst>
                <a:cxn ang="0">
                  <a:pos x="connsiteX0" y="connsiteY0"/>
                </a:cxn>
                <a:cxn ang="0">
                  <a:pos x="connsiteX1" y="connsiteY1"/>
                </a:cxn>
                <a:cxn ang="0">
                  <a:pos x="connsiteX2" y="connsiteY2"/>
                </a:cxn>
                <a:cxn ang="0">
                  <a:pos x="connsiteX3" y="connsiteY3"/>
                </a:cxn>
              </a:cxnLst>
              <a:rect l="l" t="t" r="r" b="b"/>
              <a:pathLst>
                <a:path w="3163899" h="3912751">
                  <a:moveTo>
                    <a:pt x="3161092" y="1827573"/>
                  </a:moveTo>
                  <a:lnTo>
                    <a:pt x="3155101" y="3900771"/>
                  </a:lnTo>
                  <a:lnTo>
                    <a:pt x="14041" y="2087238"/>
                  </a:lnTo>
                  <a:lnTo>
                    <a:pt x="19845" y="14041"/>
                  </a:lnTo>
                  <a:close/>
                </a:path>
              </a:pathLst>
            </a:custGeom>
            <a:solidFill>
              <a:schemeClr val="tx1">
                <a:lumMod val="50000"/>
                <a:lumOff val="50000"/>
              </a:schemeClr>
            </a:solidFill>
            <a:ln w="9525" cap="flat">
              <a:noFill/>
              <a:prstDash val="solid"/>
              <a:miter/>
            </a:ln>
          </p:spPr>
          <p:txBody>
            <a:bodyPr rtlCol="0" anchor="ctr"/>
            <a:lstStyle/>
            <a:p>
              <a:endParaRPr lang="en-US" sz="1050"/>
            </a:p>
          </p:txBody>
        </p:sp>
        <p:sp>
          <p:nvSpPr>
            <p:cNvPr id="181" name="Freeform: Shape 109">
              <a:extLst>
                <a:ext uri="{FF2B5EF4-FFF2-40B4-BE49-F238E27FC236}">
                  <a16:creationId xmlns:a16="http://schemas.microsoft.com/office/drawing/2014/main" id="{E904D2D4-ACED-8901-CB6E-01A9D3A42065}"/>
                </a:ext>
              </a:extLst>
            </p:cNvPr>
            <p:cNvSpPr/>
            <p:nvPr/>
          </p:nvSpPr>
          <p:spPr>
            <a:xfrm>
              <a:off x="4428592" y="2482969"/>
              <a:ext cx="3163900" cy="2059343"/>
            </a:xfrm>
            <a:custGeom>
              <a:avLst/>
              <a:gdLst>
                <a:gd name="connsiteX0" fmla="*/ 3095380 w 3163899"/>
                <a:gd name="connsiteY0" fmla="*/ 1765685 h 2059343"/>
                <a:gd name="connsiteX1" fmla="*/ 3155663 w 3163899"/>
                <a:gd name="connsiteY1" fmla="*/ 1870338 h 2059343"/>
                <a:gd name="connsiteX2" fmla="*/ 3155101 w 3163899"/>
                <a:gd name="connsiteY2" fmla="*/ 2053245 h 2059343"/>
                <a:gd name="connsiteX3" fmla="*/ 14041 w 3163899"/>
                <a:gd name="connsiteY3" fmla="*/ 239899 h 2059343"/>
                <a:gd name="connsiteX4" fmla="*/ 14603 w 3163899"/>
                <a:gd name="connsiteY4" fmla="*/ 56992 h 2059343"/>
                <a:gd name="connsiteX5" fmla="*/ 75447 w 3163899"/>
                <a:gd name="connsiteY5" fmla="*/ 22358 h 2059343"/>
                <a:gd name="connsiteX6" fmla="*/ 3095380 w 3163899"/>
                <a:gd name="connsiteY6" fmla="*/ 1765685 h 205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3899" h="2059343">
                  <a:moveTo>
                    <a:pt x="3095380" y="1765685"/>
                  </a:moveTo>
                  <a:cubicBezTo>
                    <a:pt x="3128891" y="1784968"/>
                    <a:pt x="3155850" y="1831772"/>
                    <a:pt x="3155663" y="1870338"/>
                  </a:cubicBezTo>
                  <a:lnTo>
                    <a:pt x="3155101" y="2053245"/>
                  </a:lnTo>
                  <a:lnTo>
                    <a:pt x="14041" y="239899"/>
                  </a:lnTo>
                  <a:lnTo>
                    <a:pt x="14603" y="56992"/>
                  </a:lnTo>
                  <a:cubicBezTo>
                    <a:pt x="14790" y="18427"/>
                    <a:pt x="41936" y="3075"/>
                    <a:pt x="75447" y="22358"/>
                  </a:cubicBezTo>
                  <a:lnTo>
                    <a:pt x="3095380" y="1765685"/>
                  </a:lnTo>
                  <a:close/>
                </a:path>
              </a:pathLst>
            </a:custGeom>
            <a:solidFill>
              <a:srgbClr val="CFDEE8"/>
            </a:solidFill>
            <a:ln w="9525" cap="flat">
              <a:noFill/>
              <a:prstDash val="solid"/>
              <a:miter/>
            </a:ln>
          </p:spPr>
          <p:txBody>
            <a:bodyPr rtlCol="0" anchor="ctr"/>
            <a:lstStyle/>
            <a:p>
              <a:endParaRPr lang="en-US" sz="1050"/>
            </a:p>
          </p:txBody>
        </p:sp>
        <p:sp>
          <p:nvSpPr>
            <p:cNvPr id="182" name="Freeform: Shape 110">
              <a:extLst>
                <a:ext uri="{FF2B5EF4-FFF2-40B4-BE49-F238E27FC236}">
                  <a16:creationId xmlns:a16="http://schemas.microsoft.com/office/drawing/2014/main" id="{F1440FBE-C5D9-5092-695D-A55FCB3A884A}"/>
                </a:ext>
              </a:extLst>
            </p:cNvPr>
            <p:cNvSpPr/>
            <p:nvPr/>
          </p:nvSpPr>
          <p:spPr>
            <a:xfrm>
              <a:off x="4341725" y="2342747"/>
              <a:ext cx="3163900" cy="2059343"/>
            </a:xfrm>
            <a:custGeom>
              <a:avLst/>
              <a:gdLst>
                <a:gd name="connsiteX0" fmla="*/ 3095380 w 3163899"/>
                <a:gd name="connsiteY0" fmla="*/ 1765873 h 2059343"/>
                <a:gd name="connsiteX1" fmla="*/ 3155662 w 3163899"/>
                <a:gd name="connsiteY1" fmla="*/ 1870525 h 2059343"/>
                <a:gd name="connsiteX2" fmla="*/ 3155101 w 3163899"/>
                <a:gd name="connsiteY2" fmla="*/ 2053432 h 2059343"/>
                <a:gd name="connsiteX3" fmla="*/ 14041 w 3163899"/>
                <a:gd name="connsiteY3" fmla="*/ 239900 h 2059343"/>
                <a:gd name="connsiteX4" fmla="*/ 14603 w 3163899"/>
                <a:gd name="connsiteY4" fmla="*/ 56992 h 2059343"/>
                <a:gd name="connsiteX5" fmla="*/ 75447 w 3163899"/>
                <a:gd name="connsiteY5" fmla="*/ 22358 h 2059343"/>
                <a:gd name="connsiteX6" fmla="*/ 3095380 w 3163899"/>
                <a:gd name="connsiteY6" fmla="*/ 1765873 h 205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3899" h="2059343">
                  <a:moveTo>
                    <a:pt x="3095380" y="1765873"/>
                  </a:moveTo>
                  <a:cubicBezTo>
                    <a:pt x="3128891" y="1785156"/>
                    <a:pt x="3155850" y="1831959"/>
                    <a:pt x="3155662" y="1870525"/>
                  </a:cubicBezTo>
                  <a:lnTo>
                    <a:pt x="3155101" y="2053432"/>
                  </a:lnTo>
                  <a:lnTo>
                    <a:pt x="14041" y="239900"/>
                  </a:lnTo>
                  <a:lnTo>
                    <a:pt x="14603" y="56992"/>
                  </a:lnTo>
                  <a:cubicBezTo>
                    <a:pt x="14790" y="18427"/>
                    <a:pt x="41936" y="3075"/>
                    <a:pt x="75447" y="22358"/>
                  </a:cubicBezTo>
                  <a:lnTo>
                    <a:pt x="3095380" y="1765873"/>
                  </a:lnTo>
                  <a:close/>
                </a:path>
              </a:pathLst>
            </a:custGeom>
            <a:solidFill>
              <a:srgbClr val="7DD1CE"/>
            </a:solidFill>
            <a:ln w="9525" cap="flat">
              <a:noFill/>
              <a:prstDash val="solid"/>
              <a:miter/>
            </a:ln>
          </p:spPr>
          <p:txBody>
            <a:bodyPr rtlCol="0" anchor="ctr"/>
            <a:lstStyle/>
            <a:p>
              <a:endParaRPr lang="en-US" sz="1050"/>
            </a:p>
          </p:txBody>
        </p:sp>
        <p:sp>
          <p:nvSpPr>
            <p:cNvPr id="183" name="Freeform: Shape 111">
              <a:extLst>
                <a:ext uri="{FF2B5EF4-FFF2-40B4-BE49-F238E27FC236}">
                  <a16:creationId xmlns:a16="http://schemas.microsoft.com/office/drawing/2014/main" id="{F1743C47-E24E-8288-15E4-3837484D5301}"/>
                </a:ext>
              </a:extLst>
            </p:cNvPr>
            <p:cNvSpPr/>
            <p:nvPr/>
          </p:nvSpPr>
          <p:spPr>
            <a:xfrm>
              <a:off x="6875465" y="3857252"/>
              <a:ext cx="149770" cy="168492"/>
            </a:xfrm>
            <a:custGeom>
              <a:avLst/>
              <a:gdLst>
                <a:gd name="connsiteX0" fmla="*/ 75074 w 149770"/>
                <a:gd name="connsiteY0" fmla="*/ 22406 h 168491"/>
                <a:gd name="connsiteX1" fmla="*/ 135730 w 149770"/>
                <a:gd name="connsiteY1" fmla="*/ 127433 h 168491"/>
                <a:gd name="connsiteX2" fmla="*/ 74699 w 149770"/>
                <a:gd name="connsiteY2" fmla="*/ 162254 h 168491"/>
                <a:gd name="connsiteX3" fmla="*/ 14042 w 149770"/>
                <a:gd name="connsiteY3" fmla="*/ 57041 h 168491"/>
                <a:gd name="connsiteX4" fmla="*/ 75074 w 149770"/>
                <a:gd name="connsiteY4" fmla="*/ 22406 h 1684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770" h="168491">
                  <a:moveTo>
                    <a:pt x="75074" y="22406"/>
                  </a:moveTo>
                  <a:cubicBezTo>
                    <a:pt x="108772" y="41876"/>
                    <a:pt x="135730" y="88867"/>
                    <a:pt x="135730" y="127433"/>
                  </a:cubicBezTo>
                  <a:cubicBezTo>
                    <a:pt x="135543" y="165999"/>
                    <a:pt x="108397" y="181724"/>
                    <a:pt x="74699" y="162254"/>
                  </a:cubicBezTo>
                  <a:cubicBezTo>
                    <a:pt x="41001" y="142784"/>
                    <a:pt x="13855" y="95794"/>
                    <a:pt x="14042" y="57041"/>
                  </a:cubicBezTo>
                  <a:cubicBezTo>
                    <a:pt x="14042" y="18662"/>
                    <a:pt x="41375" y="2936"/>
                    <a:pt x="75074" y="22406"/>
                  </a:cubicBezTo>
                  <a:close/>
                </a:path>
              </a:pathLst>
            </a:custGeom>
            <a:solidFill>
              <a:schemeClr val="accent3"/>
            </a:solidFill>
            <a:ln w="9525" cap="flat">
              <a:noFill/>
              <a:prstDash val="solid"/>
              <a:miter/>
            </a:ln>
          </p:spPr>
          <p:txBody>
            <a:bodyPr rtlCol="0" anchor="ctr"/>
            <a:lstStyle/>
            <a:p>
              <a:endParaRPr lang="en-US" sz="1050"/>
            </a:p>
          </p:txBody>
        </p:sp>
        <p:sp>
          <p:nvSpPr>
            <p:cNvPr id="184" name="Freeform: Shape 112">
              <a:extLst>
                <a:ext uri="{FF2B5EF4-FFF2-40B4-BE49-F238E27FC236}">
                  <a16:creationId xmlns:a16="http://schemas.microsoft.com/office/drawing/2014/main" id="{78EC3211-7547-821F-5333-A1C00B867641}"/>
                </a:ext>
              </a:extLst>
            </p:cNvPr>
            <p:cNvSpPr/>
            <p:nvPr/>
          </p:nvSpPr>
          <p:spPr>
            <a:xfrm>
              <a:off x="7082897" y="3977072"/>
              <a:ext cx="149770" cy="168492"/>
            </a:xfrm>
            <a:custGeom>
              <a:avLst/>
              <a:gdLst>
                <a:gd name="connsiteX0" fmla="*/ 75074 w 149770"/>
                <a:gd name="connsiteY0" fmla="*/ 22402 h 168491"/>
                <a:gd name="connsiteX1" fmla="*/ 135730 w 149770"/>
                <a:gd name="connsiteY1" fmla="*/ 127615 h 168491"/>
                <a:gd name="connsiteX2" fmla="*/ 74699 w 149770"/>
                <a:gd name="connsiteY2" fmla="*/ 162437 h 168491"/>
                <a:gd name="connsiteX3" fmla="*/ 14042 w 149770"/>
                <a:gd name="connsiteY3" fmla="*/ 57223 h 168491"/>
                <a:gd name="connsiteX4" fmla="*/ 75074 w 149770"/>
                <a:gd name="connsiteY4" fmla="*/ 22402 h 1684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770" h="168491">
                  <a:moveTo>
                    <a:pt x="75074" y="22402"/>
                  </a:moveTo>
                  <a:cubicBezTo>
                    <a:pt x="108772" y="41872"/>
                    <a:pt x="135918" y="88862"/>
                    <a:pt x="135730" y="127615"/>
                  </a:cubicBezTo>
                  <a:cubicBezTo>
                    <a:pt x="135544" y="166181"/>
                    <a:pt x="108211" y="181907"/>
                    <a:pt x="74699" y="162437"/>
                  </a:cubicBezTo>
                  <a:cubicBezTo>
                    <a:pt x="41001" y="142967"/>
                    <a:pt x="13855" y="95976"/>
                    <a:pt x="14042" y="57223"/>
                  </a:cubicBezTo>
                  <a:cubicBezTo>
                    <a:pt x="14229" y="18657"/>
                    <a:pt x="41562" y="2931"/>
                    <a:pt x="75074" y="22402"/>
                  </a:cubicBezTo>
                  <a:close/>
                </a:path>
              </a:pathLst>
            </a:custGeom>
            <a:solidFill>
              <a:schemeClr val="accent5"/>
            </a:solidFill>
            <a:ln w="9525" cap="flat">
              <a:noFill/>
              <a:prstDash val="solid"/>
              <a:miter/>
            </a:ln>
          </p:spPr>
          <p:txBody>
            <a:bodyPr rtlCol="0" anchor="ctr"/>
            <a:lstStyle/>
            <a:p>
              <a:endParaRPr lang="en-US" sz="1050"/>
            </a:p>
          </p:txBody>
        </p:sp>
        <p:sp>
          <p:nvSpPr>
            <p:cNvPr id="185" name="Freeform: Shape 113">
              <a:extLst>
                <a:ext uri="{FF2B5EF4-FFF2-40B4-BE49-F238E27FC236}">
                  <a16:creationId xmlns:a16="http://schemas.microsoft.com/office/drawing/2014/main" id="{4FBAABC9-E715-08A1-4011-97BE1F8FE615}"/>
                </a:ext>
              </a:extLst>
            </p:cNvPr>
            <p:cNvSpPr/>
            <p:nvPr/>
          </p:nvSpPr>
          <p:spPr>
            <a:xfrm>
              <a:off x="7290703" y="4097042"/>
              <a:ext cx="149770" cy="168492"/>
            </a:xfrm>
            <a:custGeom>
              <a:avLst/>
              <a:gdLst>
                <a:gd name="connsiteX0" fmla="*/ 75074 w 149770"/>
                <a:gd name="connsiteY0" fmla="*/ 22436 h 168491"/>
                <a:gd name="connsiteX1" fmla="*/ 135730 w 149770"/>
                <a:gd name="connsiteY1" fmla="*/ 127649 h 168491"/>
                <a:gd name="connsiteX2" fmla="*/ 74699 w 149770"/>
                <a:gd name="connsiteY2" fmla="*/ 162471 h 168491"/>
                <a:gd name="connsiteX3" fmla="*/ 14042 w 149770"/>
                <a:gd name="connsiteY3" fmla="*/ 57257 h 168491"/>
                <a:gd name="connsiteX4" fmla="*/ 75074 w 149770"/>
                <a:gd name="connsiteY4" fmla="*/ 22436 h 1684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770" h="168491">
                  <a:moveTo>
                    <a:pt x="75074" y="22436"/>
                  </a:moveTo>
                  <a:cubicBezTo>
                    <a:pt x="108772" y="41906"/>
                    <a:pt x="135918" y="88896"/>
                    <a:pt x="135730" y="127649"/>
                  </a:cubicBezTo>
                  <a:cubicBezTo>
                    <a:pt x="135544" y="166215"/>
                    <a:pt x="108210" y="181941"/>
                    <a:pt x="74699" y="162471"/>
                  </a:cubicBezTo>
                  <a:cubicBezTo>
                    <a:pt x="41001" y="143001"/>
                    <a:pt x="13855" y="96010"/>
                    <a:pt x="14042" y="57257"/>
                  </a:cubicBezTo>
                  <a:cubicBezTo>
                    <a:pt x="14042" y="18504"/>
                    <a:pt x="41375" y="2965"/>
                    <a:pt x="75074" y="22436"/>
                  </a:cubicBezTo>
                  <a:close/>
                </a:path>
              </a:pathLst>
            </a:custGeom>
            <a:solidFill>
              <a:srgbClr val="FFD469"/>
            </a:solidFill>
            <a:ln w="9525" cap="flat">
              <a:noFill/>
              <a:prstDash val="solid"/>
              <a:miter/>
            </a:ln>
          </p:spPr>
          <p:txBody>
            <a:bodyPr rtlCol="0" anchor="ctr"/>
            <a:lstStyle/>
            <a:p>
              <a:endParaRPr lang="en-US" sz="1050"/>
            </a:p>
          </p:txBody>
        </p:sp>
        <p:sp>
          <p:nvSpPr>
            <p:cNvPr id="186" name="Freeform: Shape 114">
              <a:extLst>
                <a:ext uri="{FF2B5EF4-FFF2-40B4-BE49-F238E27FC236}">
                  <a16:creationId xmlns:a16="http://schemas.microsoft.com/office/drawing/2014/main" id="{5DAF60BD-FF57-6843-BCCB-C1BE0D3188B0}"/>
                </a:ext>
              </a:extLst>
            </p:cNvPr>
            <p:cNvSpPr/>
            <p:nvPr/>
          </p:nvSpPr>
          <p:spPr>
            <a:xfrm>
              <a:off x="4422789" y="2708828"/>
              <a:ext cx="3163900" cy="3912752"/>
            </a:xfrm>
            <a:custGeom>
              <a:avLst/>
              <a:gdLst>
                <a:gd name="connsiteX0" fmla="*/ 3160904 w 3163899"/>
                <a:gd name="connsiteY0" fmla="*/ 1827574 h 3912751"/>
                <a:gd name="connsiteX1" fmla="*/ 3155101 w 3163899"/>
                <a:gd name="connsiteY1" fmla="*/ 3900583 h 3912751"/>
                <a:gd name="connsiteX2" fmla="*/ 14041 w 3163899"/>
                <a:gd name="connsiteY2" fmla="*/ 2087051 h 3912751"/>
                <a:gd name="connsiteX3" fmla="*/ 19845 w 3163899"/>
                <a:gd name="connsiteY3" fmla="*/ 14041 h 3912751"/>
              </a:gdLst>
              <a:ahLst/>
              <a:cxnLst>
                <a:cxn ang="0">
                  <a:pos x="connsiteX0" y="connsiteY0"/>
                </a:cxn>
                <a:cxn ang="0">
                  <a:pos x="connsiteX1" y="connsiteY1"/>
                </a:cxn>
                <a:cxn ang="0">
                  <a:pos x="connsiteX2" y="connsiteY2"/>
                </a:cxn>
                <a:cxn ang="0">
                  <a:pos x="connsiteX3" y="connsiteY3"/>
                </a:cxn>
              </a:cxnLst>
              <a:rect l="l" t="t" r="r" b="b"/>
              <a:pathLst>
                <a:path w="3163899" h="3912751">
                  <a:moveTo>
                    <a:pt x="3160904" y="1827574"/>
                  </a:moveTo>
                  <a:lnTo>
                    <a:pt x="3155101" y="3900583"/>
                  </a:lnTo>
                  <a:lnTo>
                    <a:pt x="14041" y="2087051"/>
                  </a:lnTo>
                  <a:lnTo>
                    <a:pt x="19845" y="14041"/>
                  </a:lnTo>
                  <a:close/>
                </a:path>
              </a:pathLst>
            </a:custGeom>
            <a:solidFill>
              <a:srgbClr val="FFFFFF"/>
            </a:solidFill>
            <a:ln w="9525" cap="flat">
              <a:noFill/>
              <a:prstDash val="solid"/>
              <a:miter/>
            </a:ln>
          </p:spPr>
          <p:txBody>
            <a:bodyPr rtlCol="0" anchor="ctr"/>
            <a:lstStyle/>
            <a:p>
              <a:endParaRPr lang="en-US" sz="1050"/>
            </a:p>
          </p:txBody>
        </p:sp>
        <p:sp>
          <p:nvSpPr>
            <p:cNvPr id="187" name="Freeform: Shape 115">
              <a:extLst>
                <a:ext uri="{FF2B5EF4-FFF2-40B4-BE49-F238E27FC236}">
                  <a16:creationId xmlns:a16="http://schemas.microsoft.com/office/drawing/2014/main" id="{FD834F73-9314-46E7-ED94-44462D020FCA}"/>
                </a:ext>
              </a:extLst>
            </p:cNvPr>
            <p:cNvSpPr/>
            <p:nvPr/>
          </p:nvSpPr>
          <p:spPr>
            <a:xfrm>
              <a:off x="4534742" y="2924684"/>
              <a:ext cx="2883080" cy="3482162"/>
            </a:xfrm>
            <a:custGeom>
              <a:avLst/>
              <a:gdLst>
                <a:gd name="connsiteX0" fmla="*/ 2617987 w 2883080"/>
                <a:gd name="connsiteY0" fmla="*/ 1514179 h 3482161"/>
                <a:gd name="connsiteX1" fmla="*/ 2585973 w 2883080"/>
                <a:gd name="connsiteY1" fmla="*/ 1495645 h 3482161"/>
                <a:gd name="connsiteX2" fmla="*/ 2361318 w 2883080"/>
                <a:gd name="connsiteY2" fmla="*/ 1365906 h 3482161"/>
                <a:gd name="connsiteX3" fmla="*/ 2329305 w 2883080"/>
                <a:gd name="connsiteY3" fmla="*/ 1347372 h 3482161"/>
                <a:gd name="connsiteX4" fmla="*/ 2104649 w 2883080"/>
                <a:gd name="connsiteY4" fmla="*/ 1217633 h 3482161"/>
                <a:gd name="connsiteX5" fmla="*/ 2072635 w 2883080"/>
                <a:gd name="connsiteY5" fmla="*/ 1199099 h 3482161"/>
                <a:gd name="connsiteX6" fmla="*/ 1847979 w 2883080"/>
                <a:gd name="connsiteY6" fmla="*/ 1069361 h 3482161"/>
                <a:gd name="connsiteX7" fmla="*/ 1815966 w 2883080"/>
                <a:gd name="connsiteY7" fmla="*/ 1050827 h 3482161"/>
                <a:gd name="connsiteX8" fmla="*/ 1591311 w 2883080"/>
                <a:gd name="connsiteY8" fmla="*/ 921088 h 3482161"/>
                <a:gd name="connsiteX9" fmla="*/ 1559297 w 2883080"/>
                <a:gd name="connsiteY9" fmla="*/ 902554 h 3482161"/>
                <a:gd name="connsiteX10" fmla="*/ 1334642 w 2883080"/>
                <a:gd name="connsiteY10" fmla="*/ 772815 h 3482161"/>
                <a:gd name="connsiteX11" fmla="*/ 1302628 w 2883080"/>
                <a:gd name="connsiteY11" fmla="*/ 754281 h 3482161"/>
                <a:gd name="connsiteX12" fmla="*/ 1077972 w 2883080"/>
                <a:gd name="connsiteY12" fmla="*/ 624543 h 3482161"/>
                <a:gd name="connsiteX13" fmla="*/ 1045772 w 2883080"/>
                <a:gd name="connsiteY13" fmla="*/ 606008 h 3482161"/>
                <a:gd name="connsiteX14" fmla="*/ 821303 w 2883080"/>
                <a:gd name="connsiteY14" fmla="*/ 476457 h 3482161"/>
                <a:gd name="connsiteX15" fmla="*/ 789103 w 2883080"/>
                <a:gd name="connsiteY15" fmla="*/ 457923 h 3482161"/>
                <a:gd name="connsiteX16" fmla="*/ 564635 w 2883080"/>
                <a:gd name="connsiteY16" fmla="*/ 328372 h 3482161"/>
                <a:gd name="connsiteX17" fmla="*/ 532434 w 2883080"/>
                <a:gd name="connsiteY17" fmla="*/ 309837 h 3482161"/>
                <a:gd name="connsiteX18" fmla="*/ 307778 w 2883080"/>
                <a:gd name="connsiteY18" fmla="*/ 180099 h 3482161"/>
                <a:gd name="connsiteX19" fmla="*/ 276139 w 2883080"/>
                <a:gd name="connsiteY19" fmla="*/ 162126 h 3482161"/>
                <a:gd name="connsiteX20" fmla="*/ 19470 w 2883080"/>
                <a:gd name="connsiteY20" fmla="*/ 14041 h 3482161"/>
                <a:gd name="connsiteX21" fmla="*/ 18721 w 2883080"/>
                <a:gd name="connsiteY21" fmla="*/ 308901 h 3482161"/>
                <a:gd name="connsiteX22" fmla="*/ 18534 w 2883080"/>
                <a:gd name="connsiteY22" fmla="*/ 345782 h 3482161"/>
                <a:gd name="connsiteX23" fmla="*/ 17785 w 2883080"/>
                <a:gd name="connsiteY23" fmla="*/ 603762 h 3482161"/>
                <a:gd name="connsiteX24" fmla="*/ 17598 w 2883080"/>
                <a:gd name="connsiteY24" fmla="*/ 640643 h 3482161"/>
                <a:gd name="connsiteX25" fmla="*/ 16849 w 2883080"/>
                <a:gd name="connsiteY25" fmla="*/ 898622 h 3482161"/>
                <a:gd name="connsiteX26" fmla="*/ 16662 w 2883080"/>
                <a:gd name="connsiteY26" fmla="*/ 935503 h 3482161"/>
                <a:gd name="connsiteX27" fmla="*/ 15913 w 2883080"/>
                <a:gd name="connsiteY27" fmla="*/ 1193483 h 3482161"/>
                <a:gd name="connsiteX28" fmla="*/ 15726 w 2883080"/>
                <a:gd name="connsiteY28" fmla="*/ 1230364 h 3482161"/>
                <a:gd name="connsiteX29" fmla="*/ 14977 w 2883080"/>
                <a:gd name="connsiteY29" fmla="*/ 1488343 h 3482161"/>
                <a:gd name="connsiteX30" fmla="*/ 14790 w 2883080"/>
                <a:gd name="connsiteY30" fmla="*/ 1525224 h 3482161"/>
                <a:gd name="connsiteX31" fmla="*/ 14041 w 2883080"/>
                <a:gd name="connsiteY31" fmla="*/ 1820085 h 3482161"/>
                <a:gd name="connsiteX32" fmla="*/ 270710 w 2883080"/>
                <a:gd name="connsiteY32" fmla="*/ 1968170 h 3482161"/>
                <a:gd name="connsiteX33" fmla="*/ 302723 w 2883080"/>
                <a:gd name="connsiteY33" fmla="*/ 1986704 h 3482161"/>
                <a:gd name="connsiteX34" fmla="*/ 527379 w 2883080"/>
                <a:gd name="connsiteY34" fmla="*/ 2116443 h 3482161"/>
                <a:gd name="connsiteX35" fmla="*/ 559580 w 2883080"/>
                <a:gd name="connsiteY35" fmla="*/ 2134977 h 3482161"/>
                <a:gd name="connsiteX36" fmla="*/ 784048 w 2883080"/>
                <a:gd name="connsiteY36" fmla="*/ 2264529 h 3482161"/>
                <a:gd name="connsiteX37" fmla="*/ 816249 w 2883080"/>
                <a:gd name="connsiteY37" fmla="*/ 2283063 h 3482161"/>
                <a:gd name="connsiteX38" fmla="*/ 1040717 w 2883080"/>
                <a:gd name="connsiteY38" fmla="*/ 2412614 h 3482161"/>
                <a:gd name="connsiteX39" fmla="*/ 1072918 w 2883080"/>
                <a:gd name="connsiteY39" fmla="*/ 2431148 h 3482161"/>
                <a:gd name="connsiteX40" fmla="*/ 1297573 w 2883080"/>
                <a:gd name="connsiteY40" fmla="*/ 2560887 h 3482161"/>
                <a:gd name="connsiteX41" fmla="*/ 1329587 w 2883080"/>
                <a:gd name="connsiteY41" fmla="*/ 2579421 h 3482161"/>
                <a:gd name="connsiteX42" fmla="*/ 1554242 w 2883080"/>
                <a:gd name="connsiteY42" fmla="*/ 2709159 h 3482161"/>
                <a:gd name="connsiteX43" fmla="*/ 1586256 w 2883080"/>
                <a:gd name="connsiteY43" fmla="*/ 2727694 h 3482161"/>
                <a:gd name="connsiteX44" fmla="*/ 1810912 w 2883080"/>
                <a:gd name="connsiteY44" fmla="*/ 2857432 h 3482161"/>
                <a:gd name="connsiteX45" fmla="*/ 1842925 w 2883080"/>
                <a:gd name="connsiteY45" fmla="*/ 2875966 h 3482161"/>
                <a:gd name="connsiteX46" fmla="*/ 2067580 w 2883080"/>
                <a:gd name="connsiteY46" fmla="*/ 3005705 h 3482161"/>
                <a:gd name="connsiteX47" fmla="*/ 2099594 w 2883080"/>
                <a:gd name="connsiteY47" fmla="*/ 3024239 h 3482161"/>
                <a:gd name="connsiteX48" fmla="*/ 2324249 w 2883080"/>
                <a:gd name="connsiteY48" fmla="*/ 3153977 h 3482161"/>
                <a:gd name="connsiteX49" fmla="*/ 2356263 w 2883080"/>
                <a:gd name="connsiteY49" fmla="*/ 3172512 h 3482161"/>
                <a:gd name="connsiteX50" fmla="*/ 2580918 w 2883080"/>
                <a:gd name="connsiteY50" fmla="*/ 3302250 h 3482161"/>
                <a:gd name="connsiteX51" fmla="*/ 2612932 w 2883080"/>
                <a:gd name="connsiteY51" fmla="*/ 3320784 h 3482161"/>
                <a:gd name="connsiteX52" fmla="*/ 2869601 w 2883080"/>
                <a:gd name="connsiteY52" fmla="*/ 3468870 h 3482161"/>
                <a:gd name="connsiteX53" fmla="*/ 2870350 w 2883080"/>
                <a:gd name="connsiteY53" fmla="*/ 3174009 h 3482161"/>
                <a:gd name="connsiteX54" fmla="*/ 2870537 w 2883080"/>
                <a:gd name="connsiteY54" fmla="*/ 3137128 h 3482161"/>
                <a:gd name="connsiteX55" fmla="*/ 2871286 w 2883080"/>
                <a:gd name="connsiteY55" fmla="*/ 2879149 h 3482161"/>
                <a:gd name="connsiteX56" fmla="*/ 2871473 w 2883080"/>
                <a:gd name="connsiteY56" fmla="*/ 2842268 h 3482161"/>
                <a:gd name="connsiteX57" fmla="*/ 2872222 w 2883080"/>
                <a:gd name="connsiteY57" fmla="*/ 2584288 h 3482161"/>
                <a:gd name="connsiteX58" fmla="*/ 2872409 w 2883080"/>
                <a:gd name="connsiteY58" fmla="*/ 2547407 h 3482161"/>
                <a:gd name="connsiteX59" fmla="*/ 2873158 w 2883080"/>
                <a:gd name="connsiteY59" fmla="*/ 2289428 h 3482161"/>
                <a:gd name="connsiteX60" fmla="*/ 2873345 w 2883080"/>
                <a:gd name="connsiteY60" fmla="*/ 2252547 h 3482161"/>
                <a:gd name="connsiteX61" fmla="*/ 2874094 w 2883080"/>
                <a:gd name="connsiteY61" fmla="*/ 1994567 h 3482161"/>
                <a:gd name="connsiteX62" fmla="*/ 2874281 w 2883080"/>
                <a:gd name="connsiteY62" fmla="*/ 1957686 h 3482161"/>
                <a:gd name="connsiteX63" fmla="*/ 2875030 w 2883080"/>
                <a:gd name="connsiteY63" fmla="*/ 1662826 h 3482161"/>
                <a:gd name="connsiteX64" fmla="*/ 2617987 w 2883080"/>
                <a:gd name="connsiteY64" fmla="*/ 1514179 h 3482161"/>
                <a:gd name="connsiteX65" fmla="*/ 271084 w 2883080"/>
                <a:gd name="connsiteY65" fmla="*/ 1931289 h 3482161"/>
                <a:gd name="connsiteX66" fmla="*/ 46429 w 2883080"/>
                <a:gd name="connsiteY66" fmla="*/ 1801551 h 3482161"/>
                <a:gd name="connsiteX67" fmla="*/ 47178 w 2883080"/>
                <a:gd name="connsiteY67" fmla="*/ 1543571 h 3482161"/>
                <a:gd name="connsiteX68" fmla="*/ 271833 w 2883080"/>
                <a:gd name="connsiteY68" fmla="*/ 1673310 h 3482161"/>
                <a:gd name="connsiteX69" fmla="*/ 271084 w 2883080"/>
                <a:gd name="connsiteY69" fmla="*/ 1931289 h 3482161"/>
                <a:gd name="connsiteX70" fmla="*/ 272020 w 2883080"/>
                <a:gd name="connsiteY70" fmla="*/ 1636429 h 3482161"/>
                <a:gd name="connsiteX71" fmla="*/ 47365 w 2883080"/>
                <a:gd name="connsiteY71" fmla="*/ 1506690 h 3482161"/>
                <a:gd name="connsiteX72" fmla="*/ 48114 w 2883080"/>
                <a:gd name="connsiteY72" fmla="*/ 1248711 h 3482161"/>
                <a:gd name="connsiteX73" fmla="*/ 272769 w 2883080"/>
                <a:gd name="connsiteY73" fmla="*/ 1378449 h 3482161"/>
                <a:gd name="connsiteX74" fmla="*/ 272020 w 2883080"/>
                <a:gd name="connsiteY74" fmla="*/ 1636429 h 3482161"/>
                <a:gd name="connsiteX75" fmla="*/ 272769 w 2883080"/>
                <a:gd name="connsiteY75" fmla="*/ 1341568 h 3482161"/>
                <a:gd name="connsiteX76" fmla="*/ 48114 w 2883080"/>
                <a:gd name="connsiteY76" fmla="*/ 1211830 h 3482161"/>
                <a:gd name="connsiteX77" fmla="*/ 48863 w 2883080"/>
                <a:gd name="connsiteY77" fmla="*/ 953850 h 3482161"/>
                <a:gd name="connsiteX78" fmla="*/ 273518 w 2883080"/>
                <a:gd name="connsiteY78" fmla="*/ 1083589 h 3482161"/>
                <a:gd name="connsiteX79" fmla="*/ 272769 w 2883080"/>
                <a:gd name="connsiteY79" fmla="*/ 1341568 h 3482161"/>
                <a:gd name="connsiteX80" fmla="*/ 273705 w 2883080"/>
                <a:gd name="connsiteY80" fmla="*/ 1046708 h 3482161"/>
                <a:gd name="connsiteX81" fmla="*/ 49050 w 2883080"/>
                <a:gd name="connsiteY81" fmla="*/ 916969 h 3482161"/>
                <a:gd name="connsiteX82" fmla="*/ 49799 w 2883080"/>
                <a:gd name="connsiteY82" fmla="*/ 658990 h 3482161"/>
                <a:gd name="connsiteX83" fmla="*/ 274454 w 2883080"/>
                <a:gd name="connsiteY83" fmla="*/ 788728 h 3482161"/>
                <a:gd name="connsiteX84" fmla="*/ 273705 w 2883080"/>
                <a:gd name="connsiteY84" fmla="*/ 1046708 h 3482161"/>
                <a:gd name="connsiteX85" fmla="*/ 274454 w 2883080"/>
                <a:gd name="connsiteY85" fmla="*/ 751847 h 3482161"/>
                <a:gd name="connsiteX86" fmla="*/ 49799 w 2883080"/>
                <a:gd name="connsiteY86" fmla="*/ 622109 h 3482161"/>
                <a:gd name="connsiteX87" fmla="*/ 50547 w 2883080"/>
                <a:gd name="connsiteY87" fmla="*/ 364129 h 3482161"/>
                <a:gd name="connsiteX88" fmla="*/ 275203 w 2883080"/>
                <a:gd name="connsiteY88" fmla="*/ 493868 h 3482161"/>
                <a:gd name="connsiteX89" fmla="*/ 274454 w 2883080"/>
                <a:gd name="connsiteY89" fmla="*/ 751847 h 3482161"/>
                <a:gd name="connsiteX90" fmla="*/ 275390 w 2883080"/>
                <a:gd name="connsiteY90" fmla="*/ 456987 h 3482161"/>
                <a:gd name="connsiteX91" fmla="*/ 50735 w 2883080"/>
                <a:gd name="connsiteY91" fmla="*/ 327248 h 3482161"/>
                <a:gd name="connsiteX92" fmla="*/ 51484 w 2883080"/>
                <a:gd name="connsiteY92" fmla="*/ 69269 h 3482161"/>
                <a:gd name="connsiteX93" fmla="*/ 276139 w 2883080"/>
                <a:gd name="connsiteY93" fmla="*/ 199007 h 3482161"/>
                <a:gd name="connsiteX94" fmla="*/ 275390 w 2883080"/>
                <a:gd name="connsiteY94" fmla="*/ 456987 h 3482161"/>
                <a:gd name="connsiteX95" fmla="*/ 527754 w 2883080"/>
                <a:gd name="connsiteY95" fmla="*/ 2079562 h 3482161"/>
                <a:gd name="connsiteX96" fmla="*/ 303098 w 2883080"/>
                <a:gd name="connsiteY96" fmla="*/ 1949824 h 3482161"/>
                <a:gd name="connsiteX97" fmla="*/ 303847 w 2883080"/>
                <a:gd name="connsiteY97" fmla="*/ 1691844 h 3482161"/>
                <a:gd name="connsiteX98" fmla="*/ 528502 w 2883080"/>
                <a:gd name="connsiteY98" fmla="*/ 1821582 h 3482161"/>
                <a:gd name="connsiteX99" fmla="*/ 527754 w 2883080"/>
                <a:gd name="connsiteY99" fmla="*/ 2079562 h 3482161"/>
                <a:gd name="connsiteX100" fmla="*/ 528690 w 2883080"/>
                <a:gd name="connsiteY100" fmla="*/ 1784702 h 3482161"/>
                <a:gd name="connsiteX101" fmla="*/ 304034 w 2883080"/>
                <a:gd name="connsiteY101" fmla="*/ 1654963 h 3482161"/>
                <a:gd name="connsiteX102" fmla="*/ 304783 w 2883080"/>
                <a:gd name="connsiteY102" fmla="*/ 1396984 h 3482161"/>
                <a:gd name="connsiteX103" fmla="*/ 529438 w 2883080"/>
                <a:gd name="connsiteY103" fmla="*/ 1526722 h 3482161"/>
                <a:gd name="connsiteX104" fmla="*/ 528690 w 2883080"/>
                <a:gd name="connsiteY104" fmla="*/ 1784702 h 3482161"/>
                <a:gd name="connsiteX105" fmla="*/ 529438 w 2883080"/>
                <a:gd name="connsiteY105" fmla="*/ 1489654 h 3482161"/>
                <a:gd name="connsiteX106" fmla="*/ 304783 w 2883080"/>
                <a:gd name="connsiteY106" fmla="*/ 1359915 h 3482161"/>
                <a:gd name="connsiteX107" fmla="*/ 305532 w 2883080"/>
                <a:gd name="connsiteY107" fmla="*/ 1101936 h 3482161"/>
                <a:gd name="connsiteX108" fmla="*/ 530187 w 2883080"/>
                <a:gd name="connsiteY108" fmla="*/ 1231674 h 3482161"/>
                <a:gd name="connsiteX109" fmla="*/ 529438 w 2883080"/>
                <a:gd name="connsiteY109" fmla="*/ 1489654 h 3482161"/>
                <a:gd name="connsiteX110" fmla="*/ 530374 w 2883080"/>
                <a:gd name="connsiteY110" fmla="*/ 1194793 h 3482161"/>
                <a:gd name="connsiteX111" fmla="*/ 305719 w 2883080"/>
                <a:gd name="connsiteY111" fmla="*/ 1065055 h 3482161"/>
                <a:gd name="connsiteX112" fmla="*/ 306468 w 2883080"/>
                <a:gd name="connsiteY112" fmla="*/ 807075 h 3482161"/>
                <a:gd name="connsiteX113" fmla="*/ 531123 w 2883080"/>
                <a:gd name="connsiteY113" fmla="*/ 936814 h 3482161"/>
                <a:gd name="connsiteX114" fmla="*/ 530374 w 2883080"/>
                <a:gd name="connsiteY114" fmla="*/ 1194793 h 3482161"/>
                <a:gd name="connsiteX115" fmla="*/ 531123 w 2883080"/>
                <a:gd name="connsiteY115" fmla="*/ 899933 h 3482161"/>
                <a:gd name="connsiteX116" fmla="*/ 306468 w 2883080"/>
                <a:gd name="connsiteY116" fmla="*/ 770194 h 3482161"/>
                <a:gd name="connsiteX117" fmla="*/ 307217 w 2883080"/>
                <a:gd name="connsiteY117" fmla="*/ 512215 h 3482161"/>
                <a:gd name="connsiteX118" fmla="*/ 531872 w 2883080"/>
                <a:gd name="connsiteY118" fmla="*/ 641953 h 3482161"/>
                <a:gd name="connsiteX119" fmla="*/ 531123 w 2883080"/>
                <a:gd name="connsiteY119" fmla="*/ 899933 h 3482161"/>
                <a:gd name="connsiteX120" fmla="*/ 531872 w 2883080"/>
                <a:gd name="connsiteY120" fmla="*/ 605072 h 3482161"/>
                <a:gd name="connsiteX121" fmla="*/ 307217 w 2883080"/>
                <a:gd name="connsiteY121" fmla="*/ 475334 h 3482161"/>
                <a:gd name="connsiteX122" fmla="*/ 307965 w 2883080"/>
                <a:gd name="connsiteY122" fmla="*/ 217354 h 3482161"/>
                <a:gd name="connsiteX123" fmla="*/ 532621 w 2883080"/>
                <a:gd name="connsiteY123" fmla="*/ 347093 h 3482161"/>
                <a:gd name="connsiteX124" fmla="*/ 531872 w 2883080"/>
                <a:gd name="connsiteY124" fmla="*/ 605072 h 3482161"/>
                <a:gd name="connsiteX125" fmla="*/ 784422 w 2883080"/>
                <a:gd name="connsiteY125" fmla="*/ 2227648 h 3482161"/>
                <a:gd name="connsiteX126" fmla="*/ 559954 w 2883080"/>
                <a:gd name="connsiteY126" fmla="*/ 2098096 h 3482161"/>
                <a:gd name="connsiteX127" fmla="*/ 560703 w 2883080"/>
                <a:gd name="connsiteY127" fmla="*/ 1840117 h 3482161"/>
                <a:gd name="connsiteX128" fmla="*/ 785171 w 2883080"/>
                <a:gd name="connsiteY128" fmla="*/ 1969668 h 3482161"/>
                <a:gd name="connsiteX129" fmla="*/ 784422 w 2883080"/>
                <a:gd name="connsiteY129" fmla="*/ 2227648 h 3482161"/>
                <a:gd name="connsiteX130" fmla="*/ 785171 w 2883080"/>
                <a:gd name="connsiteY130" fmla="*/ 1932787 h 3482161"/>
                <a:gd name="connsiteX131" fmla="*/ 560703 w 2883080"/>
                <a:gd name="connsiteY131" fmla="*/ 1803236 h 3482161"/>
                <a:gd name="connsiteX132" fmla="*/ 561452 w 2883080"/>
                <a:gd name="connsiteY132" fmla="*/ 1545256 h 3482161"/>
                <a:gd name="connsiteX133" fmla="*/ 785920 w 2883080"/>
                <a:gd name="connsiteY133" fmla="*/ 1674808 h 3482161"/>
                <a:gd name="connsiteX134" fmla="*/ 785171 w 2883080"/>
                <a:gd name="connsiteY134" fmla="*/ 1932787 h 3482161"/>
                <a:gd name="connsiteX135" fmla="*/ 786107 w 2883080"/>
                <a:gd name="connsiteY135" fmla="*/ 1637927 h 3482161"/>
                <a:gd name="connsiteX136" fmla="*/ 561639 w 2883080"/>
                <a:gd name="connsiteY136" fmla="*/ 1508375 h 3482161"/>
                <a:gd name="connsiteX137" fmla="*/ 562388 w 2883080"/>
                <a:gd name="connsiteY137" fmla="*/ 1250396 h 3482161"/>
                <a:gd name="connsiteX138" fmla="*/ 786856 w 2883080"/>
                <a:gd name="connsiteY138" fmla="*/ 1379947 h 3482161"/>
                <a:gd name="connsiteX139" fmla="*/ 786107 w 2883080"/>
                <a:gd name="connsiteY139" fmla="*/ 1637927 h 3482161"/>
                <a:gd name="connsiteX140" fmla="*/ 786856 w 2883080"/>
                <a:gd name="connsiteY140" fmla="*/ 1343066 h 3482161"/>
                <a:gd name="connsiteX141" fmla="*/ 562388 w 2883080"/>
                <a:gd name="connsiteY141" fmla="*/ 1213515 h 3482161"/>
                <a:gd name="connsiteX142" fmla="*/ 563137 w 2883080"/>
                <a:gd name="connsiteY142" fmla="*/ 955535 h 3482161"/>
                <a:gd name="connsiteX143" fmla="*/ 787605 w 2883080"/>
                <a:gd name="connsiteY143" fmla="*/ 1085087 h 3482161"/>
                <a:gd name="connsiteX144" fmla="*/ 786856 w 2883080"/>
                <a:gd name="connsiteY144" fmla="*/ 1343066 h 3482161"/>
                <a:gd name="connsiteX145" fmla="*/ 787792 w 2883080"/>
                <a:gd name="connsiteY145" fmla="*/ 1048206 h 3482161"/>
                <a:gd name="connsiteX146" fmla="*/ 563324 w 2883080"/>
                <a:gd name="connsiteY146" fmla="*/ 918654 h 3482161"/>
                <a:gd name="connsiteX147" fmla="*/ 564073 w 2883080"/>
                <a:gd name="connsiteY147" fmla="*/ 660675 h 3482161"/>
                <a:gd name="connsiteX148" fmla="*/ 788541 w 2883080"/>
                <a:gd name="connsiteY148" fmla="*/ 790226 h 3482161"/>
                <a:gd name="connsiteX149" fmla="*/ 787792 w 2883080"/>
                <a:gd name="connsiteY149" fmla="*/ 1048206 h 3482161"/>
                <a:gd name="connsiteX150" fmla="*/ 788541 w 2883080"/>
                <a:gd name="connsiteY150" fmla="*/ 753345 h 3482161"/>
                <a:gd name="connsiteX151" fmla="*/ 564073 w 2883080"/>
                <a:gd name="connsiteY151" fmla="*/ 623794 h 3482161"/>
                <a:gd name="connsiteX152" fmla="*/ 564822 w 2883080"/>
                <a:gd name="connsiteY152" fmla="*/ 365814 h 3482161"/>
                <a:gd name="connsiteX153" fmla="*/ 789290 w 2883080"/>
                <a:gd name="connsiteY153" fmla="*/ 495366 h 3482161"/>
                <a:gd name="connsiteX154" fmla="*/ 788541 w 2883080"/>
                <a:gd name="connsiteY154" fmla="*/ 753345 h 3482161"/>
                <a:gd name="connsiteX155" fmla="*/ 1041091 w 2883080"/>
                <a:gd name="connsiteY155" fmla="*/ 2375733 h 3482161"/>
                <a:gd name="connsiteX156" fmla="*/ 816623 w 2883080"/>
                <a:gd name="connsiteY156" fmla="*/ 2246182 h 3482161"/>
                <a:gd name="connsiteX157" fmla="*/ 817372 w 2883080"/>
                <a:gd name="connsiteY157" fmla="*/ 1988202 h 3482161"/>
                <a:gd name="connsiteX158" fmla="*/ 1041840 w 2883080"/>
                <a:gd name="connsiteY158" fmla="*/ 2117754 h 3482161"/>
                <a:gd name="connsiteX159" fmla="*/ 1041091 w 2883080"/>
                <a:gd name="connsiteY159" fmla="*/ 2375733 h 3482161"/>
                <a:gd name="connsiteX160" fmla="*/ 1041840 w 2883080"/>
                <a:gd name="connsiteY160" fmla="*/ 2080873 h 3482161"/>
                <a:gd name="connsiteX161" fmla="*/ 817372 w 2883080"/>
                <a:gd name="connsiteY161" fmla="*/ 1951321 h 3482161"/>
                <a:gd name="connsiteX162" fmla="*/ 818121 w 2883080"/>
                <a:gd name="connsiteY162" fmla="*/ 1693342 h 3482161"/>
                <a:gd name="connsiteX163" fmla="*/ 1042589 w 2883080"/>
                <a:gd name="connsiteY163" fmla="*/ 1822893 h 3482161"/>
                <a:gd name="connsiteX164" fmla="*/ 1041840 w 2883080"/>
                <a:gd name="connsiteY164" fmla="*/ 2080873 h 3482161"/>
                <a:gd name="connsiteX165" fmla="*/ 1042777 w 2883080"/>
                <a:gd name="connsiteY165" fmla="*/ 1786012 h 3482161"/>
                <a:gd name="connsiteX166" fmla="*/ 818308 w 2883080"/>
                <a:gd name="connsiteY166" fmla="*/ 1656461 h 3482161"/>
                <a:gd name="connsiteX167" fmla="*/ 819057 w 2883080"/>
                <a:gd name="connsiteY167" fmla="*/ 1398481 h 3482161"/>
                <a:gd name="connsiteX168" fmla="*/ 1043525 w 2883080"/>
                <a:gd name="connsiteY168" fmla="*/ 1528033 h 3482161"/>
                <a:gd name="connsiteX169" fmla="*/ 1042777 w 2883080"/>
                <a:gd name="connsiteY169" fmla="*/ 1786012 h 3482161"/>
                <a:gd name="connsiteX170" fmla="*/ 1043525 w 2883080"/>
                <a:gd name="connsiteY170" fmla="*/ 1491152 h 3482161"/>
                <a:gd name="connsiteX171" fmla="*/ 819057 w 2883080"/>
                <a:gd name="connsiteY171" fmla="*/ 1361600 h 3482161"/>
                <a:gd name="connsiteX172" fmla="*/ 819806 w 2883080"/>
                <a:gd name="connsiteY172" fmla="*/ 1103621 h 3482161"/>
                <a:gd name="connsiteX173" fmla="*/ 1044274 w 2883080"/>
                <a:gd name="connsiteY173" fmla="*/ 1233172 h 3482161"/>
                <a:gd name="connsiteX174" fmla="*/ 1043525 w 2883080"/>
                <a:gd name="connsiteY174" fmla="*/ 1491152 h 3482161"/>
                <a:gd name="connsiteX175" fmla="*/ 1044274 w 2883080"/>
                <a:gd name="connsiteY175" fmla="*/ 1196291 h 3482161"/>
                <a:gd name="connsiteX176" fmla="*/ 819806 w 2883080"/>
                <a:gd name="connsiteY176" fmla="*/ 1066740 h 3482161"/>
                <a:gd name="connsiteX177" fmla="*/ 820554 w 2883080"/>
                <a:gd name="connsiteY177" fmla="*/ 808760 h 3482161"/>
                <a:gd name="connsiteX178" fmla="*/ 1045023 w 2883080"/>
                <a:gd name="connsiteY178" fmla="*/ 938312 h 3482161"/>
                <a:gd name="connsiteX179" fmla="*/ 1044274 w 2883080"/>
                <a:gd name="connsiteY179" fmla="*/ 1196291 h 3482161"/>
                <a:gd name="connsiteX180" fmla="*/ 1045210 w 2883080"/>
                <a:gd name="connsiteY180" fmla="*/ 901431 h 3482161"/>
                <a:gd name="connsiteX181" fmla="*/ 820742 w 2883080"/>
                <a:gd name="connsiteY181" fmla="*/ 771879 h 3482161"/>
                <a:gd name="connsiteX182" fmla="*/ 821491 w 2883080"/>
                <a:gd name="connsiteY182" fmla="*/ 513900 h 3482161"/>
                <a:gd name="connsiteX183" fmla="*/ 1045959 w 2883080"/>
                <a:gd name="connsiteY183" fmla="*/ 643451 h 3482161"/>
                <a:gd name="connsiteX184" fmla="*/ 1045210 w 2883080"/>
                <a:gd name="connsiteY184" fmla="*/ 901431 h 3482161"/>
                <a:gd name="connsiteX185" fmla="*/ 1297761 w 2883080"/>
                <a:gd name="connsiteY185" fmla="*/ 2524006 h 3482161"/>
                <a:gd name="connsiteX186" fmla="*/ 1073105 w 2883080"/>
                <a:gd name="connsiteY186" fmla="*/ 2394267 h 3482161"/>
                <a:gd name="connsiteX187" fmla="*/ 1073854 w 2883080"/>
                <a:gd name="connsiteY187" fmla="*/ 2136288 h 3482161"/>
                <a:gd name="connsiteX188" fmla="*/ 1298509 w 2883080"/>
                <a:gd name="connsiteY188" fmla="*/ 2266026 h 3482161"/>
                <a:gd name="connsiteX189" fmla="*/ 1297761 w 2883080"/>
                <a:gd name="connsiteY189" fmla="*/ 2524006 h 3482161"/>
                <a:gd name="connsiteX190" fmla="*/ 1298697 w 2883080"/>
                <a:gd name="connsiteY190" fmla="*/ 2229145 h 3482161"/>
                <a:gd name="connsiteX191" fmla="*/ 1074041 w 2883080"/>
                <a:gd name="connsiteY191" fmla="*/ 2099407 h 3482161"/>
                <a:gd name="connsiteX192" fmla="*/ 1074790 w 2883080"/>
                <a:gd name="connsiteY192" fmla="*/ 1841427 h 3482161"/>
                <a:gd name="connsiteX193" fmla="*/ 1299446 w 2883080"/>
                <a:gd name="connsiteY193" fmla="*/ 1971166 h 3482161"/>
                <a:gd name="connsiteX194" fmla="*/ 1298697 w 2883080"/>
                <a:gd name="connsiteY194" fmla="*/ 2229145 h 3482161"/>
                <a:gd name="connsiteX195" fmla="*/ 1299446 w 2883080"/>
                <a:gd name="connsiteY195" fmla="*/ 1934285 h 3482161"/>
                <a:gd name="connsiteX196" fmla="*/ 1074790 w 2883080"/>
                <a:gd name="connsiteY196" fmla="*/ 1804546 h 3482161"/>
                <a:gd name="connsiteX197" fmla="*/ 1075539 w 2883080"/>
                <a:gd name="connsiteY197" fmla="*/ 1546567 h 3482161"/>
                <a:gd name="connsiteX198" fmla="*/ 1300195 w 2883080"/>
                <a:gd name="connsiteY198" fmla="*/ 1676305 h 3482161"/>
                <a:gd name="connsiteX199" fmla="*/ 1299446 w 2883080"/>
                <a:gd name="connsiteY199" fmla="*/ 1934285 h 3482161"/>
                <a:gd name="connsiteX200" fmla="*/ 1300381 w 2883080"/>
                <a:gd name="connsiteY200" fmla="*/ 1639424 h 3482161"/>
                <a:gd name="connsiteX201" fmla="*/ 1075726 w 2883080"/>
                <a:gd name="connsiteY201" fmla="*/ 1509686 h 3482161"/>
                <a:gd name="connsiteX202" fmla="*/ 1076475 w 2883080"/>
                <a:gd name="connsiteY202" fmla="*/ 1251706 h 3482161"/>
                <a:gd name="connsiteX203" fmla="*/ 1301130 w 2883080"/>
                <a:gd name="connsiteY203" fmla="*/ 1381445 h 3482161"/>
                <a:gd name="connsiteX204" fmla="*/ 1300381 w 2883080"/>
                <a:gd name="connsiteY204" fmla="*/ 1639424 h 3482161"/>
                <a:gd name="connsiteX205" fmla="*/ 1301130 w 2883080"/>
                <a:gd name="connsiteY205" fmla="*/ 1344564 h 3482161"/>
                <a:gd name="connsiteX206" fmla="*/ 1076475 w 2883080"/>
                <a:gd name="connsiteY206" fmla="*/ 1214825 h 3482161"/>
                <a:gd name="connsiteX207" fmla="*/ 1077224 w 2883080"/>
                <a:gd name="connsiteY207" fmla="*/ 956846 h 3482161"/>
                <a:gd name="connsiteX208" fmla="*/ 1301879 w 2883080"/>
                <a:gd name="connsiteY208" fmla="*/ 1086584 h 3482161"/>
                <a:gd name="connsiteX209" fmla="*/ 1301130 w 2883080"/>
                <a:gd name="connsiteY209" fmla="*/ 1344564 h 3482161"/>
                <a:gd name="connsiteX210" fmla="*/ 1302066 w 2883080"/>
                <a:gd name="connsiteY210" fmla="*/ 1049703 h 3482161"/>
                <a:gd name="connsiteX211" fmla="*/ 1077411 w 2883080"/>
                <a:gd name="connsiteY211" fmla="*/ 919965 h 3482161"/>
                <a:gd name="connsiteX212" fmla="*/ 1078160 w 2883080"/>
                <a:gd name="connsiteY212" fmla="*/ 661985 h 3482161"/>
                <a:gd name="connsiteX213" fmla="*/ 1302815 w 2883080"/>
                <a:gd name="connsiteY213" fmla="*/ 791724 h 3482161"/>
                <a:gd name="connsiteX214" fmla="*/ 1302066 w 2883080"/>
                <a:gd name="connsiteY214" fmla="*/ 1049703 h 3482161"/>
                <a:gd name="connsiteX215" fmla="*/ 1554430 w 2883080"/>
                <a:gd name="connsiteY215" fmla="*/ 2672278 h 3482161"/>
                <a:gd name="connsiteX216" fmla="*/ 1329774 w 2883080"/>
                <a:gd name="connsiteY216" fmla="*/ 2542540 h 3482161"/>
                <a:gd name="connsiteX217" fmla="*/ 1330523 w 2883080"/>
                <a:gd name="connsiteY217" fmla="*/ 2284560 h 3482161"/>
                <a:gd name="connsiteX218" fmla="*/ 1555179 w 2883080"/>
                <a:gd name="connsiteY218" fmla="*/ 2414299 h 3482161"/>
                <a:gd name="connsiteX219" fmla="*/ 1554430 w 2883080"/>
                <a:gd name="connsiteY219" fmla="*/ 2672278 h 3482161"/>
                <a:gd name="connsiteX220" fmla="*/ 1555179 w 2883080"/>
                <a:gd name="connsiteY220" fmla="*/ 2377418 h 3482161"/>
                <a:gd name="connsiteX221" fmla="*/ 1330523 w 2883080"/>
                <a:gd name="connsiteY221" fmla="*/ 2247680 h 3482161"/>
                <a:gd name="connsiteX222" fmla="*/ 1331271 w 2883080"/>
                <a:gd name="connsiteY222" fmla="*/ 1989700 h 3482161"/>
                <a:gd name="connsiteX223" fmla="*/ 1555927 w 2883080"/>
                <a:gd name="connsiteY223" fmla="*/ 2119439 h 3482161"/>
                <a:gd name="connsiteX224" fmla="*/ 1555179 w 2883080"/>
                <a:gd name="connsiteY224" fmla="*/ 2377418 h 3482161"/>
                <a:gd name="connsiteX225" fmla="*/ 1556114 w 2883080"/>
                <a:gd name="connsiteY225" fmla="*/ 2082557 h 3482161"/>
                <a:gd name="connsiteX226" fmla="*/ 1331459 w 2883080"/>
                <a:gd name="connsiteY226" fmla="*/ 1952819 h 3482161"/>
                <a:gd name="connsiteX227" fmla="*/ 1332208 w 2883080"/>
                <a:gd name="connsiteY227" fmla="*/ 1694839 h 3482161"/>
                <a:gd name="connsiteX228" fmla="*/ 1556863 w 2883080"/>
                <a:gd name="connsiteY228" fmla="*/ 1824578 h 3482161"/>
                <a:gd name="connsiteX229" fmla="*/ 1556114 w 2883080"/>
                <a:gd name="connsiteY229" fmla="*/ 2082557 h 3482161"/>
                <a:gd name="connsiteX230" fmla="*/ 1556863 w 2883080"/>
                <a:gd name="connsiteY230" fmla="*/ 1787697 h 3482161"/>
                <a:gd name="connsiteX231" fmla="*/ 1332208 w 2883080"/>
                <a:gd name="connsiteY231" fmla="*/ 1657959 h 3482161"/>
                <a:gd name="connsiteX232" fmla="*/ 1332957 w 2883080"/>
                <a:gd name="connsiteY232" fmla="*/ 1399979 h 3482161"/>
                <a:gd name="connsiteX233" fmla="*/ 1557612 w 2883080"/>
                <a:gd name="connsiteY233" fmla="*/ 1529717 h 3482161"/>
                <a:gd name="connsiteX234" fmla="*/ 1556863 w 2883080"/>
                <a:gd name="connsiteY234" fmla="*/ 1787697 h 3482161"/>
                <a:gd name="connsiteX235" fmla="*/ 1557799 w 2883080"/>
                <a:gd name="connsiteY235" fmla="*/ 1492649 h 3482161"/>
                <a:gd name="connsiteX236" fmla="*/ 1333144 w 2883080"/>
                <a:gd name="connsiteY236" fmla="*/ 1362911 h 3482161"/>
                <a:gd name="connsiteX237" fmla="*/ 1333893 w 2883080"/>
                <a:gd name="connsiteY237" fmla="*/ 1104931 h 3482161"/>
                <a:gd name="connsiteX238" fmla="*/ 1558548 w 2883080"/>
                <a:gd name="connsiteY238" fmla="*/ 1234670 h 3482161"/>
                <a:gd name="connsiteX239" fmla="*/ 1557799 w 2883080"/>
                <a:gd name="connsiteY239" fmla="*/ 1492649 h 3482161"/>
                <a:gd name="connsiteX240" fmla="*/ 1558548 w 2883080"/>
                <a:gd name="connsiteY240" fmla="*/ 1197789 h 3482161"/>
                <a:gd name="connsiteX241" fmla="*/ 1333893 w 2883080"/>
                <a:gd name="connsiteY241" fmla="*/ 1068050 h 3482161"/>
                <a:gd name="connsiteX242" fmla="*/ 1334642 w 2883080"/>
                <a:gd name="connsiteY242" fmla="*/ 810071 h 3482161"/>
                <a:gd name="connsiteX243" fmla="*/ 1559297 w 2883080"/>
                <a:gd name="connsiteY243" fmla="*/ 939809 h 3482161"/>
                <a:gd name="connsiteX244" fmla="*/ 1558548 w 2883080"/>
                <a:gd name="connsiteY244" fmla="*/ 1197789 h 3482161"/>
                <a:gd name="connsiteX245" fmla="*/ 1811098 w 2883080"/>
                <a:gd name="connsiteY245" fmla="*/ 2820364 h 3482161"/>
                <a:gd name="connsiteX246" fmla="*/ 1586443 w 2883080"/>
                <a:gd name="connsiteY246" fmla="*/ 2690625 h 3482161"/>
                <a:gd name="connsiteX247" fmla="*/ 1587192 w 2883080"/>
                <a:gd name="connsiteY247" fmla="*/ 2432646 h 3482161"/>
                <a:gd name="connsiteX248" fmla="*/ 1811847 w 2883080"/>
                <a:gd name="connsiteY248" fmla="*/ 2562385 h 3482161"/>
                <a:gd name="connsiteX249" fmla="*/ 1811098 w 2883080"/>
                <a:gd name="connsiteY249" fmla="*/ 2820364 h 3482161"/>
                <a:gd name="connsiteX250" fmla="*/ 1811847 w 2883080"/>
                <a:gd name="connsiteY250" fmla="*/ 2525504 h 3482161"/>
                <a:gd name="connsiteX251" fmla="*/ 1587192 w 2883080"/>
                <a:gd name="connsiteY251" fmla="*/ 2395765 h 3482161"/>
                <a:gd name="connsiteX252" fmla="*/ 1587941 w 2883080"/>
                <a:gd name="connsiteY252" fmla="*/ 2137785 h 3482161"/>
                <a:gd name="connsiteX253" fmla="*/ 1812596 w 2883080"/>
                <a:gd name="connsiteY253" fmla="*/ 2267524 h 3482161"/>
                <a:gd name="connsiteX254" fmla="*/ 1811847 w 2883080"/>
                <a:gd name="connsiteY254" fmla="*/ 2525504 h 3482161"/>
                <a:gd name="connsiteX255" fmla="*/ 1812783 w 2883080"/>
                <a:gd name="connsiteY255" fmla="*/ 2230643 h 3482161"/>
                <a:gd name="connsiteX256" fmla="*/ 1588128 w 2883080"/>
                <a:gd name="connsiteY256" fmla="*/ 2100904 h 3482161"/>
                <a:gd name="connsiteX257" fmla="*/ 1588877 w 2883080"/>
                <a:gd name="connsiteY257" fmla="*/ 1842925 h 3482161"/>
                <a:gd name="connsiteX258" fmla="*/ 1813532 w 2883080"/>
                <a:gd name="connsiteY258" fmla="*/ 1972664 h 3482161"/>
                <a:gd name="connsiteX259" fmla="*/ 1812783 w 2883080"/>
                <a:gd name="connsiteY259" fmla="*/ 2230643 h 3482161"/>
                <a:gd name="connsiteX260" fmla="*/ 1813532 w 2883080"/>
                <a:gd name="connsiteY260" fmla="*/ 1935783 h 3482161"/>
                <a:gd name="connsiteX261" fmla="*/ 1588877 w 2883080"/>
                <a:gd name="connsiteY261" fmla="*/ 1806044 h 3482161"/>
                <a:gd name="connsiteX262" fmla="*/ 1589626 w 2883080"/>
                <a:gd name="connsiteY262" fmla="*/ 1548064 h 3482161"/>
                <a:gd name="connsiteX263" fmla="*/ 1814281 w 2883080"/>
                <a:gd name="connsiteY263" fmla="*/ 1677803 h 3482161"/>
                <a:gd name="connsiteX264" fmla="*/ 1813532 w 2883080"/>
                <a:gd name="connsiteY264" fmla="*/ 1935783 h 3482161"/>
                <a:gd name="connsiteX265" fmla="*/ 1814469 w 2883080"/>
                <a:gd name="connsiteY265" fmla="*/ 1640922 h 3482161"/>
                <a:gd name="connsiteX266" fmla="*/ 1589813 w 2883080"/>
                <a:gd name="connsiteY266" fmla="*/ 1511183 h 3482161"/>
                <a:gd name="connsiteX267" fmla="*/ 1590562 w 2883080"/>
                <a:gd name="connsiteY267" fmla="*/ 1253204 h 3482161"/>
                <a:gd name="connsiteX268" fmla="*/ 1815217 w 2883080"/>
                <a:gd name="connsiteY268" fmla="*/ 1382943 h 3482161"/>
                <a:gd name="connsiteX269" fmla="*/ 1814469 w 2883080"/>
                <a:gd name="connsiteY269" fmla="*/ 1640922 h 3482161"/>
                <a:gd name="connsiteX270" fmla="*/ 1815217 w 2883080"/>
                <a:gd name="connsiteY270" fmla="*/ 1346062 h 3482161"/>
                <a:gd name="connsiteX271" fmla="*/ 1590562 w 2883080"/>
                <a:gd name="connsiteY271" fmla="*/ 1216323 h 3482161"/>
                <a:gd name="connsiteX272" fmla="*/ 1591311 w 2883080"/>
                <a:gd name="connsiteY272" fmla="*/ 958343 h 3482161"/>
                <a:gd name="connsiteX273" fmla="*/ 1815966 w 2883080"/>
                <a:gd name="connsiteY273" fmla="*/ 1088082 h 3482161"/>
                <a:gd name="connsiteX274" fmla="*/ 1815217 w 2883080"/>
                <a:gd name="connsiteY274" fmla="*/ 1346062 h 3482161"/>
                <a:gd name="connsiteX275" fmla="*/ 2067580 w 2883080"/>
                <a:gd name="connsiteY275" fmla="*/ 2968637 h 3482161"/>
                <a:gd name="connsiteX276" fmla="*/ 1842925 w 2883080"/>
                <a:gd name="connsiteY276" fmla="*/ 2838898 h 3482161"/>
                <a:gd name="connsiteX277" fmla="*/ 1843674 w 2883080"/>
                <a:gd name="connsiteY277" fmla="*/ 2580918 h 3482161"/>
                <a:gd name="connsiteX278" fmla="*/ 2068329 w 2883080"/>
                <a:gd name="connsiteY278" fmla="*/ 2710657 h 3482161"/>
                <a:gd name="connsiteX279" fmla="*/ 2067580 w 2883080"/>
                <a:gd name="connsiteY279" fmla="*/ 2968637 h 3482161"/>
                <a:gd name="connsiteX280" fmla="*/ 2068516 w 2883080"/>
                <a:gd name="connsiteY280" fmla="*/ 2673589 h 3482161"/>
                <a:gd name="connsiteX281" fmla="*/ 1843861 w 2883080"/>
                <a:gd name="connsiteY281" fmla="*/ 2543850 h 3482161"/>
                <a:gd name="connsiteX282" fmla="*/ 1844610 w 2883080"/>
                <a:gd name="connsiteY282" fmla="*/ 2285871 h 3482161"/>
                <a:gd name="connsiteX283" fmla="*/ 2069265 w 2883080"/>
                <a:gd name="connsiteY283" fmla="*/ 2415609 h 3482161"/>
                <a:gd name="connsiteX284" fmla="*/ 2068516 w 2883080"/>
                <a:gd name="connsiteY284" fmla="*/ 2673589 h 3482161"/>
                <a:gd name="connsiteX285" fmla="*/ 2069265 w 2883080"/>
                <a:gd name="connsiteY285" fmla="*/ 2378729 h 3482161"/>
                <a:gd name="connsiteX286" fmla="*/ 1844610 w 2883080"/>
                <a:gd name="connsiteY286" fmla="*/ 2248990 h 3482161"/>
                <a:gd name="connsiteX287" fmla="*/ 1845359 w 2883080"/>
                <a:gd name="connsiteY287" fmla="*/ 1991010 h 3482161"/>
                <a:gd name="connsiteX288" fmla="*/ 2070014 w 2883080"/>
                <a:gd name="connsiteY288" fmla="*/ 2120749 h 3482161"/>
                <a:gd name="connsiteX289" fmla="*/ 2069265 w 2883080"/>
                <a:gd name="connsiteY289" fmla="*/ 2378729 h 3482161"/>
                <a:gd name="connsiteX290" fmla="*/ 2070201 w 2883080"/>
                <a:gd name="connsiteY290" fmla="*/ 2083868 h 3482161"/>
                <a:gd name="connsiteX291" fmla="*/ 1845546 w 2883080"/>
                <a:gd name="connsiteY291" fmla="*/ 1954129 h 3482161"/>
                <a:gd name="connsiteX292" fmla="*/ 1846295 w 2883080"/>
                <a:gd name="connsiteY292" fmla="*/ 1696150 h 3482161"/>
                <a:gd name="connsiteX293" fmla="*/ 2070950 w 2883080"/>
                <a:gd name="connsiteY293" fmla="*/ 1825888 h 3482161"/>
                <a:gd name="connsiteX294" fmla="*/ 2070201 w 2883080"/>
                <a:gd name="connsiteY294" fmla="*/ 2083868 h 3482161"/>
                <a:gd name="connsiteX295" fmla="*/ 2070950 w 2883080"/>
                <a:gd name="connsiteY295" fmla="*/ 1789008 h 3482161"/>
                <a:gd name="connsiteX296" fmla="*/ 1846295 w 2883080"/>
                <a:gd name="connsiteY296" fmla="*/ 1659269 h 3482161"/>
                <a:gd name="connsiteX297" fmla="*/ 1847044 w 2883080"/>
                <a:gd name="connsiteY297" fmla="*/ 1401289 h 3482161"/>
                <a:gd name="connsiteX298" fmla="*/ 2071699 w 2883080"/>
                <a:gd name="connsiteY298" fmla="*/ 1531028 h 3482161"/>
                <a:gd name="connsiteX299" fmla="*/ 2070950 w 2883080"/>
                <a:gd name="connsiteY299" fmla="*/ 1789008 h 3482161"/>
                <a:gd name="connsiteX300" fmla="*/ 2071887 w 2883080"/>
                <a:gd name="connsiteY300" fmla="*/ 1494147 h 3482161"/>
                <a:gd name="connsiteX301" fmla="*/ 1847231 w 2883080"/>
                <a:gd name="connsiteY301" fmla="*/ 1364408 h 3482161"/>
                <a:gd name="connsiteX302" fmla="*/ 1847979 w 2883080"/>
                <a:gd name="connsiteY302" fmla="*/ 1106429 h 3482161"/>
                <a:gd name="connsiteX303" fmla="*/ 2072635 w 2883080"/>
                <a:gd name="connsiteY303" fmla="*/ 1236167 h 3482161"/>
                <a:gd name="connsiteX304" fmla="*/ 2071887 w 2883080"/>
                <a:gd name="connsiteY304" fmla="*/ 1494147 h 3482161"/>
                <a:gd name="connsiteX305" fmla="*/ 2324249 w 2883080"/>
                <a:gd name="connsiteY305" fmla="*/ 3116722 h 3482161"/>
                <a:gd name="connsiteX306" fmla="*/ 2099594 w 2883080"/>
                <a:gd name="connsiteY306" fmla="*/ 2986983 h 3482161"/>
                <a:gd name="connsiteX307" fmla="*/ 2100343 w 2883080"/>
                <a:gd name="connsiteY307" fmla="*/ 2729004 h 3482161"/>
                <a:gd name="connsiteX308" fmla="*/ 2324998 w 2883080"/>
                <a:gd name="connsiteY308" fmla="*/ 2858743 h 3482161"/>
                <a:gd name="connsiteX309" fmla="*/ 2324249 w 2883080"/>
                <a:gd name="connsiteY309" fmla="*/ 3116722 h 3482161"/>
                <a:gd name="connsiteX310" fmla="*/ 2325186 w 2883080"/>
                <a:gd name="connsiteY310" fmla="*/ 2821862 h 3482161"/>
                <a:gd name="connsiteX311" fmla="*/ 2100530 w 2883080"/>
                <a:gd name="connsiteY311" fmla="*/ 2692123 h 3482161"/>
                <a:gd name="connsiteX312" fmla="*/ 2101279 w 2883080"/>
                <a:gd name="connsiteY312" fmla="*/ 2434144 h 3482161"/>
                <a:gd name="connsiteX313" fmla="*/ 2325934 w 2883080"/>
                <a:gd name="connsiteY313" fmla="*/ 2563882 h 3482161"/>
                <a:gd name="connsiteX314" fmla="*/ 2325186 w 2883080"/>
                <a:gd name="connsiteY314" fmla="*/ 2821862 h 3482161"/>
                <a:gd name="connsiteX315" fmla="*/ 2325934 w 2883080"/>
                <a:gd name="connsiteY315" fmla="*/ 2527001 h 3482161"/>
                <a:gd name="connsiteX316" fmla="*/ 2101279 w 2883080"/>
                <a:gd name="connsiteY316" fmla="*/ 2397263 h 3482161"/>
                <a:gd name="connsiteX317" fmla="*/ 2102028 w 2883080"/>
                <a:gd name="connsiteY317" fmla="*/ 2139283 h 3482161"/>
                <a:gd name="connsiteX318" fmla="*/ 2326683 w 2883080"/>
                <a:gd name="connsiteY318" fmla="*/ 2269022 h 3482161"/>
                <a:gd name="connsiteX319" fmla="*/ 2325934 w 2883080"/>
                <a:gd name="connsiteY319" fmla="*/ 2527001 h 3482161"/>
                <a:gd name="connsiteX320" fmla="*/ 2326871 w 2883080"/>
                <a:gd name="connsiteY320" fmla="*/ 2232141 h 3482161"/>
                <a:gd name="connsiteX321" fmla="*/ 2102215 w 2883080"/>
                <a:gd name="connsiteY321" fmla="*/ 2102402 h 3482161"/>
                <a:gd name="connsiteX322" fmla="*/ 2102964 w 2883080"/>
                <a:gd name="connsiteY322" fmla="*/ 1844422 h 3482161"/>
                <a:gd name="connsiteX323" fmla="*/ 2327619 w 2883080"/>
                <a:gd name="connsiteY323" fmla="*/ 1974161 h 3482161"/>
                <a:gd name="connsiteX324" fmla="*/ 2326871 w 2883080"/>
                <a:gd name="connsiteY324" fmla="*/ 2232141 h 3482161"/>
                <a:gd name="connsiteX325" fmla="*/ 2327619 w 2883080"/>
                <a:gd name="connsiteY325" fmla="*/ 1937280 h 3482161"/>
                <a:gd name="connsiteX326" fmla="*/ 2102964 w 2883080"/>
                <a:gd name="connsiteY326" fmla="*/ 1807542 h 3482161"/>
                <a:gd name="connsiteX327" fmla="*/ 2103713 w 2883080"/>
                <a:gd name="connsiteY327" fmla="*/ 1549562 h 3482161"/>
                <a:gd name="connsiteX328" fmla="*/ 2328368 w 2883080"/>
                <a:gd name="connsiteY328" fmla="*/ 1679301 h 3482161"/>
                <a:gd name="connsiteX329" fmla="*/ 2327619 w 2883080"/>
                <a:gd name="connsiteY329" fmla="*/ 1937280 h 3482161"/>
                <a:gd name="connsiteX330" fmla="*/ 2328556 w 2883080"/>
                <a:gd name="connsiteY330" fmla="*/ 1642420 h 3482161"/>
                <a:gd name="connsiteX331" fmla="*/ 2103900 w 2883080"/>
                <a:gd name="connsiteY331" fmla="*/ 1512681 h 3482161"/>
                <a:gd name="connsiteX332" fmla="*/ 2104649 w 2883080"/>
                <a:gd name="connsiteY332" fmla="*/ 1254702 h 3482161"/>
                <a:gd name="connsiteX333" fmla="*/ 2329305 w 2883080"/>
                <a:gd name="connsiteY333" fmla="*/ 1384440 h 3482161"/>
                <a:gd name="connsiteX334" fmla="*/ 2328556 w 2883080"/>
                <a:gd name="connsiteY334" fmla="*/ 1642420 h 3482161"/>
                <a:gd name="connsiteX335" fmla="*/ 2580918 w 2883080"/>
                <a:gd name="connsiteY335" fmla="*/ 3264808 h 3482161"/>
                <a:gd name="connsiteX336" fmla="*/ 2356263 w 2883080"/>
                <a:gd name="connsiteY336" fmla="*/ 3135069 h 3482161"/>
                <a:gd name="connsiteX337" fmla="*/ 2357012 w 2883080"/>
                <a:gd name="connsiteY337" fmla="*/ 2877090 h 3482161"/>
                <a:gd name="connsiteX338" fmla="*/ 2581667 w 2883080"/>
                <a:gd name="connsiteY338" fmla="*/ 3006828 h 3482161"/>
                <a:gd name="connsiteX339" fmla="*/ 2580918 w 2883080"/>
                <a:gd name="connsiteY339" fmla="*/ 3264808 h 3482161"/>
                <a:gd name="connsiteX340" fmla="*/ 2581667 w 2883080"/>
                <a:gd name="connsiteY340" fmla="*/ 2969947 h 3482161"/>
                <a:gd name="connsiteX341" fmla="*/ 2357012 w 2883080"/>
                <a:gd name="connsiteY341" fmla="*/ 2840209 h 3482161"/>
                <a:gd name="connsiteX342" fmla="*/ 2357761 w 2883080"/>
                <a:gd name="connsiteY342" fmla="*/ 2582229 h 3482161"/>
                <a:gd name="connsiteX343" fmla="*/ 2582416 w 2883080"/>
                <a:gd name="connsiteY343" fmla="*/ 2711968 h 3482161"/>
                <a:gd name="connsiteX344" fmla="*/ 2581667 w 2883080"/>
                <a:gd name="connsiteY344" fmla="*/ 2969947 h 3482161"/>
                <a:gd name="connsiteX345" fmla="*/ 2582604 w 2883080"/>
                <a:gd name="connsiteY345" fmla="*/ 2675087 h 3482161"/>
                <a:gd name="connsiteX346" fmla="*/ 2357948 w 2883080"/>
                <a:gd name="connsiteY346" fmla="*/ 2545348 h 3482161"/>
                <a:gd name="connsiteX347" fmla="*/ 2358697 w 2883080"/>
                <a:gd name="connsiteY347" fmla="*/ 2287369 h 3482161"/>
                <a:gd name="connsiteX348" fmla="*/ 2583352 w 2883080"/>
                <a:gd name="connsiteY348" fmla="*/ 2417107 h 3482161"/>
                <a:gd name="connsiteX349" fmla="*/ 2582604 w 2883080"/>
                <a:gd name="connsiteY349" fmla="*/ 2675087 h 3482161"/>
                <a:gd name="connsiteX350" fmla="*/ 2583352 w 2883080"/>
                <a:gd name="connsiteY350" fmla="*/ 2380226 h 3482161"/>
                <a:gd name="connsiteX351" fmla="*/ 2358697 w 2883080"/>
                <a:gd name="connsiteY351" fmla="*/ 2250488 h 3482161"/>
                <a:gd name="connsiteX352" fmla="*/ 2359446 w 2883080"/>
                <a:gd name="connsiteY352" fmla="*/ 1992508 h 3482161"/>
                <a:gd name="connsiteX353" fmla="*/ 2584101 w 2883080"/>
                <a:gd name="connsiteY353" fmla="*/ 2122247 h 3482161"/>
                <a:gd name="connsiteX354" fmla="*/ 2583352 w 2883080"/>
                <a:gd name="connsiteY354" fmla="*/ 2380226 h 3482161"/>
                <a:gd name="connsiteX355" fmla="*/ 2584289 w 2883080"/>
                <a:gd name="connsiteY355" fmla="*/ 2085366 h 3482161"/>
                <a:gd name="connsiteX356" fmla="*/ 2359633 w 2883080"/>
                <a:gd name="connsiteY356" fmla="*/ 1955627 h 3482161"/>
                <a:gd name="connsiteX357" fmla="*/ 2360381 w 2883080"/>
                <a:gd name="connsiteY357" fmla="*/ 1697648 h 3482161"/>
                <a:gd name="connsiteX358" fmla="*/ 2585037 w 2883080"/>
                <a:gd name="connsiteY358" fmla="*/ 1827386 h 3482161"/>
                <a:gd name="connsiteX359" fmla="*/ 2584289 w 2883080"/>
                <a:gd name="connsiteY359" fmla="*/ 2085366 h 3482161"/>
                <a:gd name="connsiteX360" fmla="*/ 2585037 w 2883080"/>
                <a:gd name="connsiteY360" fmla="*/ 1790505 h 3482161"/>
                <a:gd name="connsiteX361" fmla="*/ 2360381 w 2883080"/>
                <a:gd name="connsiteY361" fmla="*/ 1660767 h 3482161"/>
                <a:gd name="connsiteX362" fmla="*/ 2361130 w 2883080"/>
                <a:gd name="connsiteY362" fmla="*/ 1402787 h 3482161"/>
                <a:gd name="connsiteX363" fmla="*/ 2585786 w 2883080"/>
                <a:gd name="connsiteY363" fmla="*/ 1532526 h 3482161"/>
                <a:gd name="connsiteX364" fmla="*/ 2585037 w 2883080"/>
                <a:gd name="connsiteY364" fmla="*/ 1790505 h 3482161"/>
                <a:gd name="connsiteX365" fmla="*/ 2837588 w 2883080"/>
                <a:gd name="connsiteY365" fmla="*/ 3413080 h 3482161"/>
                <a:gd name="connsiteX366" fmla="*/ 2612932 w 2883080"/>
                <a:gd name="connsiteY366" fmla="*/ 3283342 h 3482161"/>
                <a:gd name="connsiteX367" fmla="*/ 2613681 w 2883080"/>
                <a:gd name="connsiteY367" fmla="*/ 3025362 h 3482161"/>
                <a:gd name="connsiteX368" fmla="*/ 2838336 w 2883080"/>
                <a:gd name="connsiteY368" fmla="*/ 3155101 h 3482161"/>
                <a:gd name="connsiteX369" fmla="*/ 2837588 w 2883080"/>
                <a:gd name="connsiteY369" fmla="*/ 3413080 h 3482161"/>
                <a:gd name="connsiteX370" fmla="*/ 2838336 w 2883080"/>
                <a:gd name="connsiteY370" fmla="*/ 3118220 h 3482161"/>
                <a:gd name="connsiteX371" fmla="*/ 2613681 w 2883080"/>
                <a:gd name="connsiteY371" fmla="*/ 2988481 h 3482161"/>
                <a:gd name="connsiteX372" fmla="*/ 2614430 w 2883080"/>
                <a:gd name="connsiteY372" fmla="*/ 2730502 h 3482161"/>
                <a:gd name="connsiteX373" fmla="*/ 2839085 w 2883080"/>
                <a:gd name="connsiteY373" fmla="*/ 2860240 h 3482161"/>
                <a:gd name="connsiteX374" fmla="*/ 2838336 w 2883080"/>
                <a:gd name="connsiteY374" fmla="*/ 3118220 h 3482161"/>
                <a:gd name="connsiteX375" fmla="*/ 2839273 w 2883080"/>
                <a:gd name="connsiteY375" fmla="*/ 2823360 h 3482161"/>
                <a:gd name="connsiteX376" fmla="*/ 2614617 w 2883080"/>
                <a:gd name="connsiteY376" fmla="*/ 2693621 h 3482161"/>
                <a:gd name="connsiteX377" fmla="*/ 2615366 w 2883080"/>
                <a:gd name="connsiteY377" fmla="*/ 2435641 h 3482161"/>
                <a:gd name="connsiteX378" fmla="*/ 2840022 w 2883080"/>
                <a:gd name="connsiteY378" fmla="*/ 2565380 h 3482161"/>
                <a:gd name="connsiteX379" fmla="*/ 2839273 w 2883080"/>
                <a:gd name="connsiteY379" fmla="*/ 2823360 h 3482161"/>
                <a:gd name="connsiteX380" fmla="*/ 2840022 w 2883080"/>
                <a:gd name="connsiteY380" fmla="*/ 2528312 h 3482161"/>
                <a:gd name="connsiteX381" fmla="*/ 2615366 w 2883080"/>
                <a:gd name="connsiteY381" fmla="*/ 2398573 h 3482161"/>
                <a:gd name="connsiteX382" fmla="*/ 2616114 w 2883080"/>
                <a:gd name="connsiteY382" fmla="*/ 2140594 h 3482161"/>
                <a:gd name="connsiteX383" fmla="*/ 2840770 w 2883080"/>
                <a:gd name="connsiteY383" fmla="*/ 2270332 h 3482161"/>
                <a:gd name="connsiteX384" fmla="*/ 2840022 w 2883080"/>
                <a:gd name="connsiteY384" fmla="*/ 2528312 h 3482161"/>
                <a:gd name="connsiteX385" fmla="*/ 2840770 w 2883080"/>
                <a:gd name="connsiteY385" fmla="*/ 2233451 h 3482161"/>
                <a:gd name="connsiteX386" fmla="*/ 2616114 w 2883080"/>
                <a:gd name="connsiteY386" fmla="*/ 2103713 h 3482161"/>
                <a:gd name="connsiteX387" fmla="*/ 2616863 w 2883080"/>
                <a:gd name="connsiteY387" fmla="*/ 1845733 h 3482161"/>
                <a:gd name="connsiteX388" fmla="*/ 2841519 w 2883080"/>
                <a:gd name="connsiteY388" fmla="*/ 1975472 h 3482161"/>
                <a:gd name="connsiteX389" fmla="*/ 2840770 w 2883080"/>
                <a:gd name="connsiteY389" fmla="*/ 2233451 h 3482161"/>
                <a:gd name="connsiteX390" fmla="*/ 2841706 w 2883080"/>
                <a:gd name="connsiteY390" fmla="*/ 1938591 h 3482161"/>
                <a:gd name="connsiteX391" fmla="*/ 2617051 w 2883080"/>
                <a:gd name="connsiteY391" fmla="*/ 1808852 h 3482161"/>
                <a:gd name="connsiteX392" fmla="*/ 2617799 w 2883080"/>
                <a:gd name="connsiteY392" fmla="*/ 1550873 h 3482161"/>
                <a:gd name="connsiteX393" fmla="*/ 2842455 w 2883080"/>
                <a:gd name="connsiteY393" fmla="*/ 1680611 h 3482161"/>
                <a:gd name="connsiteX394" fmla="*/ 2841706 w 2883080"/>
                <a:gd name="connsiteY394" fmla="*/ 1938591 h 3482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Lst>
              <a:rect l="l" t="t" r="r" b="b"/>
              <a:pathLst>
                <a:path w="2883080" h="3482161">
                  <a:moveTo>
                    <a:pt x="2617987" y="1514179"/>
                  </a:moveTo>
                  <a:lnTo>
                    <a:pt x="2585973" y="1495645"/>
                  </a:lnTo>
                  <a:lnTo>
                    <a:pt x="2361318" y="1365906"/>
                  </a:lnTo>
                  <a:lnTo>
                    <a:pt x="2329305" y="1347372"/>
                  </a:lnTo>
                  <a:lnTo>
                    <a:pt x="2104649" y="1217633"/>
                  </a:lnTo>
                  <a:lnTo>
                    <a:pt x="2072635" y="1199099"/>
                  </a:lnTo>
                  <a:lnTo>
                    <a:pt x="1847979" y="1069361"/>
                  </a:lnTo>
                  <a:lnTo>
                    <a:pt x="1815966" y="1050827"/>
                  </a:lnTo>
                  <a:lnTo>
                    <a:pt x="1591311" y="921088"/>
                  </a:lnTo>
                  <a:lnTo>
                    <a:pt x="1559297" y="902554"/>
                  </a:lnTo>
                  <a:lnTo>
                    <a:pt x="1334642" y="772815"/>
                  </a:lnTo>
                  <a:lnTo>
                    <a:pt x="1302628" y="754281"/>
                  </a:lnTo>
                  <a:lnTo>
                    <a:pt x="1077972" y="624543"/>
                  </a:lnTo>
                  <a:lnTo>
                    <a:pt x="1045772" y="606008"/>
                  </a:lnTo>
                  <a:lnTo>
                    <a:pt x="821303" y="476457"/>
                  </a:lnTo>
                  <a:lnTo>
                    <a:pt x="789103" y="457923"/>
                  </a:lnTo>
                  <a:lnTo>
                    <a:pt x="564635" y="328372"/>
                  </a:lnTo>
                  <a:lnTo>
                    <a:pt x="532434" y="309837"/>
                  </a:lnTo>
                  <a:lnTo>
                    <a:pt x="307778" y="180099"/>
                  </a:lnTo>
                  <a:lnTo>
                    <a:pt x="276139" y="162126"/>
                  </a:lnTo>
                  <a:lnTo>
                    <a:pt x="19470" y="14041"/>
                  </a:lnTo>
                  <a:lnTo>
                    <a:pt x="18721" y="308901"/>
                  </a:lnTo>
                  <a:lnTo>
                    <a:pt x="18534" y="345782"/>
                  </a:lnTo>
                  <a:lnTo>
                    <a:pt x="17785" y="603762"/>
                  </a:lnTo>
                  <a:lnTo>
                    <a:pt x="17598" y="640643"/>
                  </a:lnTo>
                  <a:lnTo>
                    <a:pt x="16849" y="898622"/>
                  </a:lnTo>
                  <a:lnTo>
                    <a:pt x="16662" y="935503"/>
                  </a:lnTo>
                  <a:lnTo>
                    <a:pt x="15913" y="1193483"/>
                  </a:lnTo>
                  <a:lnTo>
                    <a:pt x="15726" y="1230364"/>
                  </a:lnTo>
                  <a:lnTo>
                    <a:pt x="14977" y="1488343"/>
                  </a:lnTo>
                  <a:lnTo>
                    <a:pt x="14790" y="1525224"/>
                  </a:lnTo>
                  <a:lnTo>
                    <a:pt x="14041" y="1820085"/>
                  </a:lnTo>
                  <a:lnTo>
                    <a:pt x="270710" y="1968170"/>
                  </a:lnTo>
                  <a:lnTo>
                    <a:pt x="302723" y="1986704"/>
                  </a:lnTo>
                  <a:lnTo>
                    <a:pt x="527379" y="2116443"/>
                  </a:lnTo>
                  <a:lnTo>
                    <a:pt x="559580" y="2134977"/>
                  </a:lnTo>
                  <a:lnTo>
                    <a:pt x="784048" y="2264529"/>
                  </a:lnTo>
                  <a:lnTo>
                    <a:pt x="816249" y="2283063"/>
                  </a:lnTo>
                  <a:lnTo>
                    <a:pt x="1040717" y="2412614"/>
                  </a:lnTo>
                  <a:lnTo>
                    <a:pt x="1072918" y="2431148"/>
                  </a:lnTo>
                  <a:lnTo>
                    <a:pt x="1297573" y="2560887"/>
                  </a:lnTo>
                  <a:lnTo>
                    <a:pt x="1329587" y="2579421"/>
                  </a:lnTo>
                  <a:lnTo>
                    <a:pt x="1554242" y="2709159"/>
                  </a:lnTo>
                  <a:lnTo>
                    <a:pt x="1586256" y="2727694"/>
                  </a:lnTo>
                  <a:lnTo>
                    <a:pt x="1810912" y="2857432"/>
                  </a:lnTo>
                  <a:lnTo>
                    <a:pt x="1842925" y="2875966"/>
                  </a:lnTo>
                  <a:lnTo>
                    <a:pt x="2067580" y="3005705"/>
                  </a:lnTo>
                  <a:lnTo>
                    <a:pt x="2099594" y="3024239"/>
                  </a:lnTo>
                  <a:lnTo>
                    <a:pt x="2324249" y="3153977"/>
                  </a:lnTo>
                  <a:lnTo>
                    <a:pt x="2356263" y="3172512"/>
                  </a:lnTo>
                  <a:lnTo>
                    <a:pt x="2580918" y="3302250"/>
                  </a:lnTo>
                  <a:lnTo>
                    <a:pt x="2612932" y="3320784"/>
                  </a:lnTo>
                  <a:lnTo>
                    <a:pt x="2869601" y="3468870"/>
                  </a:lnTo>
                  <a:lnTo>
                    <a:pt x="2870350" y="3174009"/>
                  </a:lnTo>
                  <a:lnTo>
                    <a:pt x="2870537" y="3137128"/>
                  </a:lnTo>
                  <a:lnTo>
                    <a:pt x="2871286" y="2879149"/>
                  </a:lnTo>
                  <a:lnTo>
                    <a:pt x="2871473" y="2842268"/>
                  </a:lnTo>
                  <a:lnTo>
                    <a:pt x="2872222" y="2584288"/>
                  </a:lnTo>
                  <a:lnTo>
                    <a:pt x="2872409" y="2547407"/>
                  </a:lnTo>
                  <a:lnTo>
                    <a:pt x="2873158" y="2289428"/>
                  </a:lnTo>
                  <a:lnTo>
                    <a:pt x="2873345" y="2252547"/>
                  </a:lnTo>
                  <a:lnTo>
                    <a:pt x="2874094" y="1994567"/>
                  </a:lnTo>
                  <a:lnTo>
                    <a:pt x="2874281" y="1957686"/>
                  </a:lnTo>
                  <a:lnTo>
                    <a:pt x="2875030" y="1662826"/>
                  </a:lnTo>
                  <a:lnTo>
                    <a:pt x="2617987" y="1514179"/>
                  </a:lnTo>
                  <a:close/>
                  <a:moveTo>
                    <a:pt x="271084" y="1931289"/>
                  </a:moveTo>
                  <a:lnTo>
                    <a:pt x="46429" y="1801551"/>
                  </a:lnTo>
                  <a:lnTo>
                    <a:pt x="47178" y="1543571"/>
                  </a:lnTo>
                  <a:lnTo>
                    <a:pt x="271833" y="1673310"/>
                  </a:lnTo>
                  <a:lnTo>
                    <a:pt x="271084" y="1931289"/>
                  </a:lnTo>
                  <a:close/>
                  <a:moveTo>
                    <a:pt x="272020" y="1636429"/>
                  </a:moveTo>
                  <a:lnTo>
                    <a:pt x="47365" y="1506690"/>
                  </a:lnTo>
                  <a:lnTo>
                    <a:pt x="48114" y="1248711"/>
                  </a:lnTo>
                  <a:lnTo>
                    <a:pt x="272769" y="1378449"/>
                  </a:lnTo>
                  <a:lnTo>
                    <a:pt x="272020" y="1636429"/>
                  </a:lnTo>
                  <a:close/>
                  <a:moveTo>
                    <a:pt x="272769" y="1341568"/>
                  </a:moveTo>
                  <a:lnTo>
                    <a:pt x="48114" y="1211830"/>
                  </a:lnTo>
                  <a:lnTo>
                    <a:pt x="48863" y="953850"/>
                  </a:lnTo>
                  <a:lnTo>
                    <a:pt x="273518" y="1083589"/>
                  </a:lnTo>
                  <a:lnTo>
                    <a:pt x="272769" y="1341568"/>
                  </a:lnTo>
                  <a:close/>
                  <a:moveTo>
                    <a:pt x="273705" y="1046708"/>
                  </a:moveTo>
                  <a:lnTo>
                    <a:pt x="49050" y="916969"/>
                  </a:lnTo>
                  <a:lnTo>
                    <a:pt x="49799" y="658990"/>
                  </a:lnTo>
                  <a:lnTo>
                    <a:pt x="274454" y="788728"/>
                  </a:lnTo>
                  <a:lnTo>
                    <a:pt x="273705" y="1046708"/>
                  </a:lnTo>
                  <a:close/>
                  <a:moveTo>
                    <a:pt x="274454" y="751847"/>
                  </a:moveTo>
                  <a:lnTo>
                    <a:pt x="49799" y="622109"/>
                  </a:lnTo>
                  <a:lnTo>
                    <a:pt x="50547" y="364129"/>
                  </a:lnTo>
                  <a:lnTo>
                    <a:pt x="275203" y="493868"/>
                  </a:lnTo>
                  <a:lnTo>
                    <a:pt x="274454" y="751847"/>
                  </a:lnTo>
                  <a:close/>
                  <a:moveTo>
                    <a:pt x="275390" y="456987"/>
                  </a:moveTo>
                  <a:lnTo>
                    <a:pt x="50735" y="327248"/>
                  </a:lnTo>
                  <a:lnTo>
                    <a:pt x="51484" y="69269"/>
                  </a:lnTo>
                  <a:lnTo>
                    <a:pt x="276139" y="199007"/>
                  </a:lnTo>
                  <a:lnTo>
                    <a:pt x="275390" y="456987"/>
                  </a:lnTo>
                  <a:close/>
                  <a:moveTo>
                    <a:pt x="527754" y="2079562"/>
                  </a:moveTo>
                  <a:lnTo>
                    <a:pt x="303098" y="1949824"/>
                  </a:lnTo>
                  <a:lnTo>
                    <a:pt x="303847" y="1691844"/>
                  </a:lnTo>
                  <a:lnTo>
                    <a:pt x="528502" y="1821582"/>
                  </a:lnTo>
                  <a:lnTo>
                    <a:pt x="527754" y="2079562"/>
                  </a:lnTo>
                  <a:close/>
                  <a:moveTo>
                    <a:pt x="528690" y="1784702"/>
                  </a:moveTo>
                  <a:lnTo>
                    <a:pt x="304034" y="1654963"/>
                  </a:lnTo>
                  <a:lnTo>
                    <a:pt x="304783" y="1396984"/>
                  </a:lnTo>
                  <a:lnTo>
                    <a:pt x="529438" y="1526722"/>
                  </a:lnTo>
                  <a:lnTo>
                    <a:pt x="528690" y="1784702"/>
                  </a:lnTo>
                  <a:close/>
                  <a:moveTo>
                    <a:pt x="529438" y="1489654"/>
                  </a:moveTo>
                  <a:lnTo>
                    <a:pt x="304783" y="1359915"/>
                  </a:lnTo>
                  <a:lnTo>
                    <a:pt x="305532" y="1101936"/>
                  </a:lnTo>
                  <a:lnTo>
                    <a:pt x="530187" y="1231674"/>
                  </a:lnTo>
                  <a:lnTo>
                    <a:pt x="529438" y="1489654"/>
                  </a:lnTo>
                  <a:close/>
                  <a:moveTo>
                    <a:pt x="530374" y="1194793"/>
                  </a:moveTo>
                  <a:lnTo>
                    <a:pt x="305719" y="1065055"/>
                  </a:lnTo>
                  <a:lnTo>
                    <a:pt x="306468" y="807075"/>
                  </a:lnTo>
                  <a:lnTo>
                    <a:pt x="531123" y="936814"/>
                  </a:lnTo>
                  <a:lnTo>
                    <a:pt x="530374" y="1194793"/>
                  </a:lnTo>
                  <a:close/>
                  <a:moveTo>
                    <a:pt x="531123" y="899933"/>
                  </a:moveTo>
                  <a:lnTo>
                    <a:pt x="306468" y="770194"/>
                  </a:lnTo>
                  <a:lnTo>
                    <a:pt x="307217" y="512215"/>
                  </a:lnTo>
                  <a:lnTo>
                    <a:pt x="531872" y="641953"/>
                  </a:lnTo>
                  <a:lnTo>
                    <a:pt x="531123" y="899933"/>
                  </a:lnTo>
                  <a:close/>
                  <a:moveTo>
                    <a:pt x="531872" y="605072"/>
                  </a:moveTo>
                  <a:lnTo>
                    <a:pt x="307217" y="475334"/>
                  </a:lnTo>
                  <a:lnTo>
                    <a:pt x="307965" y="217354"/>
                  </a:lnTo>
                  <a:lnTo>
                    <a:pt x="532621" y="347093"/>
                  </a:lnTo>
                  <a:lnTo>
                    <a:pt x="531872" y="605072"/>
                  </a:lnTo>
                  <a:close/>
                  <a:moveTo>
                    <a:pt x="784422" y="2227648"/>
                  </a:moveTo>
                  <a:lnTo>
                    <a:pt x="559954" y="2098096"/>
                  </a:lnTo>
                  <a:lnTo>
                    <a:pt x="560703" y="1840117"/>
                  </a:lnTo>
                  <a:lnTo>
                    <a:pt x="785171" y="1969668"/>
                  </a:lnTo>
                  <a:lnTo>
                    <a:pt x="784422" y="2227648"/>
                  </a:lnTo>
                  <a:close/>
                  <a:moveTo>
                    <a:pt x="785171" y="1932787"/>
                  </a:moveTo>
                  <a:lnTo>
                    <a:pt x="560703" y="1803236"/>
                  </a:lnTo>
                  <a:lnTo>
                    <a:pt x="561452" y="1545256"/>
                  </a:lnTo>
                  <a:lnTo>
                    <a:pt x="785920" y="1674808"/>
                  </a:lnTo>
                  <a:lnTo>
                    <a:pt x="785171" y="1932787"/>
                  </a:lnTo>
                  <a:close/>
                  <a:moveTo>
                    <a:pt x="786107" y="1637927"/>
                  </a:moveTo>
                  <a:lnTo>
                    <a:pt x="561639" y="1508375"/>
                  </a:lnTo>
                  <a:lnTo>
                    <a:pt x="562388" y="1250396"/>
                  </a:lnTo>
                  <a:lnTo>
                    <a:pt x="786856" y="1379947"/>
                  </a:lnTo>
                  <a:lnTo>
                    <a:pt x="786107" y="1637927"/>
                  </a:lnTo>
                  <a:close/>
                  <a:moveTo>
                    <a:pt x="786856" y="1343066"/>
                  </a:moveTo>
                  <a:lnTo>
                    <a:pt x="562388" y="1213515"/>
                  </a:lnTo>
                  <a:lnTo>
                    <a:pt x="563137" y="955535"/>
                  </a:lnTo>
                  <a:lnTo>
                    <a:pt x="787605" y="1085087"/>
                  </a:lnTo>
                  <a:lnTo>
                    <a:pt x="786856" y="1343066"/>
                  </a:lnTo>
                  <a:close/>
                  <a:moveTo>
                    <a:pt x="787792" y="1048206"/>
                  </a:moveTo>
                  <a:lnTo>
                    <a:pt x="563324" y="918654"/>
                  </a:lnTo>
                  <a:lnTo>
                    <a:pt x="564073" y="660675"/>
                  </a:lnTo>
                  <a:lnTo>
                    <a:pt x="788541" y="790226"/>
                  </a:lnTo>
                  <a:lnTo>
                    <a:pt x="787792" y="1048206"/>
                  </a:lnTo>
                  <a:close/>
                  <a:moveTo>
                    <a:pt x="788541" y="753345"/>
                  </a:moveTo>
                  <a:lnTo>
                    <a:pt x="564073" y="623794"/>
                  </a:lnTo>
                  <a:lnTo>
                    <a:pt x="564822" y="365814"/>
                  </a:lnTo>
                  <a:lnTo>
                    <a:pt x="789290" y="495366"/>
                  </a:lnTo>
                  <a:lnTo>
                    <a:pt x="788541" y="753345"/>
                  </a:lnTo>
                  <a:close/>
                  <a:moveTo>
                    <a:pt x="1041091" y="2375733"/>
                  </a:moveTo>
                  <a:lnTo>
                    <a:pt x="816623" y="2246182"/>
                  </a:lnTo>
                  <a:lnTo>
                    <a:pt x="817372" y="1988202"/>
                  </a:lnTo>
                  <a:lnTo>
                    <a:pt x="1041840" y="2117754"/>
                  </a:lnTo>
                  <a:lnTo>
                    <a:pt x="1041091" y="2375733"/>
                  </a:lnTo>
                  <a:close/>
                  <a:moveTo>
                    <a:pt x="1041840" y="2080873"/>
                  </a:moveTo>
                  <a:lnTo>
                    <a:pt x="817372" y="1951321"/>
                  </a:lnTo>
                  <a:lnTo>
                    <a:pt x="818121" y="1693342"/>
                  </a:lnTo>
                  <a:lnTo>
                    <a:pt x="1042589" y="1822893"/>
                  </a:lnTo>
                  <a:lnTo>
                    <a:pt x="1041840" y="2080873"/>
                  </a:lnTo>
                  <a:close/>
                  <a:moveTo>
                    <a:pt x="1042777" y="1786012"/>
                  </a:moveTo>
                  <a:lnTo>
                    <a:pt x="818308" y="1656461"/>
                  </a:lnTo>
                  <a:lnTo>
                    <a:pt x="819057" y="1398481"/>
                  </a:lnTo>
                  <a:lnTo>
                    <a:pt x="1043525" y="1528033"/>
                  </a:lnTo>
                  <a:lnTo>
                    <a:pt x="1042777" y="1786012"/>
                  </a:lnTo>
                  <a:close/>
                  <a:moveTo>
                    <a:pt x="1043525" y="1491152"/>
                  </a:moveTo>
                  <a:lnTo>
                    <a:pt x="819057" y="1361600"/>
                  </a:lnTo>
                  <a:lnTo>
                    <a:pt x="819806" y="1103621"/>
                  </a:lnTo>
                  <a:lnTo>
                    <a:pt x="1044274" y="1233172"/>
                  </a:lnTo>
                  <a:lnTo>
                    <a:pt x="1043525" y="1491152"/>
                  </a:lnTo>
                  <a:close/>
                  <a:moveTo>
                    <a:pt x="1044274" y="1196291"/>
                  </a:moveTo>
                  <a:lnTo>
                    <a:pt x="819806" y="1066740"/>
                  </a:lnTo>
                  <a:lnTo>
                    <a:pt x="820554" y="808760"/>
                  </a:lnTo>
                  <a:lnTo>
                    <a:pt x="1045023" y="938312"/>
                  </a:lnTo>
                  <a:lnTo>
                    <a:pt x="1044274" y="1196291"/>
                  </a:lnTo>
                  <a:close/>
                  <a:moveTo>
                    <a:pt x="1045210" y="901431"/>
                  </a:moveTo>
                  <a:lnTo>
                    <a:pt x="820742" y="771879"/>
                  </a:lnTo>
                  <a:lnTo>
                    <a:pt x="821491" y="513900"/>
                  </a:lnTo>
                  <a:lnTo>
                    <a:pt x="1045959" y="643451"/>
                  </a:lnTo>
                  <a:lnTo>
                    <a:pt x="1045210" y="901431"/>
                  </a:lnTo>
                  <a:close/>
                  <a:moveTo>
                    <a:pt x="1297761" y="2524006"/>
                  </a:moveTo>
                  <a:lnTo>
                    <a:pt x="1073105" y="2394267"/>
                  </a:lnTo>
                  <a:lnTo>
                    <a:pt x="1073854" y="2136288"/>
                  </a:lnTo>
                  <a:lnTo>
                    <a:pt x="1298509" y="2266026"/>
                  </a:lnTo>
                  <a:lnTo>
                    <a:pt x="1297761" y="2524006"/>
                  </a:lnTo>
                  <a:close/>
                  <a:moveTo>
                    <a:pt x="1298697" y="2229145"/>
                  </a:moveTo>
                  <a:lnTo>
                    <a:pt x="1074041" y="2099407"/>
                  </a:lnTo>
                  <a:lnTo>
                    <a:pt x="1074790" y="1841427"/>
                  </a:lnTo>
                  <a:lnTo>
                    <a:pt x="1299446" y="1971166"/>
                  </a:lnTo>
                  <a:lnTo>
                    <a:pt x="1298697" y="2229145"/>
                  </a:lnTo>
                  <a:close/>
                  <a:moveTo>
                    <a:pt x="1299446" y="1934285"/>
                  </a:moveTo>
                  <a:lnTo>
                    <a:pt x="1074790" y="1804546"/>
                  </a:lnTo>
                  <a:lnTo>
                    <a:pt x="1075539" y="1546567"/>
                  </a:lnTo>
                  <a:lnTo>
                    <a:pt x="1300195" y="1676305"/>
                  </a:lnTo>
                  <a:lnTo>
                    <a:pt x="1299446" y="1934285"/>
                  </a:lnTo>
                  <a:close/>
                  <a:moveTo>
                    <a:pt x="1300381" y="1639424"/>
                  </a:moveTo>
                  <a:lnTo>
                    <a:pt x="1075726" y="1509686"/>
                  </a:lnTo>
                  <a:lnTo>
                    <a:pt x="1076475" y="1251706"/>
                  </a:lnTo>
                  <a:lnTo>
                    <a:pt x="1301130" y="1381445"/>
                  </a:lnTo>
                  <a:lnTo>
                    <a:pt x="1300381" y="1639424"/>
                  </a:lnTo>
                  <a:close/>
                  <a:moveTo>
                    <a:pt x="1301130" y="1344564"/>
                  </a:moveTo>
                  <a:lnTo>
                    <a:pt x="1076475" y="1214825"/>
                  </a:lnTo>
                  <a:lnTo>
                    <a:pt x="1077224" y="956846"/>
                  </a:lnTo>
                  <a:lnTo>
                    <a:pt x="1301879" y="1086584"/>
                  </a:lnTo>
                  <a:lnTo>
                    <a:pt x="1301130" y="1344564"/>
                  </a:lnTo>
                  <a:close/>
                  <a:moveTo>
                    <a:pt x="1302066" y="1049703"/>
                  </a:moveTo>
                  <a:lnTo>
                    <a:pt x="1077411" y="919965"/>
                  </a:lnTo>
                  <a:lnTo>
                    <a:pt x="1078160" y="661985"/>
                  </a:lnTo>
                  <a:lnTo>
                    <a:pt x="1302815" y="791724"/>
                  </a:lnTo>
                  <a:lnTo>
                    <a:pt x="1302066" y="1049703"/>
                  </a:lnTo>
                  <a:close/>
                  <a:moveTo>
                    <a:pt x="1554430" y="2672278"/>
                  </a:moveTo>
                  <a:lnTo>
                    <a:pt x="1329774" y="2542540"/>
                  </a:lnTo>
                  <a:lnTo>
                    <a:pt x="1330523" y="2284560"/>
                  </a:lnTo>
                  <a:lnTo>
                    <a:pt x="1555179" y="2414299"/>
                  </a:lnTo>
                  <a:lnTo>
                    <a:pt x="1554430" y="2672278"/>
                  </a:lnTo>
                  <a:close/>
                  <a:moveTo>
                    <a:pt x="1555179" y="2377418"/>
                  </a:moveTo>
                  <a:lnTo>
                    <a:pt x="1330523" y="2247680"/>
                  </a:lnTo>
                  <a:lnTo>
                    <a:pt x="1331271" y="1989700"/>
                  </a:lnTo>
                  <a:lnTo>
                    <a:pt x="1555927" y="2119439"/>
                  </a:lnTo>
                  <a:lnTo>
                    <a:pt x="1555179" y="2377418"/>
                  </a:lnTo>
                  <a:close/>
                  <a:moveTo>
                    <a:pt x="1556114" y="2082557"/>
                  </a:moveTo>
                  <a:lnTo>
                    <a:pt x="1331459" y="1952819"/>
                  </a:lnTo>
                  <a:lnTo>
                    <a:pt x="1332208" y="1694839"/>
                  </a:lnTo>
                  <a:lnTo>
                    <a:pt x="1556863" y="1824578"/>
                  </a:lnTo>
                  <a:lnTo>
                    <a:pt x="1556114" y="2082557"/>
                  </a:lnTo>
                  <a:close/>
                  <a:moveTo>
                    <a:pt x="1556863" y="1787697"/>
                  </a:moveTo>
                  <a:lnTo>
                    <a:pt x="1332208" y="1657959"/>
                  </a:lnTo>
                  <a:lnTo>
                    <a:pt x="1332957" y="1399979"/>
                  </a:lnTo>
                  <a:lnTo>
                    <a:pt x="1557612" y="1529717"/>
                  </a:lnTo>
                  <a:lnTo>
                    <a:pt x="1556863" y="1787697"/>
                  </a:lnTo>
                  <a:close/>
                  <a:moveTo>
                    <a:pt x="1557799" y="1492649"/>
                  </a:moveTo>
                  <a:lnTo>
                    <a:pt x="1333144" y="1362911"/>
                  </a:lnTo>
                  <a:lnTo>
                    <a:pt x="1333893" y="1104931"/>
                  </a:lnTo>
                  <a:lnTo>
                    <a:pt x="1558548" y="1234670"/>
                  </a:lnTo>
                  <a:lnTo>
                    <a:pt x="1557799" y="1492649"/>
                  </a:lnTo>
                  <a:close/>
                  <a:moveTo>
                    <a:pt x="1558548" y="1197789"/>
                  </a:moveTo>
                  <a:lnTo>
                    <a:pt x="1333893" y="1068050"/>
                  </a:lnTo>
                  <a:lnTo>
                    <a:pt x="1334642" y="810071"/>
                  </a:lnTo>
                  <a:lnTo>
                    <a:pt x="1559297" y="939809"/>
                  </a:lnTo>
                  <a:lnTo>
                    <a:pt x="1558548" y="1197789"/>
                  </a:lnTo>
                  <a:close/>
                  <a:moveTo>
                    <a:pt x="1811098" y="2820364"/>
                  </a:moveTo>
                  <a:lnTo>
                    <a:pt x="1586443" y="2690625"/>
                  </a:lnTo>
                  <a:lnTo>
                    <a:pt x="1587192" y="2432646"/>
                  </a:lnTo>
                  <a:lnTo>
                    <a:pt x="1811847" y="2562385"/>
                  </a:lnTo>
                  <a:lnTo>
                    <a:pt x="1811098" y="2820364"/>
                  </a:lnTo>
                  <a:close/>
                  <a:moveTo>
                    <a:pt x="1811847" y="2525504"/>
                  </a:moveTo>
                  <a:lnTo>
                    <a:pt x="1587192" y="2395765"/>
                  </a:lnTo>
                  <a:lnTo>
                    <a:pt x="1587941" y="2137785"/>
                  </a:lnTo>
                  <a:lnTo>
                    <a:pt x="1812596" y="2267524"/>
                  </a:lnTo>
                  <a:lnTo>
                    <a:pt x="1811847" y="2525504"/>
                  </a:lnTo>
                  <a:close/>
                  <a:moveTo>
                    <a:pt x="1812783" y="2230643"/>
                  </a:moveTo>
                  <a:lnTo>
                    <a:pt x="1588128" y="2100904"/>
                  </a:lnTo>
                  <a:lnTo>
                    <a:pt x="1588877" y="1842925"/>
                  </a:lnTo>
                  <a:lnTo>
                    <a:pt x="1813532" y="1972664"/>
                  </a:lnTo>
                  <a:lnTo>
                    <a:pt x="1812783" y="2230643"/>
                  </a:lnTo>
                  <a:close/>
                  <a:moveTo>
                    <a:pt x="1813532" y="1935783"/>
                  </a:moveTo>
                  <a:lnTo>
                    <a:pt x="1588877" y="1806044"/>
                  </a:lnTo>
                  <a:lnTo>
                    <a:pt x="1589626" y="1548064"/>
                  </a:lnTo>
                  <a:lnTo>
                    <a:pt x="1814281" y="1677803"/>
                  </a:lnTo>
                  <a:lnTo>
                    <a:pt x="1813532" y="1935783"/>
                  </a:lnTo>
                  <a:close/>
                  <a:moveTo>
                    <a:pt x="1814469" y="1640922"/>
                  </a:moveTo>
                  <a:lnTo>
                    <a:pt x="1589813" y="1511183"/>
                  </a:lnTo>
                  <a:lnTo>
                    <a:pt x="1590562" y="1253204"/>
                  </a:lnTo>
                  <a:lnTo>
                    <a:pt x="1815217" y="1382943"/>
                  </a:lnTo>
                  <a:lnTo>
                    <a:pt x="1814469" y="1640922"/>
                  </a:lnTo>
                  <a:close/>
                  <a:moveTo>
                    <a:pt x="1815217" y="1346062"/>
                  </a:moveTo>
                  <a:lnTo>
                    <a:pt x="1590562" y="1216323"/>
                  </a:lnTo>
                  <a:lnTo>
                    <a:pt x="1591311" y="958343"/>
                  </a:lnTo>
                  <a:lnTo>
                    <a:pt x="1815966" y="1088082"/>
                  </a:lnTo>
                  <a:lnTo>
                    <a:pt x="1815217" y="1346062"/>
                  </a:lnTo>
                  <a:close/>
                  <a:moveTo>
                    <a:pt x="2067580" y="2968637"/>
                  </a:moveTo>
                  <a:lnTo>
                    <a:pt x="1842925" y="2838898"/>
                  </a:lnTo>
                  <a:lnTo>
                    <a:pt x="1843674" y="2580918"/>
                  </a:lnTo>
                  <a:lnTo>
                    <a:pt x="2068329" y="2710657"/>
                  </a:lnTo>
                  <a:lnTo>
                    <a:pt x="2067580" y="2968637"/>
                  </a:lnTo>
                  <a:close/>
                  <a:moveTo>
                    <a:pt x="2068516" y="2673589"/>
                  </a:moveTo>
                  <a:lnTo>
                    <a:pt x="1843861" y="2543850"/>
                  </a:lnTo>
                  <a:lnTo>
                    <a:pt x="1844610" y="2285871"/>
                  </a:lnTo>
                  <a:lnTo>
                    <a:pt x="2069265" y="2415609"/>
                  </a:lnTo>
                  <a:lnTo>
                    <a:pt x="2068516" y="2673589"/>
                  </a:lnTo>
                  <a:close/>
                  <a:moveTo>
                    <a:pt x="2069265" y="2378729"/>
                  </a:moveTo>
                  <a:lnTo>
                    <a:pt x="1844610" y="2248990"/>
                  </a:lnTo>
                  <a:lnTo>
                    <a:pt x="1845359" y="1991010"/>
                  </a:lnTo>
                  <a:lnTo>
                    <a:pt x="2070014" y="2120749"/>
                  </a:lnTo>
                  <a:lnTo>
                    <a:pt x="2069265" y="2378729"/>
                  </a:lnTo>
                  <a:close/>
                  <a:moveTo>
                    <a:pt x="2070201" y="2083868"/>
                  </a:moveTo>
                  <a:lnTo>
                    <a:pt x="1845546" y="1954129"/>
                  </a:lnTo>
                  <a:lnTo>
                    <a:pt x="1846295" y="1696150"/>
                  </a:lnTo>
                  <a:lnTo>
                    <a:pt x="2070950" y="1825888"/>
                  </a:lnTo>
                  <a:lnTo>
                    <a:pt x="2070201" y="2083868"/>
                  </a:lnTo>
                  <a:close/>
                  <a:moveTo>
                    <a:pt x="2070950" y="1789008"/>
                  </a:moveTo>
                  <a:lnTo>
                    <a:pt x="1846295" y="1659269"/>
                  </a:lnTo>
                  <a:lnTo>
                    <a:pt x="1847044" y="1401289"/>
                  </a:lnTo>
                  <a:lnTo>
                    <a:pt x="2071699" y="1531028"/>
                  </a:lnTo>
                  <a:lnTo>
                    <a:pt x="2070950" y="1789008"/>
                  </a:lnTo>
                  <a:close/>
                  <a:moveTo>
                    <a:pt x="2071887" y="1494147"/>
                  </a:moveTo>
                  <a:lnTo>
                    <a:pt x="1847231" y="1364408"/>
                  </a:lnTo>
                  <a:lnTo>
                    <a:pt x="1847979" y="1106429"/>
                  </a:lnTo>
                  <a:lnTo>
                    <a:pt x="2072635" y="1236167"/>
                  </a:lnTo>
                  <a:lnTo>
                    <a:pt x="2071887" y="1494147"/>
                  </a:lnTo>
                  <a:close/>
                  <a:moveTo>
                    <a:pt x="2324249" y="3116722"/>
                  </a:moveTo>
                  <a:lnTo>
                    <a:pt x="2099594" y="2986983"/>
                  </a:lnTo>
                  <a:lnTo>
                    <a:pt x="2100343" y="2729004"/>
                  </a:lnTo>
                  <a:lnTo>
                    <a:pt x="2324998" y="2858743"/>
                  </a:lnTo>
                  <a:lnTo>
                    <a:pt x="2324249" y="3116722"/>
                  </a:lnTo>
                  <a:close/>
                  <a:moveTo>
                    <a:pt x="2325186" y="2821862"/>
                  </a:moveTo>
                  <a:lnTo>
                    <a:pt x="2100530" y="2692123"/>
                  </a:lnTo>
                  <a:lnTo>
                    <a:pt x="2101279" y="2434144"/>
                  </a:lnTo>
                  <a:lnTo>
                    <a:pt x="2325934" y="2563882"/>
                  </a:lnTo>
                  <a:lnTo>
                    <a:pt x="2325186" y="2821862"/>
                  </a:lnTo>
                  <a:close/>
                  <a:moveTo>
                    <a:pt x="2325934" y="2527001"/>
                  </a:moveTo>
                  <a:lnTo>
                    <a:pt x="2101279" y="2397263"/>
                  </a:lnTo>
                  <a:lnTo>
                    <a:pt x="2102028" y="2139283"/>
                  </a:lnTo>
                  <a:lnTo>
                    <a:pt x="2326683" y="2269022"/>
                  </a:lnTo>
                  <a:lnTo>
                    <a:pt x="2325934" y="2527001"/>
                  </a:lnTo>
                  <a:close/>
                  <a:moveTo>
                    <a:pt x="2326871" y="2232141"/>
                  </a:moveTo>
                  <a:lnTo>
                    <a:pt x="2102215" y="2102402"/>
                  </a:lnTo>
                  <a:lnTo>
                    <a:pt x="2102964" y="1844422"/>
                  </a:lnTo>
                  <a:lnTo>
                    <a:pt x="2327619" y="1974161"/>
                  </a:lnTo>
                  <a:lnTo>
                    <a:pt x="2326871" y="2232141"/>
                  </a:lnTo>
                  <a:close/>
                  <a:moveTo>
                    <a:pt x="2327619" y="1937280"/>
                  </a:moveTo>
                  <a:lnTo>
                    <a:pt x="2102964" y="1807542"/>
                  </a:lnTo>
                  <a:lnTo>
                    <a:pt x="2103713" y="1549562"/>
                  </a:lnTo>
                  <a:lnTo>
                    <a:pt x="2328368" y="1679301"/>
                  </a:lnTo>
                  <a:lnTo>
                    <a:pt x="2327619" y="1937280"/>
                  </a:lnTo>
                  <a:close/>
                  <a:moveTo>
                    <a:pt x="2328556" y="1642420"/>
                  </a:moveTo>
                  <a:lnTo>
                    <a:pt x="2103900" y="1512681"/>
                  </a:lnTo>
                  <a:lnTo>
                    <a:pt x="2104649" y="1254702"/>
                  </a:lnTo>
                  <a:lnTo>
                    <a:pt x="2329305" y="1384440"/>
                  </a:lnTo>
                  <a:lnTo>
                    <a:pt x="2328556" y="1642420"/>
                  </a:lnTo>
                  <a:close/>
                  <a:moveTo>
                    <a:pt x="2580918" y="3264808"/>
                  </a:moveTo>
                  <a:lnTo>
                    <a:pt x="2356263" y="3135069"/>
                  </a:lnTo>
                  <a:lnTo>
                    <a:pt x="2357012" y="2877090"/>
                  </a:lnTo>
                  <a:lnTo>
                    <a:pt x="2581667" y="3006828"/>
                  </a:lnTo>
                  <a:lnTo>
                    <a:pt x="2580918" y="3264808"/>
                  </a:lnTo>
                  <a:close/>
                  <a:moveTo>
                    <a:pt x="2581667" y="2969947"/>
                  </a:moveTo>
                  <a:lnTo>
                    <a:pt x="2357012" y="2840209"/>
                  </a:lnTo>
                  <a:lnTo>
                    <a:pt x="2357761" y="2582229"/>
                  </a:lnTo>
                  <a:lnTo>
                    <a:pt x="2582416" y="2711968"/>
                  </a:lnTo>
                  <a:lnTo>
                    <a:pt x="2581667" y="2969947"/>
                  </a:lnTo>
                  <a:close/>
                  <a:moveTo>
                    <a:pt x="2582604" y="2675087"/>
                  </a:moveTo>
                  <a:lnTo>
                    <a:pt x="2357948" y="2545348"/>
                  </a:lnTo>
                  <a:lnTo>
                    <a:pt x="2358697" y="2287369"/>
                  </a:lnTo>
                  <a:lnTo>
                    <a:pt x="2583352" y="2417107"/>
                  </a:lnTo>
                  <a:lnTo>
                    <a:pt x="2582604" y="2675087"/>
                  </a:lnTo>
                  <a:close/>
                  <a:moveTo>
                    <a:pt x="2583352" y="2380226"/>
                  </a:moveTo>
                  <a:lnTo>
                    <a:pt x="2358697" y="2250488"/>
                  </a:lnTo>
                  <a:lnTo>
                    <a:pt x="2359446" y="1992508"/>
                  </a:lnTo>
                  <a:lnTo>
                    <a:pt x="2584101" y="2122247"/>
                  </a:lnTo>
                  <a:lnTo>
                    <a:pt x="2583352" y="2380226"/>
                  </a:lnTo>
                  <a:close/>
                  <a:moveTo>
                    <a:pt x="2584289" y="2085366"/>
                  </a:moveTo>
                  <a:lnTo>
                    <a:pt x="2359633" y="1955627"/>
                  </a:lnTo>
                  <a:lnTo>
                    <a:pt x="2360381" y="1697648"/>
                  </a:lnTo>
                  <a:lnTo>
                    <a:pt x="2585037" y="1827386"/>
                  </a:lnTo>
                  <a:lnTo>
                    <a:pt x="2584289" y="2085366"/>
                  </a:lnTo>
                  <a:close/>
                  <a:moveTo>
                    <a:pt x="2585037" y="1790505"/>
                  </a:moveTo>
                  <a:lnTo>
                    <a:pt x="2360381" y="1660767"/>
                  </a:lnTo>
                  <a:lnTo>
                    <a:pt x="2361130" y="1402787"/>
                  </a:lnTo>
                  <a:lnTo>
                    <a:pt x="2585786" y="1532526"/>
                  </a:lnTo>
                  <a:lnTo>
                    <a:pt x="2585037" y="1790505"/>
                  </a:lnTo>
                  <a:close/>
                  <a:moveTo>
                    <a:pt x="2837588" y="3413080"/>
                  </a:moveTo>
                  <a:lnTo>
                    <a:pt x="2612932" y="3283342"/>
                  </a:lnTo>
                  <a:lnTo>
                    <a:pt x="2613681" y="3025362"/>
                  </a:lnTo>
                  <a:lnTo>
                    <a:pt x="2838336" y="3155101"/>
                  </a:lnTo>
                  <a:lnTo>
                    <a:pt x="2837588" y="3413080"/>
                  </a:lnTo>
                  <a:close/>
                  <a:moveTo>
                    <a:pt x="2838336" y="3118220"/>
                  </a:moveTo>
                  <a:lnTo>
                    <a:pt x="2613681" y="2988481"/>
                  </a:lnTo>
                  <a:lnTo>
                    <a:pt x="2614430" y="2730502"/>
                  </a:lnTo>
                  <a:lnTo>
                    <a:pt x="2839085" y="2860240"/>
                  </a:lnTo>
                  <a:lnTo>
                    <a:pt x="2838336" y="3118220"/>
                  </a:lnTo>
                  <a:close/>
                  <a:moveTo>
                    <a:pt x="2839273" y="2823360"/>
                  </a:moveTo>
                  <a:lnTo>
                    <a:pt x="2614617" y="2693621"/>
                  </a:lnTo>
                  <a:lnTo>
                    <a:pt x="2615366" y="2435641"/>
                  </a:lnTo>
                  <a:lnTo>
                    <a:pt x="2840022" y="2565380"/>
                  </a:lnTo>
                  <a:lnTo>
                    <a:pt x="2839273" y="2823360"/>
                  </a:lnTo>
                  <a:close/>
                  <a:moveTo>
                    <a:pt x="2840022" y="2528312"/>
                  </a:moveTo>
                  <a:lnTo>
                    <a:pt x="2615366" y="2398573"/>
                  </a:lnTo>
                  <a:lnTo>
                    <a:pt x="2616114" y="2140594"/>
                  </a:lnTo>
                  <a:lnTo>
                    <a:pt x="2840770" y="2270332"/>
                  </a:lnTo>
                  <a:lnTo>
                    <a:pt x="2840022" y="2528312"/>
                  </a:lnTo>
                  <a:close/>
                  <a:moveTo>
                    <a:pt x="2840770" y="2233451"/>
                  </a:moveTo>
                  <a:lnTo>
                    <a:pt x="2616114" y="2103713"/>
                  </a:lnTo>
                  <a:lnTo>
                    <a:pt x="2616863" y="1845733"/>
                  </a:lnTo>
                  <a:lnTo>
                    <a:pt x="2841519" y="1975472"/>
                  </a:lnTo>
                  <a:lnTo>
                    <a:pt x="2840770" y="2233451"/>
                  </a:lnTo>
                  <a:close/>
                  <a:moveTo>
                    <a:pt x="2841706" y="1938591"/>
                  </a:moveTo>
                  <a:lnTo>
                    <a:pt x="2617051" y="1808852"/>
                  </a:lnTo>
                  <a:lnTo>
                    <a:pt x="2617799" y="1550873"/>
                  </a:lnTo>
                  <a:lnTo>
                    <a:pt x="2842455" y="1680611"/>
                  </a:lnTo>
                  <a:lnTo>
                    <a:pt x="2841706" y="1938591"/>
                  </a:lnTo>
                  <a:close/>
                </a:path>
              </a:pathLst>
            </a:custGeom>
            <a:solidFill>
              <a:srgbClr val="DCE8F1"/>
            </a:solidFill>
            <a:ln w="9525" cap="flat">
              <a:noFill/>
              <a:prstDash val="solid"/>
              <a:miter/>
            </a:ln>
          </p:spPr>
          <p:txBody>
            <a:bodyPr rtlCol="0" anchor="ctr"/>
            <a:lstStyle/>
            <a:p>
              <a:endParaRPr lang="en-US" sz="1050"/>
            </a:p>
          </p:txBody>
        </p:sp>
        <p:sp>
          <p:nvSpPr>
            <p:cNvPr id="188" name="Freeform: Shape 116">
              <a:extLst>
                <a:ext uri="{FF2B5EF4-FFF2-40B4-BE49-F238E27FC236}">
                  <a16:creationId xmlns:a16="http://schemas.microsoft.com/office/drawing/2014/main" id="{6AA30C42-AE8B-57B8-AAF0-B529026C96E5}"/>
                </a:ext>
              </a:extLst>
            </p:cNvPr>
            <p:cNvSpPr/>
            <p:nvPr/>
          </p:nvSpPr>
          <p:spPr>
            <a:xfrm>
              <a:off x="6253544" y="4647231"/>
              <a:ext cx="954786" cy="692688"/>
            </a:xfrm>
            <a:custGeom>
              <a:avLst/>
              <a:gdLst>
                <a:gd name="connsiteX0" fmla="*/ 927079 w 954786"/>
                <a:gd name="connsiteY0" fmla="*/ 89488 h 692688"/>
                <a:gd name="connsiteX1" fmla="*/ 953476 w 954786"/>
                <a:gd name="connsiteY1" fmla="*/ 126743 h 692688"/>
                <a:gd name="connsiteX2" fmla="*/ 397828 w 954786"/>
                <a:gd name="connsiteY2" fmla="*/ 692314 h 692688"/>
                <a:gd name="connsiteX3" fmla="*/ 14041 w 954786"/>
                <a:gd name="connsiteY3" fmla="*/ 27707 h 692688"/>
                <a:gd name="connsiteX4" fmla="*/ 37068 w 954786"/>
                <a:gd name="connsiteY4" fmla="*/ 14041 h 692688"/>
                <a:gd name="connsiteX5" fmla="*/ 393709 w 954786"/>
                <a:gd name="connsiteY5" fmla="*/ 631844 h 692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4786" h="692688">
                  <a:moveTo>
                    <a:pt x="927079" y="89488"/>
                  </a:moveTo>
                  <a:lnTo>
                    <a:pt x="953476" y="126743"/>
                  </a:lnTo>
                  <a:lnTo>
                    <a:pt x="397828" y="692314"/>
                  </a:lnTo>
                  <a:lnTo>
                    <a:pt x="14041" y="27707"/>
                  </a:lnTo>
                  <a:lnTo>
                    <a:pt x="37068" y="14041"/>
                  </a:lnTo>
                  <a:lnTo>
                    <a:pt x="393709" y="631844"/>
                  </a:lnTo>
                  <a:close/>
                </a:path>
              </a:pathLst>
            </a:custGeom>
            <a:solidFill>
              <a:srgbClr val="FFA826"/>
            </a:solidFill>
            <a:ln w="9525" cap="flat">
              <a:noFill/>
              <a:prstDash val="solid"/>
              <a:miter/>
            </a:ln>
          </p:spPr>
          <p:txBody>
            <a:bodyPr rtlCol="0" anchor="ctr"/>
            <a:lstStyle/>
            <a:p>
              <a:endParaRPr lang="en-US" sz="1050"/>
            </a:p>
          </p:txBody>
        </p:sp>
        <p:sp>
          <p:nvSpPr>
            <p:cNvPr id="189" name="Freeform: Shape 117">
              <a:extLst>
                <a:ext uri="{FF2B5EF4-FFF2-40B4-BE49-F238E27FC236}">
                  <a16:creationId xmlns:a16="http://schemas.microsoft.com/office/drawing/2014/main" id="{D5735157-18B3-6A0C-F8FA-74453E23553B}"/>
                </a:ext>
              </a:extLst>
            </p:cNvPr>
            <p:cNvSpPr/>
            <p:nvPr/>
          </p:nvSpPr>
          <p:spPr>
            <a:xfrm>
              <a:off x="4558518" y="3529944"/>
              <a:ext cx="1722360" cy="1104557"/>
            </a:xfrm>
            <a:custGeom>
              <a:avLst/>
              <a:gdLst>
                <a:gd name="connsiteX0" fmla="*/ 1309929 w 1722359"/>
                <a:gd name="connsiteY0" fmla="*/ 1018439 h 1104556"/>
                <a:gd name="connsiteX1" fmla="*/ 1567160 w 1722359"/>
                <a:gd name="connsiteY1" fmla="*/ 845828 h 1104556"/>
                <a:gd name="connsiteX2" fmla="*/ 1709067 w 1722359"/>
                <a:gd name="connsiteY2" fmla="*/ 1091452 h 1104556"/>
                <a:gd name="connsiteX3" fmla="*/ 1685853 w 1722359"/>
                <a:gd name="connsiteY3" fmla="*/ 1104931 h 1104556"/>
                <a:gd name="connsiteX4" fmla="*/ 1568096 w 1722359"/>
                <a:gd name="connsiteY4" fmla="*/ 900869 h 1104556"/>
                <a:gd name="connsiteX5" fmla="*/ 1311427 w 1722359"/>
                <a:gd name="connsiteY5" fmla="*/ 1073105 h 1104556"/>
                <a:gd name="connsiteX6" fmla="*/ 781427 w 1722359"/>
                <a:gd name="connsiteY6" fmla="*/ 181409 h 1104556"/>
                <a:gd name="connsiteX7" fmla="*/ 270710 w 1722359"/>
                <a:gd name="connsiteY7" fmla="*/ 471964 h 1104556"/>
                <a:gd name="connsiteX8" fmla="*/ 14041 w 1722359"/>
                <a:gd name="connsiteY8" fmla="*/ 27333 h 1104556"/>
                <a:gd name="connsiteX9" fmla="*/ 37255 w 1722359"/>
                <a:gd name="connsiteY9" fmla="*/ 14041 h 1104556"/>
                <a:gd name="connsiteX10" fmla="*/ 270897 w 1722359"/>
                <a:gd name="connsiteY10" fmla="*/ 418795 h 1104556"/>
                <a:gd name="connsiteX11" fmla="*/ 780866 w 1722359"/>
                <a:gd name="connsiteY11" fmla="*/ 128428 h 1104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22359" h="1104556">
                  <a:moveTo>
                    <a:pt x="1309929" y="1018439"/>
                  </a:moveTo>
                  <a:lnTo>
                    <a:pt x="1567160" y="845828"/>
                  </a:lnTo>
                  <a:lnTo>
                    <a:pt x="1709067" y="1091452"/>
                  </a:lnTo>
                  <a:lnTo>
                    <a:pt x="1685853" y="1104931"/>
                  </a:lnTo>
                  <a:lnTo>
                    <a:pt x="1568096" y="900869"/>
                  </a:lnTo>
                  <a:lnTo>
                    <a:pt x="1311427" y="1073105"/>
                  </a:lnTo>
                  <a:lnTo>
                    <a:pt x="781427" y="181409"/>
                  </a:lnTo>
                  <a:lnTo>
                    <a:pt x="270710" y="471964"/>
                  </a:lnTo>
                  <a:lnTo>
                    <a:pt x="14041" y="27333"/>
                  </a:lnTo>
                  <a:lnTo>
                    <a:pt x="37255" y="14041"/>
                  </a:lnTo>
                  <a:lnTo>
                    <a:pt x="270897" y="418795"/>
                  </a:lnTo>
                  <a:lnTo>
                    <a:pt x="780866" y="128428"/>
                  </a:lnTo>
                  <a:close/>
                </a:path>
              </a:pathLst>
            </a:custGeom>
            <a:solidFill>
              <a:srgbClr val="FFA826"/>
            </a:solidFill>
            <a:ln w="9525" cap="flat">
              <a:noFill/>
              <a:prstDash val="solid"/>
              <a:miter/>
            </a:ln>
          </p:spPr>
          <p:txBody>
            <a:bodyPr rtlCol="0" anchor="ctr"/>
            <a:lstStyle/>
            <a:p>
              <a:endParaRPr lang="en-US" sz="1050"/>
            </a:p>
          </p:txBody>
        </p:sp>
        <p:sp>
          <p:nvSpPr>
            <p:cNvPr id="190" name="Freeform: Shape 118">
              <a:extLst>
                <a:ext uri="{FF2B5EF4-FFF2-40B4-BE49-F238E27FC236}">
                  <a16:creationId xmlns:a16="http://schemas.microsoft.com/office/drawing/2014/main" id="{5ECB638B-543D-43E9-F705-B9BDE5E82AF9}"/>
                </a:ext>
              </a:extLst>
            </p:cNvPr>
            <p:cNvSpPr/>
            <p:nvPr/>
          </p:nvSpPr>
          <p:spPr>
            <a:xfrm>
              <a:off x="4535116" y="4235550"/>
              <a:ext cx="2415048" cy="805016"/>
            </a:xfrm>
            <a:custGeom>
              <a:avLst/>
              <a:gdLst>
                <a:gd name="connsiteX0" fmla="*/ 2381911 w 2415047"/>
                <a:gd name="connsiteY0" fmla="*/ 350650 h 805015"/>
                <a:gd name="connsiteX1" fmla="*/ 2410367 w 2415047"/>
                <a:gd name="connsiteY1" fmla="*/ 385659 h 805015"/>
                <a:gd name="connsiteX2" fmla="*/ 2118128 w 2415047"/>
                <a:gd name="connsiteY2" fmla="*/ 805765 h 805015"/>
                <a:gd name="connsiteX3" fmla="*/ 1872317 w 2415047"/>
                <a:gd name="connsiteY3" fmla="*/ 357390 h 805015"/>
                <a:gd name="connsiteX4" fmla="*/ 1755496 w 2415047"/>
                <a:gd name="connsiteY4" fmla="*/ 425722 h 805015"/>
                <a:gd name="connsiteX5" fmla="*/ 1732469 w 2415047"/>
                <a:gd name="connsiteY5" fmla="*/ 439389 h 805015"/>
                <a:gd name="connsiteX6" fmla="*/ 1337075 w 2415047"/>
                <a:gd name="connsiteY6" fmla="*/ 671159 h 805015"/>
                <a:gd name="connsiteX7" fmla="*/ 1080593 w 2415047"/>
                <a:gd name="connsiteY7" fmla="*/ 220537 h 805015"/>
                <a:gd name="connsiteX8" fmla="*/ 538237 w 2415047"/>
                <a:gd name="connsiteY8" fmla="*/ 512215 h 805015"/>
                <a:gd name="connsiteX9" fmla="*/ 291303 w 2415047"/>
                <a:gd name="connsiteY9" fmla="*/ 67584 h 805015"/>
                <a:gd name="connsiteX10" fmla="*/ 37068 w 2415047"/>
                <a:gd name="connsiteY10" fmla="*/ 209491 h 805015"/>
                <a:gd name="connsiteX11" fmla="*/ 14041 w 2415047"/>
                <a:gd name="connsiteY11" fmla="*/ 169428 h 805015"/>
                <a:gd name="connsiteX12" fmla="*/ 292240 w 2415047"/>
                <a:gd name="connsiteY12" fmla="*/ 14041 h 805015"/>
                <a:gd name="connsiteX13" fmla="*/ 539361 w 2415047"/>
                <a:gd name="connsiteY13" fmla="*/ 459046 h 805015"/>
                <a:gd name="connsiteX14" fmla="*/ 1081342 w 2415047"/>
                <a:gd name="connsiteY14" fmla="*/ 167556 h 805015"/>
                <a:gd name="connsiteX15" fmla="*/ 1337263 w 2415047"/>
                <a:gd name="connsiteY15" fmla="*/ 617616 h 805015"/>
                <a:gd name="connsiteX16" fmla="*/ 1709255 w 2415047"/>
                <a:gd name="connsiteY16" fmla="*/ 399325 h 805015"/>
                <a:gd name="connsiteX17" fmla="*/ 1732469 w 2415047"/>
                <a:gd name="connsiteY17" fmla="*/ 385846 h 805015"/>
                <a:gd name="connsiteX18" fmla="*/ 1873066 w 2415047"/>
                <a:gd name="connsiteY18" fmla="*/ 303285 h 805015"/>
                <a:gd name="connsiteX19" fmla="*/ 2111950 w 2415047"/>
                <a:gd name="connsiteY19" fmla="*/ 738555 h 80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15047" h="805015">
                  <a:moveTo>
                    <a:pt x="2381911" y="350650"/>
                  </a:moveTo>
                  <a:lnTo>
                    <a:pt x="2410367" y="385659"/>
                  </a:lnTo>
                  <a:lnTo>
                    <a:pt x="2118128" y="805765"/>
                  </a:lnTo>
                  <a:lnTo>
                    <a:pt x="1872317" y="357390"/>
                  </a:lnTo>
                  <a:lnTo>
                    <a:pt x="1755496" y="425722"/>
                  </a:lnTo>
                  <a:lnTo>
                    <a:pt x="1732469" y="439389"/>
                  </a:lnTo>
                  <a:lnTo>
                    <a:pt x="1337075" y="671159"/>
                  </a:lnTo>
                  <a:lnTo>
                    <a:pt x="1080593" y="220537"/>
                  </a:lnTo>
                  <a:lnTo>
                    <a:pt x="538237" y="512215"/>
                  </a:lnTo>
                  <a:lnTo>
                    <a:pt x="291303" y="67584"/>
                  </a:lnTo>
                  <a:lnTo>
                    <a:pt x="37068" y="209491"/>
                  </a:lnTo>
                  <a:lnTo>
                    <a:pt x="14041" y="169428"/>
                  </a:lnTo>
                  <a:lnTo>
                    <a:pt x="292240" y="14041"/>
                  </a:lnTo>
                  <a:lnTo>
                    <a:pt x="539361" y="459046"/>
                  </a:lnTo>
                  <a:lnTo>
                    <a:pt x="1081342" y="167556"/>
                  </a:lnTo>
                  <a:lnTo>
                    <a:pt x="1337263" y="617616"/>
                  </a:lnTo>
                  <a:lnTo>
                    <a:pt x="1709255" y="399325"/>
                  </a:lnTo>
                  <a:lnTo>
                    <a:pt x="1732469" y="385846"/>
                  </a:lnTo>
                  <a:lnTo>
                    <a:pt x="1873066" y="303285"/>
                  </a:lnTo>
                  <a:lnTo>
                    <a:pt x="2111950" y="738555"/>
                  </a:lnTo>
                  <a:close/>
                </a:path>
              </a:pathLst>
            </a:custGeom>
            <a:solidFill>
              <a:srgbClr val="A8436F"/>
            </a:solidFill>
            <a:ln w="9525" cap="flat">
              <a:noFill/>
              <a:prstDash val="solid"/>
              <a:miter/>
            </a:ln>
          </p:spPr>
          <p:txBody>
            <a:bodyPr rtlCol="0" anchor="ctr"/>
            <a:lstStyle/>
            <a:p>
              <a:endParaRPr lang="en-US" sz="1050"/>
            </a:p>
          </p:txBody>
        </p:sp>
        <p:sp>
          <p:nvSpPr>
            <p:cNvPr id="191" name="Freeform: Shape 119">
              <a:extLst>
                <a:ext uri="{FF2B5EF4-FFF2-40B4-BE49-F238E27FC236}">
                  <a16:creationId xmlns:a16="http://schemas.microsoft.com/office/drawing/2014/main" id="{68B8DE0B-E3E1-2385-54E9-F80C8121A071}"/>
                </a:ext>
              </a:extLst>
            </p:cNvPr>
            <p:cNvSpPr/>
            <p:nvPr/>
          </p:nvSpPr>
          <p:spPr>
            <a:xfrm>
              <a:off x="6982552" y="9299848"/>
              <a:ext cx="18721" cy="168492"/>
            </a:xfrm>
            <a:custGeom>
              <a:avLst/>
              <a:gdLst>
                <a:gd name="connsiteX0" fmla="*/ 18160 w 18721"/>
                <a:gd name="connsiteY0" fmla="*/ 14041 h 168491"/>
                <a:gd name="connsiteX1" fmla="*/ 17785 w 18721"/>
                <a:gd name="connsiteY1" fmla="*/ 139848 h 168491"/>
                <a:gd name="connsiteX2" fmla="*/ 14041 w 18721"/>
                <a:gd name="connsiteY2" fmla="*/ 165871 h 168491"/>
                <a:gd name="connsiteX3" fmla="*/ 14415 w 18721"/>
                <a:gd name="connsiteY3" fmla="*/ 40064 h 168491"/>
              </a:gdLst>
              <a:ahLst/>
              <a:cxnLst>
                <a:cxn ang="0">
                  <a:pos x="connsiteX0" y="connsiteY0"/>
                </a:cxn>
                <a:cxn ang="0">
                  <a:pos x="connsiteX1" y="connsiteY1"/>
                </a:cxn>
                <a:cxn ang="0">
                  <a:pos x="connsiteX2" y="connsiteY2"/>
                </a:cxn>
                <a:cxn ang="0">
                  <a:pos x="connsiteX3" y="connsiteY3"/>
                </a:cxn>
              </a:cxnLst>
              <a:rect l="l" t="t" r="r" b="b"/>
              <a:pathLst>
                <a:path w="18721" h="168491">
                  <a:moveTo>
                    <a:pt x="18160" y="14041"/>
                  </a:moveTo>
                  <a:lnTo>
                    <a:pt x="17785" y="139848"/>
                  </a:lnTo>
                  <a:lnTo>
                    <a:pt x="14041" y="165871"/>
                  </a:lnTo>
                  <a:lnTo>
                    <a:pt x="14415" y="40064"/>
                  </a:lnTo>
                  <a:close/>
                </a:path>
              </a:pathLst>
            </a:custGeom>
            <a:solidFill>
              <a:srgbClr val="FFD469"/>
            </a:solidFill>
            <a:ln w="9525" cap="flat">
              <a:noFill/>
              <a:prstDash val="solid"/>
              <a:miter/>
            </a:ln>
          </p:spPr>
          <p:txBody>
            <a:bodyPr rtlCol="0" anchor="ctr"/>
            <a:lstStyle/>
            <a:p>
              <a:endParaRPr lang="en-US" sz="1050"/>
            </a:p>
          </p:txBody>
        </p:sp>
        <p:sp>
          <p:nvSpPr>
            <p:cNvPr id="192" name="Freeform: Shape 120">
              <a:extLst>
                <a:ext uri="{FF2B5EF4-FFF2-40B4-BE49-F238E27FC236}">
                  <a16:creationId xmlns:a16="http://schemas.microsoft.com/office/drawing/2014/main" id="{6F023A9E-00A0-D506-750E-B923B184FC36}"/>
                </a:ext>
              </a:extLst>
            </p:cNvPr>
            <p:cNvSpPr/>
            <p:nvPr/>
          </p:nvSpPr>
          <p:spPr>
            <a:xfrm>
              <a:off x="6105459" y="9323812"/>
              <a:ext cx="18721" cy="168492"/>
            </a:xfrm>
            <a:custGeom>
              <a:avLst/>
              <a:gdLst>
                <a:gd name="connsiteX0" fmla="*/ 22466 w 18721"/>
                <a:gd name="connsiteY0" fmla="*/ 39502 h 168491"/>
                <a:gd name="connsiteX1" fmla="*/ 22278 w 18721"/>
                <a:gd name="connsiteY1" fmla="*/ 165309 h 168491"/>
                <a:gd name="connsiteX2" fmla="*/ 14041 w 18721"/>
                <a:gd name="connsiteY2" fmla="*/ 139848 h 168491"/>
                <a:gd name="connsiteX3" fmla="*/ 14416 w 18721"/>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18721" h="168491">
                  <a:moveTo>
                    <a:pt x="22466" y="39502"/>
                  </a:moveTo>
                  <a:lnTo>
                    <a:pt x="22278" y="165309"/>
                  </a:lnTo>
                  <a:lnTo>
                    <a:pt x="14041" y="139848"/>
                  </a:lnTo>
                  <a:lnTo>
                    <a:pt x="14416" y="14041"/>
                  </a:lnTo>
                  <a:close/>
                </a:path>
              </a:pathLst>
            </a:custGeom>
            <a:solidFill>
              <a:srgbClr val="FFD469"/>
            </a:solidFill>
            <a:ln w="9525" cap="flat">
              <a:noFill/>
              <a:prstDash val="solid"/>
              <a:miter/>
            </a:ln>
          </p:spPr>
          <p:txBody>
            <a:bodyPr rtlCol="0" anchor="ctr"/>
            <a:lstStyle/>
            <a:p>
              <a:endParaRPr lang="en-US" sz="1050"/>
            </a:p>
          </p:txBody>
        </p:sp>
        <p:sp>
          <p:nvSpPr>
            <p:cNvPr id="193" name="Freeform: Shape 121">
              <a:extLst>
                <a:ext uri="{FF2B5EF4-FFF2-40B4-BE49-F238E27FC236}">
                  <a16:creationId xmlns:a16="http://schemas.microsoft.com/office/drawing/2014/main" id="{132D40C8-869A-490A-D690-C74A4AFBF327}"/>
                </a:ext>
              </a:extLst>
            </p:cNvPr>
            <p:cNvSpPr/>
            <p:nvPr/>
          </p:nvSpPr>
          <p:spPr>
            <a:xfrm>
              <a:off x="6994159" y="9348150"/>
              <a:ext cx="37443" cy="168492"/>
            </a:xfrm>
            <a:custGeom>
              <a:avLst/>
              <a:gdLst>
                <a:gd name="connsiteX0" fmla="*/ 26023 w 37442"/>
                <a:gd name="connsiteY0" fmla="*/ 14041 h 168491"/>
                <a:gd name="connsiteX1" fmla="*/ 25835 w 37442"/>
                <a:gd name="connsiteY1" fmla="*/ 139848 h 168491"/>
                <a:gd name="connsiteX2" fmla="*/ 14041 w 37442"/>
                <a:gd name="connsiteY2" fmla="*/ 164935 h 168491"/>
                <a:gd name="connsiteX3" fmla="*/ 14416 w 37442"/>
                <a:gd name="connsiteY3" fmla="*/ 39127 h 168491"/>
              </a:gdLst>
              <a:ahLst/>
              <a:cxnLst>
                <a:cxn ang="0">
                  <a:pos x="connsiteX0" y="connsiteY0"/>
                </a:cxn>
                <a:cxn ang="0">
                  <a:pos x="connsiteX1" y="connsiteY1"/>
                </a:cxn>
                <a:cxn ang="0">
                  <a:pos x="connsiteX2" y="connsiteY2"/>
                </a:cxn>
                <a:cxn ang="0">
                  <a:pos x="connsiteX3" y="connsiteY3"/>
                </a:cxn>
              </a:cxnLst>
              <a:rect l="l" t="t" r="r" b="b"/>
              <a:pathLst>
                <a:path w="37442" h="168491">
                  <a:moveTo>
                    <a:pt x="26023" y="14041"/>
                  </a:moveTo>
                  <a:lnTo>
                    <a:pt x="25835" y="139848"/>
                  </a:lnTo>
                  <a:lnTo>
                    <a:pt x="14041" y="164935"/>
                  </a:lnTo>
                  <a:lnTo>
                    <a:pt x="14416" y="39127"/>
                  </a:lnTo>
                  <a:close/>
                </a:path>
              </a:pathLst>
            </a:custGeom>
            <a:solidFill>
              <a:srgbClr val="FFD469"/>
            </a:solidFill>
            <a:ln w="9525" cap="flat">
              <a:noFill/>
              <a:prstDash val="solid"/>
              <a:miter/>
            </a:ln>
          </p:spPr>
          <p:txBody>
            <a:bodyPr rtlCol="0" anchor="ctr"/>
            <a:lstStyle/>
            <a:p>
              <a:endParaRPr lang="en-US" sz="1050"/>
            </a:p>
          </p:txBody>
        </p:sp>
        <p:sp>
          <p:nvSpPr>
            <p:cNvPr id="194" name="Freeform: Shape 122">
              <a:extLst>
                <a:ext uri="{FF2B5EF4-FFF2-40B4-BE49-F238E27FC236}">
                  <a16:creationId xmlns:a16="http://schemas.microsoft.com/office/drawing/2014/main" id="{AFBA93EE-DFBD-DA0A-54BD-6A022154FCCB}"/>
                </a:ext>
              </a:extLst>
            </p:cNvPr>
            <p:cNvSpPr/>
            <p:nvPr/>
          </p:nvSpPr>
          <p:spPr>
            <a:xfrm>
              <a:off x="6094226" y="9372861"/>
              <a:ext cx="37443" cy="168492"/>
            </a:xfrm>
            <a:custGeom>
              <a:avLst/>
              <a:gdLst>
                <a:gd name="connsiteX0" fmla="*/ 30329 w 37442"/>
                <a:gd name="connsiteY0" fmla="*/ 38379 h 168491"/>
                <a:gd name="connsiteX1" fmla="*/ 29954 w 37442"/>
                <a:gd name="connsiteY1" fmla="*/ 163999 h 168491"/>
                <a:gd name="connsiteX2" fmla="*/ 14041 w 37442"/>
                <a:gd name="connsiteY2" fmla="*/ 139848 h 168491"/>
                <a:gd name="connsiteX3" fmla="*/ 14228 w 37442"/>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37442" h="168491">
                  <a:moveTo>
                    <a:pt x="30329" y="38379"/>
                  </a:moveTo>
                  <a:lnTo>
                    <a:pt x="29954" y="163999"/>
                  </a:lnTo>
                  <a:lnTo>
                    <a:pt x="14041" y="139848"/>
                  </a:lnTo>
                  <a:lnTo>
                    <a:pt x="14228" y="14041"/>
                  </a:lnTo>
                  <a:close/>
                </a:path>
              </a:pathLst>
            </a:custGeom>
            <a:solidFill>
              <a:srgbClr val="FFD469"/>
            </a:solidFill>
            <a:ln w="9525" cap="flat">
              <a:noFill/>
              <a:prstDash val="solid"/>
              <a:miter/>
            </a:ln>
          </p:spPr>
          <p:txBody>
            <a:bodyPr rtlCol="0" anchor="ctr"/>
            <a:lstStyle/>
            <a:p>
              <a:endParaRPr lang="en-US" sz="1050"/>
            </a:p>
          </p:txBody>
        </p:sp>
        <p:sp>
          <p:nvSpPr>
            <p:cNvPr id="195" name="Freeform: Shape 123">
              <a:extLst>
                <a:ext uri="{FF2B5EF4-FFF2-40B4-BE49-F238E27FC236}">
                  <a16:creationId xmlns:a16="http://schemas.microsoft.com/office/drawing/2014/main" id="{B0EF1405-4583-6AAA-7F41-36320B063A14}"/>
                </a:ext>
              </a:extLst>
            </p:cNvPr>
            <p:cNvSpPr/>
            <p:nvPr/>
          </p:nvSpPr>
          <p:spPr>
            <a:xfrm>
              <a:off x="6990602" y="9397574"/>
              <a:ext cx="37443" cy="168492"/>
            </a:xfrm>
            <a:custGeom>
              <a:avLst/>
              <a:gdLst>
                <a:gd name="connsiteX0" fmla="*/ 33886 w 37442"/>
                <a:gd name="connsiteY0" fmla="*/ 14041 h 168491"/>
                <a:gd name="connsiteX1" fmla="*/ 33511 w 37442"/>
                <a:gd name="connsiteY1" fmla="*/ 139848 h 168491"/>
                <a:gd name="connsiteX2" fmla="*/ 14041 w 37442"/>
                <a:gd name="connsiteY2" fmla="*/ 163250 h 168491"/>
                <a:gd name="connsiteX3" fmla="*/ 14416 w 37442"/>
                <a:gd name="connsiteY3" fmla="*/ 37443 h 168491"/>
              </a:gdLst>
              <a:ahLst/>
              <a:cxnLst>
                <a:cxn ang="0">
                  <a:pos x="connsiteX0" y="connsiteY0"/>
                </a:cxn>
                <a:cxn ang="0">
                  <a:pos x="connsiteX1" y="connsiteY1"/>
                </a:cxn>
                <a:cxn ang="0">
                  <a:pos x="connsiteX2" y="connsiteY2"/>
                </a:cxn>
                <a:cxn ang="0">
                  <a:pos x="connsiteX3" y="connsiteY3"/>
                </a:cxn>
              </a:cxnLst>
              <a:rect l="l" t="t" r="r" b="b"/>
              <a:pathLst>
                <a:path w="37442" h="168491">
                  <a:moveTo>
                    <a:pt x="33886" y="14041"/>
                  </a:moveTo>
                  <a:lnTo>
                    <a:pt x="33511" y="139848"/>
                  </a:lnTo>
                  <a:lnTo>
                    <a:pt x="14041" y="163250"/>
                  </a:lnTo>
                  <a:lnTo>
                    <a:pt x="14416" y="37443"/>
                  </a:lnTo>
                  <a:close/>
                </a:path>
              </a:pathLst>
            </a:custGeom>
            <a:solidFill>
              <a:srgbClr val="FFD469"/>
            </a:solidFill>
            <a:ln w="9525" cap="flat">
              <a:noFill/>
              <a:prstDash val="solid"/>
              <a:miter/>
            </a:ln>
          </p:spPr>
          <p:txBody>
            <a:bodyPr rtlCol="0" anchor="ctr"/>
            <a:lstStyle/>
            <a:p>
              <a:endParaRPr lang="en-US" sz="1050"/>
            </a:p>
          </p:txBody>
        </p:sp>
        <p:sp>
          <p:nvSpPr>
            <p:cNvPr id="196" name="Freeform: Shape 124">
              <a:extLst>
                <a:ext uri="{FF2B5EF4-FFF2-40B4-BE49-F238E27FC236}">
                  <a16:creationId xmlns:a16="http://schemas.microsoft.com/office/drawing/2014/main" id="{FAF79882-F64C-B32F-9F05-200751C52ED5}"/>
                </a:ext>
              </a:extLst>
            </p:cNvPr>
            <p:cNvSpPr/>
            <p:nvPr/>
          </p:nvSpPr>
          <p:spPr>
            <a:xfrm>
              <a:off x="6098345" y="9422099"/>
              <a:ext cx="37443" cy="168492"/>
            </a:xfrm>
            <a:custGeom>
              <a:avLst/>
              <a:gdLst>
                <a:gd name="connsiteX0" fmla="*/ 37630 w 37442"/>
                <a:gd name="connsiteY0" fmla="*/ 36319 h 168491"/>
                <a:gd name="connsiteX1" fmla="*/ 37256 w 37442"/>
                <a:gd name="connsiteY1" fmla="*/ 162127 h 168491"/>
                <a:gd name="connsiteX2" fmla="*/ 14041 w 37442"/>
                <a:gd name="connsiteY2" fmla="*/ 139848 h 168491"/>
                <a:gd name="connsiteX3" fmla="*/ 14416 w 37442"/>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37442" h="168491">
                  <a:moveTo>
                    <a:pt x="37630" y="36319"/>
                  </a:moveTo>
                  <a:lnTo>
                    <a:pt x="37256" y="162127"/>
                  </a:lnTo>
                  <a:lnTo>
                    <a:pt x="14041" y="139848"/>
                  </a:lnTo>
                  <a:lnTo>
                    <a:pt x="14416" y="14041"/>
                  </a:lnTo>
                  <a:close/>
                </a:path>
              </a:pathLst>
            </a:custGeom>
            <a:solidFill>
              <a:srgbClr val="FFD469"/>
            </a:solidFill>
            <a:ln w="9525" cap="flat">
              <a:noFill/>
              <a:prstDash val="solid"/>
              <a:miter/>
            </a:ln>
          </p:spPr>
          <p:txBody>
            <a:bodyPr rtlCol="0" anchor="ctr"/>
            <a:lstStyle/>
            <a:p>
              <a:endParaRPr lang="en-US" sz="1050"/>
            </a:p>
          </p:txBody>
        </p:sp>
        <p:sp>
          <p:nvSpPr>
            <p:cNvPr id="197" name="Freeform: Shape 125">
              <a:extLst>
                <a:ext uri="{FF2B5EF4-FFF2-40B4-BE49-F238E27FC236}">
                  <a16:creationId xmlns:a16="http://schemas.microsoft.com/office/drawing/2014/main" id="{16D561C6-C084-ADA3-FBF9-9049B0B9E9EF}"/>
                </a:ext>
              </a:extLst>
            </p:cNvPr>
            <p:cNvSpPr/>
            <p:nvPr/>
          </p:nvSpPr>
          <p:spPr>
            <a:xfrm>
              <a:off x="6972255" y="9446623"/>
              <a:ext cx="37443" cy="168492"/>
            </a:xfrm>
            <a:custGeom>
              <a:avLst/>
              <a:gdLst>
                <a:gd name="connsiteX0" fmla="*/ 40812 w 37442"/>
                <a:gd name="connsiteY0" fmla="*/ 14041 h 168491"/>
                <a:gd name="connsiteX1" fmla="*/ 40438 w 37442"/>
                <a:gd name="connsiteY1" fmla="*/ 139848 h 168491"/>
                <a:gd name="connsiteX2" fmla="*/ 14041 w 37442"/>
                <a:gd name="connsiteY2" fmla="*/ 160629 h 168491"/>
                <a:gd name="connsiteX3" fmla="*/ 14415 w 37442"/>
                <a:gd name="connsiteY3" fmla="*/ 34822 h 168491"/>
              </a:gdLst>
              <a:ahLst/>
              <a:cxnLst>
                <a:cxn ang="0">
                  <a:pos x="connsiteX0" y="connsiteY0"/>
                </a:cxn>
                <a:cxn ang="0">
                  <a:pos x="connsiteX1" y="connsiteY1"/>
                </a:cxn>
                <a:cxn ang="0">
                  <a:pos x="connsiteX2" y="connsiteY2"/>
                </a:cxn>
                <a:cxn ang="0">
                  <a:pos x="connsiteX3" y="connsiteY3"/>
                </a:cxn>
              </a:cxnLst>
              <a:rect l="l" t="t" r="r" b="b"/>
              <a:pathLst>
                <a:path w="37442" h="168491">
                  <a:moveTo>
                    <a:pt x="40812" y="14041"/>
                  </a:moveTo>
                  <a:lnTo>
                    <a:pt x="40438" y="139848"/>
                  </a:lnTo>
                  <a:lnTo>
                    <a:pt x="14041" y="160629"/>
                  </a:lnTo>
                  <a:lnTo>
                    <a:pt x="14415" y="34822"/>
                  </a:lnTo>
                  <a:close/>
                </a:path>
              </a:pathLst>
            </a:custGeom>
            <a:solidFill>
              <a:srgbClr val="FFD469"/>
            </a:solidFill>
            <a:ln w="9525" cap="flat">
              <a:noFill/>
              <a:prstDash val="solid"/>
              <a:miter/>
            </a:ln>
          </p:spPr>
          <p:txBody>
            <a:bodyPr rtlCol="0" anchor="ctr"/>
            <a:lstStyle/>
            <a:p>
              <a:endParaRPr lang="en-US" sz="1050"/>
            </a:p>
          </p:txBody>
        </p:sp>
        <p:sp>
          <p:nvSpPr>
            <p:cNvPr id="198" name="Freeform: Shape 126">
              <a:extLst>
                <a:ext uri="{FF2B5EF4-FFF2-40B4-BE49-F238E27FC236}">
                  <a16:creationId xmlns:a16="http://schemas.microsoft.com/office/drawing/2014/main" id="{106C3CC3-D75C-A4AD-8264-EEAB7AEA9ADC}"/>
                </a:ext>
              </a:extLst>
            </p:cNvPr>
            <p:cNvSpPr/>
            <p:nvPr/>
          </p:nvSpPr>
          <p:spPr>
            <a:xfrm>
              <a:off x="6118002" y="9470400"/>
              <a:ext cx="56164" cy="168492"/>
            </a:xfrm>
            <a:custGeom>
              <a:avLst/>
              <a:gdLst>
                <a:gd name="connsiteX0" fmla="*/ 44182 w 56163"/>
                <a:gd name="connsiteY0" fmla="*/ 33324 h 168491"/>
                <a:gd name="connsiteX1" fmla="*/ 43808 w 56163"/>
                <a:gd name="connsiteY1" fmla="*/ 159131 h 168491"/>
                <a:gd name="connsiteX2" fmla="*/ 14041 w 56163"/>
                <a:gd name="connsiteY2" fmla="*/ 139848 h 168491"/>
                <a:gd name="connsiteX3" fmla="*/ 14228 w 56163"/>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56163" h="168491">
                  <a:moveTo>
                    <a:pt x="44182" y="33324"/>
                  </a:moveTo>
                  <a:lnTo>
                    <a:pt x="43808" y="159131"/>
                  </a:lnTo>
                  <a:lnTo>
                    <a:pt x="14041" y="139848"/>
                  </a:lnTo>
                  <a:lnTo>
                    <a:pt x="14228" y="14041"/>
                  </a:lnTo>
                  <a:close/>
                </a:path>
              </a:pathLst>
            </a:custGeom>
            <a:solidFill>
              <a:srgbClr val="FFC950"/>
            </a:solidFill>
            <a:ln w="9525" cap="flat">
              <a:noFill/>
              <a:prstDash val="solid"/>
              <a:miter/>
            </a:ln>
          </p:spPr>
          <p:txBody>
            <a:bodyPr rtlCol="0" anchor="ctr"/>
            <a:lstStyle/>
            <a:p>
              <a:endParaRPr lang="en-US" sz="1050"/>
            </a:p>
          </p:txBody>
        </p:sp>
        <p:sp>
          <p:nvSpPr>
            <p:cNvPr id="199" name="Freeform: Shape 127">
              <a:extLst>
                <a:ext uri="{FF2B5EF4-FFF2-40B4-BE49-F238E27FC236}">
                  <a16:creationId xmlns:a16="http://schemas.microsoft.com/office/drawing/2014/main" id="{3352C52E-8AA1-97F5-601B-ADA6E3A90ACD}"/>
                </a:ext>
              </a:extLst>
            </p:cNvPr>
            <p:cNvSpPr/>
            <p:nvPr/>
          </p:nvSpPr>
          <p:spPr>
            <a:xfrm>
              <a:off x="6972068" y="9467404"/>
              <a:ext cx="18721" cy="168492"/>
            </a:xfrm>
            <a:custGeom>
              <a:avLst/>
              <a:gdLst>
                <a:gd name="connsiteX0" fmla="*/ 14603 w 18721"/>
                <a:gd name="connsiteY0" fmla="*/ 14041 h 168491"/>
                <a:gd name="connsiteX1" fmla="*/ 14228 w 18721"/>
                <a:gd name="connsiteY1" fmla="*/ 139848 h 168491"/>
                <a:gd name="connsiteX2" fmla="*/ 14041 w 18721"/>
                <a:gd name="connsiteY2" fmla="*/ 165870 h 168491"/>
                <a:gd name="connsiteX3" fmla="*/ 14415 w 18721"/>
                <a:gd name="connsiteY3" fmla="*/ 40063 h 168491"/>
              </a:gdLst>
              <a:ahLst/>
              <a:cxnLst>
                <a:cxn ang="0">
                  <a:pos x="connsiteX0" y="connsiteY0"/>
                </a:cxn>
                <a:cxn ang="0">
                  <a:pos x="connsiteX1" y="connsiteY1"/>
                </a:cxn>
                <a:cxn ang="0">
                  <a:pos x="connsiteX2" y="connsiteY2"/>
                </a:cxn>
                <a:cxn ang="0">
                  <a:pos x="connsiteX3" y="connsiteY3"/>
                </a:cxn>
              </a:cxnLst>
              <a:rect l="l" t="t" r="r" b="b"/>
              <a:pathLst>
                <a:path w="18721" h="168491">
                  <a:moveTo>
                    <a:pt x="14603" y="14041"/>
                  </a:moveTo>
                  <a:lnTo>
                    <a:pt x="14228" y="139848"/>
                  </a:lnTo>
                  <a:lnTo>
                    <a:pt x="14041" y="165870"/>
                  </a:lnTo>
                  <a:lnTo>
                    <a:pt x="14415" y="40063"/>
                  </a:lnTo>
                  <a:close/>
                </a:path>
              </a:pathLst>
            </a:custGeom>
            <a:solidFill>
              <a:srgbClr val="FFC950"/>
            </a:solidFill>
            <a:ln w="9525" cap="flat">
              <a:noFill/>
              <a:prstDash val="solid"/>
              <a:miter/>
            </a:ln>
          </p:spPr>
          <p:txBody>
            <a:bodyPr rtlCol="0" anchor="ctr"/>
            <a:lstStyle/>
            <a:p>
              <a:endParaRPr lang="en-US" sz="1050"/>
            </a:p>
          </p:txBody>
        </p:sp>
        <p:sp>
          <p:nvSpPr>
            <p:cNvPr id="200" name="Freeform: Shape 128">
              <a:extLst>
                <a:ext uri="{FF2B5EF4-FFF2-40B4-BE49-F238E27FC236}">
                  <a16:creationId xmlns:a16="http://schemas.microsoft.com/office/drawing/2014/main" id="{1B44022C-D353-9918-8D74-3B9A879B2A43}"/>
                </a:ext>
              </a:extLst>
            </p:cNvPr>
            <p:cNvSpPr/>
            <p:nvPr/>
          </p:nvSpPr>
          <p:spPr>
            <a:xfrm>
              <a:off x="6939493" y="9493427"/>
              <a:ext cx="56164" cy="168492"/>
            </a:xfrm>
            <a:custGeom>
              <a:avLst/>
              <a:gdLst>
                <a:gd name="connsiteX0" fmla="*/ 46990 w 56163"/>
                <a:gd name="connsiteY0" fmla="*/ 14041 h 168491"/>
                <a:gd name="connsiteX1" fmla="*/ 46616 w 56163"/>
                <a:gd name="connsiteY1" fmla="*/ 139848 h 168491"/>
                <a:gd name="connsiteX2" fmla="*/ 14041 w 56163"/>
                <a:gd name="connsiteY2" fmla="*/ 157634 h 168491"/>
                <a:gd name="connsiteX3" fmla="*/ 14415 w 56163"/>
                <a:gd name="connsiteY3" fmla="*/ 31826 h 168491"/>
              </a:gdLst>
              <a:ahLst/>
              <a:cxnLst>
                <a:cxn ang="0">
                  <a:pos x="connsiteX0" y="connsiteY0"/>
                </a:cxn>
                <a:cxn ang="0">
                  <a:pos x="connsiteX1" y="connsiteY1"/>
                </a:cxn>
                <a:cxn ang="0">
                  <a:pos x="connsiteX2" y="connsiteY2"/>
                </a:cxn>
                <a:cxn ang="0">
                  <a:pos x="connsiteX3" y="connsiteY3"/>
                </a:cxn>
              </a:cxnLst>
              <a:rect l="l" t="t" r="r" b="b"/>
              <a:pathLst>
                <a:path w="56163" h="168491">
                  <a:moveTo>
                    <a:pt x="46990" y="14041"/>
                  </a:moveTo>
                  <a:lnTo>
                    <a:pt x="46616" y="139848"/>
                  </a:lnTo>
                  <a:lnTo>
                    <a:pt x="14041" y="157634"/>
                  </a:lnTo>
                  <a:lnTo>
                    <a:pt x="14415" y="31826"/>
                  </a:lnTo>
                  <a:close/>
                </a:path>
              </a:pathLst>
            </a:custGeom>
            <a:solidFill>
              <a:srgbClr val="FFD469"/>
            </a:solidFill>
            <a:ln w="9525" cap="flat">
              <a:noFill/>
              <a:prstDash val="solid"/>
              <a:miter/>
            </a:ln>
          </p:spPr>
          <p:txBody>
            <a:bodyPr rtlCol="0" anchor="ctr"/>
            <a:lstStyle/>
            <a:p>
              <a:endParaRPr lang="en-US" sz="1050"/>
            </a:p>
          </p:txBody>
        </p:sp>
        <p:sp>
          <p:nvSpPr>
            <p:cNvPr id="201" name="Freeform: Shape 129">
              <a:extLst>
                <a:ext uri="{FF2B5EF4-FFF2-40B4-BE49-F238E27FC236}">
                  <a16:creationId xmlns:a16="http://schemas.microsoft.com/office/drawing/2014/main" id="{190C9069-0AF8-F705-4DDD-08E3AF60543B}"/>
                </a:ext>
              </a:extLst>
            </p:cNvPr>
            <p:cNvSpPr/>
            <p:nvPr/>
          </p:nvSpPr>
          <p:spPr>
            <a:xfrm>
              <a:off x="6147769" y="9489683"/>
              <a:ext cx="18721" cy="168492"/>
            </a:xfrm>
            <a:custGeom>
              <a:avLst/>
              <a:gdLst>
                <a:gd name="connsiteX0" fmla="*/ 18909 w 18721"/>
                <a:gd name="connsiteY0" fmla="*/ 40063 h 168491"/>
                <a:gd name="connsiteX1" fmla="*/ 18534 w 18721"/>
                <a:gd name="connsiteY1" fmla="*/ 165870 h 168491"/>
                <a:gd name="connsiteX2" fmla="*/ 14041 w 18721"/>
                <a:gd name="connsiteY2" fmla="*/ 139848 h 168491"/>
                <a:gd name="connsiteX3" fmla="*/ 14415 w 18721"/>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18721" h="168491">
                  <a:moveTo>
                    <a:pt x="18909" y="40063"/>
                  </a:moveTo>
                  <a:lnTo>
                    <a:pt x="18534" y="165870"/>
                  </a:lnTo>
                  <a:lnTo>
                    <a:pt x="14041" y="139848"/>
                  </a:lnTo>
                  <a:lnTo>
                    <a:pt x="14415" y="14041"/>
                  </a:lnTo>
                  <a:close/>
                </a:path>
              </a:pathLst>
            </a:custGeom>
            <a:solidFill>
              <a:srgbClr val="FFD469"/>
            </a:solidFill>
            <a:ln w="9525" cap="flat">
              <a:noFill/>
              <a:prstDash val="solid"/>
              <a:miter/>
            </a:ln>
          </p:spPr>
          <p:txBody>
            <a:bodyPr rtlCol="0" anchor="ctr"/>
            <a:lstStyle/>
            <a:p>
              <a:endParaRPr lang="en-US" sz="1050"/>
            </a:p>
          </p:txBody>
        </p:sp>
        <p:sp>
          <p:nvSpPr>
            <p:cNvPr id="202" name="Freeform: Shape 130">
              <a:extLst>
                <a:ext uri="{FF2B5EF4-FFF2-40B4-BE49-F238E27FC236}">
                  <a16:creationId xmlns:a16="http://schemas.microsoft.com/office/drawing/2014/main" id="{711AFE42-3236-8ACE-51CF-6A35669A904A}"/>
                </a:ext>
              </a:extLst>
            </p:cNvPr>
            <p:cNvSpPr/>
            <p:nvPr/>
          </p:nvSpPr>
          <p:spPr>
            <a:xfrm>
              <a:off x="6152262" y="9515705"/>
              <a:ext cx="56164" cy="168492"/>
            </a:xfrm>
            <a:custGeom>
              <a:avLst/>
              <a:gdLst>
                <a:gd name="connsiteX0" fmla="*/ 49986 w 56163"/>
                <a:gd name="connsiteY0" fmla="*/ 29767 h 168491"/>
                <a:gd name="connsiteX1" fmla="*/ 49611 w 56163"/>
                <a:gd name="connsiteY1" fmla="*/ 155574 h 168491"/>
                <a:gd name="connsiteX2" fmla="*/ 14041 w 56163"/>
                <a:gd name="connsiteY2" fmla="*/ 139848 h 168491"/>
                <a:gd name="connsiteX3" fmla="*/ 14416 w 56163"/>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56163" h="168491">
                  <a:moveTo>
                    <a:pt x="49986" y="29767"/>
                  </a:moveTo>
                  <a:lnTo>
                    <a:pt x="49611" y="155574"/>
                  </a:lnTo>
                  <a:lnTo>
                    <a:pt x="14041" y="139848"/>
                  </a:lnTo>
                  <a:lnTo>
                    <a:pt x="14416" y="14041"/>
                  </a:lnTo>
                  <a:close/>
                </a:path>
              </a:pathLst>
            </a:custGeom>
            <a:solidFill>
              <a:srgbClr val="FFC950"/>
            </a:solidFill>
            <a:ln w="9525" cap="flat">
              <a:noFill/>
              <a:prstDash val="solid"/>
              <a:miter/>
            </a:ln>
          </p:spPr>
          <p:txBody>
            <a:bodyPr rtlCol="0" anchor="ctr"/>
            <a:lstStyle/>
            <a:p>
              <a:endParaRPr lang="en-US" sz="1050"/>
            </a:p>
          </p:txBody>
        </p:sp>
        <p:sp>
          <p:nvSpPr>
            <p:cNvPr id="203" name="Freeform: Shape 131">
              <a:extLst>
                <a:ext uri="{FF2B5EF4-FFF2-40B4-BE49-F238E27FC236}">
                  <a16:creationId xmlns:a16="http://schemas.microsoft.com/office/drawing/2014/main" id="{1D5D207B-F9F8-0871-6F2D-647DC8A1F999}"/>
                </a:ext>
              </a:extLst>
            </p:cNvPr>
            <p:cNvSpPr/>
            <p:nvPr/>
          </p:nvSpPr>
          <p:spPr>
            <a:xfrm>
              <a:off x="6931068" y="9511212"/>
              <a:ext cx="18721" cy="168492"/>
            </a:xfrm>
            <a:custGeom>
              <a:avLst/>
              <a:gdLst>
                <a:gd name="connsiteX0" fmla="*/ 22840 w 18721"/>
                <a:gd name="connsiteY0" fmla="*/ 14041 h 168491"/>
                <a:gd name="connsiteX1" fmla="*/ 22466 w 18721"/>
                <a:gd name="connsiteY1" fmla="*/ 139848 h 168491"/>
                <a:gd name="connsiteX2" fmla="*/ 14041 w 18721"/>
                <a:gd name="connsiteY2" fmla="*/ 165309 h 168491"/>
                <a:gd name="connsiteX3" fmla="*/ 14415 w 18721"/>
                <a:gd name="connsiteY3" fmla="*/ 39502 h 168491"/>
              </a:gdLst>
              <a:ahLst/>
              <a:cxnLst>
                <a:cxn ang="0">
                  <a:pos x="connsiteX0" y="connsiteY0"/>
                </a:cxn>
                <a:cxn ang="0">
                  <a:pos x="connsiteX1" y="connsiteY1"/>
                </a:cxn>
                <a:cxn ang="0">
                  <a:pos x="connsiteX2" y="connsiteY2"/>
                </a:cxn>
                <a:cxn ang="0">
                  <a:pos x="connsiteX3" y="connsiteY3"/>
                </a:cxn>
              </a:cxnLst>
              <a:rect l="l" t="t" r="r" b="b"/>
              <a:pathLst>
                <a:path w="18721" h="168491">
                  <a:moveTo>
                    <a:pt x="22840" y="14041"/>
                  </a:moveTo>
                  <a:lnTo>
                    <a:pt x="22466" y="139848"/>
                  </a:lnTo>
                  <a:lnTo>
                    <a:pt x="14041" y="165309"/>
                  </a:lnTo>
                  <a:lnTo>
                    <a:pt x="14415" y="39502"/>
                  </a:lnTo>
                  <a:close/>
                </a:path>
              </a:pathLst>
            </a:custGeom>
            <a:solidFill>
              <a:srgbClr val="FFC950"/>
            </a:solidFill>
            <a:ln w="9525" cap="flat">
              <a:noFill/>
              <a:prstDash val="solid"/>
              <a:miter/>
            </a:ln>
          </p:spPr>
          <p:txBody>
            <a:bodyPr rtlCol="0" anchor="ctr"/>
            <a:lstStyle/>
            <a:p>
              <a:endParaRPr lang="en-US" sz="1050"/>
            </a:p>
          </p:txBody>
        </p:sp>
        <p:sp>
          <p:nvSpPr>
            <p:cNvPr id="204" name="Freeform: Shape 132">
              <a:extLst>
                <a:ext uri="{FF2B5EF4-FFF2-40B4-BE49-F238E27FC236}">
                  <a16:creationId xmlns:a16="http://schemas.microsoft.com/office/drawing/2014/main" id="{AAC5E228-BFE1-2878-3AF6-27778D94AB94}"/>
                </a:ext>
              </a:extLst>
            </p:cNvPr>
            <p:cNvSpPr/>
            <p:nvPr/>
          </p:nvSpPr>
          <p:spPr>
            <a:xfrm>
              <a:off x="6893438" y="9536673"/>
              <a:ext cx="56164" cy="149770"/>
            </a:xfrm>
            <a:custGeom>
              <a:avLst/>
              <a:gdLst>
                <a:gd name="connsiteX0" fmla="*/ 52045 w 56163"/>
                <a:gd name="connsiteY0" fmla="*/ 14041 h 149770"/>
                <a:gd name="connsiteX1" fmla="*/ 51671 w 56163"/>
                <a:gd name="connsiteY1" fmla="*/ 139848 h 149770"/>
                <a:gd name="connsiteX2" fmla="*/ 14041 w 56163"/>
                <a:gd name="connsiteY2" fmla="*/ 153702 h 149770"/>
                <a:gd name="connsiteX3" fmla="*/ 14416 w 56163"/>
                <a:gd name="connsiteY3" fmla="*/ 27895 h 149770"/>
              </a:gdLst>
              <a:ahLst/>
              <a:cxnLst>
                <a:cxn ang="0">
                  <a:pos x="connsiteX0" y="connsiteY0"/>
                </a:cxn>
                <a:cxn ang="0">
                  <a:pos x="connsiteX1" y="connsiteY1"/>
                </a:cxn>
                <a:cxn ang="0">
                  <a:pos x="connsiteX2" y="connsiteY2"/>
                </a:cxn>
                <a:cxn ang="0">
                  <a:pos x="connsiteX3" y="connsiteY3"/>
                </a:cxn>
              </a:cxnLst>
              <a:rect l="l" t="t" r="r" b="b"/>
              <a:pathLst>
                <a:path w="56163" h="149770">
                  <a:moveTo>
                    <a:pt x="52045" y="14041"/>
                  </a:moveTo>
                  <a:lnTo>
                    <a:pt x="51671" y="139848"/>
                  </a:lnTo>
                  <a:lnTo>
                    <a:pt x="14041" y="153702"/>
                  </a:lnTo>
                  <a:lnTo>
                    <a:pt x="14416" y="27895"/>
                  </a:lnTo>
                  <a:close/>
                </a:path>
              </a:pathLst>
            </a:custGeom>
            <a:solidFill>
              <a:srgbClr val="FFD469"/>
            </a:solidFill>
            <a:ln w="9525" cap="flat">
              <a:noFill/>
              <a:prstDash val="solid"/>
              <a:miter/>
            </a:ln>
          </p:spPr>
          <p:txBody>
            <a:bodyPr rtlCol="0" anchor="ctr"/>
            <a:lstStyle/>
            <a:p>
              <a:endParaRPr lang="en-US" sz="1050"/>
            </a:p>
          </p:txBody>
        </p:sp>
        <p:sp>
          <p:nvSpPr>
            <p:cNvPr id="205" name="Freeform: Shape 133">
              <a:extLst>
                <a:ext uri="{FF2B5EF4-FFF2-40B4-BE49-F238E27FC236}">
                  <a16:creationId xmlns:a16="http://schemas.microsoft.com/office/drawing/2014/main" id="{B73CBB9B-4C25-0F66-03D2-AB6AEF2ABBF5}"/>
                </a:ext>
              </a:extLst>
            </p:cNvPr>
            <p:cNvSpPr/>
            <p:nvPr/>
          </p:nvSpPr>
          <p:spPr>
            <a:xfrm>
              <a:off x="6187832" y="9531431"/>
              <a:ext cx="37443" cy="168492"/>
            </a:xfrm>
            <a:custGeom>
              <a:avLst/>
              <a:gdLst>
                <a:gd name="connsiteX0" fmla="*/ 26959 w 37442"/>
                <a:gd name="connsiteY0" fmla="*/ 39128 h 168491"/>
                <a:gd name="connsiteX1" fmla="*/ 26584 w 37442"/>
                <a:gd name="connsiteY1" fmla="*/ 164935 h 168491"/>
                <a:gd name="connsiteX2" fmla="*/ 14041 w 37442"/>
                <a:gd name="connsiteY2" fmla="*/ 139848 h 168491"/>
                <a:gd name="connsiteX3" fmla="*/ 14416 w 37442"/>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37442" h="168491">
                  <a:moveTo>
                    <a:pt x="26959" y="39128"/>
                  </a:moveTo>
                  <a:lnTo>
                    <a:pt x="26584" y="164935"/>
                  </a:lnTo>
                  <a:lnTo>
                    <a:pt x="14041" y="139848"/>
                  </a:lnTo>
                  <a:lnTo>
                    <a:pt x="14416" y="14041"/>
                  </a:lnTo>
                  <a:close/>
                </a:path>
              </a:pathLst>
            </a:custGeom>
            <a:solidFill>
              <a:srgbClr val="FFD469"/>
            </a:solidFill>
            <a:ln w="9525" cap="flat">
              <a:noFill/>
              <a:prstDash val="solid"/>
              <a:miter/>
            </a:ln>
          </p:spPr>
          <p:txBody>
            <a:bodyPr rtlCol="0" anchor="ctr"/>
            <a:lstStyle/>
            <a:p>
              <a:endParaRPr lang="en-US" sz="1050"/>
            </a:p>
          </p:txBody>
        </p:sp>
        <p:sp>
          <p:nvSpPr>
            <p:cNvPr id="206" name="Freeform: Shape 134">
              <a:extLst>
                <a:ext uri="{FF2B5EF4-FFF2-40B4-BE49-F238E27FC236}">
                  <a16:creationId xmlns:a16="http://schemas.microsoft.com/office/drawing/2014/main" id="{36A7F6CB-22FB-1789-115A-940A189B8C40}"/>
                </a:ext>
              </a:extLst>
            </p:cNvPr>
            <p:cNvSpPr/>
            <p:nvPr/>
          </p:nvSpPr>
          <p:spPr>
            <a:xfrm>
              <a:off x="6200376" y="9556518"/>
              <a:ext cx="56164" cy="149770"/>
            </a:xfrm>
            <a:custGeom>
              <a:avLst/>
              <a:gdLst>
                <a:gd name="connsiteX0" fmla="*/ 54104 w 56163"/>
                <a:gd name="connsiteY0" fmla="*/ 25835 h 149770"/>
                <a:gd name="connsiteX1" fmla="*/ 53917 w 56163"/>
                <a:gd name="connsiteY1" fmla="*/ 151642 h 149770"/>
                <a:gd name="connsiteX2" fmla="*/ 14041 w 56163"/>
                <a:gd name="connsiteY2" fmla="*/ 139848 h 149770"/>
                <a:gd name="connsiteX3" fmla="*/ 14415 w 56163"/>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56163" h="149770">
                  <a:moveTo>
                    <a:pt x="54104" y="25835"/>
                  </a:moveTo>
                  <a:lnTo>
                    <a:pt x="53917" y="151642"/>
                  </a:lnTo>
                  <a:lnTo>
                    <a:pt x="14041" y="139848"/>
                  </a:lnTo>
                  <a:lnTo>
                    <a:pt x="14415" y="14041"/>
                  </a:lnTo>
                  <a:close/>
                </a:path>
              </a:pathLst>
            </a:custGeom>
            <a:solidFill>
              <a:srgbClr val="FFC950"/>
            </a:solidFill>
            <a:ln w="9525" cap="flat">
              <a:noFill/>
              <a:prstDash val="solid"/>
              <a:miter/>
            </a:ln>
          </p:spPr>
          <p:txBody>
            <a:bodyPr rtlCol="0" anchor="ctr"/>
            <a:lstStyle/>
            <a:p>
              <a:endParaRPr lang="en-US" sz="1050"/>
            </a:p>
          </p:txBody>
        </p:sp>
        <p:sp>
          <p:nvSpPr>
            <p:cNvPr id="207" name="Freeform: Shape 135">
              <a:extLst>
                <a:ext uri="{FF2B5EF4-FFF2-40B4-BE49-F238E27FC236}">
                  <a16:creationId xmlns:a16="http://schemas.microsoft.com/office/drawing/2014/main" id="{69CB39EB-48BE-D0ED-D98D-BB3C6690B951}"/>
                </a:ext>
              </a:extLst>
            </p:cNvPr>
            <p:cNvSpPr/>
            <p:nvPr/>
          </p:nvSpPr>
          <p:spPr>
            <a:xfrm>
              <a:off x="6877338" y="9550527"/>
              <a:ext cx="37443" cy="168492"/>
            </a:xfrm>
            <a:custGeom>
              <a:avLst/>
              <a:gdLst>
                <a:gd name="connsiteX0" fmla="*/ 30516 w 37442"/>
                <a:gd name="connsiteY0" fmla="*/ 14041 h 168491"/>
                <a:gd name="connsiteX1" fmla="*/ 30141 w 37442"/>
                <a:gd name="connsiteY1" fmla="*/ 139848 h 168491"/>
                <a:gd name="connsiteX2" fmla="*/ 14041 w 37442"/>
                <a:gd name="connsiteY2" fmla="*/ 164186 h 168491"/>
                <a:gd name="connsiteX3" fmla="*/ 14415 w 37442"/>
                <a:gd name="connsiteY3" fmla="*/ 38378 h 168491"/>
              </a:gdLst>
              <a:ahLst/>
              <a:cxnLst>
                <a:cxn ang="0">
                  <a:pos x="connsiteX0" y="connsiteY0"/>
                </a:cxn>
                <a:cxn ang="0">
                  <a:pos x="connsiteX1" y="connsiteY1"/>
                </a:cxn>
                <a:cxn ang="0">
                  <a:pos x="connsiteX2" y="connsiteY2"/>
                </a:cxn>
                <a:cxn ang="0">
                  <a:pos x="connsiteX3" y="connsiteY3"/>
                </a:cxn>
              </a:cxnLst>
              <a:rect l="l" t="t" r="r" b="b"/>
              <a:pathLst>
                <a:path w="37442" h="168491">
                  <a:moveTo>
                    <a:pt x="30516" y="14041"/>
                  </a:moveTo>
                  <a:lnTo>
                    <a:pt x="30141" y="139848"/>
                  </a:lnTo>
                  <a:lnTo>
                    <a:pt x="14041" y="164186"/>
                  </a:lnTo>
                  <a:lnTo>
                    <a:pt x="14415" y="38378"/>
                  </a:lnTo>
                  <a:close/>
                </a:path>
              </a:pathLst>
            </a:custGeom>
            <a:solidFill>
              <a:srgbClr val="FFC950"/>
            </a:solidFill>
            <a:ln w="9525" cap="flat">
              <a:noFill/>
              <a:prstDash val="solid"/>
              <a:miter/>
            </a:ln>
          </p:spPr>
          <p:txBody>
            <a:bodyPr rtlCol="0" anchor="ctr"/>
            <a:lstStyle/>
            <a:p>
              <a:endParaRPr lang="en-US" sz="1050"/>
            </a:p>
          </p:txBody>
        </p:sp>
        <p:sp>
          <p:nvSpPr>
            <p:cNvPr id="208" name="Freeform: Shape 136">
              <a:extLst>
                <a:ext uri="{FF2B5EF4-FFF2-40B4-BE49-F238E27FC236}">
                  <a16:creationId xmlns:a16="http://schemas.microsoft.com/office/drawing/2014/main" id="{6A100B37-4063-C0D5-9E34-EEE9114CAC74}"/>
                </a:ext>
              </a:extLst>
            </p:cNvPr>
            <p:cNvSpPr/>
            <p:nvPr/>
          </p:nvSpPr>
          <p:spPr>
            <a:xfrm>
              <a:off x="6835964" y="9574864"/>
              <a:ext cx="56164" cy="149770"/>
            </a:xfrm>
            <a:custGeom>
              <a:avLst/>
              <a:gdLst>
                <a:gd name="connsiteX0" fmla="*/ 55789 w 56163"/>
                <a:gd name="connsiteY0" fmla="*/ 14041 h 149770"/>
                <a:gd name="connsiteX1" fmla="*/ 55415 w 56163"/>
                <a:gd name="connsiteY1" fmla="*/ 139848 h 149770"/>
                <a:gd name="connsiteX2" fmla="*/ 14041 w 56163"/>
                <a:gd name="connsiteY2" fmla="*/ 149396 h 149770"/>
                <a:gd name="connsiteX3" fmla="*/ 14415 w 56163"/>
                <a:gd name="connsiteY3" fmla="*/ 23589 h 149770"/>
              </a:gdLst>
              <a:ahLst/>
              <a:cxnLst>
                <a:cxn ang="0">
                  <a:pos x="connsiteX0" y="connsiteY0"/>
                </a:cxn>
                <a:cxn ang="0">
                  <a:pos x="connsiteX1" y="connsiteY1"/>
                </a:cxn>
                <a:cxn ang="0">
                  <a:pos x="connsiteX2" y="connsiteY2"/>
                </a:cxn>
                <a:cxn ang="0">
                  <a:pos x="connsiteX3" y="connsiteY3"/>
                </a:cxn>
              </a:cxnLst>
              <a:rect l="l" t="t" r="r" b="b"/>
              <a:pathLst>
                <a:path w="56163" h="149770">
                  <a:moveTo>
                    <a:pt x="55789" y="14041"/>
                  </a:moveTo>
                  <a:lnTo>
                    <a:pt x="55415" y="139848"/>
                  </a:lnTo>
                  <a:lnTo>
                    <a:pt x="14041" y="149396"/>
                  </a:lnTo>
                  <a:lnTo>
                    <a:pt x="14415" y="23589"/>
                  </a:lnTo>
                  <a:close/>
                </a:path>
              </a:pathLst>
            </a:custGeom>
            <a:solidFill>
              <a:srgbClr val="FFD469"/>
            </a:solidFill>
            <a:ln w="9525" cap="flat">
              <a:noFill/>
              <a:prstDash val="solid"/>
              <a:miter/>
            </a:ln>
          </p:spPr>
          <p:txBody>
            <a:bodyPr rtlCol="0" anchor="ctr"/>
            <a:lstStyle/>
            <a:p>
              <a:endParaRPr lang="en-US" sz="1050"/>
            </a:p>
          </p:txBody>
        </p:sp>
        <p:sp>
          <p:nvSpPr>
            <p:cNvPr id="209" name="Freeform: Shape 137">
              <a:extLst>
                <a:ext uri="{FF2B5EF4-FFF2-40B4-BE49-F238E27FC236}">
                  <a16:creationId xmlns:a16="http://schemas.microsoft.com/office/drawing/2014/main" id="{DD05C72C-20FD-6D13-1840-925DE9CA5D24}"/>
                </a:ext>
              </a:extLst>
            </p:cNvPr>
            <p:cNvSpPr/>
            <p:nvPr/>
          </p:nvSpPr>
          <p:spPr>
            <a:xfrm>
              <a:off x="6240252" y="9568312"/>
              <a:ext cx="37443" cy="168492"/>
            </a:xfrm>
            <a:custGeom>
              <a:avLst/>
              <a:gdLst>
                <a:gd name="connsiteX0" fmla="*/ 34635 w 37442"/>
                <a:gd name="connsiteY0" fmla="*/ 37256 h 168491"/>
                <a:gd name="connsiteX1" fmla="*/ 34260 w 37442"/>
                <a:gd name="connsiteY1" fmla="*/ 163063 h 168491"/>
                <a:gd name="connsiteX2" fmla="*/ 14041 w 37442"/>
                <a:gd name="connsiteY2" fmla="*/ 139848 h 168491"/>
                <a:gd name="connsiteX3" fmla="*/ 14228 w 37442"/>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37442" h="168491">
                  <a:moveTo>
                    <a:pt x="34635" y="37256"/>
                  </a:moveTo>
                  <a:lnTo>
                    <a:pt x="34260" y="163063"/>
                  </a:lnTo>
                  <a:lnTo>
                    <a:pt x="14041" y="139848"/>
                  </a:lnTo>
                  <a:lnTo>
                    <a:pt x="14228" y="14041"/>
                  </a:lnTo>
                  <a:close/>
                </a:path>
              </a:pathLst>
            </a:custGeom>
            <a:solidFill>
              <a:srgbClr val="FFD469"/>
            </a:solidFill>
            <a:ln w="9525" cap="flat">
              <a:noFill/>
              <a:prstDash val="solid"/>
              <a:miter/>
            </a:ln>
          </p:spPr>
          <p:txBody>
            <a:bodyPr rtlCol="0" anchor="ctr"/>
            <a:lstStyle/>
            <a:p>
              <a:endParaRPr lang="en-US" sz="1050"/>
            </a:p>
          </p:txBody>
        </p:sp>
        <p:sp>
          <p:nvSpPr>
            <p:cNvPr id="210" name="Freeform: Shape 138">
              <a:extLst>
                <a:ext uri="{FF2B5EF4-FFF2-40B4-BE49-F238E27FC236}">
                  <a16:creationId xmlns:a16="http://schemas.microsoft.com/office/drawing/2014/main" id="{431DF206-BB21-8368-E685-4563CE0EA34F}"/>
                </a:ext>
              </a:extLst>
            </p:cNvPr>
            <p:cNvSpPr/>
            <p:nvPr/>
          </p:nvSpPr>
          <p:spPr>
            <a:xfrm>
              <a:off x="6260471" y="9591527"/>
              <a:ext cx="56164" cy="149770"/>
            </a:xfrm>
            <a:custGeom>
              <a:avLst/>
              <a:gdLst>
                <a:gd name="connsiteX0" fmla="*/ 57100 w 56163"/>
                <a:gd name="connsiteY0" fmla="*/ 21342 h 149770"/>
                <a:gd name="connsiteX1" fmla="*/ 56726 w 56163"/>
                <a:gd name="connsiteY1" fmla="*/ 147149 h 149770"/>
                <a:gd name="connsiteX2" fmla="*/ 14041 w 56163"/>
                <a:gd name="connsiteY2" fmla="*/ 139848 h 149770"/>
                <a:gd name="connsiteX3" fmla="*/ 14416 w 56163"/>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56163" h="149770">
                  <a:moveTo>
                    <a:pt x="57100" y="21342"/>
                  </a:moveTo>
                  <a:lnTo>
                    <a:pt x="56726" y="147149"/>
                  </a:lnTo>
                  <a:lnTo>
                    <a:pt x="14041" y="139848"/>
                  </a:lnTo>
                  <a:lnTo>
                    <a:pt x="14416" y="14041"/>
                  </a:lnTo>
                  <a:close/>
                </a:path>
              </a:pathLst>
            </a:custGeom>
            <a:solidFill>
              <a:srgbClr val="FFC950"/>
            </a:solidFill>
            <a:ln w="9525" cap="flat">
              <a:noFill/>
              <a:prstDash val="solid"/>
              <a:miter/>
            </a:ln>
          </p:spPr>
          <p:txBody>
            <a:bodyPr rtlCol="0" anchor="ctr"/>
            <a:lstStyle/>
            <a:p>
              <a:endParaRPr lang="en-US" sz="1050"/>
            </a:p>
          </p:txBody>
        </p:sp>
        <p:sp>
          <p:nvSpPr>
            <p:cNvPr id="211" name="Freeform: Shape 139">
              <a:extLst>
                <a:ext uri="{FF2B5EF4-FFF2-40B4-BE49-F238E27FC236}">
                  <a16:creationId xmlns:a16="http://schemas.microsoft.com/office/drawing/2014/main" id="{FB6DACDB-08C1-92FD-2BA8-7920D028A0F9}"/>
                </a:ext>
              </a:extLst>
            </p:cNvPr>
            <p:cNvSpPr/>
            <p:nvPr/>
          </p:nvSpPr>
          <p:spPr>
            <a:xfrm>
              <a:off x="6812375" y="9584412"/>
              <a:ext cx="37443" cy="168492"/>
            </a:xfrm>
            <a:custGeom>
              <a:avLst/>
              <a:gdLst>
                <a:gd name="connsiteX0" fmla="*/ 38004 w 37442"/>
                <a:gd name="connsiteY0" fmla="*/ 14041 h 168491"/>
                <a:gd name="connsiteX1" fmla="*/ 37630 w 37442"/>
                <a:gd name="connsiteY1" fmla="*/ 139848 h 168491"/>
                <a:gd name="connsiteX2" fmla="*/ 14041 w 37442"/>
                <a:gd name="connsiteY2" fmla="*/ 161752 h 168491"/>
                <a:gd name="connsiteX3" fmla="*/ 14415 w 37442"/>
                <a:gd name="connsiteY3" fmla="*/ 35945 h 168491"/>
              </a:gdLst>
              <a:ahLst/>
              <a:cxnLst>
                <a:cxn ang="0">
                  <a:pos x="connsiteX0" y="connsiteY0"/>
                </a:cxn>
                <a:cxn ang="0">
                  <a:pos x="connsiteX1" y="connsiteY1"/>
                </a:cxn>
                <a:cxn ang="0">
                  <a:pos x="connsiteX2" y="connsiteY2"/>
                </a:cxn>
                <a:cxn ang="0">
                  <a:pos x="connsiteX3" y="connsiteY3"/>
                </a:cxn>
              </a:cxnLst>
              <a:rect l="l" t="t" r="r" b="b"/>
              <a:pathLst>
                <a:path w="37442" h="168491">
                  <a:moveTo>
                    <a:pt x="38004" y="14041"/>
                  </a:moveTo>
                  <a:lnTo>
                    <a:pt x="37630" y="139848"/>
                  </a:lnTo>
                  <a:lnTo>
                    <a:pt x="14041" y="161752"/>
                  </a:lnTo>
                  <a:lnTo>
                    <a:pt x="14415" y="35945"/>
                  </a:lnTo>
                  <a:close/>
                </a:path>
              </a:pathLst>
            </a:custGeom>
            <a:solidFill>
              <a:srgbClr val="FFC950"/>
            </a:solidFill>
            <a:ln w="9525" cap="flat">
              <a:noFill/>
              <a:prstDash val="solid"/>
              <a:miter/>
            </a:ln>
          </p:spPr>
          <p:txBody>
            <a:bodyPr rtlCol="0" anchor="ctr"/>
            <a:lstStyle/>
            <a:p>
              <a:endParaRPr lang="en-US" sz="1050"/>
            </a:p>
          </p:txBody>
        </p:sp>
        <p:sp>
          <p:nvSpPr>
            <p:cNvPr id="212" name="Freeform: Shape 140">
              <a:extLst>
                <a:ext uri="{FF2B5EF4-FFF2-40B4-BE49-F238E27FC236}">
                  <a16:creationId xmlns:a16="http://schemas.microsoft.com/office/drawing/2014/main" id="{25034187-B1C3-6752-12D9-DBB6DC0DE19B}"/>
                </a:ext>
              </a:extLst>
            </p:cNvPr>
            <p:cNvSpPr/>
            <p:nvPr/>
          </p:nvSpPr>
          <p:spPr>
            <a:xfrm>
              <a:off x="6768754" y="9606316"/>
              <a:ext cx="56164" cy="149770"/>
            </a:xfrm>
            <a:custGeom>
              <a:avLst/>
              <a:gdLst>
                <a:gd name="connsiteX0" fmla="*/ 58036 w 56163"/>
                <a:gd name="connsiteY0" fmla="*/ 14041 h 149770"/>
                <a:gd name="connsiteX1" fmla="*/ 57662 w 56163"/>
                <a:gd name="connsiteY1" fmla="*/ 139848 h 149770"/>
                <a:gd name="connsiteX2" fmla="*/ 14041 w 56163"/>
                <a:gd name="connsiteY2" fmla="*/ 144903 h 149770"/>
                <a:gd name="connsiteX3" fmla="*/ 14416 w 56163"/>
                <a:gd name="connsiteY3" fmla="*/ 19096 h 149770"/>
              </a:gdLst>
              <a:ahLst/>
              <a:cxnLst>
                <a:cxn ang="0">
                  <a:pos x="connsiteX0" y="connsiteY0"/>
                </a:cxn>
                <a:cxn ang="0">
                  <a:pos x="connsiteX1" y="connsiteY1"/>
                </a:cxn>
                <a:cxn ang="0">
                  <a:pos x="connsiteX2" y="connsiteY2"/>
                </a:cxn>
                <a:cxn ang="0">
                  <a:pos x="connsiteX3" y="connsiteY3"/>
                </a:cxn>
              </a:cxnLst>
              <a:rect l="l" t="t" r="r" b="b"/>
              <a:pathLst>
                <a:path w="56163" h="149770">
                  <a:moveTo>
                    <a:pt x="58036" y="14041"/>
                  </a:moveTo>
                  <a:lnTo>
                    <a:pt x="57662" y="139848"/>
                  </a:lnTo>
                  <a:lnTo>
                    <a:pt x="14041" y="144903"/>
                  </a:lnTo>
                  <a:lnTo>
                    <a:pt x="14416" y="19096"/>
                  </a:lnTo>
                  <a:close/>
                </a:path>
              </a:pathLst>
            </a:custGeom>
            <a:solidFill>
              <a:srgbClr val="FFD469"/>
            </a:solidFill>
            <a:ln w="9525" cap="flat">
              <a:noFill/>
              <a:prstDash val="solid"/>
              <a:miter/>
            </a:ln>
          </p:spPr>
          <p:txBody>
            <a:bodyPr rtlCol="0" anchor="ctr"/>
            <a:lstStyle/>
            <a:p>
              <a:endParaRPr lang="en-US" sz="1050"/>
            </a:p>
          </p:txBody>
        </p:sp>
        <p:sp>
          <p:nvSpPr>
            <p:cNvPr id="213" name="Freeform: Shape 141">
              <a:extLst>
                <a:ext uri="{FF2B5EF4-FFF2-40B4-BE49-F238E27FC236}">
                  <a16:creationId xmlns:a16="http://schemas.microsoft.com/office/drawing/2014/main" id="{37B71945-F25E-9A29-8530-35024460E5FA}"/>
                </a:ext>
              </a:extLst>
            </p:cNvPr>
            <p:cNvSpPr/>
            <p:nvPr/>
          </p:nvSpPr>
          <p:spPr>
            <a:xfrm>
              <a:off x="6303156" y="9598828"/>
              <a:ext cx="37443" cy="168492"/>
            </a:xfrm>
            <a:custGeom>
              <a:avLst/>
              <a:gdLst>
                <a:gd name="connsiteX0" fmla="*/ 41561 w 37442"/>
                <a:gd name="connsiteY0" fmla="*/ 34635 h 168491"/>
                <a:gd name="connsiteX1" fmla="*/ 41187 w 37442"/>
                <a:gd name="connsiteY1" fmla="*/ 160442 h 168491"/>
                <a:gd name="connsiteX2" fmla="*/ 14041 w 37442"/>
                <a:gd name="connsiteY2" fmla="*/ 139848 h 168491"/>
                <a:gd name="connsiteX3" fmla="*/ 14416 w 37442"/>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37442" h="168491">
                  <a:moveTo>
                    <a:pt x="41561" y="34635"/>
                  </a:moveTo>
                  <a:lnTo>
                    <a:pt x="41187" y="160442"/>
                  </a:lnTo>
                  <a:lnTo>
                    <a:pt x="14041" y="139848"/>
                  </a:lnTo>
                  <a:lnTo>
                    <a:pt x="14416" y="14041"/>
                  </a:lnTo>
                  <a:close/>
                </a:path>
              </a:pathLst>
            </a:custGeom>
            <a:solidFill>
              <a:srgbClr val="FFD469"/>
            </a:solidFill>
            <a:ln w="9525" cap="flat">
              <a:noFill/>
              <a:prstDash val="solid"/>
              <a:miter/>
            </a:ln>
          </p:spPr>
          <p:txBody>
            <a:bodyPr rtlCol="0" anchor="ctr"/>
            <a:lstStyle/>
            <a:p>
              <a:endParaRPr lang="en-US" sz="1050"/>
            </a:p>
          </p:txBody>
        </p:sp>
        <p:sp>
          <p:nvSpPr>
            <p:cNvPr id="214" name="Freeform: Shape 142">
              <a:extLst>
                <a:ext uri="{FF2B5EF4-FFF2-40B4-BE49-F238E27FC236}">
                  <a16:creationId xmlns:a16="http://schemas.microsoft.com/office/drawing/2014/main" id="{7F98E309-B51E-BD54-295D-2AFA7CA08F6D}"/>
                </a:ext>
              </a:extLst>
            </p:cNvPr>
            <p:cNvSpPr/>
            <p:nvPr/>
          </p:nvSpPr>
          <p:spPr>
            <a:xfrm>
              <a:off x="6330302" y="9619421"/>
              <a:ext cx="56164" cy="149770"/>
            </a:xfrm>
            <a:custGeom>
              <a:avLst/>
              <a:gdLst>
                <a:gd name="connsiteX0" fmla="*/ 58785 w 56163"/>
                <a:gd name="connsiteY0" fmla="*/ 16662 h 149770"/>
                <a:gd name="connsiteX1" fmla="*/ 58410 w 56163"/>
                <a:gd name="connsiteY1" fmla="*/ 142469 h 149770"/>
                <a:gd name="connsiteX2" fmla="*/ 14041 w 56163"/>
                <a:gd name="connsiteY2" fmla="*/ 139848 h 149770"/>
                <a:gd name="connsiteX3" fmla="*/ 14415 w 56163"/>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56163" h="149770">
                  <a:moveTo>
                    <a:pt x="58785" y="16662"/>
                  </a:moveTo>
                  <a:lnTo>
                    <a:pt x="58410" y="142469"/>
                  </a:lnTo>
                  <a:lnTo>
                    <a:pt x="14041" y="139848"/>
                  </a:lnTo>
                  <a:lnTo>
                    <a:pt x="14415" y="14041"/>
                  </a:lnTo>
                  <a:close/>
                </a:path>
              </a:pathLst>
            </a:custGeom>
            <a:solidFill>
              <a:srgbClr val="FFC950"/>
            </a:solidFill>
            <a:ln w="9525" cap="flat">
              <a:noFill/>
              <a:prstDash val="solid"/>
              <a:miter/>
            </a:ln>
          </p:spPr>
          <p:txBody>
            <a:bodyPr rtlCol="0" anchor="ctr"/>
            <a:lstStyle/>
            <a:p>
              <a:endParaRPr lang="en-US" sz="1050"/>
            </a:p>
          </p:txBody>
        </p:sp>
        <p:sp>
          <p:nvSpPr>
            <p:cNvPr id="215" name="Freeform: Shape 143">
              <a:extLst>
                <a:ext uri="{FF2B5EF4-FFF2-40B4-BE49-F238E27FC236}">
                  <a16:creationId xmlns:a16="http://schemas.microsoft.com/office/drawing/2014/main" id="{7D5F0390-A26A-63F3-DDB8-395C75347392}"/>
                </a:ext>
              </a:extLst>
            </p:cNvPr>
            <p:cNvSpPr/>
            <p:nvPr/>
          </p:nvSpPr>
          <p:spPr>
            <a:xfrm>
              <a:off x="6738613" y="9611371"/>
              <a:ext cx="56164" cy="168492"/>
            </a:xfrm>
            <a:custGeom>
              <a:avLst/>
              <a:gdLst>
                <a:gd name="connsiteX0" fmla="*/ 44557 w 56163"/>
                <a:gd name="connsiteY0" fmla="*/ 14041 h 168491"/>
                <a:gd name="connsiteX1" fmla="*/ 44182 w 56163"/>
                <a:gd name="connsiteY1" fmla="*/ 139848 h 168491"/>
                <a:gd name="connsiteX2" fmla="*/ 14041 w 56163"/>
                <a:gd name="connsiteY2" fmla="*/ 158944 h 168491"/>
                <a:gd name="connsiteX3" fmla="*/ 14415 w 56163"/>
                <a:gd name="connsiteY3" fmla="*/ 33136 h 168491"/>
              </a:gdLst>
              <a:ahLst/>
              <a:cxnLst>
                <a:cxn ang="0">
                  <a:pos x="connsiteX0" y="connsiteY0"/>
                </a:cxn>
                <a:cxn ang="0">
                  <a:pos x="connsiteX1" y="connsiteY1"/>
                </a:cxn>
                <a:cxn ang="0">
                  <a:pos x="connsiteX2" y="connsiteY2"/>
                </a:cxn>
                <a:cxn ang="0">
                  <a:pos x="connsiteX3" y="connsiteY3"/>
                </a:cxn>
              </a:cxnLst>
              <a:rect l="l" t="t" r="r" b="b"/>
              <a:pathLst>
                <a:path w="56163" h="168491">
                  <a:moveTo>
                    <a:pt x="44557" y="14041"/>
                  </a:moveTo>
                  <a:lnTo>
                    <a:pt x="44182" y="139848"/>
                  </a:lnTo>
                  <a:lnTo>
                    <a:pt x="14041" y="158944"/>
                  </a:lnTo>
                  <a:lnTo>
                    <a:pt x="14415" y="33136"/>
                  </a:lnTo>
                  <a:close/>
                </a:path>
              </a:pathLst>
            </a:custGeom>
            <a:solidFill>
              <a:srgbClr val="FFC950"/>
            </a:solidFill>
            <a:ln w="9525" cap="flat">
              <a:noFill/>
              <a:prstDash val="solid"/>
              <a:miter/>
            </a:ln>
          </p:spPr>
          <p:txBody>
            <a:bodyPr rtlCol="0" anchor="ctr"/>
            <a:lstStyle/>
            <a:p>
              <a:endParaRPr lang="en-US" sz="1050"/>
            </a:p>
          </p:txBody>
        </p:sp>
        <p:sp>
          <p:nvSpPr>
            <p:cNvPr id="216" name="Freeform: Shape 144">
              <a:extLst>
                <a:ext uri="{FF2B5EF4-FFF2-40B4-BE49-F238E27FC236}">
                  <a16:creationId xmlns:a16="http://schemas.microsoft.com/office/drawing/2014/main" id="{12B73675-2079-EACF-6922-7E74CB1B5289}"/>
                </a:ext>
              </a:extLst>
            </p:cNvPr>
            <p:cNvSpPr/>
            <p:nvPr/>
          </p:nvSpPr>
          <p:spPr>
            <a:xfrm>
              <a:off x="6694244" y="9630467"/>
              <a:ext cx="56164" cy="149770"/>
            </a:xfrm>
            <a:custGeom>
              <a:avLst/>
              <a:gdLst>
                <a:gd name="connsiteX0" fmla="*/ 58785 w 56163"/>
                <a:gd name="connsiteY0" fmla="*/ 14041 h 149770"/>
                <a:gd name="connsiteX1" fmla="*/ 58410 w 56163"/>
                <a:gd name="connsiteY1" fmla="*/ 139848 h 149770"/>
                <a:gd name="connsiteX2" fmla="*/ 14041 w 56163"/>
                <a:gd name="connsiteY2" fmla="*/ 140036 h 149770"/>
                <a:gd name="connsiteX3" fmla="*/ 14415 w 56163"/>
                <a:gd name="connsiteY3" fmla="*/ 14228 h 149770"/>
              </a:gdLst>
              <a:ahLst/>
              <a:cxnLst>
                <a:cxn ang="0">
                  <a:pos x="connsiteX0" y="connsiteY0"/>
                </a:cxn>
                <a:cxn ang="0">
                  <a:pos x="connsiteX1" y="connsiteY1"/>
                </a:cxn>
                <a:cxn ang="0">
                  <a:pos x="connsiteX2" y="connsiteY2"/>
                </a:cxn>
                <a:cxn ang="0">
                  <a:pos x="connsiteX3" y="connsiteY3"/>
                </a:cxn>
              </a:cxnLst>
              <a:rect l="l" t="t" r="r" b="b"/>
              <a:pathLst>
                <a:path w="56163" h="149770">
                  <a:moveTo>
                    <a:pt x="58785" y="14041"/>
                  </a:moveTo>
                  <a:lnTo>
                    <a:pt x="58410" y="139848"/>
                  </a:lnTo>
                  <a:lnTo>
                    <a:pt x="14041" y="140036"/>
                  </a:lnTo>
                  <a:lnTo>
                    <a:pt x="14415" y="14228"/>
                  </a:lnTo>
                  <a:close/>
                </a:path>
              </a:pathLst>
            </a:custGeom>
            <a:solidFill>
              <a:srgbClr val="FFD469"/>
            </a:solidFill>
            <a:ln w="9525" cap="flat">
              <a:noFill/>
              <a:prstDash val="solid"/>
              <a:miter/>
            </a:ln>
          </p:spPr>
          <p:txBody>
            <a:bodyPr rtlCol="0" anchor="ctr"/>
            <a:lstStyle/>
            <a:p>
              <a:endParaRPr lang="en-US" sz="1050"/>
            </a:p>
          </p:txBody>
        </p:sp>
        <p:sp>
          <p:nvSpPr>
            <p:cNvPr id="217" name="Freeform: Shape 145">
              <a:extLst>
                <a:ext uri="{FF2B5EF4-FFF2-40B4-BE49-F238E27FC236}">
                  <a16:creationId xmlns:a16="http://schemas.microsoft.com/office/drawing/2014/main" id="{425FF6D4-6B34-A768-4356-4F12F6C10F83}"/>
                </a:ext>
              </a:extLst>
            </p:cNvPr>
            <p:cNvSpPr/>
            <p:nvPr/>
          </p:nvSpPr>
          <p:spPr>
            <a:xfrm>
              <a:off x="6374671" y="9622042"/>
              <a:ext cx="56164" cy="168492"/>
            </a:xfrm>
            <a:custGeom>
              <a:avLst/>
              <a:gdLst>
                <a:gd name="connsiteX0" fmla="*/ 47552 w 56163"/>
                <a:gd name="connsiteY0" fmla="*/ 31452 h 168491"/>
                <a:gd name="connsiteX1" fmla="*/ 47177 w 56163"/>
                <a:gd name="connsiteY1" fmla="*/ 157259 h 168491"/>
                <a:gd name="connsiteX2" fmla="*/ 14041 w 56163"/>
                <a:gd name="connsiteY2" fmla="*/ 139848 h 168491"/>
                <a:gd name="connsiteX3" fmla="*/ 14415 w 56163"/>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56163" h="168491">
                  <a:moveTo>
                    <a:pt x="47552" y="31452"/>
                  </a:moveTo>
                  <a:lnTo>
                    <a:pt x="47177" y="157259"/>
                  </a:lnTo>
                  <a:lnTo>
                    <a:pt x="14041" y="139848"/>
                  </a:lnTo>
                  <a:lnTo>
                    <a:pt x="14415" y="14041"/>
                  </a:lnTo>
                  <a:close/>
                </a:path>
              </a:pathLst>
            </a:custGeom>
            <a:solidFill>
              <a:srgbClr val="FFD469"/>
            </a:solidFill>
            <a:ln w="9525" cap="flat">
              <a:noFill/>
              <a:prstDash val="solid"/>
              <a:miter/>
            </a:ln>
          </p:spPr>
          <p:txBody>
            <a:bodyPr rtlCol="0" anchor="ctr"/>
            <a:lstStyle/>
            <a:p>
              <a:endParaRPr lang="en-US" sz="1050"/>
            </a:p>
          </p:txBody>
        </p:sp>
        <p:sp>
          <p:nvSpPr>
            <p:cNvPr id="218" name="Freeform: Shape 146">
              <a:extLst>
                <a:ext uri="{FF2B5EF4-FFF2-40B4-BE49-F238E27FC236}">
                  <a16:creationId xmlns:a16="http://schemas.microsoft.com/office/drawing/2014/main" id="{5E8587C1-4AE8-1713-8939-E1323136440A}"/>
                </a:ext>
              </a:extLst>
            </p:cNvPr>
            <p:cNvSpPr/>
            <p:nvPr/>
          </p:nvSpPr>
          <p:spPr>
            <a:xfrm>
              <a:off x="6407808" y="9637207"/>
              <a:ext cx="56164" cy="149770"/>
            </a:xfrm>
            <a:custGeom>
              <a:avLst/>
              <a:gdLst>
                <a:gd name="connsiteX0" fmla="*/ 58785 w 56163"/>
                <a:gd name="connsiteY0" fmla="*/ 14041 h 149770"/>
                <a:gd name="connsiteX1" fmla="*/ 58411 w 56163"/>
                <a:gd name="connsiteY1" fmla="*/ 139848 h 149770"/>
                <a:gd name="connsiteX2" fmla="*/ 14041 w 56163"/>
                <a:gd name="connsiteY2" fmla="*/ 142095 h 149770"/>
                <a:gd name="connsiteX3" fmla="*/ 14416 w 56163"/>
                <a:gd name="connsiteY3" fmla="*/ 16287 h 149770"/>
              </a:gdLst>
              <a:ahLst/>
              <a:cxnLst>
                <a:cxn ang="0">
                  <a:pos x="connsiteX0" y="connsiteY0"/>
                </a:cxn>
                <a:cxn ang="0">
                  <a:pos x="connsiteX1" y="connsiteY1"/>
                </a:cxn>
                <a:cxn ang="0">
                  <a:pos x="connsiteX2" y="connsiteY2"/>
                </a:cxn>
                <a:cxn ang="0">
                  <a:pos x="connsiteX3" y="connsiteY3"/>
                </a:cxn>
              </a:cxnLst>
              <a:rect l="l" t="t" r="r" b="b"/>
              <a:pathLst>
                <a:path w="56163" h="149770">
                  <a:moveTo>
                    <a:pt x="58785" y="14041"/>
                  </a:moveTo>
                  <a:lnTo>
                    <a:pt x="58411" y="139848"/>
                  </a:lnTo>
                  <a:lnTo>
                    <a:pt x="14041" y="142095"/>
                  </a:lnTo>
                  <a:lnTo>
                    <a:pt x="14416" y="16287"/>
                  </a:lnTo>
                  <a:close/>
                </a:path>
              </a:pathLst>
            </a:custGeom>
            <a:solidFill>
              <a:srgbClr val="FFC950"/>
            </a:solidFill>
            <a:ln w="9525" cap="flat">
              <a:noFill/>
              <a:prstDash val="solid"/>
              <a:miter/>
            </a:ln>
          </p:spPr>
          <p:txBody>
            <a:bodyPr rtlCol="0" anchor="ctr"/>
            <a:lstStyle/>
            <a:p>
              <a:endParaRPr lang="en-US" sz="1050"/>
            </a:p>
          </p:txBody>
        </p:sp>
        <p:sp>
          <p:nvSpPr>
            <p:cNvPr id="219" name="Freeform: Shape 147">
              <a:extLst>
                <a:ext uri="{FF2B5EF4-FFF2-40B4-BE49-F238E27FC236}">
                  <a16:creationId xmlns:a16="http://schemas.microsoft.com/office/drawing/2014/main" id="{75D65A87-5FAA-9911-5969-EAE9A89EBC52}"/>
                </a:ext>
              </a:extLst>
            </p:cNvPr>
            <p:cNvSpPr/>
            <p:nvPr/>
          </p:nvSpPr>
          <p:spPr>
            <a:xfrm>
              <a:off x="6614678" y="9641512"/>
              <a:ext cx="56164" cy="149770"/>
            </a:xfrm>
            <a:custGeom>
              <a:avLst/>
              <a:gdLst>
                <a:gd name="connsiteX0" fmla="*/ 58223 w 56163"/>
                <a:gd name="connsiteY0" fmla="*/ 18721 h 149770"/>
                <a:gd name="connsiteX1" fmla="*/ 57849 w 56163"/>
                <a:gd name="connsiteY1" fmla="*/ 144528 h 149770"/>
                <a:gd name="connsiteX2" fmla="*/ 14041 w 56163"/>
                <a:gd name="connsiteY2" fmla="*/ 139848 h 149770"/>
                <a:gd name="connsiteX3" fmla="*/ 14415 w 56163"/>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56163" h="149770">
                  <a:moveTo>
                    <a:pt x="58223" y="18721"/>
                  </a:moveTo>
                  <a:lnTo>
                    <a:pt x="57849" y="144528"/>
                  </a:lnTo>
                  <a:lnTo>
                    <a:pt x="14041" y="139848"/>
                  </a:lnTo>
                  <a:lnTo>
                    <a:pt x="14415" y="14041"/>
                  </a:lnTo>
                  <a:close/>
                </a:path>
              </a:pathLst>
            </a:custGeom>
            <a:solidFill>
              <a:srgbClr val="FFD469"/>
            </a:solidFill>
            <a:ln w="9525" cap="flat">
              <a:noFill/>
              <a:prstDash val="solid"/>
              <a:miter/>
            </a:ln>
          </p:spPr>
          <p:txBody>
            <a:bodyPr rtlCol="0" anchor="ctr"/>
            <a:lstStyle/>
            <a:p>
              <a:endParaRPr lang="en-US" sz="1050"/>
            </a:p>
          </p:txBody>
        </p:sp>
        <p:sp>
          <p:nvSpPr>
            <p:cNvPr id="220" name="Freeform: Shape 148">
              <a:extLst>
                <a:ext uri="{FF2B5EF4-FFF2-40B4-BE49-F238E27FC236}">
                  <a16:creationId xmlns:a16="http://schemas.microsoft.com/office/drawing/2014/main" id="{EAF98359-14F7-58B2-4643-8E594E9DE272}"/>
                </a:ext>
              </a:extLst>
            </p:cNvPr>
            <p:cNvSpPr/>
            <p:nvPr/>
          </p:nvSpPr>
          <p:spPr>
            <a:xfrm>
              <a:off x="6658486" y="9630654"/>
              <a:ext cx="56164" cy="168492"/>
            </a:xfrm>
            <a:custGeom>
              <a:avLst/>
              <a:gdLst>
                <a:gd name="connsiteX0" fmla="*/ 50173 w 56163"/>
                <a:gd name="connsiteY0" fmla="*/ 14041 h 168491"/>
                <a:gd name="connsiteX1" fmla="*/ 49799 w 56163"/>
                <a:gd name="connsiteY1" fmla="*/ 139848 h 168491"/>
                <a:gd name="connsiteX2" fmla="*/ 14041 w 56163"/>
                <a:gd name="connsiteY2" fmla="*/ 155387 h 168491"/>
                <a:gd name="connsiteX3" fmla="*/ 14415 w 56163"/>
                <a:gd name="connsiteY3" fmla="*/ 29579 h 168491"/>
              </a:gdLst>
              <a:ahLst/>
              <a:cxnLst>
                <a:cxn ang="0">
                  <a:pos x="connsiteX0" y="connsiteY0"/>
                </a:cxn>
                <a:cxn ang="0">
                  <a:pos x="connsiteX1" y="connsiteY1"/>
                </a:cxn>
                <a:cxn ang="0">
                  <a:pos x="connsiteX2" y="connsiteY2"/>
                </a:cxn>
                <a:cxn ang="0">
                  <a:pos x="connsiteX3" y="connsiteY3"/>
                </a:cxn>
              </a:cxnLst>
              <a:rect l="l" t="t" r="r" b="b"/>
              <a:pathLst>
                <a:path w="56163" h="168491">
                  <a:moveTo>
                    <a:pt x="50173" y="14041"/>
                  </a:moveTo>
                  <a:lnTo>
                    <a:pt x="49799" y="139848"/>
                  </a:lnTo>
                  <a:lnTo>
                    <a:pt x="14041" y="155387"/>
                  </a:lnTo>
                  <a:lnTo>
                    <a:pt x="14415" y="29579"/>
                  </a:lnTo>
                  <a:close/>
                </a:path>
              </a:pathLst>
            </a:custGeom>
            <a:solidFill>
              <a:srgbClr val="FFC950"/>
            </a:solidFill>
            <a:ln w="9525" cap="flat">
              <a:noFill/>
              <a:prstDash val="solid"/>
              <a:miter/>
            </a:ln>
          </p:spPr>
          <p:txBody>
            <a:bodyPr rtlCol="0" anchor="ctr"/>
            <a:lstStyle/>
            <a:p>
              <a:endParaRPr lang="en-US" sz="1050"/>
            </a:p>
          </p:txBody>
        </p:sp>
        <p:sp>
          <p:nvSpPr>
            <p:cNvPr id="221" name="Freeform: Shape 149">
              <a:extLst>
                <a:ext uri="{FF2B5EF4-FFF2-40B4-BE49-F238E27FC236}">
                  <a16:creationId xmlns:a16="http://schemas.microsoft.com/office/drawing/2014/main" id="{BEEEBBE9-15EF-1D95-3B73-28C77DD5324E}"/>
                </a:ext>
              </a:extLst>
            </p:cNvPr>
            <p:cNvSpPr/>
            <p:nvPr/>
          </p:nvSpPr>
          <p:spPr>
            <a:xfrm>
              <a:off x="6490369" y="9643759"/>
              <a:ext cx="56164" cy="149770"/>
            </a:xfrm>
            <a:custGeom>
              <a:avLst/>
              <a:gdLst>
                <a:gd name="connsiteX0" fmla="*/ 57100 w 56163"/>
                <a:gd name="connsiteY0" fmla="*/ 14041 h 149770"/>
                <a:gd name="connsiteX1" fmla="*/ 56726 w 56163"/>
                <a:gd name="connsiteY1" fmla="*/ 139848 h 149770"/>
                <a:gd name="connsiteX2" fmla="*/ 14041 w 56163"/>
                <a:gd name="connsiteY2" fmla="*/ 146776 h 149770"/>
                <a:gd name="connsiteX3" fmla="*/ 14228 w 56163"/>
                <a:gd name="connsiteY3" fmla="*/ 20968 h 149770"/>
              </a:gdLst>
              <a:ahLst/>
              <a:cxnLst>
                <a:cxn ang="0">
                  <a:pos x="connsiteX0" y="connsiteY0"/>
                </a:cxn>
                <a:cxn ang="0">
                  <a:pos x="connsiteX1" y="connsiteY1"/>
                </a:cxn>
                <a:cxn ang="0">
                  <a:pos x="connsiteX2" y="connsiteY2"/>
                </a:cxn>
                <a:cxn ang="0">
                  <a:pos x="connsiteX3" y="connsiteY3"/>
                </a:cxn>
              </a:cxnLst>
              <a:rect l="l" t="t" r="r" b="b"/>
              <a:pathLst>
                <a:path w="56163" h="149770">
                  <a:moveTo>
                    <a:pt x="57100" y="14041"/>
                  </a:moveTo>
                  <a:lnTo>
                    <a:pt x="56726" y="139848"/>
                  </a:lnTo>
                  <a:lnTo>
                    <a:pt x="14041" y="146776"/>
                  </a:lnTo>
                  <a:lnTo>
                    <a:pt x="14228" y="20968"/>
                  </a:lnTo>
                  <a:close/>
                </a:path>
              </a:pathLst>
            </a:custGeom>
            <a:solidFill>
              <a:srgbClr val="FFC950"/>
            </a:solidFill>
            <a:ln w="9525" cap="flat">
              <a:noFill/>
              <a:prstDash val="solid"/>
              <a:miter/>
            </a:ln>
          </p:spPr>
          <p:txBody>
            <a:bodyPr rtlCol="0" anchor="ctr"/>
            <a:lstStyle/>
            <a:p>
              <a:endParaRPr lang="en-US" sz="1050"/>
            </a:p>
          </p:txBody>
        </p:sp>
        <p:sp>
          <p:nvSpPr>
            <p:cNvPr id="222" name="Freeform: Shape 150">
              <a:extLst>
                <a:ext uri="{FF2B5EF4-FFF2-40B4-BE49-F238E27FC236}">
                  <a16:creationId xmlns:a16="http://schemas.microsoft.com/office/drawing/2014/main" id="{08B549E9-F4B0-31B4-ACC8-56C1A8FEEE6A}"/>
                </a:ext>
              </a:extLst>
            </p:cNvPr>
            <p:cNvSpPr/>
            <p:nvPr/>
          </p:nvSpPr>
          <p:spPr>
            <a:xfrm>
              <a:off x="6452178" y="9637207"/>
              <a:ext cx="56164" cy="149770"/>
            </a:xfrm>
            <a:custGeom>
              <a:avLst/>
              <a:gdLst>
                <a:gd name="connsiteX0" fmla="*/ 52419 w 56163"/>
                <a:gd name="connsiteY0" fmla="*/ 27520 h 149770"/>
                <a:gd name="connsiteX1" fmla="*/ 52232 w 56163"/>
                <a:gd name="connsiteY1" fmla="*/ 153328 h 149770"/>
                <a:gd name="connsiteX2" fmla="*/ 14041 w 56163"/>
                <a:gd name="connsiteY2" fmla="*/ 139848 h 149770"/>
                <a:gd name="connsiteX3" fmla="*/ 14415 w 56163"/>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56163" h="149770">
                  <a:moveTo>
                    <a:pt x="52419" y="27520"/>
                  </a:moveTo>
                  <a:lnTo>
                    <a:pt x="52232" y="153328"/>
                  </a:lnTo>
                  <a:lnTo>
                    <a:pt x="14041" y="139848"/>
                  </a:lnTo>
                  <a:lnTo>
                    <a:pt x="14415" y="14041"/>
                  </a:lnTo>
                  <a:close/>
                </a:path>
              </a:pathLst>
            </a:custGeom>
            <a:solidFill>
              <a:srgbClr val="FFD469"/>
            </a:solidFill>
            <a:ln w="9525" cap="flat">
              <a:noFill/>
              <a:prstDash val="solid"/>
              <a:miter/>
            </a:ln>
          </p:spPr>
          <p:txBody>
            <a:bodyPr rtlCol="0" anchor="ctr"/>
            <a:lstStyle/>
            <a:p>
              <a:endParaRPr lang="en-US" sz="1050"/>
            </a:p>
          </p:txBody>
        </p:sp>
        <p:sp>
          <p:nvSpPr>
            <p:cNvPr id="223" name="Freeform: Shape 151">
              <a:extLst>
                <a:ext uri="{FF2B5EF4-FFF2-40B4-BE49-F238E27FC236}">
                  <a16:creationId xmlns:a16="http://schemas.microsoft.com/office/drawing/2014/main" id="{4EEBA4FF-B3E4-F879-D570-B6B1C199B263}"/>
                </a:ext>
              </a:extLst>
            </p:cNvPr>
            <p:cNvSpPr/>
            <p:nvPr/>
          </p:nvSpPr>
          <p:spPr>
            <a:xfrm>
              <a:off x="6574802" y="9641512"/>
              <a:ext cx="56164" cy="149770"/>
            </a:xfrm>
            <a:custGeom>
              <a:avLst/>
              <a:gdLst>
                <a:gd name="connsiteX0" fmla="*/ 54292 w 56163"/>
                <a:gd name="connsiteY0" fmla="*/ 14041 h 149770"/>
                <a:gd name="connsiteX1" fmla="*/ 53917 w 56163"/>
                <a:gd name="connsiteY1" fmla="*/ 139848 h 149770"/>
                <a:gd name="connsiteX2" fmla="*/ 14041 w 56163"/>
                <a:gd name="connsiteY2" fmla="*/ 151455 h 149770"/>
                <a:gd name="connsiteX3" fmla="*/ 14415 w 56163"/>
                <a:gd name="connsiteY3" fmla="*/ 25648 h 149770"/>
              </a:gdLst>
              <a:ahLst/>
              <a:cxnLst>
                <a:cxn ang="0">
                  <a:pos x="connsiteX0" y="connsiteY0"/>
                </a:cxn>
                <a:cxn ang="0">
                  <a:pos x="connsiteX1" y="connsiteY1"/>
                </a:cxn>
                <a:cxn ang="0">
                  <a:pos x="connsiteX2" y="connsiteY2"/>
                </a:cxn>
                <a:cxn ang="0">
                  <a:pos x="connsiteX3" y="connsiteY3"/>
                </a:cxn>
              </a:cxnLst>
              <a:rect l="l" t="t" r="r" b="b"/>
              <a:pathLst>
                <a:path w="56163" h="149770">
                  <a:moveTo>
                    <a:pt x="54292" y="14041"/>
                  </a:moveTo>
                  <a:lnTo>
                    <a:pt x="53917" y="139848"/>
                  </a:lnTo>
                  <a:lnTo>
                    <a:pt x="14041" y="151455"/>
                  </a:lnTo>
                  <a:lnTo>
                    <a:pt x="14415" y="25648"/>
                  </a:lnTo>
                  <a:close/>
                </a:path>
              </a:pathLst>
            </a:custGeom>
            <a:solidFill>
              <a:srgbClr val="FFC950"/>
            </a:solidFill>
            <a:ln w="9525" cap="flat">
              <a:noFill/>
              <a:prstDash val="solid"/>
              <a:miter/>
            </a:ln>
          </p:spPr>
          <p:txBody>
            <a:bodyPr rtlCol="0" anchor="ctr"/>
            <a:lstStyle/>
            <a:p>
              <a:endParaRPr lang="en-US" sz="1050"/>
            </a:p>
          </p:txBody>
        </p:sp>
        <p:sp>
          <p:nvSpPr>
            <p:cNvPr id="224" name="Freeform: Shape 152">
              <a:extLst>
                <a:ext uri="{FF2B5EF4-FFF2-40B4-BE49-F238E27FC236}">
                  <a16:creationId xmlns:a16="http://schemas.microsoft.com/office/drawing/2014/main" id="{40BD0C8F-41E9-E19C-E386-2F176A029F6F}"/>
                </a:ext>
              </a:extLst>
            </p:cNvPr>
            <p:cNvSpPr/>
            <p:nvPr/>
          </p:nvSpPr>
          <p:spPr>
            <a:xfrm>
              <a:off x="6533053" y="9643759"/>
              <a:ext cx="56164" cy="149770"/>
            </a:xfrm>
            <a:custGeom>
              <a:avLst/>
              <a:gdLst>
                <a:gd name="connsiteX0" fmla="*/ 56164 w 56163"/>
                <a:gd name="connsiteY0" fmla="*/ 23402 h 149770"/>
                <a:gd name="connsiteX1" fmla="*/ 55790 w 56163"/>
                <a:gd name="connsiteY1" fmla="*/ 149209 h 149770"/>
                <a:gd name="connsiteX2" fmla="*/ 14041 w 56163"/>
                <a:gd name="connsiteY2" fmla="*/ 139848 h 149770"/>
                <a:gd name="connsiteX3" fmla="*/ 14416 w 56163"/>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56163" h="149770">
                  <a:moveTo>
                    <a:pt x="56164" y="23402"/>
                  </a:moveTo>
                  <a:lnTo>
                    <a:pt x="55790" y="149209"/>
                  </a:lnTo>
                  <a:lnTo>
                    <a:pt x="14041" y="139848"/>
                  </a:lnTo>
                  <a:lnTo>
                    <a:pt x="14416" y="14041"/>
                  </a:lnTo>
                  <a:close/>
                </a:path>
              </a:pathLst>
            </a:custGeom>
            <a:solidFill>
              <a:srgbClr val="FFD469"/>
            </a:solidFill>
            <a:ln w="9525" cap="flat">
              <a:noFill/>
              <a:prstDash val="solid"/>
              <a:miter/>
            </a:ln>
          </p:spPr>
          <p:txBody>
            <a:bodyPr rtlCol="0" anchor="ctr"/>
            <a:lstStyle/>
            <a:p>
              <a:endParaRPr lang="en-US" sz="1050"/>
            </a:p>
          </p:txBody>
        </p:sp>
        <p:sp>
          <p:nvSpPr>
            <p:cNvPr id="225" name="Freeform: Shape 153">
              <a:extLst>
                <a:ext uri="{FF2B5EF4-FFF2-40B4-BE49-F238E27FC236}">
                  <a16:creationId xmlns:a16="http://schemas.microsoft.com/office/drawing/2014/main" id="{B9E43931-2F6F-8197-3BFD-96886E055584}"/>
                </a:ext>
              </a:extLst>
            </p:cNvPr>
            <p:cNvSpPr/>
            <p:nvPr/>
          </p:nvSpPr>
          <p:spPr>
            <a:xfrm>
              <a:off x="6094413" y="9117316"/>
              <a:ext cx="936065" cy="561639"/>
            </a:xfrm>
            <a:custGeom>
              <a:avLst/>
              <a:gdLst>
                <a:gd name="connsiteX0" fmla="*/ 823737 w 936065"/>
                <a:gd name="connsiteY0" fmla="*/ 110643 h 561639"/>
                <a:gd name="connsiteX1" fmla="*/ 836281 w 936065"/>
                <a:gd name="connsiteY1" fmla="*/ 135543 h 561639"/>
                <a:gd name="connsiteX2" fmla="*/ 871851 w 936065"/>
                <a:gd name="connsiteY2" fmla="*/ 151455 h 561639"/>
                <a:gd name="connsiteX3" fmla="*/ 876344 w 936065"/>
                <a:gd name="connsiteY3" fmla="*/ 177291 h 561639"/>
                <a:gd name="connsiteX4" fmla="*/ 906298 w 936065"/>
                <a:gd name="connsiteY4" fmla="*/ 196574 h 561639"/>
                <a:gd name="connsiteX5" fmla="*/ 902554 w 936065"/>
                <a:gd name="connsiteY5" fmla="*/ 222597 h 561639"/>
                <a:gd name="connsiteX6" fmla="*/ 925769 w 936065"/>
                <a:gd name="connsiteY6" fmla="*/ 244875 h 561639"/>
                <a:gd name="connsiteX7" fmla="*/ 914161 w 936065"/>
                <a:gd name="connsiteY7" fmla="*/ 269961 h 561639"/>
                <a:gd name="connsiteX8" fmla="*/ 930074 w 936065"/>
                <a:gd name="connsiteY8" fmla="*/ 294299 h 561639"/>
                <a:gd name="connsiteX9" fmla="*/ 910604 w 936065"/>
                <a:gd name="connsiteY9" fmla="*/ 317701 h 561639"/>
                <a:gd name="connsiteX10" fmla="*/ 918654 w 936065"/>
                <a:gd name="connsiteY10" fmla="*/ 343349 h 561639"/>
                <a:gd name="connsiteX11" fmla="*/ 892257 w 936065"/>
                <a:gd name="connsiteY11" fmla="*/ 364130 h 561639"/>
                <a:gd name="connsiteX12" fmla="*/ 892070 w 936065"/>
                <a:gd name="connsiteY12" fmla="*/ 390152 h 561639"/>
                <a:gd name="connsiteX13" fmla="*/ 859495 w 936065"/>
                <a:gd name="connsiteY13" fmla="*/ 407937 h 561639"/>
                <a:gd name="connsiteX14" fmla="*/ 851070 w 936065"/>
                <a:gd name="connsiteY14" fmla="*/ 433398 h 561639"/>
                <a:gd name="connsiteX15" fmla="*/ 813441 w 936065"/>
                <a:gd name="connsiteY15" fmla="*/ 447252 h 561639"/>
                <a:gd name="connsiteX16" fmla="*/ 797340 w 936065"/>
                <a:gd name="connsiteY16" fmla="*/ 471590 h 561639"/>
                <a:gd name="connsiteX17" fmla="*/ 755966 w 936065"/>
                <a:gd name="connsiteY17" fmla="*/ 481138 h 561639"/>
                <a:gd name="connsiteX18" fmla="*/ 732377 w 936065"/>
                <a:gd name="connsiteY18" fmla="*/ 503041 h 561639"/>
                <a:gd name="connsiteX19" fmla="*/ 688757 w 936065"/>
                <a:gd name="connsiteY19" fmla="*/ 508096 h 561639"/>
                <a:gd name="connsiteX20" fmla="*/ 658615 w 936065"/>
                <a:gd name="connsiteY20" fmla="*/ 527192 h 561639"/>
                <a:gd name="connsiteX21" fmla="*/ 614246 w 936065"/>
                <a:gd name="connsiteY21" fmla="*/ 527379 h 561639"/>
                <a:gd name="connsiteX22" fmla="*/ 578488 w 936065"/>
                <a:gd name="connsiteY22" fmla="*/ 542918 h 561639"/>
                <a:gd name="connsiteX23" fmla="*/ 534680 w 936065"/>
                <a:gd name="connsiteY23" fmla="*/ 538237 h 561639"/>
                <a:gd name="connsiteX24" fmla="*/ 494804 w 936065"/>
                <a:gd name="connsiteY24" fmla="*/ 549845 h 561639"/>
                <a:gd name="connsiteX25" fmla="*/ 453056 w 936065"/>
                <a:gd name="connsiteY25" fmla="*/ 540484 h 561639"/>
                <a:gd name="connsiteX26" fmla="*/ 410184 w 936065"/>
                <a:gd name="connsiteY26" fmla="*/ 547411 h 561639"/>
                <a:gd name="connsiteX27" fmla="*/ 372180 w 936065"/>
                <a:gd name="connsiteY27" fmla="*/ 533932 h 561639"/>
                <a:gd name="connsiteX28" fmla="*/ 327810 w 936065"/>
                <a:gd name="connsiteY28" fmla="*/ 536178 h 561639"/>
                <a:gd name="connsiteX29" fmla="*/ 294673 w 936065"/>
                <a:gd name="connsiteY29" fmla="*/ 518768 h 561639"/>
                <a:gd name="connsiteX30" fmla="*/ 250304 w 936065"/>
                <a:gd name="connsiteY30" fmla="*/ 516146 h 561639"/>
                <a:gd name="connsiteX31" fmla="*/ 223158 w 936065"/>
                <a:gd name="connsiteY31" fmla="*/ 495553 h 561639"/>
                <a:gd name="connsiteX32" fmla="*/ 180474 w 936065"/>
                <a:gd name="connsiteY32" fmla="*/ 488252 h 561639"/>
                <a:gd name="connsiteX33" fmla="*/ 160067 w 936065"/>
                <a:gd name="connsiteY33" fmla="*/ 465037 h 561639"/>
                <a:gd name="connsiteX34" fmla="*/ 120378 w 936065"/>
                <a:gd name="connsiteY34" fmla="*/ 453243 h 561639"/>
                <a:gd name="connsiteX35" fmla="*/ 107835 w 936065"/>
                <a:gd name="connsiteY35" fmla="*/ 428156 h 561639"/>
                <a:gd name="connsiteX36" fmla="*/ 72265 w 936065"/>
                <a:gd name="connsiteY36" fmla="*/ 412430 h 561639"/>
                <a:gd name="connsiteX37" fmla="*/ 67771 w 936065"/>
                <a:gd name="connsiteY37" fmla="*/ 386408 h 561639"/>
                <a:gd name="connsiteX38" fmla="*/ 37817 w 936065"/>
                <a:gd name="connsiteY38" fmla="*/ 367125 h 561639"/>
                <a:gd name="connsiteX39" fmla="*/ 41561 w 936065"/>
                <a:gd name="connsiteY39" fmla="*/ 341102 h 561639"/>
                <a:gd name="connsiteX40" fmla="*/ 18347 w 936065"/>
                <a:gd name="connsiteY40" fmla="*/ 318824 h 561639"/>
                <a:gd name="connsiteX41" fmla="*/ 30142 w 936065"/>
                <a:gd name="connsiteY41" fmla="*/ 293925 h 561639"/>
                <a:gd name="connsiteX42" fmla="*/ 14041 w 936065"/>
                <a:gd name="connsiteY42" fmla="*/ 269587 h 561639"/>
                <a:gd name="connsiteX43" fmla="*/ 33511 w 936065"/>
                <a:gd name="connsiteY43" fmla="*/ 245998 h 561639"/>
                <a:gd name="connsiteX44" fmla="*/ 25461 w 936065"/>
                <a:gd name="connsiteY44" fmla="*/ 220537 h 561639"/>
                <a:gd name="connsiteX45" fmla="*/ 52045 w 936065"/>
                <a:gd name="connsiteY45" fmla="*/ 199569 h 561639"/>
                <a:gd name="connsiteX46" fmla="*/ 52233 w 936065"/>
                <a:gd name="connsiteY46" fmla="*/ 173547 h 561639"/>
                <a:gd name="connsiteX47" fmla="*/ 84620 w 936065"/>
                <a:gd name="connsiteY47" fmla="*/ 155949 h 561639"/>
                <a:gd name="connsiteX48" fmla="*/ 93045 w 936065"/>
                <a:gd name="connsiteY48" fmla="*/ 130301 h 561639"/>
                <a:gd name="connsiteX49" fmla="*/ 130675 w 936065"/>
                <a:gd name="connsiteY49" fmla="*/ 116447 h 561639"/>
                <a:gd name="connsiteX50" fmla="*/ 146962 w 936065"/>
                <a:gd name="connsiteY50" fmla="*/ 92296 h 561639"/>
                <a:gd name="connsiteX51" fmla="*/ 188149 w 936065"/>
                <a:gd name="connsiteY51" fmla="*/ 82748 h 561639"/>
                <a:gd name="connsiteX52" fmla="*/ 211738 w 936065"/>
                <a:gd name="connsiteY52" fmla="*/ 60657 h 561639"/>
                <a:gd name="connsiteX53" fmla="*/ 255359 w 936065"/>
                <a:gd name="connsiteY53" fmla="*/ 55602 h 561639"/>
                <a:gd name="connsiteX54" fmla="*/ 285500 w 936065"/>
                <a:gd name="connsiteY54" fmla="*/ 36507 h 561639"/>
                <a:gd name="connsiteX55" fmla="*/ 330057 w 936065"/>
                <a:gd name="connsiteY55" fmla="*/ 36319 h 561639"/>
                <a:gd name="connsiteX56" fmla="*/ 365627 w 936065"/>
                <a:gd name="connsiteY56" fmla="*/ 20781 h 561639"/>
                <a:gd name="connsiteX57" fmla="*/ 409622 w 936065"/>
                <a:gd name="connsiteY57" fmla="*/ 25461 h 561639"/>
                <a:gd name="connsiteX58" fmla="*/ 449499 w 936065"/>
                <a:gd name="connsiteY58" fmla="*/ 14041 h 561639"/>
                <a:gd name="connsiteX59" fmla="*/ 491060 w 936065"/>
                <a:gd name="connsiteY59" fmla="*/ 23215 h 561639"/>
                <a:gd name="connsiteX60" fmla="*/ 533931 w 936065"/>
                <a:gd name="connsiteY60" fmla="*/ 16287 h 561639"/>
                <a:gd name="connsiteX61" fmla="*/ 571936 w 936065"/>
                <a:gd name="connsiteY61" fmla="*/ 29767 h 561639"/>
                <a:gd name="connsiteX62" fmla="*/ 616305 w 936065"/>
                <a:gd name="connsiteY62" fmla="*/ 27520 h 561639"/>
                <a:gd name="connsiteX63" fmla="*/ 649629 w 936065"/>
                <a:gd name="connsiteY63" fmla="*/ 44931 h 561639"/>
                <a:gd name="connsiteX64" fmla="*/ 693811 w 936065"/>
                <a:gd name="connsiteY64" fmla="*/ 47552 h 561639"/>
                <a:gd name="connsiteX65" fmla="*/ 720957 w 936065"/>
                <a:gd name="connsiteY65" fmla="*/ 68333 h 561639"/>
                <a:gd name="connsiteX66" fmla="*/ 763829 w 936065"/>
                <a:gd name="connsiteY66" fmla="*/ 75634 h 561639"/>
                <a:gd name="connsiteX67" fmla="*/ 784048 w 936065"/>
                <a:gd name="connsiteY67" fmla="*/ 98848 h 56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936065" h="561639">
                  <a:moveTo>
                    <a:pt x="823737" y="110643"/>
                  </a:moveTo>
                  <a:lnTo>
                    <a:pt x="836281" y="135543"/>
                  </a:lnTo>
                  <a:lnTo>
                    <a:pt x="871851" y="151455"/>
                  </a:lnTo>
                  <a:lnTo>
                    <a:pt x="876344" y="177291"/>
                  </a:lnTo>
                  <a:lnTo>
                    <a:pt x="906298" y="196574"/>
                  </a:lnTo>
                  <a:lnTo>
                    <a:pt x="902554" y="222597"/>
                  </a:lnTo>
                  <a:lnTo>
                    <a:pt x="925769" y="244875"/>
                  </a:lnTo>
                  <a:lnTo>
                    <a:pt x="914161" y="269961"/>
                  </a:lnTo>
                  <a:lnTo>
                    <a:pt x="930074" y="294299"/>
                  </a:lnTo>
                  <a:lnTo>
                    <a:pt x="910604" y="317701"/>
                  </a:lnTo>
                  <a:lnTo>
                    <a:pt x="918654" y="343349"/>
                  </a:lnTo>
                  <a:lnTo>
                    <a:pt x="892257" y="364130"/>
                  </a:lnTo>
                  <a:lnTo>
                    <a:pt x="892070" y="390152"/>
                  </a:lnTo>
                  <a:lnTo>
                    <a:pt x="859495" y="407937"/>
                  </a:lnTo>
                  <a:lnTo>
                    <a:pt x="851070" y="433398"/>
                  </a:lnTo>
                  <a:lnTo>
                    <a:pt x="813441" y="447252"/>
                  </a:lnTo>
                  <a:lnTo>
                    <a:pt x="797340" y="471590"/>
                  </a:lnTo>
                  <a:lnTo>
                    <a:pt x="755966" y="481138"/>
                  </a:lnTo>
                  <a:lnTo>
                    <a:pt x="732377" y="503041"/>
                  </a:lnTo>
                  <a:lnTo>
                    <a:pt x="688757" y="508096"/>
                  </a:lnTo>
                  <a:lnTo>
                    <a:pt x="658615" y="527192"/>
                  </a:lnTo>
                  <a:lnTo>
                    <a:pt x="614246" y="527379"/>
                  </a:lnTo>
                  <a:lnTo>
                    <a:pt x="578488" y="542918"/>
                  </a:lnTo>
                  <a:lnTo>
                    <a:pt x="534680" y="538237"/>
                  </a:lnTo>
                  <a:lnTo>
                    <a:pt x="494804" y="549845"/>
                  </a:lnTo>
                  <a:lnTo>
                    <a:pt x="453056" y="540484"/>
                  </a:lnTo>
                  <a:lnTo>
                    <a:pt x="410184" y="547411"/>
                  </a:lnTo>
                  <a:lnTo>
                    <a:pt x="372180" y="533932"/>
                  </a:lnTo>
                  <a:lnTo>
                    <a:pt x="327810" y="536178"/>
                  </a:lnTo>
                  <a:lnTo>
                    <a:pt x="294673" y="518768"/>
                  </a:lnTo>
                  <a:lnTo>
                    <a:pt x="250304" y="516146"/>
                  </a:lnTo>
                  <a:lnTo>
                    <a:pt x="223158" y="495553"/>
                  </a:lnTo>
                  <a:lnTo>
                    <a:pt x="180474" y="488252"/>
                  </a:lnTo>
                  <a:lnTo>
                    <a:pt x="160067" y="465037"/>
                  </a:lnTo>
                  <a:lnTo>
                    <a:pt x="120378" y="453243"/>
                  </a:lnTo>
                  <a:lnTo>
                    <a:pt x="107835" y="428156"/>
                  </a:lnTo>
                  <a:lnTo>
                    <a:pt x="72265" y="412430"/>
                  </a:lnTo>
                  <a:lnTo>
                    <a:pt x="67771" y="386408"/>
                  </a:lnTo>
                  <a:lnTo>
                    <a:pt x="37817" y="367125"/>
                  </a:lnTo>
                  <a:lnTo>
                    <a:pt x="41561" y="341102"/>
                  </a:lnTo>
                  <a:lnTo>
                    <a:pt x="18347" y="318824"/>
                  </a:lnTo>
                  <a:lnTo>
                    <a:pt x="30142" y="293925"/>
                  </a:lnTo>
                  <a:lnTo>
                    <a:pt x="14041" y="269587"/>
                  </a:lnTo>
                  <a:lnTo>
                    <a:pt x="33511" y="245998"/>
                  </a:lnTo>
                  <a:lnTo>
                    <a:pt x="25461" y="220537"/>
                  </a:lnTo>
                  <a:lnTo>
                    <a:pt x="52045" y="199569"/>
                  </a:lnTo>
                  <a:lnTo>
                    <a:pt x="52233" y="173547"/>
                  </a:lnTo>
                  <a:lnTo>
                    <a:pt x="84620" y="155949"/>
                  </a:lnTo>
                  <a:lnTo>
                    <a:pt x="93045" y="130301"/>
                  </a:lnTo>
                  <a:lnTo>
                    <a:pt x="130675" y="116447"/>
                  </a:lnTo>
                  <a:lnTo>
                    <a:pt x="146962" y="92296"/>
                  </a:lnTo>
                  <a:lnTo>
                    <a:pt x="188149" y="82748"/>
                  </a:lnTo>
                  <a:lnTo>
                    <a:pt x="211738" y="60657"/>
                  </a:lnTo>
                  <a:lnTo>
                    <a:pt x="255359" y="55602"/>
                  </a:lnTo>
                  <a:lnTo>
                    <a:pt x="285500" y="36507"/>
                  </a:lnTo>
                  <a:lnTo>
                    <a:pt x="330057" y="36319"/>
                  </a:lnTo>
                  <a:lnTo>
                    <a:pt x="365627" y="20781"/>
                  </a:lnTo>
                  <a:lnTo>
                    <a:pt x="409622" y="25461"/>
                  </a:lnTo>
                  <a:lnTo>
                    <a:pt x="449499" y="14041"/>
                  </a:lnTo>
                  <a:lnTo>
                    <a:pt x="491060" y="23215"/>
                  </a:lnTo>
                  <a:lnTo>
                    <a:pt x="533931" y="16287"/>
                  </a:lnTo>
                  <a:lnTo>
                    <a:pt x="571936" y="29767"/>
                  </a:lnTo>
                  <a:lnTo>
                    <a:pt x="616305" y="27520"/>
                  </a:lnTo>
                  <a:lnTo>
                    <a:pt x="649629" y="44931"/>
                  </a:lnTo>
                  <a:lnTo>
                    <a:pt x="693811" y="47552"/>
                  </a:lnTo>
                  <a:lnTo>
                    <a:pt x="720957" y="68333"/>
                  </a:lnTo>
                  <a:lnTo>
                    <a:pt x="763829" y="75634"/>
                  </a:lnTo>
                  <a:lnTo>
                    <a:pt x="784048" y="98848"/>
                  </a:lnTo>
                  <a:close/>
                </a:path>
              </a:pathLst>
            </a:custGeom>
            <a:solidFill>
              <a:srgbClr val="FFE088"/>
            </a:solidFill>
            <a:ln w="9525" cap="flat">
              <a:noFill/>
              <a:prstDash val="solid"/>
              <a:miter/>
            </a:ln>
          </p:spPr>
          <p:txBody>
            <a:bodyPr rtlCol="0" anchor="ctr"/>
            <a:lstStyle/>
            <a:p>
              <a:endParaRPr lang="en-US" sz="1050"/>
            </a:p>
          </p:txBody>
        </p:sp>
        <p:sp>
          <p:nvSpPr>
            <p:cNvPr id="226" name="Freeform: Shape 154">
              <a:extLst>
                <a:ext uri="{FF2B5EF4-FFF2-40B4-BE49-F238E27FC236}">
                  <a16:creationId xmlns:a16="http://schemas.microsoft.com/office/drawing/2014/main" id="{59AFA899-E050-2696-D016-63F10D0B2169}"/>
                </a:ext>
              </a:extLst>
            </p:cNvPr>
            <p:cNvSpPr/>
            <p:nvPr/>
          </p:nvSpPr>
          <p:spPr>
            <a:xfrm>
              <a:off x="6178975" y="9166647"/>
              <a:ext cx="767573" cy="262098"/>
            </a:xfrm>
            <a:custGeom>
              <a:avLst/>
              <a:gdLst>
                <a:gd name="connsiteX0" fmla="*/ 650811 w 767573"/>
                <a:gd name="connsiteY0" fmla="*/ 78161 h 262098"/>
                <a:gd name="connsiteX1" fmla="*/ 122496 w 767573"/>
                <a:gd name="connsiteY1" fmla="*/ 77974 h 262098"/>
                <a:gd name="connsiteX2" fmla="*/ 16908 w 767573"/>
                <a:gd name="connsiteY2" fmla="*/ 258635 h 262098"/>
                <a:gd name="connsiteX3" fmla="*/ 122496 w 767573"/>
                <a:gd name="connsiteY3" fmla="*/ 131517 h 262098"/>
                <a:gd name="connsiteX4" fmla="*/ 650811 w 767573"/>
                <a:gd name="connsiteY4" fmla="*/ 131704 h 262098"/>
                <a:gd name="connsiteX5" fmla="*/ 758084 w 767573"/>
                <a:gd name="connsiteY5" fmla="*/ 260132 h 262098"/>
                <a:gd name="connsiteX6" fmla="*/ 650811 w 767573"/>
                <a:gd name="connsiteY6" fmla="*/ 78161 h 262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7573" h="262098">
                  <a:moveTo>
                    <a:pt x="650811" y="78161"/>
                  </a:moveTo>
                  <a:cubicBezTo>
                    <a:pt x="504410" y="-7208"/>
                    <a:pt x="267773" y="-7395"/>
                    <a:pt x="122496" y="77974"/>
                  </a:cubicBezTo>
                  <a:cubicBezTo>
                    <a:pt x="38437" y="127398"/>
                    <a:pt x="3241" y="194421"/>
                    <a:pt x="16908" y="258635"/>
                  </a:cubicBezTo>
                  <a:cubicBezTo>
                    <a:pt x="26643" y="212019"/>
                    <a:pt x="61651" y="167275"/>
                    <a:pt x="122496" y="131517"/>
                  </a:cubicBezTo>
                  <a:cubicBezTo>
                    <a:pt x="267961" y="46335"/>
                    <a:pt x="504410" y="46335"/>
                    <a:pt x="650811" y="131704"/>
                  </a:cubicBezTo>
                  <a:cubicBezTo>
                    <a:pt x="712591" y="167649"/>
                    <a:pt x="748536" y="213329"/>
                    <a:pt x="758084" y="260132"/>
                  </a:cubicBezTo>
                  <a:cubicBezTo>
                    <a:pt x="771750" y="195357"/>
                    <a:pt x="735993" y="127773"/>
                    <a:pt x="650811" y="78161"/>
                  </a:cubicBezTo>
                  <a:close/>
                </a:path>
              </a:pathLst>
            </a:custGeom>
            <a:solidFill>
              <a:srgbClr val="FFD469"/>
            </a:solidFill>
            <a:ln w="9525" cap="flat">
              <a:noFill/>
              <a:prstDash val="solid"/>
              <a:miter/>
            </a:ln>
          </p:spPr>
          <p:txBody>
            <a:bodyPr rtlCol="0" anchor="ctr"/>
            <a:lstStyle/>
            <a:p>
              <a:endParaRPr lang="en-US" sz="1050"/>
            </a:p>
          </p:txBody>
        </p:sp>
        <p:sp>
          <p:nvSpPr>
            <p:cNvPr id="227" name="Freeform: Shape 155">
              <a:extLst>
                <a:ext uri="{FF2B5EF4-FFF2-40B4-BE49-F238E27FC236}">
                  <a16:creationId xmlns:a16="http://schemas.microsoft.com/office/drawing/2014/main" id="{F5A0FAFE-D2E4-489D-95B3-7C5DB8BA4156}"/>
                </a:ext>
              </a:extLst>
            </p:cNvPr>
            <p:cNvSpPr/>
            <p:nvPr/>
          </p:nvSpPr>
          <p:spPr>
            <a:xfrm>
              <a:off x="6181842" y="9220072"/>
              <a:ext cx="767573" cy="393147"/>
            </a:xfrm>
            <a:custGeom>
              <a:avLst/>
              <a:gdLst>
                <a:gd name="connsiteX0" fmla="*/ 647944 w 767573"/>
                <a:gd name="connsiteY0" fmla="*/ 78091 h 393147"/>
                <a:gd name="connsiteX1" fmla="*/ 119629 w 767573"/>
                <a:gd name="connsiteY1" fmla="*/ 77904 h 393147"/>
                <a:gd name="connsiteX2" fmla="*/ 14041 w 767573"/>
                <a:gd name="connsiteY2" fmla="*/ 205022 h 393147"/>
                <a:gd name="connsiteX3" fmla="*/ 121314 w 767573"/>
                <a:gd name="connsiteY3" fmla="*/ 333450 h 393147"/>
                <a:gd name="connsiteX4" fmla="*/ 649629 w 767573"/>
                <a:gd name="connsiteY4" fmla="*/ 333450 h 393147"/>
                <a:gd name="connsiteX5" fmla="*/ 755217 w 767573"/>
                <a:gd name="connsiteY5" fmla="*/ 206332 h 393147"/>
                <a:gd name="connsiteX6" fmla="*/ 647944 w 767573"/>
                <a:gd name="connsiteY6" fmla="*/ 78091 h 39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7573" h="393147">
                  <a:moveTo>
                    <a:pt x="647944" y="78091"/>
                  </a:moveTo>
                  <a:cubicBezTo>
                    <a:pt x="501543" y="-7278"/>
                    <a:pt x="264906" y="-7278"/>
                    <a:pt x="119629" y="77904"/>
                  </a:cubicBezTo>
                  <a:cubicBezTo>
                    <a:pt x="58785" y="113662"/>
                    <a:pt x="23588" y="158593"/>
                    <a:pt x="14041" y="205022"/>
                  </a:cubicBezTo>
                  <a:cubicBezTo>
                    <a:pt x="23776" y="252012"/>
                    <a:pt x="59534" y="297505"/>
                    <a:pt x="121314" y="333450"/>
                  </a:cubicBezTo>
                  <a:cubicBezTo>
                    <a:pt x="267714" y="418819"/>
                    <a:pt x="504352" y="418819"/>
                    <a:pt x="649629" y="333450"/>
                  </a:cubicBezTo>
                  <a:cubicBezTo>
                    <a:pt x="710473" y="297692"/>
                    <a:pt x="745669" y="252761"/>
                    <a:pt x="755217" y="206332"/>
                  </a:cubicBezTo>
                  <a:cubicBezTo>
                    <a:pt x="745482" y="159716"/>
                    <a:pt x="709725" y="114223"/>
                    <a:pt x="647944" y="78091"/>
                  </a:cubicBezTo>
                  <a:close/>
                </a:path>
              </a:pathLst>
            </a:custGeom>
            <a:solidFill>
              <a:srgbClr val="FFC950"/>
            </a:solidFill>
            <a:ln w="9525" cap="flat">
              <a:noFill/>
              <a:prstDash val="solid"/>
              <a:miter/>
            </a:ln>
          </p:spPr>
          <p:txBody>
            <a:bodyPr rtlCol="0" anchor="ctr"/>
            <a:lstStyle/>
            <a:p>
              <a:endParaRPr lang="en-US" sz="1050"/>
            </a:p>
          </p:txBody>
        </p:sp>
        <p:sp>
          <p:nvSpPr>
            <p:cNvPr id="228" name="Freeform: Shape 156">
              <a:extLst>
                <a:ext uri="{FF2B5EF4-FFF2-40B4-BE49-F238E27FC236}">
                  <a16:creationId xmlns:a16="http://schemas.microsoft.com/office/drawing/2014/main" id="{2E7F699A-23B7-B321-5CD6-8F43CA5364F6}"/>
                </a:ext>
              </a:extLst>
            </p:cNvPr>
            <p:cNvSpPr/>
            <p:nvPr/>
          </p:nvSpPr>
          <p:spPr>
            <a:xfrm>
              <a:off x="6699111" y="9304155"/>
              <a:ext cx="56164" cy="74885"/>
            </a:xfrm>
            <a:custGeom>
              <a:avLst/>
              <a:gdLst>
                <a:gd name="connsiteX0" fmla="*/ 54854 w 56163"/>
                <a:gd name="connsiteY0" fmla="*/ 14041 h 74885"/>
                <a:gd name="connsiteX1" fmla="*/ 54666 w 56163"/>
                <a:gd name="connsiteY1" fmla="*/ 45493 h 74885"/>
                <a:gd name="connsiteX2" fmla="*/ 14041 w 56163"/>
                <a:gd name="connsiteY2" fmla="*/ 69268 h 74885"/>
                <a:gd name="connsiteX3" fmla="*/ 14228 w 56163"/>
                <a:gd name="connsiteY3" fmla="*/ 37817 h 74885"/>
              </a:gdLst>
              <a:ahLst/>
              <a:cxnLst>
                <a:cxn ang="0">
                  <a:pos x="connsiteX0" y="connsiteY0"/>
                </a:cxn>
                <a:cxn ang="0">
                  <a:pos x="connsiteX1" y="connsiteY1"/>
                </a:cxn>
                <a:cxn ang="0">
                  <a:pos x="connsiteX2" y="connsiteY2"/>
                </a:cxn>
                <a:cxn ang="0">
                  <a:pos x="connsiteX3" y="connsiteY3"/>
                </a:cxn>
              </a:cxnLst>
              <a:rect l="l" t="t" r="r" b="b"/>
              <a:pathLst>
                <a:path w="56163" h="74885">
                  <a:moveTo>
                    <a:pt x="54854" y="14041"/>
                  </a:moveTo>
                  <a:lnTo>
                    <a:pt x="54666" y="45493"/>
                  </a:lnTo>
                  <a:lnTo>
                    <a:pt x="14041" y="69268"/>
                  </a:lnTo>
                  <a:lnTo>
                    <a:pt x="14228" y="37817"/>
                  </a:lnTo>
                  <a:close/>
                </a:path>
              </a:pathLst>
            </a:custGeom>
            <a:solidFill>
              <a:srgbClr val="FFB839"/>
            </a:solidFill>
            <a:ln w="9525" cap="flat">
              <a:noFill/>
              <a:prstDash val="solid"/>
              <a:miter/>
            </a:ln>
          </p:spPr>
          <p:txBody>
            <a:bodyPr rtlCol="0" anchor="ctr"/>
            <a:lstStyle/>
            <a:p>
              <a:endParaRPr lang="en-US" sz="1050"/>
            </a:p>
          </p:txBody>
        </p:sp>
        <p:sp>
          <p:nvSpPr>
            <p:cNvPr id="229" name="Freeform: Shape 157">
              <a:extLst>
                <a:ext uri="{FF2B5EF4-FFF2-40B4-BE49-F238E27FC236}">
                  <a16:creationId xmlns:a16="http://schemas.microsoft.com/office/drawing/2014/main" id="{0142B265-86E5-30C8-405F-2C2BE9BE5A96}"/>
                </a:ext>
              </a:extLst>
            </p:cNvPr>
            <p:cNvSpPr/>
            <p:nvPr/>
          </p:nvSpPr>
          <p:spPr>
            <a:xfrm>
              <a:off x="6547282" y="9329791"/>
              <a:ext cx="74885" cy="74885"/>
            </a:xfrm>
            <a:custGeom>
              <a:avLst/>
              <a:gdLst>
                <a:gd name="connsiteX0" fmla="*/ 14041 w 74885"/>
                <a:gd name="connsiteY0" fmla="*/ 62916 h 74885"/>
                <a:gd name="connsiteX1" fmla="*/ 14041 w 74885"/>
                <a:gd name="connsiteY1" fmla="*/ 31463 h 74885"/>
                <a:gd name="connsiteX2" fmla="*/ 22466 w 74885"/>
                <a:gd name="connsiteY2" fmla="*/ 20044 h 74885"/>
                <a:gd name="connsiteX3" fmla="*/ 46242 w 74885"/>
                <a:gd name="connsiteY3" fmla="*/ 14053 h 74885"/>
                <a:gd name="connsiteX4" fmla="*/ 77881 w 74885"/>
                <a:gd name="connsiteY4" fmla="*/ 20044 h 74885"/>
                <a:gd name="connsiteX5" fmla="*/ 77881 w 74885"/>
                <a:gd name="connsiteY5" fmla="*/ 51495 h 74885"/>
                <a:gd name="connsiteX6" fmla="*/ 46242 w 74885"/>
                <a:gd name="connsiteY6" fmla="*/ 45504 h 74885"/>
                <a:gd name="connsiteX7" fmla="*/ 22466 w 74885"/>
                <a:gd name="connsiteY7" fmla="*/ 51495 h 74885"/>
                <a:gd name="connsiteX8" fmla="*/ 14041 w 74885"/>
                <a:gd name="connsiteY8" fmla="*/ 62916 h 7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85" h="74885">
                  <a:moveTo>
                    <a:pt x="14041" y="62916"/>
                  </a:moveTo>
                  <a:lnTo>
                    <a:pt x="14041" y="31463"/>
                  </a:lnTo>
                  <a:cubicBezTo>
                    <a:pt x="14041" y="27158"/>
                    <a:pt x="16849" y="23226"/>
                    <a:pt x="22466" y="20044"/>
                  </a:cubicBezTo>
                  <a:cubicBezTo>
                    <a:pt x="29018" y="16299"/>
                    <a:pt x="36694" y="14240"/>
                    <a:pt x="46242" y="14053"/>
                  </a:cubicBezTo>
                  <a:cubicBezTo>
                    <a:pt x="55602" y="13865"/>
                    <a:pt x="66274" y="15925"/>
                    <a:pt x="77881" y="20044"/>
                  </a:cubicBezTo>
                  <a:lnTo>
                    <a:pt x="77881" y="51495"/>
                  </a:lnTo>
                  <a:cubicBezTo>
                    <a:pt x="66086" y="47189"/>
                    <a:pt x="55415" y="45318"/>
                    <a:pt x="46242" y="45504"/>
                  </a:cubicBezTo>
                  <a:cubicBezTo>
                    <a:pt x="36881" y="45692"/>
                    <a:pt x="29018" y="47751"/>
                    <a:pt x="22466" y="51495"/>
                  </a:cubicBezTo>
                  <a:cubicBezTo>
                    <a:pt x="17036" y="54678"/>
                    <a:pt x="14041" y="58609"/>
                    <a:pt x="14041" y="62916"/>
                  </a:cubicBezTo>
                  <a:close/>
                </a:path>
              </a:pathLst>
            </a:custGeom>
            <a:solidFill>
              <a:srgbClr val="FFB839"/>
            </a:solidFill>
            <a:ln w="9525" cap="flat">
              <a:noFill/>
              <a:prstDash val="solid"/>
              <a:miter/>
            </a:ln>
          </p:spPr>
          <p:txBody>
            <a:bodyPr rtlCol="0" anchor="ctr"/>
            <a:lstStyle/>
            <a:p>
              <a:endParaRPr lang="en-US" sz="1050"/>
            </a:p>
          </p:txBody>
        </p:sp>
        <p:sp>
          <p:nvSpPr>
            <p:cNvPr id="230" name="Freeform: Shape 158">
              <a:extLst>
                <a:ext uri="{FF2B5EF4-FFF2-40B4-BE49-F238E27FC236}">
                  <a16:creationId xmlns:a16="http://schemas.microsoft.com/office/drawing/2014/main" id="{1FA947B8-E6F4-86C6-C098-C2EE4B77AC6F}"/>
                </a:ext>
              </a:extLst>
            </p:cNvPr>
            <p:cNvSpPr/>
            <p:nvPr/>
          </p:nvSpPr>
          <p:spPr>
            <a:xfrm>
              <a:off x="6586409" y="9356949"/>
              <a:ext cx="74885" cy="93607"/>
            </a:xfrm>
            <a:custGeom>
              <a:avLst/>
              <a:gdLst>
                <a:gd name="connsiteX0" fmla="*/ 77506 w 74885"/>
                <a:gd name="connsiteY0" fmla="*/ 14041 h 93606"/>
                <a:gd name="connsiteX1" fmla="*/ 77506 w 74885"/>
                <a:gd name="connsiteY1" fmla="*/ 45493 h 93606"/>
                <a:gd name="connsiteX2" fmla="*/ 14041 w 74885"/>
                <a:gd name="connsiteY2" fmla="*/ 82748 h 93606"/>
                <a:gd name="connsiteX3" fmla="*/ 14041 w 74885"/>
                <a:gd name="connsiteY3" fmla="*/ 51296 h 93606"/>
              </a:gdLst>
              <a:ahLst/>
              <a:cxnLst>
                <a:cxn ang="0">
                  <a:pos x="connsiteX0" y="connsiteY0"/>
                </a:cxn>
                <a:cxn ang="0">
                  <a:pos x="connsiteX1" y="connsiteY1"/>
                </a:cxn>
                <a:cxn ang="0">
                  <a:pos x="connsiteX2" y="connsiteY2"/>
                </a:cxn>
                <a:cxn ang="0">
                  <a:pos x="connsiteX3" y="connsiteY3"/>
                </a:cxn>
              </a:cxnLst>
              <a:rect l="l" t="t" r="r" b="b"/>
              <a:pathLst>
                <a:path w="74885" h="93606">
                  <a:moveTo>
                    <a:pt x="77506" y="14041"/>
                  </a:moveTo>
                  <a:lnTo>
                    <a:pt x="77506" y="45493"/>
                  </a:lnTo>
                  <a:lnTo>
                    <a:pt x="14041" y="82748"/>
                  </a:lnTo>
                  <a:lnTo>
                    <a:pt x="14041" y="51296"/>
                  </a:lnTo>
                  <a:close/>
                </a:path>
              </a:pathLst>
            </a:custGeom>
            <a:solidFill>
              <a:srgbClr val="FFB839"/>
            </a:solidFill>
            <a:ln w="9525" cap="flat">
              <a:noFill/>
              <a:prstDash val="solid"/>
              <a:miter/>
            </a:ln>
          </p:spPr>
          <p:txBody>
            <a:bodyPr rtlCol="0" anchor="ctr"/>
            <a:lstStyle/>
            <a:p>
              <a:endParaRPr lang="en-US" sz="1050"/>
            </a:p>
          </p:txBody>
        </p:sp>
        <p:sp>
          <p:nvSpPr>
            <p:cNvPr id="231" name="Freeform: Shape 159">
              <a:extLst>
                <a:ext uri="{FF2B5EF4-FFF2-40B4-BE49-F238E27FC236}">
                  <a16:creationId xmlns:a16="http://schemas.microsoft.com/office/drawing/2014/main" id="{CBD1D3A3-8D22-C04B-0DE3-2D9466368C18}"/>
                </a:ext>
              </a:extLst>
            </p:cNvPr>
            <p:cNvSpPr/>
            <p:nvPr/>
          </p:nvSpPr>
          <p:spPr>
            <a:xfrm>
              <a:off x="6463972" y="9339538"/>
              <a:ext cx="56164" cy="112328"/>
            </a:xfrm>
            <a:custGeom>
              <a:avLst/>
              <a:gdLst>
                <a:gd name="connsiteX0" fmla="*/ 14041 w 56163"/>
                <a:gd name="connsiteY0" fmla="*/ 45493 h 112327"/>
                <a:gd name="connsiteX1" fmla="*/ 14041 w 56163"/>
                <a:gd name="connsiteY1" fmla="*/ 14041 h 112327"/>
                <a:gd name="connsiteX2" fmla="*/ 22466 w 56163"/>
                <a:gd name="connsiteY2" fmla="*/ 38941 h 112327"/>
                <a:gd name="connsiteX3" fmla="*/ 53356 w 56163"/>
                <a:gd name="connsiteY3" fmla="*/ 73575 h 112327"/>
                <a:gd name="connsiteX4" fmla="*/ 53356 w 56163"/>
                <a:gd name="connsiteY4" fmla="*/ 105027 h 112327"/>
                <a:gd name="connsiteX5" fmla="*/ 22466 w 56163"/>
                <a:gd name="connsiteY5" fmla="*/ 70392 h 112327"/>
                <a:gd name="connsiteX6" fmla="*/ 14041 w 56163"/>
                <a:gd name="connsiteY6" fmla="*/ 45493 h 11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163" h="112327">
                  <a:moveTo>
                    <a:pt x="14041" y="45493"/>
                  </a:moveTo>
                  <a:lnTo>
                    <a:pt x="14041" y="14041"/>
                  </a:lnTo>
                  <a:cubicBezTo>
                    <a:pt x="14041" y="22466"/>
                    <a:pt x="16850" y="30891"/>
                    <a:pt x="22466" y="38941"/>
                  </a:cubicBezTo>
                  <a:cubicBezTo>
                    <a:pt x="29580" y="49050"/>
                    <a:pt x="39876" y="60657"/>
                    <a:pt x="53356" y="73575"/>
                  </a:cubicBezTo>
                  <a:lnTo>
                    <a:pt x="53356" y="105027"/>
                  </a:lnTo>
                  <a:cubicBezTo>
                    <a:pt x="39690" y="92109"/>
                    <a:pt x="29393" y="80689"/>
                    <a:pt x="22466" y="70392"/>
                  </a:cubicBezTo>
                  <a:cubicBezTo>
                    <a:pt x="16850" y="62155"/>
                    <a:pt x="14041" y="53917"/>
                    <a:pt x="14041" y="45493"/>
                  </a:cubicBezTo>
                  <a:close/>
                </a:path>
              </a:pathLst>
            </a:custGeom>
            <a:solidFill>
              <a:srgbClr val="FFB839"/>
            </a:solidFill>
            <a:ln w="9525" cap="flat">
              <a:noFill/>
              <a:prstDash val="solid"/>
              <a:miter/>
            </a:ln>
          </p:spPr>
          <p:txBody>
            <a:bodyPr rtlCol="0" anchor="ctr"/>
            <a:lstStyle/>
            <a:p>
              <a:endParaRPr lang="en-US" sz="1050"/>
            </a:p>
          </p:txBody>
        </p:sp>
        <p:sp>
          <p:nvSpPr>
            <p:cNvPr id="232" name="Freeform: Shape 160">
              <a:extLst>
                <a:ext uri="{FF2B5EF4-FFF2-40B4-BE49-F238E27FC236}">
                  <a16:creationId xmlns:a16="http://schemas.microsoft.com/office/drawing/2014/main" id="{CD2ED431-F476-B577-CA41-4EA6E2CF81BD}"/>
                </a:ext>
              </a:extLst>
            </p:cNvPr>
            <p:cNvSpPr/>
            <p:nvPr/>
          </p:nvSpPr>
          <p:spPr>
            <a:xfrm>
              <a:off x="6650061" y="9356949"/>
              <a:ext cx="56164" cy="93607"/>
            </a:xfrm>
            <a:custGeom>
              <a:avLst/>
              <a:gdLst>
                <a:gd name="connsiteX0" fmla="*/ 52045 w 56163"/>
                <a:gd name="connsiteY0" fmla="*/ 58972 h 93606"/>
                <a:gd name="connsiteX1" fmla="*/ 52045 w 56163"/>
                <a:gd name="connsiteY1" fmla="*/ 90424 h 93606"/>
                <a:gd name="connsiteX2" fmla="*/ 14041 w 56163"/>
                <a:gd name="connsiteY2" fmla="*/ 45493 h 93606"/>
                <a:gd name="connsiteX3" fmla="*/ 14041 w 56163"/>
                <a:gd name="connsiteY3" fmla="*/ 14041 h 93606"/>
                <a:gd name="connsiteX4" fmla="*/ 52045 w 56163"/>
                <a:gd name="connsiteY4" fmla="*/ 58972 h 93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63" h="93606">
                  <a:moveTo>
                    <a:pt x="52045" y="58972"/>
                  </a:moveTo>
                  <a:lnTo>
                    <a:pt x="52045" y="90424"/>
                  </a:lnTo>
                  <a:cubicBezTo>
                    <a:pt x="43995" y="73200"/>
                    <a:pt x="31265" y="58223"/>
                    <a:pt x="14041" y="45493"/>
                  </a:cubicBezTo>
                  <a:lnTo>
                    <a:pt x="14041" y="14041"/>
                  </a:lnTo>
                  <a:cubicBezTo>
                    <a:pt x="31265" y="26771"/>
                    <a:pt x="43995" y="41748"/>
                    <a:pt x="52045" y="58972"/>
                  </a:cubicBezTo>
                  <a:close/>
                </a:path>
              </a:pathLst>
            </a:custGeom>
            <a:solidFill>
              <a:srgbClr val="FFB839"/>
            </a:solidFill>
            <a:ln w="9525" cap="flat">
              <a:noFill/>
              <a:prstDash val="solid"/>
              <a:miter/>
            </a:ln>
          </p:spPr>
          <p:txBody>
            <a:bodyPr rtlCol="0" anchor="ctr"/>
            <a:lstStyle/>
            <a:p>
              <a:endParaRPr lang="en-US" sz="1050"/>
            </a:p>
          </p:txBody>
        </p:sp>
        <p:sp>
          <p:nvSpPr>
            <p:cNvPr id="233" name="Freeform: Shape 161">
              <a:extLst>
                <a:ext uri="{FF2B5EF4-FFF2-40B4-BE49-F238E27FC236}">
                  <a16:creationId xmlns:a16="http://schemas.microsoft.com/office/drawing/2014/main" id="{AC4408CB-6E6E-8E6D-0F21-67F54B16CB86}"/>
                </a:ext>
              </a:extLst>
            </p:cNvPr>
            <p:cNvSpPr/>
            <p:nvPr/>
          </p:nvSpPr>
          <p:spPr>
            <a:xfrm>
              <a:off x="6687879" y="9385967"/>
              <a:ext cx="74885" cy="74885"/>
            </a:xfrm>
            <a:custGeom>
              <a:avLst/>
              <a:gdLst>
                <a:gd name="connsiteX0" fmla="*/ 79004 w 74885"/>
                <a:gd name="connsiteY0" fmla="*/ 14041 h 74885"/>
                <a:gd name="connsiteX1" fmla="*/ 78817 w 74885"/>
                <a:gd name="connsiteY1" fmla="*/ 45493 h 74885"/>
                <a:gd name="connsiteX2" fmla="*/ 14041 w 74885"/>
                <a:gd name="connsiteY2" fmla="*/ 61406 h 74885"/>
                <a:gd name="connsiteX3" fmla="*/ 14228 w 74885"/>
                <a:gd name="connsiteY3" fmla="*/ 29954 h 74885"/>
              </a:gdLst>
              <a:ahLst/>
              <a:cxnLst>
                <a:cxn ang="0">
                  <a:pos x="connsiteX0" y="connsiteY0"/>
                </a:cxn>
                <a:cxn ang="0">
                  <a:pos x="connsiteX1" y="connsiteY1"/>
                </a:cxn>
                <a:cxn ang="0">
                  <a:pos x="connsiteX2" y="connsiteY2"/>
                </a:cxn>
                <a:cxn ang="0">
                  <a:pos x="connsiteX3" y="connsiteY3"/>
                </a:cxn>
              </a:cxnLst>
              <a:rect l="l" t="t" r="r" b="b"/>
              <a:pathLst>
                <a:path w="74885" h="74885">
                  <a:moveTo>
                    <a:pt x="79004" y="14041"/>
                  </a:moveTo>
                  <a:lnTo>
                    <a:pt x="78817" y="45493"/>
                  </a:lnTo>
                  <a:lnTo>
                    <a:pt x="14041" y="61406"/>
                  </a:lnTo>
                  <a:lnTo>
                    <a:pt x="14228" y="29954"/>
                  </a:lnTo>
                  <a:close/>
                </a:path>
              </a:pathLst>
            </a:custGeom>
            <a:solidFill>
              <a:srgbClr val="FFB839"/>
            </a:solidFill>
            <a:ln w="9525" cap="flat">
              <a:noFill/>
              <a:prstDash val="solid"/>
              <a:miter/>
            </a:ln>
          </p:spPr>
          <p:txBody>
            <a:bodyPr rtlCol="0" anchor="ctr"/>
            <a:lstStyle/>
            <a:p>
              <a:endParaRPr lang="en-US" sz="1050"/>
            </a:p>
          </p:txBody>
        </p:sp>
        <p:sp>
          <p:nvSpPr>
            <p:cNvPr id="234" name="Freeform: Shape 162">
              <a:extLst>
                <a:ext uri="{FF2B5EF4-FFF2-40B4-BE49-F238E27FC236}">
                  <a16:creationId xmlns:a16="http://schemas.microsoft.com/office/drawing/2014/main" id="{63FE42BB-EA51-27DB-3473-AD7AED001831}"/>
                </a:ext>
              </a:extLst>
            </p:cNvPr>
            <p:cNvSpPr/>
            <p:nvPr/>
          </p:nvSpPr>
          <p:spPr>
            <a:xfrm>
              <a:off x="6531368" y="9426405"/>
              <a:ext cx="37443" cy="74885"/>
            </a:xfrm>
            <a:custGeom>
              <a:avLst/>
              <a:gdLst>
                <a:gd name="connsiteX0" fmla="*/ 23963 w 37442"/>
                <a:gd name="connsiteY0" fmla="*/ 33511 h 74885"/>
                <a:gd name="connsiteX1" fmla="*/ 23963 w 37442"/>
                <a:gd name="connsiteY1" fmla="*/ 64963 h 74885"/>
                <a:gd name="connsiteX2" fmla="*/ 23776 w 37442"/>
                <a:gd name="connsiteY2" fmla="*/ 63465 h 74885"/>
                <a:gd name="connsiteX3" fmla="*/ 14041 w 37442"/>
                <a:gd name="connsiteY3" fmla="*/ 45493 h 74885"/>
                <a:gd name="connsiteX4" fmla="*/ 14041 w 37442"/>
                <a:gd name="connsiteY4" fmla="*/ 14041 h 74885"/>
                <a:gd name="connsiteX5" fmla="*/ 23776 w 37442"/>
                <a:gd name="connsiteY5" fmla="*/ 32013 h 74885"/>
                <a:gd name="connsiteX6" fmla="*/ 23963 w 37442"/>
                <a:gd name="connsiteY6" fmla="*/ 33511 h 7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42" h="74885">
                  <a:moveTo>
                    <a:pt x="23963" y="33511"/>
                  </a:moveTo>
                  <a:lnTo>
                    <a:pt x="23963" y="64963"/>
                  </a:lnTo>
                  <a:cubicBezTo>
                    <a:pt x="23963" y="64401"/>
                    <a:pt x="23963" y="64027"/>
                    <a:pt x="23776" y="63465"/>
                  </a:cubicBezTo>
                  <a:cubicBezTo>
                    <a:pt x="23027" y="58410"/>
                    <a:pt x="19845" y="52419"/>
                    <a:pt x="14041" y="45493"/>
                  </a:cubicBezTo>
                  <a:lnTo>
                    <a:pt x="14041" y="14041"/>
                  </a:lnTo>
                  <a:cubicBezTo>
                    <a:pt x="19845" y="20968"/>
                    <a:pt x="23027" y="26771"/>
                    <a:pt x="23776" y="32013"/>
                  </a:cubicBezTo>
                  <a:cubicBezTo>
                    <a:pt x="23963" y="32575"/>
                    <a:pt x="23963" y="32950"/>
                    <a:pt x="23963" y="33511"/>
                  </a:cubicBezTo>
                  <a:close/>
                </a:path>
              </a:pathLst>
            </a:custGeom>
            <a:solidFill>
              <a:srgbClr val="FFB839"/>
            </a:solidFill>
            <a:ln w="9525" cap="flat">
              <a:noFill/>
              <a:prstDash val="solid"/>
              <a:miter/>
            </a:ln>
          </p:spPr>
          <p:txBody>
            <a:bodyPr rtlCol="0" anchor="ctr"/>
            <a:lstStyle/>
            <a:p>
              <a:endParaRPr lang="en-US" sz="1050"/>
            </a:p>
          </p:txBody>
        </p:sp>
        <p:sp>
          <p:nvSpPr>
            <p:cNvPr id="235" name="Freeform: Shape 163">
              <a:extLst>
                <a:ext uri="{FF2B5EF4-FFF2-40B4-BE49-F238E27FC236}">
                  <a16:creationId xmlns:a16="http://schemas.microsoft.com/office/drawing/2014/main" id="{DBE3C128-D346-4361-9C44-0C2D001A3CE3}"/>
                </a:ext>
              </a:extLst>
            </p:cNvPr>
            <p:cNvSpPr/>
            <p:nvPr/>
          </p:nvSpPr>
          <p:spPr>
            <a:xfrm>
              <a:off x="6479885" y="9426405"/>
              <a:ext cx="74885" cy="74885"/>
            </a:xfrm>
            <a:custGeom>
              <a:avLst/>
              <a:gdLst>
                <a:gd name="connsiteX0" fmla="*/ 65712 w 74885"/>
                <a:gd name="connsiteY0" fmla="*/ 14041 h 74885"/>
                <a:gd name="connsiteX1" fmla="*/ 65525 w 74885"/>
                <a:gd name="connsiteY1" fmla="*/ 45493 h 74885"/>
                <a:gd name="connsiteX2" fmla="*/ 14041 w 74885"/>
                <a:gd name="connsiteY2" fmla="*/ 75821 h 74885"/>
                <a:gd name="connsiteX3" fmla="*/ 14228 w 74885"/>
                <a:gd name="connsiteY3" fmla="*/ 44369 h 74885"/>
              </a:gdLst>
              <a:ahLst/>
              <a:cxnLst>
                <a:cxn ang="0">
                  <a:pos x="connsiteX0" y="connsiteY0"/>
                </a:cxn>
                <a:cxn ang="0">
                  <a:pos x="connsiteX1" y="connsiteY1"/>
                </a:cxn>
                <a:cxn ang="0">
                  <a:pos x="connsiteX2" y="connsiteY2"/>
                </a:cxn>
                <a:cxn ang="0">
                  <a:pos x="connsiteX3" y="connsiteY3"/>
                </a:cxn>
              </a:cxnLst>
              <a:rect l="l" t="t" r="r" b="b"/>
              <a:pathLst>
                <a:path w="74885" h="74885">
                  <a:moveTo>
                    <a:pt x="65712" y="14041"/>
                  </a:moveTo>
                  <a:lnTo>
                    <a:pt x="65525" y="45493"/>
                  </a:lnTo>
                  <a:lnTo>
                    <a:pt x="14041" y="75821"/>
                  </a:lnTo>
                  <a:lnTo>
                    <a:pt x="14228" y="44369"/>
                  </a:lnTo>
                  <a:close/>
                </a:path>
              </a:pathLst>
            </a:custGeom>
            <a:solidFill>
              <a:srgbClr val="FFB839"/>
            </a:solidFill>
            <a:ln w="9525" cap="flat">
              <a:noFill/>
              <a:prstDash val="solid"/>
              <a:miter/>
            </a:ln>
          </p:spPr>
          <p:txBody>
            <a:bodyPr rtlCol="0" anchor="ctr"/>
            <a:lstStyle/>
            <a:p>
              <a:endParaRPr lang="en-US" sz="1050"/>
            </a:p>
          </p:txBody>
        </p:sp>
        <p:sp>
          <p:nvSpPr>
            <p:cNvPr id="236" name="Freeform: Shape 164">
              <a:extLst>
                <a:ext uri="{FF2B5EF4-FFF2-40B4-BE49-F238E27FC236}">
                  <a16:creationId xmlns:a16="http://schemas.microsoft.com/office/drawing/2014/main" id="{1C953FF3-CD64-3C0B-9178-A93E6EEAE914}"/>
                </a:ext>
              </a:extLst>
            </p:cNvPr>
            <p:cNvSpPr/>
            <p:nvPr/>
          </p:nvSpPr>
          <p:spPr>
            <a:xfrm>
              <a:off x="6625162" y="9452989"/>
              <a:ext cx="18721" cy="56164"/>
            </a:xfrm>
            <a:custGeom>
              <a:avLst/>
              <a:gdLst>
                <a:gd name="connsiteX0" fmla="*/ 14603 w 18721"/>
                <a:gd name="connsiteY0" fmla="*/ 14041 h 56163"/>
                <a:gd name="connsiteX1" fmla="*/ 14603 w 18721"/>
                <a:gd name="connsiteY1" fmla="*/ 45493 h 56163"/>
                <a:gd name="connsiteX2" fmla="*/ 14041 w 18721"/>
                <a:gd name="connsiteY2" fmla="*/ 52046 h 56163"/>
                <a:gd name="connsiteX3" fmla="*/ 14041 w 18721"/>
                <a:gd name="connsiteY3" fmla="*/ 20594 h 56163"/>
                <a:gd name="connsiteX4" fmla="*/ 14603 w 18721"/>
                <a:gd name="connsiteY4" fmla="*/ 14041 h 56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21" h="56163">
                  <a:moveTo>
                    <a:pt x="14603" y="14041"/>
                  </a:moveTo>
                  <a:lnTo>
                    <a:pt x="14603" y="45493"/>
                  </a:lnTo>
                  <a:cubicBezTo>
                    <a:pt x="14603" y="47552"/>
                    <a:pt x="14415" y="49799"/>
                    <a:pt x="14041" y="52046"/>
                  </a:cubicBezTo>
                  <a:lnTo>
                    <a:pt x="14041" y="20594"/>
                  </a:lnTo>
                  <a:cubicBezTo>
                    <a:pt x="14415" y="18347"/>
                    <a:pt x="14603" y="16101"/>
                    <a:pt x="14603" y="14041"/>
                  </a:cubicBezTo>
                  <a:close/>
                </a:path>
              </a:pathLst>
            </a:custGeom>
            <a:solidFill>
              <a:srgbClr val="FFB839"/>
            </a:solidFill>
            <a:ln w="9525" cap="flat">
              <a:noFill/>
              <a:prstDash val="solid"/>
              <a:miter/>
            </a:ln>
          </p:spPr>
          <p:txBody>
            <a:bodyPr rtlCol="0" anchor="ctr"/>
            <a:lstStyle/>
            <a:p>
              <a:endParaRPr lang="en-US" sz="1050"/>
            </a:p>
          </p:txBody>
        </p:sp>
        <p:sp>
          <p:nvSpPr>
            <p:cNvPr id="237" name="Freeform: Shape 165">
              <a:extLst>
                <a:ext uri="{FF2B5EF4-FFF2-40B4-BE49-F238E27FC236}">
                  <a16:creationId xmlns:a16="http://schemas.microsoft.com/office/drawing/2014/main" id="{6996E869-BE90-628C-2732-31487615B6ED}"/>
                </a:ext>
              </a:extLst>
            </p:cNvPr>
            <p:cNvSpPr/>
            <p:nvPr/>
          </p:nvSpPr>
          <p:spPr>
            <a:xfrm>
              <a:off x="6328055" y="9392144"/>
              <a:ext cx="74885" cy="131049"/>
            </a:xfrm>
            <a:custGeom>
              <a:avLst/>
              <a:gdLst>
                <a:gd name="connsiteX0" fmla="*/ 77881 w 74885"/>
                <a:gd name="connsiteY0" fmla="*/ 86305 h 131049"/>
                <a:gd name="connsiteX1" fmla="*/ 77881 w 74885"/>
                <a:gd name="connsiteY1" fmla="*/ 117757 h 131049"/>
                <a:gd name="connsiteX2" fmla="*/ 34635 w 74885"/>
                <a:gd name="connsiteY2" fmla="*/ 81064 h 131049"/>
                <a:gd name="connsiteX3" fmla="*/ 14041 w 74885"/>
                <a:gd name="connsiteY3" fmla="*/ 45493 h 131049"/>
                <a:gd name="connsiteX4" fmla="*/ 14041 w 74885"/>
                <a:gd name="connsiteY4" fmla="*/ 14041 h 131049"/>
                <a:gd name="connsiteX5" fmla="*/ 34635 w 74885"/>
                <a:gd name="connsiteY5" fmla="*/ 49612 h 131049"/>
                <a:gd name="connsiteX6" fmla="*/ 77881 w 74885"/>
                <a:gd name="connsiteY6" fmla="*/ 86305 h 13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85" h="131049">
                  <a:moveTo>
                    <a:pt x="77881" y="86305"/>
                  </a:moveTo>
                  <a:lnTo>
                    <a:pt x="77881" y="117757"/>
                  </a:lnTo>
                  <a:cubicBezTo>
                    <a:pt x="60469" y="106337"/>
                    <a:pt x="45867" y="94169"/>
                    <a:pt x="34635" y="81064"/>
                  </a:cubicBezTo>
                  <a:cubicBezTo>
                    <a:pt x="23214" y="68146"/>
                    <a:pt x="16475" y="56164"/>
                    <a:pt x="14041" y="45493"/>
                  </a:cubicBezTo>
                  <a:lnTo>
                    <a:pt x="14041" y="14041"/>
                  </a:lnTo>
                  <a:cubicBezTo>
                    <a:pt x="16475" y="24712"/>
                    <a:pt x="23214" y="36507"/>
                    <a:pt x="34635" y="49612"/>
                  </a:cubicBezTo>
                  <a:cubicBezTo>
                    <a:pt x="46054" y="62716"/>
                    <a:pt x="60469" y="74885"/>
                    <a:pt x="77881" y="86305"/>
                  </a:cubicBezTo>
                  <a:close/>
                </a:path>
              </a:pathLst>
            </a:custGeom>
            <a:solidFill>
              <a:srgbClr val="FFB839"/>
            </a:solidFill>
            <a:ln w="9525" cap="flat">
              <a:noFill/>
              <a:prstDash val="solid"/>
              <a:miter/>
            </a:ln>
          </p:spPr>
          <p:txBody>
            <a:bodyPr rtlCol="0" anchor="ctr"/>
            <a:lstStyle/>
            <a:p>
              <a:endParaRPr lang="en-US" sz="1050"/>
            </a:p>
          </p:txBody>
        </p:sp>
        <p:sp>
          <p:nvSpPr>
            <p:cNvPr id="238" name="Freeform: Shape 166">
              <a:extLst>
                <a:ext uri="{FF2B5EF4-FFF2-40B4-BE49-F238E27FC236}">
                  <a16:creationId xmlns:a16="http://schemas.microsoft.com/office/drawing/2014/main" id="{79867734-1512-CFFA-6E12-6F008F87294B}"/>
                </a:ext>
              </a:extLst>
            </p:cNvPr>
            <p:cNvSpPr/>
            <p:nvPr/>
          </p:nvSpPr>
          <p:spPr>
            <a:xfrm>
              <a:off x="6430648" y="9459354"/>
              <a:ext cx="205934" cy="93607"/>
            </a:xfrm>
            <a:custGeom>
              <a:avLst/>
              <a:gdLst>
                <a:gd name="connsiteX0" fmla="*/ 208556 w 205934"/>
                <a:gd name="connsiteY0" fmla="*/ 14041 h 93606"/>
                <a:gd name="connsiteX1" fmla="*/ 208556 w 205934"/>
                <a:gd name="connsiteY1" fmla="*/ 45493 h 93606"/>
                <a:gd name="connsiteX2" fmla="*/ 181223 w 205934"/>
                <a:gd name="connsiteY2" fmla="*/ 76195 h 93606"/>
                <a:gd name="connsiteX3" fmla="*/ 106150 w 205934"/>
                <a:gd name="connsiteY3" fmla="*/ 93793 h 93606"/>
                <a:gd name="connsiteX4" fmla="*/ 14041 w 205934"/>
                <a:gd name="connsiteY4" fmla="*/ 71702 h 93606"/>
                <a:gd name="connsiteX5" fmla="*/ 14041 w 205934"/>
                <a:gd name="connsiteY5" fmla="*/ 40251 h 93606"/>
                <a:gd name="connsiteX6" fmla="*/ 106150 w 205934"/>
                <a:gd name="connsiteY6" fmla="*/ 62154 h 93606"/>
                <a:gd name="connsiteX7" fmla="*/ 181223 w 205934"/>
                <a:gd name="connsiteY7" fmla="*/ 44556 h 93606"/>
                <a:gd name="connsiteX8" fmla="*/ 208556 w 205934"/>
                <a:gd name="connsiteY8" fmla="*/ 14041 h 9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5934" h="93606">
                  <a:moveTo>
                    <a:pt x="208556" y="14041"/>
                  </a:moveTo>
                  <a:lnTo>
                    <a:pt x="208556" y="45493"/>
                  </a:lnTo>
                  <a:cubicBezTo>
                    <a:pt x="206683" y="56164"/>
                    <a:pt x="197697" y="66460"/>
                    <a:pt x="181223" y="76195"/>
                  </a:cubicBezTo>
                  <a:cubicBezTo>
                    <a:pt x="160816" y="88177"/>
                    <a:pt x="135729" y="93981"/>
                    <a:pt x="106150" y="93793"/>
                  </a:cubicBezTo>
                  <a:cubicBezTo>
                    <a:pt x="76570" y="93607"/>
                    <a:pt x="45867" y="86305"/>
                    <a:pt x="14041" y="71702"/>
                  </a:cubicBezTo>
                  <a:lnTo>
                    <a:pt x="14041" y="40251"/>
                  </a:lnTo>
                  <a:cubicBezTo>
                    <a:pt x="45867" y="54666"/>
                    <a:pt x="76570" y="61967"/>
                    <a:pt x="106150" y="62154"/>
                  </a:cubicBezTo>
                  <a:cubicBezTo>
                    <a:pt x="135729" y="62342"/>
                    <a:pt x="160816" y="56538"/>
                    <a:pt x="181223" y="44556"/>
                  </a:cubicBezTo>
                  <a:cubicBezTo>
                    <a:pt x="197697" y="35009"/>
                    <a:pt x="206871" y="24899"/>
                    <a:pt x="208556" y="14041"/>
                  </a:cubicBezTo>
                  <a:close/>
                </a:path>
              </a:pathLst>
            </a:custGeom>
            <a:solidFill>
              <a:srgbClr val="FFB839"/>
            </a:solidFill>
            <a:ln w="9525" cap="flat">
              <a:noFill/>
              <a:prstDash val="solid"/>
              <a:miter/>
            </a:ln>
          </p:spPr>
          <p:txBody>
            <a:bodyPr rtlCol="0" anchor="ctr"/>
            <a:lstStyle/>
            <a:p>
              <a:endParaRPr lang="en-US" sz="1050"/>
            </a:p>
          </p:txBody>
        </p:sp>
        <p:sp>
          <p:nvSpPr>
            <p:cNvPr id="239" name="Freeform: Shape 167">
              <a:extLst>
                <a:ext uri="{FF2B5EF4-FFF2-40B4-BE49-F238E27FC236}">
                  <a16:creationId xmlns:a16="http://schemas.microsoft.com/office/drawing/2014/main" id="{35BC8823-4D3E-C398-F073-E1FD0B4B0592}"/>
                </a:ext>
              </a:extLst>
            </p:cNvPr>
            <p:cNvSpPr/>
            <p:nvPr/>
          </p:nvSpPr>
          <p:spPr>
            <a:xfrm>
              <a:off x="6388712" y="9485564"/>
              <a:ext cx="56164" cy="74885"/>
            </a:xfrm>
            <a:custGeom>
              <a:avLst/>
              <a:gdLst>
                <a:gd name="connsiteX0" fmla="*/ 55977 w 56163"/>
                <a:gd name="connsiteY0" fmla="*/ 14041 h 74885"/>
                <a:gd name="connsiteX1" fmla="*/ 55977 w 56163"/>
                <a:gd name="connsiteY1" fmla="*/ 45493 h 74885"/>
                <a:gd name="connsiteX2" fmla="*/ 14041 w 56163"/>
                <a:gd name="connsiteY2" fmla="*/ 70205 h 74885"/>
                <a:gd name="connsiteX3" fmla="*/ 14228 w 56163"/>
                <a:gd name="connsiteY3" fmla="*/ 38753 h 74885"/>
              </a:gdLst>
              <a:ahLst/>
              <a:cxnLst>
                <a:cxn ang="0">
                  <a:pos x="connsiteX0" y="connsiteY0"/>
                </a:cxn>
                <a:cxn ang="0">
                  <a:pos x="connsiteX1" y="connsiteY1"/>
                </a:cxn>
                <a:cxn ang="0">
                  <a:pos x="connsiteX2" y="connsiteY2"/>
                </a:cxn>
                <a:cxn ang="0">
                  <a:pos x="connsiteX3" y="connsiteY3"/>
                </a:cxn>
              </a:cxnLst>
              <a:rect l="l" t="t" r="r" b="b"/>
              <a:pathLst>
                <a:path w="56163" h="74885">
                  <a:moveTo>
                    <a:pt x="55977" y="14041"/>
                  </a:moveTo>
                  <a:lnTo>
                    <a:pt x="55977" y="45493"/>
                  </a:lnTo>
                  <a:lnTo>
                    <a:pt x="14041" y="70205"/>
                  </a:lnTo>
                  <a:lnTo>
                    <a:pt x="14228" y="38753"/>
                  </a:lnTo>
                  <a:close/>
                </a:path>
              </a:pathLst>
            </a:custGeom>
            <a:solidFill>
              <a:srgbClr val="FFB839"/>
            </a:solidFill>
            <a:ln w="9525" cap="flat">
              <a:noFill/>
              <a:prstDash val="solid"/>
              <a:miter/>
            </a:ln>
          </p:spPr>
          <p:txBody>
            <a:bodyPr rtlCol="0" anchor="ctr"/>
            <a:lstStyle/>
            <a:p>
              <a:endParaRPr lang="en-US" sz="1050"/>
            </a:p>
          </p:txBody>
        </p:sp>
        <p:sp>
          <p:nvSpPr>
            <p:cNvPr id="240" name="Freeform: Shape 168">
              <a:extLst>
                <a:ext uri="{FF2B5EF4-FFF2-40B4-BE49-F238E27FC236}">
                  <a16:creationId xmlns:a16="http://schemas.microsoft.com/office/drawing/2014/main" id="{F273CEBA-BA80-B8D6-F101-494B5452A8DA}"/>
                </a:ext>
              </a:extLst>
            </p:cNvPr>
            <p:cNvSpPr/>
            <p:nvPr/>
          </p:nvSpPr>
          <p:spPr>
            <a:xfrm>
              <a:off x="6328055" y="9281876"/>
              <a:ext cx="449311" cy="243377"/>
            </a:xfrm>
            <a:custGeom>
              <a:avLst/>
              <a:gdLst>
                <a:gd name="connsiteX0" fmla="*/ 311148 w 449311"/>
                <a:gd name="connsiteY0" fmla="*/ 191519 h 243376"/>
                <a:gd name="connsiteX1" fmla="*/ 283815 w 449311"/>
                <a:gd name="connsiteY1" fmla="*/ 222222 h 243376"/>
                <a:gd name="connsiteX2" fmla="*/ 208742 w 449311"/>
                <a:gd name="connsiteY2" fmla="*/ 239820 h 243376"/>
                <a:gd name="connsiteX3" fmla="*/ 116633 w 449311"/>
                <a:gd name="connsiteY3" fmla="*/ 217916 h 243376"/>
                <a:gd name="connsiteX4" fmla="*/ 74885 w 449311"/>
                <a:gd name="connsiteY4" fmla="*/ 242441 h 243376"/>
                <a:gd name="connsiteX5" fmla="*/ 37255 w 449311"/>
                <a:gd name="connsiteY5" fmla="*/ 220537 h 243376"/>
                <a:gd name="connsiteX6" fmla="*/ 77881 w 449311"/>
                <a:gd name="connsiteY6" fmla="*/ 196574 h 243376"/>
                <a:gd name="connsiteX7" fmla="*/ 34635 w 449311"/>
                <a:gd name="connsiteY7" fmla="*/ 159880 h 243376"/>
                <a:gd name="connsiteX8" fmla="*/ 14041 w 449311"/>
                <a:gd name="connsiteY8" fmla="*/ 124309 h 243376"/>
                <a:gd name="connsiteX9" fmla="*/ 80314 w 449311"/>
                <a:gd name="connsiteY9" fmla="*/ 109520 h 243376"/>
                <a:gd name="connsiteX10" fmla="*/ 96040 w 449311"/>
                <a:gd name="connsiteY10" fmla="*/ 139287 h 243376"/>
                <a:gd name="connsiteX11" fmla="*/ 126556 w 449311"/>
                <a:gd name="connsiteY11" fmla="*/ 167556 h 243376"/>
                <a:gd name="connsiteX12" fmla="*/ 188898 w 449311"/>
                <a:gd name="connsiteY12" fmla="*/ 130862 h 243376"/>
                <a:gd name="connsiteX13" fmla="*/ 158008 w 449311"/>
                <a:gd name="connsiteY13" fmla="*/ 96227 h 243376"/>
                <a:gd name="connsiteX14" fmla="*/ 150145 w 449311"/>
                <a:gd name="connsiteY14" fmla="*/ 64776 h 243376"/>
                <a:gd name="connsiteX15" fmla="*/ 177852 w 449311"/>
                <a:gd name="connsiteY15" fmla="*/ 33886 h 243376"/>
                <a:gd name="connsiteX16" fmla="*/ 253861 w 449311"/>
                <a:gd name="connsiteY16" fmla="*/ 15913 h 243376"/>
                <a:gd name="connsiteX17" fmla="*/ 346531 w 449311"/>
                <a:gd name="connsiteY17" fmla="*/ 38378 h 243376"/>
                <a:gd name="connsiteX18" fmla="*/ 387905 w 449311"/>
                <a:gd name="connsiteY18" fmla="*/ 14041 h 243376"/>
                <a:gd name="connsiteX19" fmla="*/ 425535 w 449311"/>
                <a:gd name="connsiteY19" fmla="*/ 35945 h 243376"/>
                <a:gd name="connsiteX20" fmla="*/ 384910 w 449311"/>
                <a:gd name="connsiteY20" fmla="*/ 59908 h 243376"/>
                <a:gd name="connsiteX21" fmla="*/ 438453 w 449311"/>
                <a:gd name="connsiteY21" fmla="*/ 117757 h 243376"/>
                <a:gd name="connsiteX22" fmla="*/ 373677 w 449311"/>
                <a:gd name="connsiteY22" fmla="*/ 133857 h 243376"/>
                <a:gd name="connsiteX23" fmla="*/ 335673 w 449311"/>
                <a:gd name="connsiteY23" fmla="*/ 88926 h 243376"/>
                <a:gd name="connsiteX24" fmla="*/ 272207 w 449311"/>
                <a:gd name="connsiteY24" fmla="*/ 126181 h 243376"/>
                <a:gd name="connsiteX25" fmla="*/ 303098 w 449311"/>
                <a:gd name="connsiteY25" fmla="*/ 160254 h 243376"/>
                <a:gd name="connsiteX26" fmla="*/ 311148 w 449311"/>
                <a:gd name="connsiteY26" fmla="*/ 191519 h 243376"/>
                <a:gd name="connsiteX27" fmla="*/ 244125 w 449311"/>
                <a:gd name="connsiteY27" fmla="*/ 99036 h 243376"/>
                <a:gd name="connsiteX28" fmla="*/ 297107 w 449311"/>
                <a:gd name="connsiteY28" fmla="*/ 67958 h 243376"/>
                <a:gd name="connsiteX29" fmla="*/ 265468 w 449311"/>
                <a:gd name="connsiteY29" fmla="*/ 61967 h 243376"/>
                <a:gd name="connsiteX30" fmla="*/ 241692 w 449311"/>
                <a:gd name="connsiteY30" fmla="*/ 67958 h 243376"/>
                <a:gd name="connsiteX31" fmla="*/ 233455 w 449311"/>
                <a:gd name="connsiteY31" fmla="*/ 81063 h 243376"/>
                <a:gd name="connsiteX32" fmla="*/ 244125 w 449311"/>
                <a:gd name="connsiteY32" fmla="*/ 99036 h 243376"/>
                <a:gd name="connsiteX33" fmla="*/ 196012 w 449311"/>
                <a:gd name="connsiteY33" fmla="*/ 195076 h 243376"/>
                <a:gd name="connsiteX34" fmla="*/ 218852 w 449311"/>
                <a:gd name="connsiteY34" fmla="*/ 189647 h 243376"/>
                <a:gd name="connsiteX35" fmla="*/ 227276 w 449311"/>
                <a:gd name="connsiteY35" fmla="*/ 176729 h 243376"/>
                <a:gd name="connsiteX36" fmla="*/ 217541 w 449311"/>
                <a:gd name="connsiteY36" fmla="*/ 158757 h 243376"/>
                <a:gd name="connsiteX37" fmla="*/ 166058 w 449311"/>
                <a:gd name="connsiteY37" fmla="*/ 189085 h 243376"/>
                <a:gd name="connsiteX38" fmla="*/ 196012 w 449311"/>
                <a:gd name="connsiteY38" fmla="*/ 195076 h 2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49311" h="243376">
                  <a:moveTo>
                    <a:pt x="311148" y="191519"/>
                  </a:moveTo>
                  <a:cubicBezTo>
                    <a:pt x="309276" y="202190"/>
                    <a:pt x="300289" y="212487"/>
                    <a:pt x="283815" y="222222"/>
                  </a:cubicBezTo>
                  <a:cubicBezTo>
                    <a:pt x="263408" y="234204"/>
                    <a:pt x="238322" y="240007"/>
                    <a:pt x="208742" y="239820"/>
                  </a:cubicBezTo>
                  <a:cubicBezTo>
                    <a:pt x="179162" y="239632"/>
                    <a:pt x="148460" y="232331"/>
                    <a:pt x="116633" y="217916"/>
                  </a:cubicBezTo>
                  <a:lnTo>
                    <a:pt x="74885" y="242441"/>
                  </a:lnTo>
                  <a:lnTo>
                    <a:pt x="37255" y="220537"/>
                  </a:lnTo>
                  <a:lnTo>
                    <a:pt x="77881" y="196574"/>
                  </a:lnTo>
                  <a:cubicBezTo>
                    <a:pt x="60469" y="185153"/>
                    <a:pt x="45867" y="172985"/>
                    <a:pt x="34635" y="159880"/>
                  </a:cubicBezTo>
                  <a:cubicBezTo>
                    <a:pt x="23214" y="146962"/>
                    <a:pt x="16475" y="134980"/>
                    <a:pt x="14041" y="124309"/>
                  </a:cubicBezTo>
                  <a:lnTo>
                    <a:pt x="80314" y="109520"/>
                  </a:lnTo>
                  <a:cubicBezTo>
                    <a:pt x="82748" y="119255"/>
                    <a:pt x="88177" y="129177"/>
                    <a:pt x="96040" y="139287"/>
                  </a:cubicBezTo>
                  <a:cubicBezTo>
                    <a:pt x="104090" y="149396"/>
                    <a:pt x="114387" y="158944"/>
                    <a:pt x="126556" y="167556"/>
                  </a:cubicBezTo>
                  <a:lnTo>
                    <a:pt x="188898" y="130862"/>
                  </a:lnTo>
                  <a:cubicBezTo>
                    <a:pt x="175231" y="117944"/>
                    <a:pt x="164935" y="106524"/>
                    <a:pt x="158008" y="96227"/>
                  </a:cubicBezTo>
                  <a:cubicBezTo>
                    <a:pt x="150894" y="85931"/>
                    <a:pt x="148272" y="75447"/>
                    <a:pt x="150145" y="64776"/>
                  </a:cubicBezTo>
                  <a:cubicBezTo>
                    <a:pt x="151829" y="54104"/>
                    <a:pt x="161190" y="43808"/>
                    <a:pt x="177852" y="33886"/>
                  </a:cubicBezTo>
                  <a:cubicBezTo>
                    <a:pt x="198446" y="21717"/>
                    <a:pt x="223719" y="15726"/>
                    <a:pt x="253861" y="15913"/>
                  </a:cubicBezTo>
                  <a:cubicBezTo>
                    <a:pt x="283815" y="16100"/>
                    <a:pt x="314705" y="23402"/>
                    <a:pt x="346531" y="38378"/>
                  </a:cubicBezTo>
                  <a:lnTo>
                    <a:pt x="387905" y="14041"/>
                  </a:lnTo>
                  <a:lnTo>
                    <a:pt x="425535" y="35945"/>
                  </a:lnTo>
                  <a:lnTo>
                    <a:pt x="384910" y="59908"/>
                  </a:lnTo>
                  <a:cubicBezTo>
                    <a:pt x="413179" y="79378"/>
                    <a:pt x="431152" y="98661"/>
                    <a:pt x="438453" y="117757"/>
                  </a:cubicBezTo>
                  <a:lnTo>
                    <a:pt x="373677" y="133857"/>
                  </a:lnTo>
                  <a:cubicBezTo>
                    <a:pt x="365627" y="116634"/>
                    <a:pt x="352897" y="101657"/>
                    <a:pt x="335673" y="88926"/>
                  </a:cubicBezTo>
                  <a:lnTo>
                    <a:pt x="272207" y="126181"/>
                  </a:lnTo>
                  <a:cubicBezTo>
                    <a:pt x="285687" y="138725"/>
                    <a:pt x="296171" y="150145"/>
                    <a:pt x="303098" y="160254"/>
                  </a:cubicBezTo>
                  <a:cubicBezTo>
                    <a:pt x="310399" y="170364"/>
                    <a:pt x="313020" y="180848"/>
                    <a:pt x="311148" y="191519"/>
                  </a:cubicBezTo>
                  <a:close/>
                  <a:moveTo>
                    <a:pt x="244125" y="99036"/>
                  </a:moveTo>
                  <a:lnTo>
                    <a:pt x="297107" y="67958"/>
                  </a:lnTo>
                  <a:cubicBezTo>
                    <a:pt x="285312" y="63652"/>
                    <a:pt x="274641" y="61780"/>
                    <a:pt x="265468" y="61967"/>
                  </a:cubicBezTo>
                  <a:cubicBezTo>
                    <a:pt x="256107" y="62155"/>
                    <a:pt x="248244" y="64214"/>
                    <a:pt x="241692" y="67958"/>
                  </a:cubicBezTo>
                  <a:cubicBezTo>
                    <a:pt x="235514" y="71516"/>
                    <a:pt x="232706" y="76008"/>
                    <a:pt x="233455" y="81063"/>
                  </a:cubicBezTo>
                  <a:cubicBezTo>
                    <a:pt x="234390" y="86118"/>
                    <a:pt x="237948" y="92109"/>
                    <a:pt x="244125" y="99036"/>
                  </a:cubicBezTo>
                  <a:moveTo>
                    <a:pt x="196012" y="195076"/>
                  </a:moveTo>
                  <a:cubicBezTo>
                    <a:pt x="204998" y="195076"/>
                    <a:pt x="212674" y="193204"/>
                    <a:pt x="218852" y="189647"/>
                  </a:cubicBezTo>
                  <a:cubicBezTo>
                    <a:pt x="225030" y="186090"/>
                    <a:pt x="227838" y="181597"/>
                    <a:pt x="227276" y="176729"/>
                  </a:cubicBezTo>
                  <a:cubicBezTo>
                    <a:pt x="226528" y="171675"/>
                    <a:pt x="223345" y="165684"/>
                    <a:pt x="217541" y="158757"/>
                  </a:cubicBezTo>
                  <a:lnTo>
                    <a:pt x="166058" y="189085"/>
                  </a:lnTo>
                  <a:cubicBezTo>
                    <a:pt x="176916" y="193017"/>
                    <a:pt x="187026" y="195076"/>
                    <a:pt x="196012" y="195076"/>
                  </a:cubicBezTo>
                </a:path>
              </a:pathLst>
            </a:custGeom>
            <a:solidFill>
              <a:srgbClr val="FFE088"/>
            </a:solidFill>
            <a:ln w="9525" cap="flat">
              <a:noFill/>
              <a:prstDash val="solid"/>
              <a:miter/>
            </a:ln>
          </p:spPr>
          <p:txBody>
            <a:bodyPr rtlCol="0" anchor="ctr"/>
            <a:lstStyle/>
            <a:p>
              <a:endParaRPr lang="en-US" sz="1050"/>
            </a:p>
          </p:txBody>
        </p:sp>
        <p:sp>
          <p:nvSpPr>
            <p:cNvPr id="241" name="Freeform: Shape 169">
              <a:extLst>
                <a:ext uri="{FF2B5EF4-FFF2-40B4-BE49-F238E27FC236}">
                  <a16:creationId xmlns:a16="http://schemas.microsoft.com/office/drawing/2014/main" id="{B49C88BF-6A71-8863-7185-C3F06FC138B8}"/>
                </a:ext>
              </a:extLst>
            </p:cNvPr>
            <p:cNvSpPr/>
            <p:nvPr/>
          </p:nvSpPr>
          <p:spPr>
            <a:xfrm>
              <a:off x="6351270" y="9488372"/>
              <a:ext cx="56164" cy="74885"/>
            </a:xfrm>
            <a:custGeom>
              <a:avLst/>
              <a:gdLst>
                <a:gd name="connsiteX0" fmla="*/ 51671 w 56163"/>
                <a:gd name="connsiteY0" fmla="*/ 35945 h 74885"/>
                <a:gd name="connsiteX1" fmla="*/ 51484 w 56163"/>
                <a:gd name="connsiteY1" fmla="*/ 67397 h 74885"/>
                <a:gd name="connsiteX2" fmla="*/ 14041 w 56163"/>
                <a:gd name="connsiteY2" fmla="*/ 45493 h 74885"/>
                <a:gd name="connsiteX3" fmla="*/ 14041 w 56163"/>
                <a:gd name="connsiteY3" fmla="*/ 14041 h 74885"/>
              </a:gdLst>
              <a:ahLst/>
              <a:cxnLst>
                <a:cxn ang="0">
                  <a:pos x="connsiteX0" y="connsiteY0"/>
                </a:cxn>
                <a:cxn ang="0">
                  <a:pos x="connsiteX1" y="connsiteY1"/>
                </a:cxn>
                <a:cxn ang="0">
                  <a:pos x="connsiteX2" y="connsiteY2"/>
                </a:cxn>
                <a:cxn ang="0">
                  <a:pos x="connsiteX3" y="connsiteY3"/>
                </a:cxn>
              </a:cxnLst>
              <a:rect l="l" t="t" r="r" b="b"/>
              <a:pathLst>
                <a:path w="56163" h="74885">
                  <a:moveTo>
                    <a:pt x="51671" y="35945"/>
                  </a:moveTo>
                  <a:lnTo>
                    <a:pt x="51484" y="67397"/>
                  </a:lnTo>
                  <a:lnTo>
                    <a:pt x="14041" y="45493"/>
                  </a:lnTo>
                  <a:lnTo>
                    <a:pt x="14041" y="14041"/>
                  </a:lnTo>
                  <a:close/>
                </a:path>
              </a:pathLst>
            </a:custGeom>
            <a:solidFill>
              <a:srgbClr val="FFB839"/>
            </a:solidFill>
            <a:ln w="9525" cap="flat">
              <a:noFill/>
              <a:prstDash val="solid"/>
              <a:miter/>
            </a:ln>
          </p:spPr>
          <p:txBody>
            <a:bodyPr rtlCol="0" anchor="ctr"/>
            <a:lstStyle/>
            <a:p>
              <a:endParaRPr lang="en-US" sz="1050"/>
            </a:p>
          </p:txBody>
        </p:sp>
        <p:sp>
          <p:nvSpPr>
            <p:cNvPr id="242" name="Freeform: Shape 170">
              <a:extLst>
                <a:ext uri="{FF2B5EF4-FFF2-40B4-BE49-F238E27FC236}">
                  <a16:creationId xmlns:a16="http://schemas.microsoft.com/office/drawing/2014/main" id="{6AC569FF-A715-23BB-02D5-8241412DBC7A}"/>
                </a:ext>
              </a:extLst>
            </p:cNvPr>
            <p:cNvSpPr/>
            <p:nvPr/>
          </p:nvSpPr>
          <p:spPr>
            <a:xfrm>
              <a:off x="6545035" y="9549216"/>
              <a:ext cx="205934" cy="205934"/>
            </a:xfrm>
            <a:custGeom>
              <a:avLst/>
              <a:gdLst>
                <a:gd name="connsiteX0" fmla="*/ 85182 w 205934"/>
                <a:gd name="connsiteY0" fmla="*/ 120004 h 205934"/>
                <a:gd name="connsiteX1" fmla="*/ 64401 w 205934"/>
                <a:gd name="connsiteY1" fmla="*/ 149770 h 205934"/>
                <a:gd name="connsiteX2" fmla="*/ 94168 w 205934"/>
                <a:gd name="connsiteY2" fmla="*/ 128803 h 205934"/>
                <a:gd name="connsiteX3" fmla="*/ 106524 w 205934"/>
                <a:gd name="connsiteY3" fmla="*/ 200692 h 205934"/>
                <a:gd name="connsiteX4" fmla="*/ 119067 w 205934"/>
                <a:gd name="connsiteY4" fmla="*/ 128803 h 205934"/>
                <a:gd name="connsiteX5" fmla="*/ 148647 w 205934"/>
                <a:gd name="connsiteY5" fmla="*/ 149770 h 205934"/>
                <a:gd name="connsiteX6" fmla="*/ 127679 w 205934"/>
                <a:gd name="connsiteY6" fmla="*/ 119816 h 205934"/>
                <a:gd name="connsiteX7" fmla="*/ 199008 w 205934"/>
                <a:gd name="connsiteY7" fmla="*/ 107273 h 205934"/>
                <a:gd name="connsiteX8" fmla="*/ 127679 w 205934"/>
                <a:gd name="connsiteY8" fmla="*/ 94542 h 205934"/>
                <a:gd name="connsiteX9" fmla="*/ 148647 w 205934"/>
                <a:gd name="connsiteY9" fmla="*/ 64776 h 205934"/>
                <a:gd name="connsiteX10" fmla="*/ 119067 w 205934"/>
                <a:gd name="connsiteY10" fmla="*/ 85556 h 205934"/>
                <a:gd name="connsiteX11" fmla="*/ 106524 w 205934"/>
                <a:gd name="connsiteY11" fmla="*/ 14041 h 205934"/>
                <a:gd name="connsiteX12" fmla="*/ 93981 w 205934"/>
                <a:gd name="connsiteY12" fmla="*/ 85743 h 205934"/>
                <a:gd name="connsiteX13" fmla="*/ 64401 w 205934"/>
                <a:gd name="connsiteY13" fmla="*/ 64776 h 205934"/>
                <a:gd name="connsiteX14" fmla="*/ 84995 w 205934"/>
                <a:gd name="connsiteY14" fmla="*/ 94542 h 205934"/>
                <a:gd name="connsiteX15" fmla="*/ 14041 w 205934"/>
                <a:gd name="connsiteY15" fmla="*/ 107273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5934" h="205934">
                  <a:moveTo>
                    <a:pt x="85182" y="120004"/>
                  </a:moveTo>
                  <a:lnTo>
                    <a:pt x="64401" y="149770"/>
                  </a:lnTo>
                  <a:lnTo>
                    <a:pt x="94168" y="128803"/>
                  </a:lnTo>
                  <a:lnTo>
                    <a:pt x="106524" y="200692"/>
                  </a:lnTo>
                  <a:lnTo>
                    <a:pt x="119067" y="128803"/>
                  </a:lnTo>
                  <a:lnTo>
                    <a:pt x="148647" y="149770"/>
                  </a:lnTo>
                  <a:lnTo>
                    <a:pt x="127679" y="119816"/>
                  </a:lnTo>
                  <a:lnTo>
                    <a:pt x="199008" y="107273"/>
                  </a:lnTo>
                  <a:lnTo>
                    <a:pt x="127679" y="94542"/>
                  </a:lnTo>
                  <a:lnTo>
                    <a:pt x="148647" y="64776"/>
                  </a:lnTo>
                  <a:lnTo>
                    <a:pt x="119067" y="85556"/>
                  </a:lnTo>
                  <a:lnTo>
                    <a:pt x="106524" y="14041"/>
                  </a:lnTo>
                  <a:lnTo>
                    <a:pt x="93981" y="85743"/>
                  </a:lnTo>
                  <a:lnTo>
                    <a:pt x="64401" y="64776"/>
                  </a:lnTo>
                  <a:lnTo>
                    <a:pt x="84995" y="94542"/>
                  </a:lnTo>
                  <a:lnTo>
                    <a:pt x="14041" y="107273"/>
                  </a:lnTo>
                  <a:close/>
                </a:path>
              </a:pathLst>
            </a:custGeom>
            <a:solidFill>
              <a:srgbClr val="FFFFFF"/>
            </a:solidFill>
            <a:ln w="9525" cap="flat">
              <a:noFill/>
              <a:prstDash val="solid"/>
              <a:miter/>
            </a:ln>
          </p:spPr>
          <p:txBody>
            <a:bodyPr rtlCol="0" anchor="ctr"/>
            <a:lstStyle/>
            <a:p>
              <a:endParaRPr lang="en-US" sz="1050"/>
            </a:p>
          </p:txBody>
        </p:sp>
        <p:sp>
          <p:nvSpPr>
            <p:cNvPr id="243" name="Freeform: Shape 171">
              <a:extLst>
                <a:ext uri="{FF2B5EF4-FFF2-40B4-BE49-F238E27FC236}">
                  <a16:creationId xmlns:a16="http://schemas.microsoft.com/office/drawing/2014/main" id="{98050458-7A7B-D197-3F5E-5110DEBBFC78}"/>
                </a:ext>
              </a:extLst>
            </p:cNvPr>
            <p:cNvSpPr/>
            <p:nvPr/>
          </p:nvSpPr>
          <p:spPr>
            <a:xfrm>
              <a:off x="7549433" y="9663042"/>
              <a:ext cx="93607" cy="149770"/>
            </a:xfrm>
            <a:custGeom>
              <a:avLst/>
              <a:gdLst>
                <a:gd name="connsiteX0" fmla="*/ 89675 w 93606"/>
                <a:gd name="connsiteY0" fmla="*/ 14041 h 149770"/>
                <a:gd name="connsiteX1" fmla="*/ 29579 w 93606"/>
                <a:gd name="connsiteY1" fmla="*/ 124497 h 149770"/>
                <a:gd name="connsiteX2" fmla="*/ 14041 w 93606"/>
                <a:gd name="connsiteY2" fmla="*/ 145652 h 149770"/>
                <a:gd name="connsiteX3" fmla="*/ 74136 w 93606"/>
                <a:gd name="connsiteY3" fmla="*/ 35009 h 149770"/>
              </a:gdLst>
              <a:ahLst/>
              <a:cxnLst>
                <a:cxn ang="0">
                  <a:pos x="connsiteX0" y="connsiteY0"/>
                </a:cxn>
                <a:cxn ang="0">
                  <a:pos x="connsiteX1" y="connsiteY1"/>
                </a:cxn>
                <a:cxn ang="0">
                  <a:pos x="connsiteX2" y="connsiteY2"/>
                </a:cxn>
                <a:cxn ang="0">
                  <a:pos x="connsiteX3" y="connsiteY3"/>
                </a:cxn>
              </a:cxnLst>
              <a:rect l="l" t="t" r="r" b="b"/>
              <a:pathLst>
                <a:path w="93606" h="149770">
                  <a:moveTo>
                    <a:pt x="89675" y="14041"/>
                  </a:moveTo>
                  <a:lnTo>
                    <a:pt x="29579" y="124497"/>
                  </a:lnTo>
                  <a:lnTo>
                    <a:pt x="14041" y="145652"/>
                  </a:lnTo>
                  <a:lnTo>
                    <a:pt x="74136" y="35009"/>
                  </a:lnTo>
                  <a:close/>
                </a:path>
              </a:pathLst>
            </a:custGeom>
            <a:solidFill>
              <a:srgbClr val="FFD469"/>
            </a:solidFill>
            <a:ln w="9525" cap="flat">
              <a:noFill/>
              <a:prstDash val="solid"/>
              <a:miter/>
            </a:ln>
          </p:spPr>
          <p:txBody>
            <a:bodyPr rtlCol="0" anchor="ctr"/>
            <a:lstStyle/>
            <a:p>
              <a:endParaRPr lang="en-US" sz="1050"/>
            </a:p>
          </p:txBody>
        </p:sp>
        <p:sp>
          <p:nvSpPr>
            <p:cNvPr id="244" name="Freeform: Shape 172">
              <a:extLst>
                <a:ext uri="{FF2B5EF4-FFF2-40B4-BE49-F238E27FC236}">
                  <a16:creationId xmlns:a16="http://schemas.microsoft.com/office/drawing/2014/main" id="{89E1EBA8-C1FA-FC30-A530-1DD3833E83F6}"/>
                </a:ext>
              </a:extLst>
            </p:cNvPr>
            <p:cNvSpPr/>
            <p:nvPr/>
          </p:nvSpPr>
          <p:spPr>
            <a:xfrm>
              <a:off x="6773810" y="9265214"/>
              <a:ext cx="74885" cy="149770"/>
            </a:xfrm>
            <a:custGeom>
              <a:avLst/>
              <a:gdLst>
                <a:gd name="connsiteX0" fmla="*/ 74136 w 74885"/>
                <a:gd name="connsiteY0" fmla="*/ 40438 h 149770"/>
                <a:gd name="connsiteX1" fmla="*/ 14041 w 74885"/>
                <a:gd name="connsiteY1" fmla="*/ 150894 h 149770"/>
                <a:gd name="connsiteX2" fmla="*/ 19096 w 74885"/>
                <a:gd name="connsiteY2" fmla="*/ 124497 h 149770"/>
                <a:gd name="connsiteX3" fmla="*/ 79191 w 74885"/>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74885" h="149770">
                  <a:moveTo>
                    <a:pt x="74136" y="40438"/>
                  </a:moveTo>
                  <a:lnTo>
                    <a:pt x="14041" y="150894"/>
                  </a:lnTo>
                  <a:lnTo>
                    <a:pt x="19096" y="124497"/>
                  </a:lnTo>
                  <a:lnTo>
                    <a:pt x="79191" y="14041"/>
                  </a:lnTo>
                  <a:close/>
                </a:path>
              </a:pathLst>
            </a:custGeom>
            <a:solidFill>
              <a:srgbClr val="FFD469"/>
            </a:solidFill>
            <a:ln w="9525" cap="flat">
              <a:noFill/>
              <a:prstDash val="solid"/>
              <a:miter/>
            </a:ln>
          </p:spPr>
          <p:txBody>
            <a:bodyPr rtlCol="0" anchor="ctr"/>
            <a:lstStyle/>
            <a:p>
              <a:endParaRPr lang="en-US" sz="1050"/>
            </a:p>
          </p:txBody>
        </p:sp>
        <p:sp>
          <p:nvSpPr>
            <p:cNvPr id="245" name="Freeform: Shape 173">
              <a:extLst>
                <a:ext uri="{FF2B5EF4-FFF2-40B4-BE49-F238E27FC236}">
                  <a16:creationId xmlns:a16="http://schemas.microsoft.com/office/drawing/2014/main" id="{A8DBCA75-F2FA-C322-F1DA-20DCBF937BAA}"/>
                </a:ext>
              </a:extLst>
            </p:cNvPr>
            <p:cNvSpPr/>
            <p:nvPr/>
          </p:nvSpPr>
          <p:spPr>
            <a:xfrm>
              <a:off x="7536889" y="9714713"/>
              <a:ext cx="93607" cy="149770"/>
            </a:xfrm>
            <a:custGeom>
              <a:avLst/>
              <a:gdLst>
                <a:gd name="connsiteX0" fmla="*/ 96602 w 93606"/>
                <a:gd name="connsiteY0" fmla="*/ 14041 h 149770"/>
                <a:gd name="connsiteX1" fmla="*/ 36319 w 93606"/>
                <a:gd name="connsiteY1" fmla="*/ 124684 h 149770"/>
                <a:gd name="connsiteX2" fmla="*/ 14041 w 93606"/>
                <a:gd name="connsiteY2" fmla="*/ 140971 h 149770"/>
                <a:gd name="connsiteX3" fmla="*/ 74324 w 93606"/>
                <a:gd name="connsiteY3" fmla="*/ 30516 h 149770"/>
              </a:gdLst>
              <a:ahLst/>
              <a:cxnLst>
                <a:cxn ang="0">
                  <a:pos x="connsiteX0" y="connsiteY0"/>
                </a:cxn>
                <a:cxn ang="0">
                  <a:pos x="connsiteX1" y="connsiteY1"/>
                </a:cxn>
                <a:cxn ang="0">
                  <a:pos x="connsiteX2" y="connsiteY2"/>
                </a:cxn>
                <a:cxn ang="0">
                  <a:pos x="connsiteX3" y="connsiteY3"/>
                </a:cxn>
              </a:cxnLst>
              <a:rect l="l" t="t" r="r" b="b"/>
              <a:pathLst>
                <a:path w="93606" h="149770">
                  <a:moveTo>
                    <a:pt x="96602" y="14041"/>
                  </a:moveTo>
                  <a:lnTo>
                    <a:pt x="36319" y="124684"/>
                  </a:lnTo>
                  <a:lnTo>
                    <a:pt x="14041" y="140971"/>
                  </a:lnTo>
                  <a:lnTo>
                    <a:pt x="74324" y="30516"/>
                  </a:lnTo>
                  <a:close/>
                </a:path>
              </a:pathLst>
            </a:custGeom>
            <a:solidFill>
              <a:srgbClr val="FFD469"/>
            </a:solidFill>
            <a:ln w="9525" cap="flat">
              <a:noFill/>
              <a:prstDash val="solid"/>
              <a:miter/>
            </a:ln>
          </p:spPr>
          <p:txBody>
            <a:bodyPr rtlCol="0" anchor="ctr"/>
            <a:lstStyle/>
            <a:p>
              <a:endParaRPr lang="en-US" sz="1050"/>
            </a:p>
          </p:txBody>
        </p:sp>
        <p:sp>
          <p:nvSpPr>
            <p:cNvPr id="246" name="Freeform: Shape 174">
              <a:extLst>
                <a:ext uri="{FF2B5EF4-FFF2-40B4-BE49-F238E27FC236}">
                  <a16:creationId xmlns:a16="http://schemas.microsoft.com/office/drawing/2014/main" id="{9C8F3A95-C39B-7074-0590-9B58E8B8AFD8}"/>
                </a:ext>
              </a:extLst>
            </p:cNvPr>
            <p:cNvSpPr/>
            <p:nvPr/>
          </p:nvSpPr>
          <p:spPr>
            <a:xfrm>
              <a:off x="6745540" y="9302844"/>
              <a:ext cx="74885" cy="149770"/>
            </a:xfrm>
            <a:custGeom>
              <a:avLst/>
              <a:gdLst>
                <a:gd name="connsiteX0" fmla="*/ 76570 w 74885"/>
                <a:gd name="connsiteY0" fmla="*/ 43059 h 149770"/>
                <a:gd name="connsiteX1" fmla="*/ 16475 w 74885"/>
                <a:gd name="connsiteY1" fmla="*/ 153515 h 149770"/>
                <a:gd name="connsiteX2" fmla="*/ 14041 w 74885"/>
                <a:gd name="connsiteY2" fmla="*/ 124497 h 149770"/>
                <a:gd name="connsiteX3" fmla="*/ 74136 w 74885"/>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74885" h="149770">
                  <a:moveTo>
                    <a:pt x="76570" y="43059"/>
                  </a:moveTo>
                  <a:lnTo>
                    <a:pt x="16475" y="153515"/>
                  </a:lnTo>
                  <a:lnTo>
                    <a:pt x="14041" y="124497"/>
                  </a:lnTo>
                  <a:lnTo>
                    <a:pt x="74136" y="14041"/>
                  </a:lnTo>
                  <a:close/>
                </a:path>
              </a:pathLst>
            </a:custGeom>
            <a:solidFill>
              <a:srgbClr val="FFD469"/>
            </a:solidFill>
            <a:ln w="9525" cap="flat">
              <a:noFill/>
              <a:prstDash val="solid"/>
              <a:miter/>
            </a:ln>
          </p:spPr>
          <p:txBody>
            <a:bodyPr rtlCol="0" anchor="ctr"/>
            <a:lstStyle/>
            <a:p>
              <a:endParaRPr lang="en-US" sz="1050"/>
            </a:p>
          </p:txBody>
        </p:sp>
        <p:sp>
          <p:nvSpPr>
            <p:cNvPr id="247" name="Freeform: Shape 175">
              <a:extLst>
                <a:ext uri="{FF2B5EF4-FFF2-40B4-BE49-F238E27FC236}">
                  <a16:creationId xmlns:a16="http://schemas.microsoft.com/office/drawing/2014/main" id="{474B8D67-7ACA-6104-B6F8-82C2D73179AD}"/>
                </a:ext>
              </a:extLst>
            </p:cNvPr>
            <p:cNvSpPr/>
            <p:nvPr/>
          </p:nvSpPr>
          <p:spPr>
            <a:xfrm>
              <a:off x="7511241" y="9760205"/>
              <a:ext cx="112328" cy="149770"/>
            </a:xfrm>
            <a:custGeom>
              <a:avLst/>
              <a:gdLst>
                <a:gd name="connsiteX0" fmla="*/ 102406 w 112327"/>
                <a:gd name="connsiteY0" fmla="*/ 14041 h 149770"/>
                <a:gd name="connsiteX1" fmla="*/ 42310 w 112327"/>
                <a:gd name="connsiteY1" fmla="*/ 124684 h 149770"/>
                <a:gd name="connsiteX2" fmla="*/ 14041 w 112327"/>
                <a:gd name="connsiteY2" fmla="*/ 135917 h 149770"/>
                <a:gd name="connsiteX3" fmla="*/ 74137 w 112327"/>
                <a:gd name="connsiteY3" fmla="*/ 2546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02406" y="14041"/>
                  </a:moveTo>
                  <a:lnTo>
                    <a:pt x="42310" y="124684"/>
                  </a:lnTo>
                  <a:lnTo>
                    <a:pt x="14041" y="135917"/>
                  </a:lnTo>
                  <a:lnTo>
                    <a:pt x="74137" y="25461"/>
                  </a:lnTo>
                  <a:close/>
                </a:path>
              </a:pathLst>
            </a:custGeom>
            <a:solidFill>
              <a:srgbClr val="FFD469"/>
            </a:solidFill>
            <a:ln w="9525" cap="flat">
              <a:noFill/>
              <a:prstDash val="solid"/>
              <a:miter/>
            </a:ln>
          </p:spPr>
          <p:txBody>
            <a:bodyPr rtlCol="0" anchor="ctr"/>
            <a:lstStyle/>
            <a:p>
              <a:endParaRPr lang="en-US" sz="1050"/>
            </a:p>
          </p:txBody>
        </p:sp>
        <p:sp>
          <p:nvSpPr>
            <p:cNvPr id="248" name="Freeform: Shape 176">
              <a:extLst>
                <a:ext uri="{FF2B5EF4-FFF2-40B4-BE49-F238E27FC236}">
                  <a16:creationId xmlns:a16="http://schemas.microsoft.com/office/drawing/2014/main" id="{BEEC07D1-ED3D-ADBC-6959-1A0425716CE8}"/>
                </a:ext>
              </a:extLst>
            </p:cNvPr>
            <p:cNvSpPr/>
            <p:nvPr/>
          </p:nvSpPr>
          <p:spPr>
            <a:xfrm>
              <a:off x="6725696" y="9348337"/>
              <a:ext cx="93607" cy="168492"/>
            </a:xfrm>
            <a:custGeom>
              <a:avLst/>
              <a:gdLst>
                <a:gd name="connsiteX0" fmla="*/ 84058 w 93606"/>
                <a:gd name="connsiteY0" fmla="*/ 44744 h 168491"/>
                <a:gd name="connsiteX1" fmla="*/ 23963 w 93606"/>
                <a:gd name="connsiteY1" fmla="*/ 155200 h 168491"/>
                <a:gd name="connsiteX2" fmla="*/ 14041 w 93606"/>
                <a:gd name="connsiteY2" fmla="*/ 124497 h 168491"/>
                <a:gd name="connsiteX3" fmla="*/ 74136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84058" y="44744"/>
                  </a:moveTo>
                  <a:lnTo>
                    <a:pt x="23963" y="155200"/>
                  </a:lnTo>
                  <a:lnTo>
                    <a:pt x="14041" y="124497"/>
                  </a:lnTo>
                  <a:lnTo>
                    <a:pt x="74136" y="14041"/>
                  </a:lnTo>
                  <a:close/>
                </a:path>
              </a:pathLst>
            </a:custGeom>
            <a:solidFill>
              <a:srgbClr val="FFD469"/>
            </a:solidFill>
            <a:ln w="9525" cap="flat">
              <a:noFill/>
              <a:prstDash val="solid"/>
              <a:miter/>
            </a:ln>
          </p:spPr>
          <p:txBody>
            <a:bodyPr rtlCol="0" anchor="ctr"/>
            <a:lstStyle/>
            <a:p>
              <a:endParaRPr lang="en-US" sz="1050"/>
            </a:p>
          </p:txBody>
        </p:sp>
        <p:sp>
          <p:nvSpPr>
            <p:cNvPr id="249" name="Freeform: Shape 177">
              <a:extLst>
                <a:ext uri="{FF2B5EF4-FFF2-40B4-BE49-F238E27FC236}">
                  <a16:creationId xmlns:a16="http://schemas.microsoft.com/office/drawing/2014/main" id="{ACA9CB8F-DD33-A3E0-ED5E-9AEC08A48588}"/>
                </a:ext>
              </a:extLst>
            </p:cNvPr>
            <p:cNvSpPr/>
            <p:nvPr/>
          </p:nvSpPr>
          <p:spPr>
            <a:xfrm>
              <a:off x="7472863" y="9797835"/>
              <a:ext cx="112328" cy="131049"/>
            </a:xfrm>
            <a:custGeom>
              <a:avLst/>
              <a:gdLst>
                <a:gd name="connsiteX0" fmla="*/ 107460 w 112327"/>
                <a:gd name="connsiteY0" fmla="*/ 14041 h 131049"/>
                <a:gd name="connsiteX1" fmla="*/ 47365 w 112327"/>
                <a:gd name="connsiteY1" fmla="*/ 124684 h 131049"/>
                <a:gd name="connsiteX2" fmla="*/ 14041 w 112327"/>
                <a:gd name="connsiteY2" fmla="*/ 130487 h 131049"/>
                <a:gd name="connsiteX3" fmla="*/ 74324 w 112327"/>
                <a:gd name="connsiteY3" fmla="*/ 20032 h 131049"/>
              </a:gdLst>
              <a:ahLst/>
              <a:cxnLst>
                <a:cxn ang="0">
                  <a:pos x="connsiteX0" y="connsiteY0"/>
                </a:cxn>
                <a:cxn ang="0">
                  <a:pos x="connsiteX1" y="connsiteY1"/>
                </a:cxn>
                <a:cxn ang="0">
                  <a:pos x="connsiteX2" y="connsiteY2"/>
                </a:cxn>
                <a:cxn ang="0">
                  <a:pos x="connsiteX3" y="connsiteY3"/>
                </a:cxn>
              </a:cxnLst>
              <a:rect l="l" t="t" r="r" b="b"/>
              <a:pathLst>
                <a:path w="112327" h="131049">
                  <a:moveTo>
                    <a:pt x="107460" y="14041"/>
                  </a:moveTo>
                  <a:lnTo>
                    <a:pt x="47365" y="124684"/>
                  </a:lnTo>
                  <a:lnTo>
                    <a:pt x="14041" y="130487"/>
                  </a:lnTo>
                  <a:lnTo>
                    <a:pt x="74324" y="20032"/>
                  </a:lnTo>
                  <a:close/>
                </a:path>
              </a:pathLst>
            </a:custGeom>
            <a:solidFill>
              <a:srgbClr val="FFD469"/>
            </a:solidFill>
            <a:ln w="9525" cap="flat">
              <a:noFill/>
              <a:prstDash val="solid"/>
              <a:miter/>
            </a:ln>
          </p:spPr>
          <p:txBody>
            <a:bodyPr rtlCol="0" anchor="ctr"/>
            <a:lstStyle/>
            <a:p>
              <a:endParaRPr lang="en-US" sz="1050"/>
            </a:p>
          </p:txBody>
        </p:sp>
        <p:sp>
          <p:nvSpPr>
            <p:cNvPr id="250" name="Freeform: Shape 178">
              <a:extLst>
                <a:ext uri="{FF2B5EF4-FFF2-40B4-BE49-F238E27FC236}">
                  <a16:creationId xmlns:a16="http://schemas.microsoft.com/office/drawing/2014/main" id="{B3570D2D-B528-EEB8-57D1-4DF8AAF6B490}"/>
                </a:ext>
              </a:extLst>
            </p:cNvPr>
            <p:cNvSpPr/>
            <p:nvPr/>
          </p:nvSpPr>
          <p:spPr>
            <a:xfrm>
              <a:off x="6720079" y="9400008"/>
              <a:ext cx="93607" cy="168492"/>
            </a:xfrm>
            <a:custGeom>
              <a:avLst/>
              <a:gdLst>
                <a:gd name="connsiteX0" fmla="*/ 91173 w 93606"/>
                <a:gd name="connsiteY0" fmla="*/ 45306 h 168491"/>
                <a:gd name="connsiteX1" fmla="*/ 31077 w 93606"/>
                <a:gd name="connsiteY1" fmla="*/ 155948 h 168491"/>
                <a:gd name="connsiteX2" fmla="*/ 14041 w 93606"/>
                <a:gd name="connsiteY2" fmla="*/ 124684 h 168491"/>
                <a:gd name="connsiteX3" fmla="*/ 74136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91173" y="45306"/>
                  </a:moveTo>
                  <a:lnTo>
                    <a:pt x="31077" y="155948"/>
                  </a:lnTo>
                  <a:lnTo>
                    <a:pt x="14041" y="124684"/>
                  </a:lnTo>
                  <a:lnTo>
                    <a:pt x="74136" y="14041"/>
                  </a:lnTo>
                  <a:close/>
                </a:path>
              </a:pathLst>
            </a:custGeom>
            <a:solidFill>
              <a:srgbClr val="FFC950"/>
            </a:solidFill>
            <a:ln w="9525" cap="flat">
              <a:noFill/>
              <a:prstDash val="solid"/>
              <a:miter/>
            </a:ln>
          </p:spPr>
          <p:txBody>
            <a:bodyPr rtlCol="0" anchor="ctr"/>
            <a:lstStyle/>
            <a:p>
              <a:endParaRPr lang="en-US" sz="1050"/>
            </a:p>
          </p:txBody>
        </p:sp>
        <p:sp>
          <p:nvSpPr>
            <p:cNvPr id="251" name="Freeform: Shape 179">
              <a:extLst>
                <a:ext uri="{FF2B5EF4-FFF2-40B4-BE49-F238E27FC236}">
                  <a16:creationId xmlns:a16="http://schemas.microsoft.com/office/drawing/2014/main" id="{E0315BF0-6B36-7B9E-6602-710DD51F2BE0}"/>
                </a:ext>
              </a:extLst>
            </p:cNvPr>
            <p:cNvSpPr/>
            <p:nvPr/>
          </p:nvSpPr>
          <p:spPr>
            <a:xfrm>
              <a:off x="7460319" y="9803826"/>
              <a:ext cx="93607" cy="149770"/>
            </a:xfrm>
            <a:custGeom>
              <a:avLst/>
              <a:gdLst>
                <a:gd name="connsiteX0" fmla="*/ 86867 w 93606"/>
                <a:gd name="connsiteY0" fmla="*/ 14041 h 149770"/>
                <a:gd name="connsiteX1" fmla="*/ 26584 w 93606"/>
                <a:gd name="connsiteY1" fmla="*/ 124497 h 149770"/>
                <a:gd name="connsiteX2" fmla="*/ 14041 w 93606"/>
                <a:gd name="connsiteY2" fmla="*/ 147149 h 149770"/>
                <a:gd name="connsiteX3" fmla="*/ 74137 w 93606"/>
                <a:gd name="connsiteY3" fmla="*/ 36694 h 149770"/>
              </a:gdLst>
              <a:ahLst/>
              <a:cxnLst>
                <a:cxn ang="0">
                  <a:pos x="connsiteX0" y="connsiteY0"/>
                </a:cxn>
                <a:cxn ang="0">
                  <a:pos x="connsiteX1" y="connsiteY1"/>
                </a:cxn>
                <a:cxn ang="0">
                  <a:pos x="connsiteX2" y="connsiteY2"/>
                </a:cxn>
                <a:cxn ang="0">
                  <a:pos x="connsiteX3" y="connsiteY3"/>
                </a:cxn>
              </a:cxnLst>
              <a:rect l="l" t="t" r="r" b="b"/>
              <a:pathLst>
                <a:path w="93606" h="149770">
                  <a:moveTo>
                    <a:pt x="86867" y="14041"/>
                  </a:moveTo>
                  <a:lnTo>
                    <a:pt x="26584" y="124497"/>
                  </a:lnTo>
                  <a:lnTo>
                    <a:pt x="14041" y="147149"/>
                  </a:lnTo>
                  <a:lnTo>
                    <a:pt x="74137" y="36694"/>
                  </a:lnTo>
                  <a:close/>
                </a:path>
              </a:pathLst>
            </a:custGeom>
            <a:solidFill>
              <a:srgbClr val="FFC950"/>
            </a:solidFill>
            <a:ln w="9525" cap="flat">
              <a:noFill/>
              <a:prstDash val="solid"/>
              <a:miter/>
            </a:ln>
          </p:spPr>
          <p:txBody>
            <a:bodyPr rtlCol="0" anchor="ctr"/>
            <a:lstStyle/>
            <a:p>
              <a:endParaRPr lang="en-US" sz="1050"/>
            </a:p>
          </p:txBody>
        </p:sp>
        <p:sp>
          <p:nvSpPr>
            <p:cNvPr id="252" name="Freeform: Shape 180">
              <a:extLst>
                <a:ext uri="{FF2B5EF4-FFF2-40B4-BE49-F238E27FC236}">
                  <a16:creationId xmlns:a16="http://schemas.microsoft.com/office/drawing/2014/main" id="{CE2EB102-BA0F-CBE4-8529-381B3759852F}"/>
                </a:ext>
              </a:extLst>
            </p:cNvPr>
            <p:cNvSpPr/>
            <p:nvPr/>
          </p:nvSpPr>
          <p:spPr>
            <a:xfrm>
              <a:off x="7423251" y="9826479"/>
              <a:ext cx="112328" cy="131049"/>
            </a:xfrm>
            <a:custGeom>
              <a:avLst/>
              <a:gdLst>
                <a:gd name="connsiteX0" fmla="*/ 111205 w 112327"/>
                <a:gd name="connsiteY0" fmla="*/ 14041 h 131049"/>
                <a:gd name="connsiteX1" fmla="*/ 51109 w 112327"/>
                <a:gd name="connsiteY1" fmla="*/ 124497 h 131049"/>
                <a:gd name="connsiteX2" fmla="*/ 14041 w 112327"/>
                <a:gd name="connsiteY2" fmla="*/ 124684 h 131049"/>
                <a:gd name="connsiteX3" fmla="*/ 74136 w 112327"/>
                <a:gd name="connsiteY3" fmla="*/ 14228 h 131049"/>
              </a:gdLst>
              <a:ahLst/>
              <a:cxnLst>
                <a:cxn ang="0">
                  <a:pos x="connsiteX0" y="connsiteY0"/>
                </a:cxn>
                <a:cxn ang="0">
                  <a:pos x="connsiteX1" y="connsiteY1"/>
                </a:cxn>
                <a:cxn ang="0">
                  <a:pos x="connsiteX2" y="connsiteY2"/>
                </a:cxn>
                <a:cxn ang="0">
                  <a:pos x="connsiteX3" y="connsiteY3"/>
                </a:cxn>
              </a:cxnLst>
              <a:rect l="l" t="t" r="r" b="b"/>
              <a:pathLst>
                <a:path w="112327" h="131049">
                  <a:moveTo>
                    <a:pt x="111205" y="14041"/>
                  </a:moveTo>
                  <a:lnTo>
                    <a:pt x="51109" y="124497"/>
                  </a:lnTo>
                  <a:lnTo>
                    <a:pt x="14041" y="124684"/>
                  </a:lnTo>
                  <a:lnTo>
                    <a:pt x="74136" y="14228"/>
                  </a:lnTo>
                  <a:close/>
                </a:path>
              </a:pathLst>
            </a:custGeom>
            <a:solidFill>
              <a:srgbClr val="FFD469"/>
            </a:solidFill>
            <a:ln w="9525" cap="flat">
              <a:noFill/>
              <a:prstDash val="solid"/>
              <a:miter/>
            </a:ln>
          </p:spPr>
          <p:txBody>
            <a:bodyPr rtlCol="0" anchor="ctr"/>
            <a:lstStyle/>
            <a:p>
              <a:endParaRPr lang="en-US" sz="1050"/>
            </a:p>
          </p:txBody>
        </p:sp>
        <p:sp>
          <p:nvSpPr>
            <p:cNvPr id="253" name="Freeform: Shape 181">
              <a:extLst>
                <a:ext uri="{FF2B5EF4-FFF2-40B4-BE49-F238E27FC236}">
                  <a16:creationId xmlns:a16="http://schemas.microsoft.com/office/drawing/2014/main" id="{D64BFA3B-3CF8-CA8B-FCA5-477882C84216}"/>
                </a:ext>
              </a:extLst>
            </p:cNvPr>
            <p:cNvSpPr/>
            <p:nvPr/>
          </p:nvSpPr>
          <p:spPr>
            <a:xfrm>
              <a:off x="6728691" y="9431272"/>
              <a:ext cx="93607" cy="149770"/>
            </a:xfrm>
            <a:custGeom>
              <a:avLst/>
              <a:gdLst>
                <a:gd name="connsiteX0" fmla="*/ 74136 w 93606"/>
                <a:gd name="connsiteY0" fmla="*/ 38940 h 149770"/>
                <a:gd name="connsiteX1" fmla="*/ 14041 w 93606"/>
                <a:gd name="connsiteY1" fmla="*/ 149583 h 149770"/>
                <a:gd name="connsiteX2" fmla="*/ 22466 w 93606"/>
                <a:gd name="connsiteY2" fmla="*/ 124683 h 149770"/>
                <a:gd name="connsiteX3" fmla="*/ 82561 w 93606"/>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93606" h="149770">
                  <a:moveTo>
                    <a:pt x="74136" y="38940"/>
                  </a:moveTo>
                  <a:lnTo>
                    <a:pt x="14041" y="149583"/>
                  </a:lnTo>
                  <a:lnTo>
                    <a:pt x="22466" y="124683"/>
                  </a:lnTo>
                  <a:lnTo>
                    <a:pt x="82561" y="14041"/>
                  </a:lnTo>
                  <a:close/>
                </a:path>
              </a:pathLst>
            </a:custGeom>
            <a:solidFill>
              <a:srgbClr val="FFD469"/>
            </a:solidFill>
            <a:ln w="9525" cap="flat">
              <a:noFill/>
              <a:prstDash val="solid"/>
              <a:miter/>
            </a:ln>
          </p:spPr>
          <p:txBody>
            <a:bodyPr rtlCol="0" anchor="ctr"/>
            <a:lstStyle/>
            <a:p>
              <a:endParaRPr lang="en-US" sz="1050"/>
            </a:p>
          </p:txBody>
        </p:sp>
        <p:sp>
          <p:nvSpPr>
            <p:cNvPr id="254" name="Freeform: Shape 182">
              <a:extLst>
                <a:ext uri="{FF2B5EF4-FFF2-40B4-BE49-F238E27FC236}">
                  <a16:creationId xmlns:a16="http://schemas.microsoft.com/office/drawing/2014/main" id="{4F852E52-509E-2A27-3672-9252D3BC4617}"/>
                </a:ext>
              </a:extLst>
            </p:cNvPr>
            <p:cNvSpPr/>
            <p:nvPr/>
          </p:nvSpPr>
          <p:spPr>
            <a:xfrm>
              <a:off x="6728691" y="9456171"/>
              <a:ext cx="93607" cy="168492"/>
            </a:xfrm>
            <a:custGeom>
              <a:avLst/>
              <a:gdLst>
                <a:gd name="connsiteX0" fmla="*/ 97913 w 93606"/>
                <a:gd name="connsiteY0" fmla="*/ 44931 h 168491"/>
                <a:gd name="connsiteX1" fmla="*/ 37817 w 93606"/>
                <a:gd name="connsiteY1" fmla="*/ 155387 h 168491"/>
                <a:gd name="connsiteX2" fmla="*/ 14041 w 93606"/>
                <a:gd name="connsiteY2" fmla="*/ 124684 h 168491"/>
                <a:gd name="connsiteX3" fmla="*/ 74136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97913" y="44931"/>
                  </a:moveTo>
                  <a:lnTo>
                    <a:pt x="37817" y="155387"/>
                  </a:lnTo>
                  <a:lnTo>
                    <a:pt x="14041" y="124684"/>
                  </a:lnTo>
                  <a:lnTo>
                    <a:pt x="74136" y="14041"/>
                  </a:lnTo>
                  <a:close/>
                </a:path>
              </a:pathLst>
            </a:custGeom>
            <a:solidFill>
              <a:srgbClr val="FFC950"/>
            </a:solidFill>
            <a:ln w="9525" cap="flat">
              <a:noFill/>
              <a:prstDash val="solid"/>
              <a:miter/>
            </a:ln>
          </p:spPr>
          <p:txBody>
            <a:bodyPr rtlCol="0" anchor="ctr"/>
            <a:lstStyle/>
            <a:p>
              <a:endParaRPr lang="en-US" sz="1050"/>
            </a:p>
          </p:txBody>
        </p:sp>
        <p:sp>
          <p:nvSpPr>
            <p:cNvPr id="255" name="Freeform: Shape 183">
              <a:extLst>
                <a:ext uri="{FF2B5EF4-FFF2-40B4-BE49-F238E27FC236}">
                  <a16:creationId xmlns:a16="http://schemas.microsoft.com/office/drawing/2014/main" id="{CB2F6CFC-D915-9337-9390-564F24833B4A}"/>
                </a:ext>
              </a:extLst>
            </p:cNvPr>
            <p:cNvSpPr/>
            <p:nvPr/>
          </p:nvSpPr>
          <p:spPr>
            <a:xfrm>
              <a:off x="7403781" y="9826666"/>
              <a:ext cx="93607" cy="149770"/>
            </a:xfrm>
            <a:custGeom>
              <a:avLst/>
              <a:gdLst>
                <a:gd name="connsiteX0" fmla="*/ 93607 w 93606"/>
                <a:gd name="connsiteY0" fmla="*/ 14041 h 149770"/>
                <a:gd name="connsiteX1" fmla="*/ 33511 w 93606"/>
                <a:gd name="connsiteY1" fmla="*/ 124497 h 149770"/>
                <a:gd name="connsiteX2" fmla="*/ 14041 w 93606"/>
                <a:gd name="connsiteY2" fmla="*/ 143030 h 149770"/>
                <a:gd name="connsiteX3" fmla="*/ 74136 w 93606"/>
                <a:gd name="connsiteY3" fmla="*/ 32387 h 149770"/>
              </a:gdLst>
              <a:ahLst/>
              <a:cxnLst>
                <a:cxn ang="0">
                  <a:pos x="connsiteX0" y="connsiteY0"/>
                </a:cxn>
                <a:cxn ang="0">
                  <a:pos x="connsiteX1" y="connsiteY1"/>
                </a:cxn>
                <a:cxn ang="0">
                  <a:pos x="connsiteX2" y="connsiteY2"/>
                </a:cxn>
                <a:cxn ang="0">
                  <a:pos x="connsiteX3" y="connsiteY3"/>
                </a:cxn>
              </a:cxnLst>
              <a:rect l="l" t="t" r="r" b="b"/>
              <a:pathLst>
                <a:path w="93606" h="149770">
                  <a:moveTo>
                    <a:pt x="93607" y="14041"/>
                  </a:moveTo>
                  <a:lnTo>
                    <a:pt x="33511" y="124497"/>
                  </a:lnTo>
                  <a:lnTo>
                    <a:pt x="14041" y="143030"/>
                  </a:lnTo>
                  <a:lnTo>
                    <a:pt x="74136" y="32387"/>
                  </a:lnTo>
                  <a:close/>
                </a:path>
              </a:pathLst>
            </a:custGeom>
            <a:solidFill>
              <a:srgbClr val="FFC950"/>
            </a:solidFill>
            <a:ln w="9525" cap="flat">
              <a:noFill/>
              <a:prstDash val="solid"/>
              <a:miter/>
            </a:ln>
          </p:spPr>
          <p:txBody>
            <a:bodyPr rtlCol="0" anchor="ctr"/>
            <a:lstStyle/>
            <a:p>
              <a:endParaRPr lang="en-US" sz="1050"/>
            </a:p>
          </p:txBody>
        </p:sp>
        <p:sp>
          <p:nvSpPr>
            <p:cNvPr id="256" name="Freeform: Shape 184">
              <a:extLst>
                <a:ext uri="{FF2B5EF4-FFF2-40B4-BE49-F238E27FC236}">
                  <a16:creationId xmlns:a16="http://schemas.microsoft.com/office/drawing/2014/main" id="{413E1DCC-BB0C-A3FF-9F41-B2A7123B3D10}"/>
                </a:ext>
              </a:extLst>
            </p:cNvPr>
            <p:cNvSpPr/>
            <p:nvPr/>
          </p:nvSpPr>
          <p:spPr>
            <a:xfrm>
              <a:off x="7364092" y="9839397"/>
              <a:ext cx="112328" cy="131049"/>
            </a:xfrm>
            <a:custGeom>
              <a:avLst/>
              <a:gdLst>
                <a:gd name="connsiteX0" fmla="*/ 113825 w 112327"/>
                <a:gd name="connsiteY0" fmla="*/ 19657 h 131049"/>
                <a:gd name="connsiteX1" fmla="*/ 53730 w 112327"/>
                <a:gd name="connsiteY1" fmla="*/ 130300 h 131049"/>
                <a:gd name="connsiteX2" fmla="*/ 14041 w 112327"/>
                <a:gd name="connsiteY2" fmla="*/ 124497 h 131049"/>
                <a:gd name="connsiteX3" fmla="*/ 74136 w 112327"/>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112327" h="131049">
                  <a:moveTo>
                    <a:pt x="113825" y="19657"/>
                  </a:moveTo>
                  <a:lnTo>
                    <a:pt x="53730" y="130300"/>
                  </a:lnTo>
                  <a:lnTo>
                    <a:pt x="14041" y="124497"/>
                  </a:lnTo>
                  <a:lnTo>
                    <a:pt x="74136" y="14041"/>
                  </a:lnTo>
                  <a:close/>
                </a:path>
              </a:pathLst>
            </a:custGeom>
            <a:solidFill>
              <a:srgbClr val="FFD469"/>
            </a:solidFill>
            <a:ln w="9525" cap="flat">
              <a:noFill/>
              <a:prstDash val="solid"/>
              <a:miter/>
            </a:ln>
          </p:spPr>
          <p:txBody>
            <a:bodyPr rtlCol="0" anchor="ctr"/>
            <a:lstStyle/>
            <a:p>
              <a:endParaRPr lang="en-US" sz="1050"/>
            </a:p>
          </p:txBody>
        </p:sp>
        <p:sp>
          <p:nvSpPr>
            <p:cNvPr id="257" name="Freeform: Shape 185">
              <a:extLst>
                <a:ext uri="{FF2B5EF4-FFF2-40B4-BE49-F238E27FC236}">
                  <a16:creationId xmlns:a16="http://schemas.microsoft.com/office/drawing/2014/main" id="{D3F07447-F3E6-FF8E-F2A1-522792944D5F}"/>
                </a:ext>
              </a:extLst>
            </p:cNvPr>
            <p:cNvSpPr/>
            <p:nvPr/>
          </p:nvSpPr>
          <p:spPr>
            <a:xfrm>
              <a:off x="6751531" y="9487062"/>
              <a:ext cx="74885" cy="149770"/>
            </a:xfrm>
            <a:custGeom>
              <a:avLst/>
              <a:gdLst>
                <a:gd name="connsiteX0" fmla="*/ 74324 w 74885"/>
                <a:gd name="connsiteY0" fmla="*/ 41936 h 149770"/>
                <a:gd name="connsiteX1" fmla="*/ 14041 w 74885"/>
                <a:gd name="connsiteY1" fmla="*/ 152578 h 149770"/>
                <a:gd name="connsiteX2" fmla="*/ 14977 w 74885"/>
                <a:gd name="connsiteY2" fmla="*/ 124497 h 149770"/>
                <a:gd name="connsiteX3" fmla="*/ 75073 w 74885"/>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74885" h="149770">
                  <a:moveTo>
                    <a:pt x="74324" y="41936"/>
                  </a:moveTo>
                  <a:lnTo>
                    <a:pt x="14041" y="152578"/>
                  </a:lnTo>
                  <a:lnTo>
                    <a:pt x="14977" y="124497"/>
                  </a:lnTo>
                  <a:lnTo>
                    <a:pt x="75073" y="14041"/>
                  </a:lnTo>
                  <a:close/>
                </a:path>
              </a:pathLst>
            </a:custGeom>
            <a:solidFill>
              <a:srgbClr val="FFD469"/>
            </a:solidFill>
            <a:ln w="9525" cap="flat">
              <a:noFill/>
              <a:prstDash val="solid"/>
              <a:miter/>
            </a:ln>
          </p:spPr>
          <p:txBody>
            <a:bodyPr rtlCol="0" anchor="ctr"/>
            <a:lstStyle/>
            <a:p>
              <a:endParaRPr lang="en-US" sz="1050"/>
            </a:p>
          </p:txBody>
        </p:sp>
        <p:sp>
          <p:nvSpPr>
            <p:cNvPr id="258" name="Freeform: Shape 186">
              <a:extLst>
                <a:ext uri="{FF2B5EF4-FFF2-40B4-BE49-F238E27FC236}">
                  <a16:creationId xmlns:a16="http://schemas.microsoft.com/office/drawing/2014/main" id="{43E90F4E-0621-A96B-5B1C-91C7D33FB2AE}"/>
                </a:ext>
              </a:extLst>
            </p:cNvPr>
            <p:cNvSpPr/>
            <p:nvPr/>
          </p:nvSpPr>
          <p:spPr>
            <a:xfrm>
              <a:off x="6751531" y="9514957"/>
              <a:ext cx="112328" cy="149770"/>
            </a:xfrm>
            <a:custGeom>
              <a:avLst/>
              <a:gdLst>
                <a:gd name="connsiteX0" fmla="*/ 103716 w 112327"/>
                <a:gd name="connsiteY0" fmla="*/ 43433 h 149770"/>
                <a:gd name="connsiteX1" fmla="*/ 43434 w 112327"/>
                <a:gd name="connsiteY1" fmla="*/ 153889 h 149770"/>
                <a:gd name="connsiteX2" fmla="*/ 14041 w 112327"/>
                <a:gd name="connsiteY2" fmla="*/ 124683 h 149770"/>
                <a:gd name="connsiteX3" fmla="*/ 74324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03716" y="43433"/>
                  </a:moveTo>
                  <a:lnTo>
                    <a:pt x="43434" y="153889"/>
                  </a:lnTo>
                  <a:lnTo>
                    <a:pt x="14041" y="124683"/>
                  </a:lnTo>
                  <a:lnTo>
                    <a:pt x="74324" y="14041"/>
                  </a:lnTo>
                  <a:close/>
                </a:path>
              </a:pathLst>
            </a:custGeom>
            <a:solidFill>
              <a:srgbClr val="FFC950"/>
            </a:solidFill>
            <a:ln w="9525" cap="flat">
              <a:noFill/>
              <a:prstDash val="solid"/>
              <a:miter/>
            </a:ln>
          </p:spPr>
          <p:txBody>
            <a:bodyPr rtlCol="0" anchor="ctr"/>
            <a:lstStyle/>
            <a:p>
              <a:endParaRPr lang="en-US" sz="1050"/>
            </a:p>
          </p:txBody>
        </p:sp>
        <p:sp>
          <p:nvSpPr>
            <p:cNvPr id="259" name="Freeform: Shape 187">
              <a:extLst>
                <a:ext uri="{FF2B5EF4-FFF2-40B4-BE49-F238E27FC236}">
                  <a16:creationId xmlns:a16="http://schemas.microsoft.com/office/drawing/2014/main" id="{B79B32FE-F05A-3D5A-33F3-8095E31117E6}"/>
                </a:ext>
              </a:extLst>
            </p:cNvPr>
            <p:cNvSpPr/>
            <p:nvPr/>
          </p:nvSpPr>
          <p:spPr>
            <a:xfrm>
              <a:off x="7338444" y="9839397"/>
              <a:ext cx="112328" cy="149770"/>
            </a:xfrm>
            <a:custGeom>
              <a:avLst/>
              <a:gdLst>
                <a:gd name="connsiteX0" fmla="*/ 99784 w 112327"/>
                <a:gd name="connsiteY0" fmla="*/ 14041 h 149770"/>
                <a:gd name="connsiteX1" fmla="*/ 39689 w 112327"/>
                <a:gd name="connsiteY1" fmla="*/ 124497 h 149770"/>
                <a:gd name="connsiteX2" fmla="*/ 14041 w 112327"/>
                <a:gd name="connsiteY2" fmla="*/ 138163 h 149770"/>
                <a:gd name="connsiteX3" fmla="*/ 74136 w 112327"/>
                <a:gd name="connsiteY3" fmla="*/ 27708 h 149770"/>
              </a:gdLst>
              <a:ahLst/>
              <a:cxnLst>
                <a:cxn ang="0">
                  <a:pos x="connsiteX0" y="connsiteY0"/>
                </a:cxn>
                <a:cxn ang="0">
                  <a:pos x="connsiteX1" y="connsiteY1"/>
                </a:cxn>
                <a:cxn ang="0">
                  <a:pos x="connsiteX2" y="connsiteY2"/>
                </a:cxn>
                <a:cxn ang="0">
                  <a:pos x="connsiteX3" y="connsiteY3"/>
                </a:cxn>
              </a:cxnLst>
              <a:rect l="l" t="t" r="r" b="b"/>
              <a:pathLst>
                <a:path w="112327" h="149770">
                  <a:moveTo>
                    <a:pt x="99784" y="14041"/>
                  </a:moveTo>
                  <a:lnTo>
                    <a:pt x="39689" y="124497"/>
                  </a:lnTo>
                  <a:lnTo>
                    <a:pt x="14041" y="138163"/>
                  </a:lnTo>
                  <a:lnTo>
                    <a:pt x="74136" y="27708"/>
                  </a:lnTo>
                  <a:close/>
                </a:path>
              </a:pathLst>
            </a:custGeom>
            <a:solidFill>
              <a:srgbClr val="FFC950"/>
            </a:solidFill>
            <a:ln w="9525" cap="flat">
              <a:noFill/>
              <a:prstDash val="solid"/>
              <a:miter/>
            </a:ln>
          </p:spPr>
          <p:txBody>
            <a:bodyPr rtlCol="0" anchor="ctr"/>
            <a:lstStyle/>
            <a:p>
              <a:endParaRPr lang="en-US" sz="1050"/>
            </a:p>
          </p:txBody>
        </p:sp>
        <p:sp>
          <p:nvSpPr>
            <p:cNvPr id="260" name="Freeform: Shape 188">
              <a:extLst>
                <a:ext uri="{FF2B5EF4-FFF2-40B4-BE49-F238E27FC236}">
                  <a16:creationId xmlns:a16="http://schemas.microsoft.com/office/drawing/2014/main" id="{BD32BA75-7F1C-A936-B100-39A864F2D185}"/>
                </a:ext>
              </a:extLst>
            </p:cNvPr>
            <p:cNvSpPr/>
            <p:nvPr/>
          </p:nvSpPr>
          <p:spPr>
            <a:xfrm>
              <a:off x="7297444" y="9841830"/>
              <a:ext cx="112328" cy="149770"/>
            </a:xfrm>
            <a:custGeom>
              <a:avLst/>
              <a:gdLst>
                <a:gd name="connsiteX0" fmla="*/ 115136 w 112327"/>
                <a:gd name="connsiteY0" fmla="*/ 25274 h 149770"/>
                <a:gd name="connsiteX1" fmla="*/ 55041 w 112327"/>
                <a:gd name="connsiteY1" fmla="*/ 135729 h 149770"/>
                <a:gd name="connsiteX2" fmla="*/ 14041 w 112327"/>
                <a:gd name="connsiteY2" fmla="*/ 124497 h 149770"/>
                <a:gd name="connsiteX3" fmla="*/ 74136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15136" y="25274"/>
                  </a:moveTo>
                  <a:lnTo>
                    <a:pt x="55041" y="135729"/>
                  </a:lnTo>
                  <a:lnTo>
                    <a:pt x="14041" y="124497"/>
                  </a:lnTo>
                  <a:lnTo>
                    <a:pt x="74136" y="14041"/>
                  </a:lnTo>
                  <a:close/>
                </a:path>
              </a:pathLst>
            </a:custGeom>
            <a:solidFill>
              <a:srgbClr val="FFD469"/>
            </a:solidFill>
            <a:ln w="9525" cap="flat">
              <a:noFill/>
              <a:prstDash val="solid"/>
              <a:miter/>
            </a:ln>
          </p:spPr>
          <p:txBody>
            <a:bodyPr rtlCol="0" anchor="ctr"/>
            <a:lstStyle/>
            <a:p>
              <a:endParaRPr lang="en-US" sz="1050"/>
            </a:p>
          </p:txBody>
        </p:sp>
        <p:sp>
          <p:nvSpPr>
            <p:cNvPr id="261" name="Freeform: Shape 189">
              <a:extLst>
                <a:ext uri="{FF2B5EF4-FFF2-40B4-BE49-F238E27FC236}">
                  <a16:creationId xmlns:a16="http://schemas.microsoft.com/office/drawing/2014/main" id="{EACBCAC0-772A-0DA3-B119-95E1AECED48F}"/>
                </a:ext>
              </a:extLst>
            </p:cNvPr>
            <p:cNvSpPr/>
            <p:nvPr/>
          </p:nvSpPr>
          <p:spPr>
            <a:xfrm>
              <a:off x="6780924" y="9544349"/>
              <a:ext cx="93607" cy="168492"/>
            </a:xfrm>
            <a:custGeom>
              <a:avLst/>
              <a:gdLst>
                <a:gd name="connsiteX0" fmla="*/ 81063 w 93606"/>
                <a:gd name="connsiteY0" fmla="*/ 43995 h 168491"/>
                <a:gd name="connsiteX1" fmla="*/ 20780 w 93606"/>
                <a:gd name="connsiteY1" fmla="*/ 154451 h 168491"/>
                <a:gd name="connsiteX2" fmla="*/ 14041 w 93606"/>
                <a:gd name="connsiteY2" fmla="*/ 124497 h 168491"/>
                <a:gd name="connsiteX3" fmla="*/ 74324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81063" y="43995"/>
                  </a:moveTo>
                  <a:lnTo>
                    <a:pt x="20780" y="154451"/>
                  </a:lnTo>
                  <a:lnTo>
                    <a:pt x="14041" y="124497"/>
                  </a:lnTo>
                  <a:lnTo>
                    <a:pt x="74324" y="14041"/>
                  </a:lnTo>
                  <a:close/>
                </a:path>
              </a:pathLst>
            </a:custGeom>
            <a:solidFill>
              <a:srgbClr val="FFD469"/>
            </a:solidFill>
            <a:ln w="9525" cap="flat">
              <a:noFill/>
              <a:prstDash val="solid"/>
              <a:miter/>
            </a:ln>
          </p:spPr>
          <p:txBody>
            <a:bodyPr rtlCol="0" anchor="ctr"/>
            <a:lstStyle/>
            <a:p>
              <a:endParaRPr lang="en-US" sz="1050"/>
            </a:p>
          </p:txBody>
        </p:sp>
        <p:sp>
          <p:nvSpPr>
            <p:cNvPr id="262" name="Freeform: Shape 190">
              <a:extLst>
                <a:ext uri="{FF2B5EF4-FFF2-40B4-BE49-F238E27FC236}">
                  <a16:creationId xmlns:a16="http://schemas.microsoft.com/office/drawing/2014/main" id="{E2DC9C69-71D4-F8E9-8ACA-8B6FAFECEA3D}"/>
                </a:ext>
              </a:extLst>
            </p:cNvPr>
            <p:cNvSpPr/>
            <p:nvPr/>
          </p:nvSpPr>
          <p:spPr>
            <a:xfrm>
              <a:off x="6787663" y="9574303"/>
              <a:ext cx="112328" cy="149770"/>
            </a:xfrm>
            <a:custGeom>
              <a:avLst/>
              <a:gdLst>
                <a:gd name="connsiteX0" fmla="*/ 108396 w 112327"/>
                <a:gd name="connsiteY0" fmla="*/ 40812 h 149770"/>
                <a:gd name="connsiteX1" fmla="*/ 48301 w 112327"/>
                <a:gd name="connsiteY1" fmla="*/ 151268 h 149770"/>
                <a:gd name="connsiteX2" fmla="*/ 14041 w 112327"/>
                <a:gd name="connsiteY2" fmla="*/ 124497 h 149770"/>
                <a:gd name="connsiteX3" fmla="*/ 74324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08396" y="40812"/>
                  </a:moveTo>
                  <a:lnTo>
                    <a:pt x="48301" y="151268"/>
                  </a:lnTo>
                  <a:lnTo>
                    <a:pt x="14041" y="124497"/>
                  </a:lnTo>
                  <a:lnTo>
                    <a:pt x="74324" y="14041"/>
                  </a:lnTo>
                  <a:close/>
                </a:path>
              </a:pathLst>
            </a:custGeom>
            <a:solidFill>
              <a:srgbClr val="FFC950"/>
            </a:solidFill>
            <a:ln w="9525" cap="flat">
              <a:noFill/>
              <a:prstDash val="solid"/>
              <a:miter/>
            </a:ln>
          </p:spPr>
          <p:txBody>
            <a:bodyPr rtlCol="0" anchor="ctr"/>
            <a:lstStyle/>
            <a:p>
              <a:endParaRPr lang="en-US" sz="1050"/>
            </a:p>
          </p:txBody>
        </p:sp>
        <p:sp>
          <p:nvSpPr>
            <p:cNvPr id="263" name="Freeform: Shape 191">
              <a:extLst>
                <a:ext uri="{FF2B5EF4-FFF2-40B4-BE49-F238E27FC236}">
                  <a16:creationId xmlns:a16="http://schemas.microsoft.com/office/drawing/2014/main" id="{A0ACD3C2-2842-D193-5ABE-DA1C6825C0C6}"/>
                </a:ext>
              </a:extLst>
            </p:cNvPr>
            <p:cNvSpPr/>
            <p:nvPr/>
          </p:nvSpPr>
          <p:spPr>
            <a:xfrm>
              <a:off x="7266179" y="9841830"/>
              <a:ext cx="112328" cy="131049"/>
            </a:xfrm>
            <a:custGeom>
              <a:avLst/>
              <a:gdLst>
                <a:gd name="connsiteX0" fmla="*/ 105401 w 112327"/>
                <a:gd name="connsiteY0" fmla="*/ 14041 h 131049"/>
                <a:gd name="connsiteX1" fmla="*/ 45306 w 112327"/>
                <a:gd name="connsiteY1" fmla="*/ 124497 h 131049"/>
                <a:gd name="connsiteX2" fmla="*/ 14041 w 112327"/>
                <a:gd name="connsiteY2" fmla="*/ 132734 h 131049"/>
                <a:gd name="connsiteX3" fmla="*/ 74136 w 112327"/>
                <a:gd name="connsiteY3" fmla="*/ 22091 h 131049"/>
              </a:gdLst>
              <a:ahLst/>
              <a:cxnLst>
                <a:cxn ang="0">
                  <a:pos x="connsiteX0" y="connsiteY0"/>
                </a:cxn>
                <a:cxn ang="0">
                  <a:pos x="connsiteX1" y="connsiteY1"/>
                </a:cxn>
                <a:cxn ang="0">
                  <a:pos x="connsiteX2" y="connsiteY2"/>
                </a:cxn>
                <a:cxn ang="0">
                  <a:pos x="connsiteX3" y="connsiteY3"/>
                </a:cxn>
              </a:cxnLst>
              <a:rect l="l" t="t" r="r" b="b"/>
              <a:pathLst>
                <a:path w="112327" h="131049">
                  <a:moveTo>
                    <a:pt x="105401" y="14041"/>
                  </a:moveTo>
                  <a:lnTo>
                    <a:pt x="45306" y="124497"/>
                  </a:lnTo>
                  <a:lnTo>
                    <a:pt x="14041" y="132734"/>
                  </a:lnTo>
                  <a:lnTo>
                    <a:pt x="74136" y="22091"/>
                  </a:lnTo>
                  <a:close/>
                </a:path>
              </a:pathLst>
            </a:custGeom>
            <a:solidFill>
              <a:srgbClr val="FFC950"/>
            </a:solidFill>
            <a:ln w="9525" cap="flat">
              <a:noFill/>
              <a:prstDash val="solid"/>
              <a:miter/>
            </a:ln>
          </p:spPr>
          <p:txBody>
            <a:bodyPr rtlCol="0" anchor="ctr"/>
            <a:lstStyle/>
            <a:p>
              <a:endParaRPr lang="en-US" sz="1050"/>
            </a:p>
          </p:txBody>
        </p:sp>
        <p:sp>
          <p:nvSpPr>
            <p:cNvPr id="264" name="Freeform: Shape 192">
              <a:extLst>
                <a:ext uri="{FF2B5EF4-FFF2-40B4-BE49-F238E27FC236}">
                  <a16:creationId xmlns:a16="http://schemas.microsoft.com/office/drawing/2014/main" id="{94576DB7-9BBD-9E6D-3A65-9A47BBAF79A9}"/>
                </a:ext>
              </a:extLst>
            </p:cNvPr>
            <p:cNvSpPr/>
            <p:nvPr/>
          </p:nvSpPr>
          <p:spPr>
            <a:xfrm>
              <a:off x="7225367" y="9833593"/>
              <a:ext cx="112328" cy="149770"/>
            </a:xfrm>
            <a:custGeom>
              <a:avLst/>
              <a:gdLst>
                <a:gd name="connsiteX0" fmla="*/ 114948 w 112327"/>
                <a:gd name="connsiteY0" fmla="*/ 30328 h 149770"/>
                <a:gd name="connsiteX1" fmla="*/ 54853 w 112327"/>
                <a:gd name="connsiteY1" fmla="*/ 140971 h 149770"/>
                <a:gd name="connsiteX2" fmla="*/ 14041 w 112327"/>
                <a:gd name="connsiteY2" fmla="*/ 124497 h 149770"/>
                <a:gd name="connsiteX3" fmla="*/ 74324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14948" y="30328"/>
                  </a:moveTo>
                  <a:lnTo>
                    <a:pt x="54853" y="140971"/>
                  </a:lnTo>
                  <a:lnTo>
                    <a:pt x="14041" y="124497"/>
                  </a:lnTo>
                  <a:lnTo>
                    <a:pt x="74324" y="14041"/>
                  </a:lnTo>
                  <a:close/>
                </a:path>
              </a:pathLst>
            </a:custGeom>
            <a:solidFill>
              <a:srgbClr val="FFD469"/>
            </a:solidFill>
            <a:ln w="9525" cap="flat">
              <a:noFill/>
              <a:prstDash val="solid"/>
              <a:miter/>
            </a:ln>
          </p:spPr>
          <p:txBody>
            <a:bodyPr rtlCol="0" anchor="ctr"/>
            <a:lstStyle/>
            <a:p>
              <a:endParaRPr lang="en-US" sz="1050"/>
            </a:p>
          </p:txBody>
        </p:sp>
        <p:sp>
          <p:nvSpPr>
            <p:cNvPr id="265" name="Freeform: Shape 193">
              <a:extLst>
                <a:ext uri="{FF2B5EF4-FFF2-40B4-BE49-F238E27FC236}">
                  <a16:creationId xmlns:a16="http://schemas.microsoft.com/office/drawing/2014/main" id="{57D40A3F-89C3-B432-9FD7-DA8C0A8A55EC}"/>
                </a:ext>
              </a:extLst>
            </p:cNvPr>
            <p:cNvSpPr/>
            <p:nvPr/>
          </p:nvSpPr>
          <p:spPr>
            <a:xfrm>
              <a:off x="6821923" y="9601074"/>
              <a:ext cx="93607" cy="168492"/>
            </a:xfrm>
            <a:custGeom>
              <a:avLst/>
              <a:gdLst>
                <a:gd name="connsiteX0" fmla="*/ 88177 w 93606"/>
                <a:gd name="connsiteY0" fmla="*/ 45118 h 168491"/>
                <a:gd name="connsiteX1" fmla="*/ 28082 w 93606"/>
                <a:gd name="connsiteY1" fmla="*/ 155761 h 168491"/>
                <a:gd name="connsiteX2" fmla="*/ 14041 w 93606"/>
                <a:gd name="connsiteY2" fmla="*/ 124497 h 168491"/>
                <a:gd name="connsiteX3" fmla="*/ 74136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88177" y="45118"/>
                  </a:moveTo>
                  <a:lnTo>
                    <a:pt x="28082" y="155761"/>
                  </a:lnTo>
                  <a:lnTo>
                    <a:pt x="14041" y="124497"/>
                  </a:lnTo>
                  <a:lnTo>
                    <a:pt x="74136" y="14041"/>
                  </a:lnTo>
                  <a:close/>
                </a:path>
              </a:pathLst>
            </a:custGeom>
            <a:solidFill>
              <a:srgbClr val="FFD469"/>
            </a:solidFill>
            <a:ln w="9525" cap="flat">
              <a:noFill/>
              <a:prstDash val="solid"/>
              <a:miter/>
            </a:ln>
          </p:spPr>
          <p:txBody>
            <a:bodyPr rtlCol="0" anchor="ctr"/>
            <a:lstStyle/>
            <a:p>
              <a:endParaRPr lang="en-US" sz="1050"/>
            </a:p>
          </p:txBody>
        </p:sp>
        <p:sp>
          <p:nvSpPr>
            <p:cNvPr id="266" name="Freeform: Shape 194">
              <a:extLst>
                <a:ext uri="{FF2B5EF4-FFF2-40B4-BE49-F238E27FC236}">
                  <a16:creationId xmlns:a16="http://schemas.microsoft.com/office/drawing/2014/main" id="{BC155B53-71F5-116D-4B79-62434258CBA8}"/>
                </a:ext>
              </a:extLst>
            </p:cNvPr>
            <p:cNvSpPr/>
            <p:nvPr/>
          </p:nvSpPr>
          <p:spPr>
            <a:xfrm>
              <a:off x="6835964" y="9632152"/>
              <a:ext cx="112328" cy="149770"/>
            </a:xfrm>
            <a:custGeom>
              <a:avLst/>
              <a:gdLst>
                <a:gd name="connsiteX0" fmla="*/ 111953 w 112327"/>
                <a:gd name="connsiteY0" fmla="*/ 37443 h 149770"/>
                <a:gd name="connsiteX1" fmla="*/ 51858 w 112327"/>
                <a:gd name="connsiteY1" fmla="*/ 147898 h 149770"/>
                <a:gd name="connsiteX2" fmla="*/ 14041 w 112327"/>
                <a:gd name="connsiteY2" fmla="*/ 124684 h 149770"/>
                <a:gd name="connsiteX3" fmla="*/ 74136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11953" y="37443"/>
                  </a:moveTo>
                  <a:lnTo>
                    <a:pt x="51858" y="147898"/>
                  </a:lnTo>
                  <a:lnTo>
                    <a:pt x="14041" y="124684"/>
                  </a:lnTo>
                  <a:lnTo>
                    <a:pt x="74136" y="14041"/>
                  </a:lnTo>
                  <a:close/>
                </a:path>
              </a:pathLst>
            </a:custGeom>
            <a:solidFill>
              <a:srgbClr val="FFC950"/>
            </a:solidFill>
            <a:ln w="9525" cap="flat">
              <a:noFill/>
              <a:prstDash val="solid"/>
              <a:miter/>
            </a:ln>
          </p:spPr>
          <p:txBody>
            <a:bodyPr rtlCol="0" anchor="ctr"/>
            <a:lstStyle/>
            <a:p>
              <a:endParaRPr lang="en-US" sz="1050"/>
            </a:p>
          </p:txBody>
        </p:sp>
        <p:sp>
          <p:nvSpPr>
            <p:cNvPr id="267" name="Freeform: Shape 195">
              <a:extLst>
                <a:ext uri="{FF2B5EF4-FFF2-40B4-BE49-F238E27FC236}">
                  <a16:creationId xmlns:a16="http://schemas.microsoft.com/office/drawing/2014/main" id="{22064119-8AFE-1ED2-3F5C-E916C935A2B4}"/>
                </a:ext>
              </a:extLst>
            </p:cNvPr>
            <p:cNvSpPr/>
            <p:nvPr/>
          </p:nvSpPr>
          <p:spPr>
            <a:xfrm>
              <a:off x="7189797" y="9833593"/>
              <a:ext cx="112328" cy="131049"/>
            </a:xfrm>
            <a:custGeom>
              <a:avLst/>
              <a:gdLst>
                <a:gd name="connsiteX0" fmla="*/ 109894 w 112327"/>
                <a:gd name="connsiteY0" fmla="*/ 14041 h 131049"/>
                <a:gd name="connsiteX1" fmla="*/ 49611 w 112327"/>
                <a:gd name="connsiteY1" fmla="*/ 124497 h 131049"/>
                <a:gd name="connsiteX2" fmla="*/ 14041 w 112327"/>
                <a:gd name="connsiteY2" fmla="*/ 126930 h 131049"/>
                <a:gd name="connsiteX3" fmla="*/ 74324 w 112327"/>
                <a:gd name="connsiteY3" fmla="*/ 16475 h 131049"/>
              </a:gdLst>
              <a:ahLst/>
              <a:cxnLst>
                <a:cxn ang="0">
                  <a:pos x="connsiteX0" y="connsiteY0"/>
                </a:cxn>
                <a:cxn ang="0">
                  <a:pos x="connsiteX1" y="connsiteY1"/>
                </a:cxn>
                <a:cxn ang="0">
                  <a:pos x="connsiteX2" y="connsiteY2"/>
                </a:cxn>
                <a:cxn ang="0">
                  <a:pos x="connsiteX3" y="connsiteY3"/>
                </a:cxn>
              </a:cxnLst>
              <a:rect l="l" t="t" r="r" b="b"/>
              <a:pathLst>
                <a:path w="112327" h="131049">
                  <a:moveTo>
                    <a:pt x="109894" y="14041"/>
                  </a:moveTo>
                  <a:lnTo>
                    <a:pt x="49611" y="124497"/>
                  </a:lnTo>
                  <a:lnTo>
                    <a:pt x="14041" y="126930"/>
                  </a:lnTo>
                  <a:lnTo>
                    <a:pt x="74324" y="16475"/>
                  </a:lnTo>
                  <a:close/>
                </a:path>
              </a:pathLst>
            </a:custGeom>
            <a:solidFill>
              <a:srgbClr val="FFC950"/>
            </a:solidFill>
            <a:ln w="9525" cap="flat">
              <a:noFill/>
              <a:prstDash val="solid"/>
              <a:miter/>
            </a:ln>
          </p:spPr>
          <p:txBody>
            <a:bodyPr rtlCol="0" anchor="ctr"/>
            <a:lstStyle/>
            <a:p>
              <a:endParaRPr lang="en-US" sz="1050"/>
            </a:p>
          </p:txBody>
        </p:sp>
        <p:sp>
          <p:nvSpPr>
            <p:cNvPr id="268" name="Freeform: Shape 196">
              <a:extLst>
                <a:ext uri="{FF2B5EF4-FFF2-40B4-BE49-F238E27FC236}">
                  <a16:creationId xmlns:a16="http://schemas.microsoft.com/office/drawing/2014/main" id="{7752F010-6B2F-6EF1-7CD5-21B81E5817A2}"/>
                </a:ext>
              </a:extLst>
            </p:cNvPr>
            <p:cNvSpPr/>
            <p:nvPr/>
          </p:nvSpPr>
          <p:spPr>
            <a:xfrm>
              <a:off x="7150669" y="9815059"/>
              <a:ext cx="112328" cy="149770"/>
            </a:xfrm>
            <a:custGeom>
              <a:avLst/>
              <a:gdLst>
                <a:gd name="connsiteX0" fmla="*/ 113451 w 112327"/>
                <a:gd name="connsiteY0" fmla="*/ 35009 h 149770"/>
                <a:gd name="connsiteX1" fmla="*/ 53168 w 112327"/>
                <a:gd name="connsiteY1" fmla="*/ 145464 h 149770"/>
                <a:gd name="connsiteX2" fmla="*/ 14041 w 112327"/>
                <a:gd name="connsiteY2" fmla="*/ 124497 h 149770"/>
                <a:gd name="connsiteX3" fmla="*/ 74136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13451" y="35009"/>
                  </a:moveTo>
                  <a:lnTo>
                    <a:pt x="53168" y="145464"/>
                  </a:lnTo>
                  <a:lnTo>
                    <a:pt x="14041" y="124497"/>
                  </a:lnTo>
                  <a:lnTo>
                    <a:pt x="74136" y="14041"/>
                  </a:lnTo>
                  <a:close/>
                </a:path>
              </a:pathLst>
            </a:custGeom>
            <a:solidFill>
              <a:srgbClr val="FFD469"/>
            </a:solidFill>
            <a:ln w="9525" cap="flat">
              <a:noFill/>
              <a:prstDash val="solid"/>
              <a:miter/>
            </a:ln>
          </p:spPr>
          <p:txBody>
            <a:bodyPr rtlCol="0" anchor="ctr"/>
            <a:lstStyle/>
            <a:p>
              <a:endParaRPr lang="en-US" sz="1050"/>
            </a:p>
          </p:txBody>
        </p:sp>
        <p:sp>
          <p:nvSpPr>
            <p:cNvPr id="269" name="Freeform: Shape 197">
              <a:extLst>
                <a:ext uri="{FF2B5EF4-FFF2-40B4-BE49-F238E27FC236}">
                  <a16:creationId xmlns:a16="http://schemas.microsoft.com/office/drawing/2014/main" id="{98B881DC-8D49-D561-C76E-44F926CF5F4D}"/>
                </a:ext>
              </a:extLst>
            </p:cNvPr>
            <p:cNvSpPr/>
            <p:nvPr/>
          </p:nvSpPr>
          <p:spPr>
            <a:xfrm>
              <a:off x="6873781" y="9655553"/>
              <a:ext cx="93607" cy="168492"/>
            </a:xfrm>
            <a:custGeom>
              <a:avLst/>
              <a:gdLst>
                <a:gd name="connsiteX0" fmla="*/ 95104 w 93606"/>
                <a:gd name="connsiteY0" fmla="*/ 45118 h 168491"/>
                <a:gd name="connsiteX1" fmla="*/ 34821 w 93606"/>
                <a:gd name="connsiteY1" fmla="*/ 155574 h 168491"/>
                <a:gd name="connsiteX2" fmla="*/ 14041 w 93606"/>
                <a:gd name="connsiteY2" fmla="*/ 124497 h 168491"/>
                <a:gd name="connsiteX3" fmla="*/ 74136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95104" y="45118"/>
                  </a:moveTo>
                  <a:lnTo>
                    <a:pt x="34821" y="155574"/>
                  </a:lnTo>
                  <a:lnTo>
                    <a:pt x="14041" y="124497"/>
                  </a:lnTo>
                  <a:lnTo>
                    <a:pt x="74136" y="14041"/>
                  </a:lnTo>
                  <a:close/>
                </a:path>
              </a:pathLst>
            </a:custGeom>
            <a:solidFill>
              <a:srgbClr val="FFD469"/>
            </a:solidFill>
            <a:ln w="9525" cap="flat">
              <a:noFill/>
              <a:prstDash val="solid"/>
              <a:miter/>
            </a:ln>
          </p:spPr>
          <p:txBody>
            <a:bodyPr rtlCol="0" anchor="ctr"/>
            <a:lstStyle/>
            <a:p>
              <a:endParaRPr lang="en-US" sz="1050"/>
            </a:p>
          </p:txBody>
        </p:sp>
        <p:sp>
          <p:nvSpPr>
            <p:cNvPr id="270" name="Freeform: Shape 198">
              <a:extLst>
                <a:ext uri="{FF2B5EF4-FFF2-40B4-BE49-F238E27FC236}">
                  <a16:creationId xmlns:a16="http://schemas.microsoft.com/office/drawing/2014/main" id="{1F8F8F36-1043-3251-4FC0-473429EEE0E6}"/>
                </a:ext>
              </a:extLst>
            </p:cNvPr>
            <p:cNvSpPr/>
            <p:nvPr/>
          </p:nvSpPr>
          <p:spPr>
            <a:xfrm>
              <a:off x="6894562" y="9686631"/>
              <a:ext cx="112328" cy="149770"/>
            </a:xfrm>
            <a:custGeom>
              <a:avLst/>
              <a:gdLst>
                <a:gd name="connsiteX0" fmla="*/ 114200 w 112327"/>
                <a:gd name="connsiteY0" fmla="*/ 33136 h 149770"/>
                <a:gd name="connsiteX1" fmla="*/ 54105 w 112327"/>
                <a:gd name="connsiteY1" fmla="*/ 143593 h 149770"/>
                <a:gd name="connsiteX2" fmla="*/ 14041 w 112327"/>
                <a:gd name="connsiteY2" fmla="*/ 124497 h 149770"/>
                <a:gd name="connsiteX3" fmla="*/ 74324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14200" y="33136"/>
                  </a:moveTo>
                  <a:lnTo>
                    <a:pt x="54105" y="143593"/>
                  </a:lnTo>
                  <a:lnTo>
                    <a:pt x="14041" y="124497"/>
                  </a:lnTo>
                  <a:lnTo>
                    <a:pt x="74324" y="14041"/>
                  </a:lnTo>
                  <a:close/>
                </a:path>
              </a:pathLst>
            </a:custGeom>
            <a:solidFill>
              <a:srgbClr val="FFC950"/>
            </a:solidFill>
            <a:ln w="9525" cap="flat">
              <a:noFill/>
              <a:prstDash val="solid"/>
              <a:miter/>
            </a:ln>
          </p:spPr>
          <p:txBody>
            <a:bodyPr rtlCol="0" anchor="ctr"/>
            <a:lstStyle/>
            <a:p>
              <a:endParaRPr lang="en-US" sz="1050"/>
            </a:p>
          </p:txBody>
        </p:sp>
        <p:sp>
          <p:nvSpPr>
            <p:cNvPr id="271" name="Freeform: Shape 199">
              <a:extLst>
                <a:ext uri="{FF2B5EF4-FFF2-40B4-BE49-F238E27FC236}">
                  <a16:creationId xmlns:a16="http://schemas.microsoft.com/office/drawing/2014/main" id="{EB90BAF7-F58B-DF1E-412B-046C356E1950}"/>
                </a:ext>
              </a:extLst>
            </p:cNvPr>
            <p:cNvSpPr/>
            <p:nvPr/>
          </p:nvSpPr>
          <p:spPr>
            <a:xfrm>
              <a:off x="7075597" y="9786977"/>
              <a:ext cx="112328" cy="149770"/>
            </a:xfrm>
            <a:custGeom>
              <a:avLst/>
              <a:gdLst>
                <a:gd name="connsiteX0" fmla="*/ 110456 w 112327"/>
                <a:gd name="connsiteY0" fmla="*/ 38940 h 149770"/>
                <a:gd name="connsiteX1" fmla="*/ 50360 w 112327"/>
                <a:gd name="connsiteY1" fmla="*/ 149396 h 149770"/>
                <a:gd name="connsiteX2" fmla="*/ 14041 w 112327"/>
                <a:gd name="connsiteY2" fmla="*/ 124497 h 149770"/>
                <a:gd name="connsiteX3" fmla="*/ 74136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10456" y="38940"/>
                  </a:moveTo>
                  <a:lnTo>
                    <a:pt x="50360" y="149396"/>
                  </a:lnTo>
                  <a:lnTo>
                    <a:pt x="14041" y="124497"/>
                  </a:lnTo>
                  <a:lnTo>
                    <a:pt x="74136" y="14041"/>
                  </a:lnTo>
                  <a:close/>
                </a:path>
              </a:pathLst>
            </a:custGeom>
            <a:solidFill>
              <a:srgbClr val="FFD469"/>
            </a:solidFill>
            <a:ln w="9525" cap="flat">
              <a:noFill/>
              <a:prstDash val="solid"/>
              <a:miter/>
            </a:ln>
          </p:spPr>
          <p:txBody>
            <a:bodyPr rtlCol="0" anchor="ctr"/>
            <a:lstStyle/>
            <a:p>
              <a:endParaRPr lang="en-US" sz="1050"/>
            </a:p>
          </p:txBody>
        </p:sp>
        <p:sp>
          <p:nvSpPr>
            <p:cNvPr id="272" name="Freeform: Shape 200">
              <a:extLst>
                <a:ext uri="{FF2B5EF4-FFF2-40B4-BE49-F238E27FC236}">
                  <a16:creationId xmlns:a16="http://schemas.microsoft.com/office/drawing/2014/main" id="{EF9CAE9D-41BA-BFCA-5123-5048C52C3336}"/>
                </a:ext>
              </a:extLst>
            </p:cNvPr>
            <p:cNvSpPr/>
            <p:nvPr/>
          </p:nvSpPr>
          <p:spPr>
            <a:xfrm>
              <a:off x="7111916" y="9811876"/>
              <a:ext cx="112328" cy="131049"/>
            </a:xfrm>
            <a:custGeom>
              <a:avLst/>
              <a:gdLst>
                <a:gd name="connsiteX0" fmla="*/ 112889 w 112327"/>
                <a:gd name="connsiteY0" fmla="*/ 17224 h 131049"/>
                <a:gd name="connsiteX1" fmla="*/ 52794 w 112327"/>
                <a:gd name="connsiteY1" fmla="*/ 127679 h 131049"/>
                <a:gd name="connsiteX2" fmla="*/ 14041 w 112327"/>
                <a:gd name="connsiteY2" fmla="*/ 124497 h 131049"/>
                <a:gd name="connsiteX3" fmla="*/ 74136 w 112327"/>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112327" h="131049">
                  <a:moveTo>
                    <a:pt x="112889" y="17224"/>
                  </a:moveTo>
                  <a:lnTo>
                    <a:pt x="52794" y="127679"/>
                  </a:lnTo>
                  <a:lnTo>
                    <a:pt x="14041" y="124497"/>
                  </a:lnTo>
                  <a:lnTo>
                    <a:pt x="74136" y="14041"/>
                  </a:lnTo>
                  <a:close/>
                </a:path>
              </a:pathLst>
            </a:custGeom>
            <a:solidFill>
              <a:srgbClr val="FFC950"/>
            </a:solidFill>
            <a:ln w="9525" cap="flat">
              <a:noFill/>
              <a:prstDash val="solid"/>
              <a:miter/>
            </a:ln>
          </p:spPr>
          <p:txBody>
            <a:bodyPr rtlCol="0" anchor="ctr"/>
            <a:lstStyle/>
            <a:p>
              <a:endParaRPr lang="en-US" sz="1050"/>
            </a:p>
          </p:txBody>
        </p:sp>
        <p:sp>
          <p:nvSpPr>
            <p:cNvPr id="273" name="Freeform: Shape 201">
              <a:extLst>
                <a:ext uri="{FF2B5EF4-FFF2-40B4-BE49-F238E27FC236}">
                  <a16:creationId xmlns:a16="http://schemas.microsoft.com/office/drawing/2014/main" id="{1EF4FB34-B76E-909C-6069-2837C45562A1}"/>
                </a:ext>
              </a:extLst>
            </p:cNvPr>
            <p:cNvSpPr/>
            <p:nvPr/>
          </p:nvSpPr>
          <p:spPr>
            <a:xfrm>
              <a:off x="6961772" y="9735868"/>
              <a:ext cx="112328" cy="149770"/>
            </a:xfrm>
            <a:custGeom>
              <a:avLst/>
              <a:gdLst>
                <a:gd name="connsiteX0" fmla="*/ 115136 w 112327"/>
                <a:gd name="connsiteY0" fmla="*/ 28269 h 149770"/>
                <a:gd name="connsiteX1" fmla="*/ 55040 w 112327"/>
                <a:gd name="connsiteY1" fmla="*/ 138725 h 149770"/>
                <a:gd name="connsiteX2" fmla="*/ 14041 w 112327"/>
                <a:gd name="connsiteY2" fmla="*/ 124497 h 149770"/>
                <a:gd name="connsiteX3" fmla="*/ 74136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15136" y="28269"/>
                  </a:moveTo>
                  <a:lnTo>
                    <a:pt x="55040" y="138725"/>
                  </a:lnTo>
                  <a:lnTo>
                    <a:pt x="14041" y="124497"/>
                  </a:lnTo>
                  <a:lnTo>
                    <a:pt x="74136" y="14041"/>
                  </a:lnTo>
                  <a:close/>
                </a:path>
              </a:pathLst>
            </a:custGeom>
            <a:solidFill>
              <a:srgbClr val="FFC950"/>
            </a:solidFill>
            <a:ln w="9525" cap="flat">
              <a:noFill/>
              <a:prstDash val="solid"/>
              <a:miter/>
            </a:ln>
          </p:spPr>
          <p:txBody>
            <a:bodyPr rtlCol="0" anchor="ctr"/>
            <a:lstStyle/>
            <a:p>
              <a:endParaRPr lang="en-US" sz="1050"/>
            </a:p>
          </p:txBody>
        </p:sp>
        <p:sp>
          <p:nvSpPr>
            <p:cNvPr id="274" name="Freeform: Shape 202">
              <a:extLst>
                <a:ext uri="{FF2B5EF4-FFF2-40B4-BE49-F238E27FC236}">
                  <a16:creationId xmlns:a16="http://schemas.microsoft.com/office/drawing/2014/main" id="{8B3BCDDF-4A4F-6694-06A6-D3828E9A4CAE}"/>
                </a:ext>
              </a:extLst>
            </p:cNvPr>
            <p:cNvSpPr/>
            <p:nvPr/>
          </p:nvSpPr>
          <p:spPr>
            <a:xfrm>
              <a:off x="6934625" y="9705726"/>
              <a:ext cx="112328" cy="168492"/>
            </a:xfrm>
            <a:custGeom>
              <a:avLst/>
              <a:gdLst>
                <a:gd name="connsiteX0" fmla="*/ 101282 w 112327"/>
                <a:gd name="connsiteY0" fmla="*/ 44183 h 168491"/>
                <a:gd name="connsiteX1" fmla="*/ 41187 w 112327"/>
                <a:gd name="connsiteY1" fmla="*/ 154638 h 168491"/>
                <a:gd name="connsiteX2" fmla="*/ 14041 w 112327"/>
                <a:gd name="connsiteY2" fmla="*/ 124497 h 168491"/>
                <a:gd name="connsiteX3" fmla="*/ 74136 w 112327"/>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112327" h="168491">
                  <a:moveTo>
                    <a:pt x="101282" y="44183"/>
                  </a:moveTo>
                  <a:lnTo>
                    <a:pt x="41187" y="154638"/>
                  </a:lnTo>
                  <a:lnTo>
                    <a:pt x="14041" y="124497"/>
                  </a:lnTo>
                  <a:lnTo>
                    <a:pt x="74136" y="14041"/>
                  </a:lnTo>
                  <a:close/>
                </a:path>
              </a:pathLst>
            </a:custGeom>
            <a:solidFill>
              <a:srgbClr val="FFD469"/>
            </a:solidFill>
            <a:ln w="9525" cap="flat">
              <a:noFill/>
              <a:prstDash val="solid"/>
              <a:miter/>
            </a:ln>
          </p:spPr>
          <p:txBody>
            <a:bodyPr rtlCol="0" anchor="ctr"/>
            <a:lstStyle/>
            <a:p>
              <a:endParaRPr lang="en-US" sz="1050"/>
            </a:p>
          </p:txBody>
        </p:sp>
        <p:sp>
          <p:nvSpPr>
            <p:cNvPr id="275" name="Freeform: Shape 203">
              <a:extLst>
                <a:ext uri="{FF2B5EF4-FFF2-40B4-BE49-F238E27FC236}">
                  <a16:creationId xmlns:a16="http://schemas.microsoft.com/office/drawing/2014/main" id="{4699C2F9-64B2-EDD1-9F66-744FEABC0BCF}"/>
                </a:ext>
              </a:extLst>
            </p:cNvPr>
            <p:cNvSpPr/>
            <p:nvPr/>
          </p:nvSpPr>
          <p:spPr>
            <a:xfrm>
              <a:off x="7034971" y="9777991"/>
              <a:ext cx="112328" cy="131049"/>
            </a:xfrm>
            <a:custGeom>
              <a:avLst/>
              <a:gdLst>
                <a:gd name="connsiteX0" fmla="*/ 114762 w 112327"/>
                <a:gd name="connsiteY0" fmla="*/ 23027 h 131049"/>
                <a:gd name="connsiteX1" fmla="*/ 54666 w 112327"/>
                <a:gd name="connsiteY1" fmla="*/ 133483 h 131049"/>
                <a:gd name="connsiteX2" fmla="*/ 14041 w 112327"/>
                <a:gd name="connsiteY2" fmla="*/ 124684 h 131049"/>
                <a:gd name="connsiteX3" fmla="*/ 74324 w 112327"/>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112327" h="131049">
                  <a:moveTo>
                    <a:pt x="114762" y="23027"/>
                  </a:moveTo>
                  <a:lnTo>
                    <a:pt x="54666" y="133483"/>
                  </a:lnTo>
                  <a:lnTo>
                    <a:pt x="14041" y="124684"/>
                  </a:lnTo>
                  <a:lnTo>
                    <a:pt x="74324" y="14041"/>
                  </a:lnTo>
                  <a:close/>
                </a:path>
              </a:pathLst>
            </a:custGeom>
            <a:solidFill>
              <a:srgbClr val="FFC950"/>
            </a:solidFill>
            <a:ln w="9525" cap="flat">
              <a:noFill/>
              <a:prstDash val="solid"/>
              <a:miter/>
            </a:ln>
          </p:spPr>
          <p:txBody>
            <a:bodyPr rtlCol="0" anchor="ctr"/>
            <a:lstStyle/>
            <a:p>
              <a:endParaRPr lang="en-US" sz="1050"/>
            </a:p>
          </p:txBody>
        </p:sp>
        <p:sp>
          <p:nvSpPr>
            <p:cNvPr id="276" name="Freeform: Shape 204">
              <a:extLst>
                <a:ext uri="{FF2B5EF4-FFF2-40B4-BE49-F238E27FC236}">
                  <a16:creationId xmlns:a16="http://schemas.microsoft.com/office/drawing/2014/main" id="{9A365CB5-F2BA-5B34-275F-FC13237C1246}"/>
                </a:ext>
              </a:extLst>
            </p:cNvPr>
            <p:cNvSpPr/>
            <p:nvPr/>
          </p:nvSpPr>
          <p:spPr>
            <a:xfrm>
              <a:off x="7002771" y="9750096"/>
              <a:ext cx="112328" cy="149770"/>
            </a:xfrm>
            <a:custGeom>
              <a:avLst/>
              <a:gdLst>
                <a:gd name="connsiteX0" fmla="*/ 106524 w 112327"/>
                <a:gd name="connsiteY0" fmla="*/ 41936 h 149770"/>
                <a:gd name="connsiteX1" fmla="*/ 46242 w 112327"/>
                <a:gd name="connsiteY1" fmla="*/ 152578 h 149770"/>
                <a:gd name="connsiteX2" fmla="*/ 14041 w 112327"/>
                <a:gd name="connsiteY2" fmla="*/ 124497 h 149770"/>
                <a:gd name="connsiteX3" fmla="*/ 74137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06524" y="41936"/>
                  </a:moveTo>
                  <a:lnTo>
                    <a:pt x="46242" y="152578"/>
                  </a:lnTo>
                  <a:lnTo>
                    <a:pt x="14041" y="124497"/>
                  </a:lnTo>
                  <a:lnTo>
                    <a:pt x="74137" y="14041"/>
                  </a:lnTo>
                  <a:close/>
                </a:path>
              </a:pathLst>
            </a:custGeom>
            <a:solidFill>
              <a:srgbClr val="FFD469"/>
            </a:solidFill>
            <a:ln w="9525" cap="flat">
              <a:noFill/>
              <a:prstDash val="solid"/>
              <a:miter/>
            </a:ln>
          </p:spPr>
          <p:txBody>
            <a:bodyPr rtlCol="0" anchor="ctr"/>
            <a:lstStyle/>
            <a:p>
              <a:endParaRPr lang="en-US" sz="1050"/>
            </a:p>
          </p:txBody>
        </p:sp>
        <p:sp>
          <p:nvSpPr>
            <p:cNvPr id="277" name="Freeform: Shape 205">
              <a:extLst>
                <a:ext uri="{FF2B5EF4-FFF2-40B4-BE49-F238E27FC236}">
                  <a16:creationId xmlns:a16="http://schemas.microsoft.com/office/drawing/2014/main" id="{A7DAA7EA-61CD-3C0F-98A9-E05E272E7568}"/>
                </a:ext>
              </a:extLst>
            </p:cNvPr>
            <p:cNvSpPr/>
            <p:nvPr/>
          </p:nvSpPr>
          <p:spPr>
            <a:xfrm>
              <a:off x="6780175" y="9210174"/>
              <a:ext cx="861180" cy="655246"/>
            </a:xfrm>
            <a:custGeom>
              <a:avLst/>
              <a:gdLst>
                <a:gd name="connsiteX0" fmla="*/ 827294 w 861179"/>
                <a:gd name="connsiteY0" fmla="*/ 351960 h 655245"/>
                <a:gd name="connsiteX1" fmla="*/ 826545 w 861179"/>
                <a:gd name="connsiteY1" fmla="*/ 379855 h 655245"/>
                <a:gd name="connsiteX2" fmla="*/ 850134 w 861179"/>
                <a:gd name="connsiteY2" fmla="*/ 410745 h 655245"/>
                <a:gd name="connsiteX3" fmla="*/ 841897 w 861179"/>
                <a:gd name="connsiteY3" fmla="*/ 435644 h 655245"/>
                <a:gd name="connsiteX4" fmla="*/ 858933 w 861179"/>
                <a:gd name="connsiteY4" fmla="*/ 466909 h 655245"/>
                <a:gd name="connsiteX5" fmla="*/ 843394 w 861179"/>
                <a:gd name="connsiteY5" fmla="*/ 487877 h 655245"/>
                <a:gd name="connsiteX6" fmla="*/ 853317 w 861179"/>
                <a:gd name="connsiteY6" fmla="*/ 518580 h 655245"/>
                <a:gd name="connsiteX7" fmla="*/ 831038 w 861179"/>
                <a:gd name="connsiteY7" fmla="*/ 535055 h 655245"/>
                <a:gd name="connsiteX8" fmla="*/ 833472 w 861179"/>
                <a:gd name="connsiteY8" fmla="*/ 564072 h 655245"/>
                <a:gd name="connsiteX9" fmla="*/ 805203 w 861179"/>
                <a:gd name="connsiteY9" fmla="*/ 575493 h 655245"/>
                <a:gd name="connsiteX10" fmla="*/ 800148 w 861179"/>
                <a:gd name="connsiteY10" fmla="*/ 601702 h 655245"/>
                <a:gd name="connsiteX11" fmla="*/ 767012 w 861179"/>
                <a:gd name="connsiteY11" fmla="*/ 607693 h 655245"/>
                <a:gd name="connsiteX12" fmla="*/ 754281 w 861179"/>
                <a:gd name="connsiteY12" fmla="*/ 630346 h 655245"/>
                <a:gd name="connsiteX13" fmla="*/ 717213 w 861179"/>
                <a:gd name="connsiteY13" fmla="*/ 630533 h 655245"/>
                <a:gd name="connsiteX14" fmla="*/ 697743 w 861179"/>
                <a:gd name="connsiteY14" fmla="*/ 648880 h 655245"/>
                <a:gd name="connsiteX15" fmla="*/ 658054 w 861179"/>
                <a:gd name="connsiteY15" fmla="*/ 643264 h 655245"/>
                <a:gd name="connsiteX16" fmla="*/ 632406 w 861179"/>
                <a:gd name="connsiteY16" fmla="*/ 656930 h 655245"/>
                <a:gd name="connsiteX17" fmla="*/ 591406 w 861179"/>
                <a:gd name="connsiteY17" fmla="*/ 645697 h 655245"/>
                <a:gd name="connsiteX18" fmla="*/ 560141 w 861179"/>
                <a:gd name="connsiteY18" fmla="*/ 653748 h 655245"/>
                <a:gd name="connsiteX19" fmla="*/ 519516 w 861179"/>
                <a:gd name="connsiteY19" fmla="*/ 637460 h 655245"/>
                <a:gd name="connsiteX20" fmla="*/ 483946 w 861179"/>
                <a:gd name="connsiteY20" fmla="*/ 639894 h 655245"/>
                <a:gd name="connsiteX21" fmla="*/ 444631 w 861179"/>
                <a:gd name="connsiteY21" fmla="*/ 618926 h 655245"/>
                <a:gd name="connsiteX22" fmla="*/ 405878 w 861179"/>
                <a:gd name="connsiteY22" fmla="*/ 615743 h 655245"/>
                <a:gd name="connsiteX23" fmla="*/ 369558 w 861179"/>
                <a:gd name="connsiteY23" fmla="*/ 590844 h 655245"/>
                <a:gd name="connsiteX24" fmla="*/ 329120 w 861179"/>
                <a:gd name="connsiteY24" fmla="*/ 581858 h 655245"/>
                <a:gd name="connsiteX25" fmla="*/ 296733 w 861179"/>
                <a:gd name="connsiteY25" fmla="*/ 553963 h 655245"/>
                <a:gd name="connsiteX26" fmla="*/ 255733 w 861179"/>
                <a:gd name="connsiteY26" fmla="*/ 539735 h 655245"/>
                <a:gd name="connsiteX27" fmla="*/ 228587 w 861179"/>
                <a:gd name="connsiteY27" fmla="*/ 509593 h 655245"/>
                <a:gd name="connsiteX28" fmla="*/ 188710 w 861179"/>
                <a:gd name="connsiteY28" fmla="*/ 490498 h 655245"/>
                <a:gd name="connsiteX29" fmla="*/ 167743 w 861179"/>
                <a:gd name="connsiteY29" fmla="*/ 459420 h 655245"/>
                <a:gd name="connsiteX30" fmla="*/ 129926 w 861179"/>
                <a:gd name="connsiteY30" fmla="*/ 436019 h 655245"/>
                <a:gd name="connsiteX31" fmla="*/ 115885 w 861179"/>
                <a:gd name="connsiteY31" fmla="*/ 404941 h 655245"/>
                <a:gd name="connsiteX32" fmla="*/ 81812 w 861179"/>
                <a:gd name="connsiteY32" fmla="*/ 378170 h 655245"/>
                <a:gd name="connsiteX33" fmla="*/ 75073 w 861179"/>
                <a:gd name="connsiteY33" fmla="*/ 348216 h 655245"/>
                <a:gd name="connsiteX34" fmla="*/ 45680 w 861179"/>
                <a:gd name="connsiteY34" fmla="*/ 318824 h 655245"/>
                <a:gd name="connsiteX35" fmla="*/ 46429 w 861179"/>
                <a:gd name="connsiteY35" fmla="*/ 290929 h 655245"/>
                <a:gd name="connsiteX36" fmla="*/ 22653 w 861179"/>
                <a:gd name="connsiteY36" fmla="*/ 260039 h 655245"/>
                <a:gd name="connsiteX37" fmla="*/ 31077 w 861179"/>
                <a:gd name="connsiteY37" fmla="*/ 235139 h 655245"/>
                <a:gd name="connsiteX38" fmla="*/ 14041 w 861179"/>
                <a:gd name="connsiteY38" fmla="*/ 203875 h 655245"/>
                <a:gd name="connsiteX39" fmla="*/ 29579 w 861179"/>
                <a:gd name="connsiteY39" fmla="*/ 182907 h 655245"/>
                <a:gd name="connsiteX40" fmla="*/ 19657 w 861179"/>
                <a:gd name="connsiteY40" fmla="*/ 152204 h 655245"/>
                <a:gd name="connsiteX41" fmla="*/ 41936 w 861179"/>
                <a:gd name="connsiteY41" fmla="*/ 135729 h 655245"/>
                <a:gd name="connsiteX42" fmla="*/ 39502 w 861179"/>
                <a:gd name="connsiteY42" fmla="*/ 106711 h 655245"/>
                <a:gd name="connsiteX43" fmla="*/ 67771 w 861179"/>
                <a:gd name="connsiteY43" fmla="*/ 95478 h 655245"/>
                <a:gd name="connsiteX44" fmla="*/ 72826 w 861179"/>
                <a:gd name="connsiteY44" fmla="*/ 69081 h 655245"/>
                <a:gd name="connsiteX45" fmla="*/ 106149 w 861179"/>
                <a:gd name="connsiteY45" fmla="*/ 63278 h 655245"/>
                <a:gd name="connsiteX46" fmla="*/ 118506 w 861179"/>
                <a:gd name="connsiteY46" fmla="*/ 40438 h 655245"/>
                <a:gd name="connsiteX47" fmla="*/ 155574 w 861179"/>
                <a:gd name="connsiteY47" fmla="*/ 40438 h 655245"/>
                <a:gd name="connsiteX48" fmla="*/ 175044 w 861179"/>
                <a:gd name="connsiteY48" fmla="*/ 21904 h 655245"/>
                <a:gd name="connsiteX49" fmla="*/ 214733 w 861179"/>
                <a:gd name="connsiteY49" fmla="*/ 27520 h 655245"/>
                <a:gd name="connsiteX50" fmla="*/ 240569 w 861179"/>
                <a:gd name="connsiteY50" fmla="*/ 14041 h 655245"/>
                <a:gd name="connsiteX51" fmla="*/ 281381 w 861179"/>
                <a:gd name="connsiteY51" fmla="*/ 25086 h 655245"/>
                <a:gd name="connsiteX52" fmla="*/ 312646 w 861179"/>
                <a:gd name="connsiteY52" fmla="*/ 17036 h 655245"/>
                <a:gd name="connsiteX53" fmla="*/ 353458 w 861179"/>
                <a:gd name="connsiteY53" fmla="*/ 33324 h 655245"/>
                <a:gd name="connsiteX54" fmla="*/ 389029 w 861179"/>
                <a:gd name="connsiteY54" fmla="*/ 30890 h 655245"/>
                <a:gd name="connsiteX55" fmla="*/ 428343 w 861179"/>
                <a:gd name="connsiteY55" fmla="*/ 51858 h 655245"/>
                <a:gd name="connsiteX56" fmla="*/ 467097 w 861179"/>
                <a:gd name="connsiteY56" fmla="*/ 55227 h 655245"/>
                <a:gd name="connsiteX57" fmla="*/ 503415 w 861179"/>
                <a:gd name="connsiteY57" fmla="*/ 80127 h 655245"/>
                <a:gd name="connsiteX58" fmla="*/ 543854 w 861179"/>
                <a:gd name="connsiteY58" fmla="*/ 88926 h 655245"/>
                <a:gd name="connsiteX59" fmla="*/ 576054 w 861179"/>
                <a:gd name="connsiteY59" fmla="*/ 116821 h 655245"/>
                <a:gd name="connsiteX60" fmla="*/ 617054 w 861179"/>
                <a:gd name="connsiteY60" fmla="*/ 131049 h 655245"/>
                <a:gd name="connsiteX61" fmla="*/ 644200 w 861179"/>
                <a:gd name="connsiteY61" fmla="*/ 161190 h 655245"/>
                <a:gd name="connsiteX62" fmla="*/ 684263 w 861179"/>
                <a:gd name="connsiteY62" fmla="*/ 180286 h 655245"/>
                <a:gd name="connsiteX63" fmla="*/ 705231 w 861179"/>
                <a:gd name="connsiteY63" fmla="*/ 211363 h 655245"/>
                <a:gd name="connsiteX64" fmla="*/ 743048 w 861179"/>
                <a:gd name="connsiteY64" fmla="*/ 234765 h 655245"/>
                <a:gd name="connsiteX65" fmla="*/ 757089 w 861179"/>
                <a:gd name="connsiteY65" fmla="*/ 265842 h 655245"/>
                <a:gd name="connsiteX66" fmla="*/ 791162 w 861179"/>
                <a:gd name="connsiteY66" fmla="*/ 292613 h 655245"/>
                <a:gd name="connsiteX67" fmla="*/ 797902 w 861179"/>
                <a:gd name="connsiteY67" fmla="*/ 322755 h 655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61179" h="655245">
                  <a:moveTo>
                    <a:pt x="827294" y="351960"/>
                  </a:moveTo>
                  <a:lnTo>
                    <a:pt x="826545" y="379855"/>
                  </a:lnTo>
                  <a:lnTo>
                    <a:pt x="850134" y="410745"/>
                  </a:lnTo>
                  <a:lnTo>
                    <a:pt x="841897" y="435644"/>
                  </a:lnTo>
                  <a:lnTo>
                    <a:pt x="858933" y="466909"/>
                  </a:lnTo>
                  <a:lnTo>
                    <a:pt x="843394" y="487877"/>
                  </a:lnTo>
                  <a:lnTo>
                    <a:pt x="853317" y="518580"/>
                  </a:lnTo>
                  <a:lnTo>
                    <a:pt x="831038" y="535055"/>
                  </a:lnTo>
                  <a:lnTo>
                    <a:pt x="833472" y="564072"/>
                  </a:lnTo>
                  <a:lnTo>
                    <a:pt x="805203" y="575493"/>
                  </a:lnTo>
                  <a:lnTo>
                    <a:pt x="800148" y="601702"/>
                  </a:lnTo>
                  <a:lnTo>
                    <a:pt x="767012" y="607693"/>
                  </a:lnTo>
                  <a:lnTo>
                    <a:pt x="754281" y="630346"/>
                  </a:lnTo>
                  <a:lnTo>
                    <a:pt x="717213" y="630533"/>
                  </a:lnTo>
                  <a:lnTo>
                    <a:pt x="697743" y="648880"/>
                  </a:lnTo>
                  <a:lnTo>
                    <a:pt x="658054" y="643264"/>
                  </a:lnTo>
                  <a:lnTo>
                    <a:pt x="632406" y="656930"/>
                  </a:lnTo>
                  <a:lnTo>
                    <a:pt x="591406" y="645697"/>
                  </a:lnTo>
                  <a:lnTo>
                    <a:pt x="560141" y="653748"/>
                  </a:lnTo>
                  <a:lnTo>
                    <a:pt x="519516" y="637460"/>
                  </a:lnTo>
                  <a:lnTo>
                    <a:pt x="483946" y="639894"/>
                  </a:lnTo>
                  <a:lnTo>
                    <a:pt x="444631" y="618926"/>
                  </a:lnTo>
                  <a:lnTo>
                    <a:pt x="405878" y="615743"/>
                  </a:lnTo>
                  <a:lnTo>
                    <a:pt x="369558" y="590844"/>
                  </a:lnTo>
                  <a:lnTo>
                    <a:pt x="329120" y="581858"/>
                  </a:lnTo>
                  <a:lnTo>
                    <a:pt x="296733" y="553963"/>
                  </a:lnTo>
                  <a:lnTo>
                    <a:pt x="255733" y="539735"/>
                  </a:lnTo>
                  <a:lnTo>
                    <a:pt x="228587" y="509593"/>
                  </a:lnTo>
                  <a:lnTo>
                    <a:pt x="188710" y="490498"/>
                  </a:lnTo>
                  <a:lnTo>
                    <a:pt x="167743" y="459420"/>
                  </a:lnTo>
                  <a:lnTo>
                    <a:pt x="129926" y="436019"/>
                  </a:lnTo>
                  <a:lnTo>
                    <a:pt x="115885" y="404941"/>
                  </a:lnTo>
                  <a:lnTo>
                    <a:pt x="81812" y="378170"/>
                  </a:lnTo>
                  <a:lnTo>
                    <a:pt x="75073" y="348216"/>
                  </a:lnTo>
                  <a:lnTo>
                    <a:pt x="45680" y="318824"/>
                  </a:lnTo>
                  <a:lnTo>
                    <a:pt x="46429" y="290929"/>
                  </a:lnTo>
                  <a:lnTo>
                    <a:pt x="22653" y="260039"/>
                  </a:lnTo>
                  <a:lnTo>
                    <a:pt x="31077" y="235139"/>
                  </a:lnTo>
                  <a:lnTo>
                    <a:pt x="14041" y="203875"/>
                  </a:lnTo>
                  <a:lnTo>
                    <a:pt x="29579" y="182907"/>
                  </a:lnTo>
                  <a:lnTo>
                    <a:pt x="19657" y="152204"/>
                  </a:lnTo>
                  <a:lnTo>
                    <a:pt x="41936" y="135729"/>
                  </a:lnTo>
                  <a:lnTo>
                    <a:pt x="39502" y="106711"/>
                  </a:lnTo>
                  <a:lnTo>
                    <a:pt x="67771" y="95478"/>
                  </a:lnTo>
                  <a:lnTo>
                    <a:pt x="72826" y="69081"/>
                  </a:lnTo>
                  <a:lnTo>
                    <a:pt x="106149" y="63278"/>
                  </a:lnTo>
                  <a:lnTo>
                    <a:pt x="118506" y="40438"/>
                  </a:lnTo>
                  <a:lnTo>
                    <a:pt x="155574" y="40438"/>
                  </a:lnTo>
                  <a:lnTo>
                    <a:pt x="175044" y="21904"/>
                  </a:lnTo>
                  <a:lnTo>
                    <a:pt x="214733" y="27520"/>
                  </a:lnTo>
                  <a:lnTo>
                    <a:pt x="240569" y="14041"/>
                  </a:lnTo>
                  <a:lnTo>
                    <a:pt x="281381" y="25086"/>
                  </a:lnTo>
                  <a:lnTo>
                    <a:pt x="312646" y="17036"/>
                  </a:lnTo>
                  <a:lnTo>
                    <a:pt x="353458" y="33324"/>
                  </a:lnTo>
                  <a:lnTo>
                    <a:pt x="389029" y="30890"/>
                  </a:lnTo>
                  <a:lnTo>
                    <a:pt x="428343" y="51858"/>
                  </a:lnTo>
                  <a:lnTo>
                    <a:pt x="467097" y="55227"/>
                  </a:lnTo>
                  <a:lnTo>
                    <a:pt x="503415" y="80127"/>
                  </a:lnTo>
                  <a:lnTo>
                    <a:pt x="543854" y="88926"/>
                  </a:lnTo>
                  <a:lnTo>
                    <a:pt x="576054" y="116821"/>
                  </a:lnTo>
                  <a:lnTo>
                    <a:pt x="617054" y="131049"/>
                  </a:lnTo>
                  <a:lnTo>
                    <a:pt x="644200" y="161190"/>
                  </a:lnTo>
                  <a:lnTo>
                    <a:pt x="684263" y="180286"/>
                  </a:lnTo>
                  <a:lnTo>
                    <a:pt x="705231" y="211363"/>
                  </a:lnTo>
                  <a:lnTo>
                    <a:pt x="743048" y="234765"/>
                  </a:lnTo>
                  <a:lnTo>
                    <a:pt x="757089" y="265842"/>
                  </a:lnTo>
                  <a:lnTo>
                    <a:pt x="791162" y="292613"/>
                  </a:lnTo>
                  <a:lnTo>
                    <a:pt x="797902" y="322755"/>
                  </a:lnTo>
                  <a:close/>
                </a:path>
              </a:pathLst>
            </a:custGeom>
            <a:solidFill>
              <a:srgbClr val="FFE088"/>
            </a:solidFill>
            <a:ln w="9525" cap="flat">
              <a:noFill/>
              <a:prstDash val="solid"/>
              <a:miter/>
            </a:ln>
          </p:spPr>
          <p:txBody>
            <a:bodyPr rtlCol="0" anchor="ctr"/>
            <a:lstStyle/>
            <a:p>
              <a:endParaRPr lang="en-US" sz="1050"/>
            </a:p>
          </p:txBody>
        </p:sp>
        <p:sp>
          <p:nvSpPr>
            <p:cNvPr id="278" name="Freeform: Shape 206">
              <a:extLst>
                <a:ext uri="{FF2B5EF4-FFF2-40B4-BE49-F238E27FC236}">
                  <a16:creationId xmlns:a16="http://schemas.microsoft.com/office/drawing/2014/main" id="{5D9822BD-D406-518D-DA7D-6334D70D39BA}"/>
                </a:ext>
              </a:extLst>
            </p:cNvPr>
            <p:cNvSpPr/>
            <p:nvPr/>
          </p:nvSpPr>
          <p:spPr>
            <a:xfrm>
              <a:off x="6863859" y="9269105"/>
              <a:ext cx="692688" cy="486754"/>
            </a:xfrm>
            <a:custGeom>
              <a:avLst/>
              <a:gdLst>
                <a:gd name="connsiteX0" fmla="*/ 657866 w 692688"/>
                <a:gd name="connsiteY0" fmla="*/ 265697 h 486753"/>
                <a:gd name="connsiteX1" fmla="*/ 193017 w 692688"/>
                <a:gd name="connsiteY1" fmla="*/ 14269 h 486753"/>
                <a:gd name="connsiteX2" fmla="*/ 14041 w 692688"/>
                <a:gd name="connsiteY2" fmla="*/ 123040 h 486753"/>
                <a:gd name="connsiteX3" fmla="*/ 167555 w 692688"/>
                <a:gd name="connsiteY3" fmla="*/ 61447 h 486753"/>
                <a:gd name="connsiteX4" fmla="*/ 632406 w 692688"/>
                <a:gd name="connsiteY4" fmla="*/ 312874 h 486753"/>
                <a:gd name="connsiteX5" fmla="*/ 665729 w 692688"/>
                <a:gd name="connsiteY5" fmla="*/ 476873 h 486753"/>
                <a:gd name="connsiteX6" fmla="*/ 657866 w 692688"/>
                <a:gd name="connsiteY6" fmla="*/ 265697 h 48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2688" h="486753">
                  <a:moveTo>
                    <a:pt x="657866" y="265697"/>
                  </a:moveTo>
                  <a:cubicBezTo>
                    <a:pt x="569689" y="120981"/>
                    <a:pt x="361696" y="8279"/>
                    <a:pt x="193017" y="14269"/>
                  </a:cubicBezTo>
                  <a:cubicBezTo>
                    <a:pt x="95666" y="17826"/>
                    <a:pt x="32762" y="59949"/>
                    <a:pt x="14041" y="123040"/>
                  </a:cubicBezTo>
                  <a:cubicBezTo>
                    <a:pt x="44744" y="86721"/>
                    <a:pt x="96976" y="63881"/>
                    <a:pt x="167555" y="61447"/>
                  </a:cubicBezTo>
                  <a:cubicBezTo>
                    <a:pt x="336047" y="55644"/>
                    <a:pt x="544041" y="168158"/>
                    <a:pt x="632406" y="312874"/>
                  </a:cubicBezTo>
                  <a:cubicBezTo>
                    <a:pt x="669661" y="373906"/>
                    <a:pt x="679583" y="431005"/>
                    <a:pt x="665729" y="476873"/>
                  </a:cubicBezTo>
                  <a:cubicBezTo>
                    <a:pt x="708414" y="426513"/>
                    <a:pt x="709163" y="349942"/>
                    <a:pt x="657866" y="265697"/>
                  </a:cubicBezTo>
                  <a:close/>
                </a:path>
              </a:pathLst>
            </a:custGeom>
            <a:solidFill>
              <a:srgbClr val="FFD469"/>
            </a:solidFill>
            <a:ln w="9525" cap="flat">
              <a:noFill/>
              <a:prstDash val="solid"/>
              <a:miter/>
            </a:ln>
          </p:spPr>
          <p:txBody>
            <a:bodyPr rtlCol="0" anchor="ctr"/>
            <a:lstStyle/>
            <a:p>
              <a:endParaRPr lang="en-US" sz="1050"/>
            </a:p>
          </p:txBody>
        </p:sp>
        <p:sp>
          <p:nvSpPr>
            <p:cNvPr id="279" name="Freeform: Shape 207">
              <a:extLst>
                <a:ext uri="{FF2B5EF4-FFF2-40B4-BE49-F238E27FC236}">
                  <a16:creationId xmlns:a16="http://schemas.microsoft.com/office/drawing/2014/main" id="{30ADD3D3-C14B-41CE-98C5-CDEA2270C994}"/>
                </a:ext>
              </a:extLst>
            </p:cNvPr>
            <p:cNvSpPr/>
            <p:nvPr/>
          </p:nvSpPr>
          <p:spPr>
            <a:xfrm>
              <a:off x="6857890" y="9316296"/>
              <a:ext cx="673967" cy="486754"/>
            </a:xfrm>
            <a:custGeom>
              <a:avLst/>
              <a:gdLst>
                <a:gd name="connsiteX0" fmla="*/ 638374 w 673966"/>
                <a:gd name="connsiteY0" fmla="*/ 265683 h 486753"/>
                <a:gd name="connsiteX1" fmla="*/ 173524 w 673966"/>
                <a:gd name="connsiteY1" fmla="*/ 14256 h 486753"/>
                <a:gd name="connsiteX2" fmla="*/ 20010 w 673966"/>
                <a:gd name="connsiteY2" fmla="*/ 75848 h 486753"/>
                <a:gd name="connsiteX3" fmla="*/ 53334 w 673966"/>
                <a:gd name="connsiteY3" fmla="*/ 239847 h 486753"/>
                <a:gd name="connsiteX4" fmla="*/ 518183 w 673966"/>
                <a:gd name="connsiteY4" fmla="*/ 491087 h 486753"/>
                <a:gd name="connsiteX5" fmla="*/ 671511 w 673966"/>
                <a:gd name="connsiteY5" fmla="*/ 429494 h 486753"/>
                <a:gd name="connsiteX6" fmla="*/ 638374 w 673966"/>
                <a:gd name="connsiteY6" fmla="*/ 265683 h 48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3966" h="486753">
                  <a:moveTo>
                    <a:pt x="638374" y="265683"/>
                  </a:moveTo>
                  <a:cubicBezTo>
                    <a:pt x="550197" y="120967"/>
                    <a:pt x="342016" y="8452"/>
                    <a:pt x="173524" y="14256"/>
                  </a:cubicBezTo>
                  <a:cubicBezTo>
                    <a:pt x="102945" y="16690"/>
                    <a:pt x="50713" y="39530"/>
                    <a:pt x="20010" y="75848"/>
                  </a:cubicBezTo>
                  <a:cubicBezTo>
                    <a:pt x="6156" y="121716"/>
                    <a:pt x="16079" y="178816"/>
                    <a:pt x="53334" y="239847"/>
                  </a:cubicBezTo>
                  <a:cubicBezTo>
                    <a:pt x="141511" y="384563"/>
                    <a:pt x="349692" y="497078"/>
                    <a:pt x="518183" y="491087"/>
                  </a:cubicBezTo>
                  <a:cubicBezTo>
                    <a:pt x="588763" y="488653"/>
                    <a:pt x="640995" y="465813"/>
                    <a:pt x="671511" y="429494"/>
                  </a:cubicBezTo>
                  <a:cubicBezTo>
                    <a:pt x="685552" y="383814"/>
                    <a:pt x="675443" y="326714"/>
                    <a:pt x="638374" y="265683"/>
                  </a:cubicBezTo>
                  <a:close/>
                </a:path>
              </a:pathLst>
            </a:custGeom>
            <a:solidFill>
              <a:srgbClr val="FFC950"/>
            </a:solidFill>
            <a:ln w="9525" cap="flat">
              <a:noFill/>
              <a:prstDash val="solid"/>
              <a:miter/>
            </a:ln>
          </p:spPr>
          <p:txBody>
            <a:bodyPr rtlCol="0" anchor="ctr"/>
            <a:lstStyle/>
            <a:p>
              <a:endParaRPr lang="en-US" sz="1050"/>
            </a:p>
          </p:txBody>
        </p:sp>
        <p:sp>
          <p:nvSpPr>
            <p:cNvPr id="280" name="Freeform: Shape 208">
              <a:extLst>
                <a:ext uri="{FF2B5EF4-FFF2-40B4-BE49-F238E27FC236}">
                  <a16:creationId xmlns:a16="http://schemas.microsoft.com/office/drawing/2014/main" id="{74D90889-9211-AA45-1FF7-55B2CFF6ED9D}"/>
                </a:ext>
              </a:extLst>
            </p:cNvPr>
            <p:cNvSpPr/>
            <p:nvPr/>
          </p:nvSpPr>
          <p:spPr>
            <a:xfrm>
              <a:off x="7343873" y="9549404"/>
              <a:ext cx="74885" cy="56164"/>
            </a:xfrm>
            <a:custGeom>
              <a:avLst/>
              <a:gdLst>
                <a:gd name="connsiteX0" fmla="*/ 76196 w 74885"/>
                <a:gd name="connsiteY0" fmla="*/ 14041 h 56163"/>
                <a:gd name="connsiteX1" fmla="*/ 61219 w 74885"/>
                <a:gd name="connsiteY1" fmla="*/ 41748 h 56163"/>
                <a:gd name="connsiteX2" fmla="*/ 14041 w 74885"/>
                <a:gd name="connsiteY2" fmla="*/ 43433 h 56163"/>
                <a:gd name="connsiteX3" fmla="*/ 29018 w 74885"/>
                <a:gd name="connsiteY3" fmla="*/ 15726 h 56163"/>
              </a:gdLst>
              <a:ahLst/>
              <a:cxnLst>
                <a:cxn ang="0">
                  <a:pos x="connsiteX0" y="connsiteY0"/>
                </a:cxn>
                <a:cxn ang="0">
                  <a:pos x="connsiteX1" y="connsiteY1"/>
                </a:cxn>
                <a:cxn ang="0">
                  <a:pos x="connsiteX2" y="connsiteY2"/>
                </a:cxn>
                <a:cxn ang="0">
                  <a:pos x="connsiteX3" y="connsiteY3"/>
                </a:cxn>
              </a:cxnLst>
              <a:rect l="l" t="t" r="r" b="b"/>
              <a:pathLst>
                <a:path w="74885" h="56163">
                  <a:moveTo>
                    <a:pt x="76196" y="14041"/>
                  </a:moveTo>
                  <a:lnTo>
                    <a:pt x="61219" y="41748"/>
                  </a:lnTo>
                  <a:lnTo>
                    <a:pt x="14041" y="43433"/>
                  </a:lnTo>
                  <a:lnTo>
                    <a:pt x="29018" y="15726"/>
                  </a:lnTo>
                  <a:close/>
                </a:path>
              </a:pathLst>
            </a:custGeom>
            <a:solidFill>
              <a:srgbClr val="FFB839"/>
            </a:solidFill>
            <a:ln w="9525" cap="flat">
              <a:noFill/>
              <a:prstDash val="solid"/>
              <a:miter/>
            </a:ln>
          </p:spPr>
          <p:txBody>
            <a:bodyPr rtlCol="0" anchor="ctr"/>
            <a:lstStyle/>
            <a:p>
              <a:endParaRPr lang="en-US" sz="1050"/>
            </a:p>
          </p:txBody>
        </p:sp>
        <p:sp>
          <p:nvSpPr>
            <p:cNvPr id="281" name="Freeform: Shape 209">
              <a:extLst>
                <a:ext uri="{FF2B5EF4-FFF2-40B4-BE49-F238E27FC236}">
                  <a16:creationId xmlns:a16="http://schemas.microsoft.com/office/drawing/2014/main" id="{738F093B-8ABD-6567-9EE2-F034A7CE55C3}"/>
                </a:ext>
              </a:extLst>
            </p:cNvPr>
            <p:cNvSpPr/>
            <p:nvPr/>
          </p:nvSpPr>
          <p:spPr>
            <a:xfrm>
              <a:off x="7201217" y="9489483"/>
              <a:ext cx="93607" cy="74885"/>
            </a:xfrm>
            <a:custGeom>
              <a:avLst/>
              <a:gdLst>
                <a:gd name="connsiteX0" fmla="*/ 14041 w 93606"/>
                <a:gd name="connsiteY0" fmla="*/ 47939 h 74885"/>
                <a:gd name="connsiteX1" fmla="*/ 29018 w 93606"/>
                <a:gd name="connsiteY1" fmla="*/ 20232 h 74885"/>
                <a:gd name="connsiteX2" fmla="*/ 41936 w 93606"/>
                <a:gd name="connsiteY2" fmla="*/ 14054 h 74885"/>
                <a:gd name="connsiteX3" fmla="*/ 65712 w 93606"/>
                <a:gd name="connsiteY3" fmla="*/ 20045 h 74885"/>
                <a:gd name="connsiteX4" fmla="*/ 90798 w 93606"/>
                <a:gd name="connsiteY4" fmla="*/ 40451 h 74885"/>
                <a:gd name="connsiteX5" fmla="*/ 75822 w 93606"/>
                <a:gd name="connsiteY5" fmla="*/ 68159 h 74885"/>
                <a:gd name="connsiteX6" fmla="*/ 50735 w 93606"/>
                <a:gd name="connsiteY6" fmla="*/ 47752 h 74885"/>
                <a:gd name="connsiteX7" fmla="*/ 26959 w 93606"/>
                <a:gd name="connsiteY7" fmla="*/ 41761 h 74885"/>
                <a:gd name="connsiteX8" fmla="*/ 14041 w 93606"/>
                <a:gd name="connsiteY8" fmla="*/ 47939 h 7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606" h="74885">
                  <a:moveTo>
                    <a:pt x="14041" y="47939"/>
                  </a:moveTo>
                  <a:lnTo>
                    <a:pt x="29018" y="20232"/>
                  </a:lnTo>
                  <a:cubicBezTo>
                    <a:pt x="31077" y="16300"/>
                    <a:pt x="35384" y="14241"/>
                    <a:pt x="41936" y="14054"/>
                  </a:cubicBezTo>
                  <a:cubicBezTo>
                    <a:pt x="49425" y="13866"/>
                    <a:pt x="57287" y="15739"/>
                    <a:pt x="65712" y="20045"/>
                  </a:cubicBezTo>
                  <a:cubicBezTo>
                    <a:pt x="73949" y="24350"/>
                    <a:pt x="82374" y="31090"/>
                    <a:pt x="90798" y="40451"/>
                  </a:cubicBezTo>
                  <a:lnTo>
                    <a:pt x="75822" y="68159"/>
                  </a:lnTo>
                  <a:cubicBezTo>
                    <a:pt x="67397" y="58798"/>
                    <a:pt x="59159" y="52058"/>
                    <a:pt x="50735" y="47752"/>
                  </a:cubicBezTo>
                  <a:cubicBezTo>
                    <a:pt x="42310" y="43446"/>
                    <a:pt x="34447" y="41574"/>
                    <a:pt x="26959" y="41761"/>
                  </a:cubicBezTo>
                  <a:cubicBezTo>
                    <a:pt x="20406" y="42136"/>
                    <a:pt x="16101" y="44195"/>
                    <a:pt x="14041" y="47939"/>
                  </a:cubicBezTo>
                  <a:close/>
                </a:path>
              </a:pathLst>
            </a:custGeom>
            <a:solidFill>
              <a:srgbClr val="FFB839"/>
            </a:solidFill>
            <a:ln w="9525" cap="flat">
              <a:noFill/>
              <a:prstDash val="solid"/>
              <a:miter/>
            </a:ln>
          </p:spPr>
          <p:txBody>
            <a:bodyPr rtlCol="0" anchor="ctr"/>
            <a:lstStyle/>
            <a:p>
              <a:endParaRPr lang="en-US" sz="1050"/>
            </a:p>
          </p:txBody>
        </p:sp>
        <p:sp>
          <p:nvSpPr>
            <p:cNvPr id="282" name="Freeform: Shape 210">
              <a:extLst>
                <a:ext uri="{FF2B5EF4-FFF2-40B4-BE49-F238E27FC236}">
                  <a16:creationId xmlns:a16="http://schemas.microsoft.com/office/drawing/2014/main" id="{81A877B5-8A94-1AC6-7E75-7511FAB3BB48}"/>
                </a:ext>
              </a:extLst>
            </p:cNvPr>
            <p:cNvSpPr/>
            <p:nvPr/>
          </p:nvSpPr>
          <p:spPr>
            <a:xfrm>
              <a:off x="7213198" y="9553148"/>
              <a:ext cx="112328" cy="56164"/>
            </a:xfrm>
            <a:custGeom>
              <a:avLst/>
              <a:gdLst>
                <a:gd name="connsiteX0" fmla="*/ 102592 w 112327"/>
                <a:gd name="connsiteY0" fmla="*/ 14041 h 56163"/>
                <a:gd name="connsiteX1" fmla="*/ 87616 w 112327"/>
                <a:gd name="connsiteY1" fmla="*/ 41561 h 56163"/>
                <a:gd name="connsiteX2" fmla="*/ 14041 w 112327"/>
                <a:gd name="connsiteY2" fmla="*/ 44183 h 56163"/>
                <a:gd name="connsiteX3" fmla="*/ 29018 w 112327"/>
                <a:gd name="connsiteY3" fmla="*/ 16662 h 56163"/>
              </a:gdLst>
              <a:ahLst/>
              <a:cxnLst>
                <a:cxn ang="0">
                  <a:pos x="connsiteX0" y="connsiteY0"/>
                </a:cxn>
                <a:cxn ang="0">
                  <a:pos x="connsiteX1" y="connsiteY1"/>
                </a:cxn>
                <a:cxn ang="0">
                  <a:pos x="connsiteX2" y="connsiteY2"/>
                </a:cxn>
                <a:cxn ang="0">
                  <a:pos x="connsiteX3" y="connsiteY3"/>
                </a:cxn>
              </a:cxnLst>
              <a:rect l="l" t="t" r="r" b="b"/>
              <a:pathLst>
                <a:path w="112327" h="56163">
                  <a:moveTo>
                    <a:pt x="102592" y="14041"/>
                  </a:moveTo>
                  <a:lnTo>
                    <a:pt x="87616" y="41561"/>
                  </a:lnTo>
                  <a:lnTo>
                    <a:pt x="14041" y="44183"/>
                  </a:lnTo>
                  <a:lnTo>
                    <a:pt x="29018" y="16662"/>
                  </a:lnTo>
                  <a:close/>
                </a:path>
              </a:pathLst>
            </a:custGeom>
            <a:solidFill>
              <a:srgbClr val="FFB839"/>
            </a:solidFill>
            <a:ln w="9525" cap="flat">
              <a:noFill/>
              <a:prstDash val="solid"/>
              <a:miter/>
            </a:ln>
          </p:spPr>
          <p:txBody>
            <a:bodyPr rtlCol="0" anchor="ctr"/>
            <a:lstStyle/>
            <a:p>
              <a:endParaRPr lang="en-US" sz="1050"/>
            </a:p>
          </p:txBody>
        </p:sp>
        <p:sp>
          <p:nvSpPr>
            <p:cNvPr id="283" name="Freeform: Shape 211">
              <a:extLst>
                <a:ext uri="{FF2B5EF4-FFF2-40B4-BE49-F238E27FC236}">
                  <a16:creationId xmlns:a16="http://schemas.microsoft.com/office/drawing/2014/main" id="{79C96E21-6E9E-D7DB-7526-3A6794C578A7}"/>
                </a:ext>
              </a:extLst>
            </p:cNvPr>
            <p:cNvSpPr/>
            <p:nvPr/>
          </p:nvSpPr>
          <p:spPr>
            <a:xfrm>
              <a:off x="7126623" y="9449245"/>
              <a:ext cx="37443" cy="112328"/>
            </a:xfrm>
            <a:custGeom>
              <a:avLst/>
              <a:gdLst>
                <a:gd name="connsiteX0" fmla="*/ 18804 w 37442"/>
                <a:gd name="connsiteY0" fmla="*/ 41749 h 112327"/>
                <a:gd name="connsiteX1" fmla="*/ 33781 w 37442"/>
                <a:gd name="connsiteY1" fmla="*/ 14041 h 112327"/>
                <a:gd name="connsiteX2" fmla="*/ 29288 w 37442"/>
                <a:gd name="connsiteY2" fmla="*/ 39876 h 112327"/>
                <a:gd name="connsiteX3" fmla="*/ 40146 w 37442"/>
                <a:gd name="connsiteY3" fmla="*/ 84995 h 112327"/>
                <a:gd name="connsiteX4" fmla="*/ 25170 w 37442"/>
                <a:gd name="connsiteY4" fmla="*/ 112702 h 112327"/>
                <a:gd name="connsiteX5" fmla="*/ 14311 w 37442"/>
                <a:gd name="connsiteY5" fmla="*/ 67584 h 112327"/>
                <a:gd name="connsiteX6" fmla="*/ 18804 w 37442"/>
                <a:gd name="connsiteY6" fmla="*/ 41749 h 11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42" h="112327">
                  <a:moveTo>
                    <a:pt x="18804" y="41749"/>
                  </a:moveTo>
                  <a:lnTo>
                    <a:pt x="33781" y="14041"/>
                  </a:lnTo>
                  <a:cubicBezTo>
                    <a:pt x="29663" y="21529"/>
                    <a:pt x="28352" y="30141"/>
                    <a:pt x="29288" y="39876"/>
                  </a:cubicBezTo>
                  <a:cubicBezTo>
                    <a:pt x="30598" y="52233"/>
                    <a:pt x="34155" y="67209"/>
                    <a:pt x="40146" y="84995"/>
                  </a:cubicBezTo>
                  <a:lnTo>
                    <a:pt x="25170" y="112702"/>
                  </a:lnTo>
                  <a:cubicBezTo>
                    <a:pt x="19366" y="94917"/>
                    <a:pt x="15809" y="79940"/>
                    <a:pt x="14311" y="67584"/>
                  </a:cubicBezTo>
                  <a:cubicBezTo>
                    <a:pt x="13375" y="57849"/>
                    <a:pt x="14873" y="49237"/>
                    <a:pt x="18804" y="41749"/>
                  </a:cubicBezTo>
                  <a:close/>
                </a:path>
              </a:pathLst>
            </a:custGeom>
            <a:solidFill>
              <a:srgbClr val="FFB839"/>
            </a:solidFill>
            <a:ln w="9525" cap="flat">
              <a:noFill/>
              <a:prstDash val="solid"/>
              <a:miter/>
            </a:ln>
          </p:spPr>
          <p:txBody>
            <a:bodyPr rtlCol="0" anchor="ctr"/>
            <a:lstStyle/>
            <a:p>
              <a:endParaRPr lang="en-US" sz="1050"/>
            </a:p>
          </p:txBody>
        </p:sp>
        <p:sp>
          <p:nvSpPr>
            <p:cNvPr id="284" name="Freeform: Shape 212">
              <a:extLst>
                <a:ext uri="{FF2B5EF4-FFF2-40B4-BE49-F238E27FC236}">
                  <a16:creationId xmlns:a16="http://schemas.microsoft.com/office/drawing/2014/main" id="{BCD07B94-4379-93A9-0590-DD92A6D90E34}"/>
                </a:ext>
              </a:extLst>
            </p:cNvPr>
            <p:cNvSpPr/>
            <p:nvPr/>
          </p:nvSpPr>
          <p:spPr>
            <a:xfrm>
              <a:off x="7286773" y="9553148"/>
              <a:ext cx="37443" cy="112328"/>
            </a:xfrm>
            <a:custGeom>
              <a:avLst/>
              <a:gdLst>
                <a:gd name="connsiteX0" fmla="*/ 41187 w 37442"/>
                <a:gd name="connsiteY0" fmla="*/ 71703 h 112327"/>
                <a:gd name="connsiteX1" fmla="*/ 26210 w 37442"/>
                <a:gd name="connsiteY1" fmla="*/ 99410 h 112327"/>
                <a:gd name="connsiteX2" fmla="*/ 14041 w 37442"/>
                <a:gd name="connsiteY2" fmla="*/ 41749 h 112327"/>
                <a:gd name="connsiteX3" fmla="*/ 29018 w 37442"/>
                <a:gd name="connsiteY3" fmla="*/ 14041 h 112327"/>
                <a:gd name="connsiteX4" fmla="*/ 41187 w 37442"/>
                <a:gd name="connsiteY4" fmla="*/ 71703 h 112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42" h="112327">
                  <a:moveTo>
                    <a:pt x="41187" y="71703"/>
                  </a:moveTo>
                  <a:lnTo>
                    <a:pt x="26210" y="99410"/>
                  </a:lnTo>
                  <a:cubicBezTo>
                    <a:pt x="27333" y="80315"/>
                    <a:pt x="23214" y="61219"/>
                    <a:pt x="14041" y="41749"/>
                  </a:cubicBezTo>
                  <a:lnTo>
                    <a:pt x="29018" y="14041"/>
                  </a:lnTo>
                  <a:cubicBezTo>
                    <a:pt x="38192" y="33511"/>
                    <a:pt x="42310" y="52607"/>
                    <a:pt x="41187" y="71703"/>
                  </a:cubicBezTo>
                  <a:close/>
                </a:path>
              </a:pathLst>
            </a:custGeom>
            <a:solidFill>
              <a:srgbClr val="FFB839"/>
            </a:solidFill>
            <a:ln w="9525" cap="flat">
              <a:noFill/>
              <a:prstDash val="solid"/>
              <a:miter/>
            </a:ln>
          </p:spPr>
          <p:txBody>
            <a:bodyPr rtlCol="0" anchor="ctr"/>
            <a:lstStyle/>
            <a:p>
              <a:endParaRPr lang="en-US" sz="1050"/>
            </a:p>
          </p:txBody>
        </p:sp>
        <p:sp>
          <p:nvSpPr>
            <p:cNvPr id="285" name="Freeform: Shape 213">
              <a:extLst>
                <a:ext uri="{FF2B5EF4-FFF2-40B4-BE49-F238E27FC236}">
                  <a16:creationId xmlns:a16="http://schemas.microsoft.com/office/drawing/2014/main" id="{60037244-35FB-DAC9-B7C5-F14B6828D7C9}"/>
                </a:ext>
              </a:extLst>
            </p:cNvPr>
            <p:cNvSpPr/>
            <p:nvPr/>
          </p:nvSpPr>
          <p:spPr>
            <a:xfrm>
              <a:off x="7298942" y="9610810"/>
              <a:ext cx="93607" cy="56164"/>
            </a:xfrm>
            <a:custGeom>
              <a:avLst/>
              <a:gdLst>
                <a:gd name="connsiteX0" fmla="*/ 93607 w 93606"/>
                <a:gd name="connsiteY0" fmla="*/ 30703 h 56163"/>
                <a:gd name="connsiteX1" fmla="*/ 78442 w 93606"/>
                <a:gd name="connsiteY1" fmla="*/ 58410 h 56163"/>
                <a:gd name="connsiteX2" fmla="*/ 14041 w 93606"/>
                <a:gd name="connsiteY2" fmla="*/ 41561 h 56163"/>
                <a:gd name="connsiteX3" fmla="*/ 29018 w 93606"/>
                <a:gd name="connsiteY3" fmla="*/ 14041 h 56163"/>
              </a:gdLst>
              <a:ahLst/>
              <a:cxnLst>
                <a:cxn ang="0">
                  <a:pos x="connsiteX0" y="connsiteY0"/>
                </a:cxn>
                <a:cxn ang="0">
                  <a:pos x="connsiteX1" y="connsiteY1"/>
                </a:cxn>
                <a:cxn ang="0">
                  <a:pos x="connsiteX2" y="connsiteY2"/>
                </a:cxn>
                <a:cxn ang="0">
                  <a:pos x="connsiteX3" y="connsiteY3"/>
                </a:cxn>
              </a:cxnLst>
              <a:rect l="l" t="t" r="r" b="b"/>
              <a:pathLst>
                <a:path w="93606" h="56163">
                  <a:moveTo>
                    <a:pt x="93607" y="30703"/>
                  </a:moveTo>
                  <a:lnTo>
                    <a:pt x="78442" y="58410"/>
                  </a:lnTo>
                  <a:lnTo>
                    <a:pt x="14041" y="41561"/>
                  </a:lnTo>
                  <a:lnTo>
                    <a:pt x="29018" y="14041"/>
                  </a:lnTo>
                  <a:close/>
                </a:path>
              </a:pathLst>
            </a:custGeom>
            <a:solidFill>
              <a:srgbClr val="FFB839"/>
            </a:solidFill>
            <a:ln w="9525" cap="flat">
              <a:noFill/>
              <a:prstDash val="solid"/>
              <a:miter/>
            </a:ln>
          </p:spPr>
          <p:txBody>
            <a:bodyPr rtlCol="0" anchor="ctr"/>
            <a:lstStyle/>
            <a:p>
              <a:endParaRPr lang="en-US" sz="1050"/>
            </a:p>
          </p:txBody>
        </p:sp>
        <p:sp>
          <p:nvSpPr>
            <p:cNvPr id="286" name="Freeform: Shape 214">
              <a:extLst>
                <a:ext uri="{FF2B5EF4-FFF2-40B4-BE49-F238E27FC236}">
                  <a16:creationId xmlns:a16="http://schemas.microsoft.com/office/drawing/2014/main" id="{C713D017-1411-8BE3-6C43-EBD7ED1A17F1}"/>
                </a:ext>
              </a:extLst>
            </p:cNvPr>
            <p:cNvSpPr/>
            <p:nvPr/>
          </p:nvSpPr>
          <p:spPr>
            <a:xfrm>
              <a:off x="7148985" y="9557828"/>
              <a:ext cx="37443" cy="74885"/>
            </a:xfrm>
            <a:custGeom>
              <a:avLst/>
              <a:gdLst>
                <a:gd name="connsiteX0" fmla="*/ 29018 w 37442"/>
                <a:gd name="connsiteY0" fmla="*/ 35758 h 74885"/>
                <a:gd name="connsiteX1" fmla="*/ 14041 w 37442"/>
                <a:gd name="connsiteY1" fmla="*/ 63465 h 74885"/>
                <a:gd name="connsiteX2" fmla="*/ 14603 w 37442"/>
                <a:gd name="connsiteY2" fmla="*/ 62155 h 74885"/>
                <a:gd name="connsiteX3" fmla="*/ 14603 w 37442"/>
                <a:gd name="connsiteY3" fmla="*/ 41749 h 74885"/>
                <a:gd name="connsiteX4" fmla="*/ 29579 w 37442"/>
                <a:gd name="connsiteY4" fmla="*/ 14041 h 74885"/>
                <a:gd name="connsiteX5" fmla="*/ 29579 w 37442"/>
                <a:gd name="connsiteY5" fmla="*/ 34447 h 74885"/>
                <a:gd name="connsiteX6" fmla="*/ 29018 w 37442"/>
                <a:gd name="connsiteY6" fmla="*/ 35758 h 7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42" h="74885">
                  <a:moveTo>
                    <a:pt x="29018" y="35758"/>
                  </a:moveTo>
                  <a:lnTo>
                    <a:pt x="14041" y="63465"/>
                  </a:lnTo>
                  <a:cubicBezTo>
                    <a:pt x="14228" y="63091"/>
                    <a:pt x="14415" y="62529"/>
                    <a:pt x="14603" y="62155"/>
                  </a:cubicBezTo>
                  <a:cubicBezTo>
                    <a:pt x="16474" y="57287"/>
                    <a:pt x="16474" y="50548"/>
                    <a:pt x="14603" y="41749"/>
                  </a:cubicBezTo>
                  <a:lnTo>
                    <a:pt x="29579" y="14041"/>
                  </a:lnTo>
                  <a:cubicBezTo>
                    <a:pt x="31452" y="22840"/>
                    <a:pt x="31452" y="29580"/>
                    <a:pt x="29579" y="34447"/>
                  </a:cubicBezTo>
                  <a:cubicBezTo>
                    <a:pt x="29392" y="35009"/>
                    <a:pt x="29205" y="35384"/>
                    <a:pt x="29018" y="35758"/>
                  </a:cubicBezTo>
                  <a:close/>
                </a:path>
              </a:pathLst>
            </a:custGeom>
            <a:solidFill>
              <a:srgbClr val="FFB839"/>
            </a:solidFill>
            <a:ln w="9525" cap="flat">
              <a:noFill/>
              <a:prstDash val="solid"/>
              <a:miter/>
            </a:ln>
          </p:spPr>
          <p:txBody>
            <a:bodyPr rtlCol="0" anchor="ctr"/>
            <a:lstStyle/>
            <a:p>
              <a:endParaRPr lang="en-US" sz="1050"/>
            </a:p>
          </p:txBody>
        </p:sp>
        <p:sp>
          <p:nvSpPr>
            <p:cNvPr id="287" name="Freeform: Shape 215">
              <a:extLst>
                <a:ext uri="{FF2B5EF4-FFF2-40B4-BE49-F238E27FC236}">
                  <a16:creationId xmlns:a16="http://schemas.microsoft.com/office/drawing/2014/main" id="{73F913DF-06F6-1636-24E2-A253DFC62C03}"/>
                </a:ext>
              </a:extLst>
            </p:cNvPr>
            <p:cNvSpPr/>
            <p:nvPr/>
          </p:nvSpPr>
          <p:spPr>
            <a:xfrm>
              <a:off x="7089825" y="9558015"/>
              <a:ext cx="93607" cy="56164"/>
            </a:xfrm>
            <a:custGeom>
              <a:avLst/>
              <a:gdLst>
                <a:gd name="connsiteX0" fmla="*/ 88739 w 93606"/>
                <a:gd name="connsiteY0" fmla="*/ 14041 h 56163"/>
                <a:gd name="connsiteX1" fmla="*/ 73762 w 93606"/>
                <a:gd name="connsiteY1" fmla="*/ 41561 h 56163"/>
                <a:gd name="connsiteX2" fmla="*/ 14041 w 93606"/>
                <a:gd name="connsiteY2" fmla="*/ 43620 h 56163"/>
                <a:gd name="connsiteX3" fmla="*/ 29018 w 93606"/>
                <a:gd name="connsiteY3" fmla="*/ 16100 h 56163"/>
              </a:gdLst>
              <a:ahLst/>
              <a:cxnLst>
                <a:cxn ang="0">
                  <a:pos x="connsiteX0" y="connsiteY0"/>
                </a:cxn>
                <a:cxn ang="0">
                  <a:pos x="connsiteX1" y="connsiteY1"/>
                </a:cxn>
                <a:cxn ang="0">
                  <a:pos x="connsiteX2" y="connsiteY2"/>
                </a:cxn>
                <a:cxn ang="0">
                  <a:pos x="connsiteX3" y="connsiteY3"/>
                </a:cxn>
              </a:cxnLst>
              <a:rect l="l" t="t" r="r" b="b"/>
              <a:pathLst>
                <a:path w="93606" h="56163">
                  <a:moveTo>
                    <a:pt x="88739" y="14041"/>
                  </a:moveTo>
                  <a:lnTo>
                    <a:pt x="73762" y="41561"/>
                  </a:lnTo>
                  <a:lnTo>
                    <a:pt x="14041" y="43620"/>
                  </a:lnTo>
                  <a:lnTo>
                    <a:pt x="29018" y="16100"/>
                  </a:lnTo>
                  <a:close/>
                </a:path>
              </a:pathLst>
            </a:custGeom>
            <a:solidFill>
              <a:srgbClr val="FFB839"/>
            </a:solidFill>
            <a:ln w="9525" cap="flat">
              <a:noFill/>
              <a:prstDash val="solid"/>
              <a:miter/>
            </a:ln>
          </p:spPr>
          <p:txBody>
            <a:bodyPr rtlCol="0" anchor="ctr"/>
            <a:lstStyle/>
            <a:p>
              <a:endParaRPr lang="en-US" sz="1050"/>
            </a:p>
          </p:txBody>
        </p:sp>
        <p:sp>
          <p:nvSpPr>
            <p:cNvPr id="288" name="Freeform: Shape 216">
              <a:extLst>
                <a:ext uri="{FF2B5EF4-FFF2-40B4-BE49-F238E27FC236}">
                  <a16:creationId xmlns:a16="http://schemas.microsoft.com/office/drawing/2014/main" id="{4B670BF1-6B14-8D13-6D19-8CB56E001C76}"/>
                </a:ext>
              </a:extLst>
            </p:cNvPr>
            <p:cNvSpPr/>
            <p:nvPr/>
          </p:nvSpPr>
          <p:spPr>
            <a:xfrm>
              <a:off x="7216381" y="9626161"/>
              <a:ext cx="37443" cy="56164"/>
            </a:xfrm>
            <a:custGeom>
              <a:avLst/>
              <a:gdLst>
                <a:gd name="connsiteX0" fmla="*/ 32575 w 37442"/>
                <a:gd name="connsiteY0" fmla="*/ 14041 h 56163"/>
                <a:gd name="connsiteX1" fmla="*/ 17598 w 37442"/>
                <a:gd name="connsiteY1" fmla="*/ 41749 h 56163"/>
                <a:gd name="connsiteX2" fmla="*/ 14041 w 37442"/>
                <a:gd name="connsiteY2" fmla="*/ 47178 h 56163"/>
                <a:gd name="connsiteX3" fmla="*/ 29018 w 37442"/>
                <a:gd name="connsiteY3" fmla="*/ 19470 h 56163"/>
                <a:gd name="connsiteX4" fmla="*/ 32575 w 37442"/>
                <a:gd name="connsiteY4" fmla="*/ 14041 h 56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42" h="56163">
                  <a:moveTo>
                    <a:pt x="32575" y="14041"/>
                  </a:moveTo>
                  <a:lnTo>
                    <a:pt x="17598" y="41749"/>
                  </a:lnTo>
                  <a:cubicBezTo>
                    <a:pt x="16662" y="43621"/>
                    <a:pt x="15352" y="45493"/>
                    <a:pt x="14041" y="47178"/>
                  </a:cubicBezTo>
                  <a:lnTo>
                    <a:pt x="29018" y="19470"/>
                  </a:lnTo>
                  <a:cubicBezTo>
                    <a:pt x="30328" y="17598"/>
                    <a:pt x="31452" y="15913"/>
                    <a:pt x="32575" y="14041"/>
                  </a:cubicBezTo>
                  <a:close/>
                </a:path>
              </a:pathLst>
            </a:custGeom>
            <a:solidFill>
              <a:srgbClr val="FFB839"/>
            </a:solidFill>
            <a:ln w="9525" cap="flat">
              <a:noFill/>
              <a:prstDash val="solid"/>
              <a:miter/>
            </a:ln>
          </p:spPr>
          <p:txBody>
            <a:bodyPr rtlCol="0" anchor="ctr"/>
            <a:lstStyle/>
            <a:p>
              <a:endParaRPr lang="en-US" sz="1050"/>
            </a:p>
          </p:txBody>
        </p:sp>
        <p:sp>
          <p:nvSpPr>
            <p:cNvPr id="289" name="Freeform: Shape 217">
              <a:extLst>
                <a:ext uri="{FF2B5EF4-FFF2-40B4-BE49-F238E27FC236}">
                  <a16:creationId xmlns:a16="http://schemas.microsoft.com/office/drawing/2014/main" id="{E69A9E71-F36A-409B-B39A-3186251358E0}"/>
                </a:ext>
              </a:extLst>
            </p:cNvPr>
            <p:cNvSpPr/>
            <p:nvPr/>
          </p:nvSpPr>
          <p:spPr>
            <a:xfrm>
              <a:off x="6984986" y="9431085"/>
              <a:ext cx="56164" cy="131049"/>
            </a:xfrm>
            <a:custGeom>
              <a:avLst/>
              <a:gdLst>
                <a:gd name="connsiteX0" fmla="*/ 52794 w 56163"/>
                <a:gd name="connsiteY0" fmla="*/ 107835 h 131049"/>
                <a:gd name="connsiteX1" fmla="*/ 37817 w 56163"/>
                <a:gd name="connsiteY1" fmla="*/ 135542 h 131049"/>
                <a:gd name="connsiteX2" fmla="*/ 17223 w 56163"/>
                <a:gd name="connsiteY2" fmla="*/ 82748 h 131049"/>
                <a:gd name="connsiteX3" fmla="*/ 16100 w 56163"/>
                <a:gd name="connsiteY3" fmla="*/ 41749 h 131049"/>
                <a:gd name="connsiteX4" fmla="*/ 31078 w 56163"/>
                <a:gd name="connsiteY4" fmla="*/ 14041 h 131049"/>
                <a:gd name="connsiteX5" fmla="*/ 32201 w 56163"/>
                <a:gd name="connsiteY5" fmla="*/ 55041 h 131049"/>
                <a:gd name="connsiteX6" fmla="*/ 52794 w 56163"/>
                <a:gd name="connsiteY6" fmla="*/ 107835 h 13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163" h="131049">
                  <a:moveTo>
                    <a:pt x="52794" y="107835"/>
                  </a:moveTo>
                  <a:lnTo>
                    <a:pt x="37817" y="135542"/>
                  </a:lnTo>
                  <a:cubicBezTo>
                    <a:pt x="27895" y="117196"/>
                    <a:pt x="20968" y="99597"/>
                    <a:pt x="17223" y="82748"/>
                  </a:cubicBezTo>
                  <a:cubicBezTo>
                    <a:pt x="13292" y="65899"/>
                    <a:pt x="13105" y="52233"/>
                    <a:pt x="16100" y="41749"/>
                  </a:cubicBezTo>
                  <a:lnTo>
                    <a:pt x="31078" y="14041"/>
                  </a:lnTo>
                  <a:cubicBezTo>
                    <a:pt x="28082" y="24525"/>
                    <a:pt x="28456" y="38192"/>
                    <a:pt x="32201" y="55041"/>
                  </a:cubicBezTo>
                  <a:cubicBezTo>
                    <a:pt x="35945" y="71890"/>
                    <a:pt x="42872" y="89488"/>
                    <a:pt x="52794" y="107835"/>
                  </a:cubicBezTo>
                  <a:close/>
                </a:path>
              </a:pathLst>
            </a:custGeom>
            <a:solidFill>
              <a:srgbClr val="FFB839"/>
            </a:solidFill>
            <a:ln w="9525" cap="flat">
              <a:noFill/>
              <a:prstDash val="solid"/>
              <a:miter/>
            </a:ln>
          </p:spPr>
          <p:txBody>
            <a:bodyPr rtlCol="0" anchor="ctr"/>
            <a:lstStyle/>
            <a:p>
              <a:endParaRPr lang="en-US" sz="1050"/>
            </a:p>
          </p:txBody>
        </p:sp>
        <p:sp>
          <p:nvSpPr>
            <p:cNvPr id="290" name="Freeform: Shape 218">
              <a:extLst>
                <a:ext uri="{FF2B5EF4-FFF2-40B4-BE49-F238E27FC236}">
                  <a16:creationId xmlns:a16="http://schemas.microsoft.com/office/drawing/2014/main" id="{2B66B699-725A-B953-4AB2-5012B839FA45}"/>
                </a:ext>
              </a:extLst>
            </p:cNvPr>
            <p:cNvSpPr/>
            <p:nvPr/>
          </p:nvSpPr>
          <p:spPr>
            <a:xfrm>
              <a:off x="7032912" y="9562134"/>
              <a:ext cx="224656" cy="131049"/>
            </a:xfrm>
            <a:custGeom>
              <a:avLst/>
              <a:gdLst>
                <a:gd name="connsiteX0" fmla="*/ 212487 w 224655"/>
                <a:gd name="connsiteY0" fmla="*/ 83497 h 131049"/>
                <a:gd name="connsiteX1" fmla="*/ 197509 w 224655"/>
                <a:gd name="connsiteY1" fmla="*/ 111205 h 131049"/>
                <a:gd name="connsiteX2" fmla="*/ 158944 w 224655"/>
                <a:gd name="connsiteY2" fmla="*/ 125058 h 131049"/>
                <a:gd name="connsiteX3" fmla="*/ 84620 w 224655"/>
                <a:gd name="connsiteY3" fmla="*/ 104839 h 131049"/>
                <a:gd name="connsiteX4" fmla="*/ 14041 w 224655"/>
                <a:gd name="connsiteY4" fmla="*/ 41749 h 131049"/>
                <a:gd name="connsiteX5" fmla="*/ 29018 w 224655"/>
                <a:gd name="connsiteY5" fmla="*/ 14041 h 131049"/>
                <a:gd name="connsiteX6" fmla="*/ 99597 w 224655"/>
                <a:gd name="connsiteY6" fmla="*/ 77132 h 131049"/>
                <a:gd name="connsiteX7" fmla="*/ 173921 w 224655"/>
                <a:gd name="connsiteY7" fmla="*/ 97351 h 131049"/>
                <a:gd name="connsiteX8" fmla="*/ 212487 w 224655"/>
                <a:gd name="connsiteY8" fmla="*/ 83497 h 13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655" h="131049">
                  <a:moveTo>
                    <a:pt x="212487" y="83497"/>
                  </a:moveTo>
                  <a:lnTo>
                    <a:pt x="197509" y="111205"/>
                  </a:lnTo>
                  <a:cubicBezTo>
                    <a:pt x="190770" y="119816"/>
                    <a:pt x="178040" y="124497"/>
                    <a:pt x="158944" y="125058"/>
                  </a:cubicBezTo>
                  <a:cubicBezTo>
                    <a:pt x="135355" y="125807"/>
                    <a:pt x="110456" y="119067"/>
                    <a:pt x="84620" y="104839"/>
                  </a:cubicBezTo>
                  <a:cubicBezTo>
                    <a:pt x="58598" y="90611"/>
                    <a:pt x="35196" y="69643"/>
                    <a:pt x="14041" y="41749"/>
                  </a:cubicBezTo>
                  <a:lnTo>
                    <a:pt x="29018" y="14041"/>
                  </a:lnTo>
                  <a:cubicBezTo>
                    <a:pt x="50173" y="41936"/>
                    <a:pt x="73575" y="62903"/>
                    <a:pt x="99597" y="77132"/>
                  </a:cubicBezTo>
                  <a:cubicBezTo>
                    <a:pt x="125433" y="91360"/>
                    <a:pt x="150332" y="98099"/>
                    <a:pt x="173921" y="97351"/>
                  </a:cubicBezTo>
                  <a:cubicBezTo>
                    <a:pt x="192829" y="96602"/>
                    <a:pt x="205747" y="92108"/>
                    <a:pt x="212487" y="83497"/>
                  </a:cubicBezTo>
                  <a:close/>
                </a:path>
              </a:pathLst>
            </a:custGeom>
            <a:solidFill>
              <a:srgbClr val="FFB839"/>
            </a:solidFill>
            <a:ln w="9525" cap="flat">
              <a:noFill/>
              <a:prstDash val="solid"/>
              <a:miter/>
            </a:ln>
          </p:spPr>
          <p:txBody>
            <a:bodyPr rtlCol="0" anchor="ctr"/>
            <a:lstStyle/>
            <a:p>
              <a:endParaRPr lang="en-US" sz="1050"/>
            </a:p>
          </p:txBody>
        </p:sp>
        <p:sp>
          <p:nvSpPr>
            <p:cNvPr id="291" name="Freeform: Shape 219">
              <a:extLst>
                <a:ext uri="{FF2B5EF4-FFF2-40B4-BE49-F238E27FC236}">
                  <a16:creationId xmlns:a16="http://schemas.microsoft.com/office/drawing/2014/main" id="{A99ED842-F2B3-D446-9915-70DCA7B8C601}"/>
                </a:ext>
              </a:extLst>
            </p:cNvPr>
            <p:cNvSpPr/>
            <p:nvPr/>
          </p:nvSpPr>
          <p:spPr>
            <a:xfrm>
              <a:off x="6984237" y="9562134"/>
              <a:ext cx="74885" cy="56164"/>
            </a:xfrm>
            <a:custGeom>
              <a:avLst/>
              <a:gdLst>
                <a:gd name="connsiteX0" fmla="*/ 77506 w 74885"/>
                <a:gd name="connsiteY0" fmla="*/ 14041 h 56163"/>
                <a:gd name="connsiteX1" fmla="*/ 62529 w 74885"/>
                <a:gd name="connsiteY1" fmla="*/ 41561 h 56163"/>
                <a:gd name="connsiteX2" fmla="*/ 14041 w 74885"/>
                <a:gd name="connsiteY2" fmla="*/ 43246 h 56163"/>
                <a:gd name="connsiteX3" fmla="*/ 29018 w 74885"/>
                <a:gd name="connsiteY3" fmla="*/ 15726 h 56163"/>
              </a:gdLst>
              <a:ahLst/>
              <a:cxnLst>
                <a:cxn ang="0">
                  <a:pos x="connsiteX0" y="connsiteY0"/>
                </a:cxn>
                <a:cxn ang="0">
                  <a:pos x="connsiteX1" y="connsiteY1"/>
                </a:cxn>
                <a:cxn ang="0">
                  <a:pos x="connsiteX2" y="connsiteY2"/>
                </a:cxn>
                <a:cxn ang="0">
                  <a:pos x="connsiteX3" y="connsiteY3"/>
                </a:cxn>
              </a:cxnLst>
              <a:rect l="l" t="t" r="r" b="b"/>
              <a:pathLst>
                <a:path w="74885" h="56163">
                  <a:moveTo>
                    <a:pt x="77506" y="14041"/>
                  </a:moveTo>
                  <a:lnTo>
                    <a:pt x="62529" y="41561"/>
                  </a:lnTo>
                  <a:lnTo>
                    <a:pt x="14041" y="43246"/>
                  </a:lnTo>
                  <a:lnTo>
                    <a:pt x="29018" y="15726"/>
                  </a:lnTo>
                  <a:close/>
                </a:path>
              </a:pathLst>
            </a:custGeom>
            <a:solidFill>
              <a:srgbClr val="FFB839"/>
            </a:solidFill>
            <a:ln w="9525" cap="flat">
              <a:noFill/>
              <a:prstDash val="solid"/>
              <a:miter/>
            </a:ln>
          </p:spPr>
          <p:txBody>
            <a:bodyPr rtlCol="0" anchor="ctr"/>
            <a:lstStyle/>
            <a:p>
              <a:endParaRPr lang="en-US" sz="1050"/>
            </a:p>
          </p:txBody>
        </p:sp>
        <p:sp>
          <p:nvSpPr>
            <p:cNvPr id="292" name="Freeform: Shape 220">
              <a:extLst>
                <a:ext uri="{FF2B5EF4-FFF2-40B4-BE49-F238E27FC236}">
                  <a16:creationId xmlns:a16="http://schemas.microsoft.com/office/drawing/2014/main" id="{29CEE2AF-2C46-A014-7A20-5F83B0E2A575}"/>
                </a:ext>
              </a:extLst>
            </p:cNvPr>
            <p:cNvSpPr/>
            <p:nvPr/>
          </p:nvSpPr>
          <p:spPr>
            <a:xfrm>
              <a:off x="6976748" y="9429878"/>
              <a:ext cx="449311" cy="243377"/>
            </a:xfrm>
            <a:custGeom>
              <a:avLst/>
              <a:gdLst>
                <a:gd name="connsiteX0" fmla="*/ 268651 w 449311"/>
                <a:gd name="connsiteY0" fmla="*/ 215753 h 243376"/>
                <a:gd name="connsiteX1" fmla="*/ 230085 w 449311"/>
                <a:gd name="connsiteY1" fmla="*/ 229607 h 243376"/>
                <a:gd name="connsiteX2" fmla="*/ 155761 w 449311"/>
                <a:gd name="connsiteY2" fmla="*/ 209388 h 243376"/>
                <a:gd name="connsiteX3" fmla="*/ 85182 w 449311"/>
                <a:gd name="connsiteY3" fmla="*/ 146297 h 243376"/>
                <a:gd name="connsiteX4" fmla="*/ 36694 w 449311"/>
                <a:gd name="connsiteY4" fmla="*/ 147982 h 243376"/>
                <a:gd name="connsiteX5" fmla="*/ 14041 w 449311"/>
                <a:gd name="connsiteY5" fmla="*/ 110913 h 243376"/>
                <a:gd name="connsiteX6" fmla="*/ 61218 w 449311"/>
                <a:gd name="connsiteY6" fmla="*/ 109229 h 243376"/>
                <a:gd name="connsiteX7" fmla="*/ 40625 w 449311"/>
                <a:gd name="connsiteY7" fmla="*/ 56435 h 243376"/>
                <a:gd name="connsiteX8" fmla="*/ 39502 w 449311"/>
                <a:gd name="connsiteY8" fmla="*/ 15435 h 243376"/>
                <a:gd name="connsiteX9" fmla="*/ 104839 w 449311"/>
                <a:gd name="connsiteY9" fmla="*/ 33969 h 243376"/>
                <a:gd name="connsiteX10" fmla="*/ 104652 w 449311"/>
                <a:gd name="connsiteY10" fmla="*/ 67667 h 243376"/>
                <a:gd name="connsiteX11" fmla="*/ 118131 w 449311"/>
                <a:gd name="connsiteY11" fmla="*/ 107170 h 243376"/>
                <a:gd name="connsiteX12" fmla="*/ 190395 w 449311"/>
                <a:gd name="connsiteY12" fmla="*/ 104548 h 243376"/>
                <a:gd name="connsiteX13" fmla="*/ 179537 w 449311"/>
                <a:gd name="connsiteY13" fmla="*/ 59430 h 243376"/>
                <a:gd name="connsiteX14" fmla="*/ 187587 w 449311"/>
                <a:gd name="connsiteY14" fmla="*/ 27978 h 243376"/>
                <a:gd name="connsiteX15" fmla="*/ 226528 w 449311"/>
                <a:gd name="connsiteY15" fmla="*/ 14125 h 243376"/>
                <a:gd name="connsiteX16" fmla="*/ 301975 w 449311"/>
                <a:gd name="connsiteY16" fmla="*/ 34531 h 243376"/>
                <a:gd name="connsiteX17" fmla="*/ 372928 w 449311"/>
                <a:gd name="connsiteY17" fmla="*/ 98183 h 243376"/>
                <a:gd name="connsiteX18" fmla="*/ 420855 w 449311"/>
                <a:gd name="connsiteY18" fmla="*/ 96498 h 243376"/>
                <a:gd name="connsiteX19" fmla="*/ 443508 w 449311"/>
                <a:gd name="connsiteY19" fmla="*/ 133567 h 243376"/>
                <a:gd name="connsiteX20" fmla="*/ 396330 w 449311"/>
                <a:gd name="connsiteY20" fmla="*/ 135252 h 243376"/>
                <a:gd name="connsiteX21" fmla="*/ 415987 w 449311"/>
                <a:gd name="connsiteY21" fmla="*/ 211634 h 243376"/>
                <a:gd name="connsiteX22" fmla="*/ 351399 w 449311"/>
                <a:gd name="connsiteY22" fmla="*/ 194973 h 243376"/>
                <a:gd name="connsiteX23" fmla="*/ 339230 w 449311"/>
                <a:gd name="connsiteY23" fmla="*/ 137311 h 243376"/>
                <a:gd name="connsiteX24" fmla="*/ 265655 w 449311"/>
                <a:gd name="connsiteY24" fmla="*/ 139932 h 243376"/>
                <a:gd name="connsiteX25" fmla="*/ 276701 w 449311"/>
                <a:gd name="connsiteY25" fmla="*/ 184489 h 243376"/>
                <a:gd name="connsiteX26" fmla="*/ 268651 w 449311"/>
                <a:gd name="connsiteY26" fmla="*/ 215753 h 243376"/>
                <a:gd name="connsiteX27" fmla="*/ 253673 w 449311"/>
                <a:gd name="connsiteY27" fmla="*/ 102302 h 243376"/>
                <a:gd name="connsiteX28" fmla="*/ 315079 w 449311"/>
                <a:gd name="connsiteY28" fmla="*/ 100055 h 243376"/>
                <a:gd name="connsiteX29" fmla="*/ 289993 w 449311"/>
                <a:gd name="connsiteY29" fmla="*/ 79649 h 243376"/>
                <a:gd name="connsiteX30" fmla="*/ 266217 w 449311"/>
                <a:gd name="connsiteY30" fmla="*/ 73658 h 243376"/>
                <a:gd name="connsiteX31" fmla="*/ 252738 w 449311"/>
                <a:gd name="connsiteY31" fmla="*/ 81334 h 243376"/>
                <a:gd name="connsiteX32" fmla="*/ 253673 w 449311"/>
                <a:gd name="connsiteY32" fmla="*/ 102302 h 243376"/>
                <a:gd name="connsiteX33" fmla="*/ 165684 w 449311"/>
                <a:gd name="connsiteY33" fmla="*/ 163895 h 243376"/>
                <a:gd name="connsiteX34" fmla="*/ 188336 w 449311"/>
                <a:gd name="connsiteY34" fmla="*/ 169886 h 243376"/>
                <a:gd name="connsiteX35" fmla="*/ 201816 w 449311"/>
                <a:gd name="connsiteY35" fmla="*/ 162397 h 243376"/>
                <a:gd name="connsiteX36" fmla="*/ 201816 w 449311"/>
                <a:gd name="connsiteY36" fmla="*/ 141991 h 243376"/>
                <a:gd name="connsiteX37" fmla="*/ 142095 w 449311"/>
                <a:gd name="connsiteY37" fmla="*/ 144051 h 243376"/>
                <a:gd name="connsiteX38" fmla="*/ 165684 w 449311"/>
                <a:gd name="connsiteY38" fmla="*/ 163895 h 2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49311" h="243376">
                  <a:moveTo>
                    <a:pt x="268651" y="215753"/>
                  </a:moveTo>
                  <a:cubicBezTo>
                    <a:pt x="261911" y="224365"/>
                    <a:pt x="249180" y="229045"/>
                    <a:pt x="230085" y="229607"/>
                  </a:cubicBezTo>
                  <a:cubicBezTo>
                    <a:pt x="206496" y="230355"/>
                    <a:pt x="181597" y="223616"/>
                    <a:pt x="155761" y="209388"/>
                  </a:cubicBezTo>
                  <a:cubicBezTo>
                    <a:pt x="129738" y="195159"/>
                    <a:pt x="106337" y="174192"/>
                    <a:pt x="85182" y="146297"/>
                  </a:cubicBezTo>
                  <a:lnTo>
                    <a:pt x="36694" y="147982"/>
                  </a:lnTo>
                  <a:lnTo>
                    <a:pt x="14041" y="110913"/>
                  </a:lnTo>
                  <a:lnTo>
                    <a:pt x="61218" y="109229"/>
                  </a:lnTo>
                  <a:cubicBezTo>
                    <a:pt x="51296" y="90882"/>
                    <a:pt x="44369" y="73284"/>
                    <a:pt x="40625" y="56435"/>
                  </a:cubicBezTo>
                  <a:cubicBezTo>
                    <a:pt x="36694" y="39585"/>
                    <a:pt x="36507" y="25919"/>
                    <a:pt x="39502" y="15435"/>
                  </a:cubicBezTo>
                  <a:lnTo>
                    <a:pt x="104839" y="33969"/>
                  </a:lnTo>
                  <a:cubicBezTo>
                    <a:pt x="102406" y="43704"/>
                    <a:pt x="102406" y="54937"/>
                    <a:pt x="104652" y="67667"/>
                  </a:cubicBezTo>
                  <a:cubicBezTo>
                    <a:pt x="106898" y="80398"/>
                    <a:pt x="111392" y="93690"/>
                    <a:pt x="118131" y="107170"/>
                  </a:cubicBezTo>
                  <a:lnTo>
                    <a:pt x="190395" y="104548"/>
                  </a:lnTo>
                  <a:cubicBezTo>
                    <a:pt x="184592" y="86763"/>
                    <a:pt x="181035" y="71786"/>
                    <a:pt x="179537" y="59430"/>
                  </a:cubicBezTo>
                  <a:cubicBezTo>
                    <a:pt x="178227" y="47074"/>
                    <a:pt x="180848" y="36590"/>
                    <a:pt x="187587" y="27978"/>
                  </a:cubicBezTo>
                  <a:cubicBezTo>
                    <a:pt x="194140" y="19367"/>
                    <a:pt x="207245" y="14686"/>
                    <a:pt x="226528" y="14125"/>
                  </a:cubicBezTo>
                  <a:cubicBezTo>
                    <a:pt x="250491" y="13188"/>
                    <a:pt x="275578" y="20116"/>
                    <a:pt x="301975" y="34531"/>
                  </a:cubicBezTo>
                  <a:cubicBezTo>
                    <a:pt x="328184" y="48946"/>
                    <a:pt x="351960" y="70101"/>
                    <a:pt x="372928" y="98183"/>
                  </a:cubicBezTo>
                  <a:lnTo>
                    <a:pt x="420855" y="96498"/>
                  </a:lnTo>
                  <a:lnTo>
                    <a:pt x="443508" y="133567"/>
                  </a:lnTo>
                  <a:lnTo>
                    <a:pt x="396330" y="135252"/>
                  </a:lnTo>
                  <a:cubicBezTo>
                    <a:pt x="412056" y="165767"/>
                    <a:pt x="418608" y="191228"/>
                    <a:pt x="415987" y="211634"/>
                  </a:cubicBezTo>
                  <a:lnTo>
                    <a:pt x="351399" y="194973"/>
                  </a:lnTo>
                  <a:cubicBezTo>
                    <a:pt x="352522" y="176064"/>
                    <a:pt x="348403" y="156781"/>
                    <a:pt x="339230" y="137311"/>
                  </a:cubicBezTo>
                  <a:lnTo>
                    <a:pt x="265655" y="139932"/>
                  </a:lnTo>
                  <a:cubicBezTo>
                    <a:pt x="271459" y="157530"/>
                    <a:pt x="275203" y="172319"/>
                    <a:pt x="276701" y="184489"/>
                  </a:cubicBezTo>
                  <a:cubicBezTo>
                    <a:pt x="278011" y="196657"/>
                    <a:pt x="275390" y="207141"/>
                    <a:pt x="268651" y="215753"/>
                  </a:cubicBezTo>
                  <a:close/>
                  <a:moveTo>
                    <a:pt x="253673" y="102302"/>
                  </a:moveTo>
                  <a:lnTo>
                    <a:pt x="315079" y="100055"/>
                  </a:lnTo>
                  <a:cubicBezTo>
                    <a:pt x="306655" y="90695"/>
                    <a:pt x="298418" y="83955"/>
                    <a:pt x="289993" y="79649"/>
                  </a:cubicBezTo>
                  <a:cubicBezTo>
                    <a:pt x="281569" y="75343"/>
                    <a:pt x="273705" y="73471"/>
                    <a:pt x="266217" y="73658"/>
                  </a:cubicBezTo>
                  <a:cubicBezTo>
                    <a:pt x="259103" y="73846"/>
                    <a:pt x="254422" y="76466"/>
                    <a:pt x="252738" y="81334"/>
                  </a:cubicBezTo>
                  <a:cubicBezTo>
                    <a:pt x="251240" y="86389"/>
                    <a:pt x="251427" y="93315"/>
                    <a:pt x="253673" y="102302"/>
                  </a:cubicBezTo>
                  <a:moveTo>
                    <a:pt x="165684" y="163895"/>
                  </a:moveTo>
                  <a:cubicBezTo>
                    <a:pt x="173546" y="168201"/>
                    <a:pt x="181222" y="170073"/>
                    <a:pt x="188336" y="169886"/>
                  </a:cubicBezTo>
                  <a:cubicBezTo>
                    <a:pt x="195450" y="169699"/>
                    <a:pt x="200131" y="167265"/>
                    <a:pt x="201816" y="162397"/>
                  </a:cubicBezTo>
                  <a:cubicBezTo>
                    <a:pt x="203688" y="157530"/>
                    <a:pt x="203688" y="150790"/>
                    <a:pt x="201816" y="141991"/>
                  </a:cubicBezTo>
                  <a:lnTo>
                    <a:pt x="142095" y="144051"/>
                  </a:lnTo>
                  <a:cubicBezTo>
                    <a:pt x="149770" y="153036"/>
                    <a:pt x="157633" y="159589"/>
                    <a:pt x="165684" y="163895"/>
                  </a:cubicBezTo>
                </a:path>
              </a:pathLst>
            </a:custGeom>
            <a:solidFill>
              <a:srgbClr val="FFE088"/>
            </a:solidFill>
            <a:ln w="9525" cap="flat">
              <a:noFill/>
              <a:prstDash val="solid"/>
              <a:miter/>
            </a:ln>
          </p:spPr>
          <p:txBody>
            <a:bodyPr rtlCol="0" anchor="ctr"/>
            <a:lstStyle/>
            <a:p>
              <a:endParaRPr lang="en-US" sz="1050"/>
            </a:p>
          </p:txBody>
        </p:sp>
        <p:sp>
          <p:nvSpPr>
            <p:cNvPr id="293" name="Freeform: Shape 221">
              <a:extLst>
                <a:ext uri="{FF2B5EF4-FFF2-40B4-BE49-F238E27FC236}">
                  <a16:creationId xmlns:a16="http://schemas.microsoft.com/office/drawing/2014/main" id="{53FD7D3E-6E29-3B7E-B435-D4FD1A13A170}"/>
                </a:ext>
              </a:extLst>
            </p:cNvPr>
            <p:cNvSpPr/>
            <p:nvPr/>
          </p:nvSpPr>
          <p:spPr>
            <a:xfrm>
              <a:off x="6961584" y="9526564"/>
              <a:ext cx="56164" cy="74885"/>
            </a:xfrm>
            <a:custGeom>
              <a:avLst/>
              <a:gdLst>
                <a:gd name="connsiteX0" fmla="*/ 51671 w 56163"/>
                <a:gd name="connsiteY0" fmla="*/ 51296 h 74885"/>
                <a:gd name="connsiteX1" fmla="*/ 36694 w 56163"/>
                <a:gd name="connsiteY1" fmla="*/ 78817 h 74885"/>
                <a:gd name="connsiteX2" fmla="*/ 14041 w 56163"/>
                <a:gd name="connsiteY2" fmla="*/ 41748 h 74885"/>
                <a:gd name="connsiteX3" fmla="*/ 29018 w 56163"/>
                <a:gd name="connsiteY3" fmla="*/ 14041 h 74885"/>
              </a:gdLst>
              <a:ahLst/>
              <a:cxnLst>
                <a:cxn ang="0">
                  <a:pos x="connsiteX0" y="connsiteY0"/>
                </a:cxn>
                <a:cxn ang="0">
                  <a:pos x="connsiteX1" y="connsiteY1"/>
                </a:cxn>
                <a:cxn ang="0">
                  <a:pos x="connsiteX2" y="connsiteY2"/>
                </a:cxn>
                <a:cxn ang="0">
                  <a:pos x="connsiteX3" y="connsiteY3"/>
                </a:cxn>
              </a:cxnLst>
              <a:rect l="l" t="t" r="r" b="b"/>
              <a:pathLst>
                <a:path w="56163" h="74885">
                  <a:moveTo>
                    <a:pt x="51671" y="51296"/>
                  </a:moveTo>
                  <a:lnTo>
                    <a:pt x="36694" y="78817"/>
                  </a:lnTo>
                  <a:lnTo>
                    <a:pt x="14041" y="41748"/>
                  </a:lnTo>
                  <a:lnTo>
                    <a:pt x="29018" y="14041"/>
                  </a:lnTo>
                  <a:close/>
                </a:path>
              </a:pathLst>
            </a:custGeom>
            <a:solidFill>
              <a:srgbClr val="FFB839"/>
            </a:solidFill>
            <a:ln w="9525" cap="flat">
              <a:noFill/>
              <a:prstDash val="solid"/>
              <a:miter/>
            </a:ln>
          </p:spPr>
          <p:txBody>
            <a:bodyPr rtlCol="0" anchor="ctr"/>
            <a:lstStyle/>
            <a:p>
              <a:endParaRPr lang="en-US" sz="1050"/>
            </a:p>
          </p:txBody>
        </p:sp>
        <p:sp>
          <p:nvSpPr>
            <p:cNvPr id="294" name="Freeform: Shape 222">
              <a:extLst>
                <a:ext uri="{FF2B5EF4-FFF2-40B4-BE49-F238E27FC236}">
                  <a16:creationId xmlns:a16="http://schemas.microsoft.com/office/drawing/2014/main" id="{13F07AA2-9A25-D8C6-0304-52C72EE19DF2}"/>
                </a:ext>
              </a:extLst>
            </p:cNvPr>
            <p:cNvSpPr/>
            <p:nvPr/>
          </p:nvSpPr>
          <p:spPr>
            <a:xfrm>
              <a:off x="7073725" y="9716211"/>
              <a:ext cx="187213" cy="187213"/>
            </a:xfrm>
            <a:custGeom>
              <a:avLst/>
              <a:gdLst>
                <a:gd name="connsiteX0" fmla="*/ 70580 w 187213"/>
                <a:gd name="connsiteY0" fmla="*/ 97350 h 187213"/>
                <a:gd name="connsiteX1" fmla="*/ 38192 w 187213"/>
                <a:gd name="connsiteY1" fmla="*/ 113638 h 187213"/>
                <a:gd name="connsiteX2" fmla="*/ 74136 w 187213"/>
                <a:gd name="connsiteY2" fmla="*/ 109145 h 187213"/>
                <a:gd name="connsiteX3" fmla="*/ 51109 w 187213"/>
                <a:gd name="connsiteY3" fmla="*/ 178414 h 187213"/>
                <a:gd name="connsiteX4" fmla="*/ 96228 w 187213"/>
                <a:gd name="connsiteY4" fmla="*/ 121127 h 187213"/>
                <a:gd name="connsiteX5" fmla="*/ 112140 w 187213"/>
                <a:gd name="connsiteY5" fmla="*/ 153702 h 187213"/>
                <a:gd name="connsiteX6" fmla="*/ 108022 w 187213"/>
                <a:gd name="connsiteY6" fmla="*/ 117382 h 187213"/>
                <a:gd name="connsiteX7" fmla="*/ 176729 w 187213"/>
                <a:gd name="connsiteY7" fmla="*/ 140035 h 187213"/>
                <a:gd name="connsiteX8" fmla="*/ 120191 w 187213"/>
                <a:gd name="connsiteY8" fmla="*/ 95104 h 187213"/>
                <a:gd name="connsiteX9" fmla="*/ 152578 w 187213"/>
                <a:gd name="connsiteY9" fmla="*/ 78817 h 187213"/>
                <a:gd name="connsiteX10" fmla="*/ 116821 w 187213"/>
                <a:gd name="connsiteY10" fmla="*/ 83122 h 187213"/>
                <a:gd name="connsiteX11" fmla="*/ 139848 w 187213"/>
                <a:gd name="connsiteY11" fmla="*/ 14041 h 187213"/>
                <a:gd name="connsiteX12" fmla="*/ 94543 w 187213"/>
                <a:gd name="connsiteY12" fmla="*/ 71328 h 187213"/>
                <a:gd name="connsiteX13" fmla="*/ 78630 w 187213"/>
                <a:gd name="connsiteY13" fmla="*/ 38753 h 187213"/>
                <a:gd name="connsiteX14" fmla="*/ 82561 w 187213"/>
                <a:gd name="connsiteY14" fmla="*/ 74885 h 187213"/>
                <a:gd name="connsiteX15" fmla="*/ 14041 w 187213"/>
                <a:gd name="connsiteY15" fmla="*/ 52232 h 18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7213" h="187213">
                  <a:moveTo>
                    <a:pt x="70580" y="97350"/>
                  </a:moveTo>
                  <a:lnTo>
                    <a:pt x="38192" y="113638"/>
                  </a:lnTo>
                  <a:lnTo>
                    <a:pt x="74136" y="109145"/>
                  </a:lnTo>
                  <a:lnTo>
                    <a:pt x="51109" y="178414"/>
                  </a:lnTo>
                  <a:lnTo>
                    <a:pt x="96228" y="121127"/>
                  </a:lnTo>
                  <a:lnTo>
                    <a:pt x="112140" y="153702"/>
                  </a:lnTo>
                  <a:lnTo>
                    <a:pt x="108022" y="117382"/>
                  </a:lnTo>
                  <a:lnTo>
                    <a:pt x="176729" y="140035"/>
                  </a:lnTo>
                  <a:lnTo>
                    <a:pt x="120191" y="95104"/>
                  </a:lnTo>
                  <a:lnTo>
                    <a:pt x="152578" y="78817"/>
                  </a:lnTo>
                  <a:lnTo>
                    <a:pt x="116821" y="83122"/>
                  </a:lnTo>
                  <a:lnTo>
                    <a:pt x="139848" y="14041"/>
                  </a:lnTo>
                  <a:lnTo>
                    <a:pt x="94543" y="71328"/>
                  </a:lnTo>
                  <a:lnTo>
                    <a:pt x="78630" y="38753"/>
                  </a:lnTo>
                  <a:lnTo>
                    <a:pt x="82561" y="74885"/>
                  </a:lnTo>
                  <a:lnTo>
                    <a:pt x="14041" y="52232"/>
                  </a:lnTo>
                  <a:close/>
                </a:path>
              </a:pathLst>
            </a:custGeom>
            <a:solidFill>
              <a:srgbClr val="FFFFFF"/>
            </a:solidFill>
            <a:ln w="9525" cap="flat">
              <a:noFill/>
              <a:prstDash val="solid"/>
              <a:miter/>
            </a:ln>
          </p:spPr>
          <p:txBody>
            <a:bodyPr rtlCol="0" anchor="ctr"/>
            <a:lstStyle/>
            <a:p>
              <a:endParaRPr lang="en-US" sz="1050"/>
            </a:p>
          </p:txBody>
        </p:sp>
        <p:sp>
          <p:nvSpPr>
            <p:cNvPr id="295" name="Freeform: Shape 223">
              <a:extLst>
                <a:ext uri="{FF2B5EF4-FFF2-40B4-BE49-F238E27FC236}">
                  <a16:creationId xmlns:a16="http://schemas.microsoft.com/office/drawing/2014/main" id="{DB81A58E-9F2C-F012-644A-33111E88FB78}"/>
                </a:ext>
              </a:extLst>
            </p:cNvPr>
            <p:cNvSpPr/>
            <p:nvPr/>
          </p:nvSpPr>
          <p:spPr>
            <a:xfrm>
              <a:off x="7377384" y="9223466"/>
              <a:ext cx="74885" cy="149770"/>
            </a:xfrm>
            <a:custGeom>
              <a:avLst/>
              <a:gdLst>
                <a:gd name="connsiteX0" fmla="*/ 76383 w 74885"/>
                <a:gd name="connsiteY0" fmla="*/ 14041 h 149770"/>
                <a:gd name="connsiteX1" fmla="*/ 27333 w 74885"/>
                <a:gd name="connsiteY1" fmla="*/ 129926 h 149770"/>
                <a:gd name="connsiteX2" fmla="*/ 14041 w 74885"/>
                <a:gd name="connsiteY2" fmla="*/ 152391 h 149770"/>
                <a:gd name="connsiteX3" fmla="*/ 62904 w 74885"/>
                <a:gd name="connsiteY3" fmla="*/ 36506 h 149770"/>
              </a:gdLst>
              <a:ahLst/>
              <a:cxnLst>
                <a:cxn ang="0">
                  <a:pos x="connsiteX0" y="connsiteY0"/>
                </a:cxn>
                <a:cxn ang="0">
                  <a:pos x="connsiteX1" y="connsiteY1"/>
                </a:cxn>
                <a:cxn ang="0">
                  <a:pos x="connsiteX2" y="connsiteY2"/>
                </a:cxn>
                <a:cxn ang="0">
                  <a:pos x="connsiteX3" y="connsiteY3"/>
                </a:cxn>
              </a:cxnLst>
              <a:rect l="l" t="t" r="r" b="b"/>
              <a:pathLst>
                <a:path w="74885" h="149770">
                  <a:moveTo>
                    <a:pt x="76383" y="14041"/>
                  </a:moveTo>
                  <a:lnTo>
                    <a:pt x="27333" y="129926"/>
                  </a:lnTo>
                  <a:lnTo>
                    <a:pt x="14041" y="152391"/>
                  </a:lnTo>
                  <a:lnTo>
                    <a:pt x="62904" y="36506"/>
                  </a:lnTo>
                  <a:close/>
                </a:path>
              </a:pathLst>
            </a:custGeom>
            <a:solidFill>
              <a:srgbClr val="FFD469"/>
            </a:solidFill>
            <a:ln w="9525" cap="flat">
              <a:noFill/>
              <a:prstDash val="solid"/>
              <a:miter/>
            </a:ln>
          </p:spPr>
          <p:txBody>
            <a:bodyPr rtlCol="0" anchor="ctr"/>
            <a:lstStyle/>
            <a:p>
              <a:endParaRPr lang="en-US" sz="1050"/>
            </a:p>
          </p:txBody>
        </p:sp>
        <p:sp>
          <p:nvSpPr>
            <p:cNvPr id="296" name="Freeform: Shape 224">
              <a:extLst>
                <a:ext uri="{FF2B5EF4-FFF2-40B4-BE49-F238E27FC236}">
                  <a16:creationId xmlns:a16="http://schemas.microsoft.com/office/drawing/2014/main" id="{9C8280B8-CA74-7335-0323-804389DB7F20}"/>
                </a:ext>
              </a:extLst>
            </p:cNvPr>
            <p:cNvSpPr/>
            <p:nvPr/>
          </p:nvSpPr>
          <p:spPr>
            <a:xfrm>
              <a:off x="6566939" y="8904642"/>
              <a:ext cx="74885" cy="168492"/>
            </a:xfrm>
            <a:custGeom>
              <a:avLst/>
              <a:gdLst>
                <a:gd name="connsiteX0" fmla="*/ 63091 w 74885"/>
                <a:gd name="connsiteY0" fmla="*/ 40812 h 168491"/>
                <a:gd name="connsiteX1" fmla="*/ 14041 w 74885"/>
                <a:gd name="connsiteY1" fmla="*/ 156697 h 168491"/>
                <a:gd name="connsiteX2" fmla="*/ 16475 w 74885"/>
                <a:gd name="connsiteY2" fmla="*/ 129926 h 168491"/>
                <a:gd name="connsiteX3" fmla="*/ 65525 w 74885"/>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74885" h="168491">
                  <a:moveTo>
                    <a:pt x="63091" y="40812"/>
                  </a:moveTo>
                  <a:lnTo>
                    <a:pt x="14041" y="156697"/>
                  </a:lnTo>
                  <a:lnTo>
                    <a:pt x="16475" y="129926"/>
                  </a:lnTo>
                  <a:lnTo>
                    <a:pt x="65525" y="14041"/>
                  </a:lnTo>
                  <a:close/>
                </a:path>
              </a:pathLst>
            </a:custGeom>
            <a:solidFill>
              <a:srgbClr val="FFD469"/>
            </a:solidFill>
            <a:ln w="9525" cap="flat">
              <a:noFill/>
              <a:prstDash val="solid"/>
              <a:miter/>
            </a:ln>
          </p:spPr>
          <p:txBody>
            <a:bodyPr rtlCol="0" anchor="ctr"/>
            <a:lstStyle/>
            <a:p>
              <a:endParaRPr lang="en-US" sz="1050"/>
            </a:p>
          </p:txBody>
        </p:sp>
        <p:sp>
          <p:nvSpPr>
            <p:cNvPr id="297" name="Freeform: Shape 225">
              <a:extLst>
                <a:ext uri="{FF2B5EF4-FFF2-40B4-BE49-F238E27FC236}">
                  <a16:creationId xmlns:a16="http://schemas.microsoft.com/office/drawing/2014/main" id="{2B57F8AA-9489-4184-A2DA-2DE3D4C8EC53}"/>
                </a:ext>
              </a:extLst>
            </p:cNvPr>
            <p:cNvSpPr/>
            <p:nvPr/>
          </p:nvSpPr>
          <p:spPr>
            <a:xfrm>
              <a:off x="7369708" y="9275511"/>
              <a:ext cx="93607" cy="149770"/>
            </a:xfrm>
            <a:custGeom>
              <a:avLst/>
              <a:gdLst>
                <a:gd name="connsiteX0" fmla="*/ 83497 w 93606"/>
                <a:gd name="connsiteY0" fmla="*/ 14041 h 149770"/>
                <a:gd name="connsiteX1" fmla="*/ 34447 w 93606"/>
                <a:gd name="connsiteY1" fmla="*/ 129926 h 149770"/>
                <a:gd name="connsiteX2" fmla="*/ 14041 w 93606"/>
                <a:gd name="connsiteY2" fmla="*/ 148460 h 149770"/>
                <a:gd name="connsiteX3" fmla="*/ 62904 w 93606"/>
                <a:gd name="connsiteY3" fmla="*/ 32575 h 149770"/>
              </a:gdLst>
              <a:ahLst/>
              <a:cxnLst>
                <a:cxn ang="0">
                  <a:pos x="connsiteX0" y="connsiteY0"/>
                </a:cxn>
                <a:cxn ang="0">
                  <a:pos x="connsiteX1" y="connsiteY1"/>
                </a:cxn>
                <a:cxn ang="0">
                  <a:pos x="connsiteX2" y="connsiteY2"/>
                </a:cxn>
                <a:cxn ang="0">
                  <a:pos x="connsiteX3" y="connsiteY3"/>
                </a:cxn>
              </a:cxnLst>
              <a:rect l="l" t="t" r="r" b="b"/>
              <a:pathLst>
                <a:path w="93606" h="149770">
                  <a:moveTo>
                    <a:pt x="83497" y="14041"/>
                  </a:moveTo>
                  <a:lnTo>
                    <a:pt x="34447" y="129926"/>
                  </a:lnTo>
                  <a:lnTo>
                    <a:pt x="14041" y="148460"/>
                  </a:lnTo>
                  <a:lnTo>
                    <a:pt x="62904" y="32575"/>
                  </a:lnTo>
                  <a:close/>
                </a:path>
              </a:pathLst>
            </a:custGeom>
            <a:solidFill>
              <a:srgbClr val="FFD469"/>
            </a:solidFill>
            <a:ln w="9525" cap="flat">
              <a:noFill/>
              <a:prstDash val="solid"/>
              <a:miter/>
            </a:ln>
          </p:spPr>
          <p:txBody>
            <a:bodyPr rtlCol="0" anchor="ctr"/>
            <a:lstStyle/>
            <a:p>
              <a:endParaRPr lang="en-US" sz="1050"/>
            </a:p>
          </p:txBody>
        </p:sp>
        <p:sp>
          <p:nvSpPr>
            <p:cNvPr id="298" name="Freeform: Shape 226">
              <a:extLst>
                <a:ext uri="{FF2B5EF4-FFF2-40B4-BE49-F238E27FC236}">
                  <a16:creationId xmlns:a16="http://schemas.microsoft.com/office/drawing/2014/main" id="{7DD50206-573D-30E6-90C9-DBD41B3C1F97}"/>
                </a:ext>
              </a:extLst>
            </p:cNvPr>
            <p:cNvSpPr/>
            <p:nvPr/>
          </p:nvSpPr>
          <p:spPr>
            <a:xfrm>
              <a:off x="6539980" y="8945454"/>
              <a:ext cx="74885" cy="168492"/>
            </a:xfrm>
            <a:custGeom>
              <a:avLst/>
              <a:gdLst>
                <a:gd name="connsiteX0" fmla="*/ 68333 w 74885"/>
                <a:gd name="connsiteY0" fmla="*/ 42685 h 168491"/>
                <a:gd name="connsiteX1" fmla="*/ 19283 w 74885"/>
                <a:gd name="connsiteY1" fmla="*/ 158569 h 168491"/>
                <a:gd name="connsiteX2" fmla="*/ 14041 w 74885"/>
                <a:gd name="connsiteY2" fmla="*/ 129926 h 168491"/>
                <a:gd name="connsiteX3" fmla="*/ 62904 w 74885"/>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74885" h="168491">
                  <a:moveTo>
                    <a:pt x="68333" y="42685"/>
                  </a:moveTo>
                  <a:lnTo>
                    <a:pt x="19283" y="158569"/>
                  </a:lnTo>
                  <a:lnTo>
                    <a:pt x="14041" y="129926"/>
                  </a:lnTo>
                  <a:lnTo>
                    <a:pt x="62904" y="14041"/>
                  </a:lnTo>
                  <a:close/>
                </a:path>
              </a:pathLst>
            </a:custGeom>
            <a:solidFill>
              <a:srgbClr val="FFD469"/>
            </a:solidFill>
            <a:ln w="9525" cap="flat">
              <a:noFill/>
              <a:prstDash val="solid"/>
              <a:miter/>
            </a:ln>
          </p:spPr>
          <p:txBody>
            <a:bodyPr rtlCol="0" anchor="ctr"/>
            <a:lstStyle/>
            <a:p>
              <a:endParaRPr lang="en-US" sz="1050"/>
            </a:p>
          </p:txBody>
        </p:sp>
        <p:sp>
          <p:nvSpPr>
            <p:cNvPr id="299" name="Freeform: Shape 227">
              <a:extLst>
                <a:ext uri="{FF2B5EF4-FFF2-40B4-BE49-F238E27FC236}">
                  <a16:creationId xmlns:a16="http://schemas.microsoft.com/office/drawing/2014/main" id="{67266CF8-3542-CA4D-6511-372C7EF334C6}"/>
                </a:ext>
              </a:extLst>
            </p:cNvPr>
            <p:cNvSpPr/>
            <p:nvPr/>
          </p:nvSpPr>
          <p:spPr>
            <a:xfrm>
              <a:off x="7347991" y="9322689"/>
              <a:ext cx="93607" cy="149770"/>
            </a:xfrm>
            <a:custGeom>
              <a:avLst/>
              <a:gdLst>
                <a:gd name="connsiteX0" fmla="*/ 90049 w 93606"/>
                <a:gd name="connsiteY0" fmla="*/ 14041 h 149770"/>
                <a:gd name="connsiteX1" fmla="*/ 41000 w 93606"/>
                <a:gd name="connsiteY1" fmla="*/ 129926 h 149770"/>
                <a:gd name="connsiteX2" fmla="*/ 14041 w 93606"/>
                <a:gd name="connsiteY2" fmla="*/ 143967 h 149770"/>
                <a:gd name="connsiteX3" fmla="*/ 63091 w 93606"/>
                <a:gd name="connsiteY3" fmla="*/ 28082 h 149770"/>
              </a:gdLst>
              <a:ahLst/>
              <a:cxnLst>
                <a:cxn ang="0">
                  <a:pos x="connsiteX0" y="connsiteY0"/>
                </a:cxn>
                <a:cxn ang="0">
                  <a:pos x="connsiteX1" y="connsiteY1"/>
                </a:cxn>
                <a:cxn ang="0">
                  <a:pos x="connsiteX2" y="connsiteY2"/>
                </a:cxn>
                <a:cxn ang="0">
                  <a:pos x="connsiteX3" y="connsiteY3"/>
                </a:cxn>
              </a:cxnLst>
              <a:rect l="l" t="t" r="r" b="b"/>
              <a:pathLst>
                <a:path w="93606" h="149770">
                  <a:moveTo>
                    <a:pt x="90049" y="14041"/>
                  </a:moveTo>
                  <a:lnTo>
                    <a:pt x="41000" y="129926"/>
                  </a:lnTo>
                  <a:lnTo>
                    <a:pt x="14041" y="143967"/>
                  </a:lnTo>
                  <a:lnTo>
                    <a:pt x="63091" y="28082"/>
                  </a:lnTo>
                  <a:close/>
                </a:path>
              </a:pathLst>
            </a:custGeom>
            <a:solidFill>
              <a:srgbClr val="FFD469"/>
            </a:solidFill>
            <a:ln w="9525" cap="flat">
              <a:noFill/>
              <a:prstDash val="solid"/>
              <a:miter/>
            </a:ln>
          </p:spPr>
          <p:txBody>
            <a:bodyPr rtlCol="0" anchor="ctr"/>
            <a:lstStyle/>
            <a:p>
              <a:endParaRPr lang="en-US" sz="1050"/>
            </a:p>
          </p:txBody>
        </p:sp>
        <p:sp>
          <p:nvSpPr>
            <p:cNvPr id="300" name="Freeform: Shape 228">
              <a:extLst>
                <a:ext uri="{FF2B5EF4-FFF2-40B4-BE49-F238E27FC236}">
                  <a16:creationId xmlns:a16="http://schemas.microsoft.com/office/drawing/2014/main" id="{E4D3691E-E068-6B41-A8F5-CABE66A71671}"/>
                </a:ext>
              </a:extLst>
            </p:cNvPr>
            <p:cNvSpPr/>
            <p:nvPr/>
          </p:nvSpPr>
          <p:spPr>
            <a:xfrm>
              <a:off x="6524629" y="8992632"/>
              <a:ext cx="74885" cy="168492"/>
            </a:xfrm>
            <a:custGeom>
              <a:avLst/>
              <a:gdLst>
                <a:gd name="connsiteX0" fmla="*/ 75821 w 74885"/>
                <a:gd name="connsiteY0" fmla="*/ 43621 h 168491"/>
                <a:gd name="connsiteX1" fmla="*/ 26959 w 74885"/>
                <a:gd name="connsiteY1" fmla="*/ 159506 h 168491"/>
                <a:gd name="connsiteX2" fmla="*/ 14041 w 74885"/>
                <a:gd name="connsiteY2" fmla="*/ 129926 h 168491"/>
                <a:gd name="connsiteX3" fmla="*/ 63091 w 74885"/>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74885" h="168491">
                  <a:moveTo>
                    <a:pt x="75821" y="43621"/>
                  </a:moveTo>
                  <a:lnTo>
                    <a:pt x="26959" y="159506"/>
                  </a:lnTo>
                  <a:lnTo>
                    <a:pt x="14041" y="129926"/>
                  </a:lnTo>
                  <a:lnTo>
                    <a:pt x="63091" y="14041"/>
                  </a:lnTo>
                  <a:close/>
                </a:path>
              </a:pathLst>
            </a:custGeom>
            <a:solidFill>
              <a:srgbClr val="FFD469"/>
            </a:solidFill>
            <a:ln w="9525" cap="flat">
              <a:noFill/>
              <a:prstDash val="solid"/>
              <a:miter/>
            </a:ln>
          </p:spPr>
          <p:txBody>
            <a:bodyPr rtlCol="0" anchor="ctr"/>
            <a:lstStyle/>
            <a:p>
              <a:endParaRPr lang="en-US" sz="1050"/>
            </a:p>
          </p:txBody>
        </p:sp>
        <p:sp>
          <p:nvSpPr>
            <p:cNvPr id="301" name="Freeform: Shape 229">
              <a:extLst>
                <a:ext uri="{FF2B5EF4-FFF2-40B4-BE49-F238E27FC236}">
                  <a16:creationId xmlns:a16="http://schemas.microsoft.com/office/drawing/2014/main" id="{70FD08FA-7582-7D7C-8F9B-52FC8A70DAC3}"/>
                </a:ext>
              </a:extLst>
            </p:cNvPr>
            <p:cNvSpPr/>
            <p:nvPr/>
          </p:nvSpPr>
          <p:spPr>
            <a:xfrm>
              <a:off x="7312983" y="9363501"/>
              <a:ext cx="93607" cy="149770"/>
            </a:xfrm>
            <a:custGeom>
              <a:avLst/>
              <a:gdLst>
                <a:gd name="connsiteX0" fmla="*/ 95479 w 93606"/>
                <a:gd name="connsiteY0" fmla="*/ 14041 h 149770"/>
                <a:gd name="connsiteX1" fmla="*/ 46429 w 93606"/>
                <a:gd name="connsiteY1" fmla="*/ 129926 h 149770"/>
                <a:gd name="connsiteX2" fmla="*/ 14041 w 93606"/>
                <a:gd name="connsiteY2" fmla="*/ 138912 h 149770"/>
                <a:gd name="connsiteX3" fmla="*/ 63091 w 93606"/>
                <a:gd name="connsiteY3" fmla="*/ 23027 h 149770"/>
              </a:gdLst>
              <a:ahLst/>
              <a:cxnLst>
                <a:cxn ang="0">
                  <a:pos x="connsiteX0" y="connsiteY0"/>
                </a:cxn>
                <a:cxn ang="0">
                  <a:pos x="connsiteX1" y="connsiteY1"/>
                </a:cxn>
                <a:cxn ang="0">
                  <a:pos x="connsiteX2" y="connsiteY2"/>
                </a:cxn>
                <a:cxn ang="0">
                  <a:pos x="connsiteX3" y="connsiteY3"/>
                </a:cxn>
              </a:cxnLst>
              <a:rect l="l" t="t" r="r" b="b"/>
              <a:pathLst>
                <a:path w="93606" h="149770">
                  <a:moveTo>
                    <a:pt x="95479" y="14041"/>
                  </a:moveTo>
                  <a:lnTo>
                    <a:pt x="46429" y="129926"/>
                  </a:lnTo>
                  <a:lnTo>
                    <a:pt x="14041" y="138912"/>
                  </a:lnTo>
                  <a:lnTo>
                    <a:pt x="63091" y="23027"/>
                  </a:lnTo>
                  <a:close/>
                </a:path>
              </a:pathLst>
            </a:custGeom>
            <a:solidFill>
              <a:srgbClr val="FFD469"/>
            </a:solidFill>
            <a:ln w="9525" cap="flat">
              <a:noFill/>
              <a:prstDash val="solid"/>
              <a:miter/>
            </a:ln>
          </p:spPr>
          <p:txBody>
            <a:bodyPr rtlCol="0" anchor="ctr"/>
            <a:lstStyle/>
            <a:p>
              <a:endParaRPr lang="en-US" sz="1050"/>
            </a:p>
          </p:txBody>
        </p:sp>
        <p:sp>
          <p:nvSpPr>
            <p:cNvPr id="302" name="Freeform: Shape 230">
              <a:extLst>
                <a:ext uri="{FF2B5EF4-FFF2-40B4-BE49-F238E27FC236}">
                  <a16:creationId xmlns:a16="http://schemas.microsoft.com/office/drawing/2014/main" id="{90AF897F-222E-554A-F2FA-1F77E49089D1}"/>
                </a:ext>
              </a:extLst>
            </p:cNvPr>
            <p:cNvSpPr/>
            <p:nvPr/>
          </p:nvSpPr>
          <p:spPr>
            <a:xfrm>
              <a:off x="6524067" y="9044677"/>
              <a:ext cx="93607" cy="168492"/>
            </a:xfrm>
            <a:custGeom>
              <a:avLst/>
              <a:gdLst>
                <a:gd name="connsiteX0" fmla="*/ 83123 w 93606"/>
                <a:gd name="connsiteY0" fmla="*/ 43434 h 168491"/>
                <a:gd name="connsiteX1" fmla="*/ 34260 w 93606"/>
                <a:gd name="connsiteY1" fmla="*/ 159318 h 168491"/>
                <a:gd name="connsiteX2" fmla="*/ 14041 w 93606"/>
                <a:gd name="connsiteY2" fmla="*/ 129926 h 168491"/>
                <a:gd name="connsiteX3" fmla="*/ 63091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83123" y="43434"/>
                  </a:moveTo>
                  <a:lnTo>
                    <a:pt x="34260" y="159318"/>
                  </a:lnTo>
                  <a:lnTo>
                    <a:pt x="14041" y="129926"/>
                  </a:lnTo>
                  <a:lnTo>
                    <a:pt x="63091" y="14041"/>
                  </a:lnTo>
                  <a:close/>
                </a:path>
              </a:pathLst>
            </a:custGeom>
            <a:solidFill>
              <a:srgbClr val="FFC950"/>
            </a:solidFill>
            <a:ln w="9525" cap="flat">
              <a:noFill/>
              <a:prstDash val="solid"/>
              <a:miter/>
            </a:ln>
          </p:spPr>
          <p:txBody>
            <a:bodyPr rtlCol="0" anchor="ctr"/>
            <a:lstStyle/>
            <a:p>
              <a:endParaRPr lang="en-US" sz="1050"/>
            </a:p>
          </p:txBody>
        </p:sp>
        <p:sp>
          <p:nvSpPr>
            <p:cNvPr id="303" name="Freeform: Shape 231">
              <a:extLst>
                <a:ext uri="{FF2B5EF4-FFF2-40B4-BE49-F238E27FC236}">
                  <a16:creationId xmlns:a16="http://schemas.microsoft.com/office/drawing/2014/main" id="{029B2E38-85D6-B24F-39E1-5BB3A294B1A5}"/>
                </a:ext>
              </a:extLst>
            </p:cNvPr>
            <p:cNvSpPr/>
            <p:nvPr/>
          </p:nvSpPr>
          <p:spPr>
            <a:xfrm>
              <a:off x="7302686" y="9372487"/>
              <a:ext cx="74885" cy="149770"/>
            </a:xfrm>
            <a:custGeom>
              <a:avLst/>
              <a:gdLst>
                <a:gd name="connsiteX0" fmla="*/ 73387 w 74885"/>
                <a:gd name="connsiteY0" fmla="*/ 14041 h 149770"/>
                <a:gd name="connsiteX1" fmla="*/ 24337 w 74885"/>
                <a:gd name="connsiteY1" fmla="*/ 129926 h 149770"/>
                <a:gd name="connsiteX2" fmla="*/ 14041 w 74885"/>
                <a:gd name="connsiteY2" fmla="*/ 153889 h 149770"/>
                <a:gd name="connsiteX3" fmla="*/ 63091 w 74885"/>
                <a:gd name="connsiteY3" fmla="*/ 38004 h 149770"/>
              </a:gdLst>
              <a:ahLst/>
              <a:cxnLst>
                <a:cxn ang="0">
                  <a:pos x="connsiteX0" y="connsiteY0"/>
                </a:cxn>
                <a:cxn ang="0">
                  <a:pos x="connsiteX1" y="connsiteY1"/>
                </a:cxn>
                <a:cxn ang="0">
                  <a:pos x="connsiteX2" y="connsiteY2"/>
                </a:cxn>
                <a:cxn ang="0">
                  <a:pos x="connsiteX3" y="connsiteY3"/>
                </a:cxn>
              </a:cxnLst>
              <a:rect l="l" t="t" r="r" b="b"/>
              <a:pathLst>
                <a:path w="74885" h="149770">
                  <a:moveTo>
                    <a:pt x="73387" y="14041"/>
                  </a:moveTo>
                  <a:lnTo>
                    <a:pt x="24337" y="129926"/>
                  </a:lnTo>
                  <a:lnTo>
                    <a:pt x="14041" y="153889"/>
                  </a:lnTo>
                  <a:lnTo>
                    <a:pt x="63091" y="38004"/>
                  </a:lnTo>
                  <a:close/>
                </a:path>
              </a:pathLst>
            </a:custGeom>
            <a:solidFill>
              <a:srgbClr val="FFC950"/>
            </a:solidFill>
            <a:ln w="9525" cap="flat">
              <a:noFill/>
              <a:prstDash val="solid"/>
              <a:miter/>
            </a:ln>
          </p:spPr>
          <p:txBody>
            <a:bodyPr rtlCol="0" anchor="ctr"/>
            <a:lstStyle/>
            <a:p>
              <a:endParaRPr lang="en-US" sz="1050"/>
            </a:p>
          </p:txBody>
        </p:sp>
        <p:sp>
          <p:nvSpPr>
            <p:cNvPr id="304" name="Freeform: Shape 232">
              <a:extLst>
                <a:ext uri="{FF2B5EF4-FFF2-40B4-BE49-F238E27FC236}">
                  <a16:creationId xmlns:a16="http://schemas.microsoft.com/office/drawing/2014/main" id="{F57D2FFC-AFD2-4BA4-8C1D-1E4524F3E6A8}"/>
                </a:ext>
              </a:extLst>
            </p:cNvPr>
            <p:cNvSpPr/>
            <p:nvPr/>
          </p:nvSpPr>
          <p:spPr>
            <a:xfrm>
              <a:off x="7265805" y="9396450"/>
              <a:ext cx="112328" cy="131049"/>
            </a:xfrm>
            <a:custGeom>
              <a:avLst/>
              <a:gdLst>
                <a:gd name="connsiteX0" fmla="*/ 99972 w 112327"/>
                <a:gd name="connsiteY0" fmla="*/ 14041 h 131049"/>
                <a:gd name="connsiteX1" fmla="*/ 50922 w 112327"/>
                <a:gd name="connsiteY1" fmla="*/ 129926 h 131049"/>
                <a:gd name="connsiteX2" fmla="*/ 14041 w 112327"/>
                <a:gd name="connsiteY2" fmla="*/ 133670 h 131049"/>
                <a:gd name="connsiteX3" fmla="*/ 63091 w 112327"/>
                <a:gd name="connsiteY3" fmla="*/ 17785 h 131049"/>
              </a:gdLst>
              <a:ahLst/>
              <a:cxnLst>
                <a:cxn ang="0">
                  <a:pos x="connsiteX0" y="connsiteY0"/>
                </a:cxn>
                <a:cxn ang="0">
                  <a:pos x="connsiteX1" y="connsiteY1"/>
                </a:cxn>
                <a:cxn ang="0">
                  <a:pos x="connsiteX2" y="connsiteY2"/>
                </a:cxn>
                <a:cxn ang="0">
                  <a:pos x="connsiteX3" y="connsiteY3"/>
                </a:cxn>
              </a:cxnLst>
              <a:rect l="l" t="t" r="r" b="b"/>
              <a:pathLst>
                <a:path w="112327" h="131049">
                  <a:moveTo>
                    <a:pt x="99972" y="14041"/>
                  </a:moveTo>
                  <a:lnTo>
                    <a:pt x="50922" y="129926"/>
                  </a:lnTo>
                  <a:lnTo>
                    <a:pt x="14041" y="133670"/>
                  </a:lnTo>
                  <a:lnTo>
                    <a:pt x="63091" y="17785"/>
                  </a:lnTo>
                  <a:close/>
                </a:path>
              </a:pathLst>
            </a:custGeom>
            <a:solidFill>
              <a:srgbClr val="FFD469"/>
            </a:solidFill>
            <a:ln w="9525" cap="flat">
              <a:noFill/>
              <a:prstDash val="solid"/>
              <a:miter/>
            </a:ln>
          </p:spPr>
          <p:txBody>
            <a:bodyPr rtlCol="0" anchor="ctr"/>
            <a:lstStyle/>
            <a:p>
              <a:endParaRPr lang="en-US" sz="1050"/>
            </a:p>
          </p:txBody>
        </p:sp>
        <p:sp>
          <p:nvSpPr>
            <p:cNvPr id="305" name="Freeform: Shape 233">
              <a:extLst>
                <a:ext uri="{FF2B5EF4-FFF2-40B4-BE49-F238E27FC236}">
                  <a16:creationId xmlns:a16="http://schemas.microsoft.com/office/drawing/2014/main" id="{5FFA32E5-FCEF-1640-7090-43FB77277E6E}"/>
                </a:ext>
              </a:extLst>
            </p:cNvPr>
            <p:cNvSpPr/>
            <p:nvPr/>
          </p:nvSpPr>
          <p:spPr>
            <a:xfrm>
              <a:off x="6538295" y="9074070"/>
              <a:ext cx="74885" cy="168492"/>
            </a:xfrm>
            <a:custGeom>
              <a:avLst/>
              <a:gdLst>
                <a:gd name="connsiteX0" fmla="*/ 63091 w 74885"/>
                <a:gd name="connsiteY0" fmla="*/ 39689 h 168491"/>
                <a:gd name="connsiteX1" fmla="*/ 14041 w 74885"/>
                <a:gd name="connsiteY1" fmla="*/ 155574 h 168491"/>
                <a:gd name="connsiteX2" fmla="*/ 20032 w 74885"/>
                <a:gd name="connsiteY2" fmla="*/ 129926 h 168491"/>
                <a:gd name="connsiteX3" fmla="*/ 68895 w 74885"/>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74885" h="168491">
                  <a:moveTo>
                    <a:pt x="63091" y="39689"/>
                  </a:moveTo>
                  <a:lnTo>
                    <a:pt x="14041" y="155574"/>
                  </a:lnTo>
                  <a:lnTo>
                    <a:pt x="20032" y="129926"/>
                  </a:lnTo>
                  <a:lnTo>
                    <a:pt x="68895" y="14041"/>
                  </a:lnTo>
                  <a:close/>
                </a:path>
              </a:pathLst>
            </a:custGeom>
            <a:solidFill>
              <a:srgbClr val="FFD469"/>
            </a:solidFill>
            <a:ln w="9525" cap="flat">
              <a:noFill/>
              <a:prstDash val="solid"/>
              <a:miter/>
            </a:ln>
          </p:spPr>
          <p:txBody>
            <a:bodyPr rtlCol="0" anchor="ctr"/>
            <a:lstStyle/>
            <a:p>
              <a:endParaRPr lang="en-US" sz="1050"/>
            </a:p>
          </p:txBody>
        </p:sp>
        <p:sp>
          <p:nvSpPr>
            <p:cNvPr id="306" name="Freeform: Shape 234">
              <a:extLst>
                <a:ext uri="{FF2B5EF4-FFF2-40B4-BE49-F238E27FC236}">
                  <a16:creationId xmlns:a16="http://schemas.microsoft.com/office/drawing/2014/main" id="{55E3B5AA-AC20-109E-7ABB-5B18510BDDB5}"/>
                </a:ext>
              </a:extLst>
            </p:cNvPr>
            <p:cNvSpPr/>
            <p:nvPr/>
          </p:nvSpPr>
          <p:spPr>
            <a:xfrm>
              <a:off x="6538295" y="9099718"/>
              <a:ext cx="93607" cy="168492"/>
            </a:xfrm>
            <a:custGeom>
              <a:avLst/>
              <a:gdLst>
                <a:gd name="connsiteX0" fmla="*/ 89675 w 93606"/>
                <a:gd name="connsiteY0" fmla="*/ 42498 h 168491"/>
                <a:gd name="connsiteX1" fmla="*/ 40625 w 93606"/>
                <a:gd name="connsiteY1" fmla="*/ 158383 h 168491"/>
                <a:gd name="connsiteX2" fmla="*/ 14041 w 93606"/>
                <a:gd name="connsiteY2" fmla="*/ 129926 h 168491"/>
                <a:gd name="connsiteX3" fmla="*/ 63091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89675" y="42498"/>
                  </a:moveTo>
                  <a:lnTo>
                    <a:pt x="40625" y="158383"/>
                  </a:lnTo>
                  <a:lnTo>
                    <a:pt x="14041" y="129926"/>
                  </a:lnTo>
                  <a:lnTo>
                    <a:pt x="63091" y="14041"/>
                  </a:lnTo>
                  <a:close/>
                </a:path>
              </a:pathLst>
            </a:custGeom>
            <a:solidFill>
              <a:srgbClr val="FFC950"/>
            </a:solidFill>
            <a:ln w="9525" cap="flat">
              <a:noFill/>
              <a:prstDash val="solid"/>
              <a:miter/>
            </a:ln>
          </p:spPr>
          <p:txBody>
            <a:bodyPr rtlCol="0" anchor="ctr"/>
            <a:lstStyle/>
            <a:p>
              <a:endParaRPr lang="en-US" sz="1050"/>
            </a:p>
          </p:txBody>
        </p:sp>
        <p:sp>
          <p:nvSpPr>
            <p:cNvPr id="307" name="Freeform: Shape 235">
              <a:extLst>
                <a:ext uri="{FF2B5EF4-FFF2-40B4-BE49-F238E27FC236}">
                  <a16:creationId xmlns:a16="http://schemas.microsoft.com/office/drawing/2014/main" id="{42AD6BAA-8EB7-F578-11D9-07C1C966E6E2}"/>
                </a:ext>
              </a:extLst>
            </p:cNvPr>
            <p:cNvSpPr/>
            <p:nvPr/>
          </p:nvSpPr>
          <p:spPr>
            <a:xfrm>
              <a:off x="7248207" y="9400195"/>
              <a:ext cx="93607" cy="149770"/>
            </a:xfrm>
            <a:custGeom>
              <a:avLst/>
              <a:gdLst>
                <a:gd name="connsiteX0" fmla="*/ 80689 w 93606"/>
                <a:gd name="connsiteY0" fmla="*/ 14041 h 149770"/>
                <a:gd name="connsiteX1" fmla="*/ 31639 w 93606"/>
                <a:gd name="connsiteY1" fmla="*/ 129926 h 149770"/>
                <a:gd name="connsiteX2" fmla="*/ 14041 w 93606"/>
                <a:gd name="connsiteY2" fmla="*/ 150145 h 149770"/>
                <a:gd name="connsiteX3" fmla="*/ 63091 w 93606"/>
                <a:gd name="connsiteY3" fmla="*/ 34260 h 149770"/>
              </a:gdLst>
              <a:ahLst/>
              <a:cxnLst>
                <a:cxn ang="0">
                  <a:pos x="connsiteX0" y="connsiteY0"/>
                </a:cxn>
                <a:cxn ang="0">
                  <a:pos x="connsiteX1" y="connsiteY1"/>
                </a:cxn>
                <a:cxn ang="0">
                  <a:pos x="connsiteX2" y="connsiteY2"/>
                </a:cxn>
                <a:cxn ang="0">
                  <a:pos x="connsiteX3" y="connsiteY3"/>
                </a:cxn>
              </a:cxnLst>
              <a:rect l="l" t="t" r="r" b="b"/>
              <a:pathLst>
                <a:path w="93606" h="149770">
                  <a:moveTo>
                    <a:pt x="80689" y="14041"/>
                  </a:moveTo>
                  <a:lnTo>
                    <a:pt x="31639" y="129926"/>
                  </a:lnTo>
                  <a:lnTo>
                    <a:pt x="14041" y="150145"/>
                  </a:lnTo>
                  <a:lnTo>
                    <a:pt x="63091" y="34260"/>
                  </a:lnTo>
                  <a:close/>
                </a:path>
              </a:pathLst>
            </a:custGeom>
            <a:solidFill>
              <a:srgbClr val="FFC950"/>
            </a:solidFill>
            <a:ln w="9525" cap="flat">
              <a:noFill/>
              <a:prstDash val="solid"/>
              <a:miter/>
            </a:ln>
          </p:spPr>
          <p:txBody>
            <a:bodyPr rtlCol="0" anchor="ctr"/>
            <a:lstStyle/>
            <a:p>
              <a:endParaRPr lang="en-US" sz="1050"/>
            </a:p>
          </p:txBody>
        </p:sp>
        <p:sp>
          <p:nvSpPr>
            <p:cNvPr id="308" name="Freeform: Shape 236">
              <a:extLst>
                <a:ext uri="{FF2B5EF4-FFF2-40B4-BE49-F238E27FC236}">
                  <a16:creationId xmlns:a16="http://schemas.microsoft.com/office/drawing/2014/main" id="{1EC86C6B-D016-5499-309D-DFE8EDAFCF4B}"/>
                </a:ext>
              </a:extLst>
            </p:cNvPr>
            <p:cNvSpPr/>
            <p:nvPr/>
          </p:nvSpPr>
          <p:spPr>
            <a:xfrm>
              <a:off x="7208143" y="9418729"/>
              <a:ext cx="112328" cy="131049"/>
            </a:xfrm>
            <a:custGeom>
              <a:avLst/>
              <a:gdLst>
                <a:gd name="connsiteX0" fmla="*/ 103155 w 112327"/>
                <a:gd name="connsiteY0" fmla="*/ 15726 h 131049"/>
                <a:gd name="connsiteX1" fmla="*/ 54105 w 112327"/>
                <a:gd name="connsiteY1" fmla="*/ 131611 h 131049"/>
                <a:gd name="connsiteX2" fmla="*/ 14041 w 112327"/>
                <a:gd name="connsiteY2" fmla="*/ 129926 h 131049"/>
                <a:gd name="connsiteX3" fmla="*/ 63091 w 112327"/>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112327" h="131049">
                  <a:moveTo>
                    <a:pt x="103155" y="15726"/>
                  </a:moveTo>
                  <a:lnTo>
                    <a:pt x="54105" y="131611"/>
                  </a:lnTo>
                  <a:lnTo>
                    <a:pt x="14041" y="129926"/>
                  </a:lnTo>
                  <a:lnTo>
                    <a:pt x="63091" y="14041"/>
                  </a:lnTo>
                  <a:close/>
                </a:path>
              </a:pathLst>
            </a:custGeom>
            <a:solidFill>
              <a:srgbClr val="FFD469"/>
            </a:solidFill>
            <a:ln w="9525" cap="flat">
              <a:noFill/>
              <a:prstDash val="solid"/>
              <a:miter/>
            </a:ln>
          </p:spPr>
          <p:txBody>
            <a:bodyPr rtlCol="0" anchor="ctr"/>
            <a:lstStyle/>
            <a:p>
              <a:endParaRPr lang="en-US" sz="1050"/>
            </a:p>
          </p:txBody>
        </p:sp>
        <p:sp>
          <p:nvSpPr>
            <p:cNvPr id="309" name="Freeform: Shape 237">
              <a:extLst>
                <a:ext uri="{FF2B5EF4-FFF2-40B4-BE49-F238E27FC236}">
                  <a16:creationId xmlns:a16="http://schemas.microsoft.com/office/drawing/2014/main" id="{FF36817B-D33D-BA47-82A2-1DBEDA439815}"/>
                </a:ext>
              </a:extLst>
            </p:cNvPr>
            <p:cNvSpPr/>
            <p:nvPr/>
          </p:nvSpPr>
          <p:spPr>
            <a:xfrm>
              <a:off x="6564880" y="9128174"/>
              <a:ext cx="74885" cy="168492"/>
            </a:xfrm>
            <a:custGeom>
              <a:avLst/>
              <a:gdLst>
                <a:gd name="connsiteX0" fmla="*/ 64963 w 74885"/>
                <a:gd name="connsiteY0" fmla="*/ 41936 h 168491"/>
                <a:gd name="connsiteX1" fmla="*/ 15913 w 74885"/>
                <a:gd name="connsiteY1" fmla="*/ 157820 h 168491"/>
                <a:gd name="connsiteX2" fmla="*/ 14041 w 74885"/>
                <a:gd name="connsiteY2" fmla="*/ 129926 h 168491"/>
                <a:gd name="connsiteX3" fmla="*/ 63091 w 74885"/>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74885" h="168491">
                  <a:moveTo>
                    <a:pt x="64963" y="41936"/>
                  </a:moveTo>
                  <a:lnTo>
                    <a:pt x="15913" y="157820"/>
                  </a:lnTo>
                  <a:lnTo>
                    <a:pt x="14041" y="129926"/>
                  </a:lnTo>
                  <a:lnTo>
                    <a:pt x="63091" y="14041"/>
                  </a:lnTo>
                  <a:close/>
                </a:path>
              </a:pathLst>
            </a:custGeom>
            <a:solidFill>
              <a:srgbClr val="FFD469"/>
            </a:solidFill>
            <a:ln w="9525" cap="flat">
              <a:noFill/>
              <a:prstDash val="solid"/>
              <a:miter/>
            </a:ln>
          </p:spPr>
          <p:txBody>
            <a:bodyPr rtlCol="0" anchor="ctr"/>
            <a:lstStyle/>
            <a:p>
              <a:endParaRPr lang="en-US" sz="1050"/>
            </a:p>
          </p:txBody>
        </p:sp>
        <p:sp>
          <p:nvSpPr>
            <p:cNvPr id="310" name="Freeform: Shape 238">
              <a:extLst>
                <a:ext uri="{FF2B5EF4-FFF2-40B4-BE49-F238E27FC236}">
                  <a16:creationId xmlns:a16="http://schemas.microsoft.com/office/drawing/2014/main" id="{9BDA09B8-E352-4925-F11B-A60EDF287879}"/>
                </a:ext>
              </a:extLst>
            </p:cNvPr>
            <p:cNvSpPr/>
            <p:nvPr/>
          </p:nvSpPr>
          <p:spPr>
            <a:xfrm>
              <a:off x="6566752" y="9156069"/>
              <a:ext cx="93607" cy="168492"/>
            </a:xfrm>
            <a:custGeom>
              <a:avLst/>
              <a:gdLst>
                <a:gd name="connsiteX0" fmla="*/ 95291 w 93606"/>
                <a:gd name="connsiteY0" fmla="*/ 40251 h 168491"/>
                <a:gd name="connsiteX1" fmla="*/ 46242 w 93606"/>
                <a:gd name="connsiteY1" fmla="*/ 156136 h 168491"/>
                <a:gd name="connsiteX2" fmla="*/ 14041 w 93606"/>
                <a:gd name="connsiteY2" fmla="*/ 129926 h 168491"/>
                <a:gd name="connsiteX3" fmla="*/ 63091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95291" y="40251"/>
                  </a:moveTo>
                  <a:lnTo>
                    <a:pt x="46242" y="156136"/>
                  </a:lnTo>
                  <a:lnTo>
                    <a:pt x="14041" y="129926"/>
                  </a:lnTo>
                  <a:lnTo>
                    <a:pt x="63091" y="14041"/>
                  </a:lnTo>
                  <a:close/>
                </a:path>
              </a:pathLst>
            </a:custGeom>
            <a:solidFill>
              <a:srgbClr val="FFC950"/>
            </a:solidFill>
            <a:ln w="9525" cap="flat">
              <a:noFill/>
              <a:prstDash val="solid"/>
              <a:miter/>
            </a:ln>
          </p:spPr>
          <p:txBody>
            <a:bodyPr rtlCol="0" anchor="ctr"/>
            <a:lstStyle/>
            <a:p>
              <a:endParaRPr lang="en-US" sz="1050"/>
            </a:p>
          </p:txBody>
        </p:sp>
        <p:sp>
          <p:nvSpPr>
            <p:cNvPr id="311" name="Freeform: Shape 239">
              <a:extLst>
                <a:ext uri="{FF2B5EF4-FFF2-40B4-BE49-F238E27FC236}">
                  <a16:creationId xmlns:a16="http://schemas.microsoft.com/office/drawing/2014/main" id="{C278DB58-F508-9EFC-60E5-1F6614BCFD88}"/>
                </a:ext>
              </a:extLst>
            </p:cNvPr>
            <p:cNvSpPr/>
            <p:nvPr/>
          </p:nvSpPr>
          <p:spPr>
            <a:xfrm>
              <a:off x="7183993" y="9418729"/>
              <a:ext cx="93607" cy="149770"/>
            </a:xfrm>
            <a:custGeom>
              <a:avLst/>
              <a:gdLst>
                <a:gd name="connsiteX0" fmla="*/ 87241 w 93606"/>
                <a:gd name="connsiteY0" fmla="*/ 14041 h 149770"/>
                <a:gd name="connsiteX1" fmla="*/ 38191 w 93606"/>
                <a:gd name="connsiteY1" fmla="*/ 129926 h 149770"/>
                <a:gd name="connsiteX2" fmla="*/ 14041 w 93606"/>
                <a:gd name="connsiteY2" fmla="*/ 146026 h 149770"/>
                <a:gd name="connsiteX3" fmla="*/ 62903 w 93606"/>
                <a:gd name="connsiteY3" fmla="*/ 30142 h 149770"/>
              </a:gdLst>
              <a:ahLst/>
              <a:cxnLst>
                <a:cxn ang="0">
                  <a:pos x="connsiteX0" y="connsiteY0"/>
                </a:cxn>
                <a:cxn ang="0">
                  <a:pos x="connsiteX1" y="connsiteY1"/>
                </a:cxn>
                <a:cxn ang="0">
                  <a:pos x="connsiteX2" y="connsiteY2"/>
                </a:cxn>
                <a:cxn ang="0">
                  <a:pos x="connsiteX3" y="connsiteY3"/>
                </a:cxn>
              </a:cxnLst>
              <a:rect l="l" t="t" r="r" b="b"/>
              <a:pathLst>
                <a:path w="93606" h="149770">
                  <a:moveTo>
                    <a:pt x="87241" y="14041"/>
                  </a:moveTo>
                  <a:lnTo>
                    <a:pt x="38191" y="129926"/>
                  </a:lnTo>
                  <a:lnTo>
                    <a:pt x="14041" y="146026"/>
                  </a:lnTo>
                  <a:lnTo>
                    <a:pt x="62903" y="30142"/>
                  </a:lnTo>
                  <a:close/>
                </a:path>
              </a:pathLst>
            </a:custGeom>
            <a:solidFill>
              <a:srgbClr val="FFC950"/>
            </a:solidFill>
            <a:ln w="9525" cap="flat">
              <a:noFill/>
              <a:prstDash val="solid"/>
              <a:miter/>
            </a:ln>
          </p:spPr>
          <p:txBody>
            <a:bodyPr rtlCol="0" anchor="ctr"/>
            <a:lstStyle/>
            <a:p>
              <a:endParaRPr lang="en-US" sz="1050"/>
            </a:p>
          </p:txBody>
        </p:sp>
        <p:sp>
          <p:nvSpPr>
            <p:cNvPr id="312" name="Freeform: Shape 240">
              <a:extLst>
                <a:ext uri="{FF2B5EF4-FFF2-40B4-BE49-F238E27FC236}">
                  <a16:creationId xmlns:a16="http://schemas.microsoft.com/office/drawing/2014/main" id="{FBBF7BAC-2289-4F24-04B4-AA42B05F9A3A}"/>
                </a:ext>
              </a:extLst>
            </p:cNvPr>
            <p:cNvSpPr/>
            <p:nvPr/>
          </p:nvSpPr>
          <p:spPr>
            <a:xfrm>
              <a:off x="7142057" y="9427715"/>
              <a:ext cx="112328" cy="149770"/>
            </a:xfrm>
            <a:custGeom>
              <a:avLst/>
              <a:gdLst>
                <a:gd name="connsiteX0" fmla="*/ 104839 w 112327"/>
                <a:gd name="connsiteY0" fmla="*/ 21155 h 149770"/>
                <a:gd name="connsiteX1" fmla="*/ 55977 w 112327"/>
                <a:gd name="connsiteY1" fmla="*/ 137039 h 149770"/>
                <a:gd name="connsiteX2" fmla="*/ 14041 w 112327"/>
                <a:gd name="connsiteY2" fmla="*/ 129926 h 149770"/>
                <a:gd name="connsiteX3" fmla="*/ 63091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04839" y="21155"/>
                  </a:moveTo>
                  <a:lnTo>
                    <a:pt x="55977" y="137039"/>
                  </a:lnTo>
                  <a:lnTo>
                    <a:pt x="14041" y="129926"/>
                  </a:lnTo>
                  <a:lnTo>
                    <a:pt x="63091" y="14041"/>
                  </a:lnTo>
                  <a:close/>
                </a:path>
              </a:pathLst>
            </a:custGeom>
            <a:solidFill>
              <a:srgbClr val="FFD469"/>
            </a:solidFill>
            <a:ln w="9525" cap="flat">
              <a:noFill/>
              <a:prstDash val="solid"/>
              <a:miter/>
            </a:ln>
          </p:spPr>
          <p:txBody>
            <a:bodyPr rtlCol="0" anchor="ctr"/>
            <a:lstStyle/>
            <a:p>
              <a:endParaRPr lang="en-US" sz="1050"/>
            </a:p>
          </p:txBody>
        </p:sp>
        <p:sp>
          <p:nvSpPr>
            <p:cNvPr id="313" name="Freeform: Shape 241">
              <a:extLst>
                <a:ext uri="{FF2B5EF4-FFF2-40B4-BE49-F238E27FC236}">
                  <a16:creationId xmlns:a16="http://schemas.microsoft.com/office/drawing/2014/main" id="{8C2650FB-D5C9-FC6C-16F3-6644A0575FDA}"/>
                </a:ext>
              </a:extLst>
            </p:cNvPr>
            <p:cNvSpPr/>
            <p:nvPr/>
          </p:nvSpPr>
          <p:spPr>
            <a:xfrm>
              <a:off x="6598953" y="9182279"/>
              <a:ext cx="74885" cy="168492"/>
            </a:xfrm>
            <a:custGeom>
              <a:avLst/>
              <a:gdLst>
                <a:gd name="connsiteX0" fmla="*/ 72639 w 74885"/>
                <a:gd name="connsiteY0" fmla="*/ 43246 h 168491"/>
                <a:gd name="connsiteX1" fmla="*/ 23776 w 74885"/>
                <a:gd name="connsiteY1" fmla="*/ 159131 h 168491"/>
                <a:gd name="connsiteX2" fmla="*/ 14041 w 74885"/>
                <a:gd name="connsiteY2" fmla="*/ 129926 h 168491"/>
                <a:gd name="connsiteX3" fmla="*/ 63091 w 74885"/>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74885" h="168491">
                  <a:moveTo>
                    <a:pt x="72639" y="43246"/>
                  </a:moveTo>
                  <a:lnTo>
                    <a:pt x="23776" y="159131"/>
                  </a:lnTo>
                  <a:lnTo>
                    <a:pt x="14041" y="129926"/>
                  </a:lnTo>
                  <a:lnTo>
                    <a:pt x="63091" y="14041"/>
                  </a:lnTo>
                  <a:close/>
                </a:path>
              </a:pathLst>
            </a:custGeom>
            <a:solidFill>
              <a:srgbClr val="FFD469"/>
            </a:solidFill>
            <a:ln w="9525" cap="flat">
              <a:noFill/>
              <a:prstDash val="solid"/>
              <a:miter/>
            </a:ln>
          </p:spPr>
          <p:txBody>
            <a:bodyPr rtlCol="0" anchor="ctr"/>
            <a:lstStyle/>
            <a:p>
              <a:endParaRPr lang="en-US" sz="1050"/>
            </a:p>
          </p:txBody>
        </p:sp>
        <p:sp>
          <p:nvSpPr>
            <p:cNvPr id="314" name="Freeform: Shape 242">
              <a:extLst>
                <a:ext uri="{FF2B5EF4-FFF2-40B4-BE49-F238E27FC236}">
                  <a16:creationId xmlns:a16="http://schemas.microsoft.com/office/drawing/2014/main" id="{81F887D5-95C2-A9E9-8895-C9ADFF8056A4}"/>
                </a:ext>
              </a:extLst>
            </p:cNvPr>
            <p:cNvSpPr/>
            <p:nvPr/>
          </p:nvSpPr>
          <p:spPr>
            <a:xfrm>
              <a:off x="6608688" y="9211484"/>
              <a:ext cx="112328" cy="149770"/>
            </a:xfrm>
            <a:custGeom>
              <a:avLst/>
              <a:gdLst>
                <a:gd name="connsiteX0" fmla="*/ 99597 w 112327"/>
                <a:gd name="connsiteY0" fmla="*/ 37443 h 149770"/>
                <a:gd name="connsiteX1" fmla="*/ 50548 w 112327"/>
                <a:gd name="connsiteY1" fmla="*/ 153328 h 149770"/>
                <a:gd name="connsiteX2" fmla="*/ 14041 w 112327"/>
                <a:gd name="connsiteY2" fmla="*/ 129926 h 149770"/>
                <a:gd name="connsiteX3" fmla="*/ 62904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99597" y="37443"/>
                  </a:moveTo>
                  <a:lnTo>
                    <a:pt x="50548" y="153328"/>
                  </a:lnTo>
                  <a:lnTo>
                    <a:pt x="14041" y="129926"/>
                  </a:lnTo>
                  <a:lnTo>
                    <a:pt x="62904" y="14041"/>
                  </a:lnTo>
                  <a:close/>
                </a:path>
              </a:pathLst>
            </a:custGeom>
            <a:solidFill>
              <a:srgbClr val="FFC950"/>
            </a:solidFill>
            <a:ln w="9525" cap="flat">
              <a:noFill/>
              <a:prstDash val="solid"/>
              <a:miter/>
            </a:ln>
          </p:spPr>
          <p:txBody>
            <a:bodyPr rtlCol="0" anchor="ctr"/>
            <a:lstStyle/>
            <a:p>
              <a:endParaRPr lang="en-US" sz="1050"/>
            </a:p>
          </p:txBody>
        </p:sp>
        <p:sp>
          <p:nvSpPr>
            <p:cNvPr id="315" name="Freeform: Shape 243">
              <a:extLst>
                <a:ext uri="{FF2B5EF4-FFF2-40B4-BE49-F238E27FC236}">
                  <a16:creationId xmlns:a16="http://schemas.microsoft.com/office/drawing/2014/main" id="{315D9097-C476-7E5F-F885-4D8261CE1005}"/>
                </a:ext>
              </a:extLst>
            </p:cNvPr>
            <p:cNvSpPr/>
            <p:nvPr/>
          </p:nvSpPr>
          <p:spPr>
            <a:xfrm>
              <a:off x="7111729" y="9427715"/>
              <a:ext cx="93607" cy="149770"/>
            </a:xfrm>
            <a:custGeom>
              <a:avLst/>
              <a:gdLst>
                <a:gd name="connsiteX0" fmla="*/ 93420 w 93606"/>
                <a:gd name="connsiteY0" fmla="*/ 14041 h 149770"/>
                <a:gd name="connsiteX1" fmla="*/ 44369 w 93606"/>
                <a:gd name="connsiteY1" fmla="*/ 129926 h 149770"/>
                <a:gd name="connsiteX2" fmla="*/ 14041 w 93606"/>
                <a:gd name="connsiteY2" fmla="*/ 140971 h 149770"/>
                <a:gd name="connsiteX3" fmla="*/ 63091 w 93606"/>
                <a:gd name="connsiteY3" fmla="*/ 25086 h 149770"/>
              </a:gdLst>
              <a:ahLst/>
              <a:cxnLst>
                <a:cxn ang="0">
                  <a:pos x="connsiteX0" y="connsiteY0"/>
                </a:cxn>
                <a:cxn ang="0">
                  <a:pos x="connsiteX1" y="connsiteY1"/>
                </a:cxn>
                <a:cxn ang="0">
                  <a:pos x="connsiteX2" y="connsiteY2"/>
                </a:cxn>
                <a:cxn ang="0">
                  <a:pos x="connsiteX3" y="connsiteY3"/>
                </a:cxn>
              </a:cxnLst>
              <a:rect l="l" t="t" r="r" b="b"/>
              <a:pathLst>
                <a:path w="93606" h="149770">
                  <a:moveTo>
                    <a:pt x="93420" y="14041"/>
                  </a:moveTo>
                  <a:lnTo>
                    <a:pt x="44369" y="129926"/>
                  </a:lnTo>
                  <a:lnTo>
                    <a:pt x="14041" y="140971"/>
                  </a:lnTo>
                  <a:lnTo>
                    <a:pt x="63091" y="25086"/>
                  </a:lnTo>
                  <a:close/>
                </a:path>
              </a:pathLst>
            </a:custGeom>
            <a:solidFill>
              <a:srgbClr val="FFC950"/>
            </a:solidFill>
            <a:ln w="9525" cap="flat">
              <a:noFill/>
              <a:prstDash val="solid"/>
              <a:miter/>
            </a:ln>
          </p:spPr>
          <p:txBody>
            <a:bodyPr rtlCol="0" anchor="ctr"/>
            <a:lstStyle/>
            <a:p>
              <a:endParaRPr lang="en-US" sz="1050"/>
            </a:p>
          </p:txBody>
        </p:sp>
        <p:sp>
          <p:nvSpPr>
            <p:cNvPr id="316" name="Freeform: Shape 244">
              <a:extLst>
                <a:ext uri="{FF2B5EF4-FFF2-40B4-BE49-F238E27FC236}">
                  <a16:creationId xmlns:a16="http://schemas.microsoft.com/office/drawing/2014/main" id="{B97313C2-D10C-5CF9-FC62-AE1345D5207C}"/>
                </a:ext>
              </a:extLst>
            </p:cNvPr>
            <p:cNvSpPr/>
            <p:nvPr/>
          </p:nvSpPr>
          <p:spPr>
            <a:xfrm>
              <a:off x="7069606" y="9426592"/>
              <a:ext cx="112328" cy="149770"/>
            </a:xfrm>
            <a:custGeom>
              <a:avLst/>
              <a:gdLst>
                <a:gd name="connsiteX0" fmla="*/ 105214 w 112327"/>
                <a:gd name="connsiteY0" fmla="*/ 26210 h 149770"/>
                <a:gd name="connsiteX1" fmla="*/ 56164 w 112327"/>
                <a:gd name="connsiteY1" fmla="*/ 142095 h 149770"/>
                <a:gd name="connsiteX2" fmla="*/ 14041 w 112327"/>
                <a:gd name="connsiteY2" fmla="*/ 129926 h 149770"/>
                <a:gd name="connsiteX3" fmla="*/ 63091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05214" y="26210"/>
                  </a:moveTo>
                  <a:lnTo>
                    <a:pt x="56164" y="142095"/>
                  </a:lnTo>
                  <a:lnTo>
                    <a:pt x="14041" y="129926"/>
                  </a:lnTo>
                  <a:lnTo>
                    <a:pt x="63091" y="14041"/>
                  </a:lnTo>
                  <a:close/>
                </a:path>
              </a:pathLst>
            </a:custGeom>
            <a:solidFill>
              <a:srgbClr val="FFD469"/>
            </a:solidFill>
            <a:ln w="9525" cap="flat">
              <a:noFill/>
              <a:prstDash val="solid"/>
              <a:miter/>
            </a:ln>
          </p:spPr>
          <p:txBody>
            <a:bodyPr rtlCol="0" anchor="ctr"/>
            <a:lstStyle/>
            <a:p>
              <a:endParaRPr lang="en-US" sz="1050"/>
            </a:p>
          </p:txBody>
        </p:sp>
        <p:sp>
          <p:nvSpPr>
            <p:cNvPr id="317" name="Freeform: Shape 245">
              <a:extLst>
                <a:ext uri="{FF2B5EF4-FFF2-40B4-BE49-F238E27FC236}">
                  <a16:creationId xmlns:a16="http://schemas.microsoft.com/office/drawing/2014/main" id="{709A1EB2-AB97-B579-3B63-5594FF6FDF8E}"/>
                </a:ext>
              </a:extLst>
            </p:cNvPr>
            <p:cNvSpPr/>
            <p:nvPr/>
          </p:nvSpPr>
          <p:spPr>
            <a:xfrm>
              <a:off x="6645194" y="9234886"/>
              <a:ext cx="93607" cy="168492"/>
            </a:xfrm>
            <a:custGeom>
              <a:avLst/>
              <a:gdLst>
                <a:gd name="connsiteX0" fmla="*/ 80127 w 93606"/>
                <a:gd name="connsiteY0" fmla="*/ 43621 h 168491"/>
                <a:gd name="connsiteX1" fmla="*/ 31077 w 93606"/>
                <a:gd name="connsiteY1" fmla="*/ 159506 h 168491"/>
                <a:gd name="connsiteX2" fmla="*/ 14041 w 93606"/>
                <a:gd name="connsiteY2" fmla="*/ 129926 h 168491"/>
                <a:gd name="connsiteX3" fmla="*/ 63091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80127" y="43621"/>
                  </a:moveTo>
                  <a:lnTo>
                    <a:pt x="31077" y="159506"/>
                  </a:lnTo>
                  <a:lnTo>
                    <a:pt x="14041" y="129926"/>
                  </a:lnTo>
                  <a:lnTo>
                    <a:pt x="63091" y="14041"/>
                  </a:lnTo>
                  <a:close/>
                </a:path>
              </a:pathLst>
            </a:custGeom>
            <a:solidFill>
              <a:srgbClr val="FFD469"/>
            </a:solidFill>
            <a:ln w="9525" cap="flat">
              <a:noFill/>
              <a:prstDash val="solid"/>
              <a:miter/>
            </a:ln>
          </p:spPr>
          <p:txBody>
            <a:bodyPr rtlCol="0" anchor="ctr"/>
            <a:lstStyle/>
            <a:p>
              <a:endParaRPr lang="en-US" sz="1050"/>
            </a:p>
          </p:txBody>
        </p:sp>
        <p:sp>
          <p:nvSpPr>
            <p:cNvPr id="318" name="Freeform: Shape 246">
              <a:extLst>
                <a:ext uri="{FF2B5EF4-FFF2-40B4-BE49-F238E27FC236}">
                  <a16:creationId xmlns:a16="http://schemas.microsoft.com/office/drawing/2014/main" id="{C50FF9FA-C2D8-A20F-1F53-EDE48BE0B44A}"/>
                </a:ext>
              </a:extLst>
            </p:cNvPr>
            <p:cNvSpPr/>
            <p:nvPr/>
          </p:nvSpPr>
          <p:spPr>
            <a:xfrm>
              <a:off x="6662231" y="9264466"/>
              <a:ext cx="112328" cy="149770"/>
            </a:xfrm>
            <a:custGeom>
              <a:avLst/>
              <a:gdLst>
                <a:gd name="connsiteX0" fmla="*/ 102967 w 112327"/>
                <a:gd name="connsiteY0" fmla="*/ 33511 h 149770"/>
                <a:gd name="connsiteX1" fmla="*/ 53917 w 112327"/>
                <a:gd name="connsiteY1" fmla="*/ 149396 h 149770"/>
                <a:gd name="connsiteX2" fmla="*/ 14041 w 112327"/>
                <a:gd name="connsiteY2" fmla="*/ 129926 h 149770"/>
                <a:gd name="connsiteX3" fmla="*/ 63091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02967" y="33511"/>
                  </a:moveTo>
                  <a:lnTo>
                    <a:pt x="53917" y="149396"/>
                  </a:lnTo>
                  <a:lnTo>
                    <a:pt x="14041" y="129926"/>
                  </a:lnTo>
                  <a:lnTo>
                    <a:pt x="63091" y="14041"/>
                  </a:lnTo>
                  <a:close/>
                </a:path>
              </a:pathLst>
            </a:custGeom>
            <a:solidFill>
              <a:srgbClr val="FFC950"/>
            </a:solidFill>
            <a:ln w="9525" cap="flat">
              <a:noFill/>
              <a:prstDash val="solid"/>
              <a:miter/>
            </a:ln>
          </p:spPr>
          <p:txBody>
            <a:bodyPr rtlCol="0" anchor="ctr"/>
            <a:lstStyle/>
            <a:p>
              <a:endParaRPr lang="en-US" sz="1050"/>
            </a:p>
          </p:txBody>
        </p:sp>
        <p:sp>
          <p:nvSpPr>
            <p:cNvPr id="319" name="Freeform: Shape 247">
              <a:extLst>
                <a:ext uri="{FF2B5EF4-FFF2-40B4-BE49-F238E27FC236}">
                  <a16:creationId xmlns:a16="http://schemas.microsoft.com/office/drawing/2014/main" id="{2BBB5176-88B5-0B80-EDD4-B9383CDE6FA1}"/>
                </a:ext>
              </a:extLst>
            </p:cNvPr>
            <p:cNvSpPr/>
            <p:nvPr/>
          </p:nvSpPr>
          <p:spPr>
            <a:xfrm>
              <a:off x="7034410" y="9426592"/>
              <a:ext cx="112328" cy="149770"/>
            </a:xfrm>
            <a:custGeom>
              <a:avLst/>
              <a:gdLst>
                <a:gd name="connsiteX0" fmla="*/ 98287 w 112327"/>
                <a:gd name="connsiteY0" fmla="*/ 14041 h 149770"/>
                <a:gd name="connsiteX1" fmla="*/ 49237 w 112327"/>
                <a:gd name="connsiteY1" fmla="*/ 129926 h 149770"/>
                <a:gd name="connsiteX2" fmla="*/ 14041 w 112327"/>
                <a:gd name="connsiteY2" fmla="*/ 135729 h 149770"/>
                <a:gd name="connsiteX3" fmla="*/ 63091 w 112327"/>
                <a:gd name="connsiteY3" fmla="*/ 20031 h 149770"/>
              </a:gdLst>
              <a:ahLst/>
              <a:cxnLst>
                <a:cxn ang="0">
                  <a:pos x="connsiteX0" y="connsiteY0"/>
                </a:cxn>
                <a:cxn ang="0">
                  <a:pos x="connsiteX1" y="connsiteY1"/>
                </a:cxn>
                <a:cxn ang="0">
                  <a:pos x="connsiteX2" y="connsiteY2"/>
                </a:cxn>
                <a:cxn ang="0">
                  <a:pos x="connsiteX3" y="connsiteY3"/>
                </a:cxn>
              </a:cxnLst>
              <a:rect l="l" t="t" r="r" b="b"/>
              <a:pathLst>
                <a:path w="112327" h="149770">
                  <a:moveTo>
                    <a:pt x="98287" y="14041"/>
                  </a:moveTo>
                  <a:lnTo>
                    <a:pt x="49237" y="129926"/>
                  </a:lnTo>
                  <a:lnTo>
                    <a:pt x="14041" y="135729"/>
                  </a:lnTo>
                  <a:lnTo>
                    <a:pt x="63091" y="20031"/>
                  </a:lnTo>
                  <a:close/>
                </a:path>
              </a:pathLst>
            </a:custGeom>
            <a:solidFill>
              <a:srgbClr val="FFC950"/>
            </a:solidFill>
            <a:ln w="9525" cap="flat">
              <a:noFill/>
              <a:prstDash val="solid"/>
              <a:miter/>
            </a:ln>
          </p:spPr>
          <p:txBody>
            <a:bodyPr rtlCol="0" anchor="ctr"/>
            <a:lstStyle/>
            <a:p>
              <a:endParaRPr lang="en-US" sz="1050"/>
            </a:p>
          </p:txBody>
        </p:sp>
        <p:sp>
          <p:nvSpPr>
            <p:cNvPr id="320" name="Freeform: Shape 248">
              <a:extLst>
                <a:ext uri="{FF2B5EF4-FFF2-40B4-BE49-F238E27FC236}">
                  <a16:creationId xmlns:a16="http://schemas.microsoft.com/office/drawing/2014/main" id="{ADD14B24-E655-F4D3-6EBB-E20D197C7EFD}"/>
                </a:ext>
              </a:extLst>
            </p:cNvPr>
            <p:cNvSpPr/>
            <p:nvPr/>
          </p:nvSpPr>
          <p:spPr>
            <a:xfrm>
              <a:off x="6993410" y="9415546"/>
              <a:ext cx="112328" cy="149770"/>
            </a:xfrm>
            <a:custGeom>
              <a:avLst/>
              <a:gdLst>
                <a:gd name="connsiteX0" fmla="*/ 104091 w 112327"/>
                <a:gd name="connsiteY0" fmla="*/ 31077 h 149770"/>
                <a:gd name="connsiteX1" fmla="*/ 55041 w 112327"/>
                <a:gd name="connsiteY1" fmla="*/ 146776 h 149770"/>
                <a:gd name="connsiteX2" fmla="*/ 14041 w 112327"/>
                <a:gd name="connsiteY2" fmla="*/ 129926 h 149770"/>
                <a:gd name="connsiteX3" fmla="*/ 63091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04091" y="31077"/>
                  </a:moveTo>
                  <a:lnTo>
                    <a:pt x="55041" y="146776"/>
                  </a:lnTo>
                  <a:lnTo>
                    <a:pt x="14041" y="129926"/>
                  </a:lnTo>
                  <a:lnTo>
                    <a:pt x="63091" y="14041"/>
                  </a:lnTo>
                  <a:close/>
                </a:path>
              </a:pathLst>
            </a:custGeom>
            <a:solidFill>
              <a:srgbClr val="FFD469"/>
            </a:solidFill>
            <a:ln w="9525" cap="flat">
              <a:noFill/>
              <a:prstDash val="solid"/>
              <a:miter/>
            </a:ln>
          </p:spPr>
          <p:txBody>
            <a:bodyPr rtlCol="0" anchor="ctr"/>
            <a:lstStyle/>
            <a:p>
              <a:endParaRPr lang="en-US" sz="1050"/>
            </a:p>
          </p:txBody>
        </p:sp>
        <p:sp>
          <p:nvSpPr>
            <p:cNvPr id="321" name="Freeform: Shape 249">
              <a:extLst>
                <a:ext uri="{FF2B5EF4-FFF2-40B4-BE49-F238E27FC236}">
                  <a16:creationId xmlns:a16="http://schemas.microsoft.com/office/drawing/2014/main" id="{CA0FE96E-B601-6580-6F3B-7C6D45E1CF3B}"/>
                </a:ext>
              </a:extLst>
            </p:cNvPr>
            <p:cNvSpPr/>
            <p:nvPr/>
          </p:nvSpPr>
          <p:spPr>
            <a:xfrm>
              <a:off x="6702107" y="9283935"/>
              <a:ext cx="93607" cy="168492"/>
            </a:xfrm>
            <a:custGeom>
              <a:avLst/>
              <a:gdLst>
                <a:gd name="connsiteX0" fmla="*/ 86867 w 93606"/>
                <a:gd name="connsiteY0" fmla="*/ 42872 h 168491"/>
                <a:gd name="connsiteX1" fmla="*/ 38004 w 93606"/>
                <a:gd name="connsiteY1" fmla="*/ 158757 h 168491"/>
                <a:gd name="connsiteX2" fmla="*/ 14041 w 93606"/>
                <a:gd name="connsiteY2" fmla="*/ 129926 h 168491"/>
                <a:gd name="connsiteX3" fmla="*/ 63091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86867" y="42872"/>
                  </a:moveTo>
                  <a:lnTo>
                    <a:pt x="38004" y="158757"/>
                  </a:lnTo>
                  <a:lnTo>
                    <a:pt x="14041" y="129926"/>
                  </a:lnTo>
                  <a:lnTo>
                    <a:pt x="63091" y="14041"/>
                  </a:lnTo>
                  <a:close/>
                </a:path>
              </a:pathLst>
            </a:custGeom>
            <a:solidFill>
              <a:srgbClr val="FFD469"/>
            </a:solidFill>
            <a:ln w="9525" cap="flat">
              <a:noFill/>
              <a:prstDash val="solid"/>
              <a:miter/>
            </a:ln>
          </p:spPr>
          <p:txBody>
            <a:bodyPr rtlCol="0" anchor="ctr"/>
            <a:lstStyle/>
            <a:p>
              <a:endParaRPr lang="en-US" sz="1050"/>
            </a:p>
          </p:txBody>
        </p:sp>
        <p:sp>
          <p:nvSpPr>
            <p:cNvPr id="322" name="Freeform: Shape 250">
              <a:extLst>
                <a:ext uri="{FF2B5EF4-FFF2-40B4-BE49-F238E27FC236}">
                  <a16:creationId xmlns:a16="http://schemas.microsoft.com/office/drawing/2014/main" id="{853403D2-2C78-918A-1571-2C7468B80D66}"/>
                </a:ext>
              </a:extLst>
            </p:cNvPr>
            <p:cNvSpPr/>
            <p:nvPr/>
          </p:nvSpPr>
          <p:spPr>
            <a:xfrm>
              <a:off x="6726070" y="9312766"/>
              <a:ext cx="112328" cy="149770"/>
            </a:xfrm>
            <a:custGeom>
              <a:avLst/>
              <a:gdLst>
                <a:gd name="connsiteX0" fmla="*/ 104653 w 112327"/>
                <a:gd name="connsiteY0" fmla="*/ 29205 h 149770"/>
                <a:gd name="connsiteX1" fmla="*/ 55602 w 112327"/>
                <a:gd name="connsiteY1" fmla="*/ 145090 h 149770"/>
                <a:gd name="connsiteX2" fmla="*/ 14041 w 112327"/>
                <a:gd name="connsiteY2" fmla="*/ 129926 h 149770"/>
                <a:gd name="connsiteX3" fmla="*/ 62904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04653" y="29205"/>
                  </a:moveTo>
                  <a:lnTo>
                    <a:pt x="55602" y="145090"/>
                  </a:lnTo>
                  <a:lnTo>
                    <a:pt x="14041" y="129926"/>
                  </a:lnTo>
                  <a:lnTo>
                    <a:pt x="62904" y="14041"/>
                  </a:lnTo>
                  <a:close/>
                </a:path>
              </a:pathLst>
            </a:custGeom>
            <a:solidFill>
              <a:srgbClr val="FFC950"/>
            </a:solidFill>
            <a:ln w="9525" cap="flat">
              <a:noFill/>
              <a:prstDash val="solid"/>
              <a:miter/>
            </a:ln>
          </p:spPr>
          <p:txBody>
            <a:bodyPr rtlCol="0" anchor="ctr"/>
            <a:lstStyle/>
            <a:p>
              <a:endParaRPr lang="en-US" sz="1050"/>
            </a:p>
          </p:txBody>
        </p:sp>
        <p:sp>
          <p:nvSpPr>
            <p:cNvPr id="323" name="Freeform: Shape 251">
              <a:extLst>
                <a:ext uri="{FF2B5EF4-FFF2-40B4-BE49-F238E27FC236}">
                  <a16:creationId xmlns:a16="http://schemas.microsoft.com/office/drawing/2014/main" id="{5796E48A-4286-A267-F753-EA6BC9B0BF9F}"/>
                </a:ext>
              </a:extLst>
            </p:cNvPr>
            <p:cNvSpPr/>
            <p:nvPr/>
          </p:nvSpPr>
          <p:spPr>
            <a:xfrm>
              <a:off x="6915904" y="9394766"/>
              <a:ext cx="112328" cy="149770"/>
            </a:xfrm>
            <a:custGeom>
              <a:avLst/>
              <a:gdLst>
                <a:gd name="connsiteX0" fmla="*/ 101657 w 112327"/>
                <a:gd name="connsiteY0" fmla="*/ 35196 h 149770"/>
                <a:gd name="connsiteX1" fmla="*/ 52607 w 112327"/>
                <a:gd name="connsiteY1" fmla="*/ 151081 h 149770"/>
                <a:gd name="connsiteX2" fmla="*/ 14041 w 112327"/>
                <a:gd name="connsiteY2" fmla="*/ 129926 h 149770"/>
                <a:gd name="connsiteX3" fmla="*/ 63091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01657" y="35196"/>
                  </a:moveTo>
                  <a:lnTo>
                    <a:pt x="52607" y="151081"/>
                  </a:lnTo>
                  <a:lnTo>
                    <a:pt x="14041" y="129926"/>
                  </a:lnTo>
                  <a:lnTo>
                    <a:pt x="63091" y="14041"/>
                  </a:lnTo>
                  <a:close/>
                </a:path>
              </a:pathLst>
            </a:custGeom>
            <a:solidFill>
              <a:srgbClr val="FFD469"/>
            </a:solidFill>
            <a:ln w="9525" cap="flat">
              <a:noFill/>
              <a:prstDash val="solid"/>
              <a:miter/>
            </a:ln>
          </p:spPr>
          <p:txBody>
            <a:bodyPr rtlCol="0" anchor="ctr"/>
            <a:lstStyle/>
            <a:p>
              <a:endParaRPr lang="en-US" sz="1050"/>
            </a:p>
          </p:txBody>
        </p:sp>
        <p:sp>
          <p:nvSpPr>
            <p:cNvPr id="324" name="Freeform: Shape 252">
              <a:extLst>
                <a:ext uri="{FF2B5EF4-FFF2-40B4-BE49-F238E27FC236}">
                  <a16:creationId xmlns:a16="http://schemas.microsoft.com/office/drawing/2014/main" id="{C3D6DBF2-4E9F-6FB8-0DAD-673F72EED763}"/>
                </a:ext>
              </a:extLst>
            </p:cNvPr>
            <p:cNvSpPr/>
            <p:nvPr/>
          </p:nvSpPr>
          <p:spPr>
            <a:xfrm>
              <a:off x="6954470" y="9415546"/>
              <a:ext cx="112328" cy="131049"/>
            </a:xfrm>
            <a:custGeom>
              <a:avLst/>
              <a:gdLst>
                <a:gd name="connsiteX0" fmla="*/ 102031 w 112327"/>
                <a:gd name="connsiteY0" fmla="*/ 14041 h 131049"/>
                <a:gd name="connsiteX1" fmla="*/ 52981 w 112327"/>
                <a:gd name="connsiteY1" fmla="*/ 129926 h 131049"/>
                <a:gd name="connsiteX2" fmla="*/ 14041 w 112327"/>
                <a:gd name="connsiteY2" fmla="*/ 130301 h 131049"/>
                <a:gd name="connsiteX3" fmla="*/ 63091 w 112327"/>
                <a:gd name="connsiteY3" fmla="*/ 14416 h 131049"/>
              </a:gdLst>
              <a:ahLst/>
              <a:cxnLst>
                <a:cxn ang="0">
                  <a:pos x="connsiteX0" y="connsiteY0"/>
                </a:cxn>
                <a:cxn ang="0">
                  <a:pos x="connsiteX1" y="connsiteY1"/>
                </a:cxn>
                <a:cxn ang="0">
                  <a:pos x="connsiteX2" y="connsiteY2"/>
                </a:cxn>
                <a:cxn ang="0">
                  <a:pos x="connsiteX3" y="connsiteY3"/>
                </a:cxn>
              </a:cxnLst>
              <a:rect l="l" t="t" r="r" b="b"/>
              <a:pathLst>
                <a:path w="112327" h="131049">
                  <a:moveTo>
                    <a:pt x="102031" y="14041"/>
                  </a:moveTo>
                  <a:lnTo>
                    <a:pt x="52981" y="129926"/>
                  </a:lnTo>
                  <a:lnTo>
                    <a:pt x="14041" y="130301"/>
                  </a:lnTo>
                  <a:lnTo>
                    <a:pt x="63091" y="14416"/>
                  </a:lnTo>
                  <a:close/>
                </a:path>
              </a:pathLst>
            </a:custGeom>
            <a:solidFill>
              <a:srgbClr val="FFC950"/>
            </a:solidFill>
            <a:ln w="9525" cap="flat">
              <a:noFill/>
              <a:prstDash val="solid"/>
              <a:miter/>
            </a:ln>
          </p:spPr>
          <p:txBody>
            <a:bodyPr rtlCol="0" anchor="ctr"/>
            <a:lstStyle/>
            <a:p>
              <a:endParaRPr lang="en-US" sz="1050"/>
            </a:p>
          </p:txBody>
        </p:sp>
        <p:sp>
          <p:nvSpPr>
            <p:cNvPr id="325" name="Freeform: Shape 253">
              <a:extLst>
                <a:ext uri="{FF2B5EF4-FFF2-40B4-BE49-F238E27FC236}">
                  <a16:creationId xmlns:a16="http://schemas.microsoft.com/office/drawing/2014/main" id="{E0B4CEE6-61F2-EE3F-636D-B1BF3F6400E3}"/>
                </a:ext>
              </a:extLst>
            </p:cNvPr>
            <p:cNvSpPr/>
            <p:nvPr/>
          </p:nvSpPr>
          <p:spPr>
            <a:xfrm>
              <a:off x="6797585" y="9355077"/>
              <a:ext cx="112328" cy="149770"/>
            </a:xfrm>
            <a:custGeom>
              <a:avLst/>
              <a:gdLst>
                <a:gd name="connsiteX0" fmla="*/ 105214 w 112327"/>
                <a:gd name="connsiteY0" fmla="*/ 24337 h 149770"/>
                <a:gd name="connsiteX1" fmla="*/ 56351 w 112327"/>
                <a:gd name="connsiteY1" fmla="*/ 140035 h 149770"/>
                <a:gd name="connsiteX2" fmla="*/ 14041 w 112327"/>
                <a:gd name="connsiteY2" fmla="*/ 129926 h 149770"/>
                <a:gd name="connsiteX3" fmla="*/ 63091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105214" y="24337"/>
                  </a:moveTo>
                  <a:lnTo>
                    <a:pt x="56351" y="140035"/>
                  </a:lnTo>
                  <a:lnTo>
                    <a:pt x="14041" y="129926"/>
                  </a:lnTo>
                  <a:lnTo>
                    <a:pt x="63091" y="14041"/>
                  </a:lnTo>
                  <a:close/>
                </a:path>
              </a:pathLst>
            </a:custGeom>
            <a:solidFill>
              <a:srgbClr val="FFC950"/>
            </a:solidFill>
            <a:ln w="9525" cap="flat">
              <a:noFill/>
              <a:prstDash val="solid"/>
              <a:miter/>
            </a:ln>
          </p:spPr>
          <p:txBody>
            <a:bodyPr rtlCol="0" anchor="ctr"/>
            <a:lstStyle/>
            <a:p>
              <a:endParaRPr lang="en-US" sz="1050"/>
            </a:p>
          </p:txBody>
        </p:sp>
        <p:sp>
          <p:nvSpPr>
            <p:cNvPr id="326" name="Freeform: Shape 254">
              <a:extLst>
                <a:ext uri="{FF2B5EF4-FFF2-40B4-BE49-F238E27FC236}">
                  <a16:creationId xmlns:a16="http://schemas.microsoft.com/office/drawing/2014/main" id="{510F8A20-B747-EDB7-F63B-C30FAFA68F49}"/>
                </a:ext>
              </a:extLst>
            </p:cNvPr>
            <p:cNvSpPr/>
            <p:nvPr/>
          </p:nvSpPr>
          <p:spPr>
            <a:xfrm>
              <a:off x="6767631" y="9327930"/>
              <a:ext cx="93607" cy="168492"/>
            </a:xfrm>
            <a:custGeom>
              <a:avLst/>
              <a:gdLst>
                <a:gd name="connsiteX0" fmla="*/ 93045 w 93606"/>
                <a:gd name="connsiteY0" fmla="*/ 41187 h 168491"/>
                <a:gd name="connsiteX1" fmla="*/ 43995 w 93606"/>
                <a:gd name="connsiteY1" fmla="*/ 157072 h 168491"/>
                <a:gd name="connsiteX2" fmla="*/ 14041 w 93606"/>
                <a:gd name="connsiteY2" fmla="*/ 129926 h 168491"/>
                <a:gd name="connsiteX3" fmla="*/ 63091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93045" y="41187"/>
                  </a:moveTo>
                  <a:lnTo>
                    <a:pt x="43995" y="157072"/>
                  </a:lnTo>
                  <a:lnTo>
                    <a:pt x="14041" y="129926"/>
                  </a:lnTo>
                  <a:lnTo>
                    <a:pt x="63091" y="14041"/>
                  </a:lnTo>
                  <a:close/>
                </a:path>
              </a:pathLst>
            </a:custGeom>
            <a:solidFill>
              <a:srgbClr val="FFD469"/>
            </a:solidFill>
            <a:ln w="9525" cap="flat">
              <a:noFill/>
              <a:prstDash val="solid"/>
              <a:miter/>
            </a:ln>
          </p:spPr>
          <p:txBody>
            <a:bodyPr rtlCol="0" anchor="ctr"/>
            <a:lstStyle/>
            <a:p>
              <a:endParaRPr lang="en-US" sz="1050"/>
            </a:p>
          </p:txBody>
        </p:sp>
        <p:sp>
          <p:nvSpPr>
            <p:cNvPr id="327" name="Freeform: Shape 255">
              <a:extLst>
                <a:ext uri="{FF2B5EF4-FFF2-40B4-BE49-F238E27FC236}">
                  <a16:creationId xmlns:a16="http://schemas.microsoft.com/office/drawing/2014/main" id="{7CD118E7-DD4D-4774-9D7A-197745E48AA0}"/>
                </a:ext>
              </a:extLst>
            </p:cNvPr>
            <p:cNvSpPr/>
            <p:nvPr/>
          </p:nvSpPr>
          <p:spPr>
            <a:xfrm>
              <a:off x="6874717" y="9389898"/>
              <a:ext cx="112328" cy="131049"/>
            </a:xfrm>
            <a:custGeom>
              <a:avLst/>
              <a:gdLst>
                <a:gd name="connsiteX0" fmla="*/ 104278 w 112327"/>
                <a:gd name="connsiteY0" fmla="*/ 18909 h 131049"/>
                <a:gd name="connsiteX1" fmla="*/ 55228 w 112327"/>
                <a:gd name="connsiteY1" fmla="*/ 134794 h 131049"/>
                <a:gd name="connsiteX2" fmla="*/ 14041 w 112327"/>
                <a:gd name="connsiteY2" fmla="*/ 129926 h 131049"/>
                <a:gd name="connsiteX3" fmla="*/ 63091 w 112327"/>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112327" h="131049">
                  <a:moveTo>
                    <a:pt x="104278" y="18909"/>
                  </a:moveTo>
                  <a:lnTo>
                    <a:pt x="55228" y="134794"/>
                  </a:lnTo>
                  <a:lnTo>
                    <a:pt x="14041" y="129926"/>
                  </a:lnTo>
                  <a:lnTo>
                    <a:pt x="63091" y="14041"/>
                  </a:lnTo>
                  <a:close/>
                </a:path>
              </a:pathLst>
            </a:custGeom>
            <a:solidFill>
              <a:srgbClr val="FFC950"/>
            </a:solidFill>
            <a:ln w="9525" cap="flat">
              <a:noFill/>
              <a:prstDash val="solid"/>
              <a:miter/>
            </a:ln>
          </p:spPr>
          <p:txBody>
            <a:bodyPr rtlCol="0" anchor="ctr"/>
            <a:lstStyle/>
            <a:p>
              <a:endParaRPr lang="en-US" sz="1050"/>
            </a:p>
          </p:txBody>
        </p:sp>
        <p:sp>
          <p:nvSpPr>
            <p:cNvPr id="328" name="Freeform: Shape 256">
              <a:extLst>
                <a:ext uri="{FF2B5EF4-FFF2-40B4-BE49-F238E27FC236}">
                  <a16:creationId xmlns:a16="http://schemas.microsoft.com/office/drawing/2014/main" id="{4D5012CE-64ED-6041-1832-8A295C0E7FC0}"/>
                </a:ext>
              </a:extLst>
            </p:cNvPr>
            <p:cNvSpPr/>
            <p:nvPr/>
          </p:nvSpPr>
          <p:spPr>
            <a:xfrm>
              <a:off x="6839896" y="9365373"/>
              <a:ext cx="93607" cy="168492"/>
            </a:xfrm>
            <a:custGeom>
              <a:avLst/>
              <a:gdLst>
                <a:gd name="connsiteX0" fmla="*/ 97912 w 93606"/>
                <a:gd name="connsiteY0" fmla="*/ 38566 h 168491"/>
                <a:gd name="connsiteX1" fmla="*/ 48862 w 93606"/>
                <a:gd name="connsiteY1" fmla="*/ 154451 h 168491"/>
                <a:gd name="connsiteX2" fmla="*/ 14041 w 93606"/>
                <a:gd name="connsiteY2" fmla="*/ 129738 h 168491"/>
                <a:gd name="connsiteX3" fmla="*/ 62903 w 93606"/>
                <a:gd name="connsiteY3" fmla="*/ 14041 h 168491"/>
              </a:gdLst>
              <a:ahLst/>
              <a:cxnLst>
                <a:cxn ang="0">
                  <a:pos x="connsiteX0" y="connsiteY0"/>
                </a:cxn>
                <a:cxn ang="0">
                  <a:pos x="connsiteX1" y="connsiteY1"/>
                </a:cxn>
                <a:cxn ang="0">
                  <a:pos x="connsiteX2" y="connsiteY2"/>
                </a:cxn>
                <a:cxn ang="0">
                  <a:pos x="connsiteX3" y="connsiteY3"/>
                </a:cxn>
              </a:cxnLst>
              <a:rect l="l" t="t" r="r" b="b"/>
              <a:pathLst>
                <a:path w="93606" h="168491">
                  <a:moveTo>
                    <a:pt x="97912" y="38566"/>
                  </a:moveTo>
                  <a:lnTo>
                    <a:pt x="48862" y="154451"/>
                  </a:lnTo>
                  <a:lnTo>
                    <a:pt x="14041" y="129738"/>
                  </a:lnTo>
                  <a:lnTo>
                    <a:pt x="62903" y="14041"/>
                  </a:lnTo>
                  <a:close/>
                </a:path>
              </a:pathLst>
            </a:custGeom>
            <a:solidFill>
              <a:srgbClr val="FFD469"/>
            </a:solidFill>
            <a:ln w="9525" cap="flat">
              <a:noFill/>
              <a:prstDash val="solid"/>
              <a:miter/>
            </a:ln>
          </p:spPr>
          <p:txBody>
            <a:bodyPr rtlCol="0" anchor="ctr"/>
            <a:lstStyle/>
            <a:p>
              <a:endParaRPr lang="en-US" sz="1050"/>
            </a:p>
          </p:txBody>
        </p:sp>
        <p:sp>
          <p:nvSpPr>
            <p:cNvPr id="329" name="Freeform: Shape 257">
              <a:extLst>
                <a:ext uri="{FF2B5EF4-FFF2-40B4-BE49-F238E27FC236}">
                  <a16:creationId xmlns:a16="http://schemas.microsoft.com/office/drawing/2014/main" id="{756BA56C-E12E-F4C9-36FF-39311E5D81C5}"/>
                </a:ext>
              </a:extLst>
            </p:cNvPr>
            <p:cNvSpPr/>
            <p:nvPr/>
          </p:nvSpPr>
          <p:spPr>
            <a:xfrm>
              <a:off x="6573117" y="8829382"/>
              <a:ext cx="879901" cy="636524"/>
            </a:xfrm>
            <a:custGeom>
              <a:avLst/>
              <a:gdLst>
                <a:gd name="connsiteX0" fmla="*/ 837966 w 879901"/>
                <a:gd name="connsiteY0" fmla="*/ 296920 h 636524"/>
                <a:gd name="connsiteX1" fmla="*/ 839837 w 879901"/>
                <a:gd name="connsiteY1" fmla="*/ 324815 h 636524"/>
                <a:gd name="connsiteX2" fmla="*/ 866422 w 879901"/>
                <a:gd name="connsiteY2" fmla="*/ 353084 h 636524"/>
                <a:gd name="connsiteX3" fmla="*/ 860618 w 879901"/>
                <a:gd name="connsiteY3" fmla="*/ 378732 h 636524"/>
                <a:gd name="connsiteX4" fmla="*/ 880650 w 879901"/>
                <a:gd name="connsiteY4" fmla="*/ 408125 h 636524"/>
                <a:gd name="connsiteX5" fmla="*/ 867171 w 879901"/>
                <a:gd name="connsiteY5" fmla="*/ 430590 h 636524"/>
                <a:gd name="connsiteX6" fmla="*/ 880089 w 879901"/>
                <a:gd name="connsiteY6" fmla="*/ 460170 h 636524"/>
                <a:gd name="connsiteX7" fmla="*/ 859495 w 879901"/>
                <a:gd name="connsiteY7" fmla="*/ 478704 h 636524"/>
                <a:gd name="connsiteX8" fmla="*/ 864924 w 879901"/>
                <a:gd name="connsiteY8" fmla="*/ 507347 h 636524"/>
                <a:gd name="connsiteX9" fmla="*/ 837966 w 879901"/>
                <a:gd name="connsiteY9" fmla="*/ 521388 h 636524"/>
                <a:gd name="connsiteX10" fmla="*/ 835344 w 879901"/>
                <a:gd name="connsiteY10" fmla="*/ 548160 h 636524"/>
                <a:gd name="connsiteX11" fmla="*/ 802956 w 879901"/>
                <a:gd name="connsiteY11" fmla="*/ 557146 h 636524"/>
                <a:gd name="connsiteX12" fmla="*/ 792660 w 879901"/>
                <a:gd name="connsiteY12" fmla="*/ 581109 h 636524"/>
                <a:gd name="connsiteX13" fmla="*/ 755779 w 879901"/>
                <a:gd name="connsiteY13" fmla="*/ 584854 h 636524"/>
                <a:gd name="connsiteX14" fmla="*/ 738181 w 879901"/>
                <a:gd name="connsiteY14" fmla="*/ 605073 h 636524"/>
                <a:gd name="connsiteX15" fmla="*/ 698117 w 879901"/>
                <a:gd name="connsiteY15" fmla="*/ 603388 h 636524"/>
                <a:gd name="connsiteX16" fmla="*/ 673779 w 879901"/>
                <a:gd name="connsiteY16" fmla="*/ 619488 h 636524"/>
                <a:gd name="connsiteX17" fmla="*/ 632031 w 879901"/>
                <a:gd name="connsiteY17" fmla="*/ 612374 h 636524"/>
                <a:gd name="connsiteX18" fmla="*/ 601702 w 879901"/>
                <a:gd name="connsiteY18" fmla="*/ 623420 h 636524"/>
                <a:gd name="connsiteX19" fmla="*/ 559579 w 879901"/>
                <a:gd name="connsiteY19" fmla="*/ 611251 h 636524"/>
                <a:gd name="connsiteX20" fmla="*/ 524384 w 879901"/>
                <a:gd name="connsiteY20" fmla="*/ 617241 h 636524"/>
                <a:gd name="connsiteX21" fmla="*/ 483384 w 879901"/>
                <a:gd name="connsiteY21" fmla="*/ 600205 h 636524"/>
                <a:gd name="connsiteX22" fmla="*/ 444443 w 879901"/>
                <a:gd name="connsiteY22" fmla="*/ 600580 h 636524"/>
                <a:gd name="connsiteX23" fmla="*/ 405878 w 879901"/>
                <a:gd name="connsiteY23" fmla="*/ 579425 h 636524"/>
                <a:gd name="connsiteX24" fmla="*/ 364691 w 879901"/>
                <a:gd name="connsiteY24" fmla="*/ 574557 h 636524"/>
                <a:gd name="connsiteX25" fmla="*/ 329682 w 879901"/>
                <a:gd name="connsiteY25" fmla="*/ 550032 h 636524"/>
                <a:gd name="connsiteX26" fmla="*/ 287559 w 879901"/>
                <a:gd name="connsiteY26" fmla="*/ 539735 h 636524"/>
                <a:gd name="connsiteX27" fmla="*/ 257605 w 879901"/>
                <a:gd name="connsiteY27" fmla="*/ 512589 h 636524"/>
                <a:gd name="connsiteX28" fmla="*/ 215857 w 879901"/>
                <a:gd name="connsiteY28" fmla="*/ 497425 h 636524"/>
                <a:gd name="connsiteX29" fmla="*/ 192081 w 879901"/>
                <a:gd name="connsiteY29" fmla="*/ 468594 h 636524"/>
                <a:gd name="connsiteX30" fmla="*/ 152204 w 879901"/>
                <a:gd name="connsiteY30" fmla="*/ 449124 h 636524"/>
                <a:gd name="connsiteX31" fmla="*/ 135168 w 879901"/>
                <a:gd name="connsiteY31" fmla="*/ 419544 h 636524"/>
                <a:gd name="connsiteX32" fmla="*/ 98474 w 879901"/>
                <a:gd name="connsiteY32" fmla="*/ 396143 h 636524"/>
                <a:gd name="connsiteX33" fmla="*/ 88926 w 879901"/>
                <a:gd name="connsiteY33" fmla="*/ 366938 h 636524"/>
                <a:gd name="connsiteX34" fmla="*/ 56726 w 879901"/>
                <a:gd name="connsiteY34" fmla="*/ 340728 h 636524"/>
                <a:gd name="connsiteX35" fmla="*/ 54853 w 879901"/>
                <a:gd name="connsiteY35" fmla="*/ 312833 h 636524"/>
                <a:gd name="connsiteX36" fmla="*/ 28269 w 879901"/>
                <a:gd name="connsiteY36" fmla="*/ 284377 h 636524"/>
                <a:gd name="connsiteX37" fmla="*/ 34073 w 879901"/>
                <a:gd name="connsiteY37" fmla="*/ 258729 h 636524"/>
                <a:gd name="connsiteX38" fmla="*/ 14041 w 879901"/>
                <a:gd name="connsiteY38" fmla="*/ 229336 h 636524"/>
                <a:gd name="connsiteX39" fmla="*/ 27333 w 879901"/>
                <a:gd name="connsiteY39" fmla="*/ 206871 h 636524"/>
                <a:gd name="connsiteX40" fmla="*/ 14603 w 879901"/>
                <a:gd name="connsiteY40" fmla="*/ 177291 h 636524"/>
                <a:gd name="connsiteX41" fmla="*/ 35196 w 879901"/>
                <a:gd name="connsiteY41" fmla="*/ 158757 h 636524"/>
                <a:gd name="connsiteX42" fmla="*/ 29767 w 879901"/>
                <a:gd name="connsiteY42" fmla="*/ 130113 h 636524"/>
                <a:gd name="connsiteX43" fmla="*/ 56913 w 879901"/>
                <a:gd name="connsiteY43" fmla="*/ 116072 h 636524"/>
                <a:gd name="connsiteX44" fmla="*/ 59346 w 879901"/>
                <a:gd name="connsiteY44" fmla="*/ 89301 h 636524"/>
                <a:gd name="connsiteX45" fmla="*/ 91922 w 879901"/>
                <a:gd name="connsiteY45" fmla="*/ 80315 h 636524"/>
                <a:gd name="connsiteX46" fmla="*/ 102031 w 879901"/>
                <a:gd name="connsiteY46" fmla="*/ 56351 h 636524"/>
                <a:gd name="connsiteX47" fmla="*/ 138912 w 879901"/>
                <a:gd name="connsiteY47" fmla="*/ 52794 h 636524"/>
                <a:gd name="connsiteX48" fmla="*/ 156510 w 879901"/>
                <a:gd name="connsiteY48" fmla="*/ 32388 h 636524"/>
                <a:gd name="connsiteX49" fmla="*/ 196574 w 879901"/>
                <a:gd name="connsiteY49" fmla="*/ 34073 h 636524"/>
                <a:gd name="connsiteX50" fmla="*/ 220911 w 879901"/>
                <a:gd name="connsiteY50" fmla="*/ 18160 h 636524"/>
                <a:gd name="connsiteX51" fmla="*/ 262660 w 879901"/>
                <a:gd name="connsiteY51" fmla="*/ 25274 h 636524"/>
                <a:gd name="connsiteX52" fmla="*/ 292988 w 879901"/>
                <a:gd name="connsiteY52" fmla="*/ 14041 h 636524"/>
                <a:gd name="connsiteX53" fmla="*/ 335111 w 879901"/>
                <a:gd name="connsiteY53" fmla="*/ 26397 h 636524"/>
                <a:gd name="connsiteX54" fmla="*/ 370307 w 879901"/>
                <a:gd name="connsiteY54" fmla="*/ 20407 h 636524"/>
                <a:gd name="connsiteX55" fmla="*/ 411494 w 879901"/>
                <a:gd name="connsiteY55" fmla="*/ 37443 h 636524"/>
                <a:gd name="connsiteX56" fmla="*/ 450247 w 879901"/>
                <a:gd name="connsiteY56" fmla="*/ 36881 h 636524"/>
                <a:gd name="connsiteX57" fmla="*/ 488813 w 879901"/>
                <a:gd name="connsiteY57" fmla="*/ 58036 h 636524"/>
                <a:gd name="connsiteX58" fmla="*/ 530187 w 879901"/>
                <a:gd name="connsiteY58" fmla="*/ 62904 h 636524"/>
                <a:gd name="connsiteX59" fmla="*/ 564821 w 879901"/>
                <a:gd name="connsiteY59" fmla="*/ 87616 h 636524"/>
                <a:gd name="connsiteX60" fmla="*/ 607132 w 879901"/>
                <a:gd name="connsiteY60" fmla="*/ 97725 h 636524"/>
                <a:gd name="connsiteX61" fmla="*/ 637086 w 879901"/>
                <a:gd name="connsiteY61" fmla="*/ 125059 h 636524"/>
                <a:gd name="connsiteX62" fmla="*/ 678835 w 879901"/>
                <a:gd name="connsiteY62" fmla="*/ 140036 h 636524"/>
                <a:gd name="connsiteX63" fmla="*/ 702610 w 879901"/>
                <a:gd name="connsiteY63" fmla="*/ 169053 h 636524"/>
                <a:gd name="connsiteX64" fmla="*/ 742487 w 879901"/>
                <a:gd name="connsiteY64" fmla="*/ 188524 h 636524"/>
                <a:gd name="connsiteX65" fmla="*/ 759523 w 879901"/>
                <a:gd name="connsiteY65" fmla="*/ 218104 h 636524"/>
                <a:gd name="connsiteX66" fmla="*/ 796030 w 879901"/>
                <a:gd name="connsiteY66" fmla="*/ 241318 h 636524"/>
                <a:gd name="connsiteX67" fmla="*/ 805765 w 879901"/>
                <a:gd name="connsiteY67" fmla="*/ 270710 h 63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79901" h="636524">
                  <a:moveTo>
                    <a:pt x="837966" y="296920"/>
                  </a:moveTo>
                  <a:lnTo>
                    <a:pt x="839837" y="324815"/>
                  </a:lnTo>
                  <a:lnTo>
                    <a:pt x="866422" y="353084"/>
                  </a:lnTo>
                  <a:lnTo>
                    <a:pt x="860618" y="378732"/>
                  </a:lnTo>
                  <a:lnTo>
                    <a:pt x="880650" y="408125"/>
                  </a:lnTo>
                  <a:lnTo>
                    <a:pt x="867171" y="430590"/>
                  </a:lnTo>
                  <a:lnTo>
                    <a:pt x="880089" y="460170"/>
                  </a:lnTo>
                  <a:lnTo>
                    <a:pt x="859495" y="478704"/>
                  </a:lnTo>
                  <a:lnTo>
                    <a:pt x="864924" y="507347"/>
                  </a:lnTo>
                  <a:lnTo>
                    <a:pt x="837966" y="521388"/>
                  </a:lnTo>
                  <a:lnTo>
                    <a:pt x="835344" y="548160"/>
                  </a:lnTo>
                  <a:lnTo>
                    <a:pt x="802956" y="557146"/>
                  </a:lnTo>
                  <a:lnTo>
                    <a:pt x="792660" y="581109"/>
                  </a:lnTo>
                  <a:lnTo>
                    <a:pt x="755779" y="584854"/>
                  </a:lnTo>
                  <a:lnTo>
                    <a:pt x="738181" y="605073"/>
                  </a:lnTo>
                  <a:lnTo>
                    <a:pt x="698117" y="603388"/>
                  </a:lnTo>
                  <a:lnTo>
                    <a:pt x="673779" y="619488"/>
                  </a:lnTo>
                  <a:lnTo>
                    <a:pt x="632031" y="612374"/>
                  </a:lnTo>
                  <a:lnTo>
                    <a:pt x="601702" y="623420"/>
                  </a:lnTo>
                  <a:lnTo>
                    <a:pt x="559579" y="611251"/>
                  </a:lnTo>
                  <a:lnTo>
                    <a:pt x="524384" y="617241"/>
                  </a:lnTo>
                  <a:lnTo>
                    <a:pt x="483384" y="600205"/>
                  </a:lnTo>
                  <a:lnTo>
                    <a:pt x="444443" y="600580"/>
                  </a:lnTo>
                  <a:lnTo>
                    <a:pt x="405878" y="579425"/>
                  </a:lnTo>
                  <a:lnTo>
                    <a:pt x="364691" y="574557"/>
                  </a:lnTo>
                  <a:lnTo>
                    <a:pt x="329682" y="550032"/>
                  </a:lnTo>
                  <a:lnTo>
                    <a:pt x="287559" y="539735"/>
                  </a:lnTo>
                  <a:lnTo>
                    <a:pt x="257605" y="512589"/>
                  </a:lnTo>
                  <a:lnTo>
                    <a:pt x="215857" y="497425"/>
                  </a:lnTo>
                  <a:lnTo>
                    <a:pt x="192081" y="468594"/>
                  </a:lnTo>
                  <a:lnTo>
                    <a:pt x="152204" y="449124"/>
                  </a:lnTo>
                  <a:lnTo>
                    <a:pt x="135168" y="419544"/>
                  </a:lnTo>
                  <a:lnTo>
                    <a:pt x="98474" y="396143"/>
                  </a:lnTo>
                  <a:lnTo>
                    <a:pt x="88926" y="366938"/>
                  </a:lnTo>
                  <a:lnTo>
                    <a:pt x="56726" y="340728"/>
                  </a:lnTo>
                  <a:lnTo>
                    <a:pt x="54853" y="312833"/>
                  </a:lnTo>
                  <a:lnTo>
                    <a:pt x="28269" y="284377"/>
                  </a:lnTo>
                  <a:lnTo>
                    <a:pt x="34073" y="258729"/>
                  </a:lnTo>
                  <a:lnTo>
                    <a:pt x="14041" y="229336"/>
                  </a:lnTo>
                  <a:lnTo>
                    <a:pt x="27333" y="206871"/>
                  </a:lnTo>
                  <a:lnTo>
                    <a:pt x="14603" y="177291"/>
                  </a:lnTo>
                  <a:lnTo>
                    <a:pt x="35196" y="158757"/>
                  </a:lnTo>
                  <a:lnTo>
                    <a:pt x="29767" y="130113"/>
                  </a:lnTo>
                  <a:lnTo>
                    <a:pt x="56913" y="116072"/>
                  </a:lnTo>
                  <a:lnTo>
                    <a:pt x="59346" y="89301"/>
                  </a:lnTo>
                  <a:lnTo>
                    <a:pt x="91922" y="80315"/>
                  </a:lnTo>
                  <a:lnTo>
                    <a:pt x="102031" y="56351"/>
                  </a:lnTo>
                  <a:lnTo>
                    <a:pt x="138912" y="52794"/>
                  </a:lnTo>
                  <a:lnTo>
                    <a:pt x="156510" y="32388"/>
                  </a:lnTo>
                  <a:lnTo>
                    <a:pt x="196574" y="34073"/>
                  </a:lnTo>
                  <a:lnTo>
                    <a:pt x="220911" y="18160"/>
                  </a:lnTo>
                  <a:lnTo>
                    <a:pt x="262660" y="25274"/>
                  </a:lnTo>
                  <a:lnTo>
                    <a:pt x="292988" y="14041"/>
                  </a:lnTo>
                  <a:lnTo>
                    <a:pt x="335111" y="26397"/>
                  </a:lnTo>
                  <a:lnTo>
                    <a:pt x="370307" y="20407"/>
                  </a:lnTo>
                  <a:lnTo>
                    <a:pt x="411494" y="37443"/>
                  </a:lnTo>
                  <a:lnTo>
                    <a:pt x="450247" y="36881"/>
                  </a:lnTo>
                  <a:lnTo>
                    <a:pt x="488813" y="58036"/>
                  </a:lnTo>
                  <a:lnTo>
                    <a:pt x="530187" y="62904"/>
                  </a:lnTo>
                  <a:lnTo>
                    <a:pt x="564821" y="87616"/>
                  </a:lnTo>
                  <a:lnTo>
                    <a:pt x="607132" y="97725"/>
                  </a:lnTo>
                  <a:lnTo>
                    <a:pt x="637086" y="125059"/>
                  </a:lnTo>
                  <a:lnTo>
                    <a:pt x="678835" y="140036"/>
                  </a:lnTo>
                  <a:lnTo>
                    <a:pt x="702610" y="169053"/>
                  </a:lnTo>
                  <a:lnTo>
                    <a:pt x="742487" y="188524"/>
                  </a:lnTo>
                  <a:lnTo>
                    <a:pt x="759523" y="218104"/>
                  </a:lnTo>
                  <a:lnTo>
                    <a:pt x="796030" y="241318"/>
                  </a:lnTo>
                  <a:lnTo>
                    <a:pt x="805765" y="270710"/>
                  </a:lnTo>
                  <a:close/>
                </a:path>
              </a:pathLst>
            </a:custGeom>
            <a:solidFill>
              <a:srgbClr val="FFE088"/>
            </a:solidFill>
            <a:ln w="9525" cap="flat">
              <a:noFill/>
              <a:prstDash val="solid"/>
              <a:miter/>
            </a:ln>
          </p:spPr>
          <p:txBody>
            <a:bodyPr rtlCol="0" anchor="ctr"/>
            <a:lstStyle/>
            <a:p>
              <a:endParaRPr lang="en-US" sz="1050"/>
            </a:p>
          </p:txBody>
        </p:sp>
        <p:sp>
          <p:nvSpPr>
            <p:cNvPr id="330" name="Freeform: Shape 258">
              <a:extLst>
                <a:ext uri="{FF2B5EF4-FFF2-40B4-BE49-F238E27FC236}">
                  <a16:creationId xmlns:a16="http://schemas.microsoft.com/office/drawing/2014/main" id="{488FDF46-CD5C-6A69-84D2-F31C546E69FB}"/>
                </a:ext>
              </a:extLst>
            </p:cNvPr>
            <p:cNvSpPr/>
            <p:nvPr/>
          </p:nvSpPr>
          <p:spPr>
            <a:xfrm>
              <a:off x="6654368" y="8885531"/>
              <a:ext cx="730131" cy="430590"/>
            </a:xfrm>
            <a:custGeom>
              <a:avLst/>
              <a:gdLst>
                <a:gd name="connsiteX0" fmla="*/ 668537 w 730130"/>
                <a:gd name="connsiteY0" fmla="*/ 222050 h 430589"/>
                <a:gd name="connsiteX1" fmla="*/ 181409 w 730130"/>
                <a:gd name="connsiteY1" fmla="*/ 17426 h 430589"/>
                <a:gd name="connsiteX2" fmla="*/ 14041 w 730130"/>
                <a:gd name="connsiteY2" fmla="*/ 143233 h 430589"/>
                <a:gd name="connsiteX3" fmla="*/ 160629 w 730130"/>
                <a:gd name="connsiteY3" fmla="*/ 66850 h 430589"/>
                <a:gd name="connsiteX4" fmla="*/ 647757 w 730130"/>
                <a:gd name="connsiteY4" fmla="*/ 271474 h 430589"/>
                <a:gd name="connsiteX5" fmla="*/ 696994 w 730130"/>
                <a:gd name="connsiteY5" fmla="*/ 431541 h 430589"/>
                <a:gd name="connsiteX6" fmla="*/ 668537 w 730130"/>
                <a:gd name="connsiteY6" fmla="*/ 222050 h 43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0130" h="430589">
                  <a:moveTo>
                    <a:pt x="668537" y="222050"/>
                  </a:moveTo>
                  <a:cubicBezTo>
                    <a:pt x="566507" y="86695"/>
                    <a:pt x="348403" y="-5040"/>
                    <a:pt x="181409" y="17426"/>
                  </a:cubicBezTo>
                  <a:cubicBezTo>
                    <a:pt x="84807" y="30531"/>
                    <a:pt x="26397" y="78645"/>
                    <a:pt x="14041" y="143233"/>
                  </a:cubicBezTo>
                  <a:cubicBezTo>
                    <a:pt x="41000" y="104105"/>
                    <a:pt x="90798" y="76211"/>
                    <a:pt x="160629" y="66850"/>
                  </a:cubicBezTo>
                  <a:cubicBezTo>
                    <a:pt x="327623" y="44572"/>
                    <a:pt x="545913" y="135932"/>
                    <a:pt x="647757" y="271474"/>
                  </a:cubicBezTo>
                  <a:cubicBezTo>
                    <a:pt x="690816" y="328574"/>
                    <a:pt x="706355" y="384363"/>
                    <a:pt x="696994" y="431541"/>
                  </a:cubicBezTo>
                  <a:cubicBezTo>
                    <a:pt x="734811" y="377062"/>
                    <a:pt x="727884" y="300679"/>
                    <a:pt x="668537" y="222050"/>
                  </a:cubicBezTo>
                  <a:close/>
                </a:path>
              </a:pathLst>
            </a:custGeom>
            <a:solidFill>
              <a:srgbClr val="FFD469"/>
            </a:solidFill>
            <a:ln w="9525" cap="flat">
              <a:noFill/>
              <a:prstDash val="solid"/>
              <a:miter/>
            </a:ln>
          </p:spPr>
          <p:txBody>
            <a:bodyPr rtlCol="0" anchor="ctr"/>
            <a:lstStyle/>
            <a:p>
              <a:endParaRPr lang="en-US" sz="1050"/>
            </a:p>
          </p:txBody>
        </p:sp>
        <p:sp>
          <p:nvSpPr>
            <p:cNvPr id="331" name="Freeform: Shape 259">
              <a:extLst>
                <a:ext uri="{FF2B5EF4-FFF2-40B4-BE49-F238E27FC236}">
                  <a16:creationId xmlns:a16="http://schemas.microsoft.com/office/drawing/2014/main" id="{5AC90E8E-FC33-346B-800D-6D2577A2E7DF}"/>
                </a:ext>
              </a:extLst>
            </p:cNvPr>
            <p:cNvSpPr/>
            <p:nvPr/>
          </p:nvSpPr>
          <p:spPr>
            <a:xfrm>
              <a:off x="6652002" y="8934814"/>
              <a:ext cx="711409" cy="468033"/>
            </a:xfrm>
            <a:custGeom>
              <a:avLst/>
              <a:gdLst>
                <a:gd name="connsiteX0" fmla="*/ 650310 w 711409"/>
                <a:gd name="connsiteY0" fmla="*/ 222004 h 468032"/>
                <a:gd name="connsiteX1" fmla="*/ 163182 w 711409"/>
                <a:gd name="connsiteY1" fmla="*/ 17380 h 468032"/>
                <a:gd name="connsiteX2" fmla="*/ 16594 w 711409"/>
                <a:gd name="connsiteY2" fmla="*/ 93763 h 468032"/>
                <a:gd name="connsiteX3" fmla="*/ 65831 w 711409"/>
                <a:gd name="connsiteY3" fmla="*/ 253830 h 468032"/>
                <a:gd name="connsiteX4" fmla="*/ 553147 w 711409"/>
                <a:gd name="connsiteY4" fmla="*/ 458267 h 468032"/>
                <a:gd name="connsiteX5" fmla="*/ 699734 w 711409"/>
                <a:gd name="connsiteY5" fmla="*/ 382071 h 468032"/>
                <a:gd name="connsiteX6" fmla="*/ 650310 w 711409"/>
                <a:gd name="connsiteY6" fmla="*/ 222004 h 468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1409" h="468032">
                  <a:moveTo>
                    <a:pt x="650310" y="222004"/>
                  </a:moveTo>
                  <a:cubicBezTo>
                    <a:pt x="548279" y="86649"/>
                    <a:pt x="330176" y="-4898"/>
                    <a:pt x="163182" y="17380"/>
                  </a:cubicBezTo>
                  <a:cubicBezTo>
                    <a:pt x="93164" y="26741"/>
                    <a:pt x="43553" y="54636"/>
                    <a:pt x="16594" y="93763"/>
                  </a:cubicBezTo>
                  <a:cubicBezTo>
                    <a:pt x="7420" y="140754"/>
                    <a:pt x="22772" y="196730"/>
                    <a:pt x="65831" y="253830"/>
                  </a:cubicBezTo>
                  <a:cubicBezTo>
                    <a:pt x="167862" y="389185"/>
                    <a:pt x="385965" y="480732"/>
                    <a:pt x="553147" y="458267"/>
                  </a:cubicBezTo>
                  <a:cubicBezTo>
                    <a:pt x="623164" y="448906"/>
                    <a:pt x="672776" y="421012"/>
                    <a:pt x="699734" y="382071"/>
                  </a:cubicBezTo>
                  <a:cubicBezTo>
                    <a:pt x="708721" y="335080"/>
                    <a:pt x="693182" y="279104"/>
                    <a:pt x="650310" y="222004"/>
                  </a:cubicBezTo>
                  <a:close/>
                </a:path>
              </a:pathLst>
            </a:custGeom>
            <a:solidFill>
              <a:srgbClr val="FFC950"/>
            </a:solidFill>
            <a:ln w="9525" cap="flat">
              <a:noFill/>
              <a:prstDash val="solid"/>
              <a:miter/>
            </a:ln>
          </p:spPr>
          <p:txBody>
            <a:bodyPr rtlCol="0" anchor="ctr"/>
            <a:lstStyle/>
            <a:p>
              <a:endParaRPr lang="en-US" sz="1050"/>
            </a:p>
          </p:txBody>
        </p:sp>
        <p:sp>
          <p:nvSpPr>
            <p:cNvPr id="332" name="Freeform: Shape 260">
              <a:extLst>
                <a:ext uri="{FF2B5EF4-FFF2-40B4-BE49-F238E27FC236}">
                  <a16:creationId xmlns:a16="http://schemas.microsoft.com/office/drawing/2014/main" id="{C367C57E-684E-6734-89C8-99798329BDF7}"/>
                </a:ext>
              </a:extLst>
            </p:cNvPr>
            <p:cNvSpPr/>
            <p:nvPr/>
          </p:nvSpPr>
          <p:spPr>
            <a:xfrm>
              <a:off x="7151605" y="9131918"/>
              <a:ext cx="74885" cy="56164"/>
            </a:xfrm>
            <a:custGeom>
              <a:avLst/>
              <a:gdLst>
                <a:gd name="connsiteX0" fmla="*/ 73013 w 74885"/>
                <a:gd name="connsiteY0" fmla="*/ 14041 h 56163"/>
                <a:gd name="connsiteX1" fmla="*/ 60844 w 74885"/>
                <a:gd name="connsiteY1" fmla="*/ 43059 h 56163"/>
                <a:gd name="connsiteX2" fmla="*/ 14041 w 74885"/>
                <a:gd name="connsiteY2" fmla="*/ 49237 h 56163"/>
                <a:gd name="connsiteX3" fmla="*/ 26210 w 74885"/>
                <a:gd name="connsiteY3" fmla="*/ 20406 h 56163"/>
              </a:gdLst>
              <a:ahLst/>
              <a:cxnLst>
                <a:cxn ang="0">
                  <a:pos x="connsiteX0" y="connsiteY0"/>
                </a:cxn>
                <a:cxn ang="0">
                  <a:pos x="connsiteX1" y="connsiteY1"/>
                </a:cxn>
                <a:cxn ang="0">
                  <a:pos x="connsiteX2" y="connsiteY2"/>
                </a:cxn>
                <a:cxn ang="0">
                  <a:pos x="connsiteX3" y="connsiteY3"/>
                </a:cxn>
              </a:cxnLst>
              <a:rect l="l" t="t" r="r" b="b"/>
              <a:pathLst>
                <a:path w="74885" h="56163">
                  <a:moveTo>
                    <a:pt x="73013" y="14041"/>
                  </a:moveTo>
                  <a:lnTo>
                    <a:pt x="60844" y="43059"/>
                  </a:lnTo>
                  <a:lnTo>
                    <a:pt x="14041" y="49237"/>
                  </a:lnTo>
                  <a:lnTo>
                    <a:pt x="26210" y="20406"/>
                  </a:lnTo>
                  <a:close/>
                </a:path>
              </a:pathLst>
            </a:custGeom>
            <a:solidFill>
              <a:srgbClr val="FFB839"/>
            </a:solidFill>
            <a:ln w="9525" cap="flat">
              <a:noFill/>
              <a:prstDash val="solid"/>
              <a:miter/>
            </a:ln>
          </p:spPr>
          <p:txBody>
            <a:bodyPr rtlCol="0" anchor="ctr"/>
            <a:lstStyle/>
            <a:p>
              <a:endParaRPr lang="en-US" sz="1050"/>
            </a:p>
          </p:txBody>
        </p:sp>
        <p:sp>
          <p:nvSpPr>
            <p:cNvPr id="333" name="Freeform: Shape 261">
              <a:extLst>
                <a:ext uri="{FF2B5EF4-FFF2-40B4-BE49-F238E27FC236}">
                  <a16:creationId xmlns:a16="http://schemas.microsoft.com/office/drawing/2014/main" id="{4C8707E5-4A90-AFD0-C8A9-3896EE823D0E}"/>
                </a:ext>
              </a:extLst>
            </p:cNvPr>
            <p:cNvSpPr/>
            <p:nvPr/>
          </p:nvSpPr>
          <p:spPr>
            <a:xfrm>
              <a:off x="7004269" y="9089479"/>
              <a:ext cx="93607" cy="74885"/>
            </a:xfrm>
            <a:custGeom>
              <a:avLst/>
              <a:gdLst>
                <a:gd name="connsiteX0" fmla="*/ 14041 w 93606"/>
                <a:gd name="connsiteY0" fmla="*/ 50677 h 74885"/>
                <a:gd name="connsiteX1" fmla="*/ 26210 w 93606"/>
                <a:gd name="connsiteY1" fmla="*/ 21659 h 74885"/>
                <a:gd name="connsiteX2" fmla="*/ 38378 w 93606"/>
                <a:gd name="connsiteY2" fmla="*/ 14358 h 74885"/>
                <a:gd name="connsiteX3" fmla="*/ 62529 w 93606"/>
                <a:gd name="connsiteY3" fmla="*/ 17915 h 74885"/>
                <a:gd name="connsiteX4" fmla="*/ 89488 w 93606"/>
                <a:gd name="connsiteY4" fmla="*/ 35700 h 74885"/>
                <a:gd name="connsiteX5" fmla="*/ 77319 w 93606"/>
                <a:gd name="connsiteY5" fmla="*/ 64718 h 74885"/>
                <a:gd name="connsiteX6" fmla="*/ 50360 w 93606"/>
                <a:gd name="connsiteY6" fmla="*/ 46933 h 74885"/>
                <a:gd name="connsiteX7" fmla="*/ 26210 w 93606"/>
                <a:gd name="connsiteY7" fmla="*/ 43376 h 74885"/>
                <a:gd name="connsiteX8" fmla="*/ 14041 w 93606"/>
                <a:gd name="connsiteY8" fmla="*/ 50677 h 7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606" h="74885">
                  <a:moveTo>
                    <a:pt x="14041" y="50677"/>
                  </a:moveTo>
                  <a:lnTo>
                    <a:pt x="26210" y="21659"/>
                  </a:lnTo>
                  <a:cubicBezTo>
                    <a:pt x="27895" y="17541"/>
                    <a:pt x="32013" y="15107"/>
                    <a:pt x="38378" y="14358"/>
                  </a:cubicBezTo>
                  <a:cubicBezTo>
                    <a:pt x="45867" y="13422"/>
                    <a:pt x="53917" y="14545"/>
                    <a:pt x="62529" y="17915"/>
                  </a:cubicBezTo>
                  <a:cubicBezTo>
                    <a:pt x="71141" y="21285"/>
                    <a:pt x="80315" y="27276"/>
                    <a:pt x="89488" y="35700"/>
                  </a:cubicBezTo>
                  <a:lnTo>
                    <a:pt x="77319" y="64718"/>
                  </a:lnTo>
                  <a:cubicBezTo>
                    <a:pt x="68145" y="56294"/>
                    <a:pt x="59159" y="50303"/>
                    <a:pt x="50360" y="46933"/>
                  </a:cubicBezTo>
                  <a:cubicBezTo>
                    <a:pt x="41561" y="43563"/>
                    <a:pt x="33511" y="42253"/>
                    <a:pt x="26210" y="43376"/>
                  </a:cubicBezTo>
                  <a:cubicBezTo>
                    <a:pt x="19845" y="44125"/>
                    <a:pt x="15726" y="46746"/>
                    <a:pt x="14041" y="50677"/>
                  </a:cubicBezTo>
                  <a:close/>
                </a:path>
              </a:pathLst>
            </a:custGeom>
            <a:solidFill>
              <a:srgbClr val="FFB839"/>
            </a:solidFill>
            <a:ln w="9525" cap="flat">
              <a:noFill/>
              <a:prstDash val="solid"/>
              <a:miter/>
            </a:ln>
          </p:spPr>
          <p:txBody>
            <a:bodyPr rtlCol="0" anchor="ctr"/>
            <a:lstStyle/>
            <a:p>
              <a:endParaRPr lang="en-US" sz="1050"/>
            </a:p>
          </p:txBody>
        </p:sp>
        <p:sp>
          <p:nvSpPr>
            <p:cNvPr id="334" name="Freeform: Shape 262">
              <a:extLst>
                <a:ext uri="{FF2B5EF4-FFF2-40B4-BE49-F238E27FC236}">
                  <a16:creationId xmlns:a16="http://schemas.microsoft.com/office/drawing/2014/main" id="{BD0982B5-9A9B-A528-E599-D8806C8648D0}"/>
                </a:ext>
              </a:extLst>
            </p:cNvPr>
            <p:cNvSpPr/>
            <p:nvPr/>
          </p:nvSpPr>
          <p:spPr>
            <a:xfrm>
              <a:off x="7022054" y="9145773"/>
              <a:ext cx="112328" cy="56164"/>
            </a:xfrm>
            <a:custGeom>
              <a:avLst/>
              <a:gdLst>
                <a:gd name="connsiteX0" fmla="*/ 99223 w 112327"/>
                <a:gd name="connsiteY0" fmla="*/ 14041 h 56163"/>
                <a:gd name="connsiteX1" fmla="*/ 87055 w 112327"/>
                <a:gd name="connsiteY1" fmla="*/ 43059 h 56163"/>
                <a:gd name="connsiteX2" fmla="*/ 14041 w 112327"/>
                <a:gd name="connsiteY2" fmla="*/ 52794 h 56163"/>
                <a:gd name="connsiteX3" fmla="*/ 26210 w 112327"/>
                <a:gd name="connsiteY3" fmla="*/ 23963 h 56163"/>
              </a:gdLst>
              <a:ahLst/>
              <a:cxnLst>
                <a:cxn ang="0">
                  <a:pos x="connsiteX0" y="connsiteY0"/>
                </a:cxn>
                <a:cxn ang="0">
                  <a:pos x="connsiteX1" y="connsiteY1"/>
                </a:cxn>
                <a:cxn ang="0">
                  <a:pos x="connsiteX2" y="connsiteY2"/>
                </a:cxn>
                <a:cxn ang="0">
                  <a:pos x="connsiteX3" y="connsiteY3"/>
                </a:cxn>
              </a:cxnLst>
              <a:rect l="l" t="t" r="r" b="b"/>
              <a:pathLst>
                <a:path w="112327" h="56163">
                  <a:moveTo>
                    <a:pt x="99223" y="14041"/>
                  </a:moveTo>
                  <a:lnTo>
                    <a:pt x="87055" y="43059"/>
                  </a:lnTo>
                  <a:lnTo>
                    <a:pt x="14041" y="52794"/>
                  </a:lnTo>
                  <a:lnTo>
                    <a:pt x="26210" y="23963"/>
                  </a:lnTo>
                  <a:close/>
                </a:path>
              </a:pathLst>
            </a:custGeom>
            <a:solidFill>
              <a:srgbClr val="FFB839"/>
            </a:solidFill>
            <a:ln w="9525" cap="flat">
              <a:noFill/>
              <a:prstDash val="solid"/>
              <a:miter/>
            </a:ln>
          </p:spPr>
          <p:txBody>
            <a:bodyPr rtlCol="0" anchor="ctr"/>
            <a:lstStyle/>
            <a:p>
              <a:endParaRPr lang="en-US" sz="1050"/>
            </a:p>
          </p:txBody>
        </p:sp>
        <p:sp>
          <p:nvSpPr>
            <p:cNvPr id="335" name="Freeform: Shape 263">
              <a:extLst>
                <a:ext uri="{FF2B5EF4-FFF2-40B4-BE49-F238E27FC236}">
                  <a16:creationId xmlns:a16="http://schemas.microsoft.com/office/drawing/2014/main" id="{860C6F49-930C-EFC4-4B5D-0558BEB6D3C5}"/>
                </a:ext>
              </a:extLst>
            </p:cNvPr>
            <p:cNvSpPr/>
            <p:nvPr/>
          </p:nvSpPr>
          <p:spPr>
            <a:xfrm>
              <a:off x="6927245" y="9057782"/>
              <a:ext cx="56164" cy="112328"/>
            </a:xfrm>
            <a:custGeom>
              <a:avLst/>
              <a:gdLst>
                <a:gd name="connsiteX0" fmla="*/ 17115 w 56163"/>
                <a:gd name="connsiteY0" fmla="*/ 43059 h 112327"/>
                <a:gd name="connsiteX1" fmla="*/ 29284 w 56163"/>
                <a:gd name="connsiteY1" fmla="*/ 14041 h 112327"/>
                <a:gd name="connsiteX2" fmla="*/ 27413 w 56163"/>
                <a:gd name="connsiteY2" fmla="*/ 40251 h 112327"/>
                <a:gd name="connsiteX3" fmla="*/ 42577 w 56163"/>
                <a:gd name="connsiteY3" fmla="*/ 84058 h 112327"/>
                <a:gd name="connsiteX4" fmla="*/ 30408 w 56163"/>
                <a:gd name="connsiteY4" fmla="*/ 113077 h 112327"/>
                <a:gd name="connsiteX5" fmla="*/ 15243 w 56163"/>
                <a:gd name="connsiteY5" fmla="*/ 69269 h 112327"/>
                <a:gd name="connsiteX6" fmla="*/ 17115 w 56163"/>
                <a:gd name="connsiteY6" fmla="*/ 43059 h 11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163" h="112327">
                  <a:moveTo>
                    <a:pt x="17115" y="43059"/>
                  </a:moveTo>
                  <a:lnTo>
                    <a:pt x="29284" y="14041"/>
                  </a:lnTo>
                  <a:cubicBezTo>
                    <a:pt x="25914" y="21904"/>
                    <a:pt x="25353" y="30516"/>
                    <a:pt x="27413" y="40251"/>
                  </a:cubicBezTo>
                  <a:cubicBezTo>
                    <a:pt x="30033" y="52419"/>
                    <a:pt x="35088" y="67022"/>
                    <a:pt x="42577" y="84058"/>
                  </a:cubicBezTo>
                  <a:lnTo>
                    <a:pt x="30408" y="113077"/>
                  </a:lnTo>
                  <a:cubicBezTo>
                    <a:pt x="22919" y="96040"/>
                    <a:pt x="17864" y="81250"/>
                    <a:pt x="15243" y="69269"/>
                  </a:cubicBezTo>
                  <a:cubicBezTo>
                    <a:pt x="13184" y="59534"/>
                    <a:pt x="13746" y="50922"/>
                    <a:pt x="17115" y="43059"/>
                  </a:cubicBezTo>
                  <a:close/>
                </a:path>
              </a:pathLst>
            </a:custGeom>
            <a:solidFill>
              <a:srgbClr val="FFB839"/>
            </a:solidFill>
            <a:ln w="9525" cap="flat">
              <a:noFill/>
              <a:prstDash val="solid"/>
              <a:miter/>
            </a:ln>
          </p:spPr>
          <p:txBody>
            <a:bodyPr rtlCol="0" anchor="ctr"/>
            <a:lstStyle/>
            <a:p>
              <a:endParaRPr lang="en-US" sz="1050"/>
            </a:p>
          </p:txBody>
        </p:sp>
        <p:sp>
          <p:nvSpPr>
            <p:cNvPr id="336" name="Freeform: Shape 264">
              <a:extLst>
                <a:ext uri="{FF2B5EF4-FFF2-40B4-BE49-F238E27FC236}">
                  <a16:creationId xmlns:a16="http://schemas.microsoft.com/office/drawing/2014/main" id="{F0EDDD73-AF43-B9F0-2E86-17451FEBA3CD}"/>
                </a:ext>
              </a:extLst>
            </p:cNvPr>
            <p:cNvSpPr/>
            <p:nvPr/>
          </p:nvSpPr>
          <p:spPr>
            <a:xfrm>
              <a:off x="7095067" y="9145959"/>
              <a:ext cx="56164" cy="112328"/>
            </a:xfrm>
            <a:custGeom>
              <a:avLst/>
              <a:gdLst>
                <a:gd name="connsiteX0" fmla="*/ 43995 w 56163"/>
                <a:gd name="connsiteY0" fmla="*/ 70205 h 112327"/>
                <a:gd name="connsiteX1" fmla="*/ 31826 w 56163"/>
                <a:gd name="connsiteY1" fmla="*/ 99223 h 112327"/>
                <a:gd name="connsiteX2" fmla="*/ 14041 w 56163"/>
                <a:gd name="connsiteY2" fmla="*/ 43059 h 112327"/>
                <a:gd name="connsiteX3" fmla="*/ 26210 w 56163"/>
                <a:gd name="connsiteY3" fmla="*/ 14041 h 112327"/>
                <a:gd name="connsiteX4" fmla="*/ 43995 w 56163"/>
                <a:gd name="connsiteY4" fmla="*/ 70205 h 112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63" h="112327">
                  <a:moveTo>
                    <a:pt x="43995" y="70205"/>
                  </a:moveTo>
                  <a:lnTo>
                    <a:pt x="31826" y="99223"/>
                  </a:lnTo>
                  <a:cubicBezTo>
                    <a:pt x="31077" y="80127"/>
                    <a:pt x="25086" y="61406"/>
                    <a:pt x="14041" y="43059"/>
                  </a:cubicBezTo>
                  <a:lnTo>
                    <a:pt x="26210" y="14041"/>
                  </a:lnTo>
                  <a:cubicBezTo>
                    <a:pt x="37255" y="32388"/>
                    <a:pt x="43246" y="51109"/>
                    <a:pt x="43995" y="70205"/>
                  </a:cubicBezTo>
                  <a:close/>
                </a:path>
              </a:pathLst>
            </a:custGeom>
            <a:solidFill>
              <a:srgbClr val="FFB839"/>
            </a:solidFill>
            <a:ln w="9525" cap="flat">
              <a:noFill/>
              <a:prstDash val="solid"/>
              <a:miter/>
            </a:ln>
          </p:spPr>
          <p:txBody>
            <a:bodyPr rtlCol="0" anchor="ctr"/>
            <a:lstStyle/>
            <a:p>
              <a:endParaRPr lang="en-US" sz="1050"/>
            </a:p>
          </p:txBody>
        </p:sp>
        <p:sp>
          <p:nvSpPr>
            <p:cNvPr id="337" name="Freeform: Shape 265">
              <a:extLst>
                <a:ext uri="{FF2B5EF4-FFF2-40B4-BE49-F238E27FC236}">
                  <a16:creationId xmlns:a16="http://schemas.microsoft.com/office/drawing/2014/main" id="{F81B8BA8-1280-1F6F-04F5-4FAD900F0C06}"/>
                </a:ext>
              </a:extLst>
            </p:cNvPr>
            <p:cNvSpPr/>
            <p:nvPr/>
          </p:nvSpPr>
          <p:spPr>
            <a:xfrm>
              <a:off x="7112665" y="9202123"/>
              <a:ext cx="93607" cy="56164"/>
            </a:xfrm>
            <a:custGeom>
              <a:avLst/>
              <a:gdLst>
                <a:gd name="connsiteX0" fmla="*/ 92296 w 93606"/>
                <a:gd name="connsiteY0" fmla="*/ 24151 h 56163"/>
                <a:gd name="connsiteX1" fmla="*/ 79940 w 93606"/>
                <a:gd name="connsiteY1" fmla="*/ 53168 h 56163"/>
                <a:gd name="connsiteX2" fmla="*/ 14041 w 93606"/>
                <a:gd name="connsiteY2" fmla="*/ 42872 h 56163"/>
                <a:gd name="connsiteX3" fmla="*/ 26397 w 93606"/>
                <a:gd name="connsiteY3" fmla="*/ 14041 h 56163"/>
              </a:gdLst>
              <a:ahLst/>
              <a:cxnLst>
                <a:cxn ang="0">
                  <a:pos x="connsiteX0" y="connsiteY0"/>
                </a:cxn>
                <a:cxn ang="0">
                  <a:pos x="connsiteX1" y="connsiteY1"/>
                </a:cxn>
                <a:cxn ang="0">
                  <a:pos x="connsiteX2" y="connsiteY2"/>
                </a:cxn>
                <a:cxn ang="0">
                  <a:pos x="connsiteX3" y="connsiteY3"/>
                </a:cxn>
              </a:cxnLst>
              <a:rect l="l" t="t" r="r" b="b"/>
              <a:pathLst>
                <a:path w="93606" h="56163">
                  <a:moveTo>
                    <a:pt x="92296" y="24151"/>
                  </a:moveTo>
                  <a:lnTo>
                    <a:pt x="79940" y="53168"/>
                  </a:lnTo>
                  <a:lnTo>
                    <a:pt x="14041" y="42872"/>
                  </a:lnTo>
                  <a:lnTo>
                    <a:pt x="26397" y="14041"/>
                  </a:lnTo>
                  <a:close/>
                </a:path>
              </a:pathLst>
            </a:custGeom>
            <a:solidFill>
              <a:srgbClr val="FFB839"/>
            </a:solidFill>
            <a:ln w="9525" cap="flat">
              <a:noFill/>
              <a:prstDash val="solid"/>
              <a:miter/>
            </a:ln>
          </p:spPr>
          <p:txBody>
            <a:bodyPr rtlCol="0" anchor="ctr"/>
            <a:lstStyle/>
            <a:p>
              <a:endParaRPr lang="en-US" sz="1050"/>
            </a:p>
          </p:txBody>
        </p:sp>
        <p:sp>
          <p:nvSpPr>
            <p:cNvPr id="338" name="Freeform: Shape 266">
              <a:extLst>
                <a:ext uri="{FF2B5EF4-FFF2-40B4-BE49-F238E27FC236}">
                  <a16:creationId xmlns:a16="http://schemas.microsoft.com/office/drawing/2014/main" id="{B02CDEC9-923E-E395-7A7F-6B7A12475DAA}"/>
                </a:ext>
              </a:extLst>
            </p:cNvPr>
            <p:cNvSpPr/>
            <p:nvPr/>
          </p:nvSpPr>
          <p:spPr>
            <a:xfrm>
              <a:off x="6958963" y="9164306"/>
              <a:ext cx="37443" cy="74885"/>
            </a:xfrm>
            <a:custGeom>
              <a:avLst/>
              <a:gdLst>
                <a:gd name="connsiteX0" fmla="*/ 27708 w 37442"/>
                <a:gd name="connsiteY0" fmla="*/ 35570 h 74885"/>
                <a:gd name="connsiteX1" fmla="*/ 15539 w 37442"/>
                <a:gd name="connsiteY1" fmla="*/ 64589 h 74885"/>
                <a:gd name="connsiteX2" fmla="*/ 16101 w 37442"/>
                <a:gd name="connsiteY2" fmla="*/ 63278 h 74885"/>
                <a:gd name="connsiteX3" fmla="*/ 14041 w 37442"/>
                <a:gd name="connsiteY3" fmla="*/ 43059 h 74885"/>
                <a:gd name="connsiteX4" fmla="*/ 26210 w 37442"/>
                <a:gd name="connsiteY4" fmla="*/ 14041 h 74885"/>
                <a:gd name="connsiteX5" fmla="*/ 28269 w 37442"/>
                <a:gd name="connsiteY5" fmla="*/ 34260 h 74885"/>
                <a:gd name="connsiteX6" fmla="*/ 27708 w 37442"/>
                <a:gd name="connsiteY6" fmla="*/ 35570 h 7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42" h="74885">
                  <a:moveTo>
                    <a:pt x="27708" y="35570"/>
                  </a:moveTo>
                  <a:lnTo>
                    <a:pt x="15539" y="64589"/>
                  </a:lnTo>
                  <a:cubicBezTo>
                    <a:pt x="15726" y="64214"/>
                    <a:pt x="15913" y="63652"/>
                    <a:pt x="16101" y="63278"/>
                  </a:cubicBezTo>
                  <a:cubicBezTo>
                    <a:pt x="17411" y="58223"/>
                    <a:pt x="16850" y="51671"/>
                    <a:pt x="14041" y="43059"/>
                  </a:cubicBezTo>
                  <a:lnTo>
                    <a:pt x="26210" y="14041"/>
                  </a:lnTo>
                  <a:cubicBezTo>
                    <a:pt x="28831" y="22653"/>
                    <a:pt x="29580" y="29393"/>
                    <a:pt x="28269" y="34260"/>
                  </a:cubicBezTo>
                  <a:cubicBezTo>
                    <a:pt x="28082" y="34635"/>
                    <a:pt x="27895" y="35009"/>
                    <a:pt x="27708" y="35570"/>
                  </a:cubicBezTo>
                  <a:close/>
                </a:path>
              </a:pathLst>
            </a:custGeom>
            <a:solidFill>
              <a:srgbClr val="FFB839"/>
            </a:solidFill>
            <a:ln w="9525" cap="flat">
              <a:noFill/>
              <a:prstDash val="solid"/>
              <a:miter/>
            </a:ln>
          </p:spPr>
          <p:txBody>
            <a:bodyPr rtlCol="0" anchor="ctr"/>
            <a:lstStyle/>
            <a:p>
              <a:endParaRPr lang="en-US" sz="1050"/>
            </a:p>
          </p:txBody>
        </p:sp>
        <p:sp>
          <p:nvSpPr>
            <p:cNvPr id="339" name="Freeform: Shape 267">
              <a:extLst>
                <a:ext uri="{FF2B5EF4-FFF2-40B4-BE49-F238E27FC236}">
                  <a16:creationId xmlns:a16="http://schemas.microsoft.com/office/drawing/2014/main" id="{696AC07D-FF3C-599F-216E-9825D62AED5D}"/>
                </a:ext>
              </a:extLst>
            </p:cNvPr>
            <p:cNvSpPr/>
            <p:nvPr/>
          </p:nvSpPr>
          <p:spPr>
            <a:xfrm>
              <a:off x="6899617" y="9164119"/>
              <a:ext cx="93607" cy="56164"/>
            </a:xfrm>
            <a:custGeom>
              <a:avLst/>
              <a:gdLst>
                <a:gd name="connsiteX0" fmla="*/ 85556 w 93606"/>
                <a:gd name="connsiteY0" fmla="*/ 14041 h 56163"/>
                <a:gd name="connsiteX1" fmla="*/ 73387 w 93606"/>
                <a:gd name="connsiteY1" fmla="*/ 43059 h 56163"/>
                <a:gd name="connsiteX2" fmla="*/ 14041 w 93606"/>
                <a:gd name="connsiteY2" fmla="*/ 50922 h 56163"/>
                <a:gd name="connsiteX3" fmla="*/ 26397 w 93606"/>
                <a:gd name="connsiteY3" fmla="*/ 21904 h 56163"/>
              </a:gdLst>
              <a:ahLst/>
              <a:cxnLst>
                <a:cxn ang="0">
                  <a:pos x="connsiteX0" y="connsiteY0"/>
                </a:cxn>
                <a:cxn ang="0">
                  <a:pos x="connsiteX1" y="connsiteY1"/>
                </a:cxn>
                <a:cxn ang="0">
                  <a:pos x="connsiteX2" y="connsiteY2"/>
                </a:cxn>
                <a:cxn ang="0">
                  <a:pos x="connsiteX3" y="connsiteY3"/>
                </a:cxn>
              </a:cxnLst>
              <a:rect l="l" t="t" r="r" b="b"/>
              <a:pathLst>
                <a:path w="93606" h="56163">
                  <a:moveTo>
                    <a:pt x="85556" y="14041"/>
                  </a:moveTo>
                  <a:lnTo>
                    <a:pt x="73387" y="43059"/>
                  </a:lnTo>
                  <a:lnTo>
                    <a:pt x="14041" y="50922"/>
                  </a:lnTo>
                  <a:lnTo>
                    <a:pt x="26397" y="21904"/>
                  </a:lnTo>
                  <a:close/>
                </a:path>
              </a:pathLst>
            </a:custGeom>
            <a:solidFill>
              <a:srgbClr val="FFB839"/>
            </a:solidFill>
            <a:ln w="9525" cap="flat">
              <a:noFill/>
              <a:prstDash val="solid"/>
              <a:miter/>
            </a:ln>
          </p:spPr>
          <p:txBody>
            <a:bodyPr rtlCol="0" anchor="ctr"/>
            <a:lstStyle/>
            <a:p>
              <a:endParaRPr lang="en-US" sz="1050"/>
            </a:p>
          </p:txBody>
        </p:sp>
        <p:sp>
          <p:nvSpPr>
            <p:cNvPr id="340" name="Freeform: Shape 268">
              <a:extLst>
                <a:ext uri="{FF2B5EF4-FFF2-40B4-BE49-F238E27FC236}">
                  <a16:creationId xmlns:a16="http://schemas.microsoft.com/office/drawing/2014/main" id="{F84964C9-BB05-CEE1-B2A2-F9BC0F1ED687}"/>
                </a:ext>
              </a:extLst>
            </p:cNvPr>
            <p:cNvSpPr/>
            <p:nvPr/>
          </p:nvSpPr>
          <p:spPr>
            <a:xfrm>
              <a:off x="7032725" y="9224963"/>
              <a:ext cx="37443" cy="56164"/>
            </a:xfrm>
            <a:custGeom>
              <a:avLst/>
              <a:gdLst>
                <a:gd name="connsiteX0" fmla="*/ 29205 w 37442"/>
                <a:gd name="connsiteY0" fmla="*/ 14041 h 56163"/>
                <a:gd name="connsiteX1" fmla="*/ 17036 w 37442"/>
                <a:gd name="connsiteY1" fmla="*/ 43059 h 56163"/>
                <a:gd name="connsiteX2" fmla="*/ 14041 w 37442"/>
                <a:gd name="connsiteY2" fmla="*/ 48863 h 56163"/>
                <a:gd name="connsiteX3" fmla="*/ 26210 w 37442"/>
                <a:gd name="connsiteY3" fmla="*/ 19845 h 56163"/>
                <a:gd name="connsiteX4" fmla="*/ 29205 w 37442"/>
                <a:gd name="connsiteY4" fmla="*/ 14041 h 56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42" h="56163">
                  <a:moveTo>
                    <a:pt x="29205" y="14041"/>
                  </a:moveTo>
                  <a:lnTo>
                    <a:pt x="17036" y="43059"/>
                  </a:lnTo>
                  <a:cubicBezTo>
                    <a:pt x="16287" y="45118"/>
                    <a:pt x="15164" y="46991"/>
                    <a:pt x="14041" y="48863"/>
                  </a:cubicBezTo>
                  <a:lnTo>
                    <a:pt x="26210" y="19845"/>
                  </a:lnTo>
                  <a:cubicBezTo>
                    <a:pt x="27334" y="17973"/>
                    <a:pt x="28269" y="16101"/>
                    <a:pt x="29205" y="14041"/>
                  </a:cubicBezTo>
                  <a:close/>
                </a:path>
              </a:pathLst>
            </a:custGeom>
            <a:solidFill>
              <a:srgbClr val="FFB839"/>
            </a:solidFill>
            <a:ln w="9525" cap="flat">
              <a:noFill/>
              <a:prstDash val="solid"/>
              <a:miter/>
            </a:ln>
          </p:spPr>
          <p:txBody>
            <a:bodyPr rtlCol="0" anchor="ctr"/>
            <a:lstStyle/>
            <a:p>
              <a:endParaRPr lang="en-US" sz="1050"/>
            </a:p>
          </p:txBody>
        </p:sp>
        <p:sp>
          <p:nvSpPr>
            <p:cNvPr id="341" name="Freeform: Shape 269">
              <a:extLst>
                <a:ext uri="{FF2B5EF4-FFF2-40B4-BE49-F238E27FC236}">
                  <a16:creationId xmlns:a16="http://schemas.microsoft.com/office/drawing/2014/main" id="{2AD57DBA-35FC-4E12-A6DD-CD35728EC3D4}"/>
                </a:ext>
              </a:extLst>
            </p:cNvPr>
            <p:cNvSpPr/>
            <p:nvPr/>
          </p:nvSpPr>
          <p:spPr>
            <a:xfrm>
              <a:off x="6783932" y="9054038"/>
              <a:ext cx="56164" cy="131049"/>
            </a:xfrm>
            <a:custGeom>
              <a:avLst/>
              <a:gdLst>
                <a:gd name="connsiteX0" fmla="*/ 57836 w 56163"/>
                <a:gd name="connsiteY0" fmla="*/ 105214 h 131049"/>
                <a:gd name="connsiteX1" fmla="*/ 45667 w 56163"/>
                <a:gd name="connsiteY1" fmla="*/ 134232 h 131049"/>
                <a:gd name="connsiteX2" fmla="*/ 20019 w 56163"/>
                <a:gd name="connsiteY2" fmla="*/ 83684 h 131049"/>
                <a:gd name="connsiteX3" fmla="*/ 14777 w 56163"/>
                <a:gd name="connsiteY3" fmla="*/ 43059 h 131049"/>
                <a:gd name="connsiteX4" fmla="*/ 26945 w 56163"/>
                <a:gd name="connsiteY4" fmla="*/ 14041 h 131049"/>
                <a:gd name="connsiteX5" fmla="*/ 32187 w 56163"/>
                <a:gd name="connsiteY5" fmla="*/ 54666 h 131049"/>
                <a:gd name="connsiteX6" fmla="*/ 57836 w 56163"/>
                <a:gd name="connsiteY6" fmla="*/ 105214 h 13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163" h="131049">
                  <a:moveTo>
                    <a:pt x="57836" y="105214"/>
                  </a:moveTo>
                  <a:lnTo>
                    <a:pt x="45667" y="134232"/>
                  </a:lnTo>
                  <a:cubicBezTo>
                    <a:pt x="33873" y="117008"/>
                    <a:pt x="25260" y="99972"/>
                    <a:pt x="20019" y="83684"/>
                  </a:cubicBezTo>
                  <a:cubicBezTo>
                    <a:pt x="14590" y="67210"/>
                    <a:pt x="12904" y="53731"/>
                    <a:pt x="14777" y="43059"/>
                  </a:cubicBezTo>
                  <a:lnTo>
                    <a:pt x="26945" y="14041"/>
                  </a:lnTo>
                  <a:cubicBezTo>
                    <a:pt x="25074" y="24900"/>
                    <a:pt x="26571" y="38379"/>
                    <a:pt x="32187" y="54666"/>
                  </a:cubicBezTo>
                  <a:cubicBezTo>
                    <a:pt x="37617" y="70954"/>
                    <a:pt x="46228" y="87803"/>
                    <a:pt x="57836" y="105214"/>
                  </a:cubicBezTo>
                  <a:close/>
                </a:path>
              </a:pathLst>
            </a:custGeom>
            <a:solidFill>
              <a:srgbClr val="FFB839"/>
            </a:solidFill>
            <a:ln w="9525" cap="flat">
              <a:noFill/>
              <a:prstDash val="solid"/>
              <a:miter/>
            </a:ln>
          </p:spPr>
          <p:txBody>
            <a:bodyPr rtlCol="0" anchor="ctr"/>
            <a:lstStyle/>
            <a:p>
              <a:endParaRPr lang="en-US" sz="1050"/>
            </a:p>
          </p:txBody>
        </p:sp>
        <p:sp>
          <p:nvSpPr>
            <p:cNvPr id="342" name="Freeform: Shape 270">
              <a:extLst>
                <a:ext uri="{FF2B5EF4-FFF2-40B4-BE49-F238E27FC236}">
                  <a16:creationId xmlns:a16="http://schemas.microsoft.com/office/drawing/2014/main" id="{453C7C84-2A87-D027-EC19-2713ABD036F9}"/>
                </a:ext>
              </a:extLst>
            </p:cNvPr>
            <p:cNvSpPr/>
            <p:nvPr/>
          </p:nvSpPr>
          <p:spPr>
            <a:xfrm>
              <a:off x="6842891" y="9179658"/>
              <a:ext cx="224656" cy="112328"/>
            </a:xfrm>
            <a:custGeom>
              <a:avLst/>
              <a:gdLst>
                <a:gd name="connsiteX0" fmla="*/ 215857 w 224655"/>
                <a:gd name="connsiteY0" fmla="*/ 65150 h 112327"/>
                <a:gd name="connsiteX1" fmla="*/ 203688 w 224655"/>
                <a:gd name="connsiteY1" fmla="*/ 94168 h 112327"/>
                <a:gd name="connsiteX2" fmla="*/ 166619 w 224655"/>
                <a:gd name="connsiteY2" fmla="*/ 111766 h 112327"/>
                <a:gd name="connsiteX3" fmla="*/ 90611 w 224655"/>
                <a:gd name="connsiteY3" fmla="*/ 99035 h 112327"/>
                <a:gd name="connsiteX4" fmla="*/ 14041 w 224655"/>
                <a:gd name="connsiteY4" fmla="*/ 43059 h 112327"/>
                <a:gd name="connsiteX5" fmla="*/ 26210 w 224655"/>
                <a:gd name="connsiteY5" fmla="*/ 14041 h 112327"/>
                <a:gd name="connsiteX6" fmla="*/ 102780 w 224655"/>
                <a:gd name="connsiteY6" fmla="*/ 70017 h 112327"/>
                <a:gd name="connsiteX7" fmla="*/ 178788 w 224655"/>
                <a:gd name="connsiteY7" fmla="*/ 82748 h 112327"/>
                <a:gd name="connsiteX8" fmla="*/ 215857 w 224655"/>
                <a:gd name="connsiteY8" fmla="*/ 65150 h 11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655" h="112327">
                  <a:moveTo>
                    <a:pt x="215857" y="65150"/>
                  </a:moveTo>
                  <a:lnTo>
                    <a:pt x="203688" y="94168"/>
                  </a:lnTo>
                  <a:cubicBezTo>
                    <a:pt x="197884" y="103341"/>
                    <a:pt x="185528" y="109332"/>
                    <a:pt x="166619" y="111766"/>
                  </a:cubicBezTo>
                  <a:cubicBezTo>
                    <a:pt x="143218" y="114948"/>
                    <a:pt x="117757" y="110643"/>
                    <a:pt x="90611" y="99035"/>
                  </a:cubicBezTo>
                  <a:cubicBezTo>
                    <a:pt x="63278" y="87428"/>
                    <a:pt x="37817" y="68707"/>
                    <a:pt x="14041" y="43059"/>
                  </a:cubicBezTo>
                  <a:lnTo>
                    <a:pt x="26210" y="14041"/>
                  </a:lnTo>
                  <a:cubicBezTo>
                    <a:pt x="49986" y="39689"/>
                    <a:pt x="75447" y="58410"/>
                    <a:pt x="102780" y="70017"/>
                  </a:cubicBezTo>
                  <a:cubicBezTo>
                    <a:pt x="129926" y="81625"/>
                    <a:pt x="155199" y="85931"/>
                    <a:pt x="178788" y="82748"/>
                  </a:cubicBezTo>
                  <a:cubicBezTo>
                    <a:pt x="197697" y="80314"/>
                    <a:pt x="210053" y="74324"/>
                    <a:pt x="215857" y="65150"/>
                  </a:cubicBezTo>
                  <a:close/>
                </a:path>
              </a:pathLst>
            </a:custGeom>
            <a:solidFill>
              <a:srgbClr val="FFB839"/>
            </a:solidFill>
            <a:ln w="9525" cap="flat">
              <a:noFill/>
              <a:prstDash val="solid"/>
              <a:miter/>
            </a:ln>
          </p:spPr>
          <p:txBody>
            <a:bodyPr rtlCol="0" anchor="ctr"/>
            <a:lstStyle/>
            <a:p>
              <a:endParaRPr lang="en-US" sz="1050"/>
            </a:p>
          </p:txBody>
        </p:sp>
        <p:sp>
          <p:nvSpPr>
            <p:cNvPr id="343" name="Freeform: Shape 271">
              <a:extLst>
                <a:ext uri="{FF2B5EF4-FFF2-40B4-BE49-F238E27FC236}">
                  <a16:creationId xmlns:a16="http://schemas.microsoft.com/office/drawing/2014/main" id="{3065FC9F-8427-D0F3-2AA7-A0823252271A}"/>
                </a:ext>
              </a:extLst>
            </p:cNvPr>
            <p:cNvSpPr/>
            <p:nvPr/>
          </p:nvSpPr>
          <p:spPr>
            <a:xfrm>
              <a:off x="6794965" y="9179658"/>
              <a:ext cx="74885" cy="56164"/>
            </a:xfrm>
            <a:custGeom>
              <a:avLst/>
              <a:gdLst>
                <a:gd name="connsiteX0" fmla="*/ 74324 w 74885"/>
                <a:gd name="connsiteY0" fmla="*/ 14041 h 56163"/>
                <a:gd name="connsiteX1" fmla="*/ 62154 w 74885"/>
                <a:gd name="connsiteY1" fmla="*/ 43059 h 56163"/>
                <a:gd name="connsiteX2" fmla="*/ 14041 w 74885"/>
                <a:gd name="connsiteY2" fmla="*/ 49424 h 56163"/>
                <a:gd name="connsiteX3" fmla="*/ 26210 w 74885"/>
                <a:gd name="connsiteY3" fmla="*/ 20593 h 56163"/>
              </a:gdLst>
              <a:ahLst/>
              <a:cxnLst>
                <a:cxn ang="0">
                  <a:pos x="connsiteX0" y="connsiteY0"/>
                </a:cxn>
                <a:cxn ang="0">
                  <a:pos x="connsiteX1" y="connsiteY1"/>
                </a:cxn>
                <a:cxn ang="0">
                  <a:pos x="connsiteX2" y="connsiteY2"/>
                </a:cxn>
                <a:cxn ang="0">
                  <a:pos x="connsiteX3" y="connsiteY3"/>
                </a:cxn>
              </a:cxnLst>
              <a:rect l="l" t="t" r="r" b="b"/>
              <a:pathLst>
                <a:path w="74885" h="56163">
                  <a:moveTo>
                    <a:pt x="74324" y="14041"/>
                  </a:moveTo>
                  <a:lnTo>
                    <a:pt x="62154" y="43059"/>
                  </a:lnTo>
                  <a:lnTo>
                    <a:pt x="14041" y="49424"/>
                  </a:lnTo>
                  <a:lnTo>
                    <a:pt x="26210" y="20593"/>
                  </a:lnTo>
                  <a:close/>
                </a:path>
              </a:pathLst>
            </a:custGeom>
            <a:solidFill>
              <a:srgbClr val="FFB839"/>
            </a:solidFill>
            <a:ln w="9525" cap="flat">
              <a:noFill/>
              <a:prstDash val="solid"/>
              <a:miter/>
            </a:ln>
          </p:spPr>
          <p:txBody>
            <a:bodyPr rtlCol="0" anchor="ctr"/>
            <a:lstStyle/>
            <a:p>
              <a:endParaRPr lang="en-US" sz="1050"/>
            </a:p>
          </p:txBody>
        </p:sp>
        <p:sp>
          <p:nvSpPr>
            <p:cNvPr id="344" name="Freeform: Shape 272">
              <a:extLst>
                <a:ext uri="{FF2B5EF4-FFF2-40B4-BE49-F238E27FC236}">
                  <a16:creationId xmlns:a16="http://schemas.microsoft.com/office/drawing/2014/main" id="{A41BCA2A-7494-A92C-A898-F0AEB959B82B}"/>
                </a:ext>
              </a:extLst>
            </p:cNvPr>
            <p:cNvSpPr/>
            <p:nvPr/>
          </p:nvSpPr>
          <p:spPr>
            <a:xfrm>
              <a:off x="6780736" y="9033553"/>
              <a:ext cx="449311" cy="243377"/>
            </a:xfrm>
            <a:custGeom>
              <a:avLst/>
              <a:gdLst>
                <a:gd name="connsiteX0" fmla="*/ 278011 w 449311"/>
                <a:gd name="connsiteY0" fmla="*/ 211254 h 243376"/>
                <a:gd name="connsiteX1" fmla="*/ 240943 w 449311"/>
                <a:gd name="connsiteY1" fmla="*/ 228852 h 243376"/>
                <a:gd name="connsiteX2" fmla="*/ 164935 w 449311"/>
                <a:gd name="connsiteY2" fmla="*/ 216122 h 243376"/>
                <a:gd name="connsiteX3" fmla="*/ 88365 w 449311"/>
                <a:gd name="connsiteY3" fmla="*/ 160146 h 243376"/>
                <a:gd name="connsiteX4" fmla="*/ 40251 w 449311"/>
                <a:gd name="connsiteY4" fmla="*/ 166511 h 243376"/>
                <a:gd name="connsiteX5" fmla="*/ 14041 w 449311"/>
                <a:gd name="connsiteY5" fmla="*/ 131876 h 243376"/>
                <a:gd name="connsiteX6" fmla="*/ 60844 w 449311"/>
                <a:gd name="connsiteY6" fmla="*/ 125511 h 243376"/>
                <a:gd name="connsiteX7" fmla="*/ 35196 w 449311"/>
                <a:gd name="connsiteY7" fmla="*/ 74963 h 243376"/>
                <a:gd name="connsiteX8" fmla="*/ 29954 w 449311"/>
                <a:gd name="connsiteY8" fmla="*/ 34338 h 243376"/>
                <a:gd name="connsiteX9" fmla="*/ 96789 w 449311"/>
                <a:gd name="connsiteY9" fmla="*/ 46507 h 243376"/>
                <a:gd name="connsiteX10" fmla="*/ 99784 w 449311"/>
                <a:gd name="connsiteY10" fmla="*/ 80205 h 243376"/>
                <a:gd name="connsiteX11" fmla="*/ 117008 w 449311"/>
                <a:gd name="connsiteY11" fmla="*/ 118210 h 243376"/>
                <a:gd name="connsiteX12" fmla="*/ 188710 w 449311"/>
                <a:gd name="connsiteY12" fmla="*/ 108662 h 243376"/>
                <a:gd name="connsiteX13" fmla="*/ 173546 w 449311"/>
                <a:gd name="connsiteY13" fmla="*/ 64854 h 243376"/>
                <a:gd name="connsiteX14" fmla="*/ 178601 w 449311"/>
                <a:gd name="connsiteY14" fmla="*/ 32840 h 243376"/>
                <a:gd name="connsiteX15" fmla="*/ 216044 w 449311"/>
                <a:gd name="connsiteY15" fmla="*/ 15056 h 243376"/>
                <a:gd name="connsiteX16" fmla="*/ 292988 w 449311"/>
                <a:gd name="connsiteY16" fmla="*/ 27973 h 243376"/>
                <a:gd name="connsiteX17" fmla="*/ 369746 w 449311"/>
                <a:gd name="connsiteY17" fmla="*/ 84511 h 243376"/>
                <a:gd name="connsiteX18" fmla="*/ 417298 w 449311"/>
                <a:gd name="connsiteY18" fmla="*/ 78146 h 243376"/>
                <a:gd name="connsiteX19" fmla="*/ 443508 w 449311"/>
                <a:gd name="connsiteY19" fmla="*/ 112781 h 243376"/>
                <a:gd name="connsiteX20" fmla="*/ 396704 w 449311"/>
                <a:gd name="connsiteY20" fmla="*/ 119146 h 243376"/>
                <a:gd name="connsiteX21" fmla="*/ 423663 w 449311"/>
                <a:gd name="connsiteY21" fmla="*/ 193282 h 243376"/>
                <a:gd name="connsiteX22" fmla="*/ 357764 w 449311"/>
                <a:gd name="connsiteY22" fmla="*/ 182986 h 243376"/>
                <a:gd name="connsiteX23" fmla="*/ 339979 w 449311"/>
                <a:gd name="connsiteY23" fmla="*/ 126822 h 243376"/>
                <a:gd name="connsiteX24" fmla="*/ 266966 w 449311"/>
                <a:gd name="connsiteY24" fmla="*/ 136557 h 243376"/>
                <a:gd name="connsiteX25" fmla="*/ 282317 w 449311"/>
                <a:gd name="connsiteY25" fmla="*/ 179803 h 243376"/>
                <a:gd name="connsiteX26" fmla="*/ 278011 w 449311"/>
                <a:gd name="connsiteY26" fmla="*/ 211254 h 243376"/>
                <a:gd name="connsiteX27" fmla="*/ 252176 w 449311"/>
                <a:gd name="connsiteY27" fmla="*/ 99863 h 243376"/>
                <a:gd name="connsiteX28" fmla="*/ 313208 w 449311"/>
                <a:gd name="connsiteY28" fmla="*/ 91626 h 243376"/>
                <a:gd name="connsiteX29" fmla="*/ 286249 w 449311"/>
                <a:gd name="connsiteY29" fmla="*/ 73840 h 243376"/>
                <a:gd name="connsiteX30" fmla="*/ 262098 w 449311"/>
                <a:gd name="connsiteY30" fmla="*/ 70283 h 243376"/>
                <a:gd name="connsiteX31" fmla="*/ 249368 w 449311"/>
                <a:gd name="connsiteY31" fmla="*/ 79269 h 243376"/>
                <a:gd name="connsiteX32" fmla="*/ 252176 w 449311"/>
                <a:gd name="connsiteY32" fmla="*/ 99863 h 243376"/>
                <a:gd name="connsiteX33" fmla="*/ 170551 w 449311"/>
                <a:gd name="connsiteY33" fmla="*/ 169880 h 243376"/>
                <a:gd name="connsiteX34" fmla="*/ 193766 w 449311"/>
                <a:gd name="connsiteY34" fmla="*/ 173625 h 243376"/>
                <a:gd name="connsiteX35" fmla="*/ 206496 w 449311"/>
                <a:gd name="connsiteY35" fmla="*/ 164826 h 243376"/>
                <a:gd name="connsiteX36" fmla="*/ 204437 w 449311"/>
                <a:gd name="connsiteY36" fmla="*/ 144607 h 243376"/>
                <a:gd name="connsiteX37" fmla="*/ 145277 w 449311"/>
                <a:gd name="connsiteY37" fmla="*/ 152470 h 243376"/>
                <a:gd name="connsiteX38" fmla="*/ 170551 w 449311"/>
                <a:gd name="connsiteY38" fmla="*/ 169880 h 2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49311" h="243376">
                  <a:moveTo>
                    <a:pt x="278011" y="211254"/>
                  </a:moveTo>
                  <a:cubicBezTo>
                    <a:pt x="272208" y="220428"/>
                    <a:pt x="259852" y="226419"/>
                    <a:pt x="240943" y="228852"/>
                  </a:cubicBezTo>
                  <a:cubicBezTo>
                    <a:pt x="217541" y="232035"/>
                    <a:pt x="192081" y="227729"/>
                    <a:pt x="164935" y="216122"/>
                  </a:cubicBezTo>
                  <a:cubicBezTo>
                    <a:pt x="137602" y="204515"/>
                    <a:pt x="112140" y="185794"/>
                    <a:pt x="88365" y="160146"/>
                  </a:cubicBezTo>
                  <a:lnTo>
                    <a:pt x="40251" y="166511"/>
                  </a:lnTo>
                  <a:lnTo>
                    <a:pt x="14041" y="131876"/>
                  </a:lnTo>
                  <a:lnTo>
                    <a:pt x="60844" y="125511"/>
                  </a:lnTo>
                  <a:cubicBezTo>
                    <a:pt x="49050" y="108287"/>
                    <a:pt x="40438" y="91251"/>
                    <a:pt x="35196" y="74963"/>
                  </a:cubicBezTo>
                  <a:cubicBezTo>
                    <a:pt x="29767" y="58489"/>
                    <a:pt x="28082" y="45009"/>
                    <a:pt x="29954" y="34338"/>
                  </a:cubicBezTo>
                  <a:lnTo>
                    <a:pt x="96789" y="46507"/>
                  </a:lnTo>
                  <a:cubicBezTo>
                    <a:pt x="95291" y="56429"/>
                    <a:pt x="96415" y="67662"/>
                    <a:pt x="99784" y="80205"/>
                  </a:cubicBezTo>
                  <a:cubicBezTo>
                    <a:pt x="103341" y="92749"/>
                    <a:pt x="108958" y="105292"/>
                    <a:pt x="117008" y="118210"/>
                  </a:cubicBezTo>
                  <a:lnTo>
                    <a:pt x="188710" y="108662"/>
                  </a:lnTo>
                  <a:cubicBezTo>
                    <a:pt x="181222" y="91626"/>
                    <a:pt x="176168" y="76836"/>
                    <a:pt x="173546" y="64854"/>
                  </a:cubicBezTo>
                  <a:cubicBezTo>
                    <a:pt x="171112" y="52685"/>
                    <a:pt x="172610" y="42014"/>
                    <a:pt x="178601" y="32840"/>
                  </a:cubicBezTo>
                  <a:cubicBezTo>
                    <a:pt x="184405" y="23667"/>
                    <a:pt x="196948" y="17676"/>
                    <a:pt x="216044" y="15056"/>
                  </a:cubicBezTo>
                  <a:cubicBezTo>
                    <a:pt x="239820" y="11873"/>
                    <a:pt x="265468" y="16179"/>
                    <a:pt x="292988" y="27973"/>
                  </a:cubicBezTo>
                  <a:cubicBezTo>
                    <a:pt x="320509" y="39580"/>
                    <a:pt x="346157" y="58489"/>
                    <a:pt x="369746" y="84511"/>
                  </a:cubicBezTo>
                  <a:lnTo>
                    <a:pt x="417298" y="78146"/>
                  </a:lnTo>
                  <a:lnTo>
                    <a:pt x="443508" y="112781"/>
                  </a:lnTo>
                  <a:lnTo>
                    <a:pt x="396704" y="119146"/>
                  </a:lnTo>
                  <a:cubicBezTo>
                    <a:pt x="415238" y="147976"/>
                    <a:pt x="424225" y="172689"/>
                    <a:pt x="423663" y="193282"/>
                  </a:cubicBezTo>
                  <a:lnTo>
                    <a:pt x="357764" y="182986"/>
                  </a:lnTo>
                  <a:cubicBezTo>
                    <a:pt x="357015" y="163890"/>
                    <a:pt x="351024" y="145168"/>
                    <a:pt x="339979" y="126822"/>
                  </a:cubicBezTo>
                  <a:lnTo>
                    <a:pt x="266966" y="136557"/>
                  </a:lnTo>
                  <a:cubicBezTo>
                    <a:pt x="274642" y="153406"/>
                    <a:pt x="279696" y="167821"/>
                    <a:pt x="282317" y="179803"/>
                  </a:cubicBezTo>
                  <a:cubicBezTo>
                    <a:pt x="285500" y="191410"/>
                    <a:pt x="284002" y="202081"/>
                    <a:pt x="278011" y="211254"/>
                  </a:cubicBezTo>
                  <a:close/>
                  <a:moveTo>
                    <a:pt x="252176" y="99863"/>
                  </a:moveTo>
                  <a:lnTo>
                    <a:pt x="313208" y="91626"/>
                  </a:lnTo>
                  <a:cubicBezTo>
                    <a:pt x="304034" y="83201"/>
                    <a:pt x="295048" y="77210"/>
                    <a:pt x="286249" y="73840"/>
                  </a:cubicBezTo>
                  <a:cubicBezTo>
                    <a:pt x="277450" y="70470"/>
                    <a:pt x="269399" y="69160"/>
                    <a:pt x="262098" y="70283"/>
                  </a:cubicBezTo>
                  <a:cubicBezTo>
                    <a:pt x="254984" y="71219"/>
                    <a:pt x="250678" y="74215"/>
                    <a:pt x="249368" y="79269"/>
                  </a:cubicBezTo>
                  <a:cubicBezTo>
                    <a:pt x="248057" y="84324"/>
                    <a:pt x="248993" y="91251"/>
                    <a:pt x="252176" y="99863"/>
                  </a:cubicBezTo>
                  <a:moveTo>
                    <a:pt x="170551" y="169880"/>
                  </a:moveTo>
                  <a:cubicBezTo>
                    <a:pt x="178788" y="173250"/>
                    <a:pt x="186651" y="174561"/>
                    <a:pt x="193766" y="173625"/>
                  </a:cubicBezTo>
                  <a:cubicBezTo>
                    <a:pt x="200880" y="172689"/>
                    <a:pt x="205185" y="169693"/>
                    <a:pt x="206496" y="164826"/>
                  </a:cubicBezTo>
                  <a:cubicBezTo>
                    <a:pt x="207807" y="159771"/>
                    <a:pt x="207245" y="153219"/>
                    <a:pt x="204437" y="144607"/>
                  </a:cubicBezTo>
                  <a:lnTo>
                    <a:pt x="145277" y="152470"/>
                  </a:lnTo>
                  <a:cubicBezTo>
                    <a:pt x="153702" y="160520"/>
                    <a:pt x="162127" y="166323"/>
                    <a:pt x="170551" y="169880"/>
                  </a:cubicBezTo>
                </a:path>
              </a:pathLst>
            </a:custGeom>
            <a:solidFill>
              <a:srgbClr val="FFE088"/>
            </a:solidFill>
            <a:ln w="9525" cap="flat">
              <a:noFill/>
              <a:prstDash val="solid"/>
              <a:miter/>
            </a:ln>
          </p:spPr>
          <p:txBody>
            <a:bodyPr rtlCol="0" anchor="ctr"/>
            <a:lstStyle/>
            <a:p>
              <a:endParaRPr lang="en-US" sz="1050"/>
            </a:p>
          </p:txBody>
        </p:sp>
        <p:sp>
          <p:nvSpPr>
            <p:cNvPr id="345" name="Freeform: Shape 273">
              <a:extLst>
                <a:ext uri="{FF2B5EF4-FFF2-40B4-BE49-F238E27FC236}">
                  <a16:creationId xmlns:a16="http://schemas.microsoft.com/office/drawing/2014/main" id="{5D9AB6D6-7D35-B308-6664-22ACF37AD863}"/>
                </a:ext>
              </a:extLst>
            </p:cNvPr>
            <p:cNvSpPr/>
            <p:nvPr/>
          </p:nvSpPr>
          <p:spPr>
            <a:xfrm>
              <a:off x="6768754" y="9151389"/>
              <a:ext cx="56164" cy="74885"/>
            </a:xfrm>
            <a:custGeom>
              <a:avLst/>
              <a:gdLst>
                <a:gd name="connsiteX0" fmla="*/ 52420 w 56163"/>
                <a:gd name="connsiteY0" fmla="*/ 48862 h 74885"/>
                <a:gd name="connsiteX1" fmla="*/ 40251 w 56163"/>
                <a:gd name="connsiteY1" fmla="*/ 77693 h 74885"/>
                <a:gd name="connsiteX2" fmla="*/ 14041 w 56163"/>
                <a:gd name="connsiteY2" fmla="*/ 43059 h 74885"/>
                <a:gd name="connsiteX3" fmla="*/ 26210 w 56163"/>
                <a:gd name="connsiteY3" fmla="*/ 14041 h 74885"/>
              </a:gdLst>
              <a:ahLst/>
              <a:cxnLst>
                <a:cxn ang="0">
                  <a:pos x="connsiteX0" y="connsiteY0"/>
                </a:cxn>
                <a:cxn ang="0">
                  <a:pos x="connsiteX1" y="connsiteY1"/>
                </a:cxn>
                <a:cxn ang="0">
                  <a:pos x="connsiteX2" y="connsiteY2"/>
                </a:cxn>
                <a:cxn ang="0">
                  <a:pos x="connsiteX3" y="connsiteY3"/>
                </a:cxn>
              </a:cxnLst>
              <a:rect l="l" t="t" r="r" b="b"/>
              <a:pathLst>
                <a:path w="56163" h="74885">
                  <a:moveTo>
                    <a:pt x="52420" y="48862"/>
                  </a:moveTo>
                  <a:lnTo>
                    <a:pt x="40251" y="77693"/>
                  </a:lnTo>
                  <a:lnTo>
                    <a:pt x="14041" y="43059"/>
                  </a:lnTo>
                  <a:lnTo>
                    <a:pt x="26210" y="14041"/>
                  </a:lnTo>
                  <a:close/>
                </a:path>
              </a:pathLst>
            </a:custGeom>
            <a:solidFill>
              <a:srgbClr val="FFB839"/>
            </a:solidFill>
            <a:ln w="9525" cap="flat">
              <a:noFill/>
              <a:prstDash val="solid"/>
              <a:miter/>
            </a:ln>
          </p:spPr>
          <p:txBody>
            <a:bodyPr rtlCol="0" anchor="ctr"/>
            <a:lstStyle/>
            <a:p>
              <a:endParaRPr lang="en-US" sz="1050"/>
            </a:p>
          </p:txBody>
        </p:sp>
        <p:sp>
          <p:nvSpPr>
            <p:cNvPr id="346" name="Freeform: Shape 274">
              <a:extLst>
                <a:ext uri="{FF2B5EF4-FFF2-40B4-BE49-F238E27FC236}">
                  <a16:creationId xmlns:a16="http://schemas.microsoft.com/office/drawing/2014/main" id="{3CAA70D8-C794-1146-BB29-1FF5467C6FA7}"/>
                </a:ext>
              </a:extLst>
            </p:cNvPr>
            <p:cNvSpPr/>
            <p:nvPr/>
          </p:nvSpPr>
          <p:spPr>
            <a:xfrm>
              <a:off x="6899991" y="9318196"/>
              <a:ext cx="187213" cy="187213"/>
            </a:xfrm>
            <a:custGeom>
              <a:avLst/>
              <a:gdLst>
                <a:gd name="connsiteX0" fmla="*/ 74698 w 187213"/>
                <a:gd name="connsiteY0" fmla="*/ 103716 h 187213"/>
                <a:gd name="connsiteX1" fmla="*/ 43995 w 187213"/>
                <a:gd name="connsiteY1" fmla="*/ 122999 h 187213"/>
                <a:gd name="connsiteX2" fmla="*/ 79566 w 187213"/>
                <a:gd name="connsiteY2" fmla="*/ 115136 h 187213"/>
                <a:gd name="connsiteX3" fmla="*/ 63278 w 187213"/>
                <a:gd name="connsiteY3" fmla="*/ 186277 h 187213"/>
                <a:gd name="connsiteX4" fmla="*/ 102593 w 187213"/>
                <a:gd name="connsiteY4" fmla="*/ 124871 h 187213"/>
                <a:gd name="connsiteX5" fmla="*/ 121688 w 187213"/>
                <a:gd name="connsiteY5" fmla="*/ 155574 h 187213"/>
                <a:gd name="connsiteX6" fmla="*/ 114013 w 187213"/>
                <a:gd name="connsiteY6" fmla="*/ 120004 h 187213"/>
                <a:gd name="connsiteX7" fmla="*/ 184592 w 187213"/>
                <a:gd name="connsiteY7" fmla="*/ 135917 h 187213"/>
                <a:gd name="connsiteX8" fmla="*/ 123935 w 187213"/>
                <a:gd name="connsiteY8" fmla="*/ 96602 h 187213"/>
                <a:gd name="connsiteX9" fmla="*/ 154638 w 187213"/>
                <a:gd name="connsiteY9" fmla="*/ 77319 h 187213"/>
                <a:gd name="connsiteX10" fmla="*/ 119255 w 187213"/>
                <a:gd name="connsiteY10" fmla="*/ 84995 h 187213"/>
                <a:gd name="connsiteX11" fmla="*/ 135542 w 187213"/>
                <a:gd name="connsiteY11" fmla="*/ 14041 h 187213"/>
                <a:gd name="connsiteX12" fmla="*/ 96040 w 187213"/>
                <a:gd name="connsiteY12" fmla="*/ 75447 h 187213"/>
                <a:gd name="connsiteX13" fmla="*/ 76945 w 187213"/>
                <a:gd name="connsiteY13" fmla="*/ 44744 h 187213"/>
                <a:gd name="connsiteX14" fmla="*/ 84433 w 187213"/>
                <a:gd name="connsiteY14" fmla="*/ 80127 h 187213"/>
                <a:gd name="connsiteX15" fmla="*/ 14041 w 187213"/>
                <a:gd name="connsiteY15" fmla="*/ 64401 h 18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7213" h="187213">
                  <a:moveTo>
                    <a:pt x="74698" y="103716"/>
                  </a:moveTo>
                  <a:lnTo>
                    <a:pt x="43995" y="122999"/>
                  </a:lnTo>
                  <a:lnTo>
                    <a:pt x="79566" y="115136"/>
                  </a:lnTo>
                  <a:lnTo>
                    <a:pt x="63278" y="186277"/>
                  </a:lnTo>
                  <a:lnTo>
                    <a:pt x="102593" y="124871"/>
                  </a:lnTo>
                  <a:lnTo>
                    <a:pt x="121688" y="155574"/>
                  </a:lnTo>
                  <a:lnTo>
                    <a:pt x="114013" y="120004"/>
                  </a:lnTo>
                  <a:lnTo>
                    <a:pt x="184592" y="135917"/>
                  </a:lnTo>
                  <a:lnTo>
                    <a:pt x="123935" y="96602"/>
                  </a:lnTo>
                  <a:lnTo>
                    <a:pt x="154638" y="77319"/>
                  </a:lnTo>
                  <a:lnTo>
                    <a:pt x="119255" y="84995"/>
                  </a:lnTo>
                  <a:lnTo>
                    <a:pt x="135542" y="14041"/>
                  </a:lnTo>
                  <a:lnTo>
                    <a:pt x="96040" y="75447"/>
                  </a:lnTo>
                  <a:lnTo>
                    <a:pt x="76945" y="44744"/>
                  </a:lnTo>
                  <a:lnTo>
                    <a:pt x="84433" y="80127"/>
                  </a:lnTo>
                  <a:lnTo>
                    <a:pt x="14041" y="64401"/>
                  </a:lnTo>
                  <a:close/>
                </a:path>
              </a:pathLst>
            </a:custGeom>
            <a:solidFill>
              <a:srgbClr val="FFFFFF"/>
            </a:solidFill>
            <a:ln w="9525" cap="flat">
              <a:noFill/>
              <a:prstDash val="solid"/>
              <a:miter/>
            </a:ln>
          </p:spPr>
          <p:txBody>
            <a:bodyPr rtlCol="0" anchor="ctr"/>
            <a:lstStyle/>
            <a:p>
              <a:endParaRPr lang="en-US" sz="1050"/>
            </a:p>
          </p:txBody>
        </p:sp>
        <p:sp>
          <p:nvSpPr>
            <p:cNvPr id="347" name="Freeform: Shape 275">
              <a:extLst>
                <a:ext uri="{FF2B5EF4-FFF2-40B4-BE49-F238E27FC236}">
                  <a16:creationId xmlns:a16="http://schemas.microsoft.com/office/drawing/2014/main" id="{1D40127D-F3E7-5BE2-9B84-BF389C658142}"/>
                </a:ext>
              </a:extLst>
            </p:cNvPr>
            <p:cNvSpPr/>
            <p:nvPr/>
          </p:nvSpPr>
          <p:spPr>
            <a:xfrm>
              <a:off x="6704728" y="8739333"/>
              <a:ext cx="93607" cy="149770"/>
            </a:xfrm>
            <a:custGeom>
              <a:avLst/>
              <a:gdLst>
                <a:gd name="connsiteX0" fmla="*/ 14041 w 93606"/>
                <a:gd name="connsiteY0" fmla="*/ 14041 h 149770"/>
                <a:gd name="connsiteX1" fmla="*/ 84995 w 93606"/>
                <a:gd name="connsiteY1" fmla="*/ 117945 h 149770"/>
                <a:gd name="connsiteX2" fmla="*/ 96602 w 93606"/>
                <a:gd name="connsiteY2" fmla="*/ 141346 h 149770"/>
                <a:gd name="connsiteX3" fmla="*/ 25648 w 93606"/>
                <a:gd name="connsiteY3" fmla="*/ 37443 h 149770"/>
              </a:gdLst>
              <a:ahLst/>
              <a:cxnLst>
                <a:cxn ang="0">
                  <a:pos x="connsiteX0" y="connsiteY0"/>
                </a:cxn>
                <a:cxn ang="0">
                  <a:pos x="connsiteX1" y="connsiteY1"/>
                </a:cxn>
                <a:cxn ang="0">
                  <a:pos x="connsiteX2" y="connsiteY2"/>
                </a:cxn>
                <a:cxn ang="0">
                  <a:pos x="connsiteX3" y="connsiteY3"/>
                </a:cxn>
              </a:cxnLst>
              <a:rect l="l" t="t" r="r" b="b"/>
              <a:pathLst>
                <a:path w="93606" h="149770">
                  <a:moveTo>
                    <a:pt x="14041" y="14041"/>
                  </a:moveTo>
                  <a:lnTo>
                    <a:pt x="84995" y="117945"/>
                  </a:lnTo>
                  <a:lnTo>
                    <a:pt x="96602" y="141346"/>
                  </a:lnTo>
                  <a:lnTo>
                    <a:pt x="25648" y="37443"/>
                  </a:lnTo>
                  <a:close/>
                </a:path>
              </a:pathLst>
            </a:custGeom>
            <a:solidFill>
              <a:srgbClr val="FFD469"/>
            </a:solidFill>
            <a:ln w="9525" cap="flat">
              <a:noFill/>
              <a:prstDash val="solid"/>
              <a:miter/>
            </a:ln>
          </p:spPr>
          <p:txBody>
            <a:bodyPr rtlCol="0" anchor="ctr"/>
            <a:lstStyle/>
            <a:p>
              <a:endParaRPr lang="en-US" sz="1050"/>
            </a:p>
          </p:txBody>
        </p:sp>
        <p:sp>
          <p:nvSpPr>
            <p:cNvPr id="348" name="Freeform: Shape 276">
              <a:extLst>
                <a:ext uri="{FF2B5EF4-FFF2-40B4-BE49-F238E27FC236}">
                  <a16:creationId xmlns:a16="http://schemas.microsoft.com/office/drawing/2014/main" id="{3EAF5496-0410-8BA4-2775-83B0C5F3B398}"/>
                </a:ext>
              </a:extLst>
            </p:cNvPr>
            <p:cNvSpPr/>
            <p:nvPr/>
          </p:nvSpPr>
          <p:spPr>
            <a:xfrm>
              <a:off x="5992195" y="9257539"/>
              <a:ext cx="112328" cy="131049"/>
            </a:xfrm>
            <a:custGeom>
              <a:avLst/>
              <a:gdLst>
                <a:gd name="connsiteX0" fmla="*/ 35196 w 112327"/>
                <a:gd name="connsiteY0" fmla="*/ 30703 h 131049"/>
                <a:gd name="connsiteX1" fmla="*/ 106149 w 112327"/>
                <a:gd name="connsiteY1" fmla="*/ 134606 h 131049"/>
                <a:gd name="connsiteX2" fmla="*/ 84995 w 112327"/>
                <a:gd name="connsiteY2" fmla="*/ 117944 h 131049"/>
                <a:gd name="connsiteX3" fmla="*/ 14041 w 112327"/>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112327" h="131049">
                  <a:moveTo>
                    <a:pt x="35196" y="30703"/>
                  </a:moveTo>
                  <a:lnTo>
                    <a:pt x="106149" y="134606"/>
                  </a:lnTo>
                  <a:lnTo>
                    <a:pt x="84995" y="117944"/>
                  </a:lnTo>
                  <a:lnTo>
                    <a:pt x="14041" y="14041"/>
                  </a:lnTo>
                  <a:close/>
                </a:path>
              </a:pathLst>
            </a:custGeom>
            <a:solidFill>
              <a:srgbClr val="FFD469"/>
            </a:solidFill>
            <a:ln w="9525" cap="flat">
              <a:noFill/>
              <a:prstDash val="solid"/>
              <a:miter/>
            </a:ln>
          </p:spPr>
          <p:txBody>
            <a:bodyPr rtlCol="0" anchor="ctr"/>
            <a:lstStyle/>
            <a:p>
              <a:endParaRPr lang="en-US" sz="1050"/>
            </a:p>
          </p:txBody>
        </p:sp>
        <p:sp>
          <p:nvSpPr>
            <p:cNvPr id="349" name="Freeform: Shape 277">
              <a:extLst>
                <a:ext uri="{FF2B5EF4-FFF2-40B4-BE49-F238E27FC236}">
                  <a16:creationId xmlns:a16="http://schemas.microsoft.com/office/drawing/2014/main" id="{668F9246-3E1D-FF55-A801-DF2CD7FC4AC4}"/>
                </a:ext>
              </a:extLst>
            </p:cNvPr>
            <p:cNvSpPr/>
            <p:nvPr/>
          </p:nvSpPr>
          <p:spPr>
            <a:xfrm>
              <a:off x="6748161" y="8767976"/>
              <a:ext cx="93607" cy="149770"/>
            </a:xfrm>
            <a:custGeom>
              <a:avLst/>
              <a:gdLst>
                <a:gd name="connsiteX0" fmla="*/ 14041 w 93606"/>
                <a:gd name="connsiteY0" fmla="*/ 14041 h 149770"/>
                <a:gd name="connsiteX1" fmla="*/ 84994 w 93606"/>
                <a:gd name="connsiteY1" fmla="*/ 117945 h 149770"/>
                <a:gd name="connsiteX2" fmla="*/ 89488 w 93606"/>
                <a:gd name="connsiteY2" fmla="*/ 145277 h 149770"/>
                <a:gd name="connsiteX3" fmla="*/ 18534 w 93606"/>
                <a:gd name="connsiteY3" fmla="*/ 41374 h 149770"/>
              </a:gdLst>
              <a:ahLst/>
              <a:cxnLst>
                <a:cxn ang="0">
                  <a:pos x="connsiteX0" y="connsiteY0"/>
                </a:cxn>
                <a:cxn ang="0">
                  <a:pos x="connsiteX1" y="connsiteY1"/>
                </a:cxn>
                <a:cxn ang="0">
                  <a:pos x="connsiteX2" y="connsiteY2"/>
                </a:cxn>
                <a:cxn ang="0">
                  <a:pos x="connsiteX3" y="connsiteY3"/>
                </a:cxn>
              </a:cxnLst>
              <a:rect l="l" t="t" r="r" b="b"/>
              <a:pathLst>
                <a:path w="93606" h="149770">
                  <a:moveTo>
                    <a:pt x="14041" y="14041"/>
                  </a:moveTo>
                  <a:lnTo>
                    <a:pt x="84994" y="117945"/>
                  </a:lnTo>
                  <a:lnTo>
                    <a:pt x="89488" y="145277"/>
                  </a:lnTo>
                  <a:lnTo>
                    <a:pt x="18534" y="41374"/>
                  </a:lnTo>
                  <a:close/>
                </a:path>
              </a:pathLst>
            </a:custGeom>
            <a:solidFill>
              <a:srgbClr val="FFD469"/>
            </a:solidFill>
            <a:ln w="9525" cap="flat">
              <a:noFill/>
              <a:prstDash val="solid"/>
              <a:miter/>
            </a:ln>
          </p:spPr>
          <p:txBody>
            <a:bodyPr rtlCol="0" anchor="ctr"/>
            <a:lstStyle/>
            <a:p>
              <a:endParaRPr lang="en-US" sz="1050"/>
            </a:p>
          </p:txBody>
        </p:sp>
        <p:sp>
          <p:nvSpPr>
            <p:cNvPr id="350" name="Freeform: Shape 278">
              <a:extLst>
                <a:ext uri="{FF2B5EF4-FFF2-40B4-BE49-F238E27FC236}">
                  <a16:creationId xmlns:a16="http://schemas.microsoft.com/office/drawing/2014/main" id="{878B85F3-E62D-22AF-2BFD-43D9927E4604}"/>
                </a:ext>
              </a:extLst>
            </p:cNvPr>
            <p:cNvSpPr/>
            <p:nvPr/>
          </p:nvSpPr>
          <p:spPr>
            <a:xfrm>
              <a:off x="6010542" y="9304529"/>
              <a:ext cx="112328" cy="131049"/>
            </a:xfrm>
            <a:custGeom>
              <a:avLst/>
              <a:gdLst>
                <a:gd name="connsiteX0" fmla="*/ 41000 w 112327"/>
                <a:gd name="connsiteY0" fmla="*/ 25086 h 131049"/>
                <a:gd name="connsiteX1" fmla="*/ 111954 w 112327"/>
                <a:gd name="connsiteY1" fmla="*/ 128990 h 131049"/>
                <a:gd name="connsiteX2" fmla="*/ 84995 w 112327"/>
                <a:gd name="connsiteY2" fmla="*/ 117945 h 131049"/>
                <a:gd name="connsiteX3" fmla="*/ 14041 w 112327"/>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112327" h="131049">
                  <a:moveTo>
                    <a:pt x="41000" y="25086"/>
                  </a:moveTo>
                  <a:lnTo>
                    <a:pt x="111954" y="128990"/>
                  </a:lnTo>
                  <a:lnTo>
                    <a:pt x="84995" y="117945"/>
                  </a:lnTo>
                  <a:lnTo>
                    <a:pt x="14041" y="14041"/>
                  </a:lnTo>
                  <a:close/>
                </a:path>
              </a:pathLst>
            </a:custGeom>
            <a:solidFill>
              <a:srgbClr val="FFD469"/>
            </a:solidFill>
            <a:ln w="9525" cap="flat">
              <a:noFill/>
              <a:prstDash val="solid"/>
              <a:miter/>
            </a:ln>
          </p:spPr>
          <p:txBody>
            <a:bodyPr rtlCol="0" anchor="ctr"/>
            <a:lstStyle/>
            <a:p>
              <a:endParaRPr lang="en-US" sz="1050"/>
            </a:p>
          </p:txBody>
        </p:sp>
        <p:sp>
          <p:nvSpPr>
            <p:cNvPr id="351" name="Freeform: Shape 279">
              <a:extLst>
                <a:ext uri="{FF2B5EF4-FFF2-40B4-BE49-F238E27FC236}">
                  <a16:creationId xmlns:a16="http://schemas.microsoft.com/office/drawing/2014/main" id="{EC48E684-02C0-64CC-F470-E8932F1BEACB}"/>
                </a:ext>
              </a:extLst>
            </p:cNvPr>
            <p:cNvSpPr/>
            <p:nvPr/>
          </p:nvSpPr>
          <p:spPr>
            <a:xfrm>
              <a:off x="6776805" y="8806355"/>
              <a:ext cx="93607" cy="149770"/>
            </a:xfrm>
            <a:custGeom>
              <a:avLst/>
              <a:gdLst>
                <a:gd name="connsiteX0" fmla="*/ 16849 w 93606"/>
                <a:gd name="connsiteY0" fmla="*/ 14041 h 149770"/>
                <a:gd name="connsiteX1" fmla="*/ 87803 w 93606"/>
                <a:gd name="connsiteY1" fmla="*/ 117944 h 149770"/>
                <a:gd name="connsiteX2" fmla="*/ 84994 w 93606"/>
                <a:gd name="connsiteY2" fmla="*/ 148086 h 149770"/>
                <a:gd name="connsiteX3" fmla="*/ 14041 w 93606"/>
                <a:gd name="connsiteY3" fmla="*/ 44182 h 149770"/>
              </a:gdLst>
              <a:ahLst/>
              <a:cxnLst>
                <a:cxn ang="0">
                  <a:pos x="connsiteX0" y="connsiteY0"/>
                </a:cxn>
                <a:cxn ang="0">
                  <a:pos x="connsiteX1" y="connsiteY1"/>
                </a:cxn>
                <a:cxn ang="0">
                  <a:pos x="connsiteX2" y="connsiteY2"/>
                </a:cxn>
                <a:cxn ang="0">
                  <a:pos x="connsiteX3" y="connsiteY3"/>
                </a:cxn>
              </a:cxnLst>
              <a:rect l="l" t="t" r="r" b="b"/>
              <a:pathLst>
                <a:path w="93606" h="149770">
                  <a:moveTo>
                    <a:pt x="16849" y="14041"/>
                  </a:moveTo>
                  <a:lnTo>
                    <a:pt x="87803" y="117944"/>
                  </a:lnTo>
                  <a:lnTo>
                    <a:pt x="84994" y="148086"/>
                  </a:lnTo>
                  <a:lnTo>
                    <a:pt x="14041" y="44182"/>
                  </a:lnTo>
                  <a:close/>
                </a:path>
              </a:pathLst>
            </a:custGeom>
            <a:solidFill>
              <a:srgbClr val="FFD469"/>
            </a:solidFill>
            <a:ln w="9525" cap="flat">
              <a:noFill/>
              <a:prstDash val="solid"/>
              <a:miter/>
            </a:ln>
          </p:spPr>
          <p:txBody>
            <a:bodyPr rtlCol="0" anchor="ctr"/>
            <a:lstStyle/>
            <a:p>
              <a:endParaRPr lang="en-US" sz="1050"/>
            </a:p>
          </p:txBody>
        </p:sp>
        <p:sp>
          <p:nvSpPr>
            <p:cNvPr id="352" name="Freeform: Shape 280">
              <a:extLst>
                <a:ext uri="{FF2B5EF4-FFF2-40B4-BE49-F238E27FC236}">
                  <a16:creationId xmlns:a16="http://schemas.microsoft.com/office/drawing/2014/main" id="{0B591F9E-57D5-00AD-3397-C21A105F6E65}"/>
                </a:ext>
              </a:extLst>
            </p:cNvPr>
            <p:cNvSpPr/>
            <p:nvPr/>
          </p:nvSpPr>
          <p:spPr>
            <a:xfrm>
              <a:off x="6041994" y="9342908"/>
              <a:ext cx="112328" cy="131049"/>
            </a:xfrm>
            <a:custGeom>
              <a:avLst/>
              <a:gdLst>
                <a:gd name="connsiteX0" fmla="*/ 45867 w 112327"/>
                <a:gd name="connsiteY0" fmla="*/ 19096 h 131049"/>
                <a:gd name="connsiteX1" fmla="*/ 116821 w 112327"/>
                <a:gd name="connsiteY1" fmla="*/ 122999 h 131049"/>
                <a:gd name="connsiteX2" fmla="*/ 84994 w 112327"/>
                <a:gd name="connsiteY2" fmla="*/ 117944 h 131049"/>
                <a:gd name="connsiteX3" fmla="*/ 14041 w 112327"/>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112327" h="131049">
                  <a:moveTo>
                    <a:pt x="45867" y="19096"/>
                  </a:moveTo>
                  <a:lnTo>
                    <a:pt x="116821" y="122999"/>
                  </a:lnTo>
                  <a:lnTo>
                    <a:pt x="84994" y="117944"/>
                  </a:lnTo>
                  <a:lnTo>
                    <a:pt x="14041" y="14041"/>
                  </a:lnTo>
                  <a:close/>
                </a:path>
              </a:pathLst>
            </a:custGeom>
            <a:solidFill>
              <a:srgbClr val="FFD469"/>
            </a:solidFill>
            <a:ln w="9525" cap="flat">
              <a:noFill/>
              <a:prstDash val="solid"/>
              <a:miter/>
            </a:ln>
          </p:spPr>
          <p:txBody>
            <a:bodyPr rtlCol="0" anchor="ctr"/>
            <a:lstStyle/>
            <a:p>
              <a:endParaRPr lang="en-US" sz="1050"/>
            </a:p>
          </p:txBody>
        </p:sp>
        <p:sp>
          <p:nvSpPr>
            <p:cNvPr id="353" name="Freeform: Shape 281">
              <a:extLst>
                <a:ext uri="{FF2B5EF4-FFF2-40B4-BE49-F238E27FC236}">
                  <a16:creationId xmlns:a16="http://schemas.microsoft.com/office/drawing/2014/main" id="{BA21689A-D0A1-2A5D-EC44-547C788CE191}"/>
                </a:ext>
              </a:extLst>
            </p:cNvPr>
            <p:cNvSpPr/>
            <p:nvPr/>
          </p:nvSpPr>
          <p:spPr>
            <a:xfrm>
              <a:off x="6788037" y="8853159"/>
              <a:ext cx="93607" cy="149770"/>
            </a:xfrm>
            <a:custGeom>
              <a:avLst/>
              <a:gdLst>
                <a:gd name="connsiteX0" fmla="*/ 23964 w 93606"/>
                <a:gd name="connsiteY0" fmla="*/ 14041 h 149770"/>
                <a:gd name="connsiteX1" fmla="*/ 94917 w 93606"/>
                <a:gd name="connsiteY1" fmla="*/ 117944 h 149770"/>
                <a:gd name="connsiteX2" fmla="*/ 84995 w 93606"/>
                <a:gd name="connsiteY2" fmla="*/ 150145 h 149770"/>
                <a:gd name="connsiteX3" fmla="*/ 14041 w 93606"/>
                <a:gd name="connsiteY3" fmla="*/ 46242 h 149770"/>
              </a:gdLst>
              <a:ahLst/>
              <a:cxnLst>
                <a:cxn ang="0">
                  <a:pos x="connsiteX0" y="connsiteY0"/>
                </a:cxn>
                <a:cxn ang="0">
                  <a:pos x="connsiteX1" y="connsiteY1"/>
                </a:cxn>
                <a:cxn ang="0">
                  <a:pos x="connsiteX2" y="connsiteY2"/>
                </a:cxn>
                <a:cxn ang="0">
                  <a:pos x="connsiteX3" y="connsiteY3"/>
                </a:cxn>
              </a:cxnLst>
              <a:rect l="l" t="t" r="r" b="b"/>
              <a:pathLst>
                <a:path w="93606" h="149770">
                  <a:moveTo>
                    <a:pt x="23964" y="14041"/>
                  </a:moveTo>
                  <a:lnTo>
                    <a:pt x="94917" y="117944"/>
                  </a:lnTo>
                  <a:lnTo>
                    <a:pt x="84995" y="150145"/>
                  </a:lnTo>
                  <a:lnTo>
                    <a:pt x="14041" y="46242"/>
                  </a:lnTo>
                  <a:close/>
                </a:path>
              </a:pathLst>
            </a:custGeom>
            <a:solidFill>
              <a:srgbClr val="FFD469"/>
            </a:solidFill>
            <a:ln w="9525" cap="flat">
              <a:noFill/>
              <a:prstDash val="solid"/>
              <a:miter/>
            </a:ln>
          </p:spPr>
          <p:txBody>
            <a:bodyPr rtlCol="0" anchor="ctr"/>
            <a:lstStyle/>
            <a:p>
              <a:endParaRPr lang="en-US" sz="1050"/>
            </a:p>
          </p:txBody>
        </p:sp>
        <p:sp>
          <p:nvSpPr>
            <p:cNvPr id="354" name="Freeform: Shape 282">
              <a:extLst>
                <a:ext uri="{FF2B5EF4-FFF2-40B4-BE49-F238E27FC236}">
                  <a16:creationId xmlns:a16="http://schemas.microsoft.com/office/drawing/2014/main" id="{D94A3CF2-9201-08AD-9CC3-81A7871B138A}"/>
                </a:ext>
              </a:extLst>
            </p:cNvPr>
            <p:cNvSpPr/>
            <p:nvPr/>
          </p:nvSpPr>
          <p:spPr>
            <a:xfrm>
              <a:off x="6085427" y="9370428"/>
              <a:ext cx="131049" cy="131049"/>
            </a:xfrm>
            <a:custGeom>
              <a:avLst/>
              <a:gdLst>
                <a:gd name="connsiteX0" fmla="*/ 49612 w 131049"/>
                <a:gd name="connsiteY0" fmla="*/ 14041 h 131049"/>
                <a:gd name="connsiteX1" fmla="*/ 120565 w 131049"/>
                <a:gd name="connsiteY1" fmla="*/ 117944 h 131049"/>
                <a:gd name="connsiteX2" fmla="*/ 84995 w 131049"/>
                <a:gd name="connsiteY2" fmla="*/ 118880 h 131049"/>
                <a:gd name="connsiteX3" fmla="*/ 14041 w 131049"/>
                <a:gd name="connsiteY3" fmla="*/ 14977 h 131049"/>
              </a:gdLst>
              <a:ahLst/>
              <a:cxnLst>
                <a:cxn ang="0">
                  <a:pos x="connsiteX0" y="connsiteY0"/>
                </a:cxn>
                <a:cxn ang="0">
                  <a:pos x="connsiteX1" y="connsiteY1"/>
                </a:cxn>
                <a:cxn ang="0">
                  <a:pos x="connsiteX2" y="connsiteY2"/>
                </a:cxn>
                <a:cxn ang="0">
                  <a:pos x="connsiteX3" y="connsiteY3"/>
                </a:cxn>
              </a:cxnLst>
              <a:rect l="l" t="t" r="r" b="b"/>
              <a:pathLst>
                <a:path w="131049" h="131049">
                  <a:moveTo>
                    <a:pt x="49612" y="14041"/>
                  </a:moveTo>
                  <a:lnTo>
                    <a:pt x="120565" y="117944"/>
                  </a:lnTo>
                  <a:lnTo>
                    <a:pt x="84995" y="118880"/>
                  </a:lnTo>
                  <a:lnTo>
                    <a:pt x="14041" y="14977"/>
                  </a:lnTo>
                  <a:close/>
                </a:path>
              </a:pathLst>
            </a:custGeom>
            <a:solidFill>
              <a:srgbClr val="FFC950"/>
            </a:solidFill>
            <a:ln w="9525" cap="flat">
              <a:noFill/>
              <a:prstDash val="solid"/>
              <a:miter/>
            </a:ln>
          </p:spPr>
          <p:txBody>
            <a:bodyPr rtlCol="0" anchor="ctr"/>
            <a:lstStyle/>
            <a:p>
              <a:endParaRPr lang="en-US" sz="1050"/>
            </a:p>
          </p:txBody>
        </p:sp>
        <p:sp>
          <p:nvSpPr>
            <p:cNvPr id="355" name="Freeform: Shape 283">
              <a:extLst>
                <a:ext uri="{FF2B5EF4-FFF2-40B4-BE49-F238E27FC236}">
                  <a16:creationId xmlns:a16="http://schemas.microsoft.com/office/drawing/2014/main" id="{A38ED7A9-BE6F-955A-6969-336046693698}"/>
                </a:ext>
              </a:extLst>
            </p:cNvPr>
            <p:cNvSpPr/>
            <p:nvPr/>
          </p:nvSpPr>
          <p:spPr>
            <a:xfrm>
              <a:off x="6788037" y="8885359"/>
              <a:ext cx="112328" cy="149770"/>
            </a:xfrm>
            <a:custGeom>
              <a:avLst/>
              <a:gdLst>
                <a:gd name="connsiteX0" fmla="*/ 14041 w 112327"/>
                <a:gd name="connsiteY0" fmla="*/ 14041 h 149770"/>
                <a:gd name="connsiteX1" fmla="*/ 84995 w 112327"/>
                <a:gd name="connsiteY1" fmla="*/ 117944 h 149770"/>
                <a:gd name="connsiteX2" fmla="*/ 99411 w 112327"/>
                <a:gd name="connsiteY2" fmla="*/ 139473 h 149770"/>
                <a:gd name="connsiteX3" fmla="*/ 28457 w 112327"/>
                <a:gd name="connsiteY3" fmla="*/ 35570 h 149770"/>
              </a:gdLst>
              <a:ahLst/>
              <a:cxnLst>
                <a:cxn ang="0">
                  <a:pos x="connsiteX0" y="connsiteY0"/>
                </a:cxn>
                <a:cxn ang="0">
                  <a:pos x="connsiteX1" y="connsiteY1"/>
                </a:cxn>
                <a:cxn ang="0">
                  <a:pos x="connsiteX2" y="connsiteY2"/>
                </a:cxn>
                <a:cxn ang="0">
                  <a:pos x="connsiteX3" y="connsiteY3"/>
                </a:cxn>
              </a:cxnLst>
              <a:rect l="l" t="t" r="r" b="b"/>
              <a:pathLst>
                <a:path w="112327" h="149770">
                  <a:moveTo>
                    <a:pt x="14041" y="14041"/>
                  </a:moveTo>
                  <a:lnTo>
                    <a:pt x="84995" y="117944"/>
                  </a:lnTo>
                  <a:lnTo>
                    <a:pt x="99411" y="139473"/>
                  </a:lnTo>
                  <a:lnTo>
                    <a:pt x="28457" y="35570"/>
                  </a:lnTo>
                  <a:close/>
                </a:path>
              </a:pathLst>
            </a:custGeom>
            <a:solidFill>
              <a:srgbClr val="FFC950"/>
            </a:solidFill>
            <a:ln w="9525" cap="flat">
              <a:noFill/>
              <a:prstDash val="solid"/>
              <a:miter/>
            </a:ln>
          </p:spPr>
          <p:txBody>
            <a:bodyPr rtlCol="0" anchor="ctr"/>
            <a:lstStyle/>
            <a:p>
              <a:endParaRPr lang="en-US" sz="1050"/>
            </a:p>
          </p:txBody>
        </p:sp>
        <p:sp>
          <p:nvSpPr>
            <p:cNvPr id="356" name="Freeform: Shape 284">
              <a:extLst>
                <a:ext uri="{FF2B5EF4-FFF2-40B4-BE49-F238E27FC236}">
                  <a16:creationId xmlns:a16="http://schemas.microsoft.com/office/drawing/2014/main" id="{AFD03566-EB4F-5E62-FD43-4F7E5A39F87C}"/>
                </a:ext>
              </a:extLst>
            </p:cNvPr>
            <p:cNvSpPr/>
            <p:nvPr/>
          </p:nvSpPr>
          <p:spPr>
            <a:xfrm>
              <a:off x="6785791" y="8906889"/>
              <a:ext cx="112328" cy="149770"/>
            </a:xfrm>
            <a:custGeom>
              <a:avLst/>
              <a:gdLst>
                <a:gd name="connsiteX0" fmla="*/ 30703 w 112327"/>
                <a:gd name="connsiteY0" fmla="*/ 14041 h 149770"/>
                <a:gd name="connsiteX1" fmla="*/ 101657 w 112327"/>
                <a:gd name="connsiteY1" fmla="*/ 117944 h 149770"/>
                <a:gd name="connsiteX2" fmla="*/ 84807 w 112327"/>
                <a:gd name="connsiteY2" fmla="*/ 151081 h 149770"/>
                <a:gd name="connsiteX3" fmla="*/ 14041 w 112327"/>
                <a:gd name="connsiteY3" fmla="*/ 47177 h 149770"/>
              </a:gdLst>
              <a:ahLst/>
              <a:cxnLst>
                <a:cxn ang="0">
                  <a:pos x="connsiteX0" y="connsiteY0"/>
                </a:cxn>
                <a:cxn ang="0">
                  <a:pos x="connsiteX1" y="connsiteY1"/>
                </a:cxn>
                <a:cxn ang="0">
                  <a:pos x="connsiteX2" y="connsiteY2"/>
                </a:cxn>
                <a:cxn ang="0">
                  <a:pos x="connsiteX3" y="connsiteY3"/>
                </a:cxn>
              </a:cxnLst>
              <a:rect l="l" t="t" r="r" b="b"/>
              <a:pathLst>
                <a:path w="112327" h="149770">
                  <a:moveTo>
                    <a:pt x="30703" y="14041"/>
                  </a:moveTo>
                  <a:lnTo>
                    <a:pt x="101657" y="117944"/>
                  </a:lnTo>
                  <a:lnTo>
                    <a:pt x="84807" y="151081"/>
                  </a:lnTo>
                  <a:lnTo>
                    <a:pt x="14041" y="47177"/>
                  </a:lnTo>
                  <a:close/>
                </a:path>
              </a:pathLst>
            </a:custGeom>
            <a:solidFill>
              <a:srgbClr val="FFD469"/>
            </a:solidFill>
            <a:ln w="9525" cap="flat">
              <a:noFill/>
              <a:prstDash val="solid"/>
              <a:miter/>
            </a:ln>
          </p:spPr>
          <p:txBody>
            <a:bodyPr rtlCol="0" anchor="ctr"/>
            <a:lstStyle/>
            <a:p>
              <a:endParaRPr lang="en-US" sz="1050"/>
            </a:p>
          </p:txBody>
        </p:sp>
        <p:sp>
          <p:nvSpPr>
            <p:cNvPr id="357" name="Freeform: Shape 285">
              <a:extLst>
                <a:ext uri="{FF2B5EF4-FFF2-40B4-BE49-F238E27FC236}">
                  <a16:creationId xmlns:a16="http://schemas.microsoft.com/office/drawing/2014/main" id="{2F99D4A0-5252-19DD-A7CD-0AF34F66B832}"/>
                </a:ext>
              </a:extLst>
            </p:cNvPr>
            <p:cNvSpPr/>
            <p:nvPr/>
          </p:nvSpPr>
          <p:spPr>
            <a:xfrm>
              <a:off x="6120998" y="9370428"/>
              <a:ext cx="112328" cy="149770"/>
            </a:xfrm>
            <a:custGeom>
              <a:avLst/>
              <a:gdLst>
                <a:gd name="connsiteX0" fmla="*/ 32387 w 112327"/>
                <a:gd name="connsiteY0" fmla="*/ 32949 h 149770"/>
                <a:gd name="connsiteX1" fmla="*/ 103341 w 112327"/>
                <a:gd name="connsiteY1" fmla="*/ 136853 h 149770"/>
                <a:gd name="connsiteX2" fmla="*/ 84994 w 112327"/>
                <a:gd name="connsiteY2" fmla="*/ 117944 h 149770"/>
                <a:gd name="connsiteX3" fmla="*/ 14041 w 112327"/>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12327" h="149770">
                  <a:moveTo>
                    <a:pt x="32387" y="32949"/>
                  </a:moveTo>
                  <a:lnTo>
                    <a:pt x="103341" y="136853"/>
                  </a:lnTo>
                  <a:lnTo>
                    <a:pt x="84994" y="117944"/>
                  </a:lnTo>
                  <a:lnTo>
                    <a:pt x="14041" y="14041"/>
                  </a:lnTo>
                  <a:close/>
                </a:path>
              </a:pathLst>
            </a:custGeom>
            <a:solidFill>
              <a:srgbClr val="FFD469"/>
            </a:solidFill>
            <a:ln w="9525" cap="flat">
              <a:noFill/>
              <a:prstDash val="solid"/>
              <a:miter/>
            </a:ln>
          </p:spPr>
          <p:txBody>
            <a:bodyPr rtlCol="0" anchor="ctr"/>
            <a:lstStyle/>
            <a:p>
              <a:endParaRPr lang="en-US" sz="1050"/>
            </a:p>
          </p:txBody>
        </p:sp>
        <p:sp>
          <p:nvSpPr>
            <p:cNvPr id="358" name="Freeform: Shape 286">
              <a:extLst>
                <a:ext uri="{FF2B5EF4-FFF2-40B4-BE49-F238E27FC236}">
                  <a16:creationId xmlns:a16="http://schemas.microsoft.com/office/drawing/2014/main" id="{63A138E5-7F9C-D000-0329-17E6DC7714F7}"/>
                </a:ext>
              </a:extLst>
            </p:cNvPr>
            <p:cNvSpPr/>
            <p:nvPr/>
          </p:nvSpPr>
          <p:spPr>
            <a:xfrm>
              <a:off x="6139344" y="9382222"/>
              <a:ext cx="131049" cy="131049"/>
            </a:xfrm>
            <a:custGeom>
              <a:avLst/>
              <a:gdLst>
                <a:gd name="connsiteX0" fmla="*/ 52420 w 131049"/>
                <a:gd name="connsiteY0" fmla="*/ 14041 h 131049"/>
                <a:gd name="connsiteX1" fmla="*/ 123373 w 131049"/>
                <a:gd name="connsiteY1" fmla="*/ 117945 h 131049"/>
                <a:gd name="connsiteX2" fmla="*/ 84995 w 131049"/>
                <a:gd name="connsiteY2" fmla="*/ 125059 h 131049"/>
                <a:gd name="connsiteX3" fmla="*/ 14041 w 131049"/>
                <a:gd name="connsiteY3" fmla="*/ 21155 h 131049"/>
              </a:gdLst>
              <a:ahLst/>
              <a:cxnLst>
                <a:cxn ang="0">
                  <a:pos x="connsiteX0" y="connsiteY0"/>
                </a:cxn>
                <a:cxn ang="0">
                  <a:pos x="connsiteX1" y="connsiteY1"/>
                </a:cxn>
                <a:cxn ang="0">
                  <a:pos x="connsiteX2" y="connsiteY2"/>
                </a:cxn>
                <a:cxn ang="0">
                  <a:pos x="connsiteX3" y="connsiteY3"/>
                </a:cxn>
              </a:cxnLst>
              <a:rect l="l" t="t" r="r" b="b"/>
              <a:pathLst>
                <a:path w="131049" h="131049">
                  <a:moveTo>
                    <a:pt x="52420" y="14041"/>
                  </a:moveTo>
                  <a:lnTo>
                    <a:pt x="123373" y="117945"/>
                  </a:lnTo>
                  <a:lnTo>
                    <a:pt x="84995" y="125059"/>
                  </a:lnTo>
                  <a:lnTo>
                    <a:pt x="14041" y="21155"/>
                  </a:lnTo>
                  <a:close/>
                </a:path>
              </a:pathLst>
            </a:custGeom>
            <a:solidFill>
              <a:srgbClr val="FFC950"/>
            </a:solidFill>
            <a:ln w="9525" cap="flat">
              <a:noFill/>
              <a:prstDash val="solid"/>
              <a:miter/>
            </a:ln>
          </p:spPr>
          <p:txBody>
            <a:bodyPr rtlCol="0" anchor="ctr"/>
            <a:lstStyle/>
            <a:p>
              <a:endParaRPr lang="en-US" sz="1050"/>
            </a:p>
          </p:txBody>
        </p:sp>
        <p:sp>
          <p:nvSpPr>
            <p:cNvPr id="359" name="Freeform: Shape 287">
              <a:extLst>
                <a:ext uri="{FF2B5EF4-FFF2-40B4-BE49-F238E27FC236}">
                  <a16:creationId xmlns:a16="http://schemas.microsoft.com/office/drawing/2014/main" id="{E7E75355-0858-06AD-B8EF-AFE2B594F172}"/>
                </a:ext>
              </a:extLst>
            </p:cNvPr>
            <p:cNvSpPr/>
            <p:nvPr/>
          </p:nvSpPr>
          <p:spPr>
            <a:xfrm>
              <a:off x="6785791" y="8940025"/>
              <a:ext cx="93607" cy="149770"/>
            </a:xfrm>
            <a:custGeom>
              <a:avLst/>
              <a:gdLst>
                <a:gd name="connsiteX0" fmla="*/ 14041 w 93606"/>
                <a:gd name="connsiteY0" fmla="*/ 14041 h 149770"/>
                <a:gd name="connsiteX1" fmla="*/ 84807 w 93606"/>
                <a:gd name="connsiteY1" fmla="*/ 117945 h 149770"/>
                <a:gd name="connsiteX2" fmla="*/ 92483 w 93606"/>
                <a:gd name="connsiteY2" fmla="*/ 143593 h 149770"/>
                <a:gd name="connsiteX3" fmla="*/ 21530 w 93606"/>
                <a:gd name="connsiteY3" fmla="*/ 39689 h 149770"/>
              </a:gdLst>
              <a:ahLst/>
              <a:cxnLst>
                <a:cxn ang="0">
                  <a:pos x="connsiteX0" y="connsiteY0"/>
                </a:cxn>
                <a:cxn ang="0">
                  <a:pos x="connsiteX1" y="connsiteY1"/>
                </a:cxn>
                <a:cxn ang="0">
                  <a:pos x="connsiteX2" y="connsiteY2"/>
                </a:cxn>
                <a:cxn ang="0">
                  <a:pos x="connsiteX3" y="connsiteY3"/>
                </a:cxn>
              </a:cxnLst>
              <a:rect l="l" t="t" r="r" b="b"/>
              <a:pathLst>
                <a:path w="93606" h="149770">
                  <a:moveTo>
                    <a:pt x="14041" y="14041"/>
                  </a:moveTo>
                  <a:lnTo>
                    <a:pt x="84807" y="117945"/>
                  </a:lnTo>
                  <a:lnTo>
                    <a:pt x="92483" y="143593"/>
                  </a:lnTo>
                  <a:lnTo>
                    <a:pt x="21530" y="39689"/>
                  </a:lnTo>
                  <a:close/>
                </a:path>
              </a:pathLst>
            </a:custGeom>
            <a:solidFill>
              <a:srgbClr val="FFC950"/>
            </a:solidFill>
            <a:ln w="9525" cap="flat">
              <a:noFill/>
              <a:prstDash val="solid"/>
              <a:miter/>
            </a:ln>
          </p:spPr>
          <p:txBody>
            <a:bodyPr rtlCol="0" anchor="ctr"/>
            <a:lstStyle/>
            <a:p>
              <a:endParaRPr lang="en-US" sz="1050"/>
            </a:p>
          </p:txBody>
        </p:sp>
        <p:sp>
          <p:nvSpPr>
            <p:cNvPr id="360" name="Freeform: Shape 288">
              <a:extLst>
                <a:ext uri="{FF2B5EF4-FFF2-40B4-BE49-F238E27FC236}">
                  <a16:creationId xmlns:a16="http://schemas.microsoft.com/office/drawing/2014/main" id="{5C105E5D-0840-C0EE-CAC0-F41938087C69}"/>
                </a:ext>
              </a:extLst>
            </p:cNvPr>
            <p:cNvSpPr/>
            <p:nvPr/>
          </p:nvSpPr>
          <p:spPr>
            <a:xfrm>
              <a:off x="6770065" y="8965673"/>
              <a:ext cx="112328" cy="149770"/>
            </a:xfrm>
            <a:custGeom>
              <a:avLst/>
              <a:gdLst>
                <a:gd name="connsiteX0" fmla="*/ 37256 w 112327"/>
                <a:gd name="connsiteY0" fmla="*/ 14041 h 149770"/>
                <a:gd name="connsiteX1" fmla="*/ 108209 w 112327"/>
                <a:gd name="connsiteY1" fmla="*/ 117945 h 149770"/>
                <a:gd name="connsiteX2" fmla="*/ 84995 w 112327"/>
                <a:gd name="connsiteY2" fmla="*/ 150707 h 149770"/>
                <a:gd name="connsiteX3" fmla="*/ 14041 w 112327"/>
                <a:gd name="connsiteY3" fmla="*/ 46803 h 149770"/>
              </a:gdLst>
              <a:ahLst/>
              <a:cxnLst>
                <a:cxn ang="0">
                  <a:pos x="connsiteX0" y="connsiteY0"/>
                </a:cxn>
                <a:cxn ang="0">
                  <a:pos x="connsiteX1" y="connsiteY1"/>
                </a:cxn>
                <a:cxn ang="0">
                  <a:pos x="connsiteX2" y="connsiteY2"/>
                </a:cxn>
                <a:cxn ang="0">
                  <a:pos x="connsiteX3" y="connsiteY3"/>
                </a:cxn>
              </a:cxnLst>
              <a:rect l="l" t="t" r="r" b="b"/>
              <a:pathLst>
                <a:path w="112327" h="149770">
                  <a:moveTo>
                    <a:pt x="37256" y="14041"/>
                  </a:moveTo>
                  <a:lnTo>
                    <a:pt x="108209" y="117945"/>
                  </a:lnTo>
                  <a:lnTo>
                    <a:pt x="84995" y="150707"/>
                  </a:lnTo>
                  <a:lnTo>
                    <a:pt x="14041" y="46803"/>
                  </a:lnTo>
                  <a:close/>
                </a:path>
              </a:pathLst>
            </a:custGeom>
            <a:solidFill>
              <a:srgbClr val="FFD469"/>
            </a:solidFill>
            <a:ln w="9525" cap="flat">
              <a:noFill/>
              <a:prstDash val="solid"/>
              <a:miter/>
            </a:ln>
          </p:spPr>
          <p:txBody>
            <a:bodyPr rtlCol="0" anchor="ctr"/>
            <a:lstStyle/>
            <a:p>
              <a:endParaRPr lang="en-US" sz="1050"/>
            </a:p>
          </p:txBody>
        </p:sp>
        <p:sp>
          <p:nvSpPr>
            <p:cNvPr id="361" name="Freeform: Shape 289">
              <a:extLst>
                <a:ext uri="{FF2B5EF4-FFF2-40B4-BE49-F238E27FC236}">
                  <a16:creationId xmlns:a16="http://schemas.microsoft.com/office/drawing/2014/main" id="{0CB1CA8C-1F8B-E0D9-F5D2-86E11C3F2DD9}"/>
                </a:ext>
              </a:extLst>
            </p:cNvPr>
            <p:cNvSpPr/>
            <p:nvPr/>
          </p:nvSpPr>
          <p:spPr>
            <a:xfrm>
              <a:off x="6177723" y="9382222"/>
              <a:ext cx="112328" cy="131049"/>
            </a:xfrm>
            <a:custGeom>
              <a:avLst/>
              <a:gdLst>
                <a:gd name="connsiteX0" fmla="*/ 38566 w 112327"/>
                <a:gd name="connsiteY0" fmla="*/ 27520 h 131049"/>
                <a:gd name="connsiteX1" fmla="*/ 109519 w 112327"/>
                <a:gd name="connsiteY1" fmla="*/ 131424 h 131049"/>
                <a:gd name="connsiteX2" fmla="*/ 84994 w 112327"/>
                <a:gd name="connsiteY2" fmla="*/ 117945 h 131049"/>
                <a:gd name="connsiteX3" fmla="*/ 14041 w 112327"/>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112327" h="131049">
                  <a:moveTo>
                    <a:pt x="38566" y="27520"/>
                  </a:moveTo>
                  <a:lnTo>
                    <a:pt x="109519" y="131424"/>
                  </a:lnTo>
                  <a:lnTo>
                    <a:pt x="84994" y="117945"/>
                  </a:lnTo>
                  <a:lnTo>
                    <a:pt x="14041" y="14041"/>
                  </a:lnTo>
                  <a:close/>
                </a:path>
              </a:pathLst>
            </a:custGeom>
            <a:solidFill>
              <a:srgbClr val="FFD469"/>
            </a:solidFill>
            <a:ln w="9525" cap="flat">
              <a:noFill/>
              <a:prstDash val="solid"/>
              <a:miter/>
            </a:ln>
          </p:spPr>
          <p:txBody>
            <a:bodyPr rtlCol="0" anchor="ctr"/>
            <a:lstStyle/>
            <a:p>
              <a:endParaRPr lang="en-US" sz="1050"/>
            </a:p>
          </p:txBody>
        </p:sp>
        <p:sp>
          <p:nvSpPr>
            <p:cNvPr id="362" name="Freeform: Shape 290">
              <a:extLst>
                <a:ext uri="{FF2B5EF4-FFF2-40B4-BE49-F238E27FC236}">
                  <a16:creationId xmlns:a16="http://schemas.microsoft.com/office/drawing/2014/main" id="{05EA9B50-124A-2BFF-5285-C86798935E65}"/>
                </a:ext>
              </a:extLst>
            </p:cNvPr>
            <p:cNvSpPr/>
            <p:nvPr/>
          </p:nvSpPr>
          <p:spPr>
            <a:xfrm>
              <a:off x="6202248" y="9382971"/>
              <a:ext cx="131049" cy="131049"/>
            </a:xfrm>
            <a:custGeom>
              <a:avLst/>
              <a:gdLst>
                <a:gd name="connsiteX0" fmla="*/ 53356 w 131049"/>
                <a:gd name="connsiteY0" fmla="*/ 14041 h 131049"/>
                <a:gd name="connsiteX1" fmla="*/ 124309 w 131049"/>
                <a:gd name="connsiteY1" fmla="*/ 117945 h 131049"/>
                <a:gd name="connsiteX2" fmla="*/ 84994 w 131049"/>
                <a:gd name="connsiteY2" fmla="*/ 130675 h 131049"/>
                <a:gd name="connsiteX3" fmla="*/ 14041 w 131049"/>
                <a:gd name="connsiteY3" fmla="*/ 26771 h 131049"/>
              </a:gdLst>
              <a:ahLst/>
              <a:cxnLst>
                <a:cxn ang="0">
                  <a:pos x="connsiteX0" y="connsiteY0"/>
                </a:cxn>
                <a:cxn ang="0">
                  <a:pos x="connsiteX1" y="connsiteY1"/>
                </a:cxn>
                <a:cxn ang="0">
                  <a:pos x="connsiteX2" y="connsiteY2"/>
                </a:cxn>
                <a:cxn ang="0">
                  <a:pos x="connsiteX3" y="connsiteY3"/>
                </a:cxn>
              </a:cxnLst>
              <a:rect l="l" t="t" r="r" b="b"/>
              <a:pathLst>
                <a:path w="131049" h="131049">
                  <a:moveTo>
                    <a:pt x="53356" y="14041"/>
                  </a:moveTo>
                  <a:lnTo>
                    <a:pt x="124309" y="117945"/>
                  </a:lnTo>
                  <a:lnTo>
                    <a:pt x="84994" y="130675"/>
                  </a:lnTo>
                  <a:lnTo>
                    <a:pt x="14041" y="26771"/>
                  </a:lnTo>
                  <a:close/>
                </a:path>
              </a:pathLst>
            </a:custGeom>
            <a:solidFill>
              <a:srgbClr val="FFC950"/>
            </a:solidFill>
            <a:ln w="9525" cap="flat">
              <a:noFill/>
              <a:prstDash val="solid"/>
              <a:miter/>
            </a:ln>
          </p:spPr>
          <p:txBody>
            <a:bodyPr rtlCol="0" anchor="ctr"/>
            <a:lstStyle/>
            <a:p>
              <a:endParaRPr lang="en-US" sz="1050"/>
            </a:p>
          </p:txBody>
        </p:sp>
        <p:sp>
          <p:nvSpPr>
            <p:cNvPr id="363" name="Freeform: Shape 291">
              <a:extLst>
                <a:ext uri="{FF2B5EF4-FFF2-40B4-BE49-F238E27FC236}">
                  <a16:creationId xmlns:a16="http://schemas.microsoft.com/office/drawing/2014/main" id="{B852AC8C-67D0-1E2B-F00C-91F292BC5B80}"/>
                </a:ext>
              </a:extLst>
            </p:cNvPr>
            <p:cNvSpPr/>
            <p:nvPr/>
          </p:nvSpPr>
          <p:spPr>
            <a:xfrm>
              <a:off x="6770065" y="8998435"/>
              <a:ext cx="93607" cy="149770"/>
            </a:xfrm>
            <a:custGeom>
              <a:avLst/>
              <a:gdLst>
                <a:gd name="connsiteX0" fmla="*/ 14041 w 93606"/>
                <a:gd name="connsiteY0" fmla="*/ 14041 h 149770"/>
                <a:gd name="connsiteX1" fmla="*/ 84995 w 93606"/>
                <a:gd name="connsiteY1" fmla="*/ 117945 h 149770"/>
                <a:gd name="connsiteX2" fmla="*/ 85556 w 93606"/>
                <a:gd name="connsiteY2" fmla="*/ 147150 h 149770"/>
                <a:gd name="connsiteX3" fmla="*/ 14603 w 93606"/>
                <a:gd name="connsiteY3" fmla="*/ 43247 h 149770"/>
              </a:gdLst>
              <a:ahLst/>
              <a:cxnLst>
                <a:cxn ang="0">
                  <a:pos x="connsiteX0" y="connsiteY0"/>
                </a:cxn>
                <a:cxn ang="0">
                  <a:pos x="connsiteX1" y="connsiteY1"/>
                </a:cxn>
                <a:cxn ang="0">
                  <a:pos x="connsiteX2" y="connsiteY2"/>
                </a:cxn>
                <a:cxn ang="0">
                  <a:pos x="connsiteX3" y="connsiteY3"/>
                </a:cxn>
              </a:cxnLst>
              <a:rect l="l" t="t" r="r" b="b"/>
              <a:pathLst>
                <a:path w="93606" h="149770">
                  <a:moveTo>
                    <a:pt x="14041" y="14041"/>
                  </a:moveTo>
                  <a:lnTo>
                    <a:pt x="84995" y="117945"/>
                  </a:lnTo>
                  <a:lnTo>
                    <a:pt x="85556" y="147150"/>
                  </a:lnTo>
                  <a:lnTo>
                    <a:pt x="14603" y="43247"/>
                  </a:lnTo>
                  <a:close/>
                </a:path>
              </a:pathLst>
            </a:custGeom>
            <a:solidFill>
              <a:srgbClr val="FFC950"/>
            </a:solidFill>
            <a:ln w="9525" cap="flat">
              <a:noFill/>
              <a:prstDash val="solid"/>
              <a:miter/>
            </a:ln>
          </p:spPr>
          <p:txBody>
            <a:bodyPr rtlCol="0" anchor="ctr"/>
            <a:lstStyle/>
            <a:p>
              <a:endParaRPr lang="en-US" sz="1050"/>
            </a:p>
          </p:txBody>
        </p:sp>
        <p:sp>
          <p:nvSpPr>
            <p:cNvPr id="364" name="Freeform: Shape 292">
              <a:extLst>
                <a:ext uri="{FF2B5EF4-FFF2-40B4-BE49-F238E27FC236}">
                  <a16:creationId xmlns:a16="http://schemas.microsoft.com/office/drawing/2014/main" id="{9C54A36F-7999-0A06-D5CB-80E5C815CDDB}"/>
                </a:ext>
              </a:extLst>
            </p:cNvPr>
            <p:cNvSpPr/>
            <p:nvPr/>
          </p:nvSpPr>
          <p:spPr>
            <a:xfrm>
              <a:off x="6741796" y="9027641"/>
              <a:ext cx="112328" cy="149770"/>
            </a:xfrm>
            <a:custGeom>
              <a:avLst/>
              <a:gdLst>
                <a:gd name="connsiteX0" fmla="*/ 42871 w 112327"/>
                <a:gd name="connsiteY0" fmla="*/ 14041 h 149770"/>
                <a:gd name="connsiteX1" fmla="*/ 113825 w 112327"/>
                <a:gd name="connsiteY1" fmla="*/ 117944 h 149770"/>
                <a:gd name="connsiteX2" fmla="*/ 84994 w 112327"/>
                <a:gd name="connsiteY2" fmla="*/ 149208 h 149770"/>
                <a:gd name="connsiteX3" fmla="*/ 14041 w 112327"/>
                <a:gd name="connsiteY3" fmla="*/ 45305 h 149770"/>
              </a:gdLst>
              <a:ahLst/>
              <a:cxnLst>
                <a:cxn ang="0">
                  <a:pos x="connsiteX0" y="connsiteY0"/>
                </a:cxn>
                <a:cxn ang="0">
                  <a:pos x="connsiteX1" y="connsiteY1"/>
                </a:cxn>
                <a:cxn ang="0">
                  <a:pos x="connsiteX2" y="connsiteY2"/>
                </a:cxn>
                <a:cxn ang="0">
                  <a:pos x="connsiteX3" y="connsiteY3"/>
                </a:cxn>
              </a:cxnLst>
              <a:rect l="l" t="t" r="r" b="b"/>
              <a:pathLst>
                <a:path w="112327" h="149770">
                  <a:moveTo>
                    <a:pt x="42871" y="14041"/>
                  </a:moveTo>
                  <a:lnTo>
                    <a:pt x="113825" y="117944"/>
                  </a:lnTo>
                  <a:lnTo>
                    <a:pt x="84994" y="149208"/>
                  </a:lnTo>
                  <a:lnTo>
                    <a:pt x="14041" y="45305"/>
                  </a:lnTo>
                  <a:close/>
                </a:path>
              </a:pathLst>
            </a:custGeom>
            <a:solidFill>
              <a:srgbClr val="FFD469"/>
            </a:solidFill>
            <a:ln w="9525" cap="flat">
              <a:noFill/>
              <a:prstDash val="solid"/>
              <a:miter/>
            </a:ln>
          </p:spPr>
          <p:txBody>
            <a:bodyPr rtlCol="0" anchor="ctr"/>
            <a:lstStyle/>
            <a:p>
              <a:endParaRPr lang="en-US" sz="1050"/>
            </a:p>
          </p:txBody>
        </p:sp>
        <p:sp>
          <p:nvSpPr>
            <p:cNvPr id="365" name="Freeform: Shape 293">
              <a:extLst>
                <a:ext uri="{FF2B5EF4-FFF2-40B4-BE49-F238E27FC236}">
                  <a16:creationId xmlns:a16="http://schemas.microsoft.com/office/drawing/2014/main" id="{D969243F-2E0F-FDF7-7BD4-9F8B8E4F85BA}"/>
                </a:ext>
              </a:extLst>
            </p:cNvPr>
            <p:cNvSpPr/>
            <p:nvPr/>
          </p:nvSpPr>
          <p:spPr>
            <a:xfrm>
              <a:off x="6241563" y="9382971"/>
              <a:ext cx="112328" cy="131049"/>
            </a:xfrm>
            <a:custGeom>
              <a:avLst/>
              <a:gdLst>
                <a:gd name="connsiteX0" fmla="*/ 43995 w 112327"/>
                <a:gd name="connsiteY0" fmla="*/ 21717 h 131049"/>
                <a:gd name="connsiteX1" fmla="*/ 114948 w 112327"/>
                <a:gd name="connsiteY1" fmla="*/ 125620 h 131049"/>
                <a:gd name="connsiteX2" fmla="*/ 84994 w 112327"/>
                <a:gd name="connsiteY2" fmla="*/ 117945 h 131049"/>
                <a:gd name="connsiteX3" fmla="*/ 14041 w 112327"/>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112327" h="131049">
                  <a:moveTo>
                    <a:pt x="43995" y="21717"/>
                  </a:moveTo>
                  <a:lnTo>
                    <a:pt x="114948" y="125620"/>
                  </a:lnTo>
                  <a:lnTo>
                    <a:pt x="84994" y="117945"/>
                  </a:lnTo>
                  <a:lnTo>
                    <a:pt x="14041" y="14041"/>
                  </a:lnTo>
                  <a:close/>
                </a:path>
              </a:pathLst>
            </a:custGeom>
            <a:solidFill>
              <a:srgbClr val="FFD469"/>
            </a:solidFill>
            <a:ln w="9525" cap="flat">
              <a:noFill/>
              <a:prstDash val="solid"/>
              <a:miter/>
            </a:ln>
          </p:spPr>
          <p:txBody>
            <a:bodyPr rtlCol="0" anchor="ctr"/>
            <a:lstStyle/>
            <a:p>
              <a:endParaRPr lang="en-US" sz="1050"/>
            </a:p>
          </p:txBody>
        </p:sp>
        <p:sp>
          <p:nvSpPr>
            <p:cNvPr id="366" name="Freeform: Shape 294">
              <a:extLst>
                <a:ext uri="{FF2B5EF4-FFF2-40B4-BE49-F238E27FC236}">
                  <a16:creationId xmlns:a16="http://schemas.microsoft.com/office/drawing/2014/main" id="{F97A0C65-CB28-9410-C571-6B496A407C18}"/>
                </a:ext>
              </a:extLst>
            </p:cNvPr>
            <p:cNvSpPr/>
            <p:nvPr/>
          </p:nvSpPr>
          <p:spPr>
            <a:xfrm>
              <a:off x="6271517" y="9372300"/>
              <a:ext cx="131049" cy="149770"/>
            </a:xfrm>
            <a:custGeom>
              <a:avLst/>
              <a:gdLst>
                <a:gd name="connsiteX0" fmla="*/ 53356 w 131049"/>
                <a:gd name="connsiteY0" fmla="*/ 14041 h 149770"/>
                <a:gd name="connsiteX1" fmla="*/ 124310 w 131049"/>
                <a:gd name="connsiteY1" fmla="*/ 117945 h 149770"/>
                <a:gd name="connsiteX2" fmla="*/ 84995 w 131049"/>
                <a:gd name="connsiteY2" fmla="*/ 136291 h 149770"/>
                <a:gd name="connsiteX3" fmla="*/ 14041 w 131049"/>
                <a:gd name="connsiteY3" fmla="*/ 32388 h 149770"/>
              </a:gdLst>
              <a:ahLst/>
              <a:cxnLst>
                <a:cxn ang="0">
                  <a:pos x="connsiteX0" y="connsiteY0"/>
                </a:cxn>
                <a:cxn ang="0">
                  <a:pos x="connsiteX1" y="connsiteY1"/>
                </a:cxn>
                <a:cxn ang="0">
                  <a:pos x="connsiteX2" y="connsiteY2"/>
                </a:cxn>
                <a:cxn ang="0">
                  <a:pos x="connsiteX3" y="connsiteY3"/>
                </a:cxn>
              </a:cxnLst>
              <a:rect l="l" t="t" r="r" b="b"/>
              <a:pathLst>
                <a:path w="131049" h="149770">
                  <a:moveTo>
                    <a:pt x="53356" y="14041"/>
                  </a:moveTo>
                  <a:lnTo>
                    <a:pt x="124310" y="117945"/>
                  </a:lnTo>
                  <a:lnTo>
                    <a:pt x="84995" y="136291"/>
                  </a:lnTo>
                  <a:lnTo>
                    <a:pt x="14041" y="32388"/>
                  </a:lnTo>
                  <a:close/>
                </a:path>
              </a:pathLst>
            </a:custGeom>
            <a:solidFill>
              <a:srgbClr val="FFC950"/>
            </a:solidFill>
            <a:ln w="9525" cap="flat">
              <a:noFill/>
              <a:prstDash val="solid"/>
              <a:miter/>
            </a:ln>
          </p:spPr>
          <p:txBody>
            <a:bodyPr rtlCol="0" anchor="ctr"/>
            <a:lstStyle/>
            <a:p>
              <a:endParaRPr lang="en-US" sz="1050"/>
            </a:p>
          </p:txBody>
        </p:sp>
        <p:sp>
          <p:nvSpPr>
            <p:cNvPr id="367" name="Freeform: Shape 295">
              <a:extLst>
                <a:ext uri="{FF2B5EF4-FFF2-40B4-BE49-F238E27FC236}">
                  <a16:creationId xmlns:a16="http://schemas.microsoft.com/office/drawing/2014/main" id="{99B83935-89EA-0631-7F8A-21D18DC17DF2}"/>
                </a:ext>
              </a:extLst>
            </p:cNvPr>
            <p:cNvSpPr/>
            <p:nvPr/>
          </p:nvSpPr>
          <p:spPr>
            <a:xfrm>
              <a:off x="6734869" y="9058905"/>
              <a:ext cx="93607" cy="149770"/>
            </a:xfrm>
            <a:custGeom>
              <a:avLst/>
              <a:gdLst>
                <a:gd name="connsiteX0" fmla="*/ 20968 w 93606"/>
                <a:gd name="connsiteY0" fmla="*/ 14041 h 149770"/>
                <a:gd name="connsiteX1" fmla="*/ 91922 w 93606"/>
                <a:gd name="connsiteY1" fmla="*/ 117944 h 149770"/>
                <a:gd name="connsiteX2" fmla="*/ 84995 w 93606"/>
                <a:gd name="connsiteY2" fmla="*/ 149396 h 149770"/>
                <a:gd name="connsiteX3" fmla="*/ 14041 w 93606"/>
                <a:gd name="connsiteY3" fmla="*/ 45493 h 149770"/>
              </a:gdLst>
              <a:ahLst/>
              <a:cxnLst>
                <a:cxn ang="0">
                  <a:pos x="connsiteX0" y="connsiteY0"/>
                </a:cxn>
                <a:cxn ang="0">
                  <a:pos x="connsiteX1" y="connsiteY1"/>
                </a:cxn>
                <a:cxn ang="0">
                  <a:pos x="connsiteX2" y="connsiteY2"/>
                </a:cxn>
                <a:cxn ang="0">
                  <a:pos x="connsiteX3" y="connsiteY3"/>
                </a:cxn>
              </a:cxnLst>
              <a:rect l="l" t="t" r="r" b="b"/>
              <a:pathLst>
                <a:path w="93606" h="149770">
                  <a:moveTo>
                    <a:pt x="20968" y="14041"/>
                  </a:moveTo>
                  <a:lnTo>
                    <a:pt x="91922" y="117944"/>
                  </a:lnTo>
                  <a:lnTo>
                    <a:pt x="84995" y="149396"/>
                  </a:lnTo>
                  <a:lnTo>
                    <a:pt x="14041" y="45493"/>
                  </a:lnTo>
                  <a:close/>
                </a:path>
              </a:pathLst>
            </a:custGeom>
            <a:solidFill>
              <a:srgbClr val="FFC950"/>
            </a:solidFill>
            <a:ln w="9525" cap="flat">
              <a:noFill/>
              <a:prstDash val="solid"/>
              <a:miter/>
            </a:ln>
          </p:spPr>
          <p:txBody>
            <a:bodyPr rtlCol="0" anchor="ctr"/>
            <a:lstStyle/>
            <a:p>
              <a:endParaRPr lang="en-US" sz="1050"/>
            </a:p>
          </p:txBody>
        </p:sp>
        <p:sp>
          <p:nvSpPr>
            <p:cNvPr id="368" name="Freeform: Shape 296">
              <a:extLst>
                <a:ext uri="{FF2B5EF4-FFF2-40B4-BE49-F238E27FC236}">
                  <a16:creationId xmlns:a16="http://schemas.microsoft.com/office/drawing/2014/main" id="{FF0F13BC-AD89-0266-4534-6922E3B59E9D}"/>
                </a:ext>
              </a:extLst>
            </p:cNvPr>
            <p:cNvSpPr/>
            <p:nvPr/>
          </p:nvSpPr>
          <p:spPr>
            <a:xfrm>
              <a:off x="6701732" y="9090357"/>
              <a:ext cx="131049" cy="149770"/>
            </a:xfrm>
            <a:custGeom>
              <a:avLst/>
              <a:gdLst>
                <a:gd name="connsiteX0" fmla="*/ 47177 w 131049"/>
                <a:gd name="connsiteY0" fmla="*/ 14041 h 149770"/>
                <a:gd name="connsiteX1" fmla="*/ 118131 w 131049"/>
                <a:gd name="connsiteY1" fmla="*/ 117945 h 149770"/>
                <a:gd name="connsiteX2" fmla="*/ 84995 w 131049"/>
                <a:gd name="connsiteY2" fmla="*/ 146775 h 149770"/>
                <a:gd name="connsiteX3" fmla="*/ 14041 w 131049"/>
                <a:gd name="connsiteY3" fmla="*/ 42872 h 149770"/>
              </a:gdLst>
              <a:ahLst/>
              <a:cxnLst>
                <a:cxn ang="0">
                  <a:pos x="connsiteX0" y="connsiteY0"/>
                </a:cxn>
                <a:cxn ang="0">
                  <a:pos x="connsiteX1" y="connsiteY1"/>
                </a:cxn>
                <a:cxn ang="0">
                  <a:pos x="connsiteX2" y="connsiteY2"/>
                </a:cxn>
                <a:cxn ang="0">
                  <a:pos x="connsiteX3" y="connsiteY3"/>
                </a:cxn>
              </a:cxnLst>
              <a:rect l="l" t="t" r="r" b="b"/>
              <a:pathLst>
                <a:path w="131049" h="149770">
                  <a:moveTo>
                    <a:pt x="47177" y="14041"/>
                  </a:moveTo>
                  <a:lnTo>
                    <a:pt x="118131" y="117945"/>
                  </a:lnTo>
                  <a:lnTo>
                    <a:pt x="84995" y="146775"/>
                  </a:lnTo>
                  <a:lnTo>
                    <a:pt x="14041" y="42872"/>
                  </a:lnTo>
                  <a:close/>
                </a:path>
              </a:pathLst>
            </a:custGeom>
            <a:solidFill>
              <a:srgbClr val="FFD469"/>
            </a:solidFill>
            <a:ln w="9525" cap="flat">
              <a:noFill/>
              <a:prstDash val="solid"/>
              <a:miter/>
            </a:ln>
          </p:spPr>
          <p:txBody>
            <a:bodyPr rtlCol="0" anchor="ctr"/>
            <a:lstStyle/>
            <a:p>
              <a:endParaRPr lang="en-US" sz="1050"/>
            </a:p>
          </p:txBody>
        </p:sp>
        <p:sp>
          <p:nvSpPr>
            <p:cNvPr id="369" name="Freeform: Shape 297">
              <a:extLst>
                <a:ext uri="{FF2B5EF4-FFF2-40B4-BE49-F238E27FC236}">
                  <a16:creationId xmlns:a16="http://schemas.microsoft.com/office/drawing/2014/main" id="{1B721DA3-62DD-16E2-D8B0-764E6423C5EF}"/>
                </a:ext>
              </a:extLst>
            </p:cNvPr>
            <p:cNvSpPr/>
            <p:nvPr/>
          </p:nvSpPr>
          <p:spPr>
            <a:xfrm>
              <a:off x="6310832" y="9372300"/>
              <a:ext cx="131049" cy="131049"/>
            </a:xfrm>
            <a:custGeom>
              <a:avLst/>
              <a:gdLst>
                <a:gd name="connsiteX0" fmla="*/ 48114 w 131049"/>
                <a:gd name="connsiteY0" fmla="*/ 15913 h 131049"/>
                <a:gd name="connsiteX1" fmla="*/ 119068 w 131049"/>
                <a:gd name="connsiteY1" fmla="*/ 119817 h 131049"/>
                <a:gd name="connsiteX2" fmla="*/ 84995 w 131049"/>
                <a:gd name="connsiteY2" fmla="*/ 117945 h 131049"/>
                <a:gd name="connsiteX3" fmla="*/ 14041 w 131049"/>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131049" h="131049">
                  <a:moveTo>
                    <a:pt x="48114" y="15913"/>
                  </a:moveTo>
                  <a:lnTo>
                    <a:pt x="119068" y="119817"/>
                  </a:lnTo>
                  <a:lnTo>
                    <a:pt x="84995" y="117945"/>
                  </a:lnTo>
                  <a:lnTo>
                    <a:pt x="14041" y="14041"/>
                  </a:lnTo>
                  <a:close/>
                </a:path>
              </a:pathLst>
            </a:custGeom>
            <a:solidFill>
              <a:srgbClr val="FFD469"/>
            </a:solidFill>
            <a:ln w="9525" cap="flat">
              <a:noFill/>
              <a:prstDash val="solid"/>
              <a:miter/>
            </a:ln>
          </p:spPr>
          <p:txBody>
            <a:bodyPr rtlCol="0" anchor="ctr"/>
            <a:lstStyle/>
            <a:p>
              <a:endParaRPr lang="en-US" sz="1050"/>
            </a:p>
          </p:txBody>
        </p:sp>
        <p:sp>
          <p:nvSpPr>
            <p:cNvPr id="370" name="Freeform: Shape 298">
              <a:extLst>
                <a:ext uri="{FF2B5EF4-FFF2-40B4-BE49-F238E27FC236}">
                  <a16:creationId xmlns:a16="http://schemas.microsoft.com/office/drawing/2014/main" id="{1463FA54-1EBB-89B5-817A-0EF523B7AE28}"/>
                </a:ext>
              </a:extLst>
            </p:cNvPr>
            <p:cNvSpPr/>
            <p:nvPr/>
          </p:nvSpPr>
          <p:spPr>
            <a:xfrm>
              <a:off x="6344904" y="9351145"/>
              <a:ext cx="131049" cy="149770"/>
            </a:xfrm>
            <a:custGeom>
              <a:avLst/>
              <a:gdLst>
                <a:gd name="connsiteX0" fmla="*/ 52045 w 131049"/>
                <a:gd name="connsiteY0" fmla="*/ 14041 h 149770"/>
                <a:gd name="connsiteX1" fmla="*/ 122999 w 131049"/>
                <a:gd name="connsiteY1" fmla="*/ 117944 h 149770"/>
                <a:gd name="connsiteX2" fmla="*/ 84995 w 131049"/>
                <a:gd name="connsiteY2" fmla="*/ 140971 h 149770"/>
                <a:gd name="connsiteX3" fmla="*/ 14041 w 131049"/>
                <a:gd name="connsiteY3" fmla="*/ 37068 h 149770"/>
              </a:gdLst>
              <a:ahLst/>
              <a:cxnLst>
                <a:cxn ang="0">
                  <a:pos x="connsiteX0" y="connsiteY0"/>
                </a:cxn>
                <a:cxn ang="0">
                  <a:pos x="connsiteX1" y="connsiteY1"/>
                </a:cxn>
                <a:cxn ang="0">
                  <a:pos x="connsiteX2" y="connsiteY2"/>
                </a:cxn>
                <a:cxn ang="0">
                  <a:pos x="connsiteX3" y="connsiteY3"/>
                </a:cxn>
              </a:cxnLst>
              <a:rect l="l" t="t" r="r" b="b"/>
              <a:pathLst>
                <a:path w="131049" h="149770">
                  <a:moveTo>
                    <a:pt x="52045" y="14041"/>
                  </a:moveTo>
                  <a:lnTo>
                    <a:pt x="122999" y="117944"/>
                  </a:lnTo>
                  <a:lnTo>
                    <a:pt x="84995" y="140971"/>
                  </a:lnTo>
                  <a:lnTo>
                    <a:pt x="14041" y="37068"/>
                  </a:lnTo>
                  <a:close/>
                </a:path>
              </a:pathLst>
            </a:custGeom>
            <a:solidFill>
              <a:srgbClr val="FFC950"/>
            </a:solidFill>
            <a:ln w="9525" cap="flat">
              <a:noFill/>
              <a:prstDash val="solid"/>
              <a:miter/>
            </a:ln>
          </p:spPr>
          <p:txBody>
            <a:bodyPr rtlCol="0" anchor="ctr"/>
            <a:lstStyle/>
            <a:p>
              <a:endParaRPr lang="en-US" sz="1050"/>
            </a:p>
          </p:txBody>
        </p:sp>
        <p:sp>
          <p:nvSpPr>
            <p:cNvPr id="371" name="Freeform: Shape 299">
              <a:extLst>
                <a:ext uri="{FF2B5EF4-FFF2-40B4-BE49-F238E27FC236}">
                  <a16:creationId xmlns:a16="http://schemas.microsoft.com/office/drawing/2014/main" id="{100D7A6D-A793-DEBF-3B29-63FFAF7C40CA}"/>
                </a:ext>
              </a:extLst>
            </p:cNvPr>
            <p:cNvSpPr/>
            <p:nvPr/>
          </p:nvSpPr>
          <p:spPr>
            <a:xfrm>
              <a:off x="6687691" y="9119188"/>
              <a:ext cx="112328" cy="149770"/>
            </a:xfrm>
            <a:custGeom>
              <a:avLst/>
              <a:gdLst>
                <a:gd name="connsiteX0" fmla="*/ 28082 w 112327"/>
                <a:gd name="connsiteY0" fmla="*/ 14041 h 149770"/>
                <a:gd name="connsiteX1" fmla="*/ 99036 w 112327"/>
                <a:gd name="connsiteY1" fmla="*/ 117944 h 149770"/>
                <a:gd name="connsiteX2" fmla="*/ 84995 w 112327"/>
                <a:gd name="connsiteY2" fmla="*/ 150706 h 149770"/>
                <a:gd name="connsiteX3" fmla="*/ 14041 w 112327"/>
                <a:gd name="connsiteY3" fmla="*/ 46803 h 149770"/>
              </a:gdLst>
              <a:ahLst/>
              <a:cxnLst>
                <a:cxn ang="0">
                  <a:pos x="connsiteX0" y="connsiteY0"/>
                </a:cxn>
                <a:cxn ang="0">
                  <a:pos x="connsiteX1" y="connsiteY1"/>
                </a:cxn>
                <a:cxn ang="0">
                  <a:pos x="connsiteX2" y="connsiteY2"/>
                </a:cxn>
                <a:cxn ang="0">
                  <a:pos x="connsiteX3" y="connsiteY3"/>
                </a:cxn>
              </a:cxnLst>
              <a:rect l="l" t="t" r="r" b="b"/>
              <a:pathLst>
                <a:path w="112327" h="149770">
                  <a:moveTo>
                    <a:pt x="28082" y="14041"/>
                  </a:moveTo>
                  <a:lnTo>
                    <a:pt x="99036" y="117944"/>
                  </a:lnTo>
                  <a:lnTo>
                    <a:pt x="84995" y="150706"/>
                  </a:lnTo>
                  <a:lnTo>
                    <a:pt x="14041" y="46803"/>
                  </a:lnTo>
                  <a:close/>
                </a:path>
              </a:pathLst>
            </a:custGeom>
            <a:solidFill>
              <a:srgbClr val="FFC950"/>
            </a:solidFill>
            <a:ln w="9525" cap="flat">
              <a:noFill/>
              <a:prstDash val="solid"/>
              <a:miter/>
            </a:ln>
          </p:spPr>
          <p:txBody>
            <a:bodyPr rtlCol="0" anchor="ctr"/>
            <a:lstStyle/>
            <a:p>
              <a:endParaRPr lang="en-US" sz="1050"/>
            </a:p>
          </p:txBody>
        </p:sp>
        <p:sp>
          <p:nvSpPr>
            <p:cNvPr id="372" name="Freeform: Shape 300">
              <a:extLst>
                <a:ext uri="{FF2B5EF4-FFF2-40B4-BE49-F238E27FC236}">
                  <a16:creationId xmlns:a16="http://schemas.microsoft.com/office/drawing/2014/main" id="{5B89580B-78AD-C395-D21D-865F08F3B337}"/>
                </a:ext>
              </a:extLst>
            </p:cNvPr>
            <p:cNvSpPr/>
            <p:nvPr/>
          </p:nvSpPr>
          <p:spPr>
            <a:xfrm>
              <a:off x="6651185" y="9151950"/>
              <a:ext cx="131049" cy="149770"/>
            </a:xfrm>
            <a:custGeom>
              <a:avLst/>
              <a:gdLst>
                <a:gd name="connsiteX0" fmla="*/ 50548 w 131049"/>
                <a:gd name="connsiteY0" fmla="*/ 14041 h 149770"/>
                <a:gd name="connsiteX1" fmla="*/ 121502 w 131049"/>
                <a:gd name="connsiteY1" fmla="*/ 117944 h 149770"/>
                <a:gd name="connsiteX2" fmla="*/ 84995 w 131049"/>
                <a:gd name="connsiteY2" fmla="*/ 143218 h 149770"/>
                <a:gd name="connsiteX3" fmla="*/ 14041 w 131049"/>
                <a:gd name="connsiteY3" fmla="*/ 39315 h 149770"/>
              </a:gdLst>
              <a:ahLst/>
              <a:cxnLst>
                <a:cxn ang="0">
                  <a:pos x="connsiteX0" y="connsiteY0"/>
                </a:cxn>
                <a:cxn ang="0">
                  <a:pos x="connsiteX1" y="connsiteY1"/>
                </a:cxn>
                <a:cxn ang="0">
                  <a:pos x="connsiteX2" y="connsiteY2"/>
                </a:cxn>
                <a:cxn ang="0">
                  <a:pos x="connsiteX3" y="connsiteY3"/>
                </a:cxn>
              </a:cxnLst>
              <a:rect l="l" t="t" r="r" b="b"/>
              <a:pathLst>
                <a:path w="131049" h="149770">
                  <a:moveTo>
                    <a:pt x="50548" y="14041"/>
                  </a:moveTo>
                  <a:lnTo>
                    <a:pt x="121502" y="117944"/>
                  </a:lnTo>
                  <a:lnTo>
                    <a:pt x="84995" y="143218"/>
                  </a:lnTo>
                  <a:lnTo>
                    <a:pt x="14041" y="39315"/>
                  </a:lnTo>
                  <a:close/>
                </a:path>
              </a:pathLst>
            </a:custGeom>
            <a:solidFill>
              <a:srgbClr val="FFD469"/>
            </a:solidFill>
            <a:ln w="9525" cap="flat">
              <a:noFill/>
              <a:prstDash val="solid"/>
              <a:miter/>
            </a:ln>
          </p:spPr>
          <p:txBody>
            <a:bodyPr rtlCol="0" anchor="ctr"/>
            <a:lstStyle/>
            <a:p>
              <a:endParaRPr lang="en-US" sz="1050"/>
            </a:p>
          </p:txBody>
        </p:sp>
        <p:sp>
          <p:nvSpPr>
            <p:cNvPr id="373" name="Freeform: Shape 301">
              <a:extLst>
                <a:ext uri="{FF2B5EF4-FFF2-40B4-BE49-F238E27FC236}">
                  <a16:creationId xmlns:a16="http://schemas.microsoft.com/office/drawing/2014/main" id="{0A9EFD52-1FF4-2DE1-2FEC-10A2F24C3BEB}"/>
                </a:ext>
              </a:extLst>
            </p:cNvPr>
            <p:cNvSpPr/>
            <p:nvPr/>
          </p:nvSpPr>
          <p:spPr>
            <a:xfrm>
              <a:off x="6382909" y="9346652"/>
              <a:ext cx="131049" cy="131049"/>
            </a:xfrm>
            <a:custGeom>
              <a:avLst/>
              <a:gdLst>
                <a:gd name="connsiteX0" fmla="*/ 51296 w 131049"/>
                <a:gd name="connsiteY0" fmla="*/ 14041 h 131049"/>
                <a:gd name="connsiteX1" fmla="*/ 122250 w 131049"/>
                <a:gd name="connsiteY1" fmla="*/ 117945 h 131049"/>
                <a:gd name="connsiteX2" fmla="*/ 84995 w 131049"/>
                <a:gd name="connsiteY2" fmla="*/ 122437 h 131049"/>
                <a:gd name="connsiteX3" fmla="*/ 14041 w 131049"/>
                <a:gd name="connsiteY3" fmla="*/ 18534 h 131049"/>
              </a:gdLst>
              <a:ahLst/>
              <a:cxnLst>
                <a:cxn ang="0">
                  <a:pos x="connsiteX0" y="connsiteY0"/>
                </a:cxn>
                <a:cxn ang="0">
                  <a:pos x="connsiteX1" y="connsiteY1"/>
                </a:cxn>
                <a:cxn ang="0">
                  <a:pos x="connsiteX2" y="connsiteY2"/>
                </a:cxn>
                <a:cxn ang="0">
                  <a:pos x="connsiteX3" y="connsiteY3"/>
                </a:cxn>
              </a:cxnLst>
              <a:rect l="l" t="t" r="r" b="b"/>
              <a:pathLst>
                <a:path w="131049" h="131049">
                  <a:moveTo>
                    <a:pt x="51296" y="14041"/>
                  </a:moveTo>
                  <a:lnTo>
                    <a:pt x="122250" y="117945"/>
                  </a:lnTo>
                  <a:lnTo>
                    <a:pt x="84995" y="122437"/>
                  </a:lnTo>
                  <a:lnTo>
                    <a:pt x="14041" y="18534"/>
                  </a:lnTo>
                  <a:close/>
                </a:path>
              </a:pathLst>
            </a:custGeom>
            <a:solidFill>
              <a:srgbClr val="FFD469"/>
            </a:solidFill>
            <a:ln w="9525" cap="flat">
              <a:noFill/>
              <a:prstDash val="solid"/>
              <a:miter/>
            </a:ln>
          </p:spPr>
          <p:txBody>
            <a:bodyPr rtlCol="0" anchor="ctr"/>
            <a:lstStyle/>
            <a:p>
              <a:endParaRPr lang="en-US" sz="1050"/>
            </a:p>
          </p:txBody>
        </p:sp>
        <p:sp>
          <p:nvSpPr>
            <p:cNvPr id="374" name="Freeform: Shape 302">
              <a:extLst>
                <a:ext uri="{FF2B5EF4-FFF2-40B4-BE49-F238E27FC236}">
                  <a16:creationId xmlns:a16="http://schemas.microsoft.com/office/drawing/2014/main" id="{D33D273F-EBFB-A28A-8A71-3D056DB1F199}"/>
                </a:ext>
              </a:extLst>
            </p:cNvPr>
            <p:cNvSpPr/>
            <p:nvPr/>
          </p:nvSpPr>
          <p:spPr>
            <a:xfrm>
              <a:off x="6420164" y="9319693"/>
              <a:ext cx="131049" cy="149770"/>
            </a:xfrm>
            <a:custGeom>
              <a:avLst/>
              <a:gdLst>
                <a:gd name="connsiteX0" fmla="*/ 49237 w 131049"/>
                <a:gd name="connsiteY0" fmla="*/ 14041 h 149770"/>
                <a:gd name="connsiteX1" fmla="*/ 120191 w 131049"/>
                <a:gd name="connsiteY1" fmla="*/ 117945 h 149770"/>
                <a:gd name="connsiteX2" fmla="*/ 84995 w 131049"/>
                <a:gd name="connsiteY2" fmla="*/ 144903 h 149770"/>
                <a:gd name="connsiteX3" fmla="*/ 14041 w 131049"/>
                <a:gd name="connsiteY3" fmla="*/ 41000 h 149770"/>
              </a:gdLst>
              <a:ahLst/>
              <a:cxnLst>
                <a:cxn ang="0">
                  <a:pos x="connsiteX0" y="connsiteY0"/>
                </a:cxn>
                <a:cxn ang="0">
                  <a:pos x="connsiteX1" y="connsiteY1"/>
                </a:cxn>
                <a:cxn ang="0">
                  <a:pos x="connsiteX2" y="connsiteY2"/>
                </a:cxn>
                <a:cxn ang="0">
                  <a:pos x="connsiteX3" y="connsiteY3"/>
                </a:cxn>
              </a:cxnLst>
              <a:rect l="l" t="t" r="r" b="b"/>
              <a:pathLst>
                <a:path w="131049" h="149770">
                  <a:moveTo>
                    <a:pt x="49237" y="14041"/>
                  </a:moveTo>
                  <a:lnTo>
                    <a:pt x="120191" y="117945"/>
                  </a:lnTo>
                  <a:lnTo>
                    <a:pt x="84995" y="144903"/>
                  </a:lnTo>
                  <a:lnTo>
                    <a:pt x="14041" y="41000"/>
                  </a:lnTo>
                  <a:close/>
                </a:path>
              </a:pathLst>
            </a:custGeom>
            <a:solidFill>
              <a:srgbClr val="FFC950"/>
            </a:solidFill>
            <a:ln w="9525" cap="flat">
              <a:noFill/>
              <a:prstDash val="solid"/>
              <a:miter/>
            </a:ln>
          </p:spPr>
          <p:txBody>
            <a:bodyPr rtlCol="0" anchor="ctr"/>
            <a:lstStyle/>
            <a:p>
              <a:endParaRPr lang="en-US" sz="1050"/>
            </a:p>
          </p:txBody>
        </p:sp>
        <p:sp>
          <p:nvSpPr>
            <p:cNvPr id="375" name="Freeform: Shape 303">
              <a:extLst>
                <a:ext uri="{FF2B5EF4-FFF2-40B4-BE49-F238E27FC236}">
                  <a16:creationId xmlns:a16="http://schemas.microsoft.com/office/drawing/2014/main" id="{E50678E0-6EB8-DA8A-A033-D601314CE880}"/>
                </a:ext>
              </a:extLst>
            </p:cNvPr>
            <p:cNvSpPr/>
            <p:nvPr/>
          </p:nvSpPr>
          <p:spPr>
            <a:xfrm>
              <a:off x="6591838" y="9210361"/>
              <a:ext cx="131049" cy="149770"/>
            </a:xfrm>
            <a:custGeom>
              <a:avLst/>
              <a:gdLst>
                <a:gd name="connsiteX0" fmla="*/ 52794 w 131049"/>
                <a:gd name="connsiteY0" fmla="*/ 14041 h 149770"/>
                <a:gd name="connsiteX1" fmla="*/ 123748 w 131049"/>
                <a:gd name="connsiteY1" fmla="*/ 117945 h 149770"/>
                <a:gd name="connsiteX2" fmla="*/ 84995 w 131049"/>
                <a:gd name="connsiteY2" fmla="*/ 138912 h 149770"/>
                <a:gd name="connsiteX3" fmla="*/ 14041 w 131049"/>
                <a:gd name="connsiteY3" fmla="*/ 35009 h 149770"/>
              </a:gdLst>
              <a:ahLst/>
              <a:cxnLst>
                <a:cxn ang="0">
                  <a:pos x="connsiteX0" y="connsiteY0"/>
                </a:cxn>
                <a:cxn ang="0">
                  <a:pos x="connsiteX1" y="connsiteY1"/>
                </a:cxn>
                <a:cxn ang="0">
                  <a:pos x="connsiteX2" y="connsiteY2"/>
                </a:cxn>
                <a:cxn ang="0">
                  <a:pos x="connsiteX3" y="connsiteY3"/>
                </a:cxn>
              </a:cxnLst>
              <a:rect l="l" t="t" r="r" b="b"/>
              <a:pathLst>
                <a:path w="131049" h="149770">
                  <a:moveTo>
                    <a:pt x="52794" y="14041"/>
                  </a:moveTo>
                  <a:lnTo>
                    <a:pt x="123748" y="117945"/>
                  </a:lnTo>
                  <a:lnTo>
                    <a:pt x="84995" y="138912"/>
                  </a:lnTo>
                  <a:lnTo>
                    <a:pt x="14041" y="35009"/>
                  </a:lnTo>
                  <a:close/>
                </a:path>
              </a:pathLst>
            </a:custGeom>
            <a:solidFill>
              <a:srgbClr val="FFD469"/>
            </a:solidFill>
            <a:ln w="9525" cap="flat">
              <a:noFill/>
              <a:prstDash val="solid"/>
              <a:miter/>
            </a:ln>
          </p:spPr>
          <p:txBody>
            <a:bodyPr rtlCol="0" anchor="ctr"/>
            <a:lstStyle/>
            <a:p>
              <a:endParaRPr lang="en-US" sz="1050"/>
            </a:p>
          </p:txBody>
        </p:sp>
        <p:sp>
          <p:nvSpPr>
            <p:cNvPr id="376" name="Freeform: Shape 304">
              <a:extLst>
                <a:ext uri="{FF2B5EF4-FFF2-40B4-BE49-F238E27FC236}">
                  <a16:creationId xmlns:a16="http://schemas.microsoft.com/office/drawing/2014/main" id="{60E0E5C5-66F6-9784-FB62-28E3429083BA}"/>
                </a:ext>
              </a:extLst>
            </p:cNvPr>
            <p:cNvSpPr/>
            <p:nvPr/>
          </p:nvSpPr>
          <p:spPr>
            <a:xfrm>
              <a:off x="6630592" y="9177224"/>
              <a:ext cx="112328" cy="149770"/>
            </a:xfrm>
            <a:custGeom>
              <a:avLst/>
              <a:gdLst>
                <a:gd name="connsiteX0" fmla="*/ 34634 w 112327"/>
                <a:gd name="connsiteY0" fmla="*/ 14041 h 149770"/>
                <a:gd name="connsiteX1" fmla="*/ 105588 w 112327"/>
                <a:gd name="connsiteY1" fmla="*/ 117944 h 149770"/>
                <a:gd name="connsiteX2" fmla="*/ 84994 w 112327"/>
                <a:gd name="connsiteY2" fmla="*/ 151081 h 149770"/>
                <a:gd name="connsiteX3" fmla="*/ 14041 w 112327"/>
                <a:gd name="connsiteY3" fmla="*/ 47177 h 149770"/>
              </a:gdLst>
              <a:ahLst/>
              <a:cxnLst>
                <a:cxn ang="0">
                  <a:pos x="connsiteX0" y="connsiteY0"/>
                </a:cxn>
                <a:cxn ang="0">
                  <a:pos x="connsiteX1" y="connsiteY1"/>
                </a:cxn>
                <a:cxn ang="0">
                  <a:pos x="connsiteX2" y="connsiteY2"/>
                </a:cxn>
                <a:cxn ang="0">
                  <a:pos x="connsiteX3" y="connsiteY3"/>
                </a:cxn>
              </a:cxnLst>
              <a:rect l="l" t="t" r="r" b="b"/>
              <a:pathLst>
                <a:path w="112327" h="149770">
                  <a:moveTo>
                    <a:pt x="34634" y="14041"/>
                  </a:moveTo>
                  <a:lnTo>
                    <a:pt x="105588" y="117944"/>
                  </a:lnTo>
                  <a:lnTo>
                    <a:pt x="84994" y="151081"/>
                  </a:lnTo>
                  <a:lnTo>
                    <a:pt x="14041" y="47177"/>
                  </a:lnTo>
                  <a:close/>
                </a:path>
              </a:pathLst>
            </a:custGeom>
            <a:solidFill>
              <a:srgbClr val="FFC950"/>
            </a:solidFill>
            <a:ln w="9525" cap="flat">
              <a:noFill/>
              <a:prstDash val="solid"/>
              <a:miter/>
            </a:ln>
          </p:spPr>
          <p:txBody>
            <a:bodyPr rtlCol="0" anchor="ctr"/>
            <a:lstStyle/>
            <a:p>
              <a:endParaRPr lang="en-US" sz="1050"/>
            </a:p>
          </p:txBody>
        </p:sp>
        <p:sp>
          <p:nvSpPr>
            <p:cNvPr id="377" name="Freeform: Shape 305">
              <a:extLst>
                <a:ext uri="{FF2B5EF4-FFF2-40B4-BE49-F238E27FC236}">
                  <a16:creationId xmlns:a16="http://schemas.microsoft.com/office/drawing/2014/main" id="{B25FDAA8-0942-36E4-CF36-CA2974721BF1}"/>
                </a:ext>
              </a:extLst>
            </p:cNvPr>
            <p:cNvSpPr/>
            <p:nvPr/>
          </p:nvSpPr>
          <p:spPr>
            <a:xfrm>
              <a:off x="6494487" y="9279255"/>
              <a:ext cx="112328" cy="149770"/>
            </a:xfrm>
            <a:custGeom>
              <a:avLst/>
              <a:gdLst>
                <a:gd name="connsiteX0" fmla="*/ 45493 w 112327"/>
                <a:gd name="connsiteY0" fmla="*/ 14041 h 149770"/>
                <a:gd name="connsiteX1" fmla="*/ 116447 w 112327"/>
                <a:gd name="connsiteY1" fmla="*/ 117945 h 149770"/>
                <a:gd name="connsiteX2" fmla="*/ 84995 w 112327"/>
                <a:gd name="connsiteY2" fmla="*/ 148086 h 149770"/>
                <a:gd name="connsiteX3" fmla="*/ 14041 w 112327"/>
                <a:gd name="connsiteY3" fmla="*/ 44183 h 149770"/>
              </a:gdLst>
              <a:ahLst/>
              <a:cxnLst>
                <a:cxn ang="0">
                  <a:pos x="connsiteX0" y="connsiteY0"/>
                </a:cxn>
                <a:cxn ang="0">
                  <a:pos x="connsiteX1" y="connsiteY1"/>
                </a:cxn>
                <a:cxn ang="0">
                  <a:pos x="connsiteX2" y="connsiteY2"/>
                </a:cxn>
                <a:cxn ang="0">
                  <a:pos x="connsiteX3" y="connsiteY3"/>
                </a:cxn>
              </a:cxnLst>
              <a:rect l="l" t="t" r="r" b="b"/>
              <a:pathLst>
                <a:path w="112327" h="149770">
                  <a:moveTo>
                    <a:pt x="45493" y="14041"/>
                  </a:moveTo>
                  <a:lnTo>
                    <a:pt x="116447" y="117945"/>
                  </a:lnTo>
                  <a:lnTo>
                    <a:pt x="84995" y="148086"/>
                  </a:lnTo>
                  <a:lnTo>
                    <a:pt x="14041" y="44183"/>
                  </a:lnTo>
                  <a:close/>
                </a:path>
              </a:pathLst>
            </a:custGeom>
            <a:solidFill>
              <a:srgbClr val="FFC950"/>
            </a:solidFill>
            <a:ln w="9525" cap="flat">
              <a:noFill/>
              <a:prstDash val="solid"/>
              <a:miter/>
            </a:ln>
          </p:spPr>
          <p:txBody>
            <a:bodyPr rtlCol="0" anchor="ctr"/>
            <a:lstStyle/>
            <a:p>
              <a:endParaRPr lang="en-US" sz="1050"/>
            </a:p>
          </p:txBody>
        </p:sp>
        <p:sp>
          <p:nvSpPr>
            <p:cNvPr id="378" name="Freeform: Shape 306">
              <a:extLst>
                <a:ext uri="{FF2B5EF4-FFF2-40B4-BE49-F238E27FC236}">
                  <a16:creationId xmlns:a16="http://schemas.microsoft.com/office/drawing/2014/main" id="{C257D9E5-45FF-D533-C764-1E18AB0555DE}"/>
                </a:ext>
              </a:extLst>
            </p:cNvPr>
            <p:cNvSpPr/>
            <p:nvPr/>
          </p:nvSpPr>
          <p:spPr>
            <a:xfrm>
              <a:off x="6455360" y="9309397"/>
              <a:ext cx="131049" cy="131049"/>
            </a:xfrm>
            <a:custGeom>
              <a:avLst/>
              <a:gdLst>
                <a:gd name="connsiteX0" fmla="*/ 53168 w 131049"/>
                <a:gd name="connsiteY0" fmla="*/ 14041 h 131049"/>
                <a:gd name="connsiteX1" fmla="*/ 124122 w 131049"/>
                <a:gd name="connsiteY1" fmla="*/ 117944 h 131049"/>
                <a:gd name="connsiteX2" fmla="*/ 84995 w 131049"/>
                <a:gd name="connsiteY2" fmla="*/ 128241 h 131049"/>
                <a:gd name="connsiteX3" fmla="*/ 14041 w 131049"/>
                <a:gd name="connsiteY3" fmla="*/ 24337 h 131049"/>
              </a:gdLst>
              <a:ahLst/>
              <a:cxnLst>
                <a:cxn ang="0">
                  <a:pos x="connsiteX0" y="connsiteY0"/>
                </a:cxn>
                <a:cxn ang="0">
                  <a:pos x="connsiteX1" y="connsiteY1"/>
                </a:cxn>
                <a:cxn ang="0">
                  <a:pos x="connsiteX2" y="connsiteY2"/>
                </a:cxn>
                <a:cxn ang="0">
                  <a:pos x="connsiteX3" y="connsiteY3"/>
                </a:cxn>
              </a:cxnLst>
              <a:rect l="l" t="t" r="r" b="b"/>
              <a:pathLst>
                <a:path w="131049" h="131049">
                  <a:moveTo>
                    <a:pt x="53168" y="14041"/>
                  </a:moveTo>
                  <a:lnTo>
                    <a:pt x="124122" y="117944"/>
                  </a:lnTo>
                  <a:lnTo>
                    <a:pt x="84995" y="128241"/>
                  </a:lnTo>
                  <a:lnTo>
                    <a:pt x="14041" y="24337"/>
                  </a:lnTo>
                  <a:close/>
                </a:path>
              </a:pathLst>
            </a:custGeom>
            <a:solidFill>
              <a:srgbClr val="FFD469"/>
            </a:solidFill>
            <a:ln w="9525" cap="flat">
              <a:noFill/>
              <a:prstDash val="solid"/>
              <a:miter/>
            </a:ln>
          </p:spPr>
          <p:txBody>
            <a:bodyPr rtlCol="0" anchor="ctr"/>
            <a:lstStyle/>
            <a:p>
              <a:endParaRPr lang="en-US" sz="1050"/>
            </a:p>
          </p:txBody>
        </p:sp>
        <p:sp>
          <p:nvSpPr>
            <p:cNvPr id="379" name="Freeform: Shape 307">
              <a:extLst>
                <a:ext uri="{FF2B5EF4-FFF2-40B4-BE49-F238E27FC236}">
                  <a16:creationId xmlns:a16="http://schemas.microsoft.com/office/drawing/2014/main" id="{E085595E-C429-11AD-FABC-ADC2AAB89909}"/>
                </a:ext>
              </a:extLst>
            </p:cNvPr>
            <p:cNvSpPr/>
            <p:nvPr/>
          </p:nvSpPr>
          <p:spPr>
            <a:xfrm>
              <a:off x="6565441" y="9231328"/>
              <a:ext cx="112328" cy="149770"/>
            </a:xfrm>
            <a:custGeom>
              <a:avLst/>
              <a:gdLst>
                <a:gd name="connsiteX0" fmla="*/ 40438 w 112327"/>
                <a:gd name="connsiteY0" fmla="*/ 14041 h 149770"/>
                <a:gd name="connsiteX1" fmla="*/ 111392 w 112327"/>
                <a:gd name="connsiteY1" fmla="*/ 117945 h 149770"/>
                <a:gd name="connsiteX2" fmla="*/ 84995 w 112327"/>
                <a:gd name="connsiteY2" fmla="*/ 149958 h 149770"/>
                <a:gd name="connsiteX3" fmla="*/ 14041 w 112327"/>
                <a:gd name="connsiteY3" fmla="*/ 46055 h 149770"/>
              </a:gdLst>
              <a:ahLst/>
              <a:cxnLst>
                <a:cxn ang="0">
                  <a:pos x="connsiteX0" y="connsiteY0"/>
                </a:cxn>
                <a:cxn ang="0">
                  <a:pos x="connsiteX1" y="connsiteY1"/>
                </a:cxn>
                <a:cxn ang="0">
                  <a:pos x="connsiteX2" y="connsiteY2"/>
                </a:cxn>
                <a:cxn ang="0">
                  <a:pos x="connsiteX3" y="connsiteY3"/>
                </a:cxn>
              </a:cxnLst>
              <a:rect l="l" t="t" r="r" b="b"/>
              <a:pathLst>
                <a:path w="112327" h="149770">
                  <a:moveTo>
                    <a:pt x="40438" y="14041"/>
                  </a:moveTo>
                  <a:lnTo>
                    <a:pt x="111392" y="117945"/>
                  </a:lnTo>
                  <a:lnTo>
                    <a:pt x="84995" y="149958"/>
                  </a:lnTo>
                  <a:lnTo>
                    <a:pt x="14041" y="46055"/>
                  </a:lnTo>
                  <a:close/>
                </a:path>
              </a:pathLst>
            </a:custGeom>
            <a:solidFill>
              <a:srgbClr val="FFC950"/>
            </a:solidFill>
            <a:ln w="9525" cap="flat">
              <a:noFill/>
              <a:prstDash val="solid"/>
              <a:miter/>
            </a:ln>
          </p:spPr>
          <p:txBody>
            <a:bodyPr rtlCol="0" anchor="ctr"/>
            <a:lstStyle/>
            <a:p>
              <a:endParaRPr lang="en-US" sz="1050"/>
            </a:p>
          </p:txBody>
        </p:sp>
        <p:sp>
          <p:nvSpPr>
            <p:cNvPr id="380" name="Freeform: Shape 308">
              <a:extLst>
                <a:ext uri="{FF2B5EF4-FFF2-40B4-BE49-F238E27FC236}">
                  <a16:creationId xmlns:a16="http://schemas.microsoft.com/office/drawing/2014/main" id="{7D81661C-594D-8F00-C032-8193E0757854}"/>
                </a:ext>
              </a:extLst>
            </p:cNvPr>
            <p:cNvSpPr/>
            <p:nvPr/>
          </p:nvSpPr>
          <p:spPr>
            <a:xfrm>
              <a:off x="6525939" y="9263342"/>
              <a:ext cx="131049" cy="131049"/>
            </a:xfrm>
            <a:custGeom>
              <a:avLst/>
              <a:gdLst>
                <a:gd name="connsiteX0" fmla="*/ 53543 w 131049"/>
                <a:gd name="connsiteY0" fmla="*/ 14041 h 131049"/>
                <a:gd name="connsiteX1" fmla="*/ 124497 w 131049"/>
                <a:gd name="connsiteY1" fmla="*/ 117944 h 131049"/>
                <a:gd name="connsiteX2" fmla="*/ 84995 w 131049"/>
                <a:gd name="connsiteY2" fmla="*/ 133857 h 131049"/>
                <a:gd name="connsiteX3" fmla="*/ 14041 w 131049"/>
                <a:gd name="connsiteY3" fmla="*/ 29954 h 131049"/>
              </a:gdLst>
              <a:ahLst/>
              <a:cxnLst>
                <a:cxn ang="0">
                  <a:pos x="connsiteX0" y="connsiteY0"/>
                </a:cxn>
                <a:cxn ang="0">
                  <a:pos x="connsiteX1" y="connsiteY1"/>
                </a:cxn>
                <a:cxn ang="0">
                  <a:pos x="connsiteX2" y="connsiteY2"/>
                </a:cxn>
                <a:cxn ang="0">
                  <a:pos x="connsiteX3" y="connsiteY3"/>
                </a:cxn>
              </a:cxnLst>
              <a:rect l="l" t="t" r="r" b="b"/>
              <a:pathLst>
                <a:path w="131049" h="131049">
                  <a:moveTo>
                    <a:pt x="53543" y="14041"/>
                  </a:moveTo>
                  <a:lnTo>
                    <a:pt x="124497" y="117944"/>
                  </a:lnTo>
                  <a:lnTo>
                    <a:pt x="84995" y="133857"/>
                  </a:lnTo>
                  <a:lnTo>
                    <a:pt x="14041" y="29954"/>
                  </a:lnTo>
                  <a:close/>
                </a:path>
              </a:pathLst>
            </a:custGeom>
            <a:solidFill>
              <a:srgbClr val="FFD469"/>
            </a:solidFill>
            <a:ln w="9525" cap="flat">
              <a:noFill/>
              <a:prstDash val="solid"/>
              <a:miter/>
            </a:ln>
          </p:spPr>
          <p:txBody>
            <a:bodyPr rtlCol="0" anchor="ctr"/>
            <a:lstStyle/>
            <a:p>
              <a:endParaRPr lang="en-US" sz="1050"/>
            </a:p>
          </p:txBody>
        </p:sp>
        <p:sp>
          <p:nvSpPr>
            <p:cNvPr id="381" name="Freeform: Shape 309">
              <a:extLst>
                <a:ext uri="{FF2B5EF4-FFF2-40B4-BE49-F238E27FC236}">
                  <a16:creationId xmlns:a16="http://schemas.microsoft.com/office/drawing/2014/main" id="{3AC8C430-EF65-C0F3-DD24-176CF8D8D0BE}"/>
                </a:ext>
              </a:extLst>
            </p:cNvPr>
            <p:cNvSpPr/>
            <p:nvPr/>
          </p:nvSpPr>
          <p:spPr>
            <a:xfrm>
              <a:off x="5987702" y="8714995"/>
              <a:ext cx="842459" cy="692688"/>
            </a:xfrm>
            <a:custGeom>
              <a:avLst/>
              <a:gdLst>
                <a:gd name="connsiteX0" fmla="*/ 614246 w 842458"/>
                <a:gd name="connsiteY0" fmla="*/ 14041 h 692688"/>
                <a:gd name="connsiteX1" fmla="*/ 638958 w 842458"/>
                <a:gd name="connsiteY1" fmla="*/ 27520 h 692688"/>
                <a:gd name="connsiteX2" fmla="*/ 677150 w 842458"/>
                <a:gd name="connsiteY2" fmla="*/ 20594 h 692688"/>
                <a:gd name="connsiteX3" fmla="*/ 695497 w 842458"/>
                <a:gd name="connsiteY3" fmla="*/ 39315 h 692688"/>
                <a:gd name="connsiteX4" fmla="*/ 731067 w 842458"/>
                <a:gd name="connsiteY4" fmla="*/ 38378 h 692688"/>
                <a:gd name="connsiteX5" fmla="*/ 742674 w 842458"/>
                <a:gd name="connsiteY5" fmla="*/ 61780 h 692688"/>
                <a:gd name="connsiteX6" fmla="*/ 774501 w 842458"/>
                <a:gd name="connsiteY6" fmla="*/ 67022 h 692688"/>
                <a:gd name="connsiteX7" fmla="*/ 778994 w 842458"/>
                <a:gd name="connsiteY7" fmla="*/ 94356 h 692688"/>
                <a:gd name="connsiteX8" fmla="*/ 805952 w 842458"/>
                <a:gd name="connsiteY8" fmla="*/ 105401 h 692688"/>
                <a:gd name="connsiteX9" fmla="*/ 803144 w 842458"/>
                <a:gd name="connsiteY9" fmla="*/ 135542 h 692688"/>
                <a:gd name="connsiteX10" fmla="*/ 824299 w 842458"/>
                <a:gd name="connsiteY10" fmla="*/ 152204 h 692688"/>
                <a:gd name="connsiteX11" fmla="*/ 814377 w 842458"/>
                <a:gd name="connsiteY11" fmla="*/ 184405 h 692688"/>
                <a:gd name="connsiteX12" fmla="*/ 828792 w 842458"/>
                <a:gd name="connsiteY12" fmla="*/ 205934 h 692688"/>
                <a:gd name="connsiteX13" fmla="*/ 812130 w 842458"/>
                <a:gd name="connsiteY13" fmla="*/ 239071 h 692688"/>
                <a:gd name="connsiteX14" fmla="*/ 819619 w 842458"/>
                <a:gd name="connsiteY14" fmla="*/ 264719 h 692688"/>
                <a:gd name="connsiteX15" fmla="*/ 796404 w 842458"/>
                <a:gd name="connsiteY15" fmla="*/ 297481 h 692688"/>
                <a:gd name="connsiteX16" fmla="*/ 796966 w 842458"/>
                <a:gd name="connsiteY16" fmla="*/ 326687 h 692688"/>
                <a:gd name="connsiteX17" fmla="*/ 768136 w 842458"/>
                <a:gd name="connsiteY17" fmla="*/ 357951 h 692688"/>
                <a:gd name="connsiteX18" fmla="*/ 761208 w 842458"/>
                <a:gd name="connsiteY18" fmla="*/ 389403 h 692688"/>
                <a:gd name="connsiteX19" fmla="*/ 728072 w 842458"/>
                <a:gd name="connsiteY19" fmla="*/ 418234 h 692688"/>
                <a:gd name="connsiteX20" fmla="*/ 714031 w 842458"/>
                <a:gd name="connsiteY20" fmla="*/ 450996 h 692688"/>
                <a:gd name="connsiteX21" fmla="*/ 677524 w 842458"/>
                <a:gd name="connsiteY21" fmla="*/ 476270 h 692688"/>
                <a:gd name="connsiteX22" fmla="*/ 656931 w 842458"/>
                <a:gd name="connsiteY22" fmla="*/ 509406 h 692688"/>
                <a:gd name="connsiteX23" fmla="*/ 618178 w 842458"/>
                <a:gd name="connsiteY23" fmla="*/ 530374 h 692688"/>
                <a:gd name="connsiteX24" fmla="*/ 591781 w 842458"/>
                <a:gd name="connsiteY24" fmla="*/ 562388 h 692688"/>
                <a:gd name="connsiteX25" fmla="*/ 552278 w 842458"/>
                <a:gd name="connsiteY25" fmla="*/ 578301 h 692688"/>
                <a:gd name="connsiteX26" fmla="*/ 520827 w 842458"/>
                <a:gd name="connsiteY26" fmla="*/ 608442 h 692688"/>
                <a:gd name="connsiteX27" fmla="*/ 481699 w 842458"/>
                <a:gd name="connsiteY27" fmla="*/ 618739 h 692688"/>
                <a:gd name="connsiteX28" fmla="*/ 446503 w 842458"/>
                <a:gd name="connsiteY28" fmla="*/ 645697 h 692688"/>
                <a:gd name="connsiteX29" fmla="*/ 409248 w 842458"/>
                <a:gd name="connsiteY29" fmla="*/ 650191 h 692688"/>
                <a:gd name="connsiteX30" fmla="*/ 371244 w 842458"/>
                <a:gd name="connsiteY30" fmla="*/ 673218 h 692688"/>
                <a:gd name="connsiteX31" fmla="*/ 337171 w 842458"/>
                <a:gd name="connsiteY31" fmla="*/ 671346 h 692688"/>
                <a:gd name="connsiteX32" fmla="*/ 297856 w 842458"/>
                <a:gd name="connsiteY32" fmla="*/ 689693 h 692688"/>
                <a:gd name="connsiteX33" fmla="*/ 267902 w 842458"/>
                <a:gd name="connsiteY33" fmla="*/ 682017 h 692688"/>
                <a:gd name="connsiteX34" fmla="*/ 228587 w 842458"/>
                <a:gd name="connsiteY34" fmla="*/ 694747 h 692688"/>
                <a:gd name="connsiteX35" fmla="*/ 204063 w 842458"/>
                <a:gd name="connsiteY35" fmla="*/ 681268 h 692688"/>
                <a:gd name="connsiteX36" fmla="*/ 165684 w 842458"/>
                <a:gd name="connsiteY36" fmla="*/ 688382 h 692688"/>
                <a:gd name="connsiteX37" fmla="*/ 147337 w 842458"/>
                <a:gd name="connsiteY37" fmla="*/ 669474 h 692688"/>
                <a:gd name="connsiteX38" fmla="*/ 111766 w 842458"/>
                <a:gd name="connsiteY38" fmla="*/ 670410 h 692688"/>
                <a:gd name="connsiteX39" fmla="*/ 100159 w 842458"/>
                <a:gd name="connsiteY39" fmla="*/ 647008 h 692688"/>
                <a:gd name="connsiteX40" fmla="*/ 68333 w 842458"/>
                <a:gd name="connsiteY40" fmla="*/ 641954 h 692688"/>
                <a:gd name="connsiteX41" fmla="*/ 63840 w 842458"/>
                <a:gd name="connsiteY41" fmla="*/ 614620 h 692688"/>
                <a:gd name="connsiteX42" fmla="*/ 36881 w 842458"/>
                <a:gd name="connsiteY42" fmla="*/ 603575 h 692688"/>
                <a:gd name="connsiteX43" fmla="*/ 39690 w 842458"/>
                <a:gd name="connsiteY43" fmla="*/ 573246 h 692688"/>
                <a:gd name="connsiteX44" fmla="*/ 18534 w 842458"/>
                <a:gd name="connsiteY44" fmla="*/ 556584 h 692688"/>
                <a:gd name="connsiteX45" fmla="*/ 28644 w 842458"/>
                <a:gd name="connsiteY45" fmla="*/ 524384 h 692688"/>
                <a:gd name="connsiteX46" fmla="*/ 14041 w 842458"/>
                <a:gd name="connsiteY46" fmla="*/ 502854 h 692688"/>
                <a:gd name="connsiteX47" fmla="*/ 30703 w 842458"/>
                <a:gd name="connsiteY47" fmla="*/ 469905 h 692688"/>
                <a:gd name="connsiteX48" fmla="*/ 23215 w 842458"/>
                <a:gd name="connsiteY48" fmla="*/ 444069 h 692688"/>
                <a:gd name="connsiteX49" fmla="*/ 46242 w 842458"/>
                <a:gd name="connsiteY49" fmla="*/ 411307 h 692688"/>
                <a:gd name="connsiteX50" fmla="*/ 46055 w 842458"/>
                <a:gd name="connsiteY50" fmla="*/ 382289 h 692688"/>
                <a:gd name="connsiteX51" fmla="*/ 74698 w 842458"/>
                <a:gd name="connsiteY51" fmla="*/ 351024 h 692688"/>
                <a:gd name="connsiteX52" fmla="*/ 81625 w 842458"/>
                <a:gd name="connsiteY52" fmla="*/ 319385 h 692688"/>
                <a:gd name="connsiteX53" fmla="*/ 114762 w 842458"/>
                <a:gd name="connsiteY53" fmla="*/ 290554 h 692688"/>
                <a:gd name="connsiteX54" fmla="*/ 128803 w 842458"/>
                <a:gd name="connsiteY54" fmla="*/ 257792 h 692688"/>
                <a:gd name="connsiteX55" fmla="*/ 165497 w 842458"/>
                <a:gd name="connsiteY55" fmla="*/ 232331 h 692688"/>
                <a:gd name="connsiteX56" fmla="*/ 185903 w 842458"/>
                <a:gd name="connsiteY56" fmla="*/ 199382 h 692688"/>
                <a:gd name="connsiteX57" fmla="*/ 224656 w 842458"/>
                <a:gd name="connsiteY57" fmla="*/ 178414 h 692688"/>
                <a:gd name="connsiteX58" fmla="*/ 251053 w 842458"/>
                <a:gd name="connsiteY58" fmla="*/ 146401 h 692688"/>
                <a:gd name="connsiteX59" fmla="*/ 290555 w 842458"/>
                <a:gd name="connsiteY59" fmla="*/ 130487 h 692688"/>
                <a:gd name="connsiteX60" fmla="*/ 322007 w 842458"/>
                <a:gd name="connsiteY60" fmla="*/ 100533 h 692688"/>
                <a:gd name="connsiteX61" fmla="*/ 361134 w 842458"/>
                <a:gd name="connsiteY61" fmla="*/ 90049 h 692688"/>
                <a:gd name="connsiteX62" fmla="*/ 396330 w 842458"/>
                <a:gd name="connsiteY62" fmla="*/ 63091 h 692688"/>
                <a:gd name="connsiteX63" fmla="*/ 433585 w 842458"/>
                <a:gd name="connsiteY63" fmla="*/ 58598 h 692688"/>
                <a:gd name="connsiteX64" fmla="*/ 471590 w 842458"/>
                <a:gd name="connsiteY64" fmla="*/ 35758 h 692688"/>
                <a:gd name="connsiteX65" fmla="*/ 505663 w 842458"/>
                <a:gd name="connsiteY65" fmla="*/ 37443 h 692688"/>
                <a:gd name="connsiteX66" fmla="*/ 544977 w 842458"/>
                <a:gd name="connsiteY66" fmla="*/ 19283 h 692688"/>
                <a:gd name="connsiteX67" fmla="*/ 574932 w 842458"/>
                <a:gd name="connsiteY67" fmla="*/ 26959 h 692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42458" h="692688">
                  <a:moveTo>
                    <a:pt x="614246" y="14041"/>
                  </a:moveTo>
                  <a:lnTo>
                    <a:pt x="638958" y="27520"/>
                  </a:lnTo>
                  <a:lnTo>
                    <a:pt x="677150" y="20594"/>
                  </a:lnTo>
                  <a:lnTo>
                    <a:pt x="695497" y="39315"/>
                  </a:lnTo>
                  <a:lnTo>
                    <a:pt x="731067" y="38378"/>
                  </a:lnTo>
                  <a:lnTo>
                    <a:pt x="742674" y="61780"/>
                  </a:lnTo>
                  <a:lnTo>
                    <a:pt x="774501" y="67022"/>
                  </a:lnTo>
                  <a:lnTo>
                    <a:pt x="778994" y="94356"/>
                  </a:lnTo>
                  <a:lnTo>
                    <a:pt x="805952" y="105401"/>
                  </a:lnTo>
                  <a:lnTo>
                    <a:pt x="803144" y="135542"/>
                  </a:lnTo>
                  <a:lnTo>
                    <a:pt x="824299" y="152204"/>
                  </a:lnTo>
                  <a:lnTo>
                    <a:pt x="814377" y="184405"/>
                  </a:lnTo>
                  <a:lnTo>
                    <a:pt x="828792" y="205934"/>
                  </a:lnTo>
                  <a:lnTo>
                    <a:pt x="812130" y="239071"/>
                  </a:lnTo>
                  <a:lnTo>
                    <a:pt x="819619" y="264719"/>
                  </a:lnTo>
                  <a:lnTo>
                    <a:pt x="796404" y="297481"/>
                  </a:lnTo>
                  <a:lnTo>
                    <a:pt x="796966" y="326687"/>
                  </a:lnTo>
                  <a:lnTo>
                    <a:pt x="768136" y="357951"/>
                  </a:lnTo>
                  <a:lnTo>
                    <a:pt x="761208" y="389403"/>
                  </a:lnTo>
                  <a:lnTo>
                    <a:pt x="728072" y="418234"/>
                  </a:lnTo>
                  <a:lnTo>
                    <a:pt x="714031" y="450996"/>
                  </a:lnTo>
                  <a:lnTo>
                    <a:pt x="677524" y="476270"/>
                  </a:lnTo>
                  <a:lnTo>
                    <a:pt x="656931" y="509406"/>
                  </a:lnTo>
                  <a:lnTo>
                    <a:pt x="618178" y="530374"/>
                  </a:lnTo>
                  <a:lnTo>
                    <a:pt x="591781" y="562388"/>
                  </a:lnTo>
                  <a:lnTo>
                    <a:pt x="552278" y="578301"/>
                  </a:lnTo>
                  <a:lnTo>
                    <a:pt x="520827" y="608442"/>
                  </a:lnTo>
                  <a:lnTo>
                    <a:pt x="481699" y="618739"/>
                  </a:lnTo>
                  <a:lnTo>
                    <a:pt x="446503" y="645697"/>
                  </a:lnTo>
                  <a:lnTo>
                    <a:pt x="409248" y="650191"/>
                  </a:lnTo>
                  <a:lnTo>
                    <a:pt x="371244" y="673218"/>
                  </a:lnTo>
                  <a:lnTo>
                    <a:pt x="337171" y="671346"/>
                  </a:lnTo>
                  <a:lnTo>
                    <a:pt x="297856" y="689693"/>
                  </a:lnTo>
                  <a:lnTo>
                    <a:pt x="267902" y="682017"/>
                  </a:lnTo>
                  <a:lnTo>
                    <a:pt x="228587" y="694747"/>
                  </a:lnTo>
                  <a:lnTo>
                    <a:pt x="204063" y="681268"/>
                  </a:lnTo>
                  <a:lnTo>
                    <a:pt x="165684" y="688382"/>
                  </a:lnTo>
                  <a:lnTo>
                    <a:pt x="147337" y="669474"/>
                  </a:lnTo>
                  <a:lnTo>
                    <a:pt x="111766" y="670410"/>
                  </a:lnTo>
                  <a:lnTo>
                    <a:pt x="100159" y="647008"/>
                  </a:lnTo>
                  <a:lnTo>
                    <a:pt x="68333" y="641954"/>
                  </a:lnTo>
                  <a:lnTo>
                    <a:pt x="63840" y="614620"/>
                  </a:lnTo>
                  <a:lnTo>
                    <a:pt x="36881" y="603575"/>
                  </a:lnTo>
                  <a:lnTo>
                    <a:pt x="39690" y="573246"/>
                  </a:lnTo>
                  <a:lnTo>
                    <a:pt x="18534" y="556584"/>
                  </a:lnTo>
                  <a:lnTo>
                    <a:pt x="28644" y="524384"/>
                  </a:lnTo>
                  <a:lnTo>
                    <a:pt x="14041" y="502854"/>
                  </a:lnTo>
                  <a:lnTo>
                    <a:pt x="30703" y="469905"/>
                  </a:lnTo>
                  <a:lnTo>
                    <a:pt x="23215" y="444069"/>
                  </a:lnTo>
                  <a:lnTo>
                    <a:pt x="46242" y="411307"/>
                  </a:lnTo>
                  <a:lnTo>
                    <a:pt x="46055" y="382289"/>
                  </a:lnTo>
                  <a:lnTo>
                    <a:pt x="74698" y="351024"/>
                  </a:lnTo>
                  <a:lnTo>
                    <a:pt x="81625" y="319385"/>
                  </a:lnTo>
                  <a:lnTo>
                    <a:pt x="114762" y="290554"/>
                  </a:lnTo>
                  <a:lnTo>
                    <a:pt x="128803" y="257792"/>
                  </a:lnTo>
                  <a:lnTo>
                    <a:pt x="165497" y="232331"/>
                  </a:lnTo>
                  <a:lnTo>
                    <a:pt x="185903" y="199382"/>
                  </a:lnTo>
                  <a:lnTo>
                    <a:pt x="224656" y="178414"/>
                  </a:lnTo>
                  <a:lnTo>
                    <a:pt x="251053" y="146401"/>
                  </a:lnTo>
                  <a:lnTo>
                    <a:pt x="290555" y="130487"/>
                  </a:lnTo>
                  <a:lnTo>
                    <a:pt x="322007" y="100533"/>
                  </a:lnTo>
                  <a:lnTo>
                    <a:pt x="361134" y="90049"/>
                  </a:lnTo>
                  <a:lnTo>
                    <a:pt x="396330" y="63091"/>
                  </a:lnTo>
                  <a:lnTo>
                    <a:pt x="433585" y="58598"/>
                  </a:lnTo>
                  <a:lnTo>
                    <a:pt x="471590" y="35758"/>
                  </a:lnTo>
                  <a:lnTo>
                    <a:pt x="505663" y="37443"/>
                  </a:lnTo>
                  <a:lnTo>
                    <a:pt x="544977" y="19283"/>
                  </a:lnTo>
                  <a:lnTo>
                    <a:pt x="574932" y="26959"/>
                  </a:lnTo>
                  <a:close/>
                </a:path>
              </a:pathLst>
            </a:custGeom>
            <a:solidFill>
              <a:srgbClr val="FFE088"/>
            </a:solidFill>
            <a:ln w="9525" cap="flat">
              <a:noFill/>
              <a:prstDash val="solid"/>
              <a:miter/>
            </a:ln>
          </p:spPr>
          <p:txBody>
            <a:bodyPr rtlCol="0" anchor="ctr"/>
            <a:lstStyle/>
            <a:p>
              <a:endParaRPr lang="en-US" sz="1050"/>
            </a:p>
          </p:txBody>
        </p:sp>
        <p:sp>
          <p:nvSpPr>
            <p:cNvPr id="382" name="Freeform: Shape 310">
              <a:extLst>
                <a:ext uri="{FF2B5EF4-FFF2-40B4-BE49-F238E27FC236}">
                  <a16:creationId xmlns:a16="http://schemas.microsoft.com/office/drawing/2014/main" id="{CF0AFC35-E5C0-DA9C-7A51-64CAF1D2133C}"/>
                </a:ext>
              </a:extLst>
            </p:cNvPr>
            <p:cNvSpPr/>
            <p:nvPr/>
          </p:nvSpPr>
          <p:spPr>
            <a:xfrm>
              <a:off x="6062608" y="8778078"/>
              <a:ext cx="673967" cy="524196"/>
            </a:xfrm>
            <a:custGeom>
              <a:avLst/>
              <a:gdLst>
                <a:gd name="connsiteX0" fmla="*/ 476062 w 673966"/>
                <a:gd name="connsiteY0" fmla="*/ 14985 h 524196"/>
                <a:gd name="connsiteX1" fmla="*/ 40417 w 673966"/>
                <a:gd name="connsiteY1" fmla="*/ 313964 h 524196"/>
                <a:gd name="connsiteX2" fmla="*/ 55581 w 673966"/>
                <a:gd name="connsiteY2" fmla="*/ 522707 h 524196"/>
                <a:gd name="connsiteX3" fmla="*/ 70746 w 673966"/>
                <a:gd name="connsiteY3" fmla="*/ 357959 h 524196"/>
                <a:gd name="connsiteX4" fmla="*/ 506391 w 673966"/>
                <a:gd name="connsiteY4" fmla="*/ 58980 h 524196"/>
                <a:gd name="connsiteX5" fmla="*/ 667581 w 673966"/>
                <a:gd name="connsiteY5" fmla="*/ 104098 h 524196"/>
                <a:gd name="connsiteX6" fmla="*/ 476062 w 673966"/>
                <a:gd name="connsiteY6" fmla="*/ 14985 h 5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3966" h="524196">
                  <a:moveTo>
                    <a:pt x="476062" y="14985"/>
                  </a:moveTo>
                  <a:cubicBezTo>
                    <a:pt x="307009" y="27528"/>
                    <a:pt x="111933" y="161385"/>
                    <a:pt x="40417" y="313964"/>
                  </a:cubicBezTo>
                  <a:cubicBezTo>
                    <a:pt x="-957" y="402328"/>
                    <a:pt x="8030" y="477401"/>
                    <a:pt x="55581" y="522707"/>
                  </a:cubicBezTo>
                  <a:cubicBezTo>
                    <a:pt x="37235" y="478899"/>
                    <a:pt x="40792" y="421986"/>
                    <a:pt x="70746" y="357959"/>
                  </a:cubicBezTo>
                  <a:cubicBezTo>
                    <a:pt x="142261" y="205381"/>
                    <a:pt x="337337" y="71336"/>
                    <a:pt x="506391" y="58980"/>
                  </a:cubicBezTo>
                  <a:cubicBezTo>
                    <a:pt x="577719" y="53738"/>
                    <a:pt x="633134" y="70962"/>
                    <a:pt x="667581" y="104098"/>
                  </a:cubicBezTo>
                  <a:cubicBezTo>
                    <a:pt x="642120" y="43254"/>
                    <a:pt x="574349" y="7684"/>
                    <a:pt x="476062" y="14985"/>
                  </a:cubicBezTo>
                  <a:close/>
                </a:path>
              </a:pathLst>
            </a:custGeom>
            <a:solidFill>
              <a:srgbClr val="FFD469"/>
            </a:solidFill>
            <a:ln w="9525" cap="flat">
              <a:noFill/>
              <a:prstDash val="solid"/>
              <a:miter/>
            </a:ln>
          </p:spPr>
          <p:txBody>
            <a:bodyPr rtlCol="0" anchor="ctr"/>
            <a:lstStyle/>
            <a:p>
              <a:endParaRPr lang="en-US" sz="1050"/>
            </a:p>
          </p:txBody>
        </p:sp>
        <p:sp>
          <p:nvSpPr>
            <p:cNvPr id="383" name="Freeform: Shape 311">
              <a:extLst>
                <a:ext uri="{FF2B5EF4-FFF2-40B4-BE49-F238E27FC236}">
                  <a16:creationId xmlns:a16="http://schemas.microsoft.com/office/drawing/2014/main" id="{66C19B9C-EB36-D1F2-A5F8-F212BE62FB42}"/>
                </a:ext>
              </a:extLst>
            </p:cNvPr>
            <p:cNvSpPr/>
            <p:nvPr/>
          </p:nvSpPr>
          <p:spPr>
            <a:xfrm>
              <a:off x="6092933" y="8822217"/>
              <a:ext cx="655246" cy="524196"/>
            </a:xfrm>
            <a:custGeom>
              <a:avLst/>
              <a:gdLst>
                <a:gd name="connsiteX0" fmla="*/ 476065 w 655245"/>
                <a:gd name="connsiteY0" fmla="*/ 15029 h 524196"/>
                <a:gd name="connsiteX1" fmla="*/ 40421 w 655245"/>
                <a:gd name="connsiteY1" fmla="*/ 314008 h 524196"/>
                <a:gd name="connsiteX2" fmla="*/ 25256 w 655245"/>
                <a:gd name="connsiteY2" fmla="*/ 478755 h 524196"/>
                <a:gd name="connsiteX3" fmla="*/ 186447 w 655245"/>
                <a:gd name="connsiteY3" fmla="*/ 523873 h 524196"/>
                <a:gd name="connsiteX4" fmla="*/ 621904 w 655245"/>
                <a:gd name="connsiteY4" fmla="*/ 224707 h 524196"/>
                <a:gd name="connsiteX5" fmla="*/ 637068 w 655245"/>
                <a:gd name="connsiteY5" fmla="*/ 60147 h 524196"/>
                <a:gd name="connsiteX6" fmla="*/ 476065 w 655245"/>
                <a:gd name="connsiteY6" fmla="*/ 15029 h 5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5245" h="524196">
                  <a:moveTo>
                    <a:pt x="476065" y="15029"/>
                  </a:moveTo>
                  <a:cubicBezTo>
                    <a:pt x="307012" y="27572"/>
                    <a:pt x="111936" y="161429"/>
                    <a:pt x="40421" y="314008"/>
                  </a:cubicBezTo>
                  <a:cubicBezTo>
                    <a:pt x="10466" y="377847"/>
                    <a:pt x="6909" y="434760"/>
                    <a:pt x="25256" y="478755"/>
                  </a:cubicBezTo>
                  <a:cubicBezTo>
                    <a:pt x="59890" y="511892"/>
                    <a:pt x="115118" y="529115"/>
                    <a:pt x="186447" y="523873"/>
                  </a:cubicBezTo>
                  <a:cubicBezTo>
                    <a:pt x="355500" y="511330"/>
                    <a:pt x="550576" y="377473"/>
                    <a:pt x="621904" y="224707"/>
                  </a:cubicBezTo>
                  <a:cubicBezTo>
                    <a:pt x="651858" y="160868"/>
                    <a:pt x="655415" y="103955"/>
                    <a:pt x="637068" y="60147"/>
                  </a:cubicBezTo>
                  <a:cubicBezTo>
                    <a:pt x="602621" y="26823"/>
                    <a:pt x="547206" y="9599"/>
                    <a:pt x="476065" y="15029"/>
                  </a:cubicBezTo>
                  <a:close/>
                </a:path>
              </a:pathLst>
            </a:custGeom>
            <a:solidFill>
              <a:srgbClr val="FFC950"/>
            </a:solidFill>
            <a:ln w="9525" cap="flat">
              <a:noFill/>
              <a:prstDash val="solid"/>
              <a:miter/>
            </a:ln>
          </p:spPr>
          <p:txBody>
            <a:bodyPr rtlCol="0" anchor="ctr"/>
            <a:lstStyle/>
            <a:p>
              <a:endParaRPr lang="en-US" sz="1050"/>
            </a:p>
          </p:txBody>
        </p:sp>
        <p:sp>
          <p:nvSpPr>
            <p:cNvPr id="384" name="Freeform: Shape 312">
              <a:extLst>
                <a:ext uri="{FF2B5EF4-FFF2-40B4-BE49-F238E27FC236}">
                  <a16:creationId xmlns:a16="http://schemas.microsoft.com/office/drawing/2014/main" id="{B943FC91-F63F-5AC9-9B0B-7DA5350191B5}"/>
                </a:ext>
              </a:extLst>
            </p:cNvPr>
            <p:cNvSpPr/>
            <p:nvPr/>
          </p:nvSpPr>
          <p:spPr>
            <a:xfrm>
              <a:off x="6483629" y="8882551"/>
              <a:ext cx="56164" cy="93607"/>
            </a:xfrm>
            <a:custGeom>
              <a:avLst/>
              <a:gdLst>
                <a:gd name="connsiteX0" fmla="*/ 34073 w 56163"/>
                <a:gd name="connsiteY0" fmla="*/ 14041 h 93606"/>
                <a:gd name="connsiteX1" fmla="*/ 51858 w 56163"/>
                <a:gd name="connsiteY1" fmla="*/ 39876 h 93606"/>
                <a:gd name="connsiteX2" fmla="*/ 31826 w 56163"/>
                <a:gd name="connsiteY2" fmla="*/ 82748 h 93606"/>
                <a:gd name="connsiteX3" fmla="*/ 14041 w 56163"/>
                <a:gd name="connsiteY3" fmla="*/ 56726 h 93606"/>
              </a:gdLst>
              <a:ahLst/>
              <a:cxnLst>
                <a:cxn ang="0">
                  <a:pos x="connsiteX0" y="connsiteY0"/>
                </a:cxn>
                <a:cxn ang="0">
                  <a:pos x="connsiteX1" y="connsiteY1"/>
                </a:cxn>
                <a:cxn ang="0">
                  <a:pos x="connsiteX2" y="connsiteY2"/>
                </a:cxn>
                <a:cxn ang="0">
                  <a:pos x="connsiteX3" y="connsiteY3"/>
                </a:cxn>
              </a:cxnLst>
              <a:rect l="l" t="t" r="r" b="b"/>
              <a:pathLst>
                <a:path w="56163" h="93606">
                  <a:moveTo>
                    <a:pt x="34073" y="14041"/>
                  </a:moveTo>
                  <a:lnTo>
                    <a:pt x="51858" y="39876"/>
                  </a:lnTo>
                  <a:lnTo>
                    <a:pt x="31826" y="82748"/>
                  </a:lnTo>
                  <a:lnTo>
                    <a:pt x="14041" y="56726"/>
                  </a:lnTo>
                  <a:close/>
                </a:path>
              </a:pathLst>
            </a:custGeom>
            <a:solidFill>
              <a:srgbClr val="FFB839"/>
            </a:solidFill>
            <a:ln w="9525" cap="flat">
              <a:noFill/>
              <a:prstDash val="solid"/>
              <a:miter/>
            </a:ln>
          </p:spPr>
          <p:txBody>
            <a:bodyPr rtlCol="0" anchor="ctr"/>
            <a:lstStyle/>
            <a:p>
              <a:endParaRPr lang="en-US" sz="1050"/>
            </a:p>
          </p:txBody>
        </p:sp>
        <p:sp>
          <p:nvSpPr>
            <p:cNvPr id="385" name="Freeform: Shape 313">
              <a:extLst>
                <a:ext uri="{FF2B5EF4-FFF2-40B4-BE49-F238E27FC236}">
                  <a16:creationId xmlns:a16="http://schemas.microsoft.com/office/drawing/2014/main" id="{8539C0C5-C5CB-EA36-C4A6-F5471CE10BB0}"/>
                </a:ext>
              </a:extLst>
            </p:cNvPr>
            <p:cNvSpPr/>
            <p:nvPr/>
          </p:nvSpPr>
          <p:spPr>
            <a:xfrm>
              <a:off x="6367715" y="8981400"/>
              <a:ext cx="93607" cy="93607"/>
            </a:xfrm>
            <a:custGeom>
              <a:avLst/>
              <a:gdLst>
                <a:gd name="connsiteX0" fmla="*/ 33541 w 93606"/>
                <a:gd name="connsiteY0" fmla="*/ 85556 h 93606"/>
                <a:gd name="connsiteX1" fmla="*/ 15755 w 93606"/>
                <a:gd name="connsiteY1" fmla="*/ 59534 h 93606"/>
                <a:gd name="connsiteX2" fmla="*/ 16129 w 93606"/>
                <a:gd name="connsiteY2" fmla="*/ 45305 h 93606"/>
                <a:gd name="connsiteX3" fmla="*/ 32230 w 93606"/>
                <a:gd name="connsiteY3" fmla="*/ 26958 h 93606"/>
                <a:gd name="connsiteX4" fmla="*/ 61809 w 93606"/>
                <a:gd name="connsiteY4" fmla="*/ 14041 h 93606"/>
                <a:gd name="connsiteX5" fmla="*/ 79595 w 93606"/>
                <a:gd name="connsiteY5" fmla="*/ 40063 h 93606"/>
                <a:gd name="connsiteX6" fmla="*/ 50015 w 93606"/>
                <a:gd name="connsiteY6" fmla="*/ 52981 h 93606"/>
                <a:gd name="connsiteX7" fmla="*/ 33915 w 93606"/>
                <a:gd name="connsiteY7" fmla="*/ 71328 h 93606"/>
                <a:gd name="connsiteX8" fmla="*/ 33541 w 93606"/>
                <a:gd name="connsiteY8" fmla="*/ 85556 h 9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606" h="93606">
                  <a:moveTo>
                    <a:pt x="33541" y="85556"/>
                  </a:moveTo>
                  <a:lnTo>
                    <a:pt x="15755" y="59534"/>
                  </a:lnTo>
                  <a:cubicBezTo>
                    <a:pt x="13321" y="55977"/>
                    <a:pt x="13509" y="51109"/>
                    <a:pt x="16129" y="45305"/>
                  </a:cubicBezTo>
                  <a:cubicBezTo>
                    <a:pt x="19312" y="38566"/>
                    <a:pt x="24554" y="32387"/>
                    <a:pt x="32230" y="26958"/>
                  </a:cubicBezTo>
                  <a:cubicBezTo>
                    <a:pt x="39718" y="21529"/>
                    <a:pt x="49641" y="17223"/>
                    <a:pt x="61809" y="14041"/>
                  </a:cubicBezTo>
                  <a:lnTo>
                    <a:pt x="79595" y="40063"/>
                  </a:lnTo>
                  <a:cubicBezTo>
                    <a:pt x="67426" y="43246"/>
                    <a:pt x="57504" y="47552"/>
                    <a:pt x="50015" y="52981"/>
                  </a:cubicBezTo>
                  <a:cubicBezTo>
                    <a:pt x="42340" y="58410"/>
                    <a:pt x="37098" y="64588"/>
                    <a:pt x="33915" y="71328"/>
                  </a:cubicBezTo>
                  <a:cubicBezTo>
                    <a:pt x="31294" y="77132"/>
                    <a:pt x="31107" y="81999"/>
                    <a:pt x="33541" y="85556"/>
                  </a:cubicBezTo>
                  <a:close/>
                </a:path>
              </a:pathLst>
            </a:custGeom>
            <a:solidFill>
              <a:srgbClr val="FFB839"/>
            </a:solidFill>
            <a:ln w="9525" cap="flat">
              <a:noFill/>
              <a:prstDash val="solid"/>
              <a:miter/>
            </a:ln>
          </p:spPr>
          <p:txBody>
            <a:bodyPr rtlCol="0" anchor="ctr"/>
            <a:lstStyle/>
            <a:p>
              <a:endParaRPr lang="en-US" sz="1050"/>
            </a:p>
          </p:txBody>
        </p:sp>
        <p:sp>
          <p:nvSpPr>
            <p:cNvPr id="386" name="Freeform: Shape 314">
              <a:extLst>
                <a:ext uri="{FF2B5EF4-FFF2-40B4-BE49-F238E27FC236}">
                  <a16:creationId xmlns:a16="http://schemas.microsoft.com/office/drawing/2014/main" id="{B791FB7C-57CF-4FC5-5853-14F8792B2E36}"/>
                </a:ext>
              </a:extLst>
            </p:cNvPr>
            <p:cNvSpPr/>
            <p:nvPr/>
          </p:nvSpPr>
          <p:spPr>
            <a:xfrm>
              <a:off x="6428214" y="8976906"/>
              <a:ext cx="74885" cy="112328"/>
            </a:xfrm>
            <a:custGeom>
              <a:avLst/>
              <a:gdLst>
                <a:gd name="connsiteX0" fmla="*/ 45305 w 74885"/>
                <a:gd name="connsiteY0" fmla="*/ 14041 h 112327"/>
                <a:gd name="connsiteX1" fmla="*/ 63091 w 74885"/>
                <a:gd name="connsiteY1" fmla="*/ 40064 h 112327"/>
                <a:gd name="connsiteX2" fmla="*/ 31826 w 74885"/>
                <a:gd name="connsiteY2" fmla="*/ 106712 h 112327"/>
                <a:gd name="connsiteX3" fmla="*/ 14041 w 74885"/>
                <a:gd name="connsiteY3" fmla="*/ 80689 h 112327"/>
              </a:gdLst>
              <a:ahLst/>
              <a:cxnLst>
                <a:cxn ang="0">
                  <a:pos x="connsiteX0" y="connsiteY0"/>
                </a:cxn>
                <a:cxn ang="0">
                  <a:pos x="connsiteX1" y="connsiteY1"/>
                </a:cxn>
                <a:cxn ang="0">
                  <a:pos x="connsiteX2" y="connsiteY2"/>
                </a:cxn>
                <a:cxn ang="0">
                  <a:pos x="connsiteX3" y="connsiteY3"/>
                </a:cxn>
              </a:cxnLst>
              <a:rect l="l" t="t" r="r" b="b"/>
              <a:pathLst>
                <a:path w="74885" h="112327">
                  <a:moveTo>
                    <a:pt x="45305" y="14041"/>
                  </a:moveTo>
                  <a:lnTo>
                    <a:pt x="63091" y="40064"/>
                  </a:lnTo>
                  <a:lnTo>
                    <a:pt x="31826" y="106712"/>
                  </a:lnTo>
                  <a:lnTo>
                    <a:pt x="14041" y="80689"/>
                  </a:lnTo>
                  <a:close/>
                </a:path>
              </a:pathLst>
            </a:custGeom>
            <a:solidFill>
              <a:srgbClr val="FFB839"/>
            </a:solidFill>
            <a:ln w="9525" cap="flat">
              <a:noFill/>
              <a:prstDash val="solid"/>
              <a:miter/>
            </a:ln>
          </p:spPr>
          <p:txBody>
            <a:bodyPr rtlCol="0" anchor="ctr"/>
            <a:lstStyle/>
            <a:p>
              <a:endParaRPr lang="en-US" sz="1050"/>
            </a:p>
          </p:txBody>
        </p:sp>
        <p:sp>
          <p:nvSpPr>
            <p:cNvPr id="387" name="Freeform: Shape 315">
              <a:extLst>
                <a:ext uri="{FF2B5EF4-FFF2-40B4-BE49-F238E27FC236}">
                  <a16:creationId xmlns:a16="http://schemas.microsoft.com/office/drawing/2014/main" id="{1E7E19DB-8502-51E3-4380-C708C3B71B0A}"/>
                </a:ext>
              </a:extLst>
            </p:cNvPr>
            <p:cNvSpPr/>
            <p:nvPr/>
          </p:nvSpPr>
          <p:spPr>
            <a:xfrm>
              <a:off x="6296229" y="9067892"/>
              <a:ext cx="93607" cy="74885"/>
            </a:xfrm>
            <a:custGeom>
              <a:avLst/>
              <a:gdLst>
                <a:gd name="connsiteX0" fmla="*/ 31826 w 93606"/>
                <a:gd name="connsiteY0" fmla="*/ 40063 h 74885"/>
                <a:gd name="connsiteX1" fmla="*/ 14041 w 93606"/>
                <a:gd name="connsiteY1" fmla="*/ 14041 h 74885"/>
                <a:gd name="connsiteX2" fmla="*/ 35009 w 93606"/>
                <a:gd name="connsiteY2" fmla="*/ 29767 h 74885"/>
                <a:gd name="connsiteX3" fmla="*/ 80127 w 93606"/>
                <a:gd name="connsiteY3" fmla="*/ 40812 h 74885"/>
                <a:gd name="connsiteX4" fmla="*/ 97913 w 93606"/>
                <a:gd name="connsiteY4" fmla="*/ 66835 h 74885"/>
                <a:gd name="connsiteX5" fmla="*/ 52794 w 93606"/>
                <a:gd name="connsiteY5" fmla="*/ 55789 h 74885"/>
                <a:gd name="connsiteX6" fmla="*/ 31826 w 93606"/>
                <a:gd name="connsiteY6" fmla="*/ 40063 h 7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606" h="74885">
                  <a:moveTo>
                    <a:pt x="31826" y="40063"/>
                  </a:moveTo>
                  <a:lnTo>
                    <a:pt x="14041" y="14041"/>
                  </a:lnTo>
                  <a:cubicBezTo>
                    <a:pt x="18721" y="20968"/>
                    <a:pt x="25835" y="26210"/>
                    <a:pt x="35009" y="29767"/>
                  </a:cubicBezTo>
                  <a:cubicBezTo>
                    <a:pt x="46616" y="34072"/>
                    <a:pt x="61593" y="37817"/>
                    <a:pt x="80127" y="40812"/>
                  </a:cubicBezTo>
                  <a:lnTo>
                    <a:pt x="97913" y="66835"/>
                  </a:lnTo>
                  <a:cubicBezTo>
                    <a:pt x="79378" y="64027"/>
                    <a:pt x="64401" y="60283"/>
                    <a:pt x="52794" y="55789"/>
                  </a:cubicBezTo>
                  <a:cubicBezTo>
                    <a:pt x="43621" y="52232"/>
                    <a:pt x="36694" y="46990"/>
                    <a:pt x="31826" y="40063"/>
                  </a:cubicBezTo>
                  <a:close/>
                </a:path>
              </a:pathLst>
            </a:custGeom>
            <a:solidFill>
              <a:srgbClr val="FFB839"/>
            </a:solidFill>
            <a:ln w="9525" cap="flat">
              <a:noFill/>
              <a:prstDash val="solid"/>
              <a:miter/>
            </a:ln>
          </p:spPr>
          <p:txBody>
            <a:bodyPr rtlCol="0" anchor="ctr"/>
            <a:lstStyle/>
            <a:p>
              <a:endParaRPr lang="en-US" sz="1050"/>
            </a:p>
          </p:txBody>
        </p:sp>
        <p:sp>
          <p:nvSpPr>
            <p:cNvPr id="388" name="Freeform: Shape 316">
              <a:extLst>
                <a:ext uri="{FF2B5EF4-FFF2-40B4-BE49-F238E27FC236}">
                  <a16:creationId xmlns:a16="http://schemas.microsoft.com/office/drawing/2014/main" id="{15A8A87A-2BB8-91BE-6585-7DDD8D8D7E5C}"/>
                </a:ext>
              </a:extLst>
            </p:cNvPr>
            <p:cNvSpPr/>
            <p:nvPr/>
          </p:nvSpPr>
          <p:spPr>
            <a:xfrm>
              <a:off x="6459479" y="8976906"/>
              <a:ext cx="93607" cy="56164"/>
            </a:xfrm>
            <a:custGeom>
              <a:avLst/>
              <a:gdLst>
                <a:gd name="connsiteX0" fmla="*/ 70954 w 93606"/>
                <a:gd name="connsiteY0" fmla="*/ 29580 h 56163"/>
                <a:gd name="connsiteX1" fmla="*/ 88739 w 93606"/>
                <a:gd name="connsiteY1" fmla="*/ 55602 h 56163"/>
                <a:gd name="connsiteX2" fmla="*/ 31826 w 93606"/>
                <a:gd name="connsiteY2" fmla="*/ 40064 h 56163"/>
                <a:gd name="connsiteX3" fmla="*/ 14041 w 93606"/>
                <a:gd name="connsiteY3" fmla="*/ 14041 h 56163"/>
                <a:gd name="connsiteX4" fmla="*/ 70954 w 93606"/>
                <a:gd name="connsiteY4" fmla="*/ 29580 h 56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606" h="56163">
                  <a:moveTo>
                    <a:pt x="70954" y="29580"/>
                  </a:moveTo>
                  <a:lnTo>
                    <a:pt x="88739" y="55602"/>
                  </a:lnTo>
                  <a:cubicBezTo>
                    <a:pt x="72265" y="45867"/>
                    <a:pt x="53356" y="40812"/>
                    <a:pt x="31826" y="40064"/>
                  </a:cubicBezTo>
                  <a:lnTo>
                    <a:pt x="14041" y="14041"/>
                  </a:lnTo>
                  <a:cubicBezTo>
                    <a:pt x="35570" y="14790"/>
                    <a:pt x="54479" y="19845"/>
                    <a:pt x="70954" y="29580"/>
                  </a:cubicBezTo>
                  <a:close/>
                </a:path>
              </a:pathLst>
            </a:custGeom>
            <a:solidFill>
              <a:srgbClr val="FFB839"/>
            </a:solidFill>
            <a:ln w="9525" cap="flat">
              <a:noFill/>
              <a:prstDash val="solid"/>
              <a:miter/>
            </a:ln>
          </p:spPr>
          <p:txBody>
            <a:bodyPr rtlCol="0" anchor="ctr"/>
            <a:lstStyle/>
            <a:p>
              <a:endParaRPr lang="en-US" sz="1050"/>
            </a:p>
          </p:txBody>
        </p:sp>
        <p:sp>
          <p:nvSpPr>
            <p:cNvPr id="389" name="Freeform: Shape 317">
              <a:extLst>
                <a:ext uri="{FF2B5EF4-FFF2-40B4-BE49-F238E27FC236}">
                  <a16:creationId xmlns:a16="http://schemas.microsoft.com/office/drawing/2014/main" id="{7D4EEF2E-B202-B6B7-04DC-664910D5A8C5}"/>
                </a:ext>
              </a:extLst>
            </p:cNvPr>
            <p:cNvSpPr/>
            <p:nvPr/>
          </p:nvSpPr>
          <p:spPr>
            <a:xfrm>
              <a:off x="6516392" y="8942646"/>
              <a:ext cx="74885" cy="93607"/>
            </a:xfrm>
            <a:custGeom>
              <a:avLst/>
              <a:gdLst>
                <a:gd name="connsiteX0" fmla="*/ 58223 w 74885"/>
                <a:gd name="connsiteY0" fmla="*/ 14041 h 93606"/>
                <a:gd name="connsiteX1" fmla="*/ 76008 w 74885"/>
                <a:gd name="connsiteY1" fmla="*/ 39876 h 93606"/>
                <a:gd name="connsiteX2" fmla="*/ 31639 w 74885"/>
                <a:gd name="connsiteY2" fmla="*/ 89862 h 93606"/>
                <a:gd name="connsiteX3" fmla="*/ 14041 w 74885"/>
                <a:gd name="connsiteY3" fmla="*/ 63840 h 93606"/>
              </a:gdLst>
              <a:ahLst/>
              <a:cxnLst>
                <a:cxn ang="0">
                  <a:pos x="connsiteX0" y="connsiteY0"/>
                </a:cxn>
                <a:cxn ang="0">
                  <a:pos x="connsiteX1" y="connsiteY1"/>
                </a:cxn>
                <a:cxn ang="0">
                  <a:pos x="connsiteX2" y="connsiteY2"/>
                </a:cxn>
                <a:cxn ang="0">
                  <a:pos x="connsiteX3" y="connsiteY3"/>
                </a:cxn>
              </a:cxnLst>
              <a:rect l="l" t="t" r="r" b="b"/>
              <a:pathLst>
                <a:path w="74885" h="93606">
                  <a:moveTo>
                    <a:pt x="58223" y="14041"/>
                  </a:moveTo>
                  <a:lnTo>
                    <a:pt x="76008" y="39876"/>
                  </a:lnTo>
                  <a:lnTo>
                    <a:pt x="31639" y="89862"/>
                  </a:lnTo>
                  <a:lnTo>
                    <a:pt x="14041" y="63840"/>
                  </a:lnTo>
                  <a:close/>
                </a:path>
              </a:pathLst>
            </a:custGeom>
            <a:solidFill>
              <a:srgbClr val="FFB839"/>
            </a:solidFill>
            <a:ln w="9525" cap="flat">
              <a:noFill/>
              <a:prstDash val="solid"/>
              <a:miter/>
            </a:ln>
          </p:spPr>
          <p:txBody>
            <a:bodyPr rtlCol="0" anchor="ctr"/>
            <a:lstStyle/>
            <a:p>
              <a:endParaRPr lang="en-US" sz="1050"/>
            </a:p>
          </p:txBody>
        </p:sp>
        <p:sp>
          <p:nvSpPr>
            <p:cNvPr id="390" name="Freeform: Shape 318">
              <a:extLst>
                <a:ext uri="{FF2B5EF4-FFF2-40B4-BE49-F238E27FC236}">
                  <a16:creationId xmlns:a16="http://schemas.microsoft.com/office/drawing/2014/main" id="{26BCF610-1790-800C-9AF5-C7DEE2C7FCBA}"/>
                </a:ext>
              </a:extLst>
            </p:cNvPr>
            <p:cNvSpPr/>
            <p:nvPr/>
          </p:nvSpPr>
          <p:spPr>
            <a:xfrm>
              <a:off x="6401068" y="9101216"/>
              <a:ext cx="56164" cy="56164"/>
            </a:xfrm>
            <a:custGeom>
              <a:avLst/>
              <a:gdLst>
                <a:gd name="connsiteX0" fmla="*/ 33136 w 56163"/>
                <a:gd name="connsiteY0" fmla="*/ 24525 h 56163"/>
                <a:gd name="connsiteX1" fmla="*/ 50922 w 56163"/>
                <a:gd name="connsiteY1" fmla="*/ 50547 h 56163"/>
                <a:gd name="connsiteX2" fmla="*/ 49986 w 56163"/>
                <a:gd name="connsiteY2" fmla="*/ 49424 h 56163"/>
                <a:gd name="connsiteX3" fmla="*/ 31826 w 56163"/>
                <a:gd name="connsiteY3" fmla="*/ 40063 h 56163"/>
                <a:gd name="connsiteX4" fmla="*/ 14041 w 56163"/>
                <a:gd name="connsiteY4" fmla="*/ 14041 h 56163"/>
                <a:gd name="connsiteX5" fmla="*/ 32201 w 56163"/>
                <a:gd name="connsiteY5" fmla="*/ 23402 h 56163"/>
                <a:gd name="connsiteX6" fmla="*/ 33136 w 56163"/>
                <a:gd name="connsiteY6" fmla="*/ 24525 h 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163" h="56163">
                  <a:moveTo>
                    <a:pt x="33136" y="24525"/>
                  </a:moveTo>
                  <a:lnTo>
                    <a:pt x="50922" y="50547"/>
                  </a:lnTo>
                  <a:cubicBezTo>
                    <a:pt x="50735" y="50173"/>
                    <a:pt x="50360" y="49799"/>
                    <a:pt x="49986" y="49424"/>
                  </a:cubicBezTo>
                  <a:cubicBezTo>
                    <a:pt x="46616" y="45680"/>
                    <a:pt x="40625" y="42497"/>
                    <a:pt x="31826" y="40063"/>
                  </a:cubicBezTo>
                  <a:lnTo>
                    <a:pt x="14041" y="14041"/>
                  </a:lnTo>
                  <a:cubicBezTo>
                    <a:pt x="22653" y="16475"/>
                    <a:pt x="28644" y="19470"/>
                    <a:pt x="32201" y="23402"/>
                  </a:cubicBezTo>
                  <a:cubicBezTo>
                    <a:pt x="32575" y="23776"/>
                    <a:pt x="32950" y="24150"/>
                    <a:pt x="33136" y="24525"/>
                  </a:cubicBezTo>
                  <a:close/>
                </a:path>
              </a:pathLst>
            </a:custGeom>
            <a:solidFill>
              <a:srgbClr val="FFB839"/>
            </a:solidFill>
            <a:ln w="9525" cap="flat">
              <a:noFill/>
              <a:prstDash val="solid"/>
              <a:miter/>
            </a:ln>
          </p:spPr>
          <p:txBody>
            <a:bodyPr rtlCol="0" anchor="ctr"/>
            <a:lstStyle/>
            <a:p>
              <a:endParaRPr lang="en-US" sz="1050"/>
            </a:p>
          </p:txBody>
        </p:sp>
        <p:sp>
          <p:nvSpPr>
            <p:cNvPr id="391" name="Freeform: Shape 319">
              <a:extLst>
                <a:ext uri="{FF2B5EF4-FFF2-40B4-BE49-F238E27FC236}">
                  <a16:creationId xmlns:a16="http://schemas.microsoft.com/office/drawing/2014/main" id="{6E2FABB8-0817-DDBF-62E2-5F2DE95311F2}"/>
                </a:ext>
              </a:extLst>
            </p:cNvPr>
            <p:cNvSpPr/>
            <p:nvPr/>
          </p:nvSpPr>
          <p:spPr>
            <a:xfrm>
              <a:off x="6375794" y="9101216"/>
              <a:ext cx="56164" cy="93607"/>
            </a:xfrm>
            <a:custGeom>
              <a:avLst/>
              <a:gdLst>
                <a:gd name="connsiteX0" fmla="*/ 39502 w 56163"/>
                <a:gd name="connsiteY0" fmla="*/ 14041 h 93606"/>
                <a:gd name="connsiteX1" fmla="*/ 57287 w 56163"/>
                <a:gd name="connsiteY1" fmla="*/ 40063 h 93606"/>
                <a:gd name="connsiteX2" fmla="*/ 31826 w 56163"/>
                <a:gd name="connsiteY2" fmla="*/ 94168 h 93606"/>
                <a:gd name="connsiteX3" fmla="*/ 14041 w 56163"/>
                <a:gd name="connsiteY3" fmla="*/ 68145 h 93606"/>
              </a:gdLst>
              <a:ahLst/>
              <a:cxnLst>
                <a:cxn ang="0">
                  <a:pos x="connsiteX0" y="connsiteY0"/>
                </a:cxn>
                <a:cxn ang="0">
                  <a:pos x="connsiteX1" y="connsiteY1"/>
                </a:cxn>
                <a:cxn ang="0">
                  <a:pos x="connsiteX2" y="connsiteY2"/>
                </a:cxn>
                <a:cxn ang="0">
                  <a:pos x="connsiteX3" y="connsiteY3"/>
                </a:cxn>
              </a:cxnLst>
              <a:rect l="l" t="t" r="r" b="b"/>
              <a:pathLst>
                <a:path w="56163" h="93606">
                  <a:moveTo>
                    <a:pt x="39502" y="14041"/>
                  </a:moveTo>
                  <a:lnTo>
                    <a:pt x="57287" y="40063"/>
                  </a:lnTo>
                  <a:lnTo>
                    <a:pt x="31826" y="94168"/>
                  </a:lnTo>
                  <a:lnTo>
                    <a:pt x="14041" y="68145"/>
                  </a:lnTo>
                  <a:close/>
                </a:path>
              </a:pathLst>
            </a:custGeom>
            <a:solidFill>
              <a:srgbClr val="FFB839"/>
            </a:solidFill>
            <a:ln w="9525" cap="flat">
              <a:noFill/>
              <a:prstDash val="solid"/>
              <a:miter/>
            </a:ln>
          </p:spPr>
          <p:txBody>
            <a:bodyPr rtlCol="0" anchor="ctr"/>
            <a:lstStyle/>
            <a:p>
              <a:endParaRPr lang="en-US" sz="1050"/>
            </a:p>
          </p:txBody>
        </p:sp>
        <p:sp>
          <p:nvSpPr>
            <p:cNvPr id="392" name="Freeform: Shape 320">
              <a:extLst>
                <a:ext uri="{FF2B5EF4-FFF2-40B4-BE49-F238E27FC236}">
                  <a16:creationId xmlns:a16="http://schemas.microsoft.com/office/drawing/2014/main" id="{2259FDA6-AA40-C71D-D4BE-3B517444F824}"/>
                </a:ext>
              </a:extLst>
            </p:cNvPr>
            <p:cNvSpPr/>
            <p:nvPr/>
          </p:nvSpPr>
          <p:spPr>
            <a:xfrm>
              <a:off x="6493926" y="9069764"/>
              <a:ext cx="37443" cy="56164"/>
            </a:xfrm>
            <a:custGeom>
              <a:avLst/>
              <a:gdLst>
                <a:gd name="connsiteX0" fmla="*/ 14041 w 37442"/>
                <a:gd name="connsiteY0" fmla="*/ 14041 h 56163"/>
                <a:gd name="connsiteX1" fmla="*/ 31826 w 37442"/>
                <a:gd name="connsiteY1" fmla="*/ 40063 h 56163"/>
                <a:gd name="connsiteX2" fmla="*/ 35009 w 37442"/>
                <a:gd name="connsiteY2" fmla="*/ 45679 h 56163"/>
                <a:gd name="connsiteX3" fmla="*/ 17224 w 37442"/>
                <a:gd name="connsiteY3" fmla="*/ 19657 h 56163"/>
                <a:gd name="connsiteX4" fmla="*/ 14041 w 37442"/>
                <a:gd name="connsiteY4" fmla="*/ 14041 h 56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42" h="56163">
                  <a:moveTo>
                    <a:pt x="14041" y="14041"/>
                  </a:moveTo>
                  <a:lnTo>
                    <a:pt x="31826" y="40063"/>
                  </a:lnTo>
                  <a:cubicBezTo>
                    <a:pt x="32950" y="41748"/>
                    <a:pt x="34073" y="43808"/>
                    <a:pt x="35009" y="45679"/>
                  </a:cubicBezTo>
                  <a:lnTo>
                    <a:pt x="17224" y="19657"/>
                  </a:lnTo>
                  <a:cubicBezTo>
                    <a:pt x="16287" y="17597"/>
                    <a:pt x="15164" y="15726"/>
                    <a:pt x="14041" y="14041"/>
                  </a:cubicBezTo>
                  <a:close/>
                </a:path>
              </a:pathLst>
            </a:custGeom>
            <a:solidFill>
              <a:srgbClr val="FFB839"/>
            </a:solidFill>
            <a:ln w="9525" cap="flat">
              <a:noFill/>
              <a:prstDash val="solid"/>
              <a:miter/>
            </a:ln>
          </p:spPr>
          <p:txBody>
            <a:bodyPr rtlCol="0" anchor="ctr"/>
            <a:lstStyle/>
            <a:p>
              <a:endParaRPr lang="en-US" sz="1050"/>
            </a:p>
          </p:txBody>
        </p:sp>
        <p:sp>
          <p:nvSpPr>
            <p:cNvPr id="393" name="Freeform: Shape 321">
              <a:extLst>
                <a:ext uri="{FF2B5EF4-FFF2-40B4-BE49-F238E27FC236}">
                  <a16:creationId xmlns:a16="http://schemas.microsoft.com/office/drawing/2014/main" id="{F431EAC3-A46D-0090-EC55-FF1E90B6AEE5}"/>
                </a:ext>
              </a:extLst>
            </p:cNvPr>
            <p:cNvSpPr/>
            <p:nvPr/>
          </p:nvSpPr>
          <p:spPr>
            <a:xfrm>
              <a:off x="6214230" y="9188082"/>
              <a:ext cx="131049" cy="74885"/>
            </a:xfrm>
            <a:custGeom>
              <a:avLst/>
              <a:gdLst>
                <a:gd name="connsiteX0" fmla="*/ 107461 w 131049"/>
                <a:gd name="connsiteY0" fmla="*/ 37443 h 74885"/>
                <a:gd name="connsiteX1" fmla="*/ 125246 w 131049"/>
                <a:gd name="connsiteY1" fmla="*/ 63465 h 74885"/>
                <a:gd name="connsiteX2" fmla="*/ 68895 w 131049"/>
                <a:gd name="connsiteY2" fmla="*/ 57662 h 74885"/>
                <a:gd name="connsiteX3" fmla="*/ 31826 w 131049"/>
                <a:gd name="connsiteY3" fmla="*/ 40064 h 74885"/>
                <a:gd name="connsiteX4" fmla="*/ 14041 w 131049"/>
                <a:gd name="connsiteY4" fmla="*/ 14041 h 74885"/>
                <a:gd name="connsiteX5" fmla="*/ 51109 w 131049"/>
                <a:gd name="connsiteY5" fmla="*/ 31639 h 74885"/>
                <a:gd name="connsiteX6" fmla="*/ 107461 w 131049"/>
                <a:gd name="connsiteY6" fmla="*/ 37443 h 7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049" h="74885">
                  <a:moveTo>
                    <a:pt x="107461" y="37443"/>
                  </a:moveTo>
                  <a:lnTo>
                    <a:pt x="125246" y="63465"/>
                  </a:lnTo>
                  <a:cubicBezTo>
                    <a:pt x="104278" y="64027"/>
                    <a:pt x="85556" y="62155"/>
                    <a:pt x="68895" y="57662"/>
                  </a:cubicBezTo>
                  <a:cubicBezTo>
                    <a:pt x="52045" y="53356"/>
                    <a:pt x="39876" y="47365"/>
                    <a:pt x="31826" y="40064"/>
                  </a:cubicBezTo>
                  <a:lnTo>
                    <a:pt x="14041" y="14041"/>
                  </a:lnTo>
                  <a:cubicBezTo>
                    <a:pt x="22092" y="21529"/>
                    <a:pt x="34260" y="27520"/>
                    <a:pt x="51109" y="31639"/>
                  </a:cubicBezTo>
                  <a:cubicBezTo>
                    <a:pt x="67771" y="36133"/>
                    <a:pt x="86680" y="38004"/>
                    <a:pt x="107461" y="37443"/>
                  </a:cubicBezTo>
                  <a:close/>
                </a:path>
              </a:pathLst>
            </a:custGeom>
            <a:solidFill>
              <a:srgbClr val="FFB839"/>
            </a:solidFill>
            <a:ln w="9525" cap="flat">
              <a:noFill/>
              <a:prstDash val="solid"/>
              <a:miter/>
            </a:ln>
          </p:spPr>
          <p:txBody>
            <a:bodyPr rtlCol="0" anchor="ctr"/>
            <a:lstStyle/>
            <a:p>
              <a:endParaRPr lang="en-US" sz="1050"/>
            </a:p>
          </p:txBody>
        </p:sp>
        <p:sp>
          <p:nvSpPr>
            <p:cNvPr id="394" name="Freeform: Shape 322">
              <a:extLst>
                <a:ext uri="{FF2B5EF4-FFF2-40B4-BE49-F238E27FC236}">
                  <a16:creationId xmlns:a16="http://schemas.microsoft.com/office/drawing/2014/main" id="{2E308DE9-824A-61B9-D717-F69D8BBFCBD4}"/>
                </a:ext>
              </a:extLst>
            </p:cNvPr>
            <p:cNvSpPr/>
            <p:nvPr/>
          </p:nvSpPr>
          <p:spPr>
            <a:xfrm>
              <a:off x="6351644" y="9075380"/>
              <a:ext cx="187213" cy="168492"/>
            </a:xfrm>
            <a:custGeom>
              <a:avLst/>
              <a:gdLst>
                <a:gd name="connsiteX0" fmla="*/ 159506 w 187213"/>
                <a:gd name="connsiteY0" fmla="*/ 14041 h 168491"/>
                <a:gd name="connsiteX1" fmla="*/ 177291 w 187213"/>
                <a:gd name="connsiteY1" fmla="*/ 40063 h 168491"/>
                <a:gd name="connsiteX2" fmla="*/ 172049 w 187213"/>
                <a:gd name="connsiteY2" fmla="*/ 80876 h 168491"/>
                <a:gd name="connsiteX3" fmla="*/ 120191 w 187213"/>
                <a:gd name="connsiteY3" fmla="*/ 137789 h 168491"/>
                <a:gd name="connsiteX4" fmla="*/ 31826 w 187213"/>
                <a:gd name="connsiteY4" fmla="*/ 171861 h 168491"/>
                <a:gd name="connsiteX5" fmla="*/ 14041 w 187213"/>
                <a:gd name="connsiteY5" fmla="*/ 145839 h 168491"/>
                <a:gd name="connsiteX6" fmla="*/ 102406 w 187213"/>
                <a:gd name="connsiteY6" fmla="*/ 111766 h 168491"/>
                <a:gd name="connsiteX7" fmla="*/ 154264 w 187213"/>
                <a:gd name="connsiteY7" fmla="*/ 54853 h 168491"/>
                <a:gd name="connsiteX8" fmla="*/ 159506 w 187213"/>
                <a:gd name="connsiteY8" fmla="*/ 14041 h 16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213" h="168491">
                  <a:moveTo>
                    <a:pt x="159506" y="14041"/>
                  </a:moveTo>
                  <a:lnTo>
                    <a:pt x="177291" y="40063"/>
                  </a:lnTo>
                  <a:cubicBezTo>
                    <a:pt x="181971" y="49986"/>
                    <a:pt x="180099" y="63465"/>
                    <a:pt x="172049" y="80876"/>
                  </a:cubicBezTo>
                  <a:cubicBezTo>
                    <a:pt x="161940" y="102406"/>
                    <a:pt x="144716" y="121314"/>
                    <a:pt x="120191" y="137789"/>
                  </a:cubicBezTo>
                  <a:cubicBezTo>
                    <a:pt x="95666" y="154451"/>
                    <a:pt x="66274" y="165684"/>
                    <a:pt x="31826" y="171861"/>
                  </a:cubicBezTo>
                  <a:lnTo>
                    <a:pt x="14041" y="145839"/>
                  </a:lnTo>
                  <a:cubicBezTo>
                    <a:pt x="48489" y="139848"/>
                    <a:pt x="77881" y="128428"/>
                    <a:pt x="102406" y="111766"/>
                  </a:cubicBezTo>
                  <a:cubicBezTo>
                    <a:pt x="126930" y="95291"/>
                    <a:pt x="144154" y="76196"/>
                    <a:pt x="154264" y="54853"/>
                  </a:cubicBezTo>
                  <a:cubicBezTo>
                    <a:pt x="162501" y="37443"/>
                    <a:pt x="164186" y="23963"/>
                    <a:pt x="159506" y="14041"/>
                  </a:cubicBezTo>
                  <a:close/>
                </a:path>
              </a:pathLst>
            </a:custGeom>
            <a:solidFill>
              <a:srgbClr val="FFB839"/>
            </a:solidFill>
            <a:ln w="9525" cap="flat">
              <a:noFill/>
              <a:prstDash val="solid"/>
              <a:miter/>
            </a:ln>
          </p:spPr>
          <p:txBody>
            <a:bodyPr rtlCol="0" anchor="ctr"/>
            <a:lstStyle/>
            <a:p>
              <a:endParaRPr lang="en-US" sz="1050"/>
            </a:p>
          </p:txBody>
        </p:sp>
        <p:sp>
          <p:nvSpPr>
            <p:cNvPr id="395" name="Freeform: Shape 323">
              <a:extLst>
                <a:ext uri="{FF2B5EF4-FFF2-40B4-BE49-F238E27FC236}">
                  <a16:creationId xmlns:a16="http://schemas.microsoft.com/office/drawing/2014/main" id="{59CFF9AC-8079-00A5-E451-A0EDFEE26AE2}"/>
                </a:ext>
              </a:extLst>
            </p:cNvPr>
            <p:cNvSpPr/>
            <p:nvPr/>
          </p:nvSpPr>
          <p:spPr>
            <a:xfrm>
              <a:off x="6331051" y="9207178"/>
              <a:ext cx="56164" cy="93607"/>
            </a:xfrm>
            <a:custGeom>
              <a:avLst/>
              <a:gdLst>
                <a:gd name="connsiteX0" fmla="*/ 34634 w 56163"/>
                <a:gd name="connsiteY0" fmla="*/ 14041 h 93606"/>
                <a:gd name="connsiteX1" fmla="*/ 52232 w 56163"/>
                <a:gd name="connsiteY1" fmla="*/ 40063 h 93606"/>
                <a:gd name="connsiteX2" fmla="*/ 31826 w 56163"/>
                <a:gd name="connsiteY2" fmla="*/ 83871 h 93606"/>
                <a:gd name="connsiteX3" fmla="*/ 14041 w 56163"/>
                <a:gd name="connsiteY3" fmla="*/ 58036 h 93606"/>
              </a:gdLst>
              <a:ahLst/>
              <a:cxnLst>
                <a:cxn ang="0">
                  <a:pos x="connsiteX0" y="connsiteY0"/>
                </a:cxn>
                <a:cxn ang="0">
                  <a:pos x="connsiteX1" y="connsiteY1"/>
                </a:cxn>
                <a:cxn ang="0">
                  <a:pos x="connsiteX2" y="connsiteY2"/>
                </a:cxn>
                <a:cxn ang="0">
                  <a:pos x="connsiteX3" y="connsiteY3"/>
                </a:cxn>
              </a:cxnLst>
              <a:rect l="l" t="t" r="r" b="b"/>
              <a:pathLst>
                <a:path w="56163" h="93606">
                  <a:moveTo>
                    <a:pt x="34634" y="14041"/>
                  </a:moveTo>
                  <a:lnTo>
                    <a:pt x="52232" y="40063"/>
                  </a:lnTo>
                  <a:lnTo>
                    <a:pt x="31826" y="83871"/>
                  </a:lnTo>
                  <a:lnTo>
                    <a:pt x="14041" y="58036"/>
                  </a:lnTo>
                  <a:close/>
                </a:path>
              </a:pathLst>
            </a:custGeom>
            <a:solidFill>
              <a:srgbClr val="FFB839"/>
            </a:solidFill>
            <a:ln w="9525" cap="flat">
              <a:noFill/>
              <a:prstDash val="solid"/>
              <a:miter/>
            </a:ln>
          </p:spPr>
          <p:txBody>
            <a:bodyPr rtlCol="0" anchor="ctr"/>
            <a:lstStyle/>
            <a:p>
              <a:endParaRPr lang="en-US" sz="1050"/>
            </a:p>
          </p:txBody>
        </p:sp>
        <p:sp>
          <p:nvSpPr>
            <p:cNvPr id="396" name="Freeform: Shape 324">
              <a:extLst>
                <a:ext uri="{FF2B5EF4-FFF2-40B4-BE49-F238E27FC236}">
                  <a16:creationId xmlns:a16="http://schemas.microsoft.com/office/drawing/2014/main" id="{F6EC8297-EA16-FACB-BDD1-D0D9DF52727F}"/>
                </a:ext>
              </a:extLst>
            </p:cNvPr>
            <p:cNvSpPr/>
            <p:nvPr/>
          </p:nvSpPr>
          <p:spPr>
            <a:xfrm>
              <a:off x="6214230" y="8882551"/>
              <a:ext cx="374426" cy="393147"/>
            </a:xfrm>
            <a:custGeom>
              <a:avLst/>
              <a:gdLst>
                <a:gd name="connsiteX0" fmla="*/ 296920 w 374426"/>
                <a:gd name="connsiteY0" fmla="*/ 206870 h 393147"/>
                <a:gd name="connsiteX1" fmla="*/ 291678 w 374426"/>
                <a:gd name="connsiteY1" fmla="*/ 247682 h 393147"/>
                <a:gd name="connsiteX2" fmla="*/ 239820 w 374426"/>
                <a:gd name="connsiteY2" fmla="*/ 304595 h 393147"/>
                <a:gd name="connsiteX3" fmla="*/ 151455 w 374426"/>
                <a:gd name="connsiteY3" fmla="*/ 338668 h 393147"/>
                <a:gd name="connsiteX4" fmla="*/ 130862 w 374426"/>
                <a:gd name="connsiteY4" fmla="*/ 382663 h 393147"/>
                <a:gd name="connsiteX5" fmla="*/ 87429 w 374426"/>
                <a:gd name="connsiteY5" fmla="*/ 385846 h 393147"/>
                <a:gd name="connsiteX6" fmla="*/ 107461 w 374426"/>
                <a:gd name="connsiteY6" fmla="*/ 343161 h 393147"/>
                <a:gd name="connsiteX7" fmla="*/ 51109 w 374426"/>
                <a:gd name="connsiteY7" fmla="*/ 337358 h 393147"/>
                <a:gd name="connsiteX8" fmla="*/ 14041 w 374426"/>
                <a:gd name="connsiteY8" fmla="*/ 319760 h 393147"/>
                <a:gd name="connsiteX9" fmla="*/ 60470 w 374426"/>
                <a:gd name="connsiteY9" fmla="*/ 270148 h 393147"/>
                <a:gd name="connsiteX10" fmla="*/ 90424 w 374426"/>
                <a:gd name="connsiteY10" fmla="*/ 285687 h 393147"/>
                <a:gd name="connsiteX11" fmla="*/ 131611 w 374426"/>
                <a:gd name="connsiteY11" fmla="*/ 291678 h 393147"/>
                <a:gd name="connsiteX12" fmla="*/ 162314 w 374426"/>
                <a:gd name="connsiteY12" fmla="*/ 226153 h 393147"/>
                <a:gd name="connsiteX13" fmla="*/ 117196 w 374426"/>
                <a:gd name="connsiteY13" fmla="*/ 215108 h 393147"/>
                <a:gd name="connsiteX14" fmla="*/ 92858 w 374426"/>
                <a:gd name="connsiteY14" fmla="*/ 193578 h 393147"/>
                <a:gd name="connsiteX15" fmla="*/ 98287 w 374426"/>
                <a:gd name="connsiteY15" fmla="*/ 152578 h 393147"/>
                <a:gd name="connsiteX16" fmla="*/ 150707 w 374426"/>
                <a:gd name="connsiteY16" fmla="*/ 94730 h 393147"/>
                <a:gd name="connsiteX17" fmla="*/ 239820 w 374426"/>
                <a:gd name="connsiteY17" fmla="*/ 60657 h 393147"/>
                <a:gd name="connsiteX18" fmla="*/ 260226 w 374426"/>
                <a:gd name="connsiteY18" fmla="*/ 17223 h 393147"/>
                <a:gd name="connsiteX19" fmla="*/ 303660 w 374426"/>
                <a:gd name="connsiteY19" fmla="*/ 14041 h 393147"/>
                <a:gd name="connsiteX20" fmla="*/ 283628 w 374426"/>
                <a:gd name="connsiteY20" fmla="*/ 56726 h 393147"/>
                <a:gd name="connsiteX21" fmla="*/ 360572 w 374426"/>
                <a:gd name="connsiteY21" fmla="*/ 74136 h 393147"/>
                <a:gd name="connsiteX22" fmla="*/ 316203 w 374426"/>
                <a:gd name="connsiteY22" fmla="*/ 123935 h 393147"/>
                <a:gd name="connsiteX23" fmla="*/ 259290 w 374426"/>
                <a:gd name="connsiteY23" fmla="*/ 108396 h 393147"/>
                <a:gd name="connsiteX24" fmla="*/ 228026 w 374426"/>
                <a:gd name="connsiteY24" fmla="*/ 175044 h 393147"/>
                <a:gd name="connsiteX25" fmla="*/ 272769 w 374426"/>
                <a:gd name="connsiteY25" fmla="*/ 185528 h 393147"/>
                <a:gd name="connsiteX26" fmla="*/ 296920 w 374426"/>
                <a:gd name="connsiteY26" fmla="*/ 206870 h 393147"/>
                <a:gd name="connsiteX27" fmla="*/ 189273 w 374426"/>
                <a:gd name="connsiteY27" fmla="*/ 168492 h 393147"/>
                <a:gd name="connsiteX28" fmla="*/ 215295 w 374426"/>
                <a:gd name="connsiteY28" fmla="*/ 112702 h 393147"/>
                <a:gd name="connsiteX29" fmla="*/ 185716 w 374426"/>
                <a:gd name="connsiteY29" fmla="*/ 125620 h 393147"/>
                <a:gd name="connsiteX30" fmla="*/ 169615 w 374426"/>
                <a:gd name="connsiteY30" fmla="*/ 143966 h 393147"/>
                <a:gd name="connsiteX31" fmla="*/ 170177 w 374426"/>
                <a:gd name="connsiteY31" fmla="*/ 159505 h 393147"/>
                <a:gd name="connsiteX32" fmla="*/ 189273 w 374426"/>
                <a:gd name="connsiteY32" fmla="*/ 168492 h 393147"/>
                <a:gd name="connsiteX33" fmla="*/ 203875 w 374426"/>
                <a:gd name="connsiteY33" fmla="*/ 275015 h 393147"/>
                <a:gd name="connsiteX34" fmla="*/ 219601 w 374426"/>
                <a:gd name="connsiteY34" fmla="*/ 257605 h 393147"/>
                <a:gd name="connsiteX35" fmla="*/ 219227 w 374426"/>
                <a:gd name="connsiteY35" fmla="*/ 242253 h 393147"/>
                <a:gd name="connsiteX36" fmla="*/ 201067 w 374426"/>
                <a:gd name="connsiteY36" fmla="*/ 232892 h 393147"/>
                <a:gd name="connsiteX37" fmla="*/ 175793 w 374426"/>
                <a:gd name="connsiteY37" fmla="*/ 286997 h 393147"/>
                <a:gd name="connsiteX38" fmla="*/ 203875 w 374426"/>
                <a:gd name="connsiteY38" fmla="*/ 275015 h 39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74426" h="393147">
                  <a:moveTo>
                    <a:pt x="296920" y="206870"/>
                  </a:moveTo>
                  <a:cubicBezTo>
                    <a:pt x="301600" y="216792"/>
                    <a:pt x="299728" y="230272"/>
                    <a:pt x="291678" y="247682"/>
                  </a:cubicBezTo>
                  <a:cubicBezTo>
                    <a:pt x="281569" y="269212"/>
                    <a:pt x="264345" y="288121"/>
                    <a:pt x="239820" y="304595"/>
                  </a:cubicBezTo>
                  <a:cubicBezTo>
                    <a:pt x="215295" y="321257"/>
                    <a:pt x="185903" y="332490"/>
                    <a:pt x="151455" y="338668"/>
                  </a:cubicBezTo>
                  <a:lnTo>
                    <a:pt x="130862" y="382663"/>
                  </a:lnTo>
                  <a:lnTo>
                    <a:pt x="87429" y="385846"/>
                  </a:lnTo>
                  <a:lnTo>
                    <a:pt x="107461" y="343161"/>
                  </a:lnTo>
                  <a:cubicBezTo>
                    <a:pt x="86492" y="343723"/>
                    <a:pt x="67771" y="341851"/>
                    <a:pt x="51109" y="337358"/>
                  </a:cubicBezTo>
                  <a:cubicBezTo>
                    <a:pt x="34260" y="333052"/>
                    <a:pt x="22092" y="327061"/>
                    <a:pt x="14041" y="319760"/>
                  </a:cubicBezTo>
                  <a:lnTo>
                    <a:pt x="60470" y="270148"/>
                  </a:lnTo>
                  <a:cubicBezTo>
                    <a:pt x="67958" y="276701"/>
                    <a:pt x="78068" y="281943"/>
                    <a:pt x="90424" y="285687"/>
                  </a:cubicBezTo>
                  <a:cubicBezTo>
                    <a:pt x="102780" y="289431"/>
                    <a:pt x="116634" y="291490"/>
                    <a:pt x="131611" y="291678"/>
                  </a:cubicBezTo>
                  <a:lnTo>
                    <a:pt x="162314" y="226153"/>
                  </a:lnTo>
                  <a:cubicBezTo>
                    <a:pt x="143780" y="223345"/>
                    <a:pt x="128803" y="219600"/>
                    <a:pt x="117196" y="215108"/>
                  </a:cubicBezTo>
                  <a:cubicBezTo>
                    <a:pt x="105588" y="210615"/>
                    <a:pt x="97538" y="203500"/>
                    <a:pt x="92858" y="193578"/>
                  </a:cubicBezTo>
                  <a:cubicBezTo>
                    <a:pt x="88178" y="183843"/>
                    <a:pt x="90049" y="169989"/>
                    <a:pt x="98287" y="152578"/>
                  </a:cubicBezTo>
                  <a:cubicBezTo>
                    <a:pt x="108396" y="130862"/>
                    <a:pt x="125807" y="111579"/>
                    <a:pt x="150707" y="94730"/>
                  </a:cubicBezTo>
                  <a:cubicBezTo>
                    <a:pt x="175418" y="77880"/>
                    <a:pt x="205186" y="66460"/>
                    <a:pt x="239820" y="60657"/>
                  </a:cubicBezTo>
                  <a:lnTo>
                    <a:pt x="260226" y="17223"/>
                  </a:lnTo>
                  <a:lnTo>
                    <a:pt x="303660" y="14041"/>
                  </a:lnTo>
                  <a:lnTo>
                    <a:pt x="283628" y="56726"/>
                  </a:lnTo>
                  <a:cubicBezTo>
                    <a:pt x="317888" y="56726"/>
                    <a:pt x="343536" y="62529"/>
                    <a:pt x="360572" y="74136"/>
                  </a:cubicBezTo>
                  <a:lnTo>
                    <a:pt x="316203" y="123935"/>
                  </a:lnTo>
                  <a:cubicBezTo>
                    <a:pt x="299728" y="114199"/>
                    <a:pt x="280820" y="109145"/>
                    <a:pt x="259290" y="108396"/>
                  </a:cubicBezTo>
                  <a:lnTo>
                    <a:pt x="228026" y="175044"/>
                  </a:lnTo>
                  <a:cubicBezTo>
                    <a:pt x="246372" y="177852"/>
                    <a:pt x="261350" y="181222"/>
                    <a:pt x="272769" y="185528"/>
                  </a:cubicBezTo>
                  <a:cubicBezTo>
                    <a:pt x="284377" y="189834"/>
                    <a:pt x="292427" y="196948"/>
                    <a:pt x="296920" y="206870"/>
                  </a:cubicBezTo>
                  <a:close/>
                  <a:moveTo>
                    <a:pt x="189273" y="168492"/>
                  </a:moveTo>
                  <a:lnTo>
                    <a:pt x="215295" y="112702"/>
                  </a:lnTo>
                  <a:cubicBezTo>
                    <a:pt x="203126" y="115884"/>
                    <a:pt x="193204" y="120190"/>
                    <a:pt x="185716" y="125620"/>
                  </a:cubicBezTo>
                  <a:cubicBezTo>
                    <a:pt x="178040" y="131049"/>
                    <a:pt x="172798" y="137227"/>
                    <a:pt x="169615" y="143966"/>
                  </a:cubicBezTo>
                  <a:cubicBezTo>
                    <a:pt x="166619" y="150519"/>
                    <a:pt x="166807" y="155761"/>
                    <a:pt x="170177" y="159505"/>
                  </a:cubicBezTo>
                  <a:cubicBezTo>
                    <a:pt x="173921" y="163437"/>
                    <a:pt x="180286" y="166432"/>
                    <a:pt x="189273" y="168492"/>
                  </a:cubicBezTo>
                  <a:moveTo>
                    <a:pt x="203875" y="275015"/>
                  </a:moveTo>
                  <a:cubicBezTo>
                    <a:pt x="211176" y="269961"/>
                    <a:pt x="216606" y="264157"/>
                    <a:pt x="219601" y="257605"/>
                  </a:cubicBezTo>
                  <a:cubicBezTo>
                    <a:pt x="222597" y="251052"/>
                    <a:pt x="222597" y="245998"/>
                    <a:pt x="219227" y="242253"/>
                  </a:cubicBezTo>
                  <a:cubicBezTo>
                    <a:pt x="215857" y="238509"/>
                    <a:pt x="209866" y="235326"/>
                    <a:pt x="201067" y="232892"/>
                  </a:cubicBezTo>
                  <a:lnTo>
                    <a:pt x="175793" y="286997"/>
                  </a:lnTo>
                  <a:cubicBezTo>
                    <a:pt x="187026" y="284002"/>
                    <a:pt x="196387" y="280071"/>
                    <a:pt x="203875" y="275015"/>
                  </a:cubicBezTo>
                </a:path>
              </a:pathLst>
            </a:custGeom>
            <a:solidFill>
              <a:srgbClr val="FFE088"/>
            </a:solidFill>
            <a:ln w="9525" cap="flat">
              <a:noFill/>
              <a:prstDash val="solid"/>
              <a:miter/>
            </a:ln>
          </p:spPr>
          <p:txBody>
            <a:bodyPr rtlCol="0" anchor="ctr"/>
            <a:lstStyle/>
            <a:p>
              <a:endParaRPr lang="en-US" sz="1050"/>
            </a:p>
          </p:txBody>
        </p:sp>
        <p:sp>
          <p:nvSpPr>
            <p:cNvPr id="397" name="Freeform: Shape 325">
              <a:extLst>
                <a:ext uri="{FF2B5EF4-FFF2-40B4-BE49-F238E27FC236}">
                  <a16:creationId xmlns:a16="http://schemas.microsoft.com/office/drawing/2014/main" id="{AC739AF3-8FEF-45D2-C4FC-C0B508C240C8}"/>
                </a:ext>
              </a:extLst>
            </p:cNvPr>
            <p:cNvSpPr/>
            <p:nvPr/>
          </p:nvSpPr>
          <p:spPr>
            <a:xfrm>
              <a:off x="6287617" y="9251173"/>
              <a:ext cx="74885" cy="56164"/>
            </a:xfrm>
            <a:custGeom>
              <a:avLst/>
              <a:gdLst>
                <a:gd name="connsiteX0" fmla="*/ 57475 w 74885"/>
                <a:gd name="connsiteY0" fmla="*/ 14041 h 56163"/>
                <a:gd name="connsiteX1" fmla="*/ 75259 w 74885"/>
                <a:gd name="connsiteY1" fmla="*/ 39876 h 56163"/>
                <a:gd name="connsiteX2" fmla="*/ 31826 w 74885"/>
                <a:gd name="connsiteY2" fmla="*/ 43059 h 56163"/>
                <a:gd name="connsiteX3" fmla="*/ 14041 w 74885"/>
                <a:gd name="connsiteY3" fmla="*/ 17224 h 56163"/>
              </a:gdLst>
              <a:ahLst/>
              <a:cxnLst>
                <a:cxn ang="0">
                  <a:pos x="connsiteX0" y="connsiteY0"/>
                </a:cxn>
                <a:cxn ang="0">
                  <a:pos x="connsiteX1" y="connsiteY1"/>
                </a:cxn>
                <a:cxn ang="0">
                  <a:pos x="connsiteX2" y="connsiteY2"/>
                </a:cxn>
                <a:cxn ang="0">
                  <a:pos x="connsiteX3" y="connsiteY3"/>
                </a:cxn>
              </a:cxnLst>
              <a:rect l="l" t="t" r="r" b="b"/>
              <a:pathLst>
                <a:path w="74885" h="56163">
                  <a:moveTo>
                    <a:pt x="57475" y="14041"/>
                  </a:moveTo>
                  <a:lnTo>
                    <a:pt x="75259" y="39876"/>
                  </a:lnTo>
                  <a:lnTo>
                    <a:pt x="31826" y="43059"/>
                  </a:lnTo>
                  <a:lnTo>
                    <a:pt x="14041" y="17224"/>
                  </a:lnTo>
                  <a:close/>
                </a:path>
              </a:pathLst>
            </a:custGeom>
            <a:solidFill>
              <a:srgbClr val="FFB839"/>
            </a:solidFill>
            <a:ln w="9525" cap="flat">
              <a:noFill/>
              <a:prstDash val="solid"/>
              <a:miter/>
            </a:ln>
          </p:spPr>
          <p:txBody>
            <a:bodyPr rtlCol="0" anchor="ctr"/>
            <a:lstStyle/>
            <a:p>
              <a:endParaRPr lang="en-US" sz="1050"/>
            </a:p>
          </p:txBody>
        </p:sp>
        <p:sp>
          <p:nvSpPr>
            <p:cNvPr id="398" name="Freeform: Shape 326">
              <a:extLst>
                <a:ext uri="{FF2B5EF4-FFF2-40B4-BE49-F238E27FC236}">
                  <a16:creationId xmlns:a16="http://schemas.microsoft.com/office/drawing/2014/main" id="{D8D3878B-0CE4-7974-27DD-FF642C654A61}"/>
                </a:ext>
              </a:extLst>
            </p:cNvPr>
            <p:cNvSpPr/>
            <p:nvPr/>
          </p:nvSpPr>
          <p:spPr>
            <a:xfrm>
              <a:off x="6534551" y="9142402"/>
              <a:ext cx="168492" cy="168492"/>
            </a:xfrm>
            <a:custGeom>
              <a:avLst/>
              <a:gdLst>
                <a:gd name="connsiteX0" fmla="*/ 79940 w 168491"/>
                <a:gd name="connsiteY0" fmla="*/ 113451 h 168491"/>
                <a:gd name="connsiteX1" fmla="*/ 79752 w 168491"/>
                <a:gd name="connsiteY1" fmla="*/ 149958 h 168491"/>
                <a:gd name="connsiteX2" fmla="*/ 92296 w 168491"/>
                <a:gd name="connsiteY2" fmla="*/ 115698 h 168491"/>
                <a:gd name="connsiteX3" fmla="*/ 143218 w 168491"/>
                <a:gd name="connsiteY3" fmla="*/ 167930 h 168491"/>
                <a:gd name="connsiteX4" fmla="*/ 112889 w 168491"/>
                <a:gd name="connsiteY4" fmla="*/ 101657 h 168491"/>
                <a:gd name="connsiteX5" fmla="*/ 149209 w 168491"/>
                <a:gd name="connsiteY5" fmla="*/ 102219 h 168491"/>
                <a:gd name="connsiteX6" fmla="*/ 114948 w 168491"/>
                <a:gd name="connsiteY6" fmla="*/ 89301 h 168491"/>
                <a:gd name="connsiteX7" fmla="*/ 166432 w 168491"/>
                <a:gd name="connsiteY7" fmla="*/ 38566 h 168491"/>
                <a:gd name="connsiteX8" fmla="*/ 100721 w 168491"/>
                <a:gd name="connsiteY8" fmla="*/ 68520 h 168491"/>
                <a:gd name="connsiteX9" fmla="*/ 100908 w 168491"/>
                <a:gd name="connsiteY9" fmla="*/ 32201 h 168491"/>
                <a:gd name="connsiteX10" fmla="*/ 88551 w 168491"/>
                <a:gd name="connsiteY10" fmla="*/ 66086 h 168491"/>
                <a:gd name="connsiteX11" fmla="*/ 37629 w 168491"/>
                <a:gd name="connsiteY11" fmla="*/ 14041 h 168491"/>
                <a:gd name="connsiteX12" fmla="*/ 67771 w 168491"/>
                <a:gd name="connsiteY12" fmla="*/ 80502 h 168491"/>
                <a:gd name="connsiteX13" fmla="*/ 31639 w 168491"/>
                <a:gd name="connsiteY13" fmla="*/ 79753 h 168491"/>
                <a:gd name="connsiteX14" fmla="*/ 65525 w 168491"/>
                <a:gd name="connsiteY14" fmla="*/ 92671 h 168491"/>
                <a:gd name="connsiteX15" fmla="*/ 14041 w 168491"/>
                <a:gd name="connsiteY15" fmla="*/ 143218 h 16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8491" h="168491">
                  <a:moveTo>
                    <a:pt x="79940" y="113451"/>
                  </a:moveTo>
                  <a:lnTo>
                    <a:pt x="79752" y="149958"/>
                  </a:lnTo>
                  <a:lnTo>
                    <a:pt x="92296" y="115698"/>
                  </a:lnTo>
                  <a:lnTo>
                    <a:pt x="143218" y="167930"/>
                  </a:lnTo>
                  <a:lnTo>
                    <a:pt x="112889" y="101657"/>
                  </a:lnTo>
                  <a:lnTo>
                    <a:pt x="149209" y="102219"/>
                  </a:lnTo>
                  <a:lnTo>
                    <a:pt x="114948" y="89301"/>
                  </a:lnTo>
                  <a:lnTo>
                    <a:pt x="166432" y="38566"/>
                  </a:lnTo>
                  <a:lnTo>
                    <a:pt x="100721" y="68520"/>
                  </a:lnTo>
                  <a:lnTo>
                    <a:pt x="100908" y="32201"/>
                  </a:lnTo>
                  <a:lnTo>
                    <a:pt x="88551" y="66086"/>
                  </a:lnTo>
                  <a:lnTo>
                    <a:pt x="37629" y="14041"/>
                  </a:lnTo>
                  <a:lnTo>
                    <a:pt x="67771" y="80502"/>
                  </a:lnTo>
                  <a:lnTo>
                    <a:pt x="31639" y="79753"/>
                  </a:lnTo>
                  <a:lnTo>
                    <a:pt x="65525" y="92671"/>
                  </a:lnTo>
                  <a:lnTo>
                    <a:pt x="14041" y="143218"/>
                  </a:lnTo>
                  <a:close/>
                </a:path>
              </a:pathLst>
            </a:custGeom>
            <a:solidFill>
              <a:srgbClr val="FFFFFF"/>
            </a:solidFill>
            <a:ln w="9525" cap="flat">
              <a:noFill/>
              <a:prstDash val="solid"/>
              <a:miter/>
            </a:ln>
          </p:spPr>
          <p:txBody>
            <a:bodyPr rtlCol="0" anchor="ctr"/>
            <a:lstStyle/>
            <a:p>
              <a:endParaRPr lang="en-US" sz="1050"/>
            </a:p>
          </p:txBody>
        </p:sp>
        <p:sp>
          <p:nvSpPr>
            <p:cNvPr id="399" name="Freeform: Shape 327">
              <a:extLst>
                <a:ext uri="{FF2B5EF4-FFF2-40B4-BE49-F238E27FC236}">
                  <a16:creationId xmlns:a16="http://schemas.microsoft.com/office/drawing/2014/main" id="{F3C0702A-640F-7A8C-2DEB-2250193C1DED}"/>
                </a:ext>
              </a:extLst>
            </p:cNvPr>
            <p:cNvSpPr/>
            <p:nvPr/>
          </p:nvSpPr>
          <p:spPr>
            <a:xfrm>
              <a:off x="359892" y="7989171"/>
              <a:ext cx="1703638" cy="898622"/>
            </a:xfrm>
            <a:custGeom>
              <a:avLst/>
              <a:gdLst>
                <a:gd name="connsiteX0" fmla="*/ 14041 w 1703638"/>
                <a:gd name="connsiteY0" fmla="*/ 852568 h 898622"/>
                <a:gd name="connsiteX1" fmla="*/ 1456892 w 1703638"/>
                <a:gd name="connsiteY1" fmla="*/ 14041 h 898622"/>
                <a:gd name="connsiteX2" fmla="*/ 1694090 w 1703638"/>
                <a:gd name="connsiteY2" fmla="*/ 60469 h 898622"/>
                <a:gd name="connsiteX3" fmla="*/ 251427 w 1703638"/>
                <a:gd name="connsiteY3" fmla="*/ 898997 h 898622"/>
              </a:gdLst>
              <a:ahLst/>
              <a:cxnLst>
                <a:cxn ang="0">
                  <a:pos x="connsiteX0" y="connsiteY0"/>
                </a:cxn>
                <a:cxn ang="0">
                  <a:pos x="connsiteX1" y="connsiteY1"/>
                </a:cxn>
                <a:cxn ang="0">
                  <a:pos x="connsiteX2" y="connsiteY2"/>
                </a:cxn>
                <a:cxn ang="0">
                  <a:pos x="connsiteX3" y="connsiteY3"/>
                </a:cxn>
              </a:cxnLst>
              <a:rect l="l" t="t" r="r" b="b"/>
              <a:pathLst>
                <a:path w="1703638" h="898622">
                  <a:moveTo>
                    <a:pt x="14041" y="852568"/>
                  </a:moveTo>
                  <a:lnTo>
                    <a:pt x="1456892" y="14041"/>
                  </a:lnTo>
                  <a:lnTo>
                    <a:pt x="1694090" y="60469"/>
                  </a:lnTo>
                  <a:lnTo>
                    <a:pt x="251427" y="898997"/>
                  </a:lnTo>
                  <a:close/>
                </a:path>
              </a:pathLst>
            </a:custGeom>
            <a:solidFill>
              <a:srgbClr val="CFDEE8"/>
            </a:solidFill>
            <a:ln w="9525" cap="flat">
              <a:noFill/>
              <a:prstDash val="solid"/>
              <a:miter/>
            </a:ln>
          </p:spPr>
          <p:txBody>
            <a:bodyPr rtlCol="0" anchor="ctr"/>
            <a:lstStyle/>
            <a:p>
              <a:endParaRPr lang="en-US" sz="1050"/>
            </a:p>
          </p:txBody>
        </p:sp>
        <p:sp>
          <p:nvSpPr>
            <p:cNvPr id="400" name="Freeform: Shape 328">
              <a:extLst>
                <a:ext uri="{FF2B5EF4-FFF2-40B4-BE49-F238E27FC236}">
                  <a16:creationId xmlns:a16="http://schemas.microsoft.com/office/drawing/2014/main" id="{FE9BAD56-EEE3-DDF9-C6F2-1037F288856F}"/>
                </a:ext>
              </a:extLst>
            </p:cNvPr>
            <p:cNvSpPr/>
            <p:nvPr/>
          </p:nvSpPr>
          <p:spPr>
            <a:xfrm>
              <a:off x="597278" y="8035599"/>
              <a:ext cx="1666196" cy="1067114"/>
            </a:xfrm>
            <a:custGeom>
              <a:avLst/>
              <a:gdLst>
                <a:gd name="connsiteX0" fmla="*/ 14041 w 1666195"/>
                <a:gd name="connsiteY0" fmla="*/ 852568 h 1067114"/>
                <a:gd name="connsiteX1" fmla="*/ 1456704 w 1666195"/>
                <a:gd name="connsiteY1" fmla="*/ 14041 h 1067114"/>
                <a:gd name="connsiteX2" fmla="*/ 1670314 w 1666195"/>
                <a:gd name="connsiteY2" fmla="*/ 219039 h 1067114"/>
                <a:gd name="connsiteX3" fmla="*/ 227464 w 1666195"/>
                <a:gd name="connsiteY3" fmla="*/ 1057567 h 1067114"/>
              </a:gdLst>
              <a:ahLst/>
              <a:cxnLst>
                <a:cxn ang="0">
                  <a:pos x="connsiteX0" y="connsiteY0"/>
                </a:cxn>
                <a:cxn ang="0">
                  <a:pos x="connsiteX1" y="connsiteY1"/>
                </a:cxn>
                <a:cxn ang="0">
                  <a:pos x="connsiteX2" y="connsiteY2"/>
                </a:cxn>
                <a:cxn ang="0">
                  <a:pos x="connsiteX3" y="connsiteY3"/>
                </a:cxn>
              </a:cxnLst>
              <a:rect l="l" t="t" r="r" b="b"/>
              <a:pathLst>
                <a:path w="1666195" h="1067114">
                  <a:moveTo>
                    <a:pt x="14041" y="852568"/>
                  </a:moveTo>
                  <a:lnTo>
                    <a:pt x="1456704" y="14041"/>
                  </a:lnTo>
                  <a:lnTo>
                    <a:pt x="1670314" y="219039"/>
                  </a:lnTo>
                  <a:lnTo>
                    <a:pt x="227464" y="1057567"/>
                  </a:lnTo>
                  <a:close/>
                </a:path>
              </a:pathLst>
            </a:custGeom>
            <a:solidFill>
              <a:srgbClr val="E7F1F7"/>
            </a:solidFill>
            <a:ln w="9525" cap="flat">
              <a:noFill/>
              <a:prstDash val="solid"/>
              <a:miter/>
            </a:ln>
          </p:spPr>
          <p:txBody>
            <a:bodyPr rtlCol="0" anchor="ctr"/>
            <a:lstStyle/>
            <a:p>
              <a:endParaRPr lang="en-US" sz="1050"/>
            </a:p>
          </p:txBody>
        </p:sp>
        <p:sp>
          <p:nvSpPr>
            <p:cNvPr id="401" name="Freeform: Shape 329">
              <a:extLst>
                <a:ext uri="{FF2B5EF4-FFF2-40B4-BE49-F238E27FC236}">
                  <a16:creationId xmlns:a16="http://schemas.microsoft.com/office/drawing/2014/main" id="{15D1475F-EE4C-F4E4-B1B0-C7708749BDE6}"/>
                </a:ext>
              </a:extLst>
            </p:cNvPr>
            <p:cNvSpPr/>
            <p:nvPr/>
          </p:nvSpPr>
          <p:spPr>
            <a:xfrm>
              <a:off x="810701" y="8240598"/>
              <a:ext cx="1666196" cy="898622"/>
            </a:xfrm>
            <a:custGeom>
              <a:avLst/>
              <a:gdLst>
                <a:gd name="connsiteX0" fmla="*/ 14041 w 1666195"/>
                <a:gd name="connsiteY0" fmla="*/ 852568 h 898622"/>
                <a:gd name="connsiteX1" fmla="*/ 1456892 w 1666195"/>
                <a:gd name="connsiteY1" fmla="*/ 14041 h 898622"/>
                <a:gd name="connsiteX2" fmla="*/ 1670689 w 1666195"/>
                <a:gd name="connsiteY2" fmla="*/ 55789 h 898622"/>
                <a:gd name="connsiteX3" fmla="*/ 227838 w 1666195"/>
                <a:gd name="connsiteY3" fmla="*/ 894129 h 898622"/>
              </a:gdLst>
              <a:ahLst/>
              <a:cxnLst>
                <a:cxn ang="0">
                  <a:pos x="connsiteX0" y="connsiteY0"/>
                </a:cxn>
                <a:cxn ang="0">
                  <a:pos x="connsiteX1" y="connsiteY1"/>
                </a:cxn>
                <a:cxn ang="0">
                  <a:pos x="connsiteX2" y="connsiteY2"/>
                </a:cxn>
                <a:cxn ang="0">
                  <a:pos x="connsiteX3" y="connsiteY3"/>
                </a:cxn>
              </a:cxnLst>
              <a:rect l="l" t="t" r="r" b="b"/>
              <a:pathLst>
                <a:path w="1666195" h="898622">
                  <a:moveTo>
                    <a:pt x="14041" y="852568"/>
                  </a:moveTo>
                  <a:lnTo>
                    <a:pt x="1456892" y="14041"/>
                  </a:lnTo>
                  <a:lnTo>
                    <a:pt x="1670689" y="55789"/>
                  </a:lnTo>
                  <a:lnTo>
                    <a:pt x="227838" y="894129"/>
                  </a:lnTo>
                  <a:close/>
                </a:path>
              </a:pathLst>
            </a:custGeom>
            <a:solidFill>
              <a:srgbClr val="CFDEE8"/>
            </a:solidFill>
            <a:ln w="9525" cap="flat">
              <a:noFill/>
              <a:prstDash val="solid"/>
              <a:miter/>
            </a:ln>
          </p:spPr>
          <p:txBody>
            <a:bodyPr rtlCol="0" anchor="ctr"/>
            <a:lstStyle/>
            <a:p>
              <a:endParaRPr lang="en-US" sz="1050"/>
            </a:p>
          </p:txBody>
        </p:sp>
        <p:sp>
          <p:nvSpPr>
            <p:cNvPr id="402" name="Freeform: Shape 330">
              <a:extLst>
                <a:ext uri="{FF2B5EF4-FFF2-40B4-BE49-F238E27FC236}">
                  <a16:creationId xmlns:a16="http://schemas.microsoft.com/office/drawing/2014/main" id="{5134F91C-585A-CD08-ACE0-5AA41125FBB5}"/>
                </a:ext>
              </a:extLst>
            </p:cNvPr>
            <p:cNvSpPr/>
            <p:nvPr/>
          </p:nvSpPr>
          <p:spPr>
            <a:xfrm>
              <a:off x="1024498" y="8282346"/>
              <a:ext cx="1666196" cy="1067114"/>
            </a:xfrm>
            <a:custGeom>
              <a:avLst/>
              <a:gdLst>
                <a:gd name="connsiteX0" fmla="*/ 14041 w 1666195"/>
                <a:gd name="connsiteY0" fmla="*/ 852381 h 1067114"/>
                <a:gd name="connsiteX1" fmla="*/ 1456892 w 1666195"/>
                <a:gd name="connsiteY1" fmla="*/ 14041 h 1067114"/>
                <a:gd name="connsiteX2" fmla="*/ 1670314 w 1666195"/>
                <a:gd name="connsiteY2" fmla="*/ 218852 h 1067114"/>
                <a:gd name="connsiteX3" fmla="*/ 227464 w 1666195"/>
                <a:gd name="connsiteY3" fmla="*/ 1057379 h 1067114"/>
              </a:gdLst>
              <a:ahLst/>
              <a:cxnLst>
                <a:cxn ang="0">
                  <a:pos x="connsiteX0" y="connsiteY0"/>
                </a:cxn>
                <a:cxn ang="0">
                  <a:pos x="connsiteX1" y="connsiteY1"/>
                </a:cxn>
                <a:cxn ang="0">
                  <a:pos x="connsiteX2" y="connsiteY2"/>
                </a:cxn>
                <a:cxn ang="0">
                  <a:pos x="connsiteX3" y="connsiteY3"/>
                </a:cxn>
              </a:cxnLst>
              <a:rect l="l" t="t" r="r" b="b"/>
              <a:pathLst>
                <a:path w="1666195" h="1067114">
                  <a:moveTo>
                    <a:pt x="14041" y="852381"/>
                  </a:moveTo>
                  <a:lnTo>
                    <a:pt x="1456892" y="14041"/>
                  </a:lnTo>
                  <a:lnTo>
                    <a:pt x="1670314" y="218852"/>
                  </a:lnTo>
                  <a:lnTo>
                    <a:pt x="227464" y="1057379"/>
                  </a:lnTo>
                  <a:close/>
                </a:path>
              </a:pathLst>
            </a:custGeom>
            <a:solidFill>
              <a:srgbClr val="E7F1F7"/>
            </a:solidFill>
            <a:ln w="9525" cap="flat">
              <a:noFill/>
              <a:prstDash val="solid"/>
              <a:miter/>
            </a:ln>
          </p:spPr>
          <p:txBody>
            <a:bodyPr rtlCol="0" anchor="ctr"/>
            <a:lstStyle/>
            <a:p>
              <a:endParaRPr lang="en-US" sz="1050"/>
            </a:p>
          </p:txBody>
        </p:sp>
        <p:sp>
          <p:nvSpPr>
            <p:cNvPr id="403" name="Freeform: Shape 331">
              <a:extLst>
                <a:ext uri="{FF2B5EF4-FFF2-40B4-BE49-F238E27FC236}">
                  <a16:creationId xmlns:a16="http://schemas.microsoft.com/office/drawing/2014/main" id="{44DB3654-E431-D231-BFC0-748818F3EF0C}"/>
                </a:ext>
              </a:extLst>
            </p:cNvPr>
            <p:cNvSpPr/>
            <p:nvPr/>
          </p:nvSpPr>
          <p:spPr>
            <a:xfrm>
              <a:off x="1237921" y="8487157"/>
              <a:ext cx="1666196" cy="898622"/>
            </a:xfrm>
            <a:custGeom>
              <a:avLst/>
              <a:gdLst>
                <a:gd name="connsiteX0" fmla="*/ 14041 w 1666195"/>
                <a:gd name="connsiteY0" fmla="*/ 852568 h 898622"/>
                <a:gd name="connsiteX1" fmla="*/ 1456892 w 1666195"/>
                <a:gd name="connsiteY1" fmla="*/ 14041 h 898622"/>
                <a:gd name="connsiteX2" fmla="*/ 1670876 w 1666195"/>
                <a:gd name="connsiteY2" fmla="*/ 55977 h 898622"/>
                <a:gd name="connsiteX3" fmla="*/ 228025 w 1666195"/>
                <a:gd name="connsiteY3" fmla="*/ 894504 h 898622"/>
              </a:gdLst>
              <a:ahLst/>
              <a:cxnLst>
                <a:cxn ang="0">
                  <a:pos x="connsiteX0" y="connsiteY0"/>
                </a:cxn>
                <a:cxn ang="0">
                  <a:pos x="connsiteX1" y="connsiteY1"/>
                </a:cxn>
                <a:cxn ang="0">
                  <a:pos x="connsiteX2" y="connsiteY2"/>
                </a:cxn>
                <a:cxn ang="0">
                  <a:pos x="connsiteX3" y="connsiteY3"/>
                </a:cxn>
              </a:cxnLst>
              <a:rect l="l" t="t" r="r" b="b"/>
              <a:pathLst>
                <a:path w="1666195" h="898622">
                  <a:moveTo>
                    <a:pt x="14041" y="852568"/>
                  </a:moveTo>
                  <a:lnTo>
                    <a:pt x="1456892" y="14041"/>
                  </a:lnTo>
                  <a:lnTo>
                    <a:pt x="1670876" y="55977"/>
                  </a:lnTo>
                  <a:lnTo>
                    <a:pt x="228025" y="894504"/>
                  </a:lnTo>
                  <a:close/>
                </a:path>
              </a:pathLst>
            </a:custGeom>
            <a:solidFill>
              <a:srgbClr val="CFDEE8"/>
            </a:solidFill>
            <a:ln w="9525" cap="flat">
              <a:noFill/>
              <a:prstDash val="solid"/>
              <a:miter/>
            </a:ln>
          </p:spPr>
          <p:txBody>
            <a:bodyPr rtlCol="0" anchor="ctr"/>
            <a:lstStyle/>
            <a:p>
              <a:endParaRPr lang="en-US" sz="1050"/>
            </a:p>
          </p:txBody>
        </p:sp>
        <p:sp>
          <p:nvSpPr>
            <p:cNvPr id="404" name="Freeform: Shape 332">
              <a:extLst>
                <a:ext uri="{FF2B5EF4-FFF2-40B4-BE49-F238E27FC236}">
                  <a16:creationId xmlns:a16="http://schemas.microsoft.com/office/drawing/2014/main" id="{CB6D70A8-FF89-005B-478D-3F03C4EC39D8}"/>
                </a:ext>
              </a:extLst>
            </p:cNvPr>
            <p:cNvSpPr/>
            <p:nvPr/>
          </p:nvSpPr>
          <p:spPr>
            <a:xfrm>
              <a:off x="1451905" y="8529093"/>
              <a:ext cx="1666196" cy="1067114"/>
            </a:xfrm>
            <a:custGeom>
              <a:avLst/>
              <a:gdLst>
                <a:gd name="connsiteX0" fmla="*/ 14041 w 1666195"/>
                <a:gd name="connsiteY0" fmla="*/ 852568 h 1067114"/>
                <a:gd name="connsiteX1" fmla="*/ 1456891 w 1666195"/>
                <a:gd name="connsiteY1" fmla="*/ 14041 h 1067114"/>
                <a:gd name="connsiteX2" fmla="*/ 1670314 w 1666195"/>
                <a:gd name="connsiteY2" fmla="*/ 219039 h 1067114"/>
                <a:gd name="connsiteX3" fmla="*/ 227464 w 1666195"/>
                <a:gd name="connsiteY3" fmla="*/ 1057379 h 1067114"/>
              </a:gdLst>
              <a:ahLst/>
              <a:cxnLst>
                <a:cxn ang="0">
                  <a:pos x="connsiteX0" y="connsiteY0"/>
                </a:cxn>
                <a:cxn ang="0">
                  <a:pos x="connsiteX1" y="connsiteY1"/>
                </a:cxn>
                <a:cxn ang="0">
                  <a:pos x="connsiteX2" y="connsiteY2"/>
                </a:cxn>
                <a:cxn ang="0">
                  <a:pos x="connsiteX3" y="connsiteY3"/>
                </a:cxn>
              </a:cxnLst>
              <a:rect l="l" t="t" r="r" b="b"/>
              <a:pathLst>
                <a:path w="1666195" h="1067114">
                  <a:moveTo>
                    <a:pt x="14041" y="852568"/>
                  </a:moveTo>
                  <a:lnTo>
                    <a:pt x="1456891" y="14041"/>
                  </a:lnTo>
                  <a:lnTo>
                    <a:pt x="1670314" y="219039"/>
                  </a:lnTo>
                  <a:lnTo>
                    <a:pt x="227464" y="1057379"/>
                  </a:lnTo>
                  <a:close/>
                </a:path>
              </a:pathLst>
            </a:custGeom>
            <a:solidFill>
              <a:srgbClr val="E7F1F7"/>
            </a:solidFill>
            <a:ln w="9525" cap="flat">
              <a:noFill/>
              <a:prstDash val="solid"/>
              <a:miter/>
            </a:ln>
          </p:spPr>
          <p:txBody>
            <a:bodyPr rtlCol="0" anchor="ctr"/>
            <a:lstStyle/>
            <a:p>
              <a:endParaRPr lang="en-US" sz="1050"/>
            </a:p>
          </p:txBody>
        </p:sp>
        <p:sp>
          <p:nvSpPr>
            <p:cNvPr id="405" name="Freeform: Shape 333">
              <a:extLst>
                <a:ext uri="{FF2B5EF4-FFF2-40B4-BE49-F238E27FC236}">
                  <a16:creationId xmlns:a16="http://schemas.microsoft.com/office/drawing/2014/main" id="{143748F2-9FC1-288A-A085-0120E9748852}"/>
                </a:ext>
              </a:extLst>
            </p:cNvPr>
            <p:cNvSpPr/>
            <p:nvPr/>
          </p:nvSpPr>
          <p:spPr>
            <a:xfrm>
              <a:off x="1665328" y="8734091"/>
              <a:ext cx="1666196" cy="898622"/>
            </a:xfrm>
            <a:custGeom>
              <a:avLst/>
              <a:gdLst>
                <a:gd name="connsiteX0" fmla="*/ 14041 w 1666195"/>
                <a:gd name="connsiteY0" fmla="*/ 852381 h 898622"/>
                <a:gd name="connsiteX1" fmla="*/ 1456892 w 1666195"/>
                <a:gd name="connsiteY1" fmla="*/ 14041 h 898622"/>
                <a:gd name="connsiteX2" fmla="*/ 1670689 w 1666195"/>
                <a:gd name="connsiteY2" fmla="*/ 55790 h 898622"/>
                <a:gd name="connsiteX3" fmla="*/ 227838 w 1666195"/>
                <a:gd name="connsiteY3" fmla="*/ 894130 h 898622"/>
              </a:gdLst>
              <a:ahLst/>
              <a:cxnLst>
                <a:cxn ang="0">
                  <a:pos x="connsiteX0" y="connsiteY0"/>
                </a:cxn>
                <a:cxn ang="0">
                  <a:pos x="connsiteX1" y="connsiteY1"/>
                </a:cxn>
                <a:cxn ang="0">
                  <a:pos x="connsiteX2" y="connsiteY2"/>
                </a:cxn>
                <a:cxn ang="0">
                  <a:pos x="connsiteX3" y="connsiteY3"/>
                </a:cxn>
              </a:cxnLst>
              <a:rect l="l" t="t" r="r" b="b"/>
              <a:pathLst>
                <a:path w="1666195" h="898622">
                  <a:moveTo>
                    <a:pt x="14041" y="852381"/>
                  </a:moveTo>
                  <a:lnTo>
                    <a:pt x="1456892" y="14041"/>
                  </a:lnTo>
                  <a:lnTo>
                    <a:pt x="1670689" y="55790"/>
                  </a:lnTo>
                  <a:lnTo>
                    <a:pt x="227838" y="894130"/>
                  </a:lnTo>
                  <a:close/>
                </a:path>
              </a:pathLst>
            </a:custGeom>
            <a:solidFill>
              <a:srgbClr val="CFDEE8"/>
            </a:solidFill>
            <a:ln w="9525" cap="flat">
              <a:noFill/>
              <a:prstDash val="solid"/>
              <a:miter/>
            </a:ln>
          </p:spPr>
          <p:txBody>
            <a:bodyPr rtlCol="0" anchor="ctr"/>
            <a:lstStyle/>
            <a:p>
              <a:endParaRPr lang="en-US" sz="1050"/>
            </a:p>
          </p:txBody>
        </p:sp>
        <p:sp>
          <p:nvSpPr>
            <p:cNvPr id="406" name="Freeform: Shape 334">
              <a:extLst>
                <a:ext uri="{FF2B5EF4-FFF2-40B4-BE49-F238E27FC236}">
                  <a16:creationId xmlns:a16="http://schemas.microsoft.com/office/drawing/2014/main" id="{69D92495-3ECF-E056-9653-ED51F6CBB5EB}"/>
                </a:ext>
              </a:extLst>
            </p:cNvPr>
            <p:cNvSpPr/>
            <p:nvPr/>
          </p:nvSpPr>
          <p:spPr>
            <a:xfrm>
              <a:off x="1879126" y="8775839"/>
              <a:ext cx="1703638" cy="1085835"/>
            </a:xfrm>
            <a:custGeom>
              <a:avLst/>
              <a:gdLst>
                <a:gd name="connsiteX0" fmla="*/ 14041 w 1703638"/>
                <a:gd name="connsiteY0" fmla="*/ 852381 h 1085835"/>
                <a:gd name="connsiteX1" fmla="*/ 1456892 w 1703638"/>
                <a:gd name="connsiteY1" fmla="*/ 14041 h 1085835"/>
                <a:gd name="connsiteX2" fmla="*/ 1693716 w 1703638"/>
                <a:gd name="connsiteY2" fmla="*/ 241317 h 1085835"/>
                <a:gd name="connsiteX3" fmla="*/ 250865 w 1703638"/>
                <a:gd name="connsiteY3" fmla="*/ 1079845 h 1085835"/>
              </a:gdLst>
              <a:ahLst/>
              <a:cxnLst>
                <a:cxn ang="0">
                  <a:pos x="connsiteX0" y="connsiteY0"/>
                </a:cxn>
                <a:cxn ang="0">
                  <a:pos x="connsiteX1" y="connsiteY1"/>
                </a:cxn>
                <a:cxn ang="0">
                  <a:pos x="connsiteX2" y="connsiteY2"/>
                </a:cxn>
                <a:cxn ang="0">
                  <a:pos x="connsiteX3" y="connsiteY3"/>
                </a:cxn>
              </a:cxnLst>
              <a:rect l="l" t="t" r="r" b="b"/>
              <a:pathLst>
                <a:path w="1703638" h="1085835">
                  <a:moveTo>
                    <a:pt x="14041" y="852381"/>
                  </a:moveTo>
                  <a:lnTo>
                    <a:pt x="1456892" y="14041"/>
                  </a:lnTo>
                  <a:lnTo>
                    <a:pt x="1693716" y="241317"/>
                  </a:lnTo>
                  <a:lnTo>
                    <a:pt x="250865" y="1079845"/>
                  </a:lnTo>
                  <a:close/>
                </a:path>
              </a:pathLst>
            </a:custGeom>
            <a:solidFill>
              <a:srgbClr val="E7F1F7"/>
            </a:solidFill>
            <a:ln w="9525" cap="flat">
              <a:noFill/>
              <a:prstDash val="solid"/>
              <a:miter/>
            </a:ln>
          </p:spPr>
          <p:txBody>
            <a:bodyPr rtlCol="0" anchor="ctr"/>
            <a:lstStyle/>
            <a:p>
              <a:endParaRPr lang="en-US" sz="1050"/>
            </a:p>
          </p:txBody>
        </p:sp>
        <p:sp>
          <p:nvSpPr>
            <p:cNvPr id="407" name="Freeform: Shape 335">
              <a:extLst>
                <a:ext uri="{FF2B5EF4-FFF2-40B4-BE49-F238E27FC236}">
                  <a16:creationId xmlns:a16="http://schemas.microsoft.com/office/drawing/2014/main" id="{737DAD0B-CE75-781B-D311-D33738D6B4A4}"/>
                </a:ext>
              </a:extLst>
            </p:cNvPr>
            <p:cNvSpPr/>
            <p:nvPr/>
          </p:nvSpPr>
          <p:spPr>
            <a:xfrm>
              <a:off x="359892" y="8827697"/>
              <a:ext cx="1778524" cy="1048393"/>
            </a:xfrm>
            <a:custGeom>
              <a:avLst/>
              <a:gdLst>
                <a:gd name="connsiteX0" fmla="*/ 1533275 w 1778523"/>
                <a:gd name="connsiteY0" fmla="*/ 800523 h 1048392"/>
                <a:gd name="connsiteX1" fmla="*/ 1770099 w 1778523"/>
                <a:gd name="connsiteY1" fmla="*/ 1027987 h 1048392"/>
                <a:gd name="connsiteX2" fmla="*/ 1766729 w 1778523"/>
                <a:gd name="connsiteY2" fmla="*/ 1037347 h 1048392"/>
                <a:gd name="connsiteX3" fmla="*/ 1533275 w 1778523"/>
                <a:gd name="connsiteY3" fmla="*/ 813067 h 1048392"/>
                <a:gd name="connsiteX4" fmla="*/ 1319477 w 1778523"/>
                <a:gd name="connsiteY4" fmla="*/ 771505 h 1048392"/>
                <a:gd name="connsiteX5" fmla="*/ 1106055 w 1778523"/>
                <a:gd name="connsiteY5" fmla="*/ 566319 h 1048392"/>
                <a:gd name="connsiteX6" fmla="*/ 892070 w 1778523"/>
                <a:gd name="connsiteY6" fmla="*/ 524571 h 1048392"/>
                <a:gd name="connsiteX7" fmla="*/ 678647 w 1778523"/>
                <a:gd name="connsiteY7" fmla="*/ 319573 h 1048392"/>
                <a:gd name="connsiteX8" fmla="*/ 464850 w 1778523"/>
                <a:gd name="connsiteY8" fmla="*/ 278011 h 1048392"/>
                <a:gd name="connsiteX9" fmla="*/ 251240 w 1778523"/>
                <a:gd name="connsiteY9" fmla="*/ 72826 h 1048392"/>
                <a:gd name="connsiteX10" fmla="*/ 17224 w 1778523"/>
                <a:gd name="connsiteY10" fmla="*/ 27146 h 1048392"/>
                <a:gd name="connsiteX11" fmla="*/ 14041 w 1778523"/>
                <a:gd name="connsiteY11" fmla="*/ 14041 h 1048392"/>
                <a:gd name="connsiteX12" fmla="*/ 251427 w 1778523"/>
                <a:gd name="connsiteY12" fmla="*/ 60470 h 1048392"/>
                <a:gd name="connsiteX13" fmla="*/ 464850 w 1778523"/>
                <a:gd name="connsiteY13" fmla="*/ 265468 h 1048392"/>
                <a:gd name="connsiteX14" fmla="*/ 678647 w 1778523"/>
                <a:gd name="connsiteY14" fmla="*/ 307029 h 1048392"/>
                <a:gd name="connsiteX15" fmla="*/ 892070 w 1778523"/>
                <a:gd name="connsiteY15" fmla="*/ 512028 h 1048392"/>
                <a:gd name="connsiteX16" fmla="*/ 1106055 w 1778523"/>
                <a:gd name="connsiteY16" fmla="*/ 553963 h 1048392"/>
                <a:gd name="connsiteX17" fmla="*/ 1319477 w 1778523"/>
                <a:gd name="connsiteY17" fmla="*/ 758774 h 1048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8523" h="1048392">
                  <a:moveTo>
                    <a:pt x="1533275" y="800523"/>
                  </a:moveTo>
                  <a:lnTo>
                    <a:pt x="1770099" y="1027987"/>
                  </a:lnTo>
                  <a:lnTo>
                    <a:pt x="1766729" y="1037347"/>
                  </a:lnTo>
                  <a:lnTo>
                    <a:pt x="1533275" y="813067"/>
                  </a:lnTo>
                  <a:lnTo>
                    <a:pt x="1319477" y="771505"/>
                  </a:lnTo>
                  <a:lnTo>
                    <a:pt x="1106055" y="566319"/>
                  </a:lnTo>
                  <a:lnTo>
                    <a:pt x="892070" y="524571"/>
                  </a:lnTo>
                  <a:lnTo>
                    <a:pt x="678647" y="319573"/>
                  </a:lnTo>
                  <a:lnTo>
                    <a:pt x="464850" y="278011"/>
                  </a:lnTo>
                  <a:lnTo>
                    <a:pt x="251240" y="72826"/>
                  </a:lnTo>
                  <a:lnTo>
                    <a:pt x="17224" y="27146"/>
                  </a:lnTo>
                  <a:lnTo>
                    <a:pt x="14041" y="14041"/>
                  </a:lnTo>
                  <a:lnTo>
                    <a:pt x="251427" y="60470"/>
                  </a:lnTo>
                  <a:lnTo>
                    <a:pt x="464850" y="265468"/>
                  </a:lnTo>
                  <a:lnTo>
                    <a:pt x="678647" y="307029"/>
                  </a:lnTo>
                  <a:lnTo>
                    <a:pt x="892070" y="512028"/>
                  </a:lnTo>
                  <a:lnTo>
                    <a:pt x="1106055" y="553963"/>
                  </a:lnTo>
                  <a:lnTo>
                    <a:pt x="1319477" y="758774"/>
                  </a:lnTo>
                  <a:close/>
                </a:path>
              </a:pathLst>
            </a:custGeom>
            <a:solidFill>
              <a:srgbClr val="C5D4DD"/>
            </a:solidFill>
            <a:ln w="9525" cap="flat">
              <a:noFill/>
              <a:prstDash val="solid"/>
              <a:miter/>
            </a:ln>
          </p:spPr>
          <p:txBody>
            <a:bodyPr rtlCol="0" anchor="ctr"/>
            <a:lstStyle/>
            <a:p>
              <a:endParaRPr lang="en-US" sz="1050"/>
            </a:p>
          </p:txBody>
        </p:sp>
        <p:sp>
          <p:nvSpPr>
            <p:cNvPr id="408" name="Freeform: Shape 336">
              <a:extLst>
                <a:ext uri="{FF2B5EF4-FFF2-40B4-BE49-F238E27FC236}">
                  <a16:creationId xmlns:a16="http://schemas.microsoft.com/office/drawing/2014/main" id="{290C5910-5A99-1B5E-2B83-C42BA90CF31F}"/>
                </a:ext>
              </a:extLst>
            </p:cNvPr>
            <p:cNvSpPr/>
            <p:nvPr/>
          </p:nvSpPr>
          <p:spPr>
            <a:xfrm>
              <a:off x="2112580" y="9003116"/>
              <a:ext cx="1460261" cy="861180"/>
            </a:xfrm>
            <a:custGeom>
              <a:avLst/>
              <a:gdLst>
                <a:gd name="connsiteX0" fmla="*/ 17411 w 1460261"/>
                <a:gd name="connsiteY0" fmla="*/ 852568 h 861179"/>
                <a:gd name="connsiteX1" fmla="*/ 1460261 w 1460261"/>
                <a:gd name="connsiteY1" fmla="*/ 14041 h 861179"/>
                <a:gd name="connsiteX2" fmla="*/ 1456892 w 1460261"/>
                <a:gd name="connsiteY2" fmla="*/ 23402 h 861179"/>
                <a:gd name="connsiteX3" fmla="*/ 14041 w 1460261"/>
                <a:gd name="connsiteY3" fmla="*/ 861929 h 861179"/>
              </a:gdLst>
              <a:ahLst/>
              <a:cxnLst>
                <a:cxn ang="0">
                  <a:pos x="connsiteX0" y="connsiteY0"/>
                </a:cxn>
                <a:cxn ang="0">
                  <a:pos x="connsiteX1" y="connsiteY1"/>
                </a:cxn>
                <a:cxn ang="0">
                  <a:pos x="connsiteX2" y="connsiteY2"/>
                </a:cxn>
                <a:cxn ang="0">
                  <a:pos x="connsiteX3" y="connsiteY3"/>
                </a:cxn>
              </a:cxnLst>
              <a:rect l="l" t="t" r="r" b="b"/>
              <a:pathLst>
                <a:path w="1460261" h="861179">
                  <a:moveTo>
                    <a:pt x="17411" y="852568"/>
                  </a:moveTo>
                  <a:lnTo>
                    <a:pt x="1460261" y="14041"/>
                  </a:lnTo>
                  <a:lnTo>
                    <a:pt x="1456892" y="23402"/>
                  </a:lnTo>
                  <a:lnTo>
                    <a:pt x="14041" y="861929"/>
                  </a:lnTo>
                  <a:close/>
                </a:path>
              </a:pathLst>
            </a:custGeom>
            <a:solidFill>
              <a:srgbClr val="C5D4DD"/>
            </a:solidFill>
            <a:ln w="9525" cap="flat">
              <a:noFill/>
              <a:prstDash val="solid"/>
              <a:miter/>
            </a:ln>
          </p:spPr>
          <p:txBody>
            <a:bodyPr rtlCol="0" anchor="ctr"/>
            <a:lstStyle/>
            <a:p>
              <a:endParaRPr lang="en-US" sz="1050"/>
            </a:p>
          </p:txBody>
        </p:sp>
        <p:sp>
          <p:nvSpPr>
            <p:cNvPr id="409" name="Freeform: Shape 337">
              <a:extLst>
                <a:ext uri="{FF2B5EF4-FFF2-40B4-BE49-F238E27FC236}">
                  <a16:creationId xmlns:a16="http://schemas.microsoft.com/office/drawing/2014/main" id="{B4191FEB-EE3E-AC7E-F592-FF5D5AE10207}"/>
                </a:ext>
              </a:extLst>
            </p:cNvPr>
            <p:cNvSpPr/>
            <p:nvPr/>
          </p:nvSpPr>
          <p:spPr>
            <a:xfrm>
              <a:off x="1234177" y="8827697"/>
              <a:ext cx="37443" cy="18721"/>
            </a:xfrm>
            <a:custGeom>
              <a:avLst/>
              <a:gdLst>
                <a:gd name="connsiteX0" fmla="*/ 23402 w 37442"/>
                <a:gd name="connsiteY0" fmla="*/ 14041 h 18721"/>
                <a:gd name="connsiteX1" fmla="*/ 14041 w 37442"/>
                <a:gd name="connsiteY1" fmla="*/ 19470 h 18721"/>
                <a:gd name="connsiteX2" fmla="*/ 15726 w 37442"/>
                <a:gd name="connsiteY2" fmla="*/ 19096 h 18721"/>
                <a:gd name="connsiteX3" fmla="*/ 23402 w 37442"/>
                <a:gd name="connsiteY3" fmla="*/ 14041 h 18721"/>
              </a:gdLst>
              <a:ahLst/>
              <a:cxnLst>
                <a:cxn ang="0">
                  <a:pos x="connsiteX0" y="connsiteY0"/>
                </a:cxn>
                <a:cxn ang="0">
                  <a:pos x="connsiteX1" y="connsiteY1"/>
                </a:cxn>
                <a:cxn ang="0">
                  <a:pos x="connsiteX2" y="connsiteY2"/>
                </a:cxn>
                <a:cxn ang="0">
                  <a:pos x="connsiteX3" y="connsiteY3"/>
                </a:cxn>
              </a:cxnLst>
              <a:rect l="l" t="t" r="r" b="b"/>
              <a:pathLst>
                <a:path w="37442" h="18721">
                  <a:moveTo>
                    <a:pt x="23402" y="14041"/>
                  </a:moveTo>
                  <a:lnTo>
                    <a:pt x="14041" y="19470"/>
                  </a:lnTo>
                  <a:cubicBezTo>
                    <a:pt x="14603" y="19283"/>
                    <a:pt x="14977" y="19470"/>
                    <a:pt x="15726" y="19096"/>
                  </a:cubicBezTo>
                  <a:cubicBezTo>
                    <a:pt x="18160" y="17973"/>
                    <a:pt x="20781" y="15726"/>
                    <a:pt x="23402" y="14041"/>
                  </a:cubicBezTo>
                  <a:close/>
                </a:path>
              </a:pathLst>
            </a:custGeom>
            <a:solidFill>
              <a:srgbClr val="CFDEE8"/>
            </a:solidFill>
            <a:ln w="9525" cap="flat">
              <a:noFill/>
              <a:prstDash val="solid"/>
              <a:miter/>
            </a:ln>
          </p:spPr>
          <p:txBody>
            <a:bodyPr rtlCol="0" anchor="ctr"/>
            <a:lstStyle/>
            <a:p>
              <a:endParaRPr lang="en-US" sz="1050"/>
            </a:p>
          </p:txBody>
        </p:sp>
        <p:sp>
          <p:nvSpPr>
            <p:cNvPr id="410" name="Freeform: Shape 338">
              <a:extLst>
                <a:ext uri="{FF2B5EF4-FFF2-40B4-BE49-F238E27FC236}">
                  <a16:creationId xmlns:a16="http://schemas.microsoft.com/office/drawing/2014/main" id="{B4DCE5F2-0E75-5786-2BDD-CEA87B2BAE07}"/>
                </a:ext>
              </a:extLst>
            </p:cNvPr>
            <p:cNvSpPr/>
            <p:nvPr/>
          </p:nvSpPr>
          <p:spPr>
            <a:xfrm>
              <a:off x="2103173" y="8641760"/>
              <a:ext cx="74885" cy="56164"/>
            </a:xfrm>
            <a:custGeom>
              <a:avLst/>
              <a:gdLst>
                <a:gd name="connsiteX0" fmla="*/ 15210 w 74885"/>
                <a:gd name="connsiteY0" fmla="*/ 29428 h 56163"/>
                <a:gd name="connsiteX1" fmla="*/ 20452 w 74885"/>
                <a:gd name="connsiteY1" fmla="*/ 26245 h 56163"/>
                <a:gd name="connsiteX2" fmla="*/ 20265 w 74885"/>
                <a:gd name="connsiteY2" fmla="*/ 22688 h 56163"/>
                <a:gd name="connsiteX3" fmla="*/ 30375 w 74885"/>
                <a:gd name="connsiteY3" fmla="*/ 22688 h 56163"/>
                <a:gd name="connsiteX4" fmla="*/ 29251 w 74885"/>
                <a:gd name="connsiteY4" fmla="*/ 21190 h 56163"/>
                <a:gd name="connsiteX5" fmla="*/ 24197 w 74885"/>
                <a:gd name="connsiteY5" fmla="*/ 19318 h 56163"/>
                <a:gd name="connsiteX6" fmla="*/ 19329 w 74885"/>
                <a:gd name="connsiteY6" fmla="*/ 17259 h 56163"/>
                <a:gd name="connsiteX7" fmla="*/ 18206 w 74885"/>
                <a:gd name="connsiteY7" fmla="*/ 16323 h 56163"/>
                <a:gd name="connsiteX8" fmla="*/ 20265 w 74885"/>
                <a:gd name="connsiteY8" fmla="*/ 15199 h 56163"/>
                <a:gd name="connsiteX9" fmla="*/ 31872 w 74885"/>
                <a:gd name="connsiteY9" fmla="*/ 16510 h 56163"/>
                <a:gd name="connsiteX10" fmla="*/ 35242 w 74885"/>
                <a:gd name="connsiteY10" fmla="*/ 18944 h 56163"/>
                <a:gd name="connsiteX11" fmla="*/ 39548 w 74885"/>
                <a:gd name="connsiteY11" fmla="*/ 23624 h 56163"/>
                <a:gd name="connsiteX12" fmla="*/ 39922 w 74885"/>
                <a:gd name="connsiteY12" fmla="*/ 23811 h 56163"/>
                <a:gd name="connsiteX13" fmla="*/ 44977 w 74885"/>
                <a:gd name="connsiteY13" fmla="*/ 25496 h 56163"/>
                <a:gd name="connsiteX14" fmla="*/ 47224 w 74885"/>
                <a:gd name="connsiteY14" fmla="*/ 26432 h 56163"/>
                <a:gd name="connsiteX15" fmla="*/ 49658 w 74885"/>
                <a:gd name="connsiteY15" fmla="*/ 28117 h 56163"/>
                <a:gd name="connsiteX16" fmla="*/ 51904 w 74885"/>
                <a:gd name="connsiteY16" fmla="*/ 29615 h 56163"/>
                <a:gd name="connsiteX17" fmla="*/ 53215 w 74885"/>
                <a:gd name="connsiteY17" fmla="*/ 30177 h 56163"/>
                <a:gd name="connsiteX18" fmla="*/ 68753 w 74885"/>
                <a:gd name="connsiteY18" fmla="*/ 32423 h 56163"/>
                <a:gd name="connsiteX19" fmla="*/ 69877 w 74885"/>
                <a:gd name="connsiteY19" fmla="*/ 32985 h 56163"/>
                <a:gd name="connsiteX20" fmla="*/ 71936 w 74885"/>
                <a:gd name="connsiteY20" fmla="*/ 39724 h 56163"/>
                <a:gd name="connsiteX21" fmla="*/ 68941 w 74885"/>
                <a:gd name="connsiteY21" fmla="*/ 44779 h 56163"/>
                <a:gd name="connsiteX22" fmla="*/ 64822 w 74885"/>
                <a:gd name="connsiteY22" fmla="*/ 49834 h 56163"/>
                <a:gd name="connsiteX23" fmla="*/ 55274 w 74885"/>
                <a:gd name="connsiteY23" fmla="*/ 48523 h 56163"/>
                <a:gd name="connsiteX24" fmla="*/ 45352 w 74885"/>
                <a:gd name="connsiteY24" fmla="*/ 46464 h 56163"/>
                <a:gd name="connsiteX25" fmla="*/ 28502 w 74885"/>
                <a:gd name="connsiteY25" fmla="*/ 39537 h 56163"/>
                <a:gd name="connsiteX26" fmla="*/ 25133 w 74885"/>
                <a:gd name="connsiteY26" fmla="*/ 37104 h 56163"/>
                <a:gd name="connsiteX27" fmla="*/ 23261 w 74885"/>
                <a:gd name="connsiteY27" fmla="*/ 35606 h 56163"/>
                <a:gd name="connsiteX28" fmla="*/ 18206 w 74885"/>
                <a:gd name="connsiteY28" fmla="*/ 33546 h 56163"/>
                <a:gd name="connsiteX29" fmla="*/ 15585 w 74885"/>
                <a:gd name="connsiteY29" fmla="*/ 32423 h 56163"/>
                <a:gd name="connsiteX30" fmla="*/ 15210 w 74885"/>
                <a:gd name="connsiteY30" fmla="*/ 29428 h 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885" h="56163">
                  <a:moveTo>
                    <a:pt x="15210" y="29428"/>
                  </a:moveTo>
                  <a:cubicBezTo>
                    <a:pt x="16708" y="28305"/>
                    <a:pt x="19703" y="27743"/>
                    <a:pt x="20452" y="26245"/>
                  </a:cubicBezTo>
                  <a:cubicBezTo>
                    <a:pt x="21014" y="24934"/>
                    <a:pt x="18767" y="23811"/>
                    <a:pt x="20265" y="22688"/>
                  </a:cubicBezTo>
                  <a:cubicBezTo>
                    <a:pt x="22886" y="21003"/>
                    <a:pt x="29064" y="26807"/>
                    <a:pt x="30375" y="22688"/>
                  </a:cubicBezTo>
                  <a:cubicBezTo>
                    <a:pt x="30562" y="22126"/>
                    <a:pt x="30000" y="21752"/>
                    <a:pt x="29251" y="21190"/>
                  </a:cubicBezTo>
                  <a:cubicBezTo>
                    <a:pt x="28128" y="20441"/>
                    <a:pt x="26069" y="19880"/>
                    <a:pt x="24197" y="19318"/>
                  </a:cubicBezTo>
                  <a:cubicBezTo>
                    <a:pt x="22324" y="18569"/>
                    <a:pt x="20452" y="18007"/>
                    <a:pt x="19329" y="17259"/>
                  </a:cubicBezTo>
                  <a:cubicBezTo>
                    <a:pt x="18767" y="16884"/>
                    <a:pt x="18393" y="16697"/>
                    <a:pt x="18206" y="16323"/>
                  </a:cubicBezTo>
                  <a:lnTo>
                    <a:pt x="20265" y="15199"/>
                  </a:lnTo>
                  <a:cubicBezTo>
                    <a:pt x="23448" y="12766"/>
                    <a:pt x="28502" y="14638"/>
                    <a:pt x="31872" y="16510"/>
                  </a:cubicBezTo>
                  <a:cubicBezTo>
                    <a:pt x="33370" y="17446"/>
                    <a:pt x="34681" y="18382"/>
                    <a:pt x="35242" y="18944"/>
                  </a:cubicBezTo>
                  <a:cubicBezTo>
                    <a:pt x="36740" y="20441"/>
                    <a:pt x="37302" y="22314"/>
                    <a:pt x="39548" y="23624"/>
                  </a:cubicBezTo>
                  <a:cubicBezTo>
                    <a:pt x="39735" y="23624"/>
                    <a:pt x="39735" y="23811"/>
                    <a:pt x="39922" y="23811"/>
                  </a:cubicBezTo>
                  <a:lnTo>
                    <a:pt x="44977" y="25496"/>
                  </a:lnTo>
                  <a:cubicBezTo>
                    <a:pt x="45726" y="25871"/>
                    <a:pt x="46475" y="26058"/>
                    <a:pt x="47224" y="26432"/>
                  </a:cubicBezTo>
                  <a:cubicBezTo>
                    <a:pt x="48160" y="26994"/>
                    <a:pt x="48909" y="27556"/>
                    <a:pt x="49658" y="28117"/>
                  </a:cubicBezTo>
                  <a:cubicBezTo>
                    <a:pt x="50406" y="28679"/>
                    <a:pt x="50968" y="29053"/>
                    <a:pt x="51904" y="29615"/>
                  </a:cubicBezTo>
                  <a:cubicBezTo>
                    <a:pt x="52279" y="29802"/>
                    <a:pt x="52653" y="29989"/>
                    <a:pt x="53215" y="30177"/>
                  </a:cubicBezTo>
                  <a:cubicBezTo>
                    <a:pt x="58269" y="32797"/>
                    <a:pt x="63886" y="30177"/>
                    <a:pt x="68753" y="32423"/>
                  </a:cubicBezTo>
                  <a:cubicBezTo>
                    <a:pt x="69128" y="32610"/>
                    <a:pt x="69502" y="32797"/>
                    <a:pt x="69877" y="32985"/>
                  </a:cubicBezTo>
                  <a:cubicBezTo>
                    <a:pt x="73246" y="35044"/>
                    <a:pt x="74183" y="36916"/>
                    <a:pt x="71936" y="39724"/>
                  </a:cubicBezTo>
                  <a:cubicBezTo>
                    <a:pt x="69877" y="41971"/>
                    <a:pt x="68379" y="42158"/>
                    <a:pt x="68941" y="44779"/>
                  </a:cubicBezTo>
                  <a:cubicBezTo>
                    <a:pt x="69502" y="46464"/>
                    <a:pt x="68753" y="49272"/>
                    <a:pt x="64822" y="49834"/>
                  </a:cubicBezTo>
                  <a:cubicBezTo>
                    <a:pt x="62201" y="50208"/>
                    <a:pt x="58644" y="48336"/>
                    <a:pt x="55274" y="48523"/>
                  </a:cubicBezTo>
                  <a:cubicBezTo>
                    <a:pt x="50406" y="48711"/>
                    <a:pt x="49658" y="48336"/>
                    <a:pt x="45352" y="46464"/>
                  </a:cubicBezTo>
                  <a:cubicBezTo>
                    <a:pt x="39548" y="43656"/>
                    <a:pt x="33370" y="42346"/>
                    <a:pt x="28502" y="39537"/>
                  </a:cubicBezTo>
                  <a:cubicBezTo>
                    <a:pt x="27379" y="38788"/>
                    <a:pt x="26069" y="38039"/>
                    <a:pt x="25133" y="37104"/>
                  </a:cubicBezTo>
                  <a:cubicBezTo>
                    <a:pt x="24384" y="36542"/>
                    <a:pt x="23822" y="35980"/>
                    <a:pt x="23261" y="35606"/>
                  </a:cubicBezTo>
                  <a:cubicBezTo>
                    <a:pt x="21950" y="34857"/>
                    <a:pt x="20640" y="34482"/>
                    <a:pt x="18206" y="33546"/>
                  </a:cubicBezTo>
                  <a:cubicBezTo>
                    <a:pt x="17270" y="33172"/>
                    <a:pt x="16334" y="32797"/>
                    <a:pt x="15585" y="32423"/>
                  </a:cubicBezTo>
                  <a:cubicBezTo>
                    <a:pt x="13900" y="31674"/>
                    <a:pt x="13338" y="30551"/>
                    <a:pt x="15210" y="29428"/>
                  </a:cubicBezTo>
                  <a:close/>
                </a:path>
              </a:pathLst>
            </a:custGeom>
            <a:solidFill>
              <a:srgbClr val="E7F1F7"/>
            </a:solidFill>
            <a:ln w="9525" cap="flat">
              <a:noFill/>
              <a:prstDash val="solid"/>
              <a:miter/>
            </a:ln>
          </p:spPr>
          <p:txBody>
            <a:bodyPr rtlCol="0" anchor="ctr"/>
            <a:lstStyle/>
            <a:p>
              <a:endParaRPr lang="en-US" sz="1050"/>
            </a:p>
          </p:txBody>
        </p:sp>
        <p:sp>
          <p:nvSpPr>
            <p:cNvPr id="411" name="Freeform: Shape 339">
              <a:extLst>
                <a:ext uri="{FF2B5EF4-FFF2-40B4-BE49-F238E27FC236}">
                  <a16:creationId xmlns:a16="http://schemas.microsoft.com/office/drawing/2014/main" id="{AE3E0208-BA25-C0AD-C7C7-0AF31BB5517D}"/>
                </a:ext>
              </a:extLst>
            </p:cNvPr>
            <p:cNvSpPr/>
            <p:nvPr/>
          </p:nvSpPr>
          <p:spPr>
            <a:xfrm>
              <a:off x="1945270" y="9086586"/>
              <a:ext cx="112328" cy="56164"/>
            </a:xfrm>
            <a:custGeom>
              <a:avLst/>
              <a:gdLst>
                <a:gd name="connsiteX0" fmla="*/ 78758 w 112327"/>
                <a:gd name="connsiteY0" fmla="*/ 36346 h 56163"/>
                <a:gd name="connsiteX1" fmla="*/ 34951 w 112327"/>
                <a:gd name="connsiteY1" fmla="*/ 46643 h 56163"/>
                <a:gd name="connsiteX2" fmla="*/ 17914 w 112327"/>
                <a:gd name="connsiteY2" fmla="*/ 46830 h 56163"/>
                <a:gd name="connsiteX3" fmla="*/ 17353 w 112327"/>
                <a:gd name="connsiteY3" fmla="*/ 46455 h 56163"/>
                <a:gd name="connsiteX4" fmla="*/ 18289 w 112327"/>
                <a:gd name="connsiteY4" fmla="*/ 31478 h 56163"/>
                <a:gd name="connsiteX5" fmla="*/ 50489 w 112327"/>
                <a:gd name="connsiteY5" fmla="*/ 15378 h 56163"/>
                <a:gd name="connsiteX6" fmla="*/ 79695 w 112327"/>
                <a:gd name="connsiteY6" fmla="*/ 18373 h 56163"/>
                <a:gd name="connsiteX7" fmla="*/ 110210 w 112327"/>
                <a:gd name="connsiteY7" fmla="*/ 18748 h 56163"/>
                <a:gd name="connsiteX8" fmla="*/ 112457 w 112327"/>
                <a:gd name="connsiteY8" fmla="*/ 20246 h 56163"/>
                <a:gd name="connsiteX9" fmla="*/ 78758 w 112327"/>
                <a:gd name="connsiteY9" fmla="*/ 36346 h 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327" h="56163">
                  <a:moveTo>
                    <a:pt x="78758" y="36346"/>
                  </a:moveTo>
                  <a:cubicBezTo>
                    <a:pt x="64905" y="40277"/>
                    <a:pt x="49179" y="43647"/>
                    <a:pt x="34951" y="46643"/>
                  </a:cubicBezTo>
                  <a:cubicBezTo>
                    <a:pt x="28398" y="47953"/>
                    <a:pt x="23343" y="50200"/>
                    <a:pt x="17914" y="46830"/>
                  </a:cubicBezTo>
                  <a:cubicBezTo>
                    <a:pt x="17727" y="46643"/>
                    <a:pt x="17540" y="46643"/>
                    <a:pt x="17353" y="46455"/>
                  </a:cubicBezTo>
                  <a:cubicBezTo>
                    <a:pt x="11549" y="42711"/>
                    <a:pt x="14357" y="35036"/>
                    <a:pt x="18289" y="31478"/>
                  </a:cubicBezTo>
                  <a:cubicBezTo>
                    <a:pt x="25590" y="24552"/>
                    <a:pt x="50864" y="24364"/>
                    <a:pt x="50489" y="15378"/>
                  </a:cubicBezTo>
                  <a:cubicBezTo>
                    <a:pt x="60973" y="11072"/>
                    <a:pt x="69585" y="18561"/>
                    <a:pt x="79695" y="18373"/>
                  </a:cubicBezTo>
                  <a:cubicBezTo>
                    <a:pt x="92238" y="17999"/>
                    <a:pt x="100101" y="12757"/>
                    <a:pt x="110210" y="18748"/>
                  </a:cubicBezTo>
                  <a:cubicBezTo>
                    <a:pt x="110959" y="19122"/>
                    <a:pt x="111708" y="19684"/>
                    <a:pt x="112457" y="20246"/>
                  </a:cubicBezTo>
                  <a:cubicBezTo>
                    <a:pt x="106653" y="27547"/>
                    <a:pt x="90178" y="33163"/>
                    <a:pt x="78758" y="36346"/>
                  </a:cubicBezTo>
                  <a:close/>
                </a:path>
              </a:pathLst>
            </a:custGeom>
            <a:solidFill>
              <a:srgbClr val="E7F1F7"/>
            </a:solidFill>
            <a:ln w="9525" cap="flat">
              <a:noFill/>
              <a:prstDash val="solid"/>
              <a:miter/>
            </a:ln>
          </p:spPr>
          <p:txBody>
            <a:bodyPr rtlCol="0" anchor="ctr"/>
            <a:lstStyle/>
            <a:p>
              <a:endParaRPr lang="en-US" sz="1050"/>
            </a:p>
          </p:txBody>
        </p:sp>
        <p:sp>
          <p:nvSpPr>
            <p:cNvPr id="412" name="Freeform: Shape 340">
              <a:extLst>
                <a:ext uri="{FF2B5EF4-FFF2-40B4-BE49-F238E27FC236}">
                  <a16:creationId xmlns:a16="http://schemas.microsoft.com/office/drawing/2014/main" id="{80BF6625-C391-35BF-3D71-ED1770171C4A}"/>
                </a:ext>
              </a:extLst>
            </p:cNvPr>
            <p:cNvSpPr/>
            <p:nvPr/>
          </p:nvSpPr>
          <p:spPr>
            <a:xfrm>
              <a:off x="2732596" y="8933520"/>
              <a:ext cx="37443" cy="18721"/>
            </a:xfrm>
            <a:custGeom>
              <a:avLst/>
              <a:gdLst>
                <a:gd name="connsiteX0" fmla="*/ 14262 w 37442"/>
                <a:gd name="connsiteY0" fmla="*/ 16989 h 18721"/>
                <a:gd name="connsiteX1" fmla="*/ 34855 w 37442"/>
                <a:gd name="connsiteY1" fmla="*/ 20734 h 18721"/>
                <a:gd name="connsiteX2" fmla="*/ 38038 w 37442"/>
                <a:gd name="connsiteY2" fmla="*/ 18861 h 18721"/>
                <a:gd name="connsiteX3" fmla="*/ 36914 w 37442"/>
                <a:gd name="connsiteY3" fmla="*/ 18487 h 18721"/>
                <a:gd name="connsiteX4" fmla="*/ 14262 w 37442"/>
                <a:gd name="connsiteY4" fmla="*/ 16989 h 18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42" h="18721">
                  <a:moveTo>
                    <a:pt x="14262" y="16989"/>
                  </a:moveTo>
                  <a:cubicBezTo>
                    <a:pt x="21376" y="16802"/>
                    <a:pt x="28303" y="18674"/>
                    <a:pt x="34855" y="20734"/>
                  </a:cubicBezTo>
                  <a:lnTo>
                    <a:pt x="38038" y="18861"/>
                  </a:lnTo>
                  <a:cubicBezTo>
                    <a:pt x="37663" y="18674"/>
                    <a:pt x="37289" y="18674"/>
                    <a:pt x="36914" y="18487"/>
                  </a:cubicBezTo>
                  <a:cubicBezTo>
                    <a:pt x="33170" y="17364"/>
                    <a:pt x="11641" y="10062"/>
                    <a:pt x="14262" y="16989"/>
                  </a:cubicBezTo>
                  <a:close/>
                </a:path>
              </a:pathLst>
            </a:custGeom>
            <a:solidFill>
              <a:srgbClr val="E7F1F7"/>
            </a:solidFill>
            <a:ln w="9525" cap="flat">
              <a:noFill/>
              <a:prstDash val="solid"/>
              <a:miter/>
            </a:ln>
          </p:spPr>
          <p:txBody>
            <a:bodyPr rtlCol="0" anchor="ctr"/>
            <a:lstStyle/>
            <a:p>
              <a:endParaRPr lang="en-US" sz="1050"/>
            </a:p>
          </p:txBody>
        </p:sp>
        <p:sp>
          <p:nvSpPr>
            <p:cNvPr id="413" name="Freeform: Shape 341">
              <a:extLst>
                <a:ext uri="{FF2B5EF4-FFF2-40B4-BE49-F238E27FC236}">
                  <a16:creationId xmlns:a16="http://schemas.microsoft.com/office/drawing/2014/main" id="{182CF205-4D95-2363-93FA-0AE72FB7A67A}"/>
                </a:ext>
              </a:extLst>
            </p:cNvPr>
            <p:cNvSpPr/>
            <p:nvPr/>
          </p:nvSpPr>
          <p:spPr>
            <a:xfrm>
              <a:off x="2747129" y="9098469"/>
              <a:ext cx="37443" cy="18721"/>
            </a:xfrm>
            <a:custGeom>
              <a:avLst/>
              <a:gdLst>
                <a:gd name="connsiteX0" fmla="*/ 15081 w 37442"/>
                <a:gd name="connsiteY0" fmla="*/ 15103 h 18721"/>
                <a:gd name="connsiteX1" fmla="*/ 18638 w 37442"/>
                <a:gd name="connsiteY1" fmla="*/ 22779 h 18721"/>
                <a:gd name="connsiteX2" fmla="*/ 29870 w 37442"/>
                <a:gd name="connsiteY2" fmla="*/ 16226 h 18721"/>
                <a:gd name="connsiteX3" fmla="*/ 26875 w 37442"/>
                <a:gd name="connsiteY3" fmla="*/ 15665 h 18721"/>
                <a:gd name="connsiteX4" fmla="*/ 15081 w 37442"/>
                <a:gd name="connsiteY4" fmla="*/ 15103 h 18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42" h="18721">
                  <a:moveTo>
                    <a:pt x="15081" y="15103"/>
                  </a:moveTo>
                  <a:cubicBezTo>
                    <a:pt x="11711" y="17724"/>
                    <a:pt x="17514" y="20345"/>
                    <a:pt x="18638" y="22779"/>
                  </a:cubicBezTo>
                  <a:lnTo>
                    <a:pt x="29870" y="16226"/>
                  </a:lnTo>
                  <a:cubicBezTo>
                    <a:pt x="28934" y="16039"/>
                    <a:pt x="27998" y="16039"/>
                    <a:pt x="26875" y="15665"/>
                  </a:cubicBezTo>
                  <a:cubicBezTo>
                    <a:pt x="23131" y="15103"/>
                    <a:pt x="18450" y="12669"/>
                    <a:pt x="15081" y="15103"/>
                  </a:cubicBezTo>
                  <a:close/>
                </a:path>
              </a:pathLst>
            </a:custGeom>
            <a:solidFill>
              <a:srgbClr val="CFDEE8"/>
            </a:solidFill>
            <a:ln w="9525" cap="flat">
              <a:noFill/>
              <a:prstDash val="solid"/>
              <a:miter/>
            </a:ln>
          </p:spPr>
          <p:txBody>
            <a:bodyPr rtlCol="0" anchor="ctr"/>
            <a:lstStyle/>
            <a:p>
              <a:endParaRPr lang="en-US" sz="1050"/>
            </a:p>
          </p:txBody>
        </p:sp>
        <p:sp>
          <p:nvSpPr>
            <p:cNvPr id="414" name="Freeform: Shape 342">
              <a:extLst>
                <a:ext uri="{FF2B5EF4-FFF2-40B4-BE49-F238E27FC236}">
                  <a16:creationId xmlns:a16="http://schemas.microsoft.com/office/drawing/2014/main" id="{FD114888-E43A-0B9B-ADE6-3CBFD4709956}"/>
                </a:ext>
              </a:extLst>
            </p:cNvPr>
            <p:cNvSpPr/>
            <p:nvPr/>
          </p:nvSpPr>
          <p:spPr>
            <a:xfrm>
              <a:off x="1757437" y="8715147"/>
              <a:ext cx="542918" cy="336983"/>
            </a:xfrm>
            <a:custGeom>
              <a:avLst/>
              <a:gdLst>
                <a:gd name="connsiteX0" fmla="*/ 521763 w 542917"/>
                <a:gd name="connsiteY0" fmla="*/ 15013 h 336983"/>
                <a:gd name="connsiteX1" fmla="*/ 508470 w 542917"/>
                <a:gd name="connsiteY1" fmla="*/ 14825 h 336983"/>
                <a:gd name="connsiteX2" fmla="*/ 495927 w 542917"/>
                <a:gd name="connsiteY2" fmla="*/ 21565 h 336983"/>
                <a:gd name="connsiteX3" fmla="*/ 486754 w 542917"/>
                <a:gd name="connsiteY3" fmla="*/ 20067 h 336983"/>
                <a:gd name="connsiteX4" fmla="*/ 470653 w 542917"/>
                <a:gd name="connsiteY4" fmla="*/ 22127 h 336983"/>
                <a:gd name="connsiteX5" fmla="*/ 451371 w 542917"/>
                <a:gd name="connsiteY5" fmla="*/ 14077 h 336983"/>
                <a:gd name="connsiteX6" fmla="*/ 420293 w 542917"/>
                <a:gd name="connsiteY6" fmla="*/ 25496 h 336983"/>
                <a:gd name="connsiteX7" fmla="*/ 423850 w 542917"/>
                <a:gd name="connsiteY7" fmla="*/ 33546 h 336983"/>
                <a:gd name="connsiteX8" fmla="*/ 432649 w 542917"/>
                <a:gd name="connsiteY8" fmla="*/ 37291 h 336983"/>
                <a:gd name="connsiteX9" fmla="*/ 443133 w 542917"/>
                <a:gd name="connsiteY9" fmla="*/ 42345 h 336983"/>
                <a:gd name="connsiteX10" fmla="*/ 420106 w 542917"/>
                <a:gd name="connsiteY10" fmla="*/ 45903 h 336983"/>
                <a:gd name="connsiteX11" fmla="*/ 396704 w 542917"/>
                <a:gd name="connsiteY11" fmla="*/ 56012 h 336983"/>
                <a:gd name="connsiteX12" fmla="*/ 386782 w 542917"/>
                <a:gd name="connsiteY12" fmla="*/ 53578 h 336983"/>
                <a:gd name="connsiteX13" fmla="*/ 374988 w 542917"/>
                <a:gd name="connsiteY13" fmla="*/ 53766 h 336983"/>
                <a:gd name="connsiteX14" fmla="*/ 349339 w 542917"/>
                <a:gd name="connsiteY14" fmla="*/ 50583 h 336983"/>
                <a:gd name="connsiteX15" fmla="*/ 322006 w 542917"/>
                <a:gd name="connsiteY15" fmla="*/ 45716 h 336983"/>
                <a:gd name="connsiteX16" fmla="*/ 311335 w 542917"/>
                <a:gd name="connsiteY16" fmla="*/ 45154 h 336983"/>
                <a:gd name="connsiteX17" fmla="*/ 307029 w 542917"/>
                <a:gd name="connsiteY17" fmla="*/ 41597 h 336983"/>
                <a:gd name="connsiteX18" fmla="*/ 301975 w 542917"/>
                <a:gd name="connsiteY18" fmla="*/ 37665 h 336983"/>
                <a:gd name="connsiteX19" fmla="*/ 297107 w 542917"/>
                <a:gd name="connsiteY19" fmla="*/ 49272 h 336983"/>
                <a:gd name="connsiteX20" fmla="*/ 289806 w 542917"/>
                <a:gd name="connsiteY20" fmla="*/ 59382 h 336983"/>
                <a:gd name="connsiteX21" fmla="*/ 284564 w 542917"/>
                <a:gd name="connsiteY21" fmla="*/ 66122 h 336983"/>
                <a:gd name="connsiteX22" fmla="*/ 276139 w 542917"/>
                <a:gd name="connsiteY22" fmla="*/ 64999 h 336983"/>
                <a:gd name="connsiteX23" fmla="*/ 271646 w 542917"/>
                <a:gd name="connsiteY23" fmla="*/ 61816 h 336983"/>
                <a:gd name="connsiteX24" fmla="*/ 248619 w 542917"/>
                <a:gd name="connsiteY24" fmla="*/ 44967 h 336983"/>
                <a:gd name="connsiteX25" fmla="*/ 232893 w 542917"/>
                <a:gd name="connsiteY25" fmla="*/ 54702 h 336983"/>
                <a:gd name="connsiteX26" fmla="*/ 226340 w 542917"/>
                <a:gd name="connsiteY26" fmla="*/ 58446 h 336983"/>
                <a:gd name="connsiteX27" fmla="*/ 219226 w 542917"/>
                <a:gd name="connsiteY27" fmla="*/ 58259 h 336983"/>
                <a:gd name="connsiteX28" fmla="*/ 219414 w 542917"/>
                <a:gd name="connsiteY28" fmla="*/ 78665 h 336983"/>
                <a:gd name="connsiteX29" fmla="*/ 204437 w 542917"/>
                <a:gd name="connsiteY29" fmla="*/ 77729 h 336983"/>
                <a:gd name="connsiteX30" fmla="*/ 183282 w 542917"/>
                <a:gd name="connsiteY30" fmla="*/ 83907 h 336983"/>
                <a:gd name="connsiteX31" fmla="*/ 163624 w 542917"/>
                <a:gd name="connsiteY31" fmla="*/ 81099 h 336983"/>
                <a:gd name="connsiteX32" fmla="*/ 131798 w 542917"/>
                <a:gd name="connsiteY32" fmla="*/ 86153 h 336983"/>
                <a:gd name="connsiteX33" fmla="*/ 119816 w 542917"/>
                <a:gd name="connsiteY33" fmla="*/ 91208 h 336983"/>
                <a:gd name="connsiteX34" fmla="*/ 114762 w 542917"/>
                <a:gd name="connsiteY34" fmla="*/ 89523 h 336983"/>
                <a:gd name="connsiteX35" fmla="*/ 111766 w 542917"/>
                <a:gd name="connsiteY35" fmla="*/ 87464 h 336983"/>
                <a:gd name="connsiteX36" fmla="*/ 106711 w 542917"/>
                <a:gd name="connsiteY36" fmla="*/ 84468 h 336983"/>
                <a:gd name="connsiteX37" fmla="*/ 84807 w 542917"/>
                <a:gd name="connsiteY37" fmla="*/ 89149 h 336983"/>
                <a:gd name="connsiteX38" fmla="*/ 71515 w 542917"/>
                <a:gd name="connsiteY38" fmla="*/ 97386 h 336983"/>
                <a:gd name="connsiteX39" fmla="*/ 71890 w 542917"/>
                <a:gd name="connsiteY39" fmla="*/ 105998 h 336983"/>
                <a:gd name="connsiteX40" fmla="*/ 53917 w 542917"/>
                <a:gd name="connsiteY40" fmla="*/ 121724 h 336983"/>
                <a:gd name="connsiteX41" fmla="*/ 55977 w 542917"/>
                <a:gd name="connsiteY41" fmla="*/ 130710 h 336983"/>
                <a:gd name="connsiteX42" fmla="*/ 52794 w 542917"/>
                <a:gd name="connsiteY42" fmla="*/ 140258 h 336983"/>
                <a:gd name="connsiteX43" fmla="*/ 53543 w 542917"/>
                <a:gd name="connsiteY43" fmla="*/ 159915 h 336983"/>
                <a:gd name="connsiteX44" fmla="*/ 56913 w 542917"/>
                <a:gd name="connsiteY44" fmla="*/ 163098 h 336983"/>
                <a:gd name="connsiteX45" fmla="*/ 64963 w 542917"/>
                <a:gd name="connsiteY45" fmla="*/ 166280 h 336983"/>
                <a:gd name="connsiteX46" fmla="*/ 68707 w 542917"/>
                <a:gd name="connsiteY46" fmla="*/ 168153 h 336983"/>
                <a:gd name="connsiteX47" fmla="*/ 71328 w 542917"/>
                <a:gd name="connsiteY47" fmla="*/ 169837 h 336983"/>
                <a:gd name="connsiteX48" fmla="*/ 79566 w 542917"/>
                <a:gd name="connsiteY48" fmla="*/ 173769 h 336983"/>
                <a:gd name="connsiteX49" fmla="*/ 90611 w 542917"/>
                <a:gd name="connsiteY49" fmla="*/ 175828 h 336983"/>
                <a:gd name="connsiteX50" fmla="*/ 93419 w 542917"/>
                <a:gd name="connsiteY50" fmla="*/ 178262 h 336983"/>
                <a:gd name="connsiteX51" fmla="*/ 97538 w 542917"/>
                <a:gd name="connsiteY51" fmla="*/ 181070 h 336983"/>
                <a:gd name="connsiteX52" fmla="*/ 121314 w 542917"/>
                <a:gd name="connsiteY52" fmla="*/ 185938 h 336983"/>
                <a:gd name="connsiteX53" fmla="*/ 127492 w 542917"/>
                <a:gd name="connsiteY53" fmla="*/ 204285 h 336983"/>
                <a:gd name="connsiteX54" fmla="*/ 133670 w 542917"/>
                <a:gd name="connsiteY54" fmla="*/ 208216 h 336983"/>
                <a:gd name="connsiteX55" fmla="*/ 136478 w 542917"/>
                <a:gd name="connsiteY55" fmla="*/ 209714 h 336983"/>
                <a:gd name="connsiteX56" fmla="*/ 133670 w 542917"/>
                <a:gd name="connsiteY56" fmla="*/ 217764 h 336983"/>
                <a:gd name="connsiteX57" fmla="*/ 114200 w 542917"/>
                <a:gd name="connsiteY57" fmla="*/ 228435 h 336983"/>
                <a:gd name="connsiteX58" fmla="*/ 104465 w 542917"/>
                <a:gd name="connsiteY58" fmla="*/ 253147 h 336983"/>
                <a:gd name="connsiteX59" fmla="*/ 90798 w 542917"/>
                <a:gd name="connsiteY59" fmla="*/ 261385 h 336983"/>
                <a:gd name="connsiteX60" fmla="*/ 76383 w 542917"/>
                <a:gd name="connsiteY60" fmla="*/ 272430 h 336983"/>
                <a:gd name="connsiteX61" fmla="*/ 54666 w 542917"/>
                <a:gd name="connsiteY61" fmla="*/ 275800 h 336983"/>
                <a:gd name="connsiteX62" fmla="*/ 43808 w 542917"/>
                <a:gd name="connsiteY62" fmla="*/ 290028 h 336983"/>
                <a:gd name="connsiteX63" fmla="*/ 14603 w 542917"/>
                <a:gd name="connsiteY63" fmla="*/ 321855 h 336983"/>
                <a:gd name="connsiteX64" fmla="*/ 14041 w 542917"/>
                <a:gd name="connsiteY64" fmla="*/ 323165 h 336983"/>
                <a:gd name="connsiteX65" fmla="*/ 541982 w 542917"/>
                <a:gd name="connsiteY65" fmla="*/ 16323 h 336983"/>
                <a:gd name="connsiteX66" fmla="*/ 521763 w 542917"/>
                <a:gd name="connsiteY66" fmla="*/ 15013 h 33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542917" h="336983">
                  <a:moveTo>
                    <a:pt x="521763" y="15013"/>
                  </a:moveTo>
                  <a:cubicBezTo>
                    <a:pt x="516521" y="14638"/>
                    <a:pt x="513900" y="13140"/>
                    <a:pt x="508470" y="14825"/>
                  </a:cubicBezTo>
                  <a:cubicBezTo>
                    <a:pt x="503603" y="16323"/>
                    <a:pt x="501356" y="20629"/>
                    <a:pt x="495927" y="21565"/>
                  </a:cubicBezTo>
                  <a:cubicBezTo>
                    <a:pt x="490873" y="22314"/>
                    <a:pt x="490498" y="20442"/>
                    <a:pt x="486754" y="20067"/>
                  </a:cubicBezTo>
                  <a:cubicBezTo>
                    <a:pt x="479827" y="19131"/>
                    <a:pt x="477019" y="22501"/>
                    <a:pt x="470653" y="22127"/>
                  </a:cubicBezTo>
                  <a:cubicBezTo>
                    <a:pt x="466722" y="21939"/>
                    <a:pt x="458110" y="18195"/>
                    <a:pt x="451371" y="14077"/>
                  </a:cubicBezTo>
                  <a:cubicBezTo>
                    <a:pt x="440887" y="18008"/>
                    <a:pt x="423850" y="17446"/>
                    <a:pt x="420293" y="25496"/>
                  </a:cubicBezTo>
                  <a:cubicBezTo>
                    <a:pt x="418421" y="29053"/>
                    <a:pt x="420480" y="31675"/>
                    <a:pt x="423850" y="33546"/>
                  </a:cubicBezTo>
                  <a:cubicBezTo>
                    <a:pt x="426284" y="35044"/>
                    <a:pt x="429467" y="36168"/>
                    <a:pt x="432649" y="37291"/>
                  </a:cubicBezTo>
                  <a:cubicBezTo>
                    <a:pt x="435645" y="38414"/>
                    <a:pt x="438827" y="39725"/>
                    <a:pt x="443133" y="42345"/>
                  </a:cubicBezTo>
                  <a:cubicBezTo>
                    <a:pt x="437517" y="49460"/>
                    <a:pt x="429841" y="44030"/>
                    <a:pt x="420106" y="45903"/>
                  </a:cubicBezTo>
                  <a:cubicBezTo>
                    <a:pt x="410932" y="47587"/>
                    <a:pt x="407001" y="56012"/>
                    <a:pt x="396704" y="56012"/>
                  </a:cubicBezTo>
                  <a:cubicBezTo>
                    <a:pt x="392773" y="55825"/>
                    <a:pt x="390339" y="54140"/>
                    <a:pt x="386782" y="53578"/>
                  </a:cubicBezTo>
                  <a:cubicBezTo>
                    <a:pt x="382102" y="52829"/>
                    <a:pt x="379294" y="54140"/>
                    <a:pt x="374988" y="53766"/>
                  </a:cubicBezTo>
                  <a:cubicBezTo>
                    <a:pt x="365440" y="53017"/>
                    <a:pt x="360011" y="48336"/>
                    <a:pt x="349339" y="50583"/>
                  </a:cubicBezTo>
                  <a:cubicBezTo>
                    <a:pt x="336983" y="53204"/>
                    <a:pt x="330805" y="45528"/>
                    <a:pt x="322006" y="45716"/>
                  </a:cubicBezTo>
                  <a:cubicBezTo>
                    <a:pt x="316577" y="45903"/>
                    <a:pt x="318824" y="48898"/>
                    <a:pt x="311335" y="45154"/>
                  </a:cubicBezTo>
                  <a:cubicBezTo>
                    <a:pt x="309463" y="44030"/>
                    <a:pt x="308153" y="42907"/>
                    <a:pt x="307029" y="41597"/>
                  </a:cubicBezTo>
                  <a:cubicBezTo>
                    <a:pt x="305719" y="40286"/>
                    <a:pt x="304408" y="38976"/>
                    <a:pt x="301975" y="37665"/>
                  </a:cubicBezTo>
                  <a:cubicBezTo>
                    <a:pt x="293924" y="40473"/>
                    <a:pt x="296920" y="44967"/>
                    <a:pt x="297107" y="49272"/>
                  </a:cubicBezTo>
                  <a:cubicBezTo>
                    <a:pt x="297669" y="54702"/>
                    <a:pt x="294486" y="55076"/>
                    <a:pt x="289806" y="59382"/>
                  </a:cubicBezTo>
                  <a:cubicBezTo>
                    <a:pt x="287372" y="61442"/>
                    <a:pt x="288121" y="64624"/>
                    <a:pt x="284564" y="66122"/>
                  </a:cubicBezTo>
                  <a:cubicBezTo>
                    <a:pt x="281568" y="67245"/>
                    <a:pt x="278760" y="66496"/>
                    <a:pt x="276139" y="64999"/>
                  </a:cubicBezTo>
                  <a:cubicBezTo>
                    <a:pt x="274454" y="64062"/>
                    <a:pt x="272957" y="62939"/>
                    <a:pt x="271646" y="61816"/>
                  </a:cubicBezTo>
                  <a:cubicBezTo>
                    <a:pt x="264532" y="56200"/>
                    <a:pt x="256482" y="50396"/>
                    <a:pt x="248619" y="44967"/>
                  </a:cubicBezTo>
                  <a:cubicBezTo>
                    <a:pt x="242628" y="47962"/>
                    <a:pt x="237573" y="51144"/>
                    <a:pt x="232893" y="54702"/>
                  </a:cubicBezTo>
                  <a:cubicBezTo>
                    <a:pt x="230646" y="56200"/>
                    <a:pt x="229710" y="57884"/>
                    <a:pt x="226340" y="58446"/>
                  </a:cubicBezTo>
                  <a:cubicBezTo>
                    <a:pt x="223907" y="59008"/>
                    <a:pt x="221099" y="57323"/>
                    <a:pt x="219226" y="58259"/>
                  </a:cubicBezTo>
                  <a:cubicBezTo>
                    <a:pt x="211925" y="61628"/>
                    <a:pt x="238322" y="74359"/>
                    <a:pt x="219414" y="78665"/>
                  </a:cubicBezTo>
                  <a:cubicBezTo>
                    <a:pt x="214920" y="79601"/>
                    <a:pt x="208930" y="77729"/>
                    <a:pt x="204437" y="77729"/>
                  </a:cubicBezTo>
                  <a:cubicBezTo>
                    <a:pt x="194889" y="77916"/>
                    <a:pt x="191144" y="81473"/>
                    <a:pt x="183282" y="83907"/>
                  </a:cubicBezTo>
                  <a:cubicBezTo>
                    <a:pt x="173359" y="87090"/>
                    <a:pt x="172236" y="82971"/>
                    <a:pt x="163624" y="81099"/>
                  </a:cubicBezTo>
                  <a:cubicBezTo>
                    <a:pt x="152391" y="78478"/>
                    <a:pt x="141907" y="85966"/>
                    <a:pt x="131798" y="86153"/>
                  </a:cubicBezTo>
                  <a:cubicBezTo>
                    <a:pt x="127679" y="88587"/>
                    <a:pt x="125807" y="91770"/>
                    <a:pt x="119816" y="91208"/>
                  </a:cubicBezTo>
                  <a:cubicBezTo>
                    <a:pt x="117757" y="91021"/>
                    <a:pt x="116259" y="90272"/>
                    <a:pt x="114762" y="89523"/>
                  </a:cubicBezTo>
                  <a:cubicBezTo>
                    <a:pt x="113638" y="88962"/>
                    <a:pt x="112702" y="88213"/>
                    <a:pt x="111766" y="87464"/>
                  </a:cubicBezTo>
                  <a:cubicBezTo>
                    <a:pt x="110830" y="86902"/>
                    <a:pt x="109894" y="86153"/>
                    <a:pt x="106711" y="84468"/>
                  </a:cubicBezTo>
                  <a:cubicBezTo>
                    <a:pt x="97912" y="81660"/>
                    <a:pt x="91547" y="86153"/>
                    <a:pt x="84807" y="89149"/>
                  </a:cubicBezTo>
                  <a:cubicBezTo>
                    <a:pt x="80689" y="91021"/>
                    <a:pt x="72826" y="94204"/>
                    <a:pt x="71515" y="97386"/>
                  </a:cubicBezTo>
                  <a:cubicBezTo>
                    <a:pt x="70392" y="100007"/>
                    <a:pt x="76008" y="103751"/>
                    <a:pt x="71890" y="105998"/>
                  </a:cubicBezTo>
                  <a:cubicBezTo>
                    <a:pt x="64027" y="110678"/>
                    <a:pt x="55041" y="114797"/>
                    <a:pt x="53917" y="121724"/>
                  </a:cubicBezTo>
                  <a:cubicBezTo>
                    <a:pt x="53543" y="124906"/>
                    <a:pt x="55602" y="127340"/>
                    <a:pt x="55977" y="130710"/>
                  </a:cubicBezTo>
                  <a:cubicBezTo>
                    <a:pt x="56538" y="134455"/>
                    <a:pt x="54666" y="136701"/>
                    <a:pt x="52794" y="140258"/>
                  </a:cubicBezTo>
                  <a:cubicBezTo>
                    <a:pt x="49611" y="146436"/>
                    <a:pt x="49799" y="153737"/>
                    <a:pt x="53543" y="159915"/>
                  </a:cubicBezTo>
                  <a:cubicBezTo>
                    <a:pt x="54479" y="161413"/>
                    <a:pt x="55602" y="162349"/>
                    <a:pt x="56913" y="163098"/>
                  </a:cubicBezTo>
                  <a:cubicBezTo>
                    <a:pt x="59159" y="164409"/>
                    <a:pt x="61780" y="164970"/>
                    <a:pt x="64963" y="166280"/>
                  </a:cubicBezTo>
                  <a:cubicBezTo>
                    <a:pt x="66273" y="166842"/>
                    <a:pt x="67584" y="167404"/>
                    <a:pt x="68707" y="168153"/>
                  </a:cubicBezTo>
                  <a:cubicBezTo>
                    <a:pt x="69643" y="168714"/>
                    <a:pt x="70392" y="169276"/>
                    <a:pt x="71328" y="169837"/>
                  </a:cubicBezTo>
                  <a:cubicBezTo>
                    <a:pt x="73949" y="171335"/>
                    <a:pt x="76570" y="172833"/>
                    <a:pt x="79566" y="173769"/>
                  </a:cubicBezTo>
                  <a:cubicBezTo>
                    <a:pt x="83310" y="174893"/>
                    <a:pt x="87241" y="174144"/>
                    <a:pt x="90611" y="175828"/>
                  </a:cubicBezTo>
                  <a:cubicBezTo>
                    <a:pt x="91922" y="176577"/>
                    <a:pt x="92670" y="177326"/>
                    <a:pt x="93419" y="178262"/>
                  </a:cubicBezTo>
                  <a:cubicBezTo>
                    <a:pt x="93981" y="178824"/>
                    <a:pt x="94730" y="179573"/>
                    <a:pt x="97538" y="181070"/>
                  </a:cubicBezTo>
                  <a:cubicBezTo>
                    <a:pt x="103342" y="183130"/>
                    <a:pt x="115136" y="182755"/>
                    <a:pt x="121314" y="185938"/>
                  </a:cubicBezTo>
                  <a:cubicBezTo>
                    <a:pt x="128802" y="190244"/>
                    <a:pt x="121501" y="199043"/>
                    <a:pt x="127492" y="204285"/>
                  </a:cubicBezTo>
                  <a:cubicBezTo>
                    <a:pt x="128615" y="205221"/>
                    <a:pt x="129739" y="205970"/>
                    <a:pt x="133670" y="208216"/>
                  </a:cubicBezTo>
                  <a:cubicBezTo>
                    <a:pt x="134606" y="208778"/>
                    <a:pt x="135542" y="209152"/>
                    <a:pt x="136478" y="209714"/>
                  </a:cubicBezTo>
                  <a:cubicBezTo>
                    <a:pt x="140410" y="211960"/>
                    <a:pt x="141907" y="214207"/>
                    <a:pt x="133670" y="217764"/>
                  </a:cubicBezTo>
                  <a:cubicBezTo>
                    <a:pt x="124684" y="221508"/>
                    <a:pt x="116634" y="220759"/>
                    <a:pt x="114200" y="228435"/>
                  </a:cubicBezTo>
                  <a:cubicBezTo>
                    <a:pt x="111579" y="236111"/>
                    <a:pt x="113451" y="246782"/>
                    <a:pt x="104465" y="253147"/>
                  </a:cubicBezTo>
                  <a:cubicBezTo>
                    <a:pt x="100346" y="256143"/>
                    <a:pt x="94730" y="258389"/>
                    <a:pt x="90798" y="261385"/>
                  </a:cubicBezTo>
                  <a:cubicBezTo>
                    <a:pt x="86118" y="264755"/>
                    <a:pt x="83122" y="269809"/>
                    <a:pt x="76383" y="272430"/>
                  </a:cubicBezTo>
                  <a:cubicBezTo>
                    <a:pt x="70392" y="269809"/>
                    <a:pt x="59346" y="273366"/>
                    <a:pt x="54666" y="275800"/>
                  </a:cubicBezTo>
                  <a:cubicBezTo>
                    <a:pt x="46803" y="279919"/>
                    <a:pt x="45680" y="284599"/>
                    <a:pt x="43808" y="290028"/>
                  </a:cubicBezTo>
                  <a:cubicBezTo>
                    <a:pt x="39876" y="301448"/>
                    <a:pt x="20968" y="310809"/>
                    <a:pt x="14603" y="321855"/>
                  </a:cubicBezTo>
                  <a:cubicBezTo>
                    <a:pt x="14415" y="322229"/>
                    <a:pt x="14228" y="322791"/>
                    <a:pt x="14041" y="323165"/>
                  </a:cubicBezTo>
                  <a:lnTo>
                    <a:pt x="541982" y="16323"/>
                  </a:lnTo>
                  <a:cubicBezTo>
                    <a:pt x="534119" y="13140"/>
                    <a:pt x="530749" y="15387"/>
                    <a:pt x="521763" y="15013"/>
                  </a:cubicBezTo>
                  <a:close/>
                </a:path>
              </a:pathLst>
            </a:custGeom>
            <a:solidFill>
              <a:srgbClr val="3765C7"/>
            </a:solidFill>
            <a:ln w="9525" cap="flat">
              <a:noFill/>
              <a:prstDash val="solid"/>
              <a:miter/>
            </a:ln>
          </p:spPr>
          <p:txBody>
            <a:bodyPr rtlCol="0" anchor="ctr"/>
            <a:lstStyle/>
            <a:p>
              <a:endParaRPr lang="en-US" sz="1050"/>
            </a:p>
          </p:txBody>
        </p:sp>
        <p:sp>
          <p:nvSpPr>
            <p:cNvPr id="415" name="Freeform: Shape 343">
              <a:extLst>
                <a:ext uri="{FF2B5EF4-FFF2-40B4-BE49-F238E27FC236}">
                  <a16:creationId xmlns:a16="http://schemas.microsoft.com/office/drawing/2014/main" id="{1F9758B9-3BC3-4F00-E19F-B17E91D422BD}"/>
                </a:ext>
              </a:extLst>
            </p:cNvPr>
            <p:cNvSpPr/>
            <p:nvPr/>
          </p:nvSpPr>
          <p:spPr>
            <a:xfrm>
              <a:off x="1742870" y="8716868"/>
              <a:ext cx="692688" cy="374426"/>
            </a:xfrm>
            <a:custGeom>
              <a:avLst/>
              <a:gdLst>
                <a:gd name="connsiteX0" fmla="*/ 683105 w 692688"/>
                <a:gd name="connsiteY0" fmla="*/ 102780 h 374426"/>
                <a:gd name="connsiteX1" fmla="*/ 667753 w 692688"/>
                <a:gd name="connsiteY1" fmla="*/ 99035 h 374426"/>
                <a:gd name="connsiteX2" fmla="*/ 664009 w 692688"/>
                <a:gd name="connsiteY2" fmla="*/ 96040 h 374426"/>
                <a:gd name="connsiteX3" fmla="*/ 657269 w 692688"/>
                <a:gd name="connsiteY3" fmla="*/ 91547 h 374426"/>
                <a:gd name="connsiteX4" fmla="*/ 626192 w 692688"/>
                <a:gd name="connsiteY4" fmla="*/ 90798 h 374426"/>
                <a:gd name="connsiteX5" fmla="*/ 617767 w 692688"/>
                <a:gd name="connsiteY5" fmla="*/ 87616 h 374426"/>
                <a:gd name="connsiteX6" fmla="*/ 612151 w 692688"/>
                <a:gd name="connsiteY6" fmla="*/ 80127 h 374426"/>
                <a:gd name="connsiteX7" fmla="*/ 619452 w 692688"/>
                <a:gd name="connsiteY7" fmla="*/ 72077 h 374426"/>
                <a:gd name="connsiteX8" fmla="*/ 625443 w 692688"/>
                <a:gd name="connsiteY8" fmla="*/ 76570 h 374426"/>
                <a:gd name="connsiteX9" fmla="*/ 631059 w 692688"/>
                <a:gd name="connsiteY9" fmla="*/ 80876 h 374426"/>
                <a:gd name="connsiteX10" fmla="*/ 635740 w 692688"/>
                <a:gd name="connsiteY10" fmla="*/ 82935 h 374426"/>
                <a:gd name="connsiteX11" fmla="*/ 656146 w 692688"/>
                <a:gd name="connsiteY11" fmla="*/ 79378 h 374426"/>
                <a:gd name="connsiteX12" fmla="*/ 652402 w 692688"/>
                <a:gd name="connsiteY12" fmla="*/ 64776 h 374426"/>
                <a:gd name="connsiteX13" fmla="*/ 637986 w 692688"/>
                <a:gd name="connsiteY13" fmla="*/ 51109 h 374426"/>
                <a:gd name="connsiteX14" fmla="*/ 637799 w 692688"/>
                <a:gd name="connsiteY14" fmla="*/ 43246 h 374426"/>
                <a:gd name="connsiteX15" fmla="*/ 635552 w 692688"/>
                <a:gd name="connsiteY15" fmla="*/ 41187 h 374426"/>
                <a:gd name="connsiteX16" fmla="*/ 621511 w 692688"/>
                <a:gd name="connsiteY16" fmla="*/ 36506 h 374426"/>
                <a:gd name="connsiteX17" fmla="*/ 617206 w 692688"/>
                <a:gd name="connsiteY17" fmla="*/ 33324 h 374426"/>
                <a:gd name="connsiteX18" fmla="*/ 613087 w 692688"/>
                <a:gd name="connsiteY18" fmla="*/ 30141 h 374426"/>
                <a:gd name="connsiteX19" fmla="*/ 607283 w 692688"/>
                <a:gd name="connsiteY19" fmla="*/ 28082 h 374426"/>
                <a:gd name="connsiteX20" fmla="*/ 599982 w 692688"/>
                <a:gd name="connsiteY20" fmla="*/ 27895 h 374426"/>
                <a:gd name="connsiteX21" fmla="*/ 591745 w 692688"/>
                <a:gd name="connsiteY21" fmla="*/ 24899 h 374426"/>
                <a:gd name="connsiteX22" fmla="*/ 575831 w 692688"/>
                <a:gd name="connsiteY22" fmla="*/ 19096 h 374426"/>
                <a:gd name="connsiteX23" fmla="*/ 558421 w 692688"/>
                <a:gd name="connsiteY23" fmla="*/ 14789 h 374426"/>
                <a:gd name="connsiteX24" fmla="*/ 556361 w 692688"/>
                <a:gd name="connsiteY24" fmla="*/ 14041 h 374426"/>
                <a:gd name="connsiteX25" fmla="*/ 28421 w 692688"/>
                <a:gd name="connsiteY25" fmla="*/ 320883 h 374426"/>
                <a:gd name="connsiteX26" fmla="*/ 25800 w 692688"/>
                <a:gd name="connsiteY26" fmla="*/ 326686 h 374426"/>
                <a:gd name="connsiteX27" fmla="*/ 16065 w 692688"/>
                <a:gd name="connsiteY27" fmla="*/ 334924 h 374426"/>
                <a:gd name="connsiteX28" fmla="*/ 22804 w 692688"/>
                <a:gd name="connsiteY28" fmla="*/ 348778 h 374426"/>
                <a:gd name="connsiteX29" fmla="*/ 36471 w 692688"/>
                <a:gd name="connsiteY29" fmla="*/ 357202 h 374426"/>
                <a:gd name="connsiteX30" fmla="*/ 52197 w 692688"/>
                <a:gd name="connsiteY30" fmla="*/ 363381 h 374426"/>
                <a:gd name="connsiteX31" fmla="*/ 81589 w 692688"/>
                <a:gd name="connsiteY31" fmla="*/ 365814 h 374426"/>
                <a:gd name="connsiteX32" fmla="*/ 106863 w 692688"/>
                <a:gd name="connsiteY32" fmla="*/ 361882 h 374426"/>
                <a:gd name="connsiteX33" fmla="*/ 117534 w 692688"/>
                <a:gd name="connsiteY33" fmla="*/ 356828 h 374426"/>
                <a:gd name="connsiteX34" fmla="*/ 131388 w 692688"/>
                <a:gd name="connsiteY34" fmla="*/ 359262 h 374426"/>
                <a:gd name="connsiteX35" fmla="*/ 155913 w 692688"/>
                <a:gd name="connsiteY35" fmla="*/ 349714 h 374426"/>
                <a:gd name="connsiteX36" fmla="*/ 172575 w 692688"/>
                <a:gd name="connsiteY36" fmla="*/ 345969 h 374426"/>
                <a:gd name="connsiteX37" fmla="*/ 186054 w 692688"/>
                <a:gd name="connsiteY37" fmla="*/ 347280 h 374426"/>
                <a:gd name="connsiteX38" fmla="*/ 202716 w 692688"/>
                <a:gd name="connsiteY38" fmla="*/ 350088 h 374426"/>
                <a:gd name="connsiteX39" fmla="*/ 226492 w 692688"/>
                <a:gd name="connsiteY39" fmla="*/ 339230 h 374426"/>
                <a:gd name="connsiteX40" fmla="*/ 242218 w 692688"/>
                <a:gd name="connsiteY40" fmla="*/ 322006 h 374426"/>
                <a:gd name="connsiteX41" fmla="*/ 262624 w 692688"/>
                <a:gd name="connsiteY41" fmla="*/ 310774 h 374426"/>
                <a:gd name="connsiteX42" fmla="*/ 297446 w 692688"/>
                <a:gd name="connsiteY42" fmla="*/ 313394 h 374426"/>
                <a:gd name="connsiteX43" fmla="*/ 312048 w 692688"/>
                <a:gd name="connsiteY43" fmla="*/ 312459 h 374426"/>
                <a:gd name="connsiteX44" fmla="*/ 324030 w 692688"/>
                <a:gd name="connsiteY44" fmla="*/ 313582 h 374426"/>
                <a:gd name="connsiteX45" fmla="*/ 327587 w 692688"/>
                <a:gd name="connsiteY45" fmla="*/ 313582 h 374426"/>
                <a:gd name="connsiteX46" fmla="*/ 365404 w 692688"/>
                <a:gd name="connsiteY46" fmla="*/ 291678 h 374426"/>
                <a:gd name="connsiteX47" fmla="*/ 343313 w 692688"/>
                <a:gd name="connsiteY47" fmla="*/ 281943 h 374426"/>
                <a:gd name="connsiteX48" fmla="*/ 353235 w 692688"/>
                <a:gd name="connsiteY48" fmla="*/ 275203 h 374426"/>
                <a:gd name="connsiteX49" fmla="*/ 350427 w 692688"/>
                <a:gd name="connsiteY49" fmla="*/ 265468 h 374426"/>
                <a:gd name="connsiteX50" fmla="*/ 352674 w 692688"/>
                <a:gd name="connsiteY50" fmla="*/ 259290 h 374426"/>
                <a:gd name="connsiteX51" fmla="*/ 358852 w 692688"/>
                <a:gd name="connsiteY51" fmla="*/ 254235 h 374426"/>
                <a:gd name="connsiteX52" fmla="*/ 358852 w 692688"/>
                <a:gd name="connsiteY52" fmla="*/ 247121 h 374426"/>
                <a:gd name="connsiteX53" fmla="*/ 364468 w 692688"/>
                <a:gd name="connsiteY53" fmla="*/ 237573 h 374426"/>
                <a:gd name="connsiteX54" fmla="*/ 370646 w 692688"/>
                <a:gd name="connsiteY54" fmla="*/ 226153 h 374426"/>
                <a:gd name="connsiteX55" fmla="*/ 378883 w 692688"/>
                <a:gd name="connsiteY55" fmla="*/ 207807 h 374426"/>
                <a:gd name="connsiteX56" fmla="*/ 393673 w 692688"/>
                <a:gd name="connsiteY56" fmla="*/ 196948 h 374426"/>
                <a:gd name="connsiteX57" fmla="*/ 390303 w 692688"/>
                <a:gd name="connsiteY57" fmla="*/ 210801 h 374426"/>
                <a:gd name="connsiteX58" fmla="*/ 393486 w 692688"/>
                <a:gd name="connsiteY58" fmla="*/ 213797 h 374426"/>
                <a:gd name="connsiteX59" fmla="*/ 392176 w 692688"/>
                <a:gd name="connsiteY59" fmla="*/ 218477 h 374426"/>
                <a:gd name="connsiteX60" fmla="*/ 387682 w 692688"/>
                <a:gd name="connsiteY60" fmla="*/ 227276 h 374426"/>
                <a:gd name="connsiteX61" fmla="*/ 385436 w 692688"/>
                <a:gd name="connsiteY61" fmla="*/ 236075 h 374426"/>
                <a:gd name="connsiteX62" fmla="*/ 377947 w 692688"/>
                <a:gd name="connsiteY62" fmla="*/ 244874 h 374426"/>
                <a:gd name="connsiteX63" fmla="*/ 376824 w 692688"/>
                <a:gd name="connsiteY63" fmla="*/ 253299 h 374426"/>
                <a:gd name="connsiteX64" fmla="*/ 371582 w 692688"/>
                <a:gd name="connsiteY64" fmla="*/ 262472 h 374426"/>
                <a:gd name="connsiteX65" fmla="*/ 365030 w 692688"/>
                <a:gd name="connsiteY65" fmla="*/ 281755 h 374426"/>
                <a:gd name="connsiteX66" fmla="*/ 378509 w 692688"/>
                <a:gd name="connsiteY66" fmla="*/ 283066 h 374426"/>
                <a:gd name="connsiteX67" fmla="*/ 379071 w 692688"/>
                <a:gd name="connsiteY67" fmla="*/ 283440 h 374426"/>
                <a:gd name="connsiteX68" fmla="*/ 690780 w 692688"/>
                <a:gd name="connsiteY68" fmla="*/ 102218 h 374426"/>
                <a:gd name="connsiteX69" fmla="*/ 683105 w 692688"/>
                <a:gd name="connsiteY69" fmla="*/ 102780 h 37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692688" h="374426">
                  <a:moveTo>
                    <a:pt x="683105" y="102780"/>
                  </a:moveTo>
                  <a:cubicBezTo>
                    <a:pt x="677488" y="102406"/>
                    <a:pt x="672808" y="101657"/>
                    <a:pt x="667753" y="99035"/>
                  </a:cubicBezTo>
                  <a:cubicBezTo>
                    <a:pt x="666255" y="98099"/>
                    <a:pt x="665132" y="97164"/>
                    <a:pt x="664009" y="96040"/>
                  </a:cubicBezTo>
                  <a:cubicBezTo>
                    <a:pt x="662886" y="94917"/>
                    <a:pt x="661575" y="93607"/>
                    <a:pt x="657269" y="91547"/>
                  </a:cubicBezTo>
                  <a:cubicBezTo>
                    <a:pt x="648096" y="88926"/>
                    <a:pt x="636114" y="93045"/>
                    <a:pt x="626192" y="90798"/>
                  </a:cubicBezTo>
                  <a:cubicBezTo>
                    <a:pt x="622822" y="90049"/>
                    <a:pt x="620014" y="88926"/>
                    <a:pt x="617767" y="87616"/>
                  </a:cubicBezTo>
                  <a:cubicBezTo>
                    <a:pt x="614397" y="85556"/>
                    <a:pt x="612338" y="83123"/>
                    <a:pt x="612151" y="80127"/>
                  </a:cubicBezTo>
                  <a:cubicBezTo>
                    <a:pt x="612151" y="77319"/>
                    <a:pt x="612900" y="72639"/>
                    <a:pt x="619452" y="72077"/>
                  </a:cubicBezTo>
                  <a:cubicBezTo>
                    <a:pt x="621699" y="73387"/>
                    <a:pt x="623384" y="74885"/>
                    <a:pt x="625443" y="76570"/>
                  </a:cubicBezTo>
                  <a:cubicBezTo>
                    <a:pt x="627128" y="78068"/>
                    <a:pt x="628813" y="79566"/>
                    <a:pt x="631059" y="80876"/>
                  </a:cubicBezTo>
                  <a:cubicBezTo>
                    <a:pt x="632370" y="81625"/>
                    <a:pt x="634055" y="82374"/>
                    <a:pt x="635740" y="82935"/>
                  </a:cubicBezTo>
                  <a:cubicBezTo>
                    <a:pt x="642292" y="84994"/>
                    <a:pt x="653338" y="83684"/>
                    <a:pt x="656146" y="79378"/>
                  </a:cubicBezTo>
                  <a:cubicBezTo>
                    <a:pt x="658392" y="76008"/>
                    <a:pt x="654835" y="67958"/>
                    <a:pt x="652402" y="64776"/>
                  </a:cubicBezTo>
                  <a:cubicBezTo>
                    <a:pt x="648657" y="59534"/>
                    <a:pt x="638735" y="57100"/>
                    <a:pt x="637986" y="51109"/>
                  </a:cubicBezTo>
                  <a:cubicBezTo>
                    <a:pt x="637425" y="48488"/>
                    <a:pt x="639297" y="45680"/>
                    <a:pt x="637799" y="43246"/>
                  </a:cubicBezTo>
                  <a:cubicBezTo>
                    <a:pt x="637237" y="42310"/>
                    <a:pt x="636489" y="41748"/>
                    <a:pt x="635552" y="41187"/>
                  </a:cubicBezTo>
                  <a:cubicBezTo>
                    <a:pt x="632557" y="39502"/>
                    <a:pt x="628064" y="39127"/>
                    <a:pt x="621511" y="36506"/>
                  </a:cubicBezTo>
                  <a:cubicBezTo>
                    <a:pt x="619827" y="35570"/>
                    <a:pt x="618516" y="34447"/>
                    <a:pt x="617206" y="33324"/>
                  </a:cubicBezTo>
                  <a:cubicBezTo>
                    <a:pt x="615895" y="32201"/>
                    <a:pt x="614585" y="31077"/>
                    <a:pt x="613087" y="30141"/>
                  </a:cubicBezTo>
                  <a:cubicBezTo>
                    <a:pt x="611402" y="29205"/>
                    <a:pt x="609530" y="28456"/>
                    <a:pt x="607283" y="28082"/>
                  </a:cubicBezTo>
                  <a:lnTo>
                    <a:pt x="599982" y="27895"/>
                  </a:lnTo>
                  <a:cubicBezTo>
                    <a:pt x="596238" y="27333"/>
                    <a:pt x="594740" y="26210"/>
                    <a:pt x="591745" y="24899"/>
                  </a:cubicBezTo>
                  <a:cubicBezTo>
                    <a:pt x="585941" y="22091"/>
                    <a:pt x="583507" y="19845"/>
                    <a:pt x="575831" y="19096"/>
                  </a:cubicBezTo>
                  <a:cubicBezTo>
                    <a:pt x="566471" y="17972"/>
                    <a:pt x="565722" y="18347"/>
                    <a:pt x="558421" y="14789"/>
                  </a:cubicBezTo>
                  <a:cubicBezTo>
                    <a:pt x="557672" y="14415"/>
                    <a:pt x="557110" y="14415"/>
                    <a:pt x="556361" y="14041"/>
                  </a:cubicBezTo>
                  <a:lnTo>
                    <a:pt x="28421" y="320883"/>
                  </a:lnTo>
                  <a:cubicBezTo>
                    <a:pt x="27672" y="322755"/>
                    <a:pt x="27297" y="325002"/>
                    <a:pt x="25800" y="326686"/>
                  </a:cubicBezTo>
                  <a:cubicBezTo>
                    <a:pt x="23366" y="329682"/>
                    <a:pt x="18498" y="331928"/>
                    <a:pt x="16065" y="334924"/>
                  </a:cubicBezTo>
                  <a:cubicBezTo>
                    <a:pt x="11384" y="340541"/>
                    <a:pt x="15316" y="344472"/>
                    <a:pt x="22804" y="348778"/>
                  </a:cubicBezTo>
                  <a:cubicBezTo>
                    <a:pt x="27110" y="351211"/>
                    <a:pt x="31603" y="354394"/>
                    <a:pt x="36471" y="357202"/>
                  </a:cubicBezTo>
                  <a:cubicBezTo>
                    <a:pt x="41338" y="360010"/>
                    <a:pt x="46580" y="362444"/>
                    <a:pt x="52197" y="363381"/>
                  </a:cubicBezTo>
                  <a:cubicBezTo>
                    <a:pt x="61370" y="364878"/>
                    <a:pt x="72041" y="367124"/>
                    <a:pt x="81589" y="365814"/>
                  </a:cubicBezTo>
                  <a:cubicBezTo>
                    <a:pt x="89078" y="364878"/>
                    <a:pt x="100123" y="363381"/>
                    <a:pt x="106863" y="361882"/>
                  </a:cubicBezTo>
                  <a:cubicBezTo>
                    <a:pt x="111356" y="360759"/>
                    <a:pt x="113415" y="357951"/>
                    <a:pt x="117534" y="356828"/>
                  </a:cubicBezTo>
                  <a:cubicBezTo>
                    <a:pt x="124648" y="354956"/>
                    <a:pt x="125771" y="357202"/>
                    <a:pt x="131388" y="359262"/>
                  </a:cubicBezTo>
                  <a:cubicBezTo>
                    <a:pt x="143931" y="363567"/>
                    <a:pt x="149735" y="354956"/>
                    <a:pt x="155913" y="349714"/>
                  </a:cubicBezTo>
                  <a:cubicBezTo>
                    <a:pt x="161716" y="344659"/>
                    <a:pt x="162840" y="344098"/>
                    <a:pt x="172575" y="345969"/>
                  </a:cubicBezTo>
                  <a:cubicBezTo>
                    <a:pt x="177817" y="346906"/>
                    <a:pt x="181561" y="346718"/>
                    <a:pt x="186054" y="347280"/>
                  </a:cubicBezTo>
                  <a:cubicBezTo>
                    <a:pt x="191858" y="347842"/>
                    <a:pt x="196725" y="350463"/>
                    <a:pt x="202716" y="350088"/>
                  </a:cubicBezTo>
                  <a:cubicBezTo>
                    <a:pt x="212638" y="349526"/>
                    <a:pt x="220127" y="343161"/>
                    <a:pt x="226492" y="339230"/>
                  </a:cubicBezTo>
                  <a:cubicBezTo>
                    <a:pt x="234542" y="333988"/>
                    <a:pt x="234729" y="327810"/>
                    <a:pt x="242218" y="322006"/>
                  </a:cubicBezTo>
                  <a:cubicBezTo>
                    <a:pt x="247834" y="317701"/>
                    <a:pt x="253825" y="312833"/>
                    <a:pt x="262624" y="310774"/>
                  </a:cubicBezTo>
                  <a:cubicBezTo>
                    <a:pt x="275167" y="307965"/>
                    <a:pt x="284902" y="313020"/>
                    <a:pt x="297446" y="313394"/>
                  </a:cubicBezTo>
                  <a:cubicBezTo>
                    <a:pt x="302688" y="313394"/>
                    <a:pt x="306994" y="312459"/>
                    <a:pt x="312048" y="312459"/>
                  </a:cubicBezTo>
                  <a:cubicBezTo>
                    <a:pt x="316354" y="312271"/>
                    <a:pt x="319911" y="313207"/>
                    <a:pt x="324030" y="313582"/>
                  </a:cubicBezTo>
                  <a:cubicBezTo>
                    <a:pt x="325341" y="313769"/>
                    <a:pt x="326277" y="313582"/>
                    <a:pt x="327587" y="313582"/>
                  </a:cubicBezTo>
                  <a:lnTo>
                    <a:pt x="365404" y="291678"/>
                  </a:lnTo>
                  <a:cubicBezTo>
                    <a:pt x="357728" y="289057"/>
                    <a:pt x="351176" y="286436"/>
                    <a:pt x="343313" y="281943"/>
                  </a:cubicBezTo>
                  <a:cubicBezTo>
                    <a:pt x="345372" y="278386"/>
                    <a:pt x="352299" y="278947"/>
                    <a:pt x="353235" y="275203"/>
                  </a:cubicBezTo>
                  <a:cubicBezTo>
                    <a:pt x="353984" y="272020"/>
                    <a:pt x="349491" y="269025"/>
                    <a:pt x="350427" y="265468"/>
                  </a:cubicBezTo>
                  <a:cubicBezTo>
                    <a:pt x="351176" y="263221"/>
                    <a:pt x="353610" y="261911"/>
                    <a:pt x="352674" y="259290"/>
                  </a:cubicBezTo>
                  <a:cubicBezTo>
                    <a:pt x="350240" y="257980"/>
                    <a:pt x="357728" y="255920"/>
                    <a:pt x="358852" y="254235"/>
                  </a:cubicBezTo>
                  <a:cubicBezTo>
                    <a:pt x="360536" y="252176"/>
                    <a:pt x="359788" y="249367"/>
                    <a:pt x="358852" y="247121"/>
                  </a:cubicBezTo>
                  <a:cubicBezTo>
                    <a:pt x="356792" y="241505"/>
                    <a:pt x="356980" y="241130"/>
                    <a:pt x="364468" y="237573"/>
                  </a:cubicBezTo>
                  <a:cubicBezTo>
                    <a:pt x="372518" y="233829"/>
                    <a:pt x="369897" y="231770"/>
                    <a:pt x="370646" y="226153"/>
                  </a:cubicBezTo>
                  <a:cubicBezTo>
                    <a:pt x="371395" y="219975"/>
                    <a:pt x="378135" y="213797"/>
                    <a:pt x="378883" y="207807"/>
                  </a:cubicBezTo>
                  <a:cubicBezTo>
                    <a:pt x="384500" y="204624"/>
                    <a:pt x="390678" y="201254"/>
                    <a:pt x="393673" y="196948"/>
                  </a:cubicBezTo>
                  <a:cubicBezTo>
                    <a:pt x="391239" y="201441"/>
                    <a:pt x="388244" y="206496"/>
                    <a:pt x="390303" y="210801"/>
                  </a:cubicBezTo>
                  <a:lnTo>
                    <a:pt x="393486" y="213797"/>
                  </a:lnTo>
                  <a:lnTo>
                    <a:pt x="392176" y="218477"/>
                  </a:lnTo>
                  <a:cubicBezTo>
                    <a:pt x="391052" y="221473"/>
                    <a:pt x="389180" y="224468"/>
                    <a:pt x="387682" y="227276"/>
                  </a:cubicBezTo>
                  <a:cubicBezTo>
                    <a:pt x="385810" y="230272"/>
                    <a:pt x="386559" y="233080"/>
                    <a:pt x="385436" y="236075"/>
                  </a:cubicBezTo>
                  <a:cubicBezTo>
                    <a:pt x="384125" y="239071"/>
                    <a:pt x="379445" y="241692"/>
                    <a:pt x="377947" y="244874"/>
                  </a:cubicBezTo>
                  <a:cubicBezTo>
                    <a:pt x="376637" y="247870"/>
                    <a:pt x="377573" y="250304"/>
                    <a:pt x="376824" y="253299"/>
                  </a:cubicBezTo>
                  <a:cubicBezTo>
                    <a:pt x="376262" y="256481"/>
                    <a:pt x="372893" y="259290"/>
                    <a:pt x="371582" y="262472"/>
                  </a:cubicBezTo>
                  <a:cubicBezTo>
                    <a:pt x="369148" y="269212"/>
                    <a:pt x="359601" y="275390"/>
                    <a:pt x="365030" y="281755"/>
                  </a:cubicBezTo>
                  <a:cubicBezTo>
                    <a:pt x="370272" y="281381"/>
                    <a:pt x="373454" y="281194"/>
                    <a:pt x="378509" y="283066"/>
                  </a:cubicBezTo>
                  <a:cubicBezTo>
                    <a:pt x="378696" y="283253"/>
                    <a:pt x="378883" y="283253"/>
                    <a:pt x="379071" y="283440"/>
                  </a:cubicBezTo>
                  <a:lnTo>
                    <a:pt x="690780" y="102218"/>
                  </a:lnTo>
                  <a:cubicBezTo>
                    <a:pt x="687785" y="102780"/>
                    <a:pt x="685538" y="102967"/>
                    <a:pt x="683105" y="102780"/>
                  </a:cubicBezTo>
                  <a:close/>
                </a:path>
              </a:pathLst>
            </a:custGeom>
            <a:solidFill>
              <a:srgbClr val="5576DB"/>
            </a:solidFill>
            <a:ln w="9525" cap="flat">
              <a:noFill/>
              <a:prstDash val="solid"/>
              <a:miter/>
            </a:ln>
          </p:spPr>
          <p:txBody>
            <a:bodyPr rtlCol="0" anchor="ctr"/>
            <a:lstStyle/>
            <a:p>
              <a:endParaRPr lang="en-US" sz="1050"/>
            </a:p>
          </p:txBody>
        </p:sp>
        <p:sp>
          <p:nvSpPr>
            <p:cNvPr id="416" name="Freeform: Shape 344">
              <a:extLst>
                <a:ext uri="{FF2B5EF4-FFF2-40B4-BE49-F238E27FC236}">
                  <a16:creationId xmlns:a16="http://schemas.microsoft.com/office/drawing/2014/main" id="{DAE12FCA-E105-3801-7DBA-BDDCEDD0398F}"/>
                </a:ext>
              </a:extLst>
            </p:cNvPr>
            <p:cNvSpPr/>
            <p:nvPr/>
          </p:nvSpPr>
          <p:spPr>
            <a:xfrm>
              <a:off x="2055480" y="8994692"/>
              <a:ext cx="74885" cy="37443"/>
            </a:xfrm>
            <a:custGeom>
              <a:avLst/>
              <a:gdLst>
                <a:gd name="connsiteX0" fmla="*/ 75260 w 74885"/>
                <a:gd name="connsiteY0" fmla="*/ 23027 h 37442"/>
                <a:gd name="connsiteX1" fmla="*/ 72826 w 74885"/>
                <a:gd name="connsiteY1" fmla="*/ 20406 h 37442"/>
                <a:gd name="connsiteX2" fmla="*/ 52420 w 74885"/>
                <a:gd name="connsiteY2" fmla="*/ 14228 h 37442"/>
                <a:gd name="connsiteX3" fmla="*/ 51858 w 74885"/>
                <a:gd name="connsiteY3" fmla="*/ 14041 h 37442"/>
                <a:gd name="connsiteX4" fmla="*/ 14041 w 74885"/>
                <a:gd name="connsiteY4" fmla="*/ 35945 h 37442"/>
                <a:gd name="connsiteX5" fmla="*/ 75260 w 74885"/>
                <a:gd name="connsiteY5" fmla="*/ 23027 h 3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885" h="37442">
                  <a:moveTo>
                    <a:pt x="75260" y="23027"/>
                  </a:moveTo>
                  <a:cubicBezTo>
                    <a:pt x="75072" y="22091"/>
                    <a:pt x="74136" y="21342"/>
                    <a:pt x="72826" y="20406"/>
                  </a:cubicBezTo>
                  <a:cubicBezTo>
                    <a:pt x="67958" y="17598"/>
                    <a:pt x="57100" y="15726"/>
                    <a:pt x="52420" y="14228"/>
                  </a:cubicBezTo>
                  <a:cubicBezTo>
                    <a:pt x="52232" y="14228"/>
                    <a:pt x="52045" y="14041"/>
                    <a:pt x="51858" y="14041"/>
                  </a:cubicBezTo>
                  <a:lnTo>
                    <a:pt x="14041" y="35945"/>
                  </a:lnTo>
                  <a:cubicBezTo>
                    <a:pt x="37630" y="37630"/>
                    <a:pt x="54853" y="28269"/>
                    <a:pt x="75260" y="23027"/>
                  </a:cubicBezTo>
                  <a:close/>
                </a:path>
              </a:pathLst>
            </a:custGeom>
            <a:solidFill>
              <a:srgbClr val="3765C7"/>
            </a:solidFill>
            <a:ln w="9525" cap="flat">
              <a:noFill/>
              <a:prstDash val="solid"/>
              <a:miter/>
            </a:ln>
          </p:spPr>
          <p:txBody>
            <a:bodyPr rtlCol="0" anchor="ctr"/>
            <a:lstStyle/>
            <a:p>
              <a:endParaRPr lang="en-US" sz="1050"/>
            </a:p>
          </p:txBody>
        </p:sp>
        <p:sp>
          <p:nvSpPr>
            <p:cNvPr id="417" name="Freeform: Shape 345">
              <a:extLst>
                <a:ext uri="{FF2B5EF4-FFF2-40B4-BE49-F238E27FC236}">
                  <a16:creationId xmlns:a16="http://schemas.microsoft.com/office/drawing/2014/main" id="{1831F275-B4C0-979D-9EA3-36186EECAFE2}"/>
                </a:ext>
              </a:extLst>
            </p:cNvPr>
            <p:cNvSpPr/>
            <p:nvPr/>
          </p:nvSpPr>
          <p:spPr>
            <a:xfrm>
              <a:off x="2107900" y="8805232"/>
              <a:ext cx="692688" cy="393147"/>
            </a:xfrm>
            <a:custGeom>
              <a:avLst/>
              <a:gdLst>
                <a:gd name="connsiteX0" fmla="*/ 638958 w 692688"/>
                <a:gd name="connsiteY0" fmla="*/ 145277 h 393147"/>
                <a:gd name="connsiteX1" fmla="*/ 661611 w 692688"/>
                <a:gd name="connsiteY1" fmla="*/ 146775 h 393147"/>
                <a:gd name="connsiteX2" fmla="*/ 662734 w 692688"/>
                <a:gd name="connsiteY2" fmla="*/ 147149 h 393147"/>
                <a:gd name="connsiteX3" fmla="*/ 693437 w 692688"/>
                <a:gd name="connsiteY3" fmla="*/ 129364 h 393147"/>
                <a:gd name="connsiteX4" fmla="*/ 693062 w 692688"/>
                <a:gd name="connsiteY4" fmla="*/ 128615 h 393147"/>
                <a:gd name="connsiteX5" fmla="*/ 686510 w 692688"/>
                <a:gd name="connsiteY5" fmla="*/ 117382 h 393147"/>
                <a:gd name="connsiteX6" fmla="*/ 655433 w 692688"/>
                <a:gd name="connsiteY6" fmla="*/ 111205 h 393147"/>
                <a:gd name="connsiteX7" fmla="*/ 651127 w 692688"/>
                <a:gd name="connsiteY7" fmla="*/ 109145 h 393147"/>
                <a:gd name="connsiteX8" fmla="*/ 644762 w 692688"/>
                <a:gd name="connsiteY8" fmla="*/ 105026 h 393147"/>
                <a:gd name="connsiteX9" fmla="*/ 629410 w 692688"/>
                <a:gd name="connsiteY9" fmla="*/ 101657 h 393147"/>
                <a:gd name="connsiteX10" fmla="*/ 617990 w 692688"/>
                <a:gd name="connsiteY10" fmla="*/ 96227 h 393147"/>
                <a:gd name="connsiteX11" fmla="*/ 614995 w 692688"/>
                <a:gd name="connsiteY11" fmla="*/ 94355 h 393147"/>
                <a:gd name="connsiteX12" fmla="*/ 610314 w 692688"/>
                <a:gd name="connsiteY12" fmla="*/ 91922 h 393147"/>
                <a:gd name="connsiteX13" fmla="*/ 582794 w 692688"/>
                <a:gd name="connsiteY13" fmla="*/ 84620 h 393147"/>
                <a:gd name="connsiteX14" fmla="*/ 575118 w 692688"/>
                <a:gd name="connsiteY14" fmla="*/ 96789 h 393147"/>
                <a:gd name="connsiteX15" fmla="*/ 566132 w 692688"/>
                <a:gd name="connsiteY15" fmla="*/ 89113 h 393147"/>
                <a:gd name="connsiteX16" fmla="*/ 543292 w 692688"/>
                <a:gd name="connsiteY16" fmla="*/ 77693 h 393147"/>
                <a:gd name="connsiteX17" fmla="*/ 527379 w 692688"/>
                <a:gd name="connsiteY17" fmla="*/ 87803 h 393147"/>
                <a:gd name="connsiteX18" fmla="*/ 523635 w 692688"/>
                <a:gd name="connsiteY18" fmla="*/ 78442 h 393147"/>
                <a:gd name="connsiteX19" fmla="*/ 519516 w 692688"/>
                <a:gd name="connsiteY19" fmla="*/ 76944 h 393147"/>
                <a:gd name="connsiteX20" fmla="*/ 515397 w 692688"/>
                <a:gd name="connsiteY20" fmla="*/ 75634 h 393147"/>
                <a:gd name="connsiteX21" fmla="*/ 512776 w 692688"/>
                <a:gd name="connsiteY21" fmla="*/ 72264 h 393147"/>
                <a:gd name="connsiteX22" fmla="*/ 497987 w 692688"/>
                <a:gd name="connsiteY22" fmla="*/ 78442 h 393147"/>
                <a:gd name="connsiteX23" fmla="*/ 503041 w 692688"/>
                <a:gd name="connsiteY23" fmla="*/ 60844 h 393147"/>
                <a:gd name="connsiteX24" fmla="*/ 487877 w 692688"/>
                <a:gd name="connsiteY24" fmla="*/ 65337 h 393147"/>
                <a:gd name="connsiteX25" fmla="*/ 478891 w 692688"/>
                <a:gd name="connsiteY25" fmla="*/ 72264 h 393147"/>
                <a:gd name="connsiteX26" fmla="*/ 477019 w 692688"/>
                <a:gd name="connsiteY26" fmla="*/ 75259 h 393147"/>
                <a:gd name="connsiteX27" fmla="*/ 473836 w 692688"/>
                <a:gd name="connsiteY27" fmla="*/ 83871 h 393147"/>
                <a:gd name="connsiteX28" fmla="*/ 439389 w 692688"/>
                <a:gd name="connsiteY28" fmla="*/ 92296 h 393147"/>
                <a:gd name="connsiteX29" fmla="*/ 430403 w 692688"/>
                <a:gd name="connsiteY29" fmla="*/ 89113 h 393147"/>
                <a:gd name="connsiteX30" fmla="*/ 421791 w 692688"/>
                <a:gd name="connsiteY30" fmla="*/ 81063 h 393147"/>
                <a:gd name="connsiteX31" fmla="*/ 457174 w 692688"/>
                <a:gd name="connsiteY31" fmla="*/ 77693 h 393147"/>
                <a:gd name="connsiteX32" fmla="*/ 468781 w 692688"/>
                <a:gd name="connsiteY32" fmla="*/ 64963 h 393147"/>
                <a:gd name="connsiteX33" fmla="*/ 489000 w 692688"/>
                <a:gd name="connsiteY33" fmla="*/ 57474 h 393147"/>
                <a:gd name="connsiteX34" fmla="*/ 491621 w 692688"/>
                <a:gd name="connsiteY34" fmla="*/ 49986 h 393147"/>
                <a:gd name="connsiteX35" fmla="*/ 484133 w 692688"/>
                <a:gd name="connsiteY35" fmla="*/ 49050 h 393147"/>
                <a:gd name="connsiteX36" fmla="*/ 462603 w 692688"/>
                <a:gd name="connsiteY36" fmla="*/ 50547 h 393147"/>
                <a:gd name="connsiteX37" fmla="*/ 448001 w 692688"/>
                <a:gd name="connsiteY37" fmla="*/ 52981 h 393147"/>
                <a:gd name="connsiteX38" fmla="*/ 437142 w 692688"/>
                <a:gd name="connsiteY38" fmla="*/ 62903 h 393147"/>
                <a:gd name="connsiteX39" fmla="*/ 433211 w 692688"/>
                <a:gd name="connsiteY39" fmla="*/ 61218 h 393147"/>
                <a:gd name="connsiteX40" fmla="*/ 428531 w 692688"/>
                <a:gd name="connsiteY40" fmla="*/ 49424 h 393147"/>
                <a:gd name="connsiteX41" fmla="*/ 420293 w 692688"/>
                <a:gd name="connsiteY41" fmla="*/ 40812 h 393147"/>
                <a:gd name="connsiteX42" fmla="*/ 417485 w 692688"/>
                <a:gd name="connsiteY42" fmla="*/ 39314 h 393147"/>
                <a:gd name="connsiteX43" fmla="*/ 414302 w 692688"/>
                <a:gd name="connsiteY43" fmla="*/ 37255 h 393147"/>
                <a:gd name="connsiteX44" fmla="*/ 404006 w 692688"/>
                <a:gd name="connsiteY44" fmla="*/ 41374 h 393147"/>
                <a:gd name="connsiteX45" fmla="*/ 398202 w 692688"/>
                <a:gd name="connsiteY45" fmla="*/ 39314 h 393147"/>
                <a:gd name="connsiteX46" fmla="*/ 394832 w 692688"/>
                <a:gd name="connsiteY46" fmla="*/ 36694 h 393147"/>
                <a:gd name="connsiteX47" fmla="*/ 390526 w 692688"/>
                <a:gd name="connsiteY47" fmla="*/ 33511 h 393147"/>
                <a:gd name="connsiteX48" fmla="*/ 378170 w 692688"/>
                <a:gd name="connsiteY48" fmla="*/ 32387 h 393147"/>
                <a:gd name="connsiteX49" fmla="*/ 349339 w 692688"/>
                <a:gd name="connsiteY49" fmla="*/ 26210 h 393147"/>
                <a:gd name="connsiteX50" fmla="*/ 334737 w 692688"/>
                <a:gd name="connsiteY50" fmla="*/ 15351 h 393147"/>
                <a:gd name="connsiteX51" fmla="*/ 325751 w 692688"/>
                <a:gd name="connsiteY51" fmla="*/ 14041 h 393147"/>
                <a:gd name="connsiteX52" fmla="*/ 14041 w 692688"/>
                <a:gd name="connsiteY52" fmla="*/ 195263 h 393147"/>
                <a:gd name="connsiteX53" fmla="*/ 20032 w 692688"/>
                <a:gd name="connsiteY53" fmla="*/ 198820 h 393147"/>
                <a:gd name="connsiteX54" fmla="*/ 34447 w 692688"/>
                <a:gd name="connsiteY54" fmla="*/ 199194 h 393147"/>
                <a:gd name="connsiteX55" fmla="*/ 38379 w 692688"/>
                <a:gd name="connsiteY55" fmla="*/ 203500 h 393147"/>
                <a:gd name="connsiteX56" fmla="*/ 40812 w 692688"/>
                <a:gd name="connsiteY56" fmla="*/ 205373 h 393147"/>
                <a:gd name="connsiteX57" fmla="*/ 64588 w 692688"/>
                <a:gd name="connsiteY57" fmla="*/ 208742 h 393147"/>
                <a:gd name="connsiteX58" fmla="*/ 69082 w 692688"/>
                <a:gd name="connsiteY58" fmla="*/ 209491 h 393147"/>
                <a:gd name="connsiteX59" fmla="*/ 80876 w 692688"/>
                <a:gd name="connsiteY59" fmla="*/ 208930 h 393147"/>
                <a:gd name="connsiteX60" fmla="*/ 90611 w 692688"/>
                <a:gd name="connsiteY60" fmla="*/ 208555 h 393147"/>
                <a:gd name="connsiteX61" fmla="*/ 101095 w 692688"/>
                <a:gd name="connsiteY61" fmla="*/ 208181 h 393147"/>
                <a:gd name="connsiteX62" fmla="*/ 118506 w 692688"/>
                <a:gd name="connsiteY62" fmla="*/ 202939 h 393147"/>
                <a:gd name="connsiteX63" fmla="*/ 113825 w 692688"/>
                <a:gd name="connsiteY63" fmla="*/ 191144 h 393147"/>
                <a:gd name="connsiteX64" fmla="*/ 115510 w 692688"/>
                <a:gd name="connsiteY64" fmla="*/ 184967 h 393147"/>
                <a:gd name="connsiteX65" fmla="*/ 104652 w 692688"/>
                <a:gd name="connsiteY65" fmla="*/ 184218 h 393147"/>
                <a:gd name="connsiteX66" fmla="*/ 90424 w 692688"/>
                <a:gd name="connsiteY66" fmla="*/ 181222 h 393147"/>
                <a:gd name="connsiteX67" fmla="*/ 100908 w 692688"/>
                <a:gd name="connsiteY67" fmla="*/ 153889 h 393147"/>
                <a:gd name="connsiteX68" fmla="*/ 104839 w 692688"/>
                <a:gd name="connsiteY68" fmla="*/ 155387 h 393147"/>
                <a:gd name="connsiteX69" fmla="*/ 106150 w 692688"/>
                <a:gd name="connsiteY69" fmla="*/ 171487 h 393147"/>
                <a:gd name="connsiteX70" fmla="*/ 109894 w 692688"/>
                <a:gd name="connsiteY70" fmla="*/ 177478 h 393147"/>
                <a:gd name="connsiteX71" fmla="*/ 117382 w 692688"/>
                <a:gd name="connsiteY71" fmla="*/ 180099 h 393147"/>
                <a:gd name="connsiteX72" fmla="*/ 122624 w 692688"/>
                <a:gd name="connsiteY72" fmla="*/ 181971 h 393147"/>
                <a:gd name="connsiteX73" fmla="*/ 123373 w 692688"/>
                <a:gd name="connsiteY73" fmla="*/ 190021 h 393147"/>
                <a:gd name="connsiteX74" fmla="*/ 131611 w 692688"/>
                <a:gd name="connsiteY74" fmla="*/ 197697 h 393147"/>
                <a:gd name="connsiteX75" fmla="*/ 138725 w 692688"/>
                <a:gd name="connsiteY75" fmla="*/ 201628 h 393147"/>
                <a:gd name="connsiteX76" fmla="*/ 159693 w 692688"/>
                <a:gd name="connsiteY76" fmla="*/ 211363 h 393147"/>
                <a:gd name="connsiteX77" fmla="*/ 165683 w 692688"/>
                <a:gd name="connsiteY77" fmla="*/ 216792 h 393147"/>
                <a:gd name="connsiteX78" fmla="*/ 164186 w 692688"/>
                <a:gd name="connsiteY78" fmla="*/ 230459 h 393147"/>
                <a:gd name="connsiteX79" fmla="*/ 159318 w 692688"/>
                <a:gd name="connsiteY79" fmla="*/ 243002 h 393147"/>
                <a:gd name="connsiteX80" fmla="*/ 174295 w 692688"/>
                <a:gd name="connsiteY80" fmla="*/ 242441 h 393147"/>
                <a:gd name="connsiteX81" fmla="*/ 176729 w 692688"/>
                <a:gd name="connsiteY81" fmla="*/ 244313 h 393147"/>
                <a:gd name="connsiteX82" fmla="*/ 154638 w 692688"/>
                <a:gd name="connsiteY82" fmla="*/ 257418 h 393147"/>
                <a:gd name="connsiteX83" fmla="*/ 137414 w 692688"/>
                <a:gd name="connsiteY83" fmla="*/ 276326 h 393147"/>
                <a:gd name="connsiteX84" fmla="*/ 131423 w 692688"/>
                <a:gd name="connsiteY84" fmla="*/ 281381 h 393147"/>
                <a:gd name="connsiteX85" fmla="*/ 132921 w 692688"/>
                <a:gd name="connsiteY85" fmla="*/ 288682 h 393147"/>
                <a:gd name="connsiteX86" fmla="*/ 131611 w 692688"/>
                <a:gd name="connsiteY86" fmla="*/ 298230 h 393147"/>
                <a:gd name="connsiteX87" fmla="*/ 142282 w 692688"/>
                <a:gd name="connsiteY87" fmla="*/ 295422 h 393147"/>
                <a:gd name="connsiteX88" fmla="*/ 157259 w 692688"/>
                <a:gd name="connsiteY88" fmla="*/ 293362 h 393147"/>
                <a:gd name="connsiteX89" fmla="*/ 185528 w 692688"/>
                <a:gd name="connsiteY89" fmla="*/ 279696 h 393147"/>
                <a:gd name="connsiteX90" fmla="*/ 187962 w 692688"/>
                <a:gd name="connsiteY90" fmla="*/ 282130 h 393147"/>
                <a:gd name="connsiteX91" fmla="*/ 190770 w 692688"/>
                <a:gd name="connsiteY91" fmla="*/ 284563 h 393147"/>
                <a:gd name="connsiteX92" fmla="*/ 211551 w 692688"/>
                <a:gd name="connsiteY92" fmla="*/ 284377 h 393147"/>
                <a:gd name="connsiteX93" fmla="*/ 228025 w 692688"/>
                <a:gd name="connsiteY93" fmla="*/ 284563 h 393147"/>
                <a:gd name="connsiteX94" fmla="*/ 239071 w 692688"/>
                <a:gd name="connsiteY94" fmla="*/ 286436 h 393147"/>
                <a:gd name="connsiteX95" fmla="*/ 245062 w 692688"/>
                <a:gd name="connsiteY95" fmla="*/ 287185 h 393147"/>
                <a:gd name="connsiteX96" fmla="*/ 266030 w 692688"/>
                <a:gd name="connsiteY96" fmla="*/ 293176 h 393147"/>
                <a:gd name="connsiteX97" fmla="*/ 262285 w 692688"/>
                <a:gd name="connsiteY97" fmla="*/ 308340 h 393147"/>
                <a:gd name="connsiteX98" fmla="*/ 257418 w 692688"/>
                <a:gd name="connsiteY98" fmla="*/ 319760 h 393147"/>
                <a:gd name="connsiteX99" fmla="*/ 249368 w 692688"/>
                <a:gd name="connsiteY99" fmla="*/ 326125 h 393147"/>
                <a:gd name="connsiteX100" fmla="*/ 262473 w 692688"/>
                <a:gd name="connsiteY100" fmla="*/ 324814 h 393147"/>
                <a:gd name="connsiteX101" fmla="*/ 232893 w 692688"/>
                <a:gd name="connsiteY101" fmla="*/ 350088 h 393147"/>
                <a:gd name="connsiteX102" fmla="*/ 225592 w 692688"/>
                <a:gd name="connsiteY102" fmla="*/ 363381 h 393147"/>
                <a:gd name="connsiteX103" fmla="*/ 221286 w 692688"/>
                <a:gd name="connsiteY103" fmla="*/ 379481 h 393147"/>
                <a:gd name="connsiteX104" fmla="*/ 225217 w 692688"/>
                <a:gd name="connsiteY104" fmla="*/ 387718 h 393147"/>
                <a:gd name="connsiteX105" fmla="*/ 232331 w 692688"/>
                <a:gd name="connsiteY105" fmla="*/ 382102 h 393147"/>
                <a:gd name="connsiteX106" fmla="*/ 243377 w 692688"/>
                <a:gd name="connsiteY106" fmla="*/ 372366 h 393147"/>
                <a:gd name="connsiteX107" fmla="*/ 236637 w 692688"/>
                <a:gd name="connsiteY107" fmla="*/ 358325 h 393147"/>
                <a:gd name="connsiteX108" fmla="*/ 255733 w 692688"/>
                <a:gd name="connsiteY108" fmla="*/ 343349 h 393147"/>
                <a:gd name="connsiteX109" fmla="*/ 261349 w 692688"/>
                <a:gd name="connsiteY109" fmla="*/ 343723 h 393147"/>
                <a:gd name="connsiteX110" fmla="*/ 266966 w 692688"/>
                <a:gd name="connsiteY110" fmla="*/ 360385 h 393147"/>
                <a:gd name="connsiteX111" fmla="*/ 270335 w 692688"/>
                <a:gd name="connsiteY111" fmla="*/ 363567 h 393147"/>
                <a:gd name="connsiteX112" fmla="*/ 264345 w 692688"/>
                <a:gd name="connsiteY112" fmla="*/ 370307 h 393147"/>
                <a:gd name="connsiteX113" fmla="*/ 275390 w 692688"/>
                <a:gd name="connsiteY113" fmla="*/ 368997 h 393147"/>
                <a:gd name="connsiteX114" fmla="*/ 278947 w 692688"/>
                <a:gd name="connsiteY114" fmla="*/ 370682 h 393147"/>
                <a:gd name="connsiteX115" fmla="*/ 313956 w 692688"/>
                <a:gd name="connsiteY115" fmla="*/ 350463 h 393147"/>
                <a:gd name="connsiteX116" fmla="*/ 319760 w 692688"/>
                <a:gd name="connsiteY116" fmla="*/ 341102 h 393147"/>
                <a:gd name="connsiteX117" fmla="*/ 330431 w 692688"/>
                <a:gd name="connsiteY117" fmla="*/ 340915 h 393147"/>
                <a:gd name="connsiteX118" fmla="*/ 660487 w 692688"/>
                <a:gd name="connsiteY118" fmla="*/ 149209 h 393147"/>
                <a:gd name="connsiteX119" fmla="*/ 638958 w 692688"/>
                <a:gd name="connsiteY119" fmla="*/ 145277 h 39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92688" h="393147">
                  <a:moveTo>
                    <a:pt x="638958" y="145277"/>
                  </a:moveTo>
                  <a:cubicBezTo>
                    <a:pt x="636337" y="138350"/>
                    <a:pt x="658054" y="145652"/>
                    <a:pt x="661611" y="146775"/>
                  </a:cubicBezTo>
                  <a:cubicBezTo>
                    <a:pt x="661985" y="146962"/>
                    <a:pt x="662360" y="146962"/>
                    <a:pt x="662734" y="147149"/>
                  </a:cubicBezTo>
                  <a:lnTo>
                    <a:pt x="693437" y="129364"/>
                  </a:lnTo>
                  <a:cubicBezTo>
                    <a:pt x="693250" y="129177"/>
                    <a:pt x="693062" y="128989"/>
                    <a:pt x="693062" y="128615"/>
                  </a:cubicBezTo>
                  <a:cubicBezTo>
                    <a:pt x="691752" y="124122"/>
                    <a:pt x="693250" y="121314"/>
                    <a:pt x="686510" y="117382"/>
                  </a:cubicBezTo>
                  <a:cubicBezTo>
                    <a:pt x="677337" y="112515"/>
                    <a:pt x="665542" y="115136"/>
                    <a:pt x="655433" y="111205"/>
                  </a:cubicBezTo>
                  <a:cubicBezTo>
                    <a:pt x="653748" y="110456"/>
                    <a:pt x="652437" y="109894"/>
                    <a:pt x="651127" y="109145"/>
                  </a:cubicBezTo>
                  <a:cubicBezTo>
                    <a:pt x="649067" y="108022"/>
                    <a:pt x="647382" y="106711"/>
                    <a:pt x="644762" y="105026"/>
                  </a:cubicBezTo>
                  <a:cubicBezTo>
                    <a:pt x="639145" y="101844"/>
                    <a:pt x="636337" y="103716"/>
                    <a:pt x="629410" y="101657"/>
                  </a:cubicBezTo>
                  <a:cubicBezTo>
                    <a:pt x="625666" y="100721"/>
                    <a:pt x="622858" y="99035"/>
                    <a:pt x="617990" y="96227"/>
                  </a:cubicBezTo>
                  <a:cubicBezTo>
                    <a:pt x="617054" y="95666"/>
                    <a:pt x="615931" y="94917"/>
                    <a:pt x="614995" y="94355"/>
                  </a:cubicBezTo>
                  <a:cubicBezTo>
                    <a:pt x="613497" y="93419"/>
                    <a:pt x="611999" y="92670"/>
                    <a:pt x="610314" y="91922"/>
                  </a:cubicBezTo>
                  <a:cubicBezTo>
                    <a:pt x="601328" y="88551"/>
                    <a:pt x="591219" y="88177"/>
                    <a:pt x="582794" y="84620"/>
                  </a:cubicBezTo>
                  <a:cubicBezTo>
                    <a:pt x="573995" y="87990"/>
                    <a:pt x="586726" y="94168"/>
                    <a:pt x="575118" y="96789"/>
                  </a:cubicBezTo>
                  <a:cubicBezTo>
                    <a:pt x="571374" y="94542"/>
                    <a:pt x="570064" y="91360"/>
                    <a:pt x="566132" y="89113"/>
                  </a:cubicBezTo>
                  <a:cubicBezTo>
                    <a:pt x="559205" y="85182"/>
                    <a:pt x="551155" y="81437"/>
                    <a:pt x="543292" y="77693"/>
                  </a:cubicBezTo>
                  <a:cubicBezTo>
                    <a:pt x="523073" y="67584"/>
                    <a:pt x="537489" y="85931"/>
                    <a:pt x="527379" y="87803"/>
                  </a:cubicBezTo>
                  <a:cubicBezTo>
                    <a:pt x="522137" y="84807"/>
                    <a:pt x="527566" y="81999"/>
                    <a:pt x="523635" y="78442"/>
                  </a:cubicBezTo>
                  <a:cubicBezTo>
                    <a:pt x="522324" y="77693"/>
                    <a:pt x="520827" y="77319"/>
                    <a:pt x="519516" y="76944"/>
                  </a:cubicBezTo>
                  <a:cubicBezTo>
                    <a:pt x="518018" y="76570"/>
                    <a:pt x="516521" y="76195"/>
                    <a:pt x="515397" y="75634"/>
                  </a:cubicBezTo>
                  <a:cubicBezTo>
                    <a:pt x="514087" y="74885"/>
                    <a:pt x="513151" y="73949"/>
                    <a:pt x="512776" y="72264"/>
                  </a:cubicBezTo>
                  <a:cubicBezTo>
                    <a:pt x="506973" y="71141"/>
                    <a:pt x="503041" y="77319"/>
                    <a:pt x="497987" y="78442"/>
                  </a:cubicBezTo>
                  <a:cubicBezTo>
                    <a:pt x="494429" y="73575"/>
                    <a:pt x="509594" y="64401"/>
                    <a:pt x="503041" y="60844"/>
                  </a:cubicBezTo>
                  <a:cubicBezTo>
                    <a:pt x="498923" y="63840"/>
                    <a:pt x="493119" y="63840"/>
                    <a:pt x="487877" y="65337"/>
                  </a:cubicBezTo>
                  <a:cubicBezTo>
                    <a:pt x="481699" y="67022"/>
                    <a:pt x="481137" y="67958"/>
                    <a:pt x="478891" y="72264"/>
                  </a:cubicBezTo>
                  <a:lnTo>
                    <a:pt x="477019" y="75259"/>
                  </a:lnTo>
                  <a:cubicBezTo>
                    <a:pt x="473836" y="79191"/>
                    <a:pt x="474772" y="79566"/>
                    <a:pt x="473836" y="83871"/>
                  </a:cubicBezTo>
                  <a:cubicBezTo>
                    <a:pt x="472338" y="91547"/>
                    <a:pt x="450809" y="94355"/>
                    <a:pt x="439389" y="92296"/>
                  </a:cubicBezTo>
                  <a:cubicBezTo>
                    <a:pt x="435832" y="91734"/>
                    <a:pt x="432836" y="90424"/>
                    <a:pt x="430403" y="89113"/>
                  </a:cubicBezTo>
                  <a:cubicBezTo>
                    <a:pt x="426658" y="86867"/>
                    <a:pt x="423850" y="84058"/>
                    <a:pt x="421791" y="81063"/>
                  </a:cubicBezTo>
                  <a:cubicBezTo>
                    <a:pt x="435083" y="85369"/>
                    <a:pt x="447252" y="85931"/>
                    <a:pt x="457174" y="77693"/>
                  </a:cubicBezTo>
                  <a:cubicBezTo>
                    <a:pt x="462042" y="73387"/>
                    <a:pt x="461293" y="68145"/>
                    <a:pt x="468781" y="64963"/>
                  </a:cubicBezTo>
                  <a:cubicBezTo>
                    <a:pt x="475708" y="62154"/>
                    <a:pt x="483384" y="61593"/>
                    <a:pt x="489000" y="57474"/>
                  </a:cubicBezTo>
                  <a:cubicBezTo>
                    <a:pt x="492557" y="54666"/>
                    <a:pt x="494242" y="51484"/>
                    <a:pt x="491621" y="49986"/>
                  </a:cubicBezTo>
                  <a:cubicBezTo>
                    <a:pt x="490311" y="49237"/>
                    <a:pt x="487877" y="48862"/>
                    <a:pt x="484133" y="49050"/>
                  </a:cubicBezTo>
                  <a:cubicBezTo>
                    <a:pt x="476457" y="49237"/>
                    <a:pt x="471215" y="51484"/>
                    <a:pt x="462603" y="50547"/>
                  </a:cubicBezTo>
                  <a:cubicBezTo>
                    <a:pt x="455489" y="49611"/>
                    <a:pt x="453430" y="48488"/>
                    <a:pt x="448001" y="52981"/>
                  </a:cubicBezTo>
                  <a:cubicBezTo>
                    <a:pt x="443882" y="56164"/>
                    <a:pt x="442946" y="60283"/>
                    <a:pt x="437142" y="62903"/>
                  </a:cubicBezTo>
                  <a:cubicBezTo>
                    <a:pt x="435457" y="62342"/>
                    <a:pt x="434147" y="61780"/>
                    <a:pt x="433211" y="61218"/>
                  </a:cubicBezTo>
                  <a:cubicBezTo>
                    <a:pt x="427969" y="58223"/>
                    <a:pt x="429654" y="53917"/>
                    <a:pt x="428531" y="49424"/>
                  </a:cubicBezTo>
                  <a:cubicBezTo>
                    <a:pt x="427594" y="45680"/>
                    <a:pt x="424412" y="43246"/>
                    <a:pt x="420293" y="40812"/>
                  </a:cubicBezTo>
                  <a:cubicBezTo>
                    <a:pt x="419357" y="40251"/>
                    <a:pt x="418421" y="39876"/>
                    <a:pt x="417485" y="39314"/>
                  </a:cubicBezTo>
                  <a:cubicBezTo>
                    <a:pt x="416362" y="38753"/>
                    <a:pt x="415238" y="38004"/>
                    <a:pt x="414302" y="37255"/>
                  </a:cubicBezTo>
                  <a:cubicBezTo>
                    <a:pt x="411120" y="39127"/>
                    <a:pt x="406627" y="39314"/>
                    <a:pt x="404006" y="41374"/>
                  </a:cubicBezTo>
                  <a:cubicBezTo>
                    <a:pt x="401385" y="40812"/>
                    <a:pt x="399512" y="40251"/>
                    <a:pt x="398202" y="39314"/>
                  </a:cubicBezTo>
                  <a:cubicBezTo>
                    <a:pt x="396892" y="38566"/>
                    <a:pt x="395955" y="37629"/>
                    <a:pt x="394832" y="36694"/>
                  </a:cubicBezTo>
                  <a:cubicBezTo>
                    <a:pt x="393709" y="35758"/>
                    <a:pt x="392398" y="34634"/>
                    <a:pt x="390526" y="33511"/>
                  </a:cubicBezTo>
                  <a:cubicBezTo>
                    <a:pt x="385097" y="30516"/>
                    <a:pt x="387157" y="32013"/>
                    <a:pt x="378170" y="32387"/>
                  </a:cubicBezTo>
                  <a:cubicBezTo>
                    <a:pt x="365814" y="32949"/>
                    <a:pt x="358513" y="31452"/>
                    <a:pt x="349339" y="26210"/>
                  </a:cubicBezTo>
                  <a:cubicBezTo>
                    <a:pt x="345408" y="23776"/>
                    <a:pt x="341289" y="19096"/>
                    <a:pt x="334737" y="15351"/>
                  </a:cubicBezTo>
                  <a:cubicBezTo>
                    <a:pt x="331741" y="14228"/>
                    <a:pt x="328746" y="14041"/>
                    <a:pt x="325751" y="14041"/>
                  </a:cubicBezTo>
                  <a:lnTo>
                    <a:pt x="14041" y="195263"/>
                  </a:lnTo>
                  <a:cubicBezTo>
                    <a:pt x="14790" y="195825"/>
                    <a:pt x="16287" y="196574"/>
                    <a:pt x="20032" y="198820"/>
                  </a:cubicBezTo>
                  <a:cubicBezTo>
                    <a:pt x="23776" y="199569"/>
                    <a:pt x="27146" y="197697"/>
                    <a:pt x="34447" y="199194"/>
                  </a:cubicBezTo>
                  <a:cubicBezTo>
                    <a:pt x="36319" y="200318"/>
                    <a:pt x="36506" y="201816"/>
                    <a:pt x="38379" y="203500"/>
                  </a:cubicBezTo>
                  <a:cubicBezTo>
                    <a:pt x="39315" y="204249"/>
                    <a:pt x="40064" y="204811"/>
                    <a:pt x="40812" y="205373"/>
                  </a:cubicBezTo>
                  <a:cubicBezTo>
                    <a:pt x="47552" y="209304"/>
                    <a:pt x="52420" y="203500"/>
                    <a:pt x="64588" y="208742"/>
                  </a:cubicBezTo>
                  <a:cubicBezTo>
                    <a:pt x="65337" y="209304"/>
                    <a:pt x="66648" y="209491"/>
                    <a:pt x="69082" y="209491"/>
                  </a:cubicBezTo>
                  <a:cubicBezTo>
                    <a:pt x="73013" y="209491"/>
                    <a:pt x="77132" y="208930"/>
                    <a:pt x="80876" y="208930"/>
                  </a:cubicBezTo>
                  <a:cubicBezTo>
                    <a:pt x="84995" y="208930"/>
                    <a:pt x="85182" y="209304"/>
                    <a:pt x="90611" y="208555"/>
                  </a:cubicBezTo>
                  <a:cubicBezTo>
                    <a:pt x="94542" y="207993"/>
                    <a:pt x="97163" y="208181"/>
                    <a:pt x="101095" y="208181"/>
                  </a:cubicBezTo>
                  <a:cubicBezTo>
                    <a:pt x="108022" y="207993"/>
                    <a:pt x="117757" y="207993"/>
                    <a:pt x="118506" y="202939"/>
                  </a:cubicBezTo>
                  <a:cubicBezTo>
                    <a:pt x="119067" y="198445"/>
                    <a:pt x="111579" y="196199"/>
                    <a:pt x="113825" y="191144"/>
                  </a:cubicBezTo>
                  <a:cubicBezTo>
                    <a:pt x="115698" y="187400"/>
                    <a:pt x="116821" y="185715"/>
                    <a:pt x="115510" y="184967"/>
                  </a:cubicBezTo>
                  <a:cubicBezTo>
                    <a:pt x="114387" y="184218"/>
                    <a:pt x="111017" y="184404"/>
                    <a:pt x="104652" y="184218"/>
                  </a:cubicBezTo>
                  <a:cubicBezTo>
                    <a:pt x="97912" y="184218"/>
                    <a:pt x="93419" y="183094"/>
                    <a:pt x="90424" y="181222"/>
                  </a:cubicBezTo>
                  <a:cubicBezTo>
                    <a:pt x="79566" y="175044"/>
                    <a:pt x="89675" y="160254"/>
                    <a:pt x="100908" y="153889"/>
                  </a:cubicBezTo>
                  <a:cubicBezTo>
                    <a:pt x="102593" y="154263"/>
                    <a:pt x="103716" y="154825"/>
                    <a:pt x="104839" y="155387"/>
                  </a:cubicBezTo>
                  <a:cubicBezTo>
                    <a:pt x="111579" y="159318"/>
                    <a:pt x="105588" y="166245"/>
                    <a:pt x="106150" y="171487"/>
                  </a:cubicBezTo>
                  <a:cubicBezTo>
                    <a:pt x="106524" y="174482"/>
                    <a:pt x="107647" y="176168"/>
                    <a:pt x="109894" y="177478"/>
                  </a:cubicBezTo>
                  <a:cubicBezTo>
                    <a:pt x="111579" y="178414"/>
                    <a:pt x="114013" y="179162"/>
                    <a:pt x="117382" y="180099"/>
                  </a:cubicBezTo>
                  <a:cubicBezTo>
                    <a:pt x="120003" y="180848"/>
                    <a:pt x="121501" y="181409"/>
                    <a:pt x="122624" y="181971"/>
                  </a:cubicBezTo>
                  <a:cubicBezTo>
                    <a:pt x="125994" y="183843"/>
                    <a:pt x="122624" y="185715"/>
                    <a:pt x="123373" y="190021"/>
                  </a:cubicBezTo>
                  <a:cubicBezTo>
                    <a:pt x="124122" y="192829"/>
                    <a:pt x="127679" y="195450"/>
                    <a:pt x="131611" y="197697"/>
                  </a:cubicBezTo>
                  <a:cubicBezTo>
                    <a:pt x="134044" y="199194"/>
                    <a:pt x="136665" y="200505"/>
                    <a:pt x="138725" y="201628"/>
                  </a:cubicBezTo>
                  <a:cubicBezTo>
                    <a:pt x="144154" y="204624"/>
                    <a:pt x="153515" y="207619"/>
                    <a:pt x="159693" y="211363"/>
                  </a:cubicBezTo>
                  <a:cubicBezTo>
                    <a:pt x="162501" y="213048"/>
                    <a:pt x="164747" y="214920"/>
                    <a:pt x="165683" y="216792"/>
                  </a:cubicBezTo>
                  <a:cubicBezTo>
                    <a:pt x="167368" y="220911"/>
                    <a:pt x="165309" y="226340"/>
                    <a:pt x="164186" y="230459"/>
                  </a:cubicBezTo>
                  <a:cubicBezTo>
                    <a:pt x="163811" y="232144"/>
                    <a:pt x="156884" y="241692"/>
                    <a:pt x="159318" y="243002"/>
                  </a:cubicBezTo>
                  <a:cubicBezTo>
                    <a:pt x="163998" y="245623"/>
                    <a:pt x="168492" y="239071"/>
                    <a:pt x="174295" y="242441"/>
                  </a:cubicBezTo>
                  <a:cubicBezTo>
                    <a:pt x="175044" y="242815"/>
                    <a:pt x="175793" y="243564"/>
                    <a:pt x="176729" y="244313"/>
                  </a:cubicBezTo>
                  <a:cubicBezTo>
                    <a:pt x="170177" y="248993"/>
                    <a:pt x="161190" y="252738"/>
                    <a:pt x="154638" y="257418"/>
                  </a:cubicBezTo>
                  <a:cubicBezTo>
                    <a:pt x="146775" y="263034"/>
                    <a:pt x="142656" y="269774"/>
                    <a:pt x="137414" y="276326"/>
                  </a:cubicBezTo>
                  <a:cubicBezTo>
                    <a:pt x="136104" y="278011"/>
                    <a:pt x="132360" y="279696"/>
                    <a:pt x="131423" y="281381"/>
                  </a:cubicBezTo>
                  <a:cubicBezTo>
                    <a:pt x="130300" y="283628"/>
                    <a:pt x="133857" y="285874"/>
                    <a:pt x="132921" y="288682"/>
                  </a:cubicBezTo>
                  <a:cubicBezTo>
                    <a:pt x="132172" y="291303"/>
                    <a:pt x="125620" y="295796"/>
                    <a:pt x="131611" y="298230"/>
                  </a:cubicBezTo>
                  <a:cubicBezTo>
                    <a:pt x="133670" y="298418"/>
                    <a:pt x="140035" y="295984"/>
                    <a:pt x="142282" y="295422"/>
                  </a:cubicBezTo>
                  <a:cubicBezTo>
                    <a:pt x="148834" y="293362"/>
                    <a:pt x="151268" y="294299"/>
                    <a:pt x="157259" y="293362"/>
                  </a:cubicBezTo>
                  <a:cubicBezTo>
                    <a:pt x="168117" y="291865"/>
                    <a:pt x="175606" y="282879"/>
                    <a:pt x="185528" y="279696"/>
                  </a:cubicBezTo>
                  <a:cubicBezTo>
                    <a:pt x="186651" y="280258"/>
                    <a:pt x="187400" y="281194"/>
                    <a:pt x="187962" y="282130"/>
                  </a:cubicBezTo>
                  <a:cubicBezTo>
                    <a:pt x="188523" y="282879"/>
                    <a:pt x="189272" y="283628"/>
                    <a:pt x="190770" y="284563"/>
                  </a:cubicBezTo>
                  <a:cubicBezTo>
                    <a:pt x="196948" y="287185"/>
                    <a:pt x="205185" y="285312"/>
                    <a:pt x="211551" y="284377"/>
                  </a:cubicBezTo>
                  <a:cubicBezTo>
                    <a:pt x="219039" y="283253"/>
                    <a:pt x="221099" y="283066"/>
                    <a:pt x="228025" y="284563"/>
                  </a:cubicBezTo>
                  <a:cubicBezTo>
                    <a:pt x="233080" y="285687"/>
                    <a:pt x="232331" y="286061"/>
                    <a:pt x="239071" y="286436"/>
                  </a:cubicBezTo>
                  <a:lnTo>
                    <a:pt x="245062" y="287185"/>
                  </a:lnTo>
                  <a:cubicBezTo>
                    <a:pt x="248619" y="287746"/>
                    <a:pt x="262473" y="291116"/>
                    <a:pt x="266030" y="293176"/>
                  </a:cubicBezTo>
                  <a:cubicBezTo>
                    <a:pt x="270897" y="296732"/>
                    <a:pt x="263970" y="304783"/>
                    <a:pt x="262285" y="308340"/>
                  </a:cubicBezTo>
                  <a:cubicBezTo>
                    <a:pt x="260788" y="312084"/>
                    <a:pt x="263596" y="317513"/>
                    <a:pt x="257418" y="319760"/>
                  </a:cubicBezTo>
                  <a:cubicBezTo>
                    <a:pt x="253112" y="321258"/>
                    <a:pt x="243751" y="319947"/>
                    <a:pt x="249368" y="326125"/>
                  </a:cubicBezTo>
                  <a:cubicBezTo>
                    <a:pt x="252925" y="328184"/>
                    <a:pt x="258915" y="326686"/>
                    <a:pt x="262473" y="324814"/>
                  </a:cubicBezTo>
                  <a:cubicBezTo>
                    <a:pt x="263783" y="335111"/>
                    <a:pt x="241692" y="342600"/>
                    <a:pt x="232893" y="350088"/>
                  </a:cubicBezTo>
                  <a:cubicBezTo>
                    <a:pt x="228774" y="353645"/>
                    <a:pt x="226715" y="359262"/>
                    <a:pt x="225592" y="363381"/>
                  </a:cubicBezTo>
                  <a:cubicBezTo>
                    <a:pt x="224281" y="368622"/>
                    <a:pt x="221286" y="374051"/>
                    <a:pt x="221286" y="379481"/>
                  </a:cubicBezTo>
                  <a:cubicBezTo>
                    <a:pt x="221286" y="383412"/>
                    <a:pt x="222971" y="386407"/>
                    <a:pt x="225217" y="387718"/>
                  </a:cubicBezTo>
                  <a:cubicBezTo>
                    <a:pt x="227838" y="389215"/>
                    <a:pt x="231208" y="388092"/>
                    <a:pt x="232331" y="382102"/>
                  </a:cubicBezTo>
                  <a:cubicBezTo>
                    <a:pt x="233454" y="377234"/>
                    <a:pt x="241879" y="376485"/>
                    <a:pt x="243377" y="372366"/>
                  </a:cubicBezTo>
                  <a:cubicBezTo>
                    <a:pt x="245249" y="367124"/>
                    <a:pt x="232144" y="365065"/>
                    <a:pt x="236637" y="358325"/>
                  </a:cubicBezTo>
                  <a:cubicBezTo>
                    <a:pt x="239445" y="354207"/>
                    <a:pt x="248244" y="345033"/>
                    <a:pt x="255733" y="343349"/>
                  </a:cubicBezTo>
                  <a:cubicBezTo>
                    <a:pt x="258354" y="342787"/>
                    <a:pt x="260226" y="342974"/>
                    <a:pt x="261349" y="343723"/>
                  </a:cubicBezTo>
                  <a:cubicBezTo>
                    <a:pt x="265842" y="346344"/>
                    <a:pt x="262473" y="355517"/>
                    <a:pt x="266966" y="360385"/>
                  </a:cubicBezTo>
                  <a:cubicBezTo>
                    <a:pt x="268463" y="361321"/>
                    <a:pt x="270335" y="362257"/>
                    <a:pt x="270335" y="363567"/>
                  </a:cubicBezTo>
                  <a:cubicBezTo>
                    <a:pt x="270335" y="366001"/>
                    <a:pt x="263783" y="367499"/>
                    <a:pt x="264345" y="370307"/>
                  </a:cubicBezTo>
                  <a:cubicBezTo>
                    <a:pt x="268276" y="369184"/>
                    <a:pt x="271084" y="367873"/>
                    <a:pt x="275390" y="368997"/>
                  </a:cubicBezTo>
                  <a:cubicBezTo>
                    <a:pt x="276139" y="369184"/>
                    <a:pt x="277075" y="369558"/>
                    <a:pt x="278947" y="370682"/>
                  </a:cubicBezTo>
                  <a:lnTo>
                    <a:pt x="313956" y="350463"/>
                  </a:lnTo>
                  <a:cubicBezTo>
                    <a:pt x="313582" y="346906"/>
                    <a:pt x="313956" y="343349"/>
                    <a:pt x="319760" y="341102"/>
                  </a:cubicBezTo>
                  <a:cubicBezTo>
                    <a:pt x="323504" y="339604"/>
                    <a:pt x="327061" y="339979"/>
                    <a:pt x="330431" y="340915"/>
                  </a:cubicBezTo>
                  <a:lnTo>
                    <a:pt x="660487" y="149209"/>
                  </a:lnTo>
                  <a:cubicBezTo>
                    <a:pt x="652812" y="146962"/>
                    <a:pt x="646072" y="145277"/>
                    <a:pt x="638958" y="145277"/>
                  </a:cubicBezTo>
                  <a:close/>
                </a:path>
              </a:pathLst>
            </a:custGeom>
            <a:solidFill>
              <a:srgbClr val="3765C7"/>
            </a:solidFill>
            <a:ln w="9525" cap="flat">
              <a:noFill/>
              <a:prstDash val="solid"/>
              <a:miter/>
            </a:ln>
          </p:spPr>
          <p:txBody>
            <a:bodyPr rtlCol="0" anchor="ctr"/>
            <a:lstStyle/>
            <a:p>
              <a:endParaRPr lang="en-US" sz="1050"/>
            </a:p>
          </p:txBody>
        </p:sp>
        <p:sp>
          <p:nvSpPr>
            <p:cNvPr id="418" name="Freeform: Shape 346">
              <a:extLst>
                <a:ext uri="{FF2B5EF4-FFF2-40B4-BE49-F238E27FC236}">
                  <a16:creationId xmlns:a16="http://schemas.microsoft.com/office/drawing/2014/main" id="{0BAD1FB8-6884-0D7F-2B4E-896DAF7E9FB6}"/>
                </a:ext>
              </a:extLst>
            </p:cNvPr>
            <p:cNvSpPr/>
            <p:nvPr/>
          </p:nvSpPr>
          <p:spPr>
            <a:xfrm>
              <a:off x="2371870" y="9141466"/>
              <a:ext cx="56164" cy="37443"/>
            </a:xfrm>
            <a:custGeom>
              <a:avLst/>
              <a:gdLst>
                <a:gd name="connsiteX0" fmla="*/ 17785 w 56163"/>
                <a:gd name="connsiteY0" fmla="*/ 36694 h 37442"/>
                <a:gd name="connsiteX1" fmla="*/ 23402 w 56163"/>
                <a:gd name="connsiteY1" fmla="*/ 38192 h 37442"/>
                <a:gd name="connsiteX2" fmla="*/ 49611 w 56163"/>
                <a:gd name="connsiteY2" fmla="*/ 21717 h 37442"/>
                <a:gd name="connsiteX3" fmla="*/ 49050 w 56163"/>
                <a:gd name="connsiteY3" fmla="*/ 14041 h 37442"/>
                <a:gd name="connsiteX4" fmla="*/ 14041 w 56163"/>
                <a:gd name="connsiteY4" fmla="*/ 34260 h 37442"/>
                <a:gd name="connsiteX5" fmla="*/ 17785 w 56163"/>
                <a:gd name="connsiteY5" fmla="*/ 36694 h 3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3" h="37442">
                  <a:moveTo>
                    <a:pt x="17785" y="36694"/>
                  </a:moveTo>
                  <a:cubicBezTo>
                    <a:pt x="19283" y="37443"/>
                    <a:pt x="20968" y="38192"/>
                    <a:pt x="23402" y="38192"/>
                  </a:cubicBezTo>
                  <a:cubicBezTo>
                    <a:pt x="34447" y="38378"/>
                    <a:pt x="48488" y="26959"/>
                    <a:pt x="49611" y="21717"/>
                  </a:cubicBezTo>
                  <a:cubicBezTo>
                    <a:pt x="49986" y="19470"/>
                    <a:pt x="49237" y="16662"/>
                    <a:pt x="49050" y="14041"/>
                  </a:cubicBezTo>
                  <a:lnTo>
                    <a:pt x="14041" y="34260"/>
                  </a:lnTo>
                  <a:cubicBezTo>
                    <a:pt x="14977" y="35009"/>
                    <a:pt x="16100" y="35758"/>
                    <a:pt x="17785" y="36694"/>
                  </a:cubicBezTo>
                  <a:close/>
                </a:path>
              </a:pathLst>
            </a:custGeom>
            <a:solidFill>
              <a:srgbClr val="5576DB"/>
            </a:solidFill>
            <a:ln w="9525" cap="flat">
              <a:noFill/>
              <a:prstDash val="solid"/>
              <a:miter/>
            </a:ln>
          </p:spPr>
          <p:txBody>
            <a:bodyPr rtlCol="0" anchor="ctr"/>
            <a:lstStyle/>
            <a:p>
              <a:endParaRPr lang="en-US" sz="1050"/>
            </a:p>
          </p:txBody>
        </p:sp>
        <p:sp>
          <p:nvSpPr>
            <p:cNvPr id="419" name="Freeform: Shape 347">
              <a:extLst>
                <a:ext uri="{FF2B5EF4-FFF2-40B4-BE49-F238E27FC236}">
                  <a16:creationId xmlns:a16="http://schemas.microsoft.com/office/drawing/2014/main" id="{2D7B1CDF-CFA2-5F6C-5F32-B6049B605A2D}"/>
                </a:ext>
              </a:extLst>
            </p:cNvPr>
            <p:cNvSpPr/>
            <p:nvPr/>
          </p:nvSpPr>
          <p:spPr>
            <a:xfrm>
              <a:off x="2756406" y="8920742"/>
              <a:ext cx="74885" cy="37443"/>
            </a:xfrm>
            <a:custGeom>
              <a:avLst/>
              <a:gdLst>
                <a:gd name="connsiteX0" fmla="*/ 41374 w 74885"/>
                <a:gd name="connsiteY0" fmla="*/ 38192 h 37442"/>
                <a:gd name="connsiteX1" fmla="*/ 69456 w 74885"/>
                <a:gd name="connsiteY1" fmla="*/ 36694 h 37442"/>
                <a:gd name="connsiteX2" fmla="*/ 70018 w 74885"/>
                <a:gd name="connsiteY2" fmla="*/ 28269 h 37442"/>
                <a:gd name="connsiteX3" fmla="*/ 67397 w 74885"/>
                <a:gd name="connsiteY3" fmla="*/ 26210 h 37442"/>
                <a:gd name="connsiteX4" fmla="*/ 56913 w 74885"/>
                <a:gd name="connsiteY4" fmla="*/ 21904 h 37442"/>
                <a:gd name="connsiteX5" fmla="*/ 49050 w 74885"/>
                <a:gd name="connsiteY5" fmla="*/ 18534 h 37442"/>
                <a:gd name="connsiteX6" fmla="*/ 44744 w 74885"/>
                <a:gd name="connsiteY6" fmla="*/ 14041 h 37442"/>
                <a:gd name="connsiteX7" fmla="*/ 14041 w 74885"/>
                <a:gd name="connsiteY7" fmla="*/ 31826 h 37442"/>
                <a:gd name="connsiteX8" fmla="*/ 41374 w 74885"/>
                <a:gd name="connsiteY8" fmla="*/ 38192 h 3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85" h="37442">
                  <a:moveTo>
                    <a:pt x="41374" y="38192"/>
                  </a:moveTo>
                  <a:cubicBezTo>
                    <a:pt x="49799" y="39127"/>
                    <a:pt x="63840" y="41000"/>
                    <a:pt x="69456" y="36694"/>
                  </a:cubicBezTo>
                  <a:cubicBezTo>
                    <a:pt x="67771" y="34073"/>
                    <a:pt x="73200" y="31639"/>
                    <a:pt x="70018" y="28269"/>
                  </a:cubicBezTo>
                  <a:cubicBezTo>
                    <a:pt x="69456" y="27520"/>
                    <a:pt x="68520" y="26959"/>
                    <a:pt x="67397" y="26210"/>
                  </a:cubicBezTo>
                  <a:cubicBezTo>
                    <a:pt x="64401" y="24525"/>
                    <a:pt x="60096" y="23027"/>
                    <a:pt x="56913" y="21904"/>
                  </a:cubicBezTo>
                  <a:cubicBezTo>
                    <a:pt x="53917" y="20781"/>
                    <a:pt x="51296" y="19658"/>
                    <a:pt x="49050" y="18534"/>
                  </a:cubicBezTo>
                  <a:cubicBezTo>
                    <a:pt x="46991" y="17411"/>
                    <a:pt x="45493" y="15913"/>
                    <a:pt x="44744" y="14041"/>
                  </a:cubicBezTo>
                  <a:lnTo>
                    <a:pt x="14041" y="31826"/>
                  </a:lnTo>
                  <a:cubicBezTo>
                    <a:pt x="22840" y="34447"/>
                    <a:pt x="31826" y="37068"/>
                    <a:pt x="41374" y="38192"/>
                  </a:cubicBezTo>
                  <a:close/>
                </a:path>
              </a:pathLst>
            </a:custGeom>
            <a:solidFill>
              <a:srgbClr val="5576DB"/>
            </a:solidFill>
            <a:ln w="9525" cap="flat">
              <a:noFill/>
              <a:prstDash val="solid"/>
              <a:miter/>
            </a:ln>
          </p:spPr>
          <p:txBody>
            <a:bodyPr rtlCol="0" anchor="ctr"/>
            <a:lstStyle/>
            <a:p>
              <a:endParaRPr lang="en-US" sz="1050"/>
            </a:p>
          </p:txBody>
        </p:sp>
        <p:sp>
          <p:nvSpPr>
            <p:cNvPr id="420" name="Freeform: Shape 348">
              <a:extLst>
                <a:ext uri="{FF2B5EF4-FFF2-40B4-BE49-F238E27FC236}">
                  <a16:creationId xmlns:a16="http://schemas.microsoft.com/office/drawing/2014/main" id="{2851CAA5-78AC-0E2D-F718-61719BD0A6FC}"/>
                </a:ext>
              </a:extLst>
            </p:cNvPr>
            <p:cNvSpPr/>
            <p:nvPr/>
          </p:nvSpPr>
          <p:spPr>
            <a:xfrm>
              <a:off x="2422979" y="8940025"/>
              <a:ext cx="468033" cy="224656"/>
            </a:xfrm>
            <a:custGeom>
              <a:avLst/>
              <a:gdLst>
                <a:gd name="connsiteX0" fmla="*/ 464663 w 468032"/>
                <a:gd name="connsiteY0" fmla="*/ 103155 h 224655"/>
                <a:gd name="connsiteX1" fmla="*/ 459046 w 468032"/>
                <a:gd name="connsiteY1" fmla="*/ 99785 h 224655"/>
                <a:gd name="connsiteX2" fmla="*/ 451371 w 468032"/>
                <a:gd name="connsiteY2" fmla="*/ 95291 h 224655"/>
                <a:gd name="connsiteX3" fmla="*/ 448001 w 468032"/>
                <a:gd name="connsiteY3" fmla="*/ 90798 h 224655"/>
                <a:gd name="connsiteX4" fmla="*/ 432649 w 468032"/>
                <a:gd name="connsiteY4" fmla="*/ 90986 h 224655"/>
                <a:gd name="connsiteX5" fmla="*/ 437517 w 468032"/>
                <a:gd name="connsiteY5" fmla="*/ 83684 h 224655"/>
                <a:gd name="connsiteX6" fmla="*/ 436019 w 468032"/>
                <a:gd name="connsiteY6" fmla="*/ 66461 h 224655"/>
                <a:gd name="connsiteX7" fmla="*/ 427782 w 468032"/>
                <a:gd name="connsiteY7" fmla="*/ 60283 h 224655"/>
                <a:gd name="connsiteX8" fmla="*/ 418983 w 468032"/>
                <a:gd name="connsiteY8" fmla="*/ 58036 h 224655"/>
                <a:gd name="connsiteX9" fmla="*/ 412992 w 468032"/>
                <a:gd name="connsiteY9" fmla="*/ 60470 h 224655"/>
                <a:gd name="connsiteX10" fmla="*/ 409622 w 468032"/>
                <a:gd name="connsiteY10" fmla="*/ 59159 h 224655"/>
                <a:gd name="connsiteX11" fmla="*/ 404006 w 468032"/>
                <a:gd name="connsiteY11" fmla="*/ 55041 h 224655"/>
                <a:gd name="connsiteX12" fmla="*/ 391837 w 468032"/>
                <a:gd name="connsiteY12" fmla="*/ 47365 h 224655"/>
                <a:gd name="connsiteX13" fmla="*/ 397453 w 468032"/>
                <a:gd name="connsiteY13" fmla="*/ 41374 h 224655"/>
                <a:gd name="connsiteX14" fmla="*/ 394271 w 468032"/>
                <a:gd name="connsiteY14" fmla="*/ 39315 h 224655"/>
                <a:gd name="connsiteX15" fmla="*/ 374988 w 468032"/>
                <a:gd name="connsiteY15" fmla="*/ 33137 h 224655"/>
                <a:gd name="connsiteX16" fmla="*/ 371805 w 468032"/>
                <a:gd name="connsiteY16" fmla="*/ 31826 h 224655"/>
                <a:gd name="connsiteX17" fmla="*/ 372180 w 468032"/>
                <a:gd name="connsiteY17" fmla="*/ 25086 h 224655"/>
                <a:gd name="connsiteX18" fmla="*/ 369746 w 468032"/>
                <a:gd name="connsiteY18" fmla="*/ 22840 h 224655"/>
                <a:gd name="connsiteX19" fmla="*/ 355705 w 468032"/>
                <a:gd name="connsiteY19" fmla="*/ 17785 h 224655"/>
                <a:gd name="connsiteX20" fmla="*/ 344098 w 468032"/>
                <a:gd name="connsiteY20" fmla="*/ 14041 h 224655"/>
                <a:gd name="connsiteX21" fmla="*/ 14041 w 468032"/>
                <a:gd name="connsiteY21" fmla="*/ 205747 h 224655"/>
                <a:gd name="connsiteX22" fmla="*/ 25274 w 468032"/>
                <a:gd name="connsiteY22" fmla="*/ 209679 h 224655"/>
                <a:gd name="connsiteX23" fmla="*/ 55415 w 468032"/>
                <a:gd name="connsiteY23" fmla="*/ 219227 h 224655"/>
                <a:gd name="connsiteX24" fmla="*/ 71703 w 468032"/>
                <a:gd name="connsiteY24" fmla="*/ 223346 h 224655"/>
                <a:gd name="connsiteX25" fmla="*/ 110268 w 468032"/>
                <a:gd name="connsiteY25" fmla="*/ 223907 h 224655"/>
                <a:gd name="connsiteX26" fmla="*/ 144528 w 468032"/>
                <a:gd name="connsiteY26" fmla="*/ 212487 h 224655"/>
                <a:gd name="connsiteX27" fmla="*/ 149583 w 468032"/>
                <a:gd name="connsiteY27" fmla="*/ 201816 h 224655"/>
                <a:gd name="connsiteX28" fmla="*/ 157259 w 468032"/>
                <a:gd name="connsiteY28" fmla="*/ 194327 h 224655"/>
                <a:gd name="connsiteX29" fmla="*/ 166058 w 468032"/>
                <a:gd name="connsiteY29" fmla="*/ 193766 h 224655"/>
                <a:gd name="connsiteX30" fmla="*/ 160816 w 468032"/>
                <a:gd name="connsiteY30" fmla="*/ 189459 h 224655"/>
                <a:gd name="connsiteX31" fmla="*/ 157633 w 468032"/>
                <a:gd name="connsiteY31" fmla="*/ 183469 h 224655"/>
                <a:gd name="connsiteX32" fmla="*/ 173734 w 468032"/>
                <a:gd name="connsiteY32" fmla="*/ 186465 h 224655"/>
                <a:gd name="connsiteX33" fmla="*/ 188711 w 468032"/>
                <a:gd name="connsiteY33" fmla="*/ 186090 h 224655"/>
                <a:gd name="connsiteX34" fmla="*/ 183656 w 468032"/>
                <a:gd name="connsiteY34" fmla="*/ 191893 h 224655"/>
                <a:gd name="connsiteX35" fmla="*/ 185341 w 468032"/>
                <a:gd name="connsiteY35" fmla="*/ 193953 h 224655"/>
                <a:gd name="connsiteX36" fmla="*/ 192081 w 468032"/>
                <a:gd name="connsiteY36" fmla="*/ 195638 h 224655"/>
                <a:gd name="connsiteX37" fmla="*/ 196574 w 468032"/>
                <a:gd name="connsiteY37" fmla="*/ 197323 h 224655"/>
                <a:gd name="connsiteX38" fmla="*/ 190770 w 468032"/>
                <a:gd name="connsiteY38" fmla="*/ 203314 h 224655"/>
                <a:gd name="connsiteX39" fmla="*/ 191893 w 468032"/>
                <a:gd name="connsiteY39" fmla="*/ 213048 h 224655"/>
                <a:gd name="connsiteX40" fmla="*/ 180473 w 468032"/>
                <a:gd name="connsiteY40" fmla="*/ 220537 h 224655"/>
                <a:gd name="connsiteX41" fmla="*/ 182533 w 468032"/>
                <a:gd name="connsiteY41" fmla="*/ 223158 h 224655"/>
                <a:gd name="connsiteX42" fmla="*/ 194889 w 468032"/>
                <a:gd name="connsiteY42" fmla="*/ 222597 h 224655"/>
                <a:gd name="connsiteX43" fmla="*/ 205373 w 468032"/>
                <a:gd name="connsiteY43" fmla="*/ 206871 h 224655"/>
                <a:gd name="connsiteX44" fmla="*/ 210053 w 468032"/>
                <a:gd name="connsiteY44" fmla="*/ 207432 h 224655"/>
                <a:gd name="connsiteX45" fmla="*/ 213423 w 468032"/>
                <a:gd name="connsiteY45" fmla="*/ 208368 h 224655"/>
                <a:gd name="connsiteX46" fmla="*/ 230459 w 468032"/>
                <a:gd name="connsiteY46" fmla="*/ 205934 h 224655"/>
                <a:gd name="connsiteX47" fmla="*/ 257792 w 468032"/>
                <a:gd name="connsiteY47" fmla="*/ 210053 h 224655"/>
                <a:gd name="connsiteX48" fmla="*/ 275952 w 468032"/>
                <a:gd name="connsiteY48" fmla="*/ 216231 h 224655"/>
                <a:gd name="connsiteX49" fmla="*/ 281568 w 468032"/>
                <a:gd name="connsiteY49" fmla="*/ 215857 h 224655"/>
                <a:gd name="connsiteX50" fmla="*/ 342413 w 468032"/>
                <a:gd name="connsiteY50" fmla="*/ 180474 h 224655"/>
                <a:gd name="connsiteX51" fmla="*/ 338856 w 468032"/>
                <a:gd name="connsiteY51" fmla="*/ 172798 h 224655"/>
                <a:gd name="connsiteX52" fmla="*/ 350650 w 468032"/>
                <a:gd name="connsiteY52" fmla="*/ 173359 h 224655"/>
                <a:gd name="connsiteX53" fmla="*/ 353645 w 468032"/>
                <a:gd name="connsiteY53" fmla="*/ 173921 h 224655"/>
                <a:gd name="connsiteX54" fmla="*/ 471215 w 468032"/>
                <a:gd name="connsiteY54" fmla="*/ 105588 h 224655"/>
                <a:gd name="connsiteX55" fmla="*/ 468969 w 468032"/>
                <a:gd name="connsiteY55" fmla="*/ 104652 h 224655"/>
                <a:gd name="connsiteX56" fmla="*/ 464663 w 468032"/>
                <a:gd name="connsiteY56" fmla="*/ 103155 h 224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468032" h="224655">
                  <a:moveTo>
                    <a:pt x="464663" y="103155"/>
                  </a:moveTo>
                  <a:cubicBezTo>
                    <a:pt x="462791" y="102031"/>
                    <a:pt x="460919" y="100908"/>
                    <a:pt x="459046" y="99785"/>
                  </a:cubicBezTo>
                  <a:cubicBezTo>
                    <a:pt x="457362" y="98848"/>
                    <a:pt x="455302" y="97913"/>
                    <a:pt x="451371" y="95291"/>
                  </a:cubicBezTo>
                  <a:cubicBezTo>
                    <a:pt x="450060" y="94168"/>
                    <a:pt x="450809" y="92296"/>
                    <a:pt x="448001" y="90798"/>
                  </a:cubicBezTo>
                  <a:cubicBezTo>
                    <a:pt x="442759" y="89114"/>
                    <a:pt x="439389" y="94356"/>
                    <a:pt x="432649" y="90986"/>
                  </a:cubicBezTo>
                  <a:cubicBezTo>
                    <a:pt x="428156" y="88365"/>
                    <a:pt x="433585" y="85744"/>
                    <a:pt x="437517" y="83684"/>
                  </a:cubicBezTo>
                  <a:cubicBezTo>
                    <a:pt x="447439" y="78068"/>
                    <a:pt x="444069" y="73013"/>
                    <a:pt x="436019" y="66461"/>
                  </a:cubicBezTo>
                  <a:cubicBezTo>
                    <a:pt x="433960" y="64776"/>
                    <a:pt x="431152" y="62155"/>
                    <a:pt x="427782" y="60283"/>
                  </a:cubicBezTo>
                  <a:cubicBezTo>
                    <a:pt x="425161" y="58785"/>
                    <a:pt x="422165" y="57662"/>
                    <a:pt x="418983" y="58036"/>
                  </a:cubicBezTo>
                  <a:cubicBezTo>
                    <a:pt x="415426" y="58410"/>
                    <a:pt x="418983" y="61219"/>
                    <a:pt x="412992" y="60470"/>
                  </a:cubicBezTo>
                  <a:cubicBezTo>
                    <a:pt x="411869" y="60283"/>
                    <a:pt x="410745" y="59908"/>
                    <a:pt x="409622" y="59159"/>
                  </a:cubicBezTo>
                  <a:cubicBezTo>
                    <a:pt x="407376" y="57849"/>
                    <a:pt x="405316" y="55977"/>
                    <a:pt x="404006" y="55041"/>
                  </a:cubicBezTo>
                  <a:cubicBezTo>
                    <a:pt x="400262" y="52233"/>
                    <a:pt x="395394" y="49986"/>
                    <a:pt x="391837" y="47365"/>
                  </a:cubicBezTo>
                  <a:cubicBezTo>
                    <a:pt x="386033" y="42685"/>
                    <a:pt x="394083" y="44557"/>
                    <a:pt x="397453" y="41374"/>
                  </a:cubicBezTo>
                  <a:cubicBezTo>
                    <a:pt x="396330" y="40625"/>
                    <a:pt x="395394" y="39876"/>
                    <a:pt x="394271" y="39315"/>
                  </a:cubicBezTo>
                  <a:cubicBezTo>
                    <a:pt x="388280" y="35945"/>
                    <a:pt x="382476" y="35570"/>
                    <a:pt x="374988" y="33137"/>
                  </a:cubicBezTo>
                  <a:cubicBezTo>
                    <a:pt x="373490" y="32575"/>
                    <a:pt x="372554" y="32201"/>
                    <a:pt x="371805" y="31826"/>
                  </a:cubicBezTo>
                  <a:cubicBezTo>
                    <a:pt x="367874" y="29580"/>
                    <a:pt x="373490" y="28457"/>
                    <a:pt x="372180" y="25086"/>
                  </a:cubicBezTo>
                  <a:cubicBezTo>
                    <a:pt x="371805" y="24338"/>
                    <a:pt x="371056" y="23589"/>
                    <a:pt x="369746" y="22840"/>
                  </a:cubicBezTo>
                  <a:cubicBezTo>
                    <a:pt x="366001" y="20594"/>
                    <a:pt x="358700" y="18909"/>
                    <a:pt x="355705" y="17785"/>
                  </a:cubicBezTo>
                  <a:cubicBezTo>
                    <a:pt x="351961" y="16662"/>
                    <a:pt x="348029" y="15164"/>
                    <a:pt x="344098" y="14041"/>
                  </a:cubicBezTo>
                  <a:lnTo>
                    <a:pt x="14041" y="205747"/>
                  </a:lnTo>
                  <a:cubicBezTo>
                    <a:pt x="17973" y="206871"/>
                    <a:pt x="21904" y="208742"/>
                    <a:pt x="25274" y="209679"/>
                  </a:cubicBezTo>
                  <a:cubicBezTo>
                    <a:pt x="34822" y="212487"/>
                    <a:pt x="45867" y="216418"/>
                    <a:pt x="55415" y="219227"/>
                  </a:cubicBezTo>
                  <a:cubicBezTo>
                    <a:pt x="60657" y="220724"/>
                    <a:pt x="65899" y="222409"/>
                    <a:pt x="71703" y="223346"/>
                  </a:cubicBezTo>
                  <a:cubicBezTo>
                    <a:pt x="85369" y="225966"/>
                    <a:pt x="96789" y="225217"/>
                    <a:pt x="110268" y="223907"/>
                  </a:cubicBezTo>
                  <a:cubicBezTo>
                    <a:pt x="125058" y="222783"/>
                    <a:pt x="134419" y="218478"/>
                    <a:pt x="144528" y="212487"/>
                  </a:cubicBezTo>
                  <a:cubicBezTo>
                    <a:pt x="150145" y="209117"/>
                    <a:pt x="152017" y="206683"/>
                    <a:pt x="149583" y="201816"/>
                  </a:cubicBezTo>
                  <a:cubicBezTo>
                    <a:pt x="146962" y="196199"/>
                    <a:pt x="143780" y="190770"/>
                    <a:pt x="157259" y="194327"/>
                  </a:cubicBezTo>
                  <a:cubicBezTo>
                    <a:pt x="163437" y="195825"/>
                    <a:pt x="169802" y="198633"/>
                    <a:pt x="166058" y="193766"/>
                  </a:cubicBezTo>
                  <a:cubicBezTo>
                    <a:pt x="164935" y="192268"/>
                    <a:pt x="162127" y="191332"/>
                    <a:pt x="160816" y="189459"/>
                  </a:cubicBezTo>
                  <a:cubicBezTo>
                    <a:pt x="159318" y="187400"/>
                    <a:pt x="160254" y="185154"/>
                    <a:pt x="157633" y="183469"/>
                  </a:cubicBezTo>
                  <a:cubicBezTo>
                    <a:pt x="161003" y="179350"/>
                    <a:pt x="169053" y="185903"/>
                    <a:pt x="173734" y="186465"/>
                  </a:cubicBezTo>
                  <a:cubicBezTo>
                    <a:pt x="179350" y="187026"/>
                    <a:pt x="183656" y="184405"/>
                    <a:pt x="188711" y="186090"/>
                  </a:cubicBezTo>
                  <a:cubicBezTo>
                    <a:pt x="186839" y="188524"/>
                    <a:pt x="182907" y="188898"/>
                    <a:pt x="183656" y="191893"/>
                  </a:cubicBezTo>
                  <a:cubicBezTo>
                    <a:pt x="183843" y="192830"/>
                    <a:pt x="184592" y="193578"/>
                    <a:pt x="185341" y="193953"/>
                  </a:cubicBezTo>
                  <a:cubicBezTo>
                    <a:pt x="187213" y="195076"/>
                    <a:pt x="190021" y="195076"/>
                    <a:pt x="192081" y="195638"/>
                  </a:cubicBezTo>
                  <a:cubicBezTo>
                    <a:pt x="194327" y="196387"/>
                    <a:pt x="195825" y="196948"/>
                    <a:pt x="196574" y="197323"/>
                  </a:cubicBezTo>
                  <a:cubicBezTo>
                    <a:pt x="199756" y="199195"/>
                    <a:pt x="192081" y="199382"/>
                    <a:pt x="190770" y="203314"/>
                  </a:cubicBezTo>
                  <a:cubicBezTo>
                    <a:pt x="188898" y="208742"/>
                    <a:pt x="202003" y="208930"/>
                    <a:pt x="191893" y="213048"/>
                  </a:cubicBezTo>
                  <a:cubicBezTo>
                    <a:pt x="187588" y="214921"/>
                    <a:pt x="179350" y="216044"/>
                    <a:pt x="180473" y="220537"/>
                  </a:cubicBezTo>
                  <a:cubicBezTo>
                    <a:pt x="180848" y="221660"/>
                    <a:pt x="181597" y="222409"/>
                    <a:pt x="182533" y="223158"/>
                  </a:cubicBezTo>
                  <a:cubicBezTo>
                    <a:pt x="185715" y="225030"/>
                    <a:pt x="191706" y="224656"/>
                    <a:pt x="194889" y="222597"/>
                  </a:cubicBezTo>
                  <a:cubicBezTo>
                    <a:pt x="200692" y="218852"/>
                    <a:pt x="194327" y="209305"/>
                    <a:pt x="205373" y="206871"/>
                  </a:cubicBezTo>
                  <a:cubicBezTo>
                    <a:pt x="207807" y="206496"/>
                    <a:pt x="208743" y="206683"/>
                    <a:pt x="210053" y="207432"/>
                  </a:cubicBezTo>
                  <a:cubicBezTo>
                    <a:pt x="210615" y="207807"/>
                    <a:pt x="211551" y="208181"/>
                    <a:pt x="213423" y="208368"/>
                  </a:cubicBezTo>
                  <a:cubicBezTo>
                    <a:pt x="219601" y="209117"/>
                    <a:pt x="224468" y="206309"/>
                    <a:pt x="230459" y="205934"/>
                  </a:cubicBezTo>
                  <a:cubicBezTo>
                    <a:pt x="237948" y="205560"/>
                    <a:pt x="252363" y="207619"/>
                    <a:pt x="257792" y="210053"/>
                  </a:cubicBezTo>
                  <a:cubicBezTo>
                    <a:pt x="263034" y="212487"/>
                    <a:pt x="269025" y="215857"/>
                    <a:pt x="275952" y="216231"/>
                  </a:cubicBezTo>
                  <a:cubicBezTo>
                    <a:pt x="277637" y="216231"/>
                    <a:pt x="279509" y="216044"/>
                    <a:pt x="281568" y="215857"/>
                  </a:cubicBezTo>
                  <a:lnTo>
                    <a:pt x="342413" y="180474"/>
                  </a:lnTo>
                  <a:cubicBezTo>
                    <a:pt x="341477" y="178040"/>
                    <a:pt x="335486" y="175418"/>
                    <a:pt x="338856" y="172798"/>
                  </a:cubicBezTo>
                  <a:cubicBezTo>
                    <a:pt x="342038" y="170364"/>
                    <a:pt x="346906" y="172798"/>
                    <a:pt x="350650" y="173359"/>
                  </a:cubicBezTo>
                  <a:cubicBezTo>
                    <a:pt x="351961" y="173547"/>
                    <a:pt x="352709" y="173734"/>
                    <a:pt x="353645" y="173921"/>
                  </a:cubicBezTo>
                  <a:lnTo>
                    <a:pt x="471215" y="105588"/>
                  </a:lnTo>
                  <a:cubicBezTo>
                    <a:pt x="470466" y="105214"/>
                    <a:pt x="469530" y="105027"/>
                    <a:pt x="468969" y="104652"/>
                  </a:cubicBezTo>
                  <a:cubicBezTo>
                    <a:pt x="467658" y="104839"/>
                    <a:pt x="466161" y="104090"/>
                    <a:pt x="464663" y="103155"/>
                  </a:cubicBezTo>
                  <a:close/>
                </a:path>
              </a:pathLst>
            </a:custGeom>
            <a:solidFill>
              <a:srgbClr val="5576DB"/>
            </a:solidFill>
            <a:ln w="9525" cap="flat">
              <a:noFill/>
              <a:prstDash val="solid"/>
              <a:miter/>
            </a:ln>
          </p:spPr>
          <p:txBody>
            <a:bodyPr rtlCol="0" anchor="ctr"/>
            <a:lstStyle/>
            <a:p>
              <a:endParaRPr lang="en-US" sz="1050"/>
            </a:p>
          </p:txBody>
        </p:sp>
        <p:sp>
          <p:nvSpPr>
            <p:cNvPr id="421" name="Freeform: Shape 349">
              <a:extLst>
                <a:ext uri="{FF2B5EF4-FFF2-40B4-BE49-F238E27FC236}">
                  <a16:creationId xmlns:a16="http://schemas.microsoft.com/office/drawing/2014/main" id="{B39616EA-8E8F-0FE8-4132-305E71688082}"/>
                </a:ext>
              </a:extLst>
            </p:cNvPr>
            <p:cNvSpPr/>
            <p:nvPr/>
          </p:nvSpPr>
          <p:spPr>
            <a:xfrm>
              <a:off x="2690694" y="9107207"/>
              <a:ext cx="93607" cy="56164"/>
            </a:xfrm>
            <a:custGeom>
              <a:avLst/>
              <a:gdLst>
                <a:gd name="connsiteX0" fmla="*/ 32013 w 93606"/>
                <a:gd name="connsiteY0" fmla="*/ 45118 h 56163"/>
                <a:gd name="connsiteX1" fmla="*/ 61406 w 93606"/>
                <a:gd name="connsiteY1" fmla="*/ 37443 h 56163"/>
                <a:gd name="connsiteX2" fmla="*/ 79004 w 93606"/>
                <a:gd name="connsiteY2" fmla="*/ 34260 h 56163"/>
                <a:gd name="connsiteX3" fmla="*/ 89113 w 93606"/>
                <a:gd name="connsiteY3" fmla="*/ 32762 h 56163"/>
                <a:gd name="connsiteX4" fmla="*/ 88552 w 93606"/>
                <a:gd name="connsiteY4" fmla="*/ 23027 h 56163"/>
                <a:gd name="connsiteX5" fmla="*/ 74885 w 93606"/>
                <a:gd name="connsiteY5" fmla="*/ 20219 h 56163"/>
                <a:gd name="connsiteX6" fmla="*/ 75260 w 93606"/>
                <a:gd name="connsiteY6" fmla="*/ 14603 h 56163"/>
                <a:gd name="connsiteX7" fmla="*/ 74885 w 93606"/>
                <a:gd name="connsiteY7" fmla="*/ 14041 h 56163"/>
                <a:gd name="connsiteX8" fmla="*/ 14041 w 93606"/>
                <a:gd name="connsiteY8" fmla="*/ 49424 h 56163"/>
                <a:gd name="connsiteX9" fmla="*/ 32013 w 93606"/>
                <a:gd name="connsiteY9" fmla="*/ 45118 h 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606" h="56163">
                  <a:moveTo>
                    <a:pt x="32013" y="45118"/>
                  </a:moveTo>
                  <a:cubicBezTo>
                    <a:pt x="42872" y="42871"/>
                    <a:pt x="53356" y="42497"/>
                    <a:pt x="61406" y="37443"/>
                  </a:cubicBezTo>
                  <a:cubicBezTo>
                    <a:pt x="66461" y="34260"/>
                    <a:pt x="72077" y="34447"/>
                    <a:pt x="79004" y="34260"/>
                  </a:cubicBezTo>
                  <a:cubicBezTo>
                    <a:pt x="83310" y="34072"/>
                    <a:pt x="85931" y="34821"/>
                    <a:pt x="89113" y="32762"/>
                  </a:cubicBezTo>
                  <a:cubicBezTo>
                    <a:pt x="91734" y="31077"/>
                    <a:pt x="92109" y="26210"/>
                    <a:pt x="88552" y="23027"/>
                  </a:cubicBezTo>
                  <a:cubicBezTo>
                    <a:pt x="84807" y="20968"/>
                    <a:pt x="79004" y="22091"/>
                    <a:pt x="74885" y="20219"/>
                  </a:cubicBezTo>
                  <a:cubicBezTo>
                    <a:pt x="71141" y="17972"/>
                    <a:pt x="75634" y="17223"/>
                    <a:pt x="75260" y="14603"/>
                  </a:cubicBezTo>
                  <a:cubicBezTo>
                    <a:pt x="75260" y="14415"/>
                    <a:pt x="75072" y="14228"/>
                    <a:pt x="74885" y="14041"/>
                  </a:cubicBezTo>
                  <a:lnTo>
                    <a:pt x="14041" y="49424"/>
                  </a:lnTo>
                  <a:cubicBezTo>
                    <a:pt x="20219" y="48488"/>
                    <a:pt x="26959" y="46241"/>
                    <a:pt x="32013" y="45118"/>
                  </a:cubicBezTo>
                  <a:close/>
                </a:path>
              </a:pathLst>
            </a:custGeom>
            <a:solidFill>
              <a:srgbClr val="3765C7"/>
            </a:solidFill>
            <a:ln w="9525" cap="flat">
              <a:noFill/>
              <a:prstDash val="solid"/>
              <a:miter/>
            </a:ln>
          </p:spPr>
          <p:txBody>
            <a:bodyPr rtlCol="0" anchor="ctr"/>
            <a:lstStyle/>
            <a:p>
              <a:endParaRPr lang="en-US" sz="1050"/>
            </a:p>
          </p:txBody>
        </p:sp>
        <p:sp>
          <p:nvSpPr>
            <p:cNvPr id="422" name="Freeform: Shape 350">
              <a:extLst>
                <a:ext uri="{FF2B5EF4-FFF2-40B4-BE49-F238E27FC236}">
                  <a16:creationId xmlns:a16="http://schemas.microsoft.com/office/drawing/2014/main" id="{38732365-8564-F2E0-6733-36C1B091EA1C}"/>
                </a:ext>
              </a:extLst>
            </p:cNvPr>
            <p:cNvSpPr/>
            <p:nvPr/>
          </p:nvSpPr>
          <p:spPr>
            <a:xfrm>
              <a:off x="2763520" y="9032508"/>
              <a:ext cx="336983" cy="187213"/>
            </a:xfrm>
            <a:custGeom>
              <a:avLst/>
              <a:gdLst>
                <a:gd name="connsiteX0" fmla="*/ 22840 w 336983"/>
                <a:gd name="connsiteY0" fmla="*/ 82561 h 187213"/>
                <a:gd name="connsiteX1" fmla="*/ 49050 w 336983"/>
                <a:gd name="connsiteY1" fmla="*/ 80127 h 187213"/>
                <a:gd name="connsiteX2" fmla="*/ 62155 w 336983"/>
                <a:gd name="connsiteY2" fmla="*/ 85931 h 187213"/>
                <a:gd name="connsiteX3" fmla="*/ 80876 w 336983"/>
                <a:gd name="connsiteY3" fmla="*/ 88365 h 187213"/>
                <a:gd name="connsiteX4" fmla="*/ 84433 w 336983"/>
                <a:gd name="connsiteY4" fmla="*/ 89863 h 187213"/>
                <a:gd name="connsiteX5" fmla="*/ 90798 w 336983"/>
                <a:gd name="connsiteY5" fmla="*/ 97164 h 187213"/>
                <a:gd name="connsiteX6" fmla="*/ 98474 w 336983"/>
                <a:gd name="connsiteY6" fmla="*/ 105027 h 187213"/>
                <a:gd name="connsiteX7" fmla="*/ 111392 w 336983"/>
                <a:gd name="connsiteY7" fmla="*/ 108396 h 187213"/>
                <a:gd name="connsiteX8" fmla="*/ 114013 w 336983"/>
                <a:gd name="connsiteY8" fmla="*/ 116821 h 187213"/>
                <a:gd name="connsiteX9" fmla="*/ 141907 w 336983"/>
                <a:gd name="connsiteY9" fmla="*/ 113077 h 187213"/>
                <a:gd name="connsiteX10" fmla="*/ 145277 w 336983"/>
                <a:gd name="connsiteY10" fmla="*/ 114574 h 187213"/>
                <a:gd name="connsiteX11" fmla="*/ 152391 w 336983"/>
                <a:gd name="connsiteY11" fmla="*/ 119255 h 187213"/>
                <a:gd name="connsiteX12" fmla="*/ 162314 w 336983"/>
                <a:gd name="connsiteY12" fmla="*/ 122625 h 187213"/>
                <a:gd name="connsiteX13" fmla="*/ 157821 w 336983"/>
                <a:gd name="connsiteY13" fmla="*/ 127867 h 187213"/>
                <a:gd name="connsiteX14" fmla="*/ 174483 w 336983"/>
                <a:gd name="connsiteY14" fmla="*/ 128990 h 187213"/>
                <a:gd name="connsiteX15" fmla="*/ 184779 w 336983"/>
                <a:gd name="connsiteY15" fmla="*/ 129552 h 187213"/>
                <a:gd name="connsiteX16" fmla="*/ 182158 w 336983"/>
                <a:gd name="connsiteY16" fmla="*/ 132921 h 187213"/>
                <a:gd name="connsiteX17" fmla="*/ 162127 w 336983"/>
                <a:gd name="connsiteY17" fmla="*/ 133857 h 187213"/>
                <a:gd name="connsiteX18" fmla="*/ 151081 w 336983"/>
                <a:gd name="connsiteY18" fmla="*/ 134606 h 187213"/>
                <a:gd name="connsiteX19" fmla="*/ 138163 w 336983"/>
                <a:gd name="connsiteY19" fmla="*/ 130487 h 187213"/>
                <a:gd name="connsiteX20" fmla="*/ 118131 w 336983"/>
                <a:gd name="connsiteY20" fmla="*/ 129364 h 187213"/>
                <a:gd name="connsiteX21" fmla="*/ 97351 w 336983"/>
                <a:gd name="connsiteY21" fmla="*/ 133670 h 187213"/>
                <a:gd name="connsiteX22" fmla="*/ 90611 w 336983"/>
                <a:gd name="connsiteY22" fmla="*/ 145839 h 187213"/>
                <a:gd name="connsiteX23" fmla="*/ 72826 w 336983"/>
                <a:gd name="connsiteY23" fmla="*/ 154826 h 187213"/>
                <a:gd name="connsiteX24" fmla="*/ 94730 w 336983"/>
                <a:gd name="connsiteY24" fmla="*/ 150707 h 187213"/>
                <a:gd name="connsiteX25" fmla="*/ 102031 w 336983"/>
                <a:gd name="connsiteY25" fmla="*/ 153328 h 187213"/>
                <a:gd name="connsiteX26" fmla="*/ 109332 w 336983"/>
                <a:gd name="connsiteY26" fmla="*/ 155949 h 187213"/>
                <a:gd name="connsiteX27" fmla="*/ 125058 w 336983"/>
                <a:gd name="connsiteY27" fmla="*/ 155761 h 187213"/>
                <a:gd name="connsiteX28" fmla="*/ 142469 w 336983"/>
                <a:gd name="connsiteY28" fmla="*/ 151268 h 187213"/>
                <a:gd name="connsiteX29" fmla="*/ 152953 w 336983"/>
                <a:gd name="connsiteY29" fmla="*/ 145839 h 187213"/>
                <a:gd name="connsiteX30" fmla="*/ 164935 w 336983"/>
                <a:gd name="connsiteY30" fmla="*/ 141346 h 187213"/>
                <a:gd name="connsiteX31" fmla="*/ 196199 w 336983"/>
                <a:gd name="connsiteY31" fmla="*/ 150894 h 187213"/>
                <a:gd name="connsiteX32" fmla="*/ 198259 w 336983"/>
                <a:gd name="connsiteY32" fmla="*/ 158195 h 187213"/>
                <a:gd name="connsiteX33" fmla="*/ 203313 w 336983"/>
                <a:gd name="connsiteY33" fmla="*/ 158569 h 187213"/>
                <a:gd name="connsiteX34" fmla="*/ 219039 w 336983"/>
                <a:gd name="connsiteY34" fmla="*/ 158195 h 187213"/>
                <a:gd name="connsiteX35" fmla="*/ 239445 w 336983"/>
                <a:gd name="connsiteY35" fmla="*/ 161752 h 187213"/>
                <a:gd name="connsiteX36" fmla="*/ 248806 w 336983"/>
                <a:gd name="connsiteY36" fmla="*/ 164560 h 187213"/>
                <a:gd name="connsiteX37" fmla="*/ 256108 w 336983"/>
                <a:gd name="connsiteY37" fmla="*/ 169990 h 187213"/>
                <a:gd name="connsiteX38" fmla="*/ 262847 w 336983"/>
                <a:gd name="connsiteY38" fmla="*/ 166245 h 187213"/>
                <a:gd name="connsiteX39" fmla="*/ 265655 w 336983"/>
                <a:gd name="connsiteY39" fmla="*/ 163811 h 187213"/>
                <a:gd name="connsiteX40" fmla="*/ 264158 w 336983"/>
                <a:gd name="connsiteY40" fmla="*/ 159880 h 187213"/>
                <a:gd name="connsiteX41" fmla="*/ 270149 w 336983"/>
                <a:gd name="connsiteY41" fmla="*/ 152578 h 187213"/>
                <a:gd name="connsiteX42" fmla="*/ 276701 w 336983"/>
                <a:gd name="connsiteY42" fmla="*/ 163625 h 187213"/>
                <a:gd name="connsiteX43" fmla="*/ 292427 w 336983"/>
                <a:gd name="connsiteY43" fmla="*/ 159506 h 187213"/>
                <a:gd name="connsiteX44" fmla="*/ 291865 w 336983"/>
                <a:gd name="connsiteY44" fmla="*/ 164560 h 187213"/>
                <a:gd name="connsiteX45" fmla="*/ 293363 w 336983"/>
                <a:gd name="connsiteY45" fmla="*/ 166807 h 187213"/>
                <a:gd name="connsiteX46" fmla="*/ 296733 w 336983"/>
                <a:gd name="connsiteY46" fmla="*/ 168492 h 187213"/>
                <a:gd name="connsiteX47" fmla="*/ 302162 w 336983"/>
                <a:gd name="connsiteY47" fmla="*/ 171861 h 187213"/>
                <a:gd name="connsiteX48" fmla="*/ 303660 w 336983"/>
                <a:gd name="connsiteY48" fmla="*/ 176542 h 187213"/>
                <a:gd name="connsiteX49" fmla="*/ 308901 w 336983"/>
                <a:gd name="connsiteY49" fmla="*/ 180286 h 187213"/>
                <a:gd name="connsiteX50" fmla="*/ 312833 w 336983"/>
                <a:gd name="connsiteY50" fmla="*/ 185902 h 187213"/>
                <a:gd name="connsiteX51" fmla="*/ 319947 w 336983"/>
                <a:gd name="connsiteY51" fmla="*/ 182158 h 187213"/>
                <a:gd name="connsiteX52" fmla="*/ 332490 w 336983"/>
                <a:gd name="connsiteY52" fmla="*/ 179163 h 187213"/>
                <a:gd name="connsiteX53" fmla="*/ 321819 w 336983"/>
                <a:gd name="connsiteY53" fmla="*/ 167743 h 187213"/>
                <a:gd name="connsiteX54" fmla="*/ 318824 w 336983"/>
                <a:gd name="connsiteY54" fmla="*/ 157072 h 187213"/>
                <a:gd name="connsiteX55" fmla="*/ 301975 w 336983"/>
                <a:gd name="connsiteY55" fmla="*/ 128615 h 187213"/>
                <a:gd name="connsiteX56" fmla="*/ 285313 w 336983"/>
                <a:gd name="connsiteY56" fmla="*/ 115511 h 187213"/>
                <a:gd name="connsiteX57" fmla="*/ 268838 w 336983"/>
                <a:gd name="connsiteY57" fmla="*/ 112889 h 187213"/>
                <a:gd name="connsiteX58" fmla="*/ 262660 w 336983"/>
                <a:gd name="connsiteY58" fmla="*/ 115885 h 187213"/>
                <a:gd name="connsiteX59" fmla="*/ 259477 w 336983"/>
                <a:gd name="connsiteY59" fmla="*/ 114762 h 187213"/>
                <a:gd name="connsiteX60" fmla="*/ 261349 w 336983"/>
                <a:gd name="connsiteY60" fmla="*/ 110456 h 187213"/>
                <a:gd name="connsiteX61" fmla="*/ 261537 w 336983"/>
                <a:gd name="connsiteY61" fmla="*/ 106524 h 187213"/>
                <a:gd name="connsiteX62" fmla="*/ 253674 w 336983"/>
                <a:gd name="connsiteY62" fmla="*/ 103716 h 187213"/>
                <a:gd name="connsiteX63" fmla="*/ 249180 w 336983"/>
                <a:gd name="connsiteY63" fmla="*/ 101470 h 187213"/>
                <a:gd name="connsiteX64" fmla="*/ 240943 w 336983"/>
                <a:gd name="connsiteY64" fmla="*/ 96415 h 187213"/>
                <a:gd name="connsiteX65" fmla="*/ 230085 w 336983"/>
                <a:gd name="connsiteY65" fmla="*/ 90611 h 187213"/>
                <a:gd name="connsiteX66" fmla="*/ 225966 w 336983"/>
                <a:gd name="connsiteY66" fmla="*/ 80127 h 187213"/>
                <a:gd name="connsiteX67" fmla="*/ 230272 w 336983"/>
                <a:gd name="connsiteY67" fmla="*/ 77506 h 187213"/>
                <a:gd name="connsiteX68" fmla="*/ 214920 w 336983"/>
                <a:gd name="connsiteY68" fmla="*/ 65525 h 187213"/>
                <a:gd name="connsiteX69" fmla="*/ 202939 w 336983"/>
                <a:gd name="connsiteY69" fmla="*/ 60657 h 187213"/>
                <a:gd name="connsiteX70" fmla="*/ 196387 w 336983"/>
                <a:gd name="connsiteY70" fmla="*/ 58410 h 187213"/>
                <a:gd name="connsiteX71" fmla="*/ 193391 w 336983"/>
                <a:gd name="connsiteY71" fmla="*/ 54479 h 187213"/>
                <a:gd name="connsiteX72" fmla="*/ 194889 w 336983"/>
                <a:gd name="connsiteY72" fmla="*/ 51297 h 187213"/>
                <a:gd name="connsiteX73" fmla="*/ 190208 w 336983"/>
                <a:gd name="connsiteY73" fmla="*/ 48301 h 187213"/>
                <a:gd name="connsiteX74" fmla="*/ 193953 w 336983"/>
                <a:gd name="connsiteY74" fmla="*/ 45118 h 187213"/>
                <a:gd name="connsiteX75" fmla="*/ 190396 w 336983"/>
                <a:gd name="connsiteY75" fmla="*/ 41187 h 187213"/>
                <a:gd name="connsiteX76" fmla="*/ 186464 w 336983"/>
                <a:gd name="connsiteY76" fmla="*/ 39127 h 187213"/>
                <a:gd name="connsiteX77" fmla="*/ 173734 w 336983"/>
                <a:gd name="connsiteY77" fmla="*/ 29018 h 187213"/>
                <a:gd name="connsiteX78" fmla="*/ 164560 w 336983"/>
                <a:gd name="connsiteY78" fmla="*/ 22466 h 187213"/>
                <a:gd name="connsiteX79" fmla="*/ 152204 w 336983"/>
                <a:gd name="connsiteY79" fmla="*/ 17598 h 187213"/>
                <a:gd name="connsiteX80" fmla="*/ 145090 w 336983"/>
                <a:gd name="connsiteY80" fmla="*/ 19096 h 187213"/>
                <a:gd name="connsiteX81" fmla="*/ 137976 w 336983"/>
                <a:gd name="connsiteY81" fmla="*/ 16475 h 187213"/>
                <a:gd name="connsiteX82" fmla="*/ 131611 w 336983"/>
                <a:gd name="connsiteY82" fmla="*/ 14041 h 187213"/>
                <a:gd name="connsiteX83" fmla="*/ 14041 w 336983"/>
                <a:gd name="connsiteY83" fmla="*/ 82374 h 187213"/>
                <a:gd name="connsiteX84" fmla="*/ 22840 w 336983"/>
                <a:gd name="connsiteY84" fmla="*/ 82561 h 18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36983" h="187213">
                  <a:moveTo>
                    <a:pt x="22840" y="82561"/>
                  </a:moveTo>
                  <a:cubicBezTo>
                    <a:pt x="31826" y="81625"/>
                    <a:pt x="40438" y="77693"/>
                    <a:pt x="49050" y="80127"/>
                  </a:cubicBezTo>
                  <a:cubicBezTo>
                    <a:pt x="54292" y="81438"/>
                    <a:pt x="57287" y="84246"/>
                    <a:pt x="62155" y="85931"/>
                  </a:cubicBezTo>
                  <a:cubicBezTo>
                    <a:pt x="67771" y="87803"/>
                    <a:pt x="75072" y="86867"/>
                    <a:pt x="80876" y="88365"/>
                  </a:cubicBezTo>
                  <a:cubicBezTo>
                    <a:pt x="82186" y="88739"/>
                    <a:pt x="83497" y="89301"/>
                    <a:pt x="84433" y="89863"/>
                  </a:cubicBezTo>
                  <a:cubicBezTo>
                    <a:pt x="87616" y="91734"/>
                    <a:pt x="89113" y="94356"/>
                    <a:pt x="90798" y="97164"/>
                  </a:cubicBezTo>
                  <a:cubicBezTo>
                    <a:pt x="92483" y="99785"/>
                    <a:pt x="94168" y="102593"/>
                    <a:pt x="98474" y="105027"/>
                  </a:cubicBezTo>
                  <a:cubicBezTo>
                    <a:pt x="101844" y="106712"/>
                    <a:pt x="108584" y="106712"/>
                    <a:pt x="111392" y="108396"/>
                  </a:cubicBezTo>
                  <a:cubicBezTo>
                    <a:pt x="114762" y="111017"/>
                    <a:pt x="107647" y="113826"/>
                    <a:pt x="114013" y="116821"/>
                  </a:cubicBezTo>
                  <a:cubicBezTo>
                    <a:pt x="123186" y="119255"/>
                    <a:pt x="131611" y="110269"/>
                    <a:pt x="141907" y="113077"/>
                  </a:cubicBezTo>
                  <a:cubicBezTo>
                    <a:pt x="143031" y="113451"/>
                    <a:pt x="144341" y="114013"/>
                    <a:pt x="145277" y="114574"/>
                  </a:cubicBezTo>
                  <a:cubicBezTo>
                    <a:pt x="147524" y="115885"/>
                    <a:pt x="149583" y="117570"/>
                    <a:pt x="152391" y="119255"/>
                  </a:cubicBezTo>
                  <a:cubicBezTo>
                    <a:pt x="155761" y="121314"/>
                    <a:pt x="157633" y="121502"/>
                    <a:pt x="162314" y="122625"/>
                  </a:cubicBezTo>
                  <a:cubicBezTo>
                    <a:pt x="161003" y="123935"/>
                    <a:pt x="158195" y="125246"/>
                    <a:pt x="157821" y="127867"/>
                  </a:cubicBezTo>
                  <a:cubicBezTo>
                    <a:pt x="162314" y="130487"/>
                    <a:pt x="168305" y="129552"/>
                    <a:pt x="174483" y="128990"/>
                  </a:cubicBezTo>
                  <a:cubicBezTo>
                    <a:pt x="177665" y="128615"/>
                    <a:pt x="183094" y="128615"/>
                    <a:pt x="184779" y="129552"/>
                  </a:cubicBezTo>
                  <a:cubicBezTo>
                    <a:pt x="185903" y="130113"/>
                    <a:pt x="185341" y="131237"/>
                    <a:pt x="182158" y="132921"/>
                  </a:cubicBezTo>
                  <a:cubicBezTo>
                    <a:pt x="177104" y="135355"/>
                    <a:pt x="167556" y="133483"/>
                    <a:pt x="162127" y="133857"/>
                  </a:cubicBezTo>
                  <a:cubicBezTo>
                    <a:pt x="158382" y="134045"/>
                    <a:pt x="154825" y="134980"/>
                    <a:pt x="151081" y="134606"/>
                  </a:cubicBezTo>
                  <a:cubicBezTo>
                    <a:pt x="146775" y="134045"/>
                    <a:pt x="142844" y="131424"/>
                    <a:pt x="138163" y="130487"/>
                  </a:cubicBezTo>
                  <a:cubicBezTo>
                    <a:pt x="131424" y="128990"/>
                    <a:pt x="125246" y="129738"/>
                    <a:pt x="118131" y="129364"/>
                  </a:cubicBezTo>
                  <a:cubicBezTo>
                    <a:pt x="108209" y="128990"/>
                    <a:pt x="103154" y="127867"/>
                    <a:pt x="97351" y="133670"/>
                  </a:cubicBezTo>
                  <a:cubicBezTo>
                    <a:pt x="93794" y="137414"/>
                    <a:pt x="94355" y="142469"/>
                    <a:pt x="90611" y="145839"/>
                  </a:cubicBezTo>
                  <a:cubicBezTo>
                    <a:pt x="86492" y="149584"/>
                    <a:pt x="78817" y="152578"/>
                    <a:pt x="72826" y="154826"/>
                  </a:cubicBezTo>
                  <a:cubicBezTo>
                    <a:pt x="80502" y="154826"/>
                    <a:pt x="87241" y="150145"/>
                    <a:pt x="94730" y="150707"/>
                  </a:cubicBezTo>
                  <a:cubicBezTo>
                    <a:pt x="97912" y="150894"/>
                    <a:pt x="99972" y="152017"/>
                    <a:pt x="102031" y="153328"/>
                  </a:cubicBezTo>
                  <a:cubicBezTo>
                    <a:pt x="104090" y="154451"/>
                    <a:pt x="106150" y="155761"/>
                    <a:pt x="109332" y="155949"/>
                  </a:cubicBezTo>
                  <a:lnTo>
                    <a:pt x="125058" y="155761"/>
                  </a:lnTo>
                  <a:cubicBezTo>
                    <a:pt x="131236" y="154826"/>
                    <a:pt x="135355" y="147150"/>
                    <a:pt x="142469" y="151268"/>
                  </a:cubicBezTo>
                  <a:cubicBezTo>
                    <a:pt x="146213" y="149209"/>
                    <a:pt x="149583" y="147898"/>
                    <a:pt x="152953" y="145839"/>
                  </a:cubicBezTo>
                  <a:cubicBezTo>
                    <a:pt x="157072" y="143218"/>
                    <a:pt x="158195" y="140971"/>
                    <a:pt x="164935" y="141346"/>
                  </a:cubicBezTo>
                  <a:cubicBezTo>
                    <a:pt x="175980" y="142095"/>
                    <a:pt x="184592" y="150145"/>
                    <a:pt x="196199" y="150894"/>
                  </a:cubicBezTo>
                  <a:cubicBezTo>
                    <a:pt x="198633" y="154077"/>
                    <a:pt x="196199" y="157072"/>
                    <a:pt x="198259" y="158195"/>
                  </a:cubicBezTo>
                  <a:cubicBezTo>
                    <a:pt x="199008" y="158569"/>
                    <a:pt x="200505" y="158757"/>
                    <a:pt x="203313" y="158569"/>
                  </a:cubicBezTo>
                  <a:cubicBezTo>
                    <a:pt x="209491" y="158008"/>
                    <a:pt x="211925" y="156323"/>
                    <a:pt x="219039" y="158195"/>
                  </a:cubicBezTo>
                  <a:cubicBezTo>
                    <a:pt x="226153" y="160442"/>
                    <a:pt x="230834" y="161003"/>
                    <a:pt x="239445" y="161752"/>
                  </a:cubicBezTo>
                  <a:cubicBezTo>
                    <a:pt x="243377" y="162127"/>
                    <a:pt x="244688" y="161939"/>
                    <a:pt x="248806" y="164560"/>
                  </a:cubicBezTo>
                  <a:cubicBezTo>
                    <a:pt x="250491" y="165871"/>
                    <a:pt x="250865" y="167930"/>
                    <a:pt x="256108" y="169990"/>
                  </a:cubicBezTo>
                  <a:cubicBezTo>
                    <a:pt x="263221" y="170926"/>
                    <a:pt x="261349" y="168492"/>
                    <a:pt x="262847" y="166245"/>
                  </a:cubicBezTo>
                  <a:lnTo>
                    <a:pt x="265655" y="163811"/>
                  </a:lnTo>
                  <a:lnTo>
                    <a:pt x="264158" y="159880"/>
                  </a:lnTo>
                  <a:cubicBezTo>
                    <a:pt x="264158" y="157072"/>
                    <a:pt x="265842" y="154638"/>
                    <a:pt x="270149" y="152578"/>
                  </a:cubicBezTo>
                  <a:cubicBezTo>
                    <a:pt x="267902" y="156136"/>
                    <a:pt x="271272" y="160442"/>
                    <a:pt x="276701" y="163625"/>
                  </a:cubicBezTo>
                  <a:cubicBezTo>
                    <a:pt x="280071" y="162314"/>
                    <a:pt x="287559" y="156697"/>
                    <a:pt x="292427" y="159506"/>
                  </a:cubicBezTo>
                  <a:cubicBezTo>
                    <a:pt x="294860" y="160816"/>
                    <a:pt x="291303" y="163062"/>
                    <a:pt x="291865" y="164560"/>
                  </a:cubicBezTo>
                  <a:cubicBezTo>
                    <a:pt x="292240" y="165871"/>
                    <a:pt x="292614" y="166433"/>
                    <a:pt x="293363" y="166807"/>
                  </a:cubicBezTo>
                  <a:cubicBezTo>
                    <a:pt x="294112" y="167181"/>
                    <a:pt x="295048" y="167556"/>
                    <a:pt x="296733" y="168492"/>
                  </a:cubicBezTo>
                  <a:cubicBezTo>
                    <a:pt x="298418" y="169428"/>
                    <a:pt x="299354" y="169615"/>
                    <a:pt x="302162" y="171861"/>
                  </a:cubicBezTo>
                  <a:cubicBezTo>
                    <a:pt x="303098" y="173547"/>
                    <a:pt x="301975" y="174670"/>
                    <a:pt x="303660" y="176542"/>
                  </a:cubicBezTo>
                  <a:cubicBezTo>
                    <a:pt x="304970" y="178040"/>
                    <a:pt x="307591" y="178976"/>
                    <a:pt x="308901" y="180286"/>
                  </a:cubicBezTo>
                  <a:cubicBezTo>
                    <a:pt x="310961" y="182346"/>
                    <a:pt x="309089" y="183843"/>
                    <a:pt x="312833" y="185902"/>
                  </a:cubicBezTo>
                  <a:cubicBezTo>
                    <a:pt x="315454" y="185154"/>
                    <a:pt x="317700" y="183656"/>
                    <a:pt x="319947" y="182158"/>
                  </a:cubicBezTo>
                  <a:cubicBezTo>
                    <a:pt x="328371" y="184967"/>
                    <a:pt x="336235" y="186651"/>
                    <a:pt x="332490" y="179163"/>
                  </a:cubicBezTo>
                  <a:cubicBezTo>
                    <a:pt x="331180" y="176542"/>
                    <a:pt x="328746" y="169802"/>
                    <a:pt x="321819" y="167743"/>
                  </a:cubicBezTo>
                  <a:cubicBezTo>
                    <a:pt x="319198" y="166245"/>
                    <a:pt x="319760" y="159318"/>
                    <a:pt x="318824" y="157072"/>
                  </a:cubicBezTo>
                  <a:cubicBezTo>
                    <a:pt x="314892" y="147524"/>
                    <a:pt x="310025" y="137040"/>
                    <a:pt x="301975" y="128615"/>
                  </a:cubicBezTo>
                  <a:cubicBezTo>
                    <a:pt x="299541" y="125995"/>
                    <a:pt x="292614" y="119816"/>
                    <a:pt x="285313" y="115511"/>
                  </a:cubicBezTo>
                  <a:cubicBezTo>
                    <a:pt x="279322" y="111954"/>
                    <a:pt x="272957" y="110081"/>
                    <a:pt x="268838" y="112889"/>
                  </a:cubicBezTo>
                  <a:cubicBezTo>
                    <a:pt x="265655" y="115136"/>
                    <a:pt x="271272" y="117570"/>
                    <a:pt x="262660" y="115885"/>
                  </a:cubicBezTo>
                  <a:cubicBezTo>
                    <a:pt x="261537" y="115698"/>
                    <a:pt x="260413" y="115323"/>
                    <a:pt x="259477" y="114762"/>
                  </a:cubicBezTo>
                  <a:cubicBezTo>
                    <a:pt x="256108" y="112703"/>
                    <a:pt x="254422" y="109332"/>
                    <a:pt x="261349" y="110456"/>
                  </a:cubicBezTo>
                  <a:cubicBezTo>
                    <a:pt x="263783" y="108771"/>
                    <a:pt x="263221" y="107461"/>
                    <a:pt x="261537" y="106524"/>
                  </a:cubicBezTo>
                  <a:cubicBezTo>
                    <a:pt x="259477" y="105214"/>
                    <a:pt x="255359" y="104465"/>
                    <a:pt x="253674" y="103716"/>
                  </a:cubicBezTo>
                  <a:cubicBezTo>
                    <a:pt x="252176" y="103155"/>
                    <a:pt x="250678" y="102218"/>
                    <a:pt x="249180" y="101470"/>
                  </a:cubicBezTo>
                  <a:cubicBezTo>
                    <a:pt x="246372" y="99785"/>
                    <a:pt x="243564" y="97913"/>
                    <a:pt x="240943" y="96415"/>
                  </a:cubicBezTo>
                  <a:cubicBezTo>
                    <a:pt x="239258" y="95479"/>
                    <a:pt x="234578" y="93232"/>
                    <a:pt x="230085" y="90611"/>
                  </a:cubicBezTo>
                  <a:cubicBezTo>
                    <a:pt x="222971" y="86492"/>
                    <a:pt x="216980" y="81812"/>
                    <a:pt x="225966" y="80127"/>
                  </a:cubicBezTo>
                  <a:lnTo>
                    <a:pt x="230272" y="77506"/>
                  </a:lnTo>
                  <a:cubicBezTo>
                    <a:pt x="224656" y="73013"/>
                    <a:pt x="220724" y="68894"/>
                    <a:pt x="214920" y="65525"/>
                  </a:cubicBezTo>
                  <a:cubicBezTo>
                    <a:pt x="211738" y="63652"/>
                    <a:pt x="207994" y="61967"/>
                    <a:pt x="202939" y="60657"/>
                  </a:cubicBezTo>
                  <a:cubicBezTo>
                    <a:pt x="200131" y="59908"/>
                    <a:pt x="197884" y="59159"/>
                    <a:pt x="196387" y="58410"/>
                  </a:cubicBezTo>
                  <a:cubicBezTo>
                    <a:pt x="194701" y="57475"/>
                    <a:pt x="193766" y="56351"/>
                    <a:pt x="193391" y="54479"/>
                  </a:cubicBezTo>
                  <a:lnTo>
                    <a:pt x="194889" y="51297"/>
                  </a:lnTo>
                  <a:lnTo>
                    <a:pt x="190208" y="48301"/>
                  </a:lnTo>
                  <a:lnTo>
                    <a:pt x="193953" y="45118"/>
                  </a:lnTo>
                  <a:cubicBezTo>
                    <a:pt x="194140" y="43621"/>
                    <a:pt x="192455" y="42310"/>
                    <a:pt x="190396" y="41187"/>
                  </a:cubicBezTo>
                  <a:cubicBezTo>
                    <a:pt x="189085" y="40438"/>
                    <a:pt x="187588" y="39689"/>
                    <a:pt x="186464" y="39127"/>
                  </a:cubicBezTo>
                  <a:cubicBezTo>
                    <a:pt x="180660" y="35758"/>
                    <a:pt x="177478" y="33137"/>
                    <a:pt x="173734" y="29018"/>
                  </a:cubicBezTo>
                  <a:cubicBezTo>
                    <a:pt x="172236" y="27520"/>
                    <a:pt x="168679" y="24900"/>
                    <a:pt x="164560" y="22466"/>
                  </a:cubicBezTo>
                  <a:cubicBezTo>
                    <a:pt x="160254" y="20032"/>
                    <a:pt x="155574" y="17785"/>
                    <a:pt x="152204" y="17598"/>
                  </a:cubicBezTo>
                  <a:lnTo>
                    <a:pt x="145090" y="19096"/>
                  </a:lnTo>
                  <a:cubicBezTo>
                    <a:pt x="141720" y="18909"/>
                    <a:pt x="140784" y="17598"/>
                    <a:pt x="137976" y="16475"/>
                  </a:cubicBezTo>
                  <a:cubicBezTo>
                    <a:pt x="135729" y="15539"/>
                    <a:pt x="133670" y="14790"/>
                    <a:pt x="131611" y="14041"/>
                  </a:cubicBezTo>
                  <a:lnTo>
                    <a:pt x="14041" y="82374"/>
                  </a:lnTo>
                  <a:cubicBezTo>
                    <a:pt x="16475" y="82748"/>
                    <a:pt x="19096" y="82935"/>
                    <a:pt x="22840" y="82561"/>
                  </a:cubicBezTo>
                  <a:close/>
                </a:path>
              </a:pathLst>
            </a:custGeom>
            <a:solidFill>
              <a:srgbClr val="3765C7"/>
            </a:solidFill>
            <a:ln w="9525" cap="flat">
              <a:noFill/>
              <a:prstDash val="solid"/>
              <a:miter/>
            </a:ln>
          </p:spPr>
          <p:txBody>
            <a:bodyPr rtlCol="0" anchor="ctr"/>
            <a:lstStyle/>
            <a:p>
              <a:endParaRPr lang="en-US" sz="1050"/>
            </a:p>
          </p:txBody>
        </p:sp>
        <p:sp>
          <p:nvSpPr>
            <p:cNvPr id="423" name="Freeform: Shape 351">
              <a:extLst>
                <a:ext uri="{FF2B5EF4-FFF2-40B4-BE49-F238E27FC236}">
                  <a16:creationId xmlns:a16="http://schemas.microsoft.com/office/drawing/2014/main" id="{F1175E48-E3B0-A6D6-282D-204F6D7E994C}"/>
                </a:ext>
              </a:extLst>
            </p:cNvPr>
            <p:cNvSpPr/>
            <p:nvPr/>
          </p:nvSpPr>
          <p:spPr>
            <a:xfrm>
              <a:off x="2103173" y="8642090"/>
              <a:ext cx="74885" cy="56164"/>
            </a:xfrm>
            <a:custGeom>
              <a:avLst/>
              <a:gdLst>
                <a:gd name="connsiteX0" fmla="*/ 18206 w 74885"/>
                <a:gd name="connsiteY0" fmla="*/ 33590 h 56163"/>
                <a:gd name="connsiteX1" fmla="*/ 23261 w 74885"/>
                <a:gd name="connsiteY1" fmla="*/ 35650 h 56163"/>
                <a:gd name="connsiteX2" fmla="*/ 25133 w 74885"/>
                <a:gd name="connsiteY2" fmla="*/ 37147 h 56163"/>
                <a:gd name="connsiteX3" fmla="*/ 28502 w 74885"/>
                <a:gd name="connsiteY3" fmla="*/ 39581 h 56163"/>
                <a:gd name="connsiteX4" fmla="*/ 45352 w 74885"/>
                <a:gd name="connsiteY4" fmla="*/ 46508 h 56163"/>
                <a:gd name="connsiteX5" fmla="*/ 55274 w 74885"/>
                <a:gd name="connsiteY5" fmla="*/ 48568 h 56163"/>
                <a:gd name="connsiteX6" fmla="*/ 64822 w 74885"/>
                <a:gd name="connsiteY6" fmla="*/ 49878 h 56163"/>
                <a:gd name="connsiteX7" fmla="*/ 68941 w 74885"/>
                <a:gd name="connsiteY7" fmla="*/ 44823 h 56163"/>
                <a:gd name="connsiteX8" fmla="*/ 71936 w 74885"/>
                <a:gd name="connsiteY8" fmla="*/ 39768 h 56163"/>
                <a:gd name="connsiteX9" fmla="*/ 69877 w 74885"/>
                <a:gd name="connsiteY9" fmla="*/ 33029 h 56163"/>
                <a:gd name="connsiteX10" fmla="*/ 68753 w 74885"/>
                <a:gd name="connsiteY10" fmla="*/ 32467 h 56163"/>
                <a:gd name="connsiteX11" fmla="*/ 53215 w 74885"/>
                <a:gd name="connsiteY11" fmla="*/ 30220 h 56163"/>
                <a:gd name="connsiteX12" fmla="*/ 51904 w 74885"/>
                <a:gd name="connsiteY12" fmla="*/ 29659 h 56163"/>
                <a:gd name="connsiteX13" fmla="*/ 49658 w 74885"/>
                <a:gd name="connsiteY13" fmla="*/ 28161 h 56163"/>
                <a:gd name="connsiteX14" fmla="*/ 47224 w 74885"/>
                <a:gd name="connsiteY14" fmla="*/ 26476 h 56163"/>
                <a:gd name="connsiteX15" fmla="*/ 44977 w 74885"/>
                <a:gd name="connsiteY15" fmla="*/ 25540 h 56163"/>
                <a:gd name="connsiteX16" fmla="*/ 39922 w 74885"/>
                <a:gd name="connsiteY16" fmla="*/ 23855 h 56163"/>
                <a:gd name="connsiteX17" fmla="*/ 39548 w 74885"/>
                <a:gd name="connsiteY17" fmla="*/ 23668 h 56163"/>
                <a:gd name="connsiteX18" fmla="*/ 35242 w 74885"/>
                <a:gd name="connsiteY18" fmla="*/ 18988 h 56163"/>
                <a:gd name="connsiteX19" fmla="*/ 31872 w 74885"/>
                <a:gd name="connsiteY19" fmla="*/ 16554 h 56163"/>
                <a:gd name="connsiteX20" fmla="*/ 20265 w 74885"/>
                <a:gd name="connsiteY20" fmla="*/ 15243 h 56163"/>
                <a:gd name="connsiteX21" fmla="*/ 18206 w 74885"/>
                <a:gd name="connsiteY21" fmla="*/ 16367 h 56163"/>
                <a:gd name="connsiteX22" fmla="*/ 19329 w 74885"/>
                <a:gd name="connsiteY22" fmla="*/ 17303 h 56163"/>
                <a:gd name="connsiteX23" fmla="*/ 24197 w 74885"/>
                <a:gd name="connsiteY23" fmla="*/ 19362 h 56163"/>
                <a:gd name="connsiteX24" fmla="*/ 29251 w 74885"/>
                <a:gd name="connsiteY24" fmla="*/ 21234 h 56163"/>
                <a:gd name="connsiteX25" fmla="*/ 30375 w 74885"/>
                <a:gd name="connsiteY25" fmla="*/ 22732 h 56163"/>
                <a:gd name="connsiteX26" fmla="*/ 20265 w 74885"/>
                <a:gd name="connsiteY26" fmla="*/ 22732 h 56163"/>
                <a:gd name="connsiteX27" fmla="*/ 20452 w 74885"/>
                <a:gd name="connsiteY27" fmla="*/ 26289 h 56163"/>
                <a:gd name="connsiteX28" fmla="*/ 15210 w 74885"/>
                <a:gd name="connsiteY28" fmla="*/ 29471 h 56163"/>
                <a:gd name="connsiteX29" fmla="*/ 15585 w 74885"/>
                <a:gd name="connsiteY29" fmla="*/ 32654 h 56163"/>
                <a:gd name="connsiteX30" fmla="*/ 18206 w 74885"/>
                <a:gd name="connsiteY30" fmla="*/ 33590 h 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4885" h="56163">
                  <a:moveTo>
                    <a:pt x="18206" y="33590"/>
                  </a:moveTo>
                  <a:cubicBezTo>
                    <a:pt x="20452" y="34527"/>
                    <a:pt x="21950" y="34901"/>
                    <a:pt x="23261" y="35650"/>
                  </a:cubicBezTo>
                  <a:cubicBezTo>
                    <a:pt x="23822" y="36024"/>
                    <a:pt x="24571" y="36398"/>
                    <a:pt x="25133" y="37147"/>
                  </a:cubicBezTo>
                  <a:cubicBezTo>
                    <a:pt x="26256" y="38083"/>
                    <a:pt x="27379" y="38832"/>
                    <a:pt x="28502" y="39581"/>
                  </a:cubicBezTo>
                  <a:cubicBezTo>
                    <a:pt x="33370" y="42389"/>
                    <a:pt x="39548" y="43700"/>
                    <a:pt x="45352" y="46508"/>
                  </a:cubicBezTo>
                  <a:cubicBezTo>
                    <a:pt x="49658" y="48380"/>
                    <a:pt x="50406" y="48942"/>
                    <a:pt x="55274" y="48568"/>
                  </a:cubicBezTo>
                  <a:cubicBezTo>
                    <a:pt x="58644" y="48380"/>
                    <a:pt x="62201" y="50439"/>
                    <a:pt x="64822" y="49878"/>
                  </a:cubicBezTo>
                  <a:cubicBezTo>
                    <a:pt x="68753" y="49316"/>
                    <a:pt x="69315" y="46508"/>
                    <a:pt x="68941" y="44823"/>
                  </a:cubicBezTo>
                  <a:cubicBezTo>
                    <a:pt x="68379" y="42202"/>
                    <a:pt x="69877" y="42202"/>
                    <a:pt x="71936" y="39768"/>
                  </a:cubicBezTo>
                  <a:cubicBezTo>
                    <a:pt x="73995" y="37147"/>
                    <a:pt x="73246" y="35088"/>
                    <a:pt x="69877" y="33029"/>
                  </a:cubicBezTo>
                  <a:cubicBezTo>
                    <a:pt x="69502" y="32841"/>
                    <a:pt x="69128" y="32654"/>
                    <a:pt x="68753" y="32467"/>
                  </a:cubicBezTo>
                  <a:cubicBezTo>
                    <a:pt x="63886" y="30220"/>
                    <a:pt x="58269" y="32654"/>
                    <a:pt x="53215" y="30220"/>
                  </a:cubicBezTo>
                  <a:cubicBezTo>
                    <a:pt x="52840" y="30033"/>
                    <a:pt x="52279" y="29846"/>
                    <a:pt x="51904" y="29659"/>
                  </a:cubicBezTo>
                  <a:cubicBezTo>
                    <a:pt x="50968" y="29097"/>
                    <a:pt x="50406" y="28722"/>
                    <a:pt x="49658" y="28161"/>
                  </a:cubicBezTo>
                  <a:cubicBezTo>
                    <a:pt x="48909" y="27599"/>
                    <a:pt x="48160" y="27038"/>
                    <a:pt x="47224" y="26476"/>
                  </a:cubicBezTo>
                  <a:cubicBezTo>
                    <a:pt x="46662" y="26102"/>
                    <a:pt x="45913" y="25728"/>
                    <a:pt x="44977" y="25540"/>
                  </a:cubicBezTo>
                  <a:lnTo>
                    <a:pt x="39922" y="23855"/>
                  </a:lnTo>
                  <a:cubicBezTo>
                    <a:pt x="39735" y="23855"/>
                    <a:pt x="39735" y="23668"/>
                    <a:pt x="39548" y="23668"/>
                  </a:cubicBezTo>
                  <a:cubicBezTo>
                    <a:pt x="37302" y="22357"/>
                    <a:pt x="36740" y="20486"/>
                    <a:pt x="35242" y="18988"/>
                  </a:cubicBezTo>
                  <a:cubicBezTo>
                    <a:pt x="34681" y="18426"/>
                    <a:pt x="33370" y="17490"/>
                    <a:pt x="31872" y="16554"/>
                  </a:cubicBezTo>
                  <a:cubicBezTo>
                    <a:pt x="28315" y="14495"/>
                    <a:pt x="23261" y="12810"/>
                    <a:pt x="20265" y="15243"/>
                  </a:cubicBezTo>
                  <a:lnTo>
                    <a:pt x="18206" y="16367"/>
                  </a:lnTo>
                  <a:cubicBezTo>
                    <a:pt x="18393" y="16741"/>
                    <a:pt x="18767" y="16928"/>
                    <a:pt x="19329" y="17303"/>
                  </a:cubicBezTo>
                  <a:cubicBezTo>
                    <a:pt x="20452" y="18052"/>
                    <a:pt x="22324" y="18613"/>
                    <a:pt x="24197" y="19362"/>
                  </a:cubicBezTo>
                  <a:cubicBezTo>
                    <a:pt x="26069" y="19923"/>
                    <a:pt x="28128" y="20672"/>
                    <a:pt x="29251" y="21234"/>
                  </a:cubicBezTo>
                  <a:cubicBezTo>
                    <a:pt x="30000" y="21796"/>
                    <a:pt x="30562" y="22170"/>
                    <a:pt x="30375" y="22732"/>
                  </a:cubicBezTo>
                  <a:cubicBezTo>
                    <a:pt x="29064" y="26851"/>
                    <a:pt x="22886" y="20860"/>
                    <a:pt x="20265" y="22732"/>
                  </a:cubicBezTo>
                  <a:cubicBezTo>
                    <a:pt x="18767" y="23855"/>
                    <a:pt x="21014" y="24978"/>
                    <a:pt x="20452" y="26289"/>
                  </a:cubicBezTo>
                  <a:cubicBezTo>
                    <a:pt x="19891" y="27787"/>
                    <a:pt x="16895" y="28348"/>
                    <a:pt x="15210" y="29471"/>
                  </a:cubicBezTo>
                  <a:cubicBezTo>
                    <a:pt x="13338" y="30595"/>
                    <a:pt x="13900" y="31718"/>
                    <a:pt x="15585" y="32654"/>
                  </a:cubicBezTo>
                  <a:cubicBezTo>
                    <a:pt x="16147" y="32841"/>
                    <a:pt x="17082" y="33216"/>
                    <a:pt x="18206" y="33590"/>
                  </a:cubicBezTo>
                  <a:close/>
                </a:path>
              </a:pathLst>
            </a:custGeom>
            <a:solidFill>
              <a:srgbClr val="3765C7"/>
            </a:solidFill>
            <a:ln w="9525" cap="flat">
              <a:noFill/>
              <a:prstDash val="solid"/>
              <a:miter/>
            </a:ln>
          </p:spPr>
          <p:txBody>
            <a:bodyPr rtlCol="0" anchor="ctr"/>
            <a:lstStyle/>
            <a:p>
              <a:endParaRPr lang="en-US" sz="1050"/>
            </a:p>
          </p:txBody>
        </p:sp>
        <p:sp>
          <p:nvSpPr>
            <p:cNvPr id="424" name="Freeform: Shape 352">
              <a:extLst>
                <a:ext uri="{FF2B5EF4-FFF2-40B4-BE49-F238E27FC236}">
                  <a16:creationId xmlns:a16="http://schemas.microsoft.com/office/drawing/2014/main" id="{B929BFE9-3B86-D8D7-E23C-B4748B44DFC0}"/>
                </a:ext>
              </a:extLst>
            </p:cNvPr>
            <p:cNvSpPr/>
            <p:nvPr/>
          </p:nvSpPr>
          <p:spPr>
            <a:xfrm>
              <a:off x="1903907" y="8437545"/>
              <a:ext cx="243377" cy="187213"/>
            </a:xfrm>
            <a:custGeom>
              <a:avLst/>
              <a:gdLst>
                <a:gd name="connsiteX0" fmla="*/ 207363 w 243376"/>
                <a:gd name="connsiteY0" fmla="*/ 48863 h 187213"/>
                <a:gd name="connsiteX1" fmla="*/ 205304 w 243376"/>
                <a:gd name="connsiteY1" fmla="*/ 57662 h 187213"/>
                <a:gd name="connsiteX2" fmla="*/ 196879 w 243376"/>
                <a:gd name="connsiteY2" fmla="*/ 54666 h 187213"/>
                <a:gd name="connsiteX3" fmla="*/ 189765 w 243376"/>
                <a:gd name="connsiteY3" fmla="*/ 49799 h 187213"/>
                <a:gd name="connsiteX4" fmla="*/ 186395 w 243376"/>
                <a:gd name="connsiteY4" fmla="*/ 46803 h 187213"/>
                <a:gd name="connsiteX5" fmla="*/ 170669 w 243376"/>
                <a:gd name="connsiteY5" fmla="*/ 46616 h 187213"/>
                <a:gd name="connsiteX6" fmla="*/ 165053 w 243376"/>
                <a:gd name="connsiteY6" fmla="*/ 32762 h 187213"/>
                <a:gd name="connsiteX7" fmla="*/ 155879 w 243376"/>
                <a:gd name="connsiteY7" fmla="*/ 25835 h 187213"/>
                <a:gd name="connsiteX8" fmla="*/ 131916 w 243376"/>
                <a:gd name="connsiteY8" fmla="*/ 14790 h 187213"/>
                <a:gd name="connsiteX9" fmla="*/ 132478 w 243376"/>
                <a:gd name="connsiteY9" fmla="*/ 22091 h 187213"/>
                <a:gd name="connsiteX10" fmla="*/ 129670 w 243376"/>
                <a:gd name="connsiteY10" fmla="*/ 29205 h 187213"/>
                <a:gd name="connsiteX11" fmla="*/ 120309 w 243376"/>
                <a:gd name="connsiteY11" fmla="*/ 26210 h 187213"/>
                <a:gd name="connsiteX12" fmla="*/ 113195 w 243376"/>
                <a:gd name="connsiteY12" fmla="*/ 21155 h 187213"/>
                <a:gd name="connsiteX13" fmla="*/ 106455 w 243376"/>
                <a:gd name="connsiteY13" fmla="*/ 16287 h 187213"/>
                <a:gd name="connsiteX14" fmla="*/ 92414 w 243376"/>
                <a:gd name="connsiteY14" fmla="*/ 16101 h 187213"/>
                <a:gd name="connsiteX15" fmla="*/ 95971 w 243376"/>
                <a:gd name="connsiteY15" fmla="*/ 20406 h 187213"/>
                <a:gd name="connsiteX16" fmla="*/ 107953 w 243376"/>
                <a:gd name="connsiteY16" fmla="*/ 26023 h 187213"/>
                <a:gd name="connsiteX17" fmla="*/ 90168 w 243376"/>
                <a:gd name="connsiteY17" fmla="*/ 28082 h 187213"/>
                <a:gd name="connsiteX18" fmla="*/ 89044 w 243376"/>
                <a:gd name="connsiteY18" fmla="*/ 27520 h 187213"/>
                <a:gd name="connsiteX19" fmla="*/ 88108 w 243376"/>
                <a:gd name="connsiteY19" fmla="*/ 26771 h 187213"/>
                <a:gd name="connsiteX20" fmla="*/ 84926 w 243376"/>
                <a:gd name="connsiteY20" fmla="*/ 25274 h 187213"/>
                <a:gd name="connsiteX21" fmla="*/ 78373 w 243376"/>
                <a:gd name="connsiteY21" fmla="*/ 25648 h 187213"/>
                <a:gd name="connsiteX22" fmla="*/ 75003 w 243376"/>
                <a:gd name="connsiteY22" fmla="*/ 24338 h 187213"/>
                <a:gd name="connsiteX23" fmla="*/ 69013 w 243376"/>
                <a:gd name="connsiteY23" fmla="*/ 18721 h 187213"/>
                <a:gd name="connsiteX24" fmla="*/ 65643 w 243376"/>
                <a:gd name="connsiteY24" fmla="*/ 16287 h 187213"/>
                <a:gd name="connsiteX25" fmla="*/ 58716 w 243376"/>
                <a:gd name="connsiteY25" fmla="*/ 14416 h 187213"/>
                <a:gd name="connsiteX26" fmla="*/ 54035 w 243376"/>
                <a:gd name="connsiteY26" fmla="*/ 14603 h 187213"/>
                <a:gd name="connsiteX27" fmla="*/ 47670 w 243376"/>
                <a:gd name="connsiteY27" fmla="*/ 14041 h 187213"/>
                <a:gd name="connsiteX28" fmla="*/ 55908 w 243376"/>
                <a:gd name="connsiteY28" fmla="*/ 28269 h 187213"/>
                <a:gd name="connsiteX29" fmla="*/ 35876 w 243376"/>
                <a:gd name="connsiteY29" fmla="*/ 26023 h 187213"/>
                <a:gd name="connsiteX30" fmla="*/ 42803 w 243376"/>
                <a:gd name="connsiteY30" fmla="*/ 33886 h 187213"/>
                <a:gd name="connsiteX31" fmla="*/ 46734 w 243376"/>
                <a:gd name="connsiteY31" fmla="*/ 37443 h 187213"/>
                <a:gd name="connsiteX32" fmla="*/ 47483 w 243376"/>
                <a:gd name="connsiteY32" fmla="*/ 41936 h 187213"/>
                <a:gd name="connsiteX33" fmla="*/ 49917 w 243376"/>
                <a:gd name="connsiteY33" fmla="*/ 43808 h 187213"/>
                <a:gd name="connsiteX34" fmla="*/ 63022 w 243376"/>
                <a:gd name="connsiteY34" fmla="*/ 49237 h 187213"/>
                <a:gd name="connsiteX35" fmla="*/ 77437 w 243376"/>
                <a:gd name="connsiteY35" fmla="*/ 55977 h 187213"/>
                <a:gd name="connsiteX36" fmla="*/ 81369 w 243376"/>
                <a:gd name="connsiteY36" fmla="*/ 57662 h 187213"/>
                <a:gd name="connsiteX37" fmla="*/ 88108 w 243376"/>
                <a:gd name="connsiteY37" fmla="*/ 66461 h 187213"/>
                <a:gd name="connsiteX38" fmla="*/ 77999 w 243376"/>
                <a:gd name="connsiteY38" fmla="*/ 90611 h 187213"/>
                <a:gd name="connsiteX39" fmla="*/ 62086 w 243376"/>
                <a:gd name="connsiteY39" fmla="*/ 112140 h 187213"/>
                <a:gd name="connsiteX40" fmla="*/ 37374 w 243376"/>
                <a:gd name="connsiteY40" fmla="*/ 124497 h 187213"/>
                <a:gd name="connsiteX41" fmla="*/ 31757 w 243376"/>
                <a:gd name="connsiteY41" fmla="*/ 130487 h 187213"/>
                <a:gd name="connsiteX42" fmla="*/ 15470 w 243376"/>
                <a:gd name="connsiteY42" fmla="*/ 143031 h 187213"/>
                <a:gd name="connsiteX43" fmla="*/ 14721 w 243376"/>
                <a:gd name="connsiteY43" fmla="*/ 152392 h 187213"/>
                <a:gd name="connsiteX44" fmla="*/ 15095 w 243376"/>
                <a:gd name="connsiteY44" fmla="*/ 163250 h 187213"/>
                <a:gd name="connsiteX45" fmla="*/ 18278 w 243376"/>
                <a:gd name="connsiteY45" fmla="*/ 171487 h 187213"/>
                <a:gd name="connsiteX46" fmla="*/ 19588 w 243376"/>
                <a:gd name="connsiteY46" fmla="*/ 172236 h 187213"/>
                <a:gd name="connsiteX47" fmla="*/ 25954 w 243376"/>
                <a:gd name="connsiteY47" fmla="*/ 174857 h 187213"/>
                <a:gd name="connsiteX48" fmla="*/ 27264 w 243376"/>
                <a:gd name="connsiteY48" fmla="*/ 178414 h 187213"/>
                <a:gd name="connsiteX49" fmla="*/ 27451 w 243376"/>
                <a:gd name="connsiteY49" fmla="*/ 178414 h 187213"/>
                <a:gd name="connsiteX50" fmla="*/ 233573 w 243376"/>
                <a:gd name="connsiteY50" fmla="*/ 58598 h 187213"/>
                <a:gd name="connsiteX51" fmla="*/ 230390 w 243376"/>
                <a:gd name="connsiteY51" fmla="*/ 57287 h 187213"/>
                <a:gd name="connsiteX52" fmla="*/ 207363 w 243376"/>
                <a:gd name="connsiteY52" fmla="*/ 48863 h 18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43376" h="187213">
                  <a:moveTo>
                    <a:pt x="207363" y="48863"/>
                  </a:moveTo>
                  <a:cubicBezTo>
                    <a:pt x="200998" y="51671"/>
                    <a:pt x="212043" y="55041"/>
                    <a:pt x="205304" y="57662"/>
                  </a:cubicBezTo>
                  <a:cubicBezTo>
                    <a:pt x="202495" y="57475"/>
                    <a:pt x="199687" y="56164"/>
                    <a:pt x="196879" y="54666"/>
                  </a:cubicBezTo>
                  <a:cubicBezTo>
                    <a:pt x="194071" y="52982"/>
                    <a:pt x="191637" y="51109"/>
                    <a:pt x="189765" y="49799"/>
                  </a:cubicBezTo>
                  <a:lnTo>
                    <a:pt x="186395" y="46803"/>
                  </a:lnTo>
                  <a:cubicBezTo>
                    <a:pt x="181153" y="44931"/>
                    <a:pt x="177596" y="49986"/>
                    <a:pt x="170669" y="46616"/>
                  </a:cubicBezTo>
                  <a:cubicBezTo>
                    <a:pt x="164678" y="43059"/>
                    <a:pt x="168797" y="36881"/>
                    <a:pt x="165053" y="32762"/>
                  </a:cubicBezTo>
                  <a:cubicBezTo>
                    <a:pt x="162806" y="30328"/>
                    <a:pt x="159436" y="28082"/>
                    <a:pt x="155879" y="25835"/>
                  </a:cubicBezTo>
                  <a:cubicBezTo>
                    <a:pt x="148578" y="21529"/>
                    <a:pt x="139217" y="17972"/>
                    <a:pt x="131916" y="14790"/>
                  </a:cubicBezTo>
                  <a:cubicBezTo>
                    <a:pt x="125364" y="17411"/>
                    <a:pt x="128733" y="19658"/>
                    <a:pt x="132478" y="22091"/>
                  </a:cubicBezTo>
                  <a:cubicBezTo>
                    <a:pt x="136035" y="24525"/>
                    <a:pt x="138843" y="29580"/>
                    <a:pt x="129670" y="29205"/>
                  </a:cubicBezTo>
                  <a:cubicBezTo>
                    <a:pt x="126300" y="29018"/>
                    <a:pt x="123117" y="27895"/>
                    <a:pt x="120309" y="26210"/>
                  </a:cubicBezTo>
                  <a:cubicBezTo>
                    <a:pt x="117875" y="24712"/>
                    <a:pt x="115441" y="22840"/>
                    <a:pt x="113195" y="21155"/>
                  </a:cubicBezTo>
                  <a:cubicBezTo>
                    <a:pt x="110948" y="19283"/>
                    <a:pt x="108702" y="17598"/>
                    <a:pt x="106455" y="16287"/>
                  </a:cubicBezTo>
                  <a:cubicBezTo>
                    <a:pt x="102149" y="13854"/>
                    <a:pt x="97843" y="12918"/>
                    <a:pt x="92414" y="16101"/>
                  </a:cubicBezTo>
                  <a:cubicBezTo>
                    <a:pt x="91665" y="17411"/>
                    <a:pt x="93350" y="18909"/>
                    <a:pt x="95971" y="20406"/>
                  </a:cubicBezTo>
                  <a:cubicBezTo>
                    <a:pt x="99903" y="22653"/>
                    <a:pt x="105893" y="24712"/>
                    <a:pt x="107953" y="26023"/>
                  </a:cubicBezTo>
                  <a:cubicBezTo>
                    <a:pt x="104583" y="29393"/>
                    <a:pt x="94848" y="29954"/>
                    <a:pt x="90168" y="28082"/>
                  </a:cubicBezTo>
                  <a:cubicBezTo>
                    <a:pt x="89793" y="27895"/>
                    <a:pt x="89419" y="27708"/>
                    <a:pt x="89044" y="27520"/>
                  </a:cubicBezTo>
                  <a:cubicBezTo>
                    <a:pt x="88670" y="27333"/>
                    <a:pt x="88295" y="27146"/>
                    <a:pt x="88108" y="26771"/>
                  </a:cubicBezTo>
                  <a:cubicBezTo>
                    <a:pt x="86985" y="26210"/>
                    <a:pt x="86049" y="25648"/>
                    <a:pt x="84926" y="25274"/>
                  </a:cubicBezTo>
                  <a:lnTo>
                    <a:pt x="78373" y="25648"/>
                  </a:lnTo>
                  <a:cubicBezTo>
                    <a:pt x="77063" y="25461"/>
                    <a:pt x="75939" y="24900"/>
                    <a:pt x="75003" y="24338"/>
                  </a:cubicBezTo>
                  <a:cubicBezTo>
                    <a:pt x="72382" y="22840"/>
                    <a:pt x="70885" y="20406"/>
                    <a:pt x="69013" y="18721"/>
                  </a:cubicBezTo>
                  <a:cubicBezTo>
                    <a:pt x="67889" y="17785"/>
                    <a:pt x="66766" y="16849"/>
                    <a:pt x="65643" y="16287"/>
                  </a:cubicBezTo>
                  <a:cubicBezTo>
                    <a:pt x="63583" y="15164"/>
                    <a:pt x="61524" y="14603"/>
                    <a:pt x="58716" y="14416"/>
                  </a:cubicBezTo>
                  <a:lnTo>
                    <a:pt x="54035" y="14603"/>
                  </a:lnTo>
                  <a:lnTo>
                    <a:pt x="47670" y="14041"/>
                  </a:lnTo>
                  <a:cubicBezTo>
                    <a:pt x="38871" y="16662"/>
                    <a:pt x="53099" y="26210"/>
                    <a:pt x="55908" y="28269"/>
                  </a:cubicBezTo>
                  <a:cubicBezTo>
                    <a:pt x="50853" y="29767"/>
                    <a:pt x="38497" y="20781"/>
                    <a:pt x="35876" y="26023"/>
                  </a:cubicBezTo>
                  <a:cubicBezTo>
                    <a:pt x="34940" y="27708"/>
                    <a:pt x="41305" y="32388"/>
                    <a:pt x="42803" y="33886"/>
                  </a:cubicBezTo>
                  <a:cubicBezTo>
                    <a:pt x="44488" y="35196"/>
                    <a:pt x="46173" y="35758"/>
                    <a:pt x="46734" y="37443"/>
                  </a:cubicBezTo>
                  <a:cubicBezTo>
                    <a:pt x="47483" y="38753"/>
                    <a:pt x="46360" y="40438"/>
                    <a:pt x="47483" y="41936"/>
                  </a:cubicBezTo>
                  <a:cubicBezTo>
                    <a:pt x="48045" y="42685"/>
                    <a:pt x="48981" y="43246"/>
                    <a:pt x="49917" y="43808"/>
                  </a:cubicBezTo>
                  <a:cubicBezTo>
                    <a:pt x="53661" y="46054"/>
                    <a:pt x="59652" y="47552"/>
                    <a:pt x="63022" y="49237"/>
                  </a:cubicBezTo>
                  <a:cubicBezTo>
                    <a:pt x="68451" y="52045"/>
                    <a:pt x="71259" y="53917"/>
                    <a:pt x="77437" y="55977"/>
                  </a:cubicBezTo>
                  <a:cubicBezTo>
                    <a:pt x="78935" y="56539"/>
                    <a:pt x="80245" y="57100"/>
                    <a:pt x="81369" y="57662"/>
                  </a:cubicBezTo>
                  <a:cubicBezTo>
                    <a:pt x="85300" y="59908"/>
                    <a:pt x="87172" y="63091"/>
                    <a:pt x="88108" y="66461"/>
                  </a:cubicBezTo>
                  <a:cubicBezTo>
                    <a:pt x="90729" y="74698"/>
                    <a:pt x="86049" y="83684"/>
                    <a:pt x="77999" y="90611"/>
                  </a:cubicBezTo>
                  <a:cubicBezTo>
                    <a:pt x="72382" y="95291"/>
                    <a:pt x="53287" y="105588"/>
                    <a:pt x="62086" y="112140"/>
                  </a:cubicBezTo>
                  <a:cubicBezTo>
                    <a:pt x="55720" y="117757"/>
                    <a:pt x="43364" y="118693"/>
                    <a:pt x="37374" y="124497"/>
                  </a:cubicBezTo>
                  <a:cubicBezTo>
                    <a:pt x="35314" y="126556"/>
                    <a:pt x="34191" y="128428"/>
                    <a:pt x="31757" y="130487"/>
                  </a:cubicBezTo>
                  <a:cubicBezTo>
                    <a:pt x="26702" y="134606"/>
                    <a:pt x="18839" y="138538"/>
                    <a:pt x="15470" y="143031"/>
                  </a:cubicBezTo>
                  <a:cubicBezTo>
                    <a:pt x="13223" y="145839"/>
                    <a:pt x="14159" y="149396"/>
                    <a:pt x="14721" y="152392"/>
                  </a:cubicBezTo>
                  <a:cubicBezTo>
                    <a:pt x="15282" y="156136"/>
                    <a:pt x="15470" y="159506"/>
                    <a:pt x="15095" y="163250"/>
                  </a:cubicBezTo>
                  <a:cubicBezTo>
                    <a:pt x="14346" y="167556"/>
                    <a:pt x="13972" y="169053"/>
                    <a:pt x="18278" y="171487"/>
                  </a:cubicBezTo>
                  <a:cubicBezTo>
                    <a:pt x="18652" y="171675"/>
                    <a:pt x="19214" y="172049"/>
                    <a:pt x="19588" y="172236"/>
                  </a:cubicBezTo>
                  <a:lnTo>
                    <a:pt x="25954" y="174857"/>
                  </a:lnTo>
                  <a:lnTo>
                    <a:pt x="27264" y="178414"/>
                  </a:lnTo>
                  <a:lnTo>
                    <a:pt x="27451" y="178414"/>
                  </a:lnTo>
                  <a:lnTo>
                    <a:pt x="233573" y="58598"/>
                  </a:lnTo>
                  <a:cubicBezTo>
                    <a:pt x="232637" y="58036"/>
                    <a:pt x="231513" y="57662"/>
                    <a:pt x="230390" y="57287"/>
                  </a:cubicBezTo>
                  <a:cubicBezTo>
                    <a:pt x="223650" y="53730"/>
                    <a:pt x="216349" y="50548"/>
                    <a:pt x="207363" y="48863"/>
                  </a:cubicBezTo>
                  <a:close/>
                </a:path>
              </a:pathLst>
            </a:custGeom>
            <a:solidFill>
              <a:srgbClr val="5576DB"/>
            </a:solidFill>
            <a:ln w="9525" cap="flat">
              <a:noFill/>
              <a:prstDash val="solid"/>
              <a:miter/>
            </a:ln>
          </p:spPr>
          <p:txBody>
            <a:bodyPr rtlCol="0" anchor="ctr"/>
            <a:lstStyle/>
            <a:p>
              <a:endParaRPr lang="en-US" sz="1050"/>
            </a:p>
          </p:txBody>
        </p:sp>
        <p:sp>
          <p:nvSpPr>
            <p:cNvPr id="425" name="Freeform: Shape 353">
              <a:extLst>
                <a:ext uri="{FF2B5EF4-FFF2-40B4-BE49-F238E27FC236}">
                  <a16:creationId xmlns:a16="http://schemas.microsoft.com/office/drawing/2014/main" id="{3097D343-2CB9-F308-DF1F-7795CBBBD2CF}"/>
                </a:ext>
              </a:extLst>
            </p:cNvPr>
            <p:cNvSpPr/>
            <p:nvPr/>
          </p:nvSpPr>
          <p:spPr>
            <a:xfrm>
              <a:off x="1917504" y="8481541"/>
              <a:ext cx="355705" cy="168492"/>
            </a:xfrm>
            <a:custGeom>
              <a:avLst/>
              <a:gdLst>
                <a:gd name="connsiteX0" fmla="*/ 16849 w 355704"/>
                <a:gd name="connsiteY0" fmla="*/ 136478 h 168491"/>
                <a:gd name="connsiteX1" fmla="*/ 19283 w 355704"/>
                <a:gd name="connsiteY1" fmla="*/ 137789 h 168491"/>
                <a:gd name="connsiteX2" fmla="*/ 22278 w 355704"/>
                <a:gd name="connsiteY2" fmla="*/ 139661 h 168491"/>
                <a:gd name="connsiteX3" fmla="*/ 29018 w 355704"/>
                <a:gd name="connsiteY3" fmla="*/ 140597 h 168491"/>
                <a:gd name="connsiteX4" fmla="*/ 44931 w 355704"/>
                <a:gd name="connsiteY4" fmla="*/ 131049 h 168491"/>
                <a:gd name="connsiteX5" fmla="*/ 55790 w 355704"/>
                <a:gd name="connsiteY5" fmla="*/ 131049 h 168491"/>
                <a:gd name="connsiteX6" fmla="*/ 71328 w 355704"/>
                <a:gd name="connsiteY6" fmla="*/ 126556 h 168491"/>
                <a:gd name="connsiteX7" fmla="*/ 79191 w 355704"/>
                <a:gd name="connsiteY7" fmla="*/ 129926 h 168491"/>
                <a:gd name="connsiteX8" fmla="*/ 88365 w 355704"/>
                <a:gd name="connsiteY8" fmla="*/ 131049 h 168491"/>
                <a:gd name="connsiteX9" fmla="*/ 95104 w 355704"/>
                <a:gd name="connsiteY9" fmla="*/ 132360 h 168491"/>
                <a:gd name="connsiteX10" fmla="*/ 99036 w 355704"/>
                <a:gd name="connsiteY10" fmla="*/ 134794 h 168491"/>
                <a:gd name="connsiteX11" fmla="*/ 112890 w 355704"/>
                <a:gd name="connsiteY11" fmla="*/ 137789 h 168491"/>
                <a:gd name="connsiteX12" fmla="*/ 125246 w 355704"/>
                <a:gd name="connsiteY12" fmla="*/ 135168 h 168491"/>
                <a:gd name="connsiteX13" fmla="*/ 151081 w 355704"/>
                <a:gd name="connsiteY13" fmla="*/ 142844 h 168491"/>
                <a:gd name="connsiteX14" fmla="*/ 166245 w 355704"/>
                <a:gd name="connsiteY14" fmla="*/ 145090 h 168491"/>
                <a:gd name="connsiteX15" fmla="*/ 182158 w 355704"/>
                <a:gd name="connsiteY15" fmla="*/ 149396 h 168491"/>
                <a:gd name="connsiteX16" fmla="*/ 192081 w 355704"/>
                <a:gd name="connsiteY16" fmla="*/ 151643 h 168491"/>
                <a:gd name="connsiteX17" fmla="*/ 193766 w 355704"/>
                <a:gd name="connsiteY17" fmla="*/ 152766 h 168491"/>
                <a:gd name="connsiteX18" fmla="*/ 197135 w 355704"/>
                <a:gd name="connsiteY18" fmla="*/ 154263 h 168491"/>
                <a:gd name="connsiteX19" fmla="*/ 204811 w 355704"/>
                <a:gd name="connsiteY19" fmla="*/ 151268 h 168491"/>
                <a:gd name="connsiteX20" fmla="*/ 215669 w 355704"/>
                <a:gd name="connsiteY20" fmla="*/ 145090 h 168491"/>
                <a:gd name="connsiteX21" fmla="*/ 222596 w 355704"/>
                <a:gd name="connsiteY21" fmla="*/ 136478 h 168491"/>
                <a:gd name="connsiteX22" fmla="*/ 233080 w 355704"/>
                <a:gd name="connsiteY22" fmla="*/ 136104 h 168491"/>
                <a:gd name="connsiteX23" fmla="*/ 252550 w 355704"/>
                <a:gd name="connsiteY23" fmla="*/ 134794 h 168491"/>
                <a:gd name="connsiteX24" fmla="*/ 276514 w 355704"/>
                <a:gd name="connsiteY24" fmla="*/ 125246 h 168491"/>
                <a:gd name="connsiteX25" fmla="*/ 272957 w 355704"/>
                <a:gd name="connsiteY25" fmla="*/ 115136 h 168491"/>
                <a:gd name="connsiteX26" fmla="*/ 287185 w 355704"/>
                <a:gd name="connsiteY26" fmla="*/ 109520 h 168491"/>
                <a:gd name="connsiteX27" fmla="*/ 293176 w 355704"/>
                <a:gd name="connsiteY27" fmla="*/ 109145 h 168491"/>
                <a:gd name="connsiteX28" fmla="*/ 301226 w 355704"/>
                <a:gd name="connsiteY28" fmla="*/ 105588 h 168491"/>
                <a:gd name="connsiteX29" fmla="*/ 313582 w 355704"/>
                <a:gd name="connsiteY29" fmla="*/ 108771 h 168491"/>
                <a:gd name="connsiteX30" fmla="*/ 333426 w 355704"/>
                <a:gd name="connsiteY30" fmla="*/ 110643 h 168491"/>
                <a:gd name="connsiteX31" fmla="*/ 355892 w 355704"/>
                <a:gd name="connsiteY31" fmla="*/ 113264 h 168491"/>
                <a:gd name="connsiteX32" fmla="*/ 346906 w 355704"/>
                <a:gd name="connsiteY32" fmla="*/ 106150 h 168491"/>
                <a:gd name="connsiteX33" fmla="*/ 345221 w 355704"/>
                <a:gd name="connsiteY33" fmla="*/ 105214 h 168491"/>
                <a:gd name="connsiteX34" fmla="*/ 322942 w 355704"/>
                <a:gd name="connsiteY34" fmla="*/ 94542 h 168491"/>
                <a:gd name="connsiteX35" fmla="*/ 288683 w 355704"/>
                <a:gd name="connsiteY35" fmla="*/ 84807 h 168491"/>
                <a:gd name="connsiteX36" fmla="*/ 286623 w 355704"/>
                <a:gd name="connsiteY36" fmla="*/ 83872 h 168491"/>
                <a:gd name="connsiteX37" fmla="*/ 287746 w 355704"/>
                <a:gd name="connsiteY37" fmla="*/ 77506 h 168491"/>
                <a:gd name="connsiteX38" fmla="*/ 291865 w 355704"/>
                <a:gd name="connsiteY38" fmla="*/ 75447 h 168491"/>
                <a:gd name="connsiteX39" fmla="*/ 287934 w 355704"/>
                <a:gd name="connsiteY39" fmla="*/ 71890 h 168491"/>
                <a:gd name="connsiteX40" fmla="*/ 280258 w 355704"/>
                <a:gd name="connsiteY40" fmla="*/ 67958 h 168491"/>
                <a:gd name="connsiteX41" fmla="*/ 257792 w 355704"/>
                <a:gd name="connsiteY41" fmla="*/ 55790 h 168491"/>
                <a:gd name="connsiteX42" fmla="*/ 255920 w 355704"/>
                <a:gd name="connsiteY42" fmla="*/ 54666 h 168491"/>
                <a:gd name="connsiteX43" fmla="*/ 291304 w 355704"/>
                <a:gd name="connsiteY43" fmla="*/ 68333 h 168491"/>
                <a:gd name="connsiteX44" fmla="*/ 316577 w 355704"/>
                <a:gd name="connsiteY44" fmla="*/ 77132 h 168491"/>
                <a:gd name="connsiteX45" fmla="*/ 312833 w 355704"/>
                <a:gd name="connsiteY45" fmla="*/ 72826 h 168491"/>
                <a:gd name="connsiteX46" fmla="*/ 309838 w 355704"/>
                <a:gd name="connsiteY46" fmla="*/ 71141 h 168491"/>
                <a:gd name="connsiteX47" fmla="*/ 307029 w 355704"/>
                <a:gd name="connsiteY47" fmla="*/ 69643 h 168491"/>
                <a:gd name="connsiteX48" fmla="*/ 304034 w 355704"/>
                <a:gd name="connsiteY48" fmla="*/ 67209 h 168491"/>
                <a:gd name="connsiteX49" fmla="*/ 303660 w 355704"/>
                <a:gd name="connsiteY49" fmla="*/ 63091 h 168491"/>
                <a:gd name="connsiteX50" fmla="*/ 300851 w 355704"/>
                <a:gd name="connsiteY50" fmla="*/ 58410 h 168491"/>
                <a:gd name="connsiteX51" fmla="*/ 293363 w 355704"/>
                <a:gd name="connsiteY51" fmla="*/ 54292 h 168491"/>
                <a:gd name="connsiteX52" fmla="*/ 287934 w 355704"/>
                <a:gd name="connsiteY52" fmla="*/ 51296 h 168491"/>
                <a:gd name="connsiteX53" fmla="*/ 285874 w 355704"/>
                <a:gd name="connsiteY53" fmla="*/ 49986 h 168491"/>
                <a:gd name="connsiteX54" fmla="*/ 255546 w 355704"/>
                <a:gd name="connsiteY54" fmla="*/ 29954 h 168491"/>
                <a:gd name="connsiteX55" fmla="*/ 244500 w 355704"/>
                <a:gd name="connsiteY55" fmla="*/ 24337 h 168491"/>
                <a:gd name="connsiteX56" fmla="*/ 220163 w 355704"/>
                <a:gd name="connsiteY56" fmla="*/ 14041 h 168491"/>
                <a:gd name="connsiteX57" fmla="*/ 14041 w 355704"/>
                <a:gd name="connsiteY57" fmla="*/ 133857 h 168491"/>
                <a:gd name="connsiteX58" fmla="*/ 16849 w 355704"/>
                <a:gd name="connsiteY58" fmla="*/ 136478 h 16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355704" h="168491">
                  <a:moveTo>
                    <a:pt x="16849" y="136478"/>
                  </a:moveTo>
                  <a:cubicBezTo>
                    <a:pt x="17598" y="137040"/>
                    <a:pt x="18534" y="137414"/>
                    <a:pt x="19283" y="137789"/>
                  </a:cubicBezTo>
                  <a:cubicBezTo>
                    <a:pt x="20406" y="138538"/>
                    <a:pt x="21342" y="139287"/>
                    <a:pt x="22278" y="139661"/>
                  </a:cubicBezTo>
                  <a:cubicBezTo>
                    <a:pt x="24150" y="140784"/>
                    <a:pt x="25648" y="140971"/>
                    <a:pt x="29018" y="140597"/>
                  </a:cubicBezTo>
                  <a:cubicBezTo>
                    <a:pt x="38940" y="139287"/>
                    <a:pt x="38191" y="133483"/>
                    <a:pt x="44931" y="131049"/>
                  </a:cubicBezTo>
                  <a:cubicBezTo>
                    <a:pt x="49050" y="129552"/>
                    <a:pt x="52045" y="131423"/>
                    <a:pt x="55790" y="131049"/>
                  </a:cubicBezTo>
                  <a:cubicBezTo>
                    <a:pt x="61593" y="130487"/>
                    <a:pt x="65150" y="125433"/>
                    <a:pt x="71328" y="126556"/>
                  </a:cubicBezTo>
                  <a:cubicBezTo>
                    <a:pt x="73762" y="126743"/>
                    <a:pt x="76570" y="129364"/>
                    <a:pt x="79191" y="129926"/>
                  </a:cubicBezTo>
                  <a:cubicBezTo>
                    <a:pt x="82561" y="131049"/>
                    <a:pt x="84620" y="130675"/>
                    <a:pt x="88365" y="131049"/>
                  </a:cubicBezTo>
                  <a:cubicBezTo>
                    <a:pt x="92483" y="131237"/>
                    <a:pt x="93794" y="131611"/>
                    <a:pt x="95104" y="132360"/>
                  </a:cubicBezTo>
                  <a:cubicBezTo>
                    <a:pt x="96040" y="132921"/>
                    <a:pt x="96976" y="133670"/>
                    <a:pt x="99036" y="134794"/>
                  </a:cubicBezTo>
                  <a:cubicBezTo>
                    <a:pt x="102780" y="137040"/>
                    <a:pt x="107273" y="138163"/>
                    <a:pt x="112890" y="137789"/>
                  </a:cubicBezTo>
                  <a:cubicBezTo>
                    <a:pt x="117195" y="137602"/>
                    <a:pt x="121127" y="135542"/>
                    <a:pt x="125246" y="135168"/>
                  </a:cubicBezTo>
                  <a:cubicBezTo>
                    <a:pt x="136104" y="134232"/>
                    <a:pt x="141159" y="141907"/>
                    <a:pt x="151081" y="142844"/>
                  </a:cubicBezTo>
                  <a:cubicBezTo>
                    <a:pt x="156323" y="143405"/>
                    <a:pt x="161378" y="143593"/>
                    <a:pt x="166245" y="145090"/>
                  </a:cubicBezTo>
                  <a:cubicBezTo>
                    <a:pt x="171674" y="146962"/>
                    <a:pt x="175793" y="148460"/>
                    <a:pt x="182158" y="149396"/>
                  </a:cubicBezTo>
                  <a:cubicBezTo>
                    <a:pt x="185341" y="149958"/>
                    <a:pt x="188336" y="150145"/>
                    <a:pt x="192081" y="151643"/>
                  </a:cubicBezTo>
                  <a:cubicBezTo>
                    <a:pt x="192642" y="152017"/>
                    <a:pt x="193204" y="152391"/>
                    <a:pt x="193766" y="152766"/>
                  </a:cubicBezTo>
                  <a:cubicBezTo>
                    <a:pt x="194889" y="153328"/>
                    <a:pt x="196012" y="154077"/>
                    <a:pt x="197135" y="154263"/>
                  </a:cubicBezTo>
                  <a:cubicBezTo>
                    <a:pt x="202190" y="155387"/>
                    <a:pt x="202377" y="153140"/>
                    <a:pt x="204811" y="151268"/>
                  </a:cubicBezTo>
                  <a:cubicBezTo>
                    <a:pt x="207994" y="149021"/>
                    <a:pt x="212112" y="147149"/>
                    <a:pt x="215669" y="145090"/>
                  </a:cubicBezTo>
                  <a:cubicBezTo>
                    <a:pt x="219975" y="142282"/>
                    <a:pt x="219227" y="139287"/>
                    <a:pt x="222596" y="136478"/>
                  </a:cubicBezTo>
                  <a:cubicBezTo>
                    <a:pt x="226153" y="133483"/>
                    <a:pt x="228587" y="134606"/>
                    <a:pt x="233080" y="136104"/>
                  </a:cubicBezTo>
                  <a:cubicBezTo>
                    <a:pt x="242066" y="138912"/>
                    <a:pt x="244687" y="138538"/>
                    <a:pt x="252550" y="134794"/>
                  </a:cubicBezTo>
                  <a:cubicBezTo>
                    <a:pt x="259477" y="131611"/>
                    <a:pt x="275765" y="132547"/>
                    <a:pt x="276514" y="125246"/>
                  </a:cubicBezTo>
                  <a:cubicBezTo>
                    <a:pt x="276888" y="122063"/>
                    <a:pt x="271085" y="118880"/>
                    <a:pt x="272957" y="115136"/>
                  </a:cubicBezTo>
                  <a:cubicBezTo>
                    <a:pt x="275203" y="111017"/>
                    <a:pt x="280820" y="109894"/>
                    <a:pt x="287185" y="109520"/>
                  </a:cubicBezTo>
                  <a:lnTo>
                    <a:pt x="293176" y="109145"/>
                  </a:lnTo>
                  <a:cubicBezTo>
                    <a:pt x="296171" y="108583"/>
                    <a:pt x="298605" y="105963"/>
                    <a:pt x="301226" y="105588"/>
                  </a:cubicBezTo>
                  <a:cubicBezTo>
                    <a:pt x="307404" y="104839"/>
                    <a:pt x="309463" y="108022"/>
                    <a:pt x="313582" y="108771"/>
                  </a:cubicBezTo>
                  <a:cubicBezTo>
                    <a:pt x="319760" y="109894"/>
                    <a:pt x="326687" y="109145"/>
                    <a:pt x="333426" y="110643"/>
                  </a:cubicBezTo>
                  <a:cubicBezTo>
                    <a:pt x="338107" y="111766"/>
                    <a:pt x="353833" y="117382"/>
                    <a:pt x="355892" y="113264"/>
                  </a:cubicBezTo>
                  <a:cubicBezTo>
                    <a:pt x="356828" y="111579"/>
                    <a:pt x="348965" y="107460"/>
                    <a:pt x="346906" y="106150"/>
                  </a:cubicBezTo>
                  <a:cubicBezTo>
                    <a:pt x="346344" y="105775"/>
                    <a:pt x="345782" y="105401"/>
                    <a:pt x="345221" y="105214"/>
                  </a:cubicBezTo>
                  <a:cubicBezTo>
                    <a:pt x="338294" y="101282"/>
                    <a:pt x="330244" y="98474"/>
                    <a:pt x="322942" y="94542"/>
                  </a:cubicBezTo>
                  <a:cubicBezTo>
                    <a:pt x="312833" y="89300"/>
                    <a:pt x="299541" y="89114"/>
                    <a:pt x="288683" y="84807"/>
                  </a:cubicBezTo>
                  <a:cubicBezTo>
                    <a:pt x="287934" y="84433"/>
                    <a:pt x="287185" y="84058"/>
                    <a:pt x="286623" y="83872"/>
                  </a:cubicBezTo>
                  <a:cubicBezTo>
                    <a:pt x="283066" y="81812"/>
                    <a:pt x="283253" y="79566"/>
                    <a:pt x="287746" y="77506"/>
                  </a:cubicBezTo>
                  <a:cubicBezTo>
                    <a:pt x="289431" y="76757"/>
                    <a:pt x="291678" y="77693"/>
                    <a:pt x="291865" y="75447"/>
                  </a:cubicBezTo>
                  <a:cubicBezTo>
                    <a:pt x="291865" y="74511"/>
                    <a:pt x="290180" y="73200"/>
                    <a:pt x="287934" y="71890"/>
                  </a:cubicBezTo>
                  <a:cubicBezTo>
                    <a:pt x="285125" y="70205"/>
                    <a:pt x="281756" y="68707"/>
                    <a:pt x="280258" y="67958"/>
                  </a:cubicBezTo>
                  <a:cubicBezTo>
                    <a:pt x="272957" y="63840"/>
                    <a:pt x="264906" y="60095"/>
                    <a:pt x="257792" y="55790"/>
                  </a:cubicBezTo>
                  <a:cubicBezTo>
                    <a:pt x="257231" y="55415"/>
                    <a:pt x="256669" y="55041"/>
                    <a:pt x="255920" y="54666"/>
                  </a:cubicBezTo>
                  <a:cubicBezTo>
                    <a:pt x="263596" y="52233"/>
                    <a:pt x="286436" y="66274"/>
                    <a:pt x="291304" y="68333"/>
                  </a:cubicBezTo>
                  <a:cubicBezTo>
                    <a:pt x="299166" y="71328"/>
                    <a:pt x="307965" y="75821"/>
                    <a:pt x="316577" y="77132"/>
                  </a:cubicBezTo>
                  <a:cubicBezTo>
                    <a:pt x="316577" y="75447"/>
                    <a:pt x="314892" y="74136"/>
                    <a:pt x="312833" y="72826"/>
                  </a:cubicBezTo>
                  <a:cubicBezTo>
                    <a:pt x="311897" y="72264"/>
                    <a:pt x="310774" y="71702"/>
                    <a:pt x="309838" y="71141"/>
                  </a:cubicBezTo>
                  <a:cubicBezTo>
                    <a:pt x="308901" y="70579"/>
                    <a:pt x="307965" y="70205"/>
                    <a:pt x="307029" y="69643"/>
                  </a:cubicBezTo>
                  <a:cubicBezTo>
                    <a:pt x="305719" y="68894"/>
                    <a:pt x="304596" y="68145"/>
                    <a:pt x="304034" y="67209"/>
                  </a:cubicBezTo>
                  <a:cubicBezTo>
                    <a:pt x="301787" y="64589"/>
                    <a:pt x="303285" y="65525"/>
                    <a:pt x="303660" y="63091"/>
                  </a:cubicBezTo>
                  <a:cubicBezTo>
                    <a:pt x="304034" y="60283"/>
                    <a:pt x="304221" y="60470"/>
                    <a:pt x="300851" y="58410"/>
                  </a:cubicBezTo>
                  <a:cubicBezTo>
                    <a:pt x="298418" y="56913"/>
                    <a:pt x="295609" y="55602"/>
                    <a:pt x="293363" y="54292"/>
                  </a:cubicBezTo>
                  <a:cubicBezTo>
                    <a:pt x="291491" y="53356"/>
                    <a:pt x="289619" y="52419"/>
                    <a:pt x="287934" y="51296"/>
                  </a:cubicBezTo>
                  <a:cubicBezTo>
                    <a:pt x="287185" y="50922"/>
                    <a:pt x="286623" y="50548"/>
                    <a:pt x="285874" y="49986"/>
                  </a:cubicBezTo>
                  <a:cubicBezTo>
                    <a:pt x="275203" y="43620"/>
                    <a:pt x="266404" y="36319"/>
                    <a:pt x="255546" y="29954"/>
                  </a:cubicBezTo>
                  <a:cubicBezTo>
                    <a:pt x="252176" y="27895"/>
                    <a:pt x="248432" y="26022"/>
                    <a:pt x="244500" y="24337"/>
                  </a:cubicBezTo>
                  <a:cubicBezTo>
                    <a:pt x="236450" y="20780"/>
                    <a:pt x="228025" y="17785"/>
                    <a:pt x="220163" y="14041"/>
                  </a:cubicBezTo>
                  <a:lnTo>
                    <a:pt x="14041" y="133857"/>
                  </a:lnTo>
                  <a:cubicBezTo>
                    <a:pt x="14415" y="135168"/>
                    <a:pt x="15726" y="135917"/>
                    <a:pt x="16849" y="136478"/>
                  </a:cubicBezTo>
                  <a:close/>
                </a:path>
              </a:pathLst>
            </a:custGeom>
            <a:solidFill>
              <a:srgbClr val="3765C7"/>
            </a:solidFill>
            <a:ln w="9525" cap="flat">
              <a:noFill/>
              <a:prstDash val="solid"/>
              <a:miter/>
            </a:ln>
          </p:spPr>
          <p:txBody>
            <a:bodyPr rtlCol="0" anchor="ctr"/>
            <a:lstStyle/>
            <a:p>
              <a:endParaRPr lang="en-US" sz="1050"/>
            </a:p>
          </p:txBody>
        </p:sp>
        <p:sp>
          <p:nvSpPr>
            <p:cNvPr id="426" name="Freeform: Shape 354">
              <a:extLst>
                <a:ext uri="{FF2B5EF4-FFF2-40B4-BE49-F238E27FC236}">
                  <a16:creationId xmlns:a16="http://schemas.microsoft.com/office/drawing/2014/main" id="{F28D95A8-DF68-1D0C-462B-B34BE12925E6}"/>
                </a:ext>
              </a:extLst>
            </p:cNvPr>
            <p:cNvSpPr/>
            <p:nvPr/>
          </p:nvSpPr>
          <p:spPr>
            <a:xfrm>
              <a:off x="1342199" y="8217945"/>
              <a:ext cx="262098" cy="149770"/>
            </a:xfrm>
            <a:custGeom>
              <a:avLst/>
              <a:gdLst>
                <a:gd name="connsiteX0" fmla="*/ 250304 w 262098"/>
                <a:gd name="connsiteY0" fmla="*/ 99223 h 149770"/>
                <a:gd name="connsiteX1" fmla="*/ 241692 w 262098"/>
                <a:gd name="connsiteY1" fmla="*/ 99035 h 149770"/>
                <a:gd name="connsiteX2" fmla="*/ 239820 w 262098"/>
                <a:gd name="connsiteY2" fmla="*/ 95853 h 149770"/>
                <a:gd name="connsiteX3" fmla="*/ 232144 w 262098"/>
                <a:gd name="connsiteY3" fmla="*/ 93419 h 149770"/>
                <a:gd name="connsiteX4" fmla="*/ 223345 w 262098"/>
                <a:gd name="connsiteY4" fmla="*/ 84620 h 149770"/>
                <a:gd name="connsiteX5" fmla="*/ 214359 w 262098"/>
                <a:gd name="connsiteY5" fmla="*/ 75447 h 149770"/>
                <a:gd name="connsiteX6" fmla="*/ 204062 w 262098"/>
                <a:gd name="connsiteY6" fmla="*/ 71141 h 149770"/>
                <a:gd name="connsiteX7" fmla="*/ 201628 w 262098"/>
                <a:gd name="connsiteY7" fmla="*/ 69268 h 149770"/>
                <a:gd name="connsiteX8" fmla="*/ 190770 w 262098"/>
                <a:gd name="connsiteY8" fmla="*/ 56538 h 149770"/>
                <a:gd name="connsiteX9" fmla="*/ 187775 w 262098"/>
                <a:gd name="connsiteY9" fmla="*/ 55040 h 149770"/>
                <a:gd name="connsiteX10" fmla="*/ 173546 w 262098"/>
                <a:gd name="connsiteY10" fmla="*/ 49986 h 149770"/>
                <a:gd name="connsiteX11" fmla="*/ 171300 w 262098"/>
                <a:gd name="connsiteY11" fmla="*/ 48301 h 149770"/>
                <a:gd name="connsiteX12" fmla="*/ 171300 w 262098"/>
                <a:gd name="connsiteY12" fmla="*/ 40251 h 149770"/>
                <a:gd name="connsiteX13" fmla="*/ 163999 w 262098"/>
                <a:gd name="connsiteY13" fmla="*/ 29392 h 149770"/>
                <a:gd name="connsiteX14" fmla="*/ 155574 w 262098"/>
                <a:gd name="connsiteY14" fmla="*/ 30703 h 149770"/>
                <a:gd name="connsiteX15" fmla="*/ 152017 w 262098"/>
                <a:gd name="connsiteY15" fmla="*/ 29205 h 149770"/>
                <a:gd name="connsiteX16" fmla="*/ 147711 w 262098"/>
                <a:gd name="connsiteY16" fmla="*/ 24899 h 149770"/>
                <a:gd name="connsiteX17" fmla="*/ 142656 w 262098"/>
                <a:gd name="connsiteY17" fmla="*/ 26397 h 149770"/>
                <a:gd name="connsiteX18" fmla="*/ 129739 w 262098"/>
                <a:gd name="connsiteY18" fmla="*/ 21904 h 149770"/>
                <a:gd name="connsiteX19" fmla="*/ 124684 w 262098"/>
                <a:gd name="connsiteY19" fmla="*/ 18908 h 149770"/>
                <a:gd name="connsiteX20" fmla="*/ 115885 w 262098"/>
                <a:gd name="connsiteY20" fmla="*/ 18908 h 149770"/>
                <a:gd name="connsiteX21" fmla="*/ 96415 w 262098"/>
                <a:gd name="connsiteY21" fmla="*/ 16849 h 149770"/>
                <a:gd name="connsiteX22" fmla="*/ 93045 w 262098"/>
                <a:gd name="connsiteY22" fmla="*/ 14041 h 149770"/>
                <a:gd name="connsiteX23" fmla="*/ 96227 w 262098"/>
                <a:gd name="connsiteY23" fmla="*/ 28269 h 149770"/>
                <a:gd name="connsiteX24" fmla="*/ 89301 w 262098"/>
                <a:gd name="connsiteY24" fmla="*/ 38191 h 149770"/>
                <a:gd name="connsiteX25" fmla="*/ 87803 w 262098"/>
                <a:gd name="connsiteY25" fmla="*/ 36132 h 149770"/>
                <a:gd name="connsiteX26" fmla="*/ 89113 w 262098"/>
                <a:gd name="connsiteY26" fmla="*/ 32762 h 149770"/>
                <a:gd name="connsiteX27" fmla="*/ 84059 w 262098"/>
                <a:gd name="connsiteY27" fmla="*/ 29954 h 149770"/>
                <a:gd name="connsiteX28" fmla="*/ 69269 w 262098"/>
                <a:gd name="connsiteY28" fmla="*/ 25086 h 149770"/>
                <a:gd name="connsiteX29" fmla="*/ 63465 w 262098"/>
                <a:gd name="connsiteY29" fmla="*/ 36132 h 149770"/>
                <a:gd name="connsiteX30" fmla="*/ 68894 w 262098"/>
                <a:gd name="connsiteY30" fmla="*/ 39502 h 149770"/>
                <a:gd name="connsiteX31" fmla="*/ 77132 w 262098"/>
                <a:gd name="connsiteY31" fmla="*/ 43433 h 149770"/>
                <a:gd name="connsiteX32" fmla="*/ 86867 w 262098"/>
                <a:gd name="connsiteY32" fmla="*/ 46428 h 149770"/>
                <a:gd name="connsiteX33" fmla="*/ 80502 w 262098"/>
                <a:gd name="connsiteY33" fmla="*/ 52981 h 149770"/>
                <a:gd name="connsiteX34" fmla="*/ 64214 w 262098"/>
                <a:gd name="connsiteY34" fmla="*/ 48675 h 149770"/>
                <a:gd name="connsiteX35" fmla="*/ 40438 w 262098"/>
                <a:gd name="connsiteY35" fmla="*/ 51670 h 149770"/>
                <a:gd name="connsiteX36" fmla="*/ 44744 w 262098"/>
                <a:gd name="connsiteY36" fmla="*/ 67022 h 149770"/>
                <a:gd name="connsiteX37" fmla="*/ 46803 w 262098"/>
                <a:gd name="connsiteY37" fmla="*/ 72077 h 149770"/>
                <a:gd name="connsiteX38" fmla="*/ 53917 w 262098"/>
                <a:gd name="connsiteY38" fmla="*/ 74323 h 149770"/>
                <a:gd name="connsiteX39" fmla="*/ 52981 w 262098"/>
                <a:gd name="connsiteY39" fmla="*/ 84246 h 149770"/>
                <a:gd name="connsiteX40" fmla="*/ 31452 w 262098"/>
                <a:gd name="connsiteY40" fmla="*/ 88177 h 149770"/>
                <a:gd name="connsiteX41" fmla="*/ 14041 w 262098"/>
                <a:gd name="connsiteY41" fmla="*/ 93232 h 149770"/>
                <a:gd name="connsiteX42" fmla="*/ 26584 w 262098"/>
                <a:gd name="connsiteY42" fmla="*/ 95291 h 149770"/>
                <a:gd name="connsiteX43" fmla="*/ 38940 w 262098"/>
                <a:gd name="connsiteY43" fmla="*/ 93981 h 149770"/>
                <a:gd name="connsiteX44" fmla="*/ 62155 w 262098"/>
                <a:gd name="connsiteY44" fmla="*/ 93044 h 149770"/>
                <a:gd name="connsiteX45" fmla="*/ 106899 w 262098"/>
                <a:gd name="connsiteY45" fmla="*/ 98661 h 149770"/>
                <a:gd name="connsiteX46" fmla="*/ 129177 w 262098"/>
                <a:gd name="connsiteY46" fmla="*/ 108958 h 149770"/>
                <a:gd name="connsiteX47" fmla="*/ 135542 w 262098"/>
                <a:gd name="connsiteY47" fmla="*/ 112889 h 149770"/>
                <a:gd name="connsiteX48" fmla="*/ 150332 w 262098"/>
                <a:gd name="connsiteY48" fmla="*/ 125807 h 149770"/>
                <a:gd name="connsiteX49" fmla="*/ 153702 w 262098"/>
                <a:gd name="connsiteY49" fmla="*/ 137601 h 149770"/>
                <a:gd name="connsiteX50" fmla="*/ 162688 w 262098"/>
                <a:gd name="connsiteY50" fmla="*/ 148834 h 149770"/>
                <a:gd name="connsiteX51" fmla="*/ 159505 w 262098"/>
                <a:gd name="connsiteY51" fmla="*/ 152765 h 149770"/>
                <a:gd name="connsiteX52" fmla="*/ 251427 w 262098"/>
                <a:gd name="connsiteY52" fmla="*/ 99410 h 149770"/>
                <a:gd name="connsiteX53" fmla="*/ 250304 w 262098"/>
                <a:gd name="connsiteY53" fmla="*/ 99223 h 149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262098" h="149770">
                  <a:moveTo>
                    <a:pt x="250304" y="99223"/>
                  </a:moveTo>
                  <a:cubicBezTo>
                    <a:pt x="246747" y="99784"/>
                    <a:pt x="243564" y="100159"/>
                    <a:pt x="241692" y="99035"/>
                  </a:cubicBezTo>
                  <a:cubicBezTo>
                    <a:pt x="240756" y="98474"/>
                    <a:pt x="240007" y="97538"/>
                    <a:pt x="239820" y="95853"/>
                  </a:cubicBezTo>
                  <a:cubicBezTo>
                    <a:pt x="236824" y="95478"/>
                    <a:pt x="234204" y="94730"/>
                    <a:pt x="232144" y="93419"/>
                  </a:cubicBezTo>
                  <a:cubicBezTo>
                    <a:pt x="228400" y="91173"/>
                    <a:pt x="225779" y="87802"/>
                    <a:pt x="223345" y="84620"/>
                  </a:cubicBezTo>
                  <a:cubicBezTo>
                    <a:pt x="221099" y="81250"/>
                    <a:pt x="218478" y="77880"/>
                    <a:pt x="214359" y="75447"/>
                  </a:cubicBezTo>
                  <a:cubicBezTo>
                    <a:pt x="210989" y="73575"/>
                    <a:pt x="207245" y="72826"/>
                    <a:pt x="204062" y="71141"/>
                  </a:cubicBezTo>
                  <a:cubicBezTo>
                    <a:pt x="203126" y="70579"/>
                    <a:pt x="202377" y="70017"/>
                    <a:pt x="201628" y="69268"/>
                  </a:cubicBezTo>
                  <a:cubicBezTo>
                    <a:pt x="197697" y="64962"/>
                    <a:pt x="196948" y="60095"/>
                    <a:pt x="190770" y="56538"/>
                  </a:cubicBezTo>
                  <a:cubicBezTo>
                    <a:pt x="189834" y="55977"/>
                    <a:pt x="188898" y="55602"/>
                    <a:pt x="187775" y="55040"/>
                  </a:cubicBezTo>
                  <a:cubicBezTo>
                    <a:pt x="183281" y="53168"/>
                    <a:pt x="177478" y="52232"/>
                    <a:pt x="173546" y="49986"/>
                  </a:cubicBezTo>
                  <a:cubicBezTo>
                    <a:pt x="172798" y="49424"/>
                    <a:pt x="172049" y="49050"/>
                    <a:pt x="171300" y="48301"/>
                  </a:cubicBezTo>
                  <a:cubicBezTo>
                    <a:pt x="168866" y="45493"/>
                    <a:pt x="171113" y="42871"/>
                    <a:pt x="171300" y="40251"/>
                  </a:cubicBezTo>
                  <a:cubicBezTo>
                    <a:pt x="171300" y="37255"/>
                    <a:pt x="168866" y="32200"/>
                    <a:pt x="163999" y="29392"/>
                  </a:cubicBezTo>
                  <a:cubicBezTo>
                    <a:pt x="160254" y="27520"/>
                    <a:pt x="158757" y="28644"/>
                    <a:pt x="155574" y="30703"/>
                  </a:cubicBezTo>
                  <a:cubicBezTo>
                    <a:pt x="154263" y="30328"/>
                    <a:pt x="152953" y="29767"/>
                    <a:pt x="152017" y="29205"/>
                  </a:cubicBezTo>
                  <a:cubicBezTo>
                    <a:pt x="149958" y="28082"/>
                    <a:pt x="148273" y="26397"/>
                    <a:pt x="147711" y="24899"/>
                  </a:cubicBezTo>
                  <a:lnTo>
                    <a:pt x="142656" y="26397"/>
                  </a:lnTo>
                  <a:cubicBezTo>
                    <a:pt x="140784" y="28082"/>
                    <a:pt x="135917" y="25461"/>
                    <a:pt x="129739" y="21904"/>
                  </a:cubicBezTo>
                  <a:cubicBezTo>
                    <a:pt x="128802" y="21155"/>
                    <a:pt x="127679" y="20593"/>
                    <a:pt x="124684" y="18908"/>
                  </a:cubicBezTo>
                  <a:cubicBezTo>
                    <a:pt x="121127" y="17597"/>
                    <a:pt x="120004" y="18159"/>
                    <a:pt x="115885" y="18908"/>
                  </a:cubicBezTo>
                  <a:cubicBezTo>
                    <a:pt x="108771" y="20219"/>
                    <a:pt x="101282" y="19657"/>
                    <a:pt x="96415" y="16849"/>
                  </a:cubicBezTo>
                  <a:cubicBezTo>
                    <a:pt x="95104" y="16100"/>
                    <a:pt x="93981" y="15164"/>
                    <a:pt x="93045" y="14041"/>
                  </a:cubicBezTo>
                  <a:cubicBezTo>
                    <a:pt x="84246" y="17785"/>
                    <a:pt x="96415" y="23027"/>
                    <a:pt x="96227" y="28269"/>
                  </a:cubicBezTo>
                  <a:cubicBezTo>
                    <a:pt x="96227" y="30515"/>
                    <a:pt x="92109" y="39876"/>
                    <a:pt x="89301" y="38191"/>
                  </a:cubicBezTo>
                  <a:cubicBezTo>
                    <a:pt x="88739" y="37817"/>
                    <a:pt x="88364" y="37255"/>
                    <a:pt x="87803" y="36132"/>
                  </a:cubicBezTo>
                  <a:lnTo>
                    <a:pt x="89113" y="32762"/>
                  </a:lnTo>
                  <a:lnTo>
                    <a:pt x="84059" y="29954"/>
                  </a:lnTo>
                  <a:cubicBezTo>
                    <a:pt x="80502" y="28269"/>
                    <a:pt x="73949" y="25835"/>
                    <a:pt x="69269" y="25086"/>
                  </a:cubicBezTo>
                  <a:cubicBezTo>
                    <a:pt x="56538" y="23402"/>
                    <a:pt x="57849" y="32013"/>
                    <a:pt x="63465" y="36132"/>
                  </a:cubicBezTo>
                  <a:cubicBezTo>
                    <a:pt x="64963" y="37068"/>
                    <a:pt x="66835" y="38378"/>
                    <a:pt x="68894" y="39502"/>
                  </a:cubicBezTo>
                  <a:cubicBezTo>
                    <a:pt x="71515" y="40999"/>
                    <a:pt x="74511" y="42497"/>
                    <a:pt x="77132" y="43433"/>
                  </a:cubicBezTo>
                  <a:cubicBezTo>
                    <a:pt x="79191" y="44182"/>
                    <a:pt x="83684" y="44182"/>
                    <a:pt x="86867" y="46428"/>
                  </a:cubicBezTo>
                  <a:cubicBezTo>
                    <a:pt x="88364" y="48488"/>
                    <a:pt x="84059" y="52232"/>
                    <a:pt x="80502" y="52981"/>
                  </a:cubicBezTo>
                  <a:cubicBezTo>
                    <a:pt x="74324" y="54478"/>
                    <a:pt x="68894" y="50547"/>
                    <a:pt x="64214" y="48675"/>
                  </a:cubicBezTo>
                  <a:cubicBezTo>
                    <a:pt x="56538" y="45493"/>
                    <a:pt x="46054" y="46616"/>
                    <a:pt x="40438" y="51670"/>
                  </a:cubicBezTo>
                  <a:cubicBezTo>
                    <a:pt x="34634" y="56912"/>
                    <a:pt x="43808" y="62529"/>
                    <a:pt x="44744" y="67022"/>
                  </a:cubicBezTo>
                  <a:cubicBezTo>
                    <a:pt x="45306" y="69268"/>
                    <a:pt x="42497" y="68894"/>
                    <a:pt x="46803" y="72077"/>
                  </a:cubicBezTo>
                  <a:cubicBezTo>
                    <a:pt x="49050" y="73387"/>
                    <a:pt x="51671" y="73200"/>
                    <a:pt x="53917" y="74323"/>
                  </a:cubicBezTo>
                  <a:cubicBezTo>
                    <a:pt x="58223" y="76944"/>
                    <a:pt x="56913" y="81437"/>
                    <a:pt x="52981" y="84246"/>
                  </a:cubicBezTo>
                  <a:cubicBezTo>
                    <a:pt x="47178" y="88739"/>
                    <a:pt x="39502" y="87241"/>
                    <a:pt x="31452" y="88177"/>
                  </a:cubicBezTo>
                  <a:cubicBezTo>
                    <a:pt x="24712" y="89113"/>
                    <a:pt x="20593" y="91921"/>
                    <a:pt x="14041" y="93232"/>
                  </a:cubicBezTo>
                  <a:cubicBezTo>
                    <a:pt x="18534" y="93044"/>
                    <a:pt x="21529" y="94917"/>
                    <a:pt x="26584" y="95291"/>
                  </a:cubicBezTo>
                  <a:cubicBezTo>
                    <a:pt x="30703" y="95666"/>
                    <a:pt x="35009" y="94355"/>
                    <a:pt x="38940" y="93981"/>
                  </a:cubicBezTo>
                  <a:cubicBezTo>
                    <a:pt x="46803" y="92670"/>
                    <a:pt x="53917" y="92296"/>
                    <a:pt x="62155" y="93044"/>
                  </a:cubicBezTo>
                  <a:cubicBezTo>
                    <a:pt x="77319" y="94168"/>
                    <a:pt x="93419" y="93981"/>
                    <a:pt x="106899" y="98661"/>
                  </a:cubicBezTo>
                  <a:cubicBezTo>
                    <a:pt x="114949" y="101469"/>
                    <a:pt x="122437" y="105026"/>
                    <a:pt x="129177" y="108958"/>
                  </a:cubicBezTo>
                  <a:cubicBezTo>
                    <a:pt x="131424" y="110268"/>
                    <a:pt x="133483" y="111579"/>
                    <a:pt x="135542" y="112889"/>
                  </a:cubicBezTo>
                  <a:cubicBezTo>
                    <a:pt x="141907" y="117008"/>
                    <a:pt x="146026" y="120939"/>
                    <a:pt x="150332" y="125807"/>
                  </a:cubicBezTo>
                  <a:cubicBezTo>
                    <a:pt x="154076" y="130300"/>
                    <a:pt x="153702" y="132921"/>
                    <a:pt x="153702" y="137601"/>
                  </a:cubicBezTo>
                  <a:cubicBezTo>
                    <a:pt x="153515" y="142656"/>
                    <a:pt x="164186" y="143966"/>
                    <a:pt x="162688" y="148834"/>
                  </a:cubicBezTo>
                  <a:cubicBezTo>
                    <a:pt x="162314" y="149957"/>
                    <a:pt x="161003" y="151268"/>
                    <a:pt x="159505" y="152765"/>
                  </a:cubicBezTo>
                  <a:lnTo>
                    <a:pt x="251427" y="99410"/>
                  </a:lnTo>
                  <a:cubicBezTo>
                    <a:pt x="251053" y="99223"/>
                    <a:pt x="250865" y="99223"/>
                    <a:pt x="250304" y="99223"/>
                  </a:cubicBezTo>
                  <a:close/>
                </a:path>
              </a:pathLst>
            </a:custGeom>
            <a:solidFill>
              <a:srgbClr val="5576DB"/>
            </a:solidFill>
            <a:ln w="9525" cap="flat">
              <a:noFill/>
              <a:prstDash val="solid"/>
              <a:miter/>
            </a:ln>
          </p:spPr>
          <p:txBody>
            <a:bodyPr rtlCol="0" anchor="ctr"/>
            <a:lstStyle/>
            <a:p>
              <a:endParaRPr lang="en-US" sz="1050"/>
            </a:p>
          </p:txBody>
        </p:sp>
        <p:sp>
          <p:nvSpPr>
            <p:cNvPr id="427" name="Freeform: Shape 355">
              <a:extLst>
                <a:ext uri="{FF2B5EF4-FFF2-40B4-BE49-F238E27FC236}">
                  <a16:creationId xmlns:a16="http://schemas.microsoft.com/office/drawing/2014/main" id="{ADA0CB1A-13A9-B117-2F98-1B85E3FFCA0A}"/>
                </a:ext>
              </a:extLst>
            </p:cNvPr>
            <p:cNvSpPr/>
            <p:nvPr/>
          </p:nvSpPr>
          <p:spPr>
            <a:xfrm>
              <a:off x="1803254" y="8478182"/>
              <a:ext cx="37443" cy="37443"/>
            </a:xfrm>
            <a:custGeom>
              <a:avLst/>
              <a:gdLst>
                <a:gd name="connsiteX0" fmla="*/ 38804 w 37442"/>
                <a:gd name="connsiteY0" fmla="*/ 22828 h 37442"/>
                <a:gd name="connsiteX1" fmla="*/ 32064 w 37442"/>
                <a:gd name="connsiteY1" fmla="*/ 18335 h 37442"/>
                <a:gd name="connsiteX2" fmla="*/ 29069 w 37442"/>
                <a:gd name="connsiteY2" fmla="*/ 16463 h 37442"/>
                <a:gd name="connsiteX3" fmla="*/ 24576 w 37442"/>
                <a:gd name="connsiteY3" fmla="*/ 14778 h 37442"/>
                <a:gd name="connsiteX4" fmla="*/ 14653 w 37442"/>
                <a:gd name="connsiteY4" fmla="*/ 15153 h 37442"/>
                <a:gd name="connsiteX5" fmla="*/ 15215 w 37442"/>
                <a:gd name="connsiteY5" fmla="*/ 17961 h 37442"/>
                <a:gd name="connsiteX6" fmla="*/ 23640 w 37442"/>
                <a:gd name="connsiteY6" fmla="*/ 20769 h 37442"/>
                <a:gd name="connsiteX7" fmla="*/ 30754 w 37442"/>
                <a:gd name="connsiteY7" fmla="*/ 24326 h 37442"/>
                <a:gd name="connsiteX8" fmla="*/ 33936 w 37442"/>
                <a:gd name="connsiteY8" fmla="*/ 26386 h 37442"/>
                <a:gd name="connsiteX9" fmla="*/ 39740 w 37442"/>
                <a:gd name="connsiteY9" fmla="*/ 23015 h 37442"/>
                <a:gd name="connsiteX10" fmla="*/ 38804 w 37442"/>
                <a:gd name="connsiteY10" fmla="*/ 22828 h 3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442" h="37442">
                  <a:moveTo>
                    <a:pt x="38804" y="22828"/>
                  </a:moveTo>
                  <a:cubicBezTo>
                    <a:pt x="35995" y="21144"/>
                    <a:pt x="33000" y="19084"/>
                    <a:pt x="32064" y="18335"/>
                  </a:cubicBezTo>
                  <a:cubicBezTo>
                    <a:pt x="30754" y="17587"/>
                    <a:pt x="30005" y="17025"/>
                    <a:pt x="29069" y="16463"/>
                  </a:cubicBezTo>
                  <a:cubicBezTo>
                    <a:pt x="27945" y="15714"/>
                    <a:pt x="26635" y="15339"/>
                    <a:pt x="24576" y="14778"/>
                  </a:cubicBezTo>
                  <a:cubicBezTo>
                    <a:pt x="21580" y="14216"/>
                    <a:pt x="16338" y="13280"/>
                    <a:pt x="14653" y="15153"/>
                  </a:cubicBezTo>
                  <a:cubicBezTo>
                    <a:pt x="13530" y="16276"/>
                    <a:pt x="14092" y="17212"/>
                    <a:pt x="15215" y="17961"/>
                  </a:cubicBezTo>
                  <a:cubicBezTo>
                    <a:pt x="17461" y="19271"/>
                    <a:pt x="21767" y="20020"/>
                    <a:pt x="23640" y="20769"/>
                  </a:cubicBezTo>
                  <a:cubicBezTo>
                    <a:pt x="25886" y="21705"/>
                    <a:pt x="28320" y="23015"/>
                    <a:pt x="30754" y="24326"/>
                  </a:cubicBezTo>
                  <a:cubicBezTo>
                    <a:pt x="31877" y="25075"/>
                    <a:pt x="32813" y="25824"/>
                    <a:pt x="33936" y="26386"/>
                  </a:cubicBezTo>
                  <a:lnTo>
                    <a:pt x="39740" y="23015"/>
                  </a:lnTo>
                  <a:cubicBezTo>
                    <a:pt x="39365" y="23015"/>
                    <a:pt x="39178" y="23015"/>
                    <a:pt x="38804" y="22828"/>
                  </a:cubicBezTo>
                  <a:close/>
                </a:path>
              </a:pathLst>
            </a:custGeom>
            <a:solidFill>
              <a:srgbClr val="3765C7"/>
            </a:solidFill>
            <a:ln w="9525" cap="flat">
              <a:noFill/>
              <a:prstDash val="solid"/>
              <a:miter/>
            </a:ln>
          </p:spPr>
          <p:txBody>
            <a:bodyPr rtlCol="0" anchor="ctr"/>
            <a:lstStyle/>
            <a:p>
              <a:endParaRPr lang="en-US" sz="1050"/>
            </a:p>
          </p:txBody>
        </p:sp>
        <p:sp>
          <p:nvSpPr>
            <p:cNvPr id="428" name="Freeform: Shape 356">
              <a:extLst>
                <a:ext uri="{FF2B5EF4-FFF2-40B4-BE49-F238E27FC236}">
                  <a16:creationId xmlns:a16="http://schemas.microsoft.com/office/drawing/2014/main" id="{3A31EE70-883F-C800-2502-E8726AFFE0A4}"/>
                </a:ext>
              </a:extLst>
            </p:cNvPr>
            <p:cNvSpPr/>
            <p:nvPr/>
          </p:nvSpPr>
          <p:spPr>
            <a:xfrm>
              <a:off x="1243350" y="8825638"/>
              <a:ext cx="18721" cy="18721"/>
            </a:xfrm>
            <a:custGeom>
              <a:avLst/>
              <a:gdLst>
                <a:gd name="connsiteX0" fmla="*/ 15726 w 18721"/>
                <a:gd name="connsiteY0" fmla="*/ 14790 h 18721"/>
                <a:gd name="connsiteX1" fmla="*/ 14041 w 18721"/>
                <a:gd name="connsiteY1" fmla="*/ 16100 h 18721"/>
                <a:gd name="connsiteX2" fmla="*/ 17598 w 18721"/>
                <a:gd name="connsiteY2" fmla="*/ 14041 h 18721"/>
                <a:gd name="connsiteX3" fmla="*/ 15726 w 18721"/>
                <a:gd name="connsiteY3" fmla="*/ 14790 h 18721"/>
              </a:gdLst>
              <a:ahLst/>
              <a:cxnLst>
                <a:cxn ang="0">
                  <a:pos x="connsiteX0" y="connsiteY0"/>
                </a:cxn>
                <a:cxn ang="0">
                  <a:pos x="connsiteX1" y="connsiteY1"/>
                </a:cxn>
                <a:cxn ang="0">
                  <a:pos x="connsiteX2" y="connsiteY2"/>
                </a:cxn>
                <a:cxn ang="0">
                  <a:pos x="connsiteX3" y="connsiteY3"/>
                </a:cxn>
              </a:cxnLst>
              <a:rect l="l" t="t" r="r" b="b"/>
              <a:pathLst>
                <a:path w="18721" h="18721">
                  <a:moveTo>
                    <a:pt x="15726" y="14790"/>
                  </a:moveTo>
                  <a:cubicBezTo>
                    <a:pt x="15164" y="15164"/>
                    <a:pt x="14603" y="15538"/>
                    <a:pt x="14041" y="16100"/>
                  </a:cubicBezTo>
                  <a:lnTo>
                    <a:pt x="17598" y="14041"/>
                  </a:lnTo>
                  <a:cubicBezTo>
                    <a:pt x="17036" y="14228"/>
                    <a:pt x="16475" y="14415"/>
                    <a:pt x="15726" y="14790"/>
                  </a:cubicBezTo>
                  <a:close/>
                </a:path>
              </a:pathLst>
            </a:custGeom>
            <a:solidFill>
              <a:srgbClr val="FEBF12"/>
            </a:solidFill>
            <a:ln w="9525" cap="flat">
              <a:noFill/>
              <a:prstDash val="solid"/>
              <a:miter/>
            </a:ln>
          </p:spPr>
          <p:txBody>
            <a:bodyPr rtlCol="0" anchor="ctr"/>
            <a:lstStyle/>
            <a:p>
              <a:endParaRPr lang="en-US" sz="1050"/>
            </a:p>
          </p:txBody>
        </p:sp>
        <p:sp>
          <p:nvSpPr>
            <p:cNvPr id="429" name="Freeform: Shape 357">
              <a:extLst>
                <a:ext uri="{FF2B5EF4-FFF2-40B4-BE49-F238E27FC236}">
                  <a16:creationId xmlns:a16="http://schemas.microsoft.com/office/drawing/2014/main" id="{32F92E29-0F93-0745-B0BA-E8D520A5E22F}"/>
                </a:ext>
              </a:extLst>
            </p:cNvPr>
            <p:cNvSpPr/>
            <p:nvPr/>
          </p:nvSpPr>
          <p:spPr>
            <a:xfrm>
              <a:off x="1392447" y="8300118"/>
              <a:ext cx="617803" cy="468033"/>
            </a:xfrm>
            <a:custGeom>
              <a:avLst/>
              <a:gdLst>
                <a:gd name="connsiteX0" fmla="*/ 138649 w 617802"/>
                <a:gd name="connsiteY0" fmla="*/ 379494 h 468032"/>
                <a:gd name="connsiteX1" fmla="*/ 122923 w 617802"/>
                <a:gd name="connsiteY1" fmla="*/ 378932 h 468032"/>
                <a:gd name="connsiteX2" fmla="*/ 118430 w 617802"/>
                <a:gd name="connsiteY2" fmla="*/ 379119 h 468032"/>
                <a:gd name="connsiteX3" fmla="*/ 115996 w 617802"/>
                <a:gd name="connsiteY3" fmla="*/ 374813 h 468032"/>
                <a:gd name="connsiteX4" fmla="*/ 114686 w 617802"/>
                <a:gd name="connsiteY4" fmla="*/ 372005 h 468032"/>
                <a:gd name="connsiteX5" fmla="*/ 112252 w 617802"/>
                <a:gd name="connsiteY5" fmla="*/ 369385 h 468032"/>
                <a:gd name="connsiteX6" fmla="*/ 108508 w 617802"/>
                <a:gd name="connsiteY6" fmla="*/ 368261 h 468032"/>
                <a:gd name="connsiteX7" fmla="*/ 101394 w 617802"/>
                <a:gd name="connsiteY7" fmla="*/ 366576 h 468032"/>
                <a:gd name="connsiteX8" fmla="*/ 99147 w 617802"/>
                <a:gd name="connsiteY8" fmla="*/ 360772 h 468032"/>
                <a:gd name="connsiteX9" fmla="*/ 97462 w 617802"/>
                <a:gd name="connsiteY9" fmla="*/ 354407 h 468032"/>
                <a:gd name="connsiteX10" fmla="*/ 108321 w 617802"/>
                <a:gd name="connsiteY10" fmla="*/ 349914 h 468032"/>
                <a:gd name="connsiteX11" fmla="*/ 113188 w 617802"/>
                <a:gd name="connsiteY11" fmla="*/ 347106 h 468032"/>
                <a:gd name="connsiteX12" fmla="*/ 118992 w 617802"/>
                <a:gd name="connsiteY12" fmla="*/ 342239 h 468032"/>
                <a:gd name="connsiteX13" fmla="*/ 118805 w 617802"/>
                <a:gd name="connsiteY13" fmla="*/ 340366 h 468032"/>
                <a:gd name="connsiteX14" fmla="*/ 115060 w 617802"/>
                <a:gd name="connsiteY14" fmla="*/ 336997 h 468032"/>
                <a:gd name="connsiteX15" fmla="*/ 104389 w 617802"/>
                <a:gd name="connsiteY15" fmla="*/ 329696 h 468032"/>
                <a:gd name="connsiteX16" fmla="*/ 105887 w 617802"/>
                <a:gd name="connsiteY16" fmla="*/ 323705 h 468032"/>
                <a:gd name="connsiteX17" fmla="*/ 111129 w 617802"/>
                <a:gd name="connsiteY17" fmla="*/ 322207 h 468032"/>
                <a:gd name="connsiteX18" fmla="*/ 118617 w 617802"/>
                <a:gd name="connsiteY18" fmla="*/ 322394 h 468032"/>
                <a:gd name="connsiteX19" fmla="*/ 124421 w 617802"/>
                <a:gd name="connsiteY19" fmla="*/ 317526 h 468032"/>
                <a:gd name="connsiteX20" fmla="*/ 131535 w 617802"/>
                <a:gd name="connsiteY20" fmla="*/ 317339 h 468032"/>
                <a:gd name="connsiteX21" fmla="*/ 133407 w 617802"/>
                <a:gd name="connsiteY21" fmla="*/ 314531 h 468032"/>
                <a:gd name="connsiteX22" fmla="*/ 128165 w 617802"/>
                <a:gd name="connsiteY22" fmla="*/ 310974 h 468032"/>
                <a:gd name="connsiteX23" fmla="*/ 125544 w 617802"/>
                <a:gd name="connsiteY23" fmla="*/ 309476 h 468032"/>
                <a:gd name="connsiteX24" fmla="*/ 116558 w 617802"/>
                <a:gd name="connsiteY24" fmla="*/ 307417 h 468032"/>
                <a:gd name="connsiteX25" fmla="*/ 112439 w 617802"/>
                <a:gd name="connsiteY25" fmla="*/ 309850 h 468032"/>
                <a:gd name="connsiteX26" fmla="*/ 107572 w 617802"/>
                <a:gd name="connsiteY26" fmla="*/ 310225 h 468032"/>
                <a:gd name="connsiteX27" fmla="*/ 104015 w 617802"/>
                <a:gd name="connsiteY27" fmla="*/ 311910 h 468032"/>
                <a:gd name="connsiteX28" fmla="*/ 96901 w 617802"/>
                <a:gd name="connsiteY28" fmla="*/ 310225 h 468032"/>
                <a:gd name="connsiteX29" fmla="*/ 95029 w 617802"/>
                <a:gd name="connsiteY29" fmla="*/ 308540 h 468032"/>
                <a:gd name="connsiteX30" fmla="*/ 90536 w 617802"/>
                <a:gd name="connsiteY30" fmla="*/ 307417 h 468032"/>
                <a:gd name="connsiteX31" fmla="*/ 86230 w 617802"/>
                <a:gd name="connsiteY31" fmla="*/ 304609 h 468032"/>
                <a:gd name="connsiteX32" fmla="*/ 82673 w 617802"/>
                <a:gd name="connsiteY32" fmla="*/ 304234 h 468032"/>
                <a:gd name="connsiteX33" fmla="*/ 79303 w 617802"/>
                <a:gd name="connsiteY33" fmla="*/ 302737 h 468032"/>
                <a:gd name="connsiteX34" fmla="*/ 81924 w 617802"/>
                <a:gd name="connsiteY34" fmla="*/ 301239 h 468032"/>
                <a:gd name="connsiteX35" fmla="*/ 78179 w 617802"/>
                <a:gd name="connsiteY35" fmla="*/ 299180 h 468032"/>
                <a:gd name="connsiteX36" fmla="*/ 77056 w 617802"/>
                <a:gd name="connsiteY36" fmla="*/ 295623 h 468032"/>
                <a:gd name="connsiteX37" fmla="*/ 82673 w 617802"/>
                <a:gd name="connsiteY37" fmla="*/ 290193 h 468032"/>
                <a:gd name="connsiteX38" fmla="*/ 83047 w 617802"/>
                <a:gd name="connsiteY38" fmla="*/ 285139 h 468032"/>
                <a:gd name="connsiteX39" fmla="*/ 89412 w 617802"/>
                <a:gd name="connsiteY39" fmla="*/ 279897 h 468032"/>
                <a:gd name="connsiteX40" fmla="*/ 97462 w 617802"/>
                <a:gd name="connsiteY40" fmla="*/ 276714 h 468032"/>
                <a:gd name="connsiteX41" fmla="*/ 106449 w 617802"/>
                <a:gd name="connsiteY41" fmla="*/ 274842 h 468032"/>
                <a:gd name="connsiteX42" fmla="*/ 121238 w 617802"/>
                <a:gd name="connsiteY42" fmla="*/ 269226 h 468032"/>
                <a:gd name="connsiteX43" fmla="*/ 127604 w 617802"/>
                <a:gd name="connsiteY43" fmla="*/ 269787 h 468032"/>
                <a:gd name="connsiteX44" fmla="*/ 132284 w 617802"/>
                <a:gd name="connsiteY44" fmla="*/ 269226 h 468032"/>
                <a:gd name="connsiteX45" fmla="*/ 138275 w 617802"/>
                <a:gd name="connsiteY45" fmla="*/ 269600 h 468032"/>
                <a:gd name="connsiteX46" fmla="*/ 140896 w 617802"/>
                <a:gd name="connsiteY46" fmla="*/ 270723 h 468032"/>
                <a:gd name="connsiteX47" fmla="*/ 143891 w 617802"/>
                <a:gd name="connsiteY47" fmla="*/ 272969 h 468032"/>
                <a:gd name="connsiteX48" fmla="*/ 147448 w 617802"/>
                <a:gd name="connsiteY48" fmla="*/ 275591 h 468032"/>
                <a:gd name="connsiteX49" fmla="*/ 151754 w 617802"/>
                <a:gd name="connsiteY49" fmla="*/ 277463 h 468032"/>
                <a:gd name="connsiteX50" fmla="*/ 153439 w 617802"/>
                <a:gd name="connsiteY50" fmla="*/ 280271 h 468032"/>
                <a:gd name="connsiteX51" fmla="*/ 158307 w 617802"/>
                <a:gd name="connsiteY51" fmla="*/ 283828 h 468032"/>
                <a:gd name="connsiteX52" fmla="*/ 162987 w 617802"/>
                <a:gd name="connsiteY52" fmla="*/ 283828 h 468032"/>
                <a:gd name="connsiteX53" fmla="*/ 170850 w 617802"/>
                <a:gd name="connsiteY53" fmla="*/ 286075 h 468032"/>
                <a:gd name="connsiteX54" fmla="*/ 174594 w 617802"/>
                <a:gd name="connsiteY54" fmla="*/ 288321 h 468032"/>
                <a:gd name="connsiteX55" fmla="*/ 180585 w 617802"/>
                <a:gd name="connsiteY55" fmla="*/ 290755 h 468032"/>
                <a:gd name="connsiteX56" fmla="*/ 184516 w 617802"/>
                <a:gd name="connsiteY56" fmla="*/ 295435 h 468032"/>
                <a:gd name="connsiteX57" fmla="*/ 189010 w 617802"/>
                <a:gd name="connsiteY57" fmla="*/ 297682 h 468032"/>
                <a:gd name="connsiteX58" fmla="*/ 191631 w 617802"/>
                <a:gd name="connsiteY58" fmla="*/ 301614 h 468032"/>
                <a:gd name="connsiteX59" fmla="*/ 190320 w 617802"/>
                <a:gd name="connsiteY59" fmla="*/ 305919 h 468032"/>
                <a:gd name="connsiteX60" fmla="*/ 183955 w 617802"/>
                <a:gd name="connsiteY60" fmla="*/ 310225 h 468032"/>
                <a:gd name="connsiteX61" fmla="*/ 182644 w 617802"/>
                <a:gd name="connsiteY61" fmla="*/ 314906 h 468032"/>
                <a:gd name="connsiteX62" fmla="*/ 182644 w 617802"/>
                <a:gd name="connsiteY62" fmla="*/ 322207 h 468032"/>
                <a:gd name="connsiteX63" fmla="*/ 186014 w 617802"/>
                <a:gd name="connsiteY63" fmla="*/ 322020 h 468032"/>
                <a:gd name="connsiteX64" fmla="*/ 190507 w 617802"/>
                <a:gd name="connsiteY64" fmla="*/ 320522 h 468032"/>
                <a:gd name="connsiteX65" fmla="*/ 195936 w 617802"/>
                <a:gd name="connsiteY65" fmla="*/ 316403 h 468032"/>
                <a:gd name="connsiteX66" fmla="*/ 199681 w 617802"/>
                <a:gd name="connsiteY66" fmla="*/ 310412 h 468032"/>
                <a:gd name="connsiteX67" fmla="*/ 208292 w 617802"/>
                <a:gd name="connsiteY67" fmla="*/ 302737 h 468032"/>
                <a:gd name="connsiteX68" fmla="*/ 239557 w 617802"/>
                <a:gd name="connsiteY68" fmla="*/ 304609 h 468032"/>
                <a:gd name="connsiteX69" fmla="*/ 253411 w 617802"/>
                <a:gd name="connsiteY69" fmla="*/ 304234 h 468032"/>
                <a:gd name="connsiteX70" fmla="*/ 263146 w 617802"/>
                <a:gd name="connsiteY70" fmla="*/ 298805 h 468032"/>
                <a:gd name="connsiteX71" fmla="*/ 271383 w 617802"/>
                <a:gd name="connsiteY71" fmla="*/ 291878 h 468032"/>
                <a:gd name="connsiteX72" fmla="*/ 276438 w 617802"/>
                <a:gd name="connsiteY72" fmla="*/ 290568 h 468032"/>
                <a:gd name="connsiteX73" fmla="*/ 274566 w 617802"/>
                <a:gd name="connsiteY73" fmla="*/ 293938 h 468032"/>
                <a:gd name="connsiteX74" fmla="*/ 272881 w 617802"/>
                <a:gd name="connsiteY74" fmla="*/ 297307 h 468032"/>
                <a:gd name="connsiteX75" fmla="*/ 277561 w 617802"/>
                <a:gd name="connsiteY75" fmla="*/ 295997 h 468032"/>
                <a:gd name="connsiteX76" fmla="*/ 282616 w 617802"/>
                <a:gd name="connsiteY76" fmla="*/ 293563 h 468032"/>
                <a:gd name="connsiteX77" fmla="*/ 285799 w 617802"/>
                <a:gd name="connsiteY77" fmla="*/ 296558 h 468032"/>
                <a:gd name="connsiteX78" fmla="*/ 431076 w 617802"/>
                <a:gd name="connsiteY78" fmla="*/ 212125 h 468032"/>
                <a:gd name="connsiteX79" fmla="*/ 427519 w 617802"/>
                <a:gd name="connsiteY79" fmla="*/ 210254 h 468032"/>
                <a:gd name="connsiteX80" fmla="*/ 423026 w 617802"/>
                <a:gd name="connsiteY80" fmla="*/ 207820 h 468032"/>
                <a:gd name="connsiteX81" fmla="*/ 420405 w 617802"/>
                <a:gd name="connsiteY81" fmla="*/ 205947 h 468032"/>
                <a:gd name="connsiteX82" fmla="*/ 416473 w 617802"/>
                <a:gd name="connsiteY82" fmla="*/ 200706 h 468032"/>
                <a:gd name="connsiteX83" fmla="*/ 413478 w 617802"/>
                <a:gd name="connsiteY83" fmla="*/ 199957 h 468032"/>
                <a:gd name="connsiteX84" fmla="*/ 395880 w 617802"/>
                <a:gd name="connsiteY84" fmla="*/ 209879 h 468032"/>
                <a:gd name="connsiteX85" fmla="*/ 379592 w 617802"/>
                <a:gd name="connsiteY85" fmla="*/ 220176 h 468032"/>
                <a:gd name="connsiteX86" fmla="*/ 372478 w 617802"/>
                <a:gd name="connsiteY86" fmla="*/ 232157 h 468032"/>
                <a:gd name="connsiteX87" fmla="*/ 364428 w 617802"/>
                <a:gd name="connsiteY87" fmla="*/ 231783 h 468032"/>
                <a:gd name="connsiteX88" fmla="*/ 360871 w 617802"/>
                <a:gd name="connsiteY88" fmla="*/ 229911 h 468032"/>
                <a:gd name="connsiteX89" fmla="*/ 351510 w 617802"/>
                <a:gd name="connsiteY89" fmla="*/ 230472 h 468032"/>
                <a:gd name="connsiteX90" fmla="*/ 333725 w 617802"/>
                <a:gd name="connsiteY90" fmla="*/ 243390 h 468032"/>
                <a:gd name="connsiteX91" fmla="*/ 328109 w 617802"/>
                <a:gd name="connsiteY91" fmla="*/ 242641 h 468032"/>
                <a:gd name="connsiteX92" fmla="*/ 325301 w 617802"/>
                <a:gd name="connsiteY92" fmla="*/ 239833 h 468032"/>
                <a:gd name="connsiteX93" fmla="*/ 330168 w 617802"/>
                <a:gd name="connsiteY93" fmla="*/ 228975 h 468032"/>
                <a:gd name="connsiteX94" fmla="*/ 338218 w 617802"/>
                <a:gd name="connsiteY94" fmla="*/ 222984 h 468032"/>
                <a:gd name="connsiteX95" fmla="*/ 336908 w 617802"/>
                <a:gd name="connsiteY95" fmla="*/ 213436 h 468032"/>
                <a:gd name="connsiteX96" fmla="*/ 328670 w 617802"/>
                <a:gd name="connsiteY96" fmla="*/ 207071 h 468032"/>
                <a:gd name="connsiteX97" fmla="*/ 325675 w 617802"/>
                <a:gd name="connsiteY97" fmla="*/ 195651 h 468032"/>
                <a:gd name="connsiteX98" fmla="*/ 316502 w 617802"/>
                <a:gd name="connsiteY98" fmla="*/ 187226 h 468032"/>
                <a:gd name="connsiteX99" fmla="*/ 310136 w 617802"/>
                <a:gd name="connsiteY99" fmla="*/ 185167 h 468032"/>
                <a:gd name="connsiteX100" fmla="*/ 310324 w 617802"/>
                <a:gd name="connsiteY100" fmla="*/ 182733 h 468032"/>
                <a:gd name="connsiteX101" fmla="*/ 314817 w 617802"/>
                <a:gd name="connsiteY101" fmla="*/ 174870 h 468032"/>
                <a:gd name="connsiteX102" fmla="*/ 311447 w 617802"/>
                <a:gd name="connsiteY102" fmla="*/ 172436 h 468032"/>
                <a:gd name="connsiteX103" fmla="*/ 312383 w 617802"/>
                <a:gd name="connsiteY103" fmla="*/ 167569 h 468032"/>
                <a:gd name="connsiteX104" fmla="*/ 324926 w 617802"/>
                <a:gd name="connsiteY104" fmla="*/ 166820 h 468032"/>
                <a:gd name="connsiteX105" fmla="*/ 339154 w 617802"/>
                <a:gd name="connsiteY105" fmla="*/ 166633 h 468032"/>
                <a:gd name="connsiteX106" fmla="*/ 350949 w 617802"/>
                <a:gd name="connsiteY106" fmla="*/ 163076 h 468032"/>
                <a:gd name="connsiteX107" fmla="*/ 370793 w 617802"/>
                <a:gd name="connsiteY107" fmla="*/ 168131 h 468032"/>
                <a:gd name="connsiteX108" fmla="*/ 387643 w 617802"/>
                <a:gd name="connsiteY108" fmla="*/ 167382 h 468032"/>
                <a:gd name="connsiteX109" fmla="*/ 381277 w 617802"/>
                <a:gd name="connsiteY109" fmla="*/ 172436 h 468032"/>
                <a:gd name="connsiteX110" fmla="*/ 385958 w 617802"/>
                <a:gd name="connsiteY110" fmla="*/ 172624 h 468032"/>
                <a:gd name="connsiteX111" fmla="*/ 391761 w 617802"/>
                <a:gd name="connsiteY111" fmla="*/ 173373 h 468032"/>
                <a:gd name="connsiteX112" fmla="*/ 394944 w 617802"/>
                <a:gd name="connsiteY112" fmla="*/ 178053 h 468032"/>
                <a:gd name="connsiteX113" fmla="*/ 401496 w 617802"/>
                <a:gd name="connsiteY113" fmla="*/ 179925 h 468032"/>
                <a:gd name="connsiteX114" fmla="*/ 405428 w 617802"/>
                <a:gd name="connsiteY114" fmla="*/ 181610 h 468032"/>
                <a:gd name="connsiteX115" fmla="*/ 413478 w 617802"/>
                <a:gd name="connsiteY115" fmla="*/ 188162 h 468032"/>
                <a:gd name="connsiteX116" fmla="*/ 409734 w 617802"/>
                <a:gd name="connsiteY116" fmla="*/ 175619 h 468032"/>
                <a:gd name="connsiteX117" fmla="*/ 416661 w 617802"/>
                <a:gd name="connsiteY117" fmla="*/ 170939 h 468032"/>
                <a:gd name="connsiteX118" fmla="*/ 423400 w 617802"/>
                <a:gd name="connsiteY118" fmla="*/ 173373 h 468032"/>
                <a:gd name="connsiteX119" fmla="*/ 430514 w 617802"/>
                <a:gd name="connsiteY119" fmla="*/ 173559 h 468032"/>
                <a:gd name="connsiteX120" fmla="*/ 437441 w 617802"/>
                <a:gd name="connsiteY120" fmla="*/ 165697 h 468032"/>
                <a:gd name="connsiteX121" fmla="*/ 461592 w 617802"/>
                <a:gd name="connsiteY121" fmla="*/ 162514 h 468032"/>
                <a:gd name="connsiteX122" fmla="*/ 465898 w 617802"/>
                <a:gd name="connsiteY122" fmla="*/ 170190 h 468032"/>
                <a:gd name="connsiteX123" fmla="*/ 475071 w 617802"/>
                <a:gd name="connsiteY123" fmla="*/ 179363 h 468032"/>
                <a:gd name="connsiteX124" fmla="*/ 477505 w 617802"/>
                <a:gd name="connsiteY124" fmla="*/ 184043 h 468032"/>
                <a:gd name="connsiteX125" fmla="*/ 477505 w 617802"/>
                <a:gd name="connsiteY125" fmla="*/ 185729 h 468032"/>
                <a:gd name="connsiteX126" fmla="*/ 509705 w 617802"/>
                <a:gd name="connsiteY126" fmla="*/ 167007 h 468032"/>
                <a:gd name="connsiteX127" fmla="*/ 509705 w 617802"/>
                <a:gd name="connsiteY127" fmla="*/ 165884 h 468032"/>
                <a:gd name="connsiteX128" fmla="*/ 503340 w 617802"/>
                <a:gd name="connsiteY128" fmla="*/ 156336 h 468032"/>
                <a:gd name="connsiteX129" fmla="*/ 501468 w 617802"/>
                <a:gd name="connsiteY129" fmla="*/ 154464 h 468032"/>
                <a:gd name="connsiteX130" fmla="*/ 501094 w 617802"/>
                <a:gd name="connsiteY130" fmla="*/ 148286 h 468032"/>
                <a:gd name="connsiteX131" fmla="*/ 497911 w 617802"/>
                <a:gd name="connsiteY131" fmla="*/ 145665 h 468032"/>
                <a:gd name="connsiteX132" fmla="*/ 492107 w 617802"/>
                <a:gd name="connsiteY132" fmla="*/ 142669 h 468032"/>
                <a:gd name="connsiteX133" fmla="*/ 488176 w 617802"/>
                <a:gd name="connsiteY133" fmla="*/ 146039 h 468032"/>
                <a:gd name="connsiteX134" fmla="*/ 485929 w 617802"/>
                <a:gd name="connsiteY134" fmla="*/ 141734 h 468032"/>
                <a:gd name="connsiteX135" fmla="*/ 481436 w 617802"/>
                <a:gd name="connsiteY135" fmla="*/ 138551 h 468032"/>
                <a:gd name="connsiteX136" fmla="*/ 476943 w 617802"/>
                <a:gd name="connsiteY136" fmla="*/ 136304 h 468032"/>
                <a:gd name="connsiteX137" fmla="*/ 465149 w 617802"/>
                <a:gd name="connsiteY137" fmla="*/ 134245 h 468032"/>
                <a:gd name="connsiteX138" fmla="*/ 456350 w 617802"/>
                <a:gd name="connsiteY138" fmla="*/ 141920 h 468032"/>
                <a:gd name="connsiteX139" fmla="*/ 448300 w 617802"/>
                <a:gd name="connsiteY139" fmla="*/ 142108 h 468032"/>
                <a:gd name="connsiteX140" fmla="*/ 450546 w 617802"/>
                <a:gd name="connsiteY140" fmla="*/ 135743 h 468032"/>
                <a:gd name="connsiteX141" fmla="*/ 469267 w 617802"/>
                <a:gd name="connsiteY141" fmla="*/ 128067 h 468032"/>
                <a:gd name="connsiteX142" fmla="*/ 465149 w 617802"/>
                <a:gd name="connsiteY142" fmla="*/ 124135 h 468032"/>
                <a:gd name="connsiteX143" fmla="*/ 444368 w 617802"/>
                <a:gd name="connsiteY143" fmla="*/ 121327 h 468032"/>
                <a:gd name="connsiteX144" fmla="*/ 433135 w 617802"/>
                <a:gd name="connsiteY144" fmla="*/ 132747 h 468032"/>
                <a:gd name="connsiteX145" fmla="*/ 434259 w 617802"/>
                <a:gd name="connsiteY145" fmla="*/ 149596 h 468032"/>
                <a:gd name="connsiteX146" fmla="*/ 412729 w 617802"/>
                <a:gd name="connsiteY146" fmla="*/ 158583 h 468032"/>
                <a:gd name="connsiteX147" fmla="*/ 408236 w 617802"/>
                <a:gd name="connsiteY147" fmla="*/ 157272 h 468032"/>
                <a:gd name="connsiteX148" fmla="*/ 412167 w 617802"/>
                <a:gd name="connsiteY148" fmla="*/ 145291 h 468032"/>
                <a:gd name="connsiteX149" fmla="*/ 406177 w 617802"/>
                <a:gd name="connsiteY149" fmla="*/ 138925 h 468032"/>
                <a:gd name="connsiteX150" fmla="*/ 403556 w 617802"/>
                <a:gd name="connsiteY150" fmla="*/ 136492 h 468032"/>
                <a:gd name="connsiteX151" fmla="*/ 417409 w 617802"/>
                <a:gd name="connsiteY151" fmla="*/ 120766 h 468032"/>
                <a:gd name="connsiteX152" fmla="*/ 434259 w 617802"/>
                <a:gd name="connsiteY152" fmla="*/ 112903 h 468032"/>
                <a:gd name="connsiteX153" fmla="*/ 444368 w 617802"/>
                <a:gd name="connsiteY153" fmla="*/ 113277 h 468032"/>
                <a:gd name="connsiteX154" fmla="*/ 449985 w 617802"/>
                <a:gd name="connsiteY154" fmla="*/ 110094 h 468032"/>
                <a:gd name="connsiteX155" fmla="*/ 457847 w 617802"/>
                <a:gd name="connsiteY155" fmla="*/ 111779 h 468032"/>
                <a:gd name="connsiteX156" fmla="*/ 464587 w 617802"/>
                <a:gd name="connsiteY156" fmla="*/ 116647 h 468032"/>
                <a:gd name="connsiteX157" fmla="*/ 474884 w 617802"/>
                <a:gd name="connsiteY157" fmla="*/ 123012 h 468032"/>
                <a:gd name="connsiteX158" fmla="*/ 487989 w 617802"/>
                <a:gd name="connsiteY158" fmla="*/ 130126 h 468032"/>
                <a:gd name="connsiteX159" fmla="*/ 506710 w 617802"/>
                <a:gd name="connsiteY159" fmla="*/ 137053 h 468032"/>
                <a:gd name="connsiteX160" fmla="*/ 521125 w 617802"/>
                <a:gd name="connsiteY160" fmla="*/ 131998 h 468032"/>
                <a:gd name="connsiteX161" fmla="*/ 545463 w 617802"/>
                <a:gd name="connsiteY161" fmla="*/ 128816 h 468032"/>
                <a:gd name="connsiteX162" fmla="*/ 569052 w 617802"/>
                <a:gd name="connsiteY162" fmla="*/ 123948 h 468032"/>
                <a:gd name="connsiteX163" fmla="*/ 581408 w 617802"/>
                <a:gd name="connsiteY163" fmla="*/ 125259 h 468032"/>
                <a:gd name="connsiteX164" fmla="*/ 615106 w 617802"/>
                <a:gd name="connsiteY164" fmla="*/ 105602 h 468032"/>
                <a:gd name="connsiteX165" fmla="*/ 599006 w 617802"/>
                <a:gd name="connsiteY165" fmla="*/ 97364 h 468032"/>
                <a:gd name="connsiteX166" fmla="*/ 521874 w 617802"/>
                <a:gd name="connsiteY166" fmla="*/ 69095 h 468032"/>
                <a:gd name="connsiteX167" fmla="*/ 455975 w 617802"/>
                <a:gd name="connsiteY167" fmla="*/ 50935 h 468032"/>
                <a:gd name="connsiteX168" fmla="*/ 429017 w 617802"/>
                <a:gd name="connsiteY168" fmla="*/ 43821 h 468032"/>
                <a:gd name="connsiteX169" fmla="*/ 401496 w 617802"/>
                <a:gd name="connsiteY169" fmla="*/ 31840 h 468032"/>
                <a:gd name="connsiteX170" fmla="*/ 368734 w 617802"/>
                <a:gd name="connsiteY170" fmla="*/ 26036 h 468032"/>
                <a:gd name="connsiteX171" fmla="*/ 351136 w 617802"/>
                <a:gd name="connsiteY171" fmla="*/ 20045 h 468032"/>
                <a:gd name="connsiteX172" fmla="*/ 334287 w 617802"/>
                <a:gd name="connsiteY172" fmla="*/ 17050 h 468032"/>
                <a:gd name="connsiteX173" fmla="*/ 323616 w 617802"/>
                <a:gd name="connsiteY173" fmla="*/ 16114 h 468032"/>
                <a:gd name="connsiteX174" fmla="*/ 313319 w 617802"/>
                <a:gd name="connsiteY174" fmla="*/ 14054 h 468032"/>
                <a:gd name="connsiteX175" fmla="*/ 303397 w 617802"/>
                <a:gd name="connsiteY175" fmla="*/ 19109 h 468032"/>
                <a:gd name="connsiteX176" fmla="*/ 284863 w 617802"/>
                <a:gd name="connsiteY176" fmla="*/ 18360 h 468032"/>
                <a:gd name="connsiteX177" fmla="*/ 269137 w 617802"/>
                <a:gd name="connsiteY177" fmla="*/ 25661 h 468032"/>
                <a:gd name="connsiteX178" fmla="*/ 244612 w 617802"/>
                <a:gd name="connsiteY178" fmla="*/ 22853 h 468032"/>
                <a:gd name="connsiteX179" fmla="*/ 247046 w 617802"/>
                <a:gd name="connsiteY179" fmla="*/ 26784 h 468032"/>
                <a:gd name="connsiteX180" fmla="*/ 267826 w 617802"/>
                <a:gd name="connsiteY180" fmla="*/ 33711 h 468032"/>
                <a:gd name="connsiteX181" fmla="*/ 272319 w 617802"/>
                <a:gd name="connsiteY181" fmla="*/ 38017 h 468032"/>
                <a:gd name="connsiteX182" fmla="*/ 279621 w 617802"/>
                <a:gd name="connsiteY182" fmla="*/ 43447 h 468032"/>
                <a:gd name="connsiteX183" fmla="*/ 287484 w 617802"/>
                <a:gd name="connsiteY183" fmla="*/ 47752 h 468032"/>
                <a:gd name="connsiteX184" fmla="*/ 291977 w 617802"/>
                <a:gd name="connsiteY184" fmla="*/ 55990 h 468032"/>
                <a:gd name="connsiteX185" fmla="*/ 295159 w 617802"/>
                <a:gd name="connsiteY185" fmla="*/ 66848 h 468032"/>
                <a:gd name="connsiteX186" fmla="*/ 301337 w 617802"/>
                <a:gd name="connsiteY186" fmla="*/ 74711 h 468032"/>
                <a:gd name="connsiteX187" fmla="*/ 306392 w 617802"/>
                <a:gd name="connsiteY187" fmla="*/ 77706 h 468032"/>
                <a:gd name="connsiteX188" fmla="*/ 310885 w 617802"/>
                <a:gd name="connsiteY188" fmla="*/ 80328 h 468032"/>
                <a:gd name="connsiteX189" fmla="*/ 312009 w 617802"/>
                <a:gd name="connsiteY189" fmla="*/ 88190 h 468032"/>
                <a:gd name="connsiteX190" fmla="*/ 309575 w 617802"/>
                <a:gd name="connsiteY190" fmla="*/ 94369 h 468032"/>
                <a:gd name="connsiteX191" fmla="*/ 303022 w 617802"/>
                <a:gd name="connsiteY191" fmla="*/ 91561 h 468032"/>
                <a:gd name="connsiteX192" fmla="*/ 290292 w 617802"/>
                <a:gd name="connsiteY192" fmla="*/ 81264 h 468032"/>
                <a:gd name="connsiteX193" fmla="*/ 287109 w 617802"/>
                <a:gd name="connsiteY193" fmla="*/ 79579 h 468032"/>
                <a:gd name="connsiteX194" fmla="*/ 281118 w 617802"/>
                <a:gd name="connsiteY194" fmla="*/ 71715 h 468032"/>
                <a:gd name="connsiteX195" fmla="*/ 246110 w 617802"/>
                <a:gd name="connsiteY195" fmla="*/ 41762 h 468032"/>
                <a:gd name="connsiteX196" fmla="*/ 236562 w 617802"/>
                <a:gd name="connsiteY196" fmla="*/ 30155 h 468032"/>
                <a:gd name="connsiteX197" fmla="*/ 229448 w 617802"/>
                <a:gd name="connsiteY197" fmla="*/ 28844 h 468032"/>
                <a:gd name="connsiteX198" fmla="*/ 220649 w 617802"/>
                <a:gd name="connsiteY198" fmla="*/ 25661 h 468032"/>
                <a:gd name="connsiteX199" fmla="*/ 218215 w 617802"/>
                <a:gd name="connsiteY199" fmla="*/ 24164 h 468032"/>
                <a:gd name="connsiteX200" fmla="*/ 211475 w 617802"/>
                <a:gd name="connsiteY200" fmla="*/ 18734 h 468032"/>
                <a:gd name="connsiteX201" fmla="*/ 201178 w 617802"/>
                <a:gd name="connsiteY201" fmla="*/ 17237 h 468032"/>
                <a:gd name="connsiteX202" fmla="*/ 109257 w 617802"/>
                <a:gd name="connsiteY202" fmla="*/ 70592 h 468032"/>
                <a:gd name="connsiteX203" fmla="*/ 99147 w 617802"/>
                <a:gd name="connsiteY203" fmla="*/ 79017 h 468032"/>
                <a:gd name="connsiteX204" fmla="*/ 108695 w 617802"/>
                <a:gd name="connsiteY204" fmla="*/ 82013 h 468032"/>
                <a:gd name="connsiteX205" fmla="*/ 104577 w 617802"/>
                <a:gd name="connsiteY205" fmla="*/ 86131 h 468032"/>
                <a:gd name="connsiteX206" fmla="*/ 107572 w 617802"/>
                <a:gd name="connsiteY206" fmla="*/ 87254 h 468032"/>
                <a:gd name="connsiteX207" fmla="*/ 111691 w 617802"/>
                <a:gd name="connsiteY207" fmla="*/ 89688 h 468032"/>
                <a:gd name="connsiteX208" fmla="*/ 104764 w 617802"/>
                <a:gd name="connsiteY208" fmla="*/ 94369 h 468032"/>
                <a:gd name="connsiteX209" fmla="*/ 104951 w 617802"/>
                <a:gd name="connsiteY209" fmla="*/ 100546 h 468032"/>
                <a:gd name="connsiteX210" fmla="*/ 104764 w 617802"/>
                <a:gd name="connsiteY210" fmla="*/ 105976 h 468032"/>
                <a:gd name="connsiteX211" fmla="*/ 103828 w 617802"/>
                <a:gd name="connsiteY211" fmla="*/ 118894 h 468032"/>
                <a:gd name="connsiteX212" fmla="*/ 108134 w 617802"/>
                <a:gd name="connsiteY212" fmla="*/ 133870 h 468032"/>
                <a:gd name="connsiteX213" fmla="*/ 104015 w 617802"/>
                <a:gd name="connsiteY213" fmla="*/ 131998 h 468032"/>
                <a:gd name="connsiteX214" fmla="*/ 100458 w 617802"/>
                <a:gd name="connsiteY214" fmla="*/ 129752 h 468032"/>
                <a:gd name="connsiteX215" fmla="*/ 84170 w 617802"/>
                <a:gd name="connsiteY215" fmla="*/ 143606 h 468032"/>
                <a:gd name="connsiteX216" fmla="*/ 67883 w 617802"/>
                <a:gd name="connsiteY216" fmla="*/ 153715 h 468032"/>
                <a:gd name="connsiteX217" fmla="*/ 52157 w 617802"/>
                <a:gd name="connsiteY217" fmla="*/ 169441 h 468032"/>
                <a:gd name="connsiteX218" fmla="*/ 44856 w 617802"/>
                <a:gd name="connsiteY218" fmla="*/ 191345 h 468032"/>
                <a:gd name="connsiteX219" fmla="*/ 45417 w 617802"/>
                <a:gd name="connsiteY219" fmla="*/ 204450 h 468032"/>
                <a:gd name="connsiteX220" fmla="*/ 49161 w 617802"/>
                <a:gd name="connsiteY220" fmla="*/ 203888 h 468032"/>
                <a:gd name="connsiteX221" fmla="*/ 49723 w 617802"/>
                <a:gd name="connsiteY221" fmla="*/ 206509 h 468032"/>
                <a:gd name="connsiteX222" fmla="*/ 42796 w 617802"/>
                <a:gd name="connsiteY222" fmla="*/ 213811 h 468032"/>
                <a:gd name="connsiteX223" fmla="*/ 38678 w 617802"/>
                <a:gd name="connsiteY223" fmla="*/ 234778 h 468032"/>
                <a:gd name="connsiteX224" fmla="*/ 58522 w 617802"/>
                <a:gd name="connsiteY224" fmla="*/ 217742 h 468032"/>
                <a:gd name="connsiteX225" fmla="*/ 53467 w 617802"/>
                <a:gd name="connsiteY225" fmla="*/ 239271 h 468032"/>
                <a:gd name="connsiteX226" fmla="*/ 47664 w 617802"/>
                <a:gd name="connsiteY226" fmla="*/ 246760 h 468032"/>
                <a:gd name="connsiteX227" fmla="*/ 47664 w 617802"/>
                <a:gd name="connsiteY227" fmla="*/ 252002 h 468032"/>
                <a:gd name="connsiteX228" fmla="*/ 46166 w 617802"/>
                <a:gd name="connsiteY228" fmla="*/ 265856 h 468032"/>
                <a:gd name="connsiteX229" fmla="*/ 53093 w 617802"/>
                <a:gd name="connsiteY229" fmla="*/ 268477 h 468032"/>
                <a:gd name="connsiteX230" fmla="*/ 53280 w 617802"/>
                <a:gd name="connsiteY230" fmla="*/ 271285 h 468032"/>
                <a:gd name="connsiteX231" fmla="*/ 45230 w 617802"/>
                <a:gd name="connsiteY231" fmla="*/ 274842 h 468032"/>
                <a:gd name="connsiteX232" fmla="*/ 42983 w 617802"/>
                <a:gd name="connsiteY232" fmla="*/ 280271 h 468032"/>
                <a:gd name="connsiteX233" fmla="*/ 45417 w 617802"/>
                <a:gd name="connsiteY233" fmla="*/ 283079 h 468032"/>
                <a:gd name="connsiteX234" fmla="*/ 46353 w 617802"/>
                <a:gd name="connsiteY234" fmla="*/ 288883 h 468032"/>
                <a:gd name="connsiteX235" fmla="*/ 48225 w 617802"/>
                <a:gd name="connsiteY235" fmla="*/ 295061 h 468032"/>
                <a:gd name="connsiteX236" fmla="*/ 54216 w 617802"/>
                <a:gd name="connsiteY236" fmla="*/ 299928 h 468032"/>
                <a:gd name="connsiteX237" fmla="*/ 59458 w 617802"/>
                <a:gd name="connsiteY237" fmla="*/ 303860 h 468032"/>
                <a:gd name="connsiteX238" fmla="*/ 66947 w 617802"/>
                <a:gd name="connsiteY238" fmla="*/ 307042 h 468032"/>
                <a:gd name="connsiteX239" fmla="*/ 71065 w 617802"/>
                <a:gd name="connsiteY239" fmla="*/ 308915 h 468032"/>
                <a:gd name="connsiteX240" fmla="*/ 79864 w 617802"/>
                <a:gd name="connsiteY240" fmla="*/ 320335 h 468032"/>
                <a:gd name="connsiteX241" fmla="*/ 83421 w 617802"/>
                <a:gd name="connsiteY241" fmla="*/ 333252 h 468032"/>
                <a:gd name="connsiteX242" fmla="*/ 84357 w 617802"/>
                <a:gd name="connsiteY242" fmla="*/ 339618 h 468032"/>
                <a:gd name="connsiteX243" fmla="*/ 86042 w 617802"/>
                <a:gd name="connsiteY243" fmla="*/ 345047 h 468032"/>
                <a:gd name="connsiteX244" fmla="*/ 85481 w 617802"/>
                <a:gd name="connsiteY244" fmla="*/ 350850 h 468032"/>
                <a:gd name="connsiteX245" fmla="*/ 88476 w 617802"/>
                <a:gd name="connsiteY245" fmla="*/ 357964 h 468032"/>
                <a:gd name="connsiteX246" fmla="*/ 89599 w 617802"/>
                <a:gd name="connsiteY246" fmla="*/ 364891 h 468032"/>
                <a:gd name="connsiteX247" fmla="*/ 94280 w 617802"/>
                <a:gd name="connsiteY247" fmla="*/ 370320 h 468032"/>
                <a:gd name="connsiteX248" fmla="*/ 96901 w 617802"/>
                <a:gd name="connsiteY248" fmla="*/ 374252 h 468032"/>
                <a:gd name="connsiteX249" fmla="*/ 103640 w 617802"/>
                <a:gd name="connsiteY249" fmla="*/ 374252 h 468032"/>
                <a:gd name="connsiteX250" fmla="*/ 110567 w 617802"/>
                <a:gd name="connsiteY250" fmla="*/ 374439 h 468032"/>
                <a:gd name="connsiteX251" fmla="*/ 112252 w 617802"/>
                <a:gd name="connsiteY251" fmla="*/ 376873 h 468032"/>
                <a:gd name="connsiteX252" fmla="*/ 100083 w 617802"/>
                <a:gd name="connsiteY252" fmla="*/ 387170 h 468032"/>
                <a:gd name="connsiteX253" fmla="*/ 91659 w 617802"/>
                <a:gd name="connsiteY253" fmla="*/ 393348 h 468032"/>
                <a:gd name="connsiteX254" fmla="*/ 86791 w 617802"/>
                <a:gd name="connsiteY254" fmla="*/ 392599 h 468032"/>
                <a:gd name="connsiteX255" fmla="*/ 79864 w 617802"/>
                <a:gd name="connsiteY255" fmla="*/ 393722 h 468032"/>
                <a:gd name="connsiteX256" fmla="*/ 72563 w 617802"/>
                <a:gd name="connsiteY256" fmla="*/ 397279 h 468032"/>
                <a:gd name="connsiteX257" fmla="*/ 69193 w 617802"/>
                <a:gd name="connsiteY257" fmla="*/ 396530 h 468032"/>
                <a:gd name="connsiteX258" fmla="*/ 64513 w 617802"/>
                <a:gd name="connsiteY258" fmla="*/ 391663 h 468032"/>
                <a:gd name="connsiteX259" fmla="*/ 51595 w 617802"/>
                <a:gd name="connsiteY259" fmla="*/ 395969 h 468032"/>
                <a:gd name="connsiteX260" fmla="*/ 49910 w 617802"/>
                <a:gd name="connsiteY260" fmla="*/ 401024 h 468032"/>
                <a:gd name="connsiteX261" fmla="*/ 42422 w 617802"/>
                <a:gd name="connsiteY261" fmla="*/ 403270 h 468032"/>
                <a:gd name="connsiteX262" fmla="*/ 32312 w 617802"/>
                <a:gd name="connsiteY262" fmla="*/ 409074 h 468032"/>
                <a:gd name="connsiteX263" fmla="*/ 36057 w 617802"/>
                <a:gd name="connsiteY263" fmla="*/ 415813 h 468032"/>
                <a:gd name="connsiteX264" fmla="*/ 30440 w 617802"/>
                <a:gd name="connsiteY264" fmla="*/ 422553 h 468032"/>
                <a:gd name="connsiteX265" fmla="*/ 24637 w 617802"/>
                <a:gd name="connsiteY265" fmla="*/ 433786 h 468032"/>
                <a:gd name="connsiteX266" fmla="*/ 16025 w 617802"/>
                <a:gd name="connsiteY266" fmla="*/ 443521 h 468032"/>
                <a:gd name="connsiteX267" fmla="*/ 16212 w 617802"/>
                <a:gd name="connsiteY267" fmla="*/ 454192 h 468032"/>
                <a:gd name="connsiteX268" fmla="*/ 143142 w 617802"/>
                <a:gd name="connsiteY268" fmla="*/ 380430 h 468032"/>
                <a:gd name="connsiteX269" fmla="*/ 138649 w 617802"/>
                <a:gd name="connsiteY269" fmla="*/ 379494 h 468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Lst>
              <a:rect l="l" t="t" r="r" b="b"/>
              <a:pathLst>
                <a:path w="617802" h="468032">
                  <a:moveTo>
                    <a:pt x="138649" y="379494"/>
                  </a:moveTo>
                  <a:cubicBezTo>
                    <a:pt x="134343" y="379681"/>
                    <a:pt x="131910" y="382489"/>
                    <a:pt x="122923" y="378932"/>
                  </a:cubicBezTo>
                  <a:cubicBezTo>
                    <a:pt x="121613" y="378184"/>
                    <a:pt x="120302" y="377996"/>
                    <a:pt x="118430" y="379119"/>
                  </a:cubicBezTo>
                  <a:lnTo>
                    <a:pt x="115996" y="374813"/>
                  </a:lnTo>
                  <a:lnTo>
                    <a:pt x="114686" y="372005"/>
                  </a:lnTo>
                  <a:lnTo>
                    <a:pt x="112252" y="369385"/>
                  </a:lnTo>
                  <a:lnTo>
                    <a:pt x="108508" y="368261"/>
                  </a:lnTo>
                  <a:cubicBezTo>
                    <a:pt x="106074" y="368074"/>
                    <a:pt x="104015" y="367887"/>
                    <a:pt x="101394" y="366576"/>
                  </a:cubicBezTo>
                  <a:cubicBezTo>
                    <a:pt x="98586" y="364891"/>
                    <a:pt x="99147" y="363019"/>
                    <a:pt x="99147" y="360772"/>
                  </a:cubicBezTo>
                  <a:cubicBezTo>
                    <a:pt x="99335" y="358713"/>
                    <a:pt x="99522" y="356279"/>
                    <a:pt x="97462" y="354407"/>
                  </a:cubicBezTo>
                  <a:cubicBezTo>
                    <a:pt x="99896" y="351973"/>
                    <a:pt x="105138" y="351599"/>
                    <a:pt x="108321" y="349914"/>
                  </a:cubicBezTo>
                  <a:cubicBezTo>
                    <a:pt x="109818" y="348978"/>
                    <a:pt x="111503" y="348042"/>
                    <a:pt x="113188" y="347106"/>
                  </a:cubicBezTo>
                  <a:cubicBezTo>
                    <a:pt x="115248" y="345796"/>
                    <a:pt x="117869" y="344111"/>
                    <a:pt x="118992" y="342239"/>
                  </a:cubicBezTo>
                  <a:lnTo>
                    <a:pt x="118805" y="340366"/>
                  </a:lnTo>
                  <a:lnTo>
                    <a:pt x="115060" y="336997"/>
                  </a:lnTo>
                  <a:cubicBezTo>
                    <a:pt x="111316" y="334750"/>
                    <a:pt x="107759" y="331755"/>
                    <a:pt x="104389" y="329696"/>
                  </a:cubicBezTo>
                  <a:cubicBezTo>
                    <a:pt x="98960" y="326138"/>
                    <a:pt x="97462" y="325764"/>
                    <a:pt x="105887" y="323705"/>
                  </a:cubicBezTo>
                  <a:lnTo>
                    <a:pt x="111129" y="322207"/>
                  </a:lnTo>
                  <a:cubicBezTo>
                    <a:pt x="115435" y="322020"/>
                    <a:pt x="114873" y="324079"/>
                    <a:pt x="118617" y="322394"/>
                  </a:cubicBezTo>
                  <a:cubicBezTo>
                    <a:pt x="121426" y="321271"/>
                    <a:pt x="120864" y="318463"/>
                    <a:pt x="124421" y="317526"/>
                  </a:cubicBezTo>
                  <a:cubicBezTo>
                    <a:pt x="127042" y="316778"/>
                    <a:pt x="128540" y="318088"/>
                    <a:pt x="131535" y="317339"/>
                  </a:cubicBezTo>
                  <a:cubicBezTo>
                    <a:pt x="133782" y="316965"/>
                    <a:pt x="134343" y="315655"/>
                    <a:pt x="133407" y="314531"/>
                  </a:cubicBezTo>
                  <a:cubicBezTo>
                    <a:pt x="132658" y="313595"/>
                    <a:pt x="131348" y="312846"/>
                    <a:pt x="128165" y="310974"/>
                  </a:cubicBezTo>
                  <a:cubicBezTo>
                    <a:pt x="127416" y="310599"/>
                    <a:pt x="126668" y="310038"/>
                    <a:pt x="125544" y="309476"/>
                  </a:cubicBezTo>
                  <a:cubicBezTo>
                    <a:pt x="122923" y="307979"/>
                    <a:pt x="119554" y="306294"/>
                    <a:pt x="116558" y="307417"/>
                  </a:cubicBezTo>
                  <a:lnTo>
                    <a:pt x="112439" y="309850"/>
                  </a:lnTo>
                  <a:lnTo>
                    <a:pt x="107572" y="310225"/>
                  </a:lnTo>
                  <a:lnTo>
                    <a:pt x="104015" y="311910"/>
                  </a:lnTo>
                  <a:cubicBezTo>
                    <a:pt x="101955" y="312659"/>
                    <a:pt x="99896" y="312097"/>
                    <a:pt x="96901" y="310225"/>
                  </a:cubicBezTo>
                  <a:lnTo>
                    <a:pt x="95029" y="308540"/>
                  </a:lnTo>
                  <a:lnTo>
                    <a:pt x="90536" y="307417"/>
                  </a:lnTo>
                  <a:lnTo>
                    <a:pt x="86230" y="304609"/>
                  </a:lnTo>
                  <a:cubicBezTo>
                    <a:pt x="85294" y="304047"/>
                    <a:pt x="84919" y="304234"/>
                    <a:pt x="82673" y="304234"/>
                  </a:cubicBezTo>
                  <a:cubicBezTo>
                    <a:pt x="81362" y="304234"/>
                    <a:pt x="79864" y="304234"/>
                    <a:pt x="79303" y="302737"/>
                  </a:cubicBezTo>
                  <a:lnTo>
                    <a:pt x="81924" y="301239"/>
                  </a:lnTo>
                  <a:cubicBezTo>
                    <a:pt x="81175" y="300865"/>
                    <a:pt x="80426" y="300303"/>
                    <a:pt x="78179" y="299180"/>
                  </a:cubicBezTo>
                  <a:cubicBezTo>
                    <a:pt x="76495" y="298243"/>
                    <a:pt x="75184" y="296933"/>
                    <a:pt x="77056" y="295623"/>
                  </a:cubicBezTo>
                  <a:cubicBezTo>
                    <a:pt x="79303" y="293376"/>
                    <a:pt x="85106" y="293750"/>
                    <a:pt x="82673" y="290193"/>
                  </a:cubicBezTo>
                  <a:cubicBezTo>
                    <a:pt x="81175" y="288134"/>
                    <a:pt x="81175" y="287385"/>
                    <a:pt x="83047" y="285139"/>
                  </a:cubicBezTo>
                  <a:cubicBezTo>
                    <a:pt x="84732" y="283267"/>
                    <a:pt x="87166" y="281582"/>
                    <a:pt x="89412" y="279897"/>
                  </a:cubicBezTo>
                  <a:cubicBezTo>
                    <a:pt x="91659" y="278399"/>
                    <a:pt x="94280" y="277276"/>
                    <a:pt x="97462" y="276714"/>
                  </a:cubicBezTo>
                  <a:cubicBezTo>
                    <a:pt x="101394" y="275965"/>
                    <a:pt x="103640" y="276901"/>
                    <a:pt x="106449" y="274842"/>
                  </a:cubicBezTo>
                  <a:cubicBezTo>
                    <a:pt x="111129" y="271846"/>
                    <a:pt x="113188" y="268102"/>
                    <a:pt x="121238" y="269226"/>
                  </a:cubicBezTo>
                  <a:lnTo>
                    <a:pt x="127604" y="269787"/>
                  </a:lnTo>
                  <a:lnTo>
                    <a:pt x="132284" y="269226"/>
                  </a:lnTo>
                  <a:lnTo>
                    <a:pt x="138275" y="269600"/>
                  </a:lnTo>
                  <a:cubicBezTo>
                    <a:pt x="139211" y="269787"/>
                    <a:pt x="140147" y="270349"/>
                    <a:pt x="140896" y="270723"/>
                  </a:cubicBezTo>
                  <a:cubicBezTo>
                    <a:pt x="142206" y="271472"/>
                    <a:pt x="143330" y="272221"/>
                    <a:pt x="143891" y="272969"/>
                  </a:cubicBezTo>
                  <a:cubicBezTo>
                    <a:pt x="145202" y="274093"/>
                    <a:pt x="146138" y="274842"/>
                    <a:pt x="147448" y="275591"/>
                  </a:cubicBezTo>
                  <a:cubicBezTo>
                    <a:pt x="148384" y="276152"/>
                    <a:pt x="149320" y="276527"/>
                    <a:pt x="151754" y="277463"/>
                  </a:cubicBezTo>
                  <a:cubicBezTo>
                    <a:pt x="153065" y="278212"/>
                    <a:pt x="152690" y="278960"/>
                    <a:pt x="153439" y="280271"/>
                  </a:cubicBezTo>
                  <a:lnTo>
                    <a:pt x="158307" y="283828"/>
                  </a:lnTo>
                  <a:lnTo>
                    <a:pt x="162987" y="283828"/>
                  </a:lnTo>
                  <a:cubicBezTo>
                    <a:pt x="166731" y="283641"/>
                    <a:pt x="168229" y="284390"/>
                    <a:pt x="170850" y="286075"/>
                  </a:cubicBezTo>
                  <a:lnTo>
                    <a:pt x="174594" y="288321"/>
                  </a:lnTo>
                  <a:cubicBezTo>
                    <a:pt x="176279" y="289070"/>
                    <a:pt x="178526" y="289444"/>
                    <a:pt x="180585" y="290755"/>
                  </a:cubicBezTo>
                  <a:cubicBezTo>
                    <a:pt x="182270" y="291878"/>
                    <a:pt x="181521" y="293189"/>
                    <a:pt x="184516" y="295435"/>
                  </a:cubicBezTo>
                  <a:cubicBezTo>
                    <a:pt x="186389" y="296371"/>
                    <a:pt x="187886" y="297120"/>
                    <a:pt x="189010" y="297682"/>
                  </a:cubicBezTo>
                  <a:cubicBezTo>
                    <a:pt x="190507" y="298618"/>
                    <a:pt x="191443" y="299554"/>
                    <a:pt x="191631" y="301614"/>
                  </a:cubicBezTo>
                  <a:cubicBezTo>
                    <a:pt x="192192" y="303860"/>
                    <a:pt x="192941" y="304047"/>
                    <a:pt x="190320" y="305919"/>
                  </a:cubicBezTo>
                  <a:cubicBezTo>
                    <a:pt x="188635" y="307417"/>
                    <a:pt x="185827" y="308540"/>
                    <a:pt x="183955" y="310225"/>
                  </a:cubicBezTo>
                  <a:cubicBezTo>
                    <a:pt x="182457" y="311723"/>
                    <a:pt x="182644" y="313221"/>
                    <a:pt x="182644" y="314906"/>
                  </a:cubicBezTo>
                  <a:cubicBezTo>
                    <a:pt x="182457" y="316029"/>
                    <a:pt x="180585" y="321083"/>
                    <a:pt x="182644" y="322207"/>
                  </a:cubicBezTo>
                  <a:cubicBezTo>
                    <a:pt x="183393" y="322581"/>
                    <a:pt x="184329" y="322581"/>
                    <a:pt x="186014" y="322020"/>
                  </a:cubicBezTo>
                  <a:lnTo>
                    <a:pt x="190507" y="320522"/>
                  </a:lnTo>
                  <a:cubicBezTo>
                    <a:pt x="193128" y="319960"/>
                    <a:pt x="195562" y="317901"/>
                    <a:pt x="195936" y="316403"/>
                  </a:cubicBezTo>
                  <a:cubicBezTo>
                    <a:pt x="196872" y="313782"/>
                    <a:pt x="197621" y="312472"/>
                    <a:pt x="199681" y="310412"/>
                  </a:cubicBezTo>
                  <a:cubicBezTo>
                    <a:pt x="202302" y="307979"/>
                    <a:pt x="203987" y="304422"/>
                    <a:pt x="208292" y="302737"/>
                  </a:cubicBezTo>
                  <a:cubicBezTo>
                    <a:pt x="215407" y="299554"/>
                    <a:pt x="230945" y="303673"/>
                    <a:pt x="239557" y="304609"/>
                  </a:cubicBezTo>
                  <a:cubicBezTo>
                    <a:pt x="244237" y="304983"/>
                    <a:pt x="249292" y="305545"/>
                    <a:pt x="253411" y="304234"/>
                  </a:cubicBezTo>
                  <a:cubicBezTo>
                    <a:pt x="257155" y="302924"/>
                    <a:pt x="260525" y="300865"/>
                    <a:pt x="263146" y="298805"/>
                  </a:cubicBezTo>
                  <a:cubicBezTo>
                    <a:pt x="266516" y="296558"/>
                    <a:pt x="268762" y="294125"/>
                    <a:pt x="271383" y="291878"/>
                  </a:cubicBezTo>
                  <a:cubicBezTo>
                    <a:pt x="272694" y="290942"/>
                    <a:pt x="273068" y="289257"/>
                    <a:pt x="276438" y="290568"/>
                  </a:cubicBezTo>
                  <a:cubicBezTo>
                    <a:pt x="278497" y="291691"/>
                    <a:pt x="275876" y="293001"/>
                    <a:pt x="274566" y="293938"/>
                  </a:cubicBezTo>
                  <a:cubicBezTo>
                    <a:pt x="272507" y="295623"/>
                    <a:pt x="272132" y="296933"/>
                    <a:pt x="272881" y="297307"/>
                  </a:cubicBezTo>
                  <a:cubicBezTo>
                    <a:pt x="273630" y="297682"/>
                    <a:pt x="275128" y="297307"/>
                    <a:pt x="277561" y="295997"/>
                  </a:cubicBezTo>
                  <a:lnTo>
                    <a:pt x="282616" y="293563"/>
                  </a:lnTo>
                  <a:lnTo>
                    <a:pt x="285799" y="296558"/>
                  </a:lnTo>
                  <a:lnTo>
                    <a:pt x="431076" y="212125"/>
                  </a:lnTo>
                  <a:cubicBezTo>
                    <a:pt x="429765" y="211564"/>
                    <a:pt x="428455" y="210815"/>
                    <a:pt x="427519" y="210254"/>
                  </a:cubicBezTo>
                  <a:cubicBezTo>
                    <a:pt x="426208" y="209505"/>
                    <a:pt x="424524" y="208756"/>
                    <a:pt x="423026" y="207820"/>
                  </a:cubicBezTo>
                  <a:cubicBezTo>
                    <a:pt x="422090" y="207258"/>
                    <a:pt x="421154" y="206696"/>
                    <a:pt x="420405" y="205947"/>
                  </a:cubicBezTo>
                  <a:cubicBezTo>
                    <a:pt x="419282" y="204824"/>
                    <a:pt x="418720" y="202016"/>
                    <a:pt x="416473" y="200706"/>
                  </a:cubicBezTo>
                  <a:cubicBezTo>
                    <a:pt x="415725" y="200331"/>
                    <a:pt x="414601" y="199957"/>
                    <a:pt x="413478" y="199957"/>
                  </a:cubicBezTo>
                  <a:cubicBezTo>
                    <a:pt x="408236" y="200144"/>
                    <a:pt x="399999" y="208007"/>
                    <a:pt x="395880" y="209879"/>
                  </a:cubicBezTo>
                  <a:cubicBezTo>
                    <a:pt x="388766" y="213062"/>
                    <a:pt x="381652" y="214185"/>
                    <a:pt x="379592" y="220176"/>
                  </a:cubicBezTo>
                  <a:cubicBezTo>
                    <a:pt x="378282" y="224481"/>
                    <a:pt x="379218" y="228975"/>
                    <a:pt x="372478" y="232157"/>
                  </a:cubicBezTo>
                  <a:cubicBezTo>
                    <a:pt x="368360" y="234217"/>
                    <a:pt x="366675" y="233094"/>
                    <a:pt x="364428" y="231783"/>
                  </a:cubicBezTo>
                  <a:cubicBezTo>
                    <a:pt x="363305" y="231221"/>
                    <a:pt x="362182" y="230472"/>
                    <a:pt x="360871" y="229911"/>
                  </a:cubicBezTo>
                  <a:cubicBezTo>
                    <a:pt x="357314" y="228600"/>
                    <a:pt x="355442" y="228975"/>
                    <a:pt x="351510" y="230472"/>
                  </a:cubicBezTo>
                  <a:cubicBezTo>
                    <a:pt x="344209" y="233468"/>
                    <a:pt x="341963" y="241705"/>
                    <a:pt x="333725" y="243390"/>
                  </a:cubicBezTo>
                  <a:cubicBezTo>
                    <a:pt x="331479" y="243764"/>
                    <a:pt x="329607" y="243390"/>
                    <a:pt x="328109" y="242641"/>
                  </a:cubicBezTo>
                  <a:cubicBezTo>
                    <a:pt x="326986" y="241893"/>
                    <a:pt x="325862" y="240956"/>
                    <a:pt x="325301" y="239833"/>
                  </a:cubicBezTo>
                  <a:cubicBezTo>
                    <a:pt x="322680" y="236089"/>
                    <a:pt x="326986" y="232157"/>
                    <a:pt x="330168" y="228975"/>
                  </a:cubicBezTo>
                  <a:cubicBezTo>
                    <a:pt x="332415" y="226541"/>
                    <a:pt x="335223" y="224856"/>
                    <a:pt x="338218" y="222984"/>
                  </a:cubicBezTo>
                  <a:cubicBezTo>
                    <a:pt x="344209" y="219053"/>
                    <a:pt x="341775" y="217368"/>
                    <a:pt x="336908" y="213436"/>
                  </a:cubicBezTo>
                  <a:cubicBezTo>
                    <a:pt x="334474" y="211189"/>
                    <a:pt x="330730" y="209317"/>
                    <a:pt x="328670" y="207071"/>
                  </a:cubicBezTo>
                  <a:cubicBezTo>
                    <a:pt x="325113" y="203139"/>
                    <a:pt x="326611" y="199582"/>
                    <a:pt x="325675" y="195651"/>
                  </a:cubicBezTo>
                  <a:cubicBezTo>
                    <a:pt x="325113" y="193030"/>
                    <a:pt x="322305" y="190409"/>
                    <a:pt x="316502" y="187226"/>
                  </a:cubicBezTo>
                  <a:cubicBezTo>
                    <a:pt x="314068" y="186103"/>
                    <a:pt x="311260" y="185916"/>
                    <a:pt x="310136" y="185167"/>
                  </a:cubicBezTo>
                  <a:cubicBezTo>
                    <a:pt x="309388" y="184792"/>
                    <a:pt x="309200" y="184043"/>
                    <a:pt x="310324" y="182733"/>
                  </a:cubicBezTo>
                  <a:cubicBezTo>
                    <a:pt x="312570" y="179738"/>
                    <a:pt x="318187" y="178801"/>
                    <a:pt x="314817" y="174870"/>
                  </a:cubicBezTo>
                  <a:cubicBezTo>
                    <a:pt x="313693" y="173934"/>
                    <a:pt x="312383" y="173185"/>
                    <a:pt x="311447" y="172436"/>
                  </a:cubicBezTo>
                  <a:cubicBezTo>
                    <a:pt x="308826" y="170939"/>
                    <a:pt x="307141" y="170002"/>
                    <a:pt x="312383" y="167569"/>
                  </a:cubicBezTo>
                  <a:cubicBezTo>
                    <a:pt x="316876" y="165509"/>
                    <a:pt x="319684" y="166258"/>
                    <a:pt x="324926" y="166820"/>
                  </a:cubicBezTo>
                  <a:cubicBezTo>
                    <a:pt x="330168" y="167382"/>
                    <a:pt x="334474" y="167569"/>
                    <a:pt x="339154" y="166633"/>
                  </a:cubicBezTo>
                  <a:cubicBezTo>
                    <a:pt x="343086" y="165697"/>
                    <a:pt x="346643" y="163637"/>
                    <a:pt x="350949" y="163076"/>
                  </a:cubicBezTo>
                  <a:cubicBezTo>
                    <a:pt x="360497" y="162327"/>
                    <a:pt x="363305" y="167007"/>
                    <a:pt x="370793" y="168131"/>
                  </a:cubicBezTo>
                  <a:cubicBezTo>
                    <a:pt x="376410" y="168879"/>
                    <a:pt x="382213" y="165509"/>
                    <a:pt x="387643" y="167382"/>
                  </a:cubicBezTo>
                  <a:cubicBezTo>
                    <a:pt x="386519" y="168879"/>
                    <a:pt x="381652" y="169628"/>
                    <a:pt x="381277" y="172436"/>
                  </a:cubicBezTo>
                  <a:cubicBezTo>
                    <a:pt x="382026" y="172811"/>
                    <a:pt x="383898" y="172811"/>
                    <a:pt x="385958" y="172624"/>
                  </a:cubicBezTo>
                  <a:cubicBezTo>
                    <a:pt x="388017" y="172624"/>
                    <a:pt x="390264" y="172624"/>
                    <a:pt x="391761" y="173373"/>
                  </a:cubicBezTo>
                  <a:cubicBezTo>
                    <a:pt x="393259" y="174683"/>
                    <a:pt x="392323" y="176368"/>
                    <a:pt x="394944" y="178053"/>
                  </a:cubicBezTo>
                  <a:cubicBezTo>
                    <a:pt x="397003" y="179176"/>
                    <a:pt x="398688" y="179176"/>
                    <a:pt x="401496" y="179925"/>
                  </a:cubicBezTo>
                  <a:cubicBezTo>
                    <a:pt x="403181" y="180487"/>
                    <a:pt x="404305" y="181048"/>
                    <a:pt x="405428" y="181610"/>
                  </a:cubicBezTo>
                  <a:cubicBezTo>
                    <a:pt x="408798" y="183669"/>
                    <a:pt x="409921" y="185916"/>
                    <a:pt x="413478" y="188162"/>
                  </a:cubicBezTo>
                  <a:cubicBezTo>
                    <a:pt x="414788" y="184043"/>
                    <a:pt x="408423" y="179550"/>
                    <a:pt x="409734" y="175619"/>
                  </a:cubicBezTo>
                  <a:lnTo>
                    <a:pt x="416661" y="170939"/>
                  </a:lnTo>
                  <a:lnTo>
                    <a:pt x="423400" y="173373"/>
                  </a:lnTo>
                  <a:cubicBezTo>
                    <a:pt x="427145" y="174308"/>
                    <a:pt x="426770" y="174870"/>
                    <a:pt x="430514" y="173559"/>
                  </a:cubicBezTo>
                  <a:cubicBezTo>
                    <a:pt x="435569" y="172062"/>
                    <a:pt x="435382" y="168131"/>
                    <a:pt x="437441" y="165697"/>
                  </a:cubicBezTo>
                  <a:cubicBezTo>
                    <a:pt x="442683" y="159144"/>
                    <a:pt x="452606" y="157272"/>
                    <a:pt x="461592" y="162514"/>
                  </a:cubicBezTo>
                  <a:cubicBezTo>
                    <a:pt x="466272" y="165322"/>
                    <a:pt x="465149" y="166446"/>
                    <a:pt x="465898" y="170190"/>
                  </a:cubicBezTo>
                  <a:cubicBezTo>
                    <a:pt x="466646" y="174870"/>
                    <a:pt x="470203" y="175993"/>
                    <a:pt x="475071" y="179363"/>
                  </a:cubicBezTo>
                  <a:cubicBezTo>
                    <a:pt x="477879" y="181423"/>
                    <a:pt x="477505" y="181048"/>
                    <a:pt x="477505" y="184043"/>
                  </a:cubicBezTo>
                  <a:cubicBezTo>
                    <a:pt x="477505" y="184605"/>
                    <a:pt x="477505" y="185167"/>
                    <a:pt x="477505" y="185729"/>
                  </a:cubicBezTo>
                  <a:lnTo>
                    <a:pt x="509705" y="167007"/>
                  </a:lnTo>
                  <a:cubicBezTo>
                    <a:pt x="509705" y="166633"/>
                    <a:pt x="509705" y="166071"/>
                    <a:pt x="509705" y="165884"/>
                  </a:cubicBezTo>
                  <a:cubicBezTo>
                    <a:pt x="510080" y="163825"/>
                    <a:pt x="510829" y="161578"/>
                    <a:pt x="503340" y="156336"/>
                  </a:cubicBezTo>
                  <a:cubicBezTo>
                    <a:pt x="502404" y="155775"/>
                    <a:pt x="501842" y="155213"/>
                    <a:pt x="501468" y="154464"/>
                  </a:cubicBezTo>
                  <a:cubicBezTo>
                    <a:pt x="500158" y="152405"/>
                    <a:pt x="502404" y="150345"/>
                    <a:pt x="501094" y="148286"/>
                  </a:cubicBezTo>
                  <a:cubicBezTo>
                    <a:pt x="500532" y="147350"/>
                    <a:pt x="499222" y="146601"/>
                    <a:pt x="497911" y="145665"/>
                  </a:cubicBezTo>
                  <a:cubicBezTo>
                    <a:pt x="495852" y="144542"/>
                    <a:pt x="493605" y="143418"/>
                    <a:pt x="492107" y="142669"/>
                  </a:cubicBezTo>
                  <a:cubicBezTo>
                    <a:pt x="490235" y="143606"/>
                    <a:pt x="490048" y="144916"/>
                    <a:pt x="488176" y="146039"/>
                  </a:cubicBezTo>
                  <a:cubicBezTo>
                    <a:pt x="486678" y="144542"/>
                    <a:pt x="487240" y="143044"/>
                    <a:pt x="485929" y="141734"/>
                  </a:cubicBezTo>
                  <a:cubicBezTo>
                    <a:pt x="484993" y="140610"/>
                    <a:pt x="483308" y="139487"/>
                    <a:pt x="481436" y="138551"/>
                  </a:cubicBezTo>
                  <a:cubicBezTo>
                    <a:pt x="479939" y="137615"/>
                    <a:pt x="478254" y="136866"/>
                    <a:pt x="476943" y="136304"/>
                  </a:cubicBezTo>
                  <a:cubicBezTo>
                    <a:pt x="473761" y="134807"/>
                    <a:pt x="469267" y="133309"/>
                    <a:pt x="465149" y="134245"/>
                  </a:cubicBezTo>
                  <a:cubicBezTo>
                    <a:pt x="460094" y="135368"/>
                    <a:pt x="459345" y="140049"/>
                    <a:pt x="456350" y="141920"/>
                  </a:cubicBezTo>
                  <a:cubicBezTo>
                    <a:pt x="454290" y="143231"/>
                    <a:pt x="451857" y="144354"/>
                    <a:pt x="448300" y="142108"/>
                  </a:cubicBezTo>
                  <a:cubicBezTo>
                    <a:pt x="445866" y="140236"/>
                    <a:pt x="448674" y="137427"/>
                    <a:pt x="450546" y="135743"/>
                  </a:cubicBezTo>
                  <a:cubicBezTo>
                    <a:pt x="455975" y="130501"/>
                    <a:pt x="461217" y="130501"/>
                    <a:pt x="469267" y="128067"/>
                  </a:cubicBezTo>
                  <a:cubicBezTo>
                    <a:pt x="468706" y="126569"/>
                    <a:pt x="467208" y="125259"/>
                    <a:pt x="465149" y="124135"/>
                  </a:cubicBezTo>
                  <a:cubicBezTo>
                    <a:pt x="459907" y="121140"/>
                    <a:pt x="450921" y="119455"/>
                    <a:pt x="444368" y="121327"/>
                  </a:cubicBezTo>
                  <a:cubicBezTo>
                    <a:pt x="436505" y="123574"/>
                    <a:pt x="433510" y="128067"/>
                    <a:pt x="433135" y="132747"/>
                  </a:cubicBezTo>
                  <a:cubicBezTo>
                    <a:pt x="432761" y="138364"/>
                    <a:pt x="437254" y="144167"/>
                    <a:pt x="434259" y="149596"/>
                  </a:cubicBezTo>
                  <a:cubicBezTo>
                    <a:pt x="432012" y="153902"/>
                    <a:pt x="421528" y="160080"/>
                    <a:pt x="412729" y="158583"/>
                  </a:cubicBezTo>
                  <a:cubicBezTo>
                    <a:pt x="410670" y="158208"/>
                    <a:pt x="409172" y="157834"/>
                    <a:pt x="408236" y="157272"/>
                  </a:cubicBezTo>
                  <a:cubicBezTo>
                    <a:pt x="402994" y="154276"/>
                    <a:pt x="411231" y="148660"/>
                    <a:pt x="412167" y="145291"/>
                  </a:cubicBezTo>
                  <a:cubicBezTo>
                    <a:pt x="412729" y="142857"/>
                    <a:pt x="411419" y="141734"/>
                    <a:pt x="406177" y="138925"/>
                  </a:cubicBezTo>
                  <a:cubicBezTo>
                    <a:pt x="405053" y="138364"/>
                    <a:pt x="404117" y="137615"/>
                    <a:pt x="403556" y="136492"/>
                  </a:cubicBezTo>
                  <a:cubicBezTo>
                    <a:pt x="398501" y="129939"/>
                    <a:pt x="413665" y="125446"/>
                    <a:pt x="417409" y="120766"/>
                  </a:cubicBezTo>
                  <a:cubicBezTo>
                    <a:pt x="421528" y="116085"/>
                    <a:pt x="422090" y="110843"/>
                    <a:pt x="434259" y="112903"/>
                  </a:cubicBezTo>
                  <a:cubicBezTo>
                    <a:pt x="437628" y="113464"/>
                    <a:pt x="441186" y="114026"/>
                    <a:pt x="444368" y="113277"/>
                  </a:cubicBezTo>
                  <a:lnTo>
                    <a:pt x="449985" y="110094"/>
                  </a:lnTo>
                  <a:cubicBezTo>
                    <a:pt x="452793" y="109533"/>
                    <a:pt x="455601" y="110469"/>
                    <a:pt x="457847" y="111779"/>
                  </a:cubicBezTo>
                  <a:cubicBezTo>
                    <a:pt x="460656" y="113277"/>
                    <a:pt x="462902" y="115524"/>
                    <a:pt x="464587" y="116647"/>
                  </a:cubicBezTo>
                  <a:cubicBezTo>
                    <a:pt x="467770" y="118706"/>
                    <a:pt x="471327" y="120953"/>
                    <a:pt x="474884" y="123012"/>
                  </a:cubicBezTo>
                  <a:cubicBezTo>
                    <a:pt x="479190" y="125446"/>
                    <a:pt x="483683" y="127879"/>
                    <a:pt x="487989" y="130126"/>
                  </a:cubicBezTo>
                  <a:cubicBezTo>
                    <a:pt x="492856" y="132747"/>
                    <a:pt x="500158" y="136304"/>
                    <a:pt x="506710" y="137053"/>
                  </a:cubicBezTo>
                  <a:cubicBezTo>
                    <a:pt x="513450" y="137989"/>
                    <a:pt x="515883" y="134058"/>
                    <a:pt x="521125" y="131998"/>
                  </a:cubicBezTo>
                  <a:cubicBezTo>
                    <a:pt x="528988" y="129003"/>
                    <a:pt x="537226" y="130501"/>
                    <a:pt x="545463" y="128816"/>
                  </a:cubicBezTo>
                  <a:cubicBezTo>
                    <a:pt x="553139" y="127318"/>
                    <a:pt x="560815" y="124510"/>
                    <a:pt x="569052" y="123948"/>
                  </a:cubicBezTo>
                  <a:cubicBezTo>
                    <a:pt x="573358" y="123761"/>
                    <a:pt x="577477" y="124323"/>
                    <a:pt x="581408" y="125259"/>
                  </a:cubicBezTo>
                  <a:lnTo>
                    <a:pt x="615106" y="105602"/>
                  </a:lnTo>
                  <a:cubicBezTo>
                    <a:pt x="609864" y="102793"/>
                    <a:pt x="604810" y="99797"/>
                    <a:pt x="599006" y="97364"/>
                  </a:cubicBezTo>
                  <a:cubicBezTo>
                    <a:pt x="574294" y="86880"/>
                    <a:pt x="548271" y="78081"/>
                    <a:pt x="521874" y="69095"/>
                  </a:cubicBezTo>
                  <a:cubicBezTo>
                    <a:pt x="500532" y="61793"/>
                    <a:pt x="480126" y="54492"/>
                    <a:pt x="455975" y="50935"/>
                  </a:cubicBezTo>
                  <a:cubicBezTo>
                    <a:pt x="446240" y="49438"/>
                    <a:pt x="436505" y="47940"/>
                    <a:pt x="429017" y="43821"/>
                  </a:cubicBezTo>
                  <a:cubicBezTo>
                    <a:pt x="420218" y="39141"/>
                    <a:pt x="411980" y="34835"/>
                    <a:pt x="401496" y="31840"/>
                  </a:cubicBezTo>
                  <a:cubicBezTo>
                    <a:pt x="390264" y="28657"/>
                    <a:pt x="381090" y="27159"/>
                    <a:pt x="368734" y="26036"/>
                  </a:cubicBezTo>
                  <a:cubicBezTo>
                    <a:pt x="360871" y="25100"/>
                    <a:pt x="357689" y="22479"/>
                    <a:pt x="351136" y="20045"/>
                  </a:cubicBezTo>
                  <a:cubicBezTo>
                    <a:pt x="345894" y="17985"/>
                    <a:pt x="340652" y="17237"/>
                    <a:pt x="334287" y="17050"/>
                  </a:cubicBezTo>
                  <a:cubicBezTo>
                    <a:pt x="330730" y="16862"/>
                    <a:pt x="327173" y="16675"/>
                    <a:pt x="323616" y="16114"/>
                  </a:cubicBezTo>
                  <a:cubicBezTo>
                    <a:pt x="320808" y="15739"/>
                    <a:pt x="316314" y="13867"/>
                    <a:pt x="313319" y="14054"/>
                  </a:cubicBezTo>
                  <a:cubicBezTo>
                    <a:pt x="309013" y="14428"/>
                    <a:pt x="306392" y="17799"/>
                    <a:pt x="303397" y="19109"/>
                  </a:cubicBezTo>
                  <a:cubicBezTo>
                    <a:pt x="297219" y="21730"/>
                    <a:pt x="291977" y="19670"/>
                    <a:pt x="284863" y="18360"/>
                  </a:cubicBezTo>
                  <a:cubicBezTo>
                    <a:pt x="274379" y="16488"/>
                    <a:pt x="275689" y="22292"/>
                    <a:pt x="269137" y="25661"/>
                  </a:cubicBezTo>
                  <a:cubicBezTo>
                    <a:pt x="263146" y="28657"/>
                    <a:pt x="250603" y="24351"/>
                    <a:pt x="244612" y="22853"/>
                  </a:cubicBezTo>
                  <a:cubicBezTo>
                    <a:pt x="244050" y="24351"/>
                    <a:pt x="245173" y="25661"/>
                    <a:pt x="247046" y="26784"/>
                  </a:cubicBezTo>
                  <a:cubicBezTo>
                    <a:pt x="251726" y="29406"/>
                    <a:pt x="261274" y="31278"/>
                    <a:pt x="267826" y="33711"/>
                  </a:cubicBezTo>
                  <a:cubicBezTo>
                    <a:pt x="269886" y="34835"/>
                    <a:pt x="270447" y="36145"/>
                    <a:pt x="272319" y="38017"/>
                  </a:cubicBezTo>
                  <a:cubicBezTo>
                    <a:pt x="274004" y="40077"/>
                    <a:pt x="276625" y="41762"/>
                    <a:pt x="279621" y="43447"/>
                  </a:cubicBezTo>
                  <a:cubicBezTo>
                    <a:pt x="282242" y="44944"/>
                    <a:pt x="285050" y="46255"/>
                    <a:pt x="287484" y="47752"/>
                  </a:cubicBezTo>
                  <a:cubicBezTo>
                    <a:pt x="293474" y="51123"/>
                    <a:pt x="293287" y="51497"/>
                    <a:pt x="291977" y="55990"/>
                  </a:cubicBezTo>
                  <a:cubicBezTo>
                    <a:pt x="290666" y="59922"/>
                    <a:pt x="292913" y="63291"/>
                    <a:pt x="295159" y="66848"/>
                  </a:cubicBezTo>
                  <a:cubicBezTo>
                    <a:pt x="296844" y="69656"/>
                    <a:pt x="297968" y="72278"/>
                    <a:pt x="301337" y="74711"/>
                  </a:cubicBezTo>
                  <a:cubicBezTo>
                    <a:pt x="302086" y="75460"/>
                    <a:pt x="303022" y="76022"/>
                    <a:pt x="306392" y="77706"/>
                  </a:cubicBezTo>
                  <a:cubicBezTo>
                    <a:pt x="307890" y="78455"/>
                    <a:pt x="309388" y="79391"/>
                    <a:pt x="310885" y="80328"/>
                  </a:cubicBezTo>
                  <a:cubicBezTo>
                    <a:pt x="315191" y="83136"/>
                    <a:pt x="313506" y="84446"/>
                    <a:pt x="312009" y="88190"/>
                  </a:cubicBezTo>
                  <a:cubicBezTo>
                    <a:pt x="311447" y="90250"/>
                    <a:pt x="311634" y="92496"/>
                    <a:pt x="309575" y="94369"/>
                  </a:cubicBezTo>
                  <a:cubicBezTo>
                    <a:pt x="307141" y="93620"/>
                    <a:pt x="304894" y="92684"/>
                    <a:pt x="303022" y="91561"/>
                  </a:cubicBezTo>
                  <a:cubicBezTo>
                    <a:pt x="298529" y="88939"/>
                    <a:pt x="295534" y="85570"/>
                    <a:pt x="290292" y="81264"/>
                  </a:cubicBezTo>
                  <a:cubicBezTo>
                    <a:pt x="289168" y="80702"/>
                    <a:pt x="288045" y="80140"/>
                    <a:pt x="287109" y="79579"/>
                  </a:cubicBezTo>
                  <a:cubicBezTo>
                    <a:pt x="282242" y="76771"/>
                    <a:pt x="282242" y="75647"/>
                    <a:pt x="281118" y="71715"/>
                  </a:cubicBezTo>
                  <a:cubicBezTo>
                    <a:pt x="277748" y="59360"/>
                    <a:pt x="257530" y="51684"/>
                    <a:pt x="246110" y="41762"/>
                  </a:cubicBezTo>
                  <a:cubicBezTo>
                    <a:pt x="242740" y="38766"/>
                    <a:pt x="241804" y="33150"/>
                    <a:pt x="236562" y="30155"/>
                  </a:cubicBezTo>
                  <a:cubicBezTo>
                    <a:pt x="234128" y="28844"/>
                    <a:pt x="232256" y="29406"/>
                    <a:pt x="229448" y="28844"/>
                  </a:cubicBezTo>
                  <a:cubicBezTo>
                    <a:pt x="226078" y="28282"/>
                    <a:pt x="223082" y="27159"/>
                    <a:pt x="220649" y="25661"/>
                  </a:cubicBezTo>
                  <a:cubicBezTo>
                    <a:pt x="219712" y="25100"/>
                    <a:pt x="218964" y="24538"/>
                    <a:pt x="218215" y="24164"/>
                  </a:cubicBezTo>
                  <a:cubicBezTo>
                    <a:pt x="215407" y="22104"/>
                    <a:pt x="213722" y="20045"/>
                    <a:pt x="211475" y="18734"/>
                  </a:cubicBezTo>
                  <a:cubicBezTo>
                    <a:pt x="209229" y="17424"/>
                    <a:pt x="206233" y="16862"/>
                    <a:pt x="201178" y="17237"/>
                  </a:cubicBezTo>
                  <a:lnTo>
                    <a:pt x="109257" y="70592"/>
                  </a:lnTo>
                  <a:cubicBezTo>
                    <a:pt x="106074" y="73588"/>
                    <a:pt x="101394" y="76583"/>
                    <a:pt x="99147" y="79017"/>
                  </a:cubicBezTo>
                  <a:cubicBezTo>
                    <a:pt x="101581" y="80328"/>
                    <a:pt x="105325" y="79766"/>
                    <a:pt x="108695" y="82013"/>
                  </a:cubicBezTo>
                  <a:cubicBezTo>
                    <a:pt x="107197" y="83136"/>
                    <a:pt x="105325" y="84259"/>
                    <a:pt x="104577" y="86131"/>
                  </a:cubicBezTo>
                  <a:cubicBezTo>
                    <a:pt x="105325" y="86505"/>
                    <a:pt x="106449" y="86880"/>
                    <a:pt x="107572" y="87254"/>
                  </a:cubicBezTo>
                  <a:cubicBezTo>
                    <a:pt x="108508" y="87629"/>
                    <a:pt x="109818" y="88003"/>
                    <a:pt x="111691" y="89688"/>
                  </a:cubicBezTo>
                  <a:cubicBezTo>
                    <a:pt x="112065" y="91935"/>
                    <a:pt x="105887" y="92684"/>
                    <a:pt x="104764" y="94369"/>
                  </a:cubicBezTo>
                  <a:cubicBezTo>
                    <a:pt x="103828" y="96428"/>
                    <a:pt x="104951" y="98674"/>
                    <a:pt x="104951" y="100546"/>
                  </a:cubicBezTo>
                  <a:cubicBezTo>
                    <a:pt x="104951" y="102419"/>
                    <a:pt x="104202" y="103916"/>
                    <a:pt x="104764" y="105976"/>
                  </a:cubicBezTo>
                  <a:cubicBezTo>
                    <a:pt x="105700" y="110469"/>
                    <a:pt x="103828" y="114587"/>
                    <a:pt x="103828" y="118894"/>
                  </a:cubicBezTo>
                  <a:cubicBezTo>
                    <a:pt x="103640" y="123761"/>
                    <a:pt x="115809" y="129752"/>
                    <a:pt x="108134" y="133870"/>
                  </a:cubicBezTo>
                  <a:cubicBezTo>
                    <a:pt x="106636" y="133309"/>
                    <a:pt x="105325" y="132747"/>
                    <a:pt x="104015" y="131998"/>
                  </a:cubicBezTo>
                  <a:cubicBezTo>
                    <a:pt x="102704" y="131250"/>
                    <a:pt x="101581" y="130501"/>
                    <a:pt x="100458" y="129752"/>
                  </a:cubicBezTo>
                  <a:cubicBezTo>
                    <a:pt x="89412" y="132185"/>
                    <a:pt x="93531" y="140423"/>
                    <a:pt x="84170" y="143606"/>
                  </a:cubicBezTo>
                  <a:cubicBezTo>
                    <a:pt x="76869" y="146039"/>
                    <a:pt x="73874" y="150158"/>
                    <a:pt x="67883" y="153715"/>
                  </a:cubicBezTo>
                  <a:cubicBezTo>
                    <a:pt x="59833" y="158395"/>
                    <a:pt x="54216" y="162514"/>
                    <a:pt x="52157" y="169441"/>
                  </a:cubicBezTo>
                  <a:cubicBezTo>
                    <a:pt x="50098" y="176930"/>
                    <a:pt x="51221" y="184418"/>
                    <a:pt x="44856" y="191345"/>
                  </a:cubicBezTo>
                  <a:cubicBezTo>
                    <a:pt x="40175" y="196587"/>
                    <a:pt x="36618" y="199395"/>
                    <a:pt x="45417" y="204450"/>
                  </a:cubicBezTo>
                  <a:cubicBezTo>
                    <a:pt x="47102" y="203514"/>
                    <a:pt x="48413" y="203327"/>
                    <a:pt x="49161" y="203888"/>
                  </a:cubicBezTo>
                  <a:cubicBezTo>
                    <a:pt x="49910" y="204450"/>
                    <a:pt x="50285" y="205386"/>
                    <a:pt x="49723" y="206509"/>
                  </a:cubicBezTo>
                  <a:cubicBezTo>
                    <a:pt x="49349" y="208381"/>
                    <a:pt x="44481" y="211938"/>
                    <a:pt x="42796" y="213811"/>
                  </a:cubicBezTo>
                  <a:cubicBezTo>
                    <a:pt x="36618" y="221299"/>
                    <a:pt x="36805" y="226728"/>
                    <a:pt x="38678" y="234778"/>
                  </a:cubicBezTo>
                  <a:cubicBezTo>
                    <a:pt x="52344" y="233655"/>
                    <a:pt x="50098" y="222235"/>
                    <a:pt x="58522" y="217742"/>
                  </a:cubicBezTo>
                  <a:cubicBezTo>
                    <a:pt x="60769" y="224107"/>
                    <a:pt x="56650" y="232906"/>
                    <a:pt x="53467" y="239271"/>
                  </a:cubicBezTo>
                  <a:cubicBezTo>
                    <a:pt x="52157" y="242454"/>
                    <a:pt x="50285" y="244326"/>
                    <a:pt x="47664" y="246760"/>
                  </a:cubicBezTo>
                  <a:cubicBezTo>
                    <a:pt x="43732" y="250317"/>
                    <a:pt x="45604" y="248258"/>
                    <a:pt x="47664" y="252002"/>
                  </a:cubicBezTo>
                  <a:cubicBezTo>
                    <a:pt x="50472" y="257244"/>
                    <a:pt x="38116" y="261176"/>
                    <a:pt x="46166" y="265856"/>
                  </a:cubicBezTo>
                  <a:cubicBezTo>
                    <a:pt x="48974" y="267166"/>
                    <a:pt x="51782" y="267728"/>
                    <a:pt x="53093" y="268477"/>
                  </a:cubicBezTo>
                  <a:cubicBezTo>
                    <a:pt x="54216" y="269038"/>
                    <a:pt x="54403" y="269787"/>
                    <a:pt x="53280" y="271285"/>
                  </a:cubicBezTo>
                  <a:cubicBezTo>
                    <a:pt x="51970" y="272783"/>
                    <a:pt x="47664" y="274280"/>
                    <a:pt x="45230" y="274842"/>
                  </a:cubicBezTo>
                  <a:lnTo>
                    <a:pt x="42983" y="280271"/>
                  </a:lnTo>
                  <a:lnTo>
                    <a:pt x="45417" y="283079"/>
                  </a:lnTo>
                  <a:cubicBezTo>
                    <a:pt x="46540" y="284764"/>
                    <a:pt x="46353" y="286824"/>
                    <a:pt x="46353" y="288883"/>
                  </a:cubicBezTo>
                  <a:cubicBezTo>
                    <a:pt x="46540" y="291317"/>
                    <a:pt x="46166" y="292815"/>
                    <a:pt x="48225" y="295061"/>
                  </a:cubicBezTo>
                  <a:cubicBezTo>
                    <a:pt x="49910" y="296746"/>
                    <a:pt x="52531" y="298243"/>
                    <a:pt x="54216" y="299928"/>
                  </a:cubicBezTo>
                  <a:cubicBezTo>
                    <a:pt x="55901" y="301614"/>
                    <a:pt x="57586" y="302737"/>
                    <a:pt x="59458" y="303860"/>
                  </a:cubicBezTo>
                  <a:cubicBezTo>
                    <a:pt x="61517" y="304983"/>
                    <a:pt x="63764" y="305919"/>
                    <a:pt x="66947" y="307042"/>
                  </a:cubicBezTo>
                  <a:cubicBezTo>
                    <a:pt x="68444" y="307604"/>
                    <a:pt x="69755" y="308166"/>
                    <a:pt x="71065" y="308915"/>
                  </a:cubicBezTo>
                  <a:cubicBezTo>
                    <a:pt x="76120" y="311910"/>
                    <a:pt x="78367" y="316216"/>
                    <a:pt x="79864" y="320335"/>
                  </a:cubicBezTo>
                  <a:cubicBezTo>
                    <a:pt x="81362" y="324640"/>
                    <a:pt x="80988" y="328947"/>
                    <a:pt x="83421" y="333252"/>
                  </a:cubicBezTo>
                  <a:cubicBezTo>
                    <a:pt x="84732" y="335499"/>
                    <a:pt x="84170" y="336997"/>
                    <a:pt x="84357" y="339618"/>
                  </a:cubicBezTo>
                  <a:cubicBezTo>
                    <a:pt x="84545" y="341489"/>
                    <a:pt x="85668" y="342988"/>
                    <a:pt x="86042" y="345047"/>
                  </a:cubicBezTo>
                  <a:cubicBezTo>
                    <a:pt x="86230" y="346919"/>
                    <a:pt x="85294" y="348978"/>
                    <a:pt x="85481" y="350850"/>
                  </a:cubicBezTo>
                  <a:cubicBezTo>
                    <a:pt x="85481" y="353471"/>
                    <a:pt x="87540" y="355718"/>
                    <a:pt x="88476" y="357964"/>
                  </a:cubicBezTo>
                  <a:cubicBezTo>
                    <a:pt x="89225" y="360211"/>
                    <a:pt x="88289" y="362832"/>
                    <a:pt x="89599" y="364891"/>
                  </a:cubicBezTo>
                  <a:cubicBezTo>
                    <a:pt x="90348" y="366763"/>
                    <a:pt x="93344" y="368261"/>
                    <a:pt x="94280" y="370320"/>
                  </a:cubicBezTo>
                  <a:cubicBezTo>
                    <a:pt x="95216" y="372005"/>
                    <a:pt x="95590" y="373503"/>
                    <a:pt x="96901" y="374252"/>
                  </a:cubicBezTo>
                  <a:cubicBezTo>
                    <a:pt x="98024" y="375001"/>
                    <a:pt x="100083" y="375001"/>
                    <a:pt x="103640" y="374252"/>
                  </a:cubicBezTo>
                  <a:cubicBezTo>
                    <a:pt x="107010" y="373690"/>
                    <a:pt x="106074" y="372942"/>
                    <a:pt x="110567" y="374439"/>
                  </a:cubicBezTo>
                  <a:cubicBezTo>
                    <a:pt x="111691" y="375188"/>
                    <a:pt x="112065" y="376124"/>
                    <a:pt x="112252" y="376873"/>
                  </a:cubicBezTo>
                  <a:cubicBezTo>
                    <a:pt x="112627" y="380992"/>
                    <a:pt x="104577" y="384549"/>
                    <a:pt x="100083" y="387170"/>
                  </a:cubicBezTo>
                  <a:cubicBezTo>
                    <a:pt x="97275" y="388854"/>
                    <a:pt x="95590" y="392599"/>
                    <a:pt x="91659" y="393348"/>
                  </a:cubicBezTo>
                  <a:lnTo>
                    <a:pt x="86791" y="392599"/>
                  </a:lnTo>
                  <a:lnTo>
                    <a:pt x="79864" y="393722"/>
                  </a:lnTo>
                  <a:cubicBezTo>
                    <a:pt x="77431" y="394284"/>
                    <a:pt x="75184" y="397092"/>
                    <a:pt x="72563" y="397279"/>
                  </a:cubicBezTo>
                  <a:cubicBezTo>
                    <a:pt x="71253" y="397279"/>
                    <a:pt x="70129" y="397092"/>
                    <a:pt x="69193" y="396530"/>
                  </a:cubicBezTo>
                  <a:cubicBezTo>
                    <a:pt x="66947" y="395220"/>
                    <a:pt x="66198" y="392599"/>
                    <a:pt x="64513" y="391663"/>
                  </a:cubicBezTo>
                  <a:cubicBezTo>
                    <a:pt x="60207" y="389603"/>
                    <a:pt x="53655" y="393535"/>
                    <a:pt x="51595" y="395969"/>
                  </a:cubicBezTo>
                  <a:cubicBezTo>
                    <a:pt x="50285" y="397467"/>
                    <a:pt x="51221" y="399338"/>
                    <a:pt x="49910" y="401024"/>
                  </a:cubicBezTo>
                  <a:cubicBezTo>
                    <a:pt x="47851" y="403457"/>
                    <a:pt x="46353" y="402895"/>
                    <a:pt x="42422" y="403270"/>
                  </a:cubicBezTo>
                  <a:cubicBezTo>
                    <a:pt x="37929" y="403457"/>
                    <a:pt x="32499" y="405891"/>
                    <a:pt x="32312" y="409074"/>
                  </a:cubicBezTo>
                  <a:cubicBezTo>
                    <a:pt x="32125" y="411508"/>
                    <a:pt x="36431" y="413567"/>
                    <a:pt x="36057" y="415813"/>
                  </a:cubicBezTo>
                  <a:cubicBezTo>
                    <a:pt x="35869" y="417685"/>
                    <a:pt x="31563" y="420681"/>
                    <a:pt x="30440" y="422553"/>
                  </a:cubicBezTo>
                  <a:cubicBezTo>
                    <a:pt x="28194" y="426297"/>
                    <a:pt x="25947" y="429667"/>
                    <a:pt x="24637" y="433786"/>
                  </a:cubicBezTo>
                  <a:cubicBezTo>
                    <a:pt x="23326" y="438466"/>
                    <a:pt x="20518" y="439776"/>
                    <a:pt x="16025" y="443521"/>
                  </a:cubicBezTo>
                  <a:cubicBezTo>
                    <a:pt x="12281" y="446516"/>
                    <a:pt x="14714" y="450448"/>
                    <a:pt x="16212" y="454192"/>
                  </a:cubicBezTo>
                  <a:lnTo>
                    <a:pt x="143142" y="380430"/>
                  </a:lnTo>
                  <a:cubicBezTo>
                    <a:pt x="141832" y="379681"/>
                    <a:pt x="140521" y="379494"/>
                    <a:pt x="138649" y="379494"/>
                  </a:cubicBezTo>
                  <a:close/>
                </a:path>
              </a:pathLst>
            </a:custGeom>
            <a:solidFill>
              <a:srgbClr val="3765C7"/>
            </a:solidFill>
            <a:ln w="9525" cap="flat">
              <a:noFill/>
              <a:prstDash val="solid"/>
              <a:miter/>
            </a:ln>
          </p:spPr>
          <p:txBody>
            <a:bodyPr rtlCol="0" anchor="ctr"/>
            <a:lstStyle/>
            <a:p>
              <a:endParaRPr lang="en-US" sz="1050"/>
            </a:p>
          </p:txBody>
        </p:sp>
        <p:sp>
          <p:nvSpPr>
            <p:cNvPr id="430" name="Freeform: Shape 358">
              <a:extLst>
                <a:ext uri="{FF2B5EF4-FFF2-40B4-BE49-F238E27FC236}">
                  <a16:creationId xmlns:a16="http://schemas.microsoft.com/office/drawing/2014/main" id="{41BD8D21-1CD2-71BA-6FEF-72BE4F1A4EAE}"/>
                </a:ext>
              </a:extLst>
            </p:cNvPr>
            <p:cNvSpPr/>
            <p:nvPr/>
          </p:nvSpPr>
          <p:spPr>
            <a:xfrm>
              <a:off x="1196316" y="8832939"/>
              <a:ext cx="56164" cy="37443"/>
            </a:xfrm>
            <a:custGeom>
              <a:avLst/>
              <a:gdLst>
                <a:gd name="connsiteX0" fmla="*/ 39920 w 56163"/>
                <a:gd name="connsiteY0" fmla="*/ 15539 h 37442"/>
                <a:gd name="connsiteX1" fmla="*/ 19514 w 56163"/>
                <a:gd name="connsiteY1" fmla="*/ 24525 h 37442"/>
                <a:gd name="connsiteX2" fmla="*/ 14084 w 56163"/>
                <a:gd name="connsiteY2" fmla="*/ 36133 h 37442"/>
                <a:gd name="connsiteX3" fmla="*/ 51901 w 56163"/>
                <a:gd name="connsiteY3" fmla="*/ 14041 h 37442"/>
                <a:gd name="connsiteX4" fmla="*/ 39920 w 56163"/>
                <a:gd name="connsiteY4" fmla="*/ 15539 h 37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63" h="37442">
                  <a:moveTo>
                    <a:pt x="39920" y="15539"/>
                  </a:moveTo>
                  <a:cubicBezTo>
                    <a:pt x="32618" y="16850"/>
                    <a:pt x="24381" y="20781"/>
                    <a:pt x="19514" y="24525"/>
                  </a:cubicBezTo>
                  <a:cubicBezTo>
                    <a:pt x="14084" y="28644"/>
                    <a:pt x="13897" y="32201"/>
                    <a:pt x="14084" y="36133"/>
                  </a:cubicBezTo>
                  <a:lnTo>
                    <a:pt x="51901" y="14041"/>
                  </a:lnTo>
                  <a:cubicBezTo>
                    <a:pt x="47596" y="15352"/>
                    <a:pt x="44413" y="14790"/>
                    <a:pt x="39920" y="15539"/>
                  </a:cubicBezTo>
                  <a:close/>
                </a:path>
              </a:pathLst>
            </a:custGeom>
            <a:solidFill>
              <a:srgbClr val="3765C7"/>
            </a:solidFill>
            <a:ln w="9525" cap="flat">
              <a:noFill/>
              <a:prstDash val="solid"/>
              <a:miter/>
            </a:ln>
          </p:spPr>
          <p:txBody>
            <a:bodyPr rtlCol="0" anchor="ctr"/>
            <a:lstStyle/>
            <a:p>
              <a:endParaRPr lang="en-US" sz="1050"/>
            </a:p>
          </p:txBody>
        </p:sp>
        <p:sp>
          <p:nvSpPr>
            <p:cNvPr id="431" name="Freeform: Shape 359">
              <a:extLst>
                <a:ext uri="{FF2B5EF4-FFF2-40B4-BE49-F238E27FC236}">
                  <a16:creationId xmlns:a16="http://schemas.microsoft.com/office/drawing/2014/main" id="{AC545728-1B08-2216-C472-07E0D2912FBF}"/>
                </a:ext>
              </a:extLst>
            </p:cNvPr>
            <p:cNvSpPr/>
            <p:nvPr/>
          </p:nvSpPr>
          <p:spPr>
            <a:xfrm>
              <a:off x="1960189" y="8391491"/>
              <a:ext cx="112328" cy="56164"/>
            </a:xfrm>
            <a:custGeom>
              <a:avLst/>
              <a:gdLst>
                <a:gd name="connsiteX0" fmla="*/ 31452 w 112327"/>
                <a:gd name="connsiteY0" fmla="*/ 37443 h 56163"/>
                <a:gd name="connsiteX1" fmla="*/ 61031 w 112327"/>
                <a:gd name="connsiteY1" fmla="*/ 40812 h 56163"/>
                <a:gd name="connsiteX2" fmla="*/ 96415 w 112327"/>
                <a:gd name="connsiteY2" fmla="*/ 48862 h 56163"/>
                <a:gd name="connsiteX3" fmla="*/ 95853 w 112327"/>
                <a:gd name="connsiteY3" fmla="*/ 41000 h 56163"/>
                <a:gd name="connsiteX4" fmla="*/ 89488 w 112327"/>
                <a:gd name="connsiteY4" fmla="*/ 37630 h 56163"/>
                <a:gd name="connsiteX5" fmla="*/ 78629 w 112327"/>
                <a:gd name="connsiteY5" fmla="*/ 32201 h 56163"/>
                <a:gd name="connsiteX6" fmla="*/ 66273 w 112327"/>
                <a:gd name="connsiteY6" fmla="*/ 21342 h 56163"/>
                <a:gd name="connsiteX7" fmla="*/ 52420 w 112327"/>
                <a:gd name="connsiteY7" fmla="*/ 16287 h 56163"/>
                <a:gd name="connsiteX8" fmla="*/ 47739 w 112327"/>
                <a:gd name="connsiteY8" fmla="*/ 14041 h 56163"/>
                <a:gd name="connsiteX9" fmla="*/ 14041 w 112327"/>
                <a:gd name="connsiteY9" fmla="*/ 33698 h 56163"/>
                <a:gd name="connsiteX10" fmla="*/ 31452 w 112327"/>
                <a:gd name="connsiteY10" fmla="*/ 37443 h 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327" h="56163">
                  <a:moveTo>
                    <a:pt x="31452" y="37443"/>
                  </a:moveTo>
                  <a:cubicBezTo>
                    <a:pt x="41561" y="39127"/>
                    <a:pt x="51671" y="37630"/>
                    <a:pt x="61031" y="40812"/>
                  </a:cubicBezTo>
                  <a:cubicBezTo>
                    <a:pt x="70766" y="43995"/>
                    <a:pt x="84059" y="49611"/>
                    <a:pt x="96415" y="48862"/>
                  </a:cubicBezTo>
                  <a:cubicBezTo>
                    <a:pt x="106337" y="48114"/>
                    <a:pt x="101282" y="44182"/>
                    <a:pt x="95853" y="41000"/>
                  </a:cubicBezTo>
                  <a:cubicBezTo>
                    <a:pt x="93419" y="39689"/>
                    <a:pt x="90985" y="38378"/>
                    <a:pt x="89488" y="37630"/>
                  </a:cubicBezTo>
                  <a:cubicBezTo>
                    <a:pt x="86680" y="36132"/>
                    <a:pt x="83122" y="35009"/>
                    <a:pt x="78629" y="32201"/>
                  </a:cubicBezTo>
                  <a:cubicBezTo>
                    <a:pt x="74136" y="28831"/>
                    <a:pt x="72264" y="24899"/>
                    <a:pt x="66273" y="21342"/>
                  </a:cubicBezTo>
                  <a:cubicBezTo>
                    <a:pt x="62155" y="18909"/>
                    <a:pt x="56913" y="18160"/>
                    <a:pt x="52420" y="16287"/>
                  </a:cubicBezTo>
                  <a:cubicBezTo>
                    <a:pt x="50735" y="15726"/>
                    <a:pt x="49424" y="14790"/>
                    <a:pt x="47739" y="14041"/>
                  </a:cubicBezTo>
                  <a:lnTo>
                    <a:pt x="14041" y="33698"/>
                  </a:lnTo>
                  <a:cubicBezTo>
                    <a:pt x="20032" y="34821"/>
                    <a:pt x="25648" y="36506"/>
                    <a:pt x="31452" y="37443"/>
                  </a:cubicBezTo>
                  <a:close/>
                </a:path>
              </a:pathLst>
            </a:custGeom>
            <a:solidFill>
              <a:srgbClr val="5576DB"/>
            </a:solidFill>
            <a:ln w="9525" cap="flat">
              <a:noFill/>
              <a:prstDash val="solid"/>
              <a:miter/>
            </a:ln>
          </p:spPr>
          <p:txBody>
            <a:bodyPr rtlCol="0" anchor="ctr"/>
            <a:lstStyle/>
            <a:p>
              <a:endParaRPr lang="en-US" sz="1050"/>
            </a:p>
          </p:txBody>
        </p:sp>
        <p:sp>
          <p:nvSpPr>
            <p:cNvPr id="432" name="Freeform: Shape 360">
              <a:extLst>
                <a:ext uri="{FF2B5EF4-FFF2-40B4-BE49-F238E27FC236}">
                  <a16:creationId xmlns:a16="http://schemas.microsoft.com/office/drawing/2014/main" id="{C2FEF2D2-B07A-862B-ACE1-78E7ADBFC9F0}"/>
                </a:ext>
              </a:extLst>
            </p:cNvPr>
            <p:cNvSpPr/>
            <p:nvPr/>
          </p:nvSpPr>
          <p:spPr>
            <a:xfrm>
              <a:off x="1665328" y="8498577"/>
              <a:ext cx="205934" cy="112328"/>
            </a:xfrm>
            <a:custGeom>
              <a:avLst/>
              <a:gdLst>
                <a:gd name="connsiteX0" fmla="*/ 14041 w 205934"/>
                <a:gd name="connsiteY0" fmla="*/ 98287 h 112327"/>
                <a:gd name="connsiteX1" fmla="*/ 24899 w 205934"/>
                <a:gd name="connsiteY1" fmla="*/ 95104 h 112327"/>
                <a:gd name="connsiteX2" fmla="*/ 29018 w 205934"/>
                <a:gd name="connsiteY2" fmla="*/ 98287 h 112327"/>
                <a:gd name="connsiteX3" fmla="*/ 33137 w 205934"/>
                <a:gd name="connsiteY3" fmla="*/ 101282 h 112327"/>
                <a:gd name="connsiteX4" fmla="*/ 39127 w 205934"/>
                <a:gd name="connsiteY4" fmla="*/ 102592 h 112327"/>
                <a:gd name="connsiteX5" fmla="*/ 45493 w 205934"/>
                <a:gd name="connsiteY5" fmla="*/ 99784 h 112327"/>
                <a:gd name="connsiteX6" fmla="*/ 49799 w 205934"/>
                <a:gd name="connsiteY6" fmla="*/ 102406 h 112327"/>
                <a:gd name="connsiteX7" fmla="*/ 55789 w 205934"/>
                <a:gd name="connsiteY7" fmla="*/ 96976 h 112327"/>
                <a:gd name="connsiteX8" fmla="*/ 66835 w 205934"/>
                <a:gd name="connsiteY8" fmla="*/ 96227 h 112327"/>
                <a:gd name="connsiteX9" fmla="*/ 76008 w 205934"/>
                <a:gd name="connsiteY9" fmla="*/ 99597 h 112327"/>
                <a:gd name="connsiteX10" fmla="*/ 89488 w 205934"/>
                <a:gd name="connsiteY10" fmla="*/ 101469 h 112327"/>
                <a:gd name="connsiteX11" fmla="*/ 80689 w 205934"/>
                <a:gd name="connsiteY11" fmla="*/ 106711 h 112327"/>
                <a:gd name="connsiteX12" fmla="*/ 92670 w 205934"/>
                <a:gd name="connsiteY12" fmla="*/ 108583 h 112327"/>
                <a:gd name="connsiteX13" fmla="*/ 101844 w 205934"/>
                <a:gd name="connsiteY13" fmla="*/ 112515 h 112327"/>
                <a:gd name="connsiteX14" fmla="*/ 123935 w 205934"/>
                <a:gd name="connsiteY14" fmla="*/ 112140 h 112327"/>
                <a:gd name="connsiteX15" fmla="*/ 115136 w 205934"/>
                <a:gd name="connsiteY15" fmla="*/ 111017 h 112327"/>
                <a:gd name="connsiteX16" fmla="*/ 109332 w 205934"/>
                <a:gd name="connsiteY16" fmla="*/ 108209 h 112327"/>
                <a:gd name="connsiteX17" fmla="*/ 101844 w 205934"/>
                <a:gd name="connsiteY17" fmla="*/ 106149 h 112327"/>
                <a:gd name="connsiteX18" fmla="*/ 101282 w 205934"/>
                <a:gd name="connsiteY18" fmla="*/ 100721 h 112327"/>
                <a:gd name="connsiteX19" fmla="*/ 105214 w 205934"/>
                <a:gd name="connsiteY19" fmla="*/ 98848 h 112327"/>
                <a:gd name="connsiteX20" fmla="*/ 105775 w 205934"/>
                <a:gd name="connsiteY20" fmla="*/ 93794 h 112327"/>
                <a:gd name="connsiteX21" fmla="*/ 117570 w 205934"/>
                <a:gd name="connsiteY21" fmla="*/ 94917 h 112327"/>
                <a:gd name="connsiteX22" fmla="*/ 111017 w 205934"/>
                <a:gd name="connsiteY22" fmla="*/ 85931 h 112327"/>
                <a:gd name="connsiteX23" fmla="*/ 94355 w 205934"/>
                <a:gd name="connsiteY23" fmla="*/ 82748 h 112327"/>
                <a:gd name="connsiteX24" fmla="*/ 130862 w 205934"/>
                <a:gd name="connsiteY24" fmla="*/ 90798 h 112327"/>
                <a:gd name="connsiteX25" fmla="*/ 137227 w 205934"/>
                <a:gd name="connsiteY25" fmla="*/ 94917 h 112327"/>
                <a:gd name="connsiteX26" fmla="*/ 145652 w 205934"/>
                <a:gd name="connsiteY26" fmla="*/ 97912 h 112327"/>
                <a:gd name="connsiteX27" fmla="*/ 163811 w 205934"/>
                <a:gd name="connsiteY27" fmla="*/ 101095 h 112327"/>
                <a:gd name="connsiteX28" fmla="*/ 176542 w 205934"/>
                <a:gd name="connsiteY28" fmla="*/ 103529 h 112327"/>
                <a:gd name="connsiteX29" fmla="*/ 183469 w 205934"/>
                <a:gd name="connsiteY29" fmla="*/ 102406 h 112327"/>
                <a:gd name="connsiteX30" fmla="*/ 183843 w 205934"/>
                <a:gd name="connsiteY30" fmla="*/ 94168 h 112327"/>
                <a:gd name="connsiteX31" fmla="*/ 181409 w 205934"/>
                <a:gd name="connsiteY31" fmla="*/ 88551 h 112327"/>
                <a:gd name="connsiteX32" fmla="*/ 184592 w 205934"/>
                <a:gd name="connsiteY32" fmla="*/ 84433 h 112327"/>
                <a:gd name="connsiteX33" fmla="*/ 182907 w 205934"/>
                <a:gd name="connsiteY33" fmla="*/ 78068 h 112327"/>
                <a:gd name="connsiteX34" fmla="*/ 185154 w 205934"/>
                <a:gd name="connsiteY34" fmla="*/ 72264 h 112327"/>
                <a:gd name="connsiteX35" fmla="*/ 189459 w 205934"/>
                <a:gd name="connsiteY35" fmla="*/ 56913 h 112327"/>
                <a:gd name="connsiteX36" fmla="*/ 192642 w 205934"/>
                <a:gd name="connsiteY36" fmla="*/ 52233 h 112327"/>
                <a:gd name="connsiteX37" fmla="*/ 193953 w 205934"/>
                <a:gd name="connsiteY37" fmla="*/ 47177 h 112327"/>
                <a:gd name="connsiteX38" fmla="*/ 173359 w 205934"/>
                <a:gd name="connsiteY38" fmla="*/ 51671 h 112327"/>
                <a:gd name="connsiteX39" fmla="*/ 161378 w 205934"/>
                <a:gd name="connsiteY39" fmla="*/ 47177 h 112327"/>
                <a:gd name="connsiteX40" fmla="*/ 156884 w 205934"/>
                <a:gd name="connsiteY40" fmla="*/ 42310 h 112327"/>
                <a:gd name="connsiteX41" fmla="*/ 168492 w 205934"/>
                <a:gd name="connsiteY41" fmla="*/ 34821 h 112327"/>
                <a:gd name="connsiteX42" fmla="*/ 165871 w 205934"/>
                <a:gd name="connsiteY42" fmla="*/ 29767 h 112327"/>
                <a:gd name="connsiteX43" fmla="*/ 164186 w 205934"/>
                <a:gd name="connsiteY43" fmla="*/ 23402 h 112327"/>
                <a:gd name="connsiteX44" fmla="*/ 164373 w 205934"/>
                <a:gd name="connsiteY44" fmla="*/ 17036 h 112327"/>
                <a:gd name="connsiteX45" fmla="*/ 162126 w 205934"/>
                <a:gd name="connsiteY45" fmla="*/ 15352 h 112327"/>
                <a:gd name="connsiteX46" fmla="*/ 159505 w 205934"/>
                <a:gd name="connsiteY46" fmla="*/ 14041 h 112327"/>
                <a:gd name="connsiteX47" fmla="*/ 14228 w 205934"/>
                <a:gd name="connsiteY47" fmla="*/ 98474 h 112327"/>
                <a:gd name="connsiteX48" fmla="*/ 14041 w 205934"/>
                <a:gd name="connsiteY48" fmla="*/ 98287 h 11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205934" h="112327">
                  <a:moveTo>
                    <a:pt x="14041" y="98287"/>
                  </a:moveTo>
                  <a:cubicBezTo>
                    <a:pt x="17411" y="97350"/>
                    <a:pt x="20406" y="95666"/>
                    <a:pt x="24899" y="95104"/>
                  </a:cubicBezTo>
                  <a:cubicBezTo>
                    <a:pt x="26210" y="95853"/>
                    <a:pt x="27520" y="96976"/>
                    <a:pt x="29018" y="98287"/>
                  </a:cubicBezTo>
                  <a:cubicBezTo>
                    <a:pt x="30328" y="99410"/>
                    <a:pt x="31639" y="100346"/>
                    <a:pt x="33137" y="101282"/>
                  </a:cubicBezTo>
                  <a:cubicBezTo>
                    <a:pt x="35009" y="102406"/>
                    <a:pt x="36881" y="102967"/>
                    <a:pt x="39127" y="102592"/>
                  </a:cubicBezTo>
                  <a:cubicBezTo>
                    <a:pt x="41748" y="102406"/>
                    <a:pt x="42310" y="99597"/>
                    <a:pt x="45493" y="99784"/>
                  </a:cubicBezTo>
                  <a:lnTo>
                    <a:pt x="49799" y="102406"/>
                  </a:lnTo>
                  <a:cubicBezTo>
                    <a:pt x="53543" y="101469"/>
                    <a:pt x="53543" y="98848"/>
                    <a:pt x="55789" y="96976"/>
                  </a:cubicBezTo>
                  <a:cubicBezTo>
                    <a:pt x="59159" y="94168"/>
                    <a:pt x="62155" y="94730"/>
                    <a:pt x="66835" y="96227"/>
                  </a:cubicBezTo>
                  <a:cubicBezTo>
                    <a:pt x="70018" y="97350"/>
                    <a:pt x="73013" y="98661"/>
                    <a:pt x="76008" y="99597"/>
                  </a:cubicBezTo>
                  <a:cubicBezTo>
                    <a:pt x="79191" y="100533"/>
                    <a:pt x="87428" y="100159"/>
                    <a:pt x="89488" y="101469"/>
                  </a:cubicBezTo>
                  <a:cubicBezTo>
                    <a:pt x="87241" y="103341"/>
                    <a:pt x="83684" y="105026"/>
                    <a:pt x="80689" y="106711"/>
                  </a:cubicBezTo>
                  <a:cubicBezTo>
                    <a:pt x="84059" y="107835"/>
                    <a:pt x="88739" y="107273"/>
                    <a:pt x="92670" y="108583"/>
                  </a:cubicBezTo>
                  <a:cubicBezTo>
                    <a:pt x="96415" y="109707"/>
                    <a:pt x="98848" y="110830"/>
                    <a:pt x="101844" y="112515"/>
                  </a:cubicBezTo>
                  <a:cubicBezTo>
                    <a:pt x="109145" y="116821"/>
                    <a:pt x="116259" y="118880"/>
                    <a:pt x="123935" y="112140"/>
                  </a:cubicBezTo>
                  <a:cubicBezTo>
                    <a:pt x="121876" y="110830"/>
                    <a:pt x="117757" y="111953"/>
                    <a:pt x="115136" y="111017"/>
                  </a:cubicBezTo>
                  <a:cubicBezTo>
                    <a:pt x="113825" y="110643"/>
                    <a:pt x="113077" y="110268"/>
                    <a:pt x="109332" y="108209"/>
                  </a:cubicBezTo>
                  <a:cubicBezTo>
                    <a:pt x="107835" y="107647"/>
                    <a:pt x="105026" y="107647"/>
                    <a:pt x="101844" y="106149"/>
                  </a:cubicBezTo>
                  <a:cubicBezTo>
                    <a:pt x="99036" y="104465"/>
                    <a:pt x="98474" y="102780"/>
                    <a:pt x="101282" y="100721"/>
                  </a:cubicBezTo>
                  <a:lnTo>
                    <a:pt x="105214" y="98848"/>
                  </a:lnTo>
                  <a:cubicBezTo>
                    <a:pt x="106150" y="96602"/>
                    <a:pt x="99784" y="96040"/>
                    <a:pt x="105775" y="93794"/>
                  </a:cubicBezTo>
                  <a:cubicBezTo>
                    <a:pt x="109707" y="94730"/>
                    <a:pt x="113077" y="98474"/>
                    <a:pt x="117570" y="94917"/>
                  </a:cubicBezTo>
                  <a:cubicBezTo>
                    <a:pt x="120752" y="92483"/>
                    <a:pt x="115323" y="89114"/>
                    <a:pt x="111017" y="85931"/>
                  </a:cubicBezTo>
                  <a:cubicBezTo>
                    <a:pt x="106524" y="83309"/>
                    <a:pt x="100533" y="84246"/>
                    <a:pt x="94355" y="82748"/>
                  </a:cubicBezTo>
                  <a:cubicBezTo>
                    <a:pt x="107086" y="82561"/>
                    <a:pt x="120752" y="84995"/>
                    <a:pt x="130862" y="90798"/>
                  </a:cubicBezTo>
                  <a:cubicBezTo>
                    <a:pt x="133108" y="92108"/>
                    <a:pt x="134981" y="93607"/>
                    <a:pt x="137227" y="94917"/>
                  </a:cubicBezTo>
                  <a:cubicBezTo>
                    <a:pt x="139661" y="96227"/>
                    <a:pt x="142095" y="97350"/>
                    <a:pt x="145652" y="97912"/>
                  </a:cubicBezTo>
                  <a:cubicBezTo>
                    <a:pt x="151830" y="98848"/>
                    <a:pt x="158569" y="99036"/>
                    <a:pt x="163811" y="101095"/>
                  </a:cubicBezTo>
                  <a:cubicBezTo>
                    <a:pt x="169615" y="103341"/>
                    <a:pt x="170177" y="104465"/>
                    <a:pt x="176542" y="103529"/>
                  </a:cubicBezTo>
                  <a:cubicBezTo>
                    <a:pt x="178976" y="103155"/>
                    <a:pt x="181222" y="103155"/>
                    <a:pt x="183469" y="102406"/>
                  </a:cubicBezTo>
                  <a:cubicBezTo>
                    <a:pt x="190396" y="99784"/>
                    <a:pt x="187026" y="97350"/>
                    <a:pt x="183843" y="94168"/>
                  </a:cubicBezTo>
                  <a:cubicBezTo>
                    <a:pt x="181971" y="92108"/>
                    <a:pt x="180099" y="90798"/>
                    <a:pt x="181409" y="88551"/>
                  </a:cubicBezTo>
                  <a:cubicBezTo>
                    <a:pt x="182345" y="86867"/>
                    <a:pt x="184592" y="86492"/>
                    <a:pt x="184592" y="84433"/>
                  </a:cubicBezTo>
                  <a:cubicBezTo>
                    <a:pt x="184592" y="82186"/>
                    <a:pt x="182533" y="80315"/>
                    <a:pt x="182907" y="78068"/>
                  </a:cubicBezTo>
                  <a:cubicBezTo>
                    <a:pt x="183281" y="76196"/>
                    <a:pt x="183656" y="73949"/>
                    <a:pt x="185154" y="72264"/>
                  </a:cubicBezTo>
                  <a:cubicBezTo>
                    <a:pt x="181597" y="70205"/>
                    <a:pt x="188523" y="59346"/>
                    <a:pt x="189459" y="56913"/>
                  </a:cubicBezTo>
                  <a:cubicBezTo>
                    <a:pt x="190208" y="54853"/>
                    <a:pt x="190770" y="53917"/>
                    <a:pt x="192642" y="52233"/>
                  </a:cubicBezTo>
                  <a:cubicBezTo>
                    <a:pt x="194140" y="50735"/>
                    <a:pt x="197135" y="49050"/>
                    <a:pt x="193953" y="47177"/>
                  </a:cubicBezTo>
                  <a:cubicBezTo>
                    <a:pt x="188149" y="44931"/>
                    <a:pt x="180473" y="52981"/>
                    <a:pt x="173359" y="51671"/>
                  </a:cubicBezTo>
                  <a:cubicBezTo>
                    <a:pt x="170177" y="51109"/>
                    <a:pt x="165122" y="49237"/>
                    <a:pt x="161378" y="47177"/>
                  </a:cubicBezTo>
                  <a:cubicBezTo>
                    <a:pt x="158569" y="45493"/>
                    <a:pt x="156510" y="43808"/>
                    <a:pt x="156884" y="42310"/>
                  </a:cubicBezTo>
                  <a:cubicBezTo>
                    <a:pt x="157633" y="38566"/>
                    <a:pt x="166245" y="37817"/>
                    <a:pt x="168492" y="34821"/>
                  </a:cubicBezTo>
                  <a:cubicBezTo>
                    <a:pt x="169615" y="32950"/>
                    <a:pt x="166994" y="31452"/>
                    <a:pt x="165871" y="29767"/>
                  </a:cubicBezTo>
                  <a:cubicBezTo>
                    <a:pt x="164935" y="27707"/>
                    <a:pt x="164560" y="25461"/>
                    <a:pt x="164186" y="23402"/>
                  </a:cubicBezTo>
                  <a:cubicBezTo>
                    <a:pt x="163998" y="21717"/>
                    <a:pt x="165496" y="18534"/>
                    <a:pt x="164373" y="17036"/>
                  </a:cubicBezTo>
                  <a:cubicBezTo>
                    <a:pt x="163811" y="16475"/>
                    <a:pt x="163063" y="15913"/>
                    <a:pt x="162126" y="15352"/>
                  </a:cubicBezTo>
                  <a:cubicBezTo>
                    <a:pt x="161378" y="14977"/>
                    <a:pt x="160442" y="14415"/>
                    <a:pt x="159505" y="14041"/>
                  </a:cubicBezTo>
                  <a:lnTo>
                    <a:pt x="14228" y="98474"/>
                  </a:lnTo>
                  <a:lnTo>
                    <a:pt x="14041" y="98287"/>
                  </a:lnTo>
                  <a:close/>
                </a:path>
              </a:pathLst>
            </a:custGeom>
            <a:solidFill>
              <a:srgbClr val="5576DB"/>
            </a:solidFill>
            <a:ln w="9525" cap="flat">
              <a:noFill/>
              <a:prstDash val="solid"/>
              <a:miter/>
            </a:ln>
          </p:spPr>
          <p:txBody>
            <a:bodyPr rtlCol="0" anchor="ctr"/>
            <a:lstStyle/>
            <a:p>
              <a:endParaRPr lang="en-US" sz="1050"/>
            </a:p>
          </p:txBody>
        </p:sp>
        <p:sp>
          <p:nvSpPr>
            <p:cNvPr id="433" name="Freeform: Shape 361">
              <a:extLst>
                <a:ext uri="{FF2B5EF4-FFF2-40B4-BE49-F238E27FC236}">
                  <a16:creationId xmlns:a16="http://schemas.microsoft.com/office/drawing/2014/main" id="{47F49897-5F70-16A8-72E6-6AB48418E4D1}"/>
                </a:ext>
              </a:extLst>
            </p:cNvPr>
            <p:cNvSpPr/>
            <p:nvPr/>
          </p:nvSpPr>
          <p:spPr>
            <a:xfrm>
              <a:off x="1823336" y="8452897"/>
              <a:ext cx="93607" cy="93607"/>
            </a:xfrm>
            <a:custGeom>
              <a:avLst/>
              <a:gdLst>
                <a:gd name="connsiteX0" fmla="*/ 48114 w 93606"/>
                <a:gd name="connsiteY0" fmla="*/ 39127 h 93606"/>
                <a:gd name="connsiteX1" fmla="*/ 42123 w 93606"/>
                <a:gd name="connsiteY1" fmla="*/ 45867 h 93606"/>
                <a:gd name="connsiteX2" fmla="*/ 29205 w 93606"/>
                <a:gd name="connsiteY2" fmla="*/ 45118 h 93606"/>
                <a:gd name="connsiteX3" fmla="*/ 23215 w 93606"/>
                <a:gd name="connsiteY3" fmla="*/ 49986 h 93606"/>
                <a:gd name="connsiteX4" fmla="*/ 19845 w 93606"/>
                <a:gd name="connsiteY4" fmla="*/ 48675 h 93606"/>
                <a:gd name="connsiteX5" fmla="*/ 14041 w 93606"/>
                <a:gd name="connsiteY5" fmla="*/ 52045 h 93606"/>
                <a:gd name="connsiteX6" fmla="*/ 18909 w 93606"/>
                <a:gd name="connsiteY6" fmla="*/ 56913 h 93606"/>
                <a:gd name="connsiteX7" fmla="*/ 20219 w 93606"/>
                <a:gd name="connsiteY7" fmla="*/ 65712 h 93606"/>
                <a:gd name="connsiteX8" fmla="*/ 23027 w 93606"/>
                <a:gd name="connsiteY8" fmla="*/ 68520 h 93606"/>
                <a:gd name="connsiteX9" fmla="*/ 23402 w 93606"/>
                <a:gd name="connsiteY9" fmla="*/ 74136 h 93606"/>
                <a:gd name="connsiteX10" fmla="*/ 34260 w 93606"/>
                <a:gd name="connsiteY10" fmla="*/ 84433 h 93606"/>
                <a:gd name="connsiteX11" fmla="*/ 35758 w 93606"/>
                <a:gd name="connsiteY11" fmla="*/ 69456 h 93606"/>
                <a:gd name="connsiteX12" fmla="*/ 43059 w 93606"/>
                <a:gd name="connsiteY12" fmla="*/ 82935 h 93606"/>
                <a:gd name="connsiteX13" fmla="*/ 49424 w 93606"/>
                <a:gd name="connsiteY13" fmla="*/ 80315 h 93606"/>
                <a:gd name="connsiteX14" fmla="*/ 52794 w 93606"/>
                <a:gd name="connsiteY14" fmla="*/ 79753 h 93606"/>
                <a:gd name="connsiteX15" fmla="*/ 59346 w 93606"/>
                <a:gd name="connsiteY15" fmla="*/ 73949 h 93606"/>
                <a:gd name="connsiteX16" fmla="*/ 63840 w 93606"/>
                <a:gd name="connsiteY16" fmla="*/ 59534 h 93606"/>
                <a:gd name="connsiteX17" fmla="*/ 71515 w 93606"/>
                <a:gd name="connsiteY17" fmla="*/ 76008 h 93606"/>
                <a:gd name="connsiteX18" fmla="*/ 79004 w 93606"/>
                <a:gd name="connsiteY18" fmla="*/ 73013 h 93606"/>
                <a:gd name="connsiteX19" fmla="*/ 86492 w 93606"/>
                <a:gd name="connsiteY19" fmla="*/ 78630 h 93606"/>
                <a:gd name="connsiteX20" fmla="*/ 92109 w 93606"/>
                <a:gd name="connsiteY20" fmla="*/ 80315 h 93606"/>
                <a:gd name="connsiteX21" fmla="*/ 91360 w 93606"/>
                <a:gd name="connsiteY21" fmla="*/ 74324 h 93606"/>
                <a:gd name="connsiteX22" fmla="*/ 90050 w 93606"/>
                <a:gd name="connsiteY22" fmla="*/ 67022 h 93606"/>
                <a:gd name="connsiteX23" fmla="*/ 90798 w 93606"/>
                <a:gd name="connsiteY23" fmla="*/ 59534 h 93606"/>
                <a:gd name="connsiteX24" fmla="*/ 86492 w 93606"/>
                <a:gd name="connsiteY24" fmla="*/ 58036 h 93606"/>
                <a:gd name="connsiteX25" fmla="*/ 82186 w 93606"/>
                <a:gd name="connsiteY25" fmla="*/ 56351 h 93606"/>
                <a:gd name="connsiteX26" fmla="*/ 91922 w 93606"/>
                <a:gd name="connsiteY26" fmla="*/ 46616 h 93606"/>
                <a:gd name="connsiteX27" fmla="*/ 90050 w 93606"/>
                <a:gd name="connsiteY27" fmla="*/ 39876 h 93606"/>
                <a:gd name="connsiteX28" fmla="*/ 89862 w 93606"/>
                <a:gd name="connsiteY28" fmla="*/ 33136 h 93606"/>
                <a:gd name="connsiteX29" fmla="*/ 79940 w 93606"/>
                <a:gd name="connsiteY29" fmla="*/ 22653 h 93606"/>
                <a:gd name="connsiteX30" fmla="*/ 79378 w 93606"/>
                <a:gd name="connsiteY30" fmla="*/ 14041 h 93606"/>
                <a:gd name="connsiteX31" fmla="*/ 47178 w 93606"/>
                <a:gd name="connsiteY31" fmla="*/ 32762 h 93606"/>
                <a:gd name="connsiteX32" fmla="*/ 48114 w 93606"/>
                <a:gd name="connsiteY32" fmla="*/ 39127 h 9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3606" h="93606">
                  <a:moveTo>
                    <a:pt x="48114" y="39127"/>
                  </a:moveTo>
                  <a:cubicBezTo>
                    <a:pt x="48675" y="41000"/>
                    <a:pt x="46803" y="45118"/>
                    <a:pt x="42123" y="45867"/>
                  </a:cubicBezTo>
                  <a:cubicBezTo>
                    <a:pt x="38191" y="46616"/>
                    <a:pt x="32950" y="43808"/>
                    <a:pt x="29205" y="45118"/>
                  </a:cubicBezTo>
                  <a:cubicBezTo>
                    <a:pt x="25835" y="46054"/>
                    <a:pt x="26959" y="49986"/>
                    <a:pt x="23215" y="49986"/>
                  </a:cubicBezTo>
                  <a:cubicBezTo>
                    <a:pt x="22466" y="49986"/>
                    <a:pt x="21155" y="49237"/>
                    <a:pt x="19845" y="48675"/>
                  </a:cubicBezTo>
                  <a:lnTo>
                    <a:pt x="14041" y="52045"/>
                  </a:lnTo>
                  <a:cubicBezTo>
                    <a:pt x="16288" y="53543"/>
                    <a:pt x="18347" y="55228"/>
                    <a:pt x="18909" y="56913"/>
                  </a:cubicBezTo>
                  <a:cubicBezTo>
                    <a:pt x="20219" y="59908"/>
                    <a:pt x="18534" y="62716"/>
                    <a:pt x="20219" y="65712"/>
                  </a:cubicBezTo>
                  <a:lnTo>
                    <a:pt x="23027" y="68520"/>
                  </a:lnTo>
                  <a:cubicBezTo>
                    <a:pt x="24150" y="70392"/>
                    <a:pt x="22840" y="72264"/>
                    <a:pt x="23402" y="74136"/>
                  </a:cubicBezTo>
                  <a:cubicBezTo>
                    <a:pt x="24150" y="76944"/>
                    <a:pt x="28456" y="81063"/>
                    <a:pt x="34260" y="84433"/>
                  </a:cubicBezTo>
                  <a:cubicBezTo>
                    <a:pt x="42310" y="81438"/>
                    <a:pt x="28456" y="68894"/>
                    <a:pt x="35758" y="69456"/>
                  </a:cubicBezTo>
                  <a:cubicBezTo>
                    <a:pt x="40064" y="71890"/>
                    <a:pt x="40438" y="80876"/>
                    <a:pt x="43059" y="82935"/>
                  </a:cubicBezTo>
                  <a:cubicBezTo>
                    <a:pt x="46054" y="82748"/>
                    <a:pt x="47178" y="81063"/>
                    <a:pt x="49424" y="80315"/>
                  </a:cubicBezTo>
                  <a:lnTo>
                    <a:pt x="52794" y="79753"/>
                  </a:lnTo>
                  <a:cubicBezTo>
                    <a:pt x="57100" y="78255"/>
                    <a:pt x="58785" y="76944"/>
                    <a:pt x="59346" y="73949"/>
                  </a:cubicBezTo>
                  <a:cubicBezTo>
                    <a:pt x="60095" y="68520"/>
                    <a:pt x="55415" y="62716"/>
                    <a:pt x="63840" y="59534"/>
                  </a:cubicBezTo>
                  <a:cubicBezTo>
                    <a:pt x="71141" y="63652"/>
                    <a:pt x="66273" y="70954"/>
                    <a:pt x="71515" y="76008"/>
                  </a:cubicBezTo>
                  <a:cubicBezTo>
                    <a:pt x="74324" y="75447"/>
                    <a:pt x="76570" y="73762"/>
                    <a:pt x="79004" y="73013"/>
                  </a:cubicBezTo>
                  <a:cubicBezTo>
                    <a:pt x="81625" y="74511"/>
                    <a:pt x="83684" y="76944"/>
                    <a:pt x="86492" y="78630"/>
                  </a:cubicBezTo>
                  <a:cubicBezTo>
                    <a:pt x="87990" y="79566"/>
                    <a:pt x="89862" y="80127"/>
                    <a:pt x="92109" y="80315"/>
                  </a:cubicBezTo>
                  <a:cubicBezTo>
                    <a:pt x="97164" y="77319"/>
                    <a:pt x="94355" y="77319"/>
                    <a:pt x="91360" y="74324"/>
                  </a:cubicBezTo>
                  <a:cubicBezTo>
                    <a:pt x="89113" y="71890"/>
                    <a:pt x="88739" y="69643"/>
                    <a:pt x="90050" y="67022"/>
                  </a:cubicBezTo>
                  <a:cubicBezTo>
                    <a:pt x="91734" y="63840"/>
                    <a:pt x="94730" y="63652"/>
                    <a:pt x="90798" y="59534"/>
                  </a:cubicBezTo>
                  <a:cubicBezTo>
                    <a:pt x="89488" y="58785"/>
                    <a:pt x="87990" y="58410"/>
                    <a:pt x="86492" y="58036"/>
                  </a:cubicBezTo>
                  <a:cubicBezTo>
                    <a:pt x="85182" y="57475"/>
                    <a:pt x="83684" y="57100"/>
                    <a:pt x="82186" y="56351"/>
                  </a:cubicBezTo>
                  <a:cubicBezTo>
                    <a:pt x="73575" y="50548"/>
                    <a:pt x="89113" y="50173"/>
                    <a:pt x="91922" y="46616"/>
                  </a:cubicBezTo>
                  <a:cubicBezTo>
                    <a:pt x="94355" y="43808"/>
                    <a:pt x="91360" y="42310"/>
                    <a:pt x="90050" y="39876"/>
                  </a:cubicBezTo>
                  <a:cubicBezTo>
                    <a:pt x="88365" y="37255"/>
                    <a:pt x="89488" y="35758"/>
                    <a:pt x="89862" y="33136"/>
                  </a:cubicBezTo>
                  <a:cubicBezTo>
                    <a:pt x="90237" y="27895"/>
                    <a:pt x="81625" y="27520"/>
                    <a:pt x="79940" y="22653"/>
                  </a:cubicBezTo>
                  <a:cubicBezTo>
                    <a:pt x="78817" y="20032"/>
                    <a:pt x="79191" y="16849"/>
                    <a:pt x="79378" y="14041"/>
                  </a:cubicBezTo>
                  <a:lnTo>
                    <a:pt x="47178" y="32762"/>
                  </a:lnTo>
                  <a:cubicBezTo>
                    <a:pt x="46991" y="35009"/>
                    <a:pt x="47365" y="36881"/>
                    <a:pt x="48114" y="39127"/>
                  </a:cubicBezTo>
                  <a:close/>
                </a:path>
              </a:pathLst>
            </a:custGeom>
            <a:solidFill>
              <a:srgbClr val="5576DB"/>
            </a:solidFill>
            <a:ln w="9525" cap="flat">
              <a:noFill/>
              <a:prstDash val="solid"/>
              <a:miter/>
            </a:ln>
          </p:spPr>
          <p:txBody>
            <a:bodyPr rtlCol="0" anchor="ctr"/>
            <a:lstStyle/>
            <a:p>
              <a:endParaRPr lang="en-US" sz="1050"/>
            </a:p>
          </p:txBody>
        </p:sp>
        <p:sp>
          <p:nvSpPr>
            <p:cNvPr id="434" name="Freeform: Shape 362">
              <a:extLst>
                <a:ext uri="{FF2B5EF4-FFF2-40B4-BE49-F238E27FC236}">
                  <a16:creationId xmlns:a16="http://schemas.microsoft.com/office/drawing/2014/main" id="{F1DFFF0E-D8F3-5A12-6DDD-3355F8E7482F}"/>
                </a:ext>
              </a:extLst>
            </p:cNvPr>
            <p:cNvSpPr/>
            <p:nvPr/>
          </p:nvSpPr>
          <p:spPr>
            <a:xfrm>
              <a:off x="1193304" y="8665946"/>
              <a:ext cx="430590" cy="243377"/>
            </a:xfrm>
            <a:custGeom>
              <a:avLst/>
              <a:gdLst>
                <a:gd name="connsiteX0" fmla="*/ 417545 w 430589"/>
                <a:gd name="connsiteY0" fmla="*/ 121875 h 243376"/>
                <a:gd name="connsiteX1" fmla="*/ 414924 w 430589"/>
                <a:gd name="connsiteY1" fmla="*/ 119629 h 243376"/>
                <a:gd name="connsiteX2" fmla="*/ 402006 w 430589"/>
                <a:gd name="connsiteY2" fmla="*/ 117757 h 243376"/>
                <a:gd name="connsiteX3" fmla="*/ 409121 w 430589"/>
                <a:gd name="connsiteY3" fmla="*/ 114200 h 243376"/>
                <a:gd name="connsiteX4" fmla="*/ 406687 w 430589"/>
                <a:gd name="connsiteY4" fmla="*/ 111391 h 243376"/>
                <a:gd name="connsiteX5" fmla="*/ 397513 w 430589"/>
                <a:gd name="connsiteY5" fmla="*/ 111391 h 243376"/>
                <a:gd name="connsiteX6" fmla="*/ 387029 w 430589"/>
                <a:gd name="connsiteY6" fmla="*/ 110268 h 243376"/>
                <a:gd name="connsiteX7" fmla="*/ 406312 w 430589"/>
                <a:gd name="connsiteY7" fmla="*/ 106711 h 243376"/>
                <a:gd name="connsiteX8" fmla="*/ 412865 w 430589"/>
                <a:gd name="connsiteY8" fmla="*/ 102406 h 243376"/>
                <a:gd name="connsiteX9" fmla="*/ 412865 w 430589"/>
                <a:gd name="connsiteY9" fmla="*/ 99410 h 243376"/>
                <a:gd name="connsiteX10" fmla="*/ 415860 w 430589"/>
                <a:gd name="connsiteY10" fmla="*/ 96602 h 243376"/>
                <a:gd name="connsiteX11" fmla="*/ 411554 w 430589"/>
                <a:gd name="connsiteY11" fmla="*/ 84058 h 243376"/>
                <a:gd name="connsiteX12" fmla="*/ 405002 w 430589"/>
                <a:gd name="connsiteY12" fmla="*/ 74698 h 243376"/>
                <a:gd name="connsiteX13" fmla="*/ 399011 w 430589"/>
                <a:gd name="connsiteY13" fmla="*/ 67958 h 243376"/>
                <a:gd name="connsiteX14" fmla="*/ 400696 w 430589"/>
                <a:gd name="connsiteY14" fmla="*/ 58785 h 243376"/>
                <a:gd name="connsiteX15" fmla="*/ 397513 w 430589"/>
                <a:gd name="connsiteY15" fmla="*/ 49237 h 243376"/>
                <a:gd name="connsiteX16" fmla="*/ 381600 w 430589"/>
                <a:gd name="connsiteY16" fmla="*/ 37443 h 243376"/>
                <a:gd name="connsiteX17" fmla="*/ 375797 w 430589"/>
                <a:gd name="connsiteY17" fmla="*/ 34073 h 243376"/>
                <a:gd name="connsiteX18" fmla="*/ 372614 w 430589"/>
                <a:gd name="connsiteY18" fmla="*/ 28456 h 243376"/>
                <a:gd name="connsiteX19" fmla="*/ 370180 w 430589"/>
                <a:gd name="connsiteY19" fmla="*/ 26584 h 243376"/>
                <a:gd name="connsiteX20" fmla="*/ 362505 w 430589"/>
                <a:gd name="connsiteY20" fmla="*/ 24150 h 243376"/>
                <a:gd name="connsiteX21" fmla="*/ 353893 w 430589"/>
                <a:gd name="connsiteY21" fmla="*/ 21155 h 243376"/>
                <a:gd name="connsiteX22" fmla="*/ 346779 w 430589"/>
                <a:gd name="connsiteY22" fmla="*/ 15726 h 243376"/>
                <a:gd name="connsiteX23" fmla="*/ 342098 w 430589"/>
                <a:gd name="connsiteY23" fmla="*/ 14041 h 243376"/>
                <a:gd name="connsiteX24" fmla="*/ 215168 w 430589"/>
                <a:gd name="connsiteY24" fmla="*/ 87803 h 243376"/>
                <a:gd name="connsiteX25" fmla="*/ 215917 w 430589"/>
                <a:gd name="connsiteY25" fmla="*/ 89862 h 243376"/>
                <a:gd name="connsiteX26" fmla="*/ 218163 w 430589"/>
                <a:gd name="connsiteY26" fmla="*/ 97912 h 243376"/>
                <a:gd name="connsiteX27" fmla="*/ 220784 w 430589"/>
                <a:gd name="connsiteY27" fmla="*/ 106149 h 243376"/>
                <a:gd name="connsiteX28" fmla="*/ 197008 w 430589"/>
                <a:gd name="connsiteY28" fmla="*/ 121501 h 243376"/>
                <a:gd name="connsiteX29" fmla="*/ 187086 w 430589"/>
                <a:gd name="connsiteY29" fmla="*/ 124497 h 243376"/>
                <a:gd name="connsiteX30" fmla="*/ 175104 w 430589"/>
                <a:gd name="connsiteY30" fmla="*/ 130113 h 243376"/>
                <a:gd name="connsiteX31" fmla="*/ 151328 w 430589"/>
                <a:gd name="connsiteY31" fmla="*/ 138725 h 243376"/>
                <a:gd name="connsiteX32" fmla="*/ 133543 w 430589"/>
                <a:gd name="connsiteY32" fmla="*/ 148086 h 243376"/>
                <a:gd name="connsiteX33" fmla="*/ 120064 w 430589"/>
                <a:gd name="connsiteY33" fmla="*/ 149209 h 243376"/>
                <a:gd name="connsiteX34" fmla="*/ 108082 w 430589"/>
                <a:gd name="connsiteY34" fmla="*/ 153140 h 243376"/>
                <a:gd name="connsiteX35" fmla="*/ 90858 w 430589"/>
                <a:gd name="connsiteY35" fmla="*/ 164747 h 243376"/>
                <a:gd name="connsiteX36" fmla="*/ 67831 w 430589"/>
                <a:gd name="connsiteY36" fmla="*/ 173920 h 243376"/>
                <a:gd name="connsiteX37" fmla="*/ 64274 w 430589"/>
                <a:gd name="connsiteY37" fmla="*/ 175980 h 243376"/>
                <a:gd name="connsiteX38" fmla="*/ 56598 w 430589"/>
                <a:gd name="connsiteY38" fmla="*/ 181035 h 243376"/>
                <a:gd name="connsiteX39" fmla="*/ 54914 w 430589"/>
                <a:gd name="connsiteY39" fmla="*/ 181409 h 243376"/>
                <a:gd name="connsiteX40" fmla="*/ 17097 w 430589"/>
                <a:gd name="connsiteY40" fmla="*/ 203500 h 243376"/>
                <a:gd name="connsiteX41" fmla="*/ 17097 w 430589"/>
                <a:gd name="connsiteY41" fmla="*/ 210989 h 243376"/>
                <a:gd name="connsiteX42" fmla="*/ 14850 w 430589"/>
                <a:gd name="connsiteY42" fmla="*/ 230459 h 243376"/>
                <a:gd name="connsiteX43" fmla="*/ 23462 w 430589"/>
                <a:gd name="connsiteY43" fmla="*/ 238697 h 243376"/>
                <a:gd name="connsiteX44" fmla="*/ 58658 w 430589"/>
                <a:gd name="connsiteY44" fmla="*/ 242254 h 243376"/>
                <a:gd name="connsiteX45" fmla="*/ 47612 w 430589"/>
                <a:gd name="connsiteY45" fmla="*/ 213984 h 243376"/>
                <a:gd name="connsiteX46" fmla="*/ 84868 w 430589"/>
                <a:gd name="connsiteY46" fmla="*/ 207058 h 243376"/>
                <a:gd name="connsiteX47" fmla="*/ 85055 w 430589"/>
                <a:gd name="connsiteY47" fmla="*/ 199569 h 243376"/>
                <a:gd name="connsiteX48" fmla="*/ 92543 w 430589"/>
                <a:gd name="connsiteY48" fmla="*/ 200505 h 243376"/>
                <a:gd name="connsiteX49" fmla="*/ 119315 w 430589"/>
                <a:gd name="connsiteY49" fmla="*/ 191332 h 243376"/>
                <a:gd name="connsiteX50" fmla="*/ 129612 w 430589"/>
                <a:gd name="connsiteY50" fmla="*/ 187775 h 243376"/>
                <a:gd name="connsiteX51" fmla="*/ 139721 w 430589"/>
                <a:gd name="connsiteY51" fmla="*/ 193017 h 243376"/>
                <a:gd name="connsiteX52" fmla="*/ 145712 w 430589"/>
                <a:gd name="connsiteY52" fmla="*/ 192829 h 243376"/>
                <a:gd name="connsiteX53" fmla="*/ 154324 w 430589"/>
                <a:gd name="connsiteY53" fmla="*/ 188336 h 243376"/>
                <a:gd name="connsiteX54" fmla="*/ 163872 w 430589"/>
                <a:gd name="connsiteY54" fmla="*/ 196574 h 243376"/>
                <a:gd name="connsiteX55" fmla="*/ 186712 w 430589"/>
                <a:gd name="connsiteY55" fmla="*/ 198259 h 243376"/>
                <a:gd name="connsiteX56" fmla="*/ 210300 w 430589"/>
                <a:gd name="connsiteY56" fmla="*/ 187400 h 243376"/>
                <a:gd name="connsiteX57" fmla="*/ 212360 w 430589"/>
                <a:gd name="connsiteY57" fmla="*/ 191332 h 243376"/>
                <a:gd name="connsiteX58" fmla="*/ 214981 w 430589"/>
                <a:gd name="connsiteY58" fmla="*/ 195263 h 243376"/>
                <a:gd name="connsiteX59" fmla="*/ 238757 w 430589"/>
                <a:gd name="connsiteY59" fmla="*/ 193952 h 243376"/>
                <a:gd name="connsiteX60" fmla="*/ 281067 w 430589"/>
                <a:gd name="connsiteY60" fmla="*/ 189647 h 243376"/>
                <a:gd name="connsiteX61" fmla="*/ 313268 w 430589"/>
                <a:gd name="connsiteY61" fmla="*/ 181596 h 243376"/>
                <a:gd name="connsiteX62" fmla="*/ 329742 w 430589"/>
                <a:gd name="connsiteY62" fmla="*/ 187400 h 243376"/>
                <a:gd name="connsiteX63" fmla="*/ 420353 w 430589"/>
                <a:gd name="connsiteY63" fmla="*/ 134606 h 243376"/>
                <a:gd name="connsiteX64" fmla="*/ 419792 w 430589"/>
                <a:gd name="connsiteY64" fmla="*/ 132172 h 243376"/>
                <a:gd name="connsiteX65" fmla="*/ 417545 w 430589"/>
                <a:gd name="connsiteY65" fmla="*/ 121875 h 243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430589" h="243376">
                  <a:moveTo>
                    <a:pt x="417545" y="121875"/>
                  </a:moveTo>
                  <a:cubicBezTo>
                    <a:pt x="416609" y="120939"/>
                    <a:pt x="415673" y="120190"/>
                    <a:pt x="414924" y="119629"/>
                  </a:cubicBezTo>
                  <a:cubicBezTo>
                    <a:pt x="411554" y="117757"/>
                    <a:pt x="408372" y="118693"/>
                    <a:pt x="402006" y="117757"/>
                  </a:cubicBezTo>
                  <a:cubicBezTo>
                    <a:pt x="403504" y="116259"/>
                    <a:pt x="406874" y="115510"/>
                    <a:pt x="409121" y="114200"/>
                  </a:cubicBezTo>
                  <a:cubicBezTo>
                    <a:pt x="408559" y="112889"/>
                    <a:pt x="407810" y="111953"/>
                    <a:pt x="406687" y="111391"/>
                  </a:cubicBezTo>
                  <a:cubicBezTo>
                    <a:pt x="404253" y="110081"/>
                    <a:pt x="400883" y="110830"/>
                    <a:pt x="397513" y="111391"/>
                  </a:cubicBezTo>
                  <a:cubicBezTo>
                    <a:pt x="394144" y="112140"/>
                    <a:pt x="390774" y="112702"/>
                    <a:pt x="387029" y="110268"/>
                  </a:cubicBezTo>
                  <a:cubicBezTo>
                    <a:pt x="393769" y="105963"/>
                    <a:pt x="398449" y="108583"/>
                    <a:pt x="406312" y="106711"/>
                  </a:cubicBezTo>
                  <a:cubicBezTo>
                    <a:pt x="410618" y="105775"/>
                    <a:pt x="411367" y="104839"/>
                    <a:pt x="412865" y="102406"/>
                  </a:cubicBezTo>
                  <a:lnTo>
                    <a:pt x="412865" y="99410"/>
                  </a:lnTo>
                  <a:lnTo>
                    <a:pt x="415860" y="96602"/>
                  </a:lnTo>
                  <a:cubicBezTo>
                    <a:pt x="419043" y="91922"/>
                    <a:pt x="413426" y="88177"/>
                    <a:pt x="411554" y="84058"/>
                  </a:cubicBezTo>
                  <a:cubicBezTo>
                    <a:pt x="409869" y="80689"/>
                    <a:pt x="408933" y="77506"/>
                    <a:pt x="405002" y="74698"/>
                  </a:cubicBezTo>
                  <a:cubicBezTo>
                    <a:pt x="401632" y="72077"/>
                    <a:pt x="398824" y="71702"/>
                    <a:pt x="399011" y="67958"/>
                  </a:cubicBezTo>
                  <a:cubicBezTo>
                    <a:pt x="399385" y="64776"/>
                    <a:pt x="401445" y="62155"/>
                    <a:pt x="400696" y="58785"/>
                  </a:cubicBezTo>
                  <a:cubicBezTo>
                    <a:pt x="400134" y="55602"/>
                    <a:pt x="399760" y="52045"/>
                    <a:pt x="397513" y="49237"/>
                  </a:cubicBezTo>
                  <a:cubicBezTo>
                    <a:pt x="393956" y="44369"/>
                    <a:pt x="388153" y="41187"/>
                    <a:pt x="381600" y="37443"/>
                  </a:cubicBezTo>
                  <a:cubicBezTo>
                    <a:pt x="380290" y="36694"/>
                    <a:pt x="378792" y="35945"/>
                    <a:pt x="375797" y="34073"/>
                  </a:cubicBezTo>
                  <a:cubicBezTo>
                    <a:pt x="373363" y="32013"/>
                    <a:pt x="374299" y="30703"/>
                    <a:pt x="372614" y="28456"/>
                  </a:cubicBezTo>
                  <a:cubicBezTo>
                    <a:pt x="371865" y="27707"/>
                    <a:pt x="371116" y="27146"/>
                    <a:pt x="370180" y="26584"/>
                  </a:cubicBezTo>
                  <a:cubicBezTo>
                    <a:pt x="367934" y="25274"/>
                    <a:pt x="365126" y="24712"/>
                    <a:pt x="362505" y="24150"/>
                  </a:cubicBezTo>
                  <a:cubicBezTo>
                    <a:pt x="359696" y="23588"/>
                    <a:pt x="356888" y="23027"/>
                    <a:pt x="353893" y="21155"/>
                  </a:cubicBezTo>
                  <a:cubicBezTo>
                    <a:pt x="351459" y="19283"/>
                    <a:pt x="349587" y="17223"/>
                    <a:pt x="346779" y="15726"/>
                  </a:cubicBezTo>
                  <a:cubicBezTo>
                    <a:pt x="345468" y="14977"/>
                    <a:pt x="343970" y="14415"/>
                    <a:pt x="342098" y="14041"/>
                  </a:cubicBezTo>
                  <a:lnTo>
                    <a:pt x="215168" y="87803"/>
                  </a:lnTo>
                  <a:cubicBezTo>
                    <a:pt x="215355" y="88551"/>
                    <a:pt x="215730" y="89113"/>
                    <a:pt x="215917" y="89862"/>
                  </a:cubicBezTo>
                  <a:cubicBezTo>
                    <a:pt x="216666" y="92670"/>
                    <a:pt x="216291" y="95104"/>
                    <a:pt x="218163" y="97912"/>
                  </a:cubicBezTo>
                  <a:cubicBezTo>
                    <a:pt x="220410" y="100908"/>
                    <a:pt x="223967" y="103154"/>
                    <a:pt x="220784" y="106149"/>
                  </a:cubicBezTo>
                  <a:cubicBezTo>
                    <a:pt x="214606" y="111579"/>
                    <a:pt x="205433" y="117195"/>
                    <a:pt x="197008" y="121501"/>
                  </a:cubicBezTo>
                  <a:cubicBezTo>
                    <a:pt x="193826" y="122999"/>
                    <a:pt x="190456" y="123373"/>
                    <a:pt x="187086" y="124497"/>
                  </a:cubicBezTo>
                  <a:cubicBezTo>
                    <a:pt x="182967" y="125994"/>
                    <a:pt x="178849" y="128241"/>
                    <a:pt x="175104" y="130113"/>
                  </a:cubicBezTo>
                  <a:cubicBezTo>
                    <a:pt x="167616" y="133670"/>
                    <a:pt x="159004" y="135542"/>
                    <a:pt x="151328" y="138725"/>
                  </a:cubicBezTo>
                  <a:cubicBezTo>
                    <a:pt x="144589" y="141346"/>
                    <a:pt x="140095" y="145652"/>
                    <a:pt x="133543" y="148086"/>
                  </a:cubicBezTo>
                  <a:cubicBezTo>
                    <a:pt x="129050" y="149957"/>
                    <a:pt x="124931" y="148834"/>
                    <a:pt x="120064" y="149209"/>
                  </a:cubicBezTo>
                  <a:cubicBezTo>
                    <a:pt x="115383" y="149396"/>
                    <a:pt x="111265" y="151455"/>
                    <a:pt x="108082" y="153140"/>
                  </a:cubicBezTo>
                  <a:cubicBezTo>
                    <a:pt x="100968" y="156510"/>
                    <a:pt x="98909" y="161565"/>
                    <a:pt x="90858" y="164747"/>
                  </a:cubicBezTo>
                  <a:cubicBezTo>
                    <a:pt x="82808" y="168117"/>
                    <a:pt x="74945" y="169989"/>
                    <a:pt x="67831" y="173920"/>
                  </a:cubicBezTo>
                  <a:lnTo>
                    <a:pt x="64274" y="175980"/>
                  </a:lnTo>
                  <a:cubicBezTo>
                    <a:pt x="61840" y="177852"/>
                    <a:pt x="59219" y="180099"/>
                    <a:pt x="56598" y="181035"/>
                  </a:cubicBezTo>
                  <a:cubicBezTo>
                    <a:pt x="56037" y="181222"/>
                    <a:pt x="55475" y="181222"/>
                    <a:pt x="54914" y="181409"/>
                  </a:cubicBezTo>
                  <a:lnTo>
                    <a:pt x="17097" y="203500"/>
                  </a:lnTo>
                  <a:cubicBezTo>
                    <a:pt x="17284" y="205747"/>
                    <a:pt x="17471" y="208181"/>
                    <a:pt x="17097" y="210989"/>
                  </a:cubicBezTo>
                  <a:cubicBezTo>
                    <a:pt x="16160" y="216418"/>
                    <a:pt x="12416" y="225217"/>
                    <a:pt x="14850" y="230459"/>
                  </a:cubicBezTo>
                  <a:cubicBezTo>
                    <a:pt x="16160" y="233455"/>
                    <a:pt x="19343" y="236263"/>
                    <a:pt x="23462" y="238697"/>
                  </a:cubicBezTo>
                  <a:cubicBezTo>
                    <a:pt x="33197" y="244313"/>
                    <a:pt x="48548" y="247308"/>
                    <a:pt x="58658" y="242254"/>
                  </a:cubicBezTo>
                  <a:cubicBezTo>
                    <a:pt x="45178" y="233267"/>
                    <a:pt x="30950" y="225779"/>
                    <a:pt x="47612" y="213984"/>
                  </a:cubicBezTo>
                  <a:cubicBezTo>
                    <a:pt x="58096" y="206496"/>
                    <a:pt x="78315" y="214920"/>
                    <a:pt x="84868" y="207058"/>
                  </a:cubicBezTo>
                  <a:cubicBezTo>
                    <a:pt x="86927" y="204811"/>
                    <a:pt x="80936" y="201628"/>
                    <a:pt x="85055" y="199569"/>
                  </a:cubicBezTo>
                  <a:cubicBezTo>
                    <a:pt x="87301" y="198259"/>
                    <a:pt x="88612" y="199008"/>
                    <a:pt x="92543" y="200505"/>
                  </a:cubicBezTo>
                  <a:cubicBezTo>
                    <a:pt x="105648" y="199756"/>
                    <a:pt x="108457" y="196012"/>
                    <a:pt x="119315" y="191332"/>
                  </a:cubicBezTo>
                  <a:cubicBezTo>
                    <a:pt x="121374" y="190583"/>
                    <a:pt x="127178" y="187775"/>
                    <a:pt x="129612" y="187775"/>
                  </a:cubicBezTo>
                  <a:cubicBezTo>
                    <a:pt x="132794" y="187587"/>
                    <a:pt x="134105" y="187775"/>
                    <a:pt x="139721" y="193017"/>
                  </a:cubicBezTo>
                  <a:cubicBezTo>
                    <a:pt x="140283" y="193391"/>
                    <a:pt x="141780" y="193578"/>
                    <a:pt x="145712" y="192829"/>
                  </a:cubicBezTo>
                  <a:cubicBezTo>
                    <a:pt x="148520" y="192455"/>
                    <a:pt x="151515" y="189272"/>
                    <a:pt x="154324" y="188336"/>
                  </a:cubicBezTo>
                  <a:cubicBezTo>
                    <a:pt x="157693" y="191706"/>
                    <a:pt x="160502" y="194701"/>
                    <a:pt x="163872" y="196574"/>
                  </a:cubicBezTo>
                  <a:cubicBezTo>
                    <a:pt x="168926" y="199569"/>
                    <a:pt x="175292" y="200505"/>
                    <a:pt x="186712" y="198259"/>
                  </a:cubicBezTo>
                  <a:cubicBezTo>
                    <a:pt x="199255" y="195637"/>
                    <a:pt x="201876" y="192642"/>
                    <a:pt x="210300" y="187400"/>
                  </a:cubicBezTo>
                  <a:cubicBezTo>
                    <a:pt x="212172" y="188524"/>
                    <a:pt x="212360" y="190021"/>
                    <a:pt x="212360" y="191332"/>
                  </a:cubicBezTo>
                  <a:cubicBezTo>
                    <a:pt x="212360" y="192642"/>
                    <a:pt x="212360" y="193952"/>
                    <a:pt x="214981" y="195263"/>
                  </a:cubicBezTo>
                  <a:cubicBezTo>
                    <a:pt x="220035" y="197697"/>
                    <a:pt x="233328" y="194514"/>
                    <a:pt x="238757" y="193952"/>
                  </a:cubicBezTo>
                  <a:cubicBezTo>
                    <a:pt x="252610" y="192829"/>
                    <a:pt x="267962" y="192829"/>
                    <a:pt x="281067" y="189647"/>
                  </a:cubicBezTo>
                  <a:cubicBezTo>
                    <a:pt x="291925" y="187213"/>
                    <a:pt x="300724" y="180286"/>
                    <a:pt x="313268" y="181596"/>
                  </a:cubicBezTo>
                  <a:cubicBezTo>
                    <a:pt x="318697" y="182158"/>
                    <a:pt x="324500" y="184592"/>
                    <a:pt x="329742" y="187400"/>
                  </a:cubicBezTo>
                  <a:lnTo>
                    <a:pt x="420353" y="134606"/>
                  </a:lnTo>
                  <a:cubicBezTo>
                    <a:pt x="420166" y="133857"/>
                    <a:pt x="419792" y="133108"/>
                    <a:pt x="419792" y="132172"/>
                  </a:cubicBezTo>
                  <a:cubicBezTo>
                    <a:pt x="419417" y="128615"/>
                    <a:pt x="420728" y="125432"/>
                    <a:pt x="417545" y="121875"/>
                  </a:cubicBezTo>
                  <a:close/>
                </a:path>
              </a:pathLst>
            </a:custGeom>
            <a:solidFill>
              <a:srgbClr val="5576DB"/>
            </a:solidFill>
            <a:ln w="9525" cap="flat">
              <a:noFill/>
              <a:prstDash val="solid"/>
              <a:miter/>
            </a:ln>
          </p:spPr>
          <p:txBody>
            <a:bodyPr rtlCol="0" anchor="ctr"/>
            <a:lstStyle/>
            <a:p>
              <a:endParaRPr lang="en-US" sz="1050"/>
            </a:p>
          </p:txBody>
        </p:sp>
        <p:sp>
          <p:nvSpPr>
            <p:cNvPr id="435" name="Freeform: Shape 363">
              <a:extLst>
                <a:ext uri="{FF2B5EF4-FFF2-40B4-BE49-F238E27FC236}">
                  <a16:creationId xmlns:a16="http://schemas.microsoft.com/office/drawing/2014/main" id="{BCBE283A-DB7F-C458-8713-D5FD1B30BD6A}"/>
                </a:ext>
              </a:extLst>
            </p:cNvPr>
            <p:cNvSpPr/>
            <p:nvPr/>
          </p:nvSpPr>
          <p:spPr>
            <a:xfrm>
              <a:off x="1509005" y="8786885"/>
              <a:ext cx="131049" cy="74885"/>
            </a:xfrm>
            <a:custGeom>
              <a:avLst/>
              <a:gdLst>
                <a:gd name="connsiteX0" fmla="*/ 15351 w 131049"/>
                <a:gd name="connsiteY0" fmla="*/ 67209 h 74885"/>
                <a:gd name="connsiteX1" fmla="*/ 27708 w 131049"/>
                <a:gd name="connsiteY1" fmla="*/ 77132 h 74885"/>
                <a:gd name="connsiteX2" fmla="*/ 35758 w 131049"/>
                <a:gd name="connsiteY2" fmla="*/ 76570 h 74885"/>
                <a:gd name="connsiteX3" fmla="*/ 42123 w 131049"/>
                <a:gd name="connsiteY3" fmla="*/ 75073 h 74885"/>
                <a:gd name="connsiteX4" fmla="*/ 52794 w 131049"/>
                <a:gd name="connsiteY4" fmla="*/ 75821 h 74885"/>
                <a:gd name="connsiteX5" fmla="*/ 61780 w 131049"/>
                <a:gd name="connsiteY5" fmla="*/ 71890 h 74885"/>
                <a:gd name="connsiteX6" fmla="*/ 72077 w 131049"/>
                <a:gd name="connsiteY6" fmla="*/ 64589 h 74885"/>
                <a:gd name="connsiteX7" fmla="*/ 88552 w 131049"/>
                <a:gd name="connsiteY7" fmla="*/ 55977 h 74885"/>
                <a:gd name="connsiteX8" fmla="*/ 123186 w 131049"/>
                <a:gd name="connsiteY8" fmla="*/ 52045 h 74885"/>
                <a:gd name="connsiteX9" fmla="*/ 129739 w 131049"/>
                <a:gd name="connsiteY9" fmla="*/ 37817 h 74885"/>
                <a:gd name="connsiteX10" fmla="*/ 125620 w 131049"/>
                <a:gd name="connsiteY10" fmla="*/ 29393 h 74885"/>
                <a:gd name="connsiteX11" fmla="*/ 120191 w 131049"/>
                <a:gd name="connsiteY11" fmla="*/ 22278 h 74885"/>
                <a:gd name="connsiteX12" fmla="*/ 107273 w 131049"/>
                <a:gd name="connsiteY12" fmla="*/ 17411 h 74885"/>
                <a:gd name="connsiteX13" fmla="*/ 104652 w 131049"/>
                <a:gd name="connsiteY13" fmla="*/ 14041 h 74885"/>
                <a:gd name="connsiteX14" fmla="*/ 14041 w 131049"/>
                <a:gd name="connsiteY14" fmla="*/ 66835 h 74885"/>
                <a:gd name="connsiteX15" fmla="*/ 15351 w 131049"/>
                <a:gd name="connsiteY15" fmla="*/ 67209 h 7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1049" h="74885">
                  <a:moveTo>
                    <a:pt x="15351" y="67209"/>
                  </a:moveTo>
                  <a:cubicBezTo>
                    <a:pt x="20781" y="70392"/>
                    <a:pt x="25461" y="74136"/>
                    <a:pt x="27708" y="77132"/>
                  </a:cubicBezTo>
                  <a:cubicBezTo>
                    <a:pt x="30890" y="76945"/>
                    <a:pt x="32949" y="77506"/>
                    <a:pt x="35758" y="76570"/>
                  </a:cubicBezTo>
                  <a:cubicBezTo>
                    <a:pt x="38004" y="75821"/>
                    <a:pt x="39502" y="74885"/>
                    <a:pt x="42123" y="75073"/>
                  </a:cubicBezTo>
                  <a:cubicBezTo>
                    <a:pt x="45867" y="75259"/>
                    <a:pt x="49050" y="76570"/>
                    <a:pt x="52794" y="75821"/>
                  </a:cubicBezTo>
                  <a:cubicBezTo>
                    <a:pt x="56538" y="75073"/>
                    <a:pt x="59159" y="73388"/>
                    <a:pt x="61780" y="71890"/>
                  </a:cubicBezTo>
                  <a:cubicBezTo>
                    <a:pt x="65524" y="69643"/>
                    <a:pt x="69830" y="67397"/>
                    <a:pt x="72077" y="64589"/>
                  </a:cubicBezTo>
                  <a:cubicBezTo>
                    <a:pt x="75634" y="59721"/>
                    <a:pt x="78255" y="56351"/>
                    <a:pt x="88552" y="55977"/>
                  </a:cubicBezTo>
                  <a:cubicBezTo>
                    <a:pt x="96227" y="50173"/>
                    <a:pt x="112702" y="54479"/>
                    <a:pt x="123186" y="52045"/>
                  </a:cubicBezTo>
                  <a:cubicBezTo>
                    <a:pt x="133670" y="49611"/>
                    <a:pt x="136104" y="42872"/>
                    <a:pt x="129739" y="37817"/>
                  </a:cubicBezTo>
                  <a:cubicBezTo>
                    <a:pt x="125245" y="34073"/>
                    <a:pt x="124684" y="34260"/>
                    <a:pt x="125620" y="29393"/>
                  </a:cubicBezTo>
                  <a:cubicBezTo>
                    <a:pt x="126182" y="26584"/>
                    <a:pt x="125245" y="25086"/>
                    <a:pt x="120191" y="22278"/>
                  </a:cubicBezTo>
                  <a:cubicBezTo>
                    <a:pt x="115136" y="19657"/>
                    <a:pt x="110268" y="19283"/>
                    <a:pt x="107273" y="17411"/>
                  </a:cubicBezTo>
                  <a:cubicBezTo>
                    <a:pt x="105963" y="16662"/>
                    <a:pt x="105214" y="15538"/>
                    <a:pt x="104652" y="14041"/>
                  </a:cubicBezTo>
                  <a:lnTo>
                    <a:pt x="14041" y="66835"/>
                  </a:lnTo>
                  <a:cubicBezTo>
                    <a:pt x="14415" y="66648"/>
                    <a:pt x="14977" y="66835"/>
                    <a:pt x="15351" y="67209"/>
                  </a:cubicBezTo>
                  <a:close/>
                </a:path>
              </a:pathLst>
            </a:custGeom>
            <a:solidFill>
              <a:srgbClr val="3765C7"/>
            </a:solidFill>
            <a:ln w="9525" cap="flat">
              <a:noFill/>
              <a:prstDash val="solid"/>
              <a:miter/>
            </a:ln>
          </p:spPr>
          <p:txBody>
            <a:bodyPr rtlCol="0" anchor="ctr"/>
            <a:lstStyle/>
            <a:p>
              <a:endParaRPr lang="en-US" sz="1050"/>
            </a:p>
          </p:txBody>
        </p:sp>
        <p:sp>
          <p:nvSpPr>
            <p:cNvPr id="436" name="Freeform: Shape 364">
              <a:extLst>
                <a:ext uri="{FF2B5EF4-FFF2-40B4-BE49-F238E27FC236}">
                  <a16:creationId xmlns:a16="http://schemas.microsoft.com/office/drawing/2014/main" id="{D45D3425-AEA8-CDF0-D3DA-6D7EE01364D9}"/>
                </a:ext>
              </a:extLst>
            </p:cNvPr>
            <p:cNvSpPr/>
            <p:nvPr/>
          </p:nvSpPr>
          <p:spPr>
            <a:xfrm>
              <a:off x="2236588" y="9291005"/>
              <a:ext cx="168492" cy="93607"/>
            </a:xfrm>
            <a:custGeom>
              <a:avLst/>
              <a:gdLst>
                <a:gd name="connsiteX0" fmla="*/ 164487 w 168491"/>
                <a:gd name="connsiteY0" fmla="*/ 30373 h 93606"/>
                <a:gd name="connsiteX1" fmla="*/ 159807 w 168491"/>
                <a:gd name="connsiteY1" fmla="*/ 26629 h 93606"/>
                <a:gd name="connsiteX2" fmla="*/ 150259 w 168491"/>
                <a:gd name="connsiteY2" fmla="*/ 23821 h 93606"/>
                <a:gd name="connsiteX3" fmla="*/ 139401 w 168491"/>
                <a:gd name="connsiteY3" fmla="*/ 28314 h 93606"/>
                <a:gd name="connsiteX4" fmla="*/ 125922 w 168491"/>
                <a:gd name="connsiteY4" fmla="*/ 28501 h 93606"/>
                <a:gd name="connsiteX5" fmla="*/ 122739 w 168491"/>
                <a:gd name="connsiteY5" fmla="*/ 26441 h 93606"/>
                <a:gd name="connsiteX6" fmla="*/ 119182 w 168491"/>
                <a:gd name="connsiteY6" fmla="*/ 24007 h 93606"/>
                <a:gd name="connsiteX7" fmla="*/ 115812 w 168491"/>
                <a:gd name="connsiteY7" fmla="*/ 22323 h 93606"/>
                <a:gd name="connsiteX8" fmla="*/ 82862 w 168491"/>
                <a:gd name="connsiteY8" fmla="*/ 21012 h 93606"/>
                <a:gd name="connsiteX9" fmla="*/ 75187 w 168491"/>
                <a:gd name="connsiteY9" fmla="*/ 15770 h 93606"/>
                <a:gd name="connsiteX10" fmla="*/ 71068 w 168491"/>
                <a:gd name="connsiteY10" fmla="*/ 14085 h 93606"/>
                <a:gd name="connsiteX11" fmla="*/ 59086 w 168491"/>
                <a:gd name="connsiteY11" fmla="*/ 18017 h 93606"/>
                <a:gd name="connsiteX12" fmla="*/ 63954 w 168491"/>
                <a:gd name="connsiteY12" fmla="*/ 18017 h 93606"/>
                <a:gd name="connsiteX13" fmla="*/ 69383 w 168491"/>
                <a:gd name="connsiteY13" fmla="*/ 18204 h 93606"/>
                <a:gd name="connsiteX14" fmla="*/ 55904 w 168491"/>
                <a:gd name="connsiteY14" fmla="*/ 24007 h 93606"/>
                <a:gd name="connsiteX15" fmla="*/ 43735 w 168491"/>
                <a:gd name="connsiteY15" fmla="*/ 36364 h 93606"/>
                <a:gd name="connsiteX16" fmla="*/ 34187 w 168491"/>
                <a:gd name="connsiteY16" fmla="*/ 48158 h 93606"/>
                <a:gd name="connsiteX17" fmla="*/ 18836 w 168491"/>
                <a:gd name="connsiteY17" fmla="*/ 54149 h 93606"/>
                <a:gd name="connsiteX18" fmla="*/ 17151 w 168491"/>
                <a:gd name="connsiteY18" fmla="*/ 64259 h 93606"/>
                <a:gd name="connsiteX19" fmla="*/ 21269 w 168491"/>
                <a:gd name="connsiteY19" fmla="*/ 65944 h 93606"/>
                <a:gd name="connsiteX20" fmla="*/ 34936 w 168491"/>
                <a:gd name="connsiteY20" fmla="*/ 66692 h 93606"/>
                <a:gd name="connsiteX21" fmla="*/ 38867 w 168491"/>
                <a:gd name="connsiteY21" fmla="*/ 68190 h 93606"/>
                <a:gd name="connsiteX22" fmla="*/ 45420 w 168491"/>
                <a:gd name="connsiteY22" fmla="*/ 73245 h 93606"/>
                <a:gd name="connsiteX23" fmla="*/ 46730 w 168491"/>
                <a:gd name="connsiteY23" fmla="*/ 73994 h 93606"/>
                <a:gd name="connsiteX24" fmla="*/ 69196 w 168491"/>
                <a:gd name="connsiteY24" fmla="*/ 78861 h 93606"/>
                <a:gd name="connsiteX25" fmla="*/ 87356 w 168491"/>
                <a:gd name="connsiteY25" fmla="*/ 86162 h 93606"/>
                <a:gd name="connsiteX26" fmla="*/ 87917 w 168491"/>
                <a:gd name="connsiteY26" fmla="*/ 86537 h 93606"/>
                <a:gd name="connsiteX27" fmla="*/ 172163 w 168491"/>
                <a:gd name="connsiteY27" fmla="*/ 37674 h 93606"/>
                <a:gd name="connsiteX28" fmla="*/ 171976 w 168491"/>
                <a:gd name="connsiteY28" fmla="*/ 37674 h 93606"/>
                <a:gd name="connsiteX29" fmla="*/ 164487 w 168491"/>
                <a:gd name="connsiteY29" fmla="*/ 30373 h 9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8491" h="93606">
                  <a:moveTo>
                    <a:pt x="164487" y="30373"/>
                  </a:moveTo>
                  <a:cubicBezTo>
                    <a:pt x="163551" y="29249"/>
                    <a:pt x="161866" y="27752"/>
                    <a:pt x="159807" y="26629"/>
                  </a:cubicBezTo>
                  <a:cubicBezTo>
                    <a:pt x="156812" y="24944"/>
                    <a:pt x="153255" y="23633"/>
                    <a:pt x="150259" y="23821"/>
                  </a:cubicBezTo>
                  <a:cubicBezTo>
                    <a:pt x="145579" y="24007"/>
                    <a:pt x="143145" y="26816"/>
                    <a:pt x="139401" y="28314"/>
                  </a:cubicBezTo>
                  <a:cubicBezTo>
                    <a:pt x="133036" y="31309"/>
                    <a:pt x="129291" y="30560"/>
                    <a:pt x="125922" y="28501"/>
                  </a:cubicBezTo>
                  <a:cubicBezTo>
                    <a:pt x="124798" y="27939"/>
                    <a:pt x="123862" y="27190"/>
                    <a:pt x="122739" y="26441"/>
                  </a:cubicBezTo>
                  <a:cubicBezTo>
                    <a:pt x="121616" y="25506"/>
                    <a:pt x="120492" y="24756"/>
                    <a:pt x="119182" y="24007"/>
                  </a:cubicBezTo>
                  <a:cubicBezTo>
                    <a:pt x="118059" y="23446"/>
                    <a:pt x="116935" y="22884"/>
                    <a:pt x="115812" y="22323"/>
                  </a:cubicBezTo>
                  <a:cubicBezTo>
                    <a:pt x="103269" y="28314"/>
                    <a:pt x="93908" y="27003"/>
                    <a:pt x="82862" y="21012"/>
                  </a:cubicBezTo>
                  <a:cubicBezTo>
                    <a:pt x="81178" y="20076"/>
                    <a:pt x="77995" y="17455"/>
                    <a:pt x="75187" y="15770"/>
                  </a:cubicBezTo>
                  <a:cubicBezTo>
                    <a:pt x="73689" y="14834"/>
                    <a:pt x="72379" y="14273"/>
                    <a:pt x="71068" y="14085"/>
                  </a:cubicBezTo>
                  <a:cubicBezTo>
                    <a:pt x="67511" y="13711"/>
                    <a:pt x="57963" y="15770"/>
                    <a:pt x="59086" y="18017"/>
                  </a:cubicBezTo>
                  <a:cubicBezTo>
                    <a:pt x="59835" y="18391"/>
                    <a:pt x="62082" y="18204"/>
                    <a:pt x="63954" y="18017"/>
                  </a:cubicBezTo>
                  <a:cubicBezTo>
                    <a:pt x="66201" y="17830"/>
                    <a:pt x="68447" y="17642"/>
                    <a:pt x="69383" y="18204"/>
                  </a:cubicBezTo>
                  <a:cubicBezTo>
                    <a:pt x="69945" y="21199"/>
                    <a:pt x="58712" y="22323"/>
                    <a:pt x="55904" y="24007"/>
                  </a:cubicBezTo>
                  <a:cubicBezTo>
                    <a:pt x="48415" y="27752"/>
                    <a:pt x="46169" y="30747"/>
                    <a:pt x="43735" y="36364"/>
                  </a:cubicBezTo>
                  <a:cubicBezTo>
                    <a:pt x="41676" y="41419"/>
                    <a:pt x="39616" y="44227"/>
                    <a:pt x="34187" y="48158"/>
                  </a:cubicBezTo>
                  <a:cubicBezTo>
                    <a:pt x="30630" y="50218"/>
                    <a:pt x="24639" y="57145"/>
                    <a:pt x="18836" y="54149"/>
                  </a:cubicBezTo>
                  <a:cubicBezTo>
                    <a:pt x="13594" y="56957"/>
                    <a:pt x="12096" y="61263"/>
                    <a:pt x="17151" y="64259"/>
                  </a:cubicBezTo>
                  <a:cubicBezTo>
                    <a:pt x="18274" y="64820"/>
                    <a:pt x="19585" y="65382"/>
                    <a:pt x="21269" y="65944"/>
                  </a:cubicBezTo>
                  <a:cubicBezTo>
                    <a:pt x="25388" y="67067"/>
                    <a:pt x="30256" y="65756"/>
                    <a:pt x="34936" y="66692"/>
                  </a:cubicBezTo>
                  <a:cubicBezTo>
                    <a:pt x="36434" y="67067"/>
                    <a:pt x="37744" y="67628"/>
                    <a:pt x="38867" y="68190"/>
                  </a:cubicBezTo>
                  <a:cubicBezTo>
                    <a:pt x="41301" y="69688"/>
                    <a:pt x="43173" y="71560"/>
                    <a:pt x="45420" y="73245"/>
                  </a:cubicBezTo>
                  <a:cubicBezTo>
                    <a:pt x="45794" y="73432"/>
                    <a:pt x="46169" y="73806"/>
                    <a:pt x="46730" y="73994"/>
                  </a:cubicBezTo>
                  <a:cubicBezTo>
                    <a:pt x="52721" y="77551"/>
                    <a:pt x="60771" y="77551"/>
                    <a:pt x="69196" y="78861"/>
                  </a:cubicBezTo>
                  <a:cubicBezTo>
                    <a:pt x="77059" y="80546"/>
                    <a:pt x="81739" y="82793"/>
                    <a:pt x="87356" y="86162"/>
                  </a:cubicBezTo>
                  <a:cubicBezTo>
                    <a:pt x="87543" y="86350"/>
                    <a:pt x="87730" y="86350"/>
                    <a:pt x="87917" y="86537"/>
                  </a:cubicBezTo>
                  <a:lnTo>
                    <a:pt x="172163" y="37674"/>
                  </a:lnTo>
                  <a:cubicBezTo>
                    <a:pt x="172163" y="37674"/>
                    <a:pt x="171976" y="37674"/>
                    <a:pt x="171976" y="37674"/>
                  </a:cubicBezTo>
                  <a:cubicBezTo>
                    <a:pt x="168232" y="35802"/>
                    <a:pt x="165985" y="32620"/>
                    <a:pt x="164487" y="30373"/>
                  </a:cubicBezTo>
                  <a:close/>
                </a:path>
              </a:pathLst>
            </a:custGeom>
            <a:solidFill>
              <a:srgbClr val="5576DB"/>
            </a:solidFill>
            <a:ln w="9525" cap="flat">
              <a:noFill/>
              <a:prstDash val="solid"/>
              <a:miter/>
            </a:ln>
          </p:spPr>
          <p:txBody>
            <a:bodyPr rtlCol="0" anchor="ctr"/>
            <a:lstStyle/>
            <a:p>
              <a:endParaRPr lang="en-US" sz="1050"/>
            </a:p>
          </p:txBody>
        </p:sp>
        <p:sp>
          <p:nvSpPr>
            <p:cNvPr id="437" name="Freeform: Shape 365">
              <a:extLst>
                <a:ext uri="{FF2B5EF4-FFF2-40B4-BE49-F238E27FC236}">
                  <a16:creationId xmlns:a16="http://schemas.microsoft.com/office/drawing/2014/main" id="{8326AC48-74A9-D677-034C-0A9C4E4ADE25}"/>
                </a:ext>
              </a:extLst>
            </p:cNvPr>
            <p:cNvSpPr/>
            <p:nvPr/>
          </p:nvSpPr>
          <p:spPr>
            <a:xfrm>
              <a:off x="2310090" y="9310099"/>
              <a:ext cx="205934" cy="149770"/>
            </a:xfrm>
            <a:custGeom>
              <a:avLst/>
              <a:gdLst>
                <a:gd name="connsiteX0" fmla="*/ 22278 w 205934"/>
                <a:gd name="connsiteY0" fmla="*/ 72685 h 149770"/>
                <a:gd name="connsiteX1" fmla="*/ 27146 w 205934"/>
                <a:gd name="connsiteY1" fmla="*/ 75119 h 149770"/>
                <a:gd name="connsiteX2" fmla="*/ 36507 w 205934"/>
                <a:gd name="connsiteY2" fmla="*/ 78863 h 149770"/>
                <a:gd name="connsiteX3" fmla="*/ 38566 w 205934"/>
                <a:gd name="connsiteY3" fmla="*/ 80360 h 149770"/>
                <a:gd name="connsiteX4" fmla="*/ 37443 w 205934"/>
                <a:gd name="connsiteY4" fmla="*/ 92155 h 149770"/>
                <a:gd name="connsiteX5" fmla="*/ 39128 w 205934"/>
                <a:gd name="connsiteY5" fmla="*/ 94215 h 149770"/>
                <a:gd name="connsiteX6" fmla="*/ 52794 w 205934"/>
                <a:gd name="connsiteY6" fmla="*/ 95150 h 149770"/>
                <a:gd name="connsiteX7" fmla="*/ 46429 w 205934"/>
                <a:gd name="connsiteY7" fmla="*/ 100580 h 149770"/>
                <a:gd name="connsiteX8" fmla="*/ 46991 w 205934"/>
                <a:gd name="connsiteY8" fmla="*/ 102265 h 149770"/>
                <a:gd name="connsiteX9" fmla="*/ 48114 w 205934"/>
                <a:gd name="connsiteY9" fmla="*/ 102639 h 149770"/>
                <a:gd name="connsiteX10" fmla="*/ 48863 w 205934"/>
                <a:gd name="connsiteY10" fmla="*/ 103388 h 149770"/>
                <a:gd name="connsiteX11" fmla="*/ 41187 w 205934"/>
                <a:gd name="connsiteY11" fmla="*/ 115744 h 149770"/>
                <a:gd name="connsiteX12" fmla="*/ 43621 w 205934"/>
                <a:gd name="connsiteY12" fmla="*/ 127913 h 149770"/>
                <a:gd name="connsiteX13" fmla="*/ 49237 w 205934"/>
                <a:gd name="connsiteY13" fmla="*/ 133342 h 149770"/>
                <a:gd name="connsiteX14" fmla="*/ 58036 w 205934"/>
                <a:gd name="connsiteY14" fmla="*/ 134653 h 149770"/>
                <a:gd name="connsiteX15" fmla="*/ 66273 w 205934"/>
                <a:gd name="connsiteY15" fmla="*/ 131470 h 149770"/>
                <a:gd name="connsiteX16" fmla="*/ 64776 w 205934"/>
                <a:gd name="connsiteY16" fmla="*/ 136150 h 149770"/>
                <a:gd name="connsiteX17" fmla="*/ 74136 w 205934"/>
                <a:gd name="connsiteY17" fmla="*/ 136150 h 149770"/>
                <a:gd name="connsiteX18" fmla="*/ 77881 w 205934"/>
                <a:gd name="connsiteY18" fmla="*/ 137273 h 149770"/>
                <a:gd name="connsiteX19" fmla="*/ 79566 w 205934"/>
                <a:gd name="connsiteY19" fmla="*/ 138397 h 149770"/>
                <a:gd name="connsiteX20" fmla="*/ 81251 w 205934"/>
                <a:gd name="connsiteY20" fmla="*/ 139707 h 149770"/>
                <a:gd name="connsiteX21" fmla="*/ 82374 w 205934"/>
                <a:gd name="connsiteY21" fmla="*/ 140269 h 149770"/>
                <a:gd name="connsiteX22" fmla="*/ 103716 w 205934"/>
                <a:gd name="connsiteY22" fmla="*/ 138584 h 149770"/>
                <a:gd name="connsiteX23" fmla="*/ 122250 w 205934"/>
                <a:gd name="connsiteY23" fmla="*/ 134840 h 149770"/>
                <a:gd name="connsiteX24" fmla="*/ 150145 w 205934"/>
                <a:gd name="connsiteY24" fmla="*/ 128662 h 149770"/>
                <a:gd name="connsiteX25" fmla="*/ 174670 w 205934"/>
                <a:gd name="connsiteY25" fmla="*/ 103949 h 149770"/>
                <a:gd name="connsiteX26" fmla="*/ 168492 w 205934"/>
                <a:gd name="connsiteY26" fmla="*/ 88785 h 149770"/>
                <a:gd name="connsiteX27" fmla="*/ 174108 w 205934"/>
                <a:gd name="connsiteY27" fmla="*/ 73059 h 149770"/>
                <a:gd name="connsiteX28" fmla="*/ 185341 w 205934"/>
                <a:gd name="connsiteY28" fmla="*/ 56959 h 149770"/>
                <a:gd name="connsiteX29" fmla="*/ 190957 w 205934"/>
                <a:gd name="connsiteY29" fmla="*/ 41982 h 149770"/>
                <a:gd name="connsiteX30" fmla="*/ 151081 w 205934"/>
                <a:gd name="connsiteY30" fmla="*/ 57708 h 149770"/>
                <a:gd name="connsiteX31" fmla="*/ 147337 w 205934"/>
                <a:gd name="connsiteY31" fmla="*/ 55836 h 149770"/>
                <a:gd name="connsiteX32" fmla="*/ 138163 w 205934"/>
                <a:gd name="connsiteY32" fmla="*/ 42544 h 149770"/>
                <a:gd name="connsiteX33" fmla="*/ 148086 w 205934"/>
                <a:gd name="connsiteY33" fmla="*/ 35429 h 149770"/>
                <a:gd name="connsiteX34" fmla="*/ 149209 w 205934"/>
                <a:gd name="connsiteY34" fmla="*/ 28877 h 149770"/>
                <a:gd name="connsiteX35" fmla="*/ 146775 w 205934"/>
                <a:gd name="connsiteY35" fmla="*/ 27567 h 149770"/>
                <a:gd name="connsiteX36" fmla="*/ 137040 w 205934"/>
                <a:gd name="connsiteY36" fmla="*/ 18768 h 149770"/>
                <a:gd name="connsiteX37" fmla="*/ 134045 w 205934"/>
                <a:gd name="connsiteY37" fmla="*/ 15959 h 149770"/>
                <a:gd name="connsiteX38" fmla="*/ 127679 w 205934"/>
                <a:gd name="connsiteY38" fmla="*/ 14087 h 149770"/>
                <a:gd name="connsiteX39" fmla="*/ 108396 w 205934"/>
                <a:gd name="connsiteY39" fmla="*/ 19891 h 149770"/>
                <a:gd name="connsiteX40" fmla="*/ 98287 w 205934"/>
                <a:gd name="connsiteY40" fmla="*/ 18955 h 149770"/>
                <a:gd name="connsiteX41" fmla="*/ 14041 w 205934"/>
                <a:gd name="connsiteY41" fmla="*/ 67818 h 149770"/>
                <a:gd name="connsiteX42" fmla="*/ 22278 w 205934"/>
                <a:gd name="connsiteY42" fmla="*/ 72685 h 149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05934" h="149770">
                  <a:moveTo>
                    <a:pt x="22278" y="72685"/>
                  </a:moveTo>
                  <a:cubicBezTo>
                    <a:pt x="23776" y="73621"/>
                    <a:pt x="25274" y="74370"/>
                    <a:pt x="27146" y="75119"/>
                  </a:cubicBezTo>
                  <a:cubicBezTo>
                    <a:pt x="30141" y="76617"/>
                    <a:pt x="33886" y="77365"/>
                    <a:pt x="36507" y="78863"/>
                  </a:cubicBezTo>
                  <a:cubicBezTo>
                    <a:pt x="37255" y="79237"/>
                    <a:pt x="38004" y="79799"/>
                    <a:pt x="38566" y="80360"/>
                  </a:cubicBezTo>
                  <a:cubicBezTo>
                    <a:pt x="42872" y="85416"/>
                    <a:pt x="36132" y="87662"/>
                    <a:pt x="37443" y="92155"/>
                  </a:cubicBezTo>
                  <a:cubicBezTo>
                    <a:pt x="37817" y="93091"/>
                    <a:pt x="38379" y="93653"/>
                    <a:pt x="39128" y="94215"/>
                  </a:cubicBezTo>
                  <a:cubicBezTo>
                    <a:pt x="42310" y="96086"/>
                    <a:pt x="48488" y="95150"/>
                    <a:pt x="52794" y="95150"/>
                  </a:cubicBezTo>
                  <a:cubicBezTo>
                    <a:pt x="53543" y="97959"/>
                    <a:pt x="47552" y="98146"/>
                    <a:pt x="46429" y="100580"/>
                  </a:cubicBezTo>
                  <a:cubicBezTo>
                    <a:pt x="46054" y="101516"/>
                    <a:pt x="46054" y="101890"/>
                    <a:pt x="46991" y="102265"/>
                  </a:cubicBezTo>
                  <a:cubicBezTo>
                    <a:pt x="47365" y="102452"/>
                    <a:pt x="47739" y="102452"/>
                    <a:pt x="48114" y="102639"/>
                  </a:cubicBezTo>
                  <a:cubicBezTo>
                    <a:pt x="48301" y="102826"/>
                    <a:pt x="48675" y="103014"/>
                    <a:pt x="48863" y="103388"/>
                  </a:cubicBezTo>
                  <a:cubicBezTo>
                    <a:pt x="52232" y="108630"/>
                    <a:pt x="43621" y="111438"/>
                    <a:pt x="41187" y="115744"/>
                  </a:cubicBezTo>
                  <a:cubicBezTo>
                    <a:pt x="38004" y="120612"/>
                    <a:pt x="40064" y="123045"/>
                    <a:pt x="43621" y="127913"/>
                  </a:cubicBezTo>
                  <a:cubicBezTo>
                    <a:pt x="45306" y="129785"/>
                    <a:pt x="46803" y="131844"/>
                    <a:pt x="49237" y="133342"/>
                  </a:cubicBezTo>
                  <a:cubicBezTo>
                    <a:pt x="51296" y="134465"/>
                    <a:pt x="54105" y="135214"/>
                    <a:pt x="58036" y="134653"/>
                  </a:cubicBezTo>
                  <a:cubicBezTo>
                    <a:pt x="61593" y="134278"/>
                    <a:pt x="63091" y="132031"/>
                    <a:pt x="66273" y="131470"/>
                  </a:cubicBezTo>
                  <a:lnTo>
                    <a:pt x="64776" y="136150"/>
                  </a:lnTo>
                  <a:cubicBezTo>
                    <a:pt x="67584" y="137835"/>
                    <a:pt x="70205" y="135963"/>
                    <a:pt x="74136" y="136150"/>
                  </a:cubicBezTo>
                  <a:cubicBezTo>
                    <a:pt x="76009" y="136338"/>
                    <a:pt x="76945" y="136712"/>
                    <a:pt x="77881" y="137273"/>
                  </a:cubicBezTo>
                  <a:cubicBezTo>
                    <a:pt x="78442" y="137648"/>
                    <a:pt x="79004" y="138022"/>
                    <a:pt x="79566" y="138397"/>
                  </a:cubicBezTo>
                  <a:cubicBezTo>
                    <a:pt x="79940" y="138771"/>
                    <a:pt x="80502" y="139146"/>
                    <a:pt x="81251" y="139707"/>
                  </a:cubicBezTo>
                  <a:cubicBezTo>
                    <a:pt x="81625" y="139895"/>
                    <a:pt x="81999" y="140081"/>
                    <a:pt x="82374" y="140269"/>
                  </a:cubicBezTo>
                  <a:cubicBezTo>
                    <a:pt x="89113" y="142890"/>
                    <a:pt x="97164" y="140830"/>
                    <a:pt x="103716" y="138584"/>
                  </a:cubicBezTo>
                  <a:cubicBezTo>
                    <a:pt x="109894" y="136338"/>
                    <a:pt x="115323" y="135401"/>
                    <a:pt x="122250" y="134840"/>
                  </a:cubicBezTo>
                  <a:cubicBezTo>
                    <a:pt x="132547" y="134653"/>
                    <a:pt x="142656" y="132593"/>
                    <a:pt x="150145" y="128662"/>
                  </a:cubicBezTo>
                  <a:cubicBezTo>
                    <a:pt x="162501" y="122297"/>
                    <a:pt x="175980" y="114246"/>
                    <a:pt x="174670" y="103949"/>
                  </a:cubicBezTo>
                  <a:cubicBezTo>
                    <a:pt x="173921" y="98895"/>
                    <a:pt x="169053" y="93840"/>
                    <a:pt x="168492" y="88785"/>
                  </a:cubicBezTo>
                  <a:cubicBezTo>
                    <a:pt x="167743" y="83731"/>
                    <a:pt x="170551" y="77552"/>
                    <a:pt x="174108" y="73059"/>
                  </a:cubicBezTo>
                  <a:cubicBezTo>
                    <a:pt x="178601" y="67630"/>
                    <a:pt x="182158" y="62950"/>
                    <a:pt x="185341" y="56959"/>
                  </a:cubicBezTo>
                  <a:cubicBezTo>
                    <a:pt x="187213" y="53963"/>
                    <a:pt x="196012" y="44790"/>
                    <a:pt x="190957" y="41982"/>
                  </a:cubicBezTo>
                  <a:cubicBezTo>
                    <a:pt x="178788" y="46101"/>
                    <a:pt x="166994" y="65009"/>
                    <a:pt x="151081" y="57708"/>
                  </a:cubicBezTo>
                  <a:cubicBezTo>
                    <a:pt x="149770" y="57146"/>
                    <a:pt x="148460" y="56397"/>
                    <a:pt x="147337" y="55836"/>
                  </a:cubicBezTo>
                  <a:cubicBezTo>
                    <a:pt x="141159" y="52279"/>
                    <a:pt x="138538" y="47786"/>
                    <a:pt x="138163" y="42544"/>
                  </a:cubicBezTo>
                  <a:cubicBezTo>
                    <a:pt x="138163" y="37114"/>
                    <a:pt x="140223" y="36740"/>
                    <a:pt x="148086" y="35429"/>
                  </a:cubicBezTo>
                  <a:cubicBezTo>
                    <a:pt x="155948" y="33932"/>
                    <a:pt x="153515" y="31498"/>
                    <a:pt x="149209" y="28877"/>
                  </a:cubicBezTo>
                  <a:cubicBezTo>
                    <a:pt x="148460" y="28503"/>
                    <a:pt x="147524" y="27941"/>
                    <a:pt x="146775" y="27567"/>
                  </a:cubicBezTo>
                  <a:cubicBezTo>
                    <a:pt x="141720" y="24758"/>
                    <a:pt x="139848" y="22325"/>
                    <a:pt x="137040" y="18768"/>
                  </a:cubicBezTo>
                  <a:cubicBezTo>
                    <a:pt x="136478" y="17645"/>
                    <a:pt x="135355" y="16708"/>
                    <a:pt x="134045" y="15959"/>
                  </a:cubicBezTo>
                  <a:cubicBezTo>
                    <a:pt x="132547" y="15023"/>
                    <a:pt x="130300" y="14462"/>
                    <a:pt x="127679" y="14087"/>
                  </a:cubicBezTo>
                  <a:cubicBezTo>
                    <a:pt x="118693" y="13526"/>
                    <a:pt x="115510" y="18206"/>
                    <a:pt x="108396" y="19891"/>
                  </a:cubicBezTo>
                  <a:cubicBezTo>
                    <a:pt x="104278" y="21014"/>
                    <a:pt x="100908" y="20265"/>
                    <a:pt x="98287" y="18955"/>
                  </a:cubicBezTo>
                  <a:lnTo>
                    <a:pt x="14041" y="67818"/>
                  </a:lnTo>
                  <a:cubicBezTo>
                    <a:pt x="17036" y="69315"/>
                    <a:pt x="19470" y="71000"/>
                    <a:pt x="22278" y="72685"/>
                  </a:cubicBezTo>
                  <a:close/>
                </a:path>
              </a:pathLst>
            </a:custGeom>
            <a:solidFill>
              <a:srgbClr val="3765C7"/>
            </a:solidFill>
            <a:ln w="9525" cap="flat">
              <a:noFill/>
              <a:prstDash val="solid"/>
              <a:miter/>
            </a:ln>
          </p:spPr>
          <p:txBody>
            <a:bodyPr rtlCol="0" anchor="ctr"/>
            <a:lstStyle/>
            <a:p>
              <a:endParaRPr lang="en-US" sz="1050"/>
            </a:p>
          </p:txBody>
        </p:sp>
        <p:sp>
          <p:nvSpPr>
            <p:cNvPr id="438" name="Freeform: Shape 366">
              <a:extLst>
                <a:ext uri="{FF2B5EF4-FFF2-40B4-BE49-F238E27FC236}">
                  <a16:creationId xmlns:a16="http://schemas.microsoft.com/office/drawing/2014/main" id="{AE50EF38-49E6-7296-16C5-7556E86EED4E}"/>
                </a:ext>
              </a:extLst>
            </p:cNvPr>
            <p:cNvSpPr/>
            <p:nvPr/>
          </p:nvSpPr>
          <p:spPr>
            <a:xfrm>
              <a:off x="1945270" y="9086774"/>
              <a:ext cx="112328" cy="56164"/>
            </a:xfrm>
            <a:custGeom>
              <a:avLst/>
              <a:gdLst>
                <a:gd name="connsiteX0" fmla="*/ 79695 w 112327"/>
                <a:gd name="connsiteY0" fmla="*/ 18373 h 56163"/>
                <a:gd name="connsiteX1" fmla="*/ 50489 w 112327"/>
                <a:gd name="connsiteY1" fmla="*/ 15378 h 56163"/>
                <a:gd name="connsiteX2" fmla="*/ 18289 w 112327"/>
                <a:gd name="connsiteY2" fmla="*/ 31478 h 56163"/>
                <a:gd name="connsiteX3" fmla="*/ 17353 w 112327"/>
                <a:gd name="connsiteY3" fmla="*/ 46455 h 56163"/>
                <a:gd name="connsiteX4" fmla="*/ 17914 w 112327"/>
                <a:gd name="connsiteY4" fmla="*/ 46829 h 56163"/>
                <a:gd name="connsiteX5" fmla="*/ 34951 w 112327"/>
                <a:gd name="connsiteY5" fmla="*/ 46643 h 56163"/>
                <a:gd name="connsiteX6" fmla="*/ 78758 w 112327"/>
                <a:gd name="connsiteY6" fmla="*/ 36346 h 56163"/>
                <a:gd name="connsiteX7" fmla="*/ 112644 w 112327"/>
                <a:gd name="connsiteY7" fmla="*/ 20246 h 56163"/>
                <a:gd name="connsiteX8" fmla="*/ 110397 w 112327"/>
                <a:gd name="connsiteY8" fmla="*/ 18748 h 56163"/>
                <a:gd name="connsiteX9" fmla="*/ 79695 w 112327"/>
                <a:gd name="connsiteY9" fmla="*/ 18373 h 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327" h="56163">
                  <a:moveTo>
                    <a:pt x="79695" y="18373"/>
                  </a:moveTo>
                  <a:cubicBezTo>
                    <a:pt x="69585" y="18561"/>
                    <a:pt x="60973" y="11072"/>
                    <a:pt x="50489" y="15378"/>
                  </a:cubicBezTo>
                  <a:cubicBezTo>
                    <a:pt x="50864" y="24177"/>
                    <a:pt x="25590" y="24364"/>
                    <a:pt x="18289" y="31478"/>
                  </a:cubicBezTo>
                  <a:cubicBezTo>
                    <a:pt x="14357" y="35036"/>
                    <a:pt x="11549" y="42711"/>
                    <a:pt x="17353" y="46455"/>
                  </a:cubicBezTo>
                  <a:cubicBezTo>
                    <a:pt x="17540" y="46643"/>
                    <a:pt x="17727" y="46643"/>
                    <a:pt x="17914" y="46829"/>
                  </a:cubicBezTo>
                  <a:cubicBezTo>
                    <a:pt x="23531" y="50012"/>
                    <a:pt x="28398" y="47953"/>
                    <a:pt x="34951" y="46643"/>
                  </a:cubicBezTo>
                  <a:cubicBezTo>
                    <a:pt x="49179" y="43647"/>
                    <a:pt x="64717" y="40277"/>
                    <a:pt x="78758" y="36346"/>
                  </a:cubicBezTo>
                  <a:cubicBezTo>
                    <a:pt x="90178" y="33163"/>
                    <a:pt x="106653" y="27734"/>
                    <a:pt x="112644" y="20246"/>
                  </a:cubicBezTo>
                  <a:cubicBezTo>
                    <a:pt x="111895" y="19684"/>
                    <a:pt x="111146" y="19122"/>
                    <a:pt x="110397" y="18748"/>
                  </a:cubicBezTo>
                  <a:cubicBezTo>
                    <a:pt x="100101" y="12757"/>
                    <a:pt x="92238" y="17999"/>
                    <a:pt x="79695" y="18373"/>
                  </a:cubicBezTo>
                  <a:close/>
                </a:path>
              </a:pathLst>
            </a:custGeom>
            <a:solidFill>
              <a:srgbClr val="3765C7"/>
            </a:solidFill>
            <a:ln w="9525" cap="flat">
              <a:noFill/>
              <a:prstDash val="solid"/>
              <a:miter/>
            </a:ln>
          </p:spPr>
          <p:txBody>
            <a:bodyPr rtlCol="0" anchor="ctr"/>
            <a:lstStyle/>
            <a:p>
              <a:endParaRPr lang="en-US" sz="1050"/>
            </a:p>
          </p:txBody>
        </p:sp>
        <p:sp>
          <p:nvSpPr>
            <p:cNvPr id="439" name="Freeform: Shape 367">
              <a:extLst>
                <a:ext uri="{FF2B5EF4-FFF2-40B4-BE49-F238E27FC236}">
                  <a16:creationId xmlns:a16="http://schemas.microsoft.com/office/drawing/2014/main" id="{F0ECE384-0148-2532-FA2E-BFF094FEEDD6}"/>
                </a:ext>
              </a:extLst>
            </p:cNvPr>
            <p:cNvSpPr/>
            <p:nvPr/>
          </p:nvSpPr>
          <p:spPr>
            <a:xfrm>
              <a:off x="2874911" y="8868323"/>
              <a:ext cx="187213" cy="280820"/>
            </a:xfrm>
            <a:custGeom>
              <a:avLst/>
              <a:gdLst>
                <a:gd name="connsiteX0" fmla="*/ 14041 w 187213"/>
                <a:gd name="connsiteY0" fmla="*/ 14041 h 280819"/>
                <a:gd name="connsiteX1" fmla="*/ 93607 w 187213"/>
                <a:gd name="connsiteY1" fmla="*/ 281943 h 280819"/>
                <a:gd name="connsiteX2" fmla="*/ 173172 w 187213"/>
                <a:gd name="connsiteY2" fmla="*/ 14041 h 280819"/>
              </a:gdLst>
              <a:ahLst/>
              <a:cxnLst>
                <a:cxn ang="0">
                  <a:pos x="connsiteX0" y="connsiteY0"/>
                </a:cxn>
                <a:cxn ang="0">
                  <a:pos x="connsiteX1" y="connsiteY1"/>
                </a:cxn>
                <a:cxn ang="0">
                  <a:pos x="connsiteX2" y="connsiteY2"/>
                </a:cxn>
              </a:cxnLst>
              <a:rect l="l" t="t" r="r" b="b"/>
              <a:pathLst>
                <a:path w="187213" h="280819">
                  <a:moveTo>
                    <a:pt x="14041" y="14041"/>
                  </a:moveTo>
                  <a:lnTo>
                    <a:pt x="93607" y="281943"/>
                  </a:lnTo>
                  <a:lnTo>
                    <a:pt x="173172" y="14041"/>
                  </a:lnTo>
                  <a:close/>
                </a:path>
              </a:pathLst>
            </a:custGeom>
            <a:solidFill>
              <a:schemeClr val="accent5">
                <a:lumMod val="50000"/>
              </a:schemeClr>
            </a:solidFill>
            <a:ln w="9525" cap="flat">
              <a:noFill/>
              <a:prstDash val="solid"/>
              <a:miter/>
            </a:ln>
          </p:spPr>
          <p:txBody>
            <a:bodyPr rtlCol="0" anchor="ctr"/>
            <a:lstStyle/>
            <a:p>
              <a:endParaRPr lang="en-US" sz="1050"/>
            </a:p>
          </p:txBody>
        </p:sp>
        <p:sp>
          <p:nvSpPr>
            <p:cNvPr id="440" name="Freeform: Shape 368">
              <a:extLst>
                <a:ext uri="{FF2B5EF4-FFF2-40B4-BE49-F238E27FC236}">
                  <a16:creationId xmlns:a16="http://schemas.microsoft.com/office/drawing/2014/main" id="{D8EA1EA4-6947-2C93-58FF-29CB946E5D45}"/>
                </a:ext>
              </a:extLst>
            </p:cNvPr>
            <p:cNvSpPr/>
            <p:nvPr/>
          </p:nvSpPr>
          <p:spPr>
            <a:xfrm>
              <a:off x="2833498" y="8730869"/>
              <a:ext cx="262098" cy="262098"/>
            </a:xfrm>
            <a:custGeom>
              <a:avLst/>
              <a:gdLst>
                <a:gd name="connsiteX0" fmla="*/ 230124 w 262098"/>
                <a:gd name="connsiteY0" fmla="*/ 55455 h 262098"/>
                <a:gd name="connsiteX1" fmla="*/ 55455 w 262098"/>
                <a:gd name="connsiteY1" fmla="*/ 230124 h 262098"/>
                <a:gd name="connsiteX2" fmla="*/ 39916 w 262098"/>
                <a:gd name="connsiteY2" fmla="*/ 214586 h 262098"/>
                <a:gd name="connsiteX3" fmla="*/ 214586 w 262098"/>
                <a:gd name="connsiteY3" fmla="*/ 39916 h 262098"/>
                <a:gd name="connsiteX4" fmla="*/ 230124 w 262098"/>
                <a:gd name="connsiteY4" fmla="*/ 55455 h 26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098" h="262098">
                  <a:moveTo>
                    <a:pt x="230124" y="55455"/>
                  </a:moveTo>
                  <a:cubicBezTo>
                    <a:pt x="313434" y="179577"/>
                    <a:pt x="179577" y="313434"/>
                    <a:pt x="55455" y="230124"/>
                  </a:cubicBezTo>
                  <a:cubicBezTo>
                    <a:pt x="49464" y="226005"/>
                    <a:pt x="44035" y="220763"/>
                    <a:pt x="39916" y="214586"/>
                  </a:cubicBezTo>
                  <a:cubicBezTo>
                    <a:pt x="-43394" y="90463"/>
                    <a:pt x="90464" y="-43394"/>
                    <a:pt x="214586" y="39916"/>
                  </a:cubicBezTo>
                  <a:cubicBezTo>
                    <a:pt x="220577" y="44035"/>
                    <a:pt x="226006" y="49464"/>
                    <a:pt x="230124" y="55455"/>
                  </a:cubicBezTo>
                  <a:close/>
                </a:path>
              </a:pathLst>
            </a:custGeom>
            <a:solidFill>
              <a:schemeClr val="accent5"/>
            </a:solidFill>
            <a:ln w="9525" cap="flat">
              <a:noFill/>
              <a:prstDash val="solid"/>
              <a:miter/>
            </a:ln>
          </p:spPr>
          <p:txBody>
            <a:bodyPr rtlCol="0" anchor="ctr"/>
            <a:lstStyle/>
            <a:p>
              <a:endParaRPr lang="en-US" sz="1050"/>
            </a:p>
          </p:txBody>
        </p:sp>
        <p:sp>
          <p:nvSpPr>
            <p:cNvPr id="441" name="Freeform: Shape 369">
              <a:extLst>
                <a:ext uri="{FF2B5EF4-FFF2-40B4-BE49-F238E27FC236}">
                  <a16:creationId xmlns:a16="http://schemas.microsoft.com/office/drawing/2014/main" id="{3E8A2713-C9F4-9F7D-30CC-110D754FEF32}"/>
                </a:ext>
              </a:extLst>
            </p:cNvPr>
            <p:cNvSpPr/>
            <p:nvPr/>
          </p:nvSpPr>
          <p:spPr>
            <a:xfrm>
              <a:off x="2840090" y="8763109"/>
              <a:ext cx="262098" cy="224656"/>
            </a:xfrm>
            <a:custGeom>
              <a:avLst/>
              <a:gdLst>
                <a:gd name="connsiteX0" fmla="*/ 249368 w 262098"/>
                <a:gd name="connsiteY0" fmla="*/ 102780 h 224655"/>
                <a:gd name="connsiteX1" fmla="*/ 128428 w 262098"/>
                <a:gd name="connsiteY1" fmla="*/ 223719 h 224655"/>
                <a:gd name="connsiteX2" fmla="*/ 14041 w 262098"/>
                <a:gd name="connsiteY2" fmla="*/ 141907 h 224655"/>
                <a:gd name="connsiteX3" fmla="*/ 96227 w 262098"/>
                <a:gd name="connsiteY3" fmla="*/ 174295 h 224655"/>
                <a:gd name="connsiteX4" fmla="*/ 217167 w 262098"/>
                <a:gd name="connsiteY4" fmla="*/ 53355 h 224655"/>
                <a:gd name="connsiteX5" fmla="*/ 210615 w 262098"/>
                <a:gd name="connsiteY5" fmla="*/ 14041 h 224655"/>
                <a:gd name="connsiteX6" fmla="*/ 249368 w 262098"/>
                <a:gd name="connsiteY6" fmla="*/ 102780 h 224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098" h="224655">
                  <a:moveTo>
                    <a:pt x="249368" y="102780"/>
                  </a:moveTo>
                  <a:cubicBezTo>
                    <a:pt x="249368" y="169615"/>
                    <a:pt x="195263" y="223719"/>
                    <a:pt x="128428" y="223719"/>
                  </a:cubicBezTo>
                  <a:cubicBezTo>
                    <a:pt x="75260" y="223719"/>
                    <a:pt x="30141" y="189459"/>
                    <a:pt x="14041" y="141907"/>
                  </a:cubicBezTo>
                  <a:cubicBezTo>
                    <a:pt x="35571" y="161939"/>
                    <a:pt x="64588" y="174295"/>
                    <a:pt x="96227" y="174295"/>
                  </a:cubicBezTo>
                  <a:cubicBezTo>
                    <a:pt x="163063" y="174295"/>
                    <a:pt x="217167" y="120190"/>
                    <a:pt x="217167" y="53355"/>
                  </a:cubicBezTo>
                  <a:cubicBezTo>
                    <a:pt x="217167" y="39689"/>
                    <a:pt x="214921" y="26397"/>
                    <a:pt x="210615" y="14041"/>
                  </a:cubicBezTo>
                  <a:cubicBezTo>
                    <a:pt x="234391" y="36132"/>
                    <a:pt x="249368" y="67771"/>
                    <a:pt x="249368" y="102780"/>
                  </a:cubicBezTo>
                  <a:close/>
                </a:path>
              </a:pathLst>
            </a:custGeom>
            <a:solidFill>
              <a:schemeClr val="accent5">
                <a:lumMod val="75000"/>
              </a:schemeClr>
            </a:solidFill>
            <a:ln w="9525" cap="flat">
              <a:noFill/>
              <a:prstDash val="solid"/>
              <a:miter/>
            </a:ln>
          </p:spPr>
          <p:txBody>
            <a:bodyPr rtlCol="0" anchor="ctr"/>
            <a:lstStyle/>
            <a:p>
              <a:endParaRPr lang="en-US" sz="1050"/>
            </a:p>
          </p:txBody>
        </p:sp>
        <p:sp>
          <p:nvSpPr>
            <p:cNvPr id="442" name="Freeform: Shape 370">
              <a:extLst>
                <a:ext uri="{FF2B5EF4-FFF2-40B4-BE49-F238E27FC236}">
                  <a16:creationId xmlns:a16="http://schemas.microsoft.com/office/drawing/2014/main" id="{659FAC3B-7A10-5FBB-BDD7-B066E4D46214}"/>
                </a:ext>
              </a:extLst>
            </p:cNvPr>
            <p:cNvSpPr/>
            <p:nvPr/>
          </p:nvSpPr>
          <p:spPr>
            <a:xfrm>
              <a:off x="2230712" y="8760300"/>
              <a:ext cx="187213" cy="280820"/>
            </a:xfrm>
            <a:custGeom>
              <a:avLst/>
              <a:gdLst>
                <a:gd name="connsiteX0" fmla="*/ 14041 w 187213"/>
                <a:gd name="connsiteY0" fmla="*/ 14041 h 280819"/>
                <a:gd name="connsiteX1" fmla="*/ 93607 w 187213"/>
                <a:gd name="connsiteY1" fmla="*/ 281943 h 280819"/>
                <a:gd name="connsiteX2" fmla="*/ 173172 w 187213"/>
                <a:gd name="connsiteY2" fmla="*/ 14041 h 280819"/>
              </a:gdLst>
              <a:ahLst/>
              <a:cxnLst>
                <a:cxn ang="0">
                  <a:pos x="connsiteX0" y="connsiteY0"/>
                </a:cxn>
                <a:cxn ang="0">
                  <a:pos x="connsiteX1" y="connsiteY1"/>
                </a:cxn>
                <a:cxn ang="0">
                  <a:pos x="connsiteX2" y="connsiteY2"/>
                </a:cxn>
              </a:cxnLst>
              <a:rect l="l" t="t" r="r" b="b"/>
              <a:pathLst>
                <a:path w="187213" h="280819">
                  <a:moveTo>
                    <a:pt x="14041" y="14041"/>
                  </a:moveTo>
                  <a:lnTo>
                    <a:pt x="93607" y="281943"/>
                  </a:lnTo>
                  <a:lnTo>
                    <a:pt x="173172" y="14041"/>
                  </a:lnTo>
                  <a:close/>
                </a:path>
              </a:pathLst>
            </a:custGeom>
            <a:solidFill>
              <a:schemeClr val="accent4">
                <a:lumMod val="50000"/>
              </a:schemeClr>
            </a:solidFill>
            <a:ln w="9525" cap="flat">
              <a:noFill/>
              <a:prstDash val="solid"/>
              <a:miter/>
            </a:ln>
          </p:spPr>
          <p:txBody>
            <a:bodyPr rtlCol="0" anchor="ctr"/>
            <a:lstStyle/>
            <a:p>
              <a:endParaRPr lang="en-US" sz="1050"/>
            </a:p>
          </p:txBody>
        </p:sp>
        <p:sp>
          <p:nvSpPr>
            <p:cNvPr id="443" name="Freeform: Shape 371">
              <a:extLst>
                <a:ext uri="{FF2B5EF4-FFF2-40B4-BE49-F238E27FC236}">
                  <a16:creationId xmlns:a16="http://schemas.microsoft.com/office/drawing/2014/main" id="{32E5083A-0C5D-D677-AE1F-68F9192F3A41}"/>
                </a:ext>
              </a:extLst>
            </p:cNvPr>
            <p:cNvSpPr/>
            <p:nvPr/>
          </p:nvSpPr>
          <p:spPr>
            <a:xfrm>
              <a:off x="2189298" y="8622847"/>
              <a:ext cx="262098" cy="262098"/>
            </a:xfrm>
            <a:custGeom>
              <a:avLst/>
              <a:gdLst>
                <a:gd name="connsiteX0" fmla="*/ 230124 w 262098"/>
                <a:gd name="connsiteY0" fmla="*/ 55455 h 262098"/>
                <a:gd name="connsiteX1" fmla="*/ 55455 w 262098"/>
                <a:gd name="connsiteY1" fmla="*/ 230124 h 262098"/>
                <a:gd name="connsiteX2" fmla="*/ 39916 w 262098"/>
                <a:gd name="connsiteY2" fmla="*/ 214586 h 262098"/>
                <a:gd name="connsiteX3" fmla="*/ 214586 w 262098"/>
                <a:gd name="connsiteY3" fmla="*/ 39916 h 262098"/>
                <a:gd name="connsiteX4" fmla="*/ 230124 w 262098"/>
                <a:gd name="connsiteY4" fmla="*/ 55455 h 26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098" h="262098">
                  <a:moveTo>
                    <a:pt x="230124" y="55455"/>
                  </a:moveTo>
                  <a:cubicBezTo>
                    <a:pt x="313434" y="179577"/>
                    <a:pt x="179577" y="313434"/>
                    <a:pt x="55455" y="230124"/>
                  </a:cubicBezTo>
                  <a:cubicBezTo>
                    <a:pt x="49464" y="226006"/>
                    <a:pt x="44035" y="220764"/>
                    <a:pt x="39916" y="214586"/>
                  </a:cubicBezTo>
                  <a:cubicBezTo>
                    <a:pt x="-43394" y="90464"/>
                    <a:pt x="90464" y="-43394"/>
                    <a:pt x="214586" y="39916"/>
                  </a:cubicBezTo>
                  <a:cubicBezTo>
                    <a:pt x="220577" y="44034"/>
                    <a:pt x="226006" y="49464"/>
                    <a:pt x="230124" y="55455"/>
                  </a:cubicBezTo>
                  <a:close/>
                </a:path>
              </a:pathLst>
            </a:custGeom>
            <a:solidFill>
              <a:schemeClr val="accent4"/>
            </a:solidFill>
            <a:ln w="9525" cap="flat">
              <a:noFill/>
              <a:prstDash val="solid"/>
              <a:miter/>
            </a:ln>
          </p:spPr>
          <p:txBody>
            <a:bodyPr rtlCol="0" anchor="ctr"/>
            <a:lstStyle/>
            <a:p>
              <a:endParaRPr lang="en-US" sz="1050"/>
            </a:p>
          </p:txBody>
        </p:sp>
        <p:sp>
          <p:nvSpPr>
            <p:cNvPr id="444" name="Freeform: Shape 372">
              <a:extLst>
                <a:ext uri="{FF2B5EF4-FFF2-40B4-BE49-F238E27FC236}">
                  <a16:creationId xmlns:a16="http://schemas.microsoft.com/office/drawing/2014/main" id="{7CFEAB91-3C32-1A6B-AAA4-8B677A26B22B}"/>
                </a:ext>
              </a:extLst>
            </p:cNvPr>
            <p:cNvSpPr/>
            <p:nvPr/>
          </p:nvSpPr>
          <p:spPr>
            <a:xfrm>
              <a:off x="2195890" y="8655087"/>
              <a:ext cx="262098" cy="224656"/>
            </a:xfrm>
            <a:custGeom>
              <a:avLst/>
              <a:gdLst>
                <a:gd name="connsiteX0" fmla="*/ 249368 w 262098"/>
                <a:gd name="connsiteY0" fmla="*/ 102780 h 224655"/>
                <a:gd name="connsiteX1" fmla="*/ 128428 w 262098"/>
                <a:gd name="connsiteY1" fmla="*/ 223720 h 224655"/>
                <a:gd name="connsiteX2" fmla="*/ 14041 w 262098"/>
                <a:gd name="connsiteY2" fmla="*/ 141908 h 224655"/>
                <a:gd name="connsiteX3" fmla="*/ 96227 w 262098"/>
                <a:gd name="connsiteY3" fmla="*/ 174295 h 224655"/>
                <a:gd name="connsiteX4" fmla="*/ 217167 w 262098"/>
                <a:gd name="connsiteY4" fmla="*/ 53356 h 224655"/>
                <a:gd name="connsiteX5" fmla="*/ 210615 w 262098"/>
                <a:gd name="connsiteY5" fmla="*/ 14041 h 224655"/>
                <a:gd name="connsiteX6" fmla="*/ 249368 w 262098"/>
                <a:gd name="connsiteY6" fmla="*/ 102780 h 224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098" h="224655">
                  <a:moveTo>
                    <a:pt x="249368" y="102780"/>
                  </a:moveTo>
                  <a:cubicBezTo>
                    <a:pt x="249368" y="169615"/>
                    <a:pt x="195263" y="223720"/>
                    <a:pt x="128428" y="223720"/>
                  </a:cubicBezTo>
                  <a:cubicBezTo>
                    <a:pt x="75260" y="223720"/>
                    <a:pt x="30141" y="189459"/>
                    <a:pt x="14041" y="141908"/>
                  </a:cubicBezTo>
                  <a:cubicBezTo>
                    <a:pt x="35571" y="161940"/>
                    <a:pt x="64588" y="174295"/>
                    <a:pt x="96227" y="174295"/>
                  </a:cubicBezTo>
                  <a:cubicBezTo>
                    <a:pt x="163063" y="174295"/>
                    <a:pt x="217167" y="120191"/>
                    <a:pt x="217167" y="53356"/>
                  </a:cubicBezTo>
                  <a:cubicBezTo>
                    <a:pt x="217167" y="39689"/>
                    <a:pt x="214921" y="26397"/>
                    <a:pt x="210615" y="14041"/>
                  </a:cubicBezTo>
                  <a:cubicBezTo>
                    <a:pt x="234391" y="36133"/>
                    <a:pt x="249368" y="67771"/>
                    <a:pt x="249368" y="102780"/>
                  </a:cubicBezTo>
                  <a:close/>
                </a:path>
              </a:pathLst>
            </a:custGeom>
            <a:solidFill>
              <a:schemeClr val="accent4">
                <a:lumMod val="75000"/>
              </a:schemeClr>
            </a:solidFill>
            <a:ln w="9525" cap="flat">
              <a:noFill/>
              <a:prstDash val="solid"/>
              <a:miter/>
            </a:ln>
          </p:spPr>
          <p:txBody>
            <a:bodyPr rtlCol="0" anchor="ctr"/>
            <a:lstStyle/>
            <a:p>
              <a:endParaRPr lang="en-US" sz="1050"/>
            </a:p>
          </p:txBody>
        </p:sp>
        <p:sp>
          <p:nvSpPr>
            <p:cNvPr id="445" name="Freeform: Shape 373">
              <a:extLst>
                <a:ext uri="{FF2B5EF4-FFF2-40B4-BE49-F238E27FC236}">
                  <a16:creationId xmlns:a16="http://schemas.microsoft.com/office/drawing/2014/main" id="{734242B0-3071-A30C-1E1B-90BDF8E0F41D}"/>
                </a:ext>
              </a:extLst>
            </p:cNvPr>
            <p:cNvSpPr/>
            <p:nvPr/>
          </p:nvSpPr>
          <p:spPr>
            <a:xfrm>
              <a:off x="1986773" y="8316980"/>
              <a:ext cx="187213" cy="280820"/>
            </a:xfrm>
            <a:custGeom>
              <a:avLst/>
              <a:gdLst>
                <a:gd name="connsiteX0" fmla="*/ 14041 w 187213"/>
                <a:gd name="connsiteY0" fmla="*/ 14041 h 280819"/>
                <a:gd name="connsiteX1" fmla="*/ 93607 w 187213"/>
                <a:gd name="connsiteY1" fmla="*/ 281943 h 280819"/>
                <a:gd name="connsiteX2" fmla="*/ 173172 w 187213"/>
                <a:gd name="connsiteY2" fmla="*/ 14041 h 280819"/>
              </a:gdLst>
              <a:ahLst/>
              <a:cxnLst>
                <a:cxn ang="0">
                  <a:pos x="connsiteX0" y="connsiteY0"/>
                </a:cxn>
                <a:cxn ang="0">
                  <a:pos x="connsiteX1" y="connsiteY1"/>
                </a:cxn>
                <a:cxn ang="0">
                  <a:pos x="connsiteX2" y="connsiteY2"/>
                </a:cxn>
              </a:cxnLst>
              <a:rect l="l" t="t" r="r" b="b"/>
              <a:pathLst>
                <a:path w="187213" h="280819">
                  <a:moveTo>
                    <a:pt x="14041" y="14041"/>
                  </a:moveTo>
                  <a:lnTo>
                    <a:pt x="93607" y="281943"/>
                  </a:lnTo>
                  <a:lnTo>
                    <a:pt x="173172" y="14041"/>
                  </a:lnTo>
                  <a:close/>
                </a:path>
              </a:pathLst>
            </a:custGeom>
            <a:solidFill>
              <a:schemeClr val="accent3">
                <a:lumMod val="50000"/>
              </a:schemeClr>
            </a:solidFill>
            <a:ln w="9525" cap="flat">
              <a:noFill/>
              <a:prstDash val="solid"/>
              <a:miter/>
            </a:ln>
          </p:spPr>
          <p:txBody>
            <a:bodyPr rtlCol="0" anchor="ctr"/>
            <a:lstStyle/>
            <a:p>
              <a:endParaRPr lang="en-US" sz="1050"/>
            </a:p>
          </p:txBody>
        </p:sp>
        <p:sp>
          <p:nvSpPr>
            <p:cNvPr id="446" name="Freeform: Shape 374">
              <a:extLst>
                <a:ext uri="{FF2B5EF4-FFF2-40B4-BE49-F238E27FC236}">
                  <a16:creationId xmlns:a16="http://schemas.microsoft.com/office/drawing/2014/main" id="{E381E46D-500E-96D1-697A-CE01AFDA2D62}"/>
                </a:ext>
              </a:extLst>
            </p:cNvPr>
            <p:cNvSpPr/>
            <p:nvPr/>
          </p:nvSpPr>
          <p:spPr>
            <a:xfrm>
              <a:off x="1945359" y="8179526"/>
              <a:ext cx="262098" cy="262098"/>
            </a:xfrm>
            <a:custGeom>
              <a:avLst/>
              <a:gdLst>
                <a:gd name="connsiteX0" fmla="*/ 230124 w 262098"/>
                <a:gd name="connsiteY0" fmla="*/ 55454 h 262098"/>
                <a:gd name="connsiteX1" fmla="*/ 55455 w 262098"/>
                <a:gd name="connsiteY1" fmla="*/ 230125 h 262098"/>
                <a:gd name="connsiteX2" fmla="*/ 39916 w 262098"/>
                <a:gd name="connsiteY2" fmla="*/ 214586 h 262098"/>
                <a:gd name="connsiteX3" fmla="*/ 214586 w 262098"/>
                <a:gd name="connsiteY3" fmla="*/ 39916 h 262098"/>
                <a:gd name="connsiteX4" fmla="*/ 230124 w 262098"/>
                <a:gd name="connsiteY4" fmla="*/ 55454 h 26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098" h="262098">
                  <a:moveTo>
                    <a:pt x="230124" y="55454"/>
                  </a:moveTo>
                  <a:cubicBezTo>
                    <a:pt x="313434" y="179577"/>
                    <a:pt x="179577" y="313434"/>
                    <a:pt x="55455" y="230125"/>
                  </a:cubicBezTo>
                  <a:cubicBezTo>
                    <a:pt x="49464" y="226006"/>
                    <a:pt x="44035" y="220764"/>
                    <a:pt x="39916" y="214586"/>
                  </a:cubicBezTo>
                  <a:cubicBezTo>
                    <a:pt x="-43394" y="90464"/>
                    <a:pt x="90463" y="-43394"/>
                    <a:pt x="214586" y="39916"/>
                  </a:cubicBezTo>
                  <a:cubicBezTo>
                    <a:pt x="220577" y="44035"/>
                    <a:pt x="226006" y="49464"/>
                    <a:pt x="230124" y="55454"/>
                  </a:cubicBezTo>
                  <a:close/>
                </a:path>
              </a:pathLst>
            </a:custGeom>
            <a:solidFill>
              <a:schemeClr val="accent3"/>
            </a:solidFill>
            <a:ln w="9525" cap="flat">
              <a:noFill/>
              <a:prstDash val="solid"/>
              <a:miter/>
            </a:ln>
          </p:spPr>
          <p:txBody>
            <a:bodyPr rtlCol="0" anchor="ctr"/>
            <a:lstStyle/>
            <a:p>
              <a:endParaRPr lang="en-US" sz="1050"/>
            </a:p>
          </p:txBody>
        </p:sp>
        <p:sp>
          <p:nvSpPr>
            <p:cNvPr id="447" name="Freeform: Shape 375">
              <a:extLst>
                <a:ext uri="{FF2B5EF4-FFF2-40B4-BE49-F238E27FC236}">
                  <a16:creationId xmlns:a16="http://schemas.microsoft.com/office/drawing/2014/main" id="{F837F67B-899E-30C9-6D52-7D8E716C0F15}"/>
                </a:ext>
              </a:extLst>
            </p:cNvPr>
            <p:cNvSpPr/>
            <p:nvPr/>
          </p:nvSpPr>
          <p:spPr>
            <a:xfrm>
              <a:off x="1951951" y="8211767"/>
              <a:ext cx="262098" cy="224656"/>
            </a:xfrm>
            <a:custGeom>
              <a:avLst/>
              <a:gdLst>
                <a:gd name="connsiteX0" fmla="*/ 249368 w 262098"/>
                <a:gd name="connsiteY0" fmla="*/ 102780 h 224655"/>
                <a:gd name="connsiteX1" fmla="*/ 128428 w 262098"/>
                <a:gd name="connsiteY1" fmla="*/ 223720 h 224655"/>
                <a:gd name="connsiteX2" fmla="*/ 14041 w 262098"/>
                <a:gd name="connsiteY2" fmla="*/ 141908 h 224655"/>
                <a:gd name="connsiteX3" fmla="*/ 96227 w 262098"/>
                <a:gd name="connsiteY3" fmla="*/ 174295 h 224655"/>
                <a:gd name="connsiteX4" fmla="*/ 217167 w 262098"/>
                <a:gd name="connsiteY4" fmla="*/ 53356 h 224655"/>
                <a:gd name="connsiteX5" fmla="*/ 210615 w 262098"/>
                <a:gd name="connsiteY5" fmla="*/ 14041 h 224655"/>
                <a:gd name="connsiteX6" fmla="*/ 249368 w 262098"/>
                <a:gd name="connsiteY6" fmla="*/ 102780 h 224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098" h="224655">
                  <a:moveTo>
                    <a:pt x="249368" y="102780"/>
                  </a:moveTo>
                  <a:cubicBezTo>
                    <a:pt x="249368" y="169615"/>
                    <a:pt x="195263" y="223720"/>
                    <a:pt x="128428" y="223720"/>
                  </a:cubicBezTo>
                  <a:cubicBezTo>
                    <a:pt x="75260" y="223720"/>
                    <a:pt x="30141" y="189459"/>
                    <a:pt x="14041" y="141908"/>
                  </a:cubicBezTo>
                  <a:cubicBezTo>
                    <a:pt x="35571" y="161939"/>
                    <a:pt x="64588" y="174295"/>
                    <a:pt x="96227" y="174295"/>
                  </a:cubicBezTo>
                  <a:cubicBezTo>
                    <a:pt x="163063" y="174295"/>
                    <a:pt x="217167" y="120191"/>
                    <a:pt x="217167" y="53356"/>
                  </a:cubicBezTo>
                  <a:cubicBezTo>
                    <a:pt x="217167" y="39689"/>
                    <a:pt x="214920" y="26397"/>
                    <a:pt x="210615" y="14041"/>
                  </a:cubicBezTo>
                  <a:cubicBezTo>
                    <a:pt x="234391" y="36132"/>
                    <a:pt x="249368" y="67771"/>
                    <a:pt x="249368" y="102780"/>
                  </a:cubicBezTo>
                  <a:close/>
                </a:path>
              </a:pathLst>
            </a:custGeom>
            <a:solidFill>
              <a:schemeClr val="accent3">
                <a:lumMod val="75000"/>
              </a:schemeClr>
            </a:solidFill>
            <a:ln w="9525" cap="flat">
              <a:solidFill>
                <a:srgbClr val="E76F51"/>
              </a:solidFill>
              <a:prstDash val="solid"/>
              <a:miter/>
            </a:ln>
          </p:spPr>
          <p:txBody>
            <a:bodyPr rtlCol="0" anchor="ctr"/>
            <a:lstStyle/>
            <a:p>
              <a:endParaRPr lang="en-US" sz="1050"/>
            </a:p>
          </p:txBody>
        </p:sp>
        <p:sp>
          <p:nvSpPr>
            <p:cNvPr id="448" name="Freeform: Shape 376">
              <a:extLst>
                <a:ext uri="{FF2B5EF4-FFF2-40B4-BE49-F238E27FC236}">
                  <a16:creationId xmlns:a16="http://schemas.microsoft.com/office/drawing/2014/main" id="{B3A7B131-A181-4CC4-1E62-47B2B3848B80}"/>
                </a:ext>
              </a:extLst>
            </p:cNvPr>
            <p:cNvSpPr/>
            <p:nvPr/>
          </p:nvSpPr>
          <p:spPr>
            <a:xfrm>
              <a:off x="1265816" y="8557362"/>
              <a:ext cx="187213" cy="280820"/>
            </a:xfrm>
            <a:custGeom>
              <a:avLst/>
              <a:gdLst>
                <a:gd name="connsiteX0" fmla="*/ 14041 w 187213"/>
                <a:gd name="connsiteY0" fmla="*/ 14041 h 280819"/>
                <a:gd name="connsiteX1" fmla="*/ 93607 w 187213"/>
                <a:gd name="connsiteY1" fmla="*/ 281943 h 280819"/>
                <a:gd name="connsiteX2" fmla="*/ 173172 w 187213"/>
                <a:gd name="connsiteY2" fmla="*/ 14041 h 280819"/>
              </a:gdLst>
              <a:ahLst/>
              <a:cxnLst>
                <a:cxn ang="0">
                  <a:pos x="connsiteX0" y="connsiteY0"/>
                </a:cxn>
                <a:cxn ang="0">
                  <a:pos x="connsiteX1" y="connsiteY1"/>
                </a:cxn>
                <a:cxn ang="0">
                  <a:pos x="connsiteX2" y="connsiteY2"/>
                </a:cxn>
              </a:cxnLst>
              <a:rect l="l" t="t" r="r" b="b"/>
              <a:pathLst>
                <a:path w="187213" h="280819">
                  <a:moveTo>
                    <a:pt x="14041" y="14041"/>
                  </a:moveTo>
                  <a:lnTo>
                    <a:pt x="93607" y="281943"/>
                  </a:lnTo>
                  <a:lnTo>
                    <a:pt x="173172" y="14041"/>
                  </a:lnTo>
                  <a:close/>
                </a:path>
              </a:pathLst>
            </a:custGeom>
            <a:solidFill>
              <a:schemeClr val="accent2">
                <a:lumMod val="50000"/>
              </a:schemeClr>
            </a:solidFill>
            <a:ln w="9525" cap="flat">
              <a:noFill/>
              <a:prstDash val="solid"/>
              <a:miter/>
            </a:ln>
          </p:spPr>
          <p:txBody>
            <a:bodyPr rtlCol="0" anchor="ctr"/>
            <a:lstStyle/>
            <a:p>
              <a:endParaRPr lang="en-US" sz="1050"/>
            </a:p>
          </p:txBody>
        </p:sp>
        <p:sp>
          <p:nvSpPr>
            <p:cNvPr id="449" name="Freeform: Shape 377">
              <a:extLst>
                <a:ext uri="{FF2B5EF4-FFF2-40B4-BE49-F238E27FC236}">
                  <a16:creationId xmlns:a16="http://schemas.microsoft.com/office/drawing/2014/main" id="{D55960B0-915F-2355-2638-4E15D0926F40}"/>
                </a:ext>
              </a:extLst>
            </p:cNvPr>
            <p:cNvSpPr/>
            <p:nvPr/>
          </p:nvSpPr>
          <p:spPr>
            <a:xfrm>
              <a:off x="1221032" y="8408862"/>
              <a:ext cx="262098" cy="262098"/>
            </a:xfrm>
            <a:custGeom>
              <a:avLst/>
              <a:gdLst>
                <a:gd name="connsiteX0" fmla="*/ 230124 w 262098"/>
                <a:gd name="connsiteY0" fmla="*/ 55454 h 262098"/>
                <a:gd name="connsiteX1" fmla="*/ 55455 w 262098"/>
                <a:gd name="connsiteY1" fmla="*/ 230125 h 262098"/>
                <a:gd name="connsiteX2" fmla="*/ 39916 w 262098"/>
                <a:gd name="connsiteY2" fmla="*/ 214586 h 262098"/>
                <a:gd name="connsiteX3" fmla="*/ 214586 w 262098"/>
                <a:gd name="connsiteY3" fmla="*/ 39916 h 262098"/>
                <a:gd name="connsiteX4" fmla="*/ 230124 w 262098"/>
                <a:gd name="connsiteY4" fmla="*/ 55454 h 262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098" h="262098">
                  <a:moveTo>
                    <a:pt x="230124" y="55454"/>
                  </a:moveTo>
                  <a:cubicBezTo>
                    <a:pt x="313434" y="179577"/>
                    <a:pt x="179577" y="313434"/>
                    <a:pt x="55455" y="230125"/>
                  </a:cubicBezTo>
                  <a:cubicBezTo>
                    <a:pt x="49464" y="226006"/>
                    <a:pt x="44035" y="220764"/>
                    <a:pt x="39916" y="214586"/>
                  </a:cubicBezTo>
                  <a:cubicBezTo>
                    <a:pt x="-43394" y="90464"/>
                    <a:pt x="90463" y="-43394"/>
                    <a:pt x="214586" y="39916"/>
                  </a:cubicBezTo>
                  <a:cubicBezTo>
                    <a:pt x="220764" y="44035"/>
                    <a:pt x="226193" y="49464"/>
                    <a:pt x="230124" y="55454"/>
                  </a:cubicBezTo>
                  <a:close/>
                </a:path>
              </a:pathLst>
            </a:custGeom>
            <a:solidFill>
              <a:schemeClr val="accent2"/>
            </a:solidFill>
            <a:ln w="9525" cap="flat">
              <a:noFill/>
              <a:prstDash val="solid"/>
              <a:miter/>
            </a:ln>
          </p:spPr>
          <p:txBody>
            <a:bodyPr rtlCol="0" anchor="ctr"/>
            <a:lstStyle/>
            <a:p>
              <a:endParaRPr lang="en-US" sz="1050"/>
            </a:p>
          </p:txBody>
        </p:sp>
        <p:sp>
          <p:nvSpPr>
            <p:cNvPr id="450" name="Freeform: Shape 378">
              <a:extLst>
                <a:ext uri="{FF2B5EF4-FFF2-40B4-BE49-F238E27FC236}">
                  <a16:creationId xmlns:a16="http://schemas.microsoft.com/office/drawing/2014/main" id="{B90B2029-69AB-3CC4-5F32-193B827132A0}"/>
                </a:ext>
              </a:extLst>
            </p:cNvPr>
            <p:cNvSpPr/>
            <p:nvPr/>
          </p:nvSpPr>
          <p:spPr>
            <a:xfrm>
              <a:off x="1227812" y="8441103"/>
              <a:ext cx="262098" cy="224656"/>
            </a:xfrm>
            <a:custGeom>
              <a:avLst/>
              <a:gdLst>
                <a:gd name="connsiteX0" fmla="*/ 249368 w 262098"/>
                <a:gd name="connsiteY0" fmla="*/ 102780 h 224655"/>
                <a:gd name="connsiteX1" fmla="*/ 128428 w 262098"/>
                <a:gd name="connsiteY1" fmla="*/ 223720 h 224655"/>
                <a:gd name="connsiteX2" fmla="*/ 14041 w 262098"/>
                <a:gd name="connsiteY2" fmla="*/ 141908 h 224655"/>
                <a:gd name="connsiteX3" fmla="*/ 96227 w 262098"/>
                <a:gd name="connsiteY3" fmla="*/ 174295 h 224655"/>
                <a:gd name="connsiteX4" fmla="*/ 217167 w 262098"/>
                <a:gd name="connsiteY4" fmla="*/ 53356 h 224655"/>
                <a:gd name="connsiteX5" fmla="*/ 210615 w 262098"/>
                <a:gd name="connsiteY5" fmla="*/ 14041 h 224655"/>
                <a:gd name="connsiteX6" fmla="*/ 249368 w 262098"/>
                <a:gd name="connsiteY6" fmla="*/ 102780 h 224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098" h="224655">
                  <a:moveTo>
                    <a:pt x="249368" y="102780"/>
                  </a:moveTo>
                  <a:cubicBezTo>
                    <a:pt x="249368" y="169615"/>
                    <a:pt x="195263" y="223720"/>
                    <a:pt x="128428" y="223720"/>
                  </a:cubicBezTo>
                  <a:cubicBezTo>
                    <a:pt x="75260" y="223720"/>
                    <a:pt x="30141" y="189459"/>
                    <a:pt x="14041" y="141908"/>
                  </a:cubicBezTo>
                  <a:cubicBezTo>
                    <a:pt x="35570" y="161939"/>
                    <a:pt x="64589" y="174295"/>
                    <a:pt x="96227" y="174295"/>
                  </a:cubicBezTo>
                  <a:cubicBezTo>
                    <a:pt x="163063" y="174295"/>
                    <a:pt x="217167" y="120191"/>
                    <a:pt x="217167" y="53356"/>
                  </a:cubicBezTo>
                  <a:cubicBezTo>
                    <a:pt x="217167" y="39689"/>
                    <a:pt x="214921" y="26397"/>
                    <a:pt x="210615" y="14041"/>
                  </a:cubicBezTo>
                  <a:cubicBezTo>
                    <a:pt x="234391" y="36132"/>
                    <a:pt x="249368" y="67771"/>
                    <a:pt x="249368" y="102780"/>
                  </a:cubicBezTo>
                  <a:close/>
                </a:path>
              </a:pathLst>
            </a:custGeom>
            <a:solidFill>
              <a:schemeClr val="accent2">
                <a:lumMod val="75000"/>
              </a:schemeClr>
            </a:solidFill>
            <a:ln w="9525" cap="flat">
              <a:noFill/>
              <a:prstDash val="solid"/>
              <a:miter/>
            </a:ln>
          </p:spPr>
          <p:txBody>
            <a:bodyPr rtlCol="0" anchor="ctr"/>
            <a:lstStyle/>
            <a:p>
              <a:endParaRPr lang="en-US" sz="1050"/>
            </a:p>
          </p:txBody>
        </p:sp>
        <p:sp>
          <p:nvSpPr>
            <p:cNvPr id="451" name="Freeform: Shape 379">
              <a:extLst>
                <a:ext uri="{FF2B5EF4-FFF2-40B4-BE49-F238E27FC236}">
                  <a16:creationId xmlns:a16="http://schemas.microsoft.com/office/drawing/2014/main" id="{FDD84BFA-6AD3-86B2-8E56-6AB8D7DD1514}"/>
                </a:ext>
              </a:extLst>
            </p:cNvPr>
            <p:cNvSpPr/>
            <p:nvPr/>
          </p:nvSpPr>
          <p:spPr>
            <a:xfrm>
              <a:off x="7282043" y="7479842"/>
              <a:ext cx="393147" cy="280820"/>
            </a:xfrm>
            <a:custGeom>
              <a:avLst/>
              <a:gdLst>
                <a:gd name="connsiteX0" fmla="*/ 396754 w 393147"/>
                <a:gd name="connsiteY0" fmla="*/ 129473 h 280819"/>
                <a:gd name="connsiteX1" fmla="*/ 318874 w 393147"/>
                <a:gd name="connsiteY1" fmla="*/ 171221 h 280819"/>
                <a:gd name="connsiteX2" fmla="*/ 244737 w 393147"/>
                <a:gd name="connsiteY2" fmla="*/ 251911 h 280819"/>
                <a:gd name="connsiteX3" fmla="*/ 98711 w 393147"/>
                <a:gd name="connsiteY3" fmla="*/ 275125 h 280819"/>
                <a:gd name="connsiteX4" fmla="*/ 17648 w 393147"/>
                <a:gd name="connsiteY4" fmla="*/ 192190 h 280819"/>
                <a:gd name="connsiteX5" fmla="*/ 97775 w 393147"/>
                <a:gd name="connsiteY5" fmla="*/ 185824 h 280819"/>
                <a:gd name="connsiteX6" fmla="*/ 186327 w 393147"/>
                <a:gd name="connsiteY6" fmla="*/ 129286 h 280819"/>
                <a:gd name="connsiteX7" fmla="*/ 187824 w 393147"/>
                <a:gd name="connsiteY7" fmla="*/ 124605 h 280819"/>
                <a:gd name="connsiteX8" fmla="*/ 113313 w 393147"/>
                <a:gd name="connsiteY8" fmla="*/ 120861 h 280819"/>
                <a:gd name="connsiteX9" fmla="*/ 62017 w 393147"/>
                <a:gd name="connsiteY9" fmla="*/ 93715 h 280819"/>
                <a:gd name="connsiteX10" fmla="*/ 150194 w 393147"/>
                <a:gd name="connsiteY10" fmla="*/ 68067 h 280819"/>
                <a:gd name="connsiteX11" fmla="*/ 213847 w 393147"/>
                <a:gd name="connsiteY11" fmla="*/ 63387 h 280819"/>
                <a:gd name="connsiteX12" fmla="*/ 352946 w 393147"/>
                <a:gd name="connsiteY12" fmla="*/ 22200 h 280819"/>
                <a:gd name="connsiteX13" fmla="*/ 362307 w 393147"/>
                <a:gd name="connsiteY13" fmla="*/ 16022 h 280819"/>
                <a:gd name="connsiteX14" fmla="*/ 396754 w 393147"/>
                <a:gd name="connsiteY14" fmla="*/ 129473 h 28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47" h="280819">
                  <a:moveTo>
                    <a:pt x="396754" y="129473"/>
                  </a:moveTo>
                  <a:cubicBezTo>
                    <a:pt x="396754" y="129473"/>
                    <a:pt x="336846" y="153811"/>
                    <a:pt x="318874" y="171221"/>
                  </a:cubicBezTo>
                  <a:cubicBezTo>
                    <a:pt x="300901" y="188258"/>
                    <a:pt x="266641" y="231130"/>
                    <a:pt x="244737" y="251911"/>
                  </a:cubicBezTo>
                  <a:cubicBezTo>
                    <a:pt x="222833" y="272691"/>
                    <a:pt x="140647" y="284111"/>
                    <a:pt x="98711" y="275125"/>
                  </a:cubicBezTo>
                  <a:cubicBezTo>
                    <a:pt x="57150" y="266138"/>
                    <a:pt x="-1073" y="210536"/>
                    <a:pt x="17648" y="192190"/>
                  </a:cubicBezTo>
                  <a:cubicBezTo>
                    <a:pt x="29442" y="180957"/>
                    <a:pt x="64077" y="184888"/>
                    <a:pt x="97775" y="185824"/>
                  </a:cubicBezTo>
                  <a:cubicBezTo>
                    <a:pt x="136153" y="186948"/>
                    <a:pt x="172286" y="165043"/>
                    <a:pt x="186327" y="129286"/>
                  </a:cubicBezTo>
                  <a:cubicBezTo>
                    <a:pt x="187075" y="127227"/>
                    <a:pt x="187637" y="125542"/>
                    <a:pt x="187824" y="124605"/>
                  </a:cubicBezTo>
                  <a:cubicBezTo>
                    <a:pt x="188386" y="118240"/>
                    <a:pt x="132035" y="116368"/>
                    <a:pt x="113313" y="120861"/>
                  </a:cubicBezTo>
                  <a:cubicBezTo>
                    <a:pt x="94592" y="125167"/>
                    <a:pt x="56401" y="110752"/>
                    <a:pt x="62017" y="93715"/>
                  </a:cubicBezTo>
                  <a:cubicBezTo>
                    <a:pt x="67633" y="76679"/>
                    <a:pt x="108072" y="82482"/>
                    <a:pt x="150194" y="68067"/>
                  </a:cubicBezTo>
                  <a:cubicBezTo>
                    <a:pt x="166857" y="62451"/>
                    <a:pt x="190446" y="61889"/>
                    <a:pt x="213847" y="63387"/>
                  </a:cubicBezTo>
                  <a:cubicBezTo>
                    <a:pt x="263645" y="66569"/>
                    <a:pt x="311947" y="50843"/>
                    <a:pt x="352946" y="22200"/>
                  </a:cubicBezTo>
                  <a:cubicBezTo>
                    <a:pt x="355942" y="19953"/>
                    <a:pt x="359124" y="18081"/>
                    <a:pt x="362307" y="16022"/>
                  </a:cubicBezTo>
                  <a:cubicBezTo>
                    <a:pt x="396193" y="-3636"/>
                    <a:pt x="396754" y="129473"/>
                    <a:pt x="396754" y="129473"/>
                  </a:cubicBezTo>
                  <a:close/>
                </a:path>
              </a:pathLst>
            </a:custGeom>
            <a:solidFill>
              <a:srgbClr val="FED0B5"/>
            </a:solidFill>
            <a:ln w="9525" cap="flat">
              <a:noFill/>
              <a:prstDash val="solid"/>
              <a:miter/>
            </a:ln>
          </p:spPr>
          <p:txBody>
            <a:bodyPr rtlCol="0" anchor="ctr"/>
            <a:lstStyle/>
            <a:p>
              <a:endParaRPr lang="en-US" sz="1050"/>
            </a:p>
          </p:txBody>
        </p:sp>
        <p:sp>
          <p:nvSpPr>
            <p:cNvPr id="452" name="Freeform: Shape 380">
              <a:extLst>
                <a:ext uri="{FF2B5EF4-FFF2-40B4-BE49-F238E27FC236}">
                  <a16:creationId xmlns:a16="http://schemas.microsoft.com/office/drawing/2014/main" id="{E62606DB-272F-269B-6CC2-F0B049502C1A}"/>
                </a:ext>
              </a:extLst>
            </p:cNvPr>
            <p:cNvSpPr/>
            <p:nvPr/>
          </p:nvSpPr>
          <p:spPr>
            <a:xfrm>
              <a:off x="7559543" y="6637501"/>
              <a:ext cx="692688" cy="1029672"/>
            </a:xfrm>
            <a:custGeom>
              <a:avLst/>
              <a:gdLst>
                <a:gd name="connsiteX0" fmla="*/ 601328 w 692688"/>
                <a:gd name="connsiteY0" fmla="*/ 16092 h 1029671"/>
                <a:gd name="connsiteX1" fmla="*/ 686136 w 692688"/>
                <a:gd name="connsiteY1" fmla="*/ 207424 h 1029671"/>
                <a:gd name="connsiteX2" fmla="*/ 589346 w 692688"/>
                <a:gd name="connsiteY2" fmla="*/ 767191 h 1029671"/>
                <a:gd name="connsiteX3" fmla="*/ 55415 w 692688"/>
                <a:gd name="connsiteY3" fmla="*/ 1019928 h 1029671"/>
                <a:gd name="connsiteX4" fmla="*/ 14041 w 692688"/>
                <a:gd name="connsiteY4" fmla="*/ 882327 h 1029671"/>
                <a:gd name="connsiteX5" fmla="*/ 414115 w 692688"/>
                <a:gd name="connsiteY5" fmla="*/ 673771 h 1029671"/>
                <a:gd name="connsiteX6" fmla="*/ 601328 w 692688"/>
                <a:gd name="connsiteY6" fmla="*/ 16092 h 10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2688" h="1029671">
                  <a:moveTo>
                    <a:pt x="601328" y="16092"/>
                  </a:moveTo>
                  <a:cubicBezTo>
                    <a:pt x="601328" y="16092"/>
                    <a:pt x="705793" y="44735"/>
                    <a:pt x="686136" y="207424"/>
                  </a:cubicBezTo>
                  <a:cubicBezTo>
                    <a:pt x="666478" y="370299"/>
                    <a:pt x="609191" y="749593"/>
                    <a:pt x="589346" y="767191"/>
                  </a:cubicBezTo>
                  <a:cubicBezTo>
                    <a:pt x="569502" y="784789"/>
                    <a:pt x="55415" y="1019928"/>
                    <a:pt x="55415" y="1019928"/>
                  </a:cubicBezTo>
                  <a:cubicBezTo>
                    <a:pt x="55415" y="1019928"/>
                    <a:pt x="79378" y="893560"/>
                    <a:pt x="14041" y="882327"/>
                  </a:cubicBezTo>
                  <a:lnTo>
                    <a:pt x="414115" y="673771"/>
                  </a:lnTo>
                  <a:cubicBezTo>
                    <a:pt x="413928" y="673584"/>
                    <a:pt x="427969" y="-28652"/>
                    <a:pt x="601328" y="16092"/>
                  </a:cubicBezTo>
                  <a:close/>
                </a:path>
              </a:pathLst>
            </a:custGeom>
            <a:solidFill>
              <a:schemeClr val="accent5">
                <a:lumMod val="75000"/>
              </a:schemeClr>
            </a:solidFill>
            <a:ln w="9525" cap="flat">
              <a:noFill/>
              <a:prstDash val="solid"/>
              <a:miter/>
            </a:ln>
          </p:spPr>
          <p:txBody>
            <a:bodyPr rtlCol="0" anchor="ctr"/>
            <a:lstStyle/>
            <a:p>
              <a:endParaRPr lang="en-US" sz="1050"/>
            </a:p>
          </p:txBody>
        </p:sp>
        <p:sp>
          <p:nvSpPr>
            <p:cNvPr id="453" name="Freeform: Shape 381">
              <a:extLst>
                <a:ext uri="{FF2B5EF4-FFF2-40B4-BE49-F238E27FC236}">
                  <a16:creationId xmlns:a16="http://schemas.microsoft.com/office/drawing/2014/main" id="{C6796D90-03EB-A781-2234-27FE1745B3DA}"/>
                </a:ext>
              </a:extLst>
            </p:cNvPr>
            <p:cNvSpPr/>
            <p:nvPr/>
          </p:nvSpPr>
          <p:spPr>
            <a:xfrm>
              <a:off x="8403648" y="9375974"/>
              <a:ext cx="187213" cy="411869"/>
            </a:xfrm>
            <a:custGeom>
              <a:avLst/>
              <a:gdLst>
                <a:gd name="connsiteX0" fmla="*/ 41037 w 187213"/>
                <a:gd name="connsiteY0" fmla="*/ 244758 h 411868"/>
                <a:gd name="connsiteX1" fmla="*/ 14453 w 187213"/>
                <a:gd name="connsiteY1" fmla="*/ 354652 h 411868"/>
                <a:gd name="connsiteX2" fmla="*/ 57325 w 187213"/>
                <a:gd name="connsiteY2" fmla="*/ 405386 h 411868"/>
                <a:gd name="connsiteX3" fmla="*/ 178451 w 187213"/>
                <a:gd name="connsiteY3" fmla="*/ 378803 h 411868"/>
                <a:gd name="connsiteX4" fmla="*/ 168155 w 187213"/>
                <a:gd name="connsiteY4" fmla="*/ 244758 h 411868"/>
                <a:gd name="connsiteX5" fmla="*/ 175082 w 187213"/>
                <a:gd name="connsiteY5" fmla="*/ 26467 h 411868"/>
                <a:gd name="connsiteX6" fmla="*/ 161415 w 187213"/>
                <a:gd name="connsiteY6" fmla="*/ 16170 h 411868"/>
                <a:gd name="connsiteX7" fmla="*/ 52270 w 187213"/>
                <a:gd name="connsiteY7" fmla="*/ 84129 h 411868"/>
                <a:gd name="connsiteX8" fmla="*/ 42909 w 187213"/>
                <a:gd name="connsiteY8" fmla="*/ 240452 h 411868"/>
                <a:gd name="connsiteX9" fmla="*/ 41037 w 187213"/>
                <a:gd name="connsiteY9" fmla="*/ 244758 h 411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213" h="411868">
                  <a:moveTo>
                    <a:pt x="41037" y="244758"/>
                  </a:moveTo>
                  <a:cubicBezTo>
                    <a:pt x="41037" y="244758"/>
                    <a:pt x="10147" y="338364"/>
                    <a:pt x="14453" y="354652"/>
                  </a:cubicBezTo>
                  <a:cubicBezTo>
                    <a:pt x="18759" y="370939"/>
                    <a:pt x="42722" y="398460"/>
                    <a:pt x="57325" y="405386"/>
                  </a:cubicBezTo>
                  <a:cubicBezTo>
                    <a:pt x="71927" y="412313"/>
                    <a:pt x="169091" y="433656"/>
                    <a:pt x="178451" y="378803"/>
                  </a:cubicBezTo>
                  <a:cubicBezTo>
                    <a:pt x="187999" y="323762"/>
                    <a:pt x="168155" y="293808"/>
                    <a:pt x="168155" y="244758"/>
                  </a:cubicBezTo>
                  <a:cubicBezTo>
                    <a:pt x="168155" y="195708"/>
                    <a:pt x="181821" y="35079"/>
                    <a:pt x="175082" y="26467"/>
                  </a:cubicBezTo>
                  <a:cubicBezTo>
                    <a:pt x="168155" y="17856"/>
                    <a:pt x="162164" y="10180"/>
                    <a:pt x="161415" y="16170"/>
                  </a:cubicBezTo>
                  <a:cubicBezTo>
                    <a:pt x="160479" y="22161"/>
                    <a:pt x="54891" y="61664"/>
                    <a:pt x="52270" y="84129"/>
                  </a:cubicBezTo>
                  <a:cubicBezTo>
                    <a:pt x="49649" y="106407"/>
                    <a:pt x="42909" y="240452"/>
                    <a:pt x="42909" y="240452"/>
                  </a:cubicBezTo>
                  <a:lnTo>
                    <a:pt x="41037" y="244758"/>
                  </a:lnTo>
                  <a:close/>
                </a:path>
              </a:pathLst>
            </a:custGeom>
            <a:solidFill>
              <a:srgbClr val="474756"/>
            </a:solidFill>
            <a:ln w="9525" cap="flat">
              <a:noFill/>
              <a:prstDash val="solid"/>
              <a:miter/>
            </a:ln>
          </p:spPr>
          <p:txBody>
            <a:bodyPr rtlCol="0" anchor="ctr"/>
            <a:lstStyle/>
            <a:p>
              <a:endParaRPr lang="en-US" sz="1050"/>
            </a:p>
          </p:txBody>
        </p:sp>
        <p:sp>
          <p:nvSpPr>
            <p:cNvPr id="454" name="Freeform: Shape 382">
              <a:extLst>
                <a:ext uri="{FF2B5EF4-FFF2-40B4-BE49-F238E27FC236}">
                  <a16:creationId xmlns:a16="http://schemas.microsoft.com/office/drawing/2014/main" id="{AA4F1F85-CB38-769D-A63C-69F0FC8F042C}"/>
                </a:ext>
              </a:extLst>
            </p:cNvPr>
            <p:cNvSpPr/>
            <p:nvPr/>
          </p:nvSpPr>
          <p:spPr>
            <a:xfrm>
              <a:off x="8092923" y="8646101"/>
              <a:ext cx="262098" cy="936065"/>
            </a:xfrm>
            <a:custGeom>
              <a:avLst/>
              <a:gdLst>
                <a:gd name="connsiteX0" fmla="*/ 254225 w 262098"/>
                <a:gd name="connsiteY0" fmla="*/ 14041 h 936065"/>
                <a:gd name="connsiteX1" fmla="*/ 30505 w 262098"/>
                <a:gd name="connsiteY1" fmla="*/ 14041 h 936065"/>
                <a:gd name="connsiteX2" fmla="*/ 77121 w 262098"/>
                <a:gd name="connsiteY2" fmla="*/ 340166 h 936065"/>
                <a:gd name="connsiteX3" fmla="*/ 100336 w 262098"/>
                <a:gd name="connsiteY3" fmla="*/ 631095 h 936065"/>
                <a:gd name="connsiteX4" fmla="*/ 63455 w 262098"/>
                <a:gd name="connsiteY4" fmla="*/ 811568 h 936065"/>
                <a:gd name="connsiteX5" fmla="*/ 15715 w 262098"/>
                <a:gd name="connsiteY5" fmla="*/ 889262 h 936065"/>
                <a:gd name="connsiteX6" fmla="*/ 125609 w 262098"/>
                <a:gd name="connsiteY6" fmla="*/ 912476 h 936065"/>
                <a:gd name="connsiteX7" fmla="*/ 210978 w 262098"/>
                <a:gd name="connsiteY7" fmla="*/ 724327 h 936065"/>
                <a:gd name="connsiteX8" fmla="*/ 197312 w 262098"/>
                <a:gd name="connsiteY8" fmla="*/ 609940 h 936065"/>
                <a:gd name="connsiteX9" fmla="*/ 254225 w 262098"/>
                <a:gd name="connsiteY9" fmla="*/ 14041 h 93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2098" h="936065">
                  <a:moveTo>
                    <a:pt x="254225" y="14041"/>
                  </a:moveTo>
                  <a:lnTo>
                    <a:pt x="30505" y="14041"/>
                  </a:lnTo>
                  <a:cubicBezTo>
                    <a:pt x="50911" y="138725"/>
                    <a:pt x="71130" y="273518"/>
                    <a:pt x="77121" y="340166"/>
                  </a:cubicBezTo>
                  <a:cubicBezTo>
                    <a:pt x="88728" y="472151"/>
                    <a:pt x="110071" y="596273"/>
                    <a:pt x="100336" y="631095"/>
                  </a:cubicBezTo>
                  <a:cubicBezTo>
                    <a:pt x="90600" y="665916"/>
                    <a:pt x="63455" y="796030"/>
                    <a:pt x="63455" y="811568"/>
                  </a:cubicBezTo>
                  <a:cubicBezTo>
                    <a:pt x="63455" y="827107"/>
                    <a:pt x="3359" y="879526"/>
                    <a:pt x="15715" y="889262"/>
                  </a:cubicBezTo>
                  <a:cubicBezTo>
                    <a:pt x="28071" y="898997"/>
                    <a:pt x="78993" y="976503"/>
                    <a:pt x="125609" y="912476"/>
                  </a:cubicBezTo>
                  <a:cubicBezTo>
                    <a:pt x="172225" y="848449"/>
                    <a:pt x="197312" y="770943"/>
                    <a:pt x="210978" y="724327"/>
                  </a:cubicBezTo>
                  <a:cubicBezTo>
                    <a:pt x="224645" y="677711"/>
                    <a:pt x="197312" y="656369"/>
                    <a:pt x="197312" y="609940"/>
                  </a:cubicBezTo>
                  <a:cubicBezTo>
                    <a:pt x="197312" y="570438"/>
                    <a:pt x="241681" y="186277"/>
                    <a:pt x="254225" y="14041"/>
                  </a:cubicBezTo>
                  <a:close/>
                </a:path>
              </a:pathLst>
            </a:custGeom>
            <a:solidFill>
              <a:srgbClr val="F2C0A7"/>
            </a:solidFill>
            <a:ln w="9525" cap="flat">
              <a:noFill/>
              <a:prstDash val="solid"/>
              <a:miter/>
            </a:ln>
          </p:spPr>
          <p:txBody>
            <a:bodyPr rtlCol="0" anchor="ctr"/>
            <a:lstStyle/>
            <a:p>
              <a:endParaRPr lang="en-US" sz="1050"/>
            </a:p>
          </p:txBody>
        </p:sp>
        <p:sp>
          <p:nvSpPr>
            <p:cNvPr id="455" name="Freeform: Shape 383">
              <a:extLst>
                <a:ext uri="{FF2B5EF4-FFF2-40B4-BE49-F238E27FC236}">
                  <a16:creationId xmlns:a16="http://schemas.microsoft.com/office/drawing/2014/main" id="{D884EA20-429E-3B7A-1AFD-36D3074747B0}"/>
                </a:ext>
              </a:extLst>
            </p:cNvPr>
            <p:cNvSpPr/>
            <p:nvPr/>
          </p:nvSpPr>
          <p:spPr>
            <a:xfrm>
              <a:off x="8317194" y="8646101"/>
              <a:ext cx="280820" cy="1029672"/>
            </a:xfrm>
            <a:custGeom>
              <a:avLst/>
              <a:gdLst>
                <a:gd name="connsiteX0" fmla="*/ 14041 w 280819"/>
                <a:gd name="connsiteY0" fmla="*/ 14041 h 1029671"/>
                <a:gd name="connsiteX1" fmla="*/ 52607 w 280819"/>
                <a:gd name="connsiteY1" fmla="*/ 148086 h 1029671"/>
                <a:gd name="connsiteX2" fmla="*/ 139848 w 280819"/>
                <a:gd name="connsiteY2" fmla="*/ 691378 h 1029671"/>
                <a:gd name="connsiteX3" fmla="*/ 139848 w 280819"/>
                <a:gd name="connsiteY3" fmla="*/ 1001776 h 1029671"/>
                <a:gd name="connsiteX4" fmla="*/ 250491 w 280819"/>
                <a:gd name="connsiteY4" fmla="*/ 992042 h 1029671"/>
                <a:gd name="connsiteX5" fmla="*/ 250491 w 280819"/>
                <a:gd name="connsiteY5" fmla="*/ 737993 h 1029671"/>
                <a:gd name="connsiteX6" fmla="*/ 256107 w 280819"/>
                <a:gd name="connsiteY6" fmla="*/ 541981 h 1029671"/>
                <a:gd name="connsiteX7" fmla="*/ 271271 w 280819"/>
                <a:gd name="connsiteY7" fmla="*/ 14041 h 1029671"/>
                <a:gd name="connsiteX8" fmla="*/ 14041 w 280819"/>
                <a:gd name="connsiteY8" fmla="*/ 14041 h 10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819" h="1029671">
                  <a:moveTo>
                    <a:pt x="14041" y="14041"/>
                  </a:moveTo>
                  <a:cubicBezTo>
                    <a:pt x="31639" y="76757"/>
                    <a:pt x="46054" y="127679"/>
                    <a:pt x="52607" y="148086"/>
                  </a:cubicBezTo>
                  <a:cubicBezTo>
                    <a:pt x="75821" y="221847"/>
                    <a:pt x="132172" y="576803"/>
                    <a:pt x="139848" y="691378"/>
                  </a:cubicBezTo>
                  <a:cubicBezTo>
                    <a:pt x="147524" y="805952"/>
                    <a:pt x="134045" y="976503"/>
                    <a:pt x="139848" y="1001776"/>
                  </a:cubicBezTo>
                  <a:cubicBezTo>
                    <a:pt x="145652" y="1027050"/>
                    <a:pt x="238697" y="1063931"/>
                    <a:pt x="250491" y="992042"/>
                  </a:cubicBezTo>
                  <a:cubicBezTo>
                    <a:pt x="262098" y="920339"/>
                    <a:pt x="252363" y="796030"/>
                    <a:pt x="250491" y="737993"/>
                  </a:cubicBezTo>
                  <a:cubicBezTo>
                    <a:pt x="248619" y="679770"/>
                    <a:pt x="255920" y="600205"/>
                    <a:pt x="256107" y="541981"/>
                  </a:cubicBezTo>
                  <a:cubicBezTo>
                    <a:pt x="256295" y="494616"/>
                    <a:pt x="282879" y="202939"/>
                    <a:pt x="271271" y="14041"/>
                  </a:cubicBezTo>
                  <a:lnTo>
                    <a:pt x="14041" y="14041"/>
                  </a:lnTo>
                  <a:close/>
                </a:path>
              </a:pathLst>
            </a:custGeom>
            <a:solidFill>
              <a:srgbClr val="FED0B5"/>
            </a:solidFill>
            <a:ln w="9525" cap="flat">
              <a:noFill/>
              <a:prstDash val="solid"/>
              <a:miter/>
            </a:ln>
          </p:spPr>
          <p:txBody>
            <a:bodyPr rtlCol="0" anchor="ctr"/>
            <a:lstStyle/>
            <a:p>
              <a:endParaRPr lang="en-US" sz="1050"/>
            </a:p>
          </p:txBody>
        </p:sp>
        <p:sp>
          <p:nvSpPr>
            <p:cNvPr id="456" name="Freeform: Shape 384">
              <a:extLst>
                <a:ext uri="{FF2B5EF4-FFF2-40B4-BE49-F238E27FC236}">
                  <a16:creationId xmlns:a16="http://schemas.microsoft.com/office/drawing/2014/main" id="{54C1CF31-2058-E8B2-3F6A-31A6A7BE939B}"/>
                </a:ext>
              </a:extLst>
            </p:cNvPr>
            <p:cNvSpPr/>
            <p:nvPr/>
          </p:nvSpPr>
          <p:spPr>
            <a:xfrm>
              <a:off x="8020055" y="9276822"/>
              <a:ext cx="318262" cy="374426"/>
            </a:xfrm>
            <a:custGeom>
              <a:avLst/>
              <a:gdLst>
                <a:gd name="connsiteX0" fmla="*/ 90081 w 318262"/>
                <a:gd name="connsiteY0" fmla="*/ 245810 h 374426"/>
                <a:gd name="connsiteX1" fmla="*/ 14634 w 318262"/>
                <a:gd name="connsiteY1" fmla="*/ 327435 h 374426"/>
                <a:gd name="connsiteX2" fmla="*/ 85214 w 318262"/>
                <a:gd name="connsiteY2" fmla="*/ 372741 h 374426"/>
                <a:gd name="connsiteX3" fmla="*/ 239103 w 318262"/>
                <a:gd name="connsiteY3" fmla="*/ 321632 h 374426"/>
                <a:gd name="connsiteX4" fmla="*/ 249025 w 318262"/>
                <a:gd name="connsiteY4" fmla="*/ 207806 h 374426"/>
                <a:gd name="connsiteX5" fmla="*/ 285344 w 318262"/>
                <a:gd name="connsiteY5" fmla="*/ 148834 h 374426"/>
                <a:gd name="connsiteX6" fmla="*/ 285344 w 318262"/>
                <a:gd name="connsiteY6" fmla="*/ 324440 h 374426"/>
                <a:gd name="connsiteX7" fmla="*/ 302193 w 318262"/>
                <a:gd name="connsiteY7" fmla="*/ 324440 h 374426"/>
                <a:gd name="connsiteX8" fmla="*/ 302193 w 318262"/>
                <a:gd name="connsiteY8" fmla="*/ 120003 h 374426"/>
                <a:gd name="connsiteX9" fmla="*/ 309495 w 318262"/>
                <a:gd name="connsiteY9" fmla="*/ 48862 h 374426"/>
                <a:gd name="connsiteX10" fmla="*/ 274860 w 318262"/>
                <a:gd name="connsiteY10" fmla="*/ 14041 h 374426"/>
                <a:gd name="connsiteX11" fmla="*/ 267934 w 318262"/>
                <a:gd name="connsiteY11" fmla="*/ 98848 h 374426"/>
                <a:gd name="connsiteX12" fmla="*/ 227308 w 318262"/>
                <a:gd name="connsiteY12" fmla="*/ 176916 h 374426"/>
                <a:gd name="connsiteX13" fmla="*/ 199414 w 318262"/>
                <a:gd name="connsiteY13" fmla="*/ 260788 h 374426"/>
                <a:gd name="connsiteX14" fmla="*/ 90081 w 318262"/>
                <a:gd name="connsiteY14" fmla="*/ 245810 h 37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8262" h="374426">
                  <a:moveTo>
                    <a:pt x="90081" y="245810"/>
                  </a:moveTo>
                  <a:cubicBezTo>
                    <a:pt x="90268" y="243564"/>
                    <a:pt x="6210" y="307029"/>
                    <a:pt x="14634" y="327435"/>
                  </a:cubicBezTo>
                  <a:cubicBezTo>
                    <a:pt x="23059" y="347842"/>
                    <a:pt x="54136" y="372179"/>
                    <a:pt x="85214" y="372741"/>
                  </a:cubicBezTo>
                  <a:cubicBezTo>
                    <a:pt x="116291" y="373303"/>
                    <a:pt x="230116" y="365440"/>
                    <a:pt x="239103" y="321632"/>
                  </a:cubicBezTo>
                  <a:cubicBezTo>
                    <a:pt x="248089" y="277824"/>
                    <a:pt x="237043" y="231021"/>
                    <a:pt x="249025" y="207806"/>
                  </a:cubicBezTo>
                  <a:cubicBezTo>
                    <a:pt x="261194" y="184592"/>
                    <a:pt x="285344" y="148834"/>
                    <a:pt x="285344" y="148834"/>
                  </a:cubicBezTo>
                  <a:lnTo>
                    <a:pt x="285344" y="324440"/>
                  </a:lnTo>
                  <a:lnTo>
                    <a:pt x="302193" y="324440"/>
                  </a:lnTo>
                  <a:cubicBezTo>
                    <a:pt x="302193" y="324440"/>
                    <a:pt x="299011" y="136291"/>
                    <a:pt x="302193" y="120003"/>
                  </a:cubicBezTo>
                  <a:cubicBezTo>
                    <a:pt x="305376" y="103716"/>
                    <a:pt x="316983" y="68333"/>
                    <a:pt x="309495" y="48862"/>
                  </a:cubicBezTo>
                  <a:cubicBezTo>
                    <a:pt x="302193" y="29392"/>
                    <a:pt x="274860" y="14041"/>
                    <a:pt x="274860" y="14041"/>
                  </a:cubicBezTo>
                  <a:cubicBezTo>
                    <a:pt x="274860" y="14041"/>
                    <a:pt x="292645" y="64588"/>
                    <a:pt x="267934" y="98848"/>
                  </a:cubicBezTo>
                  <a:cubicBezTo>
                    <a:pt x="243221" y="133108"/>
                    <a:pt x="233673" y="144715"/>
                    <a:pt x="227308" y="176916"/>
                  </a:cubicBezTo>
                  <a:cubicBezTo>
                    <a:pt x="220943" y="209117"/>
                    <a:pt x="213080" y="253861"/>
                    <a:pt x="199414" y="260788"/>
                  </a:cubicBezTo>
                  <a:cubicBezTo>
                    <a:pt x="185934" y="267340"/>
                    <a:pt x="86337" y="277449"/>
                    <a:pt x="90081" y="245810"/>
                  </a:cubicBezTo>
                  <a:close/>
                </a:path>
              </a:pathLst>
            </a:custGeom>
            <a:solidFill>
              <a:srgbClr val="474756"/>
            </a:solidFill>
            <a:ln w="9525" cap="flat">
              <a:noFill/>
              <a:prstDash val="solid"/>
              <a:miter/>
            </a:ln>
          </p:spPr>
          <p:txBody>
            <a:bodyPr rtlCol="0" anchor="ctr"/>
            <a:lstStyle/>
            <a:p>
              <a:endParaRPr lang="en-US" sz="1050"/>
            </a:p>
          </p:txBody>
        </p:sp>
        <p:sp>
          <p:nvSpPr>
            <p:cNvPr id="457" name="Freeform: Shape 385">
              <a:extLst>
                <a:ext uri="{FF2B5EF4-FFF2-40B4-BE49-F238E27FC236}">
                  <a16:creationId xmlns:a16="http://schemas.microsoft.com/office/drawing/2014/main" id="{1EC73C24-827D-03CA-D161-72EBBE36E62C}"/>
                </a:ext>
              </a:extLst>
            </p:cNvPr>
            <p:cNvSpPr/>
            <p:nvPr/>
          </p:nvSpPr>
          <p:spPr>
            <a:xfrm>
              <a:off x="8030418" y="7546709"/>
              <a:ext cx="673967" cy="1198163"/>
            </a:xfrm>
            <a:custGeom>
              <a:avLst/>
              <a:gdLst>
                <a:gd name="connsiteX0" fmla="*/ 66613 w 673966"/>
                <a:gd name="connsiteY0" fmla="*/ 68035 h 1198163"/>
                <a:gd name="connsiteX1" fmla="*/ 23554 w 673966"/>
                <a:gd name="connsiteY1" fmla="*/ 640345 h 1198163"/>
                <a:gd name="connsiteX2" fmla="*/ 81403 w 673966"/>
                <a:gd name="connsiteY2" fmla="*/ 1093588 h 1198163"/>
                <a:gd name="connsiteX3" fmla="*/ 580887 w 673966"/>
                <a:gd name="connsiteY3" fmla="*/ 1148441 h 1198163"/>
                <a:gd name="connsiteX4" fmla="*/ 567595 w 673966"/>
                <a:gd name="connsiteY4" fmla="*/ 949808 h 1198163"/>
                <a:gd name="connsiteX5" fmla="*/ 653526 w 673966"/>
                <a:gd name="connsiteY5" fmla="*/ 167445 h 1198163"/>
                <a:gd name="connsiteX6" fmla="*/ 66613 w 673966"/>
                <a:gd name="connsiteY6" fmla="*/ 68035 h 119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3966" h="1198163">
                  <a:moveTo>
                    <a:pt x="66613" y="68035"/>
                  </a:moveTo>
                  <a:cubicBezTo>
                    <a:pt x="66613" y="68035"/>
                    <a:pt x="-12765" y="412132"/>
                    <a:pt x="23554" y="640345"/>
                  </a:cubicBezTo>
                  <a:cubicBezTo>
                    <a:pt x="59874" y="868558"/>
                    <a:pt x="51636" y="1078798"/>
                    <a:pt x="81403" y="1093588"/>
                  </a:cubicBezTo>
                  <a:cubicBezTo>
                    <a:pt x="111170" y="1108565"/>
                    <a:pt x="365967" y="1266011"/>
                    <a:pt x="580887" y="1148441"/>
                  </a:cubicBezTo>
                  <a:cubicBezTo>
                    <a:pt x="580887" y="1148441"/>
                    <a:pt x="547751" y="1019264"/>
                    <a:pt x="567595" y="949808"/>
                  </a:cubicBezTo>
                  <a:cubicBezTo>
                    <a:pt x="587440" y="880352"/>
                    <a:pt x="736274" y="294750"/>
                    <a:pt x="653526" y="167445"/>
                  </a:cubicBezTo>
                  <a:cubicBezTo>
                    <a:pt x="571153" y="39953"/>
                    <a:pt x="121280" y="-47663"/>
                    <a:pt x="66613" y="68035"/>
                  </a:cubicBezTo>
                  <a:close/>
                </a:path>
              </a:pathLst>
            </a:custGeom>
            <a:solidFill>
              <a:srgbClr val="474756"/>
            </a:solidFill>
            <a:ln w="9525" cap="flat">
              <a:noFill/>
              <a:prstDash val="solid"/>
              <a:miter/>
            </a:ln>
          </p:spPr>
          <p:txBody>
            <a:bodyPr rtlCol="0" anchor="ctr"/>
            <a:lstStyle/>
            <a:p>
              <a:endParaRPr lang="en-US" sz="1050"/>
            </a:p>
          </p:txBody>
        </p:sp>
        <p:sp>
          <p:nvSpPr>
            <p:cNvPr id="458" name="Freeform: Shape 386">
              <a:extLst>
                <a:ext uri="{FF2B5EF4-FFF2-40B4-BE49-F238E27FC236}">
                  <a16:creationId xmlns:a16="http://schemas.microsoft.com/office/drawing/2014/main" id="{801DE084-6F19-E93E-B60D-C379FEEF8C80}"/>
                </a:ext>
              </a:extLst>
            </p:cNvPr>
            <p:cNvSpPr/>
            <p:nvPr/>
          </p:nvSpPr>
          <p:spPr>
            <a:xfrm>
              <a:off x="8081958" y="7224592"/>
              <a:ext cx="636524" cy="617803"/>
            </a:xfrm>
            <a:custGeom>
              <a:avLst/>
              <a:gdLst>
                <a:gd name="connsiteX0" fmla="*/ 31922 w 636524"/>
                <a:gd name="connsiteY0" fmla="*/ 218290 h 617802"/>
                <a:gd name="connsiteX1" fmla="*/ 40347 w 636524"/>
                <a:gd name="connsiteY1" fmla="*/ 135917 h 617802"/>
                <a:gd name="connsiteX2" fmla="*/ 29676 w 636524"/>
                <a:gd name="connsiteY2" fmla="*/ 14041 h 617802"/>
                <a:gd name="connsiteX3" fmla="*/ 504074 w 636524"/>
                <a:gd name="connsiteY3" fmla="*/ 14041 h 617802"/>
                <a:gd name="connsiteX4" fmla="*/ 506695 w 636524"/>
                <a:gd name="connsiteY4" fmla="*/ 135543 h 617802"/>
                <a:gd name="connsiteX5" fmla="*/ 523357 w 636524"/>
                <a:gd name="connsiteY5" fmla="*/ 210428 h 617802"/>
                <a:gd name="connsiteX6" fmla="*/ 535713 w 636524"/>
                <a:gd name="connsiteY6" fmla="*/ 250491 h 617802"/>
                <a:gd name="connsiteX7" fmla="*/ 600488 w 636524"/>
                <a:gd name="connsiteY7" fmla="*/ 443508 h 617802"/>
                <a:gd name="connsiteX8" fmla="*/ 626885 w 636524"/>
                <a:gd name="connsiteY8" fmla="*/ 587662 h 617802"/>
                <a:gd name="connsiteX9" fmla="*/ 558553 w 636524"/>
                <a:gd name="connsiteY9" fmla="*/ 614059 h 617802"/>
                <a:gd name="connsiteX10" fmla="*/ 414398 w 636524"/>
                <a:gd name="connsiteY10" fmla="*/ 602077 h 617802"/>
                <a:gd name="connsiteX11" fmla="*/ 14138 w 636524"/>
                <a:gd name="connsiteY11" fmla="*/ 388654 h 617802"/>
                <a:gd name="connsiteX12" fmla="*/ 15822 w 636524"/>
                <a:gd name="connsiteY12" fmla="*/ 360947 h 617802"/>
                <a:gd name="connsiteX13" fmla="*/ 31922 w 636524"/>
                <a:gd name="connsiteY13" fmla="*/ 218290 h 617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6524" h="617802">
                  <a:moveTo>
                    <a:pt x="31922" y="218290"/>
                  </a:moveTo>
                  <a:cubicBezTo>
                    <a:pt x="36790" y="179912"/>
                    <a:pt x="40347" y="147337"/>
                    <a:pt x="40347" y="135917"/>
                  </a:cubicBezTo>
                  <a:cubicBezTo>
                    <a:pt x="40347" y="122999"/>
                    <a:pt x="36229" y="70766"/>
                    <a:pt x="29676" y="14041"/>
                  </a:cubicBezTo>
                  <a:lnTo>
                    <a:pt x="504074" y="14041"/>
                  </a:lnTo>
                  <a:cubicBezTo>
                    <a:pt x="500330" y="53543"/>
                    <a:pt x="501266" y="95479"/>
                    <a:pt x="506695" y="135543"/>
                  </a:cubicBezTo>
                  <a:cubicBezTo>
                    <a:pt x="510626" y="161565"/>
                    <a:pt x="515868" y="187213"/>
                    <a:pt x="523357" y="210428"/>
                  </a:cubicBezTo>
                  <a:cubicBezTo>
                    <a:pt x="527850" y="223720"/>
                    <a:pt x="531781" y="237387"/>
                    <a:pt x="535713" y="250491"/>
                  </a:cubicBezTo>
                  <a:cubicBezTo>
                    <a:pt x="555557" y="316577"/>
                    <a:pt x="574092" y="382289"/>
                    <a:pt x="600488" y="443508"/>
                  </a:cubicBezTo>
                  <a:cubicBezTo>
                    <a:pt x="613781" y="498174"/>
                    <a:pt x="634374" y="579799"/>
                    <a:pt x="626885" y="587662"/>
                  </a:cubicBezTo>
                  <a:cubicBezTo>
                    <a:pt x="622018" y="592155"/>
                    <a:pt x="594685" y="605260"/>
                    <a:pt x="558553" y="614059"/>
                  </a:cubicBezTo>
                  <a:cubicBezTo>
                    <a:pt x="514558" y="624730"/>
                    <a:pt x="458019" y="628662"/>
                    <a:pt x="414398" y="602077"/>
                  </a:cubicBezTo>
                  <a:cubicBezTo>
                    <a:pt x="335020" y="553964"/>
                    <a:pt x="15822" y="418609"/>
                    <a:pt x="14138" y="388654"/>
                  </a:cubicBezTo>
                  <a:cubicBezTo>
                    <a:pt x="13763" y="383787"/>
                    <a:pt x="14512" y="374052"/>
                    <a:pt x="15822" y="360947"/>
                  </a:cubicBezTo>
                  <a:cubicBezTo>
                    <a:pt x="19192" y="325938"/>
                    <a:pt x="26680" y="267153"/>
                    <a:pt x="31922" y="218290"/>
                  </a:cubicBezTo>
                  <a:close/>
                </a:path>
              </a:pathLst>
            </a:custGeom>
            <a:solidFill>
              <a:schemeClr val="accent5">
                <a:lumMod val="75000"/>
              </a:schemeClr>
            </a:solidFill>
            <a:ln w="9525" cap="flat">
              <a:noFill/>
              <a:prstDash val="solid"/>
              <a:miter/>
            </a:ln>
          </p:spPr>
          <p:txBody>
            <a:bodyPr rtlCol="0" anchor="ctr"/>
            <a:lstStyle/>
            <a:p>
              <a:endParaRPr lang="en-US" sz="1050"/>
            </a:p>
          </p:txBody>
        </p:sp>
        <p:sp>
          <p:nvSpPr>
            <p:cNvPr id="459" name="Freeform: Shape 387">
              <a:extLst>
                <a:ext uri="{FF2B5EF4-FFF2-40B4-BE49-F238E27FC236}">
                  <a16:creationId xmlns:a16="http://schemas.microsoft.com/office/drawing/2014/main" id="{BBE4D482-E534-A29A-2FB8-DBDA2F5F8892}"/>
                </a:ext>
              </a:extLst>
            </p:cNvPr>
            <p:cNvSpPr/>
            <p:nvPr/>
          </p:nvSpPr>
          <p:spPr>
            <a:xfrm>
              <a:off x="7997154" y="6620036"/>
              <a:ext cx="730131" cy="1029672"/>
            </a:xfrm>
            <a:custGeom>
              <a:avLst/>
              <a:gdLst>
                <a:gd name="connsiteX0" fmla="*/ 20685 w 730130"/>
                <a:gd name="connsiteY0" fmla="*/ 502713 h 1029671"/>
                <a:gd name="connsiteX1" fmla="*/ 87708 w 730130"/>
                <a:gd name="connsiteY1" fmla="*/ 609424 h 1029671"/>
                <a:gd name="connsiteX2" fmla="*/ 92201 w 730130"/>
                <a:gd name="connsiteY2" fmla="*/ 619534 h 1029671"/>
                <a:gd name="connsiteX3" fmla="*/ 98004 w 730130"/>
                <a:gd name="connsiteY3" fmla="*/ 647241 h 1029671"/>
                <a:gd name="connsiteX4" fmla="*/ 98004 w 730130"/>
                <a:gd name="connsiteY4" fmla="*/ 648177 h 1029671"/>
                <a:gd name="connsiteX5" fmla="*/ 98941 w 730130"/>
                <a:gd name="connsiteY5" fmla="*/ 675136 h 1029671"/>
                <a:gd name="connsiteX6" fmla="*/ 98004 w 730130"/>
                <a:gd name="connsiteY6" fmla="*/ 965129 h 1029671"/>
                <a:gd name="connsiteX7" fmla="*/ 101000 w 730130"/>
                <a:gd name="connsiteY7" fmla="*/ 965503 h 1029671"/>
                <a:gd name="connsiteX8" fmla="*/ 116913 w 730130"/>
                <a:gd name="connsiteY8" fmla="*/ 967188 h 1029671"/>
                <a:gd name="connsiteX9" fmla="*/ 607598 w 730130"/>
                <a:gd name="connsiteY9" fmla="*/ 1020918 h 1029671"/>
                <a:gd name="connsiteX10" fmla="*/ 620890 w 730130"/>
                <a:gd name="connsiteY10" fmla="*/ 999389 h 1029671"/>
                <a:gd name="connsiteX11" fmla="*/ 608535 w 730130"/>
                <a:gd name="connsiteY11" fmla="*/ 959325 h 1029671"/>
                <a:gd name="connsiteX12" fmla="*/ 588315 w 730130"/>
                <a:gd name="connsiteY12" fmla="*/ 773797 h 1029671"/>
                <a:gd name="connsiteX13" fmla="*/ 591873 w 730130"/>
                <a:gd name="connsiteY13" fmla="*/ 739912 h 1029671"/>
                <a:gd name="connsiteX14" fmla="*/ 588877 w 730130"/>
                <a:gd name="connsiteY14" fmla="*/ 709957 h 1029671"/>
                <a:gd name="connsiteX15" fmla="*/ 595055 w 730130"/>
                <a:gd name="connsiteY15" fmla="*/ 577223 h 1029671"/>
                <a:gd name="connsiteX16" fmla="*/ 689036 w 730130"/>
                <a:gd name="connsiteY16" fmla="*/ 443554 h 1029671"/>
                <a:gd name="connsiteX17" fmla="*/ 716744 w 730130"/>
                <a:gd name="connsiteY17" fmla="*/ 439997 h 1029671"/>
                <a:gd name="connsiteX18" fmla="*/ 720675 w 730130"/>
                <a:gd name="connsiteY18" fmla="*/ 426704 h 1029671"/>
                <a:gd name="connsiteX19" fmla="*/ 723671 w 730130"/>
                <a:gd name="connsiteY19" fmla="*/ 415658 h 1029671"/>
                <a:gd name="connsiteX20" fmla="*/ 722734 w 730130"/>
                <a:gd name="connsiteY20" fmla="*/ 358746 h 1029671"/>
                <a:gd name="connsiteX21" fmla="*/ 697086 w 730130"/>
                <a:gd name="connsiteY21" fmla="*/ 203172 h 1029671"/>
                <a:gd name="connsiteX22" fmla="*/ 689972 w 730130"/>
                <a:gd name="connsiteY22" fmla="*/ 198679 h 1029671"/>
                <a:gd name="connsiteX23" fmla="*/ 689598 w 730130"/>
                <a:gd name="connsiteY23" fmla="*/ 198304 h 1029671"/>
                <a:gd name="connsiteX24" fmla="*/ 175136 w 730130"/>
                <a:gd name="connsiteY24" fmla="*/ 19329 h 1029671"/>
                <a:gd name="connsiteX25" fmla="*/ 38471 w 730130"/>
                <a:gd name="connsiteY25" fmla="*/ 289664 h 1029671"/>
                <a:gd name="connsiteX26" fmla="*/ 38471 w 730130"/>
                <a:gd name="connsiteY26" fmla="*/ 316997 h 1029671"/>
                <a:gd name="connsiteX27" fmla="*/ 27800 w 730130"/>
                <a:gd name="connsiteY27" fmla="*/ 356312 h 1029671"/>
                <a:gd name="connsiteX28" fmla="*/ 20685 w 730130"/>
                <a:gd name="connsiteY28" fmla="*/ 502713 h 102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30130" h="1029671">
                  <a:moveTo>
                    <a:pt x="20685" y="502713"/>
                  </a:moveTo>
                  <a:cubicBezTo>
                    <a:pt x="36973" y="569361"/>
                    <a:pt x="70859" y="575539"/>
                    <a:pt x="87708" y="609424"/>
                  </a:cubicBezTo>
                  <a:cubicBezTo>
                    <a:pt x="89393" y="612420"/>
                    <a:pt x="90703" y="615977"/>
                    <a:pt x="92201" y="619534"/>
                  </a:cubicBezTo>
                  <a:cubicBezTo>
                    <a:pt x="95196" y="627022"/>
                    <a:pt x="97069" y="636195"/>
                    <a:pt x="98004" y="647241"/>
                  </a:cubicBezTo>
                  <a:cubicBezTo>
                    <a:pt x="98004" y="647616"/>
                    <a:pt x="98004" y="647616"/>
                    <a:pt x="98004" y="648177"/>
                  </a:cubicBezTo>
                  <a:cubicBezTo>
                    <a:pt x="98379" y="655666"/>
                    <a:pt x="98941" y="664465"/>
                    <a:pt x="98941" y="675136"/>
                  </a:cubicBezTo>
                  <a:cubicBezTo>
                    <a:pt x="102498" y="768181"/>
                    <a:pt x="98004" y="965129"/>
                    <a:pt x="98004" y="965129"/>
                  </a:cubicBezTo>
                  <a:lnTo>
                    <a:pt x="101000" y="965503"/>
                  </a:lnTo>
                  <a:lnTo>
                    <a:pt x="116913" y="967188"/>
                  </a:lnTo>
                  <a:lnTo>
                    <a:pt x="607598" y="1020918"/>
                  </a:lnTo>
                  <a:cubicBezTo>
                    <a:pt x="607598" y="1020918"/>
                    <a:pt x="612840" y="1012494"/>
                    <a:pt x="620890" y="999389"/>
                  </a:cubicBezTo>
                  <a:cubicBezTo>
                    <a:pt x="616959" y="986097"/>
                    <a:pt x="613028" y="972430"/>
                    <a:pt x="608535" y="959325"/>
                  </a:cubicBezTo>
                  <a:cubicBezTo>
                    <a:pt x="590937" y="902974"/>
                    <a:pt x="583822" y="835952"/>
                    <a:pt x="588315" y="773797"/>
                  </a:cubicBezTo>
                  <a:cubicBezTo>
                    <a:pt x="589252" y="762377"/>
                    <a:pt x="590562" y="750957"/>
                    <a:pt x="591873" y="739912"/>
                  </a:cubicBezTo>
                  <a:cubicBezTo>
                    <a:pt x="590562" y="730177"/>
                    <a:pt x="589252" y="720067"/>
                    <a:pt x="588877" y="709957"/>
                  </a:cubicBezTo>
                  <a:cubicBezTo>
                    <a:pt x="584946" y="664465"/>
                    <a:pt x="587192" y="618785"/>
                    <a:pt x="595055" y="577223"/>
                  </a:cubicBezTo>
                  <a:cubicBezTo>
                    <a:pt x="607037" y="514694"/>
                    <a:pt x="651968" y="491293"/>
                    <a:pt x="689036" y="443554"/>
                  </a:cubicBezTo>
                  <a:cubicBezTo>
                    <a:pt x="697461" y="432882"/>
                    <a:pt x="708506" y="433818"/>
                    <a:pt x="716744" y="439997"/>
                  </a:cubicBezTo>
                  <a:cubicBezTo>
                    <a:pt x="718054" y="435503"/>
                    <a:pt x="719365" y="431197"/>
                    <a:pt x="720675" y="426704"/>
                  </a:cubicBezTo>
                  <a:cubicBezTo>
                    <a:pt x="721611" y="423147"/>
                    <a:pt x="722922" y="419216"/>
                    <a:pt x="723671" y="415658"/>
                  </a:cubicBezTo>
                  <a:cubicBezTo>
                    <a:pt x="723671" y="395814"/>
                    <a:pt x="723296" y="376906"/>
                    <a:pt x="722734" y="358746"/>
                  </a:cubicBezTo>
                  <a:cubicBezTo>
                    <a:pt x="720488" y="279742"/>
                    <a:pt x="713561" y="218149"/>
                    <a:pt x="697086" y="203172"/>
                  </a:cubicBezTo>
                  <a:cubicBezTo>
                    <a:pt x="697086" y="203172"/>
                    <a:pt x="694840" y="201862"/>
                    <a:pt x="689972" y="198679"/>
                  </a:cubicBezTo>
                  <a:cubicBezTo>
                    <a:pt x="689972" y="198679"/>
                    <a:pt x="689598" y="198679"/>
                    <a:pt x="689598" y="198304"/>
                  </a:cubicBezTo>
                  <a:cubicBezTo>
                    <a:pt x="637553" y="166478"/>
                    <a:pt x="328464" y="-19424"/>
                    <a:pt x="175136" y="19329"/>
                  </a:cubicBezTo>
                  <a:cubicBezTo>
                    <a:pt x="34914" y="54150"/>
                    <a:pt x="35850" y="221331"/>
                    <a:pt x="38471" y="289664"/>
                  </a:cubicBezTo>
                  <a:cubicBezTo>
                    <a:pt x="38471" y="303331"/>
                    <a:pt x="38845" y="313066"/>
                    <a:pt x="38471" y="316997"/>
                  </a:cubicBezTo>
                  <a:cubicBezTo>
                    <a:pt x="37160" y="324486"/>
                    <a:pt x="32667" y="338153"/>
                    <a:pt x="27800" y="356312"/>
                  </a:cubicBezTo>
                  <a:cubicBezTo>
                    <a:pt x="17691" y="392070"/>
                    <a:pt x="6644" y="445425"/>
                    <a:pt x="20685" y="502713"/>
                  </a:cubicBezTo>
                  <a:close/>
                </a:path>
              </a:pathLst>
            </a:custGeom>
            <a:solidFill>
              <a:schemeClr val="accent5"/>
            </a:solidFill>
            <a:ln w="9525" cap="flat">
              <a:noFill/>
              <a:prstDash val="solid"/>
              <a:miter/>
            </a:ln>
          </p:spPr>
          <p:txBody>
            <a:bodyPr rtlCol="0" anchor="ctr"/>
            <a:lstStyle/>
            <a:p>
              <a:endParaRPr lang="en-US" sz="1050"/>
            </a:p>
          </p:txBody>
        </p:sp>
        <p:sp>
          <p:nvSpPr>
            <p:cNvPr id="460" name="Freeform: Shape 388">
              <a:extLst>
                <a:ext uri="{FF2B5EF4-FFF2-40B4-BE49-F238E27FC236}">
                  <a16:creationId xmlns:a16="http://schemas.microsoft.com/office/drawing/2014/main" id="{833F76B2-5D61-7441-58E7-D82B891C46A1}"/>
                </a:ext>
              </a:extLst>
            </p:cNvPr>
            <p:cNvSpPr/>
            <p:nvPr/>
          </p:nvSpPr>
          <p:spPr>
            <a:xfrm>
              <a:off x="8057154" y="7214990"/>
              <a:ext cx="542918" cy="205934"/>
            </a:xfrm>
            <a:custGeom>
              <a:avLst/>
              <a:gdLst>
                <a:gd name="connsiteX0" fmla="*/ 14041 w 542917"/>
                <a:gd name="connsiteY0" fmla="*/ 17653 h 205934"/>
                <a:gd name="connsiteX1" fmla="*/ 26397 w 542917"/>
                <a:gd name="connsiteY1" fmla="*/ 25141 h 205934"/>
                <a:gd name="connsiteX2" fmla="*/ 38753 w 542917"/>
                <a:gd name="connsiteY2" fmla="*/ 80182 h 205934"/>
                <a:gd name="connsiteX3" fmla="*/ 41000 w 542917"/>
                <a:gd name="connsiteY3" fmla="*/ 88981 h 205934"/>
                <a:gd name="connsiteX4" fmla="*/ 126182 w 542917"/>
                <a:gd name="connsiteY4" fmla="*/ 103958 h 205934"/>
                <a:gd name="connsiteX5" fmla="*/ 254984 w 542917"/>
                <a:gd name="connsiteY5" fmla="*/ 166487 h 205934"/>
                <a:gd name="connsiteX6" fmla="*/ 392586 w 542917"/>
                <a:gd name="connsiteY6" fmla="*/ 201683 h 205934"/>
                <a:gd name="connsiteX7" fmla="*/ 528315 w 542917"/>
                <a:gd name="connsiteY7" fmla="*/ 178843 h 205934"/>
                <a:gd name="connsiteX8" fmla="*/ 531872 w 542917"/>
                <a:gd name="connsiteY8" fmla="*/ 144958 h 205934"/>
                <a:gd name="connsiteX9" fmla="*/ 528877 w 542917"/>
                <a:gd name="connsiteY9" fmla="*/ 115003 h 205934"/>
                <a:gd name="connsiteX10" fmla="*/ 525881 w 542917"/>
                <a:gd name="connsiteY10" fmla="*/ 115940 h 205934"/>
                <a:gd name="connsiteX11" fmla="*/ 458859 w 542917"/>
                <a:gd name="connsiteY11" fmla="*/ 149451 h 205934"/>
                <a:gd name="connsiteX12" fmla="*/ 299354 w 542917"/>
                <a:gd name="connsiteY12" fmla="*/ 144958 h 205934"/>
                <a:gd name="connsiteX13" fmla="*/ 154826 w 542917"/>
                <a:gd name="connsiteY13" fmla="*/ 70072 h 205934"/>
                <a:gd name="connsiteX14" fmla="*/ 30142 w 542917"/>
                <a:gd name="connsiteY14" fmla="*/ 14096 h 205934"/>
                <a:gd name="connsiteX15" fmla="*/ 28457 w 542917"/>
                <a:gd name="connsiteY15" fmla="*/ 14470 h 205934"/>
                <a:gd name="connsiteX16" fmla="*/ 14041 w 542917"/>
                <a:gd name="connsiteY16" fmla="*/ 17653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42917" h="205934">
                  <a:moveTo>
                    <a:pt x="14041" y="17653"/>
                  </a:moveTo>
                  <a:cubicBezTo>
                    <a:pt x="21155" y="22895"/>
                    <a:pt x="26397" y="25141"/>
                    <a:pt x="26397" y="25141"/>
                  </a:cubicBezTo>
                  <a:cubicBezTo>
                    <a:pt x="26397" y="25141"/>
                    <a:pt x="31265" y="47232"/>
                    <a:pt x="38753" y="80182"/>
                  </a:cubicBezTo>
                  <a:cubicBezTo>
                    <a:pt x="39689" y="82803"/>
                    <a:pt x="40064" y="85986"/>
                    <a:pt x="41000" y="88981"/>
                  </a:cubicBezTo>
                  <a:cubicBezTo>
                    <a:pt x="69269" y="88606"/>
                    <a:pt x="96976" y="92912"/>
                    <a:pt x="126182" y="103958"/>
                  </a:cubicBezTo>
                  <a:cubicBezTo>
                    <a:pt x="171113" y="120620"/>
                    <a:pt x="212113" y="145894"/>
                    <a:pt x="254984" y="166487"/>
                  </a:cubicBezTo>
                  <a:cubicBezTo>
                    <a:pt x="298230" y="187268"/>
                    <a:pt x="344847" y="203930"/>
                    <a:pt x="392586" y="201683"/>
                  </a:cubicBezTo>
                  <a:cubicBezTo>
                    <a:pt x="427408" y="199998"/>
                    <a:pt x="476832" y="190638"/>
                    <a:pt x="528315" y="178843"/>
                  </a:cubicBezTo>
                  <a:cubicBezTo>
                    <a:pt x="529252" y="167423"/>
                    <a:pt x="530562" y="156003"/>
                    <a:pt x="531872" y="144958"/>
                  </a:cubicBezTo>
                  <a:cubicBezTo>
                    <a:pt x="530562" y="135223"/>
                    <a:pt x="529252" y="125113"/>
                    <a:pt x="528877" y="115003"/>
                  </a:cubicBezTo>
                  <a:cubicBezTo>
                    <a:pt x="527566" y="115003"/>
                    <a:pt x="526630" y="115378"/>
                    <a:pt x="525881" y="115940"/>
                  </a:cubicBezTo>
                  <a:cubicBezTo>
                    <a:pt x="503416" y="126611"/>
                    <a:pt x="482261" y="140652"/>
                    <a:pt x="458859" y="149451"/>
                  </a:cubicBezTo>
                  <a:cubicBezTo>
                    <a:pt x="408125" y="168921"/>
                    <a:pt x="350463" y="163117"/>
                    <a:pt x="299354" y="144958"/>
                  </a:cubicBezTo>
                  <a:cubicBezTo>
                    <a:pt x="247683" y="126424"/>
                    <a:pt x="201441" y="97405"/>
                    <a:pt x="154826" y="70072"/>
                  </a:cubicBezTo>
                  <a:cubicBezTo>
                    <a:pt x="120939" y="49854"/>
                    <a:pt x="71141" y="12411"/>
                    <a:pt x="30142" y="14096"/>
                  </a:cubicBezTo>
                  <a:cubicBezTo>
                    <a:pt x="29767" y="14096"/>
                    <a:pt x="28831" y="14096"/>
                    <a:pt x="28457" y="14470"/>
                  </a:cubicBezTo>
                  <a:cubicBezTo>
                    <a:pt x="22466" y="14844"/>
                    <a:pt x="17972" y="15781"/>
                    <a:pt x="14041" y="17653"/>
                  </a:cubicBezTo>
                  <a:close/>
                </a:path>
              </a:pathLst>
            </a:custGeom>
            <a:solidFill>
              <a:schemeClr val="accent5">
                <a:lumMod val="75000"/>
              </a:schemeClr>
            </a:solidFill>
            <a:ln w="9525" cap="flat">
              <a:noFill/>
              <a:prstDash val="solid"/>
              <a:miter/>
            </a:ln>
          </p:spPr>
          <p:txBody>
            <a:bodyPr rtlCol="0" anchor="ctr"/>
            <a:lstStyle/>
            <a:p>
              <a:endParaRPr lang="en-US" sz="1050"/>
            </a:p>
          </p:txBody>
        </p:sp>
        <p:sp>
          <p:nvSpPr>
            <p:cNvPr id="461" name="Freeform: Shape 389">
              <a:extLst>
                <a:ext uri="{FF2B5EF4-FFF2-40B4-BE49-F238E27FC236}">
                  <a16:creationId xmlns:a16="http://schemas.microsoft.com/office/drawing/2014/main" id="{8169830E-0572-829D-9D67-BF093ED103CB}"/>
                </a:ext>
              </a:extLst>
            </p:cNvPr>
            <p:cNvSpPr/>
            <p:nvPr/>
          </p:nvSpPr>
          <p:spPr>
            <a:xfrm>
              <a:off x="8123054" y="7602014"/>
              <a:ext cx="18721" cy="149770"/>
            </a:xfrm>
            <a:custGeom>
              <a:avLst/>
              <a:gdLst>
                <a:gd name="connsiteX0" fmla="*/ 17411 w 18721"/>
                <a:gd name="connsiteY0" fmla="*/ 14041 h 149770"/>
                <a:gd name="connsiteX1" fmla="*/ 17036 w 18721"/>
                <a:gd name="connsiteY1" fmla="*/ 121876 h 149770"/>
                <a:gd name="connsiteX2" fmla="*/ 14041 w 18721"/>
                <a:gd name="connsiteY2" fmla="*/ 144154 h 149770"/>
                <a:gd name="connsiteX3" fmla="*/ 14228 w 18721"/>
                <a:gd name="connsiteY3" fmla="*/ 36319 h 149770"/>
              </a:gdLst>
              <a:ahLst/>
              <a:cxnLst>
                <a:cxn ang="0">
                  <a:pos x="connsiteX0" y="connsiteY0"/>
                </a:cxn>
                <a:cxn ang="0">
                  <a:pos x="connsiteX1" y="connsiteY1"/>
                </a:cxn>
                <a:cxn ang="0">
                  <a:pos x="connsiteX2" y="connsiteY2"/>
                </a:cxn>
                <a:cxn ang="0">
                  <a:pos x="connsiteX3" y="connsiteY3"/>
                </a:cxn>
              </a:cxnLst>
              <a:rect l="l" t="t" r="r" b="b"/>
              <a:pathLst>
                <a:path w="18721" h="149770">
                  <a:moveTo>
                    <a:pt x="17411" y="14041"/>
                  </a:moveTo>
                  <a:lnTo>
                    <a:pt x="17036" y="121876"/>
                  </a:lnTo>
                  <a:lnTo>
                    <a:pt x="14041" y="144154"/>
                  </a:lnTo>
                  <a:lnTo>
                    <a:pt x="14228" y="36319"/>
                  </a:lnTo>
                  <a:close/>
                </a:path>
              </a:pathLst>
            </a:custGeom>
            <a:solidFill>
              <a:srgbClr val="FFD469"/>
            </a:solidFill>
            <a:ln w="9525" cap="flat">
              <a:noFill/>
              <a:prstDash val="solid"/>
              <a:miter/>
            </a:ln>
          </p:spPr>
          <p:txBody>
            <a:bodyPr rtlCol="0" anchor="ctr"/>
            <a:lstStyle/>
            <a:p>
              <a:endParaRPr lang="en-US" sz="1050"/>
            </a:p>
          </p:txBody>
        </p:sp>
        <p:sp>
          <p:nvSpPr>
            <p:cNvPr id="462" name="Freeform: Shape 390">
              <a:extLst>
                <a:ext uri="{FF2B5EF4-FFF2-40B4-BE49-F238E27FC236}">
                  <a16:creationId xmlns:a16="http://schemas.microsoft.com/office/drawing/2014/main" id="{49048C22-FD86-5BB6-4CB9-1E2F674129CA}"/>
                </a:ext>
              </a:extLst>
            </p:cNvPr>
            <p:cNvSpPr/>
            <p:nvPr/>
          </p:nvSpPr>
          <p:spPr>
            <a:xfrm>
              <a:off x="7371019" y="7622420"/>
              <a:ext cx="18721" cy="149770"/>
            </a:xfrm>
            <a:custGeom>
              <a:avLst/>
              <a:gdLst>
                <a:gd name="connsiteX0" fmla="*/ 21155 w 18721"/>
                <a:gd name="connsiteY0" fmla="*/ 36133 h 149770"/>
                <a:gd name="connsiteX1" fmla="*/ 20968 w 18721"/>
                <a:gd name="connsiteY1" fmla="*/ 143967 h 149770"/>
                <a:gd name="connsiteX2" fmla="*/ 14041 w 18721"/>
                <a:gd name="connsiteY2" fmla="*/ 122063 h 149770"/>
                <a:gd name="connsiteX3" fmla="*/ 14228 w 18721"/>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8721" h="149770">
                  <a:moveTo>
                    <a:pt x="21155" y="36133"/>
                  </a:moveTo>
                  <a:lnTo>
                    <a:pt x="20968" y="143967"/>
                  </a:lnTo>
                  <a:lnTo>
                    <a:pt x="14041" y="122063"/>
                  </a:lnTo>
                  <a:lnTo>
                    <a:pt x="14228" y="14041"/>
                  </a:lnTo>
                  <a:close/>
                </a:path>
              </a:pathLst>
            </a:custGeom>
            <a:solidFill>
              <a:srgbClr val="FFD469"/>
            </a:solidFill>
            <a:ln w="9525" cap="flat">
              <a:noFill/>
              <a:prstDash val="solid"/>
              <a:miter/>
            </a:ln>
          </p:spPr>
          <p:txBody>
            <a:bodyPr rtlCol="0" anchor="ctr"/>
            <a:lstStyle/>
            <a:p>
              <a:endParaRPr lang="en-US" sz="1050"/>
            </a:p>
          </p:txBody>
        </p:sp>
        <p:sp>
          <p:nvSpPr>
            <p:cNvPr id="463" name="Freeform: Shape 391">
              <a:extLst>
                <a:ext uri="{FF2B5EF4-FFF2-40B4-BE49-F238E27FC236}">
                  <a16:creationId xmlns:a16="http://schemas.microsoft.com/office/drawing/2014/main" id="{5A01C62E-52EB-413F-590E-D5F7BCCD823A}"/>
                </a:ext>
              </a:extLst>
            </p:cNvPr>
            <p:cNvSpPr/>
            <p:nvPr/>
          </p:nvSpPr>
          <p:spPr>
            <a:xfrm>
              <a:off x="8132976" y="7643388"/>
              <a:ext cx="37443" cy="149770"/>
            </a:xfrm>
            <a:custGeom>
              <a:avLst/>
              <a:gdLst>
                <a:gd name="connsiteX0" fmla="*/ 24337 w 37442"/>
                <a:gd name="connsiteY0" fmla="*/ 14041 h 149770"/>
                <a:gd name="connsiteX1" fmla="*/ 23963 w 37442"/>
                <a:gd name="connsiteY1" fmla="*/ 121875 h 149770"/>
                <a:gd name="connsiteX2" fmla="*/ 14041 w 37442"/>
                <a:gd name="connsiteY2" fmla="*/ 143405 h 149770"/>
                <a:gd name="connsiteX3" fmla="*/ 14228 w 37442"/>
                <a:gd name="connsiteY3" fmla="*/ 35570 h 149770"/>
              </a:gdLst>
              <a:ahLst/>
              <a:cxnLst>
                <a:cxn ang="0">
                  <a:pos x="connsiteX0" y="connsiteY0"/>
                </a:cxn>
                <a:cxn ang="0">
                  <a:pos x="connsiteX1" y="connsiteY1"/>
                </a:cxn>
                <a:cxn ang="0">
                  <a:pos x="connsiteX2" y="connsiteY2"/>
                </a:cxn>
                <a:cxn ang="0">
                  <a:pos x="connsiteX3" y="connsiteY3"/>
                </a:cxn>
              </a:cxnLst>
              <a:rect l="l" t="t" r="r" b="b"/>
              <a:pathLst>
                <a:path w="37442" h="149770">
                  <a:moveTo>
                    <a:pt x="24337" y="14041"/>
                  </a:moveTo>
                  <a:lnTo>
                    <a:pt x="23963" y="121875"/>
                  </a:lnTo>
                  <a:lnTo>
                    <a:pt x="14041" y="143405"/>
                  </a:lnTo>
                  <a:lnTo>
                    <a:pt x="14228" y="35570"/>
                  </a:lnTo>
                  <a:close/>
                </a:path>
              </a:pathLst>
            </a:custGeom>
            <a:solidFill>
              <a:srgbClr val="FFD469"/>
            </a:solidFill>
            <a:ln w="9525" cap="flat">
              <a:noFill/>
              <a:prstDash val="solid"/>
              <a:miter/>
            </a:ln>
          </p:spPr>
          <p:txBody>
            <a:bodyPr rtlCol="0" anchor="ctr"/>
            <a:lstStyle/>
            <a:p>
              <a:endParaRPr lang="en-US" sz="1050"/>
            </a:p>
          </p:txBody>
        </p:sp>
        <p:sp>
          <p:nvSpPr>
            <p:cNvPr id="464" name="Freeform: Shape 392">
              <a:extLst>
                <a:ext uri="{FF2B5EF4-FFF2-40B4-BE49-F238E27FC236}">
                  <a16:creationId xmlns:a16="http://schemas.microsoft.com/office/drawing/2014/main" id="{D7124807-5577-E353-5043-C4DCF408E2FF}"/>
                </a:ext>
              </a:extLst>
            </p:cNvPr>
            <p:cNvSpPr/>
            <p:nvPr/>
          </p:nvSpPr>
          <p:spPr>
            <a:xfrm>
              <a:off x="7361284" y="7664543"/>
              <a:ext cx="37443" cy="149770"/>
            </a:xfrm>
            <a:custGeom>
              <a:avLst/>
              <a:gdLst>
                <a:gd name="connsiteX0" fmla="*/ 27895 w 37442"/>
                <a:gd name="connsiteY0" fmla="*/ 34822 h 149770"/>
                <a:gd name="connsiteX1" fmla="*/ 27707 w 37442"/>
                <a:gd name="connsiteY1" fmla="*/ 142844 h 149770"/>
                <a:gd name="connsiteX2" fmla="*/ 14041 w 37442"/>
                <a:gd name="connsiteY2" fmla="*/ 121876 h 149770"/>
                <a:gd name="connsiteX3" fmla="*/ 14228 w 37442"/>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37442" h="149770">
                  <a:moveTo>
                    <a:pt x="27895" y="34822"/>
                  </a:moveTo>
                  <a:lnTo>
                    <a:pt x="27707" y="142844"/>
                  </a:lnTo>
                  <a:lnTo>
                    <a:pt x="14041" y="121876"/>
                  </a:lnTo>
                  <a:lnTo>
                    <a:pt x="14228" y="14041"/>
                  </a:lnTo>
                  <a:close/>
                </a:path>
              </a:pathLst>
            </a:custGeom>
            <a:solidFill>
              <a:srgbClr val="FFD469"/>
            </a:solidFill>
            <a:ln w="9525" cap="flat">
              <a:noFill/>
              <a:prstDash val="solid"/>
              <a:miter/>
            </a:ln>
          </p:spPr>
          <p:txBody>
            <a:bodyPr rtlCol="0" anchor="ctr"/>
            <a:lstStyle/>
            <a:p>
              <a:endParaRPr lang="en-US" sz="1050"/>
            </a:p>
          </p:txBody>
        </p:sp>
        <p:sp>
          <p:nvSpPr>
            <p:cNvPr id="465" name="Freeform: Shape 393">
              <a:extLst>
                <a:ext uri="{FF2B5EF4-FFF2-40B4-BE49-F238E27FC236}">
                  <a16:creationId xmlns:a16="http://schemas.microsoft.com/office/drawing/2014/main" id="{195646F9-25EB-724C-F8F1-1315C61685B3}"/>
                </a:ext>
              </a:extLst>
            </p:cNvPr>
            <p:cNvSpPr/>
            <p:nvPr/>
          </p:nvSpPr>
          <p:spPr>
            <a:xfrm>
              <a:off x="8129981" y="7685885"/>
              <a:ext cx="37443" cy="149770"/>
            </a:xfrm>
            <a:custGeom>
              <a:avLst/>
              <a:gdLst>
                <a:gd name="connsiteX0" fmla="*/ 30890 w 37442"/>
                <a:gd name="connsiteY0" fmla="*/ 14041 h 149770"/>
                <a:gd name="connsiteX1" fmla="*/ 30703 w 37442"/>
                <a:gd name="connsiteY1" fmla="*/ 121876 h 149770"/>
                <a:gd name="connsiteX2" fmla="*/ 14041 w 37442"/>
                <a:gd name="connsiteY2" fmla="*/ 141907 h 149770"/>
                <a:gd name="connsiteX3" fmla="*/ 14228 w 37442"/>
                <a:gd name="connsiteY3" fmla="*/ 33886 h 149770"/>
              </a:gdLst>
              <a:ahLst/>
              <a:cxnLst>
                <a:cxn ang="0">
                  <a:pos x="connsiteX0" y="connsiteY0"/>
                </a:cxn>
                <a:cxn ang="0">
                  <a:pos x="connsiteX1" y="connsiteY1"/>
                </a:cxn>
                <a:cxn ang="0">
                  <a:pos x="connsiteX2" y="connsiteY2"/>
                </a:cxn>
                <a:cxn ang="0">
                  <a:pos x="connsiteX3" y="connsiteY3"/>
                </a:cxn>
              </a:cxnLst>
              <a:rect l="l" t="t" r="r" b="b"/>
              <a:pathLst>
                <a:path w="37442" h="149770">
                  <a:moveTo>
                    <a:pt x="30890" y="14041"/>
                  </a:moveTo>
                  <a:lnTo>
                    <a:pt x="30703" y="121876"/>
                  </a:lnTo>
                  <a:lnTo>
                    <a:pt x="14041" y="141907"/>
                  </a:lnTo>
                  <a:lnTo>
                    <a:pt x="14228" y="33886"/>
                  </a:lnTo>
                  <a:close/>
                </a:path>
              </a:pathLst>
            </a:custGeom>
            <a:solidFill>
              <a:srgbClr val="FFD469"/>
            </a:solidFill>
            <a:ln w="9525" cap="flat">
              <a:noFill/>
              <a:prstDash val="solid"/>
              <a:miter/>
            </a:ln>
          </p:spPr>
          <p:txBody>
            <a:bodyPr rtlCol="0" anchor="ctr"/>
            <a:lstStyle/>
            <a:p>
              <a:endParaRPr lang="en-US" sz="1050"/>
            </a:p>
          </p:txBody>
        </p:sp>
        <p:sp>
          <p:nvSpPr>
            <p:cNvPr id="466" name="Freeform: Shape 394">
              <a:extLst>
                <a:ext uri="{FF2B5EF4-FFF2-40B4-BE49-F238E27FC236}">
                  <a16:creationId xmlns:a16="http://schemas.microsoft.com/office/drawing/2014/main" id="{B53E00E7-5F08-7E0D-3BFB-B19FEF5B4EB5}"/>
                </a:ext>
              </a:extLst>
            </p:cNvPr>
            <p:cNvSpPr/>
            <p:nvPr/>
          </p:nvSpPr>
          <p:spPr>
            <a:xfrm>
              <a:off x="7364841" y="7706853"/>
              <a:ext cx="37443" cy="149770"/>
            </a:xfrm>
            <a:custGeom>
              <a:avLst/>
              <a:gdLst>
                <a:gd name="connsiteX0" fmla="*/ 34260 w 37442"/>
                <a:gd name="connsiteY0" fmla="*/ 33136 h 149770"/>
                <a:gd name="connsiteX1" fmla="*/ 33886 w 37442"/>
                <a:gd name="connsiteY1" fmla="*/ 140971 h 149770"/>
                <a:gd name="connsiteX2" fmla="*/ 14041 w 37442"/>
                <a:gd name="connsiteY2" fmla="*/ 121876 h 149770"/>
                <a:gd name="connsiteX3" fmla="*/ 14228 w 37442"/>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37442" h="149770">
                  <a:moveTo>
                    <a:pt x="34260" y="33136"/>
                  </a:moveTo>
                  <a:lnTo>
                    <a:pt x="33886" y="140971"/>
                  </a:lnTo>
                  <a:lnTo>
                    <a:pt x="14041" y="121876"/>
                  </a:lnTo>
                  <a:lnTo>
                    <a:pt x="14228" y="14041"/>
                  </a:lnTo>
                  <a:close/>
                </a:path>
              </a:pathLst>
            </a:custGeom>
            <a:solidFill>
              <a:srgbClr val="FFD469"/>
            </a:solidFill>
            <a:ln w="9525" cap="flat">
              <a:noFill/>
              <a:prstDash val="solid"/>
              <a:miter/>
            </a:ln>
          </p:spPr>
          <p:txBody>
            <a:bodyPr rtlCol="0" anchor="ctr"/>
            <a:lstStyle/>
            <a:p>
              <a:endParaRPr lang="en-US" sz="1050"/>
            </a:p>
          </p:txBody>
        </p:sp>
        <p:sp>
          <p:nvSpPr>
            <p:cNvPr id="467" name="Freeform: Shape 395">
              <a:extLst>
                <a:ext uri="{FF2B5EF4-FFF2-40B4-BE49-F238E27FC236}">
                  <a16:creationId xmlns:a16="http://schemas.microsoft.com/office/drawing/2014/main" id="{348711C7-F0A1-D9DC-B9CD-4DD8DF12E632}"/>
                </a:ext>
              </a:extLst>
            </p:cNvPr>
            <p:cNvSpPr/>
            <p:nvPr/>
          </p:nvSpPr>
          <p:spPr>
            <a:xfrm>
              <a:off x="8114067" y="7727821"/>
              <a:ext cx="37443" cy="149770"/>
            </a:xfrm>
            <a:custGeom>
              <a:avLst/>
              <a:gdLst>
                <a:gd name="connsiteX0" fmla="*/ 37068 w 37442"/>
                <a:gd name="connsiteY0" fmla="*/ 14041 h 149770"/>
                <a:gd name="connsiteX1" fmla="*/ 36694 w 37442"/>
                <a:gd name="connsiteY1" fmla="*/ 121876 h 149770"/>
                <a:gd name="connsiteX2" fmla="*/ 14041 w 37442"/>
                <a:gd name="connsiteY2" fmla="*/ 139848 h 149770"/>
                <a:gd name="connsiteX3" fmla="*/ 14415 w 37442"/>
                <a:gd name="connsiteY3" fmla="*/ 32014 h 149770"/>
              </a:gdLst>
              <a:ahLst/>
              <a:cxnLst>
                <a:cxn ang="0">
                  <a:pos x="connsiteX0" y="connsiteY0"/>
                </a:cxn>
                <a:cxn ang="0">
                  <a:pos x="connsiteX1" y="connsiteY1"/>
                </a:cxn>
                <a:cxn ang="0">
                  <a:pos x="connsiteX2" y="connsiteY2"/>
                </a:cxn>
                <a:cxn ang="0">
                  <a:pos x="connsiteX3" y="connsiteY3"/>
                </a:cxn>
              </a:cxnLst>
              <a:rect l="l" t="t" r="r" b="b"/>
              <a:pathLst>
                <a:path w="37442" h="149770">
                  <a:moveTo>
                    <a:pt x="37068" y="14041"/>
                  </a:moveTo>
                  <a:lnTo>
                    <a:pt x="36694" y="121876"/>
                  </a:lnTo>
                  <a:lnTo>
                    <a:pt x="14041" y="139848"/>
                  </a:lnTo>
                  <a:lnTo>
                    <a:pt x="14415" y="32014"/>
                  </a:lnTo>
                  <a:close/>
                </a:path>
              </a:pathLst>
            </a:custGeom>
            <a:solidFill>
              <a:srgbClr val="FFD469"/>
            </a:solidFill>
            <a:ln w="9525" cap="flat">
              <a:noFill/>
              <a:prstDash val="solid"/>
              <a:miter/>
            </a:ln>
          </p:spPr>
          <p:txBody>
            <a:bodyPr rtlCol="0" anchor="ctr"/>
            <a:lstStyle/>
            <a:p>
              <a:endParaRPr lang="en-US" sz="1050"/>
            </a:p>
          </p:txBody>
        </p:sp>
        <p:sp>
          <p:nvSpPr>
            <p:cNvPr id="468" name="Freeform: Shape 396">
              <a:extLst>
                <a:ext uri="{FF2B5EF4-FFF2-40B4-BE49-F238E27FC236}">
                  <a16:creationId xmlns:a16="http://schemas.microsoft.com/office/drawing/2014/main" id="{46DCB4AA-A25F-D79D-EB37-36C09A1F424F}"/>
                </a:ext>
              </a:extLst>
            </p:cNvPr>
            <p:cNvSpPr/>
            <p:nvPr/>
          </p:nvSpPr>
          <p:spPr>
            <a:xfrm>
              <a:off x="7381690" y="7748227"/>
              <a:ext cx="37443" cy="149770"/>
            </a:xfrm>
            <a:custGeom>
              <a:avLst/>
              <a:gdLst>
                <a:gd name="connsiteX0" fmla="*/ 39876 w 37442"/>
                <a:gd name="connsiteY0" fmla="*/ 30703 h 149770"/>
                <a:gd name="connsiteX1" fmla="*/ 39689 w 37442"/>
                <a:gd name="connsiteY1" fmla="*/ 138538 h 149770"/>
                <a:gd name="connsiteX2" fmla="*/ 14041 w 37442"/>
                <a:gd name="connsiteY2" fmla="*/ 121876 h 149770"/>
                <a:gd name="connsiteX3" fmla="*/ 14228 w 37442"/>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37442" h="149770">
                  <a:moveTo>
                    <a:pt x="39876" y="30703"/>
                  </a:moveTo>
                  <a:lnTo>
                    <a:pt x="39689" y="138538"/>
                  </a:lnTo>
                  <a:lnTo>
                    <a:pt x="14041" y="121876"/>
                  </a:lnTo>
                  <a:lnTo>
                    <a:pt x="14228" y="14041"/>
                  </a:lnTo>
                  <a:close/>
                </a:path>
              </a:pathLst>
            </a:custGeom>
            <a:solidFill>
              <a:srgbClr val="FFC950"/>
            </a:solidFill>
            <a:ln w="9525" cap="flat">
              <a:noFill/>
              <a:prstDash val="solid"/>
              <a:miter/>
            </a:ln>
          </p:spPr>
          <p:txBody>
            <a:bodyPr rtlCol="0" anchor="ctr"/>
            <a:lstStyle/>
            <a:p>
              <a:endParaRPr lang="en-US" sz="1050"/>
            </a:p>
          </p:txBody>
        </p:sp>
        <p:sp>
          <p:nvSpPr>
            <p:cNvPr id="469" name="Freeform: Shape 397">
              <a:extLst>
                <a:ext uri="{FF2B5EF4-FFF2-40B4-BE49-F238E27FC236}">
                  <a16:creationId xmlns:a16="http://schemas.microsoft.com/office/drawing/2014/main" id="{B4685668-5987-DE08-C017-C6738E060B21}"/>
                </a:ext>
              </a:extLst>
            </p:cNvPr>
            <p:cNvSpPr/>
            <p:nvPr/>
          </p:nvSpPr>
          <p:spPr>
            <a:xfrm>
              <a:off x="8113880" y="7745794"/>
              <a:ext cx="18721" cy="149770"/>
            </a:xfrm>
            <a:custGeom>
              <a:avLst/>
              <a:gdLst>
                <a:gd name="connsiteX0" fmla="*/ 14603 w 18721"/>
                <a:gd name="connsiteY0" fmla="*/ 14041 h 149770"/>
                <a:gd name="connsiteX1" fmla="*/ 14228 w 18721"/>
                <a:gd name="connsiteY1" fmla="*/ 121875 h 149770"/>
                <a:gd name="connsiteX2" fmla="*/ 14041 w 18721"/>
                <a:gd name="connsiteY2" fmla="*/ 144154 h 149770"/>
                <a:gd name="connsiteX3" fmla="*/ 14416 w 18721"/>
                <a:gd name="connsiteY3" fmla="*/ 36319 h 149770"/>
              </a:gdLst>
              <a:ahLst/>
              <a:cxnLst>
                <a:cxn ang="0">
                  <a:pos x="connsiteX0" y="connsiteY0"/>
                </a:cxn>
                <a:cxn ang="0">
                  <a:pos x="connsiteX1" y="connsiteY1"/>
                </a:cxn>
                <a:cxn ang="0">
                  <a:pos x="connsiteX2" y="connsiteY2"/>
                </a:cxn>
                <a:cxn ang="0">
                  <a:pos x="connsiteX3" y="connsiteY3"/>
                </a:cxn>
              </a:cxnLst>
              <a:rect l="l" t="t" r="r" b="b"/>
              <a:pathLst>
                <a:path w="18721" h="149770">
                  <a:moveTo>
                    <a:pt x="14603" y="14041"/>
                  </a:moveTo>
                  <a:lnTo>
                    <a:pt x="14228" y="121875"/>
                  </a:lnTo>
                  <a:lnTo>
                    <a:pt x="14041" y="144154"/>
                  </a:lnTo>
                  <a:lnTo>
                    <a:pt x="14416" y="36319"/>
                  </a:lnTo>
                  <a:close/>
                </a:path>
              </a:pathLst>
            </a:custGeom>
            <a:solidFill>
              <a:srgbClr val="FFC950"/>
            </a:solidFill>
            <a:ln w="9525" cap="flat">
              <a:noFill/>
              <a:prstDash val="solid"/>
              <a:miter/>
            </a:ln>
          </p:spPr>
          <p:txBody>
            <a:bodyPr rtlCol="0" anchor="ctr"/>
            <a:lstStyle/>
            <a:p>
              <a:endParaRPr lang="en-US" sz="1050"/>
            </a:p>
          </p:txBody>
        </p:sp>
        <p:sp>
          <p:nvSpPr>
            <p:cNvPr id="470" name="Freeform: Shape 398">
              <a:extLst>
                <a:ext uri="{FF2B5EF4-FFF2-40B4-BE49-F238E27FC236}">
                  <a16:creationId xmlns:a16="http://schemas.microsoft.com/office/drawing/2014/main" id="{5B9F9467-C6B5-99ED-9432-A7E1A5BA1617}"/>
                </a:ext>
              </a:extLst>
            </p:cNvPr>
            <p:cNvSpPr/>
            <p:nvPr/>
          </p:nvSpPr>
          <p:spPr>
            <a:xfrm>
              <a:off x="8085985" y="7768072"/>
              <a:ext cx="56164" cy="149770"/>
            </a:xfrm>
            <a:custGeom>
              <a:avLst/>
              <a:gdLst>
                <a:gd name="connsiteX0" fmla="*/ 42310 w 56163"/>
                <a:gd name="connsiteY0" fmla="*/ 14041 h 149770"/>
                <a:gd name="connsiteX1" fmla="*/ 41936 w 56163"/>
                <a:gd name="connsiteY1" fmla="*/ 121876 h 149770"/>
                <a:gd name="connsiteX2" fmla="*/ 14041 w 56163"/>
                <a:gd name="connsiteY2" fmla="*/ 137040 h 149770"/>
                <a:gd name="connsiteX3" fmla="*/ 14415 w 56163"/>
                <a:gd name="connsiteY3" fmla="*/ 29206 h 149770"/>
              </a:gdLst>
              <a:ahLst/>
              <a:cxnLst>
                <a:cxn ang="0">
                  <a:pos x="connsiteX0" y="connsiteY0"/>
                </a:cxn>
                <a:cxn ang="0">
                  <a:pos x="connsiteX1" y="connsiteY1"/>
                </a:cxn>
                <a:cxn ang="0">
                  <a:pos x="connsiteX2" y="connsiteY2"/>
                </a:cxn>
                <a:cxn ang="0">
                  <a:pos x="connsiteX3" y="connsiteY3"/>
                </a:cxn>
              </a:cxnLst>
              <a:rect l="l" t="t" r="r" b="b"/>
              <a:pathLst>
                <a:path w="56163" h="149770">
                  <a:moveTo>
                    <a:pt x="42310" y="14041"/>
                  </a:moveTo>
                  <a:lnTo>
                    <a:pt x="41936" y="121876"/>
                  </a:lnTo>
                  <a:lnTo>
                    <a:pt x="14041" y="137040"/>
                  </a:lnTo>
                  <a:lnTo>
                    <a:pt x="14415" y="29206"/>
                  </a:lnTo>
                  <a:close/>
                </a:path>
              </a:pathLst>
            </a:custGeom>
            <a:solidFill>
              <a:srgbClr val="FFD469"/>
            </a:solidFill>
            <a:ln w="9525" cap="flat">
              <a:noFill/>
              <a:prstDash val="solid"/>
              <a:miter/>
            </a:ln>
          </p:spPr>
          <p:txBody>
            <a:bodyPr rtlCol="0" anchor="ctr"/>
            <a:lstStyle/>
            <a:p>
              <a:endParaRPr lang="en-US" sz="1050"/>
            </a:p>
          </p:txBody>
        </p:sp>
        <p:sp>
          <p:nvSpPr>
            <p:cNvPr id="471" name="Freeform: Shape 399">
              <a:extLst>
                <a:ext uri="{FF2B5EF4-FFF2-40B4-BE49-F238E27FC236}">
                  <a16:creationId xmlns:a16="http://schemas.microsoft.com/office/drawing/2014/main" id="{2D5AAA01-BEA1-1166-B18D-062BE29B4253}"/>
                </a:ext>
              </a:extLst>
            </p:cNvPr>
            <p:cNvSpPr/>
            <p:nvPr/>
          </p:nvSpPr>
          <p:spPr>
            <a:xfrm>
              <a:off x="7407338" y="7764889"/>
              <a:ext cx="18721" cy="149770"/>
            </a:xfrm>
            <a:custGeom>
              <a:avLst/>
              <a:gdLst>
                <a:gd name="connsiteX0" fmla="*/ 18160 w 18721"/>
                <a:gd name="connsiteY0" fmla="*/ 36132 h 149770"/>
                <a:gd name="connsiteX1" fmla="*/ 17785 w 18721"/>
                <a:gd name="connsiteY1" fmla="*/ 144154 h 149770"/>
                <a:gd name="connsiteX2" fmla="*/ 14041 w 18721"/>
                <a:gd name="connsiteY2" fmla="*/ 121876 h 149770"/>
                <a:gd name="connsiteX3" fmla="*/ 14228 w 18721"/>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18721" h="149770">
                  <a:moveTo>
                    <a:pt x="18160" y="36132"/>
                  </a:moveTo>
                  <a:lnTo>
                    <a:pt x="17785" y="144154"/>
                  </a:lnTo>
                  <a:lnTo>
                    <a:pt x="14041" y="121876"/>
                  </a:lnTo>
                  <a:lnTo>
                    <a:pt x="14228" y="14041"/>
                  </a:lnTo>
                  <a:close/>
                </a:path>
              </a:pathLst>
            </a:custGeom>
            <a:solidFill>
              <a:srgbClr val="FFD469"/>
            </a:solidFill>
            <a:ln w="9525" cap="flat">
              <a:noFill/>
              <a:prstDash val="solid"/>
              <a:miter/>
            </a:ln>
          </p:spPr>
          <p:txBody>
            <a:bodyPr rtlCol="0" anchor="ctr"/>
            <a:lstStyle/>
            <a:p>
              <a:endParaRPr lang="en-US" sz="1050"/>
            </a:p>
          </p:txBody>
        </p:sp>
        <p:sp>
          <p:nvSpPr>
            <p:cNvPr id="472" name="Freeform: Shape 400">
              <a:extLst>
                <a:ext uri="{FF2B5EF4-FFF2-40B4-BE49-F238E27FC236}">
                  <a16:creationId xmlns:a16="http://schemas.microsoft.com/office/drawing/2014/main" id="{CC7C9034-C8E6-AF91-BC3D-9ED98544B930}"/>
                </a:ext>
              </a:extLst>
            </p:cNvPr>
            <p:cNvSpPr/>
            <p:nvPr/>
          </p:nvSpPr>
          <p:spPr>
            <a:xfrm>
              <a:off x="7411083" y="7786980"/>
              <a:ext cx="56164" cy="131049"/>
            </a:xfrm>
            <a:custGeom>
              <a:avLst/>
              <a:gdLst>
                <a:gd name="connsiteX0" fmla="*/ 44931 w 56163"/>
                <a:gd name="connsiteY0" fmla="*/ 27708 h 131049"/>
                <a:gd name="connsiteX1" fmla="*/ 44556 w 56163"/>
                <a:gd name="connsiteY1" fmla="*/ 135542 h 131049"/>
                <a:gd name="connsiteX2" fmla="*/ 14041 w 56163"/>
                <a:gd name="connsiteY2" fmla="*/ 122063 h 131049"/>
                <a:gd name="connsiteX3" fmla="*/ 14415 w 56163"/>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56163" h="131049">
                  <a:moveTo>
                    <a:pt x="44931" y="27708"/>
                  </a:moveTo>
                  <a:lnTo>
                    <a:pt x="44556" y="135542"/>
                  </a:lnTo>
                  <a:lnTo>
                    <a:pt x="14041" y="122063"/>
                  </a:lnTo>
                  <a:lnTo>
                    <a:pt x="14415" y="14041"/>
                  </a:lnTo>
                  <a:close/>
                </a:path>
              </a:pathLst>
            </a:custGeom>
            <a:solidFill>
              <a:srgbClr val="FFC950"/>
            </a:solidFill>
            <a:ln w="9525" cap="flat">
              <a:noFill/>
              <a:prstDash val="solid"/>
              <a:miter/>
            </a:ln>
          </p:spPr>
          <p:txBody>
            <a:bodyPr rtlCol="0" anchor="ctr"/>
            <a:lstStyle/>
            <a:p>
              <a:endParaRPr lang="en-US" sz="1050"/>
            </a:p>
          </p:txBody>
        </p:sp>
        <p:sp>
          <p:nvSpPr>
            <p:cNvPr id="473" name="Freeform: Shape 401">
              <a:extLst>
                <a:ext uri="{FF2B5EF4-FFF2-40B4-BE49-F238E27FC236}">
                  <a16:creationId xmlns:a16="http://schemas.microsoft.com/office/drawing/2014/main" id="{CF4978AC-6FB8-A6F3-07B2-B2B9C8DC022F}"/>
                </a:ext>
              </a:extLst>
            </p:cNvPr>
            <p:cNvSpPr/>
            <p:nvPr/>
          </p:nvSpPr>
          <p:spPr>
            <a:xfrm>
              <a:off x="8078871" y="7783236"/>
              <a:ext cx="18721" cy="149770"/>
            </a:xfrm>
            <a:custGeom>
              <a:avLst/>
              <a:gdLst>
                <a:gd name="connsiteX0" fmla="*/ 21529 w 18721"/>
                <a:gd name="connsiteY0" fmla="*/ 14041 h 149770"/>
                <a:gd name="connsiteX1" fmla="*/ 21155 w 18721"/>
                <a:gd name="connsiteY1" fmla="*/ 121875 h 149770"/>
                <a:gd name="connsiteX2" fmla="*/ 14041 w 18721"/>
                <a:gd name="connsiteY2" fmla="*/ 143779 h 149770"/>
                <a:gd name="connsiteX3" fmla="*/ 14415 w 18721"/>
                <a:gd name="connsiteY3" fmla="*/ 35945 h 149770"/>
              </a:gdLst>
              <a:ahLst/>
              <a:cxnLst>
                <a:cxn ang="0">
                  <a:pos x="connsiteX0" y="connsiteY0"/>
                </a:cxn>
                <a:cxn ang="0">
                  <a:pos x="connsiteX1" y="connsiteY1"/>
                </a:cxn>
                <a:cxn ang="0">
                  <a:pos x="connsiteX2" y="connsiteY2"/>
                </a:cxn>
                <a:cxn ang="0">
                  <a:pos x="connsiteX3" y="connsiteY3"/>
                </a:cxn>
              </a:cxnLst>
              <a:rect l="l" t="t" r="r" b="b"/>
              <a:pathLst>
                <a:path w="18721" h="149770">
                  <a:moveTo>
                    <a:pt x="21529" y="14041"/>
                  </a:moveTo>
                  <a:lnTo>
                    <a:pt x="21155" y="121875"/>
                  </a:lnTo>
                  <a:lnTo>
                    <a:pt x="14041" y="143779"/>
                  </a:lnTo>
                  <a:lnTo>
                    <a:pt x="14415" y="35945"/>
                  </a:lnTo>
                  <a:close/>
                </a:path>
              </a:pathLst>
            </a:custGeom>
            <a:solidFill>
              <a:srgbClr val="FFC950"/>
            </a:solidFill>
            <a:ln w="9525" cap="flat">
              <a:noFill/>
              <a:prstDash val="solid"/>
              <a:miter/>
            </a:ln>
          </p:spPr>
          <p:txBody>
            <a:bodyPr rtlCol="0" anchor="ctr"/>
            <a:lstStyle/>
            <a:p>
              <a:endParaRPr lang="en-US" sz="1050"/>
            </a:p>
          </p:txBody>
        </p:sp>
        <p:sp>
          <p:nvSpPr>
            <p:cNvPr id="474" name="Freeform: Shape 402">
              <a:extLst>
                <a:ext uri="{FF2B5EF4-FFF2-40B4-BE49-F238E27FC236}">
                  <a16:creationId xmlns:a16="http://schemas.microsoft.com/office/drawing/2014/main" id="{33D55DE7-EFE7-2C93-29E6-350D058FA47E}"/>
                </a:ext>
              </a:extLst>
            </p:cNvPr>
            <p:cNvSpPr/>
            <p:nvPr/>
          </p:nvSpPr>
          <p:spPr>
            <a:xfrm>
              <a:off x="8046671" y="7805140"/>
              <a:ext cx="56164" cy="131049"/>
            </a:xfrm>
            <a:custGeom>
              <a:avLst/>
              <a:gdLst>
                <a:gd name="connsiteX0" fmla="*/ 46616 w 56163"/>
                <a:gd name="connsiteY0" fmla="*/ 14041 h 131049"/>
                <a:gd name="connsiteX1" fmla="*/ 46242 w 56163"/>
                <a:gd name="connsiteY1" fmla="*/ 121876 h 131049"/>
                <a:gd name="connsiteX2" fmla="*/ 14041 w 56163"/>
                <a:gd name="connsiteY2" fmla="*/ 133857 h 131049"/>
                <a:gd name="connsiteX3" fmla="*/ 14228 w 56163"/>
                <a:gd name="connsiteY3" fmla="*/ 25835 h 131049"/>
              </a:gdLst>
              <a:ahLst/>
              <a:cxnLst>
                <a:cxn ang="0">
                  <a:pos x="connsiteX0" y="connsiteY0"/>
                </a:cxn>
                <a:cxn ang="0">
                  <a:pos x="connsiteX1" y="connsiteY1"/>
                </a:cxn>
                <a:cxn ang="0">
                  <a:pos x="connsiteX2" y="connsiteY2"/>
                </a:cxn>
                <a:cxn ang="0">
                  <a:pos x="connsiteX3" y="connsiteY3"/>
                </a:cxn>
              </a:cxnLst>
              <a:rect l="l" t="t" r="r" b="b"/>
              <a:pathLst>
                <a:path w="56163" h="131049">
                  <a:moveTo>
                    <a:pt x="46616" y="14041"/>
                  </a:moveTo>
                  <a:lnTo>
                    <a:pt x="46242" y="121876"/>
                  </a:lnTo>
                  <a:lnTo>
                    <a:pt x="14041" y="133857"/>
                  </a:lnTo>
                  <a:lnTo>
                    <a:pt x="14228" y="25835"/>
                  </a:lnTo>
                  <a:close/>
                </a:path>
              </a:pathLst>
            </a:custGeom>
            <a:solidFill>
              <a:srgbClr val="FFD469"/>
            </a:solidFill>
            <a:ln w="9525" cap="flat">
              <a:noFill/>
              <a:prstDash val="solid"/>
              <a:miter/>
            </a:ln>
          </p:spPr>
          <p:txBody>
            <a:bodyPr rtlCol="0" anchor="ctr"/>
            <a:lstStyle/>
            <a:p>
              <a:endParaRPr lang="en-US" sz="1050"/>
            </a:p>
          </p:txBody>
        </p:sp>
        <p:sp>
          <p:nvSpPr>
            <p:cNvPr id="475" name="Freeform: Shape 403">
              <a:extLst>
                <a:ext uri="{FF2B5EF4-FFF2-40B4-BE49-F238E27FC236}">
                  <a16:creationId xmlns:a16="http://schemas.microsoft.com/office/drawing/2014/main" id="{E92EB851-FC6B-5C98-0449-375E70AEFE8D}"/>
                </a:ext>
              </a:extLst>
            </p:cNvPr>
            <p:cNvSpPr/>
            <p:nvPr/>
          </p:nvSpPr>
          <p:spPr>
            <a:xfrm>
              <a:off x="7441598" y="7800647"/>
              <a:ext cx="37443" cy="149770"/>
            </a:xfrm>
            <a:custGeom>
              <a:avLst/>
              <a:gdLst>
                <a:gd name="connsiteX0" fmla="*/ 25086 w 37442"/>
                <a:gd name="connsiteY0" fmla="*/ 35383 h 149770"/>
                <a:gd name="connsiteX1" fmla="*/ 24712 w 37442"/>
                <a:gd name="connsiteY1" fmla="*/ 143405 h 149770"/>
                <a:gd name="connsiteX2" fmla="*/ 14041 w 37442"/>
                <a:gd name="connsiteY2" fmla="*/ 121875 h 149770"/>
                <a:gd name="connsiteX3" fmla="*/ 14416 w 37442"/>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37442" h="149770">
                  <a:moveTo>
                    <a:pt x="25086" y="35383"/>
                  </a:moveTo>
                  <a:lnTo>
                    <a:pt x="24712" y="143405"/>
                  </a:lnTo>
                  <a:lnTo>
                    <a:pt x="14041" y="121875"/>
                  </a:lnTo>
                  <a:lnTo>
                    <a:pt x="14416" y="14041"/>
                  </a:lnTo>
                  <a:close/>
                </a:path>
              </a:pathLst>
            </a:custGeom>
            <a:solidFill>
              <a:srgbClr val="FFD469"/>
            </a:solidFill>
            <a:ln w="9525" cap="flat">
              <a:noFill/>
              <a:prstDash val="solid"/>
              <a:miter/>
            </a:ln>
          </p:spPr>
          <p:txBody>
            <a:bodyPr rtlCol="0" anchor="ctr"/>
            <a:lstStyle/>
            <a:p>
              <a:endParaRPr lang="en-US" sz="1050"/>
            </a:p>
          </p:txBody>
        </p:sp>
        <p:sp>
          <p:nvSpPr>
            <p:cNvPr id="476" name="Freeform: Shape 404">
              <a:extLst>
                <a:ext uri="{FF2B5EF4-FFF2-40B4-BE49-F238E27FC236}">
                  <a16:creationId xmlns:a16="http://schemas.microsoft.com/office/drawing/2014/main" id="{5B280915-A30A-5F7A-5A9C-EB3C35BEA8E5}"/>
                </a:ext>
              </a:extLst>
            </p:cNvPr>
            <p:cNvSpPr/>
            <p:nvPr/>
          </p:nvSpPr>
          <p:spPr>
            <a:xfrm>
              <a:off x="7452269" y="7821989"/>
              <a:ext cx="56164" cy="131049"/>
            </a:xfrm>
            <a:custGeom>
              <a:avLst/>
              <a:gdLst>
                <a:gd name="connsiteX0" fmla="*/ 48488 w 56163"/>
                <a:gd name="connsiteY0" fmla="*/ 24151 h 131049"/>
                <a:gd name="connsiteX1" fmla="*/ 48114 w 56163"/>
                <a:gd name="connsiteY1" fmla="*/ 131986 h 131049"/>
                <a:gd name="connsiteX2" fmla="*/ 14041 w 56163"/>
                <a:gd name="connsiteY2" fmla="*/ 122063 h 131049"/>
                <a:gd name="connsiteX3" fmla="*/ 14415 w 56163"/>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56163" h="131049">
                  <a:moveTo>
                    <a:pt x="48488" y="24151"/>
                  </a:moveTo>
                  <a:lnTo>
                    <a:pt x="48114" y="131986"/>
                  </a:lnTo>
                  <a:lnTo>
                    <a:pt x="14041" y="122063"/>
                  </a:lnTo>
                  <a:lnTo>
                    <a:pt x="14415" y="14041"/>
                  </a:lnTo>
                  <a:close/>
                </a:path>
              </a:pathLst>
            </a:custGeom>
            <a:solidFill>
              <a:srgbClr val="FFC950"/>
            </a:solidFill>
            <a:ln w="9525" cap="flat">
              <a:noFill/>
              <a:prstDash val="solid"/>
              <a:miter/>
            </a:ln>
          </p:spPr>
          <p:txBody>
            <a:bodyPr rtlCol="0" anchor="ctr"/>
            <a:lstStyle/>
            <a:p>
              <a:endParaRPr lang="en-US" sz="1050"/>
            </a:p>
          </p:txBody>
        </p:sp>
        <p:sp>
          <p:nvSpPr>
            <p:cNvPr id="477" name="Freeform: Shape 405">
              <a:extLst>
                <a:ext uri="{FF2B5EF4-FFF2-40B4-BE49-F238E27FC236}">
                  <a16:creationId xmlns:a16="http://schemas.microsoft.com/office/drawing/2014/main" id="{A0EA692C-4BE9-6107-B5C5-8C5615BEB8EA}"/>
                </a:ext>
              </a:extLst>
            </p:cNvPr>
            <p:cNvSpPr/>
            <p:nvPr/>
          </p:nvSpPr>
          <p:spPr>
            <a:xfrm>
              <a:off x="8032817" y="7816934"/>
              <a:ext cx="37443" cy="149770"/>
            </a:xfrm>
            <a:custGeom>
              <a:avLst/>
              <a:gdLst>
                <a:gd name="connsiteX0" fmla="*/ 28082 w 37442"/>
                <a:gd name="connsiteY0" fmla="*/ 14041 h 149770"/>
                <a:gd name="connsiteX1" fmla="*/ 27895 w 37442"/>
                <a:gd name="connsiteY1" fmla="*/ 122063 h 149770"/>
                <a:gd name="connsiteX2" fmla="*/ 14041 w 37442"/>
                <a:gd name="connsiteY2" fmla="*/ 142844 h 149770"/>
                <a:gd name="connsiteX3" fmla="*/ 14228 w 37442"/>
                <a:gd name="connsiteY3" fmla="*/ 34821 h 149770"/>
              </a:gdLst>
              <a:ahLst/>
              <a:cxnLst>
                <a:cxn ang="0">
                  <a:pos x="connsiteX0" y="connsiteY0"/>
                </a:cxn>
                <a:cxn ang="0">
                  <a:pos x="connsiteX1" y="connsiteY1"/>
                </a:cxn>
                <a:cxn ang="0">
                  <a:pos x="connsiteX2" y="connsiteY2"/>
                </a:cxn>
                <a:cxn ang="0">
                  <a:pos x="connsiteX3" y="connsiteY3"/>
                </a:cxn>
              </a:cxnLst>
              <a:rect l="l" t="t" r="r" b="b"/>
              <a:pathLst>
                <a:path w="37442" h="149770">
                  <a:moveTo>
                    <a:pt x="28082" y="14041"/>
                  </a:moveTo>
                  <a:lnTo>
                    <a:pt x="27895" y="122063"/>
                  </a:lnTo>
                  <a:lnTo>
                    <a:pt x="14041" y="142844"/>
                  </a:lnTo>
                  <a:lnTo>
                    <a:pt x="14228" y="34821"/>
                  </a:lnTo>
                  <a:close/>
                </a:path>
              </a:pathLst>
            </a:custGeom>
            <a:solidFill>
              <a:srgbClr val="FFC950"/>
            </a:solidFill>
            <a:ln w="9525" cap="flat">
              <a:noFill/>
              <a:prstDash val="solid"/>
              <a:miter/>
            </a:ln>
          </p:spPr>
          <p:txBody>
            <a:bodyPr rtlCol="0" anchor="ctr"/>
            <a:lstStyle/>
            <a:p>
              <a:endParaRPr lang="en-US" sz="1050"/>
            </a:p>
          </p:txBody>
        </p:sp>
        <p:sp>
          <p:nvSpPr>
            <p:cNvPr id="478" name="Freeform: Shape 406">
              <a:extLst>
                <a:ext uri="{FF2B5EF4-FFF2-40B4-BE49-F238E27FC236}">
                  <a16:creationId xmlns:a16="http://schemas.microsoft.com/office/drawing/2014/main" id="{FA737D5A-036A-F2A4-AC58-FA46B9DC8990}"/>
                </a:ext>
              </a:extLst>
            </p:cNvPr>
            <p:cNvSpPr/>
            <p:nvPr/>
          </p:nvSpPr>
          <p:spPr>
            <a:xfrm>
              <a:off x="7997247" y="7837715"/>
              <a:ext cx="56164" cy="131049"/>
            </a:xfrm>
            <a:custGeom>
              <a:avLst/>
              <a:gdLst>
                <a:gd name="connsiteX0" fmla="*/ 49798 w 56163"/>
                <a:gd name="connsiteY0" fmla="*/ 14041 h 131049"/>
                <a:gd name="connsiteX1" fmla="*/ 49611 w 56163"/>
                <a:gd name="connsiteY1" fmla="*/ 122063 h 131049"/>
                <a:gd name="connsiteX2" fmla="*/ 14041 w 56163"/>
                <a:gd name="connsiteY2" fmla="*/ 130113 h 131049"/>
                <a:gd name="connsiteX3" fmla="*/ 14415 w 56163"/>
                <a:gd name="connsiteY3" fmla="*/ 22278 h 131049"/>
              </a:gdLst>
              <a:ahLst/>
              <a:cxnLst>
                <a:cxn ang="0">
                  <a:pos x="connsiteX0" y="connsiteY0"/>
                </a:cxn>
                <a:cxn ang="0">
                  <a:pos x="connsiteX1" y="connsiteY1"/>
                </a:cxn>
                <a:cxn ang="0">
                  <a:pos x="connsiteX2" y="connsiteY2"/>
                </a:cxn>
                <a:cxn ang="0">
                  <a:pos x="connsiteX3" y="connsiteY3"/>
                </a:cxn>
              </a:cxnLst>
              <a:rect l="l" t="t" r="r" b="b"/>
              <a:pathLst>
                <a:path w="56163" h="131049">
                  <a:moveTo>
                    <a:pt x="49798" y="14041"/>
                  </a:moveTo>
                  <a:lnTo>
                    <a:pt x="49611" y="122063"/>
                  </a:lnTo>
                  <a:lnTo>
                    <a:pt x="14041" y="130113"/>
                  </a:lnTo>
                  <a:lnTo>
                    <a:pt x="14415" y="22278"/>
                  </a:lnTo>
                  <a:close/>
                </a:path>
              </a:pathLst>
            </a:custGeom>
            <a:solidFill>
              <a:srgbClr val="FFD469"/>
            </a:solidFill>
            <a:ln w="9525" cap="flat">
              <a:noFill/>
              <a:prstDash val="solid"/>
              <a:miter/>
            </a:ln>
          </p:spPr>
          <p:txBody>
            <a:bodyPr rtlCol="0" anchor="ctr"/>
            <a:lstStyle/>
            <a:p>
              <a:endParaRPr lang="en-US" sz="1050"/>
            </a:p>
          </p:txBody>
        </p:sp>
        <p:sp>
          <p:nvSpPr>
            <p:cNvPr id="479" name="Freeform: Shape 407">
              <a:extLst>
                <a:ext uri="{FF2B5EF4-FFF2-40B4-BE49-F238E27FC236}">
                  <a16:creationId xmlns:a16="http://schemas.microsoft.com/office/drawing/2014/main" id="{FE73E618-F753-798E-9B76-A2BF1EBF676C}"/>
                </a:ext>
              </a:extLst>
            </p:cNvPr>
            <p:cNvSpPr/>
            <p:nvPr/>
          </p:nvSpPr>
          <p:spPr>
            <a:xfrm>
              <a:off x="7486342" y="7832099"/>
              <a:ext cx="37443" cy="149770"/>
            </a:xfrm>
            <a:custGeom>
              <a:avLst/>
              <a:gdLst>
                <a:gd name="connsiteX0" fmla="*/ 31826 w 37442"/>
                <a:gd name="connsiteY0" fmla="*/ 34073 h 149770"/>
                <a:gd name="connsiteX1" fmla="*/ 31452 w 37442"/>
                <a:gd name="connsiteY1" fmla="*/ 141907 h 149770"/>
                <a:gd name="connsiteX2" fmla="*/ 14041 w 37442"/>
                <a:gd name="connsiteY2" fmla="*/ 121876 h 149770"/>
                <a:gd name="connsiteX3" fmla="*/ 14415 w 37442"/>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37442" h="149770">
                  <a:moveTo>
                    <a:pt x="31826" y="34073"/>
                  </a:moveTo>
                  <a:lnTo>
                    <a:pt x="31452" y="141907"/>
                  </a:lnTo>
                  <a:lnTo>
                    <a:pt x="14041" y="121876"/>
                  </a:lnTo>
                  <a:lnTo>
                    <a:pt x="14415" y="14041"/>
                  </a:lnTo>
                  <a:close/>
                </a:path>
              </a:pathLst>
            </a:custGeom>
            <a:solidFill>
              <a:srgbClr val="FFD469"/>
            </a:solidFill>
            <a:ln w="9525" cap="flat">
              <a:noFill/>
              <a:prstDash val="solid"/>
              <a:miter/>
            </a:ln>
          </p:spPr>
          <p:txBody>
            <a:bodyPr rtlCol="0" anchor="ctr"/>
            <a:lstStyle/>
            <a:p>
              <a:endParaRPr lang="en-US" sz="1050"/>
            </a:p>
          </p:txBody>
        </p:sp>
        <p:sp>
          <p:nvSpPr>
            <p:cNvPr id="480" name="Freeform: Shape 408">
              <a:extLst>
                <a:ext uri="{FF2B5EF4-FFF2-40B4-BE49-F238E27FC236}">
                  <a16:creationId xmlns:a16="http://schemas.microsoft.com/office/drawing/2014/main" id="{FD99F2C0-A7E4-398E-4659-89E7A5A5EBE5}"/>
                </a:ext>
              </a:extLst>
            </p:cNvPr>
            <p:cNvSpPr/>
            <p:nvPr/>
          </p:nvSpPr>
          <p:spPr>
            <a:xfrm>
              <a:off x="7503753" y="7852131"/>
              <a:ext cx="56164" cy="131049"/>
            </a:xfrm>
            <a:custGeom>
              <a:avLst/>
              <a:gdLst>
                <a:gd name="connsiteX0" fmla="*/ 51109 w 56163"/>
                <a:gd name="connsiteY0" fmla="*/ 20219 h 131049"/>
                <a:gd name="connsiteX1" fmla="*/ 50735 w 56163"/>
                <a:gd name="connsiteY1" fmla="*/ 128054 h 131049"/>
                <a:gd name="connsiteX2" fmla="*/ 14041 w 56163"/>
                <a:gd name="connsiteY2" fmla="*/ 121875 h 131049"/>
                <a:gd name="connsiteX3" fmla="*/ 14415 w 56163"/>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56163" h="131049">
                  <a:moveTo>
                    <a:pt x="51109" y="20219"/>
                  </a:moveTo>
                  <a:lnTo>
                    <a:pt x="50735" y="128054"/>
                  </a:lnTo>
                  <a:lnTo>
                    <a:pt x="14041" y="121875"/>
                  </a:lnTo>
                  <a:lnTo>
                    <a:pt x="14415" y="14041"/>
                  </a:lnTo>
                  <a:close/>
                </a:path>
              </a:pathLst>
            </a:custGeom>
            <a:solidFill>
              <a:srgbClr val="FFC950"/>
            </a:solidFill>
            <a:ln w="9525" cap="flat">
              <a:noFill/>
              <a:prstDash val="solid"/>
              <a:miter/>
            </a:ln>
          </p:spPr>
          <p:txBody>
            <a:bodyPr rtlCol="0" anchor="ctr"/>
            <a:lstStyle/>
            <a:p>
              <a:endParaRPr lang="en-US" sz="1050"/>
            </a:p>
          </p:txBody>
        </p:sp>
        <p:sp>
          <p:nvSpPr>
            <p:cNvPr id="481" name="Freeform: Shape 409">
              <a:extLst>
                <a:ext uri="{FF2B5EF4-FFF2-40B4-BE49-F238E27FC236}">
                  <a16:creationId xmlns:a16="http://schemas.microsoft.com/office/drawing/2014/main" id="{2E71E0D7-256D-71AF-FD4C-4187F2A98208}"/>
                </a:ext>
              </a:extLst>
            </p:cNvPr>
            <p:cNvSpPr/>
            <p:nvPr/>
          </p:nvSpPr>
          <p:spPr>
            <a:xfrm>
              <a:off x="7977027" y="7845952"/>
              <a:ext cx="37443" cy="149770"/>
            </a:xfrm>
            <a:custGeom>
              <a:avLst/>
              <a:gdLst>
                <a:gd name="connsiteX0" fmla="*/ 34635 w 37442"/>
                <a:gd name="connsiteY0" fmla="*/ 14041 h 149770"/>
                <a:gd name="connsiteX1" fmla="*/ 34260 w 37442"/>
                <a:gd name="connsiteY1" fmla="*/ 121876 h 149770"/>
                <a:gd name="connsiteX2" fmla="*/ 14041 w 37442"/>
                <a:gd name="connsiteY2" fmla="*/ 140785 h 149770"/>
                <a:gd name="connsiteX3" fmla="*/ 14416 w 37442"/>
                <a:gd name="connsiteY3" fmla="*/ 32950 h 149770"/>
              </a:gdLst>
              <a:ahLst/>
              <a:cxnLst>
                <a:cxn ang="0">
                  <a:pos x="connsiteX0" y="connsiteY0"/>
                </a:cxn>
                <a:cxn ang="0">
                  <a:pos x="connsiteX1" y="connsiteY1"/>
                </a:cxn>
                <a:cxn ang="0">
                  <a:pos x="connsiteX2" y="connsiteY2"/>
                </a:cxn>
                <a:cxn ang="0">
                  <a:pos x="connsiteX3" y="connsiteY3"/>
                </a:cxn>
              </a:cxnLst>
              <a:rect l="l" t="t" r="r" b="b"/>
              <a:pathLst>
                <a:path w="37442" h="149770">
                  <a:moveTo>
                    <a:pt x="34635" y="14041"/>
                  </a:moveTo>
                  <a:lnTo>
                    <a:pt x="34260" y="121876"/>
                  </a:lnTo>
                  <a:lnTo>
                    <a:pt x="14041" y="140785"/>
                  </a:lnTo>
                  <a:lnTo>
                    <a:pt x="14416" y="32950"/>
                  </a:lnTo>
                  <a:close/>
                </a:path>
              </a:pathLst>
            </a:custGeom>
            <a:solidFill>
              <a:srgbClr val="FFC950"/>
            </a:solidFill>
            <a:ln w="9525" cap="flat">
              <a:noFill/>
              <a:prstDash val="solid"/>
              <a:miter/>
            </a:ln>
          </p:spPr>
          <p:txBody>
            <a:bodyPr rtlCol="0" anchor="ctr"/>
            <a:lstStyle/>
            <a:p>
              <a:endParaRPr lang="en-US" sz="1050"/>
            </a:p>
          </p:txBody>
        </p:sp>
        <p:sp>
          <p:nvSpPr>
            <p:cNvPr id="482" name="Freeform: Shape 410">
              <a:extLst>
                <a:ext uri="{FF2B5EF4-FFF2-40B4-BE49-F238E27FC236}">
                  <a16:creationId xmlns:a16="http://schemas.microsoft.com/office/drawing/2014/main" id="{8958E5F1-87E6-10FB-3EEB-985159CCAF1C}"/>
                </a:ext>
              </a:extLst>
            </p:cNvPr>
            <p:cNvSpPr/>
            <p:nvPr/>
          </p:nvSpPr>
          <p:spPr>
            <a:xfrm>
              <a:off x="7939585" y="7864861"/>
              <a:ext cx="56164" cy="131049"/>
            </a:xfrm>
            <a:custGeom>
              <a:avLst/>
              <a:gdLst>
                <a:gd name="connsiteX0" fmla="*/ 51858 w 56163"/>
                <a:gd name="connsiteY0" fmla="*/ 14041 h 131049"/>
                <a:gd name="connsiteX1" fmla="*/ 51484 w 56163"/>
                <a:gd name="connsiteY1" fmla="*/ 121876 h 131049"/>
                <a:gd name="connsiteX2" fmla="*/ 14041 w 56163"/>
                <a:gd name="connsiteY2" fmla="*/ 126181 h 131049"/>
                <a:gd name="connsiteX3" fmla="*/ 14416 w 56163"/>
                <a:gd name="connsiteY3" fmla="*/ 18347 h 131049"/>
              </a:gdLst>
              <a:ahLst/>
              <a:cxnLst>
                <a:cxn ang="0">
                  <a:pos x="connsiteX0" y="connsiteY0"/>
                </a:cxn>
                <a:cxn ang="0">
                  <a:pos x="connsiteX1" y="connsiteY1"/>
                </a:cxn>
                <a:cxn ang="0">
                  <a:pos x="connsiteX2" y="connsiteY2"/>
                </a:cxn>
                <a:cxn ang="0">
                  <a:pos x="connsiteX3" y="connsiteY3"/>
                </a:cxn>
              </a:cxnLst>
              <a:rect l="l" t="t" r="r" b="b"/>
              <a:pathLst>
                <a:path w="56163" h="131049">
                  <a:moveTo>
                    <a:pt x="51858" y="14041"/>
                  </a:moveTo>
                  <a:lnTo>
                    <a:pt x="51484" y="121876"/>
                  </a:lnTo>
                  <a:lnTo>
                    <a:pt x="14041" y="126181"/>
                  </a:lnTo>
                  <a:lnTo>
                    <a:pt x="14416" y="18347"/>
                  </a:lnTo>
                  <a:close/>
                </a:path>
              </a:pathLst>
            </a:custGeom>
            <a:solidFill>
              <a:srgbClr val="FFD469"/>
            </a:solidFill>
            <a:ln w="9525" cap="flat">
              <a:noFill/>
              <a:prstDash val="solid"/>
              <a:miter/>
            </a:ln>
          </p:spPr>
          <p:txBody>
            <a:bodyPr rtlCol="0" anchor="ctr"/>
            <a:lstStyle/>
            <a:p>
              <a:endParaRPr lang="en-US" sz="1050"/>
            </a:p>
          </p:txBody>
        </p:sp>
        <p:sp>
          <p:nvSpPr>
            <p:cNvPr id="483" name="Freeform: Shape 411">
              <a:extLst>
                <a:ext uri="{FF2B5EF4-FFF2-40B4-BE49-F238E27FC236}">
                  <a16:creationId xmlns:a16="http://schemas.microsoft.com/office/drawing/2014/main" id="{D1E85A0C-C231-B306-142B-C51933FD9688}"/>
                </a:ext>
              </a:extLst>
            </p:cNvPr>
            <p:cNvSpPr/>
            <p:nvPr/>
          </p:nvSpPr>
          <p:spPr>
            <a:xfrm>
              <a:off x="7540446" y="7858308"/>
              <a:ext cx="37443" cy="149770"/>
            </a:xfrm>
            <a:custGeom>
              <a:avLst/>
              <a:gdLst>
                <a:gd name="connsiteX0" fmla="*/ 37630 w 37442"/>
                <a:gd name="connsiteY0" fmla="*/ 31826 h 149770"/>
                <a:gd name="connsiteX1" fmla="*/ 37256 w 37442"/>
                <a:gd name="connsiteY1" fmla="*/ 139661 h 149770"/>
                <a:gd name="connsiteX2" fmla="*/ 14041 w 37442"/>
                <a:gd name="connsiteY2" fmla="*/ 121876 h 149770"/>
                <a:gd name="connsiteX3" fmla="*/ 14416 w 37442"/>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37442" h="149770">
                  <a:moveTo>
                    <a:pt x="37630" y="31826"/>
                  </a:moveTo>
                  <a:lnTo>
                    <a:pt x="37256" y="139661"/>
                  </a:lnTo>
                  <a:lnTo>
                    <a:pt x="14041" y="121876"/>
                  </a:lnTo>
                  <a:lnTo>
                    <a:pt x="14416" y="14041"/>
                  </a:lnTo>
                  <a:close/>
                </a:path>
              </a:pathLst>
            </a:custGeom>
            <a:solidFill>
              <a:srgbClr val="FFD469"/>
            </a:solidFill>
            <a:ln w="9525" cap="flat">
              <a:noFill/>
              <a:prstDash val="solid"/>
              <a:miter/>
            </a:ln>
          </p:spPr>
          <p:txBody>
            <a:bodyPr rtlCol="0" anchor="ctr"/>
            <a:lstStyle/>
            <a:p>
              <a:endParaRPr lang="en-US" sz="1050"/>
            </a:p>
          </p:txBody>
        </p:sp>
        <p:sp>
          <p:nvSpPr>
            <p:cNvPr id="484" name="Freeform: Shape 412">
              <a:extLst>
                <a:ext uri="{FF2B5EF4-FFF2-40B4-BE49-F238E27FC236}">
                  <a16:creationId xmlns:a16="http://schemas.microsoft.com/office/drawing/2014/main" id="{A1AD585D-EEA9-A0A6-17F6-4DDF9CD643C6}"/>
                </a:ext>
              </a:extLst>
            </p:cNvPr>
            <p:cNvSpPr/>
            <p:nvPr/>
          </p:nvSpPr>
          <p:spPr>
            <a:xfrm>
              <a:off x="7563661" y="7876094"/>
              <a:ext cx="56164" cy="131049"/>
            </a:xfrm>
            <a:custGeom>
              <a:avLst/>
              <a:gdLst>
                <a:gd name="connsiteX0" fmla="*/ 52419 w 56163"/>
                <a:gd name="connsiteY0" fmla="*/ 16100 h 131049"/>
                <a:gd name="connsiteX1" fmla="*/ 52045 w 56163"/>
                <a:gd name="connsiteY1" fmla="*/ 124122 h 131049"/>
                <a:gd name="connsiteX2" fmla="*/ 14041 w 56163"/>
                <a:gd name="connsiteY2" fmla="*/ 121876 h 131049"/>
                <a:gd name="connsiteX3" fmla="*/ 14415 w 56163"/>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56163" h="131049">
                  <a:moveTo>
                    <a:pt x="52419" y="16100"/>
                  </a:moveTo>
                  <a:lnTo>
                    <a:pt x="52045" y="124122"/>
                  </a:lnTo>
                  <a:lnTo>
                    <a:pt x="14041" y="121876"/>
                  </a:lnTo>
                  <a:lnTo>
                    <a:pt x="14415" y="14041"/>
                  </a:lnTo>
                  <a:close/>
                </a:path>
              </a:pathLst>
            </a:custGeom>
            <a:solidFill>
              <a:srgbClr val="FFC950"/>
            </a:solidFill>
            <a:ln w="9525" cap="flat">
              <a:noFill/>
              <a:prstDash val="solid"/>
              <a:miter/>
            </a:ln>
          </p:spPr>
          <p:txBody>
            <a:bodyPr rtlCol="0" anchor="ctr"/>
            <a:lstStyle/>
            <a:p>
              <a:endParaRPr lang="en-US" sz="1050"/>
            </a:p>
          </p:txBody>
        </p:sp>
        <p:sp>
          <p:nvSpPr>
            <p:cNvPr id="485" name="Freeform: Shape 413">
              <a:extLst>
                <a:ext uri="{FF2B5EF4-FFF2-40B4-BE49-F238E27FC236}">
                  <a16:creationId xmlns:a16="http://schemas.microsoft.com/office/drawing/2014/main" id="{B56EBFA6-E557-1C35-7C94-F38CE75C446B}"/>
                </a:ext>
              </a:extLst>
            </p:cNvPr>
            <p:cNvSpPr/>
            <p:nvPr/>
          </p:nvSpPr>
          <p:spPr>
            <a:xfrm>
              <a:off x="7913749" y="7869167"/>
              <a:ext cx="37443" cy="149770"/>
            </a:xfrm>
            <a:custGeom>
              <a:avLst/>
              <a:gdLst>
                <a:gd name="connsiteX0" fmla="*/ 40251 w 37442"/>
                <a:gd name="connsiteY0" fmla="*/ 14041 h 149770"/>
                <a:gd name="connsiteX1" fmla="*/ 39876 w 37442"/>
                <a:gd name="connsiteY1" fmla="*/ 121875 h 149770"/>
                <a:gd name="connsiteX2" fmla="*/ 14041 w 37442"/>
                <a:gd name="connsiteY2" fmla="*/ 138163 h 149770"/>
                <a:gd name="connsiteX3" fmla="*/ 14416 w 37442"/>
                <a:gd name="connsiteY3" fmla="*/ 30328 h 149770"/>
              </a:gdLst>
              <a:ahLst/>
              <a:cxnLst>
                <a:cxn ang="0">
                  <a:pos x="connsiteX0" y="connsiteY0"/>
                </a:cxn>
                <a:cxn ang="0">
                  <a:pos x="connsiteX1" y="connsiteY1"/>
                </a:cxn>
                <a:cxn ang="0">
                  <a:pos x="connsiteX2" y="connsiteY2"/>
                </a:cxn>
                <a:cxn ang="0">
                  <a:pos x="connsiteX3" y="connsiteY3"/>
                </a:cxn>
              </a:cxnLst>
              <a:rect l="l" t="t" r="r" b="b"/>
              <a:pathLst>
                <a:path w="37442" h="149770">
                  <a:moveTo>
                    <a:pt x="40251" y="14041"/>
                  </a:moveTo>
                  <a:lnTo>
                    <a:pt x="39876" y="121875"/>
                  </a:lnTo>
                  <a:lnTo>
                    <a:pt x="14041" y="138163"/>
                  </a:lnTo>
                  <a:lnTo>
                    <a:pt x="14416" y="30328"/>
                  </a:lnTo>
                  <a:close/>
                </a:path>
              </a:pathLst>
            </a:custGeom>
            <a:solidFill>
              <a:srgbClr val="FFC950"/>
            </a:solidFill>
            <a:ln w="9525" cap="flat">
              <a:noFill/>
              <a:prstDash val="solid"/>
              <a:miter/>
            </a:ln>
          </p:spPr>
          <p:txBody>
            <a:bodyPr rtlCol="0" anchor="ctr"/>
            <a:lstStyle/>
            <a:p>
              <a:endParaRPr lang="en-US" sz="1050"/>
            </a:p>
          </p:txBody>
        </p:sp>
        <p:sp>
          <p:nvSpPr>
            <p:cNvPr id="486" name="Freeform: Shape 414">
              <a:extLst>
                <a:ext uri="{FF2B5EF4-FFF2-40B4-BE49-F238E27FC236}">
                  <a16:creationId xmlns:a16="http://schemas.microsoft.com/office/drawing/2014/main" id="{1FA24665-B87E-A5D9-1ABD-E02762C340F3}"/>
                </a:ext>
              </a:extLst>
            </p:cNvPr>
            <p:cNvSpPr/>
            <p:nvPr/>
          </p:nvSpPr>
          <p:spPr>
            <a:xfrm>
              <a:off x="7875745" y="7885454"/>
              <a:ext cx="56164" cy="131049"/>
            </a:xfrm>
            <a:custGeom>
              <a:avLst/>
              <a:gdLst>
                <a:gd name="connsiteX0" fmla="*/ 52420 w 56163"/>
                <a:gd name="connsiteY0" fmla="*/ 14041 h 131049"/>
                <a:gd name="connsiteX1" fmla="*/ 52045 w 56163"/>
                <a:gd name="connsiteY1" fmla="*/ 121876 h 131049"/>
                <a:gd name="connsiteX2" fmla="*/ 14041 w 56163"/>
                <a:gd name="connsiteY2" fmla="*/ 122063 h 131049"/>
                <a:gd name="connsiteX3" fmla="*/ 14416 w 56163"/>
                <a:gd name="connsiteY3" fmla="*/ 14228 h 131049"/>
              </a:gdLst>
              <a:ahLst/>
              <a:cxnLst>
                <a:cxn ang="0">
                  <a:pos x="connsiteX0" y="connsiteY0"/>
                </a:cxn>
                <a:cxn ang="0">
                  <a:pos x="connsiteX1" y="connsiteY1"/>
                </a:cxn>
                <a:cxn ang="0">
                  <a:pos x="connsiteX2" y="connsiteY2"/>
                </a:cxn>
                <a:cxn ang="0">
                  <a:pos x="connsiteX3" y="connsiteY3"/>
                </a:cxn>
              </a:cxnLst>
              <a:rect l="l" t="t" r="r" b="b"/>
              <a:pathLst>
                <a:path w="56163" h="131049">
                  <a:moveTo>
                    <a:pt x="52420" y="14041"/>
                  </a:moveTo>
                  <a:lnTo>
                    <a:pt x="52045" y="121876"/>
                  </a:lnTo>
                  <a:lnTo>
                    <a:pt x="14041" y="122063"/>
                  </a:lnTo>
                  <a:lnTo>
                    <a:pt x="14416" y="14228"/>
                  </a:lnTo>
                  <a:close/>
                </a:path>
              </a:pathLst>
            </a:custGeom>
            <a:solidFill>
              <a:srgbClr val="FFD469"/>
            </a:solidFill>
            <a:ln w="9525" cap="flat">
              <a:noFill/>
              <a:prstDash val="solid"/>
              <a:miter/>
            </a:ln>
          </p:spPr>
          <p:txBody>
            <a:bodyPr rtlCol="0" anchor="ctr"/>
            <a:lstStyle/>
            <a:p>
              <a:endParaRPr lang="en-US" sz="1050"/>
            </a:p>
          </p:txBody>
        </p:sp>
        <p:sp>
          <p:nvSpPr>
            <p:cNvPr id="487" name="Freeform: Shape 415">
              <a:extLst>
                <a:ext uri="{FF2B5EF4-FFF2-40B4-BE49-F238E27FC236}">
                  <a16:creationId xmlns:a16="http://schemas.microsoft.com/office/drawing/2014/main" id="{79058394-BF21-31DF-1497-4258BF452A8C}"/>
                </a:ext>
              </a:extLst>
            </p:cNvPr>
            <p:cNvSpPr/>
            <p:nvPr/>
          </p:nvSpPr>
          <p:spPr>
            <a:xfrm>
              <a:off x="7601665" y="7878153"/>
              <a:ext cx="56164" cy="149770"/>
            </a:xfrm>
            <a:custGeom>
              <a:avLst/>
              <a:gdLst>
                <a:gd name="connsiteX0" fmla="*/ 42871 w 56163"/>
                <a:gd name="connsiteY0" fmla="*/ 29018 h 149770"/>
                <a:gd name="connsiteX1" fmla="*/ 42497 w 56163"/>
                <a:gd name="connsiteY1" fmla="*/ 137040 h 149770"/>
                <a:gd name="connsiteX2" fmla="*/ 14041 w 56163"/>
                <a:gd name="connsiteY2" fmla="*/ 122063 h 149770"/>
                <a:gd name="connsiteX3" fmla="*/ 14415 w 56163"/>
                <a:gd name="connsiteY3" fmla="*/ 14041 h 149770"/>
              </a:gdLst>
              <a:ahLst/>
              <a:cxnLst>
                <a:cxn ang="0">
                  <a:pos x="connsiteX0" y="connsiteY0"/>
                </a:cxn>
                <a:cxn ang="0">
                  <a:pos x="connsiteX1" y="connsiteY1"/>
                </a:cxn>
                <a:cxn ang="0">
                  <a:pos x="connsiteX2" y="connsiteY2"/>
                </a:cxn>
                <a:cxn ang="0">
                  <a:pos x="connsiteX3" y="connsiteY3"/>
                </a:cxn>
              </a:cxnLst>
              <a:rect l="l" t="t" r="r" b="b"/>
              <a:pathLst>
                <a:path w="56163" h="149770">
                  <a:moveTo>
                    <a:pt x="42871" y="29018"/>
                  </a:moveTo>
                  <a:lnTo>
                    <a:pt x="42497" y="137040"/>
                  </a:lnTo>
                  <a:lnTo>
                    <a:pt x="14041" y="122063"/>
                  </a:lnTo>
                  <a:lnTo>
                    <a:pt x="14415" y="14041"/>
                  </a:lnTo>
                  <a:close/>
                </a:path>
              </a:pathLst>
            </a:custGeom>
            <a:solidFill>
              <a:srgbClr val="FFD469"/>
            </a:solidFill>
            <a:ln w="9525" cap="flat">
              <a:noFill/>
              <a:prstDash val="solid"/>
              <a:miter/>
            </a:ln>
          </p:spPr>
          <p:txBody>
            <a:bodyPr rtlCol="0" anchor="ctr"/>
            <a:lstStyle/>
            <a:p>
              <a:endParaRPr lang="en-US" sz="1050"/>
            </a:p>
          </p:txBody>
        </p:sp>
        <p:sp>
          <p:nvSpPr>
            <p:cNvPr id="488" name="Freeform: Shape 416">
              <a:extLst>
                <a:ext uri="{FF2B5EF4-FFF2-40B4-BE49-F238E27FC236}">
                  <a16:creationId xmlns:a16="http://schemas.microsoft.com/office/drawing/2014/main" id="{C2AADEE9-DC55-13EA-2FAE-B79F9154DBFE}"/>
                </a:ext>
              </a:extLst>
            </p:cNvPr>
            <p:cNvSpPr/>
            <p:nvPr/>
          </p:nvSpPr>
          <p:spPr>
            <a:xfrm>
              <a:off x="7630122" y="7891258"/>
              <a:ext cx="56164" cy="131049"/>
            </a:xfrm>
            <a:custGeom>
              <a:avLst/>
              <a:gdLst>
                <a:gd name="connsiteX0" fmla="*/ 52420 w 56163"/>
                <a:gd name="connsiteY0" fmla="*/ 14041 h 131049"/>
                <a:gd name="connsiteX1" fmla="*/ 52045 w 56163"/>
                <a:gd name="connsiteY1" fmla="*/ 121876 h 131049"/>
                <a:gd name="connsiteX2" fmla="*/ 14041 w 56163"/>
                <a:gd name="connsiteY2" fmla="*/ 123935 h 131049"/>
                <a:gd name="connsiteX3" fmla="*/ 14415 w 56163"/>
                <a:gd name="connsiteY3" fmla="*/ 15913 h 131049"/>
              </a:gdLst>
              <a:ahLst/>
              <a:cxnLst>
                <a:cxn ang="0">
                  <a:pos x="connsiteX0" y="connsiteY0"/>
                </a:cxn>
                <a:cxn ang="0">
                  <a:pos x="connsiteX1" y="connsiteY1"/>
                </a:cxn>
                <a:cxn ang="0">
                  <a:pos x="connsiteX2" y="connsiteY2"/>
                </a:cxn>
                <a:cxn ang="0">
                  <a:pos x="connsiteX3" y="connsiteY3"/>
                </a:cxn>
              </a:cxnLst>
              <a:rect l="l" t="t" r="r" b="b"/>
              <a:pathLst>
                <a:path w="56163" h="131049">
                  <a:moveTo>
                    <a:pt x="52420" y="14041"/>
                  </a:moveTo>
                  <a:lnTo>
                    <a:pt x="52045" y="121876"/>
                  </a:lnTo>
                  <a:lnTo>
                    <a:pt x="14041" y="123935"/>
                  </a:lnTo>
                  <a:lnTo>
                    <a:pt x="14415" y="15913"/>
                  </a:lnTo>
                  <a:close/>
                </a:path>
              </a:pathLst>
            </a:custGeom>
            <a:solidFill>
              <a:srgbClr val="FFC950"/>
            </a:solidFill>
            <a:ln w="9525" cap="flat">
              <a:noFill/>
              <a:prstDash val="solid"/>
              <a:miter/>
            </a:ln>
          </p:spPr>
          <p:txBody>
            <a:bodyPr rtlCol="0" anchor="ctr"/>
            <a:lstStyle/>
            <a:p>
              <a:endParaRPr lang="en-US" sz="1050"/>
            </a:p>
          </p:txBody>
        </p:sp>
        <p:sp>
          <p:nvSpPr>
            <p:cNvPr id="489" name="Freeform: Shape 417">
              <a:extLst>
                <a:ext uri="{FF2B5EF4-FFF2-40B4-BE49-F238E27FC236}">
                  <a16:creationId xmlns:a16="http://schemas.microsoft.com/office/drawing/2014/main" id="{256ACFD3-A27C-2C02-0982-0C60DADD899B}"/>
                </a:ext>
              </a:extLst>
            </p:cNvPr>
            <p:cNvSpPr/>
            <p:nvPr/>
          </p:nvSpPr>
          <p:spPr>
            <a:xfrm>
              <a:off x="7807600" y="7895003"/>
              <a:ext cx="56164" cy="131049"/>
            </a:xfrm>
            <a:custGeom>
              <a:avLst/>
              <a:gdLst>
                <a:gd name="connsiteX0" fmla="*/ 51858 w 56163"/>
                <a:gd name="connsiteY0" fmla="*/ 17972 h 131049"/>
                <a:gd name="connsiteX1" fmla="*/ 51484 w 56163"/>
                <a:gd name="connsiteY1" fmla="*/ 125994 h 131049"/>
                <a:gd name="connsiteX2" fmla="*/ 14041 w 56163"/>
                <a:gd name="connsiteY2" fmla="*/ 121875 h 131049"/>
                <a:gd name="connsiteX3" fmla="*/ 14228 w 56163"/>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56163" h="131049">
                  <a:moveTo>
                    <a:pt x="51858" y="17972"/>
                  </a:moveTo>
                  <a:lnTo>
                    <a:pt x="51484" y="125994"/>
                  </a:lnTo>
                  <a:lnTo>
                    <a:pt x="14041" y="121875"/>
                  </a:lnTo>
                  <a:lnTo>
                    <a:pt x="14228" y="14041"/>
                  </a:lnTo>
                  <a:close/>
                </a:path>
              </a:pathLst>
            </a:custGeom>
            <a:solidFill>
              <a:srgbClr val="FFD469"/>
            </a:solidFill>
            <a:ln w="9525" cap="flat">
              <a:noFill/>
              <a:prstDash val="solid"/>
              <a:miter/>
            </a:ln>
          </p:spPr>
          <p:txBody>
            <a:bodyPr rtlCol="0" anchor="ctr"/>
            <a:lstStyle/>
            <a:p>
              <a:endParaRPr lang="en-US" sz="1050"/>
            </a:p>
          </p:txBody>
        </p:sp>
        <p:sp>
          <p:nvSpPr>
            <p:cNvPr id="490" name="Freeform: Shape 418">
              <a:extLst>
                <a:ext uri="{FF2B5EF4-FFF2-40B4-BE49-F238E27FC236}">
                  <a16:creationId xmlns:a16="http://schemas.microsoft.com/office/drawing/2014/main" id="{6A9E96DF-6993-0D4D-3B7A-5C87DF9B0A4B}"/>
                </a:ext>
              </a:extLst>
            </p:cNvPr>
            <p:cNvSpPr/>
            <p:nvPr/>
          </p:nvSpPr>
          <p:spPr>
            <a:xfrm>
              <a:off x="7845042" y="7885642"/>
              <a:ext cx="56164" cy="131049"/>
            </a:xfrm>
            <a:custGeom>
              <a:avLst/>
              <a:gdLst>
                <a:gd name="connsiteX0" fmla="*/ 45118 w 56163"/>
                <a:gd name="connsiteY0" fmla="*/ 14041 h 131049"/>
                <a:gd name="connsiteX1" fmla="*/ 44744 w 56163"/>
                <a:gd name="connsiteY1" fmla="*/ 121875 h 131049"/>
                <a:gd name="connsiteX2" fmla="*/ 14041 w 56163"/>
                <a:gd name="connsiteY2" fmla="*/ 135355 h 131049"/>
                <a:gd name="connsiteX3" fmla="*/ 14415 w 56163"/>
                <a:gd name="connsiteY3" fmla="*/ 27333 h 131049"/>
              </a:gdLst>
              <a:ahLst/>
              <a:cxnLst>
                <a:cxn ang="0">
                  <a:pos x="connsiteX0" y="connsiteY0"/>
                </a:cxn>
                <a:cxn ang="0">
                  <a:pos x="connsiteX1" y="connsiteY1"/>
                </a:cxn>
                <a:cxn ang="0">
                  <a:pos x="connsiteX2" y="connsiteY2"/>
                </a:cxn>
                <a:cxn ang="0">
                  <a:pos x="connsiteX3" y="connsiteY3"/>
                </a:cxn>
              </a:cxnLst>
              <a:rect l="l" t="t" r="r" b="b"/>
              <a:pathLst>
                <a:path w="56163" h="131049">
                  <a:moveTo>
                    <a:pt x="45118" y="14041"/>
                  </a:moveTo>
                  <a:lnTo>
                    <a:pt x="44744" y="121875"/>
                  </a:lnTo>
                  <a:lnTo>
                    <a:pt x="14041" y="135355"/>
                  </a:lnTo>
                  <a:lnTo>
                    <a:pt x="14415" y="27333"/>
                  </a:lnTo>
                  <a:close/>
                </a:path>
              </a:pathLst>
            </a:custGeom>
            <a:solidFill>
              <a:srgbClr val="FFC950"/>
            </a:solidFill>
            <a:ln w="9525" cap="flat">
              <a:noFill/>
              <a:prstDash val="solid"/>
              <a:miter/>
            </a:ln>
          </p:spPr>
          <p:txBody>
            <a:bodyPr rtlCol="0" anchor="ctr"/>
            <a:lstStyle/>
            <a:p>
              <a:endParaRPr lang="en-US" sz="1050"/>
            </a:p>
          </p:txBody>
        </p:sp>
        <p:sp>
          <p:nvSpPr>
            <p:cNvPr id="491" name="Freeform: Shape 419">
              <a:extLst>
                <a:ext uri="{FF2B5EF4-FFF2-40B4-BE49-F238E27FC236}">
                  <a16:creationId xmlns:a16="http://schemas.microsoft.com/office/drawing/2014/main" id="{85FD5A5A-E83F-4645-4C54-28A857554ACA}"/>
                </a:ext>
              </a:extLst>
            </p:cNvPr>
            <p:cNvSpPr/>
            <p:nvPr/>
          </p:nvSpPr>
          <p:spPr>
            <a:xfrm>
              <a:off x="7700888" y="7896874"/>
              <a:ext cx="56164" cy="131049"/>
            </a:xfrm>
            <a:custGeom>
              <a:avLst/>
              <a:gdLst>
                <a:gd name="connsiteX0" fmla="*/ 51109 w 56163"/>
                <a:gd name="connsiteY0" fmla="*/ 14041 h 131049"/>
                <a:gd name="connsiteX1" fmla="*/ 50735 w 56163"/>
                <a:gd name="connsiteY1" fmla="*/ 121876 h 131049"/>
                <a:gd name="connsiteX2" fmla="*/ 14041 w 56163"/>
                <a:gd name="connsiteY2" fmla="*/ 127867 h 131049"/>
                <a:gd name="connsiteX3" fmla="*/ 14416 w 56163"/>
                <a:gd name="connsiteY3" fmla="*/ 20032 h 131049"/>
              </a:gdLst>
              <a:ahLst/>
              <a:cxnLst>
                <a:cxn ang="0">
                  <a:pos x="connsiteX0" y="connsiteY0"/>
                </a:cxn>
                <a:cxn ang="0">
                  <a:pos x="connsiteX1" y="connsiteY1"/>
                </a:cxn>
                <a:cxn ang="0">
                  <a:pos x="connsiteX2" y="connsiteY2"/>
                </a:cxn>
                <a:cxn ang="0">
                  <a:pos x="connsiteX3" y="connsiteY3"/>
                </a:cxn>
              </a:cxnLst>
              <a:rect l="l" t="t" r="r" b="b"/>
              <a:pathLst>
                <a:path w="56163" h="131049">
                  <a:moveTo>
                    <a:pt x="51109" y="14041"/>
                  </a:moveTo>
                  <a:lnTo>
                    <a:pt x="50735" y="121876"/>
                  </a:lnTo>
                  <a:lnTo>
                    <a:pt x="14041" y="127867"/>
                  </a:lnTo>
                  <a:lnTo>
                    <a:pt x="14416" y="20032"/>
                  </a:lnTo>
                  <a:close/>
                </a:path>
              </a:pathLst>
            </a:custGeom>
            <a:solidFill>
              <a:srgbClr val="FFC950"/>
            </a:solidFill>
            <a:ln w="9525" cap="flat">
              <a:noFill/>
              <a:prstDash val="solid"/>
              <a:miter/>
            </a:ln>
          </p:spPr>
          <p:txBody>
            <a:bodyPr rtlCol="0" anchor="ctr"/>
            <a:lstStyle/>
            <a:p>
              <a:endParaRPr lang="en-US" sz="1050"/>
            </a:p>
          </p:txBody>
        </p:sp>
        <p:sp>
          <p:nvSpPr>
            <p:cNvPr id="492" name="Freeform: Shape 420">
              <a:extLst>
                <a:ext uri="{FF2B5EF4-FFF2-40B4-BE49-F238E27FC236}">
                  <a16:creationId xmlns:a16="http://schemas.microsoft.com/office/drawing/2014/main" id="{0F77C8E1-76BD-10B9-8223-1E09EF22634A}"/>
                </a:ext>
              </a:extLst>
            </p:cNvPr>
            <p:cNvSpPr/>
            <p:nvPr/>
          </p:nvSpPr>
          <p:spPr>
            <a:xfrm>
              <a:off x="7668126" y="7891258"/>
              <a:ext cx="56164" cy="131049"/>
            </a:xfrm>
            <a:custGeom>
              <a:avLst/>
              <a:gdLst>
                <a:gd name="connsiteX0" fmla="*/ 47178 w 56163"/>
                <a:gd name="connsiteY0" fmla="*/ 25648 h 131049"/>
                <a:gd name="connsiteX1" fmla="*/ 46803 w 56163"/>
                <a:gd name="connsiteY1" fmla="*/ 133483 h 131049"/>
                <a:gd name="connsiteX2" fmla="*/ 14041 w 56163"/>
                <a:gd name="connsiteY2" fmla="*/ 121876 h 131049"/>
                <a:gd name="connsiteX3" fmla="*/ 14416 w 56163"/>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56163" h="131049">
                  <a:moveTo>
                    <a:pt x="47178" y="25648"/>
                  </a:moveTo>
                  <a:lnTo>
                    <a:pt x="46803" y="133483"/>
                  </a:lnTo>
                  <a:lnTo>
                    <a:pt x="14041" y="121876"/>
                  </a:lnTo>
                  <a:lnTo>
                    <a:pt x="14416" y="14041"/>
                  </a:lnTo>
                  <a:close/>
                </a:path>
              </a:pathLst>
            </a:custGeom>
            <a:solidFill>
              <a:srgbClr val="FFD469"/>
            </a:solidFill>
            <a:ln w="9525" cap="flat">
              <a:noFill/>
              <a:prstDash val="solid"/>
              <a:miter/>
            </a:ln>
          </p:spPr>
          <p:txBody>
            <a:bodyPr rtlCol="0" anchor="ctr"/>
            <a:lstStyle/>
            <a:p>
              <a:endParaRPr lang="en-US" sz="1050"/>
            </a:p>
          </p:txBody>
        </p:sp>
        <p:sp>
          <p:nvSpPr>
            <p:cNvPr id="493" name="Freeform: Shape 421">
              <a:extLst>
                <a:ext uri="{FF2B5EF4-FFF2-40B4-BE49-F238E27FC236}">
                  <a16:creationId xmlns:a16="http://schemas.microsoft.com/office/drawing/2014/main" id="{2E7B17D6-6B71-5090-2818-E5C643B2D743}"/>
                </a:ext>
              </a:extLst>
            </p:cNvPr>
            <p:cNvSpPr/>
            <p:nvPr/>
          </p:nvSpPr>
          <p:spPr>
            <a:xfrm>
              <a:off x="7773339" y="7895003"/>
              <a:ext cx="56164" cy="131049"/>
            </a:xfrm>
            <a:custGeom>
              <a:avLst/>
              <a:gdLst>
                <a:gd name="connsiteX0" fmla="*/ 48488 w 56163"/>
                <a:gd name="connsiteY0" fmla="*/ 14041 h 131049"/>
                <a:gd name="connsiteX1" fmla="*/ 48301 w 56163"/>
                <a:gd name="connsiteY1" fmla="*/ 121875 h 131049"/>
                <a:gd name="connsiteX2" fmla="*/ 14041 w 56163"/>
                <a:gd name="connsiteY2" fmla="*/ 131798 h 131049"/>
                <a:gd name="connsiteX3" fmla="*/ 14416 w 56163"/>
                <a:gd name="connsiteY3" fmla="*/ 23963 h 131049"/>
              </a:gdLst>
              <a:ahLst/>
              <a:cxnLst>
                <a:cxn ang="0">
                  <a:pos x="connsiteX0" y="connsiteY0"/>
                </a:cxn>
                <a:cxn ang="0">
                  <a:pos x="connsiteX1" y="connsiteY1"/>
                </a:cxn>
                <a:cxn ang="0">
                  <a:pos x="connsiteX2" y="connsiteY2"/>
                </a:cxn>
                <a:cxn ang="0">
                  <a:pos x="connsiteX3" y="connsiteY3"/>
                </a:cxn>
              </a:cxnLst>
              <a:rect l="l" t="t" r="r" b="b"/>
              <a:pathLst>
                <a:path w="56163" h="131049">
                  <a:moveTo>
                    <a:pt x="48488" y="14041"/>
                  </a:moveTo>
                  <a:lnTo>
                    <a:pt x="48301" y="121875"/>
                  </a:lnTo>
                  <a:lnTo>
                    <a:pt x="14041" y="131798"/>
                  </a:lnTo>
                  <a:lnTo>
                    <a:pt x="14416" y="23963"/>
                  </a:lnTo>
                  <a:close/>
                </a:path>
              </a:pathLst>
            </a:custGeom>
            <a:solidFill>
              <a:srgbClr val="FFC950"/>
            </a:solidFill>
            <a:ln w="9525" cap="flat">
              <a:noFill/>
              <a:prstDash val="solid"/>
              <a:miter/>
            </a:ln>
          </p:spPr>
          <p:txBody>
            <a:bodyPr rtlCol="0" anchor="ctr"/>
            <a:lstStyle/>
            <a:p>
              <a:endParaRPr lang="en-US" sz="1050"/>
            </a:p>
          </p:txBody>
        </p:sp>
        <p:sp>
          <p:nvSpPr>
            <p:cNvPr id="494" name="Freeform: Shape 422">
              <a:extLst>
                <a:ext uri="{FF2B5EF4-FFF2-40B4-BE49-F238E27FC236}">
                  <a16:creationId xmlns:a16="http://schemas.microsoft.com/office/drawing/2014/main" id="{2B09F252-CA52-440F-BFAF-AD8633267FF0}"/>
                </a:ext>
              </a:extLst>
            </p:cNvPr>
            <p:cNvSpPr/>
            <p:nvPr/>
          </p:nvSpPr>
          <p:spPr>
            <a:xfrm>
              <a:off x="7737582" y="7896874"/>
              <a:ext cx="56164" cy="131049"/>
            </a:xfrm>
            <a:custGeom>
              <a:avLst/>
              <a:gdLst>
                <a:gd name="connsiteX0" fmla="*/ 50174 w 56163"/>
                <a:gd name="connsiteY0" fmla="*/ 22092 h 131049"/>
                <a:gd name="connsiteX1" fmla="*/ 49799 w 56163"/>
                <a:gd name="connsiteY1" fmla="*/ 129926 h 131049"/>
                <a:gd name="connsiteX2" fmla="*/ 14041 w 56163"/>
                <a:gd name="connsiteY2" fmla="*/ 121876 h 131049"/>
                <a:gd name="connsiteX3" fmla="*/ 14416 w 56163"/>
                <a:gd name="connsiteY3" fmla="*/ 14041 h 131049"/>
              </a:gdLst>
              <a:ahLst/>
              <a:cxnLst>
                <a:cxn ang="0">
                  <a:pos x="connsiteX0" y="connsiteY0"/>
                </a:cxn>
                <a:cxn ang="0">
                  <a:pos x="connsiteX1" y="connsiteY1"/>
                </a:cxn>
                <a:cxn ang="0">
                  <a:pos x="connsiteX2" y="connsiteY2"/>
                </a:cxn>
                <a:cxn ang="0">
                  <a:pos x="connsiteX3" y="connsiteY3"/>
                </a:cxn>
              </a:cxnLst>
              <a:rect l="l" t="t" r="r" b="b"/>
              <a:pathLst>
                <a:path w="56163" h="131049">
                  <a:moveTo>
                    <a:pt x="50174" y="22092"/>
                  </a:moveTo>
                  <a:lnTo>
                    <a:pt x="49799" y="129926"/>
                  </a:lnTo>
                  <a:lnTo>
                    <a:pt x="14041" y="121876"/>
                  </a:lnTo>
                  <a:lnTo>
                    <a:pt x="14416" y="14041"/>
                  </a:lnTo>
                  <a:close/>
                </a:path>
              </a:pathLst>
            </a:custGeom>
            <a:solidFill>
              <a:srgbClr val="FFD469"/>
            </a:solidFill>
            <a:ln w="9525" cap="flat">
              <a:noFill/>
              <a:prstDash val="solid"/>
              <a:miter/>
            </a:ln>
          </p:spPr>
          <p:txBody>
            <a:bodyPr rtlCol="0" anchor="ctr"/>
            <a:lstStyle/>
            <a:p>
              <a:endParaRPr lang="en-US" sz="1050"/>
            </a:p>
          </p:txBody>
        </p:sp>
        <p:sp>
          <p:nvSpPr>
            <p:cNvPr id="495" name="Freeform: Shape 423">
              <a:extLst>
                <a:ext uri="{FF2B5EF4-FFF2-40B4-BE49-F238E27FC236}">
                  <a16:creationId xmlns:a16="http://schemas.microsoft.com/office/drawing/2014/main" id="{E1A4CE39-1945-4661-7220-6CEFC423AD1F}"/>
                </a:ext>
              </a:extLst>
            </p:cNvPr>
            <p:cNvSpPr/>
            <p:nvPr/>
          </p:nvSpPr>
          <p:spPr>
            <a:xfrm>
              <a:off x="7361471" y="7445504"/>
              <a:ext cx="805016" cy="486754"/>
            </a:xfrm>
            <a:custGeom>
              <a:avLst/>
              <a:gdLst>
                <a:gd name="connsiteX0" fmla="*/ 708227 w 805015"/>
                <a:gd name="connsiteY0" fmla="*/ 96789 h 486753"/>
                <a:gd name="connsiteX1" fmla="*/ 719085 w 805015"/>
                <a:gd name="connsiteY1" fmla="*/ 118319 h 486753"/>
                <a:gd name="connsiteX2" fmla="*/ 749601 w 805015"/>
                <a:gd name="connsiteY2" fmla="*/ 131798 h 486753"/>
                <a:gd name="connsiteX3" fmla="*/ 753346 w 805015"/>
                <a:gd name="connsiteY3" fmla="*/ 153889 h 486753"/>
                <a:gd name="connsiteX4" fmla="*/ 778994 w 805015"/>
                <a:gd name="connsiteY4" fmla="*/ 170551 h 486753"/>
                <a:gd name="connsiteX5" fmla="*/ 775811 w 805015"/>
                <a:gd name="connsiteY5" fmla="*/ 192829 h 486753"/>
                <a:gd name="connsiteX6" fmla="*/ 795843 w 805015"/>
                <a:gd name="connsiteY6" fmla="*/ 211925 h 486753"/>
                <a:gd name="connsiteX7" fmla="*/ 785733 w 805015"/>
                <a:gd name="connsiteY7" fmla="*/ 233455 h 486753"/>
                <a:gd name="connsiteX8" fmla="*/ 799400 w 805015"/>
                <a:gd name="connsiteY8" fmla="*/ 254422 h 486753"/>
                <a:gd name="connsiteX9" fmla="*/ 782738 w 805015"/>
                <a:gd name="connsiteY9" fmla="*/ 274267 h 486753"/>
                <a:gd name="connsiteX10" fmla="*/ 789665 w 805015"/>
                <a:gd name="connsiteY10" fmla="*/ 296358 h 486753"/>
                <a:gd name="connsiteX11" fmla="*/ 767012 w 805015"/>
                <a:gd name="connsiteY11" fmla="*/ 314331 h 486753"/>
                <a:gd name="connsiteX12" fmla="*/ 766825 w 805015"/>
                <a:gd name="connsiteY12" fmla="*/ 336609 h 486753"/>
                <a:gd name="connsiteX13" fmla="*/ 738930 w 805015"/>
                <a:gd name="connsiteY13" fmla="*/ 351773 h 486753"/>
                <a:gd name="connsiteX14" fmla="*/ 731816 w 805015"/>
                <a:gd name="connsiteY14" fmla="*/ 373677 h 486753"/>
                <a:gd name="connsiteX15" fmla="*/ 699428 w 805015"/>
                <a:gd name="connsiteY15" fmla="*/ 385472 h 486753"/>
                <a:gd name="connsiteX16" fmla="*/ 685574 w 805015"/>
                <a:gd name="connsiteY16" fmla="*/ 406252 h 486753"/>
                <a:gd name="connsiteX17" fmla="*/ 650191 w 805015"/>
                <a:gd name="connsiteY17" fmla="*/ 414489 h 486753"/>
                <a:gd name="connsiteX18" fmla="*/ 629972 w 805015"/>
                <a:gd name="connsiteY18" fmla="*/ 433398 h 486753"/>
                <a:gd name="connsiteX19" fmla="*/ 592530 w 805015"/>
                <a:gd name="connsiteY19" fmla="*/ 437704 h 486753"/>
                <a:gd name="connsiteX20" fmla="*/ 566694 w 805015"/>
                <a:gd name="connsiteY20" fmla="*/ 453992 h 486753"/>
                <a:gd name="connsiteX21" fmla="*/ 528690 w 805015"/>
                <a:gd name="connsiteY21" fmla="*/ 454179 h 486753"/>
                <a:gd name="connsiteX22" fmla="*/ 497987 w 805015"/>
                <a:gd name="connsiteY22" fmla="*/ 467471 h 486753"/>
                <a:gd name="connsiteX23" fmla="*/ 460357 w 805015"/>
                <a:gd name="connsiteY23" fmla="*/ 463540 h 486753"/>
                <a:gd name="connsiteX24" fmla="*/ 426284 w 805015"/>
                <a:gd name="connsiteY24" fmla="*/ 473462 h 486753"/>
                <a:gd name="connsiteX25" fmla="*/ 390527 w 805015"/>
                <a:gd name="connsiteY25" fmla="*/ 465411 h 486753"/>
                <a:gd name="connsiteX26" fmla="*/ 353833 w 805015"/>
                <a:gd name="connsiteY26" fmla="*/ 471402 h 486753"/>
                <a:gd name="connsiteX27" fmla="*/ 321071 w 805015"/>
                <a:gd name="connsiteY27" fmla="*/ 459795 h 486753"/>
                <a:gd name="connsiteX28" fmla="*/ 283066 w 805015"/>
                <a:gd name="connsiteY28" fmla="*/ 461667 h 486753"/>
                <a:gd name="connsiteX29" fmla="*/ 254610 w 805015"/>
                <a:gd name="connsiteY29" fmla="*/ 446690 h 486753"/>
                <a:gd name="connsiteX30" fmla="*/ 216606 w 805015"/>
                <a:gd name="connsiteY30" fmla="*/ 444631 h 486753"/>
                <a:gd name="connsiteX31" fmla="*/ 193391 w 805015"/>
                <a:gd name="connsiteY31" fmla="*/ 426845 h 486753"/>
                <a:gd name="connsiteX32" fmla="*/ 156697 w 805015"/>
                <a:gd name="connsiteY32" fmla="*/ 420668 h 486753"/>
                <a:gd name="connsiteX33" fmla="*/ 139287 w 805015"/>
                <a:gd name="connsiteY33" fmla="*/ 400636 h 486753"/>
                <a:gd name="connsiteX34" fmla="*/ 105214 w 805015"/>
                <a:gd name="connsiteY34" fmla="*/ 390526 h 486753"/>
                <a:gd name="connsiteX35" fmla="*/ 94543 w 805015"/>
                <a:gd name="connsiteY35" fmla="*/ 369184 h 486753"/>
                <a:gd name="connsiteX36" fmla="*/ 64027 w 805015"/>
                <a:gd name="connsiteY36" fmla="*/ 355517 h 486753"/>
                <a:gd name="connsiteX37" fmla="*/ 60096 w 805015"/>
                <a:gd name="connsiteY37" fmla="*/ 333426 h 486753"/>
                <a:gd name="connsiteX38" fmla="*/ 34447 w 805015"/>
                <a:gd name="connsiteY38" fmla="*/ 316764 h 486753"/>
                <a:gd name="connsiteX39" fmla="*/ 37630 w 805015"/>
                <a:gd name="connsiteY39" fmla="*/ 294486 h 486753"/>
                <a:gd name="connsiteX40" fmla="*/ 17598 w 805015"/>
                <a:gd name="connsiteY40" fmla="*/ 275390 h 486753"/>
                <a:gd name="connsiteX41" fmla="*/ 27708 w 805015"/>
                <a:gd name="connsiteY41" fmla="*/ 253861 h 486753"/>
                <a:gd name="connsiteX42" fmla="*/ 14041 w 805015"/>
                <a:gd name="connsiteY42" fmla="*/ 233080 h 486753"/>
                <a:gd name="connsiteX43" fmla="*/ 30703 w 805015"/>
                <a:gd name="connsiteY43" fmla="*/ 213048 h 486753"/>
                <a:gd name="connsiteX44" fmla="*/ 23776 w 805015"/>
                <a:gd name="connsiteY44" fmla="*/ 190957 h 486753"/>
                <a:gd name="connsiteX45" fmla="*/ 46616 w 805015"/>
                <a:gd name="connsiteY45" fmla="*/ 173172 h 486753"/>
                <a:gd name="connsiteX46" fmla="*/ 46616 w 805015"/>
                <a:gd name="connsiteY46" fmla="*/ 150894 h 486753"/>
                <a:gd name="connsiteX47" fmla="*/ 74511 w 805015"/>
                <a:gd name="connsiteY47" fmla="*/ 135729 h 486753"/>
                <a:gd name="connsiteX48" fmla="*/ 81812 w 805015"/>
                <a:gd name="connsiteY48" fmla="*/ 113638 h 486753"/>
                <a:gd name="connsiteX49" fmla="*/ 114013 w 805015"/>
                <a:gd name="connsiteY49" fmla="*/ 101844 h 486753"/>
                <a:gd name="connsiteX50" fmla="*/ 127867 w 805015"/>
                <a:gd name="connsiteY50" fmla="*/ 81063 h 486753"/>
                <a:gd name="connsiteX51" fmla="*/ 163250 w 805015"/>
                <a:gd name="connsiteY51" fmla="*/ 72826 h 486753"/>
                <a:gd name="connsiteX52" fmla="*/ 183656 w 805015"/>
                <a:gd name="connsiteY52" fmla="*/ 53917 h 486753"/>
                <a:gd name="connsiteX53" fmla="*/ 220912 w 805015"/>
                <a:gd name="connsiteY53" fmla="*/ 49799 h 486753"/>
                <a:gd name="connsiteX54" fmla="*/ 246747 w 805015"/>
                <a:gd name="connsiteY54" fmla="*/ 33324 h 486753"/>
                <a:gd name="connsiteX55" fmla="*/ 284938 w 805015"/>
                <a:gd name="connsiteY55" fmla="*/ 33136 h 486753"/>
                <a:gd name="connsiteX56" fmla="*/ 315454 w 805015"/>
                <a:gd name="connsiteY56" fmla="*/ 19845 h 486753"/>
                <a:gd name="connsiteX57" fmla="*/ 353084 w 805015"/>
                <a:gd name="connsiteY57" fmla="*/ 23776 h 486753"/>
                <a:gd name="connsiteX58" fmla="*/ 387344 w 805015"/>
                <a:gd name="connsiteY58" fmla="*/ 14041 h 486753"/>
                <a:gd name="connsiteX59" fmla="*/ 423102 w 805015"/>
                <a:gd name="connsiteY59" fmla="*/ 21904 h 486753"/>
                <a:gd name="connsiteX60" fmla="*/ 459795 w 805015"/>
                <a:gd name="connsiteY60" fmla="*/ 15913 h 486753"/>
                <a:gd name="connsiteX61" fmla="*/ 492371 w 805015"/>
                <a:gd name="connsiteY61" fmla="*/ 27520 h 486753"/>
                <a:gd name="connsiteX62" fmla="*/ 530375 w 805015"/>
                <a:gd name="connsiteY62" fmla="*/ 25648 h 486753"/>
                <a:gd name="connsiteX63" fmla="*/ 559018 w 805015"/>
                <a:gd name="connsiteY63" fmla="*/ 40625 h 486753"/>
                <a:gd name="connsiteX64" fmla="*/ 596835 w 805015"/>
                <a:gd name="connsiteY64" fmla="*/ 42685 h 486753"/>
                <a:gd name="connsiteX65" fmla="*/ 620237 w 805015"/>
                <a:gd name="connsiteY65" fmla="*/ 60469 h 486753"/>
                <a:gd name="connsiteX66" fmla="*/ 656930 w 805015"/>
                <a:gd name="connsiteY66" fmla="*/ 66835 h 486753"/>
                <a:gd name="connsiteX67" fmla="*/ 674154 w 805015"/>
                <a:gd name="connsiteY67" fmla="*/ 86680 h 486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05015" h="486753">
                  <a:moveTo>
                    <a:pt x="708227" y="96789"/>
                  </a:moveTo>
                  <a:lnTo>
                    <a:pt x="719085" y="118319"/>
                  </a:lnTo>
                  <a:lnTo>
                    <a:pt x="749601" y="131798"/>
                  </a:lnTo>
                  <a:lnTo>
                    <a:pt x="753346" y="153889"/>
                  </a:lnTo>
                  <a:lnTo>
                    <a:pt x="778994" y="170551"/>
                  </a:lnTo>
                  <a:lnTo>
                    <a:pt x="775811" y="192829"/>
                  </a:lnTo>
                  <a:lnTo>
                    <a:pt x="795843" y="211925"/>
                  </a:lnTo>
                  <a:lnTo>
                    <a:pt x="785733" y="233455"/>
                  </a:lnTo>
                  <a:lnTo>
                    <a:pt x="799400" y="254422"/>
                  </a:lnTo>
                  <a:lnTo>
                    <a:pt x="782738" y="274267"/>
                  </a:lnTo>
                  <a:lnTo>
                    <a:pt x="789665" y="296358"/>
                  </a:lnTo>
                  <a:lnTo>
                    <a:pt x="767012" y="314331"/>
                  </a:lnTo>
                  <a:lnTo>
                    <a:pt x="766825" y="336609"/>
                  </a:lnTo>
                  <a:lnTo>
                    <a:pt x="738930" y="351773"/>
                  </a:lnTo>
                  <a:lnTo>
                    <a:pt x="731816" y="373677"/>
                  </a:lnTo>
                  <a:lnTo>
                    <a:pt x="699428" y="385472"/>
                  </a:lnTo>
                  <a:lnTo>
                    <a:pt x="685574" y="406252"/>
                  </a:lnTo>
                  <a:lnTo>
                    <a:pt x="650191" y="414489"/>
                  </a:lnTo>
                  <a:lnTo>
                    <a:pt x="629972" y="433398"/>
                  </a:lnTo>
                  <a:lnTo>
                    <a:pt x="592530" y="437704"/>
                  </a:lnTo>
                  <a:lnTo>
                    <a:pt x="566694" y="453992"/>
                  </a:lnTo>
                  <a:lnTo>
                    <a:pt x="528690" y="454179"/>
                  </a:lnTo>
                  <a:lnTo>
                    <a:pt x="497987" y="467471"/>
                  </a:lnTo>
                  <a:lnTo>
                    <a:pt x="460357" y="463540"/>
                  </a:lnTo>
                  <a:lnTo>
                    <a:pt x="426284" y="473462"/>
                  </a:lnTo>
                  <a:lnTo>
                    <a:pt x="390527" y="465411"/>
                  </a:lnTo>
                  <a:lnTo>
                    <a:pt x="353833" y="471402"/>
                  </a:lnTo>
                  <a:lnTo>
                    <a:pt x="321071" y="459795"/>
                  </a:lnTo>
                  <a:lnTo>
                    <a:pt x="283066" y="461667"/>
                  </a:lnTo>
                  <a:lnTo>
                    <a:pt x="254610" y="446690"/>
                  </a:lnTo>
                  <a:lnTo>
                    <a:pt x="216606" y="444631"/>
                  </a:lnTo>
                  <a:lnTo>
                    <a:pt x="193391" y="426845"/>
                  </a:lnTo>
                  <a:lnTo>
                    <a:pt x="156697" y="420668"/>
                  </a:lnTo>
                  <a:lnTo>
                    <a:pt x="139287" y="400636"/>
                  </a:lnTo>
                  <a:lnTo>
                    <a:pt x="105214" y="390526"/>
                  </a:lnTo>
                  <a:lnTo>
                    <a:pt x="94543" y="369184"/>
                  </a:lnTo>
                  <a:lnTo>
                    <a:pt x="64027" y="355517"/>
                  </a:lnTo>
                  <a:lnTo>
                    <a:pt x="60096" y="333426"/>
                  </a:lnTo>
                  <a:lnTo>
                    <a:pt x="34447" y="316764"/>
                  </a:lnTo>
                  <a:lnTo>
                    <a:pt x="37630" y="294486"/>
                  </a:lnTo>
                  <a:lnTo>
                    <a:pt x="17598" y="275390"/>
                  </a:lnTo>
                  <a:lnTo>
                    <a:pt x="27708" y="253861"/>
                  </a:lnTo>
                  <a:lnTo>
                    <a:pt x="14041" y="233080"/>
                  </a:lnTo>
                  <a:lnTo>
                    <a:pt x="30703" y="213048"/>
                  </a:lnTo>
                  <a:lnTo>
                    <a:pt x="23776" y="190957"/>
                  </a:lnTo>
                  <a:lnTo>
                    <a:pt x="46616" y="173172"/>
                  </a:lnTo>
                  <a:lnTo>
                    <a:pt x="46616" y="150894"/>
                  </a:lnTo>
                  <a:lnTo>
                    <a:pt x="74511" y="135729"/>
                  </a:lnTo>
                  <a:lnTo>
                    <a:pt x="81812" y="113638"/>
                  </a:lnTo>
                  <a:lnTo>
                    <a:pt x="114013" y="101844"/>
                  </a:lnTo>
                  <a:lnTo>
                    <a:pt x="127867" y="81063"/>
                  </a:lnTo>
                  <a:lnTo>
                    <a:pt x="163250" y="72826"/>
                  </a:lnTo>
                  <a:lnTo>
                    <a:pt x="183656" y="53917"/>
                  </a:lnTo>
                  <a:lnTo>
                    <a:pt x="220912" y="49799"/>
                  </a:lnTo>
                  <a:lnTo>
                    <a:pt x="246747" y="33324"/>
                  </a:lnTo>
                  <a:lnTo>
                    <a:pt x="284938" y="33136"/>
                  </a:lnTo>
                  <a:lnTo>
                    <a:pt x="315454" y="19845"/>
                  </a:lnTo>
                  <a:lnTo>
                    <a:pt x="353084" y="23776"/>
                  </a:lnTo>
                  <a:lnTo>
                    <a:pt x="387344" y="14041"/>
                  </a:lnTo>
                  <a:lnTo>
                    <a:pt x="423102" y="21904"/>
                  </a:lnTo>
                  <a:lnTo>
                    <a:pt x="459795" y="15913"/>
                  </a:lnTo>
                  <a:lnTo>
                    <a:pt x="492371" y="27520"/>
                  </a:lnTo>
                  <a:lnTo>
                    <a:pt x="530375" y="25648"/>
                  </a:lnTo>
                  <a:lnTo>
                    <a:pt x="559018" y="40625"/>
                  </a:lnTo>
                  <a:lnTo>
                    <a:pt x="596835" y="42685"/>
                  </a:lnTo>
                  <a:lnTo>
                    <a:pt x="620237" y="60469"/>
                  </a:lnTo>
                  <a:lnTo>
                    <a:pt x="656930" y="66835"/>
                  </a:lnTo>
                  <a:lnTo>
                    <a:pt x="674154" y="86680"/>
                  </a:lnTo>
                  <a:close/>
                </a:path>
              </a:pathLst>
            </a:custGeom>
            <a:solidFill>
              <a:srgbClr val="FFE088"/>
            </a:solidFill>
            <a:ln w="9525" cap="flat">
              <a:noFill/>
              <a:prstDash val="solid"/>
              <a:miter/>
            </a:ln>
          </p:spPr>
          <p:txBody>
            <a:bodyPr rtlCol="0" anchor="ctr"/>
            <a:lstStyle/>
            <a:p>
              <a:endParaRPr lang="en-US" sz="1050"/>
            </a:p>
          </p:txBody>
        </p:sp>
        <p:sp>
          <p:nvSpPr>
            <p:cNvPr id="496" name="Freeform: Shape 424">
              <a:extLst>
                <a:ext uri="{FF2B5EF4-FFF2-40B4-BE49-F238E27FC236}">
                  <a16:creationId xmlns:a16="http://schemas.microsoft.com/office/drawing/2014/main" id="{2615D2A7-ECBA-A604-3701-CB4E6691D4DE}"/>
                </a:ext>
              </a:extLst>
            </p:cNvPr>
            <p:cNvSpPr/>
            <p:nvPr/>
          </p:nvSpPr>
          <p:spPr>
            <a:xfrm>
              <a:off x="7433749" y="7487673"/>
              <a:ext cx="655246" cy="224656"/>
            </a:xfrm>
            <a:custGeom>
              <a:avLst/>
              <a:gdLst>
                <a:gd name="connsiteX0" fmla="*/ 560127 w 655245"/>
                <a:gd name="connsiteY0" fmla="*/ 69035 h 224655"/>
                <a:gd name="connsiteX1" fmla="*/ 107072 w 655245"/>
                <a:gd name="connsiteY1" fmla="*/ 68848 h 224655"/>
                <a:gd name="connsiteX2" fmla="*/ 16461 w 655245"/>
                <a:gd name="connsiteY2" fmla="*/ 223860 h 224655"/>
                <a:gd name="connsiteX3" fmla="*/ 107072 w 655245"/>
                <a:gd name="connsiteY3" fmla="*/ 114715 h 224655"/>
                <a:gd name="connsiteX4" fmla="*/ 560127 w 655245"/>
                <a:gd name="connsiteY4" fmla="*/ 114902 h 224655"/>
                <a:gd name="connsiteX5" fmla="*/ 652236 w 655245"/>
                <a:gd name="connsiteY5" fmla="*/ 224983 h 224655"/>
                <a:gd name="connsiteX6" fmla="*/ 560127 w 655245"/>
                <a:gd name="connsiteY6" fmla="*/ 69035 h 224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5245" h="224655">
                  <a:moveTo>
                    <a:pt x="560127" y="69035"/>
                  </a:moveTo>
                  <a:cubicBezTo>
                    <a:pt x="434507" y="-4165"/>
                    <a:pt x="231756" y="-4353"/>
                    <a:pt x="107072" y="68848"/>
                  </a:cubicBezTo>
                  <a:cubicBezTo>
                    <a:pt x="34995" y="111158"/>
                    <a:pt x="4853" y="168632"/>
                    <a:pt x="16461" y="223860"/>
                  </a:cubicBezTo>
                  <a:cubicBezTo>
                    <a:pt x="24698" y="183984"/>
                    <a:pt x="54839" y="145418"/>
                    <a:pt x="107072" y="114715"/>
                  </a:cubicBezTo>
                  <a:cubicBezTo>
                    <a:pt x="231756" y="41515"/>
                    <a:pt x="434507" y="41515"/>
                    <a:pt x="560127" y="114902"/>
                  </a:cubicBezTo>
                  <a:cubicBezTo>
                    <a:pt x="613109" y="145792"/>
                    <a:pt x="643811" y="184733"/>
                    <a:pt x="652236" y="224983"/>
                  </a:cubicBezTo>
                  <a:cubicBezTo>
                    <a:pt x="663843" y="169568"/>
                    <a:pt x="633141" y="111532"/>
                    <a:pt x="560127" y="69035"/>
                  </a:cubicBezTo>
                  <a:close/>
                </a:path>
              </a:pathLst>
            </a:custGeom>
            <a:solidFill>
              <a:srgbClr val="FFD469"/>
            </a:solidFill>
            <a:ln w="9525" cap="flat">
              <a:noFill/>
              <a:prstDash val="solid"/>
              <a:miter/>
            </a:ln>
          </p:spPr>
          <p:txBody>
            <a:bodyPr rtlCol="0" anchor="ctr"/>
            <a:lstStyle/>
            <a:p>
              <a:endParaRPr lang="en-US" sz="1050"/>
            </a:p>
          </p:txBody>
        </p:sp>
        <p:sp>
          <p:nvSpPr>
            <p:cNvPr id="497" name="Freeform: Shape 425">
              <a:extLst>
                <a:ext uri="{FF2B5EF4-FFF2-40B4-BE49-F238E27FC236}">
                  <a16:creationId xmlns:a16="http://schemas.microsoft.com/office/drawing/2014/main" id="{86101DA0-95A4-F84B-E082-F021C38062D4}"/>
                </a:ext>
              </a:extLst>
            </p:cNvPr>
            <p:cNvSpPr/>
            <p:nvPr/>
          </p:nvSpPr>
          <p:spPr>
            <a:xfrm>
              <a:off x="7436169" y="7533611"/>
              <a:ext cx="655246" cy="355705"/>
            </a:xfrm>
            <a:custGeom>
              <a:avLst/>
              <a:gdLst>
                <a:gd name="connsiteX0" fmla="*/ 557707 w 655245"/>
                <a:gd name="connsiteY0" fmla="*/ 68965 h 355704"/>
                <a:gd name="connsiteX1" fmla="*/ 104652 w 655245"/>
                <a:gd name="connsiteY1" fmla="*/ 68778 h 355704"/>
                <a:gd name="connsiteX2" fmla="*/ 14041 w 655245"/>
                <a:gd name="connsiteY2" fmla="*/ 177923 h 355704"/>
                <a:gd name="connsiteX3" fmla="*/ 106149 w 655245"/>
                <a:gd name="connsiteY3" fmla="*/ 288004 h 355704"/>
                <a:gd name="connsiteX4" fmla="*/ 559205 w 655245"/>
                <a:gd name="connsiteY4" fmla="*/ 288004 h 355704"/>
                <a:gd name="connsiteX5" fmla="*/ 649816 w 655245"/>
                <a:gd name="connsiteY5" fmla="*/ 179046 h 355704"/>
                <a:gd name="connsiteX6" fmla="*/ 557707 w 655245"/>
                <a:gd name="connsiteY6" fmla="*/ 68965 h 35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5245" h="355704">
                  <a:moveTo>
                    <a:pt x="557707" y="68965"/>
                  </a:moveTo>
                  <a:cubicBezTo>
                    <a:pt x="432087" y="-4236"/>
                    <a:pt x="229336" y="-4236"/>
                    <a:pt x="104652" y="68778"/>
                  </a:cubicBezTo>
                  <a:cubicBezTo>
                    <a:pt x="52419" y="99480"/>
                    <a:pt x="22278" y="137859"/>
                    <a:pt x="14041" y="177923"/>
                  </a:cubicBezTo>
                  <a:cubicBezTo>
                    <a:pt x="22278" y="218173"/>
                    <a:pt x="53168" y="257114"/>
                    <a:pt x="106149" y="288004"/>
                  </a:cubicBezTo>
                  <a:cubicBezTo>
                    <a:pt x="231769" y="361204"/>
                    <a:pt x="434521" y="361204"/>
                    <a:pt x="559205" y="288004"/>
                  </a:cubicBezTo>
                  <a:cubicBezTo>
                    <a:pt x="611438" y="257301"/>
                    <a:pt x="641579" y="218922"/>
                    <a:pt x="649816" y="179046"/>
                  </a:cubicBezTo>
                  <a:cubicBezTo>
                    <a:pt x="641579" y="138983"/>
                    <a:pt x="610689" y="99855"/>
                    <a:pt x="557707" y="68965"/>
                  </a:cubicBezTo>
                  <a:close/>
                </a:path>
              </a:pathLst>
            </a:custGeom>
            <a:solidFill>
              <a:srgbClr val="FFC950"/>
            </a:solidFill>
            <a:ln w="9525" cap="flat">
              <a:noFill/>
              <a:prstDash val="solid"/>
              <a:miter/>
            </a:ln>
          </p:spPr>
          <p:txBody>
            <a:bodyPr rtlCol="0" anchor="ctr"/>
            <a:lstStyle/>
            <a:p>
              <a:endParaRPr lang="en-US" sz="1050"/>
            </a:p>
          </p:txBody>
        </p:sp>
        <p:sp>
          <p:nvSpPr>
            <p:cNvPr id="498" name="Freeform: Shape 426">
              <a:extLst>
                <a:ext uri="{FF2B5EF4-FFF2-40B4-BE49-F238E27FC236}">
                  <a16:creationId xmlns:a16="http://schemas.microsoft.com/office/drawing/2014/main" id="{AB1F7C17-A76E-5163-29EF-9D53D904E57A}"/>
                </a:ext>
              </a:extLst>
            </p:cNvPr>
            <p:cNvSpPr/>
            <p:nvPr/>
          </p:nvSpPr>
          <p:spPr>
            <a:xfrm>
              <a:off x="7879864" y="7605758"/>
              <a:ext cx="56164" cy="74885"/>
            </a:xfrm>
            <a:custGeom>
              <a:avLst/>
              <a:gdLst>
                <a:gd name="connsiteX0" fmla="*/ 49050 w 56163"/>
                <a:gd name="connsiteY0" fmla="*/ 14041 h 74885"/>
                <a:gd name="connsiteX1" fmla="*/ 49050 w 56163"/>
                <a:gd name="connsiteY1" fmla="*/ 41000 h 74885"/>
                <a:gd name="connsiteX2" fmla="*/ 14041 w 56163"/>
                <a:gd name="connsiteY2" fmla="*/ 61406 h 74885"/>
                <a:gd name="connsiteX3" fmla="*/ 14228 w 56163"/>
                <a:gd name="connsiteY3" fmla="*/ 34447 h 74885"/>
              </a:gdLst>
              <a:ahLst/>
              <a:cxnLst>
                <a:cxn ang="0">
                  <a:pos x="connsiteX0" y="connsiteY0"/>
                </a:cxn>
                <a:cxn ang="0">
                  <a:pos x="connsiteX1" y="connsiteY1"/>
                </a:cxn>
                <a:cxn ang="0">
                  <a:pos x="connsiteX2" y="connsiteY2"/>
                </a:cxn>
                <a:cxn ang="0">
                  <a:pos x="connsiteX3" y="connsiteY3"/>
                </a:cxn>
              </a:cxnLst>
              <a:rect l="l" t="t" r="r" b="b"/>
              <a:pathLst>
                <a:path w="56163" h="74885">
                  <a:moveTo>
                    <a:pt x="49050" y="14041"/>
                  </a:moveTo>
                  <a:lnTo>
                    <a:pt x="49050" y="41000"/>
                  </a:lnTo>
                  <a:lnTo>
                    <a:pt x="14041" y="61406"/>
                  </a:lnTo>
                  <a:lnTo>
                    <a:pt x="14228" y="34447"/>
                  </a:lnTo>
                  <a:close/>
                </a:path>
              </a:pathLst>
            </a:custGeom>
            <a:solidFill>
              <a:srgbClr val="FFB839"/>
            </a:solidFill>
            <a:ln w="9525" cap="flat">
              <a:noFill/>
              <a:prstDash val="solid"/>
              <a:miter/>
            </a:ln>
          </p:spPr>
          <p:txBody>
            <a:bodyPr rtlCol="0" anchor="ctr"/>
            <a:lstStyle/>
            <a:p>
              <a:endParaRPr lang="en-US" sz="1050"/>
            </a:p>
          </p:txBody>
        </p:sp>
        <p:sp>
          <p:nvSpPr>
            <p:cNvPr id="499" name="Freeform: Shape 427">
              <a:extLst>
                <a:ext uri="{FF2B5EF4-FFF2-40B4-BE49-F238E27FC236}">
                  <a16:creationId xmlns:a16="http://schemas.microsoft.com/office/drawing/2014/main" id="{13E6BF30-D8B1-2E57-0021-2715B77270A8}"/>
                </a:ext>
              </a:extLst>
            </p:cNvPr>
            <p:cNvSpPr/>
            <p:nvPr/>
          </p:nvSpPr>
          <p:spPr>
            <a:xfrm>
              <a:off x="7749751" y="7627461"/>
              <a:ext cx="74885" cy="56164"/>
            </a:xfrm>
            <a:custGeom>
              <a:avLst/>
              <a:gdLst>
                <a:gd name="connsiteX0" fmla="*/ 14041 w 74885"/>
                <a:gd name="connsiteY0" fmla="*/ 56178 h 56163"/>
                <a:gd name="connsiteX1" fmla="*/ 14041 w 74885"/>
                <a:gd name="connsiteY1" fmla="*/ 29219 h 56163"/>
                <a:gd name="connsiteX2" fmla="*/ 21155 w 74885"/>
                <a:gd name="connsiteY2" fmla="*/ 19297 h 56163"/>
                <a:gd name="connsiteX3" fmla="*/ 41561 w 74885"/>
                <a:gd name="connsiteY3" fmla="*/ 14055 h 56163"/>
                <a:gd name="connsiteX4" fmla="*/ 68707 w 74885"/>
                <a:gd name="connsiteY4" fmla="*/ 19297 h 56163"/>
                <a:gd name="connsiteX5" fmla="*/ 68707 w 74885"/>
                <a:gd name="connsiteY5" fmla="*/ 46256 h 56163"/>
                <a:gd name="connsiteX6" fmla="*/ 41561 w 74885"/>
                <a:gd name="connsiteY6" fmla="*/ 41014 h 56163"/>
                <a:gd name="connsiteX7" fmla="*/ 21155 w 74885"/>
                <a:gd name="connsiteY7" fmla="*/ 46256 h 56163"/>
                <a:gd name="connsiteX8" fmla="*/ 14041 w 74885"/>
                <a:gd name="connsiteY8" fmla="*/ 56178 h 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85" h="56163">
                  <a:moveTo>
                    <a:pt x="14041" y="56178"/>
                  </a:moveTo>
                  <a:lnTo>
                    <a:pt x="14041" y="29219"/>
                  </a:lnTo>
                  <a:cubicBezTo>
                    <a:pt x="14041" y="25475"/>
                    <a:pt x="16474" y="22105"/>
                    <a:pt x="21155" y="19297"/>
                  </a:cubicBezTo>
                  <a:cubicBezTo>
                    <a:pt x="26771" y="16114"/>
                    <a:pt x="33511" y="14242"/>
                    <a:pt x="41561" y="14055"/>
                  </a:cubicBezTo>
                  <a:cubicBezTo>
                    <a:pt x="49611" y="13868"/>
                    <a:pt x="58597" y="15552"/>
                    <a:pt x="68707" y="19297"/>
                  </a:cubicBezTo>
                  <a:lnTo>
                    <a:pt x="68707" y="46256"/>
                  </a:lnTo>
                  <a:cubicBezTo>
                    <a:pt x="58597" y="42699"/>
                    <a:pt x="49424" y="40826"/>
                    <a:pt x="41561" y="41014"/>
                  </a:cubicBezTo>
                  <a:cubicBezTo>
                    <a:pt x="33511" y="41201"/>
                    <a:pt x="26771" y="42886"/>
                    <a:pt x="21155" y="46256"/>
                  </a:cubicBezTo>
                  <a:cubicBezTo>
                    <a:pt x="16474" y="49064"/>
                    <a:pt x="14041" y="52433"/>
                    <a:pt x="14041" y="56178"/>
                  </a:cubicBezTo>
                  <a:close/>
                </a:path>
              </a:pathLst>
            </a:custGeom>
            <a:solidFill>
              <a:srgbClr val="FFB839"/>
            </a:solidFill>
            <a:ln w="9525" cap="flat">
              <a:noFill/>
              <a:prstDash val="solid"/>
              <a:miter/>
            </a:ln>
          </p:spPr>
          <p:txBody>
            <a:bodyPr rtlCol="0" anchor="ctr"/>
            <a:lstStyle/>
            <a:p>
              <a:endParaRPr lang="en-US" sz="1050"/>
            </a:p>
          </p:txBody>
        </p:sp>
        <p:sp>
          <p:nvSpPr>
            <p:cNvPr id="500" name="Freeform: Shape 428">
              <a:extLst>
                <a:ext uri="{FF2B5EF4-FFF2-40B4-BE49-F238E27FC236}">
                  <a16:creationId xmlns:a16="http://schemas.microsoft.com/office/drawing/2014/main" id="{A44BAC6D-511B-00EA-4B1F-4E4328A5363D}"/>
                </a:ext>
              </a:extLst>
            </p:cNvPr>
            <p:cNvSpPr/>
            <p:nvPr/>
          </p:nvSpPr>
          <p:spPr>
            <a:xfrm>
              <a:off x="7783262" y="7650877"/>
              <a:ext cx="74885" cy="74885"/>
            </a:xfrm>
            <a:custGeom>
              <a:avLst/>
              <a:gdLst>
                <a:gd name="connsiteX0" fmla="*/ 68520 w 74885"/>
                <a:gd name="connsiteY0" fmla="*/ 14041 h 74885"/>
                <a:gd name="connsiteX1" fmla="*/ 68520 w 74885"/>
                <a:gd name="connsiteY1" fmla="*/ 41000 h 74885"/>
                <a:gd name="connsiteX2" fmla="*/ 14041 w 74885"/>
                <a:gd name="connsiteY2" fmla="*/ 73013 h 74885"/>
                <a:gd name="connsiteX3" fmla="*/ 14041 w 74885"/>
                <a:gd name="connsiteY3" fmla="*/ 46054 h 74885"/>
              </a:gdLst>
              <a:ahLst/>
              <a:cxnLst>
                <a:cxn ang="0">
                  <a:pos x="connsiteX0" y="connsiteY0"/>
                </a:cxn>
                <a:cxn ang="0">
                  <a:pos x="connsiteX1" y="connsiteY1"/>
                </a:cxn>
                <a:cxn ang="0">
                  <a:pos x="connsiteX2" y="connsiteY2"/>
                </a:cxn>
                <a:cxn ang="0">
                  <a:pos x="connsiteX3" y="connsiteY3"/>
                </a:cxn>
              </a:cxnLst>
              <a:rect l="l" t="t" r="r" b="b"/>
              <a:pathLst>
                <a:path w="74885" h="74885">
                  <a:moveTo>
                    <a:pt x="68520" y="14041"/>
                  </a:moveTo>
                  <a:lnTo>
                    <a:pt x="68520" y="41000"/>
                  </a:lnTo>
                  <a:lnTo>
                    <a:pt x="14041" y="73013"/>
                  </a:lnTo>
                  <a:lnTo>
                    <a:pt x="14041" y="46054"/>
                  </a:lnTo>
                  <a:close/>
                </a:path>
              </a:pathLst>
            </a:custGeom>
            <a:solidFill>
              <a:srgbClr val="FFB839"/>
            </a:solidFill>
            <a:ln w="9525" cap="flat">
              <a:noFill/>
              <a:prstDash val="solid"/>
              <a:miter/>
            </a:ln>
          </p:spPr>
          <p:txBody>
            <a:bodyPr rtlCol="0" anchor="ctr"/>
            <a:lstStyle/>
            <a:p>
              <a:endParaRPr lang="en-US" sz="1050"/>
            </a:p>
          </p:txBody>
        </p:sp>
        <p:sp>
          <p:nvSpPr>
            <p:cNvPr id="501" name="Freeform: Shape 429">
              <a:extLst>
                <a:ext uri="{FF2B5EF4-FFF2-40B4-BE49-F238E27FC236}">
                  <a16:creationId xmlns:a16="http://schemas.microsoft.com/office/drawing/2014/main" id="{0269633C-416C-D080-24DC-77F0D703D45B}"/>
                </a:ext>
              </a:extLst>
            </p:cNvPr>
            <p:cNvSpPr/>
            <p:nvPr/>
          </p:nvSpPr>
          <p:spPr>
            <a:xfrm>
              <a:off x="7678235" y="7636087"/>
              <a:ext cx="56164" cy="93607"/>
            </a:xfrm>
            <a:custGeom>
              <a:avLst/>
              <a:gdLst>
                <a:gd name="connsiteX0" fmla="*/ 14041 w 56163"/>
                <a:gd name="connsiteY0" fmla="*/ 41000 h 93606"/>
                <a:gd name="connsiteX1" fmla="*/ 14041 w 56163"/>
                <a:gd name="connsiteY1" fmla="*/ 14041 h 93606"/>
                <a:gd name="connsiteX2" fmla="*/ 21155 w 56163"/>
                <a:gd name="connsiteY2" fmla="*/ 35384 h 93606"/>
                <a:gd name="connsiteX3" fmla="*/ 47739 w 56163"/>
                <a:gd name="connsiteY3" fmla="*/ 65150 h 93606"/>
                <a:gd name="connsiteX4" fmla="*/ 47739 w 56163"/>
                <a:gd name="connsiteY4" fmla="*/ 92109 h 93606"/>
                <a:gd name="connsiteX5" fmla="*/ 21155 w 56163"/>
                <a:gd name="connsiteY5" fmla="*/ 62342 h 93606"/>
                <a:gd name="connsiteX6" fmla="*/ 14041 w 56163"/>
                <a:gd name="connsiteY6" fmla="*/ 41000 h 9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163" h="93606">
                  <a:moveTo>
                    <a:pt x="14041" y="41000"/>
                  </a:moveTo>
                  <a:lnTo>
                    <a:pt x="14041" y="14041"/>
                  </a:lnTo>
                  <a:cubicBezTo>
                    <a:pt x="14041" y="21343"/>
                    <a:pt x="16475" y="28456"/>
                    <a:pt x="21155" y="35384"/>
                  </a:cubicBezTo>
                  <a:cubicBezTo>
                    <a:pt x="27333" y="44183"/>
                    <a:pt x="36132" y="54105"/>
                    <a:pt x="47739" y="65150"/>
                  </a:cubicBezTo>
                  <a:lnTo>
                    <a:pt x="47739" y="92109"/>
                  </a:lnTo>
                  <a:cubicBezTo>
                    <a:pt x="36132" y="81064"/>
                    <a:pt x="27333" y="71141"/>
                    <a:pt x="21155" y="62342"/>
                  </a:cubicBezTo>
                  <a:cubicBezTo>
                    <a:pt x="16475" y="55228"/>
                    <a:pt x="14041" y="48114"/>
                    <a:pt x="14041" y="41000"/>
                  </a:cubicBezTo>
                  <a:close/>
                </a:path>
              </a:pathLst>
            </a:custGeom>
            <a:solidFill>
              <a:srgbClr val="FFB839"/>
            </a:solidFill>
            <a:ln w="9525" cap="flat">
              <a:noFill/>
              <a:prstDash val="solid"/>
              <a:miter/>
            </a:ln>
          </p:spPr>
          <p:txBody>
            <a:bodyPr rtlCol="0" anchor="ctr"/>
            <a:lstStyle/>
            <a:p>
              <a:endParaRPr lang="en-US" sz="1050"/>
            </a:p>
          </p:txBody>
        </p:sp>
        <p:sp>
          <p:nvSpPr>
            <p:cNvPr id="502" name="Freeform: Shape 430">
              <a:extLst>
                <a:ext uri="{FF2B5EF4-FFF2-40B4-BE49-F238E27FC236}">
                  <a16:creationId xmlns:a16="http://schemas.microsoft.com/office/drawing/2014/main" id="{4BD6B94D-5BF7-5F43-0920-24BE32E63DC2}"/>
                </a:ext>
              </a:extLst>
            </p:cNvPr>
            <p:cNvSpPr/>
            <p:nvPr/>
          </p:nvSpPr>
          <p:spPr>
            <a:xfrm>
              <a:off x="7837928" y="7650877"/>
              <a:ext cx="56164" cy="93607"/>
            </a:xfrm>
            <a:custGeom>
              <a:avLst/>
              <a:gdLst>
                <a:gd name="connsiteX0" fmla="*/ 46616 w 56163"/>
                <a:gd name="connsiteY0" fmla="*/ 52607 h 93606"/>
                <a:gd name="connsiteX1" fmla="*/ 46616 w 56163"/>
                <a:gd name="connsiteY1" fmla="*/ 79566 h 93606"/>
                <a:gd name="connsiteX2" fmla="*/ 14041 w 56163"/>
                <a:gd name="connsiteY2" fmla="*/ 41000 h 93606"/>
                <a:gd name="connsiteX3" fmla="*/ 14041 w 56163"/>
                <a:gd name="connsiteY3" fmla="*/ 14041 h 93606"/>
                <a:gd name="connsiteX4" fmla="*/ 46616 w 56163"/>
                <a:gd name="connsiteY4" fmla="*/ 52607 h 93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63" h="93606">
                  <a:moveTo>
                    <a:pt x="46616" y="52607"/>
                  </a:moveTo>
                  <a:lnTo>
                    <a:pt x="46616" y="79566"/>
                  </a:lnTo>
                  <a:cubicBezTo>
                    <a:pt x="39689" y="64776"/>
                    <a:pt x="28831" y="51858"/>
                    <a:pt x="14041" y="41000"/>
                  </a:cubicBezTo>
                  <a:lnTo>
                    <a:pt x="14041" y="14041"/>
                  </a:lnTo>
                  <a:cubicBezTo>
                    <a:pt x="28831" y="25086"/>
                    <a:pt x="39689" y="37817"/>
                    <a:pt x="46616" y="52607"/>
                  </a:cubicBezTo>
                  <a:close/>
                </a:path>
              </a:pathLst>
            </a:custGeom>
            <a:solidFill>
              <a:srgbClr val="FFB839"/>
            </a:solidFill>
            <a:ln w="9525" cap="flat">
              <a:noFill/>
              <a:prstDash val="solid"/>
              <a:miter/>
            </a:ln>
          </p:spPr>
          <p:txBody>
            <a:bodyPr rtlCol="0" anchor="ctr"/>
            <a:lstStyle/>
            <a:p>
              <a:endParaRPr lang="en-US" sz="1050"/>
            </a:p>
          </p:txBody>
        </p:sp>
        <p:sp>
          <p:nvSpPr>
            <p:cNvPr id="503" name="Freeform: Shape 431">
              <a:extLst>
                <a:ext uri="{FF2B5EF4-FFF2-40B4-BE49-F238E27FC236}">
                  <a16:creationId xmlns:a16="http://schemas.microsoft.com/office/drawing/2014/main" id="{0140FD0E-CD65-83A6-55ED-70EF19DAE7F0}"/>
                </a:ext>
              </a:extLst>
            </p:cNvPr>
            <p:cNvSpPr/>
            <p:nvPr/>
          </p:nvSpPr>
          <p:spPr>
            <a:xfrm>
              <a:off x="7870316" y="7675776"/>
              <a:ext cx="74885" cy="56164"/>
            </a:xfrm>
            <a:custGeom>
              <a:avLst/>
              <a:gdLst>
                <a:gd name="connsiteX0" fmla="*/ 69643 w 74885"/>
                <a:gd name="connsiteY0" fmla="*/ 14041 h 56163"/>
                <a:gd name="connsiteX1" fmla="*/ 69643 w 74885"/>
                <a:gd name="connsiteY1" fmla="*/ 41000 h 56163"/>
                <a:gd name="connsiteX2" fmla="*/ 14041 w 74885"/>
                <a:gd name="connsiteY2" fmla="*/ 54853 h 56163"/>
                <a:gd name="connsiteX3" fmla="*/ 14228 w 74885"/>
                <a:gd name="connsiteY3" fmla="*/ 27708 h 56163"/>
              </a:gdLst>
              <a:ahLst/>
              <a:cxnLst>
                <a:cxn ang="0">
                  <a:pos x="connsiteX0" y="connsiteY0"/>
                </a:cxn>
                <a:cxn ang="0">
                  <a:pos x="connsiteX1" y="connsiteY1"/>
                </a:cxn>
                <a:cxn ang="0">
                  <a:pos x="connsiteX2" y="connsiteY2"/>
                </a:cxn>
                <a:cxn ang="0">
                  <a:pos x="connsiteX3" y="connsiteY3"/>
                </a:cxn>
              </a:cxnLst>
              <a:rect l="l" t="t" r="r" b="b"/>
              <a:pathLst>
                <a:path w="74885" h="56163">
                  <a:moveTo>
                    <a:pt x="69643" y="14041"/>
                  </a:moveTo>
                  <a:lnTo>
                    <a:pt x="69643" y="41000"/>
                  </a:lnTo>
                  <a:lnTo>
                    <a:pt x="14041" y="54853"/>
                  </a:lnTo>
                  <a:lnTo>
                    <a:pt x="14228" y="27708"/>
                  </a:lnTo>
                  <a:close/>
                </a:path>
              </a:pathLst>
            </a:custGeom>
            <a:solidFill>
              <a:srgbClr val="FFB839"/>
            </a:solidFill>
            <a:ln w="9525" cap="flat">
              <a:noFill/>
              <a:prstDash val="solid"/>
              <a:miter/>
            </a:ln>
          </p:spPr>
          <p:txBody>
            <a:bodyPr rtlCol="0" anchor="ctr"/>
            <a:lstStyle/>
            <a:p>
              <a:endParaRPr lang="en-US" sz="1050"/>
            </a:p>
          </p:txBody>
        </p:sp>
        <p:sp>
          <p:nvSpPr>
            <p:cNvPr id="504" name="Freeform: Shape 432">
              <a:extLst>
                <a:ext uri="{FF2B5EF4-FFF2-40B4-BE49-F238E27FC236}">
                  <a16:creationId xmlns:a16="http://schemas.microsoft.com/office/drawing/2014/main" id="{2A55BD68-AC19-9514-96D7-AABE10163684}"/>
                </a:ext>
              </a:extLst>
            </p:cNvPr>
            <p:cNvSpPr/>
            <p:nvPr/>
          </p:nvSpPr>
          <p:spPr>
            <a:xfrm>
              <a:off x="7736458" y="7710598"/>
              <a:ext cx="18721" cy="56164"/>
            </a:xfrm>
            <a:custGeom>
              <a:avLst/>
              <a:gdLst>
                <a:gd name="connsiteX0" fmla="*/ 22278 w 18721"/>
                <a:gd name="connsiteY0" fmla="*/ 30703 h 56163"/>
                <a:gd name="connsiteX1" fmla="*/ 22278 w 18721"/>
                <a:gd name="connsiteY1" fmla="*/ 57661 h 56163"/>
                <a:gd name="connsiteX2" fmla="*/ 22278 w 18721"/>
                <a:gd name="connsiteY2" fmla="*/ 56351 h 56163"/>
                <a:gd name="connsiteX3" fmla="*/ 14041 w 18721"/>
                <a:gd name="connsiteY3" fmla="*/ 41000 h 56163"/>
                <a:gd name="connsiteX4" fmla="*/ 14041 w 18721"/>
                <a:gd name="connsiteY4" fmla="*/ 14041 h 56163"/>
                <a:gd name="connsiteX5" fmla="*/ 22278 w 18721"/>
                <a:gd name="connsiteY5" fmla="*/ 29392 h 56163"/>
                <a:gd name="connsiteX6" fmla="*/ 22278 w 18721"/>
                <a:gd name="connsiteY6" fmla="*/ 30703 h 56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721" h="56163">
                  <a:moveTo>
                    <a:pt x="22278" y="30703"/>
                  </a:moveTo>
                  <a:lnTo>
                    <a:pt x="22278" y="57661"/>
                  </a:lnTo>
                  <a:cubicBezTo>
                    <a:pt x="22278" y="57287"/>
                    <a:pt x="22278" y="56912"/>
                    <a:pt x="22278" y="56351"/>
                  </a:cubicBezTo>
                  <a:cubicBezTo>
                    <a:pt x="21717" y="52045"/>
                    <a:pt x="18909" y="46803"/>
                    <a:pt x="14041" y="41000"/>
                  </a:cubicBezTo>
                  <a:lnTo>
                    <a:pt x="14041" y="14041"/>
                  </a:lnTo>
                  <a:cubicBezTo>
                    <a:pt x="19096" y="19845"/>
                    <a:pt x="21717" y="25086"/>
                    <a:pt x="22278" y="29392"/>
                  </a:cubicBezTo>
                  <a:cubicBezTo>
                    <a:pt x="22278" y="29767"/>
                    <a:pt x="22278" y="30141"/>
                    <a:pt x="22278" y="30703"/>
                  </a:cubicBezTo>
                  <a:close/>
                </a:path>
              </a:pathLst>
            </a:custGeom>
            <a:solidFill>
              <a:srgbClr val="FFB839"/>
            </a:solidFill>
            <a:ln w="9525" cap="flat">
              <a:noFill/>
              <a:prstDash val="solid"/>
              <a:miter/>
            </a:ln>
          </p:spPr>
          <p:txBody>
            <a:bodyPr rtlCol="0" anchor="ctr"/>
            <a:lstStyle/>
            <a:p>
              <a:endParaRPr lang="en-US" sz="1050"/>
            </a:p>
          </p:txBody>
        </p:sp>
        <p:sp>
          <p:nvSpPr>
            <p:cNvPr id="505" name="Freeform: Shape 433">
              <a:extLst>
                <a:ext uri="{FF2B5EF4-FFF2-40B4-BE49-F238E27FC236}">
                  <a16:creationId xmlns:a16="http://schemas.microsoft.com/office/drawing/2014/main" id="{4161C1C2-1FE2-FC00-2342-8EE26FE0AD23}"/>
                </a:ext>
              </a:extLst>
            </p:cNvPr>
            <p:cNvSpPr/>
            <p:nvPr/>
          </p:nvSpPr>
          <p:spPr>
            <a:xfrm>
              <a:off x="7692089" y="7710598"/>
              <a:ext cx="56164" cy="74885"/>
            </a:xfrm>
            <a:custGeom>
              <a:avLst/>
              <a:gdLst>
                <a:gd name="connsiteX0" fmla="*/ 58224 w 56163"/>
                <a:gd name="connsiteY0" fmla="*/ 14041 h 74885"/>
                <a:gd name="connsiteX1" fmla="*/ 58224 w 56163"/>
                <a:gd name="connsiteY1" fmla="*/ 41000 h 74885"/>
                <a:gd name="connsiteX2" fmla="*/ 14041 w 56163"/>
                <a:gd name="connsiteY2" fmla="*/ 66835 h 74885"/>
                <a:gd name="connsiteX3" fmla="*/ 14041 w 56163"/>
                <a:gd name="connsiteY3" fmla="*/ 39876 h 74885"/>
              </a:gdLst>
              <a:ahLst/>
              <a:cxnLst>
                <a:cxn ang="0">
                  <a:pos x="connsiteX0" y="connsiteY0"/>
                </a:cxn>
                <a:cxn ang="0">
                  <a:pos x="connsiteX1" y="connsiteY1"/>
                </a:cxn>
                <a:cxn ang="0">
                  <a:pos x="connsiteX2" y="connsiteY2"/>
                </a:cxn>
                <a:cxn ang="0">
                  <a:pos x="connsiteX3" y="connsiteY3"/>
                </a:cxn>
              </a:cxnLst>
              <a:rect l="l" t="t" r="r" b="b"/>
              <a:pathLst>
                <a:path w="56163" h="74885">
                  <a:moveTo>
                    <a:pt x="58224" y="14041"/>
                  </a:moveTo>
                  <a:lnTo>
                    <a:pt x="58224" y="41000"/>
                  </a:lnTo>
                  <a:lnTo>
                    <a:pt x="14041" y="66835"/>
                  </a:lnTo>
                  <a:lnTo>
                    <a:pt x="14041" y="39876"/>
                  </a:lnTo>
                  <a:close/>
                </a:path>
              </a:pathLst>
            </a:custGeom>
            <a:solidFill>
              <a:srgbClr val="FFB839"/>
            </a:solidFill>
            <a:ln w="9525" cap="flat">
              <a:noFill/>
              <a:prstDash val="solid"/>
              <a:miter/>
            </a:ln>
          </p:spPr>
          <p:txBody>
            <a:bodyPr rtlCol="0" anchor="ctr"/>
            <a:lstStyle/>
            <a:p>
              <a:endParaRPr lang="en-US" sz="1050"/>
            </a:p>
          </p:txBody>
        </p:sp>
        <p:sp>
          <p:nvSpPr>
            <p:cNvPr id="506" name="Freeform: Shape 434">
              <a:extLst>
                <a:ext uri="{FF2B5EF4-FFF2-40B4-BE49-F238E27FC236}">
                  <a16:creationId xmlns:a16="http://schemas.microsoft.com/office/drawing/2014/main" id="{43DBF672-24D0-724B-CC83-FE7CD0F576A6}"/>
                </a:ext>
              </a:extLst>
            </p:cNvPr>
            <p:cNvSpPr/>
            <p:nvPr/>
          </p:nvSpPr>
          <p:spPr>
            <a:xfrm>
              <a:off x="7816586" y="7733250"/>
              <a:ext cx="18721" cy="56164"/>
            </a:xfrm>
            <a:custGeom>
              <a:avLst/>
              <a:gdLst>
                <a:gd name="connsiteX0" fmla="*/ 14603 w 18721"/>
                <a:gd name="connsiteY0" fmla="*/ 14041 h 56163"/>
                <a:gd name="connsiteX1" fmla="*/ 14603 w 18721"/>
                <a:gd name="connsiteY1" fmla="*/ 41000 h 56163"/>
                <a:gd name="connsiteX2" fmla="*/ 14041 w 18721"/>
                <a:gd name="connsiteY2" fmla="*/ 46616 h 56163"/>
                <a:gd name="connsiteX3" fmla="*/ 14041 w 18721"/>
                <a:gd name="connsiteY3" fmla="*/ 19657 h 56163"/>
                <a:gd name="connsiteX4" fmla="*/ 14603 w 18721"/>
                <a:gd name="connsiteY4" fmla="*/ 14041 h 56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21" h="56163">
                  <a:moveTo>
                    <a:pt x="14603" y="14041"/>
                  </a:moveTo>
                  <a:lnTo>
                    <a:pt x="14603" y="41000"/>
                  </a:lnTo>
                  <a:cubicBezTo>
                    <a:pt x="14603" y="42872"/>
                    <a:pt x="14416" y="44744"/>
                    <a:pt x="14041" y="46616"/>
                  </a:cubicBezTo>
                  <a:lnTo>
                    <a:pt x="14041" y="19657"/>
                  </a:lnTo>
                  <a:cubicBezTo>
                    <a:pt x="14416" y="17785"/>
                    <a:pt x="14603" y="15913"/>
                    <a:pt x="14603" y="14041"/>
                  </a:cubicBezTo>
                  <a:close/>
                </a:path>
              </a:pathLst>
            </a:custGeom>
            <a:solidFill>
              <a:srgbClr val="FFB839"/>
            </a:solidFill>
            <a:ln w="9525" cap="flat">
              <a:noFill/>
              <a:prstDash val="solid"/>
              <a:miter/>
            </a:ln>
          </p:spPr>
          <p:txBody>
            <a:bodyPr rtlCol="0" anchor="ctr"/>
            <a:lstStyle/>
            <a:p>
              <a:endParaRPr lang="en-US" sz="1050"/>
            </a:p>
          </p:txBody>
        </p:sp>
        <p:sp>
          <p:nvSpPr>
            <p:cNvPr id="507" name="Freeform: Shape 435">
              <a:extLst>
                <a:ext uri="{FF2B5EF4-FFF2-40B4-BE49-F238E27FC236}">
                  <a16:creationId xmlns:a16="http://schemas.microsoft.com/office/drawing/2014/main" id="{67E5E033-D17E-589C-B4D1-758ABD3FD295}"/>
                </a:ext>
              </a:extLst>
            </p:cNvPr>
            <p:cNvSpPr/>
            <p:nvPr/>
          </p:nvSpPr>
          <p:spPr>
            <a:xfrm>
              <a:off x="7561976" y="7681205"/>
              <a:ext cx="74885" cy="112328"/>
            </a:xfrm>
            <a:custGeom>
              <a:avLst/>
              <a:gdLst>
                <a:gd name="connsiteX0" fmla="*/ 68707 w 74885"/>
                <a:gd name="connsiteY0" fmla="*/ 76008 h 112327"/>
                <a:gd name="connsiteX1" fmla="*/ 68707 w 74885"/>
                <a:gd name="connsiteY1" fmla="*/ 102967 h 112327"/>
                <a:gd name="connsiteX2" fmla="*/ 31639 w 74885"/>
                <a:gd name="connsiteY2" fmla="*/ 71516 h 112327"/>
                <a:gd name="connsiteX3" fmla="*/ 14041 w 74885"/>
                <a:gd name="connsiteY3" fmla="*/ 41000 h 112327"/>
                <a:gd name="connsiteX4" fmla="*/ 14041 w 74885"/>
                <a:gd name="connsiteY4" fmla="*/ 14041 h 112327"/>
                <a:gd name="connsiteX5" fmla="*/ 31639 w 74885"/>
                <a:gd name="connsiteY5" fmla="*/ 44557 h 112327"/>
                <a:gd name="connsiteX6" fmla="*/ 68707 w 74885"/>
                <a:gd name="connsiteY6" fmla="*/ 76008 h 11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885" h="112327">
                  <a:moveTo>
                    <a:pt x="68707" y="76008"/>
                  </a:moveTo>
                  <a:lnTo>
                    <a:pt x="68707" y="102967"/>
                  </a:lnTo>
                  <a:cubicBezTo>
                    <a:pt x="53730" y="93232"/>
                    <a:pt x="41374" y="82748"/>
                    <a:pt x="31639" y="71516"/>
                  </a:cubicBezTo>
                  <a:cubicBezTo>
                    <a:pt x="21904" y="60470"/>
                    <a:pt x="16100" y="50173"/>
                    <a:pt x="14041" y="41000"/>
                  </a:cubicBezTo>
                  <a:lnTo>
                    <a:pt x="14041" y="14041"/>
                  </a:lnTo>
                  <a:cubicBezTo>
                    <a:pt x="16100" y="23214"/>
                    <a:pt x="21904" y="33324"/>
                    <a:pt x="31639" y="44557"/>
                  </a:cubicBezTo>
                  <a:cubicBezTo>
                    <a:pt x="41187" y="55602"/>
                    <a:pt x="53730" y="66086"/>
                    <a:pt x="68707" y="76008"/>
                  </a:cubicBezTo>
                  <a:close/>
                </a:path>
              </a:pathLst>
            </a:custGeom>
            <a:solidFill>
              <a:srgbClr val="FFB839"/>
            </a:solidFill>
            <a:ln w="9525" cap="flat">
              <a:noFill/>
              <a:prstDash val="solid"/>
              <a:miter/>
            </a:ln>
          </p:spPr>
          <p:txBody>
            <a:bodyPr rtlCol="0" anchor="ctr"/>
            <a:lstStyle/>
            <a:p>
              <a:endParaRPr lang="en-US" sz="1050"/>
            </a:p>
          </p:txBody>
        </p:sp>
        <p:sp>
          <p:nvSpPr>
            <p:cNvPr id="508" name="Freeform: Shape 436">
              <a:extLst>
                <a:ext uri="{FF2B5EF4-FFF2-40B4-BE49-F238E27FC236}">
                  <a16:creationId xmlns:a16="http://schemas.microsoft.com/office/drawing/2014/main" id="{23ADEDB5-CE18-5E8D-EB2E-32EE58DF0648}"/>
                </a:ext>
              </a:extLst>
            </p:cNvPr>
            <p:cNvSpPr/>
            <p:nvPr/>
          </p:nvSpPr>
          <p:spPr>
            <a:xfrm>
              <a:off x="7649779" y="7738866"/>
              <a:ext cx="187213" cy="93607"/>
            </a:xfrm>
            <a:custGeom>
              <a:avLst/>
              <a:gdLst>
                <a:gd name="connsiteX0" fmla="*/ 180847 w 187213"/>
                <a:gd name="connsiteY0" fmla="*/ 14041 h 93606"/>
                <a:gd name="connsiteX1" fmla="*/ 180847 w 187213"/>
                <a:gd name="connsiteY1" fmla="*/ 41000 h 93606"/>
                <a:gd name="connsiteX2" fmla="*/ 157446 w 187213"/>
                <a:gd name="connsiteY2" fmla="*/ 67210 h 93606"/>
                <a:gd name="connsiteX3" fmla="*/ 93044 w 187213"/>
                <a:gd name="connsiteY3" fmla="*/ 82374 h 93606"/>
                <a:gd name="connsiteX4" fmla="*/ 14041 w 187213"/>
                <a:gd name="connsiteY4" fmla="*/ 63465 h 93606"/>
                <a:gd name="connsiteX5" fmla="*/ 14041 w 187213"/>
                <a:gd name="connsiteY5" fmla="*/ 36507 h 93606"/>
                <a:gd name="connsiteX6" fmla="*/ 93044 w 187213"/>
                <a:gd name="connsiteY6" fmla="*/ 55415 h 93606"/>
                <a:gd name="connsiteX7" fmla="*/ 157446 w 187213"/>
                <a:gd name="connsiteY7" fmla="*/ 40251 h 93606"/>
                <a:gd name="connsiteX8" fmla="*/ 180847 w 187213"/>
                <a:gd name="connsiteY8" fmla="*/ 14041 h 93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213" h="93606">
                  <a:moveTo>
                    <a:pt x="180847" y="14041"/>
                  </a:moveTo>
                  <a:lnTo>
                    <a:pt x="180847" y="41000"/>
                  </a:lnTo>
                  <a:cubicBezTo>
                    <a:pt x="179350" y="50174"/>
                    <a:pt x="171487" y="58973"/>
                    <a:pt x="157446" y="67210"/>
                  </a:cubicBezTo>
                  <a:cubicBezTo>
                    <a:pt x="139848" y="77506"/>
                    <a:pt x="118506" y="82561"/>
                    <a:pt x="93044" y="82374"/>
                  </a:cubicBezTo>
                  <a:cubicBezTo>
                    <a:pt x="67584" y="82187"/>
                    <a:pt x="41374" y="76008"/>
                    <a:pt x="14041" y="63465"/>
                  </a:cubicBezTo>
                  <a:lnTo>
                    <a:pt x="14041" y="36507"/>
                  </a:lnTo>
                  <a:cubicBezTo>
                    <a:pt x="41374" y="48863"/>
                    <a:pt x="67584" y="55228"/>
                    <a:pt x="93044" y="55415"/>
                  </a:cubicBezTo>
                  <a:cubicBezTo>
                    <a:pt x="118318" y="55602"/>
                    <a:pt x="139848" y="50548"/>
                    <a:pt x="157446" y="40251"/>
                  </a:cubicBezTo>
                  <a:cubicBezTo>
                    <a:pt x="171487" y="32014"/>
                    <a:pt x="179350" y="23215"/>
                    <a:pt x="180847" y="14041"/>
                  </a:cubicBezTo>
                  <a:close/>
                </a:path>
              </a:pathLst>
            </a:custGeom>
            <a:solidFill>
              <a:srgbClr val="FFB839"/>
            </a:solidFill>
            <a:ln w="9525" cap="flat">
              <a:noFill/>
              <a:prstDash val="solid"/>
              <a:miter/>
            </a:ln>
          </p:spPr>
          <p:txBody>
            <a:bodyPr rtlCol="0" anchor="ctr"/>
            <a:lstStyle/>
            <a:p>
              <a:endParaRPr lang="en-US" sz="1050"/>
            </a:p>
          </p:txBody>
        </p:sp>
        <p:sp>
          <p:nvSpPr>
            <p:cNvPr id="509" name="Freeform: Shape 437">
              <a:extLst>
                <a:ext uri="{FF2B5EF4-FFF2-40B4-BE49-F238E27FC236}">
                  <a16:creationId xmlns:a16="http://schemas.microsoft.com/office/drawing/2014/main" id="{E8E1B5FB-562C-49A1-A29B-A2CC8C5A80A8}"/>
                </a:ext>
              </a:extLst>
            </p:cNvPr>
            <p:cNvSpPr/>
            <p:nvPr/>
          </p:nvSpPr>
          <p:spPr>
            <a:xfrm>
              <a:off x="7613834" y="7761332"/>
              <a:ext cx="56164" cy="74885"/>
            </a:xfrm>
            <a:custGeom>
              <a:avLst/>
              <a:gdLst>
                <a:gd name="connsiteX0" fmla="*/ 49986 w 56163"/>
                <a:gd name="connsiteY0" fmla="*/ 14041 h 74885"/>
                <a:gd name="connsiteX1" fmla="*/ 49986 w 56163"/>
                <a:gd name="connsiteY1" fmla="*/ 41000 h 74885"/>
                <a:gd name="connsiteX2" fmla="*/ 14041 w 56163"/>
                <a:gd name="connsiteY2" fmla="*/ 61967 h 74885"/>
                <a:gd name="connsiteX3" fmla="*/ 14041 w 56163"/>
                <a:gd name="connsiteY3" fmla="*/ 35009 h 74885"/>
              </a:gdLst>
              <a:ahLst/>
              <a:cxnLst>
                <a:cxn ang="0">
                  <a:pos x="connsiteX0" y="connsiteY0"/>
                </a:cxn>
                <a:cxn ang="0">
                  <a:pos x="connsiteX1" y="connsiteY1"/>
                </a:cxn>
                <a:cxn ang="0">
                  <a:pos x="connsiteX2" y="connsiteY2"/>
                </a:cxn>
                <a:cxn ang="0">
                  <a:pos x="connsiteX3" y="connsiteY3"/>
                </a:cxn>
              </a:cxnLst>
              <a:rect l="l" t="t" r="r" b="b"/>
              <a:pathLst>
                <a:path w="56163" h="74885">
                  <a:moveTo>
                    <a:pt x="49986" y="14041"/>
                  </a:moveTo>
                  <a:lnTo>
                    <a:pt x="49986" y="41000"/>
                  </a:lnTo>
                  <a:lnTo>
                    <a:pt x="14041" y="61967"/>
                  </a:lnTo>
                  <a:lnTo>
                    <a:pt x="14041" y="35009"/>
                  </a:lnTo>
                  <a:close/>
                </a:path>
              </a:pathLst>
            </a:custGeom>
            <a:solidFill>
              <a:srgbClr val="FFB839"/>
            </a:solidFill>
            <a:ln w="9525" cap="flat">
              <a:noFill/>
              <a:prstDash val="solid"/>
              <a:miter/>
            </a:ln>
          </p:spPr>
          <p:txBody>
            <a:bodyPr rtlCol="0" anchor="ctr"/>
            <a:lstStyle/>
            <a:p>
              <a:endParaRPr lang="en-US" sz="1050"/>
            </a:p>
          </p:txBody>
        </p:sp>
        <p:sp>
          <p:nvSpPr>
            <p:cNvPr id="510" name="Freeform: Shape 438">
              <a:extLst>
                <a:ext uri="{FF2B5EF4-FFF2-40B4-BE49-F238E27FC236}">
                  <a16:creationId xmlns:a16="http://schemas.microsoft.com/office/drawing/2014/main" id="{3C52A853-B349-7B4C-942B-8A1CC38193E7}"/>
                </a:ext>
              </a:extLst>
            </p:cNvPr>
            <p:cNvSpPr/>
            <p:nvPr/>
          </p:nvSpPr>
          <p:spPr>
            <a:xfrm>
              <a:off x="7561789" y="7587037"/>
              <a:ext cx="374426" cy="205934"/>
            </a:xfrm>
            <a:custGeom>
              <a:avLst/>
              <a:gdLst>
                <a:gd name="connsiteX0" fmla="*/ 268838 w 374426"/>
                <a:gd name="connsiteY0" fmla="*/ 165870 h 205934"/>
                <a:gd name="connsiteX1" fmla="*/ 245436 w 374426"/>
                <a:gd name="connsiteY1" fmla="*/ 192081 h 205934"/>
                <a:gd name="connsiteX2" fmla="*/ 181035 w 374426"/>
                <a:gd name="connsiteY2" fmla="*/ 207245 h 205934"/>
                <a:gd name="connsiteX3" fmla="*/ 102031 w 374426"/>
                <a:gd name="connsiteY3" fmla="*/ 188336 h 205934"/>
                <a:gd name="connsiteX4" fmla="*/ 66086 w 374426"/>
                <a:gd name="connsiteY4" fmla="*/ 209304 h 205934"/>
                <a:gd name="connsiteX5" fmla="*/ 33886 w 374426"/>
                <a:gd name="connsiteY5" fmla="*/ 190583 h 205934"/>
                <a:gd name="connsiteX6" fmla="*/ 68707 w 374426"/>
                <a:gd name="connsiteY6" fmla="*/ 170177 h 205934"/>
                <a:gd name="connsiteX7" fmla="*/ 31639 w 374426"/>
                <a:gd name="connsiteY7" fmla="*/ 138725 h 205934"/>
                <a:gd name="connsiteX8" fmla="*/ 14041 w 374426"/>
                <a:gd name="connsiteY8" fmla="*/ 108209 h 205934"/>
                <a:gd name="connsiteX9" fmla="*/ 70954 w 374426"/>
                <a:gd name="connsiteY9" fmla="*/ 95666 h 205934"/>
                <a:gd name="connsiteX10" fmla="*/ 84433 w 374426"/>
                <a:gd name="connsiteY10" fmla="*/ 121314 h 205934"/>
                <a:gd name="connsiteX11" fmla="*/ 110643 w 374426"/>
                <a:gd name="connsiteY11" fmla="*/ 145652 h 205934"/>
                <a:gd name="connsiteX12" fmla="*/ 164186 w 374426"/>
                <a:gd name="connsiteY12" fmla="*/ 114200 h 205934"/>
                <a:gd name="connsiteX13" fmla="*/ 137602 w 374426"/>
                <a:gd name="connsiteY13" fmla="*/ 84433 h 205934"/>
                <a:gd name="connsiteX14" fmla="*/ 130862 w 374426"/>
                <a:gd name="connsiteY14" fmla="*/ 57475 h 205934"/>
                <a:gd name="connsiteX15" fmla="*/ 154638 w 374426"/>
                <a:gd name="connsiteY15" fmla="*/ 31077 h 205934"/>
                <a:gd name="connsiteX16" fmla="*/ 219788 w 374426"/>
                <a:gd name="connsiteY16" fmla="*/ 15726 h 205934"/>
                <a:gd name="connsiteX17" fmla="*/ 299167 w 374426"/>
                <a:gd name="connsiteY17" fmla="*/ 34821 h 205934"/>
                <a:gd name="connsiteX18" fmla="*/ 334737 w 374426"/>
                <a:gd name="connsiteY18" fmla="*/ 14041 h 205934"/>
                <a:gd name="connsiteX19" fmla="*/ 366938 w 374426"/>
                <a:gd name="connsiteY19" fmla="*/ 32762 h 205934"/>
                <a:gd name="connsiteX20" fmla="*/ 332116 w 374426"/>
                <a:gd name="connsiteY20" fmla="*/ 53168 h 205934"/>
                <a:gd name="connsiteX21" fmla="*/ 377983 w 374426"/>
                <a:gd name="connsiteY21" fmla="*/ 102780 h 205934"/>
                <a:gd name="connsiteX22" fmla="*/ 322381 w 374426"/>
                <a:gd name="connsiteY22" fmla="*/ 116447 h 205934"/>
                <a:gd name="connsiteX23" fmla="*/ 289806 w 374426"/>
                <a:gd name="connsiteY23" fmla="*/ 77881 h 205934"/>
                <a:gd name="connsiteX24" fmla="*/ 235327 w 374426"/>
                <a:gd name="connsiteY24" fmla="*/ 109894 h 205934"/>
                <a:gd name="connsiteX25" fmla="*/ 261911 w 374426"/>
                <a:gd name="connsiteY25" fmla="*/ 139099 h 205934"/>
                <a:gd name="connsiteX26" fmla="*/ 268838 w 374426"/>
                <a:gd name="connsiteY26" fmla="*/ 165870 h 205934"/>
                <a:gd name="connsiteX27" fmla="*/ 211364 w 374426"/>
                <a:gd name="connsiteY27" fmla="*/ 86492 h 205934"/>
                <a:gd name="connsiteX28" fmla="*/ 256856 w 374426"/>
                <a:gd name="connsiteY28" fmla="*/ 59721 h 205934"/>
                <a:gd name="connsiteX29" fmla="*/ 229710 w 374426"/>
                <a:gd name="connsiteY29" fmla="*/ 54479 h 205934"/>
                <a:gd name="connsiteX30" fmla="*/ 209304 w 374426"/>
                <a:gd name="connsiteY30" fmla="*/ 59721 h 205934"/>
                <a:gd name="connsiteX31" fmla="*/ 202190 w 374426"/>
                <a:gd name="connsiteY31" fmla="*/ 70954 h 205934"/>
                <a:gd name="connsiteX32" fmla="*/ 211364 w 374426"/>
                <a:gd name="connsiteY32" fmla="*/ 86492 h 205934"/>
                <a:gd name="connsiteX33" fmla="*/ 169989 w 374426"/>
                <a:gd name="connsiteY33" fmla="*/ 168679 h 205934"/>
                <a:gd name="connsiteX34" fmla="*/ 189647 w 374426"/>
                <a:gd name="connsiteY34" fmla="*/ 163999 h 205934"/>
                <a:gd name="connsiteX35" fmla="*/ 196761 w 374426"/>
                <a:gd name="connsiteY35" fmla="*/ 152766 h 205934"/>
                <a:gd name="connsiteX36" fmla="*/ 188524 w 374426"/>
                <a:gd name="connsiteY36" fmla="*/ 137414 h 205934"/>
                <a:gd name="connsiteX37" fmla="*/ 144341 w 374426"/>
                <a:gd name="connsiteY37" fmla="*/ 163437 h 205934"/>
                <a:gd name="connsiteX38" fmla="*/ 169989 w 374426"/>
                <a:gd name="connsiteY38" fmla="*/ 168679 h 205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374426" h="205934">
                  <a:moveTo>
                    <a:pt x="268838" y="165870"/>
                  </a:moveTo>
                  <a:cubicBezTo>
                    <a:pt x="267340" y="175044"/>
                    <a:pt x="259477" y="183843"/>
                    <a:pt x="245436" y="192081"/>
                  </a:cubicBezTo>
                  <a:cubicBezTo>
                    <a:pt x="227838" y="202377"/>
                    <a:pt x="206496" y="207432"/>
                    <a:pt x="181035" y="207245"/>
                  </a:cubicBezTo>
                  <a:cubicBezTo>
                    <a:pt x="155574" y="207058"/>
                    <a:pt x="129364" y="200880"/>
                    <a:pt x="102031" y="188336"/>
                  </a:cubicBezTo>
                  <a:lnTo>
                    <a:pt x="66086" y="209304"/>
                  </a:lnTo>
                  <a:lnTo>
                    <a:pt x="33886" y="190583"/>
                  </a:lnTo>
                  <a:lnTo>
                    <a:pt x="68707" y="170177"/>
                  </a:lnTo>
                  <a:cubicBezTo>
                    <a:pt x="53730" y="160442"/>
                    <a:pt x="41374" y="149958"/>
                    <a:pt x="31639" y="138725"/>
                  </a:cubicBezTo>
                  <a:cubicBezTo>
                    <a:pt x="21904" y="127679"/>
                    <a:pt x="16100" y="117382"/>
                    <a:pt x="14041" y="108209"/>
                  </a:cubicBezTo>
                  <a:lnTo>
                    <a:pt x="70954" y="95666"/>
                  </a:lnTo>
                  <a:cubicBezTo>
                    <a:pt x="73013" y="103903"/>
                    <a:pt x="77693" y="112515"/>
                    <a:pt x="84433" y="121314"/>
                  </a:cubicBezTo>
                  <a:cubicBezTo>
                    <a:pt x="91360" y="130113"/>
                    <a:pt x="100159" y="138163"/>
                    <a:pt x="110643" y="145652"/>
                  </a:cubicBezTo>
                  <a:lnTo>
                    <a:pt x="164186" y="114200"/>
                  </a:lnTo>
                  <a:cubicBezTo>
                    <a:pt x="152578" y="103155"/>
                    <a:pt x="143779" y="93232"/>
                    <a:pt x="137602" y="84433"/>
                  </a:cubicBezTo>
                  <a:cubicBezTo>
                    <a:pt x="131611" y="75634"/>
                    <a:pt x="129364" y="66648"/>
                    <a:pt x="130862" y="57475"/>
                  </a:cubicBezTo>
                  <a:cubicBezTo>
                    <a:pt x="132360" y="48301"/>
                    <a:pt x="140222" y="39502"/>
                    <a:pt x="154638" y="31077"/>
                  </a:cubicBezTo>
                  <a:cubicBezTo>
                    <a:pt x="172423" y="20594"/>
                    <a:pt x="193952" y="15538"/>
                    <a:pt x="219788" y="15726"/>
                  </a:cubicBezTo>
                  <a:cubicBezTo>
                    <a:pt x="245436" y="15913"/>
                    <a:pt x="272020" y="22278"/>
                    <a:pt x="299167" y="34821"/>
                  </a:cubicBezTo>
                  <a:lnTo>
                    <a:pt x="334737" y="14041"/>
                  </a:lnTo>
                  <a:lnTo>
                    <a:pt x="366938" y="32762"/>
                  </a:lnTo>
                  <a:lnTo>
                    <a:pt x="332116" y="53168"/>
                  </a:lnTo>
                  <a:cubicBezTo>
                    <a:pt x="356454" y="69831"/>
                    <a:pt x="371618" y="86305"/>
                    <a:pt x="377983" y="102780"/>
                  </a:cubicBezTo>
                  <a:lnTo>
                    <a:pt x="322381" y="116447"/>
                  </a:lnTo>
                  <a:cubicBezTo>
                    <a:pt x="315454" y="101657"/>
                    <a:pt x="304595" y="88739"/>
                    <a:pt x="289806" y="77881"/>
                  </a:cubicBezTo>
                  <a:lnTo>
                    <a:pt x="235327" y="109894"/>
                  </a:lnTo>
                  <a:cubicBezTo>
                    <a:pt x="246934" y="120753"/>
                    <a:pt x="255733" y="130487"/>
                    <a:pt x="261911" y="139099"/>
                  </a:cubicBezTo>
                  <a:cubicBezTo>
                    <a:pt x="268276" y="147711"/>
                    <a:pt x="270336" y="156697"/>
                    <a:pt x="268838" y="165870"/>
                  </a:cubicBezTo>
                  <a:close/>
                  <a:moveTo>
                    <a:pt x="211364" y="86492"/>
                  </a:moveTo>
                  <a:lnTo>
                    <a:pt x="256856" y="59721"/>
                  </a:lnTo>
                  <a:cubicBezTo>
                    <a:pt x="246747" y="56164"/>
                    <a:pt x="237573" y="54292"/>
                    <a:pt x="229710" y="54479"/>
                  </a:cubicBezTo>
                  <a:cubicBezTo>
                    <a:pt x="221660" y="54666"/>
                    <a:pt x="214921" y="56351"/>
                    <a:pt x="209304" y="59721"/>
                  </a:cubicBezTo>
                  <a:cubicBezTo>
                    <a:pt x="204062" y="62903"/>
                    <a:pt x="201628" y="66648"/>
                    <a:pt x="202190" y="70954"/>
                  </a:cubicBezTo>
                  <a:cubicBezTo>
                    <a:pt x="202939" y="75447"/>
                    <a:pt x="205934" y="80501"/>
                    <a:pt x="211364" y="86492"/>
                  </a:cubicBezTo>
                  <a:moveTo>
                    <a:pt x="169989" y="168679"/>
                  </a:moveTo>
                  <a:cubicBezTo>
                    <a:pt x="177665" y="168679"/>
                    <a:pt x="184218" y="167181"/>
                    <a:pt x="189647" y="163999"/>
                  </a:cubicBezTo>
                  <a:cubicBezTo>
                    <a:pt x="194889" y="160816"/>
                    <a:pt x="197323" y="157259"/>
                    <a:pt x="196761" y="152766"/>
                  </a:cubicBezTo>
                  <a:cubicBezTo>
                    <a:pt x="196199" y="148460"/>
                    <a:pt x="193391" y="143218"/>
                    <a:pt x="188524" y="137414"/>
                  </a:cubicBezTo>
                  <a:lnTo>
                    <a:pt x="144341" y="163437"/>
                  </a:lnTo>
                  <a:cubicBezTo>
                    <a:pt x="153702" y="166994"/>
                    <a:pt x="162313" y="168679"/>
                    <a:pt x="169989" y="168679"/>
                  </a:cubicBezTo>
                </a:path>
              </a:pathLst>
            </a:custGeom>
            <a:solidFill>
              <a:srgbClr val="FFE088"/>
            </a:solidFill>
            <a:ln w="9525" cap="flat">
              <a:noFill/>
              <a:prstDash val="solid"/>
              <a:miter/>
            </a:ln>
          </p:spPr>
          <p:txBody>
            <a:bodyPr rtlCol="0" anchor="ctr"/>
            <a:lstStyle/>
            <a:p>
              <a:endParaRPr lang="en-US" sz="1050"/>
            </a:p>
          </p:txBody>
        </p:sp>
        <p:sp>
          <p:nvSpPr>
            <p:cNvPr id="511" name="Freeform: Shape 439">
              <a:extLst>
                <a:ext uri="{FF2B5EF4-FFF2-40B4-BE49-F238E27FC236}">
                  <a16:creationId xmlns:a16="http://schemas.microsoft.com/office/drawing/2014/main" id="{72CB1FD5-B968-3B41-CA0D-FF90C7F34BB1}"/>
                </a:ext>
              </a:extLst>
            </p:cNvPr>
            <p:cNvSpPr/>
            <p:nvPr/>
          </p:nvSpPr>
          <p:spPr>
            <a:xfrm>
              <a:off x="7581634" y="7763579"/>
              <a:ext cx="56164" cy="56164"/>
            </a:xfrm>
            <a:custGeom>
              <a:avLst/>
              <a:gdLst>
                <a:gd name="connsiteX0" fmla="*/ 46242 w 56163"/>
                <a:gd name="connsiteY0" fmla="*/ 32762 h 56163"/>
                <a:gd name="connsiteX1" fmla="*/ 46242 w 56163"/>
                <a:gd name="connsiteY1" fmla="*/ 59721 h 56163"/>
                <a:gd name="connsiteX2" fmla="*/ 14041 w 56163"/>
                <a:gd name="connsiteY2" fmla="*/ 41000 h 56163"/>
                <a:gd name="connsiteX3" fmla="*/ 14041 w 56163"/>
                <a:gd name="connsiteY3" fmla="*/ 14041 h 56163"/>
              </a:gdLst>
              <a:ahLst/>
              <a:cxnLst>
                <a:cxn ang="0">
                  <a:pos x="connsiteX0" y="connsiteY0"/>
                </a:cxn>
                <a:cxn ang="0">
                  <a:pos x="connsiteX1" y="connsiteY1"/>
                </a:cxn>
                <a:cxn ang="0">
                  <a:pos x="connsiteX2" y="connsiteY2"/>
                </a:cxn>
                <a:cxn ang="0">
                  <a:pos x="connsiteX3" y="connsiteY3"/>
                </a:cxn>
              </a:cxnLst>
              <a:rect l="l" t="t" r="r" b="b"/>
              <a:pathLst>
                <a:path w="56163" h="56163">
                  <a:moveTo>
                    <a:pt x="46242" y="32762"/>
                  </a:moveTo>
                  <a:lnTo>
                    <a:pt x="46242" y="59721"/>
                  </a:lnTo>
                  <a:lnTo>
                    <a:pt x="14041" y="41000"/>
                  </a:lnTo>
                  <a:lnTo>
                    <a:pt x="14041" y="14041"/>
                  </a:lnTo>
                  <a:close/>
                </a:path>
              </a:pathLst>
            </a:custGeom>
            <a:solidFill>
              <a:srgbClr val="FFB839"/>
            </a:solidFill>
            <a:ln w="9525" cap="flat">
              <a:noFill/>
              <a:prstDash val="solid"/>
              <a:miter/>
            </a:ln>
          </p:spPr>
          <p:txBody>
            <a:bodyPr rtlCol="0" anchor="ctr"/>
            <a:lstStyle/>
            <a:p>
              <a:endParaRPr lang="en-US" sz="1050"/>
            </a:p>
          </p:txBody>
        </p:sp>
        <p:sp>
          <p:nvSpPr>
            <p:cNvPr id="512" name="Freeform: Shape 440">
              <a:extLst>
                <a:ext uri="{FF2B5EF4-FFF2-40B4-BE49-F238E27FC236}">
                  <a16:creationId xmlns:a16="http://schemas.microsoft.com/office/drawing/2014/main" id="{CCF1CA63-B9BE-BFA2-4194-D0E9CC437430}"/>
                </a:ext>
              </a:extLst>
            </p:cNvPr>
            <p:cNvSpPr/>
            <p:nvPr/>
          </p:nvSpPr>
          <p:spPr>
            <a:xfrm>
              <a:off x="7747879" y="7815811"/>
              <a:ext cx="168492" cy="187213"/>
            </a:xfrm>
            <a:custGeom>
              <a:avLst/>
              <a:gdLst>
                <a:gd name="connsiteX0" fmla="*/ 75073 w 168491"/>
                <a:gd name="connsiteY0" fmla="*/ 104839 h 187213"/>
                <a:gd name="connsiteX1" fmla="*/ 57100 w 168491"/>
                <a:gd name="connsiteY1" fmla="*/ 130487 h 187213"/>
                <a:gd name="connsiteX2" fmla="*/ 82561 w 168491"/>
                <a:gd name="connsiteY2" fmla="*/ 112515 h 187213"/>
                <a:gd name="connsiteX3" fmla="*/ 93419 w 168491"/>
                <a:gd name="connsiteY3" fmla="*/ 174108 h 187213"/>
                <a:gd name="connsiteX4" fmla="*/ 104090 w 168491"/>
                <a:gd name="connsiteY4" fmla="*/ 112515 h 187213"/>
                <a:gd name="connsiteX5" fmla="*/ 129364 w 168491"/>
                <a:gd name="connsiteY5" fmla="*/ 130487 h 187213"/>
                <a:gd name="connsiteX6" fmla="*/ 111579 w 168491"/>
                <a:gd name="connsiteY6" fmla="*/ 104839 h 187213"/>
                <a:gd name="connsiteX7" fmla="*/ 172610 w 168491"/>
                <a:gd name="connsiteY7" fmla="*/ 93981 h 187213"/>
                <a:gd name="connsiteX8" fmla="*/ 111579 w 168491"/>
                <a:gd name="connsiteY8" fmla="*/ 83123 h 187213"/>
                <a:gd name="connsiteX9" fmla="*/ 129364 w 168491"/>
                <a:gd name="connsiteY9" fmla="*/ 57661 h 187213"/>
                <a:gd name="connsiteX10" fmla="*/ 104090 w 168491"/>
                <a:gd name="connsiteY10" fmla="*/ 75447 h 187213"/>
                <a:gd name="connsiteX11" fmla="*/ 93419 w 168491"/>
                <a:gd name="connsiteY11" fmla="*/ 14041 h 187213"/>
                <a:gd name="connsiteX12" fmla="*/ 82561 w 168491"/>
                <a:gd name="connsiteY12" fmla="*/ 75634 h 187213"/>
                <a:gd name="connsiteX13" fmla="*/ 57100 w 168491"/>
                <a:gd name="connsiteY13" fmla="*/ 57661 h 187213"/>
                <a:gd name="connsiteX14" fmla="*/ 74885 w 168491"/>
                <a:gd name="connsiteY14" fmla="*/ 83123 h 187213"/>
                <a:gd name="connsiteX15" fmla="*/ 14041 w 168491"/>
                <a:gd name="connsiteY15" fmla="*/ 93981 h 18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8491" h="187213">
                  <a:moveTo>
                    <a:pt x="75073" y="104839"/>
                  </a:moveTo>
                  <a:lnTo>
                    <a:pt x="57100" y="130487"/>
                  </a:lnTo>
                  <a:lnTo>
                    <a:pt x="82561" y="112515"/>
                  </a:lnTo>
                  <a:lnTo>
                    <a:pt x="93419" y="174108"/>
                  </a:lnTo>
                  <a:lnTo>
                    <a:pt x="104090" y="112515"/>
                  </a:lnTo>
                  <a:lnTo>
                    <a:pt x="129364" y="130487"/>
                  </a:lnTo>
                  <a:lnTo>
                    <a:pt x="111579" y="104839"/>
                  </a:lnTo>
                  <a:lnTo>
                    <a:pt x="172610" y="93981"/>
                  </a:lnTo>
                  <a:lnTo>
                    <a:pt x="111579" y="83123"/>
                  </a:lnTo>
                  <a:lnTo>
                    <a:pt x="129364" y="57661"/>
                  </a:lnTo>
                  <a:lnTo>
                    <a:pt x="104090" y="75447"/>
                  </a:lnTo>
                  <a:lnTo>
                    <a:pt x="93419" y="14041"/>
                  </a:lnTo>
                  <a:lnTo>
                    <a:pt x="82561" y="75634"/>
                  </a:lnTo>
                  <a:lnTo>
                    <a:pt x="57100" y="57661"/>
                  </a:lnTo>
                  <a:lnTo>
                    <a:pt x="74885" y="83123"/>
                  </a:lnTo>
                  <a:lnTo>
                    <a:pt x="14041" y="93981"/>
                  </a:lnTo>
                  <a:close/>
                </a:path>
              </a:pathLst>
            </a:custGeom>
            <a:solidFill>
              <a:srgbClr val="FFFFFF"/>
            </a:solidFill>
            <a:ln w="9525" cap="flat">
              <a:noFill/>
              <a:prstDash val="solid"/>
              <a:miter/>
            </a:ln>
          </p:spPr>
          <p:txBody>
            <a:bodyPr rtlCol="0" anchor="ctr"/>
            <a:lstStyle/>
            <a:p>
              <a:endParaRPr lang="en-US" sz="1050"/>
            </a:p>
          </p:txBody>
        </p:sp>
        <p:sp>
          <p:nvSpPr>
            <p:cNvPr id="513" name="Freeform: Shape 441">
              <a:extLst>
                <a:ext uri="{FF2B5EF4-FFF2-40B4-BE49-F238E27FC236}">
                  <a16:creationId xmlns:a16="http://schemas.microsoft.com/office/drawing/2014/main" id="{30746BD0-E95F-212A-D4D6-173F6C9E4E92}"/>
                </a:ext>
              </a:extLst>
            </p:cNvPr>
            <p:cNvSpPr/>
            <p:nvPr/>
          </p:nvSpPr>
          <p:spPr>
            <a:xfrm>
              <a:off x="7987450" y="7705321"/>
              <a:ext cx="393147" cy="299541"/>
            </a:xfrm>
            <a:custGeom>
              <a:avLst/>
              <a:gdLst>
                <a:gd name="connsiteX0" fmla="*/ 393209 w 393147"/>
                <a:gd name="connsiteY0" fmla="*/ 128089 h 299540"/>
                <a:gd name="connsiteX1" fmla="*/ 317200 w 393147"/>
                <a:gd name="connsiteY1" fmla="*/ 173207 h 299540"/>
                <a:gd name="connsiteX2" fmla="*/ 246808 w 393147"/>
                <a:gd name="connsiteY2" fmla="*/ 257078 h 299540"/>
                <a:gd name="connsiteX3" fmla="*/ 101905 w 393147"/>
                <a:gd name="connsiteY3" fmla="*/ 286845 h 299540"/>
                <a:gd name="connsiteX4" fmla="*/ 17285 w 393147"/>
                <a:gd name="connsiteY4" fmla="*/ 207654 h 299540"/>
                <a:gd name="connsiteX5" fmla="*/ 97038 w 393147"/>
                <a:gd name="connsiteY5" fmla="*/ 197732 h 299540"/>
                <a:gd name="connsiteX6" fmla="*/ 183156 w 393147"/>
                <a:gd name="connsiteY6" fmla="*/ 137262 h 299540"/>
                <a:gd name="connsiteX7" fmla="*/ 184279 w 393147"/>
                <a:gd name="connsiteY7" fmla="*/ 132582 h 299540"/>
                <a:gd name="connsiteX8" fmla="*/ 109769 w 393147"/>
                <a:gd name="connsiteY8" fmla="*/ 132020 h 299540"/>
                <a:gd name="connsiteX9" fmla="*/ 57349 w 393147"/>
                <a:gd name="connsiteY9" fmla="*/ 107121 h 299540"/>
                <a:gd name="connsiteX10" fmla="*/ 144403 w 393147"/>
                <a:gd name="connsiteY10" fmla="*/ 77728 h 299540"/>
                <a:gd name="connsiteX11" fmla="*/ 207681 w 393147"/>
                <a:gd name="connsiteY11" fmla="*/ 70240 h 299540"/>
                <a:gd name="connsiteX12" fmla="*/ 344908 w 393147"/>
                <a:gd name="connsiteY12" fmla="*/ 22875 h 299540"/>
                <a:gd name="connsiteX13" fmla="*/ 354081 w 393147"/>
                <a:gd name="connsiteY13" fmla="*/ 16323 h 299540"/>
                <a:gd name="connsiteX14" fmla="*/ 393209 w 393147"/>
                <a:gd name="connsiteY14" fmla="*/ 128089 h 29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3147" h="299540">
                  <a:moveTo>
                    <a:pt x="393209" y="128089"/>
                  </a:moveTo>
                  <a:cubicBezTo>
                    <a:pt x="393209" y="128089"/>
                    <a:pt x="334424" y="155047"/>
                    <a:pt x="317200" y="173207"/>
                  </a:cubicBezTo>
                  <a:cubicBezTo>
                    <a:pt x="299977" y="191179"/>
                    <a:pt x="267589" y="235361"/>
                    <a:pt x="246808" y="257078"/>
                  </a:cubicBezTo>
                  <a:cubicBezTo>
                    <a:pt x="225840" y="278795"/>
                    <a:pt x="144216" y="293772"/>
                    <a:pt x="101905" y="286845"/>
                  </a:cubicBezTo>
                  <a:cubicBezTo>
                    <a:pt x="59970" y="279731"/>
                    <a:pt x="-687" y="226750"/>
                    <a:pt x="17285" y="207654"/>
                  </a:cubicBezTo>
                  <a:cubicBezTo>
                    <a:pt x="28518" y="195860"/>
                    <a:pt x="63340" y="198294"/>
                    <a:pt x="97038" y="197732"/>
                  </a:cubicBezTo>
                  <a:cubicBezTo>
                    <a:pt x="135417" y="197170"/>
                    <a:pt x="170425" y="173581"/>
                    <a:pt x="183156" y="137262"/>
                  </a:cubicBezTo>
                  <a:cubicBezTo>
                    <a:pt x="183905" y="135203"/>
                    <a:pt x="184279" y="133518"/>
                    <a:pt x="184279" y="132582"/>
                  </a:cubicBezTo>
                  <a:cubicBezTo>
                    <a:pt x="184654" y="126217"/>
                    <a:pt x="128302" y="126966"/>
                    <a:pt x="109769" y="132020"/>
                  </a:cubicBezTo>
                  <a:cubicBezTo>
                    <a:pt x="91234" y="137262"/>
                    <a:pt x="52481" y="124532"/>
                    <a:pt x="57349" y="107121"/>
                  </a:cubicBezTo>
                  <a:cubicBezTo>
                    <a:pt x="62216" y="89710"/>
                    <a:pt x="103029" y="93828"/>
                    <a:pt x="144403" y="77728"/>
                  </a:cubicBezTo>
                  <a:cubicBezTo>
                    <a:pt x="160691" y="71363"/>
                    <a:pt x="184279" y="69865"/>
                    <a:pt x="207681" y="70240"/>
                  </a:cubicBezTo>
                  <a:cubicBezTo>
                    <a:pt x="257479" y="71363"/>
                    <a:pt x="305219" y="53390"/>
                    <a:pt x="344908" y="22875"/>
                  </a:cubicBezTo>
                  <a:cubicBezTo>
                    <a:pt x="347716" y="20628"/>
                    <a:pt x="350899" y="18382"/>
                    <a:pt x="354081" y="16323"/>
                  </a:cubicBezTo>
                  <a:cubicBezTo>
                    <a:pt x="386656" y="-4833"/>
                    <a:pt x="393209" y="128089"/>
                    <a:pt x="393209" y="128089"/>
                  </a:cubicBezTo>
                  <a:close/>
                </a:path>
              </a:pathLst>
            </a:custGeom>
            <a:solidFill>
              <a:srgbClr val="FED0B5"/>
            </a:solidFill>
            <a:ln w="9525" cap="flat">
              <a:noFill/>
              <a:prstDash val="solid"/>
              <a:miter/>
            </a:ln>
          </p:spPr>
          <p:txBody>
            <a:bodyPr rtlCol="0" anchor="ctr"/>
            <a:lstStyle/>
            <a:p>
              <a:endParaRPr lang="en-US" sz="1050"/>
            </a:p>
          </p:txBody>
        </p:sp>
        <p:sp>
          <p:nvSpPr>
            <p:cNvPr id="514" name="Freeform: Shape 442">
              <a:extLst>
                <a:ext uri="{FF2B5EF4-FFF2-40B4-BE49-F238E27FC236}">
                  <a16:creationId xmlns:a16="http://schemas.microsoft.com/office/drawing/2014/main" id="{A4174A2C-D578-19D3-606F-5C35C72216FD}"/>
                </a:ext>
              </a:extLst>
            </p:cNvPr>
            <p:cNvSpPr/>
            <p:nvPr/>
          </p:nvSpPr>
          <p:spPr>
            <a:xfrm>
              <a:off x="8225272" y="6799392"/>
              <a:ext cx="580360" cy="1104557"/>
            </a:xfrm>
            <a:custGeom>
              <a:avLst/>
              <a:gdLst>
                <a:gd name="connsiteX0" fmla="*/ 445193 w 580360"/>
                <a:gd name="connsiteY0" fmla="*/ 14268 h 1104556"/>
                <a:gd name="connsiteX1" fmla="*/ 561264 w 580360"/>
                <a:gd name="connsiteY1" fmla="*/ 188376 h 1104556"/>
                <a:gd name="connsiteX2" fmla="*/ 561264 w 580360"/>
                <a:gd name="connsiteY2" fmla="*/ 756380 h 1104556"/>
                <a:gd name="connsiteX3" fmla="*/ 78255 w 580360"/>
                <a:gd name="connsiteY3" fmla="*/ 1096359 h 1104556"/>
                <a:gd name="connsiteX4" fmla="*/ 14041 w 580360"/>
                <a:gd name="connsiteY4" fmla="*/ 967744 h 1104556"/>
                <a:gd name="connsiteX5" fmla="*/ 372741 w 580360"/>
                <a:gd name="connsiteY5" fmla="*/ 694038 h 1104556"/>
                <a:gd name="connsiteX6" fmla="*/ 445193 w 580360"/>
                <a:gd name="connsiteY6" fmla="*/ 14268 h 1104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0360" h="1104556">
                  <a:moveTo>
                    <a:pt x="445193" y="14268"/>
                  </a:moveTo>
                  <a:cubicBezTo>
                    <a:pt x="445193" y="14268"/>
                    <a:pt x="553027" y="24565"/>
                    <a:pt x="561264" y="188376"/>
                  </a:cubicBezTo>
                  <a:cubicBezTo>
                    <a:pt x="569502" y="352187"/>
                    <a:pt x="577926" y="735600"/>
                    <a:pt x="561264" y="756380"/>
                  </a:cubicBezTo>
                  <a:cubicBezTo>
                    <a:pt x="544603" y="777161"/>
                    <a:pt x="78255" y="1096359"/>
                    <a:pt x="78255" y="1096359"/>
                  </a:cubicBezTo>
                  <a:cubicBezTo>
                    <a:pt x="78255" y="1096359"/>
                    <a:pt x="80315" y="967744"/>
                    <a:pt x="14041" y="967744"/>
                  </a:cubicBezTo>
                  <a:lnTo>
                    <a:pt x="372741" y="694038"/>
                  </a:lnTo>
                  <a:cubicBezTo>
                    <a:pt x="372741" y="694226"/>
                    <a:pt x="266966" y="-335"/>
                    <a:pt x="445193" y="14268"/>
                  </a:cubicBezTo>
                  <a:close/>
                </a:path>
              </a:pathLst>
            </a:custGeom>
            <a:solidFill>
              <a:schemeClr val="accent5"/>
            </a:solidFill>
            <a:ln w="9525" cap="flat">
              <a:noFill/>
              <a:prstDash val="solid"/>
              <a:miter/>
            </a:ln>
          </p:spPr>
          <p:txBody>
            <a:bodyPr rtlCol="0" anchor="ctr"/>
            <a:lstStyle/>
            <a:p>
              <a:endParaRPr lang="en-US" sz="1050"/>
            </a:p>
          </p:txBody>
        </p:sp>
        <p:sp>
          <p:nvSpPr>
            <p:cNvPr id="515" name="Freeform: Shape 443">
              <a:extLst>
                <a:ext uri="{FF2B5EF4-FFF2-40B4-BE49-F238E27FC236}">
                  <a16:creationId xmlns:a16="http://schemas.microsoft.com/office/drawing/2014/main" id="{A62D2A23-2301-FCF7-3DF6-1B3F5F6CA87A}"/>
                </a:ext>
              </a:extLst>
            </p:cNvPr>
            <p:cNvSpPr/>
            <p:nvPr/>
          </p:nvSpPr>
          <p:spPr>
            <a:xfrm>
              <a:off x="8222275" y="6403496"/>
              <a:ext cx="336983" cy="449311"/>
            </a:xfrm>
            <a:custGeom>
              <a:avLst/>
              <a:gdLst>
                <a:gd name="connsiteX0" fmla="*/ 323132 w 336983"/>
                <a:gd name="connsiteY0" fmla="*/ 198239 h 449311"/>
                <a:gd name="connsiteX1" fmla="*/ 316392 w 336983"/>
                <a:gd name="connsiteY1" fmla="*/ 234558 h 449311"/>
                <a:gd name="connsiteX2" fmla="*/ 308716 w 336983"/>
                <a:gd name="connsiteY2" fmla="*/ 252905 h 449311"/>
                <a:gd name="connsiteX3" fmla="*/ 308716 w 336983"/>
                <a:gd name="connsiteY3" fmla="*/ 253092 h 449311"/>
                <a:gd name="connsiteX4" fmla="*/ 263785 w 336983"/>
                <a:gd name="connsiteY4" fmla="*/ 328539 h 449311"/>
                <a:gd name="connsiteX5" fmla="*/ 53732 w 336983"/>
                <a:gd name="connsiteY5" fmla="*/ 423082 h 449311"/>
                <a:gd name="connsiteX6" fmla="*/ 32015 w 336983"/>
                <a:gd name="connsiteY6" fmla="*/ 204791 h 449311"/>
                <a:gd name="connsiteX7" fmla="*/ 81252 w 336983"/>
                <a:gd name="connsiteY7" fmla="*/ 117176 h 449311"/>
                <a:gd name="connsiteX8" fmla="*/ 96229 w 336983"/>
                <a:gd name="connsiteY8" fmla="*/ 79358 h 449311"/>
                <a:gd name="connsiteX9" fmla="*/ 115699 w 336983"/>
                <a:gd name="connsiteY9" fmla="*/ 62322 h 449311"/>
                <a:gd name="connsiteX10" fmla="*/ 159133 w 336983"/>
                <a:gd name="connsiteY10" fmla="*/ 36487 h 449311"/>
                <a:gd name="connsiteX11" fmla="*/ 198073 w 336983"/>
                <a:gd name="connsiteY11" fmla="*/ 18701 h 449311"/>
                <a:gd name="connsiteX12" fmla="*/ 254424 w 336983"/>
                <a:gd name="connsiteY12" fmla="*/ 14208 h 449311"/>
                <a:gd name="connsiteX13" fmla="*/ 292803 w 336983"/>
                <a:gd name="connsiteY13" fmla="*/ 14957 h 449311"/>
                <a:gd name="connsiteX14" fmla="*/ 299543 w 336983"/>
                <a:gd name="connsiteY14" fmla="*/ 16642 h 449311"/>
                <a:gd name="connsiteX15" fmla="*/ 302538 w 336983"/>
                <a:gd name="connsiteY15" fmla="*/ 23382 h 449311"/>
                <a:gd name="connsiteX16" fmla="*/ 310401 w 336983"/>
                <a:gd name="connsiteY16" fmla="*/ 66441 h 449311"/>
                <a:gd name="connsiteX17" fmla="*/ 323132 w 336983"/>
                <a:gd name="connsiteY17" fmla="*/ 198239 h 44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6983" h="449311">
                  <a:moveTo>
                    <a:pt x="323132" y="198239"/>
                  </a:moveTo>
                  <a:cubicBezTo>
                    <a:pt x="322195" y="210595"/>
                    <a:pt x="320136" y="222951"/>
                    <a:pt x="316392" y="234558"/>
                  </a:cubicBezTo>
                  <a:cubicBezTo>
                    <a:pt x="314519" y="240362"/>
                    <a:pt x="311899" y="246727"/>
                    <a:pt x="308716" y="252905"/>
                  </a:cubicBezTo>
                  <a:cubicBezTo>
                    <a:pt x="308716" y="252905"/>
                    <a:pt x="308529" y="252905"/>
                    <a:pt x="308716" y="253092"/>
                  </a:cubicBezTo>
                  <a:cubicBezTo>
                    <a:pt x="299730" y="279115"/>
                    <a:pt x="284566" y="305137"/>
                    <a:pt x="263785" y="328539"/>
                  </a:cubicBezTo>
                  <a:cubicBezTo>
                    <a:pt x="198448" y="401739"/>
                    <a:pt x="108023" y="471570"/>
                    <a:pt x="53732" y="423082"/>
                  </a:cubicBezTo>
                  <a:cubicBezTo>
                    <a:pt x="11421" y="385264"/>
                    <a:pt x="938" y="267508"/>
                    <a:pt x="32015" y="204791"/>
                  </a:cubicBezTo>
                  <a:cubicBezTo>
                    <a:pt x="38193" y="169595"/>
                    <a:pt x="75823" y="143947"/>
                    <a:pt x="81252" y="117176"/>
                  </a:cubicBezTo>
                  <a:cubicBezTo>
                    <a:pt x="83873" y="103883"/>
                    <a:pt x="87805" y="90217"/>
                    <a:pt x="96229" y="79358"/>
                  </a:cubicBezTo>
                  <a:cubicBezTo>
                    <a:pt x="101658" y="72619"/>
                    <a:pt x="108585" y="67190"/>
                    <a:pt x="115699" y="62322"/>
                  </a:cubicBezTo>
                  <a:cubicBezTo>
                    <a:pt x="129740" y="52774"/>
                    <a:pt x="144530" y="44724"/>
                    <a:pt x="159133" y="36487"/>
                  </a:cubicBezTo>
                  <a:cubicBezTo>
                    <a:pt x="171676" y="29560"/>
                    <a:pt x="184407" y="22633"/>
                    <a:pt x="198073" y="18701"/>
                  </a:cubicBezTo>
                  <a:cubicBezTo>
                    <a:pt x="216233" y="13647"/>
                    <a:pt x="235515" y="13834"/>
                    <a:pt x="254424" y="14208"/>
                  </a:cubicBezTo>
                  <a:cubicBezTo>
                    <a:pt x="267154" y="14396"/>
                    <a:pt x="280072" y="14770"/>
                    <a:pt x="292803" y="14957"/>
                  </a:cubicBezTo>
                  <a:cubicBezTo>
                    <a:pt x="295236" y="14957"/>
                    <a:pt x="297858" y="15144"/>
                    <a:pt x="299543" y="16642"/>
                  </a:cubicBezTo>
                  <a:cubicBezTo>
                    <a:pt x="301415" y="18140"/>
                    <a:pt x="302163" y="20948"/>
                    <a:pt x="302538" y="23382"/>
                  </a:cubicBezTo>
                  <a:cubicBezTo>
                    <a:pt x="305159" y="37797"/>
                    <a:pt x="307967" y="52025"/>
                    <a:pt x="310401" y="66441"/>
                  </a:cubicBezTo>
                  <a:cubicBezTo>
                    <a:pt x="318638" y="109874"/>
                    <a:pt x="326689" y="154057"/>
                    <a:pt x="323132" y="198239"/>
                  </a:cubicBezTo>
                  <a:close/>
                </a:path>
              </a:pathLst>
            </a:custGeom>
            <a:solidFill>
              <a:srgbClr val="F2C0A7"/>
            </a:solidFill>
            <a:ln w="9525" cap="flat">
              <a:noFill/>
              <a:prstDash val="solid"/>
              <a:miter/>
            </a:ln>
          </p:spPr>
          <p:txBody>
            <a:bodyPr rtlCol="0" anchor="ctr"/>
            <a:lstStyle/>
            <a:p>
              <a:endParaRPr lang="en-US" sz="1050"/>
            </a:p>
          </p:txBody>
        </p:sp>
        <p:sp>
          <p:nvSpPr>
            <p:cNvPr id="516" name="Freeform: Shape 444">
              <a:extLst>
                <a:ext uri="{FF2B5EF4-FFF2-40B4-BE49-F238E27FC236}">
                  <a16:creationId xmlns:a16="http://schemas.microsoft.com/office/drawing/2014/main" id="{3F76E52A-C444-5B4D-FF6D-D93508F50E53}"/>
                </a:ext>
              </a:extLst>
            </p:cNvPr>
            <p:cNvSpPr/>
            <p:nvPr/>
          </p:nvSpPr>
          <p:spPr>
            <a:xfrm>
              <a:off x="8123915" y="6111602"/>
              <a:ext cx="449311" cy="561639"/>
            </a:xfrm>
            <a:custGeom>
              <a:avLst/>
              <a:gdLst>
                <a:gd name="connsiteX0" fmla="*/ 62229 w 449311"/>
                <a:gd name="connsiteY0" fmla="*/ 63475 h 561639"/>
                <a:gd name="connsiteX1" fmla="*/ 32649 w 449311"/>
                <a:gd name="connsiteY1" fmla="*/ 521023 h 561639"/>
                <a:gd name="connsiteX2" fmla="*/ 436655 w 449311"/>
                <a:gd name="connsiteY2" fmla="*/ 337180 h 561639"/>
                <a:gd name="connsiteX3" fmla="*/ 62229 w 449311"/>
                <a:gd name="connsiteY3" fmla="*/ 63475 h 561639"/>
              </a:gdLst>
              <a:ahLst/>
              <a:cxnLst>
                <a:cxn ang="0">
                  <a:pos x="connsiteX0" y="connsiteY0"/>
                </a:cxn>
                <a:cxn ang="0">
                  <a:pos x="connsiteX1" y="connsiteY1"/>
                </a:cxn>
                <a:cxn ang="0">
                  <a:pos x="connsiteX2" y="connsiteY2"/>
                </a:cxn>
                <a:cxn ang="0">
                  <a:pos x="connsiteX3" y="connsiteY3"/>
                </a:cxn>
              </a:cxnLst>
              <a:rect l="l" t="t" r="r" b="b"/>
              <a:pathLst>
                <a:path w="449311" h="561639">
                  <a:moveTo>
                    <a:pt x="62229" y="63475"/>
                  </a:moveTo>
                  <a:cubicBezTo>
                    <a:pt x="49124" y="69653"/>
                    <a:pt x="-17898" y="398586"/>
                    <a:pt x="32649" y="521023"/>
                  </a:cubicBezTo>
                  <a:cubicBezTo>
                    <a:pt x="83197" y="643460"/>
                    <a:pt x="440212" y="441645"/>
                    <a:pt x="436655" y="337180"/>
                  </a:cubicBezTo>
                  <a:cubicBezTo>
                    <a:pt x="433098" y="232715"/>
                    <a:pt x="437591" y="-113254"/>
                    <a:pt x="62229" y="63475"/>
                  </a:cubicBezTo>
                  <a:close/>
                </a:path>
              </a:pathLst>
            </a:custGeom>
            <a:solidFill>
              <a:srgbClr val="FED0B5"/>
            </a:solidFill>
            <a:ln w="9525" cap="flat">
              <a:noFill/>
              <a:prstDash val="solid"/>
              <a:miter/>
            </a:ln>
          </p:spPr>
          <p:txBody>
            <a:bodyPr rtlCol="0" anchor="ctr"/>
            <a:lstStyle/>
            <a:p>
              <a:endParaRPr lang="en-US" sz="1050"/>
            </a:p>
          </p:txBody>
        </p:sp>
        <p:sp>
          <p:nvSpPr>
            <p:cNvPr id="517" name="Freeform: Shape 445">
              <a:extLst>
                <a:ext uri="{FF2B5EF4-FFF2-40B4-BE49-F238E27FC236}">
                  <a16:creationId xmlns:a16="http://schemas.microsoft.com/office/drawing/2014/main" id="{80FF6F0D-48B2-8634-C8B1-B96CCD9C6D13}"/>
                </a:ext>
              </a:extLst>
            </p:cNvPr>
            <p:cNvSpPr/>
            <p:nvPr/>
          </p:nvSpPr>
          <p:spPr>
            <a:xfrm>
              <a:off x="8124252" y="6081295"/>
              <a:ext cx="505475" cy="524196"/>
            </a:xfrm>
            <a:custGeom>
              <a:avLst/>
              <a:gdLst>
                <a:gd name="connsiteX0" fmla="*/ 358625 w 505475"/>
                <a:gd name="connsiteY0" fmla="*/ 512390 h 524196"/>
                <a:gd name="connsiteX1" fmla="*/ 341027 w 505475"/>
                <a:gd name="connsiteY1" fmla="*/ 491984 h 524196"/>
                <a:gd name="connsiteX2" fmla="*/ 369671 w 505475"/>
                <a:gd name="connsiteY2" fmla="*/ 360373 h 524196"/>
                <a:gd name="connsiteX3" fmla="*/ 287110 w 505475"/>
                <a:gd name="connsiteY3" fmla="*/ 394820 h 524196"/>
                <a:gd name="connsiteX4" fmla="*/ 105326 w 505475"/>
                <a:gd name="connsiteY4" fmla="*/ 169041 h 524196"/>
                <a:gd name="connsiteX5" fmla="*/ 25386 w 505475"/>
                <a:gd name="connsiteY5" fmla="*/ 298405 h 524196"/>
                <a:gd name="connsiteX6" fmla="*/ 30815 w 505475"/>
                <a:gd name="connsiteY6" fmla="*/ 112503 h 524196"/>
                <a:gd name="connsiteX7" fmla="*/ 376972 w 505475"/>
                <a:gd name="connsiteY7" fmla="*/ 50535 h 524196"/>
                <a:gd name="connsiteX8" fmla="*/ 478254 w 505475"/>
                <a:gd name="connsiteY8" fmla="*/ 383774 h 524196"/>
                <a:gd name="connsiteX9" fmla="*/ 358625 w 505475"/>
                <a:gd name="connsiteY9" fmla="*/ 512390 h 5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475" h="524196">
                  <a:moveTo>
                    <a:pt x="358625" y="512390"/>
                  </a:moveTo>
                  <a:lnTo>
                    <a:pt x="341027" y="491984"/>
                  </a:lnTo>
                  <a:cubicBezTo>
                    <a:pt x="341027" y="491984"/>
                    <a:pt x="399999" y="404367"/>
                    <a:pt x="369671" y="360373"/>
                  </a:cubicBezTo>
                  <a:cubicBezTo>
                    <a:pt x="339342" y="316378"/>
                    <a:pt x="304895" y="382464"/>
                    <a:pt x="287110" y="394820"/>
                  </a:cubicBezTo>
                  <a:cubicBezTo>
                    <a:pt x="269137" y="407176"/>
                    <a:pt x="105326" y="254410"/>
                    <a:pt x="105326" y="169041"/>
                  </a:cubicBezTo>
                  <a:cubicBezTo>
                    <a:pt x="105326" y="169041"/>
                    <a:pt x="19956" y="225579"/>
                    <a:pt x="25386" y="298405"/>
                  </a:cubicBezTo>
                  <a:cubicBezTo>
                    <a:pt x="25386" y="298405"/>
                    <a:pt x="-3445" y="160616"/>
                    <a:pt x="30815" y="112503"/>
                  </a:cubicBezTo>
                  <a:cubicBezTo>
                    <a:pt x="65262" y="64389"/>
                    <a:pt x="255096" y="-41761"/>
                    <a:pt x="376972" y="50535"/>
                  </a:cubicBezTo>
                  <a:cubicBezTo>
                    <a:pt x="499035" y="142831"/>
                    <a:pt x="537788" y="302337"/>
                    <a:pt x="478254" y="383774"/>
                  </a:cubicBezTo>
                  <a:cubicBezTo>
                    <a:pt x="418907" y="465212"/>
                    <a:pt x="358625" y="512390"/>
                    <a:pt x="358625" y="512390"/>
                  </a:cubicBezTo>
                  <a:close/>
                </a:path>
              </a:pathLst>
            </a:custGeom>
            <a:solidFill>
              <a:srgbClr val="7F5341"/>
            </a:solidFill>
            <a:ln w="9525" cap="flat">
              <a:noFill/>
              <a:prstDash val="solid"/>
              <a:miter/>
            </a:ln>
          </p:spPr>
          <p:txBody>
            <a:bodyPr rtlCol="0" anchor="ctr"/>
            <a:lstStyle/>
            <a:p>
              <a:endParaRPr lang="en-US" sz="1050"/>
            </a:p>
          </p:txBody>
        </p:sp>
        <p:sp>
          <p:nvSpPr>
            <p:cNvPr id="518" name="Freeform: Shape 446">
              <a:extLst>
                <a:ext uri="{FF2B5EF4-FFF2-40B4-BE49-F238E27FC236}">
                  <a16:creationId xmlns:a16="http://schemas.microsoft.com/office/drawing/2014/main" id="{2463FBF8-5477-96A6-CCA3-E6887577753E}"/>
                </a:ext>
              </a:extLst>
            </p:cNvPr>
            <p:cNvSpPr/>
            <p:nvPr/>
          </p:nvSpPr>
          <p:spPr>
            <a:xfrm>
              <a:off x="8297246" y="6417814"/>
              <a:ext cx="374426" cy="805016"/>
            </a:xfrm>
            <a:custGeom>
              <a:avLst/>
              <a:gdLst>
                <a:gd name="connsiteX0" fmla="*/ 277927 w 374426"/>
                <a:gd name="connsiteY0" fmla="*/ 18987 h 805015"/>
                <a:gd name="connsiteX1" fmla="*/ 317804 w 374426"/>
                <a:gd name="connsiteY1" fmla="*/ 247387 h 805015"/>
                <a:gd name="connsiteX2" fmla="*/ 368725 w 374426"/>
                <a:gd name="connsiteY2" fmla="*/ 474850 h 805015"/>
                <a:gd name="connsiteX3" fmla="*/ 255836 w 374426"/>
                <a:gd name="connsiteY3" fmla="*/ 735076 h 805015"/>
                <a:gd name="connsiteX4" fmla="*/ 240671 w 374426"/>
                <a:gd name="connsiteY4" fmla="*/ 695200 h 805015"/>
                <a:gd name="connsiteX5" fmla="*/ 211841 w 374426"/>
                <a:gd name="connsiteY5" fmla="*/ 770834 h 805015"/>
                <a:gd name="connsiteX6" fmla="*/ 193868 w 374426"/>
                <a:gd name="connsiteY6" fmla="*/ 722720 h 805015"/>
                <a:gd name="connsiteX7" fmla="*/ 127782 w 374426"/>
                <a:gd name="connsiteY7" fmla="*/ 808277 h 805015"/>
                <a:gd name="connsiteX8" fmla="*/ 149873 w 374426"/>
                <a:gd name="connsiteY8" fmla="*/ 580626 h 805015"/>
                <a:gd name="connsiteX9" fmla="*/ 14892 w 374426"/>
                <a:gd name="connsiteY9" fmla="*/ 413819 h 805015"/>
                <a:gd name="connsiteX10" fmla="*/ 160919 w 374426"/>
                <a:gd name="connsiteY10" fmla="*/ 168944 h 805015"/>
                <a:gd name="connsiteX11" fmla="*/ 215023 w 374426"/>
                <a:gd name="connsiteY11" fmla="*/ 83388 h 805015"/>
                <a:gd name="connsiteX12" fmla="*/ 277927 w 374426"/>
                <a:gd name="connsiteY12" fmla="*/ 18987 h 80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4426" h="805015">
                  <a:moveTo>
                    <a:pt x="277927" y="18987"/>
                  </a:moveTo>
                  <a:cubicBezTo>
                    <a:pt x="277927" y="18987"/>
                    <a:pt x="390816" y="103981"/>
                    <a:pt x="317804" y="247387"/>
                  </a:cubicBezTo>
                  <a:cubicBezTo>
                    <a:pt x="317804" y="247387"/>
                    <a:pt x="399054" y="412883"/>
                    <a:pt x="368725" y="474850"/>
                  </a:cubicBezTo>
                  <a:cubicBezTo>
                    <a:pt x="338397" y="536818"/>
                    <a:pt x="271000" y="719912"/>
                    <a:pt x="255836" y="735076"/>
                  </a:cubicBezTo>
                  <a:cubicBezTo>
                    <a:pt x="240671" y="750241"/>
                    <a:pt x="240671" y="695200"/>
                    <a:pt x="240671" y="695200"/>
                  </a:cubicBezTo>
                  <a:lnTo>
                    <a:pt x="211841" y="770834"/>
                  </a:lnTo>
                  <a:cubicBezTo>
                    <a:pt x="211841" y="770834"/>
                    <a:pt x="233932" y="653826"/>
                    <a:pt x="193868" y="722720"/>
                  </a:cubicBezTo>
                  <a:cubicBezTo>
                    <a:pt x="153992" y="791614"/>
                    <a:pt x="127782" y="808277"/>
                    <a:pt x="127782" y="808277"/>
                  </a:cubicBezTo>
                  <a:cubicBezTo>
                    <a:pt x="127782" y="808277"/>
                    <a:pt x="196677" y="618817"/>
                    <a:pt x="149873" y="580626"/>
                  </a:cubicBezTo>
                  <a:cubicBezTo>
                    <a:pt x="103070" y="542434"/>
                    <a:pt x="3847" y="501247"/>
                    <a:pt x="14892" y="413819"/>
                  </a:cubicBezTo>
                  <a:cubicBezTo>
                    <a:pt x="25938" y="326203"/>
                    <a:pt x="104380" y="238588"/>
                    <a:pt x="160919" y="168944"/>
                  </a:cubicBezTo>
                  <a:cubicBezTo>
                    <a:pt x="217457" y="99114"/>
                    <a:pt x="215023" y="95744"/>
                    <a:pt x="215023" y="83388"/>
                  </a:cubicBezTo>
                  <a:cubicBezTo>
                    <a:pt x="214836" y="70658"/>
                    <a:pt x="272310" y="-5913"/>
                    <a:pt x="277927" y="18987"/>
                  </a:cubicBezTo>
                  <a:close/>
                </a:path>
              </a:pathLst>
            </a:custGeom>
            <a:solidFill>
              <a:srgbClr val="7F5341"/>
            </a:solidFill>
            <a:ln w="9525" cap="flat">
              <a:noFill/>
              <a:prstDash val="solid"/>
              <a:miter/>
            </a:ln>
          </p:spPr>
          <p:txBody>
            <a:bodyPr rtlCol="0" anchor="ctr"/>
            <a:lstStyle/>
            <a:p>
              <a:endParaRPr lang="en-US" sz="1050"/>
            </a:p>
          </p:txBody>
        </p:sp>
      </p:grpSp>
      <p:sp>
        <p:nvSpPr>
          <p:cNvPr id="5" name="TextBox 4">
            <a:extLst>
              <a:ext uri="{FF2B5EF4-FFF2-40B4-BE49-F238E27FC236}">
                <a16:creationId xmlns:a16="http://schemas.microsoft.com/office/drawing/2014/main" id="{932BF1E3-A28C-D482-0A4E-4CF90E3C5694}"/>
              </a:ext>
            </a:extLst>
          </p:cNvPr>
          <p:cNvSpPr txBox="1"/>
          <p:nvPr/>
        </p:nvSpPr>
        <p:spPr>
          <a:xfrm>
            <a:off x="1" y="1974540"/>
            <a:ext cx="5720010" cy="646331"/>
          </a:xfrm>
          <a:prstGeom prst="rect">
            <a:avLst/>
          </a:prstGeom>
          <a:solidFill>
            <a:srgbClr val="F26363">
              <a:alpha val="19714"/>
            </a:srgbClr>
          </a:solidFill>
        </p:spPr>
        <p:txBody>
          <a:bodyPr wrap="square" rtlCol="0">
            <a:spAutoFit/>
          </a:bodyPr>
          <a:lstStyle/>
          <a:p>
            <a:pPr algn="ctr"/>
            <a:r>
              <a:rPr lang="en-US" sz="3600" b="1" dirty="0">
                <a:solidFill>
                  <a:srgbClr val="F26363"/>
                </a:solidFill>
                <a:latin typeface="Century Gothic" panose="020B0502020202020204" pitchFamily="34" charset="0"/>
              </a:rPr>
              <a:t>Data Analysis </a:t>
            </a:r>
          </a:p>
        </p:txBody>
      </p:sp>
      <p:sp>
        <p:nvSpPr>
          <p:cNvPr id="6" name="Rectangle 5">
            <a:extLst>
              <a:ext uri="{FF2B5EF4-FFF2-40B4-BE49-F238E27FC236}">
                <a16:creationId xmlns:a16="http://schemas.microsoft.com/office/drawing/2014/main" id="{D2B2FE64-2475-5762-1401-F03901F9DE17}"/>
              </a:ext>
            </a:extLst>
          </p:cNvPr>
          <p:cNvSpPr/>
          <p:nvPr/>
        </p:nvSpPr>
        <p:spPr>
          <a:xfrm>
            <a:off x="1092668" y="2760052"/>
            <a:ext cx="4627343" cy="1754326"/>
          </a:xfrm>
          <a:prstGeom prst="rect">
            <a:avLst/>
          </a:prstGeom>
        </p:spPr>
        <p:txBody>
          <a:bodyPr wrap="square">
            <a:spAutoFit/>
          </a:bodyPr>
          <a:lstStyle/>
          <a:p>
            <a:pPr algn="just"/>
            <a:r>
              <a:rPr lang="en-US" sz="1200" b="1" dirty="0"/>
              <a:t>Lorem Ipsum</a:t>
            </a:r>
            <a:r>
              <a:rPr lang="en-US" sz="12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200" dirty="0" err="1"/>
              <a:t>popularised</a:t>
            </a:r>
            <a:r>
              <a:rPr lang="en-US" sz="1200" dirty="0"/>
              <a:t> in the 1960s with the release of </a:t>
            </a:r>
            <a:r>
              <a:rPr lang="en-US" sz="1200" dirty="0" err="1"/>
              <a:t>Letraset</a:t>
            </a:r>
            <a:r>
              <a:rPr lang="en-US" sz="1200" dirty="0"/>
              <a:t> sheets containing Lorem Ipsum passages, and more recently with desktop publishing software like Aldus PageMaker including versions of Lorem Ipsum.</a:t>
            </a:r>
          </a:p>
        </p:txBody>
      </p:sp>
      <p:sp>
        <p:nvSpPr>
          <p:cNvPr id="7" name="TextBox 6">
            <a:extLst>
              <a:ext uri="{FF2B5EF4-FFF2-40B4-BE49-F238E27FC236}">
                <a16:creationId xmlns:a16="http://schemas.microsoft.com/office/drawing/2014/main" id="{957BC4D9-3181-44B2-057B-EADE3D994F96}"/>
              </a:ext>
            </a:extLst>
          </p:cNvPr>
          <p:cNvSpPr txBox="1"/>
          <p:nvPr/>
        </p:nvSpPr>
        <p:spPr>
          <a:xfrm>
            <a:off x="4111003" y="4798508"/>
            <a:ext cx="1359549" cy="338554"/>
          </a:xfrm>
          <a:prstGeom prst="rect">
            <a:avLst/>
          </a:prstGeom>
          <a:noFill/>
        </p:spPr>
        <p:txBody>
          <a:bodyPr wrap="square" rtlCol="0">
            <a:spAutoFit/>
          </a:bodyPr>
          <a:lstStyle/>
          <a:p>
            <a:pPr algn="ctr"/>
            <a:r>
              <a:rPr lang="en-US" sz="1600" b="1" dirty="0">
                <a:solidFill>
                  <a:schemeClr val="bg1"/>
                </a:solidFill>
                <a:latin typeface="Century Gothic" panose="020B0502020202020204" pitchFamily="34" charset="0"/>
              </a:rPr>
              <a:t>Learn more </a:t>
            </a:r>
          </a:p>
        </p:txBody>
      </p:sp>
    </p:spTree>
    <p:extLst>
      <p:ext uri="{BB962C8B-B14F-4D97-AF65-F5344CB8AC3E}">
        <p14:creationId xmlns:p14="http://schemas.microsoft.com/office/powerpoint/2010/main" val="23789804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aphic 465">
            <a:extLst>
              <a:ext uri="{FF2B5EF4-FFF2-40B4-BE49-F238E27FC236}">
                <a16:creationId xmlns:a16="http://schemas.microsoft.com/office/drawing/2014/main" id="{46D2F907-1BED-89C1-BECE-38642A662568}"/>
              </a:ext>
            </a:extLst>
          </p:cNvPr>
          <p:cNvGrpSpPr/>
          <p:nvPr/>
        </p:nvGrpSpPr>
        <p:grpSpPr>
          <a:xfrm>
            <a:off x="704771" y="1107378"/>
            <a:ext cx="5068047" cy="5701553"/>
            <a:chOff x="9461090" y="378849"/>
            <a:chExt cx="6850626" cy="7706954"/>
          </a:xfrm>
        </p:grpSpPr>
        <p:sp>
          <p:nvSpPr>
            <p:cNvPr id="8" name="Freeform: Shape 2">
              <a:extLst>
                <a:ext uri="{FF2B5EF4-FFF2-40B4-BE49-F238E27FC236}">
                  <a16:creationId xmlns:a16="http://schemas.microsoft.com/office/drawing/2014/main" id="{97A4E7D3-73DA-9EE1-9FD9-E9506C8EF64E}"/>
                </a:ext>
              </a:extLst>
            </p:cNvPr>
            <p:cNvSpPr/>
            <p:nvPr/>
          </p:nvSpPr>
          <p:spPr>
            <a:xfrm>
              <a:off x="14112151" y="6134916"/>
              <a:ext cx="428164" cy="359658"/>
            </a:xfrm>
            <a:custGeom>
              <a:avLst/>
              <a:gdLst>
                <a:gd name="connsiteX0" fmla="*/ 425938 w 428164"/>
                <a:gd name="connsiteY0" fmla="*/ 12845 h 359657"/>
                <a:gd name="connsiteX1" fmla="*/ 424567 w 428164"/>
                <a:gd name="connsiteY1" fmla="*/ 115262 h 359657"/>
                <a:gd name="connsiteX2" fmla="*/ 12845 w 428164"/>
                <a:gd name="connsiteY2" fmla="*/ 354691 h 359657"/>
                <a:gd name="connsiteX3" fmla="*/ 14044 w 428164"/>
                <a:gd name="connsiteY3" fmla="*/ 252274 h 359657"/>
              </a:gdLst>
              <a:ahLst/>
              <a:cxnLst>
                <a:cxn ang="0">
                  <a:pos x="connsiteX0" y="connsiteY0"/>
                </a:cxn>
                <a:cxn ang="0">
                  <a:pos x="connsiteX1" y="connsiteY1"/>
                </a:cxn>
                <a:cxn ang="0">
                  <a:pos x="connsiteX2" y="connsiteY2"/>
                </a:cxn>
                <a:cxn ang="0">
                  <a:pos x="connsiteX3" y="connsiteY3"/>
                </a:cxn>
              </a:cxnLst>
              <a:rect l="l" t="t" r="r" b="b"/>
              <a:pathLst>
                <a:path w="428164" h="359657">
                  <a:moveTo>
                    <a:pt x="425938" y="12845"/>
                  </a:moveTo>
                  <a:lnTo>
                    <a:pt x="424567" y="115262"/>
                  </a:lnTo>
                  <a:lnTo>
                    <a:pt x="12845" y="354691"/>
                  </a:lnTo>
                  <a:lnTo>
                    <a:pt x="14044" y="252274"/>
                  </a:lnTo>
                  <a:close/>
                </a:path>
              </a:pathLst>
            </a:custGeom>
            <a:solidFill>
              <a:srgbClr val="4C4C5E"/>
            </a:solidFill>
            <a:ln w="9525" cap="flat">
              <a:noFill/>
              <a:prstDash val="solid"/>
              <a:miter/>
            </a:ln>
          </p:spPr>
          <p:txBody>
            <a:bodyPr rtlCol="0" anchor="ctr"/>
            <a:lstStyle/>
            <a:p>
              <a:endParaRPr lang="en-US" sz="1050"/>
            </a:p>
          </p:txBody>
        </p:sp>
        <p:sp>
          <p:nvSpPr>
            <p:cNvPr id="9" name="Freeform: Shape 3">
              <a:extLst>
                <a:ext uri="{FF2B5EF4-FFF2-40B4-BE49-F238E27FC236}">
                  <a16:creationId xmlns:a16="http://schemas.microsoft.com/office/drawing/2014/main" id="{B5755FB9-8094-8A71-5F45-37C68176D0FC}"/>
                </a:ext>
              </a:extLst>
            </p:cNvPr>
            <p:cNvSpPr/>
            <p:nvPr/>
          </p:nvSpPr>
          <p:spPr>
            <a:xfrm>
              <a:off x="12397953" y="5384601"/>
              <a:ext cx="1729783" cy="1113227"/>
            </a:xfrm>
            <a:custGeom>
              <a:avLst/>
              <a:gdLst>
                <a:gd name="connsiteX0" fmla="*/ 1728242 w 1729783"/>
                <a:gd name="connsiteY0" fmla="*/ 1002589 h 1113226"/>
                <a:gd name="connsiteX1" fmla="*/ 1727043 w 1729783"/>
                <a:gd name="connsiteY1" fmla="*/ 1105006 h 1113226"/>
                <a:gd name="connsiteX2" fmla="*/ 12845 w 1729783"/>
                <a:gd name="connsiteY2" fmla="*/ 115262 h 1113226"/>
                <a:gd name="connsiteX3" fmla="*/ 14044 w 1729783"/>
                <a:gd name="connsiteY3" fmla="*/ 12845 h 1113226"/>
              </a:gdLst>
              <a:ahLst/>
              <a:cxnLst>
                <a:cxn ang="0">
                  <a:pos x="connsiteX0" y="connsiteY0"/>
                </a:cxn>
                <a:cxn ang="0">
                  <a:pos x="connsiteX1" y="connsiteY1"/>
                </a:cxn>
                <a:cxn ang="0">
                  <a:pos x="connsiteX2" y="connsiteY2"/>
                </a:cxn>
                <a:cxn ang="0">
                  <a:pos x="connsiteX3" y="connsiteY3"/>
                </a:cxn>
              </a:cxnLst>
              <a:rect l="l" t="t" r="r" b="b"/>
              <a:pathLst>
                <a:path w="1729783" h="1113226">
                  <a:moveTo>
                    <a:pt x="1728242" y="1002589"/>
                  </a:moveTo>
                  <a:lnTo>
                    <a:pt x="1727043" y="1105006"/>
                  </a:lnTo>
                  <a:lnTo>
                    <a:pt x="12845" y="115262"/>
                  </a:lnTo>
                  <a:lnTo>
                    <a:pt x="14044" y="12845"/>
                  </a:lnTo>
                  <a:close/>
                </a:path>
              </a:pathLst>
            </a:custGeom>
            <a:solidFill>
              <a:srgbClr val="545466"/>
            </a:solidFill>
            <a:ln w="9525" cap="flat">
              <a:noFill/>
              <a:prstDash val="solid"/>
              <a:miter/>
            </a:ln>
          </p:spPr>
          <p:txBody>
            <a:bodyPr rtlCol="0" anchor="ctr"/>
            <a:lstStyle/>
            <a:p>
              <a:endParaRPr lang="en-US" sz="1050"/>
            </a:p>
          </p:txBody>
        </p:sp>
        <p:sp>
          <p:nvSpPr>
            <p:cNvPr id="10" name="Freeform: Shape 4">
              <a:extLst>
                <a:ext uri="{FF2B5EF4-FFF2-40B4-BE49-F238E27FC236}">
                  <a16:creationId xmlns:a16="http://schemas.microsoft.com/office/drawing/2014/main" id="{2C2BFF90-5BAC-551C-9F21-51F0D34BA093}"/>
                </a:ext>
              </a:extLst>
            </p:cNvPr>
            <p:cNvSpPr/>
            <p:nvPr/>
          </p:nvSpPr>
          <p:spPr>
            <a:xfrm>
              <a:off x="12399152" y="5145343"/>
              <a:ext cx="2140821" cy="1250239"/>
            </a:xfrm>
            <a:custGeom>
              <a:avLst/>
              <a:gdLst>
                <a:gd name="connsiteX0" fmla="*/ 2138937 w 2140820"/>
                <a:gd name="connsiteY0" fmla="*/ 1002418 h 1250239"/>
                <a:gd name="connsiteX1" fmla="*/ 1727043 w 2140820"/>
                <a:gd name="connsiteY1" fmla="*/ 1241847 h 1250239"/>
                <a:gd name="connsiteX2" fmla="*/ 12845 w 2140820"/>
                <a:gd name="connsiteY2" fmla="*/ 252103 h 1250239"/>
                <a:gd name="connsiteX3" fmla="*/ 424739 w 2140820"/>
                <a:gd name="connsiteY3" fmla="*/ 12845 h 1250239"/>
              </a:gdLst>
              <a:ahLst/>
              <a:cxnLst>
                <a:cxn ang="0">
                  <a:pos x="connsiteX0" y="connsiteY0"/>
                </a:cxn>
                <a:cxn ang="0">
                  <a:pos x="connsiteX1" y="connsiteY1"/>
                </a:cxn>
                <a:cxn ang="0">
                  <a:pos x="connsiteX2" y="connsiteY2"/>
                </a:cxn>
                <a:cxn ang="0">
                  <a:pos x="connsiteX3" y="connsiteY3"/>
                </a:cxn>
              </a:cxnLst>
              <a:rect l="l" t="t" r="r" b="b"/>
              <a:pathLst>
                <a:path w="2140820" h="1250239">
                  <a:moveTo>
                    <a:pt x="2138937" y="1002418"/>
                  </a:moveTo>
                  <a:lnTo>
                    <a:pt x="1727043" y="1241847"/>
                  </a:lnTo>
                  <a:lnTo>
                    <a:pt x="12845" y="252103"/>
                  </a:lnTo>
                  <a:lnTo>
                    <a:pt x="424739" y="12845"/>
                  </a:lnTo>
                  <a:close/>
                </a:path>
              </a:pathLst>
            </a:custGeom>
            <a:solidFill>
              <a:srgbClr val="616173"/>
            </a:solidFill>
            <a:ln w="9525" cap="flat">
              <a:noFill/>
              <a:prstDash val="solid"/>
              <a:miter/>
            </a:ln>
          </p:spPr>
          <p:txBody>
            <a:bodyPr rtlCol="0" anchor="ctr"/>
            <a:lstStyle/>
            <a:p>
              <a:endParaRPr lang="en-US" sz="1050"/>
            </a:p>
          </p:txBody>
        </p:sp>
        <p:sp>
          <p:nvSpPr>
            <p:cNvPr id="11" name="Freeform: Shape 5">
              <a:extLst>
                <a:ext uri="{FF2B5EF4-FFF2-40B4-BE49-F238E27FC236}">
                  <a16:creationId xmlns:a16="http://schemas.microsoft.com/office/drawing/2014/main" id="{FE7E66E2-D32F-BBB9-A255-2643B5B5743C}"/>
                </a:ext>
              </a:extLst>
            </p:cNvPr>
            <p:cNvSpPr/>
            <p:nvPr/>
          </p:nvSpPr>
          <p:spPr>
            <a:xfrm>
              <a:off x="14160106" y="5729530"/>
              <a:ext cx="154139" cy="513797"/>
            </a:xfrm>
            <a:custGeom>
              <a:avLst/>
              <a:gdLst>
                <a:gd name="connsiteX0" fmla="*/ 142665 w 154139"/>
                <a:gd name="connsiteY0" fmla="*/ 12845 h 513796"/>
                <a:gd name="connsiteX1" fmla="*/ 141466 w 154139"/>
                <a:gd name="connsiteY1" fmla="*/ 429020 h 513796"/>
                <a:gd name="connsiteX2" fmla="*/ 12845 w 154139"/>
                <a:gd name="connsiteY2" fmla="*/ 503863 h 513796"/>
                <a:gd name="connsiteX3" fmla="*/ 14044 w 154139"/>
                <a:gd name="connsiteY3" fmla="*/ 87688 h 513796"/>
              </a:gdLst>
              <a:ahLst/>
              <a:cxnLst>
                <a:cxn ang="0">
                  <a:pos x="connsiteX0" y="connsiteY0"/>
                </a:cxn>
                <a:cxn ang="0">
                  <a:pos x="connsiteX1" y="connsiteY1"/>
                </a:cxn>
                <a:cxn ang="0">
                  <a:pos x="connsiteX2" y="connsiteY2"/>
                </a:cxn>
                <a:cxn ang="0">
                  <a:pos x="connsiteX3" y="connsiteY3"/>
                </a:cxn>
              </a:cxnLst>
              <a:rect l="l" t="t" r="r" b="b"/>
              <a:pathLst>
                <a:path w="154139" h="513796">
                  <a:moveTo>
                    <a:pt x="142665" y="12845"/>
                  </a:moveTo>
                  <a:lnTo>
                    <a:pt x="141466" y="429020"/>
                  </a:lnTo>
                  <a:lnTo>
                    <a:pt x="12845" y="503863"/>
                  </a:lnTo>
                  <a:lnTo>
                    <a:pt x="14044" y="87688"/>
                  </a:lnTo>
                  <a:close/>
                </a:path>
              </a:pathLst>
            </a:custGeom>
            <a:solidFill>
              <a:srgbClr val="DCE8F1"/>
            </a:solidFill>
            <a:ln w="9525" cap="flat">
              <a:noFill/>
              <a:prstDash val="solid"/>
              <a:miter/>
            </a:ln>
          </p:spPr>
          <p:txBody>
            <a:bodyPr rtlCol="0" anchor="ctr"/>
            <a:lstStyle/>
            <a:p>
              <a:endParaRPr lang="en-US" sz="1050"/>
            </a:p>
          </p:txBody>
        </p:sp>
        <p:sp>
          <p:nvSpPr>
            <p:cNvPr id="12" name="Freeform: Shape 6">
              <a:extLst>
                <a:ext uri="{FF2B5EF4-FFF2-40B4-BE49-F238E27FC236}">
                  <a16:creationId xmlns:a16="http://schemas.microsoft.com/office/drawing/2014/main" id="{D982A48F-D084-A4B8-27E9-29EEADA0001C}"/>
                </a:ext>
              </a:extLst>
            </p:cNvPr>
            <p:cNvSpPr/>
            <p:nvPr/>
          </p:nvSpPr>
          <p:spPr>
            <a:xfrm>
              <a:off x="12650570" y="4932802"/>
              <a:ext cx="1524264" cy="1301619"/>
            </a:xfrm>
            <a:custGeom>
              <a:avLst/>
              <a:gdLst>
                <a:gd name="connsiteX0" fmla="*/ 1523579 w 1524264"/>
                <a:gd name="connsiteY0" fmla="*/ 884416 h 1301618"/>
                <a:gd name="connsiteX1" fmla="*/ 1522380 w 1524264"/>
                <a:gd name="connsiteY1" fmla="*/ 1300591 h 1301618"/>
                <a:gd name="connsiteX2" fmla="*/ 12845 w 1524264"/>
                <a:gd name="connsiteY2" fmla="*/ 429192 h 1301618"/>
                <a:gd name="connsiteX3" fmla="*/ 14044 w 1524264"/>
                <a:gd name="connsiteY3" fmla="*/ 12845 h 1301618"/>
              </a:gdLst>
              <a:ahLst/>
              <a:cxnLst>
                <a:cxn ang="0">
                  <a:pos x="connsiteX0" y="connsiteY0"/>
                </a:cxn>
                <a:cxn ang="0">
                  <a:pos x="connsiteX1" y="connsiteY1"/>
                </a:cxn>
                <a:cxn ang="0">
                  <a:pos x="connsiteX2" y="connsiteY2"/>
                </a:cxn>
                <a:cxn ang="0">
                  <a:pos x="connsiteX3" y="connsiteY3"/>
                </a:cxn>
              </a:cxnLst>
              <a:rect l="l" t="t" r="r" b="b"/>
              <a:pathLst>
                <a:path w="1524264" h="1301618">
                  <a:moveTo>
                    <a:pt x="1523579" y="884416"/>
                  </a:moveTo>
                  <a:lnTo>
                    <a:pt x="1522380" y="1300591"/>
                  </a:lnTo>
                  <a:lnTo>
                    <a:pt x="12845" y="429192"/>
                  </a:lnTo>
                  <a:lnTo>
                    <a:pt x="14044" y="12845"/>
                  </a:lnTo>
                  <a:close/>
                </a:path>
              </a:pathLst>
            </a:custGeom>
            <a:solidFill>
              <a:srgbClr val="E7F1F7"/>
            </a:solidFill>
            <a:ln w="9525" cap="flat">
              <a:noFill/>
              <a:prstDash val="solid"/>
              <a:miter/>
            </a:ln>
          </p:spPr>
          <p:txBody>
            <a:bodyPr rtlCol="0" anchor="ctr"/>
            <a:lstStyle/>
            <a:p>
              <a:endParaRPr lang="en-US" sz="1050"/>
            </a:p>
          </p:txBody>
        </p:sp>
        <p:sp>
          <p:nvSpPr>
            <p:cNvPr id="13" name="Freeform: Shape 7">
              <a:extLst>
                <a:ext uri="{FF2B5EF4-FFF2-40B4-BE49-F238E27FC236}">
                  <a16:creationId xmlns:a16="http://schemas.microsoft.com/office/drawing/2014/main" id="{EA5578AA-F5D4-6F82-59C0-5AF96FC9478D}"/>
                </a:ext>
              </a:extLst>
            </p:cNvPr>
            <p:cNvSpPr/>
            <p:nvPr/>
          </p:nvSpPr>
          <p:spPr>
            <a:xfrm>
              <a:off x="12651255" y="4932802"/>
              <a:ext cx="1524264" cy="1078974"/>
            </a:xfrm>
            <a:custGeom>
              <a:avLst/>
              <a:gdLst>
                <a:gd name="connsiteX0" fmla="*/ 1522894 w 1524264"/>
                <a:gd name="connsiteY0" fmla="*/ 884416 h 1078973"/>
                <a:gd name="connsiteX1" fmla="*/ 1522209 w 1524264"/>
                <a:gd name="connsiteY1" fmla="*/ 1072979 h 1078973"/>
                <a:gd name="connsiteX2" fmla="*/ 12845 w 1524264"/>
                <a:gd name="connsiteY2" fmla="*/ 201409 h 1078973"/>
                <a:gd name="connsiteX3" fmla="*/ 13359 w 1524264"/>
                <a:gd name="connsiteY3" fmla="*/ 12845 h 1078973"/>
              </a:gdLst>
              <a:ahLst/>
              <a:cxnLst>
                <a:cxn ang="0">
                  <a:pos x="connsiteX0" y="connsiteY0"/>
                </a:cxn>
                <a:cxn ang="0">
                  <a:pos x="connsiteX1" y="connsiteY1"/>
                </a:cxn>
                <a:cxn ang="0">
                  <a:pos x="connsiteX2" y="connsiteY2"/>
                </a:cxn>
                <a:cxn ang="0">
                  <a:pos x="connsiteX3" y="connsiteY3"/>
                </a:cxn>
              </a:cxnLst>
              <a:rect l="l" t="t" r="r" b="b"/>
              <a:pathLst>
                <a:path w="1524264" h="1078973">
                  <a:moveTo>
                    <a:pt x="1522894" y="884416"/>
                  </a:moveTo>
                  <a:lnTo>
                    <a:pt x="1522209" y="1072979"/>
                  </a:lnTo>
                  <a:lnTo>
                    <a:pt x="12845" y="201409"/>
                  </a:lnTo>
                  <a:lnTo>
                    <a:pt x="13359" y="12845"/>
                  </a:lnTo>
                  <a:close/>
                </a:path>
              </a:pathLst>
            </a:custGeom>
            <a:solidFill>
              <a:srgbClr val="CFDEE8"/>
            </a:solidFill>
            <a:ln w="9525" cap="flat">
              <a:noFill/>
              <a:prstDash val="solid"/>
              <a:miter/>
            </a:ln>
          </p:spPr>
          <p:txBody>
            <a:bodyPr rtlCol="0" anchor="ctr"/>
            <a:lstStyle/>
            <a:p>
              <a:endParaRPr lang="en-US" sz="1050"/>
            </a:p>
          </p:txBody>
        </p:sp>
        <p:sp>
          <p:nvSpPr>
            <p:cNvPr id="14" name="Freeform: Shape 8">
              <a:extLst>
                <a:ext uri="{FF2B5EF4-FFF2-40B4-BE49-F238E27FC236}">
                  <a16:creationId xmlns:a16="http://schemas.microsoft.com/office/drawing/2014/main" id="{1199F16C-2F6E-D730-6062-59B631FD623A}"/>
                </a:ext>
              </a:extLst>
            </p:cNvPr>
            <p:cNvSpPr/>
            <p:nvPr/>
          </p:nvSpPr>
          <p:spPr>
            <a:xfrm>
              <a:off x="12651769" y="4858131"/>
              <a:ext cx="1661277" cy="959088"/>
            </a:xfrm>
            <a:custGeom>
              <a:avLst/>
              <a:gdLst>
                <a:gd name="connsiteX0" fmla="*/ 1651001 w 1661276"/>
                <a:gd name="connsiteY0" fmla="*/ 884245 h 959087"/>
                <a:gd name="connsiteX1" fmla="*/ 1522380 w 1661276"/>
                <a:gd name="connsiteY1" fmla="*/ 959088 h 959087"/>
                <a:gd name="connsiteX2" fmla="*/ 12845 w 1661276"/>
                <a:gd name="connsiteY2" fmla="*/ 87516 h 959087"/>
                <a:gd name="connsiteX3" fmla="*/ 141465 w 1661276"/>
                <a:gd name="connsiteY3" fmla="*/ 12845 h 959087"/>
              </a:gdLst>
              <a:ahLst/>
              <a:cxnLst>
                <a:cxn ang="0">
                  <a:pos x="connsiteX0" y="connsiteY0"/>
                </a:cxn>
                <a:cxn ang="0">
                  <a:pos x="connsiteX1" y="connsiteY1"/>
                </a:cxn>
                <a:cxn ang="0">
                  <a:pos x="connsiteX2" y="connsiteY2"/>
                </a:cxn>
                <a:cxn ang="0">
                  <a:pos x="connsiteX3" y="connsiteY3"/>
                </a:cxn>
              </a:cxnLst>
              <a:rect l="l" t="t" r="r" b="b"/>
              <a:pathLst>
                <a:path w="1661276" h="959087">
                  <a:moveTo>
                    <a:pt x="1651001" y="884245"/>
                  </a:moveTo>
                  <a:lnTo>
                    <a:pt x="1522380" y="959088"/>
                  </a:lnTo>
                  <a:lnTo>
                    <a:pt x="12845" y="87516"/>
                  </a:lnTo>
                  <a:lnTo>
                    <a:pt x="141465" y="12845"/>
                  </a:lnTo>
                  <a:close/>
                </a:path>
              </a:pathLst>
            </a:custGeom>
            <a:solidFill>
              <a:srgbClr val="E7F1F7"/>
            </a:solidFill>
            <a:ln w="9525" cap="flat">
              <a:noFill/>
              <a:prstDash val="solid"/>
              <a:miter/>
            </a:ln>
          </p:spPr>
          <p:txBody>
            <a:bodyPr rtlCol="0" anchor="ctr"/>
            <a:lstStyle/>
            <a:p>
              <a:endParaRPr lang="en-US" sz="1050"/>
            </a:p>
          </p:txBody>
        </p:sp>
        <p:sp>
          <p:nvSpPr>
            <p:cNvPr id="15" name="Freeform: Shape 9">
              <a:extLst>
                <a:ext uri="{FF2B5EF4-FFF2-40B4-BE49-F238E27FC236}">
                  <a16:creationId xmlns:a16="http://schemas.microsoft.com/office/drawing/2014/main" id="{B6816A7C-C7B8-652A-DE75-66C367E9F227}"/>
                </a:ext>
              </a:extLst>
            </p:cNvPr>
            <p:cNvSpPr/>
            <p:nvPr/>
          </p:nvSpPr>
          <p:spPr>
            <a:xfrm>
              <a:off x="11549503" y="564158"/>
              <a:ext cx="205519" cy="3236921"/>
            </a:xfrm>
            <a:custGeom>
              <a:avLst/>
              <a:gdLst>
                <a:gd name="connsiteX0" fmla="*/ 20894 w 205518"/>
                <a:gd name="connsiteY0" fmla="*/ 112864 h 3236920"/>
                <a:gd name="connsiteX1" fmla="*/ 193359 w 205518"/>
                <a:gd name="connsiteY1" fmla="*/ 12845 h 3236920"/>
                <a:gd name="connsiteX2" fmla="*/ 185138 w 205518"/>
                <a:gd name="connsiteY2" fmla="*/ 3138272 h 3236920"/>
                <a:gd name="connsiteX3" fmla="*/ 12845 w 205518"/>
                <a:gd name="connsiteY3" fmla="*/ 3238462 h 3236920"/>
              </a:gdLst>
              <a:ahLst/>
              <a:cxnLst>
                <a:cxn ang="0">
                  <a:pos x="connsiteX0" y="connsiteY0"/>
                </a:cxn>
                <a:cxn ang="0">
                  <a:pos x="connsiteX1" y="connsiteY1"/>
                </a:cxn>
                <a:cxn ang="0">
                  <a:pos x="connsiteX2" y="connsiteY2"/>
                </a:cxn>
                <a:cxn ang="0">
                  <a:pos x="connsiteX3" y="connsiteY3"/>
                </a:cxn>
              </a:cxnLst>
              <a:rect l="l" t="t" r="r" b="b"/>
              <a:pathLst>
                <a:path w="205518" h="3236920">
                  <a:moveTo>
                    <a:pt x="20894" y="112864"/>
                  </a:moveTo>
                  <a:lnTo>
                    <a:pt x="193359" y="12845"/>
                  </a:lnTo>
                  <a:lnTo>
                    <a:pt x="185138" y="3138272"/>
                  </a:lnTo>
                  <a:lnTo>
                    <a:pt x="12845" y="3238462"/>
                  </a:lnTo>
                  <a:close/>
                </a:path>
              </a:pathLst>
            </a:custGeom>
            <a:solidFill>
              <a:srgbClr val="E1E4EA"/>
            </a:solidFill>
            <a:ln w="9525" cap="flat">
              <a:noFill/>
              <a:prstDash val="solid"/>
              <a:miter/>
            </a:ln>
          </p:spPr>
          <p:txBody>
            <a:bodyPr rtlCol="0" anchor="ctr"/>
            <a:lstStyle/>
            <a:p>
              <a:endParaRPr lang="en-US" sz="1050"/>
            </a:p>
          </p:txBody>
        </p:sp>
        <p:sp>
          <p:nvSpPr>
            <p:cNvPr id="16" name="Freeform: Shape 10">
              <a:extLst>
                <a:ext uri="{FF2B5EF4-FFF2-40B4-BE49-F238E27FC236}">
                  <a16:creationId xmlns:a16="http://schemas.microsoft.com/office/drawing/2014/main" id="{B80E0168-6D52-6B88-F48E-422A7FA953DD}"/>
                </a:ext>
              </a:extLst>
            </p:cNvPr>
            <p:cNvSpPr/>
            <p:nvPr/>
          </p:nvSpPr>
          <p:spPr>
            <a:xfrm>
              <a:off x="16043172" y="6282376"/>
              <a:ext cx="256898" cy="702189"/>
            </a:xfrm>
            <a:custGeom>
              <a:avLst/>
              <a:gdLst>
                <a:gd name="connsiteX0" fmla="*/ 255528 w 256898"/>
                <a:gd name="connsiteY0" fmla="*/ 12845 h 702189"/>
                <a:gd name="connsiteX1" fmla="*/ 255014 w 256898"/>
                <a:gd name="connsiteY1" fmla="*/ 512940 h 702189"/>
                <a:gd name="connsiteX2" fmla="*/ 222816 w 256898"/>
                <a:gd name="connsiteY2" fmla="*/ 582988 h 702189"/>
                <a:gd name="connsiteX3" fmla="*/ 12845 w 256898"/>
                <a:gd name="connsiteY3" fmla="*/ 704758 h 702189"/>
                <a:gd name="connsiteX4" fmla="*/ 45043 w 256898"/>
                <a:gd name="connsiteY4" fmla="*/ 634710 h 702189"/>
                <a:gd name="connsiteX5" fmla="*/ 46241 w 256898"/>
                <a:gd name="connsiteY5" fmla="*/ 134443 h 702189"/>
                <a:gd name="connsiteX6" fmla="*/ 255528 w 256898"/>
                <a:gd name="connsiteY6" fmla="*/ 12845 h 702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898" h="702189">
                  <a:moveTo>
                    <a:pt x="255528" y="12845"/>
                  </a:moveTo>
                  <a:lnTo>
                    <a:pt x="255014" y="512940"/>
                  </a:lnTo>
                  <a:cubicBezTo>
                    <a:pt x="255014" y="547193"/>
                    <a:pt x="242341" y="571342"/>
                    <a:pt x="222816" y="582988"/>
                  </a:cubicBezTo>
                  <a:lnTo>
                    <a:pt x="12845" y="704758"/>
                  </a:lnTo>
                  <a:cubicBezTo>
                    <a:pt x="32712" y="693283"/>
                    <a:pt x="44700" y="668964"/>
                    <a:pt x="45043" y="634710"/>
                  </a:cubicBezTo>
                  <a:lnTo>
                    <a:pt x="46241" y="134443"/>
                  </a:lnTo>
                  <a:lnTo>
                    <a:pt x="255528" y="12845"/>
                  </a:lnTo>
                  <a:close/>
                </a:path>
              </a:pathLst>
            </a:custGeom>
            <a:solidFill>
              <a:srgbClr val="CFDEE8"/>
            </a:solidFill>
            <a:ln w="9525" cap="flat">
              <a:noFill/>
              <a:prstDash val="solid"/>
              <a:miter/>
            </a:ln>
          </p:spPr>
          <p:txBody>
            <a:bodyPr rtlCol="0" anchor="ctr"/>
            <a:lstStyle/>
            <a:p>
              <a:endParaRPr lang="en-US" sz="1050"/>
            </a:p>
          </p:txBody>
        </p:sp>
        <p:sp>
          <p:nvSpPr>
            <p:cNvPr id="17" name="Freeform: Shape 11">
              <a:extLst>
                <a:ext uri="{FF2B5EF4-FFF2-40B4-BE49-F238E27FC236}">
                  <a16:creationId xmlns:a16="http://schemas.microsoft.com/office/drawing/2014/main" id="{E2A2DF67-0768-ED60-5E7F-E5DD3C83DBD1}"/>
                </a:ext>
              </a:extLst>
            </p:cNvPr>
            <p:cNvSpPr/>
            <p:nvPr/>
          </p:nvSpPr>
          <p:spPr>
            <a:xfrm>
              <a:off x="11549503" y="3689585"/>
              <a:ext cx="4589919" cy="2654617"/>
            </a:xfrm>
            <a:custGeom>
              <a:avLst/>
              <a:gdLst>
                <a:gd name="connsiteX0" fmla="*/ 12845 w 4589919"/>
                <a:gd name="connsiteY0" fmla="*/ 113035 h 2654617"/>
                <a:gd name="connsiteX1" fmla="*/ 185138 w 4589919"/>
                <a:gd name="connsiteY1" fmla="*/ 12845 h 2654617"/>
                <a:gd name="connsiteX2" fmla="*/ 4582384 w 4589919"/>
                <a:gd name="connsiteY2" fmla="*/ 2551687 h 2654617"/>
                <a:gd name="connsiteX3" fmla="*/ 4410091 w 4589919"/>
                <a:gd name="connsiteY3" fmla="*/ 2651706 h 2654617"/>
              </a:gdLst>
              <a:ahLst/>
              <a:cxnLst>
                <a:cxn ang="0">
                  <a:pos x="connsiteX0" y="connsiteY0"/>
                </a:cxn>
                <a:cxn ang="0">
                  <a:pos x="connsiteX1" y="connsiteY1"/>
                </a:cxn>
                <a:cxn ang="0">
                  <a:pos x="connsiteX2" y="connsiteY2"/>
                </a:cxn>
                <a:cxn ang="0">
                  <a:pos x="connsiteX3" y="connsiteY3"/>
                </a:cxn>
              </a:cxnLst>
              <a:rect l="l" t="t" r="r" b="b"/>
              <a:pathLst>
                <a:path w="4589919" h="2654617">
                  <a:moveTo>
                    <a:pt x="12845" y="113035"/>
                  </a:moveTo>
                  <a:lnTo>
                    <a:pt x="185138" y="12845"/>
                  </a:lnTo>
                  <a:lnTo>
                    <a:pt x="4582384" y="2551687"/>
                  </a:lnTo>
                  <a:lnTo>
                    <a:pt x="4410091" y="2651706"/>
                  </a:lnTo>
                  <a:close/>
                </a:path>
              </a:pathLst>
            </a:custGeom>
            <a:solidFill>
              <a:srgbClr val="E1E4EA"/>
            </a:solidFill>
            <a:ln w="9525" cap="flat">
              <a:noFill/>
              <a:prstDash val="solid"/>
              <a:miter/>
            </a:ln>
          </p:spPr>
          <p:txBody>
            <a:bodyPr rtlCol="0" anchor="ctr"/>
            <a:lstStyle/>
            <a:p>
              <a:endParaRPr lang="en-US" sz="1050"/>
            </a:p>
          </p:txBody>
        </p:sp>
        <p:sp>
          <p:nvSpPr>
            <p:cNvPr id="18" name="Freeform: Shape 12">
              <a:extLst>
                <a:ext uri="{FF2B5EF4-FFF2-40B4-BE49-F238E27FC236}">
                  <a16:creationId xmlns:a16="http://schemas.microsoft.com/office/drawing/2014/main" id="{250E181C-72D5-A385-E624-4C4274026EE9}"/>
                </a:ext>
              </a:extLst>
            </p:cNvPr>
            <p:cNvSpPr/>
            <p:nvPr/>
          </p:nvSpPr>
          <p:spPr>
            <a:xfrm>
              <a:off x="15946749" y="3102829"/>
              <a:ext cx="205519" cy="3236921"/>
            </a:xfrm>
            <a:custGeom>
              <a:avLst/>
              <a:gdLst>
                <a:gd name="connsiteX0" fmla="*/ 21066 w 205518"/>
                <a:gd name="connsiteY0" fmla="*/ 113035 h 3236920"/>
                <a:gd name="connsiteX1" fmla="*/ 193359 w 205518"/>
                <a:gd name="connsiteY1" fmla="*/ 12845 h 3236920"/>
                <a:gd name="connsiteX2" fmla="*/ 185138 w 205518"/>
                <a:gd name="connsiteY2" fmla="*/ 3138443 h 3236920"/>
                <a:gd name="connsiteX3" fmla="*/ 12845 w 205518"/>
                <a:gd name="connsiteY3" fmla="*/ 3238462 h 3236920"/>
              </a:gdLst>
              <a:ahLst/>
              <a:cxnLst>
                <a:cxn ang="0">
                  <a:pos x="connsiteX0" y="connsiteY0"/>
                </a:cxn>
                <a:cxn ang="0">
                  <a:pos x="connsiteX1" y="connsiteY1"/>
                </a:cxn>
                <a:cxn ang="0">
                  <a:pos x="connsiteX2" y="connsiteY2"/>
                </a:cxn>
                <a:cxn ang="0">
                  <a:pos x="connsiteX3" y="connsiteY3"/>
                </a:cxn>
              </a:cxnLst>
              <a:rect l="l" t="t" r="r" b="b"/>
              <a:pathLst>
                <a:path w="205518" h="3236920">
                  <a:moveTo>
                    <a:pt x="21066" y="113035"/>
                  </a:moveTo>
                  <a:lnTo>
                    <a:pt x="193359" y="12845"/>
                  </a:lnTo>
                  <a:lnTo>
                    <a:pt x="185138" y="3138443"/>
                  </a:lnTo>
                  <a:lnTo>
                    <a:pt x="12845" y="3238462"/>
                  </a:lnTo>
                  <a:close/>
                </a:path>
              </a:pathLst>
            </a:custGeom>
            <a:solidFill>
              <a:srgbClr val="E7F1F7"/>
            </a:solidFill>
            <a:ln w="9525" cap="flat">
              <a:noFill/>
              <a:prstDash val="solid"/>
              <a:miter/>
            </a:ln>
          </p:spPr>
          <p:txBody>
            <a:bodyPr rtlCol="0" anchor="ctr"/>
            <a:lstStyle/>
            <a:p>
              <a:endParaRPr lang="en-US" sz="1050"/>
            </a:p>
          </p:txBody>
        </p:sp>
        <p:sp>
          <p:nvSpPr>
            <p:cNvPr id="19" name="Freeform: Shape 13">
              <a:extLst>
                <a:ext uri="{FF2B5EF4-FFF2-40B4-BE49-F238E27FC236}">
                  <a16:creationId xmlns:a16="http://schemas.microsoft.com/office/drawing/2014/main" id="{6BE6B3A5-D8C2-2FD0-784B-2BFD0453A83D}"/>
                </a:ext>
              </a:extLst>
            </p:cNvPr>
            <p:cNvSpPr/>
            <p:nvPr/>
          </p:nvSpPr>
          <p:spPr>
            <a:xfrm>
              <a:off x="11557553" y="564158"/>
              <a:ext cx="4589919" cy="2654617"/>
            </a:xfrm>
            <a:custGeom>
              <a:avLst/>
              <a:gdLst>
                <a:gd name="connsiteX0" fmla="*/ 12845 w 4589919"/>
                <a:gd name="connsiteY0" fmla="*/ 112864 h 2654617"/>
                <a:gd name="connsiteX1" fmla="*/ 185309 w 4589919"/>
                <a:gd name="connsiteY1" fmla="*/ 12845 h 2654617"/>
                <a:gd name="connsiteX2" fmla="*/ 4582555 w 4589919"/>
                <a:gd name="connsiteY2" fmla="*/ 2551516 h 2654617"/>
                <a:gd name="connsiteX3" fmla="*/ 4410262 w 4589919"/>
                <a:gd name="connsiteY3" fmla="*/ 2651706 h 2654617"/>
              </a:gdLst>
              <a:ahLst/>
              <a:cxnLst>
                <a:cxn ang="0">
                  <a:pos x="connsiteX0" y="connsiteY0"/>
                </a:cxn>
                <a:cxn ang="0">
                  <a:pos x="connsiteX1" y="connsiteY1"/>
                </a:cxn>
                <a:cxn ang="0">
                  <a:pos x="connsiteX2" y="connsiteY2"/>
                </a:cxn>
                <a:cxn ang="0">
                  <a:pos x="connsiteX3" y="connsiteY3"/>
                </a:cxn>
              </a:cxnLst>
              <a:rect l="l" t="t" r="r" b="b"/>
              <a:pathLst>
                <a:path w="4589919" h="2654617">
                  <a:moveTo>
                    <a:pt x="12845" y="112864"/>
                  </a:moveTo>
                  <a:lnTo>
                    <a:pt x="185309" y="12845"/>
                  </a:lnTo>
                  <a:lnTo>
                    <a:pt x="4582555" y="2551516"/>
                  </a:lnTo>
                  <a:lnTo>
                    <a:pt x="4410262" y="2651706"/>
                  </a:lnTo>
                  <a:close/>
                </a:path>
              </a:pathLst>
            </a:custGeom>
            <a:solidFill>
              <a:srgbClr val="E7F1F7"/>
            </a:solidFill>
            <a:ln w="9525" cap="flat">
              <a:noFill/>
              <a:prstDash val="solid"/>
              <a:miter/>
            </a:ln>
          </p:spPr>
          <p:txBody>
            <a:bodyPr rtlCol="0" anchor="ctr"/>
            <a:lstStyle/>
            <a:p>
              <a:endParaRPr lang="en-US" sz="1050"/>
            </a:p>
          </p:txBody>
        </p:sp>
        <p:sp>
          <p:nvSpPr>
            <p:cNvPr id="20" name="Freeform: Shape 14">
              <a:extLst>
                <a:ext uri="{FF2B5EF4-FFF2-40B4-BE49-F238E27FC236}">
                  <a16:creationId xmlns:a16="http://schemas.microsoft.com/office/drawing/2014/main" id="{F37DD4BF-FD1C-C049-999C-341C6203269B}"/>
                </a:ext>
              </a:extLst>
            </p:cNvPr>
            <p:cNvSpPr/>
            <p:nvPr/>
          </p:nvSpPr>
          <p:spPr>
            <a:xfrm>
              <a:off x="11455478" y="366106"/>
              <a:ext cx="4846818" cy="6062804"/>
            </a:xfrm>
            <a:custGeom>
              <a:avLst/>
              <a:gdLst>
                <a:gd name="connsiteX0" fmla="*/ 4850929 w 4846817"/>
                <a:gd name="connsiteY0" fmla="*/ 2779369 h 6062803"/>
                <a:gd name="connsiteX1" fmla="*/ 4740976 w 4846817"/>
                <a:gd name="connsiteY1" fmla="*/ 2589949 h 6062803"/>
                <a:gd name="connsiteX2" fmla="*/ 302284 w 4846817"/>
                <a:gd name="connsiteY2" fmla="*/ 27815 h 6062803"/>
                <a:gd name="connsiteX3" fmla="*/ 225214 w 4846817"/>
                <a:gd name="connsiteY3" fmla="*/ 20450 h 6062803"/>
                <a:gd name="connsiteX4" fmla="*/ 12845 w 4846817"/>
                <a:gd name="connsiteY4" fmla="*/ 145132 h 6062803"/>
                <a:gd name="connsiteX5" fmla="*/ 93682 w 4846817"/>
                <a:gd name="connsiteY5" fmla="*/ 149585 h 6062803"/>
                <a:gd name="connsiteX6" fmla="*/ 4531175 w 4846817"/>
                <a:gd name="connsiteY6" fmla="*/ 2711890 h 6062803"/>
                <a:gd name="connsiteX7" fmla="*/ 4641128 w 4846817"/>
                <a:gd name="connsiteY7" fmla="*/ 2901481 h 6062803"/>
                <a:gd name="connsiteX8" fmla="*/ 4633935 w 4846817"/>
                <a:gd name="connsiteY8" fmla="*/ 6050885 h 6062803"/>
                <a:gd name="connsiteX9" fmla="*/ 4843221 w 4846817"/>
                <a:gd name="connsiteY9" fmla="*/ 5929115 h 6062803"/>
                <a:gd name="connsiteX10" fmla="*/ 4850929 w 4846817"/>
                <a:gd name="connsiteY10" fmla="*/ 2779369 h 6062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46817" h="6062803">
                  <a:moveTo>
                    <a:pt x="4850929" y="2779369"/>
                  </a:moveTo>
                  <a:cubicBezTo>
                    <a:pt x="4850929" y="2709664"/>
                    <a:pt x="4801946" y="2625401"/>
                    <a:pt x="4740976" y="2589949"/>
                  </a:cubicBezTo>
                  <a:lnTo>
                    <a:pt x="302284" y="27815"/>
                  </a:lnTo>
                  <a:cubicBezTo>
                    <a:pt x="272998" y="10688"/>
                    <a:pt x="244910" y="8290"/>
                    <a:pt x="225214" y="20450"/>
                  </a:cubicBezTo>
                  <a:lnTo>
                    <a:pt x="12845" y="145132"/>
                  </a:lnTo>
                  <a:cubicBezTo>
                    <a:pt x="32369" y="132972"/>
                    <a:pt x="63197" y="132629"/>
                    <a:pt x="93682" y="149585"/>
                  </a:cubicBezTo>
                  <a:lnTo>
                    <a:pt x="4531175" y="2711890"/>
                  </a:lnTo>
                  <a:cubicBezTo>
                    <a:pt x="4592317" y="2747342"/>
                    <a:pt x="4641128" y="2831605"/>
                    <a:pt x="4641128" y="2901481"/>
                  </a:cubicBezTo>
                  <a:lnTo>
                    <a:pt x="4633935" y="6050885"/>
                  </a:lnTo>
                  <a:lnTo>
                    <a:pt x="4843221" y="5929115"/>
                  </a:lnTo>
                  <a:lnTo>
                    <a:pt x="4850929" y="2779369"/>
                  </a:lnTo>
                  <a:close/>
                </a:path>
              </a:pathLst>
            </a:custGeom>
            <a:solidFill>
              <a:srgbClr val="CFDEE8"/>
            </a:solidFill>
            <a:ln w="9525" cap="flat">
              <a:noFill/>
              <a:prstDash val="solid"/>
              <a:miter/>
            </a:ln>
          </p:spPr>
          <p:txBody>
            <a:bodyPr rtlCol="0" anchor="ctr"/>
            <a:lstStyle/>
            <a:p>
              <a:endParaRPr lang="en-US" sz="1050"/>
            </a:p>
          </p:txBody>
        </p:sp>
        <p:sp>
          <p:nvSpPr>
            <p:cNvPr id="21" name="Freeform: Shape 15">
              <a:extLst>
                <a:ext uri="{FF2B5EF4-FFF2-40B4-BE49-F238E27FC236}">
                  <a16:creationId xmlns:a16="http://schemas.microsoft.com/office/drawing/2014/main" id="{2BE6B4C4-37DB-EF0D-1715-C14C42EBDB9B}"/>
                </a:ext>
              </a:extLst>
            </p:cNvPr>
            <p:cNvSpPr/>
            <p:nvPr/>
          </p:nvSpPr>
          <p:spPr>
            <a:xfrm>
              <a:off x="11549503" y="664178"/>
              <a:ext cx="4418654" cy="5686019"/>
            </a:xfrm>
            <a:custGeom>
              <a:avLst/>
              <a:gdLst>
                <a:gd name="connsiteX0" fmla="*/ 20894 w 4418653"/>
                <a:gd name="connsiteY0" fmla="*/ 12845 h 5686019"/>
                <a:gd name="connsiteX1" fmla="*/ 12845 w 4418653"/>
                <a:gd name="connsiteY1" fmla="*/ 3138443 h 5686019"/>
                <a:gd name="connsiteX2" fmla="*/ 4410091 w 4418653"/>
                <a:gd name="connsiteY2" fmla="*/ 5677114 h 5686019"/>
                <a:gd name="connsiteX3" fmla="*/ 4418312 w 4418653"/>
                <a:gd name="connsiteY3" fmla="*/ 2551687 h 5686019"/>
              </a:gdLst>
              <a:ahLst/>
              <a:cxnLst>
                <a:cxn ang="0">
                  <a:pos x="connsiteX0" y="connsiteY0"/>
                </a:cxn>
                <a:cxn ang="0">
                  <a:pos x="connsiteX1" y="connsiteY1"/>
                </a:cxn>
                <a:cxn ang="0">
                  <a:pos x="connsiteX2" y="connsiteY2"/>
                </a:cxn>
                <a:cxn ang="0">
                  <a:pos x="connsiteX3" y="connsiteY3"/>
                </a:cxn>
              </a:cxnLst>
              <a:rect l="l" t="t" r="r" b="b"/>
              <a:pathLst>
                <a:path w="4418653" h="5686019">
                  <a:moveTo>
                    <a:pt x="20894" y="12845"/>
                  </a:moveTo>
                  <a:lnTo>
                    <a:pt x="12845" y="3138443"/>
                  </a:lnTo>
                  <a:lnTo>
                    <a:pt x="4410091" y="5677114"/>
                  </a:lnTo>
                  <a:lnTo>
                    <a:pt x="4418312" y="2551687"/>
                  </a:lnTo>
                  <a:close/>
                </a:path>
              </a:pathLst>
            </a:custGeom>
            <a:noFill/>
            <a:ln w="9525" cap="flat">
              <a:noFill/>
              <a:prstDash val="solid"/>
              <a:miter/>
            </a:ln>
          </p:spPr>
          <p:txBody>
            <a:bodyPr rtlCol="0" anchor="ctr"/>
            <a:lstStyle/>
            <a:p>
              <a:endParaRPr lang="en-US" sz="1050"/>
            </a:p>
          </p:txBody>
        </p:sp>
        <p:sp>
          <p:nvSpPr>
            <p:cNvPr id="22" name="Freeform: Shape 16">
              <a:extLst>
                <a:ext uri="{FF2B5EF4-FFF2-40B4-BE49-F238E27FC236}">
                  <a16:creationId xmlns:a16="http://schemas.microsoft.com/office/drawing/2014/main" id="{E490BA7D-F854-3A70-F3C0-98EF71A11675}"/>
                </a:ext>
              </a:extLst>
            </p:cNvPr>
            <p:cNvSpPr/>
            <p:nvPr/>
          </p:nvSpPr>
          <p:spPr>
            <a:xfrm>
              <a:off x="11549503" y="3789776"/>
              <a:ext cx="4418654" cy="2551858"/>
            </a:xfrm>
            <a:custGeom>
              <a:avLst/>
              <a:gdLst>
                <a:gd name="connsiteX0" fmla="*/ 12845 w 4418653"/>
                <a:gd name="connsiteY0" fmla="*/ 12845 h 2551858"/>
                <a:gd name="connsiteX1" fmla="*/ 4410091 w 4418653"/>
                <a:gd name="connsiteY1" fmla="*/ 2551516 h 2551858"/>
                <a:gd name="connsiteX2" fmla="*/ 4410091 w 4418653"/>
                <a:gd name="connsiteY2" fmla="*/ 2551516 h 2551858"/>
                <a:gd name="connsiteX3" fmla="*/ 12845 w 4418653"/>
                <a:gd name="connsiteY3" fmla="*/ 12845 h 2551858"/>
              </a:gdLst>
              <a:ahLst/>
              <a:cxnLst>
                <a:cxn ang="0">
                  <a:pos x="connsiteX0" y="connsiteY0"/>
                </a:cxn>
                <a:cxn ang="0">
                  <a:pos x="connsiteX1" y="connsiteY1"/>
                </a:cxn>
                <a:cxn ang="0">
                  <a:pos x="connsiteX2" y="connsiteY2"/>
                </a:cxn>
                <a:cxn ang="0">
                  <a:pos x="connsiteX3" y="connsiteY3"/>
                </a:cxn>
              </a:cxnLst>
              <a:rect l="l" t="t" r="r" b="b"/>
              <a:pathLst>
                <a:path w="4418653" h="2551858">
                  <a:moveTo>
                    <a:pt x="12845" y="12845"/>
                  </a:moveTo>
                  <a:lnTo>
                    <a:pt x="4410091" y="2551516"/>
                  </a:lnTo>
                  <a:lnTo>
                    <a:pt x="4410091" y="2551516"/>
                  </a:lnTo>
                  <a:lnTo>
                    <a:pt x="12845" y="12845"/>
                  </a:lnTo>
                  <a:close/>
                </a:path>
              </a:pathLst>
            </a:custGeom>
            <a:noFill/>
            <a:ln w="9525" cap="flat">
              <a:noFill/>
              <a:prstDash val="solid"/>
              <a:miter/>
            </a:ln>
          </p:spPr>
          <p:txBody>
            <a:bodyPr rtlCol="0" anchor="ctr"/>
            <a:lstStyle/>
            <a:p>
              <a:endParaRPr lang="en-US" sz="1050"/>
            </a:p>
          </p:txBody>
        </p:sp>
        <p:sp>
          <p:nvSpPr>
            <p:cNvPr id="23" name="Freeform: Shape 17">
              <a:extLst>
                <a:ext uri="{FF2B5EF4-FFF2-40B4-BE49-F238E27FC236}">
                  <a16:creationId xmlns:a16="http://schemas.microsoft.com/office/drawing/2014/main" id="{985B5097-B03F-C1A9-6257-49B3A159DABD}"/>
                </a:ext>
              </a:extLst>
            </p:cNvPr>
            <p:cNvSpPr/>
            <p:nvPr/>
          </p:nvSpPr>
          <p:spPr>
            <a:xfrm>
              <a:off x="11418485" y="3714932"/>
              <a:ext cx="4675552" cy="3288300"/>
            </a:xfrm>
            <a:custGeom>
              <a:avLst/>
              <a:gdLst>
                <a:gd name="connsiteX0" fmla="*/ 4541109 w 4675552"/>
                <a:gd name="connsiteY0" fmla="*/ 2626359 h 3288300"/>
                <a:gd name="connsiteX1" fmla="*/ 4541109 w 4675552"/>
                <a:gd name="connsiteY1" fmla="*/ 2626359 h 3288300"/>
                <a:gd name="connsiteX2" fmla="*/ 143864 w 4675552"/>
                <a:gd name="connsiteY2" fmla="*/ 87688 h 3288300"/>
                <a:gd name="connsiteX3" fmla="*/ 143864 w 4675552"/>
                <a:gd name="connsiteY3" fmla="*/ 87688 h 3288300"/>
                <a:gd name="connsiteX4" fmla="*/ 14216 w 4675552"/>
                <a:gd name="connsiteY4" fmla="*/ 12845 h 3288300"/>
                <a:gd name="connsiteX5" fmla="*/ 12845 w 4675552"/>
                <a:gd name="connsiteY5" fmla="*/ 513283 h 3288300"/>
                <a:gd name="connsiteX6" fmla="*/ 121770 w 4675552"/>
                <a:gd name="connsiteY6" fmla="*/ 701847 h 3288300"/>
                <a:gd name="connsiteX7" fmla="*/ 4559606 w 4675552"/>
                <a:gd name="connsiteY7" fmla="*/ 3263981 h 3288300"/>
                <a:gd name="connsiteX8" fmla="*/ 4670072 w 4675552"/>
                <a:gd name="connsiteY8" fmla="*/ 3201983 h 3288300"/>
                <a:gd name="connsiteX9" fmla="*/ 4670929 w 4675552"/>
                <a:gd name="connsiteY9" fmla="*/ 2701887 h 3288300"/>
                <a:gd name="connsiteX10" fmla="*/ 4541109 w 4675552"/>
                <a:gd name="connsiteY10" fmla="*/ 2626359 h 3288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75552" h="3288300">
                  <a:moveTo>
                    <a:pt x="4541109" y="2626359"/>
                  </a:moveTo>
                  <a:lnTo>
                    <a:pt x="4541109" y="2626359"/>
                  </a:lnTo>
                  <a:lnTo>
                    <a:pt x="143864" y="87688"/>
                  </a:lnTo>
                  <a:lnTo>
                    <a:pt x="143864" y="87688"/>
                  </a:lnTo>
                  <a:lnTo>
                    <a:pt x="14216" y="12845"/>
                  </a:lnTo>
                  <a:lnTo>
                    <a:pt x="12845" y="513283"/>
                  </a:lnTo>
                  <a:cubicBezTo>
                    <a:pt x="12674" y="582303"/>
                    <a:pt x="61656" y="667251"/>
                    <a:pt x="121770" y="701847"/>
                  </a:cubicBezTo>
                  <a:lnTo>
                    <a:pt x="4559606" y="3263981"/>
                  </a:lnTo>
                  <a:cubicBezTo>
                    <a:pt x="4620406" y="3299091"/>
                    <a:pt x="4669901" y="3271003"/>
                    <a:pt x="4670072" y="3201983"/>
                  </a:cubicBezTo>
                  <a:lnTo>
                    <a:pt x="4670929" y="2701887"/>
                  </a:lnTo>
                  <a:lnTo>
                    <a:pt x="4541109" y="2626359"/>
                  </a:lnTo>
                  <a:close/>
                </a:path>
              </a:pathLst>
            </a:custGeom>
            <a:solidFill>
              <a:srgbClr val="E7F1F7"/>
            </a:solidFill>
            <a:ln w="9525" cap="flat">
              <a:noFill/>
              <a:prstDash val="solid"/>
              <a:miter/>
            </a:ln>
          </p:spPr>
          <p:txBody>
            <a:bodyPr rtlCol="0" anchor="ctr"/>
            <a:lstStyle/>
            <a:p>
              <a:endParaRPr lang="en-US" sz="1050"/>
            </a:p>
          </p:txBody>
        </p:sp>
        <p:sp>
          <p:nvSpPr>
            <p:cNvPr id="24" name="Freeform: Shape 18">
              <a:extLst>
                <a:ext uri="{FF2B5EF4-FFF2-40B4-BE49-F238E27FC236}">
                  <a16:creationId xmlns:a16="http://schemas.microsoft.com/office/drawing/2014/main" id="{143012B0-45C8-2EDD-5729-355A08867FD1}"/>
                </a:ext>
              </a:extLst>
            </p:cNvPr>
            <p:cNvSpPr/>
            <p:nvPr/>
          </p:nvSpPr>
          <p:spPr>
            <a:xfrm>
              <a:off x="13435308" y="5103500"/>
              <a:ext cx="274025" cy="359658"/>
            </a:xfrm>
            <a:custGeom>
              <a:avLst/>
              <a:gdLst>
                <a:gd name="connsiteX0" fmla="*/ 144892 w 274025"/>
                <a:gd name="connsiteY0" fmla="*/ 30883 h 359657"/>
                <a:gd name="connsiteX1" fmla="*/ 276253 w 274025"/>
                <a:gd name="connsiteY1" fmla="*/ 258323 h 359657"/>
                <a:gd name="connsiteX2" fmla="*/ 144036 w 274025"/>
                <a:gd name="connsiteY2" fmla="*/ 333680 h 359657"/>
                <a:gd name="connsiteX3" fmla="*/ 12846 w 274025"/>
                <a:gd name="connsiteY3" fmla="*/ 106239 h 359657"/>
                <a:gd name="connsiteX4" fmla="*/ 144892 w 274025"/>
                <a:gd name="connsiteY4" fmla="*/ 30883 h 359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25" h="359657">
                  <a:moveTo>
                    <a:pt x="144892" y="30883"/>
                  </a:moveTo>
                  <a:cubicBezTo>
                    <a:pt x="217680" y="73014"/>
                    <a:pt x="276595" y="174746"/>
                    <a:pt x="276253" y="258323"/>
                  </a:cubicBezTo>
                  <a:cubicBezTo>
                    <a:pt x="276082" y="342072"/>
                    <a:pt x="216824" y="375811"/>
                    <a:pt x="144036" y="333680"/>
                  </a:cubicBezTo>
                  <a:cubicBezTo>
                    <a:pt x="71419" y="291720"/>
                    <a:pt x="12504" y="189817"/>
                    <a:pt x="12846" y="106239"/>
                  </a:cubicBezTo>
                  <a:cubicBezTo>
                    <a:pt x="13018" y="22662"/>
                    <a:pt x="72104" y="-11078"/>
                    <a:pt x="144892" y="30883"/>
                  </a:cubicBezTo>
                  <a:close/>
                </a:path>
              </a:pathLst>
            </a:custGeom>
            <a:solidFill>
              <a:srgbClr val="CFDEE8"/>
            </a:solidFill>
            <a:ln w="9525" cap="flat">
              <a:noFill/>
              <a:prstDash val="solid"/>
              <a:miter/>
            </a:ln>
          </p:spPr>
          <p:txBody>
            <a:bodyPr rtlCol="0" anchor="ctr"/>
            <a:lstStyle/>
            <a:p>
              <a:endParaRPr lang="en-US" sz="1050"/>
            </a:p>
          </p:txBody>
        </p:sp>
        <p:sp>
          <p:nvSpPr>
            <p:cNvPr id="25" name="Freeform: Shape 19">
              <a:extLst>
                <a:ext uri="{FF2B5EF4-FFF2-40B4-BE49-F238E27FC236}">
                  <a16:creationId xmlns:a16="http://schemas.microsoft.com/office/drawing/2014/main" id="{A840ADE4-6D59-DA11-0B9B-92B5ADADDE14}"/>
                </a:ext>
              </a:extLst>
            </p:cNvPr>
            <p:cNvSpPr/>
            <p:nvPr/>
          </p:nvSpPr>
          <p:spPr>
            <a:xfrm>
              <a:off x="11419684" y="487785"/>
              <a:ext cx="4675552" cy="5925791"/>
            </a:xfrm>
            <a:custGeom>
              <a:avLst/>
              <a:gdLst>
                <a:gd name="connsiteX0" fmla="*/ 4539910 w 4675552"/>
                <a:gd name="connsiteY0" fmla="*/ 5853507 h 5925791"/>
                <a:gd name="connsiteX1" fmla="*/ 4669729 w 4675552"/>
                <a:gd name="connsiteY1" fmla="*/ 5929034 h 5925791"/>
                <a:gd name="connsiteX2" fmla="*/ 4678464 w 4675552"/>
                <a:gd name="connsiteY2" fmla="*/ 2778945 h 5925791"/>
                <a:gd name="connsiteX3" fmla="*/ 4568683 w 4675552"/>
                <a:gd name="connsiteY3" fmla="*/ 2589868 h 5925791"/>
                <a:gd name="connsiteX4" fmla="*/ 130847 w 4675552"/>
                <a:gd name="connsiteY4" fmla="*/ 27734 h 5925791"/>
                <a:gd name="connsiteX5" fmla="*/ 21237 w 4675552"/>
                <a:gd name="connsiteY5" fmla="*/ 90246 h 5925791"/>
                <a:gd name="connsiteX6" fmla="*/ 12845 w 4675552"/>
                <a:gd name="connsiteY6" fmla="*/ 3239992 h 5925791"/>
                <a:gd name="connsiteX7" fmla="*/ 142493 w 4675552"/>
                <a:gd name="connsiteY7" fmla="*/ 3314836 h 5925791"/>
                <a:gd name="connsiteX8" fmla="*/ 4539910 w 4675552"/>
                <a:gd name="connsiteY8" fmla="*/ 5853507 h 5925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5552" h="5925791">
                  <a:moveTo>
                    <a:pt x="4539910" y="5853507"/>
                  </a:moveTo>
                  <a:lnTo>
                    <a:pt x="4669729" y="5929034"/>
                  </a:lnTo>
                  <a:lnTo>
                    <a:pt x="4678464" y="2778945"/>
                  </a:lnTo>
                  <a:cubicBezTo>
                    <a:pt x="4678635" y="2709925"/>
                    <a:pt x="4629653" y="2624978"/>
                    <a:pt x="4568683" y="2589868"/>
                  </a:cubicBezTo>
                  <a:lnTo>
                    <a:pt x="130847" y="27734"/>
                  </a:lnTo>
                  <a:cubicBezTo>
                    <a:pt x="70733" y="-7033"/>
                    <a:pt x="21408" y="21226"/>
                    <a:pt x="21237" y="90246"/>
                  </a:cubicBezTo>
                  <a:lnTo>
                    <a:pt x="12845" y="3239992"/>
                  </a:lnTo>
                  <a:lnTo>
                    <a:pt x="142493" y="3314836"/>
                  </a:lnTo>
                  <a:lnTo>
                    <a:pt x="4539910" y="5853507"/>
                  </a:lnTo>
                  <a:close/>
                </a:path>
              </a:pathLst>
            </a:custGeom>
            <a:solidFill>
              <a:srgbClr val="474756"/>
            </a:solidFill>
            <a:ln w="9525" cap="flat">
              <a:noFill/>
              <a:prstDash val="solid"/>
              <a:miter/>
            </a:ln>
          </p:spPr>
          <p:txBody>
            <a:bodyPr rtlCol="0" anchor="ctr"/>
            <a:lstStyle/>
            <a:p>
              <a:endParaRPr lang="en-US" sz="1050"/>
            </a:p>
          </p:txBody>
        </p:sp>
        <p:sp>
          <p:nvSpPr>
            <p:cNvPr id="26" name="Freeform: Shape 20">
              <a:extLst>
                <a:ext uri="{FF2B5EF4-FFF2-40B4-BE49-F238E27FC236}">
                  <a16:creationId xmlns:a16="http://schemas.microsoft.com/office/drawing/2014/main" id="{F6238FC2-5113-6B25-19A0-B13A1938D7F0}"/>
                </a:ext>
              </a:extLst>
            </p:cNvPr>
            <p:cNvSpPr/>
            <p:nvPr/>
          </p:nvSpPr>
          <p:spPr>
            <a:xfrm>
              <a:off x="11549503" y="664178"/>
              <a:ext cx="4418654" cy="5446247"/>
            </a:xfrm>
            <a:custGeom>
              <a:avLst/>
              <a:gdLst>
                <a:gd name="connsiteX0" fmla="*/ 4418312 w 4418653"/>
                <a:gd name="connsiteY0" fmla="*/ 2551687 h 5446247"/>
                <a:gd name="connsiteX1" fmla="*/ 4410091 w 4418653"/>
                <a:gd name="connsiteY1" fmla="*/ 5433917 h 5446247"/>
                <a:gd name="connsiteX2" fmla="*/ 12845 w 4418653"/>
                <a:gd name="connsiteY2" fmla="*/ 2895075 h 5446247"/>
                <a:gd name="connsiteX3" fmla="*/ 20894 w 4418653"/>
                <a:gd name="connsiteY3" fmla="*/ 12845 h 5446247"/>
              </a:gdLst>
              <a:ahLst/>
              <a:cxnLst>
                <a:cxn ang="0">
                  <a:pos x="connsiteX0" y="connsiteY0"/>
                </a:cxn>
                <a:cxn ang="0">
                  <a:pos x="connsiteX1" y="connsiteY1"/>
                </a:cxn>
                <a:cxn ang="0">
                  <a:pos x="connsiteX2" y="connsiteY2"/>
                </a:cxn>
                <a:cxn ang="0">
                  <a:pos x="connsiteX3" y="connsiteY3"/>
                </a:cxn>
              </a:cxnLst>
              <a:rect l="l" t="t" r="r" b="b"/>
              <a:pathLst>
                <a:path w="4418653" h="5446247">
                  <a:moveTo>
                    <a:pt x="4418312" y="2551687"/>
                  </a:moveTo>
                  <a:lnTo>
                    <a:pt x="4410091" y="5433917"/>
                  </a:lnTo>
                  <a:lnTo>
                    <a:pt x="12845" y="2895075"/>
                  </a:lnTo>
                  <a:lnTo>
                    <a:pt x="20894" y="12845"/>
                  </a:lnTo>
                  <a:close/>
                </a:path>
              </a:pathLst>
            </a:custGeom>
            <a:solidFill>
              <a:srgbClr val="C2ECFF"/>
            </a:solidFill>
            <a:ln w="9525" cap="flat">
              <a:noFill/>
              <a:prstDash val="solid"/>
              <a:miter/>
            </a:ln>
          </p:spPr>
          <p:txBody>
            <a:bodyPr rtlCol="0" anchor="ctr"/>
            <a:lstStyle/>
            <a:p>
              <a:endParaRPr lang="en-US" sz="1050"/>
            </a:p>
          </p:txBody>
        </p:sp>
        <p:sp>
          <p:nvSpPr>
            <p:cNvPr id="27" name="Freeform: Shape 21">
              <a:extLst>
                <a:ext uri="{FF2B5EF4-FFF2-40B4-BE49-F238E27FC236}">
                  <a16:creationId xmlns:a16="http://schemas.microsoft.com/office/drawing/2014/main" id="{456B5D78-68AF-E489-1BC7-DC723F8C08FB}"/>
                </a:ext>
              </a:extLst>
            </p:cNvPr>
            <p:cNvSpPr/>
            <p:nvPr/>
          </p:nvSpPr>
          <p:spPr>
            <a:xfrm>
              <a:off x="13369543" y="4021498"/>
              <a:ext cx="787822" cy="804949"/>
            </a:xfrm>
            <a:custGeom>
              <a:avLst/>
              <a:gdLst>
                <a:gd name="connsiteX0" fmla="*/ 720173 w 787821"/>
                <a:gd name="connsiteY0" fmla="*/ 804435 h 804948"/>
                <a:gd name="connsiteX1" fmla="*/ 684892 w 787821"/>
                <a:gd name="connsiteY1" fmla="*/ 794330 h 804948"/>
                <a:gd name="connsiteX2" fmla="*/ 68165 w 787821"/>
                <a:gd name="connsiteY2" fmla="*/ 438269 h 804948"/>
                <a:gd name="connsiteX3" fmla="*/ 12846 w 787821"/>
                <a:gd name="connsiteY3" fmla="*/ 342189 h 804948"/>
                <a:gd name="connsiteX4" fmla="*/ 13531 w 787821"/>
                <a:gd name="connsiteY4" fmla="*/ 76384 h 804948"/>
                <a:gd name="connsiteX5" fmla="*/ 71419 w 787821"/>
                <a:gd name="connsiteY5" fmla="*/ 12845 h 804948"/>
                <a:gd name="connsiteX6" fmla="*/ 106699 w 787821"/>
                <a:gd name="connsiteY6" fmla="*/ 22950 h 804948"/>
                <a:gd name="connsiteX7" fmla="*/ 723427 w 787821"/>
                <a:gd name="connsiteY7" fmla="*/ 379011 h 804948"/>
                <a:gd name="connsiteX8" fmla="*/ 778746 w 787821"/>
                <a:gd name="connsiteY8" fmla="*/ 475091 h 804948"/>
                <a:gd name="connsiteX9" fmla="*/ 778061 w 787821"/>
                <a:gd name="connsiteY9" fmla="*/ 740895 h 804948"/>
                <a:gd name="connsiteX10" fmla="*/ 720173 w 787821"/>
                <a:gd name="connsiteY10" fmla="*/ 804435 h 804948"/>
                <a:gd name="connsiteX11" fmla="*/ 720173 w 787821"/>
                <a:gd name="connsiteY11" fmla="*/ 804435 h 80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7821" h="804948">
                  <a:moveTo>
                    <a:pt x="720173" y="804435"/>
                  </a:moveTo>
                  <a:cubicBezTo>
                    <a:pt x="708356" y="804435"/>
                    <a:pt x="696538" y="801009"/>
                    <a:pt x="684892" y="794330"/>
                  </a:cubicBezTo>
                  <a:lnTo>
                    <a:pt x="68165" y="438269"/>
                  </a:lnTo>
                  <a:cubicBezTo>
                    <a:pt x="35967" y="419601"/>
                    <a:pt x="12674" y="379353"/>
                    <a:pt x="12846" y="342189"/>
                  </a:cubicBezTo>
                  <a:lnTo>
                    <a:pt x="13531" y="76384"/>
                  </a:lnTo>
                  <a:cubicBezTo>
                    <a:pt x="13702" y="39562"/>
                    <a:pt x="38022" y="12845"/>
                    <a:pt x="71419" y="12845"/>
                  </a:cubicBezTo>
                  <a:cubicBezTo>
                    <a:pt x="83236" y="12845"/>
                    <a:pt x="95053" y="16270"/>
                    <a:pt x="106699" y="22950"/>
                  </a:cubicBezTo>
                  <a:lnTo>
                    <a:pt x="723427" y="379011"/>
                  </a:lnTo>
                  <a:cubicBezTo>
                    <a:pt x="755625" y="397679"/>
                    <a:pt x="778917" y="437926"/>
                    <a:pt x="778746" y="475091"/>
                  </a:cubicBezTo>
                  <a:lnTo>
                    <a:pt x="778061" y="740895"/>
                  </a:lnTo>
                  <a:cubicBezTo>
                    <a:pt x="778061" y="777717"/>
                    <a:pt x="753741" y="804435"/>
                    <a:pt x="720173" y="804435"/>
                  </a:cubicBezTo>
                  <a:lnTo>
                    <a:pt x="720173" y="804435"/>
                  </a:lnTo>
                  <a:close/>
                </a:path>
              </a:pathLst>
            </a:custGeom>
            <a:solidFill>
              <a:srgbClr val="93D4FF"/>
            </a:solidFill>
            <a:ln w="9525" cap="flat">
              <a:noFill/>
              <a:prstDash val="solid"/>
              <a:miter/>
            </a:ln>
          </p:spPr>
          <p:txBody>
            <a:bodyPr rtlCol="0" anchor="ctr"/>
            <a:lstStyle/>
            <a:p>
              <a:endParaRPr lang="en-US" sz="1050"/>
            </a:p>
          </p:txBody>
        </p:sp>
        <p:sp>
          <p:nvSpPr>
            <p:cNvPr id="28" name="Freeform: Shape 22">
              <a:extLst>
                <a:ext uri="{FF2B5EF4-FFF2-40B4-BE49-F238E27FC236}">
                  <a16:creationId xmlns:a16="http://schemas.microsoft.com/office/drawing/2014/main" id="{3B5A67B1-D2CA-CF45-D6B5-037789DA9FE1}"/>
                </a:ext>
              </a:extLst>
            </p:cNvPr>
            <p:cNvSpPr/>
            <p:nvPr/>
          </p:nvSpPr>
          <p:spPr>
            <a:xfrm>
              <a:off x="14406043" y="2553066"/>
              <a:ext cx="1370125" cy="2192200"/>
            </a:xfrm>
            <a:custGeom>
              <a:avLst/>
              <a:gdLst>
                <a:gd name="connsiteX0" fmla="*/ 1255206 w 1370125"/>
                <a:gd name="connsiteY0" fmla="*/ 2180212 h 2192200"/>
                <a:gd name="connsiteX1" fmla="*/ 1185844 w 1370125"/>
                <a:gd name="connsiteY1" fmla="*/ 2160174 h 2192200"/>
                <a:gd name="connsiteX2" fmla="*/ 132046 w 1370125"/>
                <a:gd name="connsiteY2" fmla="*/ 1551838 h 2192200"/>
                <a:gd name="connsiteX3" fmla="*/ 12845 w 1370125"/>
                <a:gd name="connsiteY3" fmla="*/ 1345121 h 2192200"/>
                <a:gd name="connsiteX4" fmla="*/ 16270 w 1370125"/>
                <a:gd name="connsiteY4" fmla="*/ 134444 h 2192200"/>
                <a:gd name="connsiteX5" fmla="*/ 123997 w 1370125"/>
                <a:gd name="connsiteY5" fmla="*/ 12845 h 2192200"/>
                <a:gd name="connsiteX6" fmla="*/ 193359 w 1370125"/>
                <a:gd name="connsiteY6" fmla="*/ 32883 h 2192200"/>
                <a:gd name="connsiteX7" fmla="*/ 1247157 w 1370125"/>
                <a:gd name="connsiteY7" fmla="*/ 641219 h 2192200"/>
                <a:gd name="connsiteX8" fmla="*/ 1366358 w 1370125"/>
                <a:gd name="connsiteY8" fmla="*/ 847936 h 2192200"/>
                <a:gd name="connsiteX9" fmla="*/ 1362932 w 1370125"/>
                <a:gd name="connsiteY9" fmla="*/ 2058613 h 2192200"/>
                <a:gd name="connsiteX10" fmla="*/ 1255206 w 1370125"/>
                <a:gd name="connsiteY10" fmla="*/ 2180212 h 219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0125" h="2192200">
                  <a:moveTo>
                    <a:pt x="1255206" y="2180212"/>
                  </a:moveTo>
                  <a:cubicBezTo>
                    <a:pt x="1232257" y="2180212"/>
                    <a:pt x="1208965" y="2173361"/>
                    <a:pt x="1185844" y="2160174"/>
                  </a:cubicBezTo>
                  <a:lnTo>
                    <a:pt x="132046" y="1551838"/>
                  </a:lnTo>
                  <a:cubicBezTo>
                    <a:pt x="63882" y="1512447"/>
                    <a:pt x="12674" y="1423560"/>
                    <a:pt x="12845" y="1345121"/>
                  </a:cubicBezTo>
                  <a:lnTo>
                    <a:pt x="16270" y="134444"/>
                  </a:lnTo>
                  <a:cubicBezTo>
                    <a:pt x="16442" y="62854"/>
                    <a:pt x="60800" y="12845"/>
                    <a:pt x="123997" y="12845"/>
                  </a:cubicBezTo>
                  <a:cubicBezTo>
                    <a:pt x="146946" y="12845"/>
                    <a:pt x="170239" y="19696"/>
                    <a:pt x="193359" y="32883"/>
                  </a:cubicBezTo>
                  <a:lnTo>
                    <a:pt x="1247157" y="641219"/>
                  </a:lnTo>
                  <a:cubicBezTo>
                    <a:pt x="1315320" y="680610"/>
                    <a:pt x="1366529" y="769497"/>
                    <a:pt x="1366358" y="847936"/>
                  </a:cubicBezTo>
                  <a:lnTo>
                    <a:pt x="1362932" y="2058613"/>
                  </a:lnTo>
                  <a:cubicBezTo>
                    <a:pt x="1362761" y="2130202"/>
                    <a:pt x="1318403" y="2180212"/>
                    <a:pt x="1255206" y="2180212"/>
                  </a:cubicBezTo>
                  <a:close/>
                </a:path>
              </a:pathLst>
            </a:custGeom>
            <a:solidFill>
              <a:srgbClr val="85CDFD"/>
            </a:solidFill>
            <a:ln w="9525" cap="flat">
              <a:noFill/>
              <a:prstDash val="solid"/>
              <a:miter/>
            </a:ln>
          </p:spPr>
          <p:txBody>
            <a:bodyPr rtlCol="0" anchor="ctr"/>
            <a:lstStyle/>
            <a:p>
              <a:endParaRPr lang="en-US" sz="1050"/>
            </a:p>
          </p:txBody>
        </p:sp>
        <p:sp>
          <p:nvSpPr>
            <p:cNvPr id="29" name="Freeform: Shape 23">
              <a:extLst>
                <a:ext uri="{FF2B5EF4-FFF2-40B4-BE49-F238E27FC236}">
                  <a16:creationId xmlns:a16="http://schemas.microsoft.com/office/drawing/2014/main" id="{DB394732-78DD-E1B1-E828-942C9FF6C4E6}"/>
                </a:ext>
              </a:extLst>
            </p:cNvPr>
            <p:cNvSpPr/>
            <p:nvPr/>
          </p:nvSpPr>
          <p:spPr>
            <a:xfrm>
              <a:off x="14287356" y="2610817"/>
              <a:ext cx="1421505" cy="2175074"/>
            </a:xfrm>
            <a:custGeom>
              <a:avLst/>
              <a:gdLst>
                <a:gd name="connsiteX0" fmla="*/ 1416881 w 1421504"/>
                <a:gd name="connsiteY0" fmla="*/ 790700 h 2175073"/>
                <a:gd name="connsiteX1" fmla="*/ 1413455 w 1421504"/>
                <a:gd name="connsiteY1" fmla="*/ 2001376 h 2175073"/>
                <a:gd name="connsiteX2" fmla="*/ 1386909 w 1421504"/>
                <a:gd name="connsiteY2" fmla="*/ 2059778 h 2175073"/>
                <a:gd name="connsiteX3" fmla="*/ 1191667 w 1421504"/>
                <a:gd name="connsiteY3" fmla="*/ 2173156 h 2175073"/>
                <a:gd name="connsiteX4" fmla="*/ 1218213 w 1421504"/>
                <a:gd name="connsiteY4" fmla="*/ 2114755 h 2175073"/>
                <a:gd name="connsiteX5" fmla="*/ 1221638 w 1421504"/>
                <a:gd name="connsiteY5" fmla="*/ 904078 h 2175073"/>
                <a:gd name="connsiteX6" fmla="*/ 1131210 w 1421504"/>
                <a:gd name="connsiteY6" fmla="*/ 747027 h 2175073"/>
                <a:gd name="connsiteX7" fmla="*/ 77412 w 1421504"/>
                <a:gd name="connsiteY7" fmla="*/ 138691 h 2175073"/>
                <a:gd name="connsiteX8" fmla="*/ 12845 w 1421504"/>
                <a:gd name="connsiteY8" fmla="*/ 132355 h 2175073"/>
                <a:gd name="connsiteX9" fmla="*/ 208088 w 1421504"/>
                <a:gd name="connsiteY9" fmla="*/ 18977 h 2175073"/>
                <a:gd name="connsiteX10" fmla="*/ 272655 w 1421504"/>
                <a:gd name="connsiteY10" fmla="*/ 25142 h 2175073"/>
                <a:gd name="connsiteX11" fmla="*/ 1326453 w 1421504"/>
                <a:gd name="connsiteY11" fmla="*/ 633649 h 2175073"/>
                <a:gd name="connsiteX12" fmla="*/ 1416881 w 1421504"/>
                <a:gd name="connsiteY12" fmla="*/ 790700 h 2175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21504" h="2175073">
                  <a:moveTo>
                    <a:pt x="1416881" y="790700"/>
                  </a:moveTo>
                  <a:lnTo>
                    <a:pt x="1413455" y="2001376"/>
                  </a:lnTo>
                  <a:cubicBezTo>
                    <a:pt x="1413285" y="2029978"/>
                    <a:pt x="1403180" y="2050187"/>
                    <a:pt x="1386909" y="2059778"/>
                  </a:cubicBezTo>
                  <a:lnTo>
                    <a:pt x="1191667" y="2173156"/>
                  </a:lnTo>
                  <a:cubicBezTo>
                    <a:pt x="1207937" y="2163737"/>
                    <a:pt x="1218042" y="2143527"/>
                    <a:pt x="1218213" y="2114755"/>
                  </a:cubicBezTo>
                  <a:lnTo>
                    <a:pt x="1221638" y="904078"/>
                  </a:lnTo>
                  <a:cubicBezTo>
                    <a:pt x="1221810" y="846361"/>
                    <a:pt x="1181219" y="775971"/>
                    <a:pt x="1131210" y="747027"/>
                  </a:cubicBezTo>
                  <a:lnTo>
                    <a:pt x="77412" y="138691"/>
                  </a:lnTo>
                  <a:cubicBezTo>
                    <a:pt x="52236" y="124134"/>
                    <a:pt x="29287" y="122764"/>
                    <a:pt x="12845" y="132355"/>
                  </a:cubicBezTo>
                  <a:lnTo>
                    <a:pt x="208088" y="18977"/>
                  </a:lnTo>
                  <a:cubicBezTo>
                    <a:pt x="224701" y="9386"/>
                    <a:pt x="247479" y="10756"/>
                    <a:pt x="272655" y="25142"/>
                  </a:cubicBezTo>
                  <a:lnTo>
                    <a:pt x="1326453" y="633649"/>
                  </a:lnTo>
                  <a:cubicBezTo>
                    <a:pt x="1376463" y="662593"/>
                    <a:pt x="1417052" y="732983"/>
                    <a:pt x="1416881" y="790700"/>
                  </a:cubicBezTo>
                  <a:close/>
                </a:path>
              </a:pathLst>
            </a:custGeom>
            <a:solidFill>
              <a:srgbClr val="C5D4DD"/>
            </a:solidFill>
            <a:ln w="9525" cap="flat">
              <a:noFill/>
              <a:prstDash val="solid"/>
              <a:miter/>
            </a:ln>
          </p:spPr>
          <p:txBody>
            <a:bodyPr rtlCol="0" anchor="ctr"/>
            <a:lstStyle/>
            <a:p>
              <a:endParaRPr lang="en-US" sz="1050"/>
            </a:p>
          </p:txBody>
        </p:sp>
        <p:sp>
          <p:nvSpPr>
            <p:cNvPr id="30" name="Freeform: Shape 24">
              <a:extLst>
                <a:ext uri="{FF2B5EF4-FFF2-40B4-BE49-F238E27FC236}">
                  <a16:creationId xmlns:a16="http://schemas.microsoft.com/office/drawing/2014/main" id="{444B932A-5F81-BCA6-390D-EC92E74B6EF4}"/>
                </a:ext>
              </a:extLst>
            </p:cNvPr>
            <p:cNvSpPr/>
            <p:nvPr/>
          </p:nvSpPr>
          <p:spPr>
            <a:xfrm>
              <a:off x="14257382" y="2723854"/>
              <a:ext cx="1250239" cy="2072314"/>
            </a:xfrm>
            <a:custGeom>
              <a:avLst/>
              <a:gdLst>
                <a:gd name="connsiteX0" fmla="*/ 1251612 w 1250239"/>
                <a:gd name="connsiteY0" fmla="*/ 791041 h 2072314"/>
                <a:gd name="connsiteX1" fmla="*/ 1248186 w 1250239"/>
                <a:gd name="connsiteY1" fmla="*/ 1936637 h 2072314"/>
                <a:gd name="connsiteX2" fmla="*/ 1248186 w 1250239"/>
                <a:gd name="connsiteY2" fmla="*/ 2001718 h 2072314"/>
                <a:gd name="connsiteX3" fmla="*/ 1157244 w 1250239"/>
                <a:gd name="connsiteY3" fmla="*/ 2053440 h 2072314"/>
                <a:gd name="connsiteX4" fmla="*/ 103447 w 1250239"/>
                <a:gd name="connsiteY4" fmla="*/ 1445104 h 2072314"/>
                <a:gd name="connsiteX5" fmla="*/ 12847 w 1250239"/>
                <a:gd name="connsiteY5" fmla="*/ 1288054 h 2072314"/>
                <a:gd name="connsiteX6" fmla="*/ 13190 w 1250239"/>
                <a:gd name="connsiteY6" fmla="*/ 1164914 h 2072314"/>
                <a:gd name="connsiteX7" fmla="*/ 16101 w 1250239"/>
                <a:gd name="connsiteY7" fmla="*/ 77377 h 2072314"/>
                <a:gd name="connsiteX8" fmla="*/ 107043 w 1250239"/>
                <a:gd name="connsiteY8" fmla="*/ 25141 h 2072314"/>
                <a:gd name="connsiteX9" fmla="*/ 1160841 w 1250239"/>
                <a:gd name="connsiteY9" fmla="*/ 633819 h 2072314"/>
                <a:gd name="connsiteX10" fmla="*/ 1251612 w 1250239"/>
                <a:gd name="connsiteY10" fmla="*/ 791041 h 2072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0239" h="2072314">
                  <a:moveTo>
                    <a:pt x="1251612" y="791041"/>
                  </a:moveTo>
                  <a:lnTo>
                    <a:pt x="1248186" y="1936637"/>
                  </a:lnTo>
                  <a:lnTo>
                    <a:pt x="1248186" y="2001718"/>
                  </a:lnTo>
                  <a:cubicBezTo>
                    <a:pt x="1248186" y="2059263"/>
                    <a:pt x="1207254" y="2082726"/>
                    <a:pt x="1157244" y="2053440"/>
                  </a:cubicBezTo>
                  <a:lnTo>
                    <a:pt x="103447" y="1445104"/>
                  </a:lnTo>
                  <a:cubicBezTo>
                    <a:pt x="53266" y="1416331"/>
                    <a:pt x="12505" y="1345770"/>
                    <a:pt x="12847" y="1288054"/>
                  </a:cubicBezTo>
                  <a:lnTo>
                    <a:pt x="13190" y="1164914"/>
                  </a:lnTo>
                  <a:lnTo>
                    <a:pt x="16101" y="77377"/>
                  </a:lnTo>
                  <a:cubicBezTo>
                    <a:pt x="16101" y="19831"/>
                    <a:pt x="57034" y="-3632"/>
                    <a:pt x="107043" y="25141"/>
                  </a:cubicBezTo>
                  <a:lnTo>
                    <a:pt x="1160841" y="633819"/>
                  </a:lnTo>
                  <a:cubicBezTo>
                    <a:pt x="1211536" y="662934"/>
                    <a:pt x="1251954" y="733495"/>
                    <a:pt x="1251612" y="791041"/>
                  </a:cubicBezTo>
                  <a:close/>
                </a:path>
              </a:pathLst>
            </a:custGeom>
            <a:solidFill>
              <a:srgbClr val="FFFFFF"/>
            </a:solidFill>
            <a:ln w="9525" cap="flat">
              <a:noFill/>
              <a:prstDash val="solid"/>
              <a:miter/>
            </a:ln>
          </p:spPr>
          <p:txBody>
            <a:bodyPr rtlCol="0" anchor="ctr"/>
            <a:lstStyle/>
            <a:p>
              <a:endParaRPr lang="en-US" sz="1050"/>
            </a:p>
          </p:txBody>
        </p:sp>
        <p:sp>
          <p:nvSpPr>
            <p:cNvPr id="31" name="Freeform: Shape 25">
              <a:extLst>
                <a:ext uri="{FF2B5EF4-FFF2-40B4-BE49-F238E27FC236}">
                  <a16:creationId xmlns:a16="http://schemas.microsoft.com/office/drawing/2014/main" id="{807FD8CD-79DC-54CB-1A46-BF1B2C9A5256}"/>
                </a:ext>
              </a:extLst>
            </p:cNvPr>
            <p:cNvSpPr/>
            <p:nvPr/>
          </p:nvSpPr>
          <p:spPr>
            <a:xfrm>
              <a:off x="14257382" y="3367068"/>
              <a:ext cx="1250239" cy="1421505"/>
            </a:xfrm>
            <a:custGeom>
              <a:avLst/>
              <a:gdLst>
                <a:gd name="connsiteX0" fmla="*/ 1248186 w 1250239"/>
                <a:gd name="connsiteY0" fmla="*/ 1293422 h 1421504"/>
                <a:gd name="connsiteX1" fmla="*/ 1248186 w 1250239"/>
                <a:gd name="connsiteY1" fmla="*/ 1358503 h 1421504"/>
                <a:gd name="connsiteX2" fmla="*/ 1157244 w 1250239"/>
                <a:gd name="connsiteY2" fmla="*/ 1410225 h 1421504"/>
                <a:gd name="connsiteX3" fmla="*/ 103447 w 1250239"/>
                <a:gd name="connsiteY3" fmla="*/ 801889 h 1421504"/>
                <a:gd name="connsiteX4" fmla="*/ 12847 w 1250239"/>
                <a:gd name="connsiteY4" fmla="*/ 644839 h 1421504"/>
                <a:gd name="connsiteX5" fmla="*/ 13190 w 1250239"/>
                <a:gd name="connsiteY5" fmla="*/ 521699 h 1421504"/>
                <a:gd name="connsiteX6" fmla="*/ 139241 w 1250239"/>
                <a:gd name="connsiteY6" fmla="*/ 342555 h 1421504"/>
                <a:gd name="connsiteX7" fmla="*/ 380212 w 1250239"/>
                <a:gd name="connsiteY7" fmla="*/ 50718 h 1421504"/>
                <a:gd name="connsiteX8" fmla="*/ 447006 w 1250239"/>
                <a:gd name="connsiteY8" fmla="*/ 13211 h 1421504"/>
                <a:gd name="connsiteX9" fmla="*/ 504551 w 1250239"/>
                <a:gd name="connsiteY9" fmla="*/ 90109 h 1421504"/>
                <a:gd name="connsiteX10" fmla="*/ 694998 w 1250239"/>
                <a:gd name="connsiteY10" fmla="*/ 866285 h 1421504"/>
                <a:gd name="connsiteX11" fmla="*/ 848281 w 1250239"/>
                <a:gd name="connsiteY11" fmla="*/ 578730 h 1421504"/>
                <a:gd name="connsiteX12" fmla="*/ 902572 w 1250239"/>
                <a:gd name="connsiteY12" fmla="*/ 528549 h 1421504"/>
                <a:gd name="connsiteX13" fmla="*/ 963885 w 1250239"/>
                <a:gd name="connsiteY13" fmla="*/ 601680 h 1421504"/>
                <a:gd name="connsiteX14" fmla="*/ 1248186 w 1250239"/>
                <a:gd name="connsiteY14" fmla="*/ 1293422 h 1421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50239" h="1421504">
                  <a:moveTo>
                    <a:pt x="1248186" y="1293422"/>
                  </a:moveTo>
                  <a:lnTo>
                    <a:pt x="1248186" y="1358503"/>
                  </a:lnTo>
                  <a:cubicBezTo>
                    <a:pt x="1248186" y="1416048"/>
                    <a:pt x="1207254" y="1439511"/>
                    <a:pt x="1157244" y="1410225"/>
                  </a:cubicBezTo>
                  <a:lnTo>
                    <a:pt x="103447" y="801889"/>
                  </a:lnTo>
                  <a:cubicBezTo>
                    <a:pt x="53266" y="773117"/>
                    <a:pt x="12505" y="702555"/>
                    <a:pt x="12847" y="644839"/>
                  </a:cubicBezTo>
                  <a:lnTo>
                    <a:pt x="13190" y="521699"/>
                  </a:lnTo>
                  <a:cubicBezTo>
                    <a:pt x="53266" y="460728"/>
                    <a:pt x="95911" y="401128"/>
                    <a:pt x="139241" y="342555"/>
                  </a:cubicBezTo>
                  <a:cubicBezTo>
                    <a:pt x="215283" y="241508"/>
                    <a:pt x="295435" y="144229"/>
                    <a:pt x="380212" y="50718"/>
                  </a:cubicBezTo>
                  <a:cubicBezTo>
                    <a:pt x="398195" y="31023"/>
                    <a:pt x="420631" y="9786"/>
                    <a:pt x="447006" y="13211"/>
                  </a:cubicBezTo>
                  <a:cubicBezTo>
                    <a:pt x="481259" y="16979"/>
                    <a:pt x="496330" y="57055"/>
                    <a:pt x="504551" y="90109"/>
                  </a:cubicBezTo>
                  <a:cubicBezTo>
                    <a:pt x="568091" y="348892"/>
                    <a:pt x="631459" y="607332"/>
                    <a:pt x="694998" y="866285"/>
                  </a:cubicBezTo>
                  <a:cubicBezTo>
                    <a:pt x="745864" y="770205"/>
                    <a:pt x="796901" y="674297"/>
                    <a:pt x="848281" y="578730"/>
                  </a:cubicBezTo>
                  <a:cubicBezTo>
                    <a:pt x="860441" y="555780"/>
                    <a:pt x="876711" y="529919"/>
                    <a:pt x="902572" y="528549"/>
                  </a:cubicBezTo>
                  <a:cubicBezTo>
                    <a:pt x="937168" y="526837"/>
                    <a:pt x="955151" y="568283"/>
                    <a:pt x="963885" y="601680"/>
                  </a:cubicBezTo>
                  <a:cubicBezTo>
                    <a:pt x="1027425" y="843336"/>
                    <a:pt x="1123334" y="1076771"/>
                    <a:pt x="1248186" y="1293422"/>
                  </a:cubicBezTo>
                  <a:close/>
                </a:path>
              </a:pathLst>
            </a:custGeom>
            <a:solidFill>
              <a:srgbClr val="3765C7"/>
            </a:solidFill>
            <a:ln w="9525" cap="flat">
              <a:noFill/>
              <a:prstDash val="solid"/>
              <a:miter/>
            </a:ln>
          </p:spPr>
          <p:txBody>
            <a:bodyPr rtlCol="0" anchor="ctr"/>
            <a:lstStyle/>
            <a:p>
              <a:endParaRPr lang="en-US" sz="1050"/>
            </a:p>
          </p:txBody>
        </p:sp>
        <p:sp>
          <p:nvSpPr>
            <p:cNvPr id="32" name="Freeform: Shape 26">
              <a:extLst>
                <a:ext uri="{FF2B5EF4-FFF2-40B4-BE49-F238E27FC236}">
                  <a16:creationId xmlns:a16="http://schemas.microsoft.com/office/drawing/2014/main" id="{5D217275-B9AB-FDD4-25D3-F190EDE0EF45}"/>
                </a:ext>
              </a:extLst>
            </p:cNvPr>
            <p:cNvSpPr/>
            <p:nvPr/>
          </p:nvSpPr>
          <p:spPr>
            <a:xfrm>
              <a:off x="14930800" y="3388457"/>
              <a:ext cx="222645" cy="274025"/>
            </a:xfrm>
            <a:custGeom>
              <a:avLst/>
              <a:gdLst>
                <a:gd name="connsiteX0" fmla="*/ 114920 w 222645"/>
                <a:gd name="connsiteY0" fmla="*/ 26761 h 274025"/>
                <a:gd name="connsiteX1" fmla="*/ 216309 w 222645"/>
                <a:gd name="connsiteY1" fmla="*/ 202308 h 274025"/>
                <a:gd name="connsiteX2" fmla="*/ 114235 w 222645"/>
                <a:gd name="connsiteY2" fmla="*/ 260367 h 274025"/>
                <a:gd name="connsiteX3" fmla="*/ 12845 w 222645"/>
                <a:gd name="connsiteY3" fmla="*/ 84820 h 274025"/>
                <a:gd name="connsiteX4" fmla="*/ 114920 w 222645"/>
                <a:gd name="connsiteY4" fmla="*/ 26761 h 274025"/>
                <a:gd name="connsiteX5" fmla="*/ 114920 w 222645"/>
                <a:gd name="connsiteY5" fmla="*/ 26761 h 27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2645" h="274025">
                  <a:moveTo>
                    <a:pt x="114920" y="26761"/>
                  </a:moveTo>
                  <a:cubicBezTo>
                    <a:pt x="171095" y="59130"/>
                    <a:pt x="216481" y="137741"/>
                    <a:pt x="216309" y="202308"/>
                  </a:cubicBezTo>
                  <a:cubicBezTo>
                    <a:pt x="216138" y="266875"/>
                    <a:pt x="170410" y="292908"/>
                    <a:pt x="114235" y="260367"/>
                  </a:cubicBezTo>
                  <a:cubicBezTo>
                    <a:pt x="58060" y="227998"/>
                    <a:pt x="12674" y="149387"/>
                    <a:pt x="12845" y="84820"/>
                  </a:cubicBezTo>
                  <a:cubicBezTo>
                    <a:pt x="13017" y="20424"/>
                    <a:pt x="58744" y="-5609"/>
                    <a:pt x="114920" y="26761"/>
                  </a:cubicBezTo>
                  <a:lnTo>
                    <a:pt x="114920" y="26761"/>
                  </a:lnTo>
                  <a:close/>
                </a:path>
              </a:pathLst>
            </a:custGeom>
            <a:solidFill>
              <a:srgbClr val="FFC950"/>
            </a:solidFill>
            <a:ln w="9525" cap="flat">
              <a:noFill/>
              <a:prstDash val="solid"/>
              <a:miter/>
            </a:ln>
          </p:spPr>
          <p:txBody>
            <a:bodyPr rtlCol="0" anchor="ctr"/>
            <a:lstStyle/>
            <a:p>
              <a:endParaRPr lang="en-US" sz="1050"/>
            </a:p>
          </p:txBody>
        </p:sp>
        <p:sp>
          <p:nvSpPr>
            <p:cNvPr id="33" name="Freeform: Shape 27">
              <a:extLst>
                <a:ext uri="{FF2B5EF4-FFF2-40B4-BE49-F238E27FC236}">
                  <a16:creationId xmlns:a16="http://schemas.microsoft.com/office/drawing/2014/main" id="{A3521A80-9EDF-CA31-B5D3-FB1D047D442E}"/>
                </a:ext>
              </a:extLst>
            </p:cNvPr>
            <p:cNvSpPr/>
            <p:nvPr/>
          </p:nvSpPr>
          <p:spPr>
            <a:xfrm>
              <a:off x="12071007" y="1334993"/>
              <a:ext cx="2055188" cy="1370125"/>
            </a:xfrm>
            <a:custGeom>
              <a:avLst/>
              <a:gdLst>
                <a:gd name="connsiteX0" fmla="*/ 2006720 w 2055187"/>
                <a:gd name="connsiteY0" fmla="*/ 1142202 h 1370125"/>
                <a:gd name="connsiteX1" fmla="*/ 2055188 w 2055187"/>
                <a:gd name="connsiteY1" fmla="*/ 1226122 h 1370125"/>
                <a:gd name="connsiteX2" fmla="*/ 2054845 w 2055187"/>
                <a:gd name="connsiteY2" fmla="*/ 1372726 h 1370125"/>
                <a:gd name="connsiteX3" fmla="*/ 12845 w 2055187"/>
                <a:gd name="connsiteY3" fmla="*/ 193904 h 1370125"/>
                <a:gd name="connsiteX4" fmla="*/ 13188 w 2055187"/>
                <a:gd name="connsiteY4" fmla="*/ 47301 h 1370125"/>
                <a:gd name="connsiteX5" fmla="*/ 61998 w 2055187"/>
                <a:gd name="connsiteY5" fmla="*/ 19556 h 1370125"/>
                <a:gd name="connsiteX6" fmla="*/ 2006720 w 2055187"/>
                <a:gd name="connsiteY6" fmla="*/ 1142202 h 137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187" h="1370125">
                  <a:moveTo>
                    <a:pt x="2006720" y="1142202"/>
                  </a:moveTo>
                  <a:cubicBezTo>
                    <a:pt x="2033608" y="1157788"/>
                    <a:pt x="2055188" y="1195295"/>
                    <a:pt x="2055188" y="1226122"/>
                  </a:cubicBezTo>
                  <a:lnTo>
                    <a:pt x="2054845" y="1372726"/>
                  </a:lnTo>
                  <a:lnTo>
                    <a:pt x="12845" y="193904"/>
                  </a:lnTo>
                  <a:lnTo>
                    <a:pt x="13188" y="47301"/>
                  </a:lnTo>
                  <a:cubicBezTo>
                    <a:pt x="13359" y="16473"/>
                    <a:pt x="35110" y="3971"/>
                    <a:pt x="61998" y="19556"/>
                  </a:cubicBezTo>
                  <a:lnTo>
                    <a:pt x="2006720" y="1142202"/>
                  </a:lnTo>
                  <a:close/>
                </a:path>
              </a:pathLst>
            </a:custGeom>
            <a:solidFill>
              <a:srgbClr val="93D4FF"/>
            </a:solidFill>
            <a:ln w="9525" cap="flat">
              <a:noFill/>
              <a:prstDash val="solid"/>
              <a:miter/>
            </a:ln>
          </p:spPr>
          <p:txBody>
            <a:bodyPr rtlCol="0" anchor="ctr"/>
            <a:lstStyle/>
            <a:p>
              <a:endParaRPr lang="en-US" sz="1050"/>
            </a:p>
          </p:txBody>
        </p:sp>
        <p:sp>
          <p:nvSpPr>
            <p:cNvPr id="34" name="Freeform: Shape 28">
              <a:extLst>
                <a:ext uri="{FF2B5EF4-FFF2-40B4-BE49-F238E27FC236}">
                  <a16:creationId xmlns:a16="http://schemas.microsoft.com/office/drawing/2014/main" id="{2A368F51-0A1F-770B-E8C7-AC0596610034}"/>
                </a:ext>
              </a:extLst>
            </p:cNvPr>
            <p:cNvSpPr/>
            <p:nvPr/>
          </p:nvSpPr>
          <p:spPr>
            <a:xfrm>
              <a:off x="11834147" y="1381952"/>
              <a:ext cx="2294960" cy="2997149"/>
            </a:xfrm>
            <a:custGeom>
              <a:avLst/>
              <a:gdLst>
                <a:gd name="connsiteX0" fmla="*/ 2291534 w 2294959"/>
                <a:gd name="connsiteY0" fmla="*/ 1325767 h 2997148"/>
                <a:gd name="connsiteX1" fmla="*/ 2286910 w 2294959"/>
                <a:gd name="connsiteY1" fmla="*/ 2987901 h 2997148"/>
                <a:gd name="connsiteX2" fmla="*/ 12845 w 2294959"/>
                <a:gd name="connsiteY2" fmla="*/ 1674978 h 2997148"/>
                <a:gd name="connsiteX3" fmla="*/ 17469 w 2294959"/>
                <a:gd name="connsiteY3" fmla="*/ 12845 h 2997148"/>
              </a:gdLst>
              <a:ahLst/>
              <a:cxnLst>
                <a:cxn ang="0">
                  <a:pos x="connsiteX0" y="connsiteY0"/>
                </a:cxn>
                <a:cxn ang="0">
                  <a:pos x="connsiteX1" y="connsiteY1"/>
                </a:cxn>
                <a:cxn ang="0">
                  <a:pos x="connsiteX2" y="connsiteY2"/>
                </a:cxn>
                <a:cxn ang="0">
                  <a:pos x="connsiteX3" y="connsiteY3"/>
                </a:cxn>
              </a:cxnLst>
              <a:rect l="l" t="t" r="r" b="b"/>
              <a:pathLst>
                <a:path w="2294959" h="2997148">
                  <a:moveTo>
                    <a:pt x="2291534" y="1325767"/>
                  </a:moveTo>
                  <a:lnTo>
                    <a:pt x="2286910" y="2987901"/>
                  </a:lnTo>
                  <a:lnTo>
                    <a:pt x="12845" y="1674978"/>
                  </a:lnTo>
                  <a:lnTo>
                    <a:pt x="17469" y="12845"/>
                  </a:lnTo>
                  <a:close/>
                </a:path>
              </a:pathLst>
            </a:custGeom>
            <a:solidFill>
              <a:srgbClr val="93D4FF"/>
            </a:solidFill>
            <a:ln w="9525" cap="flat">
              <a:noFill/>
              <a:prstDash val="solid"/>
              <a:miter/>
            </a:ln>
          </p:spPr>
          <p:txBody>
            <a:bodyPr rtlCol="0" anchor="ctr"/>
            <a:lstStyle/>
            <a:p>
              <a:endParaRPr lang="en-US" sz="1050"/>
            </a:p>
          </p:txBody>
        </p:sp>
        <p:sp>
          <p:nvSpPr>
            <p:cNvPr id="35" name="Freeform: Shape 29">
              <a:extLst>
                <a:ext uri="{FF2B5EF4-FFF2-40B4-BE49-F238E27FC236}">
                  <a16:creationId xmlns:a16="http://schemas.microsoft.com/office/drawing/2014/main" id="{52C28E8B-6216-B633-EC0C-682BD38FC07D}"/>
                </a:ext>
              </a:extLst>
            </p:cNvPr>
            <p:cNvSpPr/>
            <p:nvPr/>
          </p:nvSpPr>
          <p:spPr>
            <a:xfrm>
              <a:off x="11761359" y="1035279"/>
              <a:ext cx="2294960" cy="1507138"/>
            </a:xfrm>
            <a:custGeom>
              <a:avLst/>
              <a:gdLst>
                <a:gd name="connsiteX0" fmla="*/ 2238956 w 2294959"/>
                <a:gd name="connsiteY0" fmla="*/ 1276303 h 1507137"/>
                <a:gd name="connsiteX1" fmla="*/ 2287424 w 2294959"/>
                <a:gd name="connsiteY1" fmla="*/ 1360224 h 1507137"/>
                <a:gd name="connsiteX2" fmla="*/ 2287082 w 2294959"/>
                <a:gd name="connsiteY2" fmla="*/ 1506827 h 1507137"/>
                <a:gd name="connsiteX3" fmla="*/ 12845 w 2294959"/>
                <a:gd name="connsiteY3" fmla="*/ 193904 h 1507137"/>
                <a:gd name="connsiteX4" fmla="*/ 13188 w 2294959"/>
                <a:gd name="connsiteY4" fmla="*/ 47301 h 1507137"/>
                <a:gd name="connsiteX5" fmla="*/ 61998 w 2294959"/>
                <a:gd name="connsiteY5" fmla="*/ 19556 h 1507137"/>
                <a:gd name="connsiteX6" fmla="*/ 2238956 w 2294959"/>
                <a:gd name="connsiteY6" fmla="*/ 1276303 h 1507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4959" h="1507137">
                  <a:moveTo>
                    <a:pt x="2238956" y="1276303"/>
                  </a:moveTo>
                  <a:cubicBezTo>
                    <a:pt x="2265844" y="1291889"/>
                    <a:pt x="2287424" y="1329396"/>
                    <a:pt x="2287424" y="1360224"/>
                  </a:cubicBezTo>
                  <a:lnTo>
                    <a:pt x="2287082" y="1506827"/>
                  </a:lnTo>
                  <a:lnTo>
                    <a:pt x="12845" y="193904"/>
                  </a:lnTo>
                  <a:lnTo>
                    <a:pt x="13188" y="47301"/>
                  </a:lnTo>
                  <a:cubicBezTo>
                    <a:pt x="13359" y="16473"/>
                    <a:pt x="35110" y="3971"/>
                    <a:pt x="61998" y="19556"/>
                  </a:cubicBezTo>
                  <a:lnTo>
                    <a:pt x="2238956" y="1276303"/>
                  </a:lnTo>
                  <a:close/>
                </a:path>
              </a:pathLst>
            </a:custGeom>
            <a:solidFill>
              <a:srgbClr val="DCE8F1"/>
            </a:solidFill>
            <a:ln w="9525" cap="flat">
              <a:noFill/>
              <a:prstDash val="solid"/>
              <a:miter/>
            </a:ln>
          </p:spPr>
          <p:txBody>
            <a:bodyPr rtlCol="0" anchor="ctr"/>
            <a:lstStyle/>
            <a:p>
              <a:endParaRPr lang="en-US" sz="1050"/>
            </a:p>
          </p:txBody>
        </p:sp>
        <p:sp>
          <p:nvSpPr>
            <p:cNvPr id="36" name="Freeform: Shape 30">
              <a:extLst>
                <a:ext uri="{FF2B5EF4-FFF2-40B4-BE49-F238E27FC236}">
                  <a16:creationId xmlns:a16="http://schemas.microsoft.com/office/drawing/2014/main" id="{2490788D-CD6D-DB24-0080-A39E32D30FE6}"/>
                </a:ext>
              </a:extLst>
            </p:cNvPr>
            <p:cNvSpPr/>
            <p:nvPr/>
          </p:nvSpPr>
          <p:spPr>
            <a:xfrm>
              <a:off x="11691654" y="922928"/>
              <a:ext cx="2294960" cy="1507138"/>
            </a:xfrm>
            <a:custGeom>
              <a:avLst/>
              <a:gdLst>
                <a:gd name="connsiteX0" fmla="*/ 2238956 w 2294959"/>
                <a:gd name="connsiteY0" fmla="*/ 1276303 h 1507137"/>
                <a:gd name="connsiteX1" fmla="*/ 2287253 w 2294959"/>
                <a:gd name="connsiteY1" fmla="*/ 1360224 h 1507137"/>
                <a:gd name="connsiteX2" fmla="*/ 2286910 w 2294959"/>
                <a:gd name="connsiteY2" fmla="*/ 1506827 h 1507137"/>
                <a:gd name="connsiteX3" fmla="*/ 12845 w 2294959"/>
                <a:gd name="connsiteY3" fmla="*/ 193904 h 1507137"/>
                <a:gd name="connsiteX4" fmla="*/ 13187 w 2294959"/>
                <a:gd name="connsiteY4" fmla="*/ 47301 h 1507137"/>
                <a:gd name="connsiteX5" fmla="*/ 61998 w 2294959"/>
                <a:gd name="connsiteY5" fmla="*/ 19556 h 1507137"/>
                <a:gd name="connsiteX6" fmla="*/ 2238956 w 2294959"/>
                <a:gd name="connsiteY6" fmla="*/ 1276303 h 1507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4959" h="1507137">
                  <a:moveTo>
                    <a:pt x="2238956" y="1276303"/>
                  </a:moveTo>
                  <a:cubicBezTo>
                    <a:pt x="2265845" y="1291889"/>
                    <a:pt x="2287424" y="1329396"/>
                    <a:pt x="2287253" y="1360224"/>
                  </a:cubicBezTo>
                  <a:lnTo>
                    <a:pt x="2286910" y="1506827"/>
                  </a:lnTo>
                  <a:lnTo>
                    <a:pt x="12845" y="193904"/>
                  </a:lnTo>
                  <a:lnTo>
                    <a:pt x="13187" y="47301"/>
                  </a:lnTo>
                  <a:cubicBezTo>
                    <a:pt x="13359" y="16473"/>
                    <a:pt x="35109" y="3971"/>
                    <a:pt x="61998" y="19556"/>
                  </a:cubicBezTo>
                  <a:lnTo>
                    <a:pt x="2238956" y="1276303"/>
                  </a:lnTo>
                  <a:close/>
                </a:path>
              </a:pathLst>
            </a:custGeom>
            <a:solidFill>
              <a:srgbClr val="1352AB"/>
            </a:solidFill>
            <a:ln w="9525" cap="flat">
              <a:noFill/>
              <a:prstDash val="solid"/>
              <a:miter/>
            </a:ln>
          </p:spPr>
          <p:txBody>
            <a:bodyPr rtlCol="0" anchor="ctr"/>
            <a:lstStyle/>
            <a:p>
              <a:endParaRPr lang="en-US" sz="1050"/>
            </a:p>
          </p:txBody>
        </p:sp>
        <p:sp>
          <p:nvSpPr>
            <p:cNvPr id="37" name="Freeform: Shape 31">
              <a:extLst>
                <a:ext uri="{FF2B5EF4-FFF2-40B4-BE49-F238E27FC236}">
                  <a16:creationId xmlns:a16="http://schemas.microsoft.com/office/drawing/2014/main" id="{E96E8E31-7B28-153A-6D38-5654EFE52137}"/>
                </a:ext>
              </a:extLst>
            </p:cNvPr>
            <p:cNvSpPr/>
            <p:nvPr/>
          </p:nvSpPr>
          <p:spPr>
            <a:xfrm>
              <a:off x="13478810" y="1996254"/>
              <a:ext cx="119886" cy="137013"/>
            </a:xfrm>
            <a:custGeom>
              <a:avLst/>
              <a:gdLst>
                <a:gd name="connsiteX0" fmla="*/ 61657 w 119885"/>
                <a:gd name="connsiteY0" fmla="*/ 19552 h 137012"/>
                <a:gd name="connsiteX1" fmla="*/ 110296 w 119885"/>
                <a:gd name="connsiteY1" fmla="*/ 103814 h 137012"/>
                <a:gd name="connsiteX2" fmla="*/ 61485 w 119885"/>
                <a:gd name="connsiteY2" fmla="*/ 131731 h 137012"/>
                <a:gd name="connsiteX3" fmla="*/ 12846 w 119885"/>
                <a:gd name="connsiteY3" fmla="*/ 47468 h 137012"/>
                <a:gd name="connsiteX4" fmla="*/ 61657 w 119885"/>
                <a:gd name="connsiteY4" fmla="*/ 19552 h 137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885" h="137012">
                  <a:moveTo>
                    <a:pt x="61657" y="19552"/>
                  </a:moveTo>
                  <a:cubicBezTo>
                    <a:pt x="88545" y="35137"/>
                    <a:pt x="110296" y="72815"/>
                    <a:pt x="110296" y="103814"/>
                  </a:cubicBezTo>
                  <a:cubicBezTo>
                    <a:pt x="110125" y="134813"/>
                    <a:pt x="88374" y="147316"/>
                    <a:pt x="61485" y="131731"/>
                  </a:cubicBezTo>
                  <a:cubicBezTo>
                    <a:pt x="34597" y="116146"/>
                    <a:pt x="12675" y="78467"/>
                    <a:pt x="12846" y="47468"/>
                  </a:cubicBezTo>
                  <a:cubicBezTo>
                    <a:pt x="12846" y="16469"/>
                    <a:pt x="34768" y="3967"/>
                    <a:pt x="61657" y="19552"/>
                  </a:cubicBezTo>
                  <a:close/>
                </a:path>
              </a:pathLst>
            </a:custGeom>
            <a:solidFill>
              <a:srgbClr val="7CDF82"/>
            </a:solidFill>
            <a:ln w="9525" cap="flat">
              <a:noFill/>
              <a:prstDash val="solid"/>
              <a:miter/>
            </a:ln>
          </p:spPr>
          <p:txBody>
            <a:bodyPr rtlCol="0" anchor="ctr"/>
            <a:lstStyle/>
            <a:p>
              <a:endParaRPr lang="en-US" sz="1050"/>
            </a:p>
          </p:txBody>
        </p:sp>
        <p:sp>
          <p:nvSpPr>
            <p:cNvPr id="38" name="Freeform: Shape 32">
              <a:extLst>
                <a:ext uri="{FF2B5EF4-FFF2-40B4-BE49-F238E27FC236}">
                  <a16:creationId xmlns:a16="http://schemas.microsoft.com/office/drawing/2014/main" id="{67A735B8-EE94-4DEC-1CD8-F61A49EB691B}"/>
                </a:ext>
              </a:extLst>
            </p:cNvPr>
            <p:cNvSpPr/>
            <p:nvPr/>
          </p:nvSpPr>
          <p:spPr>
            <a:xfrm>
              <a:off x="13645109" y="2092334"/>
              <a:ext cx="119886" cy="137013"/>
            </a:xfrm>
            <a:custGeom>
              <a:avLst/>
              <a:gdLst>
                <a:gd name="connsiteX0" fmla="*/ 61828 w 119885"/>
                <a:gd name="connsiteY0" fmla="*/ 19552 h 137012"/>
                <a:gd name="connsiteX1" fmla="*/ 110467 w 119885"/>
                <a:gd name="connsiteY1" fmla="*/ 103814 h 137012"/>
                <a:gd name="connsiteX2" fmla="*/ 61485 w 119885"/>
                <a:gd name="connsiteY2" fmla="*/ 131731 h 137012"/>
                <a:gd name="connsiteX3" fmla="*/ 12846 w 119885"/>
                <a:gd name="connsiteY3" fmla="*/ 47468 h 137012"/>
                <a:gd name="connsiteX4" fmla="*/ 61828 w 119885"/>
                <a:gd name="connsiteY4" fmla="*/ 19552 h 137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885" h="137012">
                  <a:moveTo>
                    <a:pt x="61828" y="19552"/>
                  </a:moveTo>
                  <a:cubicBezTo>
                    <a:pt x="88716" y="35137"/>
                    <a:pt x="110638" y="72815"/>
                    <a:pt x="110467" y="103814"/>
                  </a:cubicBezTo>
                  <a:cubicBezTo>
                    <a:pt x="110296" y="134813"/>
                    <a:pt x="88374" y="147316"/>
                    <a:pt x="61485" y="131731"/>
                  </a:cubicBezTo>
                  <a:cubicBezTo>
                    <a:pt x="34597" y="116146"/>
                    <a:pt x="12674" y="78467"/>
                    <a:pt x="12846" y="47468"/>
                  </a:cubicBezTo>
                  <a:cubicBezTo>
                    <a:pt x="12846" y="16469"/>
                    <a:pt x="34939" y="3967"/>
                    <a:pt x="61828" y="19552"/>
                  </a:cubicBezTo>
                  <a:close/>
                </a:path>
              </a:pathLst>
            </a:custGeom>
            <a:solidFill>
              <a:srgbClr val="EA3D5B"/>
            </a:solidFill>
            <a:ln w="9525" cap="flat">
              <a:noFill/>
              <a:prstDash val="solid"/>
              <a:miter/>
            </a:ln>
          </p:spPr>
          <p:txBody>
            <a:bodyPr rtlCol="0" anchor="ctr"/>
            <a:lstStyle/>
            <a:p>
              <a:endParaRPr lang="en-US" sz="1050"/>
            </a:p>
          </p:txBody>
        </p:sp>
        <p:sp>
          <p:nvSpPr>
            <p:cNvPr id="39" name="Freeform: Shape 33">
              <a:extLst>
                <a:ext uri="{FF2B5EF4-FFF2-40B4-BE49-F238E27FC236}">
                  <a16:creationId xmlns:a16="http://schemas.microsoft.com/office/drawing/2014/main" id="{E8F3F151-4375-4CD3-F383-C0323FB4976B}"/>
                </a:ext>
              </a:extLst>
            </p:cNvPr>
            <p:cNvSpPr/>
            <p:nvPr/>
          </p:nvSpPr>
          <p:spPr>
            <a:xfrm>
              <a:off x="13811579" y="2188414"/>
              <a:ext cx="119886" cy="137013"/>
            </a:xfrm>
            <a:custGeom>
              <a:avLst/>
              <a:gdLst>
                <a:gd name="connsiteX0" fmla="*/ 61828 w 119885"/>
                <a:gd name="connsiteY0" fmla="*/ 19552 h 137012"/>
                <a:gd name="connsiteX1" fmla="*/ 110467 w 119885"/>
                <a:gd name="connsiteY1" fmla="*/ 103814 h 137012"/>
                <a:gd name="connsiteX2" fmla="*/ 61485 w 119885"/>
                <a:gd name="connsiteY2" fmla="*/ 131731 h 137012"/>
                <a:gd name="connsiteX3" fmla="*/ 12846 w 119885"/>
                <a:gd name="connsiteY3" fmla="*/ 47468 h 137012"/>
                <a:gd name="connsiteX4" fmla="*/ 61828 w 119885"/>
                <a:gd name="connsiteY4" fmla="*/ 19552 h 137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885" h="137012">
                  <a:moveTo>
                    <a:pt x="61828" y="19552"/>
                  </a:moveTo>
                  <a:cubicBezTo>
                    <a:pt x="88717" y="35137"/>
                    <a:pt x="110639" y="72815"/>
                    <a:pt x="110467" y="103814"/>
                  </a:cubicBezTo>
                  <a:cubicBezTo>
                    <a:pt x="110296" y="134813"/>
                    <a:pt x="88374" y="147316"/>
                    <a:pt x="61485" y="131731"/>
                  </a:cubicBezTo>
                  <a:cubicBezTo>
                    <a:pt x="34597" y="116146"/>
                    <a:pt x="12674" y="78467"/>
                    <a:pt x="12846" y="47468"/>
                  </a:cubicBezTo>
                  <a:cubicBezTo>
                    <a:pt x="13017" y="16469"/>
                    <a:pt x="34939" y="3967"/>
                    <a:pt x="61828" y="19552"/>
                  </a:cubicBezTo>
                  <a:close/>
                </a:path>
              </a:pathLst>
            </a:custGeom>
            <a:solidFill>
              <a:srgbClr val="FFC950"/>
            </a:solidFill>
            <a:ln w="9525" cap="flat">
              <a:noFill/>
              <a:prstDash val="solid"/>
              <a:miter/>
            </a:ln>
          </p:spPr>
          <p:txBody>
            <a:bodyPr rtlCol="0" anchor="ctr"/>
            <a:lstStyle/>
            <a:p>
              <a:endParaRPr lang="en-US" sz="1050"/>
            </a:p>
          </p:txBody>
        </p:sp>
        <p:sp>
          <p:nvSpPr>
            <p:cNvPr id="40" name="Freeform: Shape 34">
              <a:extLst>
                <a:ext uri="{FF2B5EF4-FFF2-40B4-BE49-F238E27FC236}">
                  <a16:creationId xmlns:a16="http://schemas.microsoft.com/office/drawing/2014/main" id="{A5A4B7B3-E89F-BC65-5B48-A56B1B4B0D07}"/>
                </a:ext>
              </a:extLst>
            </p:cNvPr>
            <p:cNvSpPr/>
            <p:nvPr/>
          </p:nvSpPr>
          <p:spPr>
            <a:xfrm>
              <a:off x="11756563" y="1216338"/>
              <a:ext cx="2294960" cy="2997149"/>
            </a:xfrm>
            <a:custGeom>
              <a:avLst/>
              <a:gdLst>
                <a:gd name="connsiteX0" fmla="*/ 2291706 w 2294959"/>
                <a:gd name="connsiteY0" fmla="*/ 1325939 h 2997148"/>
                <a:gd name="connsiteX1" fmla="*/ 2286910 w 2294959"/>
                <a:gd name="connsiteY1" fmla="*/ 2987901 h 2997148"/>
                <a:gd name="connsiteX2" fmla="*/ 12845 w 2294959"/>
                <a:gd name="connsiteY2" fmla="*/ 1674978 h 2997148"/>
                <a:gd name="connsiteX3" fmla="*/ 17640 w 2294959"/>
                <a:gd name="connsiteY3" fmla="*/ 12845 h 2997148"/>
              </a:gdLst>
              <a:ahLst/>
              <a:cxnLst>
                <a:cxn ang="0">
                  <a:pos x="connsiteX0" y="connsiteY0"/>
                </a:cxn>
                <a:cxn ang="0">
                  <a:pos x="connsiteX1" y="connsiteY1"/>
                </a:cxn>
                <a:cxn ang="0">
                  <a:pos x="connsiteX2" y="connsiteY2"/>
                </a:cxn>
                <a:cxn ang="0">
                  <a:pos x="connsiteX3" y="connsiteY3"/>
                </a:cxn>
              </a:cxnLst>
              <a:rect l="l" t="t" r="r" b="b"/>
              <a:pathLst>
                <a:path w="2294959" h="2997148">
                  <a:moveTo>
                    <a:pt x="2291706" y="1325939"/>
                  </a:moveTo>
                  <a:lnTo>
                    <a:pt x="2286910" y="2987901"/>
                  </a:lnTo>
                  <a:lnTo>
                    <a:pt x="12845" y="1674978"/>
                  </a:lnTo>
                  <a:lnTo>
                    <a:pt x="17640" y="12845"/>
                  </a:lnTo>
                  <a:close/>
                </a:path>
              </a:pathLst>
            </a:custGeom>
            <a:solidFill>
              <a:srgbClr val="FFFFFF"/>
            </a:solidFill>
            <a:ln w="9525" cap="flat">
              <a:noFill/>
              <a:prstDash val="solid"/>
              <a:miter/>
            </a:ln>
          </p:spPr>
          <p:txBody>
            <a:bodyPr rtlCol="0" anchor="ctr"/>
            <a:lstStyle/>
            <a:p>
              <a:endParaRPr lang="en-US" sz="1050"/>
            </a:p>
          </p:txBody>
        </p:sp>
        <p:sp>
          <p:nvSpPr>
            <p:cNvPr id="41" name="Freeform: Shape 35">
              <a:extLst>
                <a:ext uri="{FF2B5EF4-FFF2-40B4-BE49-F238E27FC236}">
                  <a16:creationId xmlns:a16="http://schemas.microsoft.com/office/drawing/2014/main" id="{565D5114-1C6E-A992-5ACA-599CD51B9C6C}"/>
                </a:ext>
              </a:extLst>
            </p:cNvPr>
            <p:cNvSpPr/>
            <p:nvPr/>
          </p:nvSpPr>
          <p:spPr>
            <a:xfrm>
              <a:off x="12055934" y="1682110"/>
              <a:ext cx="1695530" cy="2072314"/>
            </a:xfrm>
            <a:custGeom>
              <a:avLst/>
              <a:gdLst>
                <a:gd name="connsiteX0" fmla="*/ 1574618 w 1695529"/>
                <a:gd name="connsiteY0" fmla="*/ 860680 h 2072314"/>
                <a:gd name="connsiteX1" fmla="*/ 1692792 w 1695529"/>
                <a:gd name="connsiteY1" fmla="*/ 1065514 h 2072314"/>
                <a:gd name="connsiteX2" fmla="*/ 1690222 w 1695529"/>
                <a:gd name="connsiteY2" fmla="*/ 1985895 h 2072314"/>
                <a:gd name="connsiteX3" fmla="*/ 1571193 w 1695529"/>
                <a:gd name="connsiteY3" fmla="*/ 2053716 h 2072314"/>
                <a:gd name="connsiteX4" fmla="*/ 131020 w 1695529"/>
                <a:gd name="connsiteY4" fmla="*/ 1222222 h 2072314"/>
                <a:gd name="connsiteX5" fmla="*/ 12847 w 1695529"/>
                <a:gd name="connsiteY5" fmla="*/ 1017388 h 2072314"/>
                <a:gd name="connsiteX6" fmla="*/ 15416 w 1695529"/>
                <a:gd name="connsiteY6" fmla="*/ 97007 h 2072314"/>
                <a:gd name="connsiteX7" fmla="*/ 134445 w 1695529"/>
                <a:gd name="connsiteY7" fmla="*/ 29185 h 2072314"/>
                <a:gd name="connsiteX8" fmla="*/ 1574618 w 1695529"/>
                <a:gd name="connsiteY8" fmla="*/ 860680 h 2072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5529" h="2072314">
                  <a:moveTo>
                    <a:pt x="1574618" y="860680"/>
                  </a:moveTo>
                  <a:cubicBezTo>
                    <a:pt x="1640384" y="898701"/>
                    <a:pt x="1693134" y="990328"/>
                    <a:pt x="1692792" y="1065514"/>
                  </a:cubicBezTo>
                  <a:lnTo>
                    <a:pt x="1690222" y="1985895"/>
                  </a:lnTo>
                  <a:cubicBezTo>
                    <a:pt x="1690051" y="2061081"/>
                    <a:pt x="1636959" y="2091737"/>
                    <a:pt x="1571193" y="2053716"/>
                  </a:cubicBezTo>
                  <a:lnTo>
                    <a:pt x="131020" y="1222222"/>
                  </a:lnTo>
                  <a:cubicBezTo>
                    <a:pt x="65254" y="1184201"/>
                    <a:pt x="12504" y="1092574"/>
                    <a:pt x="12847" y="1017388"/>
                  </a:cubicBezTo>
                  <a:lnTo>
                    <a:pt x="15416" y="97007"/>
                  </a:lnTo>
                  <a:cubicBezTo>
                    <a:pt x="15587" y="21821"/>
                    <a:pt x="68679" y="-8836"/>
                    <a:pt x="134445" y="29185"/>
                  </a:cubicBezTo>
                  <a:lnTo>
                    <a:pt x="1574618" y="860680"/>
                  </a:lnTo>
                  <a:close/>
                </a:path>
              </a:pathLst>
            </a:custGeom>
            <a:solidFill>
              <a:srgbClr val="EA3D5B"/>
            </a:solidFill>
            <a:ln w="9525" cap="flat">
              <a:noFill/>
              <a:prstDash val="solid"/>
              <a:miter/>
            </a:ln>
          </p:spPr>
          <p:txBody>
            <a:bodyPr rtlCol="0" anchor="ctr"/>
            <a:lstStyle/>
            <a:p>
              <a:endParaRPr lang="en-US" sz="1050"/>
            </a:p>
          </p:txBody>
        </p:sp>
        <p:sp>
          <p:nvSpPr>
            <p:cNvPr id="42" name="Freeform: Shape 36">
              <a:extLst>
                <a:ext uri="{FF2B5EF4-FFF2-40B4-BE49-F238E27FC236}">
                  <a16:creationId xmlns:a16="http://schemas.microsoft.com/office/drawing/2014/main" id="{70CB805A-FE54-A3E8-7737-9472D07EDEDA}"/>
                </a:ext>
              </a:extLst>
            </p:cNvPr>
            <p:cNvSpPr/>
            <p:nvPr/>
          </p:nvSpPr>
          <p:spPr>
            <a:xfrm>
              <a:off x="12575383" y="2315334"/>
              <a:ext cx="633683" cy="804949"/>
            </a:xfrm>
            <a:custGeom>
              <a:avLst/>
              <a:gdLst>
                <a:gd name="connsiteX0" fmla="*/ 321296 w 633682"/>
                <a:gd name="connsiteY0" fmla="*/ 54992 h 804948"/>
                <a:gd name="connsiteX1" fmla="*/ 627861 w 633682"/>
                <a:gd name="connsiteY1" fmla="*/ 585744 h 804948"/>
                <a:gd name="connsiteX2" fmla="*/ 319241 w 633682"/>
                <a:gd name="connsiteY2" fmla="*/ 761634 h 804948"/>
                <a:gd name="connsiteX3" fmla="*/ 12846 w 633682"/>
                <a:gd name="connsiteY3" fmla="*/ 230710 h 804948"/>
                <a:gd name="connsiteX4" fmla="*/ 321296 w 633682"/>
                <a:gd name="connsiteY4" fmla="*/ 54992 h 804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3682" h="804948">
                  <a:moveTo>
                    <a:pt x="321296" y="54992"/>
                  </a:moveTo>
                  <a:cubicBezTo>
                    <a:pt x="491191" y="152956"/>
                    <a:pt x="628375" y="390501"/>
                    <a:pt x="627861" y="585744"/>
                  </a:cubicBezTo>
                  <a:cubicBezTo>
                    <a:pt x="627348" y="780815"/>
                    <a:pt x="489136" y="859598"/>
                    <a:pt x="319241" y="761634"/>
                  </a:cubicBezTo>
                  <a:cubicBezTo>
                    <a:pt x="149345" y="663670"/>
                    <a:pt x="12333" y="425953"/>
                    <a:pt x="12846" y="230710"/>
                  </a:cubicBezTo>
                  <a:cubicBezTo>
                    <a:pt x="13532" y="35639"/>
                    <a:pt x="151400" y="-42972"/>
                    <a:pt x="321296" y="54992"/>
                  </a:cubicBezTo>
                  <a:close/>
                </a:path>
              </a:pathLst>
            </a:custGeom>
            <a:solidFill>
              <a:srgbClr val="FFFFFF"/>
            </a:solidFill>
            <a:ln w="9525" cap="flat">
              <a:noFill/>
              <a:prstDash val="solid"/>
              <a:miter/>
            </a:ln>
          </p:spPr>
          <p:txBody>
            <a:bodyPr rtlCol="0" anchor="ctr"/>
            <a:lstStyle/>
            <a:p>
              <a:endParaRPr lang="en-US" sz="1050"/>
            </a:p>
          </p:txBody>
        </p:sp>
        <p:sp>
          <p:nvSpPr>
            <p:cNvPr id="43" name="Freeform: Shape 37">
              <a:extLst>
                <a:ext uri="{FF2B5EF4-FFF2-40B4-BE49-F238E27FC236}">
                  <a16:creationId xmlns:a16="http://schemas.microsoft.com/office/drawing/2014/main" id="{0717C70A-7672-B7C2-93CA-72F13315236F}"/>
                </a:ext>
              </a:extLst>
            </p:cNvPr>
            <p:cNvSpPr/>
            <p:nvPr/>
          </p:nvSpPr>
          <p:spPr>
            <a:xfrm>
              <a:off x="12780390" y="2431810"/>
              <a:ext cx="325405" cy="462417"/>
            </a:xfrm>
            <a:custGeom>
              <a:avLst/>
              <a:gdLst>
                <a:gd name="connsiteX0" fmla="*/ 14215 w 325404"/>
                <a:gd name="connsiteY0" fmla="*/ 12845 h 462417"/>
                <a:gd name="connsiteX1" fmla="*/ 321808 w 325404"/>
                <a:gd name="connsiteY1" fmla="*/ 416518 h 462417"/>
                <a:gd name="connsiteX2" fmla="*/ 12845 w 325404"/>
                <a:gd name="connsiteY2" fmla="*/ 464130 h 462417"/>
              </a:gdLst>
              <a:ahLst/>
              <a:cxnLst>
                <a:cxn ang="0">
                  <a:pos x="connsiteX0" y="connsiteY0"/>
                </a:cxn>
                <a:cxn ang="0">
                  <a:pos x="connsiteX1" y="connsiteY1"/>
                </a:cxn>
                <a:cxn ang="0">
                  <a:pos x="connsiteX2" y="connsiteY2"/>
                </a:cxn>
              </a:cxnLst>
              <a:rect l="l" t="t" r="r" b="b"/>
              <a:pathLst>
                <a:path w="325404" h="462417">
                  <a:moveTo>
                    <a:pt x="14215" y="12845"/>
                  </a:moveTo>
                  <a:lnTo>
                    <a:pt x="321808" y="416518"/>
                  </a:lnTo>
                  <a:lnTo>
                    <a:pt x="12845" y="464130"/>
                  </a:lnTo>
                  <a:close/>
                </a:path>
              </a:pathLst>
            </a:custGeom>
            <a:solidFill>
              <a:srgbClr val="35518E"/>
            </a:solidFill>
            <a:ln w="9525" cap="flat">
              <a:noFill/>
              <a:prstDash val="solid"/>
              <a:miter/>
            </a:ln>
          </p:spPr>
          <p:txBody>
            <a:bodyPr rtlCol="0" anchor="ctr"/>
            <a:lstStyle/>
            <a:p>
              <a:endParaRPr lang="en-US" sz="1050"/>
            </a:p>
          </p:txBody>
        </p:sp>
        <p:sp>
          <p:nvSpPr>
            <p:cNvPr id="44" name="Freeform: Shape 38">
              <a:extLst>
                <a:ext uri="{FF2B5EF4-FFF2-40B4-BE49-F238E27FC236}">
                  <a16:creationId xmlns:a16="http://schemas.microsoft.com/office/drawing/2014/main" id="{66F7D19A-CEF5-1921-385E-8CB6A6AA0929}"/>
                </a:ext>
              </a:extLst>
            </p:cNvPr>
            <p:cNvSpPr/>
            <p:nvPr/>
          </p:nvSpPr>
          <p:spPr>
            <a:xfrm>
              <a:off x="13311313" y="4059900"/>
              <a:ext cx="804949" cy="787822"/>
            </a:xfrm>
            <a:custGeom>
              <a:avLst/>
              <a:gdLst>
                <a:gd name="connsiteX0" fmla="*/ 798954 w 804948"/>
                <a:gd name="connsiteY0" fmla="*/ 437545 h 787821"/>
                <a:gd name="connsiteX1" fmla="*/ 798098 w 804948"/>
                <a:gd name="connsiteY1" fmla="*/ 703350 h 787821"/>
                <a:gd name="connsiteX2" fmla="*/ 787480 w 804948"/>
                <a:gd name="connsiteY2" fmla="*/ 726813 h 787821"/>
                <a:gd name="connsiteX3" fmla="*/ 680610 w 804948"/>
                <a:gd name="connsiteY3" fmla="*/ 788811 h 787821"/>
                <a:gd name="connsiteX4" fmla="*/ 691399 w 804948"/>
                <a:gd name="connsiteY4" fmla="*/ 765176 h 787821"/>
                <a:gd name="connsiteX5" fmla="*/ 692085 w 804948"/>
                <a:gd name="connsiteY5" fmla="*/ 499372 h 787821"/>
                <a:gd name="connsiteX6" fmla="*/ 655605 w 804948"/>
                <a:gd name="connsiteY6" fmla="*/ 436004 h 787821"/>
                <a:gd name="connsiteX7" fmla="*/ 38877 w 804948"/>
                <a:gd name="connsiteY7" fmla="*/ 79943 h 787821"/>
                <a:gd name="connsiteX8" fmla="*/ 12845 w 804948"/>
                <a:gd name="connsiteY8" fmla="*/ 77203 h 787821"/>
                <a:gd name="connsiteX9" fmla="*/ 119543 w 804948"/>
                <a:gd name="connsiteY9" fmla="*/ 15376 h 787821"/>
                <a:gd name="connsiteX10" fmla="*/ 145576 w 804948"/>
                <a:gd name="connsiteY10" fmla="*/ 17944 h 787821"/>
                <a:gd name="connsiteX11" fmla="*/ 762304 w 804948"/>
                <a:gd name="connsiteY11" fmla="*/ 374006 h 787821"/>
                <a:gd name="connsiteX12" fmla="*/ 798954 w 804948"/>
                <a:gd name="connsiteY12" fmla="*/ 437545 h 787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4948" h="787821">
                  <a:moveTo>
                    <a:pt x="798954" y="437545"/>
                  </a:moveTo>
                  <a:lnTo>
                    <a:pt x="798098" y="703350"/>
                  </a:lnTo>
                  <a:cubicBezTo>
                    <a:pt x="798098" y="714996"/>
                    <a:pt x="793988" y="723217"/>
                    <a:pt x="787480" y="726813"/>
                  </a:cubicBezTo>
                  <a:lnTo>
                    <a:pt x="680610" y="788811"/>
                  </a:lnTo>
                  <a:cubicBezTo>
                    <a:pt x="687118" y="784872"/>
                    <a:pt x="691399" y="776823"/>
                    <a:pt x="691399" y="765176"/>
                  </a:cubicBezTo>
                  <a:lnTo>
                    <a:pt x="692085" y="499372"/>
                  </a:lnTo>
                  <a:cubicBezTo>
                    <a:pt x="692256" y="475909"/>
                    <a:pt x="675814" y="447650"/>
                    <a:pt x="655605" y="436004"/>
                  </a:cubicBezTo>
                  <a:lnTo>
                    <a:pt x="38877" y="79943"/>
                  </a:lnTo>
                  <a:cubicBezTo>
                    <a:pt x="28601" y="74120"/>
                    <a:pt x="19353" y="73435"/>
                    <a:pt x="12845" y="77203"/>
                  </a:cubicBezTo>
                  <a:lnTo>
                    <a:pt x="119543" y="15376"/>
                  </a:lnTo>
                  <a:cubicBezTo>
                    <a:pt x="126223" y="11437"/>
                    <a:pt x="135471" y="11950"/>
                    <a:pt x="145576" y="17944"/>
                  </a:cubicBezTo>
                  <a:lnTo>
                    <a:pt x="762304" y="374006"/>
                  </a:lnTo>
                  <a:cubicBezTo>
                    <a:pt x="782684" y="385823"/>
                    <a:pt x="798954" y="414082"/>
                    <a:pt x="798954" y="437545"/>
                  </a:cubicBezTo>
                  <a:close/>
                </a:path>
              </a:pathLst>
            </a:custGeom>
            <a:solidFill>
              <a:srgbClr val="E22951"/>
            </a:solidFill>
            <a:ln w="9525" cap="flat">
              <a:noFill/>
              <a:prstDash val="solid"/>
              <a:miter/>
            </a:ln>
          </p:spPr>
          <p:txBody>
            <a:bodyPr rtlCol="0" anchor="ctr"/>
            <a:lstStyle/>
            <a:p>
              <a:endParaRPr lang="en-US" sz="1050"/>
            </a:p>
          </p:txBody>
        </p:sp>
        <p:sp>
          <p:nvSpPr>
            <p:cNvPr id="45" name="Freeform: Shape 39">
              <a:extLst>
                <a:ext uri="{FF2B5EF4-FFF2-40B4-BE49-F238E27FC236}">
                  <a16:creationId xmlns:a16="http://schemas.microsoft.com/office/drawing/2014/main" id="{71BE1996-D093-8DCF-DDCA-6758475F779D}"/>
                </a:ext>
              </a:extLst>
            </p:cNvPr>
            <p:cNvSpPr/>
            <p:nvPr/>
          </p:nvSpPr>
          <p:spPr>
            <a:xfrm>
              <a:off x="13300009" y="4122145"/>
              <a:ext cx="702189" cy="736442"/>
            </a:xfrm>
            <a:custGeom>
              <a:avLst/>
              <a:gdLst>
                <a:gd name="connsiteX0" fmla="*/ 50352 w 702189"/>
                <a:gd name="connsiteY0" fmla="*/ 17869 h 736442"/>
                <a:gd name="connsiteX1" fmla="*/ 13530 w 702189"/>
                <a:gd name="connsiteY1" fmla="*/ 38934 h 736442"/>
                <a:gd name="connsiteX2" fmla="*/ 12845 w 702189"/>
                <a:gd name="connsiteY2" fmla="*/ 304739 h 736442"/>
                <a:gd name="connsiteX3" fmla="*/ 49496 w 702189"/>
                <a:gd name="connsiteY3" fmla="*/ 368107 h 736442"/>
                <a:gd name="connsiteX4" fmla="*/ 666223 w 702189"/>
                <a:gd name="connsiteY4" fmla="*/ 724168 h 736442"/>
                <a:gd name="connsiteX5" fmla="*/ 703046 w 702189"/>
                <a:gd name="connsiteY5" fmla="*/ 703102 h 736442"/>
                <a:gd name="connsiteX6" fmla="*/ 703731 w 702189"/>
                <a:gd name="connsiteY6" fmla="*/ 437298 h 736442"/>
                <a:gd name="connsiteX7" fmla="*/ 667080 w 702189"/>
                <a:gd name="connsiteY7" fmla="*/ 373930 h 736442"/>
                <a:gd name="connsiteX8" fmla="*/ 50352 w 702189"/>
                <a:gd name="connsiteY8" fmla="*/ 17869 h 736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189" h="736442">
                  <a:moveTo>
                    <a:pt x="50352" y="17869"/>
                  </a:moveTo>
                  <a:cubicBezTo>
                    <a:pt x="30143" y="6222"/>
                    <a:pt x="13530" y="15471"/>
                    <a:pt x="13530" y="38934"/>
                  </a:cubicBezTo>
                  <a:lnTo>
                    <a:pt x="12845" y="304739"/>
                  </a:lnTo>
                  <a:cubicBezTo>
                    <a:pt x="12845" y="328031"/>
                    <a:pt x="29115" y="356461"/>
                    <a:pt x="49496" y="368107"/>
                  </a:cubicBezTo>
                  <a:lnTo>
                    <a:pt x="666223" y="724168"/>
                  </a:lnTo>
                  <a:cubicBezTo>
                    <a:pt x="686433" y="735814"/>
                    <a:pt x="703046" y="726566"/>
                    <a:pt x="703046" y="703102"/>
                  </a:cubicBezTo>
                  <a:lnTo>
                    <a:pt x="703731" y="437298"/>
                  </a:lnTo>
                  <a:cubicBezTo>
                    <a:pt x="703731" y="414006"/>
                    <a:pt x="687461" y="385576"/>
                    <a:pt x="667080" y="373930"/>
                  </a:cubicBezTo>
                  <a:lnTo>
                    <a:pt x="50352" y="17869"/>
                  </a:lnTo>
                  <a:close/>
                </a:path>
              </a:pathLst>
            </a:custGeom>
            <a:solidFill>
              <a:srgbClr val="FD546B"/>
            </a:solidFill>
            <a:ln w="9525" cap="flat">
              <a:noFill/>
              <a:prstDash val="solid"/>
              <a:miter/>
            </a:ln>
          </p:spPr>
          <p:txBody>
            <a:bodyPr rtlCol="0" anchor="ctr"/>
            <a:lstStyle/>
            <a:p>
              <a:endParaRPr lang="en-US" sz="1050"/>
            </a:p>
          </p:txBody>
        </p:sp>
        <p:sp>
          <p:nvSpPr>
            <p:cNvPr id="46" name="Freeform: Shape 40">
              <a:extLst>
                <a:ext uri="{FF2B5EF4-FFF2-40B4-BE49-F238E27FC236}">
                  <a16:creationId xmlns:a16="http://schemas.microsoft.com/office/drawing/2014/main" id="{464C2263-6D46-2025-8ED8-5EF495AC6502}"/>
                </a:ext>
              </a:extLst>
            </p:cNvPr>
            <p:cNvSpPr/>
            <p:nvPr/>
          </p:nvSpPr>
          <p:spPr>
            <a:xfrm>
              <a:off x="13374167" y="4263591"/>
              <a:ext cx="154139" cy="205519"/>
            </a:xfrm>
            <a:custGeom>
              <a:avLst/>
              <a:gdLst>
                <a:gd name="connsiteX0" fmla="*/ 90600 w 154139"/>
                <a:gd name="connsiteY0" fmla="*/ 24738 h 205518"/>
                <a:gd name="connsiteX1" fmla="*/ 123996 w 154139"/>
                <a:gd name="connsiteY1" fmla="*/ 51627 h 205518"/>
                <a:gd name="connsiteX2" fmla="*/ 149173 w 154139"/>
                <a:gd name="connsiteY2" fmla="*/ 87764 h 205518"/>
                <a:gd name="connsiteX3" fmla="*/ 127935 w 154139"/>
                <a:gd name="connsiteY3" fmla="*/ 98040 h 205518"/>
                <a:gd name="connsiteX4" fmla="*/ 92141 w 154139"/>
                <a:gd name="connsiteY4" fmla="*/ 58135 h 205518"/>
                <a:gd name="connsiteX5" fmla="*/ 68506 w 154139"/>
                <a:gd name="connsiteY5" fmla="*/ 51113 h 205518"/>
                <a:gd name="connsiteX6" fmla="*/ 52236 w 154139"/>
                <a:gd name="connsiteY6" fmla="*/ 60362 h 205518"/>
                <a:gd name="connsiteX7" fmla="*/ 46413 w 154139"/>
                <a:gd name="connsiteY7" fmla="*/ 84168 h 205518"/>
                <a:gd name="connsiteX8" fmla="*/ 52065 w 154139"/>
                <a:gd name="connsiteY8" fmla="*/ 114824 h 205518"/>
                <a:gd name="connsiteX9" fmla="*/ 68164 w 154139"/>
                <a:gd name="connsiteY9" fmla="*/ 142740 h 205518"/>
                <a:gd name="connsiteX10" fmla="*/ 91798 w 154139"/>
                <a:gd name="connsiteY10" fmla="*/ 163121 h 205518"/>
                <a:gd name="connsiteX11" fmla="*/ 127593 w 154139"/>
                <a:gd name="connsiteY11" fmla="*/ 164320 h 205518"/>
                <a:gd name="connsiteX12" fmla="*/ 148830 w 154139"/>
                <a:gd name="connsiteY12" fmla="*/ 199087 h 205518"/>
                <a:gd name="connsiteX13" fmla="*/ 123483 w 154139"/>
                <a:gd name="connsiteY13" fmla="*/ 206280 h 205518"/>
                <a:gd name="connsiteX14" fmla="*/ 89914 w 154139"/>
                <a:gd name="connsiteY14" fmla="*/ 194463 h 205518"/>
                <a:gd name="connsiteX15" fmla="*/ 50523 w 154139"/>
                <a:gd name="connsiteY15" fmla="*/ 160723 h 205518"/>
                <a:gd name="connsiteX16" fmla="*/ 22778 w 154139"/>
                <a:gd name="connsiteY16" fmla="*/ 114481 h 205518"/>
                <a:gd name="connsiteX17" fmla="*/ 12845 w 154139"/>
                <a:gd name="connsiteY17" fmla="*/ 64986 h 205518"/>
                <a:gd name="connsiteX18" fmla="*/ 23121 w 154139"/>
                <a:gd name="connsiteY18" fmla="*/ 27136 h 205518"/>
                <a:gd name="connsiteX19" fmla="*/ 51037 w 154139"/>
                <a:gd name="connsiteY19" fmla="*/ 12921 h 205518"/>
                <a:gd name="connsiteX20" fmla="*/ 90600 w 154139"/>
                <a:gd name="connsiteY20" fmla="*/ 24738 h 20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4139" h="205518">
                  <a:moveTo>
                    <a:pt x="90600" y="24738"/>
                  </a:moveTo>
                  <a:cubicBezTo>
                    <a:pt x="102931" y="31932"/>
                    <a:pt x="114063" y="41009"/>
                    <a:pt x="123996" y="51627"/>
                  </a:cubicBezTo>
                  <a:cubicBezTo>
                    <a:pt x="134101" y="62588"/>
                    <a:pt x="142322" y="74405"/>
                    <a:pt x="149173" y="87764"/>
                  </a:cubicBezTo>
                  <a:lnTo>
                    <a:pt x="127935" y="98040"/>
                  </a:lnTo>
                  <a:cubicBezTo>
                    <a:pt x="118345" y="79715"/>
                    <a:pt x="106356" y="66356"/>
                    <a:pt x="92141" y="58135"/>
                  </a:cubicBezTo>
                  <a:cubicBezTo>
                    <a:pt x="83235" y="52997"/>
                    <a:pt x="75357" y="50771"/>
                    <a:pt x="68506" y="51113"/>
                  </a:cubicBezTo>
                  <a:cubicBezTo>
                    <a:pt x="61656" y="51627"/>
                    <a:pt x="56175" y="54710"/>
                    <a:pt x="52236" y="60362"/>
                  </a:cubicBezTo>
                  <a:cubicBezTo>
                    <a:pt x="48468" y="66185"/>
                    <a:pt x="46413" y="74063"/>
                    <a:pt x="46413" y="84168"/>
                  </a:cubicBezTo>
                  <a:cubicBezTo>
                    <a:pt x="46413" y="94272"/>
                    <a:pt x="48297" y="104377"/>
                    <a:pt x="52065" y="114824"/>
                  </a:cubicBezTo>
                  <a:cubicBezTo>
                    <a:pt x="55833" y="124929"/>
                    <a:pt x="61313" y="134177"/>
                    <a:pt x="68164" y="142740"/>
                  </a:cubicBezTo>
                  <a:cubicBezTo>
                    <a:pt x="75014" y="151132"/>
                    <a:pt x="82893" y="157983"/>
                    <a:pt x="91798" y="163121"/>
                  </a:cubicBezTo>
                  <a:cubicBezTo>
                    <a:pt x="106013" y="171342"/>
                    <a:pt x="118002" y="171684"/>
                    <a:pt x="127593" y="164320"/>
                  </a:cubicBezTo>
                  <a:lnTo>
                    <a:pt x="148830" y="199087"/>
                  </a:lnTo>
                  <a:cubicBezTo>
                    <a:pt x="141979" y="204567"/>
                    <a:pt x="133416" y="207136"/>
                    <a:pt x="123483" y="206280"/>
                  </a:cubicBezTo>
                  <a:cubicBezTo>
                    <a:pt x="113378" y="205595"/>
                    <a:pt x="102074" y="201484"/>
                    <a:pt x="89914" y="194463"/>
                  </a:cubicBezTo>
                  <a:cubicBezTo>
                    <a:pt x="75186" y="186071"/>
                    <a:pt x="62170" y="174767"/>
                    <a:pt x="50523" y="160723"/>
                  </a:cubicBezTo>
                  <a:cubicBezTo>
                    <a:pt x="38706" y="146508"/>
                    <a:pt x="29458" y="131094"/>
                    <a:pt x="22778" y="114481"/>
                  </a:cubicBezTo>
                  <a:cubicBezTo>
                    <a:pt x="16099" y="97526"/>
                    <a:pt x="12845" y="81256"/>
                    <a:pt x="12845" y="64986"/>
                  </a:cubicBezTo>
                  <a:cubicBezTo>
                    <a:pt x="12845" y="48887"/>
                    <a:pt x="16270" y="36213"/>
                    <a:pt x="23121" y="27136"/>
                  </a:cubicBezTo>
                  <a:cubicBezTo>
                    <a:pt x="29800" y="18230"/>
                    <a:pt x="39220" y="13606"/>
                    <a:pt x="51037" y="12921"/>
                  </a:cubicBezTo>
                  <a:cubicBezTo>
                    <a:pt x="62683" y="12236"/>
                    <a:pt x="75871" y="16175"/>
                    <a:pt x="90600" y="24738"/>
                  </a:cubicBezTo>
                  <a:close/>
                </a:path>
              </a:pathLst>
            </a:custGeom>
            <a:solidFill>
              <a:srgbClr val="FFFFFF"/>
            </a:solidFill>
            <a:ln w="9525" cap="flat">
              <a:noFill/>
              <a:prstDash val="solid"/>
              <a:miter/>
            </a:ln>
          </p:spPr>
          <p:txBody>
            <a:bodyPr rtlCol="0" anchor="ctr"/>
            <a:lstStyle/>
            <a:p>
              <a:endParaRPr lang="en-US" sz="1050"/>
            </a:p>
          </p:txBody>
        </p:sp>
        <p:sp>
          <p:nvSpPr>
            <p:cNvPr id="47" name="Freeform: Shape 41">
              <a:extLst>
                <a:ext uri="{FF2B5EF4-FFF2-40B4-BE49-F238E27FC236}">
                  <a16:creationId xmlns:a16="http://schemas.microsoft.com/office/drawing/2014/main" id="{1EB6AFC7-E997-89B8-E3A8-C3A4C32307BE}"/>
                </a:ext>
              </a:extLst>
            </p:cNvPr>
            <p:cNvSpPr/>
            <p:nvPr/>
          </p:nvSpPr>
          <p:spPr>
            <a:xfrm>
              <a:off x="13530191" y="4313848"/>
              <a:ext cx="51380" cy="205519"/>
            </a:xfrm>
            <a:custGeom>
              <a:avLst/>
              <a:gdLst>
                <a:gd name="connsiteX0" fmla="*/ 45043 w 51379"/>
                <a:gd name="connsiteY0" fmla="*/ 31170 h 205518"/>
                <a:gd name="connsiteX1" fmla="*/ 44700 w 51379"/>
                <a:gd name="connsiteY1" fmla="*/ 205005 h 205518"/>
                <a:gd name="connsiteX2" fmla="*/ 12845 w 51379"/>
                <a:gd name="connsiteY2" fmla="*/ 186680 h 205518"/>
                <a:gd name="connsiteX3" fmla="*/ 13359 w 51379"/>
                <a:gd name="connsiteY3" fmla="*/ 12845 h 205518"/>
              </a:gdLst>
              <a:ahLst/>
              <a:cxnLst>
                <a:cxn ang="0">
                  <a:pos x="connsiteX0" y="connsiteY0"/>
                </a:cxn>
                <a:cxn ang="0">
                  <a:pos x="connsiteX1" y="connsiteY1"/>
                </a:cxn>
                <a:cxn ang="0">
                  <a:pos x="connsiteX2" y="connsiteY2"/>
                </a:cxn>
                <a:cxn ang="0">
                  <a:pos x="connsiteX3" y="connsiteY3"/>
                </a:cxn>
              </a:cxnLst>
              <a:rect l="l" t="t" r="r" b="b"/>
              <a:pathLst>
                <a:path w="51379" h="205518">
                  <a:moveTo>
                    <a:pt x="45043" y="31170"/>
                  </a:moveTo>
                  <a:lnTo>
                    <a:pt x="44700" y="205005"/>
                  </a:lnTo>
                  <a:lnTo>
                    <a:pt x="12845" y="186680"/>
                  </a:lnTo>
                  <a:lnTo>
                    <a:pt x="13359" y="12845"/>
                  </a:lnTo>
                  <a:close/>
                </a:path>
              </a:pathLst>
            </a:custGeom>
            <a:solidFill>
              <a:srgbClr val="FFFFFF"/>
            </a:solidFill>
            <a:ln w="9525" cap="flat">
              <a:noFill/>
              <a:prstDash val="solid"/>
              <a:miter/>
            </a:ln>
          </p:spPr>
          <p:txBody>
            <a:bodyPr rtlCol="0" anchor="ctr"/>
            <a:lstStyle/>
            <a:p>
              <a:endParaRPr lang="en-US" sz="1050"/>
            </a:p>
          </p:txBody>
        </p:sp>
        <p:sp>
          <p:nvSpPr>
            <p:cNvPr id="48" name="Freeform: Shape 42">
              <a:extLst>
                <a:ext uri="{FF2B5EF4-FFF2-40B4-BE49-F238E27FC236}">
                  <a16:creationId xmlns:a16="http://schemas.microsoft.com/office/drawing/2014/main" id="{3E6F699E-38E3-2E5A-8C76-07CD23AEAD69}"/>
                </a:ext>
              </a:extLst>
            </p:cNvPr>
            <p:cNvSpPr/>
            <p:nvPr/>
          </p:nvSpPr>
          <p:spPr>
            <a:xfrm>
              <a:off x="13588078" y="4344580"/>
              <a:ext cx="51380" cy="68506"/>
            </a:xfrm>
            <a:custGeom>
              <a:avLst/>
              <a:gdLst>
                <a:gd name="connsiteX0" fmla="*/ 32540 w 51379"/>
                <a:gd name="connsiteY0" fmla="*/ 56956 h 68506"/>
                <a:gd name="connsiteX1" fmla="*/ 18325 w 51379"/>
                <a:gd name="connsiteY1" fmla="*/ 42912 h 68506"/>
                <a:gd name="connsiteX2" fmla="*/ 12845 w 51379"/>
                <a:gd name="connsiteY2" fmla="*/ 25101 h 68506"/>
                <a:gd name="connsiteX3" fmla="*/ 18325 w 51379"/>
                <a:gd name="connsiteY3" fmla="*/ 13797 h 68506"/>
                <a:gd name="connsiteX4" fmla="*/ 32540 w 51379"/>
                <a:gd name="connsiteY4" fmla="*/ 16024 h 68506"/>
                <a:gd name="connsiteX5" fmla="*/ 46755 w 51379"/>
                <a:gd name="connsiteY5" fmla="*/ 29896 h 68506"/>
                <a:gd name="connsiteX6" fmla="*/ 52236 w 51379"/>
                <a:gd name="connsiteY6" fmla="*/ 47194 h 68506"/>
                <a:gd name="connsiteX7" fmla="*/ 46755 w 51379"/>
                <a:gd name="connsiteY7" fmla="*/ 59182 h 68506"/>
                <a:gd name="connsiteX8" fmla="*/ 32540 w 51379"/>
                <a:gd name="connsiteY8" fmla="*/ 56956 h 6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379" h="68506">
                  <a:moveTo>
                    <a:pt x="32540" y="56956"/>
                  </a:moveTo>
                  <a:cubicBezTo>
                    <a:pt x="26717" y="53531"/>
                    <a:pt x="21922" y="48907"/>
                    <a:pt x="18325" y="42912"/>
                  </a:cubicBezTo>
                  <a:cubicBezTo>
                    <a:pt x="14729" y="36918"/>
                    <a:pt x="12845" y="30924"/>
                    <a:pt x="12845" y="25101"/>
                  </a:cubicBezTo>
                  <a:cubicBezTo>
                    <a:pt x="12845" y="19449"/>
                    <a:pt x="14729" y="15681"/>
                    <a:pt x="18325" y="13797"/>
                  </a:cubicBezTo>
                  <a:cubicBezTo>
                    <a:pt x="21922" y="12084"/>
                    <a:pt x="26717" y="12598"/>
                    <a:pt x="32540" y="16024"/>
                  </a:cubicBezTo>
                  <a:cubicBezTo>
                    <a:pt x="38364" y="19449"/>
                    <a:pt x="43159" y="24073"/>
                    <a:pt x="46755" y="29896"/>
                  </a:cubicBezTo>
                  <a:cubicBezTo>
                    <a:pt x="50352" y="35890"/>
                    <a:pt x="52236" y="41542"/>
                    <a:pt x="52236" y="47194"/>
                  </a:cubicBezTo>
                  <a:cubicBezTo>
                    <a:pt x="52236" y="53360"/>
                    <a:pt x="50352" y="57299"/>
                    <a:pt x="46755" y="59182"/>
                  </a:cubicBezTo>
                  <a:cubicBezTo>
                    <a:pt x="43159" y="61066"/>
                    <a:pt x="38364" y="60210"/>
                    <a:pt x="32540" y="56956"/>
                  </a:cubicBezTo>
                  <a:close/>
                </a:path>
              </a:pathLst>
            </a:custGeom>
            <a:solidFill>
              <a:srgbClr val="FFFFFF"/>
            </a:solidFill>
            <a:ln w="9525" cap="flat">
              <a:noFill/>
              <a:prstDash val="solid"/>
              <a:miter/>
            </a:ln>
          </p:spPr>
          <p:txBody>
            <a:bodyPr rtlCol="0" anchor="ctr"/>
            <a:lstStyle/>
            <a:p>
              <a:endParaRPr lang="en-US" sz="1050"/>
            </a:p>
          </p:txBody>
        </p:sp>
        <p:sp>
          <p:nvSpPr>
            <p:cNvPr id="49" name="Freeform: Shape 43">
              <a:extLst>
                <a:ext uri="{FF2B5EF4-FFF2-40B4-BE49-F238E27FC236}">
                  <a16:creationId xmlns:a16="http://schemas.microsoft.com/office/drawing/2014/main" id="{18468EE0-D6C8-2D1E-6B26-004F5C0FA3E4}"/>
                </a:ext>
              </a:extLst>
            </p:cNvPr>
            <p:cNvSpPr/>
            <p:nvPr/>
          </p:nvSpPr>
          <p:spPr>
            <a:xfrm>
              <a:off x="13591504" y="4397083"/>
              <a:ext cx="51380" cy="154139"/>
            </a:xfrm>
            <a:custGeom>
              <a:avLst/>
              <a:gdLst>
                <a:gd name="connsiteX0" fmla="*/ 12845 w 51379"/>
                <a:gd name="connsiteY0" fmla="*/ 138896 h 154139"/>
                <a:gd name="connsiteX1" fmla="*/ 13188 w 51379"/>
                <a:gd name="connsiteY1" fmla="*/ 12845 h 154139"/>
                <a:gd name="connsiteX2" fmla="*/ 45043 w 51379"/>
                <a:gd name="connsiteY2" fmla="*/ 31170 h 154139"/>
                <a:gd name="connsiteX3" fmla="*/ 44529 w 51379"/>
                <a:gd name="connsiteY3" fmla="*/ 157222 h 154139"/>
              </a:gdLst>
              <a:ahLst/>
              <a:cxnLst>
                <a:cxn ang="0">
                  <a:pos x="connsiteX0" y="connsiteY0"/>
                </a:cxn>
                <a:cxn ang="0">
                  <a:pos x="connsiteX1" y="connsiteY1"/>
                </a:cxn>
                <a:cxn ang="0">
                  <a:pos x="connsiteX2" y="connsiteY2"/>
                </a:cxn>
                <a:cxn ang="0">
                  <a:pos x="connsiteX3" y="connsiteY3"/>
                </a:cxn>
              </a:cxnLst>
              <a:rect l="l" t="t" r="r" b="b"/>
              <a:pathLst>
                <a:path w="51379" h="154139">
                  <a:moveTo>
                    <a:pt x="12845" y="138896"/>
                  </a:moveTo>
                  <a:lnTo>
                    <a:pt x="13188" y="12845"/>
                  </a:lnTo>
                  <a:lnTo>
                    <a:pt x="45043" y="31170"/>
                  </a:lnTo>
                  <a:lnTo>
                    <a:pt x="44529" y="157222"/>
                  </a:lnTo>
                  <a:close/>
                </a:path>
              </a:pathLst>
            </a:custGeom>
            <a:solidFill>
              <a:srgbClr val="FFFFFF"/>
            </a:solidFill>
            <a:ln w="9525" cap="flat">
              <a:noFill/>
              <a:prstDash val="solid"/>
              <a:miter/>
            </a:ln>
          </p:spPr>
          <p:txBody>
            <a:bodyPr rtlCol="0" anchor="ctr"/>
            <a:lstStyle/>
            <a:p>
              <a:endParaRPr lang="en-US" sz="1050"/>
            </a:p>
          </p:txBody>
        </p:sp>
        <p:sp>
          <p:nvSpPr>
            <p:cNvPr id="50" name="Freeform: Shape 44">
              <a:extLst>
                <a:ext uri="{FF2B5EF4-FFF2-40B4-BE49-F238E27FC236}">
                  <a16:creationId xmlns:a16="http://schemas.microsoft.com/office/drawing/2014/main" id="{E6202CD0-3D96-3463-BC1B-9910BCD80F67}"/>
                </a:ext>
              </a:extLst>
            </p:cNvPr>
            <p:cNvSpPr/>
            <p:nvPr/>
          </p:nvSpPr>
          <p:spPr>
            <a:xfrm>
              <a:off x="13644767" y="4451203"/>
              <a:ext cx="119886" cy="171266"/>
            </a:xfrm>
            <a:custGeom>
              <a:avLst/>
              <a:gdLst>
                <a:gd name="connsiteX0" fmla="*/ 74329 w 119885"/>
                <a:gd name="connsiteY0" fmla="*/ 22950 h 171265"/>
                <a:gd name="connsiteX1" fmla="*/ 104643 w 119885"/>
                <a:gd name="connsiteY1" fmla="*/ 48639 h 171265"/>
                <a:gd name="connsiteX2" fmla="*/ 123311 w 119885"/>
                <a:gd name="connsiteY2" fmla="*/ 83235 h 171265"/>
                <a:gd name="connsiteX3" fmla="*/ 98649 w 119885"/>
                <a:gd name="connsiteY3" fmla="*/ 84263 h 171265"/>
                <a:gd name="connsiteX4" fmla="*/ 74158 w 119885"/>
                <a:gd name="connsiteY4" fmla="*/ 52750 h 171265"/>
                <a:gd name="connsiteX5" fmla="*/ 53435 w 119885"/>
                <a:gd name="connsiteY5" fmla="*/ 50352 h 171265"/>
                <a:gd name="connsiteX6" fmla="*/ 45214 w 119885"/>
                <a:gd name="connsiteY6" fmla="*/ 71075 h 171265"/>
                <a:gd name="connsiteX7" fmla="*/ 53264 w 119885"/>
                <a:gd name="connsiteY7" fmla="*/ 101218 h 171265"/>
                <a:gd name="connsiteX8" fmla="*/ 73815 w 119885"/>
                <a:gd name="connsiteY8" fmla="*/ 122626 h 171265"/>
                <a:gd name="connsiteX9" fmla="*/ 98478 w 119885"/>
                <a:gd name="connsiteY9" fmla="*/ 119372 h 171265"/>
                <a:gd name="connsiteX10" fmla="*/ 122969 w 119885"/>
                <a:gd name="connsiteY10" fmla="*/ 149001 h 171265"/>
                <a:gd name="connsiteX11" fmla="*/ 104130 w 119885"/>
                <a:gd name="connsiteY11" fmla="*/ 161504 h 171265"/>
                <a:gd name="connsiteX12" fmla="*/ 73815 w 119885"/>
                <a:gd name="connsiteY12" fmla="*/ 152426 h 171265"/>
                <a:gd name="connsiteX13" fmla="*/ 42303 w 119885"/>
                <a:gd name="connsiteY13" fmla="*/ 126052 h 171265"/>
                <a:gd name="connsiteX14" fmla="*/ 20552 w 119885"/>
                <a:gd name="connsiteY14" fmla="*/ 90428 h 171265"/>
                <a:gd name="connsiteX15" fmla="*/ 12845 w 119885"/>
                <a:gd name="connsiteY15" fmla="*/ 52407 h 171265"/>
                <a:gd name="connsiteX16" fmla="*/ 20723 w 119885"/>
                <a:gd name="connsiteY16" fmla="*/ 23292 h 171265"/>
                <a:gd name="connsiteX17" fmla="*/ 42645 w 119885"/>
                <a:gd name="connsiteY17" fmla="*/ 12845 h 171265"/>
                <a:gd name="connsiteX18" fmla="*/ 74329 w 119885"/>
                <a:gd name="connsiteY18" fmla="*/ 22950 h 17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9885" h="171265">
                  <a:moveTo>
                    <a:pt x="74329" y="22950"/>
                  </a:moveTo>
                  <a:cubicBezTo>
                    <a:pt x="85804" y="29629"/>
                    <a:pt x="95909" y="38192"/>
                    <a:pt x="104643" y="48639"/>
                  </a:cubicBezTo>
                  <a:cubicBezTo>
                    <a:pt x="113207" y="59258"/>
                    <a:pt x="119372" y="70733"/>
                    <a:pt x="123311" y="83235"/>
                  </a:cubicBezTo>
                  <a:lnTo>
                    <a:pt x="98649" y="84263"/>
                  </a:lnTo>
                  <a:cubicBezTo>
                    <a:pt x="92997" y="69363"/>
                    <a:pt x="84776" y="58915"/>
                    <a:pt x="74158" y="52750"/>
                  </a:cubicBezTo>
                  <a:cubicBezTo>
                    <a:pt x="65766" y="47954"/>
                    <a:pt x="58915" y="47098"/>
                    <a:pt x="53435" y="50352"/>
                  </a:cubicBezTo>
                  <a:cubicBezTo>
                    <a:pt x="47954" y="53264"/>
                    <a:pt x="45214" y="60457"/>
                    <a:pt x="45214" y="71075"/>
                  </a:cubicBezTo>
                  <a:cubicBezTo>
                    <a:pt x="45214" y="81865"/>
                    <a:pt x="47783" y="91970"/>
                    <a:pt x="53264" y="101218"/>
                  </a:cubicBezTo>
                  <a:cubicBezTo>
                    <a:pt x="58573" y="110638"/>
                    <a:pt x="65424" y="117831"/>
                    <a:pt x="73815" y="122626"/>
                  </a:cubicBezTo>
                  <a:cubicBezTo>
                    <a:pt x="84605" y="128963"/>
                    <a:pt x="92826" y="127764"/>
                    <a:pt x="98478" y="119372"/>
                  </a:cubicBezTo>
                  <a:lnTo>
                    <a:pt x="122969" y="149001"/>
                  </a:lnTo>
                  <a:cubicBezTo>
                    <a:pt x="119030" y="156708"/>
                    <a:pt x="112693" y="160818"/>
                    <a:pt x="104130" y="161504"/>
                  </a:cubicBezTo>
                  <a:cubicBezTo>
                    <a:pt x="95395" y="162017"/>
                    <a:pt x="85290" y="159106"/>
                    <a:pt x="73815" y="152426"/>
                  </a:cubicBezTo>
                  <a:cubicBezTo>
                    <a:pt x="61998" y="145576"/>
                    <a:pt x="51722" y="137013"/>
                    <a:pt x="42303" y="126052"/>
                  </a:cubicBezTo>
                  <a:cubicBezTo>
                    <a:pt x="33054" y="115262"/>
                    <a:pt x="25690" y="103273"/>
                    <a:pt x="20552" y="90428"/>
                  </a:cubicBezTo>
                  <a:cubicBezTo>
                    <a:pt x="15414" y="77583"/>
                    <a:pt x="12845" y="64910"/>
                    <a:pt x="12845" y="52407"/>
                  </a:cubicBezTo>
                  <a:cubicBezTo>
                    <a:pt x="12845" y="39905"/>
                    <a:pt x="15585" y="30143"/>
                    <a:pt x="20723" y="23292"/>
                  </a:cubicBezTo>
                  <a:cubicBezTo>
                    <a:pt x="26032" y="16442"/>
                    <a:pt x="33226" y="13188"/>
                    <a:pt x="42645" y="12845"/>
                  </a:cubicBezTo>
                  <a:cubicBezTo>
                    <a:pt x="52065" y="12845"/>
                    <a:pt x="62512" y="16099"/>
                    <a:pt x="74329" y="22950"/>
                  </a:cubicBezTo>
                  <a:close/>
                </a:path>
              </a:pathLst>
            </a:custGeom>
            <a:solidFill>
              <a:srgbClr val="FFFFFF"/>
            </a:solidFill>
            <a:ln w="9525" cap="flat">
              <a:noFill/>
              <a:prstDash val="solid"/>
              <a:miter/>
            </a:ln>
          </p:spPr>
          <p:txBody>
            <a:bodyPr rtlCol="0" anchor="ctr"/>
            <a:lstStyle/>
            <a:p>
              <a:endParaRPr lang="en-US" sz="1050"/>
            </a:p>
          </p:txBody>
        </p:sp>
        <p:sp>
          <p:nvSpPr>
            <p:cNvPr id="51" name="Freeform: Shape 45">
              <a:extLst>
                <a:ext uri="{FF2B5EF4-FFF2-40B4-BE49-F238E27FC236}">
                  <a16:creationId xmlns:a16="http://schemas.microsoft.com/office/drawing/2014/main" id="{D35385DD-A8E8-D6B5-5841-A304A2A12DFE}"/>
                </a:ext>
              </a:extLst>
            </p:cNvPr>
            <p:cNvSpPr/>
            <p:nvPr/>
          </p:nvSpPr>
          <p:spPr>
            <a:xfrm>
              <a:off x="13772532" y="4453772"/>
              <a:ext cx="137013" cy="256898"/>
            </a:xfrm>
            <a:custGeom>
              <a:avLst/>
              <a:gdLst>
                <a:gd name="connsiteX0" fmla="*/ 45043 w 137012"/>
                <a:gd name="connsiteY0" fmla="*/ 31170 h 256898"/>
                <a:gd name="connsiteX1" fmla="*/ 44700 w 137012"/>
                <a:gd name="connsiteY1" fmla="*/ 129477 h 256898"/>
                <a:gd name="connsiteX2" fmla="*/ 91456 w 137012"/>
                <a:gd name="connsiteY2" fmla="*/ 105671 h 256898"/>
                <a:gd name="connsiteX3" fmla="*/ 129306 w 137012"/>
                <a:gd name="connsiteY3" fmla="*/ 127593 h 256898"/>
                <a:gd name="connsiteX4" fmla="*/ 83406 w 137012"/>
                <a:gd name="connsiteY4" fmla="*/ 154653 h 256898"/>
                <a:gd name="connsiteX5" fmla="*/ 133073 w 137012"/>
                <a:gd name="connsiteY5" fmla="*/ 256042 h 256898"/>
                <a:gd name="connsiteX6" fmla="*/ 94539 w 137012"/>
                <a:gd name="connsiteY6" fmla="*/ 233949 h 256898"/>
                <a:gd name="connsiteX7" fmla="*/ 59943 w 137012"/>
                <a:gd name="connsiteY7" fmla="*/ 164244 h 256898"/>
                <a:gd name="connsiteX8" fmla="*/ 44700 w 137012"/>
                <a:gd name="connsiteY8" fmla="*/ 172807 h 256898"/>
                <a:gd name="connsiteX9" fmla="*/ 44529 w 137012"/>
                <a:gd name="connsiteY9" fmla="*/ 205005 h 256898"/>
                <a:gd name="connsiteX10" fmla="*/ 12845 w 137012"/>
                <a:gd name="connsiteY10" fmla="*/ 186680 h 256898"/>
                <a:gd name="connsiteX11" fmla="*/ 13187 w 137012"/>
                <a:gd name="connsiteY11" fmla="*/ 12845 h 25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012" h="256898">
                  <a:moveTo>
                    <a:pt x="45043" y="31170"/>
                  </a:moveTo>
                  <a:lnTo>
                    <a:pt x="44700" y="129477"/>
                  </a:lnTo>
                  <a:lnTo>
                    <a:pt x="91456" y="105671"/>
                  </a:lnTo>
                  <a:lnTo>
                    <a:pt x="129306" y="127593"/>
                  </a:lnTo>
                  <a:lnTo>
                    <a:pt x="83406" y="154653"/>
                  </a:lnTo>
                  <a:lnTo>
                    <a:pt x="133073" y="256042"/>
                  </a:lnTo>
                  <a:lnTo>
                    <a:pt x="94539" y="233949"/>
                  </a:lnTo>
                  <a:lnTo>
                    <a:pt x="59943" y="164244"/>
                  </a:lnTo>
                  <a:lnTo>
                    <a:pt x="44700" y="172807"/>
                  </a:lnTo>
                  <a:lnTo>
                    <a:pt x="44529" y="205005"/>
                  </a:lnTo>
                  <a:lnTo>
                    <a:pt x="12845" y="186680"/>
                  </a:lnTo>
                  <a:lnTo>
                    <a:pt x="13187" y="12845"/>
                  </a:lnTo>
                  <a:close/>
                </a:path>
              </a:pathLst>
            </a:custGeom>
            <a:solidFill>
              <a:srgbClr val="FFFFFF"/>
            </a:solidFill>
            <a:ln w="9525" cap="flat">
              <a:noFill/>
              <a:prstDash val="solid"/>
              <a:miter/>
            </a:ln>
          </p:spPr>
          <p:txBody>
            <a:bodyPr rtlCol="0" anchor="ctr"/>
            <a:lstStyle/>
            <a:p>
              <a:endParaRPr lang="en-US" sz="1050"/>
            </a:p>
          </p:txBody>
        </p:sp>
        <p:sp>
          <p:nvSpPr>
            <p:cNvPr id="52" name="Freeform: Shape 46">
              <a:extLst>
                <a:ext uri="{FF2B5EF4-FFF2-40B4-BE49-F238E27FC236}">
                  <a16:creationId xmlns:a16="http://schemas.microsoft.com/office/drawing/2014/main" id="{744E489B-EE7E-91BF-D9CF-71473C9280FA}"/>
                </a:ext>
              </a:extLst>
            </p:cNvPr>
            <p:cNvSpPr/>
            <p:nvPr/>
          </p:nvSpPr>
          <p:spPr>
            <a:xfrm>
              <a:off x="12881779" y="7045022"/>
              <a:ext cx="17127" cy="171266"/>
            </a:xfrm>
            <a:custGeom>
              <a:avLst/>
              <a:gdLst>
                <a:gd name="connsiteX0" fmla="*/ 16784 w 17126"/>
                <a:gd name="connsiteY0" fmla="*/ 12845 h 171265"/>
                <a:gd name="connsiteX1" fmla="*/ 16442 w 17126"/>
                <a:gd name="connsiteY1" fmla="*/ 134957 h 171265"/>
                <a:gd name="connsiteX2" fmla="*/ 12845 w 17126"/>
                <a:gd name="connsiteY2" fmla="*/ 160133 h 171265"/>
                <a:gd name="connsiteX3" fmla="*/ 13188 w 17126"/>
                <a:gd name="connsiteY3" fmla="*/ 38021 h 171265"/>
              </a:gdLst>
              <a:ahLst/>
              <a:cxnLst>
                <a:cxn ang="0">
                  <a:pos x="connsiteX0" y="connsiteY0"/>
                </a:cxn>
                <a:cxn ang="0">
                  <a:pos x="connsiteX1" y="connsiteY1"/>
                </a:cxn>
                <a:cxn ang="0">
                  <a:pos x="connsiteX2" y="connsiteY2"/>
                </a:cxn>
                <a:cxn ang="0">
                  <a:pos x="connsiteX3" y="connsiteY3"/>
                </a:cxn>
              </a:cxnLst>
              <a:rect l="l" t="t" r="r" b="b"/>
              <a:pathLst>
                <a:path w="17126" h="171265">
                  <a:moveTo>
                    <a:pt x="16784" y="12845"/>
                  </a:moveTo>
                  <a:lnTo>
                    <a:pt x="16442" y="134957"/>
                  </a:lnTo>
                  <a:lnTo>
                    <a:pt x="12845" y="160133"/>
                  </a:lnTo>
                  <a:lnTo>
                    <a:pt x="13188" y="38021"/>
                  </a:lnTo>
                  <a:close/>
                </a:path>
              </a:pathLst>
            </a:custGeom>
            <a:solidFill>
              <a:srgbClr val="FFC950"/>
            </a:solidFill>
            <a:ln w="9525" cap="flat">
              <a:noFill/>
              <a:prstDash val="solid"/>
              <a:miter/>
            </a:ln>
          </p:spPr>
          <p:txBody>
            <a:bodyPr rtlCol="0" anchor="ctr"/>
            <a:lstStyle/>
            <a:p>
              <a:endParaRPr lang="en-US" sz="1050"/>
            </a:p>
          </p:txBody>
        </p:sp>
        <p:sp>
          <p:nvSpPr>
            <p:cNvPr id="53" name="Freeform: Shape 47">
              <a:extLst>
                <a:ext uri="{FF2B5EF4-FFF2-40B4-BE49-F238E27FC236}">
                  <a16:creationId xmlns:a16="http://schemas.microsoft.com/office/drawing/2014/main" id="{4B7FF520-B133-17BF-0D08-91762BFC4684}"/>
                </a:ext>
              </a:extLst>
            </p:cNvPr>
            <p:cNvSpPr/>
            <p:nvPr/>
          </p:nvSpPr>
          <p:spPr>
            <a:xfrm>
              <a:off x="12022025" y="7068142"/>
              <a:ext cx="17127" cy="171266"/>
            </a:xfrm>
            <a:custGeom>
              <a:avLst/>
              <a:gdLst>
                <a:gd name="connsiteX0" fmla="*/ 21066 w 17126"/>
                <a:gd name="connsiteY0" fmla="*/ 37679 h 171265"/>
                <a:gd name="connsiteX1" fmla="*/ 20723 w 17126"/>
                <a:gd name="connsiteY1" fmla="*/ 159791 h 171265"/>
                <a:gd name="connsiteX2" fmla="*/ 12845 w 17126"/>
                <a:gd name="connsiteY2" fmla="*/ 134957 h 171265"/>
                <a:gd name="connsiteX3" fmla="*/ 13188 w 17126"/>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17126" h="171265">
                  <a:moveTo>
                    <a:pt x="21066" y="37679"/>
                  </a:moveTo>
                  <a:lnTo>
                    <a:pt x="20723" y="159791"/>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54" name="Freeform: Shape 48">
              <a:extLst>
                <a:ext uri="{FF2B5EF4-FFF2-40B4-BE49-F238E27FC236}">
                  <a16:creationId xmlns:a16="http://schemas.microsoft.com/office/drawing/2014/main" id="{11989E44-299C-9AED-6821-74E7BFC20582}"/>
                </a:ext>
              </a:extLst>
            </p:cNvPr>
            <p:cNvSpPr/>
            <p:nvPr/>
          </p:nvSpPr>
          <p:spPr>
            <a:xfrm>
              <a:off x="12893082" y="7091777"/>
              <a:ext cx="34253" cy="171266"/>
            </a:xfrm>
            <a:custGeom>
              <a:avLst/>
              <a:gdLst>
                <a:gd name="connsiteX0" fmla="*/ 24833 w 34253"/>
                <a:gd name="connsiteY0" fmla="*/ 12845 h 171265"/>
                <a:gd name="connsiteX1" fmla="*/ 24491 w 34253"/>
                <a:gd name="connsiteY1" fmla="*/ 134957 h 171265"/>
                <a:gd name="connsiteX2" fmla="*/ 12845 w 34253"/>
                <a:gd name="connsiteY2" fmla="*/ 159277 h 171265"/>
                <a:gd name="connsiteX3" fmla="*/ 13188 w 34253"/>
                <a:gd name="connsiteY3" fmla="*/ 37165 h 171265"/>
              </a:gdLst>
              <a:ahLst/>
              <a:cxnLst>
                <a:cxn ang="0">
                  <a:pos x="connsiteX0" y="connsiteY0"/>
                </a:cxn>
                <a:cxn ang="0">
                  <a:pos x="connsiteX1" y="connsiteY1"/>
                </a:cxn>
                <a:cxn ang="0">
                  <a:pos x="connsiteX2" y="connsiteY2"/>
                </a:cxn>
                <a:cxn ang="0">
                  <a:pos x="connsiteX3" y="connsiteY3"/>
                </a:cxn>
              </a:cxnLst>
              <a:rect l="l" t="t" r="r" b="b"/>
              <a:pathLst>
                <a:path w="34253" h="171265">
                  <a:moveTo>
                    <a:pt x="24833" y="12845"/>
                  </a:moveTo>
                  <a:lnTo>
                    <a:pt x="24491" y="134957"/>
                  </a:lnTo>
                  <a:lnTo>
                    <a:pt x="12845" y="159277"/>
                  </a:lnTo>
                  <a:lnTo>
                    <a:pt x="13188" y="37165"/>
                  </a:lnTo>
                  <a:close/>
                </a:path>
              </a:pathLst>
            </a:custGeom>
            <a:solidFill>
              <a:srgbClr val="FFC950"/>
            </a:solidFill>
            <a:ln w="9525" cap="flat">
              <a:noFill/>
              <a:prstDash val="solid"/>
              <a:miter/>
            </a:ln>
          </p:spPr>
          <p:txBody>
            <a:bodyPr rtlCol="0" anchor="ctr"/>
            <a:lstStyle/>
            <a:p>
              <a:endParaRPr lang="en-US" sz="1050"/>
            </a:p>
          </p:txBody>
        </p:sp>
        <p:sp>
          <p:nvSpPr>
            <p:cNvPr id="55" name="Freeform: Shape 49">
              <a:extLst>
                <a:ext uri="{FF2B5EF4-FFF2-40B4-BE49-F238E27FC236}">
                  <a16:creationId xmlns:a16="http://schemas.microsoft.com/office/drawing/2014/main" id="{F94428B9-FBD0-382F-42CF-B8AAD5729460}"/>
                </a:ext>
              </a:extLst>
            </p:cNvPr>
            <p:cNvSpPr/>
            <p:nvPr/>
          </p:nvSpPr>
          <p:spPr>
            <a:xfrm>
              <a:off x="12010893" y="7115754"/>
              <a:ext cx="34253" cy="171266"/>
            </a:xfrm>
            <a:custGeom>
              <a:avLst/>
              <a:gdLst>
                <a:gd name="connsiteX0" fmla="*/ 28773 w 34253"/>
                <a:gd name="connsiteY0" fmla="*/ 36309 h 171265"/>
                <a:gd name="connsiteX1" fmla="*/ 28430 w 34253"/>
                <a:gd name="connsiteY1" fmla="*/ 158421 h 171265"/>
                <a:gd name="connsiteX2" fmla="*/ 12845 w 34253"/>
                <a:gd name="connsiteY2" fmla="*/ 134957 h 171265"/>
                <a:gd name="connsiteX3" fmla="*/ 13187 w 34253"/>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34253" h="171265">
                  <a:moveTo>
                    <a:pt x="28773" y="36309"/>
                  </a:moveTo>
                  <a:lnTo>
                    <a:pt x="28430" y="158421"/>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56" name="Freeform: Shape 50">
              <a:extLst>
                <a:ext uri="{FF2B5EF4-FFF2-40B4-BE49-F238E27FC236}">
                  <a16:creationId xmlns:a16="http://schemas.microsoft.com/office/drawing/2014/main" id="{5E926755-CD58-895B-875B-2D2259B0D607}"/>
                </a:ext>
              </a:extLst>
            </p:cNvPr>
            <p:cNvSpPr/>
            <p:nvPr/>
          </p:nvSpPr>
          <p:spPr>
            <a:xfrm>
              <a:off x="12889828" y="7139732"/>
              <a:ext cx="34253" cy="154139"/>
            </a:xfrm>
            <a:custGeom>
              <a:avLst/>
              <a:gdLst>
                <a:gd name="connsiteX0" fmla="*/ 32198 w 34253"/>
                <a:gd name="connsiteY0" fmla="*/ 12845 h 154139"/>
                <a:gd name="connsiteX1" fmla="*/ 31855 w 34253"/>
                <a:gd name="connsiteY1" fmla="*/ 134957 h 154139"/>
                <a:gd name="connsiteX2" fmla="*/ 12845 w 34253"/>
                <a:gd name="connsiteY2" fmla="*/ 157564 h 154139"/>
                <a:gd name="connsiteX3" fmla="*/ 13188 w 34253"/>
                <a:gd name="connsiteY3" fmla="*/ 35452 h 154139"/>
              </a:gdLst>
              <a:ahLst/>
              <a:cxnLst>
                <a:cxn ang="0">
                  <a:pos x="connsiteX0" y="connsiteY0"/>
                </a:cxn>
                <a:cxn ang="0">
                  <a:pos x="connsiteX1" y="connsiteY1"/>
                </a:cxn>
                <a:cxn ang="0">
                  <a:pos x="connsiteX2" y="connsiteY2"/>
                </a:cxn>
                <a:cxn ang="0">
                  <a:pos x="connsiteX3" y="connsiteY3"/>
                </a:cxn>
              </a:cxnLst>
              <a:rect l="l" t="t" r="r" b="b"/>
              <a:pathLst>
                <a:path w="34253" h="154139">
                  <a:moveTo>
                    <a:pt x="32198" y="12845"/>
                  </a:moveTo>
                  <a:lnTo>
                    <a:pt x="31855" y="134957"/>
                  </a:lnTo>
                  <a:lnTo>
                    <a:pt x="12845" y="157564"/>
                  </a:lnTo>
                  <a:lnTo>
                    <a:pt x="13188" y="35452"/>
                  </a:lnTo>
                  <a:close/>
                </a:path>
              </a:pathLst>
            </a:custGeom>
            <a:solidFill>
              <a:srgbClr val="FFC950"/>
            </a:solidFill>
            <a:ln w="9525" cap="flat">
              <a:noFill/>
              <a:prstDash val="solid"/>
              <a:miter/>
            </a:ln>
          </p:spPr>
          <p:txBody>
            <a:bodyPr rtlCol="0" anchor="ctr"/>
            <a:lstStyle/>
            <a:p>
              <a:endParaRPr lang="en-US" sz="1050"/>
            </a:p>
          </p:txBody>
        </p:sp>
        <p:sp>
          <p:nvSpPr>
            <p:cNvPr id="57" name="Freeform: Shape 51">
              <a:extLst>
                <a:ext uri="{FF2B5EF4-FFF2-40B4-BE49-F238E27FC236}">
                  <a16:creationId xmlns:a16="http://schemas.microsoft.com/office/drawing/2014/main" id="{A08E336E-0472-46DF-1E76-1CFD731180A6}"/>
                </a:ext>
              </a:extLst>
            </p:cNvPr>
            <p:cNvSpPr/>
            <p:nvPr/>
          </p:nvSpPr>
          <p:spPr>
            <a:xfrm>
              <a:off x="12015003" y="7163709"/>
              <a:ext cx="34253" cy="154139"/>
            </a:xfrm>
            <a:custGeom>
              <a:avLst/>
              <a:gdLst>
                <a:gd name="connsiteX0" fmla="*/ 35966 w 34253"/>
                <a:gd name="connsiteY0" fmla="*/ 34425 h 154139"/>
                <a:gd name="connsiteX1" fmla="*/ 35623 w 34253"/>
                <a:gd name="connsiteY1" fmla="*/ 156537 h 154139"/>
                <a:gd name="connsiteX2" fmla="*/ 12845 w 34253"/>
                <a:gd name="connsiteY2" fmla="*/ 134957 h 154139"/>
                <a:gd name="connsiteX3" fmla="*/ 13188 w 34253"/>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34253" h="154139">
                  <a:moveTo>
                    <a:pt x="35966" y="34425"/>
                  </a:moveTo>
                  <a:lnTo>
                    <a:pt x="35623" y="156537"/>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58" name="Freeform: Shape 52">
              <a:extLst>
                <a:ext uri="{FF2B5EF4-FFF2-40B4-BE49-F238E27FC236}">
                  <a16:creationId xmlns:a16="http://schemas.microsoft.com/office/drawing/2014/main" id="{033265E3-1AD3-7970-2704-97B80ED36D08}"/>
                </a:ext>
              </a:extLst>
            </p:cNvPr>
            <p:cNvSpPr/>
            <p:nvPr/>
          </p:nvSpPr>
          <p:spPr>
            <a:xfrm>
              <a:off x="12871674" y="7187344"/>
              <a:ext cx="51380" cy="154139"/>
            </a:xfrm>
            <a:custGeom>
              <a:avLst/>
              <a:gdLst>
                <a:gd name="connsiteX0" fmla="*/ 39049 w 51379"/>
                <a:gd name="connsiteY0" fmla="*/ 12845 h 154139"/>
                <a:gd name="connsiteX1" fmla="*/ 38706 w 51379"/>
                <a:gd name="connsiteY1" fmla="*/ 134957 h 154139"/>
                <a:gd name="connsiteX2" fmla="*/ 12845 w 51379"/>
                <a:gd name="connsiteY2" fmla="*/ 155167 h 154139"/>
                <a:gd name="connsiteX3" fmla="*/ 13188 w 51379"/>
                <a:gd name="connsiteY3" fmla="*/ 33054 h 154139"/>
              </a:gdLst>
              <a:ahLst/>
              <a:cxnLst>
                <a:cxn ang="0">
                  <a:pos x="connsiteX0" y="connsiteY0"/>
                </a:cxn>
                <a:cxn ang="0">
                  <a:pos x="connsiteX1" y="connsiteY1"/>
                </a:cxn>
                <a:cxn ang="0">
                  <a:pos x="connsiteX2" y="connsiteY2"/>
                </a:cxn>
                <a:cxn ang="0">
                  <a:pos x="connsiteX3" y="connsiteY3"/>
                </a:cxn>
              </a:cxnLst>
              <a:rect l="l" t="t" r="r" b="b"/>
              <a:pathLst>
                <a:path w="51379" h="154139">
                  <a:moveTo>
                    <a:pt x="39049" y="12845"/>
                  </a:moveTo>
                  <a:lnTo>
                    <a:pt x="38706" y="134957"/>
                  </a:lnTo>
                  <a:lnTo>
                    <a:pt x="12845" y="155167"/>
                  </a:lnTo>
                  <a:lnTo>
                    <a:pt x="13188" y="33054"/>
                  </a:lnTo>
                  <a:close/>
                </a:path>
              </a:pathLst>
            </a:custGeom>
            <a:solidFill>
              <a:srgbClr val="FFC950"/>
            </a:solidFill>
            <a:ln w="9525" cap="flat">
              <a:noFill/>
              <a:prstDash val="solid"/>
              <a:miter/>
            </a:ln>
          </p:spPr>
          <p:txBody>
            <a:bodyPr rtlCol="0" anchor="ctr"/>
            <a:lstStyle/>
            <a:p>
              <a:endParaRPr lang="en-US" sz="1050"/>
            </a:p>
          </p:txBody>
        </p:sp>
        <p:sp>
          <p:nvSpPr>
            <p:cNvPr id="59" name="Freeform: Shape 53">
              <a:extLst>
                <a:ext uri="{FF2B5EF4-FFF2-40B4-BE49-F238E27FC236}">
                  <a16:creationId xmlns:a16="http://schemas.microsoft.com/office/drawing/2014/main" id="{57E4B3AA-6562-9F45-28D1-433E126C314E}"/>
                </a:ext>
              </a:extLst>
            </p:cNvPr>
            <p:cNvSpPr/>
            <p:nvPr/>
          </p:nvSpPr>
          <p:spPr>
            <a:xfrm>
              <a:off x="12034185" y="7210465"/>
              <a:ext cx="51380" cy="154139"/>
            </a:xfrm>
            <a:custGeom>
              <a:avLst/>
              <a:gdLst>
                <a:gd name="connsiteX0" fmla="*/ 42474 w 51379"/>
                <a:gd name="connsiteY0" fmla="*/ 31513 h 154139"/>
                <a:gd name="connsiteX1" fmla="*/ 42131 w 51379"/>
                <a:gd name="connsiteY1" fmla="*/ 153625 h 154139"/>
                <a:gd name="connsiteX2" fmla="*/ 12845 w 51379"/>
                <a:gd name="connsiteY2" fmla="*/ 134957 h 154139"/>
                <a:gd name="connsiteX3" fmla="*/ 13187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2474" y="31513"/>
                  </a:moveTo>
                  <a:lnTo>
                    <a:pt x="42131" y="153625"/>
                  </a:lnTo>
                  <a:lnTo>
                    <a:pt x="12845" y="134957"/>
                  </a:lnTo>
                  <a:lnTo>
                    <a:pt x="13187" y="12845"/>
                  </a:lnTo>
                  <a:close/>
                </a:path>
              </a:pathLst>
            </a:custGeom>
            <a:solidFill>
              <a:srgbClr val="FFD469"/>
            </a:solidFill>
            <a:ln w="9525" cap="flat">
              <a:noFill/>
              <a:prstDash val="solid"/>
              <a:miter/>
            </a:ln>
          </p:spPr>
          <p:txBody>
            <a:bodyPr rtlCol="0" anchor="ctr"/>
            <a:lstStyle/>
            <a:p>
              <a:endParaRPr lang="en-US" sz="1050"/>
            </a:p>
          </p:txBody>
        </p:sp>
        <p:sp>
          <p:nvSpPr>
            <p:cNvPr id="60" name="Freeform: Shape 54">
              <a:extLst>
                <a:ext uri="{FF2B5EF4-FFF2-40B4-BE49-F238E27FC236}">
                  <a16:creationId xmlns:a16="http://schemas.microsoft.com/office/drawing/2014/main" id="{C7FAB026-0675-5053-F3E7-6E065338FABA}"/>
                </a:ext>
              </a:extLst>
            </p:cNvPr>
            <p:cNvSpPr/>
            <p:nvPr/>
          </p:nvSpPr>
          <p:spPr>
            <a:xfrm>
              <a:off x="12871503" y="7207553"/>
              <a:ext cx="17127" cy="171266"/>
            </a:xfrm>
            <a:custGeom>
              <a:avLst/>
              <a:gdLst>
                <a:gd name="connsiteX0" fmla="*/ 13359 w 17126"/>
                <a:gd name="connsiteY0" fmla="*/ 12845 h 171265"/>
                <a:gd name="connsiteX1" fmla="*/ 13016 w 17126"/>
                <a:gd name="connsiteY1" fmla="*/ 134957 h 171265"/>
                <a:gd name="connsiteX2" fmla="*/ 12845 w 17126"/>
                <a:gd name="connsiteY2" fmla="*/ 160304 h 171265"/>
                <a:gd name="connsiteX3" fmla="*/ 13187 w 17126"/>
                <a:gd name="connsiteY3" fmla="*/ 38192 h 171265"/>
              </a:gdLst>
              <a:ahLst/>
              <a:cxnLst>
                <a:cxn ang="0">
                  <a:pos x="connsiteX0" y="connsiteY0"/>
                </a:cxn>
                <a:cxn ang="0">
                  <a:pos x="connsiteX1" y="connsiteY1"/>
                </a:cxn>
                <a:cxn ang="0">
                  <a:pos x="connsiteX2" y="connsiteY2"/>
                </a:cxn>
                <a:cxn ang="0">
                  <a:pos x="connsiteX3" y="connsiteY3"/>
                </a:cxn>
              </a:cxnLst>
              <a:rect l="l" t="t" r="r" b="b"/>
              <a:pathLst>
                <a:path w="17126" h="171265">
                  <a:moveTo>
                    <a:pt x="13359" y="12845"/>
                  </a:moveTo>
                  <a:lnTo>
                    <a:pt x="13016" y="134957"/>
                  </a:lnTo>
                  <a:lnTo>
                    <a:pt x="12845" y="160304"/>
                  </a:lnTo>
                  <a:lnTo>
                    <a:pt x="13187" y="38192"/>
                  </a:lnTo>
                  <a:close/>
                </a:path>
              </a:pathLst>
            </a:custGeom>
            <a:solidFill>
              <a:srgbClr val="FFD469"/>
            </a:solidFill>
            <a:ln w="9525" cap="flat">
              <a:noFill/>
              <a:prstDash val="solid"/>
              <a:miter/>
            </a:ln>
          </p:spPr>
          <p:txBody>
            <a:bodyPr rtlCol="0" anchor="ctr"/>
            <a:lstStyle/>
            <a:p>
              <a:endParaRPr lang="en-US" sz="1050"/>
            </a:p>
          </p:txBody>
        </p:sp>
        <p:sp>
          <p:nvSpPr>
            <p:cNvPr id="61" name="Freeform: Shape 55">
              <a:extLst>
                <a:ext uri="{FF2B5EF4-FFF2-40B4-BE49-F238E27FC236}">
                  <a16:creationId xmlns:a16="http://schemas.microsoft.com/office/drawing/2014/main" id="{6ABB670D-F4A8-1C3B-7537-6447E0E370B9}"/>
                </a:ext>
              </a:extLst>
            </p:cNvPr>
            <p:cNvSpPr/>
            <p:nvPr/>
          </p:nvSpPr>
          <p:spPr>
            <a:xfrm>
              <a:off x="12839648" y="7232900"/>
              <a:ext cx="51380" cy="154139"/>
            </a:xfrm>
            <a:custGeom>
              <a:avLst/>
              <a:gdLst>
                <a:gd name="connsiteX0" fmla="*/ 45043 w 51379"/>
                <a:gd name="connsiteY0" fmla="*/ 12845 h 154139"/>
                <a:gd name="connsiteX1" fmla="*/ 44700 w 51379"/>
                <a:gd name="connsiteY1" fmla="*/ 134957 h 154139"/>
                <a:gd name="connsiteX2" fmla="*/ 12845 w 51379"/>
                <a:gd name="connsiteY2" fmla="*/ 152083 h 154139"/>
                <a:gd name="connsiteX3" fmla="*/ 13187 w 51379"/>
                <a:gd name="connsiteY3" fmla="*/ 29971 h 154139"/>
              </a:gdLst>
              <a:ahLst/>
              <a:cxnLst>
                <a:cxn ang="0">
                  <a:pos x="connsiteX0" y="connsiteY0"/>
                </a:cxn>
                <a:cxn ang="0">
                  <a:pos x="connsiteX1" y="connsiteY1"/>
                </a:cxn>
                <a:cxn ang="0">
                  <a:pos x="connsiteX2" y="connsiteY2"/>
                </a:cxn>
                <a:cxn ang="0">
                  <a:pos x="connsiteX3" y="connsiteY3"/>
                </a:cxn>
              </a:cxnLst>
              <a:rect l="l" t="t" r="r" b="b"/>
              <a:pathLst>
                <a:path w="51379" h="154139">
                  <a:moveTo>
                    <a:pt x="45043" y="12845"/>
                  </a:moveTo>
                  <a:lnTo>
                    <a:pt x="44700" y="134957"/>
                  </a:lnTo>
                  <a:lnTo>
                    <a:pt x="12845" y="152083"/>
                  </a:lnTo>
                  <a:lnTo>
                    <a:pt x="13187" y="29971"/>
                  </a:lnTo>
                  <a:close/>
                </a:path>
              </a:pathLst>
            </a:custGeom>
            <a:solidFill>
              <a:srgbClr val="FFC950"/>
            </a:solidFill>
            <a:ln w="9525" cap="flat">
              <a:noFill/>
              <a:prstDash val="solid"/>
              <a:miter/>
            </a:ln>
          </p:spPr>
          <p:txBody>
            <a:bodyPr rtlCol="0" anchor="ctr"/>
            <a:lstStyle/>
            <a:p>
              <a:endParaRPr lang="en-US" sz="1050"/>
            </a:p>
          </p:txBody>
        </p:sp>
        <p:sp>
          <p:nvSpPr>
            <p:cNvPr id="62" name="Freeform: Shape 56">
              <a:extLst>
                <a:ext uri="{FF2B5EF4-FFF2-40B4-BE49-F238E27FC236}">
                  <a16:creationId xmlns:a16="http://schemas.microsoft.com/office/drawing/2014/main" id="{6975BF21-E484-DCF2-71D3-BF2143DB06DB}"/>
                </a:ext>
              </a:extLst>
            </p:cNvPr>
            <p:cNvSpPr/>
            <p:nvPr/>
          </p:nvSpPr>
          <p:spPr>
            <a:xfrm>
              <a:off x="12063471" y="7229132"/>
              <a:ext cx="17127" cy="171266"/>
            </a:xfrm>
            <a:custGeom>
              <a:avLst/>
              <a:gdLst>
                <a:gd name="connsiteX0" fmla="*/ 17640 w 17126"/>
                <a:gd name="connsiteY0" fmla="*/ 38021 h 171265"/>
                <a:gd name="connsiteX1" fmla="*/ 17298 w 17126"/>
                <a:gd name="connsiteY1" fmla="*/ 160133 h 171265"/>
                <a:gd name="connsiteX2" fmla="*/ 12845 w 17126"/>
                <a:gd name="connsiteY2" fmla="*/ 134957 h 171265"/>
                <a:gd name="connsiteX3" fmla="*/ 13188 w 17126"/>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17126" h="171265">
                  <a:moveTo>
                    <a:pt x="17640" y="38021"/>
                  </a:moveTo>
                  <a:lnTo>
                    <a:pt x="17298" y="160133"/>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63" name="Freeform: Shape 57">
              <a:extLst>
                <a:ext uri="{FF2B5EF4-FFF2-40B4-BE49-F238E27FC236}">
                  <a16:creationId xmlns:a16="http://schemas.microsoft.com/office/drawing/2014/main" id="{40AF7B0E-47A8-C357-329F-9F96A5BEB62E}"/>
                </a:ext>
              </a:extLst>
            </p:cNvPr>
            <p:cNvSpPr/>
            <p:nvPr/>
          </p:nvSpPr>
          <p:spPr>
            <a:xfrm>
              <a:off x="12067925" y="7254309"/>
              <a:ext cx="51380" cy="154139"/>
            </a:xfrm>
            <a:custGeom>
              <a:avLst/>
              <a:gdLst>
                <a:gd name="connsiteX0" fmla="*/ 47954 w 51379"/>
                <a:gd name="connsiteY0" fmla="*/ 28259 h 154139"/>
                <a:gd name="connsiteX1" fmla="*/ 47612 w 51379"/>
                <a:gd name="connsiteY1" fmla="*/ 150371 h 154139"/>
                <a:gd name="connsiteX2" fmla="*/ 12845 w 51379"/>
                <a:gd name="connsiteY2" fmla="*/ 134957 h 154139"/>
                <a:gd name="connsiteX3" fmla="*/ 13187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7954" y="28259"/>
                  </a:moveTo>
                  <a:lnTo>
                    <a:pt x="47612" y="150371"/>
                  </a:lnTo>
                  <a:lnTo>
                    <a:pt x="12845" y="134957"/>
                  </a:lnTo>
                  <a:lnTo>
                    <a:pt x="13187" y="12845"/>
                  </a:lnTo>
                  <a:close/>
                </a:path>
              </a:pathLst>
            </a:custGeom>
            <a:solidFill>
              <a:srgbClr val="FFD469"/>
            </a:solidFill>
            <a:ln w="9525" cap="flat">
              <a:noFill/>
              <a:prstDash val="solid"/>
              <a:miter/>
            </a:ln>
          </p:spPr>
          <p:txBody>
            <a:bodyPr rtlCol="0" anchor="ctr"/>
            <a:lstStyle/>
            <a:p>
              <a:endParaRPr lang="en-US" sz="1050"/>
            </a:p>
          </p:txBody>
        </p:sp>
        <p:sp>
          <p:nvSpPr>
            <p:cNvPr id="128" name="Freeform: Shape 58">
              <a:extLst>
                <a:ext uri="{FF2B5EF4-FFF2-40B4-BE49-F238E27FC236}">
                  <a16:creationId xmlns:a16="http://schemas.microsoft.com/office/drawing/2014/main" id="{BF145BEF-784E-2D15-DE46-E157CE80D00F}"/>
                </a:ext>
              </a:extLst>
            </p:cNvPr>
            <p:cNvSpPr/>
            <p:nvPr/>
          </p:nvSpPr>
          <p:spPr>
            <a:xfrm>
              <a:off x="12831427" y="7250027"/>
              <a:ext cx="34253" cy="171266"/>
            </a:xfrm>
            <a:custGeom>
              <a:avLst/>
              <a:gdLst>
                <a:gd name="connsiteX0" fmla="*/ 21408 w 34253"/>
                <a:gd name="connsiteY0" fmla="*/ 12845 h 171265"/>
                <a:gd name="connsiteX1" fmla="*/ 21066 w 34253"/>
                <a:gd name="connsiteY1" fmla="*/ 134957 h 171265"/>
                <a:gd name="connsiteX2" fmla="*/ 12845 w 34253"/>
                <a:gd name="connsiteY2" fmla="*/ 159791 h 171265"/>
                <a:gd name="connsiteX3" fmla="*/ 13188 w 34253"/>
                <a:gd name="connsiteY3" fmla="*/ 37678 h 171265"/>
              </a:gdLst>
              <a:ahLst/>
              <a:cxnLst>
                <a:cxn ang="0">
                  <a:pos x="connsiteX0" y="connsiteY0"/>
                </a:cxn>
                <a:cxn ang="0">
                  <a:pos x="connsiteX1" y="connsiteY1"/>
                </a:cxn>
                <a:cxn ang="0">
                  <a:pos x="connsiteX2" y="connsiteY2"/>
                </a:cxn>
                <a:cxn ang="0">
                  <a:pos x="connsiteX3" y="connsiteY3"/>
                </a:cxn>
              </a:cxnLst>
              <a:rect l="l" t="t" r="r" b="b"/>
              <a:pathLst>
                <a:path w="34253" h="171265">
                  <a:moveTo>
                    <a:pt x="21408" y="12845"/>
                  </a:moveTo>
                  <a:lnTo>
                    <a:pt x="21066" y="134957"/>
                  </a:lnTo>
                  <a:lnTo>
                    <a:pt x="12845" y="159791"/>
                  </a:lnTo>
                  <a:lnTo>
                    <a:pt x="13188" y="37678"/>
                  </a:lnTo>
                  <a:close/>
                </a:path>
              </a:pathLst>
            </a:custGeom>
            <a:solidFill>
              <a:srgbClr val="FFD469"/>
            </a:solidFill>
            <a:ln w="9525" cap="flat">
              <a:noFill/>
              <a:prstDash val="solid"/>
              <a:miter/>
            </a:ln>
          </p:spPr>
          <p:txBody>
            <a:bodyPr rtlCol="0" anchor="ctr"/>
            <a:lstStyle/>
            <a:p>
              <a:endParaRPr lang="en-US" sz="1050"/>
            </a:p>
          </p:txBody>
        </p:sp>
        <p:sp>
          <p:nvSpPr>
            <p:cNvPr id="129" name="Freeform: Shape 59">
              <a:extLst>
                <a:ext uri="{FF2B5EF4-FFF2-40B4-BE49-F238E27FC236}">
                  <a16:creationId xmlns:a16="http://schemas.microsoft.com/office/drawing/2014/main" id="{3C4E3555-369B-ECEE-E314-63B572C46880}"/>
                </a:ext>
              </a:extLst>
            </p:cNvPr>
            <p:cNvSpPr/>
            <p:nvPr/>
          </p:nvSpPr>
          <p:spPr>
            <a:xfrm>
              <a:off x="12794433" y="7274860"/>
              <a:ext cx="51380" cy="154139"/>
            </a:xfrm>
            <a:custGeom>
              <a:avLst/>
              <a:gdLst>
                <a:gd name="connsiteX0" fmla="*/ 50181 w 51379"/>
                <a:gd name="connsiteY0" fmla="*/ 12845 h 154139"/>
                <a:gd name="connsiteX1" fmla="*/ 49838 w 51379"/>
                <a:gd name="connsiteY1" fmla="*/ 134957 h 154139"/>
                <a:gd name="connsiteX2" fmla="*/ 12845 w 51379"/>
                <a:gd name="connsiteY2" fmla="*/ 148316 h 154139"/>
                <a:gd name="connsiteX3" fmla="*/ 13187 w 51379"/>
                <a:gd name="connsiteY3" fmla="*/ 26204 h 154139"/>
              </a:gdLst>
              <a:ahLst/>
              <a:cxnLst>
                <a:cxn ang="0">
                  <a:pos x="connsiteX0" y="connsiteY0"/>
                </a:cxn>
                <a:cxn ang="0">
                  <a:pos x="connsiteX1" y="connsiteY1"/>
                </a:cxn>
                <a:cxn ang="0">
                  <a:pos x="connsiteX2" y="connsiteY2"/>
                </a:cxn>
                <a:cxn ang="0">
                  <a:pos x="connsiteX3" y="connsiteY3"/>
                </a:cxn>
              </a:cxnLst>
              <a:rect l="l" t="t" r="r" b="b"/>
              <a:pathLst>
                <a:path w="51379" h="154139">
                  <a:moveTo>
                    <a:pt x="50181" y="12845"/>
                  </a:moveTo>
                  <a:lnTo>
                    <a:pt x="49838" y="134957"/>
                  </a:lnTo>
                  <a:lnTo>
                    <a:pt x="12845" y="148316"/>
                  </a:lnTo>
                  <a:lnTo>
                    <a:pt x="13187" y="26204"/>
                  </a:lnTo>
                  <a:close/>
                </a:path>
              </a:pathLst>
            </a:custGeom>
            <a:solidFill>
              <a:srgbClr val="FFC950"/>
            </a:solidFill>
            <a:ln w="9525" cap="flat">
              <a:noFill/>
              <a:prstDash val="solid"/>
              <a:miter/>
            </a:ln>
          </p:spPr>
          <p:txBody>
            <a:bodyPr rtlCol="0" anchor="ctr"/>
            <a:lstStyle/>
            <a:p>
              <a:endParaRPr lang="en-US" sz="1050"/>
            </a:p>
          </p:txBody>
        </p:sp>
        <p:sp>
          <p:nvSpPr>
            <p:cNvPr id="130" name="Freeform: Shape 60">
              <a:extLst>
                <a:ext uri="{FF2B5EF4-FFF2-40B4-BE49-F238E27FC236}">
                  <a16:creationId xmlns:a16="http://schemas.microsoft.com/office/drawing/2014/main" id="{778B5E90-C7C2-4660-AD82-DAD742C3EF2A}"/>
                </a:ext>
              </a:extLst>
            </p:cNvPr>
            <p:cNvSpPr/>
            <p:nvPr/>
          </p:nvSpPr>
          <p:spPr>
            <a:xfrm>
              <a:off x="12102691" y="7269722"/>
              <a:ext cx="34253" cy="171266"/>
            </a:xfrm>
            <a:custGeom>
              <a:avLst/>
              <a:gdLst>
                <a:gd name="connsiteX0" fmla="*/ 25518 w 34253"/>
                <a:gd name="connsiteY0" fmla="*/ 37164 h 171265"/>
                <a:gd name="connsiteX1" fmla="*/ 25176 w 34253"/>
                <a:gd name="connsiteY1" fmla="*/ 159277 h 171265"/>
                <a:gd name="connsiteX2" fmla="*/ 12845 w 34253"/>
                <a:gd name="connsiteY2" fmla="*/ 134957 h 171265"/>
                <a:gd name="connsiteX3" fmla="*/ 13187 w 34253"/>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34253" h="171265">
                  <a:moveTo>
                    <a:pt x="25518" y="37164"/>
                  </a:moveTo>
                  <a:lnTo>
                    <a:pt x="25176" y="159277"/>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131" name="Freeform: Shape 61">
              <a:extLst>
                <a:ext uri="{FF2B5EF4-FFF2-40B4-BE49-F238E27FC236}">
                  <a16:creationId xmlns:a16="http://schemas.microsoft.com/office/drawing/2014/main" id="{87F70BB4-17BD-B2D3-F144-D22103BAEDD8}"/>
                </a:ext>
              </a:extLst>
            </p:cNvPr>
            <p:cNvSpPr/>
            <p:nvPr/>
          </p:nvSpPr>
          <p:spPr>
            <a:xfrm>
              <a:off x="12115023" y="7294042"/>
              <a:ext cx="51380" cy="154139"/>
            </a:xfrm>
            <a:custGeom>
              <a:avLst/>
              <a:gdLst>
                <a:gd name="connsiteX0" fmla="*/ 52236 w 51379"/>
                <a:gd name="connsiteY0" fmla="*/ 24149 h 154139"/>
                <a:gd name="connsiteX1" fmla="*/ 51893 w 51379"/>
                <a:gd name="connsiteY1" fmla="*/ 146261 h 154139"/>
                <a:gd name="connsiteX2" fmla="*/ 12845 w 51379"/>
                <a:gd name="connsiteY2" fmla="*/ 134957 h 154139"/>
                <a:gd name="connsiteX3" fmla="*/ 13187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2236" y="24149"/>
                  </a:moveTo>
                  <a:lnTo>
                    <a:pt x="51893" y="146261"/>
                  </a:lnTo>
                  <a:lnTo>
                    <a:pt x="12845" y="134957"/>
                  </a:lnTo>
                  <a:lnTo>
                    <a:pt x="13187" y="12845"/>
                  </a:lnTo>
                  <a:close/>
                </a:path>
              </a:pathLst>
            </a:custGeom>
            <a:solidFill>
              <a:srgbClr val="FFD469"/>
            </a:solidFill>
            <a:ln w="9525" cap="flat">
              <a:noFill/>
              <a:prstDash val="solid"/>
              <a:miter/>
            </a:ln>
          </p:spPr>
          <p:txBody>
            <a:bodyPr rtlCol="0" anchor="ctr"/>
            <a:lstStyle/>
            <a:p>
              <a:endParaRPr lang="en-US" sz="1050"/>
            </a:p>
          </p:txBody>
        </p:sp>
        <p:sp>
          <p:nvSpPr>
            <p:cNvPr id="132" name="Freeform: Shape 62">
              <a:extLst>
                <a:ext uri="{FF2B5EF4-FFF2-40B4-BE49-F238E27FC236}">
                  <a16:creationId xmlns:a16="http://schemas.microsoft.com/office/drawing/2014/main" id="{74BCD2D2-D718-7111-9333-C4F8CCCA6AD4}"/>
                </a:ext>
              </a:extLst>
            </p:cNvPr>
            <p:cNvSpPr/>
            <p:nvPr/>
          </p:nvSpPr>
          <p:spPr>
            <a:xfrm>
              <a:off x="12778677" y="7288219"/>
              <a:ext cx="34253" cy="171266"/>
            </a:xfrm>
            <a:custGeom>
              <a:avLst/>
              <a:gdLst>
                <a:gd name="connsiteX0" fmla="*/ 28944 w 34253"/>
                <a:gd name="connsiteY0" fmla="*/ 12845 h 171265"/>
                <a:gd name="connsiteX1" fmla="*/ 28601 w 34253"/>
                <a:gd name="connsiteY1" fmla="*/ 134957 h 171265"/>
                <a:gd name="connsiteX2" fmla="*/ 12845 w 34253"/>
                <a:gd name="connsiteY2" fmla="*/ 158592 h 171265"/>
                <a:gd name="connsiteX3" fmla="*/ 13187 w 34253"/>
                <a:gd name="connsiteY3" fmla="*/ 36480 h 171265"/>
              </a:gdLst>
              <a:ahLst/>
              <a:cxnLst>
                <a:cxn ang="0">
                  <a:pos x="connsiteX0" y="connsiteY0"/>
                </a:cxn>
                <a:cxn ang="0">
                  <a:pos x="connsiteX1" y="connsiteY1"/>
                </a:cxn>
                <a:cxn ang="0">
                  <a:pos x="connsiteX2" y="connsiteY2"/>
                </a:cxn>
                <a:cxn ang="0">
                  <a:pos x="connsiteX3" y="connsiteY3"/>
                </a:cxn>
              </a:cxnLst>
              <a:rect l="l" t="t" r="r" b="b"/>
              <a:pathLst>
                <a:path w="34253" h="171265">
                  <a:moveTo>
                    <a:pt x="28944" y="12845"/>
                  </a:moveTo>
                  <a:lnTo>
                    <a:pt x="28601" y="134957"/>
                  </a:lnTo>
                  <a:lnTo>
                    <a:pt x="12845" y="158592"/>
                  </a:lnTo>
                  <a:lnTo>
                    <a:pt x="13187" y="36480"/>
                  </a:lnTo>
                  <a:close/>
                </a:path>
              </a:pathLst>
            </a:custGeom>
            <a:solidFill>
              <a:srgbClr val="FFD469"/>
            </a:solidFill>
            <a:ln w="9525" cap="flat">
              <a:noFill/>
              <a:prstDash val="solid"/>
              <a:miter/>
            </a:ln>
          </p:spPr>
          <p:txBody>
            <a:bodyPr rtlCol="0" anchor="ctr"/>
            <a:lstStyle/>
            <a:p>
              <a:endParaRPr lang="en-US" sz="1050"/>
            </a:p>
          </p:txBody>
        </p:sp>
        <p:sp>
          <p:nvSpPr>
            <p:cNvPr id="133" name="Freeform: Shape 63">
              <a:extLst>
                <a:ext uri="{FF2B5EF4-FFF2-40B4-BE49-F238E27FC236}">
                  <a16:creationId xmlns:a16="http://schemas.microsoft.com/office/drawing/2014/main" id="{2CDA5F57-5789-E0E3-41B5-568577711DC5}"/>
                </a:ext>
              </a:extLst>
            </p:cNvPr>
            <p:cNvSpPr/>
            <p:nvPr/>
          </p:nvSpPr>
          <p:spPr>
            <a:xfrm>
              <a:off x="12738087" y="7311854"/>
              <a:ext cx="51380" cy="154139"/>
            </a:xfrm>
            <a:custGeom>
              <a:avLst/>
              <a:gdLst>
                <a:gd name="connsiteX0" fmla="*/ 53777 w 51379"/>
                <a:gd name="connsiteY0" fmla="*/ 12845 h 154139"/>
                <a:gd name="connsiteX1" fmla="*/ 53435 w 51379"/>
                <a:gd name="connsiteY1" fmla="*/ 134957 h 154139"/>
                <a:gd name="connsiteX2" fmla="*/ 12845 w 51379"/>
                <a:gd name="connsiteY2" fmla="*/ 144206 h 154139"/>
                <a:gd name="connsiteX3" fmla="*/ 13188 w 51379"/>
                <a:gd name="connsiteY3" fmla="*/ 22093 h 154139"/>
              </a:gdLst>
              <a:ahLst/>
              <a:cxnLst>
                <a:cxn ang="0">
                  <a:pos x="connsiteX0" y="connsiteY0"/>
                </a:cxn>
                <a:cxn ang="0">
                  <a:pos x="connsiteX1" y="connsiteY1"/>
                </a:cxn>
                <a:cxn ang="0">
                  <a:pos x="connsiteX2" y="connsiteY2"/>
                </a:cxn>
                <a:cxn ang="0">
                  <a:pos x="connsiteX3" y="connsiteY3"/>
                </a:cxn>
              </a:cxnLst>
              <a:rect l="l" t="t" r="r" b="b"/>
              <a:pathLst>
                <a:path w="51379" h="154139">
                  <a:moveTo>
                    <a:pt x="53777" y="12845"/>
                  </a:moveTo>
                  <a:lnTo>
                    <a:pt x="53435" y="134957"/>
                  </a:lnTo>
                  <a:lnTo>
                    <a:pt x="12845" y="144206"/>
                  </a:lnTo>
                  <a:lnTo>
                    <a:pt x="13188" y="22093"/>
                  </a:lnTo>
                  <a:close/>
                </a:path>
              </a:pathLst>
            </a:custGeom>
            <a:solidFill>
              <a:srgbClr val="FFC950"/>
            </a:solidFill>
            <a:ln w="9525" cap="flat">
              <a:noFill/>
              <a:prstDash val="solid"/>
              <a:miter/>
            </a:ln>
          </p:spPr>
          <p:txBody>
            <a:bodyPr rtlCol="0" anchor="ctr"/>
            <a:lstStyle/>
            <a:p>
              <a:endParaRPr lang="en-US" sz="1050"/>
            </a:p>
          </p:txBody>
        </p:sp>
        <p:sp>
          <p:nvSpPr>
            <p:cNvPr id="134" name="Freeform: Shape 64">
              <a:extLst>
                <a:ext uri="{FF2B5EF4-FFF2-40B4-BE49-F238E27FC236}">
                  <a16:creationId xmlns:a16="http://schemas.microsoft.com/office/drawing/2014/main" id="{2CDC12B1-F104-F28F-3A4F-CE7097E53E20}"/>
                </a:ext>
              </a:extLst>
            </p:cNvPr>
            <p:cNvSpPr/>
            <p:nvPr/>
          </p:nvSpPr>
          <p:spPr>
            <a:xfrm>
              <a:off x="12154071" y="7305345"/>
              <a:ext cx="34253" cy="154139"/>
            </a:xfrm>
            <a:custGeom>
              <a:avLst/>
              <a:gdLst>
                <a:gd name="connsiteX0" fmla="*/ 33054 w 34253"/>
                <a:gd name="connsiteY0" fmla="*/ 35452 h 154139"/>
                <a:gd name="connsiteX1" fmla="*/ 32540 w 34253"/>
                <a:gd name="connsiteY1" fmla="*/ 157565 h 154139"/>
                <a:gd name="connsiteX2" fmla="*/ 12845 w 34253"/>
                <a:gd name="connsiteY2" fmla="*/ 134957 h 154139"/>
                <a:gd name="connsiteX3" fmla="*/ 13187 w 34253"/>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34253" h="154139">
                  <a:moveTo>
                    <a:pt x="33054" y="35452"/>
                  </a:moveTo>
                  <a:lnTo>
                    <a:pt x="32540" y="157565"/>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135" name="Freeform: Shape 65">
              <a:extLst>
                <a:ext uri="{FF2B5EF4-FFF2-40B4-BE49-F238E27FC236}">
                  <a16:creationId xmlns:a16="http://schemas.microsoft.com/office/drawing/2014/main" id="{655E5887-B4C1-756C-A16F-499050AA7FD9}"/>
                </a:ext>
              </a:extLst>
            </p:cNvPr>
            <p:cNvSpPr/>
            <p:nvPr/>
          </p:nvSpPr>
          <p:spPr>
            <a:xfrm>
              <a:off x="12173767" y="7327953"/>
              <a:ext cx="51380" cy="154139"/>
            </a:xfrm>
            <a:custGeom>
              <a:avLst/>
              <a:gdLst>
                <a:gd name="connsiteX0" fmla="*/ 55319 w 51379"/>
                <a:gd name="connsiteY0" fmla="*/ 19867 h 154139"/>
                <a:gd name="connsiteX1" fmla="*/ 54976 w 51379"/>
                <a:gd name="connsiteY1" fmla="*/ 141979 h 154139"/>
                <a:gd name="connsiteX2" fmla="*/ 12845 w 51379"/>
                <a:gd name="connsiteY2" fmla="*/ 134957 h 154139"/>
                <a:gd name="connsiteX3" fmla="*/ 13359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5319" y="19867"/>
                  </a:moveTo>
                  <a:lnTo>
                    <a:pt x="54976" y="141979"/>
                  </a:lnTo>
                  <a:lnTo>
                    <a:pt x="12845" y="134957"/>
                  </a:lnTo>
                  <a:lnTo>
                    <a:pt x="13359" y="12845"/>
                  </a:lnTo>
                  <a:close/>
                </a:path>
              </a:pathLst>
            </a:custGeom>
            <a:solidFill>
              <a:srgbClr val="FFD469"/>
            </a:solidFill>
            <a:ln w="9525" cap="flat">
              <a:noFill/>
              <a:prstDash val="solid"/>
              <a:miter/>
            </a:ln>
          </p:spPr>
          <p:txBody>
            <a:bodyPr rtlCol="0" anchor="ctr"/>
            <a:lstStyle/>
            <a:p>
              <a:endParaRPr lang="en-US" sz="1050"/>
            </a:p>
          </p:txBody>
        </p:sp>
        <p:sp>
          <p:nvSpPr>
            <p:cNvPr id="136" name="Freeform: Shape 66">
              <a:extLst>
                <a:ext uri="{FF2B5EF4-FFF2-40B4-BE49-F238E27FC236}">
                  <a16:creationId xmlns:a16="http://schemas.microsoft.com/office/drawing/2014/main" id="{7BDE1DBC-E662-8C18-9B17-E0E3F0E4A612}"/>
                </a:ext>
              </a:extLst>
            </p:cNvPr>
            <p:cNvSpPr/>
            <p:nvPr/>
          </p:nvSpPr>
          <p:spPr>
            <a:xfrm>
              <a:off x="12714966" y="7321102"/>
              <a:ext cx="34253" cy="154139"/>
            </a:xfrm>
            <a:custGeom>
              <a:avLst/>
              <a:gdLst>
                <a:gd name="connsiteX0" fmla="*/ 36308 w 34253"/>
                <a:gd name="connsiteY0" fmla="*/ 12845 h 154139"/>
                <a:gd name="connsiteX1" fmla="*/ 35966 w 34253"/>
                <a:gd name="connsiteY1" fmla="*/ 134957 h 154139"/>
                <a:gd name="connsiteX2" fmla="*/ 12845 w 34253"/>
                <a:gd name="connsiteY2" fmla="*/ 156366 h 154139"/>
                <a:gd name="connsiteX3" fmla="*/ 13187 w 34253"/>
                <a:gd name="connsiteY3" fmla="*/ 34253 h 154139"/>
              </a:gdLst>
              <a:ahLst/>
              <a:cxnLst>
                <a:cxn ang="0">
                  <a:pos x="connsiteX0" y="connsiteY0"/>
                </a:cxn>
                <a:cxn ang="0">
                  <a:pos x="connsiteX1" y="connsiteY1"/>
                </a:cxn>
                <a:cxn ang="0">
                  <a:pos x="connsiteX2" y="connsiteY2"/>
                </a:cxn>
                <a:cxn ang="0">
                  <a:pos x="connsiteX3" y="connsiteY3"/>
                </a:cxn>
              </a:cxnLst>
              <a:rect l="l" t="t" r="r" b="b"/>
              <a:pathLst>
                <a:path w="34253" h="154139">
                  <a:moveTo>
                    <a:pt x="36308" y="12845"/>
                  </a:moveTo>
                  <a:lnTo>
                    <a:pt x="35966" y="134957"/>
                  </a:lnTo>
                  <a:lnTo>
                    <a:pt x="12845" y="156366"/>
                  </a:lnTo>
                  <a:lnTo>
                    <a:pt x="13187" y="34253"/>
                  </a:lnTo>
                  <a:close/>
                </a:path>
              </a:pathLst>
            </a:custGeom>
            <a:solidFill>
              <a:srgbClr val="FFD469"/>
            </a:solidFill>
            <a:ln w="9525" cap="flat">
              <a:noFill/>
              <a:prstDash val="solid"/>
              <a:miter/>
            </a:ln>
          </p:spPr>
          <p:txBody>
            <a:bodyPr rtlCol="0" anchor="ctr"/>
            <a:lstStyle/>
            <a:p>
              <a:endParaRPr lang="en-US" sz="1050"/>
            </a:p>
          </p:txBody>
        </p:sp>
        <p:sp>
          <p:nvSpPr>
            <p:cNvPr id="137" name="Freeform: Shape 67">
              <a:extLst>
                <a:ext uri="{FF2B5EF4-FFF2-40B4-BE49-F238E27FC236}">
                  <a16:creationId xmlns:a16="http://schemas.microsoft.com/office/drawing/2014/main" id="{7E17EBB3-7D18-1379-D58E-571FDA8D9BCE}"/>
                </a:ext>
              </a:extLst>
            </p:cNvPr>
            <p:cNvSpPr/>
            <p:nvPr/>
          </p:nvSpPr>
          <p:spPr>
            <a:xfrm>
              <a:off x="12672150" y="7342510"/>
              <a:ext cx="68506" cy="137013"/>
            </a:xfrm>
            <a:custGeom>
              <a:avLst/>
              <a:gdLst>
                <a:gd name="connsiteX0" fmla="*/ 56004 w 68506"/>
                <a:gd name="connsiteY0" fmla="*/ 12845 h 137012"/>
                <a:gd name="connsiteX1" fmla="*/ 55661 w 68506"/>
                <a:gd name="connsiteY1" fmla="*/ 134957 h 137012"/>
                <a:gd name="connsiteX2" fmla="*/ 12845 w 68506"/>
                <a:gd name="connsiteY2" fmla="*/ 139753 h 137012"/>
                <a:gd name="connsiteX3" fmla="*/ 13187 w 68506"/>
                <a:gd name="connsiteY3" fmla="*/ 17640 h 137012"/>
              </a:gdLst>
              <a:ahLst/>
              <a:cxnLst>
                <a:cxn ang="0">
                  <a:pos x="connsiteX0" y="connsiteY0"/>
                </a:cxn>
                <a:cxn ang="0">
                  <a:pos x="connsiteX1" y="connsiteY1"/>
                </a:cxn>
                <a:cxn ang="0">
                  <a:pos x="connsiteX2" y="connsiteY2"/>
                </a:cxn>
                <a:cxn ang="0">
                  <a:pos x="connsiteX3" y="connsiteY3"/>
                </a:cxn>
              </a:cxnLst>
              <a:rect l="l" t="t" r="r" b="b"/>
              <a:pathLst>
                <a:path w="68506" h="137012">
                  <a:moveTo>
                    <a:pt x="56004" y="12845"/>
                  </a:moveTo>
                  <a:lnTo>
                    <a:pt x="55661" y="134957"/>
                  </a:lnTo>
                  <a:lnTo>
                    <a:pt x="12845" y="139753"/>
                  </a:lnTo>
                  <a:lnTo>
                    <a:pt x="13187" y="17640"/>
                  </a:lnTo>
                  <a:close/>
                </a:path>
              </a:pathLst>
            </a:custGeom>
            <a:solidFill>
              <a:srgbClr val="FFC950"/>
            </a:solidFill>
            <a:ln w="9525" cap="flat">
              <a:noFill/>
              <a:prstDash val="solid"/>
              <a:miter/>
            </a:ln>
          </p:spPr>
          <p:txBody>
            <a:bodyPr rtlCol="0" anchor="ctr"/>
            <a:lstStyle/>
            <a:p>
              <a:endParaRPr lang="en-US" sz="1050"/>
            </a:p>
          </p:txBody>
        </p:sp>
        <p:sp>
          <p:nvSpPr>
            <p:cNvPr id="138" name="Freeform: Shape 68">
              <a:extLst>
                <a:ext uri="{FF2B5EF4-FFF2-40B4-BE49-F238E27FC236}">
                  <a16:creationId xmlns:a16="http://schemas.microsoft.com/office/drawing/2014/main" id="{BF0484C6-43D1-3517-86C4-3B0C187D9A03}"/>
                </a:ext>
              </a:extLst>
            </p:cNvPr>
            <p:cNvSpPr/>
            <p:nvPr/>
          </p:nvSpPr>
          <p:spPr>
            <a:xfrm>
              <a:off x="12215898" y="7334974"/>
              <a:ext cx="51380" cy="154139"/>
            </a:xfrm>
            <a:custGeom>
              <a:avLst/>
              <a:gdLst>
                <a:gd name="connsiteX0" fmla="*/ 39733 w 51379"/>
                <a:gd name="connsiteY0" fmla="*/ 33054 h 154139"/>
                <a:gd name="connsiteX1" fmla="*/ 39391 w 51379"/>
                <a:gd name="connsiteY1" fmla="*/ 155167 h 154139"/>
                <a:gd name="connsiteX2" fmla="*/ 12845 w 51379"/>
                <a:gd name="connsiteY2" fmla="*/ 134957 h 154139"/>
                <a:gd name="connsiteX3" fmla="*/ 13187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39733" y="33054"/>
                  </a:moveTo>
                  <a:lnTo>
                    <a:pt x="39391" y="155167"/>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139" name="Freeform: Shape 69">
              <a:extLst>
                <a:ext uri="{FF2B5EF4-FFF2-40B4-BE49-F238E27FC236}">
                  <a16:creationId xmlns:a16="http://schemas.microsoft.com/office/drawing/2014/main" id="{527FBAB4-4C6B-2720-35EE-7A27D35F1181}"/>
                </a:ext>
              </a:extLst>
            </p:cNvPr>
            <p:cNvSpPr/>
            <p:nvPr/>
          </p:nvSpPr>
          <p:spPr>
            <a:xfrm>
              <a:off x="12242444" y="7355184"/>
              <a:ext cx="68506" cy="137013"/>
            </a:xfrm>
            <a:custGeom>
              <a:avLst/>
              <a:gdLst>
                <a:gd name="connsiteX0" fmla="*/ 56689 w 68506"/>
                <a:gd name="connsiteY0" fmla="*/ 15243 h 137012"/>
                <a:gd name="connsiteX1" fmla="*/ 56347 w 68506"/>
                <a:gd name="connsiteY1" fmla="*/ 137355 h 137012"/>
                <a:gd name="connsiteX2" fmla="*/ 12845 w 68506"/>
                <a:gd name="connsiteY2" fmla="*/ 134957 h 137012"/>
                <a:gd name="connsiteX3" fmla="*/ 13188 w 68506"/>
                <a:gd name="connsiteY3" fmla="*/ 12845 h 137012"/>
              </a:gdLst>
              <a:ahLst/>
              <a:cxnLst>
                <a:cxn ang="0">
                  <a:pos x="connsiteX0" y="connsiteY0"/>
                </a:cxn>
                <a:cxn ang="0">
                  <a:pos x="connsiteX1" y="connsiteY1"/>
                </a:cxn>
                <a:cxn ang="0">
                  <a:pos x="connsiteX2" y="connsiteY2"/>
                </a:cxn>
                <a:cxn ang="0">
                  <a:pos x="connsiteX3" y="connsiteY3"/>
                </a:cxn>
              </a:cxnLst>
              <a:rect l="l" t="t" r="r" b="b"/>
              <a:pathLst>
                <a:path w="68506" h="137012">
                  <a:moveTo>
                    <a:pt x="56689" y="15243"/>
                  </a:moveTo>
                  <a:lnTo>
                    <a:pt x="56347" y="137355"/>
                  </a:lnTo>
                  <a:lnTo>
                    <a:pt x="12845" y="134957"/>
                  </a:lnTo>
                  <a:lnTo>
                    <a:pt x="13188" y="12845"/>
                  </a:lnTo>
                  <a:close/>
                </a:path>
              </a:pathLst>
            </a:custGeom>
            <a:solidFill>
              <a:srgbClr val="FFD469"/>
            </a:solidFill>
            <a:ln w="9525" cap="flat">
              <a:noFill/>
              <a:prstDash val="solid"/>
              <a:miter/>
            </a:ln>
          </p:spPr>
          <p:txBody>
            <a:bodyPr rtlCol="0" anchor="ctr"/>
            <a:lstStyle/>
            <a:p>
              <a:endParaRPr lang="en-US" sz="1050"/>
            </a:p>
          </p:txBody>
        </p:sp>
        <p:sp>
          <p:nvSpPr>
            <p:cNvPr id="140" name="Freeform: Shape 70">
              <a:extLst>
                <a:ext uri="{FF2B5EF4-FFF2-40B4-BE49-F238E27FC236}">
                  <a16:creationId xmlns:a16="http://schemas.microsoft.com/office/drawing/2014/main" id="{B93ADF26-7176-B5A6-5CC8-C283915EFC19}"/>
                </a:ext>
              </a:extLst>
            </p:cNvPr>
            <p:cNvSpPr/>
            <p:nvPr/>
          </p:nvSpPr>
          <p:spPr>
            <a:xfrm>
              <a:off x="12642692" y="7347306"/>
              <a:ext cx="51380" cy="154139"/>
            </a:xfrm>
            <a:custGeom>
              <a:avLst/>
              <a:gdLst>
                <a:gd name="connsiteX0" fmla="*/ 42645 w 51379"/>
                <a:gd name="connsiteY0" fmla="*/ 12845 h 154139"/>
                <a:gd name="connsiteX1" fmla="*/ 42303 w 51379"/>
                <a:gd name="connsiteY1" fmla="*/ 134957 h 154139"/>
                <a:gd name="connsiteX2" fmla="*/ 12845 w 51379"/>
                <a:gd name="connsiteY2" fmla="*/ 153454 h 154139"/>
                <a:gd name="connsiteX3" fmla="*/ 13187 w 51379"/>
                <a:gd name="connsiteY3" fmla="*/ 31341 h 154139"/>
              </a:gdLst>
              <a:ahLst/>
              <a:cxnLst>
                <a:cxn ang="0">
                  <a:pos x="connsiteX0" y="connsiteY0"/>
                </a:cxn>
                <a:cxn ang="0">
                  <a:pos x="connsiteX1" y="connsiteY1"/>
                </a:cxn>
                <a:cxn ang="0">
                  <a:pos x="connsiteX2" y="connsiteY2"/>
                </a:cxn>
                <a:cxn ang="0">
                  <a:pos x="connsiteX3" y="connsiteY3"/>
                </a:cxn>
              </a:cxnLst>
              <a:rect l="l" t="t" r="r" b="b"/>
              <a:pathLst>
                <a:path w="51379" h="154139">
                  <a:moveTo>
                    <a:pt x="42645" y="12845"/>
                  </a:moveTo>
                  <a:lnTo>
                    <a:pt x="42303" y="134957"/>
                  </a:lnTo>
                  <a:lnTo>
                    <a:pt x="12845" y="153454"/>
                  </a:lnTo>
                  <a:lnTo>
                    <a:pt x="13187" y="31341"/>
                  </a:lnTo>
                  <a:close/>
                </a:path>
              </a:pathLst>
            </a:custGeom>
            <a:solidFill>
              <a:srgbClr val="FFD469"/>
            </a:solidFill>
            <a:ln w="9525" cap="flat">
              <a:noFill/>
              <a:prstDash val="solid"/>
              <a:miter/>
            </a:ln>
          </p:spPr>
          <p:txBody>
            <a:bodyPr rtlCol="0" anchor="ctr"/>
            <a:lstStyle/>
            <a:p>
              <a:endParaRPr lang="en-US" sz="1050"/>
            </a:p>
          </p:txBody>
        </p:sp>
        <p:sp>
          <p:nvSpPr>
            <p:cNvPr id="141" name="Freeform: Shape 71">
              <a:extLst>
                <a:ext uri="{FF2B5EF4-FFF2-40B4-BE49-F238E27FC236}">
                  <a16:creationId xmlns:a16="http://schemas.microsoft.com/office/drawing/2014/main" id="{5475427F-064E-E992-AF47-3586A01D18A1}"/>
                </a:ext>
              </a:extLst>
            </p:cNvPr>
            <p:cNvSpPr/>
            <p:nvPr/>
          </p:nvSpPr>
          <p:spPr>
            <a:xfrm>
              <a:off x="12599190" y="7365802"/>
              <a:ext cx="68506" cy="137013"/>
            </a:xfrm>
            <a:custGeom>
              <a:avLst/>
              <a:gdLst>
                <a:gd name="connsiteX0" fmla="*/ 56689 w 68506"/>
                <a:gd name="connsiteY0" fmla="*/ 12845 h 137012"/>
                <a:gd name="connsiteX1" fmla="*/ 56347 w 68506"/>
                <a:gd name="connsiteY1" fmla="*/ 134957 h 137012"/>
                <a:gd name="connsiteX2" fmla="*/ 12845 w 68506"/>
                <a:gd name="connsiteY2" fmla="*/ 135129 h 137012"/>
                <a:gd name="connsiteX3" fmla="*/ 13188 w 68506"/>
                <a:gd name="connsiteY3" fmla="*/ 13016 h 137012"/>
              </a:gdLst>
              <a:ahLst/>
              <a:cxnLst>
                <a:cxn ang="0">
                  <a:pos x="connsiteX0" y="connsiteY0"/>
                </a:cxn>
                <a:cxn ang="0">
                  <a:pos x="connsiteX1" y="connsiteY1"/>
                </a:cxn>
                <a:cxn ang="0">
                  <a:pos x="connsiteX2" y="connsiteY2"/>
                </a:cxn>
                <a:cxn ang="0">
                  <a:pos x="connsiteX3" y="connsiteY3"/>
                </a:cxn>
              </a:cxnLst>
              <a:rect l="l" t="t" r="r" b="b"/>
              <a:pathLst>
                <a:path w="68506" h="137012">
                  <a:moveTo>
                    <a:pt x="56689" y="12845"/>
                  </a:moveTo>
                  <a:lnTo>
                    <a:pt x="56347" y="134957"/>
                  </a:lnTo>
                  <a:lnTo>
                    <a:pt x="12845" y="135129"/>
                  </a:lnTo>
                  <a:lnTo>
                    <a:pt x="13188" y="13016"/>
                  </a:lnTo>
                  <a:close/>
                </a:path>
              </a:pathLst>
            </a:custGeom>
            <a:solidFill>
              <a:srgbClr val="FFC950"/>
            </a:solidFill>
            <a:ln w="9525" cap="flat">
              <a:noFill/>
              <a:prstDash val="solid"/>
              <a:miter/>
            </a:ln>
          </p:spPr>
          <p:txBody>
            <a:bodyPr rtlCol="0" anchor="ctr"/>
            <a:lstStyle/>
            <a:p>
              <a:endParaRPr lang="en-US" sz="1050"/>
            </a:p>
          </p:txBody>
        </p:sp>
        <p:sp>
          <p:nvSpPr>
            <p:cNvPr id="142" name="Freeform: Shape 72">
              <a:extLst>
                <a:ext uri="{FF2B5EF4-FFF2-40B4-BE49-F238E27FC236}">
                  <a16:creationId xmlns:a16="http://schemas.microsoft.com/office/drawing/2014/main" id="{48E33461-FDDD-E7FF-40F6-8092ED1AC990}"/>
                </a:ext>
              </a:extLst>
            </p:cNvPr>
            <p:cNvSpPr/>
            <p:nvPr/>
          </p:nvSpPr>
          <p:spPr>
            <a:xfrm>
              <a:off x="12285946" y="7357582"/>
              <a:ext cx="51380" cy="154139"/>
            </a:xfrm>
            <a:custGeom>
              <a:avLst/>
              <a:gdLst>
                <a:gd name="connsiteX0" fmla="*/ 45557 w 51379"/>
                <a:gd name="connsiteY0" fmla="*/ 29800 h 154139"/>
                <a:gd name="connsiteX1" fmla="*/ 45214 w 51379"/>
                <a:gd name="connsiteY1" fmla="*/ 151913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5557" y="29800"/>
                  </a:moveTo>
                  <a:lnTo>
                    <a:pt x="45214" y="151913"/>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143" name="Freeform: Shape 73">
              <a:extLst>
                <a:ext uri="{FF2B5EF4-FFF2-40B4-BE49-F238E27FC236}">
                  <a16:creationId xmlns:a16="http://schemas.microsoft.com/office/drawing/2014/main" id="{51BFE929-5E25-3CAA-2831-50944D10FCFC}"/>
                </a:ext>
              </a:extLst>
            </p:cNvPr>
            <p:cNvSpPr/>
            <p:nvPr/>
          </p:nvSpPr>
          <p:spPr>
            <a:xfrm>
              <a:off x="12318315" y="7372310"/>
              <a:ext cx="68506" cy="137013"/>
            </a:xfrm>
            <a:custGeom>
              <a:avLst/>
              <a:gdLst>
                <a:gd name="connsiteX0" fmla="*/ 56689 w 68506"/>
                <a:gd name="connsiteY0" fmla="*/ 12845 h 137012"/>
                <a:gd name="connsiteX1" fmla="*/ 56346 w 68506"/>
                <a:gd name="connsiteY1" fmla="*/ 134957 h 137012"/>
                <a:gd name="connsiteX2" fmla="*/ 12845 w 68506"/>
                <a:gd name="connsiteY2" fmla="*/ 137184 h 137012"/>
                <a:gd name="connsiteX3" fmla="*/ 13188 w 68506"/>
                <a:gd name="connsiteY3" fmla="*/ 15071 h 137012"/>
              </a:gdLst>
              <a:ahLst/>
              <a:cxnLst>
                <a:cxn ang="0">
                  <a:pos x="connsiteX0" y="connsiteY0"/>
                </a:cxn>
                <a:cxn ang="0">
                  <a:pos x="connsiteX1" y="connsiteY1"/>
                </a:cxn>
                <a:cxn ang="0">
                  <a:pos x="connsiteX2" y="connsiteY2"/>
                </a:cxn>
                <a:cxn ang="0">
                  <a:pos x="connsiteX3" y="connsiteY3"/>
                </a:cxn>
              </a:cxnLst>
              <a:rect l="l" t="t" r="r" b="b"/>
              <a:pathLst>
                <a:path w="68506" h="137012">
                  <a:moveTo>
                    <a:pt x="56689" y="12845"/>
                  </a:moveTo>
                  <a:lnTo>
                    <a:pt x="56346" y="134957"/>
                  </a:lnTo>
                  <a:lnTo>
                    <a:pt x="12845" y="137184"/>
                  </a:lnTo>
                  <a:lnTo>
                    <a:pt x="13188" y="15071"/>
                  </a:lnTo>
                  <a:close/>
                </a:path>
              </a:pathLst>
            </a:custGeom>
            <a:solidFill>
              <a:srgbClr val="FFD469"/>
            </a:solidFill>
            <a:ln w="9525" cap="flat">
              <a:noFill/>
              <a:prstDash val="solid"/>
              <a:miter/>
            </a:ln>
          </p:spPr>
          <p:txBody>
            <a:bodyPr rtlCol="0" anchor="ctr"/>
            <a:lstStyle/>
            <a:p>
              <a:endParaRPr lang="en-US" sz="1050"/>
            </a:p>
          </p:txBody>
        </p:sp>
        <p:sp>
          <p:nvSpPr>
            <p:cNvPr id="144" name="Freeform: Shape 74">
              <a:extLst>
                <a:ext uri="{FF2B5EF4-FFF2-40B4-BE49-F238E27FC236}">
                  <a16:creationId xmlns:a16="http://schemas.microsoft.com/office/drawing/2014/main" id="{15F7ECD4-96E4-EDD9-6C5E-86CCFDB65774}"/>
                </a:ext>
              </a:extLst>
            </p:cNvPr>
            <p:cNvSpPr/>
            <p:nvPr/>
          </p:nvSpPr>
          <p:spPr>
            <a:xfrm>
              <a:off x="12521265" y="7376592"/>
              <a:ext cx="68506" cy="137013"/>
            </a:xfrm>
            <a:custGeom>
              <a:avLst/>
              <a:gdLst>
                <a:gd name="connsiteX0" fmla="*/ 56004 w 68506"/>
                <a:gd name="connsiteY0" fmla="*/ 17298 h 137012"/>
                <a:gd name="connsiteX1" fmla="*/ 55661 w 68506"/>
                <a:gd name="connsiteY1" fmla="*/ 139410 h 137012"/>
                <a:gd name="connsiteX2" fmla="*/ 12845 w 68506"/>
                <a:gd name="connsiteY2" fmla="*/ 134957 h 137012"/>
                <a:gd name="connsiteX3" fmla="*/ 13188 w 68506"/>
                <a:gd name="connsiteY3" fmla="*/ 12845 h 137012"/>
              </a:gdLst>
              <a:ahLst/>
              <a:cxnLst>
                <a:cxn ang="0">
                  <a:pos x="connsiteX0" y="connsiteY0"/>
                </a:cxn>
                <a:cxn ang="0">
                  <a:pos x="connsiteX1" y="connsiteY1"/>
                </a:cxn>
                <a:cxn ang="0">
                  <a:pos x="connsiteX2" y="connsiteY2"/>
                </a:cxn>
                <a:cxn ang="0">
                  <a:pos x="connsiteX3" y="connsiteY3"/>
                </a:cxn>
              </a:cxnLst>
              <a:rect l="l" t="t" r="r" b="b"/>
              <a:pathLst>
                <a:path w="68506" h="137012">
                  <a:moveTo>
                    <a:pt x="56004" y="17298"/>
                  </a:moveTo>
                  <a:lnTo>
                    <a:pt x="55661" y="139410"/>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145" name="Freeform: Shape 75">
              <a:extLst>
                <a:ext uri="{FF2B5EF4-FFF2-40B4-BE49-F238E27FC236}">
                  <a16:creationId xmlns:a16="http://schemas.microsoft.com/office/drawing/2014/main" id="{130243E2-0BF3-ADEE-1486-C069F4F24253}"/>
                </a:ext>
              </a:extLst>
            </p:cNvPr>
            <p:cNvSpPr/>
            <p:nvPr/>
          </p:nvSpPr>
          <p:spPr>
            <a:xfrm>
              <a:off x="12564081" y="7365974"/>
              <a:ext cx="51380" cy="154139"/>
            </a:xfrm>
            <a:custGeom>
              <a:avLst/>
              <a:gdLst>
                <a:gd name="connsiteX0" fmla="*/ 48297 w 51379"/>
                <a:gd name="connsiteY0" fmla="*/ 12845 h 154139"/>
                <a:gd name="connsiteX1" fmla="*/ 47954 w 51379"/>
                <a:gd name="connsiteY1" fmla="*/ 134957 h 154139"/>
                <a:gd name="connsiteX2" fmla="*/ 12845 w 51379"/>
                <a:gd name="connsiteY2" fmla="*/ 150029 h 154139"/>
                <a:gd name="connsiteX3" fmla="*/ 13188 w 51379"/>
                <a:gd name="connsiteY3" fmla="*/ 27916 h 154139"/>
              </a:gdLst>
              <a:ahLst/>
              <a:cxnLst>
                <a:cxn ang="0">
                  <a:pos x="connsiteX0" y="connsiteY0"/>
                </a:cxn>
                <a:cxn ang="0">
                  <a:pos x="connsiteX1" y="connsiteY1"/>
                </a:cxn>
                <a:cxn ang="0">
                  <a:pos x="connsiteX2" y="connsiteY2"/>
                </a:cxn>
                <a:cxn ang="0">
                  <a:pos x="connsiteX3" y="connsiteY3"/>
                </a:cxn>
              </a:cxnLst>
              <a:rect l="l" t="t" r="r" b="b"/>
              <a:pathLst>
                <a:path w="51379" h="154139">
                  <a:moveTo>
                    <a:pt x="48297" y="12845"/>
                  </a:moveTo>
                  <a:lnTo>
                    <a:pt x="47954" y="134957"/>
                  </a:lnTo>
                  <a:lnTo>
                    <a:pt x="12845" y="150029"/>
                  </a:lnTo>
                  <a:lnTo>
                    <a:pt x="13188" y="27916"/>
                  </a:lnTo>
                  <a:close/>
                </a:path>
              </a:pathLst>
            </a:custGeom>
            <a:solidFill>
              <a:srgbClr val="FFD469"/>
            </a:solidFill>
            <a:ln w="9525" cap="flat">
              <a:noFill/>
              <a:prstDash val="solid"/>
              <a:miter/>
            </a:ln>
          </p:spPr>
          <p:txBody>
            <a:bodyPr rtlCol="0" anchor="ctr"/>
            <a:lstStyle/>
            <a:p>
              <a:endParaRPr lang="en-US" sz="1050"/>
            </a:p>
          </p:txBody>
        </p:sp>
        <p:sp>
          <p:nvSpPr>
            <p:cNvPr id="146" name="Freeform: Shape 76">
              <a:extLst>
                <a:ext uri="{FF2B5EF4-FFF2-40B4-BE49-F238E27FC236}">
                  <a16:creationId xmlns:a16="http://schemas.microsoft.com/office/drawing/2014/main" id="{B2DD1CE3-313C-1329-D23C-F045460F8225}"/>
                </a:ext>
              </a:extLst>
            </p:cNvPr>
            <p:cNvSpPr/>
            <p:nvPr/>
          </p:nvSpPr>
          <p:spPr>
            <a:xfrm>
              <a:off x="12399152" y="7378818"/>
              <a:ext cx="51380" cy="154139"/>
            </a:xfrm>
            <a:custGeom>
              <a:avLst/>
              <a:gdLst>
                <a:gd name="connsiteX0" fmla="*/ 55319 w 51379"/>
                <a:gd name="connsiteY0" fmla="*/ 12845 h 154139"/>
                <a:gd name="connsiteX1" fmla="*/ 54976 w 51379"/>
                <a:gd name="connsiteY1" fmla="*/ 134957 h 154139"/>
                <a:gd name="connsiteX2" fmla="*/ 12845 w 51379"/>
                <a:gd name="connsiteY2" fmla="*/ 141637 h 154139"/>
                <a:gd name="connsiteX3" fmla="*/ 13188 w 51379"/>
                <a:gd name="connsiteY3" fmla="*/ 19524 h 154139"/>
              </a:gdLst>
              <a:ahLst/>
              <a:cxnLst>
                <a:cxn ang="0">
                  <a:pos x="connsiteX0" y="connsiteY0"/>
                </a:cxn>
                <a:cxn ang="0">
                  <a:pos x="connsiteX1" y="connsiteY1"/>
                </a:cxn>
                <a:cxn ang="0">
                  <a:pos x="connsiteX2" y="connsiteY2"/>
                </a:cxn>
                <a:cxn ang="0">
                  <a:pos x="connsiteX3" y="connsiteY3"/>
                </a:cxn>
              </a:cxnLst>
              <a:rect l="l" t="t" r="r" b="b"/>
              <a:pathLst>
                <a:path w="51379" h="154139">
                  <a:moveTo>
                    <a:pt x="55319" y="12845"/>
                  </a:moveTo>
                  <a:lnTo>
                    <a:pt x="54976" y="134957"/>
                  </a:lnTo>
                  <a:lnTo>
                    <a:pt x="12845" y="141637"/>
                  </a:lnTo>
                  <a:lnTo>
                    <a:pt x="13188" y="19524"/>
                  </a:lnTo>
                  <a:close/>
                </a:path>
              </a:pathLst>
            </a:custGeom>
            <a:solidFill>
              <a:srgbClr val="FFD469"/>
            </a:solidFill>
            <a:ln w="9525" cap="flat">
              <a:noFill/>
              <a:prstDash val="solid"/>
              <a:miter/>
            </a:ln>
          </p:spPr>
          <p:txBody>
            <a:bodyPr rtlCol="0" anchor="ctr"/>
            <a:lstStyle/>
            <a:p>
              <a:endParaRPr lang="en-US" sz="1050"/>
            </a:p>
          </p:txBody>
        </p:sp>
        <p:sp>
          <p:nvSpPr>
            <p:cNvPr id="147" name="Freeform: Shape 77">
              <a:extLst>
                <a:ext uri="{FF2B5EF4-FFF2-40B4-BE49-F238E27FC236}">
                  <a16:creationId xmlns:a16="http://schemas.microsoft.com/office/drawing/2014/main" id="{BEA0A36D-1C3F-9BEE-2DA8-725352CF9EDB}"/>
                </a:ext>
              </a:extLst>
            </p:cNvPr>
            <p:cNvSpPr/>
            <p:nvPr/>
          </p:nvSpPr>
          <p:spPr>
            <a:xfrm>
              <a:off x="12361816" y="7372310"/>
              <a:ext cx="51380" cy="154139"/>
            </a:xfrm>
            <a:custGeom>
              <a:avLst/>
              <a:gdLst>
                <a:gd name="connsiteX0" fmla="*/ 50524 w 51379"/>
                <a:gd name="connsiteY0" fmla="*/ 26032 h 154139"/>
                <a:gd name="connsiteX1" fmla="*/ 50181 w 51379"/>
                <a:gd name="connsiteY1" fmla="*/ 148145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0524" y="26032"/>
                  </a:moveTo>
                  <a:lnTo>
                    <a:pt x="50181" y="148145"/>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148" name="Freeform: Shape 78">
              <a:extLst>
                <a:ext uri="{FF2B5EF4-FFF2-40B4-BE49-F238E27FC236}">
                  <a16:creationId xmlns:a16="http://schemas.microsoft.com/office/drawing/2014/main" id="{4BCCF12C-A4AD-6E5F-5324-A619539E72E4}"/>
                </a:ext>
              </a:extLst>
            </p:cNvPr>
            <p:cNvSpPr/>
            <p:nvPr/>
          </p:nvSpPr>
          <p:spPr>
            <a:xfrm>
              <a:off x="12482045" y="7376592"/>
              <a:ext cx="51380" cy="154139"/>
            </a:xfrm>
            <a:custGeom>
              <a:avLst/>
              <a:gdLst>
                <a:gd name="connsiteX0" fmla="*/ 52407 w 51379"/>
                <a:gd name="connsiteY0" fmla="*/ 12845 h 154139"/>
                <a:gd name="connsiteX1" fmla="*/ 52065 w 51379"/>
                <a:gd name="connsiteY1" fmla="*/ 134957 h 154139"/>
                <a:gd name="connsiteX2" fmla="*/ 12845 w 51379"/>
                <a:gd name="connsiteY2" fmla="*/ 146090 h 154139"/>
                <a:gd name="connsiteX3" fmla="*/ 13188 w 51379"/>
                <a:gd name="connsiteY3" fmla="*/ 23977 h 154139"/>
              </a:gdLst>
              <a:ahLst/>
              <a:cxnLst>
                <a:cxn ang="0">
                  <a:pos x="connsiteX0" y="connsiteY0"/>
                </a:cxn>
                <a:cxn ang="0">
                  <a:pos x="connsiteX1" y="connsiteY1"/>
                </a:cxn>
                <a:cxn ang="0">
                  <a:pos x="connsiteX2" y="connsiteY2"/>
                </a:cxn>
                <a:cxn ang="0">
                  <a:pos x="connsiteX3" y="connsiteY3"/>
                </a:cxn>
              </a:cxnLst>
              <a:rect l="l" t="t" r="r" b="b"/>
              <a:pathLst>
                <a:path w="51379" h="154139">
                  <a:moveTo>
                    <a:pt x="52407" y="12845"/>
                  </a:moveTo>
                  <a:lnTo>
                    <a:pt x="52065" y="134957"/>
                  </a:lnTo>
                  <a:lnTo>
                    <a:pt x="12845" y="146090"/>
                  </a:lnTo>
                  <a:lnTo>
                    <a:pt x="13188" y="23977"/>
                  </a:lnTo>
                  <a:close/>
                </a:path>
              </a:pathLst>
            </a:custGeom>
            <a:solidFill>
              <a:srgbClr val="FFD469"/>
            </a:solidFill>
            <a:ln w="9525" cap="flat">
              <a:noFill/>
              <a:prstDash val="solid"/>
              <a:miter/>
            </a:ln>
          </p:spPr>
          <p:txBody>
            <a:bodyPr rtlCol="0" anchor="ctr"/>
            <a:lstStyle/>
            <a:p>
              <a:endParaRPr lang="en-US" sz="1050"/>
            </a:p>
          </p:txBody>
        </p:sp>
        <p:sp>
          <p:nvSpPr>
            <p:cNvPr id="149" name="Freeform: Shape 79">
              <a:extLst>
                <a:ext uri="{FF2B5EF4-FFF2-40B4-BE49-F238E27FC236}">
                  <a16:creationId xmlns:a16="http://schemas.microsoft.com/office/drawing/2014/main" id="{A04CBE48-039A-1913-356E-571DDC2E756C}"/>
                </a:ext>
              </a:extLst>
            </p:cNvPr>
            <p:cNvSpPr/>
            <p:nvPr/>
          </p:nvSpPr>
          <p:spPr>
            <a:xfrm>
              <a:off x="12441283" y="7378818"/>
              <a:ext cx="51380" cy="154139"/>
            </a:xfrm>
            <a:custGeom>
              <a:avLst/>
              <a:gdLst>
                <a:gd name="connsiteX0" fmla="*/ 53949 w 51379"/>
                <a:gd name="connsiteY0" fmla="*/ 21751 h 154139"/>
                <a:gd name="connsiteX1" fmla="*/ 53606 w 51379"/>
                <a:gd name="connsiteY1" fmla="*/ 143863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3949" y="21751"/>
                  </a:moveTo>
                  <a:lnTo>
                    <a:pt x="53606" y="143863"/>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150" name="Freeform: Shape 80">
              <a:extLst>
                <a:ext uri="{FF2B5EF4-FFF2-40B4-BE49-F238E27FC236}">
                  <a16:creationId xmlns:a16="http://schemas.microsoft.com/office/drawing/2014/main" id="{1EFF7D0F-A34E-B7B4-34AE-A712C848138F}"/>
                </a:ext>
              </a:extLst>
            </p:cNvPr>
            <p:cNvSpPr/>
            <p:nvPr/>
          </p:nvSpPr>
          <p:spPr>
            <a:xfrm>
              <a:off x="12011235" y="6867590"/>
              <a:ext cx="907708" cy="530923"/>
            </a:xfrm>
            <a:custGeom>
              <a:avLst/>
              <a:gdLst>
                <a:gd name="connsiteX0" fmla="*/ 806490 w 907707"/>
                <a:gd name="connsiteY0" fmla="*/ 106699 h 530923"/>
                <a:gd name="connsiteX1" fmla="*/ 818992 w 907707"/>
                <a:gd name="connsiteY1" fmla="*/ 131018 h 530923"/>
                <a:gd name="connsiteX2" fmla="*/ 853759 w 907707"/>
                <a:gd name="connsiteY2" fmla="*/ 146261 h 530923"/>
                <a:gd name="connsiteX3" fmla="*/ 858212 w 907707"/>
                <a:gd name="connsiteY3" fmla="*/ 171437 h 530923"/>
                <a:gd name="connsiteX4" fmla="*/ 887328 w 907707"/>
                <a:gd name="connsiteY4" fmla="*/ 190276 h 530923"/>
                <a:gd name="connsiteX5" fmla="*/ 883731 w 907707"/>
                <a:gd name="connsiteY5" fmla="*/ 215452 h 530923"/>
                <a:gd name="connsiteX6" fmla="*/ 906680 w 907707"/>
                <a:gd name="connsiteY6" fmla="*/ 237032 h 530923"/>
                <a:gd name="connsiteX7" fmla="*/ 895034 w 907707"/>
                <a:gd name="connsiteY7" fmla="*/ 261352 h 530923"/>
                <a:gd name="connsiteX8" fmla="*/ 910791 w 907707"/>
                <a:gd name="connsiteY8" fmla="*/ 284986 h 530923"/>
                <a:gd name="connsiteX9" fmla="*/ 891780 w 907707"/>
                <a:gd name="connsiteY9" fmla="*/ 307593 h 530923"/>
                <a:gd name="connsiteX10" fmla="*/ 899487 w 907707"/>
                <a:gd name="connsiteY10" fmla="*/ 332598 h 530923"/>
                <a:gd name="connsiteX11" fmla="*/ 873626 w 907707"/>
                <a:gd name="connsiteY11" fmla="*/ 352807 h 530923"/>
                <a:gd name="connsiteX12" fmla="*/ 873455 w 907707"/>
                <a:gd name="connsiteY12" fmla="*/ 378155 h 530923"/>
                <a:gd name="connsiteX13" fmla="*/ 841599 w 907707"/>
                <a:gd name="connsiteY13" fmla="*/ 395281 h 530923"/>
                <a:gd name="connsiteX14" fmla="*/ 833379 w 907707"/>
                <a:gd name="connsiteY14" fmla="*/ 420115 h 530923"/>
                <a:gd name="connsiteX15" fmla="*/ 796385 w 907707"/>
                <a:gd name="connsiteY15" fmla="*/ 433473 h 530923"/>
                <a:gd name="connsiteX16" fmla="*/ 780629 w 907707"/>
                <a:gd name="connsiteY16" fmla="*/ 457108 h 530923"/>
                <a:gd name="connsiteX17" fmla="*/ 740039 w 907707"/>
                <a:gd name="connsiteY17" fmla="*/ 466357 h 530923"/>
                <a:gd name="connsiteX18" fmla="*/ 716918 w 907707"/>
                <a:gd name="connsiteY18" fmla="*/ 487765 h 530923"/>
                <a:gd name="connsiteX19" fmla="*/ 674102 w 907707"/>
                <a:gd name="connsiteY19" fmla="*/ 492560 h 530923"/>
                <a:gd name="connsiteX20" fmla="*/ 644644 w 907707"/>
                <a:gd name="connsiteY20" fmla="*/ 511057 h 530923"/>
                <a:gd name="connsiteX21" fmla="*/ 601143 w 907707"/>
                <a:gd name="connsiteY21" fmla="*/ 511228 h 530923"/>
                <a:gd name="connsiteX22" fmla="*/ 566033 w 907707"/>
                <a:gd name="connsiteY22" fmla="*/ 526300 h 530923"/>
                <a:gd name="connsiteX23" fmla="*/ 523217 w 907707"/>
                <a:gd name="connsiteY23" fmla="*/ 521846 h 530923"/>
                <a:gd name="connsiteX24" fmla="*/ 483997 w 907707"/>
                <a:gd name="connsiteY24" fmla="*/ 532979 h 530923"/>
                <a:gd name="connsiteX25" fmla="*/ 443236 w 907707"/>
                <a:gd name="connsiteY25" fmla="*/ 524073 h 530923"/>
                <a:gd name="connsiteX26" fmla="*/ 401104 w 907707"/>
                <a:gd name="connsiteY26" fmla="*/ 530752 h 530923"/>
                <a:gd name="connsiteX27" fmla="*/ 363768 w 907707"/>
                <a:gd name="connsiteY27" fmla="*/ 517565 h 530923"/>
                <a:gd name="connsiteX28" fmla="*/ 320267 w 907707"/>
                <a:gd name="connsiteY28" fmla="*/ 519791 h 530923"/>
                <a:gd name="connsiteX29" fmla="*/ 287898 w 907707"/>
                <a:gd name="connsiteY29" fmla="*/ 502836 h 530923"/>
                <a:gd name="connsiteX30" fmla="*/ 244396 w 907707"/>
                <a:gd name="connsiteY30" fmla="*/ 500438 h 530923"/>
                <a:gd name="connsiteX31" fmla="*/ 217850 w 907707"/>
                <a:gd name="connsiteY31" fmla="*/ 480229 h 530923"/>
                <a:gd name="connsiteX32" fmla="*/ 175890 w 907707"/>
                <a:gd name="connsiteY32" fmla="*/ 473207 h 530923"/>
                <a:gd name="connsiteX33" fmla="*/ 156023 w 907707"/>
                <a:gd name="connsiteY33" fmla="*/ 450600 h 530923"/>
                <a:gd name="connsiteX34" fmla="*/ 116974 w 907707"/>
                <a:gd name="connsiteY34" fmla="*/ 439296 h 530923"/>
                <a:gd name="connsiteX35" fmla="*/ 104643 w 907707"/>
                <a:gd name="connsiteY35" fmla="*/ 414977 h 530923"/>
                <a:gd name="connsiteX36" fmla="*/ 69876 w 907707"/>
                <a:gd name="connsiteY36" fmla="*/ 399563 h 530923"/>
                <a:gd name="connsiteX37" fmla="*/ 65424 w 907707"/>
                <a:gd name="connsiteY37" fmla="*/ 374387 h 530923"/>
                <a:gd name="connsiteX38" fmla="*/ 36137 w 907707"/>
                <a:gd name="connsiteY38" fmla="*/ 355719 h 530923"/>
                <a:gd name="connsiteX39" fmla="*/ 39734 w 907707"/>
                <a:gd name="connsiteY39" fmla="*/ 330543 h 530923"/>
                <a:gd name="connsiteX40" fmla="*/ 16955 w 907707"/>
                <a:gd name="connsiteY40" fmla="*/ 308963 h 530923"/>
                <a:gd name="connsiteX41" fmla="*/ 28430 w 907707"/>
                <a:gd name="connsiteY41" fmla="*/ 284473 h 530923"/>
                <a:gd name="connsiteX42" fmla="*/ 12845 w 907707"/>
                <a:gd name="connsiteY42" fmla="*/ 261009 h 530923"/>
                <a:gd name="connsiteX43" fmla="*/ 31855 w 907707"/>
                <a:gd name="connsiteY43" fmla="*/ 238231 h 530923"/>
                <a:gd name="connsiteX44" fmla="*/ 23977 w 907707"/>
                <a:gd name="connsiteY44" fmla="*/ 213397 h 530923"/>
                <a:gd name="connsiteX45" fmla="*/ 50010 w 907707"/>
                <a:gd name="connsiteY45" fmla="*/ 193017 h 530923"/>
                <a:gd name="connsiteX46" fmla="*/ 50010 w 907707"/>
                <a:gd name="connsiteY46" fmla="*/ 167841 h 530923"/>
                <a:gd name="connsiteX47" fmla="*/ 82036 w 907707"/>
                <a:gd name="connsiteY47" fmla="*/ 150714 h 530923"/>
                <a:gd name="connsiteX48" fmla="*/ 90257 w 907707"/>
                <a:gd name="connsiteY48" fmla="*/ 125880 h 530923"/>
                <a:gd name="connsiteX49" fmla="*/ 127079 w 907707"/>
                <a:gd name="connsiteY49" fmla="*/ 112350 h 530923"/>
                <a:gd name="connsiteX50" fmla="*/ 143007 w 907707"/>
                <a:gd name="connsiteY50" fmla="*/ 88887 h 530923"/>
                <a:gd name="connsiteX51" fmla="*/ 183426 w 907707"/>
                <a:gd name="connsiteY51" fmla="*/ 79638 h 530923"/>
                <a:gd name="connsiteX52" fmla="*/ 206547 w 907707"/>
                <a:gd name="connsiteY52" fmla="*/ 58230 h 530923"/>
                <a:gd name="connsiteX53" fmla="*/ 249363 w 907707"/>
                <a:gd name="connsiteY53" fmla="*/ 53435 h 530923"/>
                <a:gd name="connsiteX54" fmla="*/ 278992 w 907707"/>
                <a:gd name="connsiteY54" fmla="*/ 34767 h 530923"/>
                <a:gd name="connsiteX55" fmla="*/ 322665 w 907707"/>
                <a:gd name="connsiteY55" fmla="*/ 34596 h 530923"/>
                <a:gd name="connsiteX56" fmla="*/ 357432 w 907707"/>
                <a:gd name="connsiteY56" fmla="*/ 19525 h 530923"/>
                <a:gd name="connsiteX57" fmla="*/ 400419 w 907707"/>
                <a:gd name="connsiteY57" fmla="*/ 23977 h 530923"/>
                <a:gd name="connsiteX58" fmla="*/ 439639 w 907707"/>
                <a:gd name="connsiteY58" fmla="*/ 12845 h 530923"/>
                <a:gd name="connsiteX59" fmla="*/ 480400 w 907707"/>
                <a:gd name="connsiteY59" fmla="*/ 21922 h 530923"/>
                <a:gd name="connsiteX60" fmla="*/ 522360 w 907707"/>
                <a:gd name="connsiteY60" fmla="*/ 15071 h 530923"/>
                <a:gd name="connsiteX61" fmla="*/ 559696 w 907707"/>
                <a:gd name="connsiteY61" fmla="*/ 28259 h 530923"/>
                <a:gd name="connsiteX62" fmla="*/ 603198 w 907707"/>
                <a:gd name="connsiteY62" fmla="*/ 26204 h 530923"/>
                <a:gd name="connsiteX63" fmla="*/ 635738 w 907707"/>
                <a:gd name="connsiteY63" fmla="*/ 42988 h 530923"/>
                <a:gd name="connsiteX64" fmla="*/ 679240 w 907707"/>
                <a:gd name="connsiteY64" fmla="*/ 45557 h 530923"/>
                <a:gd name="connsiteX65" fmla="*/ 705786 w 907707"/>
                <a:gd name="connsiteY65" fmla="*/ 65595 h 530923"/>
                <a:gd name="connsiteX66" fmla="*/ 747746 w 907707"/>
                <a:gd name="connsiteY66" fmla="*/ 72616 h 530923"/>
                <a:gd name="connsiteX67" fmla="*/ 767613 w 907707"/>
                <a:gd name="connsiteY67" fmla="*/ 95224 h 530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907707" h="530923">
                  <a:moveTo>
                    <a:pt x="806490" y="106699"/>
                  </a:moveTo>
                  <a:lnTo>
                    <a:pt x="818992" y="131018"/>
                  </a:lnTo>
                  <a:lnTo>
                    <a:pt x="853759" y="146261"/>
                  </a:lnTo>
                  <a:lnTo>
                    <a:pt x="858212" y="171437"/>
                  </a:lnTo>
                  <a:lnTo>
                    <a:pt x="887328" y="190276"/>
                  </a:lnTo>
                  <a:lnTo>
                    <a:pt x="883731" y="215452"/>
                  </a:lnTo>
                  <a:lnTo>
                    <a:pt x="906680" y="237032"/>
                  </a:lnTo>
                  <a:lnTo>
                    <a:pt x="895034" y="261352"/>
                  </a:lnTo>
                  <a:lnTo>
                    <a:pt x="910791" y="284986"/>
                  </a:lnTo>
                  <a:lnTo>
                    <a:pt x="891780" y="307593"/>
                  </a:lnTo>
                  <a:lnTo>
                    <a:pt x="899487" y="332598"/>
                  </a:lnTo>
                  <a:lnTo>
                    <a:pt x="873626" y="352807"/>
                  </a:lnTo>
                  <a:lnTo>
                    <a:pt x="873455" y="378155"/>
                  </a:lnTo>
                  <a:lnTo>
                    <a:pt x="841599" y="395281"/>
                  </a:lnTo>
                  <a:lnTo>
                    <a:pt x="833379" y="420115"/>
                  </a:lnTo>
                  <a:lnTo>
                    <a:pt x="796385" y="433473"/>
                  </a:lnTo>
                  <a:lnTo>
                    <a:pt x="780629" y="457108"/>
                  </a:lnTo>
                  <a:lnTo>
                    <a:pt x="740039" y="466357"/>
                  </a:lnTo>
                  <a:lnTo>
                    <a:pt x="716918" y="487765"/>
                  </a:lnTo>
                  <a:lnTo>
                    <a:pt x="674102" y="492560"/>
                  </a:lnTo>
                  <a:lnTo>
                    <a:pt x="644644" y="511057"/>
                  </a:lnTo>
                  <a:lnTo>
                    <a:pt x="601143" y="511228"/>
                  </a:lnTo>
                  <a:lnTo>
                    <a:pt x="566033" y="526300"/>
                  </a:lnTo>
                  <a:lnTo>
                    <a:pt x="523217" y="521846"/>
                  </a:lnTo>
                  <a:lnTo>
                    <a:pt x="483997" y="532979"/>
                  </a:lnTo>
                  <a:lnTo>
                    <a:pt x="443236" y="524073"/>
                  </a:lnTo>
                  <a:lnTo>
                    <a:pt x="401104" y="530752"/>
                  </a:lnTo>
                  <a:lnTo>
                    <a:pt x="363768" y="517565"/>
                  </a:lnTo>
                  <a:lnTo>
                    <a:pt x="320267" y="519791"/>
                  </a:lnTo>
                  <a:lnTo>
                    <a:pt x="287898" y="502836"/>
                  </a:lnTo>
                  <a:lnTo>
                    <a:pt x="244396" y="500438"/>
                  </a:lnTo>
                  <a:lnTo>
                    <a:pt x="217850" y="480229"/>
                  </a:lnTo>
                  <a:lnTo>
                    <a:pt x="175890" y="473207"/>
                  </a:lnTo>
                  <a:lnTo>
                    <a:pt x="156023" y="450600"/>
                  </a:lnTo>
                  <a:lnTo>
                    <a:pt x="116974" y="439296"/>
                  </a:lnTo>
                  <a:lnTo>
                    <a:pt x="104643" y="414977"/>
                  </a:lnTo>
                  <a:lnTo>
                    <a:pt x="69876" y="399563"/>
                  </a:lnTo>
                  <a:lnTo>
                    <a:pt x="65424" y="374387"/>
                  </a:lnTo>
                  <a:lnTo>
                    <a:pt x="36137" y="355719"/>
                  </a:lnTo>
                  <a:lnTo>
                    <a:pt x="39734" y="330543"/>
                  </a:lnTo>
                  <a:lnTo>
                    <a:pt x="16955" y="308963"/>
                  </a:lnTo>
                  <a:lnTo>
                    <a:pt x="28430" y="284473"/>
                  </a:lnTo>
                  <a:lnTo>
                    <a:pt x="12845" y="261009"/>
                  </a:lnTo>
                  <a:lnTo>
                    <a:pt x="31855" y="238231"/>
                  </a:lnTo>
                  <a:lnTo>
                    <a:pt x="23977" y="213397"/>
                  </a:lnTo>
                  <a:lnTo>
                    <a:pt x="50010" y="193017"/>
                  </a:lnTo>
                  <a:lnTo>
                    <a:pt x="50010" y="167841"/>
                  </a:lnTo>
                  <a:lnTo>
                    <a:pt x="82036" y="150714"/>
                  </a:lnTo>
                  <a:lnTo>
                    <a:pt x="90257" y="125880"/>
                  </a:lnTo>
                  <a:lnTo>
                    <a:pt x="127079" y="112350"/>
                  </a:lnTo>
                  <a:lnTo>
                    <a:pt x="143007" y="88887"/>
                  </a:lnTo>
                  <a:lnTo>
                    <a:pt x="183426" y="79638"/>
                  </a:lnTo>
                  <a:lnTo>
                    <a:pt x="206547" y="58230"/>
                  </a:lnTo>
                  <a:lnTo>
                    <a:pt x="249363" y="53435"/>
                  </a:lnTo>
                  <a:lnTo>
                    <a:pt x="278992" y="34767"/>
                  </a:lnTo>
                  <a:lnTo>
                    <a:pt x="322665" y="34596"/>
                  </a:lnTo>
                  <a:lnTo>
                    <a:pt x="357432" y="19525"/>
                  </a:lnTo>
                  <a:lnTo>
                    <a:pt x="400419" y="23977"/>
                  </a:lnTo>
                  <a:lnTo>
                    <a:pt x="439639" y="12845"/>
                  </a:lnTo>
                  <a:lnTo>
                    <a:pt x="480400" y="21922"/>
                  </a:lnTo>
                  <a:lnTo>
                    <a:pt x="522360" y="15071"/>
                  </a:lnTo>
                  <a:lnTo>
                    <a:pt x="559696" y="28259"/>
                  </a:lnTo>
                  <a:lnTo>
                    <a:pt x="603198" y="26204"/>
                  </a:lnTo>
                  <a:lnTo>
                    <a:pt x="635738" y="42988"/>
                  </a:lnTo>
                  <a:lnTo>
                    <a:pt x="679240" y="45557"/>
                  </a:lnTo>
                  <a:lnTo>
                    <a:pt x="705786" y="65595"/>
                  </a:lnTo>
                  <a:lnTo>
                    <a:pt x="747746" y="72616"/>
                  </a:lnTo>
                  <a:lnTo>
                    <a:pt x="767613" y="95224"/>
                  </a:lnTo>
                  <a:close/>
                </a:path>
              </a:pathLst>
            </a:custGeom>
            <a:solidFill>
              <a:srgbClr val="FFE088"/>
            </a:solidFill>
            <a:ln w="9525" cap="flat">
              <a:noFill/>
              <a:prstDash val="solid"/>
              <a:miter/>
            </a:ln>
          </p:spPr>
          <p:txBody>
            <a:bodyPr rtlCol="0" anchor="ctr"/>
            <a:lstStyle/>
            <a:p>
              <a:endParaRPr lang="en-US" sz="1050"/>
            </a:p>
          </p:txBody>
        </p:sp>
        <p:sp>
          <p:nvSpPr>
            <p:cNvPr id="151" name="Freeform: Shape 81">
              <a:extLst>
                <a:ext uri="{FF2B5EF4-FFF2-40B4-BE49-F238E27FC236}">
                  <a16:creationId xmlns:a16="http://schemas.microsoft.com/office/drawing/2014/main" id="{3C68C86B-B48D-BF02-2148-8E054C2D95F1}"/>
                </a:ext>
              </a:extLst>
            </p:cNvPr>
            <p:cNvSpPr/>
            <p:nvPr/>
          </p:nvSpPr>
          <p:spPr>
            <a:xfrm>
              <a:off x="12093734" y="6915459"/>
              <a:ext cx="753569" cy="256898"/>
            </a:xfrm>
            <a:custGeom>
              <a:avLst/>
              <a:gdLst>
                <a:gd name="connsiteX0" fmla="*/ 637331 w 753568"/>
                <a:gd name="connsiteY0" fmla="*/ 75100 h 256898"/>
                <a:gd name="connsiteX1" fmla="*/ 119252 w 753568"/>
                <a:gd name="connsiteY1" fmla="*/ 74929 h 256898"/>
                <a:gd name="connsiteX2" fmla="*/ 15636 w 753568"/>
                <a:gd name="connsiteY2" fmla="*/ 250305 h 256898"/>
                <a:gd name="connsiteX3" fmla="*/ 119252 w 753568"/>
                <a:gd name="connsiteY3" fmla="*/ 126822 h 256898"/>
                <a:gd name="connsiteX4" fmla="*/ 637331 w 753568"/>
                <a:gd name="connsiteY4" fmla="*/ 126993 h 256898"/>
                <a:gd name="connsiteX5" fmla="*/ 742488 w 753568"/>
                <a:gd name="connsiteY5" fmla="*/ 251675 h 256898"/>
                <a:gd name="connsiteX6" fmla="*/ 637331 w 753568"/>
                <a:gd name="connsiteY6" fmla="*/ 75100 h 25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568" h="256898">
                  <a:moveTo>
                    <a:pt x="637331" y="75100"/>
                  </a:moveTo>
                  <a:cubicBezTo>
                    <a:pt x="493810" y="-7793"/>
                    <a:pt x="261916" y="-7964"/>
                    <a:pt x="119252" y="74929"/>
                  </a:cubicBezTo>
                  <a:cubicBezTo>
                    <a:pt x="36873" y="122883"/>
                    <a:pt x="2278" y="187964"/>
                    <a:pt x="15636" y="250305"/>
                  </a:cubicBezTo>
                  <a:cubicBezTo>
                    <a:pt x="25056" y="205091"/>
                    <a:pt x="59652" y="161589"/>
                    <a:pt x="119252" y="126822"/>
                  </a:cubicBezTo>
                  <a:cubicBezTo>
                    <a:pt x="261745" y="44101"/>
                    <a:pt x="493810" y="44101"/>
                    <a:pt x="637331" y="126993"/>
                  </a:cubicBezTo>
                  <a:cubicBezTo>
                    <a:pt x="697788" y="161932"/>
                    <a:pt x="733068" y="206118"/>
                    <a:pt x="742488" y="251675"/>
                  </a:cubicBezTo>
                  <a:cubicBezTo>
                    <a:pt x="756018" y="188992"/>
                    <a:pt x="720908" y="123397"/>
                    <a:pt x="637331" y="75100"/>
                  </a:cubicBezTo>
                  <a:close/>
                </a:path>
              </a:pathLst>
            </a:custGeom>
            <a:solidFill>
              <a:srgbClr val="FFC950"/>
            </a:solidFill>
            <a:ln w="9525" cap="flat">
              <a:noFill/>
              <a:prstDash val="solid"/>
              <a:miter/>
            </a:ln>
          </p:spPr>
          <p:txBody>
            <a:bodyPr rtlCol="0" anchor="ctr"/>
            <a:lstStyle/>
            <a:p>
              <a:endParaRPr lang="en-US" sz="1050"/>
            </a:p>
          </p:txBody>
        </p:sp>
        <p:sp>
          <p:nvSpPr>
            <p:cNvPr id="152" name="Freeform: Shape 82">
              <a:extLst>
                <a:ext uri="{FF2B5EF4-FFF2-40B4-BE49-F238E27FC236}">
                  <a16:creationId xmlns:a16="http://schemas.microsoft.com/office/drawing/2014/main" id="{DD2AEF59-155F-EF5B-6299-E1319B3B812C}"/>
                </a:ext>
              </a:extLst>
            </p:cNvPr>
            <p:cNvSpPr/>
            <p:nvPr/>
          </p:nvSpPr>
          <p:spPr>
            <a:xfrm>
              <a:off x="12096526" y="6967417"/>
              <a:ext cx="736442" cy="393911"/>
            </a:xfrm>
            <a:custGeom>
              <a:avLst/>
              <a:gdLst>
                <a:gd name="connsiteX0" fmla="*/ 634539 w 736442"/>
                <a:gd name="connsiteY0" fmla="*/ 75036 h 393910"/>
                <a:gd name="connsiteX1" fmla="*/ 116460 w 736442"/>
                <a:gd name="connsiteY1" fmla="*/ 74865 h 393910"/>
                <a:gd name="connsiteX2" fmla="*/ 12845 w 736442"/>
                <a:gd name="connsiteY2" fmla="*/ 198347 h 393910"/>
                <a:gd name="connsiteX3" fmla="*/ 118002 w 736442"/>
                <a:gd name="connsiteY3" fmla="*/ 323029 h 393910"/>
                <a:gd name="connsiteX4" fmla="*/ 636081 w 736442"/>
                <a:gd name="connsiteY4" fmla="*/ 323029 h 393910"/>
                <a:gd name="connsiteX5" fmla="*/ 739696 w 736442"/>
                <a:gd name="connsiteY5" fmla="*/ 199717 h 393910"/>
                <a:gd name="connsiteX6" fmla="*/ 634539 w 736442"/>
                <a:gd name="connsiteY6" fmla="*/ 75036 h 393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442" h="393910">
                  <a:moveTo>
                    <a:pt x="634539" y="75036"/>
                  </a:moveTo>
                  <a:cubicBezTo>
                    <a:pt x="491019" y="-7857"/>
                    <a:pt x="259125" y="-7857"/>
                    <a:pt x="116460" y="74865"/>
                  </a:cubicBezTo>
                  <a:cubicBezTo>
                    <a:pt x="56860" y="109632"/>
                    <a:pt x="22264" y="153133"/>
                    <a:pt x="12845" y="198347"/>
                  </a:cubicBezTo>
                  <a:cubicBezTo>
                    <a:pt x="22264" y="243904"/>
                    <a:pt x="57545" y="288090"/>
                    <a:pt x="118002" y="323029"/>
                  </a:cubicBezTo>
                  <a:cubicBezTo>
                    <a:pt x="261522" y="405921"/>
                    <a:pt x="493416" y="405921"/>
                    <a:pt x="636081" y="323029"/>
                  </a:cubicBezTo>
                  <a:cubicBezTo>
                    <a:pt x="695681" y="288262"/>
                    <a:pt x="730277" y="244760"/>
                    <a:pt x="739696" y="199717"/>
                  </a:cubicBezTo>
                  <a:cubicBezTo>
                    <a:pt x="730277" y="154332"/>
                    <a:pt x="695167" y="110145"/>
                    <a:pt x="634539" y="75036"/>
                  </a:cubicBezTo>
                  <a:close/>
                </a:path>
              </a:pathLst>
            </a:custGeom>
            <a:solidFill>
              <a:srgbClr val="FFD469"/>
            </a:solidFill>
            <a:ln w="9525" cap="flat">
              <a:noFill/>
              <a:prstDash val="solid"/>
              <a:miter/>
            </a:ln>
          </p:spPr>
          <p:txBody>
            <a:bodyPr rtlCol="0" anchor="ctr"/>
            <a:lstStyle/>
            <a:p>
              <a:endParaRPr lang="en-US" sz="1050"/>
            </a:p>
          </p:txBody>
        </p:sp>
        <p:sp>
          <p:nvSpPr>
            <p:cNvPr id="153" name="Freeform: Shape 83">
              <a:extLst>
                <a:ext uri="{FF2B5EF4-FFF2-40B4-BE49-F238E27FC236}">
                  <a16:creationId xmlns:a16="http://schemas.microsoft.com/office/drawing/2014/main" id="{710355E3-D314-8757-EFB8-F7F30FCE9398}"/>
                </a:ext>
              </a:extLst>
            </p:cNvPr>
            <p:cNvSpPr/>
            <p:nvPr/>
          </p:nvSpPr>
          <p:spPr>
            <a:xfrm>
              <a:off x="12603986" y="7049132"/>
              <a:ext cx="51380" cy="68506"/>
            </a:xfrm>
            <a:custGeom>
              <a:avLst/>
              <a:gdLst>
                <a:gd name="connsiteX0" fmla="*/ 52750 w 51379"/>
                <a:gd name="connsiteY0" fmla="*/ 12845 h 68506"/>
                <a:gd name="connsiteX1" fmla="*/ 52750 w 51379"/>
                <a:gd name="connsiteY1" fmla="*/ 43330 h 68506"/>
                <a:gd name="connsiteX2" fmla="*/ 12845 w 51379"/>
                <a:gd name="connsiteY2" fmla="*/ 66451 h 68506"/>
                <a:gd name="connsiteX3" fmla="*/ 12845 w 51379"/>
                <a:gd name="connsiteY3" fmla="*/ 35966 h 68506"/>
              </a:gdLst>
              <a:ahLst/>
              <a:cxnLst>
                <a:cxn ang="0">
                  <a:pos x="connsiteX0" y="connsiteY0"/>
                </a:cxn>
                <a:cxn ang="0">
                  <a:pos x="connsiteX1" y="connsiteY1"/>
                </a:cxn>
                <a:cxn ang="0">
                  <a:pos x="connsiteX2" y="connsiteY2"/>
                </a:cxn>
                <a:cxn ang="0">
                  <a:pos x="connsiteX3" y="connsiteY3"/>
                </a:cxn>
              </a:cxnLst>
              <a:rect l="l" t="t" r="r" b="b"/>
              <a:pathLst>
                <a:path w="51379" h="68506">
                  <a:moveTo>
                    <a:pt x="52750" y="12845"/>
                  </a:moveTo>
                  <a:lnTo>
                    <a:pt x="52750" y="43330"/>
                  </a:lnTo>
                  <a:lnTo>
                    <a:pt x="12845" y="66451"/>
                  </a:lnTo>
                  <a:lnTo>
                    <a:pt x="12845" y="35966"/>
                  </a:lnTo>
                  <a:close/>
                </a:path>
              </a:pathLst>
            </a:custGeom>
            <a:solidFill>
              <a:srgbClr val="FFB839"/>
            </a:solidFill>
            <a:ln w="9525" cap="flat">
              <a:noFill/>
              <a:prstDash val="solid"/>
              <a:miter/>
            </a:ln>
          </p:spPr>
          <p:txBody>
            <a:bodyPr rtlCol="0" anchor="ctr"/>
            <a:lstStyle/>
            <a:p>
              <a:endParaRPr lang="en-US" sz="1050"/>
            </a:p>
          </p:txBody>
        </p:sp>
        <p:sp>
          <p:nvSpPr>
            <p:cNvPr id="154" name="Freeform: Shape 84">
              <a:extLst>
                <a:ext uri="{FF2B5EF4-FFF2-40B4-BE49-F238E27FC236}">
                  <a16:creationId xmlns:a16="http://schemas.microsoft.com/office/drawing/2014/main" id="{37537CB0-0502-1868-A80D-D02D5DFC78C2}"/>
                </a:ext>
              </a:extLst>
            </p:cNvPr>
            <p:cNvSpPr/>
            <p:nvPr/>
          </p:nvSpPr>
          <p:spPr>
            <a:xfrm>
              <a:off x="12455156" y="7073955"/>
              <a:ext cx="85633" cy="68506"/>
            </a:xfrm>
            <a:custGeom>
              <a:avLst/>
              <a:gdLst>
                <a:gd name="connsiteX0" fmla="*/ 12845 w 85632"/>
                <a:gd name="connsiteY0" fmla="*/ 60296 h 68506"/>
                <a:gd name="connsiteX1" fmla="*/ 13016 w 85632"/>
                <a:gd name="connsiteY1" fmla="*/ 29811 h 68506"/>
                <a:gd name="connsiteX2" fmla="*/ 21237 w 85632"/>
                <a:gd name="connsiteY2" fmla="*/ 18679 h 68506"/>
                <a:gd name="connsiteX3" fmla="*/ 44529 w 85632"/>
                <a:gd name="connsiteY3" fmla="*/ 12856 h 68506"/>
                <a:gd name="connsiteX4" fmla="*/ 75699 w 85632"/>
                <a:gd name="connsiteY4" fmla="*/ 18679 h 68506"/>
                <a:gd name="connsiteX5" fmla="*/ 75528 w 85632"/>
                <a:gd name="connsiteY5" fmla="*/ 49164 h 68506"/>
                <a:gd name="connsiteX6" fmla="*/ 44358 w 85632"/>
                <a:gd name="connsiteY6" fmla="*/ 43341 h 68506"/>
                <a:gd name="connsiteX7" fmla="*/ 21066 w 85632"/>
                <a:gd name="connsiteY7" fmla="*/ 49164 h 68506"/>
                <a:gd name="connsiteX8" fmla="*/ 12845 w 85632"/>
                <a:gd name="connsiteY8" fmla="*/ 60296 h 6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632" h="68506">
                  <a:moveTo>
                    <a:pt x="12845" y="60296"/>
                  </a:moveTo>
                  <a:lnTo>
                    <a:pt x="13016" y="29811"/>
                  </a:lnTo>
                  <a:cubicBezTo>
                    <a:pt x="13016" y="25529"/>
                    <a:pt x="15756" y="21761"/>
                    <a:pt x="21237" y="18679"/>
                  </a:cubicBezTo>
                  <a:cubicBezTo>
                    <a:pt x="27574" y="15082"/>
                    <a:pt x="35281" y="13027"/>
                    <a:pt x="44529" y="12856"/>
                  </a:cubicBezTo>
                  <a:cubicBezTo>
                    <a:pt x="53606" y="12684"/>
                    <a:pt x="64053" y="14568"/>
                    <a:pt x="75699" y="18679"/>
                  </a:cubicBezTo>
                  <a:lnTo>
                    <a:pt x="75528" y="49164"/>
                  </a:lnTo>
                  <a:cubicBezTo>
                    <a:pt x="64053" y="45053"/>
                    <a:pt x="53606" y="43169"/>
                    <a:pt x="44358" y="43341"/>
                  </a:cubicBezTo>
                  <a:cubicBezTo>
                    <a:pt x="35109" y="43512"/>
                    <a:pt x="27402" y="45567"/>
                    <a:pt x="21066" y="49164"/>
                  </a:cubicBezTo>
                  <a:cubicBezTo>
                    <a:pt x="15585" y="52247"/>
                    <a:pt x="12845" y="56014"/>
                    <a:pt x="12845" y="60296"/>
                  </a:cubicBezTo>
                  <a:close/>
                </a:path>
              </a:pathLst>
            </a:custGeom>
            <a:solidFill>
              <a:srgbClr val="FFB839"/>
            </a:solidFill>
            <a:ln w="9525" cap="flat">
              <a:noFill/>
              <a:prstDash val="solid"/>
              <a:miter/>
            </a:ln>
          </p:spPr>
          <p:txBody>
            <a:bodyPr rtlCol="0" anchor="ctr"/>
            <a:lstStyle/>
            <a:p>
              <a:endParaRPr lang="en-US" sz="1050"/>
            </a:p>
          </p:txBody>
        </p:sp>
        <p:sp>
          <p:nvSpPr>
            <p:cNvPr id="155" name="Freeform: Shape 85">
              <a:extLst>
                <a:ext uri="{FF2B5EF4-FFF2-40B4-BE49-F238E27FC236}">
                  <a16:creationId xmlns:a16="http://schemas.microsoft.com/office/drawing/2014/main" id="{DEE8D016-F529-F3E0-B587-0D941FBCEEEC}"/>
                </a:ext>
              </a:extLst>
            </p:cNvPr>
            <p:cNvSpPr/>
            <p:nvPr/>
          </p:nvSpPr>
          <p:spPr>
            <a:xfrm>
              <a:off x="12493348" y="7100340"/>
              <a:ext cx="85633" cy="85633"/>
            </a:xfrm>
            <a:custGeom>
              <a:avLst/>
              <a:gdLst>
                <a:gd name="connsiteX0" fmla="*/ 75186 w 85632"/>
                <a:gd name="connsiteY0" fmla="*/ 12845 h 85632"/>
                <a:gd name="connsiteX1" fmla="*/ 75186 w 85632"/>
                <a:gd name="connsiteY1" fmla="*/ 43330 h 85632"/>
                <a:gd name="connsiteX2" fmla="*/ 12845 w 85632"/>
                <a:gd name="connsiteY2" fmla="*/ 79468 h 85632"/>
                <a:gd name="connsiteX3" fmla="*/ 13016 w 85632"/>
                <a:gd name="connsiteY3" fmla="*/ 48982 h 85632"/>
              </a:gdLst>
              <a:ahLst/>
              <a:cxnLst>
                <a:cxn ang="0">
                  <a:pos x="connsiteX0" y="connsiteY0"/>
                </a:cxn>
                <a:cxn ang="0">
                  <a:pos x="connsiteX1" y="connsiteY1"/>
                </a:cxn>
                <a:cxn ang="0">
                  <a:pos x="connsiteX2" y="connsiteY2"/>
                </a:cxn>
                <a:cxn ang="0">
                  <a:pos x="connsiteX3" y="connsiteY3"/>
                </a:cxn>
              </a:cxnLst>
              <a:rect l="l" t="t" r="r" b="b"/>
              <a:pathLst>
                <a:path w="85632" h="85632">
                  <a:moveTo>
                    <a:pt x="75186" y="12845"/>
                  </a:moveTo>
                  <a:lnTo>
                    <a:pt x="75186" y="43330"/>
                  </a:lnTo>
                  <a:lnTo>
                    <a:pt x="12845" y="79468"/>
                  </a:lnTo>
                  <a:lnTo>
                    <a:pt x="13016" y="48982"/>
                  </a:lnTo>
                  <a:close/>
                </a:path>
              </a:pathLst>
            </a:custGeom>
            <a:solidFill>
              <a:srgbClr val="FFB839"/>
            </a:solidFill>
            <a:ln w="9525" cap="flat">
              <a:noFill/>
              <a:prstDash val="solid"/>
              <a:miter/>
            </a:ln>
          </p:spPr>
          <p:txBody>
            <a:bodyPr rtlCol="0" anchor="ctr"/>
            <a:lstStyle/>
            <a:p>
              <a:endParaRPr lang="en-US" sz="1050"/>
            </a:p>
          </p:txBody>
        </p:sp>
        <p:sp>
          <p:nvSpPr>
            <p:cNvPr id="156" name="Freeform: Shape 86">
              <a:extLst>
                <a:ext uri="{FF2B5EF4-FFF2-40B4-BE49-F238E27FC236}">
                  <a16:creationId xmlns:a16="http://schemas.microsoft.com/office/drawing/2014/main" id="{2284EC55-FD2F-FD77-DE95-F2D6D52305B2}"/>
                </a:ext>
              </a:extLst>
            </p:cNvPr>
            <p:cNvSpPr/>
            <p:nvPr/>
          </p:nvSpPr>
          <p:spPr>
            <a:xfrm>
              <a:off x="12373291" y="7083385"/>
              <a:ext cx="51380" cy="102759"/>
            </a:xfrm>
            <a:custGeom>
              <a:avLst/>
              <a:gdLst>
                <a:gd name="connsiteX0" fmla="*/ 12845 w 51379"/>
                <a:gd name="connsiteY0" fmla="*/ 43330 h 102759"/>
                <a:gd name="connsiteX1" fmla="*/ 13016 w 51379"/>
                <a:gd name="connsiteY1" fmla="*/ 12845 h 102759"/>
                <a:gd name="connsiteX2" fmla="*/ 21237 w 51379"/>
                <a:gd name="connsiteY2" fmla="*/ 36993 h 102759"/>
                <a:gd name="connsiteX3" fmla="*/ 51551 w 51379"/>
                <a:gd name="connsiteY3" fmla="*/ 70561 h 102759"/>
                <a:gd name="connsiteX4" fmla="*/ 51380 w 51379"/>
                <a:gd name="connsiteY4" fmla="*/ 101047 h 102759"/>
                <a:gd name="connsiteX5" fmla="*/ 21066 w 51379"/>
                <a:gd name="connsiteY5" fmla="*/ 67479 h 102759"/>
                <a:gd name="connsiteX6" fmla="*/ 12845 w 51379"/>
                <a:gd name="connsiteY6" fmla="*/ 43330 h 10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379" h="102759">
                  <a:moveTo>
                    <a:pt x="12845" y="43330"/>
                  </a:moveTo>
                  <a:lnTo>
                    <a:pt x="13016" y="12845"/>
                  </a:lnTo>
                  <a:cubicBezTo>
                    <a:pt x="13016" y="21066"/>
                    <a:pt x="15757" y="29115"/>
                    <a:pt x="21237" y="36993"/>
                  </a:cubicBezTo>
                  <a:cubicBezTo>
                    <a:pt x="28259" y="46927"/>
                    <a:pt x="38192" y="58059"/>
                    <a:pt x="51551" y="70561"/>
                  </a:cubicBezTo>
                  <a:lnTo>
                    <a:pt x="51380" y="101047"/>
                  </a:lnTo>
                  <a:cubicBezTo>
                    <a:pt x="38021" y="88545"/>
                    <a:pt x="27916" y="77412"/>
                    <a:pt x="21066" y="67479"/>
                  </a:cubicBezTo>
                  <a:cubicBezTo>
                    <a:pt x="15585" y="59601"/>
                    <a:pt x="12845" y="51551"/>
                    <a:pt x="12845" y="43330"/>
                  </a:cubicBezTo>
                  <a:close/>
                </a:path>
              </a:pathLst>
            </a:custGeom>
            <a:solidFill>
              <a:srgbClr val="FFB839"/>
            </a:solidFill>
            <a:ln w="9525" cap="flat">
              <a:noFill/>
              <a:prstDash val="solid"/>
              <a:miter/>
            </a:ln>
          </p:spPr>
          <p:txBody>
            <a:bodyPr rtlCol="0" anchor="ctr"/>
            <a:lstStyle/>
            <a:p>
              <a:endParaRPr lang="en-US" sz="1050"/>
            </a:p>
          </p:txBody>
        </p:sp>
        <p:sp>
          <p:nvSpPr>
            <p:cNvPr id="157" name="Freeform: Shape 87">
              <a:extLst>
                <a:ext uri="{FF2B5EF4-FFF2-40B4-BE49-F238E27FC236}">
                  <a16:creationId xmlns:a16="http://schemas.microsoft.com/office/drawing/2014/main" id="{FBE1CA26-09EA-EB56-B69C-7C12FAAE36F6}"/>
                </a:ext>
              </a:extLst>
            </p:cNvPr>
            <p:cNvSpPr/>
            <p:nvPr/>
          </p:nvSpPr>
          <p:spPr>
            <a:xfrm>
              <a:off x="12555518" y="7100340"/>
              <a:ext cx="51380" cy="85633"/>
            </a:xfrm>
            <a:custGeom>
              <a:avLst/>
              <a:gdLst>
                <a:gd name="connsiteX0" fmla="*/ 50352 w 51379"/>
                <a:gd name="connsiteY0" fmla="*/ 56518 h 85632"/>
                <a:gd name="connsiteX1" fmla="*/ 50181 w 51379"/>
                <a:gd name="connsiteY1" fmla="*/ 87003 h 85632"/>
                <a:gd name="connsiteX2" fmla="*/ 12845 w 51379"/>
                <a:gd name="connsiteY2" fmla="*/ 43330 h 85632"/>
                <a:gd name="connsiteX3" fmla="*/ 13016 w 51379"/>
                <a:gd name="connsiteY3" fmla="*/ 12845 h 85632"/>
                <a:gd name="connsiteX4" fmla="*/ 50352 w 51379"/>
                <a:gd name="connsiteY4" fmla="*/ 56518 h 85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79" h="85632">
                  <a:moveTo>
                    <a:pt x="50352" y="56518"/>
                  </a:moveTo>
                  <a:lnTo>
                    <a:pt x="50181" y="87003"/>
                  </a:lnTo>
                  <a:cubicBezTo>
                    <a:pt x="42303" y="70219"/>
                    <a:pt x="29800" y="55661"/>
                    <a:pt x="12845" y="43330"/>
                  </a:cubicBezTo>
                  <a:lnTo>
                    <a:pt x="13016" y="12845"/>
                  </a:lnTo>
                  <a:cubicBezTo>
                    <a:pt x="30143" y="25176"/>
                    <a:pt x="42474" y="39734"/>
                    <a:pt x="50352" y="56518"/>
                  </a:cubicBezTo>
                  <a:close/>
                </a:path>
              </a:pathLst>
            </a:custGeom>
            <a:solidFill>
              <a:srgbClr val="FFB839"/>
            </a:solidFill>
            <a:ln w="9525" cap="flat">
              <a:noFill/>
              <a:prstDash val="solid"/>
              <a:miter/>
            </a:ln>
          </p:spPr>
          <p:txBody>
            <a:bodyPr rtlCol="0" anchor="ctr"/>
            <a:lstStyle/>
            <a:p>
              <a:endParaRPr lang="en-US" sz="1050"/>
            </a:p>
          </p:txBody>
        </p:sp>
        <p:sp>
          <p:nvSpPr>
            <p:cNvPr id="158" name="Freeform: Shape 88">
              <a:extLst>
                <a:ext uri="{FF2B5EF4-FFF2-40B4-BE49-F238E27FC236}">
                  <a16:creationId xmlns:a16="http://schemas.microsoft.com/office/drawing/2014/main" id="{C9F480EC-9C6E-C739-7EDB-A2B1C1A8758F}"/>
                </a:ext>
              </a:extLst>
            </p:cNvPr>
            <p:cNvSpPr/>
            <p:nvPr/>
          </p:nvSpPr>
          <p:spPr>
            <a:xfrm>
              <a:off x="12593025" y="7128428"/>
              <a:ext cx="85633" cy="68506"/>
            </a:xfrm>
            <a:custGeom>
              <a:avLst/>
              <a:gdLst>
                <a:gd name="connsiteX0" fmla="*/ 76385 w 85632"/>
                <a:gd name="connsiteY0" fmla="*/ 12845 h 68506"/>
                <a:gd name="connsiteX1" fmla="*/ 76213 w 85632"/>
                <a:gd name="connsiteY1" fmla="*/ 43330 h 68506"/>
                <a:gd name="connsiteX2" fmla="*/ 12845 w 85632"/>
                <a:gd name="connsiteY2" fmla="*/ 58915 h 68506"/>
                <a:gd name="connsiteX3" fmla="*/ 12845 w 85632"/>
                <a:gd name="connsiteY3" fmla="*/ 28430 h 68506"/>
              </a:gdLst>
              <a:ahLst/>
              <a:cxnLst>
                <a:cxn ang="0">
                  <a:pos x="connsiteX0" y="connsiteY0"/>
                </a:cxn>
                <a:cxn ang="0">
                  <a:pos x="connsiteX1" y="connsiteY1"/>
                </a:cxn>
                <a:cxn ang="0">
                  <a:pos x="connsiteX2" y="connsiteY2"/>
                </a:cxn>
                <a:cxn ang="0">
                  <a:pos x="connsiteX3" y="connsiteY3"/>
                </a:cxn>
              </a:cxnLst>
              <a:rect l="l" t="t" r="r" b="b"/>
              <a:pathLst>
                <a:path w="85632" h="68506">
                  <a:moveTo>
                    <a:pt x="76385" y="12845"/>
                  </a:moveTo>
                  <a:lnTo>
                    <a:pt x="76213" y="43330"/>
                  </a:lnTo>
                  <a:lnTo>
                    <a:pt x="12845" y="58915"/>
                  </a:lnTo>
                  <a:lnTo>
                    <a:pt x="12845" y="28430"/>
                  </a:lnTo>
                  <a:close/>
                </a:path>
              </a:pathLst>
            </a:custGeom>
            <a:solidFill>
              <a:srgbClr val="FFB839"/>
            </a:solidFill>
            <a:ln w="9525" cap="flat">
              <a:noFill/>
              <a:prstDash val="solid"/>
              <a:miter/>
            </a:ln>
          </p:spPr>
          <p:txBody>
            <a:bodyPr rtlCol="0" anchor="ctr"/>
            <a:lstStyle/>
            <a:p>
              <a:endParaRPr lang="en-US" sz="1050"/>
            </a:p>
          </p:txBody>
        </p:sp>
        <p:sp>
          <p:nvSpPr>
            <p:cNvPr id="159" name="Freeform: Shape 89">
              <a:extLst>
                <a:ext uri="{FF2B5EF4-FFF2-40B4-BE49-F238E27FC236}">
                  <a16:creationId xmlns:a16="http://schemas.microsoft.com/office/drawing/2014/main" id="{2E74EC6F-7F13-7ED2-5DA1-E311D4013B8E}"/>
                </a:ext>
              </a:extLst>
            </p:cNvPr>
            <p:cNvSpPr/>
            <p:nvPr/>
          </p:nvSpPr>
          <p:spPr>
            <a:xfrm>
              <a:off x="12439400" y="7167819"/>
              <a:ext cx="34253" cy="68506"/>
            </a:xfrm>
            <a:custGeom>
              <a:avLst/>
              <a:gdLst>
                <a:gd name="connsiteX0" fmla="*/ 22607 w 34253"/>
                <a:gd name="connsiteY0" fmla="*/ 31684 h 68506"/>
                <a:gd name="connsiteX1" fmla="*/ 22436 w 34253"/>
                <a:gd name="connsiteY1" fmla="*/ 62170 h 68506"/>
                <a:gd name="connsiteX2" fmla="*/ 22265 w 34253"/>
                <a:gd name="connsiteY2" fmla="*/ 60800 h 68506"/>
                <a:gd name="connsiteX3" fmla="*/ 12845 w 34253"/>
                <a:gd name="connsiteY3" fmla="*/ 43330 h 68506"/>
                <a:gd name="connsiteX4" fmla="*/ 13016 w 34253"/>
                <a:gd name="connsiteY4" fmla="*/ 12845 h 68506"/>
                <a:gd name="connsiteX5" fmla="*/ 22436 w 34253"/>
                <a:gd name="connsiteY5" fmla="*/ 30314 h 68506"/>
                <a:gd name="connsiteX6" fmla="*/ 22607 w 34253"/>
                <a:gd name="connsiteY6" fmla="*/ 31684 h 6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253" h="68506">
                  <a:moveTo>
                    <a:pt x="22607" y="31684"/>
                  </a:moveTo>
                  <a:lnTo>
                    <a:pt x="22436" y="62170"/>
                  </a:lnTo>
                  <a:cubicBezTo>
                    <a:pt x="22436" y="61656"/>
                    <a:pt x="22436" y="61142"/>
                    <a:pt x="22265" y="60800"/>
                  </a:cubicBezTo>
                  <a:cubicBezTo>
                    <a:pt x="21580" y="55833"/>
                    <a:pt x="18497" y="50010"/>
                    <a:pt x="12845" y="43330"/>
                  </a:cubicBezTo>
                  <a:lnTo>
                    <a:pt x="13016" y="12845"/>
                  </a:lnTo>
                  <a:cubicBezTo>
                    <a:pt x="18668" y="19525"/>
                    <a:pt x="21751" y="25348"/>
                    <a:pt x="22436" y="30314"/>
                  </a:cubicBezTo>
                  <a:cubicBezTo>
                    <a:pt x="22607" y="30657"/>
                    <a:pt x="22778" y="31170"/>
                    <a:pt x="22607" y="31684"/>
                  </a:cubicBezTo>
                  <a:close/>
                </a:path>
              </a:pathLst>
            </a:custGeom>
            <a:solidFill>
              <a:srgbClr val="FFB839"/>
            </a:solidFill>
            <a:ln w="9525" cap="flat">
              <a:noFill/>
              <a:prstDash val="solid"/>
              <a:miter/>
            </a:ln>
          </p:spPr>
          <p:txBody>
            <a:bodyPr rtlCol="0" anchor="ctr"/>
            <a:lstStyle/>
            <a:p>
              <a:endParaRPr lang="en-US" sz="1050"/>
            </a:p>
          </p:txBody>
        </p:sp>
        <p:sp>
          <p:nvSpPr>
            <p:cNvPr id="160" name="Freeform: Shape 90">
              <a:extLst>
                <a:ext uri="{FF2B5EF4-FFF2-40B4-BE49-F238E27FC236}">
                  <a16:creationId xmlns:a16="http://schemas.microsoft.com/office/drawing/2014/main" id="{8B4D65A9-6F95-F237-31CA-617A2DD3670E}"/>
                </a:ext>
              </a:extLst>
            </p:cNvPr>
            <p:cNvSpPr/>
            <p:nvPr/>
          </p:nvSpPr>
          <p:spPr>
            <a:xfrm>
              <a:off x="12389048" y="7167819"/>
              <a:ext cx="68506" cy="68506"/>
            </a:xfrm>
            <a:custGeom>
              <a:avLst/>
              <a:gdLst>
                <a:gd name="connsiteX0" fmla="*/ 63539 w 68506"/>
                <a:gd name="connsiteY0" fmla="*/ 12845 h 68506"/>
                <a:gd name="connsiteX1" fmla="*/ 63368 w 68506"/>
                <a:gd name="connsiteY1" fmla="*/ 43330 h 68506"/>
                <a:gd name="connsiteX2" fmla="*/ 12845 w 68506"/>
                <a:gd name="connsiteY2" fmla="*/ 72617 h 68506"/>
                <a:gd name="connsiteX3" fmla="*/ 13016 w 68506"/>
                <a:gd name="connsiteY3" fmla="*/ 42131 h 68506"/>
              </a:gdLst>
              <a:ahLst/>
              <a:cxnLst>
                <a:cxn ang="0">
                  <a:pos x="connsiteX0" y="connsiteY0"/>
                </a:cxn>
                <a:cxn ang="0">
                  <a:pos x="connsiteX1" y="connsiteY1"/>
                </a:cxn>
                <a:cxn ang="0">
                  <a:pos x="connsiteX2" y="connsiteY2"/>
                </a:cxn>
                <a:cxn ang="0">
                  <a:pos x="connsiteX3" y="connsiteY3"/>
                </a:cxn>
              </a:cxnLst>
              <a:rect l="l" t="t" r="r" b="b"/>
              <a:pathLst>
                <a:path w="68506" h="68506">
                  <a:moveTo>
                    <a:pt x="63539" y="12845"/>
                  </a:moveTo>
                  <a:lnTo>
                    <a:pt x="63368" y="43330"/>
                  </a:lnTo>
                  <a:lnTo>
                    <a:pt x="12845" y="72617"/>
                  </a:lnTo>
                  <a:lnTo>
                    <a:pt x="13016" y="42131"/>
                  </a:lnTo>
                  <a:close/>
                </a:path>
              </a:pathLst>
            </a:custGeom>
            <a:solidFill>
              <a:srgbClr val="FFB839"/>
            </a:solidFill>
            <a:ln w="9525" cap="flat">
              <a:noFill/>
              <a:prstDash val="solid"/>
              <a:miter/>
            </a:ln>
          </p:spPr>
          <p:txBody>
            <a:bodyPr rtlCol="0" anchor="ctr"/>
            <a:lstStyle/>
            <a:p>
              <a:endParaRPr lang="en-US" sz="1050"/>
            </a:p>
          </p:txBody>
        </p:sp>
        <p:sp>
          <p:nvSpPr>
            <p:cNvPr id="162" name="Freeform: Shape 91">
              <a:extLst>
                <a:ext uri="{FF2B5EF4-FFF2-40B4-BE49-F238E27FC236}">
                  <a16:creationId xmlns:a16="http://schemas.microsoft.com/office/drawing/2014/main" id="{B1D79CA8-8C58-F087-BDD7-7AB736E07F94}"/>
                </a:ext>
              </a:extLst>
            </p:cNvPr>
            <p:cNvSpPr/>
            <p:nvPr/>
          </p:nvSpPr>
          <p:spPr>
            <a:xfrm>
              <a:off x="12531369" y="7193509"/>
              <a:ext cx="17127" cy="51380"/>
            </a:xfrm>
            <a:custGeom>
              <a:avLst/>
              <a:gdLst>
                <a:gd name="connsiteX0" fmla="*/ 13530 w 17126"/>
                <a:gd name="connsiteY0" fmla="*/ 12845 h 51379"/>
                <a:gd name="connsiteX1" fmla="*/ 13359 w 17126"/>
                <a:gd name="connsiteY1" fmla="*/ 43330 h 51379"/>
                <a:gd name="connsiteX2" fmla="*/ 12845 w 17126"/>
                <a:gd name="connsiteY2" fmla="*/ 49667 h 51379"/>
                <a:gd name="connsiteX3" fmla="*/ 13016 w 17126"/>
                <a:gd name="connsiteY3" fmla="*/ 19182 h 51379"/>
                <a:gd name="connsiteX4" fmla="*/ 13530 w 17126"/>
                <a:gd name="connsiteY4" fmla="*/ 12845 h 51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26" h="51379">
                  <a:moveTo>
                    <a:pt x="13530" y="12845"/>
                  </a:moveTo>
                  <a:lnTo>
                    <a:pt x="13359" y="43330"/>
                  </a:lnTo>
                  <a:cubicBezTo>
                    <a:pt x="13359" y="45385"/>
                    <a:pt x="13187" y="47441"/>
                    <a:pt x="12845" y="49667"/>
                  </a:cubicBezTo>
                  <a:lnTo>
                    <a:pt x="13016" y="19182"/>
                  </a:lnTo>
                  <a:cubicBezTo>
                    <a:pt x="13359" y="16956"/>
                    <a:pt x="13530" y="14900"/>
                    <a:pt x="13530" y="12845"/>
                  </a:cubicBezTo>
                  <a:close/>
                </a:path>
              </a:pathLst>
            </a:custGeom>
            <a:solidFill>
              <a:srgbClr val="FFB839"/>
            </a:solidFill>
            <a:ln w="9525" cap="flat">
              <a:noFill/>
              <a:prstDash val="solid"/>
              <a:miter/>
            </a:ln>
          </p:spPr>
          <p:txBody>
            <a:bodyPr rtlCol="0" anchor="ctr"/>
            <a:lstStyle/>
            <a:p>
              <a:endParaRPr lang="en-US" sz="1050"/>
            </a:p>
          </p:txBody>
        </p:sp>
        <p:sp>
          <p:nvSpPr>
            <p:cNvPr id="164" name="Freeform: Shape 92">
              <a:extLst>
                <a:ext uri="{FF2B5EF4-FFF2-40B4-BE49-F238E27FC236}">
                  <a16:creationId xmlns:a16="http://schemas.microsoft.com/office/drawing/2014/main" id="{C61F6BE6-C0D3-FF93-98EC-A9E4121601CB}"/>
                </a:ext>
              </a:extLst>
            </p:cNvPr>
            <p:cNvSpPr/>
            <p:nvPr/>
          </p:nvSpPr>
          <p:spPr>
            <a:xfrm>
              <a:off x="12240218" y="7134593"/>
              <a:ext cx="85633" cy="119886"/>
            </a:xfrm>
            <a:custGeom>
              <a:avLst/>
              <a:gdLst>
                <a:gd name="connsiteX0" fmla="*/ 75528 w 85632"/>
                <a:gd name="connsiteY0" fmla="*/ 82893 h 119885"/>
                <a:gd name="connsiteX1" fmla="*/ 75357 w 85632"/>
                <a:gd name="connsiteY1" fmla="*/ 113378 h 119885"/>
                <a:gd name="connsiteX2" fmla="*/ 33054 w 85632"/>
                <a:gd name="connsiteY2" fmla="*/ 77755 h 119885"/>
                <a:gd name="connsiteX3" fmla="*/ 12845 w 85632"/>
                <a:gd name="connsiteY3" fmla="*/ 43330 h 119885"/>
                <a:gd name="connsiteX4" fmla="*/ 12845 w 85632"/>
                <a:gd name="connsiteY4" fmla="*/ 12845 h 119885"/>
                <a:gd name="connsiteX5" fmla="*/ 33054 w 85632"/>
                <a:gd name="connsiteY5" fmla="*/ 47269 h 119885"/>
                <a:gd name="connsiteX6" fmla="*/ 75528 w 85632"/>
                <a:gd name="connsiteY6" fmla="*/ 82893 h 119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632" h="119885">
                  <a:moveTo>
                    <a:pt x="75528" y="82893"/>
                  </a:moveTo>
                  <a:lnTo>
                    <a:pt x="75357" y="113378"/>
                  </a:lnTo>
                  <a:cubicBezTo>
                    <a:pt x="58230" y="102246"/>
                    <a:pt x="44015" y="90428"/>
                    <a:pt x="33054" y="77755"/>
                  </a:cubicBezTo>
                  <a:cubicBezTo>
                    <a:pt x="21922" y="65081"/>
                    <a:pt x="15243" y="53606"/>
                    <a:pt x="12845" y="43330"/>
                  </a:cubicBezTo>
                  <a:lnTo>
                    <a:pt x="12845" y="12845"/>
                  </a:lnTo>
                  <a:cubicBezTo>
                    <a:pt x="15243" y="23121"/>
                    <a:pt x="21751" y="34767"/>
                    <a:pt x="33054" y="47269"/>
                  </a:cubicBezTo>
                  <a:cubicBezTo>
                    <a:pt x="44187" y="59943"/>
                    <a:pt x="58401" y="71760"/>
                    <a:pt x="75528" y="82893"/>
                  </a:cubicBezTo>
                  <a:close/>
                </a:path>
              </a:pathLst>
            </a:custGeom>
            <a:solidFill>
              <a:srgbClr val="FFB839"/>
            </a:solidFill>
            <a:ln w="9525" cap="flat">
              <a:noFill/>
              <a:prstDash val="solid"/>
              <a:miter/>
            </a:ln>
          </p:spPr>
          <p:txBody>
            <a:bodyPr rtlCol="0" anchor="ctr"/>
            <a:lstStyle/>
            <a:p>
              <a:endParaRPr lang="en-US" sz="1050"/>
            </a:p>
          </p:txBody>
        </p:sp>
        <p:sp>
          <p:nvSpPr>
            <p:cNvPr id="165" name="Freeform: Shape 93">
              <a:extLst>
                <a:ext uri="{FF2B5EF4-FFF2-40B4-BE49-F238E27FC236}">
                  <a16:creationId xmlns:a16="http://schemas.microsoft.com/office/drawing/2014/main" id="{BC1BC2C3-4116-AD12-AE2F-A958B2D089FE}"/>
                </a:ext>
              </a:extLst>
            </p:cNvPr>
            <p:cNvSpPr/>
            <p:nvPr/>
          </p:nvSpPr>
          <p:spPr>
            <a:xfrm>
              <a:off x="12340579" y="7199846"/>
              <a:ext cx="205519" cy="102759"/>
            </a:xfrm>
            <a:custGeom>
              <a:avLst/>
              <a:gdLst>
                <a:gd name="connsiteX0" fmla="*/ 203806 w 205518"/>
                <a:gd name="connsiteY0" fmla="*/ 12845 h 102759"/>
                <a:gd name="connsiteX1" fmla="*/ 203635 w 205518"/>
                <a:gd name="connsiteY1" fmla="*/ 43330 h 102759"/>
                <a:gd name="connsiteX2" fmla="*/ 176746 w 205518"/>
                <a:gd name="connsiteY2" fmla="*/ 73131 h 102759"/>
                <a:gd name="connsiteX3" fmla="*/ 103273 w 205518"/>
                <a:gd name="connsiteY3" fmla="*/ 90257 h 102759"/>
                <a:gd name="connsiteX4" fmla="*/ 12845 w 205518"/>
                <a:gd name="connsiteY4" fmla="*/ 68849 h 102759"/>
                <a:gd name="connsiteX5" fmla="*/ 13016 w 205518"/>
                <a:gd name="connsiteY5" fmla="*/ 38364 h 102759"/>
                <a:gd name="connsiteX6" fmla="*/ 103444 w 205518"/>
                <a:gd name="connsiteY6" fmla="*/ 59772 h 102759"/>
                <a:gd name="connsiteX7" fmla="*/ 176917 w 205518"/>
                <a:gd name="connsiteY7" fmla="*/ 42646 h 102759"/>
                <a:gd name="connsiteX8" fmla="*/ 203806 w 205518"/>
                <a:gd name="connsiteY8" fmla="*/ 12845 h 10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5518" h="102759">
                  <a:moveTo>
                    <a:pt x="203806" y="12845"/>
                  </a:moveTo>
                  <a:lnTo>
                    <a:pt x="203635" y="43330"/>
                  </a:lnTo>
                  <a:cubicBezTo>
                    <a:pt x="201922" y="53778"/>
                    <a:pt x="193016" y="63711"/>
                    <a:pt x="176746" y="73131"/>
                  </a:cubicBezTo>
                  <a:cubicBezTo>
                    <a:pt x="156708" y="84777"/>
                    <a:pt x="132217" y="90428"/>
                    <a:pt x="103273" y="90257"/>
                  </a:cubicBezTo>
                  <a:cubicBezTo>
                    <a:pt x="74158" y="90086"/>
                    <a:pt x="44187" y="83064"/>
                    <a:pt x="12845" y="68849"/>
                  </a:cubicBezTo>
                  <a:lnTo>
                    <a:pt x="13016" y="38364"/>
                  </a:lnTo>
                  <a:cubicBezTo>
                    <a:pt x="44187" y="52407"/>
                    <a:pt x="74329" y="59601"/>
                    <a:pt x="103444" y="59772"/>
                  </a:cubicBezTo>
                  <a:cubicBezTo>
                    <a:pt x="132388" y="59943"/>
                    <a:pt x="156879" y="54291"/>
                    <a:pt x="176917" y="42646"/>
                  </a:cubicBezTo>
                  <a:cubicBezTo>
                    <a:pt x="193188" y="33055"/>
                    <a:pt x="202093" y="23292"/>
                    <a:pt x="203806" y="12845"/>
                  </a:cubicBezTo>
                  <a:close/>
                </a:path>
              </a:pathLst>
            </a:custGeom>
            <a:solidFill>
              <a:srgbClr val="FFB839"/>
            </a:solidFill>
            <a:ln w="9525" cap="flat">
              <a:noFill/>
              <a:prstDash val="solid"/>
              <a:miter/>
            </a:ln>
          </p:spPr>
          <p:txBody>
            <a:bodyPr rtlCol="0" anchor="ctr"/>
            <a:lstStyle/>
            <a:p>
              <a:endParaRPr lang="en-US" sz="1050"/>
            </a:p>
          </p:txBody>
        </p:sp>
        <p:sp>
          <p:nvSpPr>
            <p:cNvPr id="166" name="Freeform: Shape 94">
              <a:extLst>
                <a:ext uri="{FF2B5EF4-FFF2-40B4-BE49-F238E27FC236}">
                  <a16:creationId xmlns:a16="http://schemas.microsoft.com/office/drawing/2014/main" id="{3592A74D-68B1-0D81-FB2E-74EBFEE5E5A2}"/>
                </a:ext>
              </a:extLst>
            </p:cNvPr>
            <p:cNvSpPr/>
            <p:nvPr/>
          </p:nvSpPr>
          <p:spPr>
            <a:xfrm>
              <a:off x="12299647" y="7225193"/>
              <a:ext cx="51380" cy="68506"/>
            </a:xfrm>
            <a:custGeom>
              <a:avLst/>
              <a:gdLst>
                <a:gd name="connsiteX0" fmla="*/ 53949 w 51379"/>
                <a:gd name="connsiteY0" fmla="*/ 12845 h 68506"/>
                <a:gd name="connsiteX1" fmla="*/ 53949 w 51379"/>
                <a:gd name="connsiteY1" fmla="*/ 43330 h 68506"/>
                <a:gd name="connsiteX2" fmla="*/ 12845 w 51379"/>
                <a:gd name="connsiteY2" fmla="*/ 67307 h 68506"/>
                <a:gd name="connsiteX3" fmla="*/ 13016 w 51379"/>
                <a:gd name="connsiteY3" fmla="*/ 36651 h 68506"/>
              </a:gdLst>
              <a:ahLst/>
              <a:cxnLst>
                <a:cxn ang="0">
                  <a:pos x="connsiteX0" y="connsiteY0"/>
                </a:cxn>
                <a:cxn ang="0">
                  <a:pos x="connsiteX1" y="connsiteY1"/>
                </a:cxn>
                <a:cxn ang="0">
                  <a:pos x="connsiteX2" y="connsiteY2"/>
                </a:cxn>
                <a:cxn ang="0">
                  <a:pos x="connsiteX3" y="connsiteY3"/>
                </a:cxn>
              </a:cxnLst>
              <a:rect l="l" t="t" r="r" b="b"/>
              <a:pathLst>
                <a:path w="51379" h="68506">
                  <a:moveTo>
                    <a:pt x="53949" y="12845"/>
                  </a:moveTo>
                  <a:lnTo>
                    <a:pt x="53949" y="43330"/>
                  </a:lnTo>
                  <a:lnTo>
                    <a:pt x="12845" y="67307"/>
                  </a:lnTo>
                  <a:lnTo>
                    <a:pt x="13016" y="36651"/>
                  </a:lnTo>
                  <a:close/>
                </a:path>
              </a:pathLst>
            </a:custGeom>
            <a:solidFill>
              <a:srgbClr val="FFB839"/>
            </a:solidFill>
            <a:ln w="9525" cap="flat">
              <a:noFill/>
              <a:prstDash val="solid"/>
              <a:miter/>
            </a:ln>
          </p:spPr>
          <p:txBody>
            <a:bodyPr rtlCol="0" anchor="ctr"/>
            <a:lstStyle/>
            <a:p>
              <a:endParaRPr lang="en-US" sz="1050"/>
            </a:p>
          </p:txBody>
        </p:sp>
        <p:sp>
          <p:nvSpPr>
            <p:cNvPr id="167" name="Freeform: Shape 95">
              <a:extLst>
                <a:ext uri="{FF2B5EF4-FFF2-40B4-BE49-F238E27FC236}">
                  <a16:creationId xmlns:a16="http://schemas.microsoft.com/office/drawing/2014/main" id="{A61600F0-4CCF-627D-49C2-B4EC2E4C1F14}"/>
                </a:ext>
              </a:extLst>
            </p:cNvPr>
            <p:cNvSpPr/>
            <p:nvPr/>
          </p:nvSpPr>
          <p:spPr>
            <a:xfrm>
              <a:off x="12240389" y="7027895"/>
              <a:ext cx="428164" cy="239772"/>
            </a:xfrm>
            <a:custGeom>
              <a:avLst/>
              <a:gdLst>
                <a:gd name="connsiteX0" fmla="*/ 303997 w 428164"/>
                <a:gd name="connsiteY0" fmla="*/ 184795 h 239771"/>
                <a:gd name="connsiteX1" fmla="*/ 277108 w 428164"/>
                <a:gd name="connsiteY1" fmla="*/ 214596 h 239771"/>
                <a:gd name="connsiteX2" fmla="*/ 203635 w 428164"/>
                <a:gd name="connsiteY2" fmla="*/ 231722 h 239771"/>
                <a:gd name="connsiteX3" fmla="*/ 113207 w 428164"/>
                <a:gd name="connsiteY3" fmla="*/ 210314 h 239771"/>
                <a:gd name="connsiteX4" fmla="*/ 72274 w 428164"/>
                <a:gd name="connsiteY4" fmla="*/ 234120 h 239771"/>
                <a:gd name="connsiteX5" fmla="*/ 35452 w 428164"/>
                <a:gd name="connsiteY5" fmla="*/ 212883 h 239771"/>
                <a:gd name="connsiteX6" fmla="*/ 75357 w 428164"/>
                <a:gd name="connsiteY6" fmla="*/ 189762 h 239771"/>
                <a:gd name="connsiteX7" fmla="*/ 33054 w 428164"/>
                <a:gd name="connsiteY7" fmla="*/ 154139 h 239771"/>
                <a:gd name="connsiteX8" fmla="*/ 12845 w 428164"/>
                <a:gd name="connsiteY8" fmla="*/ 119715 h 239771"/>
                <a:gd name="connsiteX9" fmla="*/ 77926 w 428164"/>
                <a:gd name="connsiteY9" fmla="*/ 105500 h 239771"/>
                <a:gd name="connsiteX10" fmla="*/ 93340 w 428164"/>
                <a:gd name="connsiteY10" fmla="*/ 134443 h 239771"/>
                <a:gd name="connsiteX11" fmla="*/ 123311 w 428164"/>
                <a:gd name="connsiteY11" fmla="*/ 161846 h 239771"/>
                <a:gd name="connsiteX12" fmla="*/ 184453 w 428164"/>
                <a:gd name="connsiteY12" fmla="*/ 126223 h 239771"/>
                <a:gd name="connsiteX13" fmla="*/ 154139 w 428164"/>
                <a:gd name="connsiteY13" fmla="*/ 92655 h 239771"/>
                <a:gd name="connsiteX14" fmla="*/ 146432 w 428164"/>
                <a:gd name="connsiteY14" fmla="*/ 62169 h 239771"/>
                <a:gd name="connsiteX15" fmla="*/ 173663 w 428164"/>
                <a:gd name="connsiteY15" fmla="*/ 32198 h 239771"/>
                <a:gd name="connsiteX16" fmla="*/ 248164 w 428164"/>
                <a:gd name="connsiteY16" fmla="*/ 14729 h 239771"/>
                <a:gd name="connsiteX17" fmla="*/ 338935 w 428164"/>
                <a:gd name="connsiteY17" fmla="*/ 36479 h 239771"/>
                <a:gd name="connsiteX18" fmla="*/ 379525 w 428164"/>
                <a:gd name="connsiteY18" fmla="*/ 12845 h 239771"/>
                <a:gd name="connsiteX19" fmla="*/ 416347 w 428164"/>
                <a:gd name="connsiteY19" fmla="*/ 34082 h 239771"/>
                <a:gd name="connsiteX20" fmla="*/ 376442 w 428164"/>
                <a:gd name="connsiteY20" fmla="*/ 57203 h 239771"/>
                <a:gd name="connsiteX21" fmla="*/ 429021 w 428164"/>
                <a:gd name="connsiteY21" fmla="*/ 113378 h 239771"/>
                <a:gd name="connsiteX22" fmla="*/ 365481 w 428164"/>
                <a:gd name="connsiteY22" fmla="*/ 128963 h 239771"/>
                <a:gd name="connsiteX23" fmla="*/ 328145 w 428164"/>
                <a:gd name="connsiteY23" fmla="*/ 85290 h 239771"/>
                <a:gd name="connsiteX24" fmla="*/ 265976 w 428164"/>
                <a:gd name="connsiteY24" fmla="*/ 121427 h 239771"/>
                <a:gd name="connsiteX25" fmla="*/ 296290 w 428164"/>
                <a:gd name="connsiteY25" fmla="*/ 154481 h 239771"/>
                <a:gd name="connsiteX26" fmla="*/ 303997 w 428164"/>
                <a:gd name="connsiteY26" fmla="*/ 184795 h 239771"/>
                <a:gd name="connsiteX27" fmla="*/ 238231 w 428164"/>
                <a:gd name="connsiteY27" fmla="*/ 94881 h 239771"/>
                <a:gd name="connsiteX28" fmla="*/ 290295 w 428164"/>
                <a:gd name="connsiteY28" fmla="*/ 64567 h 239771"/>
                <a:gd name="connsiteX29" fmla="*/ 259125 w 428164"/>
                <a:gd name="connsiteY29" fmla="*/ 58744 h 239771"/>
                <a:gd name="connsiteX30" fmla="*/ 235833 w 428164"/>
                <a:gd name="connsiteY30" fmla="*/ 64567 h 239771"/>
                <a:gd name="connsiteX31" fmla="*/ 227783 w 428164"/>
                <a:gd name="connsiteY31" fmla="*/ 77240 h 239771"/>
                <a:gd name="connsiteX32" fmla="*/ 238231 w 428164"/>
                <a:gd name="connsiteY32" fmla="*/ 94881 h 239771"/>
                <a:gd name="connsiteX33" fmla="*/ 190961 w 428164"/>
                <a:gd name="connsiteY33" fmla="*/ 188049 h 239771"/>
                <a:gd name="connsiteX34" fmla="*/ 213397 w 428164"/>
                <a:gd name="connsiteY34" fmla="*/ 182740 h 239771"/>
                <a:gd name="connsiteX35" fmla="*/ 221618 w 428164"/>
                <a:gd name="connsiteY35" fmla="*/ 170067 h 239771"/>
                <a:gd name="connsiteX36" fmla="*/ 212198 w 428164"/>
                <a:gd name="connsiteY36" fmla="*/ 152598 h 239771"/>
                <a:gd name="connsiteX37" fmla="*/ 161675 w 428164"/>
                <a:gd name="connsiteY37" fmla="*/ 181884 h 239771"/>
                <a:gd name="connsiteX38" fmla="*/ 190961 w 428164"/>
                <a:gd name="connsiteY38" fmla="*/ 188049 h 239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28164" h="239771">
                  <a:moveTo>
                    <a:pt x="303997" y="184795"/>
                  </a:moveTo>
                  <a:cubicBezTo>
                    <a:pt x="302284" y="195243"/>
                    <a:pt x="293378" y="205176"/>
                    <a:pt x="277108" y="214596"/>
                  </a:cubicBezTo>
                  <a:cubicBezTo>
                    <a:pt x="257070" y="226242"/>
                    <a:pt x="232579" y="231893"/>
                    <a:pt x="203635" y="231722"/>
                  </a:cubicBezTo>
                  <a:cubicBezTo>
                    <a:pt x="174520" y="231551"/>
                    <a:pt x="144548" y="224529"/>
                    <a:pt x="113207" y="210314"/>
                  </a:cubicBezTo>
                  <a:lnTo>
                    <a:pt x="72274" y="234120"/>
                  </a:lnTo>
                  <a:lnTo>
                    <a:pt x="35452" y="212883"/>
                  </a:lnTo>
                  <a:lnTo>
                    <a:pt x="75357" y="189762"/>
                  </a:lnTo>
                  <a:cubicBezTo>
                    <a:pt x="58230" y="178630"/>
                    <a:pt x="44015" y="166813"/>
                    <a:pt x="33054" y="154139"/>
                  </a:cubicBezTo>
                  <a:cubicBezTo>
                    <a:pt x="21922" y="141465"/>
                    <a:pt x="15243" y="129991"/>
                    <a:pt x="12845" y="119715"/>
                  </a:cubicBezTo>
                  <a:lnTo>
                    <a:pt x="77926" y="105500"/>
                  </a:lnTo>
                  <a:cubicBezTo>
                    <a:pt x="80324" y="114919"/>
                    <a:pt x="85633" y="124510"/>
                    <a:pt x="93340" y="134443"/>
                  </a:cubicBezTo>
                  <a:cubicBezTo>
                    <a:pt x="101218" y="144377"/>
                    <a:pt x="111323" y="153454"/>
                    <a:pt x="123311" y="161846"/>
                  </a:cubicBezTo>
                  <a:lnTo>
                    <a:pt x="184453" y="126223"/>
                  </a:lnTo>
                  <a:cubicBezTo>
                    <a:pt x="171094" y="113720"/>
                    <a:pt x="160990" y="102588"/>
                    <a:pt x="154139" y="92655"/>
                  </a:cubicBezTo>
                  <a:cubicBezTo>
                    <a:pt x="147289" y="82721"/>
                    <a:pt x="144719" y="72445"/>
                    <a:pt x="146432" y="62169"/>
                  </a:cubicBezTo>
                  <a:cubicBezTo>
                    <a:pt x="148145" y="51722"/>
                    <a:pt x="157222" y="41789"/>
                    <a:pt x="173663" y="32198"/>
                  </a:cubicBezTo>
                  <a:cubicBezTo>
                    <a:pt x="193873" y="20381"/>
                    <a:pt x="218706" y="14557"/>
                    <a:pt x="248164" y="14729"/>
                  </a:cubicBezTo>
                  <a:cubicBezTo>
                    <a:pt x="277450" y="14900"/>
                    <a:pt x="307764" y="22093"/>
                    <a:pt x="338935" y="36479"/>
                  </a:cubicBezTo>
                  <a:lnTo>
                    <a:pt x="379525" y="12845"/>
                  </a:lnTo>
                  <a:lnTo>
                    <a:pt x="416347" y="34082"/>
                  </a:lnTo>
                  <a:lnTo>
                    <a:pt x="376442" y="57203"/>
                  </a:lnTo>
                  <a:cubicBezTo>
                    <a:pt x="404187" y="76042"/>
                    <a:pt x="421656" y="94881"/>
                    <a:pt x="429021" y="113378"/>
                  </a:cubicBezTo>
                  <a:lnTo>
                    <a:pt x="365481" y="128963"/>
                  </a:lnTo>
                  <a:cubicBezTo>
                    <a:pt x="357603" y="112179"/>
                    <a:pt x="345100" y="97621"/>
                    <a:pt x="328145" y="85290"/>
                  </a:cubicBezTo>
                  <a:lnTo>
                    <a:pt x="265976" y="121427"/>
                  </a:lnTo>
                  <a:cubicBezTo>
                    <a:pt x="279163" y="133587"/>
                    <a:pt x="289439" y="144719"/>
                    <a:pt x="296290" y="154481"/>
                  </a:cubicBezTo>
                  <a:cubicBezTo>
                    <a:pt x="303312" y="164244"/>
                    <a:pt x="305709" y="174348"/>
                    <a:pt x="303997" y="184795"/>
                  </a:cubicBezTo>
                  <a:close/>
                  <a:moveTo>
                    <a:pt x="238231" y="94881"/>
                  </a:moveTo>
                  <a:lnTo>
                    <a:pt x="290295" y="64567"/>
                  </a:lnTo>
                  <a:cubicBezTo>
                    <a:pt x="278820" y="60457"/>
                    <a:pt x="268373" y="58573"/>
                    <a:pt x="259125" y="58744"/>
                  </a:cubicBezTo>
                  <a:cubicBezTo>
                    <a:pt x="249877" y="58915"/>
                    <a:pt x="242170" y="60971"/>
                    <a:pt x="235833" y="64567"/>
                  </a:cubicBezTo>
                  <a:cubicBezTo>
                    <a:pt x="229667" y="68163"/>
                    <a:pt x="226927" y="72445"/>
                    <a:pt x="227783" y="77240"/>
                  </a:cubicBezTo>
                  <a:cubicBezTo>
                    <a:pt x="228640" y="82379"/>
                    <a:pt x="232065" y="88202"/>
                    <a:pt x="238231" y="94881"/>
                  </a:cubicBezTo>
                  <a:moveTo>
                    <a:pt x="190961" y="188049"/>
                  </a:moveTo>
                  <a:cubicBezTo>
                    <a:pt x="199696" y="188049"/>
                    <a:pt x="207232" y="186337"/>
                    <a:pt x="213397" y="182740"/>
                  </a:cubicBezTo>
                  <a:cubicBezTo>
                    <a:pt x="219563" y="179144"/>
                    <a:pt x="222303" y="175034"/>
                    <a:pt x="221618" y="170067"/>
                  </a:cubicBezTo>
                  <a:cubicBezTo>
                    <a:pt x="220933" y="165100"/>
                    <a:pt x="217850" y="159277"/>
                    <a:pt x="212198" y="152598"/>
                  </a:cubicBezTo>
                  <a:lnTo>
                    <a:pt x="161675" y="181884"/>
                  </a:lnTo>
                  <a:cubicBezTo>
                    <a:pt x="172293" y="185994"/>
                    <a:pt x="182227" y="188049"/>
                    <a:pt x="190961" y="188049"/>
                  </a:cubicBezTo>
                </a:path>
              </a:pathLst>
            </a:custGeom>
            <a:solidFill>
              <a:srgbClr val="FFE088"/>
            </a:solidFill>
            <a:ln w="9525" cap="flat">
              <a:noFill/>
              <a:prstDash val="solid"/>
              <a:miter/>
            </a:ln>
          </p:spPr>
          <p:txBody>
            <a:bodyPr rtlCol="0" anchor="ctr"/>
            <a:lstStyle/>
            <a:p>
              <a:endParaRPr lang="en-US" sz="1050"/>
            </a:p>
          </p:txBody>
        </p:sp>
        <p:sp>
          <p:nvSpPr>
            <p:cNvPr id="168" name="Freeform: Shape 96">
              <a:extLst>
                <a:ext uri="{FF2B5EF4-FFF2-40B4-BE49-F238E27FC236}">
                  <a16:creationId xmlns:a16="http://schemas.microsoft.com/office/drawing/2014/main" id="{B3031F87-5164-A364-D7A5-247C0B5E6BD2}"/>
                </a:ext>
              </a:extLst>
            </p:cNvPr>
            <p:cNvSpPr/>
            <p:nvPr/>
          </p:nvSpPr>
          <p:spPr>
            <a:xfrm>
              <a:off x="12262825" y="7227762"/>
              <a:ext cx="51380" cy="68506"/>
            </a:xfrm>
            <a:custGeom>
              <a:avLst/>
              <a:gdLst>
                <a:gd name="connsiteX0" fmla="*/ 49838 w 51379"/>
                <a:gd name="connsiteY0" fmla="*/ 34082 h 68506"/>
                <a:gd name="connsiteX1" fmla="*/ 49667 w 51379"/>
                <a:gd name="connsiteY1" fmla="*/ 64738 h 68506"/>
                <a:gd name="connsiteX2" fmla="*/ 12845 w 51379"/>
                <a:gd name="connsiteY2" fmla="*/ 43502 h 68506"/>
                <a:gd name="connsiteX3" fmla="*/ 13016 w 51379"/>
                <a:gd name="connsiteY3" fmla="*/ 12845 h 68506"/>
              </a:gdLst>
              <a:ahLst/>
              <a:cxnLst>
                <a:cxn ang="0">
                  <a:pos x="connsiteX0" y="connsiteY0"/>
                </a:cxn>
                <a:cxn ang="0">
                  <a:pos x="connsiteX1" y="connsiteY1"/>
                </a:cxn>
                <a:cxn ang="0">
                  <a:pos x="connsiteX2" y="connsiteY2"/>
                </a:cxn>
                <a:cxn ang="0">
                  <a:pos x="connsiteX3" y="connsiteY3"/>
                </a:cxn>
              </a:cxnLst>
              <a:rect l="l" t="t" r="r" b="b"/>
              <a:pathLst>
                <a:path w="51379" h="68506">
                  <a:moveTo>
                    <a:pt x="49838" y="34082"/>
                  </a:moveTo>
                  <a:lnTo>
                    <a:pt x="49667" y="64738"/>
                  </a:lnTo>
                  <a:lnTo>
                    <a:pt x="12845" y="43502"/>
                  </a:lnTo>
                  <a:lnTo>
                    <a:pt x="13016" y="12845"/>
                  </a:lnTo>
                  <a:close/>
                </a:path>
              </a:pathLst>
            </a:custGeom>
            <a:solidFill>
              <a:srgbClr val="FFB839"/>
            </a:solidFill>
            <a:ln w="9525" cap="flat">
              <a:noFill/>
              <a:prstDash val="solid"/>
              <a:miter/>
            </a:ln>
          </p:spPr>
          <p:txBody>
            <a:bodyPr rtlCol="0" anchor="ctr"/>
            <a:lstStyle/>
            <a:p>
              <a:endParaRPr lang="en-US" sz="1050"/>
            </a:p>
          </p:txBody>
        </p:sp>
        <p:sp>
          <p:nvSpPr>
            <p:cNvPr id="169" name="Freeform: Shape 97">
              <a:extLst>
                <a:ext uri="{FF2B5EF4-FFF2-40B4-BE49-F238E27FC236}">
                  <a16:creationId xmlns:a16="http://schemas.microsoft.com/office/drawing/2014/main" id="{5DC3C6F4-7876-8DDC-9143-D2C5D2DA5C10}"/>
                </a:ext>
              </a:extLst>
            </p:cNvPr>
            <p:cNvSpPr/>
            <p:nvPr/>
          </p:nvSpPr>
          <p:spPr>
            <a:xfrm>
              <a:off x="12173767" y="7281540"/>
              <a:ext cx="205519" cy="205519"/>
            </a:xfrm>
            <a:custGeom>
              <a:avLst/>
              <a:gdLst>
                <a:gd name="connsiteX0" fmla="*/ 82550 w 205518"/>
                <a:gd name="connsiteY0" fmla="*/ 115775 h 205518"/>
                <a:gd name="connsiteX1" fmla="*/ 62170 w 205518"/>
                <a:gd name="connsiteY1" fmla="*/ 144719 h 205518"/>
                <a:gd name="connsiteX2" fmla="*/ 91285 w 205518"/>
                <a:gd name="connsiteY2" fmla="*/ 124339 h 205518"/>
                <a:gd name="connsiteX3" fmla="*/ 103444 w 205518"/>
                <a:gd name="connsiteY3" fmla="*/ 194044 h 205518"/>
                <a:gd name="connsiteX4" fmla="*/ 115775 w 205518"/>
                <a:gd name="connsiteY4" fmla="*/ 124339 h 205518"/>
                <a:gd name="connsiteX5" fmla="*/ 144719 w 205518"/>
                <a:gd name="connsiteY5" fmla="*/ 144719 h 205518"/>
                <a:gd name="connsiteX6" fmla="*/ 124168 w 205518"/>
                <a:gd name="connsiteY6" fmla="*/ 115604 h 205518"/>
                <a:gd name="connsiteX7" fmla="*/ 194044 w 205518"/>
                <a:gd name="connsiteY7" fmla="*/ 103273 h 205518"/>
                <a:gd name="connsiteX8" fmla="*/ 124168 w 205518"/>
                <a:gd name="connsiteY8" fmla="*/ 91113 h 205518"/>
                <a:gd name="connsiteX9" fmla="*/ 144719 w 205518"/>
                <a:gd name="connsiteY9" fmla="*/ 62170 h 205518"/>
                <a:gd name="connsiteX10" fmla="*/ 115775 w 205518"/>
                <a:gd name="connsiteY10" fmla="*/ 82379 h 205518"/>
                <a:gd name="connsiteX11" fmla="*/ 103444 w 205518"/>
                <a:gd name="connsiteY11" fmla="*/ 12845 h 205518"/>
                <a:gd name="connsiteX12" fmla="*/ 91113 w 205518"/>
                <a:gd name="connsiteY12" fmla="*/ 82550 h 205518"/>
                <a:gd name="connsiteX13" fmla="*/ 62170 w 205518"/>
                <a:gd name="connsiteY13" fmla="*/ 62170 h 205518"/>
                <a:gd name="connsiteX14" fmla="*/ 82379 w 205518"/>
                <a:gd name="connsiteY14" fmla="*/ 91113 h 205518"/>
                <a:gd name="connsiteX15" fmla="*/ 12845 w 205518"/>
                <a:gd name="connsiteY15" fmla="*/ 103273 h 20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5518" h="205518">
                  <a:moveTo>
                    <a:pt x="82550" y="115775"/>
                  </a:moveTo>
                  <a:lnTo>
                    <a:pt x="62170" y="144719"/>
                  </a:lnTo>
                  <a:lnTo>
                    <a:pt x="91285" y="124339"/>
                  </a:lnTo>
                  <a:lnTo>
                    <a:pt x="103444" y="194044"/>
                  </a:lnTo>
                  <a:lnTo>
                    <a:pt x="115775" y="124339"/>
                  </a:lnTo>
                  <a:lnTo>
                    <a:pt x="144719" y="144719"/>
                  </a:lnTo>
                  <a:lnTo>
                    <a:pt x="124168" y="115604"/>
                  </a:lnTo>
                  <a:lnTo>
                    <a:pt x="194044" y="103273"/>
                  </a:lnTo>
                  <a:lnTo>
                    <a:pt x="124168" y="91113"/>
                  </a:lnTo>
                  <a:lnTo>
                    <a:pt x="144719" y="62170"/>
                  </a:lnTo>
                  <a:lnTo>
                    <a:pt x="115775" y="82379"/>
                  </a:lnTo>
                  <a:lnTo>
                    <a:pt x="103444" y="12845"/>
                  </a:lnTo>
                  <a:lnTo>
                    <a:pt x="91113" y="82550"/>
                  </a:lnTo>
                  <a:lnTo>
                    <a:pt x="62170" y="62170"/>
                  </a:lnTo>
                  <a:lnTo>
                    <a:pt x="82379" y="91113"/>
                  </a:lnTo>
                  <a:lnTo>
                    <a:pt x="12845" y="103273"/>
                  </a:lnTo>
                  <a:close/>
                </a:path>
              </a:pathLst>
            </a:custGeom>
            <a:solidFill>
              <a:srgbClr val="ECEDEB"/>
            </a:solidFill>
            <a:ln w="9525" cap="flat">
              <a:noFill/>
              <a:prstDash val="solid"/>
              <a:miter/>
            </a:ln>
          </p:spPr>
          <p:txBody>
            <a:bodyPr rtlCol="0" anchor="ctr"/>
            <a:lstStyle/>
            <a:p>
              <a:endParaRPr lang="en-US" sz="1050"/>
            </a:p>
          </p:txBody>
        </p:sp>
        <p:sp>
          <p:nvSpPr>
            <p:cNvPr id="170" name="Freeform: Shape 98">
              <a:extLst>
                <a:ext uri="{FF2B5EF4-FFF2-40B4-BE49-F238E27FC236}">
                  <a16:creationId xmlns:a16="http://schemas.microsoft.com/office/drawing/2014/main" id="{0409840A-956B-23AE-74B7-13BEFF221E79}"/>
                </a:ext>
              </a:extLst>
            </p:cNvPr>
            <p:cNvSpPr/>
            <p:nvPr/>
          </p:nvSpPr>
          <p:spPr>
            <a:xfrm>
              <a:off x="12956279" y="6825288"/>
              <a:ext cx="17127" cy="171266"/>
            </a:xfrm>
            <a:custGeom>
              <a:avLst/>
              <a:gdLst>
                <a:gd name="connsiteX0" fmla="*/ 16784 w 17126"/>
                <a:gd name="connsiteY0" fmla="*/ 12845 h 171265"/>
                <a:gd name="connsiteX1" fmla="*/ 16441 w 17126"/>
                <a:gd name="connsiteY1" fmla="*/ 134957 h 171265"/>
                <a:gd name="connsiteX2" fmla="*/ 12845 w 17126"/>
                <a:gd name="connsiteY2" fmla="*/ 160133 h 171265"/>
                <a:gd name="connsiteX3" fmla="*/ 13188 w 17126"/>
                <a:gd name="connsiteY3" fmla="*/ 38021 h 171265"/>
              </a:gdLst>
              <a:ahLst/>
              <a:cxnLst>
                <a:cxn ang="0">
                  <a:pos x="connsiteX0" y="connsiteY0"/>
                </a:cxn>
                <a:cxn ang="0">
                  <a:pos x="connsiteX1" y="connsiteY1"/>
                </a:cxn>
                <a:cxn ang="0">
                  <a:pos x="connsiteX2" y="connsiteY2"/>
                </a:cxn>
                <a:cxn ang="0">
                  <a:pos x="connsiteX3" y="connsiteY3"/>
                </a:cxn>
              </a:cxnLst>
              <a:rect l="l" t="t" r="r" b="b"/>
              <a:pathLst>
                <a:path w="17126" h="171265">
                  <a:moveTo>
                    <a:pt x="16784" y="12845"/>
                  </a:moveTo>
                  <a:lnTo>
                    <a:pt x="16441" y="134957"/>
                  </a:lnTo>
                  <a:lnTo>
                    <a:pt x="12845" y="160133"/>
                  </a:lnTo>
                  <a:lnTo>
                    <a:pt x="13188" y="38021"/>
                  </a:lnTo>
                  <a:close/>
                </a:path>
              </a:pathLst>
            </a:custGeom>
            <a:solidFill>
              <a:srgbClr val="FFC950"/>
            </a:solidFill>
            <a:ln w="9525" cap="flat">
              <a:noFill/>
              <a:prstDash val="solid"/>
              <a:miter/>
            </a:ln>
          </p:spPr>
          <p:txBody>
            <a:bodyPr rtlCol="0" anchor="ctr"/>
            <a:lstStyle/>
            <a:p>
              <a:endParaRPr lang="en-US" sz="1050"/>
            </a:p>
          </p:txBody>
        </p:sp>
        <p:sp>
          <p:nvSpPr>
            <p:cNvPr id="171" name="Freeform: Shape 99">
              <a:extLst>
                <a:ext uri="{FF2B5EF4-FFF2-40B4-BE49-F238E27FC236}">
                  <a16:creationId xmlns:a16="http://schemas.microsoft.com/office/drawing/2014/main" id="{06F47486-185D-5B70-6717-F9BD144CA910}"/>
                </a:ext>
              </a:extLst>
            </p:cNvPr>
            <p:cNvSpPr/>
            <p:nvPr/>
          </p:nvSpPr>
          <p:spPr>
            <a:xfrm>
              <a:off x="12096354" y="6848409"/>
              <a:ext cx="17127" cy="171266"/>
            </a:xfrm>
            <a:custGeom>
              <a:avLst/>
              <a:gdLst>
                <a:gd name="connsiteX0" fmla="*/ 21237 w 17126"/>
                <a:gd name="connsiteY0" fmla="*/ 37850 h 171265"/>
                <a:gd name="connsiteX1" fmla="*/ 20894 w 17126"/>
                <a:gd name="connsiteY1" fmla="*/ 159791 h 171265"/>
                <a:gd name="connsiteX2" fmla="*/ 12845 w 17126"/>
                <a:gd name="connsiteY2" fmla="*/ 134957 h 171265"/>
                <a:gd name="connsiteX3" fmla="*/ 13188 w 17126"/>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17126" h="171265">
                  <a:moveTo>
                    <a:pt x="21237" y="37850"/>
                  </a:moveTo>
                  <a:lnTo>
                    <a:pt x="20894" y="159791"/>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172" name="Freeform: Shape 100">
              <a:extLst>
                <a:ext uri="{FF2B5EF4-FFF2-40B4-BE49-F238E27FC236}">
                  <a16:creationId xmlns:a16="http://schemas.microsoft.com/office/drawing/2014/main" id="{1D3E7A37-4627-FD84-70EE-203EF2ED15BC}"/>
                </a:ext>
              </a:extLst>
            </p:cNvPr>
            <p:cNvSpPr/>
            <p:nvPr/>
          </p:nvSpPr>
          <p:spPr>
            <a:xfrm>
              <a:off x="12967583" y="6872215"/>
              <a:ext cx="34253" cy="171266"/>
            </a:xfrm>
            <a:custGeom>
              <a:avLst/>
              <a:gdLst>
                <a:gd name="connsiteX0" fmla="*/ 24662 w 34253"/>
                <a:gd name="connsiteY0" fmla="*/ 12845 h 171265"/>
                <a:gd name="connsiteX1" fmla="*/ 24320 w 34253"/>
                <a:gd name="connsiteY1" fmla="*/ 134786 h 171265"/>
                <a:gd name="connsiteX2" fmla="*/ 12845 w 34253"/>
                <a:gd name="connsiteY2" fmla="*/ 159277 h 171265"/>
                <a:gd name="connsiteX3" fmla="*/ 13187 w 34253"/>
                <a:gd name="connsiteY3" fmla="*/ 37164 h 171265"/>
              </a:gdLst>
              <a:ahLst/>
              <a:cxnLst>
                <a:cxn ang="0">
                  <a:pos x="connsiteX0" y="connsiteY0"/>
                </a:cxn>
                <a:cxn ang="0">
                  <a:pos x="connsiteX1" y="connsiteY1"/>
                </a:cxn>
                <a:cxn ang="0">
                  <a:pos x="connsiteX2" y="connsiteY2"/>
                </a:cxn>
                <a:cxn ang="0">
                  <a:pos x="connsiteX3" y="connsiteY3"/>
                </a:cxn>
              </a:cxnLst>
              <a:rect l="l" t="t" r="r" b="b"/>
              <a:pathLst>
                <a:path w="34253" h="171265">
                  <a:moveTo>
                    <a:pt x="24662" y="12845"/>
                  </a:moveTo>
                  <a:lnTo>
                    <a:pt x="24320" y="134786"/>
                  </a:lnTo>
                  <a:lnTo>
                    <a:pt x="12845" y="159277"/>
                  </a:lnTo>
                  <a:lnTo>
                    <a:pt x="13187" y="37164"/>
                  </a:lnTo>
                  <a:close/>
                </a:path>
              </a:pathLst>
            </a:custGeom>
            <a:solidFill>
              <a:srgbClr val="FFC950"/>
            </a:solidFill>
            <a:ln w="9525" cap="flat">
              <a:noFill/>
              <a:prstDash val="solid"/>
              <a:miter/>
            </a:ln>
          </p:spPr>
          <p:txBody>
            <a:bodyPr rtlCol="0" anchor="ctr"/>
            <a:lstStyle/>
            <a:p>
              <a:endParaRPr lang="en-US" sz="1050"/>
            </a:p>
          </p:txBody>
        </p:sp>
        <p:sp>
          <p:nvSpPr>
            <p:cNvPr id="173" name="Freeform: Shape 101">
              <a:extLst>
                <a:ext uri="{FF2B5EF4-FFF2-40B4-BE49-F238E27FC236}">
                  <a16:creationId xmlns:a16="http://schemas.microsoft.com/office/drawing/2014/main" id="{5B92277F-97F3-9F83-CFBD-F042471331BA}"/>
                </a:ext>
              </a:extLst>
            </p:cNvPr>
            <p:cNvSpPr/>
            <p:nvPr/>
          </p:nvSpPr>
          <p:spPr>
            <a:xfrm>
              <a:off x="12085222" y="6896021"/>
              <a:ext cx="34253" cy="171266"/>
            </a:xfrm>
            <a:custGeom>
              <a:avLst/>
              <a:gdLst>
                <a:gd name="connsiteX0" fmla="*/ 28773 w 34253"/>
                <a:gd name="connsiteY0" fmla="*/ 36480 h 171265"/>
                <a:gd name="connsiteX1" fmla="*/ 28430 w 34253"/>
                <a:gd name="connsiteY1" fmla="*/ 158592 h 171265"/>
                <a:gd name="connsiteX2" fmla="*/ 12845 w 34253"/>
                <a:gd name="connsiteY2" fmla="*/ 134957 h 171265"/>
                <a:gd name="connsiteX3" fmla="*/ 13188 w 34253"/>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34253" h="171265">
                  <a:moveTo>
                    <a:pt x="28773" y="36480"/>
                  </a:moveTo>
                  <a:lnTo>
                    <a:pt x="28430" y="158592"/>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174" name="Freeform: Shape 102">
              <a:extLst>
                <a:ext uri="{FF2B5EF4-FFF2-40B4-BE49-F238E27FC236}">
                  <a16:creationId xmlns:a16="http://schemas.microsoft.com/office/drawing/2014/main" id="{173C2ADA-F1FD-816C-E0ED-AC9A2E906200}"/>
                </a:ext>
              </a:extLst>
            </p:cNvPr>
            <p:cNvSpPr/>
            <p:nvPr/>
          </p:nvSpPr>
          <p:spPr>
            <a:xfrm>
              <a:off x="12964157" y="6920169"/>
              <a:ext cx="34253" cy="154139"/>
            </a:xfrm>
            <a:custGeom>
              <a:avLst/>
              <a:gdLst>
                <a:gd name="connsiteX0" fmla="*/ 32369 w 34253"/>
                <a:gd name="connsiteY0" fmla="*/ 12845 h 154139"/>
                <a:gd name="connsiteX1" fmla="*/ 31855 w 34253"/>
                <a:gd name="connsiteY1" fmla="*/ 134957 h 154139"/>
                <a:gd name="connsiteX2" fmla="*/ 12845 w 34253"/>
                <a:gd name="connsiteY2" fmla="*/ 157565 h 154139"/>
                <a:gd name="connsiteX3" fmla="*/ 13188 w 34253"/>
                <a:gd name="connsiteY3" fmla="*/ 35452 h 154139"/>
              </a:gdLst>
              <a:ahLst/>
              <a:cxnLst>
                <a:cxn ang="0">
                  <a:pos x="connsiteX0" y="connsiteY0"/>
                </a:cxn>
                <a:cxn ang="0">
                  <a:pos x="connsiteX1" y="connsiteY1"/>
                </a:cxn>
                <a:cxn ang="0">
                  <a:pos x="connsiteX2" y="connsiteY2"/>
                </a:cxn>
                <a:cxn ang="0">
                  <a:pos x="connsiteX3" y="connsiteY3"/>
                </a:cxn>
              </a:cxnLst>
              <a:rect l="l" t="t" r="r" b="b"/>
              <a:pathLst>
                <a:path w="34253" h="154139">
                  <a:moveTo>
                    <a:pt x="32369" y="12845"/>
                  </a:moveTo>
                  <a:lnTo>
                    <a:pt x="31855" y="134957"/>
                  </a:lnTo>
                  <a:lnTo>
                    <a:pt x="12845" y="157565"/>
                  </a:lnTo>
                  <a:lnTo>
                    <a:pt x="13188" y="35452"/>
                  </a:lnTo>
                  <a:close/>
                </a:path>
              </a:pathLst>
            </a:custGeom>
            <a:solidFill>
              <a:srgbClr val="FFC950"/>
            </a:solidFill>
            <a:ln w="9525" cap="flat">
              <a:noFill/>
              <a:prstDash val="solid"/>
              <a:miter/>
            </a:ln>
          </p:spPr>
          <p:txBody>
            <a:bodyPr rtlCol="0" anchor="ctr"/>
            <a:lstStyle/>
            <a:p>
              <a:endParaRPr lang="en-US" sz="1050"/>
            </a:p>
          </p:txBody>
        </p:sp>
        <p:sp>
          <p:nvSpPr>
            <p:cNvPr id="175" name="Freeform: Shape 103">
              <a:extLst>
                <a:ext uri="{FF2B5EF4-FFF2-40B4-BE49-F238E27FC236}">
                  <a16:creationId xmlns:a16="http://schemas.microsoft.com/office/drawing/2014/main" id="{32DEEF19-5333-FC80-F623-6E9B1AC56492}"/>
                </a:ext>
              </a:extLst>
            </p:cNvPr>
            <p:cNvSpPr/>
            <p:nvPr/>
          </p:nvSpPr>
          <p:spPr>
            <a:xfrm>
              <a:off x="12089333" y="6943975"/>
              <a:ext cx="34253" cy="154139"/>
            </a:xfrm>
            <a:custGeom>
              <a:avLst/>
              <a:gdLst>
                <a:gd name="connsiteX0" fmla="*/ 35966 w 34253"/>
                <a:gd name="connsiteY0" fmla="*/ 34425 h 154139"/>
                <a:gd name="connsiteX1" fmla="*/ 35623 w 34253"/>
                <a:gd name="connsiteY1" fmla="*/ 156537 h 154139"/>
                <a:gd name="connsiteX2" fmla="*/ 12845 w 34253"/>
                <a:gd name="connsiteY2" fmla="*/ 134957 h 154139"/>
                <a:gd name="connsiteX3" fmla="*/ 13187 w 34253"/>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34253" h="154139">
                  <a:moveTo>
                    <a:pt x="35966" y="34425"/>
                  </a:moveTo>
                  <a:lnTo>
                    <a:pt x="35623" y="156537"/>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176" name="Freeform: Shape 104">
              <a:extLst>
                <a:ext uri="{FF2B5EF4-FFF2-40B4-BE49-F238E27FC236}">
                  <a16:creationId xmlns:a16="http://schemas.microsoft.com/office/drawing/2014/main" id="{61EAE34A-084C-F97B-FB29-6EB1AE917AD1}"/>
                </a:ext>
              </a:extLst>
            </p:cNvPr>
            <p:cNvSpPr/>
            <p:nvPr/>
          </p:nvSpPr>
          <p:spPr>
            <a:xfrm>
              <a:off x="12946175" y="6967609"/>
              <a:ext cx="51380" cy="154139"/>
            </a:xfrm>
            <a:custGeom>
              <a:avLst/>
              <a:gdLst>
                <a:gd name="connsiteX0" fmla="*/ 39049 w 51379"/>
                <a:gd name="connsiteY0" fmla="*/ 12845 h 154139"/>
                <a:gd name="connsiteX1" fmla="*/ 38706 w 51379"/>
                <a:gd name="connsiteY1" fmla="*/ 134957 h 154139"/>
                <a:gd name="connsiteX2" fmla="*/ 12845 w 51379"/>
                <a:gd name="connsiteY2" fmla="*/ 155338 h 154139"/>
                <a:gd name="connsiteX3" fmla="*/ 13187 w 51379"/>
                <a:gd name="connsiteY3" fmla="*/ 33226 h 154139"/>
              </a:gdLst>
              <a:ahLst/>
              <a:cxnLst>
                <a:cxn ang="0">
                  <a:pos x="connsiteX0" y="connsiteY0"/>
                </a:cxn>
                <a:cxn ang="0">
                  <a:pos x="connsiteX1" y="connsiteY1"/>
                </a:cxn>
                <a:cxn ang="0">
                  <a:pos x="connsiteX2" y="connsiteY2"/>
                </a:cxn>
                <a:cxn ang="0">
                  <a:pos x="connsiteX3" y="connsiteY3"/>
                </a:cxn>
              </a:cxnLst>
              <a:rect l="l" t="t" r="r" b="b"/>
              <a:pathLst>
                <a:path w="51379" h="154139">
                  <a:moveTo>
                    <a:pt x="39049" y="12845"/>
                  </a:moveTo>
                  <a:lnTo>
                    <a:pt x="38706" y="134957"/>
                  </a:lnTo>
                  <a:lnTo>
                    <a:pt x="12845" y="155338"/>
                  </a:lnTo>
                  <a:lnTo>
                    <a:pt x="13187" y="33226"/>
                  </a:lnTo>
                  <a:close/>
                </a:path>
              </a:pathLst>
            </a:custGeom>
            <a:solidFill>
              <a:srgbClr val="FFC950"/>
            </a:solidFill>
            <a:ln w="9525" cap="flat">
              <a:noFill/>
              <a:prstDash val="solid"/>
              <a:miter/>
            </a:ln>
          </p:spPr>
          <p:txBody>
            <a:bodyPr rtlCol="0" anchor="ctr"/>
            <a:lstStyle/>
            <a:p>
              <a:endParaRPr lang="en-US" sz="1050"/>
            </a:p>
          </p:txBody>
        </p:sp>
        <p:sp>
          <p:nvSpPr>
            <p:cNvPr id="177" name="Freeform: Shape 105">
              <a:extLst>
                <a:ext uri="{FF2B5EF4-FFF2-40B4-BE49-F238E27FC236}">
                  <a16:creationId xmlns:a16="http://schemas.microsoft.com/office/drawing/2014/main" id="{9691DE9D-6AA8-E2FA-2261-8774959C27A9}"/>
                </a:ext>
              </a:extLst>
            </p:cNvPr>
            <p:cNvSpPr/>
            <p:nvPr/>
          </p:nvSpPr>
          <p:spPr>
            <a:xfrm>
              <a:off x="12108514" y="6990730"/>
              <a:ext cx="51380" cy="154139"/>
            </a:xfrm>
            <a:custGeom>
              <a:avLst/>
              <a:gdLst>
                <a:gd name="connsiteX0" fmla="*/ 42645 w 51379"/>
                <a:gd name="connsiteY0" fmla="*/ 31684 h 154139"/>
                <a:gd name="connsiteX1" fmla="*/ 42303 w 51379"/>
                <a:gd name="connsiteY1" fmla="*/ 153797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2645" y="31684"/>
                  </a:moveTo>
                  <a:lnTo>
                    <a:pt x="42303" y="153797"/>
                  </a:lnTo>
                  <a:lnTo>
                    <a:pt x="12845" y="134957"/>
                  </a:lnTo>
                  <a:lnTo>
                    <a:pt x="13188" y="12845"/>
                  </a:lnTo>
                  <a:close/>
                </a:path>
              </a:pathLst>
            </a:custGeom>
            <a:solidFill>
              <a:srgbClr val="FFD469"/>
            </a:solidFill>
            <a:ln w="9525" cap="flat">
              <a:noFill/>
              <a:prstDash val="solid"/>
              <a:miter/>
            </a:ln>
          </p:spPr>
          <p:txBody>
            <a:bodyPr rtlCol="0" anchor="ctr"/>
            <a:lstStyle/>
            <a:p>
              <a:endParaRPr lang="en-US" sz="1050"/>
            </a:p>
          </p:txBody>
        </p:sp>
        <p:sp>
          <p:nvSpPr>
            <p:cNvPr id="178" name="Freeform: Shape 106">
              <a:extLst>
                <a:ext uri="{FF2B5EF4-FFF2-40B4-BE49-F238E27FC236}">
                  <a16:creationId xmlns:a16="http://schemas.microsoft.com/office/drawing/2014/main" id="{5753E0CF-FCE6-9D10-407D-88F75CCFB799}"/>
                </a:ext>
              </a:extLst>
            </p:cNvPr>
            <p:cNvSpPr/>
            <p:nvPr/>
          </p:nvSpPr>
          <p:spPr>
            <a:xfrm>
              <a:off x="12945832" y="6987990"/>
              <a:ext cx="17127" cy="171266"/>
            </a:xfrm>
            <a:custGeom>
              <a:avLst/>
              <a:gdLst>
                <a:gd name="connsiteX0" fmla="*/ 13530 w 17126"/>
                <a:gd name="connsiteY0" fmla="*/ 12845 h 171265"/>
                <a:gd name="connsiteX1" fmla="*/ 13188 w 17126"/>
                <a:gd name="connsiteY1" fmla="*/ 134957 h 171265"/>
                <a:gd name="connsiteX2" fmla="*/ 12845 w 17126"/>
                <a:gd name="connsiteY2" fmla="*/ 160133 h 171265"/>
                <a:gd name="connsiteX3" fmla="*/ 13188 w 17126"/>
                <a:gd name="connsiteY3" fmla="*/ 38021 h 171265"/>
              </a:gdLst>
              <a:ahLst/>
              <a:cxnLst>
                <a:cxn ang="0">
                  <a:pos x="connsiteX0" y="connsiteY0"/>
                </a:cxn>
                <a:cxn ang="0">
                  <a:pos x="connsiteX1" y="connsiteY1"/>
                </a:cxn>
                <a:cxn ang="0">
                  <a:pos x="connsiteX2" y="connsiteY2"/>
                </a:cxn>
                <a:cxn ang="0">
                  <a:pos x="connsiteX3" y="connsiteY3"/>
                </a:cxn>
              </a:cxnLst>
              <a:rect l="l" t="t" r="r" b="b"/>
              <a:pathLst>
                <a:path w="17126" h="171265">
                  <a:moveTo>
                    <a:pt x="13530" y="12845"/>
                  </a:moveTo>
                  <a:lnTo>
                    <a:pt x="13188" y="134957"/>
                  </a:lnTo>
                  <a:lnTo>
                    <a:pt x="12845" y="160133"/>
                  </a:lnTo>
                  <a:lnTo>
                    <a:pt x="13188" y="38021"/>
                  </a:lnTo>
                  <a:close/>
                </a:path>
              </a:pathLst>
            </a:custGeom>
            <a:solidFill>
              <a:srgbClr val="FFD469"/>
            </a:solidFill>
            <a:ln w="9525" cap="flat">
              <a:noFill/>
              <a:prstDash val="solid"/>
              <a:miter/>
            </a:ln>
          </p:spPr>
          <p:txBody>
            <a:bodyPr rtlCol="0" anchor="ctr"/>
            <a:lstStyle/>
            <a:p>
              <a:endParaRPr lang="en-US" sz="1050"/>
            </a:p>
          </p:txBody>
        </p:sp>
        <p:sp>
          <p:nvSpPr>
            <p:cNvPr id="179" name="Freeform: Shape 107">
              <a:extLst>
                <a:ext uri="{FF2B5EF4-FFF2-40B4-BE49-F238E27FC236}">
                  <a16:creationId xmlns:a16="http://schemas.microsoft.com/office/drawing/2014/main" id="{A0106978-6C5E-C044-D896-C4538596BD52}"/>
                </a:ext>
              </a:extLst>
            </p:cNvPr>
            <p:cNvSpPr/>
            <p:nvPr/>
          </p:nvSpPr>
          <p:spPr>
            <a:xfrm>
              <a:off x="12913977" y="7013166"/>
              <a:ext cx="51380" cy="154139"/>
            </a:xfrm>
            <a:custGeom>
              <a:avLst/>
              <a:gdLst>
                <a:gd name="connsiteX0" fmla="*/ 45043 w 51379"/>
                <a:gd name="connsiteY0" fmla="*/ 12845 h 154139"/>
                <a:gd name="connsiteX1" fmla="*/ 44700 w 51379"/>
                <a:gd name="connsiteY1" fmla="*/ 134957 h 154139"/>
                <a:gd name="connsiteX2" fmla="*/ 12845 w 51379"/>
                <a:gd name="connsiteY2" fmla="*/ 152084 h 154139"/>
                <a:gd name="connsiteX3" fmla="*/ 13188 w 51379"/>
                <a:gd name="connsiteY3" fmla="*/ 29971 h 154139"/>
              </a:gdLst>
              <a:ahLst/>
              <a:cxnLst>
                <a:cxn ang="0">
                  <a:pos x="connsiteX0" y="connsiteY0"/>
                </a:cxn>
                <a:cxn ang="0">
                  <a:pos x="connsiteX1" y="connsiteY1"/>
                </a:cxn>
                <a:cxn ang="0">
                  <a:pos x="connsiteX2" y="connsiteY2"/>
                </a:cxn>
                <a:cxn ang="0">
                  <a:pos x="connsiteX3" y="connsiteY3"/>
                </a:cxn>
              </a:cxnLst>
              <a:rect l="l" t="t" r="r" b="b"/>
              <a:pathLst>
                <a:path w="51379" h="154139">
                  <a:moveTo>
                    <a:pt x="45043" y="12845"/>
                  </a:moveTo>
                  <a:lnTo>
                    <a:pt x="44700" y="134957"/>
                  </a:lnTo>
                  <a:lnTo>
                    <a:pt x="12845" y="152084"/>
                  </a:lnTo>
                  <a:lnTo>
                    <a:pt x="13188" y="29971"/>
                  </a:lnTo>
                  <a:close/>
                </a:path>
              </a:pathLst>
            </a:custGeom>
            <a:solidFill>
              <a:srgbClr val="FFC950"/>
            </a:solidFill>
            <a:ln w="9525" cap="flat">
              <a:noFill/>
              <a:prstDash val="solid"/>
              <a:miter/>
            </a:ln>
          </p:spPr>
          <p:txBody>
            <a:bodyPr rtlCol="0" anchor="ctr"/>
            <a:lstStyle/>
            <a:p>
              <a:endParaRPr lang="en-US" sz="1050"/>
            </a:p>
          </p:txBody>
        </p:sp>
        <p:sp>
          <p:nvSpPr>
            <p:cNvPr id="180" name="Freeform: Shape 108">
              <a:extLst>
                <a:ext uri="{FF2B5EF4-FFF2-40B4-BE49-F238E27FC236}">
                  <a16:creationId xmlns:a16="http://schemas.microsoft.com/office/drawing/2014/main" id="{8771F360-3E4B-1552-7E08-F4FC4EE42F99}"/>
                </a:ext>
              </a:extLst>
            </p:cNvPr>
            <p:cNvSpPr/>
            <p:nvPr/>
          </p:nvSpPr>
          <p:spPr>
            <a:xfrm>
              <a:off x="12137972" y="7009570"/>
              <a:ext cx="17127" cy="171266"/>
            </a:xfrm>
            <a:custGeom>
              <a:avLst/>
              <a:gdLst>
                <a:gd name="connsiteX0" fmla="*/ 17469 w 17126"/>
                <a:gd name="connsiteY0" fmla="*/ 38021 h 171265"/>
                <a:gd name="connsiteX1" fmla="*/ 17127 w 17126"/>
                <a:gd name="connsiteY1" fmla="*/ 160133 h 171265"/>
                <a:gd name="connsiteX2" fmla="*/ 12845 w 17126"/>
                <a:gd name="connsiteY2" fmla="*/ 134957 h 171265"/>
                <a:gd name="connsiteX3" fmla="*/ 13188 w 17126"/>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17126" h="171265">
                  <a:moveTo>
                    <a:pt x="17469" y="38021"/>
                  </a:moveTo>
                  <a:lnTo>
                    <a:pt x="17127" y="160133"/>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181" name="Freeform: Shape 109">
              <a:extLst>
                <a:ext uri="{FF2B5EF4-FFF2-40B4-BE49-F238E27FC236}">
                  <a16:creationId xmlns:a16="http://schemas.microsoft.com/office/drawing/2014/main" id="{98028177-2955-D2EF-56F2-BABBBBFB7A1F}"/>
                </a:ext>
              </a:extLst>
            </p:cNvPr>
            <p:cNvSpPr/>
            <p:nvPr/>
          </p:nvSpPr>
          <p:spPr>
            <a:xfrm>
              <a:off x="12142254" y="7034746"/>
              <a:ext cx="51380" cy="154139"/>
            </a:xfrm>
            <a:custGeom>
              <a:avLst/>
              <a:gdLst>
                <a:gd name="connsiteX0" fmla="*/ 48126 w 51379"/>
                <a:gd name="connsiteY0" fmla="*/ 28259 h 154139"/>
                <a:gd name="connsiteX1" fmla="*/ 47783 w 51379"/>
                <a:gd name="connsiteY1" fmla="*/ 150371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8126" y="28259"/>
                  </a:moveTo>
                  <a:lnTo>
                    <a:pt x="47783" y="150371"/>
                  </a:lnTo>
                  <a:lnTo>
                    <a:pt x="12845" y="134957"/>
                  </a:lnTo>
                  <a:lnTo>
                    <a:pt x="13188" y="12845"/>
                  </a:lnTo>
                  <a:close/>
                </a:path>
              </a:pathLst>
            </a:custGeom>
            <a:solidFill>
              <a:srgbClr val="FFD469"/>
            </a:solidFill>
            <a:ln w="9525" cap="flat">
              <a:noFill/>
              <a:prstDash val="solid"/>
              <a:miter/>
            </a:ln>
          </p:spPr>
          <p:txBody>
            <a:bodyPr rtlCol="0" anchor="ctr"/>
            <a:lstStyle/>
            <a:p>
              <a:endParaRPr lang="en-US" sz="1050"/>
            </a:p>
          </p:txBody>
        </p:sp>
        <p:sp>
          <p:nvSpPr>
            <p:cNvPr id="182" name="Freeform: Shape 110">
              <a:extLst>
                <a:ext uri="{FF2B5EF4-FFF2-40B4-BE49-F238E27FC236}">
                  <a16:creationId xmlns:a16="http://schemas.microsoft.com/office/drawing/2014/main" id="{EF399A50-96F6-20F6-9C27-4B1CF7897401}"/>
                </a:ext>
              </a:extLst>
            </p:cNvPr>
            <p:cNvSpPr/>
            <p:nvPr/>
          </p:nvSpPr>
          <p:spPr>
            <a:xfrm>
              <a:off x="12905756" y="7030293"/>
              <a:ext cx="34253" cy="171266"/>
            </a:xfrm>
            <a:custGeom>
              <a:avLst/>
              <a:gdLst>
                <a:gd name="connsiteX0" fmla="*/ 21408 w 34253"/>
                <a:gd name="connsiteY0" fmla="*/ 12845 h 171265"/>
                <a:gd name="connsiteX1" fmla="*/ 21066 w 34253"/>
                <a:gd name="connsiteY1" fmla="*/ 134957 h 171265"/>
                <a:gd name="connsiteX2" fmla="*/ 12845 w 34253"/>
                <a:gd name="connsiteY2" fmla="*/ 159791 h 171265"/>
                <a:gd name="connsiteX3" fmla="*/ 13187 w 34253"/>
                <a:gd name="connsiteY3" fmla="*/ 37679 h 171265"/>
              </a:gdLst>
              <a:ahLst/>
              <a:cxnLst>
                <a:cxn ang="0">
                  <a:pos x="connsiteX0" y="connsiteY0"/>
                </a:cxn>
                <a:cxn ang="0">
                  <a:pos x="connsiteX1" y="connsiteY1"/>
                </a:cxn>
                <a:cxn ang="0">
                  <a:pos x="connsiteX2" y="connsiteY2"/>
                </a:cxn>
                <a:cxn ang="0">
                  <a:pos x="connsiteX3" y="connsiteY3"/>
                </a:cxn>
              </a:cxnLst>
              <a:rect l="l" t="t" r="r" b="b"/>
              <a:pathLst>
                <a:path w="34253" h="171265">
                  <a:moveTo>
                    <a:pt x="21408" y="12845"/>
                  </a:moveTo>
                  <a:lnTo>
                    <a:pt x="21066" y="134957"/>
                  </a:lnTo>
                  <a:lnTo>
                    <a:pt x="12845" y="159791"/>
                  </a:lnTo>
                  <a:lnTo>
                    <a:pt x="13187" y="37679"/>
                  </a:lnTo>
                  <a:close/>
                </a:path>
              </a:pathLst>
            </a:custGeom>
            <a:solidFill>
              <a:srgbClr val="FFD469"/>
            </a:solidFill>
            <a:ln w="9525" cap="flat">
              <a:noFill/>
              <a:prstDash val="solid"/>
              <a:miter/>
            </a:ln>
          </p:spPr>
          <p:txBody>
            <a:bodyPr rtlCol="0" anchor="ctr"/>
            <a:lstStyle/>
            <a:p>
              <a:endParaRPr lang="en-US" sz="1050"/>
            </a:p>
          </p:txBody>
        </p:sp>
        <p:sp>
          <p:nvSpPr>
            <p:cNvPr id="183" name="Freeform: Shape 111">
              <a:extLst>
                <a:ext uri="{FF2B5EF4-FFF2-40B4-BE49-F238E27FC236}">
                  <a16:creationId xmlns:a16="http://schemas.microsoft.com/office/drawing/2014/main" id="{269D341A-B81A-4EB7-1483-AD4C8E60235F}"/>
                </a:ext>
              </a:extLst>
            </p:cNvPr>
            <p:cNvSpPr/>
            <p:nvPr/>
          </p:nvSpPr>
          <p:spPr>
            <a:xfrm>
              <a:off x="12868934" y="7055126"/>
              <a:ext cx="51380" cy="154139"/>
            </a:xfrm>
            <a:custGeom>
              <a:avLst/>
              <a:gdLst>
                <a:gd name="connsiteX0" fmla="*/ 50010 w 51379"/>
                <a:gd name="connsiteY0" fmla="*/ 12845 h 154139"/>
                <a:gd name="connsiteX1" fmla="*/ 49667 w 51379"/>
                <a:gd name="connsiteY1" fmla="*/ 134957 h 154139"/>
                <a:gd name="connsiteX2" fmla="*/ 12845 w 51379"/>
                <a:gd name="connsiteY2" fmla="*/ 148487 h 154139"/>
                <a:gd name="connsiteX3" fmla="*/ 13188 w 51379"/>
                <a:gd name="connsiteY3" fmla="*/ 26375 h 154139"/>
              </a:gdLst>
              <a:ahLst/>
              <a:cxnLst>
                <a:cxn ang="0">
                  <a:pos x="connsiteX0" y="connsiteY0"/>
                </a:cxn>
                <a:cxn ang="0">
                  <a:pos x="connsiteX1" y="connsiteY1"/>
                </a:cxn>
                <a:cxn ang="0">
                  <a:pos x="connsiteX2" y="connsiteY2"/>
                </a:cxn>
                <a:cxn ang="0">
                  <a:pos x="connsiteX3" y="connsiteY3"/>
                </a:cxn>
              </a:cxnLst>
              <a:rect l="l" t="t" r="r" b="b"/>
              <a:pathLst>
                <a:path w="51379" h="154139">
                  <a:moveTo>
                    <a:pt x="50010" y="12845"/>
                  </a:moveTo>
                  <a:lnTo>
                    <a:pt x="49667" y="134957"/>
                  </a:lnTo>
                  <a:lnTo>
                    <a:pt x="12845" y="148487"/>
                  </a:lnTo>
                  <a:lnTo>
                    <a:pt x="13188" y="26375"/>
                  </a:lnTo>
                  <a:close/>
                </a:path>
              </a:pathLst>
            </a:custGeom>
            <a:solidFill>
              <a:srgbClr val="FFC950"/>
            </a:solidFill>
            <a:ln w="9525" cap="flat">
              <a:noFill/>
              <a:prstDash val="solid"/>
              <a:miter/>
            </a:ln>
          </p:spPr>
          <p:txBody>
            <a:bodyPr rtlCol="0" anchor="ctr"/>
            <a:lstStyle/>
            <a:p>
              <a:endParaRPr lang="en-US" sz="1050"/>
            </a:p>
          </p:txBody>
        </p:sp>
        <p:sp>
          <p:nvSpPr>
            <p:cNvPr id="184" name="Freeform: Shape 112">
              <a:extLst>
                <a:ext uri="{FF2B5EF4-FFF2-40B4-BE49-F238E27FC236}">
                  <a16:creationId xmlns:a16="http://schemas.microsoft.com/office/drawing/2014/main" id="{28C6228C-F7A6-91EB-91F4-E41B48F31870}"/>
                </a:ext>
              </a:extLst>
            </p:cNvPr>
            <p:cNvSpPr/>
            <p:nvPr/>
          </p:nvSpPr>
          <p:spPr>
            <a:xfrm>
              <a:off x="12177192" y="7050160"/>
              <a:ext cx="34253" cy="171266"/>
            </a:xfrm>
            <a:custGeom>
              <a:avLst/>
              <a:gdLst>
                <a:gd name="connsiteX0" fmla="*/ 25348 w 34253"/>
                <a:gd name="connsiteY0" fmla="*/ 36993 h 171265"/>
                <a:gd name="connsiteX1" fmla="*/ 25005 w 34253"/>
                <a:gd name="connsiteY1" fmla="*/ 159106 h 171265"/>
                <a:gd name="connsiteX2" fmla="*/ 12845 w 34253"/>
                <a:gd name="connsiteY2" fmla="*/ 134957 h 171265"/>
                <a:gd name="connsiteX3" fmla="*/ 13188 w 34253"/>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34253" h="171265">
                  <a:moveTo>
                    <a:pt x="25348" y="36993"/>
                  </a:moveTo>
                  <a:lnTo>
                    <a:pt x="25005" y="159106"/>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185" name="Freeform: Shape 113">
              <a:extLst>
                <a:ext uri="{FF2B5EF4-FFF2-40B4-BE49-F238E27FC236}">
                  <a16:creationId xmlns:a16="http://schemas.microsoft.com/office/drawing/2014/main" id="{3AA9F00E-8F85-C640-53BD-81F0514DD905}"/>
                </a:ext>
              </a:extLst>
            </p:cNvPr>
            <p:cNvSpPr/>
            <p:nvPr/>
          </p:nvSpPr>
          <p:spPr>
            <a:xfrm>
              <a:off x="12189352" y="7074308"/>
              <a:ext cx="51380" cy="154139"/>
            </a:xfrm>
            <a:custGeom>
              <a:avLst/>
              <a:gdLst>
                <a:gd name="connsiteX0" fmla="*/ 52236 w 51379"/>
                <a:gd name="connsiteY0" fmla="*/ 24319 h 154139"/>
                <a:gd name="connsiteX1" fmla="*/ 51893 w 51379"/>
                <a:gd name="connsiteY1" fmla="*/ 146432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2236" y="24319"/>
                  </a:moveTo>
                  <a:lnTo>
                    <a:pt x="51893" y="146432"/>
                  </a:lnTo>
                  <a:lnTo>
                    <a:pt x="12845" y="134957"/>
                  </a:lnTo>
                  <a:lnTo>
                    <a:pt x="13188" y="12845"/>
                  </a:lnTo>
                  <a:close/>
                </a:path>
              </a:pathLst>
            </a:custGeom>
            <a:solidFill>
              <a:srgbClr val="FFD469"/>
            </a:solidFill>
            <a:ln w="9525" cap="flat">
              <a:noFill/>
              <a:prstDash val="solid"/>
              <a:miter/>
            </a:ln>
          </p:spPr>
          <p:txBody>
            <a:bodyPr rtlCol="0" anchor="ctr"/>
            <a:lstStyle/>
            <a:p>
              <a:endParaRPr lang="en-US" sz="1050"/>
            </a:p>
          </p:txBody>
        </p:sp>
        <p:sp>
          <p:nvSpPr>
            <p:cNvPr id="186" name="Freeform: Shape 114">
              <a:extLst>
                <a:ext uri="{FF2B5EF4-FFF2-40B4-BE49-F238E27FC236}">
                  <a16:creationId xmlns:a16="http://schemas.microsoft.com/office/drawing/2014/main" id="{EAF8F470-C2EF-8D4E-498B-04CDF641C471}"/>
                </a:ext>
              </a:extLst>
            </p:cNvPr>
            <p:cNvSpPr/>
            <p:nvPr/>
          </p:nvSpPr>
          <p:spPr>
            <a:xfrm>
              <a:off x="12853006" y="7068656"/>
              <a:ext cx="34253" cy="171266"/>
            </a:xfrm>
            <a:custGeom>
              <a:avLst/>
              <a:gdLst>
                <a:gd name="connsiteX0" fmla="*/ 29115 w 34253"/>
                <a:gd name="connsiteY0" fmla="*/ 12845 h 171265"/>
                <a:gd name="connsiteX1" fmla="*/ 28773 w 34253"/>
                <a:gd name="connsiteY1" fmla="*/ 134957 h 171265"/>
                <a:gd name="connsiteX2" fmla="*/ 12845 w 34253"/>
                <a:gd name="connsiteY2" fmla="*/ 158421 h 171265"/>
                <a:gd name="connsiteX3" fmla="*/ 13188 w 34253"/>
                <a:gd name="connsiteY3" fmla="*/ 36309 h 171265"/>
              </a:gdLst>
              <a:ahLst/>
              <a:cxnLst>
                <a:cxn ang="0">
                  <a:pos x="connsiteX0" y="connsiteY0"/>
                </a:cxn>
                <a:cxn ang="0">
                  <a:pos x="connsiteX1" y="connsiteY1"/>
                </a:cxn>
                <a:cxn ang="0">
                  <a:pos x="connsiteX2" y="connsiteY2"/>
                </a:cxn>
                <a:cxn ang="0">
                  <a:pos x="connsiteX3" y="connsiteY3"/>
                </a:cxn>
              </a:cxnLst>
              <a:rect l="l" t="t" r="r" b="b"/>
              <a:pathLst>
                <a:path w="34253" h="171265">
                  <a:moveTo>
                    <a:pt x="29115" y="12845"/>
                  </a:moveTo>
                  <a:lnTo>
                    <a:pt x="28773" y="134957"/>
                  </a:lnTo>
                  <a:lnTo>
                    <a:pt x="12845" y="158421"/>
                  </a:lnTo>
                  <a:lnTo>
                    <a:pt x="13188" y="36309"/>
                  </a:lnTo>
                  <a:close/>
                </a:path>
              </a:pathLst>
            </a:custGeom>
            <a:solidFill>
              <a:srgbClr val="FFD469"/>
            </a:solidFill>
            <a:ln w="9525" cap="flat">
              <a:noFill/>
              <a:prstDash val="solid"/>
              <a:miter/>
            </a:ln>
          </p:spPr>
          <p:txBody>
            <a:bodyPr rtlCol="0" anchor="ctr"/>
            <a:lstStyle/>
            <a:p>
              <a:endParaRPr lang="en-US" sz="1050"/>
            </a:p>
          </p:txBody>
        </p:sp>
        <p:sp>
          <p:nvSpPr>
            <p:cNvPr id="187" name="Freeform: Shape 115">
              <a:extLst>
                <a:ext uri="{FF2B5EF4-FFF2-40B4-BE49-F238E27FC236}">
                  <a16:creationId xmlns:a16="http://schemas.microsoft.com/office/drawing/2014/main" id="{4B2F8A63-21FF-93B6-3249-118B24FA010B}"/>
                </a:ext>
              </a:extLst>
            </p:cNvPr>
            <p:cNvSpPr/>
            <p:nvPr/>
          </p:nvSpPr>
          <p:spPr>
            <a:xfrm>
              <a:off x="12812588" y="7092120"/>
              <a:ext cx="51380" cy="154139"/>
            </a:xfrm>
            <a:custGeom>
              <a:avLst/>
              <a:gdLst>
                <a:gd name="connsiteX0" fmla="*/ 53606 w 51379"/>
                <a:gd name="connsiteY0" fmla="*/ 12845 h 154139"/>
                <a:gd name="connsiteX1" fmla="*/ 53264 w 51379"/>
                <a:gd name="connsiteY1" fmla="*/ 134957 h 154139"/>
                <a:gd name="connsiteX2" fmla="*/ 12845 w 51379"/>
                <a:gd name="connsiteY2" fmla="*/ 144205 h 154139"/>
                <a:gd name="connsiteX3" fmla="*/ 13188 w 51379"/>
                <a:gd name="connsiteY3" fmla="*/ 22093 h 154139"/>
              </a:gdLst>
              <a:ahLst/>
              <a:cxnLst>
                <a:cxn ang="0">
                  <a:pos x="connsiteX0" y="connsiteY0"/>
                </a:cxn>
                <a:cxn ang="0">
                  <a:pos x="connsiteX1" y="connsiteY1"/>
                </a:cxn>
                <a:cxn ang="0">
                  <a:pos x="connsiteX2" y="connsiteY2"/>
                </a:cxn>
                <a:cxn ang="0">
                  <a:pos x="connsiteX3" y="connsiteY3"/>
                </a:cxn>
              </a:cxnLst>
              <a:rect l="l" t="t" r="r" b="b"/>
              <a:pathLst>
                <a:path w="51379" h="154139">
                  <a:moveTo>
                    <a:pt x="53606" y="12845"/>
                  </a:moveTo>
                  <a:lnTo>
                    <a:pt x="53264" y="134957"/>
                  </a:lnTo>
                  <a:lnTo>
                    <a:pt x="12845" y="144205"/>
                  </a:lnTo>
                  <a:lnTo>
                    <a:pt x="13188" y="22093"/>
                  </a:lnTo>
                  <a:close/>
                </a:path>
              </a:pathLst>
            </a:custGeom>
            <a:solidFill>
              <a:srgbClr val="FFC950"/>
            </a:solidFill>
            <a:ln w="9525" cap="flat">
              <a:noFill/>
              <a:prstDash val="solid"/>
              <a:miter/>
            </a:ln>
          </p:spPr>
          <p:txBody>
            <a:bodyPr rtlCol="0" anchor="ctr"/>
            <a:lstStyle/>
            <a:p>
              <a:endParaRPr lang="en-US" sz="1050"/>
            </a:p>
          </p:txBody>
        </p:sp>
        <p:sp>
          <p:nvSpPr>
            <p:cNvPr id="188" name="Freeform: Shape 116">
              <a:extLst>
                <a:ext uri="{FF2B5EF4-FFF2-40B4-BE49-F238E27FC236}">
                  <a16:creationId xmlns:a16="http://schemas.microsoft.com/office/drawing/2014/main" id="{0A091135-A6A1-0418-DDE8-53C70A9F1B7B}"/>
                </a:ext>
              </a:extLst>
            </p:cNvPr>
            <p:cNvSpPr/>
            <p:nvPr/>
          </p:nvSpPr>
          <p:spPr>
            <a:xfrm>
              <a:off x="12228400" y="7085783"/>
              <a:ext cx="34253" cy="154139"/>
            </a:xfrm>
            <a:custGeom>
              <a:avLst/>
              <a:gdLst>
                <a:gd name="connsiteX0" fmla="*/ 33054 w 34253"/>
                <a:gd name="connsiteY0" fmla="*/ 35452 h 154139"/>
                <a:gd name="connsiteX1" fmla="*/ 32712 w 34253"/>
                <a:gd name="connsiteY1" fmla="*/ 157565 h 154139"/>
                <a:gd name="connsiteX2" fmla="*/ 12845 w 34253"/>
                <a:gd name="connsiteY2" fmla="*/ 134957 h 154139"/>
                <a:gd name="connsiteX3" fmla="*/ 13188 w 34253"/>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34253" h="154139">
                  <a:moveTo>
                    <a:pt x="33054" y="35452"/>
                  </a:moveTo>
                  <a:lnTo>
                    <a:pt x="32712" y="157565"/>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189" name="Freeform: Shape 117">
              <a:extLst>
                <a:ext uri="{FF2B5EF4-FFF2-40B4-BE49-F238E27FC236}">
                  <a16:creationId xmlns:a16="http://schemas.microsoft.com/office/drawing/2014/main" id="{E6578F92-97ED-5D45-6CE3-3FEB2D0910C3}"/>
                </a:ext>
              </a:extLst>
            </p:cNvPr>
            <p:cNvSpPr/>
            <p:nvPr/>
          </p:nvSpPr>
          <p:spPr>
            <a:xfrm>
              <a:off x="12248267" y="7108390"/>
              <a:ext cx="51380" cy="154139"/>
            </a:xfrm>
            <a:custGeom>
              <a:avLst/>
              <a:gdLst>
                <a:gd name="connsiteX0" fmla="*/ 55148 w 51379"/>
                <a:gd name="connsiteY0" fmla="*/ 19867 h 154139"/>
                <a:gd name="connsiteX1" fmla="*/ 54805 w 51379"/>
                <a:gd name="connsiteY1" fmla="*/ 141979 h 154139"/>
                <a:gd name="connsiteX2" fmla="*/ 12845 w 51379"/>
                <a:gd name="connsiteY2" fmla="*/ 134957 h 154139"/>
                <a:gd name="connsiteX3" fmla="*/ 13187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5148" y="19867"/>
                  </a:moveTo>
                  <a:lnTo>
                    <a:pt x="54805" y="141979"/>
                  </a:lnTo>
                  <a:lnTo>
                    <a:pt x="12845" y="134957"/>
                  </a:lnTo>
                  <a:lnTo>
                    <a:pt x="13187" y="12845"/>
                  </a:lnTo>
                  <a:close/>
                </a:path>
              </a:pathLst>
            </a:custGeom>
            <a:solidFill>
              <a:srgbClr val="FFD469"/>
            </a:solidFill>
            <a:ln w="9525" cap="flat">
              <a:noFill/>
              <a:prstDash val="solid"/>
              <a:miter/>
            </a:ln>
          </p:spPr>
          <p:txBody>
            <a:bodyPr rtlCol="0" anchor="ctr"/>
            <a:lstStyle/>
            <a:p>
              <a:endParaRPr lang="en-US" sz="1050"/>
            </a:p>
          </p:txBody>
        </p:sp>
        <p:sp>
          <p:nvSpPr>
            <p:cNvPr id="190" name="Freeform: Shape 118">
              <a:extLst>
                <a:ext uri="{FF2B5EF4-FFF2-40B4-BE49-F238E27FC236}">
                  <a16:creationId xmlns:a16="http://schemas.microsoft.com/office/drawing/2014/main" id="{34E9B023-C081-2013-4F1F-5DB2E54AA60E}"/>
                </a:ext>
              </a:extLst>
            </p:cNvPr>
            <p:cNvSpPr/>
            <p:nvPr/>
          </p:nvSpPr>
          <p:spPr>
            <a:xfrm>
              <a:off x="12789295" y="7101368"/>
              <a:ext cx="34253" cy="154139"/>
            </a:xfrm>
            <a:custGeom>
              <a:avLst/>
              <a:gdLst>
                <a:gd name="connsiteX0" fmla="*/ 36480 w 34253"/>
                <a:gd name="connsiteY0" fmla="*/ 12845 h 154139"/>
                <a:gd name="connsiteX1" fmla="*/ 36137 w 34253"/>
                <a:gd name="connsiteY1" fmla="*/ 134957 h 154139"/>
                <a:gd name="connsiteX2" fmla="*/ 12845 w 34253"/>
                <a:gd name="connsiteY2" fmla="*/ 156366 h 154139"/>
                <a:gd name="connsiteX3" fmla="*/ 13188 w 34253"/>
                <a:gd name="connsiteY3" fmla="*/ 34253 h 154139"/>
              </a:gdLst>
              <a:ahLst/>
              <a:cxnLst>
                <a:cxn ang="0">
                  <a:pos x="connsiteX0" y="connsiteY0"/>
                </a:cxn>
                <a:cxn ang="0">
                  <a:pos x="connsiteX1" y="connsiteY1"/>
                </a:cxn>
                <a:cxn ang="0">
                  <a:pos x="connsiteX2" y="connsiteY2"/>
                </a:cxn>
                <a:cxn ang="0">
                  <a:pos x="connsiteX3" y="connsiteY3"/>
                </a:cxn>
              </a:cxnLst>
              <a:rect l="l" t="t" r="r" b="b"/>
              <a:pathLst>
                <a:path w="34253" h="154139">
                  <a:moveTo>
                    <a:pt x="36480" y="12845"/>
                  </a:moveTo>
                  <a:lnTo>
                    <a:pt x="36137" y="134957"/>
                  </a:lnTo>
                  <a:lnTo>
                    <a:pt x="12845" y="156366"/>
                  </a:lnTo>
                  <a:lnTo>
                    <a:pt x="13188" y="34253"/>
                  </a:lnTo>
                  <a:close/>
                </a:path>
              </a:pathLst>
            </a:custGeom>
            <a:solidFill>
              <a:srgbClr val="FFD469"/>
            </a:solidFill>
            <a:ln w="9525" cap="flat">
              <a:noFill/>
              <a:prstDash val="solid"/>
              <a:miter/>
            </a:ln>
          </p:spPr>
          <p:txBody>
            <a:bodyPr rtlCol="0" anchor="ctr"/>
            <a:lstStyle/>
            <a:p>
              <a:endParaRPr lang="en-US" sz="1050"/>
            </a:p>
          </p:txBody>
        </p:sp>
        <p:sp>
          <p:nvSpPr>
            <p:cNvPr id="191" name="Freeform: Shape 119">
              <a:extLst>
                <a:ext uri="{FF2B5EF4-FFF2-40B4-BE49-F238E27FC236}">
                  <a16:creationId xmlns:a16="http://schemas.microsoft.com/office/drawing/2014/main" id="{7E0DA319-3F66-0A18-B606-831EB07D827C}"/>
                </a:ext>
              </a:extLst>
            </p:cNvPr>
            <p:cNvSpPr/>
            <p:nvPr/>
          </p:nvSpPr>
          <p:spPr>
            <a:xfrm>
              <a:off x="12746650" y="7122776"/>
              <a:ext cx="68506" cy="137013"/>
            </a:xfrm>
            <a:custGeom>
              <a:avLst/>
              <a:gdLst>
                <a:gd name="connsiteX0" fmla="*/ 55833 w 68506"/>
                <a:gd name="connsiteY0" fmla="*/ 12845 h 137012"/>
                <a:gd name="connsiteX1" fmla="*/ 55490 w 68506"/>
                <a:gd name="connsiteY1" fmla="*/ 134957 h 137012"/>
                <a:gd name="connsiteX2" fmla="*/ 12845 w 68506"/>
                <a:gd name="connsiteY2" fmla="*/ 139753 h 137012"/>
                <a:gd name="connsiteX3" fmla="*/ 13188 w 68506"/>
                <a:gd name="connsiteY3" fmla="*/ 17640 h 137012"/>
              </a:gdLst>
              <a:ahLst/>
              <a:cxnLst>
                <a:cxn ang="0">
                  <a:pos x="connsiteX0" y="connsiteY0"/>
                </a:cxn>
                <a:cxn ang="0">
                  <a:pos x="connsiteX1" y="connsiteY1"/>
                </a:cxn>
                <a:cxn ang="0">
                  <a:pos x="connsiteX2" y="connsiteY2"/>
                </a:cxn>
                <a:cxn ang="0">
                  <a:pos x="connsiteX3" y="connsiteY3"/>
                </a:cxn>
              </a:cxnLst>
              <a:rect l="l" t="t" r="r" b="b"/>
              <a:pathLst>
                <a:path w="68506" h="137012">
                  <a:moveTo>
                    <a:pt x="55833" y="12845"/>
                  </a:moveTo>
                  <a:lnTo>
                    <a:pt x="55490" y="134957"/>
                  </a:lnTo>
                  <a:lnTo>
                    <a:pt x="12845" y="139753"/>
                  </a:lnTo>
                  <a:lnTo>
                    <a:pt x="13188" y="17640"/>
                  </a:lnTo>
                  <a:close/>
                </a:path>
              </a:pathLst>
            </a:custGeom>
            <a:solidFill>
              <a:srgbClr val="FFC950"/>
            </a:solidFill>
            <a:ln w="9525" cap="flat">
              <a:noFill/>
              <a:prstDash val="solid"/>
              <a:miter/>
            </a:ln>
          </p:spPr>
          <p:txBody>
            <a:bodyPr rtlCol="0" anchor="ctr"/>
            <a:lstStyle/>
            <a:p>
              <a:endParaRPr lang="en-US" sz="1050"/>
            </a:p>
          </p:txBody>
        </p:sp>
        <p:sp>
          <p:nvSpPr>
            <p:cNvPr id="192" name="Freeform: Shape 120">
              <a:extLst>
                <a:ext uri="{FF2B5EF4-FFF2-40B4-BE49-F238E27FC236}">
                  <a16:creationId xmlns:a16="http://schemas.microsoft.com/office/drawing/2014/main" id="{8E1BF003-5D44-1840-1DB6-7AFB658C05D2}"/>
                </a:ext>
              </a:extLst>
            </p:cNvPr>
            <p:cNvSpPr/>
            <p:nvPr/>
          </p:nvSpPr>
          <p:spPr>
            <a:xfrm>
              <a:off x="12290227" y="7115412"/>
              <a:ext cx="51380" cy="154139"/>
            </a:xfrm>
            <a:custGeom>
              <a:avLst/>
              <a:gdLst>
                <a:gd name="connsiteX0" fmla="*/ 39733 w 51379"/>
                <a:gd name="connsiteY0" fmla="*/ 32883 h 154139"/>
                <a:gd name="connsiteX1" fmla="*/ 39391 w 51379"/>
                <a:gd name="connsiteY1" fmla="*/ 154996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39733" y="32883"/>
                  </a:moveTo>
                  <a:lnTo>
                    <a:pt x="39391" y="154996"/>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193" name="Freeform: Shape 121">
              <a:extLst>
                <a:ext uri="{FF2B5EF4-FFF2-40B4-BE49-F238E27FC236}">
                  <a16:creationId xmlns:a16="http://schemas.microsoft.com/office/drawing/2014/main" id="{4575505C-78C5-1C54-9753-50DF11DFC0B9}"/>
                </a:ext>
              </a:extLst>
            </p:cNvPr>
            <p:cNvSpPr/>
            <p:nvPr/>
          </p:nvSpPr>
          <p:spPr>
            <a:xfrm>
              <a:off x="12316774" y="7135450"/>
              <a:ext cx="68506" cy="137013"/>
            </a:xfrm>
            <a:custGeom>
              <a:avLst/>
              <a:gdLst>
                <a:gd name="connsiteX0" fmla="*/ 56689 w 68506"/>
                <a:gd name="connsiteY0" fmla="*/ 15414 h 137012"/>
                <a:gd name="connsiteX1" fmla="*/ 56346 w 68506"/>
                <a:gd name="connsiteY1" fmla="*/ 137526 h 137012"/>
                <a:gd name="connsiteX2" fmla="*/ 12845 w 68506"/>
                <a:gd name="connsiteY2" fmla="*/ 134957 h 137012"/>
                <a:gd name="connsiteX3" fmla="*/ 13187 w 68506"/>
                <a:gd name="connsiteY3" fmla="*/ 12845 h 137012"/>
              </a:gdLst>
              <a:ahLst/>
              <a:cxnLst>
                <a:cxn ang="0">
                  <a:pos x="connsiteX0" y="connsiteY0"/>
                </a:cxn>
                <a:cxn ang="0">
                  <a:pos x="connsiteX1" y="connsiteY1"/>
                </a:cxn>
                <a:cxn ang="0">
                  <a:pos x="connsiteX2" y="connsiteY2"/>
                </a:cxn>
                <a:cxn ang="0">
                  <a:pos x="connsiteX3" y="connsiteY3"/>
                </a:cxn>
              </a:cxnLst>
              <a:rect l="l" t="t" r="r" b="b"/>
              <a:pathLst>
                <a:path w="68506" h="137012">
                  <a:moveTo>
                    <a:pt x="56689" y="15414"/>
                  </a:moveTo>
                  <a:lnTo>
                    <a:pt x="56346" y="137526"/>
                  </a:lnTo>
                  <a:lnTo>
                    <a:pt x="12845" y="134957"/>
                  </a:lnTo>
                  <a:lnTo>
                    <a:pt x="13187" y="12845"/>
                  </a:lnTo>
                  <a:close/>
                </a:path>
              </a:pathLst>
            </a:custGeom>
            <a:solidFill>
              <a:srgbClr val="FFD469"/>
            </a:solidFill>
            <a:ln w="9525" cap="flat">
              <a:noFill/>
              <a:prstDash val="solid"/>
              <a:miter/>
            </a:ln>
          </p:spPr>
          <p:txBody>
            <a:bodyPr rtlCol="0" anchor="ctr"/>
            <a:lstStyle/>
            <a:p>
              <a:endParaRPr lang="en-US" sz="1050"/>
            </a:p>
          </p:txBody>
        </p:sp>
        <p:sp>
          <p:nvSpPr>
            <p:cNvPr id="194" name="Freeform: Shape 122">
              <a:extLst>
                <a:ext uri="{FF2B5EF4-FFF2-40B4-BE49-F238E27FC236}">
                  <a16:creationId xmlns:a16="http://schemas.microsoft.com/office/drawing/2014/main" id="{737EC51E-4547-CAC6-B65A-3970A872D047}"/>
                </a:ext>
              </a:extLst>
            </p:cNvPr>
            <p:cNvSpPr/>
            <p:nvPr/>
          </p:nvSpPr>
          <p:spPr>
            <a:xfrm>
              <a:off x="12717021" y="7127572"/>
              <a:ext cx="51380" cy="154139"/>
            </a:xfrm>
            <a:custGeom>
              <a:avLst/>
              <a:gdLst>
                <a:gd name="connsiteX0" fmla="*/ 42816 w 51379"/>
                <a:gd name="connsiteY0" fmla="*/ 12845 h 154139"/>
                <a:gd name="connsiteX1" fmla="*/ 42474 w 51379"/>
                <a:gd name="connsiteY1" fmla="*/ 134957 h 154139"/>
                <a:gd name="connsiteX2" fmla="*/ 12845 w 51379"/>
                <a:gd name="connsiteY2" fmla="*/ 153625 h 154139"/>
                <a:gd name="connsiteX3" fmla="*/ 13188 w 51379"/>
                <a:gd name="connsiteY3" fmla="*/ 31513 h 154139"/>
              </a:gdLst>
              <a:ahLst/>
              <a:cxnLst>
                <a:cxn ang="0">
                  <a:pos x="connsiteX0" y="connsiteY0"/>
                </a:cxn>
                <a:cxn ang="0">
                  <a:pos x="connsiteX1" y="connsiteY1"/>
                </a:cxn>
                <a:cxn ang="0">
                  <a:pos x="connsiteX2" y="connsiteY2"/>
                </a:cxn>
                <a:cxn ang="0">
                  <a:pos x="connsiteX3" y="connsiteY3"/>
                </a:cxn>
              </a:cxnLst>
              <a:rect l="l" t="t" r="r" b="b"/>
              <a:pathLst>
                <a:path w="51379" h="154139">
                  <a:moveTo>
                    <a:pt x="42816" y="12845"/>
                  </a:moveTo>
                  <a:lnTo>
                    <a:pt x="42474" y="134957"/>
                  </a:lnTo>
                  <a:lnTo>
                    <a:pt x="12845" y="153625"/>
                  </a:lnTo>
                  <a:lnTo>
                    <a:pt x="13188" y="31513"/>
                  </a:lnTo>
                  <a:close/>
                </a:path>
              </a:pathLst>
            </a:custGeom>
            <a:solidFill>
              <a:srgbClr val="FFD469"/>
            </a:solidFill>
            <a:ln w="9525" cap="flat">
              <a:noFill/>
              <a:prstDash val="solid"/>
              <a:miter/>
            </a:ln>
          </p:spPr>
          <p:txBody>
            <a:bodyPr rtlCol="0" anchor="ctr"/>
            <a:lstStyle/>
            <a:p>
              <a:endParaRPr lang="en-US" sz="1050"/>
            </a:p>
          </p:txBody>
        </p:sp>
        <p:sp>
          <p:nvSpPr>
            <p:cNvPr id="195" name="Freeform: Shape 123">
              <a:extLst>
                <a:ext uri="{FF2B5EF4-FFF2-40B4-BE49-F238E27FC236}">
                  <a16:creationId xmlns:a16="http://schemas.microsoft.com/office/drawing/2014/main" id="{1B7B8AA3-E717-B1C9-9B79-7359BEB4B991}"/>
                </a:ext>
              </a:extLst>
            </p:cNvPr>
            <p:cNvSpPr/>
            <p:nvPr/>
          </p:nvSpPr>
          <p:spPr>
            <a:xfrm>
              <a:off x="12673520" y="7146240"/>
              <a:ext cx="68506" cy="137013"/>
            </a:xfrm>
            <a:custGeom>
              <a:avLst/>
              <a:gdLst>
                <a:gd name="connsiteX0" fmla="*/ 56689 w 68506"/>
                <a:gd name="connsiteY0" fmla="*/ 12845 h 137012"/>
                <a:gd name="connsiteX1" fmla="*/ 56346 w 68506"/>
                <a:gd name="connsiteY1" fmla="*/ 134957 h 137012"/>
                <a:gd name="connsiteX2" fmla="*/ 12845 w 68506"/>
                <a:gd name="connsiteY2" fmla="*/ 135128 h 137012"/>
                <a:gd name="connsiteX3" fmla="*/ 13187 w 68506"/>
                <a:gd name="connsiteY3" fmla="*/ 13016 h 137012"/>
              </a:gdLst>
              <a:ahLst/>
              <a:cxnLst>
                <a:cxn ang="0">
                  <a:pos x="connsiteX0" y="connsiteY0"/>
                </a:cxn>
                <a:cxn ang="0">
                  <a:pos x="connsiteX1" y="connsiteY1"/>
                </a:cxn>
                <a:cxn ang="0">
                  <a:pos x="connsiteX2" y="connsiteY2"/>
                </a:cxn>
                <a:cxn ang="0">
                  <a:pos x="connsiteX3" y="connsiteY3"/>
                </a:cxn>
              </a:cxnLst>
              <a:rect l="l" t="t" r="r" b="b"/>
              <a:pathLst>
                <a:path w="68506" h="137012">
                  <a:moveTo>
                    <a:pt x="56689" y="12845"/>
                  </a:moveTo>
                  <a:lnTo>
                    <a:pt x="56346" y="134957"/>
                  </a:lnTo>
                  <a:lnTo>
                    <a:pt x="12845" y="135128"/>
                  </a:lnTo>
                  <a:lnTo>
                    <a:pt x="13187" y="13016"/>
                  </a:lnTo>
                  <a:close/>
                </a:path>
              </a:pathLst>
            </a:custGeom>
            <a:solidFill>
              <a:srgbClr val="FFC950"/>
            </a:solidFill>
            <a:ln w="9525" cap="flat">
              <a:noFill/>
              <a:prstDash val="solid"/>
              <a:miter/>
            </a:ln>
          </p:spPr>
          <p:txBody>
            <a:bodyPr rtlCol="0" anchor="ctr"/>
            <a:lstStyle/>
            <a:p>
              <a:endParaRPr lang="en-US" sz="1050"/>
            </a:p>
          </p:txBody>
        </p:sp>
        <p:sp>
          <p:nvSpPr>
            <p:cNvPr id="196" name="Freeform: Shape 124">
              <a:extLst>
                <a:ext uri="{FF2B5EF4-FFF2-40B4-BE49-F238E27FC236}">
                  <a16:creationId xmlns:a16="http://schemas.microsoft.com/office/drawing/2014/main" id="{D1ED3191-7874-820E-3C00-915EA43FAF41}"/>
                </a:ext>
              </a:extLst>
            </p:cNvPr>
            <p:cNvSpPr/>
            <p:nvPr/>
          </p:nvSpPr>
          <p:spPr>
            <a:xfrm>
              <a:off x="12360275" y="7138019"/>
              <a:ext cx="51380" cy="154139"/>
            </a:xfrm>
            <a:custGeom>
              <a:avLst/>
              <a:gdLst>
                <a:gd name="connsiteX0" fmla="*/ 45728 w 51379"/>
                <a:gd name="connsiteY0" fmla="*/ 29629 h 154139"/>
                <a:gd name="connsiteX1" fmla="*/ 45385 w 51379"/>
                <a:gd name="connsiteY1" fmla="*/ 151741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5728" y="29629"/>
                  </a:moveTo>
                  <a:lnTo>
                    <a:pt x="45385" y="151741"/>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197" name="Freeform: Shape 125">
              <a:extLst>
                <a:ext uri="{FF2B5EF4-FFF2-40B4-BE49-F238E27FC236}">
                  <a16:creationId xmlns:a16="http://schemas.microsoft.com/office/drawing/2014/main" id="{8E627F14-23A0-A186-C115-20253289D36B}"/>
                </a:ext>
              </a:extLst>
            </p:cNvPr>
            <p:cNvSpPr/>
            <p:nvPr/>
          </p:nvSpPr>
          <p:spPr>
            <a:xfrm>
              <a:off x="12392815" y="7152748"/>
              <a:ext cx="68506" cy="137013"/>
            </a:xfrm>
            <a:custGeom>
              <a:avLst/>
              <a:gdLst>
                <a:gd name="connsiteX0" fmla="*/ 56518 w 68506"/>
                <a:gd name="connsiteY0" fmla="*/ 12845 h 137012"/>
                <a:gd name="connsiteX1" fmla="*/ 56175 w 68506"/>
                <a:gd name="connsiteY1" fmla="*/ 134957 h 137012"/>
                <a:gd name="connsiteX2" fmla="*/ 12845 w 68506"/>
                <a:gd name="connsiteY2" fmla="*/ 137013 h 137012"/>
                <a:gd name="connsiteX3" fmla="*/ 13188 w 68506"/>
                <a:gd name="connsiteY3" fmla="*/ 14901 h 137012"/>
              </a:gdLst>
              <a:ahLst/>
              <a:cxnLst>
                <a:cxn ang="0">
                  <a:pos x="connsiteX0" y="connsiteY0"/>
                </a:cxn>
                <a:cxn ang="0">
                  <a:pos x="connsiteX1" y="connsiteY1"/>
                </a:cxn>
                <a:cxn ang="0">
                  <a:pos x="connsiteX2" y="connsiteY2"/>
                </a:cxn>
                <a:cxn ang="0">
                  <a:pos x="connsiteX3" y="connsiteY3"/>
                </a:cxn>
              </a:cxnLst>
              <a:rect l="l" t="t" r="r" b="b"/>
              <a:pathLst>
                <a:path w="68506" h="137012">
                  <a:moveTo>
                    <a:pt x="56518" y="12845"/>
                  </a:moveTo>
                  <a:lnTo>
                    <a:pt x="56175" y="134957"/>
                  </a:lnTo>
                  <a:lnTo>
                    <a:pt x="12845" y="137013"/>
                  </a:lnTo>
                  <a:lnTo>
                    <a:pt x="13188" y="14901"/>
                  </a:lnTo>
                  <a:close/>
                </a:path>
              </a:pathLst>
            </a:custGeom>
            <a:solidFill>
              <a:srgbClr val="FFD469"/>
            </a:solidFill>
            <a:ln w="9525" cap="flat">
              <a:noFill/>
              <a:prstDash val="solid"/>
              <a:miter/>
            </a:ln>
          </p:spPr>
          <p:txBody>
            <a:bodyPr rtlCol="0" anchor="ctr"/>
            <a:lstStyle/>
            <a:p>
              <a:endParaRPr lang="en-US" sz="1050"/>
            </a:p>
          </p:txBody>
        </p:sp>
        <p:sp>
          <p:nvSpPr>
            <p:cNvPr id="198" name="Freeform: Shape 126">
              <a:extLst>
                <a:ext uri="{FF2B5EF4-FFF2-40B4-BE49-F238E27FC236}">
                  <a16:creationId xmlns:a16="http://schemas.microsoft.com/office/drawing/2014/main" id="{9443B0F4-FF0D-29DB-C681-9B0C9D5E0E48}"/>
                </a:ext>
              </a:extLst>
            </p:cNvPr>
            <p:cNvSpPr/>
            <p:nvPr/>
          </p:nvSpPr>
          <p:spPr>
            <a:xfrm>
              <a:off x="12595594" y="7157029"/>
              <a:ext cx="68506" cy="137013"/>
            </a:xfrm>
            <a:custGeom>
              <a:avLst/>
              <a:gdLst>
                <a:gd name="connsiteX0" fmla="*/ 56175 w 68506"/>
                <a:gd name="connsiteY0" fmla="*/ 17298 h 137012"/>
                <a:gd name="connsiteX1" fmla="*/ 55833 w 68506"/>
                <a:gd name="connsiteY1" fmla="*/ 139410 h 137012"/>
                <a:gd name="connsiteX2" fmla="*/ 12845 w 68506"/>
                <a:gd name="connsiteY2" fmla="*/ 134957 h 137012"/>
                <a:gd name="connsiteX3" fmla="*/ 13187 w 68506"/>
                <a:gd name="connsiteY3" fmla="*/ 12845 h 137012"/>
              </a:gdLst>
              <a:ahLst/>
              <a:cxnLst>
                <a:cxn ang="0">
                  <a:pos x="connsiteX0" y="connsiteY0"/>
                </a:cxn>
                <a:cxn ang="0">
                  <a:pos x="connsiteX1" y="connsiteY1"/>
                </a:cxn>
                <a:cxn ang="0">
                  <a:pos x="connsiteX2" y="connsiteY2"/>
                </a:cxn>
                <a:cxn ang="0">
                  <a:pos x="connsiteX3" y="connsiteY3"/>
                </a:cxn>
              </a:cxnLst>
              <a:rect l="l" t="t" r="r" b="b"/>
              <a:pathLst>
                <a:path w="68506" h="137012">
                  <a:moveTo>
                    <a:pt x="56175" y="17298"/>
                  </a:moveTo>
                  <a:lnTo>
                    <a:pt x="55833" y="139410"/>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199" name="Freeform: Shape 127">
              <a:extLst>
                <a:ext uri="{FF2B5EF4-FFF2-40B4-BE49-F238E27FC236}">
                  <a16:creationId xmlns:a16="http://schemas.microsoft.com/office/drawing/2014/main" id="{2B3A8246-65B5-9393-2E0F-28D07EE05812}"/>
                </a:ext>
              </a:extLst>
            </p:cNvPr>
            <p:cNvSpPr/>
            <p:nvPr/>
          </p:nvSpPr>
          <p:spPr>
            <a:xfrm>
              <a:off x="12638582" y="7146411"/>
              <a:ext cx="51380" cy="154139"/>
            </a:xfrm>
            <a:custGeom>
              <a:avLst/>
              <a:gdLst>
                <a:gd name="connsiteX0" fmla="*/ 48126 w 51379"/>
                <a:gd name="connsiteY0" fmla="*/ 12845 h 154139"/>
                <a:gd name="connsiteX1" fmla="*/ 47783 w 51379"/>
                <a:gd name="connsiteY1" fmla="*/ 134957 h 154139"/>
                <a:gd name="connsiteX2" fmla="*/ 12845 w 51379"/>
                <a:gd name="connsiteY2" fmla="*/ 150029 h 154139"/>
                <a:gd name="connsiteX3" fmla="*/ 13188 w 51379"/>
                <a:gd name="connsiteY3" fmla="*/ 27916 h 154139"/>
              </a:gdLst>
              <a:ahLst/>
              <a:cxnLst>
                <a:cxn ang="0">
                  <a:pos x="connsiteX0" y="connsiteY0"/>
                </a:cxn>
                <a:cxn ang="0">
                  <a:pos x="connsiteX1" y="connsiteY1"/>
                </a:cxn>
                <a:cxn ang="0">
                  <a:pos x="connsiteX2" y="connsiteY2"/>
                </a:cxn>
                <a:cxn ang="0">
                  <a:pos x="connsiteX3" y="connsiteY3"/>
                </a:cxn>
              </a:cxnLst>
              <a:rect l="l" t="t" r="r" b="b"/>
              <a:pathLst>
                <a:path w="51379" h="154139">
                  <a:moveTo>
                    <a:pt x="48126" y="12845"/>
                  </a:moveTo>
                  <a:lnTo>
                    <a:pt x="47783" y="134957"/>
                  </a:lnTo>
                  <a:lnTo>
                    <a:pt x="12845" y="150029"/>
                  </a:lnTo>
                  <a:lnTo>
                    <a:pt x="13188" y="27916"/>
                  </a:lnTo>
                  <a:close/>
                </a:path>
              </a:pathLst>
            </a:custGeom>
            <a:solidFill>
              <a:srgbClr val="FFD469"/>
            </a:solidFill>
            <a:ln w="9525" cap="flat">
              <a:noFill/>
              <a:prstDash val="solid"/>
              <a:miter/>
            </a:ln>
          </p:spPr>
          <p:txBody>
            <a:bodyPr rtlCol="0" anchor="ctr"/>
            <a:lstStyle/>
            <a:p>
              <a:endParaRPr lang="en-US" sz="1050"/>
            </a:p>
          </p:txBody>
        </p:sp>
        <p:sp>
          <p:nvSpPr>
            <p:cNvPr id="200" name="Freeform: Shape 128">
              <a:extLst>
                <a:ext uri="{FF2B5EF4-FFF2-40B4-BE49-F238E27FC236}">
                  <a16:creationId xmlns:a16="http://schemas.microsoft.com/office/drawing/2014/main" id="{960F93AC-DD93-7ACB-097A-06E07B31D521}"/>
                </a:ext>
              </a:extLst>
            </p:cNvPr>
            <p:cNvSpPr/>
            <p:nvPr/>
          </p:nvSpPr>
          <p:spPr>
            <a:xfrm>
              <a:off x="12473653" y="7159085"/>
              <a:ext cx="51380" cy="154139"/>
            </a:xfrm>
            <a:custGeom>
              <a:avLst/>
              <a:gdLst>
                <a:gd name="connsiteX0" fmla="*/ 55148 w 51379"/>
                <a:gd name="connsiteY0" fmla="*/ 12845 h 154139"/>
                <a:gd name="connsiteX1" fmla="*/ 54805 w 51379"/>
                <a:gd name="connsiteY1" fmla="*/ 134957 h 154139"/>
                <a:gd name="connsiteX2" fmla="*/ 12845 w 51379"/>
                <a:gd name="connsiteY2" fmla="*/ 141808 h 154139"/>
                <a:gd name="connsiteX3" fmla="*/ 13188 w 51379"/>
                <a:gd name="connsiteY3" fmla="*/ 19695 h 154139"/>
              </a:gdLst>
              <a:ahLst/>
              <a:cxnLst>
                <a:cxn ang="0">
                  <a:pos x="connsiteX0" y="connsiteY0"/>
                </a:cxn>
                <a:cxn ang="0">
                  <a:pos x="connsiteX1" y="connsiteY1"/>
                </a:cxn>
                <a:cxn ang="0">
                  <a:pos x="connsiteX2" y="connsiteY2"/>
                </a:cxn>
                <a:cxn ang="0">
                  <a:pos x="connsiteX3" y="connsiteY3"/>
                </a:cxn>
              </a:cxnLst>
              <a:rect l="l" t="t" r="r" b="b"/>
              <a:pathLst>
                <a:path w="51379" h="154139">
                  <a:moveTo>
                    <a:pt x="55148" y="12845"/>
                  </a:moveTo>
                  <a:lnTo>
                    <a:pt x="54805" y="134957"/>
                  </a:lnTo>
                  <a:lnTo>
                    <a:pt x="12845" y="141808"/>
                  </a:lnTo>
                  <a:lnTo>
                    <a:pt x="13188" y="19695"/>
                  </a:lnTo>
                  <a:close/>
                </a:path>
              </a:pathLst>
            </a:custGeom>
            <a:solidFill>
              <a:srgbClr val="FFD469"/>
            </a:solidFill>
            <a:ln w="9525" cap="flat">
              <a:noFill/>
              <a:prstDash val="solid"/>
              <a:miter/>
            </a:ln>
          </p:spPr>
          <p:txBody>
            <a:bodyPr rtlCol="0" anchor="ctr"/>
            <a:lstStyle/>
            <a:p>
              <a:endParaRPr lang="en-US" sz="1050"/>
            </a:p>
          </p:txBody>
        </p:sp>
        <p:sp>
          <p:nvSpPr>
            <p:cNvPr id="201" name="Freeform: Shape 129">
              <a:extLst>
                <a:ext uri="{FF2B5EF4-FFF2-40B4-BE49-F238E27FC236}">
                  <a16:creationId xmlns:a16="http://schemas.microsoft.com/office/drawing/2014/main" id="{10B923A1-D5DD-B1A7-CB36-397C4461C2A7}"/>
                </a:ext>
              </a:extLst>
            </p:cNvPr>
            <p:cNvSpPr/>
            <p:nvPr/>
          </p:nvSpPr>
          <p:spPr>
            <a:xfrm>
              <a:off x="12436146" y="7152748"/>
              <a:ext cx="51380" cy="154139"/>
            </a:xfrm>
            <a:custGeom>
              <a:avLst/>
              <a:gdLst>
                <a:gd name="connsiteX0" fmla="*/ 50694 w 51379"/>
                <a:gd name="connsiteY0" fmla="*/ 26033 h 154139"/>
                <a:gd name="connsiteX1" fmla="*/ 50352 w 51379"/>
                <a:gd name="connsiteY1" fmla="*/ 148145 h 154139"/>
                <a:gd name="connsiteX2" fmla="*/ 12845 w 51379"/>
                <a:gd name="connsiteY2" fmla="*/ 134957 h 154139"/>
                <a:gd name="connsiteX3" fmla="*/ 13187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0694" y="26033"/>
                  </a:moveTo>
                  <a:lnTo>
                    <a:pt x="50352" y="148145"/>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202" name="Freeform: Shape 130">
              <a:extLst>
                <a:ext uri="{FF2B5EF4-FFF2-40B4-BE49-F238E27FC236}">
                  <a16:creationId xmlns:a16="http://schemas.microsoft.com/office/drawing/2014/main" id="{C64A09DC-2400-049F-2AC8-7E85E44FF442}"/>
                </a:ext>
              </a:extLst>
            </p:cNvPr>
            <p:cNvSpPr/>
            <p:nvPr/>
          </p:nvSpPr>
          <p:spPr>
            <a:xfrm>
              <a:off x="12556545" y="7157029"/>
              <a:ext cx="51380" cy="154139"/>
            </a:xfrm>
            <a:custGeom>
              <a:avLst/>
              <a:gdLst>
                <a:gd name="connsiteX0" fmla="*/ 52236 w 51379"/>
                <a:gd name="connsiteY0" fmla="*/ 12845 h 154139"/>
                <a:gd name="connsiteX1" fmla="*/ 51893 w 51379"/>
                <a:gd name="connsiteY1" fmla="*/ 134957 h 154139"/>
                <a:gd name="connsiteX2" fmla="*/ 12845 w 51379"/>
                <a:gd name="connsiteY2" fmla="*/ 146090 h 154139"/>
                <a:gd name="connsiteX3" fmla="*/ 13187 w 51379"/>
                <a:gd name="connsiteY3" fmla="*/ 23978 h 154139"/>
              </a:gdLst>
              <a:ahLst/>
              <a:cxnLst>
                <a:cxn ang="0">
                  <a:pos x="connsiteX0" y="connsiteY0"/>
                </a:cxn>
                <a:cxn ang="0">
                  <a:pos x="connsiteX1" y="connsiteY1"/>
                </a:cxn>
                <a:cxn ang="0">
                  <a:pos x="connsiteX2" y="connsiteY2"/>
                </a:cxn>
                <a:cxn ang="0">
                  <a:pos x="connsiteX3" y="connsiteY3"/>
                </a:cxn>
              </a:cxnLst>
              <a:rect l="l" t="t" r="r" b="b"/>
              <a:pathLst>
                <a:path w="51379" h="154139">
                  <a:moveTo>
                    <a:pt x="52236" y="12845"/>
                  </a:moveTo>
                  <a:lnTo>
                    <a:pt x="51893" y="134957"/>
                  </a:lnTo>
                  <a:lnTo>
                    <a:pt x="12845" y="146090"/>
                  </a:lnTo>
                  <a:lnTo>
                    <a:pt x="13187" y="23978"/>
                  </a:lnTo>
                  <a:close/>
                </a:path>
              </a:pathLst>
            </a:custGeom>
            <a:solidFill>
              <a:srgbClr val="FFD469"/>
            </a:solidFill>
            <a:ln w="9525" cap="flat">
              <a:noFill/>
              <a:prstDash val="solid"/>
              <a:miter/>
            </a:ln>
          </p:spPr>
          <p:txBody>
            <a:bodyPr rtlCol="0" anchor="ctr"/>
            <a:lstStyle/>
            <a:p>
              <a:endParaRPr lang="en-US" sz="1050"/>
            </a:p>
          </p:txBody>
        </p:sp>
        <p:sp>
          <p:nvSpPr>
            <p:cNvPr id="203" name="Freeform: Shape 131">
              <a:extLst>
                <a:ext uri="{FF2B5EF4-FFF2-40B4-BE49-F238E27FC236}">
                  <a16:creationId xmlns:a16="http://schemas.microsoft.com/office/drawing/2014/main" id="{23CD2118-87B1-B89E-5EFF-8766D6784197}"/>
                </a:ext>
              </a:extLst>
            </p:cNvPr>
            <p:cNvSpPr/>
            <p:nvPr/>
          </p:nvSpPr>
          <p:spPr>
            <a:xfrm>
              <a:off x="12515613" y="7159085"/>
              <a:ext cx="51380" cy="154139"/>
            </a:xfrm>
            <a:custGeom>
              <a:avLst/>
              <a:gdLst>
                <a:gd name="connsiteX0" fmla="*/ 54120 w 51379"/>
                <a:gd name="connsiteY0" fmla="*/ 21922 h 154139"/>
                <a:gd name="connsiteX1" fmla="*/ 53777 w 51379"/>
                <a:gd name="connsiteY1" fmla="*/ 144034 h 154139"/>
                <a:gd name="connsiteX2" fmla="*/ 12845 w 51379"/>
                <a:gd name="connsiteY2" fmla="*/ 134957 h 154139"/>
                <a:gd name="connsiteX3" fmla="*/ 13187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4120" y="21922"/>
                  </a:moveTo>
                  <a:lnTo>
                    <a:pt x="53777" y="144034"/>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204" name="Freeform: Shape 132">
              <a:extLst>
                <a:ext uri="{FF2B5EF4-FFF2-40B4-BE49-F238E27FC236}">
                  <a16:creationId xmlns:a16="http://schemas.microsoft.com/office/drawing/2014/main" id="{016B8E6F-130E-B380-C5F0-3921222AC80D}"/>
                </a:ext>
              </a:extLst>
            </p:cNvPr>
            <p:cNvSpPr/>
            <p:nvPr/>
          </p:nvSpPr>
          <p:spPr>
            <a:xfrm>
              <a:off x="12085565" y="6648028"/>
              <a:ext cx="907708" cy="530923"/>
            </a:xfrm>
            <a:custGeom>
              <a:avLst/>
              <a:gdLst>
                <a:gd name="connsiteX0" fmla="*/ 806661 w 907707"/>
                <a:gd name="connsiteY0" fmla="*/ 106527 h 530923"/>
                <a:gd name="connsiteX1" fmla="*/ 818992 w 907707"/>
                <a:gd name="connsiteY1" fmla="*/ 130847 h 530923"/>
                <a:gd name="connsiteX2" fmla="*/ 853759 w 907707"/>
                <a:gd name="connsiteY2" fmla="*/ 146261 h 530923"/>
                <a:gd name="connsiteX3" fmla="*/ 858212 w 907707"/>
                <a:gd name="connsiteY3" fmla="*/ 171266 h 530923"/>
                <a:gd name="connsiteX4" fmla="*/ 887498 w 907707"/>
                <a:gd name="connsiteY4" fmla="*/ 190105 h 530923"/>
                <a:gd name="connsiteX5" fmla="*/ 883902 w 907707"/>
                <a:gd name="connsiteY5" fmla="*/ 215281 h 530923"/>
                <a:gd name="connsiteX6" fmla="*/ 906680 w 907707"/>
                <a:gd name="connsiteY6" fmla="*/ 237032 h 530923"/>
                <a:gd name="connsiteX7" fmla="*/ 895205 w 907707"/>
                <a:gd name="connsiteY7" fmla="*/ 261352 h 530923"/>
                <a:gd name="connsiteX8" fmla="*/ 910962 w 907707"/>
                <a:gd name="connsiteY8" fmla="*/ 284986 h 530923"/>
                <a:gd name="connsiteX9" fmla="*/ 891780 w 907707"/>
                <a:gd name="connsiteY9" fmla="*/ 307593 h 530923"/>
                <a:gd name="connsiteX10" fmla="*/ 899658 w 907707"/>
                <a:gd name="connsiteY10" fmla="*/ 332427 h 530923"/>
                <a:gd name="connsiteX11" fmla="*/ 873797 w 907707"/>
                <a:gd name="connsiteY11" fmla="*/ 352807 h 530923"/>
                <a:gd name="connsiteX12" fmla="*/ 873455 w 907707"/>
                <a:gd name="connsiteY12" fmla="*/ 377983 h 530923"/>
                <a:gd name="connsiteX13" fmla="*/ 841599 w 907707"/>
                <a:gd name="connsiteY13" fmla="*/ 395110 h 530923"/>
                <a:gd name="connsiteX14" fmla="*/ 833378 w 907707"/>
                <a:gd name="connsiteY14" fmla="*/ 419944 h 530923"/>
                <a:gd name="connsiteX15" fmla="*/ 796556 w 907707"/>
                <a:gd name="connsiteY15" fmla="*/ 433473 h 530923"/>
                <a:gd name="connsiteX16" fmla="*/ 780629 w 907707"/>
                <a:gd name="connsiteY16" fmla="*/ 456937 h 530923"/>
                <a:gd name="connsiteX17" fmla="*/ 740210 w 907707"/>
                <a:gd name="connsiteY17" fmla="*/ 466185 h 530923"/>
                <a:gd name="connsiteX18" fmla="*/ 716918 w 907707"/>
                <a:gd name="connsiteY18" fmla="*/ 487593 h 530923"/>
                <a:gd name="connsiteX19" fmla="*/ 674273 w 907707"/>
                <a:gd name="connsiteY19" fmla="*/ 492389 h 530923"/>
                <a:gd name="connsiteX20" fmla="*/ 644644 w 907707"/>
                <a:gd name="connsiteY20" fmla="*/ 511057 h 530923"/>
                <a:gd name="connsiteX21" fmla="*/ 601142 w 907707"/>
                <a:gd name="connsiteY21" fmla="*/ 511228 h 530923"/>
                <a:gd name="connsiteX22" fmla="*/ 566204 w 907707"/>
                <a:gd name="connsiteY22" fmla="*/ 526300 h 530923"/>
                <a:gd name="connsiteX23" fmla="*/ 523216 w 907707"/>
                <a:gd name="connsiteY23" fmla="*/ 521846 h 530923"/>
                <a:gd name="connsiteX24" fmla="*/ 484168 w 907707"/>
                <a:gd name="connsiteY24" fmla="*/ 532979 h 530923"/>
                <a:gd name="connsiteX25" fmla="*/ 443235 w 907707"/>
                <a:gd name="connsiteY25" fmla="*/ 523902 h 530923"/>
                <a:gd name="connsiteX26" fmla="*/ 401275 w 907707"/>
                <a:gd name="connsiteY26" fmla="*/ 530753 h 530923"/>
                <a:gd name="connsiteX27" fmla="*/ 363768 w 907707"/>
                <a:gd name="connsiteY27" fmla="*/ 517565 h 530923"/>
                <a:gd name="connsiteX28" fmla="*/ 320438 w 907707"/>
                <a:gd name="connsiteY28" fmla="*/ 519620 h 530923"/>
                <a:gd name="connsiteX29" fmla="*/ 287898 w 907707"/>
                <a:gd name="connsiteY29" fmla="*/ 502836 h 530923"/>
                <a:gd name="connsiteX30" fmla="*/ 244396 w 907707"/>
                <a:gd name="connsiteY30" fmla="*/ 500267 h 530923"/>
                <a:gd name="connsiteX31" fmla="*/ 217850 w 907707"/>
                <a:gd name="connsiteY31" fmla="*/ 480229 h 530923"/>
                <a:gd name="connsiteX32" fmla="*/ 175890 w 907707"/>
                <a:gd name="connsiteY32" fmla="*/ 473207 h 530923"/>
                <a:gd name="connsiteX33" fmla="*/ 156023 w 907707"/>
                <a:gd name="connsiteY33" fmla="*/ 450600 h 530923"/>
                <a:gd name="connsiteX34" fmla="*/ 116974 w 907707"/>
                <a:gd name="connsiteY34" fmla="*/ 439125 h 530923"/>
                <a:gd name="connsiteX35" fmla="*/ 104814 w 907707"/>
                <a:gd name="connsiteY35" fmla="*/ 414977 h 530923"/>
                <a:gd name="connsiteX36" fmla="*/ 69876 w 907707"/>
                <a:gd name="connsiteY36" fmla="*/ 399563 h 530923"/>
                <a:gd name="connsiteX37" fmla="*/ 65595 w 907707"/>
                <a:gd name="connsiteY37" fmla="*/ 374387 h 530923"/>
                <a:gd name="connsiteX38" fmla="*/ 36137 w 907707"/>
                <a:gd name="connsiteY38" fmla="*/ 355548 h 530923"/>
                <a:gd name="connsiteX39" fmla="*/ 39733 w 907707"/>
                <a:gd name="connsiteY39" fmla="*/ 330372 h 530923"/>
                <a:gd name="connsiteX40" fmla="*/ 16955 w 907707"/>
                <a:gd name="connsiteY40" fmla="*/ 308792 h 530923"/>
                <a:gd name="connsiteX41" fmla="*/ 28430 w 907707"/>
                <a:gd name="connsiteY41" fmla="*/ 284473 h 530923"/>
                <a:gd name="connsiteX42" fmla="*/ 12845 w 907707"/>
                <a:gd name="connsiteY42" fmla="*/ 260838 h 530923"/>
                <a:gd name="connsiteX43" fmla="*/ 32027 w 907707"/>
                <a:gd name="connsiteY43" fmla="*/ 238231 h 530923"/>
                <a:gd name="connsiteX44" fmla="*/ 23977 w 907707"/>
                <a:gd name="connsiteY44" fmla="*/ 213226 h 530923"/>
                <a:gd name="connsiteX45" fmla="*/ 50010 w 907707"/>
                <a:gd name="connsiteY45" fmla="*/ 193017 h 530923"/>
                <a:gd name="connsiteX46" fmla="*/ 50181 w 907707"/>
                <a:gd name="connsiteY46" fmla="*/ 167669 h 530923"/>
                <a:gd name="connsiteX47" fmla="*/ 82036 w 907707"/>
                <a:gd name="connsiteY47" fmla="*/ 150543 h 530923"/>
                <a:gd name="connsiteX48" fmla="*/ 90257 w 907707"/>
                <a:gd name="connsiteY48" fmla="*/ 125709 h 530923"/>
                <a:gd name="connsiteX49" fmla="*/ 127079 w 907707"/>
                <a:gd name="connsiteY49" fmla="*/ 112350 h 530923"/>
                <a:gd name="connsiteX50" fmla="*/ 143007 w 907707"/>
                <a:gd name="connsiteY50" fmla="*/ 88887 h 530923"/>
                <a:gd name="connsiteX51" fmla="*/ 183425 w 907707"/>
                <a:gd name="connsiteY51" fmla="*/ 79468 h 530923"/>
                <a:gd name="connsiteX52" fmla="*/ 206718 w 907707"/>
                <a:gd name="connsiteY52" fmla="*/ 58059 h 530923"/>
                <a:gd name="connsiteX53" fmla="*/ 249534 w 907707"/>
                <a:gd name="connsiteY53" fmla="*/ 53264 h 530923"/>
                <a:gd name="connsiteX54" fmla="*/ 278992 w 907707"/>
                <a:gd name="connsiteY54" fmla="*/ 34767 h 530923"/>
                <a:gd name="connsiteX55" fmla="*/ 322664 w 907707"/>
                <a:gd name="connsiteY55" fmla="*/ 34596 h 530923"/>
                <a:gd name="connsiteX56" fmla="*/ 357603 w 907707"/>
                <a:gd name="connsiteY56" fmla="*/ 19525 h 530923"/>
                <a:gd name="connsiteX57" fmla="*/ 400590 w 907707"/>
                <a:gd name="connsiteY57" fmla="*/ 23978 h 530923"/>
                <a:gd name="connsiteX58" fmla="*/ 439639 w 907707"/>
                <a:gd name="connsiteY58" fmla="*/ 12845 h 530923"/>
                <a:gd name="connsiteX59" fmla="*/ 480400 w 907707"/>
                <a:gd name="connsiteY59" fmla="*/ 21751 h 530923"/>
                <a:gd name="connsiteX60" fmla="*/ 522360 w 907707"/>
                <a:gd name="connsiteY60" fmla="*/ 15071 h 530923"/>
                <a:gd name="connsiteX61" fmla="*/ 559867 w 907707"/>
                <a:gd name="connsiteY61" fmla="*/ 28259 h 530923"/>
                <a:gd name="connsiteX62" fmla="*/ 603198 w 907707"/>
                <a:gd name="connsiteY62" fmla="*/ 26033 h 530923"/>
                <a:gd name="connsiteX63" fmla="*/ 635909 w 907707"/>
                <a:gd name="connsiteY63" fmla="*/ 42988 h 530923"/>
                <a:gd name="connsiteX64" fmla="*/ 679239 w 907707"/>
                <a:gd name="connsiteY64" fmla="*/ 45386 h 530923"/>
                <a:gd name="connsiteX65" fmla="*/ 705957 w 907707"/>
                <a:gd name="connsiteY65" fmla="*/ 65595 h 530923"/>
                <a:gd name="connsiteX66" fmla="*/ 747746 w 907707"/>
                <a:gd name="connsiteY66" fmla="*/ 72617 h 530923"/>
                <a:gd name="connsiteX67" fmla="*/ 767613 w 907707"/>
                <a:gd name="connsiteY67" fmla="*/ 95224 h 530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907707" h="530923">
                  <a:moveTo>
                    <a:pt x="806661" y="106527"/>
                  </a:moveTo>
                  <a:lnTo>
                    <a:pt x="818992" y="130847"/>
                  </a:lnTo>
                  <a:lnTo>
                    <a:pt x="853759" y="146261"/>
                  </a:lnTo>
                  <a:lnTo>
                    <a:pt x="858212" y="171266"/>
                  </a:lnTo>
                  <a:lnTo>
                    <a:pt x="887498" y="190105"/>
                  </a:lnTo>
                  <a:lnTo>
                    <a:pt x="883902" y="215281"/>
                  </a:lnTo>
                  <a:lnTo>
                    <a:pt x="906680" y="237032"/>
                  </a:lnTo>
                  <a:lnTo>
                    <a:pt x="895205" y="261352"/>
                  </a:lnTo>
                  <a:lnTo>
                    <a:pt x="910962" y="284986"/>
                  </a:lnTo>
                  <a:lnTo>
                    <a:pt x="891780" y="307593"/>
                  </a:lnTo>
                  <a:lnTo>
                    <a:pt x="899658" y="332427"/>
                  </a:lnTo>
                  <a:lnTo>
                    <a:pt x="873797" y="352807"/>
                  </a:lnTo>
                  <a:lnTo>
                    <a:pt x="873455" y="377983"/>
                  </a:lnTo>
                  <a:lnTo>
                    <a:pt x="841599" y="395110"/>
                  </a:lnTo>
                  <a:lnTo>
                    <a:pt x="833378" y="419944"/>
                  </a:lnTo>
                  <a:lnTo>
                    <a:pt x="796556" y="433473"/>
                  </a:lnTo>
                  <a:lnTo>
                    <a:pt x="780629" y="456937"/>
                  </a:lnTo>
                  <a:lnTo>
                    <a:pt x="740210" y="466185"/>
                  </a:lnTo>
                  <a:lnTo>
                    <a:pt x="716918" y="487593"/>
                  </a:lnTo>
                  <a:lnTo>
                    <a:pt x="674273" y="492389"/>
                  </a:lnTo>
                  <a:lnTo>
                    <a:pt x="644644" y="511057"/>
                  </a:lnTo>
                  <a:lnTo>
                    <a:pt x="601142" y="511228"/>
                  </a:lnTo>
                  <a:lnTo>
                    <a:pt x="566204" y="526300"/>
                  </a:lnTo>
                  <a:lnTo>
                    <a:pt x="523216" y="521846"/>
                  </a:lnTo>
                  <a:lnTo>
                    <a:pt x="484168" y="532979"/>
                  </a:lnTo>
                  <a:lnTo>
                    <a:pt x="443235" y="523902"/>
                  </a:lnTo>
                  <a:lnTo>
                    <a:pt x="401275" y="530753"/>
                  </a:lnTo>
                  <a:lnTo>
                    <a:pt x="363768" y="517565"/>
                  </a:lnTo>
                  <a:lnTo>
                    <a:pt x="320438" y="519620"/>
                  </a:lnTo>
                  <a:lnTo>
                    <a:pt x="287898" y="502836"/>
                  </a:lnTo>
                  <a:lnTo>
                    <a:pt x="244396" y="500267"/>
                  </a:lnTo>
                  <a:lnTo>
                    <a:pt x="217850" y="480229"/>
                  </a:lnTo>
                  <a:lnTo>
                    <a:pt x="175890" y="473207"/>
                  </a:lnTo>
                  <a:lnTo>
                    <a:pt x="156023" y="450600"/>
                  </a:lnTo>
                  <a:lnTo>
                    <a:pt x="116974" y="439125"/>
                  </a:lnTo>
                  <a:lnTo>
                    <a:pt x="104814" y="414977"/>
                  </a:lnTo>
                  <a:lnTo>
                    <a:pt x="69876" y="399563"/>
                  </a:lnTo>
                  <a:lnTo>
                    <a:pt x="65595" y="374387"/>
                  </a:lnTo>
                  <a:lnTo>
                    <a:pt x="36137" y="355548"/>
                  </a:lnTo>
                  <a:lnTo>
                    <a:pt x="39733" y="330372"/>
                  </a:lnTo>
                  <a:lnTo>
                    <a:pt x="16955" y="308792"/>
                  </a:lnTo>
                  <a:lnTo>
                    <a:pt x="28430" y="284473"/>
                  </a:lnTo>
                  <a:lnTo>
                    <a:pt x="12845" y="260838"/>
                  </a:lnTo>
                  <a:lnTo>
                    <a:pt x="32027" y="238231"/>
                  </a:lnTo>
                  <a:lnTo>
                    <a:pt x="23977" y="213226"/>
                  </a:lnTo>
                  <a:lnTo>
                    <a:pt x="50010" y="193017"/>
                  </a:lnTo>
                  <a:lnTo>
                    <a:pt x="50181" y="167669"/>
                  </a:lnTo>
                  <a:lnTo>
                    <a:pt x="82036" y="150543"/>
                  </a:lnTo>
                  <a:lnTo>
                    <a:pt x="90257" y="125709"/>
                  </a:lnTo>
                  <a:lnTo>
                    <a:pt x="127079" y="112350"/>
                  </a:lnTo>
                  <a:lnTo>
                    <a:pt x="143007" y="88887"/>
                  </a:lnTo>
                  <a:lnTo>
                    <a:pt x="183425" y="79468"/>
                  </a:lnTo>
                  <a:lnTo>
                    <a:pt x="206718" y="58059"/>
                  </a:lnTo>
                  <a:lnTo>
                    <a:pt x="249534" y="53264"/>
                  </a:lnTo>
                  <a:lnTo>
                    <a:pt x="278992" y="34767"/>
                  </a:lnTo>
                  <a:lnTo>
                    <a:pt x="322664" y="34596"/>
                  </a:lnTo>
                  <a:lnTo>
                    <a:pt x="357603" y="19525"/>
                  </a:lnTo>
                  <a:lnTo>
                    <a:pt x="400590" y="23978"/>
                  </a:lnTo>
                  <a:lnTo>
                    <a:pt x="439639" y="12845"/>
                  </a:lnTo>
                  <a:lnTo>
                    <a:pt x="480400" y="21751"/>
                  </a:lnTo>
                  <a:lnTo>
                    <a:pt x="522360" y="15071"/>
                  </a:lnTo>
                  <a:lnTo>
                    <a:pt x="559867" y="28259"/>
                  </a:lnTo>
                  <a:lnTo>
                    <a:pt x="603198" y="26033"/>
                  </a:lnTo>
                  <a:lnTo>
                    <a:pt x="635909" y="42988"/>
                  </a:lnTo>
                  <a:lnTo>
                    <a:pt x="679239" y="45386"/>
                  </a:lnTo>
                  <a:lnTo>
                    <a:pt x="705957" y="65595"/>
                  </a:lnTo>
                  <a:lnTo>
                    <a:pt x="747746" y="72617"/>
                  </a:lnTo>
                  <a:lnTo>
                    <a:pt x="767613" y="95224"/>
                  </a:lnTo>
                  <a:close/>
                </a:path>
              </a:pathLst>
            </a:custGeom>
            <a:solidFill>
              <a:srgbClr val="FFE088"/>
            </a:solidFill>
            <a:ln w="9525" cap="flat">
              <a:noFill/>
              <a:prstDash val="solid"/>
              <a:miter/>
            </a:ln>
          </p:spPr>
          <p:txBody>
            <a:bodyPr rtlCol="0" anchor="ctr"/>
            <a:lstStyle/>
            <a:p>
              <a:endParaRPr lang="en-US" sz="1050"/>
            </a:p>
          </p:txBody>
        </p:sp>
        <p:sp>
          <p:nvSpPr>
            <p:cNvPr id="205" name="Freeform: Shape 133">
              <a:extLst>
                <a:ext uri="{FF2B5EF4-FFF2-40B4-BE49-F238E27FC236}">
                  <a16:creationId xmlns:a16="http://schemas.microsoft.com/office/drawing/2014/main" id="{E8F2D740-140D-EBB5-E299-CD2E98C4A1DB}"/>
                </a:ext>
              </a:extLst>
            </p:cNvPr>
            <p:cNvSpPr/>
            <p:nvPr/>
          </p:nvSpPr>
          <p:spPr>
            <a:xfrm>
              <a:off x="12168064" y="6695897"/>
              <a:ext cx="753569" cy="256898"/>
            </a:xfrm>
            <a:custGeom>
              <a:avLst/>
              <a:gdLst>
                <a:gd name="connsiteX0" fmla="*/ 637331 w 753568"/>
                <a:gd name="connsiteY0" fmla="*/ 75100 h 256898"/>
                <a:gd name="connsiteX1" fmla="*/ 119252 w 753568"/>
                <a:gd name="connsiteY1" fmla="*/ 74929 h 256898"/>
                <a:gd name="connsiteX2" fmla="*/ 15636 w 753568"/>
                <a:gd name="connsiteY2" fmla="*/ 250305 h 256898"/>
                <a:gd name="connsiteX3" fmla="*/ 119252 w 753568"/>
                <a:gd name="connsiteY3" fmla="*/ 126822 h 256898"/>
                <a:gd name="connsiteX4" fmla="*/ 637331 w 753568"/>
                <a:gd name="connsiteY4" fmla="*/ 126994 h 256898"/>
                <a:gd name="connsiteX5" fmla="*/ 742488 w 753568"/>
                <a:gd name="connsiteY5" fmla="*/ 251675 h 256898"/>
                <a:gd name="connsiteX6" fmla="*/ 637331 w 753568"/>
                <a:gd name="connsiteY6" fmla="*/ 75100 h 25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568" h="256898">
                  <a:moveTo>
                    <a:pt x="637331" y="75100"/>
                  </a:moveTo>
                  <a:cubicBezTo>
                    <a:pt x="493810" y="-7792"/>
                    <a:pt x="261916" y="-7964"/>
                    <a:pt x="119252" y="74929"/>
                  </a:cubicBezTo>
                  <a:cubicBezTo>
                    <a:pt x="36873" y="122883"/>
                    <a:pt x="2278" y="187964"/>
                    <a:pt x="15636" y="250305"/>
                  </a:cubicBezTo>
                  <a:cubicBezTo>
                    <a:pt x="25056" y="205091"/>
                    <a:pt x="59652" y="161589"/>
                    <a:pt x="119252" y="126822"/>
                  </a:cubicBezTo>
                  <a:cubicBezTo>
                    <a:pt x="261745" y="44101"/>
                    <a:pt x="493810" y="44101"/>
                    <a:pt x="637331" y="126994"/>
                  </a:cubicBezTo>
                  <a:cubicBezTo>
                    <a:pt x="697788" y="161931"/>
                    <a:pt x="733068" y="206118"/>
                    <a:pt x="742488" y="251675"/>
                  </a:cubicBezTo>
                  <a:cubicBezTo>
                    <a:pt x="756018" y="188992"/>
                    <a:pt x="720908" y="123226"/>
                    <a:pt x="637331" y="75100"/>
                  </a:cubicBezTo>
                  <a:close/>
                </a:path>
              </a:pathLst>
            </a:custGeom>
            <a:solidFill>
              <a:srgbClr val="FFC950"/>
            </a:solidFill>
            <a:ln w="9525" cap="flat">
              <a:noFill/>
              <a:prstDash val="solid"/>
              <a:miter/>
            </a:ln>
          </p:spPr>
          <p:txBody>
            <a:bodyPr rtlCol="0" anchor="ctr"/>
            <a:lstStyle/>
            <a:p>
              <a:endParaRPr lang="en-US" sz="1050"/>
            </a:p>
          </p:txBody>
        </p:sp>
        <p:sp>
          <p:nvSpPr>
            <p:cNvPr id="206" name="Freeform: Shape 134">
              <a:extLst>
                <a:ext uri="{FF2B5EF4-FFF2-40B4-BE49-F238E27FC236}">
                  <a16:creationId xmlns:a16="http://schemas.microsoft.com/office/drawing/2014/main" id="{1D45ACCC-4116-610F-60B8-69A60BB57A68}"/>
                </a:ext>
              </a:extLst>
            </p:cNvPr>
            <p:cNvSpPr/>
            <p:nvPr/>
          </p:nvSpPr>
          <p:spPr>
            <a:xfrm>
              <a:off x="12170855" y="6747855"/>
              <a:ext cx="736442" cy="393911"/>
            </a:xfrm>
            <a:custGeom>
              <a:avLst/>
              <a:gdLst>
                <a:gd name="connsiteX0" fmla="*/ 634539 w 736442"/>
                <a:gd name="connsiteY0" fmla="*/ 75036 h 393910"/>
                <a:gd name="connsiteX1" fmla="*/ 116461 w 736442"/>
                <a:gd name="connsiteY1" fmla="*/ 74864 h 393910"/>
                <a:gd name="connsiteX2" fmla="*/ 12845 w 736442"/>
                <a:gd name="connsiteY2" fmla="*/ 198347 h 393910"/>
                <a:gd name="connsiteX3" fmla="*/ 118002 w 736442"/>
                <a:gd name="connsiteY3" fmla="*/ 323028 h 393910"/>
                <a:gd name="connsiteX4" fmla="*/ 636081 w 736442"/>
                <a:gd name="connsiteY4" fmla="*/ 323028 h 393910"/>
                <a:gd name="connsiteX5" fmla="*/ 739696 w 736442"/>
                <a:gd name="connsiteY5" fmla="*/ 199717 h 393910"/>
                <a:gd name="connsiteX6" fmla="*/ 634539 w 736442"/>
                <a:gd name="connsiteY6" fmla="*/ 75036 h 393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442" h="393910">
                  <a:moveTo>
                    <a:pt x="634539" y="75036"/>
                  </a:moveTo>
                  <a:cubicBezTo>
                    <a:pt x="491019" y="-7857"/>
                    <a:pt x="259125" y="-7857"/>
                    <a:pt x="116461" y="74864"/>
                  </a:cubicBezTo>
                  <a:cubicBezTo>
                    <a:pt x="56860" y="109631"/>
                    <a:pt x="22265" y="153133"/>
                    <a:pt x="12845" y="198347"/>
                  </a:cubicBezTo>
                  <a:cubicBezTo>
                    <a:pt x="22265" y="243903"/>
                    <a:pt x="57545" y="288090"/>
                    <a:pt x="118002" y="323028"/>
                  </a:cubicBezTo>
                  <a:cubicBezTo>
                    <a:pt x="261523" y="405921"/>
                    <a:pt x="493416" y="405921"/>
                    <a:pt x="636081" y="323028"/>
                  </a:cubicBezTo>
                  <a:cubicBezTo>
                    <a:pt x="695681" y="288261"/>
                    <a:pt x="730277" y="244760"/>
                    <a:pt x="739696" y="199717"/>
                  </a:cubicBezTo>
                  <a:cubicBezTo>
                    <a:pt x="730448" y="154160"/>
                    <a:pt x="695167" y="109974"/>
                    <a:pt x="634539" y="75036"/>
                  </a:cubicBezTo>
                  <a:close/>
                </a:path>
              </a:pathLst>
            </a:custGeom>
            <a:solidFill>
              <a:srgbClr val="FFD469"/>
            </a:solidFill>
            <a:ln w="9525" cap="flat">
              <a:noFill/>
              <a:prstDash val="solid"/>
              <a:miter/>
            </a:ln>
          </p:spPr>
          <p:txBody>
            <a:bodyPr rtlCol="0" anchor="ctr"/>
            <a:lstStyle/>
            <a:p>
              <a:endParaRPr lang="en-US" sz="1050"/>
            </a:p>
          </p:txBody>
        </p:sp>
        <p:sp>
          <p:nvSpPr>
            <p:cNvPr id="207" name="Freeform: Shape 135">
              <a:extLst>
                <a:ext uri="{FF2B5EF4-FFF2-40B4-BE49-F238E27FC236}">
                  <a16:creationId xmlns:a16="http://schemas.microsoft.com/office/drawing/2014/main" id="{6A03AAF1-8A22-0B07-703B-C006EB044A71}"/>
                </a:ext>
              </a:extLst>
            </p:cNvPr>
            <p:cNvSpPr/>
            <p:nvPr/>
          </p:nvSpPr>
          <p:spPr>
            <a:xfrm>
              <a:off x="12678315" y="6829398"/>
              <a:ext cx="51380" cy="68506"/>
            </a:xfrm>
            <a:custGeom>
              <a:avLst/>
              <a:gdLst>
                <a:gd name="connsiteX0" fmla="*/ 52921 w 51379"/>
                <a:gd name="connsiteY0" fmla="*/ 12845 h 68506"/>
                <a:gd name="connsiteX1" fmla="*/ 52750 w 51379"/>
                <a:gd name="connsiteY1" fmla="*/ 43330 h 68506"/>
                <a:gd name="connsiteX2" fmla="*/ 12845 w 51379"/>
                <a:gd name="connsiteY2" fmla="*/ 66622 h 68506"/>
                <a:gd name="connsiteX3" fmla="*/ 13016 w 51379"/>
                <a:gd name="connsiteY3" fmla="*/ 36137 h 68506"/>
              </a:gdLst>
              <a:ahLst/>
              <a:cxnLst>
                <a:cxn ang="0">
                  <a:pos x="connsiteX0" y="connsiteY0"/>
                </a:cxn>
                <a:cxn ang="0">
                  <a:pos x="connsiteX1" y="connsiteY1"/>
                </a:cxn>
                <a:cxn ang="0">
                  <a:pos x="connsiteX2" y="connsiteY2"/>
                </a:cxn>
                <a:cxn ang="0">
                  <a:pos x="connsiteX3" y="connsiteY3"/>
                </a:cxn>
              </a:cxnLst>
              <a:rect l="l" t="t" r="r" b="b"/>
              <a:pathLst>
                <a:path w="51379" h="68506">
                  <a:moveTo>
                    <a:pt x="52921" y="12845"/>
                  </a:moveTo>
                  <a:lnTo>
                    <a:pt x="52750" y="43330"/>
                  </a:lnTo>
                  <a:lnTo>
                    <a:pt x="12845" y="66622"/>
                  </a:lnTo>
                  <a:lnTo>
                    <a:pt x="13016" y="36137"/>
                  </a:lnTo>
                  <a:close/>
                </a:path>
              </a:pathLst>
            </a:custGeom>
            <a:solidFill>
              <a:srgbClr val="FFB839"/>
            </a:solidFill>
            <a:ln w="9525" cap="flat">
              <a:noFill/>
              <a:prstDash val="solid"/>
              <a:miter/>
            </a:ln>
          </p:spPr>
          <p:txBody>
            <a:bodyPr rtlCol="0" anchor="ctr"/>
            <a:lstStyle/>
            <a:p>
              <a:endParaRPr lang="en-US" sz="1050"/>
            </a:p>
          </p:txBody>
        </p:sp>
        <p:sp>
          <p:nvSpPr>
            <p:cNvPr id="208" name="Freeform: Shape 136">
              <a:extLst>
                <a:ext uri="{FF2B5EF4-FFF2-40B4-BE49-F238E27FC236}">
                  <a16:creationId xmlns:a16="http://schemas.microsoft.com/office/drawing/2014/main" id="{51492381-7052-1CDA-D18D-BC7EE1612096}"/>
                </a:ext>
              </a:extLst>
            </p:cNvPr>
            <p:cNvSpPr/>
            <p:nvPr/>
          </p:nvSpPr>
          <p:spPr>
            <a:xfrm>
              <a:off x="12529485" y="6854392"/>
              <a:ext cx="85633" cy="68506"/>
            </a:xfrm>
            <a:custGeom>
              <a:avLst/>
              <a:gdLst>
                <a:gd name="connsiteX0" fmla="*/ 12845 w 85632"/>
                <a:gd name="connsiteY0" fmla="*/ 60296 h 68506"/>
                <a:gd name="connsiteX1" fmla="*/ 13016 w 85632"/>
                <a:gd name="connsiteY1" fmla="*/ 29811 h 68506"/>
                <a:gd name="connsiteX2" fmla="*/ 21237 w 85632"/>
                <a:gd name="connsiteY2" fmla="*/ 18679 h 68506"/>
                <a:gd name="connsiteX3" fmla="*/ 44529 w 85632"/>
                <a:gd name="connsiteY3" fmla="*/ 12856 h 68506"/>
                <a:gd name="connsiteX4" fmla="*/ 75699 w 85632"/>
                <a:gd name="connsiteY4" fmla="*/ 18679 h 68506"/>
                <a:gd name="connsiteX5" fmla="*/ 75528 w 85632"/>
                <a:gd name="connsiteY5" fmla="*/ 49164 h 68506"/>
                <a:gd name="connsiteX6" fmla="*/ 44358 w 85632"/>
                <a:gd name="connsiteY6" fmla="*/ 43341 h 68506"/>
                <a:gd name="connsiteX7" fmla="*/ 21066 w 85632"/>
                <a:gd name="connsiteY7" fmla="*/ 49164 h 68506"/>
                <a:gd name="connsiteX8" fmla="*/ 12845 w 85632"/>
                <a:gd name="connsiteY8" fmla="*/ 60296 h 6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632" h="68506">
                  <a:moveTo>
                    <a:pt x="12845" y="60296"/>
                  </a:moveTo>
                  <a:lnTo>
                    <a:pt x="13016" y="29811"/>
                  </a:lnTo>
                  <a:cubicBezTo>
                    <a:pt x="13016" y="25529"/>
                    <a:pt x="15756" y="21761"/>
                    <a:pt x="21237" y="18679"/>
                  </a:cubicBezTo>
                  <a:cubicBezTo>
                    <a:pt x="27574" y="15082"/>
                    <a:pt x="35281" y="13027"/>
                    <a:pt x="44529" y="12856"/>
                  </a:cubicBezTo>
                  <a:cubicBezTo>
                    <a:pt x="53606" y="12684"/>
                    <a:pt x="64053" y="14568"/>
                    <a:pt x="75699" y="18679"/>
                  </a:cubicBezTo>
                  <a:lnTo>
                    <a:pt x="75528" y="49164"/>
                  </a:lnTo>
                  <a:cubicBezTo>
                    <a:pt x="64053" y="45054"/>
                    <a:pt x="53606" y="43169"/>
                    <a:pt x="44358" y="43341"/>
                  </a:cubicBezTo>
                  <a:cubicBezTo>
                    <a:pt x="35110" y="43512"/>
                    <a:pt x="27402" y="45567"/>
                    <a:pt x="21066" y="49164"/>
                  </a:cubicBezTo>
                  <a:cubicBezTo>
                    <a:pt x="15756" y="52247"/>
                    <a:pt x="13016" y="56014"/>
                    <a:pt x="12845" y="60296"/>
                  </a:cubicBezTo>
                  <a:close/>
                </a:path>
              </a:pathLst>
            </a:custGeom>
            <a:solidFill>
              <a:srgbClr val="FFB839"/>
            </a:solidFill>
            <a:ln w="9525" cap="flat">
              <a:noFill/>
              <a:prstDash val="solid"/>
              <a:miter/>
            </a:ln>
          </p:spPr>
          <p:txBody>
            <a:bodyPr rtlCol="0" anchor="ctr"/>
            <a:lstStyle/>
            <a:p>
              <a:endParaRPr lang="en-US" sz="1050"/>
            </a:p>
          </p:txBody>
        </p:sp>
        <p:sp>
          <p:nvSpPr>
            <p:cNvPr id="209" name="Freeform: Shape 137">
              <a:extLst>
                <a:ext uri="{FF2B5EF4-FFF2-40B4-BE49-F238E27FC236}">
                  <a16:creationId xmlns:a16="http://schemas.microsoft.com/office/drawing/2014/main" id="{6E4B4A79-48B4-1893-EC75-652BF94A8E9E}"/>
                </a:ext>
              </a:extLst>
            </p:cNvPr>
            <p:cNvSpPr/>
            <p:nvPr/>
          </p:nvSpPr>
          <p:spPr>
            <a:xfrm>
              <a:off x="12567849" y="6880607"/>
              <a:ext cx="85633" cy="85633"/>
            </a:xfrm>
            <a:custGeom>
              <a:avLst/>
              <a:gdLst>
                <a:gd name="connsiteX0" fmla="*/ 75186 w 85632"/>
                <a:gd name="connsiteY0" fmla="*/ 12845 h 85632"/>
                <a:gd name="connsiteX1" fmla="*/ 75014 w 85632"/>
                <a:gd name="connsiteY1" fmla="*/ 43502 h 85632"/>
                <a:gd name="connsiteX2" fmla="*/ 12845 w 85632"/>
                <a:gd name="connsiteY2" fmla="*/ 79638 h 85632"/>
                <a:gd name="connsiteX3" fmla="*/ 12845 w 85632"/>
                <a:gd name="connsiteY3" fmla="*/ 49153 h 85632"/>
              </a:gdLst>
              <a:ahLst/>
              <a:cxnLst>
                <a:cxn ang="0">
                  <a:pos x="connsiteX0" y="connsiteY0"/>
                </a:cxn>
                <a:cxn ang="0">
                  <a:pos x="connsiteX1" y="connsiteY1"/>
                </a:cxn>
                <a:cxn ang="0">
                  <a:pos x="connsiteX2" y="connsiteY2"/>
                </a:cxn>
                <a:cxn ang="0">
                  <a:pos x="connsiteX3" y="connsiteY3"/>
                </a:cxn>
              </a:cxnLst>
              <a:rect l="l" t="t" r="r" b="b"/>
              <a:pathLst>
                <a:path w="85632" h="85632">
                  <a:moveTo>
                    <a:pt x="75186" y="12845"/>
                  </a:moveTo>
                  <a:lnTo>
                    <a:pt x="75014" y="43502"/>
                  </a:lnTo>
                  <a:lnTo>
                    <a:pt x="12845" y="79638"/>
                  </a:lnTo>
                  <a:lnTo>
                    <a:pt x="12845" y="49153"/>
                  </a:lnTo>
                  <a:close/>
                </a:path>
              </a:pathLst>
            </a:custGeom>
            <a:solidFill>
              <a:srgbClr val="FFB839"/>
            </a:solidFill>
            <a:ln w="9525" cap="flat">
              <a:noFill/>
              <a:prstDash val="solid"/>
              <a:miter/>
            </a:ln>
          </p:spPr>
          <p:txBody>
            <a:bodyPr rtlCol="0" anchor="ctr"/>
            <a:lstStyle/>
            <a:p>
              <a:endParaRPr lang="en-US" sz="1050"/>
            </a:p>
          </p:txBody>
        </p:sp>
        <p:sp>
          <p:nvSpPr>
            <p:cNvPr id="210" name="Freeform: Shape 138">
              <a:extLst>
                <a:ext uri="{FF2B5EF4-FFF2-40B4-BE49-F238E27FC236}">
                  <a16:creationId xmlns:a16="http://schemas.microsoft.com/office/drawing/2014/main" id="{A1891F61-AFF1-3078-22F7-54B318E0656B}"/>
                </a:ext>
              </a:extLst>
            </p:cNvPr>
            <p:cNvSpPr/>
            <p:nvPr/>
          </p:nvSpPr>
          <p:spPr>
            <a:xfrm>
              <a:off x="12447792" y="6863823"/>
              <a:ext cx="51380" cy="102759"/>
            </a:xfrm>
            <a:custGeom>
              <a:avLst/>
              <a:gdLst>
                <a:gd name="connsiteX0" fmla="*/ 12845 w 51379"/>
                <a:gd name="connsiteY0" fmla="*/ 43330 h 102759"/>
                <a:gd name="connsiteX1" fmla="*/ 13016 w 51379"/>
                <a:gd name="connsiteY1" fmla="*/ 12845 h 102759"/>
                <a:gd name="connsiteX2" fmla="*/ 21237 w 51379"/>
                <a:gd name="connsiteY2" fmla="*/ 36993 h 102759"/>
                <a:gd name="connsiteX3" fmla="*/ 51551 w 51379"/>
                <a:gd name="connsiteY3" fmla="*/ 70561 h 102759"/>
                <a:gd name="connsiteX4" fmla="*/ 51551 w 51379"/>
                <a:gd name="connsiteY4" fmla="*/ 101047 h 102759"/>
                <a:gd name="connsiteX5" fmla="*/ 21237 w 51379"/>
                <a:gd name="connsiteY5" fmla="*/ 67479 h 102759"/>
                <a:gd name="connsiteX6" fmla="*/ 12845 w 51379"/>
                <a:gd name="connsiteY6" fmla="*/ 43330 h 10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379" h="102759">
                  <a:moveTo>
                    <a:pt x="12845" y="43330"/>
                  </a:moveTo>
                  <a:lnTo>
                    <a:pt x="13016" y="12845"/>
                  </a:lnTo>
                  <a:cubicBezTo>
                    <a:pt x="13016" y="21066"/>
                    <a:pt x="15756" y="29115"/>
                    <a:pt x="21237" y="36993"/>
                  </a:cubicBezTo>
                  <a:cubicBezTo>
                    <a:pt x="28259" y="46927"/>
                    <a:pt x="38192" y="58059"/>
                    <a:pt x="51551" y="70561"/>
                  </a:cubicBezTo>
                  <a:lnTo>
                    <a:pt x="51551" y="101047"/>
                  </a:lnTo>
                  <a:cubicBezTo>
                    <a:pt x="38192" y="88545"/>
                    <a:pt x="28088" y="77412"/>
                    <a:pt x="21237" y="67479"/>
                  </a:cubicBezTo>
                  <a:cubicBezTo>
                    <a:pt x="15585" y="59601"/>
                    <a:pt x="12845" y="51551"/>
                    <a:pt x="12845" y="43330"/>
                  </a:cubicBezTo>
                  <a:close/>
                </a:path>
              </a:pathLst>
            </a:custGeom>
            <a:solidFill>
              <a:srgbClr val="FFB839"/>
            </a:solidFill>
            <a:ln w="9525" cap="flat">
              <a:noFill/>
              <a:prstDash val="solid"/>
              <a:miter/>
            </a:ln>
          </p:spPr>
          <p:txBody>
            <a:bodyPr rtlCol="0" anchor="ctr"/>
            <a:lstStyle/>
            <a:p>
              <a:endParaRPr lang="en-US" sz="1050"/>
            </a:p>
          </p:txBody>
        </p:sp>
        <p:sp>
          <p:nvSpPr>
            <p:cNvPr id="211" name="Freeform: Shape 139">
              <a:extLst>
                <a:ext uri="{FF2B5EF4-FFF2-40B4-BE49-F238E27FC236}">
                  <a16:creationId xmlns:a16="http://schemas.microsoft.com/office/drawing/2014/main" id="{A13C1BBD-E535-D6A1-C6C9-49BCFBACC7B2}"/>
                </a:ext>
              </a:extLst>
            </p:cNvPr>
            <p:cNvSpPr/>
            <p:nvPr/>
          </p:nvSpPr>
          <p:spPr>
            <a:xfrm>
              <a:off x="12630189" y="6880607"/>
              <a:ext cx="51380" cy="85633"/>
            </a:xfrm>
            <a:custGeom>
              <a:avLst/>
              <a:gdLst>
                <a:gd name="connsiteX0" fmla="*/ 50181 w 51379"/>
                <a:gd name="connsiteY0" fmla="*/ 56517 h 85632"/>
                <a:gd name="connsiteX1" fmla="*/ 50181 w 51379"/>
                <a:gd name="connsiteY1" fmla="*/ 87003 h 85632"/>
                <a:gd name="connsiteX2" fmla="*/ 12845 w 51379"/>
                <a:gd name="connsiteY2" fmla="*/ 43330 h 85632"/>
                <a:gd name="connsiteX3" fmla="*/ 13016 w 51379"/>
                <a:gd name="connsiteY3" fmla="*/ 12845 h 85632"/>
                <a:gd name="connsiteX4" fmla="*/ 50181 w 51379"/>
                <a:gd name="connsiteY4" fmla="*/ 56517 h 85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79" h="85632">
                  <a:moveTo>
                    <a:pt x="50181" y="56517"/>
                  </a:moveTo>
                  <a:lnTo>
                    <a:pt x="50181" y="87003"/>
                  </a:lnTo>
                  <a:cubicBezTo>
                    <a:pt x="42303" y="70219"/>
                    <a:pt x="29800" y="55661"/>
                    <a:pt x="12845" y="43330"/>
                  </a:cubicBezTo>
                  <a:lnTo>
                    <a:pt x="13016" y="12845"/>
                  </a:lnTo>
                  <a:cubicBezTo>
                    <a:pt x="29800" y="25347"/>
                    <a:pt x="42303" y="39905"/>
                    <a:pt x="50181" y="56517"/>
                  </a:cubicBezTo>
                  <a:close/>
                </a:path>
              </a:pathLst>
            </a:custGeom>
            <a:solidFill>
              <a:srgbClr val="FFB839"/>
            </a:solidFill>
            <a:ln w="9525" cap="flat">
              <a:noFill/>
              <a:prstDash val="solid"/>
              <a:miter/>
            </a:ln>
          </p:spPr>
          <p:txBody>
            <a:bodyPr rtlCol="0" anchor="ctr"/>
            <a:lstStyle/>
            <a:p>
              <a:endParaRPr lang="en-US" sz="1050"/>
            </a:p>
          </p:txBody>
        </p:sp>
        <p:sp>
          <p:nvSpPr>
            <p:cNvPr id="212" name="Freeform: Shape 140">
              <a:extLst>
                <a:ext uri="{FF2B5EF4-FFF2-40B4-BE49-F238E27FC236}">
                  <a16:creationId xmlns:a16="http://schemas.microsoft.com/office/drawing/2014/main" id="{016D7D5E-E7A7-B77A-33C6-23DEF705BB30}"/>
                </a:ext>
              </a:extLst>
            </p:cNvPr>
            <p:cNvSpPr/>
            <p:nvPr/>
          </p:nvSpPr>
          <p:spPr>
            <a:xfrm>
              <a:off x="12667354" y="6908865"/>
              <a:ext cx="85633" cy="68506"/>
            </a:xfrm>
            <a:custGeom>
              <a:avLst/>
              <a:gdLst>
                <a:gd name="connsiteX0" fmla="*/ 76384 w 85632"/>
                <a:gd name="connsiteY0" fmla="*/ 12845 h 68506"/>
                <a:gd name="connsiteX1" fmla="*/ 76384 w 85632"/>
                <a:gd name="connsiteY1" fmla="*/ 43330 h 68506"/>
                <a:gd name="connsiteX2" fmla="*/ 12845 w 85632"/>
                <a:gd name="connsiteY2" fmla="*/ 58915 h 68506"/>
                <a:gd name="connsiteX3" fmla="*/ 13016 w 85632"/>
                <a:gd name="connsiteY3" fmla="*/ 28259 h 68506"/>
              </a:gdLst>
              <a:ahLst/>
              <a:cxnLst>
                <a:cxn ang="0">
                  <a:pos x="connsiteX0" y="connsiteY0"/>
                </a:cxn>
                <a:cxn ang="0">
                  <a:pos x="connsiteX1" y="connsiteY1"/>
                </a:cxn>
                <a:cxn ang="0">
                  <a:pos x="connsiteX2" y="connsiteY2"/>
                </a:cxn>
                <a:cxn ang="0">
                  <a:pos x="connsiteX3" y="connsiteY3"/>
                </a:cxn>
              </a:cxnLst>
              <a:rect l="l" t="t" r="r" b="b"/>
              <a:pathLst>
                <a:path w="85632" h="68506">
                  <a:moveTo>
                    <a:pt x="76384" y="12845"/>
                  </a:moveTo>
                  <a:lnTo>
                    <a:pt x="76384" y="43330"/>
                  </a:lnTo>
                  <a:lnTo>
                    <a:pt x="12845" y="58915"/>
                  </a:lnTo>
                  <a:lnTo>
                    <a:pt x="13016" y="28259"/>
                  </a:lnTo>
                  <a:close/>
                </a:path>
              </a:pathLst>
            </a:custGeom>
            <a:solidFill>
              <a:srgbClr val="FFB839"/>
            </a:solidFill>
            <a:ln w="9525" cap="flat">
              <a:noFill/>
              <a:prstDash val="solid"/>
              <a:miter/>
            </a:ln>
          </p:spPr>
          <p:txBody>
            <a:bodyPr rtlCol="0" anchor="ctr"/>
            <a:lstStyle/>
            <a:p>
              <a:endParaRPr lang="en-US" sz="1050"/>
            </a:p>
          </p:txBody>
        </p:sp>
        <p:sp>
          <p:nvSpPr>
            <p:cNvPr id="213" name="Freeform: Shape 141">
              <a:extLst>
                <a:ext uri="{FF2B5EF4-FFF2-40B4-BE49-F238E27FC236}">
                  <a16:creationId xmlns:a16="http://schemas.microsoft.com/office/drawing/2014/main" id="{18EA4F95-9A85-A6E3-06D5-378E8BCF7963}"/>
                </a:ext>
              </a:extLst>
            </p:cNvPr>
            <p:cNvSpPr/>
            <p:nvPr/>
          </p:nvSpPr>
          <p:spPr>
            <a:xfrm>
              <a:off x="12514071" y="6948085"/>
              <a:ext cx="34253" cy="68506"/>
            </a:xfrm>
            <a:custGeom>
              <a:avLst/>
              <a:gdLst>
                <a:gd name="connsiteX0" fmla="*/ 22436 w 34253"/>
                <a:gd name="connsiteY0" fmla="*/ 31684 h 68506"/>
                <a:gd name="connsiteX1" fmla="*/ 22436 w 34253"/>
                <a:gd name="connsiteY1" fmla="*/ 62170 h 68506"/>
                <a:gd name="connsiteX2" fmla="*/ 22265 w 34253"/>
                <a:gd name="connsiteY2" fmla="*/ 60799 h 68506"/>
                <a:gd name="connsiteX3" fmla="*/ 12845 w 34253"/>
                <a:gd name="connsiteY3" fmla="*/ 43330 h 68506"/>
                <a:gd name="connsiteX4" fmla="*/ 13016 w 34253"/>
                <a:gd name="connsiteY4" fmla="*/ 12845 h 68506"/>
                <a:gd name="connsiteX5" fmla="*/ 22436 w 34253"/>
                <a:gd name="connsiteY5" fmla="*/ 30314 h 68506"/>
                <a:gd name="connsiteX6" fmla="*/ 22436 w 34253"/>
                <a:gd name="connsiteY6" fmla="*/ 31684 h 6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253" h="68506">
                  <a:moveTo>
                    <a:pt x="22436" y="31684"/>
                  </a:moveTo>
                  <a:lnTo>
                    <a:pt x="22436" y="62170"/>
                  </a:lnTo>
                  <a:cubicBezTo>
                    <a:pt x="22436" y="61656"/>
                    <a:pt x="22436" y="61142"/>
                    <a:pt x="22265" y="60799"/>
                  </a:cubicBezTo>
                  <a:cubicBezTo>
                    <a:pt x="21580" y="55832"/>
                    <a:pt x="18497" y="50009"/>
                    <a:pt x="12845" y="43330"/>
                  </a:cubicBezTo>
                  <a:lnTo>
                    <a:pt x="13016" y="12845"/>
                  </a:lnTo>
                  <a:cubicBezTo>
                    <a:pt x="18668" y="19524"/>
                    <a:pt x="21751" y="25347"/>
                    <a:pt x="22436" y="30314"/>
                  </a:cubicBezTo>
                  <a:cubicBezTo>
                    <a:pt x="22436" y="30828"/>
                    <a:pt x="22436" y="31170"/>
                    <a:pt x="22436" y="31684"/>
                  </a:cubicBezTo>
                  <a:close/>
                </a:path>
              </a:pathLst>
            </a:custGeom>
            <a:solidFill>
              <a:srgbClr val="FFB839"/>
            </a:solidFill>
            <a:ln w="9525" cap="flat">
              <a:noFill/>
              <a:prstDash val="solid"/>
              <a:miter/>
            </a:ln>
          </p:spPr>
          <p:txBody>
            <a:bodyPr rtlCol="0" anchor="ctr"/>
            <a:lstStyle/>
            <a:p>
              <a:endParaRPr lang="en-US" sz="1050"/>
            </a:p>
          </p:txBody>
        </p:sp>
        <p:sp>
          <p:nvSpPr>
            <p:cNvPr id="214" name="Freeform: Shape 142">
              <a:extLst>
                <a:ext uri="{FF2B5EF4-FFF2-40B4-BE49-F238E27FC236}">
                  <a16:creationId xmlns:a16="http://schemas.microsoft.com/office/drawing/2014/main" id="{7F0F7479-7690-ED53-BD47-7B088A90BCF1}"/>
                </a:ext>
              </a:extLst>
            </p:cNvPr>
            <p:cNvSpPr/>
            <p:nvPr/>
          </p:nvSpPr>
          <p:spPr>
            <a:xfrm>
              <a:off x="12463548" y="6948085"/>
              <a:ext cx="68506" cy="85633"/>
            </a:xfrm>
            <a:custGeom>
              <a:avLst/>
              <a:gdLst>
                <a:gd name="connsiteX0" fmla="*/ 63368 w 68506"/>
                <a:gd name="connsiteY0" fmla="*/ 12845 h 85632"/>
                <a:gd name="connsiteX1" fmla="*/ 63197 w 68506"/>
                <a:gd name="connsiteY1" fmla="*/ 43501 h 85632"/>
                <a:gd name="connsiteX2" fmla="*/ 12845 w 68506"/>
                <a:gd name="connsiteY2" fmla="*/ 72788 h 85632"/>
                <a:gd name="connsiteX3" fmla="*/ 12845 w 68506"/>
                <a:gd name="connsiteY3" fmla="*/ 42303 h 85632"/>
              </a:gdLst>
              <a:ahLst/>
              <a:cxnLst>
                <a:cxn ang="0">
                  <a:pos x="connsiteX0" y="connsiteY0"/>
                </a:cxn>
                <a:cxn ang="0">
                  <a:pos x="connsiteX1" y="connsiteY1"/>
                </a:cxn>
                <a:cxn ang="0">
                  <a:pos x="connsiteX2" y="connsiteY2"/>
                </a:cxn>
                <a:cxn ang="0">
                  <a:pos x="connsiteX3" y="connsiteY3"/>
                </a:cxn>
              </a:cxnLst>
              <a:rect l="l" t="t" r="r" b="b"/>
              <a:pathLst>
                <a:path w="68506" h="85632">
                  <a:moveTo>
                    <a:pt x="63368" y="12845"/>
                  </a:moveTo>
                  <a:lnTo>
                    <a:pt x="63197" y="43501"/>
                  </a:lnTo>
                  <a:lnTo>
                    <a:pt x="12845" y="72788"/>
                  </a:lnTo>
                  <a:lnTo>
                    <a:pt x="12845" y="42303"/>
                  </a:lnTo>
                  <a:close/>
                </a:path>
              </a:pathLst>
            </a:custGeom>
            <a:solidFill>
              <a:srgbClr val="FFB839"/>
            </a:solidFill>
            <a:ln w="9525" cap="flat">
              <a:noFill/>
              <a:prstDash val="solid"/>
              <a:miter/>
            </a:ln>
          </p:spPr>
          <p:txBody>
            <a:bodyPr rtlCol="0" anchor="ctr"/>
            <a:lstStyle/>
            <a:p>
              <a:endParaRPr lang="en-US" sz="1050"/>
            </a:p>
          </p:txBody>
        </p:sp>
        <p:sp>
          <p:nvSpPr>
            <p:cNvPr id="215" name="Freeform: Shape 143">
              <a:extLst>
                <a:ext uri="{FF2B5EF4-FFF2-40B4-BE49-F238E27FC236}">
                  <a16:creationId xmlns:a16="http://schemas.microsoft.com/office/drawing/2014/main" id="{2786FBFF-2804-4390-E9B9-0583F4835C42}"/>
                </a:ext>
              </a:extLst>
            </p:cNvPr>
            <p:cNvSpPr/>
            <p:nvPr/>
          </p:nvSpPr>
          <p:spPr>
            <a:xfrm>
              <a:off x="12605699" y="6973946"/>
              <a:ext cx="17127" cy="51380"/>
            </a:xfrm>
            <a:custGeom>
              <a:avLst/>
              <a:gdLst>
                <a:gd name="connsiteX0" fmla="*/ 13530 w 17126"/>
                <a:gd name="connsiteY0" fmla="*/ 12845 h 51379"/>
                <a:gd name="connsiteX1" fmla="*/ 13359 w 17126"/>
                <a:gd name="connsiteY1" fmla="*/ 43330 h 51379"/>
                <a:gd name="connsiteX2" fmla="*/ 12845 w 17126"/>
                <a:gd name="connsiteY2" fmla="*/ 49667 h 51379"/>
                <a:gd name="connsiteX3" fmla="*/ 12845 w 17126"/>
                <a:gd name="connsiteY3" fmla="*/ 19182 h 51379"/>
                <a:gd name="connsiteX4" fmla="*/ 13530 w 17126"/>
                <a:gd name="connsiteY4" fmla="*/ 12845 h 51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26" h="51379">
                  <a:moveTo>
                    <a:pt x="13530" y="12845"/>
                  </a:moveTo>
                  <a:lnTo>
                    <a:pt x="13359" y="43330"/>
                  </a:lnTo>
                  <a:cubicBezTo>
                    <a:pt x="13359" y="45386"/>
                    <a:pt x="13188" y="47441"/>
                    <a:pt x="12845" y="49667"/>
                  </a:cubicBezTo>
                  <a:lnTo>
                    <a:pt x="12845" y="19182"/>
                  </a:lnTo>
                  <a:cubicBezTo>
                    <a:pt x="13359" y="16956"/>
                    <a:pt x="13530" y="14901"/>
                    <a:pt x="13530" y="12845"/>
                  </a:cubicBezTo>
                  <a:close/>
                </a:path>
              </a:pathLst>
            </a:custGeom>
            <a:solidFill>
              <a:srgbClr val="FFB839"/>
            </a:solidFill>
            <a:ln w="9525" cap="flat">
              <a:noFill/>
              <a:prstDash val="solid"/>
              <a:miter/>
            </a:ln>
          </p:spPr>
          <p:txBody>
            <a:bodyPr rtlCol="0" anchor="ctr"/>
            <a:lstStyle/>
            <a:p>
              <a:endParaRPr lang="en-US" sz="1050"/>
            </a:p>
          </p:txBody>
        </p:sp>
        <p:sp>
          <p:nvSpPr>
            <p:cNvPr id="216" name="Freeform: Shape 144">
              <a:extLst>
                <a:ext uri="{FF2B5EF4-FFF2-40B4-BE49-F238E27FC236}">
                  <a16:creationId xmlns:a16="http://schemas.microsoft.com/office/drawing/2014/main" id="{A1050758-1150-6577-BE57-83C0FD7CA4A9}"/>
                </a:ext>
              </a:extLst>
            </p:cNvPr>
            <p:cNvSpPr/>
            <p:nvPr/>
          </p:nvSpPr>
          <p:spPr>
            <a:xfrm>
              <a:off x="12314547" y="6915031"/>
              <a:ext cx="85633" cy="119886"/>
            </a:xfrm>
            <a:custGeom>
              <a:avLst/>
              <a:gdLst>
                <a:gd name="connsiteX0" fmla="*/ 75528 w 85632"/>
                <a:gd name="connsiteY0" fmla="*/ 82893 h 119885"/>
                <a:gd name="connsiteX1" fmla="*/ 75357 w 85632"/>
                <a:gd name="connsiteY1" fmla="*/ 113378 h 119885"/>
                <a:gd name="connsiteX2" fmla="*/ 33054 w 85632"/>
                <a:gd name="connsiteY2" fmla="*/ 77754 h 119885"/>
                <a:gd name="connsiteX3" fmla="*/ 12845 w 85632"/>
                <a:gd name="connsiteY3" fmla="*/ 43330 h 119885"/>
                <a:gd name="connsiteX4" fmla="*/ 13016 w 85632"/>
                <a:gd name="connsiteY4" fmla="*/ 12845 h 119885"/>
                <a:gd name="connsiteX5" fmla="*/ 33226 w 85632"/>
                <a:gd name="connsiteY5" fmla="*/ 47269 h 119885"/>
                <a:gd name="connsiteX6" fmla="*/ 75528 w 85632"/>
                <a:gd name="connsiteY6" fmla="*/ 82893 h 119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632" h="119885">
                  <a:moveTo>
                    <a:pt x="75528" y="82893"/>
                  </a:moveTo>
                  <a:lnTo>
                    <a:pt x="75357" y="113378"/>
                  </a:lnTo>
                  <a:cubicBezTo>
                    <a:pt x="58230" y="102245"/>
                    <a:pt x="44015" y="90428"/>
                    <a:pt x="33054" y="77754"/>
                  </a:cubicBezTo>
                  <a:cubicBezTo>
                    <a:pt x="21922" y="65081"/>
                    <a:pt x="15243" y="53606"/>
                    <a:pt x="12845" y="43330"/>
                  </a:cubicBezTo>
                  <a:lnTo>
                    <a:pt x="13016" y="12845"/>
                  </a:lnTo>
                  <a:cubicBezTo>
                    <a:pt x="15414" y="23120"/>
                    <a:pt x="21922" y="34767"/>
                    <a:pt x="33226" y="47269"/>
                  </a:cubicBezTo>
                  <a:cubicBezTo>
                    <a:pt x="44187" y="59772"/>
                    <a:pt x="58402" y="71760"/>
                    <a:pt x="75528" y="82893"/>
                  </a:cubicBezTo>
                  <a:close/>
                </a:path>
              </a:pathLst>
            </a:custGeom>
            <a:solidFill>
              <a:srgbClr val="FFB839"/>
            </a:solidFill>
            <a:ln w="9525" cap="flat">
              <a:noFill/>
              <a:prstDash val="solid"/>
              <a:miter/>
            </a:ln>
          </p:spPr>
          <p:txBody>
            <a:bodyPr rtlCol="0" anchor="ctr"/>
            <a:lstStyle/>
            <a:p>
              <a:endParaRPr lang="en-US" sz="1050"/>
            </a:p>
          </p:txBody>
        </p:sp>
        <p:sp>
          <p:nvSpPr>
            <p:cNvPr id="217" name="Freeform: Shape 145">
              <a:extLst>
                <a:ext uri="{FF2B5EF4-FFF2-40B4-BE49-F238E27FC236}">
                  <a16:creationId xmlns:a16="http://schemas.microsoft.com/office/drawing/2014/main" id="{427A1D2A-E2A9-352C-37DE-F121FE278A23}"/>
                </a:ext>
              </a:extLst>
            </p:cNvPr>
            <p:cNvSpPr/>
            <p:nvPr/>
          </p:nvSpPr>
          <p:spPr>
            <a:xfrm>
              <a:off x="12415080" y="6980112"/>
              <a:ext cx="205519" cy="102759"/>
            </a:xfrm>
            <a:custGeom>
              <a:avLst/>
              <a:gdLst>
                <a:gd name="connsiteX0" fmla="*/ 203635 w 205518"/>
                <a:gd name="connsiteY0" fmla="*/ 12845 h 102759"/>
                <a:gd name="connsiteX1" fmla="*/ 203635 w 205518"/>
                <a:gd name="connsiteY1" fmla="*/ 43330 h 102759"/>
                <a:gd name="connsiteX2" fmla="*/ 176746 w 205518"/>
                <a:gd name="connsiteY2" fmla="*/ 73130 h 102759"/>
                <a:gd name="connsiteX3" fmla="*/ 103273 w 205518"/>
                <a:gd name="connsiteY3" fmla="*/ 90257 h 102759"/>
                <a:gd name="connsiteX4" fmla="*/ 12845 w 205518"/>
                <a:gd name="connsiteY4" fmla="*/ 68849 h 102759"/>
                <a:gd name="connsiteX5" fmla="*/ 13016 w 205518"/>
                <a:gd name="connsiteY5" fmla="*/ 38363 h 102759"/>
                <a:gd name="connsiteX6" fmla="*/ 103445 w 205518"/>
                <a:gd name="connsiteY6" fmla="*/ 59772 h 102759"/>
                <a:gd name="connsiteX7" fmla="*/ 176917 w 205518"/>
                <a:gd name="connsiteY7" fmla="*/ 42645 h 102759"/>
                <a:gd name="connsiteX8" fmla="*/ 203635 w 205518"/>
                <a:gd name="connsiteY8" fmla="*/ 12845 h 10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5518" h="102759">
                  <a:moveTo>
                    <a:pt x="203635" y="12845"/>
                  </a:moveTo>
                  <a:lnTo>
                    <a:pt x="203635" y="43330"/>
                  </a:lnTo>
                  <a:cubicBezTo>
                    <a:pt x="201922" y="53777"/>
                    <a:pt x="193016" y="63711"/>
                    <a:pt x="176746" y="73130"/>
                  </a:cubicBezTo>
                  <a:cubicBezTo>
                    <a:pt x="156708" y="84777"/>
                    <a:pt x="132217" y="90428"/>
                    <a:pt x="103273" y="90257"/>
                  </a:cubicBezTo>
                  <a:cubicBezTo>
                    <a:pt x="74158" y="90086"/>
                    <a:pt x="44187" y="83064"/>
                    <a:pt x="12845" y="68849"/>
                  </a:cubicBezTo>
                  <a:lnTo>
                    <a:pt x="13016" y="38363"/>
                  </a:lnTo>
                  <a:cubicBezTo>
                    <a:pt x="44187" y="52407"/>
                    <a:pt x="74329" y="59601"/>
                    <a:pt x="103445" y="59772"/>
                  </a:cubicBezTo>
                  <a:cubicBezTo>
                    <a:pt x="132389" y="59943"/>
                    <a:pt x="156879" y="54291"/>
                    <a:pt x="176917" y="42645"/>
                  </a:cubicBezTo>
                  <a:cubicBezTo>
                    <a:pt x="193016" y="33226"/>
                    <a:pt x="201922" y="23292"/>
                    <a:pt x="203635" y="12845"/>
                  </a:cubicBezTo>
                  <a:close/>
                </a:path>
              </a:pathLst>
            </a:custGeom>
            <a:solidFill>
              <a:srgbClr val="FFB839"/>
            </a:solidFill>
            <a:ln w="9525" cap="flat">
              <a:noFill/>
              <a:prstDash val="solid"/>
              <a:miter/>
            </a:ln>
          </p:spPr>
          <p:txBody>
            <a:bodyPr rtlCol="0" anchor="ctr"/>
            <a:lstStyle/>
            <a:p>
              <a:endParaRPr lang="en-US" sz="1050"/>
            </a:p>
          </p:txBody>
        </p:sp>
        <p:sp>
          <p:nvSpPr>
            <p:cNvPr id="218" name="Freeform: Shape 146">
              <a:extLst>
                <a:ext uri="{FF2B5EF4-FFF2-40B4-BE49-F238E27FC236}">
                  <a16:creationId xmlns:a16="http://schemas.microsoft.com/office/drawing/2014/main" id="{AD116F94-9E39-60B2-65C9-CA7E6434C7FF}"/>
                </a:ext>
              </a:extLst>
            </p:cNvPr>
            <p:cNvSpPr/>
            <p:nvPr/>
          </p:nvSpPr>
          <p:spPr>
            <a:xfrm>
              <a:off x="12374147" y="7005630"/>
              <a:ext cx="51380" cy="68506"/>
            </a:xfrm>
            <a:custGeom>
              <a:avLst/>
              <a:gdLst>
                <a:gd name="connsiteX0" fmla="*/ 53949 w 51379"/>
                <a:gd name="connsiteY0" fmla="*/ 12845 h 68506"/>
                <a:gd name="connsiteX1" fmla="*/ 53777 w 51379"/>
                <a:gd name="connsiteY1" fmla="*/ 43330 h 68506"/>
                <a:gd name="connsiteX2" fmla="*/ 12845 w 51379"/>
                <a:gd name="connsiteY2" fmla="*/ 67136 h 68506"/>
                <a:gd name="connsiteX3" fmla="*/ 12845 w 51379"/>
                <a:gd name="connsiteY3" fmla="*/ 36651 h 68506"/>
              </a:gdLst>
              <a:ahLst/>
              <a:cxnLst>
                <a:cxn ang="0">
                  <a:pos x="connsiteX0" y="connsiteY0"/>
                </a:cxn>
                <a:cxn ang="0">
                  <a:pos x="connsiteX1" y="connsiteY1"/>
                </a:cxn>
                <a:cxn ang="0">
                  <a:pos x="connsiteX2" y="connsiteY2"/>
                </a:cxn>
                <a:cxn ang="0">
                  <a:pos x="connsiteX3" y="connsiteY3"/>
                </a:cxn>
              </a:cxnLst>
              <a:rect l="l" t="t" r="r" b="b"/>
              <a:pathLst>
                <a:path w="51379" h="68506">
                  <a:moveTo>
                    <a:pt x="53949" y="12845"/>
                  </a:moveTo>
                  <a:lnTo>
                    <a:pt x="53777" y="43330"/>
                  </a:lnTo>
                  <a:lnTo>
                    <a:pt x="12845" y="67136"/>
                  </a:lnTo>
                  <a:lnTo>
                    <a:pt x="12845" y="36651"/>
                  </a:lnTo>
                  <a:close/>
                </a:path>
              </a:pathLst>
            </a:custGeom>
            <a:solidFill>
              <a:srgbClr val="FFB839"/>
            </a:solidFill>
            <a:ln w="9525" cap="flat">
              <a:noFill/>
              <a:prstDash val="solid"/>
              <a:miter/>
            </a:ln>
          </p:spPr>
          <p:txBody>
            <a:bodyPr rtlCol="0" anchor="ctr"/>
            <a:lstStyle/>
            <a:p>
              <a:endParaRPr lang="en-US" sz="1050"/>
            </a:p>
          </p:txBody>
        </p:sp>
        <p:sp>
          <p:nvSpPr>
            <p:cNvPr id="219" name="Freeform: Shape 147">
              <a:extLst>
                <a:ext uri="{FF2B5EF4-FFF2-40B4-BE49-F238E27FC236}">
                  <a16:creationId xmlns:a16="http://schemas.microsoft.com/office/drawing/2014/main" id="{0662D027-C703-B7BF-FD54-FA95F205E2D4}"/>
                </a:ext>
              </a:extLst>
            </p:cNvPr>
            <p:cNvSpPr/>
            <p:nvPr/>
          </p:nvSpPr>
          <p:spPr>
            <a:xfrm>
              <a:off x="12314718" y="6808161"/>
              <a:ext cx="428164" cy="239772"/>
            </a:xfrm>
            <a:custGeom>
              <a:avLst/>
              <a:gdLst>
                <a:gd name="connsiteX0" fmla="*/ 303997 w 428164"/>
                <a:gd name="connsiteY0" fmla="*/ 184796 h 239771"/>
                <a:gd name="connsiteX1" fmla="*/ 277108 w 428164"/>
                <a:gd name="connsiteY1" fmla="*/ 214596 h 239771"/>
                <a:gd name="connsiteX2" fmla="*/ 203635 w 428164"/>
                <a:gd name="connsiteY2" fmla="*/ 231722 h 239771"/>
                <a:gd name="connsiteX3" fmla="*/ 113207 w 428164"/>
                <a:gd name="connsiteY3" fmla="*/ 210314 h 239771"/>
                <a:gd name="connsiteX4" fmla="*/ 72274 w 428164"/>
                <a:gd name="connsiteY4" fmla="*/ 234120 h 239771"/>
                <a:gd name="connsiteX5" fmla="*/ 35452 w 428164"/>
                <a:gd name="connsiteY5" fmla="*/ 212883 h 239771"/>
                <a:gd name="connsiteX6" fmla="*/ 75357 w 428164"/>
                <a:gd name="connsiteY6" fmla="*/ 189763 h 239771"/>
                <a:gd name="connsiteX7" fmla="*/ 33054 w 428164"/>
                <a:gd name="connsiteY7" fmla="*/ 154139 h 239771"/>
                <a:gd name="connsiteX8" fmla="*/ 12845 w 428164"/>
                <a:gd name="connsiteY8" fmla="*/ 119715 h 239771"/>
                <a:gd name="connsiteX9" fmla="*/ 77926 w 428164"/>
                <a:gd name="connsiteY9" fmla="*/ 105500 h 239771"/>
                <a:gd name="connsiteX10" fmla="*/ 93340 w 428164"/>
                <a:gd name="connsiteY10" fmla="*/ 134444 h 239771"/>
                <a:gd name="connsiteX11" fmla="*/ 123311 w 428164"/>
                <a:gd name="connsiteY11" fmla="*/ 161846 h 239771"/>
                <a:gd name="connsiteX12" fmla="*/ 184453 w 428164"/>
                <a:gd name="connsiteY12" fmla="*/ 126223 h 239771"/>
                <a:gd name="connsiteX13" fmla="*/ 154139 w 428164"/>
                <a:gd name="connsiteY13" fmla="*/ 92655 h 239771"/>
                <a:gd name="connsiteX14" fmla="*/ 146432 w 428164"/>
                <a:gd name="connsiteY14" fmla="*/ 62170 h 239771"/>
                <a:gd name="connsiteX15" fmla="*/ 173663 w 428164"/>
                <a:gd name="connsiteY15" fmla="*/ 32198 h 239771"/>
                <a:gd name="connsiteX16" fmla="*/ 248164 w 428164"/>
                <a:gd name="connsiteY16" fmla="*/ 14729 h 239771"/>
                <a:gd name="connsiteX17" fmla="*/ 338935 w 428164"/>
                <a:gd name="connsiteY17" fmla="*/ 36480 h 239771"/>
                <a:gd name="connsiteX18" fmla="*/ 379525 w 428164"/>
                <a:gd name="connsiteY18" fmla="*/ 12845 h 239771"/>
                <a:gd name="connsiteX19" fmla="*/ 416347 w 428164"/>
                <a:gd name="connsiteY19" fmla="*/ 34082 h 239771"/>
                <a:gd name="connsiteX20" fmla="*/ 376442 w 428164"/>
                <a:gd name="connsiteY20" fmla="*/ 57203 h 239771"/>
                <a:gd name="connsiteX21" fmla="*/ 429021 w 428164"/>
                <a:gd name="connsiteY21" fmla="*/ 113378 h 239771"/>
                <a:gd name="connsiteX22" fmla="*/ 365481 w 428164"/>
                <a:gd name="connsiteY22" fmla="*/ 128963 h 239771"/>
                <a:gd name="connsiteX23" fmla="*/ 328145 w 428164"/>
                <a:gd name="connsiteY23" fmla="*/ 85290 h 239771"/>
                <a:gd name="connsiteX24" fmla="*/ 265976 w 428164"/>
                <a:gd name="connsiteY24" fmla="*/ 121427 h 239771"/>
                <a:gd name="connsiteX25" fmla="*/ 296290 w 428164"/>
                <a:gd name="connsiteY25" fmla="*/ 154482 h 239771"/>
                <a:gd name="connsiteX26" fmla="*/ 303997 w 428164"/>
                <a:gd name="connsiteY26" fmla="*/ 184796 h 239771"/>
                <a:gd name="connsiteX27" fmla="*/ 238402 w 428164"/>
                <a:gd name="connsiteY27" fmla="*/ 95053 h 239771"/>
                <a:gd name="connsiteX28" fmla="*/ 290467 w 428164"/>
                <a:gd name="connsiteY28" fmla="*/ 64738 h 239771"/>
                <a:gd name="connsiteX29" fmla="*/ 259296 w 428164"/>
                <a:gd name="connsiteY29" fmla="*/ 58915 h 239771"/>
                <a:gd name="connsiteX30" fmla="*/ 236004 w 428164"/>
                <a:gd name="connsiteY30" fmla="*/ 64738 h 239771"/>
                <a:gd name="connsiteX31" fmla="*/ 227955 w 428164"/>
                <a:gd name="connsiteY31" fmla="*/ 77412 h 239771"/>
                <a:gd name="connsiteX32" fmla="*/ 238402 w 428164"/>
                <a:gd name="connsiteY32" fmla="*/ 95053 h 239771"/>
                <a:gd name="connsiteX33" fmla="*/ 191133 w 428164"/>
                <a:gd name="connsiteY33" fmla="*/ 188221 h 239771"/>
                <a:gd name="connsiteX34" fmla="*/ 213568 w 428164"/>
                <a:gd name="connsiteY34" fmla="*/ 182912 h 239771"/>
                <a:gd name="connsiteX35" fmla="*/ 221789 w 428164"/>
                <a:gd name="connsiteY35" fmla="*/ 170238 h 239771"/>
                <a:gd name="connsiteX36" fmla="*/ 212370 w 428164"/>
                <a:gd name="connsiteY36" fmla="*/ 152769 h 239771"/>
                <a:gd name="connsiteX37" fmla="*/ 161846 w 428164"/>
                <a:gd name="connsiteY37" fmla="*/ 182055 h 239771"/>
                <a:gd name="connsiteX38" fmla="*/ 191133 w 428164"/>
                <a:gd name="connsiteY38" fmla="*/ 188221 h 239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28164" h="239771">
                  <a:moveTo>
                    <a:pt x="303997" y="184796"/>
                  </a:moveTo>
                  <a:cubicBezTo>
                    <a:pt x="302284" y="195243"/>
                    <a:pt x="293378" y="205176"/>
                    <a:pt x="277108" y="214596"/>
                  </a:cubicBezTo>
                  <a:cubicBezTo>
                    <a:pt x="257070" y="226242"/>
                    <a:pt x="232579" y="231894"/>
                    <a:pt x="203635" y="231722"/>
                  </a:cubicBezTo>
                  <a:cubicBezTo>
                    <a:pt x="174520" y="231551"/>
                    <a:pt x="144548" y="224530"/>
                    <a:pt x="113207" y="210314"/>
                  </a:cubicBezTo>
                  <a:lnTo>
                    <a:pt x="72274" y="234120"/>
                  </a:lnTo>
                  <a:lnTo>
                    <a:pt x="35452" y="212883"/>
                  </a:lnTo>
                  <a:lnTo>
                    <a:pt x="75357" y="189763"/>
                  </a:lnTo>
                  <a:cubicBezTo>
                    <a:pt x="58230" y="178630"/>
                    <a:pt x="44015" y="166813"/>
                    <a:pt x="33054" y="154139"/>
                  </a:cubicBezTo>
                  <a:cubicBezTo>
                    <a:pt x="21922" y="141466"/>
                    <a:pt x="15243" y="129991"/>
                    <a:pt x="12845" y="119715"/>
                  </a:cubicBezTo>
                  <a:lnTo>
                    <a:pt x="77926" y="105500"/>
                  </a:lnTo>
                  <a:cubicBezTo>
                    <a:pt x="80324" y="114919"/>
                    <a:pt x="85633" y="124510"/>
                    <a:pt x="93340" y="134444"/>
                  </a:cubicBezTo>
                  <a:cubicBezTo>
                    <a:pt x="101218" y="144377"/>
                    <a:pt x="111323" y="153454"/>
                    <a:pt x="123311" y="161846"/>
                  </a:cubicBezTo>
                  <a:lnTo>
                    <a:pt x="184453" y="126223"/>
                  </a:lnTo>
                  <a:cubicBezTo>
                    <a:pt x="171094" y="113721"/>
                    <a:pt x="160990" y="102588"/>
                    <a:pt x="154139" y="92655"/>
                  </a:cubicBezTo>
                  <a:cubicBezTo>
                    <a:pt x="147289" y="82722"/>
                    <a:pt x="144720" y="72446"/>
                    <a:pt x="146432" y="62170"/>
                  </a:cubicBezTo>
                  <a:cubicBezTo>
                    <a:pt x="148145" y="51723"/>
                    <a:pt x="157222" y="41789"/>
                    <a:pt x="173663" y="32198"/>
                  </a:cubicBezTo>
                  <a:cubicBezTo>
                    <a:pt x="193873" y="20381"/>
                    <a:pt x="218706" y="14558"/>
                    <a:pt x="248164" y="14729"/>
                  </a:cubicBezTo>
                  <a:cubicBezTo>
                    <a:pt x="277451" y="14900"/>
                    <a:pt x="307764" y="22093"/>
                    <a:pt x="338935" y="36480"/>
                  </a:cubicBezTo>
                  <a:lnTo>
                    <a:pt x="379525" y="12845"/>
                  </a:lnTo>
                  <a:lnTo>
                    <a:pt x="416347" y="34082"/>
                  </a:lnTo>
                  <a:lnTo>
                    <a:pt x="376442" y="57203"/>
                  </a:lnTo>
                  <a:cubicBezTo>
                    <a:pt x="404187" y="76042"/>
                    <a:pt x="421656" y="94881"/>
                    <a:pt x="429021" y="113378"/>
                  </a:cubicBezTo>
                  <a:lnTo>
                    <a:pt x="365481" y="128963"/>
                  </a:lnTo>
                  <a:cubicBezTo>
                    <a:pt x="357603" y="112179"/>
                    <a:pt x="345100" y="97622"/>
                    <a:pt x="328145" y="85290"/>
                  </a:cubicBezTo>
                  <a:lnTo>
                    <a:pt x="265976" y="121427"/>
                  </a:lnTo>
                  <a:cubicBezTo>
                    <a:pt x="279163" y="133588"/>
                    <a:pt x="289439" y="144720"/>
                    <a:pt x="296290" y="154482"/>
                  </a:cubicBezTo>
                  <a:cubicBezTo>
                    <a:pt x="303312" y="164244"/>
                    <a:pt x="305880" y="174348"/>
                    <a:pt x="303997" y="184796"/>
                  </a:cubicBezTo>
                  <a:close/>
                  <a:moveTo>
                    <a:pt x="238402" y="95053"/>
                  </a:moveTo>
                  <a:lnTo>
                    <a:pt x="290467" y="64738"/>
                  </a:lnTo>
                  <a:cubicBezTo>
                    <a:pt x="278992" y="60628"/>
                    <a:pt x="268545" y="58744"/>
                    <a:pt x="259296" y="58915"/>
                  </a:cubicBezTo>
                  <a:cubicBezTo>
                    <a:pt x="250048" y="59087"/>
                    <a:pt x="242341" y="61142"/>
                    <a:pt x="236004" y="64738"/>
                  </a:cubicBezTo>
                  <a:cubicBezTo>
                    <a:pt x="229838" y="68335"/>
                    <a:pt x="227098" y="72617"/>
                    <a:pt x="227955" y="77412"/>
                  </a:cubicBezTo>
                  <a:cubicBezTo>
                    <a:pt x="228640" y="82550"/>
                    <a:pt x="232236" y="88373"/>
                    <a:pt x="238402" y="95053"/>
                  </a:cubicBezTo>
                  <a:moveTo>
                    <a:pt x="191133" y="188221"/>
                  </a:moveTo>
                  <a:cubicBezTo>
                    <a:pt x="199867" y="188221"/>
                    <a:pt x="207403" y="186509"/>
                    <a:pt x="213568" y="182912"/>
                  </a:cubicBezTo>
                  <a:cubicBezTo>
                    <a:pt x="219734" y="179315"/>
                    <a:pt x="222474" y="175205"/>
                    <a:pt x="221789" y="170238"/>
                  </a:cubicBezTo>
                  <a:cubicBezTo>
                    <a:pt x="221104" y="165271"/>
                    <a:pt x="218021" y="159448"/>
                    <a:pt x="212370" y="152769"/>
                  </a:cubicBezTo>
                  <a:lnTo>
                    <a:pt x="161846" y="182055"/>
                  </a:lnTo>
                  <a:cubicBezTo>
                    <a:pt x="172465" y="186166"/>
                    <a:pt x="182227" y="188221"/>
                    <a:pt x="191133" y="188221"/>
                  </a:cubicBezTo>
                </a:path>
              </a:pathLst>
            </a:custGeom>
            <a:solidFill>
              <a:srgbClr val="FFE088"/>
            </a:solidFill>
            <a:ln w="9525" cap="flat">
              <a:noFill/>
              <a:prstDash val="solid"/>
              <a:miter/>
            </a:ln>
          </p:spPr>
          <p:txBody>
            <a:bodyPr rtlCol="0" anchor="ctr"/>
            <a:lstStyle/>
            <a:p>
              <a:endParaRPr lang="en-US" sz="1050"/>
            </a:p>
          </p:txBody>
        </p:sp>
        <p:sp>
          <p:nvSpPr>
            <p:cNvPr id="220" name="Freeform: Shape 148">
              <a:extLst>
                <a:ext uri="{FF2B5EF4-FFF2-40B4-BE49-F238E27FC236}">
                  <a16:creationId xmlns:a16="http://schemas.microsoft.com/office/drawing/2014/main" id="{47EF1FE3-6D7F-519B-4D1E-F4058AC96C06}"/>
                </a:ext>
              </a:extLst>
            </p:cNvPr>
            <p:cNvSpPr/>
            <p:nvPr/>
          </p:nvSpPr>
          <p:spPr>
            <a:xfrm>
              <a:off x="12337325" y="7008199"/>
              <a:ext cx="51380" cy="68506"/>
            </a:xfrm>
            <a:custGeom>
              <a:avLst/>
              <a:gdLst>
                <a:gd name="connsiteX0" fmla="*/ 49667 w 51379"/>
                <a:gd name="connsiteY0" fmla="*/ 34082 h 68506"/>
                <a:gd name="connsiteX1" fmla="*/ 49667 w 51379"/>
                <a:gd name="connsiteY1" fmla="*/ 64567 h 68506"/>
                <a:gd name="connsiteX2" fmla="*/ 12845 w 51379"/>
                <a:gd name="connsiteY2" fmla="*/ 43330 h 68506"/>
                <a:gd name="connsiteX3" fmla="*/ 12845 w 51379"/>
                <a:gd name="connsiteY3" fmla="*/ 12845 h 68506"/>
              </a:gdLst>
              <a:ahLst/>
              <a:cxnLst>
                <a:cxn ang="0">
                  <a:pos x="connsiteX0" y="connsiteY0"/>
                </a:cxn>
                <a:cxn ang="0">
                  <a:pos x="connsiteX1" y="connsiteY1"/>
                </a:cxn>
                <a:cxn ang="0">
                  <a:pos x="connsiteX2" y="connsiteY2"/>
                </a:cxn>
                <a:cxn ang="0">
                  <a:pos x="connsiteX3" y="connsiteY3"/>
                </a:cxn>
              </a:cxnLst>
              <a:rect l="l" t="t" r="r" b="b"/>
              <a:pathLst>
                <a:path w="51379" h="68506">
                  <a:moveTo>
                    <a:pt x="49667" y="34082"/>
                  </a:moveTo>
                  <a:lnTo>
                    <a:pt x="49667" y="64567"/>
                  </a:lnTo>
                  <a:lnTo>
                    <a:pt x="12845" y="43330"/>
                  </a:lnTo>
                  <a:lnTo>
                    <a:pt x="12845" y="12845"/>
                  </a:lnTo>
                  <a:close/>
                </a:path>
              </a:pathLst>
            </a:custGeom>
            <a:solidFill>
              <a:srgbClr val="FFB839"/>
            </a:solidFill>
            <a:ln w="9525" cap="flat">
              <a:noFill/>
              <a:prstDash val="solid"/>
              <a:miter/>
            </a:ln>
          </p:spPr>
          <p:txBody>
            <a:bodyPr rtlCol="0" anchor="ctr"/>
            <a:lstStyle/>
            <a:p>
              <a:endParaRPr lang="en-US" sz="1050"/>
            </a:p>
          </p:txBody>
        </p:sp>
        <p:sp>
          <p:nvSpPr>
            <p:cNvPr id="221" name="Freeform: Shape 149">
              <a:extLst>
                <a:ext uri="{FF2B5EF4-FFF2-40B4-BE49-F238E27FC236}">
                  <a16:creationId xmlns:a16="http://schemas.microsoft.com/office/drawing/2014/main" id="{1A2D2C9C-95C2-94BD-EEFA-6418CE24C0DA}"/>
                </a:ext>
              </a:extLst>
            </p:cNvPr>
            <p:cNvSpPr/>
            <p:nvPr/>
          </p:nvSpPr>
          <p:spPr>
            <a:xfrm>
              <a:off x="12466288" y="7086639"/>
              <a:ext cx="205519" cy="205519"/>
            </a:xfrm>
            <a:custGeom>
              <a:avLst/>
              <a:gdLst>
                <a:gd name="connsiteX0" fmla="*/ 82550 w 205518"/>
                <a:gd name="connsiteY0" fmla="*/ 115776 h 205518"/>
                <a:gd name="connsiteX1" fmla="*/ 62170 w 205518"/>
                <a:gd name="connsiteY1" fmla="*/ 144719 h 205518"/>
                <a:gd name="connsiteX2" fmla="*/ 91285 w 205518"/>
                <a:gd name="connsiteY2" fmla="*/ 124339 h 205518"/>
                <a:gd name="connsiteX3" fmla="*/ 103444 w 205518"/>
                <a:gd name="connsiteY3" fmla="*/ 194044 h 205518"/>
                <a:gd name="connsiteX4" fmla="*/ 115775 w 205518"/>
                <a:gd name="connsiteY4" fmla="*/ 124339 h 205518"/>
                <a:gd name="connsiteX5" fmla="*/ 144719 w 205518"/>
                <a:gd name="connsiteY5" fmla="*/ 144719 h 205518"/>
                <a:gd name="connsiteX6" fmla="*/ 124168 w 205518"/>
                <a:gd name="connsiteY6" fmla="*/ 115604 h 205518"/>
                <a:gd name="connsiteX7" fmla="*/ 194044 w 205518"/>
                <a:gd name="connsiteY7" fmla="*/ 103445 h 205518"/>
                <a:gd name="connsiteX8" fmla="*/ 124168 w 205518"/>
                <a:gd name="connsiteY8" fmla="*/ 91113 h 205518"/>
                <a:gd name="connsiteX9" fmla="*/ 144719 w 205518"/>
                <a:gd name="connsiteY9" fmla="*/ 62170 h 205518"/>
                <a:gd name="connsiteX10" fmla="*/ 115775 w 205518"/>
                <a:gd name="connsiteY10" fmla="*/ 82379 h 205518"/>
                <a:gd name="connsiteX11" fmla="*/ 103444 w 205518"/>
                <a:gd name="connsiteY11" fmla="*/ 12845 h 205518"/>
                <a:gd name="connsiteX12" fmla="*/ 91113 w 205518"/>
                <a:gd name="connsiteY12" fmla="*/ 82550 h 205518"/>
                <a:gd name="connsiteX13" fmla="*/ 62170 w 205518"/>
                <a:gd name="connsiteY13" fmla="*/ 62170 h 205518"/>
                <a:gd name="connsiteX14" fmla="*/ 82379 w 205518"/>
                <a:gd name="connsiteY14" fmla="*/ 91113 h 205518"/>
                <a:gd name="connsiteX15" fmla="*/ 12845 w 205518"/>
                <a:gd name="connsiteY15" fmla="*/ 103445 h 20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5518" h="205518">
                  <a:moveTo>
                    <a:pt x="82550" y="115776"/>
                  </a:moveTo>
                  <a:lnTo>
                    <a:pt x="62170" y="144719"/>
                  </a:lnTo>
                  <a:lnTo>
                    <a:pt x="91285" y="124339"/>
                  </a:lnTo>
                  <a:lnTo>
                    <a:pt x="103444" y="194044"/>
                  </a:lnTo>
                  <a:lnTo>
                    <a:pt x="115775" y="124339"/>
                  </a:lnTo>
                  <a:lnTo>
                    <a:pt x="144719" y="144719"/>
                  </a:lnTo>
                  <a:lnTo>
                    <a:pt x="124168" y="115604"/>
                  </a:lnTo>
                  <a:lnTo>
                    <a:pt x="194044" y="103445"/>
                  </a:lnTo>
                  <a:lnTo>
                    <a:pt x="124168" y="91113"/>
                  </a:lnTo>
                  <a:lnTo>
                    <a:pt x="144719" y="62170"/>
                  </a:lnTo>
                  <a:lnTo>
                    <a:pt x="115775" y="82379"/>
                  </a:lnTo>
                  <a:lnTo>
                    <a:pt x="103444" y="12845"/>
                  </a:lnTo>
                  <a:lnTo>
                    <a:pt x="91113" y="82550"/>
                  </a:lnTo>
                  <a:lnTo>
                    <a:pt x="62170" y="62170"/>
                  </a:lnTo>
                  <a:lnTo>
                    <a:pt x="82379" y="91113"/>
                  </a:lnTo>
                  <a:lnTo>
                    <a:pt x="12845" y="103445"/>
                  </a:lnTo>
                  <a:close/>
                </a:path>
              </a:pathLst>
            </a:custGeom>
            <a:solidFill>
              <a:srgbClr val="ECEDEB"/>
            </a:solidFill>
            <a:ln w="9525" cap="flat">
              <a:noFill/>
              <a:prstDash val="solid"/>
              <a:miter/>
            </a:ln>
          </p:spPr>
          <p:txBody>
            <a:bodyPr rtlCol="0" anchor="ctr"/>
            <a:lstStyle/>
            <a:p>
              <a:endParaRPr lang="en-US" sz="1050"/>
            </a:p>
          </p:txBody>
        </p:sp>
        <p:sp>
          <p:nvSpPr>
            <p:cNvPr id="222" name="Freeform: Shape 150">
              <a:extLst>
                <a:ext uri="{FF2B5EF4-FFF2-40B4-BE49-F238E27FC236}">
                  <a16:creationId xmlns:a16="http://schemas.microsoft.com/office/drawing/2014/main" id="{1D549DD6-DC1B-AE66-E7CC-61DEF7D31A56}"/>
                </a:ext>
              </a:extLst>
            </p:cNvPr>
            <p:cNvSpPr/>
            <p:nvPr/>
          </p:nvSpPr>
          <p:spPr>
            <a:xfrm>
              <a:off x="12750761" y="6666867"/>
              <a:ext cx="17127" cy="171266"/>
            </a:xfrm>
            <a:custGeom>
              <a:avLst/>
              <a:gdLst>
                <a:gd name="connsiteX0" fmla="*/ 16784 w 17126"/>
                <a:gd name="connsiteY0" fmla="*/ 12845 h 171265"/>
                <a:gd name="connsiteX1" fmla="*/ 16441 w 17126"/>
                <a:gd name="connsiteY1" fmla="*/ 134957 h 171265"/>
                <a:gd name="connsiteX2" fmla="*/ 12845 w 17126"/>
                <a:gd name="connsiteY2" fmla="*/ 160133 h 171265"/>
                <a:gd name="connsiteX3" fmla="*/ 13188 w 17126"/>
                <a:gd name="connsiteY3" fmla="*/ 38021 h 171265"/>
              </a:gdLst>
              <a:ahLst/>
              <a:cxnLst>
                <a:cxn ang="0">
                  <a:pos x="connsiteX0" y="connsiteY0"/>
                </a:cxn>
                <a:cxn ang="0">
                  <a:pos x="connsiteX1" y="connsiteY1"/>
                </a:cxn>
                <a:cxn ang="0">
                  <a:pos x="connsiteX2" y="connsiteY2"/>
                </a:cxn>
                <a:cxn ang="0">
                  <a:pos x="connsiteX3" y="connsiteY3"/>
                </a:cxn>
              </a:cxnLst>
              <a:rect l="l" t="t" r="r" b="b"/>
              <a:pathLst>
                <a:path w="17126" h="171265">
                  <a:moveTo>
                    <a:pt x="16784" y="12845"/>
                  </a:moveTo>
                  <a:lnTo>
                    <a:pt x="16441" y="134957"/>
                  </a:lnTo>
                  <a:lnTo>
                    <a:pt x="12845" y="160133"/>
                  </a:lnTo>
                  <a:lnTo>
                    <a:pt x="13188" y="38021"/>
                  </a:lnTo>
                  <a:close/>
                </a:path>
              </a:pathLst>
            </a:custGeom>
            <a:solidFill>
              <a:srgbClr val="FFC950"/>
            </a:solidFill>
            <a:ln w="9525" cap="flat">
              <a:noFill/>
              <a:prstDash val="solid"/>
              <a:miter/>
            </a:ln>
          </p:spPr>
          <p:txBody>
            <a:bodyPr rtlCol="0" anchor="ctr"/>
            <a:lstStyle/>
            <a:p>
              <a:endParaRPr lang="en-US" sz="1050"/>
            </a:p>
          </p:txBody>
        </p:sp>
        <p:sp>
          <p:nvSpPr>
            <p:cNvPr id="223" name="Freeform: Shape 151">
              <a:extLst>
                <a:ext uri="{FF2B5EF4-FFF2-40B4-BE49-F238E27FC236}">
                  <a16:creationId xmlns:a16="http://schemas.microsoft.com/office/drawing/2014/main" id="{0291903A-0C52-ECA4-9A8A-D5CAF602C48A}"/>
                </a:ext>
              </a:extLst>
            </p:cNvPr>
            <p:cNvSpPr/>
            <p:nvPr/>
          </p:nvSpPr>
          <p:spPr>
            <a:xfrm>
              <a:off x="11891007" y="6689988"/>
              <a:ext cx="17127" cy="171266"/>
            </a:xfrm>
            <a:custGeom>
              <a:avLst/>
              <a:gdLst>
                <a:gd name="connsiteX0" fmla="*/ 21066 w 17126"/>
                <a:gd name="connsiteY0" fmla="*/ 37679 h 171265"/>
                <a:gd name="connsiteX1" fmla="*/ 20723 w 17126"/>
                <a:gd name="connsiteY1" fmla="*/ 159791 h 171265"/>
                <a:gd name="connsiteX2" fmla="*/ 12845 w 17126"/>
                <a:gd name="connsiteY2" fmla="*/ 134957 h 171265"/>
                <a:gd name="connsiteX3" fmla="*/ 13187 w 17126"/>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17126" h="171265">
                  <a:moveTo>
                    <a:pt x="21066" y="37679"/>
                  </a:moveTo>
                  <a:lnTo>
                    <a:pt x="20723" y="159791"/>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224" name="Freeform: Shape 152">
              <a:extLst>
                <a:ext uri="{FF2B5EF4-FFF2-40B4-BE49-F238E27FC236}">
                  <a16:creationId xmlns:a16="http://schemas.microsoft.com/office/drawing/2014/main" id="{812E9C7A-C44B-0B94-FF6B-F7CC600A6FB7}"/>
                </a:ext>
              </a:extLst>
            </p:cNvPr>
            <p:cNvSpPr/>
            <p:nvPr/>
          </p:nvSpPr>
          <p:spPr>
            <a:xfrm>
              <a:off x="12762064" y="6713623"/>
              <a:ext cx="34253" cy="171266"/>
            </a:xfrm>
            <a:custGeom>
              <a:avLst/>
              <a:gdLst>
                <a:gd name="connsiteX0" fmla="*/ 24833 w 34253"/>
                <a:gd name="connsiteY0" fmla="*/ 12845 h 171265"/>
                <a:gd name="connsiteX1" fmla="*/ 24491 w 34253"/>
                <a:gd name="connsiteY1" fmla="*/ 134957 h 171265"/>
                <a:gd name="connsiteX2" fmla="*/ 12845 w 34253"/>
                <a:gd name="connsiteY2" fmla="*/ 159277 h 171265"/>
                <a:gd name="connsiteX3" fmla="*/ 13187 w 34253"/>
                <a:gd name="connsiteY3" fmla="*/ 37164 h 171265"/>
              </a:gdLst>
              <a:ahLst/>
              <a:cxnLst>
                <a:cxn ang="0">
                  <a:pos x="connsiteX0" y="connsiteY0"/>
                </a:cxn>
                <a:cxn ang="0">
                  <a:pos x="connsiteX1" y="connsiteY1"/>
                </a:cxn>
                <a:cxn ang="0">
                  <a:pos x="connsiteX2" y="connsiteY2"/>
                </a:cxn>
                <a:cxn ang="0">
                  <a:pos x="connsiteX3" y="connsiteY3"/>
                </a:cxn>
              </a:cxnLst>
              <a:rect l="l" t="t" r="r" b="b"/>
              <a:pathLst>
                <a:path w="34253" h="171265">
                  <a:moveTo>
                    <a:pt x="24833" y="12845"/>
                  </a:moveTo>
                  <a:lnTo>
                    <a:pt x="24491" y="134957"/>
                  </a:lnTo>
                  <a:lnTo>
                    <a:pt x="12845" y="159277"/>
                  </a:lnTo>
                  <a:lnTo>
                    <a:pt x="13187" y="37164"/>
                  </a:lnTo>
                  <a:close/>
                </a:path>
              </a:pathLst>
            </a:custGeom>
            <a:solidFill>
              <a:srgbClr val="FFC950"/>
            </a:solidFill>
            <a:ln w="9525" cap="flat">
              <a:noFill/>
              <a:prstDash val="solid"/>
              <a:miter/>
            </a:ln>
          </p:spPr>
          <p:txBody>
            <a:bodyPr rtlCol="0" anchor="ctr"/>
            <a:lstStyle/>
            <a:p>
              <a:endParaRPr lang="en-US" sz="1050"/>
            </a:p>
          </p:txBody>
        </p:sp>
        <p:sp>
          <p:nvSpPr>
            <p:cNvPr id="225" name="Freeform: Shape 153">
              <a:extLst>
                <a:ext uri="{FF2B5EF4-FFF2-40B4-BE49-F238E27FC236}">
                  <a16:creationId xmlns:a16="http://schemas.microsoft.com/office/drawing/2014/main" id="{70F36F37-72B5-4F17-2E16-C9A18D4AEED4}"/>
                </a:ext>
              </a:extLst>
            </p:cNvPr>
            <p:cNvSpPr/>
            <p:nvPr/>
          </p:nvSpPr>
          <p:spPr>
            <a:xfrm>
              <a:off x="11879704" y="6737600"/>
              <a:ext cx="34253" cy="171266"/>
            </a:xfrm>
            <a:custGeom>
              <a:avLst/>
              <a:gdLst>
                <a:gd name="connsiteX0" fmla="*/ 28944 w 34253"/>
                <a:gd name="connsiteY0" fmla="*/ 36480 h 171265"/>
                <a:gd name="connsiteX1" fmla="*/ 28601 w 34253"/>
                <a:gd name="connsiteY1" fmla="*/ 158592 h 171265"/>
                <a:gd name="connsiteX2" fmla="*/ 12845 w 34253"/>
                <a:gd name="connsiteY2" fmla="*/ 134957 h 171265"/>
                <a:gd name="connsiteX3" fmla="*/ 13188 w 34253"/>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34253" h="171265">
                  <a:moveTo>
                    <a:pt x="28944" y="36480"/>
                  </a:moveTo>
                  <a:lnTo>
                    <a:pt x="28601" y="158592"/>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226" name="Freeform: Shape 154">
              <a:extLst>
                <a:ext uri="{FF2B5EF4-FFF2-40B4-BE49-F238E27FC236}">
                  <a16:creationId xmlns:a16="http://schemas.microsoft.com/office/drawing/2014/main" id="{B8BF1AFE-C4C6-4D86-902F-546D86EBA557}"/>
                </a:ext>
              </a:extLst>
            </p:cNvPr>
            <p:cNvSpPr/>
            <p:nvPr/>
          </p:nvSpPr>
          <p:spPr>
            <a:xfrm>
              <a:off x="12758639" y="6761577"/>
              <a:ext cx="34253" cy="154139"/>
            </a:xfrm>
            <a:custGeom>
              <a:avLst/>
              <a:gdLst>
                <a:gd name="connsiteX0" fmla="*/ 32369 w 34253"/>
                <a:gd name="connsiteY0" fmla="*/ 12845 h 154139"/>
                <a:gd name="connsiteX1" fmla="*/ 32027 w 34253"/>
                <a:gd name="connsiteY1" fmla="*/ 134957 h 154139"/>
                <a:gd name="connsiteX2" fmla="*/ 12845 w 34253"/>
                <a:gd name="connsiteY2" fmla="*/ 157565 h 154139"/>
                <a:gd name="connsiteX3" fmla="*/ 13188 w 34253"/>
                <a:gd name="connsiteY3" fmla="*/ 35452 h 154139"/>
              </a:gdLst>
              <a:ahLst/>
              <a:cxnLst>
                <a:cxn ang="0">
                  <a:pos x="connsiteX0" y="connsiteY0"/>
                </a:cxn>
                <a:cxn ang="0">
                  <a:pos x="connsiteX1" y="connsiteY1"/>
                </a:cxn>
                <a:cxn ang="0">
                  <a:pos x="connsiteX2" y="connsiteY2"/>
                </a:cxn>
                <a:cxn ang="0">
                  <a:pos x="connsiteX3" y="connsiteY3"/>
                </a:cxn>
              </a:cxnLst>
              <a:rect l="l" t="t" r="r" b="b"/>
              <a:pathLst>
                <a:path w="34253" h="154139">
                  <a:moveTo>
                    <a:pt x="32369" y="12845"/>
                  </a:moveTo>
                  <a:lnTo>
                    <a:pt x="32027" y="134957"/>
                  </a:lnTo>
                  <a:lnTo>
                    <a:pt x="12845" y="157565"/>
                  </a:lnTo>
                  <a:lnTo>
                    <a:pt x="13188" y="35452"/>
                  </a:lnTo>
                  <a:close/>
                </a:path>
              </a:pathLst>
            </a:custGeom>
            <a:solidFill>
              <a:srgbClr val="FFC950"/>
            </a:solidFill>
            <a:ln w="9525" cap="flat">
              <a:noFill/>
              <a:prstDash val="solid"/>
              <a:miter/>
            </a:ln>
          </p:spPr>
          <p:txBody>
            <a:bodyPr rtlCol="0" anchor="ctr"/>
            <a:lstStyle/>
            <a:p>
              <a:endParaRPr lang="en-US" sz="1050"/>
            </a:p>
          </p:txBody>
        </p:sp>
        <p:sp>
          <p:nvSpPr>
            <p:cNvPr id="227" name="Freeform: Shape 155">
              <a:extLst>
                <a:ext uri="{FF2B5EF4-FFF2-40B4-BE49-F238E27FC236}">
                  <a16:creationId xmlns:a16="http://schemas.microsoft.com/office/drawing/2014/main" id="{D96ABE93-0562-E8BA-F38C-44E14F530823}"/>
                </a:ext>
              </a:extLst>
            </p:cNvPr>
            <p:cNvSpPr/>
            <p:nvPr/>
          </p:nvSpPr>
          <p:spPr>
            <a:xfrm>
              <a:off x="11883814" y="6785554"/>
              <a:ext cx="34253" cy="154139"/>
            </a:xfrm>
            <a:custGeom>
              <a:avLst/>
              <a:gdLst>
                <a:gd name="connsiteX0" fmla="*/ 36137 w 34253"/>
                <a:gd name="connsiteY0" fmla="*/ 34425 h 154139"/>
                <a:gd name="connsiteX1" fmla="*/ 35794 w 34253"/>
                <a:gd name="connsiteY1" fmla="*/ 156537 h 154139"/>
                <a:gd name="connsiteX2" fmla="*/ 12845 w 34253"/>
                <a:gd name="connsiteY2" fmla="*/ 134957 h 154139"/>
                <a:gd name="connsiteX3" fmla="*/ 13187 w 34253"/>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34253" h="154139">
                  <a:moveTo>
                    <a:pt x="36137" y="34425"/>
                  </a:moveTo>
                  <a:lnTo>
                    <a:pt x="35794" y="156537"/>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228" name="Freeform: Shape 156">
              <a:extLst>
                <a:ext uri="{FF2B5EF4-FFF2-40B4-BE49-F238E27FC236}">
                  <a16:creationId xmlns:a16="http://schemas.microsoft.com/office/drawing/2014/main" id="{A7062D2E-6ED4-F3EC-7DA5-AEC07783299E}"/>
                </a:ext>
              </a:extLst>
            </p:cNvPr>
            <p:cNvSpPr/>
            <p:nvPr/>
          </p:nvSpPr>
          <p:spPr>
            <a:xfrm>
              <a:off x="12740656" y="6809189"/>
              <a:ext cx="51380" cy="154139"/>
            </a:xfrm>
            <a:custGeom>
              <a:avLst/>
              <a:gdLst>
                <a:gd name="connsiteX0" fmla="*/ 39049 w 51379"/>
                <a:gd name="connsiteY0" fmla="*/ 12845 h 154139"/>
                <a:gd name="connsiteX1" fmla="*/ 38706 w 51379"/>
                <a:gd name="connsiteY1" fmla="*/ 134957 h 154139"/>
                <a:gd name="connsiteX2" fmla="*/ 12845 w 51379"/>
                <a:gd name="connsiteY2" fmla="*/ 155167 h 154139"/>
                <a:gd name="connsiteX3" fmla="*/ 13187 w 51379"/>
                <a:gd name="connsiteY3" fmla="*/ 33055 h 154139"/>
              </a:gdLst>
              <a:ahLst/>
              <a:cxnLst>
                <a:cxn ang="0">
                  <a:pos x="connsiteX0" y="connsiteY0"/>
                </a:cxn>
                <a:cxn ang="0">
                  <a:pos x="connsiteX1" y="connsiteY1"/>
                </a:cxn>
                <a:cxn ang="0">
                  <a:pos x="connsiteX2" y="connsiteY2"/>
                </a:cxn>
                <a:cxn ang="0">
                  <a:pos x="connsiteX3" y="connsiteY3"/>
                </a:cxn>
              </a:cxnLst>
              <a:rect l="l" t="t" r="r" b="b"/>
              <a:pathLst>
                <a:path w="51379" h="154139">
                  <a:moveTo>
                    <a:pt x="39049" y="12845"/>
                  </a:moveTo>
                  <a:lnTo>
                    <a:pt x="38706" y="134957"/>
                  </a:lnTo>
                  <a:lnTo>
                    <a:pt x="12845" y="155167"/>
                  </a:lnTo>
                  <a:lnTo>
                    <a:pt x="13187" y="33055"/>
                  </a:lnTo>
                  <a:close/>
                </a:path>
              </a:pathLst>
            </a:custGeom>
            <a:solidFill>
              <a:srgbClr val="FFC950"/>
            </a:solidFill>
            <a:ln w="9525" cap="flat">
              <a:noFill/>
              <a:prstDash val="solid"/>
              <a:miter/>
            </a:ln>
          </p:spPr>
          <p:txBody>
            <a:bodyPr rtlCol="0" anchor="ctr"/>
            <a:lstStyle/>
            <a:p>
              <a:endParaRPr lang="en-US" sz="1050"/>
            </a:p>
          </p:txBody>
        </p:sp>
        <p:sp>
          <p:nvSpPr>
            <p:cNvPr id="229" name="Freeform: Shape 157">
              <a:extLst>
                <a:ext uri="{FF2B5EF4-FFF2-40B4-BE49-F238E27FC236}">
                  <a16:creationId xmlns:a16="http://schemas.microsoft.com/office/drawing/2014/main" id="{A4443580-83E9-9B67-846F-ABEE9B8891C3}"/>
                </a:ext>
              </a:extLst>
            </p:cNvPr>
            <p:cNvSpPr/>
            <p:nvPr/>
          </p:nvSpPr>
          <p:spPr>
            <a:xfrm>
              <a:off x="11903167" y="6832310"/>
              <a:ext cx="51380" cy="154139"/>
            </a:xfrm>
            <a:custGeom>
              <a:avLst/>
              <a:gdLst>
                <a:gd name="connsiteX0" fmla="*/ 42474 w 51379"/>
                <a:gd name="connsiteY0" fmla="*/ 31684 h 154139"/>
                <a:gd name="connsiteX1" fmla="*/ 42131 w 51379"/>
                <a:gd name="connsiteY1" fmla="*/ 153797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2474" y="31684"/>
                  </a:moveTo>
                  <a:lnTo>
                    <a:pt x="42131" y="153797"/>
                  </a:lnTo>
                  <a:lnTo>
                    <a:pt x="12845" y="134957"/>
                  </a:lnTo>
                  <a:lnTo>
                    <a:pt x="13188" y="12845"/>
                  </a:lnTo>
                  <a:close/>
                </a:path>
              </a:pathLst>
            </a:custGeom>
            <a:solidFill>
              <a:srgbClr val="FFD469"/>
            </a:solidFill>
            <a:ln w="9525" cap="flat">
              <a:noFill/>
              <a:prstDash val="solid"/>
              <a:miter/>
            </a:ln>
          </p:spPr>
          <p:txBody>
            <a:bodyPr rtlCol="0" anchor="ctr"/>
            <a:lstStyle/>
            <a:p>
              <a:endParaRPr lang="en-US" sz="1050"/>
            </a:p>
          </p:txBody>
        </p:sp>
        <p:sp>
          <p:nvSpPr>
            <p:cNvPr id="230" name="Freeform: Shape 158">
              <a:extLst>
                <a:ext uri="{FF2B5EF4-FFF2-40B4-BE49-F238E27FC236}">
                  <a16:creationId xmlns:a16="http://schemas.microsoft.com/office/drawing/2014/main" id="{3245CCAF-6034-7B9A-BEE7-E5F93C99E917}"/>
                </a:ext>
              </a:extLst>
            </p:cNvPr>
            <p:cNvSpPr/>
            <p:nvPr/>
          </p:nvSpPr>
          <p:spPr>
            <a:xfrm>
              <a:off x="12740485" y="6829398"/>
              <a:ext cx="17127" cy="171266"/>
            </a:xfrm>
            <a:custGeom>
              <a:avLst/>
              <a:gdLst>
                <a:gd name="connsiteX0" fmla="*/ 13359 w 17126"/>
                <a:gd name="connsiteY0" fmla="*/ 12845 h 171265"/>
                <a:gd name="connsiteX1" fmla="*/ 13016 w 17126"/>
                <a:gd name="connsiteY1" fmla="*/ 134957 h 171265"/>
                <a:gd name="connsiteX2" fmla="*/ 12845 w 17126"/>
                <a:gd name="connsiteY2" fmla="*/ 160304 h 171265"/>
                <a:gd name="connsiteX3" fmla="*/ 13188 w 17126"/>
                <a:gd name="connsiteY3" fmla="*/ 38192 h 171265"/>
              </a:gdLst>
              <a:ahLst/>
              <a:cxnLst>
                <a:cxn ang="0">
                  <a:pos x="connsiteX0" y="connsiteY0"/>
                </a:cxn>
                <a:cxn ang="0">
                  <a:pos x="connsiteX1" y="connsiteY1"/>
                </a:cxn>
                <a:cxn ang="0">
                  <a:pos x="connsiteX2" y="connsiteY2"/>
                </a:cxn>
                <a:cxn ang="0">
                  <a:pos x="connsiteX3" y="connsiteY3"/>
                </a:cxn>
              </a:cxnLst>
              <a:rect l="l" t="t" r="r" b="b"/>
              <a:pathLst>
                <a:path w="17126" h="171265">
                  <a:moveTo>
                    <a:pt x="13359" y="12845"/>
                  </a:moveTo>
                  <a:lnTo>
                    <a:pt x="13016" y="134957"/>
                  </a:lnTo>
                  <a:lnTo>
                    <a:pt x="12845" y="160304"/>
                  </a:lnTo>
                  <a:lnTo>
                    <a:pt x="13188" y="38192"/>
                  </a:lnTo>
                  <a:close/>
                </a:path>
              </a:pathLst>
            </a:custGeom>
            <a:solidFill>
              <a:srgbClr val="FFD469"/>
            </a:solidFill>
            <a:ln w="9525" cap="flat">
              <a:noFill/>
              <a:prstDash val="solid"/>
              <a:miter/>
            </a:ln>
          </p:spPr>
          <p:txBody>
            <a:bodyPr rtlCol="0" anchor="ctr"/>
            <a:lstStyle/>
            <a:p>
              <a:endParaRPr lang="en-US" sz="1050"/>
            </a:p>
          </p:txBody>
        </p:sp>
        <p:sp>
          <p:nvSpPr>
            <p:cNvPr id="231" name="Freeform: Shape 159">
              <a:extLst>
                <a:ext uri="{FF2B5EF4-FFF2-40B4-BE49-F238E27FC236}">
                  <a16:creationId xmlns:a16="http://schemas.microsoft.com/office/drawing/2014/main" id="{FD996E78-7C7F-6187-A8CC-A85C0AF2D825}"/>
                </a:ext>
              </a:extLst>
            </p:cNvPr>
            <p:cNvSpPr/>
            <p:nvPr/>
          </p:nvSpPr>
          <p:spPr>
            <a:xfrm>
              <a:off x="12708458" y="6854745"/>
              <a:ext cx="51380" cy="154139"/>
            </a:xfrm>
            <a:custGeom>
              <a:avLst/>
              <a:gdLst>
                <a:gd name="connsiteX0" fmla="*/ 45214 w 51379"/>
                <a:gd name="connsiteY0" fmla="*/ 12845 h 154139"/>
                <a:gd name="connsiteX1" fmla="*/ 44872 w 51379"/>
                <a:gd name="connsiteY1" fmla="*/ 134957 h 154139"/>
                <a:gd name="connsiteX2" fmla="*/ 12845 w 51379"/>
                <a:gd name="connsiteY2" fmla="*/ 152084 h 154139"/>
                <a:gd name="connsiteX3" fmla="*/ 13188 w 51379"/>
                <a:gd name="connsiteY3" fmla="*/ 29971 h 154139"/>
              </a:gdLst>
              <a:ahLst/>
              <a:cxnLst>
                <a:cxn ang="0">
                  <a:pos x="connsiteX0" y="connsiteY0"/>
                </a:cxn>
                <a:cxn ang="0">
                  <a:pos x="connsiteX1" y="connsiteY1"/>
                </a:cxn>
                <a:cxn ang="0">
                  <a:pos x="connsiteX2" y="connsiteY2"/>
                </a:cxn>
                <a:cxn ang="0">
                  <a:pos x="connsiteX3" y="connsiteY3"/>
                </a:cxn>
              </a:cxnLst>
              <a:rect l="l" t="t" r="r" b="b"/>
              <a:pathLst>
                <a:path w="51379" h="154139">
                  <a:moveTo>
                    <a:pt x="45214" y="12845"/>
                  </a:moveTo>
                  <a:lnTo>
                    <a:pt x="44872" y="134957"/>
                  </a:lnTo>
                  <a:lnTo>
                    <a:pt x="12845" y="152084"/>
                  </a:lnTo>
                  <a:lnTo>
                    <a:pt x="13188" y="29971"/>
                  </a:lnTo>
                  <a:close/>
                </a:path>
              </a:pathLst>
            </a:custGeom>
            <a:solidFill>
              <a:srgbClr val="FFC950"/>
            </a:solidFill>
            <a:ln w="9525" cap="flat">
              <a:noFill/>
              <a:prstDash val="solid"/>
              <a:miter/>
            </a:ln>
          </p:spPr>
          <p:txBody>
            <a:bodyPr rtlCol="0" anchor="ctr"/>
            <a:lstStyle/>
            <a:p>
              <a:endParaRPr lang="en-US" sz="1050"/>
            </a:p>
          </p:txBody>
        </p:sp>
        <p:sp>
          <p:nvSpPr>
            <p:cNvPr id="232" name="Freeform: Shape 160">
              <a:extLst>
                <a:ext uri="{FF2B5EF4-FFF2-40B4-BE49-F238E27FC236}">
                  <a16:creationId xmlns:a16="http://schemas.microsoft.com/office/drawing/2014/main" id="{5FAEA4E1-E630-FC1A-8F9A-7DD2704B7FAF}"/>
                </a:ext>
              </a:extLst>
            </p:cNvPr>
            <p:cNvSpPr/>
            <p:nvPr/>
          </p:nvSpPr>
          <p:spPr>
            <a:xfrm>
              <a:off x="11932453" y="6851149"/>
              <a:ext cx="17127" cy="171266"/>
            </a:xfrm>
            <a:custGeom>
              <a:avLst/>
              <a:gdLst>
                <a:gd name="connsiteX0" fmla="*/ 17469 w 17126"/>
                <a:gd name="connsiteY0" fmla="*/ 38021 h 171265"/>
                <a:gd name="connsiteX1" fmla="*/ 17127 w 17126"/>
                <a:gd name="connsiteY1" fmla="*/ 159962 h 171265"/>
                <a:gd name="connsiteX2" fmla="*/ 12845 w 17126"/>
                <a:gd name="connsiteY2" fmla="*/ 134957 h 171265"/>
                <a:gd name="connsiteX3" fmla="*/ 13188 w 17126"/>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17126" h="171265">
                  <a:moveTo>
                    <a:pt x="17469" y="38021"/>
                  </a:moveTo>
                  <a:lnTo>
                    <a:pt x="17127" y="159962"/>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233" name="Freeform: Shape 161">
              <a:extLst>
                <a:ext uri="{FF2B5EF4-FFF2-40B4-BE49-F238E27FC236}">
                  <a16:creationId xmlns:a16="http://schemas.microsoft.com/office/drawing/2014/main" id="{653FE751-BB1A-8EF4-7A64-2549AE5F0BF2}"/>
                </a:ext>
              </a:extLst>
            </p:cNvPr>
            <p:cNvSpPr/>
            <p:nvPr/>
          </p:nvSpPr>
          <p:spPr>
            <a:xfrm>
              <a:off x="11936735" y="6876325"/>
              <a:ext cx="51380" cy="154139"/>
            </a:xfrm>
            <a:custGeom>
              <a:avLst/>
              <a:gdLst>
                <a:gd name="connsiteX0" fmla="*/ 48126 w 51379"/>
                <a:gd name="connsiteY0" fmla="*/ 28087 h 154139"/>
                <a:gd name="connsiteX1" fmla="*/ 47783 w 51379"/>
                <a:gd name="connsiteY1" fmla="*/ 150200 h 154139"/>
                <a:gd name="connsiteX2" fmla="*/ 12845 w 51379"/>
                <a:gd name="connsiteY2" fmla="*/ 134786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8126" y="28087"/>
                  </a:moveTo>
                  <a:lnTo>
                    <a:pt x="47783" y="150200"/>
                  </a:lnTo>
                  <a:lnTo>
                    <a:pt x="12845" y="134786"/>
                  </a:lnTo>
                  <a:lnTo>
                    <a:pt x="13188" y="12845"/>
                  </a:lnTo>
                  <a:close/>
                </a:path>
              </a:pathLst>
            </a:custGeom>
            <a:solidFill>
              <a:srgbClr val="FFD469"/>
            </a:solidFill>
            <a:ln w="9525" cap="flat">
              <a:noFill/>
              <a:prstDash val="solid"/>
              <a:miter/>
            </a:ln>
          </p:spPr>
          <p:txBody>
            <a:bodyPr rtlCol="0" anchor="ctr"/>
            <a:lstStyle/>
            <a:p>
              <a:endParaRPr lang="en-US" sz="1050"/>
            </a:p>
          </p:txBody>
        </p:sp>
        <p:sp>
          <p:nvSpPr>
            <p:cNvPr id="234" name="Freeform: Shape 162">
              <a:extLst>
                <a:ext uri="{FF2B5EF4-FFF2-40B4-BE49-F238E27FC236}">
                  <a16:creationId xmlns:a16="http://schemas.microsoft.com/office/drawing/2014/main" id="{0877FE57-777E-7770-7C4F-14522FDD39EB}"/>
                </a:ext>
              </a:extLst>
            </p:cNvPr>
            <p:cNvSpPr/>
            <p:nvPr/>
          </p:nvSpPr>
          <p:spPr>
            <a:xfrm>
              <a:off x="12700237" y="6871872"/>
              <a:ext cx="34253" cy="171266"/>
            </a:xfrm>
            <a:custGeom>
              <a:avLst/>
              <a:gdLst>
                <a:gd name="connsiteX0" fmla="*/ 21408 w 34253"/>
                <a:gd name="connsiteY0" fmla="*/ 12845 h 171265"/>
                <a:gd name="connsiteX1" fmla="*/ 21066 w 34253"/>
                <a:gd name="connsiteY1" fmla="*/ 134957 h 171265"/>
                <a:gd name="connsiteX2" fmla="*/ 12845 w 34253"/>
                <a:gd name="connsiteY2" fmla="*/ 159791 h 171265"/>
                <a:gd name="connsiteX3" fmla="*/ 13187 w 34253"/>
                <a:gd name="connsiteY3" fmla="*/ 37679 h 171265"/>
              </a:gdLst>
              <a:ahLst/>
              <a:cxnLst>
                <a:cxn ang="0">
                  <a:pos x="connsiteX0" y="connsiteY0"/>
                </a:cxn>
                <a:cxn ang="0">
                  <a:pos x="connsiteX1" y="connsiteY1"/>
                </a:cxn>
                <a:cxn ang="0">
                  <a:pos x="connsiteX2" y="connsiteY2"/>
                </a:cxn>
                <a:cxn ang="0">
                  <a:pos x="connsiteX3" y="connsiteY3"/>
                </a:cxn>
              </a:cxnLst>
              <a:rect l="l" t="t" r="r" b="b"/>
              <a:pathLst>
                <a:path w="34253" h="171265">
                  <a:moveTo>
                    <a:pt x="21408" y="12845"/>
                  </a:moveTo>
                  <a:lnTo>
                    <a:pt x="21066" y="134957"/>
                  </a:lnTo>
                  <a:lnTo>
                    <a:pt x="12845" y="159791"/>
                  </a:lnTo>
                  <a:lnTo>
                    <a:pt x="13187" y="37679"/>
                  </a:lnTo>
                  <a:close/>
                </a:path>
              </a:pathLst>
            </a:custGeom>
            <a:solidFill>
              <a:srgbClr val="FFD469"/>
            </a:solidFill>
            <a:ln w="9525" cap="flat">
              <a:noFill/>
              <a:prstDash val="solid"/>
              <a:miter/>
            </a:ln>
          </p:spPr>
          <p:txBody>
            <a:bodyPr rtlCol="0" anchor="ctr"/>
            <a:lstStyle/>
            <a:p>
              <a:endParaRPr lang="en-US" sz="1050"/>
            </a:p>
          </p:txBody>
        </p:sp>
        <p:sp>
          <p:nvSpPr>
            <p:cNvPr id="235" name="Freeform: Shape 163">
              <a:extLst>
                <a:ext uri="{FF2B5EF4-FFF2-40B4-BE49-F238E27FC236}">
                  <a16:creationId xmlns:a16="http://schemas.microsoft.com/office/drawing/2014/main" id="{57E16B5D-2AD5-3D4C-30CA-65DB40FC43A3}"/>
                </a:ext>
              </a:extLst>
            </p:cNvPr>
            <p:cNvSpPr/>
            <p:nvPr/>
          </p:nvSpPr>
          <p:spPr>
            <a:xfrm>
              <a:off x="12663415" y="6896706"/>
              <a:ext cx="51380" cy="154139"/>
            </a:xfrm>
            <a:custGeom>
              <a:avLst/>
              <a:gdLst>
                <a:gd name="connsiteX0" fmla="*/ 50010 w 51379"/>
                <a:gd name="connsiteY0" fmla="*/ 12845 h 154139"/>
                <a:gd name="connsiteX1" fmla="*/ 49667 w 51379"/>
                <a:gd name="connsiteY1" fmla="*/ 134957 h 154139"/>
                <a:gd name="connsiteX2" fmla="*/ 12845 w 51379"/>
                <a:gd name="connsiteY2" fmla="*/ 148316 h 154139"/>
                <a:gd name="connsiteX3" fmla="*/ 13188 w 51379"/>
                <a:gd name="connsiteY3" fmla="*/ 26375 h 154139"/>
              </a:gdLst>
              <a:ahLst/>
              <a:cxnLst>
                <a:cxn ang="0">
                  <a:pos x="connsiteX0" y="connsiteY0"/>
                </a:cxn>
                <a:cxn ang="0">
                  <a:pos x="connsiteX1" y="connsiteY1"/>
                </a:cxn>
                <a:cxn ang="0">
                  <a:pos x="connsiteX2" y="connsiteY2"/>
                </a:cxn>
                <a:cxn ang="0">
                  <a:pos x="connsiteX3" y="connsiteY3"/>
                </a:cxn>
              </a:cxnLst>
              <a:rect l="l" t="t" r="r" b="b"/>
              <a:pathLst>
                <a:path w="51379" h="154139">
                  <a:moveTo>
                    <a:pt x="50010" y="12845"/>
                  </a:moveTo>
                  <a:lnTo>
                    <a:pt x="49667" y="134957"/>
                  </a:lnTo>
                  <a:lnTo>
                    <a:pt x="12845" y="148316"/>
                  </a:lnTo>
                  <a:lnTo>
                    <a:pt x="13188" y="26375"/>
                  </a:lnTo>
                  <a:close/>
                </a:path>
              </a:pathLst>
            </a:custGeom>
            <a:solidFill>
              <a:srgbClr val="FFC950"/>
            </a:solidFill>
            <a:ln w="9525" cap="flat">
              <a:noFill/>
              <a:prstDash val="solid"/>
              <a:miter/>
            </a:ln>
          </p:spPr>
          <p:txBody>
            <a:bodyPr rtlCol="0" anchor="ctr"/>
            <a:lstStyle/>
            <a:p>
              <a:endParaRPr lang="en-US" sz="1050"/>
            </a:p>
          </p:txBody>
        </p:sp>
        <p:sp>
          <p:nvSpPr>
            <p:cNvPr id="236" name="Freeform: Shape 164">
              <a:extLst>
                <a:ext uri="{FF2B5EF4-FFF2-40B4-BE49-F238E27FC236}">
                  <a16:creationId xmlns:a16="http://schemas.microsoft.com/office/drawing/2014/main" id="{5E45A0EF-CA28-142B-A885-F8793344EF60}"/>
                </a:ext>
              </a:extLst>
            </p:cNvPr>
            <p:cNvSpPr/>
            <p:nvPr/>
          </p:nvSpPr>
          <p:spPr>
            <a:xfrm>
              <a:off x="11971673" y="6891567"/>
              <a:ext cx="34253" cy="171266"/>
            </a:xfrm>
            <a:custGeom>
              <a:avLst/>
              <a:gdLst>
                <a:gd name="connsiteX0" fmla="*/ 25519 w 34253"/>
                <a:gd name="connsiteY0" fmla="*/ 37165 h 171265"/>
                <a:gd name="connsiteX1" fmla="*/ 25176 w 34253"/>
                <a:gd name="connsiteY1" fmla="*/ 159277 h 171265"/>
                <a:gd name="connsiteX2" fmla="*/ 12845 w 34253"/>
                <a:gd name="connsiteY2" fmla="*/ 134957 h 171265"/>
                <a:gd name="connsiteX3" fmla="*/ 13188 w 34253"/>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34253" h="171265">
                  <a:moveTo>
                    <a:pt x="25519" y="37165"/>
                  </a:moveTo>
                  <a:lnTo>
                    <a:pt x="25176" y="159277"/>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237" name="Freeform: Shape 165">
              <a:extLst>
                <a:ext uri="{FF2B5EF4-FFF2-40B4-BE49-F238E27FC236}">
                  <a16:creationId xmlns:a16="http://schemas.microsoft.com/office/drawing/2014/main" id="{64C182DC-303A-019F-02B5-9DD1D28C3A1A}"/>
                </a:ext>
              </a:extLst>
            </p:cNvPr>
            <p:cNvSpPr/>
            <p:nvPr/>
          </p:nvSpPr>
          <p:spPr>
            <a:xfrm>
              <a:off x="11984004" y="6915887"/>
              <a:ext cx="51380" cy="154139"/>
            </a:xfrm>
            <a:custGeom>
              <a:avLst/>
              <a:gdLst>
                <a:gd name="connsiteX0" fmla="*/ 52065 w 51379"/>
                <a:gd name="connsiteY0" fmla="*/ 24149 h 154139"/>
                <a:gd name="connsiteX1" fmla="*/ 51722 w 51379"/>
                <a:gd name="connsiteY1" fmla="*/ 146261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2065" y="24149"/>
                  </a:moveTo>
                  <a:lnTo>
                    <a:pt x="51722" y="146261"/>
                  </a:lnTo>
                  <a:lnTo>
                    <a:pt x="12845" y="134957"/>
                  </a:lnTo>
                  <a:lnTo>
                    <a:pt x="13188" y="12845"/>
                  </a:lnTo>
                  <a:close/>
                </a:path>
              </a:pathLst>
            </a:custGeom>
            <a:solidFill>
              <a:srgbClr val="FFD469"/>
            </a:solidFill>
            <a:ln w="9525" cap="flat">
              <a:noFill/>
              <a:prstDash val="solid"/>
              <a:miter/>
            </a:ln>
          </p:spPr>
          <p:txBody>
            <a:bodyPr rtlCol="0" anchor="ctr"/>
            <a:lstStyle/>
            <a:p>
              <a:endParaRPr lang="en-US" sz="1050"/>
            </a:p>
          </p:txBody>
        </p:sp>
        <p:sp>
          <p:nvSpPr>
            <p:cNvPr id="238" name="Freeform: Shape 166">
              <a:extLst>
                <a:ext uri="{FF2B5EF4-FFF2-40B4-BE49-F238E27FC236}">
                  <a16:creationId xmlns:a16="http://schemas.microsoft.com/office/drawing/2014/main" id="{6E0D3018-8BBD-0572-D0B4-9789CE6595A9}"/>
                </a:ext>
              </a:extLst>
            </p:cNvPr>
            <p:cNvSpPr/>
            <p:nvPr/>
          </p:nvSpPr>
          <p:spPr>
            <a:xfrm>
              <a:off x="12647659" y="6910235"/>
              <a:ext cx="34253" cy="171266"/>
            </a:xfrm>
            <a:custGeom>
              <a:avLst/>
              <a:gdLst>
                <a:gd name="connsiteX0" fmla="*/ 28944 w 34253"/>
                <a:gd name="connsiteY0" fmla="*/ 12845 h 171265"/>
                <a:gd name="connsiteX1" fmla="*/ 28601 w 34253"/>
                <a:gd name="connsiteY1" fmla="*/ 134787 h 171265"/>
                <a:gd name="connsiteX2" fmla="*/ 12845 w 34253"/>
                <a:gd name="connsiteY2" fmla="*/ 158421 h 171265"/>
                <a:gd name="connsiteX3" fmla="*/ 13188 w 34253"/>
                <a:gd name="connsiteY3" fmla="*/ 36309 h 171265"/>
              </a:gdLst>
              <a:ahLst/>
              <a:cxnLst>
                <a:cxn ang="0">
                  <a:pos x="connsiteX0" y="connsiteY0"/>
                </a:cxn>
                <a:cxn ang="0">
                  <a:pos x="connsiteX1" y="connsiteY1"/>
                </a:cxn>
                <a:cxn ang="0">
                  <a:pos x="connsiteX2" y="connsiteY2"/>
                </a:cxn>
                <a:cxn ang="0">
                  <a:pos x="connsiteX3" y="connsiteY3"/>
                </a:cxn>
              </a:cxnLst>
              <a:rect l="l" t="t" r="r" b="b"/>
              <a:pathLst>
                <a:path w="34253" h="171265">
                  <a:moveTo>
                    <a:pt x="28944" y="12845"/>
                  </a:moveTo>
                  <a:lnTo>
                    <a:pt x="28601" y="134787"/>
                  </a:lnTo>
                  <a:lnTo>
                    <a:pt x="12845" y="158421"/>
                  </a:lnTo>
                  <a:lnTo>
                    <a:pt x="13188" y="36309"/>
                  </a:lnTo>
                  <a:close/>
                </a:path>
              </a:pathLst>
            </a:custGeom>
            <a:solidFill>
              <a:srgbClr val="FFD469"/>
            </a:solidFill>
            <a:ln w="9525" cap="flat">
              <a:noFill/>
              <a:prstDash val="solid"/>
              <a:miter/>
            </a:ln>
          </p:spPr>
          <p:txBody>
            <a:bodyPr rtlCol="0" anchor="ctr"/>
            <a:lstStyle/>
            <a:p>
              <a:endParaRPr lang="en-US" sz="1050"/>
            </a:p>
          </p:txBody>
        </p:sp>
        <p:sp>
          <p:nvSpPr>
            <p:cNvPr id="239" name="Freeform: Shape 167">
              <a:extLst>
                <a:ext uri="{FF2B5EF4-FFF2-40B4-BE49-F238E27FC236}">
                  <a16:creationId xmlns:a16="http://schemas.microsoft.com/office/drawing/2014/main" id="{9CB20D96-7812-EF0D-A498-F8A30EAB14FC}"/>
                </a:ext>
              </a:extLst>
            </p:cNvPr>
            <p:cNvSpPr/>
            <p:nvPr/>
          </p:nvSpPr>
          <p:spPr>
            <a:xfrm>
              <a:off x="12607069" y="6933699"/>
              <a:ext cx="51380" cy="154139"/>
            </a:xfrm>
            <a:custGeom>
              <a:avLst/>
              <a:gdLst>
                <a:gd name="connsiteX0" fmla="*/ 53777 w 51379"/>
                <a:gd name="connsiteY0" fmla="*/ 12845 h 154139"/>
                <a:gd name="connsiteX1" fmla="*/ 53435 w 51379"/>
                <a:gd name="connsiteY1" fmla="*/ 134957 h 154139"/>
                <a:gd name="connsiteX2" fmla="*/ 12845 w 51379"/>
                <a:gd name="connsiteY2" fmla="*/ 144205 h 154139"/>
                <a:gd name="connsiteX3" fmla="*/ 13188 w 51379"/>
                <a:gd name="connsiteY3" fmla="*/ 22093 h 154139"/>
              </a:gdLst>
              <a:ahLst/>
              <a:cxnLst>
                <a:cxn ang="0">
                  <a:pos x="connsiteX0" y="connsiteY0"/>
                </a:cxn>
                <a:cxn ang="0">
                  <a:pos x="connsiteX1" y="connsiteY1"/>
                </a:cxn>
                <a:cxn ang="0">
                  <a:pos x="connsiteX2" y="connsiteY2"/>
                </a:cxn>
                <a:cxn ang="0">
                  <a:pos x="connsiteX3" y="connsiteY3"/>
                </a:cxn>
              </a:cxnLst>
              <a:rect l="l" t="t" r="r" b="b"/>
              <a:pathLst>
                <a:path w="51379" h="154139">
                  <a:moveTo>
                    <a:pt x="53777" y="12845"/>
                  </a:moveTo>
                  <a:lnTo>
                    <a:pt x="53435" y="134957"/>
                  </a:lnTo>
                  <a:lnTo>
                    <a:pt x="12845" y="144205"/>
                  </a:lnTo>
                  <a:lnTo>
                    <a:pt x="13188" y="22093"/>
                  </a:lnTo>
                  <a:close/>
                </a:path>
              </a:pathLst>
            </a:custGeom>
            <a:solidFill>
              <a:srgbClr val="FFC950"/>
            </a:solidFill>
            <a:ln w="9525" cap="flat">
              <a:noFill/>
              <a:prstDash val="solid"/>
              <a:miter/>
            </a:ln>
          </p:spPr>
          <p:txBody>
            <a:bodyPr rtlCol="0" anchor="ctr"/>
            <a:lstStyle/>
            <a:p>
              <a:endParaRPr lang="en-US" sz="1050"/>
            </a:p>
          </p:txBody>
        </p:sp>
        <p:sp>
          <p:nvSpPr>
            <p:cNvPr id="240" name="Freeform: Shape 168">
              <a:extLst>
                <a:ext uri="{FF2B5EF4-FFF2-40B4-BE49-F238E27FC236}">
                  <a16:creationId xmlns:a16="http://schemas.microsoft.com/office/drawing/2014/main" id="{60120741-C94A-29A0-021F-B94DE24FD854}"/>
                </a:ext>
              </a:extLst>
            </p:cNvPr>
            <p:cNvSpPr/>
            <p:nvPr/>
          </p:nvSpPr>
          <p:spPr>
            <a:xfrm>
              <a:off x="12022882" y="6927191"/>
              <a:ext cx="34253" cy="154139"/>
            </a:xfrm>
            <a:custGeom>
              <a:avLst/>
              <a:gdLst>
                <a:gd name="connsiteX0" fmla="*/ 33054 w 34253"/>
                <a:gd name="connsiteY0" fmla="*/ 35452 h 154139"/>
                <a:gd name="connsiteX1" fmla="*/ 32712 w 34253"/>
                <a:gd name="connsiteY1" fmla="*/ 157564 h 154139"/>
                <a:gd name="connsiteX2" fmla="*/ 12845 w 34253"/>
                <a:gd name="connsiteY2" fmla="*/ 134957 h 154139"/>
                <a:gd name="connsiteX3" fmla="*/ 13188 w 34253"/>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34253" h="154139">
                  <a:moveTo>
                    <a:pt x="33054" y="35452"/>
                  </a:moveTo>
                  <a:lnTo>
                    <a:pt x="32712" y="157564"/>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241" name="Freeform: Shape 169">
              <a:extLst>
                <a:ext uri="{FF2B5EF4-FFF2-40B4-BE49-F238E27FC236}">
                  <a16:creationId xmlns:a16="http://schemas.microsoft.com/office/drawing/2014/main" id="{BB4FB5FC-9659-06D4-6F53-97F8810E6402}"/>
                </a:ext>
              </a:extLst>
            </p:cNvPr>
            <p:cNvSpPr/>
            <p:nvPr/>
          </p:nvSpPr>
          <p:spPr>
            <a:xfrm>
              <a:off x="12042749" y="6949798"/>
              <a:ext cx="51380" cy="154139"/>
            </a:xfrm>
            <a:custGeom>
              <a:avLst/>
              <a:gdLst>
                <a:gd name="connsiteX0" fmla="*/ 55148 w 51379"/>
                <a:gd name="connsiteY0" fmla="*/ 19866 h 154139"/>
                <a:gd name="connsiteX1" fmla="*/ 54805 w 51379"/>
                <a:gd name="connsiteY1" fmla="*/ 141979 h 154139"/>
                <a:gd name="connsiteX2" fmla="*/ 12845 w 51379"/>
                <a:gd name="connsiteY2" fmla="*/ 134957 h 154139"/>
                <a:gd name="connsiteX3" fmla="*/ 13187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5148" y="19866"/>
                  </a:moveTo>
                  <a:lnTo>
                    <a:pt x="54805" y="141979"/>
                  </a:lnTo>
                  <a:lnTo>
                    <a:pt x="12845" y="134957"/>
                  </a:lnTo>
                  <a:lnTo>
                    <a:pt x="13187" y="12845"/>
                  </a:lnTo>
                  <a:close/>
                </a:path>
              </a:pathLst>
            </a:custGeom>
            <a:solidFill>
              <a:srgbClr val="FFD469"/>
            </a:solidFill>
            <a:ln w="9525" cap="flat">
              <a:noFill/>
              <a:prstDash val="solid"/>
              <a:miter/>
            </a:ln>
          </p:spPr>
          <p:txBody>
            <a:bodyPr rtlCol="0" anchor="ctr"/>
            <a:lstStyle/>
            <a:p>
              <a:endParaRPr lang="en-US" sz="1050"/>
            </a:p>
          </p:txBody>
        </p:sp>
        <p:sp>
          <p:nvSpPr>
            <p:cNvPr id="242" name="Freeform: Shape 170">
              <a:extLst>
                <a:ext uri="{FF2B5EF4-FFF2-40B4-BE49-F238E27FC236}">
                  <a16:creationId xmlns:a16="http://schemas.microsoft.com/office/drawing/2014/main" id="{6A5357D3-E8EB-6B90-6088-910119488752}"/>
                </a:ext>
              </a:extLst>
            </p:cNvPr>
            <p:cNvSpPr/>
            <p:nvPr/>
          </p:nvSpPr>
          <p:spPr>
            <a:xfrm>
              <a:off x="12583948" y="6942947"/>
              <a:ext cx="34253" cy="154139"/>
            </a:xfrm>
            <a:custGeom>
              <a:avLst/>
              <a:gdLst>
                <a:gd name="connsiteX0" fmla="*/ 36308 w 34253"/>
                <a:gd name="connsiteY0" fmla="*/ 12845 h 154139"/>
                <a:gd name="connsiteX1" fmla="*/ 35966 w 34253"/>
                <a:gd name="connsiteY1" fmla="*/ 134957 h 154139"/>
                <a:gd name="connsiteX2" fmla="*/ 12845 w 34253"/>
                <a:gd name="connsiteY2" fmla="*/ 156366 h 154139"/>
                <a:gd name="connsiteX3" fmla="*/ 13188 w 34253"/>
                <a:gd name="connsiteY3" fmla="*/ 34253 h 154139"/>
              </a:gdLst>
              <a:ahLst/>
              <a:cxnLst>
                <a:cxn ang="0">
                  <a:pos x="connsiteX0" y="connsiteY0"/>
                </a:cxn>
                <a:cxn ang="0">
                  <a:pos x="connsiteX1" y="connsiteY1"/>
                </a:cxn>
                <a:cxn ang="0">
                  <a:pos x="connsiteX2" y="connsiteY2"/>
                </a:cxn>
                <a:cxn ang="0">
                  <a:pos x="connsiteX3" y="connsiteY3"/>
                </a:cxn>
              </a:cxnLst>
              <a:rect l="l" t="t" r="r" b="b"/>
              <a:pathLst>
                <a:path w="34253" h="154139">
                  <a:moveTo>
                    <a:pt x="36308" y="12845"/>
                  </a:moveTo>
                  <a:lnTo>
                    <a:pt x="35966" y="134957"/>
                  </a:lnTo>
                  <a:lnTo>
                    <a:pt x="12845" y="156366"/>
                  </a:lnTo>
                  <a:lnTo>
                    <a:pt x="13188" y="34253"/>
                  </a:lnTo>
                  <a:close/>
                </a:path>
              </a:pathLst>
            </a:custGeom>
            <a:solidFill>
              <a:srgbClr val="FFD469"/>
            </a:solidFill>
            <a:ln w="9525" cap="flat">
              <a:noFill/>
              <a:prstDash val="solid"/>
              <a:miter/>
            </a:ln>
          </p:spPr>
          <p:txBody>
            <a:bodyPr rtlCol="0" anchor="ctr"/>
            <a:lstStyle/>
            <a:p>
              <a:endParaRPr lang="en-US" sz="1050"/>
            </a:p>
          </p:txBody>
        </p:sp>
        <p:sp>
          <p:nvSpPr>
            <p:cNvPr id="243" name="Freeform: Shape 171">
              <a:extLst>
                <a:ext uri="{FF2B5EF4-FFF2-40B4-BE49-F238E27FC236}">
                  <a16:creationId xmlns:a16="http://schemas.microsoft.com/office/drawing/2014/main" id="{B7284D84-3D8E-11B8-36DF-ED7B0BA29FA6}"/>
                </a:ext>
              </a:extLst>
            </p:cNvPr>
            <p:cNvSpPr/>
            <p:nvPr/>
          </p:nvSpPr>
          <p:spPr>
            <a:xfrm>
              <a:off x="12541131" y="6964355"/>
              <a:ext cx="68506" cy="137013"/>
            </a:xfrm>
            <a:custGeom>
              <a:avLst/>
              <a:gdLst>
                <a:gd name="connsiteX0" fmla="*/ 56004 w 68506"/>
                <a:gd name="connsiteY0" fmla="*/ 12845 h 137012"/>
                <a:gd name="connsiteX1" fmla="*/ 55661 w 68506"/>
                <a:gd name="connsiteY1" fmla="*/ 134957 h 137012"/>
                <a:gd name="connsiteX2" fmla="*/ 12845 w 68506"/>
                <a:gd name="connsiteY2" fmla="*/ 139753 h 137012"/>
                <a:gd name="connsiteX3" fmla="*/ 13188 w 68506"/>
                <a:gd name="connsiteY3" fmla="*/ 17640 h 137012"/>
              </a:gdLst>
              <a:ahLst/>
              <a:cxnLst>
                <a:cxn ang="0">
                  <a:pos x="connsiteX0" y="connsiteY0"/>
                </a:cxn>
                <a:cxn ang="0">
                  <a:pos x="connsiteX1" y="connsiteY1"/>
                </a:cxn>
                <a:cxn ang="0">
                  <a:pos x="connsiteX2" y="connsiteY2"/>
                </a:cxn>
                <a:cxn ang="0">
                  <a:pos x="connsiteX3" y="connsiteY3"/>
                </a:cxn>
              </a:cxnLst>
              <a:rect l="l" t="t" r="r" b="b"/>
              <a:pathLst>
                <a:path w="68506" h="137012">
                  <a:moveTo>
                    <a:pt x="56004" y="12845"/>
                  </a:moveTo>
                  <a:lnTo>
                    <a:pt x="55661" y="134957"/>
                  </a:lnTo>
                  <a:lnTo>
                    <a:pt x="12845" y="139753"/>
                  </a:lnTo>
                  <a:lnTo>
                    <a:pt x="13188" y="17640"/>
                  </a:lnTo>
                  <a:close/>
                </a:path>
              </a:pathLst>
            </a:custGeom>
            <a:solidFill>
              <a:srgbClr val="FFC950"/>
            </a:solidFill>
            <a:ln w="9525" cap="flat">
              <a:noFill/>
              <a:prstDash val="solid"/>
              <a:miter/>
            </a:ln>
          </p:spPr>
          <p:txBody>
            <a:bodyPr rtlCol="0" anchor="ctr"/>
            <a:lstStyle/>
            <a:p>
              <a:endParaRPr lang="en-US" sz="1050"/>
            </a:p>
          </p:txBody>
        </p:sp>
        <p:sp>
          <p:nvSpPr>
            <p:cNvPr id="244" name="Freeform: Shape 172">
              <a:extLst>
                <a:ext uri="{FF2B5EF4-FFF2-40B4-BE49-F238E27FC236}">
                  <a16:creationId xmlns:a16="http://schemas.microsoft.com/office/drawing/2014/main" id="{C5D9B655-452B-FC40-A295-4CEBD70D9002}"/>
                </a:ext>
              </a:extLst>
            </p:cNvPr>
            <p:cNvSpPr/>
            <p:nvPr/>
          </p:nvSpPr>
          <p:spPr>
            <a:xfrm>
              <a:off x="12084709" y="6956820"/>
              <a:ext cx="51380" cy="154139"/>
            </a:xfrm>
            <a:custGeom>
              <a:avLst/>
              <a:gdLst>
                <a:gd name="connsiteX0" fmla="*/ 39905 w 51379"/>
                <a:gd name="connsiteY0" fmla="*/ 33055 h 154139"/>
                <a:gd name="connsiteX1" fmla="*/ 39391 w 51379"/>
                <a:gd name="connsiteY1" fmla="*/ 155167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39905" y="33055"/>
                  </a:moveTo>
                  <a:lnTo>
                    <a:pt x="39391" y="155167"/>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245" name="Freeform: Shape 173">
              <a:extLst>
                <a:ext uri="{FF2B5EF4-FFF2-40B4-BE49-F238E27FC236}">
                  <a16:creationId xmlns:a16="http://schemas.microsoft.com/office/drawing/2014/main" id="{71322D14-45B8-4DC9-1CE5-7C41EBD2F93A}"/>
                </a:ext>
              </a:extLst>
            </p:cNvPr>
            <p:cNvSpPr/>
            <p:nvPr/>
          </p:nvSpPr>
          <p:spPr>
            <a:xfrm>
              <a:off x="12111255" y="6977029"/>
              <a:ext cx="68506" cy="137013"/>
            </a:xfrm>
            <a:custGeom>
              <a:avLst/>
              <a:gdLst>
                <a:gd name="connsiteX0" fmla="*/ 56689 w 68506"/>
                <a:gd name="connsiteY0" fmla="*/ 15242 h 137012"/>
                <a:gd name="connsiteX1" fmla="*/ 56346 w 68506"/>
                <a:gd name="connsiteY1" fmla="*/ 137355 h 137012"/>
                <a:gd name="connsiteX2" fmla="*/ 12845 w 68506"/>
                <a:gd name="connsiteY2" fmla="*/ 134957 h 137012"/>
                <a:gd name="connsiteX3" fmla="*/ 13359 w 68506"/>
                <a:gd name="connsiteY3" fmla="*/ 12845 h 137012"/>
              </a:gdLst>
              <a:ahLst/>
              <a:cxnLst>
                <a:cxn ang="0">
                  <a:pos x="connsiteX0" y="connsiteY0"/>
                </a:cxn>
                <a:cxn ang="0">
                  <a:pos x="connsiteX1" y="connsiteY1"/>
                </a:cxn>
                <a:cxn ang="0">
                  <a:pos x="connsiteX2" y="connsiteY2"/>
                </a:cxn>
                <a:cxn ang="0">
                  <a:pos x="connsiteX3" y="connsiteY3"/>
                </a:cxn>
              </a:cxnLst>
              <a:rect l="l" t="t" r="r" b="b"/>
              <a:pathLst>
                <a:path w="68506" h="137012">
                  <a:moveTo>
                    <a:pt x="56689" y="15242"/>
                  </a:moveTo>
                  <a:lnTo>
                    <a:pt x="56346" y="137355"/>
                  </a:lnTo>
                  <a:lnTo>
                    <a:pt x="12845" y="134957"/>
                  </a:lnTo>
                  <a:lnTo>
                    <a:pt x="13359" y="12845"/>
                  </a:lnTo>
                  <a:close/>
                </a:path>
              </a:pathLst>
            </a:custGeom>
            <a:solidFill>
              <a:srgbClr val="FFD469"/>
            </a:solidFill>
            <a:ln w="9525" cap="flat">
              <a:noFill/>
              <a:prstDash val="solid"/>
              <a:miter/>
            </a:ln>
          </p:spPr>
          <p:txBody>
            <a:bodyPr rtlCol="0" anchor="ctr"/>
            <a:lstStyle/>
            <a:p>
              <a:endParaRPr lang="en-US" sz="1050"/>
            </a:p>
          </p:txBody>
        </p:sp>
        <p:sp>
          <p:nvSpPr>
            <p:cNvPr id="246" name="Freeform: Shape 174">
              <a:extLst>
                <a:ext uri="{FF2B5EF4-FFF2-40B4-BE49-F238E27FC236}">
                  <a16:creationId xmlns:a16="http://schemas.microsoft.com/office/drawing/2014/main" id="{B43D05D3-926D-06C9-6940-6FF8D5EDC194}"/>
                </a:ext>
              </a:extLst>
            </p:cNvPr>
            <p:cNvSpPr/>
            <p:nvPr/>
          </p:nvSpPr>
          <p:spPr>
            <a:xfrm>
              <a:off x="12511674" y="6969151"/>
              <a:ext cx="51380" cy="154139"/>
            </a:xfrm>
            <a:custGeom>
              <a:avLst/>
              <a:gdLst>
                <a:gd name="connsiteX0" fmla="*/ 42645 w 51379"/>
                <a:gd name="connsiteY0" fmla="*/ 12845 h 154139"/>
                <a:gd name="connsiteX1" fmla="*/ 42303 w 51379"/>
                <a:gd name="connsiteY1" fmla="*/ 134957 h 154139"/>
                <a:gd name="connsiteX2" fmla="*/ 12845 w 51379"/>
                <a:gd name="connsiteY2" fmla="*/ 153454 h 154139"/>
                <a:gd name="connsiteX3" fmla="*/ 13188 w 51379"/>
                <a:gd name="connsiteY3" fmla="*/ 31342 h 154139"/>
              </a:gdLst>
              <a:ahLst/>
              <a:cxnLst>
                <a:cxn ang="0">
                  <a:pos x="connsiteX0" y="connsiteY0"/>
                </a:cxn>
                <a:cxn ang="0">
                  <a:pos x="connsiteX1" y="connsiteY1"/>
                </a:cxn>
                <a:cxn ang="0">
                  <a:pos x="connsiteX2" y="connsiteY2"/>
                </a:cxn>
                <a:cxn ang="0">
                  <a:pos x="connsiteX3" y="connsiteY3"/>
                </a:cxn>
              </a:cxnLst>
              <a:rect l="l" t="t" r="r" b="b"/>
              <a:pathLst>
                <a:path w="51379" h="154139">
                  <a:moveTo>
                    <a:pt x="42645" y="12845"/>
                  </a:moveTo>
                  <a:lnTo>
                    <a:pt x="42303" y="134957"/>
                  </a:lnTo>
                  <a:lnTo>
                    <a:pt x="12845" y="153454"/>
                  </a:lnTo>
                  <a:lnTo>
                    <a:pt x="13188" y="31342"/>
                  </a:lnTo>
                  <a:close/>
                </a:path>
              </a:pathLst>
            </a:custGeom>
            <a:solidFill>
              <a:srgbClr val="FFD469"/>
            </a:solidFill>
            <a:ln w="9525" cap="flat">
              <a:noFill/>
              <a:prstDash val="solid"/>
              <a:miter/>
            </a:ln>
          </p:spPr>
          <p:txBody>
            <a:bodyPr rtlCol="0" anchor="ctr"/>
            <a:lstStyle/>
            <a:p>
              <a:endParaRPr lang="en-US" sz="1050"/>
            </a:p>
          </p:txBody>
        </p:sp>
        <p:sp>
          <p:nvSpPr>
            <p:cNvPr id="247" name="Freeform: Shape 175">
              <a:extLst>
                <a:ext uri="{FF2B5EF4-FFF2-40B4-BE49-F238E27FC236}">
                  <a16:creationId xmlns:a16="http://schemas.microsoft.com/office/drawing/2014/main" id="{70C587BB-E75F-6D86-F69F-197B068534EA}"/>
                </a:ext>
              </a:extLst>
            </p:cNvPr>
            <p:cNvSpPr/>
            <p:nvPr/>
          </p:nvSpPr>
          <p:spPr>
            <a:xfrm>
              <a:off x="12468001" y="6987648"/>
              <a:ext cx="68506" cy="137013"/>
            </a:xfrm>
            <a:custGeom>
              <a:avLst/>
              <a:gdLst>
                <a:gd name="connsiteX0" fmla="*/ 56860 w 68506"/>
                <a:gd name="connsiteY0" fmla="*/ 12845 h 137012"/>
                <a:gd name="connsiteX1" fmla="*/ 56517 w 68506"/>
                <a:gd name="connsiteY1" fmla="*/ 134957 h 137012"/>
                <a:gd name="connsiteX2" fmla="*/ 12845 w 68506"/>
                <a:gd name="connsiteY2" fmla="*/ 135128 h 137012"/>
                <a:gd name="connsiteX3" fmla="*/ 13187 w 68506"/>
                <a:gd name="connsiteY3" fmla="*/ 13016 h 137012"/>
              </a:gdLst>
              <a:ahLst/>
              <a:cxnLst>
                <a:cxn ang="0">
                  <a:pos x="connsiteX0" y="connsiteY0"/>
                </a:cxn>
                <a:cxn ang="0">
                  <a:pos x="connsiteX1" y="connsiteY1"/>
                </a:cxn>
                <a:cxn ang="0">
                  <a:pos x="connsiteX2" y="connsiteY2"/>
                </a:cxn>
                <a:cxn ang="0">
                  <a:pos x="connsiteX3" y="connsiteY3"/>
                </a:cxn>
              </a:cxnLst>
              <a:rect l="l" t="t" r="r" b="b"/>
              <a:pathLst>
                <a:path w="68506" h="137012">
                  <a:moveTo>
                    <a:pt x="56860" y="12845"/>
                  </a:moveTo>
                  <a:lnTo>
                    <a:pt x="56517" y="134957"/>
                  </a:lnTo>
                  <a:lnTo>
                    <a:pt x="12845" y="135128"/>
                  </a:lnTo>
                  <a:lnTo>
                    <a:pt x="13187" y="13016"/>
                  </a:lnTo>
                  <a:close/>
                </a:path>
              </a:pathLst>
            </a:custGeom>
            <a:solidFill>
              <a:srgbClr val="FFC950"/>
            </a:solidFill>
            <a:ln w="9525" cap="flat">
              <a:noFill/>
              <a:prstDash val="solid"/>
              <a:miter/>
            </a:ln>
          </p:spPr>
          <p:txBody>
            <a:bodyPr rtlCol="0" anchor="ctr"/>
            <a:lstStyle/>
            <a:p>
              <a:endParaRPr lang="en-US" sz="1050"/>
            </a:p>
          </p:txBody>
        </p:sp>
        <p:sp>
          <p:nvSpPr>
            <p:cNvPr id="248" name="Freeform: Shape 176">
              <a:extLst>
                <a:ext uri="{FF2B5EF4-FFF2-40B4-BE49-F238E27FC236}">
                  <a16:creationId xmlns:a16="http://schemas.microsoft.com/office/drawing/2014/main" id="{57C87DF3-DB28-C115-EE22-7996A70262A2}"/>
                </a:ext>
              </a:extLst>
            </p:cNvPr>
            <p:cNvSpPr/>
            <p:nvPr/>
          </p:nvSpPr>
          <p:spPr>
            <a:xfrm>
              <a:off x="12154756" y="6979427"/>
              <a:ext cx="51380" cy="154139"/>
            </a:xfrm>
            <a:custGeom>
              <a:avLst/>
              <a:gdLst>
                <a:gd name="connsiteX0" fmla="*/ 45728 w 51379"/>
                <a:gd name="connsiteY0" fmla="*/ 29801 h 154139"/>
                <a:gd name="connsiteX1" fmla="*/ 45385 w 51379"/>
                <a:gd name="connsiteY1" fmla="*/ 151913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5728" y="29801"/>
                  </a:moveTo>
                  <a:lnTo>
                    <a:pt x="45385" y="151913"/>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249" name="Freeform: Shape 177">
              <a:extLst>
                <a:ext uri="{FF2B5EF4-FFF2-40B4-BE49-F238E27FC236}">
                  <a16:creationId xmlns:a16="http://schemas.microsoft.com/office/drawing/2014/main" id="{AF3CB683-2038-8549-E6CE-05985B015ED5}"/>
                </a:ext>
              </a:extLst>
            </p:cNvPr>
            <p:cNvSpPr/>
            <p:nvPr/>
          </p:nvSpPr>
          <p:spPr>
            <a:xfrm>
              <a:off x="12187296" y="6994156"/>
              <a:ext cx="68506" cy="137013"/>
            </a:xfrm>
            <a:custGeom>
              <a:avLst/>
              <a:gdLst>
                <a:gd name="connsiteX0" fmla="*/ 56689 w 68506"/>
                <a:gd name="connsiteY0" fmla="*/ 12845 h 137012"/>
                <a:gd name="connsiteX1" fmla="*/ 56347 w 68506"/>
                <a:gd name="connsiteY1" fmla="*/ 134957 h 137012"/>
                <a:gd name="connsiteX2" fmla="*/ 12845 w 68506"/>
                <a:gd name="connsiteY2" fmla="*/ 137183 h 137012"/>
                <a:gd name="connsiteX3" fmla="*/ 13188 w 68506"/>
                <a:gd name="connsiteY3" fmla="*/ 15071 h 137012"/>
              </a:gdLst>
              <a:ahLst/>
              <a:cxnLst>
                <a:cxn ang="0">
                  <a:pos x="connsiteX0" y="connsiteY0"/>
                </a:cxn>
                <a:cxn ang="0">
                  <a:pos x="connsiteX1" y="connsiteY1"/>
                </a:cxn>
                <a:cxn ang="0">
                  <a:pos x="connsiteX2" y="connsiteY2"/>
                </a:cxn>
                <a:cxn ang="0">
                  <a:pos x="connsiteX3" y="connsiteY3"/>
                </a:cxn>
              </a:cxnLst>
              <a:rect l="l" t="t" r="r" b="b"/>
              <a:pathLst>
                <a:path w="68506" h="137012">
                  <a:moveTo>
                    <a:pt x="56689" y="12845"/>
                  </a:moveTo>
                  <a:lnTo>
                    <a:pt x="56347" y="134957"/>
                  </a:lnTo>
                  <a:lnTo>
                    <a:pt x="12845" y="137183"/>
                  </a:lnTo>
                  <a:lnTo>
                    <a:pt x="13188" y="15071"/>
                  </a:lnTo>
                  <a:close/>
                </a:path>
              </a:pathLst>
            </a:custGeom>
            <a:solidFill>
              <a:srgbClr val="FFD469"/>
            </a:solidFill>
            <a:ln w="9525" cap="flat">
              <a:noFill/>
              <a:prstDash val="solid"/>
              <a:miter/>
            </a:ln>
          </p:spPr>
          <p:txBody>
            <a:bodyPr rtlCol="0" anchor="ctr"/>
            <a:lstStyle/>
            <a:p>
              <a:endParaRPr lang="en-US" sz="1050"/>
            </a:p>
          </p:txBody>
        </p:sp>
        <p:sp>
          <p:nvSpPr>
            <p:cNvPr id="250" name="Freeform: Shape 178">
              <a:extLst>
                <a:ext uri="{FF2B5EF4-FFF2-40B4-BE49-F238E27FC236}">
                  <a16:creationId xmlns:a16="http://schemas.microsoft.com/office/drawing/2014/main" id="{FF1A6738-369F-1EAE-E9BC-DC47C956CEBE}"/>
                </a:ext>
              </a:extLst>
            </p:cNvPr>
            <p:cNvSpPr/>
            <p:nvPr/>
          </p:nvSpPr>
          <p:spPr>
            <a:xfrm>
              <a:off x="12390075" y="6998438"/>
              <a:ext cx="68506" cy="137013"/>
            </a:xfrm>
            <a:custGeom>
              <a:avLst/>
              <a:gdLst>
                <a:gd name="connsiteX0" fmla="*/ 56175 w 68506"/>
                <a:gd name="connsiteY0" fmla="*/ 17297 h 137012"/>
                <a:gd name="connsiteX1" fmla="*/ 55833 w 68506"/>
                <a:gd name="connsiteY1" fmla="*/ 139410 h 137012"/>
                <a:gd name="connsiteX2" fmla="*/ 12845 w 68506"/>
                <a:gd name="connsiteY2" fmla="*/ 134957 h 137012"/>
                <a:gd name="connsiteX3" fmla="*/ 13187 w 68506"/>
                <a:gd name="connsiteY3" fmla="*/ 12845 h 137012"/>
              </a:gdLst>
              <a:ahLst/>
              <a:cxnLst>
                <a:cxn ang="0">
                  <a:pos x="connsiteX0" y="connsiteY0"/>
                </a:cxn>
                <a:cxn ang="0">
                  <a:pos x="connsiteX1" y="connsiteY1"/>
                </a:cxn>
                <a:cxn ang="0">
                  <a:pos x="connsiteX2" y="connsiteY2"/>
                </a:cxn>
                <a:cxn ang="0">
                  <a:pos x="connsiteX3" y="connsiteY3"/>
                </a:cxn>
              </a:cxnLst>
              <a:rect l="l" t="t" r="r" b="b"/>
              <a:pathLst>
                <a:path w="68506" h="137012">
                  <a:moveTo>
                    <a:pt x="56175" y="17297"/>
                  </a:moveTo>
                  <a:lnTo>
                    <a:pt x="55833" y="139410"/>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251" name="Freeform: Shape 179">
              <a:extLst>
                <a:ext uri="{FF2B5EF4-FFF2-40B4-BE49-F238E27FC236}">
                  <a16:creationId xmlns:a16="http://schemas.microsoft.com/office/drawing/2014/main" id="{6981C518-0E9D-EC78-6645-39EBA7497F78}"/>
                </a:ext>
              </a:extLst>
            </p:cNvPr>
            <p:cNvSpPr/>
            <p:nvPr/>
          </p:nvSpPr>
          <p:spPr>
            <a:xfrm>
              <a:off x="12433063" y="6987819"/>
              <a:ext cx="51380" cy="154139"/>
            </a:xfrm>
            <a:custGeom>
              <a:avLst/>
              <a:gdLst>
                <a:gd name="connsiteX0" fmla="*/ 48126 w 51379"/>
                <a:gd name="connsiteY0" fmla="*/ 12845 h 154139"/>
                <a:gd name="connsiteX1" fmla="*/ 47783 w 51379"/>
                <a:gd name="connsiteY1" fmla="*/ 134957 h 154139"/>
                <a:gd name="connsiteX2" fmla="*/ 12845 w 51379"/>
                <a:gd name="connsiteY2" fmla="*/ 150028 h 154139"/>
                <a:gd name="connsiteX3" fmla="*/ 13188 w 51379"/>
                <a:gd name="connsiteY3" fmla="*/ 27916 h 154139"/>
              </a:gdLst>
              <a:ahLst/>
              <a:cxnLst>
                <a:cxn ang="0">
                  <a:pos x="connsiteX0" y="connsiteY0"/>
                </a:cxn>
                <a:cxn ang="0">
                  <a:pos x="connsiteX1" y="connsiteY1"/>
                </a:cxn>
                <a:cxn ang="0">
                  <a:pos x="connsiteX2" y="connsiteY2"/>
                </a:cxn>
                <a:cxn ang="0">
                  <a:pos x="connsiteX3" y="connsiteY3"/>
                </a:cxn>
              </a:cxnLst>
              <a:rect l="l" t="t" r="r" b="b"/>
              <a:pathLst>
                <a:path w="51379" h="154139">
                  <a:moveTo>
                    <a:pt x="48126" y="12845"/>
                  </a:moveTo>
                  <a:lnTo>
                    <a:pt x="47783" y="134957"/>
                  </a:lnTo>
                  <a:lnTo>
                    <a:pt x="12845" y="150028"/>
                  </a:lnTo>
                  <a:lnTo>
                    <a:pt x="13188" y="27916"/>
                  </a:lnTo>
                  <a:close/>
                </a:path>
              </a:pathLst>
            </a:custGeom>
            <a:solidFill>
              <a:srgbClr val="FFD469"/>
            </a:solidFill>
            <a:ln w="9525" cap="flat">
              <a:noFill/>
              <a:prstDash val="solid"/>
              <a:miter/>
            </a:ln>
          </p:spPr>
          <p:txBody>
            <a:bodyPr rtlCol="0" anchor="ctr"/>
            <a:lstStyle/>
            <a:p>
              <a:endParaRPr lang="en-US" sz="1050"/>
            </a:p>
          </p:txBody>
        </p:sp>
        <p:sp>
          <p:nvSpPr>
            <p:cNvPr id="252" name="Freeform: Shape 180">
              <a:extLst>
                <a:ext uri="{FF2B5EF4-FFF2-40B4-BE49-F238E27FC236}">
                  <a16:creationId xmlns:a16="http://schemas.microsoft.com/office/drawing/2014/main" id="{580AE46D-EC36-EE52-E0BB-686D1CFDBD7F}"/>
                </a:ext>
              </a:extLst>
            </p:cNvPr>
            <p:cNvSpPr/>
            <p:nvPr/>
          </p:nvSpPr>
          <p:spPr>
            <a:xfrm>
              <a:off x="12268134" y="7000664"/>
              <a:ext cx="51380" cy="154139"/>
            </a:xfrm>
            <a:custGeom>
              <a:avLst/>
              <a:gdLst>
                <a:gd name="connsiteX0" fmla="*/ 55148 w 51379"/>
                <a:gd name="connsiteY0" fmla="*/ 12845 h 154139"/>
                <a:gd name="connsiteX1" fmla="*/ 54805 w 51379"/>
                <a:gd name="connsiteY1" fmla="*/ 134957 h 154139"/>
                <a:gd name="connsiteX2" fmla="*/ 12845 w 51379"/>
                <a:gd name="connsiteY2" fmla="*/ 141637 h 154139"/>
                <a:gd name="connsiteX3" fmla="*/ 13188 w 51379"/>
                <a:gd name="connsiteY3" fmla="*/ 19524 h 154139"/>
              </a:gdLst>
              <a:ahLst/>
              <a:cxnLst>
                <a:cxn ang="0">
                  <a:pos x="connsiteX0" y="connsiteY0"/>
                </a:cxn>
                <a:cxn ang="0">
                  <a:pos x="connsiteX1" y="connsiteY1"/>
                </a:cxn>
                <a:cxn ang="0">
                  <a:pos x="connsiteX2" y="connsiteY2"/>
                </a:cxn>
                <a:cxn ang="0">
                  <a:pos x="connsiteX3" y="connsiteY3"/>
                </a:cxn>
              </a:cxnLst>
              <a:rect l="l" t="t" r="r" b="b"/>
              <a:pathLst>
                <a:path w="51379" h="154139">
                  <a:moveTo>
                    <a:pt x="55148" y="12845"/>
                  </a:moveTo>
                  <a:lnTo>
                    <a:pt x="54805" y="134957"/>
                  </a:lnTo>
                  <a:lnTo>
                    <a:pt x="12845" y="141637"/>
                  </a:lnTo>
                  <a:lnTo>
                    <a:pt x="13188" y="19524"/>
                  </a:lnTo>
                  <a:close/>
                </a:path>
              </a:pathLst>
            </a:custGeom>
            <a:solidFill>
              <a:srgbClr val="FFD469"/>
            </a:solidFill>
            <a:ln w="9525" cap="flat">
              <a:noFill/>
              <a:prstDash val="solid"/>
              <a:miter/>
            </a:ln>
          </p:spPr>
          <p:txBody>
            <a:bodyPr rtlCol="0" anchor="ctr"/>
            <a:lstStyle/>
            <a:p>
              <a:endParaRPr lang="en-US" sz="1050"/>
            </a:p>
          </p:txBody>
        </p:sp>
        <p:sp>
          <p:nvSpPr>
            <p:cNvPr id="253" name="Freeform: Shape 181">
              <a:extLst>
                <a:ext uri="{FF2B5EF4-FFF2-40B4-BE49-F238E27FC236}">
                  <a16:creationId xmlns:a16="http://schemas.microsoft.com/office/drawing/2014/main" id="{E9C01462-11E9-F9B3-B086-06B44078F96B}"/>
                </a:ext>
              </a:extLst>
            </p:cNvPr>
            <p:cNvSpPr/>
            <p:nvPr/>
          </p:nvSpPr>
          <p:spPr>
            <a:xfrm>
              <a:off x="12230798" y="6994156"/>
              <a:ext cx="51380" cy="154139"/>
            </a:xfrm>
            <a:custGeom>
              <a:avLst/>
              <a:gdLst>
                <a:gd name="connsiteX0" fmla="*/ 50523 w 51379"/>
                <a:gd name="connsiteY0" fmla="*/ 26032 h 154139"/>
                <a:gd name="connsiteX1" fmla="*/ 50181 w 51379"/>
                <a:gd name="connsiteY1" fmla="*/ 148145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0523" y="26032"/>
                  </a:moveTo>
                  <a:lnTo>
                    <a:pt x="50181" y="148145"/>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254" name="Freeform: Shape 182">
              <a:extLst>
                <a:ext uri="{FF2B5EF4-FFF2-40B4-BE49-F238E27FC236}">
                  <a16:creationId xmlns:a16="http://schemas.microsoft.com/office/drawing/2014/main" id="{AFC5D154-EF1B-6E19-2611-C66FAEE11A67}"/>
                </a:ext>
              </a:extLst>
            </p:cNvPr>
            <p:cNvSpPr/>
            <p:nvPr/>
          </p:nvSpPr>
          <p:spPr>
            <a:xfrm>
              <a:off x="12351027" y="6998438"/>
              <a:ext cx="51380" cy="154139"/>
            </a:xfrm>
            <a:custGeom>
              <a:avLst/>
              <a:gdLst>
                <a:gd name="connsiteX0" fmla="*/ 52236 w 51379"/>
                <a:gd name="connsiteY0" fmla="*/ 12845 h 154139"/>
                <a:gd name="connsiteX1" fmla="*/ 51893 w 51379"/>
                <a:gd name="connsiteY1" fmla="*/ 134957 h 154139"/>
                <a:gd name="connsiteX2" fmla="*/ 12845 w 51379"/>
                <a:gd name="connsiteY2" fmla="*/ 146090 h 154139"/>
                <a:gd name="connsiteX3" fmla="*/ 13187 w 51379"/>
                <a:gd name="connsiteY3" fmla="*/ 23977 h 154139"/>
              </a:gdLst>
              <a:ahLst/>
              <a:cxnLst>
                <a:cxn ang="0">
                  <a:pos x="connsiteX0" y="connsiteY0"/>
                </a:cxn>
                <a:cxn ang="0">
                  <a:pos x="connsiteX1" y="connsiteY1"/>
                </a:cxn>
                <a:cxn ang="0">
                  <a:pos x="connsiteX2" y="connsiteY2"/>
                </a:cxn>
                <a:cxn ang="0">
                  <a:pos x="connsiteX3" y="connsiteY3"/>
                </a:cxn>
              </a:cxnLst>
              <a:rect l="l" t="t" r="r" b="b"/>
              <a:pathLst>
                <a:path w="51379" h="154139">
                  <a:moveTo>
                    <a:pt x="52236" y="12845"/>
                  </a:moveTo>
                  <a:lnTo>
                    <a:pt x="51893" y="134957"/>
                  </a:lnTo>
                  <a:lnTo>
                    <a:pt x="12845" y="146090"/>
                  </a:lnTo>
                  <a:lnTo>
                    <a:pt x="13187" y="23977"/>
                  </a:lnTo>
                  <a:close/>
                </a:path>
              </a:pathLst>
            </a:custGeom>
            <a:solidFill>
              <a:srgbClr val="FFD469"/>
            </a:solidFill>
            <a:ln w="9525" cap="flat">
              <a:noFill/>
              <a:prstDash val="solid"/>
              <a:miter/>
            </a:ln>
          </p:spPr>
          <p:txBody>
            <a:bodyPr rtlCol="0" anchor="ctr"/>
            <a:lstStyle/>
            <a:p>
              <a:endParaRPr lang="en-US" sz="1050"/>
            </a:p>
          </p:txBody>
        </p:sp>
        <p:sp>
          <p:nvSpPr>
            <p:cNvPr id="255" name="Freeform: Shape 183">
              <a:extLst>
                <a:ext uri="{FF2B5EF4-FFF2-40B4-BE49-F238E27FC236}">
                  <a16:creationId xmlns:a16="http://schemas.microsoft.com/office/drawing/2014/main" id="{0DAD4B93-A841-429B-BAC2-020A3F8D780A}"/>
                </a:ext>
              </a:extLst>
            </p:cNvPr>
            <p:cNvSpPr/>
            <p:nvPr/>
          </p:nvSpPr>
          <p:spPr>
            <a:xfrm>
              <a:off x="12310094" y="7000664"/>
              <a:ext cx="51380" cy="154139"/>
            </a:xfrm>
            <a:custGeom>
              <a:avLst/>
              <a:gdLst>
                <a:gd name="connsiteX0" fmla="*/ 54120 w 51379"/>
                <a:gd name="connsiteY0" fmla="*/ 21751 h 154139"/>
                <a:gd name="connsiteX1" fmla="*/ 53777 w 51379"/>
                <a:gd name="connsiteY1" fmla="*/ 143863 h 154139"/>
                <a:gd name="connsiteX2" fmla="*/ 12845 w 51379"/>
                <a:gd name="connsiteY2" fmla="*/ 134957 h 154139"/>
                <a:gd name="connsiteX3" fmla="*/ 13187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4120" y="21751"/>
                  </a:moveTo>
                  <a:lnTo>
                    <a:pt x="53777" y="143863"/>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256" name="Freeform: Shape 184">
              <a:extLst>
                <a:ext uri="{FF2B5EF4-FFF2-40B4-BE49-F238E27FC236}">
                  <a16:creationId xmlns:a16="http://schemas.microsoft.com/office/drawing/2014/main" id="{E5E07310-ADF5-1CC5-3C44-AEB6F19131EB}"/>
                </a:ext>
              </a:extLst>
            </p:cNvPr>
            <p:cNvSpPr/>
            <p:nvPr/>
          </p:nvSpPr>
          <p:spPr>
            <a:xfrm>
              <a:off x="11880046" y="6489607"/>
              <a:ext cx="907708" cy="530923"/>
            </a:xfrm>
            <a:custGeom>
              <a:avLst/>
              <a:gdLst>
                <a:gd name="connsiteX0" fmla="*/ 806661 w 907707"/>
                <a:gd name="connsiteY0" fmla="*/ 106527 h 530923"/>
                <a:gd name="connsiteX1" fmla="*/ 818992 w 907707"/>
                <a:gd name="connsiteY1" fmla="*/ 130847 h 530923"/>
                <a:gd name="connsiteX2" fmla="*/ 853759 w 907707"/>
                <a:gd name="connsiteY2" fmla="*/ 146090 h 530923"/>
                <a:gd name="connsiteX3" fmla="*/ 858212 w 907707"/>
                <a:gd name="connsiteY3" fmla="*/ 171266 h 530923"/>
                <a:gd name="connsiteX4" fmla="*/ 887498 w 907707"/>
                <a:gd name="connsiteY4" fmla="*/ 190105 h 530923"/>
                <a:gd name="connsiteX5" fmla="*/ 883902 w 907707"/>
                <a:gd name="connsiteY5" fmla="*/ 215281 h 530923"/>
                <a:gd name="connsiteX6" fmla="*/ 906852 w 907707"/>
                <a:gd name="connsiteY6" fmla="*/ 236861 h 530923"/>
                <a:gd name="connsiteX7" fmla="*/ 895205 w 907707"/>
                <a:gd name="connsiteY7" fmla="*/ 261180 h 530923"/>
                <a:gd name="connsiteX8" fmla="*/ 910962 w 907707"/>
                <a:gd name="connsiteY8" fmla="*/ 284815 h 530923"/>
                <a:gd name="connsiteX9" fmla="*/ 891780 w 907707"/>
                <a:gd name="connsiteY9" fmla="*/ 307422 h 530923"/>
                <a:gd name="connsiteX10" fmla="*/ 899658 w 907707"/>
                <a:gd name="connsiteY10" fmla="*/ 332427 h 530923"/>
                <a:gd name="connsiteX11" fmla="*/ 873797 w 907707"/>
                <a:gd name="connsiteY11" fmla="*/ 352636 h 530923"/>
                <a:gd name="connsiteX12" fmla="*/ 873626 w 907707"/>
                <a:gd name="connsiteY12" fmla="*/ 377983 h 530923"/>
                <a:gd name="connsiteX13" fmla="*/ 841599 w 907707"/>
                <a:gd name="connsiteY13" fmla="*/ 395110 h 530923"/>
                <a:gd name="connsiteX14" fmla="*/ 833378 w 907707"/>
                <a:gd name="connsiteY14" fmla="*/ 419944 h 530923"/>
                <a:gd name="connsiteX15" fmla="*/ 796556 w 907707"/>
                <a:gd name="connsiteY15" fmla="*/ 433473 h 530923"/>
                <a:gd name="connsiteX16" fmla="*/ 780800 w 907707"/>
                <a:gd name="connsiteY16" fmla="*/ 456937 h 530923"/>
                <a:gd name="connsiteX17" fmla="*/ 740210 w 907707"/>
                <a:gd name="connsiteY17" fmla="*/ 466185 h 530923"/>
                <a:gd name="connsiteX18" fmla="*/ 717089 w 907707"/>
                <a:gd name="connsiteY18" fmla="*/ 487593 h 530923"/>
                <a:gd name="connsiteX19" fmla="*/ 674273 w 907707"/>
                <a:gd name="connsiteY19" fmla="*/ 492389 h 530923"/>
                <a:gd name="connsiteX20" fmla="*/ 644815 w 907707"/>
                <a:gd name="connsiteY20" fmla="*/ 510886 h 530923"/>
                <a:gd name="connsiteX21" fmla="*/ 601142 w 907707"/>
                <a:gd name="connsiteY21" fmla="*/ 511057 h 530923"/>
                <a:gd name="connsiteX22" fmla="*/ 566204 w 907707"/>
                <a:gd name="connsiteY22" fmla="*/ 526128 h 530923"/>
                <a:gd name="connsiteX23" fmla="*/ 523216 w 907707"/>
                <a:gd name="connsiteY23" fmla="*/ 521676 h 530923"/>
                <a:gd name="connsiteX24" fmla="*/ 484168 w 907707"/>
                <a:gd name="connsiteY24" fmla="*/ 532808 h 530923"/>
                <a:gd name="connsiteX25" fmla="*/ 443235 w 907707"/>
                <a:gd name="connsiteY25" fmla="*/ 523902 h 530923"/>
                <a:gd name="connsiteX26" fmla="*/ 401275 w 907707"/>
                <a:gd name="connsiteY26" fmla="*/ 530581 h 530923"/>
                <a:gd name="connsiteX27" fmla="*/ 363940 w 907707"/>
                <a:gd name="connsiteY27" fmla="*/ 517394 h 530923"/>
                <a:gd name="connsiteX28" fmla="*/ 320438 w 907707"/>
                <a:gd name="connsiteY28" fmla="*/ 519620 h 530923"/>
                <a:gd name="connsiteX29" fmla="*/ 287898 w 907707"/>
                <a:gd name="connsiteY29" fmla="*/ 502665 h 530923"/>
                <a:gd name="connsiteX30" fmla="*/ 244567 w 907707"/>
                <a:gd name="connsiteY30" fmla="*/ 500267 h 530923"/>
                <a:gd name="connsiteX31" fmla="*/ 217850 w 907707"/>
                <a:gd name="connsiteY31" fmla="*/ 480058 h 530923"/>
                <a:gd name="connsiteX32" fmla="*/ 175890 w 907707"/>
                <a:gd name="connsiteY32" fmla="*/ 473036 h 530923"/>
                <a:gd name="connsiteX33" fmla="*/ 156023 w 907707"/>
                <a:gd name="connsiteY33" fmla="*/ 450429 h 530923"/>
                <a:gd name="connsiteX34" fmla="*/ 117146 w 907707"/>
                <a:gd name="connsiteY34" fmla="*/ 439125 h 530923"/>
                <a:gd name="connsiteX35" fmla="*/ 104814 w 907707"/>
                <a:gd name="connsiteY35" fmla="*/ 414805 h 530923"/>
                <a:gd name="connsiteX36" fmla="*/ 69876 w 907707"/>
                <a:gd name="connsiteY36" fmla="*/ 399563 h 530923"/>
                <a:gd name="connsiteX37" fmla="*/ 65595 w 907707"/>
                <a:gd name="connsiteY37" fmla="*/ 374387 h 530923"/>
                <a:gd name="connsiteX38" fmla="*/ 36308 w 907707"/>
                <a:gd name="connsiteY38" fmla="*/ 355548 h 530923"/>
                <a:gd name="connsiteX39" fmla="*/ 39905 w 907707"/>
                <a:gd name="connsiteY39" fmla="*/ 330372 h 530923"/>
                <a:gd name="connsiteX40" fmla="*/ 16955 w 907707"/>
                <a:gd name="connsiteY40" fmla="*/ 308792 h 530923"/>
                <a:gd name="connsiteX41" fmla="*/ 28601 w 907707"/>
                <a:gd name="connsiteY41" fmla="*/ 284473 h 530923"/>
                <a:gd name="connsiteX42" fmla="*/ 12845 w 907707"/>
                <a:gd name="connsiteY42" fmla="*/ 260838 h 530923"/>
                <a:gd name="connsiteX43" fmla="*/ 32027 w 907707"/>
                <a:gd name="connsiteY43" fmla="*/ 238060 h 530923"/>
                <a:gd name="connsiteX44" fmla="*/ 24148 w 907707"/>
                <a:gd name="connsiteY44" fmla="*/ 213226 h 530923"/>
                <a:gd name="connsiteX45" fmla="*/ 50181 w 907707"/>
                <a:gd name="connsiteY45" fmla="*/ 192845 h 530923"/>
                <a:gd name="connsiteX46" fmla="*/ 50181 w 907707"/>
                <a:gd name="connsiteY46" fmla="*/ 167669 h 530923"/>
                <a:gd name="connsiteX47" fmla="*/ 82207 w 907707"/>
                <a:gd name="connsiteY47" fmla="*/ 150543 h 530923"/>
                <a:gd name="connsiteX48" fmla="*/ 90257 w 907707"/>
                <a:gd name="connsiteY48" fmla="*/ 125709 h 530923"/>
                <a:gd name="connsiteX49" fmla="*/ 127250 w 907707"/>
                <a:gd name="connsiteY49" fmla="*/ 112179 h 530923"/>
                <a:gd name="connsiteX50" fmla="*/ 143178 w 907707"/>
                <a:gd name="connsiteY50" fmla="*/ 88716 h 530923"/>
                <a:gd name="connsiteX51" fmla="*/ 183597 w 907707"/>
                <a:gd name="connsiteY51" fmla="*/ 79468 h 530923"/>
                <a:gd name="connsiteX52" fmla="*/ 206718 w 907707"/>
                <a:gd name="connsiteY52" fmla="*/ 58059 h 530923"/>
                <a:gd name="connsiteX53" fmla="*/ 249534 w 907707"/>
                <a:gd name="connsiteY53" fmla="*/ 53264 h 530923"/>
                <a:gd name="connsiteX54" fmla="*/ 278992 w 907707"/>
                <a:gd name="connsiteY54" fmla="*/ 34767 h 530923"/>
                <a:gd name="connsiteX55" fmla="*/ 322664 w 907707"/>
                <a:gd name="connsiteY55" fmla="*/ 34425 h 530923"/>
                <a:gd name="connsiteX56" fmla="*/ 357603 w 907707"/>
                <a:gd name="connsiteY56" fmla="*/ 19353 h 530923"/>
                <a:gd name="connsiteX57" fmla="*/ 400590 w 907707"/>
                <a:gd name="connsiteY57" fmla="*/ 23806 h 530923"/>
                <a:gd name="connsiteX58" fmla="*/ 439639 w 907707"/>
                <a:gd name="connsiteY58" fmla="*/ 12845 h 530923"/>
                <a:gd name="connsiteX59" fmla="*/ 480571 w 907707"/>
                <a:gd name="connsiteY59" fmla="*/ 21751 h 530923"/>
                <a:gd name="connsiteX60" fmla="*/ 522531 w 907707"/>
                <a:gd name="connsiteY60" fmla="*/ 15071 h 530923"/>
                <a:gd name="connsiteX61" fmla="*/ 559867 w 907707"/>
                <a:gd name="connsiteY61" fmla="*/ 28088 h 530923"/>
                <a:gd name="connsiteX62" fmla="*/ 603369 w 907707"/>
                <a:gd name="connsiteY62" fmla="*/ 26033 h 530923"/>
                <a:gd name="connsiteX63" fmla="*/ 635909 w 907707"/>
                <a:gd name="connsiteY63" fmla="*/ 42816 h 530923"/>
                <a:gd name="connsiteX64" fmla="*/ 679239 w 907707"/>
                <a:gd name="connsiteY64" fmla="*/ 45386 h 530923"/>
                <a:gd name="connsiteX65" fmla="*/ 705957 w 907707"/>
                <a:gd name="connsiteY65" fmla="*/ 65595 h 530923"/>
                <a:gd name="connsiteX66" fmla="*/ 747917 w 907707"/>
                <a:gd name="connsiteY66" fmla="*/ 72617 h 530923"/>
                <a:gd name="connsiteX67" fmla="*/ 767613 w 907707"/>
                <a:gd name="connsiteY67" fmla="*/ 95053 h 530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907707" h="530923">
                  <a:moveTo>
                    <a:pt x="806661" y="106527"/>
                  </a:moveTo>
                  <a:lnTo>
                    <a:pt x="818992" y="130847"/>
                  </a:lnTo>
                  <a:lnTo>
                    <a:pt x="853759" y="146090"/>
                  </a:lnTo>
                  <a:lnTo>
                    <a:pt x="858212" y="171266"/>
                  </a:lnTo>
                  <a:lnTo>
                    <a:pt x="887498" y="190105"/>
                  </a:lnTo>
                  <a:lnTo>
                    <a:pt x="883902" y="215281"/>
                  </a:lnTo>
                  <a:lnTo>
                    <a:pt x="906852" y="236861"/>
                  </a:lnTo>
                  <a:lnTo>
                    <a:pt x="895205" y="261180"/>
                  </a:lnTo>
                  <a:lnTo>
                    <a:pt x="910962" y="284815"/>
                  </a:lnTo>
                  <a:lnTo>
                    <a:pt x="891780" y="307422"/>
                  </a:lnTo>
                  <a:lnTo>
                    <a:pt x="899658" y="332427"/>
                  </a:lnTo>
                  <a:lnTo>
                    <a:pt x="873797" y="352636"/>
                  </a:lnTo>
                  <a:lnTo>
                    <a:pt x="873626" y="377983"/>
                  </a:lnTo>
                  <a:lnTo>
                    <a:pt x="841599" y="395110"/>
                  </a:lnTo>
                  <a:lnTo>
                    <a:pt x="833378" y="419944"/>
                  </a:lnTo>
                  <a:lnTo>
                    <a:pt x="796556" y="433473"/>
                  </a:lnTo>
                  <a:lnTo>
                    <a:pt x="780800" y="456937"/>
                  </a:lnTo>
                  <a:lnTo>
                    <a:pt x="740210" y="466185"/>
                  </a:lnTo>
                  <a:lnTo>
                    <a:pt x="717089" y="487593"/>
                  </a:lnTo>
                  <a:lnTo>
                    <a:pt x="674273" y="492389"/>
                  </a:lnTo>
                  <a:lnTo>
                    <a:pt x="644815" y="510886"/>
                  </a:lnTo>
                  <a:lnTo>
                    <a:pt x="601142" y="511057"/>
                  </a:lnTo>
                  <a:lnTo>
                    <a:pt x="566204" y="526128"/>
                  </a:lnTo>
                  <a:lnTo>
                    <a:pt x="523216" y="521676"/>
                  </a:lnTo>
                  <a:lnTo>
                    <a:pt x="484168" y="532808"/>
                  </a:lnTo>
                  <a:lnTo>
                    <a:pt x="443235" y="523902"/>
                  </a:lnTo>
                  <a:lnTo>
                    <a:pt x="401275" y="530581"/>
                  </a:lnTo>
                  <a:lnTo>
                    <a:pt x="363940" y="517394"/>
                  </a:lnTo>
                  <a:lnTo>
                    <a:pt x="320438" y="519620"/>
                  </a:lnTo>
                  <a:lnTo>
                    <a:pt x="287898" y="502665"/>
                  </a:lnTo>
                  <a:lnTo>
                    <a:pt x="244567" y="500267"/>
                  </a:lnTo>
                  <a:lnTo>
                    <a:pt x="217850" y="480058"/>
                  </a:lnTo>
                  <a:lnTo>
                    <a:pt x="175890" y="473036"/>
                  </a:lnTo>
                  <a:lnTo>
                    <a:pt x="156023" y="450429"/>
                  </a:lnTo>
                  <a:lnTo>
                    <a:pt x="117146" y="439125"/>
                  </a:lnTo>
                  <a:lnTo>
                    <a:pt x="104814" y="414805"/>
                  </a:lnTo>
                  <a:lnTo>
                    <a:pt x="69876" y="399563"/>
                  </a:lnTo>
                  <a:lnTo>
                    <a:pt x="65595" y="374387"/>
                  </a:lnTo>
                  <a:lnTo>
                    <a:pt x="36308" y="355548"/>
                  </a:lnTo>
                  <a:lnTo>
                    <a:pt x="39905" y="330372"/>
                  </a:lnTo>
                  <a:lnTo>
                    <a:pt x="16955" y="308792"/>
                  </a:lnTo>
                  <a:lnTo>
                    <a:pt x="28601" y="284473"/>
                  </a:lnTo>
                  <a:lnTo>
                    <a:pt x="12845" y="260838"/>
                  </a:lnTo>
                  <a:lnTo>
                    <a:pt x="32027" y="238060"/>
                  </a:lnTo>
                  <a:lnTo>
                    <a:pt x="24148" y="213226"/>
                  </a:lnTo>
                  <a:lnTo>
                    <a:pt x="50181" y="192845"/>
                  </a:lnTo>
                  <a:lnTo>
                    <a:pt x="50181" y="167669"/>
                  </a:lnTo>
                  <a:lnTo>
                    <a:pt x="82207" y="150543"/>
                  </a:lnTo>
                  <a:lnTo>
                    <a:pt x="90257" y="125709"/>
                  </a:lnTo>
                  <a:lnTo>
                    <a:pt x="127250" y="112179"/>
                  </a:lnTo>
                  <a:lnTo>
                    <a:pt x="143178" y="88716"/>
                  </a:lnTo>
                  <a:lnTo>
                    <a:pt x="183597" y="79468"/>
                  </a:lnTo>
                  <a:lnTo>
                    <a:pt x="206718" y="58059"/>
                  </a:lnTo>
                  <a:lnTo>
                    <a:pt x="249534" y="53264"/>
                  </a:lnTo>
                  <a:lnTo>
                    <a:pt x="278992" y="34767"/>
                  </a:lnTo>
                  <a:lnTo>
                    <a:pt x="322664" y="34425"/>
                  </a:lnTo>
                  <a:lnTo>
                    <a:pt x="357603" y="19353"/>
                  </a:lnTo>
                  <a:lnTo>
                    <a:pt x="400590" y="23806"/>
                  </a:lnTo>
                  <a:lnTo>
                    <a:pt x="439639" y="12845"/>
                  </a:lnTo>
                  <a:lnTo>
                    <a:pt x="480571" y="21751"/>
                  </a:lnTo>
                  <a:lnTo>
                    <a:pt x="522531" y="15071"/>
                  </a:lnTo>
                  <a:lnTo>
                    <a:pt x="559867" y="28088"/>
                  </a:lnTo>
                  <a:lnTo>
                    <a:pt x="603369" y="26033"/>
                  </a:lnTo>
                  <a:lnTo>
                    <a:pt x="635909" y="42816"/>
                  </a:lnTo>
                  <a:lnTo>
                    <a:pt x="679239" y="45386"/>
                  </a:lnTo>
                  <a:lnTo>
                    <a:pt x="705957" y="65595"/>
                  </a:lnTo>
                  <a:lnTo>
                    <a:pt x="747917" y="72617"/>
                  </a:lnTo>
                  <a:lnTo>
                    <a:pt x="767613" y="95053"/>
                  </a:lnTo>
                  <a:close/>
                </a:path>
              </a:pathLst>
            </a:custGeom>
            <a:solidFill>
              <a:srgbClr val="FFE088"/>
            </a:solidFill>
            <a:ln w="9525" cap="flat">
              <a:noFill/>
              <a:prstDash val="solid"/>
              <a:miter/>
            </a:ln>
          </p:spPr>
          <p:txBody>
            <a:bodyPr rtlCol="0" anchor="ctr"/>
            <a:lstStyle/>
            <a:p>
              <a:endParaRPr lang="en-US" sz="1050"/>
            </a:p>
          </p:txBody>
        </p:sp>
        <p:sp>
          <p:nvSpPr>
            <p:cNvPr id="257" name="Freeform: Shape 185">
              <a:extLst>
                <a:ext uri="{FF2B5EF4-FFF2-40B4-BE49-F238E27FC236}">
                  <a16:creationId xmlns:a16="http://schemas.microsoft.com/office/drawing/2014/main" id="{3CED5773-66B3-69EF-657E-31742426CF6F}"/>
                </a:ext>
              </a:extLst>
            </p:cNvPr>
            <p:cNvSpPr/>
            <p:nvPr/>
          </p:nvSpPr>
          <p:spPr>
            <a:xfrm>
              <a:off x="11962716" y="6537305"/>
              <a:ext cx="753569" cy="256898"/>
            </a:xfrm>
            <a:custGeom>
              <a:avLst/>
              <a:gdLst>
                <a:gd name="connsiteX0" fmla="*/ 637331 w 753568"/>
                <a:gd name="connsiteY0" fmla="*/ 75100 h 256898"/>
                <a:gd name="connsiteX1" fmla="*/ 119252 w 753568"/>
                <a:gd name="connsiteY1" fmla="*/ 74929 h 256898"/>
                <a:gd name="connsiteX2" fmla="*/ 15636 w 753568"/>
                <a:gd name="connsiteY2" fmla="*/ 250305 h 256898"/>
                <a:gd name="connsiteX3" fmla="*/ 119252 w 753568"/>
                <a:gd name="connsiteY3" fmla="*/ 126822 h 256898"/>
                <a:gd name="connsiteX4" fmla="*/ 637331 w 753568"/>
                <a:gd name="connsiteY4" fmla="*/ 126994 h 256898"/>
                <a:gd name="connsiteX5" fmla="*/ 742488 w 753568"/>
                <a:gd name="connsiteY5" fmla="*/ 251675 h 256898"/>
                <a:gd name="connsiteX6" fmla="*/ 637331 w 753568"/>
                <a:gd name="connsiteY6" fmla="*/ 75100 h 25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568" h="256898">
                  <a:moveTo>
                    <a:pt x="637331" y="75100"/>
                  </a:moveTo>
                  <a:cubicBezTo>
                    <a:pt x="493810" y="-7792"/>
                    <a:pt x="261916" y="-7964"/>
                    <a:pt x="119252" y="74929"/>
                  </a:cubicBezTo>
                  <a:cubicBezTo>
                    <a:pt x="36873" y="122883"/>
                    <a:pt x="2278" y="187964"/>
                    <a:pt x="15636" y="250305"/>
                  </a:cubicBezTo>
                  <a:cubicBezTo>
                    <a:pt x="25056" y="205091"/>
                    <a:pt x="59652" y="161589"/>
                    <a:pt x="119252" y="126822"/>
                  </a:cubicBezTo>
                  <a:cubicBezTo>
                    <a:pt x="261745" y="44101"/>
                    <a:pt x="493810" y="44101"/>
                    <a:pt x="637331" y="126994"/>
                  </a:cubicBezTo>
                  <a:cubicBezTo>
                    <a:pt x="697788" y="161932"/>
                    <a:pt x="733068" y="206118"/>
                    <a:pt x="742488" y="251675"/>
                  </a:cubicBezTo>
                  <a:cubicBezTo>
                    <a:pt x="755847" y="188992"/>
                    <a:pt x="720737" y="123397"/>
                    <a:pt x="637331" y="75100"/>
                  </a:cubicBezTo>
                  <a:close/>
                </a:path>
              </a:pathLst>
            </a:custGeom>
            <a:solidFill>
              <a:srgbClr val="FFC950"/>
            </a:solidFill>
            <a:ln w="9525" cap="flat">
              <a:noFill/>
              <a:prstDash val="solid"/>
              <a:miter/>
            </a:ln>
          </p:spPr>
          <p:txBody>
            <a:bodyPr rtlCol="0" anchor="ctr"/>
            <a:lstStyle/>
            <a:p>
              <a:endParaRPr lang="en-US" sz="1050"/>
            </a:p>
          </p:txBody>
        </p:sp>
        <p:sp>
          <p:nvSpPr>
            <p:cNvPr id="258" name="Freeform: Shape 186">
              <a:extLst>
                <a:ext uri="{FF2B5EF4-FFF2-40B4-BE49-F238E27FC236}">
                  <a16:creationId xmlns:a16="http://schemas.microsoft.com/office/drawing/2014/main" id="{953C820E-F9A7-A94B-230F-D35A8693A89E}"/>
                </a:ext>
              </a:extLst>
            </p:cNvPr>
            <p:cNvSpPr/>
            <p:nvPr/>
          </p:nvSpPr>
          <p:spPr>
            <a:xfrm>
              <a:off x="11965508" y="6589434"/>
              <a:ext cx="736442" cy="393911"/>
            </a:xfrm>
            <a:custGeom>
              <a:avLst/>
              <a:gdLst>
                <a:gd name="connsiteX0" fmla="*/ 634539 w 736442"/>
                <a:gd name="connsiteY0" fmla="*/ 75036 h 393910"/>
                <a:gd name="connsiteX1" fmla="*/ 116461 w 736442"/>
                <a:gd name="connsiteY1" fmla="*/ 74864 h 393910"/>
                <a:gd name="connsiteX2" fmla="*/ 12845 w 736442"/>
                <a:gd name="connsiteY2" fmla="*/ 198347 h 393910"/>
                <a:gd name="connsiteX3" fmla="*/ 118002 w 736442"/>
                <a:gd name="connsiteY3" fmla="*/ 323028 h 393910"/>
                <a:gd name="connsiteX4" fmla="*/ 636081 w 736442"/>
                <a:gd name="connsiteY4" fmla="*/ 323028 h 393910"/>
                <a:gd name="connsiteX5" fmla="*/ 739696 w 736442"/>
                <a:gd name="connsiteY5" fmla="*/ 199717 h 393910"/>
                <a:gd name="connsiteX6" fmla="*/ 634539 w 736442"/>
                <a:gd name="connsiteY6" fmla="*/ 75036 h 393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442" h="393910">
                  <a:moveTo>
                    <a:pt x="634539" y="75036"/>
                  </a:moveTo>
                  <a:cubicBezTo>
                    <a:pt x="491019" y="-7857"/>
                    <a:pt x="259125" y="-7857"/>
                    <a:pt x="116461" y="74864"/>
                  </a:cubicBezTo>
                  <a:cubicBezTo>
                    <a:pt x="56860" y="109631"/>
                    <a:pt x="22265" y="153133"/>
                    <a:pt x="12845" y="198347"/>
                  </a:cubicBezTo>
                  <a:cubicBezTo>
                    <a:pt x="22265" y="243903"/>
                    <a:pt x="57545" y="288090"/>
                    <a:pt x="118002" y="323028"/>
                  </a:cubicBezTo>
                  <a:cubicBezTo>
                    <a:pt x="261523" y="405921"/>
                    <a:pt x="493416" y="405921"/>
                    <a:pt x="636081" y="323028"/>
                  </a:cubicBezTo>
                  <a:cubicBezTo>
                    <a:pt x="695681" y="288261"/>
                    <a:pt x="730277" y="244760"/>
                    <a:pt x="739696" y="199717"/>
                  </a:cubicBezTo>
                  <a:cubicBezTo>
                    <a:pt x="730277" y="154160"/>
                    <a:pt x="694996" y="109974"/>
                    <a:pt x="634539" y="75036"/>
                  </a:cubicBezTo>
                  <a:close/>
                </a:path>
              </a:pathLst>
            </a:custGeom>
            <a:solidFill>
              <a:srgbClr val="FFD469"/>
            </a:solidFill>
            <a:ln w="9525" cap="flat">
              <a:noFill/>
              <a:prstDash val="solid"/>
              <a:miter/>
            </a:ln>
          </p:spPr>
          <p:txBody>
            <a:bodyPr rtlCol="0" anchor="ctr"/>
            <a:lstStyle/>
            <a:p>
              <a:endParaRPr lang="en-US" sz="1050"/>
            </a:p>
          </p:txBody>
        </p:sp>
        <p:sp>
          <p:nvSpPr>
            <p:cNvPr id="259" name="Freeform: Shape 187">
              <a:extLst>
                <a:ext uri="{FF2B5EF4-FFF2-40B4-BE49-F238E27FC236}">
                  <a16:creationId xmlns:a16="http://schemas.microsoft.com/office/drawing/2014/main" id="{A3FF3991-A05E-38D6-EE98-77071F3CA5A7}"/>
                </a:ext>
              </a:extLst>
            </p:cNvPr>
            <p:cNvSpPr/>
            <p:nvPr/>
          </p:nvSpPr>
          <p:spPr>
            <a:xfrm>
              <a:off x="12472968" y="6670978"/>
              <a:ext cx="51380" cy="68506"/>
            </a:xfrm>
            <a:custGeom>
              <a:avLst/>
              <a:gdLst>
                <a:gd name="connsiteX0" fmla="*/ 52750 w 51379"/>
                <a:gd name="connsiteY0" fmla="*/ 12845 h 68506"/>
                <a:gd name="connsiteX1" fmla="*/ 52750 w 51379"/>
                <a:gd name="connsiteY1" fmla="*/ 43330 h 68506"/>
                <a:gd name="connsiteX2" fmla="*/ 12845 w 51379"/>
                <a:gd name="connsiteY2" fmla="*/ 66451 h 68506"/>
                <a:gd name="connsiteX3" fmla="*/ 12845 w 51379"/>
                <a:gd name="connsiteY3" fmla="*/ 35965 h 68506"/>
              </a:gdLst>
              <a:ahLst/>
              <a:cxnLst>
                <a:cxn ang="0">
                  <a:pos x="connsiteX0" y="connsiteY0"/>
                </a:cxn>
                <a:cxn ang="0">
                  <a:pos x="connsiteX1" y="connsiteY1"/>
                </a:cxn>
                <a:cxn ang="0">
                  <a:pos x="connsiteX2" y="connsiteY2"/>
                </a:cxn>
                <a:cxn ang="0">
                  <a:pos x="connsiteX3" y="connsiteY3"/>
                </a:cxn>
              </a:cxnLst>
              <a:rect l="l" t="t" r="r" b="b"/>
              <a:pathLst>
                <a:path w="51379" h="68506">
                  <a:moveTo>
                    <a:pt x="52750" y="12845"/>
                  </a:moveTo>
                  <a:lnTo>
                    <a:pt x="52750" y="43330"/>
                  </a:lnTo>
                  <a:lnTo>
                    <a:pt x="12845" y="66451"/>
                  </a:lnTo>
                  <a:lnTo>
                    <a:pt x="12845" y="35965"/>
                  </a:lnTo>
                  <a:close/>
                </a:path>
              </a:pathLst>
            </a:custGeom>
            <a:solidFill>
              <a:srgbClr val="FFB839"/>
            </a:solidFill>
            <a:ln w="9525" cap="flat">
              <a:noFill/>
              <a:prstDash val="solid"/>
              <a:miter/>
            </a:ln>
          </p:spPr>
          <p:txBody>
            <a:bodyPr rtlCol="0" anchor="ctr"/>
            <a:lstStyle/>
            <a:p>
              <a:endParaRPr lang="en-US" sz="1050"/>
            </a:p>
          </p:txBody>
        </p:sp>
        <p:sp>
          <p:nvSpPr>
            <p:cNvPr id="260" name="Freeform: Shape 188">
              <a:extLst>
                <a:ext uri="{FF2B5EF4-FFF2-40B4-BE49-F238E27FC236}">
                  <a16:creationId xmlns:a16="http://schemas.microsoft.com/office/drawing/2014/main" id="{D8B81D39-8C09-A6DF-04C4-2DE68296CAED}"/>
                </a:ext>
              </a:extLst>
            </p:cNvPr>
            <p:cNvSpPr/>
            <p:nvPr/>
          </p:nvSpPr>
          <p:spPr>
            <a:xfrm>
              <a:off x="12324138" y="6695800"/>
              <a:ext cx="85633" cy="68506"/>
            </a:xfrm>
            <a:custGeom>
              <a:avLst/>
              <a:gdLst>
                <a:gd name="connsiteX0" fmla="*/ 12845 w 85632"/>
                <a:gd name="connsiteY0" fmla="*/ 60296 h 68506"/>
                <a:gd name="connsiteX1" fmla="*/ 13016 w 85632"/>
                <a:gd name="connsiteY1" fmla="*/ 29811 h 68506"/>
                <a:gd name="connsiteX2" fmla="*/ 21237 w 85632"/>
                <a:gd name="connsiteY2" fmla="*/ 18679 h 68506"/>
                <a:gd name="connsiteX3" fmla="*/ 44529 w 85632"/>
                <a:gd name="connsiteY3" fmla="*/ 12856 h 68506"/>
                <a:gd name="connsiteX4" fmla="*/ 75699 w 85632"/>
                <a:gd name="connsiteY4" fmla="*/ 18679 h 68506"/>
                <a:gd name="connsiteX5" fmla="*/ 75528 w 85632"/>
                <a:gd name="connsiteY5" fmla="*/ 49164 h 68506"/>
                <a:gd name="connsiteX6" fmla="*/ 44358 w 85632"/>
                <a:gd name="connsiteY6" fmla="*/ 43341 h 68506"/>
                <a:gd name="connsiteX7" fmla="*/ 21066 w 85632"/>
                <a:gd name="connsiteY7" fmla="*/ 49164 h 68506"/>
                <a:gd name="connsiteX8" fmla="*/ 12845 w 85632"/>
                <a:gd name="connsiteY8" fmla="*/ 60296 h 6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632" h="68506">
                  <a:moveTo>
                    <a:pt x="12845" y="60296"/>
                  </a:moveTo>
                  <a:lnTo>
                    <a:pt x="13016" y="29811"/>
                  </a:lnTo>
                  <a:cubicBezTo>
                    <a:pt x="13016" y="25529"/>
                    <a:pt x="15756" y="21761"/>
                    <a:pt x="21237" y="18679"/>
                  </a:cubicBezTo>
                  <a:cubicBezTo>
                    <a:pt x="27574" y="15082"/>
                    <a:pt x="35281" y="13027"/>
                    <a:pt x="44529" y="12856"/>
                  </a:cubicBezTo>
                  <a:cubicBezTo>
                    <a:pt x="53606" y="12684"/>
                    <a:pt x="64053" y="14568"/>
                    <a:pt x="75699" y="18679"/>
                  </a:cubicBezTo>
                  <a:lnTo>
                    <a:pt x="75528" y="49164"/>
                  </a:lnTo>
                  <a:cubicBezTo>
                    <a:pt x="64053" y="45054"/>
                    <a:pt x="53606" y="43169"/>
                    <a:pt x="44358" y="43341"/>
                  </a:cubicBezTo>
                  <a:cubicBezTo>
                    <a:pt x="35110" y="43512"/>
                    <a:pt x="27403" y="45567"/>
                    <a:pt x="21066" y="49164"/>
                  </a:cubicBezTo>
                  <a:cubicBezTo>
                    <a:pt x="15585" y="52247"/>
                    <a:pt x="12845" y="56014"/>
                    <a:pt x="12845" y="60296"/>
                  </a:cubicBezTo>
                  <a:close/>
                </a:path>
              </a:pathLst>
            </a:custGeom>
            <a:solidFill>
              <a:srgbClr val="FFB839"/>
            </a:solidFill>
            <a:ln w="9525" cap="flat">
              <a:noFill/>
              <a:prstDash val="solid"/>
              <a:miter/>
            </a:ln>
          </p:spPr>
          <p:txBody>
            <a:bodyPr rtlCol="0" anchor="ctr"/>
            <a:lstStyle/>
            <a:p>
              <a:endParaRPr lang="en-US" sz="1050"/>
            </a:p>
          </p:txBody>
        </p:sp>
        <p:sp>
          <p:nvSpPr>
            <p:cNvPr id="261" name="Freeform: Shape 189">
              <a:extLst>
                <a:ext uri="{FF2B5EF4-FFF2-40B4-BE49-F238E27FC236}">
                  <a16:creationId xmlns:a16="http://schemas.microsoft.com/office/drawing/2014/main" id="{96906768-2AED-9850-C94C-86E1392092A5}"/>
                </a:ext>
              </a:extLst>
            </p:cNvPr>
            <p:cNvSpPr/>
            <p:nvPr/>
          </p:nvSpPr>
          <p:spPr>
            <a:xfrm>
              <a:off x="12362330" y="6722186"/>
              <a:ext cx="85633" cy="85633"/>
            </a:xfrm>
            <a:custGeom>
              <a:avLst/>
              <a:gdLst>
                <a:gd name="connsiteX0" fmla="*/ 75186 w 85632"/>
                <a:gd name="connsiteY0" fmla="*/ 12845 h 85632"/>
                <a:gd name="connsiteX1" fmla="*/ 75186 w 85632"/>
                <a:gd name="connsiteY1" fmla="*/ 43330 h 85632"/>
                <a:gd name="connsiteX2" fmla="*/ 12845 w 85632"/>
                <a:gd name="connsiteY2" fmla="*/ 79467 h 85632"/>
                <a:gd name="connsiteX3" fmla="*/ 13016 w 85632"/>
                <a:gd name="connsiteY3" fmla="*/ 48982 h 85632"/>
              </a:gdLst>
              <a:ahLst/>
              <a:cxnLst>
                <a:cxn ang="0">
                  <a:pos x="connsiteX0" y="connsiteY0"/>
                </a:cxn>
                <a:cxn ang="0">
                  <a:pos x="connsiteX1" y="connsiteY1"/>
                </a:cxn>
                <a:cxn ang="0">
                  <a:pos x="connsiteX2" y="connsiteY2"/>
                </a:cxn>
                <a:cxn ang="0">
                  <a:pos x="connsiteX3" y="connsiteY3"/>
                </a:cxn>
              </a:cxnLst>
              <a:rect l="l" t="t" r="r" b="b"/>
              <a:pathLst>
                <a:path w="85632" h="85632">
                  <a:moveTo>
                    <a:pt x="75186" y="12845"/>
                  </a:moveTo>
                  <a:lnTo>
                    <a:pt x="75186" y="43330"/>
                  </a:lnTo>
                  <a:lnTo>
                    <a:pt x="12845" y="79467"/>
                  </a:lnTo>
                  <a:lnTo>
                    <a:pt x="13016" y="48982"/>
                  </a:lnTo>
                  <a:close/>
                </a:path>
              </a:pathLst>
            </a:custGeom>
            <a:solidFill>
              <a:srgbClr val="FFB839"/>
            </a:solidFill>
            <a:ln w="9525" cap="flat">
              <a:noFill/>
              <a:prstDash val="solid"/>
              <a:miter/>
            </a:ln>
          </p:spPr>
          <p:txBody>
            <a:bodyPr rtlCol="0" anchor="ctr"/>
            <a:lstStyle/>
            <a:p>
              <a:endParaRPr lang="en-US" sz="1050"/>
            </a:p>
          </p:txBody>
        </p:sp>
        <p:sp>
          <p:nvSpPr>
            <p:cNvPr id="262" name="Freeform: Shape 190">
              <a:extLst>
                <a:ext uri="{FF2B5EF4-FFF2-40B4-BE49-F238E27FC236}">
                  <a16:creationId xmlns:a16="http://schemas.microsoft.com/office/drawing/2014/main" id="{78ACFF1F-22BA-734A-245F-3617C4101941}"/>
                </a:ext>
              </a:extLst>
            </p:cNvPr>
            <p:cNvSpPr/>
            <p:nvPr/>
          </p:nvSpPr>
          <p:spPr>
            <a:xfrm>
              <a:off x="12242273" y="6705402"/>
              <a:ext cx="51380" cy="102759"/>
            </a:xfrm>
            <a:custGeom>
              <a:avLst/>
              <a:gdLst>
                <a:gd name="connsiteX0" fmla="*/ 12845 w 51379"/>
                <a:gd name="connsiteY0" fmla="*/ 43330 h 102759"/>
                <a:gd name="connsiteX1" fmla="*/ 13016 w 51379"/>
                <a:gd name="connsiteY1" fmla="*/ 12845 h 102759"/>
                <a:gd name="connsiteX2" fmla="*/ 21237 w 51379"/>
                <a:gd name="connsiteY2" fmla="*/ 36993 h 102759"/>
                <a:gd name="connsiteX3" fmla="*/ 51551 w 51379"/>
                <a:gd name="connsiteY3" fmla="*/ 70561 h 102759"/>
                <a:gd name="connsiteX4" fmla="*/ 51380 w 51379"/>
                <a:gd name="connsiteY4" fmla="*/ 101047 h 102759"/>
                <a:gd name="connsiteX5" fmla="*/ 21066 w 51379"/>
                <a:gd name="connsiteY5" fmla="*/ 67479 h 102759"/>
                <a:gd name="connsiteX6" fmla="*/ 12845 w 51379"/>
                <a:gd name="connsiteY6" fmla="*/ 43330 h 10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379" h="102759">
                  <a:moveTo>
                    <a:pt x="12845" y="43330"/>
                  </a:moveTo>
                  <a:lnTo>
                    <a:pt x="13016" y="12845"/>
                  </a:lnTo>
                  <a:cubicBezTo>
                    <a:pt x="13016" y="21066"/>
                    <a:pt x="15756" y="29115"/>
                    <a:pt x="21237" y="36993"/>
                  </a:cubicBezTo>
                  <a:cubicBezTo>
                    <a:pt x="28259" y="46927"/>
                    <a:pt x="38192" y="58059"/>
                    <a:pt x="51551" y="70561"/>
                  </a:cubicBezTo>
                  <a:lnTo>
                    <a:pt x="51380" y="101047"/>
                  </a:lnTo>
                  <a:cubicBezTo>
                    <a:pt x="38021" y="88545"/>
                    <a:pt x="27916" y="77412"/>
                    <a:pt x="21066" y="67479"/>
                  </a:cubicBezTo>
                  <a:cubicBezTo>
                    <a:pt x="15585" y="59601"/>
                    <a:pt x="12845" y="51380"/>
                    <a:pt x="12845" y="43330"/>
                  </a:cubicBezTo>
                  <a:close/>
                </a:path>
              </a:pathLst>
            </a:custGeom>
            <a:solidFill>
              <a:srgbClr val="FFB839"/>
            </a:solidFill>
            <a:ln w="9525" cap="flat">
              <a:noFill/>
              <a:prstDash val="solid"/>
              <a:miter/>
            </a:ln>
          </p:spPr>
          <p:txBody>
            <a:bodyPr rtlCol="0" anchor="ctr"/>
            <a:lstStyle/>
            <a:p>
              <a:endParaRPr lang="en-US" sz="1050"/>
            </a:p>
          </p:txBody>
        </p:sp>
        <p:sp>
          <p:nvSpPr>
            <p:cNvPr id="263" name="Freeform: Shape 191">
              <a:extLst>
                <a:ext uri="{FF2B5EF4-FFF2-40B4-BE49-F238E27FC236}">
                  <a16:creationId xmlns:a16="http://schemas.microsoft.com/office/drawing/2014/main" id="{D80ED04A-F3B5-BE1D-0A65-E454245BCA23}"/>
                </a:ext>
              </a:extLst>
            </p:cNvPr>
            <p:cNvSpPr/>
            <p:nvPr/>
          </p:nvSpPr>
          <p:spPr>
            <a:xfrm>
              <a:off x="12424500" y="6722186"/>
              <a:ext cx="51380" cy="85633"/>
            </a:xfrm>
            <a:custGeom>
              <a:avLst/>
              <a:gdLst>
                <a:gd name="connsiteX0" fmla="*/ 50352 w 51379"/>
                <a:gd name="connsiteY0" fmla="*/ 56517 h 85632"/>
                <a:gd name="connsiteX1" fmla="*/ 50181 w 51379"/>
                <a:gd name="connsiteY1" fmla="*/ 87003 h 85632"/>
                <a:gd name="connsiteX2" fmla="*/ 12845 w 51379"/>
                <a:gd name="connsiteY2" fmla="*/ 43330 h 85632"/>
                <a:gd name="connsiteX3" fmla="*/ 12845 w 51379"/>
                <a:gd name="connsiteY3" fmla="*/ 12845 h 85632"/>
                <a:gd name="connsiteX4" fmla="*/ 50352 w 51379"/>
                <a:gd name="connsiteY4" fmla="*/ 56517 h 85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79" h="85632">
                  <a:moveTo>
                    <a:pt x="50352" y="56517"/>
                  </a:moveTo>
                  <a:lnTo>
                    <a:pt x="50181" y="87003"/>
                  </a:lnTo>
                  <a:cubicBezTo>
                    <a:pt x="42303" y="70219"/>
                    <a:pt x="29800" y="55661"/>
                    <a:pt x="12845" y="43330"/>
                  </a:cubicBezTo>
                  <a:lnTo>
                    <a:pt x="12845" y="12845"/>
                  </a:lnTo>
                  <a:cubicBezTo>
                    <a:pt x="29971" y="25176"/>
                    <a:pt x="42474" y="39734"/>
                    <a:pt x="50352" y="56517"/>
                  </a:cubicBezTo>
                  <a:close/>
                </a:path>
              </a:pathLst>
            </a:custGeom>
            <a:solidFill>
              <a:srgbClr val="FFB839"/>
            </a:solidFill>
            <a:ln w="9525" cap="flat">
              <a:noFill/>
              <a:prstDash val="solid"/>
              <a:miter/>
            </a:ln>
          </p:spPr>
          <p:txBody>
            <a:bodyPr rtlCol="0" anchor="ctr"/>
            <a:lstStyle/>
            <a:p>
              <a:endParaRPr lang="en-US" sz="1050"/>
            </a:p>
          </p:txBody>
        </p:sp>
        <p:sp>
          <p:nvSpPr>
            <p:cNvPr id="264" name="Freeform: Shape 192">
              <a:extLst>
                <a:ext uri="{FF2B5EF4-FFF2-40B4-BE49-F238E27FC236}">
                  <a16:creationId xmlns:a16="http://schemas.microsoft.com/office/drawing/2014/main" id="{4EAC8028-C963-5DD2-0712-976989E2B1C2}"/>
                </a:ext>
              </a:extLst>
            </p:cNvPr>
            <p:cNvSpPr/>
            <p:nvPr/>
          </p:nvSpPr>
          <p:spPr>
            <a:xfrm>
              <a:off x="12462007" y="6750273"/>
              <a:ext cx="85633" cy="68506"/>
            </a:xfrm>
            <a:custGeom>
              <a:avLst/>
              <a:gdLst>
                <a:gd name="connsiteX0" fmla="*/ 76384 w 85632"/>
                <a:gd name="connsiteY0" fmla="*/ 12845 h 68506"/>
                <a:gd name="connsiteX1" fmla="*/ 76213 w 85632"/>
                <a:gd name="connsiteY1" fmla="*/ 43330 h 68506"/>
                <a:gd name="connsiteX2" fmla="*/ 12845 w 85632"/>
                <a:gd name="connsiteY2" fmla="*/ 58915 h 68506"/>
                <a:gd name="connsiteX3" fmla="*/ 12845 w 85632"/>
                <a:gd name="connsiteY3" fmla="*/ 28430 h 68506"/>
              </a:gdLst>
              <a:ahLst/>
              <a:cxnLst>
                <a:cxn ang="0">
                  <a:pos x="connsiteX0" y="connsiteY0"/>
                </a:cxn>
                <a:cxn ang="0">
                  <a:pos x="connsiteX1" y="connsiteY1"/>
                </a:cxn>
                <a:cxn ang="0">
                  <a:pos x="connsiteX2" y="connsiteY2"/>
                </a:cxn>
                <a:cxn ang="0">
                  <a:pos x="connsiteX3" y="connsiteY3"/>
                </a:cxn>
              </a:cxnLst>
              <a:rect l="l" t="t" r="r" b="b"/>
              <a:pathLst>
                <a:path w="85632" h="68506">
                  <a:moveTo>
                    <a:pt x="76384" y="12845"/>
                  </a:moveTo>
                  <a:lnTo>
                    <a:pt x="76213" y="43330"/>
                  </a:lnTo>
                  <a:lnTo>
                    <a:pt x="12845" y="58915"/>
                  </a:lnTo>
                  <a:lnTo>
                    <a:pt x="12845" y="28430"/>
                  </a:lnTo>
                  <a:close/>
                </a:path>
              </a:pathLst>
            </a:custGeom>
            <a:solidFill>
              <a:srgbClr val="FFB839"/>
            </a:solidFill>
            <a:ln w="9525" cap="flat">
              <a:noFill/>
              <a:prstDash val="solid"/>
              <a:miter/>
            </a:ln>
          </p:spPr>
          <p:txBody>
            <a:bodyPr rtlCol="0" anchor="ctr"/>
            <a:lstStyle/>
            <a:p>
              <a:endParaRPr lang="en-US" sz="1050"/>
            </a:p>
          </p:txBody>
        </p:sp>
        <p:sp>
          <p:nvSpPr>
            <p:cNvPr id="265" name="Freeform: Shape 193">
              <a:extLst>
                <a:ext uri="{FF2B5EF4-FFF2-40B4-BE49-F238E27FC236}">
                  <a16:creationId xmlns:a16="http://schemas.microsoft.com/office/drawing/2014/main" id="{DAEDE784-2130-1001-18A2-1D142C64A715}"/>
                </a:ext>
              </a:extLst>
            </p:cNvPr>
            <p:cNvSpPr/>
            <p:nvPr/>
          </p:nvSpPr>
          <p:spPr>
            <a:xfrm>
              <a:off x="12308381" y="6789665"/>
              <a:ext cx="34253" cy="68506"/>
            </a:xfrm>
            <a:custGeom>
              <a:avLst/>
              <a:gdLst>
                <a:gd name="connsiteX0" fmla="*/ 22607 w 34253"/>
                <a:gd name="connsiteY0" fmla="*/ 31684 h 68506"/>
                <a:gd name="connsiteX1" fmla="*/ 22436 w 34253"/>
                <a:gd name="connsiteY1" fmla="*/ 62170 h 68506"/>
                <a:gd name="connsiteX2" fmla="*/ 22265 w 34253"/>
                <a:gd name="connsiteY2" fmla="*/ 60799 h 68506"/>
                <a:gd name="connsiteX3" fmla="*/ 12845 w 34253"/>
                <a:gd name="connsiteY3" fmla="*/ 43330 h 68506"/>
                <a:gd name="connsiteX4" fmla="*/ 13016 w 34253"/>
                <a:gd name="connsiteY4" fmla="*/ 12845 h 68506"/>
                <a:gd name="connsiteX5" fmla="*/ 22436 w 34253"/>
                <a:gd name="connsiteY5" fmla="*/ 30314 h 68506"/>
                <a:gd name="connsiteX6" fmla="*/ 22607 w 34253"/>
                <a:gd name="connsiteY6" fmla="*/ 31684 h 6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253" h="68506">
                  <a:moveTo>
                    <a:pt x="22607" y="31684"/>
                  </a:moveTo>
                  <a:lnTo>
                    <a:pt x="22436" y="62170"/>
                  </a:lnTo>
                  <a:cubicBezTo>
                    <a:pt x="22436" y="61656"/>
                    <a:pt x="22436" y="61142"/>
                    <a:pt x="22265" y="60799"/>
                  </a:cubicBezTo>
                  <a:cubicBezTo>
                    <a:pt x="21579" y="55832"/>
                    <a:pt x="18497" y="50009"/>
                    <a:pt x="12845" y="43330"/>
                  </a:cubicBezTo>
                  <a:lnTo>
                    <a:pt x="13016" y="12845"/>
                  </a:lnTo>
                  <a:cubicBezTo>
                    <a:pt x="18668" y="19524"/>
                    <a:pt x="21751" y="25347"/>
                    <a:pt x="22436" y="30314"/>
                  </a:cubicBezTo>
                  <a:cubicBezTo>
                    <a:pt x="22607" y="30656"/>
                    <a:pt x="22607" y="31170"/>
                    <a:pt x="22607" y="31684"/>
                  </a:cubicBezTo>
                  <a:close/>
                </a:path>
              </a:pathLst>
            </a:custGeom>
            <a:solidFill>
              <a:srgbClr val="FFB839"/>
            </a:solidFill>
            <a:ln w="9525" cap="flat">
              <a:noFill/>
              <a:prstDash val="solid"/>
              <a:miter/>
            </a:ln>
          </p:spPr>
          <p:txBody>
            <a:bodyPr rtlCol="0" anchor="ctr"/>
            <a:lstStyle/>
            <a:p>
              <a:endParaRPr lang="en-US" sz="1050"/>
            </a:p>
          </p:txBody>
        </p:sp>
        <p:sp>
          <p:nvSpPr>
            <p:cNvPr id="266" name="Freeform: Shape 194">
              <a:extLst>
                <a:ext uri="{FF2B5EF4-FFF2-40B4-BE49-F238E27FC236}">
                  <a16:creationId xmlns:a16="http://schemas.microsoft.com/office/drawing/2014/main" id="{E03BDA2B-22C9-FAC5-2C47-433457481E63}"/>
                </a:ext>
              </a:extLst>
            </p:cNvPr>
            <p:cNvSpPr/>
            <p:nvPr/>
          </p:nvSpPr>
          <p:spPr>
            <a:xfrm>
              <a:off x="12258029" y="6789665"/>
              <a:ext cx="68506" cy="68506"/>
            </a:xfrm>
            <a:custGeom>
              <a:avLst/>
              <a:gdLst>
                <a:gd name="connsiteX0" fmla="*/ 63368 w 68506"/>
                <a:gd name="connsiteY0" fmla="*/ 12845 h 68506"/>
                <a:gd name="connsiteX1" fmla="*/ 63368 w 68506"/>
                <a:gd name="connsiteY1" fmla="*/ 43330 h 68506"/>
                <a:gd name="connsiteX2" fmla="*/ 12845 w 68506"/>
                <a:gd name="connsiteY2" fmla="*/ 72616 h 68506"/>
                <a:gd name="connsiteX3" fmla="*/ 12845 w 68506"/>
                <a:gd name="connsiteY3" fmla="*/ 42131 h 68506"/>
              </a:gdLst>
              <a:ahLst/>
              <a:cxnLst>
                <a:cxn ang="0">
                  <a:pos x="connsiteX0" y="connsiteY0"/>
                </a:cxn>
                <a:cxn ang="0">
                  <a:pos x="connsiteX1" y="connsiteY1"/>
                </a:cxn>
                <a:cxn ang="0">
                  <a:pos x="connsiteX2" y="connsiteY2"/>
                </a:cxn>
                <a:cxn ang="0">
                  <a:pos x="connsiteX3" y="connsiteY3"/>
                </a:cxn>
              </a:cxnLst>
              <a:rect l="l" t="t" r="r" b="b"/>
              <a:pathLst>
                <a:path w="68506" h="68506">
                  <a:moveTo>
                    <a:pt x="63368" y="12845"/>
                  </a:moveTo>
                  <a:lnTo>
                    <a:pt x="63368" y="43330"/>
                  </a:lnTo>
                  <a:lnTo>
                    <a:pt x="12845" y="72616"/>
                  </a:lnTo>
                  <a:lnTo>
                    <a:pt x="12845" y="42131"/>
                  </a:lnTo>
                  <a:close/>
                </a:path>
              </a:pathLst>
            </a:custGeom>
            <a:solidFill>
              <a:srgbClr val="FFB839"/>
            </a:solidFill>
            <a:ln w="9525" cap="flat">
              <a:noFill/>
              <a:prstDash val="solid"/>
              <a:miter/>
            </a:ln>
          </p:spPr>
          <p:txBody>
            <a:bodyPr rtlCol="0" anchor="ctr"/>
            <a:lstStyle/>
            <a:p>
              <a:endParaRPr lang="en-US" sz="1050"/>
            </a:p>
          </p:txBody>
        </p:sp>
        <p:sp>
          <p:nvSpPr>
            <p:cNvPr id="267" name="Freeform: Shape 195">
              <a:extLst>
                <a:ext uri="{FF2B5EF4-FFF2-40B4-BE49-F238E27FC236}">
                  <a16:creationId xmlns:a16="http://schemas.microsoft.com/office/drawing/2014/main" id="{52534B20-EE56-4A19-ED5D-A8C8AC8D954C}"/>
                </a:ext>
              </a:extLst>
            </p:cNvPr>
            <p:cNvSpPr/>
            <p:nvPr/>
          </p:nvSpPr>
          <p:spPr>
            <a:xfrm>
              <a:off x="12400351" y="6815355"/>
              <a:ext cx="17127" cy="51380"/>
            </a:xfrm>
            <a:custGeom>
              <a:avLst/>
              <a:gdLst>
                <a:gd name="connsiteX0" fmla="*/ 13530 w 17126"/>
                <a:gd name="connsiteY0" fmla="*/ 12845 h 51379"/>
                <a:gd name="connsiteX1" fmla="*/ 13359 w 17126"/>
                <a:gd name="connsiteY1" fmla="*/ 43330 h 51379"/>
                <a:gd name="connsiteX2" fmla="*/ 12845 w 17126"/>
                <a:gd name="connsiteY2" fmla="*/ 49667 h 51379"/>
                <a:gd name="connsiteX3" fmla="*/ 13016 w 17126"/>
                <a:gd name="connsiteY3" fmla="*/ 19182 h 51379"/>
                <a:gd name="connsiteX4" fmla="*/ 13530 w 17126"/>
                <a:gd name="connsiteY4" fmla="*/ 12845 h 51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26" h="51379">
                  <a:moveTo>
                    <a:pt x="13530" y="12845"/>
                  </a:moveTo>
                  <a:lnTo>
                    <a:pt x="13359" y="43330"/>
                  </a:lnTo>
                  <a:cubicBezTo>
                    <a:pt x="13359" y="45385"/>
                    <a:pt x="13188" y="47440"/>
                    <a:pt x="12845" y="49667"/>
                  </a:cubicBezTo>
                  <a:lnTo>
                    <a:pt x="13016" y="19182"/>
                  </a:lnTo>
                  <a:cubicBezTo>
                    <a:pt x="13359" y="17127"/>
                    <a:pt x="13530" y="14900"/>
                    <a:pt x="13530" y="12845"/>
                  </a:cubicBezTo>
                  <a:close/>
                </a:path>
              </a:pathLst>
            </a:custGeom>
            <a:solidFill>
              <a:srgbClr val="FFB839"/>
            </a:solidFill>
            <a:ln w="9525" cap="flat">
              <a:noFill/>
              <a:prstDash val="solid"/>
              <a:miter/>
            </a:ln>
          </p:spPr>
          <p:txBody>
            <a:bodyPr rtlCol="0" anchor="ctr"/>
            <a:lstStyle/>
            <a:p>
              <a:endParaRPr lang="en-US" sz="1050"/>
            </a:p>
          </p:txBody>
        </p:sp>
        <p:sp>
          <p:nvSpPr>
            <p:cNvPr id="268" name="Freeform: Shape 196">
              <a:extLst>
                <a:ext uri="{FF2B5EF4-FFF2-40B4-BE49-F238E27FC236}">
                  <a16:creationId xmlns:a16="http://schemas.microsoft.com/office/drawing/2014/main" id="{5F41CFC3-941E-B3D0-3A1B-14C3BAC53C14}"/>
                </a:ext>
              </a:extLst>
            </p:cNvPr>
            <p:cNvSpPr/>
            <p:nvPr/>
          </p:nvSpPr>
          <p:spPr>
            <a:xfrm>
              <a:off x="12109028" y="6756439"/>
              <a:ext cx="85633" cy="119886"/>
            </a:xfrm>
            <a:custGeom>
              <a:avLst/>
              <a:gdLst>
                <a:gd name="connsiteX0" fmla="*/ 75528 w 85632"/>
                <a:gd name="connsiteY0" fmla="*/ 82893 h 119885"/>
                <a:gd name="connsiteX1" fmla="*/ 75357 w 85632"/>
                <a:gd name="connsiteY1" fmla="*/ 113378 h 119885"/>
                <a:gd name="connsiteX2" fmla="*/ 33054 w 85632"/>
                <a:gd name="connsiteY2" fmla="*/ 77755 h 119885"/>
                <a:gd name="connsiteX3" fmla="*/ 12845 w 85632"/>
                <a:gd name="connsiteY3" fmla="*/ 43330 h 119885"/>
                <a:gd name="connsiteX4" fmla="*/ 13016 w 85632"/>
                <a:gd name="connsiteY4" fmla="*/ 12845 h 119885"/>
                <a:gd name="connsiteX5" fmla="*/ 33226 w 85632"/>
                <a:gd name="connsiteY5" fmla="*/ 47269 h 119885"/>
                <a:gd name="connsiteX6" fmla="*/ 75528 w 85632"/>
                <a:gd name="connsiteY6" fmla="*/ 82893 h 119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632" h="119885">
                  <a:moveTo>
                    <a:pt x="75528" y="82893"/>
                  </a:moveTo>
                  <a:lnTo>
                    <a:pt x="75357" y="113378"/>
                  </a:lnTo>
                  <a:cubicBezTo>
                    <a:pt x="58230" y="102246"/>
                    <a:pt x="44015" y="90428"/>
                    <a:pt x="33054" y="77755"/>
                  </a:cubicBezTo>
                  <a:cubicBezTo>
                    <a:pt x="21922" y="65081"/>
                    <a:pt x="15243" y="53606"/>
                    <a:pt x="12845" y="43330"/>
                  </a:cubicBezTo>
                  <a:lnTo>
                    <a:pt x="13016" y="12845"/>
                  </a:lnTo>
                  <a:cubicBezTo>
                    <a:pt x="15414" y="23121"/>
                    <a:pt x="21922" y="34767"/>
                    <a:pt x="33226" y="47269"/>
                  </a:cubicBezTo>
                  <a:cubicBezTo>
                    <a:pt x="44187" y="59943"/>
                    <a:pt x="58402" y="71760"/>
                    <a:pt x="75528" y="82893"/>
                  </a:cubicBezTo>
                  <a:close/>
                </a:path>
              </a:pathLst>
            </a:custGeom>
            <a:solidFill>
              <a:srgbClr val="FFB839"/>
            </a:solidFill>
            <a:ln w="9525" cap="flat">
              <a:noFill/>
              <a:prstDash val="solid"/>
              <a:miter/>
            </a:ln>
          </p:spPr>
          <p:txBody>
            <a:bodyPr rtlCol="0" anchor="ctr"/>
            <a:lstStyle/>
            <a:p>
              <a:endParaRPr lang="en-US" sz="1050"/>
            </a:p>
          </p:txBody>
        </p:sp>
        <p:sp>
          <p:nvSpPr>
            <p:cNvPr id="269" name="Freeform: Shape 197">
              <a:extLst>
                <a:ext uri="{FF2B5EF4-FFF2-40B4-BE49-F238E27FC236}">
                  <a16:creationId xmlns:a16="http://schemas.microsoft.com/office/drawing/2014/main" id="{502CFD7A-378F-BFEC-AFF8-23EDE1FE7D9D}"/>
                </a:ext>
              </a:extLst>
            </p:cNvPr>
            <p:cNvSpPr/>
            <p:nvPr/>
          </p:nvSpPr>
          <p:spPr>
            <a:xfrm>
              <a:off x="12209561" y="6821691"/>
              <a:ext cx="205519" cy="102759"/>
            </a:xfrm>
            <a:custGeom>
              <a:avLst/>
              <a:gdLst>
                <a:gd name="connsiteX0" fmla="*/ 203806 w 205518"/>
                <a:gd name="connsiteY0" fmla="*/ 12845 h 102759"/>
                <a:gd name="connsiteX1" fmla="*/ 203635 w 205518"/>
                <a:gd name="connsiteY1" fmla="*/ 43330 h 102759"/>
                <a:gd name="connsiteX2" fmla="*/ 176746 w 205518"/>
                <a:gd name="connsiteY2" fmla="*/ 73130 h 102759"/>
                <a:gd name="connsiteX3" fmla="*/ 103273 w 205518"/>
                <a:gd name="connsiteY3" fmla="*/ 90257 h 102759"/>
                <a:gd name="connsiteX4" fmla="*/ 12845 w 205518"/>
                <a:gd name="connsiteY4" fmla="*/ 68849 h 102759"/>
                <a:gd name="connsiteX5" fmla="*/ 13016 w 205518"/>
                <a:gd name="connsiteY5" fmla="*/ 38363 h 102759"/>
                <a:gd name="connsiteX6" fmla="*/ 103445 w 205518"/>
                <a:gd name="connsiteY6" fmla="*/ 59772 h 102759"/>
                <a:gd name="connsiteX7" fmla="*/ 176917 w 205518"/>
                <a:gd name="connsiteY7" fmla="*/ 42645 h 102759"/>
                <a:gd name="connsiteX8" fmla="*/ 203806 w 205518"/>
                <a:gd name="connsiteY8" fmla="*/ 12845 h 10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5518" h="102759">
                  <a:moveTo>
                    <a:pt x="203806" y="12845"/>
                  </a:moveTo>
                  <a:lnTo>
                    <a:pt x="203635" y="43330"/>
                  </a:lnTo>
                  <a:cubicBezTo>
                    <a:pt x="201922" y="53777"/>
                    <a:pt x="193016" y="63711"/>
                    <a:pt x="176746" y="73130"/>
                  </a:cubicBezTo>
                  <a:cubicBezTo>
                    <a:pt x="156708" y="84777"/>
                    <a:pt x="132217" y="90428"/>
                    <a:pt x="103273" y="90257"/>
                  </a:cubicBezTo>
                  <a:cubicBezTo>
                    <a:pt x="74158" y="90086"/>
                    <a:pt x="44187" y="83064"/>
                    <a:pt x="12845" y="68849"/>
                  </a:cubicBezTo>
                  <a:lnTo>
                    <a:pt x="13016" y="38363"/>
                  </a:lnTo>
                  <a:cubicBezTo>
                    <a:pt x="44187" y="52407"/>
                    <a:pt x="74329" y="59601"/>
                    <a:pt x="103445" y="59772"/>
                  </a:cubicBezTo>
                  <a:cubicBezTo>
                    <a:pt x="132389" y="59943"/>
                    <a:pt x="156879" y="54291"/>
                    <a:pt x="176917" y="42645"/>
                  </a:cubicBezTo>
                  <a:cubicBezTo>
                    <a:pt x="193016" y="33226"/>
                    <a:pt x="201922" y="23292"/>
                    <a:pt x="203806" y="12845"/>
                  </a:cubicBezTo>
                  <a:close/>
                </a:path>
              </a:pathLst>
            </a:custGeom>
            <a:solidFill>
              <a:srgbClr val="FFB839"/>
            </a:solidFill>
            <a:ln w="9525" cap="flat">
              <a:noFill/>
              <a:prstDash val="solid"/>
              <a:miter/>
            </a:ln>
          </p:spPr>
          <p:txBody>
            <a:bodyPr rtlCol="0" anchor="ctr"/>
            <a:lstStyle/>
            <a:p>
              <a:endParaRPr lang="en-US" sz="1050"/>
            </a:p>
          </p:txBody>
        </p:sp>
        <p:sp>
          <p:nvSpPr>
            <p:cNvPr id="270" name="Freeform: Shape 198">
              <a:extLst>
                <a:ext uri="{FF2B5EF4-FFF2-40B4-BE49-F238E27FC236}">
                  <a16:creationId xmlns:a16="http://schemas.microsoft.com/office/drawing/2014/main" id="{DA41694D-F8D9-8B44-46EA-D31F40295D11}"/>
                </a:ext>
              </a:extLst>
            </p:cNvPr>
            <p:cNvSpPr/>
            <p:nvPr/>
          </p:nvSpPr>
          <p:spPr>
            <a:xfrm>
              <a:off x="12168629" y="6847039"/>
              <a:ext cx="51380" cy="68506"/>
            </a:xfrm>
            <a:custGeom>
              <a:avLst/>
              <a:gdLst>
                <a:gd name="connsiteX0" fmla="*/ 53949 w 51379"/>
                <a:gd name="connsiteY0" fmla="*/ 12845 h 68506"/>
                <a:gd name="connsiteX1" fmla="*/ 53777 w 51379"/>
                <a:gd name="connsiteY1" fmla="*/ 43501 h 68506"/>
                <a:gd name="connsiteX2" fmla="*/ 12845 w 51379"/>
                <a:gd name="connsiteY2" fmla="*/ 67307 h 68506"/>
                <a:gd name="connsiteX3" fmla="*/ 12845 w 51379"/>
                <a:gd name="connsiteY3" fmla="*/ 36822 h 68506"/>
              </a:gdLst>
              <a:ahLst/>
              <a:cxnLst>
                <a:cxn ang="0">
                  <a:pos x="connsiteX0" y="connsiteY0"/>
                </a:cxn>
                <a:cxn ang="0">
                  <a:pos x="connsiteX1" y="connsiteY1"/>
                </a:cxn>
                <a:cxn ang="0">
                  <a:pos x="connsiteX2" y="connsiteY2"/>
                </a:cxn>
                <a:cxn ang="0">
                  <a:pos x="connsiteX3" y="connsiteY3"/>
                </a:cxn>
              </a:cxnLst>
              <a:rect l="l" t="t" r="r" b="b"/>
              <a:pathLst>
                <a:path w="51379" h="68506">
                  <a:moveTo>
                    <a:pt x="53949" y="12845"/>
                  </a:moveTo>
                  <a:lnTo>
                    <a:pt x="53777" y="43501"/>
                  </a:lnTo>
                  <a:lnTo>
                    <a:pt x="12845" y="67307"/>
                  </a:lnTo>
                  <a:lnTo>
                    <a:pt x="12845" y="36822"/>
                  </a:lnTo>
                  <a:close/>
                </a:path>
              </a:pathLst>
            </a:custGeom>
            <a:solidFill>
              <a:srgbClr val="FFB839"/>
            </a:solidFill>
            <a:ln w="9525" cap="flat">
              <a:noFill/>
              <a:prstDash val="solid"/>
              <a:miter/>
            </a:ln>
          </p:spPr>
          <p:txBody>
            <a:bodyPr rtlCol="0" anchor="ctr"/>
            <a:lstStyle/>
            <a:p>
              <a:endParaRPr lang="en-US" sz="1050"/>
            </a:p>
          </p:txBody>
        </p:sp>
        <p:sp>
          <p:nvSpPr>
            <p:cNvPr id="271" name="Freeform: Shape 199">
              <a:extLst>
                <a:ext uri="{FF2B5EF4-FFF2-40B4-BE49-F238E27FC236}">
                  <a16:creationId xmlns:a16="http://schemas.microsoft.com/office/drawing/2014/main" id="{8AEDB958-6FC6-3FFB-4FBD-7FF84AA45AE1}"/>
                </a:ext>
              </a:extLst>
            </p:cNvPr>
            <p:cNvSpPr/>
            <p:nvPr/>
          </p:nvSpPr>
          <p:spPr>
            <a:xfrm>
              <a:off x="12109371" y="6649740"/>
              <a:ext cx="428164" cy="239772"/>
            </a:xfrm>
            <a:custGeom>
              <a:avLst/>
              <a:gdLst>
                <a:gd name="connsiteX0" fmla="*/ 303997 w 428164"/>
                <a:gd name="connsiteY0" fmla="*/ 184796 h 239771"/>
                <a:gd name="connsiteX1" fmla="*/ 277108 w 428164"/>
                <a:gd name="connsiteY1" fmla="*/ 214596 h 239771"/>
                <a:gd name="connsiteX2" fmla="*/ 203635 w 428164"/>
                <a:gd name="connsiteY2" fmla="*/ 231722 h 239771"/>
                <a:gd name="connsiteX3" fmla="*/ 113207 w 428164"/>
                <a:gd name="connsiteY3" fmla="*/ 210314 h 239771"/>
                <a:gd name="connsiteX4" fmla="*/ 72274 w 428164"/>
                <a:gd name="connsiteY4" fmla="*/ 234120 h 239771"/>
                <a:gd name="connsiteX5" fmla="*/ 35452 w 428164"/>
                <a:gd name="connsiteY5" fmla="*/ 212883 h 239771"/>
                <a:gd name="connsiteX6" fmla="*/ 75357 w 428164"/>
                <a:gd name="connsiteY6" fmla="*/ 189763 h 239771"/>
                <a:gd name="connsiteX7" fmla="*/ 33054 w 428164"/>
                <a:gd name="connsiteY7" fmla="*/ 154139 h 239771"/>
                <a:gd name="connsiteX8" fmla="*/ 12845 w 428164"/>
                <a:gd name="connsiteY8" fmla="*/ 119715 h 239771"/>
                <a:gd name="connsiteX9" fmla="*/ 77926 w 428164"/>
                <a:gd name="connsiteY9" fmla="*/ 105500 h 239771"/>
                <a:gd name="connsiteX10" fmla="*/ 93340 w 428164"/>
                <a:gd name="connsiteY10" fmla="*/ 134444 h 239771"/>
                <a:gd name="connsiteX11" fmla="*/ 123311 w 428164"/>
                <a:gd name="connsiteY11" fmla="*/ 161846 h 239771"/>
                <a:gd name="connsiteX12" fmla="*/ 184453 w 428164"/>
                <a:gd name="connsiteY12" fmla="*/ 126223 h 239771"/>
                <a:gd name="connsiteX13" fmla="*/ 154139 w 428164"/>
                <a:gd name="connsiteY13" fmla="*/ 92655 h 239771"/>
                <a:gd name="connsiteX14" fmla="*/ 146432 w 428164"/>
                <a:gd name="connsiteY14" fmla="*/ 62170 h 239771"/>
                <a:gd name="connsiteX15" fmla="*/ 173663 w 428164"/>
                <a:gd name="connsiteY15" fmla="*/ 32198 h 239771"/>
                <a:gd name="connsiteX16" fmla="*/ 248164 w 428164"/>
                <a:gd name="connsiteY16" fmla="*/ 14729 h 239771"/>
                <a:gd name="connsiteX17" fmla="*/ 338935 w 428164"/>
                <a:gd name="connsiteY17" fmla="*/ 36480 h 239771"/>
                <a:gd name="connsiteX18" fmla="*/ 379524 w 428164"/>
                <a:gd name="connsiteY18" fmla="*/ 12845 h 239771"/>
                <a:gd name="connsiteX19" fmla="*/ 416347 w 428164"/>
                <a:gd name="connsiteY19" fmla="*/ 34082 h 239771"/>
                <a:gd name="connsiteX20" fmla="*/ 376442 w 428164"/>
                <a:gd name="connsiteY20" fmla="*/ 57203 h 239771"/>
                <a:gd name="connsiteX21" fmla="*/ 429020 w 428164"/>
                <a:gd name="connsiteY21" fmla="*/ 113378 h 239771"/>
                <a:gd name="connsiteX22" fmla="*/ 365481 w 428164"/>
                <a:gd name="connsiteY22" fmla="*/ 128963 h 239771"/>
                <a:gd name="connsiteX23" fmla="*/ 328145 w 428164"/>
                <a:gd name="connsiteY23" fmla="*/ 85290 h 239771"/>
                <a:gd name="connsiteX24" fmla="*/ 265976 w 428164"/>
                <a:gd name="connsiteY24" fmla="*/ 121427 h 239771"/>
                <a:gd name="connsiteX25" fmla="*/ 296289 w 428164"/>
                <a:gd name="connsiteY25" fmla="*/ 154482 h 239771"/>
                <a:gd name="connsiteX26" fmla="*/ 303997 w 428164"/>
                <a:gd name="connsiteY26" fmla="*/ 184796 h 239771"/>
                <a:gd name="connsiteX27" fmla="*/ 238230 w 428164"/>
                <a:gd name="connsiteY27" fmla="*/ 94881 h 239771"/>
                <a:gd name="connsiteX28" fmla="*/ 290295 w 428164"/>
                <a:gd name="connsiteY28" fmla="*/ 64567 h 239771"/>
                <a:gd name="connsiteX29" fmla="*/ 259125 w 428164"/>
                <a:gd name="connsiteY29" fmla="*/ 58744 h 239771"/>
                <a:gd name="connsiteX30" fmla="*/ 235833 w 428164"/>
                <a:gd name="connsiteY30" fmla="*/ 64567 h 239771"/>
                <a:gd name="connsiteX31" fmla="*/ 227783 w 428164"/>
                <a:gd name="connsiteY31" fmla="*/ 77241 h 239771"/>
                <a:gd name="connsiteX32" fmla="*/ 238230 w 428164"/>
                <a:gd name="connsiteY32" fmla="*/ 94881 h 239771"/>
                <a:gd name="connsiteX33" fmla="*/ 190961 w 428164"/>
                <a:gd name="connsiteY33" fmla="*/ 188050 h 239771"/>
                <a:gd name="connsiteX34" fmla="*/ 213397 w 428164"/>
                <a:gd name="connsiteY34" fmla="*/ 182741 h 239771"/>
                <a:gd name="connsiteX35" fmla="*/ 221618 w 428164"/>
                <a:gd name="connsiteY35" fmla="*/ 170067 h 239771"/>
                <a:gd name="connsiteX36" fmla="*/ 212198 w 428164"/>
                <a:gd name="connsiteY36" fmla="*/ 152598 h 239771"/>
                <a:gd name="connsiteX37" fmla="*/ 161675 w 428164"/>
                <a:gd name="connsiteY37" fmla="*/ 181884 h 239771"/>
                <a:gd name="connsiteX38" fmla="*/ 190961 w 428164"/>
                <a:gd name="connsiteY38" fmla="*/ 188050 h 239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28164" h="239771">
                  <a:moveTo>
                    <a:pt x="303997" y="184796"/>
                  </a:moveTo>
                  <a:cubicBezTo>
                    <a:pt x="302284" y="195243"/>
                    <a:pt x="293378" y="205176"/>
                    <a:pt x="277108" y="214596"/>
                  </a:cubicBezTo>
                  <a:cubicBezTo>
                    <a:pt x="257070" y="226242"/>
                    <a:pt x="232579" y="231894"/>
                    <a:pt x="203635" y="231722"/>
                  </a:cubicBezTo>
                  <a:cubicBezTo>
                    <a:pt x="174520" y="231551"/>
                    <a:pt x="144548" y="224530"/>
                    <a:pt x="113207" y="210314"/>
                  </a:cubicBezTo>
                  <a:lnTo>
                    <a:pt x="72274" y="234120"/>
                  </a:lnTo>
                  <a:lnTo>
                    <a:pt x="35452" y="212883"/>
                  </a:lnTo>
                  <a:lnTo>
                    <a:pt x="75357" y="189763"/>
                  </a:lnTo>
                  <a:cubicBezTo>
                    <a:pt x="58230" y="178630"/>
                    <a:pt x="44015" y="166813"/>
                    <a:pt x="33054" y="154139"/>
                  </a:cubicBezTo>
                  <a:cubicBezTo>
                    <a:pt x="21922" y="141466"/>
                    <a:pt x="15243" y="129991"/>
                    <a:pt x="12845" y="119715"/>
                  </a:cubicBezTo>
                  <a:lnTo>
                    <a:pt x="77926" y="105500"/>
                  </a:lnTo>
                  <a:cubicBezTo>
                    <a:pt x="80324" y="114919"/>
                    <a:pt x="85633" y="124510"/>
                    <a:pt x="93340" y="134444"/>
                  </a:cubicBezTo>
                  <a:cubicBezTo>
                    <a:pt x="101218" y="144377"/>
                    <a:pt x="111323" y="153454"/>
                    <a:pt x="123311" y="161846"/>
                  </a:cubicBezTo>
                  <a:lnTo>
                    <a:pt x="184453" y="126223"/>
                  </a:lnTo>
                  <a:cubicBezTo>
                    <a:pt x="171094" y="113721"/>
                    <a:pt x="160990" y="102588"/>
                    <a:pt x="154139" y="92655"/>
                  </a:cubicBezTo>
                  <a:cubicBezTo>
                    <a:pt x="147288" y="82722"/>
                    <a:pt x="144719" y="72446"/>
                    <a:pt x="146432" y="62170"/>
                  </a:cubicBezTo>
                  <a:cubicBezTo>
                    <a:pt x="148145" y="51723"/>
                    <a:pt x="157222" y="41789"/>
                    <a:pt x="173663" y="32198"/>
                  </a:cubicBezTo>
                  <a:cubicBezTo>
                    <a:pt x="193873" y="20381"/>
                    <a:pt x="218706" y="14558"/>
                    <a:pt x="248164" y="14729"/>
                  </a:cubicBezTo>
                  <a:cubicBezTo>
                    <a:pt x="277450" y="14900"/>
                    <a:pt x="307764" y="22093"/>
                    <a:pt x="338935" y="36480"/>
                  </a:cubicBezTo>
                  <a:lnTo>
                    <a:pt x="379524" y="12845"/>
                  </a:lnTo>
                  <a:lnTo>
                    <a:pt x="416347" y="34082"/>
                  </a:lnTo>
                  <a:lnTo>
                    <a:pt x="376442" y="57203"/>
                  </a:lnTo>
                  <a:cubicBezTo>
                    <a:pt x="404187" y="76042"/>
                    <a:pt x="421656" y="94881"/>
                    <a:pt x="429020" y="113378"/>
                  </a:cubicBezTo>
                  <a:lnTo>
                    <a:pt x="365481" y="128963"/>
                  </a:lnTo>
                  <a:cubicBezTo>
                    <a:pt x="357603" y="112179"/>
                    <a:pt x="345100" y="97622"/>
                    <a:pt x="328145" y="85290"/>
                  </a:cubicBezTo>
                  <a:lnTo>
                    <a:pt x="265976" y="121427"/>
                  </a:lnTo>
                  <a:cubicBezTo>
                    <a:pt x="279163" y="133588"/>
                    <a:pt x="289439" y="144720"/>
                    <a:pt x="296289" y="154482"/>
                  </a:cubicBezTo>
                  <a:cubicBezTo>
                    <a:pt x="303140" y="164244"/>
                    <a:pt x="305709" y="174348"/>
                    <a:pt x="303997" y="184796"/>
                  </a:cubicBezTo>
                  <a:close/>
                  <a:moveTo>
                    <a:pt x="238230" y="94881"/>
                  </a:moveTo>
                  <a:lnTo>
                    <a:pt x="290295" y="64567"/>
                  </a:lnTo>
                  <a:cubicBezTo>
                    <a:pt x="278820" y="60457"/>
                    <a:pt x="268373" y="58573"/>
                    <a:pt x="259125" y="58744"/>
                  </a:cubicBezTo>
                  <a:cubicBezTo>
                    <a:pt x="249877" y="58915"/>
                    <a:pt x="242170" y="60971"/>
                    <a:pt x="235833" y="64567"/>
                  </a:cubicBezTo>
                  <a:cubicBezTo>
                    <a:pt x="229667" y="68164"/>
                    <a:pt x="226927" y="72446"/>
                    <a:pt x="227783" y="77241"/>
                  </a:cubicBezTo>
                  <a:cubicBezTo>
                    <a:pt x="228639" y="82379"/>
                    <a:pt x="232065" y="88202"/>
                    <a:pt x="238230" y="94881"/>
                  </a:cubicBezTo>
                  <a:moveTo>
                    <a:pt x="190961" y="188050"/>
                  </a:moveTo>
                  <a:cubicBezTo>
                    <a:pt x="199696" y="188050"/>
                    <a:pt x="207231" y="186337"/>
                    <a:pt x="213397" y="182741"/>
                  </a:cubicBezTo>
                  <a:cubicBezTo>
                    <a:pt x="219562" y="179144"/>
                    <a:pt x="222303" y="175034"/>
                    <a:pt x="221618" y="170067"/>
                  </a:cubicBezTo>
                  <a:cubicBezTo>
                    <a:pt x="220933" y="165100"/>
                    <a:pt x="217850" y="159277"/>
                    <a:pt x="212198" y="152598"/>
                  </a:cubicBezTo>
                  <a:lnTo>
                    <a:pt x="161675" y="181884"/>
                  </a:lnTo>
                  <a:cubicBezTo>
                    <a:pt x="172293" y="186166"/>
                    <a:pt x="182055" y="188050"/>
                    <a:pt x="190961" y="188050"/>
                  </a:cubicBezTo>
                </a:path>
              </a:pathLst>
            </a:custGeom>
            <a:solidFill>
              <a:srgbClr val="FFE088"/>
            </a:solidFill>
            <a:ln w="9525" cap="flat">
              <a:noFill/>
              <a:prstDash val="solid"/>
              <a:miter/>
            </a:ln>
          </p:spPr>
          <p:txBody>
            <a:bodyPr rtlCol="0" anchor="ctr"/>
            <a:lstStyle/>
            <a:p>
              <a:endParaRPr lang="en-US" sz="1050"/>
            </a:p>
          </p:txBody>
        </p:sp>
        <p:sp>
          <p:nvSpPr>
            <p:cNvPr id="272" name="Freeform: Shape 200">
              <a:extLst>
                <a:ext uri="{FF2B5EF4-FFF2-40B4-BE49-F238E27FC236}">
                  <a16:creationId xmlns:a16="http://schemas.microsoft.com/office/drawing/2014/main" id="{505C9B04-B914-3FEB-1080-97DF9664E773}"/>
                </a:ext>
              </a:extLst>
            </p:cNvPr>
            <p:cNvSpPr/>
            <p:nvPr/>
          </p:nvSpPr>
          <p:spPr>
            <a:xfrm>
              <a:off x="12131807" y="6849608"/>
              <a:ext cx="51380" cy="68506"/>
            </a:xfrm>
            <a:custGeom>
              <a:avLst/>
              <a:gdLst>
                <a:gd name="connsiteX0" fmla="*/ 49667 w 51379"/>
                <a:gd name="connsiteY0" fmla="*/ 34253 h 68506"/>
                <a:gd name="connsiteX1" fmla="*/ 49667 w 51379"/>
                <a:gd name="connsiteY1" fmla="*/ 64738 h 68506"/>
                <a:gd name="connsiteX2" fmla="*/ 12845 w 51379"/>
                <a:gd name="connsiteY2" fmla="*/ 43501 h 68506"/>
                <a:gd name="connsiteX3" fmla="*/ 12845 w 51379"/>
                <a:gd name="connsiteY3" fmla="*/ 12845 h 68506"/>
              </a:gdLst>
              <a:ahLst/>
              <a:cxnLst>
                <a:cxn ang="0">
                  <a:pos x="connsiteX0" y="connsiteY0"/>
                </a:cxn>
                <a:cxn ang="0">
                  <a:pos x="connsiteX1" y="connsiteY1"/>
                </a:cxn>
                <a:cxn ang="0">
                  <a:pos x="connsiteX2" y="connsiteY2"/>
                </a:cxn>
                <a:cxn ang="0">
                  <a:pos x="connsiteX3" y="connsiteY3"/>
                </a:cxn>
              </a:cxnLst>
              <a:rect l="l" t="t" r="r" b="b"/>
              <a:pathLst>
                <a:path w="51379" h="68506">
                  <a:moveTo>
                    <a:pt x="49667" y="34253"/>
                  </a:moveTo>
                  <a:lnTo>
                    <a:pt x="49667" y="64738"/>
                  </a:lnTo>
                  <a:lnTo>
                    <a:pt x="12845" y="43501"/>
                  </a:lnTo>
                  <a:lnTo>
                    <a:pt x="12845" y="12845"/>
                  </a:lnTo>
                  <a:close/>
                </a:path>
              </a:pathLst>
            </a:custGeom>
            <a:solidFill>
              <a:srgbClr val="FFB839"/>
            </a:solidFill>
            <a:ln w="9525" cap="flat">
              <a:noFill/>
              <a:prstDash val="solid"/>
              <a:miter/>
            </a:ln>
          </p:spPr>
          <p:txBody>
            <a:bodyPr rtlCol="0" anchor="ctr"/>
            <a:lstStyle/>
            <a:p>
              <a:endParaRPr lang="en-US" sz="1050"/>
            </a:p>
          </p:txBody>
        </p:sp>
        <p:sp>
          <p:nvSpPr>
            <p:cNvPr id="273" name="Freeform: Shape 201">
              <a:extLst>
                <a:ext uri="{FF2B5EF4-FFF2-40B4-BE49-F238E27FC236}">
                  <a16:creationId xmlns:a16="http://schemas.microsoft.com/office/drawing/2014/main" id="{30A6229D-ACAE-9C3F-78A4-88AA1B4DFE57}"/>
                </a:ext>
              </a:extLst>
            </p:cNvPr>
            <p:cNvSpPr/>
            <p:nvPr/>
          </p:nvSpPr>
          <p:spPr>
            <a:xfrm>
              <a:off x="12399323" y="6892424"/>
              <a:ext cx="205519" cy="205519"/>
            </a:xfrm>
            <a:custGeom>
              <a:avLst/>
              <a:gdLst>
                <a:gd name="connsiteX0" fmla="*/ 82721 w 205518"/>
                <a:gd name="connsiteY0" fmla="*/ 115775 h 205518"/>
                <a:gd name="connsiteX1" fmla="*/ 62341 w 205518"/>
                <a:gd name="connsiteY1" fmla="*/ 144719 h 205518"/>
                <a:gd name="connsiteX2" fmla="*/ 91456 w 205518"/>
                <a:gd name="connsiteY2" fmla="*/ 124168 h 205518"/>
                <a:gd name="connsiteX3" fmla="*/ 103616 w 205518"/>
                <a:gd name="connsiteY3" fmla="*/ 194044 h 205518"/>
                <a:gd name="connsiteX4" fmla="*/ 115947 w 205518"/>
                <a:gd name="connsiteY4" fmla="*/ 124168 h 205518"/>
                <a:gd name="connsiteX5" fmla="*/ 144719 w 205518"/>
                <a:gd name="connsiteY5" fmla="*/ 144719 h 205518"/>
                <a:gd name="connsiteX6" fmla="*/ 124339 w 205518"/>
                <a:gd name="connsiteY6" fmla="*/ 115604 h 205518"/>
                <a:gd name="connsiteX7" fmla="*/ 194215 w 205518"/>
                <a:gd name="connsiteY7" fmla="*/ 103273 h 205518"/>
                <a:gd name="connsiteX8" fmla="*/ 124339 w 205518"/>
                <a:gd name="connsiteY8" fmla="*/ 91113 h 205518"/>
                <a:gd name="connsiteX9" fmla="*/ 144719 w 205518"/>
                <a:gd name="connsiteY9" fmla="*/ 62170 h 205518"/>
                <a:gd name="connsiteX10" fmla="*/ 115947 w 205518"/>
                <a:gd name="connsiteY10" fmla="*/ 82379 h 205518"/>
                <a:gd name="connsiteX11" fmla="*/ 103616 w 205518"/>
                <a:gd name="connsiteY11" fmla="*/ 12845 h 205518"/>
                <a:gd name="connsiteX12" fmla="*/ 91113 w 205518"/>
                <a:gd name="connsiteY12" fmla="*/ 82550 h 205518"/>
                <a:gd name="connsiteX13" fmla="*/ 62341 w 205518"/>
                <a:gd name="connsiteY13" fmla="*/ 62170 h 205518"/>
                <a:gd name="connsiteX14" fmla="*/ 82550 w 205518"/>
                <a:gd name="connsiteY14" fmla="*/ 91113 h 205518"/>
                <a:gd name="connsiteX15" fmla="*/ 12845 w 205518"/>
                <a:gd name="connsiteY15" fmla="*/ 103273 h 20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5518" h="205518">
                  <a:moveTo>
                    <a:pt x="82721" y="115775"/>
                  </a:moveTo>
                  <a:lnTo>
                    <a:pt x="62341" y="144719"/>
                  </a:lnTo>
                  <a:lnTo>
                    <a:pt x="91456" y="124168"/>
                  </a:lnTo>
                  <a:lnTo>
                    <a:pt x="103616" y="194044"/>
                  </a:lnTo>
                  <a:lnTo>
                    <a:pt x="115947" y="124168"/>
                  </a:lnTo>
                  <a:lnTo>
                    <a:pt x="144719" y="144719"/>
                  </a:lnTo>
                  <a:lnTo>
                    <a:pt x="124339" y="115604"/>
                  </a:lnTo>
                  <a:lnTo>
                    <a:pt x="194215" y="103273"/>
                  </a:lnTo>
                  <a:lnTo>
                    <a:pt x="124339" y="91113"/>
                  </a:lnTo>
                  <a:lnTo>
                    <a:pt x="144719" y="62170"/>
                  </a:lnTo>
                  <a:lnTo>
                    <a:pt x="115947" y="82379"/>
                  </a:lnTo>
                  <a:lnTo>
                    <a:pt x="103616" y="12845"/>
                  </a:lnTo>
                  <a:lnTo>
                    <a:pt x="91113" y="82550"/>
                  </a:lnTo>
                  <a:lnTo>
                    <a:pt x="62341" y="62170"/>
                  </a:lnTo>
                  <a:lnTo>
                    <a:pt x="82550" y="91113"/>
                  </a:lnTo>
                  <a:lnTo>
                    <a:pt x="12845" y="103273"/>
                  </a:lnTo>
                  <a:close/>
                </a:path>
              </a:pathLst>
            </a:custGeom>
            <a:solidFill>
              <a:srgbClr val="ECEDEB"/>
            </a:solidFill>
            <a:ln w="9525" cap="flat">
              <a:noFill/>
              <a:prstDash val="solid"/>
              <a:miter/>
            </a:ln>
          </p:spPr>
          <p:txBody>
            <a:bodyPr rtlCol="0" anchor="ctr"/>
            <a:lstStyle/>
            <a:p>
              <a:endParaRPr lang="en-US" sz="1050"/>
            </a:p>
          </p:txBody>
        </p:sp>
        <p:sp>
          <p:nvSpPr>
            <p:cNvPr id="274" name="Freeform: Shape 202">
              <a:extLst>
                <a:ext uri="{FF2B5EF4-FFF2-40B4-BE49-F238E27FC236}">
                  <a16:creationId xmlns:a16="http://schemas.microsoft.com/office/drawing/2014/main" id="{C4069968-E07A-D81A-A798-82CDDA6E28B6}"/>
                </a:ext>
              </a:extLst>
            </p:cNvPr>
            <p:cNvSpPr/>
            <p:nvPr/>
          </p:nvSpPr>
          <p:spPr>
            <a:xfrm>
              <a:off x="12986251" y="6428466"/>
              <a:ext cx="17127" cy="171266"/>
            </a:xfrm>
            <a:custGeom>
              <a:avLst/>
              <a:gdLst>
                <a:gd name="connsiteX0" fmla="*/ 16784 w 17126"/>
                <a:gd name="connsiteY0" fmla="*/ 12845 h 171265"/>
                <a:gd name="connsiteX1" fmla="*/ 16441 w 17126"/>
                <a:gd name="connsiteY1" fmla="*/ 134957 h 171265"/>
                <a:gd name="connsiteX2" fmla="*/ 12845 w 17126"/>
                <a:gd name="connsiteY2" fmla="*/ 160133 h 171265"/>
                <a:gd name="connsiteX3" fmla="*/ 13188 w 17126"/>
                <a:gd name="connsiteY3" fmla="*/ 38021 h 171265"/>
              </a:gdLst>
              <a:ahLst/>
              <a:cxnLst>
                <a:cxn ang="0">
                  <a:pos x="connsiteX0" y="connsiteY0"/>
                </a:cxn>
                <a:cxn ang="0">
                  <a:pos x="connsiteX1" y="connsiteY1"/>
                </a:cxn>
                <a:cxn ang="0">
                  <a:pos x="connsiteX2" y="connsiteY2"/>
                </a:cxn>
                <a:cxn ang="0">
                  <a:pos x="connsiteX3" y="connsiteY3"/>
                </a:cxn>
              </a:cxnLst>
              <a:rect l="l" t="t" r="r" b="b"/>
              <a:pathLst>
                <a:path w="17126" h="171265">
                  <a:moveTo>
                    <a:pt x="16784" y="12845"/>
                  </a:moveTo>
                  <a:lnTo>
                    <a:pt x="16441" y="134957"/>
                  </a:lnTo>
                  <a:lnTo>
                    <a:pt x="12845" y="160133"/>
                  </a:lnTo>
                  <a:lnTo>
                    <a:pt x="13188" y="38021"/>
                  </a:lnTo>
                  <a:close/>
                </a:path>
              </a:pathLst>
            </a:custGeom>
            <a:solidFill>
              <a:srgbClr val="FFC950"/>
            </a:solidFill>
            <a:ln w="9525" cap="flat">
              <a:noFill/>
              <a:prstDash val="solid"/>
              <a:miter/>
            </a:ln>
          </p:spPr>
          <p:txBody>
            <a:bodyPr rtlCol="0" anchor="ctr"/>
            <a:lstStyle/>
            <a:p>
              <a:endParaRPr lang="en-US" sz="1050"/>
            </a:p>
          </p:txBody>
        </p:sp>
        <p:sp>
          <p:nvSpPr>
            <p:cNvPr id="275" name="Freeform: Shape 203">
              <a:extLst>
                <a:ext uri="{FF2B5EF4-FFF2-40B4-BE49-F238E27FC236}">
                  <a16:creationId xmlns:a16="http://schemas.microsoft.com/office/drawing/2014/main" id="{7623CF87-78A7-4525-8951-EC7770B2710E}"/>
                </a:ext>
              </a:extLst>
            </p:cNvPr>
            <p:cNvSpPr/>
            <p:nvPr/>
          </p:nvSpPr>
          <p:spPr>
            <a:xfrm>
              <a:off x="12126497" y="6451586"/>
              <a:ext cx="17127" cy="171266"/>
            </a:xfrm>
            <a:custGeom>
              <a:avLst/>
              <a:gdLst>
                <a:gd name="connsiteX0" fmla="*/ 21066 w 17126"/>
                <a:gd name="connsiteY0" fmla="*/ 37679 h 171265"/>
                <a:gd name="connsiteX1" fmla="*/ 20723 w 17126"/>
                <a:gd name="connsiteY1" fmla="*/ 159791 h 171265"/>
                <a:gd name="connsiteX2" fmla="*/ 12845 w 17126"/>
                <a:gd name="connsiteY2" fmla="*/ 134957 h 171265"/>
                <a:gd name="connsiteX3" fmla="*/ 13187 w 17126"/>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17126" h="171265">
                  <a:moveTo>
                    <a:pt x="21066" y="37679"/>
                  </a:moveTo>
                  <a:lnTo>
                    <a:pt x="20723" y="159791"/>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276" name="Freeform: Shape 204">
              <a:extLst>
                <a:ext uri="{FF2B5EF4-FFF2-40B4-BE49-F238E27FC236}">
                  <a16:creationId xmlns:a16="http://schemas.microsoft.com/office/drawing/2014/main" id="{59EB3B7B-EDA4-38C4-C94D-B25EBB31F68C}"/>
                </a:ext>
              </a:extLst>
            </p:cNvPr>
            <p:cNvSpPr/>
            <p:nvPr/>
          </p:nvSpPr>
          <p:spPr>
            <a:xfrm>
              <a:off x="12997555" y="6475221"/>
              <a:ext cx="34253" cy="171266"/>
            </a:xfrm>
            <a:custGeom>
              <a:avLst/>
              <a:gdLst>
                <a:gd name="connsiteX0" fmla="*/ 24833 w 34253"/>
                <a:gd name="connsiteY0" fmla="*/ 12845 h 171265"/>
                <a:gd name="connsiteX1" fmla="*/ 24491 w 34253"/>
                <a:gd name="connsiteY1" fmla="*/ 134957 h 171265"/>
                <a:gd name="connsiteX2" fmla="*/ 12845 w 34253"/>
                <a:gd name="connsiteY2" fmla="*/ 159448 h 171265"/>
                <a:gd name="connsiteX3" fmla="*/ 13187 w 34253"/>
                <a:gd name="connsiteY3" fmla="*/ 37336 h 171265"/>
              </a:gdLst>
              <a:ahLst/>
              <a:cxnLst>
                <a:cxn ang="0">
                  <a:pos x="connsiteX0" y="connsiteY0"/>
                </a:cxn>
                <a:cxn ang="0">
                  <a:pos x="connsiteX1" y="connsiteY1"/>
                </a:cxn>
                <a:cxn ang="0">
                  <a:pos x="connsiteX2" y="connsiteY2"/>
                </a:cxn>
                <a:cxn ang="0">
                  <a:pos x="connsiteX3" y="connsiteY3"/>
                </a:cxn>
              </a:cxnLst>
              <a:rect l="l" t="t" r="r" b="b"/>
              <a:pathLst>
                <a:path w="34253" h="171265">
                  <a:moveTo>
                    <a:pt x="24833" y="12845"/>
                  </a:moveTo>
                  <a:lnTo>
                    <a:pt x="24491" y="134957"/>
                  </a:lnTo>
                  <a:lnTo>
                    <a:pt x="12845" y="159448"/>
                  </a:lnTo>
                  <a:lnTo>
                    <a:pt x="13187" y="37336"/>
                  </a:lnTo>
                  <a:close/>
                </a:path>
              </a:pathLst>
            </a:custGeom>
            <a:solidFill>
              <a:srgbClr val="FFC950"/>
            </a:solidFill>
            <a:ln w="9525" cap="flat">
              <a:noFill/>
              <a:prstDash val="solid"/>
              <a:miter/>
            </a:ln>
          </p:spPr>
          <p:txBody>
            <a:bodyPr rtlCol="0" anchor="ctr"/>
            <a:lstStyle/>
            <a:p>
              <a:endParaRPr lang="en-US" sz="1050"/>
            </a:p>
          </p:txBody>
        </p:sp>
        <p:sp>
          <p:nvSpPr>
            <p:cNvPr id="277" name="Freeform: Shape 205">
              <a:extLst>
                <a:ext uri="{FF2B5EF4-FFF2-40B4-BE49-F238E27FC236}">
                  <a16:creationId xmlns:a16="http://schemas.microsoft.com/office/drawing/2014/main" id="{4AA117B8-63E5-F5BB-F619-D2C60F301500}"/>
                </a:ext>
              </a:extLst>
            </p:cNvPr>
            <p:cNvSpPr/>
            <p:nvPr/>
          </p:nvSpPr>
          <p:spPr>
            <a:xfrm>
              <a:off x="12115194" y="6499198"/>
              <a:ext cx="34253" cy="171266"/>
            </a:xfrm>
            <a:custGeom>
              <a:avLst/>
              <a:gdLst>
                <a:gd name="connsiteX0" fmla="*/ 28944 w 34253"/>
                <a:gd name="connsiteY0" fmla="*/ 36480 h 171265"/>
                <a:gd name="connsiteX1" fmla="*/ 28601 w 34253"/>
                <a:gd name="connsiteY1" fmla="*/ 158592 h 171265"/>
                <a:gd name="connsiteX2" fmla="*/ 12845 w 34253"/>
                <a:gd name="connsiteY2" fmla="*/ 134957 h 171265"/>
                <a:gd name="connsiteX3" fmla="*/ 13188 w 34253"/>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34253" h="171265">
                  <a:moveTo>
                    <a:pt x="28944" y="36480"/>
                  </a:moveTo>
                  <a:lnTo>
                    <a:pt x="28601" y="158592"/>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278" name="Freeform: Shape 206">
              <a:extLst>
                <a:ext uri="{FF2B5EF4-FFF2-40B4-BE49-F238E27FC236}">
                  <a16:creationId xmlns:a16="http://schemas.microsoft.com/office/drawing/2014/main" id="{06BBC3C3-F389-D876-B744-F01791C2916A}"/>
                </a:ext>
              </a:extLst>
            </p:cNvPr>
            <p:cNvSpPr/>
            <p:nvPr/>
          </p:nvSpPr>
          <p:spPr>
            <a:xfrm>
              <a:off x="12994129" y="6523346"/>
              <a:ext cx="34253" cy="154139"/>
            </a:xfrm>
            <a:custGeom>
              <a:avLst/>
              <a:gdLst>
                <a:gd name="connsiteX0" fmla="*/ 32369 w 34253"/>
                <a:gd name="connsiteY0" fmla="*/ 12845 h 154139"/>
                <a:gd name="connsiteX1" fmla="*/ 32027 w 34253"/>
                <a:gd name="connsiteY1" fmla="*/ 134957 h 154139"/>
                <a:gd name="connsiteX2" fmla="*/ 12845 w 34253"/>
                <a:gd name="connsiteY2" fmla="*/ 157565 h 154139"/>
                <a:gd name="connsiteX3" fmla="*/ 13188 w 34253"/>
                <a:gd name="connsiteY3" fmla="*/ 35452 h 154139"/>
              </a:gdLst>
              <a:ahLst/>
              <a:cxnLst>
                <a:cxn ang="0">
                  <a:pos x="connsiteX0" y="connsiteY0"/>
                </a:cxn>
                <a:cxn ang="0">
                  <a:pos x="connsiteX1" y="connsiteY1"/>
                </a:cxn>
                <a:cxn ang="0">
                  <a:pos x="connsiteX2" y="connsiteY2"/>
                </a:cxn>
                <a:cxn ang="0">
                  <a:pos x="connsiteX3" y="connsiteY3"/>
                </a:cxn>
              </a:cxnLst>
              <a:rect l="l" t="t" r="r" b="b"/>
              <a:pathLst>
                <a:path w="34253" h="154139">
                  <a:moveTo>
                    <a:pt x="32369" y="12845"/>
                  </a:moveTo>
                  <a:lnTo>
                    <a:pt x="32027" y="134957"/>
                  </a:lnTo>
                  <a:lnTo>
                    <a:pt x="12845" y="157565"/>
                  </a:lnTo>
                  <a:lnTo>
                    <a:pt x="13188" y="35452"/>
                  </a:lnTo>
                  <a:close/>
                </a:path>
              </a:pathLst>
            </a:custGeom>
            <a:solidFill>
              <a:srgbClr val="FFC950"/>
            </a:solidFill>
            <a:ln w="9525" cap="flat">
              <a:noFill/>
              <a:prstDash val="solid"/>
              <a:miter/>
            </a:ln>
          </p:spPr>
          <p:txBody>
            <a:bodyPr rtlCol="0" anchor="ctr"/>
            <a:lstStyle/>
            <a:p>
              <a:endParaRPr lang="en-US" sz="1050"/>
            </a:p>
          </p:txBody>
        </p:sp>
        <p:sp>
          <p:nvSpPr>
            <p:cNvPr id="279" name="Freeform: Shape 207">
              <a:extLst>
                <a:ext uri="{FF2B5EF4-FFF2-40B4-BE49-F238E27FC236}">
                  <a16:creationId xmlns:a16="http://schemas.microsoft.com/office/drawing/2014/main" id="{05C8A3E4-F9EB-2761-4502-947E43C35EA2}"/>
                </a:ext>
              </a:extLst>
            </p:cNvPr>
            <p:cNvSpPr/>
            <p:nvPr/>
          </p:nvSpPr>
          <p:spPr>
            <a:xfrm>
              <a:off x="12119304" y="6547153"/>
              <a:ext cx="34253" cy="154139"/>
            </a:xfrm>
            <a:custGeom>
              <a:avLst/>
              <a:gdLst>
                <a:gd name="connsiteX0" fmla="*/ 36137 w 34253"/>
                <a:gd name="connsiteY0" fmla="*/ 34425 h 154139"/>
                <a:gd name="connsiteX1" fmla="*/ 35794 w 34253"/>
                <a:gd name="connsiteY1" fmla="*/ 156537 h 154139"/>
                <a:gd name="connsiteX2" fmla="*/ 12845 w 34253"/>
                <a:gd name="connsiteY2" fmla="*/ 134957 h 154139"/>
                <a:gd name="connsiteX3" fmla="*/ 13187 w 34253"/>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34253" h="154139">
                  <a:moveTo>
                    <a:pt x="36137" y="34425"/>
                  </a:moveTo>
                  <a:lnTo>
                    <a:pt x="35794" y="156537"/>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280" name="Freeform: Shape 208">
              <a:extLst>
                <a:ext uri="{FF2B5EF4-FFF2-40B4-BE49-F238E27FC236}">
                  <a16:creationId xmlns:a16="http://schemas.microsoft.com/office/drawing/2014/main" id="{710399C1-70CA-EDDD-D546-FAF7F86C3A81}"/>
                </a:ext>
              </a:extLst>
            </p:cNvPr>
            <p:cNvSpPr/>
            <p:nvPr/>
          </p:nvSpPr>
          <p:spPr>
            <a:xfrm>
              <a:off x="12976146" y="6570787"/>
              <a:ext cx="51380" cy="154139"/>
            </a:xfrm>
            <a:custGeom>
              <a:avLst/>
              <a:gdLst>
                <a:gd name="connsiteX0" fmla="*/ 39049 w 51379"/>
                <a:gd name="connsiteY0" fmla="*/ 12845 h 154139"/>
                <a:gd name="connsiteX1" fmla="*/ 38706 w 51379"/>
                <a:gd name="connsiteY1" fmla="*/ 134957 h 154139"/>
                <a:gd name="connsiteX2" fmla="*/ 12845 w 51379"/>
                <a:gd name="connsiteY2" fmla="*/ 155338 h 154139"/>
                <a:gd name="connsiteX3" fmla="*/ 13187 w 51379"/>
                <a:gd name="connsiteY3" fmla="*/ 33226 h 154139"/>
              </a:gdLst>
              <a:ahLst/>
              <a:cxnLst>
                <a:cxn ang="0">
                  <a:pos x="connsiteX0" y="connsiteY0"/>
                </a:cxn>
                <a:cxn ang="0">
                  <a:pos x="connsiteX1" y="connsiteY1"/>
                </a:cxn>
                <a:cxn ang="0">
                  <a:pos x="connsiteX2" y="connsiteY2"/>
                </a:cxn>
                <a:cxn ang="0">
                  <a:pos x="connsiteX3" y="connsiteY3"/>
                </a:cxn>
              </a:cxnLst>
              <a:rect l="l" t="t" r="r" b="b"/>
              <a:pathLst>
                <a:path w="51379" h="154139">
                  <a:moveTo>
                    <a:pt x="39049" y="12845"/>
                  </a:moveTo>
                  <a:lnTo>
                    <a:pt x="38706" y="134957"/>
                  </a:lnTo>
                  <a:lnTo>
                    <a:pt x="12845" y="155338"/>
                  </a:lnTo>
                  <a:lnTo>
                    <a:pt x="13187" y="33226"/>
                  </a:lnTo>
                  <a:close/>
                </a:path>
              </a:pathLst>
            </a:custGeom>
            <a:solidFill>
              <a:srgbClr val="FFC950"/>
            </a:solidFill>
            <a:ln w="9525" cap="flat">
              <a:noFill/>
              <a:prstDash val="solid"/>
              <a:miter/>
            </a:ln>
          </p:spPr>
          <p:txBody>
            <a:bodyPr rtlCol="0" anchor="ctr"/>
            <a:lstStyle/>
            <a:p>
              <a:endParaRPr lang="en-US" sz="1050"/>
            </a:p>
          </p:txBody>
        </p:sp>
        <p:sp>
          <p:nvSpPr>
            <p:cNvPr id="281" name="Freeform: Shape 209">
              <a:extLst>
                <a:ext uri="{FF2B5EF4-FFF2-40B4-BE49-F238E27FC236}">
                  <a16:creationId xmlns:a16="http://schemas.microsoft.com/office/drawing/2014/main" id="{318349AC-FA8F-50F8-55CE-F1A4F18C86DB}"/>
                </a:ext>
              </a:extLst>
            </p:cNvPr>
            <p:cNvSpPr/>
            <p:nvPr/>
          </p:nvSpPr>
          <p:spPr>
            <a:xfrm>
              <a:off x="12138657" y="6593908"/>
              <a:ext cx="51380" cy="154139"/>
            </a:xfrm>
            <a:custGeom>
              <a:avLst/>
              <a:gdLst>
                <a:gd name="connsiteX0" fmla="*/ 42474 w 51379"/>
                <a:gd name="connsiteY0" fmla="*/ 31684 h 154139"/>
                <a:gd name="connsiteX1" fmla="*/ 42131 w 51379"/>
                <a:gd name="connsiteY1" fmla="*/ 153796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2474" y="31684"/>
                  </a:moveTo>
                  <a:lnTo>
                    <a:pt x="42131" y="153796"/>
                  </a:lnTo>
                  <a:lnTo>
                    <a:pt x="12845" y="134957"/>
                  </a:lnTo>
                  <a:lnTo>
                    <a:pt x="13188" y="12845"/>
                  </a:lnTo>
                  <a:close/>
                </a:path>
              </a:pathLst>
            </a:custGeom>
            <a:solidFill>
              <a:srgbClr val="FFD469"/>
            </a:solidFill>
            <a:ln w="9525" cap="flat">
              <a:noFill/>
              <a:prstDash val="solid"/>
              <a:miter/>
            </a:ln>
          </p:spPr>
          <p:txBody>
            <a:bodyPr rtlCol="0" anchor="ctr"/>
            <a:lstStyle/>
            <a:p>
              <a:endParaRPr lang="en-US" sz="1050"/>
            </a:p>
          </p:txBody>
        </p:sp>
        <p:sp>
          <p:nvSpPr>
            <p:cNvPr id="282" name="Freeform: Shape 210">
              <a:extLst>
                <a:ext uri="{FF2B5EF4-FFF2-40B4-BE49-F238E27FC236}">
                  <a16:creationId xmlns:a16="http://schemas.microsoft.com/office/drawing/2014/main" id="{179D1E96-6BFA-2781-660E-25DC0CE0889B}"/>
                </a:ext>
              </a:extLst>
            </p:cNvPr>
            <p:cNvSpPr/>
            <p:nvPr/>
          </p:nvSpPr>
          <p:spPr>
            <a:xfrm>
              <a:off x="12975975" y="6591168"/>
              <a:ext cx="17127" cy="171266"/>
            </a:xfrm>
            <a:custGeom>
              <a:avLst/>
              <a:gdLst>
                <a:gd name="connsiteX0" fmla="*/ 13359 w 17126"/>
                <a:gd name="connsiteY0" fmla="*/ 12845 h 171265"/>
                <a:gd name="connsiteX1" fmla="*/ 13016 w 17126"/>
                <a:gd name="connsiteY1" fmla="*/ 134957 h 171265"/>
                <a:gd name="connsiteX2" fmla="*/ 12845 w 17126"/>
                <a:gd name="connsiteY2" fmla="*/ 160133 h 171265"/>
                <a:gd name="connsiteX3" fmla="*/ 13188 w 17126"/>
                <a:gd name="connsiteY3" fmla="*/ 38021 h 171265"/>
              </a:gdLst>
              <a:ahLst/>
              <a:cxnLst>
                <a:cxn ang="0">
                  <a:pos x="connsiteX0" y="connsiteY0"/>
                </a:cxn>
                <a:cxn ang="0">
                  <a:pos x="connsiteX1" y="connsiteY1"/>
                </a:cxn>
                <a:cxn ang="0">
                  <a:pos x="connsiteX2" y="connsiteY2"/>
                </a:cxn>
                <a:cxn ang="0">
                  <a:pos x="connsiteX3" y="connsiteY3"/>
                </a:cxn>
              </a:cxnLst>
              <a:rect l="l" t="t" r="r" b="b"/>
              <a:pathLst>
                <a:path w="17126" h="171265">
                  <a:moveTo>
                    <a:pt x="13359" y="12845"/>
                  </a:moveTo>
                  <a:lnTo>
                    <a:pt x="13016" y="134957"/>
                  </a:lnTo>
                  <a:lnTo>
                    <a:pt x="12845" y="160133"/>
                  </a:lnTo>
                  <a:lnTo>
                    <a:pt x="13188" y="38021"/>
                  </a:lnTo>
                  <a:close/>
                </a:path>
              </a:pathLst>
            </a:custGeom>
            <a:solidFill>
              <a:srgbClr val="FFD469"/>
            </a:solidFill>
            <a:ln w="9525" cap="flat">
              <a:noFill/>
              <a:prstDash val="solid"/>
              <a:miter/>
            </a:ln>
          </p:spPr>
          <p:txBody>
            <a:bodyPr rtlCol="0" anchor="ctr"/>
            <a:lstStyle/>
            <a:p>
              <a:endParaRPr lang="en-US" sz="1050"/>
            </a:p>
          </p:txBody>
        </p:sp>
        <p:sp>
          <p:nvSpPr>
            <p:cNvPr id="283" name="Freeform: Shape 211">
              <a:extLst>
                <a:ext uri="{FF2B5EF4-FFF2-40B4-BE49-F238E27FC236}">
                  <a16:creationId xmlns:a16="http://schemas.microsoft.com/office/drawing/2014/main" id="{BED207AF-EB12-0F03-547C-CA49796A345A}"/>
                </a:ext>
              </a:extLst>
            </p:cNvPr>
            <p:cNvSpPr/>
            <p:nvPr/>
          </p:nvSpPr>
          <p:spPr>
            <a:xfrm>
              <a:off x="12943948" y="6616344"/>
              <a:ext cx="51380" cy="154139"/>
            </a:xfrm>
            <a:custGeom>
              <a:avLst/>
              <a:gdLst>
                <a:gd name="connsiteX0" fmla="*/ 45214 w 51379"/>
                <a:gd name="connsiteY0" fmla="*/ 12845 h 154139"/>
                <a:gd name="connsiteX1" fmla="*/ 44872 w 51379"/>
                <a:gd name="connsiteY1" fmla="*/ 134957 h 154139"/>
                <a:gd name="connsiteX2" fmla="*/ 12845 w 51379"/>
                <a:gd name="connsiteY2" fmla="*/ 152083 h 154139"/>
                <a:gd name="connsiteX3" fmla="*/ 13188 w 51379"/>
                <a:gd name="connsiteY3" fmla="*/ 29971 h 154139"/>
              </a:gdLst>
              <a:ahLst/>
              <a:cxnLst>
                <a:cxn ang="0">
                  <a:pos x="connsiteX0" y="connsiteY0"/>
                </a:cxn>
                <a:cxn ang="0">
                  <a:pos x="connsiteX1" y="connsiteY1"/>
                </a:cxn>
                <a:cxn ang="0">
                  <a:pos x="connsiteX2" y="connsiteY2"/>
                </a:cxn>
                <a:cxn ang="0">
                  <a:pos x="connsiteX3" y="connsiteY3"/>
                </a:cxn>
              </a:cxnLst>
              <a:rect l="l" t="t" r="r" b="b"/>
              <a:pathLst>
                <a:path w="51379" h="154139">
                  <a:moveTo>
                    <a:pt x="45214" y="12845"/>
                  </a:moveTo>
                  <a:lnTo>
                    <a:pt x="44872" y="134957"/>
                  </a:lnTo>
                  <a:lnTo>
                    <a:pt x="12845" y="152083"/>
                  </a:lnTo>
                  <a:lnTo>
                    <a:pt x="13188" y="29971"/>
                  </a:lnTo>
                  <a:close/>
                </a:path>
              </a:pathLst>
            </a:custGeom>
            <a:solidFill>
              <a:srgbClr val="FFC950"/>
            </a:solidFill>
            <a:ln w="9525" cap="flat">
              <a:noFill/>
              <a:prstDash val="solid"/>
              <a:miter/>
            </a:ln>
          </p:spPr>
          <p:txBody>
            <a:bodyPr rtlCol="0" anchor="ctr"/>
            <a:lstStyle/>
            <a:p>
              <a:endParaRPr lang="en-US" sz="1050"/>
            </a:p>
          </p:txBody>
        </p:sp>
        <p:sp>
          <p:nvSpPr>
            <p:cNvPr id="284" name="Freeform: Shape 212">
              <a:extLst>
                <a:ext uri="{FF2B5EF4-FFF2-40B4-BE49-F238E27FC236}">
                  <a16:creationId xmlns:a16="http://schemas.microsoft.com/office/drawing/2014/main" id="{3BCC0DA7-0411-0D25-5354-12477A645435}"/>
                </a:ext>
              </a:extLst>
            </p:cNvPr>
            <p:cNvSpPr/>
            <p:nvPr/>
          </p:nvSpPr>
          <p:spPr>
            <a:xfrm>
              <a:off x="12167944" y="6612747"/>
              <a:ext cx="17127" cy="171266"/>
            </a:xfrm>
            <a:custGeom>
              <a:avLst/>
              <a:gdLst>
                <a:gd name="connsiteX0" fmla="*/ 17469 w 17126"/>
                <a:gd name="connsiteY0" fmla="*/ 38021 h 171265"/>
                <a:gd name="connsiteX1" fmla="*/ 17127 w 17126"/>
                <a:gd name="connsiteY1" fmla="*/ 160133 h 171265"/>
                <a:gd name="connsiteX2" fmla="*/ 12845 w 17126"/>
                <a:gd name="connsiteY2" fmla="*/ 134957 h 171265"/>
                <a:gd name="connsiteX3" fmla="*/ 13188 w 17126"/>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17126" h="171265">
                  <a:moveTo>
                    <a:pt x="17469" y="38021"/>
                  </a:moveTo>
                  <a:lnTo>
                    <a:pt x="17127" y="160133"/>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285" name="Freeform: Shape 213">
              <a:extLst>
                <a:ext uri="{FF2B5EF4-FFF2-40B4-BE49-F238E27FC236}">
                  <a16:creationId xmlns:a16="http://schemas.microsoft.com/office/drawing/2014/main" id="{9EFEEDF7-08BB-0D59-041E-0E44A8E57874}"/>
                </a:ext>
              </a:extLst>
            </p:cNvPr>
            <p:cNvSpPr/>
            <p:nvPr/>
          </p:nvSpPr>
          <p:spPr>
            <a:xfrm>
              <a:off x="12172225" y="6637923"/>
              <a:ext cx="51380" cy="154139"/>
            </a:xfrm>
            <a:custGeom>
              <a:avLst/>
              <a:gdLst>
                <a:gd name="connsiteX0" fmla="*/ 48126 w 51379"/>
                <a:gd name="connsiteY0" fmla="*/ 28259 h 154139"/>
                <a:gd name="connsiteX1" fmla="*/ 47783 w 51379"/>
                <a:gd name="connsiteY1" fmla="*/ 150371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8126" y="28259"/>
                  </a:moveTo>
                  <a:lnTo>
                    <a:pt x="47783" y="150371"/>
                  </a:lnTo>
                  <a:lnTo>
                    <a:pt x="12845" y="134957"/>
                  </a:lnTo>
                  <a:lnTo>
                    <a:pt x="13188" y="12845"/>
                  </a:lnTo>
                  <a:close/>
                </a:path>
              </a:pathLst>
            </a:custGeom>
            <a:solidFill>
              <a:srgbClr val="FFD469"/>
            </a:solidFill>
            <a:ln w="9525" cap="flat">
              <a:noFill/>
              <a:prstDash val="solid"/>
              <a:miter/>
            </a:ln>
          </p:spPr>
          <p:txBody>
            <a:bodyPr rtlCol="0" anchor="ctr"/>
            <a:lstStyle/>
            <a:p>
              <a:endParaRPr lang="en-US" sz="1050"/>
            </a:p>
          </p:txBody>
        </p:sp>
        <p:sp>
          <p:nvSpPr>
            <p:cNvPr id="286" name="Freeform: Shape 214">
              <a:extLst>
                <a:ext uri="{FF2B5EF4-FFF2-40B4-BE49-F238E27FC236}">
                  <a16:creationId xmlns:a16="http://schemas.microsoft.com/office/drawing/2014/main" id="{329EAA58-EB1F-AE87-FFCA-C9957D0E27CC}"/>
                </a:ext>
              </a:extLst>
            </p:cNvPr>
            <p:cNvSpPr/>
            <p:nvPr/>
          </p:nvSpPr>
          <p:spPr>
            <a:xfrm>
              <a:off x="12935728" y="6633471"/>
              <a:ext cx="34253" cy="171266"/>
            </a:xfrm>
            <a:custGeom>
              <a:avLst/>
              <a:gdLst>
                <a:gd name="connsiteX0" fmla="*/ 21408 w 34253"/>
                <a:gd name="connsiteY0" fmla="*/ 12845 h 171265"/>
                <a:gd name="connsiteX1" fmla="*/ 21066 w 34253"/>
                <a:gd name="connsiteY1" fmla="*/ 134957 h 171265"/>
                <a:gd name="connsiteX2" fmla="*/ 12845 w 34253"/>
                <a:gd name="connsiteY2" fmla="*/ 159791 h 171265"/>
                <a:gd name="connsiteX3" fmla="*/ 13187 w 34253"/>
                <a:gd name="connsiteY3" fmla="*/ 37678 h 171265"/>
              </a:gdLst>
              <a:ahLst/>
              <a:cxnLst>
                <a:cxn ang="0">
                  <a:pos x="connsiteX0" y="connsiteY0"/>
                </a:cxn>
                <a:cxn ang="0">
                  <a:pos x="connsiteX1" y="connsiteY1"/>
                </a:cxn>
                <a:cxn ang="0">
                  <a:pos x="connsiteX2" y="connsiteY2"/>
                </a:cxn>
                <a:cxn ang="0">
                  <a:pos x="connsiteX3" y="connsiteY3"/>
                </a:cxn>
              </a:cxnLst>
              <a:rect l="l" t="t" r="r" b="b"/>
              <a:pathLst>
                <a:path w="34253" h="171265">
                  <a:moveTo>
                    <a:pt x="21408" y="12845"/>
                  </a:moveTo>
                  <a:lnTo>
                    <a:pt x="21066" y="134957"/>
                  </a:lnTo>
                  <a:lnTo>
                    <a:pt x="12845" y="159791"/>
                  </a:lnTo>
                  <a:lnTo>
                    <a:pt x="13187" y="37678"/>
                  </a:lnTo>
                  <a:close/>
                </a:path>
              </a:pathLst>
            </a:custGeom>
            <a:solidFill>
              <a:srgbClr val="FFD469"/>
            </a:solidFill>
            <a:ln w="9525" cap="flat">
              <a:noFill/>
              <a:prstDash val="solid"/>
              <a:miter/>
            </a:ln>
          </p:spPr>
          <p:txBody>
            <a:bodyPr rtlCol="0" anchor="ctr"/>
            <a:lstStyle/>
            <a:p>
              <a:endParaRPr lang="en-US" sz="1050"/>
            </a:p>
          </p:txBody>
        </p:sp>
        <p:sp>
          <p:nvSpPr>
            <p:cNvPr id="287" name="Freeform: Shape 215">
              <a:extLst>
                <a:ext uri="{FF2B5EF4-FFF2-40B4-BE49-F238E27FC236}">
                  <a16:creationId xmlns:a16="http://schemas.microsoft.com/office/drawing/2014/main" id="{C0DF6491-771F-EDAF-C1D5-5230E7EB3D6B}"/>
                </a:ext>
              </a:extLst>
            </p:cNvPr>
            <p:cNvSpPr/>
            <p:nvPr/>
          </p:nvSpPr>
          <p:spPr>
            <a:xfrm>
              <a:off x="12898905" y="6658304"/>
              <a:ext cx="51380" cy="154139"/>
            </a:xfrm>
            <a:custGeom>
              <a:avLst/>
              <a:gdLst>
                <a:gd name="connsiteX0" fmla="*/ 50010 w 51379"/>
                <a:gd name="connsiteY0" fmla="*/ 12845 h 154139"/>
                <a:gd name="connsiteX1" fmla="*/ 49667 w 51379"/>
                <a:gd name="connsiteY1" fmla="*/ 134957 h 154139"/>
                <a:gd name="connsiteX2" fmla="*/ 12845 w 51379"/>
                <a:gd name="connsiteY2" fmla="*/ 148488 h 154139"/>
                <a:gd name="connsiteX3" fmla="*/ 13188 w 51379"/>
                <a:gd name="connsiteY3" fmla="*/ 26375 h 154139"/>
              </a:gdLst>
              <a:ahLst/>
              <a:cxnLst>
                <a:cxn ang="0">
                  <a:pos x="connsiteX0" y="connsiteY0"/>
                </a:cxn>
                <a:cxn ang="0">
                  <a:pos x="connsiteX1" y="connsiteY1"/>
                </a:cxn>
                <a:cxn ang="0">
                  <a:pos x="connsiteX2" y="connsiteY2"/>
                </a:cxn>
                <a:cxn ang="0">
                  <a:pos x="connsiteX3" y="connsiteY3"/>
                </a:cxn>
              </a:cxnLst>
              <a:rect l="l" t="t" r="r" b="b"/>
              <a:pathLst>
                <a:path w="51379" h="154139">
                  <a:moveTo>
                    <a:pt x="50010" y="12845"/>
                  </a:moveTo>
                  <a:lnTo>
                    <a:pt x="49667" y="134957"/>
                  </a:lnTo>
                  <a:lnTo>
                    <a:pt x="12845" y="148488"/>
                  </a:lnTo>
                  <a:lnTo>
                    <a:pt x="13188" y="26375"/>
                  </a:lnTo>
                  <a:close/>
                </a:path>
              </a:pathLst>
            </a:custGeom>
            <a:solidFill>
              <a:srgbClr val="FFC950"/>
            </a:solidFill>
            <a:ln w="9525" cap="flat">
              <a:noFill/>
              <a:prstDash val="solid"/>
              <a:miter/>
            </a:ln>
          </p:spPr>
          <p:txBody>
            <a:bodyPr rtlCol="0" anchor="ctr"/>
            <a:lstStyle/>
            <a:p>
              <a:endParaRPr lang="en-US" sz="1050"/>
            </a:p>
          </p:txBody>
        </p:sp>
        <p:sp>
          <p:nvSpPr>
            <p:cNvPr id="288" name="Freeform: Shape 216">
              <a:extLst>
                <a:ext uri="{FF2B5EF4-FFF2-40B4-BE49-F238E27FC236}">
                  <a16:creationId xmlns:a16="http://schemas.microsoft.com/office/drawing/2014/main" id="{26678FEF-620B-FEA7-B4E9-3D0943ACAB76}"/>
                </a:ext>
              </a:extLst>
            </p:cNvPr>
            <p:cNvSpPr/>
            <p:nvPr/>
          </p:nvSpPr>
          <p:spPr>
            <a:xfrm>
              <a:off x="12207163" y="6653337"/>
              <a:ext cx="34253" cy="171266"/>
            </a:xfrm>
            <a:custGeom>
              <a:avLst/>
              <a:gdLst>
                <a:gd name="connsiteX0" fmla="*/ 25519 w 34253"/>
                <a:gd name="connsiteY0" fmla="*/ 36993 h 171265"/>
                <a:gd name="connsiteX1" fmla="*/ 25176 w 34253"/>
                <a:gd name="connsiteY1" fmla="*/ 159106 h 171265"/>
                <a:gd name="connsiteX2" fmla="*/ 12845 w 34253"/>
                <a:gd name="connsiteY2" fmla="*/ 134957 h 171265"/>
                <a:gd name="connsiteX3" fmla="*/ 13188 w 34253"/>
                <a:gd name="connsiteY3" fmla="*/ 12845 h 171265"/>
              </a:gdLst>
              <a:ahLst/>
              <a:cxnLst>
                <a:cxn ang="0">
                  <a:pos x="connsiteX0" y="connsiteY0"/>
                </a:cxn>
                <a:cxn ang="0">
                  <a:pos x="connsiteX1" y="connsiteY1"/>
                </a:cxn>
                <a:cxn ang="0">
                  <a:pos x="connsiteX2" y="connsiteY2"/>
                </a:cxn>
                <a:cxn ang="0">
                  <a:pos x="connsiteX3" y="connsiteY3"/>
                </a:cxn>
              </a:cxnLst>
              <a:rect l="l" t="t" r="r" b="b"/>
              <a:pathLst>
                <a:path w="34253" h="171265">
                  <a:moveTo>
                    <a:pt x="25519" y="36993"/>
                  </a:moveTo>
                  <a:lnTo>
                    <a:pt x="25176" y="159106"/>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289" name="Freeform: Shape 217">
              <a:extLst>
                <a:ext uri="{FF2B5EF4-FFF2-40B4-BE49-F238E27FC236}">
                  <a16:creationId xmlns:a16="http://schemas.microsoft.com/office/drawing/2014/main" id="{7406A849-7F90-FE67-07A9-5DAF80232359}"/>
                </a:ext>
              </a:extLst>
            </p:cNvPr>
            <p:cNvSpPr/>
            <p:nvPr/>
          </p:nvSpPr>
          <p:spPr>
            <a:xfrm>
              <a:off x="12219495" y="6677485"/>
              <a:ext cx="51380" cy="154139"/>
            </a:xfrm>
            <a:custGeom>
              <a:avLst/>
              <a:gdLst>
                <a:gd name="connsiteX0" fmla="*/ 52236 w 51379"/>
                <a:gd name="connsiteY0" fmla="*/ 24320 h 154139"/>
                <a:gd name="connsiteX1" fmla="*/ 51722 w 51379"/>
                <a:gd name="connsiteY1" fmla="*/ 146432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2236" y="24320"/>
                  </a:moveTo>
                  <a:lnTo>
                    <a:pt x="51722" y="146432"/>
                  </a:lnTo>
                  <a:lnTo>
                    <a:pt x="12845" y="134957"/>
                  </a:lnTo>
                  <a:lnTo>
                    <a:pt x="13188" y="12845"/>
                  </a:lnTo>
                  <a:close/>
                </a:path>
              </a:pathLst>
            </a:custGeom>
            <a:solidFill>
              <a:srgbClr val="FFD469"/>
            </a:solidFill>
            <a:ln w="9525" cap="flat">
              <a:noFill/>
              <a:prstDash val="solid"/>
              <a:miter/>
            </a:ln>
          </p:spPr>
          <p:txBody>
            <a:bodyPr rtlCol="0" anchor="ctr"/>
            <a:lstStyle/>
            <a:p>
              <a:endParaRPr lang="en-US" sz="1050"/>
            </a:p>
          </p:txBody>
        </p:sp>
        <p:sp>
          <p:nvSpPr>
            <p:cNvPr id="290" name="Freeform: Shape 218">
              <a:extLst>
                <a:ext uri="{FF2B5EF4-FFF2-40B4-BE49-F238E27FC236}">
                  <a16:creationId xmlns:a16="http://schemas.microsoft.com/office/drawing/2014/main" id="{6D29CA16-BCCA-4E50-ABEB-4F958467C85B}"/>
                </a:ext>
              </a:extLst>
            </p:cNvPr>
            <p:cNvSpPr/>
            <p:nvPr/>
          </p:nvSpPr>
          <p:spPr>
            <a:xfrm>
              <a:off x="12883149" y="6671834"/>
              <a:ext cx="34253" cy="171266"/>
            </a:xfrm>
            <a:custGeom>
              <a:avLst/>
              <a:gdLst>
                <a:gd name="connsiteX0" fmla="*/ 28944 w 34253"/>
                <a:gd name="connsiteY0" fmla="*/ 12845 h 171265"/>
                <a:gd name="connsiteX1" fmla="*/ 28601 w 34253"/>
                <a:gd name="connsiteY1" fmla="*/ 134957 h 171265"/>
                <a:gd name="connsiteX2" fmla="*/ 12845 w 34253"/>
                <a:gd name="connsiteY2" fmla="*/ 158421 h 171265"/>
                <a:gd name="connsiteX3" fmla="*/ 13188 w 34253"/>
                <a:gd name="connsiteY3" fmla="*/ 36308 h 171265"/>
              </a:gdLst>
              <a:ahLst/>
              <a:cxnLst>
                <a:cxn ang="0">
                  <a:pos x="connsiteX0" y="connsiteY0"/>
                </a:cxn>
                <a:cxn ang="0">
                  <a:pos x="connsiteX1" y="connsiteY1"/>
                </a:cxn>
                <a:cxn ang="0">
                  <a:pos x="connsiteX2" y="connsiteY2"/>
                </a:cxn>
                <a:cxn ang="0">
                  <a:pos x="connsiteX3" y="connsiteY3"/>
                </a:cxn>
              </a:cxnLst>
              <a:rect l="l" t="t" r="r" b="b"/>
              <a:pathLst>
                <a:path w="34253" h="171265">
                  <a:moveTo>
                    <a:pt x="28944" y="12845"/>
                  </a:moveTo>
                  <a:lnTo>
                    <a:pt x="28601" y="134957"/>
                  </a:lnTo>
                  <a:lnTo>
                    <a:pt x="12845" y="158421"/>
                  </a:lnTo>
                  <a:lnTo>
                    <a:pt x="13188" y="36308"/>
                  </a:lnTo>
                  <a:close/>
                </a:path>
              </a:pathLst>
            </a:custGeom>
            <a:solidFill>
              <a:srgbClr val="FFD469"/>
            </a:solidFill>
            <a:ln w="9525" cap="flat">
              <a:noFill/>
              <a:prstDash val="solid"/>
              <a:miter/>
            </a:ln>
          </p:spPr>
          <p:txBody>
            <a:bodyPr rtlCol="0" anchor="ctr"/>
            <a:lstStyle/>
            <a:p>
              <a:endParaRPr lang="en-US" sz="1050"/>
            </a:p>
          </p:txBody>
        </p:sp>
        <p:sp>
          <p:nvSpPr>
            <p:cNvPr id="291" name="Freeform: Shape 219">
              <a:extLst>
                <a:ext uri="{FF2B5EF4-FFF2-40B4-BE49-F238E27FC236}">
                  <a16:creationId xmlns:a16="http://schemas.microsoft.com/office/drawing/2014/main" id="{15BB8A84-D986-2889-7382-682C76CCFE7D}"/>
                </a:ext>
              </a:extLst>
            </p:cNvPr>
            <p:cNvSpPr/>
            <p:nvPr/>
          </p:nvSpPr>
          <p:spPr>
            <a:xfrm>
              <a:off x="12842559" y="6695297"/>
              <a:ext cx="51380" cy="154139"/>
            </a:xfrm>
            <a:custGeom>
              <a:avLst/>
              <a:gdLst>
                <a:gd name="connsiteX0" fmla="*/ 53777 w 51379"/>
                <a:gd name="connsiteY0" fmla="*/ 12845 h 154139"/>
                <a:gd name="connsiteX1" fmla="*/ 53435 w 51379"/>
                <a:gd name="connsiteY1" fmla="*/ 134957 h 154139"/>
                <a:gd name="connsiteX2" fmla="*/ 12845 w 51379"/>
                <a:gd name="connsiteY2" fmla="*/ 144206 h 154139"/>
                <a:gd name="connsiteX3" fmla="*/ 13188 w 51379"/>
                <a:gd name="connsiteY3" fmla="*/ 22093 h 154139"/>
              </a:gdLst>
              <a:ahLst/>
              <a:cxnLst>
                <a:cxn ang="0">
                  <a:pos x="connsiteX0" y="connsiteY0"/>
                </a:cxn>
                <a:cxn ang="0">
                  <a:pos x="connsiteX1" y="connsiteY1"/>
                </a:cxn>
                <a:cxn ang="0">
                  <a:pos x="connsiteX2" y="connsiteY2"/>
                </a:cxn>
                <a:cxn ang="0">
                  <a:pos x="connsiteX3" y="connsiteY3"/>
                </a:cxn>
              </a:cxnLst>
              <a:rect l="l" t="t" r="r" b="b"/>
              <a:pathLst>
                <a:path w="51379" h="154139">
                  <a:moveTo>
                    <a:pt x="53777" y="12845"/>
                  </a:moveTo>
                  <a:lnTo>
                    <a:pt x="53435" y="134957"/>
                  </a:lnTo>
                  <a:lnTo>
                    <a:pt x="12845" y="144206"/>
                  </a:lnTo>
                  <a:lnTo>
                    <a:pt x="13188" y="22093"/>
                  </a:lnTo>
                  <a:close/>
                </a:path>
              </a:pathLst>
            </a:custGeom>
            <a:solidFill>
              <a:srgbClr val="FFC950"/>
            </a:solidFill>
            <a:ln w="9525" cap="flat">
              <a:noFill/>
              <a:prstDash val="solid"/>
              <a:miter/>
            </a:ln>
          </p:spPr>
          <p:txBody>
            <a:bodyPr rtlCol="0" anchor="ctr"/>
            <a:lstStyle/>
            <a:p>
              <a:endParaRPr lang="en-US" sz="1050"/>
            </a:p>
          </p:txBody>
        </p:sp>
        <p:sp>
          <p:nvSpPr>
            <p:cNvPr id="292" name="Freeform: Shape 220">
              <a:extLst>
                <a:ext uri="{FF2B5EF4-FFF2-40B4-BE49-F238E27FC236}">
                  <a16:creationId xmlns:a16="http://schemas.microsoft.com/office/drawing/2014/main" id="{F2EAFF1C-B26C-CC80-39DA-7B36E9FAC00D}"/>
                </a:ext>
              </a:extLst>
            </p:cNvPr>
            <p:cNvSpPr/>
            <p:nvPr/>
          </p:nvSpPr>
          <p:spPr>
            <a:xfrm>
              <a:off x="12258372" y="6688960"/>
              <a:ext cx="34253" cy="154139"/>
            </a:xfrm>
            <a:custGeom>
              <a:avLst/>
              <a:gdLst>
                <a:gd name="connsiteX0" fmla="*/ 33054 w 34253"/>
                <a:gd name="connsiteY0" fmla="*/ 35452 h 154139"/>
                <a:gd name="connsiteX1" fmla="*/ 32712 w 34253"/>
                <a:gd name="connsiteY1" fmla="*/ 157565 h 154139"/>
                <a:gd name="connsiteX2" fmla="*/ 12845 w 34253"/>
                <a:gd name="connsiteY2" fmla="*/ 134957 h 154139"/>
                <a:gd name="connsiteX3" fmla="*/ 13359 w 34253"/>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34253" h="154139">
                  <a:moveTo>
                    <a:pt x="33054" y="35452"/>
                  </a:moveTo>
                  <a:lnTo>
                    <a:pt x="32712" y="157565"/>
                  </a:lnTo>
                  <a:lnTo>
                    <a:pt x="12845" y="134957"/>
                  </a:lnTo>
                  <a:lnTo>
                    <a:pt x="13359" y="12845"/>
                  </a:lnTo>
                  <a:close/>
                </a:path>
              </a:pathLst>
            </a:custGeom>
            <a:solidFill>
              <a:srgbClr val="FFC950"/>
            </a:solidFill>
            <a:ln w="9525" cap="flat">
              <a:noFill/>
              <a:prstDash val="solid"/>
              <a:miter/>
            </a:ln>
          </p:spPr>
          <p:txBody>
            <a:bodyPr rtlCol="0" anchor="ctr"/>
            <a:lstStyle/>
            <a:p>
              <a:endParaRPr lang="en-US" sz="1050"/>
            </a:p>
          </p:txBody>
        </p:sp>
        <p:sp>
          <p:nvSpPr>
            <p:cNvPr id="293" name="Freeform: Shape 221">
              <a:extLst>
                <a:ext uri="{FF2B5EF4-FFF2-40B4-BE49-F238E27FC236}">
                  <a16:creationId xmlns:a16="http://schemas.microsoft.com/office/drawing/2014/main" id="{78AEEDDB-D90E-E4D3-C9CC-DE2683298757}"/>
                </a:ext>
              </a:extLst>
            </p:cNvPr>
            <p:cNvSpPr/>
            <p:nvPr/>
          </p:nvSpPr>
          <p:spPr>
            <a:xfrm>
              <a:off x="12278239" y="6711568"/>
              <a:ext cx="51380" cy="154139"/>
            </a:xfrm>
            <a:custGeom>
              <a:avLst/>
              <a:gdLst>
                <a:gd name="connsiteX0" fmla="*/ 55148 w 51379"/>
                <a:gd name="connsiteY0" fmla="*/ 19867 h 154139"/>
                <a:gd name="connsiteX1" fmla="*/ 54805 w 51379"/>
                <a:gd name="connsiteY1" fmla="*/ 141979 h 154139"/>
                <a:gd name="connsiteX2" fmla="*/ 12845 w 51379"/>
                <a:gd name="connsiteY2" fmla="*/ 134957 h 154139"/>
                <a:gd name="connsiteX3" fmla="*/ 13187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5148" y="19867"/>
                  </a:moveTo>
                  <a:lnTo>
                    <a:pt x="54805" y="141979"/>
                  </a:lnTo>
                  <a:lnTo>
                    <a:pt x="12845" y="134957"/>
                  </a:lnTo>
                  <a:lnTo>
                    <a:pt x="13187" y="12845"/>
                  </a:lnTo>
                  <a:close/>
                </a:path>
              </a:pathLst>
            </a:custGeom>
            <a:solidFill>
              <a:srgbClr val="FFD469"/>
            </a:solidFill>
            <a:ln w="9525" cap="flat">
              <a:noFill/>
              <a:prstDash val="solid"/>
              <a:miter/>
            </a:ln>
          </p:spPr>
          <p:txBody>
            <a:bodyPr rtlCol="0" anchor="ctr"/>
            <a:lstStyle/>
            <a:p>
              <a:endParaRPr lang="en-US" sz="1050"/>
            </a:p>
          </p:txBody>
        </p:sp>
        <p:sp>
          <p:nvSpPr>
            <p:cNvPr id="294" name="Freeform: Shape 222">
              <a:extLst>
                <a:ext uri="{FF2B5EF4-FFF2-40B4-BE49-F238E27FC236}">
                  <a16:creationId xmlns:a16="http://schemas.microsoft.com/office/drawing/2014/main" id="{F013E8EB-1DB0-C7E6-43DD-6E8CECD29BB5}"/>
                </a:ext>
              </a:extLst>
            </p:cNvPr>
            <p:cNvSpPr/>
            <p:nvPr/>
          </p:nvSpPr>
          <p:spPr>
            <a:xfrm>
              <a:off x="12819438" y="6704546"/>
              <a:ext cx="34253" cy="154139"/>
            </a:xfrm>
            <a:custGeom>
              <a:avLst/>
              <a:gdLst>
                <a:gd name="connsiteX0" fmla="*/ 36308 w 34253"/>
                <a:gd name="connsiteY0" fmla="*/ 12845 h 154139"/>
                <a:gd name="connsiteX1" fmla="*/ 35966 w 34253"/>
                <a:gd name="connsiteY1" fmla="*/ 134957 h 154139"/>
                <a:gd name="connsiteX2" fmla="*/ 12845 w 34253"/>
                <a:gd name="connsiteY2" fmla="*/ 156366 h 154139"/>
                <a:gd name="connsiteX3" fmla="*/ 13188 w 34253"/>
                <a:gd name="connsiteY3" fmla="*/ 34253 h 154139"/>
              </a:gdLst>
              <a:ahLst/>
              <a:cxnLst>
                <a:cxn ang="0">
                  <a:pos x="connsiteX0" y="connsiteY0"/>
                </a:cxn>
                <a:cxn ang="0">
                  <a:pos x="connsiteX1" y="connsiteY1"/>
                </a:cxn>
                <a:cxn ang="0">
                  <a:pos x="connsiteX2" y="connsiteY2"/>
                </a:cxn>
                <a:cxn ang="0">
                  <a:pos x="connsiteX3" y="connsiteY3"/>
                </a:cxn>
              </a:cxnLst>
              <a:rect l="l" t="t" r="r" b="b"/>
              <a:pathLst>
                <a:path w="34253" h="154139">
                  <a:moveTo>
                    <a:pt x="36308" y="12845"/>
                  </a:moveTo>
                  <a:lnTo>
                    <a:pt x="35966" y="134957"/>
                  </a:lnTo>
                  <a:lnTo>
                    <a:pt x="12845" y="156366"/>
                  </a:lnTo>
                  <a:lnTo>
                    <a:pt x="13188" y="34253"/>
                  </a:lnTo>
                  <a:close/>
                </a:path>
              </a:pathLst>
            </a:custGeom>
            <a:solidFill>
              <a:srgbClr val="FFD469"/>
            </a:solidFill>
            <a:ln w="9525" cap="flat">
              <a:noFill/>
              <a:prstDash val="solid"/>
              <a:miter/>
            </a:ln>
          </p:spPr>
          <p:txBody>
            <a:bodyPr rtlCol="0" anchor="ctr"/>
            <a:lstStyle/>
            <a:p>
              <a:endParaRPr lang="en-US" sz="1050"/>
            </a:p>
          </p:txBody>
        </p:sp>
        <p:sp>
          <p:nvSpPr>
            <p:cNvPr id="295" name="Freeform: Shape 223">
              <a:extLst>
                <a:ext uri="{FF2B5EF4-FFF2-40B4-BE49-F238E27FC236}">
                  <a16:creationId xmlns:a16="http://schemas.microsoft.com/office/drawing/2014/main" id="{D70ABAE7-8235-F0A9-2A10-DDE880ABC74D}"/>
                </a:ext>
              </a:extLst>
            </p:cNvPr>
            <p:cNvSpPr/>
            <p:nvPr/>
          </p:nvSpPr>
          <p:spPr>
            <a:xfrm>
              <a:off x="12776622" y="6725954"/>
              <a:ext cx="68506" cy="137013"/>
            </a:xfrm>
            <a:custGeom>
              <a:avLst/>
              <a:gdLst>
                <a:gd name="connsiteX0" fmla="*/ 56004 w 68506"/>
                <a:gd name="connsiteY0" fmla="*/ 12845 h 137012"/>
                <a:gd name="connsiteX1" fmla="*/ 55661 w 68506"/>
                <a:gd name="connsiteY1" fmla="*/ 134957 h 137012"/>
                <a:gd name="connsiteX2" fmla="*/ 12845 w 68506"/>
                <a:gd name="connsiteY2" fmla="*/ 139753 h 137012"/>
                <a:gd name="connsiteX3" fmla="*/ 13188 w 68506"/>
                <a:gd name="connsiteY3" fmla="*/ 17640 h 137012"/>
              </a:gdLst>
              <a:ahLst/>
              <a:cxnLst>
                <a:cxn ang="0">
                  <a:pos x="connsiteX0" y="connsiteY0"/>
                </a:cxn>
                <a:cxn ang="0">
                  <a:pos x="connsiteX1" y="connsiteY1"/>
                </a:cxn>
                <a:cxn ang="0">
                  <a:pos x="connsiteX2" y="connsiteY2"/>
                </a:cxn>
                <a:cxn ang="0">
                  <a:pos x="connsiteX3" y="connsiteY3"/>
                </a:cxn>
              </a:cxnLst>
              <a:rect l="l" t="t" r="r" b="b"/>
              <a:pathLst>
                <a:path w="68506" h="137012">
                  <a:moveTo>
                    <a:pt x="56004" y="12845"/>
                  </a:moveTo>
                  <a:lnTo>
                    <a:pt x="55661" y="134957"/>
                  </a:lnTo>
                  <a:lnTo>
                    <a:pt x="12845" y="139753"/>
                  </a:lnTo>
                  <a:lnTo>
                    <a:pt x="13188" y="17640"/>
                  </a:lnTo>
                  <a:close/>
                </a:path>
              </a:pathLst>
            </a:custGeom>
            <a:solidFill>
              <a:srgbClr val="FFC950"/>
            </a:solidFill>
            <a:ln w="9525" cap="flat">
              <a:noFill/>
              <a:prstDash val="solid"/>
              <a:miter/>
            </a:ln>
          </p:spPr>
          <p:txBody>
            <a:bodyPr rtlCol="0" anchor="ctr"/>
            <a:lstStyle/>
            <a:p>
              <a:endParaRPr lang="en-US" sz="1050"/>
            </a:p>
          </p:txBody>
        </p:sp>
        <p:sp>
          <p:nvSpPr>
            <p:cNvPr id="296" name="Freeform: Shape 224">
              <a:extLst>
                <a:ext uri="{FF2B5EF4-FFF2-40B4-BE49-F238E27FC236}">
                  <a16:creationId xmlns:a16="http://schemas.microsoft.com/office/drawing/2014/main" id="{EC39B38E-15FF-3A64-9912-EBE0B6C192CC}"/>
                </a:ext>
              </a:extLst>
            </p:cNvPr>
            <p:cNvSpPr/>
            <p:nvPr/>
          </p:nvSpPr>
          <p:spPr>
            <a:xfrm>
              <a:off x="12320199" y="6718590"/>
              <a:ext cx="51380" cy="154139"/>
            </a:xfrm>
            <a:custGeom>
              <a:avLst/>
              <a:gdLst>
                <a:gd name="connsiteX0" fmla="*/ 39905 w 51379"/>
                <a:gd name="connsiteY0" fmla="*/ 32883 h 154139"/>
                <a:gd name="connsiteX1" fmla="*/ 39562 w 51379"/>
                <a:gd name="connsiteY1" fmla="*/ 154995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39905" y="32883"/>
                  </a:moveTo>
                  <a:lnTo>
                    <a:pt x="39562" y="154995"/>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297" name="Freeform: Shape 225">
              <a:extLst>
                <a:ext uri="{FF2B5EF4-FFF2-40B4-BE49-F238E27FC236}">
                  <a16:creationId xmlns:a16="http://schemas.microsoft.com/office/drawing/2014/main" id="{FFBC8D35-0032-A00F-4C73-D53BF513B43B}"/>
                </a:ext>
              </a:extLst>
            </p:cNvPr>
            <p:cNvSpPr/>
            <p:nvPr/>
          </p:nvSpPr>
          <p:spPr>
            <a:xfrm>
              <a:off x="12346916" y="6738627"/>
              <a:ext cx="68506" cy="137013"/>
            </a:xfrm>
            <a:custGeom>
              <a:avLst/>
              <a:gdLst>
                <a:gd name="connsiteX0" fmla="*/ 56518 w 68506"/>
                <a:gd name="connsiteY0" fmla="*/ 15414 h 137012"/>
                <a:gd name="connsiteX1" fmla="*/ 56175 w 68506"/>
                <a:gd name="connsiteY1" fmla="*/ 137526 h 137012"/>
                <a:gd name="connsiteX2" fmla="*/ 12845 w 68506"/>
                <a:gd name="connsiteY2" fmla="*/ 134957 h 137012"/>
                <a:gd name="connsiteX3" fmla="*/ 13188 w 68506"/>
                <a:gd name="connsiteY3" fmla="*/ 12845 h 137012"/>
              </a:gdLst>
              <a:ahLst/>
              <a:cxnLst>
                <a:cxn ang="0">
                  <a:pos x="connsiteX0" y="connsiteY0"/>
                </a:cxn>
                <a:cxn ang="0">
                  <a:pos x="connsiteX1" y="connsiteY1"/>
                </a:cxn>
                <a:cxn ang="0">
                  <a:pos x="connsiteX2" y="connsiteY2"/>
                </a:cxn>
                <a:cxn ang="0">
                  <a:pos x="connsiteX3" y="connsiteY3"/>
                </a:cxn>
              </a:cxnLst>
              <a:rect l="l" t="t" r="r" b="b"/>
              <a:pathLst>
                <a:path w="68506" h="137012">
                  <a:moveTo>
                    <a:pt x="56518" y="15414"/>
                  </a:moveTo>
                  <a:lnTo>
                    <a:pt x="56175" y="137526"/>
                  </a:lnTo>
                  <a:lnTo>
                    <a:pt x="12845" y="134957"/>
                  </a:lnTo>
                  <a:lnTo>
                    <a:pt x="13188" y="12845"/>
                  </a:lnTo>
                  <a:close/>
                </a:path>
              </a:pathLst>
            </a:custGeom>
            <a:solidFill>
              <a:srgbClr val="FFD469"/>
            </a:solidFill>
            <a:ln w="9525" cap="flat">
              <a:noFill/>
              <a:prstDash val="solid"/>
              <a:miter/>
            </a:ln>
          </p:spPr>
          <p:txBody>
            <a:bodyPr rtlCol="0" anchor="ctr"/>
            <a:lstStyle/>
            <a:p>
              <a:endParaRPr lang="en-US" sz="1050"/>
            </a:p>
          </p:txBody>
        </p:sp>
        <p:sp>
          <p:nvSpPr>
            <p:cNvPr id="298" name="Freeform: Shape 226">
              <a:extLst>
                <a:ext uri="{FF2B5EF4-FFF2-40B4-BE49-F238E27FC236}">
                  <a16:creationId xmlns:a16="http://schemas.microsoft.com/office/drawing/2014/main" id="{9613CF1C-93CA-EBC5-50A3-56153E190CA1}"/>
                </a:ext>
              </a:extLst>
            </p:cNvPr>
            <p:cNvSpPr/>
            <p:nvPr/>
          </p:nvSpPr>
          <p:spPr>
            <a:xfrm>
              <a:off x="12747164" y="6730749"/>
              <a:ext cx="51380" cy="154139"/>
            </a:xfrm>
            <a:custGeom>
              <a:avLst/>
              <a:gdLst>
                <a:gd name="connsiteX0" fmla="*/ 42645 w 51379"/>
                <a:gd name="connsiteY0" fmla="*/ 12845 h 154139"/>
                <a:gd name="connsiteX1" fmla="*/ 42303 w 51379"/>
                <a:gd name="connsiteY1" fmla="*/ 134957 h 154139"/>
                <a:gd name="connsiteX2" fmla="*/ 12845 w 51379"/>
                <a:gd name="connsiteY2" fmla="*/ 153625 h 154139"/>
                <a:gd name="connsiteX3" fmla="*/ 13188 w 51379"/>
                <a:gd name="connsiteY3" fmla="*/ 31513 h 154139"/>
              </a:gdLst>
              <a:ahLst/>
              <a:cxnLst>
                <a:cxn ang="0">
                  <a:pos x="connsiteX0" y="connsiteY0"/>
                </a:cxn>
                <a:cxn ang="0">
                  <a:pos x="connsiteX1" y="connsiteY1"/>
                </a:cxn>
                <a:cxn ang="0">
                  <a:pos x="connsiteX2" y="connsiteY2"/>
                </a:cxn>
                <a:cxn ang="0">
                  <a:pos x="connsiteX3" y="connsiteY3"/>
                </a:cxn>
              </a:cxnLst>
              <a:rect l="l" t="t" r="r" b="b"/>
              <a:pathLst>
                <a:path w="51379" h="154139">
                  <a:moveTo>
                    <a:pt x="42645" y="12845"/>
                  </a:moveTo>
                  <a:lnTo>
                    <a:pt x="42303" y="134957"/>
                  </a:lnTo>
                  <a:lnTo>
                    <a:pt x="12845" y="153625"/>
                  </a:lnTo>
                  <a:lnTo>
                    <a:pt x="13188" y="31513"/>
                  </a:lnTo>
                  <a:close/>
                </a:path>
              </a:pathLst>
            </a:custGeom>
            <a:solidFill>
              <a:srgbClr val="FFD469"/>
            </a:solidFill>
            <a:ln w="9525" cap="flat">
              <a:noFill/>
              <a:prstDash val="solid"/>
              <a:miter/>
            </a:ln>
          </p:spPr>
          <p:txBody>
            <a:bodyPr rtlCol="0" anchor="ctr"/>
            <a:lstStyle/>
            <a:p>
              <a:endParaRPr lang="en-US" sz="1050"/>
            </a:p>
          </p:txBody>
        </p:sp>
        <p:sp>
          <p:nvSpPr>
            <p:cNvPr id="299" name="Freeform: Shape 227">
              <a:extLst>
                <a:ext uri="{FF2B5EF4-FFF2-40B4-BE49-F238E27FC236}">
                  <a16:creationId xmlns:a16="http://schemas.microsoft.com/office/drawing/2014/main" id="{1DD2C2B2-FF10-516F-6921-6EC0C9BF4747}"/>
                </a:ext>
              </a:extLst>
            </p:cNvPr>
            <p:cNvSpPr/>
            <p:nvPr/>
          </p:nvSpPr>
          <p:spPr>
            <a:xfrm>
              <a:off x="12703491" y="6749417"/>
              <a:ext cx="68506" cy="137013"/>
            </a:xfrm>
            <a:custGeom>
              <a:avLst/>
              <a:gdLst>
                <a:gd name="connsiteX0" fmla="*/ 56860 w 68506"/>
                <a:gd name="connsiteY0" fmla="*/ 12845 h 137012"/>
                <a:gd name="connsiteX1" fmla="*/ 56517 w 68506"/>
                <a:gd name="connsiteY1" fmla="*/ 134957 h 137012"/>
                <a:gd name="connsiteX2" fmla="*/ 12845 w 68506"/>
                <a:gd name="connsiteY2" fmla="*/ 135128 h 137012"/>
                <a:gd name="connsiteX3" fmla="*/ 13187 w 68506"/>
                <a:gd name="connsiteY3" fmla="*/ 13016 h 137012"/>
              </a:gdLst>
              <a:ahLst/>
              <a:cxnLst>
                <a:cxn ang="0">
                  <a:pos x="connsiteX0" y="connsiteY0"/>
                </a:cxn>
                <a:cxn ang="0">
                  <a:pos x="connsiteX1" y="connsiteY1"/>
                </a:cxn>
                <a:cxn ang="0">
                  <a:pos x="connsiteX2" y="connsiteY2"/>
                </a:cxn>
                <a:cxn ang="0">
                  <a:pos x="connsiteX3" y="connsiteY3"/>
                </a:cxn>
              </a:cxnLst>
              <a:rect l="l" t="t" r="r" b="b"/>
              <a:pathLst>
                <a:path w="68506" h="137012">
                  <a:moveTo>
                    <a:pt x="56860" y="12845"/>
                  </a:moveTo>
                  <a:lnTo>
                    <a:pt x="56517" y="134957"/>
                  </a:lnTo>
                  <a:lnTo>
                    <a:pt x="12845" y="135128"/>
                  </a:lnTo>
                  <a:lnTo>
                    <a:pt x="13187" y="13016"/>
                  </a:lnTo>
                  <a:close/>
                </a:path>
              </a:pathLst>
            </a:custGeom>
            <a:solidFill>
              <a:srgbClr val="FFC950"/>
            </a:solidFill>
            <a:ln w="9525" cap="flat">
              <a:noFill/>
              <a:prstDash val="solid"/>
              <a:miter/>
            </a:ln>
          </p:spPr>
          <p:txBody>
            <a:bodyPr rtlCol="0" anchor="ctr"/>
            <a:lstStyle/>
            <a:p>
              <a:endParaRPr lang="en-US" sz="1050"/>
            </a:p>
          </p:txBody>
        </p:sp>
        <p:sp>
          <p:nvSpPr>
            <p:cNvPr id="300" name="Freeform: Shape 228">
              <a:extLst>
                <a:ext uri="{FF2B5EF4-FFF2-40B4-BE49-F238E27FC236}">
                  <a16:creationId xmlns:a16="http://schemas.microsoft.com/office/drawing/2014/main" id="{6BFD65D8-1835-12CD-CFC7-9E67DCDEE3EB}"/>
                </a:ext>
              </a:extLst>
            </p:cNvPr>
            <p:cNvSpPr/>
            <p:nvPr/>
          </p:nvSpPr>
          <p:spPr>
            <a:xfrm>
              <a:off x="12390246" y="6741196"/>
              <a:ext cx="51380" cy="154139"/>
            </a:xfrm>
            <a:custGeom>
              <a:avLst/>
              <a:gdLst>
                <a:gd name="connsiteX0" fmla="*/ 45728 w 51379"/>
                <a:gd name="connsiteY0" fmla="*/ 29629 h 154139"/>
                <a:gd name="connsiteX1" fmla="*/ 45385 w 51379"/>
                <a:gd name="connsiteY1" fmla="*/ 151742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45728" y="29629"/>
                  </a:moveTo>
                  <a:lnTo>
                    <a:pt x="45385" y="151742"/>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301" name="Freeform: Shape 229">
              <a:extLst>
                <a:ext uri="{FF2B5EF4-FFF2-40B4-BE49-F238E27FC236}">
                  <a16:creationId xmlns:a16="http://schemas.microsoft.com/office/drawing/2014/main" id="{BA5B56C7-9526-A7FC-0E99-196819AD23E1}"/>
                </a:ext>
              </a:extLst>
            </p:cNvPr>
            <p:cNvSpPr/>
            <p:nvPr/>
          </p:nvSpPr>
          <p:spPr>
            <a:xfrm>
              <a:off x="12422787" y="6755925"/>
              <a:ext cx="68506" cy="137013"/>
            </a:xfrm>
            <a:custGeom>
              <a:avLst/>
              <a:gdLst>
                <a:gd name="connsiteX0" fmla="*/ 56689 w 68506"/>
                <a:gd name="connsiteY0" fmla="*/ 12845 h 137012"/>
                <a:gd name="connsiteX1" fmla="*/ 56347 w 68506"/>
                <a:gd name="connsiteY1" fmla="*/ 134957 h 137012"/>
                <a:gd name="connsiteX2" fmla="*/ 12845 w 68506"/>
                <a:gd name="connsiteY2" fmla="*/ 137013 h 137012"/>
                <a:gd name="connsiteX3" fmla="*/ 13188 w 68506"/>
                <a:gd name="connsiteY3" fmla="*/ 14900 h 137012"/>
              </a:gdLst>
              <a:ahLst/>
              <a:cxnLst>
                <a:cxn ang="0">
                  <a:pos x="connsiteX0" y="connsiteY0"/>
                </a:cxn>
                <a:cxn ang="0">
                  <a:pos x="connsiteX1" y="connsiteY1"/>
                </a:cxn>
                <a:cxn ang="0">
                  <a:pos x="connsiteX2" y="connsiteY2"/>
                </a:cxn>
                <a:cxn ang="0">
                  <a:pos x="connsiteX3" y="connsiteY3"/>
                </a:cxn>
              </a:cxnLst>
              <a:rect l="l" t="t" r="r" b="b"/>
              <a:pathLst>
                <a:path w="68506" h="137012">
                  <a:moveTo>
                    <a:pt x="56689" y="12845"/>
                  </a:moveTo>
                  <a:lnTo>
                    <a:pt x="56347" y="134957"/>
                  </a:lnTo>
                  <a:lnTo>
                    <a:pt x="12845" y="137013"/>
                  </a:lnTo>
                  <a:lnTo>
                    <a:pt x="13188" y="14900"/>
                  </a:lnTo>
                  <a:close/>
                </a:path>
              </a:pathLst>
            </a:custGeom>
            <a:solidFill>
              <a:srgbClr val="FFD469"/>
            </a:solidFill>
            <a:ln w="9525" cap="flat">
              <a:noFill/>
              <a:prstDash val="solid"/>
              <a:miter/>
            </a:ln>
          </p:spPr>
          <p:txBody>
            <a:bodyPr rtlCol="0" anchor="ctr"/>
            <a:lstStyle/>
            <a:p>
              <a:endParaRPr lang="en-US" sz="1050"/>
            </a:p>
          </p:txBody>
        </p:sp>
        <p:sp>
          <p:nvSpPr>
            <p:cNvPr id="302" name="Freeform: Shape 230">
              <a:extLst>
                <a:ext uri="{FF2B5EF4-FFF2-40B4-BE49-F238E27FC236}">
                  <a16:creationId xmlns:a16="http://schemas.microsoft.com/office/drawing/2014/main" id="{56202B46-A5A9-28AD-575B-9956E857DC0F}"/>
                </a:ext>
              </a:extLst>
            </p:cNvPr>
            <p:cNvSpPr/>
            <p:nvPr/>
          </p:nvSpPr>
          <p:spPr>
            <a:xfrm>
              <a:off x="12625565" y="6760207"/>
              <a:ext cx="68506" cy="137013"/>
            </a:xfrm>
            <a:custGeom>
              <a:avLst/>
              <a:gdLst>
                <a:gd name="connsiteX0" fmla="*/ 56175 w 68506"/>
                <a:gd name="connsiteY0" fmla="*/ 17297 h 137012"/>
                <a:gd name="connsiteX1" fmla="*/ 55833 w 68506"/>
                <a:gd name="connsiteY1" fmla="*/ 139410 h 137012"/>
                <a:gd name="connsiteX2" fmla="*/ 12845 w 68506"/>
                <a:gd name="connsiteY2" fmla="*/ 134786 h 137012"/>
                <a:gd name="connsiteX3" fmla="*/ 13187 w 68506"/>
                <a:gd name="connsiteY3" fmla="*/ 12845 h 137012"/>
              </a:gdLst>
              <a:ahLst/>
              <a:cxnLst>
                <a:cxn ang="0">
                  <a:pos x="connsiteX0" y="connsiteY0"/>
                </a:cxn>
                <a:cxn ang="0">
                  <a:pos x="connsiteX1" y="connsiteY1"/>
                </a:cxn>
                <a:cxn ang="0">
                  <a:pos x="connsiteX2" y="connsiteY2"/>
                </a:cxn>
                <a:cxn ang="0">
                  <a:pos x="connsiteX3" y="connsiteY3"/>
                </a:cxn>
              </a:cxnLst>
              <a:rect l="l" t="t" r="r" b="b"/>
              <a:pathLst>
                <a:path w="68506" h="137012">
                  <a:moveTo>
                    <a:pt x="56175" y="17297"/>
                  </a:moveTo>
                  <a:lnTo>
                    <a:pt x="55833" y="139410"/>
                  </a:lnTo>
                  <a:lnTo>
                    <a:pt x="12845" y="134786"/>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303" name="Freeform: Shape 231">
              <a:extLst>
                <a:ext uri="{FF2B5EF4-FFF2-40B4-BE49-F238E27FC236}">
                  <a16:creationId xmlns:a16="http://schemas.microsoft.com/office/drawing/2014/main" id="{D385DDF8-8449-9CB3-9A2A-AA4B4FBF3200}"/>
                </a:ext>
              </a:extLst>
            </p:cNvPr>
            <p:cNvSpPr/>
            <p:nvPr/>
          </p:nvSpPr>
          <p:spPr>
            <a:xfrm>
              <a:off x="12668553" y="6749589"/>
              <a:ext cx="51380" cy="154139"/>
            </a:xfrm>
            <a:custGeom>
              <a:avLst/>
              <a:gdLst>
                <a:gd name="connsiteX0" fmla="*/ 48126 w 51379"/>
                <a:gd name="connsiteY0" fmla="*/ 12845 h 154139"/>
                <a:gd name="connsiteX1" fmla="*/ 47783 w 51379"/>
                <a:gd name="connsiteY1" fmla="*/ 134957 h 154139"/>
                <a:gd name="connsiteX2" fmla="*/ 12845 w 51379"/>
                <a:gd name="connsiteY2" fmla="*/ 150028 h 154139"/>
                <a:gd name="connsiteX3" fmla="*/ 13188 w 51379"/>
                <a:gd name="connsiteY3" fmla="*/ 27916 h 154139"/>
              </a:gdLst>
              <a:ahLst/>
              <a:cxnLst>
                <a:cxn ang="0">
                  <a:pos x="connsiteX0" y="connsiteY0"/>
                </a:cxn>
                <a:cxn ang="0">
                  <a:pos x="connsiteX1" y="connsiteY1"/>
                </a:cxn>
                <a:cxn ang="0">
                  <a:pos x="connsiteX2" y="connsiteY2"/>
                </a:cxn>
                <a:cxn ang="0">
                  <a:pos x="connsiteX3" y="connsiteY3"/>
                </a:cxn>
              </a:cxnLst>
              <a:rect l="l" t="t" r="r" b="b"/>
              <a:pathLst>
                <a:path w="51379" h="154139">
                  <a:moveTo>
                    <a:pt x="48126" y="12845"/>
                  </a:moveTo>
                  <a:lnTo>
                    <a:pt x="47783" y="134957"/>
                  </a:lnTo>
                  <a:lnTo>
                    <a:pt x="12845" y="150028"/>
                  </a:lnTo>
                  <a:lnTo>
                    <a:pt x="13188" y="27916"/>
                  </a:lnTo>
                  <a:close/>
                </a:path>
              </a:pathLst>
            </a:custGeom>
            <a:solidFill>
              <a:srgbClr val="FFD469"/>
            </a:solidFill>
            <a:ln w="9525" cap="flat">
              <a:noFill/>
              <a:prstDash val="solid"/>
              <a:miter/>
            </a:ln>
          </p:spPr>
          <p:txBody>
            <a:bodyPr rtlCol="0" anchor="ctr"/>
            <a:lstStyle/>
            <a:p>
              <a:endParaRPr lang="en-US" sz="1050"/>
            </a:p>
          </p:txBody>
        </p:sp>
        <p:sp>
          <p:nvSpPr>
            <p:cNvPr id="304" name="Freeform: Shape 232">
              <a:extLst>
                <a:ext uri="{FF2B5EF4-FFF2-40B4-BE49-F238E27FC236}">
                  <a16:creationId xmlns:a16="http://schemas.microsoft.com/office/drawing/2014/main" id="{041B7EAE-A6F0-8F9F-12D3-9F2FDAEFD119}"/>
                </a:ext>
              </a:extLst>
            </p:cNvPr>
            <p:cNvSpPr/>
            <p:nvPr/>
          </p:nvSpPr>
          <p:spPr>
            <a:xfrm>
              <a:off x="12503624" y="6762262"/>
              <a:ext cx="51380" cy="154139"/>
            </a:xfrm>
            <a:custGeom>
              <a:avLst/>
              <a:gdLst>
                <a:gd name="connsiteX0" fmla="*/ 55148 w 51379"/>
                <a:gd name="connsiteY0" fmla="*/ 12845 h 154139"/>
                <a:gd name="connsiteX1" fmla="*/ 54805 w 51379"/>
                <a:gd name="connsiteY1" fmla="*/ 134957 h 154139"/>
                <a:gd name="connsiteX2" fmla="*/ 12845 w 51379"/>
                <a:gd name="connsiteY2" fmla="*/ 141808 h 154139"/>
                <a:gd name="connsiteX3" fmla="*/ 13188 w 51379"/>
                <a:gd name="connsiteY3" fmla="*/ 19695 h 154139"/>
              </a:gdLst>
              <a:ahLst/>
              <a:cxnLst>
                <a:cxn ang="0">
                  <a:pos x="connsiteX0" y="connsiteY0"/>
                </a:cxn>
                <a:cxn ang="0">
                  <a:pos x="connsiteX1" y="connsiteY1"/>
                </a:cxn>
                <a:cxn ang="0">
                  <a:pos x="connsiteX2" y="connsiteY2"/>
                </a:cxn>
                <a:cxn ang="0">
                  <a:pos x="connsiteX3" y="connsiteY3"/>
                </a:cxn>
              </a:cxnLst>
              <a:rect l="l" t="t" r="r" b="b"/>
              <a:pathLst>
                <a:path w="51379" h="154139">
                  <a:moveTo>
                    <a:pt x="55148" y="12845"/>
                  </a:moveTo>
                  <a:lnTo>
                    <a:pt x="54805" y="134957"/>
                  </a:lnTo>
                  <a:lnTo>
                    <a:pt x="12845" y="141808"/>
                  </a:lnTo>
                  <a:lnTo>
                    <a:pt x="13188" y="19695"/>
                  </a:lnTo>
                  <a:close/>
                </a:path>
              </a:pathLst>
            </a:custGeom>
            <a:solidFill>
              <a:srgbClr val="FFD469"/>
            </a:solidFill>
            <a:ln w="9525" cap="flat">
              <a:noFill/>
              <a:prstDash val="solid"/>
              <a:miter/>
            </a:ln>
          </p:spPr>
          <p:txBody>
            <a:bodyPr rtlCol="0" anchor="ctr"/>
            <a:lstStyle/>
            <a:p>
              <a:endParaRPr lang="en-US" sz="1050"/>
            </a:p>
          </p:txBody>
        </p:sp>
        <p:sp>
          <p:nvSpPr>
            <p:cNvPr id="305" name="Freeform: Shape 233">
              <a:extLst>
                <a:ext uri="{FF2B5EF4-FFF2-40B4-BE49-F238E27FC236}">
                  <a16:creationId xmlns:a16="http://schemas.microsoft.com/office/drawing/2014/main" id="{026C89EC-39A3-C1C8-79B1-697911AD64D0}"/>
                </a:ext>
              </a:extLst>
            </p:cNvPr>
            <p:cNvSpPr/>
            <p:nvPr/>
          </p:nvSpPr>
          <p:spPr>
            <a:xfrm>
              <a:off x="12466288" y="6755925"/>
              <a:ext cx="51380" cy="154139"/>
            </a:xfrm>
            <a:custGeom>
              <a:avLst/>
              <a:gdLst>
                <a:gd name="connsiteX0" fmla="*/ 50523 w 51379"/>
                <a:gd name="connsiteY0" fmla="*/ 26032 h 154139"/>
                <a:gd name="connsiteX1" fmla="*/ 50181 w 51379"/>
                <a:gd name="connsiteY1" fmla="*/ 148145 h 154139"/>
                <a:gd name="connsiteX2" fmla="*/ 12845 w 51379"/>
                <a:gd name="connsiteY2" fmla="*/ 134957 h 154139"/>
                <a:gd name="connsiteX3" fmla="*/ 13188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0523" y="26032"/>
                  </a:moveTo>
                  <a:lnTo>
                    <a:pt x="50181" y="148145"/>
                  </a:lnTo>
                  <a:lnTo>
                    <a:pt x="12845" y="134957"/>
                  </a:lnTo>
                  <a:lnTo>
                    <a:pt x="13188" y="12845"/>
                  </a:lnTo>
                  <a:close/>
                </a:path>
              </a:pathLst>
            </a:custGeom>
            <a:solidFill>
              <a:srgbClr val="FFC950"/>
            </a:solidFill>
            <a:ln w="9525" cap="flat">
              <a:noFill/>
              <a:prstDash val="solid"/>
              <a:miter/>
            </a:ln>
          </p:spPr>
          <p:txBody>
            <a:bodyPr rtlCol="0" anchor="ctr"/>
            <a:lstStyle/>
            <a:p>
              <a:endParaRPr lang="en-US" sz="1050"/>
            </a:p>
          </p:txBody>
        </p:sp>
        <p:sp>
          <p:nvSpPr>
            <p:cNvPr id="306" name="Freeform: Shape 234">
              <a:extLst>
                <a:ext uri="{FF2B5EF4-FFF2-40B4-BE49-F238E27FC236}">
                  <a16:creationId xmlns:a16="http://schemas.microsoft.com/office/drawing/2014/main" id="{3E71B4DF-F328-5A33-2B72-5564676C976A}"/>
                </a:ext>
              </a:extLst>
            </p:cNvPr>
            <p:cNvSpPr/>
            <p:nvPr/>
          </p:nvSpPr>
          <p:spPr>
            <a:xfrm>
              <a:off x="12586517" y="6760207"/>
              <a:ext cx="51380" cy="154139"/>
            </a:xfrm>
            <a:custGeom>
              <a:avLst/>
              <a:gdLst>
                <a:gd name="connsiteX0" fmla="*/ 52236 w 51379"/>
                <a:gd name="connsiteY0" fmla="*/ 12845 h 154139"/>
                <a:gd name="connsiteX1" fmla="*/ 51893 w 51379"/>
                <a:gd name="connsiteY1" fmla="*/ 134786 h 154139"/>
                <a:gd name="connsiteX2" fmla="*/ 12845 w 51379"/>
                <a:gd name="connsiteY2" fmla="*/ 146090 h 154139"/>
                <a:gd name="connsiteX3" fmla="*/ 13187 w 51379"/>
                <a:gd name="connsiteY3" fmla="*/ 23977 h 154139"/>
              </a:gdLst>
              <a:ahLst/>
              <a:cxnLst>
                <a:cxn ang="0">
                  <a:pos x="connsiteX0" y="connsiteY0"/>
                </a:cxn>
                <a:cxn ang="0">
                  <a:pos x="connsiteX1" y="connsiteY1"/>
                </a:cxn>
                <a:cxn ang="0">
                  <a:pos x="connsiteX2" y="connsiteY2"/>
                </a:cxn>
                <a:cxn ang="0">
                  <a:pos x="connsiteX3" y="connsiteY3"/>
                </a:cxn>
              </a:cxnLst>
              <a:rect l="l" t="t" r="r" b="b"/>
              <a:pathLst>
                <a:path w="51379" h="154139">
                  <a:moveTo>
                    <a:pt x="52236" y="12845"/>
                  </a:moveTo>
                  <a:lnTo>
                    <a:pt x="51893" y="134786"/>
                  </a:lnTo>
                  <a:lnTo>
                    <a:pt x="12845" y="146090"/>
                  </a:lnTo>
                  <a:lnTo>
                    <a:pt x="13187" y="23977"/>
                  </a:lnTo>
                  <a:close/>
                </a:path>
              </a:pathLst>
            </a:custGeom>
            <a:solidFill>
              <a:srgbClr val="FFD469"/>
            </a:solidFill>
            <a:ln w="9525" cap="flat">
              <a:noFill/>
              <a:prstDash val="solid"/>
              <a:miter/>
            </a:ln>
          </p:spPr>
          <p:txBody>
            <a:bodyPr rtlCol="0" anchor="ctr"/>
            <a:lstStyle/>
            <a:p>
              <a:endParaRPr lang="en-US" sz="1050"/>
            </a:p>
          </p:txBody>
        </p:sp>
        <p:sp>
          <p:nvSpPr>
            <p:cNvPr id="307" name="Freeform: Shape 235">
              <a:extLst>
                <a:ext uri="{FF2B5EF4-FFF2-40B4-BE49-F238E27FC236}">
                  <a16:creationId xmlns:a16="http://schemas.microsoft.com/office/drawing/2014/main" id="{F96F1C56-9D5D-F505-DD75-9018755F3D81}"/>
                </a:ext>
              </a:extLst>
            </p:cNvPr>
            <p:cNvSpPr/>
            <p:nvPr/>
          </p:nvSpPr>
          <p:spPr>
            <a:xfrm>
              <a:off x="12545584" y="6762262"/>
              <a:ext cx="51380" cy="154139"/>
            </a:xfrm>
            <a:custGeom>
              <a:avLst/>
              <a:gdLst>
                <a:gd name="connsiteX0" fmla="*/ 54120 w 51379"/>
                <a:gd name="connsiteY0" fmla="*/ 21922 h 154139"/>
                <a:gd name="connsiteX1" fmla="*/ 53777 w 51379"/>
                <a:gd name="connsiteY1" fmla="*/ 144034 h 154139"/>
                <a:gd name="connsiteX2" fmla="*/ 12845 w 51379"/>
                <a:gd name="connsiteY2" fmla="*/ 134957 h 154139"/>
                <a:gd name="connsiteX3" fmla="*/ 13187 w 51379"/>
                <a:gd name="connsiteY3" fmla="*/ 12845 h 154139"/>
              </a:gdLst>
              <a:ahLst/>
              <a:cxnLst>
                <a:cxn ang="0">
                  <a:pos x="connsiteX0" y="connsiteY0"/>
                </a:cxn>
                <a:cxn ang="0">
                  <a:pos x="connsiteX1" y="connsiteY1"/>
                </a:cxn>
                <a:cxn ang="0">
                  <a:pos x="connsiteX2" y="connsiteY2"/>
                </a:cxn>
                <a:cxn ang="0">
                  <a:pos x="connsiteX3" y="connsiteY3"/>
                </a:cxn>
              </a:cxnLst>
              <a:rect l="l" t="t" r="r" b="b"/>
              <a:pathLst>
                <a:path w="51379" h="154139">
                  <a:moveTo>
                    <a:pt x="54120" y="21922"/>
                  </a:moveTo>
                  <a:lnTo>
                    <a:pt x="53777" y="144034"/>
                  </a:lnTo>
                  <a:lnTo>
                    <a:pt x="12845" y="134957"/>
                  </a:lnTo>
                  <a:lnTo>
                    <a:pt x="13187" y="12845"/>
                  </a:lnTo>
                  <a:close/>
                </a:path>
              </a:pathLst>
            </a:custGeom>
            <a:solidFill>
              <a:srgbClr val="FFC950"/>
            </a:solidFill>
            <a:ln w="9525" cap="flat">
              <a:noFill/>
              <a:prstDash val="solid"/>
              <a:miter/>
            </a:ln>
          </p:spPr>
          <p:txBody>
            <a:bodyPr rtlCol="0" anchor="ctr"/>
            <a:lstStyle/>
            <a:p>
              <a:endParaRPr lang="en-US" sz="1050"/>
            </a:p>
          </p:txBody>
        </p:sp>
        <p:sp>
          <p:nvSpPr>
            <p:cNvPr id="308" name="Freeform: Shape 236">
              <a:extLst>
                <a:ext uri="{FF2B5EF4-FFF2-40B4-BE49-F238E27FC236}">
                  <a16:creationId xmlns:a16="http://schemas.microsoft.com/office/drawing/2014/main" id="{9D604983-F5DD-2CBB-7E8C-2B238B869100}"/>
                </a:ext>
              </a:extLst>
            </p:cNvPr>
            <p:cNvSpPr/>
            <p:nvPr/>
          </p:nvSpPr>
          <p:spPr>
            <a:xfrm>
              <a:off x="12115536" y="6251206"/>
              <a:ext cx="907708" cy="530923"/>
            </a:xfrm>
            <a:custGeom>
              <a:avLst/>
              <a:gdLst>
                <a:gd name="connsiteX0" fmla="*/ 806661 w 907707"/>
                <a:gd name="connsiteY0" fmla="*/ 106527 h 530923"/>
                <a:gd name="connsiteX1" fmla="*/ 818992 w 907707"/>
                <a:gd name="connsiteY1" fmla="*/ 130847 h 530923"/>
                <a:gd name="connsiteX2" fmla="*/ 853759 w 907707"/>
                <a:gd name="connsiteY2" fmla="*/ 146261 h 530923"/>
                <a:gd name="connsiteX3" fmla="*/ 858212 w 907707"/>
                <a:gd name="connsiteY3" fmla="*/ 171266 h 530923"/>
                <a:gd name="connsiteX4" fmla="*/ 887498 w 907707"/>
                <a:gd name="connsiteY4" fmla="*/ 190105 h 530923"/>
                <a:gd name="connsiteX5" fmla="*/ 883902 w 907707"/>
                <a:gd name="connsiteY5" fmla="*/ 215281 h 530923"/>
                <a:gd name="connsiteX6" fmla="*/ 906852 w 907707"/>
                <a:gd name="connsiteY6" fmla="*/ 236860 h 530923"/>
                <a:gd name="connsiteX7" fmla="*/ 895205 w 907707"/>
                <a:gd name="connsiteY7" fmla="*/ 261352 h 530923"/>
                <a:gd name="connsiteX8" fmla="*/ 910962 w 907707"/>
                <a:gd name="connsiteY8" fmla="*/ 284986 h 530923"/>
                <a:gd name="connsiteX9" fmla="*/ 891780 w 907707"/>
                <a:gd name="connsiteY9" fmla="*/ 307593 h 530923"/>
                <a:gd name="connsiteX10" fmla="*/ 899658 w 907707"/>
                <a:gd name="connsiteY10" fmla="*/ 332427 h 530923"/>
                <a:gd name="connsiteX11" fmla="*/ 873797 w 907707"/>
                <a:gd name="connsiteY11" fmla="*/ 352807 h 530923"/>
                <a:gd name="connsiteX12" fmla="*/ 873626 w 907707"/>
                <a:gd name="connsiteY12" fmla="*/ 377983 h 530923"/>
                <a:gd name="connsiteX13" fmla="*/ 841599 w 907707"/>
                <a:gd name="connsiteY13" fmla="*/ 395110 h 530923"/>
                <a:gd name="connsiteX14" fmla="*/ 833378 w 907707"/>
                <a:gd name="connsiteY14" fmla="*/ 419943 h 530923"/>
                <a:gd name="connsiteX15" fmla="*/ 796556 w 907707"/>
                <a:gd name="connsiteY15" fmla="*/ 433473 h 530923"/>
                <a:gd name="connsiteX16" fmla="*/ 780800 w 907707"/>
                <a:gd name="connsiteY16" fmla="*/ 456937 h 530923"/>
                <a:gd name="connsiteX17" fmla="*/ 740210 w 907707"/>
                <a:gd name="connsiteY17" fmla="*/ 466185 h 530923"/>
                <a:gd name="connsiteX18" fmla="*/ 717089 w 907707"/>
                <a:gd name="connsiteY18" fmla="*/ 487593 h 530923"/>
                <a:gd name="connsiteX19" fmla="*/ 674273 w 907707"/>
                <a:gd name="connsiteY19" fmla="*/ 492389 h 530923"/>
                <a:gd name="connsiteX20" fmla="*/ 644815 w 907707"/>
                <a:gd name="connsiteY20" fmla="*/ 511057 h 530923"/>
                <a:gd name="connsiteX21" fmla="*/ 601142 w 907707"/>
                <a:gd name="connsiteY21" fmla="*/ 511228 h 530923"/>
                <a:gd name="connsiteX22" fmla="*/ 566204 w 907707"/>
                <a:gd name="connsiteY22" fmla="*/ 526299 h 530923"/>
                <a:gd name="connsiteX23" fmla="*/ 523216 w 907707"/>
                <a:gd name="connsiteY23" fmla="*/ 521846 h 530923"/>
                <a:gd name="connsiteX24" fmla="*/ 484168 w 907707"/>
                <a:gd name="connsiteY24" fmla="*/ 532979 h 530923"/>
                <a:gd name="connsiteX25" fmla="*/ 443235 w 907707"/>
                <a:gd name="connsiteY25" fmla="*/ 523902 h 530923"/>
                <a:gd name="connsiteX26" fmla="*/ 401275 w 907707"/>
                <a:gd name="connsiteY26" fmla="*/ 530752 h 530923"/>
                <a:gd name="connsiteX27" fmla="*/ 363940 w 907707"/>
                <a:gd name="connsiteY27" fmla="*/ 517565 h 530923"/>
                <a:gd name="connsiteX28" fmla="*/ 320438 w 907707"/>
                <a:gd name="connsiteY28" fmla="*/ 519620 h 530923"/>
                <a:gd name="connsiteX29" fmla="*/ 287898 w 907707"/>
                <a:gd name="connsiteY29" fmla="*/ 502836 h 530923"/>
                <a:gd name="connsiteX30" fmla="*/ 244567 w 907707"/>
                <a:gd name="connsiteY30" fmla="*/ 500267 h 530923"/>
                <a:gd name="connsiteX31" fmla="*/ 217850 w 907707"/>
                <a:gd name="connsiteY31" fmla="*/ 480229 h 530923"/>
                <a:gd name="connsiteX32" fmla="*/ 175890 w 907707"/>
                <a:gd name="connsiteY32" fmla="*/ 473207 h 530923"/>
                <a:gd name="connsiteX33" fmla="*/ 156194 w 907707"/>
                <a:gd name="connsiteY33" fmla="*/ 450600 h 530923"/>
                <a:gd name="connsiteX34" fmla="*/ 117146 w 907707"/>
                <a:gd name="connsiteY34" fmla="*/ 439125 h 530923"/>
                <a:gd name="connsiteX35" fmla="*/ 104814 w 907707"/>
                <a:gd name="connsiteY35" fmla="*/ 414976 h 530923"/>
                <a:gd name="connsiteX36" fmla="*/ 69876 w 907707"/>
                <a:gd name="connsiteY36" fmla="*/ 399563 h 530923"/>
                <a:gd name="connsiteX37" fmla="*/ 65595 w 907707"/>
                <a:gd name="connsiteY37" fmla="*/ 374386 h 530923"/>
                <a:gd name="connsiteX38" fmla="*/ 36308 w 907707"/>
                <a:gd name="connsiteY38" fmla="*/ 355548 h 530923"/>
                <a:gd name="connsiteX39" fmla="*/ 39905 w 907707"/>
                <a:gd name="connsiteY39" fmla="*/ 330372 h 530923"/>
                <a:gd name="connsiteX40" fmla="*/ 16955 w 907707"/>
                <a:gd name="connsiteY40" fmla="*/ 308792 h 530923"/>
                <a:gd name="connsiteX41" fmla="*/ 28601 w 907707"/>
                <a:gd name="connsiteY41" fmla="*/ 284472 h 530923"/>
                <a:gd name="connsiteX42" fmla="*/ 12845 w 907707"/>
                <a:gd name="connsiteY42" fmla="*/ 260837 h 530923"/>
                <a:gd name="connsiteX43" fmla="*/ 32027 w 907707"/>
                <a:gd name="connsiteY43" fmla="*/ 238059 h 530923"/>
                <a:gd name="connsiteX44" fmla="*/ 24148 w 907707"/>
                <a:gd name="connsiteY44" fmla="*/ 213225 h 530923"/>
                <a:gd name="connsiteX45" fmla="*/ 50181 w 907707"/>
                <a:gd name="connsiteY45" fmla="*/ 193016 h 530923"/>
                <a:gd name="connsiteX46" fmla="*/ 50181 w 907707"/>
                <a:gd name="connsiteY46" fmla="*/ 167669 h 530923"/>
                <a:gd name="connsiteX47" fmla="*/ 82207 w 907707"/>
                <a:gd name="connsiteY47" fmla="*/ 150543 h 530923"/>
                <a:gd name="connsiteX48" fmla="*/ 90257 w 907707"/>
                <a:gd name="connsiteY48" fmla="*/ 125709 h 530923"/>
                <a:gd name="connsiteX49" fmla="*/ 127250 w 907707"/>
                <a:gd name="connsiteY49" fmla="*/ 112350 h 530923"/>
                <a:gd name="connsiteX50" fmla="*/ 143178 w 907707"/>
                <a:gd name="connsiteY50" fmla="*/ 88887 h 530923"/>
                <a:gd name="connsiteX51" fmla="*/ 183597 w 907707"/>
                <a:gd name="connsiteY51" fmla="*/ 79467 h 530923"/>
                <a:gd name="connsiteX52" fmla="*/ 206718 w 907707"/>
                <a:gd name="connsiteY52" fmla="*/ 58059 h 530923"/>
                <a:gd name="connsiteX53" fmla="*/ 249534 w 907707"/>
                <a:gd name="connsiteY53" fmla="*/ 53263 h 530923"/>
                <a:gd name="connsiteX54" fmla="*/ 278992 w 907707"/>
                <a:gd name="connsiteY54" fmla="*/ 34767 h 530923"/>
                <a:gd name="connsiteX55" fmla="*/ 322664 w 907707"/>
                <a:gd name="connsiteY55" fmla="*/ 34595 h 530923"/>
                <a:gd name="connsiteX56" fmla="*/ 357603 w 907707"/>
                <a:gd name="connsiteY56" fmla="*/ 19524 h 530923"/>
                <a:gd name="connsiteX57" fmla="*/ 400590 w 907707"/>
                <a:gd name="connsiteY57" fmla="*/ 23977 h 530923"/>
                <a:gd name="connsiteX58" fmla="*/ 439639 w 907707"/>
                <a:gd name="connsiteY58" fmla="*/ 12845 h 530923"/>
                <a:gd name="connsiteX59" fmla="*/ 480571 w 907707"/>
                <a:gd name="connsiteY59" fmla="*/ 21751 h 530923"/>
                <a:gd name="connsiteX60" fmla="*/ 522531 w 907707"/>
                <a:gd name="connsiteY60" fmla="*/ 15071 h 530923"/>
                <a:gd name="connsiteX61" fmla="*/ 559867 w 907707"/>
                <a:gd name="connsiteY61" fmla="*/ 28259 h 530923"/>
                <a:gd name="connsiteX62" fmla="*/ 603369 w 907707"/>
                <a:gd name="connsiteY62" fmla="*/ 26032 h 530923"/>
                <a:gd name="connsiteX63" fmla="*/ 635909 w 907707"/>
                <a:gd name="connsiteY63" fmla="*/ 42988 h 530923"/>
                <a:gd name="connsiteX64" fmla="*/ 679239 w 907707"/>
                <a:gd name="connsiteY64" fmla="*/ 45385 h 530923"/>
                <a:gd name="connsiteX65" fmla="*/ 705957 w 907707"/>
                <a:gd name="connsiteY65" fmla="*/ 65595 h 530923"/>
                <a:gd name="connsiteX66" fmla="*/ 747917 w 907707"/>
                <a:gd name="connsiteY66" fmla="*/ 72616 h 530923"/>
                <a:gd name="connsiteX67" fmla="*/ 767613 w 907707"/>
                <a:gd name="connsiteY67" fmla="*/ 95224 h 530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907707" h="530923">
                  <a:moveTo>
                    <a:pt x="806661" y="106527"/>
                  </a:moveTo>
                  <a:lnTo>
                    <a:pt x="818992" y="130847"/>
                  </a:lnTo>
                  <a:lnTo>
                    <a:pt x="853759" y="146261"/>
                  </a:lnTo>
                  <a:lnTo>
                    <a:pt x="858212" y="171266"/>
                  </a:lnTo>
                  <a:lnTo>
                    <a:pt x="887498" y="190105"/>
                  </a:lnTo>
                  <a:lnTo>
                    <a:pt x="883902" y="215281"/>
                  </a:lnTo>
                  <a:lnTo>
                    <a:pt x="906852" y="236860"/>
                  </a:lnTo>
                  <a:lnTo>
                    <a:pt x="895205" y="261352"/>
                  </a:lnTo>
                  <a:lnTo>
                    <a:pt x="910962" y="284986"/>
                  </a:lnTo>
                  <a:lnTo>
                    <a:pt x="891780" y="307593"/>
                  </a:lnTo>
                  <a:lnTo>
                    <a:pt x="899658" y="332427"/>
                  </a:lnTo>
                  <a:lnTo>
                    <a:pt x="873797" y="352807"/>
                  </a:lnTo>
                  <a:lnTo>
                    <a:pt x="873626" y="377983"/>
                  </a:lnTo>
                  <a:lnTo>
                    <a:pt x="841599" y="395110"/>
                  </a:lnTo>
                  <a:lnTo>
                    <a:pt x="833378" y="419943"/>
                  </a:lnTo>
                  <a:lnTo>
                    <a:pt x="796556" y="433473"/>
                  </a:lnTo>
                  <a:lnTo>
                    <a:pt x="780800" y="456937"/>
                  </a:lnTo>
                  <a:lnTo>
                    <a:pt x="740210" y="466185"/>
                  </a:lnTo>
                  <a:lnTo>
                    <a:pt x="717089" y="487593"/>
                  </a:lnTo>
                  <a:lnTo>
                    <a:pt x="674273" y="492389"/>
                  </a:lnTo>
                  <a:lnTo>
                    <a:pt x="644815" y="511057"/>
                  </a:lnTo>
                  <a:lnTo>
                    <a:pt x="601142" y="511228"/>
                  </a:lnTo>
                  <a:lnTo>
                    <a:pt x="566204" y="526299"/>
                  </a:lnTo>
                  <a:lnTo>
                    <a:pt x="523216" y="521846"/>
                  </a:lnTo>
                  <a:lnTo>
                    <a:pt x="484168" y="532979"/>
                  </a:lnTo>
                  <a:lnTo>
                    <a:pt x="443235" y="523902"/>
                  </a:lnTo>
                  <a:lnTo>
                    <a:pt x="401275" y="530752"/>
                  </a:lnTo>
                  <a:lnTo>
                    <a:pt x="363940" y="517565"/>
                  </a:lnTo>
                  <a:lnTo>
                    <a:pt x="320438" y="519620"/>
                  </a:lnTo>
                  <a:lnTo>
                    <a:pt x="287898" y="502836"/>
                  </a:lnTo>
                  <a:lnTo>
                    <a:pt x="244567" y="500267"/>
                  </a:lnTo>
                  <a:lnTo>
                    <a:pt x="217850" y="480229"/>
                  </a:lnTo>
                  <a:lnTo>
                    <a:pt x="175890" y="473207"/>
                  </a:lnTo>
                  <a:lnTo>
                    <a:pt x="156194" y="450600"/>
                  </a:lnTo>
                  <a:lnTo>
                    <a:pt x="117146" y="439125"/>
                  </a:lnTo>
                  <a:lnTo>
                    <a:pt x="104814" y="414976"/>
                  </a:lnTo>
                  <a:lnTo>
                    <a:pt x="69876" y="399563"/>
                  </a:lnTo>
                  <a:lnTo>
                    <a:pt x="65595" y="374386"/>
                  </a:lnTo>
                  <a:lnTo>
                    <a:pt x="36308" y="355548"/>
                  </a:lnTo>
                  <a:lnTo>
                    <a:pt x="39905" y="330372"/>
                  </a:lnTo>
                  <a:lnTo>
                    <a:pt x="16955" y="308792"/>
                  </a:lnTo>
                  <a:lnTo>
                    <a:pt x="28601" y="284472"/>
                  </a:lnTo>
                  <a:lnTo>
                    <a:pt x="12845" y="260837"/>
                  </a:lnTo>
                  <a:lnTo>
                    <a:pt x="32027" y="238059"/>
                  </a:lnTo>
                  <a:lnTo>
                    <a:pt x="24148" y="213225"/>
                  </a:lnTo>
                  <a:lnTo>
                    <a:pt x="50181" y="193016"/>
                  </a:lnTo>
                  <a:lnTo>
                    <a:pt x="50181" y="167669"/>
                  </a:lnTo>
                  <a:lnTo>
                    <a:pt x="82207" y="150543"/>
                  </a:lnTo>
                  <a:lnTo>
                    <a:pt x="90257" y="125709"/>
                  </a:lnTo>
                  <a:lnTo>
                    <a:pt x="127250" y="112350"/>
                  </a:lnTo>
                  <a:lnTo>
                    <a:pt x="143178" y="88887"/>
                  </a:lnTo>
                  <a:lnTo>
                    <a:pt x="183597" y="79467"/>
                  </a:lnTo>
                  <a:lnTo>
                    <a:pt x="206718" y="58059"/>
                  </a:lnTo>
                  <a:lnTo>
                    <a:pt x="249534" y="53263"/>
                  </a:lnTo>
                  <a:lnTo>
                    <a:pt x="278992" y="34767"/>
                  </a:lnTo>
                  <a:lnTo>
                    <a:pt x="322664" y="34595"/>
                  </a:lnTo>
                  <a:lnTo>
                    <a:pt x="357603" y="19524"/>
                  </a:lnTo>
                  <a:lnTo>
                    <a:pt x="400590" y="23977"/>
                  </a:lnTo>
                  <a:lnTo>
                    <a:pt x="439639" y="12845"/>
                  </a:lnTo>
                  <a:lnTo>
                    <a:pt x="480571" y="21751"/>
                  </a:lnTo>
                  <a:lnTo>
                    <a:pt x="522531" y="15071"/>
                  </a:lnTo>
                  <a:lnTo>
                    <a:pt x="559867" y="28259"/>
                  </a:lnTo>
                  <a:lnTo>
                    <a:pt x="603369" y="26032"/>
                  </a:lnTo>
                  <a:lnTo>
                    <a:pt x="635909" y="42988"/>
                  </a:lnTo>
                  <a:lnTo>
                    <a:pt x="679239" y="45385"/>
                  </a:lnTo>
                  <a:lnTo>
                    <a:pt x="705957" y="65595"/>
                  </a:lnTo>
                  <a:lnTo>
                    <a:pt x="747917" y="72616"/>
                  </a:lnTo>
                  <a:lnTo>
                    <a:pt x="767613" y="95224"/>
                  </a:lnTo>
                  <a:close/>
                </a:path>
              </a:pathLst>
            </a:custGeom>
            <a:solidFill>
              <a:srgbClr val="FFE088"/>
            </a:solidFill>
            <a:ln w="9525" cap="flat">
              <a:noFill/>
              <a:prstDash val="solid"/>
              <a:miter/>
            </a:ln>
          </p:spPr>
          <p:txBody>
            <a:bodyPr rtlCol="0" anchor="ctr"/>
            <a:lstStyle/>
            <a:p>
              <a:endParaRPr lang="en-US" sz="1050"/>
            </a:p>
          </p:txBody>
        </p:sp>
        <p:sp>
          <p:nvSpPr>
            <p:cNvPr id="309" name="Freeform: Shape 237">
              <a:extLst>
                <a:ext uri="{FF2B5EF4-FFF2-40B4-BE49-F238E27FC236}">
                  <a16:creationId xmlns:a16="http://schemas.microsoft.com/office/drawing/2014/main" id="{B3AF3FB2-B7B7-9DA9-DF1E-C39EC0507F6D}"/>
                </a:ext>
              </a:extLst>
            </p:cNvPr>
            <p:cNvSpPr/>
            <p:nvPr/>
          </p:nvSpPr>
          <p:spPr>
            <a:xfrm>
              <a:off x="12198206" y="6299074"/>
              <a:ext cx="753569" cy="256898"/>
            </a:xfrm>
            <a:custGeom>
              <a:avLst/>
              <a:gdLst>
                <a:gd name="connsiteX0" fmla="*/ 637331 w 753568"/>
                <a:gd name="connsiteY0" fmla="*/ 75100 h 256898"/>
                <a:gd name="connsiteX1" fmla="*/ 119252 w 753568"/>
                <a:gd name="connsiteY1" fmla="*/ 74929 h 256898"/>
                <a:gd name="connsiteX2" fmla="*/ 15636 w 753568"/>
                <a:gd name="connsiteY2" fmla="*/ 250305 h 256898"/>
                <a:gd name="connsiteX3" fmla="*/ 119252 w 753568"/>
                <a:gd name="connsiteY3" fmla="*/ 126822 h 256898"/>
                <a:gd name="connsiteX4" fmla="*/ 637331 w 753568"/>
                <a:gd name="connsiteY4" fmla="*/ 126994 h 256898"/>
                <a:gd name="connsiteX5" fmla="*/ 742488 w 753568"/>
                <a:gd name="connsiteY5" fmla="*/ 251675 h 256898"/>
                <a:gd name="connsiteX6" fmla="*/ 637331 w 753568"/>
                <a:gd name="connsiteY6" fmla="*/ 75100 h 25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568" h="256898">
                  <a:moveTo>
                    <a:pt x="637331" y="75100"/>
                  </a:moveTo>
                  <a:cubicBezTo>
                    <a:pt x="493810" y="-7792"/>
                    <a:pt x="261916" y="-7964"/>
                    <a:pt x="119252" y="74929"/>
                  </a:cubicBezTo>
                  <a:cubicBezTo>
                    <a:pt x="36873" y="122883"/>
                    <a:pt x="2278" y="187964"/>
                    <a:pt x="15636" y="250305"/>
                  </a:cubicBezTo>
                  <a:cubicBezTo>
                    <a:pt x="25056" y="205091"/>
                    <a:pt x="59652" y="161589"/>
                    <a:pt x="119252" y="126822"/>
                  </a:cubicBezTo>
                  <a:cubicBezTo>
                    <a:pt x="261745" y="44101"/>
                    <a:pt x="493810" y="44101"/>
                    <a:pt x="637331" y="126994"/>
                  </a:cubicBezTo>
                  <a:cubicBezTo>
                    <a:pt x="697959" y="161932"/>
                    <a:pt x="733068" y="206118"/>
                    <a:pt x="742488" y="251675"/>
                  </a:cubicBezTo>
                  <a:cubicBezTo>
                    <a:pt x="755847" y="188992"/>
                    <a:pt x="720737" y="123226"/>
                    <a:pt x="637331" y="75100"/>
                  </a:cubicBezTo>
                  <a:close/>
                </a:path>
              </a:pathLst>
            </a:custGeom>
            <a:solidFill>
              <a:srgbClr val="FFC950"/>
            </a:solidFill>
            <a:ln w="9525" cap="flat">
              <a:noFill/>
              <a:prstDash val="solid"/>
              <a:miter/>
            </a:ln>
          </p:spPr>
          <p:txBody>
            <a:bodyPr rtlCol="0" anchor="ctr"/>
            <a:lstStyle/>
            <a:p>
              <a:endParaRPr lang="en-US" sz="1050"/>
            </a:p>
          </p:txBody>
        </p:sp>
        <p:sp>
          <p:nvSpPr>
            <p:cNvPr id="310" name="Freeform: Shape 238">
              <a:extLst>
                <a:ext uri="{FF2B5EF4-FFF2-40B4-BE49-F238E27FC236}">
                  <a16:creationId xmlns:a16="http://schemas.microsoft.com/office/drawing/2014/main" id="{C7379C7F-B3C2-0211-6C5A-D23EBBA50AB0}"/>
                </a:ext>
              </a:extLst>
            </p:cNvPr>
            <p:cNvSpPr/>
            <p:nvPr/>
          </p:nvSpPr>
          <p:spPr>
            <a:xfrm>
              <a:off x="12200998" y="6351032"/>
              <a:ext cx="736442" cy="393911"/>
            </a:xfrm>
            <a:custGeom>
              <a:avLst/>
              <a:gdLst>
                <a:gd name="connsiteX0" fmla="*/ 634539 w 736442"/>
                <a:gd name="connsiteY0" fmla="*/ 75036 h 393910"/>
                <a:gd name="connsiteX1" fmla="*/ 116461 w 736442"/>
                <a:gd name="connsiteY1" fmla="*/ 74864 h 393910"/>
                <a:gd name="connsiteX2" fmla="*/ 12845 w 736442"/>
                <a:gd name="connsiteY2" fmla="*/ 198347 h 393910"/>
                <a:gd name="connsiteX3" fmla="*/ 118002 w 736442"/>
                <a:gd name="connsiteY3" fmla="*/ 323029 h 393910"/>
                <a:gd name="connsiteX4" fmla="*/ 636081 w 736442"/>
                <a:gd name="connsiteY4" fmla="*/ 323029 h 393910"/>
                <a:gd name="connsiteX5" fmla="*/ 739696 w 736442"/>
                <a:gd name="connsiteY5" fmla="*/ 199717 h 393910"/>
                <a:gd name="connsiteX6" fmla="*/ 634539 w 736442"/>
                <a:gd name="connsiteY6" fmla="*/ 75036 h 393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442" h="393910">
                  <a:moveTo>
                    <a:pt x="634539" y="75036"/>
                  </a:moveTo>
                  <a:cubicBezTo>
                    <a:pt x="491019" y="-7857"/>
                    <a:pt x="259125" y="-7857"/>
                    <a:pt x="116461" y="74864"/>
                  </a:cubicBezTo>
                  <a:cubicBezTo>
                    <a:pt x="56860" y="109631"/>
                    <a:pt x="22265" y="153133"/>
                    <a:pt x="12845" y="198347"/>
                  </a:cubicBezTo>
                  <a:cubicBezTo>
                    <a:pt x="22265" y="243904"/>
                    <a:pt x="57545" y="288090"/>
                    <a:pt x="118002" y="323029"/>
                  </a:cubicBezTo>
                  <a:cubicBezTo>
                    <a:pt x="261523" y="405921"/>
                    <a:pt x="493416" y="405921"/>
                    <a:pt x="636081" y="323029"/>
                  </a:cubicBezTo>
                  <a:cubicBezTo>
                    <a:pt x="695681" y="288262"/>
                    <a:pt x="730277" y="244760"/>
                    <a:pt x="739696" y="199717"/>
                  </a:cubicBezTo>
                  <a:cubicBezTo>
                    <a:pt x="730277" y="154160"/>
                    <a:pt x="694996" y="109974"/>
                    <a:pt x="634539" y="75036"/>
                  </a:cubicBezTo>
                  <a:close/>
                </a:path>
              </a:pathLst>
            </a:custGeom>
            <a:solidFill>
              <a:srgbClr val="FFD469"/>
            </a:solidFill>
            <a:ln w="9525" cap="flat">
              <a:noFill/>
              <a:prstDash val="solid"/>
              <a:miter/>
            </a:ln>
          </p:spPr>
          <p:txBody>
            <a:bodyPr rtlCol="0" anchor="ctr"/>
            <a:lstStyle/>
            <a:p>
              <a:endParaRPr lang="en-US" sz="1050"/>
            </a:p>
          </p:txBody>
        </p:sp>
        <p:sp>
          <p:nvSpPr>
            <p:cNvPr id="311" name="Freeform: Shape 239">
              <a:extLst>
                <a:ext uri="{FF2B5EF4-FFF2-40B4-BE49-F238E27FC236}">
                  <a16:creationId xmlns:a16="http://schemas.microsoft.com/office/drawing/2014/main" id="{F88CCDA3-5831-2586-B493-2BA6DDD51039}"/>
                </a:ext>
              </a:extLst>
            </p:cNvPr>
            <p:cNvSpPr/>
            <p:nvPr/>
          </p:nvSpPr>
          <p:spPr>
            <a:xfrm>
              <a:off x="12708458" y="6432576"/>
              <a:ext cx="51380" cy="68506"/>
            </a:xfrm>
            <a:custGeom>
              <a:avLst/>
              <a:gdLst>
                <a:gd name="connsiteX0" fmla="*/ 52750 w 51379"/>
                <a:gd name="connsiteY0" fmla="*/ 12845 h 68506"/>
                <a:gd name="connsiteX1" fmla="*/ 52750 w 51379"/>
                <a:gd name="connsiteY1" fmla="*/ 43330 h 68506"/>
                <a:gd name="connsiteX2" fmla="*/ 12845 w 51379"/>
                <a:gd name="connsiteY2" fmla="*/ 66622 h 68506"/>
                <a:gd name="connsiteX3" fmla="*/ 12845 w 51379"/>
                <a:gd name="connsiteY3" fmla="*/ 36137 h 68506"/>
              </a:gdLst>
              <a:ahLst/>
              <a:cxnLst>
                <a:cxn ang="0">
                  <a:pos x="connsiteX0" y="connsiteY0"/>
                </a:cxn>
                <a:cxn ang="0">
                  <a:pos x="connsiteX1" y="connsiteY1"/>
                </a:cxn>
                <a:cxn ang="0">
                  <a:pos x="connsiteX2" y="connsiteY2"/>
                </a:cxn>
                <a:cxn ang="0">
                  <a:pos x="connsiteX3" y="connsiteY3"/>
                </a:cxn>
              </a:cxnLst>
              <a:rect l="l" t="t" r="r" b="b"/>
              <a:pathLst>
                <a:path w="51379" h="68506">
                  <a:moveTo>
                    <a:pt x="52750" y="12845"/>
                  </a:moveTo>
                  <a:lnTo>
                    <a:pt x="52750" y="43330"/>
                  </a:lnTo>
                  <a:lnTo>
                    <a:pt x="12845" y="66622"/>
                  </a:lnTo>
                  <a:lnTo>
                    <a:pt x="12845" y="36137"/>
                  </a:lnTo>
                  <a:close/>
                </a:path>
              </a:pathLst>
            </a:custGeom>
            <a:solidFill>
              <a:srgbClr val="FFB839"/>
            </a:solidFill>
            <a:ln w="9525" cap="flat">
              <a:noFill/>
              <a:prstDash val="solid"/>
              <a:miter/>
            </a:ln>
          </p:spPr>
          <p:txBody>
            <a:bodyPr rtlCol="0" anchor="ctr"/>
            <a:lstStyle/>
            <a:p>
              <a:endParaRPr lang="en-US" sz="1050"/>
            </a:p>
          </p:txBody>
        </p:sp>
        <p:sp>
          <p:nvSpPr>
            <p:cNvPr id="312" name="Freeform: Shape 240">
              <a:extLst>
                <a:ext uri="{FF2B5EF4-FFF2-40B4-BE49-F238E27FC236}">
                  <a16:creationId xmlns:a16="http://schemas.microsoft.com/office/drawing/2014/main" id="{6778D9C6-DBCA-7C1F-AD1F-C4FFF7049FC9}"/>
                </a:ext>
              </a:extLst>
            </p:cNvPr>
            <p:cNvSpPr/>
            <p:nvPr/>
          </p:nvSpPr>
          <p:spPr>
            <a:xfrm>
              <a:off x="12559628" y="6457570"/>
              <a:ext cx="85633" cy="68506"/>
            </a:xfrm>
            <a:custGeom>
              <a:avLst/>
              <a:gdLst>
                <a:gd name="connsiteX0" fmla="*/ 12845 w 85632"/>
                <a:gd name="connsiteY0" fmla="*/ 60296 h 68506"/>
                <a:gd name="connsiteX1" fmla="*/ 12845 w 85632"/>
                <a:gd name="connsiteY1" fmla="*/ 29811 h 68506"/>
                <a:gd name="connsiteX2" fmla="*/ 21066 w 85632"/>
                <a:gd name="connsiteY2" fmla="*/ 18679 h 68506"/>
                <a:gd name="connsiteX3" fmla="*/ 44358 w 85632"/>
                <a:gd name="connsiteY3" fmla="*/ 12856 h 68506"/>
                <a:gd name="connsiteX4" fmla="*/ 75528 w 85632"/>
                <a:gd name="connsiteY4" fmla="*/ 18679 h 68506"/>
                <a:gd name="connsiteX5" fmla="*/ 75357 w 85632"/>
                <a:gd name="connsiteY5" fmla="*/ 49164 h 68506"/>
                <a:gd name="connsiteX6" fmla="*/ 44187 w 85632"/>
                <a:gd name="connsiteY6" fmla="*/ 43341 h 68506"/>
                <a:gd name="connsiteX7" fmla="*/ 20894 w 85632"/>
                <a:gd name="connsiteY7" fmla="*/ 49164 h 68506"/>
                <a:gd name="connsiteX8" fmla="*/ 12845 w 85632"/>
                <a:gd name="connsiteY8" fmla="*/ 60296 h 6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632" h="68506">
                  <a:moveTo>
                    <a:pt x="12845" y="60296"/>
                  </a:moveTo>
                  <a:lnTo>
                    <a:pt x="12845" y="29811"/>
                  </a:lnTo>
                  <a:cubicBezTo>
                    <a:pt x="12845" y="25530"/>
                    <a:pt x="15585" y="21762"/>
                    <a:pt x="21066" y="18679"/>
                  </a:cubicBezTo>
                  <a:cubicBezTo>
                    <a:pt x="27403" y="15082"/>
                    <a:pt x="35110" y="13027"/>
                    <a:pt x="44358" y="12856"/>
                  </a:cubicBezTo>
                  <a:cubicBezTo>
                    <a:pt x="53435" y="12685"/>
                    <a:pt x="63882" y="14568"/>
                    <a:pt x="75528" y="18679"/>
                  </a:cubicBezTo>
                  <a:lnTo>
                    <a:pt x="75357" y="49164"/>
                  </a:lnTo>
                  <a:cubicBezTo>
                    <a:pt x="63882" y="45054"/>
                    <a:pt x="53435" y="43170"/>
                    <a:pt x="44187" y="43341"/>
                  </a:cubicBezTo>
                  <a:cubicBezTo>
                    <a:pt x="34938" y="43512"/>
                    <a:pt x="27231" y="45567"/>
                    <a:pt x="20894" y="49164"/>
                  </a:cubicBezTo>
                  <a:cubicBezTo>
                    <a:pt x="15585" y="52247"/>
                    <a:pt x="12845" y="56015"/>
                    <a:pt x="12845" y="60296"/>
                  </a:cubicBezTo>
                  <a:close/>
                </a:path>
              </a:pathLst>
            </a:custGeom>
            <a:solidFill>
              <a:srgbClr val="FFB839"/>
            </a:solidFill>
            <a:ln w="9525" cap="flat">
              <a:noFill/>
              <a:prstDash val="solid"/>
              <a:miter/>
            </a:ln>
          </p:spPr>
          <p:txBody>
            <a:bodyPr rtlCol="0" anchor="ctr"/>
            <a:lstStyle/>
            <a:p>
              <a:endParaRPr lang="en-US" sz="1050"/>
            </a:p>
          </p:txBody>
        </p:sp>
        <p:sp>
          <p:nvSpPr>
            <p:cNvPr id="313" name="Freeform: Shape 241">
              <a:extLst>
                <a:ext uri="{FF2B5EF4-FFF2-40B4-BE49-F238E27FC236}">
                  <a16:creationId xmlns:a16="http://schemas.microsoft.com/office/drawing/2014/main" id="{EEB14419-DBB1-1C57-8937-5D0175A253AE}"/>
                </a:ext>
              </a:extLst>
            </p:cNvPr>
            <p:cNvSpPr/>
            <p:nvPr/>
          </p:nvSpPr>
          <p:spPr>
            <a:xfrm>
              <a:off x="12597820" y="6483784"/>
              <a:ext cx="85633" cy="85633"/>
            </a:xfrm>
            <a:custGeom>
              <a:avLst/>
              <a:gdLst>
                <a:gd name="connsiteX0" fmla="*/ 75186 w 85632"/>
                <a:gd name="connsiteY0" fmla="*/ 12845 h 85632"/>
                <a:gd name="connsiteX1" fmla="*/ 75186 w 85632"/>
                <a:gd name="connsiteY1" fmla="*/ 43502 h 85632"/>
                <a:gd name="connsiteX2" fmla="*/ 12845 w 85632"/>
                <a:gd name="connsiteY2" fmla="*/ 79638 h 85632"/>
                <a:gd name="connsiteX3" fmla="*/ 13016 w 85632"/>
                <a:gd name="connsiteY3" fmla="*/ 49153 h 85632"/>
              </a:gdLst>
              <a:ahLst/>
              <a:cxnLst>
                <a:cxn ang="0">
                  <a:pos x="connsiteX0" y="connsiteY0"/>
                </a:cxn>
                <a:cxn ang="0">
                  <a:pos x="connsiteX1" y="connsiteY1"/>
                </a:cxn>
                <a:cxn ang="0">
                  <a:pos x="connsiteX2" y="connsiteY2"/>
                </a:cxn>
                <a:cxn ang="0">
                  <a:pos x="connsiteX3" y="connsiteY3"/>
                </a:cxn>
              </a:cxnLst>
              <a:rect l="l" t="t" r="r" b="b"/>
              <a:pathLst>
                <a:path w="85632" h="85632">
                  <a:moveTo>
                    <a:pt x="75186" y="12845"/>
                  </a:moveTo>
                  <a:lnTo>
                    <a:pt x="75186" y="43502"/>
                  </a:lnTo>
                  <a:lnTo>
                    <a:pt x="12845" y="79638"/>
                  </a:lnTo>
                  <a:lnTo>
                    <a:pt x="13016" y="49153"/>
                  </a:lnTo>
                  <a:close/>
                </a:path>
              </a:pathLst>
            </a:custGeom>
            <a:solidFill>
              <a:srgbClr val="FFB839"/>
            </a:solidFill>
            <a:ln w="9525" cap="flat">
              <a:noFill/>
              <a:prstDash val="solid"/>
              <a:miter/>
            </a:ln>
          </p:spPr>
          <p:txBody>
            <a:bodyPr rtlCol="0" anchor="ctr"/>
            <a:lstStyle/>
            <a:p>
              <a:endParaRPr lang="en-US" sz="1050"/>
            </a:p>
          </p:txBody>
        </p:sp>
        <p:sp>
          <p:nvSpPr>
            <p:cNvPr id="314" name="Freeform: Shape 242">
              <a:extLst>
                <a:ext uri="{FF2B5EF4-FFF2-40B4-BE49-F238E27FC236}">
                  <a16:creationId xmlns:a16="http://schemas.microsoft.com/office/drawing/2014/main" id="{D35469E4-CF1A-EE80-6244-D96D959ADF86}"/>
                </a:ext>
              </a:extLst>
            </p:cNvPr>
            <p:cNvSpPr/>
            <p:nvPr/>
          </p:nvSpPr>
          <p:spPr>
            <a:xfrm>
              <a:off x="12477763" y="6467000"/>
              <a:ext cx="51380" cy="102759"/>
            </a:xfrm>
            <a:custGeom>
              <a:avLst/>
              <a:gdLst>
                <a:gd name="connsiteX0" fmla="*/ 12845 w 51379"/>
                <a:gd name="connsiteY0" fmla="*/ 43330 h 102759"/>
                <a:gd name="connsiteX1" fmla="*/ 13016 w 51379"/>
                <a:gd name="connsiteY1" fmla="*/ 12845 h 102759"/>
                <a:gd name="connsiteX2" fmla="*/ 21237 w 51379"/>
                <a:gd name="connsiteY2" fmla="*/ 36993 h 102759"/>
                <a:gd name="connsiteX3" fmla="*/ 51551 w 51379"/>
                <a:gd name="connsiteY3" fmla="*/ 70561 h 102759"/>
                <a:gd name="connsiteX4" fmla="*/ 51380 w 51379"/>
                <a:gd name="connsiteY4" fmla="*/ 101047 h 102759"/>
                <a:gd name="connsiteX5" fmla="*/ 21066 w 51379"/>
                <a:gd name="connsiteY5" fmla="*/ 67479 h 102759"/>
                <a:gd name="connsiteX6" fmla="*/ 12845 w 51379"/>
                <a:gd name="connsiteY6" fmla="*/ 43330 h 10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379" h="102759">
                  <a:moveTo>
                    <a:pt x="12845" y="43330"/>
                  </a:moveTo>
                  <a:lnTo>
                    <a:pt x="13016" y="12845"/>
                  </a:lnTo>
                  <a:cubicBezTo>
                    <a:pt x="13016" y="21065"/>
                    <a:pt x="15756" y="29115"/>
                    <a:pt x="21237" y="36993"/>
                  </a:cubicBezTo>
                  <a:cubicBezTo>
                    <a:pt x="28259" y="46927"/>
                    <a:pt x="38192" y="58059"/>
                    <a:pt x="51551" y="70561"/>
                  </a:cubicBezTo>
                  <a:lnTo>
                    <a:pt x="51380" y="101047"/>
                  </a:lnTo>
                  <a:cubicBezTo>
                    <a:pt x="38021" y="88544"/>
                    <a:pt x="27916" y="77412"/>
                    <a:pt x="21066" y="67479"/>
                  </a:cubicBezTo>
                  <a:cubicBezTo>
                    <a:pt x="15585" y="59600"/>
                    <a:pt x="12845" y="51551"/>
                    <a:pt x="12845" y="43330"/>
                  </a:cubicBezTo>
                  <a:close/>
                </a:path>
              </a:pathLst>
            </a:custGeom>
            <a:solidFill>
              <a:srgbClr val="FFB839"/>
            </a:solidFill>
            <a:ln w="9525" cap="flat">
              <a:noFill/>
              <a:prstDash val="solid"/>
              <a:miter/>
            </a:ln>
          </p:spPr>
          <p:txBody>
            <a:bodyPr rtlCol="0" anchor="ctr"/>
            <a:lstStyle/>
            <a:p>
              <a:endParaRPr lang="en-US" sz="1050"/>
            </a:p>
          </p:txBody>
        </p:sp>
        <p:sp>
          <p:nvSpPr>
            <p:cNvPr id="315" name="Freeform: Shape 243">
              <a:extLst>
                <a:ext uri="{FF2B5EF4-FFF2-40B4-BE49-F238E27FC236}">
                  <a16:creationId xmlns:a16="http://schemas.microsoft.com/office/drawing/2014/main" id="{616B076A-47A2-8BEC-46F9-A304B39082DB}"/>
                </a:ext>
              </a:extLst>
            </p:cNvPr>
            <p:cNvSpPr/>
            <p:nvPr/>
          </p:nvSpPr>
          <p:spPr>
            <a:xfrm>
              <a:off x="12660161" y="6483784"/>
              <a:ext cx="51380" cy="85633"/>
            </a:xfrm>
            <a:custGeom>
              <a:avLst/>
              <a:gdLst>
                <a:gd name="connsiteX0" fmla="*/ 50181 w 51379"/>
                <a:gd name="connsiteY0" fmla="*/ 56518 h 85632"/>
                <a:gd name="connsiteX1" fmla="*/ 50181 w 51379"/>
                <a:gd name="connsiteY1" fmla="*/ 87003 h 85632"/>
                <a:gd name="connsiteX2" fmla="*/ 12845 w 51379"/>
                <a:gd name="connsiteY2" fmla="*/ 43330 h 85632"/>
                <a:gd name="connsiteX3" fmla="*/ 13016 w 51379"/>
                <a:gd name="connsiteY3" fmla="*/ 12845 h 85632"/>
                <a:gd name="connsiteX4" fmla="*/ 50181 w 51379"/>
                <a:gd name="connsiteY4" fmla="*/ 56518 h 85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79" h="85632">
                  <a:moveTo>
                    <a:pt x="50181" y="56518"/>
                  </a:moveTo>
                  <a:lnTo>
                    <a:pt x="50181" y="87003"/>
                  </a:lnTo>
                  <a:cubicBezTo>
                    <a:pt x="42303" y="70219"/>
                    <a:pt x="29800" y="55661"/>
                    <a:pt x="12845" y="43330"/>
                  </a:cubicBezTo>
                  <a:lnTo>
                    <a:pt x="13016" y="12845"/>
                  </a:lnTo>
                  <a:cubicBezTo>
                    <a:pt x="29800" y="25348"/>
                    <a:pt x="42303" y="39905"/>
                    <a:pt x="50181" y="56518"/>
                  </a:cubicBezTo>
                  <a:close/>
                </a:path>
              </a:pathLst>
            </a:custGeom>
            <a:solidFill>
              <a:srgbClr val="FFB839"/>
            </a:solidFill>
            <a:ln w="9525" cap="flat">
              <a:noFill/>
              <a:prstDash val="solid"/>
              <a:miter/>
            </a:ln>
          </p:spPr>
          <p:txBody>
            <a:bodyPr rtlCol="0" anchor="ctr"/>
            <a:lstStyle/>
            <a:p>
              <a:endParaRPr lang="en-US" sz="1050"/>
            </a:p>
          </p:txBody>
        </p:sp>
        <p:sp>
          <p:nvSpPr>
            <p:cNvPr id="316" name="Freeform: Shape 244">
              <a:extLst>
                <a:ext uri="{FF2B5EF4-FFF2-40B4-BE49-F238E27FC236}">
                  <a16:creationId xmlns:a16="http://schemas.microsoft.com/office/drawing/2014/main" id="{1BCFBD18-8B05-E844-9C3F-7C6B75DD6405}"/>
                </a:ext>
              </a:extLst>
            </p:cNvPr>
            <p:cNvSpPr/>
            <p:nvPr/>
          </p:nvSpPr>
          <p:spPr>
            <a:xfrm>
              <a:off x="12697497" y="6512043"/>
              <a:ext cx="85633" cy="68506"/>
            </a:xfrm>
            <a:custGeom>
              <a:avLst/>
              <a:gdLst>
                <a:gd name="connsiteX0" fmla="*/ 76384 w 85632"/>
                <a:gd name="connsiteY0" fmla="*/ 12845 h 68506"/>
                <a:gd name="connsiteX1" fmla="*/ 76213 w 85632"/>
                <a:gd name="connsiteY1" fmla="*/ 43331 h 68506"/>
                <a:gd name="connsiteX2" fmla="*/ 12845 w 85632"/>
                <a:gd name="connsiteY2" fmla="*/ 58915 h 68506"/>
                <a:gd name="connsiteX3" fmla="*/ 12845 w 85632"/>
                <a:gd name="connsiteY3" fmla="*/ 28259 h 68506"/>
              </a:gdLst>
              <a:ahLst/>
              <a:cxnLst>
                <a:cxn ang="0">
                  <a:pos x="connsiteX0" y="connsiteY0"/>
                </a:cxn>
                <a:cxn ang="0">
                  <a:pos x="connsiteX1" y="connsiteY1"/>
                </a:cxn>
                <a:cxn ang="0">
                  <a:pos x="connsiteX2" y="connsiteY2"/>
                </a:cxn>
                <a:cxn ang="0">
                  <a:pos x="connsiteX3" y="connsiteY3"/>
                </a:cxn>
              </a:cxnLst>
              <a:rect l="l" t="t" r="r" b="b"/>
              <a:pathLst>
                <a:path w="85632" h="68506">
                  <a:moveTo>
                    <a:pt x="76384" y="12845"/>
                  </a:moveTo>
                  <a:lnTo>
                    <a:pt x="76213" y="43331"/>
                  </a:lnTo>
                  <a:lnTo>
                    <a:pt x="12845" y="58915"/>
                  </a:lnTo>
                  <a:lnTo>
                    <a:pt x="12845" y="28259"/>
                  </a:lnTo>
                  <a:close/>
                </a:path>
              </a:pathLst>
            </a:custGeom>
            <a:solidFill>
              <a:srgbClr val="FFB839"/>
            </a:solidFill>
            <a:ln w="9525" cap="flat">
              <a:noFill/>
              <a:prstDash val="solid"/>
              <a:miter/>
            </a:ln>
          </p:spPr>
          <p:txBody>
            <a:bodyPr rtlCol="0" anchor="ctr"/>
            <a:lstStyle/>
            <a:p>
              <a:endParaRPr lang="en-US" sz="1050"/>
            </a:p>
          </p:txBody>
        </p:sp>
        <p:sp>
          <p:nvSpPr>
            <p:cNvPr id="317" name="Freeform: Shape 245">
              <a:extLst>
                <a:ext uri="{FF2B5EF4-FFF2-40B4-BE49-F238E27FC236}">
                  <a16:creationId xmlns:a16="http://schemas.microsoft.com/office/drawing/2014/main" id="{45F73854-93FB-7544-9F91-F890694C269B}"/>
                </a:ext>
              </a:extLst>
            </p:cNvPr>
            <p:cNvSpPr/>
            <p:nvPr/>
          </p:nvSpPr>
          <p:spPr>
            <a:xfrm>
              <a:off x="12543872" y="6551263"/>
              <a:ext cx="34253" cy="68506"/>
            </a:xfrm>
            <a:custGeom>
              <a:avLst/>
              <a:gdLst>
                <a:gd name="connsiteX0" fmla="*/ 22607 w 34253"/>
                <a:gd name="connsiteY0" fmla="*/ 31684 h 68506"/>
                <a:gd name="connsiteX1" fmla="*/ 22436 w 34253"/>
                <a:gd name="connsiteY1" fmla="*/ 62170 h 68506"/>
                <a:gd name="connsiteX2" fmla="*/ 22265 w 34253"/>
                <a:gd name="connsiteY2" fmla="*/ 60800 h 68506"/>
                <a:gd name="connsiteX3" fmla="*/ 12845 w 34253"/>
                <a:gd name="connsiteY3" fmla="*/ 43330 h 68506"/>
                <a:gd name="connsiteX4" fmla="*/ 13016 w 34253"/>
                <a:gd name="connsiteY4" fmla="*/ 12845 h 68506"/>
                <a:gd name="connsiteX5" fmla="*/ 22436 w 34253"/>
                <a:gd name="connsiteY5" fmla="*/ 30314 h 68506"/>
                <a:gd name="connsiteX6" fmla="*/ 22607 w 34253"/>
                <a:gd name="connsiteY6" fmla="*/ 31684 h 6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253" h="68506">
                  <a:moveTo>
                    <a:pt x="22607" y="31684"/>
                  </a:moveTo>
                  <a:lnTo>
                    <a:pt x="22436" y="62170"/>
                  </a:lnTo>
                  <a:cubicBezTo>
                    <a:pt x="22436" y="61656"/>
                    <a:pt x="22436" y="61142"/>
                    <a:pt x="22265" y="60800"/>
                  </a:cubicBezTo>
                  <a:cubicBezTo>
                    <a:pt x="21579" y="55833"/>
                    <a:pt x="18497" y="50010"/>
                    <a:pt x="12845" y="43330"/>
                  </a:cubicBezTo>
                  <a:lnTo>
                    <a:pt x="13016" y="12845"/>
                  </a:lnTo>
                  <a:cubicBezTo>
                    <a:pt x="18668" y="19525"/>
                    <a:pt x="21751" y="25348"/>
                    <a:pt x="22436" y="30314"/>
                  </a:cubicBezTo>
                  <a:cubicBezTo>
                    <a:pt x="22607" y="30828"/>
                    <a:pt x="22607" y="31170"/>
                    <a:pt x="22607" y="31684"/>
                  </a:cubicBezTo>
                  <a:close/>
                </a:path>
              </a:pathLst>
            </a:custGeom>
            <a:solidFill>
              <a:srgbClr val="FFB839"/>
            </a:solidFill>
            <a:ln w="9525" cap="flat">
              <a:noFill/>
              <a:prstDash val="solid"/>
              <a:miter/>
            </a:ln>
          </p:spPr>
          <p:txBody>
            <a:bodyPr rtlCol="0" anchor="ctr"/>
            <a:lstStyle/>
            <a:p>
              <a:endParaRPr lang="en-US" sz="1050"/>
            </a:p>
          </p:txBody>
        </p:sp>
        <p:sp>
          <p:nvSpPr>
            <p:cNvPr id="318" name="Freeform: Shape 246">
              <a:extLst>
                <a:ext uri="{FF2B5EF4-FFF2-40B4-BE49-F238E27FC236}">
                  <a16:creationId xmlns:a16="http://schemas.microsoft.com/office/drawing/2014/main" id="{88D6952D-672B-A92F-3DD5-BA857C19053A}"/>
                </a:ext>
              </a:extLst>
            </p:cNvPr>
            <p:cNvSpPr/>
            <p:nvPr/>
          </p:nvSpPr>
          <p:spPr>
            <a:xfrm>
              <a:off x="12493520" y="6551263"/>
              <a:ext cx="68506" cy="85633"/>
            </a:xfrm>
            <a:custGeom>
              <a:avLst/>
              <a:gdLst>
                <a:gd name="connsiteX0" fmla="*/ 63368 w 68506"/>
                <a:gd name="connsiteY0" fmla="*/ 12845 h 85632"/>
                <a:gd name="connsiteX1" fmla="*/ 63368 w 68506"/>
                <a:gd name="connsiteY1" fmla="*/ 43502 h 85632"/>
                <a:gd name="connsiteX2" fmla="*/ 12845 w 68506"/>
                <a:gd name="connsiteY2" fmla="*/ 72788 h 85632"/>
                <a:gd name="connsiteX3" fmla="*/ 12845 w 68506"/>
                <a:gd name="connsiteY3" fmla="*/ 42303 h 85632"/>
              </a:gdLst>
              <a:ahLst/>
              <a:cxnLst>
                <a:cxn ang="0">
                  <a:pos x="connsiteX0" y="connsiteY0"/>
                </a:cxn>
                <a:cxn ang="0">
                  <a:pos x="connsiteX1" y="connsiteY1"/>
                </a:cxn>
                <a:cxn ang="0">
                  <a:pos x="connsiteX2" y="connsiteY2"/>
                </a:cxn>
                <a:cxn ang="0">
                  <a:pos x="connsiteX3" y="connsiteY3"/>
                </a:cxn>
              </a:cxnLst>
              <a:rect l="l" t="t" r="r" b="b"/>
              <a:pathLst>
                <a:path w="68506" h="85632">
                  <a:moveTo>
                    <a:pt x="63368" y="12845"/>
                  </a:moveTo>
                  <a:lnTo>
                    <a:pt x="63368" y="43502"/>
                  </a:lnTo>
                  <a:lnTo>
                    <a:pt x="12845" y="72788"/>
                  </a:lnTo>
                  <a:lnTo>
                    <a:pt x="12845" y="42303"/>
                  </a:lnTo>
                  <a:close/>
                </a:path>
              </a:pathLst>
            </a:custGeom>
            <a:solidFill>
              <a:srgbClr val="FFB839"/>
            </a:solidFill>
            <a:ln w="9525" cap="flat">
              <a:noFill/>
              <a:prstDash val="solid"/>
              <a:miter/>
            </a:ln>
          </p:spPr>
          <p:txBody>
            <a:bodyPr rtlCol="0" anchor="ctr"/>
            <a:lstStyle/>
            <a:p>
              <a:endParaRPr lang="en-US" sz="1050"/>
            </a:p>
          </p:txBody>
        </p:sp>
        <p:sp>
          <p:nvSpPr>
            <p:cNvPr id="319" name="Freeform: Shape 247">
              <a:extLst>
                <a:ext uri="{FF2B5EF4-FFF2-40B4-BE49-F238E27FC236}">
                  <a16:creationId xmlns:a16="http://schemas.microsoft.com/office/drawing/2014/main" id="{B1D31FB2-6DB6-18B1-A429-EAF7A7BF62E5}"/>
                </a:ext>
              </a:extLst>
            </p:cNvPr>
            <p:cNvSpPr/>
            <p:nvPr/>
          </p:nvSpPr>
          <p:spPr>
            <a:xfrm>
              <a:off x="12635841" y="6577124"/>
              <a:ext cx="17127" cy="51380"/>
            </a:xfrm>
            <a:custGeom>
              <a:avLst/>
              <a:gdLst>
                <a:gd name="connsiteX0" fmla="*/ 13530 w 17126"/>
                <a:gd name="connsiteY0" fmla="*/ 12845 h 51379"/>
                <a:gd name="connsiteX1" fmla="*/ 13359 w 17126"/>
                <a:gd name="connsiteY1" fmla="*/ 43330 h 51379"/>
                <a:gd name="connsiteX2" fmla="*/ 12845 w 17126"/>
                <a:gd name="connsiteY2" fmla="*/ 49667 h 51379"/>
                <a:gd name="connsiteX3" fmla="*/ 13016 w 17126"/>
                <a:gd name="connsiteY3" fmla="*/ 19182 h 51379"/>
                <a:gd name="connsiteX4" fmla="*/ 13530 w 17126"/>
                <a:gd name="connsiteY4" fmla="*/ 12845 h 51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26" h="51379">
                  <a:moveTo>
                    <a:pt x="13530" y="12845"/>
                  </a:moveTo>
                  <a:lnTo>
                    <a:pt x="13359" y="43330"/>
                  </a:lnTo>
                  <a:cubicBezTo>
                    <a:pt x="13359" y="45385"/>
                    <a:pt x="13188" y="47440"/>
                    <a:pt x="12845" y="49667"/>
                  </a:cubicBezTo>
                  <a:lnTo>
                    <a:pt x="13016" y="19182"/>
                  </a:lnTo>
                  <a:cubicBezTo>
                    <a:pt x="13359" y="16955"/>
                    <a:pt x="13530" y="14900"/>
                    <a:pt x="13530" y="12845"/>
                  </a:cubicBezTo>
                  <a:close/>
                </a:path>
              </a:pathLst>
            </a:custGeom>
            <a:solidFill>
              <a:srgbClr val="FFB839"/>
            </a:solidFill>
            <a:ln w="9525" cap="flat">
              <a:noFill/>
              <a:prstDash val="solid"/>
              <a:miter/>
            </a:ln>
          </p:spPr>
          <p:txBody>
            <a:bodyPr rtlCol="0" anchor="ctr"/>
            <a:lstStyle/>
            <a:p>
              <a:endParaRPr lang="en-US" sz="1050"/>
            </a:p>
          </p:txBody>
        </p:sp>
        <p:sp>
          <p:nvSpPr>
            <p:cNvPr id="320" name="Freeform: Shape 248">
              <a:extLst>
                <a:ext uri="{FF2B5EF4-FFF2-40B4-BE49-F238E27FC236}">
                  <a16:creationId xmlns:a16="http://schemas.microsoft.com/office/drawing/2014/main" id="{26331B1E-93BD-1ACD-A14B-EF981B2C741C}"/>
                </a:ext>
              </a:extLst>
            </p:cNvPr>
            <p:cNvSpPr/>
            <p:nvPr/>
          </p:nvSpPr>
          <p:spPr>
            <a:xfrm>
              <a:off x="12344518" y="6518037"/>
              <a:ext cx="85633" cy="119886"/>
            </a:xfrm>
            <a:custGeom>
              <a:avLst/>
              <a:gdLst>
                <a:gd name="connsiteX0" fmla="*/ 75528 w 85632"/>
                <a:gd name="connsiteY0" fmla="*/ 82893 h 119885"/>
                <a:gd name="connsiteX1" fmla="*/ 75357 w 85632"/>
                <a:gd name="connsiteY1" fmla="*/ 113378 h 119885"/>
                <a:gd name="connsiteX2" fmla="*/ 33054 w 85632"/>
                <a:gd name="connsiteY2" fmla="*/ 77755 h 119885"/>
                <a:gd name="connsiteX3" fmla="*/ 12845 w 85632"/>
                <a:gd name="connsiteY3" fmla="*/ 43330 h 119885"/>
                <a:gd name="connsiteX4" fmla="*/ 13016 w 85632"/>
                <a:gd name="connsiteY4" fmla="*/ 12845 h 119885"/>
                <a:gd name="connsiteX5" fmla="*/ 33226 w 85632"/>
                <a:gd name="connsiteY5" fmla="*/ 47269 h 119885"/>
                <a:gd name="connsiteX6" fmla="*/ 75528 w 85632"/>
                <a:gd name="connsiteY6" fmla="*/ 82893 h 119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632" h="119885">
                  <a:moveTo>
                    <a:pt x="75528" y="82893"/>
                  </a:moveTo>
                  <a:lnTo>
                    <a:pt x="75357" y="113378"/>
                  </a:lnTo>
                  <a:cubicBezTo>
                    <a:pt x="58230" y="102246"/>
                    <a:pt x="44015" y="90428"/>
                    <a:pt x="33054" y="77755"/>
                  </a:cubicBezTo>
                  <a:cubicBezTo>
                    <a:pt x="21922" y="65081"/>
                    <a:pt x="15243" y="53606"/>
                    <a:pt x="12845" y="43330"/>
                  </a:cubicBezTo>
                  <a:lnTo>
                    <a:pt x="13016" y="12845"/>
                  </a:lnTo>
                  <a:cubicBezTo>
                    <a:pt x="15414" y="23121"/>
                    <a:pt x="21922" y="34767"/>
                    <a:pt x="33226" y="47269"/>
                  </a:cubicBezTo>
                  <a:cubicBezTo>
                    <a:pt x="44187" y="59943"/>
                    <a:pt x="58402" y="71932"/>
                    <a:pt x="75528" y="82893"/>
                  </a:cubicBezTo>
                  <a:close/>
                </a:path>
              </a:pathLst>
            </a:custGeom>
            <a:solidFill>
              <a:srgbClr val="FFB839"/>
            </a:solidFill>
            <a:ln w="9525" cap="flat">
              <a:noFill/>
              <a:prstDash val="solid"/>
              <a:miter/>
            </a:ln>
          </p:spPr>
          <p:txBody>
            <a:bodyPr rtlCol="0" anchor="ctr"/>
            <a:lstStyle/>
            <a:p>
              <a:endParaRPr lang="en-US" sz="1050"/>
            </a:p>
          </p:txBody>
        </p:sp>
        <p:sp>
          <p:nvSpPr>
            <p:cNvPr id="321" name="Freeform: Shape 249">
              <a:extLst>
                <a:ext uri="{FF2B5EF4-FFF2-40B4-BE49-F238E27FC236}">
                  <a16:creationId xmlns:a16="http://schemas.microsoft.com/office/drawing/2014/main" id="{D5E4195E-9830-CACF-EEA8-6F6981A04E21}"/>
                </a:ext>
              </a:extLst>
            </p:cNvPr>
            <p:cNvSpPr/>
            <p:nvPr/>
          </p:nvSpPr>
          <p:spPr>
            <a:xfrm>
              <a:off x="12445051" y="6583289"/>
              <a:ext cx="205519" cy="102759"/>
            </a:xfrm>
            <a:custGeom>
              <a:avLst/>
              <a:gdLst>
                <a:gd name="connsiteX0" fmla="*/ 203806 w 205518"/>
                <a:gd name="connsiteY0" fmla="*/ 12845 h 102759"/>
                <a:gd name="connsiteX1" fmla="*/ 203635 w 205518"/>
                <a:gd name="connsiteY1" fmla="*/ 43330 h 102759"/>
                <a:gd name="connsiteX2" fmla="*/ 176746 w 205518"/>
                <a:gd name="connsiteY2" fmla="*/ 73131 h 102759"/>
                <a:gd name="connsiteX3" fmla="*/ 103273 w 205518"/>
                <a:gd name="connsiteY3" fmla="*/ 90257 h 102759"/>
                <a:gd name="connsiteX4" fmla="*/ 12845 w 205518"/>
                <a:gd name="connsiteY4" fmla="*/ 68849 h 102759"/>
                <a:gd name="connsiteX5" fmla="*/ 13016 w 205518"/>
                <a:gd name="connsiteY5" fmla="*/ 38364 h 102759"/>
                <a:gd name="connsiteX6" fmla="*/ 103445 w 205518"/>
                <a:gd name="connsiteY6" fmla="*/ 59772 h 102759"/>
                <a:gd name="connsiteX7" fmla="*/ 176917 w 205518"/>
                <a:gd name="connsiteY7" fmla="*/ 42646 h 102759"/>
                <a:gd name="connsiteX8" fmla="*/ 203806 w 205518"/>
                <a:gd name="connsiteY8" fmla="*/ 12845 h 10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5518" h="102759">
                  <a:moveTo>
                    <a:pt x="203806" y="12845"/>
                  </a:moveTo>
                  <a:lnTo>
                    <a:pt x="203635" y="43330"/>
                  </a:lnTo>
                  <a:cubicBezTo>
                    <a:pt x="201922" y="53778"/>
                    <a:pt x="193016" y="63711"/>
                    <a:pt x="176746" y="73131"/>
                  </a:cubicBezTo>
                  <a:cubicBezTo>
                    <a:pt x="156708" y="84777"/>
                    <a:pt x="132217" y="90428"/>
                    <a:pt x="103273" y="90257"/>
                  </a:cubicBezTo>
                  <a:cubicBezTo>
                    <a:pt x="74158" y="90086"/>
                    <a:pt x="44187" y="83064"/>
                    <a:pt x="12845" y="68849"/>
                  </a:cubicBezTo>
                  <a:lnTo>
                    <a:pt x="13016" y="38364"/>
                  </a:lnTo>
                  <a:cubicBezTo>
                    <a:pt x="44187" y="52407"/>
                    <a:pt x="74329" y="59601"/>
                    <a:pt x="103445" y="59772"/>
                  </a:cubicBezTo>
                  <a:cubicBezTo>
                    <a:pt x="132389" y="59943"/>
                    <a:pt x="156879" y="54291"/>
                    <a:pt x="176917" y="42646"/>
                  </a:cubicBezTo>
                  <a:cubicBezTo>
                    <a:pt x="193016" y="33226"/>
                    <a:pt x="201922" y="23292"/>
                    <a:pt x="203806" y="12845"/>
                  </a:cubicBezTo>
                  <a:close/>
                </a:path>
              </a:pathLst>
            </a:custGeom>
            <a:solidFill>
              <a:srgbClr val="FFB839"/>
            </a:solidFill>
            <a:ln w="9525" cap="flat">
              <a:noFill/>
              <a:prstDash val="solid"/>
              <a:miter/>
            </a:ln>
          </p:spPr>
          <p:txBody>
            <a:bodyPr rtlCol="0" anchor="ctr"/>
            <a:lstStyle/>
            <a:p>
              <a:endParaRPr lang="en-US" sz="1050"/>
            </a:p>
          </p:txBody>
        </p:sp>
        <p:sp>
          <p:nvSpPr>
            <p:cNvPr id="322" name="Freeform: Shape 250">
              <a:extLst>
                <a:ext uri="{FF2B5EF4-FFF2-40B4-BE49-F238E27FC236}">
                  <a16:creationId xmlns:a16="http://schemas.microsoft.com/office/drawing/2014/main" id="{4D70A4DD-ED6E-4198-F5FD-89088D15309A}"/>
                </a:ext>
              </a:extLst>
            </p:cNvPr>
            <p:cNvSpPr/>
            <p:nvPr/>
          </p:nvSpPr>
          <p:spPr>
            <a:xfrm>
              <a:off x="12404119" y="6608808"/>
              <a:ext cx="51380" cy="68506"/>
            </a:xfrm>
            <a:custGeom>
              <a:avLst/>
              <a:gdLst>
                <a:gd name="connsiteX0" fmla="*/ 53949 w 51379"/>
                <a:gd name="connsiteY0" fmla="*/ 12845 h 68506"/>
                <a:gd name="connsiteX1" fmla="*/ 53777 w 51379"/>
                <a:gd name="connsiteY1" fmla="*/ 43330 h 68506"/>
                <a:gd name="connsiteX2" fmla="*/ 12845 w 51379"/>
                <a:gd name="connsiteY2" fmla="*/ 67136 h 68506"/>
                <a:gd name="connsiteX3" fmla="*/ 12845 w 51379"/>
                <a:gd name="connsiteY3" fmla="*/ 36651 h 68506"/>
              </a:gdLst>
              <a:ahLst/>
              <a:cxnLst>
                <a:cxn ang="0">
                  <a:pos x="connsiteX0" y="connsiteY0"/>
                </a:cxn>
                <a:cxn ang="0">
                  <a:pos x="connsiteX1" y="connsiteY1"/>
                </a:cxn>
                <a:cxn ang="0">
                  <a:pos x="connsiteX2" y="connsiteY2"/>
                </a:cxn>
                <a:cxn ang="0">
                  <a:pos x="connsiteX3" y="connsiteY3"/>
                </a:cxn>
              </a:cxnLst>
              <a:rect l="l" t="t" r="r" b="b"/>
              <a:pathLst>
                <a:path w="51379" h="68506">
                  <a:moveTo>
                    <a:pt x="53949" y="12845"/>
                  </a:moveTo>
                  <a:lnTo>
                    <a:pt x="53777" y="43330"/>
                  </a:lnTo>
                  <a:lnTo>
                    <a:pt x="12845" y="67136"/>
                  </a:lnTo>
                  <a:lnTo>
                    <a:pt x="12845" y="36651"/>
                  </a:lnTo>
                  <a:close/>
                </a:path>
              </a:pathLst>
            </a:custGeom>
            <a:solidFill>
              <a:srgbClr val="FFB839"/>
            </a:solidFill>
            <a:ln w="9525" cap="flat">
              <a:noFill/>
              <a:prstDash val="solid"/>
              <a:miter/>
            </a:ln>
          </p:spPr>
          <p:txBody>
            <a:bodyPr rtlCol="0" anchor="ctr"/>
            <a:lstStyle/>
            <a:p>
              <a:endParaRPr lang="en-US" sz="1050"/>
            </a:p>
          </p:txBody>
        </p:sp>
        <p:sp>
          <p:nvSpPr>
            <p:cNvPr id="323" name="Freeform: Shape 251">
              <a:extLst>
                <a:ext uri="{FF2B5EF4-FFF2-40B4-BE49-F238E27FC236}">
                  <a16:creationId xmlns:a16="http://schemas.microsoft.com/office/drawing/2014/main" id="{96585A41-7A95-5C01-3659-290BCA6F9B33}"/>
                </a:ext>
              </a:extLst>
            </p:cNvPr>
            <p:cNvSpPr/>
            <p:nvPr/>
          </p:nvSpPr>
          <p:spPr>
            <a:xfrm>
              <a:off x="12344861" y="6411339"/>
              <a:ext cx="428164" cy="239772"/>
            </a:xfrm>
            <a:custGeom>
              <a:avLst/>
              <a:gdLst>
                <a:gd name="connsiteX0" fmla="*/ 303997 w 428164"/>
                <a:gd name="connsiteY0" fmla="*/ 184795 h 239771"/>
                <a:gd name="connsiteX1" fmla="*/ 277108 w 428164"/>
                <a:gd name="connsiteY1" fmla="*/ 214596 h 239771"/>
                <a:gd name="connsiteX2" fmla="*/ 203635 w 428164"/>
                <a:gd name="connsiteY2" fmla="*/ 231722 h 239771"/>
                <a:gd name="connsiteX3" fmla="*/ 113207 w 428164"/>
                <a:gd name="connsiteY3" fmla="*/ 210314 h 239771"/>
                <a:gd name="connsiteX4" fmla="*/ 72274 w 428164"/>
                <a:gd name="connsiteY4" fmla="*/ 234120 h 239771"/>
                <a:gd name="connsiteX5" fmla="*/ 35452 w 428164"/>
                <a:gd name="connsiteY5" fmla="*/ 212883 h 239771"/>
                <a:gd name="connsiteX6" fmla="*/ 75357 w 428164"/>
                <a:gd name="connsiteY6" fmla="*/ 189762 h 239771"/>
                <a:gd name="connsiteX7" fmla="*/ 33054 w 428164"/>
                <a:gd name="connsiteY7" fmla="*/ 154139 h 239771"/>
                <a:gd name="connsiteX8" fmla="*/ 12845 w 428164"/>
                <a:gd name="connsiteY8" fmla="*/ 119715 h 239771"/>
                <a:gd name="connsiteX9" fmla="*/ 77926 w 428164"/>
                <a:gd name="connsiteY9" fmla="*/ 105500 h 239771"/>
                <a:gd name="connsiteX10" fmla="*/ 93340 w 428164"/>
                <a:gd name="connsiteY10" fmla="*/ 134443 h 239771"/>
                <a:gd name="connsiteX11" fmla="*/ 123311 w 428164"/>
                <a:gd name="connsiteY11" fmla="*/ 161846 h 239771"/>
                <a:gd name="connsiteX12" fmla="*/ 184453 w 428164"/>
                <a:gd name="connsiteY12" fmla="*/ 126223 h 239771"/>
                <a:gd name="connsiteX13" fmla="*/ 154139 w 428164"/>
                <a:gd name="connsiteY13" fmla="*/ 92655 h 239771"/>
                <a:gd name="connsiteX14" fmla="*/ 146432 w 428164"/>
                <a:gd name="connsiteY14" fmla="*/ 62169 h 239771"/>
                <a:gd name="connsiteX15" fmla="*/ 173663 w 428164"/>
                <a:gd name="connsiteY15" fmla="*/ 32198 h 239771"/>
                <a:gd name="connsiteX16" fmla="*/ 248164 w 428164"/>
                <a:gd name="connsiteY16" fmla="*/ 14729 h 239771"/>
                <a:gd name="connsiteX17" fmla="*/ 338935 w 428164"/>
                <a:gd name="connsiteY17" fmla="*/ 36479 h 239771"/>
                <a:gd name="connsiteX18" fmla="*/ 379524 w 428164"/>
                <a:gd name="connsiteY18" fmla="*/ 12845 h 239771"/>
                <a:gd name="connsiteX19" fmla="*/ 416347 w 428164"/>
                <a:gd name="connsiteY19" fmla="*/ 34082 h 239771"/>
                <a:gd name="connsiteX20" fmla="*/ 376442 w 428164"/>
                <a:gd name="connsiteY20" fmla="*/ 57203 h 239771"/>
                <a:gd name="connsiteX21" fmla="*/ 429020 w 428164"/>
                <a:gd name="connsiteY21" fmla="*/ 113378 h 239771"/>
                <a:gd name="connsiteX22" fmla="*/ 365481 w 428164"/>
                <a:gd name="connsiteY22" fmla="*/ 128963 h 239771"/>
                <a:gd name="connsiteX23" fmla="*/ 328145 w 428164"/>
                <a:gd name="connsiteY23" fmla="*/ 85290 h 239771"/>
                <a:gd name="connsiteX24" fmla="*/ 265976 w 428164"/>
                <a:gd name="connsiteY24" fmla="*/ 121427 h 239771"/>
                <a:gd name="connsiteX25" fmla="*/ 296289 w 428164"/>
                <a:gd name="connsiteY25" fmla="*/ 154481 h 239771"/>
                <a:gd name="connsiteX26" fmla="*/ 303997 w 428164"/>
                <a:gd name="connsiteY26" fmla="*/ 184795 h 239771"/>
                <a:gd name="connsiteX27" fmla="*/ 238230 w 428164"/>
                <a:gd name="connsiteY27" fmla="*/ 95052 h 239771"/>
                <a:gd name="connsiteX28" fmla="*/ 290295 w 428164"/>
                <a:gd name="connsiteY28" fmla="*/ 64738 h 239771"/>
                <a:gd name="connsiteX29" fmla="*/ 259125 w 428164"/>
                <a:gd name="connsiteY29" fmla="*/ 58915 h 239771"/>
                <a:gd name="connsiteX30" fmla="*/ 235833 w 428164"/>
                <a:gd name="connsiteY30" fmla="*/ 64738 h 239771"/>
                <a:gd name="connsiteX31" fmla="*/ 227783 w 428164"/>
                <a:gd name="connsiteY31" fmla="*/ 77412 h 239771"/>
                <a:gd name="connsiteX32" fmla="*/ 238230 w 428164"/>
                <a:gd name="connsiteY32" fmla="*/ 95052 h 239771"/>
                <a:gd name="connsiteX33" fmla="*/ 190961 w 428164"/>
                <a:gd name="connsiteY33" fmla="*/ 188221 h 239771"/>
                <a:gd name="connsiteX34" fmla="*/ 213397 w 428164"/>
                <a:gd name="connsiteY34" fmla="*/ 182912 h 239771"/>
                <a:gd name="connsiteX35" fmla="*/ 221618 w 428164"/>
                <a:gd name="connsiteY35" fmla="*/ 170238 h 239771"/>
                <a:gd name="connsiteX36" fmla="*/ 212198 w 428164"/>
                <a:gd name="connsiteY36" fmla="*/ 152769 h 239771"/>
                <a:gd name="connsiteX37" fmla="*/ 161675 w 428164"/>
                <a:gd name="connsiteY37" fmla="*/ 182055 h 239771"/>
                <a:gd name="connsiteX38" fmla="*/ 190961 w 428164"/>
                <a:gd name="connsiteY38" fmla="*/ 188221 h 239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28164" h="239771">
                  <a:moveTo>
                    <a:pt x="303997" y="184795"/>
                  </a:moveTo>
                  <a:cubicBezTo>
                    <a:pt x="302284" y="195243"/>
                    <a:pt x="293378" y="205176"/>
                    <a:pt x="277108" y="214596"/>
                  </a:cubicBezTo>
                  <a:cubicBezTo>
                    <a:pt x="257070" y="226242"/>
                    <a:pt x="232579" y="231893"/>
                    <a:pt x="203635" y="231722"/>
                  </a:cubicBezTo>
                  <a:cubicBezTo>
                    <a:pt x="174520" y="231551"/>
                    <a:pt x="144548" y="224529"/>
                    <a:pt x="113207" y="210314"/>
                  </a:cubicBezTo>
                  <a:lnTo>
                    <a:pt x="72274" y="234120"/>
                  </a:lnTo>
                  <a:lnTo>
                    <a:pt x="35452" y="212883"/>
                  </a:lnTo>
                  <a:lnTo>
                    <a:pt x="75357" y="189762"/>
                  </a:lnTo>
                  <a:cubicBezTo>
                    <a:pt x="58230" y="178630"/>
                    <a:pt x="44015" y="166813"/>
                    <a:pt x="33054" y="154139"/>
                  </a:cubicBezTo>
                  <a:cubicBezTo>
                    <a:pt x="21922" y="141465"/>
                    <a:pt x="15243" y="129991"/>
                    <a:pt x="12845" y="119715"/>
                  </a:cubicBezTo>
                  <a:lnTo>
                    <a:pt x="77926" y="105500"/>
                  </a:lnTo>
                  <a:cubicBezTo>
                    <a:pt x="80324" y="114919"/>
                    <a:pt x="85633" y="124510"/>
                    <a:pt x="93340" y="134443"/>
                  </a:cubicBezTo>
                  <a:cubicBezTo>
                    <a:pt x="101218" y="144377"/>
                    <a:pt x="111323" y="153454"/>
                    <a:pt x="123311" y="161846"/>
                  </a:cubicBezTo>
                  <a:lnTo>
                    <a:pt x="184453" y="126223"/>
                  </a:lnTo>
                  <a:cubicBezTo>
                    <a:pt x="171094" y="113720"/>
                    <a:pt x="160990" y="102588"/>
                    <a:pt x="154139" y="92655"/>
                  </a:cubicBezTo>
                  <a:cubicBezTo>
                    <a:pt x="147288" y="82721"/>
                    <a:pt x="144719" y="72445"/>
                    <a:pt x="146432" y="62169"/>
                  </a:cubicBezTo>
                  <a:cubicBezTo>
                    <a:pt x="148145" y="51722"/>
                    <a:pt x="157222" y="41789"/>
                    <a:pt x="173663" y="32198"/>
                  </a:cubicBezTo>
                  <a:cubicBezTo>
                    <a:pt x="193873" y="20381"/>
                    <a:pt x="218706" y="14557"/>
                    <a:pt x="248164" y="14729"/>
                  </a:cubicBezTo>
                  <a:cubicBezTo>
                    <a:pt x="277450" y="14900"/>
                    <a:pt x="307764" y="22093"/>
                    <a:pt x="338935" y="36479"/>
                  </a:cubicBezTo>
                  <a:lnTo>
                    <a:pt x="379524" y="12845"/>
                  </a:lnTo>
                  <a:lnTo>
                    <a:pt x="416347" y="34082"/>
                  </a:lnTo>
                  <a:lnTo>
                    <a:pt x="376442" y="57203"/>
                  </a:lnTo>
                  <a:cubicBezTo>
                    <a:pt x="404187" y="76042"/>
                    <a:pt x="421656" y="94881"/>
                    <a:pt x="429020" y="113378"/>
                  </a:cubicBezTo>
                  <a:lnTo>
                    <a:pt x="365481" y="128963"/>
                  </a:lnTo>
                  <a:cubicBezTo>
                    <a:pt x="357603" y="112179"/>
                    <a:pt x="345100" y="97621"/>
                    <a:pt x="328145" y="85290"/>
                  </a:cubicBezTo>
                  <a:lnTo>
                    <a:pt x="265976" y="121427"/>
                  </a:lnTo>
                  <a:cubicBezTo>
                    <a:pt x="279163" y="133587"/>
                    <a:pt x="289439" y="144719"/>
                    <a:pt x="296289" y="154481"/>
                  </a:cubicBezTo>
                  <a:cubicBezTo>
                    <a:pt x="303140" y="164244"/>
                    <a:pt x="305709" y="174348"/>
                    <a:pt x="303997" y="184795"/>
                  </a:cubicBezTo>
                  <a:close/>
                  <a:moveTo>
                    <a:pt x="238230" y="95052"/>
                  </a:moveTo>
                  <a:lnTo>
                    <a:pt x="290295" y="64738"/>
                  </a:lnTo>
                  <a:cubicBezTo>
                    <a:pt x="278820" y="60628"/>
                    <a:pt x="268373" y="58744"/>
                    <a:pt x="259125" y="58915"/>
                  </a:cubicBezTo>
                  <a:cubicBezTo>
                    <a:pt x="249877" y="59086"/>
                    <a:pt x="242170" y="61141"/>
                    <a:pt x="235833" y="64738"/>
                  </a:cubicBezTo>
                  <a:cubicBezTo>
                    <a:pt x="229667" y="68335"/>
                    <a:pt x="226927" y="72616"/>
                    <a:pt x="227783" y="77412"/>
                  </a:cubicBezTo>
                  <a:cubicBezTo>
                    <a:pt x="228639" y="82379"/>
                    <a:pt x="232065" y="88373"/>
                    <a:pt x="238230" y="95052"/>
                  </a:cubicBezTo>
                  <a:moveTo>
                    <a:pt x="190961" y="188221"/>
                  </a:moveTo>
                  <a:cubicBezTo>
                    <a:pt x="199696" y="188221"/>
                    <a:pt x="207231" y="186508"/>
                    <a:pt x="213397" y="182912"/>
                  </a:cubicBezTo>
                  <a:cubicBezTo>
                    <a:pt x="219562" y="179315"/>
                    <a:pt x="222303" y="175204"/>
                    <a:pt x="221618" y="170238"/>
                  </a:cubicBezTo>
                  <a:cubicBezTo>
                    <a:pt x="220933" y="165271"/>
                    <a:pt x="217850" y="159448"/>
                    <a:pt x="212198" y="152769"/>
                  </a:cubicBezTo>
                  <a:lnTo>
                    <a:pt x="161675" y="182055"/>
                  </a:lnTo>
                  <a:cubicBezTo>
                    <a:pt x="172293" y="186166"/>
                    <a:pt x="182055" y="188221"/>
                    <a:pt x="190961" y="188221"/>
                  </a:cubicBezTo>
                </a:path>
              </a:pathLst>
            </a:custGeom>
            <a:solidFill>
              <a:srgbClr val="FFE088"/>
            </a:solidFill>
            <a:ln w="9525" cap="flat">
              <a:noFill/>
              <a:prstDash val="solid"/>
              <a:miter/>
            </a:ln>
          </p:spPr>
          <p:txBody>
            <a:bodyPr rtlCol="0" anchor="ctr"/>
            <a:lstStyle/>
            <a:p>
              <a:endParaRPr lang="en-US" sz="1050"/>
            </a:p>
          </p:txBody>
        </p:sp>
        <p:sp>
          <p:nvSpPr>
            <p:cNvPr id="324" name="Freeform: Shape 252">
              <a:extLst>
                <a:ext uri="{FF2B5EF4-FFF2-40B4-BE49-F238E27FC236}">
                  <a16:creationId xmlns:a16="http://schemas.microsoft.com/office/drawing/2014/main" id="{6EA692BC-2093-D117-D3D4-4765DDDFB3C9}"/>
                </a:ext>
              </a:extLst>
            </p:cNvPr>
            <p:cNvSpPr/>
            <p:nvPr/>
          </p:nvSpPr>
          <p:spPr>
            <a:xfrm>
              <a:off x="12367297" y="6611377"/>
              <a:ext cx="51380" cy="68506"/>
            </a:xfrm>
            <a:custGeom>
              <a:avLst/>
              <a:gdLst>
                <a:gd name="connsiteX0" fmla="*/ 49667 w 51379"/>
                <a:gd name="connsiteY0" fmla="*/ 34082 h 68506"/>
                <a:gd name="connsiteX1" fmla="*/ 49667 w 51379"/>
                <a:gd name="connsiteY1" fmla="*/ 64567 h 68506"/>
                <a:gd name="connsiteX2" fmla="*/ 12845 w 51379"/>
                <a:gd name="connsiteY2" fmla="*/ 43330 h 68506"/>
                <a:gd name="connsiteX3" fmla="*/ 12845 w 51379"/>
                <a:gd name="connsiteY3" fmla="*/ 12845 h 68506"/>
              </a:gdLst>
              <a:ahLst/>
              <a:cxnLst>
                <a:cxn ang="0">
                  <a:pos x="connsiteX0" y="connsiteY0"/>
                </a:cxn>
                <a:cxn ang="0">
                  <a:pos x="connsiteX1" y="connsiteY1"/>
                </a:cxn>
                <a:cxn ang="0">
                  <a:pos x="connsiteX2" y="connsiteY2"/>
                </a:cxn>
                <a:cxn ang="0">
                  <a:pos x="connsiteX3" y="connsiteY3"/>
                </a:cxn>
              </a:cxnLst>
              <a:rect l="l" t="t" r="r" b="b"/>
              <a:pathLst>
                <a:path w="51379" h="68506">
                  <a:moveTo>
                    <a:pt x="49667" y="34082"/>
                  </a:moveTo>
                  <a:lnTo>
                    <a:pt x="49667" y="64567"/>
                  </a:lnTo>
                  <a:lnTo>
                    <a:pt x="12845" y="43330"/>
                  </a:lnTo>
                  <a:lnTo>
                    <a:pt x="12845" y="12845"/>
                  </a:lnTo>
                  <a:close/>
                </a:path>
              </a:pathLst>
            </a:custGeom>
            <a:solidFill>
              <a:srgbClr val="FFB839"/>
            </a:solidFill>
            <a:ln w="9525" cap="flat">
              <a:noFill/>
              <a:prstDash val="solid"/>
              <a:miter/>
            </a:ln>
          </p:spPr>
          <p:txBody>
            <a:bodyPr rtlCol="0" anchor="ctr"/>
            <a:lstStyle/>
            <a:p>
              <a:endParaRPr lang="en-US" sz="1050"/>
            </a:p>
          </p:txBody>
        </p:sp>
        <p:sp>
          <p:nvSpPr>
            <p:cNvPr id="325" name="Freeform: Shape 253">
              <a:extLst>
                <a:ext uri="{FF2B5EF4-FFF2-40B4-BE49-F238E27FC236}">
                  <a16:creationId xmlns:a16="http://schemas.microsoft.com/office/drawing/2014/main" id="{A652A98B-5054-E8D6-9C0C-8EBE7621D5BA}"/>
                </a:ext>
              </a:extLst>
            </p:cNvPr>
            <p:cNvSpPr/>
            <p:nvPr/>
          </p:nvSpPr>
          <p:spPr>
            <a:xfrm>
              <a:off x="12740485" y="6620797"/>
              <a:ext cx="205519" cy="205519"/>
            </a:xfrm>
            <a:custGeom>
              <a:avLst/>
              <a:gdLst>
                <a:gd name="connsiteX0" fmla="*/ 82721 w 205518"/>
                <a:gd name="connsiteY0" fmla="*/ 115947 h 205518"/>
                <a:gd name="connsiteX1" fmla="*/ 62341 w 205518"/>
                <a:gd name="connsiteY1" fmla="*/ 144720 h 205518"/>
                <a:gd name="connsiteX2" fmla="*/ 91285 w 205518"/>
                <a:gd name="connsiteY2" fmla="*/ 124339 h 205518"/>
                <a:gd name="connsiteX3" fmla="*/ 103616 w 205518"/>
                <a:gd name="connsiteY3" fmla="*/ 194215 h 205518"/>
                <a:gd name="connsiteX4" fmla="*/ 115947 w 205518"/>
                <a:gd name="connsiteY4" fmla="*/ 124339 h 205518"/>
                <a:gd name="connsiteX5" fmla="*/ 144719 w 205518"/>
                <a:gd name="connsiteY5" fmla="*/ 144720 h 205518"/>
                <a:gd name="connsiteX6" fmla="*/ 124339 w 205518"/>
                <a:gd name="connsiteY6" fmla="*/ 115776 h 205518"/>
                <a:gd name="connsiteX7" fmla="*/ 194215 w 205518"/>
                <a:gd name="connsiteY7" fmla="*/ 103445 h 205518"/>
                <a:gd name="connsiteX8" fmla="*/ 124339 w 205518"/>
                <a:gd name="connsiteY8" fmla="*/ 91285 h 205518"/>
                <a:gd name="connsiteX9" fmla="*/ 144719 w 205518"/>
                <a:gd name="connsiteY9" fmla="*/ 62341 h 205518"/>
                <a:gd name="connsiteX10" fmla="*/ 115947 w 205518"/>
                <a:gd name="connsiteY10" fmla="*/ 82550 h 205518"/>
                <a:gd name="connsiteX11" fmla="*/ 103616 w 205518"/>
                <a:gd name="connsiteY11" fmla="*/ 12845 h 205518"/>
                <a:gd name="connsiteX12" fmla="*/ 91113 w 205518"/>
                <a:gd name="connsiteY12" fmla="*/ 82722 h 205518"/>
                <a:gd name="connsiteX13" fmla="*/ 62341 w 205518"/>
                <a:gd name="connsiteY13" fmla="*/ 62341 h 205518"/>
                <a:gd name="connsiteX14" fmla="*/ 82550 w 205518"/>
                <a:gd name="connsiteY14" fmla="*/ 91285 h 205518"/>
                <a:gd name="connsiteX15" fmla="*/ 12845 w 205518"/>
                <a:gd name="connsiteY15" fmla="*/ 103445 h 20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5518" h="205518">
                  <a:moveTo>
                    <a:pt x="82721" y="115947"/>
                  </a:moveTo>
                  <a:lnTo>
                    <a:pt x="62341" y="144720"/>
                  </a:lnTo>
                  <a:lnTo>
                    <a:pt x="91285" y="124339"/>
                  </a:lnTo>
                  <a:lnTo>
                    <a:pt x="103616" y="194215"/>
                  </a:lnTo>
                  <a:lnTo>
                    <a:pt x="115947" y="124339"/>
                  </a:lnTo>
                  <a:lnTo>
                    <a:pt x="144719" y="144720"/>
                  </a:lnTo>
                  <a:lnTo>
                    <a:pt x="124339" y="115776"/>
                  </a:lnTo>
                  <a:lnTo>
                    <a:pt x="194215" y="103445"/>
                  </a:lnTo>
                  <a:lnTo>
                    <a:pt x="124339" y="91285"/>
                  </a:lnTo>
                  <a:lnTo>
                    <a:pt x="144719" y="62341"/>
                  </a:lnTo>
                  <a:lnTo>
                    <a:pt x="115947" y="82550"/>
                  </a:lnTo>
                  <a:lnTo>
                    <a:pt x="103616" y="12845"/>
                  </a:lnTo>
                  <a:lnTo>
                    <a:pt x="91113" y="82722"/>
                  </a:lnTo>
                  <a:lnTo>
                    <a:pt x="62341" y="62341"/>
                  </a:lnTo>
                  <a:lnTo>
                    <a:pt x="82550" y="91285"/>
                  </a:lnTo>
                  <a:lnTo>
                    <a:pt x="12845" y="103445"/>
                  </a:lnTo>
                  <a:close/>
                </a:path>
              </a:pathLst>
            </a:custGeom>
            <a:solidFill>
              <a:srgbClr val="ECEDEB"/>
            </a:solidFill>
            <a:ln w="9525" cap="flat">
              <a:noFill/>
              <a:prstDash val="solid"/>
              <a:miter/>
            </a:ln>
          </p:spPr>
          <p:txBody>
            <a:bodyPr rtlCol="0" anchor="ctr"/>
            <a:lstStyle/>
            <a:p>
              <a:endParaRPr lang="en-US" sz="1050"/>
            </a:p>
          </p:txBody>
        </p:sp>
        <p:sp>
          <p:nvSpPr>
            <p:cNvPr id="326" name="Freeform: Shape 254">
              <a:extLst>
                <a:ext uri="{FF2B5EF4-FFF2-40B4-BE49-F238E27FC236}">
                  <a16:creationId xmlns:a16="http://schemas.microsoft.com/office/drawing/2014/main" id="{46A446EF-E40E-B302-F034-5FD6D640BA6E}"/>
                </a:ext>
              </a:extLst>
            </p:cNvPr>
            <p:cNvSpPr/>
            <p:nvPr/>
          </p:nvSpPr>
          <p:spPr>
            <a:xfrm>
              <a:off x="13253190" y="4390258"/>
              <a:ext cx="325405" cy="308278"/>
            </a:xfrm>
            <a:custGeom>
              <a:avLst/>
              <a:gdLst>
                <a:gd name="connsiteX0" fmla="*/ 100939 w 325404"/>
                <a:gd name="connsiteY0" fmla="*/ 310993 h 308278"/>
                <a:gd name="connsiteX1" fmla="*/ 160540 w 325404"/>
                <a:gd name="connsiteY1" fmla="*/ 259100 h 308278"/>
                <a:gd name="connsiteX2" fmla="*/ 251482 w 325404"/>
                <a:gd name="connsiteY2" fmla="*/ 222620 h 308278"/>
                <a:gd name="connsiteX3" fmla="*/ 317248 w 325404"/>
                <a:gd name="connsiteY3" fmla="*/ 107872 h 308278"/>
                <a:gd name="connsiteX4" fmla="*/ 273575 w 325404"/>
                <a:gd name="connsiteY4" fmla="*/ 13847 h 308278"/>
                <a:gd name="connsiteX5" fmla="*/ 242747 w 325404"/>
                <a:gd name="connsiteY5" fmla="*/ 78757 h 308278"/>
                <a:gd name="connsiteX6" fmla="*/ 167391 w 325404"/>
                <a:gd name="connsiteY6" fmla="*/ 134932 h 308278"/>
                <a:gd name="connsiteX7" fmla="*/ 163109 w 325404"/>
                <a:gd name="connsiteY7" fmla="*/ 134589 h 308278"/>
                <a:gd name="connsiteX8" fmla="*/ 183490 w 325404"/>
                <a:gd name="connsiteY8" fmla="*/ 71050 h 308278"/>
                <a:gd name="connsiteX9" fmla="*/ 176981 w 325404"/>
                <a:gd name="connsiteY9" fmla="*/ 19499 h 308278"/>
                <a:gd name="connsiteX10" fmla="*/ 127657 w 325404"/>
                <a:gd name="connsiteY10" fmla="*/ 85094 h 308278"/>
                <a:gd name="connsiteX11" fmla="*/ 103680 w 325404"/>
                <a:gd name="connsiteY11" fmla="*/ 136816 h 308278"/>
                <a:gd name="connsiteX12" fmla="*/ 25240 w 325404"/>
                <a:gd name="connsiteY12" fmla="*/ 240089 h 308278"/>
                <a:gd name="connsiteX13" fmla="*/ 17191 w 325404"/>
                <a:gd name="connsiteY13" fmla="*/ 246083 h 308278"/>
                <a:gd name="connsiteX14" fmla="*/ 100939 w 325404"/>
                <a:gd name="connsiteY14" fmla="*/ 310993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5404" h="308278">
                  <a:moveTo>
                    <a:pt x="100939" y="310993"/>
                  </a:moveTo>
                  <a:cubicBezTo>
                    <a:pt x="100939" y="310993"/>
                    <a:pt x="140331" y="268690"/>
                    <a:pt x="160540" y="259100"/>
                  </a:cubicBezTo>
                  <a:cubicBezTo>
                    <a:pt x="180578" y="249509"/>
                    <a:pt x="227162" y="234266"/>
                    <a:pt x="251482" y="222620"/>
                  </a:cubicBezTo>
                  <a:cubicBezTo>
                    <a:pt x="275802" y="210803"/>
                    <a:pt x="311425" y="145722"/>
                    <a:pt x="317248" y="107872"/>
                  </a:cubicBezTo>
                  <a:cubicBezTo>
                    <a:pt x="322900" y="70194"/>
                    <a:pt x="294984" y="3914"/>
                    <a:pt x="273575" y="13847"/>
                  </a:cubicBezTo>
                  <a:cubicBezTo>
                    <a:pt x="260388" y="20013"/>
                    <a:pt x="252681" y="50327"/>
                    <a:pt x="242747" y="78757"/>
                  </a:cubicBezTo>
                  <a:cubicBezTo>
                    <a:pt x="231444" y="111126"/>
                    <a:pt x="201644" y="134418"/>
                    <a:pt x="167391" y="134932"/>
                  </a:cubicBezTo>
                  <a:cubicBezTo>
                    <a:pt x="165336" y="134932"/>
                    <a:pt x="163794" y="134932"/>
                    <a:pt x="163109" y="134589"/>
                  </a:cubicBezTo>
                  <a:cubicBezTo>
                    <a:pt x="157628" y="133048"/>
                    <a:pt x="173899" y="85436"/>
                    <a:pt x="183490" y="71050"/>
                  </a:cubicBezTo>
                  <a:cubicBezTo>
                    <a:pt x="193080" y="56835"/>
                    <a:pt x="193080" y="20355"/>
                    <a:pt x="176981" y="19499"/>
                  </a:cubicBezTo>
                  <a:cubicBezTo>
                    <a:pt x="160882" y="18814"/>
                    <a:pt x="153004" y="54437"/>
                    <a:pt x="127657" y="85094"/>
                  </a:cubicBezTo>
                  <a:cubicBezTo>
                    <a:pt x="117723" y="97253"/>
                    <a:pt x="109845" y="116778"/>
                    <a:pt x="103680" y="136816"/>
                  </a:cubicBezTo>
                  <a:cubicBezTo>
                    <a:pt x="90664" y="179461"/>
                    <a:pt x="62062" y="214913"/>
                    <a:pt x="25240" y="240089"/>
                  </a:cubicBezTo>
                  <a:cubicBezTo>
                    <a:pt x="22500" y="241973"/>
                    <a:pt x="19760" y="243857"/>
                    <a:pt x="17191" y="246083"/>
                  </a:cubicBezTo>
                  <a:cubicBezTo>
                    <a:pt x="-10212" y="268177"/>
                    <a:pt x="100939" y="310993"/>
                    <a:pt x="100939" y="310993"/>
                  </a:cubicBezTo>
                  <a:close/>
                </a:path>
              </a:pathLst>
            </a:custGeom>
            <a:solidFill>
              <a:srgbClr val="FED0B5"/>
            </a:solidFill>
            <a:ln w="9525" cap="flat">
              <a:noFill/>
              <a:prstDash val="solid"/>
              <a:miter/>
            </a:ln>
          </p:spPr>
          <p:txBody>
            <a:bodyPr rtlCol="0" anchor="ctr"/>
            <a:lstStyle/>
            <a:p>
              <a:endParaRPr lang="en-US" sz="1050"/>
            </a:p>
          </p:txBody>
        </p:sp>
        <p:sp>
          <p:nvSpPr>
            <p:cNvPr id="327" name="Freeform: Shape 255">
              <a:extLst>
                <a:ext uri="{FF2B5EF4-FFF2-40B4-BE49-F238E27FC236}">
                  <a16:creationId xmlns:a16="http://schemas.microsoft.com/office/drawing/2014/main" id="{2E27A493-697F-CACC-0C06-81BA6C3C917A}"/>
                </a:ext>
              </a:extLst>
            </p:cNvPr>
            <p:cNvSpPr/>
            <p:nvPr/>
          </p:nvSpPr>
          <p:spPr>
            <a:xfrm>
              <a:off x="12138114" y="4982746"/>
              <a:ext cx="171266" cy="291152"/>
            </a:xfrm>
            <a:custGeom>
              <a:avLst/>
              <a:gdLst>
                <a:gd name="connsiteX0" fmla="*/ 20239 w 171265"/>
                <a:gd name="connsiteY0" fmla="*/ 45794 h 291151"/>
                <a:gd name="connsiteX1" fmla="*/ 27946 w 171265"/>
                <a:gd name="connsiteY1" fmla="*/ 104538 h 291151"/>
                <a:gd name="connsiteX2" fmla="*/ 13046 w 171265"/>
                <a:gd name="connsiteY2" fmla="*/ 176469 h 291151"/>
                <a:gd name="connsiteX3" fmla="*/ 57403 w 171265"/>
                <a:gd name="connsiteY3" fmla="*/ 265014 h 291151"/>
                <a:gd name="connsiteX4" fmla="*/ 134130 w 171265"/>
                <a:gd name="connsiteY4" fmla="*/ 276660 h 291151"/>
                <a:gd name="connsiteX5" fmla="*/ 106214 w 171265"/>
                <a:gd name="connsiteY5" fmla="*/ 230589 h 291151"/>
                <a:gd name="connsiteX6" fmla="*/ 102446 w 171265"/>
                <a:gd name="connsiteY6" fmla="*/ 160199 h 291151"/>
                <a:gd name="connsiteX7" fmla="*/ 104330 w 171265"/>
                <a:gd name="connsiteY7" fmla="*/ 157630 h 291151"/>
                <a:gd name="connsiteX8" fmla="*/ 135500 w 171265"/>
                <a:gd name="connsiteY8" fmla="*/ 196679 h 291151"/>
                <a:gd name="connsiteX9" fmla="*/ 170267 w 171265"/>
                <a:gd name="connsiteY9" fmla="*/ 213977 h 291151"/>
                <a:gd name="connsiteX10" fmla="*/ 149716 w 171265"/>
                <a:gd name="connsiteY10" fmla="*/ 155918 h 291151"/>
                <a:gd name="connsiteX11" fmla="*/ 127451 w 171265"/>
                <a:gd name="connsiteY11" fmla="*/ 119438 h 291151"/>
                <a:gd name="connsiteX12" fmla="*/ 95424 w 171265"/>
                <a:gd name="connsiteY12" fmla="*/ 27639 h 291151"/>
                <a:gd name="connsiteX13" fmla="*/ 95082 w 171265"/>
                <a:gd name="connsiteY13" fmla="*/ 20104 h 291151"/>
                <a:gd name="connsiteX14" fmla="*/ 20239 w 171265"/>
                <a:gd name="connsiteY14" fmla="*/ 45794 h 291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265" h="291151">
                  <a:moveTo>
                    <a:pt x="20239" y="45794"/>
                  </a:moveTo>
                  <a:cubicBezTo>
                    <a:pt x="20239" y="45794"/>
                    <a:pt x="30343" y="87925"/>
                    <a:pt x="27946" y="104538"/>
                  </a:cubicBezTo>
                  <a:cubicBezTo>
                    <a:pt x="25719" y="120979"/>
                    <a:pt x="15786" y="156432"/>
                    <a:pt x="13046" y="176469"/>
                  </a:cubicBezTo>
                  <a:cubicBezTo>
                    <a:pt x="10305" y="196508"/>
                    <a:pt x="36166" y="245832"/>
                    <a:pt x="57403" y="265014"/>
                  </a:cubicBezTo>
                  <a:cubicBezTo>
                    <a:pt x="78640" y="284196"/>
                    <a:pt x="131561" y="294129"/>
                    <a:pt x="134130" y="276660"/>
                  </a:cubicBezTo>
                  <a:cubicBezTo>
                    <a:pt x="135672" y="265870"/>
                    <a:pt x="119915" y="248572"/>
                    <a:pt x="106214" y="230589"/>
                  </a:cubicBezTo>
                  <a:cubicBezTo>
                    <a:pt x="90629" y="210037"/>
                    <a:pt x="88402" y="181950"/>
                    <a:pt x="102446" y="160199"/>
                  </a:cubicBezTo>
                  <a:cubicBezTo>
                    <a:pt x="103302" y="159000"/>
                    <a:pt x="103988" y="157973"/>
                    <a:pt x="104330" y="157630"/>
                  </a:cubicBezTo>
                  <a:cubicBezTo>
                    <a:pt x="107584" y="154890"/>
                    <a:pt x="130534" y="184861"/>
                    <a:pt x="135500" y="196679"/>
                  </a:cubicBezTo>
                  <a:cubicBezTo>
                    <a:pt x="140467" y="208496"/>
                    <a:pt x="163245" y="223739"/>
                    <a:pt x="170267" y="213977"/>
                  </a:cubicBezTo>
                  <a:cubicBezTo>
                    <a:pt x="177461" y="204214"/>
                    <a:pt x="158450" y="184519"/>
                    <a:pt x="149716" y="155918"/>
                  </a:cubicBezTo>
                  <a:cubicBezTo>
                    <a:pt x="146290" y="144785"/>
                    <a:pt x="137384" y="131598"/>
                    <a:pt x="127451" y="119438"/>
                  </a:cubicBezTo>
                  <a:cubicBezTo>
                    <a:pt x="106214" y="93577"/>
                    <a:pt x="95938" y="61036"/>
                    <a:pt x="95424" y="27639"/>
                  </a:cubicBezTo>
                  <a:cubicBezTo>
                    <a:pt x="95424" y="25242"/>
                    <a:pt x="95253" y="22673"/>
                    <a:pt x="95082" y="20104"/>
                  </a:cubicBezTo>
                  <a:cubicBezTo>
                    <a:pt x="93027" y="-5757"/>
                    <a:pt x="20239" y="45794"/>
                    <a:pt x="20239" y="45794"/>
                  </a:cubicBezTo>
                  <a:close/>
                </a:path>
              </a:pathLst>
            </a:custGeom>
            <a:solidFill>
              <a:srgbClr val="FED0B5"/>
            </a:solidFill>
            <a:ln w="9525" cap="flat">
              <a:noFill/>
              <a:prstDash val="solid"/>
              <a:miter/>
            </a:ln>
          </p:spPr>
          <p:txBody>
            <a:bodyPr rtlCol="0" anchor="ctr"/>
            <a:lstStyle/>
            <a:p>
              <a:endParaRPr lang="en-US" sz="1050"/>
            </a:p>
          </p:txBody>
        </p:sp>
        <p:sp>
          <p:nvSpPr>
            <p:cNvPr id="328" name="Freeform: Shape 256">
              <a:extLst>
                <a:ext uri="{FF2B5EF4-FFF2-40B4-BE49-F238E27FC236}">
                  <a16:creationId xmlns:a16="http://schemas.microsoft.com/office/drawing/2014/main" id="{28AE631A-DCD8-CDC4-70F2-A38AB64EE6F9}"/>
                </a:ext>
              </a:extLst>
            </p:cNvPr>
            <p:cNvSpPr/>
            <p:nvPr/>
          </p:nvSpPr>
          <p:spPr>
            <a:xfrm>
              <a:off x="12316645" y="6436608"/>
              <a:ext cx="359658" cy="205519"/>
            </a:xfrm>
            <a:custGeom>
              <a:avLst/>
              <a:gdLst>
                <a:gd name="connsiteX0" fmla="*/ 130633 w 359657"/>
                <a:gd name="connsiteY0" fmla="*/ 32790 h 205518"/>
                <a:gd name="connsiteX1" fmla="*/ 267988 w 359657"/>
                <a:gd name="connsiteY1" fmla="*/ 19945 h 205518"/>
                <a:gd name="connsiteX2" fmla="*/ 351223 w 359657"/>
                <a:gd name="connsiteY2" fmla="*/ 19945 h 205518"/>
                <a:gd name="connsiteX3" fmla="*/ 343002 w 359657"/>
                <a:gd name="connsiteY3" fmla="*/ 78175 h 205518"/>
                <a:gd name="connsiteX4" fmla="*/ 204448 w 359657"/>
                <a:gd name="connsiteY4" fmla="*/ 170146 h 205518"/>
                <a:gd name="connsiteX5" fmla="*/ 130462 w 359657"/>
                <a:gd name="connsiteY5" fmla="*/ 178880 h 205518"/>
                <a:gd name="connsiteX6" fmla="*/ 79253 w 359657"/>
                <a:gd name="connsiteY6" fmla="*/ 207481 h 205518"/>
                <a:gd name="connsiteX7" fmla="*/ 17597 w 359657"/>
                <a:gd name="connsiteY7" fmla="*/ 184189 h 205518"/>
                <a:gd name="connsiteX8" fmla="*/ 17597 w 359657"/>
                <a:gd name="connsiteY8" fmla="*/ 73038 h 205518"/>
                <a:gd name="connsiteX9" fmla="*/ 130633 w 359657"/>
                <a:gd name="connsiteY9" fmla="*/ 32790 h 20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9657" h="205518">
                  <a:moveTo>
                    <a:pt x="130633" y="32790"/>
                  </a:moveTo>
                  <a:cubicBezTo>
                    <a:pt x="143992" y="34845"/>
                    <a:pt x="239558" y="26453"/>
                    <a:pt x="267988" y="19945"/>
                  </a:cubicBezTo>
                  <a:cubicBezTo>
                    <a:pt x="296589" y="13609"/>
                    <a:pt x="341975" y="7786"/>
                    <a:pt x="351223" y="19945"/>
                  </a:cubicBezTo>
                  <a:cubicBezTo>
                    <a:pt x="360471" y="32105"/>
                    <a:pt x="362355" y="61220"/>
                    <a:pt x="343002" y="78175"/>
                  </a:cubicBezTo>
                  <a:cubicBezTo>
                    <a:pt x="323821" y="95131"/>
                    <a:pt x="233563" y="170146"/>
                    <a:pt x="204448" y="170146"/>
                  </a:cubicBezTo>
                  <a:cubicBezTo>
                    <a:pt x="175333" y="170146"/>
                    <a:pt x="136970" y="164836"/>
                    <a:pt x="130462" y="178880"/>
                  </a:cubicBezTo>
                  <a:cubicBezTo>
                    <a:pt x="124125" y="192924"/>
                    <a:pt x="105971" y="207481"/>
                    <a:pt x="79253" y="207481"/>
                  </a:cubicBezTo>
                  <a:cubicBezTo>
                    <a:pt x="52536" y="207481"/>
                    <a:pt x="23934" y="199946"/>
                    <a:pt x="17597" y="184189"/>
                  </a:cubicBezTo>
                  <a:cubicBezTo>
                    <a:pt x="11261" y="168433"/>
                    <a:pt x="11261" y="96843"/>
                    <a:pt x="17597" y="73038"/>
                  </a:cubicBezTo>
                  <a:cubicBezTo>
                    <a:pt x="23934" y="49232"/>
                    <a:pt x="74115" y="24055"/>
                    <a:pt x="130633" y="32790"/>
                  </a:cubicBezTo>
                  <a:close/>
                </a:path>
              </a:pathLst>
            </a:custGeom>
            <a:solidFill>
              <a:srgbClr val="26262E"/>
            </a:solidFill>
            <a:ln w="9525" cap="flat">
              <a:noFill/>
              <a:prstDash val="solid"/>
              <a:miter/>
            </a:ln>
          </p:spPr>
          <p:txBody>
            <a:bodyPr rtlCol="0" anchor="ctr"/>
            <a:lstStyle/>
            <a:p>
              <a:endParaRPr lang="en-US" sz="1050"/>
            </a:p>
          </p:txBody>
        </p:sp>
        <p:sp>
          <p:nvSpPr>
            <p:cNvPr id="329" name="Freeform: Shape 257">
              <a:extLst>
                <a:ext uri="{FF2B5EF4-FFF2-40B4-BE49-F238E27FC236}">
                  <a16:creationId xmlns:a16="http://schemas.microsoft.com/office/drawing/2014/main" id="{D992EF2C-9339-A698-F6AF-E04D46D1FF93}"/>
                </a:ext>
              </a:extLst>
            </p:cNvPr>
            <p:cNvSpPr/>
            <p:nvPr/>
          </p:nvSpPr>
          <p:spPr>
            <a:xfrm>
              <a:off x="12575256" y="6578758"/>
              <a:ext cx="359658" cy="205519"/>
            </a:xfrm>
            <a:custGeom>
              <a:avLst/>
              <a:gdLst>
                <a:gd name="connsiteX0" fmla="*/ 130633 w 359657"/>
                <a:gd name="connsiteY0" fmla="*/ 32791 h 205518"/>
                <a:gd name="connsiteX1" fmla="*/ 267988 w 359657"/>
                <a:gd name="connsiteY1" fmla="*/ 19946 h 205518"/>
                <a:gd name="connsiteX2" fmla="*/ 351223 w 359657"/>
                <a:gd name="connsiteY2" fmla="*/ 19946 h 205518"/>
                <a:gd name="connsiteX3" fmla="*/ 343002 w 359657"/>
                <a:gd name="connsiteY3" fmla="*/ 78176 h 205518"/>
                <a:gd name="connsiteX4" fmla="*/ 204448 w 359657"/>
                <a:gd name="connsiteY4" fmla="*/ 170145 h 205518"/>
                <a:gd name="connsiteX5" fmla="*/ 130461 w 359657"/>
                <a:gd name="connsiteY5" fmla="*/ 178880 h 205518"/>
                <a:gd name="connsiteX6" fmla="*/ 79253 w 359657"/>
                <a:gd name="connsiteY6" fmla="*/ 207481 h 205518"/>
                <a:gd name="connsiteX7" fmla="*/ 17597 w 359657"/>
                <a:gd name="connsiteY7" fmla="*/ 184189 h 205518"/>
                <a:gd name="connsiteX8" fmla="*/ 17597 w 359657"/>
                <a:gd name="connsiteY8" fmla="*/ 73038 h 205518"/>
                <a:gd name="connsiteX9" fmla="*/ 130633 w 359657"/>
                <a:gd name="connsiteY9" fmla="*/ 32791 h 205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9657" h="205518">
                  <a:moveTo>
                    <a:pt x="130633" y="32791"/>
                  </a:moveTo>
                  <a:cubicBezTo>
                    <a:pt x="143992" y="34846"/>
                    <a:pt x="239558" y="26453"/>
                    <a:pt x="267988" y="19946"/>
                  </a:cubicBezTo>
                  <a:cubicBezTo>
                    <a:pt x="296589" y="13608"/>
                    <a:pt x="341975" y="7785"/>
                    <a:pt x="351223" y="19946"/>
                  </a:cubicBezTo>
                  <a:cubicBezTo>
                    <a:pt x="360471" y="32105"/>
                    <a:pt x="362355" y="61220"/>
                    <a:pt x="343002" y="78176"/>
                  </a:cubicBezTo>
                  <a:cubicBezTo>
                    <a:pt x="323821" y="95131"/>
                    <a:pt x="233563" y="170145"/>
                    <a:pt x="204448" y="170145"/>
                  </a:cubicBezTo>
                  <a:cubicBezTo>
                    <a:pt x="175333" y="170145"/>
                    <a:pt x="136970" y="164836"/>
                    <a:pt x="130461" y="178880"/>
                  </a:cubicBezTo>
                  <a:cubicBezTo>
                    <a:pt x="124125" y="192924"/>
                    <a:pt x="105971" y="207481"/>
                    <a:pt x="79253" y="207481"/>
                  </a:cubicBezTo>
                  <a:cubicBezTo>
                    <a:pt x="52536" y="207481"/>
                    <a:pt x="23934" y="199945"/>
                    <a:pt x="17597" y="184189"/>
                  </a:cubicBezTo>
                  <a:cubicBezTo>
                    <a:pt x="11261" y="168433"/>
                    <a:pt x="11261" y="96844"/>
                    <a:pt x="17597" y="73038"/>
                  </a:cubicBezTo>
                  <a:cubicBezTo>
                    <a:pt x="24106" y="49232"/>
                    <a:pt x="74115" y="24056"/>
                    <a:pt x="130633" y="32791"/>
                  </a:cubicBezTo>
                  <a:close/>
                </a:path>
              </a:pathLst>
            </a:custGeom>
            <a:solidFill>
              <a:srgbClr val="26262E"/>
            </a:solidFill>
            <a:ln w="9525" cap="flat">
              <a:noFill/>
              <a:prstDash val="solid"/>
              <a:miter/>
            </a:ln>
          </p:spPr>
          <p:txBody>
            <a:bodyPr rtlCol="0" anchor="ctr"/>
            <a:lstStyle/>
            <a:p>
              <a:endParaRPr lang="en-US" sz="1050"/>
            </a:p>
          </p:txBody>
        </p:sp>
        <p:sp>
          <p:nvSpPr>
            <p:cNvPr id="330" name="Freeform: Shape 258">
              <a:extLst>
                <a:ext uri="{FF2B5EF4-FFF2-40B4-BE49-F238E27FC236}">
                  <a16:creationId xmlns:a16="http://schemas.microsoft.com/office/drawing/2014/main" id="{CAC20C57-0BBA-2BE1-DEAF-9EBB9C0E6907}"/>
                </a:ext>
              </a:extLst>
            </p:cNvPr>
            <p:cNvSpPr/>
            <p:nvPr/>
          </p:nvSpPr>
          <p:spPr>
            <a:xfrm>
              <a:off x="12316732" y="5151680"/>
              <a:ext cx="393911" cy="1387252"/>
            </a:xfrm>
            <a:custGeom>
              <a:avLst/>
              <a:gdLst>
                <a:gd name="connsiteX0" fmla="*/ 57416 w 393910"/>
                <a:gd name="connsiteY0" fmla="*/ 336195 h 1387251"/>
                <a:gd name="connsiteX1" fmla="*/ 19737 w 393910"/>
                <a:gd name="connsiteY1" fmla="*/ 12845 h 1387251"/>
                <a:gd name="connsiteX2" fmla="*/ 388301 w 393910"/>
                <a:gd name="connsiteY2" fmla="*/ 12845 h 1387251"/>
                <a:gd name="connsiteX3" fmla="*/ 329214 w 393910"/>
                <a:gd name="connsiteY3" fmla="*/ 473207 h 1387251"/>
                <a:gd name="connsiteX4" fmla="*/ 227825 w 393910"/>
                <a:gd name="connsiteY4" fmla="*/ 844340 h 1387251"/>
                <a:gd name="connsiteX5" fmla="*/ 165998 w 393910"/>
                <a:gd name="connsiteY5" fmla="*/ 1337585 h 1387251"/>
                <a:gd name="connsiteX6" fmla="*/ 14257 w 393910"/>
                <a:gd name="connsiteY6" fmla="*/ 1370468 h 1387251"/>
                <a:gd name="connsiteX7" fmla="*/ 45256 w 393910"/>
                <a:gd name="connsiteY7" fmla="*/ 814368 h 1387251"/>
                <a:gd name="connsiteX8" fmla="*/ 57416 w 393910"/>
                <a:gd name="connsiteY8" fmla="*/ 336195 h 1387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910" h="1387251">
                  <a:moveTo>
                    <a:pt x="57416" y="336195"/>
                  </a:moveTo>
                  <a:cubicBezTo>
                    <a:pt x="55874" y="311704"/>
                    <a:pt x="21621" y="128278"/>
                    <a:pt x="19737" y="12845"/>
                  </a:cubicBezTo>
                  <a:lnTo>
                    <a:pt x="388301" y="12845"/>
                  </a:lnTo>
                  <a:cubicBezTo>
                    <a:pt x="380594" y="92655"/>
                    <a:pt x="348567" y="417203"/>
                    <a:pt x="329214" y="473207"/>
                  </a:cubicBezTo>
                  <a:cubicBezTo>
                    <a:pt x="307292" y="537089"/>
                    <a:pt x="229367" y="790562"/>
                    <a:pt x="227825" y="844340"/>
                  </a:cubicBezTo>
                  <a:cubicBezTo>
                    <a:pt x="226284" y="898117"/>
                    <a:pt x="162059" y="1280554"/>
                    <a:pt x="165998" y="1337585"/>
                  </a:cubicBezTo>
                  <a:cubicBezTo>
                    <a:pt x="165998" y="1337585"/>
                    <a:pt x="83962" y="1405406"/>
                    <a:pt x="14257" y="1370468"/>
                  </a:cubicBezTo>
                  <a:cubicBezTo>
                    <a:pt x="14257" y="1370468"/>
                    <a:pt x="2782" y="990430"/>
                    <a:pt x="45256" y="814368"/>
                  </a:cubicBezTo>
                  <a:cubicBezTo>
                    <a:pt x="87730" y="638136"/>
                    <a:pt x="59300" y="368906"/>
                    <a:pt x="57416" y="336195"/>
                  </a:cubicBezTo>
                  <a:close/>
                </a:path>
              </a:pathLst>
            </a:custGeom>
            <a:solidFill>
              <a:srgbClr val="1352AB"/>
            </a:solidFill>
            <a:ln w="9525" cap="flat">
              <a:noFill/>
              <a:prstDash val="solid"/>
              <a:miter/>
            </a:ln>
          </p:spPr>
          <p:txBody>
            <a:bodyPr rtlCol="0" anchor="ctr"/>
            <a:lstStyle/>
            <a:p>
              <a:endParaRPr lang="en-US" sz="1050"/>
            </a:p>
          </p:txBody>
        </p:sp>
        <p:sp>
          <p:nvSpPr>
            <p:cNvPr id="331" name="Freeform: Shape 259">
              <a:extLst>
                <a:ext uri="{FF2B5EF4-FFF2-40B4-BE49-F238E27FC236}">
                  <a16:creationId xmlns:a16="http://schemas.microsoft.com/office/drawing/2014/main" id="{105DD425-43A3-43EE-42FB-B79820B321E4}"/>
                </a:ext>
              </a:extLst>
            </p:cNvPr>
            <p:cNvSpPr/>
            <p:nvPr/>
          </p:nvSpPr>
          <p:spPr>
            <a:xfrm>
              <a:off x="12511344" y="5223269"/>
              <a:ext cx="393911" cy="1455758"/>
            </a:xfrm>
            <a:custGeom>
              <a:avLst/>
              <a:gdLst>
                <a:gd name="connsiteX0" fmla="*/ 232909 w 393910"/>
                <a:gd name="connsiteY0" fmla="*/ 1399241 h 1455757"/>
                <a:gd name="connsiteX1" fmla="*/ 83736 w 393910"/>
                <a:gd name="connsiteY1" fmla="*/ 1421505 h 1455757"/>
                <a:gd name="connsiteX2" fmla="*/ 84421 w 393910"/>
                <a:gd name="connsiteY2" fmla="*/ 896747 h 1455757"/>
                <a:gd name="connsiteX3" fmla="*/ 69864 w 393910"/>
                <a:gd name="connsiteY3" fmla="*/ 418745 h 1455757"/>
                <a:gd name="connsiteX4" fmla="*/ 20711 w 393910"/>
                <a:gd name="connsiteY4" fmla="*/ 12845 h 1455757"/>
                <a:gd name="connsiteX5" fmla="*/ 382766 w 393910"/>
                <a:gd name="connsiteY5" fmla="*/ 59429 h 1455757"/>
                <a:gd name="connsiteX6" fmla="*/ 348856 w 393910"/>
                <a:gd name="connsiteY6" fmla="*/ 540172 h 1455757"/>
                <a:gd name="connsiteX7" fmla="*/ 268189 w 393910"/>
                <a:gd name="connsiteY7" fmla="*/ 916271 h 1455757"/>
                <a:gd name="connsiteX8" fmla="*/ 232909 w 393910"/>
                <a:gd name="connsiteY8" fmla="*/ 1399241 h 1455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910" h="1455757">
                  <a:moveTo>
                    <a:pt x="232909" y="1399241"/>
                  </a:moveTo>
                  <a:cubicBezTo>
                    <a:pt x="232909" y="1399241"/>
                    <a:pt x="132718" y="1513304"/>
                    <a:pt x="83736" y="1421505"/>
                  </a:cubicBezTo>
                  <a:cubicBezTo>
                    <a:pt x="83736" y="1421505"/>
                    <a:pt x="51710" y="1075035"/>
                    <a:pt x="84421" y="896747"/>
                  </a:cubicBezTo>
                  <a:cubicBezTo>
                    <a:pt x="116962" y="718631"/>
                    <a:pt x="73803" y="451285"/>
                    <a:pt x="69864" y="418745"/>
                  </a:cubicBezTo>
                  <a:cubicBezTo>
                    <a:pt x="66096" y="386204"/>
                    <a:pt x="-11659" y="75186"/>
                    <a:pt x="20711" y="12845"/>
                  </a:cubicBezTo>
                  <a:lnTo>
                    <a:pt x="382766" y="59429"/>
                  </a:lnTo>
                  <a:cubicBezTo>
                    <a:pt x="382766" y="59429"/>
                    <a:pt x="367181" y="475091"/>
                    <a:pt x="348856" y="540172"/>
                  </a:cubicBezTo>
                  <a:cubicBezTo>
                    <a:pt x="330530" y="605253"/>
                    <a:pt x="266819" y="862666"/>
                    <a:pt x="268189" y="916271"/>
                  </a:cubicBezTo>
                  <a:cubicBezTo>
                    <a:pt x="269560" y="970391"/>
                    <a:pt x="225887" y="1342552"/>
                    <a:pt x="232909" y="1399241"/>
                  </a:cubicBezTo>
                  <a:close/>
                </a:path>
              </a:pathLst>
            </a:custGeom>
            <a:solidFill>
              <a:srgbClr val="255BB8"/>
            </a:solidFill>
            <a:ln w="9525" cap="flat">
              <a:noFill/>
              <a:prstDash val="solid"/>
              <a:miter/>
            </a:ln>
          </p:spPr>
          <p:txBody>
            <a:bodyPr rtlCol="0" anchor="ctr"/>
            <a:lstStyle/>
            <a:p>
              <a:endParaRPr lang="en-US" sz="1050"/>
            </a:p>
          </p:txBody>
        </p:sp>
        <p:sp>
          <p:nvSpPr>
            <p:cNvPr id="332" name="Freeform: Shape 260">
              <a:extLst>
                <a:ext uri="{FF2B5EF4-FFF2-40B4-BE49-F238E27FC236}">
                  <a16:creationId xmlns:a16="http://schemas.microsoft.com/office/drawing/2014/main" id="{2624F0C9-CD53-C557-7240-19EACB709841}"/>
                </a:ext>
              </a:extLst>
            </p:cNvPr>
            <p:cNvSpPr/>
            <p:nvPr/>
          </p:nvSpPr>
          <p:spPr>
            <a:xfrm>
              <a:off x="12088748" y="4162963"/>
              <a:ext cx="376784" cy="907708"/>
            </a:xfrm>
            <a:custGeom>
              <a:avLst/>
              <a:gdLst>
                <a:gd name="connsiteX0" fmla="*/ 274781 w 376784"/>
                <a:gd name="connsiteY0" fmla="*/ 12845 h 907707"/>
                <a:gd name="connsiteX1" fmla="*/ 32269 w 376784"/>
                <a:gd name="connsiteY1" fmla="*/ 400248 h 907707"/>
                <a:gd name="connsiteX2" fmla="*/ 64809 w 376784"/>
                <a:gd name="connsiteY2" fmla="*/ 893493 h 907707"/>
                <a:gd name="connsiteX3" fmla="*/ 163116 w 376784"/>
                <a:gd name="connsiteY3" fmla="*/ 888869 h 907707"/>
                <a:gd name="connsiteX4" fmla="*/ 171850 w 376784"/>
                <a:gd name="connsiteY4" fmla="*/ 595320 h 907707"/>
                <a:gd name="connsiteX5" fmla="*/ 372231 w 376784"/>
                <a:gd name="connsiteY5" fmla="*/ 268545 h 907707"/>
                <a:gd name="connsiteX6" fmla="*/ 274781 w 376784"/>
                <a:gd name="connsiteY6" fmla="*/ 12845 h 907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6784" h="907707">
                  <a:moveTo>
                    <a:pt x="274781" y="12845"/>
                  </a:moveTo>
                  <a:cubicBezTo>
                    <a:pt x="274781" y="12845"/>
                    <a:pt x="90328" y="263235"/>
                    <a:pt x="32269" y="400248"/>
                  </a:cubicBezTo>
                  <a:cubicBezTo>
                    <a:pt x="-25790" y="537261"/>
                    <a:pt x="64809" y="893493"/>
                    <a:pt x="64809" y="893493"/>
                  </a:cubicBezTo>
                  <a:cubicBezTo>
                    <a:pt x="112592" y="908907"/>
                    <a:pt x="117901" y="908222"/>
                    <a:pt x="163116" y="888869"/>
                  </a:cubicBezTo>
                  <a:lnTo>
                    <a:pt x="171850" y="595320"/>
                  </a:lnTo>
                  <a:lnTo>
                    <a:pt x="372231" y="268545"/>
                  </a:lnTo>
                  <a:cubicBezTo>
                    <a:pt x="372231" y="268545"/>
                    <a:pt x="411793" y="23464"/>
                    <a:pt x="274781" y="12845"/>
                  </a:cubicBezTo>
                  <a:close/>
                </a:path>
              </a:pathLst>
            </a:custGeom>
            <a:solidFill>
              <a:srgbClr val="255BB8"/>
            </a:solidFill>
            <a:ln w="9525" cap="flat">
              <a:noFill/>
              <a:prstDash val="solid"/>
              <a:miter/>
            </a:ln>
          </p:spPr>
          <p:txBody>
            <a:bodyPr rtlCol="0" anchor="ctr"/>
            <a:lstStyle/>
            <a:p>
              <a:endParaRPr lang="en-US" sz="1050"/>
            </a:p>
          </p:txBody>
        </p:sp>
        <p:sp>
          <p:nvSpPr>
            <p:cNvPr id="333" name="Freeform: Shape 261">
              <a:extLst>
                <a:ext uri="{FF2B5EF4-FFF2-40B4-BE49-F238E27FC236}">
                  <a16:creationId xmlns:a16="http://schemas.microsoft.com/office/drawing/2014/main" id="{C498E2F5-77F6-9772-334D-2271E080C5CA}"/>
                </a:ext>
              </a:extLst>
            </p:cNvPr>
            <p:cNvSpPr/>
            <p:nvPr/>
          </p:nvSpPr>
          <p:spPr>
            <a:xfrm>
              <a:off x="12284650" y="4142163"/>
              <a:ext cx="667936" cy="1250239"/>
            </a:xfrm>
            <a:custGeom>
              <a:avLst/>
              <a:gdLst>
                <a:gd name="connsiteX0" fmla="*/ 19621 w 667936"/>
                <a:gd name="connsiteY0" fmla="*/ 299449 h 1250239"/>
                <a:gd name="connsiteX1" fmla="*/ 72029 w 667936"/>
                <a:gd name="connsiteY1" fmla="*/ 623141 h 1250239"/>
                <a:gd name="connsiteX2" fmla="*/ 51134 w 667936"/>
                <a:gd name="connsiteY2" fmla="*/ 1013114 h 1250239"/>
                <a:gd name="connsiteX3" fmla="*/ 188489 w 667936"/>
                <a:gd name="connsiteY3" fmla="*/ 1172048 h 1250239"/>
                <a:gd name="connsiteX4" fmla="*/ 247918 w 667936"/>
                <a:gd name="connsiteY4" fmla="*/ 1203047 h 1250239"/>
                <a:gd name="connsiteX5" fmla="*/ 379964 w 667936"/>
                <a:gd name="connsiteY5" fmla="*/ 1240383 h 1250239"/>
                <a:gd name="connsiteX6" fmla="*/ 618024 w 667936"/>
                <a:gd name="connsiteY6" fmla="*/ 1170335 h 1250239"/>
                <a:gd name="connsiteX7" fmla="*/ 664608 w 667936"/>
                <a:gd name="connsiteY7" fmla="*/ 216557 h 1250239"/>
                <a:gd name="connsiteX8" fmla="*/ 350164 w 667936"/>
                <a:gd name="connsiteY8" fmla="*/ 51114 h 1250239"/>
                <a:gd name="connsiteX9" fmla="*/ 99945 w 667936"/>
                <a:gd name="connsiteY9" fmla="*/ 17889 h 1250239"/>
                <a:gd name="connsiteX10" fmla="*/ 19621 w 667936"/>
                <a:gd name="connsiteY10" fmla="*/ 299449 h 125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7936" h="1250239">
                  <a:moveTo>
                    <a:pt x="19621" y="299449"/>
                  </a:moveTo>
                  <a:cubicBezTo>
                    <a:pt x="43427" y="388336"/>
                    <a:pt x="72029" y="530487"/>
                    <a:pt x="72029" y="623141"/>
                  </a:cubicBezTo>
                  <a:cubicBezTo>
                    <a:pt x="72029" y="715796"/>
                    <a:pt x="63294" y="976291"/>
                    <a:pt x="51134" y="1013114"/>
                  </a:cubicBezTo>
                  <a:cubicBezTo>
                    <a:pt x="43256" y="1037091"/>
                    <a:pt x="93094" y="1113304"/>
                    <a:pt x="188489" y="1172048"/>
                  </a:cubicBezTo>
                  <a:cubicBezTo>
                    <a:pt x="206472" y="1183009"/>
                    <a:pt x="226339" y="1193627"/>
                    <a:pt x="247918" y="1203047"/>
                  </a:cubicBezTo>
                  <a:cubicBezTo>
                    <a:pt x="286796" y="1220174"/>
                    <a:pt x="331154" y="1233703"/>
                    <a:pt x="379964" y="1240383"/>
                  </a:cubicBezTo>
                  <a:cubicBezTo>
                    <a:pt x="596102" y="1270354"/>
                    <a:pt x="618024" y="1170335"/>
                    <a:pt x="618024" y="1170335"/>
                  </a:cubicBezTo>
                  <a:lnTo>
                    <a:pt x="664608" y="216557"/>
                  </a:lnTo>
                  <a:cubicBezTo>
                    <a:pt x="664608" y="216557"/>
                    <a:pt x="474332" y="79031"/>
                    <a:pt x="350164" y="51114"/>
                  </a:cubicBezTo>
                  <a:cubicBezTo>
                    <a:pt x="225996" y="23198"/>
                    <a:pt x="144645" y="2989"/>
                    <a:pt x="99945" y="17889"/>
                  </a:cubicBezTo>
                  <a:cubicBezTo>
                    <a:pt x="58841" y="31761"/>
                    <a:pt x="-8809" y="193950"/>
                    <a:pt x="19621" y="299449"/>
                  </a:cubicBezTo>
                  <a:close/>
                </a:path>
              </a:pathLst>
            </a:custGeom>
            <a:solidFill>
              <a:srgbClr val="3765C7"/>
            </a:solidFill>
            <a:ln w="9525" cap="flat">
              <a:noFill/>
              <a:prstDash val="solid"/>
              <a:miter/>
            </a:ln>
          </p:spPr>
          <p:txBody>
            <a:bodyPr rtlCol="0" anchor="ctr"/>
            <a:lstStyle/>
            <a:p>
              <a:endParaRPr lang="en-US" sz="1050"/>
            </a:p>
          </p:txBody>
        </p:sp>
        <p:sp>
          <p:nvSpPr>
            <p:cNvPr id="334" name="Freeform: Shape 262">
              <a:extLst>
                <a:ext uri="{FF2B5EF4-FFF2-40B4-BE49-F238E27FC236}">
                  <a16:creationId xmlns:a16="http://schemas.microsoft.com/office/drawing/2014/main" id="{FF0F828A-A67F-F339-42D8-6B38B384C092}"/>
                </a:ext>
              </a:extLst>
            </p:cNvPr>
            <p:cNvSpPr/>
            <p:nvPr/>
          </p:nvSpPr>
          <p:spPr>
            <a:xfrm>
              <a:off x="12460123" y="5078550"/>
              <a:ext cx="68506" cy="274025"/>
            </a:xfrm>
            <a:custGeom>
              <a:avLst/>
              <a:gdLst>
                <a:gd name="connsiteX0" fmla="*/ 12845 w 68506"/>
                <a:gd name="connsiteY0" fmla="*/ 235490 h 274025"/>
                <a:gd name="connsiteX1" fmla="*/ 72274 w 68506"/>
                <a:gd name="connsiteY1" fmla="*/ 266489 h 274025"/>
                <a:gd name="connsiteX2" fmla="*/ 71589 w 68506"/>
                <a:gd name="connsiteY2" fmla="*/ 261009 h 274025"/>
                <a:gd name="connsiteX3" fmla="*/ 71418 w 68506"/>
                <a:gd name="connsiteY3" fmla="*/ 12845 h 274025"/>
                <a:gd name="connsiteX4" fmla="*/ 12845 w 68506"/>
                <a:gd name="connsiteY4" fmla="*/ 235490 h 274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06" h="274025">
                  <a:moveTo>
                    <a:pt x="12845" y="235490"/>
                  </a:moveTo>
                  <a:cubicBezTo>
                    <a:pt x="30828" y="246451"/>
                    <a:pt x="50695" y="257070"/>
                    <a:pt x="72274" y="266489"/>
                  </a:cubicBezTo>
                  <a:cubicBezTo>
                    <a:pt x="72103" y="264777"/>
                    <a:pt x="71760" y="262893"/>
                    <a:pt x="71589" y="261009"/>
                  </a:cubicBezTo>
                  <a:cubicBezTo>
                    <a:pt x="71589" y="261009"/>
                    <a:pt x="46755" y="151913"/>
                    <a:pt x="71418" y="12845"/>
                  </a:cubicBezTo>
                  <a:cubicBezTo>
                    <a:pt x="67992" y="25005"/>
                    <a:pt x="13016" y="220590"/>
                    <a:pt x="12845" y="235490"/>
                  </a:cubicBezTo>
                  <a:close/>
                </a:path>
              </a:pathLst>
            </a:custGeom>
            <a:solidFill>
              <a:srgbClr val="1352AB"/>
            </a:solidFill>
            <a:ln w="9525" cap="flat">
              <a:noFill/>
              <a:prstDash val="solid"/>
              <a:miter/>
            </a:ln>
          </p:spPr>
          <p:txBody>
            <a:bodyPr rtlCol="0" anchor="ctr"/>
            <a:lstStyle/>
            <a:p>
              <a:endParaRPr lang="en-US" sz="1050"/>
            </a:p>
          </p:txBody>
        </p:sp>
        <p:sp>
          <p:nvSpPr>
            <p:cNvPr id="335" name="Freeform: Shape 263">
              <a:extLst>
                <a:ext uri="{FF2B5EF4-FFF2-40B4-BE49-F238E27FC236}">
                  <a16:creationId xmlns:a16="http://schemas.microsoft.com/office/drawing/2014/main" id="{D15F2D87-1F15-11CF-22A5-10623F4FE8E2}"/>
                </a:ext>
              </a:extLst>
            </p:cNvPr>
            <p:cNvSpPr/>
            <p:nvPr/>
          </p:nvSpPr>
          <p:spPr>
            <a:xfrm>
              <a:off x="12826331" y="4346479"/>
              <a:ext cx="548050" cy="702189"/>
            </a:xfrm>
            <a:custGeom>
              <a:avLst/>
              <a:gdLst>
                <a:gd name="connsiteX0" fmla="*/ 266790 w 548050"/>
                <a:gd name="connsiteY0" fmla="*/ 412831 h 702189"/>
                <a:gd name="connsiteX1" fmla="*/ 119672 w 548050"/>
                <a:gd name="connsiteY1" fmla="*/ 13611 h 702189"/>
                <a:gd name="connsiteX2" fmla="*/ 22393 w 548050"/>
                <a:gd name="connsiteY2" fmla="*/ 307845 h 702189"/>
                <a:gd name="connsiteX3" fmla="*/ 191775 w 548050"/>
                <a:gd name="connsiteY3" fmla="*/ 696618 h 702189"/>
                <a:gd name="connsiteX4" fmla="*/ 546295 w 548050"/>
                <a:gd name="connsiteY4" fmla="*/ 346380 h 702189"/>
                <a:gd name="connsiteX5" fmla="*/ 455867 w 548050"/>
                <a:gd name="connsiteY5" fmla="*/ 257836 h 702189"/>
                <a:gd name="connsiteX6" fmla="*/ 266790 w 548050"/>
                <a:gd name="connsiteY6" fmla="*/ 412831 h 702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8050" h="702189">
                  <a:moveTo>
                    <a:pt x="266790" y="412831"/>
                  </a:moveTo>
                  <a:cubicBezTo>
                    <a:pt x="266790" y="412831"/>
                    <a:pt x="254972" y="-7455"/>
                    <a:pt x="119672" y="13611"/>
                  </a:cubicBezTo>
                  <a:cubicBezTo>
                    <a:pt x="-15628" y="34677"/>
                    <a:pt x="11946" y="267084"/>
                    <a:pt x="22393" y="307845"/>
                  </a:cubicBezTo>
                  <a:cubicBezTo>
                    <a:pt x="32841" y="348607"/>
                    <a:pt x="94668" y="704496"/>
                    <a:pt x="191775" y="696618"/>
                  </a:cubicBezTo>
                  <a:cubicBezTo>
                    <a:pt x="289054" y="688740"/>
                    <a:pt x="546295" y="346380"/>
                    <a:pt x="546295" y="346380"/>
                  </a:cubicBezTo>
                  <a:cubicBezTo>
                    <a:pt x="546295" y="346380"/>
                    <a:pt x="487380" y="235571"/>
                    <a:pt x="455867" y="257836"/>
                  </a:cubicBezTo>
                  <a:cubicBezTo>
                    <a:pt x="424354" y="280100"/>
                    <a:pt x="266790" y="412831"/>
                    <a:pt x="266790" y="412831"/>
                  </a:cubicBezTo>
                  <a:close/>
                </a:path>
              </a:pathLst>
            </a:custGeom>
            <a:solidFill>
              <a:srgbClr val="255BB8"/>
            </a:solidFill>
            <a:ln w="9525" cap="flat">
              <a:noFill/>
              <a:prstDash val="solid"/>
              <a:miter/>
            </a:ln>
          </p:spPr>
          <p:txBody>
            <a:bodyPr rtlCol="0" anchor="ctr"/>
            <a:lstStyle/>
            <a:p>
              <a:endParaRPr lang="en-US" sz="1050"/>
            </a:p>
          </p:txBody>
        </p:sp>
        <p:sp>
          <p:nvSpPr>
            <p:cNvPr id="336" name="Freeform: Shape 264">
              <a:extLst>
                <a:ext uri="{FF2B5EF4-FFF2-40B4-BE49-F238E27FC236}">
                  <a16:creationId xmlns:a16="http://schemas.microsoft.com/office/drawing/2014/main" id="{7B619BB2-CE68-3B00-901A-B0CB4E22AD5D}"/>
                </a:ext>
              </a:extLst>
            </p:cNvPr>
            <p:cNvSpPr/>
            <p:nvPr/>
          </p:nvSpPr>
          <p:spPr>
            <a:xfrm>
              <a:off x="12531115" y="3961398"/>
              <a:ext cx="256898" cy="274025"/>
            </a:xfrm>
            <a:custGeom>
              <a:avLst/>
              <a:gdLst>
                <a:gd name="connsiteX0" fmla="*/ 17723 w 256898"/>
                <a:gd name="connsiteY0" fmla="*/ 194029 h 274025"/>
                <a:gd name="connsiteX1" fmla="*/ 245849 w 256898"/>
                <a:gd name="connsiteY1" fmla="*/ 252774 h 274025"/>
                <a:gd name="connsiteX2" fmla="*/ 245849 w 256898"/>
                <a:gd name="connsiteY2" fmla="*/ 51879 h 274025"/>
                <a:gd name="connsiteX3" fmla="*/ 25944 w 256898"/>
                <a:gd name="connsiteY3" fmla="*/ 71746 h 274025"/>
                <a:gd name="connsiteX4" fmla="*/ 17723 w 256898"/>
                <a:gd name="connsiteY4" fmla="*/ 194029 h 2740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898" h="274025">
                  <a:moveTo>
                    <a:pt x="17723" y="194029"/>
                  </a:moveTo>
                  <a:cubicBezTo>
                    <a:pt x="79550" y="272812"/>
                    <a:pt x="158332" y="281032"/>
                    <a:pt x="245849" y="252774"/>
                  </a:cubicBezTo>
                  <a:cubicBezTo>
                    <a:pt x="239512" y="152241"/>
                    <a:pt x="249446" y="131346"/>
                    <a:pt x="245849" y="51879"/>
                  </a:cubicBezTo>
                  <a:cubicBezTo>
                    <a:pt x="242252" y="-27759"/>
                    <a:pt x="35877" y="32869"/>
                    <a:pt x="25944" y="71746"/>
                  </a:cubicBezTo>
                  <a:cubicBezTo>
                    <a:pt x="16010" y="110794"/>
                    <a:pt x="6933" y="167655"/>
                    <a:pt x="17723" y="194029"/>
                  </a:cubicBezTo>
                  <a:close/>
                </a:path>
              </a:pathLst>
            </a:custGeom>
            <a:solidFill>
              <a:srgbClr val="F2C0A7"/>
            </a:solidFill>
            <a:ln w="9525" cap="flat">
              <a:noFill/>
              <a:prstDash val="solid"/>
              <a:miter/>
            </a:ln>
          </p:spPr>
          <p:txBody>
            <a:bodyPr rtlCol="0" anchor="ctr"/>
            <a:lstStyle/>
            <a:p>
              <a:endParaRPr lang="en-US" sz="1050"/>
            </a:p>
          </p:txBody>
        </p:sp>
        <p:sp>
          <p:nvSpPr>
            <p:cNvPr id="337" name="Freeform: Shape 265">
              <a:extLst>
                <a:ext uri="{FF2B5EF4-FFF2-40B4-BE49-F238E27FC236}">
                  <a16:creationId xmlns:a16="http://schemas.microsoft.com/office/drawing/2014/main" id="{5C4D77F7-B208-F9CC-5602-6CFD80593349}"/>
                </a:ext>
              </a:extLst>
            </p:cNvPr>
            <p:cNvSpPr/>
            <p:nvPr/>
          </p:nvSpPr>
          <p:spPr>
            <a:xfrm>
              <a:off x="12508248" y="4135047"/>
              <a:ext cx="308278" cy="171266"/>
            </a:xfrm>
            <a:custGeom>
              <a:avLst/>
              <a:gdLst>
                <a:gd name="connsiteX0" fmla="*/ 272827 w 308278"/>
                <a:gd name="connsiteY0" fmla="*/ 64396 h 171265"/>
                <a:gd name="connsiteX1" fmla="*/ 310505 w 308278"/>
                <a:gd name="connsiteY1" fmla="*/ 148145 h 171265"/>
                <a:gd name="connsiteX2" fmla="*/ 82893 w 308278"/>
                <a:gd name="connsiteY2" fmla="*/ 137869 h 171265"/>
                <a:gd name="connsiteX3" fmla="*/ 13359 w 308278"/>
                <a:gd name="connsiteY3" fmla="*/ 64567 h 171265"/>
                <a:gd name="connsiteX4" fmla="*/ 36823 w 308278"/>
                <a:gd name="connsiteY4" fmla="*/ 12845 h 171265"/>
                <a:gd name="connsiteX5" fmla="*/ 272827 w 308278"/>
                <a:gd name="connsiteY5" fmla="*/ 64396 h 17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8278" h="171265">
                  <a:moveTo>
                    <a:pt x="272827" y="64396"/>
                  </a:moveTo>
                  <a:cubicBezTo>
                    <a:pt x="272827" y="64396"/>
                    <a:pt x="320781" y="140609"/>
                    <a:pt x="310505" y="148145"/>
                  </a:cubicBezTo>
                  <a:cubicBezTo>
                    <a:pt x="300229" y="155680"/>
                    <a:pt x="180001" y="177774"/>
                    <a:pt x="82893" y="137869"/>
                  </a:cubicBezTo>
                  <a:cubicBezTo>
                    <a:pt x="28431" y="106870"/>
                    <a:pt x="17983" y="94538"/>
                    <a:pt x="13359" y="64567"/>
                  </a:cubicBezTo>
                  <a:cubicBezTo>
                    <a:pt x="8735" y="34424"/>
                    <a:pt x="36823" y="12845"/>
                    <a:pt x="36823" y="12845"/>
                  </a:cubicBezTo>
                  <a:cubicBezTo>
                    <a:pt x="36823" y="12845"/>
                    <a:pt x="139239" y="138725"/>
                    <a:pt x="272827" y="64396"/>
                  </a:cubicBezTo>
                  <a:close/>
                </a:path>
              </a:pathLst>
            </a:custGeom>
            <a:solidFill>
              <a:srgbClr val="E7F1F7"/>
            </a:solidFill>
            <a:ln w="9525" cap="flat">
              <a:noFill/>
              <a:prstDash val="solid"/>
              <a:miter/>
            </a:ln>
          </p:spPr>
          <p:txBody>
            <a:bodyPr rtlCol="0" anchor="ctr"/>
            <a:lstStyle/>
            <a:p>
              <a:endParaRPr lang="en-US" sz="1050"/>
            </a:p>
          </p:txBody>
        </p:sp>
        <p:sp>
          <p:nvSpPr>
            <p:cNvPr id="338" name="Freeform: Shape 266">
              <a:extLst>
                <a:ext uri="{FF2B5EF4-FFF2-40B4-BE49-F238E27FC236}">
                  <a16:creationId xmlns:a16="http://schemas.microsoft.com/office/drawing/2014/main" id="{445A967D-FC26-592E-1670-F458052117E5}"/>
                </a:ext>
              </a:extLst>
            </p:cNvPr>
            <p:cNvSpPr/>
            <p:nvPr/>
          </p:nvSpPr>
          <p:spPr>
            <a:xfrm>
              <a:off x="12610405" y="3749928"/>
              <a:ext cx="239772" cy="411038"/>
            </a:xfrm>
            <a:custGeom>
              <a:avLst/>
              <a:gdLst>
                <a:gd name="connsiteX0" fmla="*/ 229756 w 239771"/>
                <a:gd name="connsiteY0" fmla="*/ 103730 h 411037"/>
                <a:gd name="connsiteX1" fmla="*/ 218795 w 239771"/>
                <a:gd name="connsiteY1" fmla="*/ 198097 h 411037"/>
                <a:gd name="connsiteX2" fmla="*/ 221022 w 239771"/>
                <a:gd name="connsiteY2" fmla="*/ 312332 h 411037"/>
                <a:gd name="connsiteX3" fmla="*/ 225303 w 239771"/>
                <a:gd name="connsiteY3" fmla="*/ 356176 h 411037"/>
                <a:gd name="connsiteX4" fmla="*/ 207492 w 239771"/>
                <a:gd name="connsiteY4" fmla="*/ 395053 h 411037"/>
                <a:gd name="connsiteX5" fmla="*/ 170156 w 239771"/>
                <a:gd name="connsiteY5" fmla="*/ 405329 h 411037"/>
                <a:gd name="connsiteX6" fmla="*/ 121174 w 239771"/>
                <a:gd name="connsiteY6" fmla="*/ 392313 h 411037"/>
                <a:gd name="connsiteX7" fmla="*/ 74247 w 239771"/>
                <a:gd name="connsiteY7" fmla="*/ 332541 h 411037"/>
                <a:gd name="connsiteX8" fmla="*/ 21840 w 239771"/>
                <a:gd name="connsiteY8" fmla="*/ 215053 h 411037"/>
                <a:gd name="connsiteX9" fmla="*/ 24923 w 239771"/>
                <a:gd name="connsiteY9" fmla="*/ 88487 h 411037"/>
                <a:gd name="connsiteX10" fmla="*/ 121516 w 239771"/>
                <a:gd name="connsiteY10" fmla="*/ 13130 h 411037"/>
                <a:gd name="connsiteX11" fmla="*/ 169300 w 239771"/>
                <a:gd name="connsiteY11" fmla="*/ 15699 h 411037"/>
                <a:gd name="connsiteX12" fmla="*/ 206293 w 239771"/>
                <a:gd name="connsiteY12" fmla="*/ 22207 h 411037"/>
                <a:gd name="connsiteX13" fmla="*/ 229756 w 239771"/>
                <a:gd name="connsiteY13" fmla="*/ 103730 h 41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9771" h="411037">
                  <a:moveTo>
                    <a:pt x="229756" y="103730"/>
                  </a:moveTo>
                  <a:cubicBezTo>
                    <a:pt x="229585" y="135414"/>
                    <a:pt x="222392" y="166584"/>
                    <a:pt x="218795" y="198097"/>
                  </a:cubicBezTo>
                  <a:cubicBezTo>
                    <a:pt x="214514" y="235947"/>
                    <a:pt x="215199" y="274482"/>
                    <a:pt x="221022" y="312332"/>
                  </a:cubicBezTo>
                  <a:cubicBezTo>
                    <a:pt x="223248" y="326889"/>
                    <a:pt x="226160" y="341447"/>
                    <a:pt x="225303" y="356176"/>
                  </a:cubicBezTo>
                  <a:cubicBezTo>
                    <a:pt x="224447" y="370904"/>
                    <a:pt x="218967" y="385976"/>
                    <a:pt x="207492" y="395053"/>
                  </a:cubicBezTo>
                  <a:cubicBezTo>
                    <a:pt x="197045" y="403102"/>
                    <a:pt x="183343" y="405329"/>
                    <a:pt x="170156" y="405329"/>
                  </a:cubicBezTo>
                  <a:cubicBezTo>
                    <a:pt x="153030" y="405157"/>
                    <a:pt x="135732" y="401390"/>
                    <a:pt x="121174" y="392313"/>
                  </a:cubicBezTo>
                  <a:cubicBezTo>
                    <a:pt x="99423" y="378782"/>
                    <a:pt x="86407" y="355148"/>
                    <a:pt x="74247" y="332541"/>
                  </a:cubicBezTo>
                  <a:cubicBezTo>
                    <a:pt x="53867" y="294691"/>
                    <a:pt x="33486" y="256328"/>
                    <a:pt x="21840" y="215053"/>
                  </a:cubicBezTo>
                  <a:cubicBezTo>
                    <a:pt x="10365" y="173606"/>
                    <a:pt x="8310" y="128221"/>
                    <a:pt x="24923" y="88487"/>
                  </a:cubicBezTo>
                  <a:cubicBezTo>
                    <a:pt x="41364" y="48753"/>
                    <a:pt x="78700" y="16213"/>
                    <a:pt x="121516" y="13130"/>
                  </a:cubicBezTo>
                  <a:cubicBezTo>
                    <a:pt x="137444" y="11931"/>
                    <a:pt x="153372" y="14843"/>
                    <a:pt x="169300" y="15699"/>
                  </a:cubicBezTo>
                  <a:cubicBezTo>
                    <a:pt x="183172" y="16384"/>
                    <a:pt x="197216" y="10219"/>
                    <a:pt x="206293" y="22207"/>
                  </a:cubicBezTo>
                  <a:cubicBezTo>
                    <a:pt x="223933" y="45157"/>
                    <a:pt x="229928" y="75129"/>
                    <a:pt x="229756" y="103730"/>
                  </a:cubicBezTo>
                  <a:close/>
                </a:path>
              </a:pathLst>
            </a:custGeom>
            <a:solidFill>
              <a:srgbClr val="FED0B5"/>
            </a:solidFill>
            <a:ln w="9525" cap="flat">
              <a:noFill/>
              <a:prstDash val="solid"/>
              <a:miter/>
            </a:ln>
          </p:spPr>
          <p:txBody>
            <a:bodyPr rtlCol="0" anchor="ctr"/>
            <a:lstStyle/>
            <a:p>
              <a:endParaRPr lang="en-US" sz="1050"/>
            </a:p>
          </p:txBody>
        </p:sp>
        <p:sp>
          <p:nvSpPr>
            <p:cNvPr id="339" name="Freeform: Shape 267">
              <a:extLst>
                <a:ext uri="{FF2B5EF4-FFF2-40B4-BE49-F238E27FC236}">
                  <a16:creationId xmlns:a16="http://schemas.microsoft.com/office/drawing/2014/main" id="{8FA65691-FEE8-EEAD-0EF2-F690774F1D84}"/>
                </a:ext>
              </a:extLst>
            </p:cNvPr>
            <p:cNvSpPr/>
            <p:nvPr/>
          </p:nvSpPr>
          <p:spPr>
            <a:xfrm>
              <a:off x="12415936" y="3643483"/>
              <a:ext cx="411038" cy="496670"/>
            </a:xfrm>
            <a:custGeom>
              <a:avLst/>
              <a:gdLst>
                <a:gd name="connsiteX0" fmla="*/ 30828 w 411037"/>
                <a:gd name="connsiteY0" fmla="*/ 330917 h 496670"/>
                <a:gd name="connsiteX1" fmla="*/ 77241 w 411037"/>
                <a:gd name="connsiteY1" fmla="*/ 431279 h 496670"/>
                <a:gd name="connsiteX2" fmla="*/ 134786 w 411037"/>
                <a:gd name="connsiteY2" fmla="*/ 492249 h 496670"/>
                <a:gd name="connsiteX3" fmla="*/ 220077 w 411037"/>
                <a:gd name="connsiteY3" fmla="*/ 468443 h 496670"/>
                <a:gd name="connsiteX4" fmla="*/ 281561 w 411037"/>
                <a:gd name="connsiteY4" fmla="*/ 399252 h 496670"/>
                <a:gd name="connsiteX5" fmla="*/ 314444 w 411037"/>
                <a:gd name="connsiteY5" fmla="*/ 378529 h 496670"/>
                <a:gd name="connsiteX6" fmla="*/ 342874 w 411037"/>
                <a:gd name="connsiteY6" fmla="*/ 433505 h 496670"/>
                <a:gd name="connsiteX7" fmla="*/ 355034 w 411037"/>
                <a:gd name="connsiteY7" fmla="*/ 330917 h 496670"/>
                <a:gd name="connsiteX8" fmla="*/ 383464 w 411037"/>
                <a:gd name="connsiteY8" fmla="*/ 265151 h 496670"/>
                <a:gd name="connsiteX9" fmla="*/ 380039 w 411037"/>
                <a:gd name="connsiteY9" fmla="*/ 218738 h 496670"/>
                <a:gd name="connsiteX10" fmla="*/ 374216 w 411037"/>
                <a:gd name="connsiteY10" fmla="*/ 184314 h 496670"/>
                <a:gd name="connsiteX11" fmla="*/ 392884 w 411037"/>
                <a:gd name="connsiteY11" fmla="*/ 150232 h 496670"/>
                <a:gd name="connsiteX12" fmla="*/ 409154 w 411037"/>
                <a:gd name="connsiteY12" fmla="*/ 108614 h 496670"/>
                <a:gd name="connsiteX13" fmla="*/ 389116 w 411037"/>
                <a:gd name="connsiteY13" fmla="*/ 31373 h 496670"/>
                <a:gd name="connsiteX14" fmla="*/ 295947 w 411037"/>
                <a:gd name="connsiteY14" fmla="*/ 14589 h 496670"/>
                <a:gd name="connsiteX15" fmla="*/ 196100 w 411037"/>
                <a:gd name="connsiteY15" fmla="*/ 29318 h 496670"/>
                <a:gd name="connsiteX16" fmla="*/ 106528 w 411037"/>
                <a:gd name="connsiteY16" fmla="*/ 74361 h 496670"/>
                <a:gd name="connsiteX17" fmla="*/ 44701 w 411037"/>
                <a:gd name="connsiteY17" fmla="*/ 162734 h 496670"/>
                <a:gd name="connsiteX18" fmla="*/ 13017 w 411037"/>
                <a:gd name="connsiteY18" fmla="*/ 249737 h 496670"/>
                <a:gd name="connsiteX19" fmla="*/ 30828 w 411037"/>
                <a:gd name="connsiteY19" fmla="*/ 330917 h 496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11037" h="496670">
                  <a:moveTo>
                    <a:pt x="30828" y="330917"/>
                  </a:moveTo>
                  <a:cubicBezTo>
                    <a:pt x="44358" y="365170"/>
                    <a:pt x="59772" y="398738"/>
                    <a:pt x="77241" y="431279"/>
                  </a:cubicBezTo>
                  <a:cubicBezTo>
                    <a:pt x="90771" y="456455"/>
                    <a:pt x="107727" y="483001"/>
                    <a:pt x="134786" y="492249"/>
                  </a:cubicBezTo>
                  <a:cubicBezTo>
                    <a:pt x="164073" y="502525"/>
                    <a:pt x="196785" y="488824"/>
                    <a:pt x="220077" y="468443"/>
                  </a:cubicBezTo>
                  <a:cubicBezTo>
                    <a:pt x="243540" y="448234"/>
                    <a:pt x="260324" y="421859"/>
                    <a:pt x="281561" y="399252"/>
                  </a:cubicBezTo>
                  <a:cubicBezTo>
                    <a:pt x="290638" y="389661"/>
                    <a:pt x="301257" y="378015"/>
                    <a:pt x="314444" y="378529"/>
                  </a:cubicBezTo>
                  <a:cubicBezTo>
                    <a:pt x="322494" y="378871"/>
                    <a:pt x="331913" y="429395"/>
                    <a:pt x="342874" y="433505"/>
                  </a:cubicBezTo>
                  <a:cubicBezTo>
                    <a:pt x="344587" y="412439"/>
                    <a:pt x="345272" y="349756"/>
                    <a:pt x="355034" y="330917"/>
                  </a:cubicBezTo>
                  <a:cubicBezTo>
                    <a:pt x="365995" y="309509"/>
                    <a:pt x="379868" y="288786"/>
                    <a:pt x="383464" y="265151"/>
                  </a:cubicBezTo>
                  <a:cubicBezTo>
                    <a:pt x="385862" y="249566"/>
                    <a:pt x="383635" y="233981"/>
                    <a:pt x="380039" y="218738"/>
                  </a:cubicBezTo>
                  <a:cubicBezTo>
                    <a:pt x="377127" y="207777"/>
                    <a:pt x="371304" y="195788"/>
                    <a:pt x="374216" y="184314"/>
                  </a:cubicBezTo>
                  <a:cubicBezTo>
                    <a:pt x="377470" y="172154"/>
                    <a:pt x="387061" y="161193"/>
                    <a:pt x="392884" y="150232"/>
                  </a:cubicBezTo>
                  <a:cubicBezTo>
                    <a:pt x="399906" y="137216"/>
                    <a:pt x="405900" y="123343"/>
                    <a:pt x="409154" y="108614"/>
                  </a:cubicBezTo>
                  <a:cubicBezTo>
                    <a:pt x="414977" y="81383"/>
                    <a:pt x="410010" y="50041"/>
                    <a:pt x="389116" y="31373"/>
                  </a:cubicBezTo>
                  <a:cubicBezTo>
                    <a:pt x="364967" y="9794"/>
                    <a:pt x="328317" y="11678"/>
                    <a:pt x="295947" y="14589"/>
                  </a:cubicBezTo>
                  <a:cubicBezTo>
                    <a:pt x="262380" y="17843"/>
                    <a:pt x="228811" y="20926"/>
                    <a:pt x="196100" y="29318"/>
                  </a:cubicBezTo>
                  <a:cubicBezTo>
                    <a:pt x="163388" y="37710"/>
                    <a:pt x="131704" y="51754"/>
                    <a:pt x="106528" y="74361"/>
                  </a:cubicBezTo>
                  <a:cubicBezTo>
                    <a:pt x="79810" y="98338"/>
                    <a:pt x="61998" y="130879"/>
                    <a:pt x="44701" y="162734"/>
                  </a:cubicBezTo>
                  <a:cubicBezTo>
                    <a:pt x="29972" y="190137"/>
                    <a:pt x="14729" y="218567"/>
                    <a:pt x="13017" y="249737"/>
                  </a:cubicBezTo>
                  <a:cubicBezTo>
                    <a:pt x="11475" y="277825"/>
                    <a:pt x="20552" y="304885"/>
                    <a:pt x="30828" y="330917"/>
                  </a:cubicBezTo>
                  <a:close/>
                </a:path>
              </a:pathLst>
            </a:custGeom>
            <a:solidFill>
              <a:srgbClr val="474756"/>
            </a:solidFill>
            <a:ln w="9525" cap="flat">
              <a:noFill/>
              <a:prstDash val="solid"/>
              <a:miter/>
            </a:ln>
          </p:spPr>
          <p:txBody>
            <a:bodyPr rtlCol="0" anchor="ctr"/>
            <a:lstStyle/>
            <a:p>
              <a:endParaRPr lang="en-US" sz="1050"/>
            </a:p>
          </p:txBody>
        </p:sp>
        <p:sp>
          <p:nvSpPr>
            <p:cNvPr id="340" name="Freeform: Shape 268">
              <a:extLst>
                <a:ext uri="{FF2B5EF4-FFF2-40B4-BE49-F238E27FC236}">
                  <a16:creationId xmlns:a16="http://schemas.microsoft.com/office/drawing/2014/main" id="{D99C89D5-8B57-54DB-C1BC-C29CE1223B6C}"/>
                </a:ext>
              </a:extLst>
            </p:cNvPr>
            <p:cNvSpPr/>
            <p:nvPr/>
          </p:nvSpPr>
          <p:spPr>
            <a:xfrm>
              <a:off x="13070514" y="6739655"/>
              <a:ext cx="2312086" cy="1352999"/>
            </a:xfrm>
            <a:custGeom>
              <a:avLst/>
              <a:gdLst>
                <a:gd name="connsiteX0" fmla="*/ 2313285 w 2312086"/>
                <a:gd name="connsiteY0" fmla="*/ 458136 h 1352998"/>
                <a:gd name="connsiteX1" fmla="*/ 779087 w 2312086"/>
                <a:gd name="connsiteY1" fmla="*/ 1343922 h 1352998"/>
                <a:gd name="connsiteX2" fmla="*/ 12845 w 2312086"/>
                <a:gd name="connsiteY2" fmla="*/ 898631 h 1352998"/>
                <a:gd name="connsiteX3" fmla="*/ 1547042 w 2312086"/>
                <a:gd name="connsiteY3" fmla="*/ 12845 h 1352998"/>
                <a:gd name="connsiteX4" fmla="*/ 2313285 w 2312086"/>
                <a:gd name="connsiteY4" fmla="*/ 458136 h 1352998"/>
                <a:gd name="connsiteX5" fmla="*/ 688145 w 2312086"/>
                <a:gd name="connsiteY5" fmla="*/ 1209307 h 1352998"/>
                <a:gd name="connsiteX6" fmla="*/ 871228 w 2312086"/>
                <a:gd name="connsiteY6" fmla="*/ 1209478 h 1352998"/>
                <a:gd name="connsiteX7" fmla="*/ 2080535 w 2312086"/>
                <a:gd name="connsiteY7" fmla="*/ 511228 h 1352998"/>
                <a:gd name="connsiteX8" fmla="*/ 2081220 w 2312086"/>
                <a:gd name="connsiteY8" fmla="*/ 405043 h 1352998"/>
                <a:gd name="connsiteX9" fmla="*/ 1637642 w 2312086"/>
                <a:gd name="connsiteY9" fmla="*/ 147289 h 1352998"/>
                <a:gd name="connsiteX10" fmla="*/ 1454559 w 2312086"/>
                <a:gd name="connsiteY10" fmla="*/ 147460 h 1352998"/>
                <a:gd name="connsiteX11" fmla="*/ 245253 w 2312086"/>
                <a:gd name="connsiteY11" fmla="*/ 845710 h 1352998"/>
                <a:gd name="connsiteX12" fmla="*/ 244567 w 2312086"/>
                <a:gd name="connsiteY12" fmla="*/ 951723 h 1352998"/>
                <a:gd name="connsiteX13" fmla="*/ 688145 w 2312086"/>
                <a:gd name="connsiteY13" fmla="*/ 1209307 h 1352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12086" h="1352998">
                  <a:moveTo>
                    <a:pt x="2313285" y="458136"/>
                  </a:moveTo>
                  <a:lnTo>
                    <a:pt x="779087" y="1343922"/>
                  </a:lnTo>
                  <a:lnTo>
                    <a:pt x="12845" y="898631"/>
                  </a:lnTo>
                  <a:lnTo>
                    <a:pt x="1547042" y="12845"/>
                  </a:lnTo>
                  <a:lnTo>
                    <a:pt x="2313285" y="458136"/>
                  </a:lnTo>
                  <a:close/>
                  <a:moveTo>
                    <a:pt x="688145" y="1209307"/>
                  </a:moveTo>
                  <a:cubicBezTo>
                    <a:pt x="738840" y="1180020"/>
                    <a:pt x="820705" y="1180020"/>
                    <a:pt x="871228" y="1209478"/>
                  </a:cubicBezTo>
                  <a:lnTo>
                    <a:pt x="2080535" y="511228"/>
                  </a:lnTo>
                  <a:cubicBezTo>
                    <a:pt x="2030012" y="481942"/>
                    <a:pt x="2030526" y="434330"/>
                    <a:pt x="2081220" y="405043"/>
                  </a:cubicBezTo>
                  <a:lnTo>
                    <a:pt x="1637642" y="147289"/>
                  </a:lnTo>
                  <a:cubicBezTo>
                    <a:pt x="1586948" y="176575"/>
                    <a:pt x="1504740" y="176575"/>
                    <a:pt x="1454559" y="147460"/>
                  </a:cubicBezTo>
                  <a:lnTo>
                    <a:pt x="245253" y="845710"/>
                  </a:lnTo>
                  <a:cubicBezTo>
                    <a:pt x="295604" y="874996"/>
                    <a:pt x="295262" y="922437"/>
                    <a:pt x="244567" y="951723"/>
                  </a:cubicBezTo>
                  <a:lnTo>
                    <a:pt x="688145" y="1209307"/>
                  </a:lnTo>
                </a:path>
              </a:pathLst>
            </a:custGeom>
            <a:solidFill>
              <a:srgbClr val="94ED96"/>
            </a:solidFill>
            <a:ln w="9525" cap="flat">
              <a:noFill/>
              <a:prstDash val="solid"/>
              <a:miter/>
            </a:ln>
          </p:spPr>
          <p:txBody>
            <a:bodyPr rtlCol="0" anchor="ctr"/>
            <a:lstStyle/>
            <a:p>
              <a:endParaRPr lang="en-US" sz="1050"/>
            </a:p>
          </p:txBody>
        </p:sp>
        <p:sp>
          <p:nvSpPr>
            <p:cNvPr id="341" name="Freeform: Shape 269">
              <a:extLst>
                <a:ext uri="{FF2B5EF4-FFF2-40B4-BE49-F238E27FC236}">
                  <a16:creationId xmlns:a16="http://schemas.microsoft.com/office/drawing/2014/main" id="{3ED3B6C7-FDBF-F025-C88D-CA23B76E338A}"/>
                </a:ext>
              </a:extLst>
            </p:cNvPr>
            <p:cNvSpPr/>
            <p:nvPr/>
          </p:nvSpPr>
          <p:spPr>
            <a:xfrm>
              <a:off x="14023436" y="7723405"/>
              <a:ext cx="188392" cy="119886"/>
            </a:xfrm>
            <a:custGeom>
              <a:avLst/>
              <a:gdLst>
                <a:gd name="connsiteX0" fmla="*/ 12845 w 188392"/>
                <a:gd name="connsiteY0" fmla="*/ 93854 h 119885"/>
                <a:gd name="connsiteX1" fmla="*/ 44872 w 188392"/>
                <a:gd name="connsiteY1" fmla="*/ 112522 h 119885"/>
                <a:gd name="connsiteX2" fmla="*/ 185480 w 188392"/>
                <a:gd name="connsiteY2" fmla="*/ 31513 h 119885"/>
                <a:gd name="connsiteX3" fmla="*/ 153282 w 188392"/>
                <a:gd name="connsiteY3" fmla="*/ 12845 h 119885"/>
              </a:gdLst>
              <a:ahLst/>
              <a:cxnLst>
                <a:cxn ang="0">
                  <a:pos x="connsiteX0" y="connsiteY0"/>
                </a:cxn>
                <a:cxn ang="0">
                  <a:pos x="connsiteX1" y="connsiteY1"/>
                </a:cxn>
                <a:cxn ang="0">
                  <a:pos x="connsiteX2" y="connsiteY2"/>
                </a:cxn>
                <a:cxn ang="0">
                  <a:pos x="connsiteX3" y="connsiteY3"/>
                </a:cxn>
              </a:cxnLst>
              <a:rect l="l" t="t" r="r" b="b"/>
              <a:pathLst>
                <a:path w="188392" h="119885">
                  <a:moveTo>
                    <a:pt x="12845" y="93854"/>
                  </a:moveTo>
                  <a:lnTo>
                    <a:pt x="44872" y="112522"/>
                  </a:lnTo>
                  <a:lnTo>
                    <a:pt x="185480" y="31513"/>
                  </a:lnTo>
                  <a:lnTo>
                    <a:pt x="153282" y="12845"/>
                  </a:lnTo>
                  <a:close/>
                </a:path>
              </a:pathLst>
            </a:custGeom>
            <a:solidFill>
              <a:srgbClr val="75D178"/>
            </a:solidFill>
            <a:ln w="9525" cap="flat">
              <a:noFill/>
              <a:prstDash val="solid"/>
              <a:miter/>
            </a:ln>
          </p:spPr>
          <p:txBody>
            <a:bodyPr rtlCol="0" anchor="ctr"/>
            <a:lstStyle/>
            <a:p>
              <a:endParaRPr lang="en-US" sz="1050"/>
            </a:p>
          </p:txBody>
        </p:sp>
        <p:sp>
          <p:nvSpPr>
            <p:cNvPr id="342" name="Freeform: Shape 270">
              <a:extLst>
                <a:ext uri="{FF2B5EF4-FFF2-40B4-BE49-F238E27FC236}">
                  <a16:creationId xmlns:a16="http://schemas.microsoft.com/office/drawing/2014/main" id="{8133686B-C420-1434-C4CC-BA32019D55E2}"/>
                </a:ext>
              </a:extLst>
            </p:cNvPr>
            <p:cNvSpPr/>
            <p:nvPr/>
          </p:nvSpPr>
          <p:spPr>
            <a:xfrm>
              <a:off x="13844977" y="7687268"/>
              <a:ext cx="308278" cy="188392"/>
            </a:xfrm>
            <a:custGeom>
              <a:avLst/>
              <a:gdLst>
                <a:gd name="connsiteX0" fmla="*/ 12845 w 308278"/>
                <a:gd name="connsiteY0" fmla="*/ 161161 h 188392"/>
                <a:gd name="connsiteX1" fmla="*/ 44872 w 308278"/>
                <a:gd name="connsiteY1" fmla="*/ 179829 h 188392"/>
                <a:gd name="connsiteX2" fmla="*/ 301770 w 308278"/>
                <a:gd name="connsiteY2" fmla="*/ 31513 h 188392"/>
                <a:gd name="connsiteX3" fmla="*/ 269743 w 308278"/>
                <a:gd name="connsiteY3" fmla="*/ 12845 h 188392"/>
              </a:gdLst>
              <a:ahLst/>
              <a:cxnLst>
                <a:cxn ang="0">
                  <a:pos x="connsiteX0" y="connsiteY0"/>
                </a:cxn>
                <a:cxn ang="0">
                  <a:pos x="connsiteX1" y="connsiteY1"/>
                </a:cxn>
                <a:cxn ang="0">
                  <a:pos x="connsiteX2" y="connsiteY2"/>
                </a:cxn>
                <a:cxn ang="0">
                  <a:pos x="connsiteX3" y="connsiteY3"/>
                </a:cxn>
              </a:cxnLst>
              <a:rect l="l" t="t" r="r" b="b"/>
              <a:pathLst>
                <a:path w="308278" h="188392">
                  <a:moveTo>
                    <a:pt x="12845" y="161161"/>
                  </a:moveTo>
                  <a:lnTo>
                    <a:pt x="44872" y="179829"/>
                  </a:lnTo>
                  <a:lnTo>
                    <a:pt x="301770" y="31513"/>
                  </a:lnTo>
                  <a:lnTo>
                    <a:pt x="269743" y="12845"/>
                  </a:lnTo>
                  <a:close/>
                </a:path>
              </a:pathLst>
            </a:custGeom>
            <a:solidFill>
              <a:srgbClr val="75D178"/>
            </a:solidFill>
            <a:ln w="9525" cap="flat">
              <a:noFill/>
              <a:prstDash val="solid"/>
              <a:miter/>
            </a:ln>
          </p:spPr>
          <p:txBody>
            <a:bodyPr rtlCol="0" anchor="ctr"/>
            <a:lstStyle/>
            <a:p>
              <a:endParaRPr lang="en-US" sz="1050"/>
            </a:p>
          </p:txBody>
        </p:sp>
        <p:sp>
          <p:nvSpPr>
            <p:cNvPr id="343" name="Freeform: Shape 271">
              <a:extLst>
                <a:ext uri="{FF2B5EF4-FFF2-40B4-BE49-F238E27FC236}">
                  <a16:creationId xmlns:a16="http://schemas.microsoft.com/office/drawing/2014/main" id="{5C4C78AC-7489-1B14-CB1E-C8096F258256}"/>
                </a:ext>
              </a:extLst>
            </p:cNvPr>
            <p:cNvSpPr/>
            <p:nvPr/>
          </p:nvSpPr>
          <p:spPr>
            <a:xfrm>
              <a:off x="14556434" y="7012524"/>
              <a:ext cx="342531" cy="205519"/>
            </a:xfrm>
            <a:custGeom>
              <a:avLst/>
              <a:gdLst>
                <a:gd name="connsiteX0" fmla="*/ 61465 w 342531"/>
                <a:gd name="connsiteY0" fmla="*/ 40718 h 205518"/>
                <a:gd name="connsiteX1" fmla="*/ 60437 w 342531"/>
                <a:gd name="connsiteY1" fmla="*/ 175162 h 205518"/>
                <a:gd name="connsiteX2" fmla="*/ 292844 w 342531"/>
                <a:gd name="connsiteY2" fmla="*/ 175162 h 205518"/>
                <a:gd name="connsiteX3" fmla="*/ 293359 w 342531"/>
                <a:gd name="connsiteY3" fmla="*/ 40718 h 205518"/>
                <a:gd name="connsiteX4" fmla="*/ 61465 w 342531"/>
                <a:gd name="connsiteY4" fmla="*/ 40718 h 20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531" h="205518">
                  <a:moveTo>
                    <a:pt x="61465" y="40718"/>
                  </a:moveTo>
                  <a:cubicBezTo>
                    <a:pt x="-2931" y="77883"/>
                    <a:pt x="-3445" y="137997"/>
                    <a:pt x="60437" y="175162"/>
                  </a:cubicBezTo>
                  <a:cubicBezTo>
                    <a:pt x="124319" y="212327"/>
                    <a:pt x="228449" y="212327"/>
                    <a:pt x="292844" y="175162"/>
                  </a:cubicBezTo>
                  <a:cubicBezTo>
                    <a:pt x="357240" y="137997"/>
                    <a:pt x="357240" y="77883"/>
                    <a:pt x="293359" y="40718"/>
                  </a:cubicBezTo>
                  <a:cubicBezTo>
                    <a:pt x="229476" y="3554"/>
                    <a:pt x="125860" y="3554"/>
                    <a:pt x="61465" y="40718"/>
                  </a:cubicBezTo>
                  <a:close/>
                </a:path>
              </a:pathLst>
            </a:custGeom>
            <a:solidFill>
              <a:srgbClr val="75D178"/>
            </a:solidFill>
            <a:ln w="9525" cap="flat">
              <a:noFill/>
              <a:prstDash val="solid"/>
              <a:miter/>
            </a:ln>
          </p:spPr>
          <p:txBody>
            <a:bodyPr rtlCol="0" anchor="ctr"/>
            <a:lstStyle/>
            <a:p>
              <a:endParaRPr lang="en-US" sz="1050"/>
            </a:p>
          </p:txBody>
        </p:sp>
        <p:sp>
          <p:nvSpPr>
            <p:cNvPr id="344" name="Freeform: Shape 272">
              <a:extLst>
                <a:ext uri="{FF2B5EF4-FFF2-40B4-BE49-F238E27FC236}">
                  <a16:creationId xmlns:a16="http://schemas.microsoft.com/office/drawing/2014/main" id="{1D564B6F-60F5-8BE8-8B3F-44B490E26B0C}"/>
                </a:ext>
              </a:extLst>
            </p:cNvPr>
            <p:cNvSpPr/>
            <p:nvPr/>
          </p:nvSpPr>
          <p:spPr>
            <a:xfrm>
              <a:off x="14707813" y="7189056"/>
              <a:ext cx="308278" cy="188392"/>
            </a:xfrm>
            <a:custGeom>
              <a:avLst/>
              <a:gdLst>
                <a:gd name="connsiteX0" fmla="*/ 12845 w 308278"/>
                <a:gd name="connsiteY0" fmla="*/ 161332 h 188392"/>
                <a:gd name="connsiteX1" fmla="*/ 44872 w 308278"/>
                <a:gd name="connsiteY1" fmla="*/ 179829 h 188392"/>
                <a:gd name="connsiteX2" fmla="*/ 301941 w 308278"/>
                <a:gd name="connsiteY2" fmla="*/ 31513 h 188392"/>
                <a:gd name="connsiteX3" fmla="*/ 269914 w 308278"/>
                <a:gd name="connsiteY3" fmla="*/ 12845 h 188392"/>
              </a:gdLst>
              <a:ahLst/>
              <a:cxnLst>
                <a:cxn ang="0">
                  <a:pos x="connsiteX0" y="connsiteY0"/>
                </a:cxn>
                <a:cxn ang="0">
                  <a:pos x="connsiteX1" y="connsiteY1"/>
                </a:cxn>
                <a:cxn ang="0">
                  <a:pos x="connsiteX2" y="connsiteY2"/>
                </a:cxn>
                <a:cxn ang="0">
                  <a:pos x="connsiteX3" y="connsiteY3"/>
                </a:cxn>
              </a:cxnLst>
              <a:rect l="l" t="t" r="r" b="b"/>
              <a:pathLst>
                <a:path w="308278" h="188392">
                  <a:moveTo>
                    <a:pt x="12845" y="161332"/>
                  </a:moveTo>
                  <a:lnTo>
                    <a:pt x="44872" y="179829"/>
                  </a:lnTo>
                  <a:lnTo>
                    <a:pt x="301941" y="31513"/>
                  </a:lnTo>
                  <a:lnTo>
                    <a:pt x="269914" y="12845"/>
                  </a:lnTo>
                  <a:close/>
                </a:path>
              </a:pathLst>
            </a:custGeom>
            <a:solidFill>
              <a:srgbClr val="75D178"/>
            </a:solidFill>
            <a:ln w="9525" cap="flat">
              <a:noFill/>
              <a:prstDash val="solid"/>
              <a:miter/>
            </a:ln>
          </p:spPr>
          <p:txBody>
            <a:bodyPr rtlCol="0" anchor="ctr"/>
            <a:lstStyle/>
            <a:p>
              <a:endParaRPr lang="en-US" sz="1050"/>
            </a:p>
          </p:txBody>
        </p:sp>
        <p:sp>
          <p:nvSpPr>
            <p:cNvPr id="345" name="Freeform: Shape 273">
              <a:extLst>
                <a:ext uri="{FF2B5EF4-FFF2-40B4-BE49-F238E27FC236}">
                  <a16:creationId xmlns:a16="http://schemas.microsoft.com/office/drawing/2014/main" id="{6A7BA1C9-F4DF-CA46-29C7-41AB368D9E63}"/>
                </a:ext>
              </a:extLst>
            </p:cNvPr>
            <p:cNvSpPr/>
            <p:nvPr/>
          </p:nvSpPr>
          <p:spPr>
            <a:xfrm>
              <a:off x="13796678" y="7159598"/>
              <a:ext cx="873455" cy="513797"/>
            </a:xfrm>
            <a:custGeom>
              <a:avLst/>
              <a:gdLst>
                <a:gd name="connsiteX0" fmla="*/ 737472 w 873454"/>
                <a:gd name="connsiteY0" fmla="*/ 84777 h 513796"/>
                <a:gd name="connsiteX1" fmla="*/ 735759 w 873454"/>
                <a:gd name="connsiteY1" fmla="*/ 432275 h 513796"/>
                <a:gd name="connsiteX2" fmla="*/ 135987 w 873454"/>
                <a:gd name="connsiteY2" fmla="*/ 432103 h 513796"/>
                <a:gd name="connsiteX3" fmla="*/ 137871 w 873454"/>
                <a:gd name="connsiteY3" fmla="*/ 84777 h 513796"/>
                <a:gd name="connsiteX4" fmla="*/ 737472 w 873454"/>
                <a:gd name="connsiteY4" fmla="*/ 84777 h 513796"/>
                <a:gd name="connsiteX5" fmla="*/ 475093 w 873454"/>
                <a:gd name="connsiteY5" fmla="*/ 402303 h 513796"/>
                <a:gd name="connsiteX6" fmla="*/ 588642 w 873454"/>
                <a:gd name="connsiteY6" fmla="*/ 371647 h 513796"/>
                <a:gd name="connsiteX7" fmla="*/ 625122 w 873454"/>
                <a:gd name="connsiteY7" fmla="*/ 392883 h 513796"/>
                <a:gd name="connsiteX8" fmla="*/ 657833 w 873454"/>
                <a:gd name="connsiteY8" fmla="*/ 374045 h 513796"/>
                <a:gd name="connsiteX9" fmla="*/ 620840 w 873454"/>
                <a:gd name="connsiteY9" fmla="*/ 352636 h 513796"/>
                <a:gd name="connsiteX10" fmla="*/ 691059 w 873454"/>
                <a:gd name="connsiteY10" fmla="*/ 248164 h 513796"/>
                <a:gd name="connsiteX11" fmla="*/ 609879 w 873454"/>
                <a:gd name="connsiteY11" fmla="*/ 244054 h 513796"/>
                <a:gd name="connsiteX12" fmla="*/ 565692 w 873454"/>
                <a:gd name="connsiteY12" fmla="*/ 320610 h 513796"/>
                <a:gd name="connsiteX13" fmla="*/ 467386 w 873454"/>
                <a:gd name="connsiteY13" fmla="*/ 263407 h 513796"/>
                <a:gd name="connsiteX14" fmla="*/ 515683 w 873454"/>
                <a:gd name="connsiteY14" fmla="*/ 193873 h 513796"/>
                <a:gd name="connsiteX15" fmla="*/ 476463 w 873454"/>
                <a:gd name="connsiteY15" fmla="*/ 139753 h 513796"/>
                <a:gd name="connsiteX16" fmla="*/ 374046 w 873454"/>
                <a:gd name="connsiteY16" fmla="*/ 115947 h 513796"/>
                <a:gd name="connsiteX17" fmla="*/ 263237 w 873454"/>
                <a:gd name="connsiteY17" fmla="*/ 144720 h 513796"/>
                <a:gd name="connsiteX18" fmla="*/ 237890 w 873454"/>
                <a:gd name="connsiteY18" fmla="*/ 129991 h 513796"/>
                <a:gd name="connsiteX19" fmla="*/ 205178 w 873454"/>
                <a:gd name="connsiteY19" fmla="*/ 148830 h 513796"/>
                <a:gd name="connsiteX20" fmla="*/ 231040 w 873454"/>
                <a:gd name="connsiteY20" fmla="*/ 163901 h 513796"/>
                <a:gd name="connsiteX21" fmla="*/ 163218 w 873454"/>
                <a:gd name="connsiteY21" fmla="*/ 247137 h 513796"/>
                <a:gd name="connsiteX22" fmla="*/ 243028 w 873454"/>
                <a:gd name="connsiteY22" fmla="*/ 255015 h 513796"/>
                <a:gd name="connsiteX23" fmla="*/ 286187 w 873454"/>
                <a:gd name="connsiteY23" fmla="*/ 195928 h 513796"/>
                <a:gd name="connsiteX24" fmla="*/ 381411 w 873454"/>
                <a:gd name="connsiteY24" fmla="*/ 251247 h 513796"/>
                <a:gd name="connsiteX25" fmla="*/ 380041 w 873454"/>
                <a:gd name="connsiteY25" fmla="*/ 252103 h 513796"/>
                <a:gd name="connsiteX26" fmla="*/ 331059 w 873454"/>
                <a:gd name="connsiteY26" fmla="*/ 323521 h 513796"/>
                <a:gd name="connsiteX27" fmla="*/ 370963 w 873454"/>
                <a:gd name="connsiteY27" fmla="*/ 378840 h 513796"/>
                <a:gd name="connsiteX28" fmla="*/ 475093 w 873454"/>
                <a:gd name="connsiteY28" fmla="*/ 402303 h 513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73454" h="513796">
                  <a:moveTo>
                    <a:pt x="737472" y="84777"/>
                  </a:moveTo>
                  <a:cubicBezTo>
                    <a:pt x="902743" y="180857"/>
                    <a:pt x="901887" y="336366"/>
                    <a:pt x="735759" y="432275"/>
                  </a:cubicBezTo>
                  <a:cubicBezTo>
                    <a:pt x="569632" y="528184"/>
                    <a:pt x="301087" y="528184"/>
                    <a:pt x="135987" y="432103"/>
                  </a:cubicBezTo>
                  <a:cubicBezTo>
                    <a:pt x="-28942" y="336194"/>
                    <a:pt x="-28086" y="180685"/>
                    <a:pt x="137871" y="84777"/>
                  </a:cubicBezTo>
                  <a:cubicBezTo>
                    <a:pt x="303999" y="-11132"/>
                    <a:pt x="572543" y="-11132"/>
                    <a:pt x="737472" y="84777"/>
                  </a:cubicBezTo>
                  <a:close/>
                  <a:moveTo>
                    <a:pt x="475093" y="402303"/>
                  </a:moveTo>
                  <a:cubicBezTo>
                    <a:pt x="514484" y="400933"/>
                    <a:pt x="552505" y="390828"/>
                    <a:pt x="588642" y="371647"/>
                  </a:cubicBezTo>
                  <a:lnTo>
                    <a:pt x="625122" y="392883"/>
                  </a:lnTo>
                  <a:lnTo>
                    <a:pt x="657833" y="374045"/>
                  </a:lnTo>
                  <a:lnTo>
                    <a:pt x="620840" y="352636"/>
                  </a:lnTo>
                  <a:cubicBezTo>
                    <a:pt x="662971" y="323007"/>
                    <a:pt x="686264" y="288069"/>
                    <a:pt x="691059" y="248164"/>
                  </a:cubicBezTo>
                  <a:lnTo>
                    <a:pt x="609879" y="244054"/>
                  </a:lnTo>
                  <a:cubicBezTo>
                    <a:pt x="605940" y="274882"/>
                    <a:pt x="591040" y="300400"/>
                    <a:pt x="565692" y="320610"/>
                  </a:cubicBezTo>
                  <a:lnTo>
                    <a:pt x="467386" y="263407"/>
                  </a:lnTo>
                  <a:cubicBezTo>
                    <a:pt x="496501" y="236004"/>
                    <a:pt x="512771" y="212541"/>
                    <a:pt x="515683" y="193873"/>
                  </a:cubicBezTo>
                  <a:cubicBezTo>
                    <a:pt x="518766" y="175034"/>
                    <a:pt x="505749" y="156879"/>
                    <a:pt x="476463" y="139753"/>
                  </a:cubicBezTo>
                  <a:cubicBezTo>
                    <a:pt x="447348" y="122798"/>
                    <a:pt x="412924" y="114919"/>
                    <a:pt x="374046" y="115947"/>
                  </a:cubicBezTo>
                  <a:cubicBezTo>
                    <a:pt x="334655" y="116975"/>
                    <a:pt x="297833" y="126565"/>
                    <a:pt x="263237" y="144720"/>
                  </a:cubicBezTo>
                  <a:lnTo>
                    <a:pt x="237890" y="129991"/>
                  </a:lnTo>
                  <a:lnTo>
                    <a:pt x="205178" y="148830"/>
                  </a:lnTo>
                  <a:lnTo>
                    <a:pt x="231040" y="163901"/>
                  </a:lnTo>
                  <a:cubicBezTo>
                    <a:pt x="196615" y="187022"/>
                    <a:pt x="173837" y="214939"/>
                    <a:pt x="163218" y="247137"/>
                  </a:cubicBezTo>
                  <a:lnTo>
                    <a:pt x="243028" y="255015"/>
                  </a:lnTo>
                  <a:cubicBezTo>
                    <a:pt x="249365" y="232921"/>
                    <a:pt x="264094" y="213226"/>
                    <a:pt x="286187" y="195928"/>
                  </a:cubicBezTo>
                  <a:lnTo>
                    <a:pt x="381411" y="251247"/>
                  </a:lnTo>
                  <a:lnTo>
                    <a:pt x="380041" y="252103"/>
                  </a:lnTo>
                  <a:cubicBezTo>
                    <a:pt x="350240" y="280019"/>
                    <a:pt x="333628" y="303654"/>
                    <a:pt x="331059" y="323521"/>
                  </a:cubicBezTo>
                  <a:cubicBezTo>
                    <a:pt x="328147" y="343045"/>
                    <a:pt x="341506" y="361542"/>
                    <a:pt x="370963" y="378840"/>
                  </a:cubicBezTo>
                  <a:cubicBezTo>
                    <a:pt x="400593" y="395795"/>
                    <a:pt x="435188" y="403673"/>
                    <a:pt x="475093" y="402303"/>
                  </a:cubicBezTo>
                </a:path>
              </a:pathLst>
            </a:custGeom>
            <a:solidFill>
              <a:srgbClr val="75D178"/>
            </a:solidFill>
            <a:ln w="9525" cap="flat">
              <a:noFill/>
              <a:prstDash val="solid"/>
              <a:miter/>
            </a:ln>
          </p:spPr>
          <p:txBody>
            <a:bodyPr rtlCol="0" anchor="ctr"/>
            <a:lstStyle/>
            <a:p>
              <a:endParaRPr lang="en-US" sz="1050"/>
            </a:p>
          </p:txBody>
        </p:sp>
        <p:sp>
          <p:nvSpPr>
            <p:cNvPr id="346" name="Freeform: Shape 274">
              <a:extLst>
                <a:ext uri="{FF2B5EF4-FFF2-40B4-BE49-F238E27FC236}">
                  <a16:creationId xmlns:a16="http://schemas.microsoft.com/office/drawing/2014/main" id="{E07F9927-9712-C6D1-9D4B-81DCE24AEB5B}"/>
                </a:ext>
              </a:extLst>
            </p:cNvPr>
            <p:cNvSpPr/>
            <p:nvPr/>
          </p:nvSpPr>
          <p:spPr>
            <a:xfrm>
              <a:off x="14101362" y="7309876"/>
              <a:ext cx="119886" cy="85633"/>
            </a:xfrm>
            <a:custGeom>
              <a:avLst/>
              <a:gdLst>
                <a:gd name="connsiteX0" fmla="*/ 103616 w 119885"/>
                <a:gd name="connsiteY0" fmla="*/ 21844 h 85632"/>
                <a:gd name="connsiteX1" fmla="*/ 62170 w 119885"/>
                <a:gd name="connsiteY1" fmla="*/ 12939 h 85632"/>
                <a:gd name="connsiteX2" fmla="*/ 12845 w 119885"/>
                <a:gd name="connsiteY2" fmla="*/ 25954 h 85632"/>
                <a:gd name="connsiteX3" fmla="*/ 100533 w 119885"/>
                <a:gd name="connsiteY3" fmla="*/ 76992 h 85632"/>
                <a:gd name="connsiteX4" fmla="*/ 120228 w 119885"/>
                <a:gd name="connsiteY4" fmla="*/ 43424 h 85632"/>
                <a:gd name="connsiteX5" fmla="*/ 103616 w 119885"/>
                <a:gd name="connsiteY5" fmla="*/ 21844 h 8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885" h="85632">
                  <a:moveTo>
                    <a:pt x="103616" y="21844"/>
                  </a:moveTo>
                  <a:cubicBezTo>
                    <a:pt x="92312" y="15336"/>
                    <a:pt x="78439" y="12253"/>
                    <a:pt x="62170" y="12939"/>
                  </a:cubicBezTo>
                  <a:cubicBezTo>
                    <a:pt x="45728" y="13623"/>
                    <a:pt x="29458" y="17905"/>
                    <a:pt x="12845" y="25954"/>
                  </a:cubicBezTo>
                  <a:lnTo>
                    <a:pt x="100533" y="76992"/>
                  </a:lnTo>
                  <a:cubicBezTo>
                    <a:pt x="113378" y="62434"/>
                    <a:pt x="120057" y="51302"/>
                    <a:pt x="120228" y="43424"/>
                  </a:cubicBezTo>
                  <a:cubicBezTo>
                    <a:pt x="120400" y="35717"/>
                    <a:pt x="114919" y="28523"/>
                    <a:pt x="103616" y="21844"/>
                  </a:cubicBezTo>
                  <a:close/>
                </a:path>
              </a:pathLst>
            </a:custGeom>
            <a:solidFill>
              <a:srgbClr val="75D178"/>
            </a:solidFill>
            <a:ln w="9525" cap="flat">
              <a:noFill/>
              <a:prstDash val="solid"/>
              <a:miter/>
            </a:ln>
          </p:spPr>
          <p:txBody>
            <a:bodyPr rtlCol="0" anchor="ctr"/>
            <a:lstStyle/>
            <a:p>
              <a:endParaRPr lang="en-US" sz="1050"/>
            </a:p>
          </p:txBody>
        </p:sp>
        <p:sp>
          <p:nvSpPr>
            <p:cNvPr id="347" name="Freeform: Shape 275">
              <a:extLst>
                <a:ext uri="{FF2B5EF4-FFF2-40B4-BE49-F238E27FC236}">
                  <a16:creationId xmlns:a16="http://schemas.microsoft.com/office/drawing/2014/main" id="{A6FE196E-3F05-7416-503C-C738A1772024}"/>
                </a:ext>
              </a:extLst>
            </p:cNvPr>
            <p:cNvSpPr/>
            <p:nvPr/>
          </p:nvSpPr>
          <p:spPr>
            <a:xfrm>
              <a:off x="14769811" y="7292329"/>
              <a:ext cx="188392" cy="119886"/>
            </a:xfrm>
            <a:custGeom>
              <a:avLst/>
              <a:gdLst>
                <a:gd name="connsiteX0" fmla="*/ 12845 w 188392"/>
                <a:gd name="connsiteY0" fmla="*/ 94025 h 119885"/>
                <a:gd name="connsiteX1" fmla="*/ 45043 w 188392"/>
                <a:gd name="connsiteY1" fmla="*/ 112693 h 119885"/>
                <a:gd name="connsiteX2" fmla="*/ 185652 w 188392"/>
                <a:gd name="connsiteY2" fmla="*/ 31513 h 119885"/>
                <a:gd name="connsiteX3" fmla="*/ 153625 w 188392"/>
                <a:gd name="connsiteY3" fmla="*/ 12845 h 119885"/>
              </a:gdLst>
              <a:ahLst/>
              <a:cxnLst>
                <a:cxn ang="0">
                  <a:pos x="connsiteX0" y="connsiteY0"/>
                </a:cxn>
                <a:cxn ang="0">
                  <a:pos x="connsiteX1" y="connsiteY1"/>
                </a:cxn>
                <a:cxn ang="0">
                  <a:pos x="connsiteX2" y="connsiteY2"/>
                </a:cxn>
                <a:cxn ang="0">
                  <a:pos x="connsiteX3" y="connsiteY3"/>
                </a:cxn>
              </a:cxnLst>
              <a:rect l="l" t="t" r="r" b="b"/>
              <a:pathLst>
                <a:path w="188392" h="119885">
                  <a:moveTo>
                    <a:pt x="12845" y="94025"/>
                  </a:moveTo>
                  <a:lnTo>
                    <a:pt x="45043" y="112693"/>
                  </a:lnTo>
                  <a:lnTo>
                    <a:pt x="185652" y="31513"/>
                  </a:lnTo>
                  <a:lnTo>
                    <a:pt x="153625" y="12845"/>
                  </a:lnTo>
                  <a:close/>
                </a:path>
              </a:pathLst>
            </a:custGeom>
            <a:solidFill>
              <a:srgbClr val="75D178"/>
            </a:solidFill>
            <a:ln w="9525" cap="flat">
              <a:noFill/>
              <a:prstDash val="solid"/>
              <a:miter/>
            </a:ln>
          </p:spPr>
          <p:txBody>
            <a:bodyPr rtlCol="0" anchor="ctr"/>
            <a:lstStyle/>
            <a:p>
              <a:endParaRPr lang="en-US" sz="1050"/>
            </a:p>
          </p:txBody>
        </p:sp>
        <p:sp>
          <p:nvSpPr>
            <p:cNvPr id="348" name="Freeform: Shape 276">
              <a:extLst>
                <a:ext uri="{FF2B5EF4-FFF2-40B4-BE49-F238E27FC236}">
                  <a16:creationId xmlns:a16="http://schemas.microsoft.com/office/drawing/2014/main" id="{DBAE6725-40FE-7C20-B7E3-8E396F28CC7E}"/>
                </a:ext>
              </a:extLst>
            </p:cNvPr>
            <p:cNvSpPr/>
            <p:nvPr/>
          </p:nvSpPr>
          <p:spPr>
            <a:xfrm>
              <a:off x="14204944" y="7434137"/>
              <a:ext cx="137013" cy="85633"/>
            </a:xfrm>
            <a:custGeom>
              <a:avLst/>
              <a:gdLst>
                <a:gd name="connsiteX0" fmla="*/ 12878 w 137012"/>
                <a:gd name="connsiteY0" fmla="*/ 48297 h 85632"/>
                <a:gd name="connsiteX1" fmla="*/ 29834 w 137012"/>
                <a:gd name="connsiteY1" fmla="*/ 71075 h 85632"/>
                <a:gd name="connsiteX2" fmla="*/ 73506 w 137012"/>
                <a:gd name="connsiteY2" fmla="*/ 79809 h 85632"/>
                <a:gd name="connsiteX3" fmla="*/ 126085 w 137012"/>
                <a:gd name="connsiteY3" fmla="*/ 65766 h 85632"/>
                <a:gd name="connsiteX4" fmla="*/ 34971 w 137012"/>
                <a:gd name="connsiteY4" fmla="*/ 12845 h 85632"/>
                <a:gd name="connsiteX5" fmla="*/ 12878 w 137012"/>
                <a:gd name="connsiteY5" fmla="*/ 48297 h 8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012" h="85632">
                  <a:moveTo>
                    <a:pt x="12878" y="48297"/>
                  </a:moveTo>
                  <a:cubicBezTo>
                    <a:pt x="12364" y="56689"/>
                    <a:pt x="17845" y="64053"/>
                    <a:pt x="29834" y="71075"/>
                  </a:cubicBezTo>
                  <a:cubicBezTo>
                    <a:pt x="41651" y="77926"/>
                    <a:pt x="56208" y="80666"/>
                    <a:pt x="73506" y="79809"/>
                  </a:cubicBezTo>
                  <a:cubicBezTo>
                    <a:pt x="90804" y="78953"/>
                    <a:pt x="108273" y="74158"/>
                    <a:pt x="126085" y="65766"/>
                  </a:cubicBezTo>
                  <a:lnTo>
                    <a:pt x="34971" y="12845"/>
                  </a:lnTo>
                  <a:cubicBezTo>
                    <a:pt x="21099" y="27916"/>
                    <a:pt x="13563" y="39733"/>
                    <a:pt x="12878" y="48297"/>
                  </a:cubicBezTo>
                  <a:close/>
                </a:path>
              </a:pathLst>
            </a:custGeom>
            <a:solidFill>
              <a:srgbClr val="75D178"/>
            </a:solidFill>
            <a:ln w="9525" cap="flat">
              <a:noFill/>
              <a:prstDash val="solid"/>
              <a:miter/>
            </a:ln>
          </p:spPr>
          <p:txBody>
            <a:bodyPr rtlCol="0" anchor="ctr"/>
            <a:lstStyle/>
            <a:p>
              <a:endParaRPr lang="en-US" sz="1050"/>
            </a:p>
          </p:txBody>
        </p:sp>
        <p:sp>
          <p:nvSpPr>
            <p:cNvPr id="349" name="Freeform: Shape 277">
              <a:extLst>
                <a:ext uri="{FF2B5EF4-FFF2-40B4-BE49-F238E27FC236}">
                  <a16:creationId xmlns:a16="http://schemas.microsoft.com/office/drawing/2014/main" id="{A5F3E85F-AE69-7E00-7F16-5649B80F7806}"/>
                </a:ext>
              </a:extLst>
            </p:cNvPr>
            <p:cNvSpPr/>
            <p:nvPr/>
          </p:nvSpPr>
          <p:spPr>
            <a:xfrm>
              <a:off x="13947051" y="7262611"/>
              <a:ext cx="548050" cy="308278"/>
            </a:xfrm>
            <a:custGeom>
              <a:avLst/>
              <a:gdLst>
                <a:gd name="connsiteX0" fmla="*/ 229667 w 548050"/>
                <a:gd name="connsiteY0" fmla="*/ 149090 h 308278"/>
                <a:gd name="connsiteX1" fmla="*/ 231038 w 548050"/>
                <a:gd name="connsiteY1" fmla="*/ 148234 h 308278"/>
                <a:gd name="connsiteX2" fmla="*/ 135814 w 548050"/>
                <a:gd name="connsiteY2" fmla="*/ 92915 h 308278"/>
                <a:gd name="connsiteX3" fmla="*/ 92655 w 548050"/>
                <a:gd name="connsiteY3" fmla="*/ 152001 h 308278"/>
                <a:gd name="connsiteX4" fmla="*/ 12845 w 548050"/>
                <a:gd name="connsiteY4" fmla="*/ 144123 h 308278"/>
                <a:gd name="connsiteX5" fmla="*/ 80667 w 548050"/>
                <a:gd name="connsiteY5" fmla="*/ 60888 h 308278"/>
                <a:gd name="connsiteX6" fmla="*/ 54805 w 548050"/>
                <a:gd name="connsiteY6" fmla="*/ 45817 h 308278"/>
                <a:gd name="connsiteX7" fmla="*/ 87517 w 548050"/>
                <a:gd name="connsiteY7" fmla="*/ 26978 h 308278"/>
                <a:gd name="connsiteX8" fmla="*/ 112864 w 548050"/>
                <a:gd name="connsiteY8" fmla="*/ 41706 h 308278"/>
                <a:gd name="connsiteX9" fmla="*/ 223673 w 548050"/>
                <a:gd name="connsiteY9" fmla="*/ 12934 h 308278"/>
                <a:gd name="connsiteX10" fmla="*/ 326090 w 548050"/>
                <a:gd name="connsiteY10" fmla="*/ 36739 h 308278"/>
                <a:gd name="connsiteX11" fmla="*/ 365310 w 548050"/>
                <a:gd name="connsiteY11" fmla="*/ 90859 h 308278"/>
                <a:gd name="connsiteX12" fmla="*/ 317013 w 548050"/>
                <a:gd name="connsiteY12" fmla="*/ 160393 h 308278"/>
                <a:gd name="connsiteX13" fmla="*/ 415319 w 548050"/>
                <a:gd name="connsiteY13" fmla="*/ 217596 h 308278"/>
                <a:gd name="connsiteX14" fmla="*/ 459506 w 548050"/>
                <a:gd name="connsiteY14" fmla="*/ 141041 h 308278"/>
                <a:gd name="connsiteX15" fmla="*/ 540686 w 548050"/>
                <a:gd name="connsiteY15" fmla="*/ 145151 h 308278"/>
                <a:gd name="connsiteX16" fmla="*/ 470467 w 548050"/>
                <a:gd name="connsiteY16" fmla="*/ 249623 h 308278"/>
                <a:gd name="connsiteX17" fmla="*/ 507460 w 548050"/>
                <a:gd name="connsiteY17" fmla="*/ 271031 h 308278"/>
                <a:gd name="connsiteX18" fmla="*/ 474748 w 548050"/>
                <a:gd name="connsiteY18" fmla="*/ 289870 h 308278"/>
                <a:gd name="connsiteX19" fmla="*/ 438269 w 548050"/>
                <a:gd name="connsiteY19" fmla="*/ 268633 h 308278"/>
                <a:gd name="connsiteX20" fmla="*/ 324720 w 548050"/>
                <a:gd name="connsiteY20" fmla="*/ 299290 h 308278"/>
                <a:gd name="connsiteX21" fmla="*/ 220762 w 548050"/>
                <a:gd name="connsiteY21" fmla="*/ 275655 h 308278"/>
                <a:gd name="connsiteX22" fmla="*/ 180856 w 548050"/>
                <a:gd name="connsiteY22" fmla="*/ 220336 h 308278"/>
                <a:gd name="connsiteX23" fmla="*/ 229667 w 548050"/>
                <a:gd name="connsiteY23" fmla="*/ 149090 h 308278"/>
                <a:gd name="connsiteX24" fmla="*/ 331399 w 548050"/>
                <a:gd name="connsiteY24" fmla="*/ 251335 h 308278"/>
                <a:gd name="connsiteX25" fmla="*/ 383978 w 548050"/>
                <a:gd name="connsiteY25" fmla="*/ 237292 h 308278"/>
                <a:gd name="connsiteX26" fmla="*/ 292864 w 548050"/>
                <a:gd name="connsiteY26" fmla="*/ 184371 h 308278"/>
                <a:gd name="connsiteX27" fmla="*/ 270600 w 548050"/>
                <a:gd name="connsiteY27" fmla="*/ 219822 h 308278"/>
                <a:gd name="connsiteX28" fmla="*/ 287555 w 548050"/>
                <a:gd name="connsiteY28" fmla="*/ 242601 h 308278"/>
                <a:gd name="connsiteX29" fmla="*/ 331399 w 548050"/>
                <a:gd name="connsiteY29" fmla="*/ 251335 h 308278"/>
                <a:gd name="connsiteX30" fmla="*/ 254843 w 548050"/>
                <a:gd name="connsiteY30" fmla="*/ 124085 h 308278"/>
                <a:gd name="connsiteX31" fmla="*/ 274539 w 548050"/>
                <a:gd name="connsiteY31" fmla="*/ 90517 h 308278"/>
                <a:gd name="connsiteX32" fmla="*/ 257926 w 548050"/>
                <a:gd name="connsiteY32" fmla="*/ 69109 h 308278"/>
                <a:gd name="connsiteX33" fmla="*/ 216480 w 548050"/>
                <a:gd name="connsiteY33" fmla="*/ 60203 h 308278"/>
                <a:gd name="connsiteX34" fmla="*/ 167155 w 548050"/>
                <a:gd name="connsiteY34" fmla="*/ 73219 h 308278"/>
                <a:gd name="connsiteX35" fmla="*/ 254843 w 548050"/>
                <a:gd name="connsiteY35" fmla="*/ 124085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48050" h="308278">
                  <a:moveTo>
                    <a:pt x="229667" y="149090"/>
                  </a:moveTo>
                  <a:lnTo>
                    <a:pt x="231038" y="148234"/>
                  </a:lnTo>
                  <a:lnTo>
                    <a:pt x="135814" y="92915"/>
                  </a:lnTo>
                  <a:cubicBezTo>
                    <a:pt x="113721" y="110213"/>
                    <a:pt x="98992" y="129908"/>
                    <a:pt x="92655" y="152001"/>
                  </a:cubicBezTo>
                  <a:lnTo>
                    <a:pt x="12845" y="144123"/>
                  </a:lnTo>
                  <a:cubicBezTo>
                    <a:pt x="23463" y="111754"/>
                    <a:pt x="46242" y="83838"/>
                    <a:pt x="80667" y="60888"/>
                  </a:cubicBezTo>
                  <a:lnTo>
                    <a:pt x="54805" y="45817"/>
                  </a:lnTo>
                  <a:lnTo>
                    <a:pt x="87517" y="26978"/>
                  </a:lnTo>
                  <a:lnTo>
                    <a:pt x="112864" y="41706"/>
                  </a:lnTo>
                  <a:cubicBezTo>
                    <a:pt x="147460" y="23552"/>
                    <a:pt x="184282" y="14133"/>
                    <a:pt x="223673" y="12934"/>
                  </a:cubicBezTo>
                  <a:cubicBezTo>
                    <a:pt x="262551" y="11906"/>
                    <a:pt x="296975" y="19784"/>
                    <a:pt x="326090" y="36739"/>
                  </a:cubicBezTo>
                  <a:cubicBezTo>
                    <a:pt x="355376" y="53695"/>
                    <a:pt x="368564" y="71849"/>
                    <a:pt x="365310" y="90859"/>
                  </a:cubicBezTo>
                  <a:cubicBezTo>
                    <a:pt x="362398" y="109699"/>
                    <a:pt x="346128" y="132991"/>
                    <a:pt x="317013" y="160393"/>
                  </a:cubicBezTo>
                  <a:lnTo>
                    <a:pt x="415319" y="217596"/>
                  </a:lnTo>
                  <a:cubicBezTo>
                    <a:pt x="440667" y="197387"/>
                    <a:pt x="455567" y="171868"/>
                    <a:pt x="459506" y="141041"/>
                  </a:cubicBezTo>
                  <a:lnTo>
                    <a:pt x="540686" y="145151"/>
                  </a:lnTo>
                  <a:cubicBezTo>
                    <a:pt x="535890" y="185056"/>
                    <a:pt x="512427" y="219994"/>
                    <a:pt x="470467" y="249623"/>
                  </a:cubicBezTo>
                  <a:lnTo>
                    <a:pt x="507460" y="271031"/>
                  </a:lnTo>
                  <a:lnTo>
                    <a:pt x="474748" y="289870"/>
                  </a:lnTo>
                  <a:lnTo>
                    <a:pt x="438269" y="268633"/>
                  </a:lnTo>
                  <a:cubicBezTo>
                    <a:pt x="402132" y="287644"/>
                    <a:pt x="364111" y="297920"/>
                    <a:pt x="324720" y="299290"/>
                  </a:cubicBezTo>
                  <a:cubicBezTo>
                    <a:pt x="284815" y="300660"/>
                    <a:pt x="250219" y="292782"/>
                    <a:pt x="220762" y="275655"/>
                  </a:cubicBezTo>
                  <a:cubicBezTo>
                    <a:pt x="191304" y="258529"/>
                    <a:pt x="177945" y="240032"/>
                    <a:pt x="180856" y="220336"/>
                  </a:cubicBezTo>
                  <a:cubicBezTo>
                    <a:pt x="183254" y="200812"/>
                    <a:pt x="199867" y="177006"/>
                    <a:pt x="229667" y="149090"/>
                  </a:cubicBezTo>
                  <a:close/>
                  <a:moveTo>
                    <a:pt x="331399" y="251335"/>
                  </a:moveTo>
                  <a:cubicBezTo>
                    <a:pt x="348697" y="250479"/>
                    <a:pt x="366166" y="245684"/>
                    <a:pt x="383978" y="237292"/>
                  </a:cubicBezTo>
                  <a:lnTo>
                    <a:pt x="292864" y="184371"/>
                  </a:lnTo>
                  <a:cubicBezTo>
                    <a:pt x="278820" y="199613"/>
                    <a:pt x="271456" y="211431"/>
                    <a:pt x="270600" y="219822"/>
                  </a:cubicBezTo>
                  <a:cubicBezTo>
                    <a:pt x="270086" y="228215"/>
                    <a:pt x="275566" y="235579"/>
                    <a:pt x="287555" y="242601"/>
                  </a:cubicBezTo>
                  <a:cubicBezTo>
                    <a:pt x="299544" y="249452"/>
                    <a:pt x="314101" y="252192"/>
                    <a:pt x="331399" y="251335"/>
                  </a:cubicBezTo>
                  <a:moveTo>
                    <a:pt x="254843" y="124085"/>
                  </a:moveTo>
                  <a:cubicBezTo>
                    <a:pt x="267688" y="109527"/>
                    <a:pt x="274368" y="98395"/>
                    <a:pt x="274539" y="90517"/>
                  </a:cubicBezTo>
                  <a:cubicBezTo>
                    <a:pt x="274882" y="82810"/>
                    <a:pt x="269230" y="75617"/>
                    <a:pt x="257926" y="69109"/>
                  </a:cubicBezTo>
                  <a:cubicBezTo>
                    <a:pt x="246622" y="62601"/>
                    <a:pt x="232750" y="59518"/>
                    <a:pt x="216480" y="60203"/>
                  </a:cubicBezTo>
                  <a:cubicBezTo>
                    <a:pt x="200038" y="60888"/>
                    <a:pt x="183768" y="65170"/>
                    <a:pt x="167155" y="73219"/>
                  </a:cubicBezTo>
                  <a:lnTo>
                    <a:pt x="254843" y="124085"/>
                  </a:lnTo>
                </a:path>
              </a:pathLst>
            </a:custGeom>
            <a:solidFill>
              <a:srgbClr val="94ED96"/>
            </a:solidFill>
            <a:ln w="9525" cap="flat">
              <a:noFill/>
              <a:prstDash val="solid"/>
              <a:miter/>
            </a:ln>
          </p:spPr>
          <p:txBody>
            <a:bodyPr rtlCol="0" anchor="ctr"/>
            <a:lstStyle/>
            <a:p>
              <a:endParaRPr lang="en-US" sz="1050"/>
            </a:p>
          </p:txBody>
        </p:sp>
        <p:sp>
          <p:nvSpPr>
            <p:cNvPr id="350" name="Freeform: Shape 278">
              <a:extLst>
                <a:ext uri="{FF2B5EF4-FFF2-40B4-BE49-F238E27FC236}">
                  <a16:creationId xmlns:a16="http://schemas.microsoft.com/office/drawing/2014/main" id="{EEFD30CB-3AB5-7DAA-38C7-9FCB3304DD5C}"/>
                </a:ext>
              </a:extLst>
            </p:cNvPr>
            <p:cNvSpPr/>
            <p:nvPr/>
          </p:nvSpPr>
          <p:spPr>
            <a:xfrm>
              <a:off x="13541108" y="7598766"/>
              <a:ext cx="342531" cy="205519"/>
            </a:xfrm>
            <a:custGeom>
              <a:avLst/>
              <a:gdLst>
                <a:gd name="connsiteX0" fmla="*/ 61357 w 342531"/>
                <a:gd name="connsiteY0" fmla="*/ 40719 h 205518"/>
                <a:gd name="connsiteX1" fmla="*/ 60672 w 342531"/>
                <a:gd name="connsiteY1" fmla="*/ 175162 h 205518"/>
                <a:gd name="connsiteX2" fmla="*/ 292908 w 342531"/>
                <a:gd name="connsiteY2" fmla="*/ 175333 h 205518"/>
                <a:gd name="connsiteX3" fmla="*/ 293593 w 342531"/>
                <a:gd name="connsiteY3" fmla="*/ 40719 h 205518"/>
                <a:gd name="connsiteX4" fmla="*/ 61357 w 342531"/>
                <a:gd name="connsiteY4" fmla="*/ 40719 h 20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531" h="205518">
                  <a:moveTo>
                    <a:pt x="61357" y="40719"/>
                  </a:moveTo>
                  <a:cubicBezTo>
                    <a:pt x="-3039" y="77883"/>
                    <a:pt x="-3382" y="137997"/>
                    <a:pt x="60672" y="175162"/>
                  </a:cubicBezTo>
                  <a:cubicBezTo>
                    <a:pt x="124554" y="212327"/>
                    <a:pt x="228512" y="212498"/>
                    <a:pt x="292908" y="175333"/>
                  </a:cubicBezTo>
                  <a:cubicBezTo>
                    <a:pt x="357304" y="138169"/>
                    <a:pt x="357646" y="77883"/>
                    <a:pt x="293593" y="40719"/>
                  </a:cubicBezTo>
                  <a:cubicBezTo>
                    <a:pt x="229711" y="3554"/>
                    <a:pt x="125753" y="3554"/>
                    <a:pt x="61357" y="40719"/>
                  </a:cubicBezTo>
                  <a:close/>
                </a:path>
              </a:pathLst>
            </a:custGeom>
            <a:solidFill>
              <a:srgbClr val="75D178"/>
            </a:solidFill>
            <a:ln w="9525" cap="flat">
              <a:noFill/>
              <a:prstDash val="solid"/>
              <a:miter/>
            </a:ln>
          </p:spPr>
          <p:txBody>
            <a:bodyPr rtlCol="0" anchor="ctr"/>
            <a:lstStyle/>
            <a:p>
              <a:endParaRPr lang="en-US" sz="1050"/>
            </a:p>
          </p:txBody>
        </p:sp>
        <p:sp>
          <p:nvSpPr>
            <p:cNvPr id="351" name="Freeform: Shape 279">
              <a:extLst>
                <a:ext uri="{FF2B5EF4-FFF2-40B4-BE49-F238E27FC236}">
                  <a16:creationId xmlns:a16="http://schemas.microsoft.com/office/drawing/2014/main" id="{B9EF070C-A6CE-4723-FF0E-5ABA9D0BB715}"/>
                </a:ext>
              </a:extLst>
            </p:cNvPr>
            <p:cNvSpPr/>
            <p:nvPr/>
          </p:nvSpPr>
          <p:spPr>
            <a:xfrm>
              <a:off x="13302236" y="6874099"/>
              <a:ext cx="1849669" cy="1078974"/>
            </a:xfrm>
            <a:custGeom>
              <a:avLst/>
              <a:gdLst>
                <a:gd name="connsiteX0" fmla="*/ 1222837 w 1849669"/>
                <a:gd name="connsiteY0" fmla="*/ 13016 h 1078973"/>
                <a:gd name="connsiteX1" fmla="*/ 1405920 w 1849669"/>
                <a:gd name="connsiteY1" fmla="*/ 12845 h 1078973"/>
                <a:gd name="connsiteX2" fmla="*/ 1849327 w 1849669"/>
                <a:gd name="connsiteY2" fmla="*/ 270600 h 1078973"/>
                <a:gd name="connsiteX3" fmla="*/ 1848642 w 1849669"/>
                <a:gd name="connsiteY3" fmla="*/ 376784 h 1078973"/>
                <a:gd name="connsiteX4" fmla="*/ 639334 w 1849669"/>
                <a:gd name="connsiteY4" fmla="*/ 1075034 h 1078973"/>
                <a:gd name="connsiteX5" fmla="*/ 456252 w 1849669"/>
                <a:gd name="connsiteY5" fmla="*/ 1074863 h 1078973"/>
                <a:gd name="connsiteX6" fmla="*/ 12845 w 1849669"/>
                <a:gd name="connsiteY6" fmla="*/ 817108 h 1078973"/>
                <a:gd name="connsiteX7" fmla="*/ 13530 w 1849669"/>
                <a:gd name="connsiteY7" fmla="*/ 711095 h 1078973"/>
                <a:gd name="connsiteX8" fmla="*/ 1222837 w 1849669"/>
                <a:gd name="connsiteY8" fmla="*/ 13016 h 1078973"/>
                <a:gd name="connsiteX9" fmla="*/ 1230201 w 1849669"/>
                <a:gd name="connsiteY9" fmla="*/ 717774 h 1078973"/>
                <a:gd name="connsiteX10" fmla="*/ 1231914 w 1849669"/>
                <a:gd name="connsiteY10" fmla="*/ 370276 h 1078973"/>
                <a:gd name="connsiteX11" fmla="*/ 632313 w 1849669"/>
                <a:gd name="connsiteY11" fmla="*/ 370276 h 1078973"/>
                <a:gd name="connsiteX12" fmla="*/ 630429 w 1849669"/>
                <a:gd name="connsiteY12" fmla="*/ 717603 h 1078973"/>
                <a:gd name="connsiteX13" fmla="*/ 1230201 w 1849669"/>
                <a:gd name="connsiteY13" fmla="*/ 717774 h 1078973"/>
                <a:gd name="connsiteX14" fmla="*/ 1547557 w 1849669"/>
                <a:gd name="connsiteY14" fmla="*/ 179144 h 1078973"/>
                <a:gd name="connsiteX15" fmla="*/ 1315663 w 1849669"/>
                <a:gd name="connsiteY15" fmla="*/ 179144 h 1078973"/>
                <a:gd name="connsiteX16" fmla="*/ 1314635 w 1849669"/>
                <a:gd name="connsiteY16" fmla="*/ 313587 h 1078973"/>
                <a:gd name="connsiteX17" fmla="*/ 1547042 w 1849669"/>
                <a:gd name="connsiteY17" fmla="*/ 313587 h 1078973"/>
                <a:gd name="connsiteX18" fmla="*/ 1547557 w 1849669"/>
                <a:gd name="connsiteY18" fmla="*/ 179144 h 1078973"/>
                <a:gd name="connsiteX19" fmla="*/ 531780 w 1849669"/>
                <a:gd name="connsiteY19" fmla="*/ 900001 h 1078973"/>
                <a:gd name="connsiteX20" fmla="*/ 532465 w 1849669"/>
                <a:gd name="connsiteY20" fmla="*/ 765386 h 1078973"/>
                <a:gd name="connsiteX21" fmla="*/ 300229 w 1849669"/>
                <a:gd name="connsiteY21" fmla="*/ 765558 h 1078973"/>
                <a:gd name="connsiteX22" fmla="*/ 299544 w 1849669"/>
                <a:gd name="connsiteY22" fmla="*/ 900001 h 1078973"/>
                <a:gd name="connsiteX23" fmla="*/ 531780 w 1849669"/>
                <a:gd name="connsiteY23" fmla="*/ 900001 h 1078973"/>
                <a:gd name="connsiteX24" fmla="*/ 1450449 w 1849669"/>
                <a:gd name="connsiteY24" fmla="*/ 494787 h 1078973"/>
                <a:gd name="connsiteX25" fmla="*/ 1707519 w 1849669"/>
                <a:gd name="connsiteY25" fmla="*/ 346299 h 1078973"/>
                <a:gd name="connsiteX26" fmla="*/ 1675492 w 1849669"/>
                <a:gd name="connsiteY26" fmla="*/ 327631 h 1078973"/>
                <a:gd name="connsiteX27" fmla="*/ 1418422 w 1849669"/>
                <a:gd name="connsiteY27" fmla="*/ 476118 h 1078973"/>
                <a:gd name="connsiteX28" fmla="*/ 1450449 w 1849669"/>
                <a:gd name="connsiteY28" fmla="*/ 494787 h 1078973"/>
                <a:gd name="connsiteX29" fmla="*/ 587612 w 1849669"/>
                <a:gd name="connsiteY29" fmla="*/ 992998 h 1078973"/>
                <a:gd name="connsiteX30" fmla="*/ 844511 w 1849669"/>
                <a:gd name="connsiteY30" fmla="*/ 844682 h 1078973"/>
                <a:gd name="connsiteX31" fmla="*/ 812484 w 1849669"/>
                <a:gd name="connsiteY31" fmla="*/ 826014 h 1078973"/>
                <a:gd name="connsiteX32" fmla="*/ 555586 w 1849669"/>
                <a:gd name="connsiteY32" fmla="*/ 974331 h 1078973"/>
                <a:gd name="connsiteX33" fmla="*/ 587612 w 1849669"/>
                <a:gd name="connsiteY33" fmla="*/ 992998 h 1078973"/>
                <a:gd name="connsiteX34" fmla="*/ 1512618 w 1849669"/>
                <a:gd name="connsiteY34" fmla="*/ 530924 h 1078973"/>
                <a:gd name="connsiteX35" fmla="*/ 1653399 w 1849669"/>
                <a:gd name="connsiteY35" fmla="*/ 449744 h 1078973"/>
                <a:gd name="connsiteX36" fmla="*/ 1621372 w 1849669"/>
                <a:gd name="connsiteY36" fmla="*/ 431076 h 1078973"/>
                <a:gd name="connsiteX37" fmla="*/ 1480592 w 1849669"/>
                <a:gd name="connsiteY37" fmla="*/ 512256 h 1078973"/>
                <a:gd name="connsiteX38" fmla="*/ 1512618 w 1849669"/>
                <a:gd name="connsiteY38" fmla="*/ 530924 h 1078973"/>
                <a:gd name="connsiteX39" fmla="*/ 766071 w 1849669"/>
                <a:gd name="connsiteY39" fmla="*/ 961828 h 1078973"/>
                <a:gd name="connsiteX40" fmla="*/ 906509 w 1849669"/>
                <a:gd name="connsiteY40" fmla="*/ 880648 h 1078973"/>
                <a:gd name="connsiteX41" fmla="*/ 874482 w 1849669"/>
                <a:gd name="connsiteY41" fmla="*/ 861980 h 1078973"/>
                <a:gd name="connsiteX42" fmla="*/ 734045 w 1849669"/>
                <a:gd name="connsiteY42" fmla="*/ 943160 h 1078973"/>
                <a:gd name="connsiteX43" fmla="*/ 766071 w 1849669"/>
                <a:gd name="connsiteY43" fmla="*/ 961828 h 1078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849669" h="1078973">
                  <a:moveTo>
                    <a:pt x="1222837" y="13016"/>
                  </a:moveTo>
                  <a:cubicBezTo>
                    <a:pt x="1273189" y="42303"/>
                    <a:pt x="1355397" y="42131"/>
                    <a:pt x="1405920" y="12845"/>
                  </a:cubicBezTo>
                  <a:lnTo>
                    <a:pt x="1849327" y="270600"/>
                  </a:lnTo>
                  <a:cubicBezTo>
                    <a:pt x="1798632" y="299886"/>
                    <a:pt x="1798118" y="347498"/>
                    <a:pt x="1848642" y="376784"/>
                  </a:cubicBezTo>
                  <a:lnTo>
                    <a:pt x="639334" y="1075034"/>
                  </a:lnTo>
                  <a:cubicBezTo>
                    <a:pt x="588811" y="1045748"/>
                    <a:pt x="506775" y="1045748"/>
                    <a:pt x="456252" y="1074863"/>
                  </a:cubicBezTo>
                  <a:lnTo>
                    <a:pt x="12845" y="817108"/>
                  </a:lnTo>
                  <a:cubicBezTo>
                    <a:pt x="63540" y="787822"/>
                    <a:pt x="63711" y="740382"/>
                    <a:pt x="13530" y="711095"/>
                  </a:cubicBezTo>
                  <a:lnTo>
                    <a:pt x="1222837" y="13016"/>
                  </a:lnTo>
                  <a:close/>
                  <a:moveTo>
                    <a:pt x="1230201" y="717774"/>
                  </a:moveTo>
                  <a:cubicBezTo>
                    <a:pt x="1396329" y="621866"/>
                    <a:pt x="1397185" y="466357"/>
                    <a:pt x="1231914" y="370276"/>
                  </a:cubicBezTo>
                  <a:cubicBezTo>
                    <a:pt x="1066985" y="274367"/>
                    <a:pt x="798440" y="274367"/>
                    <a:pt x="632313" y="370276"/>
                  </a:cubicBezTo>
                  <a:cubicBezTo>
                    <a:pt x="466185" y="466185"/>
                    <a:pt x="465329" y="621694"/>
                    <a:pt x="630429" y="717603"/>
                  </a:cubicBezTo>
                  <a:cubicBezTo>
                    <a:pt x="795700" y="813512"/>
                    <a:pt x="1064245" y="813512"/>
                    <a:pt x="1230201" y="717774"/>
                  </a:cubicBezTo>
                  <a:moveTo>
                    <a:pt x="1547557" y="179144"/>
                  </a:moveTo>
                  <a:cubicBezTo>
                    <a:pt x="1483674" y="141979"/>
                    <a:pt x="1379888" y="141979"/>
                    <a:pt x="1315663" y="179144"/>
                  </a:cubicBezTo>
                  <a:cubicBezTo>
                    <a:pt x="1251267" y="216309"/>
                    <a:pt x="1250753" y="276423"/>
                    <a:pt x="1314635" y="313587"/>
                  </a:cubicBezTo>
                  <a:cubicBezTo>
                    <a:pt x="1378517" y="350752"/>
                    <a:pt x="1482647" y="350752"/>
                    <a:pt x="1547042" y="313587"/>
                  </a:cubicBezTo>
                  <a:cubicBezTo>
                    <a:pt x="1611439" y="276594"/>
                    <a:pt x="1611610" y="216309"/>
                    <a:pt x="1547557" y="179144"/>
                  </a:cubicBezTo>
                  <a:moveTo>
                    <a:pt x="531780" y="900001"/>
                  </a:moveTo>
                  <a:cubicBezTo>
                    <a:pt x="596176" y="862836"/>
                    <a:pt x="596518" y="802551"/>
                    <a:pt x="532465" y="765386"/>
                  </a:cubicBezTo>
                  <a:cubicBezTo>
                    <a:pt x="468583" y="728221"/>
                    <a:pt x="364625" y="728393"/>
                    <a:pt x="300229" y="765558"/>
                  </a:cubicBezTo>
                  <a:cubicBezTo>
                    <a:pt x="235833" y="802722"/>
                    <a:pt x="235490" y="862836"/>
                    <a:pt x="299544" y="900001"/>
                  </a:cubicBezTo>
                  <a:cubicBezTo>
                    <a:pt x="363426" y="936994"/>
                    <a:pt x="467384" y="936994"/>
                    <a:pt x="531780" y="900001"/>
                  </a:cubicBezTo>
                  <a:moveTo>
                    <a:pt x="1450449" y="494787"/>
                  </a:moveTo>
                  <a:lnTo>
                    <a:pt x="1707519" y="346299"/>
                  </a:lnTo>
                  <a:lnTo>
                    <a:pt x="1675492" y="327631"/>
                  </a:lnTo>
                  <a:lnTo>
                    <a:pt x="1418422" y="476118"/>
                  </a:lnTo>
                  <a:lnTo>
                    <a:pt x="1450449" y="494787"/>
                  </a:lnTo>
                  <a:moveTo>
                    <a:pt x="587612" y="992998"/>
                  </a:moveTo>
                  <a:lnTo>
                    <a:pt x="844511" y="844682"/>
                  </a:lnTo>
                  <a:lnTo>
                    <a:pt x="812484" y="826014"/>
                  </a:lnTo>
                  <a:lnTo>
                    <a:pt x="555586" y="974331"/>
                  </a:lnTo>
                  <a:lnTo>
                    <a:pt x="587612" y="992998"/>
                  </a:lnTo>
                  <a:moveTo>
                    <a:pt x="1512618" y="530924"/>
                  </a:moveTo>
                  <a:lnTo>
                    <a:pt x="1653399" y="449744"/>
                  </a:lnTo>
                  <a:lnTo>
                    <a:pt x="1621372" y="431076"/>
                  </a:lnTo>
                  <a:lnTo>
                    <a:pt x="1480592" y="512256"/>
                  </a:lnTo>
                  <a:lnTo>
                    <a:pt x="1512618" y="530924"/>
                  </a:lnTo>
                  <a:moveTo>
                    <a:pt x="766071" y="961828"/>
                  </a:moveTo>
                  <a:lnTo>
                    <a:pt x="906509" y="880648"/>
                  </a:lnTo>
                  <a:lnTo>
                    <a:pt x="874482" y="861980"/>
                  </a:lnTo>
                  <a:lnTo>
                    <a:pt x="734045" y="943160"/>
                  </a:lnTo>
                  <a:lnTo>
                    <a:pt x="766071" y="961828"/>
                  </a:lnTo>
                </a:path>
              </a:pathLst>
            </a:custGeom>
            <a:solidFill>
              <a:srgbClr val="7CDF82"/>
            </a:solidFill>
            <a:ln w="9525" cap="flat">
              <a:noFill/>
              <a:prstDash val="solid"/>
              <a:miter/>
            </a:ln>
          </p:spPr>
          <p:txBody>
            <a:bodyPr rtlCol="0" anchor="ctr"/>
            <a:lstStyle/>
            <a:p>
              <a:endParaRPr lang="en-US" sz="1050"/>
            </a:p>
          </p:txBody>
        </p:sp>
        <p:sp>
          <p:nvSpPr>
            <p:cNvPr id="352" name="Freeform: Shape 280">
              <a:extLst>
                <a:ext uri="{FF2B5EF4-FFF2-40B4-BE49-F238E27FC236}">
                  <a16:creationId xmlns:a16="http://schemas.microsoft.com/office/drawing/2014/main" id="{54244CFF-A653-DE39-6971-575AA09E21CB}"/>
                </a:ext>
              </a:extLst>
            </p:cNvPr>
            <p:cNvSpPr/>
            <p:nvPr/>
          </p:nvSpPr>
          <p:spPr>
            <a:xfrm>
              <a:off x="13070514" y="6614117"/>
              <a:ext cx="2312086" cy="1352999"/>
            </a:xfrm>
            <a:custGeom>
              <a:avLst/>
              <a:gdLst>
                <a:gd name="connsiteX0" fmla="*/ 2313285 w 2312086"/>
                <a:gd name="connsiteY0" fmla="*/ 458136 h 1352998"/>
                <a:gd name="connsiteX1" fmla="*/ 779087 w 2312086"/>
                <a:gd name="connsiteY1" fmla="*/ 1343922 h 1352998"/>
                <a:gd name="connsiteX2" fmla="*/ 12845 w 2312086"/>
                <a:gd name="connsiteY2" fmla="*/ 898631 h 1352998"/>
                <a:gd name="connsiteX3" fmla="*/ 1547042 w 2312086"/>
                <a:gd name="connsiteY3" fmla="*/ 12845 h 1352998"/>
                <a:gd name="connsiteX4" fmla="*/ 2313285 w 2312086"/>
                <a:gd name="connsiteY4" fmla="*/ 458136 h 1352998"/>
                <a:gd name="connsiteX5" fmla="*/ 688145 w 2312086"/>
                <a:gd name="connsiteY5" fmla="*/ 1209307 h 1352998"/>
                <a:gd name="connsiteX6" fmla="*/ 871228 w 2312086"/>
                <a:gd name="connsiteY6" fmla="*/ 1209478 h 1352998"/>
                <a:gd name="connsiteX7" fmla="*/ 2080535 w 2312086"/>
                <a:gd name="connsiteY7" fmla="*/ 511228 h 1352998"/>
                <a:gd name="connsiteX8" fmla="*/ 2081220 w 2312086"/>
                <a:gd name="connsiteY8" fmla="*/ 405043 h 1352998"/>
                <a:gd name="connsiteX9" fmla="*/ 1637814 w 2312086"/>
                <a:gd name="connsiteY9" fmla="*/ 147289 h 1352998"/>
                <a:gd name="connsiteX10" fmla="*/ 1454731 w 2312086"/>
                <a:gd name="connsiteY10" fmla="*/ 147459 h 1352998"/>
                <a:gd name="connsiteX11" fmla="*/ 245424 w 2312086"/>
                <a:gd name="connsiteY11" fmla="*/ 845710 h 1352998"/>
                <a:gd name="connsiteX12" fmla="*/ 244739 w 2312086"/>
                <a:gd name="connsiteY12" fmla="*/ 951723 h 1352998"/>
                <a:gd name="connsiteX13" fmla="*/ 688145 w 2312086"/>
                <a:gd name="connsiteY13" fmla="*/ 1209307 h 1352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12086" h="1352998">
                  <a:moveTo>
                    <a:pt x="2313285" y="458136"/>
                  </a:moveTo>
                  <a:lnTo>
                    <a:pt x="779087" y="1343922"/>
                  </a:lnTo>
                  <a:lnTo>
                    <a:pt x="12845" y="898631"/>
                  </a:lnTo>
                  <a:lnTo>
                    <a:pt x="1547042" y="12845"/>
                  </a:lnTo>
                  <a:lnTo>
                    <a:pt x="2313285" y="458136"/>
                  </a:lnTo>
                  <a:close/>
                  <a:moveTo>
                    <a:pt x="688145" y="1209307"/>
                  </a:moveTo>
                  <a:cubicBezTo>
                    <a:pt x="738840" y="1180020"/>
                    <a:pt x="820705" y="1180020"/>
                    <a:pt x="871228" y="1209478"/>
                  </a:cubicBezTo>
                  <a:lnTo>
                    <a:pt x="2080535" y="511228"/>
                  </a:lnTo>
                  <a:cubicBezTo>
                    <a:pt x="2030012" y="481941"/>
                    <a:pt x="2030526" y="434329"/>
                    <a:pt x="2081220" y="405043"/>
                  </a:cubicBezTo>
                  <a:lnTo>
                    <a:pt x="1637814" y="147289"/>
                  </a:lnTo>
                  <a:cubicBezTo>
                    <a:pt x="1587119" y="176575"/>
                    <a:pt x="1504911" y="176575"/>
                    <a:pt x="1454731" y="147459"/>
                  </a:cubicBezTo>
                  <a:lnTo>
                    <a:pt x="245424" y="845710"/>
                  </a:lnTo>
                  <a:cubicBezTo>
                    <a:pt x="295776" y="874996"/>
                    <a:pt x="295433" y="922437"/>
                    <a:pt x="244739" y="951723"/>
                  </a:cubicBezTo>
                  <a:lnTo>
                    <a:pt x="688145" y="1209307"/>
                  </a:lnTo>
                </a:path>
              </a:pathLst>
            </a:custGeom>
            <a:solidFill>
              <a:srgbClr val="75D178"/>
            </a:solidFill>
            <a:ln w="9525" cap="flat">
              <a:noFill/>
              <a:prstDash val="solid"/>
              <a:miter/>
            </a:ln>
          </p:spPr>
          <p:txBody>
            <a:bodyPr rtlCol="0" anchor="ctr"/>
            <a:lstStyle/>
            <a:p>
              <a:endParaRPr lang="en-US" sz="1050"/>
            </a:p>
          </p:txBody>
        </p:sp>
        <p:sp>
          <p:nvSpPr>
            <p:cNvPr id="353" name="Freeform: Shape 281">
              <a:extLst>
                <a:ext uri="{FF2B5EF4-FFF2-40B4-BE49-F238E27FC236}">
                  <a16:creationId xmlns:a16="http://schemas.microsoft.com/office/drawing/2014/main" id="{57E3D110-B63E-D9EA-FDF9-244E412FF7B9}"/>
                </a:ext>
              </a:extLst>
            </p:cNvPr>
            <p:cNvSpPr/>
            <p:nvPr/>
          </p:nvSpPr>
          <p:spPr>
            <a:xfrm>
              <a:off x="14023436" y="7597696"/>
              <a:ext cx="188392" cy="119886"/>
            </a:xfrm>
            <a:custGeom>
              <a:avLst/>
              <a:gdLst>
                <a:gd name="connsiteX0" fmla="*/ 12845 w 188392"/>
                <a:gd name="connsiteY0" fmla="*/ 94025 h 119885"/>
                <a:gd name="connsiteX1" fmla="*/ 44872 w 188392"/>
                <a:gd name="connsiteY1" fmla="*/ 112693 h 119885"/>
                <a:gd name="connsiteX2" fmla="*/ 185480 w 188392"/>
                <a:gd name="connsiteY2" fmla="*/ 31513 h 119885"/>
                <a:gd name="connsiteX3" fmla="*/ 153282 w 188392"/>
                <a:gd name="connsiteY3" fmla="*/ 12845 h 119885"/>
              </a:gdLst>
              <a:ahLst/>
              <a:cxnLst>
                <a:cxn ang="0">
                  <a:pos x="connsiteX0" y="connsiteY0"/>
                </a:cxn>
                <a:cxn ang="0">
                  <a:pos x="connsiteX1" y="connsiteY1"/>
                </a:cxn>
                <a:cxn ang="0">
                  <a:pos x="connsiteX2" y="connsiteY2"/>
                </a:cxn>
                <a:cxn ang="0">
                  <a:pos x="connsiteX3" y="connsiteY3"/>
                </a:cxn>
              </a:cxnLst>
              <a:rect l="l" t="t" r="r" b="b"/>
              <a:pathLst>
                <a:path w="188392" h="119885">
                  <a:moveTo>
                    <a:pt x="12845" y="94025"/>
                  </a:moveTo>
                  <a:lnTo>
                    <a:pt x="44872" y="112693"/>
                  </a:lnTo>
                  <a:lnTo>
                    <a:pt x="185480" y="31513"/>
                  </a:lnTo>
                  <a:lnTo>
                    <a:pt x="153282" y="12845"/>
                  </a:lnTo>
                  <a:close/>
                </a:path>
              </a:pathLst>
            </a:custGeom>
            <a:solidFill>
              <a:srgbClr val="7CDF82"/>
            </a:solidFill>
            <a:ln w="9525" cap="flat">
              <a:noFill/>
              <a:prstDash val="solid"/>
              <a:miter/>
            </a:ln>
          </p:spPr>
          <p:txBody>
            <a:bodyPr rtlCol="0" anchor="ctr"/>
            <a:lstStyle/>
            <a:p>
              <a:endParaRPr lang="en-US" sz="1050"/>
            </a:p>
          </p:txBody>
        </p:sp>
        <p:sp>
          <p:nvSpPr>
            <p:cNvPr id="354" name="Freeform: Shape 282">
              <a:extLst>
                <a:ext uri="{FF2B5EF4-FFF2-40B4-BE49-F238E27FC236}">
                  <a16:creationId xmlns:a16="http://schemas.microsoft.com/office/drawing/2014/main" id="{974AC61E-1A58-46A4-3242-92A1BE6BF60F}"/>
                </a:ext>
              </a:extLst>
            </p:cNvPr>
            <p:cNvSpPr/>
            <p:nvPr/>
          </p:nvSpPr>
          <p:spPr>
            <a:xfrm>
              <a:off x="13844977" y="7561730"/>
              <a:ext cx="308278" cy="188392"/>
            </a:xfrm>
            <a:custGeom>
              <a:avLst/>
              <a:gdLst>
                <a:gd name="connsiteX0" fmla="*/ 12845 w 308278"/>
                <a:gd name="connsiteY0" fmla="*/ 161161 h 188392"/>
                <a:gd name="connsiteX1" fmla="*/ 44872 w 308278"/>
                <a:gd name="connsiteY1" fmla="*/ 179658 h 188392"/>
                <a:gd name="connsiteX2" fmla="*/ 301770 w 308278"/>
                <a:gd name="connsiteY2" fmla="*/ 31513 h 188392"/>
                <a:gd name="connsiteX3" fmla="*/ 269743 w 308278"/>
                <a:gd name="connsiteY3" fmla="*/ 12845 h 188392"/>
              </a:gdLst>
              <a:ahLst/>
              <a:cxnLst>
                <a:cxn ang="0">
                  <a:pos x="connsiteX0" y="connsiteY0"/>
                </a:cxn>
                <a:cxn ang="0">
                  <a:pos x="connsiteX1" y="connsiteY1"/>
                </a:cxn>
                <a:cxn ang="0">
                  <a:pos x="connsiteX2" y="connsiteY2"/>
                </a:cxn>
                <a:cxn ang="0">
                  <a:pos x="connsiteX3" y="connsiteY3"/>
                </a:cxn>
              </a:cxnLst>
              <a:rect l="l" t="t" r="r" b="b"/>
              <a:pathLst>
                <a:path w="308278" h="188392">
                  <a:moveTo>
                    <a:pt x="12845" y="161161"/>
                  </a:moveTo>
                  <a:lnTo>
                    <a:pt x="44872" y="179658"/>
                  </a:lnTo>
                  <a:lnTo>
                    <a:pt x="301770" y="31513"/>
                  </a:lnTo>
                  <a:lnTo>
                    <a:pt x="269743" y="12845"/>
                  </a:lnTo>
                  <a:close/>
                </a:path>
              </a:pathLst>
            </a:custGeom>
            <a:solidFill>
              <a:srgbClr val="7CDF82"/>
            </a:solidFill>
            <a:ln w="9525" cap="flat">
              <a:noFill/>
              <a:prstDash val="solid"/>
              <a:miter/>
            </a:ln>
          </p:spPr>
          <p:txBody>
            <a:bodyPr rtlCol="0" anchor="ctr"/>
            <a:lstStyle/>
            <a:p>
              <a:endParaRPr lang="en-US" sz="1050"/>
            </a:p>
          </p:txBody>
        </p:sp>
        <p:sp>
          <p:nvSpPr>
            <p:cNvPr id="355" name="Freeform: Shape 283">
              <a:extLst>
                <a:ext uri="{FF2B5EF4-FFF2-40B4-BE49-F238E27FC236}">
                  <a16:creationId xmlns:a16="http://schemas.microsoft.com/office/drawing/2014/main" id="{1C5D92A9-C146-9CE9-3DCE-C030E4A7914E}"/>
                </a:ext>
              </a:extLst>
            </p:cNvPr>
            <p:cNvSpPr/>
            <p:nvPr/>
          </p:nvSpPr>
          <p:spPr>
            <a:xfrm>
              <a:off x="14556434" y="6886986"/>
              <a:ext cx="342531" cy="205519"/>
            </a:xfrm>
            <a:custGeom>
              <a:avLst/>
              <a:gdLst>
                <a:gd name="connsiteX0" fmla="*/ 61465 w 342531"/>
                <a:gd name="connsiteY0" fmla="*/ 40719 h 205518"/>
                <a:gd name="connsiteX1" fmla="*/ 60437 w 342531"/>
                <a:gd name="connsiteY1" fmla="*/ 175162 h 205518"/>
                <a:gd name="connsiteX2" fmla="*/ 292844 w 342531"/>
                <a:gd name="connsiteY2" fmla="*/ 175162 h 205518"/>
                <a:gd name="connsiteX3" fmla="*/ 293359 w 342531"/>
                <a:gd name="connsiteY3" fmla="*/ 40719 h 205518"/>
                <a:gd name="connsiteX4" fmla="*/ 61465 w 342531"/>
                <a:gd name="connsiteY4" fmla="*/ 40719 h 20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531" h="205518">
                  <a:moveTo>
                    <a:pt x="61465" y="40719"/>
                  </a:moveTo>
                  <a:cubicBezTo>
                    <a:pt x="-2931" y="77883"/>
                    <a:pt x="-3445" y="137997"/>
                    <a:pt x="60437" y="175162"/>
                  </a:cubicBezTo>
                  <a:cubicBezTo>
                    <a:pt x="124319" y="212327"/>
                    <a:pt x="228449" y="212327"/>
                    <a:pt x="292844" y="175162"/>
                  </a:cubicBezTo>
                  <a:cubicBezTo>
                    <a:pt x="357240" y="137997"/>
                    <a:pt x="357240" y="77883"/>
                    <a:pt x="293359" y="40719"/>
                  </a:cubicBezTo>
                  <a:cubicBezTo>
                    <a:pt x="229476" y="3554"/>
                    <a:pt x="125860" y="3554"/>
                    <a:pt x="61465" y="40719"/>
                  </a:cubicBezTo>
                  <a:close/>
                </a:path>
              </a:pathLst>
            </a:custGeom>
            <a:solidFill>
              <a:srgbClr val="7CDF82"/>
            </a:solidFill>
            <a:ln w="9525" cap="flat">
              <a:noFill/>
              <a:prstDash val="solid"/>
              <a:miter/>
            </a:ln>
          </p:spPr>
          <p:txBody>
            <a:bodyPr rtlCol="0" anchor="ctr"/>
            <a:lstStyle/>
            <a:p>
              <a:endParaRPr lang="en-US" sz="1050"/>
            </a:p>
          </p:txBody>
        </p:sp>
        <p:sp>
          <p:nvSpPr>
            <p:cNvPr id="356" name="Freeform: Shape 284">
              <a:extLst>
                <a:ext uri="{FF2B5EF4-FFF2-40B4-BE49-F238E27FC236}">
                  <a16:creationId xmlns:a16="http://schemas.microsoft.com/office/drawing/2014/main" id="{81F96048-13EE-8B13-28F5-0B7B55CDAC08}"/>
                </a:ext>
              </a:extLst>
            </p:cNvPr>
            <p:cNvSpPr/>
            <p:nvPr/>
          </p:nvSpPr>
          <p:spPr>
            <a:xfrm>
              <a:off x="14707813" y="7063347"/>
              <a:ext cx="308278" cy="188392"/>
            </a:xfrm>
            <a:custGeom>
              <a:avLst/>
              <a:gdLst>
                <a:gd name="connsiteX0" fmla="*/ 12845 w 308278"/>
                <a:gd name="connsiteY0" fmla="*/ 161332 h 188392"/>
                <a:gd name="connsiteX1" fmla="*/ 44872 w 308278"/>
                <a:gd name="connsiteY1" fmla="*/ 180000 h 188392"/>
                <a:gd name="connsiteX2" fmla="*/ 301941 w 308278"/>
                <a:gd name="connsiteY2" fmla="*/ 31513 h 188392"/>
                <a:gd name="connsiteX3" fmla="*/ 269914 w 308278"/>
                <a:gd name="connsiteY3" fmla="*/ 12845 h 188392"/>
              </a:gdLst>
              <a:ahLst/>
              <a:cxnLst>
                <a:cxn ang="0">
                  <a:pos x="connsiteX0" y="connsiteY0"/>
                </a:cxn>
                <a:cxn ang="0">
                  <a:pos x="connsiteX1" y="connsiteY1"/>
                </a:cxn>
                <a:cxn ang="0">
                  <a:pos x="connsiteX2" y="connsiteY2"/>
                </a:cxn>
                <a:cxn ang="0">
                  <a:pos x="connsiteX3" y="connsiteY3"/>
                </a:cxn>
              </a:cxnLst>
              <a:rect l="l" t="t" r="r" b="b"/>
              <a:pathLst>
                <a:path w="308278" h="188392">
                  <a:moveTo>
                    <a:pt x="12845" y="161332"/>
                  </a:moveTo>
                  <a:lnTo>
                    <a:pt x="44872" y="180000"/>
                  </a:lnTo>
                  <a:lnTo>
                    <a:pt x="301941" y="31513"/>
                  </a:lnTo>
                  <a:lnTo>
                    <a:pt x="269914" y="12845"/>
                  </a:lnTo>
                  <a:close/>
                </a:path>
              </a:pathLst>
            </a:custGeom>
            <a:solidFill>
              <a:srgbClr val="7CDF82"/>
            </a:solidFill>
            <a:ln w="9525" cap="flat">
              <a:noFill/>
              <a:prstDash val="solid"/>
              <a:miter/>
            </a:ln>
          </p:spPr>
          <p:txBody>
            <a:bodyPr rtlCol="0" anchor="ctr"/>
            <a:lstStyle/>
            <a:p>
              <a:endParaRPr lang="en-US" sz="1050"/>
            </a:p>
          </p:txBody>
        </p:sp>
        <p:sp>
          <p:nvSpPr>
            <p:cNvPr id="357" name="Freeform: Shape 285">
              <a:extLst>
                <a:ext uri="{FF2B5EF4-FFF2-40B4-BE49-F238E27FC236}">
                  <a16:creationId xmlns:a16="http://schemas.microsoft.com/office/drawing/2014/main" id="{231101A9-5C33-5A0F-44C1-88AB2F11B78A}"/>
                </a:ext>
              </a:extLst>
            </p:cNvPr>
            <p:cNvSpPr/>
            <p:nvPr/>
          </p:nvSpPr>
          <p:spPr>
            <a:xfrm>
              <a:off x="13796636" y="7033889"/>
              <a:ext cx="873455" cy="513797"/>
            </a:xfrm>
            <a:custGeom>
              <a:avLst/>
              <a:gdLst>
                <a:gd name="connsiteX0" fmla="*/ 735801 w 873454"/>
                <a:gd name="connsiteY0" fmla="*/ 432103 h 513796"/>
                <a:gd name="connsiteX1" fmla="*/ 136201 w 873454"/>
                <a:gd name="connsiteY1" fmla="*/ 432103 h 513796"/>
                <a:gd name="connsiteX2" fmla="*/ 137913 w 873454"/>
                <a:gd name="connsiteY2" fmla="*/ 84777 h 513796"/>
                <a:gd name="connsiteX3" fmla="*/ 737514 w 873454"/>
                <a:gd name="connsiteY3" fmla="*/ 84777 h 513796"/>
                <a:gd name="connsiteX4" fmla="*/ 735801 w 873454"/>
                <a:gd name="connsiteY4" fmla="*/ 432103 h 513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3454" h="513796">
                  <a:moveTo>
                    <a:pt x="735801" y="432103"/>
                  </a:moveTo>
                  <a:cubicBezTo>
                    <a:pt x="569845" y="528012"/>
                    <a:pt x="301300" y="528012"/>
                    <a:pt x="136201" y="432103"/>
                  </a:cubicBezTo>
                  <a:cubicBezTo>
                    <a:pt x="-28899" y="336194"/>
                    <a:pt x="-28214" y="180685"/>
                    <a:pt x="137913" y="84777"/>
                  </a:cubicBezTo>
                  <a:cubicBezTo>
                    <a:pt x="304212" y="-11132"/>
                    <a:pt x="572414" y="-11132"/>
                    <a:pt x="737514" y="84777"/>
                  </a:cubicBezTo>
                  <a:cubicBezTo>
                    <a:pt x="902785" y="180857"/>
                    <a:pt x="901758" y="336194"/>
                    <a:pt x="735801" y="432103"/>
                  </a:cubicBezTo>
                  <a:close/>
                </a:path>
              </a:pathLst>
            </a:custGeom>
            <a:solidFill>
              <a:srgbClr val="7CDF82"/>
            </a:solidFill>
            <a:ln w="9525" cap="flat">
              <a:noFill/>
              <a:prstDash val="solid"/>
              <a:miter/>
            </a:ln>
          </p:spPr>
          <p:txBody>
            <a:bodyPr rtlCol="0" anchor="ctr"/>
            <a:lstStyle/>
            <a:p>
              <a:endParaRPr lang="en-US" sz="1050"/>
            </a:p>
          </p:txBody>
        </p:sp>
        <p:sp>
          <p:nvSpPr>
            <p:cNvPr id="358" name="Freeform: Shape 286">
              <a:extLst>
                <a:ext uri="{FF2B5EF4-FFF2-40B4-BE49-F238E27FC236}">
                  <a16:creationId xmlns:a16="http://schemas.microsoft.com/office/drawing/2014/main" id="{0F852CDA-A3DD-755D-6A22-B5EFEC4E0C45}"/>
                </a:ext>
              </a:extLst>
            </p:cNvPr>
            <p:cNvSpPr/>
            <p:nvPr/>
          </p:nvSpPr>
          <p:spPr>
            <a:xfrm>
              <a:off x="13991923" y="7107705"/>
              <a:ext cx="479544" cy="308278"/>
            </a:xfrm>
            <a:custGeom>
              <a:avLst/>
              <a:gdLst>
                <a:gd name="connsiteX0" fmla="*/ 263407 w 479543"/>
                <a:gd name="connsiteY0" fmla="*/ 246280 h 308278"/>
                <a:gd name="connsiteX1" fmla="*/ 320438 w 479543"/>
                <a:gd name="connsiteY1" fmla="*/ 225557 h 308278"/>
                <a:gd name="connsiteX2" fmla="*/ 247137 w 479543"/>
                <a:gd name="connsiteY2" fmla="*/ 182912 h 308278"/>
                <a:gd name="connsiteX3" fmla="*/ 177260 w 479543"/>
                <a:gd name="connsiteY3" fmla="*/ 203806 h 308278"/>
                <a:gd name="connsiteX4" fmla="*/ 113892 w 479543"/>
                <a:gd name="connsiteY4" fmla="*/ 209115 h 308278"/>
                <a:gd name="connsiteX5" fmla="*/ 52065 w 479543"/>
                <a:gd name="connsiteY5" fmla="*/ 190104 h 308278"/>
                <a:gd name="connsiteX6" fmla="*/ 16270 w 479543"/>
                <a:gd name="connsiteY6" fmla="*/ 138211 h 308278"/>
                <a:gd name="connsiteX7" fmla="*/ 61656 w 479543"/>
                <a:gd name="connsiteY7" fmla="*/ 75014 h 308278"/>
                <a:gd name="connsiteX8" fmla="*/ 12845 w 479543"/>
                <a:gd name="connsiteY8" fmla="*/ 46755 h 308278"/>
                <a:gd name="connsiteX9" fmla="*/ 57032 w 479543"/>
                <a:gd name="connsiteY9" fmla="*/ 21237 h 308278"/>
                <a:gd name="connsiteX10" fmla="*/ 104986 w 479543"/>
                <a:gd name="connsiteY10" fmla="*/ 49153 h 308278"/>
                <a:gd name="connsiteX11" fmla="*/ 221618 w 479543"/>
                <a:gd name="connsiteY11" fmla="*/ 12845 h 308278"/>
                <a:gd name="connsiteX12" fmla="*/ 253473 w 479543"/>
                <a:gd name="connsiteY12" fmla="*/ 57031 h 308278"/>
                <a:gd name="connsiteX13" fmla="*/ 162874 w 479543"/>
                <a:gd name="connsiteY13" fmla="*/ 82721 h 308278"/>
                <a:gd name="connsiteX14" fmla="*/ 237546 w 479543"/>
                <a:gd name="connsiteY14" fmla="*/ 126223 h 308278"/>
                <a:gd name="connsiteX15" fmla="*/ 306052 w 479543"/>
                <a:gd name="connsiteY15" fmla="*/ 105328 h 308278"/>
                <a:gd name="connsiteX16" fmla="*/ 368906 w 479543"/>
                <a:gd name="connsiteY16" fmla="*/ 100019 h 308278"/>
                <a:gd name="connsiteX17" fmla="*/ 430391 w 479543"/>
                <a:gd name="connsiteY17" fmla="*/ 118858 h 308278"/>
                <a:gd name="connsiteX18" fmla="*/ 465500 w 479543"/>
                <a:gd name="connsiteY18" fmla="*/ 170067 h 308278"/>
                <a:gd name="connsiteX19" fmla="*/ 420800 w 479543"/>
                <a:gd name="connsiteY19" fmla="*/ 232750 h 308278"/>
                <a:gd name="connsiteX20" fmla="*/ 469953 w 479543"/>
                <a:gd name="connsiteY20" fmla="*/ 261351 h 308278"/>
                <a:gd name="connsiteX21" fmla="*/ 425767 w 479543"/>
                <a:gd name="connsiteY21" fmla="*/ 286870 h 308278"/>
                <a:gd name="connsiteX22" fmla="*/ 377812 w 479543"/>
                <a:gd name="connsiteY22" fmla="*/ 258954 h 308278"/>
                <a:gd name="connsiteX23" fmla="*/ 303997 w 479543"/>
                <a:gd name="connsiteY23" fmla="*/ 288411 h 308278"/>
                <a:gd name="connsiteX24" fmla="*/ 232408 w 479543"/>
                <a:gd name="connsiteY24" fmla="*/ 302284 h 308278"/>
                <a:gd name="connsiteX25" fmla="*/ 203121 w 479543"/>
                <a:gd name="connsiteY25" fmla="*/ 257069 h 308278"/>
                <a:gd name="connsiteX26" fmla="*/ 263407 w 479543"/>
                <a:gd name="connsiteY26" fmla="*/ 246280 h 308278"/>
                <a:gd name="connsiteX27" fmla="*/ 120057 w 479543"/>
                <a:gd name="connsiteY27" fmla="*/ 109096 h 308278"/>
                <a:gd name="connsiteX28" fmla="*/ 107726 w 479543"/>
                <a:gd name="connsiteY28" fmla="*/ 130675 h 308278"/>
                <a:gd name="connsiteX29" fmla="*/ 119715 w 479543"/>
                <a:gd name="connsiteY29" fmla="*/ 146774 h 308278"/>
                <a:gd name="connsiteX30" fmla="*/ 146090 w 479543"/>
                <a:gd name="connsiteY30" fmla="*/ 152426 h 308278"/>
                <a:gd name="connsiteX31" fmla="*/ 182227 w 479543"/>
                <a:gd name="connsiteY31" fmla="*/ 145233 h 308278"/>
                <a:gd name="connsiteX32" fmla="*/ 120057 w 479543"/>
                <a:gd name="connsiteY32" fmla="*/ 109096 h 308278"/>
                <a:gd name="connsiteX33" fmla="*/ 362912 w 479543"/>
                <a:gd name="connsiteY33" fmla="*/ 199011 h 308278"/>
                <a:gd name="connsiteX34" fmla="*/ 375415 w 479543"/>
                <a:gd name="connsiteY34" fmla="*/ 178630 h 308278"/>
                <a:gd name="connsiteX35" fmla="*/ 364453 w 479543"/>
                <a:gd name="connsiteY35" fmla="*/ 163045 h 308278"/>
                <a:gd name="connsiteX36" fmla="*/ 338250 w 479543"/>
                <a:gd name="connsiteY36" fmla="*/ 157393 h 308278"/>
                <a:gd name="connsiteX37" fmla="*/ 302284 w 479543"/>
                <a:gd name="connsiteY37" fmla="*/ 163901 h 308278"/>
                <a:gd name="connsiteX38" fmla="*/ 362912 w 479543"/>
                <a:gd name="connsiteY38" fmla="*/ 199011 h 308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79543" h="308278">
                  <a:moveTo>
                    <a:pt x="263407" y="246280"/>
                  </a:moveTo>
                  <a:cubicBezTo>
                    <a:pt x="283959" y="240799"/>
                    <a:pt x="302969" y="233948"/>
                    <a:pt x="320438" y="225557"/>
                  </a:cubicBezTo>
                  <a:lnTo>
                    <a:pt x="247137" y="182912"/>
                  </a:lnTo>
                  <a:cubicBezTo>
                    <a:pt x="221104" y="192160"/>
                    <a:pt x="197812" y="199011"/>
                    <a:pt x="177260" y="203806"/>
                  </a:cubicBezTo>
                  <a:cubicBezTo>
                    <a:pt x="156708" y="208601"/>
                    <a:pt x="135471" y="210314"/>
                    <a:pt x="113892" y="209115"/>
                  </a:cubicBezTo>
                  <a:cubicBezTo>
                    <a:pt x="92312" y="207745"/>
                    <a:pt x="71760" y="201579"/>
                    <a:pt x="52065" y="190104"/>
                  </a:cubicBezTo>
                  <a:cubicBezTo>
                    <a:pt x="27745" y="175890"/>
                    <a:pt x="15757" y="158592"/>
                    <a:pt x="16270" y="138211"/>
                  </a:cubicBezTo>
                  <a:cubicBezTo>
                    <a:pt x="16784" y="117830"/>
                    <a:pt x="31856" y="96765"/>
                    <a:pt x="61656" y="75014"/>
                  </a:cubicBezTo>
                  <a:lnTo>
                    <a:pt x="12845" y="46755"/>
                  </a:lnTo>
                  <a:lnTo>
                    <a:pt x="57032" y="21237"/>
                  </a:lnTo>
                  <a:lnTo>
                    <a:pt x="104986" y="49153"/>
                  </a:lnTo>
                  <a:cubicBezTo>
                    <a:pt x="144206" y="29971"/>
                    <a:pt x="183083" y="17811"/>
                    <a:pt x="221618" y="12845"/>
                  </a:cubicBezTo>
                  <a:lnTo>
                    <a:pt x="253473" y="57031"/>
                  </a:lnTo>
                  <a:cubicBezTo>
                    <a:pt x="218707" y="62512"/>
                    <a:pt x="188564" y="71075"/>
                    <a:pt x="162874" y="82721"/>
                  </a:cubicBezTo>
                  <a:lnTo>
                    <a:pt x="237546" y="126223"/>
                  </a:lnTo>
                  <a:cubicBezTo>
                    <a:pt x="262893" y="116974"/>
                    <a:pt x="285672" y="110124"/>
                    <a:pt x="306052" y="105328"/>
                  </a:cubicBezTo>
                  <a:cubicBezTo>
                    <a:pt x="326432" y="100533"/>
                    <a:pt x="347327" y="98820"/>
                    <a:pt x="368906" y="100019"/>
                  </a:cubicBezTo>
                  <a:cubicBezTo>
                    <a:pt x="390486" y="101389"/>
                    <a:pt x="411038" y="107555"/>
                    <a:pt x="430391" y="118858"/>
                  </a:cubicBezTo>
                  <a:cubicBezTo>
                    <a:pt x="454368" y="132731"/>
                    <a:pt x="466185" y="149857"/>
                    <a:pt x="465500" y="170067"/>
                  </a:cubicBezTo>
                  <a:cubicBezTo>
                    <a:pt x="464987" y="190276"/>
                    <a:pt x="450086" y="211170"/>
                    <a:pt x="420800" y="232750"/>
                  </a:cubicBezTo>
                  <a:lnTo>
                    <a:pt x="469953" y="261351"/>
                  </a:lnTo>
                  <a:lnTo>
                    <a:pt x="425767" y="286870"/>
                  </a:lnTo>
                  <a:lnTo>
                    <a:pt x="377812" y="258954"/>
                  </a:lnTo>
                  <a:cubicBezTo>
                    <a:pt x="354862" y="270942"/>
                    <a:pt x="330200" y="280704"/>
                    <a:pt x="303997" y="288411"/>
                  </a:cubicBezTo>
                  <a:cubicBezTo>
                    <a:pt x="277793" y="296118"/>
                    <a:pt x="253987" y="300742"/>
                    <a:pt x="232408" y="302284"/>
                  </a:cubicBezTo>
                  <a:lnTo>
                    <a:pt x="203121" y="257069"/>
                  </a:lnTo>
                  <a:cubicBezTo>
                    <a:pt x="222817" y="255357"/>
                    <a:pt x="242855" y="251760"/>
                    <a:pt x="263407" y="246280"/>
                  </a:cubicBezTo>
                  <a:close/>
                  <a:moveTo>
                    <a:pt x="120057" y="109096"/>
                  </a:moveTo>
                  <a:cubicBezTo>
                    <a:pt x="111494" y="117146"/>
                    <a:pt x="107384" y="124339"/>
                    <a:pt x="107726" y="130675"/>
                  </a:cubicBezTo>
                  <a:cubicBezTo>
                    <a:pt x="108240" y="137013"/>
                    <a:pt x="112179" y="142493"/>
                    <a:pt x="119715" y="146774"/>
                  </a:cubicBezTo>
                  <a:cubicBezTo>
                    <a:pt x="127079" y="151056"/>
                    <a:pt x="135814" y="152940"/>
                    <a:pt x="146090" y="152426"/>
                  </a:cubicBezTo>
                  <a:cubicBezTo>
                    <a:pt x="156366" y="151913"/>
                    <a:pt x="168526" y="149515"/>
                    <a:pt x="182227" y="145233"/>
                  </a:cubicBezTo>
                  <a:lnTo>
                    <a:pt x="120057" y="109096"/>
                  </a:lnTo>
                  <a:moveTo>
                    <a:pt x="362912" y="199011"/>
                  </a:moveTo>
                  <a:cubicBezTo>
                    <a:pt x="371304" y="191475"/>
                    <a:pt x="375415" y="184795"/>
                    <a:pt x="375415" y="178630"/>
                  </a:cubicBezTo>
                  <a:cubicBezTo>
                    <a:pt x="375415" y="172464"/>
                    <a:pt x="371818" y="167326"/>
                    <a:pt x="364453" y="163045"/>
                  </a:cubicBezTo>
                  <a:cubicBezTo>
                    <a:pt x="357089" y="158763"/>
                    <a:pt x="348355" y="156879"/>
                    <a:pt x="338250" y="157393"/>
                  </a:cubicBezTo>
                  <a:cubicBezTo>
                    <a:pt x="328145" y="157906"/>
                    <a:pt x="316157" y="159962"/>
                    <a:pt x="302284" y="163901"/>
                  </a:cubicBezTo>
                  <a:lnTo>
                    <a:pt x="362912" y="199011"/>
                  </a:lnTo>
                </a:path>
              </a:pathLst>
            </a:custGeom>
            <a:solidFill>
              <a:srgbClr val="94ED96"/>
            </a:solidFill>
            <a:ln w="9525" cap="flat">
              <a:noFill/>
              <a:prstDash val="solid"/>
              <a:miter/>
            </a:ln>
          </p:spPr>
          <p:txBody>
            <a:bodyPr rtlCol="0" anchor="ctr"/>
            <a:lstStyle/>
            <a:p>
              <a:endParaRPr lang="en-US" sz="1050"/>
            </a:p>
          </p:txBody>
        </p:sp>
        <p:sp>
          <p:nvSpPr>
            <p:cNvPr id="359" name="Freeform: Shape 287">
              <a:extLst>
                <a:ext uri="{FF2B5EF4-FFF2-40B4-BE49-F238E27FC236}">
                  <a16:creationId xmlns:a16="http://schemas.microsoft.com/office/drawing/2014/main" id="{8C509EF9-7935-E7AB-7FB8-B8FFCC263ACF}"/>
                </a:ext>
              </a:extLst>
            </p:cNvPr>
            <p:cNvSpPr/>
            <p:nvPr/>
          </p:nvSpPr>
          <p:spPr>
            <a:xfrm>
              <a:off x="14769811" y="7166620"/>
              <a:ext cx="188392" cy="119886"/>
            </a:xfrm>
            <a:custGeom>
              <a:avLst/>
              <a:gdLst>
                <a:gd name="connsiteX0" fmla="*/ 12845 w 188392"/>
                <a:gd name="connsiteY0" fmla="*/ 94196 h 119885"/>
                <a:gd name="connsiteX1" fmla="*/ 45043 w 188392"/>
                <a:gd name="connsiteY1" fmla="*/ 112693 h 119885"/>
                <a:gd name="connsiteX2" fmla="*/ 185652 w 188392"/>
                <a:gd name="connsiteY2" fmla="*/ 31513 h 119885"/>
                <a:gd name="connsiteX3" fmla="*/ 153625 w 188392"/>
                <a:gd name="connsiteY3" fmla="*/ 12845 h 119885"/>
              </a:gdLst>
              <a:ahLst/>
              <a:cxnLst>
                <a:cxn ang="0">
                  <a:pos x="connsiteX0" y="connsiteY0"/>
                </a:cxn>
                <a:cxn ang="0">
                  <a:pos x="connsiteX1" y="connsiteY1"/>
                </a:cxn>
                <a:cxn ang="0">
                  <a:pos x="connsiteX2" y="connsiteY2"/>
                </a:cxn>
                <a:cxn ang="0">
                  <a:pos x="connsiteX3" y="connsiteY3"/>
                </a:cxn>
              </a:cxnLst>
              <a:rect l="l" t="t" r="r" b="b"/>
              <a:pathLst>
                <a:path w="188392" h="119885">
                  <a:moveTo>
                    <a:pt x="12845" y="94196"/>
                  </a:moveTo>
                  <a:lnTo>
                    <a:pt x="45043" y="112693"/>
                  </a:lnTo>
                  <a:lnTo>
                    <a:pt x="185652" y="31513"/>
                  </a:lnTo>
                  <a:lnTo>
                    <a:pt x="153625" y="12845"/>
                  </a:lnTo>
                  <a:close/>
                </a:path>
              </a:pathLst>
            </a:custGeom>
            <a:solidFill>
              <a:srgbClr val="7CDF82"/>
            </a:solidFill>
            <a:ln w="9525" cap="flat">
              <a:noFill/>
              <a:prstDash val="solid"/>
              <a:miter/>
            </a:ln>
          </p:spPr>
          <p:txBody>
            <a:bodyPr rtlCol="0" anchor="ctr"/>
            <a:lstStyle/>
            <a:p>
              <a:endParaRPr lang="en-US" sz="1050"/>
            </a:p>
          </p:txBody>
        </p:sp>
        <p:sp>
          <p:nvSpPr>
            <p:cNvPr id="360" name="Freeform: Shape 288">
              <a:extLst>
                <a:ext uri="{FF2B5EF4-FFF2-40B4-BE49-F238E27FC236}">
                  <a16:creationId xmlns:a16="http://schemas.microsoft.com/office/drawing/2014/main" id="{4EA0FE57-3A48-B421-E2E6-FAD8F2145EDF}"/>
                </a:ext>
              </a:extLst>
            </p:cNvPr>
            <p:cNvSpPr/>
            <p:nvPr/>
          </p:nvSpPr>
          <p:spPr>
            <a:xfrm>
              <a:off x="13541108" y="7473164"/>
              <a:ext cx="342531" cy="205519"/>
            </a:xfrm>
            <a:custGeom>
              <a:avLst/>
              <a:gdLst>
                <a:gd name="connsiteX0" fmla="*/ 61357 w 342531"/>
                <a:gd name="connsiteY0" fmla="*/ 40783 h 205518"/>
                <a:gd name="connsiteX1" fmla="*/ 60672 w 342531"/>
                <a:gd name="connsiteY1" fmla="*/ 175226 h 205518"/>
                <a:gd name="connsiteX2" fmla="*/ 292908 w 342531"/>
                <a:gd name="connsiteY2" fmla="*/ 175398 h 205518"/>
                <a:gd name="connsiteX3" fmla="*/ 293593 w 342531"/>
                <a:gd name="connsiteY3" fmla="*/ 40783 h 205518"/>
                <a:gd name="connsiteX4" fmla="*/ 61357 w 342531"/>
                <a:gd name="connsiteY4" fmla="*/ 40783 h 20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531" h="205518">
                  <a:moveTo>
                    <a:pt x="61357" y="40783"/>
                  </a:moveTo>
                  <a:cubicBezTo>
                    <a:pt x="-3039" y="77947"/>
                    <a:pt x="-3382" y="138062"/>
                    <a:pt x="60672" y="175226"/>
                  </a:cubicBezTo>
                  <a:cubicBezTo>
                    <a:pt x="124554" y="212391"/>
                    <a:pt x="228512" y="212562"/>
                    <a:pt x="292908" y="175398"/>
                  </a:cubicBezTo>
                  <a:cubicBezTo>
                    <a:pt x="357304" y="138233"/>
                    <a:pt x="357646" y="77947"/>
                    <a:pt x="293593" y="40783"/>
                  </a:cubicBezTo>
                  <a:cubicBezTo>
                    <a:pt x="229711" y="3447"/>
                    <a:pt x="125753" y="3618"/>
                    <a:pt x="61357" y="40783"/>
                  </a:cubicBezTo>
                  <a:close/>
                </a:path>
              </a:pathLst>
            </a:custGeom>
            <a:solidFill>
              <a:srgbClr val="7CDF82"/>
            </a:solidFill>
            <a:ln w="9525" cap="flat">
              <a:noFill/>
              <a:prstDash val="solid"/>
              <a:miter/>
            </a:ln>
          </p:spPr>
          <p:txBody>
            <a:bodyPr rtlCol="0" anchor="ctr"/>
            <a:lstStyle/>
            <a:p>
              <a:endParaRPr lang="en-US" sz="1050"/>
            </a:p>
          </p:txBody>
        </p:sp>
        <p:sp>
          <p:nvSpPr>
            <p:cNvPr id="361" name="Freeform: Shape 289">
              <a:extLst>
                <a:ext uri="{FF2B5EF4-FFF2-40B4-BE49-F238E27FC236}">
                  <a16:creationId xmlns:a16="http://schemas.microsoft.com/office/drawing/2014/main" id="{1B7163E8-E574-6E0B-1524-9D8409634019}"/>
                </a:ext>
              </a:extLst>
            </p:cNvPr>
            <p:cNvSpPr/>
            <p:nvPr/>
          </p:nvSpPr>
          <p:spPr>
            <a:xfrm>
              <a:off x="13302236" y="6748561"/>
              <a:ext cx="1849669" cy="1078974"/>
            </a:xfrm>
            <a:custGeom>
              <a:avLst/>
              <a:gdLst>
                <a:gd name="connsiteX0" fmla="*/ 1222837 w 1849669"/>
                <a:gd name="connsiteY0" fmla="*/ 13016 h 1078973"/>
                <a:gd name="connsiteX1" fmla="*/ 1405920 w 1849669"/>
                <a:gd name="connsiteY1" fmla="*/ 12845 h 1078973"/>
                <a:gd name="connsiteX2" fmla="*/ 1849327 w 1849669"/>
                <a:gd name="connsiteY2" fmla="*/ 270600 h 1078973"/>
                <a:gd name="connsiteX3" fmla="*/ 1848642 w 1849669"/>
                <a:gd name="connsiteY3" fmla="*/ 376784 h 1078973"/>
                <a:gd name="connsiteX4" fmla="*/ 639334 w 1849669"/>
                <a:gd name="connsiteY4" fmla="*/ 1075034 h 1078973"/>
                <a:gd name="connsiteX5" fmla="*/ 456252 w 1849669"/>
                <a:gd name="connsiteY5" fmla="*/ 1074863 h 1078973"/>
                <a:gd name="connsiteX6" fmla="*/ 12845 w 1849669"/>
                <a:gd name="connsiteY6" fmla="*/ 817108 h 1078973"/>
                <a:gd name="connsiteX7" fmla="*/ 13530 w 1849669"/>
                <a:gd name="connsiteY7" fmla="*/ 711095 h 1078973"/>
                <a:gd name="connsiteX8" fmla="*/ 1222837 w 1849669"/>
                <a:gd name="connsiteY8" fmla="*/ 13016 h 1078973"/>
                <a:gd name="connsiteX9" fmla="*/ 1230201 w 1849669"/>
                <a:gd name="connsiteY9" fmla="*/ 717603 h 1078973"/>
                <a:gd name="connsiteX10" fmla="*/ 1231914 w 1849669"/>
                <a:gd name="connsiteY10" fmla="*/ 370105 h 1078973"/>
                <a:gd name="connsiteX11" fmla="*/ 632313 w 1849669"/>
                <a:gd name="connsiteY11" fmla="*/ 370105 h 1078973"/>
                <a:gd name="connsiteX12" fmla="*/ 630429 w 1849669"/>
                <a:gd name="connsiteY12" fmla="*/ 717432 h 1078973"/>
                <a:gd name="connsiteX13" fmla="*/ 1230201 w 1849669"/>
                <a:gd name="connsiteY13" fmla="*/ 717603 h 1078973"/>
                <a:gd name="connsiteX14" fmla="*/ 1547557 w 1849669"/>
                <a:gd name="connsiteY14" fmla="*/ 179144 h 1078973"/>
                <a:gd name="connsiteX15" fmla="*/ 1315663 w 1849669"/>
                <a:gd name="connsiteY15" fmla="*/ 179144 h 1078973"/>
                <a:gd name="connsiteX16" fmla="*/ 1314635 w 1849669"/>
                <a:gd name="connsiteY16" fmla="*/ 313587 h 1078973"/>
                <a:gd name="connsiteX17" fmla="*/ 1547042 w 1849669"/>
                <a:gd name="connsiteY17" fmla="*/ 313587 h 1078973"/>
                <a:gd name="connsiteX18" fmla="*/ 1547557 w 1849669"/>
                <a:gd name="connsiteY18" fmla="*/ 179144 h 1078973"/>
                <a:gd name="connsiteX19" fmla="*/ 531780 w 1849669"/>
                <a:gd name="connsiteY19" fmla="*/ 899829 h 1078973"/>
                <a:gd name="connsiteX20" fmla="*/ 532465 w 1849669"/>
                <a:gd name="connsiteY20" fmla="*/ 765215 h 1078973"/>
                <a:gd name="connsiteX21" fmla="*/ 300229 w 1849669"/>
                <a:gd name="connsiteY21" fmla="*/ 765386 h 1078973"/>
                <a:gd name="connsiteX22" fmla="*/ 299544 w 1849669"/>
                <a:gd name="connsiteY22" fmla="*/ 899829 h 1078973"/>
                <a:gd name="connsiteX23" fmla="*/ 531780 w 1849669"/>
                <a:gd name="connsiteY23" fmla="*/ 899829 h 1078973"/>
                <a:gd name="connsiteX24" fmla="*/ 1450449 w 1849669"/>
                <a:gd name="connsiteY24" fmla="*/ 494786 h 1078973"/>
                <a:gd name="connsiteX25" fmla="*/ 1707519 w 1849669"/>
                <a:gd name="connsiteY25" fmla="*/ 346299 h 1078973"/>
                <a:gd name="connsiteX26" fmla="*/ 1675492 w 1849669"/>
                <a:gd name="connsiteY26" fmla="*/ 327631 h 1078973"/>
                <a:gd name="connsiteX27" fmla="*/ 1418422 w 1849669"/>
                <a:gd name="connsiteY27" fmla="*/ 476118 h 1078973"/>
                <a:gd name="connsiteX28" fmla="*/ 1450449 w 1849669"/>
                <a:gd name="connsiteY28" fmla="*/ 494786 h 1078973"/>
                <a:gd name="connsiteX29" fmla="*/ 587612 w 1849669"/>
                <a:gd name="connsiteY29" fmla="*/ 992827 h 1078973"/>
                <a:gd name="connsiteX30" fmla="*/ 844511 w 1849669"/>
                <a:gd name="connsiteY30" fmla="*/ 844511 h 1078973"/>
                <a:gd name="connsiteX31" fmla="*/ 812484 w 1849669"/>
                <a:gd name="connsiteY31" fmla="*/ 825843 h 1078973"/>
                <a:gd name="connsiteX32" fmla="*/ 555586 w 1849669"/>
                <a:gd name="connsiteY32" fmla="*/ 974159 h 1078973"/>
                <a:gd name="connsiteX33" fmla="*/ 587612 w 1849669"/>
                <a:gd name="connsiteY33" fmla="*/ 992827 h 1078973"/>
                <a:gd name="connsiteX34" fmla="*/ 1512618 w 1849669"/>
                <a:gd name="connsiteY34" fmla="*/ 530752 h 1078973"/>
                <a:gd name="connsiteX35" fmla="*/ 1653399 w 1849669"/>
                <a:gd name="connsiteY35" fmla="*/ 449572 h 1078973"/>
                <a:gd name="connsiteX36" fmla="*/ 1621372 w 1849669"/>
                <a:gd name="connsiteY36" fmla="*/ 430904 h 1078973"/>
                <a:gd name="connsiteX37" fmla="*/ 1480592 w 1849669"/>
                <a:gd name="connsiteY37" fmla="*/ 512084 h 1078973"/>
                <a:gd name="connsiteX38" fmla="*/ 1512618 w 1849669"/>
                <a:gd name="connsiteY38" fmla="*/ 530752 h 1078973"/>
                <a:gd name="connsiteX39" fmla="*/ 766071 w 1849669"/>
                <a:gd name="connsiteY39" fmla="*/ 961827 h 1078973"/>
                <a:gd name="connsiteX40" fmla="*/ 906509 w 1849669"/>
                <a:gd name="connsiteY40" fmla="*/ 880648 h 1078973"/>
                <a:gd name="connsiteX41" fmla="*/ 874482 w 1849669"/>
                <a:gd name="connsiteY41" fmla="*/ 861980 h 1078973"/>
                <a:gd name="connsiteX42" fmla="*/ 734045 w 1849669"/>
                <a:gd name="connsiteY42" fmla="*/ 943160 h 1078973"/>
                <a:gd name="connsiteX43" fmla="*/ 766071 w 1849669"/>
                <a:gd name="connsiteY43" fmla="*/ 961827 h 1078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849669" h="1078973">
                  <a:moveTo>
                    <a:pt x="1222837" y="13016"/>
                  </a:moveTo>
                  <a:cubicBezTo>
                    <a:pt x="1273189" y="42303"/>
                    <a:pt x="1355397" y="42131"/>
                    <a:pt x="1405920" y="12845"/>
                  </a:cubicBezTo>
                  <a:lnTo>
                    <a:pt x="1849327" y="270600"/>
                  </a:lnTo>
                  <a:cubicBezTo>
                    <a:pt x="1798632" y="299886"/>
                    <a:pt x="1798118" y="347498"/>
                    <a:pt x="1848642" y="376784"/>
                  </a:cubicBezTo>
                  <a:lnTo>
                    <a:pt x="639334" y="1075034"/>
                  </a:lnTo>
                  <a:cubicBezTo>
                    <a:pt x="588811" y="1045748"/>
                    <a:pt x="506775" y="1045748"/>
                    <a:pt x="456252" y="1074863"/>
                  </a:cubicBezTo>
                  <a:lnTo>
                    <a:pt x="12845" y="817108"/>
                  </a:lnTo>
                  <a:cubicBezTo>
                    <a:pt x="63540" y="787822"/>
                    <a:pt x="63711" y="740381"/>
                    <a:pt x="13530" y="711095"/>
                  </a:cubicBezTo>
                  <a:lnTo>
                    <a:pt x="1222837" y="13016"/>
                  </a:lnTo>
                  <a:close/>
                  <a:moveTo>
                    <a:pt x="1230201" y="717603"/>
                  </a:moveTo>
                  <a:cubicBezTo>
                    <a:pt x="1396329" y="621694"/>
                    <a:pt x="1397185" y="466185"/>
                    <a:pt x="1231914" y="370105"/>
                  </a:cubicBezTo>
                  <a:cubicBezTo>
                    <a:pt x="1066985" y="274196"/>
                    <a:pt x="798440" y="274196"/>
                    <a:pt x="632313" y="370105"/>
                  </a:cubicBezTo>
                  <a:cubicBezTo>
                    <a:pt x="466185" y="466014"/>
                    <a:pt x="465329" y="621523"/>
                    <a:pt x="630429" y="717432"/>
                  </a:cubicBezTo>
                  <a:cubicBezTo>
                    <a:pt x="795700" y="813512"/>
                    <a:pt x="1064245" y="813512"/>
                    <a:pt x="1230201" y="717603"/>
                  </a:cubicBezTo>
                  <a:moveTo>
                    <a:pt x="1547557" y="179144"/>
                  </a:moveTo>
                  <a:cubicBezTo>
                    <a:pt x="1483674" y="141979"/>
                    <a:pt x="1379888" y="141979"/>
                    <a:pt x="1315663" y="179144"/>
                  </a:cubicBezTo>
                  <a:cubicBezTo>
                    <a:pt x="1251267" y="216308"/>
                    <a:pt x="1250753" y="276422"/>
                    <a:pt x="1314635" y="313587"/>
                  </a:cubicBezTo>
                  <a:cubicBezTo>
                    <a:pt x="1378517" y="350752"/>
                    <a:pt x="1482647" y="350752"/>
                    <a:pt x="1547042" y="313587"/>
                  </a:cubicBezTo>
                  <a:cubicBezTo>
                    <a:pt x="1611439" y="276422"/>
                    <a:pt x="1611610" y="216308"/>
                    <a:pt x="1547557" y="179144"/>
                  </a:cubicBezTo>
                  <a:moveTo>
                    <a:pt x="531780" y="899829"/>
                  </a:moveTo>
                  <a:cubicBezTo>
                    <a:pt x="596176" y="862665"/>
                    <a:pt x="596518" y="802379"/>
                    <a:pt x="532465" y="765215"/>
                  </a:cubicBezTo>
                  <a:cubicBezTo>
                    <a:pt x="468583" y="728050"/>
                    <a:pt x="364625" y="728221"/>
                    <a:pt x="300229" y="765386"/>
                  </a:cubicBezTo>
                  <a:cubicBezTo>
                    <a:pt x="235833" y="802551"/>
                    <a:pt x="235490" y="862665"/>
                    <a:pt x="299544" y="899829"/>
                  </a:cubicBezTo>
                  <a:cubicBezTo>
                    <a:pt x="363426" y="936823"/>
                    <a:pt x="467384" y="936994"/>
                    <a:pt x="531780" y="899829"/>
                  </a:cubicBezTo>
                  <a:moveTo>
                    <a:pt x="1450449" y="494786"/>
                  </a:moveTo>
                  <a:lnTo>
                    <a:pt x="1707519" y="346299"/>
                  </a:lnTo>
                  <a:lnTo>
                    <a:pt x="1675492" y="327631"/>
                  </a:lnTo>
                  <a:lnTo>
                    <a:pt x="1418422" y="476118"/>
                  </a:lnTo>
                  <a:lnTo>
                    <a:pt x="1450449" y="494786"/>
                  </a:lnTo>
                  <a:moveTo>
                    <a:pt x="587612" y="992827"/>
                  </a:moveTo>
                  <a:lnTo>
                    <a:pt x="844511" y="844511"/>
                  </a:lnTo>
                  <a:lnTo>
                    <a:pt x="812484" y="825843"/>
                  </a:lnTo>
                  <a:lnTo>
                    <a:pt x="555586" y="974159"/>
                  </a:lnTo>
                  <a:lnTo>
                    <a:pt x="587612" y="992827"/>
                  </a:lnTo>
                  <a:moveTo>
                    <a:pt x="1512618" y="530752"/>
                  </a:moveTo>
                  <a:lnTo>
                    <a:pt x="1653399" y="449572"/>
                  </a:lnTo>
                  <a:lnTo>
                    <a:pt x="1621372" y="430904"/>
                  </a:lnTo>
                  <a:lnTo>
                    <a:pt x="1480592" y="512084"/>
                  </a:lnTo>
                  <a:lnTo>
                    <a:pt x="1512618" y="530752"/>
                  </a:lnTo>
                  <a:moveTo>
                    <a:pt x="766071" y="961827"/>
                  </a:moveTo>
                  <a:lnTo>
                    <a:pt x="906509" y="880648"/>
                  </a:lnTo>
                  <a:lnTo>
                    <a:pt x="874482" y="861980"/>
                  </a:lnTo>
                  <a:lnTo>
                    <a:pt x="734045" y="943160"/>
                  </a:lnTo>
                  <a:lnTo>
                    <a:pt x="766071" y="961827"/>
                  </a:lnTo>
                </a:path>
              </a:pathLst>
            </a:custGeom>
            <a:solidFill>
              <a:srgbClr val="94ED96"/>
            </a:solidFill>
            <a:ln w="9525" cap="flat">
              <a:noFill/>
              <a:prstDash val="solid"/>
              <a:miter/>
            </a:ln>
          </p:spPr>
          <p:txBody>
            <a:bodyPr rtlCol="0" anchor="ctr"/>
            <a:lstStyle/>
            <a:p>
              <a:endParaRPr lang="en-US" sz="1050"/>
            </a:p>
          </p:txBody>
        </p:sp>
        <p:sp>
          <p:nvSpPr>
            <p:cNvPr id="362" name="Freeform: Shape 290">
              <a:extLst>
                <a:ext uri="{FF2B5EF4-FFF2-40B4-BE49-F238E27FC236}">
                  <a16:creationId xmlns:a16="http://schemas.microsoft.com/office/drawing/2014/main" id="{BEEA1B8B-0090-1577-4B20-6C94AFB42ECC}"/>
                </a:ext>
              </a:extLst>
            </p:cNvPr>
            <p:cNvSpPr/>
            <p:nvPr/>
          </p:nvSpPr>
          <p:spPr>
            <a:xfrm>
              <a:off x="11029027" y="5817732"/>
              <a:ext cx="1233113" cy="839202"/>
            </a:xfrm>
            <a:custGeom>
              <a:avLst/>
              <a:gdLst>
                <a:gd name="connsiteX0" fmla="*/ 1227804 w 1233112"/>
                <a:gd name="connsiteY0" fmla="*/ 12845 h 839201"/>
                <a:gd name="connsiteX1" fmla="*/ 1227632 w 1233112"/>
                <a:gd name="connsiteY1" fmla="*/ 113206 h 839201"/>
                <a:gd name="connsiteX2" fmla="*/ 1199887 w 1233112"/>
                <a:gd name="connsiteY2" fmla="*/ 151741 h 839201"/>
                <a:gd name="connsiteX3" fmla="*/ 12845 w 1233112"/>
                <a:gd name="connsiteY3" fmla="*/ 841771 h 839201"/>
                <a:gd name="connsiteX4" fmla="*/ 13016 w 1233112"/>
                <a:gd name="connsiteY4" fmla="*/ 741409 h 839201"/>
                <a:gd name="connsiteX5" fmla="*/ 1200401 w 1233112"/>
                <a:gd name="connsiteY5" fmla="*/ 51380 h 839201"/>
                <a:gd name="connsiteX6" fmla="*/ 1227804 w 1233112"/>
                <a:gd name="connsiteY6" fmla="*/ 12845 h 839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3112" h="839201">
                  <a:moveTo>
                    <a:pt x="1227804" y="12845"/>
                  </a:moveTo>
                  <a:lnTo>
                    <a:pt x="1227632" y="113206"/>
                  </a:lnTo>
                  <a:cubicBezTo>
                    <a:pt x="1227461" y="127079"/>
                    <a:pt x="1218384" y="141123"/>
                    <a:pt x="1199887" y="151741"/>
                  </a:cubicBezTo>
                  <a:lnTo>
                    <a:pt x="12845" y="841771"/>
                  </a:lnTo>
                  <a:lnTo>
                    <a:pt x="13016" y="741409"/>
                  </a:lnTo>
                  <a:lnTo>
                    <a:pt x="1200401" y="51380"/>
                  </a:lnTo>
                  <a:cubicBezTo>
                    <a:pt x="1218555" y="40761"/>
                    <a:pt x="1227804" y="26717"/>
                    <a:pt x="1227804" y="12845"/>
                  </a:cubicBezTo>
                  <a:close/>
                </a:path>
              </a:pathLst>
            </a:custGeom>
            <a:solidFill>
              <a:srgbClr val="CFDEE8"/>
            </a:solidFill>
            <a:ln w="9525" cap="flat">
              <a:noFill/>
              <a:prstDash val="solid"/>
              <a:miter/>
            </a:ln>
          </p:spPr>
          <p:txBody>
            <a:bodyPr rtlCol="0" anchor="ctr"/>
            <a:lstStyle/>
            <a:p>
              <a:endParaRPr lang="en-US" sz="1050"/>
            </a:p>
          </p:txBody>
        </p:sp>
        <p:sp>
          <p:nvSpPr>
            <p:cNvPr id="363" name="Freeform: Shape 291">
              <a:extLst>
                <a:ext uri="{FF2B5EF4-FFF2-40B4-BE49-F238E27FC236}">
                  <a16:creationId xmlns:a16="http://schemas.microsoft.com/office/drawing/2014/main" id="{C77776B4-E78E-35C5-2257-443D4E368A3D}"/>
                </a:ext>
              </a:extLst>
            </p:cNvPr>
            <p:cNvSpPr/>
            <p:nvPr/>
          </p:nvSpPr>
          <p:spPr>
            <a:xfrm>
              <a:off x="9448245" y="5633622"/>
              <a:ext cx="1592771" cy="1027594"/>
            </a:xfrm>
            <a:custGeom>
              <a:avLst/>
              <a:gdLst>
                <a:gd name="connsiteX0" fmla="*/ 1593969 w 1592770"/>
                <a:gd name="connsiteY0" fmla="*/ 925519 h 1027593"/>
                <a:gd name="connsiteX1" fmla="*/ 1593627 w 1592770"/>
                <a:gd name="connsiteY1" fmla="*/ 1025881 h 1027593"/>
                <a:gd name="connsiteX2" fmla="*/ 12845 w 1592770"/>
                <a:gd name="connsiteY2" fmla="*/ 113206 h 1027593"/>
                <a:gd name="connsiteX3" fmla="*/ 13187 w 1592770"/>
                <a:gd name="connsiteY3" fmla="*/ 12845 h 1027593"/>
              </a:gdLst>
              <a:ahLst/>
              <a:cxnLst>
                <a:cxn ang="0">
                  <a:pos x="connsiteX0" y="connsiteY0"/>
                </a:cxn>
                <a:cxn ang="0">
                  <a:pos x="connsiteX1" y="connsiteY1"/>
                </a:cxn>
                <a:cxn ang="0">
                  <a:pos x="connsiteX2" y="connsiteY2"/>
                </a:cxn>
                <a:cxn ang="0">
                  <a:pos x="connsiteX3" y="connsiteY3"/>
                </a:cxn>
              </a:cxnLst>
              <a:rect l="l" t="t" r="r" b="b"/>
              <a:pathLst>
                <a:path w="1592770" h="1027593">
                  <a:moveTo>
                    <a:pt x="1593969" y="925519"/>
                  </a:moveTo>
                  <a:lnTo>
                    <a:pt x="1593627" y="1025881"/>
                  </a:lnTo>
                  <a:lnTo>
                    <a:pt x="12845" y="113206"/>
                  </a:lnTo>
                  <a:lnTo>
                    <a:pt x="13187" y="12845"/>
                  </a:lnTo>
                  <a:close/>
                </a:path>
              </a:pathLst>
            </a:custGeom>
            <a:solidFill>
              <a:srgbClr val="DCE8F1"/>
            </a:solidFill>
            <a:ln w="9525" cap="flat">
              <a:noFill/>
              <a:prstDash val="solid"/>
              <a:miter/>
            </a:ln>
          </p:spPr>
          <p:txBody>
            <a:bodyPr rtlCol="0" anchor="ctr"/>
            <a:lstStyle/>
            <a:p>
              <a:endParaRPr lang="en-US" sz="1050"/>
            </a:p>
          </p:txBody>
        </p:sp>
        <p:sp>
          <p:nvSpPr>
            <p:cNvPr id="364" name="Freeform: Shape 292">
              <a:extLst>
                <a:ext uri="{FF2B5EF4-FFF2-40B4-BE49-F238E27FC236}">
                  <a16:creationId xmlns:a16="http://schemas.microsoft.com/office/drawing/2014/main" id="{A7AD2F3A-47C3-1282-6145-A3973373EE4B}"/>
                </a:ext>
              </a:extLst>
            </p:cNvPr>
            <p:cNvSpPr/>
            <p:nvPr/>
          </p:nvSpPr>
          <p:spPr>
            <a:xfrm>
              <a:off x="9448416" y="4927637"/>
              <a:ext cx="2808757" cy="1644150"/>
            </a:xfrm>
            <a:custGeom>
              <a:avLst/>
              <a:gdLst>
                <a:gd name="connsiteX0" fmla="*/ 2781012 w 2808756"/>
                <a:gd name="connsiteY0" fmla="*/ 941475 h 1644150"/>
                <a:gd name="connsiteX1" fmla="*/ 1593627 w 2808756"/>
                <a:gd name="connsiteY1" fmla="*/ 1631504 h 1644150"/>
                <a:gd name="connsiteX2" fmla="*/ 12845 w 2808756"/>
                <a:gd name="connsiteY2" fmla="*/ 718658 h 1644150"/>
                <a:gd name="connsiteX3" fmla="*/ 1047461 w 2808756"/>
                <a:gd name="connsiteY3" fmla="*/ 117516 h 1644150"/>
                <a:gd name="connsiteX4" fmla="*/ 1200059 w 2808756"/>
                <a:gd name="connsiteY4" fmla="*/ 28972 h 1644150"/>
                <a:gd name="connsiteX5" fmla="*/ 1245958 w 2808756"/>
                <a:gd name="connsiteY5" fmla="*/ 14243 h 1644150"/>
                <a:gd name="connsiteX6" fmla="*/ 1333988 w 2808756"/>
                <a:gd name="connsiteY6" fmla="*/ 28972 h 1644150"/>
                <a:gd name="connsiteX7" fmla="*/ 2780498 w 2808756"/>
                <a:gd name="connsiteY7" fmla="*/ 864063 h 1644150"/>
                <a:gd name="connsiteX8" fmla="*/ 2781012 w 2808756"/>
                <a:gd name="connsiteY8" fmla="*/ 941475 h 164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8756" h="1644150">
                  <a:moveTo>
                    <a:pt x="2781012" y="941475"/>
                  </a:moveTo>
                  <a:lnTo>
                    <a:pt x="1593627" y="1631504"/>
                  </a:lnTo>
                  <a:lnTo>
                    <a:pt x="12845" y="718658"/>
                  </a:lnTo>
                  <a:lnTo>
                    <a:pt x="1047461" y="117516"/>
                  </a:lnTo>
                  <a:lnTo>
                    <a:pt x="1200059" y="28972"/>
                  </a:lnTo>
                  <a:cubicBezTo>
                    <a:pt x="1212903" y="21093"/>
                    <a:pt x="1229002" y="16298"/>
                    <a:pt x="1245958" y="14243"/>
                  </a:cubicBezTo>
                  <a:cubicBezTo>
                    <a:pt x="1276443" y="10133"/>
                    <a:pt x="1310011" y="15099"/>
                    <a:pt x="1333988" y="28972"/>
                  </a:cubicBezTo>
                  <a:lnTo>
                    <a:pt x="2780498" y="864063"/>
                  </a:lnTo>
                  <a:cubicBezTo>
                    <a:pt x="2817663" y="885471"/>
                    <a:pt x="2817663" y="920238"/>
                    <a:pt x="2781012" y="941475"/>
                  </a:cubicBezTo>
                  <a:close/>
                </a:path>
              </a:pathLst>
            </a:custGeom>
            <a:solidFill>
              <a:srgbClr val="E7F1F7"/>
            </a:solidFill>
            <a:ln w="9525" cap="flat">
              <a:noFill/>
              <a:prstDash val="solid"/>
              <a:miter/>
            </a:ln>
          </p:spPr>
          <p:txBody>
            <a:bodyPr rtlCol="0" anchor="ctr"/>
            <a:lstStyle/>
            <a:p>
              <a:endParaRPr lang="en-US" sz="1050"/>
            </a:p>
          </p:txBody>
        </p:sp>
        <p:sp>
          <p:nvSpPr>
            <p:cNvPr id="365" name="Freeform: Shape 293">
              <a:extLst>
                <a:ext uri="{FF2B5EF4-FFF2-40B4-BE49-F238E27FC236}">
                  <a16:creationId xmlns:a16="http://schemas.microsoft.com/office/drawing/2014/main" id="{907BC036-8780-A4E6-2482-0CCF278A98AD}"/>
                </a:ext>
              </a:extLst>
            </p:cNvPr>
            <p:cNvSpPr/>
            <p:nvPr/>
          </p:nvSpPr>
          <p:spPr>
            <a:xfrm>
              <a:off x="9571085" y="5590462"/>
              <a:ext cx="119886" cy="85633"/>
            </a:xfrm>
            <a:custGeom>
              <a:avLst/>
              <a:gdLst>
                <a:gd name="connsiteX0" fmla="*/ 119158 w 119885"/>
                <a:gd name="connsiteY0" fmla="*/ 29800 h 85632"/>
                <a:gd name="connsiteX1" fmla="*/ 119158 w 119885"/>
                <a:gd name="connsiteY1" fmla="*/ 34596 h 85632"/>
                <a:gd name="connsiteX2" fmla="*/ 50481 w 119885"/>
                <a:gd name="connsiteY2" fmla="*/ 74501 h 85632"/>
                <a:gd name="connsiteX3" fmla="*/ 42089 w 119885"/>
                <a:gd name="connsiteY3" fmla="*/ 74501 h 85632"/>
                <a:gd name="connsiteX4" fmla="*/ 14515 w 119885"/>
                <a:gd name="connsiteY4" fmla="*/ 58573 h 85632"/>
                <a:gd name="connsiteX5" fmla="*/ 14515 w 119885"/>
                <a:gd name="connsiteY5" fmla="*/ 53778 h 85632"/>
                <a:gd name="connsiteX6" fmla="*/ 83192 w 119885"/>
                <a:gd name="connsiteY6" fmla="*/ 13872 h 85632"/>
                <a:gd name="connsiteX7" fmla="*/ 91584 w 119885"/>
                <a:gd name="connsiteY7" fmla="*/ 13872 h 85632"/>
                <a:gd name="connsiteX8" fmla="*/ 119158 w 119885"/>
                <a:gd name="connsiteY8" fmla="*/ 29800 h 8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885" h="85632">
                  <a:moveTo>
                    <a:pt x="119158" y="29800"/>
                  </a:moveTo>
                  <a:cubicBezTo>
                    <a:pt x="121556" y="31170"/>
                    <a:pt x="121385" y="33397"/>
                    <a:pt x="119158" y="34596"/>
                  </a:cubicBezTo>
                  <a:lnTo>
                    <a:pt x="50481" y="74501"/>
                  </a:lnTo>
                  <a:cubicBezTo>
                    <a:pt x="48254" y="75871"/>
                    <a:pt x="44486" y="75871"/>
                    <a:pt x="42089" y="74501"/>
                  </a:cubicBezTo>
                  <a:lnTo>
                    <a:pt x="14515" y="58573"/>
                  </a:lnTo>
                  <a:cubicBezTo>
                    <a:pt x="12288" y="57203"/>
                    <a:pt x="12288" y="54977"/>
                    <a:pt x="14515" y="53778"/>
                  </a:cubicBezTo>
                  <a:lnTo>
                    <a:pt x="83192" y="13872"/>
                  </a:lnTo>
                  <a:cubicBezTo>
                    <a:pt x="85419" y="12502"/>
                    <a:pt x="89187" y="12502"/>
                    <a:pt x="91584" y="13872"/>
                  </a:cubicBezTo>
                  <a:lnTo>
                    <a:pt x="119158" y="29800"/>
                  </a:lnTo>
                  <a:close/>
                </a:path>
              </a:pathLst>
            </a:custGeom>
            <a:solidFill>
              <a:srgbClr val="CFDEE8"/>
            </a:solidFill>
            <a:ln w="9525" cap="flat">
              <a:noFill/>
              <a:prstDash val="solid"/>
              <a:miter/>
            </a:ln>
          </p:spPr>
          <p:txBody>
            <a:bodyPr rtlCol="0" anchor="ctr"/>
            <a:lstStyle/>
            <a:p>
              <a:endParaRPr lang="en-US" sz="1050"/>
            </a:p>
          </p:txBody>
        </p:sp>
        <p:sp>
          <p:nvSpPr>
            <p:cNvPr id="366" name="Freeform: Shape 294">
              <a:extLst>
                <a:ext uri="{FF2B5EF4-FFF2-40B4-BE49-F238E27FC236}">
                  <a16:creationId xmlns:a16="http://schemas.microsoft.com/office/drawing/2014/main" id="{195D5D82-0687-74EC-6144-C124F975E66A}"/>
                </a:ext>
              </a:extLst>
            </p:cNvPr>
            <p:cNvSpPr/>
            <p:nvPr/>
          </p:nvSpPr>
          <p:spPr>
            <a:xfrm>
              <a:off x="9626682" y="5622661"/>
              <a:ext cx="119886" cy="85633"/>
            </a:xfrm>
            <a:custGeom>
              <a:avLst/>
              <a:gdLst>
                <a:gd name="connsiteX0" fmla="*/ 119223 w 119885"/>
                <a:gd name="connsiteY0" fmla="*/ 29800 h 85632"/>
                <a:gd name="connsiteX1" fmla="*/ 119223 w 119885"/>
                <a:gd name="connsiteY1" fmla="*/ 34596 h 85632"/>
                <a:gd name="connsiteX2" fmla="*/ 50545 w 119885"/>
                <a:gd name="connsiteY2" fmla="*/ 74501 h 85632"/>
                <a:gd name="connsiteX3" fmla="*/ 42153 w 119885"/>
                <a:gd name="connsiteY3" fmla="*/ 74501 h 85632"/>
                <a:gd name="connsiteX4" fmla="*/ 14580 w 119885"/>
                <a:gd name="connsiteY4" fmla="*/ 58573 h 85632"/>
                <a:gd name="connsiteX5" fmla="*/ 14580 w 119885"/>
                <a:gd name="connsiteY5" fmla="*/ 53778 h 85632"/>
                <a:gd name="connsiteX6" fmla="*/ 83257 w 119885"/>
                <a:gd name="connsiteY6" fmla="*/ 13872 h 85632"/>
                <a:gd name="connsiteX7" fmla="*/ 91649 w 119885"/>
                <a:gd name="connsiteY7" fmla="*/ 13872 h 85632"/>
                <a:gd name="connsiteX8" fmla="*/ 119223 w 119885"/>
                <a:gd name="connsiteY8" fmla="*/ 29800 h 8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885" h="85632">
                  <a:moveTo>
                    <a:pt x="119223" y="29800"/>
                  </a:moveTo>
                  <a:cubicBezTo>
                    <a:pt x="121449" y="31170"/>
                    <a:pt x="121449" y="33397"/>
                    <a:pt x="119223" y="34596"/>
                  </a:cubicBezTo>
                  <a:lnTo>
                    <a:pt x="50545" y="74501"/>
                  </a:lnTo>
                  <a:cubicBezTo>
                    <a:pt x="48319" y="75870"/>
                    <a:pt x="44551" y="75870"/>
                    <a:pt x="42153" y="74501"/>
                  </a:cubicBezTo>
                  <a:lnTo>
                    <a:pt x="14580" y="58573"/>
                  </a:lnTo>
                  <a:cubicBezTo>
                    <a:pt x="12182" y="57203"/>
                    <a:pt x="12353" y="54977"/>
                    <a:pt x="14580" y="53778"/>
                  </a:cubicBezTo>
                  <a:lnTo>
                    <a:pt x="83257" y="13872"/>
                  </a:lnTo>
                  <a:cubicBezTo>
                    <a:pt x="85484" y="12502"/>
                    <a:pt x="89251" y="12502"/>
                    <a:pt x="91649" y="13872"/>
                  </a:cubicBezTo>
                  <a:lnTo>
                    <a:pt x="119223" y="29800"/>
                  </a:lnTo>
                  <a:close/>
                </a:path>
              </a:pathLst>
            </a:custGeom>
            <a:solidFill>
              <a:srgbClr val="CFDEE8"/>
            </a:solidFill>
            <a:ln w="9525" cap="flat">
              <a:noFill/>
              <a:prstDash val="solid"/>
              <a:miter/>
            </a:ln>
          </p:spPr>
          <p:txBody>
            <a:bodyPr rtlCol="0" anchor="ctr"/>
            <a:lstStyle/>
            <a:p>
              <a:endParaRPr lang="en-US" sz="1050"/>
            </a:p>
          </p:txBody>
        </p:sp>
        <p:sp>
          <p:nvSpPr>
            <p:cNvPr id="367" name="Freeform: Shape 295">
              <a:extLst>
                <a:ext uri="{FF2B5EF4-FFF2-40B4-BE49-F238E27FC236}">
                  <a16:creationId xmlns:a16="http://schemas.microsoft.com/office/drawing/2014/main" id="{F457C63B-846A-CFD2-822F-4211AE52B58E}"/>
                </a:ext>
              </a:extLst>
            </p:cNvPr>
            <p:cNvSpPr/>
            <p:nvPr/>
          </p:nvSpPr>
          <p:spPr>
            <a:xfrm>
              <a:off x="9704801" y="5667703"/>
              <a:ext cx="479544" cy="274025"/>
            </a:xfrm>
            <a:custGeom>
              <a:avLst/>
              <a:gdLst>
                <a:gd name="connsiteX0" fmla="*/ 468069 w 479543"/>
                <a:gd name="connsiteY0" fmla="*/ 255699 h 274025"/>
                <a:gd name="connsiteX1" fmla="*/ 433302 w 479543"/>
                <a:gd name="connsiteY1" fmla="*/ 275909 h 274025"/>
                <a:gd name="connsiteX2" fmla="*/ 12845 w 479543"/>
                <a:gd name="connsiteY2" fmla="*/ 33054 h 274025"/>
                <a:gd name="connsiteX3" fmla="*/ 47612 w 479543"/>
                <a:gd name="connsiteY3" fmla="*/ 12845 h 274025"/>
              </a:gdLst>
              <a:ahLst/>
              <a:cxnLst>
                <a:cxn ang="0">
                  <a:pos x="connsiteX0" y="connsiteY0"/>
                </a:cxn>
                <a:cxn ang="0">
                  <a:pos x="connsiteX1" y="connsiteY1"/>
                </a:cxn>
                <a:cxn ang="0">
                  <a:pos x="connsiteX2" y="connsiteY2"/>
                </a:cxn>
                <a:cxn ang="0">
                  <a:pos x="connsiteX3" y="connsiteY3"/>
                </a:cxn>
              </a:cxnLst>
              <a:rect l="l" t="t" r="r" b="b"/>
              <a:pathLst>
                <a:path w="479543" h="274025">
                  <a:moveTo>
                    <a:pt x="468069" y="255699"/>
                  </a:moveTo>
                  <a:lnTo>
                    <a:pt x="433302" y="275909"/>
                  </a:lnTo>
                  <a:lnTo>
                    <a:pt x="12845" y="33054"/>
                  </a:lnTo>
                  <a:lnTo>
                    <a:pt x="47612" y="12845"/>
                  </a:lnTo>
                  <a:close/>
                </a:path>
              </a:pathLst>
            </a:custGeom>
            <a:solidFill>
              <a:srgbClr val="616173"/>
            </a:solidFill>
            <a:ln w="9525" cap="flat">
              <a:noFill/>
              <a:prstDash val="solid"/>
              <a:miter/>
            </a:ln>
          </p:spPr>
          <p:txBody>
            <a:bodyPr rtlCol="0" anchor="ctr"/>
            <a:lstStyle/>
            <a:p>
              <a:endParaRPr lang="en-US" sz="1050"/>
            </a:p>
          </p:txBody>
        </p:sp>
        <p:sp>
          <p:nvSpPr>
            <p:cNvPr id="368" name="Freeform: Shape 296">
              <a:extLst>
                <a:ext uri="{FF2B5EF4-FFF2-40B4-BE49-F238E27FC236}">
                  <a16:creationId xmlns:a16="http://schemas.microsoft.com/office/drawing/2014/main" id="{CFF7C4C0-C406-709D-2D2E-ED8DBFE55885}"/>
                </a:ext>
              </a:extLst>
            </p:cNvPr>
            <p:cNvSpPr/>
            <p:nvPr/>
          </p:nvSpPr>
          <p:spPr>
            <a:xfrm>
              <a:off x="10125258" y="5910558"/>
              <a:ext cx="924835" cy="530923"/>
            </a:xfrm>
            <a:custGeom>
              <a:avLst/>
              <a:gdLst>
                <a:gd name="connsiteX0" fmla="*/ 913017 w 924834"/>
                <a:gd name="connsiteY0" fmla="*/ 512598 h 530923"/>
                <a:gd name="connsiteX1" fmla="*/ 878422 w 924834"/>
                <a:gd name="connsiteY1" fmla="*/ 532808 h 530923"/>
                <a:gd name="connsiteX2" fmla="*/ 12845 w 924834"/>
                <a:gd name="connsiteY2" fmla="*/ 33055 h 530923"/>
                <a:gd name="connsiteX3" fmla="*/ 47612 w 924834"/>
                <a:gd name="connsiteY3" fmla="*/ 12845 h 530923"/>
              </a:gdLst>
              <a:ahLst/>
              <a:cxnLst>
                <a:cxn ang="0">
                  <a:pos x="connsiteX0" y="connsiteY0"/>
                </a:cxn>
                <a:cxn ang="0">
                  <a:pos x="connsiteX1" y="connsiteY1"/>
                </a:cxn>
                <a:cxn ang="0">
                  <a:pos x="connsiteX2" y="connsiteY2"/>
                </a:cxn>
                <a:cxn ang="0">
                  <a:pos x="connsiteX3" y="connsiteY3"/>
                </a:cxn>
              </a:cxnLst>
              <a:rect l="l" t="t" r="r" b="b"/>
              <a:pathLst>
                <a:path w="924834" h="530923">
                  <a:moveTo>
                    <a:pt x="913017" y="512598"/>
                  </a:moveTo>
                  <a:lnTo>
                    <a:pt x="878422" y="532808"/>
                  </a:lnTo>
                  <a:lnTo>
                    <a:pt x="12845" y="33055"/>
                  </a:lnTo>
                  <a:lnTo>
                    <a:pt x="47612" y="12845"/>
                  </a:lnTo>
                  <a:close/>
                </a:path>
              </a:pathLst>
            </a:custGeom>
            <a:solidFill>
              <a:srgbClr val="CFDEE8"/>
            </a:solidFill>
            <a:ln w="9525" cap="flat">
              <a:noFill/>
              <a:prstDash val="solid"/>
              <a:miter/>
            </a:ln>
          </p:spPr>
          <p:txBody>
            <a:bodyPr rtlCol="0" anchor="ctr"/>
            <a:lstStyle/>
            <a:p>
              <a:endParaRPr lang="en-US" sz="1050"/>
            </a:p>
          </p:txBody>
        </p:sp>
        <p:sp>
          <p:nvSpPr>
            <p:cNvPr id="369" name="Freeform: Shape 297">
              <a:extLst>
                <a:ext uri="{FF2B5EF4-FFF2-40B4-BE49-F238E27FC236}">
                  <a16:creationId xmlns:a16="http://schemas.microsoft.com/office/drawing/2014/main" id="{8F62F44F-C39F-D5D7-4172-B0E46D3529E2}"/>
                </a:ext>
              </a:extLst>
            </p:cNvPr>
            <p:cNvSpPr/>
            <p:nvPr/>
          </p:nvSpPr>
          <p:spPr>
            <a:xfrm>
              <a:off x="10079358" y="5876369"/>
              <a:ext cx="154139" cy="85633"/>
            </a:xfrm>
            <a:custGeom>
              <a:avLst/>
              <a:gdLst>
                <a:gd name="connsiteX0" fmla="*/ 123483 w 154139"/>
                <a:gd name="connsiteY0" fmla="*/ 23742 h 85632"/>
                <a:gd name="connsiteX1" fmla="*/ 123826 w 154139"/>
                <a:gd name="connsiteY1" fmla="*/ 77005 h 85632"/>
                <a:gd name="connsiteX2" fmla="*/ 32028 w 154139"/>
                <a:gd name="connsiteY2" fmla="*/ 77005 h 85632"/>
                <a:gd name="connsiteX3" fmla="*/ 31685 w 154139"/>
                <a:gd name="connsiteY3" fmla="*/ 23913 h 85632"/>
                <a:gd name="connsiteX4" fmla="*/ 123483 w 154139"/>
                <a:gd name="connsiteY4" fmla="*/ 23742 h 85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139" h="85632">
                  <a:moveTo>
                    <a:pt x="123483" y="23742"/>
                  </a:moveTo>
                  <a:cubicBezTo>
                    <a:pt x="149002" y="38470"/>
                    <a:pt x="149173" y="62277"/>
                    <a:pt x="123826" y="77005"/>
                  </a:cubicBezTo>
                  <a:cubicBezTo>
                    <a:pt x="98650" y="91734"/>
                    <a:pt x="57546" y="91734"/>
                    <a:pt x="32028" y="77005"/>
                  </a:cubicBezTo>
                  <a:cubicBezTo>
                    <a:pt x="6680" y="62277"/>
                    <a:pt x="6338" y="38470"/>
                    <a:pt x="31685" y="23913"/>
                  </a:cubicBezTo>
                  <a:cubicBezTo>
                    <a:pt x="56861" y="9184"/>
                    <a:pt x="97965" y="9184"/>
                    <a:pt x="123483" y="23742"/>
                  </a:cubicBezTo>
                  <a:close/>
                </a:path>
              </a:pathLst>
            </a:custGeom>
            <a:solidFill>
              <a:srgbClr val="FFB839"/>
            </a:solidFill>
            <a:ln w="9525" cap="flat">
              <a:noFill/>
              <a:prstDash val="solid"/>
              <a:miter/>
            </a:ln>
          </p:spPr>
          <p:txBody>
            <a:bodyPr rtlCol="0" anchor="ctr"/>
            <a:lstStyle/>
            <a:p>
              <a:endParaRPr lang="en-US" sz="1050"/>
            </a:p>
          </p:txBody>
        </p:sp>
        <p:sp>
          <p:nvSpPr>
            <p:cNvPr id="370" name="Freeform: Shape 298">
              <a:extLst>
                <a:ext uri="{FF2B5EF4-FFF2-40B4-BE49-F238E27FC236}">
                  <a16:creationId xmlns:a16="http://schemas.microsoft.com/office/drawing/2014/main" id="{A8252871-14BD-622D-9030-8827CEFB2E13}"/>
                </a:ext>
              </a:extLst>
            </p:cNvPr>
            <p:cNvSpPr/>
            <p:nvPr/>
          </p:nvSpPr>
          <p:spPr>
            <a:xfrm>
              <a:off x="10483032" y="4929206"/>
              <a:ext cx="1746910" cy="1010467"/>
            </a:xfrm>
            <a:custGeom>
              <a:avLst/>
              <a:gdLst>
                <a:gd name="connsiteX0" fmla="*/ 1747766 w 1746909"/>
                <a:gd name="connsiteY0" fmla="*/ 899487 h 1010467"/>
                <a:gd name="connsiteX1" fmla="*/ 1559545 w 1746909"/>
                <a:gd name="connsiteY1" fmla="*/ 1008926 h 1010467"/>
                <a:gd name="connsiteX2" fmla="*/ 12845 w 1746909"/>
                <a:gd name="connsiteY2" fmla="*/ 116118 h 1010467"/>
                <a:gd name="connsiteX3" fmla="*/ 165443 w 1746909"/>
                <a:gd name="connsiteY3" fmla="*/ 27574 h 1010467"/>
                <a:gd name="connsiteX4" fmla="*/ 211342 w 1746909"/>
                <a:gd name="connsiteY4" fmla="*/ 12845 h 1010467"/>
                <a:gd name="connsiteX5" fmla="*/ 1747766 w 1746909"/>
                <a:gd name="connsiteY5" fmla="*/ 899487 h 1010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6909" h="1010467">
                  <a:moveTo>
                    <a:pt x="1747766" y="899487"/>
                  </a:moveTo>
                  <a:lnTo>
                    <a:pt x="1559545" y="1008926"/>
                  </a:lnTo>
                  <a:lnTo>
                    <a:pt x="12845" y="116118"/>
                  </a:lnTo>
                  <a:lnTo>
                    <a:pt x="165443" y="27574"/>
                  </a:lnTo>
                  <a:cubicBezTo>
                    <a:pt x="178288" y="19695"/>
                    <a:pt x="194386" y="14900"/>
                    <a:pt x="211342" y="12845"/>
                  </a:cubicBezTo>
                  <a:lnTo>
                    <a:pt x="1747766" y="899487"/>
                  </a:lnTo>
                  <a:close/>
                </a:path>
              </a:pathLst>
            </a:custGeom>
            <a:solidFill>
              <a:srgbClr val="DCE8F1"/>
            </a:solidFill>
            <a:ln w="9525" cap="flat">
              <a:noFill/>
              <a:prstDash val="solid"/>
              <a:miter/>
            </a:ln>
          </p:spPr>
          <p:txBody>
            <a:bodyPr rtlCol="0" anchor="ctr"/>
            <a:lstStyle/>
            <a:p>
              <a:endParaRPr lang="en-US" sz="1050"/>
            </a:p>
          </p:txBody>
        </p:sp>
        <p:sp>
          <p:nvSpPr>
            <p:cNvPr id="371" name="Freeform: Shape 299">
              <a:extLst>
                <a:ext uri="{FF2B5EF4-FFF2-40B4-BE49-F238E27FC236}">
                  <a16:creationId xmlns:a16="http://schemas.microsoft.com/office/drawing/2014/main" id="{9FB26888-6570-D218-4082-64F9E05F4171}"/>
                </a:ext>
              </a:extLst>
            </p:cNvPr>
            <p:cNvSpPr/>
            <p:nvPr/>
          </p:nvSpPr>
          <p:spPr>
            <a:xfrm>
              <a:off x="9448588" y="5633622"/>
              <a:ext cx="1592771" cy="924834"/>
            </a:xfrm>
            <a:custGeom>
              <a:avLst/>
              <a:gdLst>
                <a:gd name="connsiteX0" fmla="*/ 1593627 w 1592770"/>
                <a:gd name="connsiteY0" fmla="*/ 925519 h 924834"/>
                <a:gd name="connsiteX1" fmla="*/ 12845 w 1592770"/>
                <a:gd name="connsiteY1" fmla="*/ 12845 h 924834"/>
              </a:gdLst>
              <a:ahLst/>
              <a:cxnLst>
                <a:cxn ang="0">
                  <a:pos x="connsiteX0" y="connsiteY0"/>
                </a:cxn>
                <a:cxn ang="0">
                  <a:pos x="connsiteX1" y="connsiteY1"/>
                </a:cxn>
              </a:cxnLst>
              <a:rect l="l" t="t" r="r" b="b"/>
              <a:pathLst>
                <a:path w="1592770" h="924834">
                  <a:moveTo>
                    <a:pt x="1593627" y="925519"/>
                  </a:moveTo>
                  <a:lnTo>
                    <a:pt x="12845" y="12845"/>
                  </a:lnTo>
                </a:path>
              </a:pathLst>
            </a:custGeom>
            <a:ln w="9525" cap="flat">
              <a:noFill/>
              <a:prstDash val="solid"/>
              <a:miter/>
            </a:ln>
          </p:spPr>
          <p:txBody>
            <a:bodyPr rtlCol="0" anchor="ctr"/>
            <a:lstStyle/>
            <a:p>
              <a:endParaRPr lang="en-US" sz="1050"/>
            </a:p>
          </p:txBody>
        </p:sp>
        <p:sp>
          <p:nvSpPr>
            <p:cNvPr id="372" name="Freeform: Shape 300">
              <a:extLst>
                <a:ext uri="{FF2B5EF4-FFF2-40B4-BE49-F238E27FC236}">
                  <a16:creationId xmlns:a16="http://schemas.microsoft.com/office/drawing/2014/main" id="{70A952D0-78F6-16EE-3F05-FCCAFD691926}"/>
                </a:ext>
              </a:extLst>
            </p:cNvPr>
            <p:cNvSpPr/>
            <p:nvPr/>
          </p:nvSpPr>
          <p:spPr>
            <a:xfrm>
              <a:off x="10477380" y="4831927"/>
              <a:ext cx="1764036" cy="1027594"/>
            </a:xfrm>
            <a:custGeom>
              <a:avLst/>
              <a:gdLst>
                <a:gd name="connsiteX0" fmla="*/ 1765920 w 1764036"/>
                <a:gd name="connsiteY0" fmla="*/ 916100 h 1027593"/>
                <a:gd name="connsiteX1" fmla="*/ 1577699 w 1764036"/>
                <a:gd name="connsiteY1" fmla="*/ 1025539 h 1027593"/>
                <a:gd name="connsiteX2" fmla="*/ 12845 w 1764036"/>
                <a:gd name="connsiteY2" fmla="*/ 122112 h 1027593"/>
                <a:gd name="connsiteX3" fmla="*/ 201066 w 1764036"/>
                <a:gd name="connsiteY3" fmla="*/ 12845 h 1027593"/>
              </a:gdLst>
              <a:ahLst/>
              <a:cxnLst>
                <a:cxn ang="0">
                  <a:pos x="connsiteX0" y="connsiteY0"/>
                </a:cxn>
                <a:cxn ang="0">
                  <a:pos x="connsiteX1" y="connsiteY1"/>
                </a:cxn>
                <a:cxn ang="0">
                  <a:pos x="connsiteX2" y="connsiteY2"/>
                </a:cxn>
                <a:cxn ang="0">
                  <a:pos x="connsiteX3" y="connsiteY3"/>
                </a:cxn>
              </a:cxnLst>
              <a:rect l="l" t="t" r="r" b="b"/>
              <a:pathLst>
                <a:path w="1764036" h="1027593">
                  <a:moveTo>
                    <a:pt x="1765920" y="916100"/>
                  </a:moveTo>
                  <a:lnTo>
                    <a:pt x="1577699" y="1025539"/>
                  </a:lnTo>
                  <a:lnTo>
                    <a:pt x="12845" y="122112"/>
                  </a:lnTo>
                  <a:lnTo>
                    <a:pt x="201066" y="12845"/>
                  </a:lnTo>
                  <a:close/>
                </a:path>
              </a:pathLst>
            </a:custGeom>
            <a:solidFill>
              <a:srgbClr val="5576DB"/>
            </a:solidFill>
            <a:ln w="9525" cap="flat">
              <a:noFill/>
              <a:prstDash val="solid"/>
              <a:miter/>
            </a:ln>
          </p:spPr>
          <p:txBody>
            <a:bodyPr rtlCol="0" anchor="ctr"/>
            <a:lstStyle/>
            <a:p>
              <a:endParaRPr lang="en-US" sz="1050"/>
            </a:p>
          </p:txBody>
        </p:sp>
        <p:sp>
          <p:nvSpPr>
            <p:cNvPr id="373" name="Freeform: Shape 301">
              <a:extLst>
                <a:ext uri="{FF2B5EF4-FFF2-40B4-BE49-F238E27FC236}">
                  <a16:creationId xmlns:a16="http://schemas.microsoft.com/office/drawing/2014/main" id="{BE34B2FA-C7AC-DF49-1396-EBDA4E971A48}"/>
                </a:ext>
              </a:extLst>
            </p:cNvPr>
            <p:cNvSpPr/>
            <p:nvPr/>
          </p:nvSpPr>
          <p:spPr>
            <a:xfrm>
              <a:off x="11742605" y="5562504"/>
              <a:ext cx="154139" cy="85633"/>
            </a:xfrm>
            <a:custGeom>
              <a:avLst/>
              <a:gdLst>
                <a:gd name="connsiteX0" fmla="*/ 124938 w 154139"/>
                <a:gd name="connsiteY0" fmla="*/ 24020 h 85632"/>
                <a:gd name="connsiteX1" fmla="*/ 125281 w 154139"/>
                <a:gd name="connsiteY1" fmla="*/ 77969 h 85632"/>
                <a:gd name="connsiteX2" fmla="*/ 32284 w 154139"/>
                <a:gd name="connsiteY2" fmla="*/ 77969 h 85632"/>
                <a:gd name="connsiteX3" fmla="*/ 31941 w 154139"/>
                <a:gd name="connsiteY3" fmla="*/ 24020 h 85632"/>
                <a:gd name="connsiteX4" fmla="*/ 124938 w 154139"/>
                <a:gd name="connsiteY4" fmla="*/ 24020 h 85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139" h="85632">
                  <a:moveTo>
                    <a:pt x="124938" y="24020"/>
                  </a:moveTo>
                  <a:cubicBezTo>
                    <a:pt x="150628" y="38920"/>
                    <a:pt x="150800" y="63068"/>
                    <a:pt x="125281" y="77969"/>
                  </a:cubicBezTo>
                  <a:cubicBezTo>
                    <a:pt x="99762" y="92869"/>
                    <a:pt x="57974" y="92869"/>
                    <a:pt x="32284" y="77969"/>
                  </a:cubicBezTo>
                  <a:cubicBezTo>
                    <a:pt x="6423" y="63068"/>
                    <a:pt x="6423" y="38920"/>
                    <a:pt x="31941" y="24020"/>
                  </a:cubicBezTo>
                  <a:cubicBezTo>
                    <a:pt x="57460" y="9120"/>
                    <a:pt x="99249" y="9120"/>
                    <a:pt x="124938" y="24020"/>
                  </a:cubicBezTo>
                  <a:close/>
                </a:path>
              </a:pathLst>
            </a:custGeom>
            <a:solidFill>
              <a:srgbClr val="255BB8"/>
            </a:solidFill>
            <a:ln w="9525" cap="flat">
              <a:noFill/>
              <a:prstDash val="solid"/>
              <a:miter/>
            </a:ln>
          </p:spPr>
          <p:txBody>
            <a:bodyPr rtlCol="0" anchor="ctr"/>
            <a:lstStyle/>
            <a:p>
              <a:endParaRPr lang="en-US" sz="1050"/>
            </a:p>
          </p:txBody>
        </p:sp>
        <p:sp>
          <p:nvSpPr>
            <p:cNvPr id="374" name="Freeform: Shape 302">
              <a:extLst>
                <a:ext uri="{FF2B5EF4-FFF2-40B4-BE49-F238E27FC236}">
                  <a16:creationId xmlns:a16="http://schemas.microsoft.com/office/drawing/2014/main" id="{691E9F61-E564-6328-D23E-C95A56FF6A76}"/>
                </a:ext>
              </a:extLst>
            </p:cNvPr>
            <p:cNvSpPr/>
            <p:nvPr/>
          </p:nvSpPr>
          <p:spPr>
            <a:xfrm>
              <a:off x="11865574" y="5633407"/>
              <a:ext cx="154139" cy="85633"/>
            </a:xfrm>
            <a:custGeom>
              <a:avLst/>
              <a:gdLst>
                <a:gd name="connsiteX0" fmla="*/ 124939 w 154139"/>
                <a:gd name="connsiteY0" fmla="*/ 24020 h 85632"/>
                <a:gd name="connsiteX1" fmla="*/ 125281 w 154139"/>
                <a:gd name="connsiteY1" fmla="*/ 77969 h 85632"/>
                <a:gd name="connsiteX2" fmla="*/ 32284 w 154139"/>
                <a:gd name="connsiteY2" fmla="*/ 77969 h 85632"/>
                <a:gd name="connsiteX3" fmla="*/ 31941 w 154139"/>
                <a:gd name="connsiteY3" fmla="*/ 24020 h 85632"/>
                <a:gd name="connsiteX4" fmla="*/ 124939 w 154139"/>
                <a:gd name="connsiteY4" fmla="*/ 24020 h 85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139" h="85632">
                  <a:moveTo>
                    <a:pt x="124939" y="24020"/>
                  </a:moveTo>
                  <a:cubicBezTo>
                    <a:pt x="150628" y="38920"/>
                    <a:pt x="150800" y="63068"/>
                    <a:pt x="125281" y="77969"/>
                  </a:cubicBezTo>
                  <a:cubicBezTo>
                    <a:pt x="99762" y="92869"/>
                    <a:pt x="57974" y="92869"/>
                    <a:pt x="32284" y="77969"/>
                  </a:cubicBezTo>
                  <a:cubicBezTo>
                    <a:pt x="6423" y="63068"/>
                    <a:pt x="6423" y="38920"/>
                    <a:pt x="31941" y="24020"/>
                  </a:cubicBezTo>
                  <a:cubicBezTo>
                    <a:pt x="57460" y="9120"/>
                    <a:pt x="99077" y="9120"/>
                    <a:pt x="124939" y="24020"/>
                  </a:cubicBezTo>
                  <a:close/>
                </a:path>
              </a:pathLst>
            </a:custGeom>
            <a:solidFill>
              <a:srgbClr val="255BB8"/>
            </a:solidFill>
            <a:ln w="9525" cap="flat">
              <a:noFill/>
              <a:prstDash val="solid"/>
              <a:miter/>
            </a:ln>
          </p:spPr>
          <p:txBody>
            <a:bodyPr rtlCol="0" anchor="ctr"/>
            <a:lstStyle/>
            <a:p>
              <a:endParaRPr lang="en-US" sz="1050"/>
            </a:p>
          </p:txBody>
        </p:sp>
        <p:sp>
          <p:nvSpPr>
            <p:cNvPr id="375" name="Freeform: Shape 303">
              <a:extLst>
                <a:ext uri="{FF2B5EF4-FFF2-40B4-BE49-F238E27FC236}">
                  <a16:creationId xmlns:a16="http://schemas.microsoft.com/office/drawing/2014/main" id="{D47E4C2E-C5E4-12D7-B608-23717F285677}"/>
                </a:ext>
              </a:extLst>
            </p:cNvPr>
            <p:cNvSpPr/>
            <p:nvPr/>
          </p:nvSpPr>
          <p:spPr>
            <a:xfrm>
              <a:off x="11988435" y="5704312"/>
              <a:ext cx="154139" cy="85633"/>
            </a:xfrm>
            <a:custGeom>
              <a:avLst/>
              <a:gdLst>
                <a:gd name="connsiteX0" fmla="*/ 124875 w 154139"/>
                <a:gd name="connsiteY0" fmla="*/ 24020 h 85632"/>
                <a:gd name="connsiteX1" fmla="*/ 125217 w 154139"/>
                <a:gd name="connsiteY1" fmla="*/ 77969 h 85632"/>
                <a:gd name="connsiteX2" fmla="*/ 32220 w 154139"/>
                <a:gd name="connsiteY2" fmla="*/ 77969 h 85632"/>
                <a:gd name="connsiteX3" fmla="*/ 31877 w 154139"/>
                <a:gd name="connsiteY3" fmla="*/ 24020 h 85632"/>
                <a:gd name="connsiteX4" fmla="*/ 124875 w 154139"/>
                <a:gd name="connsiteY4" fmla="*/ 24020 h 85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139" h="85632">
                  <a:moveTo>
                    <a:pt x="124875" y="24020"/>
                  </a:moveTo>
                  <a:cubicBezTo>
                    <a:pt x="150736" y="38920"/>
                    <a:pt x="150736" y="63068"/>
                    <a:pt x="125217" y="77969"/>
                  </a:cubicBezTo>
                  <a:cubicBezTo>
                    <a:pt x="99699" y="92869"/>
                    <a:pt x="57910" y="92869"/>
                    <a:pt x="32220" y="77969"/>
                  </a:cubicBezTo>
                  <a:cubicBezTo>
                    <a:pt x="6530" y="63068"/>
                    <a:pt x="6359" y="38920"/>
                    <a:pt x="31877" y="24020"/>
                  </a:cubicBezTo>
                  <a:cubicBezTo>
                    <a:pt x="57396" y="9120"/>
                    <a:pt x="99185" y="9120"/>
                    <a:pt x="124875" y="24020"/>
                  </a:cubicBezTo>
                  <a:close/>
                </a:path>
              </a:pathLst>
            </a:custGeom>
            <a:solidFill>
              <a:srgbClr val="255BB8"/>
            </a:solidFill>
            <a:ln w="9525" cap="flat">
              <a:noFill/>
              <a:prstDash val="solid"/>
              <a:miter/>
            </a:ln>
          </p:spPr>
          <p:txBody>
            <a:bodyPr rtlCol="0" anchor="ctr"/>
            <a:lstStyle/>
            <a:p>
              <a:endParaRPr lang="en-US" sz="1050"/>
            </a:p>
          </p:txBody>
        </p:sp>
        <p:sp>
          <p:nvSpPr>
            <p:cNvPr id="376" name="Freeform: Shape 304">
              <a:extLst>
                <a:ext uri="{FF2B5EF4-FFF2-40B4-BE49-F238E27FC236}">
                  <a16:creationId xmlns:a16="http://schemas.microsoft.com/office/drawing/2014/main" id="{7F41F7EB-143B-ACF5-5B6B-CA0E39F2C697}"/>
                </a:ext>
              </a:extLst>
            </p:cNvPr>
            <p:cNvSpPr/>
            <p:nvPr/>
          </p:nvSpPr>
          <p:spPr>
            <a:xfrm>
              <a:off x="11742605" y="5529620"/>
              <a:ext cx="154139" cy="85633"/>
            </a:xfrm>
            <a:custGeom>
              <a:avLst/>
              <a:gdLst>
                <a:gd name="connsiteX0" fmla="*/ 124938 w 154139"/>
                <a:gd name="connsiteY0" fmla="*/ 24020 h 85632"/>
                <a:gd name="connsiteX1" fmla="*/ 125281 w 154139"/>
                <a:gd name="connsiteY1" fmla="*/ 77969 h 85632"/>
                <a:gd name="connsiteX2" fmla="*/ 32284 w 154139"/>
                <a:gd name="connsiteY2" fmla="*/ 77969 h 85632"/>
                <a:gd name="connsiteX3" fmla="*/ 31941 w 154139"/>
                <a:gd name="connsiteY3" fmla="*/ 24020 h 85632"/>
                <a:gd name="connsiteX4" fmla="*/ 124938 w 154139"/>
                <a:gd name="connsiteY4" fmla="*/ 24020 h 85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139" h="85632">
                  <a:moveTo>
                    <a:pt x="124938" y="24020"/>
                  </a:moveTo>
                  <a:cubicBezTo>
                    <a:pt x="150628" y="38920"/>
                    <a:pt x="150800" y="63068"/>
                    <a:pt x="125281" y="77969"/>
                  </a:cubicBezTo>
                  <a:cubicBezTo>
                    <a:pt x="99762" y="92869"/>
                    <a:pt x="57974" y="92869"/>
                    <a:pt x="32284" y="77969"/>
                  </a:cubicBezTo>
                  <a:cubicBezTo>
                    <a:pt x="6423" y="63068"/>
                    <a:pt x="6423" y="38920"/>
                    <a:pt x="31941" y="24020"/>
                  </a:cubicBezTo>
                  <a:cubicBezTo>
                    <a:pt x="57460" y="9120"/>
                    <a:pt x="99249" y="9120"/>
                    <a:pt x="124938" y="24020"/>
                  </a:cubicBezTo>
                  <a:close/>
                </a:path>
              </a:pathLst>
            </a:custGeom>
            <a:solidFill>
              <a:srgbClr val="C2ECFF"/>
            </a:solidFill>
            <a:ln w="9525" cap="flat">
              <a:noFill/>
              <a:prstDash val="solid"/>
              <a:miter/>
            </a:ln>
          </p:spPr>
          <p:txBody>
            <a:bodyPr rtlCol="0" anchor="ctr"/>
            <a:lstStyle/>
            <a:p>
              <a:endParaRPr lang="en-US" sz="1050"/>
            </a:p>
          </p:txBody>
        </p:sp>
        <p:sp>
          <p:nvSpPr>
            <p:cNvPr id="377" name="Freeform: Shape 305">
              <a:extLst>
                <a:ext uri="{FF2B5EF4-FFF2-40B4-BE49-F238E27FC236}">
                  <a16:creationId xmlns:a16="http://schemas.microsoft.com/office/drawing/2014/main" id="{05FEA2BC-135E-474A-7F2B-023E19BB9536}"/>
                </a:ext>
              </a:extLst>
            </p:cNvPr>
            <p:cNvSpPr/>
            <p:nvPr/>
          </p:nvSpPr>
          <p:spPr>
            <a:xfrm>
              <a:off x="11865574" y="5600525"/>
              <a:ext cx="154139" cy="85633"/>
            </a:xfrm>
            <a:custGeom>
              <a:avLst/>
              <a:gdLst>
                <a:gd name="connsiteX0" fmla="*/ 124939 w 154139"/>
                <a:gd name="connsiteY0" fmla="*/ 24020 h 85632"/>
                <a:gd name="connsiteX1" fmla="*/ 125281 w 154139"/>
                <a:gd name="connsiteY1" fmla="*/ 77969 h 85632"/>
                <a:gd name="connsiteX2" fmla="*/ 32284 w 154139"/>
                <a:gd name="connsiteY2" fmla="*/ 77969 h 85632"/>
                <a:gd name="connsiteX3" fmla="*/ 31941 w 154139"/>
                <a:gd name="connsiteY3" fmla="*/ 24020 h 85632"/>
                <a:gd name="connsiteX4" fmla="*/ 124939 w 154139"/>
                <a:gd name="connsiteY4" fmla="*/ 24020 h 85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139" h="85632">
                  <a:moveTo>
                    <a:pt x="124939" y="24020"/>
                  </a:moveTo>
                  <a:cubicBezTo>
                    <a:pt x="150628" y="38920"/>
                    <a:pt x="150800" y="63068"/>
                    <a:pt x="125281" y="77969"/>
                  </a:cubicBezTo>
                  <a:cubicBezTo>
                    <a:pt x="99762" y="92869"/>
                    <a:pt x="57974" y="92869"/>
                    <a:pt x="32284" y="77969"/>
                  </a:cubicBezTo>
                  <a:cubicBezTo>
                    <a:pt x="6423" y="63068"/>
                    <a:pt x="6423" y="38920"/>
                    <a:pt x="31941" y="24020"/>
                  </a:cubicBezTo>
                  <a:cubicBezTo>
                    <a:pt x="57460" y="9120"/>
                    <a:pt x="99077" y="9120"/>
                    <a:pt x="124939" y="24020"/>
                  </a:cubicBezTo>
                  <a:close/>
                </a:path>
              </a:pathLst>
            </a:custGeom>
            <a:solidFill>
              <a:srgbClr val="FFE088"/>
            </a:solidFill>
            <a:ln w="9525" cap="flat">
              <a:noFill/>
              <a:prstDash val="solid"/>
              <a:miter/>
            </a:ln>
          </p:spPr>
          <p:txBody>
            <a:bodyPr rtlCol="0" anchor="ctr"/>
            <a:lstStyle/>
            <a:p>
              <a:endParaRPr lang="en-US" sz="1050"/>
            </a:p>
          </p:txBody>
        </p:sp>
        <p:sp>
          <p:nvSpPr>
            <p:cNvPr id="378" name="Freeform: Shape 306">
              <a:extLst>
                <a:ext uri="{FF2B5EF4-FFF2-40B4-BE49-F238E27FC236}">
                  <a16:creationId xmlns:a16="http://schemas.microsoft.com/office/drawing/2014/main" id="{7373FF26-A634-534E-C380-5A23588DF29C}"/>
                </a:ext>
              </a:extLst>
            </p:cNvPr>
            <p:cNvSpPr/>
            <p:nvPr/>
          </p:nvSpPr>
          <p:spPr>
            <a:xfrm>
              <a:off x="10384723" y="5527629"/>
              <a:ext cx="787822" cy="462417"/>
            </a:xfrm>
            <a:custGeom>
              <a:avLst/>
              <a:gdLst>
                <a:gd name="connsiteX0" fmla="*/ 664684 w 787821"/>
                <a:gd name="connsiteY0" fmla="*/ 77733 h 462417"/>
                <a:gd name="connsiteX1" fmla="*/ 666397 w 787821"/>
                <a:gd name="connsiteY1" fmla="*/ 390807 h 462417"/>
                <a:gd name="connsiteX2" fmla="*/ 125883 w 787821"/>
                <a:gd name="connsiteY2" fmla="*/ 390807 h 462417"/>
                <a:gd name="connsiteX3" fmla="*/ 123827 w 787821"/>
                <a:gd name="connsiteY3" fmla="*/ 77562 h 462417"/>
                <a:gd name="connsiteX4" fmla="*/ 664684 w 787821"/>
                <a:gd name="connsiteY4" fmla="*/ 77733 h 462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7821" h="462417">
                  <a:moveTo>
                    <a:pt x="664684" y="77733"/>
                  </a:moveTo>
                  <a:cubicBezTo>
                    <a:pt x="814371" y="164222"/>
                    <a:pt x="815227" y="304489"/>
                    <a:pt x="666397" y="390807"/>
                  </a:cubicBezTo>
                  <a:cubicBezTo>
                    <a:pt x="517567" y="477296"/>
                    <a:pt x="275569" y="477296"/>
                    <a:pt x="125883" y="390807"/>
                  </a:cubicBezTo>
                  <a:cubicBezTo>
                    <a:pt x="-24146" y="304147"/>
                    <a:pt x="-24831" y="164051"/>
                    <a:pt x="123827" y="77562"/>
                  </a:cubicBezTo>
                  <a:cubicBezTo>
                    <a:pt x="272486" y="-8756"/>
                    <a:pt x="514656" y="-8756"/>
                    <a:pt x="664684" y="77733"/>
                  </a:cubicBezTo>
                  <a:close/>
                </a:path>
              </a:pathLst>
            </a:custGeom>
            <a:solidFill>
              <a:srgbClr val="DCE8F1"/>
            </a:solidFill>
            <a:ln w="9525" cap="flat">
              <a:noFill/>
              <a:prstDash val="solid"/>
              <a:miter/>
            </a:ln>
          </p:spPr>
          <p:txBody>
            <a:bodyPr rtlCol="0" anchor="ctr"/>
            <a:lstStyle/>
            <a:p>
              <a:endParaRPr lang="en-US" sz="1050"/>
            </a:p>
          </p:txBody>
        </p:sp>
        <p:sp>
          <p:nvSpPr>
            <p:cNvPr id="379" name="Freeform: Shape 307">
              <a:extLst>
                <a:ext uri="{FF2B5EF4-FFF2-40B4-BE49-F238E27FC236}">
                  <a16:creationId xmlns:a16="http://schemas.microsoft.com/office/drawing/2014/main" id="{A0554D59-58B6-6E59-BC7E-9058555FE0D5}"/>
                </a:ext>
              </a:extLst>
            </p:cNvPr>
            <p:cNvSpPr/>
            <p:nvPr/>
          </p:nvSpPr>
          <p:spPr>
            <a:xfrm>
              <a:off x="10384723" y="5417206"/>
              <a:ext cx="787822" cy="462417"/>
            </a:xfrm>
            <a:custGeom>
              <a:avLst/>
              <a:gdLst>
                <a:gd name="connsiteX0" fmla="*/ 664684 w 787821"/>
                <a:gd name="connsiteY0" fmla="*/ 77862 h 462417"/>
                <a:gd name="connsiteX1" fmla="*/ 666397 w 787821"/>
                <a:gd name="connsiteY1" fmla="*/ 390935 h 462417"/>
                <a:gd name="connsiteX2" fmla="*/ 125883 w 787821"/>
                <a:gd name="connsiteY2" fmla="*/ 390935 h 462417"/>
                <a:gd name="connsiteX3" fmla="*/ 123827 w 787821"/>
                <a:gd name="connsiteY3" fmla="*/ 77690 h 462417"/>
                <a:gd name="connsiteX4" fmla="*/ 664684 w 787821"/>
                <a:gd name="connsiteY4" fmla="*/ 77862 h 462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7821" h="462417">
                  <a:moveTo>
                    <a:pt x="664684" y="77862"/>
                  </a:moveTo>
                  <a:cubicBezTo>
                    <a:pt x="814371" y="164351"/>
                    <a:pt x="815227" y="304617"/>
                    <a:pt x="666397" y="390935"/>
                  </a:cubicBezTo>
                  <a:cubicBezTo>
                    <a:pt x="517567" y="477424"/>
                    <a:pt x="275569" y="477424"/>
                    <a:pt x="125883" y="390935"/>
                  </a:cubicBezTo>
                  <a:cubicBezTo>
                    <a:pt x="-24146" y="304275"/>
                    <a:pt x="-24831" y="164179"/>
                    <a:pt x="123827" y="77690"/>
                  </a:cubicBezTo>
                  <a:cubicBezTo>
                    <a:pt x="272486" y="-8799"/>
                    <a:pt x="514656" y="-8799"/>
                    <a:pt x="664684" y="77862"/>
                  </a:cubicBezTo>
                  <a:close/>
                </a:path>
              </a:pathLst>
            </a:custGeom>
            <a:solidFill>
              <a:srgbClr val="FF6C85"/>
            </a:solidFill>
            <a:ln w="9525" cap="flat">
              <a:noFill/>
              <a:prstDash val="solid"/>
              <a:miter/>
            </a:ln>
          </p:spPr>
          <p:txBody>
            <a:bodyPr rtlCol="0" anchor="ctr"/>
            <a:lstStyle/>
            <a:p>
              <a:endParaRPr lang="en-US" sz="1050"/>
            </a:p>
          </p:txBody>
        </p:sp>
        <p:sp>
          <p:nvSpPr>
            <p:cNvPr id="380" name="Freeform: Shape 308">
              <a:extLst>
                <a:ext uri="{FF2B5EF4-FFF2-40B4-BE49-F238E27FC236}">
                  <a16:creationId xmlns:a16="http://schemas.microsoft.com/office/drawing/2014/main" id="{E214FF16-6437-BC28-3D5C-51FCD877C42D}"/>
                </a:ext>
              </a:extLst>
            </p:cNvPr>
            <p:cNvSpPr/>
            <p:nvPr/>
          </p:nvSpPr>
          <p:spPr>
            <a:xfrm>
              <a:off x="10516980" y="5506561"/>
              <a:ext cx="428164" cy="256898"/>
            </a:xfrm>
            <a:custGeom>
              <a:avLst/>
              <a:gdLst>
                <a:gd name="connsiteX0" fmla="*/ 321428 w 428164"/>
                <a:gd name="connsiteY0" fmla="*/ 16765 h 256898"/>
                <a:gd name="connsiteX1" fmla="*/ 327423 w 428164"/>
                <a:gd name="connsiteY1" fmla="*/ 22930 h 256898"/>
                <a:gd name="connsiteX2" fmla="*/ 421619 w 428164"/>
                <a:gd name="connsiteY2" fmla="*/ 233245 h 256898"/>
                <a:gd name="connsiteX3" fmla="*/ 393702 w 428164"/>
                <a:gd name="connsiteY3" fmla="*/ 249344 h 256898"/>
                <a:gd name="connsiteX4" fmla="*/ 30277 w 428164"/>
                <a:gd name="connsiteY4" fmla="*/ 195395 h 256898"/>
                <a:gd name="connsiteX5" fmla="*/ 19658 w 428164"/>
                <a:gd name="connsiteY5" fmla="*/ 191970 h 256898"/>
                <a:gd name="connsiteX6" fmla="*/ 19658 w 428164"/>
                <a:gd name="connsiteY6" fmla="*/ 173131 h 256898"/>
                <a:gd name="connsiteX7" fmla="*/ 288888 w 428164"/>
                <a:gd name="connsiteY7" fmla="*/ 16765 h 256898"/>
                <a:gd name="connsiteX8" fmla="*/ 321428 w 428164"/>
                <a:gd name="connsiteY8" fmla="*/ 16765 h 25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164" h="256898">
                  <a:moveTo>
                    <a:pt x="321428" y="16765"/>
                  </a:moveTo>
                  <a:cubicBezTo>
                    <a:pt x="324169" y="18306"/>
                    <a:pt x="326395" y="20362"/>
                    <a:pt x="327423" y="22930"/>
                  </a:cubicBezTo>
                  <a:lnTo>
                    <a:pt x="421619" y="233245"/>
                  </a:lnTo>
                  <a:cubicBezTo>
                    <a:pt x="425900" y="243007"/>
                    <a:pt x="410658" y="251912"/>
                    <a:pt x="393702" y="249344"/>
                  </a:cubicBezTo>
                  <a:lnTo>
                    <a:pt x="30277" y="195395"/>
                  </a:lnTo>
                  <a:cubicBezTo>
                    <a:pt x="25995" y="194710"/>
                    <a:pt x="22398" y="193511"/>
                    <a:pt x="19658" y="191970"/>
                  </a:cubicBezTo>
                  <a:cubicBezTo>
                    <a:pt x="11095" y="187003"/>
                    <a:pt x="10067" y="178611"/>
                    <a:pt x="19658" y="173131"/>
                  </a:cubicBezTo>
                  <a:lnTo>
                    <a:pt x="288888" y="16765"/>
                  </a:lnTo>
                  <a:cubicBezTo>
                    <a:pt x="298307" y="11284"/>
                    <a:pt x="312865" y="11798"/>
                    <a:pt x="321428" y="16765"/>
                  </a:cubicBezTo>
                  <a:close/>
                </a:path>
              </a:pathLst>
            </a:custGeom>
            <a:solidFill>
              <a:srgbClr val="FFFFFF"/>
            </a:solidFill>
            <a:ln w="9525" cap="flat">
              <a:noFill/>
              <a:prstDash val="solid"/>
              <a:miter/>
            </a:ln>
          </p:spPr>
          <p:txBody>
            <a:bodyPr rtlCol="0" anchor="ctr"/>
            <a:lstStyle/>
            <a:p>
              <a:endParaRPr lang="en-US" sz="1050"/>
            </a:p>
          </p:txBody>
        </p:sp>
        <p:sp>
          <p:nvSpPr>
            <p:cNvPr id="381" name="Freeform: Shape 309">
              <a:extLst>
                <a:ext uri="{FF2B5EF4-FFF2-40B4-BE49-F238E27FC236}">
                  <a16:creationId xmlns:a16="http://schemas.microsoft.com/office/drawing/2014/main" id="{F6001B67-346C-20D9-9881-292EDCF1297E}"/>
                </a:ext>
              </a:extLst>
            </p:cNvPr>
            <p:cNvSpPr/>
            <p:nvPr/>
          </p:nvSpPr>
          <p:spPr>
            <a:xfrm>
              <a:off x="11988435" y="5671557"/>
              <a:ext cx="154139" cy="85633"/>
            </a:xfrm>
            <a:custGeom>
              <a:avLst/>
              <a:gdLst>
                <a:gd name="connsiteX0" fmla="*/ 124875 w 154139"/>
                <a:gd name="connsiteY0" fmla="*/ 23891 h 85632"/>
                <a:gd name="connsiteX1" fmla="*/ 125217 w 154139"/>
                <a:gd name="connsiteY1" fmla="*/ 77840 h 85632"/>
                <a:gd name="connsiteX2" fmla="*/ 32220 w 154139"/>
                <a:gd name="connsiteY2" fmla="*/ 77840 h 85632"/>
                <a:gd name="connsiteX3" fmla="*/ 31877 w 154139"/>
                <a:gd name="connsiteY3" fmla="*/ 23891 h 85632"/>
                <a:gd name="connsiteX4" fmla="*/ 124875 w 154139"/>
                <a:gd name="connsiteY4" fmla="*/ 23891 h 85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139" h="85632">
                  <a:moveTo>
                    <a:pt x="124875" y="23891"/>
                  </a:moveTo>
                  <a:cubicBezTo>
                    <a:pt x="150736" y="38791"/>
                    <a:pt x="150736" y="62940"/>
                    <a:pt x="125217" y="77840"/>
                  </a:cubicBezTo>
                  <a:cubicBezTo>
                    <a:pt x="99699" y="92740"/>
                    <a:pt x="57910" y="92740"/>
                    <a:pt x="32220" y="77840"/>
                  </a:cubicBezTo>
                  <a:cubicBezTo>
                    <a:pt x="6530" y="62940"/>
                    <a:pt x="6359" y="38791"/>
                    <a:pt x="31877" y="23891"/>
                  </a:cubicBezTo>
                  <a:cubicBezTo>
                    <a:pt x="57396" y="9163"/>
                    <a:pt x="99185" y="9163"/>
                    <a:pt x="124875" y="23891"/>
                  </a:cubicBezTo>
                  <a:close/>
                </a:path>
              </a:pathLst>
            </a:custGeom>
            <a:solidFill>
              <a:srgbClr val="ACF9AC"/>
            </a:solidFill>
            <a:ln w="9525" cap="flat">
              <a:noFill/>
              <a:prstDash val="solid"/>
              <a:miter/>
            </a:ln>
          </p:spPr>
          <p:txBody>
            <a:bodyPr rtlCol="0" anchor="ctr"/>
            <a:lstStyle/>
            <a:p>
              <a:endParaRPr lang="en-US" sz="1050"/>
            </a:p>
          </p:txBody>
        </p:sp>
        <p:sp>
          <p:nvSpPr>
            <p:cNvPr id="382" name="Freeform: Shape 310">
              <a:extLst>
                <a:ext uri="{FF2B5EF4-FFF2-40B4-BE49-F238E27FC236}">
                  <a16:creationId xmlns:a16="http://schemas.microsoft.com/office/drawing/2014/main" id="{4568576C-27E6-AE06-990C-9969128AA155}"/>
                </a:ext>
              </a:extLst>
            </p:cNvPr>
            <p:cNvSpPr/>
            <p:nvPr/>
          </p:nvSpPr>
          <p:spPr>
            <a:xfrm>
              <a:off x="10622956" y="4929762"/>
              <a:ext cx="188392" cy="85633"/>
            </a:xfrm>
            <a:custGeom>
              <a:avLst/>
              <a:gdLst>
                <a:gd name="connsiteX0" fmla="*/ 162874 w 188392"/>
                <a:gd name="connsiteY0" fmla="*/ 21708 h 85632"/>
                <a:gd name="connsiteX1" fmla="*/ 89401 w 188392"/>
                <a:gd name="connsiteY1" fmla="*/ 21708 h 85632"/>
                <a:gd name="connsiteX2" fmla="*/ 74501 w 188392"/>
                <a:gd name="connsiteY2" fmla="*/ 39862 h 85632"/>
                <a:gd name="connsiteX3" fmla="*/ 20723 w 188392"/>
                <a:gd name="connsiteY3" fmla="*/ 39862 h 85632"/>
                <a:gd name="connsiteX4" fmla="*/ 12845 w 188392"/>
                <a:gd name="connsiteY4" fmla="*/ 47741 h 85632"/>
                <a:gd name="connsiteX5" fmla="*/ 20723 w 188392"/>
                <a:gd name="connsiteY5" fmla="*/ 55447 h 85632"/>
                <a:gd name="connsiteX6" fmla="*/ 78953 w 188392"/>
                <a:gd name="connsiteY6" fmla="*/ 55447 h 85632"/>
                <a:gd name="connsiteX7" fmla="*/ 89743 w 188392"/>
                <a:gd name="connsiteY7" fmla="*/ 64524 h 85632"/>
                <a:gd name="connsiteX8" fmla="*/ 163216 w 188392"/>
                <a:gd name="connsiteY8" fmla="*/ 64524 h 85632"/>
                <a:gd name="connsiteX9" fmla="*/ 162874 w 188392"/>
                <a:gd name="connsiteY9" fmla="*/ 21708 h 85632"/>
                <a:gd name="connsiteX10" fmla="*/ 151913 w 188392"/>
                <a:gd name="connsiteY10" fmla="*/ 57845 h 85632"/>
                <a:gd name="connsiteX11" fmla="*/ 100704 w 188392"/>
                <a:gd name="connsiteY11" fmla="*/ 57845 h 85632"/>
                <a:gd name="connsiteX12" fmla="*/ 100533 w 188392"/>
                <a:gd name="connsiteY12" fmla="*/ 28216 h 85632"/>
                <a:gd name="connsiteX13" fmla="*/ 151741 w 188392"/>
                <a:gd name="connsiteY13" fmla="*/ 28216 h 85632"/>
                <a:gd name="connsiteX14" fmla="*/ 151913 w 188392"/>
                <a:gd name="connsiteY14" fmla="*/ 57845 h 85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392" h="85632">
                  <a:moveTo>
                    <a:pt x="162874" y="21708"/>
                  </a:moveTo>
                  <a:cubicBezTo>
                    <a:pt x="142493" y="9891"/>
                    <a:pt x="109610" y="9891"/>
                    <a:pt x="89401" y="21708"/>
                  </a:cubicBezTo>
                  <a:cubicBezTo>
                    <a:pt x="80666" y="26846"/>
                    <a:pt x="75700" y="33183"/>
                    <a:pt x="74501" y="39862"/>
                  </a:cubicBezTo>
                  <a:lnTo>
                    <a:pt x="20723" y="39862"/>
                  </a:lnTo>
                  <a:cubicBezTo>
                    <a:pt x="16442" y="39862"/>
                    <a:pt x="12845" y="43288"/>
                    <a:pt x="12845" y="47741"/>
                  </a:cubicBezTo>
                  <a:cubicBezTo>
                    <a:pt x="12845" y="52022"/>
                    <a:pt x="16270" y="55447"/>
                    <a:pt x="20723" y="55447"/>
                  </a:cubicBezTo>
                  <a:lnTo>
                    <a:pt x="78953" y="55447"/>
                  </a:lnTo>
                  <a:cubicBezTo>
                    <a:pt x="81522" y="58701"/>
                    <a:pt x="85119" y="61784"/>
                    <a:pt x="89743" y="64524"/>
                  </a:cubicBezTo>
                  <a:cubicBezTo>
                    <a:pt x="110124" y="76171"/>
                    <a:pt x="143007" y="76171"/>
                    <a:pt x="163216" y="64524"/>
                  </a:cubicBezTo>
                  <a:cubicBezTo>
                    <a:pt x="183254" y="52536"/>
                    <a:pt x="183254" y="33525"/>
                    <a:pt x="162874" y="21708"/>
                  </a:cubicBezTo>
                  <a:close/>
                  <a:moveTo>
                    <a:pt x="151913" y="57845"/>
                  </a:moveTo>
                  <a:cubicBezTo>
                    <a:pt x="137869" y="66066"/>
                    <a:pt x="114919" y="66066"/>
                    <a:pt x="100704" y="57845"/>
                  </a:cubicBezTo>
                  <a:cubicBezTo>
                    <a:pt x="86489" y="49624"/>
                    <a:pt x="86489" y="36437"/>
                    <a:pt x="100533" y="28216"/>
                  </a:cubicBezTo>
                  <a:cubicBezTo>
                    <a:pt x="114577" y="20167"/>
                    <a:pt x="137526" y="20167"/>
                    <a:pt x="151741" y="28216"/>
                  </a:cubicBezTo>
                  <a:cubicBezTo>
                    <a:pt x="165785" y="36437"/>
                    <a:pt x="165956" y="49624"/>
                    <a:pt x="151913" y="57845"/>
                  </a:cubicBezTo>
                  <a:close/>
                </a:path>
              </a:pathLst>
            </a:custGeom>
            <a:solidFill>
              <a:srgbClr val="FFFFFF"/>
            </a:solidFill>
            <a:ln w="9525" cap="flat">
              <a:noFill/>
              <a:prstDash val="solid"/>
              <a:miter/>
            </a:ln>
          </p:spPr>
          <p:txBody>
            <a:bodyPr rtlCol="0" anchor="ctr"/>
            <a:lstStyle/>
            <a:p>
              <a:endParaRPr lang="en-US" sz="1050"/>
            </a:p>
          </p:txBody>
        </p:sp>
      </p:grpSp>
      <p:sp>
        <p:nvSpPr>
          <p:cNvPr id="5" name="TextBox 4">
            <a:extLst>
              <a:ext uri="{FF2B5EF4-FFF2-40B4-BE49-F238E27FC236}">
                <a16:creationId xmlns:a16="http://schemas.microsoft.com/office/drawing/2014/main" id="{9B541275-05DD-CFE6-AA6F-E773D87921F7}"/>
              </a:ext>
            </a:extLst>
          </p:cNvPr>
          <p:cNvSpPr txBox="1"/>
          <p:nvPr/>
        </p:nvSpPr>
        <p:spPr>
          <a:xfrm>
            <a:off x="6560139" y="2112242"/>
            <a:ext cx="5631862" cy="646331"/>
          </a:xfrm>
          <a:prstGeom prst="rect">
            <a:avLst/>
          </a:prstGeom>
          <a:solidFill>
            <a:srgbClr val="FFA826">
              <a:alpha val="20245"/>
            </a:srgbClr>
          </a:solidFill>
        </p:spPr>
        <p:txBody>
          <a:bodyPr wrap="square" rtlCol="0">
            <a:spAutoFit/>
          </a:bodyPr>
          <a:lstStyle/>
          <a:p>
            <a:pPr algn="ctr"/>
            <a:r>
              <a:rPr lang="en-US" sz="3600" b="1" dirty="0">
                <a:solidFill>
                  <a:srgbClr val="FFA826"/>
                </a:solidFill>
                <a:latin typeface="Century Gothic" panose="020B0502020202020204" pitchFamily="34" charset="0"/>
              </a:rPr>
              <a:t>Title Here </a:t>
            </a:r>
          </a:p>
        </p:txBody>
      </p:sp>
      <p:sp>
        <p:nvSpPr>
          <p:cNvPr id="6" name="Rectangle 5">
            <a:extLst>
              <a:ext uri="{FF2B5EF4-FFF2-40B4-BE49-F238E27FC236}">
                <a16:creationId xmlns:a16="http://schemas.microsoft.com/office/drawing/2014/main" id="{E95F7000-6D14-925F-C552-43CF144C5F0E}"/>
              </a:ext>
            </a:extLst>
          </p:cNvPr>
          <p:cNvSpPr/>
          <p:nvPr/>
        </p:nvSpPr>
        <p:spPr>
          <a:xfrm>
            <a:off x="6560139" y="2846987"/>
            <a:ext cx="4642620" cy="1754326"/>
          </a:xfrm>
          <a:prstGeom prst="rect">
            <a:avLst/>
          </a:prstGeom>
        </p:spPr>
        <p:txBody>
          <a:bodyPr wrap="square">
            <a:spAutoFit/>
          </a:bodyPr>
          <a:lstStyle/>
          <a:p>
            <a:pPr algn="just"/>
            <a:r>
              <a:rPr lang="en-US" sz="1200" b="1" dirty="0"/>
              <a:t>Lorem Ipsum</a:t>
            </a:r>
            <a:r>
              <a:rPr lang="en-US" sz="12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200" dirty="0" err="1"/>
              <a:t>popularised</a:t>
            </a:r>
            <a:r>
              <a:rPr lang="en-US" sz="1200" dirty="0"/>
              <a:t> in the 1960s with the release of </a:t>
            </a:r>
            <a:r>
              <a:rPr lang="en-US" sz="1200" dirty="0" err="1"/>
              <a:t>Letraset</a:t>
            </a:r>
            <a:r>
              <a:rPr lang="en-US" sz="1200" dirty="0"/>
              <a:t> sheets containing Lorem Ipsum passages, and more recently with desktop publishing software like Aldus PageMaker including versions of Lorem Ipsum.</a:t>
            </a:r>
          </a:p>
        </p:txBody>
      </p:sp>
      <p:grpSp>
        <p:nvGrpSpPr>
          <p:cNvPr id="384" name="Group 383">
            <a:extLst>
              <a:ext uri="{FF2B5EF4-FFF2-40B4-BE49-F238E27FC236}">
                <a16:creationId xmlns:a16="http://schemas.microsoft.com/office/drawing/2014/main" id="{16DFF677-58EE-5815-613B-8441216C12CD}"/>
              </a:ext>
            </a:extLst>
          </p:cNvPr>
          <p:cNvGrpSpPr/>
          <p:nvPr/>
        </p:nvGrpSpPr>
        <p:grpSpPr>
          <a:xfrm>
            <a:off x="6658703" y="4891866"/>
            <a:ext cx="1656072" cy="591821"/>
            <a:chOff x="6695330" y="4923552"/>
            <a:chExt cx="1656072" cy="591821"/>
          </a:xfrm>
        </p:grpSpPr>
        <p:sp>
          <p:nvSpPr>
            <p:cNvPr id="383" name="Rectangle 382">
              <a:extLst>
                <a:ext uri="{FF2B5EF4-FFF2-40B4-BE49-F238E27FC236}">
                  <a16:creationId xmlns:a16="http://schemas.microsoft.com/office/drawing/2014/main" id="{0B7B9333-85C1-1403-AA30-819885947BFA}"/>
                </a:ext>
              </a:extLst>
            </p:cNvPr>
            <p:cNvSpPr/>
            <p:nvPr/>
          </p:nvSpPr>
          <p:spPr>
            <a:xfrm>
              <a:off x="6695330" y="4923552"/>
              <a:ext cx="1656072" cy="591821"/>
            </a:xfrm>
            <a:prstGeom prst="rect">
              <a:avLst/>
            </a:prstGeom>
            <a:solidFill>
              <a:srgbClr val="FFA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F0214E5-D673-B0F0-59BA-A454B8DBCAED}"/>
                </a:ext>
              </a:extLst>
            </p:cNvPr>
            <p:cNvSpPr txBox="1"/>
            <p:nvPr/>
          </p:nvSpPr>
          <p:spPr>
            <a:xfrm>
              <a:off x="6837706" y="5050185"/>
              <a:ext cx="1371320" cy="338554"/>
            </a:xfrm>
            <a:prstGeom prst="rect">
              <a:avLst/>
            </a:prstGeom>
            <a:noFill/>
          </p:spPr>
          <p:txBody>
            <a:bodyPr wrap="square" rtlCol="0">
              <a:spAutoFit/>
            </a:bodyPr>
            <a:lstStyle/>
            <a:p>
              <a:pPr algn="ctr"/>
              <a:r>
                <a:rPr lang="en-US" sz="1600" b="1" dirty="0">
                  <a:solidFill>
                    <a:schemeClr val="bg1"/>
                  </a:solidFill>
                  <a:latin typeface="Century Gothic" panose="020B0502020202020204" pitchFamily="34" charset="0"/>
                </a:rPr>
                <a:t>Learn more </a:t>
              </a:r>
            </a:p>
          </p:txBody>
        </p:sp>
      </p:grpSp>
    </p:spTree>
    <p:extLst>
      <p:ext uri="{BB962C8B-B14F-4D97-AF65-F5344CB8AC3E}">
        <p14:creationId xmlns:p14="http://schemas.microsoft.com/office/powerpoint/2010/main" val="16134048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aphic 776">
            <a:extLst>
              <a:ext uri="{FF2B5EF4-FFF2-40B4-BE49-F238E27FC236}">
                <a16:creationId xmlns:a16="http://schemas.microsoft.com/office/drawing/2014/main" id="{B3082F6B-C956-AEDC-C85B-898EA77B478C}"/>
              </a:ext>
            </a:extLst>
          </p:cNvPr>
          <p:cNvGrpSpPr/>
          <p:nvPr/>
        </p:nvGrpSpPr>
        <p:grpSpPr>
          <a:xfrm>
            <a:off x="6996455" y="1307882"/>
            <a:ext cx="4430795" cy="5246994"/>
            <a:chOff x="17225501" y="673816"/>
            <a:chExt cx="6778973" cy="8027731"/>
          </a:xfrm>
        </p:grpSpPr>
        <p:sp>
          <p:nvSpPr>
            <p:cNvPr id="8" name="Freeform: Shape 2">
              <a:extLst>
                <a:ext uri="{FF2B5EF4-FFF2-40B4-BE49-F238E27FC236}">
                  <a16:creationId xmlns:a16="http://schemas.microsoft.com/office/drawing/2014/main" id="{F941676A-DE15-F786-95FE-4380C49019DC}"/>
                </a:ext>
              </a:extLst>
            </p:cNvPr>
            <p:cNvSpPr/>
            <p:nvPr/>
          </p:nvSpPr>
          <p:spPr>
            <a:xfrm>
              <a:off x="20010767" y="6540119"/>
              <a:ext cx="338949" cy="214073"/>
            </a:xfrm>
            <a:custGeom>
              <a:avLst/>
              <a:gdLst>
                <a:gd name="connsiteX0" fmla="*/ 13380 w 338948"/>
                <a:gd name="connsiteY0" fmla="*/ 90452 h 214072"/>
                <a:gd name="connsiteX1" fmla="*/ 25153 w 338948"/>
                <a:gd name="connsiteY1" fmla="*/ 192314 h 214072"/>
                <a:gd name="connsiteX2" fmla="*/ 113994 w 338948"/>
                <a:gd name="connsiteY2" fmla="*/ 204624 h 214072"/>
                <a:gd name="connsiteX3" fmla="*/ 183924 w 338948"/>
                <a:gd name="connsiteY3" fmla="*/ 165377 h 214072"/>
                <a:gd name="connsiteX4" fmla="*/ 324677 w 338948"/>
                <a:gd name="connsiteY4" fmla="*/ 66547 h 214072"/>
                <a:gd name="connsiteX5" fmla="*/ 290069 w 338948"/>
                <a:gd name="connsiteY5" fmla="*/ 13385 h 214072"/>
                <a:gd name="connsiteX6" fmla="*/ 148067 w 338948"/>
                <a:gd name="connsiteY6" fmla="*/ 48708 h 214072"/>
                <a:gd name="connsiteX7" fmla="*/ 13380 w 338948"/>
                <a:gd name="connsiteY7" fmla="*/ 90452 h 214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948" h="214072">
                  <a:moveTo>
                    <a:pt x="13380" y="90452"/>
                  </a:moveTo>
                  <a:cubicBezTo>
                    <a:pt x="13380" y="127379"/>
                    <a:pt x="13380" y="180005"/>
                    <a:pt x="25153" y="192314"/>
                  </a:cubicBezTo>
                  <a:cubicBezTo>
                    <a:pt x="36927" y="204624"/>
                    <a:pt x="87770" y="220322"/>
                    <a:pt x="113994" y="204624"/>
                  </a:cubicBezTo>
                  <a:cubicBezTo>
                    <a:pt x="140218" y="188925"/>
                    <a:pt x="149137" y="165377"/>
                    <a:pt x="183924" y="165377"/>
                  </a:cubicBezTo>
                  <a:cubicBezTo>
                    <a:pt x="218711" y="165377"/>
                    <a:pt x="314687" y="103831"/>
                    <a:pt x="324677" y="66547"/>
                  </a:cubicBezTo>
                  <a:cubicBezTo>
                    <a:pt x="334667" y="29263"/>
                    <a:pt x="311298" y="13029"/>
                    <a:pt x="290069" y="13385"/>
                  </a:cubicBezTo>
                  <a:cubicBezTo>
                    <a:pt x="268840" y="13920"/>
                    <a:pt x="193379" y="32117"/>
                    <a:pt x="148067" y="48708"/>
                  </a:cubicBezTo>
                  <a:cubicBezTo>
                    <a:pt x="102755" y="65298"/>
                    <a:pt x="13380" y="90452"/>
                    <a:pt x="13380" y="90452"/>
                  </a:cubicBezTo>
                  <a:close/>
                </a:path>
              </a:pathLst>
            </a:custGeom>
            <a:solidFill>
              <a:srgbClr val="474756"/>
            </a:solidFill>
            <a:ln w="9525" cap="flat">
              <a:noFill/>
              <a:prstDash val="solid"/>
              <a:miter/>
            </a:ln>
          </p:spPr>
          <p:txBody>
            <a:bodyPr rtlCol="0" anchor="ctr"/>
            <a:lstStyle/>
            <a:p>
              <a:endParaRPr lang="en-US" sz="1000"/>
            </a:p>
          </p:txBody>
        </p:sp>
        <p:sp>
          <p:nvSpPr>
            <p:cNvPr id="9" name="Freeform: Shape 3">
              <a:extLst>
                <a:ext uri="{FF2B5EF4-FFF2-40B4-BE49-F238E27FC236}">
                  <a16:creationId xmlns:a16="http://schemas.microsoft.com/office/drawing/2014/main" id="{0A1FF95E-0048-700D-CCE1-2E7F3CFA712B}"/>
                </a:ext>
              </a:extLst>
            </p:cNvPr>
            <p:cNvSpPr/>
            <p:nvPr/>
          </p:nvSpPr>
          <p:spPr>
            <a:xfrm>
              <a:off x="19832194" y="6441111"/>
              <a:ext cx="285430" cy="214073"/>
            </a:xfrm>
            <a:custGeom>
              <a:avLst/>
              <a:gdLst>
                <a:gd name="connsiteX0" fmla="*/ 13380 w 285430"/>
                <a:gd name="connsiteY0" fmla="*/ 90451 h 214072"/>
                <a:gd name="connsiteX1" fmla="*/ 23726 w 285430"/>
                <a:gd name="connsiteY1" fmla="*/ 192315 h 214072"/>
                <a:gd name="connsiteX2" fmla="*/ 101863 w 285430"/>
                <a:gd name="connsiteY2" fmla="*/ 204624 h 214072"/>
                <a:gd name="connsiteX3" fmla="*/ 163409 w 285430"/>
                <a:gd name="connsiteY3" fmla="*/ 165377 h 214072"/>
                <a:gd name="connsiteX4" fmla="*/ 287393 w 285430"/>
                <a:gd name="connsiteY4" fmla="*/ 66546 h 214072"/>
                <a:gd name="connsiteX5" fmla="*/ 256888 w 285430"/>
                <a:gd name="connsiteY5" fmla="*/ 13385 h 214072"/>
                <a:gd name="connsiteX6" fmla="*/ 132012 w 285430"/>
                <a:gd name="connsiteY6" fmla="*/ 48707 h 214072"/>
                <a:gd name="connsiteX7" fmla="*/ 13380 w 285430"/>
                <a:gd name="connsiteY7" fmla="*/ 90451 h 214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430" h="214072">
                  <a:moveTo>
                    <a:pt x="13380" y="90451"/>
                  </a:moveTo>
                  <a:cubicBezTo>
                    <a:pt x="13380" y="127379"/>
                    <a:pt x="13380" y="180005"/>
                    <a:pt x="23726" y="192315"/>
                  </a:cubicBezTo>
                  <a:cubicBezTo>
                    <a:pt x="34073" y="204624"/>
                    <a:pt x="78850" y="220322"/>
                    <a:pt x="101863" y="204624"/>
                  </a:cubicBezTo>
                  <a:cubicBezTo>
                    <a:pt x="125054" y="188925"/>
                    <a:pt x="132904" y="165377"/>
                    <a:pt x="163409" y="165377"/>
                  </a:cubicBezTo>
                  <a:cubicBezTo>
                    <a:pt x="193914" y="165377"/>
                    <a:pt x="278473" y="103831"/>
                    <a:pt x="287393" y="66546"/>
                  </a:cubicBezTo>
                  <a:cubicBezTo>
                    <a:pt x="296313" y="29262"/>
                    <a:pt x="275619" y="13028"/>
                    <a:pt x="256888" y="13385"/>
                  </a:cubicBezTo>
                  <a:cubicBezTo>
                    <a:pt x="238156" y="13920"/>
                    <a:pt x="171794" y="32116"/>
                    <a:pt x="132012" y="48707"/>
                  </a:cubicBezTo>
                  <a:cubicBezTo>
                    <a:pt x="92051" y="65476"/>
                    <a:pt x="13380" y="90451"/>
                    <a:pt x="13380" y="90451"/>
                  </a:cubicBezTo>
                  <a:close/>
                </a:path>
              </a:pathLst>
            </a:custGeom>
            <a:solidFill>
              <a:srgbClr val="474756"/>
            </a:solidFill>
            <a:ln w="9525" cap="flat">
              <a:noFill/>
              <a:prstDash val="solid"/>
              <a:miter/>
            </a:ln>
          </p:spPr>
          <p:txBody>
            <a:bodyPr rtlCol="0" anchor="ctr"/>
            <a:lstStyle/>
            <a:p>
              <a:endParaRPr lang="en-US" sz="1000"/>
            </a:p>
          </p:txBody>
        </p:sp>
        <p:sp>
          <p:nvSpPr>
            <p:cNvPr id="10" name="Freeform: Shape 4">
              <a:extLst>
                <a:ext uri="{FF2B5EF4-FFF2-40B4-BE49-F238E27FC236}">
                  <a16:creationId xmlns:a16="http://schemas.microsoft.com/office/drawing/2014/main" id="{D5B91228-78BF-919A-7632-B7A628439B43}"/>
                </a:ext>
              </a:extLst>
            </p:cNvPr>
            <p:cNvSpPr/>
            <p:nvPr/>
          </p:nvSpPr>
          <p:spPr>
            <a:xfrm>
              <a:off x="19721233" y="5997094"/>
              <a:ext cx="267591" cy="588700"/>
            </a:xfrm>
            <a:custGeom>
              <a:avLst/>
              <a:gdLst>
                <a:gd name="connsiteX0" fmla="*/ 13380 w 267591"/>
                <a:gd name="connsiteY0" fmla="*/ 104182 h 588700"/>
                <a:gd name="connsiteX1" fmla="*/ 113994 w 267591"/>
                <a:gd name="connsiteY1" fmla="*/ 575143 h 588700"/>
                <a:gd name="connsiteX2" fmla="*/ 262239 w 267591"/>
                <a:gd name="connsiteY2" fmla="*/ 513597 h 588700"/>
                <a:gd name="connsiteX3" fmla="*/ 192666 w 267591"/>
                <a:gd name="connsiteY3" fmla="*/ 13380 h 588700"/>
                <a:gd name="connsiteX4" fmla="*/ 13380 w 267591"/>
                <a:gd name="connsiteY4" fmla="*/ 104182 h 588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591" h="588700">
                  <a:moveTo>
                    <a:pt x="13380" y="104182"/>
                  </a:moveTo>
                  <a:cubicBezTo>
                    <a:pt x="23013" y="161625"/>
                    <a:pt x="96868" y="568364"/>
                    <a:pt x="113994" y="575143"/>
                  </a:cubicBezTo>
                  <a:cubicBezTo>
                    <a:pt x="132190" y="582100"/>
                    <a:pt x="264737" y="557303"/>
                    <a:pt x="262239" y="513597"/>
                  </a:cubicBezTo>
                  <a:lnTo>
                    <a:pt x="192666" y="13380"/>
                  </a:lnTo>
                  <a:lnTo>
                    <a:pt x="13380" y="104182"/>
                  </a:lnTo>
                  <a:close/>
                </a:path>
              </a:pathLst>
            </a:custGeom>
            <a:solidFill>
              <a:srgbClr val="E22951"/>
            </a:solidFill>
            <a:ln w="9525" cap="flat">
              <a:noFill/>
              <a:prstDash val="solid"/>
              <a:miter/>
            </a:ln>
          </p:spPr>
          <p:txBody>
            <a:bodyPr rtlCol="0" anchor="ctr"/>
            <a:lstStyle/>
            <a:p>
              <a:endParaRPr lang="en-US" sz="1000"/>
            </a:p>
          </p:txBody>
        </p:sp>
        <p:sp>
          <p:nvSpPr>
            <p:cNvPr id="11" name="Freeform: Shape 5">
              <a:extLst>
                <a:ext uri="{FF2B5EF4-FFF2-40B4-BE49-F238E27FC236}">
                  <a16:creationId xmlns:a16="http://schemas.microsoft.com/office/drawing/2014/main" id="{A7BFF48B-9CD9-E641-9A31-785931DD92DD}"/>
                </a:ext>
              </a:extLst>
            </p:cNvPr>
            <p:cNvSpPr/>
            <p:nvPr/>
          </p:nvSpPr>
          <p:spPr>
            <a:xfrm>
              <a:off x="19830589" y="6197787"/>
              <a:ext cx="89197" cy="624379"/>
            </a:xfrm>
            <a:custGeom>
              <a:avLst/>
              <a:gdLst>
                <a:gd name="connsiteX0" fmla="*/ 80812 w 89197"/>
                <a:gd name="connsiteY0" fmla="*/ 13558 h 624379"/>
                <a:gd name="connsiteX1" fmla="*/ 80634 w 89197"/>
                <a:gd name="connsiteY1" fmla="*/ 599761 h 624379"/>
                <a:gd name="connsiteX2" fmla="*/ 70822 w 89197"/>
                <a:gd name="connsiteY2" fmla="*/ 613497 h 624379"/>
                <a:gd name="connsiteX3" fmla="*/ 23370 w 89197"/>
                <a:gd name="connsiteY3" fmla="*/ 613497 h 624379"/>
                <a:gd name="connsiteX4" fmla="*/ 13380 w 89197"/>
                <a:gd name="connsiteY4" fmla="*/ 599583 h 624379"/>
                <a:gd name="connsiteX5" fmla="*/ 13558 w 89197"/>
                <a:gd name="connsiteY5" fmla="*/ 13380 h 624379"/>
                <a:gd name="connsiteX6" fmla="*/ 23548 w 89197"/>
                <a:gd name="connsiteY6" fmla="*/ 27294 h 624379"/>
                <a:gd name="connsiteX7" fmla="*/ 71001 w 89197"/>
                <a:gd name="connsiteY7" fmla="*/ 27294 h 624379"/>
                <a:gd name="connsiteX8" fmla="*/ 80812 w 89197"/>
                <a:gd name="connsiteY8" fmla="*/ 13558 h 624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97" h="624379">
                  <a:moveTo>
                    <a:pt x="80812" y="13558"/>
                  </a:moveTo>
                  <a:lnTo>
                    <a:pt x="80634" y="599761"/>
                  </a:lnTo>
                  <a:cubicBezTo>
                    <a:pt x="80634" y="604756"/>
                    <a:pt x="77423" y="609573"/>
                    <a:pt x="70822" y="613497"/>
                  </a:cubicBezTo>
                  <a:cubicBezTo>
                    <a:pt x="57800" y="621168"/>
                    <a:pt x="36393" y="621168"/>
                    <a:pt x="23370" y="613497"/>
                  </a:cubicBezTo>
                  <a:cubicBezTo>
                    <a:pt x="16769" y="609751"/>
                    <a:pt x="13380" y="604578"/>
                    <a:pt x="13380" y="599583"/>
                  </a:cubicBezTo>
                  <a:lnTo>
                    <a:pt x="13558" y="13380"/>
                  </a:lnTo>
                  <a:cubicBezTo>
                    <a:pt x="13558" y="18375"/>
                    <a:pt x="16769" y="23370"/>
                    <a:pt x="23548" y="27294"/>
                  </a:cubicBezTo>
                  <a:cubicBezTo>
                    <a:pt x="36749" y="34965"/>
                    <a:pt x="57978" y="34965"/>
                    <a:pt x="71001" y="27294"/>
                  </a:cubicBezTo>
                  <a:cubicBezTo>
                    <a:pt x="77602" y="23548"/>
                    <a:pt x="80812" y="18553"/>
                    <a:pt x="80812" y="13558"/>
                  </a:cubicBezTo>
                  <a:close/>
                </a:path>
              </a:pathLst>
            </a:custGeom>
            <a:solidFill>
              <a:srgbClr val="545466"/>
            </a:solidFill>
            <a:ln w="9525" cap="flat">
              <a:noFill/>
              <a:prstDash val="solid"/>
              <a:miter/>
            </a:ln>
          </p:spPr>
          <p:txBody>
            <a:bodyPr rtlCol="0" anchor="ctr"/>
            <a:lstStyle/>
            <a:p>
              <a:endParaRPr lang="en-US" sz="1000"/>
            </a:p>
          </p:txBody>
        </p:sp>
        <p:sp>
          <p:nvSpPr>
            <p:cNvPr id="12" name="Freeform: Shape 6">
              <a:extLst>
                <a:ext uri="{FF2B5EF4-FFF2-40B4-BE49-F238E27FC236}">
                  <a16:creationId xmlns:a16="http://schemas.microsoft.com/office/drawing/2014/main" id="{50CB84F9-399E-DC31-78CE-14A582AAFA6C}"/>
                </a:ext>
              </a:extLst>
            </p:cNvPr>
            <p:cNvSpPr/>
            <p:nvPr/>
          </p:nvSpPr>
          <p:spPr>
            <a:xfrm>
              <a:off x="19830834" y="6178476"/>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4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4"/>
                    <a:pt x="83778" y="39113"/>
                    <a:pt x="70756" y="46605"/>
                  </a:cubicBezTo>
                  <a:cubicBezTo>
                    <a:pt x="57733" y="54276"/>
                    <a:pt x="36326" y="54276"/>
                    <a:pt x="23303" y="46605"/>
                  </a:cubicBezTo>
                  <a:cubicBezTo>
                    <a:pt x="10102" y="38935"/>
                    <a:pt x="10102" y="26625"/>
                    <a:pt x="23124" y="19133"/>
                  </a:cubicBezTo>
                  <a:cubicBezTo>
                    <a:pt x="36147"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13" name="Freeform: Shape 7">
              <a:extLst>
                <a:ext uri="{FF2B5EF4-FFF2-40B4-BE49-F238E27FC236}">
                  <a16:creationId xmlns:a16="http://schemas.microsoft.com/office/drawing/2014/main" id="{F97168A9-87B8-A6E4-1EA8-E206FD26A911}"/>
                </a:ext>
              </a:extLst>
            </p:cNvPr>
            <p:cNvSpPr/>
            <p:nvPr/>
          </p:nvSpPr>
          <p:spPr>
            <a:xfrm>
              <a:off x="19300402" y="5885241"/>
              <a:ext cx="89197" cy="624379"/>
            </a:xfrm>
            <a:custGeom>
              <a:avLst/>
              <a:gdLst>
                <a:gd name="connsiteX0" fmla="*/ 80812 w 89197"/>
                <a:gd name="connsiteY0" fmla="*/ 13558 h 624379"/>
                <a:gd name="connsiteX1" fmla="*/ 80634 w 89197"/>
                <a:gd name="connsiteY1" fmla="*/ 599761 h 624379"/>
                <a:gd name="connsiteX2" fmla="*/ 70822 w 89197"/>
                <a:gd name="connsiteY2" fmla="*/ 613497 h 624379"/>
                <a:gd name="connsiteX3" fmla="*/ 23370 w 89197"/>
                <a:gd name="connsiteY3" fmla="*/ 613497 h 624379"/>
                <a:gd name="connsiteX4" fmla="*/ 13380 w 89197"/>
                <a:gd name="connsiteY4" fmla="*/ 599582 h 624379"/>
                <a:gd name="connsiteX5" fmla="*/ 13558 w 89197"/>
                <a:gd name="connsiteY5" fmla="*/ 13380 h 624379"/>
                <a:gd name="connsiteX6" fmla="*/ 23548 w 89197"/>
                <a:gd name="connsiteY6" fmla="*/ 27294 h 624379"/>
                <a:gd name="connsiteX7" fmla="*/ 71001 w 89197"/>
                <a:gd name="connsiteY7" fmla="*/ 27294 h 624379"/>
                <a:gd name="connsiteX8" fmla="*/ 80812 w 89197"/>
                <a:gd name="connsiteY8" fmla="*/ 13558 h 624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97" h="624379">
                  <a:moveTo>
                    <a:pt x="80812" y="13558"/>
                  </a:moveTo>
                  <a:lnTo>
                    <a:pt x="80634" y="599761"/>
                  </a:lnTo>
                  <a:cubicBezTo>
                    <a:pt x="80634" y="604756"/>
                    <a:pt x="77423" y="609572"/>
                    <a:pt x="70822" y="613497"/>
                  </a:cubicBezTo>
                  <a:cubicBezTo>
                    <a:pt x="57800" y="621168"/>
                    <a:pt x="36392" y="621168"/>
                    <a:pt x="23370" y="613497"/>
                  </a:cubicBezTo>
                  <a:cubicBezTo>
                    <a:pt x="16769" y="609751"/>
                    <a:pt x="13380" y="604577"/>
                    <a:pt x="13380" y="599582"/>
                  </a:cubicBezTo>
                  <a:lnTo>
                    <a:pt x="13558" y="13380"/>
                  </a:lnTo>
                  <a:cubicBezTo>
                    <a:pt x="13558" y="18375"/>
                    <a:pt x="16769" y="23370"/>
                    <a:pt x="23548" y="27294"/>
                  </a:cubicBezTo>
                  <a:cubicBezTo>
                    <a:pt x="36749" y="34965"/>
                    <a:pt x="57978" y="34965"/>
                    <a:pt x="71001" y="27294"/>
                  </a:cubicBezTo>
                  <a:cubicBezTo>
                    <a:pt x="77423" y="23548"/>
                    <a:pt x="80634" y="18553"/>
                    <a:pt x="80812" y="13558"/>
                  </a:cubicBezTo>
                  <a:close/>
                </a:path>
              </a:pathLst>
            </a:custGeom>
            <a:solidFill>
              <a:srgbClr val="474756"/>
            </a:solidFill>
            <a:ln w="9525" cap="flat">
              <a:noFill/>
              <a:prstDash val="solid"/>
              <a:miter/>
            </a:ln>
          </p:spPr>
          <p:txBody>
            <a:bodyPr rtlCol="0" anchor="ctr"/>
            <a:lstStyle/>
            <a:p>
              <a:endParaRPr lang="en-US" sz="1000"/>
            </a:p>
          </p:txBody>
        </p:sp>
        <p:sp>
          <p:nvSpPr>
            <p:cNvPr id="14" name="Freeform: Shape 8">
              <a:extLst>
                <a:ext uri="{FF2B5EF4-FFF2-40B4-BE49-F238E27FC236}">
                  <a16:creationId xmlns:a16="http://schemas.microsoft.com/office/drawing/2014/main" id="{9D9F9721-D572-7B4B-4FC0-AC2FD9381D0D}"/>
                </a:ext>
              </a:extLst>
            </p:cNvPr>
            <p:cNvSpPr/>
            <p:nvPr/>
          </p:nvSpPr>
          <p:spPr>
            <a:xfrm>
              <a:off x="19300647" y="5865929"/>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4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3"/>
                    <a:pt x="83778" y="39113"/>
                    <a:pt x="70756" y="46605"/>
                  </a:cubicBezTo>
                  <a:cubicBezTo>
                    <a:pt x="57733" y="54276"/>
                    <a:pt x="36326" y="54276"/>
                    <a:pt x="23303" y="46605"/>
                  </a:cubicBezTo>
                  <a:cubicBezTo>
                    <a:pt x="10102" y="38935"/>
                    <a:pt x="10102" y="26625"/>
                    <a:pt x="23124" y="19133"/>
                  </a:cubicBezTo>
                  <a:cubicBezTo>
                    <a:pt x="36147"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15" name="Freeform: Shape 9">
              <a:extLst>
                <a:ext uri="{FF2B5EF4-FFF2-40B4-BE49-F238E27FC236}">
                  <a16:creationId xmlns:a16="http://schemas.microsoft.com/office/drawing/2014/main" id="{59897DBB-5FEB-32F1-B313-9C9D0577186C}"/>
                </a:ext>
              </a:extLst>
            </p:cNvPr>
            <p:cNvSpPr/>
            <p:nvPr/>
          </p:nvSpPr>
          <p:spPr>
            <a:xfrm>
              <a:off x="19250808" y="6460383"/>
              <a:ext cx="160555" cy="570861"/>
            </a:xfrm>
            <a:custGeom>
              <a:avLst/>
              <a:gdLst>
                <a:gd name="connsiteX0" fmla="*/ 159127 w 160554"/>
                <a:gd name="connsiteY0" fmla="*/ 13558 h 570860"/>
                <a:gd name="connsiteX1" fmla="*/ 80634 w 160554"/>
                <a:gd name="connsiteY1" fmla="*/ 549989 h 570860"/>
                <a:gd name="connsiteX2" fmla="*/ 70822 w 160554"/>
                <a:gd name="connsiteY2" fmla="*/ 563725 h 570860"/>
                <a:gd name="connsiteX3" fmla="*/ 23370 w 160554"/>
                <a:gd name="connsiteY3" fmla="*/ 563725 h 570860"/>
                <a:gd name="connsiteX4" fmla="*/ 13380 w 160554"/>
                <a:gd name="connsiteY4" fmla="*/ 549811 h 570860"/>
                <a:gd name="connsiteX5" fmla="*/ 91873 w 160554"/>
                <a:gd name="connsiteY5" fmla="*/ 13380 h 570860"/>
                <a:gd name="connsiteX6" fmla="*/ 101863 w 160554"/>
                <a:gd name="connsiteY6" fmla="*/ 27294 h 570860"/>
                <a:gd name="connsiteX7" fmla="*/ 149316 w 160554"/>
                <a:gd name="connsiteY7" fmla="*/ 27294 h 570860"/>
                <a:gd name="connsiteX8" fmla="*/ 159127 w 160554"/>
                <a:gd name="connsiteY8" fmla="*/ 13558 h 57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554" h="570860">
                  <a:moveTo>
                    <a:pt x="159127" y="13558"/>
                  </a:moveTo>
                  <a:lnTo>
                    <a:pt x="80634" y="549989"/>
                  </a:lnTo>
                  <a:cubicBezTo>
                    <a:pt x="80634" y="554984"/>
                    <a:pt x="77423" y="559801"/>
                    <a:pt x="70822" y="563725"/>
                  </a:cubicBezTo>
                  <a:cubicBezTo>
                    <a:pt x="57800" y="571396"/>
                    <a:pt x="36392" y="571396"/>
                    <a:pt x="23370" y="563725"/>
                  </a:cubicBezTo>
                  <a:cubicBezTo>
                    <a:pt x="16769" y="559979"/>
                    <a:pt x="13380" y="554806"/>
                    <a:pt x="13380" y="549811"/>
                  </a:cubicBezTo>
                  <a:lnTo>
                    <a:pt x="91873" y="13380"/>
                  </a:lnTo>
                  <a:cubicBezTo>
                    <a:pt x="91873" y="18375"/>
                    <a:pt x="95084" y="23370"/>
                    <a:pt x="101863" y="27294"/>
                  </a:cubicBezTo>
                  <a:cubicBezTo>
                    <a:pt x="115064" y="34965"/>
                    <a:pt x="136293" y="34965"/>
                    <a:pt x="149316" y="27294"/>
                  </a:cubicBezTo>
                  <a:cubicBezTo>
                    <a:pt x="155916" y="23548"/>
                    <a:pt x="159127" y="18553"/>
                    <a:pt x="159127" y="13558"/>
                  </a:cubicBezTo>
                  <a:close/>
                </a:path>
              </a:pathLst>
            </a:custGeom>
            <a:solidFill>
              <a:srgbClr val="474756"/>
            </a:solidFill>
            <a:ln w="9525" cap="flat">
              <a:noFill/>
              <a:prstDash val="solid"/>
              <a:miter/>
            </a:ln>
          </p:spPr>
          <p:txBody>
            <a:bodyPr rtlCol="0" anchor="ctr"/>
            <a:lstStyle/>
            <a:p>
              <a:endParaRPr lang="en-US" sz="1000"/>
            </a:p>
          </p:txBody>
        </p:sp>
        <p:sp>
          <p:nvSpPr>
            <p:cNvPr id="16" name="Freeform: Shape 10">
              <a:extLst>
                <a:ext uri="{FF2B5EF4-FFF2-40B4-BE49-F238E27FC236}">
                  <a16:creationId xmlns:a16="http://schemas.microsoft.com/office/drawing/2014/main" id="{7332891F-7768-310E-D0ED-FB0C2DB010F4}"/>
                </a:ext>
              </a:extLst>
            </p:cNvPr>
            <p:cNvSpPr/>
            <p:nvPr/>
          </p:nvSpPr>
          <p:spPr>
            <a:xfrm>
              <a:off x="19329369" y="6441027"/>
              <a:ext cx="89197" cy="53518"/>
            </a:xfrm>
            <a:custGeom>
              <a:avLst/>
              <a:gdLst>
                <a:gd name="connsiteX0" fmla="*/ 70577 w 89197"/>
                <a:gd name="connsiteY0" fmla="*/ 18999 h 53518"/>
                <a:gd name="connsiteX1" fmla="*/ 70756 w 89197"/>
                <a:gd name="connsiteY1" fmla="*/ 46472 h 53518"/>
                <a:gd name="connsiteX2" fmla="*/ 23303 w 89197"/>
                <a:gd name="connsiteY2" fmla="*/ 46472 h 53518"/>
                <a:gd name="connsiteX3" fmla="*/ 23124 w 89197"/>
                <a:gd name="connsiteY3" fmla="*/ 18999 h 53518"/>
                <a:gd name="connsiteX4" fmla="*/ 70577 w 89197"/>
                <a:gd name="connsiteY4" fmla="*/ 18999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8999"/>
                  </a:moveTo>
                  <a:cubicBezTo>
                    <a:pt x="83778" y="26670"/>
                    <a:pt x="83778" y="38979"/>
                    <a:pt x="70756" y="46472"/>
                  </a:cubicBezTo>
                  <a:cubicBezTo>
                    <a:pt x="57733" y="54143"/>
                    <a:pt x="36326" y="54143"/>
                    <a:pt x="23303" y="46472"/>
                  </a:cubicBezTo>
                  <a:cubicBezTo>
                    <a:pt x="10102" y="38801"/>
                    <a:pt x="10102" y="26491"/>
                    <a:pt x="23124" y="18999"/>
                  </a:cubicBezTo>
                  <a:cubicBezTo>
                    <a:pt x="36147" y="11506"/>
                    <a:pt x="57555" y="11506"/>
                    <a:pt x="70577" y="18999"/>
                  </a:cubicBezTo>
                  <a:close/>
                </a:path>
              </a:pathLst>
            </a:custGeom>
            <a:solidFill>
              <a:srgbClr val="474756"/>
            </a:solidFill>
            <a:ln w="9525" cap="flat">
              <a:noFill/>
              <a:prstDash val="solid"/>
              <a:miter/>
            </a:ln>
          </p:spPr>
          <p:txBody>
            <a:bodyPr rtlCol="0" anchor="ctr"/>
            <a:lstStyle/>
            <a:p>
              <a:endParaRPr lang="en-US" sz="1000"/>
            </a:p>
          </p:txBody>
        </p:sp>
        <p:sp>
          <p:nvSpPr>
            <p:cNvPr id="17" name="Freeform: Shape 11">
              <a:extLst>
                <a:ext uri="{FF2B5EF4-FFF2-40B4-BE49-F238E27FC236}">
                  <a16:creationId xmlns:a16="http://schemas.microsoft.com/office/drawing/2014/main" id="{C7FED47D-F180-6E2A-C113-01B2EDDCB55D}"/>
                </a:ext>
              </a:extLst>
            </p:cNvPr>
            <p:cNvSpPr/>
            <p:nvPr/>
          </p:nvSpPr>
          <p:spPr>
            <a:xfrm>
              <a:off x="18796974" y="6201711"/>
              <a:ext cx="160555" cy="570861"/>
            </a:xfrm>
            <a:custGeom>
              <a:avLst/>
              <a:gdLst>
                <a:gd name="connsiteX0" fmla="*/ 159128 w 160554"/>
                <a:gd name="connsiteY0" fmla="*/ 13558 h 570860"/>
                <a:gd name="connsiteX1" fmla="*/ 80634 w 160554"/>
                <a:gd name="connsiteY1" fmla="*/ 549989 h 570860"/>
                <a:gd name="connsiteX2" fmla="*/ 70822 w 160554"/>
                <a:gd name="connsiteY2" fmla="*/ 563725 h 570860"/>
                <a:gd name="connsiteX3" fmla="*/ 23370 w 160554"/>
                <a:gd name="connsiteY3" fmla="*/ 563725 h 570860"/>
                <a:gd name="connsiteX4" fmla="*/ 13380 w 160554"/>
                <a:gd name="connsiteY4" fmla="*/ 549811 h 570860"/>
                <a:gd name="connsiteX5" fmla="*/ 91873 w 160554"/>
                <a:gd name="connsiteY5" fmla="*/ 13380 h 570860"/>
                <a:gd name="connsiteX6" fmla="*/ 101863 w 160554"/>
                <a:gd name="connsiteY6" fmla="*/ 27294 h 570860"/>
                <a:gd name="connsiteX7" fmla="*/ 149316 w 160554"/>
                <a:gd name="connsiteY7" fmla="*/ 27294 h 570860"/>
                <a:gd name="connsiteX8" fmla="*/ 159128 w 160554"/>
                <a:gd name="connsiteY8" fmla="*/ 13558 h 57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554" h="570860">
                  <a:moveTo>
                    <a:pt x="159128" y="13558"/>
                  </a:moveTo>
                  <a:lnTo>
                    <a:pt x="80634" y="549989"/>
                  </a:lnTo>
                  <a:cubicBezTo>
                    <a:pt x="80634" y="554984"/>
                    <a:pt x="77423" y="559801"/>
                    <a:pt x="70822" y="563725"/>
                  </a:cubicBezTo>
                  <a:cubicBezTo>
                    <a:pt x="57800" y="571396"/>
                    <a:pt x="36392" y="571396"/>
                    <a:pt x="23370" y="563725"/>
                  </a:cubicBezTo>
                  <a:cubicBezTo>
                    <a:pt x="16769" y="559979"/>
                    <a:pt x="13380" y="554806"/>
                    <a:pt x="13380" y="549811"/>
                  </a:cubicBezTo>
                  <a:lnTo>
                    <a:pt x="91873" y="13380"/>
                  </a:lnTo>
                  <a:cubicBezTo>
                    <a:pt x="91873" y="18375"/>
                    <a:pt x="95084" y="23370"/>
                    <a:pt x="101863" y="27294"/>
                  </a:cubicBezTo>
                  <a:cubicBezTo>
                    <a:pt x="115064" y="34965"/>
                    <a:pt x="136293" y="34965"/>
                    <a:pt x="149316" y="27294"/>
                  </a:cubicBezTo>
                  <a:cubicBezTo>
                    <a:pt x="155738" y="23548"/>
                    <a:pt x="159128" y="18553"/>
                    <a:pt x="159128" y="13558"/>
                  </a:cubicBezTo>
                  <a:close/>
                </a:path>
              </a:pathLst>
            </a:custGeom>
            <a:solidFill>
              <a:srgbClr val="474756"/>
            </a:solidFill>
            <a:ln w="9525" cap="flat">
              <a:noFill/>
              <a:prstDash val="solid"/>
              <a:miter/>
            </a:ln>
          </p:spPr>
          <p:txBody>
            <a:bodyPr rtlCol="0" anchor="ctr"/>
            <a:lstStyle/>
            <a:p>
              <a:endParaRPr lang="en-US" sz="1000"/>
            </a:p>
          </p:txBody>
        </p:sp>
        <p:sp>
          <p:nvSpPr>
            <p:cNvPr id="18" name="Freeform: Shape 12">
              <a:extLst>
                <a:ext uri="{FF2B5EF4-FFF2-40B4-BE49-F238E27FC236}">
                  <a16:creationId xmlns:a16="http://schemas.microsoft.com/office/drawing/2014/main" id="{8DAE9BAB-CDD5-A19B-42E3-5CA02B6FBFD2}"/>
                </a:ext>
              </a:extLst>
            </p:cNvPr>
            <p:cNvSpPr/>
            <p:nvPr/>
          </p:nvSpPr>
          <p:spPr>
            <a:xfrm>
              <a:off x="18875534" y="6182400"/>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4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4"/>
                    <a:pt x="83778" y="39113"/>
                    <a:pt x="70756" y="46605"/>
                  </a:cubicBezTo>
                  <a:cubicBezTo>
                    <a:pt x="57733" y="54276"/>
                    <a:pt x="36326" y="54276"/>
                    <a:pt x="23303" y="46605"/>
                  </a:cubicBezTo>
                  <a:cubicBezTo>
                    <a:pt x="10102" y="38935"/>
                    <a:pt x="10102" y="26625"/>
                    <a:pt x="23124" y="19133"/>
                  </a:cubicBezTo>
                  <a:cubicBezTo>
                    <a:pt x="36147"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19" name="Freeform: Shape 13">
              <a:extLst>
                <a:ext uri="{FF2B5EF4-FFF2-40B4-BE49-F238E27FC236}">
                  <a16:creationId xmlns:a16="http://schemas.microsoft.com/office/drawing/2014/main" id="{F2D31897-E805-1D63-3E06-508A02530672}"/>
                </a:ext>
              </a:extLst>
            </p:cNvPr>
            <p:cNvSpPr/>
            <p:nvPr/>
          </p:nvSpPr>
          <p:spPr>
            <a:xfrm>
              <a:off x="19242869" y="6397587"/>
              <a:ext cx="374627" cy="231912"/>
            </a:xfrm>
            <a:custGeom>
              <a:avLst/>
              <a:gdLst>
                <a:gd name="connsiteX0" fmla="*/ 21497 w 374627"/>
                <a:gd name="connsiteY0" fmla="*/ 191775 h 231912"/>
                <a:gd name="connsiteX1" fmla="*/ 21319 w 374627"/>
                <a:gd name="connsiteY1" fmla="*/ 214966 h 231912"/>
                <a:gd name="connsiteX2" fmla="*/ 61457 w 374627"/>
                <a:gd name="connsiteY2" fmla="*/ 214966 h 231912"/>
                <a:gd name="connsiteX3" fmla="*/ 362051 w 374627"/>
                <a:gd name="connsiteY3" fmla="*/ 41389 h 231912"/>
                <a:gd name="connsiteX4" fmla="*/ 362230 w 374627"/>
                <a:gd name="connsiteY4" fmla="*/ 18197 h 231912"/>
                <a:gd name="connsiteX5" fmla="*/ 322091 w 374627"/>
                <a:gd name="connsiteY5" fmla="*/ 18197 h 231912"/>
                <a:gd name="connsiteX6" fmla="*/ 21497 w 374627"/>
                <a:gd name="connsiteY6" fmla="*/ 191775 h 23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627" h="231912">
                  <a:moveTo>
                    <a:pt x="21497" y="191775"/>
                  </a:moveTo>
                  <a:cubicBezTo>
                    <a:pt x="10793" y="198019"/>
                    <a:pt x="10615" y="208722"/>
                    <a:pt x="21319" y="214966"/>
                  </a:cubicBezTo>
                  <a:cubicBezTo>
                    <a:pt x="32022" y="221210"/>
                    <a:pt x="50754" y="221210"/>
                    <a:pt x="61457" y="214966"/>
                  </a:cubicBezTo>
                  <a:lnTo>
                    <a:pt x="362051" y="41389"/>
                  </a:lnTo>
                  <a:cubicBezTo>
                    <a:pt x="373469" y="34788"/>
                    <a:pt x="372933" y="24441"/>
                    <a:pt x="362230" y="18197"/>
                  </a:cubicBezTo>
                  <a:cubicBezTo>
                    <a:pt x="351526" y="11953"/>
                    <a:pt x="333686" y="11597"/>
                    <a:pt x="322091" y="18197"/>
                  </a:cubicBezTo>
                  <a:lnTo>
                    <a:pt x="21497" y="191775"/>
                  </a:lnTo>
                  <a:close/>
                </a:path>
              </a:pathLst>
            </a:custGeom>
            <a:solidFill>
              <a:srgbClr val="474756"/>
            </a:solidFill>
            <a:ln w="9525" cap="flat">
              <a:noFill/>
              <a:prstDash val="solid"/>
              <a:miter/>
            </a:ln>
          </p:spPr>
          <p:txBody>
            <a:bodyPr rtlCol="0" anchor="ctr"/>
            <a:lstStyle/>
            <a:p>
              <a:endParaRPr lang="en-US" sz="1000"/>
            </a:p>
          </p:txBody>
        </p:sp>
        <p:sp>
          <p:nvSpPr>
            <p:cNvPr id="20" name="Freeform: Shape 14">
              <a:extLst>
                <a:ext uri="{FF2B5EF4-FFF2-40B4-BE49-F238E27FC236}">
                  <a16:creationId xmlns:a16="http://schemas.microsoft.com/office/drawing/2014/main" id="{B519103B-D617-F51A-0CDE-F9114795D5D1}"/>
                </a:ext>
              </a:extLst>
            </p:cNvPr>
            <p:cNvSpPr/>
            <p:nvPr/>
          </p:nvSpPr>
          <p:spPr>
            <a:xfrm>
              <a:off x="18853614" y="6172989"/>
              <a:ext cx="374627" cy="231912"/>
            </a:xfrm>
            <a:custGeom>
              <a:avLst/>
              <a:gdLst>
                <a:gd name="connsiteX0" fmla="*/ 21497 w 374627"/>
                <a:gd name="connsiteY0" fmla="*/ 191775 h 231912"/>
                <a:gd name="connsiteX1" fmla="*/ 21319 w 374627"/>
                <a:gd name="connsiteY1" fmla="*/ 214966 h 231912"/>
                <a:gd name="connsiteX2" fmla="*/ 61457 w 374627"/>
                <a:gd name="connsiteY2" fmla="*/ 214966 h 231912"/>
                <a:gd name="connsiteX3" fmla="*/ 362051 w 374627"/>
                <a:gd name="connsiteY3" fmla="*/ 41388 h 231912"/>
                <a:gd name="connsiteX4" fmla="*/ 362230 w 374627"/>
                <a:gd name="connsiteY4" fmla="*/ 18197 h 231912"/>
                <a:gd name="connsiteX5" fmla="*/ 322091 w 374627"/>
                <a:gd name="connsiteY5" fmla="*/ 18197 h 231912"/>
                <a:gd name="connsiteX6" fmla="*/ 21497 w 374627"/>
                <a:gd name="connsiteY6" fmla="*/ 191775 h 23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627" h="231912">
                  <a:moveTo>
                    <a:pt x="21497" y="191775"/>
                  </a:moveTo>
                  <a:cubicBezTo>
                    <a:pt x="10793" y="198018"/>
                    <a:pt x="10615" y="208722"/>
                    <a:pt x="21319" y="214966"/>
                  </a:cubicBezTo>
                  <a:cubicBezTo>
                    <a:pt x="32022" y="221210"/>
                    <a:pt x="50754" y="221210"/>
                    <a:pt x="61457" y="214966"/>
                  </a:cubicBezTo>
                  <a:lnTo>
                    <a:pt x="362051" y="41388"/>
                  </a:lnTo>
                  <a:cubicBezTo>
                    <a:pt x="373468" y="34788"/>
                    <a:pt x="372933" y="24441"/>
                    <a:pt x="362230" y="18197"/>
                  </a:cubicBezTo>
                  <a:cubicBezTo>
                    <a:pt x="351526" y="11953"/>
                    <a:pt x="333687" y="11597"/>
                    <a:pt x="322091" y="18197"/>
                  </a:cubicBezTo>
                  <a:lnTo>
                    <a:pt x="21497" y="191775"/>
                  </a:lnTo>
                  <a:close/>
                </a:path>
              </a:pathLst>
            </a:custGeom>
            <a:solidFill>
              <a:srgbClr val="474756"/>
            </a:solidFill>
            <a:ln w="9525" cap="flat">
              <a:noFill/>
              <a:prstDash val="solid"/>
              <a:miter/>
            </a:ln>
          </p:spPr>
          <p:txBody>
            <a:bodyPr rtlCol="0" anchor="ctr"/>
            <a:lstStyle/>
            <a:p>
              <a:endParaRPr lang="en-US" sz="1000"/>
            </a:p>
          </p:txBody>
        </p:sp>
        <p:sp>
          <p:nvSpPr>
            <p:cNvPr id="21" name="Freeform: Shape 15">
              <a:extLst>
                <a:ext uri="{FF2B5EF4-FFF2-40B4-BE49-F238E27FC236}">
                  <a16:creationId xmlns:a16="http://schemas.microsoft.com/office/drawing/2014/main" id="{021098F5-1CD0-90D7-1B36-3B12AABDF4EE}"/>
                </a:ext>
              </a:extLst>
            </p:cNvPr>
            <p:cNvSpPr/>
            <p:nvPr/>
          </p:nvSpPr>
          <p:spPr>
            <a:xfrm>
              <a:off x="18842821" y="6148728"/>
              <a:ext cx="1106043" cy="392467"/>
            </a:xfrm>
            <a:custGeom>
              <a:avLst/>
              <a:gdLst>
                <a:gd name="connsiteX0" fmla="*/ 1098015 w 1106042"/>
                <a:gd name="connsiteY0" fmla="*/ 76531 h 392466"/>
                <a:gd name="connsiteX1" fmla="*/ 1098015 w 1106042"/>
                <a:gd name="connsiteY1" fmla="*/ 134688 h 392466"/>
                <a:gd name="connsiteX2" fmla="*/ 1070007 w 1106042"/>
                <a:gd name="connsiteY2" fmla="*/ 168404 h 392466"/>
                <a:gd name="connsiteX3" fmla="*/ 610286 w 1106042"/>
                <a:gd name="connsiteY3" fmla="*/ 380336 h 392466"/>
                <a:gd name="connsiteX4" fmla="*/ 510385 w 1106042"/>
                <a:gd name="connsiteY4" fmla="*/ 377482 h 392466"/>
                <a:gd name="connsiteX5" fmla="*/ 35679 w 1106042"/>
                <a:gd name="connsiteY5" fmla="*/ 103112 h 392466"/>
                <a:gd name="connsiteX6" fmla="*/ 13380 w 1106042"/>
                <a:gd name="connsiteY6" fmla="*/ 72250 h 392466"/>
                <a:gd name="connsiteX7" fmla="*/ 13380 w 1106042"/>
                <a:gd name="connsiteY7" fmla="*/ 13380 h 392466"/>
                <a:gd name="connsiteX8" fmla="*/ 35679 w 1106042"/>
                <a:gd name="connsiteY8" fmla="*/ 44242 h 392466"/>
                <a:gd name="connsiteX9" fmla="*/ 510385 w 1106042"/>
                <a:gd name="connsiteY9" fmla="*/ 318612 h 392466"/>
                <a:gd name="connsiteX10" fmla="*/ 610286 w 1106042"/>
                <a:gd name="connsiteY10" fmla="*/ 322180 h 392466"/>
                <a:gd name="connsiteX11" fmla="*/ 1070007 w 1106042"/>
                <a:gd name="connsiteY11" fmla="*/ 110247 h 392466"/>
                <a:gd name="connsiteX12" fmla="*/ 1098015 w 1106042"/>
                <a:gd name="connsiteY12" fmla="*/ 76531 h 39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6042" h="392466">
                  <a:moveTo>
                    <a:pt x="1098015" y="76531"/>
                  </a:moveTo>
                  <a:lnTo>
                    <a:pt x="1098015" y="134688"/>
                  </a:lnTo>
                  <a:cubicBezTo>
                    <a:pt x="1098015" y="147710"/>
                    <a:pt x="1088739" y="159841"/>
                    <a:pt x="1070007" y="168404"/>
                  </a:cubicBezTo>
                  <a:lnTo>
                    <a:pt x="610286" y="380336"/>
                  </a:lnTo>
                  <a:cubicBezTo>
                    <a:pt x="580137" y="393894"/>
                    <a:pt x="537680" y="393359"/>
                    <a:pt x="510385" y="377482"/>
                  </a:cubicBezTo>
                  <a:lnTo>
                    <a:pt x="35679" y="103112"/>
                  </a:lnTo>
                  <a:cubicBezTo>
                    <a:pt x="20515" y="94549"/>
                    <a:pt x="13380" y="83667"/>
                    <a:pt x="13380" y="72250"/>
                  </a:cubicBezTo>
                  <a:lnTo>
                    <a:pt x="13380" y="13380"/>
                  </a:lnTo>
                  <a:cubicBezTo>
                    <a:pt x="13380" y="24797"/>
                    <a:pt x="20515" y="36393"/>
                    <a:pt x="35679" y="44242"/>
                  </a:cubicBezTo>
                  <a:lnTo>
                    <a:pt x="510385" y="318612"/>
                  </a:lnTo>
                  <a:cubicBezTo>
                    <a:pt x="537680" y="334489"/>
                    <a:pt x="580137" y="335916"/>
                    <a:pt x="610286" y="322180"/>
                  </a:cubicBezTo>
                  <a:lnTo>
                    <a:pt x="1070007" y="110247"/>
                  </a:lnTo>
                  <a:cubicBezTo>
                    <a:pt x="1088739" y="101506"/>
                    <a:pt x="1098015" y="88662"/>
                    <a:pt x="1098015" y="76531"/>
                  </a:cubicBezTo>
                  <a:close/>
                </a:path>
              </a:pathLst>
            </a:custGeom>
            <a:solidFill>
              <a:srgbClr val="96654D"/>
            </a:solidFill>
            <a:ln w="9525" cap="flat">
              <a:noFill/>
              <a:prstDash val="solid"/>
              <a:miter/>
            </a:ln>
          </p:spPr>
          <p:txBody>
            <a:bodyPr rtlCol="0" anchor="ctr"/>
            <a:lstStyle/>
            <a:p>
              <a:endParaRPr lang="en-US" sz="1000"/>
            </a:p>
          </p:txBody>
        </p:sp>
        <p:sp>
          <p:nvSpPr>
            <p:cNvPr id="22" name="Freeform: Shape 16">
              <a:extLst>
                <a:ext uri="{FF2B5EF4-FFF2-40B4-BE49-F238E27FC236}">
                  <a16:creationId xmlns:a16="http://schemas.microsoft.com/office/drawing/2014/main" id="{103408E3-463C-2413-A358-050571DB7528}"/>
                </a:ext>
              </a:extLst>
            </p:cNvPr>
            <p:cNvSpPr/>
            <p:nvPr/>
          </p:nvSpPr>
          <p:spPr>
            <a:xfrm>
              <a:off x="18843373" y="5839413"/>
              <a:ext cx="1106043" cy="642218"/>
            </a:xfrm>
            <a:custGeom>
              <a:avLst/>
              <a:gdLst>
                <a:gd name="connsiteX0" fmla="*/ 1076056 w 1106042"/>
                <a:gd name="connsiteY0" fmla="*/ 355520 h 642218"/>
                <a:gd name="connsiteX1" fmla="*/ 1069991 w 1106042"/>
                <a:gd name="connsiteY1" fmla="*/ 420098 h 642218"/>
                <a:gd name="connsiteX2" fmla="*/ 610448 w 1106042"/>
                <a:gd name="connsiteY2" fmla="*/ 631852 h 642218"/>
                <a:gd name="connsiteX3" fmla="*/ 510726 w 1106042"/>
                <a:gd name="connsiteY3" fmla="*/ 628641 h 642218"/>
                <a:gd name="connsiteX4" fmla="*/ 35662 w 1106042"/>
                <a:gd name="connsiteY4" fmla="*/ 354271 h 642218"/>
                <a:gd name="connsiteX5" fmla="*/ 29775 w 1106042"/>
                <a:gd name="connsiteY5" fmla="*/ 296650 h 642218"/>
                <a:gd name="connsiteX6" fmla="*/ 393878 w 1106042"/>
                <a:gd name="connsiteY6" fmla="*/ 29772 h 642218"/>
                <a:gd name="connsiteX7" fmla="*/ 505374 w 1106042"/>
                <a:gd name="connsiteY7" fmla="*/ 26026 h 642218"/>
                <a:gd name="connsiteX8" fmla="*/ 1076056 w 1106042"/>
                <a:gd name="connsiteY8" fmla="*/ 355520 h 64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6042" h="642218">
                  <a:moveTo>
                    <a:pt x="1076056" y="355520"/>
                  </a:moveTo>
                  <a:cubicBezTo>
                    <a:pt x="1107632" y="373716"/>
                    <a:pt x="1105135" y="404043"/>
                    <a:pt x="1069991" y="420098"/>
                  </a:cubicBezTo>
                  <a:lnTo>
                    <a:pt x="610448" y="631852"/>
                  </a:lnTo>
                  <a:cubicBezTo>
                    <a:pt x="580299" y="645588"/>
                    <a:pt x="537842" y="644340"/>
                    <a:pt x="510726" y="628641"/>
                  </a:cubicBezTo>
                  <a:lnTo>
                    <a:pt x="35662" y="354271"/>
                  </a:lnTo>
                  <a:cubicBezTo>
                    <a:pt x="8546" y="338572"/>
                    <a:pt x="5692" y="313775"/>
                    <a:pt x="29775" y="296650"/>
                  </a:cubicBezTo>
                  <a:lnTo>
                    <a:pt x="393878" y="29772"/>
                  </a:lnTo>
                  <a:cubicBezTo>
                    <a:pt x="421707" y="9435"/>
                    <a:pt x="473798" y="7830"/>
                    <a:pt x="505374" y="26026"/>
                  </a:cubicBezTo>
                  <a:lnTo>
                    <a:pt x="1076056" y="355520"/>
                  </a:lnTo>
                  <a:close/>
                </a:path>
              </a:pathLst>
            </a:custGeom>
            <a:solidFill>
              <a:srgbClr val="B27F5E"/>
            </a:solidFill>
            <a:ln w="9525" cap="flat">
              <a:noFill/>
              <a:prstDash val="solid"/>
              <a:miter/>
            </a:ln>
          </p:spPr>
          <p:txBody>
            <a:bodyPr rtlCol="0" anchor="ctr"/>
            <a:lstStyle/>
            <a:p>
              <a:endParaRPr lang="en-US" sz="1000"/>
            </a:p>
          </p:txBody>
        </p:sp>
        <p:sp>
          <p:nvSpPr>
            <p:cNvPr id="23" name="Freeform: Shape 17">
              <a:extLst>
                <a:ext uri="{FF2B5EF4-FFF2-40B4-BE49-F238E27FC236}">
                  <a16:creationId xmlns:a16="http://schemas.microsoft.com/office/drawing/2014/main" id="{96340679-CBC0-10E7-6BA0-745C13778A8A}"/>
                </a:ext>
              </a:extLst>
            </p:cNvPr>
            <p:cNvSpPr/>
            <p:nvPr/>
          </p:nvSpPr>
          <p:spPr>
            <a:xfrm>
              <a:off x="19163111" y="5728486"/>
              <a:ext cx="731416" cy="463824"/>
            </a:xfrm>
            <a:custGeom>
              <a:avLst/>
              <a:gdLst>
                <a:gd name="connsiteX0" fmla="*/ 720996 w 731415"/>
                <a:gd name="connsiteY0" fmla="*/ 202423 h 463824"/>
                <a:gd name="connsiteX1" fmla="*/ 597905 w 731415"/>
                <a:gd name="connsiteY1" fmla="*/ 24743 h 463824"/>
                <a:gd name="connsiteX2" fmla="*/ 535110 w 731415"/>
                <a:gd name="connsiteY2" fmla="*/ 14039 h 463824"/>
                <a:gd name="connsiteX3" fmla="*/ 22940 w 731415"/>
                <a:gd name="connsiteY3" fmla="*/ 187260 h 463824"/>
                <a:gd name="connsiteX4" fmla="*/ 36498 w 731415"/>
                <a:gd name="connsiteY4" fmla="*/ 456813 h 463824"/>
                <a:gd name="connsiteX5" fmla="*/ 281077 w 731415"/>
                <a:gd name="connsiteY5" fmla="*/ 419886 h 463824"/>
                <a:gd name="connsiteX6" fmla="*/ 462860 w 731415"/>
                <a:gd name="connsiteY6" fmla="*/ 294653 h 463824"/>
                <a:gd name="connsiteX7" fmla="*/ 542245 w 731415"/>
                <a:gd name="connsiteY7" fmla="*/ 298042 h 463824"/>
                <a:gd name="connsiteX8" fmla="*/ 543316 w 731415"/>
                <a:gd name="connsiteY8" fmla="*/ 304643 h 463824"/>
                <a:gd name="connsiteX9" fmla="*/ 722602 w 731415"/>
                <a:gd name="connsiteY9" fmla="*/ 213840 h 463824"/>
                <a:gd name="connsiteX10" fmla="*/ 720996 w 731415"/>
                <a:gd name="connsiteY10" fmla="*/ 202423 h 46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1415" h="463824">
                  <a:moveTo>
                    <a:pt x="720996" y="202423"/>
                  </a:moveTo>
                  <a:cubicBezTo>
                    <a:pt x="715644" y="125178"/>
                    <a:pt x="669619" y="54178"/>
                    <a:pt x="597905" y="24743"/>
                  </a:cubicBezTo>
                  <a:cubicBezTo>
                    <a:pt x="577211" y="16358"/>
                    <a:pt x="555804" y="11541"/>
                    <a:pt x="535110" y="14039"/>
                  </a:cubicBezTo>
                  <a:cubicBezTo>
                    <a:pt x="452870" y="24029"/>
                    <a:pt x="26508" y="183870"/>
                    <a:pt x="22940" y="187260"/>
                  </a:cubicBezTo>
                  <a:cubicBezTo>
                    <a:pt x="19194" y="190649"/>
                    <a:pt x="-2927" y="448607"/>
                    <a:pt x="36498" y="456813"/>
                  </a:cubicBezTo>
                  <a:cubicBezTo>
                    <a:pt x="76102" y="464841"/>
                    <a:pt x="230413" y="458954"/>
                    <a:pt x="281077" y="419886"/>
                  </a:cubicBezTo>
                  <a:cubicBezTo>
                    <a:pt x="331919" y="380639"/>
                    <a:pt x="449302" y="307140"/>
                    <a:pt x="462860" y="294653"/>
                  </a:cubicBezTo>
                  <a:cubicBezTo>
                    <a:pt x="481056" y="277884"/>
                    <a:pt x="541175" y="279490"/>
                    <a:pt x="542245" y="298042"/>
                  </a:cubicBezTo>
                  <a:cubicBezTo>
                    <a:pt x="542245" y="298399"/>
                    <a:pt x="542602" y="300897"/>
                    <a:pt x="543316" y="304643"/>
                  </a:cubicBezTo>
                  <a:lnTo>
                    <a:pt x="722602" y="213840"/>
                  </a:lnTo>
                  <a:lnTo>
                    <a:pt x="720996" y="202423"/>
                  </a:lnTo>
                  <a:close/>
                </a:path>
              </a:pathLst>
            </a:custGeom>
            <a:solidFill>
              <a:srgbClr val="E22951"/>
            </a:solidFill>
            <a:ln w="9525" cap="flat">
              <a:noFill/>
              <a:prstDash val="solid"/>
              <a:miter/>
            </a:ln>
          </p:spPr>
          <p:txBody>
            <a:bodyPr rtlCol="0" anchor="ctr"/>
            <a:lstStyle/>
            <a:p>
              <a:endParaRPr lang="en-US" sz="1000"/>
            </a:p>
          </p:txBody>
        </p:sp>
        <p:sp>
          <p:nvSpPr>
            <p:cNvPr id="24" name="Freeform: Shape 18">
              <a:extLst>
                <a:ext uri="{FF2B5EF4-FFF2-40B4-BE49-F238E27FC236}">
                  <a16:creationId xmlns:a16="http://schemas.microsoft.com/office/drawing/2014/main" id="{504ADFA0-1E37-3688-BBE1-AA422BA12EE3}"/>
                </a:ext>
              </a:extLst>
            </p:cNvPr>
            <p:cNvSpPr/>
            <p:nvPr/>
          </p:nvSpPr>
          <p:spPr>
            <a:xfrm>
              <a:off x="19380573" y="5886008"/>
              <a:ext cx="802773" cy="784934"/>
            </a:xfrm>
            <a:custGeom>
              <a:avLst/>
              <a:gdLst>
                <a:gd name="connsiteX0" fmla="*/ 36498 w 802773"/>
                <a:gd name="connsiteY0" fmla="*/ 457170 h 784933"/>
                <a:gd name="connsiteX1" fmla="*/ 281077 w 802773"/>
                <a:gd name="connsiteY1" fmla="*/ 420243 h 784933"/>
                <a:gd name="connsiteX2" fmla="*/ 462860 w 802773"/>
                <a:gd name="connsiteY2" fmla="*/ 295010 h 784933"/>
                <a:gd name="connsiteX3" fmla="*/ 542245 w 802773"/>
                <a:gd name="connsiteY3" fmla="*/ 298399 h 784933"/>
                <a:gd name="connsiteX4" fmla="*/ 643930 w 802773"/>
                <a:gd name="connsiteY4" fmla="*/ 775960 h 784933"/>
                <a:gd name="connsiteX5" fmla="*/ 792176 w 802773"/>
                <a:gd name="connsiteY5" fmla="*/ 714414 h 784933"/>
                <a:gd name="connsiteX6" fmla="*/ 720996 w 802773"/>
                <a:gd name="connsiteY6" fmla="*/ 202423 h 784933"/>
                <a:gd name="connsiteX7" fmla="*/ 597905 w 802773"/>
                <a:gd name="connsiteY7" fmla="*/ 24743 h 784933"/>
                <a:gd name="connsiteX8" fmla="*/ 535110 w 802773"/>
                <a:gd name="connsiteY8" fmla="*/ 14039 h 784933"/>
                <a:gd name="connsiteX9" fmla="*/ 22940 w 802773"/>
                <a:gd name="connsiteY9" fmla="*/ 187260 h 784933"/>
                <a:gd name="connsiteX10" fmla="*/ 36498 w 802773"/>
                <a:gd name="connsiteY10" fmla="*/ 457170 h 78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773" h="784933">
                  <a:moveTo>
                    <a:pt x="36498" y="457170"/>
                  </a:moveTo>
                  <a:cubicBezTo>
                    <a:pt x="76102" y="465198"/>
                    <a:pt x="230413" y="459311"/>
                    <a:pt x="281077" y="420243"/>
                  </a:cubicBezTo>
                  <a:cubicBezTo>
                    <a:pt x="331919" y="380996"/>
                    <a:pt x="449302" y="307497"/>
                    <a:pt x="462860" y="295010"/>
                  </a:cubicBezTo>
                  <a:cubicBezTo>
                    <a:pt x="481056" y="278241"/>
                    <a:pt x="541175" y="279846"/>
                    <a:pt x="542245" y="298399"/>
                  </a:cubicBezTo>
                  <a:cubicBezTo>
                    <a:pt x="542602" y="305357"/>
                    <a:pt x="625555" y="768824"/>
                    <a:pt x="643930" y="775960"/>
                  </a:cubicBezTo>
                  <a:cubicBezTo>
                    <a:pt x="662126" y="782917"/>
                    <a:pt x="794495" y="758121"/>
                    <a:pt x="792176" y="714414"/>
                  </a:cubicBezTo>
                  <a:lnTo>
                    <a:pt x="720996" y="202423"/>
                  </a:lnTo>
                  <a:cubicBezTo>
                    <a:pt x="715644" y="125179"/>
                    <a:pt x="669619" y="54178"/>
                    <a:pt x="597905" y="24743"/>
                  </a:cubicBezTo>
                  <a:cubicBezTo>
                    <a:pt x="577211" y="16358"/>
                    <a:pt x="555804" y="11542"/>
                    <a:pt x="535110" y="14039"/>
                  </a:cubicBezTo>
                  <a:cubicBezTo>
                    <a:pt x="452870" y="24029"/>
                    <a:pt x="26508" y="183871"/>
                    <a:pt x="22940" y="187260"/>
                  </a:cubicBezTo>
                  <a:cubicBezTo>
                    <a:pt x="19194" y="190828"/>
                    <a:pt x="-2927" y="448785"/>
                    <a:pt x="36498" y="457170"/>
                  </a:cubicBezTo>
                  <a:close/>
                </a:path>
              </a:pathLst>
            </a:custGeom>
            <a:solidFill>
              <a:srgbClr val="EA3D5B"/>
            </a:solidFill>
            <a:ln w="9525" cap="flat">
              <a:noFill/>
              <a:prstDash val="solid"/>
              <a:miter/>
            </a:ln>
          </p:spPr>
          <p:txBody>
            <a:bodyPr rtlCol="0" anchor="ctr"/>
            <a:lstStyle/>
            <a:p>
              <a:endParaRPr lang="en-US" sz="1000"/>
            </a:p>
          </p:txBody>
        </p:sp>
        <p:sp>
          <p:nvSpPr>
            <p:cNvPr id="25" name="Freeform: Shape 19">
              <a:extLst>
                <a:ext uri="{FF2B5EF4-FFF2-40B4-BE49-F238E27FC236}">
                  <a16:creationId xmlns:a16="http://schemas.microsoft.com/office/drawing/2014/main" id="{7AF5252E-4EC5-1EE9-2DF8-B505C6ECA46F}"/>
                </a:ext>
              </a:extLst>
            </p:cNvPr>
            <p:cNvSpPr/>
            <p:nvPr/>
          </p:nvSpPr>
          <p:spPr>
            <a:xfrm>
              <a:off x="19957048" y="5395666"/>
              <a:ext cx="303270" cy="303270"/>
            </a:xfrm>
            <a:custGeom>
              <a:avLst/>
              <a:gdLst>
                <a:gd name="connsiteX0" fmla="*/ 97248 w 303269"/>
                <a:gd name="connsiteY0" fmla="*/ 297266 h 303269"/>
                <a:gd name="connsiteX1" fmla="*/ 153977 w 303269"/>
                <a:gd name="connsiteY1" fmla="*/ 247850 h 303269"/>
                <a:gd name="connsiteX2" fmla="*/ 240676 w 303269"/>
                <a:gd name="connsiteY2" fmla="*/ 213242 h 303269"/>
                <a:gd name="connsiteX3" fmla="*/ 303292 w 303269"/>
                <a:gd name="connsiteY3" fmla="*/ 103887 h 303269"/>
                <a:gd name="connsiteX4" fmla="*/ 261727 w 303269"/>
                <a:gd name="connsiteY4" fmla="*/ 14333 h 303269"/>
                <a:gd name="connsiteX5" fmla="*/ 232470 w 303269"/>
                <a:gd name="connsiteY5" fmla="*/ 76235 h 303269"/>
                <a:gd name="connsiteX6" fmla="*/ 160756 w 303269"/>
                <a:gd name="connsiteY6" fmla="*/ 129754 h 303269"/>
                <a:gd name="connsiteX7" fmla="*/ 156653 w 303269"/>
                <a:gd name="connsiteY7" fmla="*/ 129576 h 303269"/>
                <a:gd name="connsiteX8" fmla="*/ 176098 w 303269"/>
                <a:gd name="connsiteY8" fmla="*/ 69100 h 303269"/>
                <a:gd name="connsiteX9" fmla="*/ 169854 w 303269"/>
                <a:gd name="connsiteY9" fmla="*/ 20041 h 303269"/>
                <a:gd name="connsiteX10" fmla="*/ 122758 w 303269"/>
                <a:gd name="connsiteY10" fmla="*/ 82658 h 303269"/>
                <a:gd name="connsiteX11" fmla="*/ 99923 w 303269"/>
                <a:gd name="connsiteY11" fmla="*/ 131894 h 303269"/>
                <a:gd name="connsiteX12" fmla="*/ 25176 w 303269"/>
                <a:gd name="connsiteY12" fmla="*/ 230368 h 303269"/>
                <a:gd name="connsiteX13" fmla="*/ 17505 w 303269"/>
                <a:gd name="connsiteY13" fmla="*/ 236077 h 303269"/>
                <a:gd name="connsiteX14" fmla="*/ 97248 w 303269"/>
                <a:gd name="connsiteY14" fmla="*/ 297266 h 30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3269" h="303269">
                  <a:moveTo>
                    <a:pt x="97248" y="297266"/>
                  </a:moveTo>
                  <a:cubicBezTo>
                    <a:pt x="97248" y="297266"/>
                    <a:pt x="134710" y="256949"/>
                    <a:pt x="153977" y="247850"/>
                  </a:cubicBezTo>
                  <a:cubicBezTo>
                    <a:pt x="173065" y="238753"/>
                    <a:pt x="217485" y="224303"/>
                    <a:pt x="240676" y="213242"/>
                  </a:cubicBezTo>
                  <a:cubicBezTo>
                    <a:pt x="263868" y="202003"/>
                    <a:pt x="297762" y="139922"/>
                    <a:pt x="303292" y="103887"/>
                  </a:cubicBezTo>
                  <a:cubicBezTo>
                    <a:pt x="308644" y="68029"/>
                    <a:pt x="282064" y="4878"/>
                    <a:pt x="261727" y="14333"/>
                  </a:cubicBezTo>
                  <a:cubicBezTo>
                    <a:pt x="249239" y="20220"/>
                    <a:pt x="241747" y="49120"/>
                    <a:pt x="232470" y="76235"/>
                  </a:cubicBezTo>
                  <a:cubicBezTo>
                    <a:pt x="221766" y="107098"/>
                    <a:pt x="193402" y="129218"/>
                    <a:pt x="160756" y="129754"/>
                  </a:cubicBezTo>
                  <a:cubicBezTo>
                    <a:pt x="158793" y="129754"/>
                    <a:pt x="157366" y="129754"/>
                    <a:pt x="156653" y="129576"/>
                  </a:cubicBezTo>
                  <a:cubicBezTo>
                    <a:pt x="151479" y="128148"/>
                    <a:pt x="166999" y="82658"/>
                    <a:pt x="176098" y="69100"/>
                  </a:cubicBezTo>
                  <a:cubicBezTo>
                    <a:pt x="185196" y="55542"/>
                    <a:pt x="185196" y="20755"/>
                    <a:pt x="169854" y="20041"/>
                  </a:cubicBezTo>
                  <a:cubicBezTo>
                    <a:pt x="154512" y="19328"/>
                    <a:pt x="147019" y="53401"/>
                    <a:pt x="122758" y="82658"/>
                  </a:cubicBezTo>
                  <a:cubicBezTo>
                    <a:pt x="113303" y="94253"/>
                    <a:pt x="105810" y="112806"/>
                    <a:pt x="99923" y="131894"/>
                  </a:cubicBezTo>
                  <a:cubicBezTo>
                    <a:pt x="87436" y="172568"/>
                    <a:pt x="60320" y="206285"/>
                    <a:pt x="25176" y="230368"/>
                  </a:cubicBezTo>
                  <a:cubicBezTo>
                    <a:pt x="22500" y="232152"/>
                    <a:pt x="20003" y="233936"/>
                    <a:pt x="17505" y="236077"/>
                  </a:cubicBezTo>
                  <a:cubicBezTo>
                    <a:pt x="-8540" y="256592"/>
                    <a:pt x="97248" y="297266"/>
                    <a:pt x="97248" y="297266"/>
                  </a:cubicBezTo>
                  <a:close/>
                </a:path>
              </a:pathLst>
            </a:custGeom>
            <a:solidFill>
              <a:srgbClr val="FED0B5"/>
            </a:solidFill>
            <a:ln w="9525" cap="flat">
              <a:noFill/>
              <a:prstDash val="solid"/>
              <a:miter/>
            </a:ln>
          </p:spPr>
          <p:txBody>
            <a:bodyPr rtlCol="0" anchor="ctr"/>
            <a:lstStyle/>
            <a:p>
              <a:endParaRPr lang="en-US" sz="1000"/>
            </a:p>
          </p:txBody>
        </p:sp>
        <p:sp>
          <p:nvSpPr>
            <p:cNvPr id="26" name="Freeform: Shape 20">
              <a:extLst>
                <a:ext uri="{FF2B5EF4-FFF2-40B4-BE49-F238E27FC236}">
                  <a16:creationId xmlns:a16="http://schemas.microsoft.com/office/drawing/2014/main" id="{983BCADB-AF80-C832-97C9-15055DFBE39A}"/>
                </a:ext>
              </a:extLst>
            </p:cNvPr>
            <p:cNvSpPr/>
            <p:nvPr/>
          </p:nvSpPr>
          <p:spPr>
            <a:xfrm>
              <a:off x="18847776" y="5179335"/>
              <a:ext cx="356788" cy="588700"/>
            </a:xfrm>
            <a:custGeom>
              <a:avLst/>
              <a:gdLst>
                <a:gd name="connsiteX0" fmla="*/ 164341 w 356788"/>
                <a:gd name="connsiteY0" fmla="*/ 585311 h 588700"/>
                <a:gd name="connsiteX1" fmla="*/ 164876 w 356788"/>
                <a:gd name="connsiteY1" fmla="*/ 568185 h 588700"/>
                <a:gd name="connsiteX2" fmla="*/ 355758 w 356788"/>
                <a:gd name="connsiteY2" fmla="*/ 256887 h 588700"/>
                <a:gd name="connsiteX3" fmla="*/ 262815 w 356788"/>
                <a:gd name="connsiteY3" fmla="*/ 13380 h 588700"/>
                <a:gd name="connsiteX4" fmla="*/ 31794 w 356788"/>
                <a:gd name="connsiteY4" fmla="*/ 382477 h 588700"/>
                <a:gd name="connsiteX5" fmla="*/ 17166 w 356788"/>
                <a:gd name="connsiteY5" fmla="*/ 585489 h 588700"/>
                <a:gd name="connsiteX6" fmla="*/ 164341 w 356788"/>
                <a:gd name="connsiteY6" fmla="*/ 585489 h 58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6788" h="588700">
                  <a:moveTo>
                    <a:pt x="164341" y="585311"/>
                  </a:moveTo>
                  <a:lnTo>
                    <a:pt x="164876" y="568185"/>
                  </a:lnTo>
                  <a:lnTo>
                    <a:pt x="355758" y="256887"/>
                  </a:lnTo>
                  <a:cubicBezTo>
                    <a:pt x="355758" y="256887"/>
                    <a:pt x="393399" y="23370"/>
                    <a:pt x="262815" y="13380"/>
                  </a:cubicBezTo>
                  <a:cubicBezTo>
                    <a:pt x="262815" y="13380"/>
                    <a:pt x="87097" y="251892"/>
                    <a:pt x="31794" y="382477"/>
                  </a:cubicBezTo>
                  <a:cubicBezTo>
                    <a:pt x="11279" y="430821"/>
                    <a:pt x="10387" y="507709"/>
                    <a:pt x="17166" y="585489"/>
                  </a:cubicBezTo>
                  <a:lnTo>
                    <a:pt x="164341" y="585489"/>
                  </a:lnTo>
                  <a:close/>
                </a:path>
              </a:pathLst>
            </a:custGeom>
            <a:solidFill>
              <a:srgbClr val="EA3D5B"/>
            </a:solidFill>
            <a:ln w="9525" cap="flat">
              <a:noFill/>
              <a:prstDash val="solid"/>
              <a:miter/>
            </a:ln>
          </p:spPr>
          <p:txBody>
            <a:bodyPr rtlCol="0" anchor="ctr"/>
            <a:lstStyle/>
            <a:p>
              <a:endParaRPr lang="en-US" sz="1000"/>
            </a:p>
          </p:txBody>
        </p:sp>
        <p:sp>
          <p:nvSpPr>
            <p:cNvPr id="27" name="Freeform: Shape 21">
              <a:extLst>
                <a:ext uri="{FF2B5EF4-FFF2-40B4-BE49-F238E27FC236}">
                  <a16:creationId xmlns:a16="http://schemas.microsoft.com/office/drawing/2014/main" id="{179C7C4E-9C02-D3DE-6798-BB6F9C450298}"/>
                </a:ext>
              </a:extLst>
            </p:cNvPr>
            <p:cNvSpPr/>
            <p:nvPr/>
          </p:nvSpPr>
          <p:spPr>
            <a:xfrm>
              <a:off x="19034200" y="5159327"/>
              <a:ext cx="642218" cy="1195240"/>
            </a:xfrm>
            <a:custGeom>
              <a:avLst/>
              <a:gdLst>
                <a:gd name="connsiteX0" fmla="*/ 19839 w 642218"/>
                <a:gd name="connsiteY0" fmla="*/ 286351 h 1195239"/>
                <a:gd name="connsiteX1" fmla="*/ 69790 w 642218"/>
                <a:gd name="connsiteY1" fmla="*/ 594794 h 1195239"/>
                <a:gd name="connsiteX2" fmla="*/ 49809 w 642218"/>
                <a:gd name="connsiteY2" fmla="*/ 966211 h 1195239"/>
                <a:gd name="connsiteX3" fmla="*/ 180572 w 642218"/>
                <a:gd name="connsiteY3" fmla="*/ 1117489 h 1195239"/>
                <a:gd name="connsiteX4" fmla="*/ 237123 w 642218"/>
                <a:gd name="connsiteY4" fmla="*/ 1147102 h 1195239"/>
                <a:gd name="connsiteX5" fmla="*/ 362891 w 642218"/>
                <a:gd name="connsiteY5" fmla="*/ 1182781 h 1195239"/>
                <a:gd name="connsiteX6" fmla="*/ 589808 w 642218"/>
                <a:gd name="connsiteY6" fmla="*/ 1116062 h 1195239"/>
                <a:gd name="connsiteX7" fmla="*/ 634228 w 642218"/>
                <a:gd name="connsiteY7" fmla="*/ 207501 h 1195239"/>
                <a:gd name="connsiteX8" fmla="*/ 334705 w 642218"/>
                <a:gd name="connsiteY8" fmla="*/ 49801 h 1195239"/>
                <a:gd name="connsiteX9" fmla="*/ 96370 w 642218"/>
                <a:gd name="connsiteY9" fmla="*/ 18225 h 1195239"/>
                <a:gd name="connsiteX10" fmla="*/ 19839 w 642218"/>
                <a:gd name="connsiteY10" fmla="*/ 286351 h 119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2218" h="1195239">
                  <a:moveTo>
                    <a:pt x="19839" y="286351"/>
                  </a:moveTo>
                  <a:cubicBezTo>
                    <a:pt x="42495" y="371088"/>
                    <a:pt x="69790" y="506489"/>
                    <a:pt x="69790" y="594794"/>
                  </a:cubicBezTo>
                  <a:cubicBezTo>
                    <a:pt x="69790" y="683100"/>
                    <a:pt x="61405" y="931246"/>
                    <a:pt x="49809" y="966211"/>
                  </a:cubicBezTo>
                  <a:cubicBezTo>
                    <a:pt x="42317" y="989045"/>
                    <a:pt x="89770" y="1061652"/>
                    <a:pt x="180572" y="1117489"/>
                  </a:cubicBezTo>
                  <a:cubicBezTo>
                    <a:pt x="197698" y="1128014"/>
                    <a:pt x="216608" y="1138004"/>
                    <a:pt x="237123" y="1147102"/>
                  </a:cubicBezTo>
                  <a:cubicBezTo>
                    <a:pt x="274229" y="1163515"/>
                    <a:pt x="316330" y="1176180"/>
                    <a:pt x="362891" y="1182781"/>
                  </a:cubicBezTo>
                  <a:cubicBezTo>
                    <a:pt x="568758" y="1211324"/>
                    <a:pt x="589808" y="1116062"/>
                    <a:pt x="589808" y="1116062"/>
                  </a:cubicBezTo>
                  <a:lnTo>
                    <a:pt x="634228" y="207501"/>
                  </a:lnTo>
                  <a:cubicBezTo>
                    <a:pt x="634228" y="207501"/>
                    <a:pt x="452980" y="76560"/>
                    <a:pt x="334705" y="49801"/>
                  </a:cubicBezTo>
                  <a:cubicBezTo>
                    <a:pt x="216429" y="23220"/>
                    <a:pt x="138828" y="3953"/>
                    <a:pt x="96370" y="18225"/>
                  </a:cubicBezTo>
                  <a:cubicBezTo>
                    <a:pt x="57302" y="31426"/>
                    <a:pt x="-7277" y="185915"/>
                    <a:pt x="19839" y="286351"/>
                  </a:cubicBezTo>
                  <a:close/>
                </a:path>
              </a:pathLst>
            </a:custGeom>
            <a:solidFill>
              <a:srgbClr val="FD546B"/>
            </a:solidFill>
            <a:ln w="9525" cap="flat">
              <a:noFill/>
              <a:prstDash val="solid"/>
              <a:miter/>
            </a:ln>
          </p:spPr>
          <p:txBody>
            <a:bodyPr rtlCol="0" anchor="ctr"/>
            <a:lstStyle/>
            <a:p>
              <a:endParaRPr lang="en-US" sz="1000"/>
            </a:p>
          </p:txBody>
        </p:sp>
        <p:sp>
          <p:nvSpPr>
            <p:cNvPr id="28" name="Freeform: Shape 22">
              <a:extLst>
                <a:ext uri="{FF2B5EF4-FFF2-40B4-BE49-F238E27FC236}">
                  <a16:creationId xmlns:a16="http://schemas.microsoft.com/office/drawing/2014/main" id="{6D88A303-DE32-05D6-5852-79E44CB4172F}"/>
                </a:ext>
              </a:extLst>
            </p:cNvPr>
            <p:cNvSpPr/>
            <p:nvPr/>
          </p:nvSpPr>
          <p:spPr>
            <a:xfrm>
              <a:off x="19201393" y="6051325"/>
              <a:ext cx="71358" cy="267591"/>
            </a:xfrm>
            <a:custGeom>
              <a:avLst/>
              <a:gdLst>
                <a:gd name="connsiteX0" fmla="*/ 13380 w 71357"/>
                <a:gd name="connsiteY0" fmla="*/ 225490 h 267591"/>
                <a:gd name="connsiteX1" fmla="*/ 69930 w 71357"/>
                <a:gd name="connsiteY1" fmla="*/ 255103 h 267591"/>
                <a:gd name="connsiteX2" fmla="*/ 69217 w 71357"/>
                <a:gd name="connsiteY2" fmla="*/ 249930 h 267591"/>
                <a:gd name="connsiteX3" fmla="*/ 69038 w 71357"/>
                <a:gd name="connsiteY3" fmla="*/ 13380 h 267591"/>
                <a:gd name="connsiteX4" fmla="*/ 13380 w 71357"/>
                <a:gd name="connsiteY4" fmla="*/ 225490 h 267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7" h="267591">
                  <a:moveTo>
                    <a:pt x="13380" y="225490"/>
                  </a:moveTo>
                  <a:cubicBezTo>
                    <a:pt x="30505" y="236015"/>
                    <a:pt x="49415" y="246006"/>
                    <a:pt x="69930" y="255103"/>
                  </a:cubicBezTo>
                  <a:cubicBezTo>
                    <a:pt x="69752" y="253498"/>
                    <a:pt x="69574" y="251714"/>
                    <a:pt x="69217" y="249930"/>
                  </a:cubicBezTo>
                  <a:cubicBezTo>
                    <a:pt x="69217" y="249930"/>
                    <a:pt x="45490" y="145926"/>
                    <a:pt x="69038" y="13380"/>
                  </a:cubicBezTo>
                  <a:cubicBezTo>
                    <a:pt x="66006" y="24975"/>
                    <a:pt x="13558" y="211218"/>
                    <a:pt x="13380" y="225490"/>
                  </a:cubicBezTo>
                  <a:close/>
                </a:path>
              </a:pathLst>
            </a:custGeom>
            <a:solidFill>
              <a:srgbClr val="EA3D5B"/>
            </a:solidFill>
            <a:ln w="9525" cap="flat">
              <a:noFill/>
              <a:prstDash val="solid"/>
              <a:miter/>
            </a:ln>
          </p:spPr>
          <p:txBody>
            <a:bodyPr rtlCol="0" anchor="ctr"/>
            <a:lstStyle/>
            <a:p>
              <a:endParaRPr lang="en-US" sz="1000"/>
            </a:p>
          </p:txBody>
        </p:sp>
        <p:sp>
          <p:nvSpPr>
            <p:cNvPr id="29" name="Freeform: Shape 23">
              <a:extLst>
                <a:ext uri="{FF2B5EF4-FFF2-40B4-BE49-F238E27FC236}">
                  <a16:creationId xmlns:a16="http://schemas.microsoft.com/office/drawing/2014/main" id="{485CEB23-004F-C91F-BAEC-1658FDED2AEC}"/>
                </a:ext>
              </a:extLst>
            </p:cNvPr>
            <p:cNvSpPr/>
            <p:nvPr/>
          </p:nvSpPr>
          <p:spPr>
            <a:xfrm>
              <a:off x="19550315" y="5353961"/>
              <a:ext cx="517343" cy="677897"/>
            </a:xfrm>
            <a:custGeom>
              <a:avLst/>
              <a:gdLst>
                <a:gd name="connsiteX0" fmla="*/ 255299 w 517342"/>
                <a:gd name="connsiteY0" fmla="*/ 394451 h 677897"/>
                <a:gd name="connsiteX1" fmla="*/ 115081 w 517342"/>
                <a:gd name="connsiteY1" fmla="*/ 14116 h 677897"/>
                <a:gd name="connsiteX2" fmla="*/ 22495 w 517342"/>
                <a:gd name="connsiteY2" fmla="*/ 294373 h 677897"/>
                <a:gd name="connsiteX3" fmla="*/ 183941 w 517342"/>
                <a:gd name="connsiteY3" fmla="*/ 664718 h 677897"/>
                <a:gd name="connsiteX4" fmla="*/ 521641 w 517342"/>
                <a:gd name="connsiteY4" fmla="*/ 331122 h 677897"/>
                <a:gd name="connsiteX5" fmla="*/ 435477 w 517342"/>
                <a:gd name="connsiteY5" fmla="*/ 246741 h 677897"/>
                <a:gd name="connsiteX6" fmla="*/ 255299 w 517342"/>
                <a:gd name="connsiteY6" fmla="*/ 394451 h 67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342" h="677897">
                  <a:moveTo>
                    <a:pt x="255299" y="394451"/>
                  </a:moveTo>
                  <a:cubicBezTo>
                    <a:pt x="255299" y="394451"/>
                    <a:pt x="244060" y="-6043"/>
                    <a:pt x="115081" y="14116"/>
                  </a:cubicBezTo>
                  <a:cubicBezTo>
                    <a:pt x="-13719" y="34096"/>
                    <a:pt x="12505" y="255661"/>
                    <a:pt x="22495" y="294373"/>
                  </a:cubicBezTo>
                  <a:cubicBezTo>
                    <a:pt x="32485" y="333084"/>
                    <a:pt x="91355" y="672211"/>
                    <a:pt x="183941" y="664718"/>
                  </a:cubicBezTo>
                  <a:cubicBezTo>
                    <a:pt x="276528" y="657226"/>
                    <a:pt x="521641" y="331122"/>
                    <a:pt x="521641" y="331122"/>
                  </a:cubicBezTo>
                  <a:cubicBezTo>
                    <a:pt x="521641" y="331122"/>
                    <a:pt x="465447" y="225512"/>
                    <a:pt x="435477" y="246741"/>
                  </a:cubicBezTo>
                  <a:cubicBezTo>
                    <a:pt x="405507" y="267970"/>
                    <a:pt x="255299" y="394451"/>
                    <a:pt x="255299" y="394451"/>
                  </a:cubicBezTo>
                  <a:close/>
                </a:path>
              </a:pathLst>
            </a:custGeom>
            <a:solidFill>
              <a:srgbClr val="FD546B"/>
            </a:solidFill>
            <a:ln w="9525" cap="flat">
              <a:noFill/>
              <a:prstDash val="solid"/>
              <a:miter/>
            </a:ln>
          </p:spPr>
          <p:txBody>
            <a:bodyPr rtlCol="0" anchor="ctr"/>
            <a:lstStyle/>
            <a:p>
              <a:endParaRPr lang="en-US" sz="1000"/>
            </a:p>
          </p:txBody>
        </p:sp>
        <p:sp>
          <p:nvSpPr>
            <p:cNvPr id="30" name="Freeform: Shape 24">
              <a:extLst>
                <a:ext uri="{FF2B5EF4-FFF2-40B4-BE49-F238E27FC236}">
                  <a16:creationId xmlns:a16="http://schemas.microsoft.com/office/drawing/2014/main" id="{1C839BE5-075A-C05E-7122-6E7B176F94E8}"/>
                </a:ext>
              </a:extLst>
            </p:cNvPr>
            <p:cNvSpPr/>
            <p:nvPr/>
          </p:nvSpPr>
          <p:spPr>
            <a:xfrm>
              <a:off x="19269112" y="4986991"/>
              <a:ext cx="231912" cy="267591"/>
            </a:xfrm>
            <a:custGeom>
              <a:avLst/>
              <a:gdLst>
                <a:gd name="connsiteX0" fmla="*/ 18088 w 231912"/>
                <a:gd name="connsiteY0" fmla="*/ 185922 h 267591"/>
                <a:gd name="connsiteX1" fmla="*/ 235551 w 231912"/>
                <a:gd name="connsiteY1" fmla="*/ 241938 h 267591"/>
                <a:gd name="connsiteX2" fmla="*/ 235551 w 231912"/>
                <a:gd name="connsiteY2" fmla="*/ 50521 h 267591"/>
                <a:gd name="connsiteX3" fmla="*/ 25938 w 231912"/>
                <a:gd name="connsiteY3" fmla="*/ 69431 h 267591"/>
                <a:gd name="connsiteX4" fmla="*/ 18088 w 231912"/>
                <a:gd name="connsiteY4" fmla="*/ 185922 h 267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912" h="267591">
                  <a:moveTo>
                    <a:pt x="18088" y="185922"/>
                  </a:moveTo>
                  <a:cubicBezTo>
                    <a:pt x="76958" y="261026"/>
                    <a:pt x="152062" y="268876"/>
                    <a:pt x="235551" y="241938"/>
                  </a:cubicBezTo>
                  <a:cubicBezTo>
                    <a:pt x="229485" y="146140"/>
                    <a:pt x="239119" y="126339"/>
                    <a:pt x="235551" y="50521"/>
                  </a:cubicBezTo>
                  <a:cubicBezTo>
                    <a:pt x="231983" y="-25296"/>
                    <a:pt x="35393" y="32503"/>
                    <a:pt x="25938" y="69431"/>
                  </a:cubicBezTo>
                  <a:cubicBezTo>
                    <a:pt x="16304" y="106715"/>
                    <a:pt x="7741" y="160947"/>
                    <a:pt x="18088" y="185922"/>
                  </a:cubicBezTo>
                  <a:close/>
                </a:path>
              </a:pathLst>
            </a:custGeom>
            <a:solidFill>
              <a:srgbClr val="F2C0A7"/>
            </a:solidFill>
            <a:ln w="9525" cap="flat">
              <a:noFill/>
              <a:prstDash val="solid"/>
              <a:miter/>
            </a:ln>
          </p:spPr>
          <p:txBody>
            <a:bodyPr rtlCol="0" anchor="ctr"/>
            <a:lstStyle/>
            <a:p>
              <a:endParaRPr lang="en-US" sz="1000"/>
            </a:p>
          </p:txBody>
        </p:sp>
        <p:sp>
          <p:nvSpPr>
            <p:cNvPr id="31" name="Freeform: Shape 25">
              <a:extLst>
                <a:ext uri="{FF2B5EF4-FFF2-40B4-BE49-F238E27FC236}">
                  <a16:creationId xmlns:a16="http://schemas.microsoft.com/office/drawing/2014/main" id="{894F2DEA-69D2-D7A0-F604-D0D10571F58E}"/>
                </a:ext>
              </a:extLst>
            </p:cNvPr>
            <p:cNvSpPr/>
            <p:nvPr/>
          </p:nvSpPr>
          <p:spPr>
            <a:xfrm>
              <a:off x="19247277" y="5152219"/>
              <a:ext cx="303270" cy="160555"/>
            </a:xfrm>
            <a:custGeom>
              <a:avLst/>
              <a:gdLst>
                <a:gd name="connsiteX0" fmla="*/ 261132 w 303269"/>
                <a:gd name="connsiteY0" fmla="*/ 62616 h 160554"/>
                <a:gd name="connsiteX1" fmla="*/ 296989 w 303269"/>
                <a:gd name="connsiteY1" fmla="*/ 142358 h 160554"/>
                <a:gd name="connsiteX2" fmla="*/ 80241 w 303269"/>
                <a:gd name="connsiteY2" fmla="*/ 132547 h 160554"/>
                <a:gd name="connsiteX3" fmla="*/ 13878 w 303269"/>
                <a:gd name="connsiteY3" fmla="*/ 62616 h 160554"/>
                <a:gd name="connsiteX4" fmla="*/ 36356 w 303269"/>
                <a:gd name="connsiteY4" fmla="*/ 13380 h 160554"/>
                <a:gd name="connsiteX5" fmla="*/ 261132 w 303269"/>
                <a:gd name="connsiteY5" fmla="*/ 62616 h 160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69" h="160554">
                  <a:moveTo>
                    <a:pt x="261132" y="62616"/>
                  </a:moveTo>
                  <a:cubicBezTo>
                    <a:pt x="261132" y="62616"/>
                    <a:pt x="306801" y="135223"/>
                    <a:pt x="296989" y="142358"/>
                  </a:cubicBezTo>
                  <a:cubicBezTo>
                    <a:pt x="287177" y="149495"/>
                    <a:pt x="172649" y="170545"/>
                    <a:pt x="80241" y="132547"/>
                  </a:cubicBezTo>
                  <a:cubicBezTo>
                    <a:pt x="28328" y="102933"/>
                    <a:pt x="18338" y="91338"/>
                    <a:pt x="13878" y="62616"/>
                  </a:cubicBezTo>
                  <a:cubicBezTo>
                    <a:pt x="9418" y="33895"/>
                    <a:pt x="36356" y="13380"/>
                    <a:pt x="36356" y="13380"/>
                  </a:cubicBezTo>
                  <a:cubicBezTo>
                    <a:pt x="36356" y="13380"/>
                    <a:pt x="133937" y="133439"/>
                    <a:pt x="261132" y="62616"/>
                  </a:cubicBezTo>
                  <a:close/>
                </a:path>
              </a:pathLst>
            </a:custGeom>
            <a:solidFill>
              <a:srgbClr val="E7F1F7"/>
            </a:solidFill>
            <a:ln w="9525" cap="flat">
              <a:noFill/>
              <a:prstDash val="solid"/>
              <a:miter/>
            </a:ln>
          </p:spPr>
          <p:txBody>
            <a:bodyPr rtlCol="0" anchor="ctr"/>
            <a:lstStyle/>
            <a:p>
              <a:endParaRPr lang="en-US" sz="1000"/>
            </a:p>
          </p:txBody>
        </p:sp>
        <p:sp>
          <p:nvSpPr>
            <p:cNvPr id="32" name="Freeform: Shape 26">
              <a:extLst>
                <a:ext uri="{FF2B5EF4-FFF2-40B4-BE49-F238E27FC236}">
                  <a16:creationId xmlns:a16="http://schemas.microsoft.com/office/drawing/2014/main" id="{6BDBC429-6A49-A169-9B81-96361B87BBC8}"/>
                </a:ext>
              </a:extLst>
            </p:cNvPr>
            <p:cNvSpPr/>
            <p:nvPr/>
          </p:nvSpPr>
          <p:spPr>
            <a:xfrm>
              <a:off x="19344841" y="4785193"/>
              <a:ext cx="231912" cy="392467"/>
            </a:xfrm>
            <a:custGeom>
              <a:avLst/>
              <a:gdLst>
                <a:gd name="connsiteX0" fmla="*/ 219762 w 231912"/>
                <a:gd name="connsiteY0" fmla="*/ 100328 h 392466"/>
                <a:gd name="connsiteX1" fmla="*/ 209415 w 231912"/>
                <a:gd name="connsiteY1" fmla="*/ 190239 h 392466"/>
                <a:gd name="connsiteX2" fmla="*/ 211556 w 231912"/>
                <a:gd name="connsiteY2" fmla="*/ 299059 h 392466"/>
                <a:gd name="connsiteX3" fmla="*/ 215659 w 231912"/>
                <a:gd name="connsiteY3" fmla="*/ 340803 h 392466"/>
                <a:gd name="connsiteX4" fmla="*/ 198712 w 231912"/>
                <a:gd name="connsiteY4" fmla="*/ 377909 h 392466"/>
                <a:gd name="connsiteX5" fmla="*/ 163033 w 231912"/>
                <a:gd name="connsiteY5" fmla="*/ 387542 h 392466"/>
                <a:gd name="connsiteX6" fmla="*/ 116472 w 231912"/>
                <a:gd name="connsiteY6" fmla="*/ 375055 h 392466"/>
                <a:gd name="connsiteX7" fmla="*/ 71695 w 231912"/>
                <a:gd name="connsiteY7" fmla="*/ 317968 h 392466"/>
                <a:gd name="connsiteX8" fmla="*/ 21923 w 231912"/>
                <a:gd name="connsiteY8" fmla="*/ 205937 h 392466"/>
                <a:gd name="connsiteX9" fmla="*/ 24777 w 231912"/>
                <a:gd name="connsiteY9" fmla="*/ 85343 h 392466"/>
                <a:gd name="connsiteX10" fmla="*/ 116829 w 231912"/>
                <a:gd name="connsiteY10" fmla="*/ 13628 h 392466"/>
                <a:gd name="connsiteX11" fmla="*/ 162498 w 231912"/>
                <a:gd name="connsiteY11" fmla="*/ 16126 h 392466"/>
                <a:gd name="connsiteX12" fmla="*/ 197641 w 231912"/>
                <a:gd name="connsiteY12" fmla="*/ 22370 h 392466"/>
                <a:gd name="connsiteX13" fmla="*/ 219762 w 231912"/>
                <a:gd name="connsiteY13" fmla="*/ 100328 h 39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1912" h="392466">
                  <a:moveTo>
                    <a:pt x="219762" y="100328"/>
                  </a:moveTo>
                  <a:cubicBezTo>
                    <a:pt x="219584" y="130476"/>
                    <a:pt x="212805" y="160268"/>
                    <a:pt x="209415" y="190239"/>
                  </a:cubicBezTo>
                  <a:cubicBezTo>
                    <a:pt x="205312" y="226452"/>
                    <a:pt x="206026" y="263023"/>
                    <a:pt x="211556" y="299059"/>
                  </a:cubicBezTo>
                  <a:cubicBezTo>
                    <a:pt x="213697" y="312973"/>
                    <a:pt x="216551" y="326888"/>
                    <a:pt x="215659" y="340803"/>
                  </a:cubicBezTo>
                  <a:cubicBezTo>
                    <a:pt x="214767" y="354718"/>
                    <a:pt x="209594" y="369168"/>
                    <a:pt x="198712" y="377909"/>
                  </a:cubicBezTo>
                  <a:cubicBezTo>
                    <a:pt x="188900" y="385580"/>
                    <a:pt x="175699" y="387721"/>
                    <a:pt x="163033" y="387542"/>
                  </a:cubicBezTo>
                  <a:cubicBezTo>
                    <a:pt x="146799" y="387364"/>
                    <a:pt x="130208" y="383796"/>
                    <a:pt x="116472" y="375055"/>
                  </a:cubicBezTo>
                  <a:cubicBezTo>
                    <a:pt x="95778" y="362032"/>
                    <a:pt x="83291" y="339554"/>
                    <a:pt x="71695" y="317968"/>
                  </a:cubicBezTo>
                  <a:cubicBezTo>
                    <a:pt x="52250" y="281933"/>
                    <a:pt x="32805" y="245362"/>
                    <a:pt x="21923" y="205937"/>
                  </a:cubicBezTo>
                  <a:cubicBezTo>
                    <a:pt x="11041" y="166512"/>
                    <a:pt x="9079" y="123162"/>
                    <a:pt x="24777" y="85343"/>
                  </a:cubicBezTo>
                  <a:cubicBezTo>
                    <a:pt x="40476" y="47523"/>
                    <a:pt x="75976" y="16483"/>
                    <a:pt x="116829" y="13628"/>
                  </a:cubicBezTo>
                  <a:cubicBezTo>
                    <a:pt x="132171" y="12558"/>
                    <a:pt x="147156" y="15234"/>
                    <a:pt x="162498" y="16126"/>
                  </a:cubicBezTo>
                  <a:cubicBezTo>
                    <a:pt x="175699" y="16840"/>
                    <a:pt x="189078" y="10952"/>
                    <a:pt x="197641" y="22370"/>
                  </a:cubicBezTo>
                  <a:cubicBezTo>
                    <a:pt x="214232" y="44491"/>
                    <a:pt x="219940" y="73034"/>
                    <a:pt x="219762" y="100328"/>
                  </a:cubicBezTo>
                  <a:close/>
                </a:path>
              </a:pathLst>
            </a:custGeom>
            <a:solidFill>
              <a:srgbClr val="FED0B5"/>
            </a:solidFill>
            <a:ln w="9525" cap="flat">
              <a:noFill/>
              <a:prstDash val="solid"/>
              <a:miter/>
            </a:ln>
          </p:spPr>
          <p:txBody>
            <a:bodyPr rtlCol="0" anchor="ctr"/>
            <a:lstStyle/>
            <a:p>
              <a:endParaRPr lang="en-US" sz="1000"/>
            </a:p>
          </p:txBody>
        </p:sp>
        <p:sp>
          <p:nvSpPr>
            <p:cNvPr id="33" name="Freeform: Shape 27">
              <a:extLst>
                <a:ext uri="{FF2B5EF4-FFF2-40B4-BE49-F238E27FC236}">
                  <a16:creationId xmlns:a16="http://schemas.microsoft.com/office/drawing/2014/main" id="{20E5C89E-1BFD-4252-A5FA-00E324253737}"/>
                </a:ext>
              </a:extLst>
            </p:cNvPr>
            <p:cNvSpPr/>
            <p:nvPr/>
          </p:nvSpPr>
          <p:spPr>
            <a:xfrm>
              <a:off x="19159454" y="4683966"/>
              <a:ext cx="392467" cy="481664"/>
            </a:xfrm>
            <a:custGeom>
              <a:avLst/>
              <a:gdLst>
                <a:gd name="connsiteX0" fmla="*/ 30522 w 392466"/>
                <a:gd name="connsiteY0" fmla="*/ 316440 h 481663"/>
                <a:gd name="connsiteX1" fmla="*/ 74763 w 392466"/>
                <a:gd name="connsiteY1" fmla="*/ 412060 h 481663"/>
                <a:gd name="connsiteX2" fmla="*/ 129530 w 392466"/>
                <a:gd name="connsiteY2" fmla="*/ 470216 h 481663"/>
                <a:gd name="connsiteX3" fmla="*/ 210878 w 392466"/>
                <a:gd name="connsiteY3" fmla="*/ 447560 h 481663"/>
                <a:gd name="connsiteX4" fmla="*/ 269391 w 392466"/>
                <a:gd name="connsiteY4" fmla="*/ 381554 h 481663"/>
                <a:gd name="connsiteX5" fmla="*/ 300789 w 392466"/>
                <a:gd name="connsiteY5" fmla="*/ 361753 h 481663"/>
                <a:gd name="connsiteX6" fmla="*/ 327905 w 392466"/>
                <a:gd name="connsiteY6" fmla="*/ 414200 h 481663"/>
                <a:gd name="connsiteX7" fmla="*/ 339500 w 392466"/>
                <a:gd name="connsiteY7" fmla="*/ 316440 h 481663"/>
                <a:gd name="connsiteX8" fmla="*/ 366438 w 392466"/>
                <a:gd name="connsiteY8" fmla="*/ 253824 h 481663"/>
                <a:gd name="connsiteX9" fmla="*/ 363048 w 392466"/>
                <a:gd name="connsiteY9" fmla="*/ 209582 h 481663"/>
                <a:gd name="connsiteX10" fmla="*/ 357518 w 392466"/>
                <a:gd name="connsiteY10" fmla="*/ 176758 h 481663"/>
                <a:gd name="connsiteX11" fmla="*/ 375357 w 392466"/>
                <a:gd name="connsiteY11" fmla="*/ 144290 h 481663"/>
                <a:gd name="connsiteX12" fmla="*/ 390878 w 392466"/>
                <a:gd name="connsiteY12" fmla="*/ 104687 h 481663"/>
                <a:gd name="connsiteX13" fmla="*/ 371789 w 392466"/>
                <a:gd name="connsiteY13" fmla="*/ 31010 h 481663"/>
                <a:gd name="connsiteX14" fmla="*/ 282949 w 392466"/>
                <a:gd name="connsiteY14" fmla="*/ 15133 h 481663"/>
                <a:gd name="connsiteX15" fmla="*/ 187865 w 392466"/>
                <a:gd name="connsiteY15" fmla="*/ 29226 h 481663"/>
                <a:gd name="connsiteX16" fmla="*/ 102593 w 392466"/>
                <a:gd name="connsiteY16" fmla="*/ 72219 h 481663"/>
                <a:gd name="connsiteX17" fmla="*/ 43723 w 392466"/>
                <a:gd name="connsiteY17" fmla="*/ 156421 h 481663"/>
                <a:gd name="connsiteX18" fmla="*/ 13574 w 392466"/>
                <a:gd name="connsiteY18" fmla="*/ 239196 h 481663"/>
                <a:gd name="connsiteX19" fmla="*/ 30522 w 392466"/>
                <a:gd name="connsiteY19" fmla="*/ 316440 h 481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2466" h="481663">
                  <a:moveTo>
                    <a:pt x="30522" y="316440"/>
                  </a:moveTo>
                  <a:cubicBezTo>
                    <a:pt x="43366" y="349086"/>
                    <a:pt x="58173" y="381019"/>
                    <a:pt x="74763" y="412060"/>
                  </a:cubicBezTo>
                  <a:cubicBezTo>
                    <a:pt x="87608" y="435964"/>
                    <a:pt x="103663" y="461296"/>
                    <a:pt x="129530" y="470216"/>
                  </a:cubicBezTo>
                  <a:cubicBezTo>
                    <a:pt x="157360" y="479849"/>
                    <a:pt x="188579" y="467005"/>
                    <a:pt x="210878" y="447560"/>
                  </a:cubicBezTo>
                  <a:cubicBezTo>
                    <a:pt x="233177" y="428293"/>
                    <a:pt x="249233" y="403140"/>
                    <a:pt x="269391" y="381554"/>
                  </a:cubicBezTo>
                  <a:cubicBezTo>
                    <a:pt x="277954" y="372456"/>
                    <a:pt x="288123" y="361217"/>
                    <a:pt x="300789" y="361753"/>
                  </a:cubicBezTo>
                  <a:cubicBezTo>
                    <a:pt x="308460" y="362109"/>
                    <a:pt x="317379" y="410276"/>
                    <a:pt x="327905" y="414200"/>
                  </a:cubicBezTo>
                  <a:cubicBezTo>
                    <a:pt x="329510" y="394220"/>
                    <a:pt x="330224" y="334458"/>
                    <a:pt x="339500" y="316440"/>
                  </a:cubicBezTo>
                  <a:cubicBezTo>
                    <a:pt x="350025" y="296103"/>
                    <a:pt x="363227" y="276302"/>
                    <a:pt x="366438" y="253824"/>
                  </a:cubicBezTo>
                  <a:cubicBezTo>
                    <a:pt x="368757" y="239017"/>
                    <a:pt x="366616" y="224032"/>
                    <a:pt x="363048" y="209582"/>
                  </a:cubicBezTo>
                  <a:cubicBezTo>
                    <a:pt x="360372" y="199057"/>
                    <a:pt x="354664" y="187818"/>
                    <a:pt x="357518" y="176758"/>
                  </a:cubicBezTo>
                  <a:cubicBezTo>
                    <a:pt x="360551" y="165162"/>
                    <a:pt x="369827" y="154815"/>
                    <a:pt x="375357" y="144290"/>
                  </a:cubicBezTo>
                  <a:cubicBezTo>
                    <a:pt x="381958" y="131802"/>
                    <a:pt x="387845" y="118601"/>
                    <a:pt x="390878" y="104687"/>
                  </a:cubicBezTo>
                  <a:cubicBezTo>
                    <a:pt x="396408" y="78820"/>
                    <a:pt x="391591" y="48849"/>
                    <a:pt x="371789" y="31010"/>
                  </a:cubicBezTo>
                  <a:cubicBezTo>
                    <a:pt x="348777" y="10316"/>
                    <a:pt x="313811" y="12278"/>
                    <a:pt x="282949" y="15133"/>
                  </a:cubicBezTo>
                  <a:cubicBezTo>
                    <a:pt x="251017" y="18166"/>
                    <a:pt x="218906" y="21198"/>
                    <a:pt x="187865" y="29226"/>
                  </a:cubicBezTo>
                  <a:cubicBezTo>
                    <a:pt x="156825" y="37254"/>
                    <a:pt x="126498" y="50633"/>
                    <a:pt x="102593" y="72219"/>
                  </a:cubicBezTo>
                  <a:cubicBezTo>
                    <a:pt x="77083" y="95053"/>
                    <a:pt x="60135" y="126094"/>
                    <a:pt x="43723" y="156421"/>
                  </a:cubicBezTo>
                  <a:cubicBezTo>
                    <a:pt x="29630" y="182467"/>
                    <a:pt x="15180" y="209761"/>
                    <a:pt x="13574" y="239196"/>
                  </a:cubicBezTo>
                  <a:cubicBezTo>
                    <a:pt x="11969" y="265955"/>
                    <a:pt x="20532" y="291822"/>
                    <a:pt x="30522" y="316440"/>
                  </a:cubicBezTo>
                  <a:close/>
                </a:path>
              </a:pathLst>
            </a:custGeom>
            <a:solidFill>
              <a:srgbClr val="474756"/>
            </a:solidFill>
            <a:ln w="9525" cap="flat">
              <a:noFill/>
              <a:prstDash val="solid"/>
              <a:miter/>
            </a:ln>
          </p:spPr>
          <p:txBody>
            <a:bodyPr rtlCol="0" anchor="ctr"/>
            <a:lstStyle/>
            <a:p>
              <a:endParaRPr lang="en-US" sz="1000"/>
            </a:p>
          </p:txBody>
        </p:sp>
        <p:sp>
          <p:nvSpPr>
            <p:cNvPr id="34" name="Freeform: Shape 28">
              <a:extLst>
                <a:ext uri="{FF2B5EF4-FFF2-40B4-BE49-F238E27FC236}">
                  <a16:creationId xmlns:a16="http://schemas.microsoft.com/office/drawing/2014/main" id="{A0515E8A-5114-BF31-F62D-04E3367B1F4D}"/>
                </a:ext>
              </a:extLst>
            </p:cNvPr>
            <p:cNvSpPr/>
            <p:nvPr/>
          </p:nvSpPr>
          <p:spPr>
            <a:xfrm>
              <a:off x="18763079" y="5468801"/>
              <a:ext cx="695737" cy="802773"/>
            </a:xfrm>
            <a:custGeom>
              <a:avLst/>
              <a:gdLst>
                <a:gd name="connsiteX0" fmla="*/ 699305 w 695736"/>
                <a:gd name="connsiteY0" fmla="*/ 416975 h 802773"/>
                <a:gd name="connsiteX1" fmla="*/ 697877 w 695736"/>
                <a:gd name="connsiteY1" fmla="*/ 747360 h 802773"/>
                <a:gd name="connsiteX2" fmla="*/ 685211 w 695736"/>
                <a:gd name="connsiteY2" fmla="*/ 775368 h 802773"/>
                <a:gd name="connsiteX3" fmla="*/ 635975 w 695736"/>
                <a:gd name="connsiteY3" fmla="*/ 804803 h 802773"/>
                <a:gd name="connsiteX4" fmla="*/ 648641 w 695736"/>
                <a:gd name="connsiteY4" fmla="*/ 776795 h 802773"/>
                <a:gd name="connsiteX5" fmla="*/ 648641 w 695736"/>
                <a:gd name="connsiteY5" fmla="*/ 446410 h 802773"/>
                <a:gd name="connsiteX6" fmla="*/ 605113 w 695736"/>
                <a:gd name="connsiteY6" fmla="*/ 371841 h 802773"/>
                <a:gd name="connsiteX7" fmla="*/ 45669 w 695736"/>
                <a:gd name="connsiteY7" fmla="*/ 48591 h 802773"/>
                <a:gd name="connsiteX8" fmla="*/ 13380 w 695736"/>
                <a:gd name="connsiteY8" fmla="*/ 44488 h 802773"/>
                <a:gd name="connsiteX9" fmla="*/ 64043 w 695736"/>
                <a:gd name="connsiteY9" fmla="*/ 16302 h 802773"/>
                <a:gd name="connsiteX10" fmla="*/ 94906 w 695736"/>
                <a:gd name="connsiteY10" fmla="*/ 19156 h 802773"/>
                <a:gd name="connsiteX11" fmla="*/ 654349 w 695736"/>
                <a:gd name="connsiteY11" fmla="*/ 342406 h 802773"/>
                <a:gd name="connsiteX12" fmla="*/ 699305 w 695736"/>
                <a:gd name="connsiteY12" fmla="*/ 416975 h 802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736" h="802773">
                  <a:moveTo>
                    <a:pt x="699305" y="416975"/>
                  </a:moveTo>
                  <a:lnTo>
                    <a:pt x="697877" y="747360"/>
                  </a:lnTo>
                  <a:cubicBezTo>
                    <a:pt x="697877" y="761275"/>
                    <a:pt x="692169" y="771265"/>
                    <a:pt x="685211" y="775368"/>
                  </a:cubicBezTo>
                  <a:lnTo>
                    <a:pt x="635975" y="804803"/>
                  </a:lnTo>
                  <a:cubicBezTo>
                    <a:pt x="642932" y="799094"/>
                    <a:pt x="648641" y="790710"/>
                    <a:pt x="648641" y="776795"/>
                  </a:cubicBezTo>
                  <a:lnTo>
                    <a:pt x="648641" y="446410"/>
                  </a:lnTo>
                  <a:cubicBezTo>
                    <a:pt x="648641" y="419650"/>
                    <a:pt x="629017" y="385934"/>
                    <a:pt x="605113" y="371841"/>
                  </a:cubicBezTo>
                  <a:lnTo>
                    <a:pt x="45669" y="48591"/>
                  </a:lnTo>
                  <a:cubicBezTo>
                    <a:pt x="33003" y="41455"/>
                    <a:pt x="21764" y="40207"/>
                    <a:pt x="13380" y="44488"/>
                  </a:cubicBezTo>
                  <a:lnTo>
                    <a:pt x="64043" y="16302"/>
                  </a:lnTo>
                  <a:cubicBezTo>
                    <a:pt x="71001" y="12020"/>
                    <a:pt x="82240" y="12020"/>
                    <a:pt x="94906" y="19156"/>
                  </a:cubicBezTo>
                  <a:lnTo>
                    <a:pt x="654349" y="342406"/>
                  </a:lnTo>
                  <a:cubicBezTo>
                    <a:pt x="679503" y="356499"/>
                    <a:pt x="699305" y="390216"/>
                    <a:pt x="699305" y="416975"/>
                  </a:cubicBezTo>
                  <a:close/>
                </a:path>
              </a:pathLst>
            </a:custGeom>
            <a:solidFill>
              <a:srgbClr val="B27F5E"/>
            </a:solidFill>
            <a:ln w="9525" cap="flat">
              <a:noFill/>
              <a:prstDash val="solid"/>
              <a:miter/>
            </a:ln>
          </p:spPr>
          <p:txBody>
            <a:bodyPr rtlCol="0" anchor="ctr"/>
            <a:lstStyle/>
            <a:p>
              <a:endParaRPr lang="en-US" sz="1000"/>
            </a:p>
          </p:txBody>
        </p:sp>
        <p:sp>
          <p:nvSpPr>
            <p:cNvPr id="35" name="Freeform: Shape 29">
              <a:extLst>
                <a:ext uri="{FF2B5EF4-FFF2-40B4-BE49-F238E27FC236}">
                  <a16:creationId xmlns:a16="http://schemas.microsoft.com/office/drawing/2014/main" id="{3BEC4F35-69A1-C962-B38F-44966871C834}"/>
                </a:ext>
              </a:extLst>
            </p:cNvPr>
            <p:cNvSpPr/>
            <p:nvPr/>
          </p:nvSpPr>
          <p:spPr>
            <a:xfrm>
              <a:off x="18750056" y="5497660"/>
              <a:ext cx="660058" cy="784934"/>
            </a:xfrm>
            <a:custGeom>
              <a:avLst/>
              <a:gdLst>
                <a:gd name="connsiteX0" fmla="*/ 618314 w 660057"/>
                <a:gd name="connsiteY0" fmla="*/ 342625 h 784933"/>
                <a:gd name="connsiteX1" fmla="*/ 662199 w 660057"/>
                <a:gd name="connsiteY1" fmla="*/ 417550 h 784933"/>
                <a:gd name="connsiteX2" fmla="*/ 661307 w 660057"/>
                <a:gd name="connsiteY2" fmla="*/ 747579 h 784933"/>
                <a:gd name="connsiteX3" fmla="*/ 617243 w 660057"/>
                <a:gd name="connsiteY3" fmla="*/ 772733 h 784933"/>
                <a:gd name="connsiteX4" fmla="*/ 57264 w 660057"/>
                <a:gd name="connsiteY4" fmla="*/ 449483 h 784933"/>
                <a:gd name="connsiteX5" fmla="*/ 13380 w 660057"/>
                <a:gd name="connsiteY5" fmla="*/ 373487 h 784933"/>
                <a:gd name="connsiteX6" fmla="*/ 14272 w 660057"/>
                <a:gd name="connsiteY6" fmla="*/ 43458 h 784933"/>
                <a:gd name="connsiteX7" fmla="*/ 58335 w 660057"/>
                <a:gd name="connsiteY7" fmla="*/ 19375 h 784933"/>
                <a:gd name="connsiteX8" fmla="*/ 618314 w 660057"/>
                <a:gd name="connsiteY8" fmla="*/ 342625 h 78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0057" h="784933">
                  <a:moveTo>
                    <a:pt x="618314" y="342625"/>
                  </a:moveTo>
                  <a:cubicBezTo>
                    <a:pt x="642575" y="356540"/>
                    <a:pt x="662199" y="390613"/>
                    <a:pt x="662199" y="417550"/>
                  </a:cubicBezTo>
                  <a:lnTo>
                    <a:pt x="661307" y="747579"/>
                  </a:lnTo>
                  <a:cubicBezTo>
                    <a:pt x="661307" y="775409"/>
                    <a:pt x="641505" y="786648"/>
                    <a:pt x="617243" y="772733"/>
                  </a:cubicBezTo>
                  <a:lnTo>
                    <a:pt x="57264" y="449483"/>
                  </a:lnTo>
                  <a:cubicBezTo>
                    <a:pt x="33003" y="435568"/>
                    <a:pt x="13380" y="401316"/>
                    <a:pt x="13380" y="373487"/>
                  </a:cubicBezTo>
                  <a:lnTo>
                    <a:pt x="14272" y="43458"/>
                  </a:lnTo>
                  <a:cubicBezTo>
                    <a:pt x="14272" y="16699"/>
                    <a:pt x="34073" y="5460"/>
                    <a:pt x="58335" y="19375"/>
                  </a:cubicBezTo>
                  <a:lnTo>
                    <a:pt x="618314" y="342625"/>
                  </a:lnTo>
                  <a:close/>
                </a:path>
              </a:pathLst>
            </a:custGeom>
            <a:solidFill>
              <a:srgbClr val="96654D"/>
            </a:solidFill>
            <a:ln w="9525" cap="flat">
              <a:noFill/>
              <a:prstDash val="solid"/>
              <a:miter/>
            </a:ln>
          </p:spPr>
          <p:txBody>
            <a:bodyPr rtlCol="0" anchor="ctr"/>
            <a:lstStyle/>
            <a:p>
              <a:endParaRPr lang="en-US" sz="1000"/>
            </a:p>
          </p:txBody>
        </p:sp>
        <p:sp>
          <p:nvSpPr>
            <p:cNvPr id="36" name="Freeform: Shape 30">
              <a:extLst>
                <a:ext uri="{FF2B5EF4-FFF2-40B4-BE49-F238E27FC236}">
                  <a16:creationId xmlns:a16="http://schemas.microsoft.com/office/drawing/2014/main" id="{40EAAB91-524C-F168-1A98-F947659EAE34}"/>
                </a:ext>
              </a:extLst>
            </p:cNvPr>
            <p:cNvSpPr/>
            <p:nvPr/>
          </p:nvSpPr>
          <p:spPr>
            <a:xfrm>
              <a:off x="18842821" y="5799888"/>
              <a:ext cx="445985" cy="820613"/>
            </a:xfrm>
            <a:custGeom>
              <a:avLst/>
              <a:gdLst>
                <a:gd name="connsiteX0" fmla="*/ 355896 w 445985"/>
                <a:gd name="connsiteY0" fmla="*/ 171695 h 820612"/>
                <a:gd name="connsiteX1" fmla="*/ 442596 w 445985"/>
                <a:gd name="connsiteY1" fmla="*/ 321903 h 820612"/>
                <a:gd name="connsiteX2" fmla="*/ 441168 w 445985"/>
                <a:gd name="connsiteY2" fmla="*/ 801961 h 820612"/>
                <a:gd name="connsiteX3" fmla="*/ 421010 w 445985"/>
                <a:gd name="connsiteY3" fmla="*/ 812665 h 820612"/>
                <a:gd name="connsiteX4" fmla="*/ 401743 w 445985"/>
                <a:gd name="connsiteY4" fmla="*/ 779126 h 820612"/>
                <a:gd name="connsiteX5" fmla="*/ 403170 w 445985"/>
                <a:gd name="connsiteY5" fmla="*/ 299068 h 820612"/>
                <a:gd name="connsiteX6" fmla="*/ 355896 w 445985"/>
                <a:gd name="connsiteY6" fmla="*/ 217899 h 820612"/>
                <a:gd name="connsiteX7" fmla="*/ 102041 w 445985"/>
                <a:gd name="connsiteY7" fmla="*/ 71438 h 820612"/>
                <a:gd name="connsiteX8" fmla="*/ 55124 w 445985"/>
                <a:gd name="connsiteY8" fmla="*/ 98197 h 820612"/>
                <a:gd name="connsiteX9" fmla="*/ 53697 w 445985"/>
                <a:gd name="connsiteY9" fmla="*/ 578255 h 820612"/>
                <a:gd name="connsiteX10" fmla="*/ 33538 w 445985"/>
                <a:gd name="connsiteY10" fmla="*/ 588958 h 820612"/>
                <a:gd name="connsiteX11" fmla="*/ 13380 w 445985"/>
                <a:gd name="connsiteY11" fmla="*/ 555064 h 820612"/>
                <a:gd name="connsiteX12" fmla="*/ 14807 w 445985"/>
                <a:gd name="connsiteY12" fmla="*/ 75005 h 820612"/>
                <a:gd name="connsiteX13" fmla="*/ 102041 w 445985"/>
                <a:gd name="connsiteY13" fmla="*/ 25234 h 820612"/>
                <a:gd name="connsiteX14" fmla="*/ 355896 w 445985"/>
                <a:gd name="connsiteY14" fmla="*/ 171695 h 820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985" h="820612">
                  <a:moveTo>
                    <a:pt x="355896" y="171695"/>
                  </a:moveTo>
                  <a:cubicBezTo>
                    <a:pt x="404062" y="199524"/>
                    <a:pt x="442774" y="266601"/>
                    <a:pt x="442596" y="321903"/>
                  </a:cubicBezTo>
                  <a:lnTo>
                    <a:pt x="441168" y="801961"/>
                  </a:lnTo>
                  <a:cubicBezTo>
                    <a:pt x="441168" y="814270"/>
                    <a:pt x="432427" y="819265"/>
                    <a:pt x="421010" y="812665"/>
                  </a:cubicBezTo>
                  <a:cubicBezTo>
                    <a:pt x="410306" y="806421"/>
                    <a:pt x="401565" y="791436"/>
                    <a:pt x="401743" y="779126"/>
                  </a:cubicBezTo>
                  <a:lnTo>
                    <a:pt x="403170" y="299068"/>
                  </a:lnTo>
                  <a:cubicBezTo>
                    <a:pt x="403170" y="269277"/>
                    <a:pt x="381763" y="232884"/>
                    <a:pt x="355896" y="217899"/>
                  </a:cubicBezTo>
                  <a:lnTo>
                    <a:pt x="102041" y="71438"/>
                  </a:lnTo>
                  <a:cubicBezTo>
                    <a:pt x="76174" y="56453"/>
                    <a:pt x="55302" y="68405"/>
                    <a:pt x="55124" y="98197"/>
                  </a:cubicBezTo>
                  <a:lnTo>
                    <a:pt x="53697" y="578255"/>
                  </a:lnTo>
                  <a:cubicBezTo>
                    <a:pt x="53697" y="590564"/>
                    <a:pt x="44242" y="595202"/>
                    <a:pt x="33538" y="588958"/>
                  </a:cubicBezTo>
                  <a:cubicBezTo>
                    <a:pt x="22834" y="582715"/>
                    <a:pt x="13380" y="567373"/>
                    <a:pt x="13380" y="555064"/>
                  </a:cubicBezTo>
                  <a:lnTo>
                    <a:pt x="14807" y="75005"/>
                  </a:lnTo>
                  <a:cubicBezTo>
                    <a:pt x="14985" y="20417"/>
                    <a:pt x="53875" y="-2596"/>
                    <a:pt x="102041" y="25234"/>
                  </a:cubicBezTo>
                  <a:lnTo>
                    <a:pt x="355896" y="171695"/>
                  </a:lnTo>
                  <a:close/>
                </a:path>
              </a:pathLst>
            </a:custGeom>
            <a:solidFill>
              <a:srgbClr val="474756"/>
            </a:solidFill>
            <a:ln w="9525" cap="flat">
              <a:noFill/>
              <a:prstDash val="solid"/>
              <a:miter/>
            </a:ln>
          </p:spPr>
          <p:txBody>
            <a:bodyPr rtlCol="0" anchor="ctr"/>
            <a:lstStyle/>
            <a:p>
              <a:endParaRPr lang="en-US" sz="1000"/>
            </a:p>
          </p:txBody>
        </p:sp>
        <p:sp>
          <p:nvSpPr>
            <p:cNvPr id="37" name="Freeform: Shape 31">
              <a:extLst>
                <a:ext uri="{FF2B5EF4-FFF2-40B4-BE49-F238E27FC236}">
                  <a16:creationId xmlns:a16="http://schemas.microsoft.com/office/drawing/2014/main" id="{893DFBD6-D91B-5D74-CE71-14DC324A0036}"/>
                </a:ext>
              </a:extLst>
            </p:cNvPr>
            <p:cNvSpPr/>
            <p:nvPr/>
          </p:nvSpPr>
          <p:spPr>
            <a:xfrm>
              <a:off x="19858775" y="8209352"/>
              <a:ext cx="338949" cy="214073"/>
            </a:xfrm>
            <a:custGeom>
              <a:avLst/>
              <a:gdLst>
                <a:gd name="connsiteX0" fmla="*/ 13380 w 338948"/>
                <a:gd name="connsiteY0" fmla="*/ 90630 h 214072"/>
                <a:gd name="connsiteX1" fmla="*/ 25154 w 338948"/>
                <a:gd name="connsiteY1" fmla="*/ 192493 h 214072"/>
                <a:gd name="connsiteX2" fmla="*/ 113994 w 338948"/>
                <a:gd name="connsiteY2" fmla="*/ 204802 h 214072"/>
                <a:gd name="connsiteX3" fmla="*/ 183924 w 338948"/>
                <a:gd name="connsiteY3" fmla="*/ 165377 h 214072"/>
                <a:gd name="connsiteX4" fmla="*/ 324677 w 338948"/>
                <a:gd name="connsiteY4" fmla="*/ 66547 h 214072"/>
                <a:gd name="connsiteX5" fmla="*/ 290069 w 338948"/>
                <a:gd name="connsiteY5" fmla="*/ 13385 h 214072"/>
                <a:gd name="connsiteX6" fmla="*/ 148067 w 338948"/>
                <a:gd name="connsiteY6" fmla="*/ 48708 h 214072"/>
                <a:gd name="connsiteX7" fmla="*/ 13380 w 338948"/>
                <a:gd name="connsiteY7" fmla="*/ 90630 h 214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948" h="214072">
                  <a:moveTo>
                    <a:pt x="13380" y="90630"/>
                  </a:moveTo>
                  <a:cubicBezTo>
                    <a:pt x="13380" y="127557"/>
                    <a:pt x="13380" y="180184"/>
                    <a:pt x="25154" y="192493"/>
                  </a:cubicBezTo>
                  <a:cubicBezTo>
                    <a:pt x="36927" y="204802"/>
                    <a:pt x="87770" y="220501"/>
                    <a:pt x="113994" y="204802"/>
                  </a:cubicBezTo>
                  <a:cubicBezTo>
                    <a:pt x="140218" y="189104"/>
                    <a:pt x="149137" y="165377"/>
                    <a:pt x="183924" y="165377"/>
                  </a:cubicBezTo>
                  <a:cubicBezTo>
                    <a:pt x="218533" y="165377"/>
                    <a:pt x="314687" y="103831"/>
                    <a:pt x="324677" y="66547"/>
                  </a:cubicBezTo>
                  <a:cubicBezTo>
                    <a:pt x="334667" y="29262"/>
                    <a:pt x="311298" y="13029"/>
                    <a:pt x="290069" y="13385"/>
                  </a:cubicBezTo>
                  <a:cubicBezTo>
                    <a:pt x="268840" y="13920"/>
                    <a:pt x="193379" y="32116"/>
                    <a:pt x="148067" y="48708"/>
                  </a:cubicBezTo>
                  <a:cubicBezTo>
                    <a:pt x="102755" y="65655"/>
                    <a:pt x="13380" y="90630"/>
                    <a:pt x="13380" y="90630"/>
                  </a:cubicBezTo>
                  <a:close/>
                </a:path>
              </a:pathLst>
            </a:custGeom>
            <a:solidFill>
              <a:srgbClr val="474756"/>
            </a:solidFill>
            <a:ln w="9525" cap="flat">
              <a:noFill/>
              <a:prstDash val="solid"/>
              <a:miter/>
            </a:ln>
          </p:spPr>
          <p:txBody>
            <a:bodyPr rtlCol="0" anchor="ctr"/>
            <a:lstStyle/>
            <a:p>
              <a:endParaRPr lang="en-US" sz="1000"/>
            </a:p>
          </p:txBody>
        </p:sp>
        <p:sp>
          <p:nvSpPr>
            <p:cNvPr id="38" name="Freeform: Shape 32">
              <a:extLst>
                <a:ext uri="{FF2B5EF4-FFF2-40B4-BE49-F238E27FC236}">
                  <a16:creationId xmlns:a16="http://schemas.microsoft.com/office/drawing/2014/main" id="{DCD3CB8D-84E4-1104-67E4-AE289014177A}"/>
                </a:ext>
              </a:extLst>
            </p:cNvPr>
            <p:cNvSpPr/>
            <p:nvPr/>
          </p:nvSpPr>
          <p:spPr>
            <a:xfrm>
              <a:off x="19680203" y="8110522"/>
              <a:ext cx="285430" cy="214073"/>
            </a:xfrm>
            <a:custGeom>
              <a:avLst/>
              <a:gdLst>
                <a:gd name="connsiteX0" fmla="*/ 13380 w 285430"/>
                <a:gd name="connsiteY0" fmla="*/ 90452 h 214072"/>
                <a:gd name="connsiteX1" fmla="*/ 23726 w 285430"/>
                <a:gd name="connsiteY1" fmla="*/ 192314 h 214072"/>
                <a:gd name="connsiteX2" fmla="*/ 101863 w 285430"/>
                <a:gd name="connsiteY2" fmla="*/ 204624 h 214072"/>
                <a:gd name="connsiteX3" fmla="*/ 163409 w 285430"/>
                <a:gd name="connsiteY3" fmla="*/ 165377 h 214072"/>
                <a:gd name="connsiteX4" fmla="*/ 287393 w 285430"/>
                <a:gd name="connsiteY4" fmla="*/ 66547 h 214072"/>
                <a:gd name="connsiteX5" fmla="*/ 256887 w 285430"/>
                <a:gd name="connsiteY5" fmla="*/ 13385 h 214072"/>
                <a:gd name="connsiteX6" fmla="*/ 132011 w 285430"/>
                <a:gd name="connsiteY6" fmla="*/ 48708 h 214072"/>
                <a:gd name="connsiteX7" fmla="*/ 13380 w 285430"/>
                <a:gd name="connsiteY7" fmla="*/ 90452 h 214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430" h="214072">
                  <a:moveTo>
                    <a:pt x="13380" y="90452"/>
                  </a:moveTo>
                  <a:cubicBezTo>
                    <a:pt x="13380" y="127379"/>
                    <a:pt x="13380" y="180005"/>
                    <a:pt x="23726" y="192314"/>
                  </a:cubicBezTo>
                  <a:cubicBezTo>
                    <a:pt x="34073" y="204624"/>
                    <a:pt x="78850" y="220322"/>
                    <a:pt x="101863" y="204624"/>
                  </a:cubicBezTo>
                  <a:cubicBezTo>
                    <a:pt x="125054" y="188925"/>
                    <a:pt x="132904" y="165377"/>
                    <a:pt x="163409" y="165377"/>
                  </a:cubicBezTo>
                  <a:cubicBezTo>
                    <a:pt x="193914" y="165377"/>
                    <a:pt x="278473" y="103831"/>
                    <a:pt x="287393" y="66547"/>
                  </a:cubicBezTo>
                  <a:cubicBezTo>
                    <a:pt x="296313" y="29263"/>
                    <a:pt x="275619" y="13029"/>
                    <a:pt x="256887" y="13385"/>
                  </a:cubicBezTo>
                  <a:cubicBezTo>
                    <a:pt x="238156" y="13920"/>
                    <a:pt x="171793" y="32117"/>
                    <a:pt x="132011" y="48708"/>
                  </a:cubicBezTo>
                  <a:cubicBezTo>
                    <a:pt x="92051" y="65477"/>
                    <a:pt x="13380" y="90452"/>
                    <a:pt x="13380" y="90452"/>
                  </a:cubicBezTo>
                  <a:close/>
                </a:path>
              </a:pathLst>
            </a:custGeom>
            <a:solidFill>
              <a:srgbClr val="474756"/>
            </a:solidFill>
            <a:ln w="9525" cap="flat">
              <a:noFill/>
              <a:prstDash val="solid"/>
              <a:miter/>
            </a:ln>
          </p:spPr>
          <p:txBody>
            <a:bodyPr rtlCol="0" anchor="ctr"/>
            <a:lstStyle/>
            <a:p>
              <a:endParaRPr lang="en-US" sz="1000"/>
            </a:p>
          </p:txBody>
        </p:sp>
        <p:sp>
          <p:nvSpPr>
            <p:cNvPr id="39" name="Freeform: Shape 33">
              <a:extLst>
                <a:ext uri="{FF2B5EF4-FFF2-40B4-BE49-F238E27FC236}">
                  <a16:creationId xmlns:a16="http://schemas.microsoft.com/office/drawing/2014/main" id="{5D4ACEEC-8B98-75FA-3ADB-F7EAA454FEC2}"/>
                </a:ext>
              </a:extLst>
            </p:cNvPr>
            <p:cNvSpPr/>
            <p:nvPr/>
          </p:nvSpPr>
          <p:spPr>
            <a:xfrm>
              <a:off x="19569242" y="7666505"/>
              <a:ext cx="267591" cy="588700"/>
            </a:xfrm>
            <a:custGeom>
              <a:avLst/>
              <a:gdLst>
                <a:gd name="connsiteX0" fmla="*/ 13380 w 267591"/>
                <a:gd name="connsiteY0" fmla="*/ 104182 h 588700"/>
                <a:gd name="connsiteX1" fmla="*/ 113994 w 267591"/>
                <a:gd name="connsiteY1" fmla="*/ 575142 h 588700"/>
                <a:gd name="connsiteX2" fmla="*/ 262239 w 267591"/>
                <a:gd name="connsiteY2" fmla="*/ 513596 h 588700"/>
                <a:gd name="connsiteX3" fmla="*/ 192665 w 267591"/>
                <a:gd name="connsiteY3" fmla="*/ 13380 h 588700"/>
                <a:gd name="connsiteX4" fmla="*/ 13380 w 267591"/>
                <a:gd name="connsiteY4" fmla="*/ 104182 h 588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591" h="588700">
                  <a:moveTo>
                    <a:pt x="13380" y="104182"/>
                  </a:moveTo>
                  <a:cubicBezTo>
                    <a:pt x="23013" y="161625"/>
                    <a:pt x="96868" y="568363"/>
                    <a:pt x="113994" y="575142"/>
                  </a:cubicBezTo>
                  <a:cubicBezTo>
                    <a:pt x="132190" y="582099"/>
                    <a:pt x="264737" y="557303"/>
                    <a:pt x="262239" y="513596"/>
                  </a:cubicBezTo>
                  <a:lnTo>
                    <a:pt x="192665" y="13380"/>
                  </a:lnTo>
                  <a:lnTo>
                    <a:pt x="13380" y="104182"/>
                  </a:lnTo>
                  <a:close/>
                </a:path>
              </a:pathLst>
            </a:custGeom>
            <a:solidFill>
              <a:srgbClr val="4C4C5E"/>
            </a:solidFill>
            <a:ln w="9525" cap="flat">
              <a:noFill/>
              <a:prstDash val="solid"/>
              <a:miter/>
            </a:ln>
          </p:spPr>
          <p:txBody>
            <a:bodyPr rtlCol="0" anchor="ctr"/>
            <a:lstStyle/>
            <a:p>
              <a:endParaRPr lang="en-US" sz="1000"/>
            </a:p>
          </p:txBody>
        </p:sp>
        <p:sp>
          <p:nvSpPr>
            <p:cNvPr id="40" name="Freeform: Shape 34">
              <a:extLst>
                <a:ext uri="{FF2B5EF4-FFF2-40B4-BE49-F238E27FC236}">
                  <a16:creationId xmlns:a16="http://schemas.microsoft.com/office/drawing/2014/main" id="{7B2DD992-5D9E-517D-55CA-9CED7BC31315}"/>
                </a:ext>
              </a:extLst>
            </p:cNvPr>
            <p:cNvSpPr/>
            <p:nvPr/>
          </p:nvSpPr>
          <p:spPr>
            <a:xfrm>
              <a:off x="19678597" y="7867376"/>
              <a:ext cx="89197" cy="624379"/>
            </a:xfrm>
            <a:custGeom>
              <a:avLst/>
              <a:gdLst>
                <a:gd name="connsiteX0" fmla="*/ 80812 w 89197"/>
                <a:gd name="connsiteY0" fmla="*/ 13558 h 624379"/>
                <a:gd name="connsiteX1" fmla="*/ 80634 w 89197"/>
                <a:gd name="connsiteY1" fmla="*/ 599761 h 624379"/>
                <a:gd name="connsiteX2" fmla="*/ 70822 w 89197"/>
                <a:gd name="connsiteY2" fmla="*/ 613497 h 624379"/>
                <a:gd name="connsiteX3" fmla="*/ 23370 w 89197"/>
                <a:gd name="connsiteY3" fmla="*/ 613497 h 624379"/>
                <a:gd name="connsiteX4" fmla="*/ 13380 w 89197"/>
                <a:gd name="connsiteY4" fmla="*/ 599583 h 624379"/>
                <a:gd name="connsiteX5" fmla="*/ 13558 w 89197"/>
                <a:gd name="connsiteY5" fmla="*/ 13380 h 624379"/>
                <a:gd name="connsiteX6" fmla="*/ 23548 w 89197"/>
                <a:gd name="connsiteY6" fmla="*/ 27294 h 624379"/>
                <a:gd name="connsiteX7" fmla="*/ 71001 w 89197"/>
                <a:gd name="connsiteY7" fmla="*/ 27294 h 624379"/>
                <a:gd name="connsiteX8" fmla="*/ 80812 w 89197"/>
                <a:gd name="connsiteY8" fmla="*/ 13558 h 624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97" h="624379">
                  <a:moveTo>
                    <a:pt x="80812" y="13558"/>
                  </a:moveTo>
                  <a:lnTo>
                    <a:pt x="80634" y="599761"/>
                  </a:lnTo>
                  <a:cubicBezTo>
                    <a:pt x="80634" y="604756"/>
                    <a:pt x="77423" y="609573"/>
                    <a:pt x="70822" y="613497"/>
                  </a:cubicBezTo>
                  <a:cubicBezTo>
                    <a:pt x="57800" y="621168"/>
                    <a:pt x="36393" y="621168"/>
                    <a:pt x="23370" y="613497"/>
                  </a:cubicBezTo>
                  <a:cubicBezTo>
                    <a:pt x="16769" y="609751"/>
                    <a:pt x="13380" y="604578"/>
                    <a:pt x="13380" y="599583"/>
                  </a:cubicBezTo>
                  <a:lnTo>
                    <a:pt x="13558" y="13380"/>
                  </a:lnTo>
                  <a:cubicBezTo>
                    <a:pt x="13558" y="18375"/>
                    <a:pt x="16769" y="23370"/>
                    <a:pt x="23548" y="27294"/>
                  </a:cubicBezTo>
                  <a:cubicBezTo>
                    <a:pt x="36749" y="34966"/>
                    <a:pt x="57978" y="34966"/>
                    <a:pt x="71001" y="27294"/>
                  </a:cubicBezTo>
                  <a:cubicBezTo>
                    <a:pt x="77602" y="23370"/>
                    <a:pt x="80812" y="18375"/>
                    <a:pt x="80812" y="13558"/>
                  </a:cubicBezTo>
                  <a:close/>
                </a:path>
              </a:pathLst>
            </a:custGeom>
            <a:solidFill>
              <a:srgbClr val="545466"/>
            </a:solidFill>
            <a:ln w="9525" cap="flat">
              <a:noFill/>
              <a:prstDash val="solid"/>
              <a:miter/>
            </a:ln>
          </p:spPr>
          <p:txBody>
            <a:bodyPr rtlCol="0" anchor="ctr"/>
            <a:lstStyle/>
            <a:p>
              <a:endParaRPr lang="en-US" sz="1000"/>
            </a:p>
          </p:txBody>
        </p:sp>
        <p:sp>
          <p:nvSpPr>
            <p:cNvPr id="41" name="Freeform: Shape 35">
              <a:extLst>
                <a:ext uri="{FF2B5EF4-FFF2-40B4-BE49-F238E27FC236}">
                  <a16:creationId xmlns:a16="http://schemas.microsoft.com/office/drawing/2014/main" id="{9234E387-137F-2947-55CE-8C229848B843}"/>
                </a:ext>
              </a:extLst>
            </p:cNvPr>
            <p:cNvSpPr/>
            <p:nvPr/>
          </p:nvSpPr>
          <p:spPr>
            <a:xfrm>
              <a:off x="19678842" y="7847887"/>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5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3"/>
                    <a:pt x="83778" y="39113"/>
                    <a:pt x="70756" y="46605"/>
                  </a:cubicBezTo>
                  <a:cubicBezTo>
                    <a:pt x="57733" y="54276"/>
                    <a:pt x="36326" y="54276"/>
                    <a:pt x="23303" y="46605"/>
                  </a:cubicBezTo>
                  <a:cubicBezTo>
                    <a:pt x="10102" y="38934"/>
                    <a:pt x="10102" y="26625"/>
                    <a:pt x="23125" y="19133"/>
                  </a:cubicBezTo>
                  <a:cubicBezTo>
                    <a:pt x="36147"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42" name="Freeform: Shape 36">
              <a:extLst>
                <a:ext uri="{FF2B5EF4-FFF2-40B4-BE49-F238E27FC236}">
                  <a16:creationId xmlns:a16="http://schemas.microsoft.com/office/drawing/2014/main" id="{614ABCDB-F5F4-B1FB-DDBE-4CA6D4DF61E4}"/>
                </a:ext>
              </a:extLst>
            </p:cNvPr>
            <p:cNvSpPr/>
            <p:nvPr/>
          </p:nvSpPr>
          <p:spPr>
            <a:xfrm>
              <a:off x="19148410" y="7554830"/>
              <a:ext cx="89197" cy="624379"/>
            </a:xfrm>
            <a:custGeom>
              <a:avLst/>
              <a:gdLst>
                <a:gd name="connsiteX0" fmla="*/ 80812 w 89197"/>
                <a:gd name="connsiteY0" fmla="*/ 13558 h 624379"/>
                <a:gd name="connsiteX1" fmla="*/ 80634 w 89197"/>
                <a:gd name="connsiteY1" fmla="*/ 599761 h 624379"/>
                <a:gd name="connsiteX2" fmla="*/ 70822 w 89197"/>
                <a:gd name="connsiteY2" fmla="*/ 613497 h 624379"/>
                <a:gd name="connsiteX3" fmla="*/ 23370 w 89197"/>
                <a:gd name="connsiteY3" fmla="*/ 613497 h 624379"/>
                <a:gd name="connsiteX4" fmla="*/ 13380 w 89197"/>
                <a:gd name="connsiteY4" fmla="*/ 599582 h 624379"/>
                <a:gd name="connsiteX5" fmla="*/ 13558 w 89197"/>
                <a:gd name="connsiteY5" fmla="*/ 13380 h 624379"/>
                <a:gd name="connsiteX6" fmla="*/ 23548 w 89197"/>
                <a:gd name="connsiteY6" fmla="*/ 27294 h 624379"/>
                <a:gd name="connsiteX7" fmla="*/ 71001 w 89197"/>
                <a:gd name="connsiteY7" fmla="*/ 27294 h 624379"/>
                <a:gd name="connsiteX8" fmla="*/ 80812 w 89197"/>
                <a:gd name="connsiteY8" fmla="*/ 13558 h 624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97" h="624379">
                  <a:moveTo>
                    <a:pt x="80812" y="13558"/>
                  </a:moveTo>
                  <a:lnTo>
                    <a:pt x="80634" y="599761"/>
                  </a:lnTo>
                  <a:cubicBezTo>
                    <a:pt x="80634" y="604756"/>
                    <a:pt x="77423" y="609573"/>
                    <a:pt x="70822" y="613497"/>
                  </a:cubicBezTo>
                  <a:cubicBezTo>
                    <a:pt x="57800" y="621168"/>
                    <a:pt x="36392" y="621168"/>
                    <a:pt x="23370" y="613497"/>
                  </a:cubicBezTo>
                  <a:cubicBezTo>
                    <a:pt x="16769" y="609751"/>
                    <a:pt x="13380" y="604577"/>
                    <a:pt x="13380" y="599582"/>
                  </a:cubicBezTo>
                  <a:lnTo>
                    <a:pt x="13558" y="13380"/>
                  </a:lnTo>
                  <a:cubicBezTo>
                    <a:pt x="13558" y="18375"/>
                    <a:pt x="16769" y="23370"/>
                    <a:pt x="23548" y="27294"/>
                  </a:cubicBezTo>
                  <a:cubicBezTo>
                    <a:pt x="36749" y="34965"/>
                    <a:pt x="57978" y="34965"/>
                    <a:pt x="71001" y="27294"/>
                  </a:cubicBezTo>
                  <a:cubicBezTo>
                    <a:pt x="77423" y="23370"/>
                    <a:pt x="80812" y="18375"/>
                    <a:pt x="80812" y="13558"/>
                  </a:cubicBezTo>
                  <a:close/>
                </a:path>
              </a:pathLst>
            </a:custGeom>
            <a:solidFill>
              <a:srgbClr val="474756"/>
            </a:solidFill>
            <a:ln w="9525" cap="flat">
              <a:noFill/>
              <a:prstDash val="solid"/>
              <a:miter/>
            </a:ln>
          </p:spPr>
          <p:txBody>
            <a:bodyPr rtlCol="0" anchor="ctr"/>
            <a:lstStyle/>
            <a:p>
              <a:endParaRPr lang="en-US" sz="1000"/>
            </a:p>
          </p:txBody>
        </p:sp>
        <p:sp>
          <p:nvSpPr>
            <p:cNvPr id="43" name="Freeform: Shape 37">
              <a:extLst>
                <a:ext uri="{FF2B5EF4-FFF2-40B4-BE49-F238E27FC236}">
                  <a16:creationId xmlns:a16="http://schemas.microsoft.com/office/drawing/2014/main" id="{D6F7877B-5C59-BDD7-E623-05D6287BD7F0}"/>
                </a:ext>
              </a:extLst>
            </p:cNvPr>
            <p:cNvSpPr/>
            <p:nvPr/>
          </p:nvSpPr>
          <p:spPr>
            <a:xfrm>
              <a:off x="19148655" y="7535341"/>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4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4"/>
                    <a:pt x="83778" y="39113"/>
                    <a:pt x="70756" y="46605"/>
                  </a:cubicBezTo>
                  <a:cubicBezTo>
                    <a:pt x="57733" y="54277"/>
                    <a:pt x="36325" y="54277"/>
                    <a:pt x="23303" y="46605"/>
                  </a:cubicBezTo>
                  <a:cubicBezTo>
                    <a:pt x="10102" y="38935"/>
                    <a:pt x="10102" y="26625"/>
                    <a:pt x="23124" y="19133"/>
                  </a:cubicBezTo>
                  <a:cubicBezTo>
                    <a:pt x="36147"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44" name="Freeform: Shape 38">
              <a:extLst>
                <a:ext uri="{FF2B5EF4-FFF2-40B4-BE49-F238E27FC236}">
                  <a16:creationId xmlns:a16="http://schemas.microsoft.com/office/drawing/2014/main" id="{E3FEE4AD-8271-FCC7-0D94-7FC4A2E21558}"/>
                </a:ext>
              </a:extLst>
            </p:cNvPr>
            <p:cNvSpPr/>
            <p:nvPr/>
          </p:nvSpPr>
          <p:spPr>
            <a:xfrm>
              <a:off x="19098817" y="8129794"/>
              <a:ext cx="160555" cy="570861"/>
            </a:xfrm>
            <a:custGeom>
              <a:avLst/>
              <a:gdLst>
                <a:gd name="connsiteX0" fmla="*/ 159127 w 160554"/>
                <a:gd name="connsiteY0" fmla="*/ 13558 h 570860"/>
                <a:gd name="connsiteX1" fmla="*/ 80634 w 160554"/>
                <a:gd name="connsiteY1" fmla="*/ 549989 h 570860"/>
                <a:gd name="connsiteX2" fmla="*/ 70822 w 160554"/>
                <a:gd name="connsiteY2" fmla="*/ 563725 h 570860"/>
                <a:gd name="connsiteX3" fmla="*/ 23370 w 160554"/>
                <a:gd name="connsiteY3" fmla="*/ 563725 h 570860"/>
                <a:gd name="connsiteX4" fmla="*/ 13380 w 160554"/>
                <a:gd name="connsiteY4" fmla="*/ 549810 h 570860"/>
                <a:gd name="connsiteX5" fmla="*/ 91873 w 160554"/>
                <a:gd name="connsiteY5" fmla="*/ 13380 h 570860"/>
                <a:gd name="connsiteX6" fmla="*/ 101863 w 160554"/>
                <a:gd name="connsiteY6" fmla="*/ 27294 h 570860"/>
                <a:gd name="connsiteX7" fmla="*/ 149316 w 160554"/>
                <a:gd name="connsiteY7" fmla="*/ 27294 h 570860"/>
                <a:gd name="connsiteX8" fmla="*/ 159127 w 160554"/>
                <a:gd name="connsiteY8" fmla="*/ 13558 h 57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554" h="570860">
                  <a:moveTo>
                    <a:pt x="159127" y="13558"/>
                  </a:moveTo>
                  <a:lnTo>
                    <a:pt x="80634" y="549989"/>
                  </a:lnTo>
                  <a:cubicBezTo>
                    <a:pt x="80634" y="554984"/>
                    <a:pt x="77423" y="559800"/>
                    <a:pt x="70822" y="563725"/>
                  </a:cubicBezTo>
                  <a:cubicBezTo>
                    <a:pt x="57800" y="571396"/>
                    <a:pt x="36392" y="571396"/>
                    <a:pt x="23370" y="563725"/>
                  </a:cubicBezTo>
                  <a:cubicBezTo>
                    <a:pt x="16769" y="559979"/>
                    <a:pt x="13380" y="554805"/>
                    <a:pt x="13380" y="549810"/>
                  </a:cubicBezTo>
                  <a:lnTo>
                    <a:pt x="91873" y="13380"/>
                  </a:lnTo>
                  <a:cubicBezTo>
                    <a:pt x="91873" y="18375"/>
                    <a:pt x="95084" y="23370"/>
                    <a:pt x="101863" y="27294"/>
                  </a:cubicBezTo>
                  <a:cubicBezTo>
                    <a:pt x="115064" y="34965"/>
                    <a:pt x="136293" y="34965"/>
                    <a:pt x="149316" y="27294"/>
                  </a:cubicBezTo>
                  <a:cubicBezTo>
                    <a:pt x="155916" y="23548"/>
                    <a:pt x="159127" y="18553"/>
                    <a:pt x="159127" y="13558"/>
                  </a:cubicBezTo>
                  <a:close/>
                </a:path>
              </a:pathLst>
            </a:custGeom>
            <a:solidFill>
              <a:srgbClr val="474756"/>
            </a:solidFill>
            <a:ln w="9525" cap="flat">
              <a:noFill/>
              <a:prstDash val="solid"/>
              <a:miter/>
            </a:ln>
          </p:spPr>
          <p:txBody>
            <a:bodyPr rtlCol="0" anchor="ctr"/>
            <a:lstStyle/>
            <a:p>
              <a:endParaRPr lang="en-US" sz="1000"/>
            </a:p>
          </p:txBody>
        </p:sp>
        <p:sp>
          <p:nvSpPr>
            <p:cNvPr id="45" name="Freeform: Shape 39">
              <a:extLst>
                <a:ext uri="{FF2B5EF4-FFF2-40B4-BE49-F238E27FC236}">
                  <a16:creationId xmlns:a16="http://schemas.microsoft.com/office/drawing/2014/main" id="{326BA903-4806-C931-FAD2-B447B3F4DFC2}"/>
                </a:ext>
              </a:extLst>
            </p:cNvPr>
            <p:cNvSpPr/>
            <p:nvPr/>
          </p:nvSpPr>
          <p:spPr>
            <a:xfrm>
              <a:off x="19177555" y="8110483"/>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4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3"/>
                    <a:pt x="83778" y="39113"/>
                    <a:pt x="70756" y="46605"/>
                  </a:cubicBezTo>
                  <a:cubicBezTo>
                    <a:pt x="57733" y="54276"/>
                    <a:pt x="36326" y="54276"/>
                    <a:pt x="23303" y="46605"/>
                  </a:cubicBezTo>
                  <a:cubicBezTo>
                    <a:pt x="10102" y="38934"/>
                    <a:pt x="10102" y="26625"/>
                    <a:pt x="23124" y="19133"/>
                  </a:cubicBezTo>
                  <a:cubicBezTo>
                    <a:pt x="35969"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46" name="Freeform: Shape 40">
              <a:extLst>
                <a:ext uri="{FF2B5EF4-FFF2-40B4-BE49-F238E27FC236}">
                  <a16:creationId xmlns:a16="http://schemas.microsoft.com/office/drawing/2014/main" id="{7ED409A6-B448-F50D-7DB5-1D0ED75FF932}"/>
                </a:ext>
              </a:extLst>
            </p:cNvPr>
            <p:cNvSpPr/>
            <p:nvPr/>
          </p:nvSpPr>
          <p:spPr>
            <a:xfrm>
              <a:off x="18644982" y="7871301"/>
              <a:ext cx="160555" cy="570861"/>
            </a:xfrm>
            <a:custGeom>
              <a:avLst/>
              <a:gdLst>
                <a:gd name="connsiteX0" fmla="*/ 159127 w 160554"/>
                <a:gd name="connsiteY0" fmla="*/ 13558 h 570860"/>
                <a:gd name="connsiteX1" fmla="*/ 80634 w 160554"/>
                <a:gd name="connsiteY1" fmla="*/ 549989 h 570860"/>
                <a:gd name="connsiteX2" fmla="*/ 70822 w 160554"/>
                <a:gd name="connsiteY2" fmla="*/ 563725 h 570860"/>
                <a:gd name="connsiteX3" fmla="*/ 23370 w 160554"/>
                <a:gd name="connsiteY3" fmla="*/ 563725 h 570860"/>
                <a:gd name="connsiteX4" fmla="*/ 13380 w 160554"/>
                <a:gd name="connsiteY4" fmla="*/ 549811 h 570860"/>
                <a:gd name="connsiteX5" fmla="*/ 91873 w 160554"/>
                <a:gd name="connsiteY5" fmla="*/ 13380 h 570860"/>
                <a:gd name="connsiteX6" fmla="*/ 101863 w 160554"/>
                <a:gd name="connsiteY6" fmla="*/ 27294 h 570860"/>
                <a:gd name="connsiteX7" fmla="*/ 149316 w 160554"/>
                <a:gd name="connsiteY7" fmla="*/ 27294 h 570860"/>
                <a:gd name="connsiteX8" fmla="*/ 159127 w 160554"/>
                <a:gd name="connsiteY8" fmla="*/ 13558 h 57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554" h="570860">
                  <a:moveTo>
                    <a:pt x="159127" y="13558"/>
                  </a:moveTo>
                  <a:lnTo>
                    <a:pt x="80634" y="549989"/>
                  </a:lnTo>
                  <a:cubicBezTo>
                    <a:pt x="80634" y="554984"/>
                    <a:pt x="77423" y="559801"/>
                    <a:pt x="70822" y="563725"/>
                  </a:cubicBezTo>
                  <a:cubicBezTo>
                    <a:pt x="57800" y="571396"/>
                    <a:pt x="36392" y="571396"/>
                    <a:pt x="23370" y="563725"/>
                  </a:cubicBezTo>
                  <a:cubicBezTo>
                    <a:pt x="16769" y="559979"/>
                    <a:pt x="13380" y="554806"/>
                    <a:pt x="13380" y="549811"/>
                  </a:cubicBezTo>
                  <a:lnTo>
                    <a:pt x="91873" y="13380"/>
                  </a:lnTo>
                  <a:cubicBezTo>
                    <a:pt x="91873" y="18375"/>
                    <a:pt x="95084" y="23370"/>
                    <a:pt x="101863" y="27294"/>
                  </a:cubicBezTo>
                  <a:cubicBezTo>
                    <a:pt x="115064" y="34966"/>
                    <a:pt x="136293" y="34966"/>
                    <a:pt x="149316" y="27294"/>
                  </a:cubicBezTo>
                  <a:cubicBezTo>
                    <a:pt x="155738" y="23370"/>
                    <a:pt x="159127" y="18375"/>
                    <a:pt x="159127" y="13558"/>
                  </a:cubicBezTo>
                  <a:close/>
                </a:path>
              </a:pathLst>
            </a:custGeom>
            <a:solidFill>
              <a:srgbClr val="474756"/>
            </a:solidFill>
            <a:ln w="9525" cap="flat">
              <a:noFill/>
              <a:prstDash val="solid"/>
              <a:miter/>
            </a:ln>
          </p:spPr>
          <p:txBody>
            <a:bodyPr rtlCol="0" anchor="ctr"/>
            <a:lstStyle/>
            <a:p>
              <a:endParaRPr lang="en-US" sz="1000"/>
            </a:p>
          </p:txBody>
        </p:sp>
        <p:sp>
          <p:nvSpPr>
            <p:cNvPr id="47" name="Freeform: Shape 41">
              <a:extLst>
                <a:ext uri="{FF2B5EF4-FFF2-40B4-BE49-F238E27FC236}">
                  <a16:creationId xmlns:a16="http://schemas.microsoft.com/office/drawing/2014/main" id="{B48D1C7D-E74E-86B4-F97E-76AE8CAF0C2B}"/>
                </a:ext>
              </a:extLst>
            </p:cNvPr>
            <p:cNvSpPr/>
            <p:nvPr/>
          </p:nvSpPr>
          <p:spPr>
            <a:xfrm>
              <a:off x="18723542" y="7851812"/>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4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3"/>
                    <a:pt x="83778" y="39113"/>
                    <a:pt x="70756" y="46605"/>
                  </a:cubicBezTo>
                  <a:cubicBezTo>
                    <a:pt x="57733" y="54276"/>
                    <a:pt x="36326" y="54276"/>
                    <a:pt x="23303" y="46605"/>
                  </a:cubicBezTo>
                  <a:cubicBezTo>
                    <a:pt x="10102" y="38934"/>
                    <a:pt x="10102" y="26625"/>
                    <a:pt x="23124" y="19133"/>
                  </a:cubicBezTo>
                  <a:cubicBezTo>
                    <a:pt x="36147"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48" name="Freeform: Shape 42">
              <a:extLst>
                <a:ext uri="{FF2B5EF4-FFF2-40B4-BE49-F238E27FC236}">
                  <a16:creationId xmlns:a16="http://schemas.microsoft.com/office/drawing/2014/main" id="{12E58B12-C33C-936E-2685-51EBFAD2DF19}"/>
                </a:ext>
              </a:extLst>
            </p:cNvPr>
            <p:cNvSpPr/>
            <p:nvPr/>
          </p:nvSpPr>
          <p:spPr>
            <a:xfrm>
              <a:off x="19090878" y="8066999"/>
              <a:ext cx="374627" cy="231912"/>
            </a:xfrm>
            <a:custGeom>
              <a:avLst/>
              <a:gdLst>
                <a:gd name="connsiteX0" fmla="*/ 21497 w 374627"/>
                <a:gd name="connsiteY0" fmla="*/ 191774 h 231912"/>
                <a:gd name="connsiteX1" fmla="*/ 21319 w 374627"/>
                <a:gd name="connsiteY1" fmla="*/ 214966 h 231912"/>
                <a:gd name="connsiteX2" fmla="*/ 61457 w 374627"/>
                <a:gd name="connsiteY2" fmla="*/ 214966 h 231912"/>
                <a:gd name="connsiteX3" fmla="*/ 362051 w 374627"/>
                <a:gd name="connsiteY3" fmla="*/ 41388 h 231912"/>
                <a:gd name="connsiteX4" fmla="*/ 362230 w 374627"/>
                <a:gd name="connsiteY4" fmla="*/ 18197 h 231912"/>
                <a:gd name="connsiteX5" fmla="*/ 322091 w 374627"/>
                <a:gd name="connsiteY5" fmla="*/ 18197 h 231912"/>
                <a:gd name="connsiteX6" fmla="*/ 21497 w 374627"/>
                <a:gd name="connsiteY6" fmla="*/ 191774 h 23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627" h="231912">
                  <a:moveTo>
                    <a:pt x="21497" y="191774"/>
                  </a:moveTo>
                  <a:cubicBezTo>
                    <a:pt x="10793" y="198018"/>
                    <a:pt x="10615" y="208722"/>
                    <a:pt x="21319" y="214966"/>
                  </a:cubicBezTo>
                  <a:cubicBezTo>
                    <a:pt x="32022" y="221209"/>
                    <a:pt x="50754" y="221209"/>
                    <a:pt x="61457" y="214966"/>
                  </a:cubicBezTo>
                  <a:lnTo>
                    <a:pt x="362051" y="41388"/>
                  </a:lnTo>
                  <a:cubicBezTo>
                    <a:pt x="373468" y="34788"/>
                    <a:pt x="372933" y="24441"/>
                    <a:pt x="362230" y="18197"/>
                  </a:cubicBezTo>
                  <a:cubicBezTo>
                    <a:pt x="351526" y="11953"/>
                    <a:pt x="333687" y="11596"/>
                    <a:pt x="322091" y="18197"/>
                  </a:cubicBezTo>
                  <a:lnTo>
                    <a:pt x="21497" y="191774"/>
                  </a:lnTo>
                  <a:close/>
                </a:path>
              </a:pathLst>
            </a:custGeom>
            <a:solidFill>
              <a:srgbClr val="474756"/>
            </a:solidFill>
            <a:ln w="9525" cap="flat">
              <a:noFill/>
              <a:prstDash val="solid"/>
              <a:miter/>
            </a:ln>
          </p:spPr>
          <p:txBody>
            <a:bodyPr rtlCol="0" anchor="ctr"/>
            <a:lstStyle/>
            <a:p>
              <a:endParaRPr lang="en-US" sz="1000"/>
            </a:p>
          </p:txBody>
        </p:sp>
        <p:sp>
          <p:nvSpPr>
            <p:cNvPr id="49" name="Freeform: Shape 43">
              <a:extLst>
                <a:ext uri="{FF2B5EF4-FFF2-40B4-BE49-F238E27FC236}">
                  <a16:creationId xmlns:a16="http://schemas.microsoft.com/office/drawing/2014/main" id="{BB23C623-E1CF-507F-6275-AE06AED93C95}"/>
                </a:ext>
              </a:extLst>
            </p:cNvPr>
            <p:cNvSpPr/>
            <p:nvPr/>
          </p:nvSpPr>
          <p:spPr>
            <a:xfrm>
              <a:off x="18701622" y="7842400"/>
              <a:ext cx="374627" cy="231912"/>
            </a:xfrm>
            <a:custGeom>
              <a:avLst/>
              <a:gdLst>
                <a:gd name="connsiteX0" fmla="*/ 21497 w 374627"/>
                <a:gd name="connsiteY0" fmla="*/ 191775 h 231912"/>
                <a:gd name="connsiteX1" fmla="*/ 21319 w 374627"/>
                <a:gd name="connsiteY1" fmla="*/ 214966 h 231912"/>
                <a:gd name="connsiteX2" fmla="*/ 61457 w 374627"/>
                <a:gd name="connsiteY2" fmla="*/ 214966 h 231912"/>
                <a:gd name="connsiteX3" fmla="*/ 362051 w 374627"/>
                <a:gd name="connsiteY3" fmla="*/ 41388 h 231912"/>
                <a:gd name="connsiteX4" fmla="*/ 362230 w 374627"/>
                <a:gd name="connsiteY4" fmla="*/ 18197 h 231912"/>
                <a:gd name="connsiteX5" fmla="*/ 322091 w 374627"/>
                <a:gd name="connsiteY5" fmla="*/ 18197 h 231912"/>
                <a:gd name="connsiteX6" fmla="*/ 21497 w 374627"/>
                <a:gd name="connsiteY6" fmla="*/ 191775 h 23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627" h="231912">
                  <a:moveTo>
                    <a:pt x="21497" y="191775"/>
                  </a:moveTo>
                  <a:cubicBezTo>
                    <a:pt x="10793" y="198018"/>
                    <a:pt x="10615" y="208722"/>
                    <a:pt x="21319" y="214966"/>
                  </a:cubicBezTo>
                  <a:cubicBezTo>
                    <a:pt x="32022" y="221209"/>
                    <a:pt x="50754" y="221209"/>
                    <a:pt x="61457" y="214966"/>
                  </a:cubicBezTo>
                  <a:lnTo>
                    <a:pt x="362051" y="41388"/>
                  </a:lnTo>
                  <a:cubicBezTo>
                    <a:pt x="373469" y="34788"/>
                    <a:pt x="372933" y="24441"/>
                    <a:pt x="362230" y="18197"/>
                  </a:cubicBezTo>
                  <a:cubicBezTo>
                    <a:pt x="351526" y="11954"/>
                    <a:pt x="333687" y="11596"/>
                    <a:pt x="322091" y="18197"/>
                  </a:cubicBezTo>
                  <a:lnTo>
                    <a:pt x="21497" y="191775"/>
                  </a:lnTo>
                  <a:close/>
                </a:path>
              </a:pathLst>
            </a:custGeom>
            <a:solidFill>
              <a:srgbClr val="474756"/>
            </a:solidFill>
            <a:ln w="9525" cap="flat">
              <a:noFill/>
              <a:prstDash val="solid"/>
              <a:miter/>
            </a:ln>
          </p:spPr>
          <p:txBody>
            <a:bodyPr rtlCol="0" anchor="ctr"/>
            <a:lstStyle/>
            <a:p>
              <a:endParaRPr lang="en-US" sz="1000"/>
            </a:p>
          </p:txBody>
        </p:sp>
        <p:sp>
          <p:nvSpPr>
            <p:cNvPr id="50" name="Freeform: Shape 44">
              <a:extLst>
                <a:ext uri="{FF2B5EF4-FFF2-40B4-BE49-F238E27FC236}">
                  <a16:creationId xmlns:a16="http://schemas.microsoft.com/office/drawing/2014/main" id="{F93DE4D0-860E-D1EE-51B1-CE4DC1FDF65D}"/>
                </a:ext>
              </a:extLst>
            </p:cNvPr>
            <p:cNvSpPr/>
            <p:nvPr/>
          </p:nvSpPr>
          <p:spPr>
            <a:xfrm>
              <a:off x="18690830" y="7818140"/>
              <a:ext cx="1106043" cy="392467"/>
            </a:xfrm>
            <a:custGeom>
              <a:avLst/>
              <a:gdLst>
                <a:gd name="connsiteX0" fmla="*/ 1098015 w 1106042"/>
                <a:gd name="connsiteY0" fmla="*/ 76531 h 392466"/>
                <a:gd name="connsiteX1" fmla="*/ 1098015 w 1106042"/>
                <a:gd name="connsiteY1" fmla="*/ 134687 h 392466"/>
                <a:gd name="connsiteX2" fmla="*/ 1070007 w 1106042"/>
                <a:gd name="connsiteY2" fmla="*/ 168404 h 392466"/>
                <a:gd name="connsiteX3" fmla="*/ 610286 w 1106042"/>
                <a:gd name="connsiteY3" fmla="*/ 380336 h 392466"/>
                <a:gd name="connsiteX4" fmla="*/ 510385 w 1106042"/>
                <a:gd name="connsiteY4" fmla="*/ 377482 h 392466"/>
                <a:gd name="connsiteX5" fmla="*/ 35679 w 1106042"/>
                <a:gd name="connsiteY5" fmla="*/ 103112 h 392466"/>
                <a:gd name="connsiteX6" fmla="*/ 13380 w 1106042"/>
                <a:gd name="connsiteY6" fmla="*/ 72249 h 392466"/>
                <a:gd name="connsiteX7" fmla="*/ 13380 w 1106042"/>
                <a:gd name="connsiteY7" fmla="*/ 13380 h 392466"/>
                <a:gd name="connsiteX8" fmla="*/ 35679 w 1106042"/>
                <a:gd name="connsiteY8" fmla="*/ 44241 h 392466"/>
                <a:gd name="connsiteX9" fmla="*/ 510385 w 1106042"/>
                <a:gd name="connsiteY9" fmla="*/ 318611 h 392466"/>
                <a:gd name="connsiteX10" fmla="*/ 610286 w 1106042"/>
                <a:gd name="connsiteY10" fmla="*/ 322180 h 392466"/>
                <a:gd name="connsiteX11" fmla="*/ 1070007 w 1106042"/>
                <a:gd name="connsiteY11" fmla="*/ 110247 h 392466"/>
                <a:gd name="connsiteX12" fmla="*/ 1098015 w 1106042"/>
                <a:gd name="connsiteY12" fmla="*/ 76531 h 39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6042" h="392466">
                  <a:moveTo>
                    <a:pt x="1098015" y="76531"/>
                  </a:moveTo>
                  <a:lnTo>
                    <a:pt x="1098015" y="134687"/>
                  </a:lnTo>
                  <a:cubicBezTo>
                    <a:pt x="1098015" y="147710"/>
                    <a:pt x="1088739" y="159841"/>
                    <a:pt x="1070007" y="168404"/>
                  </a:cubicBezTo>
                  <a:lnTo>
                    <a:pt x="610286" y="380336"/>
                  </a:lnTo>
                  <a:cubicBezTo>
                    <a:pt x="580137" y="393894"/>
                    <a:pt x="537680" y="393359"/>
                    <a:pt x="510385" y="377482"/>
                  </a:cubicBezTo>
                  <a:lnTo>
                    <a:pt x="35679" y="103112"/>
                  </a:lnTo>
                  <a:cubicBezTo>
                    <a:pt x="20515" y="94549"/>
                    <a:pt x="13380" y="83667"/>
                    <a:pt x="13380" y="72249"/>
                  </a:cubicBezTo>
                  <a:lnTo>
                    <a:pt x="13380" y="13380"/>
                  </a:lnTo>
                  <a:cubicBezTo>
                    <a:pt x="13380" y="24796"/>
                    <a:pt x="20515" y="36392"/>
                    <a:pt x="35679" y="44241"/>
                  </a:cubicBezTo>
                  <a:lnTo>
                    <a:pt x="510385" y="318611"/>
                  </a:lnTo>
                  <a:cubicBezTo>
                    <a:pt x="537680" y="334489"/>
                    <a:pt x="580137" y="335916"/>
                    <a:pt x="610286" y="322180"/>
                  </a:cubicBezTo>
                  <a:lnTo>
                    <a:pt x="1070007" y="110247"/>
                  </a:lnTo>
                  <a:cubicBezTo>
                    <a:pt x="1088739" y="101684"/>
                    <a:pt x="1098015" y="88662"/>
                    <a:pt x="1098015" y="76531"/>
                  </a:cubicBezTo>
                  <a:close/>
                </a:path>
              </a:pathLst>
            </a:custGeom>
            <a:solidFill>
              <a:srgbClr val="96654D"/>
            </a:solidFill>
            <a:ln w="9525" cap="flat">
              <a:noFill/>
              <a:prstDash val="solid"/>
              <a:miter/>
            </a:ln>
          </p:spPr>
          <p:txBody>
            <a:bodyPr rtlCol="0" anchor="ctr"/>
            <a:lstStyle/>
            <a:p>
              <a:endParaRPr lang="en-US" sz="1000"/>
            </a:p>
          </p:txBody>
        </p:sp>
        <p:sp>
          <p:nvSpPr>
            <p:cNvPr id="51" name="Freeform: Shape 45">
              <a:extLst>
                <a:ext uri="{FF2B5EF4-FFF2-40B4-BE49-F238E27FC236}">
                  <a16:creationId xmlns:a16="http://schemas.microsoft.com/office/drawing/2014/main" id="{DA08AE38-35FA-55A8-C3FB-AFB8B29CA9B5}"/>
                </a:ext>
              </a:extLst>
            </p:cNvPr>
            <p:cNvSpPr/>
            <p:nvPr/>
          </p:nvSpPr>
          <p:spPr>
            <a:xfrm>
              <a:off x="18691381" y="7508824"/>
              <a:ext cx="1106043" cy="642218"/>
            </a:xfrm>
            <a:custGeom>
              <a:avLst/>
              <a:gdLst>
                <a:gd name="connsiteX0" fmla="*/ 1076057 w 1106042"/>
                <a:gd name="connsiteY0" fmla="*/ 355698 h 642218"/>
                <a:gd name="connsiteX1" fmla="*/ 1069991 w 1106042"/>
                <a:gd name="connsiteY1" fmla="*/ 420277 h 642218"/>
                <a:gd name="connsiteX2" fmla="*/ 610448 w 1106042"/>
                <a:gd name="connsiteY2" fmla="*/ 632031 h 642218"/>
                <a:gd name="connsiteX3" fmla="*/ 510726 w 1106042"/>
                <a:gd name="connsiteY3" fmla="*/ 628820 h 642218"/>
                <a:gd name="connsiteX4" fmla="*/ 35662 w 1106042"/>
                <a:gd name="connsiteY4" fmla="*/ 354450 h 642218"/>
                <a:gd name="connsiteX5" fmla="*/ 29775 w 1106042"/>
                <a:gd name="connsiteY5" fmla="*/ 296650 h 642218"/>
                <a:gd name="connsiteX6" fmla="*/ 393878 w 1106042"/>
                <a:gd name="connsiteY6" fmla="*/ 29772 h 642218"/>
                <a:gd name="connsiteX7" fmla="*/ 505374 w 1106042"/>
                <a:gd name="connsiteY7" fmla="*/ 26026 h 642218"/>
                <a:gd name="connsiteX8" fmla="*/ 1076057 w 1106042"/>
                <a:gd name="connsiteY8" fmla="*/ 355698 h 64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6042" h="642218">
                  <a:moveTo>
                    <a:pt x="1076057" y="355698"/>
                  </a:moveTo>
                  <a:cubicBezTo>
                    <a:pt x="1107632" y="373894"/>
                    <a:pt x="1105135" y="404221"/>
                    <a:pt x="1069991" y="420277"/>
                  </a:cubicBezTo>
                  <a:lnTo>
                    <a:pt x="610448" y="632031"/>
                  </a:lnTo>
                  <a:cubicBezTo>
                    <a:pt x="580299" y="645767"/>
                    <a:pt x="537842" y="644518"/>
                    <a:pt x="510726" y="628820"/>
                  </a:cubicBezTo>
                  <a:lnTo>
                    <a:pt x="35662" y="354450"/>
                  </a:lnTo>
                  <a:cubicBezTo>
                    <a:pt x="8547" y="338751"/>
                    <a:pt x="5692" y="313954"/>
                    <a:pt x="29775" y="296650"/>
                  </a:cubicBezTo>
                  <a:lnTo>
                    <a:pt x="393878" y="29772"/>
                  </a:lnTo>
                  <a:cubicBezTo>
                    <a:pt x="421707" y="9436"/>
                    <a:pt x="473798" y="7830"/>
                    <a:pt x="505374" y="26026"/>
                  </a:cubicBezTo>
                  <a:lnTo>
                    <a:pt x="1076057" y="355698"/>
                  </a:lnTo>
                  <a:close/>
                </a:path>
              </a:pathLst>
            </a:custGeom>
            <a:solidFill>
              <a:srgbClr val="B27F5E"/>
            </a:solidFill>
            <a:ln w="9525" cap="flat">
              <a:noFill/>
              <a:prstDash val="solid"/>
              <a:miter/>
            </a:ln>
          </p:spPr>
          <p:txBody>
            <a:bodyPr rtlCol="0" anchor="ctr"/>
            <a:lstStyle/>
            <a:p>
              <a:endParaRPr lang="en-US" sz="1000"/>
            </a:p>
          </p:txBody>
        </p:sp>
        <p:sp>
          <p:nvSpPr>
            <p:cNvPr id="52" name="Freeform: Shape 46">
              <a:extLst>
                <a:ext uri="{FF2B5EF4-FFF2-40B4-BE49-F238E27FC236}">
                  <a16:creationId xmlns:a16="http://schemas.microsoft.com/office/drawing/2014/main" id="{E543432F-6B69-E7BC-73A9-5430A508FF9F}"/>
                </a:ext>
              </a:extLst>
            </p:cNvPr>
            <p:cNvSpPr/>
            <p:nvPr/>
          </p:nvSpPr>
          <p:spPr>
            <a:xfrm>
              <a:off x="19011119" y="7397897"/>
              <a:ext cx="731416" cy="463824"/>
            </a:xfrm>
            <a:custGeom>
              <a:avLst/>
              <a:gdLst>
                <a:gd name="connsiteX0" fmla="*/ 720996 w 731415"/>
                <a:gd name="connsiteY0" fmla="*/ 202423 h 463824"/>
                <a:gd name="connsiteX1" fmla="*/ 597904 w 731415"/>
                <a:gd name="connsiteY1" fmla="*/ 24743 h 463824"/>
                <a:gd name="connsiteX2" fmla="*/ 535110 w 731415"/>
                <a:gd name="connsiteY2" fmla="*/ 14039 h 463824"/>
                <a:gd name="connsiteX3" fmla="*/ 22940 w 731415"/>
                <a:gd name="connsiteY3" fmla="*/ 187260 h 463824"/>
                <a:gd name="connsiteX4" fmla="*/ 36498 w 731415"/>
                <a:gd name="connsiteY4" fmla="*/ 456813 h 463824"/>
                <a:gd name="connsiteX5" fmla="*/ 281077 w 731415"/>
                <a:gd name="connsiteY5" fmla="*/ 419885 h 463824"/>
                <a:gd name="connsiteX6" fmla="*/ 462860 w 731415"/>
                <a:gd name="connsiteY6" fmla="*/ 294653 h 463824"/>
                <a:gd name="connsiteX7" fmla="*/ 542246 w 731415"/>
                <a:gd name="connsiteY7" fmla="*/ 298043 h 463824"/>
                <a:gd name="connsiteX8" fmla="*/ 543316 w 731415"/>
                <a:gd name="connsiteY8" fmla="*/ 304643 h 463824"/>
                <a:gd name="connsiteX9" fmla="*/ 722602 w 731415"/>
                <a:gd name="connsiteY9" fmla="*/ 213841 h 463824"/>
                <a:gd name="connsiteX10" fmla="*/ 720996 w 731415"/>
                <a:gd name="connsiteY10" fmla="*/ 202423 h 46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1415" h="463824">
                  <a:moveTo>
                    <a:pt x="720996" y="202423"/>
                  </a:moveTo>
                  <a:cubicBezTo>
                    <a:pt x="715645" y="125179"/>
                    <a:pt x="669619" y="54178"/>
                    <a:pt x="597904" y="24743"/>
                  </a:cubicBezTo>
                  <a:cubicBezTo>
                    <a:pt x="577211" y="16358"/>
                    <a:pt x="555803" y="11542"/>
                    <a:pt x="535110" y="14039"/>
                  </a:cubicBezTo>
                  <a:cubicBezTo>
                    <a:pt x="452870" y="24029"/>
                    <a:pt x="26508" y="183871"/>
                    <a:pt x="22940" y="187260"/>
                  </a:cubicBezTo>
                  <a:cubicBezTo>
                    <a:pt x="19194" y="190649"/>
                    <a:pt x="-2927" y="448607"/>
                    <a:pt x="36498" y="456813"/>
                  </a:cubicBezTo>
                  <a:cubicBezTo>
                    <a:pt x="76102" y="464841"/>
                    <a:pt x="230413" y="458954"/>
                    <a:pt x="281077" y="419885"/>
                  </a:cubicBezTo>
                  <a:cubicBezTo>
                    <a:pt x="331919" y="380639"/>
                    <a:pt x="449302" y="307141"/>
                    <a:pt x="462860" y="294653"/>
                  </a:cubicBezTo>
                  <a:cubicBezTo>
                    <a:pt x="481056" y="277884"/>
                    <a:pt x="541175" y="279489"/>
                    <a:pt x="542246" y="298043"/>
                  </a:cubicBezTo>
                  <a:cubicBezTo>
                    <a:pt x="542246" y="298399"/>
                    <a:pt x="542602" y="300897"/>
                    <a:pt x="543316" y="304643"/>
                  </a:cubicBezTo>
                  <a:lnTo>
                    <a:pt x="722602" y="213841"/>
                  </a:lnTo>
                  <a:lnTo>
                    <a:pt x="720996" y="202423"/>
                  </a:lnTo>
                  <a:close/>
                </a:path>
              </a:pathLst>
            </a:custGeom>
            <a:solidFill>
              <a:srgbClr val="474756"/>
            </a:solidFill>
            <a:ln w="9525" cap="flat">
              <a:noFill/>
              <a:prstDash val="solid"/>
              <a:miter/>
            </a:ln>
          </p:spPr>
          <p:txBody>
            <a:bodyPr rtlCol="0" anchor="ctr"/>
            <a:lstStyle/>
            <a:p>
              <a:endParaRPr lang="en-US" sz="1000"/>
            </a:p>
          </p:txBody>
        </p:sp>
        <p:sp>
          <p:nvSpPr>
            <p:cNvPr id="53" name="Freeform: Shape 47">
              <a:extLst>
                <a:ext uri="{FF2B5EF4-FFF2-40B4-BE49-F238E27FC236}">
                  <a16:creationId xmlns:a16="http://schemas.microsoft.com/office/drawing/2014/main" id="{A0FCFE43-B0AF-3D2C-629E-E15B5A09406A}"/>
                </a:ext>
              </a:extLst>
            </p:cNvPr>
            <p:cNvSpPr/>
            <p:nvPr/>
          </p:nvSpPr>
          <p:spPr>
            <a:xfrm>
              <a:off x="19228582" y="7555419"/>
              <a:ext cx="802773" cy="784934"/>
            </a:xfrm>
            <a:custGeom>
              <a:avLst/>
              <a:gdLst>
                <a:gd name="connsiteX0" fmla="*/ 36498 w 802773"/>
                <a:gd name="connsiteY0" fmla="*/ 457170 h 784933"/>
                <a:gd name="connsiteX1" fmla="*/ 281076 w 802773"/>
                <a:gd name="connsiteY1" fmla="*/ 420242 h 784933"/>
                <a:gd name="connsiteX2" fmla="*/ 462860 w 802773"/>
                <a:gd name="connsiteY2" fmla="*/ 295010 h 784933"/>
                <a:gd name="connsiteX3" fmla="*/ 542245 w 802773"/>
                <a:gd name="connsiteY3" fmla="*/ 298399 h 784933"/>
                <a:gd name="connsiteX4" fmla="*/ 643930 w 802773"/>
                <a:gd name="connsiteY4" fmla="*/ 775960 h 784933"/>
                <a:gd name="connsiteX5" fmla="*/ 792176 w 802773"/>
                <a:gd name="connsiteY5" fmla="*/ 714414 h 784933"/>
                <a:gd name="connsiteX6" fmla="*/ 720996 w 802773"/>
                <a:gd name="connsiteY6" fmla="*/ 202423 h 784933"/>
                <a:gd name="connsiteX7" fmla="*/ 597904 w 802773"/>
                <a:gd name="connsiteY7" fmla="*/ 24743 h 784933"/>
                <a:gd name="connsiteX8" fmla="*/ 535110 w 802773"/>
                <a:gd name="connsiteY8" fmla="*/ 14039 h 784933"/>
                <a:gd name="connsiteX9" fmla="*/ 22940 w 802773"/>
                <a:gd name="connsiteY9" fmla="*/ 187260 h 784933"/>
                <a:gd name="connsiteX10" fmla="*/ 36498 w 802773"/>
                <a:gd name="connsiteY10" fmla="*/ 457170 h 78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773" h="784933">
                  <a:moveTo>
                    <a:pt x="36498" y="457170"/>
                  </a:moveTo>
                  <a:cubicBezTo>
                    <a:pt x="76102" y="465197"/>
                    <a:pt x="230413" y="459311"/>
                    <a:pt x="281076" y="420242"/>
                  </a:cubicBezTo>
                  <a:cubicBezTo>
                    <a:pt x="331919" y="380995"/>
                    <a:pt x="449302" y="307497"/>
                    <a:pt x="462860" y="295010"/>
                  </a:cubicBezTo>
                  <a:cubicBezTo>
                    <a:pt x="481056" y="278241"/>
                    <a:pt x="541175" y="279846"/>
                    <a:pt x="542245" y="298399"/>
                  </a:cubicBezTo>
                  <a:cubicBezTo>
                    <a:pt x="542602" y="305356"/>
                    <a:pt x="625556" y="768824"/>
                    <a:pt x="643930" y="775960"/>
                  </a:cubicBezTo>
                  <a:cubicBezTo>
                    <a:pt x="662126" y="782918"/>
                    <a:pt x="794673" y="758121"/>
                    <a:pt x="792176" y="714414"/>
                  </a:cubicBezTo>
                  <a:lnTo>
                    <a:pt x="720996" y="202423"/>
                  </a:lnTo>
                  <a:cubicBezTo>
                    <a:pt x="715644" y="125178"/>
                    <a:pt x="669619" y="54178"/>
                    <a:pt x="597904" y="24743"/>
                  </a:cubicBezTo>
                  <a:cubicBezTo>
                    <a:pt x="577211" y="16358"/>
                    <a:pt x="555803" y="11541"/>
                    <a:pt x="535110" y="14039"/>
                  </a:cubicBezTo>
                  <a:cubicBezTo>
                    <a:pt x="452870" y="24029"/>
                    <a:pt x="26508" y="183870"/>
                    <a:pt x="22940" y="187260"/>
                  </a:cubicBezTo>
                  <a:cubicBezTo>
                    <a:pt x="19194" y="191006"/>
                    <a:pt x="-2927" y="448964"/>
                    <a:pt x="36498" y="457170"/>
                  </a:cubicBezTo>
                  <a:close/>
                </a:path>
              </a:pathLst>
            </a:custGeom>
            <a:solidFill>
              <a:srgbClr val="545466"/>
            </a:solidFill>
            <a:ln w="9525" cap="flat">
              <a:noFill/>
              <a:prstDash val="solid"/>
              <a:miter/>
            </a:ln>
          </p:spPr>
          <p:txBody>
            <a:bodyPr rtlCol="0" anchor="ctr"/>
            <a:lstStyle/>
            <a:p>
              <a:endParaRPr lang="en-US" sz="1000"/>
            </a:p>
          </p:txBody>
        </p:sp>
        <p:sp>
          <p:nvSpPr>
            <p:cNvPr id="54" name="Freeform: Shape 48">
              <a:extLst>
                <a:ext uri="{FF2B5EF4-FFF2-40B4-BE49-F238E27FC236}">
                  <a16:creationId xmlns:a16="http://schemas.microsoft.com/office/drawing/2014/main" id="{22ADAF65-F7C7-7339-5B15-2A05CC022421}"/>
                </a:ext>
              </a:extLst>
            </p:cNvPr>
            <p:cNvSpPr/>
            <p:nvPr/>
          </p:nvSpPr>
          <p:spPr>
            <a:xfrm>
              <a:off x="19805056" y="7065078"/>
              <a:ext cx="303270" cy="303270"/>
            </a:xfrm>
            <a:custGeom>
              <a:avLst/>
              <a:gdLst>
                <a:gd name="connsiteX0" fmla="*/ 97248 w 303269"/>
                <a:gd name="connsiteY0" fmla="*/ 297265 h 303269"/>
                <a:gd name="connsiteX1" fmla="*/ 153977 w 303269"/>
                <a:gd name="connsiteY1" fmla="*/ 247850 h 303269"/>
                <a:gd name="connsiteX2" fmla="*/ 240676 w 303269"/>
                <a:gd name="connsiteY2" fmla="*/ 213242 h 303269"/>
                <a:gd name="connsiteX3" fmla="*/ 303293 w 303269"/>
                <a:gd name="connsiteY3" fmla="*/ 103886 h 303269"/>
                <a:gd name="connsiteX4" fmla="*/ 261727 w 303269"/>
                <a:gd name="connsiteY4" fmla="*/ 14333 h 303269"/>
                <a:gd name="connsiteX5" fmla="*/ 232470 w 303269"/>
                <a:gd name="connsiteY5" fmla="*/ 76235 h 303269"/>
                <a:gd name="connsiteX6" fmla="*/ 160756 w 303269"/>
                <a:gd name="connsiteY6" fmla="*/ 129754 h 303269"/>
                <a:gd name="connsiteX7" fmla="*/ 156653 w 303269"/>
                <a:gd name="connsiteY7" fmla="*/ 129575 h 303269"/>
                <a:gd name="connsiteX8" fmla="*/ 176098 w 303269"/>
                <a:gd name="connsiteY8" fmla="*/ 69100 h 303269"/>
                <a:gd name="connsiteX9" fmla="*/ 169854 w 303269"/>
                <a:gd name="connsiteY9" fmla="*/ 20041 h 303269"/>
                <a:gd name="connsiteX10" fmla="*/ 122758 w 303269"/>
                <a:gd name="connsiteY10" fmla="*/ 82657 h 303269"/>
                <a:gd name="connsiteX11" fmla="*/ 99923 w 303269"/>
                <a:gd name="connsiteY11" fmla="*/ 131894 h 303269"/>
                <a:gd name="connsiteX12" fmla="*/ 25176 w 303269"/>
                <a:gd name="connsiteY12" fmla="*/ 230367 h 303269"/>
                <a:gd name="connsiteX13" fmla="*/ 17505 w 303269"/>
                <a:gd name="connsiteY13" fmla="*/ 236076 h 303269"/>
                <a:gd name="connsiteX14" fmla="*/ 97248 w 303269"/>
                <a:gd name="connsiteY14" fmla="*/ 297265 h 30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3269" h="303269">
                  <a:moveTo>
                    <a:pt x="97248" y="297265"/>
                  </a:moveTo>
                  <a:cubicBezTo>
                    <a:pt x="97248" y="297265"/>
                    <a:pt x="134710" y="256949"/>
                    <a:pt x="153977" y="247850"/>
                  </a:cubicBezTo>
                  <a:cubicBezTo>
                    <a:pt x="173065" y="238752"/>
                    <a:pt x="217485" y="224302"/>
                    <a:pt x="240676" y="213242"/>
                  </a:cubicBezTo>
                  <a:cubicBezTo>
                    <a:pt x="263868" y="202003"/>
                    <a:pt x="297762" y="139922"/>
                    <a:pt x="303293" y="103886"/>
                  </a:cubicBezTo>
                  <a:cubicBezTo>
                    <a:pt x="308644" y="68029"/>
                    <a:pt x="282064" y="4878"/>
                    <a:pt x="261727" y="14333"/>
                  </a:cubicBezTo>
                  <a:cubicBezTo>
                    <a:pt x="249239" y="20219"/>
                    <a:pt x="241925" y="49119"/>
                    <a:pt x="232470" y="76235"/>
                  </a:cubicBezTo>
                  <a:cubicBezTo>
                    <a:pt x="221766" y="107097"/>
                    <a:pt x="193402" y="129218"/>
                    <a:pt x="160756" y="129754"/>
                  </a:cubicBezTo>
                  <a:cubicBezTo>
                    <a:pt x="158793" y="129754"/>
                    <a:pt x="157366" y="129754"/>
                    <a:pt x="156653" y="129575"/>
                  </a:cubicBezTo>
                  <a:cubicBezTo>
                    <a:pt x="151479" y="128148"/>
                    <a:pt x="167000" y="82657"/>
                    <a:pt x="176098" y="69100"/>
                  </a:cubicBezTo>
                  <a:cubicBezTo>
                    <a:pt x="185196" y="55542"/>
                    <a:pt x="185196" y="20755"/>
                    <a:pt x="169854" y="20041"/>
                  </a:cubicBezTo>
                  <a:cubicBezTo>
                    <a:pt x="154512" y="19328"/>
                    <a:pt x="147019" y="53401"/>
                    <a:pt x="122758" y="82657"/>
                  </a:cubicBezTo>
                  <a:cubicBezTo>
                    <a:pt x="113303" y="94253"/>
                    <a:pt x="105810" y="112806"/>
                    <a:pt x="99923" y="131894"/>
                  </a:cubicBezTo>
                  <a:cubicBezTo>
                    <a:pt x="87436" y="172568"/>
                    <a:pt x="60320" y="206284"/>
                    <a:pt x="25176" y="230367"/>
                  </a:cubicBezTo>
                  <a:cubicBezTo>
                    <a:pt x="22500" y="232152"/>
                    <a:pt x="20003" y="233936"/>
                    <a:pt x="17505" y="236076"/>
                  </a:cubicBezTo>
                  <a:cubicBezTo>
                    <a:pt x="-8540" y="256591"/>
                    <a:pt x="97248" y="297265"/>
                    <a:pt x="97248" y="297265"/>
                  </a:cubicBezTo>
                  <a:close/>
                </a:path>
              </a:pathLst>
            </a:custGeom>
            <a:solidFill>
              <a:srgbClr val="FED0B5"/>
            </a:solidFill>
            <a:ln w="9525" cap="flat">
              <a:noFill/>
              <a:prstDash val="solid"/>
              <a:miter/>
            </a:ln>
          </p:spPr>
          <p:txBody>
            <a:bodyPr rtlCol="0" anchor="ctr"/>
            <a:lstStyle/>
            <a:p>
              <a:endParaRPr lang="en-US" sz="1000"/>
            </a:p>
          </p:txBody>
        </p:sp>
        <p:sp>
          <p:nvSpPr>
            <p:cNvPr id="55" name="Freeform: Shape 49">
              <a:extLst>
                <a:ext uri="{FF2B5EF4-FFF2-40B4-BE49-F238E27FC236}">
                  <a16:creationId xmlns:a16="http://schemas.microsoft.com/office/drawing/2014/main" id="{70DB5D2F-6AFD-A0C3-EE15-31D695533DDA}"/>
                </a:ext>
              </a:extLst>
            </p:cNvPr>
            <p:cNvSpPr/>
            <p:nvPr/>
          </p:nvSpPr>
          <p:spPr>
            <a:xfrm>
              <a:off x="18695784" y="6848747"/>
              <a:ext cx="356788" cy="588700"/>
            </a:xfrm>
            <a:custGeom>
              <a:avLst/>
              <a:gdLst>
                <a:gd name="connsiteX0" fmla="*/ 164341 w 356788"/>
                <a:gd name="connsiteY0" fmla="*/ 585311 h 588700"/>
                <a:gd name="connsiteX1" fmla="*/ 164876 w 356788"/>
                <a:gd name="connsiteY1" fmla="*/ 568185 h 588700"/>
                <a:gd name="connsiteX2" fmla="*/ 355758 w 356788"/>
                <a:gd name="connsiteY2" fmla="*/ 256887 h 588700"/>
                <a:gd name="connsiteX3" fmla="*/ 262815 w 356788"/>
                <a:gd name="connsiteY3" fmla="*/ 13380 h 588700"/>
                <a:gd name="connsiteX4" fmla="*/ 31794 w 356788"/>
                <a:gd name="connsiteY4" fmla="*/ 382476 h 588700"/>
                <a:gd name="connsiteX5" fmla="*/ 17166 w 356788"/>
                <a:gd name="connsiteY5" fmla="*/ 585489 h 588700"/>
                <a:gd name="connsiteX6" fmla="*/ 164341 w 356788"/>
                <a:gd name="connsiteY6" fmla="*/ 585489 h 58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6788" h="588700">
                  <a:moveTo>
                    <a:pt x="164341" y="585311"/>
                  </a:moveTo>
                  <a:lnTo>
                    <a:pt x="164876" y="568185"/>
                  </a:lnTo>
                  <a:lnTo>
                    <a:pt x="355758" y="256887"/>
                  </a:lnTo>
                  <a:cubicBezTo>
                    <a:pt x="355758" y="256887"/>
                    <a:pt x="393399" y="23370"/>
                    <a:pt x="262815" y="13380"/>
                  </a:cubicBezTo>
                  <a:cubicBezTo>
                    <a:pt x="262815" y="13380"/>
                    <a:pt x="87097" y="251892"/>
                    <a:pt x="31794" y="382476"/>
                  </a:cubicBezTo>
                  <a:cubicBezTo>
                    <a:pt x="11279" y="430821"/>
                    <a:pt x="10387" y="507709"/>
                    <a:pt x="17166" y="585489"/>
                  </a:cubicBezTo>
                  <a:lnTo>
                    <a:pt x="164341" y="585489"/>
                  </a:lnTo>
                  <a:close/>
                </a:path>
              </a:pathLst>
            </a:custGeom>
            <a:solidFill>
              <a:srgbClr val="545466"/>
            </a:solidFill>
            <a:ln w="9525" cap="flat">
              <a:noFill/>
              <a:prstDash val="solid"/>
              <a:miter/>
            </a:ln>
          </p:spPr>
          <p:txBody>
            <a:bodyPr rtlCol="0" anchor="ctr"/>
            <a:lstStyle/>
            <a:p>
              <a:endParaRPr lang="en-US" sz="1000"/>
            </a:p>
          </p:txBody>
        </p:sp>
        <p:sp>
          <p:nvSpPr>
            <p:cNvPr id="56" name="Freeform: Shape 50">
              <a:extLst>
                <a:ext uri="{FF2B5EF4-FFF2-40B4-BE49-F238E27FC236}">
                  <a16:creationId xmlns:a16="http://schemas.microsoft.com/office/drawing/2014/main" id="{4190CC44-01C1-78CC-BEE7-7BB878A41B66}"/>
                </a:ext>
              </a:extLst>
            </p:cNvPr>
            <p:cNvSpPr/>
            <p:nvPr/>
          </p:nvSpPr>
          <p:spPr>
            <a:xfrm>
              <a:off x="18882209" y="6828738"/>
              <a:ext cx="642218" cy="1195240"/>
            </a:xfrm>
            <a:custGeom>
              <a:avLst/>
              <a:gdLst>
                <a:gd name="connsiteX0" fmla="*/ 19839 w 642218"/>
                <a:gd name="connsiteY0" fmla="*/ 286351 h 1195239"/>
                <a:gd name="connsiteX1" fmla="*/ 69790 w 642218"/>
                <a:gd name="connsiteY1" fmla="*/ 594794 h 1195239"/>
                <a:gd name="connsiteX2" fmla="*/ 49810 w 642218"/>
                <a:gd name="connsiteY2" fmla="*/ 966211 h 1195239"/>
                <a:gd name="connsiteX3" fmla="*/ 180572 w 642218"/>
                <a:gd name="connsiteY3" fmla="*/ 1117489 h 1195239"/>
                <a:gd name="connsiteX4" fmla="*/ 237123 w 642218"/>
                <a:gd name="connsiteY4" fmla="*/ 1147102 h 1195239"/>
                <a:gd name="connsiteX5" fmla="*/ 362891 w 642218"/>
                <a:gd name="connsiteY5" fmla="*/ 1182781 h 1195239"/>
                <a:gd name="connsiteX6" fmla="*/ 589808 w 642218"/>
                <a:gd name="connsiteY6" fmla="*/ 1116062 h 1195239"/>
                <a:gd name="connsiteX7" fmla="*/ 634228 w 642218"/>
                <a:gd name="connsiteY7" fmla="*/ 207501 h 1195239"/>
                <a:gd name="connsiteX8" fmla="*/ 334705 w 642218"/>
                <a:gd name="connsiteY8" fmla="*/ 49801 h 1195239"/>
                <a:gd name="connsiteX9" fmla="*/ 96370 w 642218"/>
                <a:gd name="connsiteY9" fmla="*/ 18225 h 1195239"/>
                <a:gd name="connsiteX10" fmla="*/ 19839 w 642218"/>
                <a:gd name="connsiteY10" fmla="*/ 286351 h 119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2218" h="1195239">
                  <a:moveTo>
                    <a:pt x="19839" y="286351"/>
                  </a:moveTo>
                  <a:cubicBezTo>
                    <a:pt x="42495" y="371088"/>
                    <a:pt x="69790" y="506489"/>
                    <a:pt x="69790" y="594794"/>
                  </a:cubicBezTo>
                  <a:cubicBezTo>
                    <a:pt x="69790" y="683099"/>
                    <a:pt x="61405" y="931246"/>
                    <a:pt x="49810" y="966211"/>
                  </a:cubicBezTo>
                  <a:cubicBezTo>
                    <a:pt x="42317" y="989045"/>
                    <a:pt x="89770" y="1061652"/>
                    <a:pt x="180572" y="1117489"/>
                  </a:cubicBezTo>
                  <a:cubicBezTo>
                    <a:pt x="197698" y="1128014"/>
                    <a:pt x="216608" y="1138004"/>
                    <a:pt x="237123" y="1147102"/>
                  </a:cubicBezTo>
                  <a:cubicBezTo>
                    <a:pt x="274229" y="1163514"/>
                    <a:pt x="316330" y="1176181"/>
                    <a:pt x="362891" y="1182781"/>
                  </a:cubicBezTo>
                  <a:cubicBezTo>
                    <a:pt x="568758" y="1211324"/>
                    <a:pt x="589808" y="1116062"/>
                    <a:pt x="589808" y="1116062"/>
                  </a:cubicBezTo>
                  <a:lnTo>
                    <a:pt x="634228" y="207501"/>
                  </a:lnTo>
                  <a:cubicBezTo>
                    <a:pt x="634228" y="207501"/>
                    <a:pt x="452980" y="76560"/>
                    <a:pt x="334705" y="49801"/>
                  </a:cubicBezTo>
                  <a:cubicBezTo>
                    <a:pt x="216429" y="23220"/>
                    <a:pt x="138828" y="3953"/>
                    <a:pt x="96370" y="18225"/>
                  </a:cubicBezTo>
                  <a:cubicBezTo>
                    <a:pt x="57302" y="31426"/>
                    <a:pt x="-7277" y="185915"/>
                    <a:pt x="19839" y="286351"/>
                  </a:cubicBezTo>
                  <a:close/>
                </a:path>
              </a:pathLst>
            </a:custGeom>
            <a:solidFill>
              <a:srgbClr val="616173"/>
            </a:solidFill>
            <a:ln w="9525" cap="flat">
              <a:noFill/>
              <a:prstDash val="solid"/>
              <a:miter/>
            </a:ln>
          </p:spPr>
          <p:txBody>
            <a:bodyPr rtlCol="0" anchor="ctr"/>
            <a:lstStyle/>
            <a:p>
              <a:endParaRPr lang="en-US" sz="1000"/>
            </a:p>
          </p:txBody>
        </p:sp>
        <p:sp>
          <p:nvSpPr>
            <p:cNvPr id="57" name="Freeform: Shape 51">
              <a:extLst>
                <a:ext uri="{FF2B5EF4-FFF2-40B4-BE49-F238E27FC236}">
                  <a16:creationId xmlns:a16="http://schemas.microsoft.com/office/drawing/2014/main" id="{00051B6B-6C8A-A257-77A5-B31D2F59B3E8}"/>
                </a:ext>
              </a:extLst>
            </p:cNvPr>
            <p:cNvSpPr/>
            <p:nvPr/>
          </p:nvSpPr>
          <p:spPr>
            <a:xfrm>
              <a:off x="19049401" y="7720915"/>
              <a:ext cx="71358" cy="267591"/>
            </a:xfrm>
            <a:custGeom>
              <a:avLst/>
              <a:gdLst>
                <a:gd name="connsiteX0" fmla="*/ 13380 w 71357"/>
                <a:gd name="connsiteY0" fmla="*/ 225490 h 267591"/>
                <a:gd name="connsiteX1" fmla="*/ 69931 w 71357"/>
                <a:gd name="connsiteY1" fmla="*/ 255103 h 267591"/>
                <a:gd name="connsiteX2" fmla="*/ 69217 w 71357"/>
                <a:gd name="connsiteY2" fmla="*/ 249930 h 267591"/>
                <a:gd name="connsiteX3" fmla="*/ 69039 w 71357"/>
                <a:gd name="connsiteY3" fmla="*/ 13380 h 267591"/>
                <a:gd name="connsiteX4" fmla="*/ 13380 w 71357"/>
                <a:gd name="connsiteY4" fmla="*/ 225490 h 267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7" h="267591">
                  <a:moveTo>
                    <a:pt x="13380" y="225490"/>
                  </a:moveTo>
                  <a:cubicBezTo>
                    <a:pt x="30505" y="236015"/>
                    <a:pt x="49415" y="246006"/>
                    <a:pt x="69931" y="255103"/>
                  </a:cubicBezTo>
                  <a:cubicBezTo>
                    <a:pt x="69752" y="253498"/>
                    <a:pt x="69574" y="251714"/>
                    <a:pt x="69217" y="249930"/>
                  </a:cubicBezTo>
                  <a:cubicBezTo>
                    <a:pt x="69217" y="249930"/>
                    <a:pt x="45491" y="145926"/>
                    <a:pt x="69039" y="13380"/>
                  </a:cubicBezTo>
                  <a:cubicBezTo>
                    <a:pt x="66006" y="24797"/>
                    <a:pt x="13736" y="211218"/>
                    <a:pt x="13380" y="225490"/>
                  </a:cubicBezTo>
                  <a:close/>
                </a:path>
              </a:pathLst>
            </a:custGeom>
            <a:solidFill>
              <a:srgbClr val="474756"/>
            </a:solidFill>
            <a:ln w="9525" cap="flat">
              <a:noFill/>
              <a:prstDash val="solid"/>
              <a:miter/>
            </a:ln>
          </p:spPr>
          <p:txBody>
            <a:bodyPr rtlCol="0" anchor="ctr"/>
            <a:lstStyle/>
            <a:p>
              <a:endParaRPr lang="en-US" sz="1000"/>
            </a:p>
          </p:txBody>
        </p:sp>
        <p:sp>
          <p:nvSpPr>
            <p:cNvPr id="58" name="Freeform: Shape 52">
              <a:extLst>
                <a:ext uri="{FF2B5EF4-FFF2-40B4-BE49-F238E27FC236}">
                  <a16:creationId xmlns:a16="http://schemas.microsoft.com/office/drawing/2014/main" id="{D736E3D8-A46E-5555-5646-E3503E93B079}"/>
                </a:ext>
              </a:extLst>
            </p:cNvPr>
            <p:cNvSpPr/>
            <p:nvPr/>
          </p:nvSpPr>
          <p:spPr>
            <a:xfrm>
              <a:off x="19398323" y="7023372"/>
              <a:ext cx="517343" cy="677897"/>
            </a:xfrm>
            <a:custGeom>
              <a:avLst/>
              <a:gdLst>
                <a:gd name="connsiteX0" fmla="*/ 255299 w 517342"/>
                <a:gd name="connsiteY0" fmla="*/ 394452 h 677897"/>
                <a:gd name="connsiteX1" fmla="*/ 115081 w 517342"/>
                <a:gd name="connsiteY1" fmla="*/ 14116 h 677897"/>
                <a:gd name="connsiteX2" fmla="*/ 22495 w 517342"/>
                <a:gd name="connsiteY2" fmla="*/ 294373 h 677897"/>
                <a:gd name="connsiteX3" fmla="*/ 183941 w 517342"/>
                <a:gd name="connsiteY3" fmla="*/ 664719 h 677897"/>
                <a:gd name="connsiteX4" fmla="*/ 521641 w 517342"/>
                <a:gd name="connsiteY4" fmla="*/ 331122 h 677897"/>
                <a:gd name="connsiteX5" fmla="*/ 435477 w 517342"/>
                <a:gd name="connsiteY5" fmla="*/ 246742 h 677897"/>
                <a:gd name="connsiteX6" fmla="*/ 255299 w 517342"/>
                <a:gd name="connsiteY6" fmla="*/ 394452 h 67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342" h="677897">
                  <a:moveTo>
                    <a:pt x="255299" y="394452"/>
                  </a:moveTo>
                  <a:cubicBezTo>
                    <a:pt x="255299" y="394452"/>
                    <a:pt x="244060" y="-6043"/>
                    <a:pt x="115081" y="14116"/>
                  </a:cubicBezTo>
                  <a:cubicBezTo>
                    <a:pt x="-13719" y="34096"/>
                    <a:pt x="12505" y="255661"/>
                    <a:pt x="22495" y="294373"/>
                  </a:cubicBezTo>
                  <a:cubicBezTo>
                    <a:pt x="32485" y="333084"/>
                    <a:pt x="91355" y="672211"/>
                    <a:pt x="183941" y="664719"/>
                  </a:cubicBezTo>
                  <a:cubicBezTo>
                    <a:pt x="276528" y="657226"/>
                    <a:pt x="521641" y="331122"/>
                    <a:pt x="521641" y="331122"/>
                  </a:cubicBezTo>
                  <a:cubicBezTo>
                    <a:pt x="521641" y="331122"/>
                    <a:pt x="465447" y="225513"/>
                    <a:pt x="435477" y="246742"/>
                  </a:cubicBezTo>
                  <a:cubicBezTo>
                    <a:pt x="405507" y="267971"/>
                    <a:pt x="255299" y="394452"/>
                    <a:pt x="255299" y="394452"/>
                  </a:cubicBezTo>
                  <a:close/>
                </a:path>
              </a:pathLst>
            </a:custGeom>
            <a:solidFill>
              <a:srgbClr val="4C4C5E"/>
            </a:solidFill>
            <a:ln w="9525" cap="flat">
              <a:noFill/>
              <a:prstDash val="solid"/>
              <a:miter/>
            </a:ln>
          </p:spPr>
          <p:txBody>
            <a:bodyPr rtlCol="0" anchor="ctr"/>
            <a:lstStyle/>
            <a:p>
              <a:endParaRPr lang="en-US" sz="1000"/>
            </a:p>
          </p:txBody>
        </p:sp>
        <p:sp>
          <p:nvSpPr>
            <p:cNvPr id="59" name="Freeform: Shape 53">
              <a:extLst>
                <a:ext uri="{FF2B5EF4-FFF2-40B4-BE49-F238E27FC236}">
                  <a16:creationId xmlns:a16="http://schemas.microsoft.com/office/drawing/2014/main" id="{EC007B6E-6C73-89D2-8427-1FBC39D664B8}"/>
                </a:ext>
              </a:extLst>
            </p:cNvPr>
            <p:cNvSpPr/>
            <p:nvPr/>
          </p:nvSpPr>
          <p:spPr>
            <a:xfrm>
              <a:off x="19117121" y="6656581"/>
              <a:ext cx="231912" cy="267591"/>
            </a:xfrm>
            <a:custGeom>
              <a:avLst/>
              <a:gdLst>
                <a:gd name="connsiteX0" fmla="*/ 18088 w 231912"/>
                <a:gd name="connsiteY0" fmla="*/ 185922 h 267591"/>
                <a:gd name="connsiteX1" fmla="*/ 235551 w 231912"/>
                <a:gd name="connsiteY1" fmla="*/ 241938 h 267591"/>
                <a:gd name="connsiteX2" fmla="*/ 235551 w 231912"/>
                <a:gd name="connsiteY2" fmla="*/ 50521 h 267591"/>
                <a:gd name="connsiteX3" fmla="*/ 25938 w 231912"/>
                <a:gd name="connsiteY3" fmla="*/ 69431 h 267591"/>
                <a:gd name="connsiteX4" fmla="*/ 18088 w 231912"/>
                <a:gd name="connsiteY4" fmla="*/ 185922 h 267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912" h="267591">
                  <a:moveTo>
                    <a:pt x="18088" y="185922"/>
                  </a:moveTo>
                  <a:cubicBezTo>
                    <a:pt x="76958" y="261026"/>
                    <a:pt x="152062" y="268875"/>
                    <a:pt x="235551" y="241938"/>
                  </a:cubicBezTo>
                  <a:cubicBezTo>
                    <a:pt x="229485" y="146140"/>
                    <a:pt x="239119" y="126339"/>
                    <a:pt x="235551" y="50521"/>
                  </a:cubicBezTo>
                  <a:cubicBezTo>
                    <a:pt x="231983" y="-25296"/>
                    <a:pt x="35392" y="32503"/>
                    <a:pt x="25938" y="69431"/>
                  </a:cubicBezTo>
                  <a:cubicBezTo>
                    <a:pt x="16304" y="106537"/>
                    <a:pt x="7741" y="160769"/>
                    <a:pt x="18088" y="185922"/>
                  </a:cubicBezTo>
                  <a:close/>
                </a:path>
              </a:pathLst>
            </a:custGeom>
            <a:solidFill>
              <a:srgbClr val="F2C0A7"/>
            </a:solidFill>
            <a:ln w="9525" cap="flat">
              <a:noFill/>
              <a:prstDash val="solid"/>
              <a:miter/>
            </a:ln>
          </p:spPr>
          <p:txBody>
            <a:bodyPr rtlCol="0" anchor="ctr"/>
            <a:lstStyle/>
            <a:p>
              <a:endParaRPr lang="en-US" sz="1000"/>
            </a:p>
          </p:txBody>
        </p:sp>
        <p:sp>
          <p:nvSpPr>
            <p:cNvPr id="60" name="Freeform: Shape 54">
              <a:extLst>
                <a:ext uri="{FF2B5EF4-FFF2-40B4-BE49-F238E27FC236}">
                  <a16:creationId xmlns:a16="http://schemas.microsoft.com/office/drawing/2014/main" id="{CE649C25-3512-4B53-A973-3CD484CCC8A9}"/>
                </a:ext>
              </a:extLst>
            </p:cNvPr>
            <p:cNvSpPr/>
            <p:nvPr/>
          </p:nvSpPr>
          <p:spPr>
            <a:xfrm>
              <a:off x="19095285" y="6821809"/>
              <a:ext cx="303270" cy="160555"/>
            </a:xfrm>
            <a:custGeom>
              <a:avLst/>
              <a:gdLst>
                <a:gd name="connsiteX0" fmla="*/ 261132 w 303269"/>
                <a:gd name="connsiteY0" fmla="*/ 62616 h 160554"/>
                <a:gd name="connsiteX1" fmla="*/ 296989 w 303269"/>
                <a:gd name="connsiteY1" fmla="*/ 142358 h 160554"/>
                <a:gd name="connsiteX2" fmla="*/ 80241 w 303269"/>
                <a:gd name="connsiteY2" fmla="*/ 132547 h 160554"/>
                <a:gd name="connsiteX3" fmla="*/ 13878 w 303269"/>
                <a:gd name="connsiteY3" fmla="*/ 62616 h 160554"/>
                <a:gd name="connsiteX4" fmla="*/ 36356 w 303269"/>
                <a:gd name="connsiteY4" fmla="*/ 13380 h 160554"/>
                <a:gd name="connsiteX5" fmla="*/ 261132 w 303269"/>
                <a:gd name="connsiteY5" fmla="*/ 62616 h 160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69" h="160554">
                  <a:moveTo>
                    <a:pt x="261132" y="62616"/>
                  </a:moveTo>
                  <a:cubicBezTo>
                    <a:pt x="261132" y="62616"/>
                    <a:pt x="306801" y="135222"/>
                    <a:pt x="296989" y="142358"/>
                  </a:cubicBezTo>
                  <a:cubicBezTo>
                    <a:pt x="287178" y="149494"/>
                    <a:pt x="172649" y="170545"/>
                    <a:pt x="80241" y="132547"/>
                  </a:cubicBezTo>
                  <a:cubicBezTo>
                    <a:pt x="28328" y="102933"/>
                    <a:pt x="18338" y="91338"/>
                    <a:pt x="13878" y="62616"/>
                  </a:cubicBezTo>
                  <a:cubicBezTo>
                    <a:pt x="9418" y="33895"/>
                    <a:pt x="36356" y="13380"/>
                    <a:pt x="36356" y="13380"/>
                  </a:cubicBezTo>
                  <a:cubicBezTo>
                    <a:pt x="36356" y="13380"/>
                    <a:pt x="133937" y="133260"/>
                    <a:pt x="261132" y="62616"/>
                  </a:cubicBezTo>
                  <a:close/>
                </a:path>
              </a:pathLst>
            </a:custGeom>
            <a:solidFill>
              <a:srgbClr val="E7F1F7"/>
            </a:solidFill>
            <a:ln w="9525" cap="flat">
              <a:noFill/>
              <a:prstDash val="solid"/>
              <a:miter/>
            </a:ln>
          </p:spPr>
          <p:txBody>
            <a:bodyPr rtlCol="0" anchor="ctr"/>
            <a:lstStyle/>
            <a:p>
              <a:endParaRPr lang="en-US" sz="1000"/>
            </a:p>
          </p:txBody>
        </p:sp>
        <p:sp>
          <p:nvSpPr>
            <p:cNvPr id="61" name="Freeform: Shape 55">
              <a:extLst>
                <a:ext uri="{FF2B5EF4-FFF2-40B4-BE49-F238E27FC236}">
                  <a16:creationId xmlns:a16="http://schemas.microsoft.com/office/drawing/2014/main" id="{0AC3AFCE-55BB-D92F-1D9E-A794285923F2}"/>
                </a:ext>
              </a:extLst>
            </p:cNvPr>
            <p:cNvSpPr/>
            <p:nvPr/>
          </p:nvSpPr>
          <p:spPr>
            <a:xfrm>
              <a:off x="19192850" y="6454604"/>
              <a:ext cx="231912" cy="392467"/>
            </a:xfrm>
            <a:custGeom>
              <a:avLst/>
              <a:gdLst>
                <a:gd name="connsiteX0" fmla="*/ 219762 w 231912"/>
                <a:gd name="connsiteY0" fmla="*/ 100328 h 392466"/>
                <a:gd name="connsiteX1" fmla="*/ 209415 w 231912"/>
                <a:gd name="connsiteY1" fmla="*/ 190238 h 392466"/>
                <a:gd name="connsiteX2" fmla="*/ 211556 w 231912"/>
                <a:gd name="connsiteY2" fmla="*/ 299059 h 392466"/>
                <a:gd name="connsiteX3" fmla="*/ 215659 w 231912"/>
                <a:gd name="connsiteY3" fmla="*/ 340803 h 392466"/>
                <a:gd name="connsiteX4" fmla="*/ 198711 w 231912"/>
                <a:gd name="connsiteY4" fmla="*/ 377909 h 392466"/>
                <a:gd name="connsiteX5" fmla="*/ 163033 w 231912"/>
                <a:gd name="connsiteY5" fmla="*/ 387542 h 392466"/>
                <a:gd name="connsiteX6" fmla="*/ 116472 w 231912"/>
                <a:gd name="connsiteY6" fmla="*/ 375055 h 392466"/>
                <a:gd name="connsiteX7" fmla="*/ 71695 w 231912"/>
                <a:gd name="connsiteY7" fmla="*/ 317968 h 392466"/>
                <a:gd name="connsiteX8" fmla="*/ 21923 w 231912"/>
                <a:gd name="connsiteY8" fmla="*/ 205937 h 392466"/>
                <a:gd name="connsiteX9" fmla="*/ 24777 w 231912"/>
                <a:gd name="connsiteY9" fmla="*/ 85343 h 392466"/>
                <a:gd name="connsiteX10" fmla="*/ 116829 w 231912"/>
                <a:gd name="connsiteY10" fmla="*/ 13628 h 392466"/>
                <a:gd name="connsiteX11" fmla="*/ 162319 w 231912"/>
                <a:gd name="connsiteY11" fmla="*/ 16126 h 392466"/>
                <a:gd name="connsiteX12" fmla="*/ 197463 w 231912"/>
                <a:gd name="connsiteY12" fmla="*/ 22369 h 392466"/>
                <a:gd name="connsiteX13" fmla="*/ 219762 w 231912"/>
                <a:gd name="connsiteY13" fmla="*/ 100328 h 39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1912" h="392466">
                  <a:moveTo>
                    <a:pt x="219762" y="100328"/>
                  </a:moveTo>
                  <a:cubicBezTo>
                    <a:pt x="219583" y="130476"/>
                    <a:pt x="212805" y="160268"/>
                    <a:pt x="209415" y="190238"/>
                  </a:cubicBezTo>
                  <a:cubicBezTo>
                    <a:pt x="205312" y="226452"/>
                    <a:pt x="206026" y="263023"/>
                    <a:pt x="211556" y="299059"/>
                  </a:cubicBezTo>
                  <a:cubicBezTo>
                    <a:pt x="213697" y="312973"/>
                    <a:pt x="216551" y="326888"/>
                    <a:pt x="215659" y="340803"/>
                  </a:cubicBezTo>
                  <a:cubicBezTo>
                    <a:pt x="214767" y="354718"/>
                    <a:pt x="209593" y="369167"/>
                    <a:pt x="198711" y="377909"/>
                  </a:cubicBezTo>
                  <a:cubicBezTo>
                    <a:pt x="188900" y="385580"/>
                    <a:pt x="175699" y="387721"/>
                    <a:pt x="163033" y="387542"/>
                  </a:cubicBezTo>
                  <a:cubicBezTo>
                    <a:pt x="146799" y="387364"/>
                    <a:pt x="130208" y="383796"/>
                    <a:pt x="116472" y="375055"/>
                  </a:cubicBezTo>
                  <a:cubicBezTo>
                    <a:pt x="95778" y="362032"/>
                    <a:pt x="83290" y="339554"/>
                    <a:pt x="71695" y="317968"/>
                  </a:cubicBezTo>
                  <a:cubicBezTo>
                    <a:pt x="52250" y="281933"/>
                    <a:pt x="32805" y="245362"/>
                    <a:pt x="21923" y="205937"/>
                  </a:cubicBezTo>
                  <a:cubicBezTo>
                    <a:pt x="11041" y="166512"/>
                    <a:pt x="9079" y="123162"/>
                    <a:pt x="24777" y="85343"/>
                  </a:cubicBezTo>
                  <a:cubicBezTo>
                    <a:pt x="40476" y="47523"/>
                    <a:pt x="75976" y="16483"/>
                    <a:pt x="116829" y="13628"/>
                  </a:cubicBezTo>
                  <a:cubicBezTo>
                    <a:pt x="132171" y="12558"/>
                    <a:pt x="147156" y="15234"/>
                    <a:pt x="162319" y="16126"/>
                  </a:cubicBezTo>
                  <a:cubicBezTo>
                    <a:pt x="175520" y="16839"/>
                    <a:pt x="188900" y="10952"/>
                    <a:pt x="197463" y="22369"/>
                  </a:cubicBezTo>
                  <a:cubicBezTo>
                    <a:pt x="214232" y="44669"/>
                    <a:pt x="220119" y="73034"/>
                    <a:pt x="219762" y="100328"/>
                  </a:cubicBezTo>
                  <a:close/>
                </a:path>
              </a:pathLst>
            </a:custGeom>
            <a:solidFill>
              <a:srgbClr val="FED0B5"/>
            </a:solidFill>
            <a:ln w="9525" cap="flat">
              <a:noFill/>
              <a:prstDash val="solid"/>
              <a:miter/>
            </a:ln>
          </p:spPr>
          <p:txBody>
            <a:bodyPr rtlCol="0" anchor="ctr"/>
            <a:lstStyle/>
            <a:p>
              <a:endParaRPr lang="en-US" sz="1000"/>
            </a:p>
          </p:txBody>
        </p:sp>
        <p:sp>
          <p:nvSpPr>
            <p:cNvPr id="62" name="Freeform: Shape 56">
              <a:extLst>
                <a:ext uri="{FF2B5EF4-FFF2-40B4-BE49-F238E27FC236}">
                  <a16:creationId xmlns:a16="http://schemas.microsoft.com/office/drawing/2014/main" id="{EFA784AD-C514-0A4C-624B-962D44A20AD7}"/>
                </a:ext>
              </a:extLst>
            </p:cNvPr>
            <p:cNvSpPr/>
            <p:nvPr/>
          </p:nvSpPr>
          <p:spPr>
            <a:xfrm>
              <a:off x="19007463" y="6353556"/>
              <a:ext cx="392467" cy="481664"/>
            </a:xfrm>
            <a:custGeom>
              <a:avLst/>
              <a:gdLst>
                <a:gd name="connsiteX0" fmla="*/ 30522 w 392466"/>
                <a:gd name="connsiteY0" fmla="*/ 316440 h 481663"/>
                <a:gd name="connsiteX1" fmla="*/ 74763 w 392466"/>
                <a:gd name="connsiteY1" fmla="*/ 412060 h 481663"/>
                <a:gd name="connsiteX2" fmla="*/ 129530 w 392466"/>
                <a:gd name="connsiteY2" fmla="*/ 470216 h 481663"/>
                <a:gd name="connsiteX3" fmla="*/ 210878 w 392466"/>
                <a:gd name="connsiteY3" fmla="*/ 447560 h 481663"/>
                <a:gd name="connsiteX4" fmla="*/ 269391 w 392466"/>
                <a:gd name="connsiteY4" fmla="*/ 381554 h 481663"/>
                <a:gd name="connsiteX5" fmla="*/ 300789 w 392466"/>
                <a:gd name="connsiteY5" fmla="*/ 361752 h 481663"/>
                <a:gd name="connsiteX6" fmla="*/ 327904 w 392466"/>
                <a:gd name="connsiteY6" fmla="*/ 414200 h 481663"/>
                <a:gd name="connsiteX7" fmla="*/ 339500 w 392466"/>
                <a:gd name="connsiteY7" fmla="*/ 316440 h 481663"/>
                <a:gd name="connsiteX8" fmla="*/ 366438 w 392466"/>
                <a:gd name="connsiteY8" fmla="*/ 253824 h 481663"/>
                <a:gd name="connsiteX9" fmla="*/ 363048 w 392466"/>
                <a:gd name="connsiteY9" fmla="*/ 209582 h 481663"/>
                <a:gd name="connsiteX10" fmla="*/ 357518 w 392466"/>
                <a:gd name="connsiteY10" fmla="*/ 176758 h 481663"/>
                <a:gd name="connsiteX11" fmla="*/ 375357 w 392466"/>
                <a:gd name="connsiteY11" fmla="*/ 144290 h 481663"/>
                <a:gd name="connsiteX12" fmla="*/ 390878 w 392466"/>
                <a:gd name="connsiteY12" fmla="*/ 104687 h 481663"/>
                <a:gd name="connsiteX13" fmla="*/ 371789 w 392466"/>
                <a:gd name="connsiteY13" fmla="*/ 31010 h 481663"/>
                <a:gd name="connsiteX14" fmla="*/ 282949 w 392466"/>
                <a:gd name="connsiteY14" fmla="*/ 15133 h 481663"/>
                <a:gd name="connsiteX15" fmla="*/ 187865 w 392466"/>
                <a:gd name="connsiteY15" fmla="*/ 29226 h 481663"/>
                <a:gd name="connsiteX16" fmla="*/ 102593 w 392466"/>
                <a:gd name="connsiteY16" fmla="*/ 72219 h 481663"/>
                <a:gd name="connsiteX17" fmla="*/ 43723 w 392466"/>
                <a:gd name="connsiteY17" fmla="*/ 156421 h 481663"/>
                <a:gd name="connsiteX18" fmla="*/ 13574 w 392466"/>
                <a:gd name="connsiteY18" fmla="*/ 239196 h 481663"/>
                <a:gd name="connsiteX19" fmla="*/ 30522 w 392466"/>
                <a:gd name="connsiteY19" fmla="*/ 316440 h 481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2466" h="481663">
                  <a:moveTo>
                    <a:pt x="30522" y="316440"/>
                  </a:moveTo>
                  <a:cubicBezTo>
                    <a:pt x="43366" y="349087"/>
                    <a:pt x="58173" y="381019"/>
                    <a:pt x="74763" y="412060"/>
                  </a:cubicBezTo>
                  <a:cubicBezTo>
                    <a:pt x="87608" y="435964"/>
                    <a:pt x="103663" y="461296"/>
                    <a:pt x="129530" y="470216"/>
                  </a:cubicBezTo>
                  <a:cubicBezTo>
                    <a:pt x="157360" y="479849"/>
                    <a:pt x="188579" y="467005"/>
                    <a:pt x="210878" y="447560"/>
                  </a:cubicBezTo>
                  <a:cubicBezTo>
                    <a:pt x="233177" y="428294"/>
                    <a:pt x="249233" y="403140"/>
                    <a:pt x="269391" y="381554"/>
                  </a:cubicBezTo>
                  <a:cubicBezTo>
                    <a:pt x="277954" y="372456"/>
                    <a:pt x="288123" y="361217"/>
                    <a:pt x="300789" y="361752"/>
                  </a:cubicBezTo>
                  <a:cubicBezTo>
                    <a:pt x="308460" y="362109"/>
                    <a:pt x="317379" y="410276"/>
                    <a:pt x="327904" y="414200"/>
                  </a:cubicBezTo>
                  <a:cubicBezTo>
                    <a:pt x="329510" y="394220"/>
                    <a:pt x="330224" y="334458"/>
                    <a:pt x="339500" y="316440"/>
                  </a:cubicBezTo>
                  <a:cubicBezTo>
                    <a:pt x="350025" y="296104"/>
                    <a:pt x="363227" y="276301"/>
                    <a:pt x="366438" y="253824"/>
                  </a:cubicBezTo>
                  <a:cubicBezTo>
                    <a:pt x="368757" y="239017"/>
                    <a:pt x="366616" y="224032"/>
                    <a:pt x="363048" y="209582"/>
                  </a:cubicBezTo>
                  <a:cubicBezTo>
                    <a:pt x="360372" y="199057"/>
                    <a:pt x="354664" y="187818"/>
                    <a:pt x="357518" y="176758"/>
                  </a:cubicBezTo>
                  <a:cubicBezTo>
                    <a:pt x="360551" y="165162"/>
                    <a:pt x="369827" y="154815"/>
                    <a:pt x="375357" y="144290"/>
                  </a:cubicBezTo>
                  <a:cubicBezTo>
                    <a:pt x="381958" y="131802"/>
                    <a:pt x="387845" y="118601"/>
                    <a:pt x="390878" y="104687"/>
                  </a:cubicBezTo>
                  <a:cubicBezTo>
                    <a:pt x="396408" y="78819"/>
                    <a:pt x="391591" y="48849"/>
                    <a:pt x="371789" y="31010"/>
                  </a:cubicBezTo>
                  <a:cubicBezTo>
                    <a:pt x="348777" y="10316"/>
                    <a:pt x="313811" y="12279"/>
                    <a:pt x="282949" y="15133"/>
                  </a:cubicBezTo>
                  <a:cubicBezTo>
                    <a:pt x="251017" y="18165"/>
                    <a:pt x="218906" y="21198"/>
                    <a:pt x="187865" y="29226"/>
                  </a:cubicBezTo>
                  <a:cubicBezTo>
                    <a:pt x="156825" y="37254"/>
                    <a:pt x="126498" y="50633"/>
                    <a:pt x="102593" y="72219"/>
                  </a:cubicBezTo>
                  <a:cubicBezTo>
                    <a:pt x="77082" y="95053"/>
                    <a:pt x="60135" y="126094"/>
                    <a:pt x="43723" y="156421"/>
                  </a:cubicBezTo>
                  <a:cubicBezTo>
                    <a:pt x="29630" y="182466"/>
                    <a:pt x="15180" y="209761"/>
                    <a:pt x="13574" y="239196"/>
                  </a:cubicBezTo>
                  <a:cubicBezTo>
                    <a:pt x="11969" y="265776"/>
                    <a:pt x="20532" y="291644"/>
                    <a:pt x="30522" y="316440"/>
                  </a:cubicBezTo>
                  <a:close/>
                </a:path>
              </a:pathLst>
            </a:custGeom>
            <a:solidFill>
              <a:srgbClr val="474756"/>
            </a:solidFill>
            <a:ln w="9525" cap="flat">
              <a:noFill/>
              <a:prstDash val="solid"/>
              <a:miter/>
            </a:ln>
          </p:spPr>
          <p:txBody>
            <a:bodyPr rtlCol="0" anchor="ctr"/>
            <a:lstStyle/>
            <a:p>
              <a:endParaRPr lang="en-US" sz="1000"/>
            </a:p>
          </p:txBody>
        </p:sp>
        <p:sp>
          <p:nvSpPr>
            <p:cNvPr id="63" name="Freeform: Shape 57">
              <a:extLst>
                <a:ext uri="{FF2B5EF4-FFF2-40B4-BE49-F238E27FC236}">
                  <a16:creationId xmlns:a16="http://schemas.microsoft.com/office/drawing/2014/main" id="{9A8330B8-19F2-782F-F245-615B82D34A8E}"/>
                </a:ext>
              </a:extLst>
            </p:cNvPr>
            <p:cNvSpPr/>
            <p:nvPr/>
          </p:nvSpPr>
          <p:spPr>
            <a:xfrm>
              <a:off x="18611087" y="7138391"/>
              <a:ext cx="695737" cy="802773"/>
            </a:xfrm>
            <a:custGeom>
              <a:avLst/>
              <a:gdLst>
                <a:gd name="connsiteX0" fmla="*/ 699305 w 695736"/>
                <a:gd name="connsiteY0" fmla="*/ 416796 h 802773"/>
                <a:gd name="connsiteX1" fmla="*/ 697878 w 695736"/>
                <a:gd name="connsiteY1" fmla="*/ 747182 h 802773"/>
                <a:gd name="connsiteX2" fmla="*/ 685212 w 695736"/>
                <a:gd name="connsiteY2" fmla="*/ 775190 h 802773"/>
                <a:gd name="connsiteX3" fmla="*/ 635975 w 695736"/>
                <a:gd name="connsiteY3" fmla="*/ 804625 h 802773"/>
                <a:gd name="connsiteX4" fmla="*/ 648641 w 695736"/>
                <a:gd name="connsiteY4" fmla="*/ 776617 h 802773"/>
                <a:gd name="connsiteX5" fmla="*/ 648641 w 695736"/>
                <a:gd name="connsiteY5" fmla="*/ 446409 h 802773"/>
                <a:gd name="connsiteX6" fmla="*/ 605113 w 695736"/>
                <a:gd name="connsiteY6" fmla="*/ 371841 h 802773"/>
                <a:gd name="connsiteX7" fmla="*/ 45669 w 695736"/>
                <a:gd name="connsiteY7" fmla="*/ 48591 h 802773"/>
                <a:gd name="connsiteX8" fmla="*/ 13380 w 695736"/>
                <a:gd name="connsiteY8" fmla="*/ 44488 h 802773"/>
                <a:gd name="connsiteX9" fmla="*/ 64044 w 695736"/>
                <a:gd name="connsiteY9" fmla="*/ 16302 h 802773"/>
                <a:gd name="connsiteX10" fmla="*/ 94906 w 695736"/>
                <a:gd name="connsiteY10" fmla="*/ 19156 h 802773"/>
                <a:gd name="connsiteX11" fmla="*/ 654349 w 695736"/>
                <a:gd name="connsiteY11" fmla="*/ 342406 h 802773"/>
                <a:gd name="connsiteX12" fmla="*/ 699305 w 695736"/>
                <a:gd name="connsiteY12" fmla="*/ 416796 h 802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736" h="802773">
                  <a:moveTo>
                    <a:pt x="699305" y="416796"/>
                  </a:moveTo>
                  <a:lnTo>
                    <a:pt x="697878" y="747182"/>
                  </a:lnTo>
                  <a:cubicBezTo>
                    <a:pt x="697878" y="761097"/>
                    <a:pt x="692169" y="771087"/>
                    <a:pt x="685212" y="775190"/>
                  </a:cubicBezTo>
                  <a:lnTo>
                    <a:pt x="635975" y="804625"/>
                  </a:lnTo>
                  <a:cubicBezTo>
                    <a:pt x="642932" y="798916"/>
                    <a:pt x="648641" y="790532"/>
                    <a:pt x="648641" y="776617"/>
                  </a:cubicBezTo>
                  <a:lnTo>
                    <a:pt x="648641" y="446409"/>
                  </a:lnTo>
                  <a:cubicBezTo>
                    <a:pt x="648641" y="419650"/>
                    <a:pt x="629017" y="385934"/>
                    <a:pt x="605113" y="371841"/>
                  </a:cubicBezTo>
                  <a:lnTo>
                    <a:pt x="45669" y="48591"/>
                  </a:lnTo>
                  <a:cubicBezTo>
                    <a:pt x="33003" y="41455"/>
                    <a:pt x="21764" y="40206"/>
                    <a:pt x="13380" y="44488"/>
                  </a:cubicBezTo>
                  <a:lnTo>
                    <a:pt x="64044" y="16302"/>
                  </a:lnTo>
                  <a:cubicBezTo>
                    <a:pt x="71001" y="12020"/>
                    <a:pt x="82240" y="12020"/>
                    <a:pt x="94906" y="19156"/>
                  </a:cubicBezTo>
                  <a:lnTo>
                    <a:pt x="654349" y="342406"/>
                  </a:lnTo>
                  <a:cubicBezTo>
                    <a:pt x="679503" y="356321"/>
                    <a:pt x="699305" y="390215"/>
                    <a:pt x="699305" y="416796"/>
                  </a:cubicBezTo>
                  <a:close/>
                </a:path>
              </a:pathLst>
            </a:custGeom>
            <a:solidFill>
              <a:srgbClr val="B27F5E"/>
            </a:solidFill>
            <a:ln w="9525" cap="flat">
              <a:noFill/>
              <a:prstDash val="solid"/>
              <a:miter/>
            </a:ln>
          </p:spPr>
          <p:txBody>
            <a:bodyPr rtlCol="0" anchor="ctr"/>
            <a:lstStyle/>
            <a:p>
              <a:endParaRPr lang="en-US" sz="1000"/>
            </a:p>
          </p:txBody>
        </p:sp>
        <p:sp>
          <p:nvSpPr>
            <p:cNvPr id="128" name="Freeform: Shape 58">
              <a:extLst>
                <a:ext uri="{FF2B5EF4-FFF2-40B4-BE49-F238E27FC236}">
                  <a16:creationId xmlns:a16="http://schemas.microsoft.com/office/drawing/2014/main" id="{0EA52982-A0A2-281A-E31C-56E5F56B9CC3}"/>
                </a:ext>
              </a:extLst>
            </p:cNvPr>
            <p:cNvSpPr/>
            <p:nvPr/>
          </p:nvSpPr>
          <p:spPr>
            <a:xfrm>
              <a:off x="18598065" y="7167072"/>
              <a:ext cx="660058" cy="784934"/>
            </a:xfrm>
            <a:custGeom>
              <a:avLst/>
              <a:gdLst>
                <a:gd name="connsiteX0" fmla="*/ 618314 w 660057"/>
                <a:gd name="connsiteY0" fmla="*/ 342625 h 784933"/>
                <a:gd name="connsiteX1" fmla="*/ 662199 w 660057"/>
                <a:gd name="connsiteY1" fmla="*/ 417550 h 784933"/>
                <a:gd name="connsiteX2" fmla="*/ 661307 w 660057"/>
                <a:gd name="connsiteY2" fmla="*/ 747579 h 784933"/>
                <a:gd name="connsiteX3" fmla="*/ 617243 w 660057"/>
                <a:gd name="connsiteY3" fmla="*/ 772732 h 784933"/>
                <a:gd name="connsiteX4" fmla="*/ 57264 w 660057"/>
                <a:gd name="connsiteY4" fmla="*/ 449482 h 784933"/>
                <a:gd name="connsiteX5" fmla="*/ 13380 w 660057"/>
                <a:gd name="connsiteY5" fmla="*/ 373487 h 784933"/>
                <a:gd name="connsiteX6" fmla="*/ 14271 w 660057"/>
                <a:gd name="connsiteY6" fmla="*/ 43458 h 784933"/>
                <a:gd name="connsiteX7" fmla="*/ 58335 w 660057"/>
                <a:gd name="connsiteY7" fmla="*/ 19375 h 784933"/>
                <a:gd name="connsiteX8" fmla="*/ 618314 w 660057"/>
                <a:gd name="connsiteY8" fmla="*/ 342625 h 78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0057" h="784933">
                  <a:moveTo>
                    <a:pt x="618314" y="342625"/>
                  </a:moveTo>
                  <a:cubicBezTo>
                    <a:pt x="642575" y="356539"/>
                    <a:pt x="662199" y="390613"/>
                    <a:pt x="662199" y="417550"/>
                  </a:cubicBezTo>
                  <a:lnTo>
                    <a:pt x="661307" y="747579"/>
                  </a:lnTo>
                  <a:cubicBezTo>
                    <a:pt x="661307" y="775409"/>
                    <a:pt x="641505" y="786647"/>
                    <a:pt x="617243" y="772732"/>
                  </a:cubicBezTo>
                  <a:lnTo>
                    <a:pt x="57264" y="449482"/>
                  </a:lnTo>
                  <a:cubicBezTo>
                    <a:pt x="33003" y="435568"/>
                    <a:pt x="13380" y="401316"/>
                    <a:pt x="13380" y="373487"/>
                  </a:cubicBezTo>
                  <a:lnTo>
                    <a:pt x="14271" y="43458"/>
                  </a:lnTo>
                  <a:cubicBezTo>
                    <a:pt x="14271" y="16699"/>
                    <a:pt x="34073" y="5460"/>
                    <a:pt x="58335" y="19375"/>
                  </a:cubicBezTo>
                  <a:lnTo>
                    <a:pt x="618314" y="342625"/>
                  </a:lnTo>
                  <a:close/>
                </a:path>
              </a:pathLst>
            </a:custGeom>
            <a:solidFill>
              <a:srgbClr val="96654D"/>
            </a:solidFill>
            <a:ln w="9525" cap="flat">
              <a:noFill/>
              <a:prstDash val="solid"/>
              <a:miter/>
            </a:ln>
          </p:spPr>
          <p:txBody>
            <a:bodyPr rtlCol="0" anchor="ctr"/>
            <a:lstStyle/>
            <a:p>
              <a:endParaRPr lang="en-US" sz="1000"/>
            </a:p>
          </p:txBody>
        </p:sp>
        <p:sp>
          <p:nvSpPr>
            <p:cNvPr id="129" name="Freeform: Shape 59">
              <a:extLst>
                <a:ext uri="{FF2B5EF4-FFF2-40B4-BE49-F238E27FC236}">
                  <a16:creationId xmlns:a16="http://schemas.microsoft.com/office/drawing/2014/main" id="{98280AED-7818-BFCD-797E-EAF64B0C9CFB}"/>
                </a:ext>
              </a:extLst>
            </p:cNvPr>
            <p:cNvSpPr/>
            <p:nvPr/>
          </p:nvSpPr>
          <p:spPr>
            <a:xfrm>
              <a:off x="18691008" y="7469121"/>
              <a:ext cx="445985" cy="820613"/>
            </a:xfrm>
            <a:custGeom>
              <a:avLst/>
              <a:gdLst>
                <a:gd name="connsiteX0" fmla="*/ 355896 w 445985"/>
                <a:gd name="connsiteY0" fmla="*/ 171873 h 820612"/>
                <a:gd name="connsiteX1" fmla="*/ 442596 w 445985"/>
                <a:gd name="connsiteY1" fmla="*/ 322081 h 820612"/>
                <a:gd name="connsiteX2" fmla="*/ 441168 w 445985"/>
                <a:gd name="connsiteY2" fmla="*/ 802140 h 820612"/>
                <a:gd name="connsiteX3" fmla="*/ 421010 w 445985"/>
                <a:gd name="connsiteY3" fmla="*/ 812844 h 820612"/>
                <a:gd name="connsiteX4" fmla="*/ 401743 w 445985"/>
                <a:gd name="connsiteY4" fmla="*/ 779305 h 820612"/>
                <a:gd name="connsiteX5" fmla="*/ 403170 w 445985"/>
                <a:gd name="connsiteY5" fmla="*/ 299247 h 820612"/>
                <a:gd name="connsiteX6" fmla="*/ 355896 w 445985"/>
                <a:gd name="connsiteY6" fmla="*/ 218078 h 820612"/>
                <a:gd name="connsiteX7" fmla="*/ 102041 w 445985"/>
                <a:gd name="connsiteY7" fmla="*/ 71438 h 820612"/>
                <a:gd name="connsiteX8" fmla="*/ 55124 w 445985"/>
                <a:gd name="connsiteY8" fmla="*/ 98197 h 820612"/>
                <a:gd name="connsiteX9" fmla="*/ 53697 w 445985"/>
                <a:gd name="connsiteY9" fmla="*/ 578255 h 820612"/>
                <a:gd name="connsiteX10" fmla="*/ 33538 w 445985"/>
                <a:gd name="connsiteY10" fmla="*/ 588959 h 820612"/>
                <a:gd name="connsiteX11" fmla="*/ 13380 w 445985"/>
                <a:gd name="connsiteY11" fmla="*/ 555064 h 820612"/>
                <a:gd name="connsiteX12" fmla="*/ 14807 w 445985"/>
                <a:gd name="connsiteY12" fmla="*/ 75006 h 820612"/>
                <a:gd name="connsiteX13" fmla="*/ 102041 w 445985"/>
                <a:gd name="connsiteY13" fmla="*/ 25234 h 820612"/>
                <a:gd name="connsiteX14" fmla="*/ 355896 w 445985"/>
                <a:gd name="connsiteY14" fmla="*/ 171873 h 820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985" h="820612">
                  <a:moveTo>
                    <a:pt x="355896" y="171873"/>
                  </a:moveTo>
                  <a:cubicBezTo>
                    <a:pt x="404063" y="199703"/>
                    <a:pt x="442774" y="266779"/>
                    <a:pt x="442596" y="322081"/>
                  </a:cubicBezTo>
                  <a:lnTo>
                    <a:pt x="441168" y="802140"/>
                  </a:lnTo>
                  <a:cubicBezTo>
                    <a:pt x="441168" y="814449"/>
                    <a:pt x="432427" y="819444"/>
                    <a:pt x="421010" y="812844"/>
                  </a:cubicBezTo>
                  <a:cubicBezTo>
                    <a:pt x="410306" y="806600"/>
                    <a:pt x="401565" y="791615"/>
                    <a:pt x="401743" y="779305"/>
                  </a:cubicBezTo>
                  <a:lnTo>
                    <a:pt x="403170" y="299247"/>
                  </a:lnTo>
                  <a:cubicBezTo>
                    <a:pt x="403170" y="269455"/>
                    <a:pt x="381763" y="233063"/>
                    <a:pt x="355896" y="218078"/>
                  </a:cubicBezTo>
                  <a:lnTo>
                    <a:pt x="102041" y="71438"/>
                  </a:lnTo>
                  <a:cubicBezTo>
                    <a:pt x="76174" y="56452"/>
                    <a:pt x="55302" y="68405"/>
                    <a:pt x="55124" y="98197"/>
                  </a:cubicBezTo>
                  <a:lnTo>
                    <a:pt x="53697" y="578255"/>
                  </a:lnTo>
                  <a:cubicBezTo>
                    <a:pt x="53697" y="590564"/>
                    <a:pt x="44242" y="595203"/>
                    <a:pt x="33538" y="588959"/>
                  </a:cubicBezTo>
                  <a:cubicBezTo>
                    <a:pt x="22834" y="582715"/>
                    <a:pt x="13380" y="567373"/>
                    <a:pt x="13380" y="555064"/>
                  </a:cubicBezTo>
                  <a:lnTo>
                    <a:pt x="14807" y="75006"/>
                  </a:lnTo>
                  <a:cubicBezTo>
                    <a:pt x="14985" y="20417"/>
                    <a:pt x="53875" y="-2596"/>
                    <a:pt x="102041" y="25234"/>
                  </a:cubicBezTo>
                  <a:lnTo>
                    <a:pt x="355896" y="171873"/>
                  </a:lnTo>
                  <a:close/>
                </a:path>
              </a:pathLst>
            </a:custGeom>
            <a:solidFill>
              <a:srgbClr val="474756"/>
            </a:solidFill>
            <a:ln w="9525" cap="flat">
              <a:noFill/>
              <a:prstDash val="solid"/>
              <a:miter/>
            </a:ln>
          </p:spPr>
          <p:txBody>
            <a:bodyPr rtlCol="0" anchor="ctr"/>
            <a:lstStyle/>
            <a:p>
              <a:endParaRPr lang="en-US" sz="1000"/>
            </a:p>
          </p:txBody>
        </p:sp>
        <p:sp>
          <p:nvSpPr>
            <p:cNvPr id="130" name="Freeform: Shape 60">
              <a:extLst>
                <a:ext uri="{FF2B5EF4-FFF2-40B4-BE49-F238E27FC236}">
                  <a16:creationId xmlns:a16="http://schemas.microsoft.com/office/drawing/2014/main" id="{41BE80EA-83A1-71F6-3709-C2439E2691C0}"/>
                </a:ext>
              </a:extLst>
            </p:cNvPr>
            <p:cNvSpPr/>
            <p:nvPr/>
          </p:nvSpPr>
          <p:spPr>
            <a:xfrm>
              <a:off x="18473010" y="7420850"/>
              <a:ext cx="338949" cy="214073"/>
            </a:xfrm>
            <a:custGeom>
              <a:avLst/>
              <a:gdLst>
                <a:gd name="connsiteX0" fmla="*/ 13380 w 338948"/>
                <a:gd name="connsiteY0" fmla="*/ 90630 h 214072"/>
                <a:gd name="connsiteX1" fmla="*/ 25153 w 338948"/>
                <a:gd name="connsiteY1" fmla="*/ 192493 h 214072"/>
                <a:gd name="connsiteX2" fmla="*/ 113994 w 338948"/>
                <a:gd name="connsiteY2" fmla="*/ 204802 h 214072"/>
                <a:gd name="connsiteX3" fmla="*/ 183924 w 338948"/>
                <a:gd name="connsiteY3" fmla="*/ 165377 h 214072"/>
                <a:gd name="connsiteX4" fmla="*/ 324677 w 338948"/>
                <a:gd name="connsiteY4" fmla="*/ 66547 h 214072"/>
                <a:gd name="connsiteX5" fmla="*/ 290069 w 338948"/>
                <a:gd name="connsiteY5" fmla="*/ 13385 h 214072"/>
                <a:gd name="connsiteX6" fmla="*/ 148067 w 338948"/>
                <a:gd name="connsiteY6" fmla="*/ 48708 h 214072"/>
                <a:gd name="connsiteX7" fmla="*/ 13380 w 338948"/>
                <a:gd name="connsiteY7" fmla="*/ 90630 h 214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948" h="214072">
                  <a:moveTo>
                    <a:pt x="13380" y="90630"/>
                  </a:moveTo>
                  <a:cubicBezTo>
                    <a:pt x="13380" y="127557"/>
                    <a:pt x="13380" y="180184"/>
                    <a:pt x="25153" y="192493"/>
                  </a:cubicBezTo>
                  <a:cubicBezTo>
                    <a:pt x="36928" y="204802"/>
                    <a:pt x="87770" y="220501"/>
                    <a:pt x="113994" y="204802"/>
                  </a:cubicBezTo>
                  <a:cubicBezTo>
                    <a:pt x="140218" y="189104"/>
                    <a:pt x="149137" y="165377"/>
                    <a:pt x="183924" y="165377"/>
                  </a:cubicBezTo>
                  <a:cubicBezTo>
                    <a:pt x="218533" y="165377"/>
                    <a:pt x="314687" y="103831"/>
                    <a:pt x="324677" y="66547"/>
                  </a:cubicBezTo>
                  <a:cubicBezTo>
                    <a:pt x="334667" y="29263"/>
                    <a:pt x="311298" y="13029"/>
                    <a:pt x="290069" y="13385"/>
                  </a:cubicBezTo>
                  <a:cubicBezTo>
                    <a:pt x="268840" y="13920"/>
                    <a:pt x="193379" y="32117"/>
                    <a:pt x="148067" y="48708"/>
                  </a:cubicBezTo>
                  <a:cubicBezTo>
                    <a:pt x="102755" y="65477"/>
                    <a:pt x="13380" y="90630"/>
                    <a:pt x="13380" y="90630"/>
                  </a:cubicBezTo>
                  <a:close/>
                </a:path>
              </a:pathLst>
            </a:custGeom>
            <a:solidFill>
              <a:srgbClr val="474756"/>
            </a:solidFill>
            <a:ln w="9525" cap="flat">
              <a:noFill/>
              <a:prstDash val="solid"/>
              <a:miter/>
            </a:ln>
          </p:spPr>
          <p:txBody>
            <a:bodyPr rtlCol="0" anchor="ctr"/>
            <a:lstStyle/>
            <a:p>
              <a:endParaRPr lang="en-US" sz="1000"/>
            </a:p>
          </p:txBody>
        </p:sp>
        <p:sp>
          <p:nvSpPr>
            <p:cNvPr id="131" name="Freeform: Shape 61">
              <a:extLst>
                <a:ext uri="{FF2B5EF4-FFF2-40B4-BE49-F238E27FC236}">
                  <a16:creationId xmlns:a16="http://schemas.microsoft.com/office/drawing/2014/main" id="{62A5DCB8-04C4-71F8-243D-9D83FE6D6846}"/>
                </a:ext>
              </a:extLst>
            </p:cNvPr>
            <p:cNvSpPr/>
            <p:nvPr/>
          </p:nvSpPr>
          <p:spPr>
            <a:xfrm>
              <a:off x="18294260" y="7321842"/>
              <a:ext cx="285430" cy="214073"/>
            </a:xfrm>
            <a:custGeom>
              <a:avLst/>
              <a:gdLst>
                <a:gd name="connsiteX0" fmla="*/ 13380 w 285430"/>
                <a:gd name="connsiteY0" fmla="*/ 90630 h 214072"/>
                <a:gd name="connsiteX1" fmla="*/ 23726 w 285430"/>
                <a:gd name="connsiteY1" fmla="*/ 192493 h 214072"/>
                <a:gd name="connsiteX2" fmla="*/ 101863 w 285430"/>
                <a:gd name="connsiteY2" fmla="*/ 204802 h 214072"/>
                <a:gd name="connsiteX3" fmla="*/ 163409 w 285430"/>
                <a:gd name="connsiteY3" fmla="*/ 165377 h 214072"/>
                <a:gd name="connsiteX4" fmla="*/ 287393 w 285430"/>
                <a:gd name="connsiteY4" fmla="*/ 66547 h 214072"/>
                <a:gd name="connsiteX5" fmla="*/ 256887 w 285430"/>
                <a:gd name="connsiteY5" fmla="*/ 13385 h 214072"/>
                <a:gd name="connsiteX6" fmla="*/ 132012 w 285430"/>
                <a:gd name="connsiteY6" fmla="*/ 48708 h 214072"/>
                <a:gd name="connsiteX7" fmla="*/ 13380 w 285430"/>
                <a:gd name="connsiteY7" fmla="*/ 90630 h 214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430" h="214072">
                  <a:moveTo>
                    <a:pt x="13380" y="90630"/>
                  </a:moveTo>
                  <a:cubicBezTo>
                    <a:pt x="13380" y="127557"/>
                    <a:pt x="13380" y="180184"/>
                    <a:pt x="23726" y="192493"/>
                  </a:cubicBezTo>
                  <a:cubicBezTo>
                    <a:pt x="34073" y="204802"/>
                    <a:pt x="78850" y="220501"/>
                    <a:pt x="101863" y="204802"/>
                  </a:cubicBezTo>
                  <a:cubicBezTo>
                    <a:pt x="125054" y="189104"/>
                    <a:pt x="132904" y="165377"/>
                    <a:pt x="163409" y="165377"/>
                  </a:cubicBezTo>
                  <a:cubicBezTo>
                    <a:pt x="193914" y="165377"/>
                    <a:pt x="278473" y="103831"/>
                    <a:pt x="287393" y="66547"/>
                  </a:cubicBezTo>
                  <a:cubicBezTo>
                    <a:pt x="296312" y="29262"/>
                    <a:pt x="275619" y="13029"/>
                    <a:pt x="256887" y="13385"/>
                  </a:cubicBezTo>
                  <a:cubicBezTo>
                    <a:pt x="238156" y="13920"/>
                    <a:pt x="171793" y="32116"/>
                    <a:pt x="132012" y="48708"/>
                  </a:cubicBezTo>
                  <a:cubicBezTo>
                    <a:pt x="92230" y="65476"/>
                    <a:pt x="13380" y="90630"/>
                    <a:pt x="13380" y="90630"/>
                  </a:cubicBezTo>
                  <a:close/>
                </a:path>
              </a:pathLst>
            </a:custGeom>
            <a:solidFill>
              <a:srgbClr val="474756"/>
            </a:solidFill>
            <a:ln w="9525" cap="flat">
              <a:noFill/>
              <a:prstDash val="solid"/>
              <a:miter/>
            </a:ln>
          </p:spPr>
          <p:txBody>
            <a:bodyPr rtlCol="0" anchor="ctr"/>
            <a:lstStyle/>
            <a:p>
              <a:endParaRPr lang="en-US" sz="1000"/>
            </a:p>
          </p:txBody>
        </p:sp>
        <p:sp>
          <p:nvSpPr>
            <p:cNvPr id="132" name="Freeform: Shape 62">
              <a:extLst>
                <a:ext uri="{FF2B5EF4-FFF2-40B4-BE49-F238E27FC236}">
                  <a16:creationId xmlns:a16="http://schemas.microsoft.com/office/drawing/2014/main" id="{BDE6645E-9779-3F76-C3FE-93F303C5EF5A}"/>
                </a:ext>
              </a:extLst>
            </p:cNvPr>
            <p:cNvSpPr/>
            <p:nvPr/>
          </p:nvSpPr>
          <p:spPr>
            <a:xfrm>
              <a:off x="18183477" y="6878003"/>
              <a:ext cx="267591" cy="588700"/>
            </a:xfrm>
            <a:custGeom>
              <a:avLst/>
              <a:gdLst>
                <a:gd name="connsiteX0" fmla="*/ 13380 w 267591"/>
                <a:gd name="connsiteY0" fmla="*/ 104182 h 588700"/>
                <a:gd name="connsiteX1" fmla="*/ 114172 w 267591"/>
                <a:gd name="connsiteY1" fmla="*/ 575142 h 588700"/>
                <a:gd name="connsiteX2" fmla="*/ 262418 w 267591"/>
                <a:gd name="connsiteY2" fmla="*/ 513597 h 588700"/>
                <a:gd name="connsiteX3" fmla="*/ 192844 w 267591"/>
                <a:gd name="connsiteY3" fmla="*/ 13380 h 588700"/>
                <a:gd name="connsiteX4" fmla="*/ 13380 w 267591"/>
                <a:gd name="connsiteY4" fmla="*/ 104182 h 588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591" h="588700">
                  <a:moveTo>
                    <a:pt x="13380" y="104182"/>
                  </a:moveTo>
                  <a:cubicBezTo>
                    <a:pt x="23013" y="161625"/>
                    <a:pt x="96868" y="568364"/>
                    <a:pt x="114172" y="575142"/>
                  </a:cubicBezTo>
                  <a:cubicBezTo>
                    <a:pt x="132368" y="582100"/>
                    <a:pt x="264915" y="557303"/>
                    <a:pt x="262418" y="513597"/>
                  </a:cubicBezTo>
                  <a:lnTo>
                    <a:pt x="192844" y="13380"/>
                  </a:lnTo>
                  <a:lnTo>
                    <a:pt x="13380" y="104182"/>
                  </a:lnTo>
                  <a:close/>
                </a:path>
              </a:pathLst>
            </a:custGeom>
            <a:solidFill>
              <a:srgbClr val="1352AB"/>
            </a:solidFill>
            <a:ln w="9525" cap="flat">
              <a:noFill/>
              <a:prstDash val="solid"/>
              <a:miter/>
            </a:ln>
          </p:spPr>
          <p:txBody>
            <a:bodyPr rtlCol="0" anchor="ctr"/>
            <a:lstStyle/>
            <a:p>
              <a:endParaRPr lang="en-US" sz="1000"/>
            </a:p>
          </p:txBody>
        </p:sp>
        <p:sp>
          <p:nvSpPr>
            <p:cNvPr id="133" name="Freeform: Shape 63">
              <a:extLst>
                <a:ext uri="{FF2B5EF4-FFF2-40B4-BE49-F238E27FC236}">
                  <a16:creationId xmlns:a16="http://schemas.microsoft.com/office/drawing/2014/main" id="{5192E892-0B31-8838-7BA6-F015E3757C50}"/>
                </a:ext>
              </a:extLst>
            </p:cNvPr>
            <p:cNvSpPr/>
            <p:nvPr/>
          </p:nvSpPr>
          <p:spPr>
            <a:xfrm>
              <a:off x="18292654" y="7078697"/>
              <a:ext cx="89197" cy="624379"/>
            </a:xfrm>
            <a:custGeom>
              <a:avLst/>
              <a:gdLst>
                <a:gd name="connsiteX0" fmla="*/ 80812 w 89197"/>
                <a:gd name="connsiteY0" fmla="*/ 13558 h 624379"/>
                <a:gd name="connsiteX1" fmla="*/ 80634 w 89197"/>
                <a:gd name="connsiteY1" fmla="*/ 599761 h 624379"/>
                <a:gd name="connsiteX2" fmla="*/ 70822 w 89197"/>
                <a:gd name="connsiteY2" fmla="*/ 613497 h 624379"/>
                <a:gd name="connsiteX3" fmla="*/ 23370 w 89197"/>
                <a:gd name="connsiteY3" fmla="*/ 613497 h 624379"/>
                <a:gd name="connsiteX4" fmla="*/ 13380 w 89197"/>
                <a:gd name="connsiteY4" fmla="*/ 599583 h 624379"/>
                <a:gd name="connsiteX5" fmla="*/ 13558 w 89197"/>
                <a:gd name="connsiteY5" fmla="*/ 13380 h 624379"/>
                <a:gd name="connsiteX6" fmla="*/ 23548 w 89197"/>
                <a:gd name="connsiteY6" fmla="*/ 27294 h 624379"/>
                <a:gd name="connsiteX7" fmla="*/ 71001 w 89197"/>
                <a:gd name="connsiteY7" fmla="*/ 27294 h 624379"/>
                <a:gd name="connsiteX8" fmla="*/ 80812 w 89197"/>
                <a:gd name="connsiteY8" fmla="*/ 13558 h 624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97" h="624379">
                  <a:moveTo>
                    <a:pt x="80812" y="13558"/>
                  </a:moveTo>
                  <a:lnTo>
                    <a:pt x="80634" y="599761"/>
                  </a:lnTo>
                  <a:cubicBezTo>
                    <a:pt x="80634" y="604756"/>
                    <a:pt x="77423" y="609573"/>
                    <a:pt x="70822" y="613497"/>
                  </a:cubicBezTo>
                  <a:cubicBezTo>
                    <a:pt x="57800" y="621168"/>
                    <a:pt x="36392" y="621168"/>
                    <a:pt x="23370" y="613497"/>
                  </a:cubicBezTo>
                  <a:cubicBezTo>
                    <a:pt x="16769" y="609751"/>
                    <a:pt x="13380" y="604578"/>
                    <a:pt x="13380" y="599583"/>
                  </a:cubicBezTo>
                  <a:lnTo>
                    <a:pt x="13558" y="13380"/>
                  </a:lnTo>
                  <a:cubicBezTo>
                    <a:pt x="13558" y="18375"/>
                    <a:pt x="16769" y="23370"/>
                    <a:pt x="23548" y="27294"/>
                  </a:cubicBezTo>
                  <a:cubicBezTo>
                    <a:pt x="36749" y="34965"/>
                    <a:pt x="57978" y="34965"/>
                    <a:pt x="71001" y="27294"/>
                  </a:cubicBezTo>
                  <a:cubicBezTo>
                    <a:pt x="77601" y="23548"/>
                    <a:pt x="80812" y="18553"/>
                    <a:pt x="80812" y="13558"/>
                  </a:cubicBezTo>
                  <a:close/>
                </a:path>
              </a:pathLst>
            </a:custGeom>
            <a:solidFill>
              <a:srgbClr val="545466"/>
            </a:solidFill>
            <a:ln w="9525" cap="flat">
              <a:noFill/>
              <a:prstDash val="solid"/>
              <a:miter/>
            </a:ln>
          </p:spPr>
          <p:txBody>
            <a:bodyPr rtlCol="0" anchor="ctr"/>
            <a:lstStyle/>
            <a:p>
              <a:endParaRPr lang="en-US" sz="1000"/>
            </a:p>
          </p:txBody>
        </p:sp>
        <p:sp>
          <p:nvSpPr>
            <p:cNvPr id="134" name="Freeform: Shape 64">
              <a:extLst>
                <a:ext uri="{FF2B5EF4-FFF2-40B4-BE49-F238E27FC236}">
                  <a16:creationId xmlns:a16="http://schemas.microsoft.com/office/drawing/2014/main" id="{50C4E6C5-D6B2-15C3-324F-D0693FE28B42}"/>
                </a:ext>
              </a:extLst>
            </p:cNvPr>
            <p:cNvSpPr/>
            <p:nvPr/>
          </p:nvSpPr>
          <p:spPr>
            <a:xfrm>
              <a:off x="18293078" y="7059385"/>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4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4"/>
                    <a:pt x="83778" y="39113"/>
                    <a:pt x="70756" y="46605"/>
                  </a:cubicBezTo>
                  <a:cubicBezTo>
                    <a:pt x="57733" y="54276"/>
                    <a:pt x="36326" y="54276"/>
                    <a:pt x="23303" y="46605"/>
                  </a:cubicBezTo>
                  <a:cubicBezTo>
                    <a:pt x="10102" y="38935"/>
                    <a:pt x="10102" y="26625"/>
                    <a:pt x="23124" y="19133"/>
                  </a:cubicBezTo>
                  <a:cubicBezTo>
                    <a:pt x="36147"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135" name="Freeform: Shape 65">
              <a:extLst>
                <a:ext uri="{FF2B5EF4-FFF2-40B4-BE49-F238E27FC236}">
                  <a16:creationId xmlns:a16="http://schemas.microsoft.com/office/drawing/2014/main" id="{5013CC8D-3B09-F766-2D21-7DF0A54E41DE}"/>
                </a:ext>
              </a:extLst>
            </p:cNvPr>
            <p:cNvSpPr/>
            <p:nvPr/>
          </p:nvSpPr>
          <p:spPr>
            <a:xfrm>
              <a:off x="17762467" y="6766150"/>
              <a:ext cx="89197" cy="624379"/>
            </a:xfrm>
            <a:custGeom>
              <a:avLst/>
              <a:gdLst>
                <a:gd name="connsiteX0" fmla="*/ 80813 w 89197"/>
                <a:gd name="connsiteY0" fmla="*/ 13558 h 624379"/>
                <a:gd name="connsiteX1" fmla="*/ 80634 w 89197"/>
                <a:gd name="connsiteY1" fmla="*/ 599761 h 624379"/>
                <a:gd name="connsiteX2" fmla="*/ 70822 w 89197"/>
                <a:gd name="connsiteY2" fmla="*/ 613497 h 624379"/>
                <a:gd name="connsiteX3" fmla="*/ 23370 w 89197"/>
                <a:gd name="connsiteY3" fmla="*/ 613497 h 624379"/>
                <a:gd name="connsiteX4" fmla="*/ 13380 w 89197"/>
                <a:gd name="connsiteY4" fmla="*/ 599582 h 624379"/>
                <a:gd name="connsiteX5" fmla="*/ 13558 w 89197"/>
                <a:gd name="connsiteY5" fmla="*/ 13380 h 624379"/>
                <a:gd name="connsiteX6" fmla="*/ 23548 w 89197"/>
                <a:gd name="connsiteY6" fmla="*/ 27294 h 624379"/>
                <a:gd name="connsiteX7" fmla="*/ 71001 w 89197"/>
                <a:gd name="connsiteY7" fmla="*/ 27294 h 624379"/>
                <a:gd name="connsiteX8" fmla="*/ 80813 w 89197"/>
                <a:gd name="connsiteY8" fmla="*/ 13558 h 624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97" h="624379">
                  <a:moveTo>
                    <a:pt x="80813" y="13558"/>
                  </a:moveTo>
                  <a:lnTo>
                    <a:pt x="80634" y="599761"/>
                  </a:lnTo>
                  <a:cubicBezTo>
                    <a:pt x="80634" y="604756"/>
                    <a:pt x="77423" y="609572"/>
                    <a:pt x="70822" y="613497"/>
                  </a:cubicBezTo>
                  <a:cubicBezTo>
                    <a:pt x="57800" y="621168"/>
                    <a:pt x="36392" y="621168"/>
                    <a:pt x="23370" y="613497"/>
                  </a:cubicBezTo>
                  <a:cubicBezTo>
                    <a:pt x="16769" y="609751"/>
                    <a:pt x="13380" y="604577"/>
                    <a:pt x="13380" y="599582"/>
                  </a:cubicBezTo>
                  <a:lnTo>
                    <a:pt x="13558" y="13380"/>
                  </a:lnTo>
                  <a:cubicBezTo>
                    <a:pt x="13558" y="18375"/>
                    <a:pt x="16769" y="23370"/>
                    <a:pt x="23548" y="27294"/>
                  </a:cubicBezTo>
                  <a:cubicBezTo>
                    <a:pt x="36749" y="34965"/>
                    <a:pt x="57978" y="34965"/>
                    <a:pt x="71001" y="27294"/>
                  </a:cubicBezTo>
                  <a:cubicBezTo>
                    <a:pt x="77601" y="23548"/>
                    <a:pt x="80813" y="18553"/>
                    <a:pt x="80813" y="13558"/>
                  </a:cubicBezTo>
                  <a:close/>
                </a:path>
              </a:pathLst>
            </a:custGeom>
            <a:solidFill>
              <a:srgbClr val="474756"/>
            </a:solidFill>
            <a:ln w="9525" cap="flat">
              <a:noFill/>
              <a:prstDash val="solid"/>
              <a:miter/>
            </a:ln>
          </p:spPr>
          <p:txBody>
            <a:bodyPr rtlCol="0" anchor="ctr"/>
            <a:lstStyle/>
            <a:p>
              <a:endParaRPr lang="en-US" sz="1000"/>
            </a:p>
          </p:txBody>
        </p:sp>
        <p:sp>
          <p:nvSpPr>
            <p:cNvPr id="136" name="Freeform: Shape 66">
              <a:extLst>
                <a:ext uri="{FF2B5EF4-FFF2-40B4-BE49-F238E27FC236}">
                  <a16:creationId xmlns:a16="http://schemas.microsoft.com/office/drawing/2014/main" id="{2C4A60DD-E709-1A4A-5B95-2E28CA7480F1}"/>
                </a:ext>
              </a:extLst>
            </p:cNvPr>
            <p:cNvSpPr/>
            <p:nvPr/>
          </p:nvSpPr>
          <p:spPr>
            <a:xfrm>
              <a:off x="17762891" y="6746795"/>
              <a:ext cx="89197" cy="53518"/>
            </a:xfrm>
            <a:custGeom>
              <a:avLst/>
              <a:gdLst>
                <a:gd name="connsiteX0" fmla="*/ 70577 w 89197"/>
                <a:gd name="connsiteY0" fmla="*/ 18999 h 53518"/>
                <a:gd name="connsiteX1" fmla="*/ 70756 w 89197"/>
                <a:gd name="connsiteY1" fmla="*/ 46472 h 53518"/>
                <a:gd name="connsiteX2" fmla="*/ 23303 w 89197"/>
                <a:gd name="connsiteY2" fmla="*/ 46472 h 53518"/>
                <a:gd name="connsiteX3" fmla="*/ 23124 w 89197"/>
                <a:gd name="connsiteY3" fmla="*/ 18999 h 53518"/>
                <a:gd name="connsiteX4" fmla="*/ 70577 w 89197"/>
                <a:gd name="connsiteY4" fmla="*/ 18999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8999"/>
                  </a:moveTo>
                  <a:cubicBezTo>
                    <a:pt x="83778" y="26670"/>
                    <a:pt x="83778" y="38979"/>
                    <a:pt x="70756" y="46472"/>
                  </a:cubicBezTo>
                  <a:cubicBezTo>
                    <a:pt x="57733" y="53964"/>
                    <a:pt x="36326" y="54142"/>
                    <a:pt x="23303" y="46472"/>
                  </a:cubicBezTo>
                  <a:cubicBezTo>
                    <a:pt x="10102" y="38801"/>
                    <a:pt x="10102" y="26492"/>
                    <a:pt x="23124" y="18999"/>
                  </a:cubicBezTo>
                  <a:cubicBezTo>
                    <a:pt x="35969" y="11506"/>
                    <a:pt x="57376" y="11506"/>
                    <a:pt x="70577" y="18999"/>
                  </a:cubicBezTo>
                  <a:close/>
                </a:path>
              </a:pathLst>
            </a:custGeom>
            <a:solidFill>
              <a:srgbClr val="474756"/>
            </a:solidFill>
            <a:ln w="9525" cap="flat">
              <a:noFill/>
              <a:prstDash val="solid"/>
              <a:miter/>
            </a:ln>
          </p:spPr>
          <p:txBody>
            <a:bodyPr rtlCol="0" anchor="ctr"/>
            <a:lstStyle/>
            <a:p>
              <a:endParaRPr lang="en-US" sz="1000"/>
            </a:p>
          </p:txBody>
        </p:sp>
        <p:sp>
          <p:nvSpPr>
            <p:cNvPr id="137" name="Freeform: Shape 67">
              <a:extLst>
                <a:ext uri="{FF2B5EF4-FFF2-40B4-BE49-F238E27FC236}">
                  <a16:creationId xmlns:a16="http://schemas.microsoft.com/office/drawing/2014/main" id="{2F8FF0AA-4A16-663D-914D-7711B3659CF9}"/>
                </a:ext>
              </a:extLst>
            </p:cNvPr>
            <p:cNvSpPr/>
            <p:nvPr/>
          </p:nvSpPr>
          <p:spPr>
            <a:xfrm>
              <a:off x="17713052" y="7341293"/>
              <a:ext cx="160555" cy="570861"/>
            </a:xfrm>
            <a:custGeom>
              <a:avLst/>
              <a:gdLst>
                <a:gd name="connsiteX0" fmla="*/ 159127 w 160554"/>
                <a:gd name="connsiteY0" fmla="*/ 13558 h 570860"/>
                <a:gd name="connsiteX1" fmla="*/ 80634 w 160554"/>
                <a:gd name="connsiteY1" fmla="*/ 549989 h 570860"/>
                <a:gd name="connsiteX2" fmla="*/ 70822 w 160554"/>
                <a:gd name="connsiteY2" fmla="*/ 563725 h 570860"/>
                <a:gd name="connsiteX3" fmla="*/ 23370 w 160554"/>
                <a:gd name="connsiteY3" fmla="*/ 563725 h 570860"/>
                <a:gd name="connsiteX4" fmla="*/ 13380 w 160554"/>
                <a:gd name="connsiteY4" fmla="*/ 549811 h 570860"/>
                <a:gd name="connsiteX5" fmla="*/ 91873 w 160554"/>
                <a:gd name="connsiteY5" fmla="*/ 13380 h 570860"/>
                <a:gd name="connsiteX6" fmla="*/ 101863 w 160554"/>
                <a:gd name="connsiteY6" fmla="*/ 27294 h 570860"/>
                <a:gd name="connsiteX7" fmla="*/ 149316 w 160554"/>
                <a:gd name="connsiteY7" fmla="*/ 27294 h 570860"/>
                <a:gd name="connsiteX8" fmla="*/ 159127 w 160554"/>
                <a:gd name="connsiteY8" fmla="*/ 13558 h 57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554" h="570860">
                  <a:moveTo>
                    <a:pt x="159127" y="13558"/>
                  </a:moveTo>
                  <a:lnTo>
                    <a:pt x="80634" y="549989"/>
                  </a:lnTo>
                  <a:cubicBezTo>
                    <a:pt x="80634" y="554984"/>
                    <a:pt x="77423" y="559801"/>
                    <a:pt x="70822" y="563725"/>
                  </a:cubicBezTo>
                  <a:cubicBezTo>
                    <a:pt x="57800" y="571396"/>
                    <a:pt x="36392" y="571396"/>
                    <a:pt x="23370" y="563725"/>
                  </a:cubicBezTo>
                  <a:cubicBezTo>
                    <a:pt x="16769" y="559979"/>
                    <a:pt x="13380" y="554806"/>
                    <a:pt x="13380" y="549811"/>
                  </a:cubicBezTo>
                  <a:lnTo>
                    <a:pt x="91873" y="13380"/>
                  </a:lnTo>
                  <a:cubicBezTo>
                    <a:pt x="91873" y="18375"/>
                    <a:pt x="95084" y="23370"/>
                    <a:pt x="101863" y="27294"/>
                  </a:cubicBezTo>
                  <a:cubicBezTo>
                    <a:pt x="115064" y="34965"/>
                    <a:pt x="136293" y="34965"/>
                    <a:pt x="149316" y="27294"/>
                  </a:cubicBezTo>
                  <a:cubicBezTo>
                    <a:pt x="155738" y="23370"/>
                    <a:pt x="159127" y="18553"/>
                    <a:pt x="159127" y="13558"/>
                  </a:cubicBezTo>
                  <a:close/>
                </a:path>
              </a:pathLst>
            </a:custGeom>
            <a:solidFill>
              <a:srgbClr val="474756"/>
            </a:solidFill>
            <a:ln w="9525" cap="flat">
              <a:noFill/>
              <a:prstDash val="solid"/>
              <a:miter/>
            </a:ln>
          </p:spPr>
          <p:txBody>
            <a:bodyPr rtlCol="0" anchor="ctr"/>
            <a:lstStyle/>
            <a:p>
              <a:endParaRPr lang="en-US" sz="1000"/>
            </a:p>
          </p:txBody>
        </p:sp>
        <p:sp>
          <p:nvSpPr>
            <p:cNvPr id="138" name="Freeform: Shape 68">
              <a:extLst>
                <a:ext uri="{FF2B5EF4-FFF2-40B4-BE49-F238E27FC236}">
                  <a16:creationId xmlns:a16="http://schemas.microsoft.com/office/drawing/2014/main" id="{4D829D67-4F55-DC72-03B6-7D47FEC6B414}"/>
                </a:ext>
              </a:extLst>
            </p:cNvPr>
            <p:cNvSpPr/>
            <p:nvPr/>
          </p:nvSpPr>
          <p:spPr>
            <a:xfrm>
              <a:off x="17791612" y="7321937"/>
              <a:ext cx="89197" cy="53518"/>
            </a:xfrm>
            <a:custGeom>
              <a:avLst/>
              <a:gdLst>
                <a:gd name="connsiteX0" fmla="*/ 70577 w 89197"/>
                <a:gd name="connsiteY0" fmla="*/ 18999 h 53518"/>
                <a:gd name="connsiteX1" fmla="*/ 70756 w 89197"/>
                <a:gd name="connsiteY1" fmla="*/ 46471 h 53518"/>
                <a:gd name="connsiteX2" fmla="*/ 23303 w 89197"/>
                <a:gd name="connsiteY2" fmla="*/ 46471 h 53518"/>
                <a:gd name="connsiteX3" fmla="*/ 23124 w 89197"/>
                <a:gd name="connsiteY3" fmla="*/ 18999 h 53518"/>
                <a:gd name="connsiteX4" fmla="*/ 70577 w 89197"/>
                <a:gd name="connsiteY4" fmla="*/ 18999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8999"/>
                  </a:moveTo>
                  <a:cubicBezTo>
                    <a:pt x="83778" y="26670"/>
                    <a:pt x="83778" y="38979"/>
                    <a:pt x="70756" y="46471"/>
                  </a:cubicBezTo>
                  <a:cubicBezTo>
                    <a:pt x="57733" y="54143"/>
                    <a:pt x="36326" y="54143"/>
                    <a:pt x="23303" y="46471"/>
                  </a:cubicBezTo>
                  <a:cubicBezTo>
                    <a:pt x="10102" y="38801"/>
                    <a:pt x="10102" y="26491"/>
                    <a:pt x="23124" y="18999"/>
                  </a:cubicBezTo>
                  <a:cubicBezTo>
                    <a:pt x="36147" y="11506"/>
                    <a:pt x="57376" y="11506"/>
                    <a:pt x="70577" y="18999"/>
                  </a:cubicBezTo>
                  <a:close/>
                </a:path>
              </a:pathLst>
            </a:custGeom>
            <a:solidFill>
              <a:srgbClr val="474756"/>
            </a:solidFill>
            <a:ln w="9525" cap="flat">
              <a:noFill/>
              <a:prstDash val="solid"/>
              <a:miter/>
            </a:ln>
          </p:spPr>
          <p:txBody>
            <a:bodyPr rtlCol="0" anchor="ctr"/>
            <a:lstStyle/>
            <a:p>
              <a:endParaRPr lang="en-US" sz="1000"/>
            </a:p>
          </p:txBody>
        </p:sp>
        <p:sp>
          <p:nvSpPr>
            <p:cNvPr id="139" name="Freeform: Shape 69">
              <a:extLst>
                <a:ext uri="{FF2B5EF4-FFF2-40B4-BE49-F238E27FC236}">
                  <a16:creationId xmlns:a16="http://schemas.microsoft.com/office/drawing/2014/main" id="{5F7595C2-522C-F9BB-D9AC-F49EF2E4869B}"/>
                </a:ext>
              </a:extLst>
            </p:cNvPr>
            <p:cNvSpPr/>
            <p:nvPr/>
          </p:nvSpPr>
          <p:spPr>
            <a:xfrm>
              <a:off x="17259039" y="7082621"/>
              <a:ext cx="160555" cy="570861"/>
            </a:xfrm>
            <a:custGeom>
              <a:avLst/>
              <a:gdLst>
                <a:gd name="connsiteX0" fmla="*/ 159127 w 160554"/>
                <a:gd name="connsiteY0" fmla="*/ 13558 h 570860"/>
                <a:gd name="connsiteX1" fmla="*/ 80634 w 160554"/>
                <a:gd name="connsiteY1" fmla="*/ 549989 h 570860"/>
                <a:gd name="connsiteX2" fmla="*/ 70822 w 160554"/>
                <a:gd name="connsiteY2" fmla="*/ 563725 h 570860"/>
                <a:gd name="connsiteX3" fmla="*/ 23370 w 160554"/>
                <a:gd name="connsiteY3" fmla="*/ 563725 h 570860"/>
                <a:gd name="connsiteX4" fmla="*/ 13380 w 160554"/>
                <a:gd name="connsiteY4" fmla="*/ 549811 h 570860"/>
                <a:gd name="connsiteX5" fmla="*/ 91873 w 160554"/>
                <a:gd name="connsiteY5" fmla="*/ 13380 h 570860"/>
                <a:gd name="connsiteX6" fmla="*/ 101863 w 160554"/>
                <a:gd name="connsiteY6" fmla="*/ 27294 h 570860"/>
                <a:gd name="connsiteX7" fmla="*/ 149316 w 160554"/>
                <a:gd name="connsiteY7" fmla="*/ 27294 h 570860"/>
                <a:gd name="connsiteX8" fmla="*/ 159127 w 160554"/>
                <a:gd name="connsiteY8" fmla="*/ 13558 h 57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554" h="570860">
                  <a:moveTo>
                    <a:pt x="159127" y="13558"/>
                  </a:moveTo>
                  <a:lnTo>
                    <a:pt x="80634" y="549989"/>
                  </a:lnTo>
                  <a:cubicBezTo>
                    <a:pt x="80634" y="554984"/>
                    <a:pt x="77423" y="559801"/>
                    <a:pt x="70822" y="563725"/>
                  </a:cubicBezTo>
                  <a:cubicBezTo>
                    <a:pt x="57800" y="571396"/>
                    <a:pt x="36392" y="571396"/>
                    <a:pt x="23370" y="563725"/>
                  </a:cubicBezTo>
                  <a:cubicBezTo>
                    <a:pt x="16769" y="559979"/>
                    <a:pt x="13380" y="554806"/>
                    <a:pt x="13380" y="549811"/>
                  </a:cubicBezTo>
                  <a:lnTo>
                    <a:pt x="91873" y="13380"/>
                  </a:lnTo>
                  <a:cubicBezTo>
                    <a:pt x="91873" y="18375"/>
                    <a:pt x="95084" y="23370"/>
                    <a:pt x="101863" y="27294"/>
                  </a:cubicBezTo>
                  <a:cubicBezTo>
                    <a:pt x="115064" y="34965"/>
                    <a:pt x="136293" y="34965"/>
                    <a:pt x="149316" y="27294"/>
                  </a:cubicBezTo>
                  <a:cubicBezTo>
                    <a:pt x="155916" y="23548"/>
                    <a:pt x="159127" y="18553"/>
                    <a:pt x="159127" y="13558"/>
                  </a:cubicBezTo>
                  <a:close/>
                </a:path>
              </a:pathLst>
            </a:custGeom>
            <a:solidFill>
              <a:srgbClr val="474756"/>
            </a:solidFill>
            <a:ln w="9525" cap="flat">
              <a:noFill/>
              <a:prstDash val="solid"/>
              <a:miter/>
            </a:ln>
          </p:spPr>
          <p:txBody>
            <a:bodyPr rtlCol="0" anchor="ctr"/>
            <a:lstStyle/>
            <a:p>
              <a:endParaRPr lang="en-US" sz="1000"/>
            </a:p>
          </p:txBody>
        </p:sp>
        <p:sp>
          <p:nvSpPr>
            <p:cNvPr id="140" name="Freeform: Shape 70">
              <a:extLst>
                <a:ext uri="{FF2B5EF4-FFF2-40B4-BE49-F238E27FC236}">
                  <a16:creationId xmlns:a16="http://schemas.microsoft.com/office/drawing/2014/main" id="{426A57E5-675A-DE26-CF3A-5949B8986C14}"/>
                </a:ext>
              </a:extLst>
            </p:cNvPr>
            <p:cNvSpPr/>
            <p:nvPr/>
          </p:nvSpPr>
          <p:spPr>
            <a:xfrm>
              <a:off x="17337778" y="7063310"/>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4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4"/>
                    <a:pt x="83778" y="39113"/>
                    <a:pt x="70756" y="46605"/>
                  </a:cubicBezTo>
                  <a:cubicBezTo>
                    <a:pt x="57733" y="54276"/>
                    <a:pt x="36326" y="54276"/>
                    <a:pt x="23303" y="46605"/>
                  </a:cubicBezTo>
                  <a:cubicBezTo>
                    <a:pt x="10102" y="38935"/>
                    <a:pt x="10102" y="26625"/>
                    <a:pt x="23124" y="19133"/>
                  </a:cubicBezTo>
                  <a:cubicBezTo>
                    <a:pt x="36147"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141" name="Freeform: Shape 71">
              <a:extLst>
                <a:ext uri="{FF2B5EF4-FFF2-40B4-BE49-F238E27FC236}">
                  <a16:creationId xmlns:a16="http://schemas.microsoft.com/office/drawing/2014/main" id="{DC767774-3D97-29D3-707C-CA7559826D70}"/>
                </a:ext>
              </a:extLst>
            </p:cNvPr>
            <p:cNvSpPr/>
            <p:nvPr/>
          </p:nvSpPr>
          <p:spPr>
            <a:xfrm>
              <a:off x="17704934" y="7278497"/>
              <a:ext cx="374627" cy="231912"/>
            </a:xfrm>
            <a:custGeom>
              <a:avLst/>
              <a:gdLst>
                <a:gd name="connsiteX0" fmla="*/ 21497 w 374627"/>
                <a:gd name="connsiteY0" fmla="*/ 191775 h 231912"/>
                <a:gd name="connsiteX1" fmla="*/ 21319 w 374627"/>
                <a:gd name="connsiteY1" fmla="*/ 214966 h 231912"/>
                <a:gd name="connsiteX2" fmla="*/ 61457 w 374627"/>
                <a:gd name="connsiteY2" fmla="*/ 214966 h 231912"/>
                <a:gd name="connsiteX3" fmla="*/ 362051 w 374627"/>
                <a:gd name="connsiteY3" fmla="*/ 41388 h 231912"/>
                <a:gd name="connsiteX4" fmla="*/ 362230 w 374627"/>
                <a:gd name="connsiteY4" fmla="*/ 18197 h 231912"/>
                <a:gd name="connsiteX5" fmla="*/ 322091 w 374627"/>
                <a:gd name="connsiteY5" fmla="*/ 18197 h 231912"/>
                <a:gd name="connsiteX6" fmla="*/ 21497 w 374627"/>
                <a:gd name="connsiteY6" fmla="*/ 191775 h 23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627" h="231912">
                  <a:moveTo>
                    <a:pt x="21497" y="191775"/>
                  </a:moveTo>
                  <a:cubicBezTo>
                    <a:pt x="10793" y="198018"/>
                    <a:pt x="10615" y="208722"/>
                    <a:pt x="21319" y="214966"/>
                  </a:cubicBezTo>
                  <a:cubicBezTo>
                    <a:pt x="32022" y="221210"/>
                    <a:pt x="50754" y="221210"/>
                    <a:pt x="61457" y="214966"/>
                  </a:cubicBezTo>
                  <a:lnTo>
                    <a:pt x="362051" y="41388"/>
                  </a:lnTo>
                  <a:cubicBezTo>
                    <a:pt x="373647" y="34788"/>
                    <a:pt x="372933" y="24441"/>
                    <a:pt x="362230" y="18197"/>
                  </a:cubicBezTo>
                  <a:cubicBezTo>
                    <a:pt x="351526" y="11953"/>
                    <a:pt x="333687" y="11597"/>
                    <a:pt x="322091" y="18197"/>
                  </a:cubicBezTo>
                  <a:lnTo>
                    <a:pt x="21497" y="191775"/>
                  </a:lnTo>
                  <a:close/>
                </a:path>
              </a:pathLst>
            </a:custGeom>
            <a:solidFill>
              <a:srgbClr val="474756"/>
            </a:solidFill>
            <a:ln w="9525" cap="flat">
              <a:noFill/>
              <a:prstDash val="solid"/>
              <a:miter/>
            </a:ln>
          </p:spPr>
          <p:txBody>
            <a:bodyPr rtlCol="0" anchor="ctr"/>
            <a:lstStyle/>
            <a:p>
              <a:endParaRPr lang="en-US" sz="1000"/>
            </a:p>
          </p:txBody>
        </p:sp>
        <p:sp>
          <p:nvSpPr>
            <p:cNvPr id="142" name="Freeform: Shape 72">
              <a:extLst>
                <a:ext uri="{FF2B5EF4-FFF2-40B4-BE49-F238E27FC236}">
                  <a16:creationId xmlns:a16="http://schemas.microsoft.com/office/drawing/2014/main" id="{A0F6AD38-CFA3-9CAD-4610-FA74A84616D5}"/>
                </a:ext>
              </a:extLst>
            </p:cNvPr>
            <p:cNvSpPr/>
            <p:nvPr/>
          </p:nvSpPr>
          <p:spPr>
            <a:xfrm>
              <a:off x="17315857" y="7053899"/>
              <a:ext cx="374627" cy="231912"/>
            </a:xfrm>
            <a:custGeom>
              <a:avLst/>
              <a:gdLst>
                <a:gd name="connsiteX0" fmla="*/ 21497 w 374627"/>
                <a:gd name="connsiteY0" fmla="*/ 191775 h 231912"/>
                <a:gd name="connsiteX1" fmla="*/ 21319 w 374627"/>
                <a:gd name="connsiteY1" fmla="*/ 214966 h 231912"/>
                <a:gd name="connsiteX2" fmla="*/ 61457 w 374627"/>
                <a:gd name="connsiteY2" fmla="*/ 214966 h 231912"/>
                <a:gd name="connsiteX3" fmla="*/ 362051 w 374627"/>
                <a:gd name="connsiteY3" fmla="*/ 41388 h 231912"/>
                <a:gd name="connsiteX4" fmla="*/ 362230 w 374627"/>
                <a:gd name="connsiteY4" fmla="*/ 18197 h 231912"/>
                <a:gd name="connsiteX5" fmla="*/ 322091 w 374627"/>
                <a:gd name="connsiteY5" fmla="*/ 18197 h 231912"/>
                <a:gd name="connsiteX6" fmla="*/ 21497 w 374627"/>
                <a:gd name="connsiteY6" fmla="*/ 191775 h 23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627" h="231912">
                  <a:moveTo>
                    <a:pt x="21497" y="191775"/>
                  </a:moveTo>
                  <a:cubicBezTo>
                    <a:pt x="10793" y="198018"/>
                    <a:pt x="10615" y="208722"/>
                    <a:pt x="21319" y="214966"/>
                  </a:cubicBezTo>
                  <a:cubicBezTo>
                    <a:pt x="32022" y="221210"/>
                    <a:pt x="50754" y="221210"/>
                    <a:pt x="61457" y="214966"/>
                  </a:cubicBezTo>
                  <a:lnTo>
                    <a:pt x="362051" y="41388"/>
                  </a:lnTo>
                  <a:cubicBezTo>
                    <a:pt x="373647" y="34788"/>
                    <a:pt x="372933" y="24441"/>
                    <a:pt x="362230" y="18197"/>
                  </a:cubicBezTo>
                  <a:cubicBezTo>
                    <a:pt x="351526" y="11953"/>
                    <a:pt x="333687" y="11597"/>
                    <a:pt x="322091" y="18197"/>
                  </a:cubicBezTo>
                  <a:lnTo>
                    <a:pt x="21497" y="191775"/>
                  </a:lnTo>
                  <a:close/>
                </a:path>
              </a:pathLst>
            </a:custGeom>
            <a:solidFill>
              <a:srgbClr val="474756"/>
            </a:solidFill>
            <a:ln w="9525" cap="flat">
              <a:noFill/>
              <a:prstDash val="solid"/>
              <a:miter/>
            </a:ln>
          </p:spPr>
          <p:txBody>
            <a:bodyPr rtlCol="0" anchor="ctr"/>
            <a:lstStyle/>
            <a:p>
              <a:endParaRPr lang="en-US" sz="1000"/>
            </a:p>
          </p:txBody>
        </p:sp>
        <p:sp>
          <p:nvSpPr>
            <p:cNvPr id="143" name="Freeform: Shape 73">
              <a:extLst>
                <a:ext uri="{FF2B5EF4-FFF2-40B4-BE49-F238E27FC236}">
                  <a16:creationId xmlns:a16="http://schemas.microsoft.com/office/drawing/2014/main" id="{8216188D-0A5B-8962-D01E-64016BF00A58}"/>
                </a:ext>
              </a:extLst>
            </p:cNvPr>
            <p:cNvSpPr/>
            <p:nvPr/>
          </p:nvSpPr>
          <p:spPr>
            <a:xfrm>
              <a:off x="17305065" y="7029460"/>
              <a:ext cx="1106043" cy="392467"/>
            </a:xfrm>
            <a:custGeom>
              <a:avLst/>
              <a:gdLst>
                <a:gd name="connsiteX0" fmla="*/ 1098015 w 1106042"/>
                <a:gd name="connsiteY0" fmla="*/ 76531 h 392466"/>
                <a:gd name="connsiteX1" fmla="*/ 1098015 w 1106042"/>
                <a:gd name="connsiteY1" fmla="*/ 134688 h 392466"/>
                <a:gd name="connsiteX2" fmla="*/ 1070007 w 1106042"/>
                <a:gd name="connsiteY2" fmla="*/ 168404 h 392466"/>
                <a:gd name="connsiteX3" fmla="*/ 610286 w 1106042"/>
                <a:gd name="connsiteY3" fmla="*/ 380336 h 392466"/>
                <a:gd name="connsiteX4" fmla="*/ 510385 w 1106042"/>
                <a:gd name="connsiteY4" fmla="*/ 377482 h 392466"/>
                <a:gd name="connsiteX5" fmla="*/ 35679 w 1106042"/>
                <a:gd name="connsiteY5" fmla="*/ 103112 h 392466"/>
                <a:gd name="connsiteX6" fmla="*/ 13380 w 1106042"/>
                <a:gd name="connsiteY6" fmla="*/ 72250 h 392466"/>
                <a:gd name="connsiteX7" fmla="*/ 13380 w 1106042"/>
                <a:gd name="connsiteY7" fmla="*/ 13380 h 392466"/>
                <a:gd name="connsiteX8" fmla="*/ 35679 w 1106042"/>
                <a:gd name="connsiteY8" fmla="*/ 44242 h 392466"/>
                <a:gd name="connsiteX9" fmla="*/ 510385 w 1106042"/>
                <a:gd name="connsiteY9" fmla="*/ 318612 h 392466"/>
                <a:gd name="connsiteX10" fmla="*/ 610286 w 1106042"/>
                <a:gd name="connsiteY10" fmla="*/ 322180 h 392466"/>
                <a:gd name="connsiteX11" fmla="*/ 1070007 w 1106042"/>
                <a:gd name="connsiteY11" fmla="*/ 110248 h 392466"/>
                <a:gd name="connsiteX12" fmla="*/ 1098015 w 1106042"/>
                <a:gd name="connsiteY12" fmla="*/ 76531 h 39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6042" h="392466">
                  <a:moveTo>
                    <a:pt x="1098015" y="76531"/>
                  </a:moveTo>
                  <a:lnTo>
                    <a:pt x="1098015" y="134688"/>
                  </a:lnTo>
                  <a:cubicBezTo>
                    <a:pt x="1098015" y="147710"/>
                    <a:pt x="1088739" y="159841"/>
                    <a:pt x="1070007" y="168404"/>
                  </a:cubicBezTo>
                  <a:lnTo>
                    <a:pt x="610286" y="380336"/>
                  </a:lnTo>
                  <a:cubicBezTo>
                    <a:pt x="580137" y="393894"/>
                    <a:pt x="537680" y="393359"/>
                    <a:pt x="510385" y="377482"/>
                  </a:cubicBezTo>
                  <a:lnTo>
                    <a:pt x="35679" y="103112"/>
                  </a:lnTo>
                  <a:cubicBezTo>
                    <a:pt x="20515" y="94549"/>
                    <a:pt x="13380" y="83667"/>
                    <a:pt x="13380" y="72250"/>
                  </a:cubicBezTo>
                  <a:lnTo>
                    <a:pt x="13380" y="13380"/>
                  </a:lnTo>
                  <a:cubicBezTo>
                    <a:pt x="13380" y="24797"/>
                    <a:pt x="20515" y="36393"/>
                    <a:pt x="35679" y="44242"/>
                  </a:cubicBezTo>
                  <a:lnTo>
                    <a:pt x="510385" y="318612"/>
                  </a:lnTo>
                  <a:cubicBezTo>
                    <a:pt x="537680" y="334489"/>
                    <a:pt x="580137" y="335916"/>
                    <a:pt x="610286" y="322180"/>
                  </a:cubicBezTo>
                  <a:lnTo>
                    <a:pt x="1070007" y="110248"/>
                  </a:lnTo>
                  <a:cubicBezTo>
                    <a:pt x="1088560" y="101685"/>
                    <a:pt x="1098015" y="88840"/>
                    <a:pt x="1098015" y="76531"/>
                  </a:cubicBezTo>
                  <a:close/>
                </a:path>
              </a:pathLst>
            </a:custGeom>
            <a:solidFill>
              <a:srgbClr val="96654D"/>
            </a:solidFill>
            <a:ln w="9525" cap="flat">
              <a:noFill/>
              <a:prstDash val="solid"/>
              <a:miter/>
            </a:ln>
          </p:spPr>
          <p:txBody>
            <a:bodyPr rtlCol="0" anchor="ctr"/>
            <a:lstStyle/>
            <a:p>
              <a:endParaRPr lang="en-US" sz="1000"/>
            </a:p>
          </p:txBody>
        </p:sp>
        <p:sp>
          <p:nvSpPr>
            <p:cNvPr id="144" name="Freeform: Shape 74">
              <a:extLst>
                <a:ext uri="{FF2B5EF4-FFF2-40B4-BE49-F238E27FC236}">
                  <a16:creationId xmlns:a16="http://schemas.microsoft.com/office/drawing/2014/main" id="{09CD7668-D0BE-533F-DD49-5338D1B234B1}"/>
                </a:ext>
              </a:extLst>
            </p:cNvPr>
            <p:cNvSpPr/>
            <p:nvPr/>
          </p:nvSpPr>
          <p:spPr>
            <a:xfrm>
              <a:off x="17305616" y="6720501"/>
              <a:ext cx="1106043" cy="642218"/>
            </a:xfrm>
            <a:custGeom>
              <a:avLst/>
              <a:gdLst>
                <a:gd name="connsiteX0" fmla="*/ 1075878 w 1106042"/>
                <a:gd name="connsiteY0" fmla="*/ 355341 h 642218"/>
                <a:gd name="connsiteX1" fmla="*/ 1069813 w 1106042"/>
                <a:gd name="connsiteY1" fmla="*/ 419920 h 642218"/>
                <a:gd name="connsiteX2" fmla="*/ 610270 w 1106042"/>
                <a:gd name="connsiteY2" fmla="*/ 631673 h 642218"/>
                <a:gd name="connsiteX3" fmla="*/ 510547 w 1106042"/>
                <a:gd name="connsiteY3" fmla="*/ 628462 h 642218"/>
                <a:gd name="connsiteX4" fmla="*/ 35662 w 1106042"/>
                <a:gd name="connsiteY4" fmla="*/ 354271 h 642218"/>
                <a:gd name="connsiteX5" fmla="*/ 29775 w 1106042"/>
                <a:gd name="connsiteY5" fmla="*/ 296649 h 642218"/>
                <a:gd name="connsiteX6" fmla="*/ 393878 w 1106042"/>
                <a:gd name="connsiteY6" fmla="*/ 29772 h 642218"/>
                <a:gd name="connsiteX7" fmla="*/ 505374 w 1106042"/>
                <a:gd name="connsiteY7" fmla="*/ 26026 h 642218"/>
                <a:gd name="connsiteX8" fmla="*/ 1075878 w 1106042"/>
                <a:gd name="connsiteY8" fmla="*/ 355341 h 64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6042" h="642218">
                  <a:moveTo>
                    <a:pt x="1075878" y="355341"/>
                  </a:moveTo>
                  <a:cubicBezTo>
                    <a:pt x="1107454" y="373538"/>
                    <a:pt x="1104956" y="403864"/>
                    <a:pt x="1069813" y="419920"/>
                  </a:cubicBezTo>
                  <a:lnTo>
                    <a:pt x="610270" y="631673"/>
                  </a:lnTo>
                  <a:cubicBezTo>
                    <a:pt x="580121" y="645410"/>
                    <a:pt x="537663" y="644161"/>
                    <a:pt x="510547" y="628462"/>
                  </a:cubicBezTo>
                  <a:lnTo>
                    <a:pt x="35662" y="354271"/>
                  </a:lnTo>
                  <a:cubicBezTo>
                    <a:pt x="8547" y="338572"/>
                    <a:pt x="5692" y="313776"/>
                    <a:pt x="29775" y="296649"/>
                  </a:cubicBezTo>
                  <a:lnTo>
                    <a:pt x="393878" y="29772"/>
                  </a:lnTo>
                  <a:cubicBezTo>
                    <a:pt x="421707" y="9435"/>
                    <a:pt x="473798" y="7830"/>
                    <a:pt x="505374" y="26026"/>
                  </a:cubicBezTo>
                  <a:lnTo>
                    <a:pt x="1075878" y="355341"/>
                  </a:lnTo>
                  <a:close/>
                </a:path>
              </a:pathLst>
            </a:custGeom>
            <a:solidFill>
              <a:srgbClr val="B27F5E"/>
            </a:solidFill>
            <a:ln w="9525" cap="flat">
              <a:noFill/>
              <a:prstDash val="solid"/>
              <a:miter/>
            </a:ln>
          </p:spPr>
          <p:txBody>
            <a:bodyPr rtlCol="0" anchor="ctr"/>
            <a:lstStyle/>
            <a:p>
              <a:endParaRPr lang="en-US" sz="1000"/>
            </a:p>
          </p:txBody>
        </p:sp>
        <p:sp>
          <p:nvSpPr>
            <p:cNvPr id="145" name="Freeform: Shape 75">
              <a:extLst>
                <a:ext uri="{FF2B5EF4-FFF2-40B4-BE49-F238E27FC236}">
                  <a16:creationId xmlns:a16="http://schemas.microsoft.com/office/drawing/2014/main" id="{97045CF2-F0E9-B53B-33CB-8DC8DE1B6D43}"/>
                </a:ext>
              </a:extLst>
            </p:cNvPr>
            <p:cNvSpPr/>
            <p:nvPr/>
          </p:nvSpPr>
          <p:spPr>
            <a:xfrm>
              <a:off x="17625354" y="6609396"/>
              <a:ext cx="731416" cy="463824"/>
            </a:xfrm>
            <a:custGeom>
              <a:avLst/>
              <a:gdLst>
                <a:gd name="connsiteX0" fmla="*/ 720996 w 731415"/>
                <a:gd name="connsiteY0" fmla="*/ 202423 h 463824"/>
                <a:gd name="connsiteX1" fmla="*/ 597904 w 731415"/>
                <a:gd name="connsiteY1" fmla="*/ 24742 h 463824"/>
                <a:gd name="connsiteX2" fmla="*/ 535110 w 731415"/>
                <a:gd name="connsiteY2" fmla="*/ 14039 h 463824"/>
                <a:gd name="connsiteX3" fmla="*/ 22940 w 731415"/>
                <a:gd name="connsiteY3" fmla="*/ 187260 h 463824"/>
                <a:gd name="connsiteX4" fmla="*/ 36498 w 731415"/>
                <a:gd name="connsiteY4" fmla="*/ 456813 h 463824"/>
                <a:gd name="connsiteX5" fmla="*/ 281077 w 731415"/>
                <a:gd name="connsiteY5" fmla="*/ 419886 h 463824"/>
                <a:gd name="connsiteX6" fmla="*/ 462860 w 731415"/>
                <a:gd name="connsiteY6" fmla="*/ 294653 h 463824"/>
                <a:gd name="connsiteX7" fmla="*/ 542246 w 731415"/>
                <a:gd name="connsiteY7" fmla="*/ 298042 h 463824"/>
                <a:gd name="connsiteX8" fmla="*/ 543316 w 731415"/>
                <a:gd name="connsiteY8" fmla="*/ 304643 h 463824"/>
                <a:gd name="connsiteX9" fmla="*/ 722602 w 731415"/>
                <a:gd name="connsiteY9" fmla="*/ 213840 h 463824"/>
                <a:gd name="connsiteX10" fmla="*/ 720996 w 731415"/>
                <a:gd name="connsiteY10" fmla="*/ 202423 h 46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1415" h="463824">
                  <a:moveTo>
                    <a:pt x="720996" y="202423"/>
                  </a:moveTo>
                  <a:cubicBezTo>
                    <a:pt x="715644" y="125178"/>
                    <a:pt x="669619" y="54178"/>
                    <a:pt x="597904" y="24742"/>
                  </a:cubicBezTo>
                  <a:cubicBezTo>
                    <a:pt x="577211" y="16358"/>
                    <a:pt x="555803" y="11541"/>
                    <a:pt x="535110" y="14039"/>
                  </a:cubicBezTo>
                  <a:cubicBezTo>
                    <a:pt x="452870" y="24029"/>
                    <a:pt x="26508" y="183870"/>
                    <a:pt x="22940" y="187260"/>
                  </a:cubicBezTo>
                  <a:cubicBezTo>
                    <a:pt x="19194" y="190649"/>
                    <a:pt x="-2927" y="448607"/>
                    <a:pt x="36498" y="456813"/>
                  </a:cubicBezTo>
                  <a:cubicBezTo>
                    <a:pt x="76102" y="464841"/>
                    <a:pt x="230413" y="458954"/>
                    <a:pt x="281077" y="419886"/>
                  </a:cubicBezTo>
                  <a:cubicBezTo>
                    <a:pt x="331919" y="380639"/>
                    <a:pt x="449302" y="307140"/>
                    <a:pt x="462860" y="294653"/>
                  </a:cubicBezTo>
                  <a:cubicBezTo>
                    <a:pt x="481056" y="277884"/>
                    <a:pt x="541175" y="279490"/>
                    <a:pt x="542246" y="298042"/>
                  </a:cubicBezTo>
                  <a:cubicBezTo>
                    <a:pt x="542246" y="298399"/>
                    <a:pt x="542602" y="300897"/>
                    <a:pt x="543316" y="304643"/>
                  </a:cubicBezTo>
                  <a:lnTo>
                    <a:pt x="722602" y="213840"/>
                  </a:lnTo>
                  <a:lnTo>
                    <a:pt x="720996" y="202423"/>
                  </a:lnTo>
                  <a:close/>
                </a:path>
              </a:pathLst>
            </a:custGeom>
            <a:solidFill>
              <a:srgbClr val="1352AB"/>
            </a:solidFill>
            <a:ln w="9525" cap="flat">
              <a:noFill/>
              <a:prstDash val="solid"/>
              <a:miter/>
            </a:ln>
          </p:spPr>
          <p:txBody>
            <a:bodyPr rtlCol="0" anchor="ctr"/>
            <a:lstStyle/>
            <a:p>
              <a:endParaRPr lang="en-US" sz="1000"/>
            </a:p>
          </p:txBody>
        </p:sp>
        <p:sp>
          <p:nvSpPr>
            <p:cNvPr id="146" name="Freeform: Shape 76">
              <a:extLst>
                <a:ext uri="{FF2B5EF4-FFF2-40B4-BE49-F238E27FC236}">
                  <a16:creationId xmlns:a16="http://schemas.microsoft.com/office/drawing/2014/main" id="{B404AB82-9341-AECC-8B63-C1E76AE4B82F}"/>
                </a:ext>
              </a:extLst>
            </p:cNvPr>
            <p:cNvSpPr/>
            <p:nvPr/>
          </p:nvSpPr>
          <p:spPr>
            <a:xfrm>
              <a:off x="17842684" y="6766739"/>
              <a:ext cx="802773" cy="784934"/>
            </a:xfrm>
            <a:custGeom>
              <a:avLst/>
              <a:gdLst>
                <a:gd name="connsiteX0" fmla="*/ 36631 w 802773"/>
                <a:gd name="connsiteY0" fmla="*/ 457170 h 784933"/>
                <a:gd name="connsiteX1" fmla="*/ 281209 w 802773"/>
                <a:gd name="connsiteY1" fmla="*/ 420243 h 784933"/>
                <a:gd name="connsiteX2" fmla="*/ 462993 w 802773"/>
                <a:gd name="connsiteY2" fmla="*/ 295010 h 784933"/>
                <a:gd name="connsiteX3" fmla="*/ 542378 w 802773"/>
                <a:gd name="connsiteY3" fmla="*/ 298399 h 784933"/>
                <a:gd name="connsiteX4" fmla="*/ 644063 w 802773"/>
                <a:gd name="connsiteY4" fmla="*/ 775960 h 784933"/>
                <a:gd name="connsiteX5" fmla="*/ 792308 w 802773"/>
                <a:gd name="connsiteY5" fmla="*/ 714414 h 784933"/>
                <a:gd name="connsiteX6" fmla="*/ 721129 w 802773"/>
                <a:gd name="connsiteY6" fmla="*/ 202424 h 784933"/>
                <a:gd name="connsiteX7" fmla="*/ 598037 w 802773"/>
                <a:gd name="connsiteY7" fmla="*/ 24743 h 784933"/>
                <a:gd name="connsiteX8" fmla="*/ 535242 w 802773"/>
                <a:gd name="connsiteY8" fmla="*/ 14039 h 784933"/>
                <a:gd name="connsiteX9" fmla="*/ 23073 w 802773"/>
                <a:gd name="connsiteY9" fmla="*/ 187260 h 784933"/>
                <a:gd name="connsiteX10" fmla="*/ 36631 w 802773"/>
                <a:gd name="connsiteY10" fmla="*/ 457170 h 78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773" h="784933">
                  <a:moveTo>
                    <a:pt x="36631" y="457170"/>
                  </a:moveTo>
                  <a:cubicBezTo>
                    <a:pt x="76235" y="465198"/>
                    <a:pt x="230545" y="459311"/>
                    <a:pt x="281209" y="420243"/>
                  </a:cubicBezTo>
                  <a:cubicBezTo>
                    <a:pt x="332052" y="380996"/>
                    <a:pt x="449435" y="307497"/>
                    <a:pt x="462993" y="295010"/>
                  </a:cubicBezTo>
                  <a:cubicBezTo>
                    <a:pt x="481189" y="278241"/>
                    <a:pt x="541308" y="279847"/>
                    <a:pt x="542378" y="298399"/>
                  </a:cubicBezTo>
                  <a:cubicBezTo>
                    <a:pt x="542735" y="305357"/>
                    <a:pt x="625688" y="768825"/>
                    <a:pt x="644063" y="775960"/>
                  </a:cubicBezTo>
                  <a:cubicBezTo>
                    <a:pt x="662259" y="782917"/>
                    <a:pt x="794627" y="758121"/>
                    <a:pt x="792308" y="714414"/>
                  </a:cubicBezTo>
                  <a:lnTo>
                    <a:pt x="721129" y="202424"/>
                  </a:lnTo>
                  <a:cubicBezTo>
                    <a:pt x="715777" y="125179"/>
                    <a:pt x="669752" y="54178"/>
                    <a:pt x="598037" y="24743"/>
                  </a:cubicBezTo>
                  <a:cubicBezTo>
                    <a:pt x="577343" y="16358"/>
                    <a:pt x="555936" y="11542"/>
                    <a:pt x="535242" y="14039"/>
                  </a:cubicBezTo>
                  <a:cubicBezTo>
                    <a:pt x="453003" y="24030"/>
                    <a:pt x="26641" y="183871"/>
                    <a:pt x="23073" y="187260"/>
                  </a:cubicBezTo>
                  <a:cubicBezTo>
                    <a:pt x="19148" y="191006"/>
                    <a:pt x="-2972" y="448964"/>
                    <a:pt x="36631" y="457170"/>
                  </a:cubicBezTo>
                  <a:close/>
                </a:path>
              </a:pathLst>
            </a:custGeom>
            <a:solidFill>
              <a:srgbClr val="255BB8"/>
            </a:solidFill>
            <a:ln w="9525" cap="flat">
              <a:noFill/>
              <a:prstDash val="solid"/>
              <a:miter/>
            </a:ln>
          </p:spPr>
          <p:txBody>
            <a:bodyPr rtlCol="0" anchor="ctr"/>
            <a:lstStyle/>
            <a:p>
              <a:endParaRPr lang="en-US" sz="1000"/>
            </a:p>
          </p:txBody>
        </p:sp>
        <p:sp>
          <p:nvSpPr>
            <p:cNvPr id="147" name="Freeform: Shape 77">
              <a:extLst>
                <a:ext uri="{FF2B5EF4-FFF2-40B4-BE49-F238E27FC236}">
                  <a16:creationId xmlns:a16="http://schemas.microsoft.com/office/drawing/2014/main" id="{4F6367CA-DBC2-02F3-A184-DA79D1731DEC}"/>
                </a:ext>
              </a:extLst>
            </p:cNvPr>
            <p:cNvSpPr/>
            <p:nvPr/>
          </p:nvSpPr>
          <p:spPr>
            <a:xfrm>
              <a:off x="18419291" y="6276576"/>
              <a:ext cx="303270" cy="303270"/>
            </a:xfrm>
            <a:custGeom>
              <a:avLst/>
              <a:gdLst>
                <a:gd name="connsiteX0" fmla="*/ 97248 w 303269"/>
                <a:gd name="connsiteY0" fmla="*/ 297266 h 303269"/>
                <a:gd name="connsiteX1" fmla="*/ 153977 w 303269"/>
                <a:gd name="connsiteY1" fmla="*/ 247850 h 303269"/>
                <a:gd name="connsiteX2" fmla="*/ 240676 w 303269"/>
                <a:gd name="connsiteY2" fmla="*/ 213242 h 303269"/>
                <a:gd name="connsiteX3" fmla="*/ 303293 w 303269"/>
                <a:gd name="connsiteY3" fmla="*/ 103887 h 303269"/>
                <a:gd name="connsiteX4" fmla="*/ 261727 w 303269"/>
                <a:gd name="connsiteY4" fmla="*/ 14333 h 303269"/>
                <a:gd name="connsiteX5" fmla="*/ 232470 w 303269"/>
                <a:gd name="connsiteY5" fmla="*/ 76235 h 303269"/>
                <a:gd name="connsiteX6" fmla="*/ 160756 w 303269"/>
                <a:gd name="connsiteY6" fmla="*/ 129754 h 303269"/>
                <a:gd name="connsiteX7" fmla="*/ 156653 w 303269"/>
                <a:gd name="connsiteY7" fmla="*/ 129397 h 303269"/>
                <a:gd name="connsiteX8" fmla="*/ 176098 w 303269"/>
                <a:gd name="connsiteY8" fmla="*/ 68921 h 303269"/>
                <a:gd name="connsiteX9" fmla="*/ 169854 w 303269"/>
                <a:gd name="connsiteY9" fmla="*/ 19863 h 303269"/>
                <a:gd name="connsiteX10" fmla="*/ 122758 w 303269"/>
                <a:gd name="connsiteY10" fmla="*/ 82479 h 303269"/>
                <a:gd name="connsiteX11" fmla="*/ 99923 w 303269"/>
                <a:gd name="connsiteY11" fmla="*/ 131716 h 303269"/>
                <a:gd name="connsiteX12" fmla="*/ 25176 w 303269"/>
                <a:gd name="connsiteY12" fmla="*/ 230189 h 303269"/>
                <a:gd name="connsiteX13" fmla="*/ 17505 w 303269"/>
                <a:gd name="connsiteY13" fmla="*/ 235898 h 303269"/>
                <a:gd name="connsiteX14" fmla="*/ 97248 w 303269"/>
                <a:gd name="connsiteY14" fmla="*/ 297266 h 30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3269" h="303269">
                  <a:moveTo>
                    <a:pt x="97248" y="297266"/>
                  </a:moveTo>
                  <a:cubicBezTo>
                    <a:pt x="97248" y="297266"/>
                    <a:pt x="134710" y="256949"/>
                    <a:pt x="153977" y="247850"/>
                  </a:cubicBezTo>
                  <a:cubicBezTo>
                    <a:pt x="173065" y="238753"/>
                    <a:pt x="217485" y="224303"/>
                    <a:pt x="240676" y="213242"/>
                  </a:cubicBezTo>
                  <a:cubicBezTo>
                    <a:pt x="263867" y="202003"/>
                    <a:pt x="297762" y="139922"/>
                    <a:pt x="303293" y="103887"/>
                  </a:cubicBezTo>
                  <a:cubicBezTo>
                    <a:pt x="308644" y="68029"/>
                    <a:pt x="282064" y="4878"/>
                    <a:pt x="261727" y="14333"/>
                  </a:cubicBezTo>
                  <a:cubicBezTo>
                    <a:pt x="249239" y="20220"/>
                    <a:pt x="241747" y="49120"/>
                    <a:pt x="232470" y="76235"/>
                  </a:cubicBezTo>
                  <a:cubicBezTo>
                    <a:pt x="221766" y="107098"/>
                    <a:pt x="193402" y="129218"/>
                    <a:pt x="160756" y="129754"/>
                  </a:cubicBezTo>
                  <a:cubicBezTo>
                    <a:pt x="158793" y="129754"/>
                    <a:pt x="157366" y="129754"/>
                    <a:pt x="156653" y="129397"/>
                  </a:cubicBezTo>
                  <a:cubicBezTo>
                    <a:pt x="151479" y="127969"/>
                    <a:pt x="167000" y="82479"/>
                    <a:pt x="176098" y="68921"/>
                  </a:cubicBezTo>
                  <a:cubicBezTo>
                    <a:pt x="185196" y="55364"/>
                    <a:pt x="185196" y="20576"/>
                    <a:pt x="169854" y="19863"/>
                  </a:cubicBezTo>
                  <a:cubicBezTo>
                    <a:pt x="154512" y="19150"/>
                    <a:pt x="147019" y="53222"/>
                    <a:pt x="122758" y="82479"/>
                  </a:cubicBezTo>
                  <a:cubicBezTo>
                    <a:pt x="113303" y="94075"/>
                    <a:pt x="105810" y="112628"/>
                    <a:pt x="99923" y="131716"/>
                  </a:cubicBezTo>
                  <a:cubicBezTo>
                    <a:pt x="87436" y="172390"/>
                    <a:pt x="60320" y="206106"/>
                    <a:pt x="25176" y="230189"/>
                  </a:cubicBezTo>
                  <a:cubicBezTo>
                    <a:pt x="22500" y="231974"/>
                    <a:pt x="20003" y="233758"/>
                    <a:pt x="17505" y="235898"/>
                  </a:cubicBezTo>
                  <a:cubicBezTo>
                    <a:pt x="-8540" y="256413"/>
                    <a:pt x="97248" y="297266"/>
                    <a:pt x="97248" y="297266"/>
                  </a:cubicBezTo>
                  <a:close/>
                </a:path>
              </a:pathLst>
            </a:custGeom>
            <a:solidFill>
              <a:srgbClr val="FED0B5"/>
            </a:solidFill>
            <a:ln w="9525" cap="flat">
              <a:noFill/>
              <a:prstDash val="solid"/>
              <a:miter/>
            </a:ln>
          </p:spPr>
          <p:txBody>
            <a:bodyPr rtlCol="0" anchor="ctr"/>
            <a:lstStyle/>
            <a:p>
              <a:endParaRPr lang="en-US" sz="1000"/>
            </a:p>
          </p:txBody>
        </p:sp>
        <p:sp>
          <p:nvSpPr>
            <p:cNvPr id="148" name="Freeform: Shape 78">
              <a:extLst>
                <a:ext uri="{FF2B5EF4-FFF2-40B4-BE49-F238E27FC236}">
                  <a16:creationId xmlns:a16="http://schemas.microsoft.com/office/drawing/2014/main" id="{336CF0FC-D4E3-5C10-53EA-87EFA9CC310C}"/>
                </a:ext>
              </a:extLst>
            </p:cNvPr>
            <p:cNvSpPr/>
            <p:nvPr/>
          </p:nvSpPr>
          <p:spPr>
            <a:xfrm>
              <a:off x="17309841" y="6060245"/>
              <a:ext cx="356788" cy="588700"/>
            </a:xfrm>
            <a:custGeom>
              <a:avLst/>
              <a:gdLst>
                <a:gd name="connsiteX0" fmla="*/ 164341 w 356788"/>
                <a:gd name="connsiteY0" fmla="*/ 585311 h 588700"/>
                <a:gd name="connsiteX1" fmla="*/ 164876 w 356788"/>
                <a:gd name="connsiteY1" fmla="*/ 568185 h 588700"/>
                <a:gd name="connsiteX2" fmla="*/ 355758 w 356788"/>
                <a:gd name="connsiteY2" fmla="*/ 256887 h 588700"/>
                <a:gd name="connsiteX3" fmla="*/ 262815 w 356788"/>
                <a:gd name="connsiteY3" fmla="*/ 13380 h 588700"/>
                <a:gd name="connsiteX4" fmla="*/ 31794 w 356788"/>
                <a:gd name="connsiteY4" fmla="*/ 382477 h 588700"/>
                <a:gd name="connsiteX5" fmla="*/ 17166 w 356788"/>
                <a:gd name="connsiteY5" fmla="*/ 585489 h 588700"/>
                <a:gd name="connsiteX6" fmla="*/ 164341 w 356788"/>
                <a:gd name="connsiteY6" fmla="*/ 585489 h 58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6788" h="588700">
                  <a:moveTo>
                    <a:pt x="164341" y="585311"/>
                  </a:moveTo>
                  <a:lnTo>
                    <a:pt x="164876" y="568185"/>
                  </a:lnTo>
                  <a:lnTo>
                    <a:pt x="355758" y="256887"/>
                  </a:lnTo>
                  <a:cubicBezTo>
                    <a:pt x="355758" y="256887"/>
                    <a:pt x="393399" y="23370"/>
                    <a:pt x="262815" y="13380"/>
                  </a:cubicBezTo>
                  <a:cubicBezTo>
                    <a:pt x="262815" y="13380"/>
                    <a:pt x="87097" y="251892"/>
                    <a:pt x="31794" y="382477"/>
                  </a:cubicBezTo>
                  <a:cubicBezTo>
                    <a:pt x="11279" y="430821"/>
                    <a:pt x="10387" y="507709"/>
                    <a:pt x="17166" y="585489"/>
                  </a:cubicBezTo>
                  <a:lnTo>
                    <a:pt x="164341" y="585489"/>
                  </a:lnTo>
                  <a:close/>
                </a:path>
              </a:pathLst>
            </a:custGeom>
            <a:solidFill>
              <a:srgbClr val="255BB8"/>
            </a:solidFill>
            <a:ln w="9525" cap="flat">
              <a:noFill/>
              <a:prstDash val="solid"/>
              <a:miter/>
            </a:ln>
          </p:spPr>
          <p:txBody>
            <a:bodyPr rtlCol="0" anchor="ctr"/>
            <a:lstStyle/>
            <a:p>
              <a:endParaRPr lang="en-US" sz="1000"/>
            </a:p>
          </p:txBody>
        </p:sp>
        <p:sp>
          <p:nvSpPr>
            <p:cNvPr id="149" name="Freeform: Shape 79">
              <a:extLst>
                <a:ext uri="{FF2B5EF4-FFF2-40B4-BE49-F238E27FC236}">
                  <a16:creationId xmlns:a16="http://schemas.microsoft.com/office/drawing/2014/main" id="{97C59F26-2BC4-A48E-31FC-062D88FFAFA9}"/>
                </a:ext>
              </a:extLst>
            </p:cNvPr>
            <p:cNvSpPr/>
            <p:nvPr/>
          </p:nvSpPr>
          <p:spPr>
            <a:xfrm>
              <a:off x="17496444" y="6040236"/>
              <a:ext cx="642218" cy="1195240"/>
            </a:xfrm>
            <a:custGeom>
              <a:avLst/>
              <a:gdLst>
                <a:gd name="connsiteX0" fmla="*/ 19839 w 642218"/>
                <a:gd name="connsiteY0" fmla="*/ 286351 h 1195239"/>
                <a:gd name="connsiteX1" fmla="*/ 69790 w 642218"/>
                <a:gd name="connsiteY1" fmla="*/ 594794 h 1195239"/>
                <a:gd name="connsiteX2" fmla="*/ 49809 w 642218"/>
                <a:gd name="connsiteY2" fmla="*/ 966211 h 1195239"/>
                <a:gd name="connsiteX3" fmla="*/ 180572 w 642218"/>
                <a:gd name="connsiteY3" fmla="*/ 1117489 h 1195239"/>
                <a:gd name="connsiteX4" fmla="*/ 237123 w 642218"/>
                <a:gd name="connsiteY4" fmla="*/ 1147102 h 1195239"/>
                <a:gd name="connsiteX5" fmla="*/ 362891 w 642218"/>
                <a:gd name="connsiteY5" fmla="*/ 1182781 h 1195239"/>
                <a:gd name="connsiteX6" fmla="*/ 589808 w 642218"/>
                <a:gd name="connsiteY6" fmla="*/ 1116062 h 1195239"/>
                <a:gd name="connsiteX7" fmla="*/ 634228 w 642218"/>
                <a:gd name="connsiteY7" fmla="*/ 207501 h 1195239"/>
                <a:gd name="connsiteX8" fmla="*/ 334705 w 642218"/>
                <a:gd name="connsiteY8" fmla="*/ 49800 h 1195239"/>
                <a:gd name="connsiteX9" fmla="*/ 96370 w 642218"/>
                <a:gd name="connsiteY9" fmla="*/ 18225 h 1195239"/>
                <a:gd name="connsiteX10" fmla="*/ 19839 w 642218"/>
                <a:gd name="connsiteY10" fmla="*/ 286351 h 119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2218" h="1195239">
                  <a:moveTo>
                    <a:pt x="19839" y="286351"/>
                  </a:moveTo>
                  <a:cubicBezTo>
                    <a:pt x="42495" y="371088"/>
                    <a:pt x="69790" y="506489"/>
                    <a:pt x="69790" y="594794"/>
                  </a:cubicBezTo>
                  <a:cubicBezTo>
                    <a:pt x="69790" y="683099"/>
                    <a:pt x="61405" y="931245"/>
                    <a:pt x="49809" y="966211"/>
                  </a:cubicBezTo>
                  <a:cubicBezTo>
                    <a:pt x="42317" y="989045"/>
                    <a:pt x="89770" y="1061651"/>
                    <a:pt x="180572" y="1117489"/>
                  </a:cubicBezTo>
                  <a:cubicBezTo>
                    <a:pt x="197698" y="1128014"/>
                    <a:pt x="216608" y="1138004"/>
                    <a:pt x="237123" y="1147102"/>
                  </a:cubicBezTo>
                  <a:cubicBezTo>
                    <a:pt x="274229" y="1163515"/>
                    <a:pt x="316330" y="1176181"/>
                    <a:pt x="362891" y="1182781"/>
                  </a:cubicBezTo>
                  <a:cubicBezTo>
                    <a:pt x="568758" y="1211324"/>
                    <a:pt x="589808" y="1116062"/>
                    <a:pt x="589808" y="1116062"/>
                  </a:cubicBezTo>
                  <a:lnTo>
                    <a:pt x="634228" y="207501"/>
                  </a:lnTo>
                  <a:cubicBezTo>
                    <a:pt x="634228" y="207501"/>
                    <a:pt x="452980" y="76560"/>
                    <a:pt x="334705" y="49800"/>
                  </a:cubicBezTo>
                  <a:cubicBezTo>
                    <a:pt x="216430" y="23220"/>
                    <a:pt x="138828" y="3954"/>
                    <a:pt x="96370" y="18225"/>
                  </a:cubicBezTo>
                  <a:cubicBezTo>
                    <a:pt x="57302" y="31426"/>
                    <a:pt x="-7277" y="185915"/>
                    <a:pt x="19839" y="286351"/>
                  </a:cubicBezTo>
                  <a:close/>
                </a:path>
              </a:pathLst>
            </a:custGeom>
            <a:solidFill>
              <a:srgbClr val="5576DB"/>
            </a:solidFill>
            <a:ln w="9525" cap="flat">
              <a:noFill/>
              <a:prstDash val="solid"/>
              <a:miter/>
            </a:ln>
          </p:spPr>
          <p:txBody>
            <a:bodyPr rtlCol="0" anchor="ctr"/>
            <a:lstStyle/>
            <a:p>
              <a:endParaRPr lang="en-US" sz="1000"/>
            </a:p>
          </p:txBody>
        </p:sp>
        <p:sp>
          <p:nvSpPr>
            <p:cNvPr id="150" name="Freeform: Shape 80">
              <a:extLst>
                <a:ext uri="{FF2B5EF4-FFF2-40B4-BE49-F238E27FC236}">
                  <a16:creationId xmlns:a16="http://schemas.microsoft.com/office/drawing/2014/main" id="{F1320A43-CA75-D30C-E27C-C208531C6840}"/>
                </a:ext>
              </a:extLst>
            </p:cNvPr>
            <p:cNvSpPr/>
            <p:nvPr/>
          </p:nvSpPr>
          <p:spPr>
            <a:xfrm>
              <a:off x="17663637" y="6932235"/>
              <a:ext cx="71358" cy="267591"/>
            </a:xfrm>
            <a:custGeom>
              <a:avLst/>
              <a:gdLst>
                <a:gd name="connsiteX0" fmla="*/ 13380 w 71357"/>
                <a:gd name="connsiteY0" fmla="*/ 225490 h 267591"/>
                <a:gd name="connsiteX1" fmla="*/ 69930 w 71357"/>
                <a:gd name="connsiteY1" fmla="*/ 255103 h 267591"/>
                <a:gd name="connsiteX2" fmla="*/ 69217 w 71357"/>
                <a:gd name="connsiteY2" fmla="*/ 249930 h 267591"/>
                <a:gd name="connsiteX3" fmla="*/ 69039 w 71357"/>
                <a:gd name="connsiteY3" fmla="*/ 13380 h 267591"/>
                <a:gd name="connsiteX4" fmla="*/ 13380 w 71357"/>
                <a:gd name="connsiteY4" fmla="*/ 225490 h 267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7" h="267591">
                  <a:moveTo>
                    <a:pt x="13380" y="225490"/>
                  </a:moveTo>
                  <a:cubicBezTo>
                    <a:pt x="30505" y="236015"/>
                    <a:pt x="49415" y="246005"/>
                    <a:pt x="69930" y="255103"/>
                  </a:cubicBezTo>
                  <a:cubicBezTo>
                    <a:pt x="69752" y="253498"/>
                    <a:pt x="69574" y="251714"/>
                    <a:pt x="69217" y="249930"/>
                  </a:cubicBezTo>
                  <a:cubicBezTo>
                    <a:pt x="69217" y="249930"/>
                    <a:pt x="45490" y="145926"/>
                    <a:pt x="69039" y="13380"/>
                  </a:cubicBezTo>
                  <a:cubicBezTo>
                    <a:pt x="66006" y="24975"/>
                    <a:pt x="13558" y="211218"/>
                    <a:pt x="13380" y="225490"/>
                  </a:cubicBezTo>
                  <a:close/>
                </a:path>
              </a:pathLst>
            </a:custGeom>
            <a:solidFill>
              <a:srgbClr val="1352AB"/>
            </a:solidFill>
            <a:ln w="9525" cap="flat">
              <a:noFill/>
              <a:prstDash val="solid"/>
              <a:miter/>
            </a:ln>
          </p:spPr>
          <p:txBody>
            <a:bodyPr rtlCol="0" anchor="ctr"/>
            <a:lstStyle/>
            <a:p>
              <a:endParaRPr lang="en-US" sz="1000"/>
            </a:p>
          </p:txBody>
        </p:sp>
        <p:sp>
          <p:nvSpPr>
            <p:cNvPr id="151" name="Freeform: Shape 81">
              <a:extLst>
                <a:ext uri="{FF2B5EF4-FFF2-40B4-BE49-F238E27FC236}">
                  <a16:creationId xmlns:a16="http://schemas.microsoft.com/office/drawing/2014/main" id="{F583C4FE-3F48-AE87-7746-ED141182A6A9}"/>
                </a:ext>
              </a:extLst>
            </p:cNvPr>
            <p:cNvSpPr/>
            <p:nvPr/>
          </p:nvSpPr>
          <p:spPr>
            <a:xfrm>
              <a:off x="18012337" y="6234692"/>
              <a:ext cx="517343" cy="677897"/>
            </a:xfrm>
            <a:custGeom>
              <a:avLst/>
              <a:gdLst>
                <a:gd name="connsiteX0" fmla="*/ 255342 w 517342"/>
                <a:gd name="connsiteY0" fmla="*/ 394451 h 677897"/>
                <a:gd name="connsiteX1" fmla="*/ 115125 w 517342"/>
                <a:gd name="connsiteY1" fmla="*/ 14116 h 677897"/>
                <a:gd name="connsiteX2" fmla="*/ 22538 w 517342"/>
                <a:gd name="connsiteY2" fmla="*/ 294373 h 677897"/>
                <a:gd name="connsiteX3" fmla="*/ 183985 w 517342"/>
                <a:gd name="connsiteY3" fmla="*/ 664719 h 677897"/>
                <a:gd name="connsiteX4" fmla="*/ 521685 w 517342"/>
                <a:gd name="connsiteY4" fmla="*/ 331122 h 677897"/>
                <a:gd name="connsiteX5" fmla="*/ 435520 w 517342"/>
                <a:gd name="connsiteY5" fmla="*/ 246741 h 677897"/>
                <a:gd name="connsiteX6" fmla="*/ 255342 w 517342"/>
                <a:gd name="connsiteY6" fmla="*/ 394451 h 67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342" h="677897">
                  <a:moveTo>
                    <a:pt x="255342" y="394451"/>
                  </a:moveTo>
                  <a:cubicBezTo>
                    <a:pt x="255342" y="394451"/>
                    <a:pt x="244104" y="-6043"/>
                    <a:pt x="115125" y="14116"/>
                  </a:cubicBezTo>
                  <a:cubicBezTo>
                    <a:pt x="-13854" y="34096"/>
                    <a:pt x="12548" y="255661"/>
                    <a:pt x="22538" y="294373"/>
                  </a:cubicBezTo>
                  <a:cubicBezTo>
                    <a:pt x="32528" y="333084"/>
                    <a:pt x="91398" y="672211"/>
                    <a:pt x="183985" y="664719"/>
                  </a:cubicBezTo>
                  <a:cubicBezTo>
                    <a:pt x="276571" y="657226"/>
                    <a:pt x="521685" y="331122"/>
                    <a:pt x="521685" y="331122"/>
                  </a:cubicBezTo>
                  <a:cubicBezTo>
                    <a:pt x="521685" y="331122"/>
                    <a:pt x="465491" y="225512"/>
                    <a:pt x="435520" y="246741"/>
                  </a:cubicBezTo>
                  <a:cubicBezTo>
                    <a:pt x="405550" y="268149"/>
                    <a:pt x="255342" y="394451"/>
                    <a:pt x="255342" y="394451"/>
                  </a:cubicBezTo>
                  <a:close/>
                </a:path>
              </a:pathLst>
            </a:custGeom>
            <a:solidFill>
              <a:srgbClr val="3765C7"/>
            </a:solidFill>
            <a:ln w="9525" cap="flat">
              <a:noFill/>
              <a:prstDash val="solid"/>
              <a:miter/>
            </a:ln>
          </p:spPr>
          <p:txBody>
            <a:bodyPr rtlCol="0" anchor="ctr"/>
            <a:lstStyle/>
            <a:p>
              <a:endParaRPr lang="en-US" sz="1000"/>
            </a:p>
          </p:txBody>
        </p:sp>
        <p:sp>
          <p:nvSpPr>
            <p:cNvPr id="152" name="Freeform: Shape 82">
              <a:extLst>
                <a:ext uri="{FF2B5EF4-FFF2-40B4-BE49-F238E27FC236}">
                  <a16:creationId xmlns:a16="http://schemas.microsoft.com/office/drawing/2014/main" id="{3D049158-A11C-FE96-2B9A-6C1A3BCE49C0}"/>
                </a:ext>
              </a:extLst>
            </p:cNvPr>
            <p:cNvSpPr/>
            <p:nvPr/>
          </p:nvSpPr>
          <p:spPr>
            <a:xfrm>
              <a:off x="17731215" y="5867901"/>
              <a:ext cx="231912" cy="267591"/>
            </a:xfrm>
            <a:custGeom>
              <a:avLst/>
              <a:gdLst>
                <a:gd name="connsiteX0" fmla="*/ 18051 w 231912"/>
                <a:gd name="connsiteY0" fmla="*/ 185922 h 267591"/>
                <a:gd name="connsiteX1" fmla="*/ 235513 w 231912"/>
                <a:gd name="connsiteY1" fmla="*/ 241938 h 267591"/>
                <a:gd name="connsiteX2" fmla="*/ 235513 w 231912"/>
                <a:gd name="connsiteY2" fmla="*/ 50521 h 267591"/>
                <a:gd name="connsiteX3" fmla="*/ 25900 w 231912"/>
                <a:gd name="connsiteY3" fmla="*/ 69431 h 267591"/>
                <a:gd name="connsiteX4" fmla="*/ 18051 w 231912"/>
                <a:gd name="connsiteY4" fmla="*/ 185922 h 267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912" h="267591">
                  <a:moveTo>
                    <a:pt x="18051" y="185922"/>
                  </a:moveTo>
                  <a:cubicBezTo>
                    <a:pt x="76921" y="261026"/>
                    <a:pt x="152025" y="268876"/>
                    <a:pt x="235513" y="241938"/>
                  </a:cubicBezTo>
                  <a:cubicBezTo>
                    <a:pt x="229448" y="146141"/>
                    <a:pt x="239081" y="126339"/>
                    <a:pt x="235513" y="50521"/>
                  </a:cubicBezTo>
                  <a:cubicBezTo>
                    <a:pt x="231945" y="-25296"/>
                    <a:pt x="35355" y="32504"/>
                    <a:pt x="25900" y="69431"/>
                  </a:cubicBezTo>
                  <a:cubicBezTo>
                    <a:pt x="16445" y="106537"/>
                    <a:pt x="7704" y="160947"/>
                    <a:pt x="18051" y="185922"/>
                  </a:cubicBezTo>
                  <a:close/>
                </a:path>
              </a:pathLst>
            </a:custGeom>
            <a:solidFill>
              <a:srgbClr val="F2C0A7"/>
            </a:solidFill>
            <a:ln w="9525" cap="flat">
              <a:noFill/>
              <a:prstDash val="solid"/>
              <a:miter/>
            </a:ln>
          </p:spPr>
          <p:txBody>
            <a:bodyPr rtlCol="0" anchor="ctr"/>
            <a:lstStyle/>
            <a:p>
              <a:endParaRPr lang="en-US" sz="1000"/>
            </a:p>
          </p:txBody>
        </p:sp>
        <p:sp>
          <p:nvSpPr>
            <p:cNvPr id="153" name="Freeform: Shape 83">
              <a:extLst>
                <a:ext uri="{FF2B5EF4-FFF2-40B4-BE49-F238E27FC236}">
                  <a16:creationId xmlns:a16="http://schemas.microsoft.com/office/drawing/2014/main" id="{372AFA75-1C01-1742-48A7-7BAA6D157612}"/>
                </a:ext>
              </a:extLst>
            </p:cNvPr>
            <p:cNvSpPr/>
            <p:nvPr/>
          </p:nvSpPr>
          <p:spPr>
            <a:xfrm>
              <a:off x="17709342" y="6033129"/>
              <a:ext cx="303270" cy="160555"/>
            </a:xfrm>
            <a:custGeom>
              <a:avLst/>
              <a:gdLst>
                <a:gd name="connsiteX0" fmla="*/ 261132 w 303269"/>
                <a:gd name="connsiteY0" fmla="*/ 62616 h 160554"/>
                <a:gd name="connsiteX1" fmla="*/ 296989 w 303269"/>
                <a:gd name="connsiteY1" fmla="*/ 142358 h 160554"/>
                <a:gd name="connsiteX2" fmla="*/ 80241 w 303269"/>
                <a:gd name="connsiteY2" fmla="*/ 132547 h 160554"/>
                <a:gd name="connsiteX3" fmla="*/ 13878 w 303269"/>
                <a:gd name="connsiteY3" fmla="*/ 62616 h 160554"/>
                <a:gd name="connsiteX4" fmla="*/ 36356 w 303269"/>
                <a:gd name="connsiteY4" fmla="*/ 13380 h 160554"/>
                <a:gd name="connsiteX5" fmla="*/ 261132 w 303269"/>
                <a:gd name="connsiteY5" fmla="*/ 62616 h 160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69" h="160554">
                  <a:moveTo>
                    <a:pt x="261132" y="62616"/>
                  </a:moveTo>
                  <a:cubicBezTo>
                    <a:pt x="261132" y="62616"/>
                    <a:pt x="306801" y="135222"/>
                    <a:pt x="296989" y="142358"/>
                  </a:cubicBezTo>
                  <a:cubicBezTo>
                    <a:pt x="287178" y="149494"/>
                    <a:pt x="172649" y="170545"/>
                    <a:pt x="80241" y="132547"/>
                  </a:cubicBezTo>
                  <a:cubicBezTo>
                    <a:pt x="28328" y="102933"/>
                    <a:pt x="18338" y="91338"/>
                    <a:pt x="13878" y="62616"/>
                  </a:cubicBezTo>
                  <a:cubicBezTo>
                    <a:pt x="9418" y="33895"/>
                    <a:pt x="36356" y="13380"/>
                    <a:pt x="36356" y="13380"/>
                  </a:cubicBezTo>
                  <a:cubicBezTo>
                    <a:pt x="36356" y="13380"/>
                    <a:pt x="133937" y="133438"/>
                    <a:pt x="261132" y="62616"/>
                  </a:cubicBezTo>
                  <a:close/>
                </a:path>
              </a:pathLst>
            </a:custGeom>
            <a:solidFill>
              <a:srgbClr val="E7F1F7"/>
            </a:solidFill>
            <a:ln w="9525" cap="flat">
              <a:noFill/>
              <a:prstDash val="solid"/>
              <a:miter/>
            </a:ln>
          </p:spPr>
          <p:txBody>
            <a:bodyPr rtlCol="0" anchor="ctr"/>
            <a:lstStyle/>
            <a:p>
              <a:endParaRPr lang="en-US" sz="1000"/>
            </a:p>
          </p:txBody>
        </p:sp>
        <p:sp>
          <p:nvSpPr>
            <p:cNvPr id="154" name="Freeform: Shape 84">
              <a:extLst>
                <a:ext uri="{FF2B5EF4-FFF2-40B4-BE49-F238E27FC236}">
                  <a16:creationId xmlns:a16="http://schemas.microsoft.com/office/drawing/2014/main" id="{30C31A8E-B392-3B5F-3ADE-3C7924BE8D6C}"/>
                </a:ext>
              </a:extLst>
            </p:cNvPr>
            <p:cNvSpPr/>
            <p:nvPr/>
          </p:nvSpPr>
          <p:spPr>
            <a:xfrm>
              <a:off x="17807085" y="5666102"/>
              <a:ext cx="231912" cy="392467"/>
            </a:xfrm>
            <a:custGeom>
              <a:avLst/>
              <a:gdLst>
                <a:gd name="connsiteX0" fmla="*/ 219762 w 231912"/>
                <a:gd name="connsiteY0" fmla="*/ 100328 h 392466"/>
                <a:gd name="connsiteX1" fmla="*/ 209415 w 231912"/>
                <a:gd name="connsiteY1" fmla="*/ 190239 h 392466"/>
                <a:gd name="connsiteX2" fmla="*/ 211556 w 231912"/>
                <a:gd name="connsiteY2" fmla="*/ 299059 h 392466"/>
                <a:gd name="connsiteX3" fmla="*/ 215659 w 231912"/>
                <a:gd name="connsiteY3" fmla="*/ 340803 h 392466"/>
                <a:gd name="connsiteX4" fmla="*/ 198711 w 231912"/>
                <a:gd name="connsiteY4" fmla="*/ 377909 h 392466"/>
                <a:gd name="connsiteX5" fmla="*/ 163033 w 231912"/>
                <a:gd name="connsiteY5" fmla="*/ 387543 h 392466"/>
                <a:gd name="connsiteX6" fmla="*/ 116472 w 231912"/>
                <a:gd name="connsiteY6" fmla="*/ 375055 h 392466"/>
                <a:gd name="connsiteX7" fmla="*/ 71695 w 231912"/>
                <a:gd name="connsiteY7" fmla="*/ 317969 h 392466"/>
                <a:gd name="connsiteX8" fmla="*/ 21923 w 231912"/>
                <a:gd name="connsiteY8" fmla="*/ 205938 h 392466"/>
                <a:gd name="connsiteX9" fmla="*/ 24777 w 231912"/>
                <a:gd name="connsiteY9" fmla="*/ 85343 h 392466"/>
                <a:gd name="connsiteX10" fmla="*/ 116829 w 231912"/>
                <a:gd name="connsiteY10" fmla="*/ 13628 h 392466"/>
                <a:gd name="connsiteX11" fmla="*/ 162319 w 231912"/>
                <a:gd name="connsiteY11" fmla="*/ 16126 h 392466"/>
                <a:gd name="connsiteX12" fmla="*/ 197463 w 231912"/>
                <a:gd name="connsiteY12" fmla="*/ 22370 h 392466"/>
                <a:gd name="connsiteX13" fmla="*/ 219762 w 231912"/>
                <a:gd name="connsiteY13" fmla="*/ 100328 h 39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1912" h="392466">
                  <a:moveTo>
                    <a:pt x="219762" y="100328"/>
                  </a:moveTo>
                  <a:cubicBezTo>
                    <a:pt x="219584" y="130477"/>
                    <a:pt x="212805" y="160268"/>
                    <a:pt x="209415" y="190239"/>
                  </a:cubicBezTo>
                  <a:cubicBezTo>
                    <a:pt x="205312" y="226453"/>
                    <a:pt x="206026" y="263023"/>
                    <a:pt x="211556" y="299059"/>
                  </a:cubicBezTo>
                  <a:cubicBezTo>
                    <a:pt x="213697" y="312974"/>
                    <a:pt x="216551" y="326889"/>
                    <a:pt x="215659" y="340803"/>
                  </a:cubicBezTo>
                  <a:cubicBezTo>
                    <a:pt x="214767" y="354718"/>
                    <a:pt x="209593" y="369168"/>
                    <a:pt x="198711" y="377909"/>
                  </a:cubicBezTo>
                  <a:cubicBezTo>
                    <a:pt x="188900" y="385580"/>
                    <a:pt x="175699" y="387721"/>
                    <a:pt x="163033" y="387543"/>
                  </a:cubicBezTo>
                  <a:cubicBezTo>
                    <a:pt x="146799" y="387364"/>
                    <a:pt x="130208" y="383796"/>
                    <a:pt x="116472" y="375055"/>
                  </a:cubicBezTo>
                  <a:cubicBezTo>
                    <a:pt x="95778" y="362032"/>
                    <a:pt x="83291" y="339555"/>
                    <a:pt x="71695" y="317969"/>
                  </a:cubicBezTo>
                  <a:cubicBezTo>
                    <a:pt x="52250" y="281933"/>
                    <a:pt x="32805" y="245362"/>
                    <a:pt x="21923" y="205938"/>
                  </a:cubicBezTo>
                  <a:cubicBezTo>
                    <a:pt x="11041" y="166512"/>
                    <a:pt x="9079" y="123162"/>
                    <a:pt x="24777" y="85343"/>
                  </a:cubicBezTo>
                  <a:cubicBezTo>
                    <a:pt x="40476" y="47524"/>
                    <a:pt x="75976" y="16483"/>
                    <a:pt x="116829" y="13628"/>
                  </a:cubicBezTo>
                  <a:cubicBezTo>
                    <a:pt x="131992" y="12558"/>
                    <a:pt x="147156" y="15234"/>
                    <a:pt x="162319" y="16126"/>
                  </a:cubicBezTo>
                  <a:cubicBezTo>
                    <a:pt x="175520" y="16840"/>
                    <a:pt x="188900" y="10952"/>
                    <a:pt x="197463" y="22370"/>
                  </a:cubicBezTo>
                  <a:cubicBezTo>
                    <a:pt x="214232" y="44491"/>
                    <a:pt x="219940" y="73034"/>
                    <a:pt x="219762" y="100328"/>
                  </a:cubicBezTo>
                  <a:close/>
                </a:path>
              </a:pathLst>
            </a:custGeom>
            <a:solidFill>
              <a:srgbClr val="FED0B5"/>
            </a:solidFill>
            <a:ln w="9525" cap="flat">
              <a:noFill/>
              <a:prstDash val="solid"/>
              <a:miter/>
            </a:ln>
          </p:spPr>
          <p:txBody>
            <a:bodyPr rtlCol="0" anchor="ctr"/>
            <a:lstStyle/>
            <a:p>
              <a:endParaRPr lang="en-US" sz="1000"/>
            </a:p>
          </p:txBody>
        </p:sp>
        <p:sp>
          <p:nvSpPr>
            <p:cNvPr id="155" name="Freeform: Shape 85">
              <a:extLst>
                <a:ext uri="{FF2B5EF4-FFF2-40B4-BE49-F238E27FC236}">
                  <a16:creationId xmlns:a16="http://schemas.microsoft.com/office/drawing/2014/main" id="{163B8ED3-60A0-FF81-1FF8-916F76A50FC8}"/>
                </a:ext>
              </a:extLst>
            </p:cNvPr>
            <p:cNvSpPr/>
            <p:nvPr/>
          </p:nvSpPr>
          <p:spPr>
            <a:xfrm>
              <a:off x="17621523" y="5564875"/>
              <a:ext cx="392467" cy="481664"/>
            </a:xfrm>
            <a:custGeom>
              <a:avLst/>
              <a:gdLst>
                <a:gd name="connsiteX0" fmla="*/ 30518 w 392466"/>
                <a:gd name="connsiteY0" fmla="*/ 316441 h 481663"/>
                <a:gd name="connsiteX1" fmla="*/ 74760 w 392466"/>
                <a:gd name="connsiteY1" fmla="*/ 412059 h 481663"/>
                <a:gd name="connsiteX2" fmla="*/ 129527 w 392466"/>
                <a:gd name="connsiteY2" fmla="*/ 470216 h 481663"/>
                <a:gd name="connsiteX3" fmla="*/ 210875 w 392466"/>
                <a:gd name="connsiteY3" fmla="*/ 447560 h 481663"/>
                <a:gd name="connsiteX4" fmla="*/ 269388 w 392466"/>
                <a:gd name="connsiteY4" fmla="*/ 381554 h 481663"/>
                <a:gd name="connsiteX5" fmla="*/ 300785 w 392466"/>
                <a:gd name="connsiteY5" fmla="*/ 361753 h 481663"/>
                <a:gd name="connsiteX6" fmla="*/ 327901 w 392466"/>
                <a:gd name="connsiteY6" fmla="*/ 414201 h 481663"/>
                <a:gd name="connsiteX7" fmla="*/ 339497 w 392466"/>
                <a:gd name="connsiteY7" fmla="*/ 316441 h 481663"/>
                <a:gd name="connsiteX8" fmla="*/ 366434 w 392466"/>
                <a:gd name="connsiteY8" fmla="*/ 253824 h 481663"/>
                <a:gd name="connsiteX9" fmla="*/ 363045 w 392466"/>
                <a:gd name="connsiteY9" fmla="*/ 209583 h 481663"/>
                <a:gd name="connsiteX10" fmla="*/ 357515 w 392466"/>
                <a:gd name="connsiteY10" fmla="*/ 176758 h 481663"/>
                <a:gd name="connsiteX11" fmla="*/ 375354 w 392466"/>
                <a:gd name="connsiteY11" fmla="*/ 144290 h 481663"/>
                <a:gd name="connsiteX12" fmla="*/ 390874 w 392466"/>
                <a:gd name="connsiteY12" fmla="*/ 104687 h 481663"/>
                <a:gd name="connsiteX13" fmla="*/ 371786 w 392466"/>
                <a:gd name="connsiteY13" fmla="*/ 31010 h 481663"/>
                <a:gd name="connsiteX14" fmla="*/ 282946 w 392466"/>
                <a:gd name="connsiteY14" fmla="*/ 15133 h 481663"/>
                <a:gd name="connsiteX15" fmla="*/ 187862 w 392466"/>
                <a:gd name="connsiteY15" fmla="*/ 29226 h 481663"/>
                <a:gd name="connsiteX16" fmla="*/ 102590 w 392466"/>
                <a:gd name="connsiteY16" fmla="*/ 72219 h 481663"/>
                <a:gd name="connsiteX17" fmla="*/ 43720 w 392466"/>
                <a:gd name="connsiteY17" fmla="*/ 156421 h 481663"/>
                <a:gd name="connsiteX18" fmla="*/ 13571 w 392466"/>
                <a:gd name="connsiteY18" fmla="*/ 239196 h 481663"/>
                <a:gd name="connsiteX19" fmla="*/ 30518 w 392466"/>
                <a:gd name="connsiteY19" fmla="*/ 316441 h 481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2466" h="481663">
                  <a:moveTo>
                    <a:pt x="30518" y="316441"/>
                  </a:moveTo>
                  <a:cubicBezTo>
                    <a:pt x="43363" y="349086"/>
                    <a:pt x="58169" y="381019"/>
                    <a:pt x="74760" y="412059"/>
                  </a:cubicBezTo>
                  <a:cubicBezTo>
                    <a:pt x="87605" y="435964"/>
                    <a:pt x="103660" y="461296"/>
                    <a:pt x="129527" y="470216"/>
                  </a:cubicBezTo>
                  <a:cubicBezTo>
                    <a:pt x="157357" y="479850"/>
                    <a:pt x="188576" y="467005"/>
                    <a:pt x="210875" y="447560"/>
                  </a:cubicBezTo>
                  <a:cubicBezTo>
                    <a:pt x="233174" y="428293"/>
                    <a:pt x="249229" y="403140"/>
                    <a:pt x="269388" y="381554"/>
                  </a:cubicBezTo>
                  <a:cubicBezTo>
                    <a:pt x="277951" y="372456"/>
                    <a:pt x="288119" y="361218"/>
                    <a:pt x="300785" y="361753"/>
                  </a:cubicBezTo>
                  <a:cubicBezTo>
                    <a:pt x="308456" y="362109"/>
                    <a:pt x="317376" y="410276"/>
                    <a:pt x="327901" y="414201"/>
                  </a:cubicBezTo>
                  <a:cubicBezTo>
                    <a:pt x="329507" y="394220"/>
                    <a:pt x="330220" y="334459"/>
                    <a:pt x="339497" y="316441"/>
                  </a:cubicBezTo>
                  <a:cubicBezTo>
                    <a:pt x="350022" y="296103"/>
                    <a:pt x="363223" y="276302"/>
                    <a:pt x="366434" y="253824"/>
                  </a:cubicBezTo>
                  <a:cubicBezTo>
                    <a:pt x="368753" y="239018"/>
                    <a:pt x="366613" y="224033"/>
                    <a:pt x="363045" y="209583"/>
                  </a:cubicBezTo>
                  <a:cubicBezTo>
                    <a:pt x="360369" y="199057"/>
                    <a:pt x="354660" y="187819"/>
                    <a:pt x="357515" y="176758"/>
                  </a:cubicBezTo>
                  <a:cubicBezTo>
                    <a:pt x="360547" y="165162"/>
                    <a:pt x="369824" y="154816"/>
                    <a:pt x="375354" y="144290"/>
                  </a:cubicBezTo>
                  <a:cubicBezTo>
                    <a:pt x="381955" y="131803"/>
                    <a:pt x="387842" y="118602"/>
                    <a:pt x="390874" y="104687"/>
                  </a:cubicBezTo>
                  <a:cubicBezTo>
                    <a:pt x="396405" y="78820"/>
                    <a:pt x="391588" y="48850"/>
                    <a:pt x="371786" y="31010"/>
                  </a:cubicBezTo>
                  <a:cubicBezTo>
                    <a:pt x="348773" y="10316"/>
                    <a:pt x="313808" y="12278"/>
                    <a:pt x="282946" y="15133"/>
                  </a:cubicBezTo>
                  <a:cubicBezTo>
                    <a:pt x="251013" y="18166"/>
                    <a:pt x="218903" y="21198"/>
                    <a:pt x="187862" y="29226"/>
                  </a:cubicBezTo>
                  <a:cubicBezTo>
                    <a:pt x="156821" y="37254"/>
                    <a:pt x="126494" y="50634"/>
                    <a:pt x="102590" y="72219"/>
                  </a:cubicBezTo>
                  <a:cubicBezTo>
                    <a:pt x="77079" y="95053"/>
                    <a:pt x="60132" y="126094"/>
                    <a:pt x="43720" y="156421"/>
                  </a:cubicBezTo>
                  <a:cubicBezTo>
                    <a:pt x="29626" y="182466"/>
                    <a:pt x="15177" y="209761"/>
                    <a:pt x="13571" y="239196"/>
                  </a:cubicBezTo>
                  <a:cubicBezTo>
                    <a:pt x="11965" y="265955"/>
                    <a:pt x="20707" y="291822"/>
                    <a:pt x="30518" y="316441"/>
                  </a:cubicBezTo>
                  <a:close/>
                </a:path>
              </a:pathLst>
            </a:custGeom>
            <a:solidFill>
              <a:srgbClr val="474756"/>
            </a:solidFill>
            <a:ln w="9525" cap="flat">
              <a:noFill/>
              <a:prstDash val="solid"/>
              <a:miter/>
            </a:ln>
          </p:spPr>
          <p:txBody>
            <a:bodyPr rtlCol="0" anchor="ctr"/>
            <a:lstStyle/>
            <a:p>
              <a:endParaRPr lang="en-US" sz="1000"/>
            </a:p>
          </p:txBody>
        </p:sp>
        <p:sp>
          <p:nvSpPr>
            <p:cNvPr id="156" name="Freeform: Shape 86">
              <a:extLst>
                <a:ext uri="{FF2B5EF4-FFF2-40B4-BE49-F238E27FC236}">
                  <a16:creationId xmlns:a16="http://schemas.microsoft.com/office/drawing/2014/main" id="{C3F391D8-312A-89B9-B2AF-E9D87BF2397D}"/>
                </a:ext>
              </a:extLst>
            </p:cNvPr>
            <p:cNvSpPr/>
            <p:nvPr/>
          </p:nvSpPr>
          <p:spPr>
            <a:xfrm>
              <a:off x="17225144" y="6349711"/>
              <a:ext cx="695737" cy="802773"/>
            </a:xfrm>
            <a:custGeom>
              <a:avLst/>
              <a:gdLst>
                <a:gd name="connsiteX0" fmla="*/ 699305 w 695736"/>
                <a:gd name="connsiteY0" fmla="*/ 416975 h 802773"/>
                <a:gd name="connsiteX1" fmla="*/ 697877 w 695736"/>
                <a:gd name="connsiteY1" fmla="*/ 747360 h 802773"/>
                <a:gd name="connsiteX2" fmla="*/ 685211 w 695736"/>
                <a:gd name="connsiteY2" fmla="*/ 775368 h 802773"/>
                <a:gd name="connsiteX3" fmla="*/ 635975 w 695736"/>
                <a:gd name="connsiteY3" fmla="*/ 804803 h 802773"/>
                <a:gd name="connsiteX4" fmla="*/ 648641 w 695736"/>
                <a:gd name="connsiteY4" fmla="*/ 776795 h 802773"/>
                <a:gd name="connsiteX5" fmla="*/ 648641 w 695736"/>
                <a:gd name="connsiteY5" fmla="*/ 446410 h 802773"/>
                <a:gd name="connsiteX6" fmla="*/ 605113 w 695736"/>
                <a:gd name="connsiteY6" fmla="*/ 371841 h 802773"/>
                <a:gd name="connsiteX7" fmla="*/ 45669 w 695736"/>
                <a:gd name="connsiteY7" fmla="*/ 48591 h 802773"/>
                <a:gd name="connsiteX8" fmla="*/ 13380 w 695736"/>
                <a:gd name="connsiteY8" fmla="*/ 44488 h 802773"/>
                <a:gd name="connsiteX9" fmla="*/ 64043 w 695736"/>
                <a:gd name="connsiteY9" fmla="*/ 16301 h 802773"/>
                <a:gd name="connsiteX10" fmla="*/ 94906 w 695736"/>
                <a:gd name="connsiteY10" fmla="*/ 19156 h 802773"/>
                <a:gd name="connsiteX11" fmla="*/ 654349 w 695736"/>
                <a:gd name="connsiteY11" fmla="*/ 342406 h 802773"/>
                <a:gd name="connsiteX12" fmla="*/ 699305 w 695736"/>
                <a:gd name="connsiteY12" fmla="*/ 416975 h 802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736" h="802773">
                  <a:moveTo>
                    <a:pt x="699305" y="416975"/>
                  </a:moveTo>
                  <a:lnTo>
                    <a:pt x="697877" y="747360"/>
                  </a:lnTo>
                  <a:cubicBezTo>
                    <a:pt x="697877" y="761275"/>
                    <a:pt x="692169" y="771265"/>
                    <a:pt x="685211" y="775368"/>
                  </a:cubicBezTo>
                  <a:lnTo>
                    <a:pt x="635975" y="804803"/>
                  </a:lnTo>
                  <a:cubicBezTo>
                    <a:pt x="642932" y="799094"/>
                    <a:pt x="648641" y="790710"/>
                    <a:pt x="648641" y="776795"/>
                  </a:cubicBezTo>
                  <a:lnTo>
                    <a:pt x="648641" y="446410"/>
                  </a:lnTo>
                  <a:cubicBezTo>
                    <a:pt x="648641" y="419651"/>
                    <a:pt x="629017" y="385934"/>
                    <a:pt x="605113" y="371841"/>
                  </a:cubicBezTo>
                  <a:lnTo>
                    <a:pt x="45669" y="48591"/>
                  </a:lnTo>
                  <a:cubicBezTo>
                    <a:pt x="33003" y="41455"/>
                    <a:pt x="21764" y="40207"/>
                    <a:pt x="13380" y="44488"/>
                  </a:cubicBezTo>
                  <a:lnTo>
                    <a:pt x="64043" y="16301"/>
                  </a:lnTo>
                  <a:cubicBezTo>
                    <a:pt x="71001" y="12020"/>
                    <a:pt x="82240" y="12020"/>
                    <a:pt x="94906" y="19156"/>
                  </a:cubicBezTo>
                  <a:lnTo>
                    <a:pt x="654349" y="342406"/>
                  </a:lnTo>
                  <a:cubicBezTo>
                    <a:pt x="679681" y="356499"/>
                    <a:pt x="699305" y="390216"/>
                    <a:pt x="699305" y="416975"/>
                  </a:cubicBezTo>
                  <a:close/>
                </a:path>
              </a:pathLst>
            </a:custGeom>
            <a:solidFill>
              <a:srgbClr val="B27F5E"/>
            </a:solidFill>
            <a:ln w="9525" cap="flat">
              <a:noFill/>
              <a:prstDash val="solid"/>
              <a:miter/>
            </a:ln>
          </p:spPr>
          <p:txBody>
            <a:bodyPr rtlCol="0" anchor="ctr"/>
            <a:lstStyle/>
            <a:p>
              <a:endParaRPr lang="en-US" sz="1000"/>
            </a:p>
          </p:txBody>
        </p:sp>
        <p:sp>
          <p:nvSpPr>
            <p:cNvPr id="157" name="Freeform: Shape 87">
              <a:extLst>
                <a:ext uri="{FF2B5EF4-FFF2-40B4-BE49-F238E27FC236}">
                  <a16:creationId xmlns:a16="http://schemas.microsoft.com/office/drawing/2014/main" id="{069DC942-F4C4-2999-23DD-B1778A4C3B69}"/>
                </a:ext>
              </a:extLst>
            </p:cNvPr>
            <p:cNvSpPr/>
            <p:nvPr/>
          </p:nvSpPr>
          <p:spPr>
            <a:xfrm>
              <a:off x="17212121" y="6378570"/>
              <a:ext cx="660058" cy="784934"/>
            </a:xfrm>
            <a:custGeom>
              <a:avLst/>
              <a:gdLst>
                <a:gd name="connsiteX0" fmla="*/ 618492 w 660057"/>
                <a:gd name="connsiteY0" fmla="*/ 342625 h 784933"/>
                <a:gd name="connsiteX1" fmla="*/ 662377 w 660057"/>
                <a:gd name="connsiteY1" fmla="*/ 417550 h 784933"/>
                <a:gd name="connsiteX2" fmla="*/ 661485 w 660057"/>
                <a:gd name="connsiteY2" fmla="*/ 747579 h 784933"/>
                <a:gd name="connsiteX3" fmla="*/ 617422 w 660057"/>
                <a:gd name="connsiteY3" fmla="*/ 772733 h 784933"/>
                <a:gd name="connsiteX4" fmla="*/ 57264 w 660057"/>
                <a:gd name="connsiteY4" fmla="*/ 449304 h 784933"/>
                <a:gd name="connsiteX5" fmla="*/ 13380 w 660057"/>
                <a:gd name="connsiteY5" fmla="*/ 373487 h 784933"/>
                <a:gd name="connsiteX6" fmla="*/ 14272 w 660057"/>
                <a:gd name="connsiteY6" fmla="*/ 43458 h 784933"/>
                <a:gd name="connsiteX7" fmla="*/ 58335 w 660057"/>
                <a:gd name="connsiteY7" fmla="*/ 19375 h 784933"/>
                <a:gd name="connsiteX8" fmla="*/ 618492 w 660057"/>
                <a:gd name="connsiteY8" fmla="*/ 342625 h 78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0057" h="784933">
                  <a:moveTo>
                    <a:pt x="618492" y="342625"/>
                  </a:moveTo>
                  <a:cubicBezTo>
                    <a:pt x="642754" y="356539"/>
                    <a:pt x="662377" y="390613"/>
                    <a:pt x="662377" y="417550"/>
                  </a:cubicBezTo>
                  <a:lnTo>
                    <a:pt x="661485" y="747579"/>
                  </a:lnTo>
                  <a:cubicBezTo>
                    <a:pt x="661485" y="775409"/>
                    <a:pt x="641683" y="786648"/>
                    <a:pt x="617422" y="772733"/>
                  </a:cubicBezTo>
                  <a:lnTo>
                    <a:pt x="57264" y="449304"/>
                  </a:lnTo>
                  <a:cubicBezTo>
                    <a:pt x="33003" y="435390"/>
                    <a:pt x="13380" y="401138"/>
                    <a:pt x="13380" y="373487"/>
                  </a:cubicBezTo>
                  <a:lnTo>
                    <a:pt x="14272" y="43458"/>
                  </a:lnTo>
                  <a:cubicBezTo>
                    <a:pt x="14272" y="16699"/>
                    <a:pt x="34073" y="5460"/>
                    <a:pt x="58335" y="19375"/>
                  </a:cubicBezTo>
                  <a:lnTo>
                    <a:pt x="618492" y="342625"/>
                  </a:lnTo>
                  <a:close/>
                </a:path>
              </a:pathLst>
            </a:custGeom>
            <a:solidFill>
              <a:srgbClr val="96654D"/>
            </a:solidFill>
            <a:ln w="9525" cap="flat">
              <a:noFill/>
              <a:prstDash val="solid"/>
              <a:miter/>
            </a:ln>
          </p:spPr>
          <p:txBody>
            <a:bodyPr rtlCol="0" anchor="ctr"/>
            <a:lstStyle/>
            <a:p>
              <a:endParaRPr lang="en-US" sz="1000"/>
            </a:p>
          </p:txBody>
        </p:sp>
        <p:sp>
          <p:nvSpPr>
            <p:cNvPr id="158" name="Freeform: Shape 88">
              <a:extLst>
                <a:ext uri="{FF2B5EF4-FFF2-40B4-BE49-F238E27FC236}">
                  <a16:creationId xmlns:a16="http://schemas.microsoft.com/office/drawing/2014/main" id="{8D0A760F-6B7C-BDF1-F782-3403032F513E}"/>
                </a:ext>
              </a:extLst>
            </p:cNvPr>
            <p:cNvSpPr/>
            <p:nvPr/>
          </p:nvSpPr>
          <p:spPr>
            <a:xfrm>
              <a:off x="17305065" y="6680620"/>
              <a:ext cx="445985" cy="820613"/>
            </a:xfrm>
            <a:custGeom>
              <a:avLst/>
              <a:gdLst>
                <a:gd name="connsiteX0" fmla="*/ 355896 w 445985"/>
                <a:gd name="connsiteY0" fmla="*/ 171874 h 820612"/>
                <a:gd name="connsiteX1" fmla="*/ 442596 w 445985"/>
                <a:gd name="connsiteY1" fmla="*/ 322081 h 820612"/>
                <a:gd name="connsiteX2" fmla="*/ 441168 w 445985"/>
                <a:gd name="connsiteY2" fmla="*/ 802139 h 820612"/>
                <a:gd name="connsiteX3" fmla="*/ 421010 w 445985"/>
                <a:gd name="connsiteY3" fmla="*/ 812843 h 820612"/>
                <a:gd name="connsiteX4" fmla="*/ 401743 w 445985"/>
                <a:gd name="connsiteY4" fmla="*/ 779305 h 820612"/>
                <a:gd name="connsiteX5" fmla="*/ 403171 w 445985"/>
                <a:gd name="connsiteY5" fmla="*/ 299247 h 820612"/>
                <a:gd name="connsiteX6" fmla="*/ 355896 w 445985"/>
                <a:gd name="connsiteY6" fmla="*/ 218078 h 820612"/>
                <a:gd name="connsiteX7" fmla="*/ 102041 w 445985"/>
                <a:gd name="connsiteY7" fmla="*/ 71438 h 820612"/>
                <a:gd name="connsiteX8" fmla="*/ 55124 w 445985"/>
                <a:gd name="connsiteY8" fmla="*/ 98197 h 820612"/>
                <a:gd name="connsiteX9" fmla="*/ 53697 w 445985"/>
                <a:gd name="connsiteY9" fmla="*/ 578255 h 820612"/>
                <a:gd name="connsiteX10" fmla="*/ 33538 w 445985"/>
                <a:gd name="connsiteY10" fmla="*/ 588959 h 820612"/>
                <a:gd name="connsiteX11" fmla="*/ 13380 w 445985"/>
                <a:gd name="connsiteY11" fmla="*/ 555064 h 820612"/>
                <a:gd name="connsiteX12" fmla="*/ 14807 w 445985"/>
                <a:gd name="connsiteY12" fmla="*/ 75006 h 820612"/>
                <a:gd name="connsiteX13" fmla="*/ 102041 w 445985"/>
                <a:gd name="connsiteY13" fmla="*/ 25234 h 820612"/>
                <a:gd name="connsiteX14" fmla="*/ 355896 w 445985"/>
                <a:gd name="connsiteY14" fmla="*/ 171874 h 820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985" h="820612">
                  <a:moveTo>
                    <a:pt x="355896" y="171874"/>
                  </a:moveTo>
                  <a:cubicBezTo>
                    <a:pt x="404062" y="199703"/>
                    <a:pt x="442774" y="266779"/>
                    <a:pt x="442596" y="322081"/>
                  </a:cubicBezTo>
                  <a:lnTo>
                    <a:pt x="441168" y="802139"/>
                  </a:lnTo>
                  <a:cubicBezTo>
                    <a:pt x="441168" y="814449"/>
                    <a:pt x="432427" y="819444"/>
                    <a:pt x="421010" y="812843"/>
                  </a:cubicBezTo>
                  <a:cubicBezTo>
                    <a:pt x="410306" y="806599"/>
                    <a:pt x="401565" y="791614"/>
                    <a:pt x="401743" y="779305"/>
                  </a:cubicBezTo>
                  <a:lnTo>
                    <a:pt x="403171" y="299247"/>
                  </a:lnTo>
                  <a:cubicBezTo>
                    <a:pt x="403171" y="269455"/>
                    <a:pt x="381763" y="233063"/>
                    <a:pt x="355896" y="218078"/>
                  </a:cubicBezTo>
                  <a:lnTo>
                    <a:pt x="102041" y="71438"/>
                  </a:lnTo>
                  <a:cubicBezTo>
                    <a:pt x="76174" y="56453"/>
                    <a:pt x="55302" y="68405"/>
                    <a:pt x="55124" y="98197"/>
                  </a:cubicBezTo>
                  <a:lnTo>
                    <a:pt x="53697" y="578255"/>
                  </a:lnTo>
                  <a:cubicBezTo>
                    <a:pt x="53697" y="590564"/>
                    <a:pt x="44242" y="595202"/>
                    <a:pt x="33538" y="588959"/>
                  </a:cubicBezTo>
                  <a:cubicBezTo>
                    <a:pt x="22834" y="582715"/>
                    <a:pt x="13380" y="567373"/>
                    <a:pt x="13380" y="555064"/>
                  </a:cubicBezTo>
                  <a:lnTo>
                    <a:pt x="14807" y="75006"/>
                  </a:lnTo>
                  <a:cubicBezTo>
                    <a:pt x="14985" y="20417"/>
                    <a:pt x="53875" y="-2596"/>
                    <a:pt x="102041" y="25234"/>
                  </a:cubicBezTo>
                  <a:lnTo>
                    <a:pt x="355896" y="171874"/>
                  </a:lnTo>
                  <a:close/>
                </a:path>
              </a:pathLst>
            </a:custGeom>
            <a:solidFill>
              <a:srgbClr val="474756"/>
            </a:solidFill>
            <a:ln w="9525" cap="flat">
              <a:noFill/>
              <a:prstDash val="solid"/>
              <a:miter/>
            </a:ln>
          </p:spPr>
          <p:txBody>
            <a:bodyPr rtlCol="0" anchor="ctr"/>
            <a:lstStyle/>
            <a:p>
              <a:endParaRPr lang="en-US" sz="1000"/>
            </a:p>
          </p:txBody>
        </p:sp>
        <p:sp>
          <p:nvSpPr>
            <p:cNvPr id="159" name="Freeform: Shape 89">
              <a:extLst>
                <a:ext uri="{FF2B5EF4-FFF2-40B4-BE49-F238E27FC236}">
                  <a16:creationId xmlns:a16="http://schemas.microsoft.com/office/drawing/2014/main" id="{AC311EB5-7E08-0C5A-026F-994A4BF99770}"/>
                </a:ext>
              </a:extLst>
            </p:cNvPr>
            <p:cNvSpPr/>
            <p:nvPr/>
          </p:nvSpPr>
          <p:spPr>
            <a:xfrm>
              <a:off x="21385471" y="7331475"/>
              <a:ext cx="338949" cy="214073"/>
            </a:xfrm>
            <a:custGeom>
              <a:avLst/>
              <a:gdLst>
                <a:gd name="connsiteX0" fmla="*/ 13380 w 338948"/>
                <a:gd name="connsiteY0" fmla="*/ 90451 h 214072"/>
                <a:gd name="connsiteX1" fmla="*/ 25154 w 338948"/>
                <a:gd name="connsiteY1" fmla="*/ 192315 h 214072"/>
                <a:gd name="connsiteX2" fmla="*/ 113994 w 338948"/>
                <a:gd name="connsiteY2" fmla="*/ 204624 h 214072"/>
                <a:gd name="connsiteX3" fmla="*/ 183924 w 338948"/>
                <a:gd name="connsiteY3" fmla="*/ 165377 h 214072"/>
                <a:gd name="connsiteX4" fmla="*/ 324677 w 338948"/>
                <a:gd name="connsiteY4" fmla="*/ 66546 h 214072"/>
                <a:gd name="connsiteX5" fmla="*/ 290069 w 338948"/>
                <a:gd name="connsiteY5" fmla="*/ 13385 h 214072"/>
                <a:gd name="connsiteX6" fmla="*/ 148067 w 338948"/>
                <a:gd name="connsiteY6" fmla="*/ 48707 h 214072"/>
                <a:gd name="connsiteX7" fmla="*/ 13380 w 338948"/>
                <a:gd name="connsiteY7" fmla="*/ 90451 h 214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8948" h="214072">
                  <a:moveTo>
                    <a:pt x="13380" y="90451"/>
                  </a:moveTo>
                  <a:cubicBezTo>
                    <a:pt x="13380" y="127379"/>
                    <a:pt x="13380" y="180005"/>
                    <a:pt x="25154" y="192315"/>
                  </a:cubicBezTo>
                  <a:cubicBezTo>
                    <a:pt x="36927" y="204624"/>
                    <a:pt x="87770" y="220322"/>
                    <a:pt x="113994" y="204624"/>
                  </a:cubicBezTo>
                  <a:cubicBezTo>
                    <a:pt x="140218" y="188925"/>
                    <a:pt x="149137" y="165377"/>
                    <a:pt x="183924" y="165377"/>
                  </a:cubicBezTo>
                  <a:cubicBezTo>
                    <a:pt x="218533" y="165377"/>
                    <a:pt x="314687" y="103831"/>
                    <a:pt x="324677" y="66546"/>
                  </a:cubicBezTo>
                  <a:cubicBezTo>
                    <a:pt x="334667" y="29262"/>
                    <a:pt x="311298" y="13028"/>
                    <a:pt x="290069" y="13385"/>
                  </a:cubicBezTo>
                  <a:cubicBezTo>
                    <a:pt x="268840" y="13920"/>
                    <a:pt x="193379" y="32116"/>
                    <a:pt x="148067" y="48707"/>
                  </a:cubicBezTo>
                  <a:cubicBezTo>
                    <a:pt x="102755" y="65476"/>
                    <a:pt x="13380" y="90451"/>
                    <a:pt x="13380" y="90451"/>
                  </a:cubicBezTo>
                  <a:close/>
                </a:path>
              </a:pathLst>
            </a:custGeom>
            <a:solidFill>
              <a:srgbClr val="474756"/>
            </a:solidFill>
            <a:ln w="9525" cap="flat">
              <a:noFill/>
              <a:prstDash val="solid"/>
              <a:miter/>
            </a:ln>
          </p:spPr>
          <p:txBody>
            <a:bodyPr rtlCol="0" anchor="ctr"/>
            <a:lstStyle/>
            <a:p>
              <a:endParaRPr lang="en-US" sz="1000"/>
            </a:p>
          </p:txBody>
        </p:sp>
        <p:sp>
          <p:nvSpPr>
            <p:cNvPr id="160" name="Freeform: Shape 90">
              <a:extLst>
                <a:ext uri="{FF2B5EF4-FFF2-40B4-BE49-F238E27FC236}">
                  <a16:creationId xmlns:a16="http://schemas.microsoft.com/office/drawing/2014/main" id="{6EDC4276-791E-D390-DC85-D10796DB7746}"/>
                </a:ext>
              </a:extLst>
            </p:cNvPr>
            <p:cNvSpPr/>
            <p:nvPr/>
          </p:nvSpPr>
          <p:spPr>
            <a:xfrm>
              <a:off x="21206899" y="7232466"/>
              <a:ext cx="285430" cy="214073"/>
            </a:xfrm>
            <a:custGeom>
              <a:avLst/>
              <a:gdLst>
                <a:gd name="connsiteX0" fmla="*/ 13380 w 285430"/>
                <a:gd name="connsiteY0" fmla="*/ 90630 h 214072"/>
                <a:gd name="connsiteX1" fmla="*/ 23726 w 285430"/>
                <a:gd name="connsiteY1" fmla="*/ 192493 h 214072"/>
                <a:gd name="connsiteX2" fmla="*/ 101863 w 285430"/>
                <a:gd name="connsiteY2" fmla="*/ 204802 h 214072"/>
                <a:gd name="connsiteX3" fmla="*/ 163409 w 285430"/>
                <a:gd name="connsiteY3" fmla="*/ 165377 h 214072"/>
                <a:gd name="connsiteX4" fmla="*/ 287393 w 285430"/>
                <a:gd name="connsiteY4" fmla="*/ 66547 h 214072"/>
                <a:gd name="connsiteX5" fmla="*/ 256888 w 285430"/>
                <a:gd name="connsiteY5" fmla="*/ 13385 h 214072"/>
                <a:gd name="connsiteX6" fmla="*/ 132012 w 285430"/>
                <a:gd name="connsiteY6" fmla="*/ 48708 h 214072"/>
                <a:gd name="connsiteX7" fmla="*/ 13380 w 285430"/>
                <a:gd name="connsiteY7" fmla="*/ 90630 h 214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5430" h="214072">
                  <a:moveTo>
                    <a:pt x="13380" y="90630"/>
                  </a:moveTo>
                  <a:cubicBezTo>
                    <a:pt x="13380" y="127557"/>
                    <a:pt x="13380" y="180184"/>
                    <a:pt x="23726" y="192493"/>
                  </a:cubicBezTo>
                  <a:cubicBezTo>
                    <a:pt x="34073" y="204802"/>
                    <a:pt x="78850" y="220501"/>
                    <a:pt x="101863" y="204802"/>
                  </a:cubicBezTo>
                  <a:cubicBezTo>
                    <a:pt x="125054" y="189104"/>
                    <a:pt x="132904" y="165377"/>
                    <a:pt x="163409" y="165377"/>
                  </a:cubicBezTo>
                  <a:cubicBezTo>
                    <a:pt x="193914" y="165377"/>
                    <a:pt x="278473" y="103831"/>
                    <a:pt x="287393" y="66547"/>
                  </a:cubicBezTo>
                  <a:cubicBezTo>
                    <a:pt x="296313" y="29263"/>
                    <a:pt x="275619" y="13029"/>
                    <a:pt x="256888" y="13385"/>
                  </a:cubicBezTo>
                  <a:cubicBezTo>
                    <a:pt x="238156" y="13920"/>
                    <a:pt x="171794" y="32117"/>
                    <a:pt x="132012" y="48708"/>
                  </a:cubicBezTo>
                  <a:cubicBezTo>
                    <a:pt x="92051" y="65477"/>
                    <a:pt x="13380" y="90630"/>
                    <a:pt x="13380" y="90630"/>
                  </a:cubicBezTo>
                  <a:close/>
                </a:path>
              </a:pathLst>
            </a:custGeom>
            <a:solidFill>
              <a:srgbClr val="474756"/>
            </a:solidFill>
            <a:ln w="9525" cap="flat">
              <a:noFill/>
              <a:prstDash val="solid"/>
              <a:miter/>
            </a:ln>
          </p:spPr>
          <p:txBody>
            <a:bodyPr rtlCol="0" anchor="ctr"/>
            <a:lstStyle/>
            <a:p>
              <a:endParaRPr lang="en-US" sz="1000"/>
            </a:p>
          </p:txBody>
        </p:sp>
        <p:sp>
          <p:nvSpPr>
            <p:cNvPr id="162" name="Freeform: Shape 91">
              <a:extLst>
                <a:ext uri="{FF2B5EF4-FFF2-40B4-BE49-F238E27FC236}">
                  <a16:creationId xmlns:a16="http://schemas.microsoft.com/office/drawing/2014/main" id="{B9B2D319-CE72-3C2B-0837-03C88B8EFCFB}"/>
                </a:ext>
              </a:extLst>
            </p:cNvPr>
            <p:cNvSpPr/>
            <p:nvPr/>
          </p:nvSpPr>
          <p:spPr>
            <a:xfrm>
              <a:off x="21095938" y="6788628"/>
              <a:ext cx="267591" cy="588700"/>
            </a:xfrm>
            <a:custGeom>
              <a:avLst/>
              <a:gdLst>
                <a:gd name="connsiteX0" fmla="*/ 13380 w 267591"/>
                <a:gd name="connsiteY0" fmla="*/ 104182 h 588700"/>
                <a:gd name="connsiteX1" fmla="*/ 114172 w 267591"/>
                <a:gd name="connsiteY1" fmla="*/ 575143 h 588700"/>
                <a:gd name="connsiteX2" fmla="*/ 262417 w 267591"/>
                <a:gd name="connsiteY2" fmla="*/ 513597 h 588700"/>
                <a:gd name="connsiteX3" fmla="*/ 192844 w 267591"/>
                <a:gd name="connsiteY3" fmla="*/ 13380 h 588700"/>
                <a:gd name="connsiteX4" fmla="*/ 13380 w 267591"/>
                <a:gd name="connsiteY4" fmla="*/ 104182 h 588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591" h="588700">
                  <a:moveTo>
                    <a:pt x="13380" y="104182"/>
                  </a:moveTo>
                  <a:cubicBezTo>
                    <a:pt x="23013" y="161625"/>
                    <a:pt x="96868" y="568364"/>
                    <a:pt x="114172" y="575143"/>
                  </a:cubicBezTo>
                  <a:cubicBezTo>
                    <a:pt x="132368" y="582100"/>
                    <a:pt x="264915" y="557303"/>
                    <a:pt x="262417" y="513597"/>
                  </a:cubicBezTo>
                  <a:lnTo>
                    <a:pt x="192844" y="13380"/>
                  </a:lnTo>
                  <a:lnTo>
                    <a:pt x="13380" y="104182"/>
                  </a:lnTo>
                  <a:close/>
                </a:path>
              </a:pathLst>
            </a:custGeom>
            <a:solidFill>
              <a:srgbClr val="1352AB"/>
            </a:solidFill>
            <a:ln w="9525" cap="flat">
              <a:noFill/>
              <a:prstDash val="solid"/>
              <a:miter/>
            </a:ln>
          </p:spPr>
          <p:txBody>
            <a:bodyPr rtlCol="0" anchor="ctr"/>
            <a:lstStyle/>
            <a:p>
              <a:endParaRPr lang="en-US" sz="1000"/>
            </a:p>
          </p:txBody>
        </p:sp>
        <p:sp>
          <p:nvSpPr>
            <p:cNvPr id="164" name="Freeform: Shape 92">
              <a:extLst>
                <a:ext uri="{FF2B5EF4-FFF2-40B4-BE49-F238E27FC236}">
                  <a16:creationId xmlns:a16="http://schemas.microsoft.com/office/drawing/2014/main" id="{0E8C58A2-B6C4-82FE-60DB-07079FE9FDD2}"/>
                </a:ext>
              </a:extLst>
            </p:cNvPr>
            <p:cNvSpPr/>
            <p:nvPr/>
          </p:nvSpPr>
          <p:spPr>
            <a:xfrm>
              <a:off x="21205293" y="6989321"/>
              <a:ext cx="89197" cy="624379"/>
            </a:xfrm>
            <a:custGeom>
              <a:avLst/>
              <a:gdLst>
                <a:gd name="connsiteX0" fmla="*/ 80812 w 89197"/>
                <a:gd name="connsiteY0" fmla="*/ 13558 h 624379"/>
                <a:gd name="connsiteX1" fmla="*/ 80634 w 89197"/>
                <a:gd name="connsiteY1" fmla="*/ 599761 h 624379"/>
                <a:gd name="connsiteX2" fmla="*/ 70822 w 89197"/>
                <a:gd name="connsiteY2" fmla="*/ 613497 h 624379"/>
                <a:gd name="connsiteX3" fmla="*/ 23370 w 89197"/>
                <a:gd name="connsiteY3" fmla="*/ 613497 h 624379"/>
                <a:gd name="connsiteX4" fmla="*/ 13380 w 89197"/>
                <a:gd name="connsiteY4" fmla="*/ 599583 h 624379"/>
                <a:gd name="connsiteX5" fmla="*/ 13558 w 89197"/>
                <a:gd name="connsiteY5" fmla="*/ 13380 h 624379"/>
                <a:gd name="connsiteX6" fmla="*/ 23548 w 89197"/>
                <a:gd name="connsiteY6" fmla="*/ 27294 h 624379"/>
                <a:gd name="connsiteX7" fmla="*/ 71001 w 89197"/>
                <a:gd name="connsiteY7" fmla="*/ 27294 h 624379"/>
                <a:gd name="connsiteX8" fmla="*/ 80812 w 89197"/>
                <a:gd name="connsiteY8" fmla="*/ 13558 h 624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97" h="624379">
                  <a:moveTo>
                    <a:pt x="80812" y="13558"/>
                  </a:moveTo>
                  <a:lnTo>
                    <a:pt x="80634" y="599761"/>
                  </a:lnTo>
                  <a:cubicBezTo>
                    <a:pt x="80634" y="604756"/>
                    <a:pt x="77423" y="609573"/>
                    <a:pt x="70822" y="613497"/>
                  </a:cubicBezTo>
                  <a:cubicBezTo>
                    <a:pt x="57800" y="621168"/>
                    <a:pt x="36393" y="621168"/>
                    <a:pt x="23370" y="613497"/>
                  </a:cubicBezTo>
                  <a:cubicBezTo>
                    <a:pt x="16769" y="609751"/>
                    <a:pt x="13380" y="604578"/>
                    <a:pt x="13380" y="599583"/>
                  </a:cubicBezTo>
                  <a:lnTo>
                    <a:pt x="13558" y="13380"/>
                  </a:lnTo>
                  <a:cubicBezTo>
                    <a:pt x="13558" y="18375"/>
                    <a:pt x="16769" y="23370"/>
                    <a:pt x="23548" y="27294"/>
                  </a:cubicBezTo>
                  <a:cubicBezTo>
                    <a:pt x="36749" y="34966"/>
                    <a:pt x="57978" y="34966"/>
                    <a:pt x="71001" y="27294"/>
                  </a:cubicBezTo>
                  <a:cubicBezTo>
                    <a:pt x="77602" y="23370"/>
                    <a:pt x="80812" y="18553"/>
                    <a:pt x="80812" y="13558"/>
                  </a:cubicBezTo>
                  <a:close/>
                </a:path>
              </a:pathLst>
            </a:custGeom>
            <a:solidFill>
              <a:srgbClr val="545466"/>
            </a:solidFill>
            <a:ln w="9525" cap="flat">
              <a:noFill/>
              <a:prstDash val="solid"/>
              <a:miter/>
            </a:ln>
          </p:spPr>
          <p:txBody>
            <a:bodyPr rtlCol="0" anchor="ctr"/>
            <a:lstStyle/>
            <a:p>
              <a:endParaRPr lang="en-US" sz="1000"/>
            </a:p>
          </p:txBody>
        </p:sp>
        <p:sp>
          <p:nvSpPr>
            <p:cNvPr id="165" name="Freeform: Shape 93">
              <a:extLst>
                <a:ext uri="{FF2B5EF4-FFF2-40B4-BE49-F238E27FC236}">
                  <a16:creationId xmlns:a16="http://schemas.microsoft.com/office/drawing/2014/main" id="{BB7DCF9D-70F3-BEA5-F58B-BF91BF692E26}"/>
                </a:ext>
              </a:extLst>
            </p:cNvPr>
            <p:cNvSpPr/>
            <p:nvPr/>
          </p:nvSpPr>
          <p:spPr>
            <a:xfrm>
              <a:off x="21205538" y="6969832"/>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4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3"/>
                    <a:pt x="83778" y="39113"/>
                    <a:pt x="70756" y="46605"/>
                  </a:cubicBezTo>
                  <a:cubicBezTo>
                    <a:pt x="57733" y="54276"/>
                    <a:pt x="36326" y="54276"/>
                    <a:pt x="23303" y="46605"/>
                  </a:cubicBezTo>
                  <a:cubicBezTo>
                    <a:pt x="10102" y="38934"/>
                    <a:pt x="10102" y="26625"/>
                    <a:pt x="23124" y="19133"/>
                  </a:cubicBezTo>
                  <a:cubicBezTo>
                    <a:pt x="36147"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166" name="Freeform: Shape 94">
              <a:extLst>
                <a:ext uri="{FF2B5EF4-FFF2-40B4-BE49-F238E27FC236}">
                  <a16:creationId xmlns:a16="http://schemas.microsoft.com/office/drawing/2014/main" id="{0F276898-79B9-20C9-2A5B-BDDA8ECB3BB8}"/>
                </a:ext>
              </a:extLst>
            </p:cNvPr>
            <p:cNvSpPr/>
            <p:nvPr/>
          </p:nvSpPr>
          <p:spPr>
            <a:xfrm>
              <a:off x="20675106" y="6676775"/>
              <a:ext cx="89197" cy="624379"/>
            </a:xfrm>
            <a:custGeom>
              <a:avLst/>
              <a:gdLst>
                <a:gd name="connsiteX0" fmla="*/ 80812 w 89197"/>
                <a:gd name="connsiteY0" fmla="*/ 13558 h 624379"/>
                <a:gd name="connsiteX1" fmla="*/ 80634 w 89197"/>
                <a:gd name="connsiteY1" fmla="*/ 599761 h 624379"/>
                <a:gd name="connsiteX2" fmla="*/ 70822 w 89197"/>
                <a:gd name="connsiteY2" fmla="*/ 613497 h 624379"/>
                <a:gd name="connsiteX3" fmla="*/ 23370 w 89197"/>
                <a:gd name="connsiteY3" fmla="*/ 613497 h 624379"/>
                <a:gd name="connsiteX4" fmla="*/ 13380 w 89197"/>
                <a:gd name="connsiteY4" fmla="*/ 599582 h 624379"/>
                <a:gd name="connsiteX5" fmla="*/ 13558 w 89197"/>
                <a:gd name="connsiteY5" fmla="*/ 13380 h 624379"/>
                <a:gd name="connsiteX6" fmla="*/ 23548 w 89197"/>
                <a:gd name="connsiteY6" fmla="*/ 27294 h 624379"/>
                <a:gd name="connsiteX7" fmla="*/ 71001 w 89197"/>
                <a:gd name="connsiteY7" fmla="*/ 27294 h 624379"/>
                <a:gd name="connsiteX8" fmla="*/ 80812 w 89197"/>
                <a:gd name="connsiteY8" fmla="*/ 13558 h 624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97" h="624379">
                  <a:moveTo>
                    <a:pt x="80812" y="13558"/>
                  </a:moveTo>
                  <a:lnTo>
                    <a:pt x="80634" y="599761"/>
                  </a:lnTo>
                  <a:cubicBezTo>
                    <a:pt x="80634" y="604756"/>
                    <a:pt x="77423" y="609573"/>
                    <a:pt x="70822" y="613497"/>
                  </a:cubicBezTo>
                  <a:cubicBezTo>
                    <a:pt x="57800" y="621168"/>
                    <a:pt x="36393" y="621168"/>
                    <a:pt x="23370" y="613497"/>
                  </a:cubicBezTo>
                  <a:cubicBezTo>
                    <a:pt x="16769" y="609751"/>
                    <a:pt x="13380" y="604578"/>
                    <a:pt x="13380" y="599582"/>
                  </a:cubicBezTo>
                  <a:lnTo>
                    <a:pt x="13558" y="13380"/>
                  </a:lnTo>
                  <a:cubicBezTo>
                    <a:pt x="13558" y="18375"/>
                    <a:pt x="16769" y="23370"/>
                    <a:pt x="23548" y="27294"/>
                  </a:cubicBezTo>
                  <a:cubicBezTo>
                    <a:pt x="36749" y="34965"/>
                    <a:pt x="57978" y="34965"/>
                    <a:pt x="71001" y="27294"/>
                  </a:cubicBezTo>
                  <a:cubicBezTo>
                    <a:pt x="77423" y="23370"/>
                    <a:pt x="80812" y="18553"/>
                    <a:pt x="80812" y="13558"/>
                  </a:cubicBezTo>
                  <a:close/>
                </a:path>
              </a:pathLst>
            </a:custGeom>
            <a:solidFill>
              <a:srgbClr val="474756"/>
            </a:solidFill>
            <a:ln w="9525" cap="flat">
              <a:noFill/>
              <a:prstDash val="solid"/>
              <a:miter/>
            </a:ln>
          </p:spPr>
          <p:txBody>
            <a:bodyPr rtlCol="0" anchor="ctr"/>
            <a:lstStyle/>
            <a:p>
              <a:endParaRPr lang="en-US" sz="1000"/>
            </a:p>
          </p:txBody>
        </p:sp>
        <p:sp>
          <p:nvSpPr>
            <p:cNvPr id="167" name="Freeform: Shape 95">
              <a:extLst>
                <a:ext uri="{FF2B5EF4-FFF2-40B4-BE49-F238E27FC236}">
                  <a16:creationId xmlns:a16="http://schemas.microsoft.com/office/drawing/2014/main" id="{A835A6D7-BCA8-0DD4-2710-06C1F61C08D4}"/>
                </a:ext>
              </a:extLst>
            </p:cNvPr>
            <p:cNvSpPr/>
            <p:nvPr/>
          </p:nvSpPr>
          <p:spPr>
            <a:xfrm>
              <a:off x="20675351" y="6657285"/>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4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4"/>
                    <a:pt x="83778" y="39113"/>
                    <a:pt x="70756" y="46605"/>
                  </a:cubicBezTo>
                  <a:cubicBezTo>
                    <a:pt x="57733" y="54277"/>
                    <a:pt x="36326" y="54277"/>
                    <a:pt x="23303" y="46605"/>
                  </a:cubicBezTo>
                  <a:cubicBezTo>
                    <a:pt x="10102" y="38935"/>
                    <a:pt x="10102" y="26625"/>
                    <a:pt x="23124" y="19133"/>
                  </a:cubicBezTo>
                  <a:cubicBezTo>
                    <a:pt x="36147"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168" name="Freeform: Shape 96">
              <a:extLst>
                <a:ext uri="{FF2B5EF4-FFF2-40B4-BE49-F238E27FC236}">
                  <a16:creationId xmlns:a16="http://schemas.microsoft.com/office/drawing/2014/main" id="{51725FB1-A8F3-F6E0-ADF1-8C4828CDBA6E}"/>
                </a:ext>
              </a:extLst>
            </p:cNvPr>
            <p:cNvSpPr/>
            <p:nvPr/>
          </p:nvSpPr>
          <p:spPr>
            <a:xfrm>
              <a:off x="20625513" y="7251917"/>
              <a:ext cx="160555" cy="570861"/>
            </a:xfrm>
            <a:custGeom>
              <a:avLst/>
              <a:gdLst>
                <a:gd name="connsiteX0" fmla="*/ 159127 w 160554"/>
                <a:gd name="connsiteY0" fmla="*/ 13558 h 570860"/>
                <a:gd name="connsiteX1" fmla="*/ 80634 w 160554"/>
                <a:gd name="connsiteY1" fmla="*/ 549989 h 570860"/>
                <a:gd name="connsiteX2" fmla="*/ 70822 w 160554"/>
                <a:gd name="connsiteY2" fmla="*/ 563725 h 570860"/>
                <a:gd name="connsiteX3" fmla="*/ 23370 w 160554"/>
                <a:gd name="connsiteY3" fmla="*/ 563725 h 570860"/>
                <a:gd name="connsiteX4" fmla="*/ 13380 w 160554"/>
                <a:gd name="connsiteY4" fmla="*/ 549811 h 570860"/>
                <a:gd name="connsiteX5" fmla="*/ 91873 w 160554"/>
                <a:gd name="connsiteY5" fmla="*/ 13380 h 570860"/>
                <a:gd name="connsiteX6" fmla="*/ 101863 w 160554"/>
                <a:gd name="connsiteY6" fmla="*/ 27294 h 570860"/>
                <a:gd name="connsiteX7" fmla="*/ 149316 w 160554"/>
                <a:gd name="connsiteY7" fmla="*/ 27294 h 570860"/>
                <a:gd name="connsiteX8" fmla="*/ 159127 w 160554"/>
                <a:gd name="connsiteY8" fmla="*/ 13558 h 57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554" h="570860">
                  <a:moveTo>
                    <a:pt x="159127" y="13558"/>
                  </a:moveTo>
                  <a:lnTo>
                    <a:pt x="80634" y="549989"/>
                  </a:lnTo>
                  <a:cubicBezTo>
                    <a:pt x="80634" y="554984"/>
                    <a:pt x="77423" y="559801"/>
                    <a:pt x="70822" y="563725"/>
                  </a:cubicBezTo>
                  <a:cubicBezTo>
                    <a:pt x="57800" y="571396"/>
                    <a:pt x="36393" y="571396"/>
                    <a:pt x="23370" y="563725"/>
                  </a:cubicBezTo>
                  <a:cubicBezTo>
                    <a:pt x="16769" y="559979"/>
                    <a:pt x="13380" y="554806"/>
                    <a:pt x="13380" y="549811"/>
                  </a:cubicBezTo>
                  <a:lnTo>
                    <a:pt x="91873" y="13380"/>
                  </a:lnTo>
                  <a:cubicBezTo>
                    <a:pt x="91873" y="18375"/>
                    <a:pt x="95084" y="23370"/>
                    <a:pt x="101863" y="27294"/>
                  </a:cubicBezTo>
                  <a:cubicBezTo>
                    <a:pt x="115064" y="34966"/>
                    <a:pt x="136293" y="34966"/>
                    <a:pt x="149316" y="27294"/>
                  </a:cubicBezTo>
                  <a:cubicBezTo>
                    <a:pt x="155916" y="23370"/>
                    <a:pt x="159127" y="18375"/>
                    <a:pt x="159127" y="13558"/>
                  </a:cubicBezTo>
                  <a:close/>
                </a:path>
              </a:pathLst>
            </a:custGeom>
            <a:solidFill>
              <a:srgbClr val="474756"/>
            </a:solidFill>
            <a:ln w="9525" cap="flat">
              <a:noFill/>
              <a:prstDash val="solid"/>
              <a:miter/>
            </a:ln>
          </p:spPr>
          <p:txBody>
            <a:bodyPr rtlCol="0" anchor="ctr"/>
            <a:lstStyle/>
            <a:p>
              <a:endParaRPr lang="en-US" sz="1000"/>
            </a:p>
          </p:txBody>
        </p:sp>
        <p:sp>
          <p:nvSpPr>
            <p:cNvPr id="169" name="Freeform: Shape 97">
              <a:extLst>
                <a:ext uri="{FF2B5EF4-FFF2-40B4-BE49-F238E27FC236}">
                  <a16:creationId xmlns:a16="http://schemas.microsoft.com/office/drawing/2014/main" id="{94D7BB6B-C539-3AA6-C697-3BB9ED5F85F7}"/>
                </a:ext>
              </a:extLst>
            </p:cNvPr>
            <p:cNvSpPr/>
            <p:nvPr/>
          </p:nvSpPr>
          <p:spPr>
            <a:xfrm>
              <a:off x="20704251" y="7232428"/>
              <a:ext cx="89197" cy="53518"/>
            </a:xfrm>
            <a:custGeom>
              <a:avLst/>
              <a:gdLst>
                <a:gd name="connsiteX0" fmla="*/ 70577 w 89197"/>
                <a:gd name="connsiteY0" fmla="*/ 19133 h 53518"/>
                <a:gd name="connsiteX1" fmla="*/ 70756 w 89197"/>
                <a:gd name="connsiteY1" fmla="*/ 46605 h 53518"/>
                <a:gd name="connsiteX2" fmla="*/ 23303 w 89197"/>
                <a:gd name="connsiteY2" fmla="*/ 46605 h 53518"/>
                <a:gd name="connsiteX3" fmla="*/ 23124 w 89197"/>
                <a:gd name="connsiteY3" fmla="*/ 19133 h 53518"/>
                <a:gd name="connsiteX4" fmla="*/ 70577 w 89197"/>
                <a:gd name="connsiteY4" fmla="*/ 19133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9133"/>
                  </a:moveTo>
                  <a:cubicBezTo>
                    <a:pt x="83778" y="26803"/>
                    <a:pt x="83778" y="39113"/>
                    <a:pt x="70756" y="46605"/>
                  </a:cubicBezTo>
                  <a:cubicBezTo>
                    <a:pt x="57733" y="54276"/>
                    <a:pt x="36325" y="54276"/>
                    <a:pt x="23303" y="46605"/>
                  </a:cubicBezTo>
                  <a:cubicBezTo>
                    <a:pt x="10102" y="38934"/>
                    <a:pt x="10102" y="26625"/>
                    <a:pt x="23124" y="19133"/>
                  </a:cubicBezTo>
                  <a:cubicBezTo>
                    <a:pt x="35969" y="11462"/>
                    <a:pt x="57376" y="11462"/>
                    <a:pt x="70577" y="19133"/>
                  </a:cubicBezTo>
                  <a:close/>
                </a:path>
              </a:pathLst>
            </a:custGeom>
            <a:solidFill>
              <a:srgbClr val="474756"/>
            </a:solidFill>
            <a:ln w="9525" cap="flat">
              <a:noFill/>
              <a:prstDash val="solid"/>
              <a:miter/>
            </a:ln>
          </p:spPr>
          <p:txBody>
            <a:bodyPr rtlCol="0" anchor="ctr"/>
            <a:lstStyle/>
            <a:p>
              <a:endParaRPr lang="en-US" sz="1000"/>
            </a:p>
          </p:txBody>
        </p:sp>
        <p:sp>
          <p:nvSpPr>
            <p:cNvPr id="170" name="Freeform: Shape 98">
              <a:extLst>
                <a:ext uri="{FF2B5EF4-FFF2-40B4-BE49-F238E27FC236}">
                  <a16:creationId xmlns:a16="http://schemas.microsoft.com/office/drawing/2014/main" id="{D4C44C2D-8E91-B05B-7381-7B471FD99875}"/>
                </a:ext>
              </a:extLst>
            </p:cNvPr>
            <p:cNvSpPr/>
            <p:nvPr/>
          </p:nvSpPr>
          <p:spPr>
            <a:xfrm>
              <a:off x="20171678" y="6993246"/>
              <a:ext cx="160555" cy="570861"/>
            </a:xfrm>
            <a:custGeom>
              <a:avLst/>
              <a:gdLst>
                <a:gd name="connsiteX0" fmla="*/ 159128 w 160554"/>
                <a:gd name="connsiteY0" fmla="*/ 13558 h 570860"/>
                <a:gd name="connsiteX1" fmla="*/ 80634 w 160554"/>
                <a:gd name="connsiteY1" fmla="*/ 549989 h 570860"/>
                <a:gd name="connsiteX2" fmla="*/ 70822 w 160554"/>
                <a:gd name="connsiteY2" fmla="*/ 563725 h 570860"/>
                <a:gd name="connsiteX3" fmla="*/ 23370 w 160554"/>
                <a:gd name="connsiteY3" fmla="*/ 563725 h 570860"/>
                <a:gd name="connsiteX4" fmla="*/ 13380 w 160554"/>
                <a:gd name="connsiteY4" fmla="*/ 549811 h 570860"/>
                <a:gd name="connsiteX5" fmla="*/ 91873 w 160554"/>
                <a:gd name="connsiteY5" fmla="*/ 13380 h 570860"/>
                <a:gd name="connsiteX6" fmla="*/ 101863 w 160554"/>
                <a:gd name="connsiteY6" fmla="*/ 27294 h 570860"/>
                <a:gd name="connsiteX7" fmla="*/ 149316 w 160554"/>
                <a:gd name="connsiteY7" fmla="*/ 27294 h 570860"/>
                <a:gd name="connsiteX8" fmla="*/ 159128 w 160554"/>
                <a:gd name="connsiteY8" fmla="*/ 13558 h 57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554" h="570860">
                  <a:moveTo>
                    <a:pt x="159128" y="13558"/>
                  </a:moveTo>
                  <a:lnTo>
                    <a:pt x="80634" y="549989"/>
                  </a:lnTo>
                  <a:cubicBezTo>
                    <a:pt x="80634" y="554984"/>
                    <a:pt x="77423" y="559801"/>
                    <a:pt x="70822" y="563725"/>
                  </a:cubicBezTo>
                  <a:cubicBezTo>
                    <a:pt x="57800" y="571396"/>
                    <a:pt x="36393" y="571396"/>
                    <a:pt x="23370" y="563725"/>
                  </a:cubicBezTo>
                  <a:cubicBezTo>
                    <a:pt x="16769" y="559979"/>
                    <a:pt x="13380" y="554806"/>
                    <a:pt x="13380" y="549811"/>
                  </a:cubicBezTo>
                  <a:lnTo>
                    <a:pt x="91873" y="13380"/>
                  </a:lnTo>
                  <a:cubicBezTo>
                    <a:pt x="91873" y="18375"/>
                    <a:pt x="95084" y="23370"/>
                    <a:pt x="101863" y="27294"/>
                  </a:cubicBezTo>
                  <a:cubicBezTo>
                    <a:pt x="115064" y="34966"/>
                    <a:pt x="136293" y="34966"/>
                    <a:pt x="149316" y="27294"/>
                  </a:cubicBezTo>
                  <a:cubicBezTo>
                    <a:pt x="155738" y="23370"/>
                    <a:pt x="159128" y="18553"/>
                    <a:pt x="159128" y="13558"/>
                  </a:cubicBezTo>
                  <a:close/>
                </a:path>
              </a:pathLst>
            </a:custGeom>
            <a:solidFill>
              <a:srgbClr val="474756"/>
            </a:solidFill>
            <a:ln w="9525" cap="flat">
              <a:noFill/>
              <a:prstDash val="solid"/>
              <a:miter/>
            </a:ln>
          </p:spPr>
          <p:txBody>
            <a:bodyPr rtlCol="0" anchor="ctr"/>
            <a:lstStyle/>
            <a:p>
              <a:endParaRPr lang="en-US" sz="1000"/>
            </a:p>
          </p:txBody>
        </p:sp>
        <p:sp>
          <p:nvSpPr>
            <p:cNvPr id="171" name="Freeform: Shape 99">
              <a:extLst>
                <a:ext uri="{FF2B5EF4-FFF2-40B4-BE49-F238E27FC236}">
                  <a16:creationId xmlns:a16="http://schemas.microsoft.com/office/drawing/2014/main" id="{215E0AF6-4785-0A6E-4EDB-189C8FE3D87A}"/>
                </a:ext>
              </a:extLst>
            </p:cNvPr>
            <p:cNvSpPr/>
            <p:nvPr/>
          </p:nvSpPr>
          <p:spPr>
            <a:xfrm>
              <a:off x="20250238" y="6973890"/>
              <a:ext cx="89197" cy="53518"/>
            </a:xfrm>
            <a:custGeom>
              <a:avLst/>
              <a:gdLst>
                <a:gd name="connsiteX0" fmla="*/ 70577 w 89197"/>
                <a:gd name="connsiteY0" fmla="*/ 18999 h 53518"/>
                <a:gd name="connsiteX1" fmla="*/ 70756 w 89197"/>
                <a:gd name="connsiteY1" fmla="*/ 46472 h 53518"/>
                <a:gd name="connsiteX2" fmla="*/ 23303 w 89197"/>
                <a:gd name="connsiteY2" fmla="*/ 46472 h 53518"/>
                <a:gd name="connsiteX3" fmla="*/ 23125 w 89197"/>
                <a:gd name="connsiteY3" fmla="*/ 18999 h 53518"/>
                <a:gd name="connsiteX4" fmla="*/ 70577 w 89197"/>
                <a:gd name="connsiteY4" fmla="*/ 18999 h 53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197" h="53518">
                  <a:moveTo>
                    <a:pt x="70577" y="18999"/>
                  </a:moveTo>
                  <a:cubicBezTo>
                    <a:pt x="83778" y="26670"/>
                    <a:pt x="83778" y="38979"/>
                    <a:pt x="70756" y="46472"/>
                  </a:cubicBezTo>
                  <a:cubicBezTo>
                    <a:pt x="57733" y="54143"/>
                    <a:pt x="36326" y="54143"/>
                    <a:pt x="23303" y="46472"/>
                  </a:cubicBezTo>
                  <a:cubicBezTo>
                    <a:pt x="10102" y="38801"/>
                    <a:pt x="10102" y="26492"/>
                    <a:pt x="23125" y="18999"/>
                  </a:cubicBezTo>
                  <a:cubicBezTo>
                    <a:pt x="36147" y="11506"/>
                    <a:pt x="57376" y="11506"/>
                    <a:pt x="70577" y="18999"/>
                  </a:cubicBezTo>
                  <a:close/>
                </a:path>
              </a:pathLst>
            </a:custGeom>
            <a:solidFill>
              <a:srgbClr val="474756"/>
            </a:solidFill>
            <a:ln w="9525" cap="flat">
              <a:noFill/>
              <a:prstDash val="solid"/>
              <a:miter/>
            </a:ln>
          </p:spPr>
          <p:txBody>
            <a:bodyPr rtlCol="0" anchor="ctr"/>
            <a:lstStyle/>
            <a:p>
              <a:endParaRPr lang="en-US" sz="1000"/>
            </a:p>
          </p:txBody>
        </p:sp>
        <p:sp>
          <p:nvSpPr>
            <p:cNvPr id="172" name="Freeform: Shape 100">
              <a:extLst>
                <a:ext uri="{FF2B5EF4-FFF2-40B4-BE49-F238E27FC236}">
                  <a16:creationId xmlns:a16="http://schemas.microsoft.com/office/drawing/2014/main" id="{28BD5A19-FCF7-8A7A-7178-4501D9916B69}"/>
                </a:ext>
              </a:extLst>
            </p:cNvPr>
            <p:cNvSpPr/>
            <p:nvPr/>
          </p:nvSpPr>
          <p:spPr>
            <a:xfrm>
              <a:off x="20617574" y="7189122"/>
              <a:ext cx="374627" cy="231912"/>
            </a:xfrm>
            <a:custGeom>
              <a:avLst/>
              <a:gdLst>
                <a:gd name="connsiteX0" fmla="*/ 21497 w 374627"/>
                <a:gd name="connsiteY0" fmla="*/ 191775 h 231912"/>
                <a:gd name="connsiteX1" fmla="*/ 21319 w 374627"/>
                <a:gd name="connsiteY1" fmla="*/ 214966 h 231912"/>
                <a:gd name="connsiteX2" fmla="*/ 61457 w 374627"/>
                <a:gd name="connsiteY2" fmla="*/ 214966 h 231912"/>
                <a:gd name="connsiteX3" fmla="*/ 362051 w 374627"/>
                <a:gd name="connsiteY3" fmla="*/ 41388 h 231912"/>
                <a:gd name="connsiteX4" fmla="*/ 362230 w 374627"/>
                <a:gd name="connsiteY4" fmla="*/ 18197 h 231912"/>
                <a:gd name="connsiteX5" fmla="*/ 322091 w 374627"/>
                <a:gd name="connsiteY5" fmla="*/ 18197 h 231912"/>
                <a:gd name="connsiteX6" fmla="*/ 21497 w 374627"/>
                <a:gd name="connsiteY6" fmla="*/ 191775 h 23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627" h="231912">
                  <a:moveTo>
                    <a:pt x="21497" y="191775"/>
                  </a:moveTo>
                  <a:cubicBezTo>
                    <a:pt x="10793" y="198018"/>
                    <a:pt x="10615" y="208722"/>
                    <a:pt x="21319" y="214966"/>
                  </a:cubicBezTo>
                  <a:cubicBezTo>
                    <a:pt x="32022" y="221209"/>
                    <a:pt x="50754" y="221209"/>
                    <a:pt x="61457" y="214966"/>
                  </a:cubicBezTo>
                  <a:lnTo>
                    <a:pt x="362051" y="41388"/>
                  </a:lnTo>
                  <a:cubicBezTo>
                    <a:pt x="373647" y="34788"/>
                    <a:pt x="372933" y="24441"/>
                    <a:pt x="362230" y="18197"/>
                  </a:cubicBezTo>
                  <a:cubicBezTo>
                    <a:pt x="351526" y="11954"/>
                    <a:pt x="333687" y="11596"/>
                    <a:pt x="322091" y="18197"/>
                  </a:cubicBezTo>
                  <a:lnTo>
                    <a:pt x="21497" y="191775"/>
                  </a:lnTo>
                  <a:close/>
                </a:path>
              </a:pathLst>
            </a:custGeom>
            <a:solidFill>
              <a:srgbClr val="474756"/>
            </a:solidFill>
            <a:ln w="9525" cap="flat">
              <a:noFill/>
              <a:prstDash val="solid"/>
              <a:miter/>
            </a:ln>
          </p:spPr>
          <p:txBody>
            <a:bodyPr rtlCol="0" anchor="ctr"/>
            <a:lstStyle/>
            <a:p>
              <a:endParaRPr lang="en-US" sz="1000"/>
            </a:p>
          </p:txBody>
        </p:sp>
        <p:sp>
          <p:nvSpPr>
            <p:cNvPr id="173" name="Freeform: Shape 101">
              <a:extLst>
                <a:ext uri="{FF2B5EF4-FFF2-40B4-BE49-F238E27FC236}">
                  <a16:creationId xmlns:a16="http://schemas.microsoft.com/office/drawing/2014/main" id="{D1B4EB7E-3D1B-D367-A486-70814F603AC7}"/>
                </a:ext>
              </a:extLst>
            </p:cNvPr>
            <p:cNvSpPr/>
            <p:nvPr/>
          </p:nvSpPr>
          <p:spPr>
            <a:xfrm>
              <a:off x="20228496" y="6964345"/>
              <a:ext cx="374627" cy="231912"/>
            </a:xfrm>
            <a:custGeom>
              <a:avLst/>
              <a:gdLst>
                <a:gd name="connsiteX0" fmla="*/ 21497 w 374627"/>
                <a:gd name="connsiteY0" fmla="*/ 191774 h 231912"/>
                <a:gd name="connsiteX1" fmla="*/ 21319 w 374627"/>
                <a:gd name="connsiteY1" fmla="*/ 214966 h 231912"/>
                <a:gd name="connsiteX2" fmla="*/ 61457 w 374627"/>
                <a:gd name="connsiteY2" fmla="*/ 214966 h 231912"/>
                <a:gd name="connsiteX3" fmla="*/ 362051 w 374627"/>
                <a:gd name="connsiteY3" fmla="*/ 41388 h 231912"/>
                <a:gd name="connsiteX4" fmla="*/ 362230 w 374627"/>
                <a:gd name="connsiteY4" fmla="*/ 18197 h 231912"/>
                <a:gd name="connsiteX5" fmla="*/ 322091 w 374627"/>
                <a:gd name="connsiteY5" fmla="*/ 18197 h 231912"/>
                <a:gd name="connsiteX6" fmla="*/ 21497 w 374627"/>
                <a:gd name="connsiteY6" fmla="*/ 191774 h 23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4627" h="231912">
                  <a:moveTo>
                    <a:pt x="21497" y="191774"/>
                  </a:moveTo>
                  <a:cubicBezTo>
                    <a:pt x="10793" y="198018"/>
                    <a:pt x="10615" y="208722"/>
                    <a:pt x="21319" y="214966"/>
                  </a:cubicBezTo>
                  <a:cubicBezTo>
                    <a:pt x="32022" y="221209"/>
                    <a:pt x="50754" y="221209"/>
                    <a:pt x="61457" y="214966"/>
                  </a:cubicBezTo>
                  <a:lnTo>
                    <a:pt x="362051" y="41388"/>
                  </a:lnTo>
                  <a:cubicBezTo>
                    <a:pt x="373647" y="34788"/>
                    <a:pt x="372933" y="24441"/>
                    <a:pt x="362230" y="18197"/>
                  </a:cubicBezTo>
                  <a:cubicBezTo>
                    <a:pt x="351526" y="11953"/>
                    <a:pt x="333687" y="11596"/>
                    <a:pt x="322091" y="18197"/>
                  </a:cubicBezTo>
                  <a:lnTo>
                    <a:pt x="21497" y="191774"/>
                  </a:lnTo>
                  <a:close/>
                </a:path>
              </a:pathLst>
            </a:custGeom>
            <a:solidFill>
              <a:srgbClr val="474756"/>
            </a:solidFill>
            <a:ln w="9525" cap="flat">
              <a:noFill/>
              <a:prstDash val="solid"/>
              <a:miter/>
            </a:ln>
          </p:spPr>
          <p:txBody>
            <a:bodyPr rtlCol="0" anchor="ctr"/>
            <a:lstStyle/>
            <a:p>
              <a:endParaRPr lang="en-US" sz="1000"/>
            </a:p>
          </p:txBody>
        </p:sp>
        <p:sp>
          <p:nvSpPr>
            <p:cNvPr id="174" name="Freeform: Shape 102">
              <a:extLst>
                <a:ext uri="{FF2B5EF4-FFF2-40B4-BE49-F238E27FC236}">
                  <a16:creationId xmlns:a16="http://schemas.microsoft.com/office/drawing/2014/main" id="{0C760B48-4EB8-2754-2D68-E6657A1180E7}"/>
                </a:ext>
              </a:extLst>
            </p:cNvPr>
            <p:cNvSpPr/>
            <p:nvPr/>
          </p:nvSpPr>
          <p:spPr>
            <a:xfrm>
              <a:off x="20217526" y="6940085"/>
              <a:ext cx="1106043" cy="392467"/>
            </a:xfrm>
            <a:custGeom>
              <a:avLst/>
              <a:gdLst>
                <a:gd name="connsiteX0" fmla="*/ 1098015 w 1106042"/>
                <a:gd name="connsiteY0" fmla="*/ 76531 h 392466"/>
                <a:gd name="connsiteX1" fmla="*/ 1098015 w 1106042"/>
                <a:gd name="connsiteY1" fmla="*/ 134687 h 392466"/>
                <a:gd name="connsiteX2" fmla="*/ 1070007 w 1106042"/>
                <a:gd name="connsiteY2" fmla="*/ 168404 h 392466"/>
                <a:gd name="connsiteX3" fmla="*/ 610286 w 1106042"/>
                <a:gd name="connsiteY3" fmla="*/ 380336 h 392466"/>
                <a:gd name="connsiteX4" fmla="*/ 510385 w 1106042"/>
                <a:gd name="connsiteY4" fmla="*/ 377482 h 392466"/>
                <a:gd name="connsiteX5" fmla="*/ 35679 w 1106042"/>
                <a:gd name="connsiteY5" fmla="*/ 103112 h 392466"/>
                <a:gd name="connsiteX6" fmla="*/ 13380 w 1106042"/>
                <a:gd name="connsiteY6" fmla="*/ 72249 h 392466"/>
                <a:gd name="connsiteX7" fmla="*/ 13380 w 1106042"/>
                <a:gd name="connsiteY7" fmla="*/ 13380 h 392466"/>
                <a:gd name="connsiteX8" fmla="*/ 35679 w 1106042"/>
                <a:gd name="connsiteY8" fmla="*/ 44241 h 392466"/>
                <a:gd name="connsiteX9" fmla="*/ 510385 w 1106042"/>
                <a:gd name="connsiteY9" fmla="*/ 318611 h 392466"/>
                <a:gd name="connsiteX10" fmla="*/ 610286 w 1106042"/>
                <a:gd name="connsiteY10" fmla="*/ 322180 h 392466"/>
                <a:gd name="connsiteX11" fmla="*/ 1070007 w 1106042"/>
                <a:gd name="connsiteY11" fmla="*/ 110247 h 392466"/>
                <a:gd name="connsiteX12" fmla="*/ 1098015 w 1106042"/>
                <a:gd name="connsiteY12" fmla="*/ 76531 h 39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06042" h="392466">
                  <a:moveTo>
                    <a:pt x="1098015" y="76531"/>
                  </a:moveTo>
                  <a:lnTo>
                    <a:pt x="1098015" y="134687"/>
                  </a:lnTo>
                  <a:cubicBezTo>
                    <a:pt x="1098015" y="147710"/>
                    <a:pt x="1088739" y="159841"/>
                    <a:pt x="1070007" y="168404"/>
                  </a:cubicBezTo>
                  <a:lnTo>
                    <a:pt x="610286" y="380336"/>
                  </a:lnTo>
                  <a:cubicBezTo>
                    <a:pt x="580137" y="393894"/>
                    <a:pt x="537680" y="393359"/>
                    <a:pt x="510385" y="377482"/>
                  </a:cubicBezTo>
                  <a:lnTo>
                    <a:pt x="35679" y="103112"/>
                  </a:lnTo>
                  <a:cubicBezTo>
                    <a:pt x="20515" y="94549"/>
                    <a:pt x="13380" y="83667"/>
                    <a:pt x="13380" y="72249"/>
                  </a:cubicBezTo>
                  <a:lnTo>
                    <a:pt x="13380" y="13380"/>
                  </a:lnTo>
                  <a:cubicBezTo>
                    <a:pt x="13380" y="24796"/>
                    <a:pt x="20515" y="36392"/>
                    <a:pt x="35679" y="44241"/>
                  </a:cubicBezTo>
                  <a:lnTo>
                    <a:pt x="510385" y="318611"/>
                  </a:lnTo>
                  <a:cubicBezTo>
                    <a:pt x="537680" y="334489"/>
                    <a:pt x="580137" y="335916"/>
                    <a:pt x="610286" y="322180"/>
                  </a:cubicBezTo>
                  <a:lnTo>
                    <a:pt x="1070007" y="110247"/>
                  </a:lnTo>
                  <a:cubicBezTo>
                    <a:pt x="1088739" y="101684"/>
                    <a:pt x="1098015" y="88662"/>
                    <a:pt x="1098015" y="76531"/>
                  </a:cubicBezTo>
                  <a:close/>
                </a:path>
              </a:pathLst>
            </a:custGeom>
            <a:solidFill>
              <a:srgbClr val="96654D"/>
            </a:solidFill>
            <a:ln w="9525" cap="flat">
              <a:noFill/>
              <a:prstDash val="solid"/>
              <a:miter/>
            </a:ln>
          </p:spPr>
          <p:txBody>
            <a:bodyPr rtlCol="0" anchor="ctr"/>
            <a:lstStyle/>
            <a:p>
              <a:endParaRPr lang="en-US" sz="1000"/>
            </a:p>
          </p:txBody>
        </p:sp>
        <p:sp>
          <p:nvSpPr>
            <p:cNvPr id="175" name="Freeform: Shape 103">
              <a:extLst>
                <a:ext uri="{FF2B5EF4-FFF2-40B4-BE49-F238E27FC236}">
                  <a16:creationId xmlns:a16="http://schemas.microsoft.com/office/drawing/2014/main" id="{399A602D-E6EE-B19D-A55B-361CCB747526}"/>
                </a:ext>
              </a:extLst>
            </p:cNvPr>
            <p:cNvSpPr/>
            <p:nvPr/>
          </p:nvSpPr>
          <p:spPr>
            <a:xfrm>
              <a:off x="20218077" y="6630769"/>
              <a:ext cx="1106043" cy="642218"/>
            </a:xfrm>
            <a:custGeom>
              <a:avLst/>
              <a:gdLst>
                <a:gd name="connsiteX0" fmla="*/ 1076057 w 1106042"/>
                <a:gd name="connsiteY0" fmla="*/ 355698 h 642218"/>
                <a:gd name="connsiteX1" fmla="*/ 1069991 w 1106042"/>
                <a:gd name="connsiteY1" fmla="*/ 420277 h 642218"/>
                <a:gd name="connsiteX2" fmla="*/ 610448 w 1106042"/>
                <a:gd name="connsiteY2" fmla="*/ 632031 h 642218"/>
                <a:gd name="connsiteX3" fmla="*/ 510726 w 1106042"/>
                <a:gd name="connsiteY3" fmla="*/ 628820 h 642218"/>
                <a:gd name="connsiteX4" fmla="*/ 35662 w 1106042"/>
                <a:gd name="connsiteY4" fmla="*/ 354450 h 642218"/>
                <a:gd name="connsiteX5" fmla="*/ 29775 w 1106042"/>
                <a:gd name="connsiteY5" fmla="*/ 296650 h 642218"/>
                <a:gd name="connsiteX6" fmla="*/ 393878 w 1106042"/>
                <a:gd name="connsiteY6" fmla="*/ 29772 h 642218"/>
                <a:gd name="connsiteX7" fmla="*/ 505374 w 1106042"/>
                <a:gd name="connsiteY7" fmla="*/ 26026 h 642218"/>
                <a:gd name="connsiteX8" fmla="*/ 1076057 w 1106042"/>
                <a:gd name="connsiteY8" fmla="*/ 355698 h 64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6042" h="642218">
                  <a:moveTo>
                    <a:pt x="1076057" y="355698"/>
                  </a:moveTo>
                  <a:cubicBezTo>
                    <a:pt x="1107632" y="373894"/>
                    <a:pt x="1105135" y="404221"/>
                    <a:pt x="1069991" y="420277"/>
                  </a:cubicBezTo>
                  <a:lnTo>
                    <a:pt x="610448" y="632031"/>
                  </a:lnTo>
                  <a:cubicBezTo>
                    <a:pt x="580299" y="645767"/>
                    <a:pt x="537842" y="644518"/>
                    <a:pt x="510726" y="628820"/>
                  </a:cubicBezTo>
                  <a:lnTo>
                    <a:pt x="35662" y="354450"/>
                  </a:lnTo>
                  <a:cubicBezTo>
                    <a:pt x="8546" y="338751"/>
                    <a:pt x="5692" y="313954"/>
                    <a:pt x="29775" y="296650"/>
                  </a:cubicBezTo>
                  <a:lnTo>
                    <a:pt x="393878" y="29772"/>
                  </a:lnTo>
                  <a:cubicBezTo>
                    <a:pt x="421707" y="9436"/>
                    <a:pt x="473798" y="7830"/>
                    <a:pt x="505374" y="26026"/>
                  </a:cubicBezTo>
                  <a:lnTo>
                    <a:pt x="1076057" y="355698"/>
                  </a:lnTo>
                  <a:close/>
                </a:path>
              </a:pathLst>
            </a:custGeom>
            <a:solidFill>
              <a:srgbClr val="B27F5E"/>
            </a:solidFill>
            <a:ln w="9525" cap="flat">
              <a:noFill/>
              <a:prstDash val="solid"/>
              <a:miter/>
            </a:ln>
          </p:spPr>
          <p:txBody>
            <a:bodyPr rtlCol="0" anchor="ctr"/>
            <a:lstStyle/>
            <a:p>
              <a:endParaRPr lang="en-US" sz="1000"/>
            </a:p>
          </p:txBody>
        </p:sp>
        <p:sp>
          <p:nvSpPr>
            <p:cNvPr id="176" name="Freeform: Shape 104">
              <a:extLst>
                <a:ext uri="{FF2B5EF4-FFF2-40B4-BE49-F238E27FC236}">
                  <a16:creationId xmlns:a16="http://schemas.microsoft.com/office/drawing/2014/main" id="{53298B9C-D213-6ACB-FD77-00A9A00DD6DC}"/>
                </a:ext>
              </a:extLst>
            </p:cNvPr>
            <p:cNvSpPr/>
            <p:nvPr/>
          </p:nvSpPr>
          <p:spPr>
            <a:xfrm>
              <a:off x="20537815" y="6519842"/>
              <a:ext cx="731416" cy="463824"/>
            </a:xfrm>
            <a:custGeom>
              <a:avLst/>
              <a:gdLst>
                <a:gd name="connsiteX0" fmla="*/ 720996 w 731415"/>
                <a:gd name="connsiteY0" fmla="*/ 202423 h 463824"/>
                <a:gd name="connsiteX1" fmla="*/ 597905 w 731415"/>
                <a:gd name="connsiteY1" fmla="*/ 24743 h 463824"/>
                <a:gd name="connsiteX2" fmla="*/ 535110 w 731415"/>
                <a:gd name="connsiteY2" fmla="*/ 14039 h 463824"/>
                <a:gd name="connsiteX3" fmla="*/ 22941 w 731415"/>
                <a:gd name="connsiteY3" fmla="*/ 187260 h 463824"/>
                <a:gd name="connsiteX4" fmla="*/ 36498 w 731415"/>
                <a:gd name="connsiteY4" fmla="*/ 456813 h 463824"/>
                <a:gd name="connsiteX5" fmla="*/ 281077 w 731415"/>
                <a:gd name="connsiteY5" fmla="*/ 419885 h 463824"/>
                <a:gd name="connsiteX6" fmla="*/ 462860 w 731415"/>
                <a:gd name="connsiteY6" fmla="*/ 294653 h 463824"/>
                <a:gd name="connsiteX7" fmla="*/ 542246 w 731415"/>
                <a:gd name="connsiteY7" fmla="*/ 298043 h 463824"/>
                <a:gd name="connsiteX8" fmla="*/ 543316 w 731415"/>
                <a:gd name="connsiteY8" fmla="*/ 304643 h 463824"/>
                <a:gd name="connsiteX9" fmla="*/ 722602 w 731415"/>
                <a:gd name="connsiteY9" fmla="*/ 213841 h 463824"/>
                <a:gd name="connsiteX10" fmla="*/ 720996 w 731415"/>
                <a:gd name="connsiteY10" fmla="*/ 202423 h 46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1415" h="463824">
                  <a:moveTo>
                    <a:pt x="720996" y="202423"/>
                  </a:moveTo>
                  <a:cubicBezTo>
                    <a:pt x="715644" y="125179"/>
                    <a:pt x="669619" y="54178"/>
                    <a:pt x="597905" y="24743"/>
                  </a:cubicBezTo>
                  <a:cubicBezTo>
                    <a:pt x="577211" y="16358"/>
                    <a:pt x="555804" y="11542"/>
                    <a:pt x="535110" y="14039"/>
                  </a:cubicBezTo>
                  <a:cubicBezTo>
                    <a:pt x="452870" y="24029"/>
                    <a:pt x="26508" y="183871"/>
                    <a:pt x="22941" y="187260"/>
                  </a:cubicBezTo>
                  <a:cubicBezTo>
                    <a:pt x="19194" y="190650"/>
                    <a:pt x="-2927" y="448607"/>
                    <a:pt x="36498" y="456813"/>
                  </a:cubicBezTo>
                  <a:cubicBezTo>
                    <a:pt x="76102" y="464841"/>
                    <a:pt x="230413" y="458954"/>
                    <a:pt x="281077" y="419885"/>
                  </a:cubicBezTo>
                  <a:cubicBezTo>
                    <a:pt x="331919" y="380639"/>
                    <a:pt x="449302" y="307141"/>
                    <a:pt x="462860" y="294653"/>
                  </a:cubicBezTo>
                  <a:cubicBezTo>
                    <a:pt x="481056" y="277884"/>
                    <a:pt x="541175" y="279489"/>
                    <a:pt x="542246" y="298043"/>
                  </a:cubicBezTo>
                  <a:cubicBezTo>
                    <a:pt x="542246" y="298399"/>
                    <a:pt x="542602" y="300897"/>
                    <a:pt x="543316" y="304643"/>
                  </a:cubicBezTo>
                  <a:lnTo>
                    <a:pt x="722602" y="213841"/>
                  </a:lnTo>
                  <a:lnTo>
                    <a:pt x="720996" y="202423"/>
                  </a:lnTo>
                  <a:close/>
                </a:path>
              </a:pathLst>
            </a:custGeom>
            <a:solidFill>
              <a:srgbClr val="1352AB"/>
            </a:solidFill>
            <a:ln w="9525" cap="flat">
              <a:noFill/>
              <a:prstDash val="solid"/>
              <a:miter/>
            </a:ln>
          </p:spPr>
          <p:txBody>
            <a:bodyPr rtlCol="0" anchor="ctr"/>
            <a:lstStyle/>
            <a:p>
              <a:endParaRPr lang="en-US" sz="1000"/>
            </a:p>
          </p:txBody>
        </p:sp>
        <p:sp>
          <p:nvSpPr>
            <p:cNvPr id="177" name="Freeform: Shape 105">
              <a:extLst>
                <a:ext uri="{FF2B5EF4-FFF2-40B4-BE49-F238E27FC236}">
                  <a16:creationId xmlns:a16="http://schemas.microsoft.com/office/drawing/2014/main" id="{D34F4432-FF5B-BB18-1459-519BAE9D07E1}"/>
                </a:ext>
              </a:extLst>
            </p:cNvPr>
            <p:cNvSpPr/>
            <p:nvPr/>
          </p:nvSpPr>
          <p:spPr>
            <a:xfrm>
              <a:off x="20755278" y="6677364"/>
              <a:ext cx="802773" cy="784934"/>
            </a:xfrm>
            <a:custGeom>
              <a:avLst/>
              <a:gdLst>
                <a:gd name="connsiteX0" fmla="*/ 36498 w 802773"/>
                <a:gd name="connsiteY0" fmla="*/ 457170 h 784933"/>
                <a:gd name="connsiteX1" fmla="*/ 281077 w 802773"/>
                <a:gd name="connsiteY1" fmla="*/ 420242 h 784933"/>
                <a:gd name="connsiteX2" fmla="*/ 462860 w 802773"/>
                <a:gd name="connsiteY2" fmla="*/ 295010 h 784933"/>
                <a:gd name="connsiteX3" fmla="*/ 542245 w 802773"/>
                <a:gd name="connsiteY3" fmla="*/ 298399 h 784933"/>
                <a:gd name="connsiteX4" fmla="*/ 643930 w 802773"/>
                <a:gd name="connsiteY4" fmla="*/ 775960 h 784933"/>
                <a:gd name="connsiteX5" fmla="*/ 792176 w 802773"/>
                <a:gd name="connsiteY5" fmla="*/ 714414 h 784933"/>
                <a:gd name="connsiteX6" fmla="*/ 720996 w 802773"/>
                <a:gd name="connsiteY6" fmla="*/ 202423 h 784933"/>
                <a:gd name="connsiteX7" fmla="*/ 597905 w 802773"/>
                <a:gd name="connsiteY7" fmla="*/ 24743 h 784933"/>
                <a:gd name="connsiteX8" fmla="*/ 535110 w 802773"/>
                <a:gd name="connsiteY8" fmla="*/ 14039 h 784933"/>
                <a:gd name="connsiteX9" fmla="*/ 22940 w 802773"/>
                <a:gd name="connsiteY9" fmla="*/ 187260 h 784933"/>
                <a:gd name="connsiteX10" fmla="*/ 36498 w 802773"/>
                <a:gd name="connsiteY10" fmla="*/ 457170 h 78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2773" h="784933">
                  <a:moveTo>
                    <a:pt x="36498" y="457170"/>
                  </a:moveTo>
                  <a:cubicBezTo>
                    <a:pt x="76102" y="465197"/>
                    <a:pt x="230413" y="459311"/>
                    <a:pt x="281077" y="420242"/>
                  </a:cubicBezTo>
                  <a:cubicBezTo>
                    <a:pt x="331919" y="380996"/>
                    <a:pt x="449302" y="307497"/>
                    <a:pt x="462860" y="295010"/>
                  </a:cubicBezTo>
                  <a:cubicBezTo>
                    <a:pt x="481056" y="278241"/>
                    <a:pt x="541175" y="279846"/>
                    <a:pt x="542245" y="298399"/>
                  </a:cubicBezTo>
                  <a:cubicBezTo>
                    <a:pt x="542602" y="305356"/>
                    <a:pt x="625555" y="768824"/>
                    <a:pt x="643930" y="775960"/>
                  </a:cubicBezTo>
                  <a:cubicBezTo>
                    <a:pt x="662126" y="782918"/>
                    <a:pt x="794495" y="758121"/>
                    <a:pt x="792176" y="714414"/>
                  </a:cubicBezTo>
                  <a:lnTo>
                    <a:pt x="720996" y="202423"/>
                  </a:lnTo>
                  <a:cubicBezTo>
                    <a:pt x="715644" y="125178"/>
                    <a:pt x="669619" y="54178"/>
                    <a:pt x="597905" y="24743"/>
                  </a:cubicBezTo>
                  <a:cubicBezTo>
                    <a:pt x="577211" y="16358"/>
                    <a:pt x="555804" y="11541"/>
                    <a:pt x="535110" y="14039"/>
                  </a:cubicBezTo>
                  <a:cubicBezTo>
                    <a:pt x="452870" y="24029"/>
                    <a:pt x="26508" y="183870"/>
                    <a:pt x="22940" y="187260"/>
                  </a:cubicBezTo>
                  <a:cubicBezTo>
                    <a:pt x="19194" y="191006"/>
                    <a:pt x="-2927" y="448964"/>
                    <a:pt x="36498" y="457170"/>
                  </a:cubicBezTo>
                  <a:close/>
                </a:path>
              </a:pathLst>
            </a:custGeom>
            <a:solidFill>
              <a:srgbClr val="255BB8"/>
            </a:solidFill>
            <a:ln w="9525" cap="flat">
              <a:noFill/>
              <a:prstDash val="solid"/>
              <a:miter/>
            </a:ln>
          </p:spPr>
          <p:txBody>
            <a:bodyPr rtlCol="0" anchor="ctr"/>
            <a:lstStyle/>
            <a:p>
              <a:endParaRPr lang="en-US" sz="1000"/>
            </a:p>
          </p:txBody>
        </p:sp>
        <p:sp>
          <p:nvSpPr>
            <p:cNvPr id="178" name="Freeform: Shape 106">
              <a:extLst>
                <a:ext uri="{FF2B5EF4-FFF2-40B4-BE49-F238E27FC236}">
                  <a16:creationId xmlns:a16="http://schemas.microsoft.com/office/drawing/2014/main" id="{648791C4-370F-5881-DD53-F2D3555A288A}"/>
                </a:ext>
              </a:extLst>
            </p:cNvPr>
            <p:cNvSpPr/>
            <p:nvPr/>
          </p:nvSpPr>
          <p:spPr>
            <a:xfrm>
              <a:off x="21331752" y="6187200"/>
              <a:ext cx="303270" cy="303270"/>
            </a:xfrm>
            <a:custGeom>
              <a:avLst/>
              <a:gdLst>
                <a:gd name="connsiteX0" fmla="*/ 97248 w 303269"/>
                <a:gd name="connsiteY0" fmla="*/ 297266 h 303269"/>
                <a:gd name="connsiteX1" fmla="*/ 153977 w 303269"/>
                <a:gd name="connsiteY1" fmla="*/ 247851 h 303269"/>
                <a:gd name="connsiteX2" fmla="*/ 240676 w 303269"/>
                <a:gd name="connsiteY2" fmla="*/ 213242 h 303269"/>
                <a:gd name="connsiteX3" fmla="*/ 303292 w 303269"/>
                <a:gd name="connsiteY3" fmla="*/ 103887 h 303269"/>
                <a:gd name="connsiteX4" fmla="*/ 261727 w 303269"/>
                <a:gd name="connsiteY4" fmla="*/ 14333 h 303269"/>
                <a:gd name="connsiteX5" fmla="*/ 232470 w 303269"/>
                <a:gd name="connsiteY5" fmla="*/ 76235 h 303269"/>
                <a:gd name="connsiteX6" fmla="*/ 160756 w 303269"/>
                <a:gd name="connsiteY6" fmla="*/ 129754 h 303269"/>
                <a:gd name="connsiteX7" fmla="*/ 156653 w 303269"/>
                <a:gd name="connsiteY7" fmla="*/ 129397 h 303269"/>
                <a:gd name="connsiteX8" fmla="*/ 176098 w 303269"/>
                <a:gd name="connsiteY8" fmla="*/ 68922 h 303269"/>
                <a:gd name="connsiteX9" fmla="*/ 169854 w 303269"/>
                <a:gd name="connsiteY9" fmla="*/ 19863 h 303269"/>
                <a:gd name="connsiteX10" fmla="*/ 122758 w 303269"/>
                <a:gd name="connsiteY10" fmla="*/ 82479 h 303269"/>
                <a:gd name="connsiteX11" fmla="*/ 99923 w 303269"/>
                <a:gd name="connsiteY11" fmla="*/ 131716 h 303269"/>
                <a:gd name="connsiteX12" fmla="*/ 25176 w 303269"/>
                <a:gd name="connsiteY12" fmla="*/ 230189 h 303269"/>
                <a:gd name="connsiteX13" fmla="*/ 17505 w 303269"/>
                <a:gd name="connsiteY13" fmla="*/ 235898 h 303269"/>
                <a:gd name="connsiteX14" fmla="*/ 97248 w 303269"/>
                <a:gd name="connsiteY14" fmla="*/ 297266 h 30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3269" h="303269">
                  <a:moveTo>
                    <a:pt x="97248" y="297266"/>
                  </a:moveTo>
                  <a:cubicBezTo>
                    <a:pt x="97248" y="297266"/>
                    <a:pt x="134710" y="256949"/>
                    <a:pt x="153977" y="247851"/>
                  </a:cubicBezTo>
                  <a:cubicBezTo>
                    <a:pt x="173065" y="238753"/>
                    <a:pt x="217485" y="224303"/>
                    <a:pt x="240676" y="213242"/>
                  </a:cubicBezTo>
                  <a:cubicBezTo>
                    <a:pt x="263868" y="202003"/>
                    <a:pt x="297762" y="139922"/>
                    <a:pt x="303292" y="103887"/>
                  </a:cubicBezTo>
                  <a:cubicBezTo>
                    <a:pt x="308644" y="68029"/>
                    <a:pt x="282064" y="4878"/>
                    <a:pt x="261727" y="14333"/>
                  </a:cubicBezTo>
                  <a:cubicBezTo>
                    <a:pt x="249239" y="20220"/>
                    <a:pt x="241925" y="49120"/>
                    <a:pt x="232470" y="76235"/>
                  </a:cubicBezTo>
                  <a:cubicBezTo>
                    <a:pt x="221766" y="107098"/>
                    <a:pt x="193402" y="129218"/>
                    <a:pt x="160756" y="129754"/>
                  </a:cubicBezTo>
                  <a:cubicBezTo>
                    <a:pt x="158793" y="129754"/>
                    <a:pt x="157366" y="129754"/>
                    <a:pt x="156653" y="129397"/>
                  </a:cubicBezTo>
                  <a:cubicBezTo>
                    <a:pt x="151479" y="127970"/>
                    <a:pt x="166999" y="82479"/>
                    <a:pt x="176098" y="68922"/>
                  </a:cubicBezTo>
                  <a:cubicBezTo>
                    <a:pt x="185196" y="55364"/>
                    <a:pt x="185196" y="20576"/>
                    <a:pt x="169854" y="19863"/>
                  </a:cubicBezTo>
                  <a:cubicBezTo>
                    <a:pt x="154512" y="19150"/>
                    <a:pt x="147019" y="53223"/>
                    <a:pt x="122758" y="82479"/>
                  </a:cubicBezTo>
                  <a:cubicBezTo>
                    <a:pt x="113303" y="94075"/>
                    <a:pt x="105810" y="112628"/>
                    <a:pt x="99923" y="131716"/>
                  </a:cubicBezTo>
                  <a:cubicBezTo>
                    <a:pt x="87436" y="172390"/>
                    <a:pt x="60320" y="206106"/>
                    <a:pt x="25176" y="230189"/>
                  </a:cubicBezTo>
                  <a:cubicBezTo>
                    <a:pt x="22500" y="231974"/>
                    <a:pt x="20003" y="233758"/>
                    <a:pt x="17505" y="235898"/>
                  </a:cubicBezTo>
                  <a:cubicBezTo>
                    <a:pt x="-8540" y="256413"/>
                    <a:pt x="97248" y="297266"/>
                    <a:pt x="97248" y="297266"/>
                  </a:cubicBezTo>
                  <a:close/>
                </a:path>
              </a:pathLst>
            </a:custGeom>
            <a:solidFill>
              <a:srgbClr val="FED0B5"/>
            </a:solidFill>
            <a:ln w="9525" cap="flat">
              <a:noFill/>
              <a:prstDash val="solid"/>
              <a:miter/>
            </a:ln>
          </p:spPr>
          <p:txBody>
            <a:bodyPr rtlCol="0" anchor="ctr"/>
            <a:lstStyle/>
            <a:p>
              <a:endParaRPr lang="en-US" sz="1000"/>
            </a:p>
          </p:txBody>
        </p:sp>
        <p:sp>
          <p:nvSpPr>
            <p:cNvPr id="179" name="Freeform: Shape 107">
              <a:extLst>
                <a:ext uri="{FF2B5EF4-FFF2-40B4-BE49-F238E27FC236}">
                  <a16:creationId xmlns:a16="http://schemas.microsoft.com/office/drawing/2014/main" id="{C017350E-D513-A141-93DB-82FE0D17DB10}"/>
                </a:ext>
              </a:extLst>
            </p:cNvPr>
            <p:cNvSpPr/>
            <p:nvPr/>
          </p:nvSpPr>
          <p:spPr>
            <a:xfrm>
              <a:off x="20222480" y="5970692"/>
              <a:ext cx="356788" cy="588700"/>
            </a:xfrm>
            <a:custGeom>
              <a:avLst/>
              <a:gdLst>
                <a:gd name="connsiteX0" fmla="*/ 164341 w 356788"/>
                <a:gd name="connsiteY0" fmla="*/ 585311 h 588700"/>
                <a:gd name="connsiteX1" fmla="*/ 164876 w 356788"/>
                <a:gd name="connsiteY1" fmla="*/ 568185 h 588700"/>
                <a:gd name="connsiteX2" fmla="*/ 355758 w 356788"/>
                <a:gd name="connsiteY2" fmla="*/ 256887 h 588700"/>
                <a:gd name="connsiteX3" fmla="*/ 262815 w 356788"/>
                <a:gd name="connsiteY3" fmla="*/ 13380 h 588700"/>
                <a:gd name="connsiteX4" fmla="*/ 31794 w 356788"/>
                <a:gd name="connsiteY4" fmla="*/ 382476 h 588700"/>
                <a:gd name="connsiteX5" fmla="*/ 17166 w 356788"/>
                <a:gd name="connsiteY5" fmla="*/ 585489 h 588700"/>
                <a:gd name="connsiteX6" fmla="*/ 164341 w 356788"/>
                <a:gd name="connsiteY6" fmla="*/ 585489 h 58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6788" h="588700">
                  <a:moveTo>
                    <a:pt x="164341" y="585311"/>
                  </a:moveTo>
                  <a:lnTo>
                    <a:pt x="164876" y="568185"/>
                  </a:lnTo>
                  <a:lnTo>
                    <a:pt x="355758" y="256887"/>
                  </a:lnTo>
                  <a:cubicBezTo>
                    <a:pt x="355758" y="256887"/>
                    <a:pt x="393399" y="23370"/>
                    <a:pt x="262815" y="13380"/>
                  </a:cubicBezTo>
                  <a:cubicBezTo>
                    <a:pt x="262815" y="13380"/>
                    <a:pt x="87097" y="251892"/>
                    <a:pt x="31794" y="382476"/>
                  </a:cubicBezTo>
                  <a:cubicBezTo>
                    <a:pt x="11279" y="430821"/>
                    <a:pt x="10387" y="507709"/>
                    <a:pt x="17166" y="585489"/>
                  </a:cubicBezTo>
                  <a:lnTo>
                    <a:pt x="164341" y="585489"/>
                  </a:lnTo>
                  <a:close/>
                </a:path>
              </a:pathLst>
            </a:custGeom>
            <a:solidFill>
              <a:srgbClr val="255BB8"/>
            </a:solidFill>
            <a:ln w="9525" cap="flat">
              <a:noFill/>
              <a:prstDash val="solid"/>
              <a:miter/>
            </a:ln>
          </p:spPr>
          <p:txBody>
            <a:bodyPr rtlCol="0" anchor="ctr"/>
            <a:lstStyle/>
            <a:p>
              <a:endParaRPr lang="en-US" sz="1000"/>
            </a:p>
          </p:txBody>
        </p:sp>
        <p:sp>
          <p:nvSpPr>
            <p:cNvPr id="180" name="Freeform: Shape 108">
              <a:extLst>
                <a:ext uri="{FF2B5EF4-FFF2-40B4-BE49-F238E27FC236}">
                  <a16:creationId xmlns:a16="http://schemas.microsoft.com/office/drawing/2014/main" id="{85CB4680-FAFE-A223-402D-18B212867AB4}"/>
                </a:ext>
              </a:extLst>
            </p:cNvPr>
            <p:cNvSpPr/>
            <p:nvPr/>
          </p:nvSpPr>
          <p:spPr>
            <a:xfrm>
              <a:off x="20408905" y="5950682"/>
              <a:ext cx="642218" cy="1195240"/>
            </a:xfrm>
            <a:custGeom>
              <a:avLst/>
              <a:gdLst>
                <a:gd name="connsiteX0" fmla="*/ 19839 w 642218"/>
                <a:gd name="connsiteY0" fmla="*/ 286351 h 1195239"/>
                <a:gd name="connsiteX1" fmla="*/ 69790 w 642218"/>
                <a:gd name="connsiteY1" fmla="*/ 594795 h 1195239"/>
                <a:gd name="connsiteX2" fmla="*/ 49810 w 642218"/>
                <a:gd name="connsiteY2" fmla="*/ 966211 h 1195239"/>
                <a:gd name="connsiteX3" fmla="*/ 180573 w 642218"/>
                <a:gd name="connsiteY3" fmla="*/ 1117489 h 1195239"/>
                <a:gd name="connsiteX4" fmla="*/ 237123 w 642218"/>
                <a:gd name="connsiteY4" fmla="*/ 1147102 h 1195239"/>
                <a:gd name="connsiteX5" fmla="*/ 362891 w 642218"/>
                <a:gd name="connsiteY5" fmla="*/ 1182781 h 1195239"/>
                <a:gd name="connsiteX6" fmla="*/ 589808 w 642218"/>
                <a:gd name="connsiteY6" fmla="*/ 1116062 h 1195239"/>
                <a:gd name="connsiteX7" fmla="*/ 634228 w 642218"/>
                <a:gd name="connsiteY7" fmla="*/ 207501 h 1195239"/>
                <a:gd name="connsiteX8" fmla="*/ 334705 w 642218"/>
                <a:gd name="connsiteY8" fmla="*/ 49801 h 1195239"/>
                <a:gd name="connsiteX9" fmla="*/ 96371 w 642218"/>
                <a:gd name="connsiteY9" fmla="*/ 18225 h 1195239"/>
                <a:gd name="connsiteX10" fmla="*/ 19839 w 642218"/>
                <a:gd name="connsiteY10" fmla="*/ 286351 h 119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2218" h="1195239">
                  <a:moveTo>
                    <a:pt x="19839" y="286351"/>
                  </a:moveTo>
                  <a:cubicBezTo>
                    <a:pt x="42495" y="371088"/>
                    <a:pt x="69790" y="506489"/>
                    <a:pt x="69790" y="594795"/>
                  </a:cubicBezTo>
                  <a:cubicBezTo>
                    <a:pt x="69790" y="683099"/>
                    <a:pt x="61405" y="931246"/>
                    <a:pt x="49810" y="966211"/>
                  </a:cubicBezTo>
                  <a:cubicBezTo>
                    <a:pt x="42317" y="989045"/>
                    <a:pt x="89770" y="1061652"/>
                    <a:pt x="180573" y="1117489"/>
                  </a:cubicBezTo>
                  <a:cubicBezTo>
                    <a:pt x="197698" y="1128014"/>
                    <a:pt x="216608" y="1138004"/>
                    <a:pt x="237123" y="1147102"/>
                  </a:cubicBezTo>
                  <a:cubicBezTo>
                    <a:pt x="274229" y="1163514"/>
                    <a:pt x="316330" y="1176181"/>
                    <a:pt x="362891" y="1182781"/>
                  </a:cubicBezTo>
                  <a:cubicBezTo>
                    <a:pt x="568758" y="1211324"/>
                    <a:pt x="589808" y="1116062"/>
                    <a:pt x="589808" y="1116062"/>
                  </a:cubicBezTo>
                  <a:lnTo>
                    <a:pt x="634228" y="207501"/>
                  </a:lnTo>
                  <a:cubicBezTo>
                    <a:pt x="634228" y="207501"/>
                    <a:pt x="452980" y="76560"/>
                    <a:pt x="334705" y="49801"/>
                  </a:cubicBezTo>
                  <a:cubicBezTo>
                    <a:pt x="216430" y="23220"/>
                    <a:pt x="138828" y="3953"/>
                    <a:pt x="96371" y="18225"/>
                  </a:cubicBezTo>
                  <a:cubicBezTo>
                    <a:pt x="57302" y="31426"/>
                    <a:pt x="-7277" y="185915"/>
                    <a:pt x="19839" y="286351"/>
                  </a:cubicBezTo>
                  <a:close/>
                </a:path>
              </a:pathLst>
            </a:custGeom>
            <a:solidFill>
              <a:srgbClr val="5576DB"/>
            </a:solidFill>
            <a:ln w="9525" cap="flat">
              <a:noFill/>
              <a:prstDash val="solid"/>
              <a:miter/>
            </a:ln>
          </p:spPr>
          <p:txBody>
            <a:bodyPr rtlCol="0" anchor="ctr"/>
            <a:lstStyle/>
            <a:p>
              <a:endParaRPr lang="en-US" sz="1000"/>
            </a:p>
          </p:txBody>
        </p:sp>
        <p:sp>
          <p:nvSpPr>
            <p:cNvPr id="181" name="Freeform: Shape 109">
              <a:extLst>
                <a:ext uri="{FF2B5EF4-FFF2-40B4-BE49-F238E27FC236}">
                  <a16:creationId xmlns:a16="http://schemas.microsoft.com/office/drawing/2014/main" id="{DF99A97D-5370-A570-2DDA-B6BC98181286}"/>
                </a:ext>
              </a:extLst>
            </p:cNvPr>
            <p:cNvSpPr/>
            <p:nvPr/>
          </p:nvSpPr>
          <p:spPr>
            <a:xfrm>
              <a:off x="20576098" y="6842860"/>
              <a:ext cx="71358" cy="267591"/>
            </a:xfrm>
            <a:custGeom>
              <a:avLst/>
              <a:gdLst>
                <a:gd name="connsiteX0" fmla="*/ 13380 w 71357"/>
                <a:gd name="connsiteY0" fmla="*/ 225490 h 267591"/>
                <a:gd name="connsiteX1" fmla="*/ 69930 w 71357"/>
                <a:gd name="connsiteY1" fmla="*/ 255103 h 267591"/>
                <a:gd name="connsiteX2" fmla="*/ 69217 w 71357"/>
                <a:gd name="connsiteY2" fmla="*/ 249930 h 267591"/>
                <a:gd name="connsiteX3" fmla="*/ 69038 w 71357"/>
                <a:gd name="connsiteY3" fmla="*/ 13380 h 267591"/>
                <a:gd name="connsiteX4" fmla="*/ 13380 w 71357"/>
                <a:gd name="connsiteY4" fmla="*/ 225490 h 267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7" h="267591">
                  <a:moveTo>
                    <a:pt x="13380" y="225490"/>
                  </a:moveTo>
                  <a:cubicBezTo>
                    <a:pt x="30505" y="236015"/>
                    <a:pt x="49415" y="246006"/>
                    <a:pt x="69930" y="255103"/>
                  </a:cubicBezTo>
                  <a:cubicBezTo>
                    <a:pt x="69752" y="253498"/>
                    <a:pt x="69574" y="251714"/>
                    <a:pt x="69217" y="249930"/>
                  </a:cubicBezTo>
                  <a:cubicBezTo>
                    <a:pt x="69217" y="249930"/>
                    <a:pt x="45490" y="145926"/>
                    <a:pt x="69038" y="13380"/>
                  </a:cubicBezTo>
                  <a:cubicBezTo>
                    <a:pt x="66006" y="24797"/>
                    <a:pt x="13736" y="211218"/>
                    <a:pt x="13380" y="225490"/>
                  </a:cubicBezTo>
                  <a:close/>
                </a:path>
              </a:pathLst>
            </a:custGeom>
            <a:solidFill>
              <a:srgbClr val="1352AB"/>
            </a:solidFill>
            <a:ln w="9525" cap="flat">
              <a:noFill/>
              <a:prstDash val="solid"/>
              <a:miter/>
            </a:ln>
          </p:spPr>
          <p:txBody>
            <a:bodyPr rtlCol="0" anchor="ctr"/>
            <a:lstStyle/>
            <a:p>
              <a:endParaRPr lang="en-US" sz="1000"/>
            </a:p>
          </p:txBody>
        </p:sp>
        <p:sp>
          <p:nvSpPr>
            <p:cNvPr id="182" name="Freeform: Shape 110">
              <a:extLst>
                <a:ext uri="{FF2B5EF4-FFF2-40B4-BE49-F238E27FC236}">
                  <a16:creationId xmlns:a16="http://schemas.microsoft.com/office/drawing/2014/main" id="{94248346-2C4B-78B2-33D1-F3F90F84C55E}"/>
                </a:ext>
              </a:extLst>
            </p:cNvPr>
            <p:cNvSpPr/>
            <p:nvPr/>
          </p:nvSpPr>
          <p:spPr>
            <a:xfrm>
              <a:off x="20924976" y="6145316"/>
              <a:ext cx="517343" cy="677897"/>
            </a:xfrm>
            <a:custGeom>
              <a:avLst/>
              <a:gdLst>
                <a:gd name="connsiteX0" fmla="*/ 255342 w 517342"/>
                <a:gd name="connsiteY0" fmla="*/ 394452 h 677897"/>
                <a:gd name="connsiteX1" fmla="*/ 115125 w 517342"/>
                <a:gd name="connsiteY1" fmla="*/ 14116 h 677897"/>
                <a:gd name="connsiteX2" fmla="*/ 22538 w 517342"/>
                <a:gd name="connsiteY2" fmla="*/ 294373 h 677897"/>
                <a:gd name="connsiteX3" fmla="*/ 183985 w 517342"/>
                <a:gd name="connsiteY3" fmla="*/ 664719 h 677897"/>
                <a:gd name="connsiteX4" fmla="*/ 521685 w 517342"/>
                <a:gd name="connsiteY4" fmla="*/ 331122 h 677897"/>
                <a:gd name="connsiteX5" fmla="*/ 435520 w 517342"/>
                <a:gd name="connsiteY5" fmla="*/ 246742 h 677897"/>
                <a:gd name="connsiteX6" fmla="*/ 255342 w 517342"/>
                <a:gd name="connsiteY6" fmla="*/ 394452 h 67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342" h="677897">
                  <a:moveTo>
                    <a:pt x="255342" y="394452"/>
                  </a:moveTo>
                  <a:cubicBezTo>
                    <a:pt x="255342" y="394452"/>
                    <a:pt x="244103" y="-6043"/>
                    <a:pt x="115125" y="14116"/>
                  </a:cubicBezTo>
                  <a:cubicBezTo>
                    <a:pt x="-13854" y="34096"/>
                    <a:pt x="12548" y="255661"/>
                    <a:pt x="22538" y="294373"/>
                  </a:cubicBezTo>
                  <a:cubicBezTo>
                    <a:pt x="32528" y="333084"/>
                    <a:pt x="91398" y="672212"/>
                    <a:pt x="183985" y="664719"/>
                  </a:cubicBezTo>
                  <a:cubicBezTo>
                    <a:pt x="276571" y="657226"/>
                    <a:pt x="521685" y="331122"/>
                    <a:pt x="521685" y="331122"/>
                  </a:cubicBezTo>
                  <a:cubicBezTo>
                    <a:pt x="521685" y="331122"/>
                    <a:pt x="465491" y="225513"/>
                    <a:pt x="435520" y="246742"/>
                  </a:cubicBezTo>
                  <a:cubicBezTo>
                    <a:pt x="405550" y="268149"/>
                    <a:pt x="255342" y="394452"/>
                    <a:pt x="255342" y="394452"/>
                  </a:cubicBezTo>
                  <a:close/>
                </a:path>
              </a:pathLst>
            </a:custGeom>
            <a:solidFill>
              <a:srgbClr val="3765C7"/>
            </a:solidFill>
            <a:ln w="9525" cap="flat">
              <a:noFill/>
              <a:prstDash val="solid"/>
              <a:miter/>
            </a:ln>
          </p:spPr>
          <p:txBody>
            <a:bodyPr rtlCol="0" anchor="ctr"/>
            <a:lstStyle/>
            <a:p>
              <a:endParaRPr lang="en-US" sz="1000"/>
            </a:p>
          </p:txBody>
        </p:sp>
        <p:sp>
          <p:nvSpPr>
            <p:cNvPr id="183" name="Freeform: Shape 111">
              <a:extLst>
                <a:ext uri="{FF2B5EF4-FFF2-40B4-BE49-F238E27FC236}">
                  <a16:creationId xmlns:a16="http://schemas.microsoft.com/office/drawing/2014/main" id="{8F0F3342-15F3-61D8-3FD4-1598947B34C0}"/>
                </a:ext>
              </a:extLst>
            </p:cNvPr>
            <p:cNvSpPr/>
            <p:nvPr/>
          </p:nvSpPr>
          <p:spPr>
            <a:xfrm>
              <a:off x="20643817" y="5778525"/>
              <a:ext cx="231912" cy="267591"/>
            </a:xfrm>
            <a:custGeom>
              <a:avLst/>
              <a:gdLst>
                <a:gd name="connsiteX0" fmla="*/ 18088 w 231912"/>
                <a:gd name="connsiteY0" fmla="*/ 185922 h 267591"/>
                <a:gd name="connsiteX1" fmla="*/ 235551 w 231912"/>
                <a:gd name="connsiteY1" fmla="*/ 241938 h 267591"/>
                <a:gd name="connsiteX2" fmla="*/ 235551 w 231912"/>
                <a:gd name="connsiteY2" fmla="*/ 50521 h 267591"/>
                <a:gd name="connsiteX3" fmla="*/ 25938 w 231912"/>
                <a:gd name="connsiteY3" fmla="*/ 69431 h 267591"/>
                <a:gd name="connsiteX4" fmla="*/ 18088 w 231912"/>
                <a:gd name="connsiteY4" fmla="*/ 185922 h 2675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912" h="267591">
                  <a:moveTo>
                    <a:pt x="18088" y="185922"/>
                  </a:moveTo>
                  <a:cubicBezTo>
                    <a:pt x="76958" y="261026"/>
                    <a:pt x="152062" y="268875"/>
                    <a:pt x="235551" y="241938"/>
                  </a:cubicBezTo>
                  <a:cubicBezTo>
                    <a:pt x="229485" y="146140"/>
                    <a:pt x="239119" y="126339"/>
                    <a:pt x="235551" y="50521"/>
                  </a:cubicBezTo>
                  <a:cubicBezTo>
                    <a:pt x="231983" y="-25296"/>
                    <a:pt x="35393" y="32503"/>
                    <a:pt x="25938" y="69431"/>
                  </a:cubicBezTo>
                  <a:cubicBezTo>
                    <a:pt x="16304" y="106537"/>
                    <a:pt x="7741" y="160947"/>
                    <a:pt x="18088" y="185922"/>
                  </a:cubicBezTo>
                  <a:close/>
                </a:path>
              </a:pathLst>
            </a:custGeom>
            <a:solidFill>
              <a:srgbClr val="F2C0A7"/>
            </a:solidFill>
            <a:ln w="9525" cap="flat">
              <a:noFill/>
              <a:prstDash val="solid"/>
              <a:miter/>
            </a:ln>
          </p:spPr>
          <p:txBody>
            <a:bodyPr rtlCol="0" anchor="ctr"/>
            <a:lstStyle/>
            <a:p>
              <a:endParaRPr lang="en-US" sz="1000"/>
            </a:p>
          </p:txBody>
        </p:sp>
        <p:sp>
          <p:nvSpPr>
            <p:cNvPr id="184" name="Freeform: Shape 112">
              <a:extLst>
                <a:ext uri="{FF2B5EF4-FFF2-40B4-BE49-F238E27FC236}">
                  <a16:creationId xmlns:a16="http://schemas.microsoft.com/office/drawing/2014/main" id="{1C486C17-FA75-296C-59BD-7EB50ACF35FA}"/>
                </a:ext>
              </a:extLst>
            </p:cNvPr>
            <p:cNvSpPr/>
            <p:nvPr/>
          </p:nvSpPr>
          <p:spPr>
            <a:xfrm>
              <a:off x="20621982" y="5943754"/>
              <a:ext cx="303270" cy="160555"/>
            </a:xfrm>
            <a:custGeom>
              <a:avLst/>
              <a:gdLst>
                <a:gd name="connsiteX0" fmla="*/ 261132 w 303269"/>
                <a:gd name="connsiteY0" fmla="*/ 62616 h 160554"/>
                <a:gd name="connsiteX1" fmla="*/ 296989 w 303269"/>
                <a:gd name="connsiteY1" fmla="*/ 142359 h 160554"/>
                <a:gd name="connsiteX2" fmla="*/ 80241 w 303269"/>
                <a:gd name="connsiteY2" fmla="*/ 132547 h 160554"/>
                <a:gd name="connsiteX3" fmla="*/ 13878 w 303269"/>
                <a:gd name="connsiteY3" fmla="*/ 62616 h 160554"/>
                <a:gd name="connsiteX4" fmla="*/ 36356 w 303269"/>
                <a:gd name="connsiteY4" fmla="*/ 13380 h 160554"/>
                <a:gd name="connsiteX5" fmla="*/ 261132 w 303269"/>
                <a:gd name="connsiteY5" fmla="*/ 62616 h 160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69" h="160554">
                  <a:moveTo>
                    <a:pt x="261132" y="62616"/>
                  </a:moveTo>
                  <a:cubicBezTo>
                    <a:pt x="261132" y="62616"/>
                    <a:pt x="306801" y="135222"/>
                    <a:pt x="296989" y="142359"/>
                  </a:cubicBezTo>
                  <a:cubicBezTo>
                    <a:pt x="287178" y="149494"/>
                    <a:pt x="172649" y="170545"/>
                    <a:pt x="80241" y="132547"/>
                  </a:cubicBezTo>
                  <a:cubicBezTo>
                    <a:pt x="28328" y="102933"/>
                    <a:pt x="18338" y="91338"/>
                    <a:pt x="13878" y="62616"/>
                  </a:cubicBezTo>
                  <a:cubicBezTo>
                    <a:pt x="9418" y="33895"/>
                    <a:pt x="36356" y="13380"/>
                    <a:pt x="36356" y="13380"/>
                  </a:cubicBezTo>
                  <a:cubicBezTo>
                    <a:pt x="36356" y="13380"/>
                    <a:pt x="133937" y="133439"/>
                    <a:pt x="261132" y="62616"/>
                  </a:cubicBezTo>
                  <a:close/>
                </a:path>
              </a:pathLst>
            </a:custGeom>
            <a:solidFill>
              <a:srgbClr val="E7F1F7"/>
            </a:solidFill>
            <a:ln w="9525" cap="flat">
              <a:noFill/>
              <a:prstDash val="solid"/>
              <a:miter/>
            </a:ln>
          </p:spPr>
          <p:txBody>
            <a:bodyPr rtlCol="0" anchor="ctr"/>
            <a:lstStyle/>
            <a:p>
              <a:endParaRPr lang="en-US" sz="1000"/>
            </a:p>
          </p:txBody>
        </p:sp>
        <p:sp>
          <p:nvSpPr>
            <p:cNvPr id="185" name="Freeform: Shape 113">
              <a:extLst>
                <a:ext uri="{FF2B5EF4-FFF2-40B4-BE49-F238E27FC236}">
                  <a16:creationId xmlns:a16="http://schemas.microsoft.com/office/drawing/2014/main" id="{283115B8-83E7-BB94-24FB-89738463D34C}"/>
                </a:ext>
              </a:extLst>
            </p:cNvPr>
            <p:cNvSpPr/>
            <p:nvPr/>
          </p:nvSpPr>
          <p:spPr>
            <a:xfrm>
              <a:off x="20719546" y="5576548"/>
              <a:ext cx="231912" cy="392467"/>
            </a:xfrm>
            <a:custGeom>
              <a:avLst/>
              <a:gdLst>
                <a:gd name="connsiteX0" fmla="*/ 219762 w 231912"/>
                <a:gd name="connsiteY0" fmla="*/ 100328 h 392466"/>
                <a:gd name="connsiteX1" fmla="*/ 209415 w 231912"/>
                <a:gd name="connsiteY1" fmla="*/ 190238 h 392466"/>
                <a:gd name="connsiteX2" fmla="*/ 211556 w 231912"/>
                <a:gd name="connsiteY2" fmla="*/ 299059 h 392466"/>
                <a:gd name="connsiteX3" fmla="*/ 215659 w 231912"/>
                <a:gd name="connsiteY3" fmla="*/ 340803 h 392466"/>
                <a:gd name="connsiteX4" fmla="*/ 198712 w 231912"/>
                <a:gd name="connsiteY4" fmla="*/ 377909 h 392466"/>
                <a:gd name="connsiteX5" fmla="*/ 163033 w 231912"/>
                <a:gd name="connsiteY5" fmla="*/ 387542 h 392466"/>
                <a:gd name="connsiteX6" fmla="*/ 116472 w 231912"/>
                <a:gd name="connsiteY6" fmla="*/ 375055 h 392466"/>
                <a:gd name="connsiteX7" fmla="*/ 71695 w 231912"/>
                <a:gd name="connsiteY7" fmla="*/ 317968 h 392466"/>
                <a:gd name="connsiteX8" fmla="*/ 21923 w 231912"/>
                <a:gd name="connsiteY8" fmla="*/ 205937 h 392466"/>
                <a:gd name="connsiteX9" fmla="*/ 24777 w 231912"/>
                <a:gd name="connsiteY9" fmla="*/ 85343 h 392466"/>
                <a:gd name="connsiteX10" fmla="*/ 116829 w 231912"/>
                <a:gd name="connsiteY10" fmla="*/ 13628 h 392466"/>
                <a:gd name="connsiteX11" fmla="*/ 162498 w 231912"/>
                <a:gd name="connsiteY11" fmla="*/ 16126 h 392466"/>
                <a:gd name="connsiteX12" fmla="*/ 197641 w 231912"/>
                <a:gd name="connsiteY12" fmla="*/ 22369 h 392466"/>
                <a:gd name="connsiteX13" fmla="*/ 219762 w 231912"/>
                <a:gd name="connsiteY13" fmla="*/ 100328 h 39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1912" h="392466">
                  <a:moveTo>
                    <a:pt x="219762" y="100328"/>
                  </a:moveTo>
                  <a:cubicBezTo>
                    <a:pt x="219584" y="130477"/>
                    <a:pt x="212805" y="160268"/>
                    <a:pt x="209415" y="190238"/>
                  </a:cubicBezTo>
                  <a:cubicBezTo>
                    <a:pt x="205312" y="226452"/>
                    <a:pt x="206026" y="263023"/>
                    <a:pt x="211556" y="299059"/>
                  </a:cubicBezTo>
                  <a:cubicBezTo>
                    <a:pt x="213697" y="312973"/>
                    <a:pt x="216551" y="326888"/>
                    <a:pt x="215659" y="340803"/>
                  </a:cubicBezTo>
                  <a:cubicBezTo>
                    <a:pt x="214767" y="354718"/>
                    <a:pt x="209594" y="369167"/>
                    <a:pt x="198712" y="377909"/>
                  </a:cubicBezTo>
                  <a:cubicBezTo>
                    <a:pt x="188900" y="385580"/>
                    <a:pt x="175699" y="387721"/>
                    <a:pt x="163033" y="387542"/>
                  </a:cubicBezTo>
                  <a:cubicBezTo>
                    <a:pt x="146799" y="387364"/>
                    <a:pt x="130208" y="383796"/>
                    <a:pt x="116472" y="375055"/>
                  </a:cubicBezTo>
                  <a:cubicBezTo>
                    <a:pt x="95778" y="362032"/>
                    <a:pt x="83291" y="339554"/>
                    <a:pt x="71695" y="317968"/>
                  </a:cubicBezTo>
                  <a:cubicBezTo>
                    <a:pt x="52250" y="281933"/>
                    <a:pt x="32805" y="245362"/>
                    <a:pt x="21923" y="205937"/>
                  </a:cubicBezTo>
                  <a:cubicBezTo>
                    <a:pt x="11041" y="166512"/>
                    <a:pt x="9079" y="123162"/>
                    <a:pt x="24777" y="85343"/>
                  </a:cubicBezTo>
                  <a:cubicBezTo>
                    <a:pt x="40476" y="47523"/>
                    <a:pt x="75976" y="16483"/>
                    <a:pt x="116829" y="13628"/>
                  </a:cubicBezTo>
                  <a:cubicBezTo>
                    <a:pt x="131992" y="12558"/>
                    <a:pt x="147156" y="15234"/>
                    <a:pt x="162498" y="16126"/>
                  </a:cubicBezTo>
                  <a:cubicBezTo>
                    <a:pt x="175699" y="16839"/>
                    <a:pt x="189078" y="10952"/>
                    <a:pt x="197641" y="22369"/>
                  </a:cubicBezTo>
                  <a:cubicBezTo>
                    <a:pt x="214232" y="44669"/>
                    <a:pt x="220119" y="73034"/>
                    <a:pt x="219762" y="100328"/>
                  </a:cubicBezTo>
                  <a:close/>
                </a:path>
              </a:pathLst>
            </a:custGeom>
            <a:solidFill>
              <a:srgbClr val="FED0B5"/>
            </a:solidFill>
            <a:ln w="9525" cap="flat">
              <a:noFill/>
              <a:prstDash val="solid"/>
              <a:miter/>
            </a:ln>
          </p:spPr>
          <p:txBody>
            <a:bodyPr rtlCol="0" anchor="ctr"/>
            <a:lstStyle/>
            <a:p>
              <a:endParaRPr lang="en-US" sz="1000"/>
            </a:p>
          </p:txBody>
        </p:sp>
        <p:sp>
          <p:nvSpPr>
            <p:cNvPr id="186" name="Freeform: Shape 114">
              <a:extLst>
                <a:ext uri="{FF2B5EF4-FFF2-40B4-BE49-F238E27FC236}">
                  <a16:creationId xmlns:a16="http://schemas.microsoft.com/office/drawing/2014/main" id="{267A3D9F-009A-3484-9046-107CB7715352}"/>
                </a:ext>
              </a:extLst>
            </p:cNvPr>
            <p:cNvSpPr/>
            <p:nvPr/>
          </p:nvSpPr>
          <p:spPr>
            <a:xfrm>
              <a:off x="20534159" y="5475500"/>
              <a:ext cx="392467" cy="481664"/>
            </a:xfrm>
            <a:custGeom>
              <a:avLst/>
              <a:gdLst>
                <a:gd name="connsiteX0" fmla="*/ 30522 w 392466"/>
                <a:gd name="connsiteY0" fmla="*/ 316440 h 481663"/>
                <a:gd name="connsiteX1" fmla="*/ 74764 w 392466"/>
                <a:gd name="connsiteY1" fmla="*/ 412060 h 481663"/>
                <a:gd name="connsiteX2" fmla="*/ 129530 w 392466"/>
                <a:gd name="connsiteY2" fmla="*/ 470216 h 481663"/>
                <a:gd name="connsiteX3" fmla="*/ 210878 w 392466"/>
                <a:gd name="connsiteY3" fmla="*/ 447560 h 481663"/>
                <a:gd name="connsiteX4" fmla="*/ 269391 w 392466"/>
                <a:gd name="connsiteY4" fmla="*/ 381554 h 481663"/>
                <a:gd name="connsiteX5" fmla="*/ 300789 w 392466"/>
                <a:gd name="connsiteY5" fmla="*/ 361752 h 481663"/>
                <a:gd name="connsiteX6" fmla="*/ 327905 w 392466"/>
                <a:gd name="connsiteY6" fmla="*/ 414200 h 481663"/>
                <a:gd name="connsiteX7" fmla="*/ 339500 w 392466"/>
                <a:gd name="connsiteY7" fmla="*/ 316440 h 481663"/>
                <a:gd name="connsiteX8" fmla="*/ 366438 w 392466"/>
                <a:gd name="connsiteY8" fmla="*/ 253824 h 481663"/>
                <a:gd name="connsiteX9" fmla="*/ 363048 w 392466"/>
                <a:gd name="connsiteY9" fmla="*/ 209582 h 481663"/>
                <a:gd name="connsiteX10" fmla="*/ 357518 w 392466"/>
                <a:gd name="connsiteY10" fmla="*/ 176758 h 481663"/>
                <a:gd name="connsiteX11" fmla="*/ 375357 w 392466"/>
                <a:gd name="connsiteY11" fmla="*/ 144290 h 481663"/>
                <a:gd name="connsiteX12" fmla="*/ 390878 w 392466"/>
                <a:gd name="connsiteY12" fmla="*/ 104687 h 481663"/>
                <a:gd name="connsiteX13" fmla="*/ 371789 w 392466"/>
                <a:gd name="connsiteY13" fmla="*/ 31010 h 481663"/>
                <a:gd name="connsiteX14" fmla="*/ 282949 w 392466"/>
                <a:gd name="connsiteY14" fmla="*/ 15133 h 481663"/>
                <a:gd name="connsiteX15" fmla="*/ 187865 w 392466"/>
                <a:gd name="connsiteY15" fmla="*/ 29226 h 481663"/>
                <a:gd name="connsiteX16" fmla="*/ 102593 w 392466"/>
                <a:gd name="connsiteY16" fmla="*/ 72219 h 481663"/>
                <a:gd name="connsiteX17" fmla="*/ 43723 w 392466"/>
                <a:gd name="connsiteY17" fmla="*/ 156421 h 481663"/>
                <a:gd name="connsiteX18" fmla="*/ 13574 w 392466"/>
                <a:gd name="connsiteY18" fmla="*/ 239196 h 481663"/>
                <a:gd name="connsiteX19" fmla="*/ 30522 w 392466"/>
                <a:gd name="connsiteY19" fmla="*/ 316440 h 481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92466" h="481663">
                  <a:moveTo>
                    <a:pt x="30522" y="316440"/>
                  </a:moveTo>
                  <a:cubicBezTo>
                    <a:pt x="43366" y="349087"/>
                    <a:pt x="58173" y="381019"/>
                    <a:pt x="74764" y="412060"/>
                  </a:cubicBezTo>
                  <a:cubicBezTo>
                    <a:pt x="87608" y="435964"/>
                    <a:pt x="103663" y="461296"/>
                    <a:pt x="129530" y="470216"/>
                  </a:cubicBezTo>
                  <a:cubicBezTo>
                    <a:pt x="157360" y="479849"/>
                    <a:pt x="188579" y="467005"/>
                    <a:pt x="210878" y="447560"/>
                  </a:cubicBezTo>
                  <a:cubicBezTo>
                    <a:pt x="233177" y="428294"/>
                    <a:pt x="249233" y="403140"/>
                    <a:pt x="269391" y="381554"/>
                  </a:cubicBezTo>
                  <a:cubicBezTo>
                    <a:pt x="277954" y="372456"/>
                    <a:pt x="288123" y="361217"/>
                    <a:pt x="300789" y="361752"/>
                  </a:cubicBezTo>
                  <a:cubicBezTo>
                    <a:pt x="308460" y="362109"/>
                    <a:pt x="317379" y="410276"/>
                    <a:pt x="327905" y="414200"/>
                  </a:cubicBezTo>
                  <a:cubicBezTo>
                    <a:pt x="329510" y="394220"/>
                    <a:pt x="330224" y="334458"/>
                    <a:pt x="339500" y="316440"/>
                  </a:cubicBezTo>
                  <a:cubicBezTo>
                    <a:pt x="350025" y="296104"/>
                    <a:pt x="363227" y="276301"/>
                    <a:pt x="366438" y="253824"/>
                  </a:cubicBezTo>
                  <a:cubicBezTo>
                    <a:pt x="368757" y="239017"/>
                    <a:pt x="366616" y="224032"/>
                    <a:pt x="363048" y="209582"/>
                  </a:cubicBezTo>
                  <a:cubicBezTo>
                    <a:pt x="360372" y="199057"/>
                    <a:pt x="354664" y="187818"/>
                    <a:pt x="357518" y="176758"/>
                  </a:cubicBezTo>
                  <a:cubicBezTo>
                    <a:pt x="360551" y="165162"/>
                    <a:pt x="369827" y="154815"/>
                    <a:pt x="375357" y="144290"/>
                  </a:cubicBezTo>
                  <a:cubicBezTo>
                    <a:pt x="381958" y="131802"/>
                    <a:pt x="387845" y="118601"/>
                    <a:pt x="390878" y="104687"/>
                  </a:cubicBezTo>
                  <a:cubicBezTo>
                    <a:pt x="396408" y="78819"/>
                    <a:pt x="391591" y="48849"/>
                    <a:pt x="371789" y="31010"/>
                  </a:cubicBezTo>
                  <a:cubicBezTo>
                    <a:pt x="348777" y="10316"/>
                    <a:pt x="313811" y="12279"/>
                    <a:pt x="282949" y="15133"/>
                  </a:cubicBezTo>
                  <a:cubicBezTo>
                    <a:pt x="251017" y="18165"/>
                    <a:pt x="218906" y="21198"/>
                    <a:pt x="187865" y="29226"/>
                  </a:cubicBezTo>
                  <a:cubicBezTo>
                    <a:pt x="156825" y="37254"/>
                    <a:pt x="126498" y="50633"/>
                    <a:pt x="102593" y="72219"/>
                  </a:cubicBezTo>
                  <a:cubicBezTo>
                    <a:pt x="77082" y="95053"/>
                    <a:pt x="60135" y="126094"/>
                    <a:pt x="43723" y="156421"/>
                  </a:cubicBezTo>
                  <a:cubicBezTo>
                    <a:pt x="29630" y="182467"/>
                    <a:pt x="15180" y="209761"/>
                    <a:pt x="13574" y="239196"/>
                  </a:cubicBezTo>
                  <a:cubicBezTo>
                    <a:pt x="11969" y="265955"/>
                    <a:pt x="20532" y="291644"/>
                    <a:pt x="30522" y="316440"/>
                  </a:cubicBezTo>
                  <a:close/>
                </a:path>
              </a:pathLst>
            </a:custGeom>
            <a:solidFill>
              <a:srgbClr val="474756"/>
            </a:solidFill>
            <a:ln w="9525" cap="flat">
              <a:noFill/>
              <a:prstDash val="solid"/>
              <a:miter/>
            </a:ln>
          </p:spPr>
          <p:txBody>
            <a:bodyPr rtlCol="0" anchor="ctr"/>
            <a:lstStyle/>
            <a:p>
              <a:endParaRPr lang="en-US" sz="1000"/>
            </a:p>
          </p:txBody>
        </p:sp>
        <p:sp>
          <p:nvSpPr>
            <p:cNvPr id="187" name="Freeform: Shape 115">
              <a:extLst>
                <a:ext uri="{FF2B5EF4-FFF2-40B4-BE49-F238E27FC236}">
                  <a16:creationId xmlns:a16="http://schemas.microsoft.com/office/drawing/2014/main" id="{C5CD0142-3E45-C667-6A75-25A8A276D096}"/>
                </a:ext>
              </a:extLst>
            </p:cNvPr>
            <p:cNvSpPr/>
            <p:nvPr/>
          </p:nvSpPr>
          <p:spPr>
            <a:xfrm>
              <a:off x="20137783" y="6260157"/>
              <a:ext cx="695737" cy="802773"/>
            </a:xfrm>
            <a:custGeom>
              <a:avLst/>
              <a:gdLst>
                <a:gd name="connsiteX0" fmla="*/ 699305 w 695736"/>
                <a:gd name="connsiteY0" fmla="*/ 416974 h 802773"/>
                <a:gd name="connsiteX1" fmla="*/ 697877 w 695736"/>
                <a:gd name="connsiteY1" fmla="*/ 747360 h 802773"/>
                <a:gd name="connsiteX2" fmla="*/ 685212 w 695736"/>
                <a:gd name="connsiteY2" fmla="*/ 775368 h 802773"/>
                <a:gd name="connsiteX3" fmla="*/ 635975 w 695736"/>
                <a:gd name="connsiteY3" fmla="*/ 804803 h 802773"/>
                <a:gd name="connsiteX4" fmla="*/ 648641 w 695736"/>
                <a:gd name="connsiteY4" fmla="*/ 776795 h 802773"/>
                <a:gd name="connsiteX5" fmla="*/ 648641 w 695736"/>
                <a:gd name="connsiteY5" fmla="*/ 446410 h 802773"/>
                <a:gd name="connsiteX6" fmla="*/ 605113 w 695736"/>
                <a:gd name="connsiteY6" fmla="*/ 371841 h 802773"/>
                <a:gd name="connsiteX7" fmla="*/ 45669 w 695736"/>
                <a:gd name="connsiteY7" fmla="*/ 48591 h 802773"/>
                <a:gd name="connsiteX8" fmla="*/ 13380 w 695736"/>
                <a:gd name="connsiteY8" fmla="*/ 44488 h 802773"/>
                <a:gd name="connsiteX9" fmla="*/ 64043 w 695736"/>
                <a:gd name="connsiteY9" fmla="*/ 16301 h 802773"/>
                <a:gd name="connsiteX10" fmla="*/ 94906 w 695736"/>
                <a:gd name="connsiteY10" fmla="*/ 19156 h 802773"/>
                <a:gd name="connsiteX11" fmla="*/ 654349 w 695736"/>
                <a:gd name="connsiteY11" fmla="*/ 342406 h 802773"/>
                <a:gd name="connsiteX12" fmla="*/ 699305 w 695736"/>
                <a:gd name="connsiteY12" fmla="*/ 416974 h 802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95736" h="802773">
                  <a:moveTo>
                    <a:pt x="699305" y="416974"/>
                  </a:moveTo>
                  <a:lnTo>
                    <a:pt x="697877" y="747360"/>
                  </a:lnTo>
                  <a:cubicBezTo>
                    <a:pt x="697877" y="761275"/>
                    <a:pt x="692169" y="771265"/>
                    <a:pt x="685212" y="775368"/>
                  </a:cubicBezTo>
                  <a:lnTo>
                    <a:pt x="635975" y="804803"/>
                  </a:lnTo>
                  <a:cubicBezTo>
                    <a:pt x="642932" y="799094"/>
                    <a:pt x="648641" y="790710"/>
                    <a:pt x="648641" y="776795"/>
                  </a:cubicBezTo>
                  <a:lnTo>
                    <a:pt x="648641" y="446410"/>
                  </a:lnTo>
                  <a:cubicBezTo>
                    <a:pt x="648641" y="419651"/>
                    <a:pt x="629017" y="385934"/>
                    <a:pt x="605113" y="371841"/>
                  </a:cubicBezTo>
                  <a:lnTo>
                    <a:pt x="45669" y="48591"/>
                  </a:lnTo>
                  <a:cubicBezTo>
                    <a:pt x="33003" y="41455"/>
                    <a:pt x="21764" y="40206"/>
                    <a:pt x="13380" y="44488"/>
                  </a:cubicBezTo>
                  <a:lnTo>
                    <a:pt x="64043" y="16301"/>
                  </a:lnTo>
                  <a:cubicBezTo>
                    <a:pt x="71001" y="12020"/>
                    <a:pt x="82240" y="12020"/>
                    <a:pt x="94906" y="19156"/>
                  </a:cubicBezTo>
                  <a:lnTo>
                    <a:pt x="654349" y="342406"/>
                  </a:lnTo>
                  <a:cubicBezTo>
                    <a:pt x="679503" y="356677"/>
                    <a:pt x="699305" y="390394"/>
                    <a:pt x="699305" y="416974"/>
                  </a:cubicBezTo>
                  <a:close/>
                </a:path>
              </a:pathLst>
            </a:custGeom>
            <a:solidFill>
              <a:srgbClr val="B27F5E"/>
            </a:solidFill>
            <a:ln w="9525" cap="flat">
              <a:noFill/>
              <a:prstDash val="solid"/>
              <a:miter/>
            </a:ln>
          </p:spPr>
          <p:txBody>
            <a:bodyPr rtlCol="0" anchor="ctr"/>
            <a:lstStyle/>
            <a:p>
              <a:endParaRPr lang="en-US" sz="1000"/>
            </a:p>
          </p:txBody>
        </p:sp>
        <p:sp>
          <p:nvSpPr>
            <p:cNvPr id="188" name="Freeform: Shape 116">
              <a:extLst>
                <a:ext uri="{FF2B5EF4-FFF2-40B4-BE49-F238E27FC236}">
                  <a16:creationId xmlns:a16="http://schemas.microsoft.com/office/drawing/2014/main" id="{26082C25-D2B0-9A20-E880-3FCC295E3B0F}"/>
                </a:ext>
              </a:extLst>
            </p:cNvPr>
            <p:cNvSpPr/>
            <p:nvPr/>
          </p:nvSpPr>
          <p:spPr>
            <a:xfrm>
              <a:off x="20124761" y="6289195"/>
              <a:ext cx="660058" cy="784934"/>
            </a:xfrm>
            <a:custGeom>
              <a:avLst/>
              <a:gdLst>
                <a:gd name="connsiteX0" fmla="*/ 618314 w 660057"/>
                <a:gd name="connsiteY0" fmla="*/ 342625 h 784933"/>
                <a:gd name="connsiteX1" fmla="*/ 662199 w 660057"/>
                <a:gd name="connsiteY1" fmla="*/ 417550 h 784933"/>
                <a:gd name="connsiteX2" fmla="*/ 661307 w 660057"/>
                <a:gd name="connsiteY2" fmla="*/ 747579 h 784933"/>
                <a:gd name="connsiteX3" fmla="*/ 617243 w 660057"/>
                <a:gd name="connsiteY3" fmla="*/ 772733 h 784933"/>
                <a:gd name="connsiteX4" fmla="*/ 57264 w 660057"/>
                <a:gd name="connsiteY4" fmla="*/ 449483 h 784933"/>
                <a:gd name="connsiteX5" fmla="*/ 13380 w 660057"/>
                <a:gd name="connsiteY5" fmla="*/ 373487 h 784933"/>
                <a:gd name="connsiteX6" fmla="*/ 14272 w 660057"/>
                <a:gd name="connsiteY6" fmla="*/ 43458 h 784933"/>
                <a:gd name="connsiteX7" fmla="*/ 58335 w 660057"/>
                <a:gd name="connsiteY7" fmla="*/ 19375 h 784933"/>
                <a:gd name="connsiteX8" fmla="*/ 618314 w 660057"/>
                <a:gd name="connsiteY8" fmla="*/ 342625 h 78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0057" h="784933">
                  <a:moveTo>
                    <a:pt x="618314" y="342625"/>
                  </a:moveTo>
                  <a:cubicBezTo>
                    <a:pt x="642575" y="356540"/>
                    <a:pt x="662199" y="390613"/>
                    <a:pt x="662199" y="417550"/>
                  </a:cubicBezTo>
                  <a:lnTo>
                    <a:pt x="661307" y="747579"/>
                  </a:lnTo>
                  <a:cubicBezTo>
                    <a:pt x="661307" y="775409"/>
                    <a:pt x="641505" y="786648"/>
                    <a:pt x="617243" y="772733"/>
                  </a:cubicBezTo>
                  <a:lnTo>
                    <a:pt x="57264" y="449483"/>
                  </a:lnTo>
                  <a:cubicBezTo>
                    <a:pt x="33003" y="435568"/>
                    <a:pt x="13380" y="401316"/>
                    <a:pt x="13380" y="373487"/>
                  </a:cubicBezTo>
                  <a:lnTo>
                    <a:pt x="14272" y="43458"/>
                  </a:lnTo>
                  <a:cubicBezTo>
                    <a:pt x="14272" y="16699"/>
                    <a:pt x="34073" y="5460"/>
                    <a:pt x="58335" y="19375"/>
                  </a:cubicBezTo>
                  <a:lnTo>
                    <a:pt x="618314" y="342625"/>
                  </a:lnTo>
                  <a:close/>
                </a:path>
              </a:pathLst>
            </a:custGeom>
            <a:solidFill>
              <a:srgbClr val="96654D"/>
            </a:solidFill>
            <a:ln w="9525" cap="flat">
              <a:noFill/>
              <a:prstDash val="solid"/>
              <a:miter/>
            </a:ln>
          </p:spPr>
          <p:txBody>
            <a:bodyPr rtlCol="0" anchor="ctr"/>
            <a:lstStyle/>
            <a:p>
              <a:endParaRPr lang="en-US" sz="1000"/>
            </a:p>
          </p:txBody>
        </p:sp>
        <p:sp>
          <p:nvSpPr>
            <p:cNvPr id="189" name="Freeform: Shape 117">
              <a:extLst>
                <a:ext uri="{FF2B5EF4-FFF2-40B4-BE49-F238E27FC236}">
                  <a16:creationId xmlns:a16="http://schemas.microsoft.com/office/drawing/2014/main" id="{6E49FD30-33C2-B357-0CF7-62BF010C43B9}"/>
                </a:ext>
              </a:extLst>
            </p:cNvPr>
            <p:cNvSpPr/>
            <p:nvPr/>
          </p:nvSpPr>
          <p:spPr>
            <a:xfrm>
              <a:off x="20217704" y="6591244"/>
              <a:ext cx="445985" cy="820613"/>
            </a:xfrm>
            <a:custGeom>
              <a:avLst/>
              <a:gdLst>
                <a:gd name="connsiteX0" fmla="*/ 355896 w 445985"/>
                <a:gd name="connsiteY0" fmla="*/ 171873 h 820612"/>
                <a:gd name="connsiteX1" fmla="*/ 442596 w 445985"/>
                <a:gd name="connsiteY1" fmla="*/ 322081 h 820612"/>
                <a:gd name="connsiteX2" fmla="*/ 441169 w 445985"/>
                <a:gd name="connsiteY2" fmla="*/ 802140 h 820612"/>
                <a:gd name="connsiteX3" fmla="*/ 421010 w 445985"/>
                <a:gd name="connsiteY3" fmla="*/ 812843 h 820612"/>
                <a:gd name="connsiteX4" fmla="*/ 401743 w 445985"/>
                <a:gd name="connsiteY4" fmla="*/ 779305 h 820612"/>
                <a:gd name="connsiteX5" fmla="*/ 403171 w 445985"/>
                <a:gd name="connsiteY5" fmla="*/ 299247 h 820612"/>
                <a:gd name="connsiteX6" fmla="*/ 355896 w 445985"/>
                <a:gd name="connsiteY6" fmla="*/ 218077 h 820612"/>
                <a:gd name="connsiteX7" fmla="*/ 102041 w 445985"/>
                <a:gd name="connsiteY7" fmla="*/ 71438 h 820612"/>
                <a:gd name="connsiteX8" fmla="*/ 55124 w 445985"/>
                <a:gd name="connsiteY8" fmla="*/ 98197 h 820612"/>
                <a:gd name="connsiteX9" fmla="*/ 53697 w 445985"/>
                <a:gd name="connsiteY9" fmla="*/ 578255 h 820612"/>
                <a:gd name="connsiteX10" fmla="*/ 33538 w 445985"/>
                <a:gd name="connsiteY10" fmla="*/ 588959 h 820612"/>
                <a:gd name="connsiteX11" fmla="*/ 13380 w 445985"/>
                <a:gd name="connsiteY11" fmla="*/ 555064 h 820612"/>
                <a:gd name="connsiteX12" fmla="*/ 14807 w 445985"/>
                <a:gd name="connsiteY12" fmla="*/ 75006 h 820612"/>
                <a:gd name="connsiteX13" fmla="*/ 102041 w 445985"/>
                <a:gd name="connsiteY13" fmla="*/ 25234 h 820612"/>
                <a:gd name="connsiteX14" fmla="*/ 355896 w 445985"/>
                <a:gd name="connsiteY14" fmla="*/ 171873 h 820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985" h="820612">
                  <a:moveTo>
                    <a:pt x="355896" y="171873"/>
                  </a:moveTo>
                  <a:cubicBezTo>
                    <a:pt x="404063" y="199703"/>
                    <a:pt x="442774" y="266779"/>
                    <a:pt x="442596" y="322081"/>
                  </a:cubicBezTo>
                  <a:lnTo>
                    <a:pt x="441169" y="802140"/>
                  </a:lnTo>
                  <a:cubicBezTo>
                    <a:pt x="441169" y="814449"/>
                    <a:pt x="432427" y="819444"/>
                    <a:pt x="421010" y="812843"/>
                  </a:cubicBezTo>
                  <a:cubicBezTo>
                    <a:pt x="410306" y="806600"/>
                    <a:pt x="401565" y="791614"/>
                    <a:pt x="401743" y="779305"/>
                  </a:cubicBezTo>
                  <a:lnTo>
                    <a:pt x="403171" y="299247"/>
                  </a:lnTo>
                  <a:cubicBezTo>
                    <a:pt x="403171" y="269455"/>
                    <a:pt x="381763" y="233062"/>
                    <a:pt x="355896" y="218077"/>
                  </a:cubicBezTo>
                  <a:lnTo>
                    <a:pt x="102041" y="71438"/>
                  </a:lnTo>
                  <a:cubicBezTo>
                    <a:pt x="76174" y="56452"/>
                    <a:pt x="55302" y="68405"/>
                    <a:pt x="55124" y="98197"/>
                  </a:cubicBezTo>
                  <a:lnTo>
                    <a:pt x="53697" y="578255"/>
                  </a:lnTo>
                  <a:cubicBezTo>
                    <a:pt x="53697" y="590564"/>
                    <a:pt x="44242" y="595203"/>
                    <a:pt x="33538" y="588959"/>
                  </a:cubicBezTo>
                  <a:cubicBezTo>
                    <a:pt x="22834" y="582715"/>
                    <a:pt x="13380" y="567373"/>
                    <a:pt x="13380" y="555064"/>
                  </a:cubicBezTo>
                  <a:lnTo>
                    <a:pt x="14807" y="75006"/>
                  </a:lnTo>
                  <a:cubicBezTo>
                    <a:pt x="14985" y="20417"/>
                    <a:pt x="53875" y="-2596"/>
                    <a:pt x="102041" y="25234"/>
                  </a:cubicBezTo>
                  <a:lnTo>
                    <a:pt x="355896" y="171873"/>
                  </a:lnTo>
                  <a:close/>
                </a:path>
              </a:pathLst>
            </a:custGeom>
            <a:solidFill>
              <a:srgbClr val="474756"/>
            </a:solidFill>
            <a:ln w="9525" cap="flat">
              <a:noFill/>
              <a:prstDash val="solid"/>
              <a:miter/>
            </a:ln>
          </p:spPr>
          <p:txBody>
            <a:bodyPr rtlCol="0" anchor="ctr"/>
            <a:lstStyle/>
            <a:p>
              <a:endParaRPr lang="en-US" sz="1000"/>
            </a:p>
          </p:txBody>
        </p:sp>
        <p:sp>
          <p:nvSpPr>
            <p:cNvPr id="190" name="Freeform: Shape 118">
              <a:extLst>
                <a:ext uri="{FF2B5EF4-FFF2-40B4-BE49-F238E27FC236}">
                  <a16:creationId xmlns:a16="http://schemas.microsoft.com/office/drawing/2014/main" id="{C8EDB2FE-C06C-5AA4-4CA0-934E2490EE34}"/>
                </a:ext>
              </a:extLst>
            </p:cNvPr>
            <p:cNvSpPr/>
            <p:nvPr/>
          </p:nvSpPr>
          <p:spPr>
            <a:xfrm>
              <a:off x="19560144" y="720734"/>
              <a:ext cx="3799793" cy="4798799"/>
            </a:xfrm>
            <a:custGeom>
              <a:avLst/>
              <a:gdLst>
                <a:gd name="connsiteX0" fmla="*/ 3792836 w 3799792"/>
                <a:gd name="connsiteY0" fmla="*/ 2191214 h 4798799"/>
                <a:gd name="connsiteX1" fmla="*/ 3786057 w 3799792"/>
                <a:gd name="connsiteY1" fmla="*/ 4788631 h 4798799"/>
                <a:gd name="connsiteX2" fmla="*/ 13380 w 3799792"/>
                <a:gd name="connsiteY2" fmla="*/ 2610797 h 4798799"/>
                <a:gd name="connsiteX3" fmla="*/ 20694 w 3799792"/>
                <a:gd name="connsiteY3" fmla="*/ 13380 h 4798799"/>
              </a:gdLst>
              <a:ahLst/>
              <a:cxnLst>
                <a:cxn ang="0">
                  <a:pos x="connsiteX0" y="connsiteY0"/>
                </a:cxn>
                <a:cxn ang="0">
                  <a:pos x="connsiteX1" y="connsiteY1"/>
                </a:cxn>
                <a:cxn ang="0">
                  <a:pos x="connsiteX2" y="connsiteY2"/>
                </a:cxn>
                <a:cxn ang="0">
                  <a:pos x="connsiteX3" y="connsiteY3"/>
                </a:cxn>
              </a:cxnLst>
              <a:rect l="l" t="t" r="r" b="b"/>
              <a:pathLst>
                <a:path w="3799792" h="4798799">
                  <a:moveTo>
                    <a:pt x="3792836" y="2191214"/>
                  </a:moveTo>
                  <a:lnTo>
                    <a:pt x="3786057" y="4788631"/>
                  </a:lnTo>
                  <a:lnTo>
                    <a:pt x="13380" y="2610797"/>
                  </a:lnTo>
                  <a:lnTo>
                    <a:pt x="20694" y="13380"/>
                  </a:lnTo>
                  <a:close/>
                </a:path>
              </a:pathLst>
            </a:custGeom>
            <a:solidFill>
              <a:srgbClr val="4C4C5E"/>
            </a:solidFill>
            <a:ln w="9525" cap="flat">
              <a:noFill/>
              <a:prstDash val="solid"/>
              <a:miter/>
            </a:ln>
          </p:spPr>
          <p:txBody>
            <a:bodyPr rtlCol="0" anchor="ctr"/>
            <a:lstStyle/>
            <a:p>
              <a:endParaRPr lang="en-US" sz="1000"/>
            </a:p>
          </p:txBody>
        </p:sp>
        <p:sp>
          <p:nvSpPr>
            <p:cNvPr id="191" name="Freeform: Shape 119">
              <a:extLst>
                <a:ext uri="{FF2B5EF4-FFF2-40B4-BE49-F238E27FC236}">
                  <a16:creationId xmlns:a16="http://schemas.microsoft.com/office/drawing/2014/main" id="{C44AEFAD-A548-ABA4-6735-E2FE641641EE}"/>
                </a:ext>
              </a:extLst>
            </p:cNvPr>
            <p:cNvSpPr/>
            <p:nvPr/>
          </p:nvSpPr>
          <p:spPr>
            <a:xfrm>
              <a:off x="19639351" y="795302"/>
              <a:ext cx="124876" cy="2497516"/>
            </a:xfrm>
            <a:custGeom>
              <a:avLst/>
              <a:gdLst>
                <a:gd name="connsiteX0" fmla="*/ 19980 w 124875"/>
                <a:gd name="connsiteY0" fmla="*/ 73498 h 2497516"/>
                <a:gd name="connsiteX1" fmla="*/ 123449 w 124875"/>
                <a:gd name="connsiteY1" fmla="*/ 13380 h 2497516"/>
                <a:gd name="connsiteX2" fmla="*/ 116848 w 124875"/>
                <a:gd name="connsiteY2" fmla="*/ 2432046 h 2497516"/>
                <a:gd name="connsiteX3" fmla="*/ 13380 w 124875"/>
                <a:gd name="connsiteY3" fmla="*/ 2492165 h 2497516"/>
              </a:gdLst>
              <a:ahLst/>
              <a:cxnLst>
                <a:cxn ang="0">
                  <a:pos x="connsiteX0" y="connsiteY0"/>
                </a:cxn>
                <a:cxn ang="0">
                  <a:pos x="connsiteX1" y="connsiteY1"/>
                </a:cxn>
                <a:cxn ang="0">
                  <a:pos x="connsiteX2" y="connsiteY2"/>
                </a:cxn>
                <a:cxn ang="0">
                  <a:pos x="connsiteX3" y="connsiteY3"/>
                </a:cxn>
              </a:cxnLst>
              <a:rect l="l" t="t" r="r" b="b"/>
              <a:pathLst>
                <a:path w="124875" h="2497516">
                  <a:moveTo>
                    <a:pt x="19980" y="73498"/>
                  </a:moveTo>
                  <a:lnTo>
                    <a:pt x="123449" y="13380"/>
                  </a:lnTo>
                  <a:lnTo>
                    <a:pt x="116848" y="2432046"/>
                  </a:lnTo>
                  <a:lnTo>
                    <a:pt x="13380" y="2492165"/>
                  </a:lnTo>
                  <a:close/>
                </a:path>
              </a:pathLst>
            </a:custGeom>
            <a:solidFill>
              <a:srgbClr val="96654D"/>
            </a:solidFill>
            <a:ln w="9525" cap="flat">
              <a:noFill/>
              <a:prstDash val="solid"/>
              <a:miter/>
            </a:ln>
          </p:spPr>
          <p:txBody>
            <a:bodyPr rtlCol="0" anchor="ctr"/>
            <a:lstStyle/>
            <a:p>
              <a:endParaRPr lang="en-US" sz="1000"/>
            </a:p>
          </p:txBody>
        </p:sp>
        <p:sp>
          <p:nvSpPr>
            <p:cNvPr id="192" name="Freeform: Shape 120">
              <a:extLst>
                <a:ext uri="{FF2B5EF4-FFF2-40B4-BE49-F238E27FC236}">
                  <a16:creationId xmlns:a16="http://schemas.microsoft.com/office/drawing/2014/main" id="{A548E883-038A-B08F-5E1B-84B9926EEBEC}"/>
                </a:ext>
              </a:extLst>
            </p:cNvPr>
            <p:cNvSpPr/>
            <p:nvPr/>
          </p:nvSpPr>
          <p:spPr>
            <a:xfrm>
              <a:off x="19639351" y="3213968"/>
              <a:ext cx="3728435" cy="2158568"/>
            </a:xfrm>
            <a:custGeom>
              <a:avLst/>
              <a:gdLst>
                <a:gd name="connsiteX0" fmla="*/ 13380 w 3728435"/>
                <a:gd name="connsiteY0" fmla="*/ 73498 h 2158567"/>
                <a:gd name="connsiteX1" fmla="*/ 116848 w 3728435"/>
                <a:gd name="connsiteY1" fmla="*/ 13380 h 2158567"/>
                <a:gd name="connsiteX2" fmla="*/ 3732539 w 3728435"/>
                <a:gd name="connsiteY2" fmla="*/ 2100947 h 2158567"/>
                <a:gd name="connsiteX3" fmla="*/ 3629070 w 3728435"/>
                <a:gd name="connsiteY3" fmla="*/ 2161065 h 2158567"/>
              </a:gdLst>
              <a:ahLst/>
              <a:cxnLst>
                <a:cxn ang="0">
                  <a:pos x="connsiteX0" y="connsiteY0"/>
                </a:cxn>
                <a:cxn ang="0">
                  <a:pos x="connsiteX1" y="connsiteY1"/>
                </a:cxn>
                <a:cxn ang="0">
                  <a:pos x="connsiteX2" y="connsiteY2"/>
                </a:cxn>
                <a:cxn ang="0">
                  <a:pos x="connsiteX3" y="connsiteY3"/>
                </a:cxn>
              </a:cxnLst>
              <a:rect l="l" t="t" r="r" b="b"/>
              <a:pathLst>
                <a:path w="3728435" h="2158567">
                  <a:moveTo>
                    <a:pt x="13380" y="73498"/>
                  </a:moveTo>
                  <a:lnTo>
                    <a:pt x="116848" y="13380"/>
                  </a:lnTo>
                  <a:lnTo>
                    <a:pt x="3732539" y="2100947"/>
                  </a:lnTo>
                  <a:lnTo>
                    <a:pt x="3629070" y="2161065"/>
                  </a:lnTo>
                  <a:close/>
                </a:path>
              </a:pathLst>
            </a:custGeom>
            <a:solidFill>
              <a:srgbClr val="B27F5E"/>
            </a:solidFill>
            <a:ln w="9525" cap="flat">
              <a:noFill/>
              <a:prstDash val="solid"/>
              <a:miter/>
            </a:ln>
          </p:spPr>
          <p:txBody>
            <a:bodyPr rtlCol="0" anchor="ctr"/>
            <a:lstStyle/>
            <a:p>
              <a:endParaRPr lang="en-US" sz="1000"/>
            </a:p>
          </p:txBody>
        </p:sp>
        <p:sp>
          <p:nvSpPr>
            <p:cNvPr id="193" name="Freeform: Shape 121">
              <a:extLst>
                <a:ext uri="{FF2B5EF4-FFF2-40B4-BE49-F238E27FC236}">
                  <a16:creationId xmlns:a16="http://schemas.microsoft.com/office/drawing/2014/main" id="{18703448-1330-DFB3-ED71-125034751B23}"/>
                </a:ext>
              </a:extLst>
            </p:cNvPr>
            <p:cNvSpPr/>
            <p:nvPr/>
          </p:nvSpPr>
          <p:spPr>
            <a:xfrm>
              <a:off x="23332463" y="2838271"/>
              <a:ext cx="124876" cy="2675910"/>
            </a:xfrm>
            <a:custGeom>
              <a:avLst/>
              <a:gdLst>
                <a:gd name="connsiteX0" fmla="*/ 20516 w 124875"/>
                <a:gd name="connsiteY0" fmla="*/ 73498 h 2675910"/>
                <a:gd name="connsiteX1" fmla="*/ 124163 w 124875"/>
                <a:gd name="connsiteY1" fmla="*/ 13380 h 2675910"/>
                <a:gd name="connsiteX2" fmla="*/ 117027 w 124875"/>
                <a:gd name="connsiteY2" fmla="*/ 2610975 h 2675910"/>
                <a:gd name="connsiteX3" fmla="*/ 13380 w 124875"/>
                <a:gd name="connsiteY3" fmla="*/ 2671094 h 2675910"/>
              </a:gdLst>
              <a:ahLst/>
              <a:cxnLst>
                <a:cxn ang="0">
                  <a:pos x="connsiteX0" y="connsiteY0"/>
                </a:cxn>
                <a:cxn ang="0">
                  <a:pos x="connsiteX1" y="connsiteY1"/>
                </a:cxn>
                <a:cxn ang="0">
                  <a:pos x="connsiteX2" y="connsiteY2"/>
                </a:cxn>
                <a:cxn ang="0">
                  <a:pos x="connsiteX3" y="connsiteY3"/>
                </a:cxn>
              </a:cxnLst>
              <a:rect l="l" t="t" r="r" b="b"/>
              <a:pathLst>
                <a:path w="124875" h="2675910">
                  <a:moveTo>
                    <a:pt x="20516" y="73498"/>
                  </a:moveTo>
                  <a:lnTo>
                    <a:pt x="124163" y="13380"/>
                  </a:lnTo>
                  <a:lnTo>
                    <a:pt x="117027" y="2610975"/>
                  </a:lnTo>
                  <a:lnTo>
                    <a:pt x="13380" y="2671094"/>
                  </a:lnTo>
                  <a:close/>
                </a:path>
              </a:pathLst>
            </a:custGeom>
            <a:solidFill>
              <a:srgbClr val="96654D"/>
            </a:solidFill>
            <a:ln w="9525" cap="flat">
              <a:noFill/>
              <a:prstDash val="solid"/>
              <a:miter/>
            </a:ln>
          </p:spPr>
          <p:txBody>
            <a:bodyPr rtlCol="0" anchor="ctr"/>
            <a:lstStyle/>
            <a:p>
              <a:endParaRPr lang="en-US" sz="1000"/>
            </a:p>
          </p:txBody>
        </p:sp>
        <p:sp>
          <p:nvSpPr>
            <p:cNvPr id="194" name="Freeform: Shape 122">
              <a:extLst>
                <a:ext uri="{FF2B5EF4-FFF2-40B4-BE49-F238E27FC236}">
                  <a16:creationId xmlns:a16="http://schemas.microsoft.com/office/drawing/2014/main" id="{2644F1C2-A7C3-8230-659F-6BB2B30E5415}"/>
                </a:ext>
              </a:extLst>
            </p:cNvPr>
            <p:cNvSpPr/>
            <p:nvPr/>
          </p:nvSpPr>
          <p:spPr>
            <a:xfrm>
              <a:off x="19567458" y="660436"/>
              <a:ext cx="3888990" cy="2247765"/>
            </a:xfrm>
            <a:custGeom>
              <a:avLst/>
              <a:gdLst>
                <a:gd name="connsiteX0" fmla="*/ 13380 w 3888989"/>
                <a:gd name="connsiteY0" fmla="*/ 73498 h 2247764"/>
                <a:gd name="connsiteX1" fmla="*/ 116848 w 3888989"/>
                <a:gd name="connsiteY1" fmla="*/ 13380 h 2247764"/>
                <a:gd name="connsiteX2" fmla="*/ 3889168 w 3888989"/>
                <a:gd name="connsiteY2" fmla="*/ 2191214 h 2247764"/>
                <a:gd name="connsiteX3" fmla="*/ 3785522 w 3888989"/>
                <a:gd name="connsiteY3" fmla="*/ 2251333 h 2247764"/>
              </a:gdLst>
              <a:ahLst/>
              <a:cxnLst>
                <a:cxn ang="0">
                  <a:pos x="connsiteX0" y="connsiteY0"/>
                </a:cxn>
                <a:cxn ang="0">
                  <a:pos x="connsiteX1" y="connsiteY1"/>
                </a:cxn>
                <a:cxn ang="0">
                  <a:pos x="connsiteX2" y="connsiteY2"/>
                </a:cxn>
                <a:cxn ang="0">
                  <a:pos x="connsiteX3" y="connsiteY3"/>
                </a:cxn>
              </a:cxnLst>
              <a:rect l="l" t="t" r="r" b="b"/>
              <a:pathLst>
                <a:path w="3888989" h="2247764">
                  <a:moveTo>
                    <a:pt x="13380" y="73498"/>
                  </a:moveTo>
                  <a:lnTo>
                    <a:pt x="116848" y="13380"/>
                  </a:lnTo>
                  <a:lnTo>
                    <a:pt x="3889168" y="2191214"/>
                  </a:lnTo>
                  <a:lnTo>
                    <a:pt x="3785522" y="2251333"/>
                  </a:lnTo>
                  <a:close/>
                </a:path>
              </a:pathLst>
            </a:custGeom>
            <a:solidFill>
              <a:srgbClr val="B27F5E"/>
            </a:solidFill>
            <a:ln w="9525" cap="flat">
              <a:noFill/>
              <a:prstDash val="solid"/>
              <a:miter/>
            </a:ln>
          </p:spPr>
          <p:txBody>
            <a:bodyPr rtlCol="0" anchor="ctr"/>
            <a:lstStyle/>
            <a:p>
              <a:endParaRPr lang="en-US" sz="1000"/>
            </a:p>
          </p:txBody>
        </p:sp>
        <p:sp>
          <p:nvSpPr>
            <p:cNvPr id="195" name="Freeform: Shape 123">
              <a:extLst>
                <a:ext uri="{FF2B5EF4-FFF2-40B4-BE49-F238E27FC236}">
                  <a16:creationId xmlns:a16="http://schemas.microsoft.com/office/drawing/2014/main" id="{D87A7889-C753-061D-919B-5B62D779ED0D}"/>
                </a:ext>
              </a:extLst>
            </p:cNvPr>
            <p:cNvSpPr/>
            <p:nvPr/>
          </p:nvSpPr>
          <p:spPr>
            <a:xfrm>
              <a:off x="19560322" y="720555"/>
              <a:ext cx="3799793" cy="4798799"/>
            </a:xfrm>
            <a:custGeom>
              <a:avLst/>
              <a:gdLst>
                <a:gd name="connsiteX0" fmla="*/ 20515 w 3799792"/>
                <a:gd name="connsiteY0" fmla="*/ 13380 h 4798799"/>
                <a:gd name="connsiteX1" fmla="*/ 3792657 w 3799792"/>
                <a:gd name="connsiteY1" fmla="*/ 2191214 h 4798799"/>
                <a:gd name="connsiteX2" fmla="*/ 3785521 w 3799792"/>
                <a:gd name="connsiteY2" fmla="*/ 4788809 h 4798799"/>
                <a:gd name="connsiteX3" fmla="*/ 13380 w 3799792"/>
                <a:gd name="connsiteY3" fmla="*/ 2610975 h 4798799"/>
                <a:gd name="connsiteX4" fmla="*/ 20515 w 3799792"/>
                <a:gd name="connsiteY4" fmla="*/ 13380 h 4798799"/>
                <a:gd name="connsiteX5" fmla="*/ 3708098 w 3799792"/>
                <a:gd name="connsiteY5" fmla="*/ 4654479 h 4798799"/>
                <a:gd name="connsiteX6" fmla="*/ 3714699 w 3799792"/>
                <a:gd name="connsiteY6" fmla="*/ 2235812 h 4798799"/>
                <a:gd name="connsiteX7" fmla="*/ 99008 w 3799792"/>
                <a:gd name="connsiteY7" fmla="*/ 148245 h 4798799"/>
                <a:gd name="connsiteX8" fmla="*/ 92408 w 3799792"/>
                <a:gd name="connsiteY8" fmla="*/ 2566912 h 4798799"/>
                <a:gd name="connsiteX9" fmla="*/ 3708098 w 3799792"/>
                <a:gd name="connsiteY9" fmla="*/ 4654479 h 4798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9792" h="4798799">
                  <a:moveTo>
                    <a:pt x="20515" y="13380"/>
                  </a:moveTo>
                  <a:lnTo>
                    <a:pt x="3792657" y="2191214"/>
                  </a:lnTo>
                  <a:lnTo>
                    <a:pt x="3785521" y="4788809"/>
                  </a:lnTo>
                  <a:lnTo>
                    <a:pt x="13380" y="2610975"/>
                  </a:lnTo>
                  <a:lnTo>
                    <a:pt x="20515" y="13380"/>
                  </a:lnTo>
                  <a:close/>
                  <a:moveTo>
                    <a:pt x="3708098" y="4654479"/>
                  </a:moveTo>
                  <a:lnTo>
                    <a:pt x="3714699" y="2235812"/>
                  </a:lnTo>
                  <a:lnTo>
                    <a:pt x="99008" y="148245"/>
                  </a:lnTo>
                  <a:lnTo>
                    <a:pt x="92408" y="2566912"/>
                  </a:lnTo>
                  <a:lnTo>
                    <a:pt x="3708098" y="4654479"/>
                  </a:lnTo>
                </a:path>
              </a:pathLst>
            </a:custGeom>
            <a:solidFill>
              <a:srgbClr val="A06E52"/>
            </a:solidFill>
            <a:ln w="9525" cap="flat">
              <a:noFill/>
              <a:prstDash val="solid"/>
              <a:miter/>
            </a:ln>
          </p:spPr>
          <p:txBody>
            <a:bodyPr rtlCol="0" anchor="ctr"/>
            <a:lstStyle/>
            <a:p>
              <a:endParaRPr lang="en-US" sz="1000"/>
            </a:p>
          </p:txBody>
        </p:sp>
        <p:sp>
          <p:nvSpPr>
            <p:cNvPr id="196" name="Freeform: Shape 124">
              <a:extLst>
                <a:ext uri="{FF2B5EF4-FFF2-40B4-BE49-F238E27FC236}">
                  <a16:creationId xmlns:a16="http://schemas.microsoft.com/office/drawing/2014/main" id="{34848C2E-F205-A60B-5110-6FA607D44DC8}"/>
                </a:ext>
              </a:extLst>
            </p:cNvPr>
            <p:cNvSpPr/>
            <p:nvPr/>
          </p:nvSpPr>
          <p:spPr>
            <a:xfrm>
              <a:off x="19911401" y="1174925"/>
              <a:ext cx="89197" cy="142715"/>
            </a:xfrm>
            <a:custGeom>
              <a:avLst/>
              <a:gdLst>
                <a:gd name="connsiteX0" fmla="*/ 81348 w 89197"/>
                <a:gd name="connsiteY0" fmla="*/ 45847 h 142715"/>
                <a:gd name="connsiteX1" fmla="*/ 81348 w 89197"/>
                <a:gd name="connsiteY1" fmla="*/ 65827 h 142715"/>
                <a:gd name="connsiteX2" fmla="*/ 42636 w 89197"/>
                <a:gd name="connsiteY2" fmla="*/ 43528 h 142715"/>
                <a:gd name="connsiteX3" fmla="*/ 41566 w 89197"/>
                <a:gd name="connsiteY3" fmla="*/ 62973 h 142715"/>
                <a:gd name="connsiteX4" fmla="*/ 49237 w 89197"/>
                <a:gd name="connsiteY4" fmla="*/ 67433 h 142715"/>
                <a:gd name="connsiteX5" fmla="*/ 78137 w 89197"/>
                <a:gd name="connsiteY5" fmla="*/ 93479 h 142715"/>
                <a:gd name="connsiteX6" fmla="*/ 87413 w 89197"/>
                <a:gd name="connsiteY6" fmla="*/ 122557 h 142715"/>
                <a:gd name="connsiteX7" fmla="*/ 82953 w 89197"/>
                <a:gd name="connsiteY7" fmla="*/ 137542 h 142715"/>
                <a:gd name="connsiteX8" fmla="*/ 69930 w 89197"/>
                <a:gd name="connsiteY8" fmla="*/ 142537 h 142715"/>
                <a:gd name="connsiteX9" fmla="*/ 48701 w 89197"/>
                <a:gd name="connsiteY9" fmla="*/ 135223 h 142715"/>
                <a:gd name="connsiteX10" fmla="*/ 29613 w 89197"/>
                <a:gd name="connsiteY10" fmla="*/ 121130 h 142715"/>
                <a:gd name="connsiteX11" fmla="*/ 13380 w 89197"/>
                <a:gd name="connsiteY11" fmla="*/ 103647 h 142715"/>
                <a:gd name="connsiteX12" fmla="*/ 22121 w 89197"/>
                <a:gd name="connsiteY12" fmla="*/ 89911 h 142715"/>
                <a:gd name="connsiteX13" fmla="*/ 34073 w 89197"/>
                <a:gd name="connsiteY13" fmla="*/ 103647 h 142715"/>
                <a:gd name="connsiteX14" fmla="*/ 48166 w 89197"/>
                <a:gd name="connsiteY14" fmla="*/ 114351 h 142715"/>
                <a:gd name="connsiteX15" fmla="*/ 60654 w 89197"/>
                <a:gd name="connsiteY15" fmla="*/ 117740 h 142715"/>
                <a:gd name="connsiteX16" fmla="*/ 65649 w 89197"/>
                <a:gd name="connsiteY16" fmla="*/ 110604 h 142715"/>
                <a:gd name="connsiteX17" fmla="*/ 60832 w 89197"/>
                <a:gd name="connsiteY17" fmla="*/ 97760 h 142715"/>
                <a:gd name="connsiteX18" fmla="*/ 43885 w 89197"/>
                <a:gd name="connsiteY18" fmla="*/ 84202 h 142715"/>
                <a:gd name="connsiteX19" fmla="*/ 20515 w 89197"/>
                <a:gd name="connsiteY19" fmla="*/ 70644 h 142715"/>
                <a:gd name="connsiteX20" fmla="*/ 25510 w 89197"/>
                <a:gd name="connsiteY20" fmla="*/ 13380 h 142715"/>
                <a:gd name="connsiteX21" fmla="*/ 81348 w 89197"/>
                <a:gd name="connsiteY21" fmla="*/ 45847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197" h="142715">
                  <a:moveTo>
                    <a:pt x="81348" y="45847"/>
                  </a:moveTo>
                  <a:lnTo>
                    <a:pt x="81348" y="65827"/>
                  </a:lnTo>
                  <a:lnTo>
                    <a:pt x="42636" y="43528"/>
                  </a:lnTo>
                  <a:lnTo>
                    <a:pt x="41566" y="62973"/>
                  </a:lnTo>
                  <a:lnTo>
                    <a:pt x="49237" y="67433"/>
                  </a:lnTo>
                  <a:cubicBezTo>
                    <a:pt x="62260" y="74926"/>
                    <a:pt x="71536" y="83488"/>
                    <a:pt x="78137" y="93479"/>
                  </a:cubicBezTo>
                  <a:cubicBezTo>
                    <a:pt x="84202" y="102577"/>
                    <a:pt x="87413" y="112567"/>
                    <a:pt x="87413" y="122557"/>
                  </a:cubicBezTo>
                  <a:cubicBezTo>
                    <a:pt x="87413" y="128801"/>
                    <a:pt x="85807" y="134152"/>
                    <a:pt x="82953" y="137542"/>
                  </a:cubicBezTo>
                  <a:cubicBezTo>
                    <a:pt x="80277" y="141645"/>
                    <a:pt x="75817" y="142894"/>
                    <a:pt x="69930" y="142537"/>
                  </a:cubicBezTo>
                  <a:cubicBezTo>
                    <a:pt x="64400" y="143072"/>
                    <a:pt x="57443" y="140396"/>
                    <a:pt x="48701" y="135223"/>
                  </a:cubicBezTo>
                  <a:cubicBezTo>
                    <a:pt x="42101" y="131476"/>
                    <a:pt x="35679" y="127017"/>
                    <a:pt x="29613" y="121130"/>
                  </a:cubicBezTo>
                  <a:cubicBezTo>
                    <a:pt x="23013" y="115421"/>
                    <a:pt x="18196" y="110069"/>
                    <a:pt x="13380" y="103647"/>
                  </a:cubicBezTo>
                  <a:lnTo>
                    <a:pt x="22121" y="89911"/>
                  </a:lnTo>
                  <a:lnTo>
                    <a:pt x="34073" y="103647"/>
                  </a:lnTo>
                  <a:lnTo>
                    <a:pt x="48166" y="114351"/>
                  </a:lnTo>
                  <a:lnTo>
                    <a:pt x="60654" y="117740"/>
                  </a:lnTo>
                  <a:lnTo>
                    <a:pt x="65649" y="110604"/>
                  </a:lnTo>
                  <a:lnTo>
                    <a:pt x="60832" y="97760"/>
                  </a:lnTo>
                  <a:cubicBezTo>
                    <a:pt x="57621" y="93300"/>
                    <a:pt x="52091" y="89019"/>
                    <a:pt x="43885" y="84202"/>
                  </a:cubicBezTo>
                  <a:lnTo>
                    <a:pt x="20515" y="70644"/>
                  </a:lnTo>
                  <a:lnTo>
                    <a:pt x="25510" y="13380"/>
                  </a:lnTo>
                  <a:lnTo>
                    <a:pt x="81348" y="45847"/>
                  </a:lnTo>
                  <a:close/>
                </a:path>
              </a:pathLst>
            </a:custGeom>
            <a:solidFill>
              <a:srgbClr val="FFFFFF"/>
            </a:solidFill>
            <a:ln w="9525" cap="flat">
              <a:noFill/>
              <a:prstDash val="solid"/>
              <a:miter/>
            </a:ln>
          </p:spPr>
          <p:txBody>
            <a:bodyPr rtlCol="0" anchor="ctr"/>
            <a:lstStyle/>
            <a:p>
              <a:endParaRPr lang="en-US" sz="1000"/>
            </a:p>
          </p:txBody>
        </p:sp>
        <p:sp>
          <p:nvSpPr>
            <p:cNvPr id="197" name="Freeform: Shape 125">
              <a:extLst>
                <a:ext uri="{FF2B5EF4-FFF2-40B4-BE49-F238E27FC236}">
                  <a16:creationId xmlns:a16="http://schemas.microsoft.com/office/drawing/2014/main" id="{1DA12F57-EDB3-2F91-4422-8B9BB678B2B8}"/>
                </a:ext>
              </a:extLst>
            </p:cNvPr>
            <p:cNvSpPr/>
            <p:nvPr/>
          </p:nvSpPr>
          <p:spPr>
            <a:xfrm>
              <a:off x="20026466" y="1260376"/>
              <a:ext cx="89197" cy="142715"/>
            </a:xfrm>
            <a:custGeom>
              <a:avLst/>
              <a:gdLst>
                <a:gd name="connsiteX0" fmla="*/ 89732 w 89197"/>
                <a:gd name="connsiteY0" fmla="*/ 56729 h 142715"/>
                <a:gd name="connsiteX1" fmla="*/ 63509 w 89197"/>
                <a:gd name="connsiteY1" fmla="*/ 81169 h 142715"/>
                <a:gd name="connsiteX2" fmla="*/ 90624 w 89197"/>
                <a:gd name="connsiteY2" fmla="*/ 138791 h 142715"/>
                <a:gd name="connsiteX3" fmla="*/ 67255 w 89197"/>
                <a:gd name="connsiteY3" fmla="*/ 125233 h 142715"/>
                <a:gd name="connsiteX4" fmla="*/ 52091 w 89197"/>
                <a:gd name="connsiteY4" fmla="*/ 91338 h 142715"/>
                <a:gd name="connsiteX5" fmla="*/ 35679 w 89197"/>
                <a:gd name="connsiteY5" fmla="*/ 107036 h 142715"/>
                <a:gd name="connsiteX6" fmla="*/ 13380 w 89197"/>
                <a:gd name="connsiteY6" fmla="*/ 94014 h 142715"/>
                <a:gd name="connsiteX7" fmla="*/ 40674 w 89197"/>
                <a:gd name="connsiteY7" fmla="*/ 68503 h 142715"/>
                <a:gd name="connsiteX8" fmla="*/ 14628 w 89197"/>
                <a:gd name="connsiteY8" fmla="*/ 13380 h 142715"/>
                <a:gd name="connsiteX9" fmla="*/ 37463 w 89197"/>
                <a:gd name="connsiteY9" fmla="*/ 26581 h 142715"/>
                <a:gd name="connsiteX10" fmla="*/ 52626 w 89197"/>
                <a:gd name="connsiteY10" fmla="*/ 59227 h 142715"/>
                <a:gd name="connsiteX11" fmla="*/ 67968 w 89197"/>
                <a:gd name="connsiteY11" fmla="*/ 44242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97" h="142715">
                  <a:moveTo>
                    <a:pt x="89732" y="56729"/>
                  </a:moveTo>
                  <a:lnTo>
                    <a:pt x="63509" y="81169"/>
                  </a:lnTo>
                  <a:lnTo>
                    <a:pt x="90624" y="138791"/>
                  </a:lnTo>
                  <a:lnTo>
                    <a:pt x="67255" y="125233"/>
                  </a:lnTo>
                  <a:lnTo>
                    <a:pt x="52091" y="91338"/>
                  </a:lnTo>
                  <a:lnTo>
                    <a:pt x="35679" y="107036"/>
                  </a:lnTo>
                  <a:lnTo>
                    <a:pt x="13380" y="94014"/>
                  </a:lnTo>
                  <a:lnTo>
                    <a:pt x="40674" y="68503"/>
                  </a:lnTo>
                  <a:lnTo>
                    <a:pt x="14628" y="13380"/>
                  </a:lnTo>
                  <a:lnTo>
                    <a:pt x="37463" y="26581"/>
                  </a:lnTo>
                  <a:lnTo>
                    <a:pt x="52626" y="59227"/>
                  </a:lnTo>
                  <a:lnTo>
                    <a:pt x="67968" y="44242"/>
                  </a:lnTo>
                  <a:close/>
                </a:path>
              </a:pathLst>
            </a:custGeom>
            <a:solidFill>
              <a:srgbClr val="FFFFFF"/>
            </a:solidFill>
            <a:ln w="9525" cap="flat">
              <a:noFill/>
              <a:prstDash val="solid"/>
              <a:miter/>
            </a:ln>
          </p:spPr>
          <p:txBody>
            <a:bodyPr rtlCol="0" anchor="ctr"/>
            <a:lstStyle/>
            <a:p>
              <a:endParaRPr lang="en-US" sz="1000"/>
            </a:p>
          </p:txBody>
        </p:sp>
        <p:sp>
          <p:nvSpPr>
            <p:cNvPr id="198" name="Freeform: Shape 126">
              <a:extLst>
                <a:ext uri="{FF2B5EF4-FFF2-40B4-BE49-F238E27FC236}">
                  <a16:creationId xmlns:a16="http://schemas.microsoft.com/office/drawing/2014/main" id="{CC560FDD-1CE7-8FE3-B9D4-3B77B70E5B3B}"/>
                </a:ext>
              </a:extLst>
            </p:cNvPr>
            <p:cNvSpPr/>
            <p:nvPr/>
          </p:nvSpPr>
          <p:spPr>
            <a:xfrm>
              <a:off x="20146875" y="1322427"/>
              <a:ext cx="89197" cy="142715"/>
            </a:xfrm>
            <a:custGeom>
              <a:avLst/>
              <a:gdLst>
                <a:gd name="connsiteX0" fmla="*/ 85814 w 89197"/>
                <a:gd name="connsiteY0" fmla="*/ 92616 h 142715"/>
                <a:gd name="connsiteX1" fmla="*/ 89560 w 89197"/>
                <a:gd name="connsiteY1" fmla="*/ 112418 h 142715"/>
                <a:gd name="connsiteX2" fmla="*/ 85100 w 89197"/>
                <a:gd name="connsiteY2" fmla="*/ 128117 h 142715"/>
                <a:gd name="connsiteX3" fmla="*/ 72613 w 89197"/>
                <a:gd name="connsiteY3" fmla="*/ 133469 h 142715"/>
                <a:gd name="connsiteX4" fmla="*/ 54595 w 89197"/>
                <a:gd name="connsiteY4" fmla="*/ 127403 h 142715"/>
                <a:gd name="connsiteX5" fmla="*/ 24089 w 89197"/>
                <a:gd name="connsiteY5" fmla="*/ 96006 h 142715"/>
                <a:gd name="connsiteX6" fmla="*/ 13386 w 89197"/>
                <a:gd name="connsiteY6" fmla="*/ 50872 h 142715"/>
                <a:gd name="connsiteX7" fmla="*/ 19451 w 89197"/>
                <a:gd name="connsiteY7" fmla="*/ 23043 h 142715"/>
                <a:gd name="connsiteX8" fmla="*/ 36399 w 89197"/>
                <a:gd name="connsiteY8" fmla="*/ 13409 h 142715"/>
                <a:gd name="connsiteX9" fmla="*/ 61017 w 89197"/>
                <a:gd name="connsiteY9" fmla="*/ 21259 h 142715"/>
                <a:gd name="connsiteX10" fmla="*/ 75110 w 89197"/>
                <a:gd name="connsiteY10" fmla="*/ 31249 h 142715"/>
                <a:gd name="connsiteX11" fmla="*/ 86527 w 89197"/>
                <a:gd name="connsiteY11" fmla="*/ 42844 h 142715"/>
                <a:gd name="connsiteX12" fmla="*/ 78321 w 89197"/>
                <a:gd name="connsiteY12" fmla="*/ 56224 h 142715"/>
                <a:gd name="connsiteX13" fmla="*/ 61374 w 89197"/>
                <a:gd name="connsiteY13" fmla="*/ 41417 h 142715"/>
                <a:gd name="connsiteX14" fmla="*/ 42286 w 89197"/>
                <a:gd name="connsiteY14" fmla="*/ 37849 h 142715"/>
                <a:gd name="connsiteX15" fmla="*/ 35150 w 89197"/>
                <a:gd name="connsiteY15" fmla="*/ 56938 h 142715"/>
                <a:gd name="connsiteX16" fmla="*/ 57984 w 89197"/>
                <a:gd name="connsiteY16" fmla="*/ 60684 h 142715"/>
                <a:gd name="connsiteX17" fmla="*/ 73683 w 89197"/>
                <a:gd name="connsiteY17" fmla="*/ 73528 h 142715"/>
                <a:gd name="connsiteX18" fmla="*/ 85814 w 89197"/>
                <a:gd name="connsiteY18" fmla="*/ 92616 h 142715"/>
                <a:gd name="connsiteX19" fmla="*/ 64585 w 89197"/>
                <a:gd name="connsiteY19" fmla="*/ 110456 h 142715"/>
                <a:gd name="connsiteX20" fmla="*/ 69045 w 89197"/>
                <a:gd name="connsiteY20" fmla="*/ 101714 h 142715"/>
                <a:gd name="connsiteX21" fmla="*/ 64763 w 89197"/>
                <a:gd name="connsiteY21" fmla="*/ 87265 h 142715"/>
                <a:gd name="connsiteX22" fmla="*/ 53346 w 89197"/>
                <a:gd name="connsiteY22" fmla="*/ 76204 h 142715"/>
                <a:gd name="connsiteX23" fmla="*/ 41929 w 89197"/>
                <a:gd name="connsiteY23" fmla="*/ 74063 h 142715"/>
                <a:gd name="connsiteX24" fmla="*/ 37469 w 89197"/>
                <a:gd name="connsiteY24" fmla="*/ 83518 h 142715"/>
                <a:gd name="connsiteX25" fmla="*/ 41750 w 89197"/>
                <a:gd name="connsiteY25" fmla="*/ 97255 h 142715"/>
                <a:gd name="connsiteX26" fmla="*/ 53703 w 89197"/>
                <a:gd name="connsiteY26" fmla="*/ 108493 h 142715"/>
                <a:gd name="connsiteX27" fmla="*/ 64585 w 89197"/>
                <a:gd name="connsiteY27" fmla="*/ 110456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9197" h="142715">
                  <a:moveTo>
                    <a:pt x="85814" y="92616"/>
                  </a:moveTo>
                  <a:cubicBezTo>
                    <a:pt x="88490" y="99217"/>
                    <a:pt x="89560" y="105461"/>
                    <a:pt x="89560" y="112418"/>
                  </a:cubicBezTo>
                  <a:cubicBezTo>
                    <a:pt x="89560" y="119375"/>
                    <a:pt x="87954" y="124549"/>
                    <a:pt x="85100" y="128117"/>
                  </a:cubicBezTo>
                  <a:lnTo>
                    <a:pt x="72613" y="133469"/>
                  </a:lnTo>
                  <a:cubicBezTo>
                    <a:pt x="67082" y="133469"/>
                    <a:pt x="61195" y="131328"/>
                    <a:pt x="54595" y="127403"/>
                  </a:cubicBezTo>
                  <a:cubicBezTo>
                    <a:pt x="41572" y="119911"/>
                    <a:pt x="31760" y="109742"/>
                    <a:pt x="24089" y="96006"/>
                  </a:cubicBezTo>
                  <a:cubicBezTo>
                    <a:pt x="16954" y="83161"/>
                    <a:pt x="13207" y="67820"/>
                    <a:pt x="13386" y="50872"/>
                  </a:cubicBezTo>
                  <a:cubicBezTo>
                    <a:pt x="13386" y="38920"/>
                    <a:pt x="15705" y="29643"/>
                    <a:pt x="19451" y="23043"/>
                  </a:cubicBezTo>
                  <a:cubicBezTo>
                    <a:pt x="23376" y="17156"/>
                    <a:pt x="28728" y="13409"/>
                    <a:pt x="36399" y="13409"/>
                  </a:cubicBezTo>
                  <a:cubicBezTo>
                    <a:pt x="43534" y="13053"/>
                    <a:pt x="51741" y="15907"/>
                    <a:pt x="61017" y="21259"/>
                  </a:cubicBezTo>
                  <a:lnTo>
                    <a:pt x="75110" y="31249"/>
                  </a:lnTo>
                  <a:lnTo>
                    <a:pt x="86527" y="42844"/>
                  </a:lnTo>
                  <a:lnTo>
                    <a:pt x="78321" y="56224"/>
                  </a:lnTo>
                  <a:cubicBezTo>
                    <a:pt x="74040" y="49980"/>
                    <a:pt x="67974" y="45164"/>
                    <a:pt x="61374" y="41417"/>
                  </a:cubicBezTo>
                  <a:cubicBezTo>
                    <a:pt x="53168" y="36779"/>
                    <a:pt x="47281" y="35709"/>
                    <a:pt x="42286" y="37849"/>
                  </a:cubicBezTo>
                  <a:cubicBezTo>
                    <a:pt x="37826" y="41060"/>
                    <a:pt x="35685" y="47304"/>
                    <a:pt x="35150" y="56938"/>
                  </a:cubicBezTo>
                  <a:cubicBezTo>
                    <a:pt x="40680" y="53905"/>
                    <a:pt x="48173" y="55154"/>
                    <a:pt x="57984" y="60684"/>
                  </a:cubicBezTo>
                  <a:cubicBezTo>
                    <a:pt x="64050" y="64073"/>
                    <a:pt x="69401" y="68533"/>
                    <a:pt x="73683" y="73528"/>
                  </a:cubicBezTo>
                  <a:lnTo>
                    <a:pt x="85814" y="92616"/>
                  </a:lnTo>
                  <a:close/>
                  <a:moveTo>
                    <a:pt x="64585" y="110456"/>
                  </a:moveTo>
                  <a:lnTo>
                    <a:pt x="69045" y="101714"/>
                  </a:lnTo>
                  <a:lnTo>
                    <a:pt x="64763" y="87265"/>
                  </a:lnTo>
                  <a:lnTo>
                    <a:pt x="53346" y="76204"/>
                  </a:lnTo>
                  <a:lnTo>
                    <a:pt x="41929" y="74063"/>
                  </a:lnTo>
                  <a:lnTo>
                    <a:pt x="37469" y="83518"/>
                  </a:lnTo>
                  <a:lnTo>
                    <a:pt x="41750" y="97255"/>
                  </a:lnTo>
                  <a:lnTo>
                    <a:pt x="53703" y="108493"/>
                  </a:lnTo>
                  <a:lnTo>
                    <a:pt x="64585" y="110456"/>
                  </a:lnTo>
                </a:path>
              </a:pathLst>
            </a:custGeom>
            <a:solidFill>
              <a:srgbClr val="FFFFFF"/>
            </a:solidFill>
            <a:ln w="9525" cap="flat">
              <a:noFill/>
              <a:prstDash val="solid"/>
              <a:miter/>
            </a:ln>
          </p:spPr>
          <p:txBody>
            <a:bodyPr rtlCol="0" anchor="ctr"/>
            <a:lstStyle/>
            <a:p>
              <a:endParaRPr lang="en-US" sz="1000"/>
            </a:p>
          </p:txBody>
        </p:sp>
        <p:sp>
          <p:nvSpPr>
            <p:cNvPr id="199" name="Freeform: Shape 127">
              <a:extLst>
                <a:ext uri="{FF2B5EF4-FFF2-40B4-BE49-F238E27FC236}">
                  <a16:creationId xmlns:a16="http://schemas.microsoft.com/office/drawing/2014/main" id="{DB183011-5447-F2B3-9BBA-12075C3CC1D4}"/>
                </a:ext>
              </a:extLst>
            </p:cNvPr>
            <p:cNvSpPr/>
            <p:nvPr/>
          </p:nvSpPr>
          <p:spPr>
            <a:xfrm>
              <a:off x="20271757" y="1401307"/>
              <a:ext cx="89197" cy="71358"/>
            </a:xfrm>
            <a:custGeom>
              <a:avLst/>
              <a:gdLst>
                <a:gd name="connsiteX0" fmla="*/ 13380 w 89197"/>
                <a:gd name="connsiteY0" fmla="*/ 13380 h 71357"/>
                <a:gd name="connsiteX1" fmla="*/ 75996 w 89197"/>
                <a:gd name="connsiteY1" fmla="*/ 49415 h 71357"/>
                <a:gd name="connsiteX2" fmla="*/ 75996 w 89197"/>
                <a:gd name="connsiteY2" fmla="*/ 68325 h 71357"/>
                <a:gd name="connsiteX3" fmla="*/ 13380 w 89197"/>
                <a:gd name="connsiteY3" fmla="*/ 32111 h 71357"/>
              </a:gdLst>
              <a:ahLst/>
              <a:cxnLst>
                <a:cxn ang="0">
                  <a:pos x="connsiteX0" y="connsiteY0"/>
                </a:cxn>
                <a:cxn ang="0">
                  <a:pos x="connsiteX1" y="connsiteY1"/>
                </a:cxn>
                <a:cxn ang="0">
                  <a:pos x="connsiteX2" y="connsiteY2"/>
                </a:cxn>
                <a:cxn ang="0">
                  <a:pos x="connsiteX3" y="connsiteY3"/>
                </a:cxn>
              </a:cxnLst>
              <a:rect l="l" t="t" r="r" b="b"/>
              <a:pathLst>
                <a:path w="89197" h="71357">
                  <a:moveTo>
                    <a:pt x="13380" y="13380"/>
                  </a:moveTo>
                  <a:lnTo>
                    <a:pt x="75996" y="49415"/>
                  </a:lnTo>
                  <a:lnTo>
                    <a:pt x="75996" y="68325"/>
                  </a:lnTo>
                  <a:lnTo>
                    <a:pt x="13380" y="32111"/>
                  </a:lnTo>
                  <a:close/>
                </a:path>
              </a:pathLst>
            </a:custGeom>
            <a:solidFill>
              <a:srgbClr val="FFFFFF"/>
            </a:solidFill>
            <a:ln w="9525" cap="flat">
              <a:noFill/>
              <a:prstDash val="solid"/>
              <a:miter/>
            </a:ln>
          </p:spPr>
          <p:txBody>
            <a:bodyPr rtlCol="0" anchor="ctr"/>
            <a:lstStyle/>
            <a:p>
              <a:endParaRPr lang="en-US" sz="1000"/>
            </a:p>
          </p:txBody>
        </p:sp>
        <p:sp>
          <p:nvSpPr>
            <p:cNvPr id="200" name="Freeform: Shape 128">
              <a:extLst>
                <a:ext uri="{FF2B5EF4-FFF2-40B4-BE49-F238E27FC236}">
                  <a16:creationId xmlns:a16="http://schemas.microsoft.com/office/drawing/2014/main" id="{69C7B97D-A8B2-B28D-B387-0F597693D0CB}"/>
                </a:ext>
              </a:extLst>
            </p:cNvPr>
            <p:cNvSpPr/>
            <p:nvPr/>
          </p:nvSpPr>
          <p:spPr>
            <a:xfrm>
              <a:off x="20271579" y="1439483"/>
              <a:ext cx="89197" cy="71358"/>
            </a:xfrm>
            <a:custGeom>
              <a:avLst/>
              <a:gdLst>
                <a:gd name="connsiteX0" fmla="*/ 13380 w 89197"/>
                <a:gd name="connsiteY0" fmla="*/ 31397 h 71357"/>
                <a:gd name="connsiteX1" fmla="*/ 13380 w 89197"/>
                <a:gd name="connsiteY1" fmla="*/ 13380 h 71357"/>
                <a:gd name="connsiteX2" fmla="*/ 76174 w 89197"/>
                <a:gd name="connsiteY2" fmla="*/ 49415 h 71357"/>
                <a:gd name="connsiteX3" fmla="*/ 75996 w 89197"/>
                <a:gd name="connsiteY3" fmla="*/ 67611 h 71357"/>
              </a:gdLst>
              <a:ahLst/>
              <a:cxnLst>
                <a:cxn ang="0">
                  <a:pos x="connsiteX0" y="connsiteY0"/>
                </a:cxn>
                <a:cxn ang="0">
                  <a:pos x="connsiteX1" y="connsiteY1"/>
                </a:cxn>
                <a:cxn ang="0">
                  <a:pos x="connsiteX2" y="connsiteY2"/>
                </a:cxn>
                <a:cxn ang="0">
                  <a:pos x="connsiteX3" y="connsiteY3"/>
                </a:cxn>
              </a:cxnLst>
              <a:rect l="l" t="t" r="r" b="b"/>
              <a:pathLst>
                <a:path w="89197" h="71357">
                  <a:moveTo>
                    <a:pt x="13380" y="31397"/>
                  </a:moveTo>
                  <a:lnTo>
                    <a:pt x="13380" y="13380"/>
                  </a:lnTo>
                  <a:lnTo>
                    <a:pt x="76174" y="49415"/>
                  </a:lnTo>
                  <a:lnTo>
                    <a:pt x="75996" y="67611"/>
                  </a:lnTo>
                  <a:close/>
                </a:path>
              </a:pathLst>
            </a:custGeom>
            <a:solidFill>
              <a:srgbClr val="FFFFFF"/>
            </a:solidFill>
            <a:ln w="9525" cap="flat">
              <a:noFill/>
              <a:prstDash val="solid"/>
              <a:miter/>
            </a:ln>
          </p:spPr>
          <p:txBody>
            <a:bodyPr rtlCol="0" anchor="ctr"/>
            <a:lstStyle/>
            <a:p>
              <a:endParaRPr lang="en-US" sz="1000"/>
            </a:p>
          </p:txBody>
        </p:sp>
        <p:sp>
          <p:nvSpPr>
            <p:cNvPr id="201" name="Freeform: Shape 129">
              <a:extLst>
                <a:ext uri="{FF2B5EF4-FFF2-40B4-BE49-F238E27FC236}">
                  <a16:creationId xmlns:a16="http://schemas.microsoft.com/office/drawing/2014/main" id="{BFC4E9C9-6889-C26D-DD9E-B1D65B8CA3A5}"/>
                </a:ext>
              </a:extLst>
            </p:cNvPr>
            <p:cNvSpPr/>
            <p:nvPr/>
          </p:nvSpPr>
          <p:spPr>
            <a:xfrm>
              <a:off x="20379507" y="1441624"/>
              <a:ext cx="89197" cy="142715"/>
            </a:xfrm>
            <a:custGeom>
              <a:avLst/>
              <a:gdLst>
                <a:gd name="connsiteX0" fmla="*/ 83310 w 89197"/>
                <a:gd name="connsiteY0" fmla="*/ 50485 h 142715"/>
                <a:gd name="connsiteX1" fmla="*/ 83310 w 89197"/>
                <a:gd name="connsiteY1" fmla="*/ 66719 h 142715"/>
                <a:gd name="connsiteX2" fmla="*/ 61903 w 89197"/>
                <a:gd name="connsiteY2" fmla="*/ 82061 h 142715"/>
                <a:gd name="connsiteX3" fmla="*/ 80991 w 89197"/>
                <a:gd name="connsiteY3" fmla="*/ 103112 h 142715"/>
                <a:gd name="connsiteX4" fmla="*/ 86878 w 89197"/>
                <a:gd name="connsiteY4" fmla="*/ 126660 h 142715"/>
                <a:gd name="connsiteX5" fmla="*/ 82953 w 89197"/>
                <a:gd name="connsiteY5" fmla="*/ 142002 h 142715"/>
                <a:gd name="connsiteX6" fmla="*/ 69930 w 89197"/>
                <a:gd name="connsiteY6" fmla="*/ 146997 h 142715"/>
                <a:gd name="connsiteX7" fmla="*/ 48701 w 89197"/>
                <a:gd name="connsiteY7" fmla="*/ 139147 h 142715"/>
                <a:gd name="connsiteX8" fmla="*/ 29613 w 89197"/>
                <a:gd name="connsiteY8" fmla="*/ 125054 h 142715"/>
                <a:gd name="connsiteX9" fmla="*/ 13380 w 89197"/>
                <a:gd name="connsiteY9" fmla="*/ 107572 h 142715"/>
                <a:gd name="connsiteX10" fmla="*/ 22121 w 89197"/>
                <a:gd name="connsiteY10" fmla="*/ 93835 h 142715"/>
                <a:gd name="connsiteX11" fmla="*/ 34073 w 89197"/>
                <a:gd name="connsiteY11" fmla="*/ 107572 h 142715"/>
                <a:gd name="connsiteX12" fmla="*/ 48166 w 89197"/>
                <a:gd name="connsiteY12" fmla="*/ 118275 h 142715"/>
                <a:gd name="connsiteX13" fmla="*/ 60654 w 89197"/>
                <a:gd name="connsiteY13" fmla="*/ 121665 h 142715"/>
                <a:gd name="connsiteX14" fmla="*/ 65649 w 89197"/>
                <a:gd name="connsiteY14" fmla="*/ 114529 h 142715"/>
                <a:gd name="connsiteX15" fmla="*/ 48166 w 89197"/>
                <a:gd name="connsiteY15" fmla="*/ 91338 h 142715"/>
                <a:gd name="connsiteX16" fmla="*/ 38355 w 89197"/>
                <a:gd name="connsiteY16" fmla="*/ 85629 h 142715"/>
                <a:gd name="connsiteX17" fmla="*/ 38355 w 89197"/>
                <a:gd name="connsiteY17" fmla="*/ 69395 h 142715"/>
                <a:gd name="connsiteX18" fmla="*/ 57443 w 89197"/>
                <a:gd name="connsiteY18" fmla="*/ 56016 h 142715"/>
                <a:gd name="connsiteX19" fmla="*/ 18196 w 89197"/>
                <a:gd name="connsiteY19" fmla="*/ 33360 h 142715"/>
                <a:gd name="connsiteX20" fmla="*/ 18196 w 89197"/>
                <a:gd name="connsiteY20" fmla="*/ 13380 h 142715"/>
                <a:gd name="connsiteX21" fmla="*/ 83310 w 89197"/>
                <a:gd name="connsiteY21" fmla="*/ 50485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197" h="142715">
                  <a:moveTo>
                    <a:pt x="83310" y="50485"/>
                  </a:moveTo>
                  <a:lnTo>
                    <a:pt x="83310" y="66719"/>
                  </a:lnTo>
                  <a:lnTo>
                    <a:pt x="61903" y="82061"/>
                  </a:lnTo>
                  <a:cubicBezTo>
                    <a:pt x="70109" y="87948"/>
                    <a:pt x="76531" y="94906"/>
                    <a:pt x="80991" y="103112"/>
                  </a:cubicBezTo>
                  <a:cubicBezTo>
                    <a:pt x="84737" y="110961"/>
                    <a:pt x="86878" y="118454"/>
                    <a:pt x="86878" y="126660"/>
                  </a:cubicBezTo>
                  <a:lnTo>
                    <a:pt x="82953" y="142002"/>
                  </a:lnTo>
                  <a:cubicBezTo>
                    <a:pt x="79742" y="145213"/>
                    <a:pt x="75817" y="147353"/>
                    <a:pt x="69930" y="146997"/>
                  </a:cubicBezTo>
                  <a:cubicBezTo>
                    <a:pt x="63865" y="146640"/>
                    <a:pt x="56908" y="143786"/>
                    <a:pt x="48701" y="139147"/>
                  </a:cubicBezTo>
                  <a:cubicBezTo>
                    <a:pt x="42101" y="135401"/>
                    <a:pt x="35679" y="130941"/>
                    <a:pt x="29613" y="125054"/>
                  </a:cubicBezTo>
                  <a:cubicBezTo>
                    <a:pt x="23013" y="119346"/>
                    <a:pt x="17661" y="113815"/>
                    <a:pt x="13380" y="107572"/>
                  </a:cubicBezTo>
                  <a:lnTo>
                    <a:pt x="22121" y="93835"/>
                  </a:lnTo>
                  <a:lnTo>
                    <a:pt x="34073" y="107572"/>
                  </a:lnTo>
                  <a:lnTo>
                    <a:pt x="48166" y="118275"/>
                  </a:lnTo>
                  <a:lnTo>
                    <a:pt x="60654" y="121665"/>
                  </a:lnTo>
                  <a:lnTo>
                    <a:pt x="65649" y="114529"/>
                  </a:lnTo>
                  <a:cubicBezTo>
                    <a:pt x="65649" y="105788"/>
                    <a:pt x="59762" y="97938"/>
                    <a:pt x="48166" y="91338"/>
                  </a:cubicBezTo>
                  <a:lnTo>
                    <a:pt x="38355" y="85629"/>
                  </a:lnTo>
                  <a:lnTo>
                    <a:pt x="38355" y="69395"/>
                  </a:lnTo>
                  <a:lnTo>
                    <a:pt x="57443" y="56016"/>
                  </a:lnTo>
                  <a:lnTo>
                    <a:pt x="18196" y="33360"/>
                  </a:lnTo>
                  <a:lnTo>
                    <a:pt x="18196" y="13380"/>
                  </a:lnTo>
                  <a:lnTo>
                    <a:pt x="83310" y="50485"/>
                  </a:lnTo>
                  <a:close/>
                </a:path>
              </a:pathLst>
            </a:custGeom>
            <a:solidFill>
              <a:srgbClr val="FFFFFF"/>
            </a:solidFill>
            <a:ln w="9525" cap="flat">
              <a:noFill/>
              <a:prstDash val="solid"/>
              <a:miter/>
            </a:ln>
          </p:spPr>
          <p:txBody>
            <a:bodyPr rtlCol="0" anchor="ctr"/>
            <a:lstStyle/>
            <a:p>
              <a:endParaRPr lang="en-US" sz="1000"/>
            </a:p>
          </p:txBody>
        </p:sp>
        <p:sp>
          <p:nvSpPr>
            <p:cNvPr id="202" name="Freeform: Shape 130">
              <a:extLst>
                <a:ext uri="{FF2B5EF4-FFF2-40B4-BE49-F238E27FC236}">
                  <a16:creationId xmlns:a16="http://schemas.microsoft.com/office/drawing/2014/main" id="{BA90D48F-E4E1-735F-2CC4-C577C76B6F55}"/>
                </a:ext>
              </a:extLst>
            </p:cNvPr>
            <p:cNvSpPr/>
            <p:nvPr/>
          </p:nvSpPr>
          <p:spPr>
            <a:xfrm>
              <a:off x="20387707" y="1643566"/>
              <a:ext cx="89197" cy="142715"/>
            </a:xfrm>
            <a:custGeom>
              <a:avLst/>
              <a:gdLst>
                <a:gd name="connsiteX0" fmla="*/ 85814 w 89197"/>
                <a:gd name="connsiteY0" fmla="*/ 92943 h 142715"/>
                <a:gd name="connsiteX1" fmla="*/ 89560 w 89197"/>
                <a:gd name="connsiteY1" fmla="*/ 112745 h 142715"/>
                <a:gd name="connsiteX2" fmla="*/ 85100 w 89197"/>
                <a:gd name="connsiteY2" fmla="*/ 128444 h 142715"/>
                <a:gd name="connsiteX3" fmla="*/ 72613 w 89197"/>
                <a:gd name="connsiteY3" fmla="*/ 133796 h 142715"/>
                <a:gd name="connsiteX4" fmla="*/ 54595 w 89197"/>
                <a:gd name="connsiteY4" fmla="*/ 127730 h 142715"/>
                <a:gd name="connsiteX5" fmla="*/ 24089 w 89197"/>
                <a:gd name="connsiteY5" fmla="*/ 96333 h 142715"/>
                <a:gd name="connsiteX6" fmla="*/ 13386 w 89197"/>
                <a:gd name="connsiteY6" fmla="*/ 51199 h 142715"/>
                <a:gd name="connsiteX7" fmla="*/ 19451 w 89197"/>
                <a:gd name="connsiteY7" fmla="*/ 23370 h 142715"/>
                <a:gd name="connsiteX8" fmla="*/ 35863 w 89197"/>
                <a:gd name="connsiteY8" fmla="*/ 13380 h 142715"/>
                <a:gd name="connsiteX9" fmla="*/ 61017 w 89197"/>
                <a:gd name="connsiteY9" fmla="*/ 20872 h 142715"/>
                <a:gd name="connsiteX10" fmla="*/ 75110 w 89197"/>
                <a:gd name="connsiteY10" fmla="*/ 31576 h 142715"/>
                <a:gd name="connsiteX11" fmla="*/ 86527 w 89197"/>
                <a:gd name="connsiteY11" fmla="*/ 43171 h 142715"/>
                <a:gd name="connsiteX12" fmla="*/ 78321 w 89197"/>
                <a:gd name="connsiteY12" fmla="*/ 56551 h 142715"/>
                <a:gd name="connsiteX13" fmla="*/ 61374 w 89197"/>
                <a:gd name="connsiteY13" fmla="*/ 41209 h 142715"/>
                <a:gd name="connsiteX14" fmla="*/ 42286 w 89197"/>
                <a:gd name="connsiteY14" fmla="*/ 38355 h 142715"/>
                <a:gd name="connsiteX15" fmla="*/ 35150 w 89197"/>
                <a:gd name="connsiteY15" fmla="*/ 57443 h 142715"/>
                <a:gd name="connsiteX16" fmla="*/ 57984 w 89197"/>
                <a:gd name="connsiteY16" fmla="*/ 61189 h 142715"/>
                <a:gd name="connsiteX17" fmla="*/ 73683 w 89197"/>
                <a:gd name="connsiteY17" fmla="*/ 74033 h 142715"/>
                <a:gd name="connsiteX18" fmla="*/ 85814 w 89197"/>
                <a:gd name="connsiteY18" fmla="*/ 92943 h 142715"/>
                <a:gd name="connsiteX19" fmla="*/ 64585 w 89197"/>
                <a:gd name="connsiteY19" fmla="*/ 110783 h 142715"/>
                <a:gd name="connsiteX20" fmla="*/ 69045 w 89197"/>
                <a:gd name="connsiteY20" fmla="*/ 101328 h 142715"/>
                <a:gd name="connsiteX21" fmla="*/ 64763 w 89197"/>
                <a:gd name="connsiteY21" fmla="*/ 87591 h 142715"/>
                <a:gd name="connsiteX22" fmla="*/ 53346 w 89197"/>
                <a:gd name="connsiteY22" fmla="*/ 76531 h 142715"/>
                <a:gd name="connsiteX23" fmla="*/ 41929 w 89197"/>
                <a:gd name="connsiteY23" fmla="*/ 74390 h 142715"/>
                <a:gd name="connsiteX24" fmla="*/ 37469 w 89197"/>
                <a:gd name="connsiteY24" fmla="*/ 83132 h 142715"/>
                <a:gd name="connsiteX25" fmla="*/ 41750 w 89197"/>
                <a:gd name="connsiteY25" fmla="*/ 97582 h 142715"/>
                <a:gd name="connsiteX26" fmla="*/ 53703 w 89197"/>
                <a:gd name="connsiteY26" fmla="*/ 108820 h 142715"/>
                <a:gd name="connsiteX27" fmla="*/ 64585 w 89197"/>
                <a:gd name="connsiteY27" fmla="*/ 110783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9197" h="142715">
                  <a:moveTo>
                    <a:pt x="85814" y="92943"/>
                  </a:moveTo>
                  <a:cubicBezTo>
                    <a:pt x="88490" y="99544"/>
                    <a:pt x="89560" y="105788"/>
                    <a:pt x="89560" y="112745"/>
                  </a:cubicBezTo>
                  <a:cubicBezTo>
                    <a:pt x="89560" y="119702"/>
                    <a:pt x="87954" y="124876"/>
                    <a:pt x="85100" y="128444"/>
                  </a:cubicBezTo>
                  <a:lnTo>
                    <a:pt x="72613" y="133796"/>
                  </a:lnTo>
                  <a:cubicBezTo>
                    <a:pt x="67082" y="133796"/>
                    <a:pt x="61195" y="131655"/>
                    <a:pt x="54595" y="127730"/>
                  </a:cubicBezTo>
                  <a:cubicBezTo>
                    <a:pt x="41572" y="120238"/>
                    <a:pt x="31760" y="110069"/>
                    <a:pt x="24089" y="96333"/>
                  </a:cubicBezTo>
                  <a:cubicBezTo>
                    <a:pt x="16954" y="83488"/>
                    <a:pt x="13207" y="68147"/>
                    <a:pt x="13386" y="51199"/>
                  </a:cubicBezTo>
                  <a:cubicBezTo>
                    <a:pt x="13386" y="39247"/>
                    <a:pt x="15705" y="29970"/>
                    <a:pt x="19451" y="23370"/>
                  </a:cubicBezTo>
                  <a:cubicBezTo>
                    <a:pt x="23376" y="17483"/>
                    <a:pt x="28728" y="13736"/>
                    <a:pt x="35863" y="13380"/>
                  </a:cubicBezTo>
                  <a:cubicBezTo>
                    <a:pt x="43534" y="13380"/>
                    <a:pt x="51741" y="15699"/>
                    <a:pt x="61017" y="20872"/>
                  </a:cubicBezTo>
                  <a:lnTo>
                    <a:pt x="75110" y="31576"/>
                  </a:lnTo>
                  <a:lnTo>
                    <a:pt x="86527" y="43171"/>
                  </a:lnTo>
                  <a:lnTo>
                    <a:pt x="78321" y="56551"/>
                  </a:lnTo>
                  <a:cubicBezTo>
                    <a:pt x="74040" y="50307"/>
                    <a:pt x="67974" y="44955"/>
                    <a:pt x="61374" y="41209"/>
                  </a:cubicBezTo>
                  <a:cubicBezTo>
                    <a:pt x="53168" y="36571"/>
                    <a:pt x="47281" y="36214"/>
                    <a:pt x="42286" y="38355"/>
                  </a:cubicBezTo>
                  <a:cubicBezTo>
                    <a:pt x="37826" y="40852"/>
                    <a:pt x="35685" y="47810"/>
                    <a:pt x="35150" y="57443"/>
                  </a:cubicBezTo>
                  <a:cubicBezTo>
                    <a:pt x="40680" y="54410"/>
                    <a:pt x="48173" y="55659"/>
                    <a:pt x="57984" y="61189"/>
                  </a:cubicBezTo>
                  <a:cubicBezTo>
                    <a:pt x="64050" y="64579"/>
                    <a:pt x="69401" y="69038"/>
                    <a:pt x="73683" y="74033"/>
                  </a:cubicBezTo>
                  <a:lnTo>
                    <a:pt x="85814" y="92943"/>
                  </a:lnTo>
                  <a:close/>
                  <a:moveTo>
                    <a:pt x="64585" y="110783"/>
                  </a:moveTo>
                  <a:lnTo>
                    <a:pt x="69045" y="101328"/>
                  </a:lnTo>
                  <a:lnTo>
                    <a:pt x="64763" y="87591"/>
                  </a:lnTo>
                  <a:lnTo>
                    <a:pt x="53346" y="76531"/>
                  </a:lnTo>
                  <a:lnTo>
                    <a:pt x="41929" y="74390"/>
                  </a:lnTo>
                  <a:lnTo>
                    <a:pt x="37469" y="83132"/>
                  </a:lnTo>
                  <a:lnTo>
                    <a:pt x="41750" y="97582"/>
                  </a:lnTo>
                  <a:lnTo>
                    <a:pt x="53703" y="108820"/>
                  </a:lnTo>
                  <a:lnTo>
                    <a:pt x="64585" y="110783"/>
                  </a:lnTo>
                </a:path>
              </a:pathLst>
            </a:custGeom>
            <a:solidFill>
              <a:srgbClr val="FFFFFF"/>
            </a:solidFill>
            <a:ln w="9525" cap="flat">
              <a:noFill/>
              <a:prstDash val="solid"/>
              <a:miter/>
            </a:ln>
          </p:spPr>
          <p:txBody>
            <a:bodyPr rtlCol="0" anchor="ctr"/>
            <a:lstStyle/>
            <a:p>
              <a:endParaRPr lang="en-US" sz="1000"/>
            </a:p>
          </p:txBody>
        </p:sp>
        <p:sp>
          <p:nvSpPr>
            <p:cNvPr id="203" name="Freeform: Shape 131">
              <a:extLst>
                <a:ext uri="{FF2B5EF4-FFF2-40B4-BE49-F238E27FC236}">
                  <a16:creationId xmlns:a16="http://schemas.microsoft.com/office/drawing/2014/main" id="{6DEF8C19-0680-A7D2-1E28-B5812E9CF487}"/>
                </a:ext>
              </a:extLst>
            </p:cNvPr>
            <p:cNvSpPr/>
            <p:nvPr/>
          </p:nvSpPr>
          <p:spPr>
            <a:xfrm>
              <a:off x="20463353" y="1502768"/>
              <a:ext cx="89197" cy="142715"/>
            </a:xfrm>
            <a:custGeom>
              <a:avLst/>
              <a:gdLst>
                <a:gd name="connsiteX0" fmla="*/ 87592 w 89197"/>
                <a:gd name="connsiteY0" fmla="*/ 64088 h 142715"/>
                <a:gd name="connsiteX1" fmla="*/ 92408 w 89197"/>
                <a:gd name="connsiteY1" fmla="*/ 96377 h 142715"/>
                <a:gd name="connsiteX2" fmla="*/ 87413 w 89197"/>
                <a:gd name="connsiteY2" fmla="*/ 122958 h 142715"/>
                <a:gd name="connsiteX3" fmla="*/ 73142 w 89197"/>
                <a:gd name="connsiteY3" fmla="*/ 134197 h 142715"/>
                <a:gd name="connsiteX4" fmla="*/ 52448 w 89197"/>
                <a:gd name="connsiteY4" fmla="*/ 128488 h 142715"/>
                <a:gd name="connsiteX5" fmla="*/ 32289 w 89197"/>
                <a:gd name="connsiteY5" fmla="*/ 110649 h 142715"/>
                <a:gd name="connsiteX6" fmla="*/ 18196 w 89197"/>
                <a:gd name="connsiteY6" fmla="*/ 82998 h 142715"/>
                <a:gd name="connsiteX7" fmla="*/ 13380 w 89197"/>
                <a:gd name="connsiteY7" fmla="*/ 50709 h 142715"/>
                <a:gd name="connsiteX8" fmla="*/ 18375 w 89197"/>
                <a:gd name="connsiteY8" fmla="*/ 24128 h 142715"/>
                <a:gd name="connsiteX9" fmla="*/ 32646 w 89197"/>
                <a:gd name="connsiteY9" fmla="*/ 13603 h 142715"/>
                <a:gd name="connsiteX10" fmla="*/ 52805 w 89197"/>
                <a:gd name="connsiteY10" fmla="*/ 18954 h 142715"/>
                <a:gd name="connsiteX11" fmla="*/ 73498 w 89197"/>
                <a:gd name="connsiteY11" fmla="*/ 37151 h 142715"/>
                <a:gd name="connsiteX12" fmla="*/ 87592 w 89197"/>
                <a:gd name="connsiteY12" fmla="*/ 64088 h 142715"/>
                <a:gd name="connsiteX13" fmla="*/ 66184 w 89197"/>
                <a:gd name="connsiteY13" fmla="*/ 107438 h 142715"/>
                <a:gd name="connsiteX14" fmla="*/ 71179 w 89197"/>
                <a:gd name="connsiteY14" fmla="*/ 84068 h 142715"/>
                <a:gd name="connsiteX15" fmla="*/ 66363 w 89197"/>
                <a:gd name="connsiteY15" fmla="*/ 55525 h 142715"/>
                <a:gd name="connsiteX16" fmla="*/ 52805 w 89197"/>
                <a:gd name="connsiteY16" fmla="*/ 39470 h 142715"/>
                <a:gd name="connsiteX17" fmla="*/ 39782 w 89197"/>
                <a:gd name="connsiteY17" fmla="*/ 40005 h 142715"/>
                <a:gd name="connsiteX18" fmla="*/ 34787 w 89197"/>
                <a:gd name="connsiteY18" fmla="*/ 62839 h 142715"/>
                <a:gd name="connsiteX19" fmla="*/ 39603 w 89197"/>
                <a:gd name="connsiteY19" fmla="*/ 91918 h 142715"/>
                <a:gd name="connsiteX20" fmla="*/ 52626 w 89197"/>
                <a:gd name="connsiteY20" fmla="*/ 107616 h 142715"/>
                <a:gd name="connsiteX21" fmla="*/ 66184 w 89197"/>
                <a:gd name="connsiteY21" fmla="*/ 107438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197" h="142715">
                  <a:moveTo>
                    <a:pt x="87592" y="64088"/>
                  </a:moveTo>
                  <a:cubicBezTo>
                    <a:pt x="90802" y="74078"/>
                    <a:pt x="92408" y="85139"/>
                    <a:pt x="92408" y="96377"/>
                  </a:cubicBezTo>
                  <a:cubicBezTo>
                    <a:pt x="92408" y="108330"/>
                    <a:pt x="90624" y="116714"/>
                    <a:pt x="87413" y="122958"/>
                  </a:cubicBezTo>
                  <a:cubicBezTo>
                    <a:pt x="84202" y="129915"/>
                    <a:pt x="79207" y="133305"/>
                    <a:pt x="73142" y="134197"/>
                  </a:cubicBezTo>
                  <a:cubicBezTo>
                    <a:pt x="67076" y="135089"/>
                    <a:pt x="60119" y="132948"/>
                    <a:pt x="52448" y="128488"/>
                  </a:cubicBezTo>
                  <a:cubicBezTo>
                    <a:pt x="44777" y="124028"/>
                    <a:pt x="38355" y="118498"/>
                    <a:pt x="32289" y="110649"/>
                  </a:cubicBezTo>
                  <a:cubicBezTo>
                    <a:pt x="26224" y="102800"/>
                    <a:pt x="21407" y="93701"/>
                    <a:pt x="18196" y="82998"/>
                  </a:cubicBezTo>
                  <a:cubicBezTo>
                    <a:pt x="14985" y="73008"/>
                    <a:pt x="13380" y="62661"/>
                    <a:pt x="13380" y="50709"/>
                  </a:cubicBezTo>
                  <a:cubicBezTo>
                    <a:pt x="13380" y="39470"/>
                    <a:pt x="15164" y="30372"/>
                    <a:pt x="18375" y="24128"/>
                  </a:cubicBezTo>
                  <a:cubicBezTo>
                    <a:pt x="21586" y="17884"/>
                    <a:pt x="26581" y="14494"/>
                    <a:pt x="32646" y="13603"/>
                  </a:cubicBezTo>
                  <a:cubicBezTo>
                    <a:pt x="38711" y="12711"/>
                    <a:pt x="45134" y="14494"/>
                    <a:pt x="52805" y="18954"/>
                  </a:cubicBezTo>
                  <a:cubicBezTo>
                    <a:pt x="60476" y="23414"/>
                    <a:pt x="67433" y="29301"/>
                    <a:pt x="73498" y="37151"/>
                  </a:cubicBezTo>
                  <a:cubicBezTo>
                    <a:pt x="79564" y="45000"/>
                    <a:pt x="84380" y="54098"/>
                    <a:pt x="87592" y="64088"/>
                  </a:cubicBezTo>
                  <a:close/>
                  <a:moveTo>
                    <a:pt x="66184" y="107438"/>
                  </a:moveTo>
                  <a:cubicBezTo>
                    <a:pt x="69395" y="103692"/>
                    <a:pt x="71179" y="95842"/>
                    <a:pt x="71179" y="84068"/>
                  </a:cubicBezTo>
                  <a:cubicBezTo>
                    <a:pt x="71179" y="72829"/>
                    <a:pt x="69574" y="63018"/>
                    <a:pt x="66363" y="55525"/>
                  </a:cubicBezTo>
                  <a:cubicBezTo>
                    <a:pt x="63151" y="48033"/>
                    <a:pt x="58692" y="43038"/>
                    <a:pt x="52805" y="39470"/>
                  </a:cubicBezTo>
                  <a:cubicBezTo>
                    <a:pt x="47274" y="36259"/>
                    <a:pt x="42993" y="36259"/>
                    <a:pt x="39782" y="40005"/>
                  </a:cubicBezTo>
                  <a:cubicBezTo>
                    <a:pt x="36571" y="43751"/>
                    <a:pt x="34787" y="51600"/>
                    <a:pt x="34787" y="62839"/>
                  </a:cubicBezTo>
                  <a:cubicBezTo>
                    <a:pt x="34787" y="74792"/>
                    <a:pt x="36392" y="84425"/>
                    <a:pt x="39603" y="91918"/>
                  </a:cubicBezTo>
                  <a:cubicBezTo>
                    <a:pt x="42814" y="98875"/>
                    <a:pt x="47274" y="104405"/>
                    <a:pt x="52626" y="107616"/>
                  </a:cubicBezTo>
                  <a:cubicBezTo>
                    <a:pt x="58513" y="111184"/>
                    <a:pt x="62973" y="110649"/>
                    <a:pt x="66184" y="107438"/>
                  </a:cubicBezTo>
                </a:path>
              </a:pathLst>
            </a:custGeom>
            <a:solidFill>
              <a:srgbClr val="FFFFFF"/>
            </a:solidFill>
            <a:ln w="9525" cap="flat">
              <a:noFill/>
              <a:prstDash val="solid"/>
              <a:miter/>
            </a:ln>
          </p:spPr>
          <p:txBody>
            <a:bodyPr rtlCol="0" anchor="ctr"/>
            <a:lstStyle/>
            <a:p>
              <a:endParaRPr lang="en-US" sz="1000"/>
            </a:p>
          </p:txBody>
        </p:sp>
        <p:sp>
          <p:nvSpPr>
            <p:cNvPr id="204" name="Freeform: Shape 132">
              <a:extLst>
                <a:ext uri="{FF2B5EF4-FFF2-40B4-BE49-F238E27FC236}">
                  <a16:creationId xmlns:a16="http://schemas.microsoft.com/office/drawing/2014/main" id="{857C93DF-10EF-7568-8F14-E01D88E1D005}"/>
                </a:ext>
              </a:extLst>
            </p:cNvPr>
            <p:cNvSpPr/>
            <p:nvPr/>
          </p:nvSpPr>
          <p:spPr>
            <a:xfrm>
              <a:off x="19912472" y="1363844"/>
              <a:ext cx="89197" cy="142715"/>
            </a:xfrm>
            <a:custGeom>
              <a:avLst/>
              <a:gdLst>
                <a:gd name="connsiteX0" fmla="*/ 78672 w 89197"/>
                <a:gd name="connsiteY0" fmla="*/ 50307 h 142715"/>
                <a:gd name="connsiteX1" fmla="*/ 89376 w 89197"/>
                <a:gd name="connsiteY1" fmla="*/ 95976 h 142715"/>
                <a:gd name="connsiteX2" fmla="*/ 83310 w 89197"/>
                <a:gd name="connsiteY2" fmla="*/ 123270 h 142715"/>
                <a:gd name="connsiteX3" fmla="*/ 66898 w 89197"/>
                <a:gd name="connsiteY3" fmla="*/ 133260 h 142715"/>
                <a:gd name="connsiteX4" fmla="*/ 41744 w 89197"/>
                <a:gd name="connsiteY4" fmla="*/ 125768 h 142715"/>
                <a:gd name="connsiteX5" fmla="*/ 27651 w 89197"/>
                <a:gd name="connsiteY5" fmla="*/ 115778 h 142715"/>
                <a:gd name="connsiteX6" fmla="*/ 16234 w 89197"/>
                <a:gd name="connsiteY6" fmla="*/ 103469 h 142715"/>
                <a:gd name="connsiteX7" fmla="*/ 24440 w 89197"/>
                <a:gd name="connsiteY7" fmla="*/ 90624 h 142715"/>
                <a:gd name="connsiteX8" fmla="*/ 41923 w 89197"/>
                <a:gd name="connsiteY8" fmla="*/ 105609 h 142715"/>
                <a:gd name="connsiteX9" fmla="*/ 60476 w 89197"/>
                <a:gd name="connsiteY9" fmla="*/ 108107 h 142715"/>
                <a:gd name="connsiteX10" fmla="*/ 67611 w 89197"/>
                <a:gd name="connsiteY10" fmla="*/ 89732 h 142715"/>
                <a:gd name="connsiteX11" fmla="*/ 44777 w 89197"/>
                <a:gd name="connsiteY11" fmla="*/ 85986 h 142715"/>
                <a:gd name="connsiteX12" fmla="*/ 29078 w 89197"/>
                <a:gd name="connsiteY12" fmla="*/ 72428 h 142715"/>
                <a:gd name="connsiteX13" fmla="*/ 17661 w 89197"/>
                <a:gd name="connsiteY13" fmla="*/ 54589 h 142715"/>
                <a:gd name="connsiteX14" fmla="*/ 13380 w 89197"/>
                <a:gd name="connsiteY14" fmla="*/ 34608 h 142715"/>
                <a:gd name="connsiteX15" fmla="*/ 17839 w 89197"/>
                <a:gd name="connsiteY15" fmla="*/ 18375 h 142715"/>
                <a:gd name="connsiteX16" fmla="*/ 31041 w 89197"/>
                <a:gd name="connsiteY16" fmla="*/ 13380 h 142715"/>
                <a:gd name="connsiteX17" fmla="*/ 48523 w 89197"/>
                <a:gd name="connsiteY17" fmla="*/ 19088 h 142715"/>
                <a:gd name="connsiteX18" fmla="*/ 78672 w 89197"/>
                <a:gd name="connsiteY18" fmla="*/ 50307 h 142715"/>
                <a:gd name="connsiteX19" fmla="*/ 61011 w 89197"/>
                <a:gd name="connsiteY19" fmla="*/ 72071 h 142715"/>
                <a:gd name="connsiteX20" fmla="*/ 65471 w 89197"/>
                <a:gd name="connsiteY20" fmla="*/ 63330 h 142715"/>
                <a:gd name="connsiteX21" fmla="*/ 61189 w 89197"/>
                <a:gd name="connsiteY21" fmla="*/ 49594 h 142715"/>
                <a:gd name="connsiteX22" fmla="*/ 49772 w 89197"/>
                <a:gd name="connsiteY22" fmla="*/ 38533 h 142715"/>
                <a:gd name="connsiteX23" fmla="*/ 38355 w 89197"/>
                <a:gd name="connsiteY23" fmla="*/ 36392 h 142715"/>
                <a:gd name="connsiteX24" fmla="*/ 33895 w 89197"/>
                <a:gd name="connsiteY24" fmla="*/ 45134 h 142715"/>
                <a:gd name="connsiteX25" fmla="*/ 38176 w 89197"/>
                <a:gd name="connsiteY25" fmla="*/ 59584 h 142715"/>
                <a:gd name="connsiteX26" fmla="*/ 49594 w 89197"/>
                <a:gd name="connsiteY26" fmla="*/ 70644 h 142715"/>
                <a:gd name="connsiteX27" fmla="*/ 61011 w 89197"/>
                <a:gd name="connsiteY27" fmla="*/ 72071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9197" h="142715">
                  <a:moveTo>
                    <a:pt x="78672" y="50307"/>
                  </a:moveTo>
                  <a:cubicBezTo>
                    <a:pt x="85807" y="63687"/>
                    <a:pt x="89554" y="78493"/>
                    <a:pt x="89376" y="95976"/>
                  </a:cubicBezTo>
                  <a:cubicBezTo>
                    <a:pt x="89376" y="107928"/>
                    <a:pt x="87056" y="116670"/>
                    <a:pt x="83310" y="123270"/>
                  </a:cubicBezTo>
                  <a:cubicBezTo>
                    <a:pt x="79386" y="129871"/>
                    <a:pt x="74034" y="132904"/>
                    <a:pt x="66898" y="133260"/>
                  </a:cubicBezTo>
                  <a:cubicBezTo>
                    <a:pt x="59762" y="133617"/>
                    <a:pt x="51556" y="131298"/>
                    <a:pt x="41744" y="125768"/>
                  </a:cubicBezTo>
                  <a:lnTo>
                    <a:pt x="27651" y="115778"/>
                  </a:lnTo>
                  <a:lnTo>
                    <a:pt x="16234" y="103469"/>
                  </a:lnTo>
                  <a:lnTo>
                    <a:pt x="24440" y="90624"/>
                  </a:lnTo>
                  <a:cubicBezTo>
                    <a:pt x="28721" y="96333"/>
                    <a:pt x="34787" y="101685"/>
                    <a:pt x="41923" y="105609"/>
                  </a:cubicBezTo>
                  <a:cubicBezTo>
                    <a:pt x="49594" y="110069"/>
                    <a:pt x="55481" y="110961"/>
                    <a:pt x="60476" y="108107"/>
                  </a:cubicBezTo>
                  <a:cubicBezTo>
                    <a:pt x="64935" y="105609"/>
                    <a:pt x="67611" y="99722"/>
                    <a:pt x="67611" y="89732"/>
                  </a:cubicBezTo>
                  <a:cubicBezTo>
                    <a:pt x="62081" y="92765"/>
                    <a:pt x="54589" y="91516"/>
                    <a:pt x="44777" y="85986"/>
                  </a:cubicBezTo>
                  <a:cubicBezTo>
                    <a:pt x="38711" y="82596"/>
                    <a:pt x="33895" y="78493"/>
                    <a:pt x="29078" y="72428"/>
                  </a:cubicBezTo>
                  <a:lnTo>
                    <a:pt x="17661" y="54589"/>
                  </a:lnTo>
                  <a:cubicBezTo>
                    <a:pt x="14450" y="47631"/>
                    <a:pt x="13380" y="40852"/>
                    <a:pt x="13380" y="34608"/>
                  </a:cubicBezTo>
                  <a:cubicBezTo>
                    <a:pt x="13380" y="27651"/>
                    <a:pt x="14985" y="22478"/>
                    <a:pt x="17839" y="18375"/>
                  </a:cubicBezTo>
                  <a:lnTo>
                    <a:pt x="31041" y="13380"/>
                  </a:lnTo>
                  <a:cubicBezTo>
                    <a:pt x="36036" y="13736"/>
                    <a:pt x="41923" y="15342"/>
                    <a:pt x="48523" y="19088"/>
                  </a:cubicBezTo>
                  <a:cubicBezTo>
                    <a:pt x="61189" y="26402"/>
                    <a:pt x="71001" y="37106"/>
                    <a:pt x="78672" y="50307"/>
                  </a:cubicBezTo>
                  <a:close/>
                  <a:moveTo>
                    <a:pt x="61011" y="72071"/>
                  </a:moveTo>
                  <a:lnTo>
                    <a:pt x="65471" y="63330"/>
                  </a:lnTo>
                  <a:lnTo>
                    <a:pt x="61189" y="49594"/>
                  </a:lnTo>
                  <a:lnTo>
                    <a:pt x="49772" y="38533"/>
                  </a:lnTo>
                  <a:lnTo>
                    <a:pt x="38355" y="36392"/>
                  </a:lnTo>
                  <a:lnTo>
                    <a:pt x="33895" y="45134"/>
                  </a:lnTo>
                  <a:lnTo>
                    <a:pt x="38176" y="59584"/>
                  </a:lnTo>
                  <a:lnTo>
                    <a:pt x="49594" y="70644"/>
                  </a:lnTo>
                  <a:lnTo>
                    <a:pt x="61011" y="72071"/>
                  </a:lnTo>
                </a:path>
              </a:pathLst>
            </a:custGeom>
            <a:solidFill>
              <a:srgbClr val="FFFFFF"/>
            </a:solidFill>
            <a:ln w="9525" cap="flat">
              <a:noFill/>
              <a:prstDash val="solid"/>
              <a:miter/>
            </a:ln>
          </p:spPr>
          <p:txBody>
            <a:bodyPr rtlCol="0" anchor="ctr"/>
            <a:lstStyle/>
            <a:p>
              <a:endParaRPr lang="en-US" sz="1000"/>
            </a:p>
          </p:txBody>
        </p:sp>
        <p:sp>
          <p:nvSpPr>
            <p:cNvPr id="205" name="Freeform: Shape 133">
              <a:extLst>
                <a:ext uri="{FF2B5EF4-FFF2-40B4-BE49-F238E27FC236}">
                  <a16:creationId xmlns:a16="http://schemas.microsoft.com/office/drawing/2014/main" id="{C2B3114B-379F-C611-03A4-F94E3B64787C}"/>
                </a:ext>
              </a:extLst>
            </p:cNvPr>
            <p:cNvSpPr/>
            <p:nvPr/>
          </p:nvSpPr>
          <p:spPr>
            <a:xfrm>
              <a:off x="20031282" y="1445549"/>
              <a:ext cx="89197" cy="142715"/>
            </a:xfrm>
            <a:custGeom>
              <a:avLst/>
              <a:gdLst>
                <a:gd name="connsiteX0" fmla="*/ 89911 w 89197"/>
                <a:gd name="connsiteY0" fmla="*/ 56908 h 142715"/>
                <a:gd name="connsiteX1" fmla="*/ 63687 w 89197"/>
                <a:gd name="connsiteY1" fmla="*/ 81169 h 142715"/>
                <a:gd name="connsiteX2" fmla="*/ 90802 w 89197"/>
                <a:gd name="connsiteY2" fmla="*/ 138791 h 142715"/>
                <a:gd name="connsiteX3" fmla="*/ 67433 w 89197"/>
                <a:gd name="connsiteY3" fmla="*/ 125411 h 142715"/>
                <a:gd name="connsiteX4" fmla="*/ 52270 w 89197"/>
                <a:gd name="connsiteY4" fmla="*/ 91516 h 142715"/>
                <a:gd name="connsiteX5" fmla="*/ 35679 w 89197"/>
                <a:gd name="connsiteY5" fmla="*/ 107036 h 142715"/>
                <a:gd name="connsiteX6" fmla="*/ 13380 w 89197"/>
                <a:gd name="connsiteY6" fmla="*/ 94192 h 142715"/>
                <a:gd name="connsiteX7" fmla="*/ 40852 w 89197"/>
                <a:gd name="connsiteY7" fmla="*/ 68682 h 142715"/>
                <a:gd name="connsiteX8" fmla="*/ 14807 w 89197"/>
                <a:gd name="connsiteY8" fmla="*/ 13380 h 142715"/>
                <a:gd name="connsiteX9" fmla="*/ 37641 w 89197"/>
                <a:gd name="connsiteY9" fmla="*/ 26581 h 142715"/>
                <a:gd name="connsiteX10" fmla="*/ 52805 w 89197"/>
                <a:gd name="connsiteY10" fmla="*/ 59227 h 142715"/>
                <a:gd name="connsiteX11" fmla="*/ 68147 w 89197"/>
                <a:gd name="connsiteY11" fmla="*/ 44242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97" h="142715">
                  <a:moveTo>
                    <a:pt x="89911" y="56908"/>
                  </a:moveTo>
                  <a:lnTo>
                    <a:pt x="63687" y="81169"/>
                  </a:lnTo>
                  <a:lnTo>
                    <a:pt x="90802" y="138791"/>
                  </a:lnTo>
                  <a:lnTo>
                    <a:pt x="67433" y="125411"/>
                  </a:lnTo>
                  <a:lnTo>
                    <a:pt x="52270" y="91516"/>
                  </a:lnTo>
                  <a:lnTo>
                    <a:pt x="35679" y="107036"/>
                  </a:lnTo>
                  <a:lnTo>
                    <a:pt x="13380" y="94192"/>
                  </a:lnTo>
                  <a:lnTo>
                    <a:pt x="40852" y="68682"/>
                  </a:lnTo>
                  <a:lnTo>
                    <a:pt x="14807" y="13380"/>
                  </a:lnTo>
                  <a:lnTo>
                    <a:pt x="37641" y="26581"/>
                  </a:lnTo>
                  <a:lnTo>
                    <a:pt x="52805" y="59227"/>
                  </a:lnTo>
                  <a:lnTo>
                    <a:pt x="68147" y="44242"/>
                  </a:lnTo>
                  <a:close/>
                </a:path>
              </a:pathLst>
            </a:custGeom>
            <a:solidFill>
              <a:srgbClr val="FFFFFF"/>
            </a:solidFill>
            <a:ln w="9525" cap="flat">
              <a:noFill/>
              <a:prstDash val="solid"/>
              <a:miter/>
            </a:ln>
          </p:spPr>
          <p:txBody>
            <a:bodyPr rtlCol="0" anchor="ctr"/>
            <a:lstStyle/>
            <a:p>
              <a:endParaRPr lang="en-US" sz="1000"/>
            </a:p>
          </p:txBody>
        </p:sp>
        <p:sp>
          <p:nvSpPr>
            <p:cNvPr id="206" name="Freeform: Shape 134">
              <a:extLst>
                <a:ext uri="{FF2B5EF4-FFF2-40B4-BE49-F238E27FC236}">
                  <a16:creationId xmlns:a16="http://schemas.microsoft.com/office/drawing/2014/main" id="{D06DE37A-5294-4FD8-9CAF-D5BFA999F67F}"/>
                </a:ext>
              </a:extLst>
            </p:cNvPr>
            <p:cNvSpPr/>
            <p:nvPr/>
          </p:nvSpPr>
          <p:spPr>
            <a:xfrm>
              <a:off x="20150271" y="1488541"/>
              <a:ext cx="89197" cy="142715"/>
            </a:xfrm>
            <a:custGeom>
              <a:avLst/>
              <a:gdLst>
                <a:gd name="connsiteX0" fmla="*/ 87592 w 89197"/>
                <a:gd name="connsiteY0" fmla="*/ 56194 h 142715"/>
                <a:gd name="connsiteX1" fmla="*/ 87592 w 89197"/>
                <a:gd name="connsiteY1" fmla="*/ 72428 h 142715"/>
                <a:gd name="connsiteX2" fmla="*/ 52983 w 89197"/>
                <a:gd name="connsiteY2" fmla="*/ 142715 h 142715"/>
                <a:gd name="connsiteX3" fmla="*/ 30149 w 89197"/>
                <a:gd name="connsiteY3" fmla="*/ 129514 h 142715"/>
                <a:gd name="connsiteX4" fmla="*/ 62973 w 89197"/>
                <a:gd name="connsiteY4" fmla="*/ 62081 h 142715"/>
                <a:gd name="connsiteX5" fmla="*/ 32468 w 89197"/>
                <a:gd name="connsiteY5" fmla="*/ 44420 h 142715"/>
                <a:gd name="connsiteX6" fmla="*/ 32468 w 89197"/>
                <a:gd name="connsiteY6" fmla="*/ 61903 h 142715"/>
                <a:gd name="connsiteX7" fmla="*/ 13380 w 89197"/>
                <a:gd name="connsiteY7" fmla="*/ 50842 h 142715"/>
                <a:gd name="connsiteX8" fmla="*/ 13558 w 89197"/>
                <a:gd name="connsiteY8" fmla="*/ 13380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197" h="142715">
                  <a:moveTo>
                    <a:pt x="87592" y="56194"/>
                  </a:moveTo>
                  <a:lnTo>
                    <a:pt x="87592" y="72428"/>
                  </a:lnTo>
                  <a:lnTo>
                    <a:pt x="52983" y="142715"/>
                  </a:lnTo>
                  <a:lnTo>
                    <a:pt x="30149" y="129514"/>
                  </a:lnTo>
                  <a:lnTo>
                    <a:pt x="62973" y="62081"/>
                  </a:lnTo>
                  <a:lnTo>
                    <a:pt x="32468" y="44420"/>
                  </a:lnTo>
                  <a:lnTo>
                    <a:pt x="32468" y="61903"/>
                  </a:lnTo>
                  <a:lnTo>
                    <a:pt x="13380" y="50842"/>
                  </a:lnTo>
                  <a:lnTo>
                    <a:pt x="13558" y="13380"/>
                  </a:lnTo>
                  <a:close/>
                </a:path>
              </a:pathLst>
            </a:custGeom>
            <a:solidFill>
              <a:srgbClr val="FFFFFF"/>
            </a:solidFill>
            <a:ln w="9525" cap="flat">
              <a:noFill/>
              <a:prstDash val="solid"/>
              <a:miter/>
            </a:ln>
          </p:spPr>
          <p:txBody>
            <a:bodyPr rtlCol="0" anchor="ctr"/>
            <a:lstStyle/>
            <a:p>
              <a:endParaRPr lang="en-US" sz="1000"/>
            </a:p>
          </p:txBody>
        </p:sp>
        <p:sp>
          <p:nvSpPr>
            <p:cNvPr id="207" name="Freeform: Shape 135">
              <a:extLst>
                <a:ext uri="{FF2B5EF4-FFF2-40B4-BE49-F238E27FC236}">
                  <a16:creationId xmlns:a16="http://schemas.microsoft.com/office/drawing/2014/main" id="{F2E9BBB4-84F3-B539-DEBC-292F90FC8751}"/>
                </a:ext>
              </a:extLst>
            </p:cNvPr>
            <p:cNvSpPr/>
            <p:nvPr/>
          </p:nvSpPr>
          <p:spPr>
            <a:xfrm>
              <a:off x="20274433" y="1623407"/>
              <a:ext cx="89197" cy="71358"/>
            </a:xfrm>
            <a:custGeom>
              <a:avLst/>
              <a:gdLst>
                <a:gd name="connsiteX0" fmla="*/ 13380 w 89197"/>
                <a:gd name="connsiteY0" fmla="*/ 31576 h 71357"/>
                <a:gd name="connsiteX1" fmla="*/ 13380 w 89197"/>
                <a:gd name="connsiteY1" fmla="*/ 13380 h 71357"/>
                <a:gd name="connsiteX2" fmla="*/ 75996 w 89197"/>
                <a:gd name="connsiteY2" fmla="*/ 49594 h 71357"/>
                <a:gd name="connsiteX3" fmla="*/ 75996 w 89197"/>
                <a:gd name="connsiteY3" fmla="*/ 67790 h 71357"/>
              </a:gdLst>
              <a:ahLst/>
              <a:cxnLst>
                <a:cxn ang="0">
                  <a:pos x="connsiteX0" y="connsiteY0"/>
                </a:cxn>
                <a:cxn ang="0">
                  <a:pos x="connsiteX1" y="connsiteY1"/>
                </a:cxn>
                <a:cxn ang="0">
                  <a:pos x="connsiteX2" y="connsiteY2"/>
                </a:cxn>
                <a:cxn ang="0">
                  <a:pos x="connsiteX3" y="connsiteY3"/>
                </a:cxn>
              </a:cxnLst>
              <a:rect l="l" t="t" r="r" b="b"/>
              <a:pathLst>
                <a:path w="89197" h="71357">
                  <a:moveTo>
                    <a:pt x="13380" y="31576"/>
                  </a:moveTo>
                  <a:lnTo>
                    <a:pt x="13380" y="13380"/>
                  </a:lnTo>
                  <a:lnTo>
                    <a:pt x="75996" y="49594"/>
                  </a:lnTo>
                  <a:lnTo>
                    <a:pt x="75996" y="67790"/>
                  </a:lnTo>
                  <a:close/>
                </a:path>
              </a:pathLst>
            </a:custGeom>
            <a:solidFill>
              <a:srgbClr val="FFFFFF"/>
            </a:solidFill>
            <a:ln w="9525" cap="flat">
              <a:noFill/>
              <a:prstDash val="solid"/>
              <a:miter/>
            </a:ln>
          </p:spPr>
          <p:txBody>
            <a:bodyPr rtlCol="0" anchor="ctr"/>
            <a:lstStyle/>
            <a:p>
              <a:endParaRPr lang="en-US" sz="1000"/>
            </a:p>
          </p:txBody>
        </p:sp>
        <p:sp>
          <p:nvSpPr>
            <p:cNvPr id="208" name="Freeform: Shape 136">
              <a:extLst>
                <a:ext uri="{FF2B5EF4-FFF2-40B4-BE49-F238E27FC236}">
                  <a16:creationId xmlns:a16="http://schemas.microsoft.com/office/drawing/2014/main" id="{5F423053-5218-2653-7771-30CEBBAC272A}"/>
                </a:ext>
              </a:extLst>
            </p:cNvPr>
            <p:cNvSpPr/>
            <p:nvPr/>
          </p:nvSpPr>
          <p:spPr>
            <a:xfrm>
              <a:off x="20274433" y="1585231"/>
              <a:ext cx="89197" cy="71358"/>
            </a:xfrm>
            <a:custGeom>
              <a:avLst/>
              <a:gdLst>
                <a:gd name="connsiteX0" fmla="*/ 13380 w 89197"/>
                <a:gd name="connsiteY0" fmla="*/ 13380 h 71357"/>
                <a:gd name="connsiteX1" fmla="*/ 76174 w 89197"/>
                <a:gd name="connsiteY1" fmla="*/ 49594 h 71357"/>
                <a:gd name="connsiteX2" fmla="*/ 75996 w 89197"/>
                <a:gd name="connsiteY2" fmla="*/ 68325 h 71357"/>
                <a:gd name="connsiteX3" fmla="*/ 13380 w 89197"/>
                <a:gd name="connsiteY3" fmla="*/ 32111 h 71357"/>
              </a:gdLst>
              <a:ahLst/>
              <a:cxnLst>
                <a:cxn ang="0">
                  <a:pos x="connsiteX0" y="connsiteY0"/>
                </a:cxn>
                <a:cxn ang="0">
                  <a:pos x="connsiteX1" y="connsiteY1"/>
                </a:cxn>
                <a:cxn ang="0">
                  <a:pos x="connsiteX2" y="connsiteY2"/>
                </a:cxn>
                <a:cxn ang="0">
                  <a:pos x="connsiteX3" y="connsiteY3"/>
                </a:cxn>
              </a:cxnLst>
              <a:rect l="l" t="t" r="r" b="b"/>
              <a:pathLst>
                <a:path w="89197" h="71357">
                  <a:moveTo>
                    <a:pt x="13380" y="13380"/>
                  </a:moveTo>
                  <a:lnTo>
                    <a:pt x="76174" y="49594"/>
                  </a:lnTo>
                  <a:lnTo>
                    <a:pt x="75996" y="68325"/>
                  </a:lnTo>
                  <a:lnTo>
                    <a:pt x="13380" y="32111"/>
                  </a:lnTo>
                  <a:close/>
                </a:path>
              </a:pathLst>
            </a:custGeom>
            <a:solidFill>
              <a:srgbClr val="FFFFFF"/>
            </a:solidFill>
            <a:ln w="9525" cap="flat">
              <a:noFill/>
              <a:prstDash val="solid"/>
              <a:miter/>
            </a:ln>
          </p:spPr>
          <p:txBody>
            <a:bodyPr rtlCol="0" anchor="ctr"/>
            <a:lstStyle/>
            <a:p>
              <a:endParaRPr lang="en-US" sz="1000"/>
            </a:p>
          </p:txBody>
        </p:sp>
        <p:sp>
          <p:nvSpPr>
            <p:cNvPr id="209" name="Freeform: Shape 137">
              <a:extLst>
                <a:ext uri="{FF2B5EF4-FFF2-40B4-BE49-F238E27FC236}">
                  <a16:creationId xmlns:a16="http://schemas.microsoft.com/office/drawing/2014/main" id="{2C6CEC2E-BADA-209F-F0AC-4902C1F44D75}"/>
                </a:ext>
              </a:extLst>
            </p:cNvPr>
            <p:cNvSpPr/>
            <p:nvPr/>
          </p:nvSpPr>
          <p:spPr>
            <a:xfrm>
              <a:off x="20466742" y="1673714"/>
              <a:ext cx="89197" cy="160555"/>
            </a:xfrm>
            <a:custGeom>
              <a:avLst/>
              <a:gdLst>
                <a:gd name="connsiteX0" fmla="*/ 82597 w 89197"/>
                <a:gd name="connsiteY0" fmla="*/ 50842 h 160554"/>
                <a:gd name="connsiteX1" fmla="*/ 82597 w 89197"/>
                <a:gd name="connsiteY1" fmla="*/ 67076 h 160554"/>
                <a:gd name="connsiteX2" fmla="*/ 61903 w 89197"/>
                <a:gd name="connsiteY2" fmla="*/ 82061 h 160554"/>
                <a:gd name="connsiteX3" fmla="*/ 80456 w 89197"/>
                <a:gd name="connsiteY3" fmla="*/ 103469 h 160554"/>
                <a:gd name="connsiteX4" fmla="*/ 86878 w 89197"/>
                <a:gd name="connsiteY4" fmla="*/ 127195 h 160554"/>
                <a:gd name="connsiteX5" fmla="*/ 82418 w 89197"/>
                <a:gd name="connsiteY5" fmla="*/ 141645 h 160554"/>
                <a:gd name="connsiteX6" fmla="*/ 69930 w 89197"/>
                <a:gd name="connsiteY6" fmla="*/ 147532 h 160554"/>
                <a:gd name="connsiteX7" fmla="*/ 48701 w 89197"/>
                <a:gd name="connsiteY7" fmla="*/ 139683 h 160554"/>
                <a:gd name="connsiteX8" fmla="*/ 29078 w 89197"/>
                <a:gd name="connsiteY8" fmla="*/ 125233 h 160554"/>
                <a:gd name="connsiteX9" fmla="*/ 13380 w 89197"/>
                <a:gd name="connsiteY9" fmla="*/ 107928 h 160554"/>
                <a:gd name="connsiteX10" fmla="*/ 21586 w 89197"/>
                <a:gd name="connsiteY10" fmla="*/ 93835 h 160554"/>
                <a:gd name="connsiteX11" fmla="*/ 34073 w 89197"/>
                <a:gd name="connsiteY11" fmla="*/ 107928 h 160554"/>
                <a:gd name="connsiteX12" fmla="*/ 48166 w 89197"/>
                <a:gd name="connsiteY12" fmla="*/ 118632 h 160554"/>
                <a:gd name="connsiteX13" fmla="*/ 60654 w 89197"/>
                <a:gd name="connsiteY13" fmla="*/ 122022 h 160554"/>
                <a:gd name="connsiteX14" fmla="*/ 65114 w 89197"/>
                <a:gd name="connsiteY14" fmla="*/ 114529 h 160554"/>
                <a:gd name="connsiteX15" fmla="*/ 48345 w 89197"/>
                <a:gd name="connsiteY15" fmla="*/ 91695 h 160554"/>
                <a:gd name="connsiteX16" fmla="*/ 38533 w 89197"/>
                <a:gd name="connsiteY16" fmla="*/ 85986 h 160554"/>
                <a:gd name="connsiteX17" fmla="*/ 38533 w 89197"/>
                <a:gd name="connsiteY17" fmla="*/ 69752 h 160554"/>
                <a:gd name="connsiteX18" fmla="*/ 57621 w 89197"/>
                <a:gd name="connsiteY18" fmla="*/ 56373 h 160554"/>
                <a:gd name="connsiteX19" fmla="*/ 17839 w 89197"/>
                <a:gd name="connsiteY19" fmla="*/ 33360 h 160554"/>
                <a:gd name="connsiteX20" fmla="*/ 17839 w 89197"/>
                <a:gd name="connsiteY20" fmla="*/ 13380 h 160554"/>
                <a:gd name="connsiteX21" fmla="*/ 82597 w 89197"/>
                <a:gd name="connsiteY21" fmla="*/ 50842 h 160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197" h="160554">
                  <a:moveTo>
                    <a:pt x="82597" y="50842"/>
                  </a:moveTo>
                  <a:lnTo>
                    <a:pt x="82597" y="67076"/>
                  </a:lnTo>
                  <a:lnTo>
                    <a:pt x="61903" y="82061"/>
                  </a:lnTo>
                  <a:cubicBezTo>
                    <a:pt x="70109" y="88662"/>
                    <a:pt x="75996" y="95262"/>
                    <a:pt x="80456" y="103469"/>
                  </a:cubicBezTo>
                  <a:cubicBezTo>
                    <a:pt x="84737" y="111675"/>
                    <a:pt x="86878" y="119167"/>
                    <a:pt x="86878" y="127195"/>
                  </a:cubicBezTo>
                  <a:lnTo>
                    <a:pt x="82418" y="141645"/>
                  </a:lnTo>
                  <a:cubicBezTo>
                    <a:pt x="79742" y="145748"/>
                    <a:pt x="75282" y="147532"/>
                    <a:pt x="69930" y="147532"/>
                  </a:cubicBezTo>
                  <a:cubicBezTo>
                    <a:pt x="63865" y="146640"/>
                    <a:pt x="56908" y="144321"/>
                    <a:pt x="48701" y="139683"/>
                  </a:cubicBezTo>
                  <a:cubicBezTo>
                    <a:pt x="42101" y="135936"/>
                    <a:pt x="35679" y="130941"/>
                    <a:pt x="29078" y="125233"/>
                  </a:cubicBezTo>
                  <a:cubicBezTo>
                    <a:pt x="23013" y="119881"/>
                    <a:pt x="17661" y="114172"/>
                    <a:pt x="13380" y="107928"/>
                  </a:cubicBezTo>
                  <a:lnTo>
                    <a:pt x="21586" y="93835"/>
                  </a:lnTo>
                  <a:lnTo>
                    <a:pt x="34073" y="107928"/>
                  </a:lnTo>
                  <a:lnTo>
                    <a:pt x="48166" y="118632"/>
                  </a:lnTo>
                  <a:lnTo>
                    <a:pt x="60654" y="122022"/>
                  </a:lnTo>
                  <a:lnTo>
                    <a:pt x="65114" y="114529"/>
                  </a:lnTo>
                  <a:cubicBezTo>
                    <a:pt x="65114" y="105788"/>
                    <a:pt x="59762" y="98295"/>
                    <a:pt x="48345" y="91695"/>
                  </a:cubicBezTo>
                  <a:lnTo>
                    <a:pt x="38533" y="85986"/>
                  </a:lnTo>
                  <a:lnTo>
                    <a:pt x="38533" y="69752"/>
                  </a:lnTo>
                  <a:lnTo>
                    <a:pt x="57621" y="56373"/>
                  </a:lnTo>
                  <a:lnTo>
                    <a:pt x="17839" y="33360"/>
                  </a:lnTo>
                  <a:lnTo>
                    <a:pt x="17839" y="13380"/>
                  </a:lnTo>
                  <a:lnTo>
                    <a:pt x="82597" y="50842"/>
                  </a:lnTo>
                  <a:close/>
                </a:path>
              </a:pathLst>
            </a:custGeom>
            <a:solidFill>
              <a:srgbClr val="FFFFFF"/>
            </a:solidFill>
            <a:ln w="9525" cap="flat">
              <a:noFill/>
              <a:prstDash val="solid"/>
              <a:miter/>
            </a:ln>
          </p:spPr>
          <p:txBody>
            <a:bodyPr rtlCol="0" anchor="ctr"/>
            <a:lstStyle/>
            <a:p>
              <a:endParaRPr lang="en-US" sz="1000"/>
            </a:p>
          </p:txBody>
        </p:sp>
        <p:sp>
          <p:nvSpPr>
            <p:cNvPr id="210" name="Freeform: Shape 138">
              <a:extLst>
                <a:ext uri="{FF2B5EF4-FFF2-40B4-BE49-F238E27FC236}">
                  <a16:creationId xmlns:a16="http://schemas.microsoft.com/office/drawing/2014/main" id="{3D6B0FC3-0763-6662-53C3-82DF864DCEFB}"/>
                </a:ext>
              </a:extLst>
            </p:cNvPr>
            <p:cNvSpPr/>
            <p:nvPr/>
          </p:nvSpPr>
          <p:spPr>
            <a:xfrm>
              <a:off x="19913893" y="1552549"/>
              <a:ext cx="89197" cy="142715"/>
            </a:xfrm>
            <a:custGeom>
              <a:avLst/>
              <a:gdLst>
                <a:gd name="connsiteX0" fmla="*/ 85814 w 89197"/>
                <a:gd name="connsiteY0" fmla="*/ 92800 h 142715"/>
                <a:gd name="connsiteX1" fmla="*/ 90095 w 89197"/>
                <a:gd name="connsiteY1" fmla="*/ 112245 h 142715"/>
                <a:gd name="connsiteX2" fmla="*/ 85100 w 89197"/>
                <a:gd name="connsiteY2" fmla="*/ 128122 h 142715"/>
                <a:gd name="connsiteX3" fmla="*/ 72613 w 89197"/>
                <a:gd name="connsiteY3" fmla="*/ 133474 h 142715"/>
                <a:gd name="connsiteX4" fmla="*/ 54595 w 89197"/>
                <a:gd name="connsiteY4" fmla="*/ 127409 h 142715"/>
                <a:gd name="connsiteX5" fmla="*/ 24625 w 89197"/>
                <a:gd name="connsiteY5" fmla="*/ 96368 h 142715"/>
                <a:gd name="connsiteX6" fmla="*/ 13386 w 89197"/>
                <a:gd name="connsiteY6" fmla="*/ 50878 h 142715"/>
                <a:gd name="connsiteX7" fmla="*/ 19451 w 89197"/>
                <a:gd name="connsiteY7" fmla="*/ 23048 h 142715"/>
                <a:gd name="connsiteX8" fmla="*/ 36399 w 89197"/>
                <a:gd name="connsiteY8" fmla="*/ 13415 h 142715"/>
                <a:gd name="connsiteX9" fmla="*/ 61017 w 89197"/>
                <a:gd name="connsiteY9" fmla="*/ 20729 h 142715"/>
                <a:gd name="connsiteX10" fmla="*/ 75110 w 89197"/>
                <a:gd name="connsiteY10" fmla="*/ 30719 h 142715"/>
                <a:gd name="connsiteX11" fmla="*/ 86527 w 89197"/>
                <a:gd name="connsiteY11" fmla="*/ 43029 h 142715"/>
                <a:gd name="connsiteX12" fmla="*/ 78856 w 89197"/>
                <a:gd name="connsiteY12" fmla="*/ 56765 h 142715"/>
                <a:gd name="connsiteX13" fmla="*/ 61374 w 89197"/>
                <a:gd name="connsiteY13" fmla="*/ 41066 h 142715"/>
                <a:gd name="connsiteX14" fmla="*/ 42821 w 89197"/>
                <a:gd name="connsiteY14" fmla="*/ 38569 h 142715"/>
                <a:gd name="connsiteX15" fmla="*/ 35150 w 89197"/>
                <a:gd name="connsiteY15" fmla="*/ 57300 h 142715"/>
                <a:gd name="connsiteX16" fmla="*/ 57984 w 89197"/>
                <a:gd name="connsiteY16" fmla="*/ 61046 h 142715"/>
                <a:gd name="connsiteX17" fmla="*/ 74396 w 89197"/>
                <a:gd name="connsiteY17" fmla="*/ 74247 h 142715"/>
                <a:gd name="connsiteX18" fmla="*/ 85814 w 89197"/>
                <a:gd name="connsiteY18" fmla="*/ 92800 h 142715"/>
                <a:gd name="connsiteX19" fmla="*/ 64941 w 89197"/>
                <a:gd name="connsiteY19" fmla="*/ 110997 h 142715"/>
                <a:gd name="connsiteX20" fmla="*/ 69401 w 89197"/>
                <a:gd name="connsiteY20" fmla="*/ 101542 h 142715"/>
                <a:gd name="connsiteX21" fmla="*/ 65120 w 89197"/>
                <a:gd name="connsiteY21" fmla="*/ 87805 h 142715"/>
                <a:gd name="connsiteX22" fmla="*/ 53703 w 89197"/>
                <a:gd name="connsiteY22" fmla="*/ 76745 h 142715"/>
                <a:gd name="connsiteX23" fmla="*/ 42286 w 89197"/>
                <a:gd name="connsiteY23" fmla="*/ 74604 h 142715"/>
                <a:gd name="connsiteX24" fmla="*/ 37290 w 89197"/>
                <a:gd name="connsiteY24" fmla="*/ 82989 h 142715"/>
                <a:gd name="connsiteX25" fmla="*/ 41572 w 89197"/>
                <a:gd name="connsiteY25" fmla="*/ 97439 h 142715"/>
                <a:gd name="connsiteX26" fmla="*/ 53524 w 89197"/>
                <a:gd name="connsiteY26" fmla="*/ 108678 h 142715"/>
                <a:gd name="connsiteX27" fmla="*/ 64941 w 89197"/>
                <a:gd name="connsiteY27" fmla="*/ 110997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9197" h="142715">
                  <a:moveTo>
                    <a:pt x="85814" y="92800"/>
                  </a:moveTo>
                  <a:cubicBezTo>
                    <a:pt x="88490" y="99401"/>
                    <a:pt x="90095" y="106002"/>
                    <a:pt x="90095" y="112245"/>
                  </a:cubicBezTo>
                  <a:cubicBezTo>
                    <a:pt x="90095" y="119738"/>
                    <a:pt x="88490" y="125090"/>
                    <a:pt x="85100" y="128122"/>
                  </a:cubicBezTo>
                  <a:lnTo>
                    <a:pt x="72613" y="133474"/>
                  </a:lnTo>
                  <a:cubicBezTo>
                    <a:pt x="67082" y="133474"/>
                    <a:pt x="61195" y="131334"/>
                    <a:pt x="54595" y="127409"/>
                  </a:cubicBezTo>
                  <a:cubicBezTo>
                    <a:pt x="42107" y="120095"/>
                    <a:pt x="31760" y="109748"/>
                    <a:pt x="24625" y="96368"/>
                  </a:cubicBezTo>
                  <a:cubicBezTo>
                    <a:pt x="16953" y="83167"/>
                    <a:pt x="13207" y="67825"/>
                    <a:pt x="13386" y="50878"/>
                  </a:cubicBezTo>
                  <a:cubicBezTo>
                    <a:pt x="13386" y="38925"/>
                    <a:pt x="15705" y="29649"/>
                    <a:pt x="19451" y="23048"/>
                  </a:cubicBezTo>
                  <a:cubicBezTo>
                    <a:pt x="23911" y="17340"/>
                    <a:pt x="29263" y="13772"/>
                    <a:pt x="36399" y="13415"/>
                  </a:cubicBezTo>
                  <a:cubicBezTo>
                    <a:pt x="43534" y="13058"/>
                    <a:pt x="51741" y="15377"/>
                    <a:pt x="61017" y="20729"/>
                  </a:cubicBezTo>
                  <a:lnTo>
                    <a:pt x="75110" y="30719"/>
                  </a:lnTo>
                  <a:lnTo>
                    <a:pt x="86527" y="43029"/>
                  </a:lnTo>
                  <a:lnTo>
                    <a:pt x="78856" y="56765"/>
                  </a:lnTo>
                  <a:cubicBezTo>
                    <a:pt x="74040" y="50164"/>
                    <a:pt x="68509" y="45169"/>
                    <a:pt x="61374" y="41066"/>
                  </a:cubicBezTo>
                  <a:cubicBezTo>
                    <a:pt x="53703" y="36606"/>
                    <a:pt x="47281" y="36071"/>
                    <a:pt x="42821" y="38569"/>
                  </a:cubicBezTo>
                  <a:cubicBezTo>
                    <a:pt x="37826" y="40709"/>
                    <a:pt x="35685" y="47667"/>
                    <a:pt x="35150" y="57300"/>
                  </a:cubicBezTo>
                  <a:cubicBezTo>
                    <a:pt x="40680" y="54267"/>
                    <a:pt x="48172" y="55516"/>
                    <a:pt x="57984" y="61046"/>
                  </a:cubicBezTo>
                  <a:cubicBezTo>
                    <a:pt x="64049" y="64436"/>
                    <a:pt x="69401" y="68896"/>
                    <a:pt x="74396" y="74247"/>
                  </a:cubicBezTo>
                  <a:lnTo>
                    <a:pt x="85814" y="92800"/>
                  </a:lnTo>
                  <a:close/>
                  <a:moveTo>
                    <a:pt x="64941" y="110997"/>
                  </a:moveTo>
                  <a:lnTo>
                    <a:pt x="69401" y="101542"/>
                  </a:lnTo>
                  <a:lnTo>
                    <a:pt x="65120" y="87805"/>
                  </a:lnTo>
                  <a:lnTo>
                    <a:pt x="53703" y="76745"/>
                  </a:lnTo>
                  <a:lnTo>
                    <a:pt x="42286" y="74604"/>
                  </a:lnTo>
                  <a:lnTo>
                    <a:pt x="37290" y="82989"/>
                  </a:lnTo>
                  <a:lnTo>
                    <a:pt x="41572" y="97439"/>
                  </a:lnTo>
                  <a:lnTo>
                    <a:pt x="53524" y="108678"/>
                  </a:lnTo>
                  <a:lnTo>
                    <a:pt x="64941" y="110997"/>
                  </a:lnTo>
                </a:path>
              </a:pathLst>
            </a:custGeom>
            <a:solidFill>
              <a:srgbClr val="FFFFFF"/>
            </a:solidFill>
            <a:ln w="9525" cap="flat">
              <a:noFill/>
              <a:prstDash val="solid"/>
              <a:miter/>
            </a:ln>
          </p:spPr>
          <p:txBody>
            <a:bodyPr rtlCol="0" anchor="ctr"/>
            <a:lstStyle/>
            <a:p>
              <a:endParaRPr lang="en-US" sz="1000"/>
            </a:p>
          </p:txBody>
        </p:sp>
        <p:sp>
          <p:nvSpPr>
            <p:cNvPr id="211" name="Freeform: Shape 139">
              <a:extLst>
                <a:ext uri="{FF2B5EF4-FFF2-40B4-BE49-F238E27FC236}">
                  <a16:creationId xmlns:a16="http://schemas.microsoft.com/office/drawing/2014/main" id="{32AFAF1C-B605-C26A-DE1D-82D5DB15166E}"/>
                </a:ext>
              </a:extLst>
            </p:cNvPr>
            <p:cNvSpPr/>
            <p:nvPr/>
          </p:nvSpPr>
          <p:spPr>
            <a:xfrm>
              <a:off x="20030747" y="1627689"/>
              <a:ext cx="89197" cy="142715"/>
            </a:xfrm>
            <a:custGeom>
              <a:avLst/>
              <a:gdLst>
                <a:gd name="connsiteX0" fmla="*/ 89910 w 89197"/>
                <a:gd name="connsiteY0" fmla="*/ 56908 h 142715"/>
                <a:gd name="connsiteX1" fmla="*/ 63687 w 89197"/>
                <a:gd name="connsiteY1" fmla="*/ 81169 h 142715"/>
                <a:gd name="connsiteX2" fmla="*/ 90802 w 89197"/>
                <a:gd name="connsiteY2" fmla="*/ 138791 h 142715"/>
                <a:gd name="connsiteX3" fmla="*/ 67433 w 89197"/>
                <a:gd name="connsiteY3" fmla="*/ 125411 h 142715"/>
                <a:gd name="connsiteX4" fmla="*/ 52269 w 89197"/>
                <a:gd name="connsiteY4" fmla="*/ 91516 h 142715"/>
                <a:gd name="connsiteX5" fmla="*/ 35857 w 89197"/>
                <a:gd name="connsiteY5" fmla="*/ 107036 h 142715"/>
                <a:gd name="connsiteX6" fmla="*/ 13380 w 89197"/>
                <a:gd name="connsiteY6" fmla="*/ 94192 h 142715"/>
                <a:gd name="connsiteX7" fmla="*/ 40852 w 89197"/>
                <a:gd name="connsiteY7" fmla="*/ 68682 h 142715"/>
                <a:gd name="connsiteX8" fmla="*/ 14807 w 89197"/>
                <a:gd name="connsiteY8" fmla="*/ 13380 h 142715"/>
                <a:gd name="connsiteX9" fmla="*/ 37641 w 89197"/>
                <a:gd name="connsiteY9" fmla="*/ 26581 h 142715"/>
                <a:gd name="connsiteX10" fmla="*/ 52805 w 89197"/>
                <a:gd name="connsiteY10" fmla="*/ 59227 h 142715"/>
                <a:gd name="connsiteX11" fmla="*/ 68147 w 89197"/>
                <a:gd name="connsiteY11" fmla="*/ 44242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97" h="142715">
                  <a:moveTo>
                    <a:pt x="89910" y="56908"/>
                  </a:moveTo>
                  <a:lnTo>
                    <a:pt x="63687" y="81169"/>
                  </a:lnTo>
                  <a:lnTo>
                    <a:pt x="90802" y="138791"/>
                  </a:lnTo>
                  <a:lnTo>
                    <a:pt x="67433" y="125411"/>
                  </a:lnTo>
                  <a:lnTo>
                    <a:pt x="52269" y="91516"/>
                  </a:lnTo>
                  <a:lnTo>
                    <a:pt x="35857" y="107036"/>
                  </a:lnTo>
                  <a:lnTo>
                    <a:pt x="13380" y="94192"/>
                  </a:lnTo>
                  <a:lnTo>
                    <a:pt x="40852" y="68682"/>
                  </a:lnTo>
                  <a:lnTo>
                    <a:pt x="14807" y="13380"/>
                  </a:lnTo>
                  <a:lnTo>
                    <a:pt x="37641" y="26581"/>
                  </a:lnTo>
                  <a:lnTo>
                    <a:pt x="52805" y="59227"/>
                  </a:lnTo>
                  <a:lnTo>
                    <a:pt x="68147" y="44242"/>
                  </a:lnTo>
                  <a:close/>
                </a:path>
              </a:pathLst>
            </a:custGeom>
            <a:solidFill>
              <a:srgbClr val="FFFFFF"/>
            </a:solidFill>
            <a:ln w="9525" cap="flat">
              <a:noFill/>
              <a:prstDash val="solid"/>
              <a:miter/>
            </a:ln>
          </p:spPr>
          <p:txBody>
            <a:bodyPr rtlCol="0" anchor="ctr"/>
            <a:lstStyle/>
            <a:p>
              <a:endParaRPr lang="en-US" sz="1000"/>
            </a:p>
          </p:txBody>
        </p:sp>
        <p:sp>
          <p:nvSpPr>
            <p:cNvPr id="212" name="Freeform: Shape 140">
              <a:extLst>
                <a:ext uri="{FF2B5EF4-FFF2-40B4-BE49-F238E27FC236}">
                  <a16:creationId xmlns:a16="http://schemas.microsoft.com/office/drawing/2014/main" id="{6D9218FB-2F81-F1D6-4141-759E0A4A2DAB}"/>
                </a:ext>
              </a:extLst>
            </p:cNvPr>
            <p:cNvSpPr/>
            <p:nvPr/>
          </p:nvSpPr>
          <p:spPr>
            <a:xfrm>
              <a:off x="20151335" y="1689734"/>
              <a:ext cx="89197" cy="142715"/>
            </a:xfrm>
            <a:custGeom>
              <a:avLst/>
              <a:gdLst>
                <a:gd name="connsiteX0" fmla="*/ 85814 w 89197"/>
                <a:gd name="connsiteY0" fmla="*/ 92800 h 142715"/>
                <a:gd name="connsiteX1" fmla="*/ 90095 w 89197"/>
                <a:gd name="connsiteY1" fmla="*/ 112245 h 142715"/>
                <a:gd name="connsiteX2" fmla="*/ 85100 w 89197"/>
                <a:gd name="connsiteY2" fmla="*/ 128122 h 142715"/>
                <a:gd name="connsiteX3" fmla="*/ 72613 w 89197"/>
                <a:gd name="connsiteY3" fmla="*/ 133474 h 142715"/>
                <a:gd name="connsiteX4" fmla="*/ 54595 w 89197"/>
                <a:gd name="connsiteY4" fmla="*/ 127409 h 142715"/>
                <a:gd name="connsiteX5" fmla="*/ 24089 w 89197"/>
                <a:gd name="connsiteY5" fmla="*/ 96012 h 142715"/>
                <a:gd name="connsiteX6" fmla="*/ 13386 w 89197"/>
                <a:gd name="connsiteY6" fmla="*/ 50878 h 142715"/>
                <a:gd name="connsiteX7" fmla="*/ 19451 w 89197"/>
                <a:gd name="connsiteY7" fmla="*/ 23048 h 142715"/>
                <a:gd name="connsiteX8" fmla="*/ 36399 w 89197"/>
                <a:gd name="connsiteY8" fmla="*/ 13415 h 142715"/>
                <a:gd name="connsiteX9" fmla="*/ 61017 w 89197"/>
                <a:gd name="connsiteY9" fmla="*/ 20729 h 142715"/>
                <a:gd name="connsiteX10" fmla="*/ 75110 w 89197"/>
                <a:gd name="connsiteY10" fmla="*/ 30719 h 142715"/>
                <a:gd name="connsiteX11" fmla="*/ 86527 w 89197"/>
                <a:gd name="connsiteY11" fmla="*/ 43029 h 142715"/>
                <a:gd name="connsiteX12" fmla="*/ 78856 w 89197"/>
                <a:gd name="connsiteY12" fmla="*/ 56765 h 142715"/>
                <a:gd name="connsiteX13" fmla="*/ 61374 w 89197"/>
                <a:gd name="connsiteY13" fmla="*/ 41066 h 142715"/>
                <a:gd name="connsiteX14" fmla="*/ 42821 w 89197"/>
                <a:gd name="connsiteY14" fmla="*/ 38569 h 142715"/>
                <a:gd name="connsiteX15" fmla="*/ 35150 w 89197"/>
                <a:gd name="connsiteY15" fmla="*/ 57300 h 142715"/>
                <a:gd name="connsiteX16" fmla="*/ 57984 w 89197"/>
                <a:gd name="connsiteY16" fmla="*/ 61046 h 142715"/>
                <a:gd name="connsiteX17" fmla="*/ 74396 w 89197"/>
                <a:gd name="connsiteY17" fmla="*/ 74247 h 142715"/>
                <a:gd name="connsiteX18" fmla="*/ 85814 w 89197"/>
                <a:gd name="connsiteY18" fmla="*/ 92800 h 142715"/>
                <a:gd name="connsiteX19" fmla="*/ 65120 w 89197"/>
                <a:gd name="connsiteY19" fmla="*/ 110818 h 142715"/>
                <a:gd name="connsiteX20" fmla="*/ 69045 w 89197"/>
                <a:gd name="connsiteY20" fmla="*/ 101185 h 142715"/>
                <a:gd name="connsiteX21" fmla="*/ 65298 w 89197"/>
                <a:gd name="connsiteY21" fmla="*/ 87805 h 142715"/>
                <a:gd name="connsiteX22" fmla="*/ 53881 w 89197"/>
                <a:gd name="connsiteY22" fmla="*/ 76745 h 142715"/>
                <a:gd name="connsiteX23" fmla="*/ 42464 w 89197"/>
                <a:gd name="connsiteY23" fmla="*/ 74604 h 142715"/>
                <a:gd name="connsiteX24" fmla="*/ 37469 w 89197"/>
                <a:gd name="connsiteY24" fmla="*/ 82989 h 142715"/>
                <a:gd name="connsiteX25" fmla="*/ 41750 w 89197"/>
                <a:gd name="connsiteY25" fmla="*/ 97439 h 142715"/>
                <a:gd name="connsiteX26" fmla="*/ 53703 w 89197"/>
                <a:gd name="connsiteY26" fmla="*/ 108678 h 142715"/>
                <a:gd name="connsiteX27" fmla="*/ 65120 w 89197"/>
                <a:gd name="connsiteY27" fmla="*/ 110818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9197" h="142715">
                  <a:moveTo>
                    <a:pt x="85814" y="92800"/>
                  </a:moveTo>
                  <a:cubicBezTo>
                    <a:pt x="88490" y="99401"/>
                    <a:pt x="90095" y="106002"/>
                    <a:pt x="90095" y="112245"/>
                  </a:cubicBezTo>
                  <a:cubicBezTo>
                    <a:pt x="90095" y="119738"/>
                    <a:pt x="88490" y="125090"/>
                    <a:pt x="85100" y="128122"/>
                  </a:cubicBezTo>
                  <a:lnTo>
                    <a:pt x="72613" y="133474"/>
                  </a:lnTo>
                  <a:cubicBezTo>
                    <a:pt x="67082" y="133474"/>
                    <a:pt x="61195" y="131334"/>
                    <a:pt x="54595" y="127409"/>
                  </a:cubicBezTo>
                  <a:cubicBezTo>
                    <a:pt x="42107" y="120095"/>
                    <a:pt x="31760" y="109748"/>
                    <a:pt x="24089" y="96012"/>
                  </a:cubicBezTo>
                  <a:cubicBezTo>
                    <a:pt x="16954" y="83167"/>
                    <a:pt x="13207" y="67825"/>
                    <a:pt x="13386" y="50878"/>
                  </a:cubicBezTo>
                  <a:cubicBezTo>
                    <a:pt x="13386" y="38925"/>
                    <a:pt x="15705" y="29649"/>
                    <a:pt x="19451" y="23048"/>
                  </a:cubicBezTo>
                  <a:cubicBezTo>
                    <a:pt x="23911" y="17340"/>
                    <a:pt x="29263" y="13772"/>
                    <a:pt x="36399" y="13415"/>
                  </a:cubicBezTo>
                  <a:cubicBezTo>
                    <a:pt x="43534" y="13058"/>
                    <a:pt x="51741" y="15377"/>
                    <a:pt x="61017" y="20729"/>
                  </a:cubicBezTo>
                  <a:lnTo>
                    <a:pt x="75110" y="30719"/>
                  </a:lnTo>
                  <a:lnTo>
                    <a:pt x="86527" y="43029"/>
                  </a:lnTo>
                  <a:lnTo>
                    <a:pt x="78856" y="56765"/>
                  </a:lnTo>
                  <a:cubicBezTo>
                    <a:pt x="74040" y="50164"/>
                    <a:pt x="68510" y="45169"/>
                    <a:pt x="61374" y="41066"/>
                  </a:cubicBezTo>
                  <a:cubicBezTo>
                    <a:pt x="53703" y="36606"/>
                    <a:pt x="47281" y="36071"/>
                    <a:pt x="42821" y="38569"/>
                  </a:cubicBezTo>
                  <a:cubicBezTo>
                    <a:pt x="37826" y="40709"/>
                    <a:pt x="35685" y="47667"/>
                    <a:pt x="35150" y="57300"/>
                  </a:cubicBezTo>
                  <a:cubicBezTo>
                    <a:pt x="40680" y="54267"/>
                    <a:pt x="48173" y="55516"/>
                    <a:pt x="57984" y="61046"/>
                  </a:cubicBezTo>
                  <a:cubicBezTo>
                    <a:pt x="64050" y="64436"/>
                    <a:pt x="69401" y="68896"/>
                    <a:pt x="74396" y="74247"/>
                  </a:cubicBezTo>
                  <a:lnTo>
                    <a:pt x="85814" y="92800"/>
                  </a:lnTo>
                  <a:close/>
                  <a:moveTo>
                    <a:pt x="65120" y="110818"/>
                  </a:moveTo>
                  <a:lnTo>
                    <a:pt x="69045" y="101185"/>
                  </a:lnTo>
                  <a:lnTo>
                    <a:pt x="65298" y="87805"/>
                  </a:lnTo>
                  <a:lnTo>
                    <a:pt x="53881" y="76745"/>
                  </a:lnTo>
                  <a:lnTo>
                    <a:pt x="42464" y="74604"/>
                  </a:lnTo>
                  <a:lnTo>
                    <a:pt x="37469" y="82989"/>
                  </a:lnTo>
                  <a:lnTo>
                    <a:pt x="41750" y="97439"/>
                  </a:lnTo>
                  <a:lnTo>
                    <a:pt x="53703" y="108678"/>
                  </a:lnTo>
                  <a:lnTo>
                    <a:pt x="65120" y="110818"/>
                  </a:lnTo>
                </a:path>
              </a:pathLst>
            </a:custGeom>
            <a:solidFill>
              <a:srgbClr val="FFFFFF"/>
            </a:solidFill>
            <a:ln w="9525" cap="flat">
              <a:noFill/>
              <a:prstDash val="solid"/>
              <a:miter/>
            </a:ln>
          </p:spPr>
          <p:txBody>
            <a:bodyPr rtlCol="0" anchor="ctr"/>
            <a:lstStyle/>
            <a:p>
              <a:endParaRPr lang="en-US" sz="1000"/>
            </a:p>
          </p:txBody>
        </p:sp>
        <p:sp>
          <p:nvSpPr>
            <p:cNvPr id="213" name="Freeform: Shape 141">
              <a:extLst>
                <a:ext uri="{FF2B5EF4-FFF2-40B4-BE49-F238E27FC236}">
                  <a16:creationId xmlns:a16="http://schemas.microsoft.com/office/drawing/2014/main" id="{99683B23-636A-07EB-8331-10EA32AD85A3}"/>
                </a:ext>
              </a:extLst>
            </p:cNvPr>
            <p:cNvSpPr/>
            <p:nvPr/>
          </p:nvSpPr>
          <p:spPr>
            <a:xfrm>
              <a:off x="20276039" y="1806261"/>
              <a:ext cx="89197" cy="71358"/>
            </a:xfrm>
            <a:custGeom>
              <a:avLst/>
              <a:gdLst>
                <a:gd name="connsiteX0" fmla="*/ 13380 w 89197"/>
                <a:gd name="connsiteY0" fmla="*/ 32111 h 71357"/>
                <a:gd name="connsiteX1" fmla="*/ 13380 w 89197"/>
                <a:gd name="connsiteY1" fmla="*/ 13380 h 71357"/>
                <a:gd name="connsiteX2" fmla="*/ 75996 w 89197"/>
                <a:gd name="connsiteY2" fmla="*/ 49415 h 71357"/>
                <a:gd name="connsiteX3" fmla="*/ 75996 w 89197"/>
                <a:gd name="connsiteY3" fmla="*/ 68325 h 71357"/>
              </a:gdLst>
              <a:ahLst/>
              <a:cxnLst>
                <a:cxn ang="0">
                  <a:pos x="connsiteX0" y="connsiteY0"/>
                </a:cxn>
                <a:cxn ang="0">
                  <a:pos x="connsiteX1" y="connsiteY1"/>
                </a:cxn>
                <a:cxn ang="0">
                  <a:pos x="connsiteX2" y="connsiteY2"/>
                </a:cxn>
                <a:cxn ang="0">
                  <a:pos x="connsiteX3" y="connsiteY3"/>
                </a:cxn>
              </a:cxnLst>
              <a:rect l="l" t="t" r="r" b="b"/>
              <a:pathLst>
                <a:path w="89197" h="71357">
                  <a:moveTo>
                    <a:pt x="13380" y="32111"/>
                  </a:moveTo>
                  <a:lnTo>
                    <a:pt x="13380" y="13380"/>
                  </a:lnTo>
                  <a:lnTo>
                    <a:pt x="75996" y="49415"/>
                  </a:lnTo>
                  <a:lnTo>
                    <a:pt x="75996" y="68325"/>
                  </a:lnTo>
                  <a:close/>
                </a:path>
              </a:pathLst>
            </a:custGeom>
            <a:solidFill>
              <a:srgbClr val="FFFFFF"/>
            </a:solidFill>
            <a:ln w="9525" cap="flat">
              <a:noFill/>
              <a:prstDash val="solid"/>
              <a:miter/>
            </a:ln>
          </p:spPr>
          <p:txBody>
            <a:bodyPr rtlCol="0" anchor="ctr"/>
            <a:lstStyle/>
            <a:p>
              <a:endParaRPr lang="en-US" sz="1000"/>
            </a:p>
          </p:txBody>
        </p:sp>
        <p:sp>
          <p:nvSpPr>
            <p:cNvPr id="214" name="Freeform: Shape 142">
              <a:extLst>
                <a:ext uri="{FF2B5EF4-FFF2-40B4-BE49-F238E27FC236}">
                  <a16:creationId xmlns:a16="http://schemas.microsoft.com/office/drawing/2014/main" id="{387A7096-801A-DC74-7A4F-03AEE73B35B2}"/>
                </a:ext>
              </a:extLst>
            </p:cNvPr>
            <p:cNvSpPr/>
            <p:nvPr/>
          </p:nvSpPr>
          <p:spPr>
            <a:xfrm>
              <a:off x="20276039" y="1768620"/>
              <a:ext cx="89197" cy="71358"/>
            </a:xfrm>
            <a:custGeom>
              <a:avLst/>
              <a:gdLst>
                <a:gd name="connsiteX0" fmla="*/ 13558 w 89197"/>
                <a:gd name="connsiteY0" fmla="*/ 13380 h 71357"/>
                <a:gd name="connsiteX1" fmla="*/ 76174 w 89197"/>
                <a:gd name="connsiteY1" fmla="*/ 49594 h 71357"/>
                <a:gd name="connsiteX2" fmla="*/ 76174 w 89197"/>
                <a:gd name="connsiteY2" fmla="*/ 68325 h 71357"/>
                <a:gd name="connsiteX3" fmla="*/ 13380 w 89197"/>
                <a:gd name="connsiteY3" fmla="*/ 32111 h 71357"/>
              </a:gdLst>
              <a:ahLst/>
              <a:cxnLst>
                <a:cxn ang="0">
                  <a:pos x="connsiteX0" y="connsiteY0"/>
                </a:cxn>
                <a:cxn ang="0">
                  <a:pos x="connsiteX1" y="connsiteY1"/>
                </a:cxn>
                <a:cxn ang="0">
                  <a:pos x="connsiteX2" y="connsiteY2"/>
                </a:cxn>
                <a:cxn ang="0">
                  <a:pos x="connsiteX3" y="connsiteY3"/>
                </a:cxn>
              </a:cxnLst>
              <a:rect l="l" t="t" r="r" b="b"/>
              <a:pathLst>
                <a:path w="89197" h="71357">
                  <a:moveTo>
                    <a:pt x="13558" y="13380"/>
                  </a:moveTo>
                  <a:lnTo>
                    <a:pt x="76174" y="49594"/>
                  </a:lnTo>
                  <a:lnTo>
                    <a:pt x="76174" y="68325"/>
                  </a:lnTo>
                  <a:lnTo>
                    <a:pt x="13380" y="32111"/>
                  </a:lnTo>
                  <a:close/>
                </a:path>
              </a:pathLst>
            </a:custGeom>
            <a:solidFill>
              <a:srgbClr val="FFFFFF"/>
            </a:solidFill>
            <a:ln w="9525" cap="flat">
              <a:noFill/>
              <a:prstDash val="solid"/>
              <a:miter/>
            </a:ln>
          </p:spPr>
          <p:txBody>
            <a:bodyPr rtlCol="0" anchor="ctr"/>
            <a:lstStyle/>
            <a:p>
              <a:endParaRPr lang="en-US" sz="1000"/>
            </a:p>
          </p:txBody>
        </p:sp>
        <p:sp>
          <p:nvSpPr>
            <p:cNvPr id="215" name="Freeform: Shape 143">
              <a:extLst>
                <a:ext uri="{FF2B5EF4-FFF2-40B4-BE49-F238E27FC236}">
                  <a16:creationId xmlns:a16="http://schemas.microsoft.com/office/drawing/2014/main" id="{D5762CB9-DD73-92DD-E388-6048CFDF2D00}"/>
                </a:ext>
              </a:extLst>
            </p:cNvPr>
            <p:cNvSpPr/>
            <p:nvPr/>
          </p:nvSpPr>
          <p:spPr>
            <a:xfrm>
              <a:off x="20384681" y="1808759"/>
              <a:ext cx="89197" cy="142715"/>
            </a:xfrm>
            <a:custGeom>
              <a:avLst/>
              <a:gdLst>
                <a:gd name="connsiteX0" fmla="*/ 82597 w 89197"/>
                <a:gd name="connsiteY0" fmla="*/ 50842 h 142715"/>
                <a:gd name="connsiteX1" fmla="*/ 82597 w 89197"/>
                <a:gd name="connsiteY1" fmla="*/ 67076 h 142715"/>
                <a:gd name="connsiteX2" fmla="*/ 61903 w 89197"/>
                <a:gd name="connsiteY2" fmla="*/ 82061 h 142715"/>
                <a:gd name="connsiteX3" fmla="*/ 80456 w 89197"/>
                <a:gd name="connsiteY3" fmla="*/ 103468 h 142715"/>
                <a:gd name="connsiteX4" fmla="*/ 86878 w 89197"/>
                <a:gd name="connsiteY4" fmla="*/ 127195 h 142715"/>
                <a:gd name="connsiteX5" fmla="*/ 82418 w 89197"/>
                <a:gd name="connsiteY5" fmla="*/ 141645 h 142715"/>
                <a:gd name="connsiteX6" fmla="*/ 69395 w 89197"/>
                <a:gd name="connsiteY6" fmla="*/ 146640 h 142715"/>
                <a:gd name="connsiteX7" fmla="*/ 48166 w 89197"/>
                <a:gd name="connsiteY7" fmla="*/ 139326 h 142715"/>
                <a:gd name="connsiteX8" fmla="*/ 29078 w 89197"/>
                <a:gd name="connsiteY8" fmla="*/ 125233 h 142715"/>
                <a:gd name="connsiteX9" fmla="*/ 13380 w 89197"/>
                <a:gd name="connsiteY9" fmla="*/ 107928 h 142715"/>
                <a:gd name="connsiteX10" fmla="*/ 21586 w 89197"/>
                <a:gd name="connsiteY10" fmla="*/ 93835 h 142715"/>
                <a:gd name="connsiteX11" fmla="*/ 33538 w 89197"/>
                <a:gd name="connsiteY11" fmla="*/ 107572 h 142715"/>
                <a:gd name="connsiteX12" fmla="*/ 47631 w 89197"/>
                <a:gd name="connsiteY12" fmla="*/ 118275 h 142715"/>
                <a:gd name="connsiteX13" fmla="*/ 60654 w 89197"/>
                <a:gd name="connsiteY13" fmla="*/ 122021 h 142715"/>
                <a:gd name="connsiteX14" fmla="*/ 65114 w 89197"/>
                <a:gd name="connsiteY14" fmla="*/ 114529 h 142715"/>
                <a:gd name="connsiteX15" fmla="*/ 47631 w 89197"/>
                <a:gd name="connsiteY15" fmla="*/ 91338 h 142715"/>
                <a:gd name="connsiteX16" fmla="*/ 37820 w 89197"/>
                <a:gd name="connsiteY16" fmla="*/ 85629 h 142715"/>
                <a:gd name="connsiteX17" fmla="*/ 37820 w 89197"/>
                <a:gd name="connsiteY17" fmla="*/ 69395 h 142715"/>
                <a:gd name="connsiteX18" fmla="*/ 56908 w 89197"/>
                <a:gd name="connsiteY18" fmla="*/ 56016 h 142715"/>
                <a:gd name="connsiteX19" fmla="*/ 17661 w 89197"/>
                <a:gd name="connsiteY19" fmla="*/ 33360 h 142715"/>
                <a:gd name="connsiteX20" fmla="*/ 17661 w 89197"/>
                <a:gd name="connsiteY20" fmla="*/ 13380 h 142715"/>
                <a:gd name="connsiteX21" fmla="*/ 82597 w 89197"/>
                <a:gd name="connsiteY21" fmla="*/ 50842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197" h="142715">
                  <a:moveTo>
                    <a:pt x="82597" y="50842"/>
                  </a:moveTo>
                  <a:lnTo>
                    <a:pt x="82597" y="67076"/>
                  </a:lnTo>
                  <a:lnTo>
                    <a:pt x="61903" y="82061"/>
                  </a:lnTo>
                  <a:cubicBezTo>
                    <a:pt x="69574" y="88305"/>
                    <a:pt x="75996" y="95262"/>
                    <a:pt x="80456" y="103468"/>
                  </a:cubicBezTo>
                  <a:cubicBezTo>
                    <a:pt x="84737" y="111675"/>
                    <a:pt x="86878" y="119167"/>
                    <a:pt x="86878" y="127195"/>
                  </a:cubicBezTo>
                  <a:lnTo>
                    <a:pt x="82418" y="141645"/>
                  </a:lnTo>
                  <a:cubicBezTo>
                    <a:pt x="79742" y="145748"/>
                    <a:pt x="75282" y="146997"/>
                    <a:pt x="69395" y="146640"/>
                  </a:cubicBezTo>
                  <a:cubicBezTo>
                    <a:pt x="63865" y="146640"/>
                    <a:pt x="56908" y="144321"/>
                    <a:pt x="48166" y="139326"/>
                  </a:cubicBezTo>
                  <a:cubicBezTo>
                    <a:pt x="41566" y="135579"/>
                    <a:pt x="35679" y="130763"/>
                    <a:pt x="29078" y="125233"/>
                  </a:cubicBezTo>
                  <a:cubicBezTo>
                    <a:pt x="22478" y="119524"/>
                    <a:pt x="17661" y="114172"/>
                    <a:pt x="13380" y="107928"/>
                  </a:cubicBezTo>
                  <a:lnTo>
                    <a:pt x="21586" y="93835"/>
                  </a:lnTo>
                  <a:lnTo>
                    <a:pt x="33538" y="107572"/>
                  </a:lnTo>
                  <a:lnTo>
                    <a:pt x="47631" y="118275"/>
                  </a:lnTo>
                  <a:lnTo>
                    <a:pt x="60654" y="122021"/>
                  </a:lnTo>
                  <a:lnTo>
                    <a:pt x="65114" y="114529"/>
                  </a:lnTo>
                  <a:cubicBezTo>
                    <a:pt x="65114" y="105788"/>
                    <a:pt x="59762" y="98295"/>
                    <a:pt x="47631" y="91338"/>
                  </a:cubicBezTo>
                  <a:lnTo>
                    <a:pt x="37820" y="85629"/>
                  </a:lnTo>
                  <a:lnTo>
                    <a:pt x="37820" y="69395"/>
                  </a:lnTo>
                  <a:lnTo>
                    <a:pt x="56908" y="56016"/>
                  </a:lnTo>
                  <a:lnTo>
                    <a:pt x="17661" y="33360"/>
                  </a:lnTo>
                  <a:lnTo>
                    <a:pt x="17661" y="13380"/>
                  </a:lnTo>
                  <a:lnTo>
                    <a:pt x="82597" y="50842"/>
                  </a:lnTo>
                  <a:close/>
                </a:path>
              </a:pathLst>
            </a:custGeom>
            <a:solidFill>
              <a:srgbClr val="FFFFFF"/>
            </a:solidFill>
            <a:ln w="9525" cap="flat">
              <a:noFill/>
              <a:prstDash val="solid"/>
              <a:miter/>
            </a:ln>
          </p:spPr>
          <p:txBody>
            <a:bodyPr rtlCol="0" anchor="ctr"/>
            <a:lstStyle/>
            <a:p>
              <a:endParaRPr lang="en-US" sz="1000"/>
            </a:p>
          </p:txBody>
        </p:sp>
        <p:sp>
          <p:nvSpPr>
            <p:cNvPr id="216" name="Freeform: Shape 144">
              <a:extLst>
                <a:ext uri="{FF2B5EF4-FFF2-40B4-BE49-F238E27FC236}">
                  <a16:creationId xmlns:a16="http://schemas.microsoft.com/office/drawing/2014/main" id="{15A8843D-6787-5898-A28E-3ACA504185C4}"/>
                </a:ext>
              </a:extLst>
            </p:cNvPr>
            <p:cNvSpPr/>
            <p:nvPr/>
          </p:nvSpPr>
          <p:spPr>
            <a:xfrm>
              <a:off x="20467806" y="1872053"/>
              <a:ext cx="89197" cy="142715"/>
            </a:xfrm>
            <a:custGeom>
              <a:avLst/>
              <a:gdLst>
                <a:gd name="connsiteX0" fmla="*/ 85278 w 89197"/>
                <a:gd name="connsiteY0" fmla="*/ 92801 h 142715"/>
                <a:gd name="connsiteX1" fmla="*/ 89560 w 89197"/>
                <a:gd name="connsiteY1" fmla="*/ 112245 h 142715"/>
                <a:gd name="connsiteX2" fmla="*/ 84565 w 89197"/>
                <a:gd name="connsiteY2" fmla="*/ 128122 h 142715"/>
                <a:gd name="connsiteX3" fmla="*/ 72077 w 89197"/>
                <a:gd name="connsiteY3" fmla="*/ 133474 h 142715"/>
                <a:gd name="connsiteX4" fmla="*/ 54595 w 89197"/>
                <a:gd name="connsiteY4" fmla="*/ 127766 h 142715"/>
                <a:gd name="connsiteX5" fmla="*/ 24089 w 89197"/>
                <a:gd name="connsiteY5" fmla="*/ 96368 h 142715"/>
                <a:gd name="connsiteX6" fmla="*/ 13386 w 89197"/>
                <a:gd name="connsiteY6" fmla="*/ 51235 h 142715"/>
                <a:gd name="connsiteX7" fmla="*/ 19451 w 89197"/>
                <a:gd name="connsiteY7" fmla="*/ 23405 h 142715"/>
                <a:gd name="connsiteX8" fmla="*/ 35863 w 89197"/>
                <a:gd name="connsiteY8" fmla="*/ 13415 h 142715"/>
                <a:gd name="connsiteX9" fmla="*/ 60482 w 89197"/>
                <a:gd name="connsiteY9" fmla="*/ 20729 h 142715"/>
                <a:gd name="connsiteX10" fmla="*/ 74575 w 89197"/>
                <a:gd name="connsiteY10" fmla="*/ 30719 h 142715"/>
                <a:gd name="connsiteX11" fmla="*/ 86527 w 89197"/>
                <a:gd name="connsiteY11" fmla="*/ 43207 h 142715"/>
                <a:gd name="connsiteX12" fmla="*/ 78321 w 89197"/>
                <a:gd name="connsiteY12" fmla="*/ 56586 h 142715"/>
                <a:gd name="connsiteX13" fmla="*/ 60839 w 89197"/>
                <a:gd name="connsiteY13" fmla="*/ 40888 h 142715"/>
                <a:gd name="connsiteX14" fmla="*/ 42285 w 89197"/>
                <a:gd name="connsiteY14" fmla="*/ 38390 h 142715"/>
                <a:gd name="connsiteX15" fmla="*/ 35150 w 89197"/>
                <a:gd name="connsiteY15" fmla="*/ 57478 h 142715"/>
                <a:gd name="connsiteX16" fmla="*/ 57984 w 89197"/>
                <a:gd name="connsiteY16" fmla="*/ 61225 h 142715"/>
                <a:gd name="connsiteX17" fmla="*/ 73683 w 89197"/>
                <a:gd name="connsiteY17" fmla="*/ 74069 h 142715"/>
                <a:gd name="connsiteX18" fmla="*/ 85278 w 89197"/>
                <a:gd name="connsiteY18" fmla="*/ 92801 h 142715"/>
                <a:gd name="connsiteX19" fmla="*/ 64585 w 89197"/>
                <a:gd name="connsiteY19" fmla="*/ 110997 h 142715"/>
                <a:gd name="connsiteX20" fmla="*/ 69044 w 89197"/>
                <a:gd name="connsiteY20" fmla="*/ 101542 h 142715"/>
                <a:gd name="connsiteX21" fmla="*/ 64763 w 89197"/>
                <a:gd name="connsiteY21" fmla="*/ 87805 h 142715"/>
                <a:gd name="connsiteX22" fmla="*/ 53346 w 89197"/>
                <a:gd name="connsiteY22" fmla="*/ 76745 h 142715"/>
                <a:gd name="connsiteX23" fmla="*/ 41929 w 89197"/>
                <a:gd name="connsiteY23" fmla="*/ 74604 h 142715"/>
                <a:gd name="connsiteX24" fmla="*/ 37469 w 89197"/>
                <a:gd name="connsiteY24" fmla="*/ 83346 h 142715"/>
                <a:gd name="connsiteX25" fmla="*/ 41750 w 89197"/>
                <a:gd name="connsiteY25" fmla="*/ 97796 h 142715"/>
                <a:gd name="connsiteX26" fmla="*/ 53703 w 89197"/>
                <a:gd name="connsiteY26" fmla="*/ 109034 h 142715"/>
                <a:gd name="connsiteX27" fmla="*/ 64585 w 89197"/>
                <a:gd name="connsiteY27" fmla="*/ 110997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9197" h="142715">
                  <a:moveTo>
                    <a:pt x="85278" y="92801"/>
                  </a:moveTo>
                  <a:cubicBezTo>
                    <a:pt x="87954" y="99401"/>
                    <a:pt x="89560" y="106002"/>
                    <a:pt x="89560" y="112245"/>
                  </a:cubicBezTo>
                  <a:cubicBezTo>
                    <a:pt x="89560" y="119738"/>
                    <a:pt x="87954" y="125090"/>
                    <a:pt x="84565" y="128122"/>
                  </a:cubicBezTo>
                  <a:lnTo>
                    <a:pt x="72077" y="133474"/>
                  </a:lnTo>
                  <a:cubicBezTo>
                    <a:pt x="67082" y="133831"/>
                    <a:pt x="61195" y="131512"/>
                    <a:pt x="54595" y="127766"/>
                  </a:cubicBezTo>
                  <a:cubicBezTo>
                    <a:pt x="41572" y="120273"/>
                    <a:pt x="31225" y="109926"/>
                    <a:pt x="24089" y="96368"/>
                  </a:cubicBezTo>
                  <a:cubicBezTo>
                    <a:pt x="16953" y="83524"/>
                    <a:pt x="13207" y="68182"/>
                    <a:pt x="13386" y="51235"/>
                  </a:cubicBezTo>
                  <a:cubicBezTo>
                    <a:pt x="13386" y="39282"/>
                    <a:pt x="15170" y="29649"/>
                    <a:pt x="19451" y="23405"/>
                  </a:cubicBezTo>
                  <a:cubicBezTo>
                    <a:pt x="23197" y="17518"/>
                    <a:pt x="28728" y="13772"/>
                    <a:pt x="35863" y="13415"/>
                  </a:cubicBezTo>
                  <a:cubicBezTo>
                    <a:pt x="42999" y="13058"/>
                    <a:pt x="51205" y="15377"/>
                    <a:pt x="60482" y="20729"/>
                  </a:cubicBezTo>
                  <a:lnTo>
                    <a:pt x="74575" y="30719"/>
                  </a:lnTo>
                  <a:lnTo>
                    <a:pt x="86527" y="43207"/>
                  </a:lnTo>
                  <a:lnTo>
                    <a:pt x="78321" y="56586"/>
                  </a:lnTo>
                  <a:cubicBezTo>
                    <a:pt x="74039" y="50343"/>
                    <a:pt x="67974" y="44991"/>
                    <a:pt x="60839" y="40888"/>
                  </a:cubicBezTo>
                  <a:cubicBezTo>
                    <a:pt x="53167" y="36428"/>
                    <a:pt x="47280" y="36071"/>
                    <a:pt x="42285" y="38390"/>
                  </a:cubicBezTo>
                  <a:cubicBezTo>
                    <a:pt x="37826" y="40888"/>
                    <a:pt x="35150" y="47488"/>
                    <a:pt x="35150" y="57478"/>
                  </a:cubicBezTo>
                  <a:cubicBezTo>
                    <a:pt x="40680" y="54446"/>
                    <a:pt x="48172" y="55695"/>
                    <a:pt x="57984" y="61225"/>
                  </a:cubicBezTo>
                  <a:cubicBezTo>
                    <a:pt x="63514" y="64436"/>
                    <a:pt x="68866" y="68717"/>
                    <a:pt x="73683" y="74069"/>
                  </a:cubicBezTo>
                  <a:lnTo>
                    <a:pt x="85278" y="92801"/>
                  </a:lnTo>
                  <a:close/>
                  <a:moveTo>
                    <a:pt x="64585" y="110997"/>
                  </a:moveTo>
                  <a:lnTo>
                    <a:pt x="69044" y="101542"/>
                  </a:lnTo>
                  <a:lnTo>
                    <a:pt x="64763" y="87805"/>
                  </a:lnTo>
                  <a:lnTo>
                    <a:pt x="53346" y="76745"/>
                  </a:lnTo>
                  <a:lnTo>
                    <a:pt x="41929" y="74604"/>
                  </a:lnTo>
                  <a:lnTo>
                    <a:pt x="37469" y="83346"/>
                  </a:lnTo>
                  <a:lnTo>
                    <a:pt x="41750" y="97796"/>
                  </a:lnTo>
                  <a:lnTo>
                    <a:pt x="53703" y="109034"/>
                  </a:lnTo>
                  <a:lnTo>
                    <a:pt x="64585" y="110997"/>
                  </a:lnTo>
                </a:path>
              </a:pathLst>
            </a:custGeom>
            <a:solidFill>
              <a:srgbClr val="FFFFFF"/>
            </a:solidFill>
            <a:ln w="9525" cap="flat">
              <a:noFill/>
              <a:prstDash val="solid"/>
              <a:miter/>
            </a:ln>
          </p:spPr>
          <p:txBody>
            <a:bodyPr rtlCol="0" anchor="ctr"/>
            <a:lstStyle/>
            <a:p>
              <a:endParaRPr lang="en-US" sz="1000"/>
            </a:p>
          </p:txBody>
        </p:sp>
        <p:sp>
          <p:nvSpPr>
            <p:cNvPr id="217" name="Freeform: Shape 145">
              <a:extLst>
                <a:ext uri="{FF2B5EF4-FFF2-40B4-BE49-F238E27FC236}">
                  <a16:creationId xmlns:a16="http://schemas.microsoft.com/office/drawing/2014/main" id="{03A399A9-FBC5-F70D-4374-5B6FE7BF1B94}"/>
                </a:ext>
              </a:extLst>
            </p:cNvPr>
            <p:cNvSpPr/>
            <p:nvPr/>
          </p:nvSpPr>
          <p:spPr>
            <a:xfrm>
              <a:off x="19912650" y="1741504"/>
              <a:ext cx="107036" cy="142715"/>
            </a:xfrm>
            <a:custGeom>
              <a:avLst/>
              <a:gdLst>
                <a:gd name="connsiteX0" fmla="*/ 79564 w 107036"/>
                <a:gd name="connsiteY0" fmla="*/ 26224 h 142715"/>
                <a:gd name="connsiteX1" fmla="*/ 39068 w 107036"/>
                <a:gd name="connsiteY1" fmla="*/ 66898 h 142715"/>
                <a:gd name="connsiteX2" fmla="*/ 63687 w 107036"/>
                <a:gd name="connsiteY2" fmla="*/ 80991 h 142715"/>
                <a:gd name="connsiteX3" fmla="*/ 63687 w 107036"/>
                <a:gd name="connsiteY3" fmla="*/ 61546 h 142715"/>
                <a:gd name="connsiteX4" fmla="*/ 83845 w 107036"/>
                <a:gd name="connsiteY4" fmla="*/ 73142 h 142715"/>
                <a:gd name="connsiteX5" fmla="*/ 83845 w 107036"/>
                <a:gd name="connsiteY5" fmla="*/ 92587 h 142715"/>
                <a:gd name="connsiteX6" fmla="*/ 99008 w 107036"/>
                <a:gd name="connsiteY6" fmla="*/ 101328 h 142715"/>
                <a:gd name="connsiteX7" fmla="*/ 99008 w 107036"/>
                <a:gd name="connsiteY7" fmla="*/ 121486 h 142715"/>
                <a:gd name="connsiteX8" fmla="*/ 83667 w 107036"/>
                <a:gd name="connsiteY8" fmla="*/ 112567 h 142715"/>
                <a:gd name="connsiteX9" fmla="*/ 83667 w 107036"/>
                <a:gd name="connsiteY9" fmla="*/ 135223 h 142715"/>
                <a:gd name="connsiteX10" fmla="*/ 62973 w 107036"/>
                <a:gd name="connsiteY10" fmla="*/ 123270 h 142715"/>
                <a:gd name="connsiteX11" fmla="*/ 62973 w 107036"/>
                <a:gd name="connsiteY11" fmla="*/ 100614 h 142715"/>
                <a:gd name="connsiteX12" fmla="*/ 13380 w 107036"/>
                <a:gd name="connsiteY12" fmla="*/ 72071 h 142715"/>
                <a:gd name="connsiteX13" fmla="*/ 13558 w 107036"/>
                <a:gd name="connsiteY13" fmla="*/ 55837 h 142715"/>
                <a:gd name="connsiteX14" fmla="*/ 57264 w 107036"/>
                <a:gd name="connsiteY14" fmla="*/ 13380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7036" h="142715">
                  <a:moveTo>
                    <a:pt x="79564" y="26224"/>
                  </a:moveTo>
                  <a:lnTo>
                    <a:pt x="39068" y="66898"/>
                  </a:lnTo>
                  <a:lnTo>
                    <a:pt x="63687" y="80991"/>
                  </a:lnTo>
                  <a:lnTo>
                    <a:pt x="63687" y="61546"/>
                  </a:lnTo>
                  <a:lnTo>
                    <a:pt x="83845" y="73142"/>
                  </a:lnTo>
                  <a:lnTo>
                    <a:pt x="83845" y="92587"/>
                  </a:lnTo>
                  <a:lnTo>
                    <a:pt x="99008" y="101328"/>
                  </a:lnTo>
                  <a:lnTo>
                    <a:pt x="99008" y="121486"/>
                  </a:lnTo>
                  <a:lnTo>
                    <a:pt x="83667" y="112567"/>
                  </a:lnTo>
                  <a:lnTo>
                    <a:pt x="83667" y="135223"/>
                  </a:lnTo>
                  <a:lnTo>
                    <a:pt x="62973" y="123270"/>
                  </a:lnTo>
                  <a:lnTo>
                    <a:pt x="62973" y="100614"/>
                  </a:lnTo>
                  <a:lnTo>
                    <a:pt x="13380" y="72071"/>
                  </a:lnTo>
                  <a:lnTo>
                    <a:pt x="13558" y="55837"/>
                  </a:lnTo>
                  <a:lnTo>
                    <a:pt x="57264" y="13380"/>
                  </a:lnTo>
                  <a:close/>
                </a:path>
              </a:pathLst>
            </a:custGeom>
            <a:solidFill>
              <a:srgbClr val="FFFFFF"/>
            </a:solidFill>
            <a:ln w="9525" cap="flat">
              <a:noFill/>
              <a:prstDash val="solid"/>
              <a:miter/>
            </a:ln>
          </p:spPr>
          <p:txBody>
            <a:bodyPr rtlCol="0" anchor="ctr"/>
            <a:lstStyle/>
            <a:p>
              <a:endParaRPr lang="en-US" sz="1000"/>
            </a:p>
          </p:txBody>
        </p:sp>
        <p:sp>
          <p:nvSpPr>
            <p:cNvPr id="218" name="Freeform: Shape 146">
              <a:extLst>
                <a:ext uri="{FF2B5EF4-FFF2-40B4-BE49-F238E27FC236}">
                  <a16:creationId xmlns:a16="http://schemas.microsoft.com/office/drawing/2014/main" id="{3466EB98-181B-8251-81F6-CA11A7C4E557}"/>
                </a:ext>
              </a:extLst>
            </p:cNvPr>
            <p:cNvSpPr/>
            <p:nvPr/>
          </p:nvSpPr>
          <p:spPr>
            <a:xfrm>
              <a:off x="20037348" y="1813754"/>
              <a:ext cx="89197" cy="142715"/>
            </a:xfrm>
            <a:custGeom>
              <a:avLst/>
              <a:gdLst>
                <a:gd name="connsiteX0" fmla="*/ 89911 w 89197"/>
                <a:gd name="connsiteY0" fmla="*/ 57086 h 142715"/>
                <a:gd name="connsiteX1" fmla="*/ 63687 w 89197"/>
                <a:gd name="connsiteY1" fmla="*/ 81348 h 142715"/>
                <a:gd name="connsiteX2" fmla="*/ 90803 w 89197"/>
                <a:gd name="connsiteY2" fmla="*/ 138969 h 142715"/>
                <a:gd name="connsiteX3" fmla="*/ 67255 w 89197"/>
                <a:gd name="connsiteY3" fmla="*/ 125411 h 142715"/>
                <a:gd name="connsiteX4" fmla="*/ 51556 w 89197"/>
                <a:gd name="connsiteY4" fmla="*/ 91338 h 142715"/>
                <a:gd name="connsiteX5" fmla="*/ 35679 w 89197"/>
                <a:gd name="connsiteY5" fmla="*/ 107215 h 142715"/>
                <a:gd name="connsiteX6" fmla="*/ 13380 w 89197"/>
                <a:gd name="connsiteY6" fmla="*/ 94370 h 142715"/>
                <a:gd name="connsiteX7" fmla="*/ 40852 w 89197"/>
                <a:gd name="connsiteY7" fmla="*/ 68682 h 142715"/>
                <a:gd name="connsiteX8" fmla="*/ 14272 w 89197"/>
                <a:gd name="connsiteY8" fmla="*/ 13380 h 142715"/>
                <a:gd name="connsiteX9" fmla="*/ 37641 w 89197"/>
                <a:gd name="connsiteY9" fmla="*/ 26759 h 142715"/>
                <a:gd name="connsiteX10" fmla="*/ 52270 w 89197"/>
                <a:gd name="connsiteY10" fmla="*/ 59048 h 142715"/>
                <a:gd name="connsiteX11" fmla="*/ 68147 w 89197"/>
                <a:gd name="connsiteY11" fmla="*/ 44420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97" h="142715">
                  <a:moveTo>
                    <a:pt x="89911" y="57086"/>
                  </a:moveTo>
                  <a:lnTo>
                    <a:pt x="63687" y="81348"/>
                  </a:lnTo>
                  <a:lnTo>
                    <a:pt x="90803" y="138969"/>
                  </a:lnTo>
                  <a:lnTo>
                    <a:pt x="67255" y="125411"/>
                  </a:lnTo>
                  <a:lnTo>
                    <a:pt x="51556" y="91338"/>
                  </a:lnTo>
                  <a:lnTo>
                    <a:pt x="35679" y="107215"/>
                  </a:lnTo>
                  <a:lnTo>
                    <a:pt x="13380" y="94370"/>
                  </a:lnTo>
                  <a:lnTo>
                    <a:pt x="40852" y="68682"/>
                  </a:lnTo>
                  <a:lnTo>
                    <a:pt x="14272" y="13380"/>
                  </a:lnTo>
                  <a:lnTo>
                    <a:pt x="37641" y="26759"/>
                  </a:lnTo>
                  <a:lnTo>
                    <a:pt x="52270" y="59048"/>
                  </a:lnTo>
                  <a:lnTo>
                    <a:pt x="68147" y="44420"/>
                  </a:lnTo>
                  <a:close/>
                </a:path>
              </a:pathLst>
            </a:custGeom>
            <a:solidFill>
              <a:srgbClr val="FFFFFF"/>
            </a:solidFill>
            <a:ln w="9525" cap="flat">
              <a:noFill/>
              <a:prstDash val="solid"/>
              <a:miter/>
            </a:ln>
          </p:spPr>
          <p:txBody>
            <a:bodyPr rtlCol="0" anchor="ctr"/>
            <a:lstStyle/>
            <a:p>
              <a:endParaRPr lang="en-US" sz="1000"/>
            </a:p>
          </p:txBody>
        </p:sp>
        <p:sp>
          <p:nvSpPr>
            <p:cNvPr id="219" name="Freeform: Shape 147">
              <a:extLst>
                <a:ext uri="{FF2B5EF4-FFF2-40B4-BE49-F238E27FC236}">
                  <a16:creationId xmlns:a16="http://schemas.microsoft.com/office/drawing/2014/main" id="{00A38488-C045-6985-0EFB-6A3C1EB97949}"/>
                </a:ext>
              </a:extLst>
            </p:cNvPr>
            <p:cNvSpPr/>
            <p:nvPr/>
          </p:nvSpPr>
          <p:spPr>
            <a:xfrm>
              <a:off x="20157228" y="1871018"/>
              <a:ext cx="89197" cy="142715"/>
            </a:xfrm>
            <a:custGeom>
              <a:avLst/>
              <a:gdLst>
                <a:gd name="connsiteX0" fmla="*/ 87592 w 89197"/>
                <a:gd name="connsiteY0" fmla="*/ 103290 h 142715"/>
                <a:gd name="connsiteX1" fmla="*/ 91338 w 89197"/>
                <a:gd name="connsiteY1" fmla="*/ 120594 h 142715"/>
                <a:gd name="connsiteX2" fmla="*/ 86343 w 89197"/>
                <a:gd name="connsiteY2" fmla="*/ 134688 h 142715"/>
                <a:gd name="connsiteX3" fmla="*/ 72607 w 89197"/>
                <a:gd name="connsiteY3" fmla="*/ 138791 h 142715"/>
                <a:gd name="connsiteX4" fmla="*/ 51913 w 89197"/>
                <a:gd name="connsiteY4" fmla="*/ 130584 h 142715"/>
                <a:gd name="connsiteX5" fmla="*/ 31754 w 89197"/>
                <a:gd name="connsiteY5" fmla="*/ 115243 h 142715"/>
                <a:gd name="connsiteX6" fmla="*/ 18196 w 89197"/>
                <a:gd name="connsiteY6" fmla="*/ 95441 h 142715"/>
                <a:gd name="connsiteX7" fmla="*/ 13380 w 89197"/>
                <a:gd name="connsiteY7" fmla="*/ 75639 h 142715"/>
                <a:gd name="connsiteX8" fmla="*/ 17304 w 89197"/>
                <a:gd name="connsiteY8" fmla="*/ 62795 h 142715"/>
                <a:gd name="connsiteX9" fmla="*/ 27651 w 89197"/>
                <a:gd name="connsiteY9" fmla="*/ 58692 h 142715"/>
                <a:gd name="connsiteX10" fmla="*/ 19445 w 89197"/>
                <a:gd name="connsiteY10" fmla="*/ 44599 h 142715"/>
                <a:gd name="connsiteX11" fmla="*/ 16769 w 89197"/>
                <a:gd name="connsiteY11" fmla="*/ 30505 h 142715"/>
                <a:gd name="connsiteX12" fmla="*/ 21229 w 89197"/>
                <a:gd name="connsiteY12" fmla="*/ 16769 h 142715"/>
                <a:gd name="connsiteX13" fmla="*/ 33716 w 89197"/>
                <a:gd name="connsiteY13" fmla="*/ 13380 h 142715"/>
                <a:gd name="connsiteX14" fmla="*/ 52270 w 89197"/>
                <a:gd name="connsiteY14" fmla="*/ 20337 h 142715"/>
                <a:gd name="connsiteX15" fmla="*/ 71358 w 89197"/>
                <a:gd name="connsiteY15" fmla="*/ 35144 h 142715"/>
                <a:gd name="connsiteX16" fmla="*/ 83845 w 89197"/>
                <a:gd name="connsiteY16" fmla="*/ 52983 h 142715"/>
                <a:gd name="connsiteX17" fmla="*/ 88127 w 89197"/>
                <a:gd name="connsiteY17" fmla="*/ 71714 h 142715"/>
                <a:gd name="connsiteX18" fmla="*/ 85451 w 89197"/>
                <a:gd name="connsiteY18" fmla="*/ 82596 h 142715"/>
                <a:gd name="connsiteX19" fmla="*/ 77245 w 89197"/>
                <a:gd name="connsiteY19" fmla="*/ 87235 h 142715"/>
                <a:gd name="connsiteX20" fmla="*/ 87592 w 89197"/>
                <a:gd name="connsiteY20" fmla="*/ 103290 h 142715"/>
                <a:gd name="connsiteX21" fmla="*/ 65114 w 89197"/>
                <a:gd name="connsiteY21" fmla="*/ 115421 h 142715"/>
                <a:gd name="connsiteX22" fmla="*/ 69574 w 89197"/>
                <a:gd name="connsiteY22" fmla="*/ 107215 h 142715"/>
                <a:gd name="connsiteX23" fmla="*/ 65292 w 89197"/>
                <a:gd name="connsiteY23" fmla="*/ 93657 h 142715"/>
                <a:gd name="connsiteX24" fmla="*/ 52270 w 89197"/>
                <a:gd name="connsiteY24" fmla="*/ 81704 h 142715"/>
                <a:gd name="connsiteX25" fmla="*/ 39782 w 89197"/>
                <a:gd name="connsiteY25" fmla="*/ 78850 h 142715"/>
                <a:gd name="connsiteX26" fmla="*/ 35322 w 89197"/>
                <a:gd name="connsiteY26" fmla="*/ 87591 h 142715"/>
                <a:gd name="connsiteX27" fmla="*/ 39603 w 89197"/>
                <a:gd name="connsiteY27" fmla="*/ 101328 h 142715"/>
                <a:gd name="connsiteX28" fmla="*/ 52091 w 89197"/>
                <a:gd name="connsiteY28" fmla="*/ 112388 h 142715"/>
                <a:gd name="connsiteX29" fmla="*/ 65114 w 89197"/>
                <a:gd name="connsiteY29" fmla="*/ 115421 h 142715"/>
                <a:gd name="connsiteX30" fmla="*/ 41923 w 89197"/>
                <a:gd name="connsiteY30" fmla="*/ 36214 h 142715"/>
                <a:gd name="connsiteX31" fmla="*/ 37998 w 89197"/>
                <a:gd name="connsiteY31" fmla="*/ 44063 h 142715"/>
                <a:gd name="connsiteX32" fmla="*/ 41744 w 89197"/>
                <a:gd name="connsiteY32" fmla="*/ 55659 h 142715"/>
                <a:gd name="connsiteX33" fmla="*/ 52091 w 89197"/>
                <a:gd name="connsiteY33" fmla="*/ 64757 h 142715"/>
                <a:gd name="connsiteX34" fmla="*/ 62973 w 89197"/>
                <a:gd name="connsiteY34" fmla="*/ 67968 h 142715"/>
                <a:gd name="connsiteX35" fmla="*/ 66898 w 89197"/>
                <a:gd name="connsiteY35" fmla="*/ 60832 h 142715"/>
                <a:gd name="connsiteX36" fmla="*/ 63152 w 89197"/>
                <a:gd name="connsiteY36" fmla="*/ 48701 h 142715"/>
                <a:gd name="connsiteX37" fmla="*/ 52270 w 89197"/>
                <a:gd name="connsiteY37" fmla="*/ 38711 h 142715"/>
                <a:gd name="connsiteX38" fmla="*/ 41923 w 89197"/>
                <a:gd name="connsiteY38" fmla="*/ 36214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89197" h="142715">
                  <a:moveTo>
                    <a:pt x="87592" y="103290"/>
                  </a:moveTo>
                  <a:lnTo>
                    <a:pt x="91338" y="120594"/>
                  </a:lnTo>
                  <a:cubicBezTo>
                    <a:pt x="91338" y="126838"/>
                    <a:pt x="89732" y="132190"/>
                    <a:pt x="86343" y="134688"/>
                  </a:cubicBezTo>
                  <a:cubicBezTo>
                    <a:pt x="83132" y="137899"/>
                    <a:pt x="78672" y="138969"/>
                    <a:pt x="72607" y="138791"/>
                  </a:cubicBezTo>
                  <a:cubicBezTo>
                    <a:pt x="66541" y="137899"/>
                    <a:pt x="60119" y="135223"/>
                    <a:pt x="51913" y="130584"/>
                  </a:cubicBezTo>
                  <a:cubicBezTo>
                    <a:pt x="44242" y="126125"/>
                    <a:pt x="37820" y="121130"/>
                    <a:pt x="31754" y="115243"/>
                  </a:cubicBezTo>
                  <a:cubicBezTo>
                    <a:pt x="25689" y="108642"/>
                    <a:pt x="21407" y="102398"/>
                    <a:pt x="18196" y="95441"/>
                  </a:cubicBezTo>
                  <a:cubicBezTo>
                    <a:pt x="14985" y="89197"/>
                    <a:pt x="13380" y="81883"/>
                    <a:pt x="13380" y="75639"/>
                  </a:cubicBezTo>
                  <a:lnTo>
                    <a:pt x="17304" y="62795"/>
                  </a:lnTo>
                  <a:lnTo>
                    <a:pt x="27651" y="58692"/>
                  </a:lnTo>
                  <a:lnTo>
                    <a:pt x="19445" y="44599"/>
                  </a:lnTo>
                  <a:lnTo>
                    <a:pt x="16769" y="30505"/>
                  </a:lnTo>
                  <a:lnTo>
                    <a:pt x="21229" y="16769"/>
                  </a:lnTo>
                  <a:lnTo>
                    <a:pt x="33716" y="13380"/>
                  </a:lnTo>
                  <a:cubicBezTo>
                    <a:pt x="39247" y="14093"/>
                    <a:pt x="45669" y="16591"/>
                    <a:pt x="52270" y="20337"/>
                  </a:cubicBezTo>
                  <a:cubicBezTo>
                    <a:pt x="59405" y="24440"/>
                    <a:pt x="65827" y="29435"/>
                    <a:pt x="71358" y="35144"/>
                  </a:cubicBezTo>
                  <a:lnTo>
                    <a:pt x="83845" y="52983"/>
                  </a:lnTo>
                  <a:lnTo>
                    <a:pt x="88127" y="71714"/>
                  </a:lnTo>
                  <a:lnTo>
                    <a:pt x="85451" y="82596"/>
                  </a:lnTo>
                  <a:lnTo>
                    <a:pt x="77245" y="87235"/>
                  </a:lnTo>
                  <a:lnTo>
                    <a:pt x="87592" y="103290"/>
                  </a:lnTo>
                  <a:close/>
                  <a:moveTo>
                    <a:pt x="65114" y="115421"/>
                  </a:moveTo>
                  <a:lnTo>
                    <a:pt x="69574" y="107215"/>
                  </a:lnTo>
                  <a:lnTo>
                    <a:pt x="65292" y="93657"/>
                  </a:lnTo>
                  <a:lnTo>
                    <a:pt x="52270" y="81704"/>
                  </a:lnTo>
                  <a:lnTo>
                    <a:pt x="39782" y="78850"/>
                  </a:lnTo>
                  <a:lnTo>
                    <a:pt x="35322" y="87591"/>
                  </a:lnTo>
                  <a:lnTo>
                    <a:pt x="39603" y="101328"/>
                  </a:lnTo>
                  <a:lnTo>
                    <a:pt x="52091" y="112388"/>
                  </a:lnTo>
                  <a:lnTo>
                    <a:pt x="65114" y="115421"/>
                  </a:lnTo>
                  <a:moveTo>
                    <a:pt x="41923" y="36214"/>
                  </a:moveTo>
                  <a:lnTo>
                    <a:pt x="37998" y="44063"/>
                  </a:lnTo>
                  <a:lnTo>
                    <a:pt x="41744" y="55659"/>
                  </a:lnTo>
                  <a:lnTo>
                    <a:pt x="52091" y="64757"/>
                  </a:lnTo>
                  <a:lnTo>
                    <a:pt x="62973" y="67968"/>
                  </a:lnTo>
                  <a:lnTo>
                    <a:pt x="66898" y="60832"/>
                  </a:lnTo>
                  <a:lnTo>
                    <a:pt x="63152" y="48701"/>
                  </a:lnTo>
                  <a:lnTo>
                    <a:pt x="52270" y="38711"/>
                  </a:lnTo>
                  <a:lnTo>
                    <a:pt x="41923" y="36214"/>
                  </a:lnTo>
                </a:path>
              </a:pathLst>
            </a:custGeom>
            <a:solidFill>
              <a:srgbClr val="FFFFFF"/>
            </a:solidFill>
            <a:ln w="9525" cap="flat">
              <a:noFill/>
              <a:prstDash val="solid"/>
              <a:miter/>
            </a:ln>
          </p:spPr>
          <p:txBody>
            <a:bodyPr rtlCol="0" anchor="ctr"/>
            <a:lstStyle/>
            <a:p>
              <a:endParaRPr lang="en-US" sz="1000"/>
            </a:p>
          </p:txBody>
        </p:sp>
        <p:sp>
          <p:nvSpPr>
            <p:cNvPr id="220" name="Freeform: Shape 148">
              <a:extLst>
                <a:ext uri="{FF2B5EF4-FFF2-40B4-BE49-F238E27FC236}">
                  <a16:creationId xmlns:a16="http://schemas.microsoft.com/office/drawing/2014/main" id="{0E03AC41-17E5-531E-D9BC-182D72AF6E86}"/>
                </a:ext>
              </a:extLst>
            </p:cNvPr>
            <p:cNvSpPr/>
            <p:nvPr/>
          </p:nvSpPr>
          <p:spPr>
            <a:xfrm>
              <a:off x="20285494" y="1956469"/>
              <a:ext cx="89197" cy="71358"/>
            </a:xfrm>
            <a:custGeom>
              <a:avLst/>
              <a:gdLst>
                <a:gd name="connsiteX0" fmla="*/ 13380 w 89197"/>
                <a:gd name="connsiteY0" fmla="*/ 13380 h 71357"/>
                <a:gd name="connsiteX1" fmla="*/ 76531 w 89197"/>
                <a:gd name="connsiteY1" fmla="*/ 49772 h 71357"/>
                <a:gd name="connsiteX2" fmla="*/ 76531 w 89197"/>
                <a:gd name="connsiteY2" fmla="*/ 68682 h 71357"/>
                <a:gd name="connsiteX3" fmla="*/ 13380 w 89197"/>
                <a:gd name="connsiteY3" fmla="*/ 32111 h 71357"/>
              </a:gdLst>
              <a:ahLst/>
              <a:cxnLst>
                <a:cxn ang="0">
                  <a:pos x="connsiteX0" y="connsiteY0"/>
                </a:cxn>
                <a:cxn ang="0">
                  <a:pos x="connsiteX1" y="connsiteY1"/>
                </a:cxn>
                <a:cxn ang="0">
                  <a:pos x="connsiteX2" y="connsiteY2"/>
                </a:cxn>
                <a:cxn ang="0">
                  <a:pos x="connsiteX3" y="connsiteY3"/>
                </a:cxn>
              </a:cxnLst>
              <a:rect l="l" t="t" r="r" b="b"/>
              <a:pathLst>
                <a:path w="89197" h="71357">
                  <a:moveTo>
                    <a:pt x="13380" y="13380"/>
                  </a:moveTo>
                  <a:lnTo>
                    <a:pt x="76531" y="49772"/>
                  </a:lnTo>
                  <a:lnTo>
                    <a:pt x="76531" y="68682"/>
                  </a:lnTo>
                  <a:lnTo>
                    <a:pt x="13380" y="32111"/>
                  </a:lnTo>
                  <a:close/>
                </a:path>
              </a:pathLst>
            </a:custGeom>
            <a:solidFill>
              <a:srgbClr val="FFFFFF"/>
            </a:solidFill>
            <a:ln w="9525" cap="flat">
              <a:noFill/>
              <a:prstDash val="solid"/>
              <a:miter/>
            </a:ln>
          </p:spPr>
          <p:txBody>
            <a:bodyPr rtlCol="0" anchor="ctr"/>
            <a:lstStyle/>
            <a:p>
              <a:endParaRPr lang="en-US" sz="1000"/>
            </a:p>
          </p:txBody>
        </p:sp>
        <p:sp>
          <p:nvSpPr>
            <p:cNvPr id="221" name="Freeform: Shape 149">
              <a:extLst>
                <a:ext uri="{FF2B5EF4-FFF2-40B4-BE49-F238E27FC236}">
                  <a16:creationId xmlns:a16="http://schemas.microsoft.com/office/drawing/2014/main" id="{68B7D4A8-1314-9BDC-7722-80DA548F82B5}"/>
                </a:ext>
              </a:extLst>
            </p:cNvPr>
            <p:cNvSpPr/>
            <p:nvPr/>
          </p:nvSpPr>
          <p:spPr>
            <a:xfrm>
              <a:off x="20285315" y="1993932"/>
              <a:ext cx="89197" cy="71358"/>
            </a:xfrm>
            <a:custGeom>
              <a:avLst/>
              <a:gdLst>
                <a:gd name="connsiteX0" fmla="*/ 13380 w 89197"/>
                <a:gd name="connsiteY0" fmla="*/ 32289 h 71357"/>
                <a:gd name="connsiteX1" fmla="*/ 13380 w 89197"/>
                <a:gd name="connsiteY1" fmla="*/ 13380 h 71357"/>
                <a:gd name="connsiteX2" fmla="*/ 76531 w 89197"/>
                <a:gd name="connsiteY2" fmla="*/ 49950 h 71357"/>
                <a:gd name="connsiteX3" fmla="*/ 76531 w 89197"/>
                <a:gd name="connsiteY3" fmla="*/ 68682 h 71357"/>
              </a:gdLst>
              <a:ahLst/>
              <a:cxnLst>
                <a:cxn ang="0">
                  <a:pos x="connsiteX0" y="connsiteY0"/>
                </a:cxn>
                <a:cxn ang="0">
                  <a:pos x="connsiteX1" y="connsiteY1"/>
                </a:cxn>
                <a:cxn ang="0">
                  <a:pos x="connsiteX2" y="connsiteY2"/>
                </a:cxn>
                <a:cxn ang="0">
                  <a:pos x="connsiteX3" y="connsiteY3"/>
                </a:cxn>
              </a:cxnLst>
              <a:rect l="l" t="t" r="r" b="b"/>
              <a:pathLst>
                <a:path w="89197" h="71357">
                  <a:moveTo>
                    <a:pt x="13380" y="32289"/>
                  </a:moveTo>
                  <a:lnTo>
                    <a:pt x="13380" y="13380"/>
                  </a:lnTo>
                  <a:lnTo>
                    <a:pt x="76531" y="49950"/>
                  </a:lnTo>
                  <a:lnTo>
                    <a:pt x="76531" y="68682"/>
                  </a:lnTo>
                  <a:close/>
                </a:path>
              </a:pathLst>
            </a:custGeom>
            <a:solidFill>
              <a:srgbClr val="FFFFFF"/>
            </a:solidFill>
            <a:ln w="9525" cap="flat">
              <a:noFill/>
              <a:prstDash val="solid"/>
              <a:miter/>
            </a:ln>
          </p:spPr>
          <p:txBody>
            <a:bodyPr rtlCol="0" anchor="ctr"/>
            <a:lstStyle/>
            <a:p>
              <a:endParaRPr lang="en-US" sz="1000"/>
            </a:p>
          </p:txBody>
        </p:sp>
        <p:sp>
          <p:nvSpPr>
            <p:cNvPr id="222" name="Freeform: Shape 150">
              <a:extLst>
                <a:ext uri="{FF2B5EF4-FFF2-40B4-BE49-F238E27FC236}">
                  <a16:creationId xmlns:a16="http://schemas.microsoft.com/office/drawing/2014/main" id="{334F1122-AEF5-89C9-F562-05E6FFA94C66}"/>
                </a:ext>
              </a:extLst>
            </p:cNvPr>
            <p:cNvSpPr/>
            <p:nvPr/>
          </p:nvSpPr>
          <p:spPr>
            <a:xfrm>
              <a:off x="20393957" y="1996608"/>
              <a:ext cx="89197" cy="142715"/>
            </a:xfrm>
            <a:custGeom>
              <a:avLst/>
              <a:gdLst>
                <a:gd name="connsiteX0" fmla="*/ 82597 w 89197"/>
                <a:gd name="connsiteY0" fmla="*/ 50664 h 142715"/>
                <a:gd name="connsiteX1" fmla="*/ 82597 w 89197"/>
                <a:gd name="connsiteY1" fmla="*/ 66898 h 142715"/>
                <a:gd name="connsiteX2" fmla="*/ 61903 w 89197"/>
                <a:gd name="connsiteY2" fmla="*/ 81883 h 142715"/>
                <a:gd name="connsiteX3" fmla="*/ 80456 w 89197"/>
                <a:gd name="connsiteY3" fmla="*/ 103290 h 142715"/>
                <a:gd name="connsiteX4" fmla="*/ 86878 w 89197"/>
                <a:gd name="connsiteY4" fmla="*/ 127016 h 142715"/>
                <a:gd name="connsiteX5" fmla="*/ 82418 w 89197"/>
                <a:gd name="connsiteY5" fmla="*/ 141466 h 142715"/>
                <a:gd name="connsiteX6" fmla="*/ 69395 w 89197"/>
                <a:gd name="connsiteY6" fmla="*/ 146461 h 142715"/>
                <a:gd name="connsiteX7" fmla="*/ 48701 w 89197"/>
                <a:gd name="connsiteY7" fmla="*/ 139504 h 142715"/>
                <a:gd name="connsiteX8" fmla="*/ 29078 w 89197"/>
                <a:gd name="connsiteY8" fmla="*/ 125054 h 142715"/>
                <a:gd name="connsiteX9" fmla="*/ 13380 w 89197"/>
                <a:gd name="connsiteY9" fmla="*/ 107750 h 142715"/>
                <a:gd name="connsiteX10" fmla="*/ 21586 w 89197"/>
                <a:gd name="connsiteY10" fmla="*/ 93657 h 142715"/>
                <a:gd name="connsiteX11" fmla="*/ 33538 w 89197"/>
                <a:gd name="connsiteY11" fmla="*/ 107393 h 142715"/>
                <a:gd name="connsiteX12" fmla="*/ 48166 w 89197"/>
                <a:gd name="connsiteY12" fmla="*/ 118454 h 142715"/>
                <a:gd name="connsiteX13" fmla="*/ 60654 w 89197"/>
                <a:gd name="connsiteY13" fmla="*/ 122021 h 142715"/>
                <a:gd name="connsiteX14" fmla="*/ 65114 w 89197"/>
                <a:gd name="connsiteY14" fmla="*/ 114529 h 142715"/>
                <a:gd name="connsiteX15" fmla="*/ 48345 w 89197"/>
                <a:gd name="connsiteY15" fmla="*/ 91695 h 142715"/>
                <a:gd name="connsiteX16" fmla="*/ 38533 w 89197"/>
                <a:gd name="connsiteY16" fmla="*/ 85986 h 142715"/>
                <a:gd name="connsiteX17" fmla="*/ 38533 w 89197"/>
                <a:gd name="connsiteY17" fmla="*/ 69752 h 142715"/>
                <a:gd name="connsiteX18" fmla="*/ 57621 w 89197"/>
                <a:gd name="connsiteY18" fmla="*/ 56372 h 142715"/>
                <a:gd name="connsiteX19" fmla="*/ 17839 w 89197"/>
                <a:gd name="connsiteY19" fmla="*/ 33360 h 142715"/>
                <a:gd name="connsiteX20" fmla="*/ 17839 w 89197"/>
                <a:gd name="connsiteY20" fmla="*/ 13380 h 142715"/>
                <a:gd name="connsiteX21" fmla="*/ 82597 w 89197"/>
                <a:gd name="connsiteY21" fmla="*/ 50664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197" h="142715">
                  <a:moveTo>
                    <a:pt x="82597" y="50664"/>
                  </a:moveTo>
                  <a:lnTo>
                    <a:pt x="82597" y="66898"/>
                  </a:lnTo>
                  <a:lnTo>
                    <a:pt x="61903" y="81883"/>
                  </a:lnTo>
                  <a:cubicBezTo>
                    <a:pt x="70109" y="88483"/>
                    <a:pt x="75996" y="95084"/>
                    <a:pt x="80456" y="103290"/>
                  </a:cubicBezTo>
                  <a:cubicBezTo>
                    <a:pt x="84737" y="111496"/>
                    <a:pt x="86878" y="118989"/>
                    <a:pt x="86878" y="127016"/>
                  </a:cubicBezTo>
                  <a:lnTo>
                    <a:pt x="82418" y="141466"/>
                  </a:lnTo>
                  <a:cubicBezTo>
                    <a:pt x="79742" y="145569"/>
                    <a:pt x="75282" y="146818"/>
                    <a:pt x="69395" y="146461"/>
                  </a:cubicBezTo>
                  <a:cubicBezTo>
                    <a:pt x="63865" y="146461"/>
                    <a:pt x="56908" y="144321"/>
                    <a:pt x="48701" y="139504"/>
                  </a:cubicBezTo>
                  <a:cubicBezTo>
                    <a:pt x="42101" y="135758"/>
                    <a:pt x="35679" y="130763"/>
                    <a:pt x="29078" y="125054"/>
                  </a:cubicBezTo>
                  <a:cubicBezTo>
                    <a:pt x="23013" y="119702"/>
                    <a:pt x="17661" y="113994"/>
                    <a:pt x="13380" y="107750"/>
                  </a:cubicBezTo>
                  <a:lnTo>
                    <a:pt x="21586" y="93657"/>
                  </a:lnTo>
                  <a:lnTo>
                    <a:pt x="33538" y="107393"/>
                  </a:lnTo>
                  <a:lnTo>
                    <a:pt x="48166" y="118454"/>
                  </a:lnTo>
                  <a:lnTo>
                    <a:pt x="60654" y="122021"/>
                  </a:lnTo>
                  <a:lnTo>
                    <a:pt x="65114" y="114529"/>
                  </a:lnTo>
                  <a:cubicBezTo>
                    <a:pt x="65114" y="105788"/>
                    <a:pt x="59762" y="98295"/>
                    <a:pt x="48345" y="91695"/>
                  </a:cubicBezTo>
                  <a:lnTo>
                    <a:pt x="38533" y="85986"/>
                  </a:lnTo>
                  <a:lnTo>
                    <a:pt x="38533" y="69752"/>
                  </a:lnTo>
                  <a:lnTo>
                    <a:pt x="57621" y="56372"/>
                  </a:lnTo>
                  <a:lnTo>
                    <a:pt x="17839" y="33360"/>
                  </a:lnTo>
                  <a:lnTo>
                    <a:pt x="17839" y="13380"/>
                  </a:lnTo>
                  <a:lnTo>
                    <a:pt x="82597" y="50664"/>
                  </a:lnTo>
                  <a:close/>
                </a:path>
              </a:pathLst>
            </a:custGeom>
            <a:solidFill>
              <a:srgbClr val="FFFFFF"/>
            </a:solidFill>
            <a:ln w="9525" cap="flat">
              <a:noFill/>
              <a:prstDash val="solid"/>
              <a:miter/>
            </a:ln>
          </p:spPr>
          <p:txBody>
            <a:bodyPr rtlCol="0" anchor="ctr"/>
            <a:lstStyle/>
            <a:p>
              <a:endParaRPr lang="en-US" sz="1000"/>
            </a:p>
          </p:txBody>
        </p:sp>
        <p:sp>
          <p:nvSpPr>
            <p:cNvPr id="223" name="Freeform: Shape 151">
              <a:extLst>
                <a:ext uri="{FF2B5EF4-FFF2-40B4-BE49-F238E27FC236}">
                  <a16:creationId xmlns:a16="http://schemas.microsoft.com/office/drawing/2014/main" id="{7F9BFCB0-66B5-DA25-83C4-51D83F7F6A08}"/>
                </a:ext>
              </a:extLst>
            </p:cNvPr>
            <p:cNvSpPr/>
            <p:nvPr/>
          </p:nvSpPr>
          <p:spPr>
            <a:xfrm>
              <a:off x="20471915" y="2051061"/>
              <a:ext cx="89197" cy="160555"/>
            </a:xfrm>
            <a:custGeom>
              <a:avLst/>
              <a:gdLst>
                <a:gd name="connsiteX0" fmla="*/ 49772 w 89197"/>
                <a:gd name="connsiteY0" fmla="*/ 20472 h 160554"/>
                <a:gd name="connsiteX1" fmla="*/ 67790 w 89197"/>
                <a:gd name="connsiteY1" fmla="*/ 35279 h 160554"/>
                <a:gd name="connsiteX2" fmla="*/ 79742 w 89197"/>
                <a:gd name="connsiteY2" fmla="*/ 52761 h 160554"/>
                <a:gd name="connsiteX3" fmla="*/ 84024 w 89197"/>
                <a:gd name="connsiteY3" fmla="*/ 72206 h 160554"/>
                <a:gd name="connsiteX4" fmla="*/ 80634 w 89197"/>
                <a:gd name="connsiteY4" fmla="*/ 86656 h 160554"/>
                <a:gd name="connsiteX5" fmla="*/ 68682 w 89197"/>
                <a:gd name="connsiteY5" fmla="*/ 96646 h 160554"/>
                <a:gd name="connsiteX6" fmla="*/ 47453 w 89197"/>
                <a:gd name="connsiteY6" fmla="*/ 107528 h 160554"/>
                <a:gd name="connsiteX7" fmla="*/ 87235 w 89197"/>
                <a:gd name="connsiteY7" fmla="*/ 130541 h 160554"/>
                <a:gd name="connsiteX8" fmla="*/ 87235 w 89197"/>
                <a:gd name="connsiteY8" fmla="*/ 150521 h 160554"/>
                <a:gd name="connsiteX9" fmla="*/ 16947 w 89197"/>
                <a:gd name="connsiteY9" fmla="*/ 110026 h 160554"/>
                <a:gd name="connsiteX10" fmla="*/ 16947 w 89197"/>
                <a:gd name="connsiteY10" fmla="*/ 94327 h 160554"/>
                <a:gd name="connsiteX11" fmla="*/ 52983 w 89197"/>
                <a:gd name="connsiteY11" fmla="*/ 76309 h 160554"/>
                <a:gd name="connsiteX12" fmla="*/ 60654 w 89197"/>
                <a:gd name="connsiteY12" fmla="*/ 70065 h 160554"/>
                <a:gd name="connsiteX13" fmla="*/ 62795 w 89197"/>
                <a:gd name="connsiteY13" fmla="*/ 61859 h 160554"/>
                <a:gd name="connsiteX14" fmla="*/ 59048 w 89197"/>
                <a:gd name="connsiteY14" fmla="*/ 50264 h 160554"/>
                <a:gd name="connsiteX15" fmla="*/ 47631 w 89197"/>
                <a:gd name="connsiteY15" fmla="*/ 39917 h 160554"/>
                <a:gd name="connsiteX16" fmla="*/ 36749 w 89197"/>
                <a:gd name="connsiteY16" fmla="*/ 36706 h 160554"/>
                <a:gd name="connsiteX17" fmla="*/ 28543 w 89197"/>
                <a:gd name="connsiteY17" fmla="*/ 39560 h 160554"/>
                <a:gd name="connsiteX18" fmla="*/ 13380 w 89197"/>
                <a:gd name="connsiteY18" fmla="*/ 19401 h 160554"/>
                <a:gd name="connsiteX19" fmla="*/ 28186 w 89197"/>
                <a:gd name="connsiteY19" fmla="*/ 13514 h 160554"/>
                <a:gd name="connsiteX20" fmla="*/ 49772 w 89197"/>
                <a:gd name="connsiteY20" fmla="*/ 20472 h 160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9197" h="160554">
                  <a:moveTo>
                    <a:pt x="49772" y="20472"/>
                  </a:moveTo>
                  <a:cubicBezTo>
                    <a:pt x="56908" y="24575"/>
                    <a:pt x="62795" y="29213"/>
                    <a:pt x="67790" y="35279"/>
                  </a:cubicBezTo>
                  <a:lnTo>
                    <a:pt x="79742" y="52761"/>
                  </a:lnTo>
                  <a:cubicBezTo>
                    <a:pt x="82418" y="59362"/>
                    <a:pt x="84024" y="65249"/>
                    <a:pt x="84024" y="72206"/>
                  </a:cubicBezTo>
                  <a:lnTo>
                    <a:pt x="80634" y="86656"/>
                  </a:lnTo>
                  <a:cubicBezTo>
                    <a:pt x="78494" y="90402"/>
                    <a:pt x="74569" y="93792"/>
                    <a:pt x="68682" y="96646"/>
                  </a:cubicBezTo>
                  <a:lnTo>
                    <a:pt x="47453" y="107528"/>
                  </a:lnTo>
                  <a:lnTo>
                    <a:pt x="87235" y="130541"/>
                  </a:lnTo>
                  <a:lnTo>
                    <a:pt x="87235" y="150521"/>
                  </a:lnTo>
                  <a:lnTo>
                    <a:pt x="16947" y="110026"/>
                  </a:lnTo>
                  <a:lnTo>
                    <a:pt x="16947" y="94327"/>
                  </a:lnTo>
                  <a:lnTo>
                    <a:pt x="52983" y="76309"/>
                  </a:lnTo>
                  <a:lnTo>
                    <a:pt x="60654" y="70065"/>
                  </a:lnTo>
                  <a:lnTo>
                    <a:pt x="62795" y="61859"/>
                  </a:lnTo>
                  <a:lnTo>
                    <a:pt x="59048" y="50264"/>
                  </a:lnTo>
                  <a:lnTo>
                    <a:pt x="47631" y="39917"/>
                  </a:lnTo>
                  <a:lnTo>
                    <a:pt x="36749" y="36706"/>
                  </a:lnTo>
                  <a:lnTo>
                    <a:pt x="28543" y="39560"/>
                  </a:lnTo>
                  <a:lnTo>
                    <a:pt x="13380" y="19401"/>
                  </a:lnTo>
                  <a:cubicBezTo>
                    <a:pt x="16591" y="14942"/>
                    <a:pt x="21586" y="12801"/>
                    <a:pt x="28186" y="13514"/>
                  </a:cubicBezTo>
                  <a:cubicBezTo>
                    <a:pt x="34608" y="13514"/>
                    <a:pt x="41566" y="15833"/>
                    <a:pt x="49772" y="20472"/>
                  </a:cubicBezTo>
                  <a:close/>
                </a:path>
              </a:pathLst>
            </a:custGeom>
            <a:solidFill>
              <a:srgbClr val="FFFFFF"/>
            </a:solidFill>
            <a:ln w="9525" cap="flat">
              <a:noFill/>
              <a:prstDash val="solid"/>
              <a:miter/>
            </a:ln>
          </p:spPr>
          <p:txBody>
            <a:bodyPr rtlCol="0" anchor="ctr"/>
            <a:lstStyle/>
            <a:p>
              <a:endParaRPr lang="en-US" sz="1000"/>
            </a:p>
          </p:txBody>
        </p:sp>
        <p:sp>
          <p:nvSpPr>
            <p:cNvPr id="224" name="Freeform: Shape 152">
              <a:extLst>
                <a:ext uri="{FF2B5EF4-FFF2-40B4-BE49-F238E27FC236}">
                  <a16:creationId xmlns:a16="http://schemas.microsoft.com/office/drawing/2014/main" id="{F2B76542-3D55-C03F-6173-C3248A5E487D}"/>
                </a:ext>
              </a:extLst>
            </p:cNvPr>
            <p:cNvSpPr/>
            <p:nvPr/>
          </p:nvSpPr>
          <p:spPr>
            <a:xfrm>
              <a:off x="19908012" y="1898669"/>
              <a:ext cx="89197" cy="142715"/>
            </a:xfrm>
            <a:custGeom>
              <a:avLst/>
              <a:gdLst>
                <a:gd name="connsiteX0" fmla="*/ 82597 w 89197"/>
                <a:gd name="connsiteY0" fmla="*/ 50664 h 142715"/>
                <a:gd name="connsiteX1" fmla="*/ 82597 w 89197"/>
                <a:gd name="connsiteY1" fmla="*/ 66898 h 142715"/>
                <a:gd name="connsiteX2" fmla="*/ 61903 w 89197"/>
                <a:gd name="connsiteY2" fmla="*/ 81883 h 142715"/>
                <a:gd name="connsiteX3" fmla="*/ 80456 w 89197"/>
                <a:gd name="connsiteY3" fmla="*/ 103290 h 142715"/>
                <a:gd name="connsiteX4" fmla="*/ 86878 w 89197"/>
                <a:gd name="connsiteY4" fmla="*/ 127016 h 142715"/>
                <a:gd name="connsiteX5" fmla="*/ 82418 w 89197"/>
                <a:gd name="connsiteY5" fmla="*/ 141466 h 142715"/>
                <a:gd name="connsiteX6" fmla="*/ 69395 w 89197"/>
                <a:gd name="connsiteY6" fmla="*/ 146461 h 142715"/>
                <a:gd name="connsiteX7" fmla="*/ 48702 w 89197"/>
                <a:gd name="connsiteY7" fmla="*/ 139504 h 142715"/>
                <a:gd name="connsiteX8" fmla="*/ 29078 w 89197"/>
                <a:gd name="connsiteY8" fmla="*/ 125054 h 142715"/>
                <a:gd name="connsiteX9" fmla="*/ 13380 w 89197"/>
                <a:gd name="connsiteY9" fmla="*/ 107750 h 142715"/>
                <a:gd name="connsiteX10" fmla="*/ 21586 w 89197"/>
                <a:gd name="connsiteY10" fmla="*/ 93657 h 142715"/>
                <a:gd name="connsiteX11" fmla="*/ 33538 w 89197"/>
                <a:gd name="connsiteY11" fmla="*/ 107393 h 142715"/>
                <a:gd name="connsiteX12" fmla="*/ 48167 w 89197"/>
                <a:gd name="connsiteY12" fmla="*/ 118454 h 142715"/>
                <a:gd name="connsiteX13" fmla="*/ 60654 w 89197"/>
                <a:gd name="connsiteY13" fmla="*/ 122021 h 142715"/>
                <a:gd name="connsiteX14" fmla="*/ 65114 w 89197"/>
                <a:gd name="connsiteY14" fmla="*/ 114529 h 142715"/>
                <a:gd name="connsiteX15" fmla="*/ 48345 w 89197"/>
                <a:gd name="connsiteY15" fmla="*/ 91695 h 142715"/>
                <a:gd name="connsiteX16" fmla="*/ 38533 w 89197"/>
                <a:gd name="connsiteY16" fmla="*/ 85986 h 142715"/>
                <a:gd name="connsiteX17" fmla="*/ 38533 w 89197"/>
                <a:gd name="connsiteY17" fmla="*/ 69752 h 142715"/>
                <a:gd name="connsiteX18" fmla="*/ 57621 w 89197"/>
                <a:gd name="connsiteY18" fmla="*/ 56372 h 142715"/>
                <a:gd name="connsiteX19" fmla="*/ 17839 w 89197"/>
                <a:gd name="connsiteY19" fmla="*/ 33360 h 142715"/>
                <a:gd name="connsiteX20" fmla="*/ 17839 w 89197"/>
                <a:gd name="connsiteY20" fmla="*/ 13380 h 142715"/>
                <a:gd name="connsiteX21" fmla="*/ 82597 w 89197"/>
                <a:gd name="connsiteY21" fmla="*/ 50664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197" h="142715">
                  <a:moveTo>
                    <a:pt x="82597" y="50664"/>
                  </a:moveTo>
                  <a:lnTo>
                    <a:pt x="82597" y="66898"/>
                  </a:lnTo>
                  <a:lnTo>
                    <a:pt x="61903" y="81883"/>
                  </a:lnTo>
                  <a:cubicBezTo>
                    <a:pt x="70109" y="88483"/>
                    <a:pt x="75996" y="95084"/>
                    <a:pt x="80456" y="103290"/>
                  </a:cubicBezTo>
                  <a:cubicBezTo>
                    <a:pt x="84737" y="111496"/>
                    <a:pt x="86878" y="118989"/>
                    <a:pt x="86878" y="127016"/>
                  </a:cubicBezTo>
                  <a:lnTo>
                    <a:pt x="82418" y="141466"/>
                  </a:lnTo>
                  <a:cubicBezTo>
                    <a:pt x="79742" y="145569"/>
                    <a:pt x="75282" y="146818"/>
                    <a:pt x="69395" y="146461"/>
                  </a:cubicBezTo>
                  <a:cubicBezTo>
                    <a:pt x="63865" y="146461"/>
                    <a:pt x="56908" y="144321"/>
                    <a:pt x="48702" y="139504"/>
                  </a:cubicBezTo>
                  <a:cubicBezTo>
                    <a:pt x="42101" y="135758"/>
                    <a:pt x="35679" y="130763"/>
                    <a:pt x="29078" y="125054"/>
                  </a:cubicBezTo>
                  <a:cubicBezTo>
                    <a:pt x="23013" y="119702"/>
                    <a:pt x="17661" y="113994"/>
                    <a:pt x="13380" y="107750"/>
                  </a:cubicBezTo>
                  <a:lnTo>
                    <a:pt x="21586" y="93657"/>
                  </a:lnTo>
                  <a:lnTo>
                    <a:pt x="33538" y="107393"/>
                  </a:lnTo>
                  <a:lnTo>
                    <a:pt x="48167" y="118454"/>
                  </a:lnTo>
                  <a:lnTo>
                    <a:pt x="60654" y="122021"/>
                  </a:lnTo>
                  <a:lnTo>
                    <a:pt x="65114" y="114529"/>
                  </a:lnTo>
                  <a:cubicBezTo>
                    <a:pt x="65114" y="105788"/>
                    <a:pt x="59762" y="98295"/>
                    <a:pt x="48345" y="91695"/>
                  </a:cubicBezTo>
                  <a:lnTo>
                    <a:pt x="38533" y="85986"/>
                  </a:lnTo>
                  <a:lnTo>
                    <a:pt x="38533" y="69752"/>
                  </a:lnTo>
                  <a:lnTo>
                    <a:pt x="57621" y="56372"/>
                  </a:lnTo>
                  <a:lnTo>
                    <a:pt x="17839" y="33360"/>
                  </a:lnTo>
                  <a:lnTo>
                    <a:pt x="17839" y="13380"/>
                  </a:lnTo>
                  <a:lnTo>
                    <a:pt x="82597" y="50664"/>
                  </a:lnTo>
                  <a:close/>
                </a:path>
              </a:pathLst>
            </a:custGeom>
            <a:solidFill>
              <a:srgbClr val="FFFFFF"/>
            </a:solidFill>
            <a:ln w="9525" cap="flat">
              <a:noFill/>
              <a:prstDash val="solid"/>
              <a:miter/>
            </a:ln>
          </p:spPr>
          <p:txBody>
            <a:bodyPr rtlCol="0" anchor="ctr"/>
            <a:lstStyle/>
            <a:p>
              <a:endParaRPr lang="en-US" sz="1000"/>
            </a:p>
          </p:txBody>
        </p:sp>
        <p:sp>
          <p:nvSpPr>
            <p:cNvPr id="225" name="Freeform: Shape 153">
              <a:extLst>
                <a:ext uri="{FF2B5EF4-FFF2-40B4-BE49-F238E27FC236}">
                  <a16:creationId xmlns:a16="http://schemas.microsoft.com/office/drawing/2014/main" id="{EF8D52D3-E12F-C6F1-6834-BBE12355F31A}"/>
                </a:ext>
              </a:extLst>
            </p:cNvPr>
            <p:cNvSpPr/>
            <p:nvPr/>
          </p:nvSpPr>
          <p:spPr>
            <a:xfrm>
              <a:off x="20023790" y="1988580"/>
              <a:ext cx="89197" cy="142715"/>
            </a:xfrm>
            <a:custGeom>
              <a:avLst/>
              <a:gdLst>
                <a:gd name="connsiteX0" fmla="*/ 89910 w 89197"/>
                <a:gd name="connsiteY0" fmla="*/ 56729 h 142715"/>
                <a:gd name="connsiteX1" fmla="*/ 63687 w 89197"/>
                <a:gd name="connsiteY1" fmla="*/ 81169 h 142715"/>
                <a:gd name="connsiteX2" fmla="*/ 90802 w 89197"/>
                <a:gd name="connsiteY2" fmla="*/ 138791 h 142715"/>
                <a:gd name="connsiteX3" fmla="*/ 67790 w 89197"/>
                <a:gd name="connsiteY3" fmla="*/ 125589 h 142715"/>
                <a:gd name="connsiteX4" fmla="*/ 52091 w 89197"/>
                <a:gd name="connsiteY4" fmla="*/ 91338 h 142715"/>
                <a:gd name="connsiteX5" fmla="*/ 35679 w 89197"/>
                <a:gd name="connsiteY5" fmla="*/ 107036 h 142715"/>
                <a:gd name="connsiteX6" fmla="*/ 13380 w 89197"/>
                <a:gd name="connsiteY6" fmla="*/ 94192 h 142715"/>
                <a:gd name="connsiteX7" fmla="*/ 40674 w 89197"/>
                <a:gd name="connsiteY7" fmla="*/ 68503 h 142715"/>
                <a:gd name="connsiteX8" fmla="*/ 14628 w 89197"/>
                <a:gd name="connsiteY8" fmla="*/ 13380 h 142715"/>
                <a:gd name="connsiteX9" fmla="*/ 37641 w 89197"/>
                <a:gd name="connsiteY9" fmla="*/ 26581 h 142715"/>
                <a:gd name="connsiteX10" fmla="*/ 52805 w 89197"/>
                <a:gd name="connsiteY10" fmla="*/ 59227 h 142715"/>
                <a:gd name="connsiteX11" fmla="*/ 68146 w 89197"/>
                <a:gd name="connsiteY11" fmla="*/ 44242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97" h="142715">
                  <a:moveTo>
                    <a:pt x="89910" y="56729"/>
                  </a:moveTo>
                  <a:lnTo>
                    <a:pt x="63687" y="81169"/>
                  </a:lnTo>
                  <a:lnTo>
                    <a:pt x="90802" y="138791"/>
                  </a:lnTo>
                  <a:lnTo>
                    <a:pt x="67790" y="125589"/>
                  </a:lnTo>
                  <a:lnTo>
                    <a:pt x="52091" y="91338"/>
                  </a:lnTo>
                  <a:lnTo>
                    <a:pt x="35679" y="107036"/>
                  </a:lnTo>
                  <a:lnTo>
                    <a:pt x="13380" y="94192"/>
                  </a:lnTo>
                  <a:lnTo>
                    <a:pt x="40674" y="68503"/>
                  </a:lnTo>
                  <a:lnTo>
                    <a:pt x="14628" y="13380"/>
                  </a:lnTo>
                  <a:lnTo>
                    <a:pt x="37641" y="26581"/>
                  </a:lnTo>
                  <a:lnTo>
                    <a:pt x="52805" y="59227"/>
                  </a:lnTo>
                  <a:lnTo>
                    <a:pt x="68146" y="44242"/>
                  </a:lnTo>
                  <a:close/>
                </a:path>
              </a:pathLst>
            </a:custGeom>
            <a:solidFill>
              <a:srgbClr val="FFFFFF"/>
            </a:solidFill>
            <a:ln w="9525" cap="flat">
              <a:noFill/>
              <a:prstDash val="solid"/>
              <a:miter/>
            </a:ln>
          </p:spPr>
          <p:txBody>
            <a:bodyPr rtlCol="0" anchor="ctr"/>
            <a:lstStyle/>
            <a:p>
              <a:endParaRPr lang="en-US" sz="1000"/>
            </a:p>
          </p:txBody>
        </p:sp>
        <p:sp>
          <p:nvSpPr>
            <p:cNvPr id="226" name="Freeform: Shape 154">
              <a:extLst>
                <a:ext uri="{FF2B5EF4-FFF2-40B4-BE49-F238E27FC236}">
                  <a16:creationId xmlns:a16="http://schemas.microsoft.com/office/drawing/2014/main" id="{A018C0D2-95DE-6608-E708-772FDB93A24F}"/>
                </a:ext>
              </a:extLst>
            </p:cNvPr>
            <p:cNvSpPr/>
            <p:nvPr/>
          </p:nvSpPr>
          <p:spPr>
            <a:xfrm>
              <a:off x="20140816" y="2037460"/>
              <a:ext cx="89197" cy="142715"/>
            </a:xfrm>
            <a:custGeom>
              <a:avLst/>
              <a:gdLst>
                <a:gd name="connsiteX0" fmla="*/ 81348 w 89197"/>
                <a:gd name="connsiteY0" fmla="*/ 45490 h 142715"/>
                <a:gd name="connsiteX1" fmla="*/ 81348 w 89197"/>
                <a:gd name="connsiteY1" fmla="*/ 65471 h 142715"/>
                <a:gd name="connsiteX2" fmla="*/ 43171 w 89197"/>
                <a:gd name="connsiteY2" fmla="*/ 43528 h 142715"/>
                <a:gd name="connsiteX3" fmla="*/ 41566 w 89197"/>
                <a:gd name="connsiteY3" fmla="*/ 62616 h 142715"/>
                <a:gd name="connsiteX4" fmla="*/ 49237 w 89197"/>
                <a:gd name="connsiteY4" fmla="*/ 67076 h 142715"/>
                <a:gd name="connsiteX5" fmla="*/ 78137 w 89197"/>
                <a:gd name="connsiteY5" fmla="*/ 92586 h 142715"/>
                <a:gd name="connsiteX6" fmla="*/ 87413 w 89197"/>
                <a:gd name="connsiteY6" fmla="*/ 122378 h 142715"/>
                <a:gd name="connsiteX7" fmla="*/ 82953 w 89197"/>
                <a:gd name="connsiteY7" fmla="*/ 137363 h 142715"/>
                <a:gd name="connsiteX8" fmla="*/ 69930 w 89197"/>
                <a:gd name="connsiteY8" fmla="*/ 142358 h 142715"/>
                <a:gd name="connsiteX9" fmla="*/ 48701 w 89197"/>
                <a:gd name="connsiteY9" fmla="*/ 135044 h 142715"/>
                <a:gd name="connsiteX10" fmla="*/ 29613 w 89197"/>
                <a:gd name="connsiteY10" fmla="*/ 120951 h 142715"/>
                <a:gd name="connsiteX11" fmla="*/ 13380 w 89197"/>
                <a:gd name="connsiteY11" fmla="*/ 103290 h 142715"/>
                <a:gd name="connsiteX12" fmla="*/ 22121 w 89197"/>
                <a:gd name="connsiteY12" fmla="*/ 89554 h 142715"/>
                <a:gd name="connsiteX13" fmla="*/ 34073 w 89197"/>
                <a:gd name="connsiteY13" fmla="*/ 103290 h 142715"/>
                <a:gd name="connsiteX14" fmla="*/ 48166 w 89197"/>
                <a:gd name="connsiteY14" fmla="*/ 113994 h 142715"/>
                <a:gd name="connsiteX15" fmla="*/ 60654 w 89197"/>
                <a:gd name="connsiteY15" fmla="*/ 117562 h 142715"/>
                <a:gd name="connsiteX16" fmla="*/ 65649 w 89197"/>
                <a:gd name="connsiteY16" fmla="*/ 110426 h 142715"/>
                <a:gd name="connsiteX17" fmla="*/ 60832 w 89197"/>
                <a:gd name="connsiteY17" fmla="*/ 97046 h 142715"/>
                <a:gd name="connsiteX18" fmla="*/ 43885 w 89197"/>
                <a:gd name="connsiteY18" fmla="*/ 84202 h 142715"/>
                <a:gd name="connsiteX19" fmla="*/ 20515 w 89197"/>
                <a:gd name="connsiteY19" fmla="*/ 70644 h 142715"/>
                <a:gd name="connsiteX20" fmla="*/ 25510 w 89197"/>
                <a:gd name="connsiteY20" fmla="*/ 13380 h 142715"/>
                <a:gd name="connsiteX21" fmla="*/ 81348 w 89197"/>
                <a:gd name="connsiteY21" fmla="*/ 45490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197" h="142715">
                  <a:moveTo>
                    <a:pt x="81348" y="45490"/>
                  </a:moveTo>
                  <a:lnTo>
                    <a:pt x="81348" y="65471"/>
                  </a:lnTo>
                  <a:lnTo>
                    <a:pt x="43171" y="43528"/>
                  </a:lnTo>
                  <a:lnTo>
                    <a:pt x="41566" y="62616"/>
                  </a:lnTo>
                  <a:lnTo>
                    <a:pt x="49237" y="67076"/>
                  </a:lnTo>
                  <a:cubicBezTo>
                    <a:pt x="62260" y="74569"/>
                    <a:pt x="71536" y="83132"/>
                    <a:pt x="78137" y="92586"/>
                  </a:cubicBezTo>
                  <a:cubicBezTo>
                    <a:pt x="84024" y="102220"/>
                    <a:pt x="87413" y="112388"/>
                    <a:pt x="87413" y="122378"/>
                  </a:cubicBezTo>
                  <a:cubicBezTo>
                    <a:pt x="87413" y="128622"/>
                    <a:pt x="85807" y="133260"/>
                    <a:pt x="82953" y="137363"/>
                  </a:cubicBezTo>
                  <a:cubicBezTo>
                    <a:pt x="80277" y="140753"/>
                    <a:pt x="75817" y="142715"/>
                    <a:pt x="69930" y="142358"/>
                  </a:cubicBezTo>
                  <a:cubicBezTo>
                    <a:pt x="64400" y="142358"/>
                    <a:pt x="57443" y="140218"/>
                    <a:pt x="48701" y="135044"/>
                  </a:cubicBezTo>
                  <a:cubicBezTo>
                    <a:pt x="42101" y="131298"/>
                    <a:pt x="35679" y="126303"/>
                    <a:pt x="29613" y="120951"/>
                  </a:cubicBezTo>
                  <a:cubicBezTo>
                    <a:pt x="23013" y="115243"/>
                    <a:pt x="18196" y="109891"/>
                    <a:pt x="13380" y="103290"/>
                  </a:cubicBezTo>
                  <a:lnTo>
                    <a:pt x="22121" y="89554"/>
                  </a:lnTo>
                  <a:lnTo>
                    <a:pt x="34073" y="103290"/>
                  </a:lnTo>
                  <a:lnTo>
                    <a:pt x="48166" y="113994"/>
                  </a:lnTo>
                  <a:lnTo>
                    <a:pt x="60654" y="117562"/>
                  </a:lnTo>
                  <a:lnTo>
                    <a:pt x="65649" y="110426"/>
                  </a:lnTo>
                  <a:lnTo>
                    <a:pt x="60832" y="97046"/>
                  </a:lnTo>
                  <a:cubicBezTo>
                    <a:pt x="57621" y="93300"/>
                    <a:pt x="52091" y="88840"/>
                    <a:pt x="43885" y="84202"/>
                  </a:cubicBezTo>
                  <a:lnTo>
                    <a:pt x="20515" y="70644"/>
                  </a:lnTo>
                  <a:lnTo>
                    <a:pt x="25510" y="13380"/>
                  </a:lnTo>
                  <a:lnTo>
                    <a:pt x="81348" y="45490"/>
                  </a:lnTo>
                  <a:close/>
                </a:path>
              </a:pathLst>
            </a:custGeom>
            <a:solidFill>
              <a:srgbClr val="FFFFFF"/>
            </a:solidFill>
            <a:ln w="9525" cap="flat">
              <a:noFill/>
              <a:prstDash val="solid"/>
              <a:miter/>
            </a:ln>
          </p:spPr>
          <p:txBody>
            <a:bodyPr rtlCol="0" anchor="ctr"/>
            <a:lstStyle/>
            <a:p>
              <a:endParaRPr lang="en-US" sz="1000"/>
            </a:p>
          </p:txBody>
        </p:sp>
        <p:sp>
          <p:nvSpPr>
            <p:cNvPr id="227" name="Freeform: Shape 155">
              <a:extLst>
                <a:ext uri="{FF2B5EF4-FFF2-40B4-BE49-F238E27FC236}">
                  <a16:creationId xmlns:a16="http://schemas.microsoft.com/office/drawing/2014/main" id="{F72A0E4C-4716-9764-380E-AABE6D70416F}"/>
                </a:ext>
              </a:extLst>
            </p:cNvPr>
            <p:cNvSpPr/>
            <p:nvPr/>
          </p:nvSpPr>
          <p:spPr>
            <a:xfrm>
              <a:off x="20263730" y="2126300"/>
              <a:ext cx="89197" cy="71358"/>
            </a:xfrm>
            <a:custGeom>
              <a:avLst/>
              <a:gdLst>
                <a:gd name="connsiteX0" fmla="*/ 13380 w 89197"/>
                <a:gd name="connsiteY0" fmla="*/ 13380 h 71357"/>
                <a:gd name="connsiteX1" fmla="*/ 75996 w 89197"/>
                <a:gd name="connsiteY1" fmla="*/ 49594 h 71357"/>
                <a:gd name="connsiteX2" fmla="*/ 75996 w 89197"/>
                <a:gd name="connsiteY2" fmla="*/ 68325 h 71357"/>
                <a:gd name="connsiteX3" fmla="*/ 13380 w 89197"/>
                <a:gd name="connsiteY3" fmla="*/ 32111 h 71357"/>
              </a:gdLst>
              <a:ahLst/>
              <a:cxnLst>
                <a:cxn ang="0">
                  <a:pos x="connsiteX0" y="connsiteY0"/>
                </a:cxn>
                <a:cxn ang="0">
                  <a:pos x="connsiteX1" y="connsiteY1"/>
                </a:cxn>
                <a:cxn ang="0">
                  <a:pos x="connsiteX2" y="connsiteY2"/>
                </a:cxn>
                <a:cxn ang="0">
                  <a:pos x="connsiteX3" y="connsiteY3"/>
                </a:cxn>
              </a:cxnLst>
              <a:rect l="l" t="t" r="r" b="b"/>
              <a:pathLst>
                <a:path w="89197" h="71357">
                  <a:moveTo>
                    <a:pt x="13380" y="13380"/>
                  </a:moveTo>
                  <a:lnTo>
                    <a:pt x="75996" y="49594"/>
                  </a:lnTo>
                  <a:lnTo>
                    <a:pt x="75996" y="68325"/>
                  </a:lnTo>
                  <a:lnTo>
                    <a:pt x="13380" y="32111"/>
                  </a:lnTo>
                  <a:close/>
                </a:path>
              </a:pathLst>
            </a:custGeom>
            <a:solidFill>
              <a:srgbClr val="FFFFFF"/>
            </a:solidFill>
            <a:ln w="9525" cap="flat">
              <a:noFill/>
              <a:prstDash val="solid"/>
              <a:miter/>
            </a:ln>
          </p:spPr>
          <p:txBody>
            <a:bodyPr rtlCol="0" anchor="ctr"/>
            <a:lstStyle/>
            <a:p>
              <a:endParaRPr lang="en-US" sz="1000"/>
            </a:p>
          </p:txBody>
        </p:sp>
        <p:sp>
          <p:nvSpPr>
            <p:cNvPr id="228" name="Freeform: Shape 156">
              <a:extLst>
                <a:ext uri="{FF2B5EF4-FFF2-40B4-BE49-F238E27FC236}">
                  <a16:creationId xmlns:a16="http://schemas.microsoft.com/office/drawing/2014/main" id="{34C1089A-9490-EDC8-82D8-4DF5C5390C4B}"/>
                </a:ext>
              </a:extLst>
            </p:cNvPr>
            <p:cNvSpPr/>
            <p:nvPr/>
          </p:nvSpPr>
          <p:spPr>
            <a:xfrm>
              <a:off x="20263551" y="2163941"/>
              <a:ext cx="89197" cy="71358"/>
            </a:xfrm>
            <a:custGeom>
              <a:avLst/>
              <a:gdLst>
                <a:gd name="connsiteX0" fmla="*/ 13380 w 89197"/>
                <a:gd name="connsiteY0" fmla="*/ 32111 h 71357"/>
                <a:gd name="connsiteX1" fmla="*/ 13380 w 89197"/>
                <a:gd name="connsiteY1" fmla="*/ 13380 h 71357"/>
                <a:gd name="connsiteX2" fmla="*/ 75996 w 89197"/>
                <a:gd name="connsiteY2" fmla="*/ 49415 h 71357"/>
                <a:gd name="connsiteX3" fmla="*/ 75996 w 89197"/>
                <a:gd name="connsiteY3" fmla="*/ 68325 h 71357"/>
              </a:gdLst>
              <a:ahLst/>
              <a:cxnLst>
                <a:cxn ang="0">
                  <a:pos x="connsiteX0" y="connsiteY0"/>
                </a:cxn>
                <a:cxn ang="0">
                  <a:pos x="connsiteX1" y="connsiteY1"/>
                </a:cxn>
                <a:cxn ang="0">
                  <a:pos x="connsiteX2" y="connsiteY2"/>
                </a:cxn>
                <a:cxn ang="0">
                  <a:pos x="connsiteX3" y="connsiteY3"/>
                </a:cxn>
              </a:cxnLst>
              <a:rect l="l" t="t" r="r" b="b"/>
              <a:pathLst>
                <a:path w="89197" h="71357">
                  <a:moveTo>
                    <a:pt x="13380" y="32111"/>
                  </a:moveTo>
                  <a:lnTo>
                    <a:pt x="13380" y="13380"/>
                  </a:lnTo>
                  <a:lnTo>
                    <a:pt x="75996" y="49415"/>
                  </a:lnTo>
                  <a:lnTo>
                    <a:pt x="75996" y="68325"/>
                  </a:lnTo>
                  <a:close/>
                </a:path>
              </a:pathLst>
            </a:custGeom>
            <a:solidFill>
              <a:srgbClr val="FFFFFF"/>
            </a:solidFill>
            <a:ln w="9525" cap="flat">
              <a:noFill/>
              <a:prstDash val="solid"/>
              <a:miter/>
            </a:ln>
          </p:spPr>
          <p:txBody>
            <a:bodyPr rtlCol="0" anchor="ctr"/>
            <a:lstStyle/>
            <a:p>
              <a:endParaRPr lang="en-US" sz="1000"/>
            </a:p>
          </p:txBody>
        </p:sp>
        <p:sp>
          <p:nvSpPr>
            <p:cNvPr id="229" name="Freeform: Shape 157">
              <a:extLst>
                <a:ext uri="{FF2B5EF4-FFF2-40B4-BE49-F238E27FC236}">
                  <a16:creationId xmlns:a16="http://schemas.microsoft.com/office/drawing/2014/main" id="{69959F2F-2C90-B610-3BC0-58480194193E}"/>
                </a:ext>
              </a:extLst>
            </p:cNvPr>
            <p:cNvSpPr/>
            <p:nvPr/>
          </p:nvSpPr>
          <p:spPr>
            <a:xfrm>
              <a:off x="20372728" y="2164120"/>
              <a:ext cx="53518" cy="142715"/>
            </a:xfrm>
            <a:custGeom>
              <a:avLst/>
              <a:gdLst>
                <a:gd name="connsiteX0" fmla="*/ 53697 w 53518"/>
                <a:gd name="connsiteY0" fmla="*/ 36749 h 142715"/>
                <a:gd name="connsiteX1" fmla="*/ 53340 w 53518"/>
                <a:gd name="connsiteY1" fmla="*/ 143072 h 142715"/>
                <a:gd name="connsiteX2" fmla="*/ 31576 w 53518"/>
                <a:gd name="connsiteY2" fmla="*/ 130584 h 142715"/>
                <a:gd name="connsiteX3" fmla="*/ 31754 w 53518"/>
                <a:gd name="connsiteY3" fmla="*/ 44242 h 142715"/>
                <a:gd name="connsiteX4" fmla="*/ 13380 w 53518"/>
                <a:gd name="connsiteY4" fmla="*/ 33538 h 142715"/>
                <a:gd name="connsiteX5" fmla="*/ 13380 w 53518"/>
                <a:gd name="connsiteY5" fmla="*/ 13380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18" h="142715">
                  <a:moveTo>
                    <a:pt x="53697" y="36749"/>
                  </a:moveTo>
                  <a:lnTo>
                    <a:pt x="53340" y="143072"/>
                  </a:lnTo>
                  <a:lnTo>
                    <a:pt x="31576" y="130584"/>
                  </a:lnTo>
                  <a:lnTo>
                    <a:pt x="31754" y="44242"/>
                  </a:lnTo>
                  <a:lnTo>
                    <a:pt x="13380" y="33538"/>
                  </a:lnTo>
                  <a:lnTo>
                    <a:pt x="13380" y="13380"/>
                  </a:lnTo>
                  <a:close/>
                </a:path>
              </a:pathLst>
            </a:custGeom>
            <a:solidFill>
              <a:srgbClr val="FFFFFF"/>
            </a:solidFill>
            <a:ln w="9525" cap="flat">
              <a:noFill/>
              <a:prstDash val="solid"/>
              <a:miter/>
            </a:ln>
          </p:spPr>
          <p:txBody>
            <a:bodyPr rtlCol="0" anchor="ctr"/>
            <a:lstStyle/>
            <a:p>
              <a:endParaRPr lang="en-US" sz="1000"/>
            </a:p>
          </p:txBody>
        </p:sp>
        <p:sp>
          <p:nvSpPr>
            <p:cNvPr id="230" name="Freeform: Shape 158">
              <a:extLst>
                <a:ext uri="{FF2B5EF4-FFF2-40B4-BE49-F238E27FC236}">
                  <a16:creationId xmlns:a16="http://schemas.microsoft.com/office/drawing/2014/main" id="{6294461B-C515-8A57-AFA8-C5C0CC03CB13}"/>
                </a:ext>
              </a:extLst>
            </p:cNvPr>
            <p:cNvSpPr/>
            <p:nvPr/>
          </p:nvSpPr>
          <p:spPr>
            <a:xfrm>
              <a:off x="20425176" y="2201404"/>
              <a:ext cx="89197" cy="142715"/>
            </a:xfrm>
            <a:custGeom>
              <a:avLst/>
              <a:gdLst>
                <a:gd name="connsiteX0" fmla="*/ 81348 w 89197"/>
                <a:gd name="connsiteY0" fmla="*/ 45669 h 142715"/>
                <a:gd name="connsiteX1" fmla="*/ 81348 w 89197"/>
                <a:gd name="connsiteY1" fmla="*/ 65649 h 142715"/>
                <a:gd name="connsiteX2" fmla="*/ 42636 w 89197"/>
                <a:gd name="connsiteY2" fmla="*/ 43350 h 142715"/>
                <a:gd name="connsiteX3" fmla="*/ 41566 w 89197"/>
                <a:gd name="connsiteY3" fmla="*/ 62795 h 142715"/>
                <a:gd name="connsiteX4" fmla="*/ 48701 w 89197"/>
                <a:gd name="connsiteY4" fmla="*/ 66898 h 142715"/>
                <a:gd name="connsiteX5" fmla="*/ 77602 w 89197"/>
                <a:gd name="connsiteY5" fmla="*/ 92408 h 142715"/>
                <a:gd name="connsiteX6" fmla="*/ 86878 w 89197"/>
                <a:gd name="connsiteY6" fmla="*/ 122200 h 142715"/>
                <a:gd name="connsiteX7" fmla="*/ 82953 w 89197"/>
                <a:gd name="connsiteY7" fmla="*/ 137542 h 142715"/>
                <a:gd name="connsiteX8" fmla="*/ 69930 w 89197"/>
                <a:gd name="connsiteY8" fmla="*/ 142537 h 142715"/>
                <a:gd name="connsiteX9" fmla="*/ 48701 w 89197"/>
                <a:gd name="connsiteY9" fmla="*/ 135223 h 142715"/>
                <a:gd name="connsiteX10" fmla="*/ 29613 w 89197"/>
                <a:gd name="connsiteY10" fmla="*/ 121130 h 142715"/>
                <a:gd name="connsiteX11" fmla="*/ 13380 w 89197"/>
                <a:gd name="connsiteY11" fmla="*/ 103469 h 142715"/>
                <a:gd name="connsiteX12" fmla="*/ 22121 w 89197"/>
                <a:gd name="connsiteY12" fmla="*/ 89732 h 142715"/>
                <a:gd name="connsiteX13" fmla="*/ 34073 w 89197"/>
                <a:gd name="connsiteY13" fmla="*/ 103469 h 142715"/>
                <a:gd name="connsiteX14" fmla="*/ 48166 w 89197"/>
                <a:gd name="connsiteY14" fmla="*/ 114172 h 142715"/>
                <a:gd name="connsiteX15" fmla="*/ 60654 w 89197"/>
                <a:gd name="connsiteY15" fmla="*/ 117740 h 142715"/>
                <a:gd name="connsiteX16" fmla="*/ 65649 w 89197"/>
                <a:gd name="connsiteY16" fmla="*/ 110604 h 142715"/>
                <a:gd name="connsiteX17" fmla="*/ 60832 w 89197"/>
                <a:gd name="connsiteY17" fmla="*/ 97046 h 142715"/>
                <a:gd name="connsiteX18" fmla="*/ 43885 w 89197"/>
                <a:gd name="connsiteY18" fmla="*/ 84202 h 142715"/>
                <a:gd name="connsiteX19" fmla="*/ 20515 w 89197"/>
                <a:gd name="connsiteY19" fmla="*/ 70644 h 142715"/>
                <a:gd name="connsiteX20" fmla="*/ 25510 w 89197"/>
                <a:gd name="connsiteY20" fmla="*/ 13380 h 142715"/>
                <a:gd name="connsiteX21" fmla="*/ 81348 w 89197"/>
                <a:gd name="connsiteY21" fmla="*/ 45669 h 14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197" h="142715">
                  <a:moveTo>
                    <a:pt x="81348" y="45669"/>
                  </a:moveTo>
                  <a:lnTo>
                    <a:pt x="81348" y="65649"/>
                  </a:lnTo>
                  <a:lnTo>
                    <a:pt x="42636" y="43350"/>
                  </a:lnTo>
                  <a:lnTo>
                    <a:pt x="41566" y="62795"/>
                  </a:lnTo>
                  <a:lnTo>
                    <a:pt x="48701" y="66898"/>
                  </a:lnTo>
                  <a:cubicBezTo>
                    <a:pt x="61724" y="74390"/>
                    <a:pt x="71536" y="83310"/>
                    <a:pt x="77602" y="92408"/>
                  </a:cubicBezTo>
                  <a:cubicBezTo>
                    <a:pt x="84202" y="102398"/>
                    <a:pt x="86878" y="112210"/>
                    <a:pt x="86878" y="122200"/>
                  </a:cubicBezTo>
                  <a:cubicBezTo>
                    <a:pt x="86878" y="128444"/>
                    <a:pt x="85807" y="133439"/>
                    <a:pt x="82953" y="137542"/>
                  </a:cubicBezTo>
                  <a:cubicBezTo>
                    <a:pt x="80277" y="140931"/>
                    <a:pt x="75817" y="142894"/>
                    <a:pt x="69930" y="142537"/>
                  </a:cubicBezTo>
                  <a:cubicBezTo>
                    <a:pt x="64400" y="142537"/>
                    <a:pt x="56908" y="140039"/>
                    <a:pt x="48701" y="135223"/>
                  </a:cubicBezTo>
                  <a:cubicBezTo>
                    <a:pt x="42101" y="131476"/>
                    <a:pt x="35679" y="126481"/>
                    <a:pt x="29613" y="121130"/>
                  </a:cubicBezTo>
                  <a:cubicBezTo>
                    <a:pt x="23013" y="115421"/>
                    <a:pt x="17661" y="109891"/>
                    <a:pt x="13380" y="103469"/>
                  </a:cubicBezTo>
                  <a:lnTo>
                    <a:pt x="22121" y="89732"/>
                  </a:lnTo>
                  <a:lnTo>
                    <a:pt x="34073" y="103469"/>
                  </a:lnTo>
                  <a:lnTo>
                    <a:pt x="48166" y="114172"/>
                  </a:lnTo>
                  <a:lnTo>
                    <a:pt x="60654" y="117740"/>
                  </a:lnTo>
                  <a:lnTo>
                    <a:pt x="65649" y="110604"/>
                  </a:lnTo>
                  <a:lnTo>
                    <a:pt x="60832" y="97046"/>
                  </a:lnTo>
                  <a:cubicBezTo>
                    <a:pt x="57621" y="93300"/>
                    <a:pt x="52091" y="88840"/>
                    <a:pt x="43885" y="84202"/>
                  </a:cubicBezTo>
                  <a:lnTo>
                    <a:pt x="20515" y="70644"/>
                  </a:lnTo>
                  <a:lnTo>
                    <a:pt x="25510" y="13380"/>
                  </a:lnTo>
                  <a:lnTo>
                    <a:pt x="81348" y="45669"/>
                  </a:lnTo>
                  <a:close/>
                </a:path>
              </a:pathLst>
            </a:custGeom>
            <a:solidFill>
              <a:srgbClr val="FFFFFF"/>
            </a:solidFill>
            <a:ln w="9525" cap="flat">
              <a:noFill/>
              <a:prstDash val="solid"/>
              <a:miter/>
            </a:ln>
          </p:spPr>
          <p:txBody>
            <a:bodyPr rtlCol="0" anchor="ctr"/>
            <a:lstStyle/>
            <a:p>
              <a:endParaRPr lang="en-US" sz="1000"/>
            </a:p>
          </p:txBody>
        </p:sp>
        <p:sp>
          <p:nvSpPr>
            <p:cNvPr id="231" name="Freeform: Shape 159">
              <a:extLst>
                <a:ext uri="{FF2B5EF4-FFF2-40B4-BE49-F238E27FC236}">
                  <a16:creationId xmlns:a16="http://schemas.microsoft.com/office/drawing/2014/main" id="{5F6FD615-D7DE-B398-61E7-4CDB2C1158C8}"/>
                </a:ext>
              </a:extLst>
            </p:cNvPr>
            <p:cNvSpPr/>
            <p:nvPr/>
          </p:nvSpPr>
          <p:spPr>
            <a:xfrm>
              <a:off x="20226802" y="3031650"/>
              <a:ext cx="89197" cy="374627"/>
            </a:xfrm>
            <a:custGeom>
              <a:avLst/>
              <a:gdLst>
                <a:gd name="connsiteX0" fmla="*/ 83310 w 89197"/>
                <a:gd name="connsiteY0" fmla="*/ 53340 h 374627"/>
                <a:gd name="connsiteX1" fmla="*/ 82418 w 89197"/>
                <a:gd name="connsiteY1" fmla="*/ 362318 h 374627"/>
                <a:gd name="connsiteX2" fmla="*/ 13380 w 89197"/>
                <a:gd name="connsiteY2" fmla="*/ 322358 h 374627"/>
                <a:gd name="connsiteX3" fmla="*/ 14093 w 89197"/>
                <a:gd name="connsiteY3" fmla="*/ 13380 h 374627"/>
              </a:gdLst>
              <a:ahLst/>
              <a:cxnLst>
                <a:cxn ang="0">
                  <a:pos x="connsiteX0" y="connsiteY0"/>
                </a:cxn>
                <a:cxn ang="0">
                  <a:pos x="connsiteX1" y="connsiteY1"/>
                </a:cxn>
                <a:cxn ang="0">
                  <a:pos x="connsiteX2" y="connsiteY2"/>
                </a:cxn>
                <a:cxn ang="0">
                  <a:pos x="connsiteX3" y="connsiteY3"/>
                </a:cxn>
              </a:cxnLst>
              <a:rect l="l" t="t" r="r" b="b"/>
              <a:pathLst>
                <a:path w="89197" h="374627">
                  <a:moveTo>
                    <a:pt x="83310" y="53340"/>
                  </a:moveTo>
                  <a:lnTo>
                    <a:pt x="82418" y="362318"/>
                  </a:lnTo>
                  <a:lnTo>
                    <a:pt x="13380" y="322358"/>
                  </a:lnTo>
                  <a:lnTo>
                    <a:pt x="14093" y="13380"/>
                  </a:lnTo>
                  <a:close/>
                </a:path>
              </a:pathLst>
            </a:custGeom>
            <a:solidFill>
              <a:srgbClr val="FFFFFF"/>
            </a:solidFill>
            <a:ln w="9525" cap="flat">
              <a:noFill/>
              <a:prstDash val="solid"/>
              <a:miter/>
            </a:ln>
          </p:spPr>
          <p:txBody>
            <a:bodyPr rtlCol="0" anchor="ctr"/>
            <a:lstStyle/>
            <a:p>
              <a:endParaRPr lang="en-US" sz="1000"/>
            </a:p>
          </p:txBody>
        </p:sp>
        <p:sp>
          <p:nvSpPr>
            <p:cNvPr id="232" name="Freeform: Shape 160">
              <a:extLst>
                <a:ext uri="{FF2B5EF4-FFF2-40B4-BE49-F238E27FC236}">
                  <a16:creationId xmlns:a16="http://schemas.microsoft.com/office/drawing/2014/main" id="{A6D34F93-29C3-8301-7F4D-F0859EBEA9F4}"/>
                </a:ext>
              </a:extLst>
            </p:cNvPr>
            <p:cNvSpPr/>
            <p:nvPr/>
          </p:nvSpPr>
          <p:spPr>
            <a:xfrm>
              <a:off x="20492966" y="3045029"/>
              <a:ext cx="89197" cy="499503"/>
            </a:xfrm>
            <a:custGeom>
              <a:avLst/>
              <a:gdLst>
                <a:gd name="connsiteX0" fmla="*/ 83845 w 89197"/>
                <a:gd name="connsiteY0" fmla="*/ 53340 h 499503"/>
                <a:gd name="connsiteX1" fmla="*/ 82596 w 89197"/>
                <a:gd name="connsiteY1" fmla="*/ 502715 h 499503"/>
                <a:gd name="connsiteX2" fmla="*/ 13380 w 89197"/>
                <a:gd name="connsiteY2" fmla="*/ 462754 h 499503"/>
                <a:gd name="connsiteX3" fmla="*/ 14807 w 89197"/>
                <a:gd name="connsiteY3" fmla="*/ 13380 h 499503"/>
              </a:gdLst>
              <a:ahLst/>
              <a:cxnLst>
                <a:cxn ang="0">
                  <a:pos x="connsiteX0" y="connsiteY0"/>
                </a:cxn>
                <a:cxn ang="0">
                  <a:pos x="connsiteX1" y="connsiteY1"/>
                </a:cxn>
                <a:cxn ang="0">
                  <a:pos x="connsiteX2" y="connsiteY2"/>
                </a:cxn>
                <a:cxn ang="0">
                  <a:pos x="connsiteX3" y="connsiteY3"/>
                </a:cxn>
              </a:cxnLst>
              <a:rect l="l" t="t" r="r" b="b"/>
              <a:pathLst>
                <a:path w="89197" h="499503">
                  <a:moveTo>
                    <a:pt x="83845" y="53340"/>
                  </a:moveTo>
                  <a:lnTo>
                    <a:pt x="82596" y="502715"/>
                  </a:lnTo>
                  <a:lnTo>
                    <a:pt x="13380" y="462754"/>
                  </a:lnTo>
                  <a:lnTo>
                    <a:pt x="14807" y="13380"/>
                  </a:lnTo>
                  <a:close/>
                </a:path>
              </a:pathLst>
            </a:custGeom>
            <a:solidFill>
              <a:srgbClr val="FFFFFF"/>
            </a:solidFill>
            <a:ln w="9525" cap="flat">
              <a:noFill/>
              <a:prstDash val="solid"/>
              <a:miter/>
            </a:ln>
          </p:spPr>
          <p:txBody>
            <a:bodyPr rtlCol="0" anchor="ctr"/>
            <a:lstStyle/>
            <a:p>
              <a:endParaRPr lang="en-US" sz="1000"/>
            </a:p>
          </p:txBody>
        </p:sp>
        <p:sp>
          <p:nvSpPr>
            <p:cNvPr id="233" name="Freeform: Shape 161">
              <a:extLst>
                <a:ext uri="{FF2B5EF4-FFF2-40B4-BE49-F238E27FC236}">
                  <a16:creationId xmlns:a16="http://schemas.microsoft.com/office/drawing/2014/main" id="{47EA77C5-353C-EF9D-8F3C-2C140F56E013}"/>
                </a:ext>
              </a:extLst>
            </p:cNvPr>
            <p:cNvSpPr/>
            <p:nvPr/>
          </p:nvSpPr>
          <p:spPr>
            <a:xfrm>
              <a:off x="20759308" y="2999717"/>
              <a:ext cx="89197" cy="713576"/>
            </a:xfrm>
            <a:custGeom>
              <a:avLst/>
              <a:gdLst>
                <a:gd name="connsiteX0" fmla="*/ 84381 w 89197"/>
                <a:gd name="connsiteY0" fmla="*/ 53340 h 713576"/>
                <a:gd name="connsiteX1" fmla="*/ 82597 w 89197"/>
                <a:gd name="connsiteY1" fmla="*/ 701802 h 713576"/>
                <a:gd name="connsiteX2" fmla="*/ 13380 w 89197"/>
                <a:gd name="connsiteY2" fmla="*/ 661842 h 713576"/>
                <a:gd name="connsiteX3" fmla="*/ 15342 w 89197"/>
                <a:gd name="connsiteY3" fmla="*/ 13380 h 713576"/>
              </a:gdLst>
              <a:ahLst/>
              <a:cxnLst>
                <a:cxn ang="0">
                  <a:pos x="connsiteX0" y="connsiteY0"/>
                </a:cxn>
                <a:cxn ang="0">
                  <a:pos x="connsiteX1" y="connsiteY1"/>
                </a:cxn>
                <a:cxn ang="0">
                  <a:pos x="connsiteX2" y="connsiteY2"/>
                </a:cxn>
                <a:cxn ang="0">
                  <a:pos x="connsiteX3" y="connsiteY3"/>
                </a:cxn>
              </a:cxnLst>
              <a:rect l="l" t="t" r="r" b="b"/>
              <a:pathLst>
                <a:path w="89197" h="713576">
                  <a:moveTo>
                    <a:pt x="84381" y="53340"/>
                  </a:moveTo>
                  <a:lnTo>
                    <a:pt x="82597" y="701802"/>
                  </a:lnTo>
                  <a:lnTo>
                    <a:pt x="13380" y="661842"/>
                  </a:lnTo>
                  <a:lnTo>
                    <a:pt x="15342" y="13380"/>
                  </a:lnTo>
                  <a:close/>
                </a:path>
              </a:pathLst>
            </a:custGeom>
            <a:solidFill>
              <a:srgbClr val="FFFFFF"/>
            </a:solidFill>
            <a:ln w="9525" cap="flat">
              <a:noFill/>
              <a:prstDash val="solid"/>
              <a:miter/>
            </a:ln>
          </p:spPr>
          <p:txBody>
            <a:bodyPr rtlCol="0" anchor="ctr"/>
            <a:lstStyle/>
            <a:p>
              <a:endParaRPr lang="en-US" sz="1000"/>
            </a:p>
          </p:txBody>
        </p:sp>
        <p:sp>
          <p:nvSpPr>
            <p:cNvPr id="234" name="Freeform: Shape 162">
              <a:extLst>
                <a:ext uri="{FF2B5EF4-FFF2-40B4-BE49-F238E27FC236}">
                  <a16:creationId xmlns:a16="http://schemas.microsoft.com/office/drawing/2014/main" id="{A666F22B-562C-ED95-C775-1B38553B8074}"/>
                </a:ext>
              </a:extLst>
            </p:cNvPr>
            <p:cNvSpPr/>
            <p:nvPr/>
          </p:nvSpPr>
          <p:spPr>
            <a:xfrm>
              <a:off x="21025651" y="2623306"/>
              <a:ext cx="89197" cy="1230919"/>
            </a:xfrm>
            <a:custGeom>
              <a:avLst/>
              <a:gdLst>
                <a:gd name="connsiteX0" fmla="*/ 85986 w 89197"/>
                <a:gd name="connsiteY0" fmla="*/ 53340 h 1230918"/>
                <a:gd name="connsiteX1" fmla="*/ 82596 w 89197"/>
                <a:gd name="connsiteY1" fmla="*/ 1231989 h 1230918"/>
                <a:gd name="connsiteX2" fmla="*/ 13380 w 89197"/>
                <a:gd name="connsiteY2" fmla="*/ 1192029 h 1230918"/>
                <a:gd name="connsiteX3" fmla="*/ 16769 w 89197"/>
                <a:gd name="connsiteY3" fmla="*/ 13380 h 1230918"/>
              </a:gdLst>
              <a:ahLst/>
              <a:cxnLst>
                <a:cxn ang="0">
                  <a:pos x="connsiteX0" y="connsiteY0"/>
                </a:cxn>
                <a:cxn ang="0">
                  <a:pos x="connsiteX1" y="connsiteY1"/>
                </a:cxn>
                <a:cxn ang="0">
                  <a:pos x="connsiteX2" y="connsiteY2"/>
                </a:cxn>
                <a:cxn ang="0">
                  <a:pos x="connsiteX3" y="connsiteY3"/>
                </a:cxn>
              </a:cxnLst>
              <a:rect l="l" t="t" r="r" b="b"/>
              <a:pathLst>
                <a:path w="89197" h="1230918">
                  <a:moveTo>
                    <a:pt x="85986" y="53340"/>
                  </a:moveTo>
                  <a:lnTo>
                    <a:pt x="82596" y="1231989"/>
                  </a:lnTo>
                  <a:lnTo>
                    <a:pt x="13380" y="1192029"/>
                  </a:lnTo>
                  <a:lnTo>
                    <a:pt x="16769" y="13380"/>
                  </a:lnTo>
                  <a:close/>
                </a:path>
              </a:pathLst>
            </a:custGeom>
            <a:solidFill>
              <a:srgbClr val="FFFFFF"/>
            </a:solidFill>
            <a:ln w="9525" cap="flat">
              <a:noFill/>
              <a:prstDash val="solid"/>
              <a:miter/>
            </a:ln>
          </p:spPr>
          <p:txBody>
            <a:bodyPr rtlCol="0" anchor="ctr"/>
            <a:lstStyle/>
            <a:p>
              <a:endParaRPr lang="en-US" sz="1000"/>
            </a:p>
          </p:txBody>
        </p:sp>
        <p:sp>
          <p:nvSpPr>
            <p:cNvPr id="235" name="Freeform: Shape 163">
              <a:extLst>
                <a:ext uri="{FF2B5EF4-FFF2-40B4-BE49-F238E27FC236}">
                  <a16:creationId xmlns:a16="http://schemas.microsoft.com/office/drawing/2014/main" id="{15794B8D-F265-09C4-5889-CF63793F4F44}"/>
                </a:ext>
              </a:extLst>
            </p:cNvPr>
            <p:cNvSpPr/>
            <p:nvPr/>
          </p:nvSpPr>
          <p:spPr>
            <a:xfrm>
              <a:off x="21291993" y="3035039"/>
              <a:ext cx="89197" cy="981167"/>
            </a:xfrm>
            <a:custGeom>
              <a:avLst/>
              <a:gdLst>
                <a:gd name="connsiteX0" fmla="*/ 85094 w 89197"/>
                <a:gd name="connsiteY0" fmla="*/ 53340 h 981167"/>
                <a:gd name="connsiteX1" fmla="*/ 82597 w 89197"/>
                <a:gd name="connsiteY1" fmla="*/ 974032 h 981167"/>
                <a:gd name="connsiteX2" fmla="*/ 13380 w 89197"/>
                <a:gd name="connsiteY2" fmla="*/ 934071 h 981167"/>
                <a:gd name="connsiteX3" fmla="*/ 16056 w 89197"/>
                <a:gd name="connsiteY3" fmla="*/ 13380 h 981167"/>
              </a:gdLst>
              <a:ahLst/>
              <a:cxnLst>
                <a:cxn ang="0">
                  <a:pos x="connsiteX0" y="connsiteY0"/>
                </a:cxn>
                <a:cxn ang="0">
                  <a:pos x="connsiteX1" y="connsiteY1"/>
                </a:cxn>
                <a:cxn ang="0">
                  <a:pos x="connsiteX2" y="connsiteY2"/>
                </a:cxn>
                <a:cxn ang="0">
                  <a:pos x="connsiteX3" y="connsiteY3"/>
                </a:cxn>
              </a:cxnLst>
              <a:rect l="l" t="t" r="r" b="b"/>
              <a:pathLst>
                <a:path w="89197" h="981167">
                  <a:moveTo>
                    <a:pt x="85094" y="53340"/>
                  </a:moveTo>
                  <a:lnTo>
                    <a:pt x="82597" y="974032"/>
                  </a:lnTo>
                  <a:lnTo>
                    <a:pt x="13380" y="934071"/>
                  </a:lnTo>
                  <a:lnTo>
                    <a:pt x="16056" y="13380"/>
                  </a:lnTo>
                  <a:close/>
                </a:path>
              </a:pathLst>
            </a:custGeom>
            <a:solidFill>
              <a:srgbClr val="FFFFFF"/>
            </a:solidFill>
            <a:ln w="9525" cap="flat">
              <a:noFill/>
              <a:prstDash val="solid"/>
              <a:miter/>
            </a:ln>
          </p:spPr>
          <p:txBody>
            <a:bodyPr rtlCol="0" anchor="ctr"/>
            <a:lstStyle/>
            <a:p>
              <a:endParaRPr lang="en-US" sz="1000"/>
            </a:p>
          </p:txBody>
        </p:sp>
        <p:sp>
          <p:nvSpPr>
            <p:cNvPr id="236" name="Freeform: Shape 164">
              <a:extLst>
                <a:ext uri="{FF2B5EF4-FFF2-40B4-BE49-F238E27FC236}">
                  <a16:creationId xmlns:a16="http://schemas.microsoft.com/office/drawing/2014/main" id="{B65A4E44-BAE0-69EA-9FDD-EE5D8A509C72}"/>
                </a:ext>
              </a:extLst>
            </p:cNvPr>
            <p:cNvSpPr/>
            <p:nvPr/>
          </p:nvSpPr>
          <p:spPr>
            <a:xfrm>
              <a:off x="21558335" y="2961362"/>
              <a:ext cx="89197" cy="1213079"/>
            </a:xfrm>
            <a:custGeom>
              <a:avLst/>
              <a:gdLst>
                <a:gd name="connsiteX0" fmla="*/ 85807 w 89197"/>
                <a:gd name="connsiteY0" fmla="*/ 53340 h 1213079"/>
                <a:gd name="connsiteX1" fmla="*/ 82596 w 89197"/>
                <a:gd name="connsiteY1" fmla="*/ 1201484 h 1213079"/>
                <a:gd name="connsiteX2" fmla="*/ 13380 w 89197"/>
                <a:gd name="connsiteY2" fmla="*/ 1161524 h 1213079"/>
                <a:gd name="connsiteX3" fmla="*/ 16591 w 89197"/>
                <a:gd name="connsiteY3" fmla="*/ 13380 h 1213079"/>
              </a:gdLst>
              <a:ahLst/>
              <a:cxnLst>
                <a:cxn ang="0">
                  <a:pos x="connsiteX0" y="connsiteY0"/>
                </a:cxn>
                <a:cxn ang="0">
                  <a:pos x="connsiteX1" y="connsiteY1"/>
                </a:cxn>
                <a:cxn ang="0">
                  <a:pos x="connsiteX2" y="connsiteY2"/>
                </a:cxn>
                <a:cxn ang="0">
                  <a:pos x="connsiteX3" y="connsiteY3"/>
                </a:cxn>
              </a:cxnLst>
              <a:rect l="l" t="t" r="r" b="b"/>
              <a:pathLst>
                <a:path w="89197" h="1213079">
                  <a:moveTo>
                    <a:pt x="85807" y="53340"/>
                  </a:moveTo>
                  <a:lnTo>
                    <a:pt x="82596" y="1201484"/>
                  </a:lnTo>
                  <a:lnTo>
                    <a:pt x="13380" y="1161524"/>
                  </a:lnTo>
                  <a:lnTo>
                    <a:pt x="16591" y="13380"/>
                  </a:lnTo>
                  <a:close/>
                </a:path>
              </a:pathLst>
            </a:custGeom>
            <a:solidFill>
              <a:srgbClr val="FFFFFF"/>
            </a:solidFill>
            <a:ln w="9525" cap="flat">
              <a:noFill/>
              <a:prstDash val="solid"/>
              <a:miter/>
            </a:ln>
          </p:spPr>
          <p:txBody>
            <a:bodyPr rtlCol="0" anchor="ctr"/>
            <a:lstStyle/>
            <a:p>
              <a:endParaRPr lang="en-US" sz="1000"/>
            </a:p>
          </p:txBody>
        </p:sp>
        <p:sp>
          <p:nvSpPr>
            <p:cNvPr id="237" name="Freeform: Shape 165">
              <a:extLst>
                <a:ext uri="{FF2B5EF4-FFF2-40B4-BE49-F238E27FC236}">
                  <a16:creationId xmlns:a16="http://schemas.microsoft.com/office/drawing/2014/main" id="{3A5C6880-2DF5-2986-CB10-A12E1FB5905C}"/>
                </a:ext>
              </a:extLst>
            </p:cNvPr>
            <p:cNvSpPr/>
            <p:nvPr/>
          </p:nvSpPr>
          <p:spPr>
            <a:xfrm>
              <a:off x="21824677" y="3342591"/>
              <a:ext cx="89197" cy="981167"/>
            </a:xfrm>
            <a:custGeom>
              <a:avLst/>
              <a:gdLst>
                <a:gd name="connsiteX0" fmla="*/ 85094 w 89197"/>
                <a:gd name="connsiteY0" fmla="*/ 53340 h 981167"/>
                <a:gd name="connsiteX1" fmla="*/ 82418 w 89197"/>
                <a:gd name="connsiteY1" fmla="*/ 974031 h 981167"/>
                <a:gd name="connsiteX2" fmla="*/ 13380 w 89197"/>
                <a:gd name="connsiteY2" fmla="*/ 934071 h 981167"/>
                <a:gd name="connsiteX3" fmla="*/ 15877 w 89197"/>
                <a:gd name="connsiteY3" fmla="*/ 13380 h 981167"/>
              </a:gdLst>
              <a:ahLst/>
              <a:cxnLst>
                <a:cxn ang="0">
                  <a:pos x="connsiteX0" y="connsiteY0"/>
                </a:cxn>
                <a:cxn ang="0">
                  <a:pos x="connsiteX1" y="connsiteY1"/>
                </a:cxn>
                <a:cxn ang="0">
                  <a:pos x="connsiteX2" y="connsiteY2"/>
                </a:cxn>
                <a:cxn ang="0">
                  <a:pos x="connsiteX3" y="connsiteY3"/>
                </a:cxn>
              </a:cxnLst>
              <a:rect l="l" t="t" r="r" b="b"/>
              <a:pathLst>
                <a:path w="89197" h="981167">
                  <a:moveTo>
                    <a:pt x="85094" y="53340"/>
                  </a:moveTo>
                  <a:lnTo>
                    <a:pt x="82418" y="974031"/>
                  </a:lnTo>
                  <a:lnTo>
                    <a:pt x="13380" y="934071"/>
                  </a:lnTo>
                  <a:lnTo>
                    <a:pt x="15877" y="13380"/>
                  </a:lnTo>
                  <a:close/>
                </a:path>
              </a:pathLst>
            </a:custGeom>
            <a:solidFill>
              <a:srgbClr val="FFFFFF"/>
            </a:solidFill>
            <a:ln w="9525" cap="flat">
              <a:noFill/>
              <a:prstDash val="solid"/>
              <a:miter/>
            </a:ln>
          </p:spPr>
          <p:txBody>
            <a:bodyPr rtlCol="0" anchor="ctr"/>
            <a:lstStyle/>
            <a:p>
              <a:endParaRPr lang="en-US" sz="1000"/>
            </a:p>
          </p:txBody>
        </p:sp>
        <p:sp>
          <p:nvSpPr>
            <p:cNvPr id="238" name="Freeform: Shape 166">
              <a:extLst>
                <a:ext uri="{FF2B5EF4-FFF2-40B4-BE49-F238E27FC236}">
                  <a16:creationId xmlns:a16="http://schemas.microsoft.com/office/drawing/2014/main" id="{F682F6FC-4879-E717-6B14-4024D8003BEC}"/>
                </a:ext>
              </a:extLst>
            </p:cNvPr>
            <p:cNvSpPr/>
            <p:nvPr/>
          </p:nvSpPr>
          <p:spPr>
            <a:xfrm>
              <a:off x="22091198" y="3773769"/>
              <a:ext cx="89197" cy="695737"/>
            </a:xfrm>
            <a:custGeom>
              <a:avLst/>
              <a:gdLst>
                <a:gd name="connsiteX0" fmla="*/ 84023 w 89197"/>
                <a:gd name="connsiteY0" fmla="*/ 53161 h 695736"/>
                <a:gd name="connsiteX1" fmla="*/ 82239 w 89197"/>
                <a:gd name="connsiteY1" fmla="*/ 696629 h 695736"/>
                <a:gd name="connsiteX2" fmla="*/ 13380 w 89197"/>
                <a:gd name="connsiteY2" fmla="*/ 656668 h 695736"/>
                <a:gd name="connsiteX3" fmla="*/ 15164 w 89197"/>
                <a:gd name="connsiteY3" fmla="*/ 13380 h 695736"/>
              </a:gdLst>
              <a:ahLst/>
              <a:cxnLst>
                <a:cxn ang="0">
                  <a:pos x="connsiteX0" y="connsiteY0"/>
                </a:cxn>
                <a:cxn ang="0">
                  <a:pos x="connsiteX1" y="connsiteY1"/>
                </a:cxn>
                <a:cxn ang="0">
                  <a:pos x="connsiteX2" y="connsiteY2"/>
                </a:cxn>
                <a:cxn ang="0">
                  <a:pos x="connsiteX3" y="connsiteY3"/>
                </a:cxn>
              </a:cxnLst>
              <a:rect l="l" t="t" r="r" b="b"/>
              <a:pathLst>
                <a:path w="89197" h="695736">
                  <a:moveTo>
                    <a:pt x="84023" y="53161"/>
                  </a:moveTo>
                  <a:lnTo>
                    <a:pt x="82239" y="696629"/>
                  </a:lnTo>
                  <a:lnTo>
                    <a:pt x="13380" y="656668"/>
                  </a:lnTo>
                  <a:lnTo>
                    <a:pt x="15164" y="13380"/>
                  </a:lnTo>
                  <a:close/>
                </a:path>
              </a:pathLst>
            </a:custGeom>
            <a:solidFill>
              <a:srgbClr val="FFFFFF"/>
            </a:solidFill>
            <a:ln w="9525" cap="flat">
              <a:noFill/>
              <a:prstDash val="solid"/>
              <a:miter/>
            </a:ln>
          </p:spPr>
          <p:txBody>
            <a:bodyPr rtlCol="0" anchor="ctr"/>
            <a:lstStyle/>
            <a:p>
              <a:endParaRPr lang="en-US" sz="1000"/>
            </a:p>
          </p:txBody>
        </p:sp>
        <p:sp>
          <p:nvSpPr>
            <p:cNvPr id="239" name="Freeform: Shape 167">
              <a:extLst>
                <a:ext uri="{FF2B5EF4-FFF2-40B4-BE49-F238E27FC236}">
                  <a16:creationId xmlns:a16="http://schemas.microsoft.com/office/drawing/2014/main" id="{3CD6D1BE-79A0-6DCD-A216-779E2CF964EE}"/>
                </a:ext>
              </a:extLst>
            </p:cNvPr>
            <p:cNvSpPr/>
            <p:nvPr/>
          </p:nvSpPr>
          <p:spPr>
            <a:xfrm>
              <a:off x="22357184" y="3395217"/>
              <a:ext cx="89197" cy="1230919"/>
            </a:xfrm>
            <a:custGeom>
              <a:avLst/>
              <a:gdLst>
                <a:gd name="connsiteX0" fmla="*/ 85986 w 89197"/>
                <a:gd name="connsiteY0" fmla="*/ 53340 h 1230918"/>
                <a:gd name="connsiteX1" fmla="*/ 82597 w 89197"/>
                <a:gd name="connsiteY1" fmla="*/ 1228778 h 1230918"/>
                <a:gd name="connsiteX2" fmla="*/ 13380 w 89197"/>
                <a:gd name="connsiteY2" fmla="*/ 1188996 h 1230918"/>
                <a:gd name="connsiteX3" fmla="*/ 16769 w 89197"/>
                <a:gd name="connsiteY3" fmla="*/ 13380 h 1230918"/>
              </a:gdLst>
              <a:ahLst/>
              <a:cxnLst>
                <a:cxn ang="0">
                  <a:pos x="connsiteX0" y="connsiteY0"/>
                </a:cxn>
                <a:cxn ang="0">
                  <a:pos x="connsiteX1" y="connsiteY1"/>
                </a:cxn>
                <a:cxn ang="0">
                  <a:pos x="connsiteX2" y="connsiteY2"/>
                </a:cxn>
                <a:cxn ang="0">
                  <a:pos x="connsiteX3" y="connsiteY3"/>
                </a:cxn>
              </a:cxnLst>
              <a:rect l="l" t="t" r="r" b="b"/>
              <a:pathLst>
                <a:path w="89197" h="1230918">
                  <a:moveTo>
                    <a:pt x="85986" y="53340"/>
                  </a:moveTo>
                  <a:lnTo>
                    <a:pt x="82597" y="1228778"/>
                  </a:lnTo>
                  <a:lnTo>
                    <a:pt x="13380" y="1188996"/>
                  </a:lnTo>
                  <a:lnTo>
                    <a:pt x="16769" y="13380"/>
                  </a:lnTo>
                  <a:close/>
                </a:path>
              </a:pathLst>
            </a:custGeom>
            <a:solidFill>
              <a:srgbClr val="FFFFFF"/>
            </a:solidFill>
            <a:ln w="9525" cap="flat">
              <a:noFill/>
              <a:prstDash val="solid"/>
              <a:miter/>
            </a:ln>
          </p:spPr>
          <p:txBody>
            <a:bodyPr rtlCol="0" anchor="ctr"/>
            <a:lstStyle/>
            <a:p>
              <a:endParaRPr lang="en-US" sz="1000"/>
            </a:p>
          </p:txBody>
        </p:sp>
        <p:sp>
          <p:nvSpPr>
            <p:cNvPr id="240" name="Freeform: Shape 168">
              <a:extLst>
                <a:ext uri="{FF2B5EF4-FFF2-40B4-BE49-F238E27FC236}">
                  <a16:creationId xmlns:a16="http://schemas.microsoft.com/office/drawing/2014/main" id="{C9D2F21F-D16E-9307-D4DC-C37C54A0F750}"/>
                </a:ext>
              </a:extLst>
            </p:cNvPr>
            <p:cNvSpPr/>
            <p:nvPr/>
          </p:nvSpPr>
          <p:spPr>
            <a:xfrm>
              <a:off x="22601405" y="3424830"/>
              <a:ext cx="89197" cy="1337955"/>
            </a:xfrm>
            <a:custGeom>
              <a:avLst/>
              <a:gdLst>
                <a:gd name="connsiteX0" fmla="*/ 86164 w 89197"/>
                <a:gd name="connsiteY0" fmla="*/ 53340 h 1337955"/>
                <a:gd name="connsiteX1" fmla="*/ 82597 w 89197"/>
                <a:gd name="connsiteY1" fmla="*/ 1340274 h 1337955"/>
                <a:gd name="connsiteX2" fmla="*/ 13380 w 89197"/>
                <a:gd name="connsiteY2" fmla="*/ 1300314 h 1337955"/>
                <a:gd name="connsiteX3" fmla="*/ 17126 w 89197"/>
                <a:gd name="connsiteY3" fmla="*/ 13380 h 1337955"/>
              </a:gdLst>
              <a:ahLst/>
              <a:cxnLst>
                <a:cxn ang="0">
                  <a:pos x="connsiteX0" y="connsiteY0"/>
                </a:cxn>
                <a:cxn ang="0">
                  <a:pos x="connsiteX1" y="connsiteY1"/>
                </a:cxn>
                <a:cxn ang="0">
                  <a:pos x="connsiteX2" y="connsiteY2"/>
                </a:cxn>
                <a:cxn ang="0">
                  <a:pos x="connsiteX3" y="connsiteY3"/>
                </a:cxn>
              </a:cxnLst>
              <a:rect l="l" t="t" r="r" b="b"/>
              <a:pathLst>
                <a:path w="89197" h="1337955">
                  <a:moveTo>
                    <a:pt x="86164" y="53340"/>
                  </a:moveTo>
                  <a:lnTo>
                    <a:pt x="82597" y="1340274"/>
                  </a:lnTo>
                  <a:lnTo>
                    <a:pt x="13380" y="1300314"/>
                  </a:lnTo>
                  <a:lnTo>
                    <a:pt x="17126" y="13380"/>
                  </a:lnTo>
                  <a:close/>
                </a:path>
              </a:pathLst>
            </a:custGeom>
            <a:solidFill>
              <a:srgbClr val="FFFFFF"/>
            </a:solidFill>
            <a:ln w="9525" cap="flat">
              <a:noFill/>
              <a:prstDash val="solid"/>
              <a:miter/>
            </a:ln>
          </p:spPr>
          <p:txBody>
            <a:bodyPr rtlCol="0" anchor="ctr"/>
            <a:lstStyle/>
            <a:p>
              <a:endParaRPr lang="en-US" sz="1000"/>
            </a:p>
          </p:txBody>
        </p:sp>
        <p:sp>
          <p:nvSpPr>
            <p:cNvPr id="241" name="Freeform: Shape 169">
              <a:extLst>
                <a:ext uri="{FF2B5EF4-FFF2-40B4-BE49-F238E27FC236}">
                  <a16:creationId xmlns:a16="http://schemas.microsoft.com/office/drawing/2014/main" id="{D03022DB-095B-24C5-736E-89CF9C9D6F03}"/>
                </a:ext>
              </a:extLst>
            </p:cNvPr>
            <p:cNvSpPr/>
            <p:nvPr/>
          </p:nvSpPr>
          <p:spPr>
            <a:xfrm>
              <a:off x="22137455" y="4912937"/>
              <a:ext cx="428146" cy="338949"/>
            </a:xfrm>
            <a:custGeom>
              <a:avLst/>
              <a:gdLst>
                <a:gd name="connsiteX0" fmla="*/ 428628 w 428145"/>
                <a:gd name="connsiteY0" fmla="*/ 231255 h 338948"/>
                <a:gd name="connsiteX1" fmla="*/ 422384 w 428145"/>
                <a:gd name="connsiteY1" fmla="*/ 242493 h 338948"/>
                <a:gd name="connsiteX2" fmla="*/ 384208 w 428145"/>
                <a:gd name="connsiteY2" fmla="*/ 326695 h 338948"/>
                <a:gd name="connsiteX3" fmla="*/ 372434 w 428145"/>
                <a:gd name="connsiteY3" fmla="*/ 331512 h 338948"/>
                <a:gd name="connsiteX4" fmla="*/ 271641 w 428145"/>
                <a:gd name="connsiteY4" fmla="*/ 289768 h 338948"/>
                <a:gd name="connsiteX5" fmla="*/ 239173 w 428145"/>
                <a:gd name="connsiteY5" fmla="*/ 281918 h 338948"/>
                <a:gd name="connsiteX6" fmla="*/ 196716 w 428145"/>
                <a:gd name="connsiteY6" fmla="*/ 273712 h 338948"/>
                <a:gd name="connsiteX7" fmla="*/ 153722 w 428145"/>
                <a:gd name="connsiteY7" fmla="*/ 258549 h 338948"/>
                <a:gd name="connsiteX8" fmla="*/ 105021 w 428145"/>
                <a:gd name="connsiteY8" fmla="*/ 234466 h 338948"/>
                <a:gd name="connsiteX9" fmla="*/ 104843 w 428145"/>
                <a:gd name="connsiteY9" fmla="*/ 217340 h 338948"/>
                <a:gd name="connsiteX10" fmla="*/ 100918 w 428145"/>
                <a:gd name="connsiteY10" fmla="*/ 198608 h 338948"/>
                <a:gd name="connsiteX11" fmla="*/ 97172 w 428145"/>
                <a:gd name="connsiteY11" fmla="*/ 195219 h 338948"/>
                <a:gd name="connsiteX12" fmla="*/ 93960 w 428145"/>
                <a:gd name="connsiteY12" fmla="*/ 173455 h 338948"/>
                <a:gd name="connsiteX13" fmla="*/ 92890 w 428145"/>
                <a:gd name="connsiteY13" fmla="*/ 160254 h 338948"/>
                <a:gd name="connsiteX14" fmla="*/ 101632 w 428145"/>
                <a:gd name="connsiteY14" fmla="*/ 134565 h 338948"/>
                <a:gd name="connsiteX15" fmla="*/ 120184 w 428145"/>
                <a:gd name="connsiteY15" fmla="*/ 132603 h 338948"/>
                <a:gd name="connsiteX16" fmla="*/ 80938 w 428145"/>
                <a:gd name="connsiteY16" fmla="*/ 114763 h 338948"/>
                <a:gd name="connsiteX17" fmla="*/ 32058 w 428145"/>
                <a:gd name="connsiteY17" fmla="*/ 94248 h 338948"/>
                <a:gd name="connsiteX18" fmla="*/ 19214 w 428145"/>
                <a:gd name="connsiteY18" fmla="*/ 86577 h 338948"/>
                <a:gd name="connsiteX19" fmla="*/ 14397 w 428145"/>
                <a:gd name="connsiteY19" fmla="*/ 70700 h 338948"/>
                <a:gd name="connsiteX20" fmla="*/ 29739 w 428145"/>
                <a:gd name="connsiteY20" fmla="*/ 62672 h 338948"/>
                <a:gd name="connsiteX21" fmla="*/ 54893 w 428145"/>
                <a:gd name="connsiteY21" fmla="*/ 68559 h 338948"/>
                <a:gd name="connsiteX22" fmla="*/ 151760 w 428145"/>
                <a:gd name="connsiteY22" fmla="*/ 105308 h 338948"/>
                <a:gd name="connsiteX23" fmla="*/ 181017 w 428145"/>
                <a:gd name="connsiteY23" fmla="*/ 109055 h 338948"/>
                <a:gd name="connsiteX24" fmla="*/ 178876 w 428145"/>
                <a:gd name="connsiteY24" fmla="*/ 102989 h 338948"/>
                <a:gd name="connsiteX25" fmla="*/ 160858 w 428145"/>
                <a:gd name="connsiteY25" fmla="*/ 65527 h 338948"/>
                <a:gd name="connsiteX26" fmla="*/ 159431 w 428145"/>
                <a:gd name="connsiteY26" fmla="*/ 24496 h 338948"/>
                <a:gd name="connsiteX27" fmla="*/ 172276 w 428145"/>
                <a:gd name="connsiteY27" fmla="*/ 13436 h 338948"/>
                <a:gd name="connsiteX28" fmla="*/ 182444 w 428145"/>
                <a:gd name="connsiteY28" fmla="*/ 26637 h 338948"/>
                <a:gd name="connsiteX29" fmla="*/ 190115 w 428145"/>
                <a:gd name="connsiteY29" fmla="*/ 50185 h 338948"/>
                <a:gd name="connsiteX30" fmla="*/ 217053 w 428145"/>
                <a:gd name="connsiteY30" fmla="*/ 87647 h 338948"/>
                <a:gd name="connsiteX31" fmla="*/ 248807 w 428145"/>
                <a:gd name="connsiteY31" fmla="*/ 127251 h 338948"/>
                <a:gd name="connsiteX32" fmla="*/ 265041 w 428145"/>
                <a:gd name="connsiteY32" fmla="*/ 155616 h 338948"/>
                <a:gd name="connsiteX33" fmla="*/ 319094 w 428145"/>
                <a:gd name="connsiteY33" fmla="*/ 196289 h 338948"/>
                <a:gd name="connsiteX34" fmla="*/ 336041 w 428145"/>
                <a:gd name="connsiteY34" fmla="*/ 201106 h 338948"/>
                <a:gd name="connsiteX35" fmla="*/ 428628 w 428145"/>
                <a:gd name="connsiteY35" fmla="*/ 231255 h 338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28145" h="338948">
                  <a:moveTo>
                    <a:pt x="428628" y="231255"/>
                  </a:moveTo>
                  <a:cubicBezTo>
                    <a:pt x="426666" y="234822"/>
                    <a:pt x="424346" y="238569"/>
                    <a:pt x="422384" y="242493"/>
                  </a:cubicBezTo>
                  <a:cubicBezTo>
                    <a:pt x="409539" y="270501"/>
                    <a:pt x="396517" y="298509"/>
                    <a:pt x="384208" y="326695"/>
                  </a:cubicBezTo>
                  <a:cubicBezTo>
                    <a:pt x="381353" y="333117"/>
                    <a:pt x="378856" y="334188"/>
                    <a:pt x="372434" y="331512"/>
                  </a:cubicBezTo>
                  <a:cubicBezTo>
                    <a:pt x="339074" y="317241"/>
                    <a:pt x="305357" y="303147"/>
                    <a:pt x="271641" y="289768"/>
                  </a:cubicBezTo>
                  <a:cubicBezTo>
                    <a:pt x="261473" y="285486"/>
                    <a:pt x="249877" y="281918"/>
                    <a:pt x="239173" y="281918"/>
                  </a:cubicBezTo>
                  <a:cubicBezTo>
                    <a:pt x="224188" y="281918"/>
                    <a:pt x="210452" y="277815"/>
                    <a:pt x="196716" y="273712"/>
                  </a:cubicBezTo>
                  <a:cubicBezTo>
                    <a:pt x="182266" y="269253"/>
                    <a:pt x="168351" y="262830"/>
                    <a:pt x="153722" y="258549"/>
                  </a:cubicBezTo>
                  <a:cubicBezTo>
                    <a:pt x="135170" y="253019"/>
                    <a:pt x="115724" y="249094"/>
                    <a:pt x="105021" y="234466"/>
                  </a:cubicBezTo>
                  <a:cubicBezTo>
                    <a:pt x="103772" y="232682"/>
                    <a:pt x="104129" y="219124"/>
                    <a:pt x="104843" y="217340"/>
                  </a:cubicBezTo>
                  <a:cubicBezTo>
                    <a:pt x="109303" y="206815"/>
                    <a:pt x="107697" y="203603"/>
                    <a:pt x="100918" y="198608"/>
                  </a:cubicBezTo>
                  <a:cubicBezTo>
                    <a:pt x="99491" y="197717"/>
                    <a:pt x="98242" y="196468"/>
                    <a:pt x="97172" y="195219"/>
                  </a:cubicBezTo>
                  <a:cubicBezTo>
                    <a:pt x="90749" y="188440"/>
                    <a:pt x="89144" y="180769"/>
                    <a:pt x="93960" y="173455"/>
                  </a:cubicBezTo>
                  <a:cubicBezTo>
                    <a:pt x="97528" y="168103"/>
                    <a:pt x="96458" y="164892"/>
                    <a:pt x="92890" y="160254"/>
                  </a:cubicBezTo>
                  <a:cubicBezTo>
                    <a:pt x="85219" y="150264"/>
                    <a:pt x="91107" y="136349"/>
                    <a:pt x="101632" y="134565"/>
                  </a:cubicBezTo>
                  <a:cubicBezTo>
                    <a:pt x="107340" y="133673"/>
                    <a:pt x="112871" y="133316"/>
                    <a:pt x="120184" y="132603"/>
                  </a:cubicBezTo>
                  <a:cubicBezTo>
                    <a:pt x="106270" y="126180"/>
                    <a:pt x="93782" y="120293"/>
                    <a:pt x="80938" y="114763"/>
                  </a:cubicBezTo>
                  <a:cubicBezTo>
                    <a:pt x="64704" y="107628"/>
                    <a:pt x="48292" y="101384"/>
                    <a:pt x="32058" y="94248"/>
                  </a:cubicBezTo>
                  <a:cubicBezTo>
                    <a:pt x="27420" y="92286"/>
                    <a:pt x="23495" y="89253"/>
                    <a:pt x="19214" y="86577"/>
                  </a:cubicBezTo>
                  <a:cubicBezTo>
                    <a:pt x="13326" y="82652"/>
                    <a:pt x="12256" y="76409"/>
                    <a:pt x="14397" y="70700"/>
                  </a:cubicBezTo>
                  <a:cubicBezTo>
                    <a:pt x="16716" y="64456"/>
                    <a:pt x="22781" y="61602"/>
                    <a:pt x="29739" y="62672"/>
                  </a:cubicBezTo>
                  <a:cubicBezTo>
                    <a:pt x="38123" y="64099"/>
                    <a:pt x="46865" y="65527"/>
                    <a:pt x="54893" y="68559"/>
                  </a:cubicBezTo>
                  <a:cubicBezTo>
                    <a:pt x="87182" y="80512"/>
                    <a:pt x="119293" y="93534"/>
                    <a:pt x="151760" y="105308"/>
                  </a:cubicBezTo>
                  <a:cubicBezTo>
                    <a:pt x="160502" y="108520"/>
                    <a:pt x="170670" y="107984"/>
                    <a:pt x="181017" y="109055"/>
                  </a:cubicBezTo>
                  <a:cubicBezTo>
                    <a:pt x="179946" y="106022"/>
                    <a:pt x="179590" y="104416"/>
                    <a:pt x="178876" y="102989"/>
                  </a:cubicBezTo>
                  <a:cubicBezTo>
                    <a:pt x="172811" y="90502"/>
                    <a:pt x="166210" y="78371"/>
                    <a:pt x="160858" y="65527"/>
                  </a:cubicBezTo>
                  <a:cubicBezTo>
                    <a:pt x="155328" y="52325"/>
                    <a:pt x="152474" y="38411"/>
                    <a:pt x="159431" y="24496"/>
                  </a:cubicBezTo>
                  <a:cubicBezTo>
                    <a:pt x="162286" y="18966"/>
                    <a:pt x="165497" y="12722"/>
                    <a:pt x="172276" y="13436"/>
                  </a:cubicBezTo>
                  <a:cubicBezTo>
                    <a:pt x="179055" y="13971"/>
                    <a:pt x="180660" y="20928"/>
                    <a:pt x="182444" y="26637"/>
                  </a:cubicBezTo>
                  <a:cubicBezTo>
                    <a:pt x="185120" y="34486"/>
                    <a:pt x="186012" y="43406"/>
                    <a:pt x="190115" y="50185"/>
                  </a:cubicBezTo>
                  <a:cubicBezTo>
                    <a:pt x="197964" y="63207"/>
                    <a:pt x="207776" y="75338"/>
                    <a:pt x="217053" y="87647"/>
                  </a:cubicBezTo>
                  <a:cubicBezTo>
                    <a:pt x="227399" y="101027"/>
                    <a:pt x="238995" y="113515"/>
                    <a:pt x="248807" y="127251"/>
                  </a:cubicBezTo>
                  <a:cubicBezTo>
                    <a:pt x="255229" y="135992"/>
                    <a:pt x="258440" y="147053"/>
                    <a:pt x="265041" y="155616"/>
                  </a:cubicBezTo>
                  <a:cubicBezTo>
                    <a:pt x="278955" y="174347"/>
                    <a:pt x="296973" y="188618"/>
                    <a:pt x="319094" y="196289"/>
                  </a:cubicBezTo>
                  <a:cubicBezTo>
                    <a:pt x="324802" y="198252"/>
                    <a:pt x="330511" y="199144"/>
                    <a:pt x="336041" y="201106"/>
                  </a:cubicBezTo>
                  <a:cubicBezTo>
                    <a:pt x="366904" y="210918"/>
                    <a:pt x="397409" y="220908"/>
                    <a:pt x="428628" y="231255"/>
                  </a:cubicBezTo>
                  <a:close/>
                </a:path>
              </a:pathLst>
            </a:custGeom>
            <a:solidFill>
              <a:srgbClr val="FED0B5"/>
            </a:solidFill>
            <a:ln w="9525" cap="flat">
              <a:noFill/>
              <a:prstDash val="solid"/>
              <a:miter/>
            </a:ln>
          </p:spPr>
          <p:txBody>
            <a:bodyPr rtlCol="0" anchor="ctr"/>
            <a:lstStyle/>
            <a:p>
              <a:endParaRPr lang="en-US" sz="1000"/>
            </a:p>
          </p:txBody>
        </p:sp>
        <p:sp>
          <p:nvSpPr>
            <p:cNvPr id="242" name="Freeform: Shape 170">
              <a:extLst>
                <a:ext uri="{FF2B5EF4-FFF2-40B4-BE49-F238E27FC236}">
                  <a16:creationId xmlns:a16="http://schemas.microsoft.com/office/drawing/2014/main" id="{A67DE90C-687B-BF28-E914-0F4A3D4DB334}"/>
                </a:ext>
              </a:extLst>
            </p:cNvPr>
            <p:cNvSpPr/>
            <p:nvPr/>
          </p:nvSpPr>
          <p:spPr>
            <a:xfrm>
              <a:off x="23517868" y="7310056"/>
              <a:ext cx="374627" cy="374627"/>
            </a:xfrm>
            <a:custGeom>
              <a:avLst/>
              <a:gdLst>
                <a:gd name="connsiteX0" fmla="*/ 161037 w 374627"/>
                <a:gd name="connsiteY0" fmla="*/ 72089 h 374627"/>
                <a:gd name="connsiteX1" fmla="*/ 29026 w 374627"/>
                <a:gd name="connsiteY1" fmla="*/ 271890 h 374627"/>
                <a:gd name="connsiteX2" fmla="*/ 33842 w 374627"/>
                <a:gd name="connsiteY2" fmla="*/ 367509 h 374627"/>
                <a:gd name="connsiteX3" fmla="*/ 196359 w 374627"/>
                <a:gd name="connsiteY3" fmla="*/ 346459 h 374627"/>
                <a:gd name="connsiteX4" fmla="*/ 290551 w 374627"/>
                <a:gd name="connsiteY4" fmla="*/ 212128 h 374627"/>
                <a:gd name="connsiteX5" fmla="*/ 361731 w 374627"/>
                <a:gd name="connsiteY5" fmla="*/ 119006 h 374627"/>
                <a:gd name="connsiteX6" fmla="*/ 357984 w 374627"/>
                <a:gd name="connsiteY6" fmla="*/ 19641 h 374627"/>
                <a:gd name="connsiteX7" fmla="*/ 161037 w 374627"/>
                <a:gd name="connsiteY7" fmla="*/ 72089 h 37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4627" h="374627">
                  <a:moveTo>
                    <a:pt x="161037" y="72089"/>
                  </a:moveTo>
                  <a:cubicBezTo>
                    <a:pt x="161037" y="72089"/>
                    <a:pt x="45438" y="227826"/>
                    <a:pt x="29026" y="271890"/>
                  </a:cubicBezTo>
                  <a:cubicBezTo>
                    <a:pt x="12613" y="315953"/>
                    <a:pt x="2267" y="348421"/>
                    <a:pt x="33842" y="367509"/>
                  </a:cubicBezTo>
                  <a:cubicBezTo>
                    <a:pt x="65418" y="386597"/>
                    <a:pt x="173346" y="378034"/>
                    <a:pt x="196359" y="346459"/>
                  </a:cubicBezTo>
                  <a:cubicBezTo>
                    <a:pt x="219372" y="314883"/>
                    <a:pt x="265754" y="210165"/>
                    <a:pt x="290551" y="212128"/>
                  </a:cubicBezTo>
                  <a:cubicBezTo>
                    <a:pt x="315348" y="214090"/>
                    <a:pt x="361731" y="158253"/>
                    <a:pt x="361731" y="119006"/>
                  </a:cubicBezTo>
                  <a:cubicBezTo>
                    <a:pt x="361731" y="79759"/>
                    <a:pt x="371364" y="41583"/>
                    <a:pt x="357984" y="19641"/>
                  </a:cubicBezTo>
                  <a:cubicBezTo>
                    <a:pt x="344605" y="-2481"/>
                    <a:pt x="166746" y="38550"/>
                    <a:pt x="161037" y="72089"/>
                  </a:cubicBezTo>
                  <a:close/>
                </a:path>
              </a:pathLst>
            </a:custGeom>
            <a:solidFill>
              <a:srgbClr val="26262E"/>
            </a:solidFill>
            <a:ln w="9525" cap="flat">
              <a:noFill/>
              <a:prstDash val="solid"/>
              <a:miter/>
            </a:ln>
          </p:spPr>
          <p:txBody>
            <a:bodyPr rtlCol="0" anchor="ctr"/>
            <a:lstStyle/>
            <a:p>
              <a:endParaRPr lang="en-US" sz="1000"/>
            </a:p>
          </p:txBody>
        </p:sp>
        <p:sp>
          <p:nvSpPr>
            <p:cNvPr id="243" name="Freeform: Shape 171">
              <a:extLst>
                <a:ext uri="{FF2B5EF4-FFF2-40B4-BE49-F238E27FC236}">
                  <a16:creationId xmlns:a16="http://schemas.microsoft.com/office/drawing/2014/main" id="{B0B356AF-9314-0C05-027C-4CA41E0291E0}"/>
                </a:ext>
              </a:extLst>
            </p:cNvPr>
            <p:cNvSpPr/>
            <p:nvPr/>
          </p:nvSpPr>
          <p:spPr>
            <a:xfrm>
              <a:off x="23134509" y="7129848"/>
              <a:ext cx="463824" cy="321109"/>
            </a:xfrm>
            <a:custGeom>
              <a:avLst/>
              <a:gdLst>
                <a:gd name="connsiteX0" fmla="*/ 458410 w 463824"/>
                <a:gd name="connsiteY0" fmla="*/ 106906 h 321109"/>
                <a:gd name="connsiteX1" fmla="*/ 380808 w 463824"/>
                <a:gd name="connsiteY1" fmla="*/ 161851 h 321109"/>
                <a:gd name="connsiteX2" fmla="*/ 223286 w 463824"/>
                <a:gd name="connsiteY2" fmla="*/ 274596 h 321109"/>
                <a:gd name="connsiteX3" fmla="*/ 22058 w 463824"/>
                <a:gd name="connsiteY3" fmla="*/ 306172 h 321109"/>
                <a:gd name="connsiteX4" fmla="*/ 43822 w 463824"/>
                <a:gd name="connsiteY4" fmla="*/ 210553 h 321109"/>
                <a:gd name="connsiteX5" fmla="*/ 210621 w 463824"/>
                <a:gd name="connsiteY5" fmla="*/ 73546 h 321109"/>
                <a:gd name="connsiteX6" fmla="*/ 432364 w 463824"/>
                <a:gd name="connsiteY6" fmla="*/ 18601 h 321109"/>
                <a:gd name="connsiteX7" fmla="*/ 458410 w 463824"/>
                <a:gd name="connsiteY7" fmla="*/ 106906 h 321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3824" h="321109">
                  <a:moveTo>
                    <a:pt x="458410" y="106906"/>
                  </a:moveTo>
                  <a:cubicBezTo>
                    <a:pt x="461085" y="134735"/>
                    <a:pt x="410600" y="161851"/>
                    <a:pt x="380808" y="161851"/>
                  </a:cubicBezTo>
                  <a:cubicBezTo>
                    <a:pt x="351017" y="161851"/>
                    <a:pt x="304278" y="208769"/>
                    <a:pt x="223286" y="274596"/>
                  </a:cubicBezTo>
                  <a:cubicBezTo>
                    <a:pt x="141939" y="340424"/>
                    <a:pt x="44714" y="320622"/>
                    <a:pt x="22058" y="306172"/>
                  </a:cubicBezTo>
                  <a:cubicBezTo>
                    <a:pt x="-420" y="291722"/>
                    <a:pt x="25804" y="243020"/>
                    <a:pt x="43822" y="210553"/>
                  </a:cubicBezTo>
                  <a:cubicBezTo>
                    <a:pt x="61840" y="178085"/>
                    <a:pt x="210621" y="73546"/>
                    <a:pt x="210621" y="73546"/>
                  </a:cubicBezTo>
                  <a:cubicBezTo>
                    <a:pt x="219540" y="39295"/>
                    <a:pt x="414168" y="-1201"/>
                    <a:pt x="432364" y="18601"/>
                  </a:cubicBezTo>
                  <a:cubicBezTo>
                    <a:pt x="450204" y="38402"/>
                    <a:pt x="455555" y="79076"/>
                    <a:pt x="458410" y="106906"/>
                  </a:cubicBezTo>
                  <a:close/>
                </a:path>
              </a:pathLst>
            </a:custGeom>
            <a:solidFill>
              <a:srgbClr val="26262E"/>
            </a:solidFill>
            <a:ln w="9525" cap="flat">
              <a:noFill/>
              <a:prstDash val="solid"/>
              <a:miter/>
            </a:ln>
          </p:spPr>
          <p:txBody>
            <a:bodyPr rtlCol="0" anchor="ctr"/>
            <a:lstStyle/>
            <a:p>
              <a:endParaRPr lang="en-US" sz="1000"/>
            </a:p>
          </p:txBody>
        </p:sp>
        <p:sp>
          <p:nvSpPr>
            <p:cNvPr id="244" name="Freeform: Shape 172">
              <a:extLst>
                <a:ext uri="{FF2B5EF4-FFF2-40B4-BE49-F238E27FC236}">
                  <a16:creationId xmlns:a16="http://schemas.microsoft.com/office/drawing/2014/main" id="{0CA9547A-E9F9-2A7D-BD7D-3CB0E2CB1088}"/>
                </a:ext>
              </a:extLst>
            </p:cNvPr>
            <p:cNvSpPr/>
            <p:nvPr/>
          </p:nvSpPr>
          <p:spPr>
            <a:xfrm>
              <a:off x="23141225" y="5564789"/>
              <a:ext cx="445985" cy="1659064"/>
            </a:xfrm>
            <a:custGeom>
              <a:avLst/>
              <a:gdLst>
                <a:gd name="connsiteX0" fmla="*/ 398176 w 445985"/>
                <a:gd name="connsiteY0" fmla="*/ 1062571 h 1659064"/>
                <a:gd name="connsiteX1" fmla="*/ 382834 w 445985"/>
                <a:gd name="connsiteY1" fmla="*/ 829589 h 1659064"/>
                <a:gd name="connsiteX2" fmla="*/ 371417 w 445985"/>
                <a:gd name="connsiteY2" fmla="*/ 144734 h 1659064"/>
                <a:gd name="connsiteX3" fmla="*/ 138434 w 445985"/>
                <a:gd name="connsiteY3" fmla="*/ 21642 h 1659064"/>
                <a:gd name="connsiteX4" fmla="*/ 138434 w 445985"/>
                <a:gd name="connsiteY4" fmla="*/ 174169 h 1659064"/>
                <a:gd name="connsiteX5" fmla="*/ 13380 w 445985"/>
                <a:gd name="connsiteY5" fmla="*/ 174169 h 1659064"/>
                <a:gd name="connsiteX6" fmla="*/ 62260 w 445985"/>
                <a:gd name="connsiteY6" fmla="*/ 536130 h 1659064"/>
                <a:gd name="connsiteX7" fmla="*/ 156630 w 445985"/>
                <a:gd name="connsiteY7" fmla="*/ 1166396 h 1659064"/>
                <a:gd name="connsiteX8" fmla="*/ 201586 w 445985"/>
                <a:gd name="connsiteY8" fmla="*/ 1644492 h 1659064"/>
                <a:gd name="connsiteX9" fmla="*/ 439563 w 445985"/>
                <a:gd name="connsiteY9" fmla="*/ 1596683 h 1659064"/>
                <a:gd name="connsiteX10" fmla="*/ 398176 w 445985"/>
                <a:gd name="connsiteY10" fmla="*/ 1062571 h 165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5985" h="1659064">
                  <a:moveTo>
                    <a:pt x="398176" y="1062571"/>
                  </a:moveTo>
                  <a:cubicBezTo>
                    <a:pt x="359107" y="988716"/>
                    <a:pt x="382834" y="865981"/>
                    <a:pt x="382834" y="829589"/>
                  </a:cubicBezTo>
                  <a:cubicBezTo>
                    <a:pt x="382834" y="829589"/>
                    <a:pt x="441704" y="391452"/>
                    <a:pt x="371417" y="144734"/>
                  </a:cubicBezTo>
                  <a:cubicBezTo>
                    <a:pt x="333062" y="9689"/>
                    <a:pt x="226917" y="1483"/>
                    <a:pt x="138434" y="21642"/>
                  </a:cubicBezTo>
                  <a:lnTo>
                    <a:pt x="138434" y="174169"/>
                  </a:lnTo>
                  <a:lnTo>
                    <a:pt x="13380" y="174169"/>
                  </a:lnTo>
                  <a:cubicBezTo>
                    <a:pt x="25154" y="294585"/>
                    <a:pt x="46026" y="487428"/>
                    <a:pt x="62260" y="536130"/>
                  </a:cubicBezTo>
                  <a:cubicBezTo>
                    <a:pt x="86343" y="608380"/>
                    <a:pt x="108464" y="1029925"/>
                    <a:pt x="156630" y="1166396"/>
                  </a:cubicBezTo>
                  <a:cubicBezTo>
                    <a:pt x="204797" y="1302868"/>
                    <a:pt x="201586" y="1644492"/>
                    <a:pt x="201586" y="1644492"/>
                  </a:cubicBezTo>
                  <a:cubicBezTo>
                    <a:pt x="201586" y="1644492"/>
                    <a:pt x="442418" y="1666435"/>
                    <a:pt x="439563" y="1596683"/>
                  </a:cubicBezTo>
                  <a:cubicBezTo>
                    <a:pt x="437065" y="1526752"/>
                    <a:pt x="437244" y="1136426"/>
                    <a:pt x="398176" y="1062571"/>
                  </a:cubicBezTo>
                  <a:close/>
                </a:path>
              </a:pathLst>
            </a:custGeom>
            <a:solidFill>
              <a:srgbClr val="474756"/>
            </a:solidFill>
            <a:ln w="9525" cap="flat">
              <a:noFill/>
              <a:prstDash val="solid"/>
              <a:miter/>
            </a:ln>
          </p:spPr>
          <p:txBody>
            <a:bodyPr rtlCol="0" anchor="ctr"/>
            <a:lstStyle/>
            <a:p>
              <a:endParaRPr lang="en-US" sz="1000"/>
            </a:p>
          </p:txBody>
        </p:sp>
        <p:sp>
          <p:nvSpPr>
            <p:cNvPr id="245" name="Freeform: Shape 173">
              <a:extLst>
                <a:ext uri="{FF2B5EF4-FFF2-40B4-BE49-F238E27FC236}">
                  <a16:creationId xmlns:a16="http://schemas.microsoft.com/office/drawing/2014/main" id="{1BDFDE6E-667C-D3AE-4A7F-7449740F1988}"/>
                </a:ext>
              </a:extLst>
            </p:cNvPr>
            <p:cNvSpPr/>
            <p:nvPr/>
          </p:nvSpPr>
          <p:spPr>
            <a:xfrm>
              <a:off x="23420234" y="5774464"/>
              <a:ext cx="463824" cy="1676904"/>
            </a:xfrm>
            <a:custGeom>
              <a:avLst/>
              <a:gdLst>
                <a:gd name="connsiteX0" fmla="*/ 220673 w 463824"/>
                <a:gd name="connsiteY0" fmla="*/ 1669405 h 1676903"/>
                <a:gd name="connsiteX1" fmla="*/ 463289 w 463824"/>
                <a:gd name="connsiteY1" fmla="*/ 1577354 h 1676903"/>
                <a:gd name="connsiteX2" fmla="*/ 407452 w 463824"/>
                <a:gd name="connsiteY2" fmla="*/ 1062687 h 1676903"/>
                <a:gd name="connsiteX3" fmla="*/ 392110 w 463824"/>
                <a:gd name="connsiteY3" fmla="*/ 829705 h 1676903"/>
                <a:gd name="connsiteX4" fmla="*/ 380693 w 463824"/>
                <a:gd name="connsiteY4" fmla="*/ 144850 h 1676903"/>
                <a:gd name="connsiteX5" fmla="*/ 13380 w 463824"/>
                <a:gd name="connsiteY5" fmla="*/ 74563 h 1676903"/>
                <a:gd name="connsiteX6" fmla="*/ 71536 w 463824"/>
                <a:gd name="connsiteY6" fmla="*/ 536247 h 1676903"/>
                <a:gd name="connsiteX7" fmla="*/ 165906 w 463824"/>
                <a:gd name="connsiteY7" fmla="*/ 1166513 h 1676903"/>
                <a:gd name="connsiteX8" fmla="*/ 220673 w 463824"/>
                <a:gd name="connsiteY8" fmla="*/ 1669405 h 1676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3824" h="1676903">
                  <a:moveTo>
                    <a:pt x="220673" y="1669405"/>
                  </a:moveTo>
                  <a:cubicBezTo>
                    <a:pt x="220673" y="1669405"/>
                    <a:pt x="466144" y="1647106"/>
                    <a:pt x="463289" y="1577354"/>
                  </a:cubicBezTo>
                  <a:cubicBezTo>
                    <a:pt x="460435" y="1507602"/>
                    <a:pt x="446520" y="1136543"/>
                    <a:pt x="407452" y="1062687"/>
                  </a:cubicBezTo>
                  <a:cubicBezTo>
                    <a:pt x="368384" y="988832"/>
                    <a:pt x="392110" y="866097"/>
                    <a:pt x="392110" y="829705"/>
                  </a:cubicBezTo>
                  <a:cubicBezTo>
                    <a:pt x="392110" y="829705"/>
                    <a:pt x="450980" y="391569"/>
                    <a:pt x="380693" y="144850"/>
                  </a:cubicBezTo>
                  <a:cubicBezTo>
                    <a:pt x="310406" y="-102047"/>
                    <a:pt x="13380" y="74563"/>
                    <a:pt x="13380" y="74563"/>
                  </a:cubicBezTo>
                  <a:cubicBezTo>
                    <a:pt x="13380" y="74563"/>
                    <a:pt x="47453" y="463997"/>
                    <a:pt x="71536" y="536247"/>
                  </a:cubicBezTo>
                  <a:cubicBezTo>
                    <a:pt x="95619" y="608496"/>
                    <a:pt x="117740" y="1030041"/>
                    <a:pt x="165906" y="1166513"/>
                  </a:cubicBezTo>
                  <a:cubicBezTo>
                    <a:pt x="214251" y="1302806"/>
                    <a:pt x="220673" y="1669405"/>
                    <a:pt x="220673" y="1669405"/>
                  </a:cubicBezTo>
                  <a:close/>
                </a:path>
              </a:pathLst>
            </a:custGeom>
            <a:solidFill>
              <a:srgbClr val="4C4C5E"/>
            </a:solidFill>
            <a:ln w="9525" cap="flat">
              <a:noFill/>
              <a:prstDash val="solid"/>
              <a:miter/>
            </a:ln>
          </p:spPr>
          <p:txBody>
            <a:bodyPr rtlCol="0" anchor="ctr"/>
            <a:lstStyle/>
            <a:p>
              <a:endParaRPr lang="en-US" sz="1000"/>
            </a:p>
          </p:txBody>
        </p:sp>
        <p:sp>
          <p:nvSpPr>
            <p:cNvPr id="246" name="Freeform: Shape 174">
              <a:extLst>
                <a:ext uri="{FF2B5EF4-FFF2-40B4-BE49-F238E27FC236}">
                  <a16:creationId xmlns:a16="http://schemas.microsoft.com/office/drawing/2014/main" id="{69D68A83-8CDE-90AB-BEAE-88BC1DFABA34}"/>
                </a:ext>
              </a:extLst>
            </p:cNvPr>
            <p:cNvSpPr/>
            <p:nvPr/>
          </p:nvSpPr>
          <p:spPr>
            <a:xfrm>
              <a:off x="22433180" y="4813271"/>
              <a:ext cx="838452" cy="606540"/>
            </a:xfrm>
            <a:custGeom>
              <a:avLst/>
              <a:gdLst>
                <a:gd name="connsiteX0" fmla="*/ 61189 w 838451"/>
                <a:gd name="connsiteY0" fmla="*/ 292388 h 606539"/>
                <a:gd name="connsiteX1" fmla="*/ 381406 w 838451"/>
                <a:gd name="connsiteY1" fmla="*/ 399424 h 606539"/>
                <a:gd name="connsiteX2" fmla="*/ 841306 w 838451"/>
                <a:gd name="connsiteY2" fmla="*/ 13380 h 606539"/>
                <a:gd name="connsiteX3" fmla="*/ 713754 w 838451"/>
                <a:gd name="connsiteY3" fmla="*/ 399424 h 606539"/>
                <a:gd name="connsiteX4" fmla="*/ 406738 w 838451"/>
                <a:gd name="connsiteY4" fmla="*/ 593874 h 606539"/>
                <a:gd name="connsiteX5" fmla="*/ 13380 w 838451"/>
                <a:gd name="connsiteY5" fmla="*/ 423686 h 606539"/>
                <a:gd name="connsiteX6" fmla="*/ 61189 w 838451"/>
                <a:gd name="connsiteY6" fmla="*/ 292388 h 606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8451" h="606539">
                  <a:moveTo>
                    <a:pt x="61189" y="292388"/>
                  </a:moveTo>
                  <a:lnTo>
                    <a:pt x="381406" y="399424"/>
                  </a:lnTo>
                  <a:cubicBezTo>
                    <a:pt x="381406" y="399424"/>
                    <a:pt x="717322" y="38533"/>
                    <a:pt x="841306" y="13380"/>
                  </a:cubicBezTo>
                  <a:cubicBezTo>
                    <a:pt x="841306" y="13380"/>
                    <a:pt x="744795" y="383904"/>
                    <a:pt x="713754" y="399424"/>
                  </a:cubicBezTo>
                  <a:cubicBezTo>
                    <a:pt x="682714" y="414945"/>
                    <a:pt x="505211" y="602258"/>
                    <a:pt x="406738" y="593874"/>
                  </a:cubicBezTo>
                  <a:cubicBezTo>
                    <a:pt x="308086" y="585489"/>
                    <a:pt x="13380" y="449018"/>
                    <a:pt x="13380" y="423686"/>
                  </a:cubicBezTo>
                  <a:cubicBezTo>
                    <a:pt x="13380" y="398354"/>
                    <a:pt x="61189" y="292388"/>
                    <a:pt x="61189" y="292388"/>
                  </a:cubicBezTo>
                  <a:close/>
                </a:path>
              </a:pathLst>
            </a:custGeom>
            <a:solidFill>
              <a:srgbClr val="545466"/>
            </a:solidFill>
            <a:ln w="9525" cap="flat">
              <a:noFill/>
              <a:prstDash val="solid"/>
              <a:miter/>
            </a:ln>
          </p:spPr>
          <p:txBody>
            <a:bodyPr rtlCol="0" anchor="ctr"/>
            <a:lstStyle/>
            <a:p>
              <a:endParaRPr lang="en-US" sz="1000"/>
            </a:p>
          </p:txBody>
        </p:sp>
        <p:sp>
          <p:nvSpPr>
            <p:cNvPr id="247" name="Freeform: Shape 175">
              <a:extLst>
                <a:ext uri="{FF2B5EF4-FFF2-40B4-BE49-F238E27FC236}">
                  <a16:creationId xmlns:a16="http://schemas.microsoft.com/office/drawing/2014/main" id="{6932DEBE-6737-D7F5-9B74-D5C78DB72E3F}"/>
                </a:ext>
              </a:extLst>
            </p:cNvPr>
            <p:cNvSpPr/>
            <p:nvPr/>
          </p:nvSpPr>
          <p:spPr>
            <a:xfrm>
              <a:off x="23191666" y="4803223"/>
              <a:ext cx="553021" cy="1052525"/>
            </a:xfrm>
            <a:custGeom>
              <a:avLst/>
              <a:gdLst>
                <a:gd name="connsiteX0" fmla="*/ 21274 w 553021"/>
                <a:gd name="connsiteY0" fmla="*/ 974803 h 1052524"/>
                <a:gd name="connsiteX1" fmla="*/ 413919 w 553021"/>
                <a:gd name="connsiteY1" fmla="*/ 1027429 h 1052524"/>
                <a:gd name="connsiteX2" fmla="*/ 552888 w 553021"/>
                <a:gd name="connsiteY2" fmla="*/ 89790 h 1052524"/>
                <a:gd name="connsiteX3" fmla="*/ 213404 w 553021"/>
                <a:gd name="connsiteY3" fmla="*/ 29136 h 1052524"/>
                <a:gd name="connsiteX4" fmla="*/ 43751 w 553021"/>
                <a:gd name="connsiteY4" fmla="*/ 358273 h 1052524"/>
                <a:gd name="connsiteX5" fmla="*/ 21274 w 553021"/>
                <a:gd name="connsiteY5" fmla="*/ 974803 h 105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021" h="1052524">
                  <a:moveTo>
                    <a:pt x="21274" y="974803"/>
                  </a:moveTo>
                  <a:cubicBezTo>
                    <a:pt x="21274" y="974803"/>
                    <a:pt x="293681" y="1080055"/>
                    <a:pt x="413919" y="1027429"/>
                  </a:cubicBezTo>
                  <a:cubicBezTo>
                    <a:pt x="534156" y="974803"/>
                    <a:pt x="552888" y="89790"/>
                    <a:pt x="552888" y="89790"/>
                  </a:cubicBezTo>
                  <a:cubicBezTo>
                    <a:pt x="552888" y="89790"/>
                    <a:pt x="282977" y="-28307"/>
                    <a:pt x="213404" y="29136"/>
                  </a:cubicBezTo>
                  <a:cubicBezTo>
                    <a:pt x="143830" y="86758"/>
                    <a:pt x="51244" y="266044"/>
                    <a:pt x="43751" y="358273"/>
                  </a:cubicBezTo>
                  <a:cubicBezTo>
                    <a:pt x="36259" y="450681"/>
                    <a:pt x="-3166" y="935378"/>
                    <a:pt x="21274" y="974803"/>
                  </a:cubicBezTo>
                  <a:close/>
                </a:path>
              </a:pathLst>
            </a:custGeom>
            <a:solidFill>
              <a:srgbClr val="E7F1F7"/>
            </a:solidFill>
            <a:ln w="9525" cap="flat">
              <a:noFill/>
              <a:prstDash val="solid"/>
              <a:miter/>
            </a:ln>
          </p:spPr>
          <p:txBody>
            <a:bodyPr rtlCol="0" anchor="ctr"/>
            <a:lstStyle/>
            <a:p>
              <a:endParaRPr lang="en-US" sz="1000"/>
            </a:p>
          </p:txBody>
        </p:sp>
        <p:sp>
          <p:nvSpPr>
            <p:cNvPr id="248" name="Freeform: Shape 176">
              <a:extLst>
                <a:ext uri="{FF2B5EF4-FFF2-40B4-BE49-F238E27FC236}">
                  <a16:creationId xmlns:a16="http://schemas.microsoft.com/office/drawing/2014/main" id="{B77EBE39-9252-FDFB-3222-D84DEF369D45}"/>
                </a:ext>
              </a:extLst>
            </p:cNvPr>
            <p:cNvSpPr/>
            <p:nvPr/>
          </p:nvSpPr>
          <p:spPr>
            <a:xfrm>
              <a:off x="23091219" y="4807557"/>
              <a:ext cx="321109" cy="1284437"/>
            </a:xfrm>
            <a:custGeom>
              <a:avLst/>
              <a:gdLst>
                <a:gd name="connsiteX0" fmla="*/ 320274 w 321109"/>
                <a:gd name="connsiteY0" fmla="*/ 26586 h 1284436"/>
                <a:gd name="connsiteX1" fmla="*/ 143842 w 321109"/>
                <a:gd name="connsiteY1" fmla="*/ 691461 h 1284436"/>
                <a:gd name="connsiteX2" fmla="*/ 143842 w 321109"/>
                <a:gd name="connsiteY2" fmla="*/ 691639 h 1284436"/>
                <a:gd name="connsiteX3" fmla="*/ 139917 w 321109"/>
                <a:gd name="connsiteY3" fmla="*/ 1182580 h 1284436"/>
                <a:gd name="connsiteX4" fmla="*/ 92643 w 321109"/>
                <a:gd name="connsiteY4" fmla="*/ 1273560 h 1284436"/>
                <a:gd name="connsiteX5" fmla="*/ 79620 w 321109"/>
                <a:gd name="connsiteY5" fmla="*/ 1268209 h 1284436"/>
                <a:gd name="connsiteX6" fmla="*/ 16112 w 321109"/>
                <a:gd name="connsiteY6" fmla="*/ 1125672 h 1284436"/>
                <a:gd name="connsiteX7" fmla="*/ 76230 w 321109"/>
                <a:gd name="connsiteY7" fmla="*/ 498795 h 1284436"/>
                <a:gd name="connsiteX8" fmla="*/ 136350 w 321109"/>
                <a:gd name="connsiteY8" fmla="*/ 52632 h 1284436"/>
                <a:gd name="connsiteX9" fmla="*/ 274426 w 321109"/>
                <a:gd name="connsiteY9" fmla="*/ 16775 h 1284436"/>
                <a:gd name="connsiteX10" fmla="*/ 320274 w 321109"/>
                <a:gd name="connsiteY10" fmla="*/ 26586 h 1284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1109" h="1284436">
                  <a:moveTo>
                    <a:pt x="320274" y="26586"/>
                  </a:moveTo>
                  <a:cubicBezTo>
                    <a:pt x="231433" y="76180"/>
                    <a:pt x="176131" y="398003"/>
                    <a:pt x="143842" y="691461"/>
                  </a:cubicBezTo>
                  <a:cubicBezTo>
                    <a:pt x="143663" y="691639"/>
                    <a:pt x="143842" y="691639"/>
                    <a:pt x="143842" y="691639"/>
                  </a:cubicBezTo>
                  <a:cubicBezTo>
                    <a:pt x="116012" y="945315"/>
                    <a:pt x="139917" y="1165811"/>
                    <a:pt x="139917" y="1182580"/>
                  </a:cubicBezTo>
                  <a:cubicBezTo>
                    <a:pt x="139917" y="1218972"/>
                    <a:pt x="114585" y="1277307"/>
                    <a:pt x="92643" y="1273560"/>
                  </a:cubicBezTo>
                  <a:cubicBezTo>
                    <a:pt x="89432" y="1273025"/>
                    <a:pt x="84972" y="1271063"/>
                    <a:pt x="79620" y="1268209"/>
                  </a:cubicBezTo>
                  <a:cubicBezTo>
                    <a:pt x="29670" y="1240201"/>
                    <a:pt x="4695" y="1181866"/>
                    <a:pt x="16112" y="1125672"/>
                  </a:cubicBezTo>
                  <a:cubicBezTo>
                    <a:pt x="49650" y="959587"/>
                    <a:pt x="106379" y="580500"/>
                    <a:pt x="76230" y="498795"/>
                  </a:cubicBezTo>
                  <a:cubicBezTo>
                    <a:pt x="38054" y="395148"/>
                    <a:pt x="94427" y="121849"/>
                    <a:pt x="136350" y="52632"/>
                  </a:cubicBezTo>
                  <a:cubicBezTo>
                    <a:pt x="162752" y="9103"/>
                    <a:pt x="229114" y="10174"/>
                    <a:pt x="274426" y="16775"/>
                  </a:cubicBezTo>
                  <a:cubicBezTo>
                    <a:pt x="300829" y="20878"/>
                    <a:pt x="320274" y="26586"/>
                    <a:pt x="320274" y="26586"/>
                  </a:cubicBezTo>
                  <a:close/>
                </a:path>
              </a:pathLst>
            </a:custGeom>
            <a:solidFill>
              <a:srgbClr val="616173"/>
            </a:solidFill>
            <a:ln w="9525" cap="flat">
              <a:noFill/>
              <a:prstDash val="solid"/>
              <a:miter/>
            </a:ln>
          </p:spPr>
          <p:txBody>
            <a:bodyPr rtlCol="0" anchor="ctr"/>
            <a:lstStyle/>
            <a:p>
              <a:endParaRPr lang="en-US" sz="1000"/>
            </a:p>
          </p:txBody>
        </p:sp>
        <p:sp>
          <p:nvSpPr>
            <p:cNvPr id="249" name="Freeform: Shape 177">
              <a:extLst>
                <a:ext uri="{FF2B5EF4-FFF2-40B4-BE49-F238E27FC236}">
                  <a16:creationId xmlns:a16="http://schemas.microsoft.com/office/drawing/2014/main" id="{DCAD387E-6C3B-40F3-C024-8214DB7BF7DB}"/>
                </a:ext>
              </a:extLst>
            </p:cNvPr>
            <p:cNvSpPr/>
            <p:nvPr/>
          </p:nvSpPr>
          <p:spPr>
            <a:xfrm>
              <a:off x="23191678" y="4811130"/>
              <a:ext cx="231912" cy="695737"/>
            </a:xfrm>
            <a:custGeom>
              <a:avLst/>
              <a:gdLst>
                <a:gd name="connsiteX0" fmla="*/ 219815 w 231912"/>
                <a:gd name="connsiteY0" fmla="*/ 23013 h 695736"/>
                <a:gd name="connsiteX1" fmla="*/ 43383 w 231912"/>
                <a:gd name="connsiteY1" fmla="*/ 687888 h 695736"/>
                <a:gd name="connsiteX2" fmla="*/ 21083 w 231912"/>
                <a:gd name="connsiteY2" fmla="*/ 240118 h 695736"/>
                <a:gd name="connsiteX3" fmla="*/ 82986 w 231912"/>
                <a:gd name="connsiteY3" fmla="*/ 240118 h 695736"/>
                <a:gd name="connsiteX4" fmla="*/ 52659 w 231912"/>
                <a:gd name="connsiteY4" fmla="*/ 185530 h 695736"/>
                <a:gd name="connsiteX5" fmla="*/ 173967 w 231912"/>
                <a:gd name="connsiteY5" fmla="*/ 13380 h 695736"/>
                <a:gd name="connsiteX6" fmla="*/ 219815 w 231912"/>
                <a:gd name="connsiteY6" fmla="*/ 23013 h 69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1912" h="695736">
                  <a:moveTo>
                    <a:pt x="219815" y="23013"/>
                  </a:moveTo>
                  <a:cubicBezTo>
                    <a:pt x="130974" y="72607"/>
                    <a:pt x="75672" y="394429"/>
                    <a:pt x="43383" y="687888"/>
                  </a:cubicBezTo>
                  <a:cubicBezTo>
                    <a:pt x="-6746" y="599939"/>
                    <a:pt x="21083" y="240118"/>
                    <a:pt x="21083" y="240118"/>
                  </a:cubicBezTo>
                  <a:lnTo>
                    <a:pt x="82986" y="240118"/>
                  </a:lnTo>
                  <a:lnTo>
                    <a:pt x="52659" y="185530"/>
                  </a:lnTo>
                  <a:cubicBezTo>
                    <a:pt x="73353" y="127552"/>
                    <a:pt x="130260" y="58870"/>
                    <a:pt x="173967" y="13380"/>
                  </a:cubicBezTo>
                  <a:cubicBezTo>
                    <a:pt x="200370" y="17304"/>
                    <a:pt x="219815" y="23013"/>
                    <a:pt x="219815" y="23013"/>
                  </a:cubicBezTo>
                  <a:close/>
                </a:path>
              </a:pathLst>
            </a:custGeom>
            <a:solidFill>
              <a:srgbClr val="545466"/>
            </a:solidFill>
            <a:ln w="9525" cap="flat">
              <a:noFill/>
              <a:prstDash val="solid"/>
              <a:miter/>
            </a:ln>
          </p:spPr>
          <p:txBody>
            <a:bodyPr rtlCol="0" anchor="ctr"/>
            <a:lstStyle/>
            <a:p>
              <a:endParaRPr lang="en-US" sz="1000"/>
            </a:p>
          </p:txBody>
        </p:sp>
        <p:sp>
          <p:nvSpPr>
            <p:cNvPr id="250" name="Freeform: Shape 178">
              <a:extLst>
                <a:ext uri="{FF2B5EF4-FFF2-40B4-BE49-F238E27FC236}">
                  <a16:creationId xmlns:a16="http://schemas.microsoft.com/office/drawing/2014/main" id="{B5788F3F-64C9-4693-0CE9-F764196AAE75}"/>
                </a:ext>
              </a:extLst>
            </p:cNvPr>
            <p:cNvSpPr/>
            <p:nvPr/>
          </p:nvSpPr>
          <p:spPr>
            <a:xfrm>
              <a:off x="23409426" y="4629953"/>
              <a:ext cx="214073" cy="356788"/>
            </a:xfrm>
            <a:custGeom>
              <a:avLst/>
              <a:gdLst>
                <a:gd name="connsiteX0" fmla="*/ 201689 w 214072"/>
                <a:gd name="connsiteY0" fmla="*/ 228273 h 356788"/>
                <a:gd name="connsiteX1" fmla="*/ 21868 w 214072"/>
                <a:gd name="connsiteY1" fmla="*/ 358323 h 356788"/>
                <a:gd name="connsiteX2" fmla="*/ 21154 w 214072"/>
                <a:gd name="connsiteY2" fmla="*/ 92515 h 356788"/>
                <a:gd name="connsiteX3" fmla="*/ 211857 w 214072"/>
                <a:gd name="connsiteY3" fmla="*/ 23299 h 356788"/>
                <a:gd name="connsiteX4" fmla="*/ 201689 w 214072"/>
                <a:gd name="connsiteY4" fmla="*/ 228273 h 356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072" h="356788">
                  <a:moveTo>
                    <a:pt x="201689" y="228273"/>
                  </a:moveTo>
                  <a:cubicBezTo>
                    <a:pt x="117844" y="347262"/>
                    <a:pt x="21868" y="358323"/>
                    <a:pt x="21868" y="358323"/>
                  </a:cubicBezTo>
                  <a:cubicBezTo>
                    <a:pt x="1709" y="341375"/>
                    <a:pt x="24187" y="147283"/>
                    <a:pt x="21154" y="92515"/>
                  </a:cubicBezTo>
                  <a:cubicBezTo>
                    <a:pt x="18300" y="38640"/>
                    <a:pt x="214177" y="-7564"/>
                    <a:pt x="211857" y="23299"/>
                  </a:cubicBezTo>
                  <a:cubicBezTo>
                    <a:pt x="209360" y="54339"/>
                    <a:pt x="201689" y="228273"/>
                    <a:pt x="201689" y="228273"/>
                  </a:cubicBezTo>
                  <a:close/>
                </a:path>
              </a:pathLst>
            </a:custGeom>
            <a:solidFill>
              <a:srgbClr val="F2C0A7"/>
            </a:solidFill>
            <a:ln w="9525" cap="flat">
              <a:noFill/>
              <a:prstDash val="solid"/>
              <a:miter/>
            </a:ln>
          </p:spPr>
          <p:txBody>
            <a:bodyPr rtlCol="0" anchor="ctr"/>
            <a:lstStyle/>
            <a:p>
              <a:endParaRPr lang="en-US" sz="1000"/>
            </a:p>
          </p:txBody>
        </p:sp>
        <p:sp>
          <p:nvSpPr>
            <p:cNvPr id="251" name="Freeform: Shape 179">
              <a:extLst>
                <a:ext uri="{FF2B5EF4-FFF2-40B4-BE49-F238E27FC236}">
                  <a16:creationId xmlns:a16="http://schemas.microsoft.com/office/drawing/2014/main" id="{76B620AC-36BF-F4A8-619F-D7FD48E5BA76}"/>
                </a:ext>
              </a:extLst>
            </p:cNvPr>
            <p:cNvSpPr/>
            <p:nvPr/>
          </p:nvSpPr>
          <p:spPr>
            <a:xfrm>
              <a:off x="23423445" y="4831824"/>
              <a:ext cx="249752" cy="249752"/>
            </a:xfrm>
            <a:custGeom>
              <a:avLst/>
              <a:gdLst>
                <a:gd name="connsiteX0" fmla="*/ 241189 w 249751"/>
                <a:gd name="connsiteY0" fmla="*/ 30149 h 249751"/>
                <a:gd name="connsiteX1" fmla="*/ 45669 w 249751"/>
                <a:gd name="connsiteY1" fmla="*/ 237978 h 249751"/>
                <a:gd name="connsiteX2" fmla="*/ 13380 w 249751"/>
                <a:gd name="connsiteY2" fmla="*/ 156273 h 249751"/>
                <a:gd name="connsiteX3" fmla="*/ 190882 w 249751"/>
                <a:gd name="connsiteY3" fmla="*/ 13380 h 249751"/>
                <a:gd name="connsiteX4" fmla="*/ 241189 w 249751"/>
                <a:gd name="connsiteY4" fmla="*/ 30149 h 249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751" h="249751">
                  <a:moveTo>
                    <a:pt x="241189" y="30149"/>
                  </a:moveTo>
                  <a:cubicBezTo>
                    <a:pt x="218711" y="71179"/>
                    <a:pt x="111675" y="243686"/>
                    <a:pt x="45669" y="237978"/>
                  </a:cubicBezTo>
                  <a:lnTo>
                    <a:pt x="13380" y="156273"/>
                  </a:lnTo>
                  <a:cubicBezTo>
                    <a:pt x="13380" y="156273"/>
                    <a:pt x="119703" y="126303"/>
                    <a:pt x="190882" y="13380"/>
                  </a:cubicBezTo>
                  <a:cubicBezTo>
                    <a:pt x="203548" y="21942"/>
                    <a:pt x="229950" y="21050"/>
                    <a:pt x="241189" y="30149"/>
                  </a:cubicBezTo>
                  <a:close/>
                </a:path>
              </a:pathLst>
            </a:custGeom>
            <a:solidFill>
              <a:srgbClr val="CFDEE8"/>
            </a:solidFill>
            <a:ln w="9525" cap="flat">
              <a:noFill/>
              <a:prstDash val="solid"/>
              <a:miter/>
            </a:ln>
          </p:spPr>
          <p:txBody>
            <a:bodyPr rtlCol="0" anchor="ctr"/>
            <a:lstStyle/>
            <a:p>
              <a:endParaRPr lang="en-US" sz="1000"/>
            </a:p>
          </p:txBody>
        </p:sp>
        <p:sp>
          <p:nvSpPr>
            <p:cNvPr id="252" name="Freeform: Shape 180">
              <a:extLst>
                <a:ext uri="{FF2B5EF4-FFF2-40B4-BE49-F238E27FC236}">
                  <a16:creationId xmlns:a16="http://schemas.microsoft.com/office/drawing/2014/main" id="{D9154383-652C-6701-B1D2-A3ED2A0BBEF2}"/>
                </a:ext>
              </a:extLst>
            </p:cNvPr>
            <p:cNvSpPr/>
            <p:nvPr/>
          </p:nvSpPr>
          <p:spPr>
            <a:xfrm>
              <a:off x="23344334" y="4775094"/>
              <a:ext cx="107036" cy="267591"/>
            </a:xfrm>
            <a:custGeom>
              <a:avLst/>
              <a:gdLst>
                <a:gd name="connsiteX0" fmla="*/ 87674 w 107036"/>
                <a:gd name="connsiteY0" fmla="*/ 212824 h 267591"/>
                <a:gd name="connsiteX1" fmla="*/ 15781 w 107036"/>
                <a:gd name="connsiteY1" fmla="*/ 265094 h 267591"/>
                <a:gd name="connsiteX2" fmla="*/ 48962 w 107036"/>
                <a:gd name="connsiteY2" fmla="*/ 40852 h 267591"/>
                <a:gd name="connsiteX3" fmla="*/ 73759 w 107036"/>
                <a:gd name="connsiteY3" fmla="*/ 13380 h 267591"/>
                <a:gd name="connsiteX4" fmla="*/ 95880 w 107036"/>
                <a:gd name="connsiteY4" fmla="*/ 15520 h 267591"/>
                <a:gd name="connsiteX5" fmla="*/ 87674 w 107036"/>
                <a:gd name="connsiteY5" fmla="*/ 212824 h 267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036" h="267591">
                  <a:moveTo>
                    <a:pt x="87674" y="212824"/>
                  </a:moveTo>
                  <a:lnTo>
                    <a:pt x="15781" y="265094"/>
                  </a:lnTo>
                  <a:cubicBezTo>
                    <a:pt x="15781" y="265094"/>
                    <a:pt x="82" y="135936"/>
                    <a:pt x="48962" y="40852"/>
                  </a:cubicBezTo>
                  <a:lnTo>
                    <a:pt x="73759" y="13380"/>
                  </a:lnTo>
                  <a:cubicBezTo>
                    <a:pt x="81251" y="13915"/>
                    <a:pt x="88566" y="14450"/>
                    <a:pt x="95880" y="15520"/>
                  </a:cubicBezTo>
                  <a:cubicBezTo>
                    <a:pt x="84463" y="67611"/>
                    <a:pt x="67872" y="163409"/>
                    <a:pt x="87674" y="212824"/>
                  </a:cubicBezTo>
                  <a:close/>
                </a:path>
              </a:pathLst>
            </a:custGeom>
            <a:solidFill>
              <a:srgbClr val="CFDEE8"/>
            </a:solidFill>
            <a:ln w="9525" cap="flat">
              <a:noFill/>
              <a:prstDash val="solid"/>
              <a:miter/>
            </a:ln>
          </p:spPr>
          <p:txBody>
            <a:bodyPr rtlCol="0" anchor="ctr"/>
            <a:lstStyle/>
            <a:p>
              <a:endParaRPr lang="en-US" sz="1000"/>
            </a:p>
          </p:txBody>
        </p:sp>
        <p:sp>
          <p:nvSpPr>
            <p:cNvPr id="253" name="Freeform: Shape 181">
              <a:extLst>
                <a:ext uri="{FF2B5EF4-FFF2-40B4-BE49-F238E27FC236}">
                  <a16:creationId xmlns:a16="http://schemas.microsoft.com/office/drawing/2014/main" id="{916AA0AF-3A6F-6E98-DE30-E27CE6194DAF}"/>
                </a:ext>
              </a:extLst>
            </p:cNvPr>
            <p:cNvSpPr/>
            <p:nvPr/>
          </p:nvSpPr>
          <p:spPr>
            <a:xfrm>
              <a:off x="23359651" y="4448495"/>
              <a:ext cx="356788" cy="463824"/>
            </a:xfrm>
            <a:custGeom>
              <a:avLst/>
              <a:gdLst>
                <a:gd name="connsiteX0" fmla="*/ 22228 w 356788"/>
                <a:gd name="connsiteY0" fmla="*/ 383151 h 463824"/>
                <a:gd name="connsiteX1" fmla="*/ 58442 w 356788"/>
                <a:gd name="connsiteY1" fmla="*/ 447373 h 463824"/>
                <a:gd name="connsiteX2" fmla="*/ 123912 w 356788"/>
                <a:gd name="connsiteY2" fmla="*/ 439167 h 463824"/>
                <a:gd name="connsiteX3" fmla="*/ 234695 w 356788"/>
                <a:gd name="connsiteY3" fmla="*/ 385827 h 463824"/>
                <a:gd name="connsiteX4" fmla="*/ 310691 w 356788"/>
                <a:gd name="connsiteY4" fmla="*/ 329276 h 463824"/>
                <a:gd name="connsiteX5" fmla="*/ 346548 w 356788"/>
                <a:gd name="connsiteY5" fmla="*/ 224737 h 463824"/>
                <a:gd name="connsiteX6" fmla="*/ 338877 w 356788"/>
                <a:gd name="connsiteY6" fmla="*/ 112884 h 463824"/>
                <a:gd name="connsiteX7" fmla="*/ 186885 w 356788"/>
                <a:gd name="connsiteY7" fmla="*/ 13519 h 463824"/>
                <a:gd name="connsiteX8" fmla="*/ 53804 w 356788"/>
                <a:gd name="connsiteY8" fmla="*/ 93082 h 463824"/>
                <a:gd name="connsiteX9" fmla="*/ 35250 w 356788"/>
                <a:gd name="connsiteY9" fmla="*/ 121625 h 463824"/>
                <a:gd name="connsiteX10" fmla="*/ 24012 w 356788"/>
                <a:gd name="connsiteY10" fmla="*/ 162299 h 463824"/>
                <a:gd name="connsiteX11" fmla="*/ 13486 w 356788"/>
                <a:gd name="connsiteY11" fmla="*/ 266303 h 463824"/>
                <a:gd name="connsiteX12" fmla="*/ 22228 w 356788"/>
                <a:gd name="connsiteY12" fmla="*/ 383151 h 463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6788" h="463824">
                  <a:moveTo>
                    <a:pt x="22228" y="383151"/>
                  </a:moveTo>
                  <a:cubicBezTo>
                    <a:pt x="26509" y="408483"/>
                    <a:pt x="35072" y="436847"/>
                    <a:pt x="58442" y="447373"/>
                  </a:cubicBezTo>
                  <a:cubicBezTo>
                    <a:pt x="79136" y="456649"/>
                    <a:pt x="103219" y="448086"/>
                    <a:pt x="123912" y="439167"/>
                  </a:cubicBezTo>
                  <a:cubicBezTo>
                    <a:pt x="161554" y="422933"/>
                    <a:pt x="198481" y="405093"/>
                    <a:pt x="234695" y="385827"/>
                  </a:cubicBezTo>
                  <a:cubicBezTo>
                    <a:pt x="262703" y="370842"/>
                    <a:pt x="291068" y="354430"/>
                    <a:pt x="310691" y="329276"/>
                  </a:cubicBezTo>
                  <a:cubicBezTo>
                    <a:pt x="333704" y="299841"/>
                    <a:pt x="342088" y="261843"/>
                    <a:pt x="346548" y="224737"/>
                  </a:cubicBezTo>
                  <a:cubicBezTo>
                    <a:pt x="351008" y="187274"/>
                    <a:pt x="351900" y="148384"/>
                    <a:pt x="338877" y="112884"/>
                  </a:cubicBezTo>
                  <a:cubicBezTo>
                    <a:pt x="316578" y="52051"/>
                    <a:pt x="251642" y="10664"/>
                    <a:pt x="186885" y="13519"/>
                  </a:cubicBezTo>
                  <a:cubicBezTo>
                    <a:pt x="133011" y="15837"/>
                    <a:pt x="82347" y="47770"/>
                    <a:pt x="53804" y="93082"/>
                  </a:cubicBezTo>
                  <a:cubicBezTo>
                    <a:pt x="47738" y="102537"/>
                    <a:pt x="40959" y="111992"/>
                    <a:pt x="35250" y="121625"/>
                  </a:cubicBezTo>
                  <a:cubicBezTo>
                    <a:pt x="28115" y="133578"/>
                    <a:pt x="26509" y="148920"/>
                    <a:pt x="24012" y="162299"/>
                  </a:cubicBezTo>
                  <a:cubicBezTo>
                    <a:pt x="17590" y="196551"/>
                    <a:pt x="14022" y="231337"/>
                    <a:pt x="13486" y="266303"/>
                  </a:cubicBezTo>
                  <a:cubicBezTo>
                    <a:pt x="12773" y="305371"/>
                    <a:pt x="15627" y="344618"/>
                    <a:pt x="22228" y="383151"/>
                  </a:cubicBezTo>
                  <a:close/>
                </a:path>
              </a:pathLst>
            </a:custGeom>
            <a:solidFill>
              <a:srgbClr val="FED0B5"/>
            </a:solidFill>
            <a:ln w="9525" cap="flat">
              <a:noFill/>
              <a:prstDash val="solid"/>
              <a:miter/>
            </a:ln>
          </p:spPr>
          <p:txBody>
            <a:bodyPr rtlCol="0" anchor="ctr"/>
            <a:lstStyle/>
            <a:p>
              <a:endParaRPr lang="en-US" sz="1000"/>
            </a:p>
          </p:txBody>
        </p:sp>
        <p:sp>
          <p:nvSpPr>
            <p:cNvPr id="254" name="Freeform: Shape 182">
              <a:extLst>
                <a:ext uri="{FF2B5EF4-FFF2-40B4-BE49-F238E27FC236}">
                  <a16:creationId xmlns:a16="http://schemas.microsoft.com/office/drawing/2014/main" id="{90D58F6F-65EC-8838-D625-3190A535A6C7}"/>
                </a:ext>
              </a:extLst>
            </p:cNvPr>
            <p:cNvSpPr/>
            <p:nvPr/>
          </p:nvSpPr>
          <p:spPr>
            <a:xfrm>
              <a:off x="23284119" y="4976501"/>
              <a:ext cx="178394" cy="749255"/>
            </a:xfrm>
            <a:custGeom>
              <a:avLst/>
              <a:gdLst>
                <a:gd name="connsiteX0" fmla="*/ 90446 w 178394"/>
                <a:gd name="connsiteY0" fmla="*/ 61189 h 749254"/>
                <a:gd name="connsiteX1" fmla="*/ 150921 w 178394"/>
                <a:gd name="connsiteY1" fmla="*/ 13380 h 749254"/>
                <a:gd name="connsiteX2" fmla="*/ 174291 w 178394"/>
                <a:gd name="connsiteY2" fmla="*/ 83488 h 749254"/>
                <a:gd name="connsiteX3" fmla="*/ 140218 w 178394"/>
                <a:gd name="connsiteY3" fmla="*/ 114707 h 749254"/>
                <a:gd name="connsiteX4" fmla="*/ 90446 w 178394"/>
                <a:gd name="connsiteY4" fmla="*/ 683071 h 749254"/>
                <a:gd name="connsiteX5" fmla="*/ 48523 w 178394"/>
                <a:gd name="connsiteY5" fmla="*/ 739621 h 749254"/>
                <a:gd name="connsiteX6" fmla="*/ 13380 w 178394"/>
                <a:gd name="connsiteY6" fmla="*/ 671297 h 749254"/>
                <a:gd name="connsiteX7" fmla="*/ 98652 w 178394"/>
                <a:gd name="connsiteY7" fmla="*/ 106858 h 749254"/>
                <a:gd name="connsiteX8" fmla="*/ 90446 w 178394"/>
                <a:gd name="connsiteY8" fmla="*/ 61189 h 749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8394" h="749254">
                  <a:moveTo>
                    <a:pt x="90446" y="61189"/>
                  </a:moveTo>
                  <a:lnTo>
                    <a:pt x="150921" y="13380"/>
                  </a:lnTo>
                  <a:lnTo>
                    <a:pt x="174291" y="83488"/>
                  </a:lnTo>
                  <a:lnTo>
                    <a:pt x="140218" y="114707"/>
                  </a:lnTo>
                  <a:cubicBezTo>
                    <a:pt x="140218" y="114707"/>
                    <a:pt x="86521" y="202477"/>
                    <a:pt x="90446" y="683071"/>
                  </a:cubicBezTo>
                  <a:lnTo>
                    <a:pt x="48523" y="739621"/>
                  </a:lnTo>
                  <a:lnTo>
                    <a:pt x="13380" y="671297"/>
                  </a:lnTo>
                  <a:cubicBezTo>
                    <a:pt x="13380" y="671297"/>
                    <a:pt x="33717" y="249216"/>
                    <a:pt x="98652" y="106858"/>
                  </a:cubicBezTo>
                  <a:lnTo>
                    <a:pt x="90446" y="61189"/>
                  </a:lnTo>
                  <a:close/>
                </a:path>
              </a:pathLst>
            </a:custGeom>
            <a:solidFill>
              <a:srgbClr val="EA3D5B"/>
            </a:solidFill>
            <a:ln w="9525" cap="flat">
              <a:noFill/>
              <a:prstDash val="solid"/>
              <a:miter/>
            </a:ln>
          </p:spPr>
          <p:txBody>
            <a:bodyPr rtlCol="0" anchor="ctr"/>
            <a:lstStyle/>
            <a:p>
              <a:endParaRPr lang="en-US" sz="1000"/>
            </a:p>
          </p:txBody>
        </p:sp>
        <p:sp>
          <p:nvSpPr>
            <p:cNvPr id="255" name="Freeform: Shape 183">
              <a:extLst>
                <a:ext uri="{FF2B5EF4-FFF2-40B4-BE49-F238E27FC236}">
                  <a16:creationId xmlns:a16="http://schemas.microsoft.com/office/drawing/2014/main" id="{776FD0FF-43F2-01B5-316E-383A226D7B68}"/>
                </a:ext>
              </a:extLst>
            </p:cNvPr>
            <p:cNvSpPr/>
            <p:nvPr/>
          </p:nvSpPr>
          <p:spPr>
            <a:xfrm>
              <a:off x="23426720" y="4858940"/>
              <a:ext cx="481664" cy="1320116"/>
            </a:xfrm>
            <a:custGeom>
              <a:avLst/>
              <a:gdLst>
                <a:gd name="connsiteX0" fmla="*/ 417020 w 481663"/>
                <a:gd name="connsiteY0" fmla="*/ 1250720 h 1320115"/>
                <a:gd name="connsiteX1" fmla="*/ 33652 w 481663"/>
                <a:gd name="connsiteY1" fmla="*/ 1319581 h 1320115"/>
                <a:gd name="connsiteX2" fmla="*/ 13850 w 481663"/>
                <a:gd name="connsiteY2" fmla="*/ 1051811 h 1320115"/>
                <a:gd name="connsiteX3" fmla="*/ 15456 w 481663"/>
                <a:gd name="connsiteY3" fmla="*/ 718036 h 1320115"/>
                <a:gd name="connsiteX4" fmla="*/ 21699 w 481663"/>
                <a:gd name="connsiteY4" fmla="*/ 605469 h 1320115"/>
                <a:gd name="connsiteX5" fmla="*/ 73434 w 481663"/>
                <a:gd name="connsiteY5" fmla="*/ 361069 h 1320115"/>
                <a:gd name="connsiteX6" fmla="*/ 265207 w 481663"/>
                <a:gd name="connsiteY6" fmla="*/ 16055 h 1320115"/>
                <a:gd name="connsiteX7" fmla="*/ 266991 w 481663"/>
                <a:gd name="connsiteY7" fmla="*/ 13380 h 1320115"/>
                <a:gd name="connsiteX8" fmla="*/ 457159 w 481663"/>
                <a:gd name="connsiteY8" fmla="*/ 129336 h 1320115"/>
                <a:gd name="connsiteX9" fmla="*/ 395791 w 481663"/>
                <a:gd name="connsiteY9" fmla="*/ 569255 h 1320115"/>
                <a:gd name="connsiteX10" fmla="*/ 347803 w 481663"/>
                <a:gd name="connsiteY10" fmla="*/ 709830 h 1320115"/>
                <a:gd name="connsiteX11" fmla="*/ 417020 w 481663"/>
                <a:gd name="connsiteY11" fmla="*/ 1250720 h 1320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1663" h="1320115">
                  <a:moveTo>
                    <a:pt x="417020" y="1250720"/>
                  </a:moveTo>
                  <a:cubicBezTo>
                    <a:pt x="413631" y="1299065"/>
                    <a:pt x="58270" y="1331355"/>
                    <a:pt x="33652" y="1319581"/>
                  </a:cubicBezTo>
                  <a:cubicBezTo>
                    <a:pt x="8855" y="1307985"/>
                    <a:pt x="17061" y="1108005"/>
                    <a:pt x="13850" y="1051811"/>
                  </a:cubicBezTo>
                  <a:cubicBezTo>
                    <a:pt x="10639" y="995796"/>
                    <a:pt x="25267" y="777441"/>
                    <a:pt x="15456" y="718036"/>
                  </a:cubicBezTo>
                  <a:cubicBezTo>
                    <a:pt x="11709" y="696272"/>
                    <a:pt x="14921" y="654171"/>
                    <a:pt x="21699" y="605469"/>
                  </a:cubicBezTo>
                  <a:cubicBezTo>
                    <a:pt x="33652" y="520375"/>
                    <a:pt x="56665" y="414766"/>
                    <a:pt x="73434" y="361069"/>
                  </a:cubicBezTo>
                  <a:cubicBezTo>
                    <a:pt x="98230" y="281684"/>
                    <a:pt x="248081" y="43350"/>
                    <a:pt x="265207" y="16055"/>
                  </a:cubicBezTo>
                  <a:cubicBezTo>
                    <a:pt x="266456" y="14271"/>
                    <a:pt x="266991" y="13380"/>
                    <a:pt x="266991" y="13380"/>
                  </a:cubicBezTo>
                  <a:cubicBezTo>
                    <a:pt x="387407" y="46917"/>
                    <a:pt x="417378" y="76531"/>
                    <a:pt x="457159" y="129336"/>
                  </a:cubicBezTo>
                  <a:cubicBezTo>
                    <a:pt x="496763" y="182140"/>
                    <a:pt x="420410" y="491475"/>
                    <a:pt x="395791" y="569255"/>
                  </a:cubicBezTo>
                  <a:cubicBezTo>
                    <a:pt x="370995" y="647035"/>
                    <a:pt x="361005" y="635439"/>
                    <a:pt x="347803" y="709830"/>
                  </a:cubicBezTo>
                  <a:cubicBezTo>
                    <a:pt x="334424" y="784220"/>
                    <a:pt x="420232" y="1202197"/>
                    <a:pt x="417020" y="1250720"/>
                  </a:cubicBezTo>
                  <a:close/>
                </a:path>
              </a:pathLst>
            </a:custGeom>
            <a:solidFill>
              <a:srgbClr val="616173"/>
            </a:solidFill>
            <a:ln w="9525" cap="flat">
              <a:noFill/>
              <a:prstDash val="solid"/>
              <a:miter/>
            </a:ln>
          </p:spPr>
          <p:txBody>
            <a:bodyPr rtlCol="0" anchor="ctr"/>
            <a:lstStyle/>
            <a:p>
              <a:endParaRPr lang="en-US" sz="1000"/>
            </a:p>
          </p:txBody>
        </p:sp>
        <p:sp>
          <p:nvSpPr>
            <p:cNvPr id="256" name="Freeform: Shape 184">
              <a:extLst>
                <a:ext uri="{FF2B5EF4-FFF2-40B4-BE49-F238E27FC236}">
                  <a16:creationId xmlns:a16="http://schemas.microsoft.com/office/drawing/2014/main" id="{AA8A2A5D-6A74-F77E-7ED0-C70A1D0AE281}"/>
                </a:ext>
              </a:extLst>
            </p:cNvPr>
            <p:cNvSpPr/>
            <p:nvPr/>
          </p:nvSpPr>
          <p:spPr>
            <a:xfrm>
              <a:off x="23435040" y="4861794"/>
              <a:ext cx="267591" cy="606540"/>
            </a:xfrm>
            <a:custGeom>
              <a:avLst/>
              <a:gdLst>
                <a:gd name="connsiteX0" fmla="*/ 178216 w 267591"/>
                <a:gd name="connsiteY0" fmla="*/ 312546 h 606539"/>
                <a:gd name="connsiteX1" fmla="*/ 13380 w 267591"/>
                <a:gd name="connsiteY1" fmla="*/ 602793 h 606539"/>
                <a:gd name="connsiteX2" fmla="*/ 65114 w 267591"/>
                <a:gd name="connsiteY2" fmla="*/ 358394 h 606539"/>
                <a:gd name="connsiteX3" fmla="*/ 256888 w 267591"/>
                <a:gd name="connsiteY3" fmla="*/ 13380 h 606539"/>
                <a:gd name="connsiteX4" fmla="*/ 262775 w 267591"/>
                <a:gd name="connsiteY4" fmla="*/ 17483 h 606539"/>
                <a:gd name="connsiteX5" fmla="*/ 178394 w 267591"/>
                <a:gd name="connsiteY5" fmla="*/ 268840 h 606539"/>
                <a:gd name="connsiteX6" fmla="*/ 128444 w 267591"/>
                <a:gd name="connsiteY6" fmla="*/ 268840 h 606539"/>
                <a:gd name="connsiteX7" fmla="*/ 178216 w 267591"/>
                <a:gd name="connsiteY7" fmla="*/ 312546 h 606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591" h="606539">
                  <a:moveTo>
                    <a:pt x="178216" y="312546"/>
                  </a:moveTo>
                  <a:cubicBezTo>
                    <a:pt x="170902" y="329851"/>
                    <a:pt x="82061" y="469533"/>
                    <a:pt x="13380" y="602793"/>
                  </a:cubicBezTo>
                  <a:cubicBezTo>
                    <a:pt x="25332" y="517700"/>
                    <a:pt x="48345" y="412090"/>
                    <a:pt x="65114" y="358394"/>
                  </a:cubicBezTo>
                  <a:cubicBezTo>
                    <a:pt x="89911" y="279008"/>
                    <a:pt x="239762" y="40674"/>
                    <a:pt x="256888" y="13380"/>
                  </a:cubicBezTo>
                  <a:lnTo>
                    <a:pt x="262775" y="17483"/>
                  </a:lnTo>
                  <a:cubicBezTo>
                    <a:pt x="262775" y="17483"/>
                    <a:pt x="188027" y="272943"/>
                    <a:pt x="178394" y="268840"/>
                  </a:cubicBezTo>
                  <a:cubicBezTo>
                    <a:pt x="168939" y="264558"/>
                    <a:pt x="128444" y="268840"/>
                    <a:pt x="128444" y="268840"/>
                  </a:cubicBezTo>
                  <a:cubicBezTo>
                    <a:pt x="128444" y="268840"/>
                    <a:pt x="189812" y="285609"/>
                    <a:pt x="178216" y="312546"/>
                  </a:cubicBezTo>
                  <a:close/>
                </a:path>
              </a:pathLst>
            </a:custGeom>
            <a:solidFill>
              <a:srgbClr val="545466"/>
            </a:solidFill>
            <a:ln w="9525" cap="flat">
              <a:noFill/>
              <a:prstDash val="solid"/>
              <a:miter/>
            </a:ln>
          </p:spPr>
          <p:txBody>
            <a:bodyPr rtlCol="0" anchor="ctr"/>
            <a:lstStyle/>
            <a:p>
              <a:endParaRPr lang="en-US" sz="1000"/>
            </a:p>
          </p:txBody>
        </p:sp>
        <p:sp>
          <p:nvSpPr>
            <p:cNvPr id="257" name="Freeform: Shape 185">
              <a:extLst>
                <a:ext uri="{FF2B5EF4-FFF2-40B4-BE49-F238E27FC236}">
                  <a16:creationId xmlns:a16="http://schemas.microsoft.com/office/drawing/2014/main" id="{87BEDD83-5920-59B6-BBE7-03378C44FB85}"/>
                </a:ext>
              </a:extLst>
            </p:cNvPr>
            <p:cNvSpPr/>
            <p:nvPr/>
          </p:nvSpPr>
          <p:spPr>
            <a:xfrm>
              <a:off x="23172598" y="5429023"/>
              <a:ext cx="410306" cy="231912"/>
            </a:xfrm>
            <a:custGeom>
              <a:avLst/>
              <a:gdLst>
                <a:gd name="connsiteX0" fmla="*/ 368409 w 410306"/>
                <a:gd name="connsiteY0" fmla="*/ 180421 h 231912"/>
                <a:gd name="connsiteX1" fmla="*/ 285813 w 410306"/>
                <a:gd name="connsiteY1" fmla="*/ 184881 h 231912"/>
                <a:gd name="connsiteX2" fmla="*/ 190907 w 410306"/>
                <a:gd name="connsiteY2" fmla="*/ 223770 h 231912"/>
                <a:gd name="connsiteX3" fmla="*/ 57825 w 410306"/>
                <a:gd name="connsiteY3" fmla="*/ 185416 h 231912"/>
                <a:gd name="connsiteX4" fmla="*/ 22146 w 410306"/>
                <a:gd name="connsiteY4" fmla="*/ 83017 h 231912"/>
                <a:gd name="connsiteX5" fmla="*/ 92612 w 410306"/>
                <a:gd name="connsiteY5" fmla="*/ 109420 h 231912"/>
                <a:gd name="connsiteX6" fmla="*/ 190193 w 410306"/>
                <a:gd name="connsiteY6" fmla="*/ 96754 h 231912"/>
                <a:gd name="connsiteX7" fmla="*/ 193226 w 410306"/>
                <a:gd name="connsiteY7" fmla="*/ 93364 h 231912"/>
                <a:gd name="connsiteX8" fmla="*/ 131680 w 410306"/>
                <a:gd name="connsiteY8" fmla="*/ 60540 h 231912"/>
                <a:gd name="connsiteX9" fmla="*/ 99034 w 410306"/>
                <a:gd name="connsiteY9" fmla="*/ 17190 h 231912"/>
                <a:gd name="connsiteX10" fmla="*/ 183949 w 410306"/>
                <a:gd name="connsiteY10" fmla="*/ 30569 h 231912"/>
                <a:gd name="connsiteX11" fmla="*/ 239787 w 410306"/>
                <a:gd name="connsiteY11" fmla="*/ 51977 h 231912"/>
                <a:gd name="connsiteX12" fmla="*/ 374117 w 410306"/>
                <a:gd name="connsiteY12" fmla="*/ 72313 h 231912"/>
                <a:gd name="connsiteX13" fmla="*/ 384643 w 410306"/>
                <a:gd name="connsiteY13" fmla="*/ 70887 h 231912"/>
                <a:gd name="connsiteX14" fmla="*/ 368409 w 410306"/>
                <a:gd name="connsiteY14" fmla="*/ 180421 h 23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0306" h="231912">
                  <a:moveTo>
                    <a:pt x="368409" y="180421"/>
                  </a:moveTo>
                  <a:cubicBezTo>
                    <a:pt x="368409" y="180421"/>
                    <a:pt x="307933" y="177209"/>
                    <a:pt x="285813" y="184881"/>
                  </a:cubicBezTo>
                  <a:cubicBezTo>
                    <a:pt x="263691" y="192194"/>
                    <a:pt x="217666" y="214851"/>
                    <a:pt x="190907" y="223770"/>
                  </a:cubicBezTo>
                  <a:cubicBezTo>
                    <a:pt x="164148" y="232512"/>
                    <a:pt x="89757" y="209677"/>
                    <a:pt x="57825" y="185416"/>
                  </a:cubicBezTo>
                  <a:cubicBezTo>
                    <a:pt x="26070" y="161332"/>
                    <a:pt x="-1224" y="91045"/>
                    <a:pt x="22146" y="83017"/>
                  </a:cubicBezTo>
                  <a:cubicBezTo>
                    <a:pt x="36596" y="78022"/>
                    <a:pt x="64426" y="95326"/>
                    <a:pt x="92612" y="109420"/>
                  </a:cubicBezTo>
                  <a:cubicBezTo>
                    <a:pt x="124722" y="125654"/>
                    <a:pt x="163969" y="121372"/>
                    <a:pt x="190193" y="96754"/>
                  </a:cubicBezTo>
                  <a:cubicBezTo>
                    <a:pt x="191799" y="95326"/>
                    <a:pt x="192869" y="94078"/>
                    <a:pt x="193226" y="93364"/>
                  </a:cubicBezTo>
                  <a:cubicBezTo>
                    <a:pt x="196258" y="88191"/>
                    <a:pt x="149163" y="64286"/>
                    <a:pt x="131680" y="60540"/>
                  </a:cubicBezTo>
                  <a:cubicBezTo>
                    <a:pt x="114019" y="56793"/>
                    <a:pt x="87438" y="29321"/>
                    <a:pt x="99034" y="17190"/>
                  </a:cubicBezTo>
                  <a:cubicBezTo>
                    <a:pt x="110630" y="4881"/>
                    <a:pt x="142562" y="25931"/>
                    <a:pt x="183949" y="30569"/>
                  </a:cubicBezTo>
                  <a:cubicBezTo>
                    <a:pt x="200183" y="32353"/>
                    <a:pt x="220520" y="41273"/>
                    <a:pt x="239787" y="51977"/>
                  </a:cubicBezTo>
                  <a:cubicBezTo>
                    <a:pt x="280639" y="74455"/>
                    <a:pt x="327913" y="80341"/>
                    <a:pt x="374117" y="72313"/>
                  </a:cubicBezTo>
                  <a:cubicBezTo>
                    <a:pt x="377507" y="71600"/>
                    <a:pt x="381075" y="71243"/>
                    <a:pt x="384643" y="70887"/>
                  </a:cubicBezTo>
                  <a:cubicBezTo>
                    <a:pt x="420678" y="67318"/>
                    <a:pt x="368409" y="180421"/>
                    <a:pt x="368409" y="180421"/>
                  </a:cubicBezTo>
                  <a:close/>
                </a:path>
              </a:pathLst>
            </a:custGeom>
            <a:solidFill>
              <a:srgbClr val="FED0B5"/>
            </a:solidFill>
            <a:ln w="9525" cap="flat">
              <a:noFill/>
              <a:prstDash val="solid"/>
              <a:miter/>
            </a:ln>
          </p:spPr>
          <p:txBody>
            <a:bodyPr rtlCol="0" anchor="ctr"/>
            <a:lstStyle/>
            <a:p>
              <a:endParaRPr lang="en-US" sz="1000"/>
            </a:p>
          </p:txBody>
        </p:sp>
        <p:sp>
          <p:nvSpPr>
            <p:cNvPr id="258" name="Freeform: Shape 186">
              <a:extLst>
                <a:ext uri="{FF2B5EF4-FFF2-40B4-BE49-F238E27FC236}">
                  <a16:creationId xmlns:a16="http://schemas.microsoft.com/office/drawing/2014/main" id="{FBCD7E04-14FF-74D8-7AE4-71029144A7D0}"/>
                </a:ext>
              </a:extLst>
            </p:cNvPr>
            <p:cNvSpPr/>
            <p:nvPr/>
          </p:nvSpPr>
          <p:spPr>
            <a:xfrm>
              <a:off x="23471811" y="4920297"/>
              <a:ext cx="535182" cy="731415"/>
            </a:xfrm>
            <a:custGeom>
              <a:avLst/>
              <a:gdLst>
                <a:gd name="connsiteX0" fmla="*/ 527133 w 535182"/>
                <a:gd name="connsiteY0" fmla="*/ 690217 h 731415"/>
                <a:gd name="connsiteX1" fmla="*/ 27629 w 535182"/>
                <a:gd name="connsiteY1" fmla="*/ 702704 h 731415"/>
                <a:gd name="connsiteX2" fmla="*/ 13893 w 535182"/>
                <a:gd name="connsiteY2" fmla="*/ 570693 h 731415"/>
                <a:gd name="connsiteX3" fmla="*/ 321088 w 535182"/>
                <a:gd name="connsiteY3" fmla="*/ 552139 h 731415"/>
                <a:gd name="connsiteX4" fmla="*/ 331613 w 535182"/>
                <a:gd name="connsiteY4" fmla="*/ 533230 h 731415"/>
                <a:gd name="connsiteX5" fmla="*/ 205667 w 535182"/>
                <a:gd name="connsiteY5" fmla="*/ 159316 h 731415"/>
                <a:gd name="connsiteX6" fmla="*/ 348560 w 535182"/>
                <a:gd name="connsiteY6" fmla="*/ 14460 h 731415"/>
                <a:gd name="connsiteX7" fmla="*/ 527133 w 535182"/>
                <a:gd name="connsiteY7" fmla="*/ 690217 h 731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182" h="731415">
                  <a:moveTo>
                    <a:pt x="527133" y="690217"/>
                  </a:moveTo>
                  <a:cubicBezTo>
                    <a:pt x="503763" y="705915"/>
                    <a:pt x="266677" y="745876"/>
                    <a:pt x="27629" y="702704"/>
                  </a:cubicBezTo>
                  <a:cubicBezTo>
                    <a:pt x="27629" y="702704"/>
                    <a:pt x="29592" y="586391"/>
                    <a:pt x="13893" y="570693"/>
                  </a:cubicBezTo>
                  <a:cubicBezTo>
                    <a:pt x="692" y="557492"/>
                    <a:pt x="245627" y="553210"/>
                    <a:pt x="321088" y="552139"/>
                  </a:cubicBezTo>
                  <a:cubicBezTo>
                    <a:pt x="330543" y="551961"/>
                    <a:pt x="336608" y="541614"/>
                    <a:pt x="331613" y="533230"/>
                  </a:cubicBezTo>
                  <a:cubicBezTo>
                    <a:pt x="298075" y="475787"/>
                    <a:pt x="200850" y="297214"/>
                    <a:pt x="205667" y="159316"/>
                  </a:cubicBezTo>
                  <a:cubicBezTo>
                    <a:pt x="205667" y="159316"/>
                    <a:pt x="205667" y="-1239"/>
                    <a:pt x="348560" y="14460"/>
                  </a:cubicBezTo>
                  <a:cubicBezTo>
                    <a:pt x="491811" y="30159"/>
                    <a:pt x="550681" y="674518"/>
                    <a:pt x="527133" y="690217"/>
                  </a:cubicBezTo>
                  <a:close/>
                </a:path>
              </a:pathLst>
            </a:custGeom>
            <a:solidFill>
              <a:srgbClr val="545466"/>
            </a:solidFill>
            <a:ln w="9525" cap="flat">
              <a:noFill/>
              <a:prstDash val="solid"/>
              <a:miter/>
            </a:ln>
          </p:spPr>
          <p:txBody>
            <a:bodyPr rtlCol="0" anchor="ctr"/>
            <a:lstStyle/>
            <a:p>
              <a:endParaRPr lang="en-US" sz="1000"/>
            </a:p>
          </p:txBody>
        </p:sp>
        <p:sp>
          <p:nvSpPr>
            <p:cNvPr id="259" name="Freeform: Shape 187">
              <a:extLst>
                <a:ext uri="{FF2B5EF4-FFF2-40B4-BE49-F238E27FC236}">
                  <a16:creationId xmlns:a16="http://schemas.microsoft.com/office/drawing/2014/main" id="{2F68823C-FC44-E351-A17F-C4FB1C53075C}"/>
                </a:ext>
              </a:extLst>
            </p:cNvPr>
            <p:cNvSpPr/>
            <p:nvPr/>
          </p:nvSpPr>
          <p:spPr>
            <a:xfrm>
              <a:off x="23323073" y="4420044"/>
              <a:ext cx="410306" cy="410306"/>
            </a:xfrm>
            <a:custGeom>
              <a:avLst/>
              <a:gdLst>
                <a:gd name="connsiteX0" fmla="*/ 15456 w 410306"/>
                <a:gd name="connsiteY0" fmla="*/ 104407 h 410306"/>
                <a:gd name="connsiteX1" fmla="*/ 87527 w 410306"/>
                <a:gd name="connsiteY1" fmla="*/ 206270 h 410306"/>
                <a:gd name="connsiteX2" fmla="*/ 259320 w 410306"/>
                <a:gd name="connsiteY2" fmla="*/ 204843 h 410306"/>
                <a:gd name="connsiteX3" fmla="*/ 260391 w 410306"/>
                <a:gd name="connsiteY3" fmla="*/ 335249 h 410306"/>
                <a:gd name="connsiteX4" fmla="*/ 326932 w 410306"/>
                <a:gd name="connsiteY4" fmla="*/ 303317 h 410306"/>
                <a:gd name="connsiteX5" fmla="*/ 308200 w 410306"/>
                <a:gd name="connsiteY5" fmla="*/ 397509 h 410306"/>
                <a:gd name="connsiteX6" fmla="*/ 393651 w 410306"/>
                <a:gd name="connsiteY6" fmla="*/ 297786 h 410306"/>
                <a:gd name="connsiteX7" fmla="*/ 382947 w 410306"/>
                <a:gd name="connsiteY7" fmla="*/ 131880 h 410306"/>
                <a:gd name="connsiteX8" fmla="*/ 231312 w 410306"/>
                <a:gd name="connsiteY8" fmla="*/ 18957 h 410306"/>
                <a:gd name="connsiteX9" fmla="*/ 15456 w 410306"/>
                <a:gd name="connsiteY9" fmla="*/ 104407 h 41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0306" h="410306">
                  <a:moveTo>
                    <a:pt x="15456" y="104407"/>
                  </a:moveTo>
                  <a:cubicBezTo>
                    <a:pt x="15456" y="104407"/>
                    <a:pt x="-5773" y="186647"/>
                    <a:pt x="87527" y="206270"/>
                  </a:cubicBezTo>
                  <a:cubicBezTo>
                    <a:pt x="180827" y="225715"/>
                    <a:pt x="259320" y="204843"/>
                    <a:pt x="259320" y="204843"/>
                  </a:cubicBezTo>
                  <a:cubicBezTo>
                    <a:pt x="259320" y="204843"/>
                    <a:pt x="244157" y="317588"/>
                    <a:pt x="260391" y="335249"/>
                  </a:cubicBezTo>
                  <a:cubicBezTo>
                    <a:pt x="260391" y="335249"/>
                    <a:pt x="313195" y="271206"/>
                    <a:pt x="326932" y="303317"/>
                  </a:cubicBezTo>
                  <a:cubicBezTo>
                    <a:pt x="340847" y="335428"/>
                    <a:pt x="308200" y="397509"/>
                    <a:pt x="308200" y="397509"/>
                  </a:cubicBezTo>
                  <a:cubicBezTo>
                    <a:pt x="308200" y="397509"/>
                    <a:pt x="387229" y="335784"/>
                    <a:pt x="393651" y="297786"/>
                  </a:cubicBezTo>
                  <a:cubicBezTo>
                    <a:pt x="400073" y="259610"/>
                    <a:pt x="418805" y="178263"/>
                    <a:pt x="382947" y="131880"/>
                  </a:cubicBezTo>
                  <a:cubicBezTo>
                    <a:pt x="382947" y="131880"/>
                    <a:pt x="362253" y="-16901"/>
                    <a:pt x="231312" y="18957"/>
                  </a:cubicBezTo>
                  <a:cubicBezTo>
                    <a:pt x="100550" y="54635"/>
                    <a:pt x="38468" y="120284"/>
                    <a:pt x="15456" y="104407"/>
                  </a:cubicBezTo>
                  <a:close/>
                </a:path>
              </a:pathLst>
            </a:custGeom>
            <a:solidFill>
              <a:srgbClr val="7F5341"/>
            </a:solidFill>
            <a:ln w="9525" cap="flat">
              <a:noFill/>
              <a:prstDash val="solid"/>
              <a:miter/>
            </a:ln>
          </p:spPr>
          <p:txBody>
            <a:bodyPr rtlCol="0" anchor="ctr"/>
            <a:lstStyle/>
            <a:p>
              <a:endParaRPr lang="en-US" sz="1000"/>
            </a:p>
          </p:txBody>
        </p:sp>
      </p:grpSp>
      <p:sp>
        <p:nvSpPr>
          <p:cNvPr id="5" name="TextBox 4">
            <a:extLst>
              <a:ext uri="{FF2B5EF4-FFF2-40B4-BE49-F238E27FC236}">
                <a16:creationId xmlns:a16="http://schemas.microsoft.com/office/drawing/2014/main" id="{C6B9D6F3-26F3-4062-E17A-9745AFD3069B}"/>
              </a:ext>
            </a:extLst>
          </p:cNvPr>
          <p:cNvSpPr txBox="1"/>
          <p:nvPr/>
        </p:nvSpPr>
        <p:spPr>
          <a:xfrm>
            <a:off x="0" y="2159322"/>
            <a:ext cx="5796116" cy="584775"/>
          </a:xfrm>
          <a:prstGeom prst="rect">
            <a:avLst/>
          </a:prstGeom>
          <a:solidFill>
            <a:srgbClr val="A8436F">
              <a:alpha val="19000"/>
            </a:srgbClr>
          </a:solidFill>
        </p:spPr>
        <p:txBody>
          <a:bodyPr wrap="square" rtlCol="0">
            <a:spAutoFit/>
          </a:bodyPr>
          <a:lstStyle/>
          <a:p>
            <a:pPr algn="ctr"/>
            <a:r>
              <a:rPr lang="en-US" sz="3200" b="1" dirty="0">
                <a:solidFill>
                  <a:srgbClr val="A8436F"/>
                </a:solidFill>
                <a:latin typeface="Century Gothic" panose="020B0502020202020204" pitchFamily="34" charset="0"/>
              </a:rPr>
              <a:t>Business Presentation </a:t>
            </a:r>
          </a:p>
        </p:txBody>
      </p:sp>
      <p:sp>
        <p:nvSpPr>
          <p:cNvPr id="6" name="Rectangle 5">
            <a:extLst>
              <a:ext uri="{FF2B5EF4-FFF2-40B4-BE49-F238E27FC236}">
                <a16:creationId xmlns:a16="http://schemas.microsoft.com/office/drawing/2014/main" id="{E246D6EC-1541-0A23-BC4C-948381F4CE61}"/>
              </a:ext>
            </a:extLst>
          </p:cNvPr>
          <p:cNvSpPr/>
          <p:nvPr/>
        </p:nvSpPr>
        <p:spPr>
          <a:xfrm>
            <a:off x="817671" y="2860596"/>
            <a:ext cx="4821575" cy="1754326"/>
          </a:xfrm>
          <a:prstGeom prst="rect">
            <a:avLst/>
          </a:prstGeom>
        </p:spPr>
        <p:txBody>
          <a:bodyPr wrap="square">
            <a:spAutoFit/>
          </a:bodyPr>
          <a:lstStyle/>
          <a:p>
            <a:pPr algn="just"/>
            <a:r>
              <a:rPr lang="en-US" sz="1200" b="1" dirty="0"/>
              <a:t>Lorem Ipsum</a:t>
            </a:r>
            <a:r>
              <a:rPr lang="en-US" sz="12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200" dirty="0" err="1"/>
              <a:t>popularised</a:t>
            </a:r>
            <a:r>
              <a:rPr lang="en-US" sz="1200" dirty="0"/>
              <a:t> in the 1960s with the release of </a:t>
            </a:r>
            <a:r>
              <a:rPr lang="en-US" sz="1200" dirty="0" err="1"/>
              <a:t>Letraset</a:t>
            </a:r>
            <a:r>
              <a:rPr lang="en-US" sz="1200" dirty="0"/>
              <a:t> sheets containing Lorem Ipsum passages, and more recently with desktop publishing software like Aldus PageMaker including versions of Lorem Ipsum.</a:t>
            </a:r>
          </a:p>
        </p:txBody>
      </p:sp>
      <p:grpSp>
        <p:nvGrpSpPr>
          <p:cNvPr id="261" name="Group 260">
            <a:extLst>
              <a:ext uri="{FF2B5EF4-FFF2-40B4-BE49-F238E27FC236}">
                <a16:creationId xmlns:a16="http://schemas.microsoft.com/office/drawing/2014/main" id="{CB581875-2F2B-0C80-B44C-EA3C1264C732}"/>
              </a:ext>
            </a:extLst>
          </p:cNvPr>
          <p:cNvGrpSpPr/>
          <p:nvPr/>
        </p:nvGrpSpPr>
        <p:grpSpPr>
          <a:xfrm>
            <a:off x="4245808" y="4894040"/>
            <a:ext cx="1581686" cy="543071"/>
            <a:chOff x="3991227" y="4658327"/>
            <a:chExt cx="1581686" cy="543071"/>
          </a:xfrm>
        </p:grpSpPr>
        <p:sp>
          <p:nvSpPr>
            <p:cNvPr id="260" name="Rectangle 259">
              <a:extLst>
                <a:ext uri="{FF2B5EF4-FFF2-40B4-BE49-F238E27FC236}">
                  <a16:creationId xmlns:a16="http://schemas.microsoft.com/office/drawing/2014/main" id="{4DC85D82-A6E6-CA8E-B98D-437DC8209349}"/>
                </a:ext>
              </a:extLst>
            </p:cNvPr>
            <p:cNvSpPr/>
            <p:nvPr/>
          </p:nvSpPr>
          <p:spPr>
            <a:xfrm>
              <a:off x="3991227" y="4658327"/>
              <a:ext cx="1581686" cy="543071"/>
            </a:xfrm>
            <a:prstGeom prst="rec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7FA7D81-9EBA-0B65-674A-E83673B0B5B6}"/>
                </a:ext>
              </a:extLst>
            </p:cNvPr>
            <p:cNvSpPr txBox="1"/>
            <p:nvPr/>
          </p:nvSpPr>
          <p:spPr>
            <a:xfrm>
              <a:off x="3991227" y="4752359"/>
              <a:ext cx="1581686" cy="338554"/>
            </a:xfrm>
            <a:prstGeom prst="rect">
              <a:avLst/>
            </a:prstGeom>
            <a:noFill/>
          </p:spPr>
          <p:txBody>
            <a:bodyPr wrap="square" rtlCol="0">
              <a:spAutoFit/>
            </a:bodyPr>
            <a:lstStyle/>
            <a:p>
              <a:pPr algn="ctr"/>
              <a:r>
                <a:rPr lang="en-US" sz="1600" b="1" dirty="0">
                  <a:solidFill>
                    <a:schemeClr val="bg1"/>
                  </a:solidFill>
                  <a:latin typeface="Century Gothic" panose="020B0502020202020204" pitchFamily="34" charset="0"/>
                </a:rPr>
                <a:t>Learn more </a:t>
              </a:r>
            </a:p>
          </p:txBody>
        </p:sp>
      </p:grpSp>
    </p:spTree>
    <p:extLst>
      <p:ext uri="{BB962C8B-B14F-4D97-AF65-F5344CB8AC3E}">
        <p14:creationId xmlns:p14="http://schemas.microsoft.com/office/powerpoint/2010/main" val="3413715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F0BC1510-5CDD-8E58-A8C3-F2C48064A30C}"/>
              </a:ext>
            </a:extLst>
          </p:cNvPr>
          <p:cNvGrpSpPr/>
          <p:nvPr/>
        </p:nvGrpSpPr>
        <p:grpSpPr>
          <a:xfrm flipH="1">
            <a:off x="568016" y="1175639"/>
            <a:ext cx="5101871" cy="4890179"/>
            <a:chOff x="742866" y="1723120"/>
            <a:chExt cx="8722889" cy="8360949"/>
          </a:xfrm>
        </p:grpSpPr>
        <p:sp>
          <p:nvSpPr>
            <p:cNvPr id="8" name="Freeform: Shape 1">
              <a:extLst>
                <a:ext uri="{FF2B5EF4-FFF2-40B4-BE49-F238E27FC236}">
                  <a16:creationId xmlns:a16="http://schemas.microsoft.com/office/drawing/2014/main" id="{DA798BBD-949D-0C08-42EC-10BA993C224B}"/>
                </a:ext>
              </a:extLst>
            </p:cNvPr>
            <p:cNvSpPr/>
            <p:nvPr/>
          </p:nvSpPr>
          <p:spPr>
            <a:xfrm>
              <a:off x="4100506" y="1723120"/>
              <a:ext cx="4645907" cy="6330048"/>
            </a:xfrm>
            <a:custGeom>
              <a:avLst/>
              <a:gdLst>
                <a:gd name="connsiteX0" fmla="*/ 4635067 w 4645907"/>
                <a:gd name="connsiteY0" fmla="*/ 2786829 h 6330047"/>
                <a:gd name="connsiteX1" fmla="*/ 4625388 w 4645907"/>
                <a:gd name="connsiteY1" fmla="*/ 6163242 h 6330047"/>
                <a:gd name="connsiteX2" fmla="*/ 4574670 w 4645907"/>
                <a:gd name="connsiteY2" fmla="*/ 6275518 h 6330047"/>
                <a:gd name="connsiteX3" fmla="*/ 4489495 w 4645907"/>
                <a:gd name="connsiteY3" fmla="*/ 6325074 h 6330047"/>
                <a:gd name="connsiteX4" fmla="*/ 4540794 w 4645907"/>
                <a:gd name="connsiteY4" fmla="*/ 6212798 h 6330047"/>
                <a:gd name="connsiteX5" fmla="*/ 4549892 w 4645907"/>
                <a:gd name="connsiteY5" fmla="*/ 2836385 h 6330047"/>
                <a:gd name="connsiteX6" fmla="*/ 4375477 w 4645907"/>
                <a:gd name="connsiteY6" fmla="*/ 2534014 h 6330047"/>
                <a:gd name="connsiteX7" fmla="*/ 139377 w 4645907"/>
                <a:gd name="connsiteY7" fmla="*/ 88138 h 6330047"/>
                <a:gd name="connsiteX8" fmla="*/ 14518 w 4645907"/>
                <a:gd name="connsiteY8" fmla="*/ 75555 h 6330047"/>
                <a:gd name="connsiteX9" fmla="*/ 99694 w 4645907"/>
                <a:gd name="connsiteY9" fmla="*/ 26580 h 6330047"/>
                <a:gd name="connsiteX10" fmla="*/ 224552 w 4645907"/>
                <a:gd name="connsiteY10" fmla="*/ 38582 h 6330047"/>
                <a:gd name="connsiteX11" fmla="*/ 4460846 w 4645907"/>
                <a:gd name="connsiteY11" fmla="*/ 2484458 h 6330047"/>
                <a:gd name="connsiteX12" fmla="*/ 4635067 w 4645907"/>
                <a:gd name="connsiteY12" fmla="*/ 2786829 h 6330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45907" h="6330047">
                  <a:moveTo>
                    <a:pt x="4635067" y="2786829"/>
                  </a:moveTo>
                  <a:lnTo>
                    <a:pt x="4625388" y="6163242"/>
                  </a:lnTo>
                  <a:cubicBezTo>
                    <a:pt x="4625388" y="6218218"/>
                    <a:pt x="4606030" y="6257321"/>
                    <a:pt x="4574670" y="6275518"/>
                  </a:cubicBezTo>
                  <a:lnTo>
                    <a:pt x="4489495" y="6325074"/>
                  </a:lnTo>
                  <a:cubicBezTo>
                    <a:pt x="4520855" y="6306877"/>
                    <a:pt x="4540213" y="6267775"/>
                    <a:pt x="4540794" y="6212798"/>
                  </a:cubicBezTo>
                  <a:lnTo>
                    <a:pt x="4549892" y="2836385"/>
                  </a:lnTo>
                  <a:cubicBezTo>
                    <a:pt x="4550473" y="2725271"/>
                    <a:pt x="4472073" y="2589572"/>
                    <a:pt x="4375477" y="2534014"/>
                  </a:cubicBezTo>
                  <a:lnTo>
                    <a:pt x="139377" y="88138"/>
                  </a:lnTo>
                  <a:cubicBezTo>
                    <a:pt x="90402" y="59875"/>
                    <a:pt x="46459" y="57359"/>
                    <a:pt x="14518" y="75555"/>
                  </a:cubicBezTo>
                  <a:lnTo>
                    <a:pt x="99694" y="26580"/>
                  </a:lnTo>
                  <a:cubicBezTo>
                    <a:pt x="131634" y="7802"/>
                    <a:pt x="175770" y="10319"/>
                    <a:pt x="224552" y="38582"/>
                  </a:cubicBezTo>
                  <a:lnTo>
                    <a:pt x="4460846" y="2484458"/>
                  </a:lnTo>
                  <a:cubicBezTo>
                    <a:pt x="4557248" y="2540015"/>
                    <a:pt x="4635841" y="2675908"/>
                    <a:pt x="4635067" y="2786829"/>
                  </a:cubicBezTo>
                  <a:close/>
                </a:path>
              </a:pathLst>
            </a:custGeom>
            <a:solidFill>
              <a:srgbClr val="C5D4DD"/>
            </a:solidFill>
            <a:ln w="9525" cap="flat">
              <a:noFill/>
              <a:prstDash val="solid"/>
              <a:miter/>
            </a:ln>
          </p:spPr>
          <p:txBody>
            <a:bodyPr rtlCol="0" anchor="ctr"/>
            <a:lstStyle/>
            <a:p>
              <a:endParaRPr lang="en-US" sz="1000"/>
            </a:p>
          </p:txBody>
        </p:sp>
        <p:sp>
          <p:nvSpPr>
            <p:cNvPr id="9" name="Freeform: Shape 2">
              <a:extLst>
                <a:ext uri="{FF2B5EF4-FFF2-40B4-BE49-F238E27FC236}">
                  <a16:creationId xmlns:a16="http://schemas.microsoft.com/office/drawing/2014/main" id="{8D4BE44E-9DE4-B0EC-44A8-DB36AD36450B}"/>
                </a:ext>
              </a:extLst>
            </p:cNvPr>
            <p:cNvSpPr/>
            <p:nvPr/>
          </p:nvSpPr>
          <p:spPr>
            <a:xfrm>
              <a:off x="4039722" y="1772405"/>
              <a:ext cx="4607191" cy="6291332"/>
            </a:xfrm>
            <a:custGeom>
              <a:avLst/>
              <a:gdLst>
                <a:gd name="connsiteX0" fmla="*/ 4436262 w 4607191"/>
                <a:gd name="connsiteY0" fmla="*/ 2484536 h 6291331"/>
                <a:gd name="connsiteX1" fmla="*/ 4611064 w 4607191"/>
                <a:gd name="connsiteY1" fmla="*/ 2787294 h 6291331"/>
                <a:gd name="connsiteX2" fmla="*/ 4601578 w 4607191"/>
                <a:gd name="connsiteY2" fmla="*/ 6163513 h 6291331"/>
                <a:gd name="connsiteX3" fmla="*/ 4425614 w 4607191"/>
                <a:gd name="connsiteY3" fmla="*/ 6263787 h 6291331"/>
                <a:gd name="connsiteX4" fmla="*/ 189321 w 4607191"/>
                <a:gd name="connsiteY4" fmla="*/ 3817717 h 6291331"/>
                <a:gd name="connsiteX5" fmla="*/ 14519 w 4607191"/>
                <a:gd name="connsiteY5" fmla="*/ 3514959 h 6291331"/>
                <a:gd name="connsiteX6" fmla="*/ 24004 w 4607191"/>
                <a:gd name="connsiteY6" fmla="*/ 138740 h 6291331"/>
                <a:gd name="connsiteX7" fmla="*/ 199968 w 4607191"/>
                <a:gd name="connsiteY7" fmla="*/ 38466 h 6291331"/>
                <a:gd name="connsiteX8" fmla="*/ 4436262 w 4607191"/>
                <a:gd name="connsiteY8" fmla="*/ 2484536 h 629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07191" h="6291331">
                  <a:moveTo>
                    <a:pt x="4436262" y="2484536"/>
                  </a:moveTo>
                  <a:cubicBezTo>
                    <a:pt x="4533051" y="2540287"/>
                    <a:pt x="4611257" y="2676179"/>
                    <a:pt x="4611064" y="2787294"/>
                  </a:cubicBezTo>
                  <a:lnTo>
                    <a:pt x="4601578" y="6163513"/>
                  </a:lnTo>
                  <a:cubicBezTo>
                    <a:pt x="4601191" y="6274628"/>
                    <a:pt x="4522404" y="6319538"/>
                    <a:pt x="4425614" y="6263787"/>
                  </a:cubicBezTo>
                  <a:lnTo>
                    <a:pt x="189321" y="3817717"/>
                  </a:lnTo>
                  <a:cubicBezTo>
                    <a:pt x="92531" y="3761967"/>
                    <a:pt x="14325" y="3626267"/>
                    <a:pt x="14519" y="3514959"/>
                  </a:cubicBezTo>
                  <a:lnTo>
                    <a:pt x="24004" y="138740"/>
                  </a:lnTo>
                  <a:cubicBezTo>
                    <a:pt x="24392" y="27625"/>
                    <a:pt x="103178" y="-17285"/>
                    <a:pt x="199968" y="38466"/>
                  </a:cubicBezTo>
                  <a:lnTo>
                    <a:pt x="4436262" y="2484536"/>
                  </a:lnTo>
                  <a:close/>
                </a:path>
              </a:pathLst>
            </a:custGeom>
            <a:solidFill>
              <a:srgbClr val="474756"/>
            </a:solidFill>
            <a:ln w="9525" cap="flat">
              <a:noFill/>
              <a:prstDash val="solid"/>
              <a:miter/>
            </a:ln>
          </p:spPr>
          <p:txBody>
            <a:bodyPr rtlCol="0" anchor="ctr"/>
            <a:lstStyle/>
            <a:p>
              <a:endParaRPr lang="en-US" sz="1000"/>
            </a:p>
          </p:txBody>
        </p:sp>
        <p:sp>
          <p:nvSpPr>
            <p:cNvPr id="10" name="Freeform: Shape 3">
              <a:extLst>
                <a:ext uri="{FF2B5EF4-FFF2-40B4-BE49-F238E27FC236}">
                  <a16:creationId xmlns:a16="http://schemas.microsoft.com/office/drawing/2014/main" id="{CCC0AD7A-6E82-771D-76E5-ACED77611CD5}"/>
                </a:ext>
              </a:extLst>
            </p:cNvPr>
            <p:cNvSpPr/>
            <p:nvPr/>
          </p:nvSpPr>
          <p:spPr>
            <a:xfrm>
              <a:off x="4220719" y="2008516"/>
              <a:ext cx="4258748" cy="5826741"/>
            </a:xfrm>
            <a:custGeom>
              <a:avLst/>
              <a:gdLst>
                <a:gd name="connsiteX0" fmla="*/ 4249070 w 4258748"/>
                <a:gd name="connsiteY0" fmla="*/ 2454200 h 5826741"/>
                <a:gd name="connsiteX1" fmla="*/ 4239584 w 4258748"/>
                <a:gd name="connsiteY1" fmla="*/ 5815708 h 5826741"/>
                <a:gd name="connsiteX2" fmla="*/ 14518 w 4258748"/>
                <a:gd name="connsiteY2" fmla="*/ 3376026 h 5826741"/>
                <a:gd name="connsiteX3" fmla="*/ 24004 w 4258748"/>
                <a:gd name="connsiteY3" fmla="*/ 14518 h 5826741"/>
              </a:gdLst>
              <a:ahLst/>
              <a:cxnLst>
                <a:cxn ang="0">
                  <a:pos x="connsiteX0" y="connsiteY0"/>
                </a:cxn>
                <a:cxn ang="0">
                  <a:pos x="connsiteX1" y="connsiteY1"/>
                </a:cxn>
                <a:cxn ang="0">
                  <a:pos x="connsiteX2" y="connsiteY2"/>
                </a:cxn>
                <a:cxn ang="0">
                  <a:pos x="connsiteX3" y="connsiteY3"/>
                </a:cxn>
              </a:cxnLst>
              <a:rect l="l" t="t" r="r" b="b"/>
              <a:pathLst>
                <a:path w="4258748" h="5826741">
                  <a:moveTo>
                    <a:pt x="4249070" y="2454200"/>
                  </a:moveTo>
                  <a:lnTo>
                    <a:pt x="4239584" y="5815708"/>
                  </a:lnTo>
                  <a:lnTo>
                    <a:pt x="14518" y="3376026"/>
                  </a:lnTo>
                  <a:lnTo>
                    <a:pt x="24004" y="14518"/>
                  </a:lnTo>
                  <a:close/>
                </a:path>
              </a:pathLst>
            </a:custGeom>
            <a:solidFill>
              <a:srgbClr val="B0E3FF"/>
            </a:solidFill>
            <a:ln w="9525" cap="flat">
              <a:noFill/>
              <a:prstDash val="solid"/>
              <a:miter/>
            </a:ln>
          </p:spPr>
          <p:txBody>
            <a:bodyPr rtlCol="0" anchor="ctr"/>
            <a:lstStyle/>
            <a:p>
              <a:endParaRPr lang="en-US" sz="1000"/>
            </a:p>
          </p:txBody>
        </p:sp>
        <p:sp>
          <p:nvSpPr>
            <p:cNvPr id="11" name="Freeform: Shape 4">
              <a:extLst>
                <a:ext uri="{FF2B5EF4-FFF2-40B4-BE49-F238E27FC236}">
                  <a16:creationId xmlns:a16="http://schemas.microsoft.com/office/drawing/2014/main" id="{63D3FC8E-989F-D129-858A-1B1D79744223}"/>
                </a:ext>
              </a:extLst>
            </p:cNvPr>
            <p:cNvSpPr/>
            <p:nvPr/>
          </p:nvSpPr>
          <p:spPr>
            <a:xfrm>
              <a:off x="896960" y="7373957"/>
              <a:ext cx="7665747" cy="2710112"/>
            </a:xfrm>
            <a:custGeom>
              <a:avLst/>
              <a:gdLst>
                <a:gd name="connsiteX0" fmla="*/ 7664586 w 7665746"/>
                <a:gd name="connsiteY0" fmla="*/ 765220 h 2710112"/>
                <a:gd name="connsiteX1" fmla="*/ 7664005 w 7665746"/>
                <a:gd name="connsiteY1" fmla="*/ 961896 h 2710112"/>
                <a:gd name="connsiteX2" fmla="*/ 7592187 w 7665746"/>
                <a:gd name="connsiteY2" fmla="*/ 1062751 h 2710112"/>
                <a:gd name="connsiteX3" fmla="*/ 5951214 w 7665746"/>
                <a:gd name="connsiteY3" fmla="*/ 2016324 h 2710112"/>
                <a:gd name="connsiteX4" fmla="*/ 4673202 w 7665746"/>
                <a:gd name="connsiteY4" fmla="*/ 2668299 h 2710112"/>
                <a:gd name="connsiteX5" fmla="*/ 4323210 w 7665746"/>
                <a:gd name="connsiteY5" fmla="*/ 2668299 h 2710112"/>
                <a:gd name="connsiteX6" fmla="*/ 87498 w 7665746"/>
                <a:gd name="connsiteY6" fmla="*/ 222423 h 2710112"/>
                <a:gd name="connsiteX7" fmla="*/ 14518 w 7665746"/>
                <a:gd name="connsiteY7" fmla="*/ 120406 h 2710112"/>
                <a:gd name="connsiteX8" fmla="*/ 15099 w 7665746"/>
                <a:gd name="connsiteY8" fmla="*/ 14518 h 2710112"/>
                <a:gd name="connsiteX9" fmla="*/ 87498 w 7665746"/>
                <a:gd name="connsiteY9" fmla="*/ 116535 h 2710112"/>
                <a:gd name="connsiteX10" fmla="*/ 4323791 w 7665746"/>
                <a:gd name="connsiteY10" fmla="*/ 2562411 h 2710112"/>
                <a:gd name="connsiteX11" fmla="*/ 4673783 w 7665746"/>
                <a:gd name="connsiteY11" fmla="*/ 2562411 h 2710112"/>
                <a:gd name="connsiteX12" fmla="*/ 7592768 w 7665746"/>
                <a:gd name="connsiteY12" fmla="*/ 866074 h 2710112"/>
                <a:gd name="connsiteX13" fmla="*/ 7664586 w 7665746"/>
                <a:gd name="connsiteY13" fmla="*/ 765220 h 2710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65746" h="2710112">
                  <a:moveTo>
                    <a:pt x="7664586" y="765220"/>
                  </a:moveTo>
                  <a:lnTo>
                    <a:pt x="7664005" y="961896"/>
                  </a:lnTo>
                  <a:cubicBezTo>
                    <a:pt x="7664005" y="998676"/>
                    <a:pt x="7639807" y="1034876"/>
                    <a:pt x="7592187" y="1062751"/>
                  </a:cubicBezTo>
                  <a:lnTo>
                    <a:pt x="5951214" y="2016324"/>
                  </a:lnTo>
                  <a:lnTo>
                    <a:pt x="4673202" y="2668299"/>
                  </a:lnTo>
                  <a:cubicBezTo>
                    <a:pt x="4576606" y="2724437"/>
                    <a:pt x="4420387" y="2724437"/>
                    <a:pt x="4323210" y="2668299"/>
                  </a:cubicBezTo>
                  <a:lnTo>
                    <a:pt x="87498" y="222423"/>
                  </a:lnTo>
                  <a:cubicBezTo>
                    <a:pt x="38522" y="194741"/>
                    <a:pt x="14518" y="157186"/>
                    <a:pt x="14518" y="120406"/>
                  </a:cubicBezTo>
                  <a:lnTo>
                    <a:pt x="15099" y="14518"/>
                  </a:lnTo>
                  <a:cubicBezTo>
                    <a:pt x="15099" y="51298"/>
                    <a:pt x="39297" y="88659"/>
                    <a:pt x="87498" y="116535"/>
                  </a:cubicBezTo>
                  <a:lnTo>
                    <a:pt x="4323791" y="2562411"/>
                  </a:lnTo>
                  <a:cubicBezTo>
                    <a:pt x="4420968" y="2618549"/>
                    <a:pt x="4577187" y="2618549"/>
                    <a:pt x="4673783" y="2562411"/>
                  </a:cubicBezTo>
                  <a:lnTo>
                    <a:pt x="7592768" y="866074"/>
                  </a:lnTo>
                  <a:cubicBezTo>
                    <a:pt x="7640388" y="838199"/>
                    <a:pt x="7664586" y="802000"/>
                    <a:pt x="7664586" y="765220"/>
                  </a:cubicBezTo>
                  <a:close/>
                </a:path>
              </a:pathLst>
            </a:custGeom>
            <a:solidFill>
              <a:srgbClr val="CFDEE8"/>
            </a:solidFill>
            <a:ln w="9525" cap="flat">
              <a:noFill/>
              <a:prstDash val="solid"/>
              <a:miter/>
            </a:ln>
          </p:spPr>
          <p:txBody>
            <a:bodyPr rtlCol="0" anchor="ctr"/>
            <a:lstStyle/>
            <a:p>
              <a:endParaRPr lang="en-US" sz="1000"/>
            </a:p>
          </p:txBody>
        </p:sp>
        <p:sp>
          <p:nvSpPr>
            <p:cNvPr id="12" name="Freeform: Shape 5">
              <a:extLst>
                <a:ext uri="{FF2B5EF4-FFF2-40B4-BE49-F238E27FC236}">
                  <a16:creationId xmlns:a16="http://schemas.microsoft.com/office/drawing/2014/main" id="{D46CBA25-9CB8-9482-E7E6-E8BDA5FF028D}"/>
                </a:ext>
              </a:extLst>
            </p:cNvPr>
            <p:cNvSpPr/>
            <p:nvPr/>
          </p:nvSpPr>
          <p:spPr>
            <a:xfrm>
              <a:off x="7798842" y="8578408"/>
              <a:ext cx="193579" cy="193579"/>
            </a:xfrm>
            <a:custGeom>
              <a:avLst/>
              <a:gdLst>
                <a:gd name="connsiteX0" fmla="*/ 192418 w 193579"/>
                <a:gd name="connsiteY0" fmla="*/ 14518 h 193579"/>
                <a:gd name="connsiteX1" fmla="*/ 192612 w 193579"/>
                <a:gd name="connsiteY1" fmla="*/ 90982 h 193579"/>
                <a:gd name="connsiteX2" fmla="*/ 14712 w 193579"/>
                <a:gd name="connsiteY2" fmla="*/ 193579 h 193579"/>
                <a:gd name="connsiteX3" fmla="*/ 14518 w 193579"/>
                <a:gd name="connsiteY3" fmla="*/ 117309 h 193579"/>
              </a:gdLst>
              <a:ahLst/>
              <a:cxnLst>
                <a:cxn ang="0">
                  <a:pos x="connsiteX0" y="connsiteY0"/>
                </a:cxn>
                <a:cxn ang="0">
                  <a:pos x="connsiteX1" y="connsiteY1"/>
                </a:cxn>
                <a:cxn ang="0">
                  <a:pos x="connsiteX2" y="connsiteY2"/>
                </a:cxn>
                <a:cxn ang="0">
                  <a:pos x="connsiteX3" y="connsiteY3"/>
                </a:cxn>
              </a:cxnLst>
              <a:rect l="l" t="t" r="r" b="b"/>
              <a:pathLst>
                <a:path w="193579" h="193579">
                  <a:moveTo>
                    <a:pt x="192418" y="14518"/>
                  </a:moveTo>
                  <a:lnTo>
                    <a:pt x="192612" y="90982"/>
                  </a:lnTo>
                  <a:lnTo>
                    <a:pt x="14712" y="193579"/>
                  </a:lnTo>
                  <a:lnTo>
                    <a:pt x="14518" y="117309"/>
                  </a:lnTo>
                  <a:close/>
                </a:path>
              </a:pathLst>
            </a:custGeom>
            <a:solidFill>
              <a:srgbClr val="474756"/>
            </a:solidFill>
            <a:ln w="9525" cap="flat">
              <a:noFill/>
              <a:prstDash val="solid"/>
              <a:miter/>
            </a:ln>
          </p:spPr>
          <p:txBody>
            <a:bodyPr rtlCol="0" anchor="ctr"/>
            <a:lstStyle/>
            <a:p>
              <a:endParaRPr lang="en-US" sz="1000"/>
            </a:p>
          </p:txBody>
        </p:sp>
        <p:sp>
          <p:nvSpPr>
            <p:cNvPr id="13" name="Freeform: Shape 6">
              <a:extLst>
                <a:ext uri="{FF2B5EF4-FFF2-40B4-BE49-F238E27FC236}">
                  <a16:creationId xmlns:a16="http://schemas.microsoft.com/office/drawing/2014/main" id="{4ED34D78-EB29-28E3-3D86-68BAA586E973}"/>
                </a:ext>
              </a:extLst>
            </p:cNvPr>
            <p:cNvSpPr/>
            <p:nvPr/>
          </p:nvSpPr>
          <p:spPr>
            <a:xfrm>
              <a:off x="8070434" y="8421609"/>
              <a:ext cx="193579" cy="193579"/>
            </a:xfrm>
            <a:custGeom>
              <a:avLst/>
              <a:gdLst>
                <a:gd name="connsiteX0" fmla="*/ 192418 w 193579"/>
                <a:gd name="connsiteY0" fmla="*/ 14518 h 193579"/>
                <a:gd name="connsiteX1" fmla="*/ 192612 w 193579"/>
                <a:gd name="connsiteY1" fmla="*/ 90983 h 193579"/>
                <a:gd name="connsiteX2" fmla="*/ 14712 w 193579"/>
                <a:gd name="connsiteY2" fmla="*/ 193579 h 193579"/>
                <a:gd name="connsiteX3" fmla="*/ 14518 w 193579"/>
                <a:gd name="connsiteY3" fmla="*/ 117309 h 193579"/>
              </a:gdLst>
              <a:ahLst/>
              <a:cxnLst>
                <a:cxn ang="0">
                  <a:pos x="connsiteX0" y="connsiteY0"/>
                </a:cxn>
                <a:cxn ang="0">
                  <a:pos x="connsiteX1" y="connsiteY1"/>
                </a:cxn>
                <a:cxn ang="0">
                  <a:pos x="connsiteX2" y="connsiteY2"/>
                </a:cxn>
                <a:cxn ang="0">
                  <a:pos x="connsiteX3" y="connsiteY3"/>
                </a:cxn>
              </a:cxnLst>
              <a:rect l="l" t="t" r="r" b="b"/>
              <a:pathLst>
                <a:path w="193579" h="193579">
                  <a:moveTo>
                    <a:pt x="192418" y="14518"/>
                  </a:moveTo>
                  <a:lnTo>
                    <a:pt x="192612" y="90983"/>
                  </a:lnTo>
                  <a:lnTo>
                    <a:pt x="14712" y="193579"/>
                  </a:lnTo>
                  <a:lnTo>
                    <a:pt x="14518" y="117309"/>
                  </a:lnTo>
                  <a:close/>
                </a:path>
              </a:pathLst>
            </a:custGeom>
            <a:solidFill>
              <a:srgbClr val="474756"/>
            </a:solidFill>
            <a:ln w="9525" cap="flat">
              <a:noFill/>
              <a:prstDash val="solid"/>
              <a:miter/>
            </a:ln>
          </p:spPr>
          <p:txBody>
            <a:bodyPr rtlCol="0" anchor="ctr"/>
            <a:lstStyle/>
            <a:p>
              <a:endParaRPr lang="en-US" sz="1000"/>
            </a:p>
          </p:txBody>
        </p:sp>
        <p:sp>
          <p:nvSpPr>
            <p:cNvPr id="14" name="Freeform: Shape 7">
              <a:extLst>
                <a:ext uri="{FF2B5EF4-FFF2-40B4-BE49-F238E27FC236}">
                  <a16:creationId xmlns:a16="http://schemas.microsoft.com/office/drawing/2014/main" id="{3765E9A8-313A-495A-4E30-3B8A1D621810}"/>
                </a:ext>
              </a:extLst>
            </p:cNvPr>
            <p:cNvSpPr/>
            <p:nvPr/>
          </p:nvSpPr>
          <p:spPr>
            <a:xfrm>
              <a:off x="897249" y="5535340"/>
              <a:ext cx="7665747" cy="4452327"/>
            </a:xfrm>
            <a:custGeom>
              <a:avLst/>
              <a:gdLst>
                <a:gd name="connsiteX0" fmla="*/ 7591123 w 7665746"/>
                <a:gd name="connsiteY0" fmla="*/ 2502208 h 4452327"/>
                <a:gd name="connsiteX1" fmla="*/ 7592285 w 7665746"/>
                <a:gd name="connsiteY1" fmla="*/ 2704692 h 4452327"/>
                <a:gd name="connsiteX2" fmla="*/ 4673107 w 7665746"/>
                <a:gd name="connsiteY2" fmla="*/ 4401029 h 4452327"/>
                <a:gd name="connsiteX3" fmla="*/ 4323696 w 7665746"/>
                <a:gd name="connsiteY3" fmla="*/ 4401029 h 4452327"/>
                <a:gd name="connsiteX4" fmla="*/ 87402 w 7665746"/>
                <a:gd name="connsiteY4" fmla="*/ 1955152 h 4452327"/>
                <a:gd name="connsiteX5" fmla="*/ 86241 w 7665746"/>
                <a:gd name="connsiteY5" fmla="*/ 1752668 h 4452327"/>
                <a:gd name="connsiteX6" fmla="*/ 3005419 w 7665746"/>
                <a:gd name="connsiteY6" fmla="*/ 56331 h 4452327"/>
                <a:gd name="connsiteX7" fmla="*/ 3354830 w 7665746"/>
                <a:gd name="connsiteY7" fmla="*/ 56331 h 4452327"/>
                <a:gd name="connsiteX8" fmla="*/ 7591123 w 7665746"/>
                <a:gd name="connsiteY8" fmla="*/ 2502208 h 445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665746" h="4452327">
                  <a:moveTo>
                    <a:pt x="7591123" y="2502208"/>
                  </a:moveTo>
                  <a:cubicBezTo>
                    <a:pt x="7687913" y="2557959"/>
                    <a:pt x="7688301" y="2648748"/>
                    <a:pt x="7592285" y="2704692"/>
                  </a:cubicBezTo>
                  <a:lnTo>
                    <a:pt x="4673107" y="4401029"/>
                  </a:lnTo>
                  <a:cubicBezTo>
                    <a:pt x="4577091" y="4456780"/>
                    <a:pt x="4420292" y="4456780"/>
                    <a:pt x="4323696" y="4401029"/>
                  </a:cubicBezTo>
                  <a:lnTo>
                    <a:pt x="87402" y="1955152"/>
                  </a:lnTo>
                  <a:cubicBezTo>
                    <a:pt x="-9387" y="1899401"/>
                    <a:pt x="-9775" y="1808612"/>
                    <a:pt x="86241" y="1752668"/>
                  </a:cubicBezTo>
                  <a:lnTo>
                    <a:pt x="3005419" y="56331"/>
                  </a:lnTo>
                  <a:cubicBezTo>
                    <a:pt x="3101435" y="581"/>
                    <a:pt x="3258234" y="581"/>
                    <a:pt x="3354830" y="56331"/>
                  </a:cubicBezTo>
                  <a:lnTo>
                    <a:pt x="7591123" y="2502208"/>
                  </a:lnTo>
                  <a:close/>
                </a:path>
              </a:pathLst>
            </a:custGeom>
            <a:solidFill>
              <a:srgbClr val="E7F1F7"/>
            </a:solidFill>
            <a:ln w="9525" cap="flat">
              <a:noFill/>
              <a:prstDash val="solid"/>
              <a:miter/>
            </a:ln>
          </p:spPr>
          <p:txBody>
            <a:bodyPr rtlCol="0" anchor="ctr"/>
            <a:lstStyle/>
            <a:p>
              <a:endParaRPr lang="en-US" sz="1000"/>
            </a:p>
          </p:txBody>
        </p:sp>
        <p:sp>
          <p:nvSpPr>
            <p:cNvPr id="15" name="Freeform: Shape 8">
              <a:extLst>
                <a:ext uri="{FF2B5EF4-FFF2-40B4-BE49-F238E27FC236}">
                  <a16:creationId xmlns:a16="http://schemas.microsoft.com/office/drawing/2014/main" id="{E18C6346-D25E-93A8-3A7D-2A7363205DE5}"/>
                </a:ext>
              </a:extLst>
            </p:cNvPr>
            <p:cNvSpPr/>
            <p:nvPr/>
          </p:nvSpPr>
          <p:spPr>
            <a:xfrm>
              <a:off x="2278945" y="7518122"/>
              <a:ext cx="2090658" cy="1238908"/>
            </a:xfrm>
            <a:custGeom>
              <a:avLst/>
              <a:gdLst>
                <a:gd name="connsiteX0" fmla="*/ 2075731 w 2090658"/>
                <a:gd name="connsiteY0" fmla="*/ 731588 h 1238908"/>
                <a:gd name="connsiteX1" fmla="*/ 2076699 w 2090658"/>
                <a:gd name="connsiteY1" fmla="*/ 767206 h 1238908"/>
                <a:gd name="connsiteX2" fmla="*/ 1318061 w 2090658"/>
                <a:gd name="connsiteY2" fmla="*/ 1220570 h 1238908"/>
                <a:gd name="connsiteX3" fmla="*/ 1256116 w 2090658"/>
                <a:gd name="connsiteY3" fmla="*/ 1220376 h 1238908"/>
                <a:gd name="connsiteX4" fmla="*/ 27660 w 2090658"/>
                <a:gd name="connsiteY4" fmla="*/ 511101 h 1238908"/>
                <a:gd name="connsiteX5" fmla="*/ 27079 w 2090658"/>
                <a:gd name="connsiteY5" fmla="*/ 475095 h 1238908"/>
                <a:gd name="connsiteX6" fmla="*/ 785717 w 2090658"/>
                <a:gd name="connsiteY6" fmla="*/ 21732 h 1238908"/>
                <a:gd name="connsiteX7" fmla="*/ 847469 w 2090658"/>
                <a:gd name="connsiteY7" fmla="*/ 22119 h 1238908"/>
                <a:gd name="connsiteX8" fmla="*/ 2075731 w 2090658"/>
                <a:gd name="connsiteY8" fmla="*/ 731588 h 123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90658" h="1238908">
                  <a:moveTo>
                    <a:pt x="2075731" y="731588"/>
                  </a:moveTo>
                  <a:cubicBezTo>
                    <a:pt x="2093153" y="741654"/>
                    <a:pt x="2093734" y="757334"/>
                    <a:pt x="2076699" y="767206"/>
                  </a:cubicBezTo>
                  <a:lnTo>
                    <a:pt x="1318061" y="1220570"/>
                  </a:lnTo>
                  <a:cubicBezTo>
                    <a:pt x="1301026" y="1230443"/>
                    <a:pt x="1273538" y="1230443"/>
                    <a:pt x="1256116" y="1220376"/>
                  </a:cubicBezTo>
                  <a:lnTo>
                    <a:pt x="27660" y="511101"/>
                  </a:lnTo>
                  <a:cubicBezTo>
                    <a:pt x="10432" y="501228"/>
                    <a:pt x="10045" y="485162"/>
                    <a:pt x="27079" y="475095"/>
                  </a:cubicBezTo>
                  <a:lnTo>
                    <a:pt x="785717" y="21732"/>
                  </a:lnTo>
                  <a:cubicBezTo>
                    <a:pt x="802752" y="11860"/>
                    <a:pt x="830241" y="12247"/>
                    <a:pt x="847469" y="22119"/>
                  </a:cubicBezTo>
                  <a:lnTo>
                    <a:pt x="2075731" y="731588"/>
                  </a:lnTo>
                  <a:close/>
                </a:path>
              </a:pathLst>
            </a:custGeom>
            <a:solidFill>
              <a:srgbClr val="CFDEE8"/>
            </a:solidFill>
            <a:ln w="9525" cap="flat">
              <a:noFill/>
              <a:prstDash val="solid"/>
              <a:miter/>
            </a:ln>
          </p:spPr>
          <p:txBody>
            <a:bodyPr rtlCol="0" anchor="ctr"/>
            <a:lstStyle/>
            <a:p>
              <a:endParaRPr lang="en-US" sz="1000"/>
            </a:p>
          </p:txBody>
        </p:sp>
        <p:sp>
          <p:nvSpPr>
            <p:cNvPr id="16" name="Freeform: Shape 9">
              <a:extLst>
                <a:ext uri="{FF2B5EF4-FFF2-40B4-BE49-F238E27FC236}">
                  <a16:creationId xmlns:a16="http://schemas.microsoft.com/office/drawing/2014/main" id="{E6B73F06-9BB3-5DA0-2761-A005DAC38653}"/>
                </a:ext>
              </a:extLst>
            </p:cNvPr>
            <p:cNvSpPr/>
            <p:nvPr/>
          </p:nvSpPr>
          <p:spPr>
            <a:xfrm>
              <a:off x="4563355" y="5853778"/>
              <a:ext cx="3387641" cy="1955152"/>
            </a:xfrm>
            <a:custGeom>
              <a:avLst/>
              <a:gdLst>
                <a:gd name="connsiteX0" fmla="*/ 14518 w 3387640"/>
                <a:gd name="connsiteY0" fmla="*/ 104726 h 1955152"/>
                <a:gd name="connsiteX1" fmla="*/ 169769 w 3387640"/>
                <a:gd name="connsiteY1" fmla="*/ 14518 h 1955152"/>
                <a:gd name="connsiteX2" fmla="*/ 3376413 w 3387640"/>
                <a:gd name="connsiteY2" fmla="*/ 1865719 h 1955152"/>
                <a:gd name="connsiteX3" fmla="*/ 3221163 w 3387640"/>
                <a:gd name="connsiteY3" fmla="*/ 1955927 h 1955152"/>
              </a:gdLst>
              <a:ahLst/>
              <a:cxnLst>
                <a:cxn ang="0">
                  <a:pos x="connsiteX0" y="connsiteY0"/>
                </a:cxn>
                <a:cxn ang="0">
                  <a:pos x="connsiteX1" y="connsiteY1"/>
                </a:cxn>
                <a:cxn ang="0">
                  <a:pos x="connsiteX2" y="connsiteY2"/>
                </a:cxn>
                <a:cxn ang="0">
                  <a:pos x="connsiteX3" y="connsiteY3"/>
                </a:cxn>
              </a:cxnLst>
              <a:rect l="l" t="t" r="r" b="b"/>
              <a:pathLst>
                <a:path w="3387640" h="1955152">
                  <a:moveTo>
                    <a:pt x="14518" y="104726"/>
                  </a:moveTo>
                  <a:lnTo>
                    <a:pt x="169769" y="14518"/>
                  </a:lnTo>
                  <a:lnTo>
                    <a:pt x="3376413" y="1865719"/>
                  </a:lnTo>
                  <a:lnTo>
                    <a:pt x="3221163" y="1955927"/>
                  </a:lnTo>
                  <a:close/>
                </a:path>
              </a:pathLst>
            </a:custGeom>
            <a:solidFill>
              <a:srgbClr val="616173"/>
            </a:solidFill>
            <a:ln w="9525" cap="flat">
              <a:noFill/>
              <a:prstDash val="solid"/>
              <a:miter/>
            </a:ln>
          </p:spPr>
          <p:txBody>
            <a:bodyPr rtlCol="0" anchor="ctr"/>
            <a:lstStyle/>
            <a:p>
              <a:endParaRPr lang="en-US" sz="1000"/>
            </a:p>
          </p:txBody>
        </p:sp>
        <p:sp>
          <p:nvSpPr>
            <p:cNvPr id="17" name="Freeform: Shape 10">
              <a:extLst>
                <a:ext uri="{FF2B5EF4-FFF2-40B4-BE49-F238E27FC236}">
                  <a16:creationId xmlns:a16="http://schemas.microsoft.com/office/drawing/2014/main" id="{24DF947D-ED79-CFE4-76CC-51D4552AF273}"/>
                </a:ext>
              </a:extLst>
            </p:cNvPr>
            <p:cNvSpPr/>
            <p:nvPr/>
          </p:nvSpPr>
          <p:spPr>
            <a:xfrm>
              <a:off x="3749571" y="5897478"/>
              <a:ext cx="367801" cy="232295"/>
            </a:xfrm>
            <a:custGeom>
              <a:avLst/>
              <a:gdLst>
                <a:gd name="connsiteX0" fmla="*/ 353645 w 367800"/>
                <a:gd name="connsiteY0" fmla="*/ 126262 h 232295"/>
                <a:gd name="connsiteX1" fmla="*/ 354226 w 367800"/>
                <a:gd name="connsiteY1" fmla="*/ 162074 h 232295"/>
                <a:gd name="connsiteX2" fmla="*/ 270019 w 367800"/>
                <a:gd name="connsiteY2" fmla="*/ 211050 h 232295"/>
                <a:gd name="connsiteX3" fmla="*/ 208074 w 367800"/>
                <a:gd name="connsiteY3" fmla="*/ 210856 h 232295"/>
                <a:gd name="connsiteX4" fmla="*/ 27464 w 367800"/>
                <a:gd name="connsiteY4" fmla="*/ 106711 h 232295"/>
                <a:gd name="connsiteX5" fmla="*/ 27270 w 367800"/>
                <a:gd name="connsiteY5" fmla="*/ 70899 h 232295"/>
                <a:gd name="connsiteX6" fmla="*/ 111478 w 367800"/>
                <a:gd name="connsiteY6" fmla="*/ 21923 h 232295"/>
                <a:gd name="connsiteX7" fmla="*/ 173036 w 367800"/>
                <a:gd name="connsiteY7" fmla="*/ 21923 h 232295"/>
                <a:gd name="connsiteX8" fmla="*/ 353645 w 367800"/>
                <a:gd name="connsiteY8" fmla="*/ 126262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645" y="126262"/>
                  </a:moveTo>
                  <a:cubicBezTo>
                    <a:pt x="370874" y="136135"/>
                    <a:pt x="371261" y="152202"/>
                    <a:pt x="354226" y="162074"/>
                  </a:cubicBezTo>
                  <a:lnTo>
                    <a:pt x="270019" y="211050"/>
                  </a:lnTo>
                  <a:cubicBezTo>
                    <a:pt x="252984" y="220923"/>
                    <a:pt x="225109" y="220729"/>
                    <a:pt x="208074" y="210856"/>
                  </a:cubicBezTo>
                  <a:lnTo>
                    <a:pt x="27464" y="106711"/>
                  </a:lnTo>
                  <a:cubicBezTo>
                    <a:pt x="10236" y="96838"/>
                    <a:pt x="10236" y="80965"/>
                    <a:pt x="27270" y="70899"/>
                  </a:cubicBezTo>
                  <a:lnTo>
                    <a:pt x="111478" y="21923"/>
                  </a:lnTo>
                  <a:cubicBezTo>
                    <a:pt x="128513" y="12050"/>
                    <a:pt x="156001" y="12050"/>
                    <a:pt x="173036" y="21923"/>
                  </a:cubicBezTo>
                  <a:lnTo>
                    <a:pt x="353645" y="126262"/>
                  </a:lnTo>
                  <a:close/>
                </a:path>
              </a:pathLst>
            </a:custGeom>
            <a:solidFill>
              <a:srgbClr val="616173"/>
            </a:solidFill>
            <a:ln w="9525" cap="flat">
              <a:noFill/>
              <a:prstDash val="solid"/>
              <a:miter/>
            </a:ln>
          </p:spPr>
          <p:txBody>
            <a:bodyPr rtlCol="0" anchor="ctr"/>
            <a:lstStyle/>
            <a:p>
              <a:endParaRPr lang="en-US" sz="1000"/>
            </a:p>
          </p:txBody>
        </p:sp>
        <p:sp>
          <p:nvSpPr>
            <p:cNvPr id="18" name="Freeform: Shape 11">
              <a:extLst>
                <a:ext uri="{FF2B5EF4-FFF2-40B4-BE49-F238E27FC236}">
                  <a16:creationId xmlns:a16="http://schemas.microsoft.com/office/drawing/2014/main" id="{2A10E3C5-A2D1-DCAE-9CFB-D9C02C0ED89D}"/>
                </a:ext>
              </a:extLst>
            </p:cNvPr>
            <p:cNvSpPr/>
            <p:nvPr/>
          </p:nvSpPr>
          <p:spPr>
            <a:xfrm>
              <a:off x="3455330" y="6013239"/>
              <a:ext cx="464591" cy="271011"/>
            </a:xfrm>
            <a:custGeom>
              <a:avLst/>
              <a:gdLst>
                <a:gd name="connsiteX0" fmla="*/ 448887 w 464590"/>
                <a:gd name="connsiteY0" fmla="*/ 126069 h 271011"/>
                <a:gd name="connsiteX1" fmla="*/ 449467 w 464590"/>
                <a:gd name="connsiteY1" fmla="*/ 162074 h 271011"/>
                <a:gd name="connsiteX2" fmla="*/ 270020 w 464590"/>
                <a:gd name="connsiteY2" fmla="*/ 266220 h 271011"/>
                <a:gd name="connsiteX3" fmla="*/ 208074 w 464590"/>
                <a:gd name="connsiteY3" fmla="*/ 266026 h 271011"/>
                <a:gd name="connsiteX4" fmla="*/ 27464 w 464590"/>
                <a:gd name="connsiteY4" fmla="*/ 161881 h 271011"/>
                <a:gd name="connsiteX5" fmla="*/ 27271 w 464590"/>
                <a:gd name="connsiteY5" fmla="*/ 126069 h 271011"/>
                <a:gd name="connsiteX6" fmla="*/ 206719 w 464590"/>
                <a:gd name="connsiteY6" fmla="*/ 21923 h 271011"/>
                <a:gd name="connsiteX7" fmla="*/ 268471 w 464590"/>
                <a:gd name="connsiteY7" fmla="*/ 21923 h 271011"/>
                <a:gd name="connsiteX8" fmla="*/ 448887 w 464590"/>
                <a:gd name="connsiteY8" fmla="*/ 126069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887" y="126069"/>
                  </a:moveTo>
                  <a:cubicBezTo>
                    <a:pt x="466115" y="135941"/>
                    <a:pt x="466503" y="152008"/>
                    <a:pt x="449467" y="162074"/>
                  </a:cubicBezTo>
                  <a:lnTo>
                    <a:pt x="270020" y="266220"/>
                  </a:lnTo>
                  <a:cubicBezTo>
                    <a:pt x="252984" y="276093"/>
                    <a:pt x="225109" y="275899"/>
                    <a:pt x="208074" y="266026"/>
                  </a:cubicBezTo>
                  <a:lnTo>
                    <a:pt x="27464" y="161881"/>
                  </a:lnTo>
                  <a:cubicBezTo>
                    <a:pt x="10236" y="152008"/>
                    <a:pt x="10236" y="136135"/>
                    <a:pt x="27271" y="126069"/>
                  </a:cubicBezTo>
                  <a:lnTo>
                    <a:pt x="206719" y="21923"/>
                  </a:lnTo>
                  <a:cubicBezTo>
                    <a:pt x="223754" y="12050"/>
                    <a:pt x="251242" y="12050"/>
                    <a:pt x="268471" y="21923"/>
                  </a:cubicBezTo>
                  <a:lnTo>
                    <a:pt x="448887" y="126069"/>
                  </a:lnTo>
                  <a:close/>
                </a:path>
              </a:pathLst>
            </a:custGeom>
            <a:solidFill>
              <a:srgbClr val="616173"/>
            </a:solidFill>
            <a:ln w="9525" cap="flat">
              <a:noFill/>
              <a:prstDash val="solid"/>
              <a:miter/>
            </a:ln>
          </p:spPr>
          <p:txBody>
            <a:bodyPr rtlCol="0" anchor="ctr"/>
            <a:lstStyle/>
            <a:p>
              <a:endParaRPr lang="en-US" sz="1000"/>
            </a:p>
          </p:txBody>
        </p:sp>
        <p:sp>
          <p:nvSpPr>
            <p:cNvPr id="19" name="Freeform: Shape 12">
              <a:extLst>
                <a:ext uri="{FF2B5EF4-FFF2-40B4-BE49-F238E27FC236}">
                  <a16:creationId xmlns:a16="http://schemas.microsoft.com/office/drawing/2014/main" id="{AF188C17-587E-25D8-AB5B-CF8D1BADD614}"/>
                </a:ext>
              </a:extLst>
            </p:cNvPr>
            <p:cNvSpPr/>
            <p:nvPr/>
          </p:nvSpPr>
          <p:spPr>
            <a:xfrm>
              <a:off x="3168252" y="6179911"/>
              <a:ext cx="600096" cy="348443"/>
            </a:xfrm>
            <a:custGeom>
              <a:avLst/>
              <a:gdLst>
                <a:gd name="connsiteX0" fmla="*/ 579747 w 600096"/>
                <a:gd name="connsiteY0" fmla="*/ 201758 h 348442"/>
                <a:gd name="connsiteX1" fmla="*/ 579940 w 600096"/>
                <a:gd name="connsiteY1" fmla="*/ 237570 h 348442"/>
                <a:gd name="connsiteX2" fmla="*/ 400492 w 600096"/>
                <a:gd name="connsiteY2" fmla="*/ 341716 h 348442"/>
                <a:gd name="connsiteX3" fmla="*/ 338740 w 600096"/>
                <a:gd name="connsiteY3" fmla="*/ 341716 h 348442"/>
                <a:gd name="connsiteX4" fmla="*/ 27464 w 600096"/>
                <a:gd name="connsiteY4" fmla="*/ 161881 h 348442"/>
                <a:gd name="connsiteX5" fmla="*/ 27271 w 600096"/>
                <a:gd name="connsiteY5" fmla="*/ 126069 h 348442"/>
                <a:gd name="connsiteX6" fmla="*/ 206719 w 600096"/>
                <a:gd name="connsiteY6" fmla="*/ 21923 h 348442"/>
                <a:gd name="connsiteX7" fmla="*/ 268471 w 600096"/>
                <a:gd name="connsiteY7" fmla="*/ 21923 h 348442"/>
                <a:gd name="connsiteX8" fmla="*/ 579747 w 600096"/>
                <a:gd name="connsiteY8" fmla="*/ 201758 h 348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0096" h="348442">
                  <a:moveTo>
                    <a:pt x="579747" y="201758"/>
                  </a:moveTo>
                  <a:cubicBezTo>
                    <a:pt x="596975" y="211631"/>
                    <a:pt x="596975" y="227504"/>
                    <a:pt x="579940" y="237570"/>
                  </a:cubicBezTo>
                  <a:lnTo>
                    <a:pt x="400492" y="341716"/>
                  </a:lnTo>
                  <a:cubicBezTo>
                    <a:pt x="383457" y="351589"/>
                    <a:pt x="355968" y="351589"/>
                    <a:pt x="338740" y="341716"/>
                  </a:cubicBezTo>
                  <a:lnTo>
                    <a:pt x="27464" y="161881"/>
                  </a:lnTo>
                  <a:cubicBezTo>
                    <a:pt x="10236" y="152008"/>
                    <a:pt x="10236" y="136135"/>
                    <a:pt x="27271" y="126069"/>
                  </a:cubicBezTo>
                  <a:lnTo>
                    <a:pt x="206719" y="21923"/>
                  </a:lnTo>
                  <a:cubicBezTo>
                    <a:pt x="223754" y="12050"/>
                    <a:pt x="251242" y="12050"/>
                    <a:pt x="268471" y="21923"/>
                  </a:cubicBezTo>
                  <a:lnTo>
                    <a:pt x="579747" y="201758"/>
                  </a:lnTo>
                  <a:close/>
                </a:path>
              </a:pathLst>
            </a:custGeom>
            <a:solidFill>
              <a:srgbClr val="616173"/>
            </a:solidFill>
            <a:ln w="9525" cap="flat">
              <a:noFill/>
              <a:prstDash val="solid"/>
              <a:miter/>
            </a:ln>
          </p:spPr>
          <p:txBody>
            <a:bodyPr rtlCol="0" anchor="ctr"/>
            <a:lstStyle/>
            <a:p>
              <a:endParaRPr lang="en-US" sz="1000"/>
            </a:p>
          </p:txBody>
        </p:sp>
        <p:sp>
          <p:nvSpPr>
            <p:cNvPr id="20" name="Freeform: Shape 13">
              <a:extLst>
                <a:ext uri="{FF2B5EF4-FFF2-40B4-BE49-F238E27FC236}">
                  <a16:creationId xmlns:a16="http://schemas.microsoft.com/office/drawing/2014/main" id="{F325657D-4C84-1126-0FD4-5A7A1E719C70}"/>
                </a:ext>
              </a:extLst>
            </p:cNvPr>
            <p:cNvSpPr/>
            <p:nvPr/>
          </p:nvSpPr>
          <p:spPr>
            <a:xfrm>
              <a:off x="2893369" y="7040467"/>
              <a:ext cx="483949" cy="290369"/>
            </a:xfrm>
            <a:custGeom>
              <a:avLst/>
              <a:gdLst>
                <a:gd name="connsiteX0" fmla="*/ 471342 w 483948"/>
                <a:gd name="connsiteY0" fmla="*/ 126360 h 290369"/>
                <a:gd name="connsiteX1" fmla="*/ 471923 w 483948"/>
                <a:gd name="connsiteY1" fmla="*/ 161785 h 290369"/>
                <a:gd name="connsiteX2" fmla="*/ 269826 w 483948"/>
                <a:gd name="connsiteY2" fmla="*/ 279287 h 290369"/>
                <a:gd name="connsiteX3" fmla="*/ 208074 w 483948"/>
                <a:gd name="connsiteY3" fmla="*/ 279287 h 290369"/>
                <a:gd name="connsiteX4" fmla="*/ 27464 w 483948"/>
                <a:gd name="connsiteY4" fmla="*/ 175142 h 290369"/>
                <a:gd name="connsiteX5" fmla="*/ 27271 w 483948"/>
                <a:gd name="connsiteY5" fmla="*/ 139330 h 290369"/>
                <a:gd name="connsiteX6" fmla="*/ 229368 w 483948"/>
                <a:gd name="connsiteY6" fmla="*/ 21827 h 290369"/>
                <a:gd name="connsiteX7" fmla="*/ 290732 w 483948"/>
                <a:gd name="connsiteY7" fmla="*/ 22021 h 290369"/>
                <a:gd name="connsiteX8" fmla="*/ 471342 w 483948"/>
                <a:gd name="connsiteY8" fmla="*/ 126360 h 290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3948" h="290369">
                  <a:moveTo>
                    <a:pt x="471342" y="126360"/>
                  </a:moveTo>
                  <a:cubicBezTo>
                    <a:pt x="488570" y="136232"/>
                    <a:pt x="488958" y="151912"/>
                    <a:pt x="471923" y="161785"/>
                  </a:cubicBezTo>
                  <a:lnTo>
                    <a:pt x="269826" y="279287"/>
                  </a:lnTo>
                  <a:cubicBezTo>
                    <a:pt x="252791" y="289160"/>
                    <a:pt x="225302" y="289160"/>
                    <a:pt x="208074" y="279287"/>
                  </a:cubicBezTo>
                  <a:lnTo>
                    <a:pt x="27464" y="175142"/>
                  </a:lnTo>
                  <a:cubicBezTo>
                    <a:pt x="10236" y="165269"/>
                    <a:pt x="10236" y="149396"/>
                    <a:pt x="27271" y="139330"/>
                  </a:cubicBezTo>
                  <a:lnTo>
                    <a:pt x="229368" y="21827"/>
                  </a:lnTo>
                  <a:cubicBezTo>
                    <a:pt x="246403" y="11954"/>
                    <a:pt x="273504" y="12148"/>
                    <a:pt x="290732" y="22021"/>
                  </a:cubicBezTo>
                  <a:lnTo>
                    <a:pt x="471342" y="126360"/>
                  </a:lnTo>
                  <a:close/>
                </a:path>
              </a:pathLst>
            </a:custGeom>
            <a:solidFill>
              <a:srgbClr val="616173"/>
            </a:solidFill>
            <a:ln w="9525" cap="flat">
              <a:noFill/>
              <a:prstDash val="solid"/>
              <a:miter/>
            </a:ln>
          </p:spPr>
          <p:txBody>
            <a:bodyPr rtlCol="0" anchor="ctr"/>
            <a:lstStyle/>
            <a:p>
              <a:endParaRPr lang="en-US" sz="1000"/>
            </a:p>
          </p:txBody>
        </p:sp>
        <p:sp>
          <p:nvSpPr>
            <p:cNvPr id="21" name="Freeform: Shape 14">
              <a:extLst>
                <a:ext uri="{FF2B5EF4-FFF2-40B4-BE49-F238E27FC236}">
                  <a16:creationId xmlns:a16="http://schemas.microsoft.com/office/drawing/2014/main" id="{2D4E0BCE-B806-DD1D-2DDD-091047B7C094}"/>
                </a:ext>
              </a:extLst>
            </p:cNvPr>
            <p:cNvSpPr/>
            <p:nvPr/>
          </p:nvSpPr>
          <p:spPr>
            <a:xfrm>
              <a:off x="3245296" y="6880281"/>
              <a:ext cx="464591" cy="271011"/>
            </a:xfrm>
            <a:custGeom>
              <a:avLst/>
              <a:gdLst>
                <a:gd name="connsiteX0" fmla="*/ 448500 w 464590"/>
                <a:gd name="connsiteY0" fmla="*/ 125875 h 271011"/>
                <a:gd name="connsiteX1" fmla="*/ 449080 w 464590"/>
                <a:gd name="connsiteY1" fmla="*/ 161881 h 271011"/>
                <a:gd name="connsiteX2" fmla="*/ 269632 w 464590"/>
                <a:gd name="connsiteY2" fmla="*/ 266026 h 271011"/>
                <a:gd name="connsiteX3" fmla="*/ 207687 w 464590"/>
                <a:gd name="connsiteY3" fmla="*/ 265833 h 271011"/>
                <a:gd name="connsiteX4" fmla="*/ 27464 w 464590"/>
                <a:gd name="connsiteY4" fmla="*/ 161881 h 271011"/>
                <a:gd name="connsiteX5" fmla="*/ 27270 w 464590"/>
                <a:gd name="connsiteY5" fmla="*/ 126069 h 271011"/>
                <a:gd name="connsiteX6" fmla="*/ 206719 w 464590"/>
                <a:gd name="connsiteY6" fmla="*/ 21923 h 271011"/>
                <a:gd name="connsiteX7" fmla="*/ 268471 w 464590"/>
                <a:gd name="connsiteY7" fmla="*/ 21923 h 271011"/>
                <a:gd name="connsiteX8" fmla="*/ 448500 w 464590"/>
                <a:gd name="connsiteY8" fmla="*/ 125875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500" y="125875"/>
                  </a:moveTo>
                  <a:cubicBezTo>
                    <a:pt x="465728" y="135748"/>
                    <a:pt x="466115" y="151815"/>
                    <a:pt x="449080" y="161881"/>
                  </a:cubicBezTo>
                  <a:lnTo>
                    <a:pt x="269632" y="266026"/>
                  </a:lnTo>
                  <a:cubicBezTo>
                    <a:pt x="252597" y="275899"/>
                    <a:pt x="224722" y="275705"/>
                    <a:pt x="207687" y="265833"/>
                  </a:cubicBezTo>
                  <a:lnTo>
                    <a:pt x="27464" y="161881"/>
                  </a:lnTo>
                  <a:cubicBezTo>
                    <a:pt x="10236" y="152008"/>
                    <a:pt x="10236" y="136135"/>
                    <a:pt x="27270" y="126069"/>
                  </a:cubicBezTo>
                  <a:lnTo>
                    <a:pt x="206719" y="21923"/>
                  </a:lnTo>
                  <a:cubicBezTo>
                    <a:pt x="223754" y="12050"/>
                    <a:pt x="251242" y="12050"/>
                    <a:pt x="268471" y="21923"/>
                  </a:cubicBezTo>
                  <a:lnTo>
                    <a:pt x="448500" y="125875"/>
                  </a:lnTo>
                  <a:close/>
                </a:path>
              </a:pathLst>
            </a:custGeom>
            <a:solidFill>
              <a:srgbClr val="616173"/>
            </a:solidFill>
            <a:ln w="9525" cap="flat">
              <a:noFill/>
              <a:prstDash val="solid"/>
              <a:miter/>
            </a:ln>
          </p:spPr>
          <p:txBody>
            <a:bodyPr rtlCol="0" anchor="ctr"/>
            <a:lstStyle/>
            <a:p>
              <a:endParaRPr lang="en-US" sz="1000"/>
            </a:p>
          </p:txBody>
        </p:sp>
        <p:sp>
          <p:nvSpPr>
            <p:cNvPr id="22" name="Freeform: Shape 15">
              <a:extLst>
                <a:ext uri="{FF2B5EF4-FFF2-40B4-BE49-F238E27FC236}">
                  <a16:creationId xmlns:a16="http://schemas.microsoft.com/office/drawing/2014/main" id="{A88F7C42-0C4D-951E-552B-652747BFD534}"/>
                </a:ext>
              </a:extLst>
            </p:cNvPr>
            <p:cNvSpPr/>
            <p:nvPr/>
          </p:nvSpPr>
          <p:spPr>
            <a:xfrm>
              <a:off x="3370733" y="6629402"/>
              <a:ext cx="464591" cy="271011"/>
            </a:xfrm>
            <a:custGeom>
              <a:avLst/>
              <a:gdLst>
                <a:gd name="connsiteX0" fmla="*/ 449083 w 464590"/>
                <a:gd name="connsiteY0" fmla="*/ 126068 h 271011"/>
                <a:gd name="connsiteX1" fmla="*/ 449277 w 464590"/>
                <a:gd name="connsiteY1" fmla="*/ 162074 h 271011"/>
                <a:gd name="connsiteX2" fmla="*/ 269828 w 464590"/>
                <a:gd name="connsiteY2" fmla="*/ 266220 h 271011"/>
                <a:gd name="connsiteX3" fmla="*/ 207883 w 464590"/>
                <a:gd name="connsiteY3" fmla="*/ 266026 h 271011"/>
                <a:gd name="connsiteX4" fmla="*/ 27660 w 464590"/>
                <a:gd name="connsiteY4" fmla="*/ 162074 h 271011"/>
                <a:gd name="connsiteX5" fmla="*/ 27079 w 464590"/>
                <a:gd name="connsiteY5" fmla="*/ 126068 h 271011"/>
                <a:gd name="connsiteX6" fmla="*/ 206528 w 464590"/>
                <a:gd name="connsiteY6" fmla="*/ 21923 h 271011"/>
                <a:gd name="connsiteX7" fmla="*/ 268860 w 464590"/>
                <a:gd name="connsiteY7" fmla="*/ 21923 h 271011"/>
                <a:gd name="connsiteX8" fmla="*/ 449083 w 464590"/>
                <a:gd name="connsiteY8" fmla="*/ 126068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083" y="126068"/>
                  </a:moveTo>
                  <a:cubicBezTo>
                    <a:pt x="466311" y="135941"/>
                    <a:pt x="466311" y="152202"/>
                    <a:pt x="449277" y="162074"/>
                  </a:cubicBezTo>
                  <a:lnTo>
                    <a:pt x="269828" y="266220"/>
                  </a:lnTo>
                  <a:cubicBezTo>
                    <a:pt x="252793" y="276092"/>
                    <a:pt x="224918" y="275899"/>
                    <a:pt x="207883" y="266026"/>
                  </a:cubicBezTo>
                  <a:lnTo>
                    <a:pt x="27660" y="162074"/>
                  </a:lnTo>
                  <a:cubicBezTo>
                    <a:pt x="10432" y="152202"/>
                    <a:pt x="10045" y="136135"/>
                    <a:pt x="27079" y="126068"/>
                  </a:cubicBezTo>
                  <a:lnTo>
                    <a:pt x="206528" y="21923"/>
                  </a:lnTo>
                  <a:cubicBezTo>
                    <a:pt x="223563" y="12050"/>
                    <a:pt x="251632" y="12050"/>
                    <a:pt x="268860" y="21923"/>
                  </a:cubicBezTo>
                  <a:lnTo>
                    <a:pt x="449083" y="126068"/>
                  </a:lnTo>
                  <a:close/>
                </a:path>
              </a:pathLst>
            </a:custGeom>
            <a:solidFill>
              <a:srgbClr val="616173"/>
            </a:solidFill>
            <a:ln w="9525" cap="flat">
              <a:noFill/>
              <a:prstDash val="solid"/>
              <a:miter/>
            </a:ln>
          </p:spPr>
          <p:txBody>
            <a:bodyPr rtlCol="0" anchor="ctr"/>
            <a:lstStyle/>
            <a:p>
              <a:endParaRPr lang="en-US" sz="1000"/>
            </a:p>
          </p:txBody>
        </p:sp>
        <p:sp>
          <p:nvSpPr>
            <p:cNvPr id="23" name="Freeform: Shape 16">
              <a:extLst>
                <a:ext uri="{FF2B5EF4-FFF2-40B4-BE49-F238E27FC236}">
                  <a16:creationId xmlns:a16="http://schemas.microsoft.com/office/drawing/2014/main" id="{DE5D7028-2C2F-BF17-E1CA-CCB9F567247E}"/>
                </a:ext>
              </a:extLst>
            </p:cNvPr>
            <p:cNvSpPr/>
            <p:nvPr/>
          </p:nvSpPr>
          <p:spPr>
            <a:xfrm>
              <a:off x="2880980" y="6346679"/>
              <a:ext cx="658170" cy="387159"/>
            </a:xfrm>
            <a:custGeom>
              <a:avLst/>
              <a:gdLst>
                <a:gd name="connsiteX0" fmla="*/ 642660 w 658170"/>
                <a:gd name="connsiteY0" fmla="*/ 237862 h 387158"/>
                <a:gd name="connsiteX1" fmla="*/ 642466 w 658170"/>
                <a:gd name="connsiteY1" fmla="*/ 273674 h 387158"/>
                <a:gd name="connsiteX2" fmla="*/ 463018 w 658170"/>
                <a:gd name="connsiteY2" fmla="*/ 377819 h 387158"/>
                <a:gd name="connsiteX3" fmla="*/ 401266 w 658170"/>
                <a:gd name="connsiteY3" fmla="*/ 377819 h 387158"/>
                <a:gd name="connsiteX4" fmla="*/ 27464 w 658170"/>
                <a:gd name="connsiteY4" fmla="*/ 161978 h 387158"/>
                <a:gd name="connsiteX5" fmla="*/ 27271 w 658170"/>
                <a:gd name="connsiteY5" fmla="*/ 126166 h 387158"/>
                <a:gd name="connsiteX6" fmla="*/ 206719 w 658170"/>
                <a:gd name="connsiteY6" fmla="*/ 22020 h 387158"/>
                <a:gd name="connsiteX7" fmla="*/ 268664 w 658170"/>
                <a:gd name="connsiteY7" fmla="*/ 21827 h 387158"/>
                <a:gd name="connsiteX8" fmla="*/ 642660 w 658170"/>
                <a:gd name="connsiteY8" fmla="*/ 237862 h 387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8170" h="387158">
                  <a:moveTo>
                    <a:pt x="642660" y="237862"/>
                  </a:moveTo>
                  <a:cubicBezTo>
                    <a:pt x="659888" y="247734"/>
                    <a:pt x="659501" y="263801"/>
                    <a:pt x="642466" y="273674"/>
                  </a:cubicBezTo>
                  <a:lnTo>
                    <a:pt x="463018" y="377819"/>
                  </a:lnTo>
                  <a:cubicBezTo>
                    <a:pt x="445983" y="387692"/>
                    <a:pt x="418495" y="387692"/>
                    <a:pt x="401266" y="377819"/>
                  </a:cubicBezTo>
                  <a:lnTo>
                    <a:pt x="27464" y="161978"/>
                  </a:lnTo>
                  <a:cubicBezTo>
                    <a:pt x="10236" y="152106"/>
                    <a:pt x="10236" y="136232"/>
                    <a:pt x="27271" y="126166"/>
                  </a:cubicBezTo>
                  <a:lnTo>
                    <a:pt x="206719" y="22020"/>
                  </a:lnTo>
                  <a:cubicBezTo>
                    <a:pt x="223754" y="12148"/>
                    <a:pt x="251629" y="11954"/>
                    <a:pt x="268664" y="21827"/>
                  </a:cubicBezTo>
                  <a:lnTo>
                    <a:pt x="642660" y="237862"/>
                  </a:lnTo>
                  <a:close/>
                </a:path>
              </a:pathLst>
            </a:custGeom>
            <a:solidFill>
              <a:srgbClr val="616173"/>
            </a:solidFill>
            <a:ln w="9525" cap="flat">
              <a:noFill/>
              <a:prstDash val="solid"/>
              <a:miter/>
            </a:ln>
          </p:spPr>
          <p:txBody>
            <a:bodyPr rtlCol="0" anchor="ctr"/>
            <a:lstStyle/>
            <a:p>
              <a:endParaRPr lang="en-US" sz="1000"/>
            </a:p>
          </p:txBody>
        </p:sp>
        <p:sp>
          <p:nvSpPr>
            <p:cNvPr id="24" name="Freeform: Shape 17">
              <a:extLst>
                <a:ext uri="{FF2B5EF4-FFF2-40B4-BE49-F238E27FC236}">
                  <a16:creationId xmlns:a16="http://schemas.microsoft.com/office/drawing/2014/main" id="{883D4D47-04B3-0F43-4BF5-B7A71C055CC9}"/>
                </a:ext>
              </a:extLst>
            </p:cNvPr>
            <p:cNvSpPr/>
            <p:nvPr/>
          </p:nvSpPr>
          <p:spPr>
            <a:xfrm>
              <a:off x="4047490" y="6069377"/>
              <a:ext cx="367801" cy="232295"/>
            </a:xfrm>
            <a:custGeom>
              <a:avLst/>
              <a:gdLst>
                <a:gd name="connsiteX0" fmla="*/ 353645 w 367800"/>
                <a:gd name="connsiteY0" fmla="*/ 126262 h 232295"/>
                <a:gd name="connsiteX1" fmla="*/ 354226 w 367800"/>
                <a:gd name="connsiteY1" fmla="*/ 162074 h 232295"/>
                <a:gd name="connsiteX2" fmla="*/ 270019 w 367800"/>
                <a:gd name="connsiteY2" fmla="*/ 211050 h 232295"/>
                <a:gd name="connsiteX3" fmla="*/ 208074 w 367800"/>
                <a:gd name="connsiteY3" fmla="*/ 210857 h 232295"/>
                <a:gd name="connsiteX4" fmla="*/ 27464 w 367800"/>
                <a:gd name="connsiteY4" fmla="*/ 106711 h 232295"/>
                <a:gd name="connsiteX5" fmla="*/ 27270 w 367800"/>
                <a:gd name="connsiteY5" fmla="*/ 70898 h 232295"/>
                <a:gd name="connsiteX6" fmla="*/ 111478 w 367800"/>
                <a:gd name="connsiteY6" fmla="*/ 21923 h 232295"/>
                <a:gd name="connsiteX7" fmla="*/ 173036 w 367800"/>
                <a:gd name="connsiteY7" fmla="*/ 21923 h 232295"/>
                <a:gd name="connsiteX8" fmla="*/ 353645 w 367800"/>
                <a:gd name="connsiteY8" fmla="*/ 126262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645" y="126262"/>
                  </a:moveTo>
                  <a:cubicBezTo>
                    <a:pt x="370874" y="136135"/>
                    <a:pt x="371261" y="152202"/>
                    <a:pt x="354226" y="162074"/>
                  </a:cubicBezTo>
                  <a:lnTo>
                    <a:pt x="270019" y="211050"/>
                  </a:lnTo>
                  <a:cubicBezTo>
                    <a:pt x="252984" y="220922"/>
                    <a:pt x="225109" y="220729"/>
                    <a:pt x="208074" y="210857"/>
                  </a:cubicBezTo>
                  <a:lnTo>
                    <a:pt x="27464" y="106711"/>
                  </a:lnTo>
                  <a:cubicBezTo>
                    <a:pt x="10236" y="96838"/>
                    <a:pt x="10236" y="80965"/>
                    <a:pt x="27270" y="70898"/>
                  </a:cubicBezTo>
                  <a:lnTo>
                    <a:pt x="111478" y="21923"/>
                  </a:lnTo>
                  <a:cubicBezTo>
                    <a:pt x="128513" y="12050"/>
                    <a:pt x="156001" y="12050"/>
                    <a:pt x="173036" y="21923"/>
                  </a:cubicBezTo>
                  <a:lnTo>
                    <a:pt x="353645" y="126262"/>
                  </a:lnTo>
                  <a:close/>
                </a:path>
              </a:pathLst>
            </a:custGeom>
            <a:solidFill>
              <a:srgbClr val="616173"/>
            </a:solidFill>
            <a:ln w="9525" cap="flat">
              <a:noFill/>
              <a:prstDash val="solid"/>
              <a:miter/>
            </a:ln>
          </p:spPr>
          <p:txBody>
            <a:bodyPr rtlCol="0" anchor="ctr"/>
            <a:lstStyle/>
            <a:p>
              <a:endParaRPr lang="en-US" sz="1000"/>
            </a:p>
          </p:txBody>
        </p:sp>
        <p:sp>
          <p:nvSpPr>
            <p:cNvPr id="25" name="Freeform: Shape 18">
              <a:extLst>
                <a:ext uri="{FF2B5EF4-FFF2-40B4-BE49-F238E27FC236}">
                  <a16:creationId xmlns:a16="http://schemas.microsoft.com/office/drawing/2014/main" id="{B9CF96A0-F976-26BE-AC91-B46571F842C2}"/>
                </a:ext>
              </a:extLst>
            </p:cNvPr>
            <p:cNvSpPr/>
            <p:nvPr/>
          </p:nvSpPr>
          <p:spPr>
            <a:xfrm>
              <a:off x="4345213" y="6241565"/>
              <a:ext cx="367801" cy="232295"/>
            </a:xfrm>
            <a:custGeom>
              <a:avLst/>
              <a:gdLst>
                <a:gd name="connsiteX0" fmla="*/ 354035 w 367800"/>
                <a:gd name="connsiteY0" fmla="*/ 126360 h 232295"/>
                <a:gd name="connsiteX1" fmla="*/ 354229 w 367800"/>
                <a:gd name="connsiteY1" fmla="*/ 161978 h 232295"/>
                <a:gd name="connsiteX2" fmla="*/ 270022 w 367800"/>
                <a:gd name="connsiteY2" fmla="*/ 210954 h 232295"/>
                <a:gd name="connsiteX3" fmla="*/ 208270 w 367800"/>
                <a:gd name="connsiteY3" fmla="*/ 210954 h 232295"/>
                <a:gd name="connsiteX4" fmla="*/ 27660 w 367800"/>
                <a:gd name="connsiteY4" fmla="*/ 106808 h 232295"/>
                <a:gd name="connsiteX5" fmla="*/ 27080 w 367800"/>
                <a:gd name="connsiteY5" fmla="*/ 70803 h 232295"/>
                <a:gd name="connsiteX6" fmla="*/ 111286 w 367800"/>
                <a:gd name="connsiteY6" fmla="*/ 21827 h 232295"/>
                <a:gd name="connsiteX7" fmla="*/ 173232 w 367800"/>
                <a:gd name="connsiteY7" fmla="*/ 22021 h 232295"/>
                <a:gd name="connsiteX8" fmla="*/ 354035 w 367800"/>
                <a:gd name="connsiteY8" fmla="*/ 126360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4035" y="126360"/>
                  </a:moveTo>
                  <a:cubicBezTo>
                    <a:pt x="371264" y="136232"/>
                    <a:pt x="371264" y="152106"/>
                    <a:pt x="354229" y="161978"/>
                  </a:cubicBezTo>
                  <a:lnTo>
                    <a:pt x="270022" y="210954"/>
                  </a:lnTo>
                  <a:cubicBezTo>
                    <a:pt x="252987" y="220827"/>
                    <a:pt x="225498" y="220827"/>
                    <a:pt x="208270" y="210954"/>
                  </a:cubicBezTo>
                  <a:lnTo>
                    <a:pt x="27660" y="106808"/>
                  </a:lnTo>
                  <a:cubicBezTo>
                    <a:pt x="10432" y="96936"/>
                    <a:pt x="10044" y="80869"/>
                    <a:pt x="27080" y="70803"/>
                  </a:cubicBezTo>
                  <a:lnTo>
                    <a:pt x="111286" y="21827"/>
                  </a:lnTo>
                  <a:cubicBezTo>
                    <a:pt x="128322" y="11954"/>
                    <a:pt x="156197" y="12148"/>
                    <a:pt x="173232" y="22021"/>
                  </a:cubicBezTo>
                  <a:lnTo>
                    <a:pt x="354035" y="126360"/>
                  </a:lnTo>
                  <a:close/>
                </a:path>
              </a:pathLst>
            </a:custGeom>
            <a:solidFill>
              <a:srgbClr val="616173"/>
            </a:solidFill>
            <a:ln w="9525" cap="flat">
              <a:noFill/>
              <a:prstDash val="solid"/>
              <a:miter/>
            </a:ln>
          </p:spPr>
          <p:txBody>
            <a:bodyPr rtlCol="0" anchor="ctr"/>
            <a:lstStyle/>
            <a:p>
              <a:endParaRPr lang="en-US" sz="1000"/>
            </a:p>
          </p:txBody>
        </p:sp>
        <p:sp>
          <p:nvSpPr>
            <p:cNvPr id="26" name="Freeform: Shape 19">
              <a:extLst>
                <a:ext uri="{FF2B5EF4-FFF2-40B4-BE49-F238E27FC236}">
                  <a16:creationId xmlns:a16="http://schemas.microsoft.com/office/drawing/2014/main" id="{87B5EB25-C0AA-7139-894A-078D2F83C9B9}"/>
                </a:ext>
              </a:extLst>
            </p:cNvPr>
            <p:cNvSpPr/>
            <p:nvPr/>
          </p:nvSpPr>
          <p:spPr>
            <a:xfrm>
              <a:off x="3754410" y="6186105"/>
              <a:ext cx="464591" cy="271011"/>
            </a:xfrm>
            <a:custGeom>
              <a:avLst/>
              <a:gdLst>
                <a:gd name="connsiteX0" fmla="*/ 448500 w 464590"/>
                <a:gd name="connsiteY0" fmla="*/ 125875 h 271011"/>
                <a:gd name="connsiteX1" fmla="*/ 449080 w 464590"/>
                <a:gd name="connsiteY1" fmla="*/ 161881 h 271011"/>
                <a:gd name="connsiteX2" fmla="*/ 269632 w 464590"/>
                <a:gd name="connsiteY2" fmla="*/ 266026 h 271011"/>
                <a:gd name="connsiteX3" fmla="*/ 207687 w 464590"/>
                <a:gd name="connsiteY3" fmla="*/ 265833 h 271011"/>
                <a:gd name="connsiteX4" fmla="*/ 27464 w 464590"/>
                <a:gd name="connsiteY4" fmla="*/ 161881 h 271011"/>
                <a:gd name="connsiteX5" fmla="*/ 27270 w 464590"/>
                <a:gd name="connsiteY5" fmla="*/ 126069 h 271011"/>
                <a:gd name="connsiteX6" fmla="*/ 206719 w 464590"/>
                <a:gd name="connsiteY6" fmla="*/ 21923 h 271011"/>
                <a:gd name="connsiteX7" fmla="*/ 268471 w 464590"/>
                <a:gd name="connsiteY7" fmla="*/ 21923 h 271011"/>
                <a:gd name="connsiteX8" fmla="*/ 448500 w 464590"/>
                <a:gd name="connsiteY8" fmla="*/ 125875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500" y="125875"/>
                  </a:moveTo>
                  <a:cubicBezTo>
                    <a:pt x="465728" y="135748"/>
                    <a:pt x="466115" y="151815"/>
                    <a:pt x="449080" y="161881"/>
                  </a:cubicBezTo>
                  <a:lnTo>
                    <a:pt x="269632" y="266026"/>
                  </a:lnTo>
                  <a:cubicBezTo>
                    <a:pt x="252597" y="275899"/>
                    <a:pt x="224721" y="275705"/>
                    <a:pt x="207687" y="265833"/>
                  </a:cubicBezTo>
                  <a:lnTo>
                    <a:pt x="27464" y="161881"/>
                  </a:lnTo>
                  <a:cubicBezTo>
                    <a:pt x="10236" y="152008"/>
                    <a:pt x="10236" y="136135"/>
                    <a:pt x="27270" y="126069"/>
                  </a:cubicBezTo>
                  <a:lnTo>
                    <a:pt x="206719" y="21923"/>
                  </a:lnTo>
                  <a:cubicBezTo>
                    <a:pt x="223754" y="12050"/>
                    <a:pt x="251242" y="12050"/>
                    <a:pt x="268471" y="21923"/>
                  </a:cubicBezTo>
                  <a:lnTo>
                    <a:pt x="448500" y="125875"/>
                  </a:lnTo>
                  <a:close/>
                </a:path>
              </a:pathLst>
            </a:custGeom>
            <a:solidFill>
              <a:srgbClr val="616173"/>
            </a:solidFill>
            <a:ln w="9525" cap="flat">
              <a:noFill/>
              <a:prstDash val="solid"/>
              <a:miter/>
            </a:ln>
          </p:spPr>
          <p:txBody>
            <a:bodyPr rtlCol="0" anchor="ctr"/>
            <a:lstStyle/>
            <a:p>
              <a:endParaRPr lang="en-US" sz="1000"/>
            </a:p>
          </p:txBody>
        </p:sp>
        <p:sp>
          <p:nvSpPr>
            <p:cNvPr id="27" name="Freeform: Shape 20">
              <a:extLst>
                <a:ext uri="{FF2B5EF4-FFF2-40B4-BE49-F238E27FC236}">
                  <a16:creationId xmlns:a16="http://schemas.microsoft.com/office/drawing/2014/main" id="{C9F16421-F8AF-3797-FDCD-72FACE22476A}"/>
                </a:ext>
              </a:extLst>
            </p:cNvPr>
            <p:cNvSpPr/>
            <p:nvPr/>
          </p:nvSpPr>
          <p:spPr>
            <a:xfrm>
              <a:off x="4040134" y="6351035"/>
              <a:ext cx="464591" cy="271011"/>
            </a:xfrm>
            <a:custGeom>
              <a:avLst/>
              <a:gdLst>
                <a:gd name="connsiteX0" fmla="*/ 448887 w 464590"/>
                <a:gd name="connsiteY0" fmla="*/ 126069 h 271011"/>
                <a:gd name="connsiteX1" fmla="*/ 449467 w 464590"/>
                <a:gd name="connsiteY1" fmla="*/ 162074 h 271011"/>
                <a:gd name="connsiteX2" fmla="*/ 270019 w 464590"/>
                <a:gd name="connsiteY2" fmla="*/ 266220 h 271011"/>
                <a:gd name="connsiteX3" fmla="*/ 208074 w 464590"/>
                <a:gd name="connsiteY3" fmla="*/ 266026 h 271011"/>
                <a:gd name="connsiteX4" fmla="*/ 27464 w 464590"/>
                <a:gd name="connsiteY4" fmla="*/ 161881 h 271011"/>
                <a:gd name="connsiteX5" fmla="*/ 27271 w 464590"/>
                <a:gd name="connsiteY5" fmla="*/ 126069 h 271011"/>
                <a:gd name="connsiteX6" fmla="*/ 206719 w 464590"/>
                <a:gd name="connsiteY6" fmla="*/ 21923 h 271011"/>
                <a:gd name="connsiteX7" fmla="*/ 268471 w 464590"/>
                <a:gd name="connsiteY7" fmla="*/ 21923 h 271011"/>
                <a:gd name="connsiteX8" fmla="*/ 448887 w 464590"/>
                <a:gd name="connsiteY8" fmla="*/ 126069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887" y="126069"/>
                  </a:moveTo>
                  <a:cubicBezTo>
                    <a:pt x="466115" y="135941"/>
                    <a:pt x="466502" y="152008"/>
                    <a:pt x="449467" y="162074"/>
                  </a:cubicBezTo>
                  <a:lnTo>
                    <a:pt x="270019" y="266220"/>
                  </a:lnTo>
                  <a:cubicBezTo>
                    <a:pt x="252984" y="276093"/>
                    <a:pt x="225109" y="275899"/>
                    <a:pt x="208074" y="266026"/>
                  </a:cubicBezTo>
                  <a:lnTo>
                    <a:pt x="27464" y="161881"/>
                  </a:lnTo>
                  <a:cubicBezTo>
                    <a:pt x="10236" y="152008"/>
                    <a:pt x="10236" y="136135"/>
                    <a:pt x="27271" y="126069"/>
                  </a:cubicBezTo>
                  <a:lnTo>
                    <a:pt x="206719" y="21923"/>
                  </a:lnTo>
                  <a:cubicBezTo>
                    <a:pt x="223754" y="12050"/>
                    <a:pt x="251242" y="12050"/>
                    <a:pt x="268471" y="21923"/>
                  </a:cubicBezTo>
                  <a:lnTo>
                    <a:pt x="448887" y="126069"/>
                  </a:lnTo>
                  <a:close/>
                </a:path>
              </a:pathLst>
            </a:custGeom>
            <a:solidFill>
              <a:srgbClr val="616173"/>
            </a:solidFill>
            <a:ln w="9525" cap="flat">
              <a:noFill/>
              <a:prstDash val="solid"/>
              <a:miter/>
            </a:ln>
          </p:spPr>
          <p:txBody>
            <a:bodyPr rtlCol="0" anchor="ctr"/>
            <a:lstStyle/>
            <a:p>
              <a:endParaRPr lang="en-US" sz="1000"/>
            </a:p>
          </p:txBody>
        </p:sp>
        <p:sp>
          <p:nvSpPr>
            <p:cNvPr id="28" name="Freeform: Shape 21">
              <a:extLst>
                <a:ext uri="{FF2B5EF4-FFF2-40B4-BE49-F238E27FC236}">
                  <a16:creationId xmlns:a16="http://schemas.microsoft.com/office/drawing/2014/main" id="{EE899F4A-8669-DF74-8219-2311C36E8D6D}"/>
                </a:ext>
              </a:extLst>
            </p:cNvPr>
            <p:cNvSpPr/>
            <p:nvPr/>
          </p:nvSpPr>
          <p:spPr>
            <a:xfrm>
              <a:off x="2278754" y="6685636"/>
              <a:ext cx="483949" cy="290369"/>
            </a:xfrm>
            <a:custGeom>
              <a:avLst/>
              <a:gdLst>
                <a:gd name="connsiteX0" fmla="*/ 471342 w 483948"/>
                <a:gd name="connsiteY0" fmla="*/ 126360 h 290369"/>
                <a:gd name="connsiteX1" fmla="*/ 471923 w 483948"/>
                <a:gd name="connsiteY1" fmla="*/ 161784 h 290369"/>
                <a:gd name="connsiteX2" fmla="*/ 269826 w 483948"/>
                <a:gd name="connsiteY2" fmla="*/ 279287 h 290369"/>
                <a:gd name="connsiteX3" fmla="*/ 208074 w 483948"/>
                <a:gd name="connsiteY3" fmla="*/ 279287 h 290369"/>
                <a:gd name="connsiteX4" fmla="*/ 27464 w 483948"/>
                <a:gd name="connsiteY4" fmla="*/ 175142 h 290369"/>
                <a:gd name="connsiteX5" fmla="*/ 27271 w 483948"/>
                <a:gd name="connsiteY5" fmla="*/ 139329 h 290369"/>
                <a:gd name="connsiteX6" fmla="*/ 229368 w 483948"/>
                <a:gd name="connsiteY6" fmla="*/ 21827 h 290369"/>
                <a:gd name="connsiteX7" fmla="*/ 290732 w 483948"/>
                <a:gd name="connsiteY7" fmla="*/ 22020 h 290369"/>
                <a:gd name="connsiteX8" fmla="*/ 471342 w 483948"/>
                <a:gd name="connsiteY8" fmla="*/ 126360 h 290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3948" h="290369">
                  <a:moveTo>
                    <a:pt x="471342" y="126360"/>
                  </a:moveTo>
                  <a:cubicBezTo>
                    <a:pt x="488570" y="136232"/>
                    <a:pt x="488958" y="151912"/>
                    <a:pt x="471923" y="161784"/>
                  </a:cubicBezTo>
                  <a:lnTo>
                    <a:pt x="269826" y="279287"/>
                  </a:lnTo>
                  <a:cubicBezTo>
                    <a:pt x="252791" y="289160"/>
                    <a:pt x="225302" y="289160"/>
                    <a:pt x="208074" y="279287"/>
                  </a:cubicBezTo>
                  <a:lnTo>
                    <a:pt x="27464" y="175142"/>
                  </a:lnTo>
                  <a:cubicBezTo>
                    <a:pt x="10236" y="165269"/>
                    <a:pt x="10236" y="149396"/>
                    <a:pt x="27271" y="139329"/>
                  </a:cubicBezTo>
                  <a:lnTo>
                    <a:pt x="229368" y="21827"/>
                  </a:lnTo>
                  <a:cubicBezTo>
                    <a:pt x="246403" y="11954"/>
                    <a:pt x="273504" y="12148"/>
                    <a:pt x="290732" y="22020"/>
                  </a:cubicBezTo>
                  <a:lnTo>
                    <a:pt x="471342" y="126360"/>
                  </a:lnTo>
                  <a:close/>
                </a:path>
              </a:pathLst>
            </a:custGeom>
            <a:solidFill>
              <a:srgbClr val="616173"/>
            </a:solidFill>
            <a:ln w="9525" cap="flat">
              <a:noFill/>
              <a:prstDash val="solid"/>
              <a:miter/>
            </a:ln>
          </p:spPr>
          <p:txBody>
            <a:bodyPr rtlCol="0" anchor="ctr"/>
            <a:lstStyle/>
            <a:p>
              <a:endParaRPr lang="en-US" sz="1000"/>
            </a:p>
          </p:txBody>
        </p:sp>
        <p:sp>
          <p:nvSpPr>
            <p:cNvPr id="29" name="Freeform: Shape 22">
              <a:extLst>
                <a:ext uri="{FF2B5EF4-FFF2-40B4-BE49-F238E27FC236}">
                  <a16:creationId xmlns:a16="http://schemas.microsoft.com/office/drawing/2014/main" id="{04033CA8-4B4C-29D8-EA0B-286C48E16657}"/>
                </a:ext>
              </a:extLst>
            </p:cNvPr>
            <p:cNvSpPr/>
            <p:nvPr/>
          </p:nvSpPr>
          <p:spPr>
            <a:xfrm>
              <a:off x="2585769" y="6862856"/>
              <a:ext cx="483949" cy="290369"/>
            </a:xfrm>
            <a:custGeom>
              <a:avLst/>
              <a:gdLst>
                <a:gd name="connsiteX0" fmla="*/ 471538 w 483948"/>
                <a:gd name="connsiteY0" fmla="*/ 126459 h 290369"/>
                <a:gd name="connsiteX1" fmla="*/ 472119 w 483948"/>
                <a:gd name="connsiteY1" fmla="*/ 161884 h 290369"/>
                <a:gd name="connsiteX2" fmla="*/ 270022 w 483948"/>
                <a:gd name="connsiteY2" fmla="*/ 279386 h 290369"/>
                <a:gd name="connsiteX3" fmla="*/ 208270 w 483948"/>
                <a:gd name="connsiteY3" fmla="*/ 279386 h 290369"/>
                <a:gd name="connsiteX4" fmla="*/ 27660 w 483948"/>
                <a:gd name="connsiteY4" fmla="*/ 175241 h 290369"/>
                <a:gd name="connsiteX5" fmla="*/ 27079 w 483948"/>
                <a:gd name="connsiteY5" fmla="*/ 139235 h 290369"/>
                <a:gd name="connsiteX6" fmla="*/ 229176 w 483948"/>
                <a:gd name="connsiteY6" fmla="*/ 21732 h 290369"/>
                <a:gd name="connsiteX7" fmla="*/ 290735 w 483948"/>
                <a:gd name="connsiteY7" fmla="*/ 22119 h 290369"/>
                <a:gd name="connsiteX8" fmla="*/ 471538 w 483948"/>
                <a:gd name="connsiteY8" fmla="*/ 126459 h 290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3948" h="290369">
                  <a:moveTo>
                    <a:pt x="471538" y="126459"/>
                  </a:moveTo>
                  <a:cubicBezTo>
                    <a:pt x="488766" y="136331"/>
                    <a:pt x="489154" y="152011"/>
                    <a:pt x="472119" y="161884"/>
                  </a:cubicBezTo>
                  <a:lnTo>
                    <a:pt x="270022" y="279386"/>
                  </a:lnTo>
                  <a:cubicBezTo>
                    <a:pt x="252987" y="289259"/>
                    <a:pt x="225498" y="289259"/>
                    <a:pt x="208270" y="279386"/>
                  </a:cubicBezTo>
                  <a:lnTo>
                    <a:pt x="27660" y="175241"/>
                  </a:lnTo>
                  <a:cubicBezTo>
                    <a:pt x="10432" y="165368"/>
                    <a:pt x="10045" y="149301"/>
                    <a:pt x="27079" y="139235"/>
                  </a:cubicBezTo>
                  <a:lnTo>
                    <a:pt x="229176" y="21732"/>
                  </a:lnTo>
                  <a:cubicBezTo>
                    <a:pt x="246211" y="11859"/>
                    <a:pt x="273700" y="12247"/>
                    <a:pt x="290735" y="22119"/>
                  </a:cubicBezTo>
                  <a:lnTo>
                    <a:pt x="471538" y="126459"/>
                  </a:lnTo>
                  <a:close/>
                </a:path>
              </a:pathLst>
            </a:custGeom>
            <a:solidFill>
              <a:srgbClr val="616173"/>
            </a:solidFill>
            <a:ln w="9525" cap="flat">
              <a:noFill/>
              <a:prstDash val="solid"/>
              <a:miter/>
            </a:ln>
          </p:spPr>
          <p:txBody>
            <a:bodyPr rtlCol="0" anchor="ctr"/>
            <a:lstStyle/>
            <a:p>
              <a:endParaRPr lang="en-US" sz="1000"/>
            </a:p>
          </p:txBody>
        </p:sp>
        <p:sp>
          <p:nvSpPr>
            <p:cNvPr id="30" name="Freeform: Shape 23">
              <a:extLst>
                <a:ext uri="{FF2B5EF4-FFF2-40B4-BE49-F238E27FC236}">
                  <a16:creationId xmlns:a16="http://schemas.microsoft.com/office/drawing/2014/main" id="{5336A650-B228-A1CD-B0FF-0946B5B7E45C}"/>
                </a:ext>
              </a:extLst>
            </p:cNvPr>
            <p:cNvSpPr/>
            <p:nvPr/>
          </p:nvSpPr>
          <p:spPr>
            <a:xfrm>
              <a:off x="2604742" y="6519836"/>
              <a:ext cx="774318" cy="445233"/>
            </a:xfrm>
            <a:custGeom>
              <a:avLst/>
              <a:gdLst>
                <a:gd name="connsiteX0" fmla="*/ 750677 w 774317"/>
                <a:gd name="connsiteY0" fmla="*/ 300290 h 445232"/>
                <a:gd name="connsiteX1" fmla="*/ 750871 w 774317"/>
                <a:gd name="connsiteY1" fmla="*/ 336102 h 445232"/>
                <a:gd name="connsiteX2" fmla="*/ 571422 w 774317"/>
                <a:gd name="connsiteY2" fmla="*/ 440248 h 445232"/>
                <a:gd name="connsiteX3" fmla="*/ 509864 w 774317"/>
                <a:gd name="connsiteY3" fmla="*/ 440248 h 445232"/>
                <a:gd name="connsiteX4" fmla="*/ 27464 w 774317"/>
                <a:gd name="connsiteY4" fmla="*/ 161687 h 445232"/>
                <a:gd name="connsiteX5" fmla="*/ 27271 w 774317"/>
                <a:gd name="connsiteY5" fmla="*/ 126069 h 445232"/>
                <a:gd name="connsiteX6" fmla="*/ 206719 w 774317"/>
                <a:gd name="connsiteY6" fmla="*/ 21923 h 445232"/>
                <a:gd name="connsiteX7" fmla="*/ 268471 w 774317"/>
                <a:gd name="connsiteY7" fmla="*/ 21923 h 445232"/>
                <a:gd name="connsiteX8" fmla="*/ 750677 w 774317"/>
                <a:gd name="connsiteY8" fmla="*/ 300290 h 445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4317" h="445232">
                  <a:moveTo>
                    <a:pt x="750677" y="300290"/>
                  </a:moveTo>
                  <a:cubicBezTo>
                    <a:pt x="767906" y="310163"/>
                    <a:pt x="767906" y="326036"/>
                    <a:pt x="750871" y="336102"/>
                  </a:cubicBezTo>
                  <a:lnTo>
                    <a:pt x="571422" y="440248"/>
                  </a:lnTo>
                  <a:cubicBezTo>
                    <a:pt x="554388" y="450121"/>
                    <a:pt x="526899" y="450121"/>
                    <a:pt x="509864" y="440248"/>
                  </a:cubicBezTo>
                  <a:lnTo>
                    <a:pt x="27464" y="161687"/>
                  </a:lnTo>
                  <a:cubicBezTo>
                    <a:pt x="10236" y="151815"/>
                    <a:pt x="10236" y="135941"/>
                    <a:pt x="27271" y="126069"/>
                  </a:cubicBezTo>
                  <a:lnTo>
                    <a:pt x="206719" y="21923"/>
                  </a:lnTo>
                  <a:cubicBezTo>
                    <a:pt x="223754" y="12050"/>
                    <a:pt x="251242" y="12050"/>
                    <a:pt x="268471" y="21923"/>
                  </a:cubicBezTo>
                  <a:lnTo>
                    <a:pt x="750677" y="300290"/>
                  </a:lnTo>
                  <a:close/>
                </a:path>
              </a:pathLst>
            </a:custGeom>
            <a:solidFill>
              <a:srgbClr val="616173"/>
            </a:solidFill>
            <a:ln w="9525" cap="flat">
              <a:noFill/>
              <a:prstDash val="solid"/>
              <a:miter/>
            </a:ln>
          </p:spPr>
          <p:txBody>
            <a:bodyPr rtlCol="0" anchor="ctr"/>
            <a:lstStyle/>
            <a:p>
              <a:endParaRPr lang="en-US" sz="1000"/>
            </a:p>
          </p:txBody>
        </p:sp>
        <p:sp>
          <p:nvSpPr>
            <p:cNvPr id="31" name="Freeform: Shape 24">
              <a:extLst>
                <a:ext uri="{FF2B5EF4-FFF2-40B4-BE49-F238E27FC236}">
                  <a16:creationId xmlns:a16="http://schemas.microsoft.com/office/drawing/2014/main" id="{FC891BEC-6952-D6D0-BDCB-5D7799C8836E}"/>
                </a:ext>
              </a:extLst>
            </p:cNvPr>
            <p:cNvSpPr/>
            <p:nvPr/>
          </p:nvSpPr>
          <p:spPr>
            <a:xfrm>
              <a:off x="3651230" y="6791428"/>
              <a:ext cx="464591" cy="271011"/>
            </a:xfrm>
            <a:custGeom>
              <a:avLst/>
              <a:gdLst>
                <a:gd name="connsiteX0" fmla="*/ 449276 w 464590"/>
                <a:gd name="connsiteY0" fmla="*/ 126068 h 271011"/>
                <a:gd name="connsiteX1" fmla="*/ 449083 w 464590"/>
                <a:gd name="connsiteY1" fmla="*/ 161881 h 271011"/>
                <a:gd name="connsiteX2" fmla="*/ 269635 w 464590"/>
                <a:gd name="connsiteY2" fmla="*/ 266026 h 271011"/>
                <a:gd name="connsiteX3" fmla="*/ 207883 w 464590"/>
                <a:gd name="connsiteY3" fmla="*/ 266026 h 271011"/>
                <a:gd name="connsiteX4" fmla="*/ 27660 w 464590"/>
                <a:gd name="connsiteY4" fmla="*/ 162074 h 271011"/>
                <a:gd name="connsiteX5" fmla="*/ 27080 w 464590"/>
                <a:gd name="connsiteY5" fmla="*/ 126068 h 271011"/>
                <a:gd name="connsiteX6" fmla="*/ 206528 w 464590"/>
                <a:gd name="connsiteY6" fmla="*/ 21923 h 271011"/>
                <a:gd name="connsiteX7" fmla="*/ 268860 w 464590"/>
                <a:gd name="connsiteY7" fmla="*/ 21923 h 271011"/>
                <a:gd name="connsiteX8" fmla="*/ 449276 w 464590"/>
                <a:gd name="connsiteY8" fmla="*/ 126068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276" y="126068"/>
                  </a:moveTo>
                  <a:cubicBezTo>
                    <a:pt x="466505" y="135941"/>
                    <a:pt x="466118" y="152008"/>
                    <a:pt x="449083" y="161881"/>
                  </a:cubicBezTo>
                  <a:lnTo>
                    <a:pt x="269635" y="266026"/>
                  </a:lnTo>
                  <a:cubicBezTo>
                    <a:pt x="252600" y="275899"/>
                    <a:pt x="225111" y="275899"/>
                    <a:pt x="207883" y="266026"/>
                  </a:cubicBezTo>
                  <a:lnTo>
                    <a:pt x="27660" y="162074"/>
                  </a:lnTo>
                  <a:cubicBezTo>
                    <a:pt x="10432" y="152202"/>
                    <a:pt x="10044" y="136135"/>
                    <a:pt x="27080" y="126068"/>
                  </a:cubicBezTo>
                  <a:lnTo>
                    <a:pt x="206528" y="21923"/>
                  </a:lnTo>
                  <a:cubicBezTo>
                    <a:pt x="223563" y="12050"/>
                    <a:pt x="251632" y="12050"/>
                    <a:pt x="268860" y="21923"/>
                  </a:cubicBezTo>
                  <a:lnTo>
                    <a:pt x="449276" y="126068"/>
                  </a:lnTo>
                  <a:close/>
                </a:path>
              </a:pathLst>
            </a:custGeom>
            <a:solidFill>
              <a:srgbClr val="616173"/>
            </a:solidFill>
            <a:ln w="9525" cap="flat">
              <a:noFill/>
              <a:prstDash val="solid"/>
              <a:miter/>
            </a:ln>
          </p:spPr>
          <p:txBody>
            <a:bodyPr rtlCol="0" anchor="ctr"/>
            <a:lstStyle/>
            <a:p>
              <a:endParaRPr lang="en-US" sz="1000"/>
            </a:p>
          </p:txBody>
        </p:sp>
        <p:sp>
          <p:nvSpPr>
            <p:cNvPr id="32" name="Freeform: Shape 25">
              <a:extLst>
                <a:ext uri="{FF2B5EF4-FFF2-40B4-BE49-F238E27FC236}">
                  <a16:creationId xmlns:a16="http://schemas.microsoft.com/office/drawing/2014/main" id="{E2E4BE75-36F6-DE01-B0E6-0B8C073DB1C5}"/>
                </a:ext>
              </a:extLst>
            </p:cNvPr>
            <p:cNvSpPr/>
            <p:nvPr/>
          </p:nvSpPr>
          <p:spPr>
            <a:xfrm>
              <a:off x="3874234" y="6587491"/>
              <a:ext cx="464591" cy="271011"/>
            </a:xfrm>
            <a:custGeom>
              <a:avLst/>
              <a:gdLst>
                <a:gd name="connsiteX0" fmla="*/ 448696 w 464590"/>
                <a:gd name="connsiteY0" fmla="*/ 125973 h 271011"/>
                <a:gd name="connsiteX1" fmla="*/ 449276 w 464590"/>
                <a:gd name="connsiteY1" fmla="*/ 161978 h 271011"/>
                <a:gd name="connsiteX2" fmla="*/ 269828 w 464590"/>
                <a:gd name="connsiteY2" fmla="*/ 266124 h 271011"/>
                <a:gd name="connsiteX3" fmla="*/ 207883 w 464590"/>
                <a:gd name="connsiteY3" fmla="*/ 265930 h 271011"/>
                <a:gd name="connsiteX4" fmla="*/ 27660 w 464590"/>
                <a:gd name="connsiteY4" fmla="*/ 161978 h 271011"/>
                <a:gd name="connsiteX5" fmla="*/ 27080 w 464590"/>
                <a:gd name="connsiteY5" fmla="*/ 125973 h 271011"/>
                <a:gd name="connsiteX6" fmla="*/ 206527 w 464590"/>
                <a:gd name="connsiteY6" fmla="*/ 21827 h 271011"/>
                <a:gd name="connsiteX7" fmla="*/ 268473 w 464590"/>
                <a:gd name="connsiteY7" fmla="*/ 22020 h 271011"/>
                <a:gd name="connsiteX8" fmla="*/ 448696 w 464590"/>
                <a:gd name="connsiteY8" fmla="*/ 125973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696" y="125973"/>
                  </a:moveTo>
                  <a:cubicBezTo>
                    <a:pt x="465924" y="135845"/>
                    <a:pt x="466311" y="151912"/>
                    <a:pt x="449276" y="161978"/>
                  </a:cubicBezTo>
                  <a:lnTo>
                    <a:pt x="269828" y="266124"/>
                  </a:lnTo>
                  <a:cubicBezTo>
                    <a:pt x="252793" y="275997"/>
                    <a:pt x="224918" y="275803"/>
                    <a:pt x="207883" y="265930"/>
                  </a:cubicBezTo>
                  <a:lnTo>
                    <a:pt x="27660" y="161978"/>
                  </a:lnTo>
                  <a:cubicBezTo>
                    <a:pt x="10432" y="152106"/>
                    <a:pt x="10044" y="136039"/>
                    <a:pt x="27080" y="125973"/>
                  </a:cubicBezTo>
                  <a:lnTo>
                    <a:pt x="206527" y="21827"/>
                  </a:lnTo>
                  <a:cubicBezTo>
                    <a:pt x="223563" y="11954"/>
                    <a:pt x="251438" y="12148"/>
                    <a:pt x="268473" y="22020"/>
                  </a:cubicBezTo>
                  <a:lnTo>
                    <a:pt x="448696" y="125973"/>
                  </a:lnTo>
                  <a:close/>
                </a:path>
              </a:pathLst>
            </a:custGeom>
            <a:solidFill>
              <a:srgbClr val="616173"/>
            </a:solidFill>
            <a:ln w="9525" cap="flat">
              <a:noFill/>
              <a:prstDash val="solid"/>
              <a:miter/>
            </a:ln>
          </p:spPr>
          <p:txBody>
            <a:bodyPr rtlCol="0" anchor="ctr"/>
            <a:lstStyle/>
            <a:p>
              <a:endParaRPr lang="en-US" sz="1000"/>
            </a:p>
          </p:txBody>
        </p:sp>
        <p:sp>
          <p:nvSpPr>
            <p:cNvPr id="33" name="Freeform: Shape 26">
              <a:extLst>
                <a:ext uri="{FF2B5EF4-FFF2-40B4-BE49-F238E27FC236}">
                  <a16:creationId xmlns:a16="http://schemas.microsoft.com/office/drawing/2014/main" id="{4E8C91BE-0502-7DCB-48DF-12147845CD4C}"/>
                </a:ext>
              </a:extLst>
            </p:cNvPr>
            <p:cNvSpPr/>
            <p:nvPr/>
          </p:nvSpPr>
          <p:spPr>
            <a:xfrm>
              <a:off x="3593543" y="6425465"/>
              <a:ext cx="464591" cy="271011"/>
            </a:xfrm>
            <a:custGeom>
              <a:avLst/>
              <a:gdLst>
                <a:gd name="connsiteX0" fmla="*/ 448696 w 464590"/>
                <a:gd name="connsiteY0" fmla="*/ 125973 h 271011"/>
                <a:gd name="connsiteX1" fmla="*/ 449276 w 464590"/>
                <a:gd name="connsiteY1" fmla="*/ 161978 h 271011"/>
                <a:gd name="connsiteX2" fmla="*/ 269828 w 464590"/>
                <a:gd name="connsiteY2" fmla="*/ 266124 h 271011"/>
                <a:gd name="connsiteX3" fmla="*/ 207883 w 464590"/>
                <a:gd name="connsiteY3" fmla="*/ 265930 h 271011"/>
                <a:gd name="connsiteX4" fmla="*/ 27660 w 464590"/>
                <a:gd name="connsiteY4" fmla="*/ 161978 h 271011"/>
                <a:gd name="connsiteX5" fmla="*/ 27080 w 464590"/>
                <a:gd name="connsiteY5" fmla="*/ 125973 h 271011"/>
                <a:gd name="connsiteX6" fmla="*/ 206527 w 464590"/>
                <a:gd name="connsiteY6" fmla="*/ 21827 h 271011"/>
                <a:gd name="connsiteX7" fmla="*/ 268473 w 464590"/>
                <a:gd name="connsiteY7" fmla="*/ 22021 h 271011"/>
                <a:gd name="connsiteX8" fmla="*/ 448696 w 464590"/>
                <a:gd name="connsiteY8" fmla="*/ 125973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696" y="125973"/>
                  </a:moveTo>
                  <a:cubicBezTo>
                    <a:pt x="465924" y="135845"/>
                    <a:pt x="466311" y="151912"/>
                    <a:pt x="449276" y="161978"/>
                  </a:cubicBezTo>
                  <a:lnTo>
                    <a:pt x="269828" y="266124"/>
                  </a:lnTo>
                  <a:cubicBezTo>
                    <a:pt x="252793" y="275997"/>
                    <a:pt x="224918" y="275803"/>
                    <a:pt x="207883" y="265930"/>
                  </a:cubicBezTo>
                  <a:lnTo>
                    <a:pt x="27660" y="161978"/>
                  </a:lnTo>
                  <a:cubicBezTo>
                    <a:pt x="10432" y="152106"/>
                    <a:pt x="10044" y="136039"/>
                    <a:pt x="27080" y="125973"/>
                  </a:cubicBezTo>
                  <a:lnTo>
                    <a:pt x="206527" y="21827"/>
                  </a:lnTo>
                  <a:cubicBezTo>
                    <a:pt x="223563" y="11954"/>
                    <a:pt x="251438" y="12148"/>
                    <a:pt x="268473" y="22021"/>
                  </a:cubicBezTo>
                  <a:lnTo>
                    <a:pt x="448696" y="125973"/>
                  </a:lnTo>
                  <a:close/>
                </a:path>
              </a:pathLst>
            </a:custGeom>
            <a:solidFill>
              <a:srgbClr val="616173"/>
            </a:solidFill>
            <a:ln w="9525" cap="flat">
              <a:noFill/>
              <a:prstDash val="solid"/>
              <a:miter/>
            </a:ln>
          </p:spPr>
          <p:txBody>
            <a:bodyPr rtlCol="0" anchor="ctr"/>
            <a:lstStyle/>
            <a:p>
              <a:endParaRPr lang="en-US" sz="1000"/>
            </a:p>
          </p:txBody>
        </p:sp>
        <p:sp>
          <p:nvSpPr>
            <p:cNvPr id="34" name="Freeform: Shape 27">
              <a:extLst>
                <a:ext uri="{FF2B5EF4-FFF2-40B4-BE49-F238E27FC236}">
                  <a16:creationId xmlns:a16="http://schemas.microsoft.com/office/drawing/2014/main" id="{4AD331C7-9BDA-6C00-773D-B69021929DEE}"/>
                </a:ext>
              </a:extLst>
            </p:cNvPr>
            <p:cNvSpPr/>
            <p:nvPr/>
          </p:nvSpPr>
          <p:spPr>
            <a:xfrm>
              <a:off x="4643327" y="6413561"/>
              <a:ext cx="367801" cy="232295"/>
            </a:xfrm>
            <a:custGeom>
              <a:avLst/>
              <a:gdLst>
                <a:gd name="connsiteX0" fmla="*/ 353839 w 367800"/>
                <a:gd name="connsiteY0" fmla="*/ 126262 h 232295"/>
                <a:gd name="connsiteX1" fmla="*/ 354033 w 367800"/>
                <a:gd name="connsiteY1" fmla="*/ 161881 h 232295"/>
                <a:gd name="connsiteX2" fmla="*/ 269825 w 367800"/>
                <a:gd name="connsiteY2" fmla="*/ 210857 h 232295"/>
                <a:gd name="connsiteX3" fmla="*/ 208074 w 367800"/>
                <a:gd name="connsiteY3" fmla="*/ 210857 h 232295"/>
                <a:gd name="connsiteX4" fmla="*/ 27464 w 367800"/>
                <a:gd name="connsiteY4" fmla="*/ 106711 h 232295"/>
                <a:gd name="connsiteX5" fmla="*/ 27270 w 367800"/>
                <a:gd name="connsiteY5" fmla="*/ 70899 h 232295"/>
                <a:gd name="connsiteX6" fmla="*/ 111478 w 367800"/>
                <a:gd name="connsiteY6" fmla="*/ 21923 h 232295"/>
                <a:gd name="connsiteX7" fmla="*/ 173036 w 367800"/>
                <a:gd name="connsiteY7" fmla="*/ 21923 h 232295"/>
                <a:gd name="connsiteX8" fmla="*/ 353839 w 367800"/>
                <a:gd name="connsiteY8" fmla="*/ 126262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839" y="126262"/>
                  </a:moveTo>
                  <a:cubicBezTo>
                    <a:pt x="371068" y="136135"/>
                    <a:pt x="371068" y="152008"/>
                    <a:pt x="354033" y="161881"/>
                  </a:cubicBezTo>
                  <a:lnTo>
                    <a:pt x="269825" y="210857"/>
                  </a:lnTo>
                  <a:cubicBezTo>
                    <a:pt x="252791" y="220729"/>
                    <a:pt x="225302" y="220729"/>
                    <a:pt x="208074" y="210857"/>
                  </a:cubicBezTo>
                  <a:lnTo>
                    <a:pt x="27464" y="106711"/>
                  </a:lnTo>
                  <a:cubicBezTo>
                    <a:pt x="10236" y="96838"/>
                    <a:pt x="10236" y="80965"/>
                    <a:pt x="27270" y="70899"/>
                  </a:cubicBezTo>
                  <a:lnTo>
                    <a:pt x="111478" y="21923"/>
                  </a:lnTo>
                  <a:cubicBezTo>
                    <a:pt x="128513" y="12050"/>
                    <a:pt x="156001" y="12050"/>
                    <a:pt x="173036" y="21923"/>
                  </a:cubicBezTo>
                  <a:lnTo>
                    <a:pt x="353839" y="126262"/>
                  </a:lnTo>
                  <a:close/>
                </a:path>
              </a:pathLst>
            </a:custGeom>
            <a:solidFill>
              <a:srgbClr val="616173"/>
            </a:solidFill>
            <a:ln w="9525" cap="flat">
              <a:noFill/>
              <a:prstDash val="solid"/>
              <a:miter/>
            </a:ln>
          </p:spPr>
          <p:txBody>
            <a:bodyPr rtlCol="0" anchor="ctr"/>
            <a:lstStyle/>
            <a:p>
              <a:endParaRPr lang="en-US" sz="1000"/>
            </a:p>
          </p:txBody>
        </p:sp>
        <p:sp>
          <p:nvSpPr>
            <p:cNvPr id="35" name="Freeform: Shape 28">
              <a:extLst>
                <a:ext uri="{FF2B5EF4-FFF2-40B4-BE49-F238E27FC236}">
                  <a16:creationId xmlns:a16="http://schemas.microsoft.com/office/drawing/2014/main" id="{F697B54D-7747-F7EB-763C-BDB946DB9B92}"/>
                </a:ext>
              </a:extLst>
            </p:cNvPr>
            <p:cNvSpPr/>
            <p:nvPr/>
          </p:nvSpPr>
          <p:spPr>
            <a:xfrm>
              <a:off x="4159763" y="6752615"/>
              <a:ext cx="464591" cy="271011"/>
            </a:xfrm>
            <a:custGeom>
              <a:avLst/>
              <a:gdLst>
                <a:gd name="connsiteX0" fmla="*/ 449276 w 464590"/>
                <a:gd name="connsiteY0" fmla="*/ 126166 h 271011"/>
                <a:gd name="connsiteX1" fmla="*/ 449470 w 464590"/>
                <a:gd name="connsiteY1" fmla="*/ 161978 h 271011"/>
                <a:gd name="connsiteX2" fmla="*/ 270022 w 464590"/>
                <a:gd name="connsiteY2" fmla="*/ 266124 h 271011"/>
                <a:gd name="connsiteX3" fmla="*/ 208270 w 464590"/>
                <a:gd name="connsiteY3" fmla="*/ 266124 h 271011"/>
                <a:gd name="connsiteX4" fmla="*/ 27660 w 464590"/>
                <a:gd name="connsiteY4" fmla="*/ 161978 h 271011"/>
                <a:gd name="connsiteX5" fmla="*/ 27080 w 464590"/>
                <a:gd name="connsiteY5" fmla="*/ 125973 h 271011"/>
                <a:gd name="connsiteX6" fmla="*/ 206527 w 464590"/>
                <a:gd name="connsiteY6" fmla="*/ 21827 h 271011"/>
                <a:gd name="connsiteX7" fmla="*/ 268473 w 464590"/>
                <a:gd name="connsiteY7" fmla="*/ 22021 h 271011"/>
                <a:gd name="connsiteX8" fmla="*/ 449276 w 464590"/>
                <a:gd name="connsiteY8" fmla="*/ 126166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276" y="126166"/>
                  </a:moveTo>
                  <a:cubicBezTo>
                    <a:pt x="466505" y="136039"/>
                    <a:pt x="466505" y="151912"/>
                    <a:pt x="449470" y="161978"/>
                  </a:cubicBezTo>
                  <a:lnTo>
                    <a:pt x="270022" y="266124"/>
                  </a:lnTo>
                  <a:cubicBezTo>
                    <a:pt x="252987" y="275997"/>
                    <a:pt x="225498" y="275997"/>
                    <a:pt x="208270" y="266124"/>
                  </a:cubicBezTo>
                  <a:lnTo>
                    <a:pt x="27660" y="161978"/>
                  </a:lnTo>
                  <a:cubicBezTo>
                    <a:pt x="10432" y="152106"/>
                    <a:pt x="10044" y="136039"/>
                    <a:pt x="27080" y="125973"/>
                  </a:cubicBezTo>
                  <a:lnTo>
                    <a:pt x="206527" y="21827"/>
                  </a:lnTo>
                  <a:cubicBezTo>
                    <a:pt x="223563" y="11954"/>
                    <a:pt x="251438" y="12148"/>
                    <a:pt x="268473" y="22021"/>
                  </a:cubicBezTo>
                  <a:lnTo>
                    <a:pt x="449276" y="126166"/>
                  </a:lnTo>
                  <a:close/>
                </a:path>
              </a:pathLst>
            </a:custGeom>
            <a:solidFill>
              <a:srgbClr val="616173"/>
            </a:solidFill>
            <a:ln w="9525" cap="flat">
              <a:noFill/>
              <a:prstDash val="solid"/>
              <a:miter/>
            </a:ln>
          </p:spPr>
          <p:txBody>
            <a:bodyPr rtlCol="0" anchor="ctr"/>
            <a:lstStyle/>
            <a:p>
              <a:endParaRPr lang="en-US" sz="1000"/>
            </a:p>
          </p:txBody>
        </p:sp>
        <p:sp>
          <p:nvSpPr>
            <p:cNvPr id="36" name="Freeform: Shape 29">
              <a:extLst>
                <a:ext uri="{FF2B5EF4-FFF2-40B4-BE49-F238E27FC236}">
                  <a16:creationId xmlns:a16="http://schemas.microsoft.com/office/drawing/2014/main" id="{33100BE7-F4F5-49F0-F605-2C2866CAB1D8}"/>
                </a:ext>
              </a:extLst>
            </p:cNvPr>
            <p:cNvSpPr/>
            <p:nvPr/>
          </p:nvSpPr>
          <p:spPr>
            <a:xfrm>
              <a:off x="3936953" y="6956551"/>
              <a:ext cx="464591" cy="271011"/>
            </a:xfrm>
            <a:custGeom>
              <a:avLst/>
              <a:gdLst>
                <a:gd name="connsiteX0" fmla="*/ 449663 w 464590"/>
                <a:gd name="connsiteY0" fmla="*/ 126262 h 271011"/>
                <a:gd name="connsiteX1" fmla="*/ 449470 w 464590"/>
                <a:gd name="connsiteY1" fmla="*/ 162074 h 271011"/>
                <a:gd name="connsiteX2" fmla="*/ 270022 w 464590"/>
                <a:gd name="connsiteY2" fmla="*/ 266220 h 271011"/>
                <a:gd name="connsiteX3" fmla="*/ 208270 w 464590"/>
                <a:gd name="connsiteY3" fmla="*/ 266220 h 271011"/>
                <a:gd name="connsiteX4" fmla="*/ 27660 w 464590"/>
                <a:gd name="connsiteY4" fmla="*/ 162074 h 271011"/>
                <a:gd name="connsiteX5" fmla="*/ 27079 w 464590"/>
                <a:gd name="connsiteY5" fmla="*/ 126068 h 271011"/>
                <a:gd name="connsiteX6" fmla="*/ 206528 w 464590"/>
                <a:gd name="connsiteY6" fmla="*/ 21923 h 271011"/>
                <a:gd name="connsiteX7" fmla="*/ 268860 w 464590"/>
                <a:gd name="connsiteY7" fmla="*/ 21923 h 271011"/>
                <a:gd name="connsiteX8" fmla="*/ 449663 w 464590"/>
                <a:gd name="connsiteY8" fmla="*/ 126262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663" y="126262"/>
                  </a:moveTo>
                  <a:cubicBezTo>
                    <a:pt x="466892" y="136135"/>
                    <a:pt x="466505" y="152202"/>
                    <a:pt x="449470" y="162074"/>
                  </a:cubicBezTo>
                  <a:lnTo>
                    <a:pt x="270022" y="266220"/>
                  </a:lnTo>
                  <a:cubicBezTo>
                    <a:pt x="252987" y="276092"/>
                    <a:pt x="225498" y="276092"/>
                    <a:pt x="208270" y="266220"/>
                  </a:cubicBezTo>
                  <a:lnTo>
                    <a:pt x="27660" y="162074"/>
                  </a:lnTo>
                  <a:cubicBezTo>
                    <a:pt x="10432" y="152202"/>
                    <a:pt x="10045" y="136135"/>
                    <a:pt x="27079" y="126068"/>
                  </a:cubicBezTo>
                  <a:lnTo>
                    <a:pt x="206528" y="21923"/>
                  </a:lnTo>
                  <a:cubicBezTo>
                    <a:pt x="223563" y="12050"/>
                    <a:pt x="251632" y="12050"/>
                    <a:pt x="268860" y="21923"/>
                  </a:cubicBezTo>
                  <a:lnTo>
                    <a:pt x="449663" y="126262"/>
                  </a:lnTo>
                  <a:close/>
                </a:path>
              </a:pathLst>
            </a:custGeom>
            <a:solidFill>
              <a:srgbClr val="616173"/>
            </a:solidFill>
            <a:ln w="9525" cap="flat">
              <a:noFill/>
              <a:prstDash val="solid"/>
              <a:miter/>
            </a:ln>
          </p:spPr>
          <p:txBody>
            <a:bodyPr rtlCol="0" anchor="ctr"/>
            <a:lstStyle/>
            <a:p>
              <a:endParaRPr lang="en-US" sz="1000"/>
            </a:p>
          </p:txBody>
        </p:sp>
        <p:sp>
          <p:nvSpPr>
            <p:cNvPr id="37" name="Freeform: Shape 30">
              <a:extLst>
                <a:ext uri="{FF2B5EF4-FFF2-40B4-BE49-F238E27FC236}">
                  <a16:creationId xmlns:a16="http://schemas.microsoft.com/office/drawing/2014/main" id="{027BBCAE-30C1-6887-A028-1EEBC13691C2}"/>
                </a:ext>
              </a:extLst>
            </p:cNvPr>
            <p:cNvSpPr/>
            <p:nvPr/>
          </p:nvSpPr>
          <p:spPr>
            <a:xfrm>
              <a:off x="5835194" y="7101638"/>
              <a:ext cx="367801" cy="232295"/>
            </a:xfrm>
            <a:custGeom>
              <a:avLst/>
              <a:gdLst>
                <a:gd name="connsiteX0" fmla="*/ 353455 w 367800"/>
                <a:gd name="connsiteY0" fmla="*/ 126166 h 232295"/>
                <a:gd name="connsiteX1" fmla="*/ 354035 w 367800"/>
                <a:gd name="connsiteY1" fmla="*/ 161978 h 232295"/>
                <a:gd name="connsiteX2" fmla="*/ 269828 w 367800"/>
                <a:gd name="connsiteY2" fmla="*/ 210954 h 232295"/>
                <a:gd name="connsiteX3" fmla="*/ 207883 w 367800"/>
                <a:gd name="connsiteY3" fmla="*/ 210761 h 232295"/>
                <a:gd name="connsiteX4" fmla="*/ 27660 w 367800"/>
                <a:gd name="connsiteY4" fmla="*/ 106808 h 232295"/>
                <a:gd name="connsiteX5" fmla="*/ 27079 w 367800"/>
                <a:gd name="connsiteY5" fmla="*/ 70802 h 232295"/>
                <a:gd name="connsiteX6" fmla="*/ 111287 w 367800"/>
                <a:gd name="connsiteY6" fmla="*/ 21827 h 232295"/>
                <a:gd name="connsiteX7" fmla="*/ 173232 w 367800"/>
                <a:gd name="connsiteY7" fmla="*/ 22021 h 232295"/>
                <a:gd name="connsiteX8" fmla="*/ 353455 w 367800"/>
                <a:gd name="connsiteY8" fmla="*/ 126166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455" y="126166"/>
                  </a:moveTo>
                  <a:cubicBezTo>
                    <a:pt x="370683" y="136039"/>
                    <a:pt x="371071" y="152106"/>
                    <a:pt x="354035" y="161978"/>
                  </a:cubicBezTo>
                  <a:lnTo>
                    <a:pt x="269828" y="210954"/>
                  </a:lnTo>
                  <a:cubicBezTo>
                    <a:pt x="252793" y="220826"/>
                    <a:pt x="224918" y="220633"/>
                    <a:pt x="207883" y="210761"/>
                  </a:cubicBezTo>
                  <a:lnTo>
                    <a:pt x="27660" y="106808"/>
                  </a:lnTo>
                  <a:cubicBezTo>
                    <a:pt x="10432" y="96936"/>
                    <a:pt x="10044" y="80868"/>
                    <a:pt x="27079" y="70802"/>
                  </a:cubicBezTo>
                  <a:lnTo>
                    <a:pt x="111287" y="21827"/>
                  </a:lnTo>
                  <a:cubicBezTo>
                    <a:pt x="128322" y="11954"/>
                    <a:pt x="156197" y="12148"/>
                    <a:pt x="173232" y="22021"/>
                  </a:cubicBezTo>
                  <a:lnTo>
                    <a:pt x="353455" y="126166"/>
                  </a:lnTo>
                  <a:close/>
                </a:path>
              </a:pathLst>
            </a:custGeom>
            <a:solidFill>
              <a:srgbClr val="616173"/>
            </a:solidFill>
            <a:ln w="9525" cap="flat">
              <a:noFill/>
              <a:prstDash val="solid"/>
              <a:miter/>
            </a:ln>
          </p:spPr>
          <p:txBody>
            <a:bodyPr rtlCol="0" anchor="ctr"/>
            <a:lstStyle/>
            <a:p>
              <a:endParaRPr lang="en-US" sz="1000"/>
            </a:p>
          </p:txBody>
        </p:sp>
        <p:sp>
          <p:nvSpPr>
            <p:cNvPr id="38" name="Freeform: Shape 31">
              <a:extLst>
                <a:ext uri="{FF2B5EF4-FFF2-40B4-BE49-F238E27FC236}">
                  <a16:creationId xmlns:a16="http://schemas.microsoft.com/office/drawing/2014/main" id="{6012D242-2012-649A-F5D9-2A64E5C07126}"/>
                </a:ext>
              </a:extLst>
            </p:cNvPr>
            <p:cNvSpPr/>
            <p:nvPr/>
          </p:nvSpPr>
          <p:spPr>
            <a:xfrm>
              <a:off x="3172123" y="7201138"/>
              <a:ext cx="542023" cy="329085"/>
            </a:xfrm>
            <a:custGeom>
              <a:avLst/>
              <a:gdLst>
                <a:gd name="connsiteX0" fmla="*/ 528448 w 542022"/>
                <a:gd name="connsiteY0" fmla="*/ 159462 h 329085"/>
                <a:gd name="connsiteX1" fmla="*/ 529029 w 542022"/>
                <a:gd name="connsiteY1" fmla="*/ 194887 h 329085"/>
                <a:gd name="connsiteX2" fmla="*/ 326932 w 542022"/>
                <a:gd name="connsiteY2" fmla="*/ 312390 h 329085"/>
                <a:gd name="connsiteX3" fmla="*/ 265180 w 542022"/>
                <a:gd name="connsiteY3" fmla="*/ 312390 h 329085"/>
                <a:gd name="connsiteX4" fmla="*/ 27464 w 542022"/>
                <a:gd name="connsiteY4" fmla="*/ 175142 h 329085"/>
                <a:gd name="connsiteX5" fmla="*/ 27271 w 542022"/>
                <a:gd name="connsiteY5" fmla="*/ 139329 h 329085"/>
                <a:gd name="connsiteX6" fmla="*/ 229368 w 542022"/>
                <a:gd name="connsiteY6" fmla="*/ 21827 h 329085"/>
                <a:gd name="connsiteX7" fmla="*/ 290732 w 542022"/>
                <a:gd name="connsiteY7" fmla="*/ 22020 h 329085"/>
                <a:gd name="connsiteX8" fmla="*/ 528448 w 542022"/>
                <a:gd name="connsiteY8" fmla="*/ 159462 h 32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2022" h="329085">
                  <a:moveTo>
                    <a:pt x="528448" y="159462"/>
                  </a:moveTo>
                  <a:cubicBezTo>
                    <a:pt x="545676" y="169335"/>
                    <a:pt x="546064" y="185015"/>
                    <a:pt x="529029" y="194887"/>
                  </a:cubicBezTo>
                  <a:lnTo>
                    <a:pt x="326932" y="312390"/>
                  </a:lnTo>
                  <a:cubicBezTo>
                    <a:pt x="309897" y="322262"/>
                    <a:pt x="282408" y="322262"/>
                    <a:pt x="265180" y="312390"/>
                  </a:cubicBezTo>
                  <a:lnTo>
                    <a:pt x="27464" y="175142"/>
                  </a:lnTo>
                  <a:cubicBezTo>
                    <a:pt x="10236" y="165269"/>
                    <a:pt x="10236" y="149396"/>
                    <a:pt x="27271" y="139329"/>
                  </a:cubicBezTo>
                  <a:lnTo>
                    <a:pt x="229368" y="21827"/>
                  </a:lnTo>
                  <a:cubicBezTo>
                    <a:pt x="246403" y="11954"/>
                    <a:pt x="273504" y="12148"/>
                    <a:pt x="290732" y="22020"/>
                  </a:cubicBezTo>
                  <a:lnTo>
                    <a:pt x="528448" y="159462"/>
                  </a:lnTo>
                  <a:close/>
                </a:path>
              </a:pathLst>
            </a:custGeom>
            <a:solidFill>
              <a:srgbClr val="616173"/>
            </a:solidFill>
            <a:ln w="9525" cap="flat">
              <a:noFill/>
              <a:prstDash val="solid"/>
              <a:miter/>
            </a:ln>
          </p:spPr>
          <p:txBody>
            <a:bodyPr rtlCol="0" anchor="ctr"/>
            <a:lstStyle/>
            <a:p>
              <a:endParaRPr lang="en-US" sz="1000"/>
            </a:p>
          </p:txBody>
        </p:sp>
        <p:sp>
          <p:nvSpPr>
            <p:cNvPr id="39" name="Freeform: Shape 32">
              <a:extLst>
                <a:ext uri="{FF2B5EF4-FFF2-40B4-BE49-F238E27FC236}">
                  <a16:creationId xmlns:a16="http://schemas.microsoft.com/office/drawing/2014/main" id="{00D6E10A-2694-85FF-75EC-CD16F9021C12}"/>
                </a:ext>
              </a:extLst>
            </p:cNvPr>
            <p:cNvSpPr/>
            <p:nvPr/>
          </p:nvSpPr>
          <p:spPr>
            <a:xfrm>
              <a:off x="5271299" y="8413139"/>
              <a:ext cx="503307" cy="290369"/>
            </a:xfrm>
            <a:custGeom>
              <a:avLst/>
              <a:gdLst>
                <a:gd name="connsiteX0" fmla="*/ 476375 w 503306"/>
                <a:gd name="connsiteY0" fmla="*/ 129457 h 290369"/>
                <a:gd name="connsiteX1" fmla="*/ 476956 w 503306"/>
                <a:gd name="connsiteY1" fmla="*/ 164882 h 290369"/>
                <a:gd name="connsiteX2" fmla="*/ 274859 w 503306"/>
                <a:gd name="connsiteY2" fmla="*/ 282385 h 290369"/>
                <a:gd name="connsiteX3" fmla="*/ 213107 w 503306"/>
                <a:gd name="connsiteY3" fmla="*/ 282385 h 290369"/>
                <a:gd name="connsiteX4" fmla="*/ 27464 w 503306"/>
                <a:gd name="connsiteY4" fmla="*/ 175142 h 290369"/>
                <a:gd name="connsiteX5" fmla="*/ 27270 w 503306"/>
                <a:gd name="connsiteY5" fmla="*/ 139330 h 290369"/>
                <a:gd name="connsiteX6" fmla="*/ 229367 w 503306"/>
                <a:gd name="connsiteY6" fmla="*/ 21827 h 290369"/>
                <a:gd name="connsiteX7" fmla="*/ 290732 w 503306"/>
                <a:gd name="connsiteY7" fmla="*/ 22021 h 290369"/>
                <a:gd name="connsiteX8" fmla="*/ 476375 w 503306"/>
                <a:gd name="connsiteY8" fmla="*/ 129457 h 290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306" h="290369">
                  <a:moveTo>
                    <a:pt x="476375" y="129457"/>
                  </a:moveTo>
                  <a:cubicBezTo>
                    <a:pt x="493603" y="139330"/>
                    <a:pt x="493991" y="155010"/>
                    <a:pt x="476956" y="164882"/>
                  </a:cubicBezTo>
                  <a:lnTo>
                    <a:pt x="274859" y="282385"/>
                  </a:lnTo>
                  <a:cubicBezTo>
                    <a:pt x="257824" y="292257"/>
                    <a:pt x="230335" y="292257"/>
                    <a:pt x="213107" y="282385"/>
                  </a:cubicBezTo>
                  <a:lnTo>
                    <a:pt x="27464" y="175142"/>
                  </a:lnTo>
                  <a:cubicBezTo>
                    <a:pt x="10236" y="165269"/>
                    <a:pt x="10236" y="149396"/>
                    <a:pt x="27270" y="139330"/>
                  </a:cubicBezTo>
                  <a:lnTo>
                    <a:pt x="229367" y="21827"/>
                  </a:lnTo>
                  <a:cubicBezTo>
                    <a:pt x="246403" y="11954"/>
                    <a:pt x="273504" y="12148"/>
                    <a:pt x="290732" y="22021"/>
                  </a:cubicBezTo>
                  <a:lnTo>
                    <a:pt x="476375" y="129457"/>
                  </a:lnTo>
                  <a:close/>
                </a:path>
              </a:pathLst>
            </a:custGeom>
            <a:solidFill>
              <a:srgbClr val="616173"/>
            </a:solidFill>
            <a:ln w="9525" cap="flat">
              <a:noFill/>
              <a:prstDash val="solid"/>
              <a:miter/>
            </a:ln>
          </p:spPr>
          <p:txBody>
            <a:bodyPr rtlCol="0" anchor="ctr"/>
            <a:lstStyle/>
            <a:p>
              <a:endParaRPr lang="en-US" sz="1000"/>
            </a:p>
          </p:txBody>
        </p:sp>
        <p:sp>
          <p:nvSpPr>
            <p:cNvPr id="40" name="Freeform: Shape 33">
              <a:extLst>
                <a:ext uri="{FF2B5EF4-FFF2-40B4-BE49-F238E27FC236}">
                  <a16:creationId xmlns:a16="http://schemas.microsoft.com/office/drawing/2014/main" id="{9546DC85-2546-3E6F-5DC3-F774245D06FC}"/>
                </a:ext>
              </a:extLst>
            </p:cNvPr>
            <p:cNvSpPr/>
            <p:nvPr/>
          </p:nvSpPr>
          <p:spPr>
            <a:xfrm>
              <a:off x="4919952" y="8210461"/>
              <a:ext cx="542023" cy="329085"/>
            </a:xfrm>
            <a:custGeom>
              <a:avLst/>
              <a:gdLst>
                <a:gd name="connsiteX0" fmla="*/ 528448 w 542022"/>
                <a:gd name="connsiteY0" fmla="*/ 159462 h 329085"/>
                <a:gd name="connsiteX1" fmla="*/ 529029 w 542022"/>
                <a:gd name="connsiteY1" fmla="*/ 194887 h 329085"/>
                <a:gd name="connsiteX2" fmla="*/ 326932 w 542022"/>
                <a:gd name="connsiteY2" fmla="*/ 312390 h 329085"/>
                <a:gd name="connsiteX3" fmla="*/ 265180 w 542022"/>
                <a:gd name="connsiteY3" fmla="*/ 312390 h 329085"/>
                <a:gd name="connsiteX4" fmla="*/ 27464 w 542022"/>
                <a:gd name="connsiteY4" fmla="*/ 175142 h 329085"/>
                <a:gd name="connsiteX5" fmla="*/ 27271 w 542022"/>
                <a:gd name="connsiteY5" fmla="*/ 139330 h 329085"/>
                <a:gd name="connsiteX6" fmla="*/ 229368 w 542022"/>
                <a:gd name="connsiteY6" fmla="*/ 21827 h 329085"/>
                <a:gd name="connsiteX7" fmla="*/ 290732 w 542022"/>
                <a:gd name="connsiteY7" fmla="*/ 22021 h 329085"/>
                <a:gd name="connsiteX8" fmla="*/ 528448 w 542022"/>
                <a:gd name="connsiteY8" fmla="*/ 159462 h 32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2022" h="329085">
                  <a:moveTo>
                    <a:pt x="528448" y="159462"/>
                  </a:moveTo>
                  <a:cubicBezTo>
                    <a:pt x="545289" y="169141"/>
                    <a:pt x="546064" y="185014"/>
                    <a:pt x="529029" y="194887"/>
                  </a:cubicBezTo>
                  <a:lnTo>
                    <a:pt x="326932" y="312390"/>
                  </a:lnTo>
                  <a:cubicBezTo>
                    <a:pt x="309897" y="322262"/>
                    <a:pt x="282021" y="322069"/>
                    <a:pt x="265180" y="312390"/>
                  </a:cubicBezTo>
                  <a:lnTo>
                    <a:pt x="27464" y="175142"/>
                  </a:lnTo>
                  <a:cubicBezTo>
                    <a:pt x="10236" y="165269"/>
                    <a:pt x="10236" y="149396"/>
                    <a:pt x="27271" y="139330"/>
                  </a:cubicBezTo>
                  <a:lnTo>
                    <a:pt x="229368" y="21827"/>
                  </a:lnTo>
                  <a:cubicBezTo>
                    <a:pt x="246403" y="11954"/>
                    <a:pt x="273504" y="12148"/>
                    <a:pt x="290732" y="22021"/>
                  </a:cubicBezTo>
                  <a:lnTo>
                    <a:pt x="528448" y="159462"/>
                  </a:lnTo>
                  <a:close/>
                </a:path>
              </a:pathLst>
            </a:custGeom>
            <a:solidFill>
              <a:srgbClr val="616173"/>
            </a:solidFill>
            <a:ln w="9525" cap="flat">
              <a:noFill/>
              <a:prstDash val="solid"/>
              <a:miter/>
            </a:ln>
          </p:spPr>
          <p:txBody>
            <a:bodyPr rtlCol="0" anchor="ctr"/>
            <a:lstStyle/>
            <a:p>
              <a:endParaRPr lang="en-US" sz="1000"/>
            </a:p>
          </p:txBody>
        </p:sp>
        <p:sp>
          <p:nvSpPr>
            <p:cNvPr id="41" name="Freeform: Shape 34">
              <a:extLst>
                <a:ext uri="{FF2B5EF4-FFF2-40B4-BE49-F238E27FC236}">
                  <a16:creationId xmlns:a16="http://schemas.microsoft.com/office/drawing/2014/main" id="{03A54667-3ECD-608E-9CC3-7B69818FD67E}"/>
                </a:ext>
              </a:extLst>
            </p:cNvPr>
            <p:cNvSpPr/>
            <p:nvPr/>
          </p:nvSpPr>
          <p:spPr>
            <a:xfrm>
              <a:off x="5246521" y="8035950"/>
              <a:ext cx="464591" cy="271011"/>
            </a:xfrm>
            <a:custGeom>
              <a:avLst/>
              <a:gdLst>
                <a:gd name="connsiteX0" fmla="*/ 449080 w 464590"/>
                <a:gd name="connsiteY0" fmla="*/ 126068 h 271011"/>
                <a:gd name="connsiteX1" fmla="*/ 449274 w 464590"/>
                <a:gd name="connsiteY1" fmla="*/ 161881 h 271011"/>
                <a:gd name="connsiteX2" fmla="*/ 269826 w 464590"/>
                <a:gd name="connsiteY2" fmla="*/ 266027 h 271011"/>
                <a:gd name="connsiteX3" fmla="*/ 208074 w 464590"/>
                <a:gd name="connsiteY3" fmla="*/ 266027 h 271011"/>
                <a:gd name="connsiteX4" fmla="*/ 27464 w 464590"/>
                <a:gd name="connsiteY4" fmla="*/ 161881 h 271011"/>
                <a:gd name="connsiteX5" fmla="*/ 27271 w 464590"/>
                <a:gd name="connsiteY5" fmla="*/ 126068 h 271011"/>
                <a:gd name="connsiteX6" fmla="*/ 206719 w 464590"/>
                <a:gd name="connsiteY6" fmla="*/ 21923 h 271011"/>
                <a:gd name="connsiteX7" fmla="*/ 268471 w 464590"/>
                <a:gd name="connsiteY7" fmla="*/ 21923 h 271011"/>
                <a:gd name="connsiteX8" fmla="*/ 449080 w 464590"/>
                <a:gd name="connsiteY8" fmla="*/ 126068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080" y="126068"/>
                  </a:moveTo>
                  <a:cubicBezTo>
                    <a:pt x="466309" y="135941"/>
                    <a:pt x="466309" y="151815"/>
                    <a:pt x="449274" y="161881"/>
                  </a:cubicBezTo>
                  <a:lnTo>
                    <a:pt x="269826" y="266027"/>
                  </a:lnTo>
                  <a:cubicBezTo>
                    <a:pt x="252791" y="275899"/>
                    <a:pt x="225302" y="275899"/>
                    <a:pt x="208074" y="266027"/>
                  </a:cubicBezTo>
                  <a:lnTo>
                    <a:pt x="27464" y="161881"/>
                  </a:lnTo>
                  <a:cubicBezTo>
                    <a:pt x="10236" y="152008"/>
                    <a:pt x="10236" y="136135"/>
                    <a:pt x="27271" y="126068"/>
                  </a:cubicBezTo>
                  <a:lnTo>
                    <a:pt x="206719" y="21923"/>
                  </a:lnTo>
                  <a:cubicBezTo>
                    <a:pt x="223754" y="12050"/>
                    <a:pt x="251242" y="12050"/>
                    <a:pt x="268471" y="21923"/>
                  </a:cubicBezTo>
                  <a:lnTo>
                    <a:pt x="449080" y="126068"/>
                  </a:lnTo>
                  <a:close/>
                </a:path>
              </a:pathLst>
            </a:custGeom>
            <a:solidFill>
              <a:srgbClr val="616173"/>
            </a:solidFill>
            <a:ln w="9525" cap="flat">
              <a:noFill/>
              <a:prstDash val="solid"/>
              <a:miter/>
            </a:ln>
          </p:spPr>
          <p:txBody>
            <a:bodyPr rtlCol="0" anchor="ctr"/>
            <a:lstStyle/>
            <a:p>
              <a:endParaRPr lang="en-US" sz="1000"/>
            </a:p>
          </p:txBody>
        </p:sp>
        <p:sp>
          <p:nvSpPr>
            <p:cNvPr id="42" name="Freeform: Shape 35">
              <a:extLst>
                <a:ext uri="{FF2B5EF4-FFF2-40B4-BE49-F238E27FC236}">
                  <a16:creationId xmlns:a16="http://schemas.microsoft.com/office/drawing/2014/main" id="{0CEC8A65-04C2-A963-BCD6-4EF6FA4143B5}"/>
                </a:ext>
              </a:extLst>
            </p:cNvPr>
            <p:cNvSpPr/>
            <p:nvPr/>
          </p:nvSpPr>
          <p:spPr>
            <a:xfrm>
              <a:off x="6430840" y="7445533"/>
              <a:ext cx="367801" cy="232295"/>
            </a:xfrm>
            <a:custGeom>
              <a:avLst/>
              <a:gdLst>
                <a:gd name="connsiteX0" fmla="*/ 353839 w 367800"/>
                <a:gd name="connsiteY0" fmla="*/ 126262 h 232295"/>
                <a:gd name="connsiteX1" fmla="*/ 354033 w 367800"/>
                <a:gd name="connsiteY1" fmla="*/ 161881 h 232295"/>
                <a:gd name="connsiteX2" fmla="*/ 269826 w 367800"/>
                <a:gd name="connsiteY2" fmla="*/ 210856 h 232295"/>
                <a:gd name="connsiteX3" fmla="*/ 208074 w 367800"/>
                <a:gd name="connsiteY3" fmla="*/ 210856 h 232295"/>
                <a:gd name="connsiteX4" fmla="*/ 27464 w 367800"/>
                <a:gd name="connsiteY4" fmla="*/ 106710 h 232295"/>
                <a:gd name="connsiteX5" fmla="*/ 27271 w 367800"/>
                <a:gd name="connsiteY5" fmla="*/ 70898 h 232295"/>
                <a:gd name="connsiteX6" fmla="*/ 111478 w 367800"/>
                <a:gd name="connsiteY6" fmla="*/ 21923 h 232295"/>
                <a:gd name="connsiteX7" fmla="*/ 173036 w 367800"/>
                <a:gd name="connsiteY7" fmla="*/ 21923 h 232295"/>
                <a:gd name="connsiteX8" fmla="*/ 353839 w 367800"/>
                <a:gd name="connsiteY8" fmla="*/ 126262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839" y="126262"/>
                  </a:moveTo>
                  <a:cubicBezTo>
                    <a:pt x="371068" y="136135"/>
                    <a:pt x="371068" y="152008"/>
                    <a:pt x="354033" y="161881"/>
                  </a:cubicBezTo>
                  <a:lnTo>
                    <a:pt x="269826" y="210856"/>
                  </a:lnTo>
                  <a:cubicBezTo>
                    <a:pt x="252791" y="220729"/>
                    <a:pt x="225303" y="220729"/>
                    <a:pt x="208074" y="210856"/>
                  </a:cubicBezTo>
                  <a:lnTo>
                    <a:pt x="27464" y="106710"/>
                  </a:lnTo>
                  <a:cubicBezTo>
                    <a:pt x="10236" y="96838"/>
                    <a:pt x="10236" y="80965"/>
                    <a:pt x="27271" y="70898"/>
                  </a:cubicBezTo>
                  <a:lnTo>
                    <a:pt x="111478" y="21923"/>
                  </a:lnTo>
                  <a:cubicBezTo>
                    <a:pt x="128513" y="12050"/>
                    <a:pt x="156001" y="12050"/>
                    <a:pt x="173036" y="21923"/>
                  </a:cubicBezTo>
                  <a:lnTo>
                    <a:pt x="353839" y="126262"/>
                  </a:lnTo>
                  <a:close/>
                </a:path>
              </a:pathLst>
            </a:custGeom>
            <a:solidFill>
              <a:srgbClr val="616173"/>
            </a:solidFill>
            <a:ln w="9525" cap="flat">
              <a:noFill/>
              <a:prstDash val="solid"/>
              <a:miter/>
            </a:ln>
          </p:spPr>
          <p:txBody>
            <a:bodyPr rtlCol="0" anchor="ctr"/>
            <a:lstStyle/>
            <a:p>
              <a:endParaRPr lang="en-US" sz="1000"/>
            </a:p>
          </p:txBody>
        </p:sp>
        <p:sp>
          <p:nvSpPr>
            <p:cNvPr id="43" name="Freeform: Shape 36">
              <a:extLst>
                <a:ext uri="{FF2B5EF4-FFF2-40B4-BE49-F238E27FC236}">
                  <a16:creationId xmlns:a16="http://schemas.microsoft.com/office/drawing/2014/main" id="{38D09168-12B8-B087-853D-E7980568E1AF}"/>
                </a:ext>
              </a:extLst>
            </p:cNvPr>
            <p:cNvSpPr/>
            <p:nvPr/>
          </p:nvSpPr>
          <p:spPr>
            <a:xfrm>
              <a:off x="6132921" y="7273635"/>
              <a:ext cx="367801" cy="232295"/>
            </a:xfrm>
            <a:custGeom>
              <a:avLst/>
              <a:gdLst>
                <a:gd name="connsiteX0" fmla="*/ 353839 w 367800"/>
                <a:gd name="connsiteY0" fmla="*/ 126262 h 232295"/>
                <a:gd name="connsiteX1" fmla="*/ 354033 w 367800"/>
                <a:gd name="connsiteY1" fmla="*/ 161881 h 232295"/>
                <a:gd name="connsiteX2" fmla="*/ 269826 w 367800"/>
                <a:gd name="connsiteY2" fmla="*/ 210856 h 232295"/>
                <a:gd name="connsiteX3" fmla="*/ 208074 w 367800"/>
                <a:gd name="connsiteY3" fmla="*/ 210856 h 232295"/>
                <a:gd name="connsiteX4" fmla="*/ 27464 w 367800"/>
                <a:gd name="connsiteY4" fmla="*/ 106710 h 232295"/>
                <a:gd name="connsiteX5" fmla="*/ 27271 w 367800"/>
                <a:gd name="connsiteY5" fmla="*/ 70899 h 232295"/>
                <a:gd name="connsiteX6" fmla="*/ 111478 w 367800"/>
                <a:gd name="connsiteY6" fmla="*/ 21923 h 232295"/>
                <a:gd name="connsiteX7" fmla="*/ 173036 w 367800"/>
                <a:gd name="connsiteY7" fmla="*/ 21923 h 232295"/>
                <a:gd name="connsiteX8" fmla="*/ 353839 w 367800"/>
                <a:gd name="connsiteY8" fmla="*/ 126262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839" y="126262"/>
                  </a:moveTo>
                  <a:cubicBezTo>
                    <a:pt x="371067" y="136135"/>
                    <a:pt x="371067" y="152008"/>
                    <a:pt x="354033" y="161881"/>
                  </a:cubicBezTo>
                  <a:lnTo>
                    <a:pt x="269826" y="210856"/>
                  </a:lnTo>
                  <a:cubicBezTo>
                    <a:pt x="252791" y="220729"/>
                    <a:pt x="225302" y="220729"/>
                    <a:pt x="208074" y="210856"/>
                  </a:cubicBezTo>
                  <a:lnTo>
                    <a:pt x="27464" y="106710"/>
                  </a:lnTo>
                  <a:cubicBezTo>
                    <a:pt x="10236" y="96838"/>
                    <a:pt x="10236" y="80965"/>
                    <a:pt x="27271" y="70899"/>
                  </a:cubicBezTo>
                  <a:lnTo>
                    <a:pt x="111478" y="21923"/>
                  </a:lnTo>
                  <a:cubicBezTo>
                    <a:pt x="128512" y="12050"/>
                    <a:pt x="156001" y="12050"/>
                    <a:pt x="173036" y="21923"/>
                  </a:cubicBezTo>
                  <a:lnTo>
                    <a:pt x="353839" y="126262"/>
                  </a:lnTo>
                  <a:close/>
                </a:path>
              </a:pathLst>
            </a:custGeom>
            <a:solidFill>
              <a:srgbClr val="616173"/>
            </a:solidFill>
            <a:ln w="9525" cap="flat">
              <a:noFill/>
              <a:prstDash val="solid"/>
              <a:miter/>
            </a:ln>
          </p:spPr>
          <p:txBody>
            <a:bodyPr rtlCol="0" anchor="ctr"/>
            <a:lstStyle/>
            <a:p>
              <a:endParaRPr lang="en-US" sz="1000"/>
            </a:p>
          </p:txBody>
        </p:sp>
        <p:sp>
          <p:nvSpPr>
            <p:cNvPr id="44" name="Freeform: Shape 37">
              <a:extLst>
                <a:ext uri="{FF2B5EF4-FFF2-40B4-BE49-F238E27FC236}">
                  <a16:creationId xmlns:a16="http://schemas.microsoft.com/office/drawing/2014/main" id="{ECE84109-A31C-856A-AC88-64B566F630F5}"/>
                </a:ext>
              </a:extLst>
            </p:cNvPr>
            <p:cNvSpPr/>
            <p:nvPr/>
          </p:nvSpPr>
          <p:spPr>
            <a:xfrm>
              <a:off x="5875265" y="7743161"/>
              <a:ext cx="464591" cy="271011"/>
            </a:xfrm>
            <a:custGeom>
              <a:avLst/>
              <a:gdLst>
                <a:gd name="connsiteX0" fmla="*/ 449276 w 464590"/>
                <a:gd name="connsiteY0" fmla="*/ 126166 h 271011"/>
                <a:gd name="connsiteX1" fmla="*/ 449470 w 464590"/>
                <a:gd name="connsiteY1" fmla="*/ 161979 h 271011"/>
                <a:gd name="connsiteX2" fmla="*/ 270021 w 464590"/>
                <a:gd name="connsiteY2" fmla="*/ 266124 h 271011"/>
                <a:gd name="connsiteX3" fmla="*/ 208270 w 464590"/>
                <a:gd name="connsiteY3" fmla="*/ 266124 h 271011"/>
                <a:gd name="connsiteX4" fmla="*/ 27660 w 464590"/>
                <a:gd name="connsiteY4" fmla="*/ 161979 h 271011"/>
                <a:gd name="connsiteX5" fmla="*/ 27079 w 464590"/>
                <a:gd name="connsiteY5" fmla="*/ 125972 h 271011"/>
                <a:gd name="connsiteX6" fmla="*/ 206527 w 464590"/>
                <a:gd name="connsiteY6" fmla="*/ 21827 h 271011"/>
                <a:gd name="connsiteX7" fmla="*/ 268473 w 464590"/>
                <a:gd name="connsiteY7" fmla="*/ 22020 h 271011"/>
                <a:gd name="connsiteX8" fmla="*/ 449276 w 464590"/>
                <a:gd name="connsiteY8" fmla="*/ 126166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276" y="126166"/>
                  </a:moveTo>
                  <a:cubicBezTo>
                    <a:pt x="466505" y="136039"/>
                    <a:pt x="466505" y="151912"/>
                    <a:pt x="449470" y="161979"/>
                  </a:cubicBezTo>
                  <a:lnTo>
                    <a:pt x="270021" y="266124"/>
                  </a:lnTo>
                  <a:cubicBezTo>
                    <a:pt x="252987" y="275997"/>
                    <a:pt x="225498" y="275997"/>
                    <a:pt x="208270" y="266124"/>
                  </a:cubicBezTo>
                  <a:lnTo>
                    <a:pt x="27660" y="161979"/>
                  </a:lnTo>
                  <a:cubicBezTo>
                    <a:pt x="10432" y="152106"/>
                    <a:pt x="10044" y="136039"/>
                    <a:pt x="27079" y="125972"/>
                  </a:cubicBezTo>
                  <a:lnTo>
                    <a:pt x="206527" y="21827"/>
                  </a:lnTo>
                  <a:cubicBezTo>
                    <a:pt x="223562" y="11954"/>
                    <a:pt x="251438" y="12148"/>
                    <a:pt x="268473" y="22020"/>
                  </a:cubicBezTo>
                  <a:lnTo>
                    <a:pt x="449276" y="126166"/>
                  </a:lnTo>
                  <a:close/>
                </a:path>
              </a:pathLst>
            </a:custGeom>
            <a:solidFill>
              <a:srgbClr val="616173"/>
            </a:solidFill>
            <a:ln w="9525" cap="flat">
              <a:noFill/>
              <a:prstDash val="solid"/>
              <a:miter/>
            </a:ln>
          </p:spPr>
          <p:txBody>
            <a:bodyPr rtlCol="0" anchor="ctr"/>
            <a:lstStyle/>
            <a:p>
              <a:endParaRPr lang="en-US" sz="1000"/>
            </a:p>
          </p:txBody>
        </p:sp>
        <p:sp>
          <p:nvSpPr>
            <p:cNvPr id="45" name="Freeform: Shape 38">
              <a:extLst>
                <a:ext uri="{FF2B5EF4-FFF2-40B4-BE49-F238E27FC236}">
                  <a16:creationId xmlns:a16="http://schemas.microsoft.com/office/drawing/2014/main" id="{5A008B7E-4D9B-365D-E74E-9A4C07708D3A}"/>
                </a:ext>
              </a:extLst>
            </p:cNvPr>
            <p:cNvSpPr/>
            <p:nvPr/>
          </p:nvSpPr>
          <p:spPr>
            <a:xfrm>
              <a:off x="5652648" y="7946904"/>
              <a:ext cx="464591" cy="271011"/>
            </a:xfrm>
            <a:custGeom>
              <a:avLst/>
              <a:gdLst>
                <a:gd name="connsiteX0" fmla="*/ 449663 w 464590"/>
                <a:gd name="connsiteY0" fmla="*/ 126262 h 271011"/>
                <a:gd name="connsiteX1" fmla="*/ 449470 w 464590"/>
                <a:gd name="connsiteY1" fmla="*/ 162074 h 271011"/>
                <a:gd name="connsiteX2" fmla="*/ 270022 w 464590"/>
                <a:gd name="connsiteY2" fmla="*/ 266220 h 271011"/>
                <a:gd name="connsiteX3" fmla="*/ 208270 w 464590"/>
                <a:gd name="connsiteY3" fmla="*/ 266220 h 271011"/>
                <a:gd name="connsiteX4" fmla="*/ 27660 w 464590"/>
                <a:gd name="connsiteY4" fmla="*/ 162074 h 271011"/>
                <a:gd name="connsiteX5" fmla="*/ 27080 w 464590"/>
                <a:gd name="connsiteY5" fmla="*/ 126068 h 271011"/>
                <a:gd name="connsiteX6" fmla="*/ 206527 w 464590"/>
                <a:gd name="connsiteY6" fmla="*/ 21923 h 271011"/>
                <a:gd name="connsiteX7" fmla="*/ 268860 w 464590"/>
                <a:gd name="connsiteY7" fmla="*/ 21923 h 271011"/>
                <a:gd name="connsiteX8" fmla="*/ 449663 w 464590"/>
                <a:gd name="connsiteY8" fmla="*/ 126262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663" y="126262"/>
                  </a:moveTo>
                  <a:cubicBezTo>
                    <a:pt x="466892" y="136135"/>
                    <a:pt x="466505" y="152202"/>
                    <a:pt x="449470" y="162074"/>
                  </a:cubicBezTo>
                  <a:lnTo>
                    <a:pt x="270022" y="266220"/>
                  </a:lnTo>
                  <a:cubicBezTo>
                    <a:pt x="252987" y="276092"/>
                    <a:pt x="225498" y="276092"/>
                    <a:pt x="208270" y="266220"/>
                  </a:cubicBezTo>
                  <a:lnTo>
                    <a:pt x="27660" y="162074"/>
                  </a:lnTo>
                  <a:cubicBezTo>
                    <a:pt x="10432" y="152202"/>
                    <a:pt x="10044" y="136135"/>
                    <a:pt x="27080" y="126068"/>
                  </a:cubicBezTo>
                  <a:lnTo>
                    <a:pt x="206527" y="21923"/>
                  </a:lnTo>
                  <a:cubicBezTo>
                    <a:pt x="223563" y="12050"/>
                    <a:pt x="251632" y="12050"/>
                    <a:pt x="268860" y="21923"/>
                  </a:cubicBezTo>
                  <a:lnTo>
                    <a:pt x="449663" y="126262"/>
                  </a:lnTo>
                  <a:close/>
                </a:path>
              </a:pathLst>
            </a:custGeom>
            <a:solidFill>
              <a:srgbClr val="616173"/>
            </a:solidFill>
            <a:ln w="9525" cap="flat">
              <a:noFill/>
              <a:prstDash val="solid"/>
              <a:miter/>
            </a:ln>
          </p:spPr>
          <p:txBody>
            <a:bodyPr rtlCol="0" anchor="ctr"/>
            <a:lstStyle/>
            <a:p>
              <a:endParaRPr lang="en-US" sz="1000"/>
            </a:p>
          </p:txBody>
        </p:sp>
        <p:sp>
          <p:nvSpPr>
            <p:cNvPr id="46" name="Freeform: Shape 39">
              <a:extLst>
                <a:ext uri="{FF2B5EF4-FFF2-40B4-BE49-F238E27FC236}">
                  <a16:creationId xmlns:a16="http://schemas.microsoft.com/office/drawing/2014/main" id="{79E311D7-BCC7-39AE-3798-D1EF09AC2B21}"/>
                </a:ext>
              </a:extLst>
            </p:cNvPr>
            <p:cNvSpPr/>
            <p:nvPr/>
          </p:nvSpPr>
          <p:spPr>
            <a:xfrm>
              <a:off x="6556858" y="8469181"/>
              <a:ext cx="658170" cy="387159"/>
            </a:xfrm>
            <a:custGeom>
              <a:avLst/>
              <a:gdLst>
                <a:gd name="connsiteX0" fmla="*/ 642663 w 658170"/>
                <a:gd name="connsiteY0" fmla="*/ 237571 h 387158"/>
                <a:gd name="connsiteX1" fmla="*/ 642469 w 658170"/>
                <a:gd name="connsiteY1" fmla="*/ 273576 h 387158"/>
                <a:gd name="connsiteX2" fmla="*/ 463021 w 658170"/>
                <a:gd name="connsiteY2" fmla="*/ 377722 h 387158"/>
                <a:gd name="connsiteX3" fmla="*/ 401269 w 658170"/>
                <a:gd name="connsiteY3" fmla="*/ 377722 h 387158"/>
                <a:gd name="connsiteX4" fmla="*/ 27660 w 658170"/>
                <a:gd name="connsiteY4" fmla="*/ 162074 h 387158"/>
                <a:gd name="connsiteX5" fmla="*/ 27079 w 658170"/>
                <a:gd name="connsiteY5" fmla="*/ 126069 h 387158"/>
                <a:gd name="connsiteX6" fmla="*/ 206528 w 658170"/>
                <a:gd name="connsiteY6" fmla="*/ 21923 h 387158"/>
                <a:gd name="connsiteX7" fmla="*/ 268861 w 658170"/>
                <a:gd name="connsiteY7" fmla="*/ 21923 h 387158"/>
                <a:gd name="connsiteX8" fmla="*/ 642663 w 658170"/>
                <a:gd name="connsiteY8" fmla="*/ 237571 h 387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8170" h="387158">
                  <a:moveTo>
                    <a:pt x="642663" y="237571"/>
                  </a:moveTo>
                  <a:cubicBezTo>
                    <a:pt x="659891" y="247443"/>
                    <a:pt x="659504" y="263510"/>
                    <a:pt x="642469" y="273576"/>
                  </a:cubicBezTo>
                  <a:lnTo>
                    <a:pt x="463021" y="377722"/>
                  </a:lnTo>
                  <a:cubicBezTo>
                    <a:pt x="445986" y="387595"/>
                    <a:pt x="418497" y="387595"/>
                    <a:pt x="401269" y="377722"/>
                  </a:cubicBezTo>
                  <a:lnTo>
                    <a:pt x="27660" y="162074"/>
                  </a:lnTo>
                  <a:cubicBezTo>
                    <a:pt x="10432" y="152202"/>
                    <a:pt x="10044" y="136135"/>
                    <a:pt x="27079" y="126069"/>
                  </a:cubicBezTo>
                  <a:lnTo>
                    <a:pt x="206528" y="21923"/>
                  </a:lnTo>
                  <a:cubicBezTo>
                    <a:pt x="223563" y="12050"/>
                    <a:pt x="251632" y="12050"/>
                    <a:pt x="268861" y="21923"/>
                  </a:cubicBezTo>
                  <a:lnTo>
                    <a:pt x="642663" y="237571"/>
                  </a:lnTo>
                  <a:close/>
                </a:path>
              </a:pathLst>
            </a:custGeom>
            <a:solidFill>
              <a:srgbClr val="616173"/>
            </a:solidFill>
            <a:ln w="9525" cap="flat">
              <a:noFill/>
              <a:prstDash val="solid"/>
              <a:miter/>
            </a:ln>
          </p:spPr>
          <p:txBody>
            <a:bodyPr rtlCol="0" anchor="ctr"/>
            <a:lstStyle/>
            <a:p>
              <a:endParaRPr lang="en-US" sz="1000"/>
            </a:p>
          </p:txBody>
        </p:sp>
        <p:sp>
          <p:nvSpPr>
            <p:cNvPr id="47" name="Freeform: Shape 40">
              <a:extLst>
                <a:ext uri="{FF2B5EF4-FFF2-40B4-BE49-F238E27FC236}">
                  <a16:creationId xmlns:a16="http://schemas.microsoft.com/office/drawing/2014/main" id="{77345520-3171-BFFD-1D6F-ADDF9D6543FB}"/>
                </a:ext>
              </a:extLst>
            </p:cNvPr>
            <p:cNvSpPr/>
            <p:nvPr/>
          </p:nvSpPr>
          <p:spPr>
            <a:xfrm>
              <a:off x="7026678" y="7789524"/>
              <a:ext cx="367801" cy="232295"/>
            </a:xfrm>
            <a:custGeom>
              <a:avLst/>
              <a:gdLst>
                <a:gd name="connsiteX0" fmla="*/ 353839 w 367800"/>
                <a:gd name="connsiteY0" fmla="*/ 126262 h 232295"/>
                <a:gd name="connsiteX1" fmla="*/ 354032 w 367800"/>
                <a:gd name="connsiteY1" fmla="*/ 161881 h 232295"/>
                <a:gd name="connsiteX2" fmla="*/ 269825 w 367800"/>
                <a:gd name="connsiteY2" fmla="*/ 210856 h 232295"/>
                <a:gd name="connsiteX3" fmla="*/ 208073 w 367800"/>
                <a:gd name="connsiteY3" fmla="*/ 210856 h 232295"/>
                <a:gd name="connsiteX4" fmla="*/ 27464 w 367800"/>
                <a:gd name="connsiteY4" fmla="*/ 106711 h 232295"/>
                <a:gd name="connsiteX5" fmla="*/ 27270 w 367800"/>
                <a:gd name="connsiteY5" fmla="*/ 70899 h 232295"/>
                <a:gd name="connsiteX6" fmla="*/ 111477 w 367800"/>
                <a:gd name="connsiteY6" fmla="*/ 21923 h 232295"/>
                <a:gd name="connsiteX7" fmla="*/ 173036 w 367800"/>
                <a:gd name="connsiteY7" fmla="*/ 21923 h 232295"/>
                <a:gd name="connsiteX8" fmla="*/ 353839 w 367800"/>
                <a:gd name="connsiteY8" fmla="*/ 126262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839" y="126262"/>
                  </a:moveTo>
                  <a:cubicBezTo>
                    <a:pt x="371068" y="136135"/>
                    <a:pt x="371068" y="152008"/>
                    <a:pt x="354032" y="161881"/>
                  </a:cubicBezTo>
                  <a:lnTo>
                    <a:pt x="269825" y="210856"/>
                  </a:lnTo>
                  <a:cubicBezTo>
                    <a:pt x="252791" y="220729"/>
                    <a:pt x="225302" y="220729"/>
                    <a:pt x="208073" y="210856"/>
                  </a:cubicBezTo>
                  <a:lnTo>
                    <a:pt x="27464" y="106711"/>
                  </a:lnTo>
                  <a:cubicBezTo>
                    <a:pt x="10236" y="96838"/>
                    <a:pt x="10236" y="80965"/>
                    <a:pt x="27270" y="70899"/>
                  </a:cubicBezTo>
                  <a:lnTo>
                    <a:pt x="111477" y="21923"/>
                  </a:lnTo>
                  <a:cubicBezTo>
                    <a:pt x="128512" y="12050"/>
                    <a:pt x="156001" y="12050"/>
                    <a:pt x="173036" y="21923"/>
                  </a:cubicBezTo>
                  <a:lnTo>
                    <a:pt x="353839" y="126262"/>
                  </a:lnTo>
                  <a:close/>
                </a:path>
              </a:pathLst>
            </a:custGeom>
            <a:solidFill>
              <a:srgbClr val="616173"/>
            </a:solidFill>
            <a:ln w="9525" cap="flat">
              <a:noFill/>
              <a:prstDash val="solid"/>
              <a:miter/>
            </a:ln>
          </p:spPr>
          <p:txBody>
            <a:bodyPr rtlCol="0" anchor="ctr"/>
            <a:lstStyle/>
            <a:p>
              <a:endParaRPr lang="en-US" sz="1000"/>
            </a:p>
          </p:txBody>
        </p:sp>
        <p:sp>
          <p:nvSpPr>
            <p:cNvPr id="48" name="Freeform: Shape 41">
              <a:extLst>
                <a:ext uri="{FF2B5EF4-FFF2-40B4-BE49-F238E27FC236}">
                  <a16:creationId xmlns:a16="http://schemas.microsoft.com/office/drawing/2014/main" id="{3A61352B-7ACF-C610-DABB-4BE68A4A79D0}"/>
                </a:ext>
              </a:extLst>
            </p:cNvPr>
            <p:cNvSpPr/>
            <p:nvPr/>
          </p:nvSpPr>
          <p:spPr>
            <a:xfrm>
              <a:off x="5863072" y="8391749"/>
              <a:ext cx="464591" cy="271011"/>
            </a:xfrm>
            <a:custGeom>
              <a:avLst/>
              <a:gdLst>
                <a:gd name="connsiteX0" fmla="*/ 448500 w 464590"/>
                <a:gd name="connsiteY0" fmla="*/ 125875 h 271011"/>
                <a:gd name="connsiteX1" fmla="*/ 449080 w 464590"/>
                <a:gd name="connsiteY1" fmla="*/ 161881 h 271011"/>
                <a:gd name="connsiteX2" fmla="*/ 269632 w 464590"/>
                <a:gd name="connsiteY2" fmla="*/ 266027 h 271011"/>
                <a:gd name="connsiteX3" fmla="*/ 207687 w 464590"/>
                <a:gd name="connsiteY3" fmla="*/ 265833 h 271011"/>
                <a:gd name="connsiteX4" fmla="*/ 27464 w 464590"/>
                <a:gd name="connsiteY4" fmla="*/ 161881 h 271011"/>
                <a:gd name="connsiteX5" fmla="*/ 27271 w 464590"/>
                <a:gd name="connsiteY5" fmla="*/ 126069 h 271011"/>
                <a:gd name="connsiteX6" fmla="*/ 206719 w 464590"/>
                <a:gd name="connsiteY6" fmla="*/ 21923 h 271011"/>
                <a:gd name="connsiteX7" fmla="*/ 268471 w 464590"/>
                <a:gd name="connsiteY7" fmla="*/ 21923 h 271011"/>
                <a:gd name="connsiteX8" fmla="*/ 448500 w 464590"/>
                <a:gd name="connsiteY8" fmla="*/ 125875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500" y="125875"/>
                  </a:moveTo>
                  <a:cubicBezTo>
                    <a:pt x="465728" y="135748"/>
                    <a:pt x="466115" y="151815"/>
                    <a:pt x="449080" y="161881"/>
                  </a:cubicBezTo>
                  <a:lnTo>
                    <a:pt x="269632" y="266027"/>
                  </a:lnTo>
                  <a:cubicBezTo>
                    <a:pt x="252597" y="275899"/>
                    <a:pt x="224721" y="275706"/>
                    <a:pt x="207687" y="265833"/>
                  </a:cubicBezTo>
                  <a:lnTo>
                    <a:pt x="27464" y="161881"/>
                  </a:lnTo>
                  <a:cubicBezTo>
                    <a:pt x="10236" y="152008"/>
                    <a:pt x="10236" y="136135"/>
                    <a:pt x="27271" y="126069"/>
                  </a:cubicBezTo>
                  <a:lnTo>
                    <a:pt x="206719" y="21923"/>
                  </a:lnTo>
                  <a:cubicBezTo>
                    <a:pt x="223754" y="12050"/>
                    <a:pt x="251242" y="12050"/>
                    <a:pt x="268471" y="21923"/>
                  </a:cubicBezTo>
                  <a:lnTo>
                    <a:pt x="448500" y="125875"/>
                  </a:lnTo>
                  <a:close/>
                </a:path>
              </a:pathLst>
            </a:custGeom>
            <a:solidFill>
              <a:srgbClr val="616173"/>
            </a:solidFill>
            <a:ln w="9525" cap="flat">
              <a:noFill/>
              <a:prstDash val="solid"/>
              <a:miter/>
            </a:ln>
          </p:spPr>
          <p:txBody>
            <a:bodyPr rtlCol="0" anchor="ctr"/>
            <a:lstStyle/>
            <a:p>
              <a:endParaRPr lang="en-US" sz="1000"/>
            </a:p>
          </p:txBody>
        </p:sp>
        <p:sp>
          <p:nvSpPr>
            <p:cNvPr id="49" name="Freeform: Shape 42">
              <a:extLst>
                <a:ext uri="{FF2B5EF4-FFF2-40B4-BE49-F238E27FC236}">
                  <a16:creationId xmlns:a16="http://schemas.microsoft.com/office/drawing/2014/main" id="{9B706579-39A2-2E90-E600-B44B81D8725D}"/>
                </a:ext>
              </a:extLst>
            </p:cNvPr>
            <p:cNvSpPr/>
            <p:nvPr/>
          </p:nvSpPr>
          <p:spPr>
            <a:xfrm>
              <a:off x="5960829" y="8124899"/>
              <a:ext cx="464591" cy="271011"/>
            </a:xfrm>
            <a:custGeom>
              <a:avLst/>
              <a:gdLst>
                <a:gd name="connsiteX0" fmla="*/ 449467 w 464590"/>
                <a:gd name="connsiteY0" fmla="*/ 126166 h 271011"/>
                <a:gd name="connsiteX1" fmla="*/ 449274 w 464590"/>
                <a:gd name="connsiteY1" fmla="*/ 161979 h 271011"/>
                <a:gd name="connsiteX2" fmla="*/ 269826 w 464590"/>
                <a:gd name="connsiteY2" fmla="*/ 266124 h 271011"/>
                <a:gd name="connsiteX3" fmla="*/ 208074 w 464590"/>
                <a:gd name="connsiteY3" fmla="*/ 266124 h 271011"/>
                <a:gd name="connsiteX4" fmla="*/ 27464 w 464590"/>
                <a:gd name="connsiteY4" fmla="*/ 161979 h 271011"/>
                <a:gd name="connsiteX5" fmla="*/ 27271 w 464590"/>
                <a:gd name="connsiteY5" fmla="*/ 126166 h 271011"/>
                <a:gd name="connsiteX6" fmla="*/ 206719 w 464590"/>
                <a:gd name="connsiteY6" fmla="*/ 22020 h 271011"/>
                <a:gd name="connsiteX7" fmla="*/ 268664 w 464590"/>
                <a:gd name="connsiteY7" fmla="*/ 21827 h 271011"/>
                <a:gd name="connsiteX8" fmla="*/ 449467 w 464590"/>
                <a:gd name="connsiteY8" fmla="*/ 126166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467" y="126166"/>
                  </a:moveTo>
                  <a:cubicBezTo>
                    <a:pt x="466696" y="136039"/>
                    <a:pt x="466309" y="152106"/>
                    <a:pt x="449274" y="161979"/>
                  </a:cubicBezTo>
                  <a:lnTo>
                    <a:pt x="269826" y="266124"/>
                  </a:lnTo>
                  <a:cubicBezTo>
                    <a:pt x="252791" y="275997"/>
                    <a:pt x="225303" y="275997"/>
                    <a:pt x="208074" y="266124"/>
                  </a:cubicBezTo>
                  <a:lnTo>
                    <a:pt x="27464" y="161979"/>
                  </a:lnTo>
                  <a:cubicBezTo>
                    <a:pt x="10236" y="152106"/>
                    <a:pt x="10236" y="136232"/>
                    <a:pt x="27271" y="126166"/>
                  </a:cubicBezTo>
                  <a:lnTo>
                    <a:pt x="206719" y="22020"/>
                  </a:lnTo>
                  <a:cubicBezTo>
                    <a:pt x="223754" y="12148"/>
                    <a:pt x="251629" y="11954"/>
                    <a:pt x="268664" y="21827"/>
                  </a:cubicBezTo>
                  <a:lnTo>
                    <a:pt x="449467" y="126166"/>
                  </a:lnTo>
                  <a:close/>
                </a:path>
              </a:pathLst>
            </a:custGeom>
            <a:solidFill>
              <a:srgbClr val="616173"/>
            </a:solidFill>
            <a:ln w="9525" cap="flat">
              <a:noFill/>
              <a:prstDash val="solid"/>
              <a:miter/>
            </a:ln>
          </p:spPr>
          <p:txBody>
            <a:bodyPr rtlCol="0" anchor="ctr"/>
            <a:lstStyle/>
            <a:p>
              <a:endParaRPr lang="en-US" sz="1000"/>
            </a:p>
          </p:txBody>
        </p:sp>
        <p:sp>
          <p:nvSpPr>
            <p:cNvPr id="50" name="Freeform: Shape 43">
              <a:extLst>
                <a:ext uri="{FF2B5EF4-FFF2-40B4-BE49-F238E27FC236}">
                  <a16:creationId xmlns:a16="http://schemas.microsoft.com/office/drawing/2014/main" id="{2DAC1E02-8D55-1729-993C-32BB953AE5B1}"/>
                </a:ext>
              </a:extLst>
            </p:cNvPr>
            <p:cNvSpPr/>
            <p:nvPr/>
          </p:nvSpPr>
          <p:spPr>
            <a:xfrm>
              <a:off x="6327662" y="7671634"/>
              <a:ext cx="464591" cy="271011"/>
            </a:xfrm>
            <a:custGeom>
              <a:avLst/>
              <a:gdLst>
                <a:gd name="connsiteX0" fmla="*/ 448887 w 464590"/>
                <a:gd name="connsiteY0" fmla="*/ 126068 h 271011"/>
                <a:gd name="connsiteX1" fmla="*/ 449467 w 464590"/>
                <a:gd name="connsiteY1" fmla="*/ 162074 h 271011"/>
                <a:gd name="connsiteX2" fmla="*/ 270019 w 464590"/>
                <a:gd name="connsiteY2" fmla="*/ 266220 h 271011"/>
                <a:gd name="connsiteX3" fmla="*/ 208074 w 464590"/>
                <a:gd name="connsiteY3" fmla="*/ 266026 h 271011"/>
                <a:gd name="connsiteX4" fmla="*/ 27464 w 464590"/>
                <a:gd name="connsiteY4" fmla="*/ 161881 h 271011"/>
                <a:gd name="connsiteX5" fmla="*/ 27271 w 464590"/>
                <a:gd name="connsiteY5" fmla="*/ 126068 h 271011"/>
                <a:gd name="connsiteX6" fmla="*/ 206719 w 464590"/>
                <a:gd name="connsiteY6" fmla="*/ 21923 h 271011"/>
                <a:gd name="connsiteX7" fmla="*/ 268471 w 464590"/>
                <a:gd name="connsiteY7" fmla="*/ 21923 h 271011"/>
                <a:gd name="connsiteX8" fmla="*/ 448887 w 464590"/>
                <a:gd name="connsiteY8" fmla="*/ 126068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887" y="126068"/>
                  </a:moveTo>
                  <a:cubicBezTo>
                    <a:pt x="466115" y="135941"/>
                    <a:pt x="466503" y="152008"/>
                    <a:pt x="449467" y="162074"/>
                  </a:cubicBezTo>
                  <a:lnTo>
                    <a:pt x="270019" y="266220"/>
                  </a:lnTo>
                  <a:cubicBezTo>
                    <a:pt x="252984" y="276092"/>
                    <a:pt x="225109" y="275899"/>
                    <a:pt x="208074" y="266026"/>
                  </a:cubicBezTo>
                  <a:lnTo>
                    <a:pt x="27464" y="161881"/>
                  </a:lnTo>
                  <a:cubicBezTo>
                    <a:pt x="10236" y="152008"/>
                    <a:pt x="10236" y="136135"/>
                    <a:pt x="27271" y="126068"/>
                  </a:cubicBezTo>
                  <a:lnTo>
                    <a:pt x="206719" y="21923"/>
                  </a:lnTo>
                  <a:cubicBezTo>
                    <a:pt x="223754" y="12050"/>
                    <a:pt x="251242" y="12050"/>
                    <a:pt x="268471" y="21923"/>
                  </a:cubicBezTo>
                  <a:lnTo>
                    <a:pt x="448887" y="126068"/>
                  </a:lnTo>
                  <a:close/>
                </a:path>
              </a:pathLst>
            </a:custGeom>
            <a:solidFill>
              <a:srgbClr val="616173"/>
            </a:solidFill>
            <a:ln w="9525" cap="flat">
              <a:noFill/>
              <a:prstDash val="solid"/>
              <a:miter/>
            </a:ln>
          </p:spPr>
          <p:txBody>
            <a:bodyPr rtlCol="0" anchor="ctr"/>
            <a:lstStyle/>
            <a:p>
              <a:endParaRPr lang="en-US" sz="1000"/>
            </a:p>
          </p:txBody>
        </p:sp>
        <p:sp>
          <p:nvSpPr>
            <p:cNvPr id="51" name="Freeform: Shape 44">
              <a:extLst>
                <a:ext uri="{FF2B5EF4-FFF2-40B4-BE49-F238E27FC236}">
                  <a16:creationId xmlns:a16="http://schemas.microsoft.com/office/drawing/2014/main" id="{53BA2ED5-128B-DDF2-C013-8CB371F23DA3}"/>
                </a:ext>
              </a:extLst>
            </p:cNvPr>
            <p:cNvSpPr/>
            <p:nvPr/>
          </p:nvSpPr>
          <p:spPr>
            <a:xfrm>
              <a:off x="6613577" y="7836853"/>
              <a:ext cx="464591" cy="271011"/>
            </a:xfrm>
            <a:custGeom>
              <a:avLst/>
              <a:gdLst>
                <a:gd name="connsiteX0" fmla="*/ 448696 w 464590"/>
                <a:gd name="connsiteY0" fmla="*/ 125972 h 271011"/>
                <a:gd name="connsiteX1" fmla="*/ 449276 w 464590"/>
                <a:gd name="connsiteY1" fmla="*/ 161978 h 271011"/>
                <a:gd name="connsiteX2" fmla="*/ 269828 w 464590"/>
                <a:gd name="connsiteY2" fmla="*/ 266124 h 271011"/>
                <a:gd name="connsiteX3" fmla="*/ 207883 w 464590"/>
                <a:gd name="connsiteY3" fmla="*/ 265930 h 271011"/>
                <a:gd name="connsiteX4" fmla="*/ 27660 w 464590"/>
                <a:gd name="connsiteY4" fmla="*/ 161978 h 271011"/>
                <a:gd name="connsiteX5" fmla="*/ 27080 w 464590"/>
                <a:gd name="connsiteY5" fmla="*/ 125972 h 271011"/>
                <a:gd name="connsiteX6" fmla="*/ 206528 w 464590"/>
                <a:gd name="connsiteY6" fmla="*/ 21827 h 271011"/>
                <a:gd name="connsiteX7" fmla="*/ 268473 w 464590"/>
                <a:gd name="connsiteY7" fmla="*/ 22020 h 271011"/>
                <a:gd name="connsiteX8" fmla="*/ 448696 w 464590"/>
                <a:gd name="connsiteY8" fmla="*/ 125972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696" y="125972"/>
                  </a:moveTo>
                  <a:cubicBezTo>
                    <a:pt x="465924" y="135845"/>
                    <a:pt x="466311" y="151912"/>
                    <a:pt x="449276" y="161978"/>
                  </a:cubicBezTo>
                  <a:lnTo>
                    <a:pt x="269828" y="266124"/>
                  </a:lnTo>
                  <a:cubicBezTo>
                    <a:pt x="252793" y="275996"/>
                    <a:pt x="224918" y="275803"/>
                    <a:pt x="207883" y="265930"/>
                  </a:cubicBezTo>
                  <a:lnTo>
                    <a:pt x="27660" y="161978"/>
                  </a:lnTo>
                  <a:cubicBezTo>
                    <a:pt x="10432" y="152106"/>
                    <a:pt x="10045" y="136039"/>
                    <a:pt x="27080" y="125972"/>
                  </a:cubicBezTo>
                  <a:lnTo>
                    <a:pt x="206528" y="21827"/>
                  </a:lnTo>
                  <a:cubicBezTo>
                    <a:pt x="223563" y="11954"/>
                    <a:pt x="251438" y="12148"/>
                    <a:pt x="268473" y="22020"/>
                  </a:cubicBezTo>
                  <a:lnTo>
                    <a:pt x="448696" y="125972"/>
                  </a:lnTo>
                  <a:close/>
                </a:path>
              </a:pathLst>
            </a:custGeom>
            <a:solidFill>
              <a:srgbClr val="616173"/>
            </a:solidFill>
            <a:ln w="9525" cap="flat">
              <a:noFill/>
              <a:prstDash val="solid"/>
              <a:miter/>
            </a:ln>
          </p:spPr>
          <p:txBody>
            <a:bodyPr rtlCol="0" anchor="ctr"/>
            <a:lstStyle/>
            <a:p>
              <a:endParaRPr lang="en-US" sz="1000"/>
            </a:p>
          </p:txBody>
        </p:sp>
        <p:sp>
          <p:nvSpPr>
            <p:cNvPr id="52" name="Freeform: Shape 45">
              <a:extLst>
                <a:ext uri="{FF2B5EF4-FFF2-40B4-BE49-F238E27FC236}">
                  <a16:creationId xmlns:a16="http://schemas.microsoft.com/office/drawing/2014/main" id="{D717BF6D-BBDB-68D4-3BB7-8516B5535E45}"/>
                </a:ext>
              </a:extLst>
            </p:cNvPr>
            <p:cNvSpPr/>
            <p:nvPr/>
          </p:nvSpPr>
          <p:spPr>
            <a:xfrm>
              <a:off x="7324597" y="7961616"/>
              <a:ext cx="367801" cy="232295"/>
            </a:xfrm>
            <a:custGeom>
              <a:avLst/>
              <a:gdLst>
                <a:gd name="connsiteX0" fmla="*/ 353645 w 367800"/>
                <a:gd name="connsiteY0" fmla="*/ 126262 h 232295"/>
                <a:gd name="connsiteX1" fmla="*/ 354226 w 367800"/>
                <a:gd name="connsiteY1" fmla="*/ 162074 h 232295"/>
                <a:gd name="connsiteX2" fmla="*/ 270019 w 367800"/>
                <a:gd name="connsiteY2" fmla="*/ 211050 h 232295"/>
                <a:gd name="connsiteX3" fmla="*/ 208074 w 367800"/>
                <a:gd name="connsiteY3" fmla="*/ 210856 h 232295"/>
                <a:gd name="connsiteX4" fmla="*/ 27464 w 367800"/>
                <a:gd name="connsiteY4" fmla="*/ 106710 h 232295"/>
                <a:gd name="connsiteX5" fmla="*/ 27271 w 367800"/>
                <a:gd name="connsiteY5" fmla="*/ 70898 h 232295"/>
                <a:gd name="connsiteX6" fmla="*/ 111478 w 367800"/>
                <a:gd name="connsiteY6" fmla="*/ 21923 h 232295"/>
                <a:gd name="connsiteX7" fmla="*/ 173036 w 367800"/>
                <a:gd name="connsiteY7" fmla="*/ 21923 h 232295"/>
                <a:gd name="connsiteX8" fmla="*/ 353645 w 367800"/>
                <a:gd name="connsiteY8" fmla="*/ 126262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645" y="126262"/>
                  </a:moveTo>
                  <a:cubicBezTo>
                    <a:pt x="370874" y="136134"/>
                    <a:pt x="371261" y="152202"/>
                    <a:pt x="354226" y="162074"/>
                  </a:cubicBezTo>
                  <a:lnTo>
                    <a:pt x="270019" y="211050"/>
                  </a:lnTo>
                  <a:cubicBezTo>
                    <a:pt x="252984" y="220922"/>
                    <a:pt x="225109" y="220729"/>
                    <a:pt x="208074" y="210856"/>
                  </a:cubicBezTo>
                  <a:lnTo>
                    <a:pt x="27464" y="106710"/>
                  </a:lnTo>
                  <a:cubicBezTo>
                    <a:pt x="10236" y="96838"/>
                    <a:pt x="10236" y="80965"/>
                    <a:pt x="27271" y="70898"/>
                  </a:cubicBezTo>
                  <a:lnTo>
                    <a:pt x="111478" y="21923"/>
                  </a:lnTo>
                  <a:cubicBezTo>
                    <a:pt x="128513" y="12050"/>
                    <a:pt x="156001" y="12050"/>
                    <a:pt x="173036" y="21923"/>
                  </a:cubicBezTo>
                  <a:lnTo>
                    <a:pt x="353645" y="126262"/>
                  </a:lnTo>
                  <a:close/>
                </a:path>
              </a:pathLst>
            </a:custGeom>
            <a:solidFill>
              <a:srgbClr val="616173"/>
            </a:solidFill>
            <a:ln w="9525" cap="flat">
              <a:noFill/>
              <a:prstDash val="solid"/>
              <a:miter/>
            </a:ln>
          </p:spPr>
          <p:txBody>
            <a:bodyPr rtlCol="0" anchor="ctr"/>
            <a:lstStyle/>
            <a:p>
              <a:endParaRPr lang="en-US" sz="1000"/>
            </a:p>
          </p:txBody>
        </p:sp>
        <p:sp>
          <p:nvSpPr>
            <p:cNvPr id="53" name="Freeform: Shape 46">
              <a:extLst>
                <a:ext uri="{FF2B5EF4-FFF2-40B4-BE49-F238E27FC236}">
                  <a16:creationId xmlns:a16="http://schemas.microsoft.com/office/drawing/2014/main" id="{C4393121-25E5-B5E1-D6FD-974F0E8F0C7D}"/>
                </a:ext>
              </a:extLst>
            </p:cNvPr>
            <p:cNvSpPr/>
            <p:nvPr/>
          </p:nvSpPr>
          <p:spPr>
            <a:xfrm>
              <a:off x="6161569" y="7908284"/>
              <a:ext cx="464591" cy="271011"/>
            </a:xfrm>
            <a:custGeom>
              <a:avLst/>
              <a:gdLst>
                <a:gd name="connsiteX0" fmla="*/ 448889 w 464590"/>
                <a:gd name="connsiteY0" fmla="*/ 125972 h 271011"/>
                <a:gd name="connsiteX1" fmla="*/ 449083 w 464590"/>
                <a:gd name="connsiteY1" fmla="*/ 161784 h 271011"/>
                <a:gd name="connsiteX2" fmla="*/ 269635 w 464590"/>
                <a:gd name="connsiteY2" fmla="*/ 265930 h 271011"/>
                <a:gd name="connsiteX3" fmla="*/ 207883 w 464590"/>
                <a:gd name="connsiteY3" fmla="*/ 265930 h 271011"/>
                <a:gd name="connsiteX4" fmla="*/ 27660 w 464590"/>
                <a:gd name="connsiteY4" fmla="*/ 161978 h 271011"/>
                <a:gd name="connsiteX5" fmla="*/ 27080 w 464590"/>
                <a:gd name="connsiteY5" fmla="*/ 125972 h 271011"/>
                <a:gd name="connsiteX6" fmla="*/ 206528 w 464590"/>
                <a:gd name="connsiteY6" fmla="*/ 21827 h 271011"/>
                <a:gd name="connsiteX7" fmla="*/ 268473 w 464590"/>
                <a:gd name="connsiteY7" fmla="*/ 22020 h 271011"/>
                <a:gd name="connsiteX8" fmla="*/ 448889 w 464590"/>
                <a:gd name="connsiteY8" fmla="*/ 125972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889" y="125972"/>
                  </a:moveTo>
                  <a:cubicBezTo>
                    <a:pt x="466118" y="135845"/>
                    <a:pt x="466118" y="151719"/>
                    <a:pt x="449083" y="161784"/>
                  </a:cubicBezTo>
                  <a:lnTo>
                    <a:pt x="269635" y="265930"/>
                  </a:lnTo>
                  <a:cubicBezTo>
                    <a:pt x="252600" y="275803"/>
                    <a:pt x="225111" y="275803"/>
                    <a:pt x="207883" y="265930"/>
                  </a:cubicBezTo>
                  <a:lnTo>
                    <a:pt x="27660" y="161978"/>
                  </a:lnTo>
                  <a:cubicBezTo>
                    <a:pt x="10432" y="152106"/>
                    <a:pt x="10045" y="136039"/>
                    <a:pt x="27080" y="125972"/>
                  </a:cubicBezTo>
                  <a:lnTo>
                    <a:pt x="206528" y="21827"/>
                  </a:lnTo>
                  <a:cubicBezTo>
                    <a:pt x="223563" y="11954"/>
                    <a:pt x="251438" y="12148"/>
                    <a:pt x="268473" y="22020"/>
                  </a:cubicBezTo>
                  <a:lnTo>
                    <a:pt x="448889" y="125972"/>
                  </a:lnTo>
                  <a:close/>
                </a:path>
              </a:pathLst>
            </a:custGeom>
            <a:solidFill>
              <a:srgbClr val="616173"/>
            </a:solidFill>
            <a:ln w="9525" cap="flat">
              <a:noFill/>
              <a:prstDash val="solid"/>
              <a:miter/>
            </a:ln>
          </p:spPr>
          <p:txBody>
            <a:bodyPr rtlCol="0" anchor="ctr"/>
            <a:lstStyle/>
            <a:p>
              <a:endParaRPr lang="en-US" sz="1000"/>
            </a:p>
          </p:txBody>
        </p:sp>
        <p:sp>
          <p:nvSpPr>
            <p:cNvPr id="54" name="Freeform: Shape 47">
              <a:extLst>
                <a:ext uri="{FF2B5EF4-FFF2-40B4-BE49-F238E27FC236}">
                  <a16:creationId xmlns:a16="http://schemas.microsoft.com/office/drawing/2014/main" id="{F1835125-A693-CCB1-FA28-71C976407F46}"/>
                </a:ext>
              </a:extLst>
            </p:cNvPr>
            <p:cNvSpPr/>
            <p:nvPr/>
          </p:nvSpPr>
          <p:spPr>
            <a:xfrm>
              <a:off x="6916335" y="8011656"/>
              <a:ext cx="464591" cy="271011"/>
            </a:xfrm>
            <a:custGeom>
              <a:avLst/>
              <a:gdLst>
                <a:gd name="connsiteX0" fmla="*/ 448889 w 464590"/>
                <a:gd name="connsiteY0" fmla="*/ 125972 h 271011"/>
                <a:gd name="connsiteX1" fmla="*/ 449082 w 464590"/>
                <a:gd name="connsiteY1" fmla="*/ 161784 h 271011"/>
                <a:gd name="connsiteX2" fmla="*/ 269634 w 464590"/>
                <a:gd name="connsiteY2" fmla="*/ 265930 h 271011"/>
                <a:gd name="connsiteX3" fmla="*/ 207883 w 464590"/>
                <a:gd name="connsiteY3" fmla="*/ 265930 h 271011"/>
                <a:gd name="connsiteX4" fmla="*/ 27660 w 464590"/>
                <a:gd name="connsiteY4" fmla="*/ 161978 h 271011"/>
                <a:gd name="connsiteX5" fmla="*/ 27079 w 464590"/>
                <a:gd name="connsiteY5" fmla="*/ 125972 h 271011"/>
                <a:gd name="connsiteX6" fmla="*/ 206527 w 464590"/>
                <a:gd name="connsiteY6" fmla="*/ 21827 h 271011"/>
                <a:gd name="connsiteX7" fmla="*/ 268473 w 464590"/>
                <a:gd name="connsiteY7" fmla="*/ 22020 h 271011"/>
                <a:gd name="connsiteX8" fmla="*/ 448889 w 464590"/>
                <a:gd name="connsiteY8" fmla="*/ 125972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889" y="125972"/>
                  </a:moveTo>
                  <a:cubicBezTo>
                    <a:pt x="466118" y="135845"/>
                    <a:pt x="466118" y="151719"/>
                    <a:pt x="449082" y="161784"/>
                  </a:cubicBezTo>
                  <a:lnTo>
                    <a:pt x="269634" y="265930"/>
                  </a:lnTo>
                  <a:cubicBezTo>
                    <a:pt x="252599" y="275803"/>
                    <a:pt x="225111" y="275803"/>
                    <a:pt x="207883" y="265930"/>
                  </a:cubicBezTo>
                  <a:lnTo>
                    <a:pt x="27660" y="161978"/>
                  </a:lnTo>
                  <a:cubicBezTo>
                    <a:pt x="10432" y="152106"/>
                    <a:pt x="10044" y="136039"/>
                    <a:pt x="27079" y="125972"/>
                  </a:cubicBezTo>
                  <a:lnTo>
                    <a:pt x="206527" y="21827"/>
                  </a:lnTo>
                  <a:cubicBezTo>
                    <a:pt x="223562" y="11954"/>
                    <a:pt x="251438" y="12148"/>
                    <a:pt x="268473" y="22020"/>
                  </a:cubicBezTo>
                  <a:lnTo>
                    <a:pt x="448889" y="125972"/>
                  </a:lnTo>
                  <a:close/>
                </a:path>
              </a:pathLst>
            </a:custGeom>
            <a:solidFill>
              <a:srgbClr val="616173"/>
            </a:solidFill>
            <a:ln w="9525" cap="flat">
              <a:noFill/>
              <a:prstDash val="solid"/>
              <a:miter/>
            </a:ln>
          </p:spPr>
          <p:txBody>
            <a:bodyPr rtlCol="0" anchor="ctr"/>
            <a:lstStyle/>
            <a:p>
              <a:endParaRPr lang="en-US" sz="1000"/>
            </a:p>
          </p:txBody>
        </p:sp>
        <p:sp>
          <p:nvSpPr>
            <p:cNvPr id="55" name="Freeform: Shape 48">
              <a:extLst>
                <a:ext uri="{FF2B5EF4-FFF2-40B4-BE49-F238E27FC236}">
                  <a16:creationId xmlns:a16="http://schemas.microsoft.com/office/drawing/2014/main" id="{A7422474-0406-C568-B1FF-4ACF93BEC592}"/>
                </a:ext>
              </a:extLst>
            </p:cNvPr>
            <p:cNvSpPr/>
            <p:nvPr/>
          </p:nvSpPr>
          <p:spPr>
            <a:xfrm>
              <a:off x="7622513" y="8133610"/>
              <a:ext cx="367801" cy="232295"/>
            </a:xfrm>
            <a:custGeom>
              <a:avLst/>
              <a:gdLst>
                <a:gd name="connsiteX0" fmla="*/ 354035 w 367800"/>
                <a:gd name="connsiteY0" fmla="*/ 126360 h 232295"/>
                <a:gd name="connsiteX1" fmla="*/ 354229 w 367800"/>
                <a:gd name="connsiteY1" fmla="*/ 161978 h 232295"/>
                <a:gd name="connsiteX2" fmla="*/ 270022 w 367800"/>
                <a:gd name="connsiteY2" fmla="*/ 210954 h 232295"/>
                <a:gd name="connsiteX3" fmla="*/ 208270 w 367800"/>
                <a:gd name="connsiteY3" fmla="*/ 210954 h 232295"/>
                <a:gd name="connsiteX4" fmla="*/ 27660 w 367800"/>
                <a:gd name="connsiteY4" fmla="*/ 106809 h 232295"/>
                <a:gd name="connsiteX5" fmla="*/ 27080 w 367800"/>
                <a:gd name="connsiteY5" fmla="*/ 70802 h 232295"/>
                <a:gd name="connsiteX6" fmla="*/ 111287 w 367800"/>
                <a:gd name="connsiteY6" fmla="*/ 21827 h 232295"/>
                <a:gd name="connsiteX7" fmla="*/ 173232 w 367800"/>
                <a:gd name="connsiteY7" fmla="*/ 22021 h 232295"/>
                <a:gd name="connsiteX8" fmla="*/ 354035 w 367800"/>
                <a:gd name="connsiteY8" fmla="*/ 126360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4035" y="126360"/>
                  </a:moveTo>
                  <a:cubicBezTo>
                    <a:pt x="371264" y="136232"/>
                    <a:pt x="371264" y="152106"/>
                    <a:pt x="354229" y="161978"/>
                  </a:cubicBezTo>
                  <a:lnTo>
                    <a:pt x="270022" y="210954"/>
                  </a:lnTo>
                  <a:cubicBezTo>
                    <a:pt x="252987" y="220826"/>
                    <a:pt x="225499" y="220826"/>
                    <a:pt x="208270" y="210954"/>
                  </a:cubicBezTo>
                  <a:lnTo>
                    <a:pt x="27660" y="106809"/>
                  </a:lnTo>
                  <a:cubicBezTo>
                    <a:pt x="10432" y="96936"/>
                    <a:pt x="10045" y="80868"/>
                    <a:pt x="27080" y="70802"/>
                  </a:cubicBezTo>
                  <a:lnTo>
                    <a:pt x="111287" y="21827"/>
                  </a:lnTo>
                  <a:cubicBezTo>
                    <a:pt x="128321" y="11954"/>
                    <a:pt x="156197" y="12148"/>
                    <a:pt x="173232" y="22021"/>
                  </a:cubicBezTo>
                  <a:lnTo>
                    <a:pt x="354035" y="126360"/>
                  </a:lnTo>
                  <a:close/>
                </a:path>
              </a:pathLst>
            </a:custGeom>
            <a:solidFill>
              <a:srgbClr val="616173"/>
            </a:solidFill>
            <a:ln w="9525" cap="flat">
              <a:noFill/>
              <a:prstDash val="solid"/>
              <a:miter/>
            </a:ln>
          </p:spPr>
          <p:txBody>
            <a:bodyPr rtlCol="0" anchor="ctr"/>
            <a:lstStyle/>
            <a:p>
              <a:endParaRPr lang="en-US" sz="1000"/>
            </a:p>
          </p:txBody>
        </p:sp>
        <p:sp>
          <p:nvSpPr>
            <p:cNvPr id="56" name="Freeform: Shape 49">
              <a:extLst>
                <a:ext uri="{FF2B5EF4-FFF2-40B4-BE49-F238E27FC236}">
                  <a16:creationId xmlns:a16="http://schemas.microsoft.com/office/drawing/2014/main" id="{AD24BC36-15E8-A02A-C12E-9C42CA0E429D}"/>
                </a:ext>
              </a:extLst>
            </p:cNvPr>
            <p:cNvSpPr/>
            <p:nvPr/>
          </p:nvSpPr>
          <p:spPr>
            <a:xfrm>
              <a:off x="6469360" y="8085990"/>
              <a:ext cx="464591" cy="271011"/>
            </a:xfrm>
            <a:custGeom>
              <a:avLst/>
              <a:gdLst>
                <a:gd name="connsiteX0" fmla="*/ 449276 w 464590"/>
                <a:gd name="connsiteY0" fmla="*/ 126166 h 271011"/>
                <a:gd name="connsiteX1" fmla="*/ 449470 w 464590"/>
                <a:gd name="connsiteY1" fmla="*/ 161978 h 271011"/>
                <a:gd name="connsiteX2" fmla="*/ 270022 w 464590"/>
                <a:gd name="connsiteY2" fmla="*/ 266124 h 271011"/>
                <a:gd name="connsiteX3" fmla="*/ 208270 w 464590"/>
                <a:gd name="connsiteY3" fmla="*/ 266124 h 271011"/>
                <a:gd name="connsiteX4" fmla="*/ 27660 w 464590"/>
                <a:gd name="connsiteY4" fmla="*/ 161978 h 271011"/>
                <a:gd name="connsiteX5" fmla="*/ 27080 w 464590"/>
                <a:gd name="connsiteY5" fmla="*/ 125973 h 271011"/>
                <a:gd name="connsiteX6" fmla="*/ 206528 w 464590"/>
                <a:gd name="connsiteY6" fmla="*/ 21827 h 271011"/>
                <a:gd name="connsiteX7" fmla="*/ 268473 w 464590"/>
                <a:gd name="connsiteY7" fmla="*/ 22020 h 271011"/>
                <a:gd name="connsiteX8" fmla="*/ 449276 w 464590"/>
                <a:gd name="connsiteY8" fmla="*/ 126166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276" y="126166"/>
                  </a:moveTo>
                  <a:cubicBezTo>
                    <a:pt x="466505" y="136039"/>
                    <a:pt x="466505" y="151912"/>
                    <a:pt x="449470" y="161978"/>
                  </a:cubicBezTo>
                  <a:lnTo>
                    <a:pt x="270022" y="266124"/>
                  </a:lnTo>
                  <a:cubicBezTo>
                    <a:pt x="252987" y="275997"/>
                    <a:pt x="225499" y="275997"/>
                    <a:pt x="208270" y="266124"/>
                  </a:cubicBezTo>
                  <a:lnTo>
                    <a:pt x="27660" y="161978"/>
                  </a:lnTo>
                  <a:cubicBezTo>
                    <a:pt x="10432" y="152106"/>
                    <a:pt x="10045" y="136039"/>
                    <a:pt x="27080" y="125973"/>
                  </a:cubicBezTo>
                  <a:lnTo>
                    <a:pt x="206528" y="21827"/>
                  </a:lnTo>
                  <a:cubicBezTo>
                    <a:pt x="223563" y="11954"/>
                    <a:pt x="251438" y="12148"/>
                    <a:pt x="268473" y="22020"/>
                  </a:cubicBezTo>
                  <a:lnTo>
                    <a:pt x="449276" y="126166"/>
                  </a:lnTo>
                  <a:close/>
                </a:path>
              </a:pathLst>
            </a:custGeom>
            <a:solidFill>
              <a:srgbClr val="616173"/>
            </a:solidFill>
            <a:ln w="9525" cap="flat">
              <a:noFill/>
              <a:prstDash val="solid"/>
              <a:miter/>
            </a:ln>
          </p:spPr>
          <p:txBody>
            <a:bodyPr rtlCol="0" anchor="ctr"/>
            <a:lstStyle/>
            <a:p>
              <a:endParaRPr lang="en-US" sz="1000"/>
            </a:p>
          </p:txBody>
        </p:sp>
        <p:sp>
          <p:nvSpPr>
            <p:cNvPr id="57" name="Freeform: Shape 50">
              <a:extLst>
                <a:ext uri="{FF2B5EF4-FFF2-40B4-BE49-F238E27FC236}">
                  <a16:creationId xmlns:a16="http://schemas.microsoft.com/office/drawing/2014/main" id="{B8CE1772-8901-0D76-20CE-05A5EAEB75AF}"/>
                </a:ext>
              </a:extLst>
            </p:cNvPr>
            <p:cNvSpPr/>
            <p:nvPr/>
          </p:nvSpPr>
          <p:spPr>
            <a:xfrm>
              <a:off x="7197606" y="8173875"/>
              <a:ext cx="600096" cy="348443"/>
            </a:xfrm>
            <a:custGeom>
              <a:avLst/>
              <a:gdLst>
                <a:gd name="connsiteX0" fmla="*/ 579942 w 600096"/>
                <a:gd name="connsiteY0" fmla="*/ 201856 h 348442"/>
                <a:gd name="connsiteX1" fmla="*/ 580136 w 600096"/>
                <a:gd name="connsiteY1" fmla="*/ 237668 h 348442"/>
                <a:gd name="connsiteX2" fmla="*/ 400688 w 600096"/>
                <a:gd name="connsiteY2" fmla="*/ 341814 h 348442"/>
                <a:gd name="connsiteX3" fmla="*/ 338936 w 600096"/>
                <a:gd name="connsiteY3" fmla="*/ 341814 h 348442"/>
                <a:gd name="connsiteX4" fmla="*/ 27660 w 600096"/>
                <a:gd name="connsiteY4" fmla="*/ 161979 h 348442"/>
                <a:gd name="connsiteX5" fmla="*/ 27079 w 600096"/>
                <a:gd name="connsiteY5" fmla="*/ 125972 h 348442"/>
                <a:gd name="connsiteX6" fmla="*/ 206527 w 600096"/>
                <a:gd name="connsiteY6" fmla="*/ 21827 h 348442"/>
                <a:gd name="connsiteX7" fmla="*/ 268473 w 600096"/>
                <a:gd name="connsiteY7" fmla="*/ 22020 h 348442"/>
                <a:gd name="connsiteX8" fmla="*/ 579942 w 600096"/>
                <a:gd name="connsiteY8" fmla="*/ 201856 h 348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0096" h="348442">
                  <a:moveTo>
                    <a:pt x="579942" y="201856"/>
                  </a:moveTo>
                  <a:cubicBezTo>
                    <a:pt x="597171" y="211729"/>
                    <a:pt x="597171" y="227602"/>
                    <a:pt x="580136" y="237668"/>
                  </a:cubicBezTo>
                  <a:lnTo>
                    <a:pt x="400688" y="341814"/>
                  </a:lnTo>
                  <a:cubicBezTo>
                    <a:pt x="383653" y="351686"/>
                    <a:pt x="356165" y="351686"/>
                    <a:pt x="338936" y="341814"/>
                  </a:cubicBezTo>
                  <a:lnTo>
                    <a:pt x="27660" y="161979"/>
                  </a:lnTo>
                  <a:cubicBezTo>
                    <a:pt x="10432" y="152106"/>
                    <a:pt x="10044" y="136039"/>
                    <a:pt x="27079" y="125972"/>
                  </a:cubicBezTo>
                  <a:lnTo>
                    <a:pt x="206527" y="21827"/>
                  </a:lnTo>
                  <a:cubicBezTo>
                    <a:pt x="223562" y="11954"/>
                    <a:pt x="251438" y="12148"/>
                    <a:pt x="268473" y="22020"/>
                  </a:cubicBezTo>
                  <a:lnTo>
                    <a:pt x="579942" y="201856"/>
                  </a:lnTo>
                  <a:close/>
                </a:path>
              </a:pathLst>
            </a:custGeom>
            <a:solidFill>
              <a:srgbClr val="616173"/>
            </a:solidFill>
            <a:ln w="9525" cap="flat">
              <a:noFill/>
              <a:prstDash val="solid"/>
              <a:miter/>
            </a:ln>
          </p:spPr>
          <p:txBody>
            <a:bodyPr rtlCol="0" anchor="ctr"/>
            <a:lstStyle/>
            <a:p>
              <a:endParaRPr lang="en-US" sz="1000"/>
            </a:p>
          </p:txBody>
        </p:sp>
        <p:sp>
          <p:nvSpPr>
            <p:cNvPr id="58" name="Freeform: Shape 51">
              <a:extLst>
                <a:ext uri="{FF2B5EF4-FFF2-40B4-BE49-F238E27FC236}">
                  <a16:creationId xmlns:a16="http://schemas.microsoft.com/office/drawing/2014/main" id="{C032D79F-F7E3-413E-5C30-F9A6D1913CF0}"/>
                </a:ext>
              </a:extLst>
            </p:cNvPr>
            <p:cNvSpPr/>
            <p:nvPr/>
          </p:nvSpPr>
          <p:spPr>
            <a:xfrm>
              <a:off x="6755279" y="8251211"/>
              <a:ext cx="464591" cy="271011"/>
            </a:xfrm>
            <a:custGeom>
              <a:avLst/>
              <a:gdLst>
                <a:gd name="connsiteX0" fmla="*/ 449080 w 464590"/>
                <a:gd name="connsiteY0" fmla="*/ 126068 h 271011"/>
                <a:gd name="connsiteX1" fmla="*/ 449274 w 464590"/>
                <a:gd name="connsiteY1" fmla="*/ 161881 h 271011"/>
                <a:gd name="connsiteX2" fmla="*/ 269826 w 464590"/>
                <a:gd name="connsiteY2" fmla="*/ 266027 h 271011"/>
                <a:gd name="connsiteX3" fmla="*/ 208074 w 464590"/>
                <a:gd name="connsiteY3" fmla="*/ 266027 h 271011"/>
                <a:gd name="connsiteX4" fmla="*/ 27464 w 464590"/>
                <a:gd name="connsiteY4" fmla="*/ 161881 h 271011"/>
                <a:gd name="connsiteX5" fmla="*/ 27271 w 464590"/>
                <a:gd name="connsiteY5" fmla="*/ 126068 h 271011"/>
                <a:gd name="connsiteX6" fmla="*/ 206719 w 464590"/>
                <a:gd name="connsiteY6" fmla="*/ 21923 h 271011"/>
                <a:gd name="connsiteX7" fmla="*/ 268471 w 464590"/>
                <a:gd name="connsiteY7" fmla="*/ 21923 h 271011"/>
                <a:gd name="connsiteX8" fmla="*/ 449080 w 464590"/>
                <a:gd name="connsiteY8" fmla="*/ 126068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080" y="126068"/>
                  </a:moveTo>
                  <a:cubicBezTo>
                    <a:pt x="466309" y="135941"/>
                    <a:pt x="466309" y="151815"/>
                    <a:pt x="449274" y="161881"/>
                  </a:cubicBezTo>
                  <a:lnTo>
                    <a:pt x="269826" y="266027"/>
                  </a:lnTo>
                  <a:cubicBezTo>
                    <a:pt x="252791" y="275899"/>
                    <a:pt x="225303" y="275899"/>
                    <a:pt x="208074" y="266027"/>
                  </a:cubicBezTo>
                  <a:lnTo>
                    <a:pt x="27464" y="161881"/>
                  </a:lnTo>
                  <a:cubicBezTo>
                    <a:pt x="10236" y="152008"/>
                    <a:pt x="10236" y="136135"/>
                    <a:pt x="27271" y="126068"/>
                  </a:cubicBezTo>
                  <a:lnTo>
                    <a:pt x="206719" y="21923"/>
                  </a:lnTo>
                  <a:cubicBezTo>
                    <a:pt x="223754" y="12050"/>
                    <a:pt x="251242" y="12050"/>
                    <a:pt x="268471" y="21923"/>
                  </a:cubicBezTo>
                  <a:lnTo>
                    <a:pt x="449080" y="126068"/>
                  </a:lnTo>
                  <a:close/>
                </a:path>
              </a:pathLst>
            </a:custGeom>
            <a:solidFill>
              <a:srgbClr val="616173"/>
            </a:solidFill>
            <a:ln w="9525" cap="flat">
              <a:noFill/>
              <a:prstDash val="solid"/>
              <a:miter/>
            </a:ln>
          </p:spPr>
          <p:txBody>
            <a:bodyPr rtlCol="0" anchor="ctr"/>
            <a:lstStyle/>
            <a:p>
              <a:endParaRPr lang="en-US" sz="1000"/>
            </a:p>
          </p:txBody>
        </p:sp>
        <p:sp>
          <p:nvSpPr>
            <p:cNvPr id="59" name="Freeform: Shape 52">
              <a:extLst>
                <a:ext uri="{FF2B5EF4-FFF2-40B4-BE49-F238E27FC236}">
                  <a16:creationId xmlns:a16="http://schemas.microsoft.com/office/drawing/2014/main" id="{5AF2E153-F645-9FE9-FD56-BBC1521C6E8F}"/>
                </a:ext>
              </a:extLst>
            </p:cNvPr>
            <p:cNvSpPr/>
            <p:nvPr/>
          </p:nvSpPr>
          <p:spPr>
            <a:xfrm>
              <a:off x="7041194" y="8416237"/>
              <a:ext cx="464591" cy="271011"/>
            </a:xfrm>
            <a:custGeom>
              <a:avLst/>
              <a:gdLst>
                <a:gd name="connsiteX0" fmla="*/ 449276 w 464590"/>
                <a:gd name="connsiteY0" fmla="*/ 126166 h 271011"/>
                <a:gd name="connsiteX1" fmla="*/ 449470 w 464590"/>
                <a:gd name="connsiteY1" fmla="*/ 161978 h 271011"/>
                <a:gd name="connsiteX2" fmla="*/ 270022 w 464590"/>
                <a:gd name="connsiteY2" fmla="*/ 266124 h 271011"/>
                <a:gd name="connsiteX3" fmla="*/ 208270 w 464590"/>
                <a:gd name="connsiteY3" fmla="*/ 266124 h 271011"/>
                <a:gd name="connsiteX4" fmla="*/ 27660 w 464590"/>
                <a:gd name="connsiteY4" fmla="*/ 161978 h 271011"/>
                <a:gd name="connsiteX5" fmla="*/ 27080 w 464590"/>
                <a:gd name="connsiteY5" fmla="*/ 125973 h 271011"/>
                <a:gd name="connsiteX6" fmla="*/ 206528 w 464590"/>
                <a:gd name="connsiteY6" fmla="*/ 21827 h 271011"/>
                <a:gd name="connsiteX7" fmla="*/ 268473 w 464590"/>
                <a:gd name="connsiteY7" fmla="*/ 22021 h 271011"/>
                <a:gd name="connsiteX8" fmla="*/ 449276 w 464590"/>
                <a:gd name="connsiteY8" fmla="*/ 126166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276" y="126166"/>
                  </a:moveTo>
                  <a:cubicBezTo>
                    <a:pt x="466505" y="136039"/>
                    <a:pt x="466505" y="151912"/>
                    <a:pt x="449470" y="161978"/>
                  </a:cubicBezTo>
                  <a:lnTo>
                    <a:pt x="270022" y="266124"/>
                  </a:lnTo>
                  <a:cubicBezTo>
                    <a:pt x="252987" y="275997"/>
                    <a:pt x="225499" y="275997"/>
                    <a:pt x="208270" y="266124"/>
                  </a:cubicBezTo>
                  <a:lnTo>
                    <a:pt x="27660" y="161978"/>
                  </a:lnTo>
                  <a:cubicBezTo>
                    <a:pt x="10432" y="152105"/>
                    <a:pt x="10045" y="136039"/>
                    <a:pt x="27080" y="125973"/>
                  </a:cubicBezTo>
                  <a:lnTo>
                    <a:pt x="206528" y="21827"/>
                  </a:lnTo>
                  <a:cubicBezTo>
                    <a:pt x="223563" y="11954"/>
                    <a:pt x="251438" y="12148"/>
                    <a:pt x="268473" y="22021"/>
                  </a:cubicBezTo>
                  <a:lnTo>
                    <a:pt x="449276" y="126166"/>
                  </a:lnTo>
                  <a:close/>
                </a:path>
              </a:pathLst>
            </a:custGeom>
            <a:solidFill>
              <a:srgbClr val="616173"/>
            </a:solidFill>
            <a:ln w="9525" cap="flat">
              <a:noFill/>
              <a:prstDash val="solid"/>
              <a:miter/>
            </a:ln>
          </p:spPr>
          <p:txBody>
            <a:bodyPr rtlCol="0" anchor="ctr"/>
            <a:lstStyle/>
            <a:p>
              <a:endParaRPr lang="en-US" sz="1000"/>
            </a:p>
          </p:txBody>
        </p:sp>
        <p:sp>
          <p:nvSpPr>
            <p:cNvPr id="60" name="Freeform: Shape 53">
              <a:extLst>
                <a:ext uri="{FF2B5EF4-FFF2-40B4-BE49-F238E27FC236}">
                  <a16:creationId xmlns:a16="http://schemas.microsoft.com/office/drawing/2014/main" id="{05090FAC-9D00-E67D-B14C-F307D2A01CBC}"/>
                </a:ext>
              </a:extLst>
            </p:cNvPr>
            <p:cNvSpPr/>
            <p:nvPr/>
          </p:nvSpPr>
          <p:spPr>
            <a:xfrm>
              <a:off x="5183801" y="7011334"/>
              <a:ext cx="464591" cy="271011"/>
            </a:xfrm>
            <a:custGeom>
              <a:avLst/>
              <a:gdLst>
                <a:gd name="connsiteX0" fmla="*/ 449080 w 464590"/>
                <a:gd name="connsiteY0" fmla="*/ 126069 h 271011"/>
                <a:gd name="connsiteX1" fmla="*/ 449274 w 464590"/>
                <a:gd name="connsiteY1" fmla="*/ 161881 h 271011"/>
                <a:gd name="connsiteX2" fmla="*/ 269826 w 464590"/>
                <a:gd name="connsiteY2" fmla="*/ 266027 h 271011"/>
                <a:gd name="connsiteX3" fmla="*/ 208074 w 464590"/>
                <a:gd name="connsiteY3" fmla="*/ 266027 h 271011"/>
                <a:gd name="connsiteX4" fmla="*/ 27464 w 464590"/>
                <a:gd name="connsiteY4" fmla="*/ 161881 h 271011"/>
                <a:gd name="connsiteX5" fmla="*/ 27271 w 464590"/>
                <a:gd name="connsiteY5" fmla="*/ 126069 h 271011"/>
                <a:gd name="connsiteX6" fmla="*/ 206719 w 464590"/>
                <a:gd name="connsiteY6" fmla="*/ 21923 h 271011"/>
                <a:gd name="connsiteX7" fmla="*/ 268471 w 464590"/>
                <a:gd name="connsiteY7" fmla="*/ 21923 h 271011"/>
                <a:gd name="connsiteX8" fmla="*/ 449080 w 464590"/>
                <a:gd name="connsiteY8" fmla="*/ 126069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080" y="126069"/>
                  </a:moveTo>
                  <a:cubicBezTo>
                    <a:pt x="466309" y="135942"/>
                    <a:pt x="466309" y="151815"/>
                    <a:pt x="449274" y="161881"/>
                  </a:cubicBezTo>
                  <a:lnTo>
                    <a:pt x="269826" y="266027"/>
                  </a:lnTo>
                  <a:cubicBezTo>
                    <a:pt x="252791" y="275899"/>
                    <a:pt x="225302" y="275899"/>
                    <a:pt x="208074" y="266027"/>
                  </a:cubicBezTo>
                  <a:lnTo>
                    <a:pt x="27464" y="161881"/>
                  </a:lnTo>
                  <a:cubicBezTo>
                    <a:pt x="10236" y="152008"/>
                    <a:pt x="10236" y="136135"/>
                    <a:pt x="27271" y="126069"/>
                  </a:cubicBezTo>
                  <a:lnTo>
                    <a:pt x="206719" y="21923"/>
                  </a:lnTo>
                  <a:cubicBezTo>
                    <a:pt x="223754" y="12050"/>
                    <a:pt x="251242" y="12050"/>
                    <a:pt x="268471" y="21923"/>
                  </a:cubicBezTo>
                  <a:lnTo>
                    <a:pt x="449080" y="126069"/>
                  </a:lnTo>
                  <a:close/>
                </a:path>
              </a:pathLst>
            </a:custGeom>
            <a:solidFill>
              <a:srgbClr val="616173"/>
            </a:solidFill>
            <a:ln w="9525" cap="flat">
              <a:noFill/>
              <a:prstDash val="solid"/>
              <a:miter/>
            </a:ln>
          </p:spPr>
          <p:txBody>
            <a:bodyPr rtlCol="0" anchor="ctr"/>
            <a:lstStyle/>
            <a:p>
              <a:endParaRPr lang="en-US" sz="1000"/>
            </a:p>
          </p:txBody>
        </p:sp>
        <p:sp>
          <p:nvSpPr>
            <p:cNvPr id="61" name="Freeform: Shape 54">
              <a:extLst>
                <a:ext uri="{FF2B5EF4-FFF2-40B4-BE49-F238E27FC236}">
                  <a16:creationId xmlns:a16="http://schemas.microsoft.com/office/drawing/2014/main" id="{6FAEE00D-0114-D535-A65F-D3D8A3B90E4B}"/>
                </a:ext>
              </a:extLst>
            </p:cNvPr>
            <p:cNvSpPr/>
            <p:nvPr/>
          </p:nvSpPr>
          <p:spPr>
            <a:xfrm>
              <a:off x="4731597" y="7082668"/>
              <a:ext cx="464591" cy="271011"/>
            </a:xfrm>
            <a:custGeom>
              <a:avLst/>
              <a:gdLst>
                <a:gd name="connsiteX0" fmla="*/ 449276 w 464590"/>
                <a:gd name="connsiteY0" fmla="*/ 126166 h 271011"/>
                <a:gd name="connsiteX1" fmla="*/ 449470 w 464590"/>
                <a:gd name="connsiteY1" fmla="*/ 161979 h 271011"/>
                <a:gd name="connsiteX2" fmla="*/ 270022 w 464590"/>
                <a:gd name="connsiteY2" fmla="*/ 266124 h 271011"/>
                <a:gd name="connsiteX3" fmla="*/ 208270 w 464590"/>
                <a:gd name="connsiteY3" fmla="*/ 266124 h 271011"/>
                <a:gd name="connsiteX4" fmla="*/ 27660 w 464590"/>
                <a:gd name="connsiteY4" fmla="*/ 161979 h 271011"/>
                <a:gd name="connsiteX5" fmla="*/ 27079 w 464590"/>
                <a:gd name="connsiteY5" fmla="*/ 125972 h 271011"/>
                <a:gd name="connsiteX6" fmla="*/ 206528 w 464590"/>
                <a:gd name="connsiteY6" fmla="*/ 21827 h 271011"/>
                <a:gd name="connsiteX7" fmla="*/ 268473 w 464590"/>
                <a:gd name="connsiteY7" fmla="*/ 22020 h 271011"/>
                <a:gd name="connsiteX8" fmla="*/ 449276 w 464590"/>
                <a:gd name="connsiteY8" fmla="*/ 126166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276" y="126166"/>
                  </a:moveTo>
                  <a:cubicBezTo>
                    <a:pt x="466505" y="136039"/>
                    <a:pt x="466505" y="151912"/>
                    <a:pt x="449470" y="161979"/>
                  </a:cubicBezTo>
                  <a:lnTo>
                    <a:pt x="270022" y="266124"/>
                  </a:lnTo>
                  <a:cubicBezTo>
                    <a:pt x="252987" y="275997"/>
                    <a:pt x="225498" y="275997"/>
                    <a:pt x="208270" y="266124"/>
                  </a:cubicBezTo>
                  <a:lnTo>
                    <a:pt x="27660" y="161979"/>
                  </a:lnTo>
                  <a:cubicBezTo>
                    <a:pt x="10432" y="152106"/>
                    <a:pt x="10045" y="136039"/>
                    <a:pt x="27079" y="125972"/>
                  </a:cubicBezTo>
                  <a:lnTo>
                    <a:pt x="206528" y="21827"/>
                  </a:lnTo>
                  <a:cubicBezTo>
                    <a:pt x="223563" y="11954"/>
                    <a:pt x="251438" y="12148"/>
                    <a:pt x="268473" y="22020"/>
                  </a:cubicBezTo>
                  <a:lnTo>
                    <a:pt x="449276" y="126166"/>
                  </a:lnTo>
                  <a:close/>
                </a:path>
              </a:pathLst>
            </a:custGeom>
            <a:solidFill>
              <a:srgbClr val="616173"/>
            </a:solidFill>
            <a:ln w="9525" cap="flat">
              <a:noFill/>
              <a:prstDash val="solid"/>
              <a:miter/>
            </a:ln>
          </p:spPr>
          <p:txBody>
            <a:bodyPr rtlCol="0" anchor="ctr"/>
            <a:lstStyle/>
            <a:p>
              <a:endParaRPr lang="en-US" sz="1000"/>
            </a:p>
          </p:txBody>
        </p:sp>
        <p:sp>
          <p:nvSpPr>
            <p:cNvPr id="62" name="Freeform: Shape 55">
              <a:extLst>
                <a:ext uri="{FF2B5EF4-FFF2-40B4-BE49-F238E27FC236}">
                  <a16:creationId xmlns:a16="http://schemas.microsoft.com/office/drawing/2014/main" id="{248CB304-EE2E-0150-C076-27E06CD127FE}"/>
                </a:ext>
              </a:extLst>
            </p:cNvPr>
            <p:cNvSpPr/>
            <p:nvPr/>
          </p:nvSpPr>
          <p:spPr>
            <a:xfrm>
              <a:off x="5469909" y="7176554"/>
              <a:ext cx="464591" cy="271011"/>
            </a:xfrm>
            <a:custGeom>
              <a:avLst/>
              <a:gdLst>
                <a:gd name="connsiteX0" fmla="*/ 448695 w 464590"/>
                <a:gd name="connsiteY0" fmla="*/ 125973 h 271011"/>
                <a:gd name="connsiteX1" fmla="*/ 449276 w 464590"/>
                <a:gd name="connsiteY1" fmla="*/ 161978 h 271011"/>
                <a:gd name="connsiteX2" fmla="*/ 269828 w 464590"/>
                <a:gd name="connsiteY2" fmla="*/ 266124 h 271011"/>
                <a:gd name="connsiteX3" fmla="*/ 207883 w 464590"/>
                <a:gd name="connsiteY3" fmla="*/ 265931 h 271011"/>
                <a:gd name="connsiteX4" fmla="*/ 27660 w 464590"/>
                <a:gd name="connsiteY4" fmla="*/ 161978 h 271011"/>
                <a:gd name="connsiteX5" fmla="*/ 27079 w 464590"/>
                <a:gd name="connsiteY5" fmla="*/ 125973 h 271011"/>
                <a:gd name="connsiteX6" fmla="*/ 206528 w 464590"/>
                <a:gd name="connsiteY6" fmla="*/ 21827 h 271011"/>
                <a:gd name="connsiteX7" fmla="*/ 268473 w 464590"/>
                <a:gd name="connsiteY7" fmla="*/ 22021 h 271011"/>
                <a:gd name="connsiteX8" fmla="*/ 448695 w 464590"/>
                <a:gd name="connsiteY8" fmla="*/ 125973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695" y="125973"/>
                  </a:moveTo>
                  <a:cubicBezTo>
                    <a:pt x="465924" y="135845"/>
                    <a:pt x="466311" y="151912"/>
                    <a:pt x="449276" y="161978"/>
                  </a:cubicBezTo>
                  <a:lnTo>
                    <a:pt x="269828" y="266124"/>
                  </a:lnTo>
                  <a:cubicBezTo>
                    <a:pt x="252793" y="275997"/>
                    <a:pt x="224918" y="275803"/>
                    <a:pt x="207883" y="265931"/>
                  </a:cubicBezTo>
                  <a:lnTo>
                    <a:pt x="27660" y="161978"/>
                  </a:lnTo>
                  <a:cubicBezTo>
                    <a:pt x="10432" y="152106"/>
                    <a:pt x="10045" y="136039"/>
                    <a:pt x="27079" y="125973"/>
                  </a:cubicBezTo>
                  <a:lnTo>
                    <a:pt x="206528" y="21827"/>
                  </a:lnTo>
                  <a:cubicBezTo>
                    <a:pt x="223563" y="11954"/>
                    <a:pt x="251438" y="12148"/>
                    <a:pt x="268473" y="22021"/>
                  </a:cubicBezTo>
                  <a:lnTo>
                    <a:pt x="448695" y="125973"/>
                  </a:lnTo>
                  <a:close/>
                </a:path>
              </a:pathLst>
            </a:custGeom>
            <a:solidFill>
              <a:srgbClr val="616173"/>
            </a:solidFill>
            <a:ln w="9525" cap="flat">
              <a:noFill/>
              <a:prstDash val="solid"/>
              <a:miter/>
            </a:ln>
          </p:spPr>
          <p:txBody>
            <a:bodyPr rtlCol="0" anchor="ctr"/>
            <a:lstStyle/>
            <a:p>
              <a:endParaRPr lang="en-US" sz="1000"/>
            </a:p>
          </p:txBody>
        </p:sp>
        <p:sp>
          <p:nvSpPr>
            <p:cNvPr id="63" name="Freeform: Shape 56">
              <a:extLst>
                <a:ext uri="{FF2B5EF4-FFF2-40B4-BE49-F238E27FC236}">
                  <a16:creationId xmlns:a16="http://schemas.microsoft.com/office/drawing/2014/main" id="{452D4F14-8E62-0C9F-8E42-BD24EFAEA935}"/>
                </a:ext>
              </a:extLst>
            </p:cNvPr>
            <p:cNvSpPr/>
            <p:nvPr/>
          </p:nvSpPr>
          <p:spPr>
            <a:xfrm>
              <a:off x="5017708" y="7247984"/>
              <a:ext cx="464591" cy="271011"/>
            </a:xfrm>
            <a:custGeom>
              <a:avLst/>
              <a:gdLst>
                <a:gd name="connsiteX0" fmla="*/ 448889 w 464590"/>
                <a:gd name="connsiteY0" fmla="*/ 125973 h 271011"/>
                <a:gd name="connsiteX1" fmla="*/ 449083 w 464590"/>
                <a:gd name="connsiteY1" fmla="*/ 161785 h 271011"/>
                <a:gd name="connsiteX2" fmla="*/ 269634 w 464590"/>
                <a:gd name="connsiteY2" fmla="*/ 265931 h 271011"/>
                <a:gd name="connsiteX3" fmla="*/ 207883 w 464590"/>
                <a:gd name="connsiteY3" fmla="*/ 265931 h 271011"/>
                <a:gd name="connsiteX4" fmla="*/ 27660 w 464590"/>
                <a:gd name="connsiteY4" fmla="*/ 161978 h 271011"/>
                <a:gd name="connsiteX5" fmla="*/ 27079 w 464590"/>
                <a:gd name="connsiteY5" fmla="*/ 125973 h 271011"/>
                <a:gd name="connsiteX6" fmla="*/ 206528 w 464590"/>
                <a:gd name="connsiteY6" fmla="*/ 21827 h 271011"/>
                <a:gd name="connsiteX7" fmla="*/ 268473 w 464590"/>
                <a:gd name="connsiteY7" fmla="*/ 22021 h 271011"/>
                <a:gd name="connsiteX8" fmla="*/ 448889 w 464590"/>
                <a:gd name="connsiteY8" fmla="*/ 125973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889" y="125973"/>
                  </a:moveTo>
                  <a:cubicBezTo>
                    <a:pt x="466118" y="135845"/>
                    <a:pt x="466118" y="151718"/>
                    <a:pt x="449083" y="161785"/>
                  </a:cubicBezTo>
                  <a:lnTo>
                    <a:pt x="269634" y="265931"/>
                  </a:lnTo>
                  <a:cubicBezTo>
                    <a:pt x="252600" y="275803"/>
                    <a:pt x="225111" y="275803"/>
                    <a:pt x="207883" y="265931"/>
                  </a:cubicBezTo>
                  <a:lnTo>
                    <a:pt x="27660" y="161978"/>
                  </a:lnTo>
                  <a:cubicBezTo>
                    <a:pt x="10432" y="152106"/>
                    <a:pt x="10045" y="136039"/>
                    <a:pt x="27079" y="125973"/>
                  </a:cubicBezTo>
                  <a:lnTo>
                    <a:pt x="206528" y="21827"/>
                  </a:lnTo>
                  <a:cubicBezTo>
                    <a:pt x="223563" y="11954"/>
                    <a:pt x="251438" y="12148"/>
                    <a:pt x="268473" y="22021"/>
                  </a:cubicBezTo>
                  <a:lnTo>
                    <a:pt x="448889" y="125973"/>
                  </a:lnTo>
                  <a:close/>
                </a:path>
              </a:pathLst>
            </a:custGeom>
            <a:solidFill>
              <a:srgbClr val="616173"/>
            </a:solidFill>
            <a:ln w="9525" cap="flat">
              <a:noFill/>
              <a:prstDash val="solid"/>
              <a:miter/>
            </a:ln>
          </p:spPr>
          <p:txBody>
            <a:bodyPr rtlCol="0" anchor="ctr"/>
            <a:lstStyle/>
            <a:p>
              <a:endParaRPr lang="en-US" sz="1000"/>
            </a:p>
          </p:txBody>
        </p:sp>
        <p:sp>
          <p:nvSpPr>
            <p:cNvPr id="128" name="Freeform: Shape 57">
              <a:extLst>
                <a:ext uri="{FF2B5EF4-FFF2-40B4-BE49-F238E27FC236}">
                  <a16:creationId xmlns:a16="http://schemas.microsoft.com/office/drawing/2014/main" id="{18CE07CE-2DE4-D453-3109-ACED9F4EFCA2}"/>
                </a:ext>
              </a:extLst>
            </p:cNvPr>
            <p:cNvSpPr/>
            <p:nvPr/>
          </p:nvSpPr>
          <p:spPr>
            <a:xfrm>
              <a:off x="4508787" y="7286798"/>
              <a:ext cx="464591" cy="271011"/>
            </a:xfrm>
            <a:custGeom>
              <a:avLst/>
              <a:gdLst>
                <a:gd name="connsiteX0" fmla="*/ 449664 w 464590"/>
                <a:gd name="connsiteY0" fmla="*/ 126069 h 271011"/>
                <a:gd name="connsiteX1" fmla="*/ 449470 w 464590"/>
                <a:gd name="connsiteY1" fmla="*/ 162074 h 271011"/>
                <a:gd name="connsiteX2" fmla="*/ 270022 w 464590"/>
                <a:gd name="connsiteY2" fmla="*/ 266220 h 271011"/>
                <a:gd name="connsiteX3" fmla="*/ 208270 w 464590"/>
                <a:gd name="connsiteY3" fmla="*/ 266220 h 271011"/>
                <a:gd name="connsiteX4" fmla="*/ 27660 w 464590"/>
                <a:gd name="connsiteY4" fmla="*/ 162074 h 271011"/>
                <a:gd name="connsiteX5" fmla="*/ 27080 w 464590"/>
                <a:gd name="connsiteY5" fmla="*/ 126069 h 271011"/>
                <a:gd name="connsiteX6" fmla="*/ 206528 w 464590"/>
                <a:gd name="connsiteY6" fmla="*/ 21923 h 271011"/>
                <a:gd name="connsiteX7" fmla="*/ 268860 w 464590"/>
                <a:gd name="connsiteY7" fmla="*/ 21923 h 271011"/>
                <a:gd name="connsiteX8" fmla="*/ 449664 w 464590"/>
                <a:gd name="connsiteY8" fmla="*/ 126069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664" y="126069"/>
                  </a:moveTo>
                  <a:cubicBezTo>
                    <a:pt x="466892" y="135941"/>
                    <a:pt x="466505" y="152008"/>
                    <a:pt x="449470" y="162074"/>
                  </a:cubicBezTo>
                  <a:lnTo>
                    <a:pt x="270022" y="266220"/>
                  </a:lnTo>
                  <a:cubicBezTo>
                    <a:pt x="252987" y="276093"/>
                    <a:pt x="225498" y="276093"/>
                    <a:pt x="208270" y="266220"/>
                  </a:cubicBezTo>
                  <a:lnTo>
                    <a:pt x="27660" y="162074"/>
                  </a:lnTo>
                  <a:cubicBezTo>
                    <a:pt x="10432" y="152202"/>
                    <a:pt x="10044" y="136135"/>
                    <a:pt x="27080" y="126069"/>
                  </a:cubicBezTo>
                  <a:lnTo>
                    <a:pt x="206528" y="21923"/>
                  </a:lnTo>
                  <a:cubicBezTo>
                    <a:pt x="223563" y="12050"/>
                    <a:pt x="251632" y="12050"/>
                    <a:pt x="268860" y="21923"/>
                  </a:cubicBezTo>
                  <a:lnTo>
                    <a:pt x="449664" y="126069"/>
                  </a:lnTo>
                  <a:close/>
                </a:path>
              </a:pathLst>
            </a:custGeom>
            <a:solidFill>
              <a:srgbClr val="616173"/>
            </a:solidFill>
            <a:ln w="9525" cap="flat">
              <a:noFill/>
              <a:prstDash val="solid"/>
              <a:miter/>
            </a:ln>
          </p:spPr>
          <p:txBody>
            <a:bodyPr rtlCol="0" anchor="ctr"/>
            <a:lstStyle/>
            <a:p>
              <a:endParaRPr lang="en-US" sz="1000"/>
            </a:p>
          </p:txBody>
        </p:sp>
        <p:sp>
          <p:nvSpPr>
            <p:cNvPr id="129" name="Freeform: Shape 58">
              <a:extLst>
                <a:ext uri="{FF2B5EF4-FFF2-40B4-BE49-F238E27FC236}">
                  <a16:creationId xmlns:a16="http://schemas.microsoft.com/office/drawing/2014/main" id="{56CEBD7C-CA85-781C-693B-721B44DA0817}"/>
                </a:ext>
              </a:extLst>
            </p:cNvPr>
            <p:cNvSpPr/>
            <p:nvPr/>
          </p:nvSpPr>
          <p:spPr>
            <a:xfrm>
              <a:off x="5755635" y="7341581"/>
              <a:ext cx="464591" cy="271011"/>
            </a:xfrm>
            <a:custGeom>
              <a:avLst/>
              <a:gdLst>
                <a:gd name="connsiteX0" fmla="*/ 449080 w 464590"/>
                <a:gd name="connsiteY0" fmla="*/ 126069 h 271011"/>
                <a:gd name="connsiteX1" fmla="*/ 449274 w 464590"/>
                <a:gd name="connsiteY1" fmla="*/ 161881 h 271011"/>
                <a:gd name="connsiteX2" fmla="*/ 269826 w 464590"/>
                <a:gd name="connsiteY2" fmla="*/ 266027 h 271011"/>
                <a:gd name="connsiteX3" fmla="*/ 208074 w 464590"/>
                <a:gd name="connsiteY3" fmla="*/ 266027 h 271011"/>
                <a:gd name="connsiteX4" fmla="*/ 27464 w 464590"/>
                <a:gd name="connsiteY4" fmla="*/ 161881 h 271011"/>
                <a:gd name="connsiteX5" fmla="*/ 27270 w 464590"/>
                <a:gd name="connsiteY5" fmla="*/ 126069 h 271011"/>
                <a:gd name="connsiteX6" fmla="*/ 206719 w 464590"/>
                <a:gd name="connsiteY6" fmla="*/ 21923 h 271011"/>
                <a:gd name="connsiteX7" fmla="*/ 268471 w 464590"/>
                <a:gd name="connsiteY7" fmla="*/ 21923 h 271011"/>
                <a:gd name="connsiteX8" fmla="*/ 449080 w 464590"/>
                <a:gd name="connsiteY8" fmla="*/ 126069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080" y="126069"/>
                  </a:moveTo>
                  <a:cubicBezTo>
                    <a:pt x="466309" y="135942"/>
                    <a:pt x="466309" y="151815"/>
                    <a:pt x="449274" y="161881"/>
                  </a:cubicBezTo>
                  <a:lnTo>
                    <a:pt x="269826" y="266027"/>
                  </a:lnTo>
                  <a:cubicBezTo>
                    <a:pt x="252791" y="275899"/>
                    <a:pt x="225302" y="275899"/>
                    <a:pt x="208074" y="266027"/>
                  </a:cubicBezTo>
                  <a:lnTo>
                    <a:pt x="27464" y="161881"/>
                  </a:lnTo>
                  <a:cubicBezTo>
                    <a:pt x="10236" y="152008"/>
                    <a:pt x="10236" y="136135"/>
                    <a:pt x="27270" y="126069"/>
                  </a:cubicBezTo>
                  <a:lnTo>
                    <a:pt x="206719" y="21923"/>
                  </a:lnTo>
                  <a:cubicBezTo>
                    <a:pt x="223754" y="12050"/>
                    <a:pt x="251242" y="12050"/>
                    <a:pt x="268471" y="21923"/>
                  </a:cubicBezTo>
                  <a:lnTo>
                    <a:pt x="449080" y="126069"/>
                  </a:lnTo>
                  <a:close/>
                </a:path>
              </a:pathLst>
            </a:custGeom>
            <a:solidFill>
              <a:srgbClr val="616173"/>
            </a:solidFill>
            <a:ln w="9525" cap="flat">
              <a:noFill/>
              <a:prstDash val="solid"/>
              <a:miter/>
            </a:ln>
          </p:spPr>
          <p:txBody>
            <a:bodyPr rtlCol="0" anchor="ctr"/>
            <a:lstStyle/>
            <a:p>
              <a:endParaRPr lang="en-US" sz="1000"/>
            </a:p>
          </p:txBody>
        </p:sp>
        <p:sp>
          <p:nvSpPr>
            <p:cNvPr id="130" name="Freeform: Shape 59">
              <a:extLst>
                <a:ext uri="{FF2B5EF4-FFF2-40B4-BE49-F238E27FC236}">
                  <a16:creationId xmlns:a16="http://schemas.microsoft.com/office/drawing/2014/main" id="{2D5A9B22-8FA3-D4C2-A845-65C8929CE39F}"/>
                </a:ext>
              </a:extLst>
            </p:cNvPr>
            <p:cNvSpPr/>
            <p:nvPr/>
          </p:nvSpPr>
          <p:spPr>
            <a:xfrm>
              <a:off x="4103047" y="7375457"/>
              <a:ext cx="464591" cy="271011"/>
            </a:xfrm>
            <a:custGeom>
              <a:avLst/>
              <a:gdLst>
                <a:gd name="connsiteX0" fmla="*/ 448887 w 464590"/>
                <a:gd name="connsiteY0" fmla="*/ 126069 h 271011"/>
                <a:gd name="connsiteX1" fmla="*/ 449467 w 464590"/>
                <a:gd name="connsiteY1" fmla="*/ 162074 h 271011"/>
                <a:gd name="connsiteX2" fmla="*/ 270019 w 464590"/>
                <a:gd name="connsiteY2" fmla="*/ 266220 h 271011"/>
                <a:gd name="connsiteX3" fmla="*/ 208074 w 464590"/>
                <a:gd name="connsiteY3" fmla="*/ 266027 h 271011"/>
                <a:gd name="connsiteX4" fmla="*/ 27464 w 464590"/>
                <a:gd name="connsiteY4" fmla="*/ 161881 h 271011"/>
                <a:gd name="connsiteX5" fmla="*/ 27271 w 464590"/>
                <a:gd name="connsiteY5" fmla="*/ 126069 h 271011"/>
                <a:gd name="connsiteX6" fmla="*/ 206719 w 464590"/>
                <a:gd name="connsiteY6" fmla="*/ 21923 h 271011"/>
                <a:gd name="connsiteX7" fmla="*/ 268471 w 464590"/>
                <a:gd name="connsiteY7" fmla="*/ 21923 h 271011"/>
                <a:gd name="connsiteX8" fmla="*/ 448887 w 464590"/>
                <a:gd name="connsiteY8" fmla="*/ 126069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887" y="126069"/>
                  </a:moveTo>
                  <a:cubicBezTo>
                    <a:pt x="466115" y="135942"/>
                    <a:pt x="466502" y="152008"/>
                    <a:pt x="449467" y="162074"/>
                  </a:cubicBezTo>
                  <a:lnTo>
                    <a:pt x="270019" y="266220"/>
                  </a:lnTo>
                  <a:cubicBezTo>
                    <a:pt x="252984" y="276093"/>
                    <a:pt x="225109" y="275899"/>
                    <a:pt x="208074" y="266027"/>
                  </a:cubicBezTo>
                  <a:lnTo>
                    <a:pt x="27464" y="161881"/>
                  </a:lnTo>
                  <a:cubicBezTo>
                    <a:pt x="10236" y="152008"/>
                    <a:pt x="10236" y="136135"/>
                    <a:pt x="27271" y="126069"/>
                  </a:cubicBezTo>
                  <a:lnTo>
                    <a:pt x="206719" y="21923"/>
                  </a:lnTo>
                  <a:cubicBezTo>
                    <a:pt x="223754" y="12050"/>
                    <a:pt x="251242" y="12050"/>
                    <a:pt x="268471" y="21923"/>
                  </a:cubicBezTo>
                  <a:lnTo>
                    <a:pt x="448887" y="126069"/>
                  </a:lnTo>
                  <a:close/>
                </a:path>
              </a:pathLst>
            </a:custGeom>
            <a:solidFill>
              <a:srgbClr val="616173"/>
            </a:solidFill>
            <a:ln w="9525" cap="flat">
              <a:noFill/>
              <a:prstDash val="solid"/>
              <a:miter/>
            </a:ln>
          </p:spPr>
          <p:txBody>
            <a:bodyPr rtlCol="0" anchor="ctr"/>
            <a:lstStyle/>
            <a:p>
              <a:endParaRPr lang="en-US" sz="1000"/>
            </a:p>
          </p:txBody>
        </p:sp>
        <p:sp>
          <p:nvSpPr>
            <p:cNvPr id="131" name="Freeform: Shape 60">
              <a:extLst>
                <a:ext uri="{FF2B5EF4-FFF2-40B4-BE49-F238E27FC236}">
                  <a16:creationId xmlns:a16="http://schemas.microsoft.com/office/drawing/2014/main" id="{3EFA24A6-5116-9697-F26F-8F3A353B0E9E}"/>
                </a:ext>
              </a:extLst>
            </p:cNvPr>
            <p:cNvSpPr/>
            <p:nvPr/>
          </p:nvSpPr>
          <p:spPr>
            <a:xfrm>
              <a:off x="5303431" y="7412914"/>
              <a:ext cx="464591" cy="271011"/>
            </a:xfrm>
            <a:custGeom>
              <a:avLst/>
              <a:gdLst>
                <a:gd name="connsiteX0" fmla="*/ 449276 w 464590"/>
                <a:gd name="connsiteY0" fmla="*/ 126166 h 271011"/>
                <a:gd name="connsiteX1" fmla="*/ 449470 w 464590"/>
                <a:gd name="connsiteY1" fmla="*/ 161979 h 271011"/>
                <a:gd name="connsiteX2" fmla="*/ 270022 w 464590"/>
                <a:gd name="connsiteY2" fmla="*/ 266124 h 271011"/>
                <a:gd name="connsiteX3" fmla="*/ 208270 w 464590"/>
                <a:gd name="connsiteY3" fmla="*/ 266124 h 271011"/>
                <a:gd name="connsiteX4" fmla="*/ 27660 w 464590"/>
                <a:gd name="connsiteY4" fmla="*/ 161979 h 271011"/>
                <a:gd name="connsiteX5" fmla="*/ 27080 w 464590"/>
                <a:gd name="connsiteY5" fmla="*/ 125972 h 271011"/>
                <a:gd name="connsiteX6" fmla="*/ 206527 w 464590"/>
                <a:gd name="connsiteY6" fmla="*/ 21827 h 271011"/>
                <a:gd name="connsiteX7" fmla="*/ 268473 w 464590"/>
                <a:gd name="connsiteY7" fmla="*/ 22020 h 271011"/>
                <a:gd name="connsiteX8" fmla="*/ 449276 w 464590"/>
                <a:gd name="connsiteY8" fmla="*/ 126166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276" y="126166"/>
                  </a:moveTo>
                  <a:cubicBezTo>
                    <a:pt x="466505" y="136039"/>
                    <a:pt x="466505" y="151912"/>
                    <a:pt x="449470" y="161979"/>
                  </a:cubicBezTo>
                  <a:lnTo>
                    <a:pt x="270022" y="266124"/>
                  </a:lnTo>
                  <a:cubicBezTo>
                    <a:pt x="252987" y="275997"/>
                    <a:pt x="225498" y="275997"/>
                    <a:pt x="208270" y="266124"/>
                  </a:cubicBezTo>
                  <a:lnTo>
                    <a:pt x="27660" y="161979"/>
                  </a:lnTo>
                  <a:cubicBezTo>
                    <a:pt x="10432" y="152106"/>
                    <a:pt x="10044" y="136039"/>
                    <a:pt x="27080" y="125972"/>
                  </a:cubicBezTo>
                  <a:lnTo>
                    <a:pt x="206527" y="21827"/>
                  </a:lnTo>
                  <a:cubicBezTo>
                    <a:pt x="223563" y="11954"/>
                    <a:pt x="251438" y="12148"/>
                    <a:pt x="268473" y="22020"/>
                  </a:cubicBezTo>
                  <a:lnTo>
                    <a:pt x="449276" y="126166"/>
                  </a:lnTo>
                  <a:close/>
                </a:path>
              </a:pathLst>
            </a:custGeom>
            <a:solidFill>
              <a:srgbClr val="616173"/>
            </a:solidFill>
            <a:ln w="9525" cap="flat">
              <a:noFill/>
              <a:prstDash val="solid"/>
              <a:miter/>
            </a:ln>
          </p:spPr>
          <p:txBody>
            <a:bodyPr rtlCol="0" anchor="ctr"/>
            <a:lstStyle/>
            <a:p>
              <a:endParaRPr lang="en-US" sz="1000"/>
            </a:p>
          </p:txBody>
        </p:sp>
        <p:sp>
          <p:nvSpPr>
            <p:cNvPr id="132" name="Freeform: Shape 61">
              <a:extLst>
                <a:ext uri="{FF2B5EF4-FFF2-40B4-BE49-F238E27FC236}">
                  <a16:creationId xmlns:a16="http://schemas.microsoft.com/office/drawing/2014/main" id="{7F71966C-F88A-32D4-FF9F-F77FC47DA933}"/>
                </a:ext>
              </a:extLst>
            </p:cNvPr>
            <p:cNvSpPr/>
            <p:nvPr/>
          </p:nvSpPr>
          <p:spPr>
            <a:xfrm>
              <a:off x="4794898" y="7451921"/>
              <a:ext cx="464591" cy="271011"/>
            </a:xfrm>
            <a:custGeom>
              <a:avLst/>
              <a:gdLst>
                <a:gd name="connsiteX0" fmla="*/ 449276 w 464590"/>
                <a:gd name="connsiteY0" fmla="*/ 125875 h 271011"/>
                <a:gd name="connsiteX1" fmla="*/ 449083 w 464590"/>
                <a:gd name="connsiteY1" fmla="*/ 161881 h 271011"/>
                <a:gd name="connsiteX2" fmla="*/ 269635 w 464590"/>
                <a:gd name="connsiteY2" fmla="*/ 266026 h 271011"/>
                <a:gd name="connsiteX3" fmla="*/ 207883 w 464590"/>
                <a:gd name="connsiteY3" fmla="*/ 266026 h 271011"/>
                <a:gd name="connsiteX4" fmla="*/ 27660 w 464590"/>
                <a:gd name="connsiteY4" fmla="*/ 162074 h 271011"/>
                <a:gd name="connsiteX5" fmla="*/ 27080 w 464590"/>
                <a:gd name="connsiteY5" fmla="*/ 126069 h 271011"/>
                <a:gd name="connsiteX6" fmla="*/ 206528 w 464590"/>
                <a:gd name="connsiteY6" fmla="*/ 21923 h 271011"/>
                <a:gd name="connsiteX7" fmla="*/ 268860 w 464590"/>
                <a:gd name="connsiteY7" fmla="*/ 21923 h 271011"/>
                <a:gd name="connsiteX8" fmla="*/ 449276 w 464590"/>
                <a:gd name="connsiteY8" fmla="*/ 125875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276" y="125875"/>
                  </a:moveTo>
                  <a:cubicBezTo>
                    <a:pt x="466505" y="135748"/>
                    <a:pt x="466118" y="151815"/>
                    <a:pt x="449083" y="161881"/>
                  </a:cubicBezTo>
                  <a:lnTo>
                    <a:pt x="269635" y="266026"/>
                  </a:lnTo>
                  <a:cubicBezTo>
                    <a:pt x="252600" y="275899"/>
                    <a:pt x="225111" y="275899"/>
                    <a:pt x="207883" y="266026"/>
                  </a:cubicBezTo>
                  <a:lnTo>
                    <a:pt x="27660" y="162074"/>
                  </a:lnTo>
                  <a:cubicBezTo>
                    <a:pt x="10432" y="152202"/>
                    <a:pt x="10044" y="136135"/>
                    <a:pt x="27080" y="126069"/>
                  </a:cubicBezTo>
                  <a:lnTo>
                    <a:pt x="206528" y="21923"/>
                  </a:lnTo>
                  <a:cubicBezTo>
                    <a:pt x="223563" y="12050"/>
                    <a:pt x="251632" y="12050"/>
                    <a:pt x="268860" y="21923"/>
                  </a:cubicBezTo>
                  <a:lnTo>
                    <a:pt x="449276" y="125875"/>
                  </a:lnTo>
                  <a:close/>
                </a:path>
              </a:pathLst>
            </a:custGeom>
            <a:solidFill>
              <a:srgbClr val="616173"/>
            </a:solidFill>
            <a:ln w="9525" cap="flat">
              <a:noFill/>
              <a:prstDash val="solid"/>
              <a:miter/>
            </a:ln>
          </p:spPr>
          <p:txBody>
            <a:bodyPr rtlCol="0" anchor="ctr"/>
            <a:lstStyle/>
            <a:p>
              <a:endParaRPr lang="en-US" sz="1000"/>
            </a:p>
          </p:txBody>
        </p:sp>
        <p:sp>
          <p:nvSpPr>
            <p:cNvPr id="133" name="Freeform: Shape 62">
              <a:extLst>
                <a:ext uri="{FF2B5EF4-FFF2-40B4-BE49-F238E27FC236}">
                  <a16:creationId xmlns:a16="http://schemas.microsoft.com/office/drawing/2014/main" id="{455CE3B4-48D9-3C41-477B-2A46B6B01722}"/>
                </a:ext>
              </a:extLst>
            </p:cNvPr>
            <p:cNvSpPr/>
            <p:nvPr/>
          </p:nvSpPr>
          <p:spPr>
            <a:xfrm>
              <a:off x="6041743" y="7506607"/>
              <a:ext cx="464591" cy="271011"/>
            </a:xfrm>
            <a:custGeom>
              <a:avLst/>
              <a:gdLst>
                <a:gd name="connsiteX0" fmla="*/ 448696 w 464590"/>
                <a:gd name="connsiteY0" fmla="*/ 125972 h 271011"/>
                <a:gd name="connsiteX1" fmla="*/ 449276 w 464590"/>
                <a:gd name="connsiteY1" fmla="*/ 161978 h 271011"/>
                <a:gd name="connsiteX2" fmla="*/ 269828 w 464590"/>
                <a:gd name="connsiteY2" fmla="*/ 266124 h 271011"/>
                <a:gd name="connsiteX3" fmla="*/ 207883 w 464590"/>
                <a:gd name="connsiteY3" fmla="*/ 265930 h 271011"/>
                <a:gd name="connsiteX4" fmla="*/ 27660 w 464590"/>
                <a:gd name="connsiteY4" fmla="*/ 161978 h 271011"/>
                <a:gd name="connsiteX5" fmla="*/ 27080 w 464590"/>
                <a:gd name="connsiteY5" fmla="*/ 125972 h 271011"/>
                <a:gd name="connsiteX6" fmla="*/ 206528 w 464590"/>
                <a:gd name="connsiteY6" fmla="*/ 21827 h 271011"/>
                <a:gd name="connsiteX7" fmla="*/ 268473 w 464590"/>
                <a:gd name="connsiteY7" fmla="*/ 22020 h 271011"/>
                <a:gd name="connsiteX8" fmla="*/ 448696 w 464590"/>
                <a:gd name="connsiteY8" fmla="*/ 125972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696" y="125972"/>
                  </a:moveTo>
                  <a:cubicBezTo>
                    <a:pt x="465924" y="135845"/>
                    <a:pt x="466312" y="151912"/>
                    <a:pt x="449276" y="161978"/>
                  </a:cubicBezTo>
                  <a:lnTo>
                    <a:pt x="269828" y="266124"/>
                  </a:lnTo>
                  <a:cubicBezTo>
                    <a:pt x="252793" y="275996"/>
                    <a:pt x="224918" y="275803"/>
                    <a:pt x="207883" y="265930"/>
                  </a:cubicBezTo>
                  <a:lnTo>
                    <a:pt x="27660" y="161978"/>
                  </a:lnTo>
                  <a:cubicBezTo>
                    <a:pt x="10432" y="152106"/>
                    <a:pt x="10045" y="136039"/>
                    <a:pt x="27080" y="125972"/>
                  </a:cubicBezTo>
                  <a:lnTo>
                    <a:pt x="206528" y="21827"/>
                  </a:lnTo>
                  <a:cubicBezTo>
                    <a:pt x="223563" y="11954"/>
                    <a:pt x="251438" y="12148"/>
                    <a:pt x="268473" y="22020"/>
                  </a:cubicBezTo>
                  <a:lnTo>
                    <a:pt x="448696" y="125972"/>
                  </a:lnTo>
                  <a:close/>
                </a:path>
              </a:pathLst>
            </a:custGeom>
            <a:solidFill>
              <a:srgbClr val="616173"/>
            </a:solidFill>
            <a:ln w="9525" cap="flat">
              <a:noFill/>
              <a:prstDash val="solid"/>
              <a:miter/>
            </a:ln>
          </p:spPr>
          <p:txBody>
            <a:bodyPr rtlCol="0" anchor="ctr"/>
            <a:lstStyle/>
            <a:p>
              <a:endParaRPr lang="en-US" sz="1000"/>
            </a:p>
          </p:txBody>
        </p:sp>
        <p:sp>
          <p:nvSpPr>
            <p:cNvPr id="134" name="Freeform: Shape 63">
              <a:extLst>
                <a:ext uri="{FF2B5EF4-FFF2-40B4-BE49-F238E27FC236}">
                  <a16:creationId xmlns:a16="http://schemas.microsoft.com/office/drawing/2014/main" id="{05B83B6D-6BE9-31C1-6CEF-7259E0EF151D}"/>
                </a:ext>
              </a:extLst>
            </p:cNvPr>
            <p:cNvSpPr/>
            <p:nvPr/>
          </p:nvSpPr>
          <p:spPr>
            <a:xfrm>
              <a:off x="4388961" y="7540677"/>
              <a:ext cx="464591" cy="271011"/>
            </a:xfrm>
            <a:custGeom>
              <a:avLst/>
              <a:gdLst>
                <a:gd name="connsiteX0" fmla="*/ 448696 w 464590"/>
                <a:gd name="connsiteY0" fmla="*/ 125972 h 271011"/>
                <a:gd name="connsiteX1" fmla="*/ 449276 w 464590"/>
                <a:gd name="connsiteY1" fmla="*/ 161979 h 271011"/>
                <a:gd name="connsiteX2" fmla="*/ 269828 w 464590"/>
                <a:gd name="connsiteY2" fmla="*/ 266124 h 271011"/>
                <a:gd name="connsiteX3" fmla="*/ 207883 w 464590"/>
                <a:gd name="connsiteY3" fmla="*/ 265931 h 271011"/>
                <a:gd name="connsiteX4" fmla="*/ 27660 w 464590"/>
                <a:gd name="connsiteY4" fmla="*/ 161979 h 271011"/>
                <a:gd name="connsiteX5" fmla="*/ 27080 w 464590"/>
                <a:gd name="connsiteY5" fmla="*/ 125972 h 271011"/>
                <a:gd name="connsiteX6" fmla="*/ 206528 w 464590"/>
                <a:gd name="connsiteY6" fmla="*/ 21827 h 271011"/>
                <a:gd name="connsiteX7" fmla="*/ 268473 w 464590"/>
                <a:gd name="connsiteY7" fmla="*/ 22020 h 271011"/>
                <a:gd name="connsiteX8" fmla="*/ 448696 w 464590"/>
                <a:gd name="connsiteY8" fmla="*/ 125972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696" y="125972"/>
                  </a:moveTo>
                  <a:cubicBezTo>
                    <a:pt x="465924" y="135845"/>
                    <a:pt x="466311" y="151912"/>
                    <a:pt x="449276" y="161979"/>
                  </a:cubicBezTo>
                  <a:lnTo>
                    <a:pt x="269828" y="266124"/>
                  </a:lnTo>
                  <a:cubicBezTo>
                    <a:pt x="252793" y="275997"/>
                    <a:pt x="224918" y="275803"/>
                    <a:pt x="207883" y="265931"/>
                  </a:cubicBezTo>
                  <a:lnTo>
                    <a:pt x="27660" y="161979"/>
                  </a:lnTo>
                  <a:cubicBezTo>
                    <a:pt x="10432" y="152106"/>
                    <a:pt x="10044" y="136038"/>
                    <a:pt x="27080" y="125972"/>
                  </a:cubicBezTo>
                  <a:lnTo>
                    <a:pt x="206528" y="21827"/>
                  </a:lnTo>
                  <a:cubicBezTo>
                    <a:pt x="223563" y="11954"/>
                    <a:pt x="251438" y="12148"/>
                    <a:pt x="268473" y="22020"/>
                  </a:cubicBezTo>
                  <a:lnTo>
                    <a:pt x="448696" y="125972"/>
                  </a:lnTo>
                  <a:close/>
                </a:path>
              </a:pathLst>
            </a:custGeom>
            <a:solidFill>
              <a:srgbClr val="616173"/>
            </a:solidFill>
            <a:ln w="9525" cap="flat">
              <a:noFill/>
              <a:prstDash val="solid"/>
              <a:miter/>
            </a:ln>
          </p:spPr>
          <p:txBody>
            <a:bodyPr rtlCol="0" anchor="ctr"/>
            <a:lstStyle/>
            <a:p>
              <a:endParaRPr lang="en-US" sz="1000"/>
            </a:p>
          </p:txBody>
        </p:sp>
        <p:sp>
          <p:nvSpPr>
            <p:cNvPr id="135" name="Freeform: Shape 64">
              <a:extLst>
                <a:ext uri="{FF2B5EF4-FFF2-40B4-BE49-F238E27FC236}">
                  <a16:creationId xmlns:a16="http://schemas.microsoft.com/office/drawing/2014/main" id="{07112F4B-CB13-3387-75BE-14A8CF4176FC}"/>
                </a:ext>
              </a:extLst>
            </p:cNvPr>
            <p:cNvSpPr/>
            <p:nvPr/>
          </p:nvSpPr>
          <p:spPr>
            <a:xfrm>
              <a:off x="5589541" y="7578037"/>
              <a:ext cx="464591" cy="271011"/>
            </a:xfrm>
            <a:custGeom>
              <a:avLst/>
              <a:gdLst>
                <a:gd name="connsiteX0" fmla="*/ 448889 w 464590"/>
                <a:gd name="connsiteY0" fmla="*/ 125972 h 271011"/>
                <a:gd name="connsiteX1" fmla="*/ 449083 w 464590"/>
                <a:gd name="connsiteY1" fmla="*/ 161785 h 271011"/>
                <a:gd name="connsiteX2" fmla="*/ 269634 w 464590"/>
                <a:gd name="connsiteY2" fmla="*/ 265931 h 271011"/>
                <a:gd name="connsiteX3" fmla="*/ 207882 w 464590"/>
                <a:gd name="connsiteY3" fmla="*/ 265931 h 271011"/>
                <a:gd name="connsiteX4" fmla="*/ 27660 w 464590"/>
                <a:gd name="connsiteY4" fmla="*/ 161979 h 271011"/>
                <a:gd name="connsiteX5" fmla="*/ 27080 w 464590"/>
                <a:gd name="connsiteY5" fmla="*/ 125972 h 271011"/>
                <a:gd name="connsiteX6" fmla="*/ 206528 w 464590"/>
                <a:gd name="connsiteY6" fmla="*/ 21827 h 271011"/>
                <a:gd name="connsiteX7" fmla="*/ 268473 w 464590"/>
                <a:gd name="connsiteY7" fmla="*/ 22020 h 271011"/>
                <a:gd name="connsiteX8" fmla="*/ 448889 w 464590"/>
                <a:gd name="connsiteY8" fmla="*/ 125972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889" y="125972"/>
                  </a:moveTo>
                  <a:cubicBezTo>
                    <a:pt x="466118" y="135845"/>
                    <a:pt x="466118" y="151719"/>
                    <a:pt x="449083" y="161785"/>
                  </a:cubicBezTo>
                  <a:lnTo>
                    <a:pt x="269634" y="265931"/>
                  </a:lnTo>
                  <a:cubicBezTo>
                    <a:pt x="252600" y="275803"/>
                    <a:pt x="225111" y="275803"/>
                    <a:pt x="207882" y="265931"/>
                  </a:cubicBezTo>
                  <a:lnTo>
                    <a:pt x="27660" y="161979"/>
                  </a:lnTo>
                  <a:cubicBezTo>
                    <a:pt x="10432" y="152106"/>
                    <a:pt x="10044" y="136039"/>
                    <a:pt x="27080" y="125972"/>
                  </a:cubicBezTo>
                  <a:lnTo>
                    <a:pt x="206528" y="21827"/>
                  </a:lnTo>
                  <a:cubicBezTo>
                    <a:pt x="223563" y="11954"/>
                    <a:pt x="251438" y="12148"/>
                    <a:pt x="268473" y="22020"/>
                  </a:cubicBezTo>
                  <a:lnTo>
                    <a:pt x="448889" y="125972"/>
                  </a:lnTo>
                  <a:close/>
                </a:path>
              </a:pathLst>
            </a:custGeom>
            <a:solidFill>
              <a:srgbClr val="616173"/>
            </a:solidFill>
            <a:ln w="9525" cap="flat">
              <a:noFill/>
              <a:prstDash val="solid"/>
              <a:miter/>
            </a:ln>
          </p:spPr>
          <p:txBody>
            <a:bodyPr rtlCol="0" anchor="ctr"/>
            <a:lstStyle/>
            <a:p>
              <a:endParaRPr lang="en-US" sz="1000"/>
            </a:p>
          </p:txBody>
        </p:sp>
        <p:sp>
          <p:nvSpPr>
            <p:cNvPr id="136" name="Freeform: Shape 65">
              <a:extLst>
                <a:ext uri="{FF2B5EF4-FFF2-40B4-BE49-F238E27FC236}">
                  <a16:creationId xmlns:a16="http://schemas.microsoft.com/office/drawing/2014/main" id="{20A8E397-D5D9-78B0-9E44-70F7235DFBAE}"/>
                </a:ext>
              </a:extLst>
            </p:cNvPr>
            <p:cNvSpPr/>
            <p:nvPr/>
          </p:nvSpPr>
          <p:spPr>
            <a:xfrm>
              <a:off x="5080621" y="7616851"/>
              <a:ext cx="464591" cy="271011"/>
            </a:xfrm>
            <a:custGeom>
              <a:avLst/>
              <a:gdLst>
                <a:gd name="connsiteX0" fmla="*/ 449663 w 464590"/>
                <a:gd name="connsiteY0" fmla="*/ 126263 h 271011"/>
                <a:gd name="connsiteX1" fmla="*/ 449470 w 464590"/>
                <a:gd name="connsiteY1" fmla="*/ 162074 h 271011"/>
                <a:gd name="connsiteX2" fmla="*/ 270022 w 464590"/>
                <a:gd name="connsiteY2" fmla="*/ 266220 h 271011"/>
                <a:gd name="connsiteX3" fmla="*/ 208270 w 464590"/>
                <a:gd name="connsiteY3" fmla="*/ 266220 h 271011"/>
                <a:gd name="connsiteX4" fmla="*/ 27660 w 464590"/>
                <a:gd name="connsiteY4" fmla="*/ 162074 h 271011"/>
                <a:gd name="connsiteX5" fmla="*/ 27079 w 464590"/>
                <a:gd name="connsiteY5" fmla="*/ 126069 h 271011"/>
                <a:gd name="connsiteX6" fmla="*/ 206528 w 464590"/>
                <a:gd name="connsiteY6" fmla="*/ 21923 h 271011"/>
                <a:gd name="connsiteX7" fmla="*/ 268860 w 464590"/>
                <a:gd name="connsiteY7" fmla="*/ 21923 h 271011"/>
                <a:gd name="connsiteX8" fmla="*/ 449663 w 464590"/>
                <a:gd name="connsiteY8" fmla="*/ 126263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663" y="126263"/>
                  </a:moveTo>
                  <a:cubicBezTo>
                    <a:pt x="466892" y="136135"/>
                    <a:pt x="466505" y="152202"/>
                    <a:pt x="449470" y="162074"/>
                  </a:cubicBezTo>
                  <a:lnTo>
                    <a:pt x="270022" y="266220"/>
                  </a:lnTo>
                  <a:cubicBezTo>
                    <a:pt x="252987" y="276093"/>
                    <a:pt x="225498" y="276093"/>
                    <a:pt x="208270" y="266220"/>
                  </a:cubicBezTo>
                  <a:lnTo>
                    <a:pt x="27660" y="162074"/>
                  </a:lnTo>
                  <a:cubicBezTo>
                    <a:pt x="10432" y="152202"/>
                    <a:pt x="10045" y="136135"/>
                    <a:pt x="27079" y="126069"/>
                  </a:cubicBezTo>
                  <a:lnTo>
                    <a:pt x="206528" y="21923"/>
                  </a:lnTo>
                  <a:cubicBezTo>
                    <a:pt x="223563" y="12050"/>
                    <a:pt x="251632" y="12050"/>
                    <a:pt x="268860" y="21923"/>
                  </a:cubicBezTo>
                  <a:lnTo>
                    <a:pt x="449663" y="126263"/>
                  </a:lnTo>
                  <a:close/>
                </a:path>
              </a:pathLst>
            </a:custGeom>
            <a:solidFill>
              <a:srgbClr val="616173"/>
            </a:solidFill>
            <a:ln w="9525" cap="flat">
              <a:noFill/>
              <a:prstDash val="solid"/>
              <a:miter/>
            </a:ln>
          </p:spPr>
          <p:txBody>
            <a:bodyPr rtlCol="0" anchor="ctr"/>
            <a:lstStyle/>
            <a:p>
              <a:endParaRPr lang="en-US" sz="1000"/>
            </a:p>
          </p:txBody>
        </p:sp>
        <p:sp>
          <p:nvSpPr>
            <p:cNvPr id="137" name="Freeform: Shape 66">
              <a:extLst>
                <a:ext uri="{FF2B5EF4-FFF2-40B4-BE49-F238E27FC236}">
                  <a16:creationId xmlns:a16="http://schemas.microsoft.com/office/drawing/2014/main" id="{DD4E8736-CE32-F1C0-FA2B-6621C54DC25B}"/>
                </a:ext>
              </a:extLst>
            </p:cNvPr>
            <p:cNvSpPr/>
            <p:nvPr/>
          </p:nvSpPr>
          <p:spPr>
            <a:xfrm>
              <a:off x="4674687" y="7705704"/>
              <a:ext cx="464591" cy="271011"/>
            </a:xfrm>
            <a:custGeom>
              <a:avLst/>
              <a:gdLst>
                <a:gd name="connsiteX0" fmla="*/ 449080 w 464590"/>
                <a:gd name="connsiteY0" fmla="*/ 126068 h 271011"/>
                <a:gd name="connsiteX1" fmla="*/ 449274 w 464590"/>
                <a:gd name="connsiteY1" fmla="*/ 161881 h 271011"/>
                <a:gd name="connsiteX2" fmla="*/ 269826 w 464590"/>
                <a:gd name="connsiteY2" fmla="*/ 266027 h 271011"/>
                <a:gd name="connsiteX3" fmla="*/ 208074 w 464590"/>
                <a:gd name="connsiteY3" fmla="*/ 266027 h 271011"/>
                <a:gd name="connsiteX4" fmla="*/ 27464 w 464590"/>
                <a:gd name="connsiteY4" fmla="*/ 161881 h 271011"/>
                <a:gd name="connsiteX5" fmla="*/ 27271 w 464590"/>
                <a:gd name="connsiteY5" fmla="*/ 126068 h 271011"/>
                <a:gd name="connsiteX6" fmla="*/ 206719 w 464590"/>
                <a:gd name="connsiteY6" fmla="*/ 21923 h 271011"/>
                <a:gd name="connsiteX7" fmla="*/ 268471 w 464590"/>
                <a:gd name="connsiteY7" fmla="*/ 21923 h 271011"/>
                <a:gd name="connsiteX8" fmla="*/ 449080 w 464590"/>
                <a:gd name="connsiteY8" fmla="*/ 126068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080" y="126068"/>
                  </a:moveTo>
                  <a:cubicBezTo>
                    <a:pt x="466309" y="135941"/>
                    <a:pt x="466309" y="151815"/>
                    <a:pt x="449274" y="161881"/>
                  </a:cubicBezTo>
                  <a:lnTo>
                    <a:pt x="269826" y="266027"/>
                  </a:lnTo>
                  <a:cubicBezTo>
                    <a:pt x="252791" y="275899"/>
                    <a:pt x="225302" y="275899"/>
                    <a:pt x="208074" y="266027"/>
                  </a:cubicBezTo>
                  <a:lnTo>
                    <a:pt x="27464" y="161881"/>
                  </a:lnTo>
                  <a:cubicBezTo>
                    <a:pt x="10236" y="152008"/>
                    <a:pt x="10236" y="136134"/>
                    <a:pt x="27271" y="126068"/>
                  </a:cubicBezTo>
                  <a:lnTo>
                    <a:pt x="206719" y="21923"/>
                  </a:lnTo>
                  <a:cubicBezTo>
                    <a:pt x="223754" y="12050"/>
                    <a:pt x="251242" y="12050"/>
                    <a:pt x="268471" y="21923"/>
                  </a:cubicBezTo>
                  <a:lnTo>
                    <a:pt x="449080" y="126068"/>
                  </a:lnTo>
                  <a:close/>
                </a:path>
              </a:pathLst>
            </a:custGeom>
            <a:solidFill>
              <a:srgbClr val="616173"/>
            </a:solidFill>
            <a:ln w="9525" cap="flat">
              <a:noFill/>
              <a:prstDash val="solid"/>
              <a:miter/>
            </a:ln>
          </p:spPr>
          <p:txBody>
            <a:bodyPr rtlCol="0" anchor="ctr"/>
            <a:lstStyle/>
            <a:p>
              <a:endParaRPr lang="en-US" sz="1000"/>
            </a:p>
          </p:txBody>
        </p:sp>
        <p:sp>
          <p:nvSpPr>
            <p:cNvPr id="138" name="Freeform: Shape 67">
              <a:extLst>
                <a:ext uri="{FF2B5EF4-FFF2-40B4-BE49-F238E27FC236}">
                  <a16:creationId xmlns:a16="http://schemas.microsoft.com/office/drawing/2014/main" id="{DEDE46CE-0D11-A89E-1C12-37725A5503EB}"/>
                </a:ext>
              </a:extLst>
            </p:cNvPr>
            <p:cNvSpPr/>
            <p:nvPr/>
          </p:nvSpPr>
          <p:spPr>
            <a:xfrm>
              <a:off x="5366925" y="7781974"/>
              <a:ext cx="464591" cy="271011"/>
            </a:xfrm>
            <a:custGeom>
              <a:avLst/>
              <a:gdLst>
                <a:gd name="connsiteX0" fmla="*/ 449276 w 464590"/>
                <a:gd name="connsiteY0" fmla="*/ 126069 h 271011"/>
                <a:gd name="connsiteX1" fmla="*/ 449083 w 464590"/>
                <a:gd name="connsiteY1" fmla="*/ 161881 h 271011"/>
                <a:gd name="connsiteX2" fmla="*/ 269635 w 464590"/>
                <a:gd name="connsiteY2" fmla="*/ 266027 h 271011"/>
                <a:gd name="connsiteX3" fmla="*/ 207883 w 464590"/>
                <a:gd name="connsiteY3" fmla="*/ 266027 h 271011"/>
                <a:gd name="connsiteX4" fmla="*/ 27660 w 464590"/>
                <a:gd name="connsiteY4" fmla="*/ 162074 h 271011"/>
                <a:gd name="connsiteX5" fmla="*/ 27080 w 464590"/>
                <a:gd name="connsiteY5" fmla="*/ 126069 h 271011"/>
                <a:gd name="connsiteX6" fmla="*/ 206527 w 464590"/>
                <a:gd name="connsiteY6" fmla="*/ 21923 h 271011"/>
                <a:gd name="connsiteX7" fmla="*/ 268860 w 464590"/>
                <a:gd name="connsiteY7" fmla="*/ 21923 h 271011"/>
                <a:gd name="connsiteX8" fmla="*/ 449276 w 464590"/>
                <a:gd name="connsiteY8" fmla="*/ 126069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276" y="126069"/>
                  </a:moveTo>
                  <a:cubicBezTo>
                    <a:pt x="466505" y="135942"/>
                    <a:pt x="466118" y="152008"/>
                    <a:pt x="449083" y="161881"/>
                  </a:cubicBezTo>
                  <a:lnTo>
                    <a:pt x="269635" y="266027"/>
                  </a:lnTo>
                  <a:cubicBezTo>
                    <a:pt x="252600" y="275899"/>
                    <a:pt x="225111" y="275899"/>
                    <a:pt x="207883" y="266027"/>
                  </a:cubicBezTo>
                  <a:lnTo>
                    <a:pt x="27660" y="162074"/>
                  </a:lnTo>
                  <a:cubicBezTo>
                    <a:pt x="10432" y="152202"/>
                    <a:pt x="10044" y="136135"/>
                    <a:pt x="27080" y="126069"/>
                  </a:cubicBezTo>
                  <a:lnTo>
                    <a:pt x="206527" y="21923"/>
                  </a:lnTo>
                  <a:cubicBezTo>
                    <a:pt x="223563" y="12050"/>
                    <a:pt x="251632" y="12050"/>
                    <a:pt x="268860" y="21923"/>
                  </a:cubicBezTo>
                  <a:lnTo>
                    <a:pt x="449276" y="126069"/>
                  </a:lnTo>
                  <a:close/>
                </a:path>
              </a:pathLst>
            </a:custGeom>
            <a:solidFill>
              <a:srgbClr val="616173"/>
            </a:solidFill>
            <a:ln w="9525" cap="flat">
              <a:noFill/>
              <a:prstDash val="solid"/>
              <a:miter/>
            </a:ln>
          </p:spPr>
          <p:txBody>
            <a:bodyPr rtlCol="0" anchor="ctr"/>
            <a:lstStyle/>
            <a:p>
              <a:endParaRPr lang="en-US" sz="1000"/>
            </a:p>
          </p:txBody>
        </p:sp>
        <p:sp>
          <p:nvSpPr>
            <p:cNvPr id="139" name="Freeform: Shape 68">
              <a:extLst>
                <a:ext uri="{FF2B5EF4-FFF2-40B4-BE49-F238E27FC236}">
                  <a16:creationId xmlns:a16="http://schemas.microsoft.com/office/drawing/2014/main" id="{83369A78-5C72-CDB1-DAA8-2DE7B3EFFA93}"/>
                </a:ext>
              </a:extLst>
            </p:cNvPr>
            <p:cNvSpPr/>
            <p:nvPr/>
          </p:nvSpPr>
          <p:spPr>
            <a:xfrm>
              <a:off x="4960991" y="7870827"/>
              <a:ext cx="464591" cy="271011"/>
            </a:xfrm>
            <a:custGeom>
              <a:avLst/>
              <a:gdLst>
                <a:gd name="connsiteX0" fmla="*/ 448500 w 464590"/>
                <a:gd name="connsiteY0" fmla="*/ 125875 h 271011"/>
                <a:gd name="connsiteX1" fmla="*/ 449080 w 464590"/>
                <a:gd name="connsiteY1" fmla="*/ 161881 h 271011"/>
                <a:gd name="connsiteX2" fmla="*/ 269632 w 464590"/>
                <a:gd name="connsiteY2" fmla="*/ 266027 h 271011"/>
                <a:gd name="connsiteX3" fmla="*/ 207687 w 464590"/>
                <a:gd name="connsiteY3" fmla="*/ 265833 h 271011"/>
                <a:gd name="connsiteX4" fmla="*/ 27464 w 464590"/>
                <a:gd name="connsiteY4" fmla="*/ 161881 h 271011"/>
                <a:gd name="connsiteX5" fmla="*/ 27271 w 464590"/>
                <a:gd name="connsiteY5" fmla="*/ 126068 h 271011"/>
                <a:gd name="connsiteX6" fmla="*/ 206719 w 464590"/>
                <a:gd name="connsiteY6" fmla="*/ 21923 h 271011"/>
                <a:gd name="connsiteX7" fmla="*/ 268471 w 464590"/>
                <a:gd name="connsiteY7" fmla="*/ 21923 h 271011"/>
                <a:gd name="connsiteX8" fmla="*/ 448500 w 464590"/>
                <a:gd name="connsiteY8" fmla="*/ 125875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500" y="125875"/>
                  </a:moveTo>
                  <a:cubicBezTo>
                    <a:pt x="465728" y="135747"/>
                    <a:pt x="466115" y="151815"/>
                    <a:pt x="449080" y="161881"/>
                  </a:cubicBezTo>
                  <a:lnTo>
                    <a:pt x="269632" y="266027"/>
                  </a:lnTo>
                  <a:cubicBezTo>
                    <a:pt x="252597" y="275899"/>
                    <a:pt x="224722" y="275706"/>
                    <a:pt x="207687" y="265833"/>
                  </a:cubicBezTo>
                  <a:lnTo>
                    <a:pt x="27464" y="161881"/>
                  </a:lnTo>
                  <a:cubicBezTo>
                    <a:pt x="10236" y="152008"/>
                    <a:pt x="10236" y="136134"/>
                    <a:pt x="27271" y="126068"/>
                  </a:cubicBezTo>
                  <a:lnTo>
                    <a:pt x="206719" y="21923"/>
                  </a:lnTo>
                  <a:cubicBezTo>
                    <a:pt x="223754" y="12050"/>
                    <a:pt x="251242" y="12050"/>
                    <a:pt x="268471" y="21923"/>
                  </a:cubicBezTo>
                  <a:lnTo>
                    <a:pt x="448500" y="125875"/>
                  </a:lnTo>
                  <a:close/>
                </a:path>
              </a:pathLst>
            </a:custGeom>
            <a:solidFill>
              <a:srgbClr val="616173"/>
            </a:solidFill>
            <a:ln w="9525" cap="flat">
              <a:noFill/>
              <a:prstDash val="solid"/>
              <a:miter/>
            </a:ln>
          </p:spPr>
          <p:txBody>
            <a:bodyPr rtlCol="0" anchor="ctr"/>
            <a:lstStyle/>
            <a:p>
              <a:endParaRPr lang="en-US" sz="1000"/>
            </a:p>
          </p:txBody>
        </p:sp>
        <p:sp>
          <p:nvSpPr>
            <p:cNvPr id="140" name="Freeform: Shape 69">
              <a:extLst>
                <a:ext uri="{FF2B5EF4-FFF2-40B4-BE49-F238E27FC236}">
                  <a16:creationId xmlns:a16="http://schemas.microsoft.com/office/drawing/2014/main" id="{8CBC352D-9F5C-C1B2-6BB9-C69C6F276B7C}"/>
                </a:ext>
              </a:extLst>
            </p:cNvPr>
            <p:cNvSpPr/>
            <p:nvPr/>
          </p:nvSpPr>
          <p:spPr>
            <a:xfrm>
              <a:off x="3539535" y="7413202"/>
              <a:ext cx="1529278" cy="890465"/>
            </a:xfrm>
            <a:custGeom>
              <a:avLst/>
              <a:gdLst>
                <a:gd name="connsiteX0" fmla="*/ 1519190 w 1529277"/>
                <a:gd name="connsiteY0" fmla="*/ 731588 h 890465"/>
                <a:gd name="connsiteX1" fmla="*/ 1520158 w 1529277"/>
                <a:gd name="connsiteY1" fmla="*/ 767207 h 890465"/>
                <a:gd name="connsiteX2" fmla="*/ 1318061 w 1529277"/>
                <a:gd name="connsiteY2" fmla="*/ 884710 h 890465"/>
                <a:gd name="connsiteX3" fmla="*/ 1256116 w 1529277"/>
                <a:gd name="connsiteY3" fmla="*/ 884516 h 890465"/>
                <a:gd name="connsiteX4" fmla="*/ 27660 w 1529277"/>
                <a:gd name="connsiteY4" fmla="*/ 175241 h 890465"/>
                <a:gd name="connsiteX5" fmla="*/ 27079 w 1529277"/>
                <a:gd name="connsiteY5" fmla="*/ 139235 h 890465"/>
                <a:gd name="connsiteX6" fmla="*/ 229176 w 1529277"/>
                <a:gd name="connsiteY6" fmla="*/ 21732 h 890465"/>
                <a:gd name="connsiteX7" fmla="*/ 290928 w 1529277"/>
                <a:gd name="connsiteY7" fmla="*/ 22119 h 890465"/>
                <a:gd name="connsiteX8" fmla="*/ 1519190 w 1529277"/>
                <a:gd name="connsiteY8" fmla="*/ 731588 h 89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9277" h="890465">
                  <a:moveTo>
                    <a:pt x="1519190" y="731588"/>
                  </a:moveTo>
                  <a:cubicBezTo>
                    <a:pt x="1536612" y="741654"/>
                    <a:pt x="1537193" y="757334"/>
                    <a:pt x="1520158" y="767207"/>
                  </a:cubicBezTo>
                  <a:lnTo>
                    <a:pt x="1318061" y="884710"/>
                  </a:lnTo>
                  <a:cubicBezTo>
                    <a:pt x="1301026" y="894582"/>
                    <a:pt x="1273538" y="894582"/>
                    <a:pt x="1256116" y="884516"/>
                  </a:cubicBezTo>
                  <a:lnTo>
                    <a:pt x="27660" y="175241"/>
                  </a:lnTo>
                  <a:cubicBezTo>
                    <a:pt x="10432" y="165368"/>
                    <a:pt x="10045" y="149301"/>
                    <a:pt x="27079" y="139235"/>
                  </a:cubicBezTo>
                  <a:lnTo>
                    <a:pt x="229176" y="21732"/>
                  </a:lnTo>
                  <a:cubicBezTo>
                    <a:pt x="246212" y="11859"/>
                    <a:pt x="273700" y="12247"/>
                    <a:pt x="290928" y="22119"/>
                  </a:cubicBezTo>
                  <a:lnTo>
                    <a:pt x="1519190" y="731588"/>
                  </a:lnTo>
                  <a:close/>
                </a:path>
              </a:pathLst>
            </a:custGeom>
            <a:solidFill>
              <a:srgbClr val="616173"/>
            </a:solidFill>
            <a:ln w="9525" cap="flat">
              <a:noFill/>
              <a:prstDash val="solid"/>
              <a:miter/>
            </a:ln>
          </p:spPr>
          <p:txBody>
            <a:bodyPr rtlCol="0" anchor="ctr"/>
            <a:lstStyle/>
            <a:p>
              <a:endParaRPr lang="en-US" sz="1000"/>
            </a:p>
          </p:txBody>
        </p:sp>
        <p:sp>
          <p:nvSpPr>
            <p:cNvPr id="141" name="Freeform: Shape 70">
              <a:extLst>
                <a:ext uri="{FF2B5EF4-FFF2-40B4-BE49-F238E27FC236}">
                  <a16:creationId xmlns:a16="http://schemas.microsoft.com/office/drawing/2014/main" id="{0EF262BF-4A74-1DD8-DA8A-E927F52781C5}"/>
                </a:ext>
              </a:extLst>
            </p:cNvPr>
            <p:cNvSpPr/>
            <p:nvPr/>
          </p:nvSpPr>
          <p:spPr>
            <a:xfrm>
              <a:off x="5537275" y="6929546"/>
              <a:ext cx="367801" cy="232295"/>
            </a:xfrm>
            <a:custGeom>
              <a:avLst/>
              <a:gdLst>
                <a:gd name="connsiteX0" fmla="*/ 353454 w 367800"/>
                <a:gd name="connsiteY0" fmla="*/ 126166 h 232295"/>
                <a:gd name="connsiteX1" fmla="*/ 354035 w 367800"/>
                <a:gd name="connsiteY1" fmla="*/ 161979 h 232295"/>
                <a:gd name="connsiteX2" fmla="*/ 269828 w 367800"/>
                <a:gd name="connsiteY2" fmla="*/ 210954 h 232295"/>
                <a:gd name="connsiteX3" fmla="*/ 207883 w 367800"/>
                <a:gd name="connsiteY3" fmla="*/ 210760 h 232295"/>
                <a:gd name="connsiteX4" fmla="*/ 27660 w 367800"/>
                <a:gd name="connsiteY4" fmla="*/ 106808 h 232295"/>
                <a:gd name="connsiteX5" fmla="*/ 27080 w 367800"/>
                <a:gd name="connsiteY5" fmla="*/ 70802 h 232295"/>
                <a:gd name="connsiteX6" fmla="*/ 111286 w 367800"/>
                <a:gd name="connsiteY6" fmla="*/ 21827 h 232295"/>
                <a:gd name="connsiteX7" fmla="*/ 173232 w 367800"/>
                <a:gd name="connsiteY7" fmla="*/ 22020 h 232295"/>
                <a:gd name="connsiteX8" fmla="*/ 353454 w 367800"/>
                <a:gd name="connsiteY8" fmla="*/ 126166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454" y="126166"/>
                  </a:moveTo>
                  <a:cubicBezTo>
                    <a:pt x="370683" y="136039"/>
                    <a:pt x="371070" y="152106"/>
                    <a:pt x="354035" y="161979"/>
                  </a:cubicBezTo>
                  <a:lnTo>
                    <a:pt x="269828" y="210954"/>
                  </a:lnTo>
                  <a:cubicBezTo>
                    <a:pt x="252793" y="220826"/>
                    <a:pt x="224918" y="220633"/>
                    <a:pt x="207883" y="210760"/>
                  </a:cubicBezTo>
                  <a:lnTo>
                    <a:pt x="27660" y="106808"/>
                  </a:lnTo>
                  <a:cubicBezTo>
                    <a:pt x="10432" y="96936"/>
                    <a:pt x="10044" y="80869"/>
                    <a:pt x="27080" y="70802"/>
                  </a:cubicBezTo>
                  <a:lnTo>
                    <a:pt x="111286" y="21827"/>
                  </a:lnTo>
                  <a:cubicBezTo>
                    <a:pt x="128322" y="11954"/>
                    <a:pt x="156197" y="12148"/>
                    <a:pt x="173232" y="22020"/>
                  </a:cubicBezTo>
                  <a:lnTo>
                    <a:pt x="353454" y="126166"/>
                  </a:lnTo>
                  <a:close/>
                </a:path>
              </a:pathLst>
            </a:custGeom>
            <a:solidFill>
              <a:srgbClr val="616173"/>
            </a:solidFill>
            <a:ln w="9525" cap="flat">
              <a:noFill/>
              <a:prstDash val="solid"/>
              <a:miter/>
            </a:ln>
          </p:spPr>
          <p:txBody>
            <a:bodyPr rtlCol="0" anchor="ctr"/>
            <a:lstStyle/>
            <a:p>
              <a:endParaRPr lang="en-US" sz="1000"/>
            </a:p>
          </p:txBody>
        </p:sp>
        <p:sp>
          <p:nvSpPr>
            <p:cNvPr id="142" name="Freeform: Shape 71">
              <a:extLst>
                <a:ext uri="{FF2B5EF4-FFF2-40B4-BE49-F238E27FC236}">
                  <a16:creationId xmlns:a16="http://schemas.microsoft.com/office/drawing/2014/main" id="{220D7038-AE73-23C8-23E8-0F350FFED727}"/>
                </a:ext>
              </a:extLst>
            </p:cNvPr>
            <p:cNvSpPr/>
            <p:nvPr/>
          </p:nvSpPr>
          <p:spPr>
            <a:xfrm>
              <a:off x="5238971" y="6757552"/>
              <a:ext cx="367801" cy="232295"/>
            </a:xfrm>
            <a:custGeom>
              <a:avLst/>
              <a:gdLst>
                <a:gd name="connsiteX0" fmla="*/ 353839 w 367800"/>
                <a:gd name="connsiteY0" fmla="*/ 126262 h 232295"/>
                <a:gd name="connsiteX1" fmla="*/ 354033 w 367800"/>
                <a:gd name="connsiteY1" fmla="*/ 161881 h 232295"/>
                <a:gd name="connsiteX2" fmla="*/ 269826 w 367800"/>
                <a:gd name="connsiteY2" fmla="*/ 210856 h 232295"/>
                <a:gd name="connsiteX3" fmla="*/ 208074 w 367800"/>
                <a:gd name="connsiteY3" fmla="*/ 210856 h 232295"/>
                <a:gd name="connsiteX4" fmla="*/ 27464 w 367800"/>
                <a:gd name="connsiteY4" fmla="*/ 106710 h 232295"/>
                <a:gd name="connsiteX5" fmla="*/ 27271 w 367800"/>
                <a:gd name="connsiteY5" fmla="*/ 70899 h 232295"/>
                <a:gd name="connsiteX6" fmla="*/ 111478 w 367800"/>
                <a:gd name="connsiteY6" fmla="*/ 21923 h 232295"/>
                <a:gd name="connsiteX7" fmla="*/ 173036 w 367800"/>
                <a:gd name="connsiteY7" fmla="*/ 21923 h 232295"/>
                <a:gd name="connsiteX8" fmla="*/ 353839 w 367800"/>
                <a:gd name="connsiteY8" fmla="*/ 126262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839" y="126262"/>
                  </a:moveTo>
                  <a:cubicBezTo>
                    <a:pt x="371068" y="136135"/>
                    <a:pt x="371068" y="152008"/>
                    <a:pt x="354033" y="161881"/>
                  </a:cubicBezTo>
                  <a:lnTo>
                    <a:pt x="269826" y="210856"/>
                  </a:lnTo>
                  <a:cubicBezTo>
                    <a:pt x="252791" y="220729"/>
                    <a:pt x="225302" y="220729"/>
                    <a:pt x="208074" y="210856"/>
                  </a:cubicBezTo>
                  <a:lnTo>
                    <a:pt x="27464" y="106710"/>
                  </a:lnTo>
                  <a:cubicBezTo>
                    <a:pt x="10236" y="96838"/>
                    <a:pt x="10236" y="80965"/>
                    <a:pt x="27271" y="70899"/>
                  </a:cubicBezTo>
                  <a:lnTo>
                    <a:pt x="111478" y="21923"/>
                  </a:lnTo>
                  <a:cubicBezTo>
                    <a:pt x="128513" y="12050"/>
                    <a:pt x="156001" y="12050"/>
                    <a:pt x="173036" y="21923"/>
                  </a:cubicBezTo>
                  <a:lnTo>
                    <a:pt x="353839" y="126262"/>
                  </a:lnTo>
                  <a:close/>
                </a:path>
              </a:pathLst>
            </a:custGeom>
            <a:solidFill>
              <a:srgbClr val="616173"/>
            </a:solidFill>
            <a:ln w="9525" cap="flat">
              <a:noFill/>
              <a:prstDash val="solid"/>
              <a:miter/>
            </a:ln>
          </p:spPr>
          <p:txBody>
            <a:bodyPr rtlCol="0" anchor="ctr"/>
            <a:lstStyle/>
            <a:p>
              <a:endParaRPr lang="en-US" sz="1000"/>
            </a:p>
          </p:txBody>
        </p:sp>
        <p:sp>
          <p:nvSpPr>
            <p:cNvPr id="143" name="Freeform: Shape 72">
              <a:extLst>
                <a:ext uri="{FF2B5EF4-FFF2-40B4-BE49-F238E27FC236}">
                  <a16:creationId xmlns:a16="http://schemas.microsoft.com/office/drawing/2014/main" id="{8CBBA983-3218-4C21-7900-0A63BA4784C1}"/>
                </a:ext>
              </a:extLst>
            </p:cNvPr>
            <p:cNvSpPr/>
            <p:nvPr/>
          </p:nvSpPr>
          <p:spPr>
            <a:xfrm>
              <a:off x="4941246" y="6585460"/>
              <a:ext cx="367801" cy="232295"/>
            </a:xfrm>
            <a:custGeom>
              <a:avLst/>
              <a:gdLst>
                <a:gd name="connsiteX0" fmla="*/ 353839 w 367800"/>
                <a:gd name="connsiteY0" fmla="*/ 126262 h 232295"/>
                <a:gd name="connsiteX1" fmla="*/ 354033 w 367800"/>
                <a:gd name="connsiteY1" fmla="*/ 161881 h 232295"/>
                <a:gd name="connsiteX2" fmla="*/ 269826 w 367800"/>
                <a:gd name="connsiteY2" fmla="*/ 210857 h 232295"/>
                <a:gd name="connsiteX3" fmla="*/ 208074 w 367800"/>
                <a:gd name="connsiteY3" fmla="*/ 210857 h 232295"/>
                <a:gd name="connsiteX4" fmla="*/ 27464 w 367800"/>
                <a:gd name="connsiteY4" fmla="*/ 106711 h 232295"/>
                <a:gd name="connsiteX5" fmla="*/ 27270 w 367800"/>
                <a:gd name="connsiteY5" fmla="*/ 70898 h 232295"/>
                <a:gd name="connsiteX6" fmla="*/ 111478 w 367800"/>
                <a:gd name="connsiteY6" fmla="*/ 21923 h 232295"/>
                <a:gd name="connsiteX7" fmla="*/ 173036 w 367800"/>
                <a:gd name="connsiteY7" fmla="*/ 21923 h 232295"/>
                <a:gd name="connsiteX8" fmla="*/ 353839 w 367800"/>
                <a:gd name="connsiteY8" fmla="*/ 126262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839" y="126262"/>
                  </a:moveTo>
                  <a:cubicBezTo>
                    <a:pt x="371068" y="136135"/>
                    <a:pt x="371068" y="152008"/>
                    <a:pt x="354033" y="161881"/>
                  </a:cubicBezTo>
                  <a:lnTo>
                    <a:pt x="269826" y="210857"/>
                  </a:lnTo>
                  <a:cubicBezTo>
                    <a:pt x="252791" y="220729"/>
                    <a:pt x="225302" y="220729"/>
                    <a:pt x="208074" y="210857"/>
                  </a:cubicBezTo>
                  <a:lnTo>
                    <a:pt x="27464" y="106711"/>
                  </a:lnTo>
                  <a:cubicBezTo>
                    <a:pt x="10236" y="96838"/>
                    <a:pt x="10236" y="80965"/>
                    <a:pt x="27270" y="70898"/>
                  </a:cubicBezTo>
                  <a:lnTo>
                    <a:pt x="111478" y="21923"/>
                  </a:lnTo>
                  <a:cubicBezTo>
                    <a:pt x="128513" y="12050"/>
                    <a:pt x="156001" y="12050"/>
                    <a:pt x="173036" y="21923"/>
                  </a:cubicBezTo>
                  <a:lnTo>
                    <a:pt x="353839" y="126262"/>
                  </a:lnTo>
                  <a:close/>
                </a:path>
              </a:pathLst>
            </a:custGeom>
            <a:solidFill>
              <a:srgbClr val="616173"/>
            </a:solidFill>
            <a:ln w="9525" cap="flat">
              <a:noFill/>
              <a:prstDash val="solid"/>
              <a:miter/>
            </a:ln>
          </p:spPr>
          <p:txBody>
            <a:bodyPr rtlCol="0" anchor="ctr"/>
            <a:lstStyle/>
            <a:p>
              <a:endParaRPr lang="en-US" sz="1000"/>
            </a:p>
          </p:txBody>
        </p:sp>
        <p:sp>
          <p:nvSpPr>
            <p:cNvPr id="144" name="Freeform: Shape 73">
              <a:extLst>
                <a:ext uri="{FF2B5EF4-FFF2-40B4-BE49-F238E27FC236}">
                  <a16:creationId xmlns:a16="http://schemas.microsoft.com/office/drawing/2014/main" id="{F9065CEF-86A3-3C23-5552-AAC4FA5C26EC}"/>
                </a:ext>
              </a:extLst>
            </p:cNvPr>
            <p:cNvSpPr/>
            <p:nvPr/>
          </p:nvSpPr>
          <p:spPr>
            <a:xfrm>
              <a:off x="4326242" y="6516061"/>
              <a:ext cx="464591" cy="271011"/>
            </a:xfrm>
            <a:custGeom>
              <a:avLst/>
              <a:gdLst>
                <a:gd name="connsiteX0" fmla="*/ 448695 w 464590"/>
                <a:gd name="connsiteY0" fmla="*/ 125973 h 271011"/>
                <a:gd name="connsiteX1" fmla="*/ 449277 w 464590"/>
                <a:gd name="connsiteY1" fmla="*/ 161978 h 271011"/>
                <a:gd name="connsiteX2" fmla="*/ 269828 w 464590"/>
                <a:gd name="connsiteY2" fmla="*/ 266124 h 271011"/>
                <a:gd name="connsiteX3" fmla="*/ 207883 w 464590"/>
                <a:gd name="connsiteY3" fmla="*/ 265930 h 271011"/>
                <a:gd name="connsiteX4" fmla="*/ 27660 w 464590"/>
                <a:gd name="connsiteY4" fmla="*/ 161978 h 271011"/>
                <a:gd name="connsiteX5" fmla="*/ 27079 w 464590"/>
                <a:gd name="connsiteY5" fmla="*/ 125973 h 271011"/>
                <a:gd name="connsiteX6" fmla="*/ 206528 w 464590"/>
                <a:gd name="connsiteY6" fmla="*/ 21827 h 271011"/>
                <a:gd name="connsiteX7" fmla="*/ 268473 w 464590"/>
                <a:gd name="connsiteY7" fmla="*/ 22020 h 271011"/>
                <a:gd name="connsiteX8" fmla="*/ 448695 w 464590"/>
                <a:gd name="connsiteY8" fmla="*/ 125973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695" y="125973"/>
                  </a:moveTo>
                  <a:cubicBezTo>
                    <a:pt x="465924" y="135845"/>
                    <a:pt x="466311" y="151912"/>
                    <a:pt x="449277" y="161978"/>
                  </a:cubicBezTo>
                  <a:lnTo>
                    <a:pt x="269828" y="266124"/>
                  </a:lnTo>
                  <a:cubicBezTo>
                    <a:pt x="252793" y="275997"/>
                    <a:pt x="224918" y="275803"/>
                    <a:pt x="207883" y="265930"/>
                  </a:cubicBezTo>
                  <a:lnTo>
                    <a:pt x="27660" y="161978"/>
                  </a:lnTo>
                  <a:cubicBezTo>
                    <a:pt x="10432" y="152106"/>
                    <a:pt x="10045" y="136039"/>
                    <a:pt x="27079" y="125973"/>
                  </a:cubicBezTo>
                  <a:lnTo>
                    <a:pt x="206528" y="21827"/>
                  </a:lnTo>
                  <a:cubicBezTo>
                    <a:pt x="223563" y="11954"/>
                    <a:pt x="251438" y="12148"/>
                    <a:pt x="268473" y="22020"/>
                  </a:cubicBezTo>
                  <a:lnTo>
                    <a:pt x="448695" y="125973"/>
                  </a:lnTo>
                  <a:close/>
                </a:path>
              </a:pathLst>
            </a:custGeom>
            <a:solidFill>
              <a:srgbClr val="616173"/>
            </a:solidFill>
            <a:ln w="9525" cap="flat">
              <a:noFill/>
              <a:prstDash val="solid"/>
              <a:miter/>
            </a:ln>
          </p:spPr>
          <p:txBody>
            <a:bodyPr rtlCol="0" anchor="ctr"/>
            <a:lstStyle/>
            <a:p>
              <a:endParaRPr lang="en-US" sz="1000"/>
            </a:p>
          </p:txBody>
        </p:sp>
        <p:sp>
          <p:nvSpPr>
            <p:cNvPr id="145" name="Freeform: Shape 74">
              <a:extLst>
                <a:ext uri="{FF2B5EF4-FFF2-40B4-BE49-F238E27FC236}">
                  <a16:creationId xmlns:a16="http://schemas.microsoft.com/office/drawing/2014/main" id="{3446F1C2-FF02-1370-978C-68CFCF075ACA}"/>
                </a:ext>
              </a:extLst>
            </p:cNvPr>
            <p:cNvSpPr/>
            <p:nvPr/>
          </p:nvSpPr>
          <p:spPr>
            <a:xfrm>
              <a:off x="4612161" y="6681281"/>
              <a:ext cx="464591" cy="271011"/>
            </a:xfrm>
            <a:custGeom>
              <a:avLst/>
              <a:gdLst>
                <a:gd name="connsiteX0" fmla="*/ 448887 w 464590"/>
                <a:gd name="connsiteY0" fmla="*/ 126069 h 271011"/>
                <a:gd name="connsiteX1" fmla="*/ 449468 w 464590"/>
                <a:gd name="connsiteY1" fmla="*/ 162074 h 271011"/>
                <a:gd name="connsiteX2" fmla="*/ 270019 w 464590"/>
                <a:gd name="connsiteY2" fmla="*/ 266220 h 271011"/>
                <a:gd name="connsiteX3" fmla="*/ 208074 w 464590"/>
                <a:gd name="connsiteY3" fmla="*/ 266026 h 271011"/>
                <a:gd name="connsiteX4" fmla="*/ 27464 w 464590"/>
                <a:gd name="connsiteY4" fmla="*/ 161881 h 271011"/>
                <a:gd name="connsiteX5" fmla="*/ 27270 w 464590"/>
                <a:gd name="connsiteY5" fmla="*/ 126069 h 271011"/>
                <a:gd name="connsiteX6" fmla="*/ 206719 w 464590"/>
                <a:gd name="connsiteY6" fmla="*/ 21923 h 271011"/>
                <a:gd name="connsiteX7" fmla="*/ 268471 w 464590"/>
                <a:gd name="connsiteY7" fmla="*/ 21923 h 271011"/>
                <a:gd name="connsiteX8" fmla="*/ 448887 w 464590"/>
                <a:gd name="connsiteY8" fmla="*/ 126069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887" y="126069"/>
                  </a:moveTo>
                  <a:cubicBezTo>
                    <a:pt x="466115" y="135941"/>
                    <a:pt x="466502" y="152008"/>
                    <a:pt x="449468" y="162074"/>
                  </a:cubicBezTo>
                  <a:lnTo>
                    <a:pt x="270019" y="266220"/>
                  </a:lnTo>
                  <a:cubicBezTo>
                    <a:pt x="252984" y="276093"/>
                    <a:pt x="225109" y="275899"/>
                    <a:pt x="208074" y="266026"/>
                  </a:cubicBezTo>
                  <a:lnTo>
                    <a:pt x="27464" y="161881"/>
                  </a:lnTo>
                  <a:cubicBezTo>
                    <a:pt x="10236" y="152008"/>
                    <a:pt x="10236" y="136135"/>
                    <a:pt x="27270" y="126069"/>
                  </a:cubicBezTo>
                  <a:lnTo>
                    <a:pt x="206719" y="21923"/>
                  </a:lnTo>
                  <a:cubicBezTo>
                    <a:pt x="223754" y="12050"/>
                    <a:pt x="251242" y="12050"/>
                    <a:pt x="268471" y="21923"/>
                  </a:cubicBezTo>
                  <a:lnTo>
                    <a:pt x="448887" y="126069"/>
                  </a:lnTo>
                  <a:close/>
                </a:path>
              </a:pathLst>
            </a:custGeom>
            <a:solidFill>
              <a:srgbClr val="616173"/>
            </a:solidFill>
            <a:ln w="9525" cap="flat">
              <a:noFill/>
              <a:prstDash val="solid"/>
              <a:miter/>
            </a:ln>
          </p:spPr>
          <p:txBody>
            <a:bodyPr rtlCol="0" anchor="ctr"/>
            <a:lstStyle/>
            <a:p>
              <a:endParaRPr lang="en-US" sz="1000"/>
            </a:p>
          </p:txBody>
        </p:sp>
        <p:sp>
          <p:nvSpPr>
            <p:cNvPr id="146" name="Freeform: Shape 75">
              <a:extLst>
                <a:ext uri="{FF2B5EF4-FFF2-40B4-BE49-F238E27FC236}">
                  <a16:creationId xmlns:a16="http://schemas.microsoft.com/office/drawing/2014/main" id="{88D256A8-7C90-0E39-1425-2274E93334B3}"/>
                </a:ext>
              </a:extLst>
            </p:cNvPr>
            <p:cNvSpPr/>
            <p:nvPr/>
          </p:nvSpPr>
          <p:spPr>
            <a:xfrm>
              <a:off x="3817128" y="7210430"/>
              <a:ext cx="464591" cy="271011"/>
            </a:xfrm>
            <a:custGeom>
              <a:avLst/>
              <a:gdLst>
                <a:gd name="connsiteX0" fmla="*/ 448696 w 464590"/>
                <a:gd name="connsiteY0" fmla="*/ 125973 h 271011"/>
                <a:gd name="connsiteX1" fmla="*/ 449276 w 464590"/>
                <a:gd name="connsiteY1" fmla="*/ 161978 h 271011"/>
                <a:gd name="connsiteX2" fmla="*/ 269828 w 464590"/>
                <a:gd name="connsiteY2" fmla="*/ 266124 h 271011"/>
                <a:gd name="connsiteX3" fmla="*/ 207883 w 464590"/>
                <a:gd name="connsiteY3" fmla="*/ 265931 h 271011"/>
                <a:gd name="connsiteX4" fmla="*/ 27660 w 464590"/>
                <a:gd name="connsiteY4" fmla="*/ 161978 h 271011"/>
                <a:gd name="connsiteX5" fmla="*/ 27080 w 464590"/>
                <a:gd name="connsiteY5" fmla="*/ 125973 h 271011"/>
                <a:gd name="connsiteX6" fmla="*/ 206527 w 464590"/>
                <a:gd name="connsiteY6" fmla="*/ 21827 h 271011"/>
                <a:gd name="connsiteX7" fmla="*/ 268473 w 464590"/>
                <a:gd name="connsiteY7" fmla="*/ 22021 h 271011"/>
                <a:gd name="connsiteX8" fmla="*/ 448696 w 464590"/>
                <a:gd name="connsiteY8" fmla="*/ 125973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696" y="125973"/>
                  </a:moveTo>
                  <a:cubicBezTo>
                    <a:pt x="465924" y="135845"/>
                    <a:pt x="466311" y="151912"/>
                    <a:pt x="449276" y="161978"/>
                  </a:cubicBezTo>
                  <a:lnTo>
                    <a:pt x="269828" y="266124"/>
                  </a:lnTo>
                  <a:cubicBezTo>
                    <a:pt x="252793" y="275997"/>
                    <a:pt x="224917" y="275803"/>
                    <a:pt x="207883" y="265931"/>
                  </a:cubicBezTo>
                  <a:lnTo>
                    <a:pt x="27660" y="161978"/>
                  </a:lnTo>
                  <a:cubicBezTo>
                    <a:pt x="10432" y="152106"/>
                    <a:pt x="10044" y="136039"/>
                    <a:pt x="27080" y="125973"/>
                  </a:cubicBezTo>
                  <a:lnTo>
                    <a:pt x="206527" y="21827"/>
                  </a:lnTo>
                  <a:cubicBezTo>
                    <a:pt x="223563" y="11954"/>
                    <a:pt x="251438" y="12148"/>
                    <a:pt x="268473" y="22021"/>
                  </a:cubicBezTo>
                  <a:lnTo>
                    <a:pt x="448696" y="125973"/>
                  </a:lnTo>
                  <a:close/>
                </a:path>
              </a:pathLst>
            </a:custGeom>
            <a:solidFill>
              <a:srgbClr val="616173"/>
            </a:solidFill>
            <a:ln w="9525" cap="flat">
              <a:noFill/>
              <a:prstDash val="solid"/>
              <a:miter/>
            </a:ln>
          </p:spPr>
          <p:txBody>
            <a:bodyPr rtlCol="0" anchor="ctr"/>
            <a:lstStyle/>
            <a:p>
              <a:endParaRPr lang="en-US" sz="1000"/>
            </a:p>
          </p:txBody>
        </p:sp>
        <p:sp>
          <p:nvSpPr>
            <p:cNvPr id="147" name="Freeform: Shape 76">
              <a:extLst>
                <a:ext uri="{FF2B5EF4-FFF2-40B4-BE49-F238E27FC236}">
                  <a16:creationId xmlns:a16="http://schemas.microsoft.com/office/drawing/2014/main" id="{0E852595-DCF9-9A3A-306F-8A2AAC1C7D56}"/>
                </a:ext>
              </a:extLst>
            </p:cNvPr>
            <p:cNvSpPr/>
            <p:nvPr/>
          </p:nvSpPr>
          <p:spPr>
            <a:xfrm>
              <a:off x="4898075" y="6846307"/>
              <a:ext cx="464591" cy="271011"/>
            </a:xfrm>
            <a:custGeom>
              <a:avLst/>
              <a:gdLst>
                <a:gd name="connsiteX0" fmla="*/ 448696 w 464590"/>
                <a:gd name="connsiteY0" fmla="*/ 125973 h 271011"/>
                <a:gd name="connsiteX1" fmla="*/ 449276 w 464590"/>
                <a:gd name="connsiteY1" fmla="*/ 161978 h 271011"/>
                <a:gd name="connsiteX2" fmla="*/ 269828 w 464590"/>
                <a:gd name="connsiteY2" fmla="*/ 266124 h 271011"/>
                <a:gd name="connsiteX3" fmla="*/ 207883 w 464590"/>
                <a:gd name="connsiteY3" fmla="*/ 265931 h 271011"/>
                <a:gd name="connsiteX4" fmla="*/ 27660 w 464590"/>
                <a:gd name="connsiteY4" fmla="*/ 161978 h 271011"/>
                <a:gd name="connsiteX5" fmla="*/ 27080 w 464590"/>
                <a:gd name="connsiteY5" fmla="*/ 125973 h 271011"/>
                <a:gd name="connsiteX6" fmla="*/ 206528 w 464590"/>
                <a:gd name="connsiteY6" fmla="*/ 21827 h 271011"/>
                <a:gd name="connsiteX7" fmla="*/ 268473 w 464590"/>
                <a:gd name="connsiteY7" fmla="*/ 22021 h 271011"/>
                <a:gd name="connsiteX8" fmla="*/ 448696 w 464590"/>
                <a:gd name="connsiteY8" fmla="*/ 125973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696" y="125973"/>
                  </a:moveTo>
                  <a:cubicBezTo>
                    <a:pt x="465924" y="135845"/>
                    <a:pt x="466311" y="151912"/>
                    <a:pt x="449276" y="161978"/>
                  </a:cubicBezTo>
                  <a:lnTo>
                    <a:pt x="269828" y="266124"/>
                  </a:lnTo>
                  <a:cubicBezTo>
                    <a:pt x="252793" y="275997"/>
                    <a:pt x="224918" y="275803"/>
                    <a:pt x="207883" y="265931"/>
                  </a:cubicBezTo>
                  <a:lnTo>
                    <a:pt x="27660" y="161978"/>
                  </a:lnTo>
                  <a:cubicBezTo>
                    <a:pt x="10432" y="152106"/>
                    <a:pt x="10044" y="136039"/>
                    <a:pt x="27080" y="125973"/>
                  </a:cubicBezTo>
                  <a:lnTo>
                    <a:pt x="206528" y="21827"/>
                  </a:lnTo>
                  <a:cubicBezTo>
                    <a:pt x="223563" y="11954"/>
                    <a:pt x="251438" y="12148"/>
                    <a:pt x="268473" y="22021"/>
                  </a:cubicBezTo>
                  <a:lnTo>
                    <a:pt x="448696" y="125973"/>
                  </a:lnTo>
                  <a:close/>
                </a:path>
              </a:pathLst>
            </a:custGeom>
            <a:solidFill>
              <a:srgbClr val="616173"/>
            </a:solidFill>
            <a:ln w="9525" cap="flat">
              <a:noFill/>
              <a:prstDash val="solid"/>
              <a:miter/>
            </a:ln>
          </p:spPr>
          <p:txBody>
            <a:bodyPr rtlCol="0" anchor="ctr"/>
            <a:lstStyle/>
            <a:p>
              <a:endParaRPr lang="en-US" sz="1000"/>
            </a:p>
          </p:txBody>
        </p:sp>
        <p:sp>
          <p:nvSpPr>
            <p:cNvPr id="148" name="Freeform: Shape 77">
              <a:extLst>
                <a:ext uri="{FF2B5EF4-FFF2-40B4-BE49-F238E27FC236}">
                  <a16:creationId xmlns:a16="http://schemas.microsoft.com/office/drawing/2014/main" id="{28743A7E-604D-8539-66F9-5C0CB5E11DE6}"/>
                </a:ext>
              </a:extLst>
            </p:cNvPr>
            <p:cNvSpPr/>
            <p:nvPr/>
          </p:nvSpPr>
          <p:spPr>
            <a:xfrm>
              <a:off x="4445874" y="6917738"/>
              <a:ext cx="464591" cy="271011"/>
            </a:xfrm>
            <a:custGeom>
              <a:avLst/>
              <a:gdLst>
                <a:gd name="connsiteX0" fmla="*/ 448889 w 464590"/>
                <a:gd name="connsiteY0" fmla="*/ 125973 h 271011"/>
                <a:gd name="connsiteX1" fmla="*/ 449083 w 464590"/>
                <a:gd name="connsiteY1" fmla="*/ 161785 h 271011"/>
                <a:gd name="connsiteX2" fmla="*/ 269635 w 464590"/>
                <a:gd name="connsiteY2" fmla="*/ 265930 h 271011"/>
                <a:gd name="connsiteX3" fmla="*/ 207883 w 464590"/>
                <a:gd name="connsiteY3" fmla="*/ 265930 h 271011"/>
                <a:gd name="connsiteX4" fmla="*/ 27660 w 464590"/>
                <a:gd name="connsiteY4" fmla="*/ 161978 h 271011"/>
                <a:gd name="connsiteX5" fmla="*/ 27080 w 464590"/>
                <a:gd name="connsiteY5" fmla="*/ 125973 h 271011"/>
                <a:gd name="connsiteX6" fmla="*/ 206528 w 464590"/>
                <a:gd name="connsiteY6" fmla="*/ 21827 h 271011"/>
                <a:gd name="connsiteX7" fmla="*/ 268473 w 464590"/>
                <a:gd name="connsiteY7" fmla="*/ 22021 h 271011"/>
                <a:gd name="connsiteX8" fmla="*/ 448889 w 464590"/>
                <a:gd name="connsiteY8" fmla="*/ 125973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889" y="125973"/>
                  </a:moveTo>
                  <a:cubicBezTo>
                    <a:pt x="466118" y="135845"/>
                    <a:pt x="466118" y="151718"/>
                    <a:pt x="449083" y="161785"/>
                  </a:cubicBezTo>
                  <a:lnTo>
                    <a:pt x="269635" y="265930"/>
                  </a:lnTo>
                  <a:cubicBezTo>
                    <a:pt x="252600" y="275803"/>
                    <a:pt x="225111" y="275803"/>
                    <a:pt x="207883" y="265930"/>
                  </a:cubicBezTo>
                  <a:lnTo>
                    <a:pt x="27660" y="161978"/>
                  </a:lnTo>
                  <a:cubicBezTo>
                    <a:pt x="10432" y="152106"/>
                    <a:pt x="10044" y="136039"/>
                    <a:pt x="27080" y="125973"/>
                  </a:cubicBezTo>
                  <a:lnTo>
                    <a:pt x="206528" y="21827"/>
                  </a:lnTo>
                  <a:cubicBezTo>
                    <a:pt x="223563" y="11954"/>
                    <a:pt x="251438" y="12148"/>
                    <a:pt x="268473" y="22021"/>
                  </a:cubicBezTo>
                  <a:lnTo>
                    <a:pt x="448889" y="125973"/>
                  </a:lnTo>
                  <a:close/>
                </a:path>
              </a:pathLst>
            </a:custGeom>
            <a:solidFill>
              <a:srgbClr val="616173"/>
            </a:solidFill>
            <a:ln w="9525" cap="flat">
              <a:noFill/>
              <a:prstDash val="solid"/>
              <a:miter/>
            </a:ln>
          </p:spPr>
          <p:txBody>
            <a:bodyPr rtlCol="0" anchor="ctr"/>
            <a:lstStyle/>
            <a:p>
              <a:endParaRPr lang="en-US" sz="1000"/>
            </a:p>
          </p:txBody>
        </p:sp>
        <p:sp>
          <p:nvSpPr>
            <p:cNvPr id="149" name="Freeform: Shape 78">
              <a:extLst>
                <a:ext uri="{FF2B5EF4-FFF2-40B4-BE49-F238E27FC236}">
                  <a16:creationId xmlns:a16="http://schemas.microsoft.com/office/drawing/2014/main" id="{67726B15-A657-F808-C988-BB0079D92B4C}"/>
                </a:ext>
              </a:extLst>
            </p:cNvPr>
            <p:cNvSpPr/>
            <p:nvPr/>
          </p:nvSpPr>
          <p:spPr>
            <a:xfrm>
              <a:off x="4223064" y="7121675"/>
              <a:ext cx="464591" cy="271011"/>
            </a:xfrm>
            <a:custGeom>
              <a:avLst/>
              <a:gdLst>
                <a:gd name="connsiteX0" fmla="*/ 449276 w 464590"/>
                <a:gd name="connsiteY0" fmla="*/ 126069 h 271011"/>
                <a:gd name="connsiteX1" fmla="*/ 449083 w 464590"/>
                <a:gd name="connsiteY1" fmla="*/ 161881 h 271011"/>
                <a:gd name="connsiteX2" fmla="*/ 269635 w 464590"/>
                <a:gd name="connsiteY2" fmla="*/ 266026 h 271011"/>
                <a:gd name="connsiteX3" fmla="*/ 207883 w 464590"/>
                <a:gd name="connsiteY3" fmla="*/ 266026 h 271011"/>
                <a:gd name="connsiteX4" fmla="*/ 27660 w 464590"/>
                <a:gd name="connsiteY4" fmla="*/ 162074 h 271011"/>
                <a:gd name="connsiteX5" fmla="*/ 27079 w 464590"/>
                <a:gd name="connsiteY5" fmla="*/ 126069 h 271011"/>
                <a:gd name="connsiteX6" fmla="*/ 206528 w 464590"/>
                <a:gd name="connsiteY6" fmla="*/ 21923 h 271011"/>
                <a:gd name="connsiteX7" fmla="*/ 268860 w 464590"/>
                <a:gd name="connsiteY7" fmla="*/ 21923 h 271011"/>
                <a:gd name="connsiteX8" fmla="*/ 449276 w 464590"/>
                <a:gd name="connsiteY8" fmla="*/ 126069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276" y="126069"/>
                  </a:moveTo>
                  <a:cubicBezTo>
                    <a:pt x="466505" y="135941"/>
                    <a:pt x="466118" y="152008"/>
                    <a:pt x="449083" y="161881"/>
                  </a:cubicBezTo>
                  <a:lnTo>
                    <a:pt x="269635" y="266026"/>
                  </a:lnTo>
                  <a:cubicBezTo>
                    <a:pt x="252600" y="275899"/>
                    <a:pt x="225111" y="275899"/>
                    <a:pt x="207883" y="266026"/>
                  </a:cubicBezTo>
                  <a:lnTo>
                    <a:pt x="27660" y="162074"/>
                  </a:lnTo>
                  <a:cubicBezTo>
                    <a:pt x="10432" y="152202"/>
                    <a:pt x="10044" y="136135"/>
                    <a:pt x="27079" y="126069"/>
                  </a:cubicBezTo>
                  <a:lnTo>
                    <a:pt x="206528" y="21923"/>
                  </a:lnTo>
                  <a:cubicBezTo>
                    <a:pt x="223563" y="12050"/>
                    <a:pt x="251632" y="12050"/>
                    <a:pt x="268860" y="21923"/>
                  </a:cubicBezTo>
                  <a:lnTo>
                    <a:pt x="449276" y="126069"/>
                  </a:lnTo>
                  <a:close/>
                </a:path>
              </a:pathLst>
            </a:custGeom>
            <a:solidFill>
              <a:srgbClr val="616173"/>
            </a:solidFill>
            <a:ln w="9525" cap="flat">
              <a:noFill/>
              <a:prstDash val="solid"/>
              <a:miter/>
            </a:ln>
          </p:spPr>
          <p:txBody>
            <a:bodyPr rtlCol="0" anchor="ctr"/>
            <a:lstStyle/>
            <a:p>
              <a:endParaRPr lang="en-US" sz="1000"/>
            </a:p>
          </p:txBody>
        </p:sp>
        <p:sp>
          <p:nvSpPr>
            <p:cNvPr id="150" name="Freeform: Shape 79">
              <a:extLst>
                <a:ext uri="{FF2B5EF4-FFF2-40B4-BE49-F238E27FC236}">
                  <a16:creationId xmlns:a16="http://schemas.microsoft.com/office/drawing/2014/main" id="{451ACFF9-887E-1E65-D0F3-3FA0B3794516}"/>
                </a:ext>
              </a:extLst>
            </p:cNvPr>
            <p:cNvSpPr/>
            <p:nvPr/>
          </p:nvSpPr>
          <p:spPr>
            <a:xfrm>
              <a:off x="3531020" y="7045404"/>
              <a:ext cx="464591" cy="271011"/>
            </a:xfrm>
            <a:custGeom>
              <a:avLst/>
              <a:gdLst>
                <a:gd name="connsiteX0" fmla="*/ 448887 w 464590"/>
                <a:gd name="connsiteY0" fmla="*/ 126069 h 271011"/>
                <a:gd name="connsiteX1" fmla="*/ 449467 w 464590"/>
                <a:gd name="connsiteY1" fmla="*/ 162074 h 271011"/>
                <a:gd name="connsiteX2" fmla="*/ 270019 w 464590"/>
                <a:gd name="connsiteY2" fmla="*/ 266220 h 271011"/>
                <a:gd name="connsiteX3" fmla="*/ 208074 w 464590"/>
                <a:gd name="connsiteY3" fmla="*/ 266026 h 271011"/>
                <a:gd name="connsiteX4" fmla="*/ 27464 w 464590"/>
                <a:gd name="connsiteY4" fmla="*/ 161881 h 271011"/>
                <a:gd name="connsiteX5" fmla="*/ 27271 w 464590"/>
                <a:gd name="connsiteY5" fmla="*/ 126069 h 271011"/>
                <a:gd name="connsiteX6" fmla="*/ 206719 w 464590"/>
                <a:gd name="connsiteY6" fmla="*/ 21923 h 271011"/>
                <a:gd name="connsiteX7" fmla="*/ 268471 w 464590"/>
                <a:gd name="connsiteY7" fmla="*/ 21923 h 271011"/>
                <a:gd name="connsiteX8" fmla="*/ 448887 w 464590"/>
                <a:gd name="connsiteY8" fmla="*/ 126069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887" y="126069"/>
                  </a:moveTo>
                  <a:cubicBezTo>
                    <a:pt x="466115" y="135941"/>
                    <a:pt x="466503" y="152008"/>
                    <a:pt x="449467" y="162074"/>
                  </a:cubicBezTo>
                  <a:lnTo>
                    <a:pt x="270019" y="266220"/>
                  </a:lnTo>
                  <a:cubicBezTo>
                    <a:pt x="252984" y="276093"/>
                    <a:pt x="225109" y="275899"/>
                    <a:pt x="208074" y="266026"/>
                  </a:cubicBezTo>
                  <a:lnTo>
                    <a:pt x="27464" y="161881"/>
                  </a:lnTo>
                  <a:cubicBezTo>
                    <a:pt x="10236" y="152008"/>
                    <a:pt x="10236" y="136135"/>
                    <a:pt x="27271" y="126069"/>
                  </a:cubicBezTo>
                  <a:lnTo>
                    <a:pt x="206719" y="21923"/>
                  </a:lnTo>
                  <a:cubicBezTo>
                    <a:pt x="223754" y="12050"/>
                    <a:pt x="251242" y="12050"/>
                    <a:pt x="268471" y="21923"/>
                  </a:cubicBezTo>
                  <a:lnTo>
                    <a:pt x="448887" y="126069"/>
                  </a:lnTo>
                  <a:close/>
                </a:path>
              </a:pathLst>
            </a:custGeom>
            <a:solidFill>
              <a:srgbClr val="616173"/>
            </a:solidFill>
            <a:ln w="9525" cap="flat">
              <a:noFill/>
              <a:prstDash val="solid"/>
              <a:miter/>
            </a:ln>
          </p:spPr>
          <p:txBody>
            <a:bodyPr rtlCol="0" anchor="ctr"/>
            <a:lstStyle/>
            <a:p>
              <a:endParaRPr lang="en-US" sz="1000"/>
            </a:p>
          </p:txBody>
        </p:sp>
        <p:sp>
          <p:nvSpPr>
            <p:cNvPr id="151" name="Freeform: Shape 80">
              <a:extLst>
                <a:ext uri="{FF2B5EF4-FFF2-40B4-BE49-F238E27FC236}">
                  <a16:creationId xmlns:a16="http://schemas.microsoft.com/office/drawing/2014/main" id="{98E16A28-7415-1EFF-3B0A-52A70D85F71F}"/>
                </a:ext>
              </a:extLst>
            </p:cNvPr>
            <p:cNvSpPr/>
            <p:nvPr/>
          </p:nvSpPr>
          <p:spPr>
            <a:xfrm>
              <a:off x="6268812" y="8302703"/>
              <a:ext cx="464591" cy="271011"/>
            </a:xfrm>
            <a:custGeom>
              <a:avLst/>
              <a:gdLst>
                <a:gd name="connsiteX0" fmla="*/ 449663 w 464590"/>
                <a:gd name="connsiteY0" fmla="*/ 126262 h 271011"/>
                <a:gd name="connsiteX1" fmla="*/ 449470 w 464590"/>
                <a:gd name="connsiteY1" fmla="*/ 162074 h 271011"/>
                <a:gd name="connsiteX2" fmla="*/ 270022 w 464590"/>
                <a:gd name="connsiteY2" fmla="*/ 266220 h 271011"/>
                <a:gd name="connsiteX3" fmla="*/ 208270 w 464590"/>
                <a:gd name="connsiteY3" fmla="*/ 266220 h 271011"/>
                <a:gd name="connsiteX4" fmla="*/ 27660 w 464590"/>
                <a:gd name="connsiteY4" fmla="*/ 162074 h 271011"/>
                <a:gd name="connsiteX5" fmla="*/ 27079 w 464590"/>
                <a:gd name="connsiteY5" fmla="*/ 126068 h 271011"/>
                <a:gd name="connsiteX6" fmla="*/ 206528 w 464590"/>
                <a:gd name="connsiteY6" fmla="*/ 21923 h 271011"/>
                <a:gd name="connsiteX7" fmla="*/ 268860 w 464590"/>
                <a:gd name="connsiteY7" fmla="*/ 21923 h 271011"/>
                <a:gd name="connsiteX8" fmla="*/ 449663 w 464590"/>
                <a:gd name="connsiteY8" fmla="*/ 126262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9663" y="126262"/>
                  </a:moveTo>
                  <a:cubicBezTo>
                    <a:pt x="466892" y="136135"/>
                    <a:pt x="466505" y="152202"/>
                    <a:pt x="449470" y="162074"/>
                  </a:cubicBezTo>
                  <a:lnTo>
                    <a:pt x="270022" y="266220"/>
                  </a:lnTo>
                  <a:cubicBezTo>
                    <a:pt x="252987" y="276092"/>
                    <a:pt x="225498" y="276092"/>
                    <a:pt x="208270" y="266220"/>
                  </a:cubicBezTo>
                  <a:lnTo>
                    <a:pt x="27660" y="162074"/>
                  </a:lnTo>
                  <a:cubicBezTo>
                    <a:pt x="10432" y="152202"/>
                    <a:pt x="10045" y="136135"/>
                    <a:pt x="27079" y="126068"/>
                  </a:cubicBezTo>
                  <a:lnTo>
                    <a:pt x="206528" y="21923"/>
                  </a:lnTo>
                  <a:cubicBezTo>
                    <a:pt x="223563" y="12050"/>
                    <a:pt x="251631" y="12050"/>
                    <a:pt x="268860" y="21923"/>
                  </a:cubicBezTo>
                  <a:lnTo>
                    <a:pt x="449663" y="126262"/>
                  </a:lnTo>
                  <a:close/>
                </a:path>
              </a:pathLst>
            </a:custGeom>
            <a:solidFill>
              <a:srgbClr val="616173"/>
            </a:solidFill>
            <a:ln w="9525" cap="flat">
              <a:noFill/>
              <a:prstDash val="solid"/>
              <a:miter/>
            </a:ln>
          </p:spPr>
          <p:txBody>
            <a:bodyPr rtlCol="0" anchor="ctr"/>
            <a:lstStyle/>
            <a:p>
              <a:endParaRPr lang="en-US" sz="1000"/>
            </a:p>
          </p:txBody>
        </p:sp>
        <p:sp>
          <p:nvSpPr>
            <p:cNvPr id="152" name="Freeform: Shape 81">
              <a:extLst>
                <a:ext uri="{FF2B5EF4-FFF2-40B4-BE49-F238E27FC236}">
                  <a16:creationId xmlns:a16="http://schemas.microsoft.com/office/drawing/2014/main" id="{6EAB93C8-E023-87AE-5B46-F9A079A17E25}"/>
                </a:ext>
              </a:extLst>
            </p:cNvPr>
            <p:cNvSpPr/>
            <p:nvPr/>
          </p:nvSpPr>
          <p:spPr>
            <a:xfrm>
              <a:off x="6140664" y="8561519"/>
              <a:ext cx="793676" cy="464591"/>
            </a:xfrm>
            <a:custGeom>
              <a:avLst/>
              <a:gdLst>
                <a:gd name="connsiteX0" fmla="*/ 771584 w 793675"/>
                <a:gd name="connsiteY0" fmla="*/ 312292 h 464590"/>
                <a:gd name="connsiteX1" fmla="*/ 771777 w 793675"/>
                <a:gd name="connsiteY1" fmla="*/ 348104 h 464590"/>
                <a:gd name="connsiteX2" fmla="*/ 592329 w 793675"/>
                <a:gd name="connsiteY2" fmla="*/ 452250 h 464590"/>
                <a:gd name="connsiteX3" fmla="*/ 530771 w 793675"/>
                <a:gd name="connsiteY3" fmla="*/ 452250 h 464590"/>
                <a:gd name="connsiteX4" fmla="*/ 27464 w 793675"/>
                <a:gd name="connsiteY4" fmla="*/ 161687 h 464590"/>
                <a:gd name="connsiteX5" fmla="*/ 27271 w 793675"/>
                <a:gd name="connsiteY5" fmla="*/ 126068 h 464590"/>
                <a:gd name="connsiteX6" fmla="*/ 206719 w 793675"/>
                <a:gd name="connsiteY6" fmla="*/ 21923 h 464590"/>
                <a:gd name="connsiteX7" fmla="*/ 268471 w 793675"/>
                <a:gd name="connsiteY7" fmla="*/ 21923 h 464590"/>
                <a:gd name="connsiteX8" fmla="*/ 771584 w 793675"/>
                <a:gd name="connsiteY8" fmla="*/ 312292 h 46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3675" h="464590">
                  <a:moveTo>
                    <a:pt x="771584" y="312292"/>
                  </a:moveTo>
                  <a:cubicBezTo>
                    <a:pt x="788812" y="322164"/>
                    <a:pt x="788812" y="338038"/>
                    <a:pt x="771777" y="348104"/>
                  </a:cubicBezTo>
                  <a:lnTo>
                    <a:pt x="592329" y="452250"/>
                  </a:lnTo>
                  <a:cubicBezTo>
                    <a:pt x="575294" y="462122"/>
                    <a:pt x="547806" y="462122"/>
                    <a:pt x="530771" y="452250"/>
                  </a:cubicBezTo>
                  <a:lnTo>
                    <a:pt x="27464" y="161687"/>
                  </a:lnTo>
                  <a:cubicBezTo>
                    <a:pt x="10236" y="151815"/>
                    <a:pt x="10236" y="135941"/>
                    <a:pt x="27271" y="126068"/>
                  </a:cubicBezTo>
                  <a:lnTo>
                    <a:pt x="206719" y="21923"/>
                  </a:lnTo>
                  <a:cubicBezTo>
                    <a:pt x="223754" y="12050"/>
                    <a:pt x="251242" y="12050"/>
                    <a:pt x="268471" y="21923"/>
                  </a:cubicBezTo>
                  <a:lnTo>
                    <a:pt x="771584" y="312292"/>
                  </a:lnTo>
                  <a:close/>
                </a:path>
              </a:pathLst>
            </a:custGeom>
            <a:solidFill>
              <a:srgbClr val="616173"/>
            </a:solidFill>
            <a:ln w="9525" cap="flat">
              <a:noFill/>
              <a:prstDash val="solid"/>
              <a:miter/>
            </a:ln>
          </p:spPr>
          <p:txBody>
            <a:bodyPr rtlCol="0" anchor="ctr"/>
            <a:lstStyle/>
            <a:p>
              <a:endParaRPr lang="en-US" sz="1000"/>
            </a:p>
          </p:txBody>
        </p:sp>
        <p:sp>
          <p:nvSpPr>
            <p:cNvPr id="153" name="Freeform: Shape 82">
              <a:extLst>
                <a:ext uri="{FF2B5EF4-FFF2-40B4-BE49-F238E27FC236}">
                  <a16:creationId xmlns:a16="http://schemas.microsoft.com/office/drawing/2014/main" id="{29158950-8950-FE89-4F72-C7149975D0D9}"/>
                </a:ext>
              </a:extLst>
            </p:cNvPr>
            <p:cNvSpPr/>
            <p:nvPr/>
          </p:nvSpPr>
          <p:spPr>
            <a:xfrm>
              <a:off x="5865394" y="8756162"/>
              <a:ext cx="503307" cy="290369"/>
            </a:xfrm>
            <a:custGeom>
              <a:avLst/>
              <a:gdLst>
                <a:gd name="connsiteX0" fmla="*/ 476375 w 503306"/>
                <a:gd name="connsiteY0" fmla="*/ 129457 h 290369"/>
                <a:gd name="connsiteX1" fmla="*/ 476956 w 503306"/>
                <a:gd name="connsiteY1" fmla="*/ 164882 h 290369"/>
                <a:gd name="connsiteX2" fmla="*/ 274859 w 503306"/>
                <a:gd name="connsiteY2" fmla="*/ 282385 h 290369"/>
                <a:gd name="connsiteX3" fmla="*/ 213107 w 503306"/>
                <a:gd name="connsiteY3" fmla="*/ 282385 h 290369"/>
                <a:gd name="connsiteX4" fmla="*/ 27464 w 503306"/>
                <a:gd name="connsiteY4" fmla="*/ 175141 h 290369"/>
                <a:gd name="connsiteX5" fmla="*/ 27271 w 503306"/>
                <a:gd name="connsiteY5" fmla="*/ 139330 h 290369"/>
                <a:gd name="connsiteX6" fmla="*/ 229368 w 503306"/>
                <a:gd name="connsiteY6" fmla="*/ 21827 h 290369"/>
                <a:gd name="connsiteX7" fmla="*/ 290733 w 503306"/>
                <a:gd name="connsiteY7" fmla="*/ 22021 h 290369"/>
                <a:gd name="connsiteX8" fmla="*/ 476375 w 503306"/>
                <a:gd name="connsiteY8" fmla="*/ 129457 h 290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306" h="290369">
                  <a:moveTo>
                    <a:pt x="476375" y="129457"/>
                  </a:moveTo>
                  <a:cubicBezTo>
                    <a:pt x="493604" y="139330"/>
                    <a:pt x="493991" y="155010"/>
                    <a:pt x="476956" y="164882"/>
                  </a:cubicBezTo>
                  <a:lnTo>
                    <a:pt x="274859" y="282385"/>
                  </a:lnTo>
                  <a:cubicBezTo>
                    <a:pt x="257824" y="292257"/>
                    <a:pt x="230335" y="292257"/>
                    <a:pt x="213107" y="282385"/>
                  </a:cubicBezTo>
                  <a:lnTo>
                    <a:pt x="27464" y="175141"/>
                  </a:lnTo>
                  <a:cubicBezTo>
                    <a:pt x="10236" y="165269"/>
                    <a:pt x="10236" y="149396"/>
                    <a:pt x="27271" y="139330"/>
                  </a:cubicBezTo>
                  <a:lnTo>
                    <a:pt x="229368" y="21827"/>
                  </a:lnTo>
                  <a:cubicBezTo>
                    <a:pt x="246403" y="11954"/>
                    <a:pt x="273504" y="12148"/>
                    <a:pt x="290733" y="22021"/>
                  </a:cubicBezTo>
                  <a:lnTo>
                    <a:pt x="476375" y="129457"/>
                  </a:lnTo>
                  <a:close/>
                </a:path>
              </a:pathLst>
            </a:custGeom>
            <a:solidFill>
              <a:srgbClr val="616173"/>
            </a:solidFill>
            <a:ln w="9525" cap="flat">
              <a:noFill/>
              <a:prstDash val="solid"/>
              <a:miter/>
            </a:ln>
          </p:spPr>
          <p:txBody>
            <a:bodyPr rtlCol="0" anchor="ctr"/>
            <a:lstStyle/>
            <a:p>
              <a:endParaRPr lang="en-US" sz="1000"/>
            </a:p>
          </p:txBody>
        </p:sp>
        <p:sp>
          <p:nvSpPr>
            <p:cNvPr id="154" name="Freeform: Shape 83">
              <a:extLst>
                <a:ext uri="{FF2B5EF4-FFF2-40B4-BE49-F238E27FC236}">
                  <a16:creationId xmlns:a16="http://schemas.microsoft.com/office/drawing/2014/main" id="{E795ED91-C188-6098-B385-BBB422D4E863}"/>
                </a:ext>
              </a:extLst>
            </p:cNvPr>
            <p:cNvSpPr/>
            <p:nvPr/>
          </p:nvSpPr>
          <p:spPr>
            <a:xfrm>
              <a:off x="5579475" y="8658405"/>
              <a:ext cx="387159" cy="232295"/>
            </a:xfrm>
            <a:custGeom>
              <a:avLst/>
              <a:gdLst>
                <a:gd name="connsiteX0" fmla="*/ 360810 w 387158"/>
                <a:gd name="connsiteY0" fmla="*/ 128876 h 232295"/>
                <a:gd name="connsiteX1" fmla="*/ 361391 w 387158"/>
                <a:gd name="connsiteY1" fmla="*/ 164882 h 232295"/>
                <a:gd name="connsiteX2" fmla="*/ 274861 w 387158"/>
                <a:gd name="connsiteY2" fmla="*/ 215213 h 232295"/>
                <a:gd name="connsiteX3" fmla="*/ 212916 w 387158"/>
                <a:gd name="connsiteY3" fmla="*/ 215019 h 232295"/>
                <a:gd name="connsiteX4" fmla="*/ 27660 w 387158"/>
                <a:gd name="connsiteY4" fmla="*/ 108163 h 232295"/>
                <a:gd name="connsiteX5" fmla="*/ 27080 w 387158"/>
                <a:gd name="connsiteY5" fmla="*/ 72157 h 232295"/>
                <a:gd name="connsiteX6" fmla="*/ 113610 w 387158"/>
                <a:gd name="connsiteY6" fmla="*/ 21827 h 232295"/>
                <a:gd name="connsiteX7" fmla="*/ 175555 w 387158"/>
                <a:gd name="connsiteY7" fmla="*/ 22020 h 232295"/>
                <a:gd name="connsiteX8" fmla="*/ 360810 w 387158"/>
                <a:gd name="connsiteY8" fmla="*/ 128876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158" h="232295">
                  <a:moveTo>
                    <a:pt x="360810" y="128876"/>
                  </a:moveTo>
                  <a:cubicBezTo>
                    <a:pt x="378039" y="138748"/>
                    <a:pt x="378426" y="154816"/>
                    <a:pt x="361391" y="164882"/>
                  </a:cubicBezTo>
                  <a:lnTo>
                    <a:pt x="274861" y="215213"/>
                  </a:lnTo>
                  <a:cubicBezTo>
                    <a:pt x="257827" y="225085"/>
                    <a:pt x="229951" y="224892"/>
                    <a:pt x="212916" y="215019"/>
                  </a:cubicBezTo>
                  <a:lnTo>
                    <a:pt x="27660" y="108163"/>
                  </a:lnTo>
                  <a:cubicBezTo>
                    <a:pt x="10432" y="98290"/>
                    <a:pt x="10044" y="82224"/>
                    <a:pt x="27080" y="72157"/>
                  </a:cubicBezTo>
                  <a:lnTo>
                    <a:pt x="113610" y="21827"/>
                  </a:lnTo>
                  <a:cubicBezTo>
                    <a:pt x="130645" y="11954"/>
                    <a:pt x="158520" y="12148"/>
                    <a:pt x="175555" y="22020"/>
                  </a:cubicBezTo>
                  <a:lnTo>
                    <a:pt x="360810" y="128876"/>
                  </a:lnTo>
                  <a:close/>
                </a:path>
              </a:pathLst>
            </a:custGeom>
            <a:solidFill>
              <a:srgbClr val="616173"/>
            </a:solidFill>
            <a:ln w="9525" cap="flat">
              <a:noFill/>
              <a:prstDash val="solid"/>
              <a:miter/>
            </a:ln>
          </p:spPr>
          <p:txBody>
            <a:bodyPr rtlCol="0" anchor="ctr"/>
            <a:lstStyle/>
            <a:p>
              <a:endParaRPr lang="en-US" sz="1000"/>
            </a:p>
          </p:txBody>
        </p:sp>
        <p:sp>
          <p:nvSpPr>
            <p:cNvPr id="155" name="Freeform: Shape 84">
              <a:extLst>
                <a:ext uri="{FF2B5EF4-FFF2-40B4-BE49-F238E27FC236}">
                  <a16:creationId xmlns:a16="http://schemas.microsoft.com/office/drawing/2014/main" id="{B5FF0F95-6E75-13ED-4830-2129799445C2}"/>
                </a:ext>
              </a:extLst>
            </p:cNvPr>
            <p:cNvSpPr/>
            <p:nvPr/>
          </p:nvSpPr>
          <p:spPr>
            <a:xfrm>
              <a:off x="6154602" y="8990297"/>
              <a:ext cx="387159" cy="232295"/>
            </a:xfrm>
            <a:custGeom>
              <a:avLst/>
              <a:gdLst>
                <a:gd name="connsiteX0" fmla="*/ 361001 w 387158"/>
                <a:gd name="connsiteY0" fmla="*/ 129166 h 232295"/>
                <a:gd name="connsiteX1" fmla="*/ 361582 w 387158"/>
                <a:gd name="connsiteY1" fmla="*/ 165172 h 232295"/>
                <a:gd name="connsiteX2" fmla="*/ 275052 w 387158"/>
                <a:gd name="connsiteY2" fmla="*/ 215502 h 232295"/>
                <a:gd name="connsiteX3" fmla="*/ 213107 w 387158"/>
                <a:gd name="connsiteY3" fmla="*/ 215309 h 232295"/>
                <a:gd name="connsiteX4" fmla="*/ 27464 w 387158"/>
                <a:gd name="connsiteY4" fmla="*/ 108066 h 232295"/>
                <a:gd name="connsiteX5" fmla="*/ 27271 w 387158"/>
                <a:gd name="connsiteY5" fmla="*/ 72254 h 232295"/>
                <a:gd name="connsiteX6" fmla="*/ 113801 w 387158"/>
                <a:gd name="connsiteY6" fmla="*/ 21923 h 232295"/>
                <a:gd name="connsiteX7" fmla="*/ 175553 w 387158"/>
                <a:gd name="connsiteY7" fmla="*/ 21923 h 232295"/>
                <a:gd name="connsiteX8" fmla="*/ 361001 w 387158"/>
                <a:gd name="connsiteY8" fmla="*/ 129166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158" h="232295">
                  <a:moveTo>
                    <a:pt x="361001" y="129166"/>
                  </a:moveTo>
                  <a:cubicBezTo>
                    <a:pt x="378230" y="139038"/>
                    <a:pt x="378617" y="155106"/>
                    <a:pt x="361582" y="165172"/>
                  </a:cubicBezTo>
                  <a:lnTo>
                    <a:pt x="275052" y="215502"/>
                  </a:lnTo>
                  <a:cubicBezTo>
                    <a:pt x="258018" y="225375"/>
                    <a:pt x="230142" y="225181"/>
                    <a:pt x="213107" y="215309"/>
                  </a:cubicBezTo>
                  <a:lnTo>
                    <a:pt x="27464" y="108066"/>
                  </a:lnTo>
                  <a:cubicBezTo>
                    <a:pt x="10236" y="98193"/>
                    <a:pt x="10236" y="82320"/>
                    <a:pt x="27271" y="72254"/>
                  </a:cubicBezTo>
                  <a:lnTo>
                    <a:pt x="113801" y="21923"/>
                  </a:lnTo>
                  <a:cubicBezTo>
                    <a:pt x="130836" y="12050"/>
                    <a:pt x="158324" y="12050"/>
                    <a:pt x="175553" y="21923"/>
                  </a:cubicBezTo>
                  <a:lnTo>
                    <a:pt x="361001" y="129166"/>
                  </a:lnTo>
                  <a:close/>
                </a:path>
              </a:pathLst>
            </a:custGeom>
            <a:solidFill>
              <a:srgbClr val="616173"/>
            </a:solidFill>
            <a:ln w="9525" cap="flat">
              <a:noFill/>
              <a:prstDash val="solid"/>
              <a:miter/>
            </a:ln>
          </p:spPr>
          <p:txBody>
            <a:bodyPr rtlCol="0" anchor="ctr"/>
            <a:lstStyle/>
            <a:p>
              <a:endParaRPr lang="en-US" sz="1000"/>
            </a:p>
          </p:txBody>
        </p:sp>
        <p:sp>
          <p:nvSpPr>
            <p:cNvPr id="156" name="Freeform: Shape 85">
              <a:extLst>
                <a:ext uri="{FF2B5EF4-FFF2-40B4-BE49-F238E27FC236}">
                  <a16:creationId xmlns:a16="http://schemas.microsoft.com/office/drawing/2014/main" id="{1E5FCB6F-F881-CAE9-055F-01C95CE3FB3A}"/>
                </a:ext>
              </a:extLst>
            </p:cNvPr>
            <p:cNvSpPr/>
            <p:nvPr/>
          </p:nvSpPr>
          <p:spPr>
            <a:xfrm>
              <a:off x="6728759" y="7617625"/>
              <a:ext cx="367801" cy="232295"/>
            </a:xfrm>
            <a:custGeom>
              <a:avLst/>
              <a:gdLst>
                <a:gd name="connsiteX0" fmla="*/ 353839 w 367800"/>
                <a:gd name="connsiteY0" fmla="*/ 126262 h 232295"/>
                <a:gd name="connsiteX1" fmla="*/ 354033 w 367800"/>
                <a:gd name="connsiteY1" fmla="*/ 161881 h 232295"/>
                <a:gd name="connsiteX2" fmla="*/ 269826 w 367800"/>
                <a:gd name="connsiteY2" fmla="*/ 210857 h 232295"/>
                <a:gd name="connsiteX3" fmla="*/ 208074 w 367800"/>
                <a:gd name="connsiteY3" fmla="*/ 210857 h 232295"/>
                <a:gd name="connsiteX4" fmla="*/ 27464 w 367800"/>
                <a:gd name="connsiteY4" fmla="*/ 106711 h 232295"/>
                <a:gd name="connsiteX5" fmla="*/ 27271 w 367800"/>
                <a:gd name="connsiteY5" fmla="*/ 70899 h 232295"/>
                <a:gd name="connsiteX6" fmla="*/ 111478 w 367800"/>
                <a:gd name="connsiteY6" fmla="*/ 21923 h 232295"/>
                <a:gd name="connsiteX7" fmla="*/ 173036 w 367800"/>
                <a:gd name="connsiteY7" fmla="*/ 21923 h 232295"/>
                <a:gd name="connsiteX8" fmla="*/ 353839 w 367800"/>
                <a:gd name="connsiteY8" fmla="*/ 126262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7800" h="232295">
                  <a:moveTo>
                    <a:pt x="353839" y="126262"/>
                  </a:moveTo>
                  <a:cubicBezTo>
                    <a:pt x="371068" y="136135"/>
                    <a:pt x="371068" y="152008"/>
                    <a:pt x="354033" y="161881"/>
                  </a:cubicBezTo>
                  <a:lnTo>
                    <a:pt x="269826" y="210857"/>
                  </a:lnTo>
                  <a:cubicBezTo>
                    <a:pt x="252791" y="220729"/>
                    <a:pt x="225302" y="220729"/>
                    <a:pt x="208074" y="210857"/>
                  </a:cubicBezTo>
                  <a:lnTo>
                    <a:pt x="27464" y="106711"/>
                  </a:lnTo>
                  <a:cubicBezTo>
                    <a:pt x="10236" y="96838"/>
                    <a:pt x="10236" y="80965"/>
                    <a:pt x="27271" y="70899"/>
                  </a:cubicBezTo>
                  <a:lnTo>
                    <a:pt x="111478" y="21923"/>
                  </a:lnTo>
                  <a:cubicBezTo>
                    <a:pt x="128512" y="12050"/>
                    <a:pt x="156001" y="12050"/>
                    <a:pt x="173036" y="21923"/>
                  </a:cubicBezTo>
                  <a:lnTo>
                    <a:pt x="353839" y="126262"/>
                  </a:lnTo>
                  <a:close/>
                </a:path>
              </a:pathLst>
            </a:custGeom>
            <a:solidFill>
              <a:srgbClr val="616173"/>
            </a:solidFill>
            <a:ln w="9525" cap="flat">
              <a:noFill/>
              <a:prstDash val="solid"/>
              <a:miter/>
            </a:ln>
          </p:spPr>
          <p:txBody>
            <a:bodyPr rtlCol="0" anchor="ctr"/>
            <a:lstStyle/>
            <a:p>
              <a:endParaRPr lang="en-US" sz="1000"/>
            </a:p>
          </p:txBody>
        </p:sp>
        <p:sp>
          <p:nvSpPr>
            <p:cNvPr id="157" name="Freeform: Shape 86">
              <a:extLst>
                <a:ext uri="{FF2B5EF4-FFF2-40B4-BE49-F238E27FC236}">
                  <a16:creationId xmlns:a16="http://schemas.microsoft.com/office/drawing/2014/main" id="{34758E2D-1551-E705-95AF-4F09F4E86BA9}"/>
                </a:ext>
              </a:extLst>
            </p:cNvPr>
            <p:cNvSpPr/>
            <p:nvPr/>
          </p:nvSpPr>
          <p:spPr>
            <a:xfrm>
              <a:off x="5554891" y="8213753"/>
              <a:ext cx="464591" cy="271011"/>
            </a:xfrm>
            <a:custGeom>
              <a:avLst/>
              <a:gdLst>
                <a:gd name="connsiteX0" fmla="*/ 448696 w 464590"/>
                <a:gd name="connsiteY0" fmla="*/ 125972 h 271011"/>
                <a:gd name="connsiteX1" fmla="*/ 449277 w 464590"/>
                <a:gd name="connsiteY1" fmla="*/ 161978 h 271011"/>
                <a:gd name="connsiteX2" fmla="*/ 269828 w 464590"/>
                <a:gd name="connsiteY2" fmla="*/ 266124 h 271011"/>
                <a:gd name="connsiteX3" fmla="*/ 207883 w 464590"/>
                <a:gd name="connsiteY3" fmla="*/ 265930 h 271011"/>
                <a:gd name="connsiteX4" fmla="*/ 27660 w 464590"/>
                <a:gd name="connsiteY4" fmla="*/ 161978 h 271011"/>
                <a:gd name="connsiteX5" fmla="*/ 27079 w 464590"/>
                <a:gd name="connsiteY5" fmla="*/ 125972 h 271011"/>
                <a:gd name="connsiteX6" fmla="*/ 206528 w 464590"/>
                <a:gd name="connsiteY6" fmla="*/ 21827 h 271011"/>
                <a:gd name="connsiteX7" fmla="*/ 268473 w 464590"/>
                <a:gd name="connsiteY7" fmla="*/ 22020 h 271011"/>
                <a:gd name="connsiteX8" fmla="*/ 448696 w 464590"/>
                <a:gd name="connsiteY8" fmla="*/ 125972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4590" h="271011">
                  <a:moveTo>
                    <a:pt x="448696" y="125972"/>
                  </a:moveTo>
                  <a:cubicBezTo>
                    <a:pt x="465924" y="135845"/>
                    <a:pt x="466312" y="151912"/>
                    <a:pt x="449277" y="161978"/>
                  </a:cubicBezTo>
                  <a:lnTo>
                    <a:pt x="269828" y="266124"/>
                  </a:lnTo>
                  <a:cubicBezTo>
                    <a:pt x="252793" y="275996"/>
                    <a:pt x="224918" y="275803"/>
                    <a:pt x="207883" y="265930"/>
                  </a:cubicBezTo>
                  <a:lnTo>
                    <a:pt x="27660" y="161978"/>
                  </a:lnTo>
                  <a:cubicBezTo>
                    <a:pt x="10432" y="152106"/>
                    <a:pt x="10045" y="136039"/>
                    <a:pt x="27079" y="125972"/>
                  </a:cubicBezTo>
                  <a:lnTo>
                    <a:pt x="206528" y="21827"/>
                  </a:lnTo>
                  <a:cubicBezTo>
                    <a:pt x="223563" y="11954"/>
                    <a:pt x="251438" y="12148"/>
                    <a:pt x="268473" y="22020"/>
                  </a:cubicBezTo>
                  <a:lnTo>
                    <a:pt x="448696" y="125972"/>
                  </a:lnTo>
                  <a:close/>
                </a:path>
              </a:pathLst>
            </a:custGeom>
            <a:solidFill>
              <a:srgbClr val="616173"/>
            </a:solidFill>
            <a:ln w="9525" cap="flat">
              <a:noFill/>
              <a:prstDash val="solid"/>
              <a:miter/>
            </a:ln>
          </p:spPr>
          <p:txBody>
            <a:bodyPr rtlCol="0" anchor="ctr"/>
            <a:lstStyle/>
            <a:p>
              <a:endParaRPr lang="en-US" sz="1000"/>
            </a:p>
          </p:txBody>
        </p:sp>
        <p:sp>
          <p:nvSpPr>
            <p:cNvPr id="158" name="Freeform: Shape 87">
              <a:extLst>
                <a:ext uri="{FF2B5EF4-FFF2-40B4-BE49-F238E27FC236}">
                  <a16:creationId xmlns:a16="http://schemas.microsoft.com/office/drawing/2014/main" id="{1E7AC370-24B1-910E-EA3B-02AD0EAE61B3}"/>
                </a:ext>
              </a:extLst>
            </p:cNvPr>
            <p:cNvSpPr/>
            <p:nvPr/>
          </p:nvSpPr>
          <p:spPr>
            <a:xfrm>
              <a:off x="3004031" y="3663804"/>
              <a:ext cx="425875" cy="1258266"/>
            </a:xfrm>
            <a:custGeom>
              <a:avLst/>
              <a:gdLst>
                <a:gd name="connsiteX0" fmla="*/ 412365 w 425874"/>
                <a:gd name="connsiteY0" fmla="*/ 159519 h 1258266"/>
                <a:gd name="connsiteX1" fmla="*/ 353904 w 425874"/>
                <a:gd name="connsiteY1" fmla="*/ 165133 h 1258266"/>
                <a:gd name="connsiteX2" fmla="*/ 330094 w 425874"/>
                <a:gd name="connsiteY2" fmla="*/ 182748 h 1258266"/>
                <a:gd name="connsiteX3" fmla="*/ 275505 w 425874"/>
                <a:gd name="connsiteY3" fmla="*/ 332192 h 1258266"/>
                <a:gd name="connsiteX4" fmla="*/ 348291 w 425874"/>
                <a:gd name="connsiteY4" fmla="*/ 713931 h 1258266"/>
                <a:gd name="connsiteX5" fmla="*/ 268149 w 425874"/>
                <a:gd name="connsiteY5" fmla="*/ 1142322 h 1258266"/>
                <a:gd name="connsiteX6" fmla="*/ 278408 w 425874"/>
                <a:gd name="connsiteY6" fmla="*/ 1254211 h 1258266"/>
                <a:gd name="connsiteX7" fmla="*/ 38176 w 425874"/>
                <a:gd name="connsiteY7" fmla="*/ 1114447 h 1258266"/>
                <a:gd name="connsiteX8" fmla="*/ 27917 w 425874"/>
                <a:gd name="connsiteY8" fmla="*/ 1002557 h 1258266"/>
                <a:gd name="connsiteX9" fmla="*/ 108058 w 425874"/>
                <a:gd name="connsiteY9" fmla="*/ 574747 h 1258266"/>
                <a:gd name="connsiteX10" fmla="*/ 35273 w 425874"/>
                <a:gd name="connsiteY10" fmla="*/ 193008 h 1258266"/>
                <a:gd name="connsiteX11" fmla="*/ 89862 w 425874"/>
                <a:gd name="connsiteY11" fmla="*/ 43565 h 1258266"/>
                <a:gd name="connsiteX12" fmla="*/ 113672 w 425874"/>
                <a:gd name="connsiteY12" fmla="*/ 25949 h 1258266"/>
                <a:gd name="connsiteX13" fmla="*/ 172133 w 425874"/>
                <a:gd name="connsiteY13" fmla="*/ 19754 h 1258266"/>
                <a:gd name="connsiteX14" fmla="*/ 412365 w 425874"/>
                <a:gd name="connsiteY14" fmla="*/ 159519 h 1258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5874" h="1258266">
                  <a:moveTo>
                    <a:pt x="412365" y="159519"/>
                  </a:moveTo>
                  <a:cubicBezTo>
                    <a:pt x="397073" y="150421"/>
                    <a:pt x="375972" y="152744"/>
                    <a:pt x="353904" y="165133"/>
                  </a:cubicBezTo>
                  <a:cubicBezTo>
                    <a:pt x="345968" y="169585"/>
                    <a:pt x="338031" y="175973"/>
                    <a:pt x="330094" y="182748"/>
                  </a:cubicBezTo>
                  <a:cubicBezTo>
                    <a:pt x="286926" y="223013"/>
                    <a:pt x="262535" y="290185"/>
                    <a:pt x="275505" y="332192"/>
                  </a:cubicBezTo>
                  <a:cubicBezTo>
                    <a:pt x="310736" y="445823"/>
                    <a:pt x="343645" y="570682"/>
                    <a:pt x="348291" y="713931"/>
                  </a:cubicBezTo>
                  <a:cubicBezTo>
                    <a:pt x="351194" y="816140"/>
                    <a:pt x="339773" y="973520"/>
                    <a:pt x="268149" y="1142322"/>
                  </a:cubicBezTo>
                  <a:cubicBezTo>
                    <a:pt x="246468" y="1192265"/>
                    <a:pt x="251694" y="1238918"/>
                    <a:pt x="278408" y="1254211"/>
                  </a:cubicBezTo>
                  <a:lnTo>
                    <a:pt x="38176" y="1114447"/>
                  </a:lnTo>
                  <a:cubicBezTo>
                    <a:pt x="11462" y="1099154"/>
                    <a:pt x="6429" y="1053082"/>
                    <a:pt x="27917" y="1002557"/>
                  </a:cubicBezTo>
                  <a:cubicBezTo>
                    <a:pt x="99541" y="833756"/>
                    <a:pt x="110769" y="676570"/>
                    <a:pt x="108058" y="574747"/>
                  </a:cubicBezTo>
                  <a:cubicBezTo>
                    <a:pt x="103606" y="431111"/>
                    <a:pt x="70504" y="306059"/>
                    <a:pt x="35273" y="193008"/>
                  </a:cubicBezTo>
                  <a:cubicBezTo>
                    <a:pt x="22303" y="150421"/>
                    <a:pt x="46694" y="83442"/>
                    <a:pt x="89862" y="43565"/>
                  </a:cubicBezTo>
                  <a:cubicBezTo>
                    <a:pt x="97799" y="36209"/>
                    <a:pt x="105735" y="30014"/>
                    <a:pt x="113672" y="25949"/>
                  </a:cubicBezTo>
                  <a:cubicBezTo>
                    <a:pt x="135740" y="12979"/>
                    <a:pt x="156841" y="11237"/>
                    <a:pt x="172133" y="19754"/>
                  </a:cubicBezTo>
                  <a:lnTo>
                    <a:pt x="412365" y="159519"/>
                  </a:lnTo>
                  <a:close/>
                </a:path>
              </a:pathLst>
            </a:custGeom>
            <a:solidFill>
              <a:srgbClr val="616173"/>
            </a:solidFill>
            <a:ln w="9525" cap="flat">
              <a:noFill/>
              <a:prstDash val="solid"/>
              <a:miter/>
            </a:ln>
          </p:spPr>
          <p:txBody>
            <a:bodyPr rtlCol="0" anchor="ctr"/>
            <a:lstStyle/>
            <a:p>
              <a:endParaRPr lang="en-US" sz="1000"/>
            </a:p>
          </p:txBody>
        </p:sp>
        <p:sp>
          <p:nvSpPr>
            <p:cNvPr id="159" name="Freeform: Shape 88">
              <a:extLst>
                <a:ext uri="{FF2B5EF4-FFF2-40B4-BE49-F238E27FC236}">
                  <a16:creationId xmlns:a16="http://schemas.microsoft.com/office/drawing/2014/main" id="{B178413B-BEC4-A4B8-03FB-978D3975AC84}"/>
                </a:ext>
              </a:extLst>
            </p:cNvPr>
            <p:cNvSpPr/>
            <p:nvPr/>
          </p:nvSpPr>
          <p:spPr>
            <a:xfrm>
              <a:off x="3229517" y="3803527"/>
              <a:ext cx="271011" cy="1122761"/>
            </a:xfrm>
            <a:custGeom>
              <a:avLst/>
              <a:gdLst>
                <a:gd name="connsiteX0" fmla="*/ 113711 w 271011"/>
                <a:gd name="connsiteY0" fmla="*/ 25797 h 1122760"/>
                <a:gd name="connsiteX1" fmla="*/ 192498 w 271011"/>
                <a:gd name="connsiteY1" fmla="*/ 47865 h 1122760"/>
                <a:gd name="connsiteX2" fmla="*/ 272253 w 271011"/>
                <a:gd name="connsiteY2" fmla="*/ 473934 h 1122760"/>
                <a:gd name="connsiteX3" fmla="*/ 165590 w 271011"/>
                <a:gd name="connsiteY3" fmla="*/ 1026797 h 1122760"/>
                <a:gd name="connsiteX4" fmla="*/ 96870 w 271011"/>
                <a:gd name="connsiteY4" fmla="*/ 1109068 h 1122760"/>
                <a:gd name="connsiteX5" fmla="*/ 52153 w 271011"/>
                <a:gd name="connsiteY5" fmla="*/ 1119328 h 1122760"/>
                <a:gd name="connsiteX6" fmla="*/ 27762 w 271011"/>
                <a:gd name="connsiteY6" fmla="*/ 1002793 h 1122760"/>
                <a:gd name="connsiteX7" fmla="*/ 107904 w 271011"/>
                <a:gd name="connsiteY7" fmla="*/ 574595 h 1122760"/>
                <a:gd name="connsiteX8" fmla="*/ 35311 w 271011"/>
                <a:gd name="connsiteY8" fmla="*/ 192856 h 1122760"/>
                <a:gd name="connsiteX9" fmla="*/ 90095 w 271011"/>
                <a:gd name="connsiteY9" fmla="*/ 43413 h 1122760"/>
                <a:gd name="connsiteX10" fmla="*/ 113711 w 271011"/>
                <a:gd name="connsiteY10" fmla="*/ 25797 h 1122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1011" h="1122760">
                  <a:moveTo>
                    <a:pt x="113711" y="25797"/>
                  </a:moveTo>
                  <a:cubicBezTo>
                    <a:pt x="149136" y="5278"/>
                    <a:pt x="182045" y="12827"/>
                    <a:pt x="192498" y="47865"/>
                  </a:cubicBezTo>
                  <a:cubicBezTo>
                    <a:pt x="231020" y="171756"/>
                    <a:pt x="267413" y="309004"/>
                    <a:pt x="272253" y="473934"/>
                  </a:cubicBezTo>
                  <a:cubicBezTo>
                    <a:pt x="277867" y="658609"/>
                    <a:pt x="241087" y="849671"/>
                    <a:pt x="165590" y="1026797"/>
                  </a:cubicBezTo>
                  <a:cubicBezTo>
                    <a:pt x="150104" y="1063383"/>
                    <a:pt x="123584" y="1093582"/>
                    <a:pt x="96870" y="1109068"/>
                  </a:cubicBezTo>
                  <a:cubicBezTo>
                    <a:pt x="81577" y="1117779"/>
                    <a:pt x="66091" y="1121844"/>
                    <a:pt x="52153" y="1119328"/>
                  </a:cubicBezTo>
                  <a:cubicBezTo>
                    <a:pt x="14018" y="1112940"/>
                    <a:pt x="2984" y="1060479"/>
                    <a:pt x="27762" y="1002793"/>
                  </a:cubicBezTo>
                  <a:cubicBezTo>
                    <a:pt x="99580" y="833992"/>
                    <a:pt x="111195" y="676611"/>
                    <a:pt x="107904" y="574595"/>
                  </a:cubicBezTo>
                  <a:cubicBezTo>
                    <a:pt x="103452" y="430959"/>
                    <a:pt x="70543" y="306100"/>
                    <a:pt x="35311" y="192856"/>
                  </a:cubicBezTo>
                  <a:cubicBezTo>
                    <a:pt x="22148" y="150462"/>
                    <a:pt x="46539" y="83678"/>
                    <a:pt x="90095" y="43413"/>
                  </a:cubicBezTo>
                  <a:cubicBezTo>
                    <a:pt x="98031" y="36057"/>
                    <a:pt x="105968" y="30250"/>
                    <a:pt x="113711" y="25797"/>
                  </a:cubicBezTo>
                  <a:close/>
                </a:path>
              </a:pathLst>
            </a:custGeom>
            <a:solidFill>
              <a:srgbClr val="4C4C5E"/>
            </a:solidFill>
            <a:ln w="9525" cap="flat">
              <a:noFill/>
              <a:prstDash val="solid"/>
              <a:miter/>
            </a:ln>
          </p:spPr>
          <p:txBody>
            <a:bodyPr rtlCol="0" anchor="ctr"/>
            <a:lstStyle/>
            <a:p>
              <a:endParaRPr lang="en-US" sz="1000"/>
            </a:p>
          </p:txBody>
        </p:sp>
        <p:sp>
          <p:nvSpPr>
            <p:cNvPr id="160" name="Freeform: Shape 89">
              <a:extLst>
                <a:ext uri="{FF2B5EF4-FFF2-40B4-BE49-F238E27FC236}">
                  <a16:creationId xmlns:a16="http://schemas.microsoft.com/office/drawing/2014/main" id="{C24652F4-2CD8-B409-BB4A-CB86C04942EC}"/>
                </a:ext>
              </a:extLst>
            </p:cNvPr>
            <p:cNvSpPr/>
            <p:nvPr/>
          </p:nvSpPr>
          <p:spPr>
            <a:xfrm>
              <a:off x="2698797" y="3121849"/>
              <a:ext cx="948539" cy="1025971"/>
            </a:xfrm>
            <a:custGeom>
              <a:avLst/>
              <a:gdLst>
                <a:gd name="connsiteX0" fmla="*/ 934215 w 948539"/>
                <a:gd name="connsiteY0" fmla="*/ 601781 h 1025971"/>
                <a:gd name="connsiteX1" fmla="*/ 842458 w 948539"/>
                <a:gd name="connsiteY1" fmla="*/ 804652 h 1025971"/>
                <a:gd name="connsiteX2" fmla="*/ 461300 w 948539"/>
                <a:gd name="connsiteY2" fmla="*/ 1025720 h 1025971"/>
                <a:gd name="connsiteX3" fmla="*/ 553057 w 948539"/>
                <a:gd name="connsiteY3" fmla="*/ 823429 h 1025971"/>
                <a:gd name="connsiteX4" fmla="*/ 239264 w 948539"/>
                <a:gd name="connsiteY4" fmla="*/ 279084 h 1025971"/>
                <a:gd name="connsiteX5" fmla="*/ 14518 w 948539"/>
                <a:gd name="connsiteY5" fmla="*/ 257209 h 1025971"/>
                <a:gd name="connsiteX6" fmla="*/ 395676 w 948539"/>
                <a:gd name="connsiteY6" fmla="*/ 35561 h 1025971"/>
                <a:gd name="connsiteX7" fmla="*/ 620422 w 948539"/>
                <a:gd name="connsiteY7" fmla="*/ 58016 h 1025971"/>
                <a:gd name="connsiteX8" fmla="*/ 934215 w 948539"/>
                <a:gd name="connsiteY8" fmla="*/ 601781 h 102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8539" h="1025971">
                  <a:moveTo>
                    <a:pt x="934215" y="601781"/>
                  </a:moveTo>
                  <a:cubicBezTo>
                    <a:pt x="934215" y="701668"/>
                    <a:pt x="898983" y="771550"/>
                    <a:pt x="842458" y="804652"/>
                  </a:cubicBezTo>
                  <a:lnTo>
                    <a:pt x="461300" y="1025720"/>
                  </a:lnTo>
                  <a:cubicBezTo>
                    <a:pt x="517825" y="992618"/>
                    <a:pt x="553057" y="922736"/>
                    <a:pt x="553057" y="823429"/>
                  </a:cubicBezTo>
                  <a:cubicBezTo>
                    <a:pt x="554218" y="623268"/>
                    <a:pt x="413292" y="379358"/>
                    <a:pt x="239264" y="279084"/>
                  </a:cubicBezTo>
                  <a:cubicBezTo>
                    <a:pt x="151186" y="228366"/>
                    <a:pt x="71624" y="223527"/>
                    <a:pt x="14518" y="257209"/>
                  </a:cubicBezTo>
                  <a:lnTo>
                    <a:pt x="395676" y="35561"/>
                  </a:lnTo>
                  <a:cubicBezTo>
                    <a:pt x="452782" y="2459"/>
                    <a:pt x="532344" y="7298"/>
                    <a:pt x="620422" y="58016"/>
                  </a:cubicBezTo>
                  <a:cubicBezTo>
                    <a:pt x="794257" y="158290"/>
                    <a:pt x="934795" y="401813"/>
                    <a:pt x="934215" y="601781"/>
                  </a:cubicBezTo>
                  <a:close/>
                </a:path>
              </a:pathLst>
            </a:custGeom>
            <a:solidFill>
              <a:srgbClr val="FD546B"/>
            </a:solidFill>
            <a:ln w="9525" cap="flat">
              <a:noFill/>
              <a:prstDash val="solid"/>
              <a:miter/>
            </a:ln>
          </p:spPr>
          <p:txBody>
            <a:bodyPr rtlCol="0" anchor="ctr"/>
            <a:lstStyle/>
            <a:p>
              <a:endParaRPr lang="en-US" sz="1000"/>
            </a:p>
          </p:txBody>
        </p:sp>
        <p:sp>
          <p:nvSpPr>
            <p:cNvPr id="162" name="Freeform: Shape 90">
              <a:extLst>
                <a:ext uri="{FF2B5EF4-FFF2-40B4-BE49-F238E27FC236}">
                  <a16:creationId xmlns:a16="http://schemas.microsoft.com/office/drawing/2014/main" id="{C97B46BD-6C81-CB3E-43FD-EF60E12BFBB8}"/>
                </a:ext>
              </a:extLst>
            </p:cNvPr>
            <p:cNvSpPr/>
            <p:nvPr/>
          </p:nvSpPr>
          <p:spPr>
            <a:xfrm>
              <a:off x="2606652" y="3343169"/>
              <a:ext cx="658170" cy="832392"/>
            </a:xfrm>
            <a:custGeom>
              <a:avLst/>
              <a:gdLst>
                <a:gd name="connsiteX0" fmla="*/ 331216 w 658170"/>
                <a:gd name="connsiteY0" fmla="*/ 57763 h 832391"/>
                <a:gd name="connsiteX1" fmla="*/ 645396 w 658170"/>
                <a:gd name="connsiteY1" fmla="*/ 601915 h 832391"/>
                <a:gd name="connsiteX2" fmla="*/ 329087 w 658170"/>
                <a:gd name="connsiteY2" fmla="*/ 782525 h 832391"/>
                <a:gd name="connsiteX3" fmla="*/ 14520 w 658170"/>
                <a:gd name="connsiteY3" fmla="*/ 237792 h 832391"/>
                <a:gd name="connsiteX4" fmla="*/ 331216 w 658170"/>
                <a:gd name="connsiteY4" fmla="*/ 57763 h 8323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170" h="832391">
                  <a:moveTo>
                    <a:pt x="331216" y="57763"/>
                  </a:moveTo>
                  <a:cubicBezTo>
                    <a:pt x="505438" y="158231"/>
                    <a:pt x="645976" y="401947"/>
                    <a:pt x="645396" y="601915"/>
                  </a:cubicBezTo>
                  <a:cubicBezTo>
                    <a:pt x="644815" y="802076"/>
                    <a:pt x="503308" y="882993"/>
                    <a:pt x="329087" y="782525"/>
                  </a:cubicBezTo>
                  <a:cubicBezTo>
                    <a:pt x="154865" y="682057"/>
                    <a:pt x="13940" y="437760"/>
                    <a:pt x="14520" y="237792"/>
                  </a:cubicBezTo>
                  <a:cubicBezTo>
                    <a:pt x="15295" y="37825"/>
                    <a:pt x="157188" y="-42704"/>
                    <a:pt x="331216" y="57763"/>
                  </a:cubicBezTo>
                  <a:close/>
                </a:path>
              </a:pathLst>
            </a:custGeom>
            <a:solidFill>
              <a:srgbClr val="E22951"/>
            </a:solidFill>
            <a:ln w="9525" cap="flat">
              <a:noFill/>
              <a:prstDash val="solid"/>
              <a:miter/>
            </a:ln>
          </p:spPr>
          <p:txBody>
            <a:bodyPr rtlCol="0" anchor="ctr"/>
            <a:lstStyle/>
            <a:p>
              <a:endParaRPr lang="en-US" sz="1000"/>
            </a:p>
          </p:txBody>
        </p:sp>
        <p:sp>
          <p:nvSpPr>
            <p:cNvPr id="164" name="Freeform: Shape 91">
              <a:extLst>
                <a:ext uri="{FF2B5EF4-FFF2-40B4-BE49-F238E27FC236}">
                  <a16:creationId xmlns:a16="http://schemas.microsoft.com/office/drawing/2014/main" id="{3213B71D-9E63-00BB-FF85-E91B63514766}"/>
                </a:ext>
              </a:extLst>
            </p:cNvPr>
            <p:cNvSpPr/>
            <p:nvPr/>
          </p:nvSpPr>
          <p:spPr>
            <a:xfrm>
              <a:off x="1024529" y="3398585"/>
              <a:ext cx="2187448" cy="2090658"/>
            </a:xfrm>
            <a:custGeom>
              <a:avLst/>
              <a:gdLst>
                <a:gd name="connsiteX0" fmla="*/ 2175446 w 2187447"/>
                <a:gd name="connsiteY0" fmla="*/ 543983 h 2090657"/>
                <a:gd name="connsiteX1" fmla="*/ 2102854 w 2187447"/>
                <a:gd name="connsiteY1" fmla="*/ 718591 h 2090657"/>
                <a:gd name="connsiteX2" fmla="*/ 2099369 w 2187447"/>
                <a:gd name="connsiteY2" fmla="*/ 720914 h 2090657"/>
                <a:gd name="connsiteX3" fmla="*/ 1020938 w 2187447"/>
                <a:gd name="connsiteY3" fmla="*/ 2085456 h 2090657"/>
                <a:gd name="connsiteX4" fmla="*/ 14518 w 2187447"/>
                <a:gd name="connsiteY4" fmla="*/ 312074 h 2090657"/>
                <a:gd name="connsiteX5" fmla="*/ 1700983 w 2187447"/>
                <a:gd name="connsiteY5" fmla="*/ 28674 h 2090657"/>
                <a:gd name="connsiteX6" fmla="*/ 1891852 w 2187447"/>
                <a:gd name="connsiteY6" fmla="*/ 53259 h 2090657"/>
                <a:gd name="connsiteX7" fmla="*/ 2153185 w 2187447"/>
                <a:gd name="connsiteY7" fmla="*/ 404799 h 2090657"/>
                <a:gd name="connsiteX8" fmla="*/ 2153185 w 2187447"/>
                <a:gd name="connsiteY8" fmla="*/ 405960 h 2090657"/>
                <a:gd name="connsiteX9" fmla="*/ 2175446 w 2187447"/>
                <a:gd name="connsiteY9" fmla="*/ 543983 h 2090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7447" h="2090657">
                  <a:moveTo>
                    <a:pt x="2175446" y="543983"/>
                  </a:moveTo>
                  <a:cubicBezTo>
                    <a:pt x="2174285" y="627222"/>
                    <a:pt x="2147377" y="688006"/>
                    <a:pt x="2102854" y="718591"/>
                  </a:cubicBezTo>
                  <a:cubicBezTo>
                    <a:pt x="2102854" y="718591"/>
                    <a:pt x="2101692" y="719753"/>
                    <a:pt x="2099369" y="720914"/>
                  </a:cubicBezTo>
                  <a:cubicBezTo>
                    <a:pt x="2039553" y="761953"/>
                    <a:pt x="1182577" y="1657839"/>
                    <a:pt x="1020938" y="2085456"/>
                  </a:cubicBezTo>
                  <a:lnTo>
                    <a:pt x="14518" y="312074"/>
                  </a:lnTo>
                  <a:cubicBezTo>
                    <a:pt x="14518" y="312074"/>
                    <a:pt x="1031972" y="355436"/>
                    <a:pt x="1700983" y="28674"/>
                  </a:cubicBezTo>
                  <a:cubicBezTo>
                    <a:pt x="1751313" y="4090"/>
                    <a:pt x="1818098" y="11059"/>
                    <a:pt x="1891852" y="53259"/>
                  </a:cubicBezTo>
                  <a:cubicBezTo>
                    <a:pt x="2008968" y="122367"/>
                    <a:pt x="2109823" y="261744"/>
                    <a:pt x="2153185" y="404799"/>
                  </a:cubicBezTo>
                  <a:lnTo>
                    <a:pt x="2153185" y="405960"/>
                  </a:lnTo>
                  <a:cubicBezTo>
                    <a:pt x="2167316" y="452613"/>
                    <a:pt x="2175446" y="499459"/>
                    <a:pt x="2175446" y="543983"/>
                  </a:cubicBezTo>
                  <a:close/>
                </a:path>
              </a:pathLst>
            </a:custGeom>
            <a:solidFill>
              <a:srgbClr val="E7F1F7"/>
            </a:solidFill>
            <a:ln w="9525" cap="flat">
              <a:noFill/>
              <a:prstDash val="solid"/>
              <a:miter/>
            </a:ln>
          </p:spPr>
          <p:txBody>
            <a:bodyPr rtlCol="0" anchor="ctr"/>
            <a:lstStyle/>
            <a:p>
              <a:endParaRPr lang="en-US" sz="1000"/>
            </a:p>
          </p:txBody>
        </p:sp>
        <p:sp>
          <p:nvSpPr>
            <p:cNvPr id="165" name="Freeform: Shape 92">
              <a:extLst>
                <a:ext uri="{FF2B5EF4-FFF2-40B4-BE49-F238E27FC236}">
                  <a16:creationId xmlns:a16="http://schemas.microsoft.com/office/drawing/2014/main" id="{755D736D-F612-28D9-0CD0-A8100BD50C83}"/>
                </a:ext>
              </a:extLst>
            </p:cNvPr>
            <p:cNvSpPr/>
            <p:nvPr/>
          </p:nvSpPr>
          <p:spPr>
            <a:xfrm>
              <a:off x="742866" y="3677263"/>
              <a:ext cx="1471204" cy="1897079"/>
            </a:xfrm>
            <a:custGeom>
              <a:avLst/>
              <a:gdLst>
                <a:gd name="connsiteX0" fmla="*/ 745092 w 1471203"/>
                <a:gd name="connsiteY0" fmla="*/ 114312 h 1897078"/>
                <a:gd name="connsiteX1" fmla="*/ 1470047 w 1471203"/>
                <a:gd name="connsiteY1" fmla="*/ 1370837 h 1897078"/>
                <a:gd name="connsiteX2" fmla="*/ 740446 w 1471203"/>
                <a:gd name="connsiteY2" fmla="*/ 1786645 h 1897078"/>
                <a:gd name="connsiteX3" fmla="*/ 14523 w 1471203"/>
                <a:gd name="connsiteY3" fmla="*/ 530508 h 1897078"/>
                <a:gd name="connsiteX4" fmla="*/ 745092 w 1471203"/>
                <a:gd name="connsiteY4" fmla="*/ 114312 h 1897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1203" h="1897078">
                  <a:moveTo>
                    <a:pt x="745092" y="114312"/>
                  </a:moveTo>
                  <a:cubicBezTo>
                    <a:pt x="1146963" y="346414"/>
                    <a:pt x="1471402" y="909150"/>
                    <a:pt x="1470047" y="1370837"/>
                  </a:cubicBezTo>
                  <a:cubicBezTo>
                    <a:pt x="1468692" y="1832717"/>
                    <a:pt x="1142317" y="2018747"/>
                    <a:pt x="740446" y="1786645"/>
                  </a:cubicBezTo>
                  <a:cubicBezTo>
                    <a:pt x="338381" y="1554737"/>
                    <a:pt x="13168" y="992389"/>
                    <a:pt x="14523" y="530508"/>
                  </a:cubicBezTo>
                  <a:cubicBezTo>
                    <a:pt x="15878" y="68821"/>
                    <a:pt x="343221" y="-117789"/>
                    <a:pt x="745092" y="114312"/>
                  </a:cubicBezTo>
                  <a:close/>
                </a:path>
              </a:pathLst>
            </a:custGeom>
            <a:solidFill>
              <a:srgbClr val="E22951"/>
            </a:solidFill>
            <a:ln w="9525" cap="flat">
              <a:noFill/>
              <a:prstDash val="solid"/>
              <a:miter/>
            </a:ln>
          </p:spPr>
          <p:txBody>
            <a:bodyPr rtlCol="0" anchor="ctr"/>
            <a:lstStyle/>
            <a:p>
              <a:endParaRPr lang="en-US" sz="1000"/>
            </a:p>
          </p:txBody>
        </p:sp>
        <p:sp>
          <p:nvSpPr>
            <p:cNvPr id="166" name="Freeform: Shape 93">
              <a:extLst>
                <a:ext uri="{FF2B5EF4-FFF2-40B4-BE49-F238E27FC236}">
                  <a16:creationId xmlns:a16="http://schemas.microsoft.com/office/drawing/2014/main" id="{6F9ECE6D-0DED-7E5A-77AA-B5E742E4F489}"/>
                </a:ext>
              </a:extLst>
            </p:cNvPr>
            <p:cNvSpPr/>
            <p:nvPr/>
          </p:nvSpPr>
          <p:spPr>
            <a:xfrm>
              <a:off x="837139" y="3778606"/>
              <a:ext cx="1296982" cy="1684141"/>
            </a:xfrm>
            <a:custGeom>
              <a:avLst/>
              <a:gdLst>
                <a:gd name="connsiteX0" fmla="*/ 1282469 w 1296982"/>
                <a:gd name="connsiteY0" fmla="*/ 1253427 h 1684141"/>
                <a:gd name="connsiteX1" fmla="*/ 960546 w 1296982"/>
                <a:gd name="connsiteY1" fmla="*/ 1682786 h 1684141"/>
                <a:gd name="connsiteX2" fmla="*/ 679662 w 1296982"/>
                <a:gd name="connsiteY2" fmla="*/ 1596643 h 1684141"/>
                <a:gd name="connsiteX3" fmla="*/ 14523 w 1296982"/>
                <a:gd name="connsiteY3" fmla="*/ 445233 h 1684141"/>
                <a:gd name="connsiteX4" fmla="*/ 336446 w 1296982"/>
                <a:gd name="connsiteY4" fmla="*/ 14518 h 1684141"/>
                <a:gd name="connsiteX5" fmla="*/ 617330 w 1296982"/>
                <a:gd name="connsiteY5" fmla="*/ 102016 h 1684141"/>
                <a:gd name="connsiteX6" fmla="*/ 928799 w 1296982"/>
                <a:gd name="connsiteY6" fmla="*/ 369737 h 1684141"/>
                <a:gd name="connsiteX7" fmla="*/ 1211038 w 1296982"/>
                <a:gd name="connsiteY7" fmla="*/ 866655 h 1684141"/>
                <a:gd name="connsiteX8" fmla="*/ 1282469 w 1296982"/>
                <a:gd name="connsiteY8" fmla="*/ 1253427 h 1684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6982" h="1684141">
                  <a:moveTo>
                    <a:pt x="1282469" y="1253427"/>
                  </a:moveTo>
                  <a:cubicBezTo>
                    <a:pt x="1281114" y="1522502"/>
                    <a:pt x="1160514" y="1682786"/>
                    <a:pt x="960546" y="1682786"/>
                  </a:cubicBezTo>
                  <a:cubicBezTo>
                    <a:pt x="875758" y="1682786"/>
                    <a:pt x="777613" y="1653749"/>
                    <a:pt x="679662" y="1596643"/>
                  </a:cubicBezTo>
                  <a:cubicBezTo>
                    <a:pt x="311280" y="1383319"/>
                    <a:pt x="13168" y="867817"/>
                    <a:pt x="14523" y="445233"/>
                  </a:cubicBezTo>
                  <a:cubicBezTo>
                    <a:pt x="14523" y="180222"/>
                    <a:pt x="138995" y="14518"/>
                    <a:pt x="336446" y="14518"/>
                  </a:cubicBezTo>
                  <a:cubicBezTo>
                    <a:pt x="421234" y="14518"/>
                    <a:pt x="519378" y="44910"/>
                    <a:pt x="617330" y="102016"/>
                  </a:cubicBezTo>
                  <a:cubicBezTo>
                    <a:pt x="729993" y="167059"/>
                    <a:pt x="835881" y="259784"/>
                    <a:pt x="928799" y="369737"/>
                  </a:cubicBezTo>
                  <a:cubicBezTo>
                    <a:pt x="1049399" y="514147"/>
                    <a:pt x="1148705" y="689143"/>
                    <a:pt x="1211038" y="866655"/>
                  </a:cubicBezTo>
                  <a:cubicBezTo>
                    <a:pt x="1257303" y="996353"/>
                    <a:pt x="1282469" y="1128955"/>
                    <a:pt x="1282469" y="1253427"/>
                  </a:cubicBezTo>
                  <a:close/>
                </a:path>
              </a:pathLst>
            </a:custGeom>
            <a:solidFill>
              <a:srgbClr val="E7F1F7"/>
            </a:solidFill>
            <a:ln w="9525" cap="flat">
              <a:noFill/>
              <a:prstDash val="solid"/>
              <a:miter/>
            </a:ln>
          </p:spPr>
          <p:txBody>
            <a:bodyPr rtlCol="0" anchor="ctr"/>
            <a:lstStyle/>
            <a:p>
              <a:endParaRPr lang="en-US" sz="1000"/>
            </a:p>
          </p:txBody>
        </p:sp>
        <p:sp>
          <p:nvSpPr>
            <p:cNvPr id="167" name="Freeform: Shape 94">
              <a:extLst>
                <a:ext uri="{FF2B5EF4-FFF2-40B4-BE49-F238E27FC236}">
                  <a16:creationId xmlns:a16="http://schemas.microsoft.com/office/drawing/2014/main" id="{E98ADAE9-DEFC-4398-E705-BF45E482ED88}"/>
                </a:ext>
              </a:extLst>
            </p:cNvPr>
            <p:cNvSpPr/>
            <p:nvPr/>
          </p:nvSpPr>
          <p:spPr>
            <a:xfrm>
              <a:off x="836947" y="3778800"/>
              <a:ext cx="1296982" cy="1684141"/>
            </a:xfrm>
            <a:custGeom>
              <a:avLst/>
              <a:gdLst>
                <a:gd name="connsiteX0" fmla="*/ 1282855 w 1296982"/>
                <a:gd name="connsiteY0" fmla="*/ 1253427 h 1684141"/>
                <a:gd name="connsiteX1" fmla="*/ 960738 w 1296982"/>
                <a:gd name="connsiteY1" fmla="*/ 1682786 h 1684141"/>
                <a:gd name="connsiteX2" fmla="*/ 679467 w 1296982"/>
                <a:gd name="connsiteY2" fmla="*/ 1596450 h 1684141"/>
                <a:gd name="connsiteX3" fmla="*/ 14522 w 1296982"/>
                <a:gd name="connsiteY3" fmla="*/ 445039 h 1684141"/>
                <a:gd name="connsiteX4" fmla="*/ 336638 w 1296982"/>
                <a:gd name="connsiteY4" fmla="*/ 14518 h 1684141"/>
                <a:gd name="connsiteX5" fmla="*/ 617909 w 1296982"/>
                <a:gd name="connsiteY5" fmla="*/ 102016 h 1684141"/>
                <a:gd name="connsiteX6" fmla="*/ 887178 w 1296982"/>
                <a:gd name="connsiteY6" fmla="*/ 322891 h 1684141"/>
                <a:gd name="connsiteX7" fmla="*/ 929185 w 1296982"/>
                <a:gd name="connsiteY7" fmla="*/ 369543 h 1684141"/>
                <a:gd name="connsiteX8" fmla="*/ 1211424 w 1296982"/>
                <a:gd name="connsiteY8" fmla="*/ 866655 h 1684141"/>
                <a:gd name="connsiteX9" fmla="*/ 1214908 w 1296982"/>
                <a:gd name="connsiteY9" fmla="*/ 876334 h 1684141"/>
                <a:gd name="connsiteX10" fmla="*/ 1282855 w 1296982"/>
                <a:gd name="connsiteY10" fmla="*/ 1253427 h 1684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6982" h="1684141">
                  <a:moveTo>
                    <a:pt x="1282855" y="1253427"/>
                  </a:moveTo>
                  <a:cubicBezTo>
                    <a:pt x="1281112" y="1522115"/>
                    <a:pt x="1160706" y="1682786"/>
                    <a:pt x="960738" y="1682786"/>
                  </a:cubicBezTo>
                  <a:cubicBezTo>
                    <a:pt x="875563" y="1682786"/>
                    <a:pt x="777806" y="1653168"/>
                    <a:pt x="679467" y="1596450"/>
                  </a:cubicBezTo>
                  <a:cubicBezTo>
                    <a:pt x="311473" y="1382932"/>
                    <a:pt x="13360" y="867623"/>
                    <a:pt x="14522" y="445039"/>
                  </a:cubicBezTo>
                  <a:cubicBezTo>
                    <a:pt x="14522" y="179835"/>
                    <a:pt x="138993" y="14518"/>
                    <a:pt x="336638" y="14518"/>
                  </a:cubicBezTo>
                  <a:cubicBezTo>
                    <a:pt x="421232" y="14518"/>
                    <a:pt x="519571" y="44717"/>
                    <a:pt x="617909" y="102016"/>
                  </a:cubicBezTo>
                  <a:cubicBezTo>
                    <a:pt x="713925" y="157767"/>
                    <a:pt x="805294" y="233263"/>
                    <a:pt x="887178" y="322891"/>
                  </a:cubicBezTo>
                  <a:cubicBezTo>
                    <a:pt x="901890" y="338183"/>
                    <a:pt x="915634" y="353476"/>
                    <a:pt x="929185" y="369543"/>
                  </a:cubicBezTo>
                  <a:cubicBezTo>
                    <a:pt x="1049591" y="513760"/>
                    <a:pt x="1149091" y="688756"/>
                    <a:pt x="1211424" y="866655"/>
                  </a:cubicBezTo>
                  <a:cubicBezTo>
                    <a:pt x="1212585" y="870140"/>
                    <a:pt x="1213747" y="872850"/>
                    <a:pt x="1214908" y="876334"/>
                  </a:cubicBezTo>
                  <a:cubicBezTo>
                    <a:pt x="1258464" y="1002935"/>
                    <a:pt x="1282855" y="1131278"/>
                    <a:pt x="1282855" y="1253427"/>
                  </a:cubicBezTo>
                  <a:close/>
                </a:path>
              </a:pathLst>
            </a:custGeom>
            <a:solidFill>
              <a:srgbClr val="E7F1F7"/>
            </a:solidFill>
            <a:ln w="9525" cap="flat">
              <a:noFill/>
              <a:prstDash val="solid"/>
              <a:miter/>
            </a:ln>
          </p:spPr>
          <p:txBody>
            <a:bodyPr rtlCol="0" anchor="ctr"/>
            <a:lstStyle/>
            <a:p>
              <a:endParaRPr lang="en-US" sz="1000"/>
            </a:p>
          </p:txBody>
        </p:sp>
        <p:sp>
          <p:nvSpPr>
            <p:cNvPr id="168" name="Freeform: Shape 95">
              <a:extLst>
                <a:ext uri="{FF2B5EF4-FFF2-40B4-BE49-F238E27FC236}">
                  <a16:creationId xmlns:a16="http://schemas.microsoft.com/office/drawing/2014/main" id="{D1B5FF83-5FF2-8854-4688-1EF7F4BEFC9C}"/>
                </a:ext>
              </a:extLst>
            </p:cNvPr>
            <p:cNvSpPr/>
            <p:nvPr/>
          </p:nvSpPr>
          <p:spPr>
            <a:xfrm>
              <a:off x="1358260" y="4087365"/>
              <a:ext cx="696886" cy="735602"/>
            </a:xfrm>
            <a:custGeom>
              <a:avLst/>
              <a:gdLst>
                <a:gd name="connsiteX0" fmla="*/ 693402 w 696886"/>
                <a:gd name="connsiteY0" fmla="*/ 567575 h 735601"/>
                <a:gd name="connsiteX1" fmla="*/ 257654 w 696886"/>
                <a:gd name="connsiteY1" fmla="*/ 721471 h 735601"/>
                <a:gd name="connsiteX2" fmla="*/ 241781 w 696886"/>
                <a:gd name="connsiteY2" fmla="*/ 727085 h 735601"/>
                <a:gd name="connsiteX3" fmla="*/ 241781 w 696886"/>
                <a:gd name="connsiteY3" fmla="*/ 726504 h 735601"/>
                <a:gd name="connsiteX4" fmla="*/ 15099 w 696886"/>
                <a:gd name="connsiteY4" fmla="*/ 288821 h 735601"/>
                <a:gd name="connsiteX5" fmla="*/ 14518 w 696886"/>
                <a:gd name="connsiteY5" fmla="*/ 288240 h 735601"/>
                <a:gd name="connsiteX6" fmla="*/ 365478 w 696886"/>
                <a:gd name="connsiteY6" fmla="*/ 14518 h 735601"/>
                <a:gd name="connsiteX7" fmla="*/ 407485 w 696886"/>
                <a:gd name="connsiteY7" fmla="*/ 61171 h 735601"/>
                <a:gd name="connsiteX8" fmla="*/ 689724 w 696886"/>
                <a:gd name="connsiteY8" fmla="*/ 558283 h 735601"/>
                <a:gd name="connsiteX9" fmla="*/ 693402 w 696886"/>
                <a:gd name="connsiteY9" fmla="*/ 567575 h 735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6886" h="735601">
                  <a:moveTo>
                    <a:pt x="693402" y="567575"/>
                  </a:moveTo>
                  <a:lnTo>
                    <a:pt x="257654" y="721471"/>
                  </a:lnTo>
                  <a:lnTo>
                    <a:pt x="241781" y="727085"/>
                  </a:lnTo>
                  <a:lnTo>
                    <a:pt x="241781" y="726504"/>
                  </a:lnTo>
                  <a:lnTo>
                    <a:pt x="15099" y="288821"/>
                  </a:lnTo>
                  <a:lnTo>
                    <a:pt x="14518" y="288240"/>
                  </a:lnTo>
                  <a:lnTo>
                    <a:pt x="365478" y="14518"/>
                  </a:lnTo>
                  <a:cubicBezTo>
                    <a:pt x="380190" y="29811"/>
                    <a:pt x="393934" y="45104"/>
                    <a:pt x="407485" y="61171"/>
                  </a:cubicBezTo>
                  <a:cubicBezTo>
                    <a:pt x="527891" y="205388"/>
                    <a:pt x="627391" y="380384"/>
                    <a:pt x="689724" y="558283"/>
                  </a:cubicBezTo>
                  <a:cubicBezTo>
                    <a:pt x="691079" y="561381"/>
                    <a:pt x="692240" y="564284"/>
                    <a:pt x="693402" y="567575"/>
                  </a:cubicBezTo>
                  <a:close/>
                </a:path>
              </a:pathLst>
            </a:custGeom>
            <a:solidFill>
              <a:srgbClr val="FD546B"/>
            </a:solidFill>
            <a:ln w="9525" cap="flat">
              <a:noFill/>
              <a:prstDash val="solid"/>
              <a:miter/>
            </a:ln>
          </p:spPr>
          <p:txBody>
            <a:bodyPr rtlCol="0" anchor="ctr"/>
            <a:lstStyle/>
            <a:p>
              <a:endParaRPr lang="en-US" sz="1000"/>
            </a:p>
          </p:txBody>
        </p:sp>
        <p:sp>
          <p:nvSpPr>
            <p:cNvPr id="169" name="Freeform: Shape 96">
              <a:extLst>
                <a:ext uri="{FF2B5EF4-FFF2-40B4-BE49-F238E27FC236}">
                  <a16:creationId xmlns:a16="http://schemas.microsoft.com/office/drawing/2014/main" id="{890C2C16-8D78-B129-F263-86CDF722A7D7}"/>
                </a:ext>
              </a:extLst>
            </p:cNvPr>
            <p:cNvSpPr/>
            <p:nvPr/>
          </p:nvSpPr>
          <p:spPr>
            <a:xfrm>
              <a:off x="1307153" y="4348785"/>
              <a:ext cx="367801" cy="464591"/>
            </a:xfrm>
            <a:custGeom>
              <a:avLst/>
              <a:gdLst>
                <a:gd name="connsiteX0" fmla="*/ 191645 w 367800"/>
                <a:gd name="connsiteY0" fmla="*/ 38822 h 464590"/>
                <a:gd name="connsiteX1" fmla="*/ 14520 w 367800"/>
                <a:gd name="connsiteY1" fmla="*/ 139870 h 464590"/>
                <a:gd name="connsiteX2" fmla="*/ 190484 w 367800"/>
                <a:gd name="connsiteY2" fmla="*/ 444758 h 464590"/>
                <a:gd name="connsiteX3" fmla="*/ 367222 w 367800"/>
                <a:gd name="connsiteY3" fmla="*/ 343516 h 464590"/>
                <a:gd name="connsiteX4" fmla="*/ 191645 w 367800"/>
                <a:gd name="connsiteY4" fmla="*/ 38822 h 464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7800" h="464590">
                  <a:moveTo>
                    <a:pt x="191645" y="38822"/>
                  </a:moveTo>
                  <a:cubicBezTo>
                    <a:pt x="93694" y="-17704"/>
                    <a:pt x="14713" y="27788"/>
                    <a:pt x="14520" y="139870"/>
                  </a:cubicBezTo>
                  <a:cubicBezTo>
                    <a:pt x="14133" y="251952"/>
                    <a:pt x="92532" y="388232"/>
                    <a:pt x="190484" y="444758"/>
                  </a:cubicBezTo>
                  <a:cubicBezTo>
                    <a:pt x="288048" y="501089"/>
                    <a:pt x="366835" y="455598"/>
                    <a:pt x="367222" y="343516"/>
                  </a:cubicBezTo>
                  <a:cubicBezTo>
                    <a:pt x="367609" y="231433"/>
                    <a:pt x="289209" y="95153"/>
                    <a:pt x="191645" y="38822"/>
                  </a:cubicBezTo>
                  <a:close/>
                </a:path>
              </a:pathLst>
            </a:custGeom>
            <a:solidFill>
              <a:srgbClr val="E22951"/>
            </a:solidFill>
            <a:ln w="9525" cap="flat">
              <a:noFill/>
              <a:prstDash val="solid"/>
              <a:miter/>
            </a:ln>
          </p:spPr>
          <p:txBody>
            <a:bodyPr rtlCol="0" anchor="ctr"/>
            <a:lstStyle/>
            <a:p>
              <a:endParaRPr lang="en-US" sz="1000"/>
            </a:p>
          </p:txBody>
        </p:sp>
        <p:sp>
          <p:nvSpPr>
            <p:cNvPr id="170" name="Freeform: Shape 97">
              <a:extLst>
                <a:ext uri="{FF2B5EF4-FFF2-40B4-BE49-F238E27FC236}">
                  <a16:creationId xmlns:a16="http://schemas.microsoft.com/office/drawing/2014/main" id="{663A1AB5-0FFC-4577-0E62-D7689339F65B}"/>
                </a:ext>
              </a:extLst>
            </p:cNvPr>
            <p:cNvSpPr/>
            <p:nvPr/>
          </p:nvSpPr>
          <p:spPr>
            <a:xfrm>
              <a:off x="2046069" y="9369761"/>
              <a:ext cx="1122761" cy="658170"/>
            </a:xfrm>
            <a:custGeom>
              <a:avLst/>
              <a:gdLst>
                <a:gd name="connsiteX0" fmla="*/ 947743 w 1122760"/>
                <a:gd name="connsiteY0" fmla="*/ 107437 h 658170"/>
                <a:gd name="connsiteX1" fmla="*/ 950647 w 1122760"/>
                <a:gd name="connsiteY1" fmla="*/ 555960 h 658170"/>
                <a:gd name="connsiteX2" fmla="*/ 175942 w 1122760"/>
                <a:gd name="connsiteY2" fmla="*/ 555960 h 658170"/>
                <a:gd name="connsiteX3" fmla="*/ 173813 w 1122760"/>
                <a:gd name="connsiteY3" fmla="*/ 107437 h 658170"/>
                <a:gd name="connsiteX4" fmla="*/ 947743 w 1122760"/>
                <a:gd name="connsiteY4" fmla="*/ 107437 h 658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2760" h="658170">
                  <a:moveTo>
                    <a:pt x="947743" y="107437"/>
                  </a:moveTo>
                  <a:cubicBezTo>
                    <a:pt x="1162423" y="231327"/>
                    <a:pt x="1163584" y="432263"/>
                    <a:pt x="950647" y="555960"/>
                  </a:cubicBezTo>
                  <a:cubicBezTo>
                    <a:pt x="737322" y="679851"/>
                    <a:pt x="390622" y="679851"/>
                    <a:pt x="175942" y="555960"/>
                  </a:cubicBezTo>
                  <a:cubicBezTo>
                    <a:pt x="-38351" y="432263"/>
                    <a:pt x="-39512" y="231327"/>
                    <a:pt x="173813" y="107437"/>
                  </a:cubicBezTo>
                  <a:cubicBezTo>
                    <a:pt x="386556" y="-16454"/>
                    <a:pt x="733451" y="-16454"/>
                    <a:pt x="947743" y="107437"/>
                  </a:cubicBezTo>
                  <a:close/>
                </a:path>
              </a:pathLst>
            </a:custGeom>
            <a:solidFill>
              <a:srgbClr val="616173"/>
            </a:solidFill>
            <a:ln w="9525" cap="flat">
              <a:noFill/>
              <a:prstDash val="solid"/>
              <a:miter/>
            </a:ln>
          </p:spPr>
          <p:txBody>
            <a:bodyPr rtlCol="0" anchor="ctr"/>
            <a:lstStyle/>
            <a:p>
              <a:endParaRPr lang="en-US" sz="1000"/>
            </a:p>
          </p:txBody>
        </p:sp>
        <p:sp>
          <p:nvSpPr>
            <p:cNvPr id="171" name="Freeform: Shape 98">
              <a:extLst>
                <a:ext uri="{FF2B5EF4-FFF2-40B4-BE49-F238E27FC236}">
                  <a16:creationId xmlns:a16="http://schemas.microsoft.com/office/drawing/2014/main" id="{66E1FEB7-9E33-6E45-52EE-D16CE1C2C4A8}"/>
                </a:ext>
              </a:extLst>
            </p:cNvPr>
            <p:cNvSpPr/>
            <p:nvPr/>
          </p:nvSpPr>
          <p:spPr>
            <a:xfrm>
              <a:off x="2100830" y="9514946"/>
              <a:ext cx="1006613" cy="445233"/>
            </a:xfrm>
            <a:custGeom>
              <a:avLst/>
              <a:gdLst>
                <a:gd name="connsiteX0" fmla="*/ 999645 w 1006613"/>
                <a:gd name="connsiteY0" fmla="*/ 17228 h 445232"/>
                <a:gd name="connsiteX1" fmla="*/ 999258 w 1006613"/>
                <a:gd name="connsiteY1" fmla="*/ 159896 h 445232"/>
                <a:gd name="connsiteX2" fmla="*/ 856396 w 1006613"/>
                <a:gd name="connsiteY2" fmla="*/ 360057 h 445232"/>
                <a:gd name="connsiteX3" fmla="*/ 159704 w 1006613"/>
                <a:gd name="connsiteY3" fmla="*/ 360057 h 445232"/>
                <a:gd name="connsiteX4" fmla="*/ 14519 w 1006613"/>
                <a:gd name="connsiteY4" fmla="*/ 157186 h 445232"/>
                <a:gd name="connsiteX5" fmla="*/ 14906 w 1006613"/>
                <a:gd name="connsiteY5" fmla="*/ 14518 h 445232"/>
                <a:gd name="connsiteX6" fmla="*/ 160091 w 1006613"/>
                <a:gd name="connsiteY6" fmla="*/ 217389 h 445232"/>
                <a:gd name="connsiteX7" fmla="*/ 856783 w 1006613"/>
                <a:gd name="connsiteY7" fmla="*/ 217389 h 445232"/>
                <a:gd name="connsiteX8" fmla="*/ 999645 w 1006613"/>
                <a:gd name="connsiteY8" fmla="*/ 17228 h 445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13" h="445232">
                  <a:moveTo>
                    <a:pt x="999645" y="17228"/>
                  </a:moveTo>
                  <a:lnTo>
                    <a:pt x="999258" y="159896"/>
                  </a:lnTo>
                  <a:cubicBezTo>
                    <a:pt x="999064" y="232489"/>
                    <a:pt x="951444" y="304694"/>
                    <a:pt x="856396" y="360057"/>
                  </a:cubicBezTo>
                  <a:cubicBezTo>
                    <a:pt x="664559" y="471559"/>
                    <a:pt x="352702" y="471559"/>
                    <a:pt x="159704" y="360057"/>
                  </a:cubicBezTo>
                  <a:cubicBezTo>
                    <a:pt x="62720" y="304113"/>
                    <a:pt x="14325" y="230553"/>
                    <a:pt x="14519" y="157186"/>
                  </a:cubicBezTo>
                  <a:lnTo>
                    <a:pt x="14906" y="14518"/>
                  </a:lnTo>
                  <a:cubicBezTo>
                    <a:pt x="14713" y="87885"/>
                    <a:pt x="63108" y="161445"/>
                    <a:pt x="160091" y="217389"/>
                  </a:cubicBezTo>
                  <a:cubicBezTo>
                    <a:pt x="353090" y="328891"/>
                    <a:pt x="664946" y="328891"/>
                    <a:pt x="856783" y="217389"/>
                  </a:cubicBezTo>
                  <a:cubicBezTo>
                    <a:pt x="951831" y="162026"/>
                    <a:pt x="999451" y="89627"/>
                    <a:pt x="999645" y="17228"/>
                  </a:cubicBezTo>
                  <a:close/>
                </a:path>
              </a:pathLst>
            </a:custGeom>
            <a:solidFill>
              <a:srgbClr val="AF5FEC"/>
            </a:solidFill>
            <a:ln w="9525" cap="flat">
              <a:noFill/>
              <a:prstDash val="solid"/>
              <a:miter/>
            </a:ln>
          </p:spPr>
          <p:txBody>
            <a:bodyPr rtlCol="0" anchor="ctr"/>
            <a:lstStyle/>
            <a:p>
              <a:endParaRPr lang="en-US" sz="1000"/>
            </a:p>
          </p:txBody>
        </p:sp>
        <p:sp>
          <p:nvSpPr>
            <p:cNvPr id="172" name="Freeform: Shape 99">
              <a:extLst>
                <a:ext uri="{FF2B5EF4-FFF2-40B4-BE49-F238E27FC236}">
                  <a16:creationId xmlns:a16="http://schemas.microsoft.com/office/drawing/2014/main" id="{F4C60F5B-A56C-6337-B66C-4874675671D3}"/>
                </a:ext>
              </a:extLst>
            </p:cNvPr>
            <p:cNvSpPr/>
            <p:nvPr/>
          </p:nvSpPr>
          <p:spPr>
            <a:xfrm>
              <a:off x="2100998" y="9230916"/>
              <a:ext cx="1006613" cy="580738"/>
            </a:xfrm>
            <a:custGeom>
              <a:avLst/>
              <a:gdLst>
                <a:gd name="connsiteX0" fmla="*/ 853905 w 1006613"/>
                <a:gd name="connsiteY0" fmla="*/ 98000 h 580738"/>
                <a:gd name="connsiteX1" fmla="*/ 856422 w 1006613"/>
                <a:gd name="connsiteY1" fmla="*/ 501419 h 580738"/>
                <a:gd name="connsiteX2" fmla="*/ 159729 w 1006613"/>
                <a:gd name="connsiteY2" fmla="*/ 501419 h 580738"/>
                <a:gd name="connsiteX3" fmla="*/ 157793 w 1006613"/>
                <a:gd name="connsiteY3" fmla="*/ 98000 h 580738"/>
                <a:gd name="connsiteX4" fmla="*/ 853905 w 1006613"/>
                <a:gd name="connsiteY4" fmla="*/ 98000 h 580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613" h="580738">
                  <a:moveTo>
                    <a:pt x="853905" y="98000"/>
                  </a:moveTo>
                  <a:cubicBezTo>
                    <a:pt x="1046904" y="209502"/>
                    <a:pt x="1047872" y="390111"/>
                    <a:pt x="856422" y="501419"/>
                  </a:cubicBezTo>
                  <a:cubicBezTo>
                    <a:pt x="664585" y="612921"/>
                    <a:pt x="352728" y="612921"/>
                    <a:pt x="159729" y="501419"/>
                  </a:cubicBezTo>
                  <a:cubicBezTo>
                    <a:pt x="-33076" y="390111"/>
                    <a:pt x="-34044" y="209502"/>
                    <a:pt x="157793" y="98000"/>
                  </a:cubicBezTo>
                  <a:cubicBezTo>
                    <a:pt x="349244" y="-13309"/>
                    <a:pt x="661100" y="-13309"/>
                    <a:pt x="853905" y="98000"/>
                  </a:cubicBezTo>
                  <a:close/>
                </a:path>
              </a:pathLst>
            </a:custGeom>
            <a:solidFill>
              <a:srgbClr val="D178EA"/>
            </a:solidFill>
            <a:ln w="9525" cap="flat">
              <a:noFill/>
              <a:prstDash val="solid"/>
              <a:miter/>
            </a:ln>
          </p:spPr>
          <p:txBody>
            <a:bodyPr rtlCol="0" anchor="ctr"/>
            <a:lstStyle/>
            <a:p>
              <a:endParaRPr lang="en-US" sz="1000"/>
            </a:p>
          </p:txBody>
        </p:sp>
        <p:sp>
          <p:nvSpPr>
            <p:cNvPr id="173" name="Freeform: Shape 100">
              <a:extLst>
                <a:ext uri="{FF2B5EF4-FFF2-40B4-BE49-F238E27FC236}">
                  <a16:creationId xmlns:a16="http://schemas.microsoft.com/office/drawing/2014/main" id="{A1707B01-0B8B-6439-42BB-B18DEEFE37E0}"/>
                </a:ext>
              </a:extLst>
            </p:cNvPr>
            <p:cNvSpPr/>
            <p:nvPr/>
          </p:nvSpPr>
          <p:spPr>
            <a:xfrm>
              <a:off x="2405137" y="9394356"/>
              <a:ext cx="542023" cy="309727"/>
            </a:xfrm>
            <a:custGeom>
              <a:avLst/>
              <a:gdLst>
                <a:gd name="connsiteX0" fmla="*/ 529053 w 542022"/>
                <a:gd name="connsiteY0" fmla="*/ 17992 h 309727"/>
                <a:gd name="connsiteX1" fmla="*/ 536796 w 542022"/>
                <a:gd name="connsiteY1" fmla="*/ 39480 h 309727"/>
                <a:gd name="connsiteX2" fmla="*/ 494595 w 542022"/>
                <a:gd name="connsiteY2" fmla="*/ 78970 h 309727"/>
                <a:gd name="connsiteX3" fmla="*/ 422777 w 542022"/>
                <a:gd name="connsiteY3" fmla="*/ 100457 h 309727"/>
                <a:gd name="connsiteX4" fmla="*/ 394515 w 542022"/>
                <a:gd name="connsiteY4" fmla="*/ 107039 h 309727"/>
                <a:gd name="connsiteX5" fmla="*/ 380771 w 542022"/>
                <a:gd name="connsiteY5" fmla="*/ 121751 h 309727"/>
                <a:gd name="connsiteX6" fmla="*/ 392192 w 542022"/>
                <a:gd name="connsiteY6" fmla="*/ 133366 h 309727"/>
                <a:gd name="connsiteX7" fmla="*/ 459945 w 542022"/>
                <a:gd name="connsiteY7" fmla="*/ 190278 h 309727"/>
                <a:gd name="connsiteX8" fmla="*/ 463042 w 542022"/>
                <a:gd name="connsiteY8" fmla="*/ 219508 h 309727"/>
                <a:gd name="connsiteX9" fmla="*/ 422197 w 542022"/>
                <a:gd name="connsiteY9" fmla="*/ 232478 h 309727"/>
                <a:gd name="connsiteX10" fmla="*/ 405549 w 542022"/>
                <a:gd name="connsiteY10" fmla="*/ 258224 h 309727"/>
                <a:gd name="connsiteX11" fmla="*/ 359090 w 542022"/>
                <a:gd name="connsiteY11" fmla="*/ 263258 h 309727"/>
                <a:gd name="connsiteX12" fmla="*/ 293079 w 542022"/>
                <a:gd name="connsiteY12" fmla="*/ 286487 h 309727"/>
                <a:gd name="connsiteX13" fmla="*/ 220487 w 542022"/>
                <a:gd name="connsiteY13" fmla="*/ 295585 h 309727"/>
                <a:gd name="connsiteX14" fmla="*/ 155444 w 542022"/>
                <a:gd name="connsiteY14" fmla="*/ 271968 h 309727"/>
                <a:gd name="connsiteX15" fmla="*/ 112276 w 542022"/>
                <a:gd name="connsiteY15" fmla="*/ 249707 h 309727"/>
                <a:gd name="connsiteX16" fmla="*/ 80142 w 542022"/>
                <a:gd name="connsiteY16" fmla="*/ 227445 h 309727"/>
                <a:gd name="connsiteX17" fmla="*/ 41813 w 542022"/>
                <a:gd name="connsiteY17" fmla="*/ 184277 h 309727"/>
                <a:gd name="connsiteX18" fmla="*/ 14518 w 542022"/>
                <a:gd name="connsiteY18" fmla="*/ 156789 h 309727"/>
                <a:gd name="connsiteX19" fmla="*/ 173254 w 542022"/>
                <a:gd name="connsiteY19" fmla="*/ 64451 h 309727"/>
                <a:gd name="connsiteX20" fmla="*/ 175189 w 542022"/>
                <a:gd name="connsiteY20" fmla="*/ 65806 h 309727"/>
                <a:gd name="connsiteX21" fmla="*/ 222229 w 542022"/>
                <a:gd name="connsiteY21" fmla="*/ 70646 h 309727"/>
                <a:gd name="connsiteX22" fmla="*/ 277980 w 542022"/>
                <a:gd name="connsiteY22" fmla="*/ 55934 h 309727"/>
                <a:gd name="connsiteX23" fmla="*/ 352702 w 542022"/>
                <a:gd name="connsiteY23" fmla="*/ 52449 h 309727"/>
                <a:gd name="connsiteX24" fmla="*/ 486852 w 542022"/>
                <a:gd name="connsiteY24" fmla="*/ 21864 h 309727"/>
                <a:gd name="connsiteX25" fmla="*/ 519954 w 542022"/>
                <a:gd name="connsiteY25" fmla="*/ 14895 h 309727"/>
                <a:gd name="connsiteX26" fmla="*/ 529053 w 542022"/>
                <a:gd name="connsiteY26" fmla="*/ 17992 h 309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42022" h="309727">
                  <a:moveTo>
                    <a:pt x="529053" y="17992"/>
                  </a:moveTo>
                  <a:cubicBezTo>
                    <a:pt x="537570" y="22832"/>
                    <a:pt x="539312" y="32124"/>
                    <a:pt x="536796" y="39480"/>
                  </a:cubicBezTo>
                  <a:cubicBezTo>
                    <a:pt x="531376" y="54966"/>
                    <a:pt x="515308" y="68710"/>
                    <a:pt x="494595" y="78970"/>
                  </a:cubicBezTo>
                  <a:cubicBezTo>
                    <a:pt x="473882" y="89230"/>
                    <a:pt x="448717" y="96005"/>
                    <a:pt x="422777" y="100457"/>
                  </a:cubicBezTo>
                  <a:cubicBezTo>
                    <a:pt x="413099" y="102199"/>
                    <a:pt x="403032" y="103748"/>
                    <a:pt x="394515" y="107039"/>
                  </a:cubicBezTo>
                  <a:cubicBezTo>
                    <a:pt x="385997" y="110330"/>
                    <a:pt x="379416" y="115943"/>
                    <a:pt x="380771" y="121751"/>
                  </a:cubicBezTo>
                  <a:cubicBezTo>
                    <a:pt x="381739" y="126203"/>
                    <a:pt x="386965" y="130075"/>
                    <a:pt x="392192" y="133366"/>
                  </a:cubicBezTo>
                  <a:cubicBezTo>
                    <a:pt x="418132" y="150981"/>
                    <a:pt x="445814" y="168597"/>
                    <a:pt x="459945" y="190278"/>
                  </a:cubicBezTo>
                  <a:cubicBezTo>
                    <a:pt x="465946" y="199570"/>
                    <a:pt x="469237" y="210217"/>
                    <a:pt x="463042" y="219508"/>
                  </a:cubicBezTo>
                  <a:cubicBezTo>
                    <a:pt x="456848" y="228800"/>
                    <a:pt x="438457" y="235769"/>
                    <a:pt x="422197" y="232478"/>
                  </a:cubicBezTo>
                  <a:cubicBezTo>
                    <a:pt x="424713" y="241964"/>
                    <a:pt x="418132" y="252030"/>
                    <a:pt x="405549" y="258224"/>
                  </a:cubicBezTo>
                  <a:cubicBezTo>
                    <a:pt x="392966" y="264419"/>
                    <a:pt x="374576" y="266355"/>
                    <a:pt x="359090" y="263258"/>
                  </a:cubicBezTo>
                  <a:cubicBezTo>
                    <a:pt x="363542" y="275066"/>
                    <a:pt x="327730" y="295392"/>
                    <a:pt x="293079" y="286487"/>
                  </a:cubicBezTo>
                  <a:cubicBezTo>
                    <a:pt x="277593" y="298295"/>
                    <a:pt x="245265" y="299844"/>
                    <a:pt x="220487" y="295585"/>
                  </a:cubicBezTo>
                  <a:cubicBezTo>
                    <a:pt x="195709" y="291326"/>
                    <a:pt x="175189" y="281647"/>
                    <a:pt x="155444" y="271968"/>
                  </a:cubicBezTo>
                  <a:cubicBezTo>
                    <a:pt x="140732" y="264806"/>
                    <a:pt x="126020" y="257644"/>
                    <a:pt x="112276" y="249707"/>
                  </a:cubicBezTo>
                  <a:cubicBezTo>
                    <a:pt x="100468" y="242931"/>
                    <a:pt x="89434" y="235576"/>
                    <a:pt x="80142" y="227445"/>
                  </a:cubicBezTo>
                  <a:cubicBezTo>
                    <a:pt x="64655" y="213894"/>
                    <a:pt x="54202" y="198795"/>
                    <a:pt x="41813" y="184277"/>
                  </a:cubicBezTo>
                  <a:cubicBezTo>
                    <a:pt x="33683" y="174792"/>
                    <a:pt x="24391" y="165693"/>
                    <a:pt x="14518" y="156789"/>
                  </a:cubicBezTo>
                  <a:lnTo>
                    <a:pt x="173254" y="64451"/>
                  </a:lnTo>
                  <a:cubicBezTo>
                    <a:pt x="173834" y="64839"/>
                    <a:pt x="174609" y="65226"/>
                    <a:pt x="175189" y="65806"/>
                  </a:cubicBezTo>
                  <a:cubicBezTo>
                    <a:pt x="186417" y="72195"/>
                    <a:pt x="206356" y="73549"/>
                    <a:pt x="222229" y="70646"/>
                  </a:cubicBezTo>
                  <a:cubicBezTo>
                    <a:pt x="241781" y="67161"/>
                    <a:pt x="258622" y="59612"/>
                    <a:pt x="277980" y="55934"/>
                  </a:cubicBezTo>
                  <a:cubicBezTo>
                    <a:pt x="301790" y="51482"/>
                    <a:pt x="327730" y="53417"/>
                    <a:pt x="352702" y="52449"/>
                  </a:cubicBezTo>
                  <a:cubicBezTo>
                    <a:pt x="401290" y="50707"/>
                    <a:pt x="447362" y="38511"/>
                    <a:pt x="486852" y="21864"/>
                  </a:cubicBezTo>
                  <a:cubicBezTo>
                    <a:pt x="496725" y="17799"/>
                    <a:pt x="508146" y="13153"/>
                    <a:pt x="519954" y="14895"/>
                  </a:cubicBezTo>
                  <a:cubicBezTo>
                    <a:pt x="523439" y="15475"/>
                    <a:pt x="526536" y="16638"/>
                    <a:pt x="529053" y="17992"/>
                  </a:cubicBezTo>
                  <a:close/>
                </a:path>
              </a:pathLst>
            </a:custGeom>
            <a:solidFill>
              <a:srgbClr val="FFFFFF"/>
            </a:solidFill>
            <a:ln w="9525" cap="flat">
              <a:noFill/>
              <a:prstDash val="solid"/>
              <a:miter/>
            </a:ln>
          </p:spPr>
          <p:txBody>
            <a:bodyPr rtlCol="0" anchor="ctr"/>
            <a:lstStyle/>
            <a:p>
              <a:endParaRPr lang="en-US" sz="1000"/>
            </a:p>
          </p:txBody>
        </p:sp>
        <p:sp>
          <p:nvSpPr>
            <p:cNvPr id="174" name="Freeform: Shape 101">
              <a:extLst>
                <a:ext uri="{FF2B5EF4-FFF2-40B4-BE49-F238E27FC236}">
                  <a16:creationId xmlns:a16="http://schemas.microsoft.com/office/drawing/2014/main" id="{5580D41F-000A-8D1B-26C2-D7EC4AEE8392}"/>
                </a:ext>
              </a:extLst>
            </p:cNvPr>
            <p:cNvSpPr/>
            <p:nvPr/>
          </p:nvSpPr>
          <p:spPr>
            <a:xfrm>
              <a:off x="2258598" y="9354855"/>
              <a:ext cx="309727" cy="193579"/>
            </a:xfrm>
            <a:custGeom>
              <a:avLst/>
              <a:gdLst>
                <a:gd name="connsiteX0" fmla="*/ 313792 w 309727"/>
                <a:gd name="connsiteY0" fmla="*/ 77239 h 193579"/>
                <a:gd name="connsiteX1" fmla="*/ 123310 w 309727"/>
                <a:gd name="connsiteY1" fmla="*/ 187966 h 193579"/>
                <a:gd name="connsiteX2" fmla="*/ 14518 w 309727"/>
                <a:gd name="connsiteY2" fmla="*/ 125246 h 193579"/>
                <a:gd name="connsiteX3" fmla="*/ 205194 w 309727"/>
                <a:gd name="connsiteY3" fmla="*/ 14518 h 193579"/>
              </a:gdLst>
              <a:ahLst/>
              <a:cxnLst>
                <a:cxn ang="0">
                  <a:pos x="connsiteX0" y="connsiteY0"/>
                </a:cxn>
                <a:cxn ang="0">
                  <a:pos x="connsiteX1" y="connsiteY1"/>
                </a:cxn>
                <a:cxn ang="0">
                  <a:pos x="connsiteX2" y="connsiteY2"/>
                </a:cxn>
                <a:cxn ang="0">
                  <a:pos x="connsiteX3" y="connsiteY3"/>
                </a:cxn>
              </a:cxnLst>
              <a:rect l="l" t="t" r="r" b="b"/>
              <a:pathLst>
                <a:path w="309727" h="193579">
                  <a:moveTo>
                    <a:pt x="313792" y="77239"/>
                  </a:moveTo>
                  <a:lnTo>
                    <a:pt x="123310" y="187966"/>
                  </a:lnTo>
                  <a:lnTo>
                    <a:pt x="14518" y="125246"/>
                  </a:lnTo>
                  <a:lnTo>
                    <a:pt x="205194" y="14518"/>
                  </a:lnTo>
                  <a:close/>
                </a:path>
              </a:pathLst>
            </a:custGeom>
            <a:solidFill>
              <a:srgbClr val="FFFFFF"/>
            </a:solidFill>
            <a:ln w="9525" cap="flat">
              <a:noFill/>
              <a:prstDash val="solid"/>
              <a:miter/>
            </a:ln>
          </p:spPr>
          <p:txBody>
            <a:bodyPr rtlCol="0" anchor="ctr"/>
            <a:lstStyle/>
            <a:p>
              <a:endParaRPr lang="en-US" sz="1000"/>
            </a:p>
          </p:txBody>
        </p:sp>
        <p:sp>
          <p:nvSpPr>
            <p:cNvPr id="175" name="Freeform: Shape 102">
              <a:extLst>
                <a:ext uri="{FF2B5EF4-FFF2-40B4-BE49-F238E27FC236}">
                  <a16:creationId xmlns:a16="http://schemas.microsoft.com/office/drawing/2014/main" id="{4562B380-5301-A25E-8F65-CCB7761E4C07}"/>
                </a:ext>
              </a:extLst>
            </p:cNvPr>
            <p:cNvSpPr/>
            <p:nvPr/>
          </p:nvSpPr>
          <p:spPr>
            <a:xfrm>
              <a:off x="897369" y="8685071"/>
              <a:ext cx="1122761" cy="658170"/>
            </a:xfrm>
            <a:custGeom>
              <a:avLst/>
              <a:gdLst>
                <a:gd name="connsiteX0" fmla="*/ 947743 w 1122760"/>
                <a:gd name="connsiteY0" fmla="*/ 107437 h 658170"/>
                <a:gd name="connsiteX1" fmla="*/ 950647 w 1122760"/>
                <a:gd name="connsiteY1" fmla="*/ 555960 h 658170"/>
                <a:gd name="connsiteX2" fmla="*/ 175942 w 1122760"/>
                <a:gd name="connsiteY2" fmla="*/ 555960 h 658170"/>
                <a:gd name="connsiteX3" fmla="*/ 173813 w 1122760"/>
                <a:gd name="connsiteY3" fmla="*/ 107437 h 658170"/>
                <a:gd name="connsiteX4" fmla="*/ 947743 w 1122760"/>
                <a:gd name="connsiteY4" fmla="*/ 107437 h 658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2760" h="658170">
                  <a:moveTo>
                    <a:pt x="947743" y="107437"/>
                  </a:moveTo>
                  <a:cubicBezTo>
                    <a:pt x="1162423" y="231327"/>
                    <a:pt x="1163584" y="432263"/>
                    <a:pt x="950647" y="555960"/>
                  </a:cubicBezTo>
                  <a:cubicBezTo>
                    <a:pt x="737322" y="679851"/>
                    <a:pt x="390622" y="679851"/>
                    <a:pt x="175942" y="555960"/>
                  </a:cubicBezTo>
                  <a:cubicBezTo>
                    <a:pt x="-38351" y="432263"/>
                    <a:pt x="-39512" y="231327"/>
                    <a:pt x="173813" y="107437"/>
                  </a:cubicBezTo>
                  <a:cubicBezTo>
                    <a:pt x="386556" y="-16454"/>
                    <a:pt x="733451" y="-16454"/>
                    <a:pt x="947743" y="107437"/>
                  </a:cubicBezTo>
                  <a:close/>
                </a:path>
              </a:pathLst>
            </a:custGeom>
            <a:solidFill>
              <a:srgbClr val="616173"/>
            </a:solidFill>
            <a:ln w="9525" cap="flat">
              <a:noFill/>
              <a:prstDash val="solid"/>
              <a:miter/>
            </a:ln>
          </p:spPr>
          <p:txBody>
            <a:bodyPr rtlCol="0" anchor="ctr"/>
            <a:lstStyle/>
            <a:p>
              <a:endParaRPr lang="en-US" sz="1000"/>
            </a:p>
          </p:txBody>
        </p:sp>
        <p:sp>
          <p:nvSpPr>
            <p:cNvPr id="176" name="Freeform: Shape 103">
              <a:extLst>
                <a:ext uri="{FF2B5EF4-FFF2-40B4-BE49-F238E27FC236}">
                  <a16:creationId xmlns:a16="http://schemas.microsoft.com/office/drawing/2014/main" id="{80E4FF8D-3AC1-E92C-9965-14A470CAC793}"/>
                </a:ext>
              </a:extLst>
            </p:cNvPr>
            <p:cNvSpPr/>
            <p:nvPr/>
          </p:nvSpPr>
          <p:spPr>
            <a:xfrm>
              <a:off x="952129" y="8830256"/>
              <a:ext cx="1006613" cy="445233"/>
            </a:xfrm>
            <a:custGeom>
              <a:avLst/>
              <a:gdLst>
                <a:gd name="connsiteX0" fmla="*/ 999645 w 1006613"/>
                <a:gd name="connsiteY0" fmla="*/ 17228 h 445232"/>
                <a:gd name="connsiteX1" fmla="*/ 999258 w 1006613"/>
                <a:gd name="connsiteY1" fmla="*/ 159896 h 445232"/>
                <a:gd name="connsiteX2" fmla="*/ 856396 w 1006613"/>
                <a:gd name="connsiteY2" fmla="*/ 360057 h 445232"/>
                <a:gd name="connsiteX3" fmla="*/ 159704 w 1006613"/>
                <a:gd name="connsiteY3" fmla="*/ 360057 h 445232"/>
                <a:gd name="connsiteX4" fmla="*/ 14519 w 1006613"/>
                <a:gd name="connsiteY4" fmla="*/ 157186 h 445232"/>
                <a:gd name="connsiteX5" fmla="*/ 14906 w 1006613"/>
                <a:gd name="connsiteY5" fmla="*/ 14518 h 445232"/>
                <a:gd name="connsiteX6" fmla="*/ 160091 w 1006613"/>
                <a:gd name="connsiteY6" fmla="*/ 217389 h 445232"/>
                <a:gd name="connsiteX7" fmla="*/ 856783 w 1006613"/>
                <a:gd name="connsiteY7" fmla="*/ 217389 h 445232"/>
                <a:gd name="connsiteX8" fmla="*/ 999645 w 1006613"/>
                <a:gd name="connsiteY8" fmla="*/ 17228 h 445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6613" h="445232">
                  <a:moveTo>
                    <a:pt x="999645" y="17228"/>
                  </a:moveTo>
                  <a:lnTo>
                    <a:pt x="999258" y="159896"/>
                  </a:lnTo>
                  <a:cubicBezTo>
                    <a:pt x="999064" y="232489"/>
                    <a:pt x="951444" y="304694"/>
                    <a:pt x="856396" y="360057"/>
                  </a:cubicBezTo>
                  <a:cubicBezTo>
                    <a:pt x="664559" y="471559"/>
                    <a:pt x="352702" y="471559"/>
                    <a:pt x="159704" y="360057"/>
                  </a:cubicBezTo>
                  <a:cubicBezTo>
                    <a:pt x="62720" y="304113"/>
                    <a:pt x="14325" y="230553"/>
                    <a:pt x="14519" y="157186"/>
                  </a:cubicBezTo>
                  <a:lnTo>
                    <a:pt x="14906" y="14518"/>
                  </a:lnTo>
                  <a:cubicBezTo>
                    <a:pt x="14713" y="87885"/>
                    <a:pt x="63107" y="161445"/>
                    <a:pt x="160091" y="217389"/>
                  </a:cubicBezTo>
                  <a:cubicBezTo>
                    <a:pt x="353090" y="328891"/>
                    <a:pt x="664946" y="328891"/>
                    <a:pt x="856783" y="217389"/>
                  </a:cubicBezTo>
                  <a:cubicBezTo>
                    <a:pt x="951831" y="162026"/>
                    <a:pt x="999451" y="89627"/>
                    <a:pt x="999645" y="17228"/>
                  </a:cubicBezTo>
                  <a:close/>
                </a:path>
              </a:pathLst>
            </a:custGeom>
            <a:solidFill>
              <a:srgbClr val="75D178"/>
            </a:solidFill>
            <a:ln w="9525" cap="flat">
              <a:noFill/>
              <a:prstDash val="solid"/>
              <a:miter/>
            </a:ln>
          </p:spPr>
          <p:txBody>
            <a:bodyPr rtlCol="0" anchor="ctr"/>
            <a:lstStyle/>
            <a:p>
              <a:endParaRPr lang="en-US" sz="1000"/>
            </a:p>
          </p:txBody>
        </p:sp>
        <p:sp>
          <p:nvSpPr>
            <p:cNvPr id="177" name="Freeform: Shape 104">
              <a:extLst>
                <a:ext uri="{FF2B5EF4-FFF2-40B4-BE49-F238E27FC236}">
                  <a16:creationId xmlns:a16="http://schemas.microsoft.com/office/drawing/2014/main" id="{2083596F-5278-4E18-8216-5977B2A0729A}"/>
                </a:ext>
              </a:extLst>
            </p:cNvPr>
            <p:cNvSpPr/>
            <p:nvPr/>
          </p:nvSpPr>
          <p:spPr>
            <a:xfrm>
              <a:off x="952297" y="8546226"/>
              <a:ext cx="1006613" cy="580738"/>
            </a:xfrm>
            <a:custGeom>
              <a:avLst/>
              <a:gdLst>
                <a:gd name="connsiteX0" fmla="*/ 853905 w 1006613"/>
                <a:gd name="connsiteY0" fmla="*/ 98000 h 580738"/>
                <a:gd name="connsiteX1" fmla="*/ 856422 w 1006613"/>
                <a:gd name="connsiteY1" fmla="*/ 501419 h 580738"/>
                <a:gd name="connsiteX2" fmla="*/ 159729 w 1006613"/>
                <a:gd name="connsiteY2" fmla="*/ 501419 h 580738"/>
                <a:gd name="connsiteX3" fmla="*/ 157794 w 1006613"/>
                <a:gd name="connsiteY3" fmla="*/ 98000 h 580738"/>
                <a:gd name="connsiteX4" fmla="*/ 853905 w 1006613"/>
                <a:gd name="connsiteY4" fmla="*/ 98000 h 580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6613" h="580738">
                  <a:moveTo>
                    <a:pt x="853905" y="98000"/>
                  </a:moveTo>
                  <a:cubicBezTo>
                    <a:pt x="1046904" y="209502"/>
                    <a:pt x="1047872" y="390111"/>
                    <a:pt x="856422" y="501419"/>
                  </a:cubicBezTo>
                  <a:cubicBezTo>
                    <a:pt x="664585" y="612921"/>
                    <a:pt x="352728" y="612921"/>
                    <a:pt x="159729" y="501419"/>
                  </a:cubicBezTo>
                  <a:cubicBezTo>
                    <a:pt x="-33076" y="390111"/>
                    <a:pt x="-34044" y="209502"/>
                    <a:pt x="157794" y="98000"/>
                  </a:cubicBezTo>
                  <a:cubicBezTo>
                    <a:pt x="349244" y="-13309"/>
                    <a:pt x="661100" y="-13309"/>
                    <a:pt x="853905" y="98000"/>
                  </a:cubicBezTo>
                  <a:close/>
                </a:path>
              </a:pathLst>
            </a:custGeom>
            <a:solidFill>
              <a:srgbClr val="94ED96"/>
            </a:solidFill>
            <a:ln w="9525" cap="flat">
              <a:noFill/>
              <a:prstDash val="solid"/>
              <a:miter/>
            </a:ln>
          </p:spPr>
          <p:txBody>
            <a:bodyPr rtlCol="0" anchor="ctr"/>
            <a:lstStyle/>
            <a:p>
              <a:endParaRPr lang="en-US" sz="1000"/>
            </a:p>
          </p:txBody>
        </p:sp>
        <p:sp>
          <p:nvSpPr>
            <p:cNvPr id="178" name="Freeform: Shape 105">
              <a:extLst>
                <a:ext uri="{FF2B5EF4-FFF2-40B4-BE49-F238E27FC236}">
                  <a16:creationId xmlns:a16="http://schemas.microsoft.com/office/drawing/2014/main" id="{98BC523E-8405-E255-A46A-72837B24225E}"/>
                </a:ext>
              </a:extLst>
            </p:cNvPr>
            <p:cNvSpPr/>
            <p:nvPr/>
          </p:nvSpPr>
          <p:spPr>
            <a:xfrm>
              <a:off x="1167883" y="8685646"/>
              <a:ext cx="483949" cy="290369"/>
            </a:xfrm>
            <a:custGeom>
              <a:avLst/>
              <a:gdLst>
                <a:gd name="connsiteX0" fmla="*/ 395184 w 483948"/>
                <a:gd name="connsiteY0" fmla="*/ 22848 h 290369"/>
                <a:gd name="connsiteX1" fmla="*/ 408347 w 483948"/>
                <a:gd name="connsiteY1" fmla="*/ 37173 h 290369"/>
                <a:gd name="connsiteX2" fmla="*/ 485585 w 483948"/>
                <a:gd name="connsiteY2" fmla="*/ 253982 h 290369"/>
                <a:gd name="connsiteX3" fmla="*/ 428480 w 483948"/>
                <a:gd name="connsiteY3" fmla="*/ 287278 h 290369"/>
                <a:gd name="connsiteX4" fmla="*/ 53710 w 483948"/>
                <a:gd name="connsiteY4" fmla="*/ 243335 h 290369"/>
                <a:gd name="connsiteX5" fmla="*/ 28931 w 483948"/>
                <a:gd name="connsiteY5" fmla="*/ 235786 h 290369"/>
                <a:gd name="connsiteX6" fmla="*/ 28738 w 483948"/>
                <a:gd name="connsiteY6" fmla="*/ 195908 h 290369"/>
                <a:gd name="connsiteX7" fmla="*/ 326270 w 483948"/>
                <a:gd name="connsiteY7" fmla="*/ 23041 h 290369"/>
                <a:gd name="connsiteX8" fmla="*/ 395184 w 483948"/>
                <a:gd name="connsiteY8" fmla="*/ 22848 h 290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3948" h="290369">
                  <a:moveTo>
                    <a:pt x="395184" y="22848"/>
                  </a:moveTo>
                  <a:cubicBezTo>
                    <a:pt x="401572" y="26526"/>
                    <a:pt x="406411" y="31366"/>
                    <a:pt x="408347" y="37173"/>
                  </a:cubicBezTo>
                  <a:lnTo>
                    <a:pt x="485585" y="253982"/>
                  </a:lnTo>
                  <a:cubicBezTo>
                    <a:pt x="492554" y="273727"/>
                    <a:pt x="462549" y="291149"/>
                    <a:pt x="428480" y="287278"/>
                  </a:cubicBezTo>
                  <a:lnTo>
                    <a:pt x="53710" y="243335"/>
                  </a:lnTo>
                  <a:cubicBezTo>
                    <a:pt x="43643" y="242173"/>
                    <a:pt x="35320" y="239464"/>
                    <a:pt x="28931" y="235786"/>
                  </a:cubicBezTo>
                  <a:cubicBezTo>
                    <a:pt x="10929" y="225332"/>
                    <a:pt x="8606" y="207523"/>
                    <a:pt x="28738" y="195908"/>
                  </a:cubicBezTo>
                  <a:lnTo>
                    <a:pt x="326270" y="23041"/>
                  </a:lnTo>
                  <a:cubicBezTo>
                    <a:pt x="346402" y="11040"/>
                    <a:pt x="377181" y="12395"/>
                    <a:pt x="395184" y="22848"/>
                  </a:cubicBezTo>
                  <a:close/>
                </a:path>
              </a:pathLst>
            </a:custGeom>
            <a:solidFill>
              <a:srgbClr val="FFFFFF"/>
            </a:solidFill>
            <a:ln w="9525" cap="flat">
              <a:noFill/>
              <a:prstDash val="solid"/>
              <a:miter/>
            </a:ln>
          </p:spPr>
          <p:txBody>
            <a:bodyPr rtlCol="0" anchor="ctr"/>
            <a:lstStyle/>
            <a:p>
              <a:endParaRPr lang="en-US" sz="1000"/>
            </a:p>
          </p:txBody>
        </p:sp>
        <p:sp>
          <p:nvSpPr>
            <p:cNvPr id="179" name="Freeform: Shape 106">
              <a:extLst>
                <a:ext uri="{FF2B5EF4-FFF2-40B4-BE49-F238E27FC236}">
                  <a16:creationId xmlns:a16="http://schemas.microsoft.com/office/drawing/2014/main" id="{D1765E99-8863-2359-60D5-A9E7DDA06329}"/>
                </a:ext>
              </a:extLst>
            </p:cNvPr>
            <p:cNvSpPr/>
            <p:nvPr/>
          </p:nvSpPr>
          <p:spPr>
            <a:xfrm>
              <a:off x="5280180" y="3063148"/>
              <a:ext cx="2942408" cy="1955152"/>
            </a:xfrm>
            <a:custGeom>
              <a:avLst/>
              <a:gdLst>
                <a:gd name="connsiteX0" fmla="*/ 2859556 w 2942407"/>
                <a:gd name="connsiteY0" fmla="*/ 1626249 h 1955152"/>
                <a:gd name="connsiteX1" fmla="*/ 2928664 w 2942407"/>
                <a:gd name="connsiteY1" fmla="*/ 1745881 h 1955152"/>
                <a:gd name="connsiteX2" fmla="*/ 2928083 w 2942407"/>
                <a:gd name="connsiteY2" fmla="*/ 1955141 h 1955152"/>
                <a:gd name="connsiteX3" fmla="*/ 14518 w 2942407"/>
                <a:gd name="connsiteY3" fmla="*/ 272935 h 1955152"/>
                <a:gd name="connsiteX4" fmla="*/ 15099 w 2942407"/>
                <a:gd name="connsiteY4" fmla="*/ 63676 h 1955152"/>
                <a:gd name="connsiteX5" fmla="*/ 84788 w 2942407"/>
                <a:gd name="connsiteY5" fmla="*/ 23992 h 1955152"/>
                <a:gd name="connsiteX6" fmla="*/ 2859556 w 2942407"/>
                <a:gd name="connsiteY6" fmla="*/ 1626249 h 195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42407" h="1955152">
                  <a:moveTo>
                    <a:pt x="2859556" y="1626249"/>
                  </a:moveTo>
                  <a:cubicBezTo>
                    <a:pt x="2897885" y="1648317"/>
                    <a:pt x="2928664" y="1701939"/>
                    <a:pt x="2928664" y="1745881"/>
                  </a:cubicBezTo>
                  <a:lnTo>
                    <a:pt x="2928083" y="1955141"/>
                  </a:lnTo>
                  <a:lnTo>
                    <a:pt x="14518" y="272935"/>
                  </a:lnTo>
                  <a:lnTo>
                    <a:pt x="15099" y="63676"/>
                  </a:lnTo>
                  <a:cubicBezTo>
                    <a:pt x="15293" y="19733"/>
                    <a:pt x="46459" y="1924"/>
                    <a:pt x="84788" y="23992"/>
                  </a:cubicBezTo>
                  <a:lnTo>
                    <a:pt x="2859556" y="1626249"/>
                  </a:lnTo>
                  <a:close/>
                </a:path>
              </a:pathLst>
            </a:custGeom>
            <a:solidFill>
              <a:srgbClr val="85CDFD"/>
            </a:solidFill>
            <a:ln w="9525" cap="flat">
              <a:noFill/>
              <a:prstDash val="solid"/>
              <a:miter/>
            </a:ln>
          </p:spPr>
          <p:txBody>
            <a:bodyPr rtlCol="0" anchor="ctr"/>
            <a:lstStyle/>
            <a:p>
              <a:endParaRPr lang="en-US" sz="1000"/>
            </a:p>
          </p:txBody>
        </p:sp>
        <p:sp>
          <p:nvSpPr>
            <p:cNvPr id="180" name="Freeform: Shape 107">
              <a:extLst>
                <a:ext uri="{FF2B5EF4-FFF2-40B4-BE49-F238E27FC236}">
                  <a16:creationId xmlns:a16="http://schemas.microsoft.com/office/drawing/2014/main" id="{B6B2B437-052F-10A3-770E-B34D7FABDE59}"/>
                </a:ext>
              </a:extLst>
            </p:cNvPr>
            <p:cNvSpPr/>
            <p:nvPr/>
          </p:nvSpPr>
          <p:spPr>
            <a:xfrm>
              <a:off x="4593553" y="2929179"/>
              <a:ext cx="3619936" cy="4471685"/>
            </a:xfrm>
            <a:custGeom>
              <a:avLst/>
              <a:gdLst>
                <a:gd name="connsiteX0" fmla="*/ 3614516 w 3619936"/>
                <a:gd name="connsiteY0" fmla="*/ 2089303 h 4471685"/>
                <a:gd name="connsiteX1" fmla="*/ 3607741 w 3619936"/>
                <a:gd name="connsiteY1" fmla="*/ 4460845 h 4471685"/>
                <a:gd name="connsiteX2" fmla="*/ 14518 w 3619936"/>
                <a:gd name="connsiteY2" fmla="*/ 2386254 h 4471685"/>
                <a:gd name="connsiteX3" fmla="*/ 21100 w 3619936"/>
                <a:gd name="connsiteY3" fmla="*/ 14518 h 4471685"/>
              </a:gdLst>
              <a:ahLst/>
              <a:cxnLst>
                <a:cxn ang="0">
                  <a:pos x="connsiteX0" y="connsiteY0"/>
                </a:cxn>
                <a:cxn ang="0">
                  <a:pos x="connsiteX1" y="connsiteY1"/>
                </a:cxn>
                <a:cxn ang="0">
                  <a:pos x="connsiteX2" y="connsiteY2"/>
                </a:cxn>
                <a:cxn ang="0">
                  <a:pos x="connsiteX3" y="connsiteY3"/>
                </a:cxn>
              </a:cxnLst>
              <a:rect l="l" t="t" r="r" b="b"/>
              <a:pathLst>
                <a:path w="3619936" h="4471685">
                  <a:moveTo>
                    <a:pt x="3614516" y="2089303"/>
                  </a:moveTo>
                  <a:lnTo>
                    <a:pt x="3607741" y="4460845"/>
                  </a:lnTo>
                  <a:lnTo>
                    <a:pt x="14518" y="2386254"/>
                  </a:lnTo>
                  <a:lnTo>
                    <a:pt x="21100" y="14518"/>
                  </a:lnTo>
                  <a:close/>
                </a:path>
              </a:pathLst>
            </a:custGeom>
            <a:solidFill>
              <a:srgbClr val="85CDFD"/>
            </a:solidFill>
            <a:ln w="9525" cap="flat">
              <a:noFill/>
              <a:prstDash val="solid"/>
              <a:miter/>
            </a:ln>
          </p:spPr>
          <p:txBody>
            <a:bodyPr rtlCol="0" anchor="ctr"/>
            <a:lstStyle/>
            <a:p>
              <a:endParaRPr lang="en-US" sz="1000"/>
            </a:p>
          </p:txBody>
        </p:sp>
        <p:sp>
          <p:nvSpPr>
            <p:cNvPr id="181" name="Freeform: Shape 108">
              <a:extLst>
                <a:ext uri="{FF2B5EF4-FFF2-40B4-BE49-F238E27FC236}">
                  <a16:creationId xmlns:a16="http://schemas.microsoft.com/office/drawing/2014/main" id="{BD89001E-40C4-5543-A53E-843F589FB782}"/>
                </a:ext>
              </a:extLst>
            </p:cNvPr>
            <p:cNvSpPr/>
            <p:nvPr/>
          </p:nvSpPr>
          <p:spPr>
            <a:xfrm>
              <a:off x="4525413" y="2541645"/>
              <a:ext cx="3619936" cy="2361669"/>
            </a:xfrm>
            <a:custGeom>
              <a:avLst/>
              <a:gdLst>
                <a:gd name="connsiteX0" fmla="*/ 3539407 w 3619936"/>
                <a:gd name="connsiteY0" fmla="*/ 2018635 h 2361669"/>
                <a:gd name="connsiteX1" fmla="*/ 3608515 w 3619936"/>
                <a:gd name="connsiteY1" fmla="*/ 2138267 h 2361669"/>
                <a:gd name="connsiteX2" fmla="*/ 3607934 w 3619936"/>
                <a:gd name="connsiteY2" fmla="*/ 2347526 h 2361669"/>
                <a:gd name="connsiteX3" fmla="*/ 14518 w 3619936"/>
                <a:gd name="connsiteY3" fmla="*/ 272935 h 2361669"/>
                <a:gd name="connsiteX4" fmla="*/ 15099 w 3619936"/>
                <a:gd name="connsiteY4" fmla="*/ 63676 h 2361669"/>
                <a:gd name="connsiteX5" fmla="*/ 84788 w 3619936"/>
                <a:gd name="connsiteY5" fmla="*/ 23992 h 2361669"/>
                <a:gd name="connsiteX6" fmla="*/ 3539407 w 3619936"/>
                <a:gd name="connsiteY6" fmla="*/ 2018635 h 2361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19936" h="2361669">
                  <a:moveTo>
                    <a:pt x="3539407" y="2018635"/>
                  </a:moveTo>
                  <a:cubicBezTo>
                    <a:pt x="3577736" y="2040703"/>
                    <a:pt x="3608515" y="2094324"/>
                    <a:pt x="3608515" y="2138267"/>
                  </a:cubicBezTo>
                  <a:lnTo>
                    <a:pt x="3607934" y="2347526"/>
                  </a:lnTo>
                  <a:lnTo>
                    <a:pt x="14518" y="272935"/>
                  </a:lnTo>
                  <a:lnTo>
                    <a:pt x="15099" y="63676"/>
                  </a:lnTo>
                  <a:cubicBezTo>
                    <a:pt x="15293" y="19733"/>
                    <a:pt x="46459" y="1924"/>
                    <a:pt x="84788" y="23992"/>
                  </a:cubicBezTo>
                  <a:lnTo>
                    <a:pt x="3539407" y="2018635"/>
                  </a:lnTo>
                  <a:close/>
                </a:path>
              </a:pathLst>
            </a:custGeom>
            <a:solidFill>
              <a:srgbClr val="DCE8F1"/>
            </a:solidFill>
            <a:ln w="9525" cap="flat">
              <a:noFill/>
              <a:prstDash val="solid"/>
              <a:miter/>
            </a:ln>
          </p:spPr>
          <p:txBody>
            <a:bodyPr rtlCol="0" anchor="ctr"/>
            <a:lstStyle/>
            <a:p>
              <a:endParaRPr lang="en-US" sz="1000"/>
            </a:p>
          </p:txBody>
        </p:sp>
        <p:sp>
          <p:nvSpPr>
            <p:cNvPr id="182" name="Freeform: Shape 109">
              <a:extLst>
                <a:ext uri="{FF2B5EF4-FFF2-40B4-BE49-F238E27FC236}">
                  <a16:creationId xmlns:a16="http://schemas.microsoft.com/office/drawing/2014/main" id="{10A86788-2FA3-617F-B144-81D091A7E409}"/>
                </a:ext>
              </a:extLst>
            </p:cNvPr>
            <p:cNvSpPr/>
            <p:nvPr/>
          </p:nvSpPr>
          <p:spPr>
            <a:xfrm>
              <a:off x="4425913" y="2381361"/>
              <a:ext cx="3619936" cy="2361669"/>
            </a:xfrm>
            <a:custGeom>
              <a:avLst/>
              <a:gdLst>
                <a:gd name="connsiteX0" fmla="*/ 3539600 w 3619936"/>
                <a:gd name="connsiteY0" fmla="*/ 2018441 h 2361669"/>
                <a:gd name="connsiteX1" fmla="*/ 3608709 w 3619936"/>
                <a:gd name="connsiteY1" fmla="*/ 2138073 h 2361669"/>
                <a:gd name="connsiteX2" fmla="*/ 3608128 w 3619936"/>
                <a:gd name="connsiteY2" fmla="*/ 2347332 h 2361669"/>
                <a:gd name="connsiteX3" fmla="*/ 14518 w 3619936"/>
                <a:gd name="connsiteY3" fmla="*/ 272935 h 2361669"/>
                <a:gd name="connsiteX4" fmla="*/ 15099 w 3619936"/>
                <a:gd name="connsiteY4" fmla="*/ 63676 h 2361669"/>
                <a:gd name="connsiteX5" fmla="*/ 84788 w 3619936"/>
                <a:gd name="connsiteY5" fmla="*/ 23992 h 2361669"/>
                <a:gd name="connsiteX6" fmla="*/ 3539600 w 3619936"/>
                <a:gd name="connsiteY6" fmla="*/ 2018441 h 2361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19936" h="2361669">
                  <a:moveTo>
                    <a:pt x="3539600" y="2018441"/>
                  </a:moveTo>
                  <a:cubicBezTo>
                    <a:pt x="3577929" y="2040509"/>
                    <a:pt x="3608709" y="2094130"/>
                    <a:pt x="3608709" y="2138073"/>
                  </a:cubicBezTo>
                  <a:lnTo>
                    <a:pt x="3608128" y="2347332"/>
                  </a:lnTo>
                  <a:lnTo>
                    <a:pt x="14518" y="272935"/>
                  </a:lnTo>
                  <a:lnTo>
                    <a:pt x="15099" y="63676"/>
                  </a:lnTo>
                  <a:cubicBezTo>
                    <a:pt x="15293" y="19733"/>
                    <a:pt x="46459" y="1924"/>
                    <a:pt x="84788" y="23992"/>
                  </a:cubicBezTo>
                  <a:lnTo>
                    <a:pt x="3539600" y="2018441"/>
                  </a:lnTo>
                  <a:close/>
                </a:path>
              </a:pathLst>
            </a:custGeom>
            <a:solidFill>
              <a:srgbClr val="255BB8"/>
            </a:solidFill>
            <a:ln w="9525" cap="flat">
              <a:noFill/>
              <a:prstDash val="solid"/>
              <a:miter/>
            </a:ln>
          </p:spPr>
          <p:txBody>
            <a:bodyPr rtlCol="0" anchor="ctr"/>
            <a:lstStyle/>
            <a:p>
              <a:endParaRPr lang="en-US" sz="1000"/>
            </a:p>
          </p:txBody>
        </p:sp>
        <p:sp>
          <p:nvSpPr>
            <p:cNvPr id="183" name="Freeform: Shape 110">
              <a:extLst>
                <a:ext uri="{FF2B5EF4-FFF2-40B4-BE49-F238E27FC236}">
                  <a16:creationId xmlns:a16="http://schemas.microsoft.com/office/drawing/2014/main" id="{184F49C0-8543-27C0-2DC3-D93B9DCB07A1}"/>
                </a:ext>
              </a:extLst>
            </p:cNvPr>
            <p:cNvSpPr/>
            <p:nvPr/>
          </p:nvSpPr>
          <p:spPr>
            <a:xfrm>
              <a:off x="7324379" y="4113976"/>
              <a:ext cx="154864" cy="193579"/>
            </a:xfrm>
            <a:custGeom>
              <a:avLst/>
              <a:gdLst>
                <a:gd name="connsiteX0" fmla="*/ 84401 w 154863"/>
                <a:gd name="connsiteY0" fmla="*/ 24107 h 193579"/>
                <a:gd name="connsiteX1" fmla="*/ 153702 w 154863"/>
                <a:gd name="connsiteY1" fmla="*/ 144320 h 193579"/>
                <a:gd name="connsiteX2" fmla="*/ 84013 w 154863"/>
                <a:gd name="connsiteY2" fmla="*/ 184198 h 193579"/>
                <a:gd name="connsiteX3" fmla="*/ 14518 w 154863"/>
                <a:gd name="connsiteY3" fmla="*/ 63985 h 193579"/>
                <a:gd name="connsiteX4" fmla="*/ 84401 w 154863"/>
                <a:gd name="connsiteY4" fmla="*/ 24107 h 19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863" h="193579">
                  <a:moveTo>
                    <a:pt x="84401" y="24107"/>
                  </a:moveTo>
                  <a:cubicBezTo>
                    <a:pt x="122923" y="46369"/>
                    <a:pt x="153896" y="100184"/>
                    <a:pt x="153702" y="144320"/>
                  </a:cubicBezTo>
                  <a:cubicBezTo>
                    <a:pt x="153509" y="188456"/>
                    <a:pt x="122342" y="206459"/>
                    <a:pt x="84013" y="184198"/>
                  </a:cubicBezTo>
                  <a:cubicBezTo>
                    <a:pt x="45491" y="161936"/>
                    <a:pt x="14518" y="108121"/>
                    <a:pt x="14518" y="63985"/>
                  </a:cubicBezTo>
                  <a:cubicBezTo>
                    <a:pt x="14518" y="19655"/>
                    <a:pt x="45878" y="1846"/>
                    <a:pt x="84401" y="24107"/>
                  </a:cubicBezTo>
                  <a:close/>
                </a:path>
              </a:pathLst>
            </a:custGeom>
            <a:solidFill>
              <a:srgbClr val="94ED96"/>
            </a:solidFill>
            <a:ln w="9525" cap="flat">
              <a:noFill/>
              <a:prstDash val="solid"/>
              <a:miter/>
            </a:ln>
          </p:spPr>
          <p:txBody>
            <a:bodyPr rtlCol="0" anchor="ctr"/>
            <a:lstStyle/>
            <a:p>
              <a:endParaRPr lang="en-US" sz="1000"/>
            </a:p>
          </p:txBody>
        </p:sp>
        <p:sp>
          <p:nvSpPr>
            <p:cNvPr id="184" name="Freeform: Shape 111">
              <a:extLst>
                <a:ext uri="{FF2B5EF4-FFF2-40B4-BE49-F238E27FC236}">
                  <a16:creationId xmlns:a16="http://schemas.microsoft.com/office/drawing/2014/main" id="{E8032958-9AF5-F999-6C1F-0825B3418890}"/>
                </a:ext>
              </a:extLst>
            </p:cNvPr>
            <p:cNvSpPr/>
            <p:nvPr/>
          </p:nvSpPr>
          <p:spPr>
            <a:xfrm>
              <a:off x="7561707" y="4251030"/>
              <a:ext cx="154864" cy="193579"/>
            </a:xfrm>
            <a:custGeom>
              <a:avLst/>
              <a:gdLst>
                <a:gd name="connsiteX0" fmla="*/ 84400 w 154863"/>
                <a:gd name="connsiteY0" fmla="*/ 24107 h 193579"/>
                <a:gd name="connsiteX1" fmla="*/ 153896 w 154863"/>
                <a:gd name="connsiteY1" fmla="*/ 144320 h 193579"/>
                <a:gd name="connsiteX2" fmla="*/ 84013 w 154863"/>
                <a:gd name="connsiteY2" fmla="*/ 184198 h 193579"/>
                <a:gd name="connsiteX3" fmla="*/ 14518 w 154863"/>
                <a:gd name="connsiteY3" fmla="*/ 63985 h 193579"/>
                <a:gd name="connsiteX4" fmla="*/ 84400 w 154863"/>
                <a:gd name="connsiteY4" fmla="*/ 24107 h 19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863" h="193579">
                  <a:moveTo>
                    <a:pt x="84400" y="24107"/>
                  </a:moveTo>
                  <a:cubicBezTo>
                    <a:pt x="122923" y="46369"/>
                    <a:pt x="153896" y="100184"/>
                    <a:pt x="153896" y="144320"/>
                  </a:cubicBezTo>
                  <a:cubicBezTo>
                    <a:pt x="153702" y="188456"/>
                    <a:pt x="122536" y="206266"/>
                    <a:pt x="84013" y="184198"/>
                  </a:cubicBezTo>
                  <a:cubicBezTo>
                    <a:pt x="45491" y="161936"/>
                    <a:pt x="14518" y="108121"/>
                    <a:pt x="14518" y="63985"/>
                  </a:cubicBezTo>
                  <a:cubicBezTo>
                    <a:pt x="14712" y="19655"/>
                    <a:pt x="46072" y="1845"/>
                    <a:pt x="84400" y="24107"/>
                  </a:cubicBezTo>
                  <a:close/>
                </a:path>
              </a:pathLst>
            </a:custGeom>
            <a:solidFill>
              <a:srgbClr val="EA3D5B"/>
            </a:solidFill>
            <a:ln w="9525" cap="flat">
              <a:noFill/>
              <a:prstDash val="solid"/>
              <a:miter/>
            </a:ln>
          </p:spPr>
          <p:txBody>
            <a:bodyPr rtlCol="0" anchor="ctr"/>
            <a:lstStyle/>
            <a:p>
              <a:endParaRPr lang="en-US" sz="1000"/>
            </a:p>
          </p:txBody>
        </p:sp>
        <p:sp>
          <p:nvSpPr>
            <p:cNvPr id="185" name="Freeform: Shape 112">
              <a:extLst>
                <a:ext uri="{FF2B5EF4-FFF2-40B4-BE49-F238E27FC236}">
                  <a16:creationId xmlns:a16="http://schemas.microsoft.com/office/drawing/2014/main" id="{7A6A4B9A-19AC-A8B4-D9A5-2A0621215ED1}"/>
                </a:ext>
              </a:extLst>
            </p:cNvPr>
            <p:cNvSpPr/>
            <p:nvPr/>
          </p:nvSpPr>
          <p:spPr>
            <a:xfrm>
              <a:off x="7799423" y="4388204"/>
              <a:ext cx="154864" cy="193579"/>
            </a:xfrm>
            <a:custGeom>
              <a:avLst/>
              <a:gdLst>
                <a:gd name="connsiteX0" fmla="*/ 84401 w 154863"/>
                <a:gd name="connsiteY0" fmla="*/ 23987 h 193579"/>
                <a:gd name="connsiteX1" fmla="*/ 153896 w 154863"/>
                <a:gd name="connsiteY1" fmla="*/ 144200 h 193579"/>
                <a:gd name="connsiteX2" fmla="*/ 84013 w 154863"/>
                <a:gd name="connsiteY2" fmla="*/ 184077 h 193579"/>
                <a:gd name="connsiteX3" fmla="*/ 14518 w 154863"/>
                <a:gd name="connsiteY3" fmla="*/ 63865 h 193579"/>
                <a:gd name="connsiteX4" fmla="*/ 84401 w 154863"/>
                <a:gd name="connsiteY4" fmla="*/ 23987 h 193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863" h="193579">
                  <a:moveTo>
                    <a:pt x="84401" y="23987"/>
                  </a:moveTo>
                  <a:cubicBezTo>
                    <a:pt x="122923" y="46249"/>
                    <a:pt x="153896" y="100064"/>
                    <a:pt x="153896" y="144200"/>
                  </a:cubicBezTo>
                  <a:cubicBezTo>
                    <a:pt x="153702" y="188336"/>
                    <a:pt x="122536" y="206146"/>
                    <a:pt x="84013" y="184077"/>
                  </a:cubicBezTo>
                  <a:cubicBezTo>
                    <a:pt x="45491" y="161816"/>
                    <a:pt x="14518" y="108001"/>
                    <a:pt x="14518" y="63865"/>
                  </a:cubicBezTo>
                  <a:cubicBezTo>
                    <a:pt x="14518" y="19728"/>
                    <a:pt x="45878" y="1919"/>
                    <a:pt x="84401" y="23987"/>
                  </a:cubicBezTo>
                  <a:close/>
                </a:path>
              </a:pathLst>
            </a:custGeom>
            <a:solidFill>
              <a:srgbClr val="FFE088"/>
            </a:solidFill>
            <a:ln w="9525" cap="flat">
              <a:noFill/>
              <a:prstDash val="solid"/>
              <a:miter/>
            </a:ln>
          </p:spPr>
          <p:txBody>
            <a:bodyPr rtlCol="0" anchor="ctr"/>
            <a:lstStyle/>
            <a:p>
              <a:endParaRPr lang="en-US" sz="1000"/>
            </a:p>
          </p:txBody>
        </p:sp>
        <p:sp>
          <p:nvSpPr>
            <p:cNvPr id="186" name="Freeform: Shape 113">
              <a:extLst>
                <a:ext uri="{FF2B5EF4-FFF2-40B4-BE49-F238E27FC236}">
                  <a16:creationId xmlns:a16="http://schemas.microsoft.com/office/drawing/2014/main" id="{13E44BD0-592A-C325-5584-ACB21D47AFCF}"/>
                </a:ext>
              </a:extLst>
            </p:cNvPr>
            <p:cNvSpPr/>
            <p:nvPr/>
          </p:nvSpPr>
          <p:spPr>
            <a:xfrm>
              <a:off x="4518638" y="2800062"/>
              <a:ext cx="3619936" cy="4471685"/>
            </a:xfrm>
            <a:custGeom>
              <a:avLst/>
              <a:gdLst>
                <a:gd name="connsiteX0" fmla="*/ 3614516 w 3619936"/>
                <a:gd name="connsiteY0" fmla="*/ 2089109 h 4471685"/>
                <a:gd name="connsiteX1" fmla="*/ 3607934 w 3619936"/>
                <a:gd name="connsiteY1" fmla="*/ 4460845 h 4471685"/>
                <a:gd name="connsiteX2" fmla="*/ 14518 w 3619936"/>
                <a:gd name="connsiteY2" fmla="*/ 2386060 h 4471685"/>
                <a:gd name="connsiteX3" fmla="*/ 21294 w 3619936"/>
                <a:gd name="connsiteY3" fmla="*/ 14518 h 4471685"/>
              </a:gdLst>
              <a:ahLst/>
              <a:cxnLst>
                <a:cxn ang="0">
                  <a:pos x="connsiteX0" y="connsiteY0"/>
                </a:cxn>
                <a:cxn ang="0">
                  <a:pos x="connsiteX1" y="connsiteY1"/>
                </a:cxn>
                <a:cxn ang="0">
                  <a:pos x="connsiteX2" y="connsiteY2"/>
                </a:cxn>
                <a:cxn ang="0">
                  <a:pos x="connsiteX3" y="connsiteY3"/>
                </a:cxn>
              </a:cxnLst>
              <a:rect l="l" t="t" r="r" b="b"/>
              <a:pathLst>
                <a:path w="3619936" h="4471685">
                  <a:moveTo>
                    <a:pt x="3614516" y="2089109"/>
                  </a:moveTo>
                  <a:lnTo>
                    <a:pt x="3607934" y="4460845"/>
                  </a:lnTo>
                  <a:lnTo>
                    <a:pt x="14518" y="2386060"/>
                  </a:lnTo>
                  <a:lnTo>
                    <a:pt x="21294" y="14518"/>
                  </a:lnTo>
                  <a:close/>
                </a:path>
              </a:pathLst>
            </a:custGeom>
            <a:solidFill>
              <a:srgbClr val="FFFFFF"/>
            </a:solidFill>
            <a:ln w="9525" cap="flat">
              <a:noFill/>
              <a:prstDash val="solid"/>
              <a:miter/>
            </a:ln>
          </p:spPr>
          <p:txBody>
            <a:bodyPr rtlCol="0" anchor="ctr"/>
            <a:lstStyle/>
            <a:p>
              <a:endParaRPr lang="en-US" sz="1000"/>
            </a:p>
          </p:txBody>
        </p:sp>
        <p:sp>
          <p:nvSpPr>
            <p:cNvPr id="187" name="Freeform: Shape 114">
              <a:extLst>
                <a:ext uri="{FF2B5EF4-FFF2-40B4-BE49-F238E27FC236}">
                  <a16:creationId xmlns:a16="http://schemas.microsoft.com/office/drawing/2014/main" id="{4510E866-6591-6E02-58F8-D6C776C0DE57}"/>
                </a:ext>
              </a:extLst>
            </p:cNvPr>
            <p:cNvSpPr/>
            <p:nvPr/>
          </p:nvSpPr>
          <p:spPr>
            <a:xfrm>
              <a:off x="4650272" y="2998868"/>
              <a:ext cx="2303596" cy="3039197"/>
            </a:xfrm>
            <a:custGeom>
              <a:avLst/>
              <a:gdLst>
                <a:gd name="connsiteX0" fmla="*/ 2292175 w 2303595"/>
                <a:gd name="connsiteY0" fmla="*/ 1326987 h 3039197"/>
                <a:gd name="connsiteX1" fmla="*/ 2287916 w 2303595"/>
                <a:gd name="connsiteY1" fmla="*/ 3043263 h 3039197"/>
                <a:gd name="connsiteX2" fmla="*/ 14518 w 2303595"/>
                <a:gd name="connsiteY2" fmla="*/ 1730794 h 3039197"/>
                <a:gd name="connsiteX3" fmla="*/ 18971 w 2303595"/>
                <a:gd name="connsiteY3" fmla="*/ 14518 h 3039197"/>
              </a:gdLst>
              <a:ahLst/>
              <a:cxnLst>
                <a:cxn ang="0">
                  <a:pos x="connsiteX0" y="connsiteY0"/>
                </a:cxn>
                <a:cxn ang="0">
                  <a:pos x="connsiteX1" y="connsiteY1"/>
                </a:cxn>
                <a:cxn ang="0">
                  <a:pos x="connsiteX2" y="connsiteY2"/>
                </a:cxn>
                <a:cxn ang="0">
                  <a:pos x="connsiteX3" y="connsiteY3"/>
                </a:cxn>
              </a:cxnLst>
              <a:rect l="l" t="t" r="r" b="b"/>
              <a:pathLst>
                <a:path w="2303595" h="3039197">
                  <a:moveTo>
                    <a:pt x="2292175" y="1326987"/>
                  </a:moveTo>
                  <a:lnTo>
                    <a:pt x="2287916" y="3043263"/>
                  </a:lnTo>
                  <a:lnTo>
                    <a:pt x="14518" y="1730794"/>
                  </a:lnTo>
                  <a:lnTo>
                    <a:pt x="18971" y="14518"/>
                  </a:lnTo>
                  <a:close/>
                </a:path>
              </a:pathLst>
            </a:custGeom>
            <a:solidFill>
              <a:srgbClr val="D178EA"/>
            </a:solidFill>
            <a:ln w="9525" cap="flat">
              <a:noFill/>
              <a:prstDash val="solid"/>
              <a:miter/>
            </a:ln>
          </p:spPr>
          <p:txBody>
            <a:bodyPr rtlCol="0" anchor="ctr"/>
            <a:lstStyle/>
            <a:p>
              <a:endParaRPr lang="en-US" sz="1000"/>
            </a:p>
          </p:txBody>
        </p:sp>
        <p:sp>
          <p:nvSpPr>
            <p:cNvPr id="188" name="Freeform: Shape 115">
              <a:extLst>
                <a:ext uri="{FF2B5EF4-FFF2-40B4-BE49-F238E27FC236}">
                  <a16:creationId xmlns:a16="http://schemas.microsoft.com/office/drawing/2014/main" id="{14DFF255-83EB-99A9-DB40-7668F5E5F87C}"/>
                </a:ext>
              </a:extLst>
            </p:cNvPr>
            <p:cNvSpPr/>
            <p:nvPr/>
          </p:nvSpPr>
          <p:spPr>
            <a:xfrm>
              <a:off x="7113571" y="4390124"/>
              <a:ext cx="909823" cy="1142119"/>
            </a:xfrm>
            <a:custGeom>
              <a:avLst/>
              <a:gdLst>
                <a:gd name="connsiteX0" fmla="*/ 910791 w 909823"/>
                <a:gd name="connsiteY0" fmla="*/ 530795 h 1142118"/>
                <a:gd name="connsiteX1" fmla="*/ 909049 w 909823"/>
                <a:gd name="connsiteY1" fmla="*/ 1140570 h 1142118"/>
                <a:gd name="connsiteX2" fmla="*/ 14518 w 909823"/>
                <a:gd name="connsiteY2" fmla="*/ 624100 h 1142118"/>
                <a:gd name="connsiteX3" fmla="*/ 16261 w 909823"/>
                <a:gd name="connsiteY3" fmla="*/ 14518 h 1142118"/>
              </a:gdLst>
              <a:ahLst/>
              <a:cxnLst>
                <a:cxn ang="0">
                  <a:pos x="connsiteX0" y="connsiteY0"/>
                </a:cxn>
                <a:cxn ang="0">
                  <a:pos x="connsiteX1" y="connsiteY1"/>
                </a:cxn>
                <a:cxn ang="0">
                  <a:pos x="connsiteX2" y="connsiteY2"/>
                </a:cxn>
                <a:cxn ang="0">
                  <a:pos x="connsiteX3" y="connsiteY3"/>
                </a:cxn>
              </a:cxnLst>
              <a:rect l="l" t="t" r="r" b="b"/>
              <a:pathLst>
                <a:path w="909823" h="1142118">
                  <a:moveTo>
                    <a:pt x="910791" y="530795"/>
                  </a:moveTo>
                  <a:lnTo>
                    <a:pt x="909049" y="1140570"/>
                  </a:lnTo>
                  <a:lnTo>
                    <a:pt x="14518" y="624100"/>
                  </a:lnTo>
                  <a:lnTo>
                    <a:pt x="16261" y="14518"/>
                  </a:lnTo>
                  <a:close/>
                </a:path>
              </a:pathLst>
            </a:custGeom>
            <a:solidFill>
              <a:srgbClr val="ACF9AC"/>
            </a:solidFill>
            <a:ln w="9525" cap="flat">
              <a:noFill/>
              <a:prstDash val="solid"/>
              <a:miter/>
            </a:ln>
          </p:spPr>
          <p:txBody>
            <a:bodyPr rtlCol="0" anchor="ctr"/>
            <a:lstStyle/>
            <a:p>
              <a:endParaRPr lang="en-US" sz="1000"/>
            </a:p>
          </p:txBody>
        </p:sp>
        <p:sp>
          <p:nvSpPr>
            <p:cNvPr id="189" name="Freeform: Shape 116">
              <a:extLst>
                <a:ext uri="{FF2B5EF4-FFF2-40B4-BE49-F238E27FC236}">
                  <a16:creationId xmlns:a16="http://schemas.microsoft.com/office/drawing/2014/main" id="{6AFB7A71-13BD-31A9-8995-FCB8AFAFE0E9}"/>
                </a:ext>
              </a:extLst>
            </p:cNvPr>
            <p:cNvSpPr/>
            <p:nvPr/>
          </p:nvSpPr>
          <p:spPr>
            <a:xfrm>
              <a:off x="7113571" y="5136953"/>
              <a:ext cx="909823" cy="1142119"/>
            </a:xfrm>
            <a:custGeom>
              <a:avLst/>
              <a:gdLst>
                <a:gd name="connsiteX0" fmla="*/ 910791 w 909823"/>
                <a:gd name="connsiteY0" fmla="*/ 530988 h 1142118"/>
                <a:gd name="connsiteX1" fmla="*/ 909049 w 909823"/>
                <a:gd name="connsiteY1" fmla="*/ 1140764 h 1142118"/>
                <a:gd name="connsiteX2" fmla="*/ 14518 w 909823"/>
                <a:gd name="connsiteY2" fmla="*/ 624294 h 1142118"/>
                <a:gd name="connsiteX3" fmla="*/ 16261 w 909823"/>
                <a:gd name="connsiteY3" fmla="*/ 14518 h 1142118"/>
              </a:gdLst>
              <a:ahLst/>
              <a:cxnLst>
                <a:cxn ang="0">
                  <a:pos x="connsiteX0" y="connsiteY0"/>
                </a:cxn>
                <a:cxn ang="0">
                  <a:pos x="connsiteX1" y="connsiteY1"/>
                </a:cxn>
                <a:cxn ang="0">
                  <a:pos x="connsiteX2" y="connsiteY2"/>
                </a:cxn>
                <a:cxn ang="0">
                  <a:pos x="connsiteX3" y="connsiteY3"/>
                </a:cxn>
              </a:cxnLst>
              <a:rect l="l" t="t" r="r" b="b"/>
              <a:pathLst>
                <a:path w="909823" h="1142118">
                  <a:moveTo>
                    <a:pt x="910791" y="530988"/>
                  </a:moveTo>
                  <a:lnTo>
                    <a:pt x="909049" y="1140764"/>
                  </a:lnTo>
                  <a:lnTo>
                    <a:pt x="14518" y="624294"/>
                  </a:lnTo>
                  <a:lnTo>
                    <a:pt x="16261" y="14518"/>
                  </a:lnTo>
                  <a:close/>
                </a:path>
              </a:pathLst>
            </a:custGeom>
            <a:solidFill>
              <a:srgbClr val="FD546B"/>
            </a:solidFill>
            <a:ln w="9525" cap="flat">
              <a:noFill/>
              <a:prstDash val="solid"/>
              <a:miter/>
            </a:ln>
          </p:spPr>
          <p:txBody>
            <a:bodyPr rtlCol="0" anchor="ctr"/>
            <a:lstStyle/>
            <a:p>
              <a:endParaRPr lang="en-US" sz="1000"/>
            </a:p>
          </p:txBody>
        </p:sp>
        <p:sp>
          <p:nvSpPr>
            <p:cNvPr id="190" name="Freeform: Shape 117">
              <a:extLst>
                <a:ext uri="{FF2B5EF4-FFF2-40B4-BE49-F238E27FC236}">
                  <a16:creationId xmlns:a16="http://schemas.microsoft.com/office/drawing/2014/main" id="{03452D7E-B106-9303-4832-AB23AF9ACF32}"/>
                </a:ext>
              </a:extLst>
            </p:cNvPr>
            <p:cNvSpPr/>
            <p:nvPr/>
          </p:nvSpPr>
          <p:spPr>
            <a:xfrm>
              <a:off x="7113571" y="5883976"/>
              <a:ext cx="909823" cy="1142119"/>
            </a:xfrm>
            <a:custGeom>
              <a:avLst/>
              <a:gdLst>
                <a:gd name="connsiteX0" fmla="*/ 910791 w 909823"/>
                <a:gd name="connsiteY0" fmla="*/ 530988 h 1142118"/>
                <a:gd name="connsiteX1" fmla="*/ 909049 w 909823"/>
                <a:gd name="connsiteY1" fmla="*/ 1140570 h 1142118"/>
                <a:gd name="connsiteX2" fmla="*/ 14518 w 909823"/>
                <a:gd name="connsiteY2" fmla="*/ 624100 h 1142118"/>
                <a:gd name="connsiteX3" fmla="*/ 16261 w 909823"/>
                <a:gd name="connsiteY3" fmla="*/ 14518 h 1142118"/>
              </a:gdLst>
              <a:ahLst/>
              <a:cxnLst>
                <a:cxn ang="0">
                  <a:pos x="connsiteX0" y="connsiteY0"/>
                </a:cxn>
                <a:cxn ang="0">
                  <a:pos x="connsiteX1" y="connsiteY1"/>
                </a:cxn>
                <a:cxn ang="0">
                  <a:pos x="connsiteX2" y="connsiteY2"/>
                </a:cxn>
                <a:cxn ang="0">
                  <a:pos x="connsiteX3" y="connsiteY3"/>
                </a:cxn>
              </a:cxnLst>
              <a:rect l="l" t="t" r="r" b="b"/>
              <a:pathLst>
                <a:path w="909823" h="1142118">
                  <a:moveTo>
                    <a:pt x="910791" y="530988"/>
                  </a:moveTo>
                  <a:lnTo>
                    <a:pt x="909049" y="1140570"/>
                  </a:lnTo>
                  <a:lnTo>
                    <a:pt x="14518" y="624100"/>
                  </a:lnTo>
                  <a:lnTo>
                    <a:pt x="16261" y="14518"/>
                  </a:lnTo>
                  <a:close/>
                </a:path>
              </a:pathLst>
            </a:custGeom>
            <a:solidFill>
              <a:srgbClr val="FFD469"/>
            </a:solidFill>
            <a:ln w="9525" cap="flat">
              <a:noFill/>
              <a:prstDash val="solid"/>
              <a:miter/>
            </a:ln>
          </p:spPr>
          <p:txBody>
            <a:bodyPr rtlCol="0" anchor="ctr"/>
            <a:lstStyle/>
            <a:p>
              <a:endParaRPr lang="en-US" sz="1000"/>
            </a:p>
          </p:txBody>
        </p:sp>
        <p:sp>
          <p:nvSpPr>
            <p:cNvPr id="191" name="Freeform: Shape 118">
              <a:extLst>
                <a:ext uri="{FF2B5EF4-FFF2-40B4-BE49-F238E27FC236}">
                  <a16:creationId xmlns:a16="http://schemas.microsoft.com/office/drawing/2014/main" id="{EB9D645D-ED07-80A0-9404-3E6F85476ECB}"/>
                </a:ext>
              </a:extLst>
            </p:cNvPr>
            <p:cNvSpPr/>
            <p:nvPr/>
          </p:nvSpPr>
          <p:spPr>
            <a:xfrm>
              <a:off x="4808427" y="4610173"/>
              <a:ext cx="58074" cy="174221"/>
            </a:xfrm>
            <a:custGeom>
              <a:avLst/>
              <a:gdLst>
                <a:gd name="connsiteX0" fmla="*/ 49750 w 58073"/>
                <a:gd name="connsiteY0" fmla="*/ 30249 h 174221"/>
                <a:gd name="connsiteX1" fmla="*/ 59816 w 58073"/>
                <a:gd name="connsiteY1" fmla="*/ 47671 h 174221"/>
                <a:gd name="connsiteX2" fmla="*/ 59429 w 58073"/>
                <a:gd name="connsiteY2" fmla="*/ 155688 h 174221"/>
                <a:gd name="connsiteX3" fmla="*/ 49363 w 58073"/>
                <a:gd name="connsiteY3" fmla="*/ 161496 h 174221"/>
                <a:gd name="connsiteX4" fmla="*/ 24584 w 58073"/>
                <a:gd name="connsiteY4" fmla="*/ 147171 h 174221"/>
                <a:gd name="connsiteX5" fmla="*/ 14518 w 58073"/>
                <a:gd name="connsiteY5" fmla="*/ 129749 h 174221"/>
                <a:gd name="connsiteX6" fmla="*/ 14905 w 58073"/>
                <a:gd name="connsiteY6" fmla="*/ 21731 h 174221"/>
                <a:gd name="connsiteX7" fmla="*/ 24972 w 58073"/>
                <a:gd name="connsiteY7" fmla="*/ 15924 h 174221"/>
                <a:gd name="connsiteX8" fmla="*/ 49750 w 58073"/>
                <a:gd name="connsiteY8" fmla="*/ 30249 h 17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073" h="174221">
                  <a:moveTo>
                    <a:pt x="49750" y="30249"/>
                  </a:moveTo>
                  <a:cubicBezTo>
                    <a:pt x="55364" y="33540"/>
                    <a:pt x="59816" y="41283"/>
                    <a:pt x="59816" y="47671"/>
                  </a:cubicBezTo>
                  <a:lnTo>
                    <a:pt x="59429" y="155688"/>
                  </a:lnTo>
                  <a:cubicBezTo>
                    <a:pt x="59429" y="162077"/>
                    <a:pt x="54783" y="164787"/>
                    <a:pt x="49363" y="161496"/>
                  </a:cubicBezTo>
                  <a:lnTo>
                    <a:pt x="24584" y="147171"/>
                  </a:lnTo>
                  <a:cubicBezTo>
                    <a:pt x="18971" y="143880"/>
                    <a:pt x="14518" y="136137"/>
                    <a:pt x="14518" y="129749"/>
                  </a:cubicBezTo>
                  <a:lnTo>
                    <a:pt x="14905" y="21731"/>
                  </a:lnTo>
                  <a:cubicBezTo>
                    <a:pt x="14905" y="15343"/>
                    <a:pt x="19551" y="12633"/>
                    <a:pt x="24972" y="15924"/>
                  </a:cubicBezTo>
                  <a:lnTo>
                    <a:pt x="49750" y="30249"/>
                  </a:lnTo>
                  <a:close/>
                </a:path>
              </a:pathLst>
            </a:custGeom>
            <a:solidFill>
              <a:srgbClr val="FFFFFF"/>
            </a:solidFill>
            <a:ln w="9525" cap="flat">
              <a:noFill/>
              <a:prstDash val="solid"/>
              <a:miter/>
            </a:ln>
          </p:spPr>
          <p:txBody>
            <a:bodyPr rtlCol="0" anchor="ctr"/>
            <a:lstStyle/>
            <a:p>
              <a:endParaRPr lang="en-US" sz="1000"/>
            </a:p>
          </p:txBody>
        </p:sp>
        <p:sp>
          <p:nvSpPr>
            <p:cNvPr id="192" name="Freeform: Shape 119">
              <a:extLst>
                <a:ext uri="{FF2B5EF4-FFF2-40B4-BE49-F238E27FC236}">
                  <a16:creationId xmlns:a16="http://schemas.microsoft.com/office/drawing/2014/main" id="{79DBE467-2A01-86A5-775B-70DBA4C92FE0}"/>
                </a:ext>
              </a:extLst>
            </p:cNvPr>
            <p:cNvSpPr/>
            <p:nvPr/>
          </p:nvSpPr>
          <p:spPr>
            <a:xfrm>
              <a:off x="4730801" y="4565541"/>
              <a:ext cx="58074" cy="174221"/>
            </a:xfrm>
            <a:custGeom>
              <a:avLst/>
              <a:gdLst>
                <a:gd name="connsiteX0" fmla="*/ 49750 w 58073"/>
                <a:gd name="connsiteY0" fmla="*/ 30164 h 174221"/>
                <a:gd name="connsiteX1" fmla="*/ 59816 w 58073"/>
                <a:gd name="connsiteY1" fmla="*/ 47586 h 174221"/>
                <a:gd name="connsiteX2" fmla="*/ 59429 w 58073"/>
                <a:gd name="connsiteY2" fmla="*/ 155604 h 174221"/>
                <a:gd name="connsiteX3" fmla="*/ 49363 w 58073"/>
                <a:gd name="connsiteY3" fmla="*/ 161411 h 174221"/>
                <a:gd name="connsiteX4" fmla="*/ 24585 w 58073"/>
                <a:gd name="connsiteY4" fmla="*/ 147086 h 174221"/>
                <a:gd name="connsiteX5" fmla="*/ 14518 w 58073"/>
                <a:gd name="connsiteY5" fmla="*/ 129664 h 174221"/>
                <a:gd name="connsiteX6" fmla="*/ 14906 w 58073"/>
                <a:gd name="connsiteY6" fmla="*/ 21647 h 174221"/>
                <a:gd name="connsiteX7" fmla="*/ 24972 w 58073"/>
                <a:gd name="connsiteY7" fmla="*/ 15839 h 174221"/>
                <a:gd name="connsiteX8" fmla="*/ 49750 w 58073"/>
                <a:gd name="connsiteY8" fmla="*/ 30164 h 17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073" h="174221">
                  <a:moveTo>
                    <a:pt x="49750" y="30164"/>
                  </a:moveTo>
                  <a:cubicBezTo>
                    <a:pt x="55364" y="33455"/>
                    <a:pt x="59816" y="41198"/>
                    <a:pt x="59816" y="47586"/>
                  </a:cubicBezTo>
                  <a:lnTo>
                    <a:pt x="59429" y="155604"/>
                  </a:lnTo>
                  <a:cubicBezTo>
                    <a:pt x="59429" y="161992"/>
                    <a:pt x="54783" y="164702"/>
                    <a:pt x="49363" y="161411"/>
                  </a:cubicBezTo>
                  <a:lnTo>
                    <a:pt x="24585" y="147086"/>
                  </a:lnTo>
                  <a:cubicBezTo>
                    <a:pt x="18971" y="143795"/>
                    <a:pt x="14518" y="136052"/>
                    <a:pt x="14518" y="129664"/>
                  </a:cubicBezTo>
                  <a:lnTo>
                    <a:pt x="14906" y="21647"/>
                  </a:lnTo>
                  <a:cubicBezTo>
                    <a:pt x="14906" y="15258"/>
                    <a:pt x="19552" y="12742"/>
                    <a:pt x="24972" y="15839"/>
                  </a:cubicBezTo>
                  <a:lnTo>
                    <a:pt x="49750" y="30164"/>
                  </a:lnTo>
                  <a:close/>
                </a:path>
              </a:pathLst>
            </a:custGeom>
            <a:solidFill>
              <a:srgbClr val="FFFFFF"/>
            </a:solidFill>
            <a:ln w="9525" cap="flat">
              <a:noFill/>
              <a:prstDash val="solid"/>
              <a:miter/>
            </a:ln>
          </p:spPr>
          <p:txBody>
            <a:bodyPr rtlCol="0" anchor="ctr"/>
            <a:lstStyle/>
            <a:p>
              <a:endParaRPr lang="en-US" sz="1000"/>
            </a:p>
          </p:txBody>
        </p:sp>
        <p:sp>
          <p:nvSpPr>
            <p:cNvPr id="193" name="Freeform: Shape 120">
              <a:extLst>
                <a:ext uri="{FF2B5EF4-FFF2-40B4-BE49-F238E27FC236}">
                  <a16:creationId xmlns:a16="http://schemas.microsoft.com/office/drawing/2014/main" id="{6040CD7E-C246-7A7A-B133-32421D5806D5}"/>
                </a:ext>
              </a:extLst>
            </p:cNvPr>
            <p:cNvSpPr/>
            <p:nvPr/>
          </p:nvSpPr>
          <p:spPr>
            <a:xfrm>
              <a:off x="4911024" y="4700431"/>
              <a:ext cx="1974511" cy="1200193"/>
            </a:xfrm>
            <a:custGeom>
              <a:avLst/>
              <a:gdLst>
                <a:gd name="connsiteX0" fmla="*/ 1965025 w 1974510"/>
                <a:gd name="connsiteY0" fmla="*/ 1140570 h 1200192"/>
                <a:gd name="connsiteX1" fmla="*/ 1964832 w 1974510"/>
                <a:gd name="connsiteY1" fmla="*/ 1187223 h 1200192"/>
                <a:gd name="connsiteX2" fmla="*/ 14518 w 1974510"/>
                <a:gd name="connsiteY2" fmla="*/ 61365 h 1200192"/>
                <a:gd name="connsiteX3" fmla="*/ 14712 w 1974510"/>
                <a:gd name="connsiteY3" fmla="*/ 14518 h 1200192"/>
              </a:gdLst>
              <a:ahLst/>
              <a:cxnLst>
                <a:cxn ang="0">
                  <a:pos x="connsiteX0" y="connsiteY0"/>
                </a:cxn>
                <a:cxn ang="0">
                  <a:pos x="connsiteX1" y="connsiteY1"/>
                </a:cxn>
                <a:cxn ang="0">
                  <a:pos x="connsiteX2" y="connsiteY2"/>
                </a:cxn>
                <a:cxn ang="0">
                  <a:pos x="connsiteX3" y="connsiteY3"/>
                </a:cxn>
              </a:cxnLst>
              <a:rect l="l" t="t" r="r" b="b"/>
              <a:pathLst>
                <a:path w="1974510" h="1200192">
                  <a:moveTo>
                    <a:pt x="1965025" y="1140570"/>
                  </a:moveTo>
                  <a:lnTo>
                    <a:pt x="1964832" y="1187223"/>
                  </a:lnTo>
                  <a:lnTo>
                    <a:pt x="14518" y="61365"/>
                  </a:lnTo>
                  <a:lnTo>
                    <a:pt x="14712" y="14518"/>
                  </a:lnTo>
                  <a:close/>
                </a:path>
              </a:pathLst>
            </a:custGeom>
            <a:solidFill>
              <a:srgbClr val="AF5FEC"/>
            </a:solidFill>
            <a:ln w="9525" cap="flat">
              <a:noFill/>
              <a:prstDash val="solid"/>
              <a:miter/>
            </a:ln>
          </p:spPr>
          <p:txBody>
            <a:bodyPr rtlCol="0" anchor="ctr"/>
            <a:lstStyle/>
            <a:p>
              <a:endParaRPr lang="en-US" sz="1000"/>
            </a:p>
          </p:txBody>
        </p:sp>
        <p:sp>
          <p:nvSpPr>
            <p:cNvPr id="194" name="Freeform: Shape 121">
              <a:extLst>
                <a:ext uri="{FF2B5EF4-FFF2-40B4-BE49-F238E27FC236}">
                  <a16:creationId xmlns:a16="http://schemas.microsoft.com/office/drawing/2014/main" id="{6483E591-2AD3-64E8-106B-816B547E1CA9}"/>
                </a:ext>
              </a:extLst>
            </p:cNvPr>
            <p:cNvSpPr/>
            <p:nvPr/>
          </p:nvSpPr>
          <p:spPr>
            <a:xfrm>
              <a:off x="4911024" y="4700431"/>
              <a:ext cx="716244" cy="464591"/>
            </a:xfrm>
            <a:custGeom>
              <a:avLst/>
              <a:gdLst>
                <a:gd name="connsiteX0" fmla="*/ 703855 w 716244"/>
                <a:gd name="connsiteY0" fmla="*/ 412324 h 464590"/>
                <a:gd name="connsiteX1" fmla="*/ 14712 w 716244"/>
                <a:gd name="connsiteY1" fmla="*/ 14518 h 464590"/>
                <a:gd name="connsiteX2" fmla="*/ 14518 w 716244"/>
                <a:gd name="connsiteY2" fmla="*/ 61365 h 464590"/>
                <a:gd name="connsiteX3" fmla="*/ 703855 w 716244"/>
                <a:gd name="connsiteY3" fmla="*/ 459364 h 464590"/>
              </a:gdLst>
              <a:ahLst/>
              <a:cxnLst>
                <a:cxn ang="0">
                  <a:pos x="connsiteX0" y="connsiteY0"/>
                </a:cxn>
                <a:cxn ang="0">
                  <a:pos x="connsiteX1" y="connsiteY1"/>
                </a:cxn>
                <a:cxn ang="0">
                  <a:pos x="connsiteX2" y="connsiteY2"/>
                </a:cxn>
                <a:cxn ang="0">
                  <a:pos x="connsiteX3" y="connsiteY3"/>
                </a:cxn>
              </a:cxnLst>
              <a:rect l="l" t="t" r="r" b="b"/>
              <a:pathLst>
                <a:path w="716244" h="464590">
                  <a:moveTo>
                    <a:pt x="703855" y="412324"/>
                  </a:moveTo>
                  <a:lnTo>
                    <a:pt x="14712" y="14518"/>
                  </a:lnTo>
                  <a:lnTo>
                    <a:pt x="14518" y="61365"/>
                  </a:lnTo>
                  <a:lnTo>
                    <a:pt x="703855" y="459364"/>
                  </a:lnTo>
                  <a:close/>
                </a:path>
              </a:pathLst>
            </a:custGeom>
            <a:solidFill>
              <a:srgbClr val="FFFFFF"/>
            </a:solidFill>
            <a:ln w="9525" cap="flat">
              <a:noFill/>
              <a:prstDash val="solid"/>
              <a:miter/>
            </a:ln>
          </p:spPr>
          <p:txBody>
            <a:bodyPr rtlCol="0" anchor="ctr"/>
            <a:lstStyle/>
            <a:p>
              <a:endParaRPr lang="en-US" sz="1000"/>
            </a:p>
          </p:txBody>
        </p:sp>
        <p:sp>
          <p:nvSpPr>
            <p:cNvPr id="195" name="Freeform: Shape 122">
              <a:extLst>
                <a:ext uri="{FF2B5EF4-FFF2-40B4-BE49-F238E27FC236}">
                  <a16:creationId xmlns:a16="http://schemas.microsoft.com/office/drawing/2014/main" id="{311AD680-D41E-E1E7-4B70-1E53A1E1BFC5}"/>
                </a:ext>
              </a:extLst>
            </p:cNvPr>
            <p:cNvSpPr/>
            <p:nvPr/>
          </p:nvSpPr>
          <p:spPr>
            <a:xfrm>
              <a:off x="5558934" y="5040306"/>
              <a:ext cx="58074" cy="174221"/>
            </a:xfrm>
            <a:custGeom>
              <a:avLst/>
              <a:gdLst>
                <a:gd name="connsiteX0" fmla="*/ 49750 w 58073"/>
                <a:gd name="connsiteY0" fmla="*/ 30249 h 174221"/>
                <a:gd name="connsiteX1" fmla="*/ 59816 w 58073"/>
                <a:gd name="connsiteY1" fmla="*/ 47671 h 174221"/>
                <a:gd name="connsiteX2" fmla="*/ 59429 w 58073"/>
                <a:gd name="connsiteY2" fmla="*/ 155688 h 174221"/>
                <a:gd name="connsiteX3" fmla="*/ 49363 w 58073"/>
                <a:gd name="connsiteY3" fmla="*/ 161496 h 174221"/>
                <a:gd name="connsiteX4" fmla="*/ 24585 w 58073"/>
                <a:gd name="connsiteY4" fmla="*/ 147171 h 174221"/>
                <a:gd name="connsiteX5" fmla="*/ 14518 w 58073"/>
                <a:gd name="connsiteY5" fmla="*/ 129749 h 174221"/>
                <a:gd name="connsiteX6" fmla="*/ 14906 w 58073"/>
                <a:gd name="connsiteY6" fmla="*/ 21732 h 174221"/>
                <a:gd name="connsiteX7" fmla="*/ 24972 w 58073"/>
                <a:gd name="connsiteY7" fmla="*/ 15924 h 174221"/>
                <a:gd name="connsiteX8" fmla="*/ 49750 w 58073"/>
                <a:gd name="connsiteY8" fmla="*/ 30249 h 17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073" h="174221">
                  <a:moveTo>
                    <a:pt x="49750" y="30249"/>
                  </a:moveTo>
                  <a:cubicBezTo>
                    <a:pt x="55364" y="33540"/>
                    <a:pt x="59816" y="41283"/>
                    <a:pt x="59816" y="47671"/>
                  </a:cubicBezTo>
                  <a:lnTo>
                    <a:pt x="59429" y="155688"/>
                  </a:lnTo>
                  <a:cubicBezTo>
                    <a:pt x="59429" y="162077"/>
                    <a:pt x="54783" y="164787"/>
                    <a:pt x="49363" y="161496"/>
                  </a:cubicBezTo>
                  <a:lnTo>
                    <a:pt x="24585" y="147171"/>
                  </a:lnTo>
                  <a:cubicBezTo>
                    <a:pt x="18971" y="143880"/>
                    <a:pt x="14518" y="136137"/>
                    <a:pt x="14518" y="129749"/>
                  </a:cubicBezTo>
                  <a:lnTo>
                    <a:pt x="14906" y="21732"/>
                  </a:lnTo>
                  <a:cubicBezTo>
                    <a:pt x="14906" y="15343"/>
                    <a:pt x="19552" y="12633"/>
                    <a:pt x="24972" y="15924"/>
                  </a:cubicBezTo>
                  <a:lnTo>
                    <a:pt x="49750" y="30249"/>
                  </a:lnTo>
                  <a:close/>
                </a:path>
              </a:pathLst>
            </a:custGeom>
            <a:solidFill>
              <a:srgbClr val="474756"/>
            </a:solidFill>
            <a:ln w="9525" cap="flat">
              <a:noFill/>
              <a:prstDash val="solid"/>
              <a:miter/>
            </a:ln>
          </p:spPr>
          <p:txBody>
            <a:bodyPr rtlCol="0" anchor="ctr"/>
            <a:lstStyle/>
            <a:p>
              <a:endParaRPr lang="en-US" sz="1000"/>
            </a:p>
          </p:txBody>
        </p:sp>
        <p:sp>
          <p:nvSpPr>
            <p:cNvPr id="196" name="Freeform: Shape 123">
              <a:extLst>
                <a:ext uri="{FF2B5EF4-FFF2-40B4-BE49-F238E27FC236}">
                  <a16:creationId xmlns:a16="http://schemas.microsoft.com/office/drawing/2014/main" id="{932B9473-807E-97CD-42C7-31713A09C647}"/>
                </a:ext>
              </a:extLst>
            </p:cNvPr>
            <p:cNvSpPr/>
            <p:nvPr/>
          </p:nvSpPr>
          <p:spPr>
            <a:xfrm>
              <a:off x="5406972" y="3938470"/>
              <a:ext cx="774318" cy="1006613"/>
            </a:xfrm>
            <a:custGeom>
              <a:avLst/>
              <a:gdLst>
                <a:gd name="connsiteX0" fmla="*/ 398002 w 774317"/>
                <a:gd name="connsiteY0" fmla="*/ 67011 h 1006613"/>
                <a:gd name="connsiteX1" fmla="*/ 778966 w 774317"/>
                <a:gd name="connsiteY1" fmla="*/ 726923 h 1006613"/>
                <a:gd name="connsiteX2" fmla="*/ 395485 w 774317"/>
                <a:gd name="connsiteY2" fmla="*/ 945474 h 1006613"/>
                <a:gd name="connsiteX3" fmla="*/ 14521 w 774317"/>
                <a:gd name="connsiteY3" fmla="*/ 285562 h 1006613"/>
                <a:gd name="connsiteX4" fmla="*/ 398002 w 774317"/>
                <a:gd name="connsiteY4" fmla="*/ 67011 h 10066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4317" h="1006613">
                  <a:moveTo>
                    <a:pt x="398002" y="67011"/>
                  </a:moveTo>
                  <a:cubicBezTo>
                    <a:pt x="609197" y="188966"/>
                    <a:pt x="779741" y="484174"/>
                    <a:pt x="778966" y="726923"/>
                  </a:cubicBezTo>
                  <a:cubicBezTo>
                    <a:pt x="778192" y="969672"/>
                    <a:pt x="606681" y="1067429"/>
                    <a:pt x="395485" y="945474"/>
                  </a:cubicBezTo>
                  <a:cubicBezTo>
                    <a:pt x="184290" y="823519"/>
                    <a:pt x="13747" y="528310"/>
                    <a:pt x="14521" y="285562"/>
                  </a:cubicBezTo>
                  <a:cubicBezTo>
                    <a:pt x="15102" y="42813"/>
                    <a:pt x="186807" y="-54944"/>
                    <a:pt x="398002" y="67011"/>
                  </a:cubicBezTo>
                  <a:close/>
                </a:path>
              </a:pathLst>
            </a:custGeom>
            <a:solidFill>
              <a:srgbClr val="FFFFFF"/>
            </a:solidFill>
            <a:ln w="9525" cap="flat">
              <a:noFill/>
              <a:prstDash val="solid"/>
              <a:miter/>
            </a:ln>
          </p:spPr>
          <p:txBody>
            <a:bodyPr rtlCol="0" anchor="ctr"/>
            <a:lstStyle/>
            <a:p>
              <a:endParaRPr lang="en-US" sz="1000"/>
            </a:p>
          </p:txBody>
        </p:sp>
        <p:sp>
          <p:nvSpPr>
            <p:cNvPr id="197" name="Freeform: Shape 124">
              <a:extLst>
                <a:ext uri="{FF2B5EF4-FFF2-40B4-BE49-F238E27FC236}">
                  <a16:creationId xmlns:a16="http://schemas.microsoft.com/office/drawing/2014/main" id="{2F0FC912-3708-7FAB-995A-9107B724C120}"/>
                </a:ext>
              </a:extLst>
            </p:cNvPr>
            <p:cNvSpPr/>
            <p:nvPr/>
          </p:nvSpPr>
          <p:spPr>
            <a:xfrm>
              <a:off x="5676434" y="4157372"/>
              <a:ext cx="348443" cy="503307"/>
            </a:xfrm>
            <a:custGeom>
              <a:avLst/>
              <a:gdLst>
                <a:gd name="connsiteX0" fmla="*/ 35621 w 348443"/>
                <a:gd name="connsiteY0" fmla="*/ 17297 h 503306"/>
                <a:gd name="connsiteX1" fmla="*/ 46655 w 348443"/>
                <a:gd name="connsiteY1" fmla="*/ 27557 h 503306"/>
                <a:gd name="connsiteX2" fmla="*/ 332959 w 348443"/>
                <a:gd name="connsiteY2" fmla="*/ 408715 h 503306"/>
                <a:gd name="connsiteX3" fmla="*/ 332766 w 348443"/>
                <a:gd name="connsiteY3" fmla="*/ 446463 h 503306"/>
                <a:gd name="connsiteX4" fmla="*/ 45301 w 348443"/>
                <a:gd name="connsiteY4" fmla="*/ 496794 h 503306"/>
                <a:gd name="connsiteX5" fmla="*/ 34460 w 348443"/>
                <a:gd name="connsiteY5" fmla="*/ 494084 h 503306"/>
                <a:gd name="connsiteX6" fmla="*/ 14521 w 348443"/>
                <a:gd name="connsiteY6" fmla="*/ 460014 h 503306"/>
                <a:gd name="connsiteX7" fmla="*/ 15683 w 348443"/>
                <a:gd name="connsiteY7" fmla="*/ 28719 h 503306"/>
                <a:gd name="connsiteX8" fmla="*/ 35621 w 348443"/>
                <a:gd name="connsiteY8" fmla="*/ 17297 h 503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8443" h="503306">
                  <a:moveTo>
                    <a:pt x="35621" y="17297"/>
                  </a:moveTo>
                  <a:cubicBezTo>
                    <a:pt x="39300" y="19427"/>
                    <a:pt x="43171" y="22911"/>
                    <a:pt x="46655" y="27557"/>
                  </a:cubicBezTo>
                  <a:lnTo>
                    <a:pt x="332959" y="408715"/>
                  </a:lnTo>
                  <a:cubicBezTo>
                    <a:pt x="345349" y="424782"/>
                    <a:pt x="345349" y="445108"/>
                    <a:pt x="332766" y="446463"/>
                  </a:cubicBezTo>
                  <a:lnTo>
                    <a:pt x="45301" y="496794"/>
                  </a:lnTo>
                  <a:cubicBezTo>
                    <a:pt x="41816" y="497375"/>
                    <a:pt x="38138" y="496213"/>
                    <a:pt x="34460" y="494084"/>
                  </a:cubicBezTo>
                  <a:cubicBezTo>
                    <a:pt x="24007" y="488083"/>
                    <a:pt x="14328" y="473177"/>
                    <a:pt x="14521" y="460014"/>
                  </a:cubicBezTo>
                  <a:lnTo>
                    <a:pt x="15683" y="28719"/>
                  </a:lnTo>
                  <a:cubicBezTo>
                    <a:pt x="15683" y="14974"/>
                    <a:pt x="25362" y="11297"/>
                    <a:pt x="35621" y="17297"/>
                  </a:cubicBezTo>
                  <a:close/>
                </a:path>
              </a:pathLst>
            </a:custGeom>
            <a:solidFill>
              <a:srgbClr val="EA3D5B"/>
            </a:solidFill>
            <a:ln w="9525" cap="flat">
              <a:noFill/>
              <a:prstDash val="solid"/>
              <a:miter/>
            </a:ln>
          </p:spPr>
          <p:txBody>
            <a:bodyPr rtlCol="0" anchor="ctr"/>
            <a:lstStyle/>
            <a:p>
              <a:endParaRPr lang="en-US" sz="1000"/>
            </a:p>
          </p:txBody>
        </p:sp>
        <p:sp>
          <p:nvSpPr>
            <p:cNvPr id="198" name="Freeform: Shape 125">
              <a:extLst>
                <a:ext uri="{FF2B5EF4-FFF2-40B4-BE49-F238E27FC236}">
                  <a16:creationId xmlns:a16="http://schemas.microsoft.com/office/drawing/2014/main" id="{5CBEC909-BB4B-BE4A-372B-EB9E92075AD4}"/>
                </a:ext>
              </a:extLst>
            </p:cNvPr>
            <p:cNvSpPr/>
            <p:nvPr/>
          </p:nvSpPr>
          <p:spPr>
            <a:xfrm>
              <a:off x="8251449" y="7516460"/>
              <a:ext cx="329085" cy="232295"/>
            </a:xfrm>
            <a:custGeom>
              <a:avLst/>
              <a:gdLst>
                <a:gd name="connsiteX0" fmla="*/ 317259 w 329085"/>
                <a:gd name="connsiteY0" fmla="*/ 105859 h 232295"/>
                <a:gd name="connsiteX1" fmla="*/ 255701 w 329085"/>
                <a:gd name="connsiteY1" fmla="*/ 138768 h 232295"/>
                <a:gd name="connsiteX2" fmla="*/ 197046 w 329085"/>
                <a:gd name="connsiteY2" fmla="*/ 202649 h 232295"/>
                <a:gd name="connsiteX3" fmla="*/ 81479 w 329085"/>
                <a:gd name="connsiteY3" fmla="*/ 221039 h 232295"/>
                <a:gd name="connsiteX4" fmla="*/ 17404 w 329085"/>
                <a:gd name="connsiteY4" fmla="*/ 155416 h 232295"/>
                <a:gd name="connsiteX5" fmla="*/ 80705 w 329085"/>
                <a:gd name="connsiteY5" fmla="*/ 150383 h 232295"/>
                <a:gd name="connsiteX6" fmla="*/ 150781 w 329085"/>
                <a:gd name="connsiteY6" fmla="*/ 105666 h 232295"/>
                <a:gd name="connsiteX7" fmla="*/ 151942 w 329085"/>
                <a:gd name="connsiteY7" fmla="*/ 101988 h 232295"/>
                <a:gd name="connsiteX8" fmla="*/ 93094 w 329085"/>
                <a:gd name="connsiteY8" fmla="*/ 98891 h 232295"/>
                <a:gd name="connsiteX9" fmla="*/ 52442 w 329085"/>
                <a:gd name="connsiteY9" fmla="*/ 77403 h 232295"/>
                <a:gd name="connsiteX10" fmla="*/ 122131 w 329085"/>
                <a:gd name="connsiteY10" fmla="*/ 57078 h 232295"/>
                <a:gd name="connsiteX11" fmla="*/ 172462 w 329085"/>
                <a:gd name="connsiteY11" fmla="*/ 53400 h 232295"/>
                <a:gd name="connsiteX12" fmla="*/ 282415 w 329085"/>
                <a:gd name="connsiteY12" fmla="*/ 20878 h 232295"/>
                <a:gd name="connsiteX13" fmla="*/ 289964 w 329085"/>
                <a:gd name="connsiteY13" fmla="*/ 16039 h 232295"/>
                <a:gd name="connsiteX14" fmla="*/ 317259 w 329085"/>
                <a:gd name="connsiteY14" fmla="*/ 105859 h 23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9085" h="232295">
                  <a:moveTo>
                    <a:pt x="317259" y="105859"/>
                  </a:moveTo>
                  <a:cubicBezTo>
                    <a:pt x="317259" y="105859"/>
                    <a:pt x="270025" y="125024"/>
                    <a:pt x="255701" y="138768"/>
                  </a:cubicBezTo>
                  <a:cubicBezTo>
                    <a:pt x="241376" y="152319"/>
                    <a:pt x="214275" y="186195"/>
                    <a:pt x="197046" y="202649"/>
                  </a:cubicBezTo>
                  <a:cubicBezTo>
                    <a:pt x="179624" y="219104"/>
                    <a:pt x="114775" y="228202"/>
                    <a:pt x="81479" y="221039"/>
                  </a:cubicBezTo>
                  <a:cubicBezTo>
                    <a:pt x="48571" y="213877"/>
                    <a:pt x="2499" y="170128"/>
                    <a:pt x="17404" y="155416"/>
                  </a:cubicBezTo>
                  <a:cubicBezTo>
                    <a:pt x="26696" y="146511"/>
                    <a:pt x="54184" y="149609"/>
                    <a:pt x="80705" y="150383"/>
                  </a:cubicBezTo>
                  <a:cubicBezTo>
                    <a:pt x="111097" y="151157"/>
                    <a:pt x="139553" y="133929"/>
                    <a:pt x="150781" y="105666"/>
                  </a:cubicBezTo>
                  <a:cubicBezTo>
                    <a:pt x="151362" y="103924"/>
                    <a:pt x="151748" y="102762"/>
                    <a:pt x="151942" y="101988"/>
                  </a:cubicBezTo>
                  <a:cubicBezTo>
                    <a:pt x="152329" y="96955"/>
                    <a:pt x="107806" y="95600"/>
                    <a:pt x="93094" y="98891"/>
                  </a:cubicBezTo>
                  <a:cubicBezTo>
                    <a:pt x="78382" y="102375"/>
                    <a:pt x="48183" y="90954"/>
                    <a:pt x="52442" y="77403"/>
                  </a:cubicBezTo>
                  <a:cubicBezTo>
                    <a:pt x="56895" y="63853"/>
                    <a:pt x="88835" y="68499"/>
                    <a:pt x="122131" y="57078"/>
                  </a:cubicBezTo>
                  <a:cubicBezTo>
                    <a:pt x="135294" y="52625"/>
                    <a:pt x="153878" y="52238"/>
                    <a:pt x="172462" y="53400"/>
                  </a:cubicBezTo>
                  <a:cubicBezTo>
                    <a:pt x="211758" y="55916"/>
                    <a:pt x="250087" y="43527"/>
                    <a:pt x="282415" y="20878"/>
                  </a:cubicBezTo>
                  <a:cubicBezTo>
                    <a:pt x="284737" y="19136"/>
                    <a:pt x="287254" y="17587"/>
                    <a:pt x="289964" y="16039"/>
                  </a:cubicBezTo>
                  <a:cubicBezTo>
                    <a:pt x="316678" y="746"/>
                    <a:pt x="317259" y="105859"/>
                    <a:pt x="317259" y="105859"/>
                  </a:cubicBezTo>
                  <a:close/>
                </a:path>
              </a:pathLst>
            </a:custGeom>
            <a:solidFill>
              <a:srgbClr val="FED0B5"/>
            </a:solidFill>
            <a:ln w="9525" cap="flat">
              <a:noFill/>
              <a:prstDash val="solid"/>
              <a:miter/>
            </a:ln>
          </p:spPr>
          <p:txBody>
            <a:bodyPr rtlCol="0" anchor="ctr"/>
            <a:lstStyle/>
            <a:p>
              <a:endParaRPr lang="en-US" sz="1000"/>
            </a:p>
          </p:txBody>
        </p:sp>
        <p:sp>
          <p:nvSpPr>
            <p:cNvPr id="199" name="Freeform: Shape 126">
              <a:extLst>
                <a:ext uri="{FF2B5EF4-FFF2-40B4-BE49-F238E27FC236}">
                  <a16:creationId xmlns:a16="http://schemas.microsoft.com/office/drawing/2014/main" id="{D8A0A133-DE88-1475-7226-7956A7CFB7CE}"/>
                </a:ext>
              </a:extLst>
            </p:cNvPr>
            <p:cNvSpPr/>
            <p:nvPr/>
          </p:nvSpPr>
          <p:spPr>
            <a:xfrm>
              <a:off x="8458754" y="6823982"/>
              <a:ext cx="638812" cy="851750"/>
            </a:xfrm>
            <a:custGeom>
              <a:avLst/>
              <a:gdLst>
                <a:gd name="connsiteX0" fmla="*/ 577641 w 638812"/>
                <a:gd name="connsiteY0" fmla="*/ 14534 h 851749"/>
                <a:gd name="connsiteX1" fmla="*/ 626423 w 638812"/>
                <a:gd name="connsiteY1" fmla="*/ 190885 h 851749"/>
                <a:gd name="connsiteX2" fmla="*/ 500597 w 638812"/>
                <a:gd name="connsiteY2" fmla="*/ 676576 h 851749"/>
                <a:gd name="connsiteX3" fmla="*/ 47427 w 638812"/>
                <a:gd name="connsiteY3" fmla="*/ 847120 h 851749"/>
                <a:gd name="connsiteX4" fmla="*/ 14518 w 638812"/>
                <a:gd name="connsiteY4" fmla="*/ 723616 h 851749"/>
                <a:gd name="connsiteX5" fmla="*/ 373027 w 638812"/>
                <a:gd name="connsiteY5" fmla="*/ 576496 h 851749"/>
                <a:gd name="connsiteX6" fmla="*/ 577641 w 638812"/>
                <a:gd name="connsiteY6" fmla="*/ 14534 h 851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8812" h="851749">
                  <a:moveTo>
                    <a:pt x="577641" y="14534"/>
                  </a:moveTo>
                  <a:cubicBezTo>
                    <a:pt x="577641" y="14534"/>
                    <a:pt x="644232" y="79577"/>
                    <a:pt x="626423" y="190885"/>
                  </a:cubicBezTo>
                  <a:cubicBezTo>
                    <a:pt x="608614" y="302193"/>
                    <a:pt x="535247" y="635537"/>
                    <a:pt x="500597" y="676576"/>
                  </a:cubicBezTo>
                  <a:cubicBezTo>
                    <a:pt x="465946" y="717421"/>
                    <a:pt x="47427" y="847120"/>
                    <a:pt x="47427" y="847120"/>
                  </a:cubicBezTo>
                  <a:cubicBezTo>
                    <a:pt x="47427" y="847120"/>
                    <a:pt x="44330" y="730198"/>
                    <a:pt x="14518" y="723616"/>
                  </a:cubicBezTo>
                  <a:lnTo>
                    <a:pt x="373027" y="576496"/>
                  </a:lnTo>
                  <a:cubicBezTo>
                    <a:pt x="373027" y="576496"/>
                    <a:pt x="406517" y="11050"/>
                    <a:pt x="577641" y="14534"/>
                  </a:cubicBezTo>
                  <a:close/>
                </a:path>
              </a:pathLst>
            </a:custGeom>
            <a:solidFill>
              <a:srgbClr val="F46CB4"/>
            </a:solidFill>
            <a:ln w="9525" cap="flat">
              <a:noFill/>
              <a:prstDash val="solid"/>
              <a:miter/>
            </a:ln>
          </p:spPr>
          <p:txBody>
            <a:bodyPr rtlCol="0" anchor="ctr"/>
            <a:lstStyle/>
            <a:p>
              <a:endParaRPr lang="en-US" sz="1000"/>
            </a:p>
          </p:txBody>
        </p:sp>
        <p:sp>
          <p:nvSpPr>
            <p:cNvPr id="200" name="Freeform: Shape 127">
              <a:extLst>
                <a:ext uri="{FF2B5EF4-FFF2-40B4-BE49-F238E27FC236}">
                  <a16:creationId xmlns:a16="http://schemas.microsoft.com/office/drawing/2014/main" id="{FA413BAC-139F-99CE-F50F-301EC819CF48}"/>
                </a:ext>
              </a:extLst>
            </p:cNvPr>
            <p:cNvSpPr/>
            <p:nvPr/>
          </p:nvSpPr>
          <p:spPr>
            <a:xfrm>
              <a:off x="8724024" y="9273766"/>
              <a:ext cx="309727" cy="464591"/>
            </a:xfrm>
            <a:custGeom>
              <a:avLst/>
              <a:gdLst>
                <a:gd name="connsiteX0" fmla="*/ 254491 w 309727"/>
                <a:gd name="connsiteY0" fmla="*/ 15272 h 464590"/>
                <a:gd name="connsiteX1" fmla="*/ 306371 w 309727"/>
                <a:gd name="connsiteY1" fmla="*/ 93865 h 464590"/>
                <a:gd name="connsiteX2" fmla="*/ 295336 w 309727"/>
                <a:gd name="connsiteY2" fmla="*/ 178847 h 464590"/>
                <a:gd name="connsiteX3" fmla="*/ 287400 w 309727"/>
                <a:gd name="connsiteY3" fmla="*/ 337001 h 464590"/>
                <a:gd name="connsiteX4" fmla="*/ 270171 w 309727"/>
                <a:gd name="connsiteY4" fmla="*/ 337001 h 464590"/>
                <a:gd name="connsiteX5" fmla="*/ 254491 w 309727"/>
                <a:gd name="connsiteY5" fmla="*/ 209626 h 464590"/>
                <a:gd name="connsiteX6" fmla="*/ 219841 w 309727"/>
                <a:gd name="connsiteY6" fmla="*/ 362941 h 464590"/>
                <a:gd name="connsiteX7" fmla="*/ 23938 w 309727"/>
                <a:gd name="connsiteY7" fmla="*/ 453536 h 464590"/>
                <a:gd name="connsiteX8" fmla="*/ 140280 w 309727"/>
                <a:gd name="connsiteY8" fmla="*/ 184460 h 464590"/>
                <a:gd name="connsiteX9" fmla="*/ 254491 w 309727"/>
                <a:gd name="connsiteY9" fmla="*/ 15272 h 46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9727" h="464590">
                  <a:moveTo>
                    <a:pt x="254491" y="15272"/>
                  </a:moveTo>
                  <a:cubicBezTo>
                    <a:pt x="254491" y="15272"/>
                    <a:pt x="309468" y="59408"/>
                    <a:pt x="306371" y="93865"/>
                  </a:cubicBezTo>
                  <a:cubicBezTo>
                    <a:pt x="303273" y="128516"/>
                    <a:pt x="298434" y="167813"/>
                    <a:pt x="295336" y="178847"/>
                  </a:cubicBezTo>
                  <a:cubicBezTo>
                    <a:pt x="292240" y="189881"/>
                    <a:pt x="294563" y="335453"/>
                    <a:pt x="287400" y="337001"/>
                  </a:cubicBezTo>
                  <a:cubicBezTo>
                    <a:pt x="280237" y="338550"/>
                    <a:pt x="270171" y="337001"/>
                    <a:pt x="270171" y="337001"/>
                  </a:cubicBezTo>
                  <a:cubicBezTo>
                    <a:pt x="270171" y="337001"/>
                    <a:pt x="263784" y="211949"/>
                    <a:pt x="254491" y="209626"/>
                  </a:cubicBezTo>
                  <a:cubicBezTo>
                    <a:pt x="245006" y="207303"/>
                    <a:pt x="228552" y="344744"/>
                    <a:pt x="219841" y="362941"/>
                  </a:cubicBezTo>
                  <a:cubicBezTo>
                    <a:pt x="211130" y="381137"/>
                    <a:pt x="71172" y="488187"/>
                    <a:pt x="23938" y="453536"/>
                  </a:cubicBezTo>
                  <a:cubicBezTo>
                    <a:pt x="-23295" y="418885"/>
                    <a:pt x="121502" y="217563"/>
                    <a:pt x="140280" y="184460"/>
                  </a:cubicBezTo>
                  <a:cubicBezTo>
                    <a:pt x="159444" y="151358"/>
                    <a:pt x="247522" y="2690"/>
                    <a:pt x="254491" y="15272"/>
                  </a:cubicBezTo>
                  <a:close/>
                </a:path>
              </a:pathLst>
            </a:custGeom>
            <a:solidFill>
              <a:srgbClr val="26262E"/>
            </a:solidFill>
            <a:ln w="9525" cap="flat">
              <a:noFill/>
              <a:prstDash val="solid"/>
              <a:miter/>
            </a:ln>
          </p:spPr>
          <p:txBody>
            <a:bodyPr rtlCol="0" anchor="ctr"/>
            <a:lstStyle/>
            <a:p>
              <a:endParaRPr lang="en-US" sz="1000"/>
            </a:p>
          </p:txBody>
        </p:sp>
        <p:sp>
          <p:nvSpPr>
            <p:cNvPr id="201" name="Freeform: Shape 128">
              <a:extLst>
                <a:ext uri="{FF2B5EF4-FFF2-40B4-BE49-F238E27FC236}">
                  <a16:creationId xmlns:a16="http://schemas.microsoft.com/office/drawing/2014/main" id="{769D4312-84D4-5B03-79FE-E9F931B3F352}"/>
                </a:ext>
              </a:extLst>
            </p:cNvPr>
            <p:cNvSpPr/>
            <p:nvPr/>
          </p:nvSpPr>
          <p:spPr>
            <a:xfrm>
              <a:off x="8718621" y="8448588"/>
              <a:ext cx="309727" cy="1161477"/>
            </a:xfrm>
            <a:custGeom>
              <a:avLst/>
              <a:gdLst>
                <a:gd name="connsiteX0" fmla="*/ 63993 w 309727"/>
                <a:gd name="connsiteY0" fmla="*/ 309075 h 1161476"/>
                <a:gd name="connsiteX1" fmla="*/ 120324 w 309727"/>
                <a:gd name="connsiteY1" fmla="*/ 778892 h 1161476"/>
                <a:gd name="connsiteX2" fmla="*/ 67477 w 309727"/>
                <a:gd name="connsiteY2" fmla="*/ 1135465 h 1161476"/>
                <a:gd name="connsiteX3" fmla="*/ 149167 w 309727"/>
                <a:gd name="connsiteY3" fmla="*/ 1159082 h 1161476"/>
                <a:gd name="connsiteX4" fmla="*/ 201434 w 309727"/>
                <a:gd name="connsiteY4" fmla="*/ 1091910 h 1161476"/>
                <a:gd name="connsiteX5" fmla="*/ 219243 w 309727"/>
                <a:gd name="connsiteY5" fmla="*/ 1052226 h 1161476"/>
                <a:gd name="connsiteX6" fmla="*/ 266090 w 309727"/>
                <a:gd name="connsiteY6" fmla="*/ 874520 h 1161476"/>
                <a:gd name="connsiteX7" fmla="*/ 243054 w 309727"/>
                <a:gd name="connsiteY7" fmla="*/ 779086 h 1161476"/>
                <a:gd name="connsiteX8" fmla="*/ 297836 w 309727"/>
                <a:gd name="connsiteY8" fmla="*/ 231449 h 1161476"/>
                <a:gd name="connsiteX9" fmla="*/ 45022 w 309727"/>
                <a:gd name="connsiteY9" fmla="*/ 14640 h 1161476"/>
                <a:gd name="connsiteX10" fmla="*/ 16178 w 309727"/>
                <a:gd name="connsiteY10" fmla="*/ 110075 h 1161476"/>
                <a:gd name="connsiteX11" fmla="*/ 63993 w 309727"/>
                <a:gd name="connsiteY11" fmla="*/ 309075 h 11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9727" h="1161476">
                  <a:moveTo>
                    <a:pt x="63993" y="309075"/>
                  </a:moveTo>
                  <a:cubicBezTo>
                    <a:pt x="74252" y="385732"/>
                    <a:pt x="120324" y="670294"/>
                    <a:pt x="120324" y="778892"/>
                  </a:cubicBezTo>
                  <a:cubicBezTo>
                    <a:pt x="120324" y="887297"/>
                    <a:pt x="94191" y="1096943"/>
                    <a:pt x="67477" y="1135465"/>
                  </a:cubicBezTo>
                  <a:cubicBezTo>
                    <a:pt x="57798" y="1163341"/>
                    <a:pt x="137746" y="1173600"/>
                    <a:pt x="149167" y="1159082"/>
                  </a:cubicBezTo>
                  <a:cubicBezTo>
                    <a:pt x="158072" y="1147854"/>
                    <a:pt x="182850" y="1121334"/>
                    <a:pt x="201434" y="1091910"/>
                  </a:cubicBezTo>
                  <a:cubicBezTo>
                    <a:pt x="209177" y="1079521"/>
                    <a:pt x="214984" y="1066164"/>
                    <a:pt x="219243" y="1052226"/>
                  </a:cubicBezTo>
                  <a:cubicBezTo>
                    <a:pt x="234923" y="1000734"/>
                    <a:pt x="268799" y="923496"/>
                    <a:pt x="266090" y="874520"/>
                  </a:cubicBezTo>
                  <a:cubicBezTo>
                    <a:pt x="263185" y="821092"/>
                    <a:pt x="253119" y="883231"/>
                    <a:pt x="243054" y="779086"/>
                  </a:cubicBezTo>
                  <a:cubicBezTo>
                    <a:pt x="232794" y="675133"/>
                    <a:pt x="297836" y="344113"/>
                    <a:pt x="297836" y="231449"/>
                  </a:cubicBezTo>
                  <a:cubicBezTo>
                    <a:pt x="297836" y="118592"/>
                    <a:pt x="75414" y="10381"/>
                    <a:pt x="45022" y="14640"/>
                  </a:cubicBezTo>
                  <a:cubicBezTo>
                    <a:pt x="14629" y="18899"/>
                    <a:pt x="11726" y="95750"/>
                    <a:pt x="16178" y="110075"/>
                  </a:cubicBezTo>
                  <a:cubicBezTo>
                    <a:pt x="16372" y="109688"/>
                    <a:pt x="53926" y="232611"/>
                    <a:pt x="63993" y="309075"/>
                  </a:cubicBezTo>
                  <a:close/>
                </a:path>
              </a:pathLst>
            </a:custGeom>
            <a:solidFill>
              <a:srgbClr val="F2C0A7"/>
            </a:solidFill>
            <a:ln w="9525" cap="flat">
              <a:noFill/>
              <a:prstDash val="solid"/>
              <a:miter/>
            </a:ln>
          </p:spPr>
          <p:txBody>
            <a:bodyPr rtlCol="0" anchor="ctr"/>
            <a:lstStyle/>
            <a:p>
              <a:endParaRPr lang="en-US" sz="1000"/>
            </a:p>
          </p:txBody>
        </p:sp>
        <p:sp>
          <p:nvSpPr>
            <p:cNvPr id="202" name="Freeform: Shape 129">
              <a:extLst>
                <a:ext uri="{FF2B5EF4-FFF2-40B4-BE49-F238E27FC236}">
                  <a16:creationId xmlns:a16="http://schemas.microsoft.com/office/drawing/2014/main" id="{4E9F62E9-91BC-8320-D7A8-287C10F271E4}"/>
                </a:ext>
              </a:extLst>
            </p:cNvPr>
            <p:cNvSpPr/>
            <p:nvPr/>
          </p:nvSpPr>
          <p:spPr>
            <a:xfrm>
              <a:off x="9141159" y="9331432"/>
              <a:ext cx="212937" cy="542022"/>
            </a:xfrm>
            <a:custGeom>
              <a:avLst/>
              <a:gdLst>
                <a:gd name="connsiteX0" fmla="*/ 115336 w 212937"/>
                <a:gd name="connsiteY0" fmla="*/ 14518 h 542022"/>
                <a:gd name="connsiteX1" fmla="*/ 182896 w 212937"/>
                <a:gd name="connsiteY1" fmla="*/ 110534 h 542022"/>
                <a:gd name="connsiteX2" fmla="*/ 205351 w 212937"/>
                <a:gd name="connsiteY2" fmla="*/ 361994 h 542022"/>
                <a:gd name="connsiteX3" fmla="*/ 175734 w 212937"/>
                <a:gd name="connsiteY3" fmla="*/ 466333 h 542022"/>
                <a:gd name="connsiteX4" fmla="*/ 73717 w 212937"/>
                <a:gd name="connsiteY4" fmla="*/ 537570 h 542022"/>
                <a:gd name="connsiteX5" fmla="*/ 15643 w 212937"/>
                <a:gd name="connsiteY5" fmla="*/ 491305 h 542022"/>
                <a:gd name="connsiteX6" fmla="*/ 31130 w 212937"/>
                <a:gd name="connsiteY6" fmla="*/ 186417 h 542022"/>
                <a:gd name="connsiteX7" fmla="*/ 115336 w 212937"/>
                <a:gd name="connsiteY7" fmla="*/ 14518 h 54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937" h="542022">
                  <a:moveTo>
                    <a:pt x="115336" y="14518"/>
                  </a:moveTo>
                  <a:cubicBezTo>
                    <a:pt x="115336" y="14518"/>
                    <a:pt x="177088" y="59622"/>
                    <a:pt x="182896" y="110534"/>
                  </a:cubicBezTo>
                  <a:cubicBezTo>
                    <a:pt x="188897" y="161445"/>
                    <a:pt x="191220" y="319212"/>
                    <a:pt x="205351" y="361994"/>
                  </a:cubicBezTo>
                  <a:cubicBezTo>
                    <a:pt x="219676" y="404775"/>
                    <a:pt x="189865" y="449685"/>
                    <a:pt x="175734" y="466333"/>
                  </a:cubicBezTo>
                  <a:cubicBezTo>
                    <a:pt x="161408" y="482981"/>
                    <a:pt x="95011" y="537570"/>
                    <a:pt x="73717" y="537570"/>
                  </a:cubicBezTo>
                  <a:cubicBezTo>
                    <a:pt x="52423" y="537570"/>
                    <a:pt x="20289" y="534086"/>
                    <a:pt x="15643" y="491305"/>
                  </a:cubicBezTo>
                  <a:cubicBezTo>
                    <a:pt x="10997" y="448524"/>
                    <a:pt x="21644" y="318051"/>
                    <a:pt x="31130" y="186417"/>
                  </a:cubicBezTo>
                  <a:cubicBezTo>
                    <a:pt x="40615" y="54783"/>
                    <a:pt x="29968" y="19358"/>
                    <a:pt x="115336" y="14518"/>
                  </a:cubicBezTo>
                  <a:close/>
                </a:path>
              </a:pathLst>
            </a:custGeom>
            <a:solidFill>
              <a:srgbClr val="26262E"/>
            </a:solidFill>
            <a:ln w="9525" cap="flat">
              <a:noFill/>
              <a:prstDash val="solid"/>
              <a:miter/>
            </a:ln>
          </p:spPr>
          <p:txBody>
            <a:bodyPr rtlCol="0" anchor="ctr"/>
            <a:lstStyle/>
            <a:p>
              <a:endParaRPr lang="en-US" sz="1000"/>
            </a:p>
          </p:txBody>
        </p:sp>
        <p:sp>
          <p:nvSpPr>
            <p:cNvPr id="203" name="Freeform: Shape 130">
              <a:extLst>
                <a:ext uri="{FF2B5EF4-FFF2-40B4-BE49-F238E27FC236}">
                  <a16:creationId xmlns:a16="http://schemas.microsoft.com/office/drawing/2014/main" id="{D4D7E5F6-5FAB-E6AC-93F3-52FAD7B44420}"/>
                </a:ext>
              </a:extLst>
            </p:cNvPr>
            <p:cNvSpPr/>
            <p:nvPr/>
          </p:nvSpPr>
          <p:spPr>
            <a:xfrm>
              <a:off x="8952327" y="8608781"/>
              <a:ext cx="367801" cy="1161477"/>
            </a:xfrm>
            <a:custGeom>
              <a:avLst/>
              <a:gdLst>
                <a:gd name="connsiteX0" fmla="*/ 224607 w 367800"/>
                <a:gd name="connsiteY0" fmla="*/ 71837 h 1161476"/>
                <a:gd name="connsiteX1" fmla="*/ 312299 w 367800"/>
                <a:gd name="connsiteY1" fmla="*/ 294841 h 1161476"/>
                <a:gd name="connsiteX2" fmla="*/ 328946 w 367800"/>
                <a:gd name="connsiteY2" fmla="*/ 707552 h 1161476"/>
                <a:gd name="connsiteX3" fmla="*/ 355080 w 367800"/>
                <a:gd name="connsiteY3" fmla="*/ 801245 h 1161476"/>
                <a:gd name="connsiteX4" fmla="*/ 354306 w 367800"/>
                <a:gd name="connsiteY4" fmla="*/ 1118134 h 1161476"/>
                <a:gd name="connsiteX5" fmla="*/ 221316 w 367800"/>
                <a:gd name="connsiteY5" fmla="*/ 1138460 h 1161476"/>
                <a:gd name="connsiteX6" fmla="*/ 234286 w 367800"/>
                <a:gd name="connsiteY6" fmla="*/ 879451 h 1161476"/>
                <a:gd name="connsiteX7" fmla="*/ 166727 w 367800"/>
                <a:gd name="connsiteY7" fmla="*/ 549785 h 1161476"/>
                <a:gd name="connsiteX8" fmla="*/ 35093 w 367800"/>
                <a:gd name="connsiteY8" fmla="*/ 160690 h 1161476"/>
                <a:gd name="connsiteX9" fmla="*/ 22123 w 367800"/>
                <a:gd name="connsiteY9" fmla="*/ 36219 h 1161476"/>
                <a:gd name="connsiteX10" fmla="*/ 224607 w 367800"/>
                <a:gd name="connsiteY10" fmla="*/ 71837 h 11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7800" h="1161476">
                  <a:moveTo>
                    <a:pt x="224607" y="71837"/>
                  </a:moveTo>
                  <a:cubicBezTo>
                    <a:pt x="224607" y="71837"/>
                    <a:pt x="294489" y="150044"/>
                    <a:pt x="312299" y="294841"/>
                  </a:cubicBezTo>
                  <a:cubicBezTo>
                    <a:pt x="330108" y="439445"/>
                    <a:pt x="319461" y="660125"/>
                    <a:pt x="328946" y="707552"/>
                  </a:cubicBezTo>
                  <a:cubicBezTo>
                    <a:pt x="338432" y="754979"/>
                    <a:pt x="350240" y="782274"/>
                    <a:pt x="355080" y="801245"/>
                  </a:cubicBezTo>
                  <a:cubicBezTo>
                    <a:pt x="359919" y="820216"/>
                    <a:pt x="370760" y="1090839"/>
                    <a:pt x="354306" y="1118134"/>
                  </a:cubicBezTo>
                  <a:cubicBezTo>
                    <a:pt x="339013" y="1152204"/>
                    <a:pt x="228479" y="1162270"/>
                    <a:pt x="221316" y="1138460"/>
                  </a:cubicBezTo>
                  <a:cubicBezTo>
                    <a:pt x="214154" y="1114650"/>
                    <a:pt x="234286" y="944687"/>
                    <a:pt x="234286" y="879451"/>
                  </a:cubicBezTo>
                  <a:cubicBezTo>
                    <a:pt x="234286" y="814215"/>
                    <a:pt x="198668" y="621990"/>
                    <a:pt x="166727" y="549785"/>
                  </a:cubicBezTo>
                  <a:cubicBezTo>
                    <a:pt x="134786" y="477386"/>
                    <a:pt x="57548" y="216441"/>
                    <a:pt x="35093" y="160690"/>
                  </a:cubicBezTo>
                  <a:cubicBezTo>
                    <a:pt x="12638" y="104939"/>
                    <a:pt x="8960" y="66998"/>
                    <a:pt x="22123" y="36219"/>
                  </a:cubicBezTo>
                  <a:cubicBezTo>
                    <a:pt x="34900" y="5440"/>
                    <a:pt x="218800" y="-561"/>
                    <a:pt x="224607" y="71837"/>
                  </a:cubicBezTo>
                  <a:close/>
                </a:path>
              </a:pathLst>
            </a:custGeom>
            <a:solidFill>
              <a:srgbClr val="FED0B5"/>
            </a:solidFill>
            <a:ln w="9525" cap="flat">
              <a:noFill/>
              <a:prstDash val="solid"/>
              <a:miter/>
            </a:ln>
          </p:spPr>
          <p:txBody>
            <a:bodyPr rtlCol="0" anchor="ctr"/>
            <a:lstStyle/>
            <a:p>
              <a:endParaRPr lang="en-US" sz="1000"/>
            </a:p>
          </p:txBody>
        </p:sp>
        <p:sp>
          <p:nvSpPr>
            <p:cNvPr id="204" name="Freeform: Shape 131">
              <a:extLst>
                <a:ext uri="{FF2B5EF4-FFF2-40B4-BE49-F238E27FC236}">
                  <a16:creationId xmlns:a16="http://schemas.microsoft.com/office/drawing/2014/main" id="{B0B787B6-71DE-7A76-8517-62AFE84C846D}"/>
                </a:ext>
              </a:extLst>
            </p:cNvPr>
            <p:cNvSpPr/>
            <p:nvPr/>
          </p:nvSpPr>
          <p:spPr>
            <a:xfrm>
              <a:off x="8693517" y="7704281"/>
              <a:ext cx="658170" cy="1025971"/>
            </a:xfrm>
            <a:custGeom>
              <a:avLst/>
              <a:gdLst>
                <a:gd name="connsiteX0" fmla="*/ 616600 w 658170"/>
                <a:gd name="connsiteY0" fmla="*/ 102713 h 1025971"/>
                <a:gd name="connsiteX1" fmla="*/ 622795 w 658170"/>
                <a:gd name="connsiteY1" fmla="*/ 113554 h 1025971"/>
                <a:gd name="connsiteX2" fmla="*/ 639055 w 658170"/>
                <a:gd name="connsiteY2" fmla="*/ 310811 h 1025971"/>
                <a:gd name="connsiteX3" fmla="*/ 517100 w 658170"/>
                <a:gd name="connsiteY3" fmla="*/ 931427 h 1025971"/>
                <a:gd name="connsiteX4" fmla="*/ 211438 w 658170"/>
                <a:gd name="connsiteY4" fmla="*/ 987759 h 1025971"/>
                <a:gd name="connsiteX5" fmla="*/ 25795 w 658170"/>
                <a:gd name="connsiteY5" fmla="*/ 832121 h 1025971"/>
                <a:gd name="connsiteX6" fmla="*/ 40701 w 658170"/>
                <a:gd name="connsiteY6" fmla="*/ 29734 h 1025971"/>
                <a:gd name="connsiteX7" fmla="*/ 618729 w 658170"/>
                <a:gd name="connsiteY7" fmla="*/ 106585 h 102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170" h="1025971">
                  <a:moveTo>
                    <a:pt x="616600" y="102713"/>
                  </a:moveTo>
                  <a:cubicBezTo>
                    <a:pt x="616600" y="102713"/>
                    <a:pt x="619117" y="106392"/>
                    <a:pt x="622795" y="113554"/>
                  </a:cubicBezTo>
                  <a:cubicBezTo>
                    <a:pt x="634990" y="138138"/>
                    <a:pt x="659381" y="203762"/>
                    <a:pt x="639055" y="310811"/>
                  </a:cubicBezTo>
                  <a:cubicBezTo>
                    <a:pt x="612728" y="449608"/>
                    <a:pt x="513422" y="813343"/>
                    <a:pt x="517100" y="931427"/>
                  </a:cubicBezTo>
                  <a:cubicBezTo>
                    <a:pt x="520778" y="1049511"/>
                    <a:pt x="286547" y="1017763"/>
                    <a:pt x="211438" y="987759"/>
                  </a:cubicBezTo>
                  <a:cubicBezTo>
                    <a:pt x="136522" y="957754"/>
                    <a:pt x="46508" y="935299"/>
                    <a:pt x="25795" y="832121"/>
                  </a:cubicBezTo>
                  <a:cubicBezTo>
                    <a:pt x="5082" y="728943"/>
                    <a:pt x="14568" y="89743"/>
                    <a:pt x="40701" y="29734"/>
                  </a:cubicBezTo>
                  <a:cubicBezTo>
                    <a:pt x="67027" y="-30276"/>
                    <a:pt x="618729" y="106585"/>
                    <a:pt x="618729" y="106585"/>
                  </a:cubicBezTo>
                </a:path>
              </a:pathLst>
            </a:custGeom>
            <a:solidFill>
              <a:srgbClr val="4C4C5E"/>
            </a:solidFill>
            <a:ln w="9525" cap="flat">
              <a:noFill/>
              <a:prstDash val="solid"/>
              <a:miter/>
            </a:ln>
          </p:spPr>
          <p:txBody>
            <a:bodyPr rtlCol="0" anchor="ctr"/>
            <a:lstStyle/>
            <a:p>
              <a:endParaRPr lang="en-US" sz="1000"/>
            </a:p>
          </p:txBody>
        </p:sp>
        <p:sp>
          <p:nvSpPr>
            <p:cNvPr id="205" name="Freeform: Shape 132">
              <a:extLst>
                <a:ext uri="{FF2B5EF4-FFF2-40B4-BE49-F238E27FC236}">
                  <a16:creationId xmlns:a16="http://schemas.microsoft.com/office/drawing/2014/main" id="{244ADDC9-6C60-7472-F320-F1119BAB7337}"/>
                </a:ext>
              </a:extLst>
            </p:cNvPr>
            <p:cNvSpPr/>
            <p:nvPr/>
          </p:nvSpPr>
          <p:spPr>
            <a:xfrm>
              <a:off x="8698970" y="6693415"/>
              <a:ext cx="677528" cy="1393772"/>
            </a:xfrm>
            <a:custGeom>
              <a:avLst/>
              <a:gdLst>
                <a:gd name="connsiteX0" fmla="*/ 14535 w 677528"/>
                <a:gd name="connsiteY0" fmla="*/ 1135260 h 1393771"/>
                <a:gd name="connsiteX1" fmla="*/ 32150 w 677528"/>
                <a:gd name="connsiteY1" fmla="*/ 1170879 h 1393771"/>
                <a:gd name="connsiteX2" fmla="*/ 184304 w 677528"/>
                <a:gd name="connsiteY2" fmla="*/ 1272896 h 1393771"/>
                <a:gd name="connsiteX3" fmla="*/ 207533 w 677528"/>
                <a:gd name="connsiteY3" fmla="*/ 1287220 h 1393771"/>
                <a:gd name="connsiteX4" fmla="*/ 592369 w 677528"/>
                <a:gd name="connsiteY4" fmla="*/ 1349359 h 1393771"/>
                <a:gd name="connsiteX5" fmla="*/ 639796 w 677528"/>
                <a:gd name="connsiteY5" fmla="*/ 1136229 h 1393771"/>
                <a:gd name="connsiteX6" fmla="*/ 503323 w 677528"/>
                <a:gd name="connsiteY6" fmla="*/ 755071 h 1393771"/>
                <a:gd name="connsiteX7" fmla="*/ 529069 w 677528"/>
                <a:gd name="connsiteY7" fmla="*/ 703772 h 1393771"/>
                <a:gd name="connsiteX8" fmla="*/ 639215 w 677528"/>
                <a:gd name="connsiteY8" fmla="*/ 476123 h 1393771"/>
                <a:gd name="connsiteX9" fmla="*/ 679093 w 677528"/>
                <a:gd name="connsiteY9" fmla="*/ 245569 h 1393771"/>
                <a:gd name="connsiteX10" fmla="*/ 605920 w 677528"/>
                <a:gd name="connsiteY10" fmla="*/ 164653 h 1393771"/>
                <a:gd name="connsiteX11" fmla="*/ 577657 w 677528"/>
                <a:gd name="connsiteY11" fmla="*/ 146457 h 1393771"/>
                <a:gd name="connsiteX12" fmla="*/ 520745 w 677528"/>
                <a:gd name="connsiteY12" fmla="*/ 114710 h 1393771"/>
                <a:gd name="connsiteX13" fmla="*/ 511647 w 677528"/>
                <a:gd name="connsiteY13" fmla="*/ 110064 h 1393771"/>
                <a:gd name="connsiteX14" fmla="*/ 494611 w 677528"/>
                <a:gd name="connsiteY14" fmla="*/ 101546 h 1393771"/>
                <a:gd name="connsiteX15" fmla="*/ 490353 w 677528"/>
                <a:gd name="connsiteY15" fmla="*/ 99610 h 1393771"/>
                <a:gd name="connsiteX16" fmla="*/ 488224 w 677528"/>
                <a:gd name="connsiteY16" fmla="*/ 98643 h 1393771"/>
                <a:gd name="connsiteX17" fmla="*/ 482416 w 677528"/>
                <a:gd name="connsiteY17" fmla="*/ 95739 h 1393771"/>
                <a:gd name="connsiteX18" fmla="*/ 344781 w 677528"/>
                <a:gd name="connsiteY18" fmla="*/ 36116 h 1393771"/>
                <a:gd name="connsiteX19" fmla="*/ 297935 w 677528"/>
                <a:gd name="connsiteY19" fmla="*/ 18888 h 1393771"/>
                <a:gd name="connsiteX20" fmla="*/ 111324 w 677528"/>
                <a:gd name="connsiteY20" fmla="*/ 147618 h 1393771"/>
                <a:gd name="connsiteX21" fmla="*/ 103774 w 677528"/>
                <a:gd name="connsiteY21" fmla="*/ 165815 h 1393771"/>
                <a:gd name="connsiteX22" fmla="*/ 88869 w 677528"/>
                <a:gd name="connsiteY22" fmla="*/ 450764 h 1393771"/>
                <a:gd name="connsiteX23" fmla="*/ 90611 w 677528"/>
                <a:gd name="connsiteY23" fmla="*/ 453280 h 1393771"/>
                <a:gd name="connsiteX24" fmla="*/ 93322 w 677528"/>
                <a:gd name="connsiteY24" fmla="*/ 520839 h 1393771"/>
                <a:gd name="connsiteX25" fmla="*/ 87708 w 677528"/>
                <a:gd name="connsiteY25" fmla="*/ 753329 h 1393771"/>
                <a:gd name="connsiteX26" fmla="*/ 74738 w 677528"/>
                <a:gd name="connsiteY26" fmla="*/ 805982 h 1393771"/>
                <a:gd name="connsiteX27" fmla="*/ 14535 w 677528"/>
                <a:gd name="connsiteY27" fmla="*/ 1135260 h 1393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77528" h="1393771">
                  <a:moveTo>
                    <a:pt x="14535" y="1135260"/>
                  </a:moveTo>
                  <a:cubicBezTo>
                    <a:pt x="14148" y="1149392"/>
                    <a:pt x="20729" y="1162749"/>
                    <a:pt x="32150" y="1170879"/>
                  </a:cubicBezTo>
                  <a:cubicBezTo>
                    <a:pt x="89644" y="1211337"/>
                    <a:pt x="139974" y="1245020"/>
                    <a:pt x="184304" y="1272896"/>
                  </a:cubicBezTo>
                  <a:cubicBezTo>
                    <a:pt x="192240" y="1277928"/>
                    <a:pt x="200177" y="1282768"/>
                    <a:pt x="207533" y="1287220"/>
                  </a:cubicBezTo>
                  <a:cubicBezTo>
                    <a:pt x="484739" y="1456022"/>
                    <a:pt x="516486" y="1384010"/>
                    <a:pt x="592369" y="1349359"/>
                  </a:cubicBezTo>
                  <a:cubicBezTo>
                    <a:pt x="683351" y="1307934"/>
                    <a:pt x="645216" y="1212886"/>
                    <a:pt x="639796" y="1136229"/>
                  </a:cubicBezTo>
                  <a:cubicBezTo>
                    <a:pt x="635344" y="1074283"/>
                    <a:pt x="455896" y="907224"/>
                    <a:pt x="503323" y="755071"/>
                  </a:cubicBezTo>
                  <a:cubicBezTo>
                    <a:pt x="508743" y="737648"/>
                    <a:pt x="517067" y="720614"/>
                    <a:pt x="529069" y="703772"/>
                  </a:cubicBezTo>
                  <a:cubicBezTo>
                    <a:pt x="578819" y="633890"/>
                    <a:pt x="614825" y="552005"/>
                    <a:pt x="639215" y="476123"/>
                  </a:cubicBezTo>
                  <a:cubicBezTo>
                    <a:pt x="671930" y="374300"/>
                    <a:pt x="683739" y="283124"/>
                    <a:pt x="679093" y="245569"/>
                  </a:cubicBezTo>
                  <a:cubicBezTo>
                    <a:pt x="675996" y="219823"/>
                    <a:pt x="643668" y="190399"/>
                    <a:pt x="605920" y="164653"/>
                  </a:cubicBezTo>
                  <a:cubicBezTo>
                    <a:pt x="596628" y="158265"/>
                    <a:pt x="587142" y="152070"/>
                    <a:pt x="577657" y="146457"/>
                  </a:cubicBezTo>
                  <a:cubicBezTo>
                    <a:pt x="557719" y="134261"/>
                    <a:pt x="537586" y="123227"/>
                    <a:pt x="520745" y="114710"/>
                  </a:cubicBezTo>
                  <a:cubicBezTo>
                    <a:pt x="517647" y="112967"/>
                    <a:pt x="514550" y="111612"/>
                    <a:pt x="511647" y="110064"/>
                  </a:cubicBezTo>
                  <a:cubicBezTo>
                    <a:pt x="505259" y="106773"/>
                    <a:pt x="499645" y="103869"/>
                    <a:pt x="494611" y="101546"/>
                  </a:cubicBezTo>
                  <a:cubicBezTo>
                    <a:pt x="493063" y="100772"/>
                    <a:pt x="491515" y="100191"/>
                    <a:pt x="490353" y="99610"/>
                  </a:cubicBezTo>
                  <a:cubicBezTo>
                    <a:pt x="489579" y="99223"/>
                    <a:pt x="488998" y="98836"/>
                    <a:pt x="488224" y="98643"/>
                  </a:cubicBezTo>
                  <a:cubicBezTo>
                    <a:pt x="485901" y="97481"/>
                    <a:pt x="483965" y="96513"/>
                    <a:pt x="482416" y="95739"/>
                  </a:cubicBezTo>
                  <a:cubicBezTo>
                    <a:pt x="468672" y="88964"/>
                    <a:pt x="409243" y="61088"/>
                    <a:pt x="344781" y="36116"/>
                  </a:cubicBezTo>
                  <a:cubicBezTo>
                    <a:pt x="329295" y="30115"/>
                    <a:pt x="313421" y="24115"/>
                    <a:pt x="297935" y="18888"/>
                  </a:cubicBezTo>
                  <a:cubicBezTo>
                    <a:pt x="229214" y="-4922"/>
                    <a:pt x="146556" y="72896"/>
                    <a:pt x="111324" y="147618"/>
                  </a:cubicBezTo>
                  <a:cubicBezTo>
                    <a:pt x="109195" y="153813"/>
                    <a:pt x="106679" y="159814"/>
                    <a:pt x="103774" y="165815"/>
                  </a:cubicBezTo>
                  <a:cubicBezTo>
                    <a:pt x="-19342" y="409918"/>
                    <a:pt x="72995" y="433729"/>
                    <a:pt x="88869" y="450764"/>
                  </a:cubicBezTo>
                  <a:cubicBezTo>
                    <a:pt x="89644" y="451538"/>
                    <a:pt x="90224" y="452312"/>
                    <a:pt x="90611" y="453280"/>
                  </a:cubicBezTo>
                  <a:cubicBezTo>
                    <a:pt x="92741" y="458120"/>
                    <a:pt x="93515" y="484640"/>
                    <a:pt x="93322" y="520839"/>
                  </a:cubicBezTo>
                  <a:cubicBezTo>
                    <a:pt x="92934" y="592270"/>
                    <a:pt x="89450" y="701256"/>
                    <a:pt x="87708" y="753329"/>
                  </a:cubicBezTo>
                  <a:cubicBezTo>
                    <a:pt x="87127" y="771718"/>
                    <a:pt x="82481" y="789334"/>
                    <a:pt x="74738" y="805982"/>
                  </a:cubicBezTo>
                  <a:cubicBezTo>
                    <a:pt x="27311" y="909354"/>
                    <a:pt x="16857" y="1075058"/>
                    <a:pt x="14535" y="1135260"/>
                  </a:cubicBezTo>
                  <a:close/>
                </a:path>
              </a:pathLst>
            </a:custGeom>
            <a:solidFill>
              <a:srgbClr val="FF7BBA"/>
            </a:solidFill>
            <a:ln w="9525" cap="flat">
              <a:noFill/>
              <a:prstDash val="solid"/>
              <a:miter/>
            </a:ln>
          </p:spPr>
          <p:txBody>
            <a:bodyPr rtlCol="0" anchor="ctr"/>
            <a:lstStyle/>
            <a:p>
              <a:endParaRPr lang="en-US" sz="1000"/>
            </a:p>
          </p:txBody>
        </p:sp>
        <p:sp>
          <p:nvSpPr>
            <p:cNvPr id="206" name="Freeform: Shape 133">
              <a:extLst>
                <a:ext uri="{FF2B5EF4-FFF2-40B4-BE49-F238E27FC236}">
                  <a16:creationId xmlns:a16="http://schemas.microsoft.com/office/drawing/2014/main" id="{B9E6B041-D167-9F29-2773-13A5357AF49F}"/>
                </a:ext>
              </a:extLst>
            </p:cNvPr>
            <p:cNvSpPr/>
            <p:nvPr/>
          </p:nvSpPr>
          <p:spPr>
            <a:xfrm>
              <a:off x="8773902" y="7129466"/>
              <a:ext cx="561380" cy="329085"/>
            </a:xfrm>
            <a:custGeom>
              <a:avLst/>
              <a:gdLst>
                <a:gd name="connsiteX0" fmla="*/ 16067 w 561380"/>
                <a:gd name="connsiteY0" fmla="*/ 16841 h 329085"/>
                <a:gd name="connsiteX1" fmla="*/ 18777 w 561380"/>
                <a:gd name="connsiteY1" fmla="*/ 84401 h 329085"/>
                <a:gd name="connsiteX2" fmla="*/ 207130 w 561380"/>
                <a:gd name="connsiteY2" fmla="*/ 149056 h 329085"/>
                <a:gd name="connsiteX3" fmla="*/ 428778 w 561380"/>
                <a:gd name="connsiteY3" fmla="*/ 319019 h 329085"/>
                <a:gd name="connsiteX4" fmla="*/ 454525 w 561380"/>
                <a:gd name="connsiteY4" fmla="*/ 267720 h 329085"/>
                <a:gd name="connsiteX5" fmla="*/ 564672 w 561380"/>
                <a:gd name="connsiteY5" fmla="*/ 40071 h 329085"/>
                <a:gd name="connsiteX6" fmla="*/ 387353 w 561380"/>
                <a:gd name="connsiteY6" fmla="*/ 152154 h 329085"/>
                <a:gd name="connsiteX7" fmla="*/ 14518 w 561380"/>
                <a:gd name="connsiteY7" fmla="*/ 14518 h 329085"/>
                <a:gd name="connsiteX8" fmla="*/ 16067 w 561380"/>
                <a:gd name="connsiteY8" fmla="*/ 16841 h 32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1380" h="329085">
                  <a:moveTo>
                    <a:pt x="16067" y="16841"/>
                  </a:moveTo>
                  <a:cubicBezTo>
                    <a:pt x="18197" y="21681"/>
                    <a:pt x="18971" y="48201"/>
                    <a:pt x="18777" y="84401"/>
                  </a:cubicBezTo>
                  <a:cubicBezTo>
                    <a:pt x="79561" y="101823"/>
                    <a:pt x="154089" y="125052"/>
                    <a:pt x="207130" y="149056"/>
                  </a:cubicBezTo>
                  <a:cubicBezTo>
                    <a:pt x="283594" y="183126"/>
                    <a:pt x="370511" y="251266"/>
                    <a:pt x="428778" y="319019"/>
                  </a:cubicBezTo>
                  <a:cubicBezTo>
                    <a:pt x="434199" y="301597"/>
                    <a:pt x="442523" y="284562"/>
                    <a:pt x="454525" y="267720"/>
                  </a:cubicBezTo>
                  <a:cubicBezTo>
                    <a:pt x="504275" y="197838"/>
                    <a:pt x="540280" y="115954"/>
                    <a:pt x="564672" y="40071"/>
                  </a:cubicBezTo>
                  <a:cubicBezTo>
                    <a:pt x="530795" y="90595"/>
                    <a:pt x="442329" y="172479"/>
                    <a:pt x="387353" y="152154"/>
                  </a:cubicBezTo>
                  <a:cubicBezTo>
                    <a:pt x="268301" y="108405"/>
                    <a:pt x="83626" y="19358"/>
                    <a:pt x="14518" y="14518"/>
                  </a:cubicBezTo>
                  <a:cubicBezTo>
                    <a:pt x="15099" y="15293"/>
                    <a:pt x="15680" y="16067"/>
                    <a:pt x="16067" y="16841"/>
                  </a:cubicBezTo>
                  <a:close/>
                </a:path>
              </a:pathLst>
            </a:custGeom>
            <a:solidFill>
              <a:srgbClr val="F46CB4"/>
            </a:solidFill>
            <a:ln w="9525" cap="flat">
              <a:noFill/>
              <a:prstDash val="solid"/>
              <a:miter/>
            </a:ln>
          </p:spPr>
          <p:txBody>
            <a:bodyPr rtlCol="0" anchor="ctr"/>
            <a:lstStyle/>
            <a:p>
              <a:endParaRPr lang="en-US" sz="1000"/>
            </a:p>
          </p:txBody>
        </p:sp>
        <p:sp>
          <p:nvSpPr>
            <p:cNvPr id="207" name="Freeform: Shape 134">
              <a:extLst>
                <a:ext uri="{FF2B5EF4-FFF2-40B4-BE49-F238E27FC236}">
                  <a16:creationId xmlns:a16="http://schemas.microsoft.com/office/drawing/2014/main" id="{13534A0D-1B32-5E6D-F566-77DB7DB6CB8D}"/>
                </a:ext>
              </a:extLst>
            </p:cNvPr>
            <p:cNvSpPr/>
            <p:nvPr/>
          </p:nvSpPr>
          <p:spPr>
            <a:xfrm>
              <a:off x="8853909" y="6714626"/>
              <a:ext cx="425875" cy="1277624"/>
            </a:xfrm>
            <a:custGeom>
              <a:avLst/>
              <a:gdLst>
                <a:gd name="connsiteX0" fmla="*/ 16202 w 425874"/>
                <a:gd name="connsiteY0" fmla="*/ 1238328 h 1277624"/>
                <a:gd name="connsiteX1" fmla="*/ 29365 w 425874"/>
                <a:gd name="connsiteY1" fmla="*/ 1251491 h 1277624"/>
                <a:gd name="connsiteX2" fmla="*/ 53176 w 425874"/>
                <a:gd name="connsiteY2" fmla="*/ 1275108 h 1277624"/>
                <a:gd name="connsiteX3" fmla="*/ 52789 w 425874"/>
                <a:gd name="connsiteY3" fmla="*/ 1265816 h 1277624"/>
                <a:gd name="connsiteX4" fmla="*/ 89956 w 425874"/>
                <a:gd name="connsiteY4" fmla="*/ 631650 h 1277624"/>
                <a:gd name="connsiteX5" fmla="*/ 117057 w 425874"/>
                <a:gd name="connsiteY5" fmla="*/ 559251 h 1277624"/>
                <a:gd name="connsiteX6" fmla="*/ 138931 w 425874"/>
                <a:gd name="connsiteY6" fmla="*/ 498467 h 1277624"/>
                <a:gd name="connsiteX7" fmla="*/ 368323 w 425874"/>
                <a:gd name="connsiteY7" fmla="*/ 192805 h 1277624"/>
                <a:gd name="connsiteX8" fmla="*/ 422913 w 425874"/>
                <a:gd name="connsiteY8" fmla="*/ 124858 h 1277624"/>
                <a:gd name="connsiteX9" fmla="*/ 335802 w 425874"/>
                <a:gd name="connsiteY9" fmla="*/ 78012 h 1277624"/>
                <a:gd name="connsiteX10" fmla="*/ 327865 w 425874"/>
                <a:gd name="connsiteY10" fmla="*/ 74141 h 1277624"/>
                <a:gd name="connsiteX11" fmla="*/ 190230 w 425874"/>
                <a:gd name="connsiteY11" fmla="*/ 14518 h 1277624"/>
                <a:gd name="connsiteX12" fmla="*/ 160031 w 425874"/>
                <a:gd name="connsiteY12" fmla="*/ 60203 h 1277624"/>
                <a:gd name="connsiteX13" fmla="*/ 63436 w 425874"/>
                <a:gd name="connsiteY13" fmla="*/ 455686 h 1277624"/>
                <a:gd name="connsiteX14" fmla="*/ 61693 w 425874"/>
                <a:gd name="connsiteY14" fmla="*/ 467107 h 1277624"/>
                <a:gd name="connsiteX15" fmla="*/ 53757 w 425874"/>
                <a:gd name="connsiteY15" fmla="*/ 535053 h 1277624"/>
                <a:gd name="connsiteX16" fmla="*/ 16202 w 425874"/>
                <a:gd name="connsiteY16" fmla="*/ 1238328 h 1277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5874" h="1277624">
                  <a:moveTo>
                    <a:pt x="16202" y="1238328"/>
                  </a:moveTo>
                  <a:lnTo>
                    <a:pt x="29365" y="1251491"/>
                  </a:lnTo>
                  <a:lnTo>
                    <a:pt x="53176" y="1275108"/>
                  </a:lnTo>
                  <a:cubicBezTo>
                    <a:pt x="53176" y="1275108"/>
                    <a:pt x="52982" y="1272010"/>
                    <a:pt x="52789" y="1265816"/>
                  </a:cubicBezTo>
                  <a:cubicBezTo>
                    <a:pt x="49885" y="1197289"/>
                    <a:pt x="34012" y="764058"/>
                    <a:pt x="89956" y="631650"/>
                  </a:cubicBezTo>
                  <a:cubicBezTo>
                    <a:pt x="101764" y="603968"/>
                    <a:pt x="109894" y="580545"/>
                    <a:pt x="117057" y="559251"/>
                  </a:cubicBezTo>
                  <a:cubicBezTo>
                    <a:pt x="124220" y="537957"/>
                    <a:pt x="130608" y="518600"/>
                    <a:pt x="138931" y="498467"/>
                  </a:cubicBezTo>
                  <a:cubicBezTo>
                    <a:pt x="165452" y="433812"/>
                    <a:pt x="211911" y="360832"/>
                    <a:pt x="368323" y="192805"/>
                  </a:cubicBezTo>
                  <a:cubicBezTo>
                    <a:pt x="370646" y="190288"/>
                    <a:pt x="403942" y="165510"/>
                    <a:pt x="422913" y="124858"/>
                  </a:cubicBezTo>
                  <a:cubicBezTo>
                    <a:pt x="388262" y="103758"/>
                    <a:pt x="353805" y="86530"/>
                    <a:pt x="335802" y="78012"/>
                  </a:cubicBezTo>
                  <a:cubicBezTo>
                    <a:pt x="332705" y="76464"/>
                    <a:pt x="329994" y="75109"/>
                    <a:pt x="327865" y="74141"/>
                  </a:cubicBezTo>
                  <a:cubicBezTo>
                    <a:pt x="314121" y="67365"/>
                    <a:pt x="254692" y="39490"/>
                    <a:pt x="190230" y="14518"/>
                  </a:cubicBezTo>
                  <a:cubicBezTo>
                    <a:pt x="180164" y="27875"/>
                    <a:pt x="170098" y="43168"/>
                    <a:pt x="160031" y="60203"/>
                  </a:cubicBezTo>
                  <a:cubicBezTo>
                    <a:pt x="49304" y="250104"/>
                    <a:pt x="78341" y="370898"/>
                    <a:pt x="63436" y="455686"/>
                  </a:cubicBezTo>
                  <a:cubicBezTo>
                    <a:pt x="62855" y="458783"/>
                    <a:pt x="62274" y="462655"/>
                    <a:pt x="61693" y="467107"/>
                  </a:cubicBezTo>
                  <a:cubicBezTo>
                    <a:pt x="59371" y="482787"/>
                    <a:pt x="56854" y="506016"/>
                    <a:pt x="53757" y="535053"/>
                  </a:cubicBezTo>
                  <a:cubicBezTo>
                    <a:pt x="35754" y="716244"/>
                    <a:pt x="7298" y="1115985"/>
                    <a:pt x="16202" y="1238328"/>
                  </a:cubicBezTo>
                  <a:close/>
                </a:path>
              </a:pathLst>
            </a:custGeom>
            <a:solidFill>
              <a:srgbClr val="E7F1F7"/>
            </a:solidFill>
            <a:ln w="9525" cap="flat">
              <a:noFill/>
              <a:prstDash val="solid"/>
              <a:miter/>
            </a:ln>
          </p:spPr>
          <p:txBody>
            <a:bodyPr rtlCol="0" anchor="ctr"/>
            <a:lstStyle/>
            <a:p>
              <a:endParaRPr lang="en-US" sz="1000"/>
            </a:p>
          </p:txBody>
        </p:sp>
        <p:sp>
          <p:nvSpPr>
            <p:cNvPr id="208" name="Freeform: Shape 135">
              <a:extLst>
                <a:ext uri="{FF2B5EF4-FFF2-40B4-BE49-F238E27FC236}">
                  <a16:creationId xmlns:a16="http://schemas.microsoft.com/office/drawing/2014/main" id="{AB0F6343-4E1E-31CA-A0DF-40053D676394}"/>
                </a:ext>
              </a:extLst>
            </p:cNvPr>
            <p:cNvSpPr/>
            <p:nvPr/>
          </p:nvSpPr>
          <p:spPr>
            <a:xfrm>
              <a:off x="8893341" y="7167601"/>
              <a:ext cx="96790" cy="116148"/>
            </a:xfrm>
            <a:custGeom>
              <a:avLst/>
              <a:gdLst>
                <a:gd name="connsiteX0" fmla="*/ 14518 w 96789"/>
                <a:gd name="connsiteY0" fmla="*/ 82271 h 116147"/>
                <a:gd name="connsiteX1" fmla="*/ 77819 w 96789"/>
                <a:gd name="connsiteY1" fmla="*/ 106469 h 116147"/>
                <a:gd name="connsiteX2" fmla="*/ 99693 w 96789"/>
                <a:gd name="connsiteY2" fmla="*/ 45684 h 116147"/>
                <a:gd name="connsiteX3" fmla="*/ 22455 w 96789"/>
                <a:gd name="connsiteY3" fmla="*/ 14518 h 116147"/>
                <a:gd name="connsiteX4" fmla="*/ 14518 w 96789"/>
                <a:gd name="connsiteY4" fmla="*/ 82271 h 116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789" h="116147">
                  <a:moveTo>
                    <a:pt x="14518" y="82271"/>
                  </a:moveTo>
                  <a:cubicBezTo>
                    <a:pt x="36974" y="90014"/>
                    <a:pt x="58655" y="98145"/>
                    <a:pt x="77819" y="106469"/>
                  </a:cubicBezTo>
                  <a:cubicBezTo>
                    <a:pt x="84981" y="85175"/>
                    <a:pt x="91370" y="65817"/>
                    <a:pt x="99693" y="45684"/>
                  </a:cubicBezTo>
                  <a:cubicBezTo>
                    <a:pt x="73173" y="34844"/>
                    <a:pt x="47233" y="24004"/>
                    <a:pt x="22455" y="14518"/>
                  </a:cubicBezTo>
                  <a:cubicBezTo>
                    <a:pt x="20132" y="30198"/>
                    <a:pt x="17616" y="53428"/>
                    <a:pt x="14518" y="82271"/>
                  </a:cubicBezTo>
                  <a:close/>
                </a:path>
              </a:pathLst>
            </a:custGeom>
            <a:solidFill>
              <a:srgbClr val="DCE8F1"/>
            </a:solidFill>
            <a:ln w="9525" cap="flat">
              <a:noFill/>
              <a:prstDash val="solid"/>
              <a:miter/>
            </a:ln>
          </p:spPr>
          <p:txBody>
            <a:bodyPr rtlCol="0" anchor="ctr"/>
            <a:lstStyle/>
            <a:p>
              <a:endParaRPr lang="en-US" sz="1000"/>
            </a:p>
          </p:txBody>
        </p:sp>
        <p:sp>
          <p:nvSpPr>
            <p:cNvPr id="209" name="Freeform: Shape 136">
              <a:extLst>
                <a:ext uri="{FF2B5EF4-FFF2-40B4-BE49-F238E27FC236}">
                  <a16:creationId xmlns:a16="http://schemas.microsoft.com/office/drawing/2014/main" id="{AF9A34A2-8A53-6689-B960-20A08B8D143C}"/>
                </a:ext>
              </a:extLst>
            </p:cNvPr>
            <p:cNvSpPr/>
            <p:nvPr/>
          </p:nvSpPr>
          <p:spPr>
            <a:xfrm>
              <a:off x="8988388" y="6825353"/>
              <a:ext cx="329085" cy="367801"/>
            </a:xfrm>
            <a:custGeom>
              <a:avLst/>
              <a:gdLst>
                <a:gd name="connsiteX0" fmla="*/ 228810 w 329085"/>
                <a:gd name="connsiteY0" fmla="*/ 216615 h 367800"/>
                <a:gd name="connsiteX1" fmla="*/ 216809 w 329085"/>
                <a:gd name="connsiteY1" fmla="*/ 167252 h 367800"/>
                <a:gd name="connsiteX2" fmla="*/ 265397 w 329085"/>
                <a:gd name="connsiteY2" fmla="*/ 174802 h 367800"/>
                <a:gd name="connsiteX3" fmla="*/ 314567 w 329085"/>
                <a:gd name="connsiteY3" fmla="*/ 62139 h 367800"/>
                <a:gd name="connsiteX4" fmla="*/ 316890 w 329085"/>
                <a:gd name="connsiteY4" fmla="*/ 32715 h 367800"/>
                <a:gd name="connsiteX5" fmla="*/ 288626 w 329085"/>
                <a:gd name="connsiteY5" fmla="*/ 14518 h 367800"/>
                <a:gd name="connsiteX6" fmla="*/ 234038 w 329085"/>
                <a:gd name="connsiteY6" fmla="*/ 82464 h 367800"/>
                <a:gd name="connsiteX7" fmla="*/ 14518 w 329085"/>
                <a:gd name="connsiteY7" fmla="*/ 365671 h 367800"/>
                <a:gd name="connsiteX8" fmla="*/ 228810 w 329085"/>
                <a:gd name="connsiteY8" fmla="*/ 216615 h 36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085" h="367800">
                  <a:moveTo>
                    <a:pt x="228810" y="216615"/>
                  </a:moveTo>
                  <a:cubicBezTo>
                    <a:pt x="228810" y="216615"/>
                    <a:pt x="216809" y="167833"/>
                    <a:pt x="216809" y="167252"/>
                  </a:cubicBezTo>
                  <a:cubicBezTo>
                    <a:pt x="217583" y="169575"/>
                    <a:pt x="265397" y="174802"/>
                    <a:pt x="265397" y="174802"/>
                  </a:cubicBezTo>
                  <a:cubicBezTo>
                    <a:pt x="265397" y="174802"/>
                    <a:pt x="301210" y="169575"/>
                    <a:pt x="314567" y="62139"/>
                  </a:cubicBezTo>
                  <a:cubicBezTo>
                    <a:pt x="315921" y="51685"/>
                    <a:pt x="316502" y="41813"/>
                    <a:pt x="316890" y="32715"/>
                  </a:cubicBezTo>
                  <a:cubicBezTo>
                    <a:pt x="307597" y="26327"/>
                    <a:pt x="298112" y="20132"/>
                    <a:pt x="288626" y="14518"/>
                  </a:cubicBezTo>
                  <a:cubicBezTo>
                    <a:pt x="269850" y="55170"/>
                    <a:pt x="236360" y="79948"/>
                    <a:pt x="234038" y="82464"/>
                  </a:cubicBezTo>
                  <a:cubicBezTo>
                    <a:pt x="95241" y="231521"/>
                    <a:pt x="43168" y="305662"/>
                    <a:pt x="14518" y="365671"/>
                  </a:cubicBezTo>
                  <a:lnTo>
                    <a:pt x="228810" y="216615"/>
                  </a:lnTo>
                  <a:close/>
                </a:path>
              </a:pathLst>
            </a:custGeom>
            <a:solidFill>
              <a:srgbClr val="FF9FD1"/>
            </a:solidFill>
            <a:ln w="9525" cap="flat">
              <a:noFill/>
              <a:prstDash val="solid"/>
              <a:miter/>
            </a:ln>
          </p:spPr>
          <p:txBody>
            <a:bodyPr rtlCol="0" anchor="ctr"/>
            <a:lstStyle/>
            <a:p>
              <a:endParaRPr lang="en-US" sz="1000"/>
            </a:p>
          </p:txBody>
        </p:sp>
        <p:sp>
          <p:nvSpPr>
            <p:cNvPr id="210" name="Freeform: Shape 137">
              <a:extLst>
                <a:ext uri="{FF2B5EF4-FFF2-40B4-BE49-F238E27FC236}">
                  <a16:creationId xmlns:a16="http://schemas.microsoft.com/office/drawing/2014/main" id="{43F4A5A8-A458-03E1-025D-A6C8CAF44E9B}"/>
                </a:ext>
              </a:extLst>
            </p:cNvPr>
            <p:cNvSpPr/>
            <p:nvPr/>
          </p:nvSpPr>
          <p:spPr>
            <a:xfrm>
              <a:off x="8876844" y="6697591"/>
              <a:ext cx="174222" cy="483949"/>
            </a:xfrm>
            <a:custGeom>
              <a:avLst/>
              <a:gdLst>
                <a:gd name="connsiteX0" fmla="*/ 31789 w 174221"/>
                <a:gd name="connsiteY0" fmla="*/ 479884 h 483948"/>
                <a:gd name="connsiteX1" fmla="*/ 38371 w 174221"/>
                <a:gd name="connsiteY1" fmla="*/ 488594 h 483948"/>
                <a:gd name="connsiteX2" fmla="*/ 38952 w 174221"/>
                <a:gd name="connsiteY2" fmla="*/ 484336 h 483948"/>
                <a:gd name="connsiteX3" fmla="*/ 40694 w 174221"/>
                <a:gd name="connsiteY3" fmla="*/ 472914 h 483948"/>
                <a:gd name="connsiteX4" fmla="*/ 137290 w 174221"/>
                <a:gd name="connsiteY4" fmla="*/ 77432 h 483948"/>
                <a:gd name="connsiteX5" fmla="*/ 167488 w 174221"/>
                <a:gd name="connsiteY5" fmla="*/ 31747 h 483948"/>
                <a:gd name="connsiteX6" fmla="*/ 120642 w 174221"/>
                <a:gd name="connsiteY6" fmla="*/ 14518 h 483948"/>
                <a:gd name="connsiteX7" fmla="*/ 49211 w 174221"/>
                <a:gd name="connsiteY7" fmla="*/ 86917 h 483948"/>
                <a:gd name="connsiteX8" fmla="*/ 82507 w 174221"/>
                <a:gd name="connsiteY8" fmla="*/ 116341 h 483948"/>
                <a:gd name="connsiteX9" fmla="*/ 38952 w 174221"/>
                <a:gd name="connsiteY9" fmla="*/ 140732 h 483948"/>
                <a:gd name="connsiteX10" fmla="*/ 31789 w 174221"/>
                <a:gd name="connsiteY10" fmla="*/ 479884 h 48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4221" h="483948">
                  <a:moveTo>
                    <a:pt x="31789" y="479884"/>
                  </a:moveTo>
                  <a:cubicBezTo>
                    <a:pt x="33725" y="483562"/>
                    <a:pt x="36048" y="486658"/>
                    <a:pt x="38371" y="488594"/>
                  </a:cubicBezTo>
                  <a:cubicBezTo>
                    <a:pt x="38564" y="487240"/>
                    <a:pt x="38758" y="485691"/>
                    <a:pt x="38952" y="484336"/>
                  </a:cubicBezTo>
                  <a:cubicBezTo>
                    <a:pt x="39532" y="479884"/>
                    <a:pt x="40113" y="476012"/>
                    <a:pt x="40694" y="472914"/>
                  </a:cubicBezTo>
                  <a:cubicBezTo>
                    <a:pt x="55599" y="388127"/>
                    <a:pt x="26562" y="267333"/>
                    <a:pt x="137290" y="77432"/>
                  </a:cubicBezTo>
                  <a:cubicBezTo>
                    <a:pt x="147356" y="60397"/>
                    <a:pt x="157422" y="45104"/>
                    <a:pt x="167488" y="31747"/>
                  </a:cubicBezTo>
                  <a:cubicBezTo>
                    <a:pt x="152002" y="25746"/>
                    <a:pt x="136128" y="19745"/>
                    <a:pt x="120642" y="14518"/>
                  </a:cubicBezTo>
                  <a:cubicBezTo>
                    <a:pt x="97606" y="31940"/>
                    <a:pt x="73602" y="55363"/>
                    <a:pt x="49211" y="86917"/>
                  </a:cubicBezTo>
                  <a:lnTo>
                    <a:pt x="82507" y="116341"/>
                  </a:lnTo>
                  <a:lnTo>
                    <a:pt x="38952" y="140732"/>
                  </a:lnTo>
                  <a:cubicBezTo>
                    <a:pt x="38758" y="140539"/>
                    <a:pt x="-10798" y="397612"/>
                    <a:pt x="31789" y="479884"/>
                  </a:cubicBezTo>
                  <a:close/>
                </a:path>
              </a:pathLst>
            </a:custGeom>
            <a:solidFill>
              <a:srgbClr val="FF9FD1"/>
            </a:solidFill>
            <a:ln w="9525" cap="flat">
              <a:noFill/>
              <a:prstDash val="solid"/>
              <a:miter/>
            </a:ln>
          </p:spPr>
          <p:txBody>
            <a:bodyPr rtlCol="0" anchor="ctr"/>
            <a:lstStyle/>
            <a:p>
              <a:endParaRPr lang="en-US" sz="1000"/>
            </a:p>
          </p:txBody>
        </p:sp>
        <p:sp>
          <p:nvSpPr>
            <p:cNvPr id="211" name="Freeform: Shape 138">
              <a:extLst>
                <a:ext uri="{FF2B5EF4-FFF2-40B4-BE49-F238E27FC236}">
                  <a16:creationId xmlns:a16="http://schemas.microsoft.com/office/drawing/2014/main" id="{FF06145E-AB32-2832-9C6E-4D82F1106A21}"/>
                </a:ext>
              </a:extLst>
            </p:cNvPr>
            <p:cNvSpPr/>
            <p:nvPr/>
          </p:nvSpPr>
          <p:spPr>
            <a:xfrm>
              <a:off x="8965178" y="6607570"/>
              <a:ext cx="271011" cy="309727"/>
            </a:xfrm>
            <a:custGeom>
              <a:avLst/>
              <a:gdLst>
                <a:gd name="connsiteX0" fmla="*/ 16047 w 271011"/>
                <a:gd name="connsiteY0" fmla="*/ 128930 h 309727"/>
                <a:gd name="connsiteX1" fmla="*/ 47020 w 271011"/>
                <a:gd name="connsiteY1" fmla="*/ 274888 h 309727"/>
                <a:gd name="connsiteX2" fmla="*/ 58635 w 271011"/>
                <a:gd name="connsiteY2" fmla="*/ 304313 h 309727"/>
                <a:gd name="connsiteX3" fmla="*/ 191624 w 271011"/>
                <a:gd name="connsiteY3" fmla="*/ 299280 h 309727"/>
                <a:gd name="connsiteX4" fmla="*/ 262668 w 271011"/>
                <a:gd name="connsiteY4" fmla="*/ 179067 h 309727"/>
                <a:gd name="connsiteX5" fmla="*/ 249117 w 271011"/>
                <a:gd name="connsiteY5" fmla="*/ 54402 h 309727"/>
                <a:gd name="connsiteX6" fmla="*/ 242341 w 271011"/>
                <a:gd name="connsiteY6" fmla="*/ 30785 h 309727"/>
                <a:gd name="connsiteX7" fmla="*/ 224339 w 271011"/>
                <a:gd name="connsiteY7" fmla="*/ 15105 h 309727"/>
                <a:gd name="connsiteX8" fmla="*/ 196657 w 271011"/>
                <a:gd name="connsiteY8" fmla="*/ 20912 h 309727"/>
                <a:gd name="connsiteX9" fmla="*/ 33276 w 271011"/>
                <a:gd name="connsiteY9" fmla="*/ 94666 h 309727"/>
                <a:gd name="connsiteX10" fmla="*/ 16241 w 271011"/>
                <a:gd name="connsiteY10" fmla="*/ 107830 h 309727"/>
                <a:gd name="connsiteX11" fmla="*/ 16047 w 271011"/>
                <a:gd name="connsiteY11" fmla="*/ 128930 h 309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1011" h="309727">
                  <a:moveTo>
                    <a:pt x="16047" y="128930"/>
                  </a:moveTo>
                  <a:cubicBezTo>
                    <a:pt x="26500" y="177518"/>
                    <a:pt x="36567" y="226107"/>
                    <a:pt x="47020" y="274888"/>
                  </a:cubicBezTo>
                  <a:cubicBezTo>
                    <a:pt x="49149" y="285342"/>
                    <a:pt x="51666" y="296182"/>
                    <a:pt x="58635" y="304313"/>
                  </a:cubicBezTo>
                  <a:cubicBezTo>
                    <a:pt x="66184" y="313024"/>
                    <a:pt x="155424" y="317670"/>
                    <a:pt x="191624" y="299280"/>
                  </a:cubicBezTo>
                  <a:cubicBezTo>
                    <a:pt x="249697" y="269856"/>
                    <a:pt x="281445" y="215847"/>
                    <a:pt x="262668" y="179067"/>
                  </a:cubicBezTo>
                  <a:cubicBezTo>
                    <a:pt x="261506" y="176937"/>
                    <a:pt x="255698" y="93698"/>
                    <a:pt x="249117" y="54402"/>
                  </a:cubicBezTo>
                  <a:cubicBezTo>
                    <a:pt x="247762" y="46271"/>
                    <a:pt x="246213" y="38141"/>
                    <a:pt x="242341" y="30785"/>
                  </a:cubicBezTo>
                  <a:cubicBezTo>
                    <a:pt x="238663" y="23429"/>
                    <a:pt x="232275" y="17041"/>
                    <a:pt x="224339" y="15105"/>
                  </a:cubicBezTo>
                  <a:cubicBezTo>
                    <a:pt x="215047" y="12976"/>
                    <a:pt x="205368" y="17041"/>
                    <a:pt x="196657" y="20912"/>
                  </a:cubicBezTo>
                  <a:cubicBezTo>
                    <a:pt x="142067" y="45497"/>
                    <a:pt x="87672" y="70082"/>
                    <a:pt x="33276" y="94666"/>
                  </a:cubicBezTo>
                  <a:cubicBezTo>
                    <a:pt x="26694" y="97763"/>
                    <a:pt x="19532" y="101054"/>
                    <a:pt x="16241" y="107830"/>
                  </a:cubicBezTo>
                  <a:cubicBezTo>
                    <a:pt x="13337" y="114218"/>
                    <a:pt x="14692" y="121961"/>
                    <a:pt x="16047" y="128930"/>
                  </a:cubicBezTo>
                  <a:close/>
                </a:path>
              </a:pathLst>
            </a:custGeom>
            <a:solidFill>
              <a:srgbClr val="F2C0A7"/>
            </a:solidFill>
            <a:ln w="9525" cap="flat">
              <a:noFill/>
              <a:prstDash val="solid"/>
              <a:miter/>
            </a:ln>
          </p:spPr>
          <p:txBody>
            <a:bodyPr rtlCol="0" anchor="ctr"/>
            <a:lstStyle/>
            <a:p>
              <a:endParaRPr lang="en-US" sz="1000"/>
            </a:p>
          </p:txBody>
        </p:sp>
        <p:sp>
          <p:nvSpPr>
            <p:cNvPr id="212" name="Freeform: Shape 139">
              <a:extLst>
                <a:ext uri="{FF2B5EF4-FFF2-40B4-BE49-F238E27FC236}">
                  <a16:creationId xmlns:a16="http://schemas.microsoft.com/office/drawing/2014/main" id="{13F0C4B7-9400-CB7E-6057-1F7495DED922}"/>
                </a:ext>
              </a:extLst>
            </p:cNvPr>
            <p:cNvSpPr/>
            <p:nvPr/>
          </p:nvSpPr>
          <p:spPr>
            <a:xfrm>
              <a:off x="8894790" y="6319723"/>
              <a:ext cx="387159" cy="522664"/>
            </a:xfrm>
            <a:custGeom>
              <a:avLst/>
              <a:gdLst>
                <a:gd name="connsiteX0" fmla="*/ 341573 w 387158"/>
                <a:gd name="connsiteY0" fmla="*/ 14518 h 522664"/>
                <a:gd name="connsiteX1" fmla="*/ 381644 w 387158"/>
                <a:gd name="connsiteY1" fmla="*/ 197838 h 522664"/>
                <a:gd name="connsiteX2" fmla="*/ 340412 w 387158"/>
                <a:gd name="connsiteY2" fmla="*/ 397419 h 522664"/>
                <a:gd name="connsiteX3" fmla="*/ 176643 w 387158"/>
                <a:gd name="connsiteY3" fmla="*/ 509888 h 522664"/>
                <a:gd name="connsiteX4" fmla="*/ 90501 w 387158"/>
                <a:gd name="connsiteY4" fmla="*/ 489369 h 522664"/>
                <a:gd name="connsiteX5" fmla="*/ 30878 w 387158"/>
                <a:gd name="connsiteY5" fmla="*/ 374770 h 522664"/>
                <a:gd name="connsiteX6" fmla="*/ 14811 w 387158"/>
                <a:gd name="connsiteY6" fmla="*/ 238683 h 522664"/>
                <a:gd name="connsiteX7" fmla="*/ 30297 w 387158"/>
                <a:gd name="connsiteY7" fmla="*/ 129892 h 522664"/>
                <a:gd name="connsiteX8" fmla="*/ 171223 w 387158"/>
                <a:gd name="connsiteY8" fmla="*/ 26327 h 522664"/>
                <a:gd name="connsiteX9" fmla="*/ 351833 w 387158"/>
                <a:gd name="connsiteY9" fmla="*/ 24197 h 522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7158" h="522664">
                  <a:moveTo>
                    <a:pt x="341573" y="14518"/>
                  </a:moveTo>
                  <a:cubicBezTo>
                    <a:pt x="365190" y="72786"/>
                    <a:pt x="378740" y="135118"/>
                    <a:pt x="381644" y="197838"/>
                  </a:cubicBezTo>
                  <a:cubicBezTo>
                    <a:pt x="384935" y="266559"/>
                    <a:pt x="374675" y="337603"/>
                    <a:pt x="340412" y="397419"/>
                  </a:cubicBezTo>
                  <a:cubicBezTo>
                    <a:pt x="306148" y="457041"/>
                    <a:pt x="245364" y="503888"/>
                    <a:pt x="176643" y="509888"/>
                  </a:cubicBezTo>
                  <a:cubicBezTo>
                    <a:pt x="146639" y="512405"/>
                    <a:pt x="115085" y="506791"/>
                    <a:pt x="90501" y="489369"/>
                  </a:cubicBezTo>
                  <a:cubicBezTo>
                    <a:pt x="54688" y="463623"/>
                    <a:pt x="39976" y="417938"/>
                    <a:pt x="30878" y="374770"/>
                  </a:cubicBezTo>
                  <a:cubicBezTo>
                    <a:pt x="21586" y="330053"/>
                    <a:pt x="16166" y="284368"/>
                    <a:pt x="14811" y="238683"/>
                  </a:cubicBezTo>
                  <a:cubicBezTo>
                    <a:pt x="13650" y="201710"/>
                    <a:pt x="15392" y="163575"/>
                    <a:pt x="30297" y="129892"/>
                  </a:cubicBezTo>
                  <a:cubicBezTo>
                    <a:pt x="54882" y="74722"/>
                    <a:pt x="112182" y="39684"/>
                    <a:pt x="171223" y="26327"/>
                  </a:cubicBezTo>
                  <a:cubicBezTo>
                    <a:pt x="230265" y="13164"/>
                    <a:pt x="291629" y="18584"/>
                    <a:pt x="351833" y="24197"/>
                  </a:cubicBezTo>
                </a:path>
              </a:pathLst>
            </a:custGeom>
            <a:solidFill>
              <a:srgbClr val="FED0B5"/>
            </a:solidFill>
            <a:ln w="9525" cap="flat">
              <a:noFill/>
              <a:prstDash val="solid"/>
              <a:miter/>
            </a:ln>
          </p:spPr>
          <p:txBody>
            <a:bodyPr rtlCol="0" anchor="ctr"/>
            <a:lstStyle/>
            <a:p>
              <a:endParaRPr lang="en-US" sz="1000"/>
            </a:p>
          </p:txBody>
        </p:sp>
        <p:sp>
          <p:nvSpPr>
            <p:cNvPr id="213" name="Freeform: Shape 140">
              <a:extLst>
                <a:ext uri="{FF2B5EF4-FFF2-40B4-BE49-F238E27FC236}">
                  <a16:creationId xmlns:a16="http://schemas.microsoft.com/office/drawing/2014/main" id="{C01FA2D0-0846-A42C-48BD-D641961C595A}"/>
                </a:ext>
              </a:extLst>
            </p:cNvPr>
            <p:cNvSpPr/>
            <p:nvPr/>
          </p:nvSpPr>
          <p:spPr>
            <a:xfrm>
              <a:off x="8853919" y="6248150"/>
              <a:ext cx="503307" cy="658170"/>
            </a:xfrm>
            <a:custGeom>
              <a:avLst/>
              <a:gdLst>
                <a:gd name="connsiteX0" fmla="*/ 288172 w 503306"/>
                <a:gd name="connsiteY0" fmla="*/ 653474 h 658170"/>
                <a:gd name="connsiteX1" fmla="*/ 492979 w 503306"/>
                <a:gd name="connsiteY1" fmla="*/ 359620 h 658170"/>
                <a:gd name="connsiteX2" fmla="*/ 200480 w 503306"/>
                <a:gd name="connsiteY2" fmla="*/ 23179 h 658170"/>
                <a:gd name="connsiteX3" fmla="*/ 23548 w 503306"/>
                <a:gd name="connsiteY3" fmla="*/ 206692 h 658170"/>
                <a:gd name="connsiteX4" fmla="*/ 23548 w 503306"/>
                <a:gd name="connsiteY4" fmla="*/ 392916 h 658170"/>
                <a:gd name="connsiteX5" fmla="*/ 190994 w 503306"/>
                <a:gd name="connsiteY5" fmla="*/ 624243 h 658170"/>
                <a:gd name="connsiteX6" fmla="*/ 175121 w 503306"/>
                <a:gd name="connsiteY6" fmla="*/ 521839 h 658170"/>
                <a:gd name="connsiteX7" fmla="*/ 98077 w 503306"/>
                <a:gd name="connsiteY7" fmla="*/ 509838 h 658170"/>
                <a:gd name="connsiteX8" fmla="*/ 60716 w 503306"/>
                <a:gd name="connsiteY8" fmla="*/ 351490 h 658170"/>
                <a:gd name="connsiteX9" fmla="*/ 58199 w 503306"/>
                <a:gd name="connsiteY9" fmla="*/ 306386 h 658170"/>
                <a:gd name="connsiteX10" fmla="*/ 62651 w 503306"/>
                <a:gd name="connsiteY10" fmla="*/ 255861 h 658170"/>
                <a:gd name="connsiteX11" fmla="*/ 239002 w 503306"/>
                <a:gd name="connsiteY11" fmla="*/ 161395 h 658170"/>
                <a:gd name="connsiteX12" fmla="*/ 288172 w 503306"/>
                <a:gd name="connsiteY12" fmla="*/ 653474 h 65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3306" h="658170">
                  <a:moveTo>
                    <a:pt x="288172" y="653474"/>
                  </a:moveTo>
                  <a:cubicBezTo>
                    <a:pt x="288172" y="653474"/>
                    <a:pt x="478266" y="616306"/>
                    <a:pt x="492979" y="359620"/>
                  </a:cubicBezTo>
                  <a:cubicBezTo>
                    <a:pt x="507691" y="102934"/>
                    <a:pt x="342761" y="-20570"/>
                    <a:pt x="200480" y="23179"/>
                  </a:cubicBezTo>
                  <a:cubicBezTo>
                    <a:pt x="58199" y="67122"/>
                    <a:pt x="36905" y="144166"/>
                    <a:pt x="23548" y="206692"/>
                  </a:cubicBezTo>
                  <a:cubicBezTo>
                    <a:pt x="10191" y="269219"/>
                    <a:pt x="12902" y="379559"/>
                    <a:pt x="23548" y="392916"/>
                  </a:cubicBezTo>
                  <a:cubicBezTo>
                    <a:pt x="34195" y="406273"/>
                    <a:pt x="143180" y="637600"/>
                    <a:pt x="190994" y="624243"/>
                  </a:cubicBezTo>
                  <a:cubicBezTo>
                    <a:pt x="190994" y="624243"/>
                    <a:pt x="192350" y="552425"/>
                    <a:pt x="175121" y="521839"/>
                  </a:cubicBezTo>
                  <a:cubicBezTo>
                    <a:pt x="175121" y="521839"/>
                    <a:pt x="113950" y="545844"/>
                    <a:pt x="98077" y="509838"/>
                  </a:cubicBezTo>
                  <a:cubicBezTo>
                    <a:pt x="82203" y="474025"/>
                    <a:pt x="56650" y="378010"/>
                    <a:pt x="60716" y="351490"/>
                  </a:cubicBezTo>
                  <a:cubicBezTo>
                    <a:pt x="64781" y="324969"/>
                    <a:pt x="58199" y="319743"/>
                    <a:pt x="58199" y="306386"/>
                  </a:cubicBezTo>
                  <a:cubicBezTo>
                    <a:pt x="58199" y="293029"/>
                    <a:pt x="54714" y="273090"/>
                    <a:pt x="62651" y="255861"/>
                  </a:cubicBezTo>
                  <a:cubicBezTo>
                    <a:pt x="70588" y="238633"/>
                    <a:pt x="239002" y="191980"/>
                    <a:pt x="239002" y="161395"/>
                  </a:cubicBezTo>
                  <a:cubicBezTo>
                    <a:pt x="239002" y="131003"/>
                    <a:pt x="387865" y="472671"/>
                    <a:pt x="288172" y="653474"/>
                  </a:cubicBezTo>
                  <a:close/>
                </a:path>
              </a:pathLst>
            </a:custGeom>
            <a:solidFill>
              <a:srgbClr val="7F5341"/>
            </a:solidFill>
            <a:ln w="9525" cap="flat">
              <a:noFill/>
              <a:prstDash val="solid"/>
              <a:miter/>
            </a:ln>
          </p:spPr>
          <p:txBody>
            <a:bodyPr rtlCol="0" anchor="ctr"/>
            <a:lstStyle/>
            <a:p>
              <a:endParaRPr lang="en-US" sz="1000"/>
            </a:p>
          </p:txBody>
        </p:sp>
        <p:sp>
          <p:nvSpPr>
            <p:cNvPr id="214" name="Freeform: Shape 141">
              <a:extLst>
                <a:ext uri="{FF2B5EF4-FFF2-40B4-BE49-F238E27FC236}">
                  <a16:creationId xmlns:a16="http://schemas.microsoft.com/office/drawing/2014/main" id="{19EDA20E-D029-1808-08EF-B5D9725DDC4D}"/>
                </a:ext>
              </a:extLst>
            </p:cNvPr>
            <p:cNvSpPr/>
            <p:nvPr/>
          </p:nvSpPr>
          <p:spPr>
            <a:xfrm>
              <a:off x="8798293" y="7635096"/>
              <a:ext cx="193579" cy="522664"/>
            </a:xfrm>
            <a:custGeom>
              <a:avLst/>
              <a:gdLst>
                <a:gd name="connsiteX0" fmla="*/ 14518 w 193579"/>
                <a:gd name="connsiteY0" fmla="*/ 30392 h 522664"/>
                <a:gd name="connsiteX1" fmla="*/ 31166 w 193579"/>
                <a:gd name="connsiteY1" fmla="*/ 14518 h 522664"/>
                <a:gd name="connsiteX2" fmla="*/ 192805 w 193579"/>
                <a:gd name="connsiteY2" fmla="*/ 500984 h 522664"/>
                <a:gd name="connsiteX3" fmla="*/ 176157 w 193579"/>
                <a:gd name="connsiteY3" fmla="*/ 516857 h 522664"/>
              </a:gdLst>
              <a:ahLst/>
              <a:cxnLst>
                <a:cxn ang="0">
                  <a:pos x="connsiteX0" y="connsiteY0"/>
                </a:cxn>
                <a:cxn ang="0">
                  <a:pos x="connsiteX1" y="connsiteY1"/>
                </a:cxn>
                <a:cxn ang="0">
                  <a:pos x="connsiteX2" y="connsiteY2"/>
                </a:cxn>
                <a:cxn ang="0">
                  <a:pos x="connsiteX3" y="connsiteY3"/>
                </a:cxn>
              </a:cxnLst>
              <a:rect l="l" t="t" r="r" b="b"/>
              <a:pathLst>
                <a:path w="193579" h="522664">
                  <a:moveTo>
                    <a:pt x="14518" y="30392"/>
                  </a:moveTo>
                  <a:lnTo>
                    <a:pt x="31166" y="14518"/>
                  </a:lnTo>
                  <a:lnTo>
                    <a:pt x="192805" y="500984"/>
                  </a:lnTo>
                  <a:lnTo>
                    <a:pt x="176157" y="516857"/>
                  </a:lnTo>
                  <a:close/>
                </a:path>
              </a:pathLst>
            </a:custGeom>
            <a:solidFill>
              <a:srgbClr val="7F5341"/>
            </a:solidFill>
            <a:ln w="9525" cap="flat">
              <a:noFill/>
              <a:prstDash val="solid"/>
              <a:miter/>
            </a:ln>
          </p:spPr>
          <p:txBody>
            <a:bodyPr rtlCol="0" anchor="ctr"/>
            <a:lstStyle/>
            <a:p>
              <a:endParaRPr lang="en-US" sz="1000"/>
            </a:p>
          </p:txBody>
        </p:sp>
        <p:sp>
          <p:nvSpPr>
            <p:cNvPr id="215" name="Freeform: Shape 142">
              <a:extLst>
                <a:ext uri="{FF2B5EF4-FFF2-40B4-BE49-F238E27FC236}">
                  <a16:creationId xmlns:a16="http://schemas.microsoft.com/office/drawing/2014/main" id="{E69C8BBB-0745-22A5-42CF-B28DC0D84D27}"/>
                </a:ext>
              </a:extLst>
            </p:cNvPr>
            <p:cNvSpPr/>
            <p:nvPr/>
          </p:nvSpPr>
          <p:spPr>
            <a:xfrm>
              <a:off x="8295954" y="7345114"/>
              <a:ext cx="542023" cy="329085"/>
            </a:xfrm>
            <a:custGeom>
              <a:avLst/>
              <a:gdLst>
                <a:gd name="connsiteX0" fmla="*/ 14518 w 542022"/>
                <a:gd name="connsiteY0" fmla="*/ 30392 h 329085"/>
                <a:gd name="connsiteX1" fmla="*/ 31167 w 542022"/>
                <a:gd name="connsiteY1" fmla="*/ 14518 h 329085"/>
                <a:gd name="connsiteX2" fmla="*/ 533505 w 542022"/>
                <a:gd name="connsiteY2" fmla="*/ 304500 h 329085"/>
                <a:gd name="connsiteX3" fmla="*/ 516857 w 542022"/>
                <a:gd name="connsiteY3" fmla="*/ 320374 h 329085"/>
              </a:gdLst>
              <a:ahLst/>
              <a:cxnLst>
                <a:cxn ang="0">
                  <a:pos x="connsiteX0" y="connsiteY0"/>
                </a:cxn>
                <a:cxn ang="0">
                  <a:pos x="connsiteX1" y="connsiteY1"/>
                </a:cxn>
                <a:cxn ang="0">
                  <a:pos x="connsiteX2" y="connsiteY2"/>
                </a:cxn>
                <a:cxn ang="0">
                  <a:pos x="connsiteX3" y="connsiteY3"/>
                </a:cxn>
              </a:cxnLst>
              <a:rect l="l" t="t" r="r" b="b"/>
              <a:pathLst>
                <a:path w="542022" h="329085">
                  <a:moveTo>
                    <a:pt x="14518" y="30392"/>
                  </a:moveTo>
                  <a:lnTo>
                    <a:pt x="31167" y="14518"/>
                  </a:lnTo>
                  <a:lnTo>
                    <a:pt x="533505" y="304500"/>
                  </a:lnTo>
                  <a:lnTo>
                    <a:pt x="516857" y="320374"/>
                  </a:lnTo>
                  <a:close/>
                </a:path>
              </a:pathLst>
            </a:custGeom>
            <a:solidFill>
              <a:srgbClr val="B27F5E"/>
            </a:solidFill>
            <a:ln w="9525" cap="flat">
              <a:noFill/>
              <a:prstDash val="solid"/>
              <a:miter/>
            </a:ln>
          </p:spPr>
          <p:txBody>
            <a:bodyPr rtlCol="0" anchor="ctr"/>
            <a:lstStyle/>
            <a:p>
              <a:endParaRPr lang="en-US" sz="1000"/>
            </a:p>
          </p:txBody>
        </p:sp>
        <p:sp>
          <p:nvSpPr>
            <p:cNvPr id="216" name="Freeform: Shape 143">
              <a:extLst>
                <a:ext uri="{FF2B5EF4-FFF2-40B4-BE49-F238E27FC236}">
                  <a16:creationId xmlns:a16="http://schemas.microsoft.com/office/drawing/2014/main" id="{68CA2A08-72F0-7E3C-0E57-EE6B525D1DB2}"/>
                </a:ext>
              </a:extLst>
            </p:cNvPr>
            <p:cNvSpPr/>
            <p:nvPr/>
          </p:nvSpPr>
          <p:spPr>
            <a:xfrm>
              <a:off x="8295954" y="7360987"/>
              <a:ext cx="677528" cy="793676"/>
            </a:xfrm>
            <a:custGeom>
              <a:avLst/>
              <a:gdLst>
                <a:gd name="connsiteX0" fmla="*/ 516857 w 677528"/>
                <a:gd name="connsiteY0" fmla="*/ 304501 h 793675"/>
                <a:gd name="connsiteX1" fmla="*/ 678496 w 677528"/>
                <a:gd name="connsiteY1" fmla="*/ 790966 h 793675"/>
                <a:gd name="connsiteX2" fmla="*/ 176157 w 677528"/>
                <a:gd name="connsiteY2" fmla="*/ 500984 h 793675"/>
                <a:gd name="connsiteX3" fmla="*/ 14518 w 677528"/>
                <a:gd name="connsiteY3" fmla="*/ 14518 h 793675"/>
              </a:gdLst>
              <a:ahLst/>
              <a:cxnLst>
                <a:cxn ang="0">
                  <a:pos x="connsiteX0" y="connsiteY0"/>
                </a:cxn>
                <a:cxn ang="0">
                  <a:pos x="connsiteX1" y="connsiteY1"/>
                </a:cxn>
                <a:cxn ang="0">
                  <a:pos x="connsiteX2" y="connsiteY2"/>
                </a:cxn>
                <a:cxn ang="0">
                  <a:pos x="connsiteX3" y="connsiteY3"/>
                </a:cxn>
              </a:cxnLst>
              <a:rect l="l" t="t" r="r" b="b"/>
              <a:pathLst>
                <a:path w="677528" h="793675">
                  <a:moveTo>
                    <a:pt x="516857" y="304501"/>
                  </a:moveTo>
                  <a:lnTo>
                    <a:pt x="678496" y="790966"/>
                  </a:lnTo>
                  <a:lnTo>
                    <a:pt x="176157" y="500984"/>
                  </a:lnTo>
                  <a:lnTo>
                    <a:pt x="14518" y="14518"/>
                  </a:lnTo>
                  <a:close/>
                </a:path>
              </a:pathLst>
            </a:custGeom>
            <a:solidFill>
              <a:srgbClr val="96654D"/>
            </a:solidFill>
            <a:ln w="9525" cap="flat">
              <a:noFill/>
              <a:prstDash val="solid"/>
              <a:miter/>
            </a:ln>
          </p:spPr>
          <p:txBody>
            <a:bodyPr rtlCol="0" anchor="ctr"/>
            <a:lstStyle/>
            <a:p>
              <a:endParaRPr lang="en-US" sz="1000"/>
            </a:p>
          </p:txBody>
        </p:sp>
        <p:sp>
          <p:nvSpPr>
            <p:cNvPr id="217" name="Freeform: Shape 144">
              <a:extLst>
                <a:ext uri="{FF2B5EF4-FFF2-40B4-BE49-F238E27FC236}">
                  <a16:creationId xmlns:a16="http://schemas.microsoft.com/office/drawing/2014/main" id="{5964B889-C057-4142-E7C2-B6FC37051D57}"/>
                </a:ext>
              </a:extLst>
            </p:cNvPr>
            <p:cNvSpPr/>
            <p:nvPr/>
          </p:nvSpPr>
          <p:spPr>
            <a:xfrm>
              <a:off x="8815586" y="7682767"/>
              <a:ext cx="290369" cy="271011"/>
            </a:xfrm>
            <a:custGeom>
              <a:avLst/>
              <a:gdLst>
                <a:gd name="connsiteX0" fmla="*/ 292628 w 290369"/>
                <a:gd name="connsiteY0" fmla="*/ 96932 h 271011"/>
                <a:gd name="connsiteX1" fmla="*/ 241717 w 290369"/>
                <a:gd name="connsiteY1" fmla="*/ 144940 h 271011"/>
                <a:gd name="connsiteX2" fmla="*/ 201646 w 290369"/>
                <a:gd name="connsiteY2" fmla="*/ 221404 h 271011"/>
                <a:gd name="connsiteX3" fmla="*/ 113761 w 290369"/>
                <a:gd name="connsiteY3" fmla="*/ 266314 h 271011"/>
                <a:gd name="connsiteX4" fmla="*/ 94790 w 290369"/>
                <a:gd name="connsiteY4" fmla="*/ 269412 h 271011"/>
                <a:gd name="connsiteX5" fmla="*/ 92660 w 290369"/>
                <a:gd name="connsiteY5" fmla="*/ 269412 h 271011"/>
                <a:gd name="connsiteX6" fmla="*/ 15809 w 290369"/>
                <a:gd name="connsiteY6" fmla="*/ 222372 h 271011"/>
                <a:gd name="connsiteX7" fmla="*/ 70399 w 290369"/>
                <a:gd name="connsiteY7" fmla="*/ 202626 h 271011"/>
                <a:gd name="connsiteX8" fmla="*/ 76206 w 290369"/>
                <a:gd name="connsiteY8" fmla="*/ 201272 h 271011"/>
                <a:gd name="connsiteX9" fmla="*/ 90338 w 290369"/>
                <a:gd name="connsiteY9" fmla="*/ 196045 h 271011"/>
                <a:gd name="connsiteX10" fmla="*/ 132538 w 290369"/>
                <a:gd name="connsiteY10" fmla="*/ 139713 h 271011"/>
                <a:gd name="connsiteX11" fmla="*/ 132538 w 290369"/>
                <a:gd name="connsiteY11" fmla="*/ 136229 h 271011"/>
                <a:gd name="connsiteX12" fmla="*/ 75045 w 290369"/>
                <a:gd name="connsiteY12" fmla="*/ 148618 h 271011"/>
                <a:gd name="connsiteX13" fmla="*/ 74658 w 290369"/>
                <a:gd name="connsiteY13" fmla="*/ 148618 h 271011"/>
                <a:gd name="connsiteX14" fmla="*/ 63624 w 290369"/>
                <a:gd name="connsiteY14" fmla="*/ 115709 h 271011"/>
                <a:gd name="connsiteX15" fmla="*/ 92274 w 290369"/>
                <a:gd name="connsiteY15" fmla="*/ 100804 h 271011"/>
                <a:gd name="connsiteX16" fmla="*/ 140281 w 290369"/>
                <a:gd name="connsiteY16" fmla="*/ 84156 h 271011"/>
                <a:gd name="connsiteX17" fmla="*/ 237845 w 290369"/>
                <a:gd name="connsiteY17" fmla="*/ 24340 h 271011"/>
                <a:gd name="connsiteX18" fmla="*/ 244040 w 290369"/>
                <a:gd name="connsiteY18" fmla="*/ 17758 h 271011"/>
                <a:gd name="connsiteX19" fmla="*/ 292628 w 290369"/>
                <a:gd name="connsiteY19" fmla="*/ 96932 h 271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0369" h="271011">
                  <a:moveTo>
                    <a:pt x="292628" y="96932"/>
                  </a:moveTo>
                  <a:cubicBezTo>
                    <a:pt x="292628" y="96932"/>
                    <a:pt x="251783" y="127711"/>
                    <a:pt x="241717" y="144940"/>
                  </a:cubicBezTo>
                  <a:cubicBezTo>
                    <a:pt x="231650" y="161588"/>
                    <a:pt x="214035" y="201272"/>
                    <a:pt x="201646" y="221404"/>
                  </a:cubicBezTo>
                  <a:cubicBezTo>
                    <a:pt x="190999" y="238052"/>
                    <a:pt x="147637" y="259152"/>
                    <a:pt x="113761" y="266314"/>
                  </a:cubicBezTo>
                  <a:cubicBezTo>
                    <a:pt x="106792" y="268056"/>
                    <a:pt x="100597" y="269025"/>
                    <a:pt x="94790" y="269412"/>
                  </a:cubicBezTo>
                  <a:lnTo>
                    <a:pt x="92660" y="269412"/>
                  </a:lnTo>
                  <a:cubicBezTo>
                    <a:pt x="58784" y="269412"/>
                    <a:pt x="5550" y="239988"/>
                    <a:pt x="15809" y="222372"/>
                  </a:cubicBezTo>
                  <a:cubicBezTo>
                    <a:pt x="22391" y="212305"/>
                    <a:pt x="46202" y="207853"/>
                    <a:pt x="70399" y="202626"/>
                  </a:cubicBezTo>
                  <a:cubicBezTo>
                    <a:pt x="72141" y="202239"/>
                    <a:pt x="74270" y="201659"/>
                    <a:pt x="76206" y="201272"/>
                  </a:cubicBezTo>
                  <a:cubicBezTo>
                    <a:pt x="81046" y="199917"/>
                    <a:pt x="85885" y="198561"/>
                    <a:pt x="90338" y="196045"/>
                  </a:cubicBezTo>
                  <a:cubicBezTo>
                    <a:pt x="112793" y="185979"/>
                    <a:pt x="129440" y="165266"/>
                    <a:pt x="132538" y="139713"/>
                  </a:cubicBezTo>
                  <a:lnTo>
                    <a:pt x="132538" y="136229"/>
                  </a:lnTo>
                  <a:cubicBezTo>
                    <a:pt x="131570" y="131002"/>
                    <a:pt x="88208" y="141068"/>
                    <a:pt x="75045" y="148618"/>
                  </a:cubicBezTo>
                  <a:lnTo>
                    <a:pt x="74658" y="148618"/>
                  </a:lnTo>
                  <a:lnTo>
                    <a:pt x="63624" y="115709"/>
                  </a:lnTo>
                  <a:cubicBezTo>
                    <a:pt x="72335" y="111838"/>
                    <a:pt x="82595" y="107386"/>
                    <a:pt x="92274" y="100804"/>
                  </a:cubicBezTo>
                  <a:cubicBezTo>
                    <a:pt x="104082" y="92867"/>
                    <a:pt x="121697" y="87641"/>
                    <a:pt x="140281" y="84156"/>
                  </a:cubicBezTo>
                  <a:cubicBezTo>
                    <a:pt x="178997" y="76607"/>
                    <a:pt x="212873" y="54732"/>
                    <a:pt x="237845" y="24340"/>
                  </a:cubicBezTo>
                  <a:cubicBezTo>
                    <a:pt x="239975" y="22211"/>
                    <a:pt x="241717" y="19888"/>
                    <a:pt x="244040" y="17758"/>
                  </a:cubicBezTo>
                  <a:cubicBezTo>
                    <a:pt x="264946" y="-4697"/>
                    <a:pt x="292628" y="96932"/>
                    <a:pt x="292628" y="96932"/>
                  </a:cubicBezTo>
                  <a:close/>
                </a:path>
              </a:pathLst>
            </a:custGeom>
            <a:solidFill>
              <a:srgbClr val="FED0B5"/>
            </a:solidFill>
            <a:ln w="9525" cap="flat">
              <a:noFill/>
              <a:prstDash val="solid"/>
              <a:miter/>
            </a:ln>
          </p:spPr>
          <p:txBody>
            <a:bodyPr rtlCol="0" anchor="ctr"/>
            <a:lstStyle/>
            <a:p>
              <a:endParaRPr lang="en-US" sz="1000"/>
            </a:p>
          </p:txBody>
        </p:sp>
        <p:sp>
          <p:nvSpPr>
            <p:cNvPr id="218" name="Freeform: Shape 145">
              <a:extLst>
                <a:ext uri="{FF2B5EF4-FFF2-40B4-BE49-F238E27FC236}">
                  <a16:creationId xmlns:a16="http://schemas.microsoft.com/office/drawing/2014/main" id="{00A03576-7EEA-04BB-7BAA-2FA1FF0975EC}"/>
                </a:ext>
              </a:extLst>
            </p:cNvPr>
            <p:cNvSpPr/>
            <p:nvPr/>
          </p:nvSpPr>
          <p:spPr>
            <a:xfrm>
              <a:off x="8981806" y="6887105"/>
              <a:ext cx="483949" cy="967897"/>
            </a:xfrm>
            <a:custGeom>
              <a:avLst/>
              <a:gdLst>
                <a:gd name="connsiteX0" fmla="*/ 375932 w 483948"/>
                <a:gd name="connsiteY0" fmla="*/ 14518 h 967897"/>
                <a:gd name="connsiteX1" fmla="*/ 468463 w 483948"/>
                <a:gd name="connsiteY1" fmla="*/ 172286 h 967897"/>
                <a:gd name="connsiteX2" fmla="*/ 472141 w 483948"/>
                <a:gd name="connsiteY2" fmla="*/ 673850 h 967897"/>
                <a:gd name="connsiteX3" fmla="*/ 78206 w 483948"/>
                <a:gd name="connsiteY3" fmla="*/ 955508 h 967897"/>
                <a:gd name="connsiteX4" fmla="*/ 14518 w 483948"/>
                <a:gd name="connsiteY4" fmla="*/ 844587 h 967897"/>
                <a:gd name="connsiteX5" fmla="*/ 322891 w 483948"/>
                <a:gd name="connsiteY5" fmla="*/ 610162 h 967897"/>
                <a:gd name="connsiteX6" fmla="*/ 375932 w 483948"/>
                <a:gd name="connsiteY6" fmla="*/ 14518 h 967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3948" h="967897">
                  <a:moveTo>
                    <a:pt x="375932" y="14518"/>
                  </a:moveTo>
                  <a:cubicBezTo>
                    <a:pt x="375932" y="14518"/>
                    <a:pt x="457041" y="60203"/>
                    <a:pt x="468463" y="172286"/>
                  </a:cubicBezTo>
                  <a:cubicBezTo>
                    <a:pt x="479884" y="284368"/>
                    <a:pt x="494983" y="625455"/>
                    <a:pt x="472141" y="673850"/>
                  </a:cubicBezTo>
                  <a:cubicBezTo>
                    <a:pt x="449105" y="722245"/>
                    <a:pt x="78206" y="955508"/>
                    <a:pt x="78206" y="955508"/>
                  </a:cubicBezTo>
                  <a:cubicBezTo>
                    <a:pt x="78206" y="955508"/>
                    <a:pt x="45104" y="843425"/>
                    <a:pt x="14518" y="844587"/>
                  </a:cubicBezTo>
                  <a:lnTo>
                    <a:pt x="322891" y="610162"/>
                  </a:lnTo>
                  <a:cubicBezTo>
                    <a:pt x="323084" y="610356"/>
                    <a:pt x="209647" y="55363"/>
                    <a:pt x="375932" y="14518"/>
                  </a:cubicBezTo>
                  <a:close/>
                </a:path>
              </a:pathLst>
            </a:custGeom>
            <a:solidFill>
              <a:srgbClr val="FF8DC4"/>
            </a:solidFill>
            <a:ln w="9525" cap="flat">
              <a:noFill/>
              <a:prstDash val="solid"/>
              <a:miter/>
            </a:ln>
          </p:spPr>
          <p:txBody>
            <a:bodyPr rtlCol="0" anchor="ctr"/>
            <a:lstStyle/>
            <a:p>
              <a:endParaRPr lang="en-US" sz="1000"/>
            </a:p>
          </p:txBody>
        </p:sp>
      </p:grpSp>
      <p:sp>
        <p:nvSpPr>
          <p:cNvPr id="5" name="TextBox 4">
            <a:extLst>
              <a:ext uri="{FF2B5EF4-FFF2-40B4-BE49-F238E27FC236}">
                <a16:creationId xmlns:a16="http://schemas.microsoft.com/office/drawing/2014/main" id="{1C0463F2-E04E-4A31-D17C-DB4F41AD7301}"/>
              </a:ext>
            </a:extLst>
          </p:cNvPr>
          <p:cNvSpPr txBox="1"/>
          <p:nvPr/>
        </p:nvSpPr>
        <p:spPr>
          <a:xfrm>
            <a:off x="6737681" y="2086922"/>
            <a:ext cx="5454320" cy="584775"/>
          </a:xfrm>
          <a:prstGeom prst="rect">
            <a:avLst/>
          </a:prstGeom>
          <a:solidFill>
            <a:srgbClr val="385085">
              <a:alpha val="19631"/>
            </a:srgbClr>
          </a:solidFill>
        </p:spPr>
        <p:txBody>
          <a:bodyPr wrap="square" rtlCol="0">
            <a:spAutoFit/>
          </a:bodyPr>
          <a:lstStyle/>
          <a:p>
            <a:pPr algn="ctr"/>
            <a:r>
              <a:rPr lang="en-US" sz="3200" b="1" dirty="0">
                <a:solidFill>
                  <a:srgbClr val="385085"/>
                </a:solidFill>
                <a:latin typeface="Century Gothic" panose="020B0502020202020204" pitchFamily="34" charset="0"/>
              </a:rPr>
              <a:t>Business Presentation </a:t>
            </a:r>
          </a:p>
        </p:txBody>
      </p:sp>
      <p:sp>
        <p:nvSpPr>
          <p:cNvPr id="6" name="Rectangle 5">
            <a:extLst>
              <a:ext uri="{FF2B5EF4-FFF2-40B4-BE49-F238E27FC236}">
                <a16:creationId xmlns:a16="http://schemas.microsoft.com/office/drawing/2014/main" id="{4EF8EFD0-31BC-EEA3-2490-CC3E82A3BF80}"/>
              </a:ext>
            </a:extLst>
          </p:cNvPr>
          <p:cNvSpPr/>
          <p:nvPr/>
        </p:nvSpPr>
        <p:spPr>
          <a:xfrm>
            <a:off x="6809274" y="2885780"/>
            <a:ext cx="5122171" cy="1569660"/>
          </a:xfrm>
          <a:prstGeom prst="rect">
            <a:avLst/>
          </a:prstGeom>
        </p:spPr>
        <p:txBody>
          <a:bodyPr wrap="square">
            <a:spAutoFit/>
          </a:bodyPr>
          <a:lstStyle/>
          <a:p>
            <a:pPr algn="just"/>
            <a:r>
              <a:rPr lang="en-US" sz="1200" b="1" dirty="0"/>
              <a:t>Lorem Ipsum</a:t>
            </a:r>
            <a:r>
              <a:rPr lang="en-US" sz="12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200" dirty="0" err="1"/>
              <a:t>popularised</a:t>
            </a:r>
            <a:r>
              <a:rPr lang="en-US" sz="1200" dirty="0"/>
              <a:t> in the 1960s with the release of </a:t>
            </a:r>
            <a:r>
              <a:rPr lang="en-US" sz="1200" dirty="0" err="1"/>
              <a:t>Letraset</a:t>
            </a:r>
            <a:r>
              <a:rPr lang="en-US" sz="1200" dirty="0"/>
              <a:t> sheets containing Lorem Ipsum passages, and more recently with desktop publishing software like Aldus PageMaker including versions of Lorem Ipsum.</a:t>
            </a:r>
          </a:p>
        </p:txBody>
      </p:sp>
      <p:grpSp>
        <p:nvGrpSpPr>
          <p:cNvPr id="220" name="Group 219">
            <a:extLst>
              <a:ext uri="{FF2B5EF4-FFF2-40B4-BE49-F238E27FC236}">
                <a16:creationId xmlns:a16="http://schemas.microsoft.com/office/drawing/2014/main" id="{9C4E3CC6-0710-9362-8FE7-93AF24876835}"/>
              </a:ext>
            </a:extLst>
          </p:cNvPr>
          <p:cNvGrpSpPr/>
          <p:nvPr/>
        </p:nvGrpSpPr>
        <p:grpSpPr>
          <a:xfrm>
            <a:off x="6737681" y="4775369"/>
            <a:ext cx="1581686" cy="543071"/>
            <a:chOff x="3991227" y="4658327"/>
            <a:chExt cx="1581686" cy="543071"/>
          </a:xfrm>
        </p:grpSpPr>
        <p:sp>
          <p:nvSpPr>
            <p:cNvPr id="221" name="Rectangle 220">
              <a:extLst>
                <a:ext uri="{FF2B5EF4-FFF2-40B4-BE49-F238E27FC236}">
                  <a16:creationId xmlns:a16="http://schemas.microsoft.com/office/drawing/2014/main" id="{A8567880-88E1-236D-418A-B506FD6F6D82}"/>
                </a:ext>
              </a:extLst>
            </p:cNvPr>
            <p:cNvSpPr/>
            <p:nvPr/>
          </p:nvSpPr>
          <p:spPr>
            <a:xfrm>
              <a:off x="3991227" y="4658327"/>
              <a:ext cx="1581686" cy="543071"/>
            </a:xfrm>
            <a:prstGeom prst="rect">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TextBox 221">
              <a:extLst>
                <a:ext uri="{FF2B5EF4-FFF2-40B4-BE49-F238E27FC236}">
                  <a16:creationId xmlns:a16="http://schemas.microsoft.com/office/drawing/2014/main" id="{2685FC3E-C682-E06B-12BF-2EAE83BB5BE5}"/>
                </a:ext>
              </a:extLst>
            </p:cNvPr>
            <p:cNvSpPr txBox="1"/>
            <p:nvPr/>
          </p:nvSpPr>
          <p:spPr>
            <a:xfrm>
              <a:off x="3991227" y="4752359"/>
              <a:ext cx="1581686" cy="338554"/>
            </a:xfrm>
            <a:prstGeom prst="rect">
              <a:avLst/>
            </a:prstGeom>
            <a:noFill/>
          </p:spPr>
          <p:txBody>
            <a:bodyPr wrap="square" rtlCol="0">
              <a:spAutoFit/>
            </a:bodyPr>
            <a:lstStyle/>
            <a:p>
              <a:pPr algn="ctr"/>
              <a:r>
                <a:rPr lang="en-US" sz="1600" b="1" dirty="0">
                  <a:solidFill>
                    <a:schemeClr val="bg1"/>
                  </a:solidFill>
                  <a:latin typeface="Century Gothic" panose="020B0502020202020204" pitchFamily="34" charset="0"/>
                </a:rPr>
                <a:t>Learn more </a:t>
              </a:r>
            </a:p>
          </p:txBody>
        </p:sp>
      </p:grpSp>
    </p:spTree>
    <p:extLst>
      <p:ext uri="{BB962C8B-B14F-4D97-AF65-F5344CB8AC3E}">
        <p14:creationId xmlns:p14="http://schemas.microsoft.com/office/powerpoint/2010/main" val="34197589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13" name="Freeform: Shape 5">
            <a:extLst>
              <a:ext uri="{FF2B5EF4-FFF2-40B4-BE49-F238E27FC236}">
                <a16:creationId xmlns:a16="http://schemas.microsoft.com/office/drawing/2014/main" id="{F9748E46-09AE-D756-67CB-992FD1AE778F}"/>
              </a:ext>
            </a:extLst>
          </p:cNvPr>
          <p:cNvSpPr/>
          <p:nvPr/>
        </p:nvSpPr>
        <p:spPr>
          <a:xfrm>
            <a:off x="7270351" y="3917077"/>
            <a:ext cx="362516" cy="809832"/>
          </a:xfrm>
          <a:custGeom>
            <a:avLst/>
            <a:gdLst>
              <a:gd name="connsiteX0" fmla="*/ 359788 w 820316"/>
              <a:gd name="connsiteY0" fmla="*/ 153509 h 1832518"/>
              <a:gd name="connsiteX1" fmla="*/ 0 w 820316"/>
              <a:gd name="connsiteY1" fmla="*/ 1832519 h 1832518"/>
              <a:gd name="connsiteX2" fmla="*/ 820316 w 820316"/>
              <a:gd name="connsiteY2" fmla="*/ 1832519 h 1832518"/>
              <a:gd name="connsiteX3" fmla="*/ 820316 w 820316"/>
              <a:gd name="connsiteY3" fmla="*/ 0 h 1832518"/>
              <a:gd name="connsiteX4" fmla="*/ 354990 w 820316"/>
              <a:gd name="connsiteY4" fmla="*/ 0 h 1832518"/>
              <a:gd name="connsiteX5" fmla="*/ 354990 w 820316"/>
              <a:gd name="connsiteY5" fmla="*/ 43174 h 1832518"/>
              <a:gd name="connsiteX6" fmla="*/ 354990 w 820316"/>
              <a:gd name="connsiteY6" fmla="*/ 43174 h 1832518"/>
              <a:gd name="connsiteX7" fmla="*/ 354990 w 820316"/>
              <a:gd name="connsiteY7" fmla="*/ 43174 h 1832518"/>
              <a:gd name="connsiteX8" fmla="*/ 354990 w 820316"/>
              <a:gd name="connsiteY8" fmla="*/ 119929 h 1832518"/>
              <a:gd name="connsiteX9" fmla="*/ 359788 w 820316"/>
              <a:gd name="connsiteY9" fmla="*/ 153509 h 1832518"/>
              <a:gd name="connsiteX10" fmla="*/ 359788 w 820316"/>
              <a:gd name="connsiteY10" fmla="*/ 153509 h 1832518"/>
              <a:gd name="connsiteX11" fmla="*/ 359788 w 820316"/>
              <a:gd name="connsiteY11" fmla="*/ 153509 h 1832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0316" h="1832518">
                <a:moveTo>
                  <a:pt x="359788" y="153509"/>
                </a:moveTo>
                <a:cubicBezTo>
                  <a:pt x="354990" y="743561"/>
                  <a:pt x="230264" y="1309628"/>
                  <a:pt x="0" y="1832519"/>
                </a:cubicBezTo>
                <a:lnTo>
                  <a:pt x="820316" y="1832519"/>
                </a:lnTo>
                <a:lnTo>
                  <a:pt x="820316" y="0"/>
                </a:lnTo>
                <a:lnTo>
                  <a:pt x="354990" y="0"/>
                </a:lnTo>
                <a:cubicBezTo>
                  <a:pt x="354990" y="14391"/>
                  <a:pt x="354990" y="28783"/>
                  <a:pt x="354990" y="43174"/>
                </a:cubicBezTo>
                <a:lnTo>
                  <a:pt x="354990" y="43174"/>
                </a:lnTo>
                <a:lnTo>
                  <a:pt x="354990" y="43174"/>
                </a:lnTo>
                <a:lnTo>
                  <a:pt x="354990" y="119929"/>
                </a:lnTo>
                <a:lnTo>
                  <a:pt x="359788" y="153509"/>
                </a:lnTo>
                <a:lnTo>
                  <a:pt x="359788" y="153509"/>
                </a:lnTo>
                <a:lnTo>
                  <a:pt x="359788" y="153509"/>
                </a:lnTo>
                <a:close/>
              </a:path>
            </a:pathLst>
          </a:custGeom>
          <a:solidFill>
            <a:srgbClr val="419CCC"/>
          </a:solidFill>
          <a:ln w="47959" cap="flat">
            <a:noFill/>
            <a:prstDash val="solid"/>
            <a:miter/>
          </a:ln>
        </p:spPr>
        <p:txBody>
          <a:bodyPr rtlCol="0" anchor="ctr"/>
          <a:lstStyle/>
          <a:p>
            <a:endParaRPr lang="en-US"/>
          </a:p>
        </p:txBody>
      </p:sp>
      <p:sp>
        <p:nvSpPr>
          <p:cNvPr id="14" name="Freeform: Shape 6">
            <a:extLst>
              <a:ext uri="{FF2B5EF4-FFF2-40B4-BE49-F238E27FC236}">
                <a16:creationId xmlns:a16="http://schemas.microsoft.com/office/drawing/2014/main" id="{6FAB350A-D841-1373-79D9-7FFEECF006C0}"/>
              </a:ext>
            </a:extLst>
          </p:cNvPr>
          <p:cNvSpPr/>
          <p:nvPr/>
        </p:nvSpPr>
        <p:spPr>
          <a:xfrm>
            <a:off x="7681627" y="3577880"/>
            <a:ext cx="574514" cy="1471265"/>
          </a:xfrm>
          <a:custGeom>
            <a:avLst/>
            <a:gdLst>
              <a:gd name="connsiteX0" fmla="*/ 1300033 w 1300033"/>
              <a:gd name="connsiteY0" fmla="*/ 2729589 h 3329235"/>
              <a:gd name="connsiteX1" fmla="*/ 700387 w 1300033"/>
              <a:gd name="connsiteY1" fmla="*/ 3329236 h 3329235"/>
              <a:gd name="connsiteX2" fmla="*/ 599646 w 1300033"/>
              <a:gd name="connsiteY2" fmla="*/ 3329236 h 3329235"/>
              <a:gd name="connsiteX3" fmla="*/ 0 w 1300033"/>
              <a:gd name="connsiteY3" fmla="*/ 2729589 h 3329235"/>
              <a:gd name="connsiteX4" fmla="*/ 0 w 1300033"/>
              <a:gd name="connsiteY4" fmla="*/ 599646 h 3329235"/>
              <a:gd name="connsiteX5" fmla="*/ 599646 w 1300033"/>
              <a:gd name="connsiteY5" fmla="*/ 0 h 3329235"/>
              <a:gd name="connsiteX6" fmla="*/ 700387 w 1300033"/>
              <a:gd name="connsiteY6" fmla="*/ 0 h 3329235"/>
              <a:gd name="connsiteX7" fmla="*/ 1300033 w 1300033"/>
              <a:gd name="connsiteY7" fmla="*/ 599646 h 3329235"/>
              <a:gd name="connsiteX8" fmla="*/ 1300033 w 1300033"/>
              <a:gd name="connsiteY8" fmla="*/ 2729589 h 3329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00033" h="3329235">
                <a:moveTo>
                  <a:pt x="1300033" y="2729589"/>
                </a:moveTo>
                <a:cubicBezTo>
                  <a:pt x="1300033" y="3060595"/>
                  <a:pt x="1031392" y="3329236"/>
                  <a:pt x="700387" y="3329236"/>
                </a:cubicBezTo>
                <a:lnTo>
                  <a:pt x="599646" y="3329236"/>
                </a:lnTo>
                <a:cubicBezTo>
                  <a:pt x="268642" y="3329236"/>
                  <a:pt x="0" y="3060595"/>
                  <a:pt x="0" y="2729589"/>
                </a:cubicBezTo>
                <a:lnTo>
                  <a:pt x="0" y="599646"/>
                </a:lnTo>
                <a:cubicBezTo>
                  <a:pt x="0" y="268641"/>
                  <a:pt x="268642" y="0"/>
                  <a:pt x="599646" y="0"/>
                </a:cubicBezTo>
                <a:lnTo>
                  <a:pt x="700387" y="0"/>
                </a:lnTo>
                <a:cubicBezTo>
                  <a:pt x="1031392" y="0"/>
                  <a:pt x="1300033" y="268641"/>
                  <a:pt x="1300033" y="599646"/>
                </a:cubicBezTo>
                <a:lnTo>
                  <a:pt x="1300033" y="2729589"/>
                </a:lnTo>
                <a:close/>
              </a:path>
            </a:pathLst>
          </a:custGeom>
          <a:solidFill>
            <a:srgbClr val="385085"/>
          </a:solidFill>
          <a:ln w="47959" cap="flat">
            <a:noFill/>
            <a:prstDash val="solid"/>
            <a:miter/>
          </a:ln>
        </p:spPr>
        <p:txBody>
          <a:bodyPr rtlCol="0" anchor="ctr"/>
          <a:lstStyle/>
          <a:p>
            <a:endParaRPr lang="en-US"/>
          </a:p>
        </p:txBody>
      </p:sp>
      <p:grpSp>
        <p:nvGrpSpPr>
          <p:cNvPr id="15" name="Graphic 3">
            <a:extLst>
              <a:ext uri="{FF2B5EF4-FFF2-40B4-BE49-F238E27FC236}">
                <a16:creationId xmlns:a16="http://schemas.microsoft.com/office/drawing/2014/main" id="{3706CD73-82AC-3939-8935-9E8298514D42}"/>
              </a:ext>
            </a:extLst>
          </p:cNvPr>
          <p:cNvGrpSpPr/>
          <p:nvPr/>
        </p:nvGrpSpPr>
        <p:grpSpPr>
          <a:xfrm>
            <a:off x="8304901" y="3917077"/>
            <a:ext cx="3275410" cy="811952"/>
            <a:chOff x="14303797" y="6320716"/>
            <a:chExt cx="7411722" cy="1837316"/>
          </a:xfrm>
          <a:solidFill>
            <a:srgbClr val="419CCC"/>
          </a:solidFill>
        </p:grpSpPr>
        <p:sp>
          <p:nvSpPr>
            <p:cNvPr id="152" name="Freeform: Shape 8">
              <a:extLst>
                <a:ext uri="{FF2B5EF4-FFF2-40B4-BE49-F238E27FC236}">
                  <a16:creationId xmlns:a16="http://schemas.microsoft.com/office/drawing/2014/main" id="{B5D4B4E3-625C-296A-F7D6-B0EF64D5AEE3}"/>
                </a:ext>
              </a:extLst>
            </p:cNvPr>
            <p:cNvSpPr/>
            <p:nvPr/>
          </p:nvSpPr>
          <p:spPr>
            <a:xfrm>
              <a:off x="14303797" y="6320716"/>
              <a:ext cx="215872" cy="1832518"/>
            </a:xfrm>
            <a:custGeom>
              <a:avLst/>
              <a:gdLst>
                <a:gd name="connsiteX0" fmla="*/ 211077 w 215872"/>
                <a:gd name="connsiteY0" fmla="*/ 62363 h 1832518"/>
                <a:gd name="connsiteX1" fmla="*/ 215873 w 215872"/>
                <a:gd name="connsiteY1" fmla="*/ 0 h 1832518"/>
                <a:gd name="connsiteX2" fmla="*/ 0 w 215872"/>
                <a:gd name="connsiteY2" fmla="*/ 0 h 1832518"/>
                <a:gd name="connsiteX3" fmla="*/ 0 w 215872"/>
                <a:gd name="connsiteY3" fmla="*/ 1832519 h 1832518"/>
                <a:gd name="connsiteX4" fmla="*/ 211077 w 215872"/>
                <a:gd name="connsiteY4" fmla="*/ 1832519 h 1832518"/>
                <a:gd name="connsiteX5" fmla="*/ 211077 w 215872"/>
                <a:gd name="connsiteY5" fmla="*/ 62363 h 1832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872" h="1832518">
                  <a:moveTo>
                    <a:pt x="211077" y="62363"/>
                  </a:moveTo>
                  <a:cubicBezTo>
                    <a:pt x="211077" y="43174"/>
                    <a:pt x="211077" y="23986"/>
                    <a:pt x="215873" y="0"/>
                  </a:cubicBezTo>
                  <a:lnTo>
                    <a:pt x="0" y="0"/>
                  </a:lnTo>
                  <a:lnTo>
                    <a:pt x="0" y="1832519"/>
                  </a:lnTo>
                  <a:lnTo>
                    <a:pt x="211077" y="1832519"/>
                  </a:lnTo>
                  <a:lnTo>
                    <a:pt x="211077" y="62363"/>
                  </a:lnTo>
                  <a:close/>
                </a:path>
              </a:pathLst>
            </a:custGeom>
            <a:grpFill/>
            <a:ln w="47959" cap="flat">
              <a:noFill/>
              <a:prstDash val="solid"/>
              <a:miter/>
            </a:ln>
          </p:spPr>
          <p:txBody>
            <a:bodyPr rtlCol="0" anchor="ctr"/>
            <a:lstStyle/>
            <a:p>
              <a:endParaRPr lang="en-US"/>
            </a:p>
          </p:txBody>
        </p:sp>
        <p:sp>
          <p:nvSpPr>
            <p:cNvPr id="153" name="Freeform: Shape 9">
              <a:extLst>
                <a:ext uri="{FF2B5EF4-FFF2-40B4-BE49-F238E27FC236}">
                  <a16:creationId xmlns:a16="http://schemas.microsoft.com/office/drawing/2014/main" id="{7A697638-F51A-F426-DEE3-04C7698BDB90}"/>
                </a:ext>
              </a:extLst>
            </p:cNvPr>
            <p:cNvSpPr/>
            <p:nvPr/>
          </p:nvSpPr>
          <p:spPr>
            <a:xfrm>
              <a:off x="15196071" y="6325513"/>
              <a:ext cx="6519448" cy="1832519"/>
            </a:xfrm>
            <a:custGeom>
              <a:avLst/>
              <a:gdLst>
                <a:gd name="connsiteX0" fmla="*/ 6121189 w 6519448"/>
                <a:gd name="connsiteY0" fmla="*/ 0 h 1832519"/>
                <a:gd name="connsiteX1" fmla="*/ 0 w 6519448"/>
                <a:gd name="connsiteY1" fmla="*/ 0 h 1832519"/>
                <a:gd name="connsiteX2" fmla="*/ 4797 w 6519448"/>
                <a:gd name="connsiteY2" fmla="*/ 62363 h 1832519"/>
                <a:gd name="connsiteX3" fmla="*/ 4797 w 6519448"/>
                <a:gd name="connsiteY3" fmla="*/ 1832519 h 1832519"/>
                <a:gd name="connsiteX4" fmla="*/ 6121189 w 6519448"/>
                <a:gd name="connsiteY4" fmla="*/ 1832519 h 1832519"/>
                <a:gd name="connsiteX5" fmla="*/ 6519353 w 6519448"/>
                <a:gd name="connsiteY5" fmla="*/ 1434354 h 1832519"/>
                <a:gd name="connsiteX6" fmla="*/ 6519353 w 6519448"/>
                <a:gd name="connsiteY6" fmla="*/ 402962 h 1832519"/>
                <a:gd name="connsiteX7" fmla="*/ 6121189 w 6519448"/>
                <a:gd name="connsiteY7" fmla="*/ 0 h 1832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19448" h="1832519">
                  <a:moveTo>
                    <a:pt x="6121189" y="0"/>
                  </a:moveTo>
                  <a:lnTo>
                    <a:pt x="0" y="0"/>
                  </a:lnTo>
                  <a:cubicBezTo>
                    <a:pt x="4797" y="19189"/>
                    <a:pt x="4797" y="38377"/>
                    <a:pt x="4797" y="62363"/>
                  </a:cubicBezTo>
                  <a:lnTo>
                    <a:pt x="4797" y="1832519"/>
                  </a:lnTo>
                  <a:lnTo>
                    <a:pt x="6121189" y="1832519"/>
                  </a:lnTo>
                  <a:cubicBezTo>
                    <a:pt x="6341859" y="1832519"/>
                    <a:pt x="6519353" y="1655023"/>
                    <a:pt x="6519353" y="1434354"/>
                  </a:cubicBezTo>
                  <a:lnTo>
                    <a:pt x="6519353" y="402962"/>
                  </a:lnTo>
                  <a:cubicBezTo>
                    <a:pt x="6524151" y="177495"/>
                    <a:pt x="6346657" y="0"/>
                    <a:pt x="6121189" y="0"/>
                  </a:cubicBezTo>
                  <a:close/>
                </a:path>
              </a:pathLst>
            </a:custGeom>
            <a:grpFill/>
            <a:ln w="47959" cap="flat">
              <a:noFill/>
              <a:prstDash val="solid"/>
              <a:miter/>
            </a:ln>
          </p:spPr>
          <p:txBody>
            <a:bodyPr rtlCol="0" anchor="ctr"/>
            <a:lstStyle/>
            <a:p>
              <a:endParaRPr lang="en-US"/>
            </a:p>
          </p:txBody>
        </p:sp>
      </p:grpSp>
      <p:sp>
        <p:nvSpPr>
          <p:cNvPr id="16" name="Freeform: Shape 10">
            <a:extLst>
              <a:ext uri="{FF2B5EF4-FFF2-40B4-BE49-F238E27FC236}">
                <a16:creationId xmlns:a16="http://schemas.microsoft.com/office/drawing/2014/main" id="{B74734FA-EC60-B501-5D67-761D74CBBB17}"/>
              </a:ext>
            </a:extLst>
          </p:cNvPr>
          <p:cNvSpPr/>
          <p:nvPr/>
        </p:nvSpPr>
        <p:spPr>
          <a:xfrm>
            <a:off x="8442700" y="3838638"/>
            <a:ext cx="211998" cy="1015470"/>
          </a:xfrm>
          <a:custGeom>
            <a:avLst/>
            <a:gdLst>
              <a:gd name="connsiteX0" fmla="*/ 479717 w 479716"/>
              <a:gd name="connsiteY0" fmla="*/ 2057986 h 2297844"/>
              <a:gd name="connsiteX1" fmla="*/ 239858 w 479716"/>
              <a:gd name="connsiteY1" fmla="*/ 2297844 h 2297844"/>
              <a:gd name="connsiteX2" fmla="*/ 239858 w 479716"/>
              <a:gd name="connsiteY2" fmla="*/ 2297844 h 2297844"/>
              <a:gd name="connsiteX3" fmla="*/ 0 w 479716"/>
              <a:gd name="connsiteY3" fmla="*/ 2057986 h 2297844"/>
              <a:gd name="connsiteX4" fmla="*/ 0 w 479716"/>
              <a:gd name="connsiteY4" fmla="*/ 239858 h 2297844"/>
              <a:gd name="connsiteX5" fmla="*/ 239858 w 479716"/>
              <a:gd name="connsiteY5" fmla="*/ 0 h 2297844"/>
              <a:gd name="connsiteX6" fmla="*/ 239858 w 479716"/>
              <a:gd name="connsiteY6" fmla="*/ 0 h 2297844"/>
              <a:gd name="connsiteX7" fmla="*/ 479717 w 479716"/>
              <a:gd name="connsiteY7" fmla="*/ 239858 h 2297844"/>
              <a:gd name="connsiteX8" fmla="*/ 479717 w 479716"/>
              <a:gd name="connsiteY8" fmla="*/ 2057986 h 2297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9716" h="2297844">
                <a:moveTo>
                  <a:pt x="479717" y="2057986"/>
                </a:moveTo>
                <a:cubicBezTo>
                  <a:pt x="479717" y="2192307"/>
                  <a:pt x="374180" y="2297844"/>
                  <a:pt x="239858" y="2297844"/>
                </a:cubicBezTo>
                <a:lnTo>
                  <a:pt x="239858" y="2297844"/>
                </a:lnTo>
                <a:cubicBezTo>
                  <a:pt x="105538" y="2297844"/>
                  <a:pt x="0" y="2192307"/>
                  <a:pt x="0" y="2057986"/>
                </a:cubicBezTo>
                <a:lnTo>
                  <a:pt x="0" y="239858"/>
                </a:lnTo>
                <a:cubicBezTo>
                  <a:pt x="0" y="105538"/>
                  <a:pt x="105538" y="0"/>
                  <a:pt x="239858" y="0"/>
                </a:cubicBezTo>
                <a:lnTo>
                  <a:pt x="239858" y="0"/>
                </a:lnTo>
                <a:cubicBezTo>
                  <a:pt x="374180" y="0"/>
                  <a:pt x="479717" y="105538"/>
                  <a:pt x="479717" y="239858"/>
                </a:cubicBezTo>
                <a:lnTo>
                  <a:pt x="479717" y="2057986"/>
                </a:lnTo>
                <a:close/>
              </a:path>
            </a:pathLst>
          </a:custGeom>
          <a:solidFill>
            <a:srgbClr val="385085"/>
          </a:solidFill>
          <a:ln w="47959" cap="flat">
            <a:noFill/>
            <a:prstDash val="solid"/>
            <a:miter/>
          </a:ln>
        </p:spPr>
        <p:txBody>
          <a:bodyPr rtlCol="0" anchor="ctr"/>
          <a:lstStyle/>
          <a:p>
            <a:endParaRPr lang="en-US"/>
          </a:p>
        </p:txBody>
      </p:sp>
      <p:sp>
        <p:nvSpPr>
          <p:cNvPr id="28" name="Freeform: Shape 34">
            <a:extLst>
              <a:ext uri="{FF2B5EF4-FFF2-40B4-BE49-F238E27FC236}">
                <a16:creationId xmlns:a16="http://schemas.microsoft.com/office/drawing/2014/main" id="{96FA8F85-3A7D-5FE4-9695-5732C4CB776A}"/>
              </a:ext>
            </a:extLst>
          </p:cNvPr>
          <p:cNvSpPr/>
          <p:nvPr/>
        </p:nvSpPr>
        <p:spPr>
          <a:xfrm>
            <a:off x="3729985" y="3715679"/>
            <a:ext cx="1799862" cy="2083939"/>
          </a:xfrm>
          <a:custGeom>
            <a:avLst/>
            <a:gdLst>
              <a:gd name="connsiteX0" fmla="*/ 4072797 w 4072796"/>
              <a:gd name="connsiteY0" fmla="*/ 1957245 h 4715617"/>
              <a:gd name="connsiteX1" fmla="*/ 4072797 w 4072796"/>
              <a:gd name="connsiteY1" fmla="*/ 1108146 h 4715617"/>
              <a:gd name="connsiteX2" fmla="*/ 3607472 w 4072796"/>
              <a:gd name="connsiteY2" fmla="*/ 609240 h 4715617"/>
              <a:gd name="connsiteX3" fmla="*/ 2571283 w 4072796"/>
              <a:gd name="connsiteY3" fmla="*/ 609240 h 4715617"/>
              <a:gd name="connsiteX4" fmla="*/ 2571283 w 4072796"/>
              <a:gd name="connsiteY4" fmla="*/ 556472 h 4715617"/>
              <a:gd name="connsiteX5" fmla="*/ 2014811 w 4072796"/>
              <a:gd name="connsiteY5" fmla="*/ 0 h 4715617"/>
              <a:gd name="connsiteX6" fmla="*/ 1458340 w 4072796"/>
              <a:gd name="connsiteY6" fmla="*/ 556472 h 4715617"/>
              <a:gd name="connsiteX7" fmla="*/ 1458340 w 4072796"/>
              <a:gd name="connsiteY7" fmla="*/ 609240 h 4715617"/>
              <a:gd name="connsiteX8" fmla="*/ 0 w 4072796"/>
              <a:gd name="connsiteY8" fmla="*/ 609240 h 4715617"/>
              <a:gd name="connsiteX9" fmla="*/ 4072797 w 4072796"/>
              <a:gd name="connsiteY9" fmla="*/ 4715618 h 4715617"/>
              <a:gd name="connsiteX10" fmla="*/ 4072797 w 4072796"/>
              <a:gd name="connsiteY10" fmla="*/ 3271670 h 4715617"/>
              <a:gd name="connsiteX11" fmla="*/ 3463556 w 4072796"/>
              <a:gd name="connsiteY11" fmla="*/ 2614458 h 4715617"/>
              <a:gd name="connsiteX12" fmla="*/ 4072797 w 4072796"/>
              <a:gd name="connsiteY12" fmla="*/ 1957245 h 471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72796" h="4715617">
                <a:moveTo>
                  <a:pt x="4072797" y="1957245"/>
                </a:moveTo>
                <a:lnTo>
                  <a:pt x="4072797" y="1108146"/>
                </a:lnTo>
                <a:cubicBezTo>
                  <a:pt x="3818547" y="1079363"/>
                  <a:pt x="3621863" y="868288"/>
                  <a:pt x="3607472" y="609240"/>
                </a:cubicBezTo>
                <a:lnTo>
                  <a:pt x="2571283" y="609240"/>
                </a:lnTo>
                <a:lnTo>
                  <a:pt x="2571283" y="556472"/>
                </a:lnTo>
                <a:cubicBezTo>
                  <a:pt x="2571283" y="249453"/>
                  <a:pt x="2321830" y="0"/>
                  <a:pt x="2014811" y="0"/>
                </a:cubicBezTo>
                <a:cubicBezTo>
                  <a:pt x="1707792" y="0"/>
                  <a:pt x="1458340" y="249453"/>
                  <a:pt x="1458340" y="556472"/>
                </a:cubicBezTo>
                <a:lnTo>
                  <a:pt x="1458340" y="609240"/>
                </a:lnTo>
                <a:lnTo>
                  <a:pt x="0" y="609240"/>
                </a:lnTo>
                <a:cubicBezTo>
                  <a:pt x="14391" y="2854316"/>
                  <a:pt x="1832519" y="4682037"/>
                  <a:pt x="4072797" y="4715618"/>
                </a:cubicBezTo>
                <a:lnTo>
                  <a:pt x="4072797" y="3271670"/>
                </a:lnTo>
                <a:cubicBezTo>
                  <a:pt x="3732198" y="3242886"/>
                  <a:pt x="3463556" y="2959854"/>
                  <a:pt x="3463556" y="2614458"/>
                </a:cubicBezTo>
                <a:cubicBezTo>
                  <a:pt x="3463556" y="2269062"/>
                  <a:pt x="3732198" y="1986028"/>
                  <a:pt x="4072797" y="1957245"/>
                </a:cubicBezTo>
                <a:close/>
              </a:path>
            </a:pathLst>
          </a:custGeom>
          <a:solidFill>
            <a:srgbClr val="FFCE63"/>
          </a:solidFill>
          <a:ln w="47959" cap="flat">
            <a:noFill/>
            <a:prstDash val="solid"/>
            <a:miter/>
          </a:ln>
        </p:spPr>
        <p:txBody>
          <a:bodyPr rtlCol="0" anchor="ctr"/>
          <a:lstStyle/>
          <a:p>
            <a:endParaRPr lang="en-US"/>
          </a:p>
        </p:txBody>
      </p:sp>
      <p:sp>
        <p:nvSpPr>
          <p:cNvPr id="29" name="Freeform: Shape 35">
            <a:extLst>
              <a:ext uri="{FF2B5EF4-FFF2-40B4-BE49-F238E27FC236}">
                <a16:creationId xmlns:a16="http://schemas.microsoft.com/office/drawing/2014/main" id="{A8AF35DC-9E57-0EE4-A4E8-A6185146E824}"/>
              </a:ext>
            </a:extLst>
          </p:cNvPr>
          <p:cNvSpPr/>
          <p:nvPr/>
        </p:nvSpPr>
        <p:spPr>
          <a:xfrm>
            <a:off x="3729985" y="2144774"/>
            <a:ext cx="2069100" cy="1791382"/>
          </a:xfrm>
          <a:custGeom>
            <a:avLst/>
            <a:gdLst>
              <a:gd name="connsiteX0" fmla="*/ 4072797 w 4682037"/>
              <a:gd name="connsiteY0" fmla="*/ 3612269 h 4053608"/>
              <a:gd name="connsiteX1" fmla="*/ 4072797 w 4682037"/>
              <a:gd name="connsiteY1" fmla="*/ 2504123 h 4053608"/>
              <a:gd name="connsiteX2" fmla="*/ 4125566 w 4682037"/>
              <a:gd name="connsiteY2" fmla="*/ 2504123 h 4053608"/>
              <a:gd name="connsiteX3" fmla="*/ 4682038 w 4682037"/>
              <a:gd name="connsiteY3" fmla="*/ 1947651 h 4053608"/>
              <a:gd name="connsiteX4" fmla="*/ 4125566 w 4682037"/>
              <a:gd name="connsiteY4" fmla="*/ 1391179 h 4053608"/>
              <a:gd name="connsiteX5" fmla="*/ 4072797 w 4682037"/>
              <a:gd name="connsiteY5" fmla="*/ 1391179 h 4053608"/>
              <a:gd name="connsiteX6" fmla="*/ 4072797 w 4682037"/>
              <a:gd name="connsiteY6" fmla="*/ 0 h 4053608"/>
              <a:gd name="connsiteX7" fmla="*/ 0 w 4682037"/>
              <a:gd name="connsiteY7" fmla="*/ 4053608 h 4053608"/>
              <a:gd name="connsiteX8" fmla="*/ 1357599 w 4682037"/>
              <a:gd name="connsiteY8" fmla="*/ 4053608 h 4053608"/>
              <a:gd name="connsiteX9" fmla="*/ 2014811 w 4682037"/>
              <a:gd name="connsiteY9" fmla="*/ 3444368 h 4053608"/>
              <a:gd name="connsiteX10" fmla="*/ 2672023 w 4682037"/>
              <a:gd name="connsiteY10" fmla="*/ 4053608 h 4053608"/>
              <a:gd name="connsiteX11" fmla="*/ 3612269 w 4682037"/>
              <a:gd name="connsiteY11" fmla="*/ 4053608 h 4053608"/>
              <a:gd name="connsiteX12" fmla="*/ 4072797 w 4682037"/>
              <a:gd name="connsiteY12" fmla="*/ 3612269 h 4053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82037" h="4053608">
                <a:moveTo>
                  <a:pt x="4072797" y="3612269"/>
                </a:moveTo>
                <a:lnTo>
                  <a:pt x="4072797" y="2504123"/>
                </a:lnTo>
                <a:lnTo>
                  <a:pt x="4125566" y="2504123"/>
                </a:lnTo>
                <a:cubicBezTo>
                  <a:pt x="4432585" y="2504123"/>
                  <a:pt x="4682038" y="2254670"/>
                  <a:pt x="4682038" y="1947651"/>
                </a:cubicBezTo>
                <a:cubicBezTo>
                  <a:pt x="4682038" y="1640632"/>
                  <a:pt x="4432585" y="1391179"/>
                  <a:pt x="4125566" y="1391179"/>
                </a:cubicBezTo>
                <a:lnTo>
                  <a:pt x="4072797" y="1391179"/>
                </a:lnTo>
                <a:lnTo>
                  <a:pt x="4072797" y="0"/>
                </a:lnTo>
                <a:cubicBezTo>
                  <a:pt x="1851707" y="33580"/>
                  <a:pt x="43175" y="1837316"/>
                  <a:pt x="0" y="4053608"/>
                </a:cubicBezTo>
                <a:lnTo>
                  <a:pt x="1357599" y="4053608"/>
                </a:lnTo>
                <a:cubicBezTo>
                  <a:pt x="1386382" y="3713009"/>
                  <a:pt x="1669415" y="3444368"/>
                  <a:pt x="2014811" y="3444368"/>
                </a:cubicBezTo>
                <a:cubicBezTo>
                  <a:pt x="2360207" y="3444368"/>
                  <a:pt x="2643241" y="3713009"/>
                  <a:pt x="2672023" y="4053608"/>
                </a:cubicBezTo>
                <a:lnTo>
                  <a:pt x="3612269" y="4053608"/>
                </a:lnTo>
                <a:cubicBezTo>
                  <a:pt x="3645849" y="3823344"/>
                  <a:pt x="3832938" y="3641052"/>
                  <a:pt x="4072797" y="3612269"/>
                </a:cubicBezTo>
                <a:close/>
              </a:path>
            </a:pathLst>
          </a:custGeom>
          <a:solidFill>
            <a:srgbClr val="FF8026"/>
          </a:solidFill>
          <a:ln w="47959" cap="flat">
            <a:noFill/>
            <a:prstDash val="solid"/>
            <a:miter/>
          </a:ln>
        </p:spPr>
        <p:txBody>
          <a:bodyPr rtlCol="0" anchor="ctr"/>
          <a:lstStyle/>
          <a:p>
            <a:endParaRPr lang="en-US"/>
          </a:p>
        </p:txBody>
      </p:sp>
      <p:sp>
        <p:nvSpPr>
          <p:cNvPr id="30" name="Freeform: Shape 36">
            <a:extLst>
              <a:ext uri="{FF2B5EF4-FFF2-40B4-BE49-F238E27FC236}">
                <a16:creationId xmlns:a16="http://schemas.microsoft.com/office/drawing/2014/main" id="{B7E5E03B-0965-89B8-A714-7AF1DC8BAB44}"/>
              </a:ext>
            </a:extLst>
          </p:cNvPr>
          <p:cNvSpPr/>
          <p:nvPr/>
        </p:nvSpPr>
        <p:spPr>
          <a:xfrm>
            <a:off x="5576488" y="2146894"/>
            <a:ext cx="1810462" cy="2060620"/>
          </a:xfrm>
          <a:custGeom>
            <a:avLst/>
            <a:gdLst>
              <a:gd name="connsiteX0" fmla="*/ 0 w 4096782"/>
              <a:gd name="connsiteY0" fmla="*/ 0 h 4662849"/>
              <a:gd name="connsiteX1" fmla="*/ 0 w 4096782"/>
              <a:gd name="connsiteY1" fmla="*/ 1285642 h 4662849"/>
              <a:gd name="connsiteX2" fmla="*/ 609240 w 4096782"/>
              <a:gd name="connsiteY2" fmla="*/ 1942854 h 4662849"/>
              <a:gd name="connsiteX3" fmla="*/ 0 w 4096782"/>
              <a:gd name="connsiteY3" fmla="*/ 2600066 h 4662849"/>
              <a:gd name="connsiteX4" fmla="*/ 0 w 4096782"/>
              <a:gd name="connsiteY4" fmla="*/ 3607472 h 4662849"/>
              <a:gd name="connsiteX5" fmla="*/ 479717 w 4096782"/>
              <a:gd name="connsiteY5" fmla="*/ 4053609 h 4662849"/>
              <a:gd name="connsiteX6" fmla="*/ 1559080 w 4096782"/>
              <a:gd name="connsiteY6" fmla="*/ 4053609 h 4662849"/>
              <a:gd name="connsiteX7" fmla="*/ 1559080 w 4096782"/>
              <a:gd name="connsiteY7" fmla="*/ 4106378 h 4662849"/>
              <a:gd name="connsiteX8" fmla="*/ 2115551 w 4096782"/>
              <a:gd name="connsiteY8" fmla="*/ 4662849 h 4662849"/>
              <a:gd name="connsiteX9" fmla="*/ 2672023 w 4096782"/>
              <a:gd name="connsiteY9" fmla="*/ 4106378 h 4662849"/>
              <a:gd name="connsiteX10" fmla="*/ 2672023 w 4096782"/>
              <a:gd name="connsiteY10" fmla="*/ 4053609 h 4662849"/>
              <a:gd name="connsiteX11" fmla="*/ 4096783 w 4096782"/>
              <a:gd name="connsiteY11" fmla="*/ 4053609 h 4662849"/>
              <a:gd name="connsiteX12" fmla="*/ 0 w 4096782"/>
              <a:gd name="connsiteY12" fmla="*/ 0 h 4662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96782" h="4662849">
                <a:moveTo>
                  <a:pt x="0" y="0"/>
                </a:moveTo>
                <a:lnTo>
                  <a:pt x="0" y="1285642"/>
                </a:lnTo>
                <a:cubicBezTo>
                  <a:pt x="340599" y="1314425"/>
                  <a:pt x="609240" y="1597458"/>
                  <a:pt x="609240" y="1942854"/>
                </a:cubicBezTo>
                <a:cubicBezTo>
                  <a:pt x="609240" y="2288250"/>
                  <a:pt x="340599" y="2571283"/>
                  <a:pt x="0" y="2600066"/>
                </a:cubicBezTo>
                <a:lnTo>
                  <a:pt x="0" y="3607472"/>
                </a:lnTo>
                <a:cubicBezTo>
                  <a:pt x="244655" y="3626661"/>
                  <a:pt x="441339" y="3813750"/>
                  <a:pt x="479717" y="4053609"/>
                </a:cubicBezTo>
                <a:lnTo>
                  <a:pt x="1559080" y="4053609"/>
                </a:lnTo>
                <a:lnTo>
                  <a:pt x="1559080" y="4106378"/>
                </a:lnTo>
                <a:cubicBezTo>
                  <a:pt x="1559080" y="4413397"/>
                  <a:pt x="1808533" y="4662849"/>
                  <a:pt x="2115551" y="4662849"/>
                </a:cubicBezTo>
                <a:cubicBezTo>
                  <a:pt x="2422571" y="4662849"/>
                  <a:pt x="2672023" y="4413397"/>
                  <a:pt x="2672023" y="4106378"/>
                </a:cubicBezTo>
                <a:lnTo>
                  <a:pt x="2672023" y="4053609"/>
                </a:lnTo>
                <a:lnTo>
                  <a:pt x="4096783" y="4053609"/>
                </a:lnTo>
                <a:cubicBezTo>
                  <a:pt x="4044014" y="1827722"/>
                  <a:pt x="2225887" y="23986"/>
                  <a:pt x="0" y="0"/>
                </a:cubicBezTo>
                <a:close/>
              </a:path>
            </a:pathLst>
          </a:custGeom>
          <a:solidFill>
            <a:srgbClr val="F26363"/>
          </a:solidFill>
          <a:ln w="47959" cap="flat">
            <a:noFill/>
            <a:prstDash val="solid"/>
            <a:miter/>
          </a:ln>
        </p:spPr>
        <p:txBody>
          <a:bodyPr rtlCol="0" anchor="ctr"/>
          <a:lstStyle/>
          <a:p>
            <a:endParaRPr lang="en-US"/>
          </a:p>
        </p:txBody>
      </p:sp>
      <p:sp>
        <p:nvSpPr>
          <p:cNvPr id="31" name="Freeform: Shape 37">
            <a:extLst>
              <a:ext uri="{FF2B5EF4-FFF2-40B4-BE49-F238E27FC236}">
                <a16:creationId xmlns:a16="http://schemas.microsoft.com/office/drawing/2014/main" id="{C9BB5F38-F6B9-6F8B-AE46-AF715BE3A278}"/>
              </a:ext>
            </a:extLst>
          </p:cNvPr>
          <p:cNvSpPr/>
          <p:nvPr/>
        </p:nvSpPr>
        <p:spPr>
          <a:xfrm>
            <a:off x="5307250" y="3984916"/>
            <a:ext cx="2077579" cy="1816822"/>
          </a:xfrm>
          <a:custGeom>
            <a:avLst/>
            <a:gdLst>
              <a:gd name="connsiteX0" fmla="*/ 3377208 w 4701225"/>
              <a:gd name="connsiteY0" fmla="*/ 0 h 4111174"/>
              <a:gd name="connsiteX1" fmla="*/ 2719996 w 4701225"/>
              <a:gd name="connsiteY1" fmla="*/ 609240 h 4111174"/>
              <a:gd name="connsiteX2" fmla="*/ 2062783 w 4701225"/>
              <a:gd name="connsiteY2" fmla="*/ 0 h 4111174"/>
              <a:gd name="connsiteX3" fmla="*/ 1093755 w 4701225"/>
              <a:gd name="connsiteY3" fmla="*/ 0 h 4111174"/>
              <a:gd name="connsiteX4" fmla="*/ 609241 w 4701225"/>
              <a:gd name="connsiteY4" fmla="*/ 498905 h 4111174"/>
              <a:gd name="connsiteX5" fmla="*/ 609241 w 4701225"/>
              <a:gd name="connsiteY5" fmla="*/ 1448745 h 4111174"/>
              <a:gd name="connsiteX6" fmla="*/ 556472 w 4701225"/>
              <a:gd name="connsiteY6" fmla="*/ 1448745 h 4111174"/>
              <a:gd name="connsiteX7" fmla="*/ 0 w 4701225"/>
              <a:gd name="connsiteY7" fmla="*/ 2005217 h 4111174"/>
              <a:gd name="connsiteX8" fmla="*/ 556472 w 4701225"/>
              <a:gd name="connsiteY8" fmla="*/ 2561688 h 4111174"/>
              <a:gd name="connsiteX9" fmla="*/ 609241 w 4701225"/>
              <a:gd name="connsiteY9" fmla="*/ 2561688 h 4111174"/>
              <a:gd name="connsiteX10" fmla="*/ 609241 w 4701225"/>
              <a:gd name="connsiteY10" fmla="*/ 4111174 h 4111174"/>
              <a:gd name="connsiteX11" fmla="*/ 4701226 w 4701225"/>
              <a:gd name="connsiteY11" fmla="*/ 4797 h 4111174"/>
              <a:gd name="connsiteX12" fmla="*/ 3377208 w 4701225"/>
              <a:gd name="connsiteY12" fmla="*/ 4797 h 4111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01225" h="4111174">
                <a:moveTo>
                  <a:pt x="3377208" y="0"/>
                </a:moveTo>
                <a:cubicBezTo>
                  <a:pt x="3348424" y="340599"/>
                  <a:pt x="3065392" y="609240"/>
                  <a:pt x="2719996" y="609240"/>
                </a:cubicBezTo>
                <a:cubicBezTo>
                  <a:pt x="2374599" y="609240"/>
                  <a:pt x="2091566" y="340599"/>
                  <a:pt x="2062783" y="0"/>
                </a:cubicBezTo>
                <a:lnTo>
                  <a:pt x="1093755" y="0"/>
                </a:lnTo>
                <a:cubicBezTo>
                  <a:pt x="1079363" y="263844"/>
                  <a:pt x="873085" y="479717"/>
                  <a:pt x="609241" y="498905"/>
                </a:cubicBezTo>
                <a:lnTo>
                  <a:pt x="609241" y="1448745"/>
                </a:lnTo>
                <a:lnTo>
                  <a:pt x="556472" y="1448745"/>
                </a:lnTo>
                <a:cubicBezTo>
                  <a:pt x="249453" y="1448745"/>
                  <a:pt x="0" y="1698198"/>
                  <a:pt x="0" y="2005217"/>
                </a:cubicBezTo>
                <a:cubicBezTo>
                  <a:pt x="0" y="2312236"/>
                  <a:pt x="249453" y="2561688"/>
                  <a:pt x="556472" y="2561688"/>
                </a:cubicBezTo>
                <a:lnTo>
                  <a:pt x="609241" y="2561688"/>
                </a:lnTo>
                <a:lnTo>
                  <a:pt x="609241" y="4111174"/>
                </a:lnTo>
                <a:cubicBezTo>
                  <a:pt x="2859113" y="4087189"/>
                  <a:pt x="4686835" y="2254670"/>
                  <a:pt x="4701226" y="4797"/>
                </a:cubicBezTo>
                <a:lnTo>
                  <a:pt x="3377208" y="4797"/>
                </a:lnTo>
                <a:close/>
              </a:path>
            </a:pathLst>
          </a:custGeom>
          <a:solidFill>
            <a:srgbClr val="63357A"/>
          </a:solidFill>
          <a:ln w="47959" cap="flat">
            <a:noFill/>
            <a:prstDash val="solid"/>
            <a:miter/>
          </a:ln>
        </p:spPr>
        <p:txBody>
          <a:bodyPr rtlCol="0" anchor="ctr"/>
          <a:lstStyle/>
          <a:p>
            <a:endParaRPr lang="en-US"/>
          </a:p>
        </p:txBody>
      </p:sp>
      <p:grpSp>
        <p:nvGrpSpPr>
          <p:cNvPr id="32" name="Graphic 3">
            <a:extLst>
              <a:ext uri="{FF2B5EF4-FFF2-40B4-BE49-F238E27FC236}">
                <a16:creationId xmlns:a16="http://schemas.microsoft.com/office/drawing/2014/main" id="{2E50C610-8C21-F9A9-B2A6-D5665FE7C835}"/>
              </a:ext>
            </a:extLst>
          </p:cNvPr>
          <p:cNvGrpSpPr/>
          <p:nvPr/>
        </p:nvGrpSpPr>
        <p:grpSpPr>
          <a:xfrm>
            <a:off x="6093762" y="2804087"/>
            <a:ext cx="640234" cy="831032"/>
            <a:chOff x="9300350" y="3802202"/>
            <a:chExt cx="1448745" cy="1880490"/>
          </a:xfrm>
          <a:solidFill>
            <a:srgbClr val="FFFFFF"/>
          </a:solidFill>
        </p:grpSpPr>
        <p:sp>
          <p:nvSpPr>
            <p:cNvPr id="63" name="Freeform: Shape 39">
              <a:extLst>
                <a:ext uri="{FF2B5EF4-FFF2-40B4-BE49-F238E27FC236}">
                  <a16:creationId xmlns:a16="http://schemas.microsoft.com/office/drawing/2014/main" id="{F2756240-2327-571E-9821-F9E34B5C15AF}"/>
                </a:ext>
              </a:extLst>
            </p:cNvPr>
            <p:cNvSpPr/>
            <p:nvPr/>
          </p:nvSpPr>
          <p:spPr>
            <a:xfrm>
              <a:off x="9300350" y="3802202"/>
              <a:ext cx="1448745" cy="1880490"/>
            </a:xfrm>
            <a:custGeom>
              <a:avLst/>
              <a:gdLst>
                <a:gd name="connsiteX0" fmla="*/ 1228076 w 1448745"/>
                <a:gd name="connsiteY0" fmla="*/ 0 h 1880490"/>
                <a:gd name="connsiteX1" fmla="*/ 220670 w 1448745"/>
                <a:gd name="connsiteY1" fmla="*/ 0 h 1880490"/>
                <a:gd name="connsiteX2" fmla="*/ 0 w 1448745"/>
                <a:gd name="connsiteY2" fmla="*/ 220670 h 1880490"/>
                <a:gd name="connsiteX3" fmla="*/ 0 w 1448745"/>
                <a:gd name="connsiteY3" fmla="*/ 1659821 h 1880490"/>
                <a:gd name="connsiteX4" fmla="*/ 220670 w 1448745"/>
                <a:gd name="connsiteY4" fmla="*/ 1880490 h 1880490"/>
                <a:gd name="connsiteX5" fmla="*/ 1228076 w 1448745"/>
                <a:gd name="connsiteY5" fmla="*/ 1880490 h 1880490"/>
                <a:gd name="connsiteX6" fmla="*/ 1448745 w 1448745"/>
                <a:gd name="connsiteY6" fmla="*/ 1659821 h 1880490"/>
                <a:gd name="connsiteX7" fmla="*/ 1448745 w 1448745"/>
                <a:gd name="connsiteY7" fmla="*/ 220670 h 1880490"/>
                <a:gd name="connsiteX8" fmla="*/ 1228076 w 1448745"/>
                <a:gd name="connsiteY8" fmla="*/ 0 h 1880490"/>
                <a:gd name="connsiteX9" fmla="*/ 1367193 w 1448745"/>
                <a:gd name="connsiteY9" fmla="*/ 1659821 h 1880490"/>
                <a:gd name="connsiteX10" fmla="*/ 1228076 w 1448745"/>
                <a:gd name="connsiteY10" fmla="*/ 1798939 h 1880490"/>
                <a:gd name="connsiteX11" fmla="*/ 220670 w 1448745"/>
                <a:gd name="connsiteY11" fmla="*/ 1798939 h 1880490"/>
                <a:gd name="connsiteX12" fmla="*/ 81552 w 1448745"/>
                <a:gd name="connsiteY12" fmla="*/ 1659821 h 1880490"/>
                <a:gd name="connsiteX13" fmla="*/ 81552 w 1448745"/>
                <a:gd name="connsiteY13" fmla="*/ 220670 h 1880490"/>
                <a:gd name="connsiteX14" fmla="*/ 220670 w 1448745"/>
                <a:gd name="connsiteY14" fmla="*/ 81552 h 1880490"/>
                <a:gd name="connsiteX15" fmla="*/ 1228076 w 1448745"/>
                <a:gd name="connsiteY15" fmla="*/ 81552 h 1880490"/>
                <a:gd name="connsiteX16" fmla="*/ 1367193 w 1448745"/>
                <a:gd name="connsiteY16" fmla="*/ 220670 h 1880490"/>
                <a:gd name="connsiteX17" fmla="*/ 1367193 w 1448745"/>
                <a:gd name="connsiteY17" fmla="*/ 1659821 h 188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48745" h="1880490">
                  <a:moveTo>
                    <a:pt x="1228076" y="0"/>
                  </a:moveTo>
                  <a:lnTo>
                    <a:pt x="220670" y="0"/>
                  </a:lnTo>
                  <a:cubicBezTo>
                    <a:pt x="95943" y="0"/>
                    <a:pt x="0" y="100740"/>
                    <a:pt x="0" y="220670"/>
                  </a:cubicBezTo>
                  <a:lnTo>
                    <a:pt x="0" y="1659821"/>
                  </a:lnTo>
                  <a:cubicBezTo>
                    <a:pt x="0" y="1784547"/>
                    <a:pt x="100741" y="1880490"/>
                    <a:pt x="220670" y="1880490"/>
                  </a:cubicBezTo>
                  <a:lnTo>
                    <a:pt x="1228076" y="1880490"/>
                  </a:lnTo>
                  <a:cubicBezTo>
                    <a:pt x="1352802" y="1880490"/>
                    <a:pt x="1448745" y="1779750"/>
                    <a:pt x="1448745" y="1659821"/>
                  </a:cubicBezTo>
                  <a:lnTo>
                    <a:pt x="1448745" y="220670"/>
                  </a:lnTo>
                  <a:cubicBezTo>
                    <a:pt x="1448745" y="100740"/>
                    <a:pt x="1348005" y="0"/>
                    <a:pt x="1228076" y="0"/>
                  </a:cubicBezTo>
                  <a:close/>
                  <a:moveTo>
                    <a:pt x="1367193" y="1659821"/>
                  </a:moveTo>
                  <a:cubicBezTo>
                    <a:pt x="1367193" y="1736575"/>
                    <a:pt x="1304830" y="1798939"/>
                    <a:pt x="1228076" y="1798939"/>
                  </a:cubicBezTo>
                  <a:lnTo>
                    <a:pt x="220670" y="1798939"/>
                  </a:lnTo>
                  <a:cubicBezTo>
                    <a:pt x="143915" y="1798939"/>
                    <a:pt x="81552" y="1736575"/>
                    <a:pt x="81552" y="1659821"/>
                  </a:cubicBezTo>
                  <a:lnTo>
                    <a:pt x="81552" y="220670"/>
                  </a:lnTo>
                  <a:cubicBezTo>
                    <a:pt x="81552" y="143915"/>
                    <a:pt x="143915" y="81552"/>
                    <a:pt x="220670" y="81552"/>
                  </a:cubicBezTo>
                  <a:lnTo>
                    <a:pt x="1228076" y="81552"/>
                  </a:lnTo>
                  <a:cubicBezTo>
                    <a:pt x="1304830" y="81552"/>
                    <a:pt x="1367193" y="143915"/>
                    <a:pt x="1367193" y="220670"/>
                  </a:cubicBezTo>
                  <a:lnTo>
                    <a:pt x="1367193" y="1659821"/>
                  </a:lnTo>
                  <a:close/>
                </a:path>
              </a:pathLst>
            </a:custGeom>
            <a:solidFill>
              <a:srgbClr val="FFFFFF"/>
            </a:solidFill>
            <a:ln w="47959" cap="flat">
              <a:noFill/>
              <a:prstDash val="solid"/>
              <a:miter/>
            </a:ln>
          </p:spPr>
          <p:txBody>
            <a:bodyPr rtlCol="0" anchor="ctr"/>
            <a:lstStyle/>
            <a:p>
              <a:endParaRPr lang="en-US"/>
            </a:p>
          </p:txBody>
        </p:sp>
        <p:grpSp>
          <p:nvGrpSpPr>
            <p:cNvPr id="128" name="Graphic 3">
              <a:extLst>
                <a:ext uri="{FF2B5EF4-FFF2-40B4-BE49-F238E27FC236}">
                  <a16:creationId xmlns:a16="http://schemas.microsoft.com/office/drawing/2014/main" id="{FBD1E048-8536-71D6-ED6F-54FE4461739E}"/>
                </a:ext>
              </a:extLst>
            </p:cNvPr>
            <p:cNvGrpSpPr/>
            <p:nvPr/>
          </p:nvGrpSpPr>
          <p:grpSpPr>
            <a:xfrm>
              <a:off x="9511425" y="4209961"/>
              <a:ext cx="1021797" cy="148712"/>
              <a:chOff x="9511425" y="4209961"/>
              <a:chExt cx="1021797" cy="148712"/>
            </a:xfrm>
            <a:solidFill>
              <a:srgbClr val="FFFFFF"/>
            </a:solidFill>
          </p:grpSpPr>
          <p:sp>
            <p:nvSpPr>
              <p:cNvPr id="138" name="Freeform: Shape 41">
                <a:extLst>
                  <a:ext uri="{FF2B5EF4-FFF2-40B4-BE49-F238E27FC236}">
                    <a16:creationId xmlns:a16="http://schemas.microsoft.com/office/drawing/2014/main" id="{69A5BD9D-8785-8A1A-A145-EF2CAC6B19D2}"/>
                  </a:ext>
                </a:extLst>
              </p:cNvPr>
              <p:cNvSpPr/>
              <p:nvPr/>
            </p:nvSpPr>
            <p:spPr>
              <a:xfrm>
                <a:off x="9511425" y="4209961"/>
                <a:ext cx="167900" cy="148712"/>
              </a:xfrm>
              <a:custGeom>
                <a:avLst/>
                <a:gdLst>
                  <a:gd name="connsiteX0" fmla="*/ 167901 w 167900"/>
                  <a:gd name="connsiteY0" fmla="*/ 0 h 148712"/>
                  <a:gd name="connsiteX1" fmla="*/ 71958 w 167900"/>
                  <a:gd name="connsiteY1" fmla="*/ 0 h 148712"/>
                  <a:gd name="connsiteX2" fmla="*/ 0 w 167900"/>
                  <a:gd name="connsiteY2" fmla="*/ 71958 h 148712"/>
                  <a:gd name="connsiteX3" fmla="*/ 71958 w 167900"/>
                  <a:gd name="connsiteY3" fmla="*/ 148712 h 148712"/>
                  <a:gd name="connsiteX4" fmla="*/ 167901 w 167900"/>
                  <a:gd name="connsiteY4" fmla="*/ 148712 h 148712"/>
                  <a:gd name="connsiteX5" fmla="*/ 167901 w 167900"/>
                  <a:gd name="connsiteY5" fmla="*/ 0 h 148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900" h="148712">
                    <a:moveTo>
                      <a:pt x="167901" y="0"/>
                    </a:moveTo>
                    <a:lnTo>
                      <a:pt x="71958" y="0"/>
                    </a:lnTo>
                    <a:cubicBezTo>
                      <a:pt x="28783" y="0"/>
                      <a:pt x="0" y="33580"/>
                      <a:pt x="0" y="71958"/>
                    </a:cubicBezTo>
                    <a:cubicBezTo>
                      <a:pt x="0" y="115132"/>
                      <a:pt x="33581" y="148712"/>
                      <a:pt x="71958" y="148712"/>
                    </a:cubicBezTo>
                    <a:lnTo>
                      <a:pt x="167901" y="148712"/>
                    </a:lnTo>
                    <a:lnTo>
                      <a:pt x="167901" y="0"/>
                    </a:lnTo>
                    <a:close/>
                  </a:path>
                </a:pathLst>
              </a:custGeom>
              <a:solidFill>
                <a:srgbClr val="FFFFFF"/>
              </a:solidFill>
              <a:ln w="47959" cap="flat">
                <a:noFill/>
                <a:prstDash val="solid"/>
                <a:miter/>
              </a:ln>
            </p:spPr>
            <p:txBody>
              <a:bodyPr rtlCol="0" anchor="ctr"/>
              <a:lstStyle/>
              <a:p>
                <a:endParaRPr lang="en-US"/>
              </a:p>
            </p:txBody>
          </p:sp>
          <p:sp>
            <p:nvSpPr>
              <p:cNvPr id="139" name="Freeform: Shape 42">
                <a:extLst>
                  <a:ext uri="{FF2B5EF4-FFF2-40B4-BE49-F238E27FC236}">
                    <a16:creationId xmlns:a16="http://schemas.microsoft.com/office/drawing/2014/main" id="{104690C5-4903-F137-4FD3-5CFDA0D674F4}"/>
                  </a:ext>
                </a:extLst>
              </p:cNvPr>
              <p:cNvSpPr/>
              <p:nvPr/>
            </p:nvSpPr>
            <p:spPr>
              <a:xfrm>
                <a:off x="9794459" y="4209961"/>
                <a:ext cx="738763" cy="148712"/>
              </a:xfrm>
              <a:custGeom>
                <a:avLst/>
                <a:gdLst>
                  <a:gd name="connsiteX0" fmla="*/ 666806 w 738763"/>
                  <a:gd name="connsiteY0" fmla="*/ 0 h 148712"/>
                  <a:gd name="connsiteX1" fmla="*/ 0 w 738763"/>
                  <a:gd name="connsiteY1" fmla="*/ 0 h 148712"/>
                  <a:gd name="connsiteX2" fmla="*/ 0 w 738763"/>
                  <a:gd name="connsiteY2" fmla="*/ 148712 h 148712"/>
                  <a:gd name="connsiteX3" fmla="*/ 666806 w 738763"/>
                  <a:gd name="connsiteY3" fmla="*/ 148712 h 148712"/>
                  <a:gd name="connsiteX4" fmla="*/ 738764 w 738763"/>
                  <a:gd name="connsiteY4" fmla="*/ 71958 h 148712"/>
                  <a:gd name="connsiteX5" fmla="*/ 666806 w 738763"/>
                  <a:gd name="connsiteY5" fmla="*/ 0 h 148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8763" h="148712">
                    <a:moveTo>
                      <a:pt x="666806" y="0"/>
                    </a:moveTo>
                    <a:lnTo>
                      <a:pt x="0" y="0"/>
                    </a:lnTo>
                    <a:lnTo>
                      <a:pt x="0" y="148712"/>
                    </a:lnTo>
                    <a:lnTo>
                      <a:pt x="666806" y="148712"/>
                    </a:lnTo>
                    <a:cubicBezTo>
                      <a:pt x="709981" y="148712"/>
                      <a:pt x="738764" y="115132"/>
                      <a:pt x="738764" y="71958"/>
                    </a:cubicBezTo>
                    <a:cubicBezTo>
                      <a:pt x="738764" y="33580"/>
                      <a:pt x="705184" y="0"/>
                      <a:pt x="666806" y="0"/>
                    </a:cubicBezTo>
                    <a:close/>
                  </a:path>
                </a:pathLst>
              </a:custGeom>
              <a:solidFill>
                <a:srgbClr val="FFFFFF"/>
              </a:solidFill>
              <a:ln w="47959" cap="flat">
                <a:noFill/>
                <a:prstDash val="solid"/>
                <a:miter/>
              </a:ln>
            </p:spPr>
            <p:txBody>
              <a:bodyPr rtlCol="0" anchor="ctr"/>
              <a:lstStyle/>
              <a:p>
                <a:endParaRPr lang="en-US"/>
              </a:p>
            </p:txBody>
          </p:sp>
        </p:grpSp>
        <p:grpSp>
          <p:nvGrpSpPr>
            <p:cNvPr id="129" name="Graphic 3">
              <a:extLst>
                <a:ext uri="{FF2B5EF4-FFF2-40B4-BE49-F238E27FC236}">
                  <a16:creationId xmlns:a16="http://schemas.microsoft.com/office/drawing/2014/main" id="{7F4FC10B-99F0-7527-DF49-78CF8348D335}"/>
                </a:ext>
              </a:extLst>
            </p:cNvPr>
            <p:cNvGrpSpPr/>
            <p:nvPr/>
          </p:nvGrpSpPr>
          <p:grpSpPr>
            <a:xfrm>
              <a:off x="9511425" y="4526575"/>
              <a:ext cx="1021797" cy="148712"/>
              <a:chOff x="9511425" y="4526575"/>
              <a:chExt cx="1021797" cy="148712"/>
            </a:xfrm>
            <a:solidFill>
              <a:srgbClr val="FFFFFF"/>
            </a:solidFill>
          </p:grpSpPr>
          <p:sp>
            <p:nvSpPr>
              <p:cNvPr id="136" name="Freeform: Shape 44">
                <a:extLst>
                  <a:ext uri="{FF2B5EF4-FFF2-40B4-BE49-F238E27FC236}">
                    <a16:creationId xmlns:a16="http://schemas.microsoft.com/office/drawing/2014/main" id="{B1E966E0-E5C0-45DB-A97C-E75FC9C99C6D}"/>
                  </a:ext>
                </a:extLst>
              </p:cNvPr>
              <p:cNvSpPr/>
              <p:nvPr/>
            </p:nvSpPr>
            <p:spPr>
              <a:xfrm>
                <a:off x="9511425" y="4526575"/>
                <a:ext cx="167900" cy="143915"/>
              </a:xfrm>
              <a:custGeom>
                <a:avLst/>
                <a:gdLst>
                  <a:gd name="connsiteX0" fmla="*/ 167901 w 167900"/>
                  <a:gd name="connsiteY0" fmla="*/ 0 h 143915"/>
                  <a:gd name="connsiteX1" fmla="*/ 71958 w 167900"/>
                  <a:gd name="connsiteY1" fmla="*/ 0 h 143915"/>
                  <a:gd name="connsiteX2" fmla="*/ 0 w 167900"/>
                  <a:gd name="connsiteY2" fmla="*/ 71958 h 143915"/>
                  <a:gd name="connsiteX3" fmla="*/ 71958 w 167900"/>
                  <a:gd name="connsiteY3" fmla="*/ 143915 h 143915"/>
                  <a:gd name="connsiteX4" fmla="*/ 167901 w 167900"/>
                  <a:gd name="connsiteY4" fmla="*/ 143915 h 143915"/>
                  <a:gd name="connsiteX5" fmla="*/ 167901 w 167900"/>
                  <a:gd name="connsiteY5" fmla="*/ 0 h 143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900" h="143915">
                    <a:moveTo>
                      <a:pt x="167901" y="0"/>
                    </a:moveTo>
                    <a:lnTo>
                      <a:pt x="71958" y="0"/>
                    </a:lnTo>
                    <a:cubicBezTo>
                      <a:pt x="28783" y="0"/>
                      <a:pt x="0" y="33580"/>
                      <a:pt x="0" y="71958"/>
                    </a:cubicBezTo>
                    <a:cubicBezTo>
                      <a:pt x="0" y="115132"/>
                      <a:pt x="33581" y="143915"/>
                      <a:pt x="71958" y="143915"/>
                    </a:cubicBezTo>
                    <a:lnTo>
                      <a:pt x="167901" y="143915"/>
                    </a:lnTo>
                    <a:lnTo>
                      <a:pt x="167901" y="0"/>
                    </a:lnTo>
                    <a:close/>
                  </a:path>
                </a:pathLst>
              </a:custGeom>
              <a:solidFill>
                <a:srgbClr val="FFFFFF"/>
              </a:solidFill>
              <a:ln w="47959" cap="flat">
                <a:noFill/>
                <a:prstDash val="solid"/>
                <a:miter/>
              </a:ln>
            </p:spPr>
            <p:txBody>
              <a:bodyPr rtlCol="0" anchor="ctr"/>
              <a:lstStyle/>
              <a:p>
                <a:endParaRPr lang="en-US"/>
              </a:p>
            </p:txBody>
          </p:sp>
          <p:sp>
            <p:nvSpPr>
              <p:cNvPr id="137" name="Freeform: Shape 45">
                <a:extLst>
                  <a:ext uri="{FF2B5EF4-FFF2-40B4-BE49-F238E27FC236}">
                    <a16:creationId xmlns:a16="http://schemas.microsoft.com/office/drawing/2014/main" id="{8B504C24-B6A1-697A-08E0-B110F7DA1B69}"/>
                  </a:ext>
                </a:extLst>
              </p:cNvPr>
              <p:cNvSpPr/>
              <p:nvPr/>
            </p:nvSpPr>
            <p:spPr>
              <a:xfrm>
                <a:off x="9794459" y="4526575"/>
                <a:ext cx="738763" cy="148712"/>
              </a:xfrm>
              <a:custGeom>
                <a:avLst/>
                <a:gdLst>
                  <a:gd name="connsiteX0" fmla="*/ 666806 w 738763"/>
                  <a:gd name="connsiteY0" fmla="*/ 0 h 148712"/>
                  <a:gd name="connsiteX1" fmla="*/ 0 w 738763"/>
                  <a:gd name="connsiteY1" fmla="*/ 0 h 148712"/>
                  <a:gd name="connsiteX2" fmla="*/ 0 w 738763"/>
                  <a:gd name="connsiteY2" fmla="*/ 148712 h 148712"/>
                  <a:gd name="connsiteX3" fmla="*/ 666806 w 738763"/>
                  <a:gd name="connsiteY3" fmla="*/ 148712 h 148712"/>
                  <a:gd name="connsiteX4" fmla="*/ 738764 w 738763"/>
                  <a:gd name="connsiteY4" fmla="*/ 76755 h 148712"/>
                  <a:gd name="connsiteX5" fmla="*/ 666806 w 738763"/>
                  <a:gd name="connsiteY5" fmla="*/ 0 h 148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8763" h="148712">
                    <a:moveTo>
                      <a:pt x="666806" y="0"/>
                    </a:moveTo>
                    <a:lnTo>
                      <a:pt x="0" y="0"/>
                    </a:lnTo>
                    <a:lnTo>
                      <a:pt x="0" y="148712"/>
                    </a:lnTo>
                    <a:lnTo>
                      <a:pt x="666806" y="148712"/>
                    </a:lnTo>
                    <a:cubicBezTo>
                      <a:pt x="709981" y="148712"/>
                      <a:pt x="738764" y="115132"/>
                      <a:pt x="738764" y="76755"/>
                    </a:cubicBezTo>
                    <a:cubicBezTo>
                      <a:pt x="738764" y="33580"/>
                      <a:pt x="705184" y="0"/>
                      <a:pt x="666806" y="0"/>
                    </a:cubicBezTo>
                    <a:close/>
                  </a:path>
                </a:pathLst>
              </a:custGeom>
              <a:solidFill>
                <a:srgbClr val="FFFFFF"/>
              </a:solidFill>
              <a:ln w="47959" cap="flat">
                <a:noFill/>
                <a:prstDash val="solid"/>
                <a:miter/>
              </a:ln>
            </p:spPr>
            <p:txBody>
              <a:bodyPr rtlCol="0" anchor="ctr"/>
              <a:lstStyle/>
              <a:p>
                <a:endParaRPr lang="en-US"/>
              </a:p>
            </p:txBody>
          </p:sp>
        </p:grpSp>
        <p:grpSp>
          <p:nvGrpSpPr>
            <p:cNvPr id="130" name="Graphic 3">
              <a:extLst>
                <a:ext uri="{FF2B5EF4-FFF2-40B4-BE49-F238E27FC236}">
                  <a16:creationId xmlns:a16="http://schemas.microsoft.com/office/drawing/2014/main" id="{D37C7D2C-E242-97D5-F870-5C71E8850D7E}"/>
                </a:ext>
              </a:extLst>
            </p:cNvPr>
            <p:cNvGrpSpPr/>
            <p:nvPr/>
          </p:nvGrpSpPr>
          <p:grpSpPr>
            <a:xfrm>
              <a:off x="9511425" y="4843188"/>
              <a:ext cx="1021797" cy="148712"/>
              <a:chOff x="9511425" y="4843188"/>
              <a:chExt cx="1021797" cy="148712"/>
            </a:xfrm>
            <a:solidFill>
              <a:srgbClr val="FFFFFF"/>
            </a:solidFill>
          </p:grpSpPr>
          <p:sp>
            <p:nvSpPr>
              <p:cNvPr id="134" name="Freeform: Shape 47">
                <a:extLst>
                  <a:ext uri="{FF2B5EF4-FFF2-40B4-BE49-F238E27FC236}">
                    <a16:creationId xmlns:a16="http://schemas.microsoft.com/office/drawing/2014/main" id="{21F4A97E-A2DB-CB23-381B-6222D233DD8D}"/>
                  </a:ext>
                </a:extLst>
              </p:cNvPr>
              <p:cNvSpPr/>
              <p:nvPr/>
            </p:nvSpPr>
            <p:spPr>
              <a:xfrm>
                <a:off x="9511425" y="4843188"/>
                <a:ext cx="167900" cy="143915"/>
              </a:xfrm>
              <a:custGeom>
                <a:avLst/>
                <a:gdLst>
                  <a:gd name="connsiteX0" fmla="*/ 167901 w 167900"/>
                  <a:gd name="connsiteY0" fmla="*/ 0 h 143915"/>
                  <a:gd name="connsiteX1" fmla="*/ 71958 w 167900"/>
                  <a:gd name="connsiteY1" fmla="*/ 0 h 143915"/>
                  <a:gd name="connsiteX2" fmla="*/ 0 w 167900"/>
                  <a:gd name="connsiteY2" fmla="*/ 71958 h 143915"/>
                  <a:gd name="connsiteX3" fmla="*/ 71958 w 167900"/>
                  <a:gd name="connsiteY3" fmla="*/ 143915 h 143915"/>
                  <a:gd name="connsiteX4" fmla="*/ 167901 w 167900"/>
                  <a:gd name="connsiteY4" fmla="*/ 143915 h 143915"/>
                  <a:gd name="connsiteX5" fmla="*/ 167901 w 167900"/>
                  <a:gd name="connsiteY5" fmla="*/ 0 h 143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900" h="143915">
                    <a:moveTo>
                      <a:pt x="167901" y="0"/>
                    </a:moveTo>
                    <a:lnTo>
                      <a:pt x="71958" y="0"/>
                    </a:lnTo>
                    <a:cubicBezTo>
                      <a:pt x="28783" y="0"/>
                      <a:pt x="0" y="33580"/>
                      <a:pt x="0" y="71958"/>
                    </a:cubicBezTo>
                    <a:cubicBezTo>
                      <a:pt x="0" y="115132"/>
                      <a:pt x="33581" y="143915"/>
                      <a:pt x="71958" y="143915"/>
                    </a:cubicBezTo>
                    <a:lnTo>
                      <a:pt x="167901" y="143915"/>
                    </a:lnTo>
                    <a:lnTo>
                      <a:pt x="167901" y="0"/>
                    </a:lnTo>
                    <a:close/>
                  </a:path>
                </a:pathLst>
              </a:custGeom>
              <a:solidFill>
                <a:srgbClr val="FFFFFF"/>
              </a:solidFill>
              <a:ln w="47959" cap="flat">
                <a:noFill/>
                <a:prstDash val="solid"/>
                <a:miter/>
              </a:ln>
            </p:spPr>
            <p:txBody>
              <a:bodyPr rtlCol="0" anchor="ctr"/>
              <a:lstStyle/>
              <a:p>
                <a:endParaRPr lang="en-US"/>
              </a:p>
            </p:txBody>
          </p:sp>
          <p:sp>
            <p:nvSpPr>
              <p:cNvPr id="135" name="Freeform: Shape 48">
                <a:extLst>
                  <a:ext uri="{FF2B5EF4-FFF2-40B4-BE49-F238E27FC236}">
                    <a16:creationId xmlns:a16="http://schemas.microsoft.com/office/drawing/2014/main" id="{FDBE76AB-59F6-53F3-6119-4A5703390376}"/>
                  </a:ext>
                </a:extLst>
              </p:cNvPr>
              <p:cNvSpPr/>
              <p:nvPr/>
            </p:nvSpPr>
            <p:spPr>
              <a:xfrm>
                <a:off x="9794459" y="4843188"/>
                <a:ext cx="738763" cy="148712"/>
              </a:xfrm>
              <a:custGeom>
                <a:avLst/>
                <a:gdLst>
                  <a:gd name="connsiteX0" fmla="*/ 666806 w 738763"/>
                  <a:gd name="connsiteY0" fmla="*/ 0 h 148712"/>
                  <a:gd name="connsiteX1" fmla="*/ 0 w 738763"/>
                  <a:gd name="connsiteY1" fmla="*/ 0 h 148712"/>
                  <a:gd name="connsiteX2" fmla="*/ 0 w 738763"/>
                  <a:gd name="connsiteY2" fmla="*/ 148712 h 148712"/>
                  <a:gd name="connsiteX3" fmla="*/ 666806 w 738763"/>
                  <a:gd name="connsiteY3" fmla="*/ 148712 h 148712"/>
                  <a:gd name="connsiteX4" fmla="*/ 738764 w 738763"/>
                  <a:gd name="connsiteY4" fmla="*/ 76755 h 148712"/>
                  <a:gd name="connsiteX5" fmla="*/ 666806 w 738763"/>
                  <a:gd name="connsiteY5" fmla="*/ 0 h 148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8763" h="148712">
                    <a:moveTo>
                      <a:pt x="666806" y="0"/>
                    </a:moveTo>
                    <a:lnTo>
                      <a:pt x="0" y="0"/>
                    </a:lnTo>
                    <a:lnTo>
                      <a:pt x="0" y="148712"/>
                    </a:lnTo>
                    <a:lnTo>
                      <a:pt x="666806" y="148712"/>
                    </a:lnTo>
                    <a:cubicBezTo>
                      <a:pt x="709981" y="148712"/>
                      <a:pt x="738764" y="115132"/>
                      <a:pt x="738764" y="76755"/>
                    </a:cubicBezTo>
                    <a:cubicBezTo>
                      <a:pt x="738764" y="33580"/>
                      <a:pt x="705184" y="0"/>
                      <a:pt x="666806" y="0"/>
                    </a:cubicBezTo>
                    <a:close/>
                  </a:path>
                </a:pathLst>
              </a:custGeom>
              <a:solidFill>
                <a:srgbClr val="FFFFFF"/>
              </a:solidFill>
              <a:ln w="47959" cap="flat">
                <a:noFill/>
                <a:prstDash val="solid"/>
                <a:miter/>
              </a:ln>
            </p:spPr>
            <p:txBody>
              <a:bodyPr rtlCol="0" anchor="ctr"/>
              <a:lstStyle/>
              <a:p>
                <a:endParaRPr lang="en-US"/>
              </a:p>
            </p:txBody>
          </p:sp>
        </p:grpSp>
        <p:grpSp>
          <p:nvGrpSpPr>
            <p:cNvPr id="131" name="Graphic 3">
              <a:extLst>
                <a:ext uri="{FF2B5EF4-FFF2-40B4-BE49-F238E27FC236}">
                  <a16:creationId xmlns:a16="http://schemas.microsoft.com/office/drawing/2014/main" id="{C3D5699E-DF95-039E-EFD4-3ADB84ABC6EC}"/>
                </a:ext>
              </a:extLst>
            </p:cNvPr>
            <p:cNvGrpSpPr/>
            <p:nvPr/>
          </p:nvGrpSpPr>
          <p:grpSpPr>
            <a:xfrm>
              <a:off x="9511425" y="5164598"/>
              <a:ext cx="1021797" cy="148712"/>
              <a:chOff x="9511425" y="5164598"/>
              <a:chExt cx="1021797" cy="148712"/>
            </a:xfrm>
            <a:solidFill>
              <a:srgbClr val="FFFFFF"/>
            </a:solidFill>
          </p:grpSpPr>
          <p:sp>
            <p:nvSpPr>
              <p:cNvPr id="132" name="Freeform: Shape 50">
                <a:extLst>
                  <a:ext uri="{FF2B5EF4-FFF2-40B4-BE49-F238E27FC236}">
                    <a16:creationId xmlns:a16="http://schemas.microsoft.com/office/drawing/2014/main" id="{8142A03F-E772-C567-3E25-7F1A65212641}"/>
                  </a:ext>
                </a:extLst>
              </p:cNvPr>
              <p:cNvSpPr/>
              <p:nvPr/>
            </p:nvSpPr>
            <p:spPr>
              <a:xfrm>
                <a:off x="9511425" y="5164598"/>
                <a:ext cx="167900" cy="143915"/>
              </a:xfrm>
              <a:custGeom>
                <a:avLst/>
                <a:gdLst>
                  <a:gd name="connsiteX0" fmla="*/ 167901 w 167900"/>
                  <a:gd name="connsiteY0" fmla="*/ 0 h 143915"/>
                  <a:gd name="connsiteX1" fmla="*/ 71958 w 167900"/>
                  <a:gd name="connsiteY1" fmla="*/ 0 h 143915"/>
                  <a:gd name="connsiteX2" fmla="*/ 0 w 167900"/>
                  <a:gd name="connsiteY2" fmla="*/ 71958 h 143915"/>
                  <a:gd name="connsiteX3" fmla="*/ 71958 w 167900"/>
                  <a:gd name="connsiteY3" fmla="*/ 143915 h 143915"/>
                  <a:gd name="connsiteX4" fmla="*/ 167901 w 167900"/>
                  <a:gd name="connsiteY4" fmla="*/ 143915 h 143915"/>
                  <a:gd name="connsiteX5" fmla="*/ 167901 w 167900"/>
                  <a:gd name="connsiteY5" fmla="*/ 0 h 143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900" h="143915">
                    <a:moveTo>
                      <a:pt x="167901" y="0"/>
                    </a:moveTo>
                    <a:lnTo>
                      <a:pt x="71958" y="0"/>
                    </a:lnTo>
                    <a:cubicBezTo>
                      <a:pt x="28783" y="0"/>
                      <a:pt x="0" y="33580"/>
                      <a:pt x="0" y="71958"/>
                    </a:cubicBezTo>
                    <a:cubicBezTo>
                      <a:pt x="0" y="115132"/>
                      <a:pt x="33581" y="143915"/>
                      <a:pt x="71958" y="143915"/>
                    </a:cubicBezTo>
                    <a:lnTo>
                      <a:pt x="167901" y="143915"/>
                    </a:lnTo>
                    <a:lnTo>
                      <a:pt x="167901" y="0"/>
                    </a:lnTo>
                    <a:close/>
                  </a:path>
                </a:pathLst>
              </a:custGeom>
              <a:solidFill>
                <a:srgbClr val="FFFFFF"/>
              </a:solidFill>
              <a:ln w="47959" cap="flat">
                <a:noFill/>
                <a:prstDash val="solid"/>
                <a:miter/>
              </a:ln>
            </p:spPr>
            <p:txBody>
              <a:bodyPr rtlCol="0" anchor="ctr"/>
              <a:lstStyle/>
              <a:p>
                <a:endParaRPr lang="en-US"/>
              </a:p>
            </p:txBody>
          </p:sp>
          <p:sp>
            <p:nvSpPr>
              <p:cNvPr id="133" name="Freeform: Shape 51">
                <a:extLst>
                  <a:ext uri="{FF2B5EF4-FFF2-40B4-BE49-F238E27FC236}">
                    <a16:creationId xmlns:a16="http://schemas.microsoft.com/office/drawing/2014/main" id="{2B0F568C-87A5-0724-20DF-61F64E3F58CE}"/>
                  </a:ext>
                </a:extLst>
              </p:cNvPr>
              <p:cNvSpPr/>
              <p:nvPr/>
            </p:nvSpPr>
            <p:spPr>
              <a:xfrm>
                <a:off x="9794459" y="5164598"/>
                <a:ext cx="738763" cy="148712"/>
              </a:xfrm>
              <a:custGeom>
                <a:avLst/>
                <a:gdLst>
                  <a:gd name="connsiteX0" fmla="*/ 666806 w 738763"/>
                  <a:gd name="connsiteY0" fmla="*/ 0 h 148712"/>
                  <a:gd name="connsiteX1" fmla="*/ 0 w 738763"/>
                  <a:gd name="connsiteY1" fmla="*/ 0 h 148712"/>
                  <a:gd name="connsiteX2" fmla="*/ 0 w 738763"/>
                  <a:gd name="connsiteY2" fmla="*/ 148713 h 148712"/>
                  <a:gd name="connsiteX3" fmla="*/ 666806 w 738763"/>
                  <a:gd name="connsiteY3" fmla="*/ 148713 h 148712"/>
                  <a:gd name="connsiteX4" fmla="*/ 738764 w 738763"/>
                  <a:gd name="connsiteY4" fmla="*/ 76755 h 148712"/>
                  <a:gd name="connsiteX5" fmla="*/ 666806 w 738763"/>
                  <a:gd name="connsiteY5" fmla="*/ 0 h 148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8763" h="148712">
                    <a:moveTo>
                      <a:pt x="666806" y="0"/>
                    </a:moveTo>
                    <a:lnTo>
                      <a:pt x="0" y="0"/>
                    </a:lnTo>
                    <a:lnTo>
                      <a:pt x="0" y="148713"/>
                    </a:lnTo>
                    <a:lnTo>
                      <a:pt x="666806" y="148713"/>
                    </a:lnTo>
                    <a:cubicBezTo>
                      <a:pt x="709981" y="148713"/>
                      <a:pt x="738764" y="115132"/>
                      <a:pt x="738764" y="76755"/>
                    </a:cubicBezTo>
                    <a:cubicBezTo>
                      <a:pt x="738764" y="33580"/>
                      <a:pt x="705184" y="0"/>
                      <a:pt x="666806" y="0"/>
                    </a:cubicBezTo>
                    <a:close/>
                  </a:path>
                </a:pathLst>
              </a:custGeom>
              <a:solidFill>
                <a:srgbClr val="FFFFFF"/>
              </a:solidFill>
              <a:ln w="47959" cap="flat">
                <a:noFill/>
                <a:prstDash val="solid"/>
                <a:miter/>
              </a:ln>
            </p:spPr>
            <p:txBody>
              <a:bodyPr rtlCol="0" anchor="ctr"/>
              <a:lstStyle/>
              <a:p>
                <a:endParaRPr lang="en-US"/>
              </a:p>
            </p:txBody>
          </p:sp>
        </p:grpSp>
      </p:grpSp>
      <p:grpSp>
        <p:nvGrpSpPr>
          <p:cNvPr id="33" name="Graphic 3">
            <a:extLst>
              <a:ext uri="{FF2B5EF4-FFF2-40B4-BE49-F238E27FC236}">
                <a16:creationId xmlns:a16="http://schemas.microsoft.com/office/drawing/2014/main" id="{01E25C4E-1846-BFCC-6841-50BE43BB2C18}"/>
              </a:ext>
            </a:extLst>
          </p:cNvPr>
          <p:cNvGrpSpPr/>
          <p:nvPr/>
        </p:nvGrpSpPr>
        <p:grpSpPr>
          <a:xfrm>
            <a:off x="4327820" y="2556050"/>
            <a:ext cx="968830" cy="1051510"/>
            <a:chOff x="5304308" y="3240933"/>
            <a:chExt cx="2192306" cy="2379396"/>
          </a:xfrm>
          <a:solidFill>
            <a:srgbClr val="FFFFFF"/>
          </a:solidFill>
        </p:grpSpPr>
        <p:sp>
          <p:nvSpPr>
            <p:cNvPr id="49" name="Freeform: Shape 53">
              <a:extLst>
                <a:ext uri="{FF2B5EF4-FFF2-40B4-BE49-F238E27FC236}">
                  <a16:creationId xmlns:a16="http://schemas.microsoft.com/office/drawing/2014/main" id="{E6E61E8C-5E9C-1AC3-1C9B-E1267CBDCE32}"/>
                </a:ext>
              </a:extLst>
            </p:cNvPr>
            <p:cNvSpPr/>
            <p:nvPr/>
          </p:nvSpPr>
          <p:spPr>
            <a:xfrm>
              <a:off x="5731256" y="3658287"/>
              <a:ext cx="1333669" cy="1333613"/>
            </a:xfrm>
            <a:custGeom>
              <a:avLst/>
              <a:gdLst>
                <a:gd name="connsiteX0" fmla="*/ 666807 w 1333669"/>
                <a:gd name="connsiteY0" fmla="*/ 0 h 1333613"/>
                <a:gd name="connsiteX1" fmla="*/ 0 w 1333669"/>
                <a:gd name="connsiteY1" fmla="*/ 666807 h 1333613"/>
                <a:gd name="connsiteX2" fmla="*/ 666807 w 1333669"/>
                <a:gd name="connsiteY2" fmla="*/ 1333613 h 1333613"/>
                <a:gd name="connsiteX3" fmla="*/ 1333613 w 1333669"/>
                <a:gd name="connsiteY3" fmla="*/ 666807 h 1333613"/>
                <a:gd name="connsiteX4" fmla="*/ 666807 w 1333669"/>
                <a:gd name="connsiteY4" fmla="*/ 0 h 1333613"/>
                <a:gd name="connsiteX5" fmla="*/ 666807 w 1333669"/>
                <a:gd name="connsiteY5" fmla="*/ 1252061 h 1333613"/>
                <a:gd name="connsiteX6" fmla="*/ 81552 w 1333669"/>
                <a:gd name="connsiteY6" fmla="*/ 666807 h 1333613"/>
                <a:gd name="connsiteX7" fmla="*/ 666807 w 1333669"/>
                <a:gd name="connsiteY7" fmla="*/ 81552 h 1333613"/>
                <a:gd name="connsiteX8" fmla="*/ 1252061 w 1333669"/>
                <a:gd name="connsiteY8" fmla="*/ 666807 h 1333613"/>
                <a:gd name="connsiteX9" fmla="*/ 666807 w 1333669"/>
                <a:gd name="connsiteY9" fmla="*/ 1252061 h 1333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3669" h="1333613">
                  <a:moveTo>
                    <a:pt x="666807" y="0"/>
                  </a:moveTo>
                  <a:cubicBezTo>
                    <a:pt x="297425" y="0"/>
                    <a:pt x="0" y="297425"/>
                    <a:pt x="0" y="666807"/>
                  </a:cubicBezTo>
                  <a:cubicBezTo>
                    <a:pt x="0" y="1036189"/>
                    <a:pt x="297425" y="1333613"/>
                    <a:pt x="666807" y="1333613"/>
                  </a:cubicBezTo>
                  <a:cubicBezTo>
                    <a:pt x="1036189" y="1333613"/>
                    <a:pt x="1333613" y="1036189"/>
                    <a:pt x="1333613" y="666807"/>
                  </a:cubicBezTo>
                  <a:cubicBezTo>
                    <a:pt x="1338410" y="297425"/>
                    <a:pt x="1036189" y="0"/>
                    <a:pt x="666807" y="0"/>
                  </a:cubicBezTo>
                  <a:close/>
                  <a:moveTo>
                    <a:pt x="666807" y="1252061"/>
                  </a:moveTo>
                  <a:cubicBezTo>
                    <a:pt x="345396" y="1252061"/>
                    <a:pt x="81552" y="988217"/>
                    <a:pt x="81552" y="666807"/>
                  </a:cubicBezTo>
                  <a:cubicBezTo>
                    <a:pt x="81552" y="345396"/>
                    <a:pt x="345396" y="81552"/>
                    <a:pt x="666807" y="81552"/>
                  </a:cubicBezTo>
                  <a:cubicBezTo>
                    <a:pt x="988217" y="81552"/>
                    <a:pt x="1252061" y="345396"/>
                    <a:pt x="1252061" y="666807"/>
                  </a:cubicBezTo>
                  <a:cubicBezTo>
                    <a:pt x="1256859" y="993014"/>
                    <a:pt x="993014" y="1252061"/>
                    <a:pt x="666807" y="1252061"/>
                  </a:cubicBezTo>
                  <a:close/>
                </a:path>
              </a:pathLst>
            </a:custGeom>
            <a:solidFill>
              <a:srgbClr val="FFFFFF"/>
            </a:solidFill>
            <a:ln w="47959" cap="flat">
              <a:noFill/>
              <a:prstDash val="solid"/>
              <a:miter/>
            </a:ln>
          </p:spPr>
          <p:txBody>
            <a:bodyPr rtlCol="0" anchor="ctr"/>
            <a:lstStyle/>
            <a:p>
              <a:endParaRPr lang="en-US"/>
            </a:p>
          </p:txBody>
        </p:sp>
        <p:sp>
          <p:nvSpPr>
            <p:cNvPr id="50" name="Freeform: Shape 54">
              <a:extLst>
                <a:ext uri="{FF2B5EF4-FFF2-40B4-BE49-F238E27FC236}">
                  <a16:creationId xmlns:a16="http://schemas.microsoft.com/office/drawing/2014/main" id="{E70EE32D-8D1B-9FBC-6639-11D9D56E50CB}"/>
                </a:ext>
              </a:extLst>
            </p:cNvPr>
            <p:cNvSpPr/>
            <p:nvPr/>
          </p:nvSpPr>
          <p:spPr>
            <a:xfrm>
              <a:off x="6239756" y="4689678"/>
              <a:ext cx="326207" cy="67160"/>
            </a:xfrm>
            <a:custGeom>
              <a:avLst/>
              <a:gdLst>
                <a:gd name="connsiteX0" fmla="*/ 326208 w 326207"/>
                <a:gd name="connsiteY0" fmla="*/ 33580 h 67160"/>
                <a:gd name="connsiteX1" fmla="*/ 292628 w 326207"/>
                <a:gd name="connsiteY1" fmla="*/ 67160 h 67160"/>
                <a:gd name="connsiteX2" fmla="*/ 33580 w 326207"/>
                <a:gd name="connsiteY2" fmla="*/ 67160 h 67160"/>
                <a:gd name="connsiteX3" fmla="*/ 0 w 326207"/>
                <a:gd name="connsiteY3" fmla="*/ 33580 h 67160"/>
                <a:gd name="connsiteX4" fmla="*/ 0 w 326207"/>
                <a:gd name="connsiteY4" fmla="*/ 33580 h 67160"/>
                <a:gd name="connsiteX5" fmla="*/ 33580 w 326207"/>
                <a:gd name="connsiteY5" fmla="*/ 0 h 67160"/>
                <a:gd name="connsiteX6" fmla="*/ 292628 w 326207"/>
                <a:gd name="connsiteY6" fmla="*/ 0 h 67160"/>
                <a:gd name="connsiteX7" fmla="*/ 326208 w 326207"/>
                <a:gd name="connsiteY7" fmla="*/ 33580 h 67160"/>
                <a:gd name="connsiteX8" fmla="*/ 326208 w 326207"/>
                <a:gd name="connsiteY8" fmla="*/ 33580 h 6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207" h="67160">
                  <a:moveTo>
                    <a:pt x="326208" y="33580"/>
                  </a:moveTo>
                  <a:cubicBezTo>
                    <a:pt x="326208" y="52769"/>
                    <a:pt x="311816" y="67160"/>
                    <a:pt x="292628" y="67160"/>
                  </a:cubicBezTo>
                  <a:lnTo>
                    <a:pt x="33580" y="67160"/>
                  </a:lnTo>
                  <a:cubicBezTo>
                    <a:pt x="14392" y="67160"/>
                    <a:pt x="0" y="52769"/>
                    <a:pt x="0" y="33580"/>
                  </a:cubicBezTo>
                  <a:lnTo>
                    <a:pt x="0" y="33580"/>
                  </a:lnTo>
                  <a:cubicBezTo>
                    <a:pt x="0" y="14391"/>
                    <a:pt x="14392" y="0"/>
                    <a:pt x="33580" y="0"/>
                  </a:cubicBezTo>
                  <a:lnTo>
                    <a:pt x="292628" y="0"/>
                  </a:lnTo>
                  <a:cubicBezTo>
                    <a:pt x="307019" y="0"/>
                    <a:pt x="326208" y="14391"/>
                    <a:pt x="326208" y="33580"/>
                  </a:cubicBezTo>
                  <a:lnTo>
                    <a:pt x="326208" y="33580"/>
                  </a:lnTo>
                  <a:close/>
                </a:path>
              </a:pathLst>
            </a:custGeom>
            <a:solidFill>
              <a:srgbClr val="FFFFFF"/>
            </a:solidFill>
            <a:ln w="47959" cap="flat">
              <a:noFill/>
              <a:prstDash val="solid"/>
              <a:miter/>
            </a:ln>
          </p:spPr>
          <p:txBody>
            <a:bodyPr rtlCol="0" anchor="ctr"/>
            <a:lstStyle/>
            <a:p>
              <a:endParaRPr lang="en-US"/>
            </a:p>
          </p:txBody>
        </p:sp>
        <p:sp>
          <p:nvSpPr>
            <p:cNvPr id="51" name="Freeform: Shape 55">
              <a:extLst>
                <a:ext uri="{FF2B5EF4-FFF2-40B4-BE49-F238E27FC236}">
                  <a16:creationId xmlns:a16="http://schemas.microsoft.com/office/drawing/2014/main" id="{3F276C02-F70B-02FF-1D34-74799F1FDFD4}"/>
                </a:ext>
              </a:extLst>
            </p:cNvPr>
            <p:cNvSpPr/>
            <p:nvPr/>
          </p:nvSpPr>
          <p:spPr>
            <a:xfrm>
              <a:off x="6196582" y="4530626"/>
              <a:ext cx="407759" cy="67905"/>
            </a:xfrm>
            <a:custGeom>
              <a:avLst/>
              <a:gdLst>
                <a:gd name="connsiteX0" fmla="*/ 407759 w 407759"/>
                <a:gd name="connsiteY0" fmla="*/ 34326 h 67905"/>
                <a:gd name="connsiteX1" fmla="*/ 374179 w 407759"/>
                <a:gd name="connsiteY1" fmla="*/ 67906 h 67905"/>
                <a:gd name="connsiteX2" fmla="*/ 33580 w 407759"/>
                <a:gd name="connsiteY2" fmla="*/ 67906 h 67905"/>
                <a:gd name="connsiteX3" fmla="*/ 0 w 407759"/>
                <a:gd name="connsiteY3" fmla="*/ 34326 h 67905"/>
                <a:gd name="connsiteX4" fmla="*/ 0 w 407759"/>
                <a:gd name="connsiteY4" fmla="*/ 34326 h 67905"/>
                <a:gd name="connsiteX5" fmla="*/ 33580 w 407759"/>
                <a:gd name="connsiteY5" fmla="*/ 746 h 67905"/>
                <a:gd name="connsiteX6" fmla="*/ 374179 w 407759"/>
                <a:gd name="connsiteY6" fmla="*/ 746 h 67905"/>
                <a:gd name="connsiteX7" fmla="*/ 407759 w 407759"/>
                <a:gd name="connsiteY7" fmla="*/ 34326 h 67905"/>
                <a:gd name="connsiteX8" fmla="*/ 407759 w 407759"/>
                <a:gd name="connsiteY8" fmla="*/ 34326 h 67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7759" h="67905">
                  <a:moveTo>
                    <a:pt x="407759" y="34326"/>
                  </a:moveTo>
                  <a:cubicBezTo>
                    <a:pt x="407759" y="53514"/>
                    <a:pt x="393368" y="67906"/>
                    <a:pt x="374179" y="67906"/>
                  </a:cubicBezTo>
                  <a:lnTo>
                    <a:pt x="33580" y="67906"/>
                  </a:lnTo>
                  <a:cubicBezTo>
                    <a:pt x="14391" y="67906"/>
                    <a:pt x="0" y="53514"/>
                    <a:pt x="0" y="34326"/>
                  </a:cubicBezTo>
                  <a:lnTo>
                    <a:pt x="0" y="34326"/>
                  </a:lnTo>
                  <a:cubicBezTo>
                    <a:pt x="0" y="15137"/>
                    <a:pt x="14391" y="746"/>
                    <a:pt x="33580" y="746"/>
                  </a:cubicBezTo>
                  <a:lnTo>
                    <a:pt x="374179" y="746"/>
                  </a:lnTo>
                  <a:cubicBezTo>
                    <a:pt x="393368" y="-4052"/>
                    <a:pt x="407759" y="15137"/>
                    <a:pt x="407759" y="34326"/>
                  </a:cubicBezTo>
                  <a:lnTo>
                    <a:pt x="407759" y="34326"/>
                  </a:lnTo>
                  <a:close/>
                </a:path>
              </a:pathLst>
            </a:custGeom>
            <a:solidFill>
              <a:srgbClr val="FFFFFF"/>
            </a:solidFill>
            <a:ln w="47959" cap="flat">
              <a:noFill/>
              <a:prstDash val="solid"/>
              <a:miter/>
            </a:ln>
          </p:spPr>
          <p:txBody>
            <a:bodyPr rtlCol="0" anchor="ctr"/>
            <a:lstStyle/>
            <a:p>
              <a:endParaRPr lang="en-US"/>
            </a:p>
          </p:txBody>
        </p:sp>
        <p:grpSp>
          <p:nvGrpSpPr>
            <p:cNvPr id="52" name="Graphic 3">
              <a:extLst>
                <a:ext uri="{FF2B5EF4-FFF2-40B4-BE49-F238E27FC236}">
                  <a16:creationId xmlns:a16="http://schemas.microsoft.com/office/drawing/2014/main" id="{0BEA45A4-E658-A201-3F9F-B84400D71142}"/>
                </a:ext>
              </a:extLst>
            </p:cNvPr>
            <p:cNvGrpSpPr/>
            <p:nvPr/>
          </p:nvGrpSpPr>
          <p:grpSpPr>
            <a:xfrm>
              <a:off x="6062261" y="4996697"/>
              <a:ext cx="671603" cy="623632"/>
              <a:chOff x="6062261" y="4996697"/>
              <a:chExt cx="671603" cy="623632"/>
            </a:xfrm>
            <a:solidFill>
              <a:srgbClr val="FFFFFF"/>
            </a:solidFill>
          </p:grpSpPr>
          <p:sp>
            <p:nvSpPr>
              <p:cNvPr id="60" name="Freeform: Shape 57">
                <a:extLst>
                  <a:ext uri="{FF2B5EF4-FFF2-40B4-BE49-F238E27FC236}">
                    <a16:creationId xmlns:a16="http://schemas.microsoft.com/office/drawing/2014/main" id="{B2F5B700-146B-38D2-B754-6E3F1C026CC8}"/>
                  </a:ext>
                </a:extLst>
              </p:cNvPr>
              <p:cNvSpPr/>
              <p:nvPr/>
            </p:nvSpPr>
            <p:spPr>
              <a:xfrm>
                <a:off x="6062261" y="4996697"/>
                <a:ext cx="671603" cy="177495"/>
              </a:xfrm>
              <a:custGeom>
                <a:avLst/>
                <a:gdLst>
                  <a:gd name="connsiteX0" fmla="*/ 671604 w 671603"/>
                  <a:gd name="connsiteY0" fmla="*/ 177496 h 177495"/>
                  <a:gd name="connsiteX1" fmla="*/ 671604 w 671603"/>
                  <a:gd name="connsiteY1" fmla="*/ 0 h 177495"/>
                  <a:gd name="connsiteX2" fmla="*/ 335802 w 671603"/>
                  <a:gd name="connsiteY2" fmla="*/ 81552 h 177495"/>
                  <a:gd name="connsiteX3" fmla="*/ 0 w 671603"/>
                  <a:gd name="connsiteY3" fmla="*/ 0 h 177495"/>
                  <a:gd name="connsiteX4" fmla="*/ 0 w 671603"/>
                  <a:gd name="connsiteY4" fmla="*/ 177496 h 177495"/>
                  <a:gd name="connsiteX5" fmla="*/ 671604 w 671603"/>
                  <a:gd name="connsiteY5" fmla="*/ 177496 h 177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603" h="177495">
                    <a:moveTo>
                      <a:pt x="671604" y="177496"/>
                    </a:moveTo>
                    <a:lnTo>
                      <a:pt x="671604" y="0"/>
                    </a:lnTo>
                    <a:cubicBezTo>
                      <a:pt x="570863" y="52769"/>
                      <a:pt x="455731" y="81552"/>
                      <a:pt x="335802" y="81552"/>
                    </a:cubicBezTo>
                    <a:cubicBezTo>
                      <a:pt x="215873" y="81552"/>
                      <a:pt x="100740" y="52769"/>
                      <a:pt x="0" y="0"/>
                    </a:cubicBezTo>
                    <a:lnTo>
                      <a:pt x="0" y="177496"/>
                    </a:lnTo>
                    <a:lnTo>
                      <a:pt x="671604" y="177496"/>
                    </a:lnTo>
                    <a:close/>
                  </a:path>
                </a:pathLst>
              </a:custGeom>
              <a:solidFill>
                <a:srgbClr val="FFFFFF"/>
              </a:solidFill>
              <a:ln w="47959" cap="flat">
                <a:noFill/>
                <a:prstDash val="solid"/>
                <a:miter/>
              </a:ln>
            </p:spPr>
            <p:txBody>
              <a:bodyPr rtlCol="0" anchor="ctr"/>
              <a:lstStyle/>
              <a:p>
                <a:endParaRPr lang="en-US"/>
              </a:p>
            </p:txBody>
          </p:sp>
          <p:sp>
            <p:nvSpPr>
              <p:cNvPr id="61" name="Freeform: Shape 58">
                <a:extLst>
                  <a:ext uri="{FF2B5EF4-FFF2-40B4-BE49-F238E27FC236}">
                    <a16:creationId xmlns:a16="http://schemas.microsoft.com/office/drawing/2014/main" id="{E48986C2-C4EC-2BF6-1D40-B7B2D789D49A}"/>
                  </a:ext>
                </a:extLst>
              </p:cNvPr>
              <p:cNvSpPr/>
              <p:nvPr/>
            </p:nvSpPr>
            <p:spPr>
              <a:xfrm>
                <a:off x="6062261" y="5270136"/>
                <a:ext cx="671603" cy="95943"/>
              </a:xfrm>
              <a:custGeom>
                <a:avLst/>
                <a:gdLst>
                  <a:gd name="connsiteX0" fmla="*/ 0 w 671603"/>
                  <a:gd name="connsiteY0" fmla="*/ 0 h 95943"/>
                  <a:gd name="connsiteX1" fmla="*/ 0 w 671603"/>
                  <a:gd name="connsiteY1" fmla="*/ 19189 h 95943"/>
                  <a:gd name="connsiteX2" fmla="*/ 9594 w 671603"/>
                  <a:gd name="connsiteY2" fmla="*/ 95943 h 95943"/>
                  <a:gd name="connsiteX3" fmla="*/ 662010 w 671603"/>
                  <a:gd name="connsiteY3" fmla="*/ 95943 h 95943"/>
                  <a:gd name="connsiteX4" fmla="*/ 671604 w 671603"/>
                  <a:gd name="connsiteY4" fmla="*/ 19189 h 95943"/>
                  <a:gd name="connsiteX5" fmla="*/ 671604 w 671603"/>
                  <a:gd name="connsiteY5" fmla="*/ 0 h 95943"/>
                  <a:gd name="connsiteX6" fmla="*/ 0 w 671603"/>
                  <a:gd name="connsiteY6" fmla="*/ 0 h 95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1603" h="95943">
                    <a:moveTo>
                      <a:pt x="0" y="0"/>
                    </a:moveTo>
                    <a:lnTo>
                      <a:pt x="0" y="19189"/>
                    </a:lnTo>
                    <a:cubicBezTo>
                      <a:pt x="0" y="47972"/>
                      <a:pt x="4797" y="71958"/>
                      <a:pt x="9594" y="95943"/>
                    </a:cubicBezTo>
                    <a:lnTo>
                      <a:pt x="662010" y="95943"/>
                    </a:lnTo>
                    <a:cubicBezTo>
                      <a:pt x="666807" y="71958"/>
                      <a:pt x="671604" y="43175"/>
                      <a:pt x="671604" y="19189"/>
                    </a:cubicBezTo>
                    <a:lnTo>
                      <a:pt x="671604" y="0"/>
                    </a:lnTo>
                    <a:lnTo>
                      <a:pt x="0" y="0"/>
                    </a:lnTo>
                    <a:close/>
                  </a:path>
                </a:pathLst>
              </a:custGeom>
              <a:solidFill>
                <a:srgbClr val="FFFFFF"/>
              </a:solidFill>
              <a:ln w="47959" cap="flat">
                <a:noFill/>
                <a:prstDash val="solid"/>
                <a:miter/>
              </a:ln>
            </p:spPr>
            <p:txBody>
              <a:bodyPr rtlCol="0" anchor="ctr"/>
              <a:lstStyle/>
              <a:p>
                <a:endParaRPr lang="en-US"/>
              </a:p>
            </p:txBody>
          </p:sp>
          <p:sp>
            <p:nvSpPr>
              <p:cNvPr id="62" name="Freeform: Shape 59">
                <a:extLst>
                  <a:ext uri="{FF2B5EF4-FFF2-40B4-BE49-F238E27FC236}">
                    <a16:creationId xmlns:a16="http://schemas.microsoft.com/office/drawing/2014/main" id="{C5EAF6C3-4D79-FCE4-9A8A-D5DA52886DFB}"/>
                  </a:ext>
                </a:extLst>
              </p:cNvPr>
              <p:cNvSpPr/>
              <p:nvPr/>
            </p:nvSpPr>
            <p:spPr>
              <a:xfrm>
                <a:off x="6110232" y="5457226"/>
                <a:ext cx="575660" cy="163103"/>
              </a:xfrm>
              <a:custGeom>
                <a:avLst/>
                <a:gdLst>
                  <a:gd name="connsiteX0" fmla="*/ 0 w 575660"/>
                  <a:gd name="connsiteY0" fmla="*/ 0 h 163103"/>
                  <a:gd name="connsiteX1" fmla="*/ 287830 w 575660"/>
                  <a:gd name="connsiteY1" fmla="*/ 163103 h 163103"/>
                  <a:gd name="connsiteX2" fmla="*/ 575660 w 575660"/>
                  <a:gd name="connsiteY2" fmla="*/ 0 h 163103"/>
                  <a:gd name="connsiteX3" fmla="*/ 0 w 575660"/>
                  <a:gd name="connsiteY3" fmla="*/ 0 h 163103"/>
                </a:gdLst>
                <a:ahLst/>
                <a:cxnLst>
                  <a:cxn ang="0">
                    <a:pos x="connsiteX0" y="connsiteY0"/>
                  </a:cxn>
                  <a:cxn ang="0">
                    <a:pos x="connsiteX1" y="connsiteY1"/>
                  </a:cxn>
                  <a:cxn ang="0">
                    <a:pos x="connsiteX2" y="connsiteY2"/>
                  </a:cxn>
                  <a:cxn ang="0">
                    <a:pos x="connsiteX3" y="connsiteY3"/>
                  </a:cxn>
                </a:cxnLst>
                <a:rect l="l" t="t" r="r" b="b"/>
                <a:pathLst>
                  <a:path w="575660" h="163103">
                    <a:moveTo>
                      <a:pt x="0" y="0"/>
                    </a:moveTo>
                    <a:cubicBezTo>
                      <a:pt x="57566" y="100740"/>
                      <a:pt x="167901" y="163103"/>
                      <a:pt x="287830" y="163103"/>
                    </a:cubicBezTo>
                    <a:cubicBezTo>
                      <a:pt x="412557" y="163103"/>
                      <a:pt x="518094" y="95943"/>
                      <a:pt x="575660" y="0"/>
                    </a:cubicBezTo>
                    <a:lnTo>
                      <a:pt x="0" y="0"/>
                    </a:lnTo>
                    <a:close/>
                  </a:path>
                </a:pathLst>
              </a:custGeom>
              <a:solidFill>
                <a:srgbClr val="FFFFFF"/>
              </a:solidFill>
              <a:ln w="47959" cap="flat">
                <a:noFill/>
                <a:prstDash val="solid"/>
                <a:miter/>
              </a:ln>
            </p:spPr>
            <p:txBody>
              <a:bodyPr rtlCol="0" anchor="ctr"/>
              <a:lstStyle/>
              <a:p>
                <a:endParaRPr lang="en-US"/>
              </a:p>
            </p:txBody>
          </p:sp>
        </p:grpSp>
        <p:sp>
          <p:nvSpPr>
            <p:cNvPr id="53" name="Freeform: Shape 60">
              <a:extLst>
                <a:ext uri="{FF2B5EF4-FFF2-40B4-BE49-F238E27FC236}">
                  <a16:creationId xmlns:a16="http://schemas.microsoft.com/office/drawing/2014/main" id="{A6DF2722-727B-21DF-DC32-1CCF4E85A788}"/>
                </a:ext>
              </a:extLst>
            </p:cNvPr>
            <p:cNvSpPr/>
            <p:nvPr/>
          </p:nvSpPr>
          <p:spPr>
            <a:xfrm>
              <a:off x="6364482" y="3240933"/>
              <a:ext cx="67160" cy="354990"/>
            </a:xfrm>
            <a:custGeom>
              <a:avLst/>
              <a:gdLst>
                <a:gd name="connsiteX0" fmla="*/ 67160 w 67160"/>
                <a:gd name="connsiteY0" fmla="*/ 321410 h 354990"/>
                <a:gd name="connsiteX1" fmla="*/ 33580 w 67160"/>
                <a:gd name="connsiteY1" fmla="*/ 354991 h 354990"/>
                <a:gd name="connsiteX2" fmla="*/ 33580 w 67160"/>
                <a:gd name="connsiteY2" fmla="*/ 354991 h 354990"/>
                <a:gd name="connsiteX3" fmla="*/ 0 w 67160"/>
                <a:gd name="connsiteY3" fmla="*/ 321410 h 354990"/>
                <a:gd name="connsiteX4" fmla="*/ 0 w 67160"/>
                <a:gd name="connsiteY4" fmla="*/ 33580 h 354990"/>
                <a:gd name="connsiteX5" fmla="*/ 33580 w 67160"/>
                <a:gd name="connsiteY5" fmla="*/ 0 h 354990"/>
                <a:gd name="connsiteX6" fmla="*/ 33580 w 67160"/>
                <a:gd name="connsiteY6" fmla="*/ 0 h 354990"/>
                <a:gd name="connsiteX7" fmla="*/ 67160 w 67160"/>
                <a:gd name="connsiteY7" fmla="*/ 33580 h 354990"/>
                <a:gd name="connsiteX8" fmla="*/ 67160 w 67160"/>
                <a:gd name="connsiteY8" fmla="*/ 321410 h 354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60" h="354990">
                  <a:moveTo>
                    <a:pt x="67160" y="321410"/>
                  </a:moveTo>
                  <a:cubicBezTo>
                    <a:pt x="67160" y="340599"/>
                    <a:pt x="52769" y="354991"/>
                    <a:pt x="33580" y="354991"/>
                  </a:cubicBezTo>
                  <a:lnTo>
                    <a:pt x="33580" y="354991"/>
                  </a:lnTo>
                  <a:cubicBezTo>
                    <a:pt x="14391" y="354991"/>
                    <a:pt x="0" y="340599"/>
                    <a:pt x="0" y="321410"/>
                  </a:cubicBezTo>
                  <a:lnTo>
                    <a:pt x="0" y="33580"/>
                  </a:lnTo>
                  <a:cubicBezTo>
                    <a:pt x="0" y="14392"/>
                    <a:pt x="14391" y="0"/>
                    <a:pt x="33580" y="0"/>
                  </a:cubicBezTo>
                  <a:lnTo>
                    <a:pt x="33580" y="0"/>
                  </a:lnTo>
                  <a:cubicBezTo>
                    <a:pt x="52769" y="0"/>
                    <a:pt x="67160" y="14392"/>
                    <a:pt x="67160" y="33580"/>
                  </a:cubicBezTo>
                  <a:lnTo>
                    <a:pt x="67160" y="321410"/>
                  </a:lnTo>
                  <a:close/>
                </a:path>
              </a:pathLst>
            </a:custGeom>
            <a:solidFill>
              <a:srgbClr val="FFFFFF"/>
            </a:solidFill>
            <a:ln w="47959" cap="flat">
              <a:noFill/>
              <a:prstDash val="solid"/>
              <a:miter/>
            </a:ln>
          </p:spPr>
          <p:txBody>
            <a:bodyPr rtlCol="0" anchor="ctr"/>
            <a:lstStyle/>
            <a:p>
              <a:endParaRPr lang="en-US"/>
            </a:p>
          </p:txBody>
        </p:sp>
        <p:grpSp>
          <p:nvGrpSpPr>
            <p:cNvPr id="54" name="Graphic 3">
              <a:extLst>
                <a:ext uri="{FF2B5EF4-FFF2-40B4-BE49-F238E27FC236}">
                  <a16:creationId xmlns:a16="http://schemas.microsoft.com/office/drawing/2014/main" id="{99352C2D-9561-E439-6AE4-064C053563DF}"/>
                </a:ext>
              </a:extLst>
            </p:cNvPr>
            <p:cNvGrpSpPr/>
            <p:nvPr/>
          </p:nvGrpSpPr>
          <p:grpSpPr>
            <a:xfrm>
              <a:off x="5304308" y="3998886"/>
              <a:ext cx="2192306" cy="67160"/>
              <a:chOff x="5304308" y="3998886"/>
              <a:chExt cx="2192306" cy="67160"/>
            </a:xfrm>
            <a:solidFill>
              <a:srgbClr val="FFFFFF"/>
            </a:solidFill>
          </p:grpSpPr>
          <p:sp>
            <p:nvSpPr>
              <p:cNvPr id="58" name="Freeform: Shape 62">
                <a:extLst>
                  <a:ext uri="{FF2B5EF4-FFF2-40B4-BE49-F238E27FC236}">
                    <a16:creationId xmlns:a16="http://schemas.microsoft.com/office/drawing/2014/main" id="{E3173EEA-ED60-8FD6-D135-4509A8EF0F91}"/>
                  </a:ext>
                </a:extLst>
              </p:cNvPr>
              <p:cNvSpPr/>
              <p:nvPr/>
            </p:nvSpPr>
            <p:spPr>
              <a:xfrm>
                <a:off x="7141624" y="3998886"/>
                <a:ext cx="354990" cy="67160"/>
              </a:xfrm>
              <a:custGeom>
                <a:avLst/>
                <a:gdLst>
                  <a:gd name="connsiteX0" fmla="*/ 321410 w 354990"/>
                  <a:gd name="connsiteY0" fmla="*/ 0 h 67160"/>
                  <a:gd name="connsiteX1" fmla="*/ 354991 w 354990"/>
                  <a:gd name="connsiteY1" fmla="*/ 33580 h 67160"/>
                  <a:gd name="connsiteX2" fmla="*/ 354991 w 354990"/>
                  <a:gd name="connsiteY2" fmla="*/ 33580 h 67160"/>
                  <a:gd name="connsiteX3" fmla="*/ 321410 w 354990"/>
                  <a:gd name="connsiteY3" fmla="*/ 67160 h 67160"/>
                  <a:gd name="connsiteX4" fmla="*/ 33580 w 354990"/>
                  <a:gd name="connsiteY4" fmla="*/ 67160 h 67160"/>
                  <a:gd name="connsiteX5" fmla="*/ 0 w 354990"/>
                  <a:gd name="connsiteY5" fmla="*/ 33580 h 67160"/>
                  <a:gd name="connsiteX6" fmla="*/ 0 w 354990"/>
                  <a:gd name="connsiteY6" fmla="*/ 33580 h 67160"/>
                  <a:gd name="connsiteX7" fmla="*/ 33580 w 354990"/>
                  <a:gd name="connsiteY7" fmla="*/ 0 h 67160"/>
                  <a:gd name="connsiteX8" fmla="*/ 321410 w 354990"/>
                  <a:gd name="connsiteY8" fmla="*/ 0 h 6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4990" h="67160">
                    <a:moveTo>
                      <a:pt x="321410" y="0"/>
                    </a:moveTo>
                    <a:cubicBezTo>
                      <a:pt x="340599" y="0"/>
                      <a:pt x="354991" y="14391"/>
                      <a:pt x="354991" y="33580"/>
                    </a:cubicBezTo>
                    <a:lnTo>
                      <a:pt x="354991" y="33580"/>
                    </a:lnTo>
                    <a:cubicBezTo>
                      <a:pt x="354991" y="52769"/>
                      <a:pt x="340599" y="67160"/>
                      <a:pt x="321410" y="67160"/>
                    </a:cubicBezTo>
                    <a:lnTo>
                      <a:pt x="33580" y="67160"/>
                    </a:lnTo>
                    <a:cubicBezTo>
                      <a:pt x="14392" y="67160"/>
                      <a:pt x="0" y="52769"/>
                      <a:pt x="0" y="33580"/>
                    </a:cubicBezTo>
                    <a:lnTo>
                      <a:pt x="0" y="33580"/>
                    </a:lnTo>
                    <a:cubicBezTo>
                      <a:pt x="0" y="14391"/>
                      <a:pt x="14392" y="0"/>
                      <a:pt x="33580" y="0"/>
                    </a:cubicBezTo>
                    <a:lnTo>
                      <a:pt x="321410" y="0"/>
                    </a:lnTo>
                    <a:close/>
                  </a:path>
                </a:pathLst>
              </a:custGeom>
              <a:solidFill>
                <a:srgbClr val="FFFFFF"/>
              </a:solidFill>
              <a:ln w="47959" cap="flat">
                <a:noFill/>
                <a:prstDash val="solid"/>
                <a:miter/>
              </a:ln>
            </p:spPr>
            <p:txBody>
              <a:bodyPr rtlCol="0" anchor="ctr"/>
              <a:lstStyle/>
              <a:p>
                <a:endParaRPr lang="en-US"/>
              </a:p>
            </p:txBody>
          </p:sp>
          <p:sp>
            <p:nvSpPr>
              <p:cNvPr id="59" name="Freeform: Shape 63">
                <a:extLst>
                  <a:ext uri="{FF2B5EF4-FFF2-40B4-BE49-F238E27FC236}">
                    <a16:creationId xmlns:a16="http://schemas.microsoft.com/office/drawing/2014/main" id="{AA76B6E7-B049-A3F9-3B2B-5BB98183E542}"/>
                  </a:ext>
                </a:extLst>
              </p:cNvPr>
              <p:cNvSpPr/>
              <p:nvPr/>
            </p:nvSpPr>
            <p:spPr>
              <a:xfrm>
                <a:off x="5304308" y="3998886"/>
                <a:ext cx="354990" cy="67160"/>
              </a:xfrm>
              <a:custGeom>
                <a:avLst/>
                <a:gdLst>
                  <a:gd name="connsiteX0" fmla="*/ 321411 w 354990"/>
                  <a:gd name="connsiteY0" fmla="*/ 0 h 67160"/>
                  <a:gd name="connsiteX1" fmla="*/ 354991 w 354990"/>
                  <a:gd name="connsiteY1" fmla="*/ 33580 h 67160"/>
                  <a:gd name="connsiteX2" fmla="*/ 354991 w 354990"/>
                  <a:gd name="connsiteY2" fmla="*/ 33580 h 67160"/>
                  <a:gd name="connsiteX3" fmla="*/ 321411 w 354990"/>
                  <a:gd name="connsiteY3" fmla="*/ 67160 h 67160"/>
                  <a:gd name="connsiteX4" fmla="*/ 33580 w 354990"/>
                  <a:gd name="connsiteY4" fmla="*/ 67160 h 67160"/>
                  <a:gd name="connsiteX5" fmla="*/ 0 w 354990"/>
                  <a:gd name="connsiteY5" fmla="*/ 33580 h 67160"/>
                  <a:gd name="connsiteX6" fmla="*/ 0 w 354990"/>
                  <a:gd name="connsiteY6" fmla="*/ 33580 h 67160"/>
                  <a:gd name="connsiteX7" fmla="*/ 33580 w 354990"/>
                  <a:gd name="connsiteY7" fmla="*/ 0 h 67160"/>
                  <a:gd name="connsiteX8" fmla="*/ 321411 w 354990"/>
                  <a:gd name="connsiteY8" fmla="*/ 0 h 6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4990" h="67160">
                    <a:moveTo>
                      <a:pt x="321411" y="0"/>
                    </a:moveTo>
                    <a:cubicBezTo>
                      <a:pt x="340599" y="0"/>
                      <a:pt x="354991" y="14391"/>
                      <a:pt x="354991" y="33580"/>
                    </a:cubicBezTo>
                    <a:lnTo>
                      <a:pt x="354991" y="33580"/>
                    </a:lnTo>
                    <a:cubicBezTo>
                      <a:pt x="354991" y="52769"/>
                      <a:pt x="340599" y="67160"/>
                      <a:pt x="321411" y="67160"/>
                    </a:cubicBezTo>
                    <a:lnTo>
                      <a:pt x="33580" y="67160"/>
                    </a:lnTo>
                    <a:cubicBezTo>
                      <a:pt x="14392" y="67160"/>
                      <a:pt x="0" y="52769"/>
                      <a:pt x="0" y="33580"/>
                    </a:cubicBezTo>
                    <a:lnTo>
                      <a:pt x="0" y="33580"/>
                    </a:lnTo>
                    <a:cubicBezTo>
                      <a:pt x="0" y="14391"/>
                      <a:pt x="14392" y="0"/>
                      <a:pt x="33580" y="0"/>
                    </a:cubicBezTo>
                    <a:lnTo>
                      <a:pt x="321411" y="0"/>
                    </a:lnTo>
                    <a:close/>
                  </a:path>
                </a:pathLst>
              </a:custGeom>
              <a:solidFill>
                <a:srgbClr val="FFFFFF"/>
              </a:solidFill>
              <a:ln w="47959" cap="flat">
                <a:noFill/>
                <a:prstDash val="solid"/>
                <a:miter/>
              </a:ln>
            </p:spPr>
            <p:txBody>
              <a:bodyPr rtlCol="0" anchor="ctr"/>
              <a:lstStyle/>
              <a:p>
                <a:endParaRPr lang="en-US"/>
              </a:p>
            </p:txBody>
          </p:sp>
        </p:grpSp>
        <p:grpSp>
          <p:nvGrpSpPr>
            <p:cNvPr id="55" name="Graphic 3">
              <a:extLst>
                <a:ext uri="{FF2B5EF4-FFF2-40B4-BE49-F238E27FC236}">
                  <a16:creationId xmlns:a16="http://schemas.microsoft.com/office/drawing/2014/main" id="{2DBCB4C6-6EDF-96CF-AEFA-725677CD187C}"/>
                </a:ext>
              </a:extLst>
            </p:cNvPr>
            <p:cNvGrpSpPr/>
            <p:nvPr/>
          </p:nvGrpSpPr>
          <p:grpSpPr>
            <a:xfrm>
              <a:off x="5662896" y="3422026"/>
              <a:ext cx="1475129" cy="271040"/>
              <a:chOff x="5662896" y="3422026"/>
              <a:chExt cx="1475129" cy="271040"/>
            </a:xfrm>
            <a:solidFill>
              <a:srgbClr val="FFFFFF"/>
            </a:solidFill>
          </p:grpSpPr>
          <p:sp>
            <p:nvSpPr>
              <p:cNvPr id="56" name="Freeform: Shape 65">
                <a:extLst>
                  <a:ext uri="{FF2B5EF4-FFF2-40B4-BE49-F238E27FC236}">
                    <a16:creationId xmlns:a16="http://schemas.microsoft.com/office/drawing/2014/main" id="{37F53135-36BE-18B0-0041-1BA04D807BBC}"/>
                  </a:ext>
                </a:extLst>
              </p:cNvPr>
              <p:cNvSpPr/>
              <p:nvPr/>
            </p:nvSpPr>
            <p:spPr>
              <a:xfrm>
                <a:off x="5662896" y="3422026"/>
                <a:ext cx="271040" cy="266242"/>
              </a:xfrm>
              <a:custGeom>
                <a:avLst/>
                <a:gdLst>
                  <a:gd name="connsiteX0" fmla="*/ 260246 w 271040"/>
                  <a:gd name="connsiteY0" fmla="*/ 212275 h 266242"/>
                  <a:gd name="connsiteX1" fmla="*/ 260246 w 271040"/>
                  <a:gd name="connsiteY1" fmla="*/ 255449 h 266242"/>
                  <a:gd name="connsiteX2" fmla="*/ 260246 w 271040"/>
                  <a:gd name="connsiteY2" fmla="*/ 255449 h 266242"/>
                  <a:gd name="connsiteX3" fmla="*/ 217072 w 271040"/>
                  <a:gd name="connsiteY3" fmla="*/ 255449 h 266242"/>
                  <a:gd name="connsiteX4" fmla="*/ 10794 w 271040"/>
                  <a:gd name="connsiteY4" fmla="*/ 53968 h 266242"/>
                  <a:gd name="connsiteX5" fmla="*/ 10794 w 271040"/>
                  <a:gd name="connsiteY5" fmla="*/ 10794 h 266242"/>
                  <a:gd name="connsiteX6" fmla="*/ 10794 w 271040"/>
                  <a:gd name="connsiteY6" fmla="*/ 10794 h 266242"/>
                  <a:gd name="connsiteX7" fmla="*/ 53968 w 271040"/>
                  <a:gd name="connsiteY7" fmla="*/ 10794 h 266242"/>
                  <a:gd name="connsiteX8" fmla="*/ 260246 w 271040"/>
                  <a:gd name="connsiteY8" fmla="*/ 212275 h 266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040" h="266242">
                    <a:moveTo>
                      <a:pt x="260246" y="212275"/>
                    </a:moveTo>
                    <a:cubicBezTo>
                      <a:pt x="274638" y="226666"/>
                      <a:pt x="274638" y="245855"/>
                      <a:pt x="260246" y="255449"/>
                    </a:cubicBezTo>
                    <a:lnTo>
                      <a:pt x="260246" y="255449"/>
                    </a:lnTo>
                    <a:cubicBezTo>
                      <a:pt x="245855" y="269841"/>
                      <a:pt x="226666" y="269841"/>
                      <a:pt x="217072" y="255449"/>
                    </a:cubicBezTo>
                    <a:lnTo>
                      <a:pt x="10794" y="53968"/>
                    </a:lnTo>
                    <a:cubicBezTo>
                      <a:pt x="-3598" y="39577"/>
                      <a:pt x="-3598" y="20388"/>
                      <a:pt x="10794" y="10794"/>
                    </a:cubicBezTo>
                    <a:lnTo>
                      <a:pt x="10794" y="10794"/>
                    </a:lnTo>
                    <a:cubicBezTo>
                      <a:pt x="25185" y="-3598"/>
                      <a:pt x="44374" y="-3598"/>
                      <a:pt x="53968" y="10794"/>
                    </a:cubicBezTo>
                    <a:lnTo>
                      <a:pt x="260246" y="212275"/>
                    </a:lnTo>
                    <a:close/>
                  </a:path>
                </a:pathLst>
              </a:custGeom>
              <a:solidFill>
                <a:srgbClr val="FFFFFF"/>
              </a:solidFill>
              <a:ln w="47959" cap="flat">
                <a:noFill/>
                <a:prstDash val="solid"/>
                <a:miter/>
              </a:ln>
            </p:spPr>
            <p:txBody>
              <a:bodyPr rtlCol="0" anchor="ctr"/>
              <a:lstStyle/>
              <a:p>
                <a:endParaRPr lang="en-US"/>
              </a:p>
            </p:txBody>
          </p:sp>
          <p:sp>
            <p:nvSpPr>
              <p:cNvPr id="57" name="Freeform: Shape 66">
                <a:extLst>
                  <a:ext uri="{FF2B5EF4-FFF2-40B4-BE49-F238E27FC236}">
                    <a16:creationId xmlns:a16="http://schemas.microsoft.com/office/drawing/2014/main" id="{D2799BFA-3E8D-0776-E077-24203E9D3C07}"/>
                  </a:ext>
                </a:extLst>
              </p:cNvPr>
              <p:cNvSpPr/>
              <p:nvPr/>
            </p:nvSpPr>
            <p:spPr>
              <a:xfrm>
                <a:off x="6866986" y="3422026"/>
                <a:ext cx="271040" cy="271040"/>
              </a:xfrm>
              <a:custGeom>
                <a:avLst/>
                <a:gdLst>
                  <a:gd name="connsiteX0" fmla="*/ 260246 w 271040"/>
                  <a:gd name="connsiteY0" fmla="*/ 53968 h 271040"/>
                  <a:gd name="connsiteX1" fmla="*/ 260246 w 271040"/>
                  <a:gd name="connsiteY1" fmla="*/ 10794 h 271040"/>
                  <a:gd name="connsiteX2" fmla="*/ 260246 w 271040"/>
                  <a:gd name="connsiteY2" fmla="*/ 10794 h 271040"/>
                  <a:gd name="connsiteX3" fmla="*/ 217072 w 271040"/>
                  <a:gd name="connsiteY3" fmla="*/ 10794 h 271040"/>
                  <a:gd name="connsiteX4" fmla="*/ 10794 w 271040"/>
                  <a:gd name="connsiteY4" fmla="*/ 217072 h 271040"/>
                  <a:gd name="connsiteX5" fmla="*/ 10794 w 271040"/>
                  <a:gd name="connsiteY5" fmla="*/ 260247 h 271040"/>
                  <a:gd name="connsiteX6" fmla="*/ 10794 w 271040"/>
                  <a:gd name="connsiteY6" fmla="*/ 260247 h 271040"/>
                  <a:gd name="connsiteX7" fmla="*/ 53968 w 271040"/>
                  <a:gd name="connsiteY7" fmla="*/ 260247 h 271040"/>
                  <a:gd name="connsiteX8" fmla="*/ 260246 w 271040"/>
                  <a:gd name="connsiteY8" fmla="*/ 53968 h 271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040" h="271040">
                    <a:moveTo>
                      <a:pt x="260246" y="53968"/>
                    </a:moveTo>
                    <a:cubicBezTo>
                      <a:pt x="274638" y="39577"/>
                      <a:pt x="274638" y="20388"/>
                      <a:pt x="260246" y="10794"/>
                    </a:cubicBezTo>
                    <a:lnTo>
                      <a:pt x="260246" y="10794"/>
                    </a:lnTo>
                    <a:cubicBezTo>
                      <a:pt x="245855" y="-3598"/>
                      <a:pt x="226666" y="-3598"/>
                      <a:pt x="217072" y="10794"/>
                    </a:cubicBezTo>
                    <a:lnTo>
                      <a:pt x="10794" y="217072"/>
                    </a:lnTo>
                    <a:cubicBezTo>
                      <a:pt x="-3598" y="231464"/>
                      <a:pt x="-3598" y="250652"/>
                      <a:pt x="10794" y="260247"/>
                    </a:cubicBezTo>
                    <a:lnTo>
                      <a:pt x="10794" y="260247"/>
                    </a:lnTo>
                    <a:cubicBezTo>
                      <a:pt x="25185" y="274638"/>
                      <a:pt x="44374" y="274638"/>
                      <a:pt x="53968" y="260247"/>
                    </a:cubicBezTo>
                    <a:lnTo>
                      <a:pt x="260246" y="53968"/>
                    </a:lnTo>
                    <a:close/>
                  </a:path>
                </a:pathLst>
              </a:custGeom>
              <a:solidFill>
                <a:srgbClr val="FFFFFF"/>
              </a:solidFill>
              <a:ln w="47959" cap="flat">
                <a:noFill/>
                <a:prstDash val="solid"/>
                <a:miter/>
              </a:ln>
            </p:spPr>
            <p:txBody>
              <a:bodyPr rtlCol="0" anchor="ctr"/>
              <a:lstStyle/>
              <a:p>
                <a:endParaRPr lang="en-US"/>
              </a:p>
            </p:txBody>
          </p:sp>
        </p:grpSp>
      </p:grpSp>
      <p:grpSp>
        <p:nvGrpSpPr>
          <p:cNvPr id="34" name="Graphic 3">
            <a:extLst>
              <a:ext uri="{FF2B5EF4-FFF2-40B4-BE49-F238E27FC236}">
                <a16:creationId xmlns:a16="http://schemas.microsoft.com/office/drawing/2014/main" id="{7AA9F922-0E29-0998-C630-C138BD9FB1DC}"/>
              </a:ext>
            </a:extLst>
          </p:cNvPr>
          <p:cNvGrpSpPr/>
          <p:nvPr/>
        </p:nvGrpSpPr>
        <p:grpSpPr>
          <a:xfrm>
            <a:off x="4287997" y="4207514"/>
            <a:ext cx="860255" cy="1011230"/>
            <a:chOff x="5214195" y="6977928"/>
            <a:chExt cx="1946617" cy="2288249"/>
          </a:xfrm>
          <a:solidFill>
            <a:srgbClr val="FFFFFF"/>
          </a:solidFill>
        </p:grpSpPr>
        <p:grpSp>
          <p:nvGrpSpPr>
            <p:cNvPr id="45" name="Graphic 3">
              <a:extLst>
                <a:ext uri="{FF2B5EF4-FFF2-40B4-BE49-F238E27FC236}">
                  <a16:creationId xmlns:a16="http://schemas.microsoft.com/office/drawing/2014/main" id="{077A76DF-8FFD-2775-9C43-CCC17AAF68A9}"/>
                </a:ext>
              </a:extLst>
            </p:cNvPr>
            <p:cNvGrpSpPr/>
            <p:nvPr/>
          </p:nvGrpSpPr>
          <p:grpSpPr>
            <a:xfrm>
              <a:off x="5214195" y="7543994"/>
              <a:ext cx="1734508" cy="1722183"/>
              <a:chOff x="5214195" y="7543994"/>
              <a:chExt cx="1734508" cy="1722183"/>
            </a:xfrm>
            <a:solidFill>
              <a:srgbClr val="FFFFFF"/>
            </a:solidFill>
          </p:grpSpPr>
          <p:sp>
            <p:nvSpPr>
              <p:cNvPr id="47" name="Freeform: Shape 69">
                <a:extLst>
                  <a:ext uri="{FF2B5EF4-FFF2-40B4-BE49-F238E27FC236}">
                    <a16:creationId xmlns:a16="http://schemas.microsoft.com/office/drawing/2014/main" id="{1B53DF24-942F-9594-C30A-3414BFC54B04}"/>
                  </a:ext>
                </a:extLst>
              </p:cNvPr>
              <p:cNvSpPr/>
              <p:nvPr/>
            </p:nvSpPr>
            <p:spPr>
              <a:xfrm>
                <a:off x="5214195" y="7543994"/>
                <a:ext cx="1734508" cy="1722183"/>
              </a:xfrm>
              <a:custGeom>
                <a:avLst/>
                <a:gdLst>
                  <a:gd name="connsiteX0" fmla="*/ 1711556 w 1734508"/>
                  <a:gd name="connsiteY0" fmla="*/ 1040986 h 1722183"/>
                  <a:gd name="connsiteX1" fmla="*/ 1606019 w 1734508"/>
                  <a:gd name="connsiteY1" fmla="*/ 849099 h 1722183"/>
                  <a:gd name="connsiteX2" fmla="*/ 1706759 w 1734508"/>
                  <a:gd name="connsiteY2" fmla="*/ 657212 h 1722183"/>
                  <a:gd name="connsiteX3" fmla="*/ 1725948 w 1734508"/>
                  <a:gd name="connsiteY3" fmla="*/ 599646 h 1722183"/>
                  <a:gd name="connsiteX4" fmla="*/ 1644396 w 1734508"/>
                  <a:gd name="connsiteY4" fmla="*/ 417354 h 1722183"/>
                  <a:gd name="connsiteX5" fmla="*/ 1601221 w 1734508"/>
                  <a:gd name="connsiteY5" fmla="*/ 393368 h 1722183"/>
                  <a:gd name="connsiteX6" fmla="*/ 1591627 w 1734508"/>
                  <a:gd name="connsiteY6" fmla="*/ 393368 h 1722183"/>
                  <a:gd name="connsiteX7" fmla="*/ 1548453 w 1734508"/>
                  <a:gd name="connsiteY7" fmla="*/ 398165 h 1722183"/>
                  <a:gd name="connsiteX8" fmla="*/ 1385349 w 1734508"/>
                  <a:gd name="connsiteY8" fmla="*/ 331004 h 1722183"/>
                  <a:gd name="connsiteX9" fmla="*/ 1322986 w 1734508"/>
                  <a:gd name="connsiteY9" fmla="*/ 129523 h 1722183"/>
                  <a:gd name="connsiteX10" fmla="*/ 1299000 w 1734508"/>
                  <a:gd name="connsiteY10" fmla="*/ 76754 h 1722183"/>
                  <a:gd name="connsiteX11" fmla="*/ 1111910 w 1734508"/>
                  <a:gd name="connsiteY11" fmla="*/ 0 h 1722183"/>
                  <a:gd name="connsiteX12" fmla="*/ 1097519 w 1734508"/>
                  <a:gd name="connsiteY12" fmla="*/ 0 h 1722183"/>
                  <a:gd name="connsiteX13" fmla="*/ 1054344 w 1734508"/>
                  <a:gd name="connsiteY13" fmla="*/ 19188 h 1722183"/>
                  <a:gd name="connsiteX14" fmla="*/ 867255 w 1734508"/>
                  <a:gd name="connsiteY14" fmla="*/ 115132 h 1722183"/>
                  <a:gd name="connsiteX15" fmla="*/ 680165 w 1734508"/>
                  <a:gd name="connsiteY15" fmla="*/ 19188 h 1722183"/>
                  <a:gd name="connsiteX16" fmla="*/ 636990 w 1734508"/>
                  <a:gd name="connsiteY16" fmla="*/ 0 h 1722183"/>
                  <a:gd name="connsiteX17" fmla="*/ 622599 w 1734508"/>
                  <a:gd name="connsiteY17" fmla="*/ 0 h 1722183"/>
                  <a:gd name="connsiteX18" fmla="*/ 435509 w 1734508"/>
                  <a:gd name="connsiteY18" fmla="*/ 76754 h 1722183"/>
                  <a:gd name="connsiteX19" fmla="*/ 411523 w 1734508"/>
                  <a:gd name="connsiteY19" fmla="*/ 129523 h 1722183"/>
                  <a:gd name="connsiteX20" fmla="*/ 349160 w 1734508"/>
                  <a:gd name="connsiteY20" fmla="*/ 331004 h 1722183"/>
                  <a:gd name="connsiteX21" fmla="*/ 186056 w 1734508"/>
                  <a:gd name="connsiteY21" fmla="*/ 398165 h 1722183"/>
                  <a:gd name="connsiteX22" fmla="*/ 142882 w 1734508"/>
                  <a:gd name="connsiteY22" fmla="*/ 393368 h 1722183"/>
                  <a:gd name="connsiteX23" fmla="*/ 133287 w 1734508"/>
                  <a:gd name="connsiteY23" fmla="*/ 393368 h 1722183"/>
                  <a:gd name="connsiteX24" fmla="*/ 90113 w 1734508"/>
                  <a:gd name="connsiteY24" fmla="*/ 417354 h 1722183"/>
                  <a:gd name="connsiteX25" fmla="*/ 8561 w 1734508"/>
                  <a:gd name="connsiteY25" fmla="*/ 599646 h 1722183"/>
                  <a:gd name="connsiteX26" fmla="*/ 27750 w 1734508"/>
                  <a:gd name="connsiteY26" fmla="*/ 657212 h 1722183"/>
                  <a:gd name="connsiteX27" fmla="*/ 128490 w 1734508"/>
                  <a:gd name="connsiteY27" fmla="*/ 849099 h 1722183"/>
                  <a:gd name="connsiteX28" fmla="*/ 22953 w 1734508"/>
                  <a:gd name="connsiteY28" fmla="*/ 1040986 h 1722183"/>
                  <a:gd name="connsiteX29" fmla="*/ 3764 w 1734508"/>
                  <a:gd name="connsiteY29" fmla="*/ 1098552 h 1722183"/>
                  <a:gd name="connsiteX30" fmla="*/ 75722 w 1734508"/>
                  <a:gd name="connsiteY30" fmla="*/ 1280844 h 1722183"/>
                  <a:gd name="connsiteX31" fmla="*/ 118896 w 1734508"/>
                  <a:gd name="connsiteY31" fmla="*/ 1309628 h 1722183"/>
                  <a:gd name="connsiteX32" fmla="*/ 128490 w 1734508"/>
                  <a:gd name="connsiteY32" fmla="*/ 1309628 h 1722183"/>
                  <a:gd name="connsiteX33" fmla="*/ 181259 w 1734508"/>
                  <a:gd name="connsiteY33" fmla="*/ 1304830 h 1722183"/>
                  <a:gd name="connsiteX34" fmla="*/ 344363 w 1734508"/>
                  <a:gd name="connsiteY34" fmla="*/ 1371990 h 1722183"/>
                  <a:gd name="connsiteX35" fmla="*/ 406726 w 1734508"/>
                  <a:gd name="connsiteY35" fmla="*/ 1587863 h 1722183"/>
                  <a:gd name="connsiteX36" fmla="*/ 430712 w 1734508"/>
                  <a:gd name="connsiteY36" fmla="*/ 1645429 h 1722183"/>
                  <a:gd name="connsiteX37" fmla="*/ 613004 w 1734508"/>
                  <a:gd name="connsiteY37" fmla="*/ 1722184 h 1722183"/>
                  <a:gd name="connsiteX38" fmla="*/ 627396 w 1734508"/>
                  <a:gd name="connsiteY38" fmla="*/ 1722184 h 1722183"/>
                  <a:gd name="connsiteX39" fmla="*/ 670571 w 1734508"/>
                  <a:gd name="connsiteY39" fmla="*/ 1698198 h 1722183"/>
                  <a:gd name="connsiteX40" fmla="*/ 867255 w 1734508"/>
                  <a:gd name="connsiteY40" fmla="*/ 1587863 h 1722183"/>
                  <a:gd name="connsiteX41" fmla="*/ 1063938 w 1734508"/>
                  <a:gd name="connsiteY41" fmla="*/ 1698198 h 1722183"/>
                  <a:gd name="connsiteX42" fmla="*/ 1107113 w 1734508"/>
                  <a:gd name="connsiteY42" fmla="*/ 1722184 h 1722183"/>
                  <a:gd name="connsiteX43" fmla="*/ 1121504 w 1734508"/>
                  <a:gd name="connsiteY43" fmla="*/ 1722184 h 1722183"/>
                  <a:gd name="connsiteX44" fmla="*/ 1303797 w 1734508"/>
                  <a:gd name="connsiteY44" fmla="*/ 1645429 h 1722183"/>
                  <a:gd name="connsiteX45" fmla="*/ 1327783 w 1734508"/>
                  <a:gd name="connsiteY45" fmla="*/ 1587863 h 1722183"/>
                  <a:gd name="connsiteX46" fmla="*/ 1390146 w 1734508"/>
                  <a:gd name="connsiteY46" fmla="*/ 1371990 h 1722183"/>
                  <a:gd name="connsiteX47" fmla="*/ 1553250 w 1734508"/>
                  <a:gd name="connsiteY47" fmla="*/ 1304830 h 1722183"/>
                  <a:gd name="connsiteX48" fmla="*/ 1606019 w 1734508"/>
                  <a:gd name="connsiteY48" fmla="*/ 1309628 h 1722183"/>
                  <a:gd name="connsiteX49" fmla="*/ 1615613 w 1734508"/>
                  <a:gd name="connsiteY49" fmla="*/ 1309628 h 1722183"/>
                  <a:gd name="connsiteX50" fmla="*/ 1658788 w 1734508"/>
                  <a:gd name="connsiteY50" fmla="*/ 1280844 h 1722183"/>
                  <a:gd name="connsiteX51" fmla="*/ 1730745 w 1734508"/>
                  <a:gd name="connsiteY51" fmla="*/ 1098552 h 1722183"/>
                  <a:gd name="connsiteX52" fmla="*/ 1711556 w 1734508"/>
                  <a:gd name="connsiteY52" fmla="*/ 1040986 h 1722183"/>
                  <a:gd name="connsiteX53" fmla="*/ 1606019 w 1734508"/>
                  <a:gd name="connsiteY53" fmla="*/ 1232873 h 1722183"/>
                  <a:gd name="connsiteX54" fmla="*/ 1553250 w 1734508"/>
                  <a:gd name="connsiteY54" fmla="*/ 1228075 h 1722183"/>
                  <a:gd name="connsiteX55" fmla="*/ 1342174 w 1734508"/>
                  <a:gd name="connsiteY55" fmla="*/ 1314424 h 1722183"/>
                  <a:gd name="connsiteX56" fmla="*/ 1260622 w 1734508"/>
                  <a:gd name="connsiteY56" fmla="*/ 1583066 h 1722183"/>
                  <a:gd name="connsiteX57" fmla="*/ 1121504 w 1734508"/>
                  <a:gd name="connsiteY57" fmla="*/ 1640632 h 1722183"/>
                  <a:gd name="connsiteX58" fmla="*/ 872052 w 1734508"/>
                  <a:gd name="connsiteY58" fmla="*/ 1506311 h 1722183"/>
                  <a:gd name="connsiteX59" fmla="*/ 622599 w 1734508"/>
                  <a:gd name="connsiteY59" fmla="*/ 1640632 h 1722183"/>
                  <a:gd name="connsiteX60" fmla="*/ 483481 w 1734508"/>
                  <a:gd name="connsiteY60" fmla="*/ 1583066 h 1722183"/>
                  <a:gd name="connsiteX61" fmla="*/ 401929 w 1734508"/>
                  <a:gd name="connsiteY61" fmla="*/ 1314424 h 1722183"/>
                  <a:gd name="connsiteX62" fmla="*/ 190854 w 1734508"/>
                  <a:gd name="connsiteY62" fmla="*/ 1228075 h 1722183"/>
                  <a:gd name="connsiteX63" fmla="*/ 138085 w 1734508"/>
                  <a:gd name="connsiteY63" fmla="*/ 1232873 h 1722183"/>
                  <a:gd name="connsiteX64" fmla="*/ 80519 w 1734508"/>
                  <a:gd name="connsiteY64" fmla="*/ 1088957 h 1722183"/>
                  <a:gd name="connsiteX65" fmla="*/ 205245 w 1734508"/>
                  <a:gd name="connsiteY65" fmla="*/ 844301 h 1722183"/>
                  <a:gd name="connsiteX66" fmla="*/ 85316 w 1734508"/>
                  <a:gd name="connsiteY66" fmla="*/ 604443 h 1722183"/>
                  <a:gd name="connsiteX67" fmla="*/ 147679 w 1734508"/>
                  <a:gd name="connsiteY67" fmla="*/ 460528 h 1722183"/>
                  <a:gd name="connsiteX68" fmla="*/ 190854 w 1734508"/>
                  <a:gd name="connsiteY68" fmla="*/ 465325 h 1722183"/>
                  <a:gd name="connsiteX69" fmla="*/ 401929 w 1734508"/>
                  <a:gd name="connsiteY69" fmla="*/ 378976 h 1722183"/>
                  <a:gd name="connsiteX70" fmla="*/ 488278 w 1734508"/>
                  <a:gd name="connsiteY70" fmla="*/ 129523 h 1722183"/>
                  <a:gd name="connsiteX71" fmla="*/ 636990 w 1734508"/>
                  <a:gd name="connsiteY71" fmla="*/ 67160 h 1722183"/>
                  <a:gd name="connsiteX72" fmla="*/ 872052 w 1734508"/>
                  <a:gd name="connsiteY72" fmla="*/ 182293 h 1722183"/>
                  <a:gd name="connsiteX73" fmla="*/ 1107113 w 1734508"/>
                  <a:gd name="connsiteY73" fmla="*/ 67160 h 1722183"/>
                  <a:gd name="connsiteX74" fmla="*/ 1255825 w 1734508"/>
                  <a:gd name="connsiteY74" fmla="*/ 129523 h 1722183"/>
                  <a:gd name="connsiteX75" fmla="*/ 1342174 w 1734508"/>
                  <a:gd name="connsiteY75" fmla="*/ 378976 h 1722183"/>
                  <a:gd name="connsiteX76" fmla="*/ 1553250 w 1734508"/>
                  <a:gd name="connsiteY76" fmla="*/ 465325 h 1722183"/>
                  <a:gd name="connsiteX77" fmla="*/ 1596424 w 1734508"/>
                  <a:gd name="connsiteY77" fmla="*/ 460528 h 1722183"/>
                  <a:gd name="connsiteX78" fmla="*/ 1658788 w 1734508"/>
                  <a:gd name="connsiteY78" fmla="*/ 604443 h 1722183"/>
                  <a:gd name="connsiteX79" fmla="*/ 1538858 w 1734508"/>
                  <a:gd name="connsiteY79" fmla="*/ 844301 h 1722183"/>
                  <a:gd name="connsiteX80" fmla="*/ 1663585 w 1734508"/>
                  <a:gd name="connsiteY80" fmla="*/ 1088957 h 1722183"/>
                  <a:gd name="connsiteX81" fmla="*/ 1606019 w 1734508"/>
                  <a:gd name="connsiteY81" fmla="*/ 1232873 h 1722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734508" h="1722183">
                    <a:moveTo>
                      <a:pt x="1711556" y="1040986"/>
                    </a:moveTo>
                    <a:cubicBezTo>
                      <a:pt x="1644396" y="997811"/>
                      <a:pt x="1606019" y="925854"/>
                      <a:pt x="1606019" y="849099"/>
                    </a:cubicBezTo>
                    <a:cubicBezTo>
                      <a:pt x="1606019" y="772344"/>
                      <a:pt x="1644396" y="700386"/>
                      <a:pt x="1706759" y="657212"/>
                    </a:cubicBezTo>
                    <a:cubicBezTo>
                      <a:pt x="1725948" y="642820"/>
                      <a:pt x="1735542" y="623632"/>
                      <a:pt x="1725948" y="599646"/>
                    </a:cubicBezTo>
                    <a:cubicBezTo>
                      <a:pt x="1706759" y="537283"/>
                      <a:pt x="1677976" y="474920"/>
                      <a:pt x="1644396" y="417354"/>
                    </a:cubicBezTo>
                    <a:cubicBezTo>
                      <a:pt x="1634802" y="402962"/>
                      <a:pt x="1620410" y="393368"/>
                      <a:pt x="1601221" y="393368"/>
                    </a:cubicBezTo>
                    <a:cubicBezTo>
                      <a:pt x="1596424" y="393368"/>
                      <a:pt x="1596424" y="393368"/>
                      <a:pt x="1591627" y="393368"/>
                    </a:cubicBezTo>
                    <a:cubicBezTo>
                      <a:pt x="1577235" y="398165"/>
                      <a:pt x="1562844" y="398165"/>
                      <a:pt x="1548453" y="398165"/>
                    </a:cubicBezTo>
                    <a:cubicBezTo>
                      <a:pt x="1486090" y="398165"/>
                      <a:pt x="1428523" y="374179"/>
                      <a:pt x="1385349" y="331004"/>
                    </a:cubicBezTo>
                    <a:cubicBezTo>
                      <a:pt x="1332580" y="278236"/>
                      <a:pt x="1308594" y="206278"/>
                      <a:pt x="1322986" y="129523"/>
                    </a:cubicBezTo>
                    <a:cubicBezTo>
                      <a:pt x="1327783" y="110335"/>
                      <a:pt x="1318189" y="86349"/>
                      <a:pt x="1299000" y="76754"/>
                    </a:cubicBezTo>
                    <a:cubicBezTo>
                      <a:pt x="1241434" y="43174"/>
                      <a:pt x="1174274" y="19188"/>
                      <a:pt x="1111910" y="0"/>
                    </a:cubicBezTo>
                    <a:cubicBezTo>
                      <a:pt x="1107113" y="0"/>
                      <a:pt x="1102316" y="0"/>
                      <a:pt x="1097519" y="0"/>
                    </a:cubicBezTo>
                    <a:cubicBezTo>
                      <a:pt x="1083127" y="0"/>
                      <a:pt x="1063938" y="9594"/>
                      <a:pt x="1054344" y="19188"/>
                    </a:cubicBezTo>
                    <a:cubicBezTo>
                      <a:pt x="1011170" y="81552"/>
                      <a:pt x="944009" y="115132"/>
                      <a:pt x="867255" y="115132"/>
                    </a:cubicBezTo>
                    <a:cubicBezTo>
                      <a:pt x="795297" y="115132"/>
                      <a:pt x="723339" y="81552"/>
                      <a:pt x="680165" y="19188"/>
                    </a:cubicBezTo>
                    <a:cubicBezTo>
                      <a:pt x="670571" y="4797"/>
                      <a:pt x="656179" y="0"/>
                      <a:pt x="636990" y="0"/>
                    </a:cubicBezTo>
                    <a:cubicBezTo>
                      <a:pt x="632193" y="0"/>
                      <a:pt x="627396" y="0"/>
                      <a:pt x="622599" y="0"/>
                    </a:cubicBezTo>
                    <a:cubicBezTo>
                      <a:pt x="555439" y="19188"/>
                      <a:pt x="493075" y="43174"/>
                      <a:pt x="435509" y="76754"/>
                    </a:cubicBezTo>
                    <a:cubicBezTo>
                      <a:pt x="416321" y="86349"/>
                      <a:pt x="406726" y="110335"/>
                      <a:pt x="411523" y="129523"/>
                    </a:cubicBezTo>
                    <a:cubicBezTo>
                      <a:pt x="425915" y="201481"/>
                      <a:pt x="401929" y="278236"/>
                      <a:pt x="349160" y="331004"/>
                    </a:cubicBezTo>
                    <a:cubicBezTo>
                      <a:pt x="305985" y="374179"/>
                      <a:pt x="248420" y="398165"/>
                      <a:pt x="186056" y="398165"/>
                    </a:cubicBezTo>
                    <a:cubicBezTo>
                      <a:pt x="171665" y="398165"/>
                      <a:pt x="157273" y="398165"/>
                      <a:pt x="142882" y="393368"/>
                    </a:cubicBezTo>
                    <a:cubicBezTo>
                      <a:pt x="138085" y="393368"/>
                      <a:pt x="138085" y="393368"/>
                      <a:pt x="133287" y="393368"/>
                    </a:cubicBezTo>
                    <a:cubicBezTo>
                      <a:pt x="114099" y="393368"/>
                      <a:pt x="99707" y="402962"/>
                      <a:pt x="90113" y="417354"/>
                    </a:cubicBezTo>
                    <a:cubicBezTo>
                      <a:pt x="56533" y="474920"/>
                      <a:pt x="27750" y="537283"/>
                      <a:pt x="8561" y="599646"/>
                    </a:cubicBezTo>
                    <a:cubicBezTo>
                      <a:pt x="3764" y="618835"/>
                      <a:pt x="8561" y="642820"/>
                      <a:pt x="27750" y="657212"/>
                    </a:cubicBezTo>
                    <a:cubicBezTo>
                      <a:pt x="90113" y="700386"/>
                      <a:pt x="128490" y="772344"/>
                      <a:pt x="128490" y="849099"/>
                    </a:cubicBezTo>
                    <a:cubicBezTo>
                      <a:pt x="128490" y="925854"/>
                      <a:pt x="90113" y="997811"/>
                      <a:pt x="22953" y="1040986"/>
                    </a:cubicBezTo>
                    <a:cubicBezTo>
                      <a:pt x="3764" y="1050580"/>
                      <a:pt x="-5831" y="1074566"/>
                      <a:pt x="3764" y="1098552"/>
                    </a:cubicBezTo>
                    <a:cubicBezTo>
                      <a:pt x="22953" y="1160915"/>
                      <a:pt x="46939" y="1223278"/>
                      <a:pt x="75722" y="1280844"/>
                    </a:cubicBezTo>
                    <a:cubicBezTo>
                      <a:pt x="85316" y="1295236"/>
                      <a:pt x="99707" y="1309628"/>
                      <a:pt x="118896" y="1309628"/>
                    </a:cubicBezTo>
                    <a:cubicBezTo>
                      <a:pt x="123693" y="1309628"/>
                      <a:pt x="128490" y="1309628"/>
                      <a:pt x="128490" y="1309628"/>
                    </a:cubicBezTo>
                    <a:cubicBezTo>
                      <a:pt x="147679" y="1304830"/>
                      <a:pt x="162070" y="1304830"/>
                      <a:pt x="181259" y="1304830"/>
                    </a:cubicBezTo>
                    <a:cubicBezTo>
                      <a:pt x="243622" y="1304830"/>
                      <a:pt x="301188" y="1328816"/>
                      <a:pt x="344363" y="1371990"/>
                    </a:cubicBezTo>
                    <a:cubicBezTo>
                      <a:pt x="401929" y="1429557"/>
                      <a:pt x="425915" y="1511109"/>
                      <a:pt x="406726" y="1587863"/>
                    </a:cubicBezTo>
                    <a:cubicBezTo>
                      <a:pt x="401929" y="1611849"/>
                      <a:pt x="411523" y="1631038"/>
                      <a:pt x="430712" y="1645429"/>
                    </a:cubicBezTo>
                    <a:cubicBezTo>
                      <a:pt x="488278" y="1679009"/>
                      <a:pt x="550641" y="1702995"/>
                      <a:pt x="613004" y="1722184"/>
                    </a:cubicBezTo>
                    <a:cubicBezTo>
                      <a:pt x="617802" y="1722184"/>
                      <a:pt x="622599" y="1722184"/>
                      <a:pt x="627396" y="1722184"/>
                    </a:cubicBezTo>
                    <a:cubicBezTo>
                      <a:pt x="646585" y="1722184"/>
                      <a:pt x="660976" y="1712590"/>
                      <a:pt x="670571" y="1698198"/>
                    </a:cubicBezTo>
                    <a:cubicBezTo>
                      <a:pt x="713745" y="1626240"/>
                      <a:pt x="785702" y="1587863"/>
                      <a:pt x="867255" y="1587863"/>
                    </a:cubicBezTo>
                    <a:cubicBezTo>
                      <a:pt x="948806" y="1587863"/>
                      <a:pt x="1020764" y="1631038"/>
                      <a:pt x="1063938" y="1698198"/>
                    </a:cubicBezTo>
                    <a:cubicBezTo>
                      <a:pt x="1073533" y="1712590"/>
                      <a:pt x="1087924" y="1722184"/>
                      <a:pt x="1107113" y="1722184"/>
                    </a:cubicBezTo>
                    <a:cubicBezTo>
                      <a:pt x="1111910" y="1722184"/>
                      <a:pt x="1116707" y="1722184"/>
                      <a:pt x="1121504" y="1722184"/>
                    </a:cubicBezTo>
                    <a:cubicBezTo>
                      <a:pt x="1183868" y="1702995"/>
                      <a:pt x="1246231" y="1679009"/>
                      <a:pt x="1303797" y="1645429"/>
                    </a:cubicBezTo>
                    <a:cubicBezTo>
                      <a:pt x="1322986" y="1635835"/>
                      <a:pt x="1332580" y="1611849"/>
                      <a:pt x="1327783" y="1587863"/>
                    </a:cubicBezTo>
                    <a:cubicBezTo>
                      <a:pt x="1308594" y="1511109"/>
                      <a:pt x="1332580" y="1429557"/>
                      <a:pt x="1390146" y="1371990"/>
                    </a:cubicBezTo>
                    <a:cubicBezTo>
                      <a:pt x="1433320" y="1328816"/>
                      <a:pt x="1490887" y="1304830"/>
                      <a:pt x="1553250" y="1304830"/>
                    </a:cubicBezTo>
                    <a:cubicBezTo>
                      <a:pt x="1572438" y="1304830"/>
                      <a:pt x="1586830" y="1304830"/>
                      <a:pt x="1606019" y="1309628"/>
                    </a:cubicBezTo>
                    <a:cubicBezTo>
                      <a:pt x="1610816" y="1309628"/>
                      <a:pt x="1615613" y="1309628"/>
                      <a:pt x="1615613" y="1309628"/>
                    </a:cubicBezTo>
                    <a:cubicBezTo>
                      <a:pt x="1634802" y="1309628"/>
                      <a:pt x="1649193" y="1300033"/>
                      <a:pt x="1658788" y="1280844"/>
                    </a:cubicBezTo>
                    <a:cubicBezTo>
                      <a:pt x="1687571" y="1223278"/>
                      <a:pt x="1716353" y="1160915"/>
                      <a:pt x="1730745" y="1098552"/>
                    </a:cubicBezTo>
                    <a:cubicBezTo>
                      <a:pt x="1740339" y="1074566"/>
                      <a:pt x="1730745" y="1050580"/>
                      <a:pt x="1711556" y="1040986"/>
                    </a:cubicBezTo>
                    <a:close/>
                    <a:moveTo>
                      <a:pt x="1606019" y="1232873"/>
                    </a:moveTo>
                    <a:cubicBezTo>
                      <a:pt x="1586830" y="1228075"/>
                      <a:pt x="1572438" y="1228075"/>
                      <a:pt x="1553250" y="1228075"/>
                    </a:cubicBezTo>
                    <a:cubicBezTo>
                      <a:pt x="1471698" y="1228075"/>
                      <a:pt x="1399740" y="1256858"/>
                      <a:pt x="1342174" y="1314424"/>
                    </a:cubicBezTo>
                    <a:cubicBezTo>
                      <a:pt x="1270217" y="1386382"/>
                      <a:pt x="1241434" y="1482325"/>
                      <a:pt x="1260622" y="1583066"/>
                    </a:cubicBezTo>
                    <a:cubicBezTo>
                      <a:pt x="1217448" y="1607052"/>
                      <a:pt x="1169476" y="1626240"/>
                      <a:pt x="1121504" y="1640632"/>
                    </a:cubicBezTo>
                    <a:cubicBezTo>
                      <a:pt x="1063938" y="1559080"/>
                      <a:pt x="972792" y="1506311"/>
                      <a:pt x="872052" y="1506311"/>
                    </a:cubicBezTo>
                    <a:cubicBezTo>
                      <a:pt x="771311" y="1506311"/>
                      <a:pt x="680165" y="1554283"/>
                      <a:pt x="622599" y="1640632"/>
                    </a:cubicBezTo>
                    <a:cubicBezTo>
                      <a:pt x="574627" y="1626240"/>
                      <a:pt x="526656" y="1607052"/>
                      <a:pt x="483481" y="1583066"/>
                    </a:cubicBezTo>
                    <a:cubicBezTo>
                      <a:pt x="502670" y="1487123"/>
                      <a:pt x="473886" y="1386382"/>
                      <a:pt x="401929" y="1314424"/>
                    </a:cubicBezTo>
                    <a:cubicBezTo>
                      <a:pt x="344363" y="1256858"/>
                      <a:pt x="272405" y="1228075"/>
                      <a:pt x="190854" y="1228075"/>
                    </a:cubicBezTo>
                    <a:cubicBezTo>
                      <a:pt x="171665" y="1228075"/>
                      <a:pt x="157273" y="1228075"/>
                      <a:pt x="138085" y="1232873"/>
                    </a:cubicBezTo>
                    <a:cubicBezTo>
                      <a:pt x="114099" y="1189698"/>
                      <a:pt x="94910" y="1141727"/>
                      <a:pt x="80519" y="1088957"/>
                    </a:cubicBezTo>
                    <a:cubicBezTo>
                      <a:pt x="157273" y="1031392"/>
                      <a:pt x="205245" y="940245"/>
                      <a:pt x="205245" y="844301"/>
                    </a:cubicBezTo>
                    <a:cubicBezTo>
                      <a:pt x="205245" y="748358"/>
                      <a:pt x="162070" y="662010"/>
                      <a:pt x="85316" y="604443"/>
                    </a:cubicBezTo>
                    <a:cubicBezTo>
                      <a:pt x="99707" y="556471"/>
                      <a:pt x="123693" y="508500"/>
                      <a:pt x="147679" y="460528"/>
                    </a:cubicBezTo>
                    <a:cubicBezTo>
                      <a:pt x="162070" y="460528"/>
                      <a:pt x="176462" y="465325"/>
                      <a:pt x="190854" y="465325"/>
                    </a:cubicBezTo>
                    <a:cubicBezTo>
                      <a:pt x="272405" y="465325"/>
                      <a:pt x="344363" y="436542"/>
                      <a:pt x="401929" y="378976"/>
                    </a:cubicBezTo>
                    <a:cubicBezTo>
                      <a:pt x="469089" y="311816"/>
                      <a:pt x="497872" y="220669"/>
                      <a:pt x="488278" y="129523"/>
                    </a:cubicBezTo>
                    <a:cubicBezTo>
                      <a:pt x="536250" y="105538"/>
                      <a:pt x="584221" y="86349"/>
                      <a:pt x="636990" y="67160"/>
                    </a:cubicBezTo>
                    <a:cubicBezTo>
                      <a:pt x="694557" y="139118"/>
                      <a:pt x="780905" y="182293"/>
                      <a:pt x="872052" y="182293"/>
                    </a:cubicBezTo>
                    <a:cubicBezTo>
                      <a:pt x="963198" y="182293"/>
                      <a:pt x="1049547" y="139118"/>
                      <a:pt x="1107113" y="67160"/>
                    </a:cubicBezTo>
                    <a:cubicBezTo>
                      <a:pt x="1159882" y="81552"/>
                      <a:pt x="1207854" y="100740"/>
                      <a:pt x="1255825" y="129523"/>
                    </a:cubicBezTo>
                    <a:cubicBezTo>
                      <a:pt x="1246231" y="220669"/>
                      <a:pt x="1275014" y="311816"/>
                      <a:pt x="1342174" y="378976"/>
                    </a:cubicBezTo>
                    <a:cubicBezTo>
                      <a:pt x="1399740" y="436542"/>
                      <a:pt x="1471698" y="465325"/>
                      <a:pt x="1553250" y="465325"/>
                    </a:cubicBezTo>
                    <a:cubicBezTo>
                      <a:pt x="1567641" y="465325"/>
                      <a:pt x="1582033" y="465325"/>
                      <a:pt x="1596424" y="460528"/>
                    </a:cubicBezTo>
                    <a:cubicBezTo>
                      <a:pt x="1620410" y="508500"/>
                      <a:pt x="1644396" y="556471"/>
                      <a:pt x="1658788" y="604443"/>
                    </a:cubicBezTo>
                    <a:cubicBezTo>
                      <a:pt x="1582033" y="662010"/>
                      <a:pt x="1538858" y="748358"/>
                      <a:pt x="1538858" y="844301"/>
                    </a:cubicBezTo>
                    <a:cubicBezTo>
                      <a:pt x="1538858" y="940245"/>
                      <a:pt x="1586830" y="1031392"/>
                      <a:pt x="1663585" y="1088957"/>
                    </a:cubicBezTo>
                    <a:cubicBezTo>
                      <a:pt x="1649193" y="1141727"/>
                      <a:pt x="1630005" y="1184901"/>
                      <a:pt x="1606019" y="1232873"/>
                    </a:cubicBezTo>
                    <a:close/>
                  </a:path>
                </a:pathLst>
              </a:custGeom>
              <a:solidFill>
                <a:srgbClr val="FFFFFF"/>
              </a:solidFill>
              <a:ln w="47959" cap="flat">
                <a:noFill/>
                <a:prstDash val="solid"/>
                <a:miter/>
              </a:ln>
            </p:spPr>
            <p:txBody>
              <a:bodyPr rtlCol="0" anchor="ctr"/>
              <a:lstStyle/>
              <a:p>
                <a:endParaRPr lang="en-US"/>
              </a:p>
            </p:txBody>
          </p:sp>
          <p:sp>
            <p:nvSpPr>
              <p:cNvPr id="48" name="Freeform: Shape 70">
                <a:extLst>
                  <a:ext uri="{FF2B5EF4-FFF2-40B4-BE49-F238E27FC236}">
                    <a16:creationId xmlns:a16="http://schemas.microsoft.com/office/drawing/2014/main" id="{68D9A0E7-30D1-C1E2-6844-AA4380850B4B}"/>
                  </a:ext>
                </a:extLst>
              </p:cNvPr>
              <p:cNvSpPr/>
              <p:nvPr/>
            </p:nvSpPr>
            <p:spPr>
              <a:xfrm>
                <a:off x="5831996" y="8148437"/>
                <a:ext cx="508500" cy="508500"/>
              </a:xfrm>
              <a:custGeom>
                <a:avLst/>
                <a:gdLst>
                  <a:gd name="connsiteX0" fmla="*/ 254250 w 508500"/>
                  <a:gd name="connsiteY0" fmla="*/ 0 h 508500"/>
                  <a:gd name="connsiteX1" fmla="*/ 0 w 508500"/>
                  <a:gd name="connsiteY1" fmla="*/ 254250 h 508500"/>
                  <a:gd name="connsiteX2" fmla="*/ 254250 w 508500"/>
                  <a:gd name="connsiteY2" fmla="*/ 508500 h 508500"/>
                  <a:gd name="connsiteX3" fmla="*/ 508500 w 508500"/>
                  <a:gd name="connsiteY3" fmla="*/ 254250 h 508500"/>
                  <a:gd name="connsiteX4" fmla="*/ 254250 w 508500"/>
                  <a:gd name="connsiteY4" fmla="*/ 0 h 508500"/>
                  <a:gd name="connsiteX5" fmla="*/ 254250 w 508500"/>
                  <a:gd name="connsiteY5" fmla="*/ 436543 h 508500"/>
                  <a:gd name="connsiteX6" fmla="*/ 71958 w 508500"/>
                  <a:gd name="connsiteY6" fmla="*/ 254250 h 508500"/>
                  <a:gd name="connsiteX7" fmla="*/ 254250 w 508500"/>
                  <a:gd name="connsiteY7" fmla="*/ 71958 h 508500"/>
                  <a:gd name="connsiteX8" fmla="*/ 436543 w 508500"/>
                  <a:gd name="connsiteY8" fmla="*/ 254250 h 508500"/>
                  <a:gd name="connsiteX9" fmla="*/ 254250 w 508500"/>
                  <a:gd name="connsiteY9" fmla="*/ 436543 h 508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8500" h="508500">
                    <a:moveTo>
                      <a:pt x="254250" y="0"/>
                    </a:moveTo>
                    <a:cubicBezTo>
                      <a:pt x="115132" y="0"/>
                      <a:pt x="0" y="115133"/>
                      <a:pt x="0" y="254250"/>
                    </a:cubicBezTo>
                    <a:cubicBezTo>
                      <a:pt x="0" y="393369"/>
                      <a:pt x="115132" y="508500"/>
                      <a:pt x="254250" y="508500"/>
                    </a:cubicBezTo>
                    <a:cubicBezTo>
                      <a:pt x="393368" y="508500"/>
                      <a:pt x="508500" y="393369"/>
                      <a:pt x="508500" y="254250"/>
                    </a:cubicBezTo>
                    <a:cubicBezTo>
                      <a:pt x="508500" y="115133"/>
                      <a:pt x="393368" y="0"/>
                      <a:pt x="254250" y="0"/>
                    </a:cubicBezTo>
                    <a:close/>
                    <a:moveTo>
                      <a:pt x="254250" y="436543"/>
                    </a:moveTo>
                    <a:cubicBezTo>
                      <a:pt x="153510" y="436543"/>
                      <a:pt x="71958" y="354991"/>
                      <a:pt x="71958" y="254250"/>
                    </a:cubicBezTo>
                    <a:cubicBezTo>
                      <a:pt x="71958" y="153510"/>
                      <a:pt x="153510" y="71958"/>
                      <a:pt x="254250" y="71958"/>
                    </a:cubicBezTo>
                    <a:cubicBezTo>
                      <a:pt x="354991" y="71958"/>
                      <a:pt x="436543" y="153510"/>
                      <a:pt x="436543" y="254250"/>
                    </a:cubicBezTo>
                    <a:cubicBezTo>
                      <a:pt x="436543" y="354991"/>
                      <a:pt x="354991" y="436543"/>
                      <a:pt x="254250" y="436543"/>
                    </a:cubicBezTo>
                    <a:close/>
                  </a:path>
                </a:pathLst>
              </a:custGeom>
              <a:solidFill>
                <a:srgbClr val="FFFFFF"/>
              </a:solidFill>
              <a:ln w="47959" cap="flat">
                <a:noFill/>
                <a:prstDash val="solid"/>
                <a:miter/>
              </a:ln>
            </p:spPr>
            <p:txBody>
              <a:bodyPr rtlCol="0" anchor="ctr"/>
              <a:lstStyle/>
              <a:p>
                <a:endParaRPr lang="en-US"/>
              </a:p>
            </p:txBody>
          </p:sp>
        </p:grpSp>
        <p:sp>
          <p:nvSpPr>
            <p:cNvPr id="46" name="Freeform: Shape 71">
              <a:extLst>
                <a:ext uri="{FF2B5EF4-FFF2-40B4-BE49-F238E27FC236}">
                  <a16:creationId xmlns:a16="http://schemas.microsoft.com/office/drawing/2014/main" id="{E85D8579-41DC-4A1E-A049-EB26383E2BBB}"/>
                </a:ext>
              </a:extLst>
            </p:cNvPr>
            <p:cNvSpPr/>
            <p:nvPr/>
          </p:nvSpPr>
          <p:spPr>
            <a:xfrm>
              <a:off x="6470020" y="6977928"/>
              <a:ext cx="690792" cy="690792"/>
            </a:xfrm>
            <a:custGeom>
              <a:avLst/>
              <a:gdLst>
                <a:gd name="connsiteX0" fmla="*/ 436542 w 690792"/>
                <a:gd name="connsiteY0" fmla="*/ 690792 h 690792"/>
                <a:gd name="connsiteX1" fmla="*/ 417354 w 690792"/>
                <a:gd name="connsiteY1" fmla="*/ 681198 h 690792"/>
                <a:gd name="connsiteX2" fmla="*/ 340599 w 690792"/>
                <a:gd name="connsiteY2" fmla="*/ 638024 h 690792"/>
                <a:gd name="connsiteX3" fmla="*/ 263844 w 690792"/>
                <a:gd name="connsiteY3" fmla="*/ 681198 h 690792"/>
                <a:gd name="connsiteX4" fmla="*/ 244656 w 690792"/>
                <a:gd name="connsiteY4" fmla="*/ 690792 h 690792"/>
                <a:gd name="connsiteX5" fmla="*/ 239858 w 690792"/>
                <a:gd name="connsiteY5" fmla="*/ 690792 h 690792"/>
                <a:gd name="connsiteX6" fmla="*/ 167901 w 690792"/>
                <a:gd name="connsiteY6" fmla="*/ 662010 h 690792"/>
                <a:gd name="connsiteX7" fmla="*/ 158307 w 690792"/>
                <a:gd name="connsiteY7" fmla="*/ 638024 h 690792"/>
                <a:gd name="connsiteX8" fmla="*/ 134321 w 690792"/>
                <a:gd name="connsiteY8" fmla="*/ 551675 h 690792"/>
                <a:gd name="connsiteX9" fmla="*/ 71958 w 690792"/>
                <a:gd name="connsiteY9" fmla="*/ 522891 h 690792"/>
                <a:gd name="connsiteX10" fmla="*/ 52769 w 690792"/>
                <a:gd name="connsiteY10" fmla="*/ 522891 h 690792"/>
                <a:gd name="connsiteX11" fmla="*/ 47972 w 690792"/>
                <a:gd name="connsiteY11" fmla="*/ 522891 h 690792"/>
                <a:gd name="connsiteX12" fmla="*/ 28783 w 690792"/>
                <a:gd name="connsiteY12" fmla="*/ 513297 h 690792"/>
                <a:gd name="connsiteX13" fmla="*/ 0 w 690792"/>
                <a:gd name="connsiteY13" fmla="*/ 441339 h 690792"/>
                <a:gd name="connsiteX14" fmla="*/ 9594 w 690792"/>
                <a:gd name="connsiteY14" fmla="*/ 417354 h 690792"/>
                <a:gd name="connsiteX15" fmla="*/ 52769 w 690792"/>
                <a:gd name="connsiteY15" fmla="*/ 340599 h 690792"/>
                <a:gd name="connsiteX16" fmla="*/ 14392 w 690792"/>
                <a:gd name="connsiteY16" fmla="*/ 263844 h 690792"/>
                <a:gd name="connsiteX17" fmla="*/ 4797 w 690792"/>
                <a:gd name="connsiteY17" fmla="*/ 239858 h 690792"/>
                <a:gd name="connsiteX18" fmla="*/ 38378 w 690792"/>
                <a:gd name="connsiteY18" fmla="*/ 167901 h 690792"/>
                <a:gd name="connsiteX19" fmla="*/ 57566 w 690792"/>
                <a:gd name="connsiteY19" fmla="*/ 158307 h 690792"/>
                <a:gd name="connsiteX20" fmla="*/ 62363 w 690792"/>
                <a:gd name="connsiteY20" fmla="*/ 158307 h 690792"/>
                <a:gd name="connsiteX21" fmla="*/ 81552 w 690792"/>
                <a:gd name="connsiteY21" fmla="*/ 158307 h 690792"/>
                <a:gd name="connsiteX22" fmla="*/ 143915 w 690792"/>
                <a:gd name="connsiteY22" fmla="*/ 129523 h 690792"/>
                <a:gd name="connsiteX23" fmla="*/ 167901 w 690792"/>
                <a:gd name="connsiteY23" fmla="*/ 47972 h 690792"/>
                <a:gd name="connsiteX24" fmla="*/ 177495 w 690792"/>
                <a:gd name="connsiteY24" fmla="*/ 28783 h 690792"/>
                <a:gd name="connsiteX25" fmla="*/ 254250 w 690792"/>
                <a:gd name="connsiteY25" fmla="*/ 0 h 690792"/>
                <a:gd name="connsiteX26" fmla="*/ 259047 w 690792"/>
                <a:gd name="connsiteY26" fmla="*/ 0 h 690792"/>
                <a:gd name="connsiteX27" fmla="*/ 273439 w 690792"/>
                <a:gd name="connsiteY27" fmla="*/ 9594 h 690792"/>
                <a:gd name="connsiteX28" fmla="*/ 345396 w 690792"/>
                <a:gd name="connsiteY28" fmla="*/ 47972 h 690792"/>
                <a:gd name="connsiteX29" fmla="*/ 417354 w 690792"/>
                <a:gd name="connsiteY29" fmla="*/ 9594 h 690792"/>
                <a:gd name="connsiteX30" fmla="*/ 431745 w 690792"/>
                <a:gd name="connsiteY30" fmla="*/ 0 h 690792"/>
                <a:gd name="connsiteX31" fmla="*/ 436542 w 690792"/>
                <a:gd name="connsiteY31" fmla="*/ 0 h 690792"/>
                <a:gd name="connsiteX32" fmla="*/ 513297 w 690792"/>
                <a:gd name="connsiteY32" fmla="*/ 28783 h 690792"/>
                <a:gd name="connsiteX33" fmla="*/ 522892 w 690792"/>
                <a:gd name="connsiteY33" fmla="*/ 47972 h 690792"/>
                <a:gd name="connsiteX34" fmla="*/ 546877 w 690792"/>
                <a:gd name="connsiteY34" fmla="*/ 129523 h 690792"/>
                <a:gd name="connsiteX35" fmla="*/ 609240 w 690792"/>
                <a:gd name="connsiteY35" fmla="*/ 158307 h 690792"/>
                <a:gd name="connsiteX36" fmla="*/ 628429 w 690792"/>
                <a:gd name="connsiteY36" fmla="*/ 158307 h 690792"/>
                <a:gd name="connsiteX37" fmla="*/ 633226 w 690792"/>
                <a:gd name="connsiteY37" fmla="*/ 158307 h 690792"/>
                <a:gd name="connsiteX38" fmla="*/ 652415 w 690792"/>
                <a:gd name="connsiteY38" fmla="*/ 167901 h 690792"/>
                <a:gd name="connsiteX39" fmla="*/ 685995 w 690792"/>
                <a:gd name="connsiteY39" fmla="*/ 239858 h 690792"/>
                <a:gd name="connsiteX40" fmla="*/ 676401 w 690792"/>
                <a:gd name="connsiteY40" fmla="*/ 263844 h 690792"/>
                <a:gd name="connsiteX41" fmla="*/ 638024 w 690792"/>
                <a:gd name="connsiteY41" fmla="*/ 340599 h 690792"/>
                <a:gd name="connsiteX42" fmla="*/ 681198 w 690792"/>
                <a:gd name="connsiteY42" fmla="*/ 417354 h 690792"/>
                <a:gd name="connsiteX43" fmla="*/ 690793 w 690792"/>
                <a:gd name="connsiteY43" fmla="*/ 441339 h 690792"/>
                <a:gd name="connsiteX44" fmla="*/ 662010 w 690792"/>
                <a:gd name="connsiteY44" fmla="*/ 513297 h 690792"/>
                <a:gd name="connsiteX45" fmla="*/ 642821 w 690792"/>
                <a:gd name="connsiteY45" fmla="*/ 522891 h 690792"/>
                <a:gd name="connsiteX46" fmla="*/ 638024 w 690792"/>
                <a:gd name="connsiteY46" fmla="*/ 522891 h 690792"/>
                <a:gd name="connsiteX47" fmla="*/ 618835 w 690792"/>
                <a:gd name="connsiteY47" fmla="*/ 522891 h 690792"/>
                <a:gd name="connsiteX48" fmla="*/ 556472 w 690792"/>
                <a:gd name="connsiteY48" fmla="*/ 551675 h 690792"/>
                <a:gd name="connsiteX49" fmla="*/ 532486 w 690792"/>
                <a:gd name="connsiteY49" fmla="*/ 638024 h 690792"/>
                <a:gd name="connsiteX50" fmla="*/ 522892 w 690792"/>
                <a:gd name="connsiteY50" fmla="*/ 662010 h 690792"/>
                <a:gd name="connsiteX51" fmla="*/ 450934 w 690792"/>
                <a:gd name="connsiteY51" fmla="*/ 690792 h 690792"/>
                <a:gd name="connsiteX52" fmla="*/ 436542 w 690792"/>
                <a:gd name="connsiteY52" fmla="*/ 690792 h 690792"/>
                <a:gd name="connsiteX53" fmla="*/ 340599 w 690792"/>
                <a:gd name="connsiteY53" fmla="*/ 273439 h 690792"/>
                <a:gd name="connsiteX54" fmla="*/ 268641 w 690792"/>
                <a:gd name="connsiteY54" fmla="*/ 345396 h 690792"/>
                <a:gd name="connsiteX55" fmla="*/ 340599 w 690792"/>
                <a:gd name="connsiteY55" fmla="*/ 417354 h 690792"/>
                <a:gd name="connsiteX56" fmla="*/ 412557 w 690792"/>
                <a:gd name="connsiteY56" fmla="*/ 345396 h 690792"/>
                <a:gd name="connsiteX57" fmla="*/ 340599 w 690792"/>
                <a:gd name="connsiteY57" fmla="*/ 273439 h 69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90792" h="690792">
                  <a:moveTo>
                    <a:pt x="436542" y="690792"/>
                  </a:moveTo>
                  <a:cubicBezTo>
                    <a:pt x="431745" y="690792"/>
                    <a:pt x="422151" y="685995"/>
                    <a:pt x="417354" y="681198"/>
                  </a:cubicBezTo>
                  <a:cubicBezTo>
                    <a:pt x="402962" y="652415"/>
                    <a:pt x="369382" y="638024"/>
                    <a:pt x="340599" y="638024"/>
                  </a:cubicBezTo>
                  <a:cubicBezTo>
                    <a:pt x="307019" y="638024"/>
                    <a:pt x="278236" y="652415"/>
                    <a:pt x="263844" y="681198"/>
                  </a:cubicBezTo>
                  <a:cubicBezTo>
                    <a:pt x="259047" y="685995"/>
                    <a:pt x="254250" y="690792"/>
                    <a:pt x="244656" y="690792"/>
                  </a:cubicBezTo>
                  <a:cubicBezTo>
                    <a:pt x="244656" y="690792"/>
                    <a:pt x="239858" y="690792"/>
                    <a:pt x="239858" y="690792"/>
                  </a:cubicBezTo>
                  <a:cubicBezTo>
                    <a:pt x="215873" y="681198"/>
                    <a:pt x="191887" y="671604"/>
                    <a:pt x="167901" y="662010"/>
                  </a:cubicBezTo>
                  <a:cubicBezTo>
                    <a:pt x="158307" y="657212"/>
                    <a:pt x="158307" y="647618"/>
                    <a:pt x="158307" y="638024"/>
                  </a:cubicBezTo>
                  <a:cubicBezTo>
                    <a:pt x="167901" y="604444"/>
                    <a:pt x="158307" y="575660"/>
                    <a:pt x="134321" y="551675"/>
                  </a:cubicBezTo>
                  <a:cubicBezTo>
                    <a:pt x="115132" y="532486"/>
                    <a:pt x="95943" y="522891"/>
                    <a:pt x="71958" y="522891"/>
                  </a:cubicBezTo>
                  <a:cubicBezTo>
                    <a:pt x="67160" y="522891"/>
                    <a:pt x="57566" y="522891"/>
                    <a:pt x="52769" y="522891"/>
                  </a:cubicBezTo>
                  <a:cubicBezTo>
                    <a:pt x="52769" y="522891"/>
                    <a:pt x="47972" y="522891"/>
                    <a:pt x="47972" y="522891"/>
                  </a:cubicBezTo>
                  <a:cubicBezTo>
                    <a:pt x="38378" y="522891"/>
                    <a:pt x="33580" y="518094"/>
                    <a:pt x="28783" y="513297"/>
                  </a:cubicBezTo>
                  <a:cubicBezTo>
                    <a:pt x="14392" y="489311"/>
                    <a:pt x="4797" y="465325"/>
                    <a:pt x="0" y="441339"/>
                  </a:cubicBezTo>
                  <a:cubicBezTo>
                    <a:pt x="0" y="431745"/>
                    <a:pt x="0" y="422151"/>
                    <a:pt x="9594" y="417354"/>
                  </a:cubicBezTo>
                  <a:cubicBezTo>
                    <a:pt x="33580" y="398165"/>
                    <a:pt x="52769" y="369382"/>
                    <a:pt x="52769" y="340599"/>
                  </a:cubicBezTo>
                  <a:cubicBezTo>
                    <a:pt x="52769" y="311816"/>
                    <a:pt x="38378" y="283033"/>
                    <a:pt x="14392" y="263844"/>
                  </a:cubicBezTo>
                  <a:cubicBezTo>
                    <a:pt x="4797" y="259047"/>
                    <a:pt x="4797" y="249453"/>
                    <a:pt x="4797" y="239858"/>
                  </a:cubicBezTo>
                  <a:cubicBezTo>
                    <a:pt x="14392" y="215873"/>
                    <a:pt x="23986" y="191887"/>
                    <a:pt x="38378" y="167901"/>
                  </a:cubicBezTo>
                  <a:cubicBezTo>
                    <a:pt x="43175" y="163103"/>
                    <a:pt x="47972" y="158307"/>
                    <a:pt x="57566" y="158307"/>
                  </a:cubicBezTo>
                  <a:cubicBezTo>
                    <a:pt x="57566" y="158307"/>
                    <a:pt x="62363" y="158307"/>
                    <a:pt x="62363" y="158307"/>
                  </a:cubicBezTo>
                  <a:cubicBezTo>
                    <a:pt x="67160" y="158307"/>
                    <a:pt x="71958" y="158307"/>
                    <a:pt x="81552" y="158307"/>
                  </a:cubicBezTo>
                  <a:cubicBezTo>
                    <a:pt x="105538" y="158307"/>
                    <a:pt x="129523" y="148713"/>
                    <a:pt x="143915" y="129523"/>
                  </a:cubicBezTo>
                  <a:cubicBezTo>
                    <a:pt x="163104" y="110335"/>
                    <a:pt x="172698" y="76755"/>
                    <a:pt x="167901" y="47972"/>
                  </a:cubicBezTo>
                  <a:cubicBezTo>
                    <a:pt x="167901" y="38378"/>
                    <a:pt x="172698" y="28783"/>
                    <a:pt x="177495" y="28783"/>
                  </a:cubicBezTo>
                  <a:cubicBezTo>
                    <a:pt x="201481" y="14392"/>
                    <a:pt x="225467" y="4797"/>
                    <a:pt x="254250" y="0"/>
                  </a:cubicBezTo>
                  <a:cubicBezTo>
                    <a:pt x="254250" y="0"/>
                    <a:pt x="259047" y="0"/>
                    <a:pt x="259047" y="0"/>
                  </a:cubicBezTo>
                  <a:cubicBezTo>
                    <a:pt x="263844" y="0"/>
                    <a:pt x="273439" y="4797"/>
                    <a:pt x="273439" y="9594"/>
                  </a:cubicBezTo>
                  <a:cubicBezTo>
                    <a:pt x="292627" y="33580"/>
                    <a:pt x="316613" y="47972"/>
                    <a:pt x="345396" y="47972"/>
                  </a:cubicBezTo>
                  <a:cubicBezTo>
                    <a:pt x="374179" y="47972"/>
                    <a:pt x="402962" y="33580"/>
                    <a:pt x="417354" y="9594"/>
                  </a:cubicBezTo>
                  <a:cubicBezTo>
                    <a:pt x="422151" y="4797"/>
                    <a:pt x="426948" y="0"/>
                    <a:pt x="431745" y="0"/>
                  </a:cubicBezTo>
                  <a:cubicBezTo>
                    <a:pt x="431745" y="0"/>
                    <a:pt x="436542" y="0"/>
                    <a:pt x="436542" y="0"/>
                  </a:cubicBezTo>
                  <a:cubicBezTo>
                    <a:pt x="460528" y="9594"/>
                    <a:pt x="489311" y="19188"/>
                    <a:pt x="513297" y="28783"/>
                  </a:cubicBezTo>
                  <a:cubicBezTo>
                    <a:pt x="522892" y="33580"/>
                    <a:pt x="522892" y="43174"/>
                    <a:pt x="522892" y="47972"/>
                  </a:cubicBezTo>
                  <a:cubicBezTo>
                    <a:pt x="518094" y="76755"/>
                    <a:pt x="527689" y="105538"/>
                    <a:pt x="546877" y="129523"/>
                  </a:cubicBezTo>
                  <a:cubicBezTo>
                    <a:pt x="566066" y="148713"/>
                    <a:pt x="585255" y="158307"/>
                    <a:pt x="609240" y="158307"/>
                  </a:cubicBezTo>
                  <a:cubicBezTo>
                    <a:pt x="614038" y="158307"/>
                    <a:pt x="618835" y="158307"/>
                    <a:pt x="628429" y="158307"/>
                  </a:cubicBezTo>
                  <a:cubicBezTo>
                    <a:pt x="628429" y="158307"/>
                    <a:pt x="633226" y="158307"/>
                    <a:pt x="633226" y="158307"/>
                  </a:cubicBezTo>
                  <a:cubicBezTo>
                    <a:pt x="638024" y="158307"/>
                    <a:pt x="647618" y="163103"/>
                    <a:pt x="652415" y="167901"/>
                  </a:cubicBezTo>
                  <a:cubicBezTo>
                    <a:pt x="666807" y="191887"/>
                    <a:pt x="676401" y="215873"/>
                    <a:pt x="685995" y="239858"/>
                  </a:cubicBezTo>
                  <a:cubicBezTo>
                    <a:pt x="690793" y="249453"/>
                    <a:pt x="685995" y="259047"/>
                    <a:pt x="676401" y="263844"/>
                  </a:cubicBezTo>
                  <a:cubicBezTo>
                    <a:pt x="652415" y="283033"/>
                    <a:pt x="638024" y="307019"/>
                    <a:pt x="638024" y="340599"/>
                  </a:cubicBezTo>
                  <a:cubicBezTo>
                    <a:pt x="638024" y="369382"/>
                    <a:pt x="652415" y="398165"/>
                    <a:pt x="681198" y="417354"/>
                  </a:cubicBezTo>
                  <a:cubicBezTo>
                    <a:pt x="690793" y="422151"/>
                    <a:pt x="690793" y="431745"/>
                    <a:pt x="690793" y="441339"/>
                  </a:cubicBezTo>
                  <a:cubicBezTo>
                    <a:pt x="685995" y="465325"/>
                    <a:pt x="671604" y="489311"/>
                    <a:pt x="662010" y="513297"/>
                  </a:cubicBezTo>
                  <a:cubicBezTo>
                    <a:pt x="657212" y="518094"/>
                    <a:pt x="652415" y="522891"/>
                    <a:pt x="642821" y="522891"/>
                  </a:cubicBezTo>
                  <a:cubicBezTo>
                    <a:pt x="642821" y="522891"/>
                    <a:pt x="638024" y="522891"/>
                    <a:pt x="638024" y="522891"/>
                  </a:cubicBezTo>
                  <a:cubicBezTo>
                    <a:pt x="633226" y="522891"/>
                    <a:pt x="623632" y="522891"/>
                    <a:pt x="618835" y="522891"/>
                  </a:cubicBezTo>
                  <a:cubicBezTo>
                    <a:pt x="594849" y="522891"/>
                    <a:pt x="570863" y="532486"/>
                    <a:pt x="556472" y="551675"/>
                  </a:cubicBezTo>
                  <a:cubicBezTo>
                    <a:pt x="532486" y="575660"/>
                    <a:pt x="522892" y="604444"/>
                    <a:pt x="532486" y="638024"/>
                  </a:cubicBezTo>
                  <a:cubicBezTo>
                    <a:pt x="532486" y="647618"/>
                    <a:pt x="532486" y="657212"/>
                    <a:pt x="522892" y="662010"/>
                  </a:cubicBezTo>
                  <a:cubicBezTo>
                    <a:pt x="498906" y="676401"/>
                    <a:pt x="474920" y="685995"/>
                    <a:pt x="450934" y="690792"/>
                  </a:cubicBezTo>
                  <a:cubicBezTo>
                    <a:pt x="436542" y="690792"/>
                    <a:pt x="436542" y="690792"/>
                    <a:pt x="436542" y="690792"/>
                  </a:cubicBezTo>
                  <a:close/>
                  <a:moveTo>
                    <a:pt x="340599" y="273439"/>
                  </a:moveTo>
                  <a:cubicBezTo>
                    <a:pt x="302222" y="273439"/>
                    <a:pt x="268641" y="307019"/>
                    <a:pt x="268641" y="345396"/>
                  </a:cubicBezTo>
                  <a:cubicBezTo>
                    <a:pt x="268641" y="383774"/>
                    <a:pt x="302222" y="417354"/>
                    <a:pt x="340599" y="417354"/>
                  </a:cubicBezTo>
                  <a:cubicBezTo>
                    <a:pt x="378976" y="417354"/>
                    <a:pt x="412557" y="383774"/>
                    <a:pt x="412557" y="345396"/>
                  </a:cubicBezTo>
                  <a:cubicBezTo>
                    <a:pt x="412557" y="307019"/>
                    <a:pt x="378976" y="273439"/>
                    <a:pt x="340599" y="273439"/>
                  </a:cubicBezTo>
                  <a:close/>
                </a:path>
              </a:pathLst>
            </a:custGeom>
            <a:solidFill>
              <a:srgbClr val="FFFFFF"/>
            </a:solidFill>
            <a:ln w="47959" cap="flat">
              <a:noFill/>
              <a:prstDash val="solid"/>
              <a:miter/>
            </a:ln>
          </p:spPr>
          <p:txBody>
            <a:bodyPr rtlCol="0" anchor="ctr"/>
            <a:lstStyle/>
            <a:p>
              <a:endParaRPr lang="en-US"/>
            </a:p>
          </p:txBody>
        </p:sp>
      </p:grpSp>
      <p:grpSp>
        <p:nvGrpSpPr>
          <p:cNvPr id="35" name="Graphic 3">
            <a:extLst>
              <a:ext uri="{FF2B5EF4-FFF2-40B4-BE49-F238E27FC236}">
                <a16:creationId xmlns:a16="http://schemas.microsoft.com/office/drawing/2014/main" id="{1F7FA216-9A60-02E0-C8B3-1CBC3F7B04EA}"/>
              </a:ext>
            </a:extLst>
          </p:cNvPr>
          <p:cNvGrpSpPr/>
          <p:nvPr/>
        </p:nvGrpSpPr>
        <p:grpSpPr>
          <a:xfrm>
            <a:off x="5915684" y="4368632"/>
            <a:ext cx="945511" cy="945511"/>
            <a:chOff x="8897388" y="7342513"/>
            <a:chExt cx="2139537" cy="2139537"/>
          </a:xfrm>
          <a:solidFill>
            <a:srgbClr val="FFFFFF"/>
          </a:solidFill>
        </p:grpSpPr>
        <p:sp>
          <p:nvSpPr>
            <p:cNvPr id="43" name="Freeform: Shape 73">
              <a:extLst>
                <a:ext uri="{FF2B5EF4-FFF2-40B4-BE49-F238E27FC236}">
                  <a16:creationId xmlns:a16="http://schemas.microsoft.com/office/drawing/2014/main" id="{137C1B76-23CD-9487-EB0D-38E9FE126152}"/>
                </a:ext>
              </a:extLst>
            </p:cNvPr>
            <p:cNvSpPr/>
            <p:nvPr/>
          </p:nvSpPr>
          <p:spPr>
            <a:xfrm>
              <a:off x="8897388" y="7342513"/>
              <a:ext cx="2139537" cy="2139537"/>
            </a:xfrm>
            <a:custGeom>
              <a:avLst/>
              <a:gdLst>
                <a:gd name="connsiteX0" fmla="*/ 1069768 w 2139537"/>
                <a:gd name="connsiteY0" fmla="*/ 0 h 2139537"/>
                <a:gd name="connsiteX1" fmla="*/ 0 w 2139537"/>
                <a:gd name="connsiteY1" fmla="*/ 1069768 h 2139537"/>
                <a:gd name="connsiteX2" fmla="*/ 1069768 w 2139537"/>
                <a:gd name="connsiteY2" fmla="*/ 2139537 h 2139537"/>
                <a:gd name="connsiteX3" fmla="*/ 2139537 w 2139537"/>
                <a:gd name="connsiteY3" fmla="*/ 1069768 h 2139537"/>
                <a:gd name="connsiteX4" fmla="*/ 1069768 w 2139537"/>
                <a:gd name="connsiteY4" fmla="*/ 0 h 2139537"/>
                <a:gd name="connsiteX5" fmla="*/ 1069768 w 2139537"/>
                <a:gd name="connsiteY5" fmla="*/ 1986028 h 2139537"/>
                <a:gd name="connsiteX6" fmla="*/ 153509 w 2139537"/>
                <a:gd name="connsiteY6" fmla="*/ 1069768 h 2139537"/>
                <a:gd name="connsiteX7" fmla="*/ 1069768 w 2139537"/>
                <a:gd name="connsiteY7" fmla="*/ 153509 h 2139537"/>
                <a:gd name="connsiteX8" fmla="*/ 1986028 w 2139537"/>
                <a:gd name="connsiteY8" fmla="*/ 1069768 h 2139537"/>
                <a:gd name="connsiteX9" fmla="*/ 1069768 w 2139537"/>
                <a:gd name="connsiteY9" fmla="*/ 1986028 h 2139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39537" h="2139537">
                  <a:moveTo>
                    <a:pt x="1069768" y="0"/>
                  </a:moveTo>
                  <a:cubicBezTo>
                    <a:pt x="479717" y="0"/>
                    <a:pt x="0" y="479717"/>
                    <a:pt x="0" y="1069768"/>
                  </a:cubicBezTo>
                  <a:cubicBezTo>
                    <a:pt x="0" y="1659820"/>
                    <a:pt x="479717" y="2139537"/>
                    <a:pt x="1069768" y="2139537"/>
                  </a:cubicBezTo>
                  <a:cubicBezTo>
                    <a:pt x="1659820" y="2139537"/>
                    <a:pt x="2139537" y="1659820"/>
                    <a:pt x="2139537" y="1069768"/>
                  </a:cubicBezTo>
                  <a:cubicBezTo>
                    <a:pt x="2134741" y="479717"/>
                    <a:pt x="1659820" y="0"/>
                    <a:pt x="1069768" y="0"/>
                  </a:cubicBezTo>
                  <a:close/>
                  <a:moveTo>
                    <a:pt x="1069768" y="1986028"/>
                  </a:moveTo>
                  <a:cubicBezTo>
                    <a:pt x="561269" y="1986028"/>
                    <a:pt x="153509" y="1573471"/>
                    <a:pt x="153509" y="1069768"/>
                  </a:cubicBezTo>
                  <a:cubicBezTo>
                    <a:pt x="153509" y="561269"/>
                    <a:pt x="566065" y="153509"/>
                    <a:pt x="1069768" y="153509"/>
                  </a:cubicBezTo>
                  <a:cubicBezTo>
                    <a:pt x="1578269" y="153509"/>
                    <a:pt x="1986028" y="566065"/>
                    <a:pt x="1986028" y="1069768"/>
                  </a:cubicBezTo>
                  <a:cubicBezTo>
                    <a:pt x="1986028" y="1578269"/>
                    <a:pt x="1573471" y="1986028"/>
                    <a:pt x="1069768" y="1986028"/>
                  </a:cubicBezTo>
                  <a:close/>
                </a:path>
              </a:pathLst>
            </a:custGeom>
            <a:solidFill>
              <a:srgbClr val="FFFFFF"/>
            </a:solidFill>
            <a:ln w="47959" cap="flat">
              <a:noFill/>
              <a:prstDash val="solid"/>
              <a:miter/>
            </a:ln>
          </p:spPr>
          <p:txBody>
            <a:bodyPr rtlCol="0" anchor="ctr"/>
            <a:lstStyle/>
            <a:p>
              <a:endParaRPr lang="en-US"/>
            </a:p>
          </p:txBody>
        </p:sp>
        <p:sp>
          <p:nvSpPr>
            <p:cNvPr id="44" name="Freeform: Shape 74">
              <a:extLst>
                <a:ext uri="{FF2B5EF4-FFF2-40B4-BE49-F238E27FC236}">
                  <a16:creationId xmlns:a16="http://schemas.microsoft.com/office/drawing/2014/main" id="{DE18A7C6-0497-719E-9B04-5E93EDE5CC4E}"/>
                </a:ext>
              </a:extLst>
            </p:cNvPr>
            <p:cNvSpPr/>
            <p:nvPr/>
          </p:nvSpPr>
          <p:spPr>
            <a:xfrm>
              <a:off x="9492237" y="7635140"/>
              <a:ext cx="945042" cy="1573471"/>
            </a:xfrm>
            <a:custGeom>
              <a:avLst/>
              <a:gdLst>
                <a:gd name="connsiteX0" fmla="*/ 546877 w 945042"/>
                <a:gd name="connsiteY0" fmla="*/ 153509 h 1573471"/>
                <a:gd name="connsiteX1" fmla="*/ 700387 w 945042"/>
                <a:gd name="connsiteY1" fmla="*/ 201481 h 1573471"/>
                <a:gd name="connsiteX2" fmla="*/ 810721 w 945042"/>
                <a:gd name="connsiteY2" fmla="*/ 283033 h 1573471"/>
                <a:gd name="connsiteX3" fmla="*/ 882679 w 945042"/>
                <a:gd name="connsiteY3" fmla="*/ 378977 h 1573471"/>
                <a:gd name="connsiteX4" fmla="*/ 906665 w 945042"/>
                <a:gd name="connsiteY4" fmla="*/ 465325 h 1573471"/>
                <a:gd name="connsiteX5" fmla="*/ 897071 w 945042"/>
                <a:gd name="connsiteY5" fmla="*/ 494109 h 1573471"/>
                <a:gd name="connsiteX6" fmla="*/ 868288 w 945042"/>
                <a:gd name="connsiteY6" fmla="*/ 503703 h 1573471"/>
                <a:gd name="connsiteX7" fmla="*/ 796330 w 945042"/>
                <a:gd name="connsiteY7" fmla="*/ 503703 h 1573471"/>
                <a:gd name="connsiteX8" fmla="*/ 767547 w 945042"/>
                <a:gd name="connsiteY8" fmla="*/ 498906 h 1573471"/>
                <a:gd name="connsiteX9" fmla="*/ 743561 w 945042"/>
                <a:gd name="connsiteY9" fmla="*/ 465325 h 1573471"/>
                <a:gd name="connsiteX10" fmla="*/ 714778 w 945042"/>
                <a:gd name="connsiteY10" fmla="*/ 422151 h 1573471"/>
                <a:gd name="connsiteX11" fmla="*/ 662010 w 945042"/>
                <a:gd name="connsiteY11" fmla="*/ 369382 h 1573471"/>
                <a:gd name="connsiteX12" fmla="*/ 580458 w 945042"/>
                <a:gd name="connsiteY12" fmla="*/ 326208 h 1573471"/>
                <a:gd name="connsiteX13" fmla="*/ 465325 w 945042"/>
                <a:gd name="connsiteY13" fmla="*/ 307019 h 1573471"/>
                <a:gd name="connsiteX14" fmla="*/ 369382 w 945042"/>
                <a:gd name="connsiteY14" fmla="*/ 316614 h 1573471"/>
                <a:gd name="connsiteX15" fmla="*/ 287830 w 945042"/>
                <a:gd name="connsiteY15" fmla="*/ 350194 h 1573471"/>
                <a:gd name="connsiteX16" fmla="*/ 230264 w 945042"/>
                <a:gd name="connsiteY16" fmla="*/ 407759 h 1573471"/>
                <a:gd name="connsiteX17" fmla="*/ 211075 w 945042"/>
                <a:gd name="connsiteY17" fmla="*/ 489311 h 1573471"/>
                <a:gd name="connsiteX18" fmla="*/ 230264 w 945042"/>
                <a:gd name="connsiteY18" fmla="*/ 566066 h 1573471"/>
                <a:gd name="connsiteX19" fmla="*/ 297424 w 945042"/>
                <a:gd name="connsiteY19" fmla="*/ 623632 h 1573471"/>
                <a:gd name="connsiteX20" fmla="*/ 412557 w 945042"/>
                <a:gd name="connsiteY20" fmla="*/ 671604 h 1573471"/>
                <a:gd name="connsiteX21" fmla="*/ 580458 w 945042"/>
                <a:gd name="connsiteY21" fmla="*/ 719575 h 1573471"/>
                <a:gd name="connsiteX22" fmla="*/ 748359 w 945042"/>
                <a:gd name="connsiteY22" fmla="*/ 777141 h 1573471"/>
                <a:gd name="connsiteX23" fmla="*/ 863491 w 945042"/>
                <a:gd name="connsiteY23" fmla="*/ 849099 h 1573471"/>
                <a:gd name="connsiteX24" fmla="*/ 925854 w 945042"/>
                <a:gd name="connsiteY24" fmla="*/ 940246 h 1573471"/>
                <a:gd name="connsiteX25" fmla="*/ 945042 w 945042"/>
                <a:gd name="connsiteY25" fmla="*/ 1055377 h 1573471"/>
                <a:gd name="connsiteX26" fmla="*/ 916260 w 945042"/>
                <a:gd name="connsiteY26" fmla="*/ 1189698 h 1573471"/>
                <a:gd name="connsiteX27" fmla="*/ 834707 w 945042"/>
                <a:gd name="connsiteY27" fmla="*/ 1295236 h 1573471"/>
                <a:gd name="connsiteX28" fmla="*/ 709981 w 945042"/>
                <a:gd name="connsiteY28" fmla="*/ 1371991 h 1573471"/>
                <a:gd name="connsiteX29" fmla="*/ 546877 w 945042"/>
                <a:gd name="connsiteY29" fmla="*/ 1410368 h 1573471"/>
                <a:gd name="connsiteX30" fmla="*/ 546877 w 945042"/>
                <a:gd name="connsiteY30" fmla="*/ 1525500 h 1573471"/>
                <a:gd name="connsiteX31" fmla="*/ 532486 w 945042"/>
                <a:gd name="connsiteY31" fmla="*/ 1559080 h 1573471"/>
                <a:gd name="connsiteX32" fmla="*/ 498905 w 945042"/>
                <a:gd name="connsiteY32" fmla="*/ 1573472 h 1573471"/>
                <a:gd name="connsiteX33" fmla="*/ 426948 w 945042"/>
                <a:gd name="connsiteY33" fmla="*/ 1573472 h 1573471"/>
                <a:gd name="connsiteX34" fmla="*/ 393368 w 945042"/>
                <a:gd name="connsiteY34" fmla="*/ 1559080 h 1573471"/>
                <a:gd name="connsiteX35" fmla="*/ 378976 w 945042"/>
                <a:gd name="connsiteY35" fmla="*/ 1525500 h 1573471"/>
                <a:gd name="connsiteX36" fmla="*/ 378976 w 945042"/>
                <a:gd name="connsiteY36" fmla="*/ 1410368 h 1573471"/>
                <a:gd name="connsiteX37" fmla="*/ 225467 w 945042"/>
                <a:gd name="connsiteY37" fmla="*/ 1367193 h 1573471"/>
                <a:gd name="connsiteX38" fmla="*/ 105538 w 945042"/>
                <a:gd name="connsiteY38" fmla="*/ 1290439 h 1573471"/>
                <a:gd name="connsiteX39" fmla="*/ 28783 w 945042"/>
                <a:gd name="connsiteY39" fmla="*/ 1194496 h 1573471"/>
                <a:gd name="connsiteX40" fmla="*/ 0 w 945042"/>
                <a:gd name="connsiteY40" fmla="*/ 1093755 h 1573471"/>
                <a:gd name="connsiteX41" fmla="*/ 9594 w 945042"/>
                <a:gd name="connsiteY41" fmla="*/ 1064972 h 1573471"/>
                <a:gd name="connsiteX42" fmla="*/ 38378 w 945042"/>
                <a:gd name="connsiteY42" fmla="*/ 1055377 h 1573471"/>
                <a:gd name="connsiteX43" fmla="*/ 110335 w 945042"/>
                <a:gd name="connsiteY43" fmla="*/ 1055377 h 1573471"/>
                <a:gd name="connsiteX44" fmla="*/ 139118 w 945042"/>
                <a:gd name="connsiteY44" fmla="*/ 1060175 h 1573471"/>
                <a:gd name="connsiteX45" fmla="*/ 163103 w 945042"/>
                <a:gd name="connsiteY45" fmla="*/ 1093755 h 1573471"/>
                <a:gd name="connsiteX46" fmla="*/ 196684 w 945042"/>
                <a:gd name="connsiteY46" fmla="*/ 1146524 h 1573471"/>
                <a:gd name="connsiteX47" fmla="*/ 254250 w 945042"/>
                <a:gd name="connsiteY47" fmla="*/ 1199292 h 1573471"/>
                <a:gd name="connsiteX48" fmla="*/ 345396 w 945042"/>
                <a:gd name="connsiteY48" fmla="*/ 1242467 h 1573471"/>
                <a:gd name="connsiteX49" fmla="*/ 470123 w 945042"/>
                <a:gd name="connsiteY49" fmla="*/ 1261656 h 1573471"/>
                <a:gd name="connsiteX50" fmla="*/ 585255 w 945042"/>
                <a:gd name="connsiteY50" fmla="*/ 1247264 h 1573471"/>
                <a:gd name="connsiteX51" fmla="*/ 681198 w 945042"/>
                <a:gd name="connsiteY51" fmla="*/ 1208887 h 1573471"/>
                <a:gd name="connsiteX52" fmla="*/ 748359 w 945042"/>
                <a:gd name="connsiteY52" fmla="*/ 1146524 h 1573471"/>
                <a:gd name="connsiteX53" fmla="*/ 772345 w 945042"/>
                <a:gd name="connsiteY53" fmla="*/ 1064972 h 1573471"/>
                <a:gd name="connsiteX54" fmla="*/ 743561 w 945042"/>
                <a:gd name="connsiteY54" fmla="*/ 988217 h 1573471"/>
                <a:gd name="connsiteX55" fmla="*/ 662010 w 945042"/>
                <a:gd name="connsiteY55" fmla="*/ 930651 h 1573471"/>
                <a:gd name="connsiteX56" fmla="*/ 532486 w 945042"/>
                <a:gd name="connsiteY56" fmla="*/ 882680 h 1573471"/>
                <a:gd name="connsiteX57" fmla="*/ 359788 w 945042"/>
                <a:gd name="connsiteY57" fmla="*/ 834708 h 1573471"/>
                <a:gd name="connsiteX58" fmla="*/ 211075 w 945042"/>
                <a:gd name="connsiteY58" fmla="*/ 777141 h 1573471"/>
                <a:gd name="connsiteX59" fmla="*/ 110335 w 945042"/>
                <a:gd name="connsiteY59" fmla="*/ 700387 h 1573471"/>
                <a:gd name="connsiteX60" fmla="*/ 57566 w 945042"/>
                <a:gd name="connsiteY60" fmla="*/ 609240 h 1573471"/>
                <a:gd name="connsiteX61" fmla="*/ 43174 w 945042"/>
                <a:gd name="connsiteY61" fmla="*/ 498906 h 1573471"/>
                <a:gd name="connsiteX62" fmla="*/ 62363 w 945042"/>
                <a:gd name="connsiteY62" fmla="*/ 383774 h 1573471"/>
                <a:gd name="connsiteX63" fmla="*/ 124727 w 945042"/>
                <a:gd name="connsiteY63" fmla="*/ 283033 h 1573471"/>
                <a:gd name="connsiteX64" fmla="*/ 230264 w 945042"/>
                <a:gd name="connsiteY64" fmla="*/ 206278 h 1573471"/>
                <a:gd name="connsiteX65" fmla="*/ 378976 w 945042"/>
                <a:gd name="connsiteY65" fmla="*/ 163104 h 1573471"/>
                <a:gd name="connsiteX66" fmla="*/ 378976 w 945042"/>
                <a:gd name="connsiteY66" fmla="*/ 47972 h 1573471"/>
                <a:gd name="connsiteX67" fmla="*/ 393368 w 945042"/>
                <a:gd name="connsiteY67" fmla="*/ 14392 h 1573471"/>
                <a:gd name="connsiteX68" fmla="*/ 426948 w 945042"/>
                <a:gd name="connsiteY68" fmla="*/ 0 h 1573471"/>
                <a:gd name="connsiteX69" fmla="*/ 498905 w 945042"/>
                <a:gd name="connsiteY69" fmla="*/ 0 h 1573471"/>
                <a:gd name="connsiteX70" fmla="*/ 532486 w 945042"/>
                <a:gd name="connsiteY70" fmla="*/ 14392 h 1573471"/>
                <a:gd name="connsiteX71" fmla="*/ 546877 w 945042"/>
                <a:gd name="connsiteY71" fmla="*/ 47972 h 1573471"/>
                <a:gd name="connsiteX72" fmla="*/ 546877 w 945042"/>
                <a:gd name="connsiteY72" fmla="*/ 153509 h 1573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945042" h="1573471">
                  <a:moveTo>
                    <a:pt x="546877" y="153509"/>
                  </a:moveTo>
                  <a:cubicBezTo>
                    <a:pt x="604444" y="163104"/>
                    <a:pt x="657212" y="177495"/>
                    <a:pt x="700387" y="201481"/>
                  </a:cubicBezTo>
                  <a:cubicBezTo>
                    <a:pt x="743561" y="225467"/>
                    <a:pt x="781939" y="249453"/>
                    <a:pt x="810721" y="283033"/>
                  </a:cubicBezTo>
                  <a:cubicBezTo>
                    <a:pt x="839505" y="311816"/>
                    <a:pt x="863491" y="345396"/>
                    <a:pt x="882679" y="378977"/>
                  </a:cubicBezTo>
                  <a:cubicBezTo>
                    <a:pt x="897071" y="412557"/>
                    <a:pt x="906665" y="441339"/>
                    <a:pt x="906665" y="465325"/>
                  </a:cubicBezTo>
                  <a:cubicBezTo>
                    <a:pt x="906665" y="474920"/>
                    <a:pt x="906665" y="484514"/>
                    <a:pt x="897071" y="494109"/>
                  </a:cubicBezTo>
                  <a:cubicBezTo>
                    <a:pt x="887476" y="503703"/>
                    <a:pt x="877882" y="503703"/>
                    <a:pt x="868288" y="503703"/>
                  </a:cubicBezTo>
                  <a:lnTo>
                    <a:pt x="796330" y="503703"/>
                  </a:lnTo>
                  <a:cubicBezTo>
                    <a:pt x="781939" y="503703"/>
                    <a:pt x="772345" y="503703"/>
                    <a:pt x="767547" y="498906"/>
                  </a:cubicBezTo>
                  <a:cubicBezTo>
                    <a:pt x="757953" y="494109"/>
                    <a:pt x="753156" y="484514"/>
                    <a:pt x="743561" y="465325"/>
                  </a:cubicBezTo>
                  <a:cubicBezTo>
                    <a:pt x="738764" y="455731"/>
                    <a:pt x="729170" y="436543"/>
                    <a:pt x="714778" y="422151"/>
                  </a:cubicBezTo>
                  <a:cubicBezTo>
                    <a:pt x="700387" y="402963"/>
                    <a:pt x="681198" y="388571"/>
                    <a:pt x="662010" y="369382"/>
                  </a:cubicBezTo>
                  <a:cubicBezTo>
                    <a:pt x="638024" y="350194"/>
                    <a:pt x="609240" y="335802"/>
                    <a:pt x="580458" y="326208"/>
                  </a:cubicBezTo>
                  <a:cubicBezTo>
                    <a:pt x="546877" y="311816"/>
                    <a:pt x="508500" y="307019"/>
                    <a:pt x="465325" y="307019"/>
                  </a:cubicBezTo>
                  <a:cubicBezTo>
                    <a:pt x="431745" y="307019"/>
                    <a:pt x="402962" y="311816"/>
                    <a:pt x="369382" y="316614"/>
                  </a:cubicBezTo>
                  <a:cubicBezTo>
                    <a:pt x="340599" y="326208"/>
                    <a:pt x="311816" y="335802"/>
                    <a:pt x="287830" y="350194"/>
                  </a:cubicBezTo>
                  <a:cubicBezTo>
                    <a:pt x="263844" y="364585"/>
                    <a:pt x="244656" y="383774"/>
                    <a:pt x="230264" y="407759"/>
                  </a:cubicBezTo>
                  <a:cubicBezTo>
                    <a:pt x="215873" y="431745"/>
                    <a:pt x="211075" y="455731"/>
                    <a:pt x="211075" y="489311"/>
                  </a:cubicBezTo>
                  <a:cubicBezTo>
                    <a:pt x="211075" y="518094"/>
                    <a:pt x="215873" y="546878"/>
                    <a:pt x="230264" y="566066"/>
                  </a:cubicBezTo>
                  <a:cubicBezTo>
                    <a:pt x="244656" y="585255"/>
                    <a:pt x="263844" y="604444"/>
                    <a:pt x="297424" y="623632"/>
                  </a:cubicBezTo>
                  <a:cubicBezTo>
                    <a:pt x="326208" y="642821"/>
                    <a:pt x="364585" y="657212"/>
                    <a:pt x="412557" y="671604"/>
                  </a:cubicBezTo>
                  <a:cubicBezTo>
                    <a:pt x="455731" y="685995"/>
                    <a:pt x="513297" y="700387"/>
                    <a:pt x="580458" y="719575"/>
                  </a:cubicBezTo>
                  <a:cubicBezTo>
                    <a:pt x="647618" y="738765"/>
                    <a:pt x="705184" y="757953"/>
                    <a:pt x="748359" y="777141"/>
                  </a:cubicBezTo>
                  <a:cubicBezTo>
                    <a:pt x="796330" y="796330"/>
                    <a:pt x="829911" y="820316"/>
                    <a:pt x="863491" y="849099"/>
                  </a:cubicBezTo>
                  <a:cubicBezTo>
                    <a:pt x="892274" y="873085"/>
                    <a:pt x="916260" y="906666"/>
                    <a:pt x="925854" y="940246"/>
                  </a:cubicBezTo>
                  <a:cubicBezTo>
                    <a:pt x="940246" y="973826"/>
                    <a:pt x="945042" y="1012203"/>
                    <a:pt x="945042" y="1055377"/>
                  </a:cubicBezTo>
                  <a:cubicBezTo>
                    <a:pt x="945042" y="1103349"/>
                    <a:pt x="935448" y="1146524"/>
                    <a:pt x="916260" y="1189698"/>
                  </a:cubicBezTo>
                  <a:cubicBezTo>
                    <a:pt x="897071" y="1232873"/>
                    <a:pt x="873085" y="1266453"/>
                    <a:pt x="834707" y="1295236"/>
                  </a:cubicBezTo>
                  <a:cubicBezTo>
                    <a:pt x="796330" y="1324019"/>
                    <a:pt x="757953" y="1352802"/>
                    <a:pt x="709981" y="1371991"/>
                  </a:cubicBezTo>
                  <a:cubicBezTo>
                    <a:pt x="662010" y="1391179"/>
                    <a:pt x="604444" y="1405571"/>
                    <a:pt x="546877" y="1410368"/>
                  </a:cubicBezTo>
                  <a:lnTo>
                    <a:pt x="546877" y="1525500"/>
                  </a:lnTo>
                  <a:cubicBezTo>
                    <a:pt x="546877" y="1539892"/>
                    <a:pt x="542080" y="1549486"/>
                    <a:pt x="532486" y="1559080"/>
                  </a:cubicBezTo>
                  <a:cubicBezTo>
                    <a:pt x="522891" y="1568674"/>
                    <a:pt x="513297" y="1573472"/>
                    <a:pt x="498905" y="1573472"/>
                  </a:cubicBezTo>
                  <a:lnTo>
                    <a:pt x="426948" y="1573472"/>
                  </a:lnTo>
                  <a:cubicBezTo>
                    <a:pt x="412557" y="1573472"/>
                    <a:pt x="402962" y="1568674"/>
                    <a:pt x="393368" y="1559080"/>
                  </a:cubicBezTo>
                  <a:cubicBezTo>
                    <a:pt x="383774" y="1549486"/>
                    <a:pt x="378976" y="1539892"/>
                    <a:pt x="378976" y="1525500"/>
                  </a:cubicBezTo>
                  <a:lnTo>
                    <a:pt x="378976" y="1410368"/>
                  </a:lnTo>
                  <a:cubicBezTo>
                    <a:pt x="321410" y="1400773"/>
                    <a:pt x="273439" y="1386383"/>
                    <a:pt x="225467" y="1367193"/>
                  </a:cubicBezTo>
                  <a:cubicBezTo>
                    <a:pt x="182293" y="1343208"/>
                    <a:pt x="139118" y="1319222"/>
                    <a:pt x="105538" y="1290439"/>
                  </a:cubicBezTo>
                  <a:cubicBezTo>
                    <a:pt x="71958" y="1261656"/>
                    <a:pt x="47972" y="1228076"/>
                    <a:pt x="28783" y="1194496"/>
                  </a:cubicBezTo>
                  <a:cubicBezTo>
                    <a:pt x="9594" y="1160915"/>
                    <a:pt x="0" y="1127335"/>
                    <a:pt x="0" y="1093755"/>
                  </a:cubicBezTo>
                  <a:cubicBezTo>
                    <a:pt x="0" y="1084161"/>
                    <a:pt x="4797" y="1074567"/>
                    <a:pt x="9594" y="1064972"/>
                  </a:cubicBezTo>
                  <a:cubicBezTo>
                    <a:pt x="19188" y="1055377"/>
                    <a:pt x="23986" y="1055377"/>
                    <a:pt x="38378" y="1055377"/>
                  </a:cubicBezTo>
                  <a:lnTo>
                    <a:pt x="110335" y="1055377"/>
                  </a:lnTo>
                  <a:cubicBezTo>
                    <a:pt x="119929" y="1055377"/>
                    <a:pt x="134321" y="1055377"/>
                    <a:pt x="139118" y="1060175"/>
                  </a:cubicBezTo>
                  <a:cubicBezTo>
                    <a:pt x="148713" y="1064972"/>
                    <a:pt x="153509" y="1074567"/>
                    <a:pt x="163103" y="1093755"/>
                  </a:cubicBezTo>
                  <a:cubicBezTo>
                    <a:pt x="167901" y="1108147"/>
                    <a:pt x="182293" y="1127335"/>
                    <a:pt x="196684" y="1146524"/>
                  </a:cubicBezTo>
                  <a:cubicBezTo>
                    <a:pt x="211075" y="1165712"/>
                    <a:pt x="230264" y="1184901"/>
                    <a:pt x="254250" y="1199292"/>
                  </a:cubicBezTo>
                  <a:cubicBezTo>
                    <a:pt x="278236" y="1218482"/>
                    <a:pt x="307019" y="1232873"/>
                    <a:pt x="345396" y="1242467"/>
                  </a:cubicBezTo>
                  <a:cubicBezTo>
                    <a:pt x="378976" y="1252062"/>
                    <a:pt x="422151" y="1261656"/>
                    <a:pt x="470123" y="1261656"/>
                  </a:cubicBezTo>
                  <a:cubicBezTo>
                    <a:pt x="513297" y="1261656"/>
                    <a:pt x="551675" y="1256858"/>
                    <a:pt x="585255" y="1247264"/>
                  </a:cubicBezTo>
                  <a:cubicBezTo>
                    <a:pt x="623632" y="1237670"/>
                    <a:pt x="652415" y="1223278"/>
                    <a:pt x="681198" y="1208887"/>
                  </a:cubicBezTo>
                  <a:cubicBezTo>
                    <a:pt x="709981" y="1189698"/>
                    <a:pt x="729170" y="1170510"/>
                    <a:pt x="748359" y="1146524"/>
                  </a:cubicBezTo>
                  <a:cubicBezTo>
                    <a:pt x="762750" y="1122538"/>
                    <a:pt x="772345" y="1093755"/>
                    <a:pt x="772345" y="1064972"/>
                  </a:cubicBezTo>
                  <a:cubicBezTo>
                    <a:pt x="772345" y="1036189"/>
                    <a:pt x="762750" y="1007406"/>
                    <a:pt x="743561" y="988217"/>
                  </a:cubicBezTo>
                  <a:cubicBezTo>
                    <a:pt x="724373" y="964231"/>
                    <a:pt x="700387" y="945042"/>
                    <a:pt x="662010" y="930651"/>
                  </a:cubicBezTo>
                  <a:cubicBezTo>
                    <a:pt x="628430" y="911462"/>
                    <a:pt x="585255" y="897071"/>
                    <a:pt x="532486" y="882680"/>
                  </a:cubicBezTo>
                  <a:cubicBezTo>
                    <a:pt x="479717" y="868288"/>
                    <a:pt x="422151" y="853896"/>
                    <a:pt x="359788" y="834708"/>
                  </a:cubicBezTo>
                  <a:cubicBezTo>
                    <a:pt x="302222" y="820316"/>
                    <a:pt x="249453" y="801127"/>
                    <a:pt x="211075" y="777141"/>
                  </a:cubicBezTo>
                  <a:cubicBezTo>
                    <a:pt x="167901" y="753156"/>
                    <a:pt x="139118" y="729170"/>
                    <a:pt x="110335" y="700387"/>
                  </a:cubicBezTo>
                  <a:cubicBezTo>
                    <a:pt x="86349" y="671604"/>
                    <a:pt x="67160" y="642821"/>
                    <a:pt x="57566" y="609240"/>
                  </a:cubicBezTo>
                  <a:cubicBezTo>
                    <a:pt x="47972" y="575660"/>
                    <a:pt x="43174" y="537283"/>
                    <a:pt x="43174" y="498906"/>
                  </a:cubicBezTo>
                  <a:cubicBezTo>
                    <a:pt x="43174" y="460529"/>
                    <a:pt x="47972" y="422151"/>
                    <a:pt x="62363" y="383774"/>
                  </a:cubicBezTo>
                  <a:cubicBezTo>
                    <a:pt x="76755" y="345396"/>
                    <a:pt x="95943" y="311816"/>
                    <a:pt x="124727" y="283033"/>
                  </a:cubicBezTo>
                  <a:cubicBezTo>
                    <a:pt x="153509" y="254250"/>
                    <a:pt x="187089" y="225467"/>
                    <a:pt x="230264" y="206278"/>
                  </a:cubicBezTo>
                  <a:cubicBezTo>
                    <a:pt x="273439" y="187090"/>
                    <a:pt x="321410" y="172698"/>
                    <a:pt x="378976" y="163104"/>
                  </a:cubicBezTo>
                  <a:lnTo>
                    <a:pt x="378976" y="47972"/>
                  </a:lnTo>
                  <a:cubicBezTo>
                    <a:pt x="378976" y="33580"/>
                    <a:pt x="383774" y="23986"/>
                    <a:pt x="393368" y="14392"/>
                  </a:cubicBezTo>
                  <a:cubicBezTo>
                    <a:pt x="402962" y="4797"/>
                    <a:pt x="412557" y="0"/>
                    <a:pt x="426948" y="0"/>
                  </a:cubicBezTo>
                  <a:lnTo>
                    <a:pt x="498905" y="0"/>
                  </a:lnTo>
                  <a:cubicBezTo>
                    <a:pt x="513297" y="0"/>
                    <a:pt x="522891" y="4797"/>
                    <a:pt x="532486" y="14392"/>
                  </a:cubicBezTo>
                  <a:cubicBezTo>
                    <a:pt x="542080" y="23986"/>
                    <a:pt x="546877" y="33580"/>
                    <a:pt x="546877" y="47972"/>
                  </a:cubicBezTo>
                  <a:lnTo>
                    <a:pt x="546877" y="153509"/>
                  </a:lnTo>
                  <a:close/>
                </a:path>
              </a:pathLst>
            </a:custGeom>
            <a:solidFill>
              <a:srgbClr val="FFFFFF"/>
            </a:solidFill>
            <a:ln w="47959" cap="flat">
              <a:noFill/>
              <a:prstDash val="solid"/>
              <a:miter/>
            </a:ln>
          </p:spPr>
          <p:txBody>
            <a:bodyPr rtlCol="0" anchor="ctr"/>
            <a:lstStyle/>
            <a:p>
              <a:endParaRPr lang="en-US"/>
            </a:p>
          </p:txBody>
        </p:sp>
      </p:grpSp>
      <p:grpSp>
        <p:nvGrpSpPr>
          <p:cNvPr id="154" name="Group 153">
            <a:extLst>
              <a:ext uri="{FF2B5EF4-FFF2-40B4-BE49-F238E27FC236}">
                <a16:creationId xmlns:a16="http://schemas.microsoft.com/office/drawing/2014/main" id="{D32F2C59-32F1-6736-6A78-7E29E595482B}"/>
              </a:ext>
            </a:extLst>
          </p:cNvPr>
          <p:cNvGrpSpPr/>
          <p:nvPr/>
        </p:nvGrpSpPr>
        <p:grpSpPr>
          <a:xfrm>
            <a:off x="9255656" y="1728926"/>
            <a:ext cx="2213259" cy="2128459"/>
            <a:chOff x="9513289" y="1797097"/>
            <a:chExt cx="2213259" cy="2128459"/>
          </a:xfrm>
        </p:grpSpPr>
        <p:sp>
          <p:nvSpPr>
            <p:cNvPr id="17" name="Freeform: Shape 11">
              <a:extLst>
                <a:ext uri="{FF2B5EF4-FFF2-40B4-BE49-F238E27FC236}">
                  <a16:creationId xmlns:a16="http://schemas.microsoft.com/office/drawing/2014/main" id="{1A10882B-A41E-3EEF-7014-54A74EB8BAA7}"/>
                </a:ext>
              </a:extLst>
            </p:cNvPr>
            <p:cNvSpPr/>
            <p:nvPr/>
          </p:nvSpPr>
          <p:spPr>
            <a:xfrm>
              <a:off x="9738007" y="2252893"/>
              <a:ext cx="417636" cy="1456426"/>
            </a:xfrm>
            <a:custGeom>
              <a:avLst/>
              <a:gdLst>
                <a:gd name="connsiteX0" fmla="*/ 945043 w 945043"/>
                <a:gd name="connsiteY0" fmla="*/ 3065391 h 3295655"/>
                <a:gd name="connsiteX1" fmla="*/ 714778 w 945043"/>
                <a:gd name="connsiteY1" fmla="*/ 3295656 h 3295655"/>
                <a:gd name="connsiteX2" fmla="*/ 230265 w 945043"/>
                <a:gd name="connsiteY2" fmla="*/ 3295656 h 3295655"/>
                <a:gd name="connsiteX3" fmla="*/ 0 w 945043"/>
                <a:gd name="connsiteY3" fmla="*/ 3065391 h 3295655"/>
                <a:gd name="connsiteX4" fmla="*/ 0 w 945043"/>
                <a:gd name="connsiteY4" fmla="*/ 230264 h 3295655"/>
                <a:gd name="connsiteX5" fmla="*/ 230265 w 945043"/>
                <a:gd name="connsiteY5" fmla="*/ 0 h 3295655"/>
                <a:gd name="connsiteX6" fmla="*/ 714778 w 945043"/>
                <a:gd name="connsiteY6" fmla="*/ 0 h 3295655"/>
                <a:gd name="connsiteX7" fmla="*/ 945043 w 945043"/>
                <a:gd name="connsiteY7" fmla="*/ 230264 h 3295655"/>
                <a:gd name="connsiteX8" fmla="*/ 945043 w 945043"/>
                <a:gd name="connsiteY8" fmla="*/ 3065391 h 329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5043" h="3295655">
                  <a:moveTo>
                    <a:pt x="945043" y="3065391"/>
                  </a:moveTo>
                  <a:cubicBezTo>
                    <a:pt x="945043" y="3194915"/>
                    <a:pt x="839505" y="3295656"/>
                    <a:pt x="714778" y="3295656"/>
                  </a:cubicBezTo>
                  <a:lnTo>
                    <a:pt x="230265" y="3295656"/>
                  </a:lnTo>
                  <a:cubicBezTo>
                    <a:pt x="100741" y="3295656"/>
                    <a:pt x="0" y="3190118"/>
                    <a:pt x="0" y="3065391"/>
                  </a:cubicBezTo>
                  <a:lnTo>
                    <a:pt x="0" y="230264"/>
                  </a:lnTo>
                  <a:cubicBezTo>
                    <a:pt x="0" y="100741"/>
                    <a:pt x="105538" y="0"/>
                    <a:pt x="230265" y="0"/>
                  </a:cubicBezTo>
                  <a:lnTo>
                    <a:pt x="714778" y="0"/>
                  </a:lnTo>
                  <a:cubicBezTo>
                    <a:pt x="844302" y="0"/>
                    <a:pt x="945043" y="105538"/>
                    <a:pt x="945043" y="230264"/>
                  </a:cubicBezTo>
                  <a:lnTo>
                    <a:pt x="945043" y="3065391"/>
                  </a:lnTo>
                  <a:close/>
                </a:path>
              </a:pathLst>
            </a:custGeom>
            <a:solidFill>
              <a:srgbClr val="F26363"/>
            </a:solidFill>
            <a:ln w="47959" cap="flat">
              <a:noFill/>
              <a:prstDash val="solid"/>
              <a:miter/>
            </a:ln>
          </p:spPr>
          <p:txBody>
            <a:bodyPr rtlCol="0" anchor="ctr"/>
            <a:lstStyle/>
            <a:p>
              <a:endParaRPr lang="en-US" dirty="0"/>
            </a:p>
          </p:txBody>
        </p:sp>
        <p:sp>
          <p:nvSpPr>
            <p:cNvPr id="18" name="Freeform: Shape 12">
              <a:extLst>
                <a:ext uri="{FF2B5EF4-FFF2-40B4-BE49-F238E27FC236}">
                  <a16:creationId xmlns:a16="http://schemas.microsoft.com/office/drawing/2014/main" id="{DF6C8F2B-BF0E-1185-8A37-6427B0C13BD0}"/>
                </a:ext>
              </a:extLst>
            </p:cNvPr>
            <p:cNvSpPr/>
            <p:nvPr/>
          </p:nvSpPr>
          <p:spPr>
            <a:xfrm>
              <a:off x="10386721" y="2066335"/>
              <a:ext cx="417636" cy="1642984"/>
            </a:xfrm>
            <a:custGeom>
              <a:avLst/>
              <a:gdLst>
                <a:gd name="connsiteX0" fmla="*/ 945043 w 945043"/>
                <a:gd name="connsiteY0" fmla="*/ 3487542 h 3717806"/>
                <a:gd name="connsiteX1" fmla="*/ 714778 w 945043"/>
                <a:gd name="connsiteY1" fmla="*/ 3717807 h 3717806"/>
                <a:gd name="connsiteX2" fmla="*/ 230264 w 945043"/>
                <a:gd name="connsiteY2" fmla="*/ 3717807 h 3717806"/>
                <a:gd name="connsiteX3" fmla="*/ 0 w 945043"/>
                <a:gd name="connsiteY3" fmla="*/ 3487542 h 3717806"/>
                <a:gd name="connsiteX4" fmla="*/ 0 w 945043"/>
                <a:gd name="connsiteY4" fmla="*/ 230264 h 3717806"/>
                <a:gd name="connsiteX5" fmla="*/ 230264 w 945043"/>
                <a:gd name="connsiteY5" fmla="*/ 0 h 3717806"/>
                <a:gd name="connsiteX6" fmla="*/ 714778 w 945043"/>
                <a:gd name="connsiteY6" fmla="*/ 0 h 3717806"/>
                <a:gd name="connsiteX7" fmla="*/ 945043 w 945043"/>
                <a:gd name="connsiteY7" fmla="*/ 230264 h 3717806"/>
                <a:gd name="connsiteX8" fmla="*/ 945043 w 945043"/>
                <a:gd name="connsiteY8" fmla="*/ 3487542 h 3717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5043" h="3717806">
                  <a:moveTo>
                    <a:pt x="945043" y="3487542"/>
                  </a:moveTo>
                  <a:cubicBezTo>
                    <a:pt x="945043" y="3617066"/>
                    <a:pt x="839505" y="3717807"/>
                    <a:pt x="714778" y="3717807"/>
                  </a:cubicBezTo>
                  <a:lnTo>
                    <a:pt x="230264" y="3717807"/>
                  </a:lnTo>
                  <a:cubicBezTo>
                    <a:pt x="100741" y="3717807"/>
                    <a:pt x="0" y="3612269"/>
                    <a:pt x="0" y="3487542"/>
                  </a:cubicBezTo>
                  <a:lnTo>
                    <a:pt x="0" y="230264"/>
                  </a:lnTo>
                  <a:cubicBezTo>
                    <a:pt x="0" y="100740"/>
                    <a:pt x="105538" y="0"/>
                    <a:pt x="230264" y="0"/>
                  </a:cubicBezTo>
                  <a:lnTo>
                    <a:pt x="714778" y="0"/>
                  </a:lnTo>
                  <a:cubicBezTo>
                    <a:pt x="844302" y="0"/>
                    <a:pt x="945043" y="105538"/>
                    <a:pt x="945043" y="230264"/>
                  </a:cubicBezTo>
                  <a:lnTo>
                    <a:pt x="945043" y="3487542"/>
                  </a:lnTo>
                  <a:close/>
                </a:path>
              </a:pathLst>
            </a:custGeom>
            <a:solidFill>
              <a:srgbClr val="FFCE63"/>
            </a:solidFill>
            <a:ln w="47959" cap="flat">
              <a:noFill/>
              <a:prstDash val="solid"/>
              <a:miter/>
            </a:ln>
          </p:spPr>
          <p:txBody>
            <a:bodyPr rtlCol="0" anchor="ctr"/>
            <a:lstStyle/>
            <a:p>
              <a:endParaRPr lang="en-US"/>
            </a:p>
          </p:txBody>
        </p:sp>
        <p:sp>
          <p:nvSpPr>
            <p:cNvPr id="19" name="Freeform: Shape 13">
              <a:extLst>
                <a:ext uri="{FF2B5EF4-FFF2-40B4-BE49-F238E27FC236}">
                  <a16:creationId xmlns:a16="http://schemas.microsoft.com/office/drawing/2014/main" id="{EA71C70F-467C-FCFE-3C9C-2DF55E8994C5}"/>
                </a:ext>
              </a:extLst>
            </p:cNvPr>
            <p:cNvSpPr/>
            <p:nvPr/>
          </p:nvSpPr>
          <p:spPr>
            <a:xfrm>
              <a:off x="11033314" y="1879776"/>
              <a:ext cx="417636" cy="1829542"/>
            </a:xfrm>
            <a:custGeom>
              <a:avLst/>
              <a:gdLst>
                <a:gd name="connsiteX0" fmla="*/ 945043 w 945043"/>
                <a:gd name="connsiteY0" fmla="*/ 3909693 h 4139957"/>
                <a:gd name="connsiteX1" fmla="*/ 714778 w 945043"/>
                <a:gd name="connsiteY1" fmla="*/ 4139958 h 4139957"/>
                <a:gd name="connsiteX2" fmla="*/ 230264 w 945043"/>
                <a:gd name="connsiteY2" fmla="*/ 4139958 h 4139957"/>
                <a:gd name="connsiteX3" fmla="*/ 0 w 945043"/>
                <a:gd name="connsiteY3" fmla="*/ 3909693 h 4139957"/>
                <a:gd name="connsiteX4" fmla="*/ 0 w 945043"/>
                <a:gd name="connsiteY4" fmla="*/ 230264 h 4139957"/>
                <a:gd name="connsiteX5" fmla="*/ 230264 w 945043"/>
                <a:gd name="connsiteY5" fmla="*/ 0 h 4139957"/>
                <a:gd name="connsiteX6" fmla="*/ 714778 w 945043"/>
                <a:gd name="connsiteY6" fmla="*/ 0 h 4139957"/>
                <a:gd name="connsiteX7" fmla="*/ 945043 w 945043"/>
                <a:gd name="connsiteY7" fmla="*/ 230264 h 4139957"/>
                <a:gd name="connsiteX8" fmla="*/ 945043 w 945043"/>
                <a:gd name="connsiteY8" fmla="*/ 3909693 h 413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5043" h="4139957">
                  <a:moveTo>
                    <a:pt x="945043" y="3909693"/>
                  </a:moveTo>
                  <a:cubicBezTo>
                    <a:pt x="945043" y="4039217"/>
                    <a:pt x="839505" y="4139958"/>
                    <a:pt x="714778" y="4139958"/>
                  </a:cubicBezTo>
                  <a:lnTo>
                    <a:pt x="230264" y="4139958"/>
                  </a:lnTo>
                  <a:cubicBezTo>
                    <a:pt x="100741" y="4139958"/>
                    <a:pt x="0" y="4034420"/>
                    <a:pt x="0" y="3909693"/>
                  </a:cubicBezTo>
                  <a:lnTo>
                    <a:pt x="0" y="230264"/>
                  </a:lnTo>
                  <a:cubicBezTo>
                    <a:pt x="0" y="100740"/>
                    <a:pt x="105538" y="0"/>
                    <a:pt x="230264" y="0"/>
                  </a:cubicBezTo>
                  <a:lnTo>
                    <a:pt x="714778" y="0"/>
                  </a:lnTo>
                  <a:cubicBezTo>
                    <a:pt x="844302" y="0"/>
                    <a:pt x="945043" y="105538"/>
                    <a:pt x="945043" y="230264"/>
                  </a:cubicBezTo>
                  <a:lnTo>
                    <a:pt x="945043" y="3909693"/>
                  </a:lnTo>
                  <a:close/>
                </a:path>
              </a:pathLst>
            </a:custGeom>
            <a:solidFill>
              <a:srgbClr val="63357A"/>
            </a:solidFill>
            <a:ln w="47959" cap="flat">
              <a:noFill/>
              <a:prstDash val="solid"/>
              <a:miter/>
            </a:ln>
          </p:spPr>
          <p:txBody>
            <a:bodyPr rtlCol="0" anchor="ctr"/>
            <a:lstStyle/>
            <a:p>
              <a:endParaRPr lang="en-US"/>
            </a:p>
          </p:txBody>
        </p:sp>
        <p:grpSp>
          <p:nvGrpSpPr>
            <p:cNvPr id="36" name="Graphic 3">
              <a:extLst>
                <a:ext uri="{FF2B5EF4-FFF2-40B4-BE49-F238E27FC236}">
                  <a16:creationId xmlns:a16="http://schemas.microsoft.com/office/drawing/2014/main" id="{8BF65064-C061-4108-7BD3-0DED6E12C4A2}"/>
                </a:ext>
              </a:extLst>
            </p:cNvPr>
            <p:cNvGrpSpPr/>
            <p:nvPr/>
          </p:nvGrpSpPr>
          <p:grpSpPr>
            <a:xfrm>
              <a:off x="9513289" y="1797097"/>
              <a:ext cx="2213259" cy="2128459"/>
              <a:chOff x="17038184" y="1523546"/>
              <a:chExt cx="5008246" cy="4816358"/>
            </a:xfrm>
            <a:solidFill>
              <a:srgbClr val="E6E7E8"/>
            </a:solidFill>
          </p:grpSpPr>
          <p:sp>
            <p:nvSpPr>
              <p:cNvPr id="38" name="Freeform: Shape 76">
                <a:extLst>
                  <a:ext uri="{FF2B5EF4-FFF2-40B4-BE49-F238E27FC236}">
                    <a16:creationId xmlns:a16="http://schemas.microsoft.com/office/drawing/2014/main" id="{702C3A2D-AFFF-27A6-B48D-AA5DBC675BC7}"/>
                  </a:ext>
                </a:extLst>
              </p:cNvPr>
              <p:cNvSpPr/>
              <p:nvPr/>
            </p:nvSpPr>
            <p:spPr>
              <a:xfrm>
                <a:off x="17177303" y="1840159"/>
                <a:ext cx="134320" cy="4322249"/>
              </a:xfrm>
              <a:custGeom>
                <a:avLst/>
                <a:gdLst>
                  <a:gd name="connsiteX0" fmla="*/ 134320 w 134320"/>
                  <a:gd name="connsiteY0" fmla="*/ 4317453 h 4322249"/>
                  <a:gd name="connsiteX1" fmla="*/ 81551 w 134320"/>
                  <a:gd name="connsiteY1" fmla="*/ 4312656 h 4322249"/>
                  <a:gd name="connsiteX2" fmla="*/ 81551 w 134320"/>
                  <a:gd name="connsiteY2" fmla="*/ 67160 h 4322249"/>
                  <a:gd name="connsiteX3" fmla="*/ 67160 w 134320"/>
                  <a:gd name="connsiteY3" fmla="*/ 0 h 4322249"/>
                  <a:gd name="connsiteX4" fmla="*/ 0 w 134320"/>
                  <a:gd name="connsiteY4" fmla="*/ 67160 h 4322249"/>
                  <a:gd name="connsiteX5" fmla="*/ 0 w 134320"/>
                  <a:gd name="connsiteY5" fmla="*/ 4317453 h 4322249"/>
                  <a:gd name="connsiteX6" fmla="*/ 0 w 134320"/>
                  <a:gd name="connsiteY6" fmla="*/ 4322250 h 4322249"/>
                  <a:gd name="connsiteX7" fmla="*/ 134320 w 134320"/>
                  <a:gd name="connsiteY7" fmla="*/ 4322250 h 432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320" h="4322249">
                    <a:moveTo>
                      <a:pt x="134320" y="4317453"/>
                    </a:moveTo>
                    <a:cubicBezTo>
                      <a:pt x="134320" y="4317453"/>
                      <a:pt x="81551" y="4317453"/>
                      <a:pt x="81551" y="4312656"/>
                    </a:cubicBezTo>
                    <a:lnTo>
                      <a:pt x="81551" y="67160"/>
                    </a:lnTo>
                    <a:cubicBezTo>
                      <a:pt x="81551" y="28783"/>
                      <a:pt x="105537" y="0"/>
                      <a:pt x="67160" y="0"/>
                    </a:cubicBezTo>
                    <a:cubicBezTo>
                      <a:pt x="28782" y="0"/>
                      <a:pt x="0" y="28783"/>
                      <a:pt x="0" y="67160"/>
                    </a:cubicBezTo>
                    <a:lnTo>
                      <a:pt x="0" y="4317453"/>
                    </a:lnTo>
                    <a:cubicBezTo>
                      <a:pt x="0" y="4317453"/>
                      <a:pt x="0" y="4322250"/>
                      <a:pt x="0" y="4322250"/>
                    </a:cubicBezTo>
                    <a:lnTo>
                      <a:pt x="134320" y="4322250"/>
                    </a:lnTo>
                    <a:close/>
                  </a:path>
                </a:pathLst>
              </a:custGeom>
              <a:solidFill>
                <a:srgbClr val="E6E7E8"/>
              </a:solidFill>
              <a:ln w="47959" cap="flat">
                <a:noFill/>
                <a:prstDash val="solid"/>
                <a:miter/>
              </a:ln>
            </p:spPr>
            <p:txBody>
              <a:bodyPr rtlCol="0" anchor="ctr"/>
              <a:lstStyle/>
              <a:p>
                <a:endParaRPr lang="en-US"/>
              </a:p>
            </p:txBody>
          </p:sp>
          <p:sp>
            <p:nvSpPr>
              <p:cNvPr id="39" name="Freeform: Shape 77">
                <a:extLst>
                  <a:ext uri="{FF2B5EF4-FFF2-40B4-BE49-F238E27FC236}">
                    <a16:creationId xmlns:a16="http://schemas.microsoft.com/office/drawing/2014/main" id="{4D5A0CC7-E385-C2FD-58AE-88E7324B25FE}"/>
                  </a:ext>
                </a:extLst>
              </p:cNvPr>
              <p:cNvSpPr/>
              <p:nvPr/>
            </p:nvSpPr>
            <p:spPr>
              <a:xfrm>
                <a:off x="17038184" y="1523546"/>
                <a:ext cx="417354" cy="455731"/>
              </a:xfrm>
              <a:custGeom>
                <a:avLst/>
                <a:gdLst>
                  <a:gd name="connsiteX0" fmla="*/ 417354 w 417354"/>
                  <a:gd name="connsiteY0" fmla="*/ 455731 h 455731"/>
                  <a:gd name="connsiteX1" fmla="*/ 211077 w 417354"/>
                  <a:gd name="connsiteY1" fmla="*/ 0 h 455731"/>
                  <a:gd name="connsiteX2" fmla="*/ 0 w 417354"/>
                  <a:gd name="connsiteY2" fmla="*/ 455731 h 455731"/>
                </a:gdLst>
                <a:ahLst/>
                <a:cxnLst>
                  <a:cxn ang="0">
                    <a:pos x="connsiteX0" y="connsiteY0"/>
                  </a:cxn>
                  <a:cxn ang="0">
                    <a:pos x="connsiteX1" y="connsiteY1"/>
                  </a:cxn>
                  <a:cxn ang="0">
                    <a:pos x="connsiteX2" y="connsiteY2"/>
                  </a:cxn>
                </a:cxnLst>
                <a:rect l="l" t="t" r="r" b="b"/>
                <a:pathLst>
                  <a:path w="417354" h="455731">
                    <a:moveTo>
                      <a:pt x="417354" y="455731"/>
                    </a:moveTo>
                    <a:lnTo>
                      <a:pt x="211077" y="0"/>
                    </a:lnTo>
                    <a:lnTo>
                      <a:pt x="0" y="455731"/>
                    </a:lnTo>
                    <a:close/>
                  </a:path>
                </a:pathLst>
              </a:custGeom>
              <a:solidFill>
                <a:srgbClr val="E6E7E8"/>
              </a:solidFill>
              <a:ln w="47959" cap="flat">
                <a:noFill/>
                <a:prstDash val="solid"/>
                <a:miter/>
              </a:ln>
            </p:spPr>
            <p:txBody>
              <a:bodyPr rtlCol="0" anchor="ctr"/>
              <a:lstStyle/>
              <a:p>
                <a:endParaRPr lang="en-US"/>
              </a:p>
            </p:txBody>
          </p:sp>
          <p:grpSp>
            <p:nvGrpSpPr>
              <p:cNvPr id="40" name="Graphic 3">
                <a:extLst>
                  <a:ext uri="{FF2B5EF4-FFF2-40B4-BE49-F238E27FC236}">
                    <a16:creationId xmlns:a16="http://schemas.microsoft.com/office/drawing/2014/main" id="{D6D8248A-6E04-BF48-857E-BAFF3CD6FD49}"/>
                  </a:ext>
                </a:extLst>
              </p:cNvPr>
              <p:cNvGrpSpPr/>
              <p:nvPr/>
            </p:nvGrpSpPr>
            <p:grpSpPr>
              <a:xfrm>
                <a:off x="17182099" y="5922551"/>
                <a:ext cx="4864331" cy="417353"/>
                <a:chOff x="17182099" y="5922551"/>
                <a:chExt cx="4864331" cy="417353"/>
              </a:xfrm>
              <a:solidFill>
                <a:srgbClr val="E6E7E8"/>
              </a:solidFill>
            </p:grpSpPr>
            <p:sp>
              <p:nvSpPr>
                <p:cNvPr id="41" name="Freeform: Shape 79">
                  <a:extLst>
                    <a:ext uri="{FF2B5EF4-FFF2-40B4-BE49-F238E27FC236}">
                      <a16:creationId xmlns:a16="http://schemas.microsoft.com/office/drawing/2014/main" id="{D3B9B42B-656E-2D23-1D3D-EC92C6E62D65}"/>
                    </a:ext>
                  </a:extLst>
                </p:cNvPr>
                <p:cNvSpPr/>
                <p:nvPr/>
              </p:nvSpPr>
              <p:spPr>
                <a:xfrm>
                  <a:off x="17182099" y="6108980"/>
                  <a:ext cx="4470962" cy="87009"/>
                </a:xfrm>
                <a:custGeom>
                  <a:avLst/>
                  <a:gdLst>
                    <a:gd name="connsiteX0" fmla="*/ 4403803 w 4470962"/>
                    <a:gd name="connsiteY0" fmla="*/ 5458 h 87009"/>
                    <a:gd name="connsiteX1" fmla="*/ 0 w 4470962"/>
                    <a:gd name="connsiteY1" fmla="*/ 5458 h 87009"/>
                    <a:gd name="connsiteX2" fmla="*/ 0 w 4470962"/>
                    <a:gd name="connsiteY2" fmla="*/ 87010 h 87009"/>
                    <a:gd name="connsiteX3" fmla="*/ 4403803 w 4470962"/>
                    <a:gd name="connsiteY3" fmla="*/ 87010 h 87009"/>
                    <a:gd name="connsiteX4" fmla="*/ 4470963 w 4470962"/>
                    <a:gd name="connsiteY4" fmla="*/ 19850 h 87009"/>
                    <a:gd name="connsiteX5" fmla="*/ 4403803 w 4470962"/>
                    <a:gd name="connsiteY5" fmla="*/ 5458 h 87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70962" h="87009">
                      <a:moveTo>
                        <a:pt x="4403803" y="5458"/>
                      </a:moveTo>
                      <a:lnTo>
                        <a:pt x="0" y="5458"/>
                      </a:lnTo>
                      <a:lnTo>
                        <a:pt x="0" y="87010"/>
                      </a:lnTo>
                      <a:lnTo>
                        <a:pt x="4403803" y="87010"/>
                      </a:lnTo>
                      <a:cubicBezTo>
                        <a:pt x="4442180" y="87010"/>
                        <a:pt x="4470963" y="58227"/>
                        <a:pt x="4470963" y="19850"/>
                      </a:cubicBezTo>
                      <a:cubicBezTo>
                        <a:pt x="4470963" y="-13731"/>
                        <a:pt x="4437382" y="5458"/>
                        <a:pt x="4403803" y="5458"/>
                      </a:cubicBezTo>
                      <a:close/>
                    </a:path>
                  </a:pathLst>
                </a:custGeom>
                <a:solidFill>
                  <a:srgbClr val="E6E7E8"/>
                </a:solidFill>
                <a:ln w="47959" cap="flat">
                  <a:noFill/>
                  <a:prstDash val="solid"/>
                  <a:miter/>
                </a:ln>
              </p:spPr>
              <p:txBody>
                <a:bodyPr rtlCol="0" anchor="ctr"/>
                <a:lstStyle/>
                <a:p>
                  <a:endParaRPr lang="en-US"/>
                </a:p>
              </p:txBody>
            </p:sp>
            <p:sp>
              <p:nvSpPr>
                <p:cNvPr id="42" name="Freeform: Shape 80">
                  <a:extLst>
                    <a:ext uri="{FF2B5EF4-FFF2-40B4-BE49-F238E27FC236}">
                      <a16:creationId xmlns:a16="http://schemas.microsoft.com/office/drawing/2014/main" id="{AC03E82C-40EC-4A0B-C84F-221E9C0B6D4C}"/>
                    </a:ext>
                  </a:extLst>
                </p:cNvPr>
                <p:cNvSpPr/>
                <p:nvPr/>
              </p:nvSpPr>
              <p:spPr>
                <a:xfrm>
                  <a:off x="21585902" y="5922551"/>
                  <a:ext cx="460528" cy="417353"/>
                </a:xfrm>
                <a:custGeom>
                  <a:avLst/>
                  <a:gdLst>
                    <a:gd name="connsiteX0" fmla="*/ 0 w 460528"/>
                    <a:gd name="connsiteY0" fmla="*/ 0 h 417353"/>
                    <a:gd name="connsiteX1" fmla="*/ 460529 w 460528"/>
                    <a:gd name="connsiteY1" fmla="*/ 206278 h 417353"/>
                    <a:gd name="connsiteX2" fmla="*/ 0 w 460528"/>
                    <a:gd name="connsiteY2" fmla="*/ 417354 h 417353"/>
                  </a:gdLst>
                  <a:ahLst/>
                  <a:cxnLst>
                    <a:cxn ang="0">
                      <a:pos x="connsiteX0" y="connsiteY0"/>
                    </a:cxn>
                    <a:cxn ang="0">
                      <a:pos x="connsiteX1" y="connsiteY1"/>
                    </a:cxn>
                    <a:cxn ang="0">
                      <a:pos x="connsiteX2" y="connsiteY2"/>
                    </a:cxn>
                  </a:cxnLst>
                  <a:rect l="l" t="t" r="r" b="b"/>
                  <a:pathLst>
                    <a:path w="460528" h="417353">
                      <a:moveTo>
                        <a:pt x="0" y="0"/>
                      </a:moveTo>
                      <a:lnTo>
                        <a:pt x="460529" y="206278"/>
                      </a:lnTo>
                      <a:lnTo>
                        <a:pt x="0" y="417354"/>
                      </a:lnTo>
                      <a:close/>
                    </a:path>
                  </a:pathLst>
                </a:custGeom>
                <a:solidFill>
                  <a:srgbClr val="E6E7E8"/>
                </a:solidFill>
                <a:ln w="47959" cap="flat">
                  <a:noFill/>
                  <a:prstDash val="solid"/>
                  <a:miter/>
                </a:ln>
              </p:spPr>
              <p:txBody>
                <a:bodyPr rtlCol="0" anchor="ctr"/>
                <a:lstStyle/>
                <a:p>
                  <a:endParaRPr lang="en-US"/>
                </a:p>
              </p:txBody>
            </p:sp>
          </p:grpSp>
        </p:grpSp>
      </p:grpSp>
      <p:sp>
        <p:nvSpPr>
          <p:cNvPr id="4" name="TextBox 3">
            <a:extLst>
              <a:ext uri="{FF2B5EF4-FFF2-40B4-BE49-F238E27FC236}">
                <a16:creationId xmlns:a16="http://schemas.microsoft.com/office/drawing/2014/main" id="{774421D2-00B0-04A8-3D69-EDED88DE61D1}"/>
              </a:ext>
            </a:extLst>
          </p:cNvPr>
          <p:cNvSpPr txBox="1"/>
          <p:nvPr/>
        </p:nvSpPr>
        <p:spPr>
          <a:xfrm>
            <a:off x="1848560" y="1972112"/>
            <a:ext cx="1975710" cy="461665"/>
          </a:xfrm>
          <a:prstGeom prst="rect">
            <a:avLst/>
          </a:prstGeom>
          <a:solidFill>
            <a:srgbClr val="FF8026"/>
          </a:solidFill>
        </p:spPr>
        <p:txBody>
          <a:bodyPr wrap="square" rtlCol="0">
            <a:spAutoFit/>
          </a:bodyPr>
          <a:lstStyle/>
          <a:p>
            <a:pPr algn="r"/>
            <a:r>
              <a:rPr lang="en-US" sz="2400" b="1" dirty="0">
                <a:solidFill>
                  <a:schemeClr val="bg1"/>
                </a:solidFill>
                <a:latin typeface="Century Gothic" panose="020B0502020202020204" pitchFamily="34" charset="0"/>
              </a:rPr>
              <a:t>Idea </a:t>
            </a:r>
          </a:p>
        </p:txBody>
      </p:sp>
      <p:sp>
        <p:nvSpPr>
          <p:cNvPr id="5" name="TextBox 4">
            <a:extLst>
              <a:ext uri="{FF2B5EF4-FFF2-40B4-BE49-F238E27FC236}">
                <a16:creationId xmlns:a16="http://schemas.microsoft.com/office/drawing/2014/main" id="{F7AA9A61-AE35-5104-17A3-ADEA82ED1527}"/>
              </a:ext>
            </a:extLst>
          </p:cNvPr>
          <p:cNvSpPr txBox="1"/>
          <p:nvPr/>
        </p:nvSpPr>
        <p:spPr>
          <a:xfrm>
            <a:off x="6190711" y="891287"/>
            <a:ext cx="1903603" cy="461665"/>
          </a:xfrm>
          <a:prstGeom prst="rect">
            <a:avLst/>
          </a:prstGeom>
          <a:solidFill>
            <a:srgbClr val="F26363"/>
          </a:solidFill>
        </p:spPr>
        <p:txBody>
          <a:bodyPr wrap="square" rtlCol="0">
            <a:spAutoFit/>
          </a:bodyPr>
          <a:lstStyle/>
          <a:p>
            <a:r>
              <a:rPr lang="en-US" sz="2400" b="1" dirty="0">
                <a:solidFill>
                  <a:schemeClr val="bg1"/>
                </a:solidFill>
                <a:latin typeface="Century Gothic" panose="020B0502020202020204" pitchFamily="34" charset="0"/>
              </a:rPr>
              <a:t>Plan </a:t>
            </a:r>
          </a:p>
        </p:txBody>
      </p:sp>
      <p:sp>
        <p:nvSpPr>
          <p:cNvPr id="6" name="TextBox 5">
            <a:extLst>
              <a:ext uri="{FF2B5EF4-FFF2-40B4-BE49-F238E27FC236}">
                <a16:creationId xmlns:a16="http://schemas.microsoft.com/office/drawing/2014/main" id="{3D78E6CC-D317-F85D-2103-436E7B420933}"/>
              </a:ext>
            </a:extLst>
          </p:cNvPr>
          <p:cNvSpPr txBox="1"/>
          <p:nvPr/>
        </p:nvSpPr>
        <p:spPr>
          <a:xfrm>
            <a:off x="1520243" y="4803821"/>
            <a:ext cx="1949268" cy="461665"/>
          </a:xfrm>
          <a:prstGeom prst="rect">
            <a:avLst/>
          </a:prstGeom>
          <a:solidFill>
            <a:srgbClr val="FFCE63"/>
          </a:solidFill>
        </p:spPr>
        <p:txBody>
          <a:bodyPr wrap="square" rtlCol="0">
            <a:spAutoFit/>
          </a:bodyPr>
          <a:lstStyle/>
          <a:p>
            <a:pPr algn="r"/>
            <a:r>
              <a:rPr lang="en-US" sz="2400" b="1" dirty="0">
                <a:solidFill>
                  <a:schemeClr val="bg1"/>
                </a:solidFill>
                <a:latin typeface="Century Gothic" panose="020B0502020202020204" pitchFamily="34" charset="0"/>
              </a:rPr>
              <a:t>Process </a:t>
            </a:r>
          </a:p>
        </p:txBody>
      </p:sp>
      <p:sp>
        <p:nvSpPr>
          <p:cNvPr id="7" name="TextBox 6">
            <a:extLst>
              <a:ext uri="{FF2B5EF4-FFF2-40B4-BE49-F238E27FC236}">
                <a16:creationId xmlns:a16="http://schemas.microsoft.com/office/drawing/2014/main" id="{7A8558AB-E49E-EBD0-078C-E80229C3DDC5}"/>
              </a:ext>
            </a:extLst>
          </p:cNvPr>
          <p:cNvSpPr txBox="1"/>
          <p:nvPr/>
        </p:nvSpPr>
        <p:spPr>
          <a:xfrm>
            <a:off x="9231333" y="4042821"/>
            <a:ext cx="2180752" cy="584775"/>
          </a:xfrm>
          <a:prstGeom prst="rect">
            <a:avLst/>
          </a:prstGeom>
          <a:noFill/>
        </p:spPr>
        <p:txBody>
          <a:bodyPr wrap="square" rtlCol="0">
            <a:spAutoFit/>
          </a:bodyPr>
          <a:lstStyle/>
          <a:p>
            <a:r>
              <a:rPr lang="en-US" sz="3200" b="1" dirty="0">
                <a:solidFill>
                  <a:schemeClr val="bg1"/>
                </a:solidFill>
                <a:latin typeface="Century Gothic" panose="020B0502020202020204" pitchFamily="34" charset="0"/>
              </a:rPr>
              <a:t>Success </a:t>
            </a:r>
          </a:p>
        </p:txBody>
      </p:sp>
      <p:sp>
        <p:nvSpPr>
          <p:cNvPr id="8" name="TextBox 7">
            <a:extLst>
              <a:ext uri="{FF2B5EF4-FFF2-40B4-BE49-F238E27FC236}">
                <a16:creationId xmlns:a16="http://schemas.microsoft.com/office/drawing/2014/main" id="{06F96AEA-5B5F-A09C-EC40-A81C9A29F12F}"/>
              </a:ext>
            </a:extLst>
          </p:cNvPr>
          <p:cNvSpPr txBox="1"/>
          <p:nvPr/>
        </p:nvSpPr>
        <p:spPr>
          <a:xfrm>
            <a:off x="7088441" y="5405380"/>
            <a:ext cx="1938666" cy="461665"/>
          </a:xfrm>
          <a:prstGeom prst="rect">
            <a:avLst/>
          </a:prstGeom>
          <a:solidFill>
            <a:srgbClr val="63357A"/>
          </a:solidFill>
        </p:spPr>
        <p:txBody>
          <a:bodyPr wrap="square" rtlCol="0">
            <a:spAutoFit/>
          </a:bodyPr>
          <a:lstStyle/>
          <a:p>
            <a:r>
              <a:rPr lang="en-US" sz="2400" b="1" dirty="0">
                <a:solidFill>
                  <a:schemeClr val="bg1"/>
                </a:solidFill>
                <a:latin typeface="Century Gothic" panose="020B0502020202020204" pitchFamily="34" charset="0"/>
              </a:rPr>
              <a:t>Result </a:t>
            </a:r>
          </a:p>
        </p:txBody>
      </p:sp>
      <p:sp>
        <p:nvSpPr>
          <p:cNvPr id="9" name="Rectangle 8">
            <a:extLst>
              <a:ext uri="{FF2B5EF4-FFF2-40B4-BE49-F238E27FC236}">
                <a16:creationId xmlns:a16="http://schemas.microsoft.com/office/drawing/2014/main" id="{CC3D852D-1CDE-918C-BAA1-19B0A9F9D93F}"/>
              </a:ext>
            </a:extLst>
          </p:cNvPr>
          <p:cNvSpPr/>
          <p:nvPr/>
        </p:nvSpPr>
        <p:spPr>
          <a:xfrm>
            <a:off x="1558123" y="2467011"/>
            <a:ext cx="2266147" cy="738664"/>
          </a:xfrm>
          <a:prstGeom prst="rect">
            <a:avLst/>
          </a:prstGeom>
        </p:spPr>
        <p:txBody>
          <a:bodyPr wrap="square">
            <a:spAutoFit/>
          </a:bodyPr>
          <a:lstStyle/>
          <a:p>
            <a:pPr algn="r"/>
            <a:r>
              <a:rPr lang="en-US" sz="1400" dirty="0">
                <a:latin typeface="Century Gothic" panose="020B0502020202020204" pitchFamily="34" charset="0"/>
              </a:rPr>
              <a:t>Lorem Ipsum is simply dummy text of the printing </a:t>
            </a:r>
          </a:p>
        </p:txBody>
      </p:sp>
      <p:sp>
        <p:nvSpPr>
          <p:cNvPr id="10" name="Rectangle 9">
            <a:extLst>
              <a:ext uri="{FF2B5EF4-FFF2-40B4-BE49-F238E27FC236}">
                <a16:creationId xmlns:a16="http://schemas.microsoft.com/office/drawing/2014/main" id="{04293888-4203-3D21-6C2D-50CFE083C022}"/>
              </a:ext>
            </a:extLst>
          </p:cNvPr>
          <p:cNvSpPr/>
          <p:nvPr/>
        </p:nvSpPr>
        <p:spPr>
          <a:xfrm>
            <a:off x="1203364" y="5351057"/>
            <a:ext cx="2266147" cy="738664"/>
          </a:xfrm>
          <a:prstGeom prst="rect">
            <a:avLst/>
          </a:prstGeom>
        </p:spPr>
        <p:txBody>
          <a:bodyPr wrap="square">
            <a:spAutoFit/>
          </a:bodyPr>
          <a:lstStyle/>
          <a:p>
            <a:pPr algn="r"/>
            <a:r>
              <a:rPr lang="en-US" sz="1400" dirty="0">
                <a:latin typeface="Century Gothic" panose="020B0502020202020204" pitchFamily="34" charset="0"/>
              </a:rPr>
              <a:t>Lorem Ipsum is simply dummy text of the printing </a:t>
            </a:r>
          </a:p>
        </p:txBody>
      </p:sp>
      <p:sp>
        <p:nvSpPr>
          <p:cNvPr id="11" name="Rectangle 10">
            <a:extLst>
              <a:ext uri="{FF2B5EF4-FFF2-40B4-BE49-F238E27FC236}">
                <a16:creationId xmlns:a16="http://schemas.microsoft.com/office/drawing/2014/main" id="{232483EE-6537-F264-4867-5A766B89CEDC}"/>
              </a:ext>
            </a:extLst>
          </p:cNvPr>
          <p:cNvSpPr/>
          <p:nvPr/>
        </p:nvSpPr>
        <p:spPr>
          <a:xfrm>
            <a:off x="7058761" y="5873894"/>
            <a:ext cx="2266147" cy="738664"/>
          </a:xfrm>
          <a:prstGeom prst="rect">
            <a:avLst/>
          </a:prstGeom>
        </p:spPr>
        <p:txBody>
          <a:bodyPr wrap="square">
            <a:spAutoFit/>
          </a:bodyPr>
          <a:lstStyle/>
          <a:p>
            <a:r>
              <a:rPr lang="en-US" sz="1400" dirty="0">
                <a:latin typeface="Century Gothic" panose="020B0502020202020204" pitchFamily="34" charset="0"/>
              </a:rPr>
              <a:t>Lorem Ipsum is simply dummy text of the printing </a:t>
            </a:r>
          </a:p>
        </p:txBody>
      </p:sp>
      <p:sp>
        <p:nvSpPr>
          <p:cNvPr id="12" name="Rectangle 11">
            <a:extLst>
              <a:ext uri="{FF2B5EF4-FFF2-40B4-BE49-F238E27FC236}">
                <a16:creationId xmlns:a16="http://schemas.microsoft.com/office/drawing/2014/main" id="{46B55C40-D084-189D-B1C2-F567ADC3CB47}"/>
              </a:ext>
            </a:extLst>
          </p:cNvPr>
          <p:cNvSpPr/>
          <p:nvPr/>
        </p:nvSpPr>
        <p:spPr>
          <a:xfrm>
            <a:off x="6200352" y="1405210"/>
            <a:ext cx="2266147" cy="738664"/>
          </a:xfrm>
          <a:prstGeom prst="rect">
            <a:avLst/>
          </a:prstGeom>
        </p:spPr>
        <p:txBody>
          <a:bodyPr wrap="square">
            <a:spAutoFit/>
          </a:bodyPr>
          <a:lstStyle/>
          <a:p>
            <a:r>
              <a:rPr lang="en-US" sz="1400" dirty="0">
                <a:latin typeface="Century Gothic" panose="020B0502020202020204" pitchFamily="34" charset="0"/>
              </a:rPr>
              <a:t>Lorem Ipsum is simply dummy text of the printing </a:t>
            </a:r>
          </a:p>
        </p:txBody>
      </p:sp>
      <p:sp>
        <p:nvSpPr>
          <p:cNvPr id="155" name="Doughnut 154">
            <a:extLst>
              <a:ext uri="{FF2B5EF4-FFF2-40B4-BE49-F238E27FC236}">
                <a16:creationId xmlns:a16="http://schemas.microsoft.com/office/drawing/2014/main" id="{3C7102B8-9140-71B0-9CB3-1046FFD9209E}"/>
              </a:ext>
            </a:extLst>
          </p:cNvPr>
          <p:cNvSpPr/>
          <p:nvPr/>
        </p:nvSpPr>
        <p:spPr>
          <a:xfrm>
            <a:off x="3614840" y="2033799"/>
            <a:ext cx="3875730" cy="3875730"/>
          </a:xfrm>
          <a:prstGeom prst="donut">
            <a:avLst>
              <a:gd name="adj" fmla="val 2226"/>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173714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086D393A-8555-D0A9-0DED-6887D3A3A51E}"/>
              </a:ext>
            </a:extLst>
          </p:cNvPr>
          <p:cNvSpPr/>
          <p:nvPr/>
        </p:nvSpPr>
        <p:spPr>
          <a:xfrm>
            <a:off x="6860904" y="3028955"/>
            <a:ext cx="4333572" cy="38290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9" name="Round Same-side Corner of Rectangle 28">
            <a:extLst>
              <a:ext uri="{FF2B5EF4-FFF2-40B4-BE49-F238E27FC236}">
                <a16:creationId xmlns:a16="http://schemas.microsoft.com/office/drawing/2014/main" id="{B7C80DFF-09B8-71A2-79D4-60CCEC3797DA}"/>
              </a:ext>
            </a:extLst>
          </p:cNvPr>
          <p:cNvSpPr/>
          <p:nvPr/>
        </p:nvSpPr>
        <p:spPr>
          <a:xfrm>
            <a:off x="6850801" y="2047623"/>
            <a:ext cx="4343675" cy="981332"/>
          </a:xfrm>
          <a:prstGeom prst="round2SameRect">
            <a:avLst>
              <a:gd name="adj1" fmla="val 37198"/>
              <a:gd name="adj2" fmla="val 0"/>
            </a:avLst>
          </a:prstGeom>
          <a:solidFill>
            <a:srgbClr val="419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4" name="TextBox 3">
            <a:extLst>
              <a:ext uri="{FF2B5EF4-FFF2-40B4-BE49-F238E27FC236}">
                <a16:creationId xmlns:a16="http://schemas.microsoft.com/office/drawing/2014/main" id="{6BAAF6B8-96BC-6063-FF0E-EC602680B6F3}"/>
              </a:ext>
            </a:extLst>
          </p:cNvPr>
          <p:cNvSpPr txBox="1"/>
          <p:nvPr/>
        </p:nvSpPr>
        <p:spPr>
          <a:xfrm>
            <a:off x="7106097" y="2215124"/>
            <a:ext cx="3833083" cy="646331"/>
          </a:xfrm>
          <a:prstGeom prst="rect">
            <a:avLst/>
          </a:prstGeom>
          <a:noFill/>
        </p:spPr>
        <p:txBody>
          <a:bodyPr wrap="square" rtlCol="0">
            <a:spAutoFit/>
          </a:bodyPr>
          <a:lstStyle/>
          <a:p>
            <a:pPr algn="ctr"/>
            <a:r>
              <a:rPr lang="en-US" sz="3600" b="1" dirty="0">
                <a:solidFill>
                  <a:schemeClr val="bg1"/>
                </a:solidFill>
                <a:latin typeface="Century Gothic" panose="020B0502020202020204" pitchFamily="34" charset="0"/>
              </a:rPr>
              <a:t>OUR VISION </a:t>
            </a:r>
          </a:p>
        </p:txBody>
      </p:sp>
      <p:grpSp>
        <p:nvGrpSpPr>
          <p:cNvPr id="3" name="Graphic 3">
            <a:extLst>
              <a:ext uri="{FF2B5EF4-FFF2-40B4-BE49-F238E27FC236}">
                <a16:creationId xmlns:a16="http://schemas.microsoft.com/office/drawing/2014/main" id="{D4629CD4-4ECC-49C6-D58A-96BB8088A17F}"/>
              </a:ext>
            </a:extLst>
          </p:cNvPr>
          <p:cNvGrpSpPr/>
          <p:nvPr/>
        </p:nvGrpSpPr>
        <p:grpSpPr>
          <a:xfrm>
            <a:off x="829723" y="1347249"/>
            <a:ext cx="4938566" cy="5250544"/>
            <a:chOff x="12252960" y="4796366"/>
            <a:chExt cx="3022282" cy="3213205"/>
          </a:xfrm>
          <a:solidFill>
            <a:srgbClr val="000000"/>
          </a:solidFill>
        </p:grpSpPr>
        <p:sp>
          <p:nvSpPr>
            <p:cNvPr id="6" name="Freeform: Shape 11">
              <a:extLst>
                <a:ext uri="{FF2B5EF4-FFF2-40B4-BE49-F238E27FC236}">
                  <a16:creationId xmlns:a16="http://schemas.microsoft.com/office/drawing/2014/main" id="{5CB42D70-D15E-C342-9F34-EBBD3C189389}"/>
                </a:ext>
              </a:extLst>
            </p:cNvPr>
            <p:cNvSpPr/>
            <p:nvPr/>
          </p:nvSpPr>
          <p:spPr>
            <a:xfrm>
              <a:off x="13375957" y="7258049"/>
              <a:ext cx="574357" cy="751522"/>
            </a:xfrm>
            <a:custGeom>
              <a:avLst/>
              <a:gdLst>
                <a:gd name="connsiteX0" fmla="*/ 0 w 574357"/>
                <a:gd name="connsiteY0" fmla="*/ 751522 h 751522"/>
                <a:gd name="connsiteX1" fmla="*/ 140018 w 574357"/>
                <a:gd name="connsiteY1" fmla="*/ 132397 h 751522"/>
                <a:gd name="connsiteX2" fmla="*/ 574357 w 574357"/>
                <a:gd name="connsiteY2" fmla="*/ 0 h 751522"/>
              </a:gdLst>
              <a:ahLst/>
              <a:cxnLst>
                <a:cxn ang="0">
                  <a:pos x="connsiteX0" y="connsiteY0"/>
                </a:cxn>
                <a:cxn ang="0">
                  <a:pos x="connsiteX1" y="connsiteY1"/>
                </a:cxn>
                <a:cxn ang="0">
                  <a:pos x="connsiteX2" y="connsiteY2"/>
                </a:cxn>
              </a:cxnLst>
              <a:rect l="l" t="t" r="r" b="b"/>
              <a:pathLst>
                <a:path w="574357" h="751522">
                  <a:moveTo>
                    <a:pt x="0" y="751522"/>
                  </a:moveTo>
                  <a:lnTo>
                    <a:pt x="140018" y="132397"/>
                  </a:lnTo>
                  <a:lnTo>
                    <a:pt x="574357" y="0"/>
                  </a:lnTo>
                  <a:close/>
                </a:path>
              </a:pathLst>
            </a:custGeom>
            <a:solidFill>
              <a:srgbClr val="7DD1CE"/>
            </a:solidFill>
            <a:ln w="9525" cap="flat">
              <a:noFill/>
              <a:prstDash val="solid"/>
              <a:miter/>
            </a:ln>
          </p:spPr>
          <p:txBody>
            <a:bodyPr rtlCol="0" anchor="ctr"/>
            <a:lstStyle/>
            <a:p>
              <a:endParaRPr lang="en-US" sz="1050"/>
            </a:p>
          </p:txBody>
        </p:sp>
        <p:sp>
          <p:nvSpPr>
            <p:cNvPr id="7" name="Freeform: Shape 12">
              <a:extLst>
                <a:ext uri="{FF2B5EF4-FFF2-40B4-BE49-F238E27FC236}">
                  <a16:creationId xmlns:a16="http://schemas.microsoft.com/office/drawing/2014/main" id="{620F447F-9BB9-3975-0536-89360BE117F9}"/>
                </a:ext>
              </a:extLst>
            </p:cNvPr>
            <p:cNvSpPr/>
            <p:nvPr/>
          </p:nvSpPr>
          <p:spPr>
            <a:xfrm>
              <a:off x="14838997" y="5483541"/>
              <a:ext cx="436244" cy="291465"/>
            </a:xfrm>
            <a:custGeom>
              <a:avLst/>
              <a:gdLst>
                <a:gd name="connsiteX0" fmla="*/ 436245 w 436244"/>
                <a:gd name="connsiteY0" fmla="*/ 137160 h 291465"/>
                <a:gd name="connsiteX1" fmla="*/ 74295 w 436244"/>
                <a:gd name="connsiteY1" fmla="*/ 0 h 291465"/>
                <a:gd name="connsiteX2" fmla="*/ 0 w 436244"/>
                <a:gd name="connsiteY2" fmla="*/ 291465 h 291465"/>
              </a:gdLst>
              <a:ahLst/>
              <a:cxnLst>
                <a:cxn ang="0">
                  <a:pos x="connsiteX0" y="connsiteY0"/>
                </a:cxn>
                <a:cxn ang="0">
                  <a:pos x="connsiteX1" y="connsiteY1"/>
                </a:cxn>
                <a:cxn ang="0">
                  <a:pos x="connsiteX2" y="connsiteY2"/>
                </a:cxn>
              </a:cxnLst>
              <a:rect l="l" t="t" r="r" b="b"/>
              <a:pathLst>
                <a:path w="436244" h="291465">
                  <a:moveTo>
                    <a:pt x="436245" y="137160"/>
                  </a:moveTo>
                  <a:lnTo>
                    <a:pt x="74295" y="0"/>
                  </a:lnTo>
                  <a:lnTo>
                    <a:pt x="0" y="291465"/>
                  </a:lnTo>
                  <a:close/>
                </a:path>
              </a:pathLst>
            </a:custGeom>
            <a:solidFill>
              <a:srgbClr val="7DD1CE"/>
            </a:solidFill>
            <a:ln w="9525" cap="flat">
              <a:noFill/>
              <a:prstDash val="solid"/>
              <a:miter/>
            </a:ln>
          </p:spPr>
          <p:txBody>
            <a:bodyPr rtlCol="0" anchor="ctr"/>
            <a:lstStyle/>
            <a:p>
              <a:endParaRPr lang="en-US" sz="1050"/>
            </a:p>
          </p:txBody>
        </p:sp>
        <p:sp>
          <p:nvSpPr>
            <p:cNvPr id="8" name="Freeform: Shape 13">
              <a:extLst>
                <a:ext uri="{FF2B5EF4-FFF2-40B4-BE49-F238E27FC236}">
                  <a16:creationId xmlns:a16="http://schemas.microsoft.com/office/drawing/2014/main" id="{6675B4A0-9B17-D3BB-DC36-0F40BAA1ADA3}"/>
                </a:ext>
              </a:extLst>
            </p:cNvPr>
            <p:cNvSpPr/>
            <p:nvPr/>
          </p:nvSpPr>
          <p:spPr>
            <a:xfrm>
              <a:off x="14128432" y="5463539"/>
              <a:ext cx="802957" cy="762952"/>
            </a:xfrm>
            <a:custGeom>
              <a:avLst/>
              <a:gdLst>
                <a:gd name="connsiteX0" fmla="*/ 0 w 802957"/>
                <a:gd name="connsiteY0" fmla="*/ 355282 h 762952"/>
                <a:gd name="connsiteX1" fmla="*/ 802957 w 802957"/>
                <a:gd name="connsiteY1" fmla="*/ 0 h 762952"/>
                <a:gd name="connsiteX2" fmla="*/ 657225 w 802957"/>
                <a:gd name="connsiteY2" fmla="*/ 762953 h 762952"/>
              </a:gdLst>
              <a:ahLst/>
              <a:cxnLst>
                <a:cxn ang="0">
                  <a:pos x="connsiteX0" y="connsiteY0"/>
                </a:cxn>
                <a:cxn ang="0">
                  <a:pos x="connsiteX1" y="connsiteY1"/>
                </a:cxn>
                <a:cxn ang="0">
                  <a:pos x="connsiteX2" y="connsiteY2"/>
                </a:cxn>
              </a:cxnLst>
              <a:rect l="l" t="t" r="r" b="b"/>
              <a:pathLst>
                <a:path w="802957" h="762952">
                  <a:moveTo>
                    <a:pt x="0" y="355282"/>
                  </a:moveTo>
                  <a:lnTo>
                    <a:pt x="802957" y="0"/>
                  </a:lnTo>
                  <a:lnTo>
                    <a:pt x="657225" y="762953"/>
                  </a:lnTo>
                  <a:close/>
                </a:path>
              </a:pathLst>
            </a:custGeom>
            <a:solidFill>
              <a:srgbClr val="7DD1CE"/>
            </a:solidFill>
            <a:ln w="9525" cap="flat">
              <a:noFill/>
              <a:prstDash val="solid"/>
              <a:miter/>
            </a:ln>
          </p:spPr>
          <p:txBody>
            <a:bodyPr rtlCol="0" anchor="ctr"/>
            <a:lstStyle/>
            <a:p>
              <a:endParaRPr lang="en-US" sz="1050"/>
            </a:p>
          </p:txBody>
        </p:sp>
        <p:grpSp>
          <p:nvGrpSpPr>
            <p:cNvPr id="9" name="Graphic 3">
              <a:extLst>
                <a:ext uri="{FF2B5EF4-FFF2-40B4-BE49-F238E27FC236}">
                  <a16:creationId xmlns:a16="http://schemas.microsoft.com/office/drawing/2014/main" id="{A4925171-6591-58BE-38F2-7AB49F3A06C4}"/>
                </a:ext>
              </a:extLst>
            </p:cNvPr>
            <p:cNvGrpSpPr/>
            <p:nvPr/>
          </p:nvGrpSpPr>
          <p:grpSpPr>
            <a:xfrm>
              <a:off x="14206537" y="4796366"/>
              <a:ext cx="723900" cy="1332970"/>
              <a:chOff x="14206537" y="4796366"/>
              <a:chExt cx="723900" cy="1332970"/>
            </a:xfrm>
            <a:solidFill>
              <a:srgbClr val="000000"/>
            </a:solidFill>
          </p:grpSpPr>
          <p:sp>
            <p:nvSpPr>
              <p:cNvPr id="15" name="Freeform: Shape 15">
                <a:extLst>
                  <a:ext uri="{FF2B5EF4-FFF2-40B4-BE49-F238E27FC236}">
                    <a16:creationId xmlns:a16="http://schemas.microsoft.com/office/drawing/2014/main" id="{34A55F21-077F-71AB-2A5C-4F11D38210B2}"/>
                  </a:ext>
                </a:extLst>
              </p:cNvPr>
              <p:cNvSpPr/>
              <p:nvPr/>
            </p:nvSpPr>
            <p:spPr>
              <a:xfrm>
                <a:off x="14310360" y="5440679"/>
                <a:ext cx="132397" cy="674370"/>
              </a:xfrm>
              <a:custGeom>
                <a:avLst/>
                <a:gdLst>
                  <a:gd name="connsiteX0" fmla="*/ 132397 w 132397"/>
                  <a:gd name="connsiteY0" fmla="*/ 0 h 674370"/>
                  <a:gd name="connsiteX1" fmla="*/ 132397 w 132397"/>
                  <a:gd name="connsiteY1" fmla="*/ 674370 h 674370"/>
                  <a:gd name="connsiteX2" fmla="*/ 89535 w 132397"/>
                  <a:gd name="connsiteY2" fmla="*/ 674370 h 674370"/>
                  <a:gd name="connsiteX3" fmla="*/ 67627 w 132397"/>
                  <a:gd name="connsiteY3" fmla="*/ 111442 h 674370"/>
                  <a:gd name="connsiteX4" fmla="*/ 55245 w 132397"/>
                  <a:gd name="connsiteY4" fmla="*/ 674370 h 674370"/>
                  <a:gd name="connsiteX5" fmla="*/ 10477 w 132397"/>
                  <a:gd name="connsiteY5" fmla="*/ 674370 h 674370"/>
                  <a:gd name="connsiteX6" fmla="*/ 0 w 132397"/>
                  <a:gd name="connsiteY6" fmla="*/ 0 h 674370"/>
                  <a:gd name="connsiteX7" fmla="*/ 43815 w 132397"/>
                  <a:gd name="connsiteY7" fmla="*/ 0 h 674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397" h="674370">
                    <a:moveTo>
                      <a:pt x="132397" y="0"/>
                    </a:moveTo>
                    <a:lnTo>
                      <a:pt x="132397" y="674370"/>
                    </a:lnTo>
                    <a:lnTo>
                      <a:pt x="89535" y="674370"/>
                    </a:lnTo>
                    <a:lnTo>
                      <a:pt x="67627" y="111442"/>
                    </a:lnTo>
                    <a:lnTo>
                      <a:pt x="55245" y="674370"/>
                    </a:lnTo>
                    <a:lnTo>
                      <a:pt x="10477" y="674370"/>
                    </a:lnTo>
                    <a:lnTo>
                      <a:pt x="0" y="0"/>
                    </a:lnTo>
                    <a:lnTo>
                      <a:pt x="43815" y="0"/>
                    </a:lnTo>
                    <a:close/>
                  </a:path>
                </a:pathLst>
              </a:custGeom>
              <a:solidFill>
                <a:srgbClr val="1A2F3F"/>
              </a:solidFill>
              <a:ln w="9525" cap="flat">
                <a:noFill/>
                <a:prstDash val="solid"/>
                <a:miter/>
              </a:ln>
            </p:spPr>
            <p:txBody>
              <a:bodyPr rtlCol="0" anchor="ctr"/>
              <a:lstStyle/>
              <a:p>
                <a:endParaRPr lang="en-US" sz="1050"/>
              </a:p>
            </p:txBody>
          </p:sp>
          <p:sp>
            <p:nvSpPr>
              <p:cNvPr id="16" name="Freeform: Shape 16">
                <a:extLst>
                  <a:ext uri="{FF2B5EF4-FFF2-40B4-BE49-F238E27FC236}">
                    <a16:creationId xmlns:a16="http://schemas.microsoft.com/office/drawing/2014/main" id="{AAA1EF19-D063-DB88-A248-EFF90B9011F0}"/>
                  </a:ext>
                </a:extLst>
              </p:cNvPr>
              <p:cNvSpPr/>
              <p:nvPr/>
            </p:nvSpPr>
            <p:spPr>
              <a:xfrm>
                <a:off x="14263687" y="5045391"/>
                <a:ext cx="193357" cy="443865"/>
              </a:xfrm>
              <a:custGeom>
                <a:avLst/>
                <a:gdLst>
                  <a:gd name="connsiteX0" fmla="*/ 193357 w 193357"/>
                  <a:gd name="connsiteY0" fmla="*/ 443865 h 443865"/>
                  <a:gd name="connsiteX1" fmla="*/ 0 w 193357"/>
                  <a:gd name="connsiteY1" fmla="*/ 443865 h 443865"/>
                  <a:gd name="connsiteX2" fmla="*/ 30480 w 193357"/>
                  <a:gd name="connsiteY2" fmla="*/ 300990 h 443865"/>
                  <a:gd name="connsiteX3" fmla="*/ 52388 w 193357"/>
                  <a:gd name="connsiteY3" fmla="*/ 102870 h 443865"/>
                  <a:gd name="connsiteX4" fmla="*/ 77152 w 193357"/>
                  <a:gd name="connsiteY4" fmla="*/ 13335 h 443865"/>
                  <a:gd name="connsiteX5" fmla="*/ 93345 w 193357"/>
                  <a:gd name="connsiteY5" fmla="*/ 1905 h 443865"/>
                  <a:gd name="connsiteX6" fmla="*/ 162877 w 193357"/>
                  <a:gd name="connsiteY6" fmla="*/ 0 h 44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357" h="443865">
                    <a:moveTo>
                      <a:pt x="193357" y="443865"/>
                    </a:moveTo>
                    <a:lnTo>
                      <a:pt x="0" y="443865"/>
                    </a:lnTo>
                    <a:lnTo>
                      <a:pt x="30480" y="300990"/>
                    </a:lnTo>
                    <a:lnTo>
                      <a:pt x="52388" y="102870"/>
                    </a:lnTo>
                    <a:lnTo>
                      <a:pt x="77152" y="13335"/>
                    </a:lnTo>
                    <a:lnTo>
                      <a:pt x="93345" y="1905"/>
                    </a:lnTo>
                    <a:lnTo>
                      <a:pt x="162877" y="0"/>
                    </a:lnTo>
                    <a:close/>
                  </a:path>
                </a:pathLst>
              </a:custGeom>
              <a:solidFill>
                <a:srgbClr val="1A2F3F"/>
              </a:solidFill>
              <a:ln w="9525" cap="flat">
                <a:noFill/>
                <a:prstDash val="solid"/>
                <a:miter/>
              </a:ln>
            </p:spPr>
            <p:txBody>
              <a:bodyPr rtlCol="0" anchor="ctr"/>
              <a:lstStyle/>
              <a:p>
                <a:endParaRPr lang="en-US" sz="1050"/>
              </a:p>
            </p:txBody>
          </p:sp>
          <p:sp>
            <p:nvSpPr>
              <p:cNvPr id="17" name="Freeform: Shape 17">
                <a:extLst>
                  <a:ext uri="{FF2B5EF4-FFF2-40B4-BE49-F238E27FC236}">
                    <a16:creationId xmlns:a16="http://schemas.microsoft.com/office/drawing/2014/main" id="{0FCEB2DC-D9A5-5774-15C6-9D024FAD7D9D}"/>
                  </a:ext>
                </a:extLst>
              </p:cNvPr>
              <p:cNvSpPr/>
              <p:nvPr/>
            </p:nvSpPr>
            <p:spPr>
              <a:xfrm>
                <a:off x="14345602" y="4812029"/>
                <a:ext cx="95250" cy="235772"/>
              </a:xfrm>
              <a:custGeom>
                <a:avLst/>
                <a:gdLst>
                  <a:gd name="connsiteX0" fmla="*/ 92393 w 95250"/>
                  <a:gd name="connsiteY0" fmla="*/ 29528 h 235772"/>
                  <a:gd name="connsiteX1" fmla="*/ 95250 w 95250"/>
                  <a:gd name="connsiteY1" fmla="*/ 105728 h 235772"/>
                  <a:gd name="connsiteX2" fmla="*/ 82868 w 95250"/>
                  <a:gd name="connsiteY2" fmla="*/ 100965 h 235772"/>
                  <a:gd name="connsiteX3" fmla="*/ 80010 w 95250"/>
                  <a:gd name="connsiteY3" fmla="*/ 154305 h 235772"/>
                  <a:gd name="connsiteX4" fmla="*/ 57150 w 95250"/>
                  <a:gd name="connsiteY4" fmla="*/ 188595 h 235772"/>
                  <a:gd name="connsiteX5" fmla="*/ 59055 w 95250"/>
                  <a:gd name="connsiteY5" fmla="*/ 229553 h 235772"/>
                  <a:gd name="connsiteX6" fmla="*/ 36195 w 95250"/>
                  <a:gd name="connsiteY6" fmla="*/ 233363 h 235772"/>
                  <a:gd name="connsiteX7" fmla="*/ 30480 w 95250"/>
                  <a:gd name="connsiteY7" fmla="*/ 202883 h 235772"/>
                  <a:gd name="connsiteX8" fmla="*/ 0 w 95250"/>
                  <a:gd name="connsiteY8" fmla="*/ 105728 h 235772"/>
                  <a:gd name="connsiteX9" fmla="*/ 0 w 95250"/>
                  <a:gd name="connsiteY9" fmla="*/ 29528 h 235772"/>
                  <a:gd name="connsiteX10" fmla="*/ 2858 w 95250"/>
                  <a:gd name="connsiteY10" fmla="*/ 22860 h 235772"/>
                  <a:gd name="connsiteX11" fmla="*/ 11430 w 95250"/>
                  <a:gd name="connsiteY11" fmla="*/ 9525 h 235772"/>
                  <a:gd name="connsiteX12" fmla="*/ 14288 w 95250"/>
                  <a:gd name="connsiteY12" fmla="*/ 5715 h 235772"/>
                  <a:gd name="connsiteX13" fmla="*/ 40958 w 95250"/>
                  <a:gd name="connsiteY13" fmla="*/ 0 h 235772"/>
                  <a:gd name="connsiteX14" fmla="*/ 64770 w 95250"/>
                  <a:gd name="connsiteY14" fmla="*/ 3810 h 235772"/>
                  <a:gd name="connsiteX15" fmla="*/ 86678 w 95250"/>
                  <a:gd name="connsiteY15" fmla="*/ 19050 h 235772"/>
                  <a:gd name="connsiteX16" fmla="*/ 92393 w 95250"/>
                  <a:gd name="connsiteY16" fmla="*/ 29528 h 23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250" h="235772">
                    <a:moveTo>
                      <a:pt x="92393" y="29528"/>
                    </a:moveTo>
                    <a:lnTo>
                      <a:pt x="95250" y="105728"/>
                    </a:lnTo>
                    <a:lnTo>
                      <a:pt x="82868" y="100965"/>
                    </a:lnTo>
                    <a:lnTo>
                      <a:pt x="80010" y="154305"/>
                    </a:lnTo>
                    <a:cubicBezTo>
                      <a:pt x="80010" y="154305"/>
                      <a:pt x="66675" y="171450"/>
                      <a:pt x="57150" y="188595"/>
                    </a:cubicBezTo>
                    <a:cubicBezTo>
                      <a:pt x="54293" y="193358"/>
                      <a:pt x="60960" y="223838"/>
                      <a:pt x="59055" y="229553"/>
                    </a:cubicBezTo>
                    <a:cubicBezTo>
                      <a:pt x="55245" y="240030"/>
                      <a:pt x="45720" y="234315"/>
                      <a:pt x="36195" y="233363"/>
                    </a:cubicBezTo>
                    <a:cubicBezTo>
                      <a:pt x="28575" y="233363"/>
                      <a:pt x="35243" y="207645"/>
                      <a:pt x="30480" y="202883"/>
                    </a:cubicBezTo>
                    <a:cubicBezTo>
                      <a:pt x="4763" y="177165"/>
                      <a:pt x="0" y="105728"/>
                      <a:pt x="0" y="105728"/>
                    </a:cubicBezTo>
                    <a:lnTo>
                      <a:pt x="0" y="29528"/>
                    </a:lnTo>
                    <a:lnTo>
                      <a:pt x="2858" y="22860"/>
                    </a:lnTo>
                    <a:cubicBezTo>
                      <a:pt x="4763" y="18098"/>
                      <a:pt x="7620" y="13335"/>
                      <a:pt x="11430" y="9525"/>
                    </a:cubicBezTo>
                    <a:lnTo>
                      <a:pt x="14288" y="5715"/>
                    </a:lnTo>
                    <a:lnTo>
                      <a:pt x="40958" y="0"/>
                    </a:lnTo>
                    <a:lnTo>
                      <a:pt x="64770" y="3810"/>
                    </a:lnTo>
                    <a:cubicBezTo>
                      <a:pt x="74295" y="5715"/>
                      <a:pt x="81915" y="10478"/>
                      <a:pt x="86678" y="19050"/>
                    </a:cubicBezTo>
                    <a:lnTo>
                      <a:pt x="92393" y="29528"/>
                    </a:lnTo>
                    <a:close/>
                  </a:path>
                </a:pathLst>
              </a:custGeom>
              <a:solidFill>
                <a:srgbClr val="EFC7B0"/>
              </a:solidFill>
              <a:ln w="9525" cap="flat">
                <a:noFill/>
                <a:prstDash val="solid"/>
                <a:miter/>
              </a:ln>
            </p:spPr>
            <p:txBody>
              <a:bodyPr rtlCol="0" anchor="ctr"/>
              <a:lstStyle/>
              <a:p>
                <a:endParaRPr lang="en-US" sz="1050"/>
              </a:p>
            </p:txBody>
          </p:sp>
          <p:sp>
            <p:nvSpPr>
              <p:cNvPr id="18" name="Freeform: Shape 18">
                <a:extLst>
                  <a:ext uri="{FF2B5EF4-FFF2-40B4-BE49-F238E27FC236}">
                    <a16:creationId xmlns:a16="http://schemas.microsoft.com/office/drawing/2014/main" id="{207934F9-D561-59FE-81F3-B01645241B97}"/>
                  </a:ext>
                </a:extLst>
              </p:cNvPr>
              <p:cNvSpPr/>
              <p:nvPr/>
            </p:nvSpPr>
            <p:spPr>
              <a:xfrm>
                <a:off x="14357032" y="5026342"/>
                <a:ext cx="57150" cy="20002"/>
              </a:xfrm>
              <a:custGeom>
                <a:avLst/>
                <a:gdLst>
                  <a:gd name="connsiteX0" fmla="*/ 0 w 57150"/>
                  <a:gd name="connsiteY0" fmla="*/ 0 h 20002"/>
                  <a:gd name="connsiteX1" fmla="*/ 57150 w 57150"/>
                  <a:gd name="connsiteY1" fmla="*/ 0 h 20002"/>
                  <a:gd name="connsiteX2" fmla="*/ 57150 w 57150"/>
                  <a:gd name="connsiteY2" fmla="*/ 20003 h 20002"/>
                  <a:gd name="connsiteX3" fmla="*/ 0 w 57150"/>
                  <a:gd name="connsiteY3" fmla="*/ 20003 h 20002"/>
                </a:gdLst>
                <a:ahLst/>
                <a:cxnLst>
                  <a:cxn ang="0">
                    <a:pos x="connsiteX0" y="connsiteY0"/>
                  </a:cxn>
                  <a:cxn ang="0">
                    <a:pos x="connsiteX1" y="connsiteY1"/>
                  </a:cxn>
                  <a:cxn ang="0">
                    <a:pos x="connsiteX2" y="connsiteY2"/>
                  </a:cxn>
                  <a:cxn ang="0">
                    <a:pos x="connsiteX3" y="connsiteY3"/>
                  </a:cxn>
                </a:cxnLst>
                <a:rect l="l" t="t" r="r" b="b"/>
                <a:pathLst>
                  <a:path w="57150" h="20002">
                    <a:moveTo>
                      <a:pt x="0" y="0"/>
                    </a:moveTo>
                    <a:lnTo>
                      <a:pt x="57150" y="0"/>
                    </a:lnTo>
                    <a:lnTo>
                      <a:pt x="57150" y="20003"/>
                    </a:lnTo>
                    <a:lnTo>
                      <a:pt x="0" y="20003"/>
                    </a:lnTo>
                    <a:close/>
                  </a:path>
                </a:pathLst>
              </a:custGeom>
              <a:solidFill>
                <a:srgbClr val="F2F2F2"/>
              </a:solidFill>
              <a:ln w="9525" cap="flat">
                <a:noFill/>
                <a:prstDash val="solid"/>
                <a:miter/>
              </a:ln>
            </p:spPr>
            <p:txBody>
              <a:bodyPr rtlCol="0" anchor="ctr"/>
              <a:lstStyle/>
              <a:p>
                <a:endParaRPr lang="en-US" sz="1050"/>
              </a:p>
            </p:txBody>
          </p:sp>
          <p:sp>
            <p:nvSpPr>
              <p:cNvPr id="19" name="Freeform: Shape 19">
                <a:extLst>
                  <a:ext uri="{FF2B5EF4-FFF2-40B4-BE49-F238E27FC236}">
                    <a16:creationId xmlns:a16="http://schemas.microsoft.com/office/drawing/2014/main" id="{90F53560-8C65-6E29-B839-9C246E004EEE}"/>
                  </a:ext>
                </a:extLst>
              </p:cNvPr>
              <p:cNvSpPr/>
              <p:nvPr/>
            </p:nvSpPr>
            <p:spPr>
              <a:xfrm>
                <a:off x="14328960" y="4815839"/>
                <a:ext cx="47121" cy="127635"/>
              </a:xfrm>
              <a:custGeom>
                <a:avLst/>
                <a:gdLst>
                  <a:gd name="connsiteX0" fmla="*/ 47122 w 47121"/>
                  <a:gd name="connsiteY0" fmla="*/ 63818 h 127635"/>
                  <a:gd name="connsiteX1" fmla="*/ 25215 w 47121"/>
                  <a:gd name="connsiteY1" fmla="*/ 127635 h 127635"/>
                  <a:gd name="connsiteX2" fmla="*/ 3307 w 47121"/>
                  <a:gd name="connsiteY2" fmla="*/ 63818 h 127635"/>
                  <a:gd name="connsiteX3" fmla="*/ 450 w 47121"/>
                  <a:gd name="connsiteY3" fmla="*/ 21908 h 127635"/>
                  <a:gd name="connsiteX4" fmla="*/ 25215 w 47121"/>
                  <a:gd name="connsiteY4" fmla="*/ 0 h 127635"/>
                  <a:gd name="connsiteX5" fmla="*/ 47122 w 47121"/>
                  <a:gd name="connsiteY5" fmla="*/ 63818 h 127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121" h="127635">
                    <a:moveTo>
                      <a:pt x="47122" y="63818"/>
                    </a:moveTo>
                    <a:cubicBezTo>
                      <a:pt x="47122" y="99060"/>
                      <a:pt x="37597" y="127635"/>
                      <a:pt x="25215" y="127635"/>
                    </a:cubicBezTo>
                    <a:cubicBezTo>
                      <a:pt x="12832" y="127635"/>
                      <a:pt x="3307" y="99060"/>
                      <a:pt x="3307" y="63818"/>
                    </a:cubicBezTo>
                    <a:cubicBezTo>
                      <a:pt x="3307" y="53340"/>
                      <a:pt x="-1455" y="30480"/>
                      <a:pt x="450" y="21908"/>
                    </a:cubicBezTo>
                    <a:cubicBezTo>
                      <a:pt x="4259" y="952"/>
                      <a:pt x="16642" y="0"/>
                      <a:pt x="25215" y="0"/>
                    </a:cubicBezTo>
                    <a:cubicBezTo>
                      <a:pt x="37597" y="0"/>
                      <a:pt x="47122" y="28575"/>
                      <a:pt x="47122" y="63818"/>
                    </a:cubicBezTo>
                    <a:close/>
                  </a:path>
                </a:pathLst>
              </a:custGeom>
              <a:solidFill>
                <a:srgbClr val="333333"/>
              </a:solidFill>
              <a:ln w="9525" cap="flat">
                <a:noFill/>
                <a:prstDash val="solid"/>
                <a:miter/>
              </a:ln>
            </p:spPr>
            <p:txBody>
              <a:bodyPr rtlCol="0" anchor="ctr"/>
              <a:lstStyle/>
              <a:p>
                <a:endParaRPr lang="en-US" sz="1050"/>
              </a:p>
            </p:txBody>
          </p:sp>
          <p:sp>
            <p:nvSpPr>
              <p:cNvPr id="20" name="Freeform: Shape 20">
                <a:extLst>
                  <a:ext uri="{FF2B5EF4-FFF2-40B4-BE49-F238E27FC236}">
                    <a16:creationId xmlns:a16="http://schemas.microsoft.com/office/drawing/2014/main" id="{30184DD1-42DA-3BCE-D0EE-214F88D8783C}"/>
                  </a:ext>
                </a:extLst>
              </p:cNvPr>
              <p:cNvSpPr/>
              <p:nvPr/>
            </p:nvSpPr>
            <p:spPr>
              <a:xfrm>
                <a:off x="14328457" y="4796366"/>
                <a:ext cx="132397" cy="67098"/>
              </a:xfrm>
              <a:custGeom>
                <a:avLst/>
                <a:gdLst>
                  <a:gd name="connsiteX0" fmla="*/ 132398 w 132397"/>
                  <a:gd name="connsiteY0" fmla="*/ 18521 h 67098"/>
                  <a:gd name="connsiteX1" fmla="*/ 60960 w 132397"/>
                  <a:gd name="connsiteY1" fmla="*/ 67098 h 67098"/>
                  <a:gd name="connsiteX2" fmla="*/ 0 w 132397"/>
                  <a:gd name="connsiteY2" fmla="*/ 39476 h 67098"/>
                  <a:gd name="connsiteX3" fmla="*/ 48578 w 132397"/>
                  <a:gd name="connsiteY3" fmla="*/ 423 h 67098"/>
                  <a:gd name="connsiteX4" fmla="*/ 73343 w 132397"/>
                  <a:gd name="connsiteY4" fmla="*/ 423 h 67098"/>
                  <a:gd name="connsiteX5" fmla="*/ 103823 w 132397"/>
                  <a:gd name="connsiteY5" fmla="*/ 10901 h 67098"/>
                  <a:gd name="connsiteX6" fmla="*/ 132398 w 132397"/>
                  <a:gd name="connsiteY6" fmla="*/ 18521 h 67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397" h="67098">
                    <a:moveTo>
                      <a:pt x="132398" y="18521"/>
                    </a:moveTo>
                    <a:cubicBezTo>
                      <a:pt x="132398" y="33761"/>
                      <a:pt x="95250" y="67098"/>
                      <a:pt x="60960" y="67098"/>
                    </a:cubicBezTo>
                    <a:cubicBezTo>
                      <a:pt x="27623" y="67098"/>
                      <a:pt x="0" y="54716"/>
                      <a:pt x="0" y="39476"/>
                    </a:cubicBezTo>
                    <a:cubicBezTo>
                      <a:pt x="0" y="27093"/>
                      <a:pt x="23813" y="3281"/>
                      <a:pt x="48578" y="423"/>
                    </a:cubicBezTo>
                    <a:cubicBezTo>
                      <a:pt x="54293" y="-529"/>
                      <a:pt x="66675" y="423"/>
                      <a:pt x="73343" y="423"/>
                    </a:cubicBezTo>
                    <a:cubicBezTo>
                      <a:pt x="89535" y="423"/>
                      <a:pt x="93345" y="6138"/>
                      <a:pt x="103823" y="10901"/>
                    </a:cubicBezTo>
                    <a:cubicBezTo>
                      <a:pt x="116205" y="15663"/>
                      <a:pt x="132398" y="10901"/>
                      <a:pt x="132398" y="18521"/>
                    </a:cubicBezTo>
                    <a:close/>
                  </a:path>
                </a:pathLst>
              </a:custGeom>
              <a:solidFill>
                <a:srgbClr val="333333"/>
              </a:solidFill>
              <a:ln w="9525" cap="flat">
                <a:noFill/>
                <a:prstDash val="solid"/>
                <a:miter/>
              </a:ln>
            </p:spPr>
            <p:txBody>
              <a:bodyPr rtlCol="0" anchor="ctr"/>
              <a:lstStyle/>
              <a:p>
                <a:endParaRPr lang="en-US" sz="1050"/>
              </a:p>
            </p:txBody>
          </p:sp>
          <p:sp>
            <p:nvSpPr>
              <p:cNvPr id="21" name="Freeform: Shape 21">
                <a:extLst>
                  <a:ext uri="{FF2B5EF4-FFF2-40B4-BE49-F238E27FC236}">
                    <a16:creationId xmlns:a16="http://schemas.microsoft.com/office/drawing/2014/main" id="{8997B35E-5CE7-A5D0-56CA-98D168311A09}"/>
                  </a:ext>
                </a:extLst>
              </p:cNvPr>
              <p:cNvSpPr/>
              <p:nvPr/>
            </p:nvSpPr>
            <p:spPr>
              <a:xfrm>
                <a:off x="14355239" y="4879929"/>
                <a:ext cx="29944" cy="35494"/>
              </a:xfrm>
              <a:custGeom>
                <a:avLst/>
                <a:gdLst>
                  <a:gd name="connsiteX0" fmla="*/ 26558 w 29944"/>
                  <a:gd name="connsiteY0" fmla="*/ 10205 h 35494"/>
                  <a:gd name="connsiteX1" fmla="*/ 26558 w 29944"/>
                  <a:gd name="connsiteY1" fmla="*/ 21635 h 35494"/>
                  <a:gd name="connsiteX2" fmla="*/ 26558 w 29944"/>
                  <a:gd name="connsiteY2" fmla="*/ 34018 h 35494"/>
                  <a:gd name="connsiteX3" fmla="*/ 4650 w 29944"/>
                  <a:gd name="connsiteY3" fmla="*/ 25445 h 35494"/>
                  <a:gd name="connsiteX4" fmla="*/ 4650 w 29944"/>
                  <a:gd name="connsiteY4" fmla="*/ 1633 h 35494"/>
                  <a:gd name="connsiteX5" fmla="*/ 26558 w 29944"/>
                  <a:gd name="connsiteY5" fmla="*/ 10205 h 35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44" h="35494">
                    <a:moveTo>
                      <a:pt x="26558" y="10205"/>
                    </a:moveTo>
                    <a:cubicBezTo>
                      <a:pt x="29415" y="14015"/>
                      <a:pt x="26558" y="16873"/>
                      <a:pt x="26558" y="21635"/>
                    </a:cubicBezTo>
                    <a:cubicBezTo>
                      <a:pt x="26558" y="26398"/>
                      <a:pt x="34178" y="29255"/>
                      <a:pt x="26558" y="34018"/>
                    </a:cubicBezTo>
                    <a:cubicBezTo>
                      <a:pt x="20843" y="37828"/>
                      <a:pt x="10365" y="34018"/>
                      <a:pt x="4650" y="25445"/>
                    </a:cubicBezTo>
                    <a:cubicBezTo>
                      <a:pt x="-1065" y="16873"/>
                      <a:pt x="-2017" y="6395"/>
                      <a:pt x="4650" y="1633"/>
                    </a:cubicBezTo>
                    <a:cubicBezTo>
                      <a:pt x="10365" y="-2177"/>
                      <a:pt x="19890" y="680"/>
                      <a:pt x="26558" y="10205"/>
                    </a:cubicBezTo>
                    <a:close/>
                  </a:path>
                </a:pathLst>
              </a:custGeom>
              <a:solidFill>
                <a:srgbClr val="EFC7B0"/>
              </a:solidFill>
              <a:ln w="9525" cap="flat">
                <a:noFill/>
                <a:prstDash val="solid"/>
                <a:miter/>
              </a:ln>
            </p:spPr>
            <p:txBody>
              <a:bodyPr rtlCol="0" anchor="ctr"/>
              <a:lstStyle/>
              <a:p>
                <a:endParaRPr lang="en-US" sz="1050"/>
              </a:p>
            </p:txBody>
          </p:sp>
          <p:sp>
            <p:nvSpPr>
              <p:cNvPr id="22" name="Freeform: Shape 22">
                <a:extLst>
                  <a:ext uri="{FF2B5EF4-FFF2-40B4-BE49-F238E27FC236}">
                    <a16:creationId xmlns:a16="http://schemas.microsoft.com/office/drawing/2014/main" id="{EBE7AFA8-F89B-DB12-6385-258941A75D11}"/>
                  </a:ext>
                </a:extLst>
              </p:cNvPr>
              <p:cNvSpPr/>
              <p:nvPr/>
            </p:nvSpPr>
            <p:spPr>
              <a:xfrm>
                <a:off x="14415135" y="5051107"/>
                <a:ext cx="217169" cy="98107"/>
              </a:xfrm>
              <a:custGeom>
                <a:avLst/>
                <a:gdLst>
                  <a:gd name="connsiteX0" fmla="*/ 7620 w 217169"/>
                  <a:gd name="connsiteY0" fmla="*/ 0 h 98107"/>
                  <a:gd name="connsiteX1" fmla="*/ 0 w 217169"/>
                  <a:gd name="connsiteY1" fmla="*/ 49530 h 98107"/>
                  <a:gd name="connsiteX2" fmla="*/ 217170 w 217169"/>
                  <a:gd name="connsiteY2" fmla="*/ 98108 h 98107"/>
                  <a:gd name="connsiteX3" fmla="*/ 184785 w 217169"/>
                  <a:gd name="connsiteY3" fmla="*/ 58102 h 98107"/>
                </a:gdLst>
                <a:ahLst/>
                <a:cxnLst>
                  <a:cxn ang="0">
                    <a:pos x="connsiteX0" y="connsiteY0"/>
                  </a:cxn>
                  <a:cxn ang="0">
                    <a:pos x="connsiteX1" y="connsiteY1"/>
                  </a:cxn>
                  <a:cxn ang="0">
                    <a:pos x="connsiteX2" y="connsiteY2"/>
                  </a:cxn>
                  <a:cxn ang="0">
                    <a:pos x="connsiteX3" y="connsiteY3"/>
                  </a:cxn>
                </a:cxnLst>
                <a:rect l="l" t="t" r="r" b="b"/>
                <a:pathLst>
                  <a:path w="217169" h="98107">
                    <a:moveTo>
                      <a:pt x="7620" y="0"/>
                    </a:moveTo>
                    <a:lnTo>
                      <a:pt x="0" y="49530"/>
                    </a:lnTo>
                    <a:lnTo>
                      <a:pt x="217170" y="98108"/>
                    </a:lnTo>
                    <a:lnTo>
                      <a:pt x="184785" y="58102"/>
                    </a:lnTo>
                    <a:close/>
                  </a:path>
                </a:pathLst>
              </a:custGeom>
              <a:solidFill>
                <a:srgbClr val="1A2F3F"/>
              </a:solidFill>
              <a:ln w="9525" cap="flat">
                <a:noFill/>
                <a:prstDash val="solid"/>
                <a:miter/>
              </a:ln>
            </p:spPr>
            <p:txBody>
              <a:bodyPr rtlCol="0" anchor="ctr"/>
              <a:lstStyle/>
              <a:p>
                <a:endParaRPr lang="en-US" sz="1050"/>
              </a:p>
            </p:txBody>
          </p:sp>
          <p:sp>
            <p:nvSpPr>
              <p:cNvPr id="23" name="Freeform: Shape 23">
                <a:extLst>
                  <a:ext uri="{FF2B5EF4-FFF2-40B4-BE49-F238E27FC236}">
                    <a16:creationId xmlns:a16="http://schemas.microsoft.com/office/drawing/2014/main" id="{F1E66AF4-E5C3-AF9F-FA3E-CA6EE451CBE6}"/>
                  </a:ext>
                </a:extLst>
              </p:cNvPr>
              <p:cNvSpPr/>
              <p:nvPr/>
            </p:nvSpPr>
            <p:spPr>
              <a:xfrm>
                <a:off x="14599919" y="4879657"/>
                <a:ext cx="67627" cy="269557"/>
              </a:xfrm>
              <a:custGeom>
                <a:avLst/>
                <a:gdLst>
                  <a:gd name="connsiteX0" fmla="*/ 0 w 67627"/>
                  <a:gd name="connsiteY0" fmla="*/ 230505 h 269557"/>
                  <a:gd name="connsiteX1" fmla="*/ 32385 w 67627"/>
                  <a:gd name="connsiteY1" fmla="*/ 269558 h 269557"/>
                  <a:gd name="connsiteX2" fmla="*/ 67628 w 67627"/>
                  <a:gd name="connsiteY2" fmla="*/ 0 h 269557"/>
                  <a:gd name="connsiteX3" fmla="*/ 16193 w 67627"/>
                  <a:gd name="connsiteY3" fmla="*/ 0 h 269557"/>
                </a:gdLst>
                <a:ahLst/>
                <a:cxnLst>
                  <a:cxn ang="0">
                    <a:pos x="connsiteX0" y="connsiteY0"/>
                  </a:cxn>
                  <a:cxn ang="0">
                    <a:pos x="connsiteX1" y="connsiteY1"/>
                  </a:cxn>
                  <a:cxn ang="0">
                    <a:pos x="connsiteX2" y="connsiteY2"/>
                  </a:cxn>
                  <a:cxn ang="0">
                    <a:pos x="connsiteX3" y="connsiteY3"/>
                  </a:cxn>
                </a:cxnLst>
                <a:rect l="l" t="t" r="r" b="b"/>
                <a:pathLst>
                  <a:path w="67627" h="269557">
                    <a:moveTo>
                      <a:pt x="0" y="230505"/>
                    </a:moveTo>
                    <a:lnTo>
                      <a:pt x="32385" y="269558"/>
                    </a:lnTo>
                    <a:lnTo>
                      <a:pt x="67628" y="0"/>
                    </a:lnTo>
                    <a:lnTo>
                      <a:pt x="16193" y="0"/>
                    </a:lnTo>
                    <a:close/>
                  </a:path>
                </a:pathLst>
              </a:custGeom>
              <a:solidFill>
                <a:srgbClr val="1A2F3F"/>
              </a:solidFill>
              <a:ln w="9525" cap="flat">
                <a:noFill/>
                <a:prstDash val="solid"/>
                <a:miter/>
              </a:ln>
            </p:spPr>
            <p:txBody>
              <a:bodyPr rtlCol="0" anchor="ctr"/>
              <a:lstStyle/>
              <a:p>
                <a:endParaRPr lang="en-US" sz="1050"/>
              </a:p>
            </p:txBody>
          </p:sp>
          <p:sp>
            <p:nvSpPr>
              <p:cNvPr id="24" name="Freeform: Shape 24">
                <a:extLst>
                  <a:ext uri="{FF2B5EF4-FFF2-40B4-BE49-F238E27FC236}">
                    <a16:creationId xmlns:a16="http://schemas.microsoft.com/office/drawing/2014/main" id="{5778D8FB-7813-4823-6F2C-3986FE50E2F1}"/>
                  </a:ext>
                </a:extLst>
              </p:cNvPr>
              <p:cNvSpPr/>
              <p:nvPr/>
            </p:nvSpPr>
            <p:spPr>
              <a:xfrm>
                <a:off x="14206537" y="5067299"/>
                <a:ext cx="132397" cy="200025"/>
              </a:xfrm>
              <a:custGeom>
                <a:avLst/>
                <a:gdLst>
                  <a:gd name="connsiteX0" fmla="*/ 107632 w 132397"/>
                  <a:gd name="connsiteY0" fmla="*/ 89535 h 200025"/>
                  <a:gd name="connsiteX1" fmla="*/ 132398 w 132397"/>
                  <a:gd name="connsiteY1" fmla="*/ 0 h 200025"/>
                  <a:gd name="connsiteX2" fmla="*/ 0 w 132397"/>
                  <a:gd name="connsiteY2" fmla="*/ 200025 h 200025"/>
                  <a:gd name="connsiteX3" fmla="*/ 36195 w 132397"/>
                  <a:gd name="connsiteY3" fmla="*/ 191453 h 200025"/>
                </a:gdLst>
                <a:ahLst/>
                <a:cxnLst>
                  <a:cxn ang="0">
                    <a:pos x="connsiteX0" y="connsiteY0"/>
                  </a:cxn>
                  <a:cxn ang="0">
                    <a:pos x="connsiteX1" y="connsiteY1"/>
                  </a:cxn>
                  <a:cxn ang="0">
                    <a:pos x="connsiteX2" y="connsiteY2"/>
                  </a:cxn>
                  <a:cxn ang="0">
                    <a:pos x="connsiteX3" y="connsiteY3"/>
                  </a:cxn>
                </a:cxnLst>
                <a:rect l="l" t="t" r="r" b="b"/>
                <a:pathLst>
                  <a:path w="132397" h="200025">
                    <a:moveTo>
                      <a:pt x="107632" y="89535"/>
                    </a:moveTo>
                    <a:lnTo>
                      <a:pt x="132398" y="0"/>
                    </a:lnTo>
                    <a:lnTo>
                      <a:pt x="0" y="200025"/>
                    </a:lnTo>
                    <a:lnTo>
                      <a:pt x="36195" y="191453"/>
                    </a:lnTo>
                    <a:close/>
                  </a:path>
                </a:pathLst>
              </a:custGeom>
              <a:solidFill>
                <a:srgbClr val="1A2F3F"/>
              </a:solidFill>
              <a:ln w="9525" cap="flat">
                <a:noFill/>
                <a:prstDash val="solid"/>
                <a:miter/>
              </a:ln>
            </p:spPr>
            <p:txBody>
              <a:bodyPr rtlCol="0" anchor="ctr"/>
              <a:lstStyle/>
              <a:p>
                <a:endParaRPr lang="en-US" sz="1050"/>
              </a:p>
            </p:txBody>
          </p:sp>
          <p:sp>
            <p:nvSpPr>
              <p:cNvPr id="25" name="Freeform: Shape 25">
                <a:extLst>
                  <a:ext uri="{FF2B5EF4-FFF2-40B4-BE49-F238E27FC236}">
                    <a16:creationId xmlns:a16="http://schemas.microsoft.com/office/drawing/2014/main" id="{A2DA4188-AA9C-3453-BF44-DE313BCDB341}"/>
                  </a:ext>
                </a:extLst>
              </p:cNvPr>
              <p:cNvSpPr/>
              <p:nvPr/>
            </p:nvSpPr>
            <p:spPr>
              <a:xfrm>
                <a:off x="14206537" y="5258752"/>
                <a:ext cx="87630" cy="116204"/>
              </a:xfrm>
              <a:custGeom>
                <a:avLst/>
                <a:gdLst>
                  <a:gd name="connsiteX0" fmla="*/ 87630 w 87630"/>
                  <a:gd name="connsiteY0" fmla="*/ 87630 h 116204"/>
                  <a:gd name="connsiteX1" fmla="*/ 81915 w 87630"/>
                  <a:gd name="connsiteY1" fmla="*/ 116205 h 116204"/>
                  <a:gd name="connsiteX2" fmla="*/ 0 w 87630"/>
                  <a:gd name="connsiteY2" fmla="*/ 8572 h 116204"/>
                  <a:gd name="connsiteX3" fmla="*/ 36195 w 87630"/>
                  <a:gd name="connsiteY3" fmla="*/ 0 h 116204"/>
                </a:gdLst>
                <a:ahLst/>
                <a:cxnLst>
                  <a:cxn ang="0">
                    <a:pos x="connsiteX0" y="connsiteY0"/>
                  </a:cxn>
                  <a:cxn ang="0">
                    <a:pos x="connsiteX1" y="connsiteY1"/>
                  </a:cxn>
                  <a:cxn ang="0">
                    <a:pos x="connsiteX2" y="connsiteY2"/>
                  </a:cxn>
                  <a:cxn ang="0">
                    <a:pos x="connsiteX3" y="connsiteY3"/>
                  </a:cxn>
                </a:cxnLst>
                <a:rect l="l" t="t" r="r" b="b"/>
                <a:pathLst>
                  <a:path w="87630" h="116204">
                    <a:moveTo>
                      <a:pt x="87630" y="87630"/>
                    </a:moveTo>
                    <a:lnTo>
                      <a:pt x="81915" y="116205"/>
                    </a:lnTo>
                    <a:lnTo>
                      <a:pt x="0" y="8572"/>
                    </a:lnTo>
                    <a:lnTo>
                      <a:pt x="36195" y="0"/>
                    </a:lnTo>
                    <a:close/>
                  </a:path>
                </a:pathLst>
              </a:custGeom>
              <a:solidFill>
                <a:srgbClr val="1A2F3F"/>
              </a:solidFill>
              <a:ln w="9525" cap="flat">
                <a:noFill/>
                <a:prstDash val="solid"/>
                <a:miter/>
              </a:ln>
            </p:spPr>
            <p:txBody>
              <a:bodyPr rtlCol="0" anchor="ctr"/>
              <a:lstStyle/>
              <a:p>
                <a:endParaRPr lang="en-US" sz="1050"/>
              </a:p>
            </p:txBody>
          </p:sp>
          <p:sp>
            <p:nvSpPr>
              <p:cNvPr id="26" name="Freeform: Shape 26">
                <a:extLst>
                  <a:ext uri="{FF2B5EF4-FFF2-40B4-BE49-F238E27FC236}">
                    <a16:creationId xmlns:a16="http://schemas.microsoft.com/office/drawing/2014/main" id="{378C2594-580D-CA39-1D43-59F317B997D2}"/>
                  </a:ext>
                </a:extLst>
              </p:cNvPr>
              <p:cNvSpPr/>
              <p:nvPr/>
            </p:nvSpPr>
            <p:spPr>
              <a:xfrm>
                <a:off x="14318932" y="6115049"/>
                <a:ext cx="80962" cy="14287"/>
              </a:xfrm>
              <a:custGeom>
                <a:avLst/>
                <a:gdLst>
                  <a:gd name="connsiteX0" fmla="*/ 80963 w 80962"/>
                  <a:gd name="connsiteY0" fmla="*/ 14288 h 14287"/>
                  <a:gd name="connsiteX1" fmla="*/ 0 w 80962"/>
                  <a:gd name="connsiteY1" fmla="*/ 14288 h 14287"/>
                  <a:gd name="connsiteX2" fmla="*/ 1905 w 80962"/>
                  <a:gd name="connsiteY2" fmla="*/ 0 h 14287"/>
                  <a:gd name="connsiteX3" fmla="*/ 46673 w 80962"/>
                  <a:gd name="connsiteY3" fmla="*/ 0 h 14287"/>
                </a:gdLst>
                <a:ahLst/>
                <a:cxnLst>
                  <a:cxn ang="0">
                    <a:pos x="connsiteX0" y="connsiteY0"/>
                  </a:cxn>
                  <a:cxn ang="0">
                    <a:pos x="connsiteX1" y="connsiteY1"/>
                  </a:cxn>
                  <a:cxn ang="0">
                    <a:pos x="connsiteX2" y="connsiteY2"/>
                  </a:cxn>
                  <a:cxn ang="0">
                    <a:pos x="connsiteX3" y="connsiteY3"/>
                  </a:cxn>
                </a:cxnLst>
                <a:rect l="l" t="t" r="r" b="b"/>
                <a:pathLst>
                  <a:path w="80962" h="14287">
                    <a:moveTo>
                      <a:pt x="80963" y="14288"/>
                    </a:moveTo>
                    <a:lnTo>
                      <a:pt x="0" y="14288"/>
                    </a:lnTo>
                    <a:lnTo>
                      <a:pt x="1905" y="0"/>
                    </a:lnTo>
                    <a:lnTo>
                      <a:pt x="46673" y="0"/>
                    </a:lnTo>
                    <a:close/>
                  </a:path>
                </a:pathLst>
              </a:custGeom>
              <a:solidFill>
                <a:srgbClr val="1A2F3F"/>
              </a:solidFill>
              <a:ln w="9525" cap="flat">
                <a:noFill/>
                <a:prstDash val="solid"/>
                <a:miter/>
              </a:ln>
            </p:spPr>
            <p:txBody>
              <a:bodyPr rtlCol="0" anchor="ctr"/>
              <a:lstStyle/>
              <a:p>
                <a:endParaRPr lang="en-US" sz="1050"/>
              </a:p>
            </p:txBody>
          </p:sp>
          <p:sp>
            <p:nvSpPr>
              <p:cNvPr id="27" name="Freeform: Shape 27">
                <a:extLst>
                  <a:ext uri="{FF2B5EF4-FFF2-40B4-BE49-F238E27FC236}">
                    <a16:creationId xmlns:a16="http://schemas.microsoft.com/office/drawing/2014/main" id="{EB9F9394-9DF9-F2D5-DD05-146DA7DC118E}"/>
                  </a:ext>
                </a:extLst>
              </p:cNvPr>
              <p:cNvSpPr/>
              <p:nvPr/>
            </p:nvSpPr>
            <p:spPr>
              <a:xfrm>
                <a:off x="14399894" y="6115049"/>
                <a:ext cx="87630" cy="14287"/>
              </a:xfrm>
              <a:custGeom>
                <a:avLst/>
                <a:gdLst>
                  <a:gd name="connsiteX0" fmla="*/ 87630 w 87630"/>
                  <a:gd name="connsiteY0" fmla="*/ 14288 h 14287"/>
                  <a:gd name="connsiteX1" fmla="*/ 0 w 87630"/>
                  <a:gd name="connsiteY1" fmla="*/ 14288 h 14287"/>
                  <a:gd name="connsiteX2" fmla="*/ 0 w 87630"/>
                  <a:gd name="connsiteY2" fmla="*/ 0 h 14287"/>
                  <a:gd name="connsiteX3" fmla="*/ 42863 w 87630"/>
                  <a:gd name="connsiteY3" fmla="*/ 0 h 14287"/>
                </a:gdLst>
                <a:ahLst/>
                <a:cxnLst>
                  <a:cxn ang="0">
                    <a:pos x="connsiteX0" y="connsiteY0"/>
                  </a:cxn>
                  <a:cxn ang="0">
                    <a:pos x="connsiteX1" y="connsiteY1"/>
                  </a:cxn>
                  <a:cxn ang="0">
                    <a:pos x="connsiteX2" y="connsiteY2"/>
                  </a:cxn>
                  <a:cxn ang="0">
                    <a:pos x="connsiteX3" y="connsiteY3"/>
                  </a:cxn>
                </a:cxnLst>
                <a:rect l="l" t="t" r="r" b="b"/>
                <a:pathLst>
                  <a:path w="87630" h="14287">
                    <a:moveTo>
                      <a:pt x="87630" y="14288"/>
                    </a:moveTo>
                    <a:lnTo>
                      <a:pt x="0" y="14288"/>
                    </a:lnTo>
                    <a:lnTo>
                      <a:pt x="0" y="0"/>
                    </a:lnTo>
                    <a:lnTo>
                      <a:pt x="42863" y="0"/>
                    </a:lnTo>
                    <a:close/>
                  </a:path>
                </a:pathLst>
              </a:custGeom>
              <a:solidFill>
                <a:srgbClr val="1A2F3F"/>
              </a:solidFill>
              <a:ln w="9525" cap="flat">
                <a:noFill/>
                <a:prstDash val="solid"/>
                <a:miter/>
              </a:ln>
            </p:spPr>
            <p:txBody>
              <a:bodyPr rtlCol="0" anchor="ctr"/>
              <a:lstStyle/>
              <a:p>
                <a:endParaRPr lang="en-US" sz="1050"/>
              </a:p>
            </p:txBody>
          </p:sp>
          <p:sp>
            <p:nvSpPr>
              <p:cNvPr id="28" name="Freeform: Shape 28">
                <a:extLst>
                  <a:ext uri="{FF2B5EF4-FFF2-40B4-BE49-F238E27FC236}">
                    <a16:creationId xmlns:a16="http://schemas.microsoft.com/office/drawing/2014/main" id="{B4F46914-03E1-4031-761B-D3E930BF0A9B}"/>
                  </a:ext>
                </a:extLst>
              </p:cNvPr>
              <p:cNvSpPr/>
              <p:nvPr/>
            </p:nvSpPr>
            <p:spPr>
              <a:xfrm>
                <a:off x="14435137" y="4820601"/>
                <a:ext cx="495300" cy="73342"/>
              </a:xfrm>
              <a:custGeom>
                <a:avLst/>
                <a:gdLst>
                  <a:gd name="connsiteX0" fmla="*/ 495300 w 495300"/>
                  <a:gd name="connsiteY0" fmla="*/ 53340 h 73342"/>
                  <a:gd name="connsiteX1" fmla="*/ 952 w 495300"/>
                  <a:gd name="connsiteY1" fmla="*/ 73343 h 73342"/>
                  <a:gd name="connsiteX2" fmla="*/ 0 w 495300"/>
                  <a:gd name="connsiteY2" fmla="*/ 54293 h 73342"/>
                  <a:gd name="connsiteX3" fmla="*/ 491490 w 495300"/>
                  <a:gd name="connsiteY3" fmla="*/ 0 h 73342"/>
                </a:gdLst>
                <a:ahLst/>
                <a:cxnLst>
                  <a:cxn ang="0">
                    <a:pos x="connsiteX0" y="connsiteY0"/>
                  </a:cxn>
                  <a:cxn ang="0">
                    <a:pos x="connsiteX1" y="connsiteY1"/>
                  </a:cxn>
                  <a:cxn ang="0">
                    <a:pos x="connsiteX2" y="connsiteY2"/>
                  </a:cxn>
                  <a:cxn ang="0">
                    <a:pos x="connsiteX3" y="connsiteY3"/>
                  </a:cxn>
                </a:cxnLst>
                <a:rect l="l" t="t" r="r" b="b"/>
                <a:pathLst>
                  <a:path w="495300" h="73342">
                    <a:moveTo>
                      <a:pt x="495300" y="53340"/>
                    </a:moveTo>
                    <a:lnTo>
                      <a:pt x="952" y="73343"/>
                    </a:lnTo>
                    <a:lnTo>
                      <a:pt x="0" y="54293"/>
                    </a:lnTo>
                    <a:lnTo>
                      <a:pt x="491490" y="0"/>
                    </a:lnTo>
                    <a:close/>
                  </a:path>
                </a:pathLst>
              </a:custGeom>
              <a:solidFill>
                <a:schemeClr val="accent2"/>
              </a:solidFill>
              <a:ln w="9525" cap="flat">
                <a:noFill/>
                <a:prstDash val="solid"/>
                <a:miter/>
              </a:ln>
            </p:spPr>
            <p:txBody>
              <a:bodyPr rtlCol="0" anchor="ctr"/>
              <a:lstStyle/>
              <a:p>
                <a:endParaRPr lang="en-US" sz="1050"/>
              </a:p>
            </p:txBody>
          </p:sp>
        </p:grpSp>
        <p:sp>
          <p:nvSpPr>
            <p:cNvPr id="10" name="Freeform: Shape 29">
              <a:extLst>
                <a:ext uri="{FF2B5EF4-FFF2-40B4-BE49-F238E27FC236}">
                  <a16:creationId xmlns:a16="http://schemas.microsoft.com/office/drawing/2014/main" id="{5973B9AC-49D6-4BA9-95E8-878D853EEADE}"/>
                </a:ext>
              </a:extLst>
            </p:cNvPr>
            <p:cNvSpPr/>
            <p:nvPr/>
          </p:nvSpPr>
          <p:spPr>
            <a:xfrm>
              <a:off x="13303567" y="5297804"/>
              <a:ext cx="1482089" cy="1163002"/>
            </a:xfrm>
            <a:custGeom>
              <a:avLst/>
              <a:gdLst>
                <a:gd name="connsiteX0" fmla="*/ 0 w 1482089"/>
                <a:gd name="connsiteY0" fmla="*/ 0 h 1163002"/>
                <a:gd name="connsiteX1" fmla="*/ 1482090 w 1482089"/>
                <a:gd name="connsiteY1" fmla="*/ 928688 h 1163002"/>
                <a:gd name="connsiteX2" fmla="*/ 488632 w 1482089"/>
                <a:gd name="connsiteY2" fmla="*/ 1163002 h 1163002"/>
              </a:gdLst>
              <a:ahLst/>
              <a:cxnLst>
                <a:cxn ang="0">
                  <a:pos x="connsiteX0" y="connsiteY0"/>
                </a:cxn>
                <a:cxn ang="0">
                  <a:pos x="connsiteX1" y="connsiteY1"/>
                </a:cxn>
                <a:cxn ang="0">
                  <a:pos x="connsiteX2" y="connsiteY2"/>
                </a:cxn>
              </a:cxnLst>
              <a:rect l="l" t="t" r="r" b="b"/>
              <a:pathLst>
                <a:path w="1482089" h="1163002">
                  <a:moveTo>
                    <a:pt x="0" y="0"/>
                  </a:moveTo>
                  <a:lnTo>
                    <a:pt x="1482090" y="928688"/>
                  </a:lnTo>
                  <a:lnTo>
                    <a:pt x="488632" y="1163002"/>
                  </a:lnTo>
                  <a:close/>
                </a:path>
              </a:pathLst>
            </a:custGeom>
            <a:solidFill>
              <a:srgbClr val="7DD1CE"/>
            </a:solidFill>
            <a:ln w="9525" cap="flat">
              <a:noFill/>
              <a:prstDash val="solid"/>
              <a:miter/>
            </a:ln>
          </p:spPr>
          <p:txBody>
            <a:bodyPr rtlCol="0" anchor="ctr"/>
            <a:lstStyle/>
            <a:p>
              <a:endParaRPr lang="en-US" sz="1050"/>
            </a:p>
          </p:txBody>
        </p:sp>
        <p:sp>
          <p:nvSpPr>
            <p:cNvPr id="11" name="Freeform: Shape 30">
              <a:extLst>
                <a:ext uri="{FF2B5EF4-FFF2-40B4-BE49-F238E27FC236}">
                  <a16:creationId xmlns:a16="http://schemas.microsoft.com/office/drawing/2014/main" id="{1E52C3BE-D3C3-2937-9616-36D09C56198D}"/>
                </a:ext>
              </a:extLst>
            </p:cNvPr>
            <p:cNvSpPr/>
            <p:nvPr/>
          </p:nvSpPr>
          <p:spPr>
            <a:xfrm>
              <a:off x="12252960" y="5297804"/>
              <a:ext cx="1539239" cy="1163002"/>
            </a:xfrm>
            <a:custGeom>
              <a:avLst/>
              <a:gdLst>
                <a:gd name="connsiteX0" fmla="*/ 0 w 1539239"/>
                <a:gd name="connsiteY0" fmla="*/ 313373 h 1163002"/>
                <a:gd name="connsiteX1" fmla="*/ 1050607 w 1539239"/>
                <a:gd name="connsiteY1" fmla="*/ 0 h 1163002"/>
                <a:gd name="connsiteX2" fmla="*/ 1539240 w 1539239"/>
                <a:gd name="connsiteY2" fmla="*/ 1163002 h 1163002"/>
              </a:gdLst>
              <a:ahLst/>
              <a:cxnLst>
                <a:cxn ang="0">
                  <a:pos x="connsiteX0" y="connsiteY0"/>
                </a:cxn>
                <a:cxn ang="0">
                  <a:pos x="connsiteX1" y="connsiteY1"/>
                </a:cxn>
                <a:cxn ang="0">
                  <a:pos x="connsiteX2" y="connsiteY2"/>
                </a:cxn>
              </a:cxnLst>
              <a:rect l="l" t="t" r="r" b="b"/>
              <a:pathLst>
                <a:path w="1539239" h="1163002">
                  <a:moveTo>
                    <a:pt x="0" y="313373"/>
                  </a:moveTo>
                  <a:lnTo>
                    <a:pt x="1050607" y="0"/>
                  </a:lnTo>
                  <a:lnTo>
                    <a:pt x="1539240" y="1163002"/>
                  </a:lnTo>
                  <a:close/>
                </a:path>
              </a:pathLst>
            </a:custGeom>
            <a:solidFill>
              <a:srgbClr val="7DD1CE"/>
            </a:solidFill>
            <a:ln w="9525" cap="flat">
              <a:noFill/>
              <a:prstDash val="solid"/>
              <a:miter/>
            </a:ln>
          </p:spPr>
          <p:txBody>
            <a:bodyPr rtlCol="0" anchor="ctr"/>
            <a:lstStyle/>
            <a:p>
              <a:endParaRPr lang="en-US" sz="1050"/>
            </a:p>
          </p:txBody>
        </p:sp>
        <p:sp>
          <p:nvSpPr>
            <p:cNvPr id="12" name="Freeform: Shape 31">
              <a:extLst>
                <a:ext uri="{FF2B5EF4-FFF2-40B4-BE49-F238E27FC236}">
                  <a16:creationId xmlns:a16="http://schemas.microsoft.com/office/drawing/2014/main" id="{19130F66-1155-6A39-8B04-EAEEC9F136F3}"/>
                </a:ext>
              </a:extLst>
            </p:cNvPr>
            <p:cNvSpPr/>
            <p:nvPr/>
          </p:nvSpPr>
          <p:spPr>
            <a:xfrm>
              <a:off x="12278677" y="5700712"/>
              <a:ext cx="1333500" cy="660082"/>
            </a:xfrm>
            <a:custGeom>
              <a:avLst/>
              <a:gdLst>
                <a:gd name="connsiteX0" fmla="*/ 0 w 1333500"/>
                <a:gd name="connsiteY0" fmla="*/ 29528 h 660082"/>
                <a:gd name="connsiteX1" fmla="*/ 137160 w 1333500"/>
                <a:gd name="connsiteY1" fmla="*/ 0 h 660082"/>
                <a:gd name="connsiteX2" fmla="*/ 1333500 w 1333500"/>
                <a:gd name="connsiteY2" fmla="*/ 660082 h 660082"/>
              </a:gdLst>
              <a:ahLst/>
              <a:cxnLst>
                <a:cxn ang="0">
                  <a:pos x="connsiteX0" y="connsiteY0"/>
                </a:cxn>
                <a:cxn ang="0">
                  <a:pos x="connsiteX1" y="connsiteY1"/>
                </a:cxn>
                <a:cxn ang="0">
                  <a:pos x="connsiteX2" y="connsiteY2"/>
                </a:cxn>
              </a:cxnLst>
              <a:rect l="l" t="t" r="r" b="b"/>
              <a:pathLst>
                <a:path w="1333500" h="660082">
                  <a:moveTo>
                    <a:pt x="0" y="29528"/>
                  </a:moveTo>
                  <a:lnTo>
                    <a:pt x="137160" y="0"/>
                  </a:lnTo>
                  <a:lnTo>
                    <a:pt x="1333500" y="660082"/>
                  </a:lnTo>
                  <a:close/>
                </a:path>
              </a:pathLst>
            </a:custGeom>
            <a:solidFill>
              <a:srgbClr val="385085"/>
            </a:solidFill>
            <a:ln w="9525" cap="flat">
              <a:noFill/>
              <a:prstDash val="solid"/>
              <a:miter/>
            </a:ln>
          </p:spPr>
          <p:txBody>
            <a:bodyPr rtlCol="0" anchor="ctr"/>
            <a:lstStyle/>
            <a:p>
              <a:endParaRPr lang="en-US" sz="1050"/>
            </a:p>
          </p:txBody>
        </p:sp>
        <p:sp>
          <p:nvSpPr>
            <p:cNvPr id="13" name="Freeform: Shape 32">
              <a:extLst>
                <a:ext uri="{FF2B5EF4-FFF2-40B4-BE49-F238E27FC236}">
                  <a16:creationId xmlns:a16="http://schemas.microsoft.com/office/drawing/2014/main" id="{09753CC9-DC97-B451-59EC-F380E533B784}"/>
                </a:ext>
              </a:extLst>
            </p:cNvPr>
            <p:cNvSpPr/>
            <p:nvPr/>
          </p:nvSpPr>
          <p:spPr>
            <a:xfrm>
              <a:off x="13411200" y="6460806"/>
              <a:ext cx="687705" cy="965835"/>
            </a:xfrm>
            <a:custGeom>
              <a:avLst/>
              <a:gdLst>
                <a:gd name="connsiteX0" fmla="*/ 0 w 687705"/>
                <a:gd name="connsiteY0" fmla="*/ 965835 h 965835"/>
                <a:gd name="connsiteX1" fmla="*/ 381000 w 687705"/>
                <a:gd name="connsiteY1" fmla="*/ 0 h 965835"/>
                <a:gd name="connsiteX2" fmla="*/ 687705 w 687705"/>
                <a:gd name="connsiteY2" fmla="*/ 768668 h 965835"/>
              </a:gdLst>
              <a:ahLst/>
              <a:cxnLst>
                <a:cxn ang="0">
                  <a:pos x="connsiteX0" y="connsiteY0"/>
                </a:cxn>
                <a:cxn ang="0">
                  <a:pos x="connsiteX1" y="connsiteY1"/>
                </a:cxn>
                <a:cxn ang="0">
                  <a:pos x="connsiteX2" y="connsiteY2"/>
                </a:cxn>
              </a:cxnLst>
              <a:rect l="l" t="t" r="r" b="b"/>
              <a:pathLst>
                <a:path w="687705" h="965835">
                  <a:moveTo>
                    <a:pt x="0" y="965835"/>
                  </a:moveTo>
                  <a:lnTo>
                    <a:pt x="381000" y="0"/>
                  </a:lnTo>
                  <a:lnTo>
                    <a:pt x="687705" y="768668"/>
                  </a:lnTo>
                  <a:close/>
                </a:path>
              </a:pathLst>
            </a:custGeom>
            <a:solidFill>
              <a:srgbClr val="7DD1CE"/>
            </a:solidFill>
            <a:ln w="9525" cap="flat">
              <a:noFill/>
              <a:prstDash val="solid"/>
              <a:miter/>
            </a:ln>
          </p:spPr>
          <p:txBody>
            <a:bodyPr rtlCol="0" anchor="ctr"/>
            <a:lstStyle/>
            <a:p>
              <a:endParaRPr lang="en-US" sz="1050"/>
            </a:p>
          </p:txBody>
        </p:sp>
        <p:sp>
          <p:nvSpPr>
            <p:cNvPr id="14" name="Freeform: Shape 33">
              <a:extLst>
                <a:ext uri="{FF2B5EF4-FFF2-40B4-BE49-F238E27FC236}">
                  <a16:creationId xmlns:a16="http://schemas.microsoft.com/office/drawing/2014/main" id="{8768802C-1869-EE9F-BA7A-02FCFAB93580}"/>
                </a:ext>
              </a:extLst>
            </p:cNvPr>
            <p:cNvSpPr/>
            <p:nvPr/>
          </p:nvSpPr>
          <p:spPr>
            <a:xfrm>
              <a:off x="13792200" y="6226492"/>
              <a:ext cx="993457" cy="1077277"/>
            </a:xfrm>
            <a:custGeom>
              <a:avLst/>
              <a:gdLst>
                <a:gd name="connsiteX0" fmla="*/ 326707 w 993457"/>
                <a:gd name="connsiteY0" fmla="*/ 1077277 h 1077277"/>
                <a:gd name="connsiteX1" fmla="*/ 0 w 993457"/>
                <a:gd name="connsiteY1" fmla="*/ 234315 h 1077277"/>
                <a:gd name="connsiteX2" fmla="*/ 993457 w 993457"/>
                <a:gd name="connsiteY2" fmla="*/ 0 h 1077277"/>
              </a:gdLst>
              <a:ahLst/>
              <a:cxnLst>
                <a:cxn ang="0">
                  <a:pos x="connsiteX0" y="connsiteY0"/>
                </a:cxn>
                <a:cxn ang="0">
                  <a:pos x="connsiteX1" y="connsiteY1"/>
                </a:cxn>
                <a:cxn ang="0">
                  <a:pos x="connsiteX2" y="connsiteY2"/>
                </a:cxn>
              </a:cxnLst>
              <a:rect l="l" t="t" r="r" b="b"/>
              <a:pathLst>
                <a:path w="993457" h="1077277">
                  <a:moveTo>
                    <a:pt x="326707" y="1077277"/>
                  </a:moveTo>
                  <a:lnTo>
                    <a:pt x="0" y="234315"/>
                  </a:lnTo>
                  <a:lnTo>
                    <a:pt x="993457" y="0"/>
                  </a:lnTo>
                  <a:close/>
                </a:path>
              </a:pathLst>
            </a:custGeom>
            <a:solidFill>
              <a:srgbClr val="419CCC"/>
            </a:solidFill>
            <a:ln w="9525" cap="flat">
              <a:noFill/>
              <a:prstDash val="solid"/>
              <a:miter/>
            </a:ln>
          </p:spPr>
          <p:txBody>
            <a:bodyPr rtlCol="0" anchor="ctr"/>
            <a:lstStyle/>
            <a:p>
              <a:endParaRPr lang="en-US" sz="1050"/>
            </a:p>
          </p:txBody>
        </p:sp>
      </p:grpSp>
      <p:sp>
        <p:nvSpPr>
          <p:cNvPr id="5" name="Rectangle 4">
            <a:extLst>
              <a:ext uri="{FF2B5EF4-FFF2-40B4-BE49-F238E27FC236}">
                <a16:creationId xmlns:a16="http://schemas.microsoft.com/office/drawing/2014/main" id="{BF8ED3E8-C758-F7FC-1024-41CA3543219F}"/>
              </a:ext>
            </a:extLst>
          </p:cNvPr>
          <p:cNvSpPr/>
          <p:nvPr/>
        </p:nvSpPr>
        <p:spPr>
          <a:xfrm>
            <a:off x="7192217" y="3276953"/>
            <a:ext cx="3783815" cy="2123658"/>
          </a:xfrm>
          <a:prstGeom prst="rect">
            <a:avLst/>
          </a:prstGeom>
        </p:spPr>
        <p:txBody>
          <a:bodyPr wrap="square">
            <a:spAutoFit/>
          </a:bodyPr>
          <a:lstStyle/>
          <a:p>
            <a:pPr algn="just"/>
            <a:r>
              <a:rPr lang="en-US" sz="1200" b="1" dirty="0"/>
              <a:t>Lorem Ipsum</a:t>
            </a:r>
            <a:r>
              <a:rPr lang="en-US" sz="1200" dirty="0"/>
              <a:t>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200" dirty="0" err="1"/>
              <a:t>popularised</a:t>
            </a:r>
            <a:r>
              <a:rPr lang="en-US" sz="1200" dirty="0"/>
              <a:t> in the 1960s with the release of </a:t>
            </a:r>
            <a:r>
              <a:rPr lang="en-US" sz="1200" dirty="0" err="1"/>
              <a:t>Letraset</a:t>
            </a:r>
            <a:r>
              <a:rPr lang="en-US" sz="1200" dirty="0"/>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18147719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Freeform: Shape 32">
            <a:extLst>
              <a:ext uri="{FF2B5EF4-FFF2-40B4-BE49-F238E27FC236}">
                <a16:creationId xmlns:a16="http://schemas.microsoft.com/office/drawing/2014/main" id="{460A9B6C-FB64-810C-1107-B6BAA34276F3}"/>
              </a:ext>
            </a:extLst>
          </p:cNvPr>
          <p:cNvSpPr/>
          <p:nvPr/>
        </p:nvSpPr>
        <p:spPr>
          <a:xfrm>
            <a:off x="3698839" y="1256539"/>
            <a:ext cx="1283551" cy="2841707"/>
          </a:xfrm>
          <a:custGeom>
            <a:avLst/>
            <a:gdLst>
              <a:gd name="connsiteX0" fmla="*/ 1006913 w 2013468"/>
              <a:gd name="connsiteY0" fmla="*/ 4457701 h 4457700"/>
              <a:gd name="connsiteX1" fmla="*/ 1006913 w 2013468"/>
              <a:gd name="connsiteY1" fmla="*/ 0 h 4457700"/>
              <a:gd name="connsiteX2" fmla="*/ 1006913 w 2013468"/>
              <a:gd name="connsiteY2" fmla="*/ 4457701 h 4457700"/>
              <a:gd name="connsiteX3" fmla="*/ 1006913 w 2013468"/>
              <a:gd name="connsiteY3" fmla="*/ 4457701 h 4457700"/>
            </a:gdLst>
            <a:ahLst/>
            <a:cxnLst>
              <a:cxn ang="0">
                <a:pos x="connsiteX0" y="connsiteY0"/>
              </a:cxn>
              <a:cxn ang="0">
                <a:pos x="connsiteX1" y="connsiteY1"/>
              </a:cxn>
              <a:cxn ang="0">
                <a:pos x="connsiteX2" y="connsiteY2"/>
              </a:cxn>
              <a:cxn ang="0">
                <a:pos x="connsiteX3" y="connsiteY3"/>
              </a:cxn>
            </a:cxnLst>
            <a:rect l="l" t="t" r="r" b="b"/>
            <a:pathLst>
              <a:path w="2013468" h="4457700">
                <a:moveTo>
                  <a:pt x="1006913" y="4457701"/>
                </a:moveTo>
                <a:cubicBezTo>
                  <a:pt x="2351843" y="3112770"/>
                  <a:pt x="2346128" y="1339215"/>
                  <a:pt x="1006913" y="0"/>
                </a:cubicBezTo>
                <a:cubicBezTo>
                  <a:pt x="-332302" y="1338263"/>
                  <a:pt x="-338969" y="3111818"/>
                  <a:pt x="1006913" y="4457701"/>
                </a:cubicBezTo>
                <a:lnTo>
                  <a:pt x="1006913" y="4457701"/>
                </a:lnTo>
                <a:close/>
              </a:path>
            </a:pathLst>
          </a:custGeom>
          <a:solidFill>
            <a:srgbClr val="63357A">
              <a:alpha val="20225"/>
            </a:srgbClr>
          </a:solidFill>
          <a:ln w="9525" cap="flat">
            <a:noFill/>
            <a:prstDash val="solid"/>
            <a:miter/>
          </a:ln>
        </p:spPr>
        <p:txBody>
          <a:bodyPr rtlCol="0" anchor="ctr"/>
          <a:lstStyle/>
          <a:p>
            <a:endParaRPr lang="en-US" sz="1400"/>
          </a:p>
        </p:txBody>
      </p:sp>
      <p:sp>
        <p:nvSpPr>
          <p:cNvPr id="4" name="Freeform: Shape 33">
            <a:extLst>
              <a:ext uri="{FF2B5EF4-FFF2-40B4-BE49-F238E27FC236}">
                <a16:creationId xmlns:a16="http://schemas.microsoft.com/office/drawing/2014/main" id="{12894A87-1C03-0820-F162-E28C9C440709}"/>
              </a:ext>
            </a:extLst>
          </p:cNvPr>
          <p:cNvSpPr/>
          <p:nvPr/>
        </p:nvSpPr>
        <p:spPr>
          <a:xfrm>
            <a:off x="1879131" y="4009807"/>
            <a:ext cx="2460991" cy="1591653"/>
          </a:xfrm>
          <a:custGeom>
            <a:avLst/>
            <a:gdLst>
              <a:gd name="connsiteX0" fmla="*/ 0 w 3860482"/>
              <a:gd name="connsiteY0" fmla="*/ 2362818 h 2496778"/>
              <a:gd name="connsiteX1" fmla="*/ 3860483 w 3860482"/>
              <a:gd name="connsiteY1" fmla="*/ 133968 h 2496778"/>
              <a:gd name="connsiteX2" fmla="*/ 0 w 3860482"/>
              <a:gd name="connsiteY2" fmla="*/ 2362818 h 2496778"/>
              <a:gd name="connsiteX3" fmla="*/ 0 w 3860482"/>
              <a:gd name="connsiteY3" fmla="*/ 2362818 h 2496778"/>
            </a:gdLst>
            <a:ahLst/>
            <a:cxnLst>
              <a:cxn ang="0">
                <a:pos x="connsiteX0" y="connsiteY0"/>
              </a:cxn>
              <a:cxn ang="0">
                <a:pos x="connsiteX1" y="connsiteY1"/>
              </a:cxn>
              <a:cxn ang="0">
                <a:pos x="connsiteX2" y="connsiteY2"/>
              </a:cxn>
              <a:cxn ang="0">
                <a:pos x="connsiteX3" y="connsiteY3"/>
              </a:cxn>
            </a:cxnLst>
            <a:rect l="l" t="t" r="r" b="b"/>
            <a:pathLst>
              <a:path w="3860482" h="2496778">
                <a:moveTo>
                  <a:pt x="0" y="2362818"/>
                </a:moveTo>
                <a:cubicBezTo>
                  <a:pt x="1837373" y="2855260"/>
                  <a:pt x="3370897" y="1962768"/>
                  <a:pt x="3860483" y="133968"/>
                </a:cubicBezTo>
                <a:cubicBezTo>
                  <a:pt x="2031682" y="-356569"/>
                  <a:pt x="492442" y="525446"/>
                  <a:pt x="0" y="2362818"/>
                </a:cubicBezTo>
                <a:lnTo>
                  <a:pt x="0" y="2362818"/>
                </a:lnTo>
                <a:close/>
              </a:path>
            </a:pathLst>
          </a:custGeom>
          <a:solidFill>
            <a:srgbClr val="419CCC">
              <a:alpha val="20225"/>
            </a:srgbClr>
          </a:solidFill>
          <a:ln w="9525" cap="flat">
            <a:noFill/>
            <a:prstDash val="solid"/>
            <a:miter/>
          </a:ln>
        </p:spPr>
        <p:txBody>
          <a:bodyPr rtlCol="0" anchor="ctr"/>
          <a:lstStyle/>
          <a:p>
            <a:endParaRPr lang="en-US" sz="1400"/>
          </a:p>
        </p:txBody>
      </p:sp>
      <p:sp>
        <p:nvSpPr>
          <p:cNvPr id="5" name="Freeform: Shape 34">
            <a:extLst>
              <a:ext uri="{FF2B5EF4-FFF2-40B4-BE49-F238E27FC236}">
                <a16:creationId xmlns:a16="http://schemas.microsoft.com/office/drawing/2014/main" id="{32892460-A4D0-7364-3859-2096B721DA27}"/>
              </a:ext>
            </a:extLst>
          </p:cNvPr>
          <p:cNvSpPr/>
          <p:nvPr/>
        </p:nvSpPr>
        <p:spPr>
          <a:xfrm>
            <a:off x="4340729" y="4009807"/>
            <a:ext cx="2460991" cy="1591653"/>
          </a:xfrm>
          <a:custGeom>
            <a:avLst/>
            <a:gdLst>
              <a:gd name="connsiteX0" fmla="*/ 3860483 w 3860482"/>
              <a:gd name="connsiteY0" fmla="*/ 2362818 h 2496778"/>
              <a:gd name="connsiteX1" fmla="*/ 0 w 3860482"/>
              <a:gd name="connsiteY1" fmla="*/ 133968 h 2496778"/>
              <a:gd name="connsiteX2" fmla="*/ 3860483 w 3860482"/>
              <a:gd name="connsiteY2" fmla="*/ 2362818 h 2496778"/>
              <a:gd name="connsiteX3" fmla="*/ 3860483 w 3860482"/>
              <a:gd name="connsiteY3" fmla="*/ 2362818 h 2496778"/>
            </a:gdLst>
            <a:ahLst/>
            <a:cxnLst>
              <a:cxn ang="0">
                <a:pos x="connsiteX0" y="connsiteY0"/>
              </a:cxn>
              <a:cxn ang="0">
                <a:pos x="connsiteX1" y="connsiteY1"/>
              </a:cxn>
              <a:cxn ang="0">
                <a:pos x="connsiteX2" y="connsiteY2"/>
              </a:cxn>
              <a:cxn ang="0">
                <a:pos x="connsiteX3" y="connsiteY3"/>
              </a:cxn>
            </a:cxnLst>
            <a:rect l="l" t="t" r="r" b="b"/>
            <a:pathLst>
              <a:path w="3860482" h="2496778">
                <a:moveTo>
                  <a:pt x="3860483" y="2362818"/>
                </a:moveTo>
                <a:cubicBezTo>
                  <a:pt x="2023110" y="2855260"/>
                  <a:pt x="489585" y="1962768"/>
                  <a:pt x="0" y="133968"/>
                </a:cubicBezTo>
                <a:cubicBezTo>
                  <a:pt x="1828800" y="-356569"/>
                  <a:pt x="3368040" y="525446"/>
                  <a:pt x="3860483" y="2362818"/>
                </a:cubicBezTo>
                <a:lnTo>
                  <a:pt x="3860483" y="2362818"/>
                </a:lnTo>
                <a:close/>
              </a:path>
            </a:pathLst>
          </a:custGeom>
          <a:solidFill>
            <a:srgbClr val="A8436F">
              <a:alpha val="20225"/>
            </a:srgbClr>
          </a:solidFill>
          <a:ln w="9525" cap="flat">
            <a:noFill/>
            <a:prstDash val="solid"/>
            <a:miter/>
          </a:ln>
        </p:spPr>
        <p:txBody>
          <a:bodyPr rtlCol="0" anchor="ctr"/>
          <a:lstStyle/>
          <a:p>
            <a:endParaRPr lang="en-US" sz="1400"/>
          </a:p>
        </p:txBody>
      </p:sp>
      <p:sp>
        <p:nvSpPr>
          <p:cNvPr id="6" name="Freeform: Shape 35">
            <a:extLst>
              <a:ext uri="{FF2B5EF4-FFF2-40B4-BE49-F238E27FC236}">
                <a16:creationId xmlns:a16="http://schemas.microsoft.com/office/drawing/2014/main" id="{713089EE-68EC-04E9-B0BE-965D77314789}"/>
              </a:ext>
            </a:extLst>
          </p:cNvPr>
          <p:cNvSpPr/>
          <p:nvPr/>
        </p:nvSpPr>
        <p:spPr>
          <a:xfrm>
            <a:off x="3059532" y="3311759"/>
            <a:ext cx="1281196" cy="828466"/>
          </a:xfrm>
          <a:custGeom>
            <a:avLst/>
            <a:gdLst>
              <a:gd name="connsiteX0" fmla="*/ 2009775 w 2009774"/>
              <a:gd name="connsiteY0" fmla="*/ 1229928 h 1299589"/>
              <a:gd name="connsiteX1" fmla="*/ 0 w 2009774"/>
              <a:gd name="connsiteY1" fmla="*/ 69783 h 1299589"/>
              <a:gd name="connsiteX2" fmla="*/ 2009775 w 2009774"/>
              <a:gd name="connsiteY2" fmla="*/ 1229928 h 1299589"/>
              <a:gd name="connsiteX3" fmla="*/ 2009775 w 2009774"/>
              <a:gd name="connsiteY3" fmla="*/ 1229928 h 1299589"/>
            </a:gdLst>
            <a:ahLst/>
            <a:cxnLst>
              <a:cxn ang="0">
                <a:pos x="connsiteX0" y="connsiteY0"/>
              </a:cxn>
              <a:cxn ang="0">
                <a:pos x="connsiteX1" y="connsiteY1"/>
              </a:cxn>
              <a:cxn ang="0">
                <a:pos x="connsiteX2" y="connsiteY2"/>
              </a:cxn>
              <a:cxn ang="0">
                <a:pos x="connsiteX3" y="connsiteY3"/>
              </a:cxn>
            </a:cxnLst>
            <a:rect l="l" t="t" r="r" b="b"/>
            <a:pathLst>
              <a:path w="2009774" h="1299589">
                <a:moveTo>
                  <a:pt x="2009775" y="1229928"/>
                </a:moveTo>
                <a:cubicBezTo>
                  <a:pt x="1753553" y="272666"/>
                  <a:pt x="951547" y="-185487"/>
                  <a:pt x="0" y="69783"/>
                </a:cubicBezTo>
                <a:cubicBezTo>
                  <a:pt x="255270" y="1021330"/>
                  <a:pt x="1053465" y="1486151"/>
                  <a:pt x="2009775" y="1229928"/>
                </a:cubicBezTo>
                <a:lnTo>
                  <a:pt x="2009775" y="1229928"/>
                </a:lnTo>
                <a:close/>
              </a:path>
            </a:pathLst>
          </a:custGeom>
          <a:solidFill>
            <a:srgbClr val="419CCC"/>
          </a:solidFill>
          <a:ln w="9525" cap="flat">
            <a:noFill/>
            <a:prstDash val="solid"/>
            <a:miter/>
          </a:ln>
        </p:spPr>
        <p:txBody>
          <a:bodyPr rtlCol="0" anchor="ctr"/>
          <a:lstStyle/>
          <a:p>
            <a:endParaRPr lang="en-US" sz="1400"/>
          </a:p>
        </p:txBody>
      </p:sp>
      <p:sp>
        <p:nvSpPr>
          <p:cNvPr id="7" name="Freeform: Shape 36">
            <a:extLst>
              <a:ext uri="{FF2B5EF4-FFF2-40B4-BE49-F238E27FC236}">
                <a16:creationId xmlns:a16="http://schemas.microsoft.com/office/drawing/2014/main" id="{C55DE2A9-898E-C3D8-DAA1-23E829B92480}"/>
              </a:ext>
            </a:extLst>
          </p:cNvPr>
          <p:cNvSpPr/>
          <p:nvPr/>
        </p:nvSpPr>
        <p:spPr>
          <a:xfrm>
            <a:off x="4005477" y="4094602"/>
            <a:ext cx="668075" cy="1479752"/>
          </a:xfrm>
          <a:custGeom>
            <a:avLst/>
            <a:gdLst>
              <a:gd name="connsiteX0" fmla="*/ 523995 w 1047989"/>
              <a:gd name="connsiteY0" fmla="*/ 2321243 h 2321242"/>
              <a:gd name="connsiteX1" fmla="*/ 523995 w 1047989"/>
              <a:gd name="connsiteY1" fmla="*/ 0 h 2321242"/>
              <a:gd name="connsiteX2" fmla="*/ 523995 w 1047989"/>
              <a:gd name="connsiteY2" fmla="*/ 2321243 h 2321242"/>
              <a:gd name="connsiteX3" fmla="*/ 523995 w 1047989"/>
              <a:gd name="connsiteY3" fmla="*/ 2321243 h 2321242"/>
            </a:gdLst>
            <a:ahLst/>
            <a:cxnLst>
              <a:cxn ang="0">
                <a:pos x="connsiteX0" y="connsiteY0"/>
              </a:cxn>
              <a:cxn ang="0">
                <a:pos x="connsiteX1" y="connsiteY1"/>
              </a:cxn>
              <a:cxn ang="0">
                <a:pos x="connsiteX2" y="connsiteY2"/>
              </a:cxn>
              <a:cxn ang="0">
                <a:pos x="connsiteX3" y="connsiteY3"/>
              </a:cxn>
            </a:cxnLst>
            <a:rect l="l" t="t" r="r" b="b"/>
            <a:pathLst>
              <a:path w="1047989" h="2321242">
                <a:moveTo>
                  <a:pt x="523995" y="2321243"/>
                </a:moveTo>
                <a:cubicBezTo>
                  <a:pt x="1224082" y="1621155"/>
                  <a:pt x="1221224" y="697230"/>
                  <a:pt x="523995" y="0"/>
                </a:cubicBezTo>
                <a:cubicBezTo>
                  <a:pt x="-173235" y="697230"/>
                  <a:pt x="-176093" y="1621155"/>
                  <a:pt x="523995" y="2321243"/>
                </a:cubicBezTo>
                <a:lnTo>
                  <a:pt x="523995" y="2321243"/>
                </a:lnTo>
                <a:close/>
              </a:path>
            </a:pathLst>
          </a:custGeom>
          <a:solidFill>
            <a:srgbClr val="A8436F"/>
          </a:solidFill>
          <a:ln w="9525" cap="flat">
            <a:noFill/>
            <a:prstDash val="solid"/>
            <a:miter/>
          </a:ln>
        </p:spPr>
        <p:txBody>
          <a:bodyPr rtlCol="0" anchor="ctr"/>
          <a:lstStyle/>
          <a:p>
            <a:endParaRPr lang="en-US" sz="1400"/>
          </a:p>
        </p:txBody>
      </p:sp>
      <p:sp>
        <p:nvSpPr>
          <p:cNvPr id="8" name="Freeform: Shape 37">
            <a:extLst>
              <a:ext uri="{FF2B5EF4-FFF2-40B4-BE49-F238E27FC236}">
                <a16:creationId xmlns:a16="http://schemas.microsoft.com/office/drawing/2014/main" id="{19E71A26-BAC1-9306-5A97-BFF9D2F3D906}"/>
              </a:ext>
            </a:extLst>
          </p:cNvPr>
          <p:cNvSpPr/>
          <p:nvPr/>
        </p:nvSpPr>
        <p:spPr>
          <a:xfrm>
            <a:off x="4340122" y="3310622"/>
            <a:ext cx="1281197" cy="828466"/>
          </a:xfrm>
          <a:custGeom>
            <a:avLst/>
            <a:gdLst>
              <a:gd name="connsiteX0" fmla="*/ 2009775 w 2009775"/>
              <a:gd name="connsiteY0" fmla="*/ 69661 h 1299589"/>
              <a:gd name="connsiteX1" fmla="*/ 0 w 2009775"/>
              <a:gd name="connsiteY1" fmla="*/ 1229806 h 1299589"/>
              <a:gd name="connsiteX2" fmla="*/ 2009775 w 2009775"/>
              <a:gd name="connsiteY2" fmla="*/ 69661 h 1299589"/>
              <a:gd name="connsiteX3" fmla="*/ 2009775 w 2009775"/>
              <a:gd name="connsiteY3" fmla="*/ 69661 h 1299589"/>
            </a:gdLst>
            <a:ahLst/>
            <a:cxnLst>
              <a:cxn ang="0">
                <a:pos x="connsiteX0" y="connsiteY0"/>
              </a:cxn>
              <a:cxn ang="0">
                <a:pos x="connsiteX1" y="connsiteY1"/>
              </a:cxn>
              <a:cxn ang="0">
                <a:pos x="connsiteX2" y="connsiteY2"/>
              </a:cxn>
              <a:cxn ang="0">
                <a:pos x="connsiteX3" y="connsiteY3"/>
              </a:cxn>
            </a:cxnLst>
            <a:rect l="l" t="t" r="r" b="b"/>
            <a:pathLst>
              <a:path w="2009775" h="1299589">
                <a:moveTo>
                  <a:pt x="2009775" y="69661"/>
                </a:moveTo>
                <a:cubicBezTo>
                  <a:pt x="1753552" y="1026924"/>
                  <a:pt x="951548" y="1485076"/>
                  <a:pt x="0" y="1229806"/>
                </a:cubicBezTo>
                <a:cubicBezTo>
                  <a:pt x="254318" y="278259"/>
                  <a:pt x="1052513" y="-186561"/>
                  <a:pt x="2009775" y="69661"/>
                </a:cubicBezTo>
                <a:lnTo>
                  <a:pt x="2009775" y="69661"/>
                </a:lnTo>
                <a:close/>
              </a:path>
            </a:pathLst>
          </a:custGeom>
          <a:solidFill>
            <a:srgbClr val="63357A"/>
          </a:solidFill>
          <a:ln w="9525" cap="flat">
            <a:noFill/>
            <a:prstDash val="solid"/>
            <a:miter/>
          </a:ln>
        </p:spPr>
        <p:txBody>
          <a:bodyPr rtlCol="0" anchor="ctr"/>
          <a:lstStyle/>
          <a:p>
            <a:endParaRPr lang="en-US" sz="1400"/>
          </a:p>
        </p:txBody>
      </p:sp>
      <p:grpSp>
        <p:nvGrpSpPr>
          <p:cNvPr id="9" name="Graphic 1">
            <a:extLst>
              <a:ext uri="{FF2B5EF4-FFF2-40B4-BE49-F238E27FC236}">
                <a16:creationId xmlns:a16="http://schemas.microsoft.com/office/drawing/2014/main" id="{F0966FC2-2372-E086-FD02-DC58464264D2}"/>
              </a:ext>
            </a:extLst>
          </p:cNvPr>
          <p:cNvGrpSpPr/>
          <p:nvPr/>
        </p:nvGrpSpPr>
        <p:grpSpPr>
          <a:xfrm>
            <a:off x="4052232" y="1943664"/>
            <a:ext cx="529708" cy="529708"/>
            <a:chOff x="9502139" y="4517707"/>
            <a:chExt cx="419100" cy="419100"/>
          </a:xfrm>
          <a:solidFill>
            <a:srgbClr val="63357A"/>
          </a:solidFill>
        </p:grpSpPr>
        <p:sp>
          <p:nvSpPr>
            <p:cNvPr id="34" name="Freeform: Shape 242">
              <a:extLst>
                <a:ext uri="{FF2B5EF4-FFF2-40B4-BE49-F238E27FC236}">
                  <a16:creationId xmlns:a16="http://schemas.microsoft.com/office/drawing/2014/main" id="{09339B8D-6079-7921-3296-85BCBC22D892}"/>
                </a:ext>
              </a:extLst>
            </p:cNvPr>
            <p:cNvSpPr/>
            <p:nvPr/>
          </p:nvSpPr>
          <p:spPr>
            <a:xfrm>
              <a:off x="9502139" y="4517707"/>
              <a:ext cx="419100" cy="419100"/>
            </a:xfrm>
            <a:custGeom>
              <a:avLst/>
              <a:gdLst>
                <a:gd name="connsiteX0" fmla="*/ 209550 w 419100"/>
                <a:gd name="connsiteY0" fmla="*/ 388620 h 419100"/>
                <a:gd name="connsiteX1" fmla="*/ 30480 w 419100"/>
                <a:gd name="connsiteY1" fmla="*/ 209550 h 419100"/>
                <a:gd name="connsiteX2" fmla="*/ 209550 w 419100"/>
                <a:gd name="connsiteY2" fmla="*/ 30480 h 419100"/>
                <a:gd name="connsiteX3" fmla="*/ 388620 w 419100"/>
                <a:gd name="connsiteY3" fmla="*/ 209550 h 419100"/>
                <a:gd name="connsiteX4" fmla="*/ 209550 w 419100"/>
                <a:gd name="connsiteY4" fmla="*/ 388620 h 419100"/>
                <a:gd name="connsiteX5" fmla="*/ 209550 w 419100"/>
                <a:gd name="connsiteY5" fmla="*/ 388620 h 419100"/>
                <a:gd name="connsiteX6" fmla="*/ 209550 w 419100"/>
                <a:gd name="connsiteY6" fmla="*/ 0 h 419100"/>
                <a:gd name="connsiteX7" fmla="*/ 0 w 419100"/>
                <a:gd name="connsiteY7" fmla="*/ 209550 h 419100"/>
                <a:gd name="connsiteX8" fmla="*/ 209550 w 419100"/>
                <a:gd name="connsiteY8" fmla="*/ 419100 h 419100"/>
                <a:gd name="connsiteX9" fmla="*/ 419100 w 419100"/>
                <a:gd name="connsiteY9" fmla="*/ 209550 h 419100"/>
                <a:gd name="connsiteX10" fmla="*/ 209550 w 419100"/>
                <a:gd name="connsiteY10" fmla="*/ 0 h 419100"/>
                <a:gd name="connsiteX11" fmla="*/ 209550 w 419100"/>
                <a:gd name="connsiteY11" fmla="*/ 0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9100" h="419100">
                  <a:moveTo>
                    <a:pt x="209550" y="388620"/>
                  </a:moveTo>
                  <a:cubicBezTo>
                    <a:pt x="110490" y="388620"/>
                    <a:pt x="30480" y="308610"/>
                    <a:pt x="30480" y="209550"/>
                  </a:cubicBezTo>
                  <a:cubicBezTo>
                    <a:pt x="30480" y="110490"/>
                    <a:pt x="110490" y="30480"/>
                    <a:pt x="209550" y="30480"/>
                  </a:cubicBezTo>
                  <a:cubicBezTo>
                    <a:pt x="308610" y="30480"/>
                    <a:pt x="388620" y="110490"/>
                    <a:pt x="388620" y="209550"/>
                  </a:cubicBezTo>
                  <a:cubicBezTo>
                    <a:pt x="387668" y="307658"/>
                    <a:pt x="307658" y="388620"/>
                    <a:pt x="209550" y="388620"/>
                  </a:cubicBezTo>
                  <a:lnTo>
                    <a:pt x="209550" y="388620"/>
                  </a:lnTo>
                  <a:close/>
                  <a:moveTo>
                    <a:pt x="209550" y="0"/>
                  </a:moveTo>
                  <a:cubicBezTo>
                    <a:pt x="93345" y="0"/>
                    <a:pt x="0" y="94298"/>
                    <a:pt x="0" y="209550"/>
                  </a:cubicBezTo>
                  <a:cubicBezTo>
                    <a:pt x="0" y="324803"/>
                    <a:pt x="94298" y="419100"/>
                    <a:pt x="209550" y="419100"/>
                  </a:cubicBezTo>
                  <a:cubicBezTo>
                    <a:pt x="325755" y="419100"/>
                    <a:pt x="419100" y="324803"/>
                    <a:pt x="419100" y="209550"/>
                  </a:cubicBezTo>
                  <a:cubicBezTo>
                    <a:pt x="419100" y="94298"/>
                    <a:pt x="324803" y="0"/>
                    <a:pt x="209550" y="0"/>
                  </a:cubicBezTo>
                  <a:lnTo>
                    <a:pt x="209550" y="0"/>
                  </a:lnTo>
                  <a:close/>
                </a:path>
              </a:pathLst>
            </a:custGeom>
            <a:grpFill/>
            <a:ln w="9525" cap="flat">
              <a:noFill/>
              <a:prstDash val="solid"/>
              <a:miter/>
            </a:ln>
          </p:spPr>
          <p:txBody>
            <a:bodyPr rtlCol="0" anchor="ctr"/>
            <a:lstStyle/>
            <a:p>
              <a:endParaRPr lang="en-US" sz="1400"/>
            </a:p>
          </p:txBody>
        </p:sp>
        <p:sp>
          <p:nvSpPr>
            <p:cNvPr id="35" name="Freeform: Shape 243">
              <a:extLst>
                <a:ext uri="{FF2B5EF4-FFF2-40B4-BE49-F238E27FC236}">
                  <a16:creationId xmlns:a16="http://schemas.microsoft.com/office/drawing/2014/main" id="{41BDC1BB-5849-E59B-322F-358FCA2571F6}"/>
                </a:ext>
              </a:extLst>
            </p:cNvPr>
            <p:cNvSpPr/>
            <p:nvPr/>
          </p:nvSpPr>
          <p:spPr>
            <a:xfrm>
              <a:off x="9701212" y="4557712"/>
              <a:ext cx="20955" cy="41909"/>
            </a:xfrm>
            <a:custGeom>
              <a:avLst/>
              <a:gdLst>
                <a:gd name="connsiteX0" fmla="*/ 10477 w 20955"/>
                <a:gd name="connsiteY0" fmla="*/ 41910 h 41909"/>
                <a:gd name="connsiteX1" fmla="*/ 20955 w 20955"/>
                <a:gd name="connsiteY1" fmla="*/ 31432 h 41909"/>
                <a:gd name="connsiteX2" fmla="*/ 20955 w 20955"/>
                <a:gd name="connsiteY2" fmla="*/ 10478 h 41909"/>
                <a:gd name="connsiteX3" fmla="*/ 10477 w 20955"/>
                <a:gd name="connsiteY3" fmla="*/ 0 h 41909"/>
                <a:gd name="connsiteX4" fmla="*/ 0 w 20955"/>
                <a:gd name="connsiteY4" fmla="*/ 10478 h 41909"/>
                <a:gd name="connsiteX5" fmla="*/ 0 w 20955"/>
                <a:gd name="connsiteY5" fmla="*/ 31432 h 41909"/>
                <a:gd name="connsiteX6" fmla="*/ 10477 w 20955"/>
                <a:gd name="connsiteY6" fmla="*/ 41910 h 41909"/>
                <a:gd name="connsiteX7" fmla="*/ 10477 w 20955"/>
                <a:gd name="connsiteY7" fmla="*/ 41910 h 4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55" h="41909">
                  <a:moveTo>
                    <a:pt x="10477" y="41910"/>
                  </a:moveTo>
                  <a:cubicBezTo>
                    <a:pt x="16193" y="41910"/>
                    <a:pt x="20955" y="37147"/>
                    <a:pt x="20955" y="31432"/>
                  </a:cubicBezTo>
                  <a:lnTo>
                    <a:pt x="20955" y="10478"/>
                  </a:lnTo>
                  <a:cubicBezTo>
                    <a:pt x="20955" y="4763"/>
                    <a:pt x="16193" y="0"/>
                    <a:pt x="10477" y="0"/>
                  </a:cubicBezTo>
                  <a:cubicBezTo>
                    <a:pt x="4763" y="0"/>
                    <a:pt x="0" y="4763"/>
                    <a:pt x="0" y="10478"/>
                  </a:cubicBezTo>
                  <a:lnTo>
                    <a:pt x="0" y="31432"/>
                  </a:lnTo>
                  <a:cubicBezTo>
                    <a:pt x="0" y="37147"/>
                    <a:pt x="4763" y="41910"/>
                    <a:pt x="10477" y="41910"/>
                  </a:cubicBezTo>
                  <a:lnTo>
                    <a:pt x="10477" y="41910"/>
                  </a:lnTo>
                  <a:close/>
                </a:path>
              </a:pathLst>
            </a:custGeom>
            <a:grpFill/>
            <a:ln w="9525" cap="flat">
              <a:noFill/>
              <a:prstDash val="solid"/>
              <a:miter/>
            </a:ln>
          </p:spPr>
          <p:txBody>
            <a:bodyPr rtlCol="0" anchor="ctr"/>
            <a:lstStyle/>
            <a:p>
              <a:endParaRPr lang="en-US" sz="1400"/>
            </a:p>
          </p:txBody>
        </p:sp>
        <p:sp>
          <p:nvSpPr>
            <p:cNvPr id="36" name="Freeform: Shape 244">
              <a:extLst>
                <a:ext uri="{FF2B5EF4-FFF2-40B4-BE49-F238E27FC236}">
                  <a16:creationId xmlns:a16="http://schemas.microsoft.com/office/drawing/2014/main" id="{BF78B28E-6EF4-32CF-AE59-2FA3FD775E7E}"/>
                </a:ext>
              </a:extLst>
            </p:cNvPr>
            <p:cNvSpPr/>
            <p:nvPr/>
          </p:nvSpPr>
          <p:spPr>
            <a:xfrm>
              <a:off x="9701212" y="4852034"/>
              <a:ext cx="20955" cy="41909"/>
            </a:xfrm>
            <a:custGeom>
              <a:avLst/>
              <a:gdLst>
                <a:gd name="connsiteX0" fmla="*/ 10477 w 20955"/>
                <a:gd name="connsiteY0" fmla="*/ 0 h 41909"/>
                <a:gd name="connsiteX1" fmla="*/ 0 w 20955"/>
                <a:gd name="connsiteY1" fmla="*/ 10478 h 41909"/>
                <a:gd name="connsiteX2" fmla="*/ 0 w 20955"/>
                <a:gd name="connsiteY2" fmla="*/ 31433 h 41909"/>
                <a:gd name="connsiteX3" fmla="*/ 10477 w 20955"/>
                <a:gd name="connsiteY3" fmla="*/ 41910 h 41909"/>
                <a:gd name="connsiteX4" fmla="*/ 20955 w 20955"/>
                <a:gd name="connsiteY4" fmla="*/ 31433 h 41909"/>
                <a:gd name="connsiteX5" fmla="*/ 20955 w 20955"/>
                <a:gd name="connsiteY5" fmla="*/ 10478 h 41909"/>
                <a:gd name="connsiteX6" fmla="*/ 10477 w 20955"/>
                <a:gd name="connsiteY6" fmla="*/ 0 h 41909"/>
                <a:gd name="connsiteX7" fmla="*/ 10477 w 20955"/>
                <a:gd name="connsiteY7" fmla="*/ 0 h 4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55" h="41909">
                  <a:moveTo>
                    <a:pt x="10477" y="0"/>
                  </a:moveTo>
                  <a:cubicBezTo>
                    <a:pt x="4763" y="0"/>
                    <a:pt x="0" y="4763"/>
                    <a:pt x="0" y="10478"/>
                  </a:cubicBezTo>
                  <a:lnTo>
                    <a:pt x="0" y="31433"/>
                  </a:lnTo>
                  <a:cubicBezTo>
                    <a:pt x="0" y="37147"/>
                    <a:pt x="4763" y="41910"/>
                    <a:pt x="10477" y="41910"/>
                  </a:cubicBezTo>
                  <a:cubicBezTo>
                    <a:pt x="16193" y="41910"/>
                    <a:pt x="20955" y="37147"/>
                    <a:pt x="20955" y="31433"/>
                  </a:cubicBezTo>
                  <a:lnTo>
                    <a:pt x="20955" y="10478"/>
                  </a:lnTo>
                  <a:cubicBezTo>
                    <a:pt x="20002" y="4763"/>
                    <a:pt x="16193" y="0"/>
                    <a:pt x="10477" y="0"/>
                  </a:cubicBezTo>
                  <a:lnTo>
                    <a:pt x="10477" y="0"/>
                  </a:lnTo>
                  <a:close/>
                </a:path>
              </a:pathLst>
            </a:custGeom>
            <a:grpFill/>
            <a:ln w="9525" cap="flat">
              <a:noFill/>
              <a:prstDash val="solid"/>
              <a:miter/>
            </a:ln>
          </p:spPr>
          <p:txBody>
            <a:bodyPr rtlCol="0" anchor="ctr"/>
            <a:lstStyle/>
            <a:p>
              <a:endParaRPr lang="en-US" sz="1400"/>
            </a:p>
          </p:txBody>
        </p:sp>
        <p:sp>
          <p:nvSpPr>
            <p:cNvPr id="37" name="Freeform: Shape 245">
              <a:extLst>
                <a:ext uri="{FF2B5EF4-FFF2-40B4-BE49-F238E27FC236}">
                  <a16:creationId xmlns:a16="http://schemas.microsoft.com/office/drawing/2014/main" id="{8F4C09B1-8781-F632-5DE9-2F47AF2957CA}"/>
                </a:ext>
              </a:extLst>
            </p:cNvPr>
            <p:cNvSpPr/>
            <p:nvPr/>
          </p:nvSpPr>
          <p:spPr>
            <a:xfrm>
              <a:off x="9543097" y="4715827"/>
              <a:ext cx="41909" cy="20954"/>
            </a:xfrm>
            <a:custGeom>
              <a:avLst/>
              <a:gdLst>
                <a:gd name="connsiteX0" fmla="*/ 31432 w 41909"/>
                <a:gd name="connsiteY0" fmla="*/ 0 h 20954"/>
                <a:gd name="connsiteX1" fmla="*/ 10477 w 41909"/>
                <a:gd name="connsiteY1" fmla="*/ 0 h 20954"/>
                <a:gd name="connsiteX2" fmla="*/ 0 w 41909"/>
                <a:gd name="connsiteY2" fmla="*/ 10478 h 20954"/>
                <a:gd name="connsiteX3" fmla="*/ 10477 w 41909"/>
                <a:gd name="connsiteY3" fmla="*/ 20955 h 20954"/>
                <a:gd name="connsiteX4" fmla="*/ 31432 w 41909"/>
                <a:gd name="connsiteY4" fmla="*/ 20955 h 20954"/>
                <a:gd name="connsiteX5" fmla="*/ 41910 w 41909"/>
                <a:gd name="connsiteY5" fmla="*/ 10478 h 20954"/>
                <a:gd name="connsiteX6" fmla="*/ 31432 w 41909"/>
                <a:gd name="connsiteY6" fmla="*/ 0 h 20954"/>
                <a:gd name="connsiteX7" fmla="*/ 31432 w 41909"/>
                <a:gd name="connsiteY7" fmla="*/ 0 h 20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09" h="20954">
                  <a:moveTo>
                    <a:pt x="31432" y="0"/>
                  </a:moveTo>
                  <a:lnTo>
                    <a:pt x="10477" y="0"/>
                  </a:lnTo>
                  <a:cubicBezTo>
                    <a:pt x="4763" y="0"/>
                    <a:pt x="0" y="4763"/>
                    <a:pt x="0" y="10478"/>
                  </a:cubicBezTo>
                  <a:cubicBezTo>
                    <a:pt x="0" y="16192"/>
                    <a:pt x="4763" y="20955"/>
                    <a:pt x="10477" y="20955"/>
                  </a:cubicBezTo>
                  <a:lnTo>
                    <a:pt x="31432" y="20955"/>
                  </a:lnTo>
                  <a:cubicBezTo>
                    <a:pt x="37147" y="20955"/>
                    <a:pt x="41910" y="16192"/>
                    <a:pt x="41910" y="10478"/>
                  </a:cubicBezTo>
                  <a:cubicBezTo>
                    <a:pt x="41910" y="4763"/>
                    <a:pt x="37147" y="0"/>
                    <a:pt x="31432" y="0"/>
                  </a:cubicBezTo>
                  <a:lnTo>
                    <a:pt x="31432" y="0"/>
                  </a:lnTo>
                  <a:close/>
                </a:path>
              </a:pathLst>
            </a:custGeom>
            <a:grpFill/>
            <a:ln w="9525" cap="flat">
              <a:noFill/>
              <a:prstDash val="solid"/>
              <a:miter/>
            </a:ln>
          </p:spPr>
          <p:txBody>
            <a:bodyPr rtlCol="0" anchor="ctr"/>
            <a:lstStyle/>
            <a:p>
              <a:endParaRPr lang="en-US" sz="1400"/>
            </a:p>
          </p:txBody>
        </p:sp>
        <p:sp>
          <p:nvSpPr>
            <p:cNvPr id="38" name="Freeform: Shape 246">
              <a:extLst>
                <a:ext uri="{FF2B5EF4-FFF2-40B4-BE49-F238E27FC236}">
                  <a16:creationId xmlns:a16="http://schemas.microsoft.com/office/drawing/2014/main" id="{D58CB152-F51D-48B8-6355-0C01F63E910F}"/>
                </a:ext>
              </a:extLst>
            </p:cNvPr>
            <p:cNvSpPr/>
            <p:nvPr/>
          </p:nvSpPr>
          <p:spPr>
            <a:xfrm>
              <a:off x="9837419" y="4715827"/>
              <a:ext cx="41910" cy="20954"/>
            </a:xfrm>
            <a:custGeom>
              <a:avLst/>
              <a:gdLst>
                <a:gd name="connsiteX0" fmla="*/ 31432 w 41910"/>
                <a:gd name="connsiteY0" fmla="*/ 0 h 20954"/>
                <a:gd name="connsiteX1" fmla="*/ 10478 w 41910"/>
                <a:gd name="connsiteY1" fmla="*/ 0 h 20954"/>
                <a:gd name="connsiteX2" fmla="*/ 0 w 41910"/>
                <a:gd name="connsiteY2" fmla="*/ 10478 h 20954"/>
                <a:gd name="connsiteX3" fmla="*/ 10478 w 41910"/>
                <a:gd name="connsiteY3" fmla="*/ 20955 h 20954"/>
                <a:gd name="connsiteX4" fmla="*/ 31432 w 41910"/>
                <a:gd name="connsiteY4" fmla="*/ 20955 h 20954"/>
                <a:gd name="connsiteX5" fmla="*/ 41910 w 41910"/>
                <a:gd name="connsiteY5" fmla="*/ 10478 h 20954"/>
                <a:gd name="connsiteX6" fmla="*/ 31432 w 41910"/>
                <a:gd name="connsiteY6" fmla="*/ 0 h 20954"/>
                <a:gd name="connsiteX7" fmla="*/ 31432 w 41910"/>
                <a:gd name="connsiteY7" fmla="*/ 0 h 20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10" h="20954">
                  <a:moveTo>
                    <a:pt x="31432" y="0"/>
                  </a:moveTo>
                  <a:lnTo>
                    <a:pt x="10478" y="0"/>
                  </a:lnTo>
                  <a:cubicBezTo>
                    <a:pt x="4763" y="0"/>
                    <a:pt x="0" y="4763"/>
                    <a:pt x="0" y="10478"/>
                  </a:cubicBezTo>
                  <a:cubicBezTo>
                    <a:pt x="0" y="16192"/>
                    <a:pt x="4763" y="20955"/>
                    <a:pt x="10478" y="20955"/>
                  </a:cubicBezTo>
                  <a:lnTo>
                    <a:pt x="31432" y="20955"/>
                  </a:lnTo>
                  <a:cubicBezTo>
                    <a:pt x="37148" y="20955"/>
                    <a:pt x="41910" y="16192"/>
                    <a:pt x="41910" y="10478"/>
                  </a:cubicBezTo>
                  <a:cubicBezTo>
                    <a:pt x="40957" y="4763"/>
                    <a:pt x="37148" y="0"/>
                    <a:pt x="31432" y="0"/>
                  </a:cubicBezTo>
                  <a:lnTo>
                    <a:pt x="31432" y="0"/>
                  </a:lnTo>
                  <a:close/>
                </a:path>
              </a:pathLst>
            </a:custGeom>
            <a:grpFill/>
            <a:ln w="9525" cap="flat">
              <a:noFill/>
              <a:prstDash val="solid"/>
              <a:miter/>
            </a:ln>
          </p:spPr>
          <p:txBody>
            <a:bodyPr rtlCol="0" anchor="ctr"/>
            <a:lstStyle/>
            <a:p>
              <a:endParaRPr lang="en-US" sz="1400"/>
            </a:p>
          </p:txBody>
        </p:sp>
        <p:sp>
          <p:nvSpPr>
            <p:cNvPr id="39" name="Freeform: Shape 247">
              <a:extLst>
                <a:ext uri="{FF2B5EF4-FFF2-40B4-BE49-F238E27FC236}">
                  <a16:creationId xmlns:a16="http://schemas.microsoft.com/office/drawing/2014/main" id="{AB082542-CE09-EB86-E340-3E51E0417397}"/>
                </a:ext>
              </a:extLst>
            </p:cNvPr>
            <p:cNvSpPr/>
            <p:nvPr/>
          </p:nvSpPr>
          <p:spPr>
            <a:xfrm>
              <a:off x="9597896" y="4628197"/>
              <a:ext cx="137032" cy="192850"/>
            </a:xfrm>
            <a:custGeom>
              <a:avLst/>
              <a:gdLst>
                <a:gd name="connsiteX0" fmla="*/ 123318 w 137032"/>
                <a:gd name="connsiteY0" fmla="*/ 76200 h 192850"/>
                <a:gd name="connsiteX1" fmla="*/ 123318 w 137032"/>
                <a:gd name="connsiteY1" fmla="*/ 10478 h 192850"/>
                <a:gd name="connsiteX2" fmla="*/ 112841 w 137032"/>
                <a:gd name="connsiteY2" fmla="*/ 0 h 192850"/>
                <a:gd name="connsiteX3" fmla="*/ 102364 w 137032"/>
                <a:gd name="connsiteY3" fmla="*/ 10478 h 192850"/>
                <a:gd name="connsiteX4" fmla="*/ 102364 w 137032"/>
                <a:gd name="connsiteY4" fmla="*/ 76200 h 192850"/>
                <a:gd name="connsiteX5" fmla="*/ 90934 w 137032"/>
                <a:gd name="connsiteY5" fmla="*/ 106680 h 192850"/>
                <a:gd name="connsiteX6" fmla="*/ 4256 w 137032"/>
                <a:gd name="connsiteY6" fmla="*/ 174308 h 192850"/>
                <a:gd name="connsiteX7" fmla="*/ 2351 w 137032"/>
                <a:gd name="connsiteY7" fmla="*/ 188595 h 192850"/>
                <a:gd name="connsiteX8" fmla="*/ 16639 w 137032"/>
                <a:gd name="connsiteY8" fmla="*/ 190500 h 192850"/>
                <a:gd name="connsiteX9" fmla="*/ 107126 w 137032"/>
                <a:gd name="connsiteY9" fmla="*/ 120015 h 192850"/>
                <a:gd name="connsiteX10" fmla="*/ 123318 w 137032"/>
                <a:gd name="connsiteY10" fmla="*/ 76200 h 192850"/>
                <a:gd name="connsiteX11" fmla="*/ 123318 w 137032"/>
                <a:gd name="connsiteY11" fmla="*/ 76200 h 19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032" h="192850">
                  <a:moveTo>
                    <a:pt x="123318" y="76200"/>
                  </a:moveTo>
                  <a:lnTo>
                    <a:pt x="123318" y="10478"/>
                  </a:lnTo>
                  <a:cubicBezTo>
                    <a:pt x="123318" y="4763"/>
                    <a:pt x="118556" y="0"/>
                    <a:pt x="112841" y="0"/>
                  </a:cubicBezTo>
                  <a:cubicBezTo>
                    <a:pt x="107126" y="0"/>
                    <a:pt x="102364" y="4763"/>
                    <a:pt x="102364" y="10478"/>
                  </a:cubicBezTo>
                  <a:lnTo>
                    <a:pt x="102364" y="76200"/>
                  </a:lnTo>
                  <a:cubicBezTo>
                    <a:pt x="90934" y="81915"/>
                    <a:pt x="86171" y="95250"/>
                    <a:pt x="90934" y="106680"/>
                  </a:cubicBezTo>
                  <a:lnTo>
                    <a:pt x="4256" y="174308"/>
                  </a:lnTo>
                  <a:cubicBezTo>
                    <a:pt x="-507" y="178118"/>
                    <a:pt x="-1459" y="183833"/>
                    <a:pt x="2351" y="188595"/>
                  </a:cubicBezTo>
                  <a:cubicBezTo>
                    <a:pt x="6161" y="193358"/>
                    <a:pt x="11876" y="194310"/>
                    <a:pt x="16639" y="190500"/>
                  </a:cubicBezTo>
                  <a:lnTo>
                    <a:pt x="107126" y="120015"/>
                  </a:lnTo>
                  <a:cubicBezTo>
                    <a:pt x="135701" y="126683"/>
                    <a:pt x="149036" y="88583"/>
                    <a:pt x="123318" y="76200"/>
                  </a:cubicBezTo>
                  <a:lnTo>
                    <a:pt x="123318" y="76200"/>
                  </a:lnTo>
                  <a:close/>
                </a:path>
              </a:pathLst>
            </a:custGeom>
            <a:grpFill/>
            <a:ln w="9525" cap="flat">
              <a:noFill/>
              <a:prstDash val="solid"/>
              <a:miter/>
            </a:ln>
          </p:spPr>
          <p:txBody>
            <a:bodyPr rtlCol="0" anchor="ctr"/>
            <a:lstStyle/>
            <a:p>
              <a:endParaRPr lang="en-US" sz="1400"/>
            </a:p>
          </p:txBody>
        </p:sp>
      </p:grpSp>
      <p:grpSp>
        <p:nvGrpSpPr>
          <p:cNvPr id="10" name="Graphic 1">
            <a:extLst>
              <a:ext uri="{FF2B5EF4-FFF2-40B4-BE49-F238E27FC236}">
                <a16:creationId xmlns:a16="http://schemas.microsoft.com/office/drawing/2014/main" id="{20E5ED5B-B2EF-3801-D8EB-B30D087D0328}"/>
              </a:ext>
            </a:extLst>
          </p:cNvPr>
          <p:cNvGrpSpPr/>
          <p:nvPr/>
        </p:nvGrpSpPr>
        <p:grpSpPr>
          <a:xfrm>
            <a:off x="2566355" y="4564292"/>
            <a:ext cx="597902" cy="649043"/>
            <a:chOff x="6572553" y="9519285"/>
            <a:chExt cx="340170" cy="369266"/>
          </a:xfrm>
          <a:solidFill>
            <a:srgbClr val="419CCC"/>
          </a:solidFill>
        </p:grpSpPr>
        <p:sp>
          <p:nvSpPr>
            <p:cNvPr id="31" name="Freeform: Shape 249">
              <a:extLst>
                <a:ext uri="{FF2B5EF4-FFF2-40B4-BE49-F238E27FC236}">
                  <a16:creationId xmlns:a16="http://schemas.microsoft.com/office/drawing/2014/main" id="{FB62CCF9-79C4-9AB4-2BD5-D0957558EEC0}"/>
                </a:ext>
              </a:extLst>
            </p:cNvPr>
            <p:cNvSpPr/>
            <p:nvPr/>
          </p:nvSpPr>
          <p:spPr>
            <a:xfrm>
              <a:off x="6572553" y="9519285"/>
              <a:ext cx="340170" cy="369266"/>
            </a:xfrm>
            <a:custGeom>
              <a:avLst/>
              <a:gdLst>
                <a:gd name="connsiteX0" fmla="*/ 339739 w 340170"/>
                <a:gd name="connsiteY0" fmla="*/ 120967 h 369266"/>
                <a:gd name="connsiteX1" fmla="*/ 294019 w 340170"/>
                <a:gd name="connsiteY1" fmla="*/ 31432 h 369266"/>
                <a:gd name="connsiteX2" fmla="*/ 208294 w 340170"/>
                <a:gd name="connsiteY2" fmla="*/ 0 h 369266"/>
                <a:gd name="connsiteX3" fmla="*/ 107329 w 340170"/>
                <a:gd name="connsiteY3" fmla="*/ 46672 h 369266"/>
                <a:gd name="connsiteX4" fmla="*/ 109234 w 340170"/>
                <a:gd name="connsiteY4" fmla="*/ 220027 h 369266"/>
                <a:gd name="connsiteX5" fmla="*/ 84469 w 340170"/>
                <a:gd name="connsiteY5" fmla="*/ 248602 h 369266"/>
                <a:gd name="connsiteX6" fmla="*/ 64466 w 340170"/>
                <a:gd name="connsiteY6" fmla="*/ 253365 h 369266"/>
                <a:gd name="connsiteX7" fmla="*/ 4459 w 340170"/>
                <a:gd name="connsiteY7" fmla="*/ 323850 h 369266"/>
                <a:gd name="connsiteX8" fmla="*/ 6364 w 340170"/>
                <a:gd name="connsiteY8" fmla="*/ 349567 h 369266"/>
                <a:gd name="connsiteX9" fmla="*/ 24461 w 340170"/>
                <a:gd name="connsiteY9" fmla="*/ 364807 h 369266"/>
                <a:gd name="connsiteX10" fmla="*/ 50179 w 340170"/>
                <a:gd name="connsiteY10" fmla="*/ 362902 h 369266"/>
                <a:gd name="connsiteX11" fmla="*/ 110186 w 340170"/>
                <a:gd name="connsiteY11" fmla="*/ 292417 h 369266"/>
                <a:gd name="connsiteX12" fmla="*/ 112091 w 340170"/>
                <a:gd name="connsiteY12" fmla="*/ 271463 h 369266"/>
                <a:gd name="connsiteX13" fmla="*/ 136856 w 340170"/>
                <a:gd name="connsiteY13" fmla="*/ 242888 h 369266"/>
                <a:gd name="connsiteX14" fmla="*/ 207341 w 340170"/>
                <a:gd name="connsiteY14" fmla="*/ 263842 h 369266"/>
                <a:gd name="connsiteX15" fmla="*/ 308306 w 340170"/>
                <a:gd name="connsiteY15" fmla="*/ 217170 h 369266"/>
                <a:gd name="connsiteX16" fmla="*/ 339739 w 340170"/>
                <a:gd name="connsiteY16" fmla="*/ 120967 h 369266"/>
                <a:gd name="connsiteX17" fmla="*/ 280684 w 340170"/>
                <a:gd name="connsiteY17" fmla="*/ 194310 h 369266"/>
                <a:gd name="connsiteX18" fmla="*/ 207341 w 340170"/>
                <a:gd name="connsiteY18" fmla="*/ 228600 h 369266"/>
                <a:gd name="connsiteX19" fmla="*/ 145429 w 340170"/>
                <a:gd name="connsiteY19" fmla="*/ 205740 h 369266"/>
                <a:gd name="connsiteX20" fmla="*/ 133999 w 340170"/>
                <a:gd name="connsiteY20" fmla="*/ 70485 h 369266"/>
                <a:gd name="connsiteX21" fmla="*/ 207341 w 340170"/>
                <a:gd name="connsiteY21" fmla="*/ 36195 h 369266"/>
                <a:gd name="connsiteX22" fmla="*/ 269254 w 340170"/>
                <a:gd name="connsiteY22" fmla="*/ 59055 h 369266"/>
                <a:gd name="connsiteX23" fmla="*/ 302591 w 340170"/>
                <a:gd name="connsiteY23" fmla="*/ 124777 h 369266"/>
                <a:gd name="connsiteX24" fmla="*/ 280684 w 340170"/>
                <a:gd name="connsiteY24" fmla="*/ 194310 h 36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0170" h="369266">
                  <a:moveTo>
                    <a:pt x="339739" y="120967"/>
                  </a:moveTo>
                  <a:cubicBezTo>
                    <a:pt x="336881" y="85725"/>
                    <a:pt x="320689" y="54292"/>
                    <a:pt x="294019" y="31432"/>
                  </a:cubicBezTo>
                  <a:cubicBezTo>
                    <a:pt x="270206" y="11430"/>
                    <a:pt x="239726" y="0"/>
                    <a:pt x="208294" y="0"/>
                  </a:cubicBezTo>
                  <a:cubicBezTo>
                    <a:pt x="169241" y="0"/>
                    <a:pt x="133046" y="17145"/>
                    <a:pt x="107329" y="46672"/>
                  </a:cubicBezTo>
                  <a:cubicBezTo>
                    <a:pt x="64466" y="97155"/>
                    <a:pt x="66371" y="171450"/>
                    <a:pt x="109234" y="220027"/>
                  </a:cubicBezTo>
                  <a:lnTo>
                    <a:pt x="84469" y="248602"/>
                  </a:lnTo>
                  <a:cubicBezTo>
                    <a:pt x="77801" y="245745"/>
                    <a:pt x="69229" y="247650"/>
                    <a:pt x="64466" y="253365"/>
                  </a:cubicBezTo>
                  <a:lnTo>
                    <a:pt x="4459" y="323850"/>
                  </a:lnTo>
                  <a:cubicBezTo>
                    <a:pt x="-2209" y="331470"/>
                    <a:pt x="-1256" y="342900"/>
                    <a:pt x="6364" y="349567"/>
                  </a:cubicBezTo>
                  <a:lnTo>
                    <a:pt x="24461" y="364807"/>
                  </a:lnTo>
                  <a:cubicBezTo>
                    <a:pt x="32081" y="371475"/>
                    <a:pt x="43511" y="370522"/>
                    <a:pt x="50179" y="362902"/>
                  </a:cubicBezTo>
                  <a:lnTo>
                    <a:pt x="110186" y="292417"/>
                  </a:lnTo>
                  <a:cubicBezTo>
                    <a:pt x="114949" y="286702"/>
                    <a:pt x="115901" y="278130"/>
                    <a:pt x="112091" y="271463"/>
                  </a:cubicBezTo>
                  <a:lnTo>
                    <a:pt x="136856" y="242888"/>
                  </a:lnTo>
                  <a:cubicBezTo>
                    <a:pt x="157811" y="256222"/>
                    <a:pt x="182576" y="263842"/>
                    <a:pt x="207341" y="263842"/>
                  </a:cubicBezTo>
                  <a:cubicBezTo>
                    <a:pt x="246394" y="263842"/>
                    <a:pt x="282589" y="246697"/>
                    <a:pt x="308306" y="217170"/>
                  </a:cubicBezTo>
                  <a:cubicBezTo>
                    <a:pt x="331166" y="190500"/>
                    <a:pt x="342596" y="156210"/>
                    <a:pt x="339739" y="120967"/>
                  </a:cubicBezTo>
                  <a:close/>
                  <a:moveTo>
                    <a:pt x="280684" y="194310"/>
                  </a:moveTo>
                  <a:cubicBezTo>
                    <a:pt x="262586" y="216217"/>
                    <a:pt x="235916" y="228600"/>
                    <a:pt x="207341" y="228600"/>
                  </a:cubicBezTo>
                  <a:cubicBezTo>
                    <a:pt x="184481" y="228600"/>
                    <a:pt x="162574" y="220027"/>
                    <a:pt x="145429" y="205740"/>
                  </a:cubicBezTo>
                  <a:cubicBezTo>
                    <a:pt x="105424" y="171450"/>
                    <a:pt x="99709" y="110490"/>
                    <a:pt x="133999" y="70485"/>
                  </a:cubicBezTo>
                  <a:cubicBezTo>
                    <a:pt x="152096" y="48577"/>
                    <a:pt x="178766" y="36195"/>
                    <a:pt x="207341" y="36195"/>
                  </a:cubicBezTo>
                  <a:cubicBezTo>
                    <a:pt x="230201" y="36195"/>
                    <a:pt x="252109" y="44767"/>
                    <a:pt x="269254" y="59055"/>
                  </a:cubicBezTo>
                  <a:cubicBezTo>
                    <a:pt x="289256" y="75247"/>
                    <a:pt x="300686" y="99060"/>
                    <a:pt x="302591" y="124777"/>
                  </a:cubicBezTo>
                  <a:cubicBezTo>
                    <a:pt x="305449" y="149542"/>
                    <a:pt x="297829" y="174307"/>
                    <a:pt x="280684" y="194310"/>
                  </a:cubicBezTo>
                  <a:close/>
                </a:path>
              </a:pathLst>
            </a:custGeom>
            <a:grpFill/>
            <a:ln w="9525" cap="flat">
              <a:noFill/>
              <a:prstDash val="solid"/>
              <a:miter/>
            </a:ln>
          </p:spPr>
          <p:txBody>
            <a:bodyPr rtlCol="0" anchor="ctr"/>
            <a:lstStyle/>
            <a:p>
              <a:endParaRPr lang="en-US" sz="1400"/>
            </a:p>
          </p:txBody>
        </p:sp>
        <p:sp>
          <p:nvSpPr>
            <p:cNvPr id="32" name="Freeform: Shape 250">
              <a:extLst>
                <a:ext uri="{FF2B5EF4-FFF2-40B4-BE49-F238E27FC236}">
                  <a16:creationId xmlns:a16="http://schemas.microsoft.com/office/drawing/2014/main" id="{75652193-74DF-F2B8-99F5-5A4F97F0F90F}"/>
                </a:ext>
              </a:extLst>
            </p:cNvPr>
            <p:cNvSpPr/>
            <p:nvPr/>
          </p:nvSpPr>
          <p:spPr>
            <a:xfrm>
              <a:off x="6721565" y="9570823"/>
              <a:ext cx="84309" cy="39373"/>
            </a:xfrm>
            <a:custGeom>
              <a:avLst/>
              <a:gdLst>
                <a:gd name="connsiteX0" fmla="*/ 84047 w 84309"/>
                <a:gd name="connsiteY0" fmla="*/ 15136 h 39373"/>
                <a:gd name="connsiteX1" fmla="*/ 43090 w 84309"/>
                <a:gd name="connsiteY1" fmla="*/ 20851 h 39373"/>
                <a:gd name="connsiteX2" fmla="*/ 227 w 84309"/>
                <a:gd name="connsiteY2" fmla="*/ 35139 h 39373"/>
                <a:gd name="connsiteX3" fmla="*/ 36422 w 84309"/>
                <a:gd name="connsiteY3" fmla="*/ 1801 h 39373"/>
                <a:gd name="connsiteX4" fmla="*/ 84047 w 84309"/>
                <a:gd name="connsiteY4" fmla="*/ 15136 h 39373"/>
                <a:gd name="connsiteX5" fmla="*/ 84047 w 84309"/>
                <a:gd name="connsiteY5" fmla="*/ 15136 h 3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09" h="39373">
                  <a:moveTo>
                    <a:pt x="84047" y="15136"/>
                  </a:moveTo>
                  <a:cubicBezTo>
                    <a:pt x="86905" y="28471"/>
                    <a:pt x="65950" y="15136"/>
                    <a:pt x="43090" y="20851"/>
                  </a:cubicBezTo>
                  <a:cubicBezTo>
                    <a:pt x="20230" y="26566"/>
                    <a:pt x="4037" y="48474"/>
                    <a:pt x="227" y="35139"/>
                  </a:cubicBezTo>
                  <a:cubicBezTo>
                    <a:pt x="-2630" y="21803"/>
                    <a:pt x="22135" y="4658"/>
                    <a:pt x="36422" y="1801"/>
                  </a:cubicBezTo>
                  <a:cubicBezTo>
                    <a:pt x="52615" y="-2961"/>
                    <a:pt x="81190" y="1801"/>
                    <a:pt x="84047" y="15136"/>
                  </a:cubicBezTo>
                  <a:lnTo>
                    <a:pt x="84047" y="15136"/>
                  </a:lnTo>
                  <a:close/>
                </a:path>
              </a:pathLst>
            </a:custGeom>
            <a:grpFill/>
            <a:ln w="9525" cap="flat">
              <a:noFill/>
              <a:prstDash val="solid"/>
              <a:miter/>
            </a:ln>
          </p:spPr>
          <p:txBody>
            <a:bodyPr rtlCol="0" anchor="ctr"/>
            <a:lstStyle/>
            <a:p>
              <a:endParaRPr lang="en-US" sz="1400"/>
            </a:p>
          </p:txBody>
        </p:sp>
        <p:sp>
          <p:nvSpPr>
            <p:cNvPr id="33" name="Freeform: Shape 251">
              <a:extLst>
                <a:ext uri="{FF2B5EF4-FFF2-40B4-BE49-F238E27FC236}">
                  <a16:creationId xmlns:a16="http://schemas.microsoft.com/office/drawing/2014/main" id="{48F4EDAF-393F-B3CD-DCF3-B684D54AA6D9}"/>
                </a:ext>
              </a:extLst>
            </p:cNvPr>
            <p:cNvSpPr/>
            <p:nvPr/>
          </p:nvSpPr>
          <p:spPr>
            <a:xfrm>
              <a:off x="6810739" y="9582514"/>
              <a:ext cx="22107" cy="17732"/>
            </a:xfrm>
            <a:custGeom>
              <a:avLst/>
              <a:gdLst>
                <a:gd name="connsiteX0" fmla="*/ 21543 w 22107"/>
                <a:gd name="connsiteY0" fmla="*/ 13923 h 17732"/>
                <a:gd name="connsiteX1" fmla="*/ 7255 w 22107"/>
                <a:gd name="connsiteY1" fmla="*/ 15828 h 17732"/>
                <a:gd name="connsiteX2" fmla="*/ 588 w 22107"/>
                <a:gd name="connsiteY2" fmla="*/ 7255 h 17732"/>
                <a:gd name="connsiteX3" fmla="*/ 9160 w 22107"/>
                <a:gd name="connsiteY3" fmla="*/ 588 h 17732"/>
                <a:gd name="connsiteX4" fmla="*/ 21543 w 22107"/>
                <a:gd name="connsiteY4" fmla="*/ 13923 h 17732"/>
                <a:gd name="connsiteX5" fmla="*/ 21543 w 22107"/>
                <a:gd name="connsiteY5" fmla="*/ 13923 h 17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107" h="17732">
                  <a:moveTo>
                    <a:pt x="21543" y="13923"/>
                  </a:moveTo>
                  <a:cubicBezTo>
                    <a:pt x="19638" y="19638"/>
                    <a:pt x="12970" y="17733"/>
                    <a:pt x="7255" y="15828"/>
                  </a:cubicBezTo>
                  <a:cubicBezTo>
                    <a:pt x="1540" y="13923"/>
                    <a:pt x="-1317" y="12970"/>
                    <a:pt x="588" y="7255"/>
                  </a:cubicBezTo>
                  <a:cubicBezTo>
                    <a:pt x="2493" y="1540"/>
                    <a:pt x="3445" y="-1317"/>
                    <a:pt x="9160" y="588"/>
                  </a:cubicBezTo>
                  <a:cubicBezTo>
                    <a:pt x="15828" y="2493"/>
                    <a:pt x="24400" y="8208"/>
                    <a:pt x="21543" y="13923"/>
                  </a:cubicBezTo>
                  <a:lnTo>
                    <a:pt x="21543" y="13923"/>
                  </a:lnTo>
                  <a:close/>
                </a:path>
              </a:pathLst>
            </a:custGeom>
            <a:grpFill/>
            <a:ln w="9525" cap="flat">
              <a:noFill/>
              <a:prstDash val="solid"/>
              <a:miter/>
            </a:ln>
          </p:spPr>
          <p:txBody>
            <a:bodyPr rtlCol="0" anchor="ctr"/>
            <a:lstStyle/>
            <a:p>
              <a:endParaRPr lang="en-US" sz="1400"/>
            </a:p>
          </p:txBody>
        </p:sp>
      </p:grpSp>
      <p:grpSp>
        <p:nvGrpSpPr>
          <p:cNvPr id="11" name="Graphic 1">
            <a:extLst>
              <a:ext uri="{FF2B5EF4-FFF2-40B4-BE49-F238E27FC236}">
                <a16:creationId xmlns:a16="http://schemas.microsoft.com/office/drawing/2014/main" id="{D2EEF1D3-D02E-8398-2123-4799FC50F2EE}"/>
              </a:ext>
            </a:extLst>
          </p:cNvPr>
          <p:cNvGrpSpPr/>
          <p:nvPr/>
        </p:nvGrpSpPr>
        <p:grpSpPr>
          <a:xfrm>
            <a:off x="5242425" y="4430061"/>
            <a:ext cx="487019" cy="646078"/>
            <a:chOff x="12496800" y="9484992"/>
            <a:chExt cx="329564" cy="437199"/>
          </a:xfrm>
          <a:solidFill>
            <a:srgbClr val="A8436F"/>
          </a:solidFill>
        </p:grpSpPr>
        <p:sp>
          <p:nvSpPr>
            <p:cNvPr id="27" name="Freeform: Shape 253">
              <a:extLst>
                <a:ext uri="{FF2B5EF4-FFF2-40B4-BE49-F238E27FC236}">
                  <a16:creationId xmlns:a16="http://schemas.microsoft.com/office/drawing/2014/main" id="{2B93F20E-8EB1-633D-1E4B-E64A535E8A11}"/>
                </a:ext>
              </a:extLst>
            </p:cNvPr>
            <p:cNvSpPr/>
            <p:nvPr/>
          </p:nvSpPr>
          <p:spPr>
            <a:xfrm>
              <a:off x="12631102" y="9714547"/>
              <a:ext cx="20955" cy="35242"/>
            </a:xfrm>
            <a:custGeom>
              <a:avLst/>
              <a:gdLst>
                <a:gd name="connsiteX0" fmla="*/ 0 w 20955"/>
                <a:gd name="connsiteY0" fmla="*/ 18097 h 35242"/>
                <a:gd name="connsiteX1" fmla="*/ 20955 w 20955"/>
                <a:gd name="connsiteY1" fmla="*/ 35242 h 35242"/>
                <a:gd name="connsiteX2" fmla="*/ 20955 w 20955"/>
                <a:gd name="connsiteY2" fmla="*/ 0 h 35242"/>
                <a:gd name="connsiteX3" fmla="*/ 5715 w 20955"/>
                <a:gd name="connsiteY3" fmla="*/ 4763 h 35242"/>
                <a:gd name="connsiteX4" fmla="*/ 0 w 20955"/>
                <a:gd name="connsiteY4" fmla="*/ 18097 h 35242"/>
                <a:gd name="connsiteX5" fmla="*/ 0 w 20955"/>
                <a:gd name="connsiteY5" fmla="*/ 18097 h 35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 h="35242">
                  <a:moveTo>
                    <a:pt x="0" y="18097"/>
                  </a:moveTo>
                  <a:cubicBezTo>
                    <a:pt x="0" y="27622"/>
                    <a:pt x="6668" y="33338"/>
                    <a:pt x="20955" y="35242"/>
                  </a:cubicBezTo>
                  <a:lnTo>
                    <a:pt x="20955" y="0"/>
                  </a:lnTo>
                  <a:cubicBezTo>
                    <a:pt x="15240" y="0"/>
                    <a:pt x="9525" y="1905"/>
                    <a:pt x="5715" y="4763"/>
                  </a:cubicBezTo>
                  <a:cubicBezTo>
                    <a:pt x="1905" y="7620"/>
                    <a:pt x="0" y="12382"/>
                    <a:pt x="0" y="18097"/>
                  </a:cubicBezTo>
                  <a:lnTo>
                    <a:pt x="0" y="18097"/>
                  </a:lnTo>
                  <a:close/>
                </a:path>
              </a:pathLst>
            </a:custGeom>
            <a:grpFill/>
            <a:ln w="9525" cap="flat">
              <a:noFill/>
              <a:prstDash val="solid"/>
              <a:miter/>
            </a:ln>
          </p:spPr>
          <p:txBody>
            <a:bodyPr rtlCol="0" anchor="ctr"/>
            <a:lstStyle/>
            <a:p>
              <a:endParaRPr lang="en-US" sz="1400"/>
            </a:p>
          </p:txBody>
        </p:sp>
        <p:sp>
          <p:nvSpPr>
            <p:cNvPr id="28" name="Freeform: Shape 254">
              <a:extLst>
                <a:ext uri="{FF2B5EF4-FFF2-40B4-BE49-F238E27FC236}">
                  <a16:creationId xmlns:a16="http://schemas.microsoft.com/office/drawing/2014/main" id="{B14B1A15-FC66-311B-52A3-D175D5EEE67A}"/>
                </a:ext>
              </a:extLst>
            </p:cNvPr>
            <p:cNvSpPr/>
            <p:nvPr/>
          </p:nvSpPr>
          <p:spPr>
            <a:xfrm>
              <a:off x="12666344" y="9777412"/>
              <a:ext cx="22860" cy="40005"/>
            </a:xfrm>
            <a:custGeom>
              <a:avLst/>
              <a:gdLst>
                <a:gd name="connsiteX0" fmla="*/ 0 w 22860"/>
                <a:gd name="connsiteY0" fmla="*/ 0 h 40005"/>
                <a:gd name="connsiteX1" fmla="*/ 0 w 22860"/>
                <a:gd name="connsiteY1" fmla="*/ 40005 h 40005"/>
                <a:gd name="connsiteX2" fmla="*/ 16193 w 22860"/>
                <a:gd name="connsiteY2" fmla="*/ 34290 h 40005"/>
                <a:gd name="connsiteX3" fmla="*/ 22860 w 22860"/>
                <a:gd name="connsiteY3" fmla="*/ 19050 h 40005"/>
                <a:gd name="connsiteX4" fmla="*/ 0 w 22860"/>
                <a:gd name="connsiteY4" fmla="*/ 0 h 40005"/>
                <a:gd name="connsiteX5" fmla="*/ 0 w 22860"/>
                <a:gd name="connsiteY5" fmla="*/ 0 h 40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860" h="40005">
                  <a:moveTo>
                    <a:pt x="0" y="0"/>
                  </a:moveTo>
                  <a:lnTo>
                    <a:pt x="0" y="40005"/>
                  </a:lnTo>
                  <a:cubicBezTo>
                    <a:pt x="6668" y="40005"/>
                    <a:pt x="12382" y="38100"/>
                    <a:pt x="16193" y="34290"/>
                  </a:cubicBezTo>
                  <a:cubicBezTo>
                    <a:pt x="20955" y="30480"/>
                    <a:pt x="22860" y="25718"/>
                    <a:pt x="22860" y="19050"/>
                  </a:cubicBezTo>
                  <a:cubicBezTo>
                    <a:pt x="22860" y="8573"/>
                    <a:pt x="15240" y="2857"/>
                    <a:pt x="0" y="0"/>
                  </a:cubicBezTo>
                  <a:lnTo>
                    <a:pt x="0" y="0"/>
                  </a:lnTo>
                  <a:close/>
                </a:path>
              </a:pathLst>
            </a:custGeom>
            <a:grpFill/>
            <a:ln w="9525" cap="flat">
              <a:noFill/>
              <a:prstDash val="solid"/>
              <a:miter/>
            </a:ln>
          </p:spPr>
          <p:txBody>
            <a:bodyPr rtlCol="0" anchor="ctr"/>
            <a:lstStyle/>
            <a:p>
              <a:endParaRPr lang="en-US" sz="1400"/>
            </a:p>
          </p:txBody>
        </p:sp>
        <p:sp>
          <p:nvSpPr>
            <p:cNvPr id="29" name="Freeform: Shape 255">
              <a:extLst>
                <a:ext uri="{FF2B5EF4-FFF2-40B4-BE49-F238E27FC236}">
                  <a16:creationId xmlns:a16="http://schemas.microsoft.com/office/drawing/2014/main" id="{6B7EF66B-4338-5A62-6792-C8C9464CB362}"/>
                </a:ext>
              </a:extLst>
            </p:cNvPr>
            <p:cNvSpPr/>
            <p:nvPr/>
          </p:nvSpPr>
          <p:spPr>
            <a:xfrm>
              <a:off x="12584203" y="9484992"/>
              <a:ext cx="154803" cy="82869"/>
            </a:xfrm>
            <a:custGeom>
              <a:avLst/>
              <a:gdLst>
                <a:gd name="connsiteX0" fmla="*/ 119289 w 154803"/>
                <a:gd name="connsiteY0" fmla="*/ 81918 h 82869"/>
                <a:gd name="connsiteX1" fmla="*/ 121194 w 154803"/>
                <a:gd name="connsiteY1" fmla="*/ 81918 h 82869"/>
                <a:gd name="connsiteX2" fmla="*/ 149769 w 154803"/>
                <a:gd name="connsiteY2" fmla="*/ 37150 h 82869"/>
                <a:gd name="connsiteX3" fmla="*/ 77379 w 154803"/>
                <a:gd name="connsiteY3" fmla="*/ 2 h 82869"/>
                <a:gd name="connsiteX4" fmla="*/ 4036 w 154803"/>
                <a:gd name="connsiteY4" fmla="*/ 37150 h 82869"/>
                <a:gd name="connsiteX5" fmla="*/ 32611 w 154803"/>
                <a:gd name="connsiteY5" fmla="*/ 82870 h 82869"/>
                <a:gd name="connsiteX6" fmla="*/ 35469 w 154803"/>
                <a:gd name="connsiteY6" fmla="*/ 81918 h 82869"/>
                <a:gd name="connsiteX7" fmla="*/ 119289 w 154803"/>
                <a:gd name="connsiteY7" fmla="*/ 81918 h 82869"/>
                <a:gd name="connsiteX8" fmla="*/ 119289 w 154803"/>
                <a:gd name="connsiteY8" fmla="*/ 81918 h 8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803" h="82869">
                  <a:moveTo>
                    <a:pt x="119289" y="81918"/>
                  </a:moveTo>
                  <a:cubicBezTo>
                    <a:pt x="120242" y="81918"/>
                    <a:pt x="120242" y="81918"/>
                    <a:pt x="121194" y="81918"/>
                  </a:cubicBezTo>
                  <a:cubicBezTo>
                    <a:pt x="128814" y="70487"/>
                    <a:pt x="138339" y="56200"/>
                    <a:pt x="149769" y="37150"/>
                  </a:cubicBezTo>
                  <a:cubicBezTo>
                    <a:pt x="171677" y="2"/>
                    <a:pt x="117384" y="2"/>
                    <a:pt x="77379" y="2"/>
                  </a:cubicBezTo>
                  <a:cubicBezTo>
                    <a:pt x="37374" y="2"/>
                    <a:pt x="-15014" y="-950"/>
                    <a:pt x="4036" y="37150"/>
                  </a:cubicBezTo>
                  <a:cubicBezTo>
                    <a:pt x="13561" y="56200"/>
                    <a:pt x="23086" y="70487"/>
                    <a:pt x="32611" y="82870"/>
                  </a:cubicBezTo>
                  <a:cubicBezTo>
                    <a:pt x="33564" y="81918"/>
                    <a:pt x="34517" y="81918"/>
                    <a:pt x="35469" y="81918"/>
                  </a:cubicBezTo>
                  <a:lnTo>
                    <a:pt x="119289" y="81918"/>
                  </a:lnTo>
                  <a:lnTo>
                    <a:pt x="119289" y="81918"/>
                  </a:lnTo>
                  <a:close/>
                </a:path>
              </a:pathLst>
            </a:custGeom>
            <a:grpFill/>
            <a:ln w="9525" cap="flat">
              <a:noFill/>
              <a:prstDash val="solid"/>
              <a:miter/>
            </a:ln>
          </p:spPr>
          <p:txBody>
            <a:bodyPr rtlCol="0" anchor="ctr"/>
            <a:lstStyle/>
            <a:p>
              <a:endParaRPr lang="en-US" sz="1400"/>
            </a:p>
          </p:txBody>
        </p:sp>
        <p:sp>
          <p:nvSpPr>
            <p:cNvPr id="30" name="Freeform: Shape 256">
              <a:extLst>
                <a:ext uri="{FF2B5EF4-FFF2-40B4-BE49-F238E27FC236}">
                  <a16:creationId xmlns:a16="http://schemas.microsoft.com/office/drawing/2014/main" id="{B20D00A1-486E-C66E-FCB0-2A8B04A4E63F}"/>
                </a:ext>
              </a:extLst>
            </p:cNvPr>
            <p:cNvSpPr/>
            <p:nvPr/>
          </p:nvSpPr>
          <p:spPr>
            <a:xfrm>
              <a:off x="12496800" y="9589769"/>
              <a:ext cx="329564" cy="332422"/>
            </a:xfrm>
            <a:custGeom>
              <a:avLst/>
              <a:gdLst>
                <a:gd name="connsiteX0" fmla="*/ 203835 w 329564"/>
                <a:gd name="connsiteY0" fmla="*/ 233363 h 332422"/>
                <a:gd name="connsiteX1" fmla="*/ 169545 w 329564"/>
                <a:gd name="connsiteY1" fmla="*/ 246698 h 332422"/>
                <a:gd name="connsiteX2" fmla="*/ 169545 w 329564"/>
                <a:gd name="connsiteY2" fmla="*/ 265748 h 332422"/>
                <a:gd name="connsiteX3" fmla="*/ 155257 w 329564"/>
                <a:gd name="connsiteY3" fmla="*/ 265748 h 332422"/>
                <a:gd name="connsiteX4" fmla="*/ 155257 w 329564"/>
                <a:gd name="connsiteY4" fmla="*/ 246698 h 332422"/>
                <a:gd name="connsiteX5" fmla="*/ 105727 w 329564"/>
                <a:gd name="connsiteY5" fmla="*/ 208598 h 332422"/>
                <a:gd name="connsiteX6" fmla="*/ 128588 w 329564"/>
                <a:gd name="connsiteY6" fmla="*/ 202882 h 332422"/>
                <a:gd name="connsiteX7" fmla="*/ 156210 w 329564"/>
                <a:gd name="connsiteY7" fmla="*/ 226695 h 332422"/>
                <a:gd name="connsiteX8" fmla="*/ 156210 w 329564"/>
                <a:gd name="connsiteY8" fmla="*/ 185738 h 332422"/>
                <a:gd name="connsiteX9" fmla="*/ 120015 w 329564"/>
                <a:gd name="connsiteY9" fmla="*/ 169545 h 332422"/>
                <a:gd name="connsiteX10" fmla="*/ 111443 w 329564"/>
                <a:gd name="connsiteY10" fmla="*/ 145732 h 332422"/>
                <a:gd name="connsiteX11" fmla="*/ 156210 w 329564"/>
                <a:gd name="connsiteY11" fmla="*/ 104775 h 332422"/>
                <a:gd name="connsiteX12" fmla="*/ 156210 w 329564"/>
                <a:gd name="connsiteY12" fmla="*/ 89535 h 332422"/>
                <a:gd name="connsiteX13" fmla="*/ 170498 w 329564"/>
                <a:gd name="connsiteY13" fmla="*/ 89535 h 332422"/>
                <a:gd name="connsiteX14" fmla="*/ 170498 w 329564"/>
                <a:gd name="connsiteY14" fmla="*/ 104775 h 332422"/>
                <a:gd name="connsiteX15" fmla="*/ 211455 w 329564"/>
                <a:gd name="connsiteY15" fmla="*/ 137160 h 332422"/>
                <a:gd name="connsiteX16" fmla="*/ 190500 w 329564"/>
                <a:gd name="connsiteY16" fmla="*/ 141923 h 332422"/>
                <a:gd name="connsiteX17" fmla="*/ 170498 w 329564"/>
                <a:gd name="connsiteY17" fmla="*/ 124778 h 332422"/>
                <a:gd name="connsiteX18" fmla="*/ 170498 w 329564"/>
                <a:gd name="connsiteY18" fmla="*/ 160973 h 332422"/>
                <a:gd name="connsiteX19" fmla="*/ 198120 w 329564"/>
                <a:gd name="connsiteY19" fmla="*/ 169545 h 332422"/>
                <a:gd name="connsiteX20" fmla="*/ 210502 w 329564"/>
                <a:gd name="connsiteY20" fmla="*/ 181928 h 332422"/>
                <a:gd name="connsiteX21" fmla="*/ 216218 w 329564"/>
                <a:gd name="connsiteY21" fmla="*/ 202882 h 332422"/>
                <a:gd name="connsiteX22" fmla="*/ 203835 w 329564"/>
                <a:gd name="connsiteY22" fmla="*/ 233363 h 332422"/>
                <a:gd name="connsiteX23" fmla="*/ 203835 w 329564"/>
                <a:gd name="connsiteY23" fmla="*/ 233363 h 332422"/>
                <a:gd name="connsiteX24" fmla="*/ 217170 w 329564"/>
                <a:gd name="connsiteY24" fmla="*/ 2857 h 332422"/>
                <a:gd name="connsiteX25" fmla="*/ 206693 w 329564"/>
                <a:gd name="connsiteY25" fmla="*/ 15240 h 332422"/>
                <a:gd name="connsiteX26" fmla="*/ 122873 w 329564"/>
                <a:gd name="connsiteY26" fmla="*/ 15240 h 332422"/>
                <a:gd name="connsiteX27" fmla="*/ 112395 w 329564"/>
                <a:gd name="connsiteY27" fmla="*/ 0 h 332422"/>
                <a:gd name="connsiteX28" fmla="*/ 0 w 329564"/>
                <a:gd name="connsiteY28" fmla="*/ 209550 h 332422"/>
                <a:gd name="connsiteX29" fmla="*/ 164782 w 329564"/>
                <a:gd name="connsiteY29" fmla="*/ 332423 h 332422"/>
                <a:gd name="connsiteX30" fmla="*/ 329565 w 329564"/>
                <a:gd name="connsiteY30" fmla="*/ 209550 h 332422"/>
                <a:gd name="connsiteX31" fmla="*/ 217170 w 329564"/>
                <a:gd name="connsiteY31" fmla="*/ 2857 h 332422"/>
                <a:gd name="connsiteX32" fmla="*/ 217170 w 329564"/>
                <a:gd name="connsiteY32" fmla="*/ 2857 h 332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29564" h="332422">
                  <a:moveTo>
                    <a:pt x="203835" y="233363"/>
                  </a:moveTo>
                  <a:cubicBezTo>
                    <a:pt x="196215" y="240982"/>
                    <a:pt x="184785" y="245745"/>
                    <a:pt x="169545" y="246698"/>
                  </a:cubicBezTo>
                  <a:lnTo>
                    <a:pt x="169545" y="265748"/>
                  </a:lnTo>
                  <a:lnTo>
                    <a:pt x="155257" y="265748"/>
                  </a:lnTo>
                  <a:lnTo>
                    <a:pt x="155257" y="246698"/>
                  </a:lnTo>
                  <a:cubicBezTo>
                    <a:pt x="129540" y="244793"/>
                    <a:pt x="112395" y="232410"/>
                    <a:pt x="105727" y="208598"/>
                  </a:cubicBezTo>
                  <a:lnTo>
                    <a:pt x="128588" y="202882"/>
                  </a:lnTo>
                  <a:cubicBezTo>
                    <a:pt x="132398" y="217170"/>
                    <a:pt x="141923" y="225743"/>
                    <a:pt x="156210" y="226695"/>
                  </a:cubicBezTo>
                  <a:lnTo>
                    <a:pt x="156210" y="185738"/>
                  </a:lnTo>
                  <a:cubicBezTo>
                    <a:pt x="138113" y="181928"/>
                    <a:pt x="125730" y="176213"/>
                    <a:pt x="120015" y="169545"/>
                  </a:cubicBezTo>
                  <a:cubicBezTo>
                    <a:pt x="114300" y="162878"/>
                    <a:pt x="111443" y="155257"/>
                    <a:pt x="111443" y="145732"/>
                  </a:cubicBezTo>
                  <a:cubicBezTo>
                    <a:pt x="111443" y="121920"/>
                    <a:pt x="126682" y="108585"/>
                    <a:pt x="156210" y="104775"/>
                  </a:cubicBezTo>
                  <a:lnTo>
                    <a:pt x="156210" y="89535"/>
                  </a:lnTo>
                  <a:lnTo>
                    <a:pt x="170498" y="89535"/>
                  </a:lnTo>
                  <a:lnTo>
                    <a:pt x="170498" y="104775"/>
                  </a:lnTo>
                  <a:cubicBezTo>
                    <a:pt x="192405" y="107632"/>
                    <a:pt x="205740" y="118110"/>
                    <a:pt x="211455" y="137160"/>
                  </a:cubicBezTo>
                  <a:lnTo>
                    <a:pt x="190500" y="141923"/>
                  </a:lnTo>
                  <a:cubicBezTo>
                    <a:pt x="186690" y="131445"/>
                    <a:pt x="180023" y="125730"/>
                    <a:pt x="170498" y="124778"/>
                  </a:cubicBezTo>
                  <a:lnTo>
                    <a:pt x="170498" y="160973"/>
                  </a:lnTo>
                  <a:cubicBezTo>
                    <a:pt x="183832" y="164782"/>
                    <a:pt x="193357" y="167640"/>
                    <a:pt x="198120" y="169545"/>
                  </a:cubicBezTo>
                  <a:cubicBezTo>
                    <a:pt x="202882" y="171450"/>
                    <a:pt x="206693" y="176213"/>
                    <a:pt x="210502" y="181928"/>
                  </a:cubicBezTo>
                  <a:cubicBezTo>
                    <a:pt x="214313" y="187643"/>
                    <a:pt x="216218" y="195263"/>
                    <a:pt x="216218" y="202882"/>
                  </a:cubicBezTo>
                  <a:cubicBezTo>
                    <a:pt x="215265" y="215265"/>
                    <a:pt x="211455" y="224790"/>
                    <a:pt x="203835" y="233363"/>
                  </a:cubicBezTo>
                  <a:lnTo>
                    <a:pt x="203835" y="233363"/>
                  </a:lnTo>
                  <a:close/>
                  <a:moveTo>
                    <a:pt x="217170" y="2857"/>
                  </a:moveTo>
                  <a:cubicBezTo>
                    <a:pt x="215265" y="9525"/>
                    <a:pt x="211455" y="15240"/>
                    <a:pt x="206693" y="15240"/>
                  </a:cubicBezTo>
                  <a:lnTo>
                    <a:pt x="122873" y="15240"/>
                  </a:lnTo>
                  <a:cubicBezTo>
                    <a:pt x="117157" y="15240"/>
                    <a:pt x="113348" y="8573"/>
                    <a:pt x="112395" y="0"/>
                  </a:cubicBezTo>
                  <a:cubicBezTo>
                    <a:pt x="50482" y="38100"/>
                    <a:pt x="0" y="134303"/>
                    <a:pt x="0" y="209550"/>
                  </a:cubicBezTo>
                  <a:cubicBezTo>
                    <a:pt x="0" y="305753"/>
                    <a:pt x="73343" y="332423"/>
                    <a:pt x="164782" y="332423"/>
                  </a:cubicBezTo>
                  <a:cubicBezTo>
                    <a:pt x="256223" y="332423"/>
                    <a:pt x="329565" y="305753"/>
                    <a:pt x="329565" y="209550"/>
                  </a:cubicBezTo>
                  <a:cubicBezTo>
                    <a:pt x="329565" y="136207"/>
                    <a:pt x="274320" y="42863"/>
                    <a:pt x="217170" y="2857"/>
                  </a:cubicBezTo>
                  <a:lnTo>
                    <a:pt x="217170" y="2857"/>
                  </a:lnTo>
                  <a:close/>
                </a:path>
              </a:pathLst>
            </a:custGeom>
            <a:grpFill/>
            <a:ln w="9525" cap="flat">
              <a:noFill/>
              <a:prstDash val="solid"/>
              <a:miter/>
            </a:ln>
          </p:spPr>
          <p:txBody>
            <a:bodyPr rtlCol="0" anchor="ctr"/>
            <a:lstStyle/>
            <a:p>
              <a:endParaRPr lang="en-US" sz="1400"/>
            </a:p>
          </p:txBody>
        </p:sp>
      </p:grpSp>
      <p:sp>
        <p:nvSpPr>
          <p:cNvPr id="12" name="Freeform: Shape 257">
            <a:extLst>
              <a:ext uri="{FF2B5EF4-FFF2-40B4-BE49-F238E27FC236}">
                <a16:creationId xmlns:a16="http://schemas.microsoft.com/office/drawing/2014/main" id="{BF87BD28-9B3B-3F92-CBE1-BECB9A65DDFB}"/>
              </a:ext>
            </a:extLst>
          </p:cNvPr>
          <p:cNvSpPr/>
          <p:nvPr/>
        </p:nvSpPr>
        <p:spPr>
          <a:xfrm>
            <a:off x="3548329" y="3573016"/>
            <a:ext cx="304208" cy="326067"/>
          </a:xfrm>
          <a:custGeom>
            <a:avLst/>
            <a:gdLst>
              <a:gd name="connsiteX0" fmla="*/ 195263 w 477202"/>
              <a:gd name="connsiteY0" fmla="*/ 0 h 511492"/>
              <a:gd name="connsiteX1" fmla="*/ 282893 w 477202"/>
              <a:gd name="connsiteY1" fmla="*/ 0 h 511492"/>
              <a:gd name="connsiteX2" fmla="*/ 477203 w 477202"/>
              <a:gd name="connsiteY2" fmla="*/ 511492 h 511492"/>
              <a:gd name="connsiteX3" fmla="*/ 375285 w 477202"/>
              <a:gd name="connsiteY3" fmla="*/ 511492 h 511492"/>
              <a:gd name="connsiteX4" fmla="*/ 327660 w 477202"/>
              <a:gd name="connsiteY4" fmla="*/ 383857 h 511492"/>
              <a:gd name="connsiteX5" fmla="*/ 148590 w 477202"/>
              <a:gd name="connsiteY5" fmla="*/ 383857 h 511492"/>
              <a:gd name="connsiteX6" fmla="*/ 101918 w 477202"/>
              <a:gd name="connsiteY6" fmla="*/ 511492 h 511492"/>
              <a:gd name="connsiteX7" fmla="*/ 0 w 477202"/>
              <a:gd name="connsiteY7" fmla="*/ 511492 h 511492"/>
              <a:gd name="connsiteX8" fmla="*/ 195263 w 477202"/>
              <a:gd name="connsiteY8" fmla="*/ 0 h 511492"/>
              <a:gd name="connsiteX9" fmla="*/ 195263 w 477202"/>
              <a:gd name="connsiteY9" fmla="*/ 0 h 511492"/>
              <a:gd name="connsiteX10" fmla="*/ 310515 w 477202"/>
              <a:gd name="connsiteY10" fmla="*/ 314325 h 511492"/>
              <a:gd name="connsiteX11" fmla="*/ 240030 w 477202"/>
              <a:gd name="connsiteY11" fmla="*/ 113347 h 511492"/>
              <a:gd name="connsiteX12" fmla="*/ 166688 w 477202"/>
              <a:gd name="connsiteY12" fmla="*/ 314325 h 511492"/>
              <a:gd name="connsiteX13" fmla="*/ 310515 w 477202"/>
              <a:gd name="connsiteY13" fmla="*/ 314325 h 511492"/>
              <a:gd name="connsiteX14" fmla="*/ 310515 w 477202"/>
              <a:gd name="connsiteY14" fmla="*/ 314325 h 511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7202" h="511492">
                <a:moveTo>
                  <a:pt x="195263" y="0"/>
                </a:moveTo>
                <a:lnTo>
                  <a:pt x="282893" y="0"/>
                </a:lnTo>
                <a:lnTo>
                  <a:pt x="477203" y="511492"/>
                </a:lnTo>
                <a:lnTo>
                  <a:pt x="375285" y="511492"/>
                </a:lnTo>
                <a:lnTo>
                  <a:pt x="327660" y="383857"/>
                </a:lnTo>
                <a:lnTo>
                  <a:pt x="148590" y="383857"/>
                </a:lnTo>
                <a:lnTo>
                  <a:pt x="101918" y="511492"/>
                </a:lnTo>
                <a:lnTo>
                  <a:pt x="0" y="511492"/>
                </a:lnTo>
                <a:lnTo>
                  <a:pt x="195263" y="0"/>
                </a:lnTo>
                <a:lnTo>
                  <a:pt x="195263" y="0"/>
                </a:lnTo>
                <a:close/>
                <a:moveTo>
                  <a:pt x="310515" y="314325"/>
                </a:moveTo>
                <a:lnTo>
                  <a:pt x="240030" y="113347"/>
                </a:lnTo>
                <a:lnTo>
                  <a:pt x="166688" y="314325"/>
                </a:lnTo>
                <a:lnTo>
                  <a:pt x="310515" y="314325"/>
                </a:lnTo>
                <a:lnTo>
                  <a:pt x="310515" y="314325"/>
                </a:lnTo>
                <a:close/>
              </a:path>
            </a:pathLst>
          </a:custGeom>
          <a:solidFill>
            <a:srgbClr val="FFFFFF"/>
          </a:solidFill>
          <a:ln w="9525" cap="flat">
            <a:noFill/>
            <a:prstDash val="solid"/>
            <a:miter/>
          </a:ln>
        </p:spPr>
        <p:txBody>
          <a:bodyPr rtlCol="0" anchor="ctr"/>
          <a:lstStyle/>
          <a:p>
            <a:endParaRPr lang="en-US" sz="1400"/>
          </a:p>
        </p:txBody>
      </p:sp>
      <p:sp>
        <p:nvSpPr>
          <p:cNvPr id="13" name="Freeform: Shape 258">
            <a:extLst>
              <a:ext uri="{FF2B5EF4-FFF2-40B4-BE49-F238E27FC236}">
                <a16:creationId xmlns:a16="http://schemas.microsoft.com/office/drawing/2014/main" id="{52E3DDD2-A6FA-5AA0-D932-155E3B534969}"/>
              </a:ext>
            </a:extLst>
          </p:cNvPr>
          <p:cNvSpPr/>
          <p:nvPr/>
        </p:nvSpPr>
        <p:spPr>
          <a:xfrm>
            <a:off x="4856851" y="3572409"/>
            <a:ext cx="262918" cy="326067"/>
          </a:xfrm>
          <a:custGeom>
            <a:avLst/>
            <a:gdLst>
              <a:gd name="connsiteX0" fmla="*/ 412433 w 412432"/>
              <a:gd name="connsiteY0" fmla="*/ 380048 h 511492"/>
              <a:gd name="connsiteX1" fmla="*/ 399098 w 412432"/>
              <a:gd name="connsiteY1" fmla="*/ 437198 h 511492"/>
              <a:gd name="connsiteX2" fmla="*/ 363855 w 412432"/>
              <a:gd name="connsiteY2" fmla="*/ 478155 h 511492"/>
              <a:gd name="connsiteX3" fmla="*/ 311468 w 412432"/>
              <a:gd name="connsiteY3" fmla="*/ 502920 h 511492"/>
              <a:gd name="connsiteX4" fmla="*/ 247650 w 412432"/>
              <a:gd name="connsiteY4" fmla="*/ 511493 h 511492"/>
              <a:gd name="connsiteX5" fmla="*/ 0 w 412432"/>
              <a:gd name="connsiteY5" fmla="*/ 511493 h 511492"/>
              <a:gd name="connsiteX6" fmla="*/ 0 w 412432"/>
              <a:gd name="connsiteY6" fmla="*/ 0 h 511492"/>
              <a:gd name="connsiteX7" fmla="*/ 274320 w 412432"/>
              <a:gd name="connsiteY7" fmla="*/ 0 h 511492"/>
              <a:gd name="connsiteX8" fmla="*/ 322898 w 412432"/>
              <a:gd name="connsiteY8" fmla="*/ 11430 h 511492"/>
              <a:gd name="connsiteX9" fmla="*/ 360045 w 412432"/>
              <a:gd name="connsiteY9" fmla="*/ 40957 h 511492"/>
              <a:gd name="connsiteX10" fmla="*/ 383858 w 412432"/>
              <a:gd name="connsiteY10" fmla="*/ 82868 h 511492"/>
              <a:gd name="connsiteX11" fmla="*/ 392430 w 412432"/>
              <a:gd name="connsiteY11" fmla="*/ 130493 h 511492"/>
              <a:gd name="connsiteX12" fmla="*/ 373380 w 412432"/>
              <a:gd name="connsiteY12" fmla="*/ 200978 h 511492"/>
              <a:gd name="connsiteX13" fmla="*/ 318135 w 412432"/>
              <a:gd name="connsiteY13" fmla="*/ 249555 h 511492"/>
              <a:gd name="connsiteX14" fmla="*/ 387668 w 412432"/>
              <a:gd name="connsiteY14" fmla="*/ 296228 h 511492"/>
              <a:gd name="connsiteX15" fmla="*/ 412433 w 412432"/>
              <a:gd name="connsiteY15" fmla="*/ 380048 h 511492"/>
              <a:gd name="connsiteX16" fmla="*/ 412433 w 412432"/>
              <a:gd name="connsiteY16" fmla="*/ 380048 h 511492"/>
              <a:gd name="connsiteX17" fmla="*/ 312420 w 412432"/>
              <a:gd name="connsiteY17" fmla="*/ 361950 h 511492"/>
              <a:gd name="connsiteX18" fmla="*/ 307658 w 412432"/>
              <a:gd name="connsiteY18" fmla="*/ 335280 h 511492"/>
              <a:gd name="connsiteX19" fmla="*/ 295275 w 412432"/>
              <a:gd name="connsiteY19" fmla="*/ 313373 h 511492"/>
              <a:gd name="connsiteX20" fmla="*/ 276225 w 412432"/>
              <a:gd name="connsiteY20" fmla="*/ 298132 h 511492"/>
              <a:gd name="connsiteX21" fmla="*/ 252413 w 412432"/>
              <a:gd name="connsiteY21" fmla="*/ 292418 h 511492"/>
              <a:gd name="connsiteX22" fmla="*/ 100013 w 412432"/>
              <a:gd name="connsiteY22" fmla="*/ 292418 h 511492"/>
              <a:gd name="connsiteX23" fmla="*/ 100013 w 412432"/>
              <a:gd name="connsiteY23" fmla="*/ 426720 h 511492"/>
              <a:gd name="connsiteX24" fmla="*/ 247650 w 412432"/>
              <a:gd name="connsiteY24" fmla="*/ 426720 h 511492"/>
              <a:gd name="connsiteX25" fmla="*/ 273368 w 412432"/>
              <a:gd name="connsiteY25" fmla="*/ 421957 h 511492"/>
              <a:gd name="connsiteX26" fmla="*/ 294323 w 412432"/>
              <a:gd name="connsiteY26" fmla="*/ 407670 h 511492"/>
              <a:gd name="connsiteX27" fmla="*/ 307658 w 412432"/>
              <a:gd name="connsiteY27" fmla="*/ 386715 h 511492"/>
              <a:gd name="connsiteX28" fmla="*/ 312420 w 412432"/>
              <a:gd name="connsiteY28" fmla="*/ 361950 h 511492"/>
              <a:gd name="connsiteX29" fmla="*/ 312420 w 412432"/>
              <a:gd name="connsiteY29" fmla="*/ 361950 h 511492"/>
              <a:gd name="connsiteX30" fmla="*/ 100013 w 412432"/>
              <a:gd name="connsiteY30" fmla="*/ 85725 h 511492"/>
              <a:gd name="connsiteX31" fmla="*/ 100013 w 412432"/>
              <a:gd name="connsiteY31" fmla="*/ 214313 h 511492"/>
              <a:gd name="connsiteX32" fmla="*/ 232410 w 412432"/>
              <a:gd name="connsiteY32" fmla="*/ 214313 h 511492"/>
              <a:gd name="connsiteX33" fmla="*/ 275273 w 412432"/>
              <a:gd name="connsiteY33" fmla="*/ 197168 h 511492"/>
              <a:gd name="connsiteX34" fmla="*/ 293370 w 412432"/>
              <a:gd name="connsiteY34" fmla="*/ 149543 h 511492"/>
              <a:gd name="connsiteX35" fmla="*/ 277178 w 412432"/>
              <a:gd name="connsiteY35" fmla="*/ 102870 h 511492"/>
              <a:gd name="connsiteX36" fmla="*/ 237173 w 412432"/>
              <a:gd name="connsiteY36" fmla="*/ 85725 h 511492"/>
              <a:gd name="connsiteX37" fmla="*/ 100013 w 412432"/>
              <a:gd name="connsiteY37" fmla="*/ 85725 h 511492"/>
              <a:gd name="connsiteX38" fmla="*/ 100013 w 412432"/>
              <a:gd name="connsiteY38" fmla="*/ 85725 h 511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12432" h="511492">
                <a:moveTo>
                  <a:pt x="412433" y="380048"/>
                </a:moveTo>
                <a:cubicBezTo>
                  <a:pt x="412433" y="401955"/>
                  <a:pt x="407670" y="421005"/>
                  <a:pt x="399098" y="437198"/>
                </a:cubicBezTo>
                <a:cubicBezTo>
                  <a:pt x="390525" y="453390"/>
                  <a:pt x="378143" y="467678"/>
                  <a:pt x="363855" y="478155"/>
                </a:cubicBezTo>
                <a:cubicBezTo>
                  <a:pt x="348615" y="489585"/>
                  <a:pt x="331470" y="497205"/>
                  <a:pt x="311468" y="502920"/>
                </a:cubicBezTo>
                <a:cubicBezTo>
                  <a:pt x="291465" y="508635"/>
                  <a:pt x="270510" y="511493"/>
                  <a:pt x="247650" y="511493"/>
                </a:cubicBezTo>
                <a:lnTo>
                  <a:pt x="0" y="511493"/>
                </a:lnTo>
                <a:lnTo>
                  <a:pt x="0" y="0"/>
                </a:lnTo>
                <a:lnTo>
                  <a:pt x="274320" y="0"/>
                </a:lnTo>
                <a:cubicBezTo>
                  <a:pt x="292418" y="0"/>
                  <a:pt x="308610" y="3810"/>
                  <a:pt x="322898" y="11430"/>
                </a:cubicBezTo>
                <a:cubicBezTo>
                  <a:pt x="337185" y="19050"/>
                  <a:pt x="349568" y="29528"/>
                  <a:pt x="360045" y="40957"/>
                </a:cubicBezTo>
                <a:cubicBezTo>
                  <a:pt x="370523" y="53340"/>
                  <a:pt x="378143" y="67628"/>
                  <a:pt x="383858" y="82868"/>
                </a:cubicBezTo>
                <a:cubicBezTo>
                  <a:pt x="389573" y="98107"/>
                  <a:pt x="392430" y="114300"/>
                  <a:pt x="392430" y="130493"/>
                </a:cubicBezTo>
                <a:cubicBezTo>
                  <a:pt x="392430" y="155257"/>
                  <a:pt x="385763" y="179070"/>
                  <a:pt x="373380" y="200978"/>
                </a:cubicBezTo>
                <a:cubicBezTo>
                  <a:pt x="360998" y="222885"/>
                  <a:pt x="342900" y="239078"/>
                  <a:pt x="318135" y="249555"/>
                </a:cubicBezTo>
                <a:cubicBezTo>
                  <a:pt x="347663" y="258128"/>
                  <a:pt x="370523" y="273368"/>
                  <a:pt x="387668" y="296228"/>
                </a:cubicBezTo>
                <a:cubicBezTo>
                  <a:pt x="403860" y="319088"/>
                  <a:pt x="412433" y="346710"/>
                  <a:pt x="412433" y="380048"/>
                </a:cubicBezTo>
                <a:lnTo>
                  <a:pt x="412433" y="380048"/>
                </a:lnTo>
                <a:close/>
                <a:moveTo>
                  <a:pt x="312420" y="361950"/>
                </a:moveTo>
                <a:cubicBezTo>
                  <a:pt x="312420" y="352425"/>
                  <a:pt x="310515" y="343853"/>
                  <a:pt x="307658" y="335280"/>
                </a:cubicBezTo>
                <a:cubicBezTo>
                  <a:pt x="304800" y="326707"/>
                  <a:pt x="300038" y="319088"/>
                  <a:pt x="295275" y="313373"/>
                </a:cubicBezTo>
                <a:cubicBezTo>
                  <a:pt x="289560" y="306705"/>
                  <a:pt x="283845" y="301943"/>
                  <a:pt x="276225" y="298132"/>
                </a:cubicBezTo>
                <a:cubicBezTo>
                  <a:pt x="268605" y="294323"/>
                  <a:pt x="260985" y="292418"/>
                  <a:pt x="252413" y="292418"/>
                </a:cubicBezTo>
                <a:lnTo>
                  <a:pt x="100013" y="292418"/>
                </a:lnTo>
                <a:lnTo>
                  <a:pt x="100013" y="426720"/>
                </a:lnTo>
                <a:lnTo>
                  <a:pt x="247650" y="426720"/>
                </a:lnTo>
                <a:cubicBezTo>
                  <a:pt x="257175" y="426720"/>
                  <a:pt x="265748" y="424815"/>
                  <a:pt x="273368" y="421957"/>
                </a:cubicBezTo>
                <a:cubicBezTo>
                  <a:pt x="280988" y="418148"/>
                  <a:pt x="288608" y="414338"/>
                  <a:pt x="294323" y="407670"/>
                </a:cubicBezTo>
                <a:cubicBezTo>
                  <a:pt x="300038" y="401955"/>
                  <a:pt x="304800" y="394335"/>
                  <a:pt x="307658" y="386715"/>
                </a:cubicBezTo>
                <a:cubicBezTo>
                  <a:pt x="310515" y="379095"/>
                  <a:pt x="312420" y="370523"/>
                  <a:pt x="312420" y="361950"/>
                </a:cubicBezTo>
                <a:lnTo>
                  <a:pt x="312420" y="361950"/>
                </a:lnTo>
                <a:close/>
                <a:moveTo>
                  <a:pt x="100013" y="85725"/>
                </a:moveTo>
                <a:lnTo>
                  <a:pt x="100013" y="214313"/>
                </a:lnTo>
                <a:lnTo>
                  <a:pt x="232410" y="214313"/>
                </a:lnTo>
                <a:cubicBezTo>
                  <a:pt x="249555" y="214313"/>
                  <a:pt x="263843" y="208598"/>
                  <a:pt x="275273" y="197168"/>
                </a:cubicBezTo>
                <a:cubicBezTo>
                  <a:pt x="286703" y="185738"/>
                  <a:pt x="293370" y="169545"/>
                  <a:pt x="293370" y="149543"/>
                </a:cubicBezTo>
                <a:cubicBezTo>
                  <a:pt x="293370" y="129540"/>
                  <a:pt x="287655" y="114300"/>
                  <a:pt x="277178" y="102870"/>
                </a:cubicBezTo>
                <a:cubicBezTo>
                  <a:pt x="266700" y="91440"/>
                  <a:pt x="253365" y="85725"/>
                  <a:pt x="237173" y="85725"/>
                </a:cubicBezTo>
                <a:lnTo>
                  <a:pt x="100013" y="85725"/>
                </a:lnTo>
                <a:lnTo>
                  <a:pt x="100013" y="85725"/>
                </a:lnTo>
                <a:close/>
              </a:path>
            </a:pathLst>
          </a:custGeom>
          <a:solidFill>
            <a:srgbClr val="FFFFFF"/>
          </a:solidFill>
          <a:ln w="9525" cap="flat">
            <a:noFill/>
            <a:prstDash val="solid"/>
            <a:miter/>
          </a:ln>
        </p:spPr>
        <p:txBody>
          <a:bodyPr rtlCol="0" anchor="ctr"/>
          <a:lstStyle/>
          <a:p>
            <a:endParaRPr lang="en-US" sz="1400"/>
          </a:p>
        </p:txBody>
      </p:sp>
      <p:sp>
        <p:nvSpPr>
          <p:cNvPr id="14" name="Freeform: Shape 259">
            <a:extLst>
              <a:ext uri="{FF2B5EF4-FFF2-40B4-BE49-F238E27FC236}">
                <a16:creationId xmlns:a16="http://schemas.microsoft.com/office/drawing/2014/main" id="{83D41B57-2C39-E1AF-02A9-72EB48805382}"/>
              </a:ext>
            </a:extLst>
          </p:cNvPr>
          <p:cNvSpPr/>
          <p:nvPr/>
        </p:nvSpPr>
        <p:spPr>
          <a:xfrm>
            <a:off x="4193786" y="4528145"/>
            <a:ext cx="292671" cy="330317"/>
          </a:xfrm>
          <a:custGeom>
            <a:avLst/>
            <a:gdLst>
              <a:gd name="connsiteX0" fmla="*/ 0 w 459104"/>
              <a:gd name="connsiteY0" fmla="*/ 254318 h 518159"/>
              <a:gd name="connsiteX1" fmla="*/ 17145 w 459104"/>
              <a:gd name="connsiteY1" fmla="*/ 161925 h 518159"/>
              <a:gd name="connsiteX2" fmla="*/ 66675 w 459104"/>
              <a:gd name="connsiteY2" fmla="*/ 80010 h 518159"/>
              <a:gd name="connsiteX3" fmla="*/ 145732 w 459104"/>
              <a:gd name="connsiteY3" fmla="*/ 21907 h 518159"/>
              <a:gd name="connsiteX4" fmla="*/ 252413 w 459104"/>
              <a:gd name="connsiteY4" fmla="*/ 0 h 518159"/>
              <a:gd name="connsiteX5" fmla="*/ 374332 w 459104"/>
              <a:gd name="connsiteY5" fmla="*/ 31432 h 518159"/>
              <a:gd name="connsiteX6" fmla="*/ 451485 w 459104"/>
              <a:gd name="connsiteY6" fmla="*/ 112395 h 518159"/>
              <a:gd name="connsiteX7" fmla="*/ 375285 w 459104"/>
              <a:gd name="connsiteY7" fmla="*/ 164782 h 518159"/>
              <a:gd name="connsiteX8" fmla="*/ 350520 w 459104"/>
              <a:gd name="connsiteY8" fmla="*/ 128588 h 518159"/>
              <a:gd name="connsiteX9" fmla="*/ 319088 w 459104"/>
              <a:gd name="connsiteY9" fmla="*/ 104775 h 518159"/>
              <a:gd name="connsiteX10" fmla="*/ 284797 w 459104"/>
              <a:gd name="connsiteY10" fmla="*/ 92393 h 518159"/>
              <a:gd name="connsiteX11" fmla="*/ 249555 w 459104"/>
              <a:gd name="connsiteY11" fmla="*/ 88582 h 518159"/>
              <a:gd name="connsiteX12" fmla="*/ 184785 w 459104"/>
              <a:gd name="connsiteY12" fmla="*/ 103822 h 518159"/>
              <a:gd name="connsiteX13" fmla="*/ 139065 w 459104"/>
              <a:gd name="connsiteY13" fmla="*/ 142875 h 518159"/>
              <a:gd name="connsiteX14" fmla="*/ 111442 w 459104"/>
              <a:gd name="connsiteY14" fmla="*/ 197168 h 518159"/>
              <a:gd name="connsiteX15" fmla="*/ 101917 w 459104"/>
              <a:gd name="connsiteY15" fmla="*/ 258127 h 518159"/>
              <a:gd name="connsiteX16" fmla="*/ 112395 w 459104"/>
              <a:gd name="connsiteY16" fmla="*/ 322897 h 518159"/>
              <a:gd name="connsiteX17" fmla="*/ 142875 w 459104"/>
              <a:gd name="connsiteY17" fmla="*/ 378143 h 518159"/>
              <a:gd name="connsiteX18" fmla="*/ 190500 w 459104"/>
              <a:gd name="connsiteY18" fmla="*/ 416243 h 518159"/>
              <a:gd name="connsiteX19" fmla="*/ 251460 w 459104"/>
              <a:gd name="connsiteY19" fmla="*/ 430530 h 518159"/>
              <a:gd name="connsiteX20" fmla="*/ 287655 w 459104"/>
              <a:gd name="connsiteY20" fmla="*/ 425768 h 518159"/>
              <a:gd name="connsiteX21" fmla="*/ 322897 w 459104"/>
              <a:gd name="connsiteY21" fmla="*/ 412432 h 518159"/>
              <a:gd name="connsiteX22" fmla="*/ 354330 w 459104"/>
              <a:gd name="connsiteY22" fmla="*/ 388620 h 518159"/>
              <a:gd name="connsiteX23" fmla="*/ 377190 w 459104"/>
              <a:gd name="connsiteY23" fmla="*/ 353377 h 518159"/>
              <a:gd name="connsiteX24" fmla="*/ 459105 w 459104"/>
              <a:gd name="connsiteY24" fmla="*/ 400050 h 518159"/>
              <a:gd name="connsiteX25" fmla="*/ 423863 w 459104"/>
              <a:gd name="connsiteY25" fmla="*/ 450532 h 518159"/>
              <a:gd name="connsiteX26" fmla="*/ 372427 w 459104"/>
              <a:gd name="connsiteY26" fmla="*/ 487680 h 518159"/>
              <a:gd name="connsiteX27" fmla="*/ 311467 w 459104"/>
              <a:gd name="connsiteY27" fmla="*/ 510540 h 518159"/>
              <a:gd name="connsiteX28" fmla="*/ 247650 w 459104"/>
              <a:gd name="connsiteY28" fmla="*/ 518160 h 518159"/>
              <a:gd name="connsiteX29" fmla="*/ 147638 w 459104"/>
              <a:gd name="connsiteY29" fmla="*/ 495300 h 518159"/>
              <a:gd name="connsiteX30" fmla="*/ 69532 w 459104"/>
              <a:gd name="connsiteY30" fmla="*/ 435293 h 518159"/>
              <a:gd name="connsiteX31" fmla="*/ 18097 w 459104"/>
              <a:gd name="connsiteY31" fmla="*/ 350520 h 518159"/>
              <a:gd name="connsiteX32" fmla="*/ 0 w 459104"/>
              <a:gd name="connsiteY32" fmla="*/ 254318 h 518159"/>
              <a:gd name="connsiteX33" fmla="*/ 0 w 459104"/>
              <a:gd name="connsiteY33" fmla="*/ 254318 h 5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59104" h="518159">
                <a:moveTo>
                  <a:pt x="0" y="254318"/>
                </a:moveTo>
                <a:cubicBezTo>
                  <a:pt x="0" y="222885"/>
                  <a:pt x="5715" y="192405"/>
                  <a:pt x="17145" y="161925"/>
                </a:cubicBezTo>
                <a:cubicBezTo>
                  <a:pt x="28575" y="131445"/>
                  <a:pt x="44767" y="103822"/>
                  <a:pt x="66675" y="80010"/>
                </a:cubicBezTo>
                <a:cubicBezTo>
                  <a:pt x="88582" y="56197"/>
                  <a:pt x="114300" y="36195"/>
                  <a:pt x="145732" y="21907"/>
                </a:cubicBezTo>
                <a:cubicBezTo>
                  <a:pt x="177165" y="6668"/>
                  <a:pt x="212407" y="0"/>
                  <a:pt x="252413" y="0"/>
                </a:cubicBezTo>
                <a:cubicBezTo>
                  <a:pt x="299085" y="0"/>
                  <a:pt x="340042" y="10477"/>
                  <a:pt x="374332" y="31432"/>
                </a:cubicBezTo>
                <a:cubicBezTo>
                  <a:pt x="408622" y="52388"/>
                  <a:pt x="434340" y="79057"/>
                  <a:pt x="451485" y="112395"/>
                </a:cubicBezTo>
                <a:lnTo>
                  <a:pt x="375285" y="164782"/>
                </a:lnTo>
                <a:cubicBezTo>
                  <a:pt x="368617" y="150495"/>
                  <a:pt x="360045" y="138113"/>
                  <a:pt x="350520" y="128588"/>
                </a:cubicBezTo>
                <a:cubicBezTo>
                  <a:pt x="340995" y="119063"/>
                  <a:pt x="330517" y="110490"/>
                  <a:pt x="319088" y="104775"/>
                </a:cubicBezTo>
                <a:cubicBezTo>
                  <a:pt x="307657" y="99060"/>
                  <a:pt x="296227" y="95250"/>
                  <a:pt x="284797" y="92393"/>
                </a:cubicBezTo>
                <a:cubicBezTo>
                  <a:pt x="272415" y="89535"/>
                  <a:pt x="260985" y="88582"/>
                  <a:pt x="249555" y="88582"/>
                </a:cubicBezTo>
                <a:cubicBezTo>
                  <a:pt x="224790" y="88582"/>
                  <a:pt x="202882" y="93345"/>
                  <a:pt x="184785" y="103822"/>
                </a:cubicBezTo>
                <a:cubicBezTo>
                  <a:pt x="166688" y="114300"/>
                  <a:pt x="150495" y="126682"/>
                  <a:pt x="139065" y="142875"/>
                </a:cubicBezTo>
                <a:cubicBezTo>
                  <a:pt x="126682" y="159068"/>
                  <a:pt x="117157" y="177165"/>
                  <a:pt x="111442" y="197168"/>
                </a:cubicBezTo>
                <a:cubicBezTo>
                  <a:pt x="104775" y="217170"/>
                  <a:pt x="101917" y="238125"/>
                  <a:pt x="101917" y="258127"/>
                </a:cubicBezTo>
                <a:cubicBezTo>
                  <a:pt x="101917" y="280988"/>
                  <a:pt x="105727" y="302895"/>
                  <a:pt x="112395" y="322897"/>
                </a:cubicBezTo>
                <a:cubicBezTo>
                  <a:pt x="120015" y="343852"/>
                  <a:pt x="129540" y="361950"/>
                  <a:pt x="142875" y="378143"/>
                </a:cubicBezTo>
                <a:cubicBezTo>
                  <a:pt x="156210" y="394335"/>
                  <a:pt x="172402" y="406718"/>
                  <a:pt x="190500" y="416243"/>
                </a:cubicBezTo>
                <a:cubicBezTo>
                  <a:pt x="208597" y="425768"/>
                  <a:pt x="229552" y="430530"/>
                  <a:pt x="251460" y="430530"/>
                </a:cubicBezTo>
                <a:cubicBezTo>
                  <a:pt x="262890" y="430530"/>
                  <a:pt x="275272" y="429577"/>
                  <a:pt x="287655" y="425768"/>
                </a:cubicBezTo>
                <a:cubicBezTo>
                  <a:pt x="300038" y="422910"/>
                  <a:pt x="312420" y="418147"/>
                  <a:pt x="322897" y="412432"/>
                </a:cubicBezTo>
                <a:cubicBezTo>
                  <a:pt x="334327" y="405765"/>
                  <a:pt x="344805" y="398145"/>
                  <a:pt x="354330" y="388620"/>
                </a:cubicBezTo>
                <a:cubicBezTo>
                  <a:pt x="363855" y="379095"/>
                  <a:pt x="371475" y="366713"/>
                  <a:pt x="377190" y="353377"/>
                </a:cubicBezTo>
                <a:lnTo>
                  <a:pt x="459105" y="400050"/>
                </a:lnTo>
                <a:cubicBezTo>
                  <a:pt x="450532" y="419100"/>
                  <a:pt x="439102" y="436245"/>
                  <a:pt x="423863" y="450532"/>
                </a:cubicBezTo>
                <a:cubicBezTo>
                  <a:pt x="408622" y="464820"/>
                  <a:pt x="391477" y="477202"/>
                  <a:pt x="372427" y="487680"/>
                </a:cubicBezTo>
                <a:cubicBezTo>
                  <a:pt x="353377" y="498157"/>
                  <a:pt x="333375" y="505777"/>
                  <a:pt x="311467" y="510540"/>
                </a:cubicBezTo>
                <a:cubicBezTo>
                  <a:pt x="289560" y="516255"/>
                  <a:pt x="268605" y="518160"/>
                  <a:pt x="247650" y="518160"/>
                </a:cubicBezTo>
                <a:cubicBezTo>
                  <a:pt x="211455" y="518160"/>
                  <a:pt x="178117" y="510540"/>
                  <a:pt x="147638" y="495300"/>
                </a:cubicBezTo>
                <a:cubicBezTo>
                  <a:pt x="117157" y="480060"/>
                  <a:pt x="91440" y="460057"/>
                  <a:pt x="69532" y="435293"/>
                </a:cubicBezTo>
                <a:cubicBezTo>
                  <a:pt x="47625" y="410527"/>
                  <a:pt x="30480" y="382905"/>
                  <a:pt x="18097" y="350520"/>
                </a:cubicBezTo>
                <a:cubicBezTo>
                  <a:pt x="5715" y="319088"/>
                  <a:pt x="0" y="287655"/>
                  <a:pt x="0" y="254318"/>
                </a:cubicBezTo>
                <a:lnTo>
                  <a:pt x="0" y="254318"/>
                </a:lnTo>
                <a:close/>
              </a:path>
            </a:pathLst>
          </a:custGeom>
          <a:solidFill>
            <a:srgbClr val="FFFFFF"/>
          </a:solidFill>
          <a:ln w="9525" cap="flat">
            <a:noFill/>
            <a:prstDash val="solid"/>
            <a:miter/>
          </a:ln>
        </p:spPr>
        <p:txBody>
          <a:bodyPr rtlCol="0" anchor="ctr"/>
          <a:lstStyle/>
          <a:p>
            <a:endParaRPr lang="en-US" sz="1400"/>
          </a:p>
        </p:txBody>
      </p:sp>
      <p:sp>
        <p:nvSpPr>
          <p:cNvPr id="15" name="Rectangle 14">
            <a:extLst>
              <a:ext uri="{FF2B5EF4-FFF2-40B4-BE49-F238E27FC236}">
                <a16:creationId xmlns:a16="http://schemas.microsoft.com/office/drawing/2014/main" id="{133AA2E1-4884-F4F7-FA15-26358C548A40}"/>
              </a:ext>
            </a:extLst>
          </p:cNvPr>
          <p:cNvSpPr/>
          <p:nvPr/>
        </p:nvSpPr>
        <p:spPr>
          <a:xfrm>
            <a:off x="1278404" y="1475754"/>
            <a:ext cx="1563454" cy="201084"/>
          </a:xfrm>
          <a:prstGeom prst="rect">
            <a:avLst/>
          </a:prstGeom>
          <a:solidFill>
            <a:srgbClr val="63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6" name="TextBox 15">
            <a:extLst>
              <a:ext uri="{FF2B5EF4-FFF2-40B4-BE49-F238E27FC236}">
                <a16:creationId xmlns:a16="http://schemas.microsoft.com/office/drawing/2014/main" id="{67A33514-7C30-328D-356F-DC668B7A836C}"/>
              </a:ext>
            </a:extLst>
          </p:cNvPr>
          <p:cNvSpPr txBox="1"/>
          <p:nvPr/>
        </p:nvSpPr>
        <p:spPr>
          <a:xfrm>
            <a:off x="450167" y="1475754"/>
            <a:ext cx="690858" cy="369332"/>
          </a:xfrm>
          <a:prstGeom prst="rect">
            <a:avLst/>
          </a:prstGeom>
          <a:noFill/>
        </p:spPr>
        <p:txBody>
          <a:bodyPr wrap="square" rtlCol="0">
            <a:spAutoFit/>
          </a:bodyPr>
          <a:lstStyle/>
          <a:p>
            <a:pPr algn="r"/>
            <a:r>
              <a:rPr lang="en-US" dirty="0"/>
              <a:t>50%</a:t>
            </a:r>
          </a:p>
        </p:txBody>
      </p:sp>
      <p:sp>
        <p:nvSpPr>
          <p:cNvPr id="17" name="Rectangle 16">
            <a:extLst>
              <a:ext uri="{FF2B5EF4-FFF2-40B4-BE49-F238E27FC236}">
                <a16:creationId xmlns:a16="http://schemas.microsoft.com/office/drawing/2014/main" id="{40804A09-AD64-AE45-080B-829FB365B146}"/>
              </a:ext>
            </a:extLst>
          </p:cNvPr>
          <p:cNvSpPr/>
          <p:nvPr/>
        </p:nvSpPr>
        <p:spPr>
          <a:xfrm>
            <a:off x="1278404" y="1899822"/>
            <a:ext cx="1185794" cy="201084"/>
          </a:xfrm>
          <a:prstGeom prst="rec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a:extLst>
              <a:ext uri="{FF2B5EF4-FFF2-40B4-BE49-F238E27FC236}">
                <a16:creationId xmlns:a16="http://schemas.microsoft.com/office/drawing/2014/main" id="{F15040C0-6A08-7D8C-2E6C-C5AA3742A181}"/>
              </a:ext>
            </a:extLst>
          </p:cNvPr>
          <p:cNvSpPr txBox="1"/>
          <p:nvPr/>
        </p:nvSpPr>
        <p:spPr>
          <a:xfrm>
            <a:off x="450167" y="1899822"/>
            <a:ext cx="690858" cy="369332"/>
          </a:xfrm>
          <a:prstGeom prst="rect">
            <a:avLst/>
          </a:prstGeom>
          <a:noFill/>
        </p:spPr>
        <p:txBody>
          <a:bodyPr wrap="square" rtlCol="0">
            <a:spAutoFit/>
          </a:bodyPr>
          <a:lstStyle/>
          <a:p>
            <a:pPr algn="r"/>
            <a:r>
              <a:rPr lang="en-US" dirty="0"/>
              <a:t>40%</a:t>
            </a:r>
          </a:p>
        </p:txBody>
      </p:sp>
      <p:sp>
        <p:nvSpPr>
          <p:cNvPr id="19" name="Rectangle 18">
            <a:extLst>
              <a:ext uri="{FF2B5EF4-FFF2-40B4-BE49-F238E27FC236}">
                <a16:creationId xmlns:a16="http://schemas.microsoft.com/office/drawing/2014/main" id="{CE9A89AE-7237-D24C-55AC-B8E9ADB3620D}"/>
              </a:ext>
            </a:extLst>
          </p:cNvPr>
          <p:cNvSpPr/>
          <p:nvPr/>
        </p:nvSpPr>
        <p:spPr>
          <a:xfrm>
            <a:off x="1278404" y="2327061"/>
            <a:ext cx="216014" cy="201084"/>
          </a:xfrm>
          <a:prstGeom prst="rect">
            <a:avLst/>
          </a:prstGeom>
          <a:solidFill>
            <a:srgbClr val="419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20" name="TextBox 19">
            <a:extLst>
              <a:ext uri="{FF2B5EF4-FFF2-40B4-BE49-F238E27FC236}">
                <a16:creationId xmlns:a16="http://schemas.microsoft.com/office/drawing/2014/main" id="{AAE6AF59-8DCB-B292-A200-90AA7268E1AB}"/>
              </a:ext>
            </a:extLst>
          </p:cNvPr>
          <p:cNvSpPr txBox="1"/>
          <p:nvPr/>
        </p:nvSpPr>
        <p:spPr>
          <a:xfrm>
            <a:off x="450167" y="2327061"/>
            <a:ext cx="690858" cy="369332"/>
          </a:xfrm>
          <a:prstGeom prst="rect">
            <a:avLst/>
          </a:prstGeom>
          <a:noFill/>
        </p:spPr>
        <p:txBody>
          <a:bodyPr wrap="square" rtlCol="0">
            <a:spAutoFit/>
          </a:bodyPr>
          <a:lstStyle/>
          <a:p>
            <a:pPr algn="r"/>
            <a:r>
              <a:rPr lang="en-US" dirty="0"/>
              <a:t>10%</a:t>
            </a:r>
          </a:p>
        </p:txBody>
      </p:sp>
      <p:grpSp>
        <p:nvGrpSpPr>
          <p:cNvPr id="41" name="Group 40">
            <a:extLst>
              <a:ext uri="{FF2B5EF4-FFF2-40B4-BE49-F238E27FC236}">
                <a16:creationId xmlns:a16="http://schemas.microsoft.com/office/drawing/2014/main" id="{468FE384-68D8-54FC-6B1D-6BD0ACCB1405}"/>
              </a:ext>
            </a:extLst>
          </p:cNvPr>
          <p:cNvGrpSpPr/>
          <p:nvPr/>
        </p:nvGrpSpPr>
        <p:grpSpPr>
          <a:xfrm>
            <a:off x="8892883" y="1911912"/>
            <a:ext cx="2378483" cy="3368954"/>
            <a:chOff x="8890070" y="1866753"/>
            <a:chExt cx="2378483" cy="3368954"/>
          </a:xfrm>
        </p:grpSpPr>
        <p:sp>
          <p:nvSpPr>
            <p:cNvPr id="22" name="Rectangle 21">
              <a:extLst>
                <a:ext uri="{FF2B5EF4-FFF2-40B4-BE49-F238E27FC236}">
                  <a16:creationId xmlns:a16="http://schemas.microsoft.com/office/drawing/2014/main" id="{081672BD-AE04-FA82-1DEA-B1663D543103}"/>
                </a:ext>
              </a:extLst>
            </p:cNvPr>
            <p:cNvSpPr/>
            <p:nvPr/>
          </p:nvSpPr>
          <p:spPr>
            <a:xfrm>
              <a:off x="8890070" y="1866753"/>
              <a:ext cx="2378483" cy="954107"/>
            </a:xfrm>
            <a:prstGeom prst="rect">
              <a:avLst/>
            </a:prstGeom>
          </p:spPr>
          <p:txBody>
            <a:bodyPr wrap="square">
              <a:spAutoFit/>
            </a:bodyPr>
            <a:lstStyle/>
            <a:p>
              <a:pPr algn="just"/>
              <a:r>
                <a:rPr lang="en-US" sz="1400" dirty="0">
                  <a:latin typeface="Century Gothic" panose="020B0502020202020204" pitchFamily="34" charset="0"/>
                </a:rPr>
                <a:t>Lorem Ipsum is simply dummy text of the printing and typesetting industry. </a:t>
              </a:r>
            </a:p>
          </p:txBody>
        </p:sp>
        <p:sp>
          <p:nvSpPr>
            <p:cNvPr id="25" name="Rectangle 24">
              <a:extLst>
                <a:ext uri="{FF2B5EF4-FFF2-40B4-BE49-F238E27FC236}">
                  <a16:creationId xmlns:a16="http://schemas.microsoft.com/office/drawing/2014/main" id="{A38EA64C-93FA-3573-90AE-13AF91D9DAAD}"/>
                </a:ext>
              </a:extLst>
            </p:cNvPr>
            <p:cNvSpPr/>
            <p:nvPr/>
          </p:nvSpPr>
          <p:spPr>
            <a:xfrm>
              <a:off x="8890070" y="3094271"/>
              <a:ext cx="2378483" cy="954107"/>
            </a:xfrm>
            <a:prstGeom prst="rect">
              <a:avLst/>
            </a:prstGeom>
          </p:spPr>
          <p:txBody>
            <a:bodyPr wrap="square">
              <a:spAutoFit/>
            </a:bodyPr>
            <a:lstStyle/>
            <a:p>
              <a:pPr algn="just"/>
              <a:r>
                <a:rPr lang="en-US" sz="1400" dirty="0">
                  <a:latin typeface="Century Gothic" panose="020B0502020202020204" pitchFamily="34" charset="0"/>
                </a:rPr>
                <a:t>Lorem Ipsum is simply dummy text of the printing and typesetting industry. </a:t>
              </a:r>
            </a:p>
          </p:txBody>
        </p:sp>
        <p:sp>
          <p:nvSpPr>
            <p:cNvPr id="26" name="Rectangle 25">
              <a:extLst>
                <a:ext uri="{FF2B5EF4-FFF2-40B4-BE49-F238E27FC236}">
                  <a16:creationId xmlns:a16="http://schemas.microsoft.com/office/drawing/2014/main" id="{8A49CD44-14B5-C3D0-B30E-D56CBA0D46A8}"/>
                </a:ext>
              </a:extLst>
            </p:cNvPr>
            <p:cNvSpPr/>
            <p:nvPr/>
          </p:nvSpPr>
          <p:spPr>
            <a:xfrm>
              <a:off x="8890070" y="4281600"/>
              <a:ext cx="2378483" cy="954107"/>
            </a:xfrm>
            <a:prstGeom prst="rect">
              <a:avLst/>
            </a:prstGeom>
          </p:spPr>
          <p:txBody>
            <a:bodyPr wrap="square">
              <a:spAutoFit/>
            </a:bodyPr>
            <a:lstStyle/>
            <a:p>
              <a:pPr algn="just"/>
              <a:r>
                <a:rPr lang="en-US" sz="1400" dirty="0">
                  <a:latin typeface="Century Gothic" panose="020B0502020202020204" pitchFamily="34" charset="0"/>
                </a:rPr>
                <a:t>Lorem Ipsum is simply dummy text of the printing and typesetting industry. </a:t>
              </a:r>
            </a:p>
          </p:txBody>
        </p:sp>
      </p:grpSp>
      <p:sp>
        <p:nvSpPr>
          <p:cNvPr id="40" name="Rounded Rectangle 39">
            <a:extLst>
              <a:ext uri="{FF2B5EF4-FFF2-40B4-BE49-F238E27FC236}">
                <a16:creationId xmlns:a16="http://schemas.microsoft.com/office/drawing/2014/main" id="{859498F1-A969-2B8F-BE34-601F5C5A6140}"/>
              </a:ext>
            </a:extLst>
          </p:cNvPr>
          <p:cNvSpPr/>
          <p:nvPr/>
        </p:nvSpPr>
        <p:spPr>
          <a:xfrm>
            <a:off x="7851880" y="1256539"/>
            <a:ext cx="3889953" cy="4679700"/>
          </a:xfrm>
          <a:prstGeom prst="roundRect">
            <a:avLst/>
          </a:prstGeom>
          <a:noFill/>
          <a:ln w="12700" cap="rnd">
            <a:solidFill>
              <a:srgbClr val="F2636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Doughnut 41">
            <a:extLst>
              <a:ext uri="{FF2B5EF4-FFF2-40B4-BE49-F238E27FC236}">
                <a16:creationId xmlns:a16="http://schemas.microsoft.com/office/drawing/2014/main" id="{1B00D81C-D697-E5C5-7677-5D2B798D2D91}"/>
              </a:ext>
            </a:extLst>
          </p:cNvPr>
          <p:cNvSpPr/>
          <p:nvPr/>
        </p:nvSpPr>
        <p:spPr>
          <a:xfrm>
            <a:off x="8299342" y="2047197"/>
            <a:ext cx="426175" cy="426175"/>
          </a:xfrm>
          <a:prstGeom prst="donut">
            <a:avLst/>
          </a:prstGeom>
          <a:solidFill>
            <a:srgbClr val="419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Doughnut 42">
            <a:extLst>
              <a:ext uri="{FF2B5EF4-FFF2-40B4-BE49-F238E27FC236}">
                <a16:creationId xmlns:a16="http://schemas.microsoft.com/office/drawing/2014/main" id="{9BD741E2-63B2-9660-338A-833DEAEA1C6A}"/>
              </a:ext>
            </a:extLst>
          </p:cNvPr>
          <p:cNvSpPr/>
          <p:nvPr/>
        </p:nvSpPr>
        <p:spPr>
          <a:xfrm>
            <a:off x="8299342" y="3364553"/>
            <a:ext cx="426175" cy="426175"/>
          </a:xfrm>
          <a:prstGeom prst="donut">
            <a:avLst/>
          </a:prstGeom>
          <a:solidFill>
            <a:srgbClr val="63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4" name="Doughnut 43">
            <a:extLst>
              <a:ext uri="{FF2B5EF4-FFF2-40B4-BE49-F238E27FC236}">
                <a16:creationId xmlns:a16="http://schemas.microsoft.com/office/drawing/2014/main" id="{8A029AF9-C5E3-3FE7-FDA2-CAA262556752}"/>
              </a:ext>
            </a:extLst>
          </p:cNvPr>
          <p:cNvSpPr/>
          <p:nvPr/>
        </p:nvSpPr>
        <p:spPr>
          <a:xfrm>
            <a:off x="8299342" y="4666411"/>
            <a:ext cx="426175" cy="426175"/>
          </a:xfrm>
          <a:prstGeom prst="donu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2632144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EBD3AD93-AEC3-C2AF-0BDD-891D00FF9EF9}"/>
              </a:ext>
            </a:extLst>
          </p:cNvPr>
          <p:cNvSpPr/>
          <p:nvPr/>
        </p:nvSpPr>
        <p:spPr>
          <a:xfrm>
            <a:off x="0" y="2630860"/>
            <a:ext cx="3536435" cy="237994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276317" y="2738789"/>
            <a:ext cx="2634054" cy="830997"/>
          </a:xfrm>
          <a:prstGeom prst="rect">
            <a:avLst/>
          </a:prstGeom>
          <a:noFill/>
        </p:spPr>
        <p:txBody>
          <a:bodyPr wrap="none" rtlCol="0">
            <a:spAutoFit/>
          </a:bodyPr>
          <a:lstStyle/>
          <a:p>
            <a:r>
              <a:rPr lang="en-US" sz="4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76317" y="3594786"/>
            <a:ext cx="3086268" cy="830997"/>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41" name="Group 40">
            <a:extLst>
              <a:ext uri="{FF2B5EF4-FFF2-40B4-BE49-F238E27FC236}">
                <a16:creationId xmlns:a16="http://schemas.microsoft.com/office/drawing/2014/main" id="{44A54EFC-5575-C649-841C-D9C07205E902}"/>
              </a:ext>
            </a:extLst>
          </p:cNvPr>
          <p:cNvGrpSpPr/>
          <p:nvPr/>
        </p:nvGrpSpPr>
        <p:grpSpPr>
          <a:xfrm>
            <a:off x="3536435" y="768317"/>
            <a:ext cx="8546694" cy="5999157"/>
            <a:chOff x="3894029" y="738527"/>
            <a:chExt cx="7788325" cy="5466837"/>
          </a:xfrm>
        </p:grpSpPr>
        <p:sp>
          <p:nvSpPr>
            <p:cNvPr id="7" name="Freeform: Shape 18">
              <a:extLst>
                <a:ext uri="{FF2B5EF4-FFF2-40B4-BE49-F238E27FC236}">
                  <a16:creationId xmlns:a16="http://schemas.microsoft.com/office/drawing/2014/main" id="{9902A15B-5D7D-90F0-B36C-A4DE33E4904E}"/>
                </a:ext>
              </a:extLst>
            </p:cNvPr>
            <p:cNvSpPr/>
            <p:nvPr/>
          </p:nvSpPr>
          <p:spPr>
            <a:xfrm>
              <a:off x="6561597" y="3494015"/>
              <a:ext cx="2342487" cy="2709773"/>
            </a:xfrm>
            <a:custGeom>
              <a:avLst/>
              <a:gdLst>
                <a:gd name="connsiteX0" fmla="*/ 3820928 w 5454288"/>
                <a:gd name="connsiteY0" fmla="*/ 1082780 h 6309485"/>
                <a:gd name="connsiteX1" fmla="*/ 3806246 w 5454288"/>
                <a:gd name="connsiteY1" fmla="*/ 759781 h 6309485"/>
                <a:gd name="connsiteX2" fmla="*/ 2727137 w 5454288"/>
                <a:gd name="connsiteY2" fmla="*/ 0 h 6309485"/>
                <a:gd name="connsiteX3" fmla="*/ 1651698 w 5454288"/>
                <a:gd name="connsiteY3" fmla="*/ 759781 h 6309485"/>
                <a:gd name="connsiteX4" fmla="*/ 1637016 w 5454288"/>
                <a:gd name="connsiteY4" fmla="*/ 1082780 h 6309485"/>
                <a:gd name="connsiteX5" fmla="*/ 0 w 5454288"/>
                <a:gd name="connsiteY5" fmla="*/ 3582349 h 6309485"/>
                <a:gd name="connsiteX6" fmla="*/ 2727137 w 5454288"/>
                <a:gd name="connsiteY6" fmla="*/ 6309486 h 6309485"/>
                <a:gd name="connsiteX7" fmla="*/ 5454274 w 5454288"/>
                <a:gd name="connsiteY7" fmla="*/ 3582349 h 6309485"/>
                <a:gd name="connsiteX8" fmla="*/ 3820928 w 5454288"/>
                <a:gd name="connsiteY8" fmla="*/ 1082780 h 6309485"/>
                <a:gd name="connsiteX9" fmla="*/ 2727137 w 5454288"/>
                <a:gd name="connsiteY9" fmla="*/ 4984457 h 6309485"/>
                <a:gd name="connsiteX10" fmla="*/ 1325029 w 5454288"/>
                <a:gd name="connsiteY10" fmla="*/ 3578678 h 6309485"/>
                <a:gd name="connsiteX11" fmla="*/ 2727137 w 5454288"/>
                <a:gd name="connsiteY11" fmla="*/ 2176571 h 6309485"/>
                <a:gd name="connsiteX12" fmla="*/ 4129244 w 5454288"/>
                <a:gd name="connsiteY12" fmla="*/ 3578678 h 6309485"/>
                <a:gd name="connsiteX13" fmla="*/ 2727137 w 5454288"/>
                <a:gd name="connsiteY13" fmla="*/ 4984457 h 6309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54288" h="6309485">
                  <a:moveTo>
                    <a:pt x="3820928" y="1082780"/>
                  </a:moveTo>
                  <a:lnTo>
                    <a:pt x="3806246" y="759781"/>
                  </a:lnTo>
                  <a:lnTo>
                    <a:pt x="2727137" y="0"/>
                  </a:lnTo>
                  <a:lnTo>
                    <a:pt x="1651698" y="759781"/>
                  </a:lnTo>
                  <a:lnTo>
                    <a:pt x="1637016" y="1082780"/>
                  </a:lnTo>
                  <a:cubicBezTo>
                    <a:pt x="675361" y="1504880"/>
                    <a:pt x="0" y="2462865"/>
                    <a:pt x="0" y="3582349"/>
                  </a:cubicBezTo>
                  <a:cubicBezTo>
                    <a:pt x="0" y="5087229"/>
                    <a:pt x="1222256" y="6309486"/>
                    <a:pt x="2727137" y="6309486"/>
                  </a:cubicBezTo>
                  <a:cubicBezTo>
                    <a:pt x="4232017" y="6309486"/>
                    <a:pt x="5454274" y="5087229"/>
                    <a:pt x="5454274" y="3582349"/>
                  </a:cubicBezTo>
                  <a:cubicBezTo>
                    <a:pt x="5457944" y="2462865"/>
                    <a:pt x="4782583" y="1501210"/>
                    <a:pt x="3820928" y="1082780"/>
                  </a:cubicBezTo>
                  <a:close/>
                  <a:moveTo>
                    <a:pt x="2727137" y="4984457"/>
                  </a:moveTo>
                  <a:cubicBezTo>
                    <a:pt x="1952674" y="4984457"/>
                    <a:pt x="1325029" y="4356812"/>
                    <a:pt x="1325029" y="3578678"/>
                  </a:cubicBezTo>
                  <a:cubicBezTo>
                    <a:pt x="1325029" y="2804216"/>
                    <a:pt x="1952674" y="2176571"/>
                    <a:pt x="2727137" y="2176571"/>
                  </a:cubicBezTo>
                  <a:cubicBezTo>
                    <a:pt x="3501600" y="2176571"/>
                    <a:pt x="4129244" y="2804216"/>
                    <a:pt x="4129244" y="3578678"/>
                  </a:cubicBezTo>
                  <a:cubicBezTo>
                    <a:pt x="4132915" y="4356812"/>
                    <a:pt x="3505270" y="4984457"/>
                    <a:pt x="2727137" y="4984457"/>
                  </a:cubicBezTo>
                  <a:close/>
                </a:path>
              </a:pathLst>
            </a:custGeom>
            <a:solidFill>
              <a:srgbClr val="7DD1CE"/>
            </a:solidFill>
            <a:ln w="36704" cap="flat">
              <a:noFill/>
              <a:prstDash val="solid"/>
              <a:miter/>
            </a:ln>
          </p:spPr>
          <p:txBody>
            <a:bodyPr rtlCol="0" anchor="ctr"/>
            <a:lstStyle/>
            <a:p>
              <a:endParaRPr lang="en-US" sz="1050"/>
            </a:p>
          </p:txBody>
        </p:sp>
        <p:grpSp>
          <p:nvGrpSpPr>
            <p:cNvPr id="8" name="Graphic 3">
              <a:extLst>
                <a:ext uri="{FF2B5EF4-FFF2-40B4-BE49-F238E27FC236}">
                  <a16:creationId xmlns:a16="http://schemas.microsoft.com/office/drawing/2014/main" id="{17D9ED83-3B16-FF3A-212F-B630C3DF6D77}"/>
                </a:ext>
              </a:extLst>
            </p:cNvPr>
            <p:cNvGrpSpPr/>
            <p:nvPr/>
          </p:nvGrpSpPr>
          <p:grpSpPr>
            <a:xfrm>
              <a:off x="7570471" y="4767718"/>
              <a:ext cx="324731" cy="528182"/>
              <a:chOff x="10478351" y="10015055"/>
              <a:chExt cx="756110" cy="1229829"/>
            </a:xfrm>
            <a:solidFill>
              <a:srgbClr val="7DD1CE"/>
            </a:solidFill>
          </p:grpSpPr>
          <p:sp>
            <p:nvSpPr>
              <p:cNvPr id="32" name="Freeform: Shape 20">
                <a:extLst>
                  <a:ext uri="{FF2B5EF4-FFF2-40B4-BE49-F238E27FC236}">
                    <a16:creationId xmlns:a16="http://schemas.microsoft.com/office/drawing/2014/main" id="{00D03E06-B428-4EBA-D0DD-DFB4B391F8F7}"/>
                  </a:ext>
                </a:extLst>
              </p:cNvPr>
              <p:cNvSpPr/>
              <p:nvPr/>
            </p:nvSpPr>
            <p:spPr>
              <a:xfrm>
                <a:off x="10478351" y="10015055"/>
                <a:ext cx="756110" cy="1229597"/>
              </a:xfrm>
              <a:custGeom>
                <a:avLst/>
                <a:gdLst>
                  <a:gd name="connsiteX0" fmla="*/ 579930 w 756110"/>
                  <a:gd name="connsiteY0" fmla="*/ 697384 h 1229597"/>
                  <a:gd name="connsiteX1" fmla="*/ 756111 w 756110"/>
                  <a:gd name="connsiteY1" fmla="*/ 378055 h 1229597"/>
                  <a:gd name="connsiteX2" fmla="*/ 378055 w 756110"/>
                  <a:gd name="connsiteY2" fmla="*/ 0 h 1229597"/>
                  <a:gd name="connsiteX3" fmla="*/ 0 w 756110"/>
                  <a:gd name="connsiteY3" fmla="*/ 378055 h 1229597"/>
                  <a:gd name="connsiteX4" fmla="*/ 176181 w 756110"/>
                  <a:gd name="connsiteY4" fmla="*/ 697384 h 1229597"/>
                  <a:gd name="connsiteX5" fmla="*/ 102772 w 756110"/>
                  <a:gd name="connsiteY5" fmla="*/ 1145177 h 1229597"/>
                  <a:gd name="connsiteX6" fmla="*/ 176181 w 756110"/>
                  <a:gd name="connsiteY6" fmla="*/ 1229597 h 1229597"/>
                  <a:gd name="connsiteX7" fmla="*/ 579930 w 756110"/>
                  <a:gd name="connsiteY7" fmla="*/ 1229597 h 1229597"/>
                  <a:gd name="connsiteX8" fmla="*/ 653338 w 756110"/>
                  <a:gd name="connsiteY8" fmla="*/ 1145177 h 1229597"/>
                  <a:gd name="connsiteX9" fmla="*/ 579930 w 756110"/>
                  <a:gd name="connsiteY9" fmla="*/ 697384 h 1229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6110" h="1229597">
                    <a:moveTo>
                      <a:pt x="579930" y="697384"/>
                    </a:moveTo>
                    <a:cubicBezTo>
                      <a:pt x="686372" y="631315"/>
                      <a:pt x="756111" y="513862"/>
                      <a:pt x="756111" y="378055"/>
                    </a:cubicBezTo>
                    <a:cubicBezTo>
                      <a:pt x="756111" y="168840"/>
                      <a:pt x="587270" y="0"/>
                      <a:pt x="378055" y="0"/>
                    </a:cubicBezTo>
                    <a:cubicBezTo>
                      <a:pt x="168840" y="0"/>
                      <a:pt x="0" y="168840"/>
                      <a:pt x="0" y="378055"/>
                    </a:cubicBezTo>
                    <a:cubicBezTo>
                      <a:pt x="0" y="513862"/>
                      <a:pt x="69739" y="631315"/>
                      <a:pt x="176181" y="697384"/>
                    </a:cubicBezTo>
                    <a:lnTo>
                      <a:pt x="102772" y="1145177"/>
                    </a:lnTo>
                    <a:cubicBezTo>
                      <a:pt x="95432" y="1192893"/>
                      <a:pt x="128465" y="1229597"/>
                      <a:pt x="176181" y="1229597"/>
                    </a:cubicBezTo>
                    <a:lnTo>
                      <a:pt x="579930" y="1229597"/>
                    </a:lnTo>
                    <a:cubicBezTo>
                      <a:pt x="627645" y="1229597"/>
                      <a:pt x="660679" y="1192893"/>
                      <a:pt x="653338" y="1145177"/>
                    </a:cubicBezTo>
                    <a:lnTo>
                      <a:pt x="579930" y="697384"/>
                    </a:lnTo>
                    <a:close/>
                  </a:path>
                </a:pathLst>
              </a:custGeom>
              <a:grpFill/>
              <a:ln w="36704" cap="flat">
                <a:noFill/>
                <a:prstDash val="solid"/>
                <a:miter/>
              </a:ln>
            </p:spPr>
            <p:txBody>
              <a:bodyPr rtlCol="0" anchor="ctr"/>
              <a:lstStyle/>
              <a:p>
                <a:endParaRPr lang="en-US" sz="1050"/>
              </a:p>
            </p:txBody>
          </p:sp>
          <p:sp>
            <p:nvSpPr>
              <p:cNvPr id="33" name="Freeform: Shape 21">
                <a:extLst>
                  <a:ext uri="{FF2B5EF4-FFF2-40B4-BE49-F238E27FC236}">
                    <a16:creationId xmlns:a16="http://schemas.microsoft.com/office/drawing/2014/main" id="{D1247F72-FE78-78C2-9EA6-1E798C6CC3A0}"/>
                  </a:ext>
                </a:extLst>
              </p:cNvPr>
              <p:cNvSpPr/>
              <p:nvPr/>
            </p:nvSpPr>
            <p:spPr>
              <a:xfrm>
                <a:off x="10478351" y="10015055"/>
                <a:ext cx="444123" cy="1229829"/>
              </a:xfrm>
              <a:custGeom>
                <a:avLst/>
                <a:gdLst>
                  <a:gd name="connsiteX0" fmla="*/ 234908 w 444123"/>
                  <a:gd name="connsiteY0" fmla="*/ 1145177 h 1229829"/>
                  <a:gd name="connsiteX1" fmla="*/ 308317 w 444123"/>
                  <a:gd name="connsiteY1" fmla="*/ 697384 h 1229829"/>
                  <a:gd name="connsiteX2" fmla="*/ 132136 w 444123"/>
                  <a:gd name="connsiteY2" fmla="*/ 378055 h 1229829"/>
                  <a:gd name="connsiteX3" fmla="*/ 444123 w 444123"/>
                  <a:gd name="connsiteY3" fmla="*/ 7341 h 1229829"/>
                  <a:gd name="connsiteX4" fmla="*/ 378055 w 444123"/>
                  <a:gd name="connsiteY4" fmla="*/ 0 h 1229829"/>
                  <a:gd name="connsiteX5" fmla="*/ 0 w 444123"/>
                  <a:gd name="connsiteY5" fmla="*/ 378055 h 1229829"/>
                  <a:gd name="connsiteX6" fmla="*/ 176181 w 444123"/>
                  <a:gd name="connsiteY6" fmla="*/ 697384 h 1229829"/>
                  <a:gd name="connsiteX7" fmla="*/ 102772 w 444123"/>
                  <a:gd name="connsiteY7" fmla="*/ 1145177 h 1229829"/>
                  <a:gd name="connsiteX8" fmla="*/ 176181 w 444123"/>
                  <a:gd name="connsiteY8" fmla="*/ 1229597 h 1229829"/>
                  <a:gd name="connsiteX9" fmla="*/ 304647 w 444123"/>
                  <a:gd name="connsiteY9" fmla="*/ 1229597 h 1229829"/>
                  <a:gd name="connsiteX10" fmla="*/ 234908 w 444123"/>
                  <a:gd name="connsiteY10" fmla="*/ 1145177 h 122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4123" h="1229829">
                    <a:moveTo>
                      <a:pt x="234908" y="1145177"/>
                    </a:moveTo>
                    <a:lnTo>
                      <a:pt x="308317" y="697384"/>
                    </a:lnTo>
                    <a:cubicBezTo>
                      <a:pt x="201874" y="631315"/>
                      <a:pt x="132136" y="513862"/>
                      <a:pt x="132136" y="378055"/>
                    </a:cubicBezTo>
                    <a:cubicBezTo>
                      <a:pt x="132136" y="190862"/>
                      <a:pt x="267942" y="36704"/>
                      <a:pt x="444123" y="7341"/>
                    </a:cubicBezTo>
                    <a:cubicBezTo>
                      <a:pt x="422101" y="3670"/>
                      <a:pt x="400078" y="0"/>
                      <a:pt x="378055" y="0"/>
                    </a:cubicBezTo>
                    <a:cubicBezTo>
                      <a:pt x="168840" y="0"/>
                      <a:pt x="0" y="168840"/>
                      <a:pt x="0" y="378055"/>
                    </a:cubicBezTo>
                    <a:cubicBezTo>
                      <a:pt x="0" y="513862"/>
                      <a:pt x="69739" y="631315"/>
                      <a:pt x="176181" y="697384"/>
                    </a:cubicBezTo>
                    <a:lnTo>
                      <a:pt x="102772" y="1145177"/>
                    </a:lnTo>
                    <a:cubicBezTo>
                      <a:pt x="95432" y="1192893"/>
                      <a:pt x="128465" y="1229597"/>
                      <a:pt x="176181" y="1229597"/>
                    </a:cubicBezTo>
                    <a:lnTo>
                      <a:pt x="304647" y="1229597"/>
                    </a:lnTo>
                    <a:cubicBezTo>
                      <a:pt x="260601" y="1233268"/>
                      <a:pt x="227567" y="1192893"/>
                      <a:pt x="234908" y="1145177"/>
                    </a:cubicBezTo>
                    <a:close/>
                  </a:path>
                </a:pathLst>
              </a:custGeom>
              <a:grpFill/>
              <a:ln w="36704" cap="flat">
                <a:noFill/>
                <a:prstDash val="solid"/>
                <a:miter/>
              </a:ln>
            </p:spPr>
            <p:txBody>
              <a:bodyPr rtlCol="0" anchor="ctr"/>
              <a:lstStyle/>
              <a:p>
                <a:endParaRPr lang="en-US" sz="1050"/>
              </a:p>
            </p:txBody>
          </p:sp>
        </p:grpSp>
        <p:sp>
          <p:nvSpPr>
            <p:cNvPr id="9" name="Freeform: Shape 22">
              <a:extLst>
                <a:ext uri="{FF2B5EF4-FFF2-40B4-BE49-F238E27FC236}">
                  <a16:creationId xmlns:a16="http://schemas.microsoft.com/office/drawing/2014/main" id="{3E13292A-BC41-AFEF-A850-AD8B642BC57C}"/>
                </a:ext>
              </a:extLst>
            </p:cNvPr>
            <p:cNvSpPr/>
            <p:nvPr/>
          </p:nvSpPr>
          <p:spPr>
            <a:xfrm>
              <a:off x="7272538" y="2842975"/>
              <a:ext cx="922174" cy="907987"/>
            </a:xfrm>
            <a:custGeom>
              <a:avLst/>
              <a:gdLst>
                <a:gd name="connsiteX0" fmla="*/ 1071768 w 2147207"/>
                <a:gd name="connsiteY0" fmla="*/ 0 h 2114173"/>
                <a:gd name="connsiteX1" fmla="*/ 22023 w 2147207"/>
                <a:gd name="connsiteY1" fmla="*/ 723076 h 2114173"/>
                <a:gd name="connsiteX2" fmla="*/ 0 w 2147207"/>
                <a:gd name="connsiteY2" fmla="*/ 2114173 h 2114173"/>
                <a:gd name="connsiteX3" fmla="*/ 1071768 w 2147207"/>
                <a:gd name="connsiteY3" fmla="*/ 1358063 h 2114173"/>
                <a:gd name="connsiteX4" fmla="*/ 2147207 w 2147207"/>
                <a:gd name="connsiteY4" fmla="*/ 2114173 h 2114173"/>
                <a:gd name="connsiteX5" fmla="*/ 2121514 w 2147207"/>
                <a:gd name="connsiteY5" fmla="*/ 723076 h 211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47207" h="2114173">
                  <a:moveTo>
                    <a:pt x="1071768" y="0"/>
                  </a:moveTo>
                  <a:lnTo>
                    <a:pt x="22023" y="723076"/>
                  </a:lnTo>
                  <a:lnTo>
                    <a:pt x="0" y="2114173"/>
                  </a:lnTo>
                  <a:lnTo>
                    <a:pt x="1071768" y="1358063"/>
                  </a:lnTo>
                  <a:lnTo>
                    <a:pt x="2147207" y="2114173"/>
                  </a:lnTo>
                  <a:lnTo>
                    <a:pt x="2121514" y="723076"/>
                  </a:lnTo>
                  <a:close/>
                </a:path>
              </a:pathLst>
            </a:custGeom>
            <a:solidFill>
              <a:srgbClr val="385085"/>
            </a:solidFill>
            <a:ln w="36704" cap="flat">
              <a:noFill/>
              <a:prstDash val="solid"/>
              <a:miter/>
            </a:ln>
          </p:spPr>
          <p:txBody>
            <a:bodyPr rtlCol="0" anchor="ctr"/>
            <a:lstStyle/>
            <a:p>
              <a:endParaRPr lang="en-US" sz="1050"/>
            </a:p>
          </p:txBody>
        </p:sp>
        <p:sp>
          <p:nvSpPr>
            <p:cNvPr id="10" name="Freeform: Shape 23">
              <a:extLst>
                <a:ext uri="{FF2B5EF4-FFF2-40B4-BE49-F238E27FC236}">
                  <a16:creationId xmlns:a16="http://schemas.microsoft.com/office/drawing/2014/main" id="{0571DF5A-3215-9DBC-C018-DCBB564E634D}"/>
                </a:ext>
              </a:extLst>
            </p:cNvPr>
            <p:cNvSpPr/>
            <p:nvPr/>
          </p:nvSpPr>
          <p:spPr>
            <a:xfrm>
              <a:off x="7283572" y="2228192"/>
              <a:ext cx="900105" cy="865425"/>
            </a:xfrm>
            <a:custGeom>
              <a:avLst/>
              <a:gdLst>
                <a:gd name="connsiteX0" fmla="*/ 1046075 w 2095821"/>
                <a:gd name="connsiteY0" fmla="*/ 0 h 2015071"/>
                <a:gd name="connsiteX1" fmla="*/ 22023 w 2095821"/>
                <a:gd name="connsiteY1" fmla="*/ 690043 h 2015071"/>
                <a:gd name="connsiteX2" fmla="*/ 0 w 2095821"/>
                <a:gd name="connsiteY2" fmla="*/ 2015071 h 2015071"/>
                <a:gd name="connsiteX3" fmla="*/ 1046075 w 2095821"/>
                <a:gd name="connsiteY3" fmla="*/ 1295665 h 2015071"/>
                <a:gd name="connsiteX4" fmla="*/ 2095821 w 2095821"/>
                <a:gd name="connsiteY4" fmla="*/ 2015071 h 2015071"/>
                <a:gd name="connsiteX5" fmla="*/ 2073798 w 2095821"/>
                <a:gd name="connsiteY5" fmla="*/ 690043 h 201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821" h="2015071">
                  <a:moveTo>
                    <a:pt x="1046075" y="0"/>
                  </a:moveTo>
                  <a:lnTo>
                    <a:pt x="22023" y="690043"/>
                  </a:lnTo>
                  <a:lnTo>
                    <a:pt x="0" y="2015071"/>
                  </a:lnTo>
                  <a:lnTo>
                    <a:pt x="1046075" y="1295665"/>
                  </a:lnTo>
                  <a:lnTo>
                    <a:pt x="2095821" y="2015071"/>
                  </a:lnTo>
                  <a:lnTo>
                    <a:pt x="2073798" y="690043"/>
                  </a:lnTo>
                  <a:close/>
                </a:path>
              </a:pathLst>
            </a:custGeom>
            <a:solidFill>
              <a:srgbClr val="FFA826"/>
            </a:solidFill>
            <a:ln w="36704" cap="flat">
              <a:noFill/>
              <a:prstDash val="solid"/>
              <a:miter/>
            </a:ln>
          </p:spPr>
          <p:txBody>
            <a:bodyPr rtlCol="0" anchor="ctr"/>
            <a:lstStyle/>
            <a:p>
              <a:endParaRPr lang="en-US" sz="1050"/>
            </a:p>
          </p:txBody>
        </p:sp>
        <p:sp>
          <p:nvSpPr>
            <p:cNvPr id="11" name="Freeform: Shape 24">
              <a:extLst>
                <a:ext uri="{FF2B5EF4-FFF2-40B4-BE49-F238E27FC236}">
                  <a16:creationId xmlns:a16="http://schemas.microsoft.com/office/drawing/2014/main" id="{BD770EAD-0F29-550F-681B-54CBDD74BE12}"/>
                </a:ext>
              </a:extLst>
            </p:cNvPr>
            <p:cNvSpPr/>
            <p:nvPr/>
          </p:nvSpPr>
          <p:spPr>
            <a:xfrm>
              <a:off x="7294607" y="1641784"/>
              <a:ext cx="878036" cy="826016"/>
            </a:xfrm>
            <a:custGeom>
              <a:avLst/>
              <a:gdLst>
                <a:gd name="connsiteX0" fmla="*/ 1020382 w 2044434"/>
                <a:gd name="connsiteY0" fmla="*/ 0 h 1923310"/>
                <a:gd name="connsiteX1" fmla="*/ 22023 w 2044434"/>
                <a:gd name="connsiteY1" fmla="*/ 657009 h 1923310"/>
                <a:gd name="connsiteX2" fmla="*/ 0 w 2044434"/>
                <a:gd name="connsiteY2" fmla="*/ 1923310 h 1923310"/>
                <a:gd name="connsiteX3" fmla="*/ 1020382 w 2044434"/>
                <a:gd name="connsiteY3" fmla="*/ 1236938 h 1923310"/>
                <a:gd name="connsiteX4" fmla="*/ 2044435 w 2044434"/>
                <a:gd name="connsiteY4" fmla="*/ 1923310 h 1923310"/>
                <a:gd name="connsiteX5" fmla="*/ 2022412 w 2044434"/>
                <a:gd name="connsiteY5" fmla="*/ 657009 h 19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4434" h="1923310">
                  <a:moveTo>
                    <a:pt x="1020382" y="0"/>
                  </a:moveTo>
                  <a:lnTo>
                    <a:pt x="22023" y="657009"/>
                  </a:lnTo>
                  <a:lnTo>
                    <a:pt x="0" y="1923310"/>
                  </a:lnTo>
                  <a:lnTo>
                    <a:pt x="1020382" y="1236938"/>
                  </a:lnTo>
                  <a:lnTo>
                    <a:pt x="2044435" y="1923310"/>
                  </a:lnTo>
                  <a:lnTo>
                    <a:pt x="2022412" y="657009"/>
                  </a:lnTo>
                  <a:close/>
                </a:path>
              </a:pathLst>
            </a:custGeom>
            <a:solidFill>
              <a:srgbClr val="F26363"/>
            </a:solidFill>
            <a:ln w="36704" cap="flat">
              <a:noFill/>
              <a:prstDash val="solid"/>
              <a:miter/>
            </a:ln>
          </p:spPr>
          <p:txBody>
            <a:bodyPr rtlCol="0" anchor="ctr"/>
            <a:lstStyle/>
            <a:p>
              <a:endParaRPr lang="en-US" sz="1050"/>
            </a:p>
          </p:txBody>
        </p:sp>
        <p:sp>
          <p:nvSpPr>
            <p:cNvPr id="12" name="Freeform: Shape 25">
              <a:extLst>
                <a:ext uri="{FF2B5EF4-FFF2-40B4-BE49-F238E27FC236}">
                  <a16:creationId xmlns:a16="http://schemas.microsoft.com/office/drawing/2014/main" id="{70DFC82F-1B7C-CA0A-E676-A892DB596130}"/>
                </a:ext>
              </a:extLst>
            </p:cNvPr>
            <p:cNvSpPr/>
            <p:nvPr/>
          </p:nvSpPr>
          <p:spPr>
            <a:xfrm>
              <a:off x="7304065" y="738527"/>
              <a:ext cx="857543" cy="1131831"/>
            </a:xfrm>
            <a:custGeom>
              <a:avLst/>
              <a:gdLst>
                <a:gd name="connsiteX0" fmla="*/ 998359 w 1996718"/>
                <a:gd name="connsiteY0" fmla="*/ 0 h 2635375"/>
                <a:gd name="connsiteX1" fmla="*/ 22023 w 1996718"/>
                <a:gd name="connsiteY1" fmla="*/ 253260 h 2635375"/>
                <a:gd name="connsiteX2" fmla="*/ 0 w 1996718"/>
                <a:gd name="connsiteY2" fmla="*/ 2635376 h 2635375"/>
                <a:gd name="connsiteX3" fmla="*/ 998359 w 1996718"/>
                <a:gd name="connsiteY3" fmla="*/ 1982037 h 2635375"/>
                <a:gd name="connsiteX4" fmla="*/ 1996719 w 1996718"/>
                <a:gd name="connsiteY4" fmla="*/ 2635376 h 2635375"/>
                <a:gd name="connsiteX5" fmla="*/ 1978367 w 1996718"/>
                <a:gd name="connsiteY5" fmla="*/ 253260 h 263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718" h="2635375">
                  <a:moveTo>
                    <a:pt x="998359" y="0"/>
                  </a:moveTo>
                  <a:lnTo>
                    <a:pt x="22023" y="253260"/>
                  </a:lnTo>
                  <a:lnTo>
                    <a:pt x="0" y="2635376"/>
                  </a:lnTo>
                  <a:lnTo>
                    <a:pt x="998359" y="1982037"/>
                  </a:lnTo>
                  <a:lnTo>
                    <a:pt x="1996719" y="2635376"/>
                  </a:lnTo>
                  <a:lnTo>
                    <a:pt x="1978367" y="253260"/>
                  </a:lnTo>
                  <a:close/>
                </a:path>
              </a:pathLst>
            </a:custGeom>
            <a:solidFill>
              <a:srgbClr val="A8436F"/>
            </a:solidFill>
            <a:ln w="36704" cap="flat">
              <a:noFill/>
              <a:prstDash val="solid"/>
              <a:miter/>
            </a:ln>
          </p:spPr>
          <p:txBody>
            <a:bodyPr rtlCol="0" anchor="ctr"/>
            <a:lstStyle/>
            <a:p>
              <a:endParaRPr lang="en-US" sz="1050"/>
            </a:p>
          </p:txBody>
        </p:sp>
        <p:sp>
          <p:nvSpPr>
            <p:cNvPr id="13" name="Freeform: Shape 26">
              <a:extLst>
                <a:ext uri="{FF2B5EF4-FFF2-40B4-BE49-F238E27FC236}">
                  <a16:creationId xmlns:a16="http://schemas.microsoft.com/office/drawing/2014/main" id="{2CC27FD5-430B-AEE9-8CA1-A9C9923958D3}"/>
                </a:ext>
              </a:extLst>
            </p:cNvPr>
            <p:cNvSpPr/>
            <p:nvPr/>
          </p:nvSpPr>
          <p:spPr>
            <a:xfrm>
              <a:off x="7732837" y="2842975"/>
              <a:ext cx="461875" cy="907987"/>
            </a:xfrm>
            <a:custGeom>
              <a:avLst/>
              <a:gdLst>
                <a:gd name="connsiteX0" fmla="*/ 0 w 1075438"/>
                <a:gd name="connsiteY0" fmla="*/ 0 h 2114173"/>
                <a:gd name="connsiteX1" fmla="*/ 0 w 1075438"/>
                <a:gd name="connsiteY1" fmla="*/ 1358063 h 2114173"/>
                <a:gd name="connsiteX2" fmla="*/ 1075439 w 1075438"/>
                <a:gd name="connsiteY2" fmla="*/ 2114173 h 2114173"/>
                <a:gd name="connsiteX3" fmla="*/ 1049746 w 1075438"/>
                <a:gd name="connsiteY3" fmla="*/ 723076 h 2114173"/>
              </a:gdLst>
              <a:ahLst/>
              <a:cxnLst>
                <a:cxn ang="0">
                  <a:pos x="connsiteX0" y="connsiteY0"/>
                </a:cxn>
                <a:cxn ang="0">
                  <a:pos x="connsiteX1" y="connsiteY1"/>
                </a:cxn>
                <a:cxn ang="0">
                  <a:pos x="connsiteX2" y="connsiteY2"/>
                </a:cxn>
                <a:cxn ang="0">
                  <a:pos x="connsiteX3" y="connsiteY3"/>
                </a:cxn>
              </a:cxnLst>
              <a:rect l="l" t="t" r="r" b="b"/>
              <a:pathLst>
                <a:path w="1075438" h="2114173">
                  <a:moveTo>
                    <a:pt x="0" y="0"/>
                  </a:moveTo>
                  <a:lnTo>
                    <a:pt x="0" y="1358063"/>
                  </a:lnTo>
                  <a:lnTo>
                    <a:pt x="1075439" y="2114173"/>
                  </a:lnTo>
                  <a:lnTo>
                    <a:pt x="1049746" y="723076"/>
                  </a:lnTo>
                  <a:close/>
                </a:path>
              </a:pathLst>
            </a:custGeom>
            <a:solidFill>
              <a:srgbClr val="385085"/>
            </a:solidFill>
            <a:ln w="36704" cap="flat">
              <a:noFill/>
              <a:prstDash val="solid"/>
              <a:miter/>
            </a:ln>
          </p:spPr>
          <p:txBody>
            <a:bodyPr rtlCol="0" anchor="ctr"/>
            <a:lstStyle/>
            <a:p>
              <a:endParaRPr lang="en-US" sz="1050"/>
            </a:p>
          </p:txBody>
        </p:sp>
        <p:sp>
          <p:nvSpPr>
            <p:cNvPr id="14" name="Freeform: Shape 27">
              <a:extLst>
                <a:ext uri="{FF2B5EF4-FFF2-40B4-BE49-F238E27FC236}">
                  <a16:creationId xmlns:a16="http://schemas.microsoft.com/office/drawing/2014/main" id="{4563587A-83BF-B68A-58D2-39FCE86B6284}"/>
                </a:ext>
              </a:extLst>
            </p:cNvPr>
            <p:cNvSpPr/>
            <p:nvPr/>
          </p:nvSpPr>
          <p:spPr>
            <a:xfrm>
              <a:off x="7732837" y="2228192"/>
              <a:ext cx="450840" cy="865425"/>
            </a:xfrm>
            <a:custGeom>
              <a:avLst/>
              <a:gdLst>
                <a:gd name="connsiteX0" fmla="*/ 0 w 1049745"/>
                <a:gd name="connsiteY0" fmla="*/ 0 h 2015071"/>
                <a:gd name="connsiteX1" fmla="*/ 0 w 1049745"/>
                <a:gd name="connsiteY1" fmla="*/ 1295665 h 2015071"/>
                <a:gd name="connsiteX2" fmla="*/ 1049746 w 1049745"/>
                <a:gd name="connsiteY2" fmla="*/ 2015071 h 2015071"/>
                <a:gd name="connsiteX3" fmla="*/ 1027723 w 1049745"/>
                <a:gd name="connsiteY3" fmla="*/ 690043 h 2015071"/>
              </a:gdLst>
              <a:ahLst/>
              <a:cxnLst>
                <a:cxn ang="0">
                  <a:pos x="connsiteX0" y="connsiteY0"/>
                </a:cxn>
                <a:cxn ang="0">
                  <a:pos x="connsiteX1" y="connsiteY1"/>
                </a:cxn>
                <a:cxn ang="0">
                  <a:pos x="connsiteX2" y="connsiteY2"/>
                </a:cxn>
                <a:cxn ang="0">
                  <a:pos x="connsiteX3" y="connsiteY3"/>
                </a:cxn>
              </a:cxnLst>
              <a:rect l="l" t="t" r="r" b="b"/>
              <a:pathLst>
                <a:path w="1049745" h="2015071">
                  <a:moveTo>
                    <a:pt x="0" y="0"/>
                  </a:moveTo>
                  <a:lnTo>
                    <a:pt x="0" y="1295665"/>
                  </a:lnTo>
                  <a:lnTo>
                    <a:pt x="1049746" y="2015071"/>
                  </a:lnTo>
                  <a:lnTo>
                    <a:pt x="1027723" y="690043"/>
                  </a:lnTo>
                  <a:close/>
                </a:path>
              </a:pathLst>
            </a:custGeom>
            <a:solidFill>
              <a:srgbClr val="FFA826"/>
            </a:solidFill>
            <a:ln w="36704" cap="flat">
              <a:noFill/>
              <a:prstDash val="solid"/>
              <a:miter/>
            </a:ln>
          </p:spPr>
          <p:txBody>
            <a:bodyPr rtlCol="0" anchor="ctr"/>
            <a:lstStyle/>
            <a:p>
              <a:endParaRPr lang="en-US" sz="1050"/>
            </a:p>
          </p:txBody>
        </p:sp>
        <p:sp>
          <p:nvSpPr>
            <p:cNvPr id="15" name="Freeform: Shape 28">
              <a:extLst>
                <a:ext uri="{FF2B5EF4-FFF2-40B4-BE49-F238E27FC236}">
                  <a16:creationId xmlns:a16="http://schemas.microsoft.com/office/drawing/2014/main" id="{0DCE578B-E10C-C4BB-9C6E-DB32A6D0E2E9}"/>
                </a:ext>
              </a:extLst>
            </p:cNvPr>
            <p:cNvSpPr/>
            <p:nvPr/>
          </p:nvSpPr>
          <p:spPr>
            <a:xfrm>
              <a:off x="7732837" y="1641784"/>
              <a:ext cx="439806" cy="826016"/>
            </a:xfrm>
            <a:custGeom>
              <a:avLst/>
              <a:gdLst>
                <a:gd name="connsiteX0" fmla="*/ 0 w 1024052"/>
                <a:gd name="connsiteY0" fmla="*/ 0 h 1923310"/>
                <a:gd name="connsiteX1" fmla="*/ 0 w 1024052"/>
                <a:gd name="connsiteY1" fmla="*/ 1236938 h 1923310"/>
                <a:gd name="connsiteX2" fmla="*/ 1024052 w 1024052"/>
                <a:gd name="connsiteY2" fmla="*/ 1923310 h 1923310"/>
                <a:gd name="connsiteX3" fmla="*/ 1002030 w 1024052"/>
                <a:gd name="connsiteY3" fmla="*/ 657009 h 1923310"/>
              </a:gdLst>
              <a:ahLst/>
              <a:cxnLst>
                <a:cxn ang="0">
                  <a:pos x="connsiteX0" y="connsiteY0"/>
                </a:cxn>
                <a:cxn ang="0">
                  <a:pos x="connsiteX1" y="connsiteY1"/>
                </a:cxn>
                <a:cxn ang="0">
                  <a:pos x="connsiteX2" y="connsiteY2"/>
                </a:cxn>
                <a:cxn ang="0">
                  <a:pos x="connsiteX3" y="connsiteY3"/>
                </a:cxn>
              </a:cxnLst>
              <a:rect l="l" t="t" r="r" b="b"/>
              <a:pathLst>
                <a:path w="1024052" h="1923310">
                  <a:moveTo>
                    <a:pt x="0" y="0"/>
                  </a:moveTo>
                  <a:lnTo>
                    <a:pt x="0" y="1236938"/>
                  </a:lnTo>
                  <a:lnTo>
                    <a:pt x="1024052" y="1923310"/>
                  </a:lnTo>
                  <a:lnTo>
                    <a:pt x="1002030" y="657009"/>
                  </a:lnTo>
                  <a:close/>
                </a:path>
              </a:pathLst>
            </a:custGeom>
            <a:solidFill>
              <a:srgbClr val="F26363"/>
            </a:solidFill>
            <a:ln w="36704" cap="flat">
              <a:noFill/>
              <a:prstDash val="solid"/>
              <a:miter/>
            </a:ln>
          </p:spPr>
          <p:txBody>
            <a:bodyPr rtlCol="0" anchor="ctr"/>
            <a:lstStyle/>
            <a:p>
              <a:endParaRPr lang="en-US" sz="1050"/>
            </a:p>
          </p:txBody>
        </p:sp>
        <p:sp>
          <p:nvSpPr>
            <p:cNvPr id="16" name="Freeform: Shape 29">
              <a:extLst>
                <a:ext uri="{FF2B5EF4-FFF2-40B4-BE49-F238E27FC236}">
                  <a16:creationId xmlns:a16="http://schemas.microsoft.com/office/drawing/2014/main" id="{335ABB40-9155-5E04-FBDF-C5725CEA273F}"/>
                </a:ext>
              </a:extLst>
            </p:cNvPr>
            <p:cNvSpPr/>
            <p:nvPr/>
          </p:nvSpPr>
          <p:spPr>
            <a:xfrm>
              <a:off x="7732837" y="738527"/>
              <a:ext cx="428771" cy="1131831"/>
            </a:xfrm>
            <a:custGeom>
              <a:avLst/>
              <a:gdLst>
                <a:gd name="connsiteX0" fmla="*/ 0 w 998359"/>
                <a:gd name="connsiteY0" fmla="*/ 0 h 2635375"/>
                <a:gd name="connsiteX1" fmla="*/ 0 w 998359"/>
                <a:gd name="connsiteY1" fmla="*/ 1982037 h 2635375"/>
                <a:gd name="connsiteX2" fmla="*/ 998359 w 998359"/>
                <a:gd name="connsiteY2" fmla="*/ 2635376 h 2635375"/>
                <a:gd name="connsiteX3" fmla="*/ 980007 w 998359"/>
                <a:gd name="connsiteY3" fmla="*/ 253260 h 2635375"/>
              </a:gdLst>
              <a:ahLst/>
              <a:cxnLst>
                <a:cxn ang="0">
                  <a:pos x="connsiteX0" y="connsiteY0"/>
                </a:cxn>
                <a:cxn ang="0">
                  <a:pos x="connsiteX1" y="connsiteY1"/>
                </a:cxn>
                <a:cxn ang="0">
                  <a:pos x="connsiteX2" y="connsiteY2"/>
                </a:cxn>
                <a:cxn ang="0">
                  <a:pos x="connsiteX3" y="connsiteY3"/>
                </a:cxn>
              </a:cxnLst>
              <a:rect l="l" t="t" r="r" b="b"/>
              <a:pathLst>
                <a:path w="998359" h="2635375">
                  <a:moveTo>
                    <a:pt x="0" y="0"/>
                  </a:moveTo>
                  <a:lnTo>
                    <a:pt x="0" y="1982037"/>
                  </a:lnTo>
                  <a:lnTo>
                    <a:pt x="998359" y="2635376"/>
                  </a:lnTo>
                  <a:lnTo>
                    <a:pt x="980007" y="253260"/>
                  </a:lnTo>
                  <a:close/>
                </a:path>
              </a:pathLst>
            </a:custGeom>
            <a:solidFill>
              <a:srgbClr val="A8436F"/>
            </a:solidFill>
            <a:ln w="36704" cap="flat">
              <a:noFill/>
              <a:prstDash val="solid"/>
              <a:miter/>
            </a:ln>
          </p:spPr>
          <p:txBody>
            <a:bodyPr rtlCol="0" anchor="ctr"/>
            <a:lstStyle/>
            <a:p>
              <a:endParaRPr lang="en-US" sz="1050"/>
            </a:p>
          </p:txBody>
        </p:sp>
        <p:sp>
          <p:nvSpPr>
            <p:cNvPr id="17" name="Freeform: Shape 30">
              <a:extLst>
                <a:ext uri="{FF2B5EF4-FFF2-40B4-BE49-F238E27FC236}">
                  <a16:creationId xmlns:a16="http://schemas.microsoft.com/office/drawing/2014/main" id="{F7275E8E-2FAF-C9F1-EADD-A5D182CB8A28}"/>
                </a:ext>
              </a:extLst>
            </p:cNvPr>
            <p:cNvSpPr/>
            <p:nvPr/>
          </p:nvSpPr>
          <p:spPr>
            <a:xfrm>
              <a:off x="7732837" y="3494015"/>
              <a:ext cx="1172816" cy="2711349"/>
            </a:xfrm>
            <a:custGeom>
              <a:avLst/>
              <a:gdLst>
                <a:gd name="connsiteX0" fmla="*/ 1405779 w 2730806"/>
                <a:gd name="connsiteY0" fmla="*/ 3582349 h 6313155"/>
                <a:gd name="connsiteX1" fmla="*/ 3671 w 2730806"/>
                <a:gd name="connsiteY1" fmla="*/ 4988128 h 6313155"/>
                <a:gd name="connsiteX2" fmla="*/ 3671 w 2730806"/>
                <a:gd name="connsiteY2" fmla="*/ 6313156 h 6313155"/>
                <a:gd name="connsiteX3" fmla="*/ 2730807 w 2730806"/>
                <a:gd name="connsiteY3" fmla="*/ 3586019 h 6313155"/>
                <a:gd name="connsiteX4" fmla="*/ 1093791 w 2730806"/>
                <a:gd name="connsiteY4" fmla="*/ 1086450 h 6313155"/>
                <a:gd name="connsiteX5" fmla="*/ 1079109 w 2730806"/>
                <a:gd name="connsiteY5" fmla="*/ 763452 h 6313155"/>
                <a:gd name="connsiteX6" fmla="*/ 0 w 2730806"/>
                <a:gd name="connsiteY6" fmla="*/ 0 h 6313155"/>
                <a:gd name="connsiteX7" fmla="*/ 0 w 2730806"/>
                <a:gd name="connsiteY7" fmla="*/ 2180241 h 6313155"/>
                <a:gd name="connsiteX8" fmla="*/ 1405779 w 2730806"/>
                <a:gd name="connsiteY8" fmla="*/ 3582349 h 6313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30806" h="6313155">
                  <a:moveTo>
                    <a:pt x="1405779" y="3582349"/>
                  </a:moveTo>
                  <a:cubicBezTo>
                    <a:pt x="1405779" y="4356812"/>
                    <a:pt x="778133" y="4988128"/>
                    <a:pt x="3671" y="4988128"/>
                  </a:cubicBezTo>
                  <a:lnTo>
                    <a:pt x="3671" y="6313156"/>
                  </a:lnTo>
                  <a:cubicBezTo>
                    <a:pt x="1508551" y="6313156"/>
                    <a:pt x="2730807" y="5090900"/>
                    <a:pt x="2730807" y="3586019"/>
                  </a:cubicBezTo>
                  <a:cubicBezTo>
                    <a:pt x="2730807" y="2466535"/>
                    <a:pt x="2055446" y="1504880"/>
                    <a:pt x="1093791" y="1086450"/>
                  </a:cubicBezTo>
                  <a:lnTo>
                    <a:pt x="1079109" y="763452"/>
                  </a:lnTo>
                  <a:lnTo>
                    <a:pt x="0" y="0"/>
                  </a:lnTo>
                  <a:lnTo>
                    <a:pt x="0" y="2180241"/>
                  </a:lnTo>
                  <a:cubicBezTo>
                    <a:pt x="778133" y="2176571"/>
                    <a:pt x="1405779" y="2807886"/>
                    <a:pt x="1405779" y="3582349"/>
                  </a:cubicBezTo>
                  <a:close/>
                </a:path>
              </a:pathLst>
            </a:custGeom>
            <a:solidFill>
              <a:srgbClr val="7DD1CE"/>
            </a:solidFill>
            <a:ln w="36704" cap="flat">
              <a:noFill/>
              <a:prstDash val="solid"/>
              <a:miter/>
            </a:ln>
          </p:spPr>
          <p:txBody>
            <a:bodyPr rtlCol="0" anchor="ctr"/>
            <a:lstStyle/>
            <a:p>
              <a:endParaRPr lang="en-US" sz="1050"/>
            </a:p>
          </p:txBody>
        </p:sp>
        <p:sp>
          <p:nvSpPr>
            <p:cNvPr id="18" name="Freeform: Shape 31">
              <a:extLst>
                <a:ext uri="{FF2B5EF4-FFF2-40B4-BE49-F238E27FC236}">
                  <a16:creationId xmlns:a16="http://schemas.microsoft.com/office/drawing/2014/main" id="{6D7AC100-7F4B-0D84-B7B2-04FD4EE81206}"/>
                </a:ext>
              </a:extLst>
            </p:cNvPr>
            <p:cNvSpPr/>
            <p:nvPr/>
          </p:nvSpPr>
          <p:spPr>
            <a:xfrm>
              <a:off x="6878446" y="4176581"/>
              <a:ext cx="1711934" cy="855967"/>
            </a:xfrm>
            <a:custGeom>
              <a:avLst/>
              <a:gdLst>
                <a:gd name="connsiteX0" fmla="*/ 0 w 3986097"/>
                <a:gd name="connsiteY0" fmla="*/ 1993048 h 1993048"/>
                <a:gd name="connsiteX1" fmla="*/ 1993049 w 3986097"/>
                <a:gd name="connsiteY1" fmla="*/ 0 h 1993048"/>
                <a:gd name="connsiteX2" fmla="*/ 3986097 w 3986097"/>
                <a:gd name="connsiteY2" fmla="*/ 1993048 h 1993048"/>
              </a:gdLst>
              <a:ahLst/>
              <a:cxnLst>
                <a:cxn ang="0">
                  <a:pos x="connsiteX0" y="connsiteY0"/>
                </a:cxn>
                <a:cxn ang="0">
                  <a:pos x="connsiteX1" y="connsiteY1"/>
                </a:cxn>
                <a:cxn ang="0">
                  <a:pos x="connsiteX2" y="connsiteY2"/>
                </a:cxn>
              </a:cxnLst>
              <a:rect l="l" t="t" r="r" b="b"/>
              <a:pathLst>
                <a:path w="3986097" h="1993048">
                  <a:moveTo>
                    <a:pt x="0" y="1993048"/>
                  </a:moveTo>
                  <a:cubicBezTo>
                    <a:pt x="0" y="891916"/>
                    <a:pt x="891917" y="0"/>
                    <a:pt x="1993049" y="0"/>
                  </a:cubicBezTo>
                  <a:cubicBezTo>
                    <a:pt x="3094181" y="0"/>
                    <a:pt x="3986097" y="891916"/>
                    <a:pt x="3986097" y="1993048"/>
                  </a:cubicBezTo>
                </a:path>
              </a:pathLst>
            </a:custGeom>
            <a:noFill/>
            <a:ln w="36704" cap="flat">
              <a:solidFill>
                <a:srgbClr val="FFFFFF"/>
              </a:solidFill>
              <a:prstDash val="solid"/>
              <a:miter/>
            </a:ln>
          </p:spPr>
          <p:txBody>
            <a:bodyPr rtlCol="0" anchor="ctr"/>
            <a:lstStyle/>
            <a:p>
              <a:endParaRPr lang="en-US" sz="1050"/>
            </a:p>
          </p:txBody>
        </p:sp>
        <p:sp>
          <p:nvSpPr>
            <p:cNvPr id="19" name="Freeform: Shape 32">
              <a:extLst>
                <a:ext uri="{FF2B5EF4-FFF2-40B4-BE49-F238E27FC236}">
                  <a16:creationId xmlns:a16="http://schemas.microsoft.com/office/drawing/2014/main" id="{6AE18883-7D02-3F11-BD41-45BFB14F043B}"/>
                </a:ext>
              </a:extLst>
            </p:cNvPr>
            <p:cNvSpPr/>
            <p:nvPr/>
          </p:nvSpPr>
          <p:spPr>
            <a:xfrm>
              <a:off x="6876870" y="5032548"/>
              <a:ext cx="1711934" cy="855967"/>
            </a:xfrm>
            <a:custGeom>
              <a:avLst/>
              <a:gdLst>
                <a:gd name="connsiteX0" fmla="*/ 3986098 w 3986097"/>
                <a:gd name="connsiteY0" fmla="*/ 0 h 1993049"/>
                <a:gd name="connsiteX1" fmla="*/ 1993049 w 3986097"/>
                <a:gd name="connsiteY1" fmla="*/ 1993049 h 1993049"/>
                <a:gd name="connsiteX2" fmla="*/ 0 w 3986097"/>
                <a:gd name="connsiteY2" fmla="*/ 0 h 1993049"/>
              </a:gdLst>
              <a:ahLst/>
              <a:cxnLst>
                <a:cxn ang="0">
                  <a:pos x="connsiteX0" y="connsiteY0"/>
                </a:cxn>
                <a:cxn ang="0">
                  <a:pos x="connsiteX1" y="connsiteY1"/>
                </a:cxn>
                <a:cxn ang="0">
                  <a:pos x="connsiteX2" y="connsiteY2"/>
                </a:cxn>
              </a:cxnLst>
              <a:rect l="l" t="t" r="r" b="b"/>
              <a:pathLst>
                <a:path w="3986097" h="1993049">
                  <a:moveTo>
                    <a:pt x="3986098" y="0"/>
                  </a:moveTo>
                  <a:cubicBezTo>
                    <a:pt x="3986098" y="1101132"/>
                    <a:pt x="3094181" y="1993049"/>
                    <a:pt x="1993049" y="1993049"/>
                  </a:cubicBezTo>
                  <a:cubicBezTo>
                    <a:pt x="891917" y="1993049"/>
                    <a:pt x="0" y="1101132"/>
                    <a:pt x="0" y="0"/>
                  </a:cubicBezTo>
                </a:path>
              </a:pathLst>
            </a:custGeom>
            <a:noFill/>
            <a:ln w="36704" cap="flat">
              <a:noFill/>
              <a:prstDash val="solid"/>
              <a:miter/>
            </a:ln>
          </p:spPr>
          <p:txBody>
            <a:bodyPr rtlCol="0" anchor="ctr"/>
            <a:lstStyle/>
            <a:p>
              <a:endParaRPr lang="en-US" sz="1050"/>
            </a:p>
          </p:txBody>
        </p:sp>
        <p:grpSp>
          <p:nvGrpSpPr>
            <p:cNvPr id="20" name="Graphic 3">
              <a:extLst>
                <a:ext uri="{FF2B5EF4-FFF2-40B4-BE49-F238E27FC236}">
                  <a16:creationId xmlns:a16="http://schemas.microsoft.com/office/drawing/2014/main" id="{015A5438-9920-4282-D573-E043C12AAC48}"/>
                </a:ext>
              </a:extLst>
            </p:cNvPr>
            <p:cNvGrpSpPr/>
            <p:nvPr/>
          </p:nvGrpSpPr>
          <p:grpSpPr>
            <a:xfrm>
              <a:off x="7925154" y="847296"/>
              <a:ext cx="545423" cy="826016"/>
              <a:chOff x="11304200" y="886672"/>
              <a:chExt cx="1269972" cy="1923310"/>
            </a:xfrm>
            <a:solidFill>
              <a:srgbClr val="A8436F"/>
            </a:solidFill>
          </p:grpSpPr>
          <p:sp>
            <p:nvSpPr>
              <p:cNvPr id="30" name="Freeform: Shape 34">
                <a:extLst>
                  <a:ext uri="{FF2B5EF4-FFF2-40B4-BE49-F238E27FC236}">
                    <a16:creationId xmlns:a16="http://schemas.microsoft.com/office/drawing/2014/main" id="{3E26B0F4-7C98-B590-6109-EEF66B581797}"/>
                  </a:ext>
                </a:extLst>
              </p:cNvPr>
              <p:cNvSpPr/>
              <p:nvPr/>
            </p:nvSpPr>
            <p:spPr>
              <a:xfrm>
                <a:off x="11304200" y="886672"/>
                <a:ext cx="1269972" cy="679031"/>
              </a:xfrm>
              <a:custGeom>
                <a:avLst/>
                <a:gdLst>
                  <a:gd name="connsiteX0" fmla="*/ 73409 w 1269972"/>
                  <a:gd name="connsiteY0" fmla="*/ 0 h 679031"/>
                  <a:gd name="connsiteX1" fmla="*/ 0 w 1269972"/>
                  <a:gd name="connsiteY1" fmla="*/ 73409 h 679031"/>
                  <a:gd name="connsiteX2" fmla="*/ 0 w 1269972"/>
                  <a:gd name="connsiteY2" fmla="*/ 330340 h 679031"/>
                  <a:gd name="connsiteX3" fmla="*/ 73409 w 1269972"/>
                  <a:gd name="connsiteY3" fmla="*/ 403748 h 679031"/>
                  <a:gd name="connsiteX4" fmla="*/ 792815 w 1269972"/>
                  <a:gd name="connsiteY4" fmla="*/ 403748 h 679031"/>
                  <a:gd name="connsiteX5" fmla="*/ 866224 w 1269972"/>
                  <a:gd name="connsiteY5" fmla="*/ 477157 h 679031"/>
                  <a:gd name="connsiteX6" fmla="*/ 866224 w 1269972"/>
                  <a:gd name="connsiteY6" fmla="*/ 605623 h 679031"/>
                  <a:gd name="connsiteX7" fmla="*/ 939633 w 1269972"/>
                  <a:gd name="connsiteY7" fmla="*/ 679031 h 679031"/>
                  <a:gd name="connsiteX8" fmla="*/ 1196564 w 1269972"/>
                  <a:gd name="connsiteY8" fmla="*/ 679031 h 679031"/>
                  <a:gd name="connsiteX9" fmla="*/ 1269972 w 1269972"/>
                  <a:gd name="connsiteY9" fmla="*/ 605623 h 679031"/>
                  <a:gd name="connsiteX10" fmla="*/ 1269972 w 1269972"/>
                  <a:gd name="connsiteY10" fmla="*/ 73409 h 679031"/>
                  <a:gd name="connsiteX11" fmla="*/ 1196564 w 1269972"/>
                  <a:gd name="connsiteY11" fmla="*/ 0 h 679031"/>
                  <a:gd name="connsiteX12" fmla="*/ 73409 w 1269972"/>
                  <a:gd name="connsiteY12" fmla="*/ 0 h 679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69972" h="679031">
                    <a:moveTo>
                      <a:pt x="73409" y="0"/>
                    </a:moveTo>
                    <a:cubicBezTo>
                      <a:pt x="33034" y="0"/>
                      <a:pt x="0" y="33034"/>
                      <a:pt x="0" y="73409"/>
                    </a:cubicBezTo>
                    <a:lnTo>
                      <a:pt x="0" y="330340"/>
                    </a:lnTo>
                    <a:cubicBezTo>
                      <a:pt x="0" y="370714"/>
                      <a:pt x="33034" y="403748"/>
                      <a:pt x="73409" y="403748"/>
                    </a:cubicBezTo>
                    <a:lnTo>
                      <a:pt x="792815" y="403748"/>
                    </a:lnTo>
                    <a:cubicBezTo>
                      <a:pt x="833190" y="403748"/>
                      <a:pt x="866224" y="436782"/>
                      <a:pt x="866224" y="477157"/>
                    </a:cubicBezTo>
                    <a:lnTo>
                      <a:pt x="866224" y="605623"/>
                    </a:lnTo>
                    <a:cubicBezTo>
                      <a:pt x="866224" y="645997"/>
                      <a:pt x="899258" y="679031"/>
                      <a:pt x="939633" y="679031"/>
                    </a:cubicBezTo>
                    <a:lnTo>
                      <a:pt x="1196564" y="679031"/>
                    </a:lnTo>
                    <a:cubicBezTo>
                      <a:pt x="1236938" y="679031"/>
                      <a:pt x="1269972" y="645997"/>
                      <a:pt x="1269972" y="605623"/>
                    </a:cubicBezTo>
                    <a:lnTo>
                      <a:pt x="1269972" y="73409"/>
                    </a:lnTo>
                    <a:cubicBezTo>
                      <a:pt x="1269972" y="33034"/>
                      <a:pt x="1236938" y="0"/>
                      <a:pt x="1196564" y="0"/>
                    </a:cubicBezTo>
                    <a:lnTo>
                      <a:pt x="73409" y="0"/>
                    </a:lnTo>
                    <a:close/>
                  </a:path>
                </a:pathLst>
              </a:custGeom>
              <a:grpFill/>
              <a:ln w="36704" cap="flat">
                <a:noFill/>
                <a:prstDash val="solid"/>
                <a:miter/>
              </a:ln>
            </p:spPr>
            <p:txBody>
              <a:bodyPr rtlCol="0" anchor="ctr"/>
              <a:lstStyle/>
              <a:p>
                <a:endParaRPr lang="en-US" sz="1050"/>
              </a:p>
            </p:txBody>
          </p:sp>
          <p:sp>
            <p:nvSpPr>
              <p:cNvPr id="31" name="Freeform: Shape 35">
                <a:extLst>
                  <a:ext uri="{FF2B5EF4-FFF2-40B4-BE49-F238E27FC236}">
                    <a16:creationId xmlns:a16="http://schemas.microsoft.com/office/drawing/2014/main" id="{53F35901-EED2-7A76-3C04-2278C8CA6203}"/>
                  </a:ext>
                </a:extLst>
              </p:cNvPr>
              <p:cNvSpPr/>
              <p:nvPr/>
            </p:nvSpPr>
            <p:spPr>
              <a:xfrm>
                <a:off x="11304200" y="2130951"/>
                <a:ext cx="1269972" cy="679031"/>
              </a:xfrm>
              <a:custGeom>
                <a:avLst/>
                <a:gdLst>
                  <a:gd name="connsiteX0" fmla="*/ 73409 w 1269972"/>
                  <a:gd name="connsiteY0" fmla="*/ 679031 h 679031"/>
                  <a:gd name="connsiteX1" fmla="*/ 0 w 1269972"/>
                  <a:gd name="connsiteY1" fmla="*/ 605623 h 679031"/>
                  <a:gd name="connsiteX2" fmla="*/ 0 w 1269972"/>
                  <a:gd name="connsiteY2" fmla="*/ 348692 h 679031"/>
                  <a:gd name="connsiteX3" fmla="*/ 73409 w 1269972"/>
                  <a:gd name="connsiteY3" fmla="*/ 275283 h 679031"/>
                  <a:gd name="connsiteX4" fmla="*/ 792815 w 1269972"/>
                  <a:gd name="connsiteY4" fmla="*/ 275283 h 679031"/>
                  <a:gd name="connsiteX5" fmla="*/ 866224 w 1269972"/>
                  <a:gd name="connsiteY5" fmla="*/ 201874 h 679031"/>
                  <a:gd name="connsiteX6" fmla="*/ 866224 w 1269972"/>
                  <a:gd name="connsiteY6" fmla="*/ 73409 h 679031"/>
                  <a:gd name="connsiteX7" fmla="*/ 939633 w 1269972"/>
                  <a:gd name="connsiteY7" fmla="*/ 0 h 679031"/>
                  <a:gd name="connsiteX8" fmla="*/ 1196564 w 1269972"/>
                  <a:gd name="connsiteY8" fmla="*/ 0 h 679031"/>
                  <a:gd name="connsiteX9" fmla="*/ 1269972 w 1269972"/>
                  <a:gd name="connsiteY9" fmla="*/ 73409 h 679031"/>
                  <a:gd name="connsiteX10" fmla="*/ 1269972 w 1269972"/>
                  <a:gd name="connsiteY10" fmla="*/ 605623 h 679031"/>
                  <a:gd name="connsiteX11" fmla="*/ 1196564 w 1269972"/>
                  <a:gd name="connsiteY11" fmla="*/ 679031 h 679031"/>
                  <a:gd name="connsiteX12" fmla="*/ 73409 w 1269972"/>
                  <a:gd name="connsiteY12" fmla="*/ 679031 h 679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69972" h="679031">
                    <a:moveTo>
                      <a:pt x="73409" y="679031"/>
                    </a:moveTo>
                    <a:cubicBezTo>
                      <a:pt x="33034" y="679031"/>
                      <a:pt x="0" y="645997"/>
                      <a:pt x="0" y="605623"/>
                    </a:cubicBezTo>
                    <a:lnTo>
                      <a:pt x="0" y="348692"/>
                    </a:lnTo>
                    <a:cubicBezTo>
                      <a:pt x="0" y="308317"/>
                      <a:pt x="33034" y="275283"/>
                      <a:pt x="73409" y="275283"/>
                    </a:cubicBezTo>
                    <a:lnTo>
                      <a:pt x="792815" y="275283"/>
                    </a:lnTo>
                    <a:cubicBezTo>
                      <a:pt x="833190" y="275283"/>
                      <a:pt x="866224" y="242249"/>
                      <a:pt x="866224" y="201874"/>
                    </a:cubicBezTo>
                    <a:lnTo>
                      <a:pt x="866224" y="73409"/>
                    </a:lnTo>
                    <a:cubicBezTo>
                      <a:pt x="866224" y="33034"/>
                      <a:pt x="899258" y="0"/>
                      <a:pt x="939633" y="0"/>
                    </a:cubicBezTo>
                    <a:lnTo>
                      <a:pt x="1196564" y="0"/>
                    </a:lnTo>
                    <a:cubicBezTo>
                      <a:pt x="1236938" y="0"/>
                      <a:pt x="1269972" y="33034"/>
                      <a:pt x="1269972" y="73409"/>
                    </a:cubicBezTo>
                    <a:lnTo>
                      <a:pt x="1269972" y="605623"/>
                    </a:lnTo>
                    <a:cubicBezTo>
                      <a:pt x="1269972" y="645997"/>
                      <a:pt x="1236938" y="679031"/>
                      <a:pt x="1196564" y="679031"/>
                    </a:cubicBezTo>
                    <a:lnTo>
                      <a:pt x="73409" y="679031"/>
                    </a:lnTo>
                    <a:close/>
                  </a:path>
                </a:pathLst>
              </a:custGeom>
              <a:grpFill/>
              <a:ln w="36704" cap="flat">
                <a:noFill/>
                <a:prstDash val="solid"/>
                <a:miter/>
              </a:ln>
            </p:spPr>
            <p:txBody>
              <a:bodyPr rtlCol="0" anchor="ctr"/>
              <a:lstStyle/>
              <a:p>
                <a:endParaRPr lang="en-US" sz="1050"/>
              </a:p>
            </p:txBody>
          </p:sp>
        </p:grpSp>
        <p:sp>
          <p:nvSpPr>
            <p:cNvPr id="21" name="Freeform: Shape 36">
              <a:extLst>
                <a:ext uri="{FF2B5EF4-FFF2-40B4-BE49-F238E27FC236}">
                  <a16:creationId xmlns:a16="http://schemas.microsoft.com/office/drawing/2014/main" id="{D63F7729-F735-BD68-6A86-9799C24D1ACF}"/>
                </a:ext>
              </a:extLst>
            </p:cNvPr>
            <p:cNvSpPr/>
            <p:nvPr/>
          </p:nvSpPr>
          <p:spPr>
            <a:xfrm>
              <a:off x="7992937" y="1173603"/>
              <a:ext cx="359411" cy="173400"/>
            </a:xfrm>
            <a:custGeom>
              <a:avLst/>
              <a:gdLst>
                <a:gd name="connsiteX0" fmla="*/ 836860 w 836860"/>
                <a:gd name="connsiteY0" fmla="*/ 73409 h 403748"/>
                <a:gd name="connsiteX1" fmla="*/ 763452 w 836860"/>
                <a:gd name="connsiteY1" fmla="*/ 0 h 403748"/>
                <a:gd name="connsiteX2" fmla="*/ 73409 w 836860"/>
                <a:gd name="connsiteY2" fmla="*/ 0 h 403748"/>
                <a:gd name="connsiteX3" fmla="*/ 0 w 836860"/>
                <a:gd name="connsiteY3" fmla="*/ 73409 h 403748"/>
                <a:gd name="connsiteX4" fmla="*/ 0 w 836860"/>
                <a:gd name="connsiteY4" fmla="*/ 330339 h 403748"/>
                <a:gd name="connsiteX5" fmla="*/ 73409 w 836860"/>
                <a:gd name="connsiteY5" fmla="*/ 403748 h 403748"/>
                <a:gd name="connsiteX6" fmla="*/ 763452 w 836860"/>
                <a:gd name="connsiteY6" fmla="*/ 403748 h 403748"/>
                <a:gd name="connsiteX7" fmla="*/ 836860 w 836860"/>
                <a:gd name="connsiteY7" fmla="*/ 330339 h 403748"/>
                <a:gd name="connsiteX8" fmla="*/ 836860 w 836860"/>
                <a:gd name="connsiteY8" fmla="*/ 73409 h 403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6860" h="403748">
                  <a:moveTo>
                    <a:pt x="836860" y="73409"/>
                  </a:moveTo>
                  <a:cubicBezTo>
                    <a:pt x="836860" y="33034"/>
                    <a:pt x="803826" y="0"/>
                    <a:pt x="763452" y="0"/>
                  </a:cubicBezTo>
                  <a:lnTo>
                    <a:pt x="73409" y="0"/>
                  </a:lnTo>
                  <a:cubicBezTo>
                    <a:pt x="33034" y="0"/>
                    <a:pt x="0" y="33034"/>
                    <a:pt x="0" y="73409"/>
                  </a:cubicBezTo>
                  <a:lnTo>
                    <a:pt x="0" y="330339"/>
                  </a:lnTo>
                  <a:cubicBezTo>
                    <a:pt x="0" y="370714"/>
                    <a:pt x="33034" y="403748"/>
                    <a:pt x="73409" y="403748"/>
                  </a:cubicBezTo>
                  <a:lnTo>
                    <a:pt x="763452" y="403748"/>
                  </a:lnTo>
                  <a:cubicBezTo>
                    <a:pt x="803826" y="403748"/>
                    <a:pt x="836860" y="370714"/>
                    <a:pt x="836860" y="330339"/>
                  </a:cubicBezTo>
                  <a:lnTo>
                    <a:pt x="836860" y="73409"/>
                  </a:lnTo>
                  <a:close/>
                </a:path>
              </a:pathLst>
            </a:custGeom>
            <a:solidFill>
              <a:srgbClr val="A8436F"/>
            </a:solidFill>
            <a:ln w="36704" cap="flat">
              <a:noFill/>
              <a:prstDash val="solid"/>
              <a:miter/>
            </a:ln>
          </p:spPr>
          <p:txBody>
            <a:bodyPr rtlCol="0" anchor="ctr"/>
            <a:lstStyle/>
            <a:p>
              <a:endParaRPr lang="en-US" sz="1050"/>
            </a:p>
          </p:txBody>
        </p:sp>
        <p:sp>
          <p:nvSpPr>
            <p:cNvPr id="22" name="Rectangle 21">
              <a:extLst>
                <a:ext uri="{FF2B5EF4-FFF2-40B4-BE49-F238E27FC236}">
                  <a16:creationId xmlns:a16="http://schemas.microsoft.com/office/drawing/2014/main" id="{F06DF434-BC6A-BBE6-3464-7803030FCAD1}"/>
                </a:ext>
              </a:extLst>
            </p:cNvPr>
            <p:cNvSpPr/>
            <p:nvPr/>
          </p:nvSpPr>
          <p:spPr>
            <a:xfrm>
              <a:off x="8596086" y="2204970"/>
              <a:ext cx="3086268" cy="461665"/>
            </a:xfrm>
            <a:prstGeom prst="rect">
              <a:avLst/>
            </a:prstGeom>
          </p:spPr>
          <p:txBody>
            <a:bodyPr wrap="square">
              <a:spAutoFit/>
            </a:bodyPr>
            <a:lstStyle/>
            <a:p>
              <a:r>
                <a:rPr lang="en-US" sz="1200" dirty="0">
                  <a:latin typeface="Century Gothic" panose="020B0502020202020204" pitchFamily="34" charset="0"/>
                </a:rPr>
                <a:t>Lorem Ipsum is simply dummy text of the printing and typesetting industry. </a:t>
              </a:r>
            </a:p>
          </p:txBody>
        </p:sp>
        <p:sp>
          <p:nvSpPr>
            <p:cNvPr id="23" name="Rectangle 22">
              <a:extLst>
                <a:ext uri="{FF2B5EF4-FFF2-40B4-BE49-F238E27FC236}">
                  <a16:creationId xmlns:a16="http://schemas.microsoft.com/office/drawing/2014/main" id="{120A7520-8EE2-7F84-0E48-7E3CF6F22942}"/>
                </a:ext>
              </a:extLst>
            </p:cNvPr>
            <p:cNvSpPr/>
            <p:nvPr/>
          </p:nvSpPr>
          <p:spPr>
            <a:xfrm>
              <a:off x="8596086" y="1866316"/>
              <a:ext cx="1670650" cy="369332"/>
            </a:xfrm>
            <a:prstGeom prst="rect">
              <a:avLst/>
            </a:prstGeom>
          </p:spPr>
          <p:txBody>
            <a:bodyPr wrap="none">
              <a:spAutoFit/>
            </a:bodyPr>
            <a:lstStyle/>
            <a:p>
              <a:r>
                <a:rPr lang="en-US" b="1" dirty="0">
                  <a:latin typeface="Century Gothic" panose="020B0502020202020204" pitchFamily="34" charset="0"/>
                </a:rPr>
                <a:t>Lorem Ipsum </a:t>
              </a:r>
            </a:p>
          </p:txBody>
        </p:sp>
        <p:sp>
          <p:nvSpPr>
            <p:cNvPr id="24" name="Rectangle 23">
              <a:extLst>
                <a:ext uri="{FF2B5EF4-FFF2-40B4-BE49-F238E27FC236}">
                  <a16:creationId xmlns:a16="http://schemas.microsoft.com/office/drawing/2014/main" id="{F8480A1B-27CE-AC59-A159-B45B968209FF}"/>
                </a:ext>
              </a:extLst>
            </p:cNvPr>
            <p:cNvSpPr/>
            <p:nvPr/>
          </p:nvSpPr>
          <p:spPr>
            <a:xfrm>
              <a:off x="8596086" y="3413193"/>
              <a:ext cx="3086268" cy="461665"/>
            </a:xfrm>
            <a:prstGeom prst="rect">
              <a:avLst/>
            </a:prstGeom>
          </p:spPr>
          <p:txBody>
            <a:bodyPr wrap="square">
              <a:spAutoFit/>
            </a:bodyPr>
            <a:lstStyle/>
            <a:p>
              <a:r>
                <a:rPr lang="en-US" sz="1200" dirty="0">
                  <a:latin typeface="Century Gothic" panose="020B0502020202020204" pitchFamily="34" charset="0"/>
                </a:rPr>
                <a:t>Lorem Ipsum is simply dummy text of the printing and typesetting industry. </a:t>
              </a:r>
            </a:p>
          </p:txBody>
        </p:sp>
        <p:sp>
          <p:nvSpPr>
            <p:cNvPr id="25" name="Rectangle 24">
              <a:extLst>
                <a:ext uri="{FF2B5EF4-FFF2-40B4-BE49-F238E27FC236}">
                  <a16:creationId xmlns:a16="http://schemas.microsoft.com/office/drawing/2014/main" id="{EDE76B09-5E19-80D9-74CC-6A40C621B9F3}"/>
                </a:ext>
              </a:extLst>
            </p:cNvPr>
            <p:cNvSpPr/>
            <p:nvPr/>
          </p:nvSpPr>
          <p:spPr>
            <a:xfrm>
              <a:off x="8596086" y="3112302"/>
              <a:ext cx="1670650" cy="369332"/>
            </a:xfrm>
            <a:prstGeom prst="rect">
              <a:avLst/>
            </a:prstGeom>
          </p:spPr>
          <p:txBody>
            <a:bodyPr wrap="none">
              <a:spAutoFit/>
            </a:bodyPr>
            <a:lstStyle/>
            <a:p>
              <a:r>
                <a:rPr lang="en-US" b="1" dirty="0">
                  <a:latin typeface="Century Gothic" panose="020B0502020202020204" pitchFamily="34" charset="0"/>
                </a:rPr>
                <a:t>Lorem Ipsum </a:t>
              </a:r>
            </a:p>
          </p:txBody>
        </p:sp>
        <p:sp>
          <p:nvSpPr>
            <p:cNvPr id="26" name="Rectangle 25">
              <a:extLst>
                <a:ext uri="{FF2B5EF4-FFF2-40B4-BE49-F238E27FC236}">
                  <a16:creationId xmlns:a16="http://schemas.microsoft.com/office/drawing/2014/main" id="{7890782C-6FE1-AF6C-5E9B-D5289EC0C628}"/>
                </a:ext>
              </a:extLst>
            </p:cNvPr>
            <p:cNvSpPr/>
            <p:nvPr/>
          </p:nvSpPr>
          <p:spPr>
            <a:xfrm>
              <a:off x="3894029" y="2852531"/>
              <a:ext cx="3086268" cy="461665"/>
            </a:xfrm>
            <a:prstGeom prst="rect">
              <a:avLst/>
            </a:prstGeom>
          </p:spPr>
          <p:txBody>
            <a:bodyPr wrap="square">
              <a:spAutoFit/>
            </a:bodyPr>
            <a:lstStyle/>
            <a:p>
              <a:pPr algn="r"/>
              <a:r>
                <a:rPr lang="en-US" sz="1200" dirty="0">
                  <a:latin typeface="Century Gothic" panose="020B0502020202020204" pitchFamily="34" charset="0"/>
                </a:rPr>
                <a:t>Lorem Ipsum is simply dummy text of the printing and typesetting industry. </a:t>
              </a:r>
            </a:p>
          </p:txBody>
        </p:sp>
        <p:sp>
          <p:nvSpPr>
            <p:cNvPr id="27" name="Rectangle 26">
              <a:extLst>
                <a:ext uri="{FF2B5EF4-FFF2-40B4-BE49-F238E27FC236}">
                  <a16:creationId xmlns:a16="http://schemas.microsoft.com/office/drawing/2014/main" id="{BC60BB22-E51B-6FFE-8BE1-2B1C910FEE43}"/>
                </a:ext>
              </a:extLst>
            </p:cNvPr>
            <p:cNvSpPr/>
            <p:nvPr/>
          </p:nvSpPr>
          <p:spPr>
            <a:xfrm>
              <a:off x="4604927" y="2481623"/>
              <a:ext cx="2375370" cy="369332"/>
            </a:xfrm>
            <a:prstGeom prst="rect">
              <a:avLst/>
            </a:prstGeom>
          </p:spPr>
          <p:txBody>
            <a:bodyPr wrap="square">
              <a:spAutoFit/>
            </a:bodyPr>
            <a:lstStyle/>
            <a:p>
              <a:pPr algn="r"/>
              <a:r>
                <a:rPr lang="en-US" b="1" dirty="0">
                  <a:latin typeface="Century Gothic" panose="020B0502020202020204" pitchFamily="34" charset="0"/>
                </a:rPr>
                <a:t>Lorem Ipsum </a:t>
              </a:r>
            </a:p>
          </p:txBody>
        </p:sp>
        <p:sp>
          <p:nvSpPr>
            <p:cNvPr id="28" name="Rectangle 27">
              <a:extLst>
                <a:ext uri="{FF2B5EF4-FFF2-40B4-BE49-F238E27FC236}">
                  <a16:creationId xmlns:a16="http://schemas.microsoft.com/office/drawing/2014/main" id="{CD8E9D30-11AA-534E-9FF2-E931A75F89F5}"/>
                </a:ext>
              </a:extLst>
            </p:cNvPr>
            <p:cNvSpPr/>
            <p:nvPr/>
          </p:nvSpPr>
          <p:spPr>
            <a:xfrm>
              <a:off x="3894029" y="1154048"/>
              <a:ext cx="3086268" cy="461665"/>
            </a:xfrm>
            <a:prstGeom prst="rect">
              <a:avLst/>
            </a:prstGeom>
          </p:spPr>
          <p:txBody>
            <a:bodyPr wrap="square">
              <a:spAutoFit/>
            </a:bodyPr>
            <a:lstStyle/>
            <a:p>
              <a:pPr algn="r"/>
              <a:r>
                <a:rPr lang="en-US" sz="1200" dirty="0">
                  <a:latin typeface="Century Gothic" panose="020B0502020202020204" pitchFamily="34" charset="0"/>
                </a:rPr>
                <a:t>Lorem Ipsum is simply dummy text of the printing and typesetting industry. </a:t>
              </a:r>
            </a:p>
          </p:txBody>
        </p:sp>
        <p:sp>
          <p:nvSpPr>
            <p:cNvPr id="29" name="Rectangle 28">
              <a:extLst>
                <a:ext uri="{FF2B5EF4-FFF2-40B4-BE49-F238E27FC236}">
                  <a16:creationId xmlns:a16="http://schemas.microsoft.com/office/drawing/2014/main" id="{E5AA2816-DEA3-9D94-4FDF-37682B63EAB9}"/>
                </a:ext>
              </a:extLst>
            </p:cNvPr>
            <p:cNvSpPr/>
            <p:nvPr/>
          </p:nvSpPr>
          <p:spPr>
            <a:xfrm>
              <a:off x="4604927" y="784716"/>
              <a:ext cx="2375370" cy="369332"/>
            </a:xfrm>
            <a:prstGeom prst="rect">
              <a:avLst/>
            </a:prstGeom>
          </p:spPr>
          <p:txBody>
            <a:bodyPr wrap="square">
              <a:spAutoFit/>
            </a:bodyPr>
            <a:lstStyle/>
            <a:p>
              <a:pPr algn="r"/>
              <a:r>
                <a:rPr lang="en-US" b="1" dirty="0">
                  <a:latin typeface="Century Gothic" panose="020B0502020202020204" pitchFamily="34" charset="0"/>
                </a:rPr>
                <a:t>Lorem Ipsum </a:t>
              </a:r>
            </a:p>
          </p:txBody>
        </p:sp>
        <p:cxnSp>
          <p:nvCxnSpPr>
            <p:cNvPr id="35" name="Straight Connector 34">
              <a:extLst>
                <a:ext uri="{FF2B5EF4-FFF2-40B4-BE49-F238E27FC236}">
                  <a16:creationId xmlns:a16="http://schemas.microsoft.com/office/drawing/2014/main" id="{70658815-B07F-7CFE-DAB7-5832396EB732}"/>
                </a:ext>
              </a:extLst>
            </p:cNvPr>
            <p:cNvCxnSpPr>
              <a:cxnSpLocks/>
            </p:cNvCxnSpPr>
            <p:nvPr/>
          </p:nvCxnSpPr>
          <p:spPr>
            <a:xfrm flipH="1">
              <a:off x="6980297" y="990723"/>
              <a:ext cx="354625" cy="0"/>
            </a:xfrm>
            <a:prstGeom prst="line">
              <a:avLst/>
            </a:prstGeom>
            <a:ln w="50800">
              <a:solidFill>
                <a:srgbClr val="A8436F"/>
              </a:solidFill>
              <a:tailEnd type="ova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ABD0E25-65A4-DF39-9C15-EDAD0E490948}"/>
                </a:ext>
              </a:extLst>
            </p:cNvPr>
            <p:cNvCxnSpPr>
              <a:cxnSpLocks/>
            </p:cNvCxnSpPr>
            <p:nvPr/>
          </p:nvCxnSpPr>
          <p:spPr>
            <a:xfrm flipH="1">
              <a:off x="7992937" y="2057523"/>
              <a:ext cx="540215" cy="0"/>
            </a:xfrm>
            <a:prstGeom prst="line">
              <a:avLst/>
            </a:prstGeom>
            <a:ln w="50800">
              <a:solidFill>
                <a:srgbClr val="F26363"/>
              </a:solidFill>
              <a:headEnd type="ova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E906FE0B-4508-C6ED-7187-8E7A83265E1D}"/>
                </a:ext>
              </a:extLst>
            </p:cNvPr>
            <p:cNvCxnSpPr>
              <a:cxnSpLocks/>
            </p:cNvCxnSpPr>
            <p:nvPr/>
          </p:nvCxnSpPr>
          <p:spPr>
            <a:xfrm flipH="1">
              <a:off x="8178527" y="3368163"/>
              <a:ext cx="354625" cy="0"/>
            </a:xfrm>
            <a:prstGeom prst="line">
              <a:avLst/>
            </a:prstGeom>
            <a:ln w="50800">
              <a:solidFill>
                <a:srgbClr val="385085"/>
              </a:solidFill>
              <a:headEnd type="ova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6191950-EB33-B7FB-24BA-2AD56BCDD480}"/>
                </a:ext>
              </a:extLst>
            </p:cNvPr>
            <p:cNvCxnSpPr>
              <a:cxnSpLocks/>
            </p:cNvCxnSpPr>
            <p:nvPr/>
          </p:nvCxnSpPr>
          <p:spPr>
            <a:xfrm flipH="1">
              <a:off x="6980297" y="2703758"/>
              <a:ext cx="354625" cy="0"/>
            </a:xfrm>
            <a:prstGeom prst="line">
              <a:avLst/>
            </a:prstGeom>
            <a:ln w="50800">
              <a:solidFill>
                <a:srgbClr val="FFA826"/>
              </a:solidFil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16286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aphic 3">
            <a:extLst>
              <a:ext uri="{FF2B5EF4-FFF2-40B4-BE49-F238E27FC236}">
                <a16:creationId xmlns:a16="http://schemas.microsoft.com/office/drawing/2014/main" id="{F66A7713-B109-B1E9-4C86-FC83BA80FA64}"/>
              </a:ext>
            </a:extLst>
          </p:cNvPr>
          <p:cNvGrpSpPr/>
          <p:nvPr/>
        </p:nvGrpSpPr>
        <p:grpSpPr>
          <a:xfrm>
            <a:off x="0" y="891326"/>
            <a:ext cx="12192000" cy="5966674"/>
            <a:chOff x="1906544" y="2065981"/>
            <a:chExt cx="18934154" cy="11756653"/>
          </a:xfrm>
        </p:grpSpPr>
        <p:sp>
          <p:nvSpPr>
            <p:cNvPr id="26" name="Freeform: Shape 6">
              <a:extLst>
                <a:ext uri="{FF2B5EF4-FFF2-40B4-BE49-F238E27FC236}">
                  <a16:creationId xmlns:a16="http://schemas.microsoft.com/office/drawing/2014/main" id="{1985F803-9329-214F-0DF3-83EDE0E9854D}"/>
                </a:ext>
              </a:extLst>
            </p:cNvPr>
            <p:cNvSpPr/>
            <p:nvPr/>
          </p:nvSpPr>
          <p:spPr>
            <a:xfrm>
              <a:off x="1906544" y="8920145"/>
              <a:ext cx="18934154" cy="4902489"/>
            </a:xfrm>
            <a:custGeom>
              <a:avLst/>
              <a:gdLst>
                <a:gd name="connsiteX0" fmla="*/ 18934156 w 18934155"/>
                <a:gd name="connsiteY0" fmla="*/ 1348694 h 4902489"/>
                <a:gd name="connsiteX1" fmla="*/ 18468084 w 18934155"/>
                <a:gd name="connsiteY1" fmla="*/ 1581730 h 4902489"/>
                <a:gd name="connsiteX2" fmla="*/ 18235048 w 18934155"/>
                <a:gd name="connsiteY2" fmla="*/ 2068192 h 4902489"/>
                <a:gd name="connsiteX3" fmla="*/ 17710718 w 18934155"/>
                <a:gd name="connsiteY3" fmla="*/ 2242969 h 4902489"/>
                <a:gd name="connsiteX4" fmla="*/ 17375728 w 18934155"/>
                <a:gd name="connsiteY4" fmla="*/ 1581730 h 4902489"/>
                <a:gd name="connsiteX5" fmla="*/ 16632927 w 18934155"/>
                <a:gd name="connsiteY5" fmla="*/ 1127310 h 4902489"/>
                <a:gd name="connsiteX6" fmla="*/ 16254244 w 18934155"/>
                <a:gd name="connsiteY6" fmla="*/ 262165 h 4902489"/>
                <a:gd name="connsiteX7" fmla="*/ 15409489 w 18934155"/>
                <a:gd name="connsiteY7" fmla="*/ 0 h 4902489"/>
                <a:gd name="connsiteX8" fmla="*/ 15059936 w 18934155"/>
                <a:gd name="connsiteY8" fmla="*/ 503939 h 4902489"/>
                <a:gd name="connsiteX9" fmla="*/ 14622994 w 18934155"/>
                <a:gd name="connsiteY9" fmla="*/ 626284 h 4902489"/>
                <a:gd name="connsiteX10" fmla="*/ 14127793 w 18934155"/>
                <a:gd name="connsiteY10" fmla="*/ 1771071 h 4902489"/>
                <a:gd name="connsiteX11" fmla="*/ 4407289 w 18934155"/>
                <a:gd name="connsiteY11" fmla="*/ 2773125 h 4902489"/>
                <a:gd name="connsiteX12" fmla="*/ 3495536 w 18934155"/>
                <a:gd name="connsiteY12" fmla="*/ 1406953 h 4902489"/>
                <a:gd name="connsiteX13" fmla="*/ 2912947 w 18934155"/>
                <a:gd name="connsiteY13" fmla="*/ 1406953 h 4902489"/>
                <a:gd name="connsiteX14" fmla="*/ 2563393 w 18934155"/>
                <a:gd name="connsiteY14" fmla="*/ 981663 h 4902489"/>
                <a:gd name="connsiteX15" fmla="*/ 1835157 w 18934155"/>
                <a:gd name="connsiteY15" fmla="*/ 1194308 h 4902489"/>
                <a:gd name="connsiteX16" fmla="*/ 1543862 w 18934155"/>
                <a:gd name="connsiteY16" fmla="*/ 1916719 h 4902489"/>
                <a:gd name="connsiteX17" fmla="*/ 1019531 w 18934155"/>
                <a:gd name="connsiteY17" fmla="*/ 2196362 h 4902489"/>
                <a:gd name="connsiteX18" fmla="*/ 757366 w 18934155"/>
                <a:gd name="connsiteY18" fmla="*/ 1916719 h 4902489"/>
                <a:gd name="connsiteX19" fmla="*/ 320424 w 18934155"/>
                <a:gd name="connsiteY19" fmla="*/ 1771071 h 4902489"/>
                <a:gd name="connsiteX20" fmla="*/ 320424 w 18934155"/>
                <a:gd name="connsiteY20" fmla="*/ 1229263 h 4902489"/>
                <a:gd name="connsiteX21" fmla="*/ 0 w 18934155"/>
                <a:gd name="connsiteY21" fmla="*/ 1127310 h 4902489"/>
                <a:gd name="connsiteX22" fmla="*/ 0 w 18934155"/>
                <a:gd name="connsiteY22" fmla="*/ 4902490 h 4902489"/>
                <a:gd name="connsiteX23" fmla="*/ 18934156 w 18934155"/>
                <a:gd name="connsiteY23" fmla="*/ 4902490 h 490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934155" h="4902489">
                  <a:moveTo>
                    <a:pt x="18934156" y="1348694"/>
                  </a:moveTo>
                  <a:lnTo>
                    <a:pt x="18468084" y="1581730"/>
                  </a:lnTo>
                  <a:lnTo>
                    <a:pt x="18235048" y="2068192"/>
                  </a:lnTo>
                  <a:lnTo>
                    <a:pt x="17710718" y="2242969"/>
                  </a:lnTo>
                  <a:lnTo>
                    <a:pt x="17375728" y="1581730"/>
                  </a:lnTo>
                  <a:lnTo>
                    <a:pt x="16632927" y="1127310"/>
                  </a:lnTo>
                  <a:lnTo>
                    <a:pt x="16254244" y="262165"/>
                  </a:lnTo>
                  <a:lnTo>
                    <a:pt x="15409489" y="0"/>
                  </a:lnTo>
                  <a:lnTo>
                    <a:pt x="15059936" y="503939"/>
                  </a:lnTo>
                  <a:lnTo>
                    <a:pt x="14622994" y="626284"/>
                  </a:lnTo>
                  <a:lnTo>
                    <a:pt x="14127793" y="1771071"/>
                  </a:lnTo>
                  <a:lnTo>
                    <a:pt x="4407289" y="2773125"/>
                  </a:lnTo>
                  <a:lnTo>
                    <a:pt x="3495536" y="1406953"/>
                  </a:lnTo>
                  <a:lnTo>
                    <a:pt x="2912947" y="1406953"/>
                  </a:lnTo>
                  <a:lnTo>
                    <a:pt x="2563393" y="981663"/>
                  </a:lnTo>
                  <a:lnTo>
                    <a:pt x="1835157" y="1194308"/>
                  </a:lnTo>
                  <a:lnTo>
                    <a:pt x="1543862" y="1916719"/>
                  </a:lnTo>
                  <a:lnTo>
                    <a:pt x="1019531" y="2196362"/>
                  </a:lnTo>
                  <a:lnTo>
                    <a:pt x="757366" y="1916719"/>
                  </a:lnTo>
                  <a:lnTo>
                    <a:pt x="320424" y="1771071"/>
                  </a:lnTo>
                  <a:lnTo>
                    <a:pt x="320424" y="1229263"/>
                  </a:lnTo>
                  <a:lnTo>
                    <a:pt x="0" y="1127310"/>
                  </a:lnTo>
                  <a:lnTo>
                    <a:pt x="0" y="4902490"/>
                  </a:lnTo>
                  <a:lnTo>
                    <a:pt x="18934156" y="4902490"/>
                  </a:lnTo>
                  <a:close/>
                </a:path>
              </a:pathLst>
            </a:custGeom>
            <a:solidFill>
              <a:srgbClr val="CAD4E6">
                <a:alpha val="18180"/>
              </a:srgbClr>
            </a:solidFill>
            <a:ln w="29117" cap="flat">
              <a:noFill/>
              <a:prstDash val="solid"/>
              <a:miter/>
            </a:ln>
          </p:spPr>
          <p:txBody>
            <a:bodyPr rtlCol="0" anchor="ctr"/>
            <a:lstStyle/>
            <a:p>
              <a:pPr>
                <a:defRPr/>
              </a:pPr>
              <a:endParaRPr lang="en-US" sz="900" dirty="0">
                <a:solidFill>
                  <a:srgbClr val="272E3A"/>
                </a:solidFill>
                <a:latin typeface="Montserrat Light"/>
              </a:endParaRPr>
            </a:p>
          </p:txBody>
        </p:sp>
        <p:sp>
          <p:nvSpPr>
            <p:cNvPr id="27" name="Freeform: Shape 7">
              <a:extLst>
                <a:ext uri="{FF2B5EF4-FFF2-40B4-BE49-F238E27FC236}">
                  <a16:creationId xmlns:a16="http://schemas.microsoft.com/office/drawing/2014/main" id="{2CEDC403-621E-6E75-B361-EA438BF652A6}"/>
                </a:ext>
              </a:extLst>
            </p:cNvPr>
            <p:cNvSpPr/>
            <p:nvPr/>
          </p:nvSpPr>
          <p:spPr>
            <a:xfrm>
              <a:off x="1906544" y="10385356"/>
              <a:ext cx="3728572" cy="2344921"/>
            </a:xfrm>
            <a:custGeom>
              <a:avLst/>
              <a:gdLst>
                <a:gd name="connsiteX0" fmla="*/ 3728572 w 3728572"/>
                <a:gd name="connsiteY0" fmla="*/ 0 h 2344922"/>
                <a:gd name="connsiteX1" fmla="*/ 3291630 w 3728572"/>
                <a:gd name="connsiteY1" fmla="*/ 291295 h 2344922"/>
                <a:gd name="connsiteX2" fmla="*/ 3058594 w 3728572"/>
                <a:gd name="connsiteY2" fmla="*/ 291295 h 2344922"/>
                <a:gd name="connsiteX3" fmla="*/ 2636217 w 3728572"/>
                <a:gd name="connsiteY3" fmla="*/ 0 h 2344922"/>
                <a:gd name="connsiteX4" fmla="*/ 2315793 w 3728572"/>
                <a:gd name="connsiteY4" fmla="*/ 145647 h 2344922"/>
                <a:gd name="connsiteX5" fmla="*/ 2280838 w 3728572"/>
                <a:gd name="connsiteY5" fmla="*/ 416551 h 2344922"/>
                <a:gd name="connsiteX6" fmla="*/ 1835157 w 3728572"/>
                <a:gd name="connsiteY6" fmla="*/ 815625 h 2344922"/>
                <a:gd name="connsiteX7" fmla="*/ 1572991 w 3728572"/>
                <a:gd name="connsiteY7" fmla="*/ 815625 h 2344922"/>
                <a:gd name="connsiteX8" fmla="*/ 1310826 w 3728572"/>
                <a:gd name="connsiteY8" fmla="*/ 984576 h 2344922"/>
                <a:gd name="connsiteX9" fmla="*/ 932143 w 3728572"/>
                <a:gd name="connsiteY9" fmla="*/ 888449 h 2344922"/>
                <a:gd name="connsiteX10" fmla="*/ 538895 w 3728572"/>
                <a:gd name="connsiteY10" fmla="*/ 984576 h 2344922"/>
                <a:gd name="connsiteX11" fmla="*/ 407813 w 3728572"/>
                <a:gd name="connsiteY11" fmla="*/ 1194308 h 2344922"/>
                <a:gd name="connsiteX12" fmla="*/ 233036 w 3728572"/>
                <a:gd name="connsiteY12" fmla="*/ 1063226 h 2344922"/>
                <a:gd name="connsiteX13" fmla="*/ 0 w 3728572"/>
                <a:gd name="connsiteY13" fmla="*/ 1063226 h 2344922"/>
                <a:gd name="connsiteX14" fmla="*/ 0 w 3728572"/>
                <a:gd name="connsiteY14" fmla="*/ 2344922 h 2344922"/>
                <a:gd name="connsiteX15" fmla="*/ 2068192 w 3728572"/>
                <a:gd name="connsiteY15" fmla="*/ 1951674 h 2344922"/>
                <a:gd name="connsiteX16" fmla="*/ 3728572 w 3728572"/>
                <a:gd name="connsiteY16" fmla="*/ 553460 h 2344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28572" h="2344922">
                  <a:moveTo>
                    <a:pt x="3728572" y="0"/>
                  </a:moveTo>
                  <a:lnTo>
                    <a:pt x="3291630" y="291295"/>
                  </a:lnTo>
                  <a:lnTo>
                    <a:pt x="3058594" y="291295"/>
                  </a:lnTo>
                  <a:lnTo>
                    <a:pt x="2636217" y="0"/>
                  </a:lnTo>
                  <a:lnTo>
                    <a:pt x="2315793" y="145647"/>
                  </a:lnTo>
                  <a:lnTo>
                    <a:pt x="2280838" y="416551"/>
                  </a:lnTo>
                  <a:lnTo>
                    <a:pt x="1835157" y="815625"/>
                  </a:lnTo>
                  <a:lnTo>
                    <a:pt x="1572991" y="815625"/>
                  </a:lnTo>
                  <a:lnTo>
                    <a:pt x="1310826" y="984576"/>
                  </a:lnTo>
                  <a:lnTo>
                    <a:pt x="932143" y="888449"/>
                  </a:lnTo>
                  <a:lnTo>
                    <a:pt x="538895" y="984576"/>
                  </a:lnTo>
                  <a:lnTo>
                    <a:pt x="407813" y="1194308"/>
                  </a:lnTo>
                  <a:lnTo>
                    <a:pt x="233036" y="1063226"/>
                  </a:lnTo>
                  <a:lnTo>
                    <a:pt x="0" y="1063226"/>
                  </a:lnTo>
                  <a:lnTo>
                    <a:pt x="0" y="2344922"/>
                  </a:lnTo>
                  <a:lnTo>
                    <a:pt x="2068192" y="1951674"/>
                  </a:lnTo>
                  <a:lnTo>
                    <a:pt x="3728572" y="553460"/>
                  </a:lnTo>
                  <a:close/>
                </a:path>
              </a:pathLst>
            </a:custGeom>
            <a:solidFill>
              <a:srgbClr val="419CCC"/>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28" name="Freeform: Shape 8">
              <a:extLst>
                <a:ext uri="{FF2B5EF4-FFF2-40B4-BE49-F238E27FC236}">
                  <a16:creationId xmlns:a16="http://schemas.microsoft.com/office/drawing/2014/main" id="{C66201A0-9CAF-5C92-0E19-9ADB64F7751F}"/>
                </a:ext>
              </a:extLst>
            </p:cNvPr>
            <p:cNvSpPr/>
            <p:nvPr/>
          </p:nvSpPr>
          <p:spPr>
            <a:xfrm>
              <a:off x="1906544" y="4271082"/>
              <a:ext cx="18934154" cy="9551552"/>
            </a:xfrm>
            <a:custGeom>
              <a:avLst/>
              <a:gdLst>
                <a:gd name="connsiteX0" fmla="*/ 18934156 w 18934155"/>
                <a:gd name="connsiteY0" fmla="*/ 8415504 h 9551552"/>
                <a:gd name="connsiteX1" fmla="*/ 18934156 w 18934155"/>
                <a:gd name="connsiteY1" fmla="*/ 9551553 h 9551552"/>
                <a:gd name="connsiteX2" fmla="*/ 0 w 18934155"/>
                <a:gd name="connsiteY2" fmla="*/ 9551553 h 9551552"/>
                <a:gd name="connsiteX3" fmla="*/ 0 w 18934155"/>
                <a:gd name="connsiteY3" fmla="*/ 7591140 h 9551552"/>
                <a:gd name="connsiteX4" fmla="*/ 369944 w 18934155"/>
                <a:gd name="connsiteY4" fmla="*/ 7669789 h 9551552"/>
                <a:gd name="connsiteX5" fmla="*/ 582589 w 18934155"/>
                <a:gd name="connsiteY5" fmla="*/ 7378495 h 9551552"/>
                <a:gd name="connsiteX6" fmla="*/ 952534 w 18934155"/>
                <a:gd name="connsiteY6" fmla="*/ 7261977 h 9551552"/>
                <a:gd name="connsiteX7" fmla="*/ 1322478 w 18934155"/>
                <a:gd name="connsiteY7" fmla="*/ 7669789 h 9551552"/>
                <a:gd name="connsiteX8" fmla="*/ 1846808 w 18934155"/>
                <a:gd name="connsiteY8" fmla="*/ 7241587 h 9551552"/>
                <a:gd name="connsiteX9" fmla="*/ 2429398 w 18934155"/>
                <a:gd name="connsiteY9" fmla="*/ 6289053 h 9551552"/>
                <a:gd name="connsiteX10" fmla="*/ 2816820 w 18934155"/>
                <a:gd name="connsiteY10" fmla="*/ 6268662 h 9551552"/>
                <a:gd name="connsiteX11" fmla="*/ 3035291 w 18934155"/>
                <a:gd name="connsiteY11" fmla="*/ 6603651 h 9551552"/>
                <a:gd name="connsiteX12" fmla="*/ 3367367 w 18934155"/>
                <a:gd name="connsiteY12" fmla="*/ 6609477 h 9551552"/>
                <a:gd name="connsiteX13" fmla="*/ 3483885 w 18934155"/>
                <a:gd name="connsiteY13" fmla="*/ 6376441 h 9551552"/>
                <a:gd name="connsiteX14" fmla="*/ 3731485 w 18934155"/>
                <a:gd name="connsiteY14" fmla="*/ 6114276 h 9551552"/>
                <a:gd name="connsiteX15" fmla="*/ 3746050 w 18934155"/>
                <a:gd name="connsiteY15" fmla="*/ 5662769 h 9551552"/>
                <a:gd name="connsiteX16" fmla="*/ 4066474 w 18934155"/>
                <a:gd name="connsiteY16" fmla="*/ 5531686 h 9551552"/>
                <a:gd name="connsiteX17" fmla="*/ 4241251 w 18934155"/>
                <a:gd name="connsiteY17" fmla="*/ 5691899 h 9551552"/>
                <a:gd name="connsiteX18" fmla="*/ 4430593 w 18934155"/>
                <a:gd name="connsiteY18" fmla="*/ 5691899 h 9551552"/>
                <a:gd name="connsiteX19" fmla="*/ 4488852 w 18934155"/>
                <a:gd name="connsiteY19" fmla="*/ 5240392 h 9551552"/>
                <a:gd name="connsiteX20" fmla="*/ 4625760 w 18934155"/>
                <a:gd name="connsiteY20" fmla="*/ 4943271 h 9551552"/>
                <a:gd name="connsiteX21" fmla="*/ 4838405 w 18934155"/>
                <a:gd name="connsiteY21" fmla="*/ 4692758 h 9551552"/>
                <a:gd name="connsiteX22" fmla="*/ 4981139 w 18934155"/>
                <a:gd name="connsiteY22" fmla="*/ 4421853 h 9551552"/>
                <a:gd name="connsiteX23" fmla="*/ 5071441 w 18934155"/>
                <a:gd name="connsiteY23" fmla="*/ 4130559 h 9551552"/>
                <a:gd name="connsiteX24" fmla="*/ 5537513 w 18934155"/>
                <a:gd name="connsiteY24" fmla="*/ 3513014 h 9551552"/>
                <a:gd name="connsiteX25" fmla="*/ 5983193 w 18934155"/>
                <a:gd name="connsiteY25" fmla="*/ 3358628 h 9551552"/>
                <a:gd name="connsiteX26" fmla="*/ 6396832 w 18934155"/>
                <a:gd name="connsiteY26" fmla="*/ 3329498 h 9551552"/>
                <a:gd name="connsiteX27" fmla="*/ 6746386 w 18934155"/>
                <a:gd name="connsiteY27" fmla="*/ 2962467 h 9551552"/>
                <a:gd name="connsiteX28" fmla="*/ 6877468 w 18934155"/>
                <a:gd name="connsiteY28" fmla="*/ 2694476 h 9551552"/>
                <a:gd name="connsiteX29" fmla="*/ 7197892 w 18934155"/>
                <a:gd name="connsiteY29" fmla="*/ 2417746 h 9551552"/>
                <a:gd name="connsiteX30" fmla="*/ 7343540 w 18934155"/>
                <a:gd name="connsiteY30" fmla="*/ 2053628 h 9551552"/>
                <a:gd name="connsiteX31" fmla="*/ 7489187 w 18934155"/>
                <a:gd name="connsiteY31" fmla="*/ 1942936 h 9551552"/>
                <a:gd name="connsiteX32" fmla="*/ 7567836 w 18934155"/>
                <a:gd name="connsiteY32" fmla="*/ 1776898 h 9551552"/>
                <a:gd name="connsiteX33" fmla="*/ 7984388 w 18934155"/>
                <a:gd name="connsiteY33" fmla="*/ 1631251 h 9551552"/>
                <a:gd name="connsiteX34" fmla="*/ 8479589 w 18934155"/>
                <a:gd name="connsiteY34" fmla="*/ 262165 h 9551552"/>
                <a:gd name="connsiteX35" fmla="*/ 9091308 w 18934155"/>
                <a:gd name="connsiteY35" fmla="*/ 0 h 9551552"/>
                <a:gd name="connsiteX36" fmla="*/ 9848674 w 18934155"/>
                <a:gd name="connsiteY36" fmla="*/ 806886 h 9551552"/>
                <a:gd name="connsiteX37" fmla="*/ 10131229 w 18934155"/>
                <a:gd name="connsiteY37" fmla="*/ 943795 h 9551552"/>
                <a:gd name="connsiteX38" fmla="*/ 10489522 w 18934155"/>
                <a:gd name="connsiteY38" fmla="*/ 1386563 h 9551552"/>
                <a:gd name="connsiteX39" fmla="*/ 10591475 w 18934155"/>
                <a:gd name="connsiteY39" fmla="*/ 1730291 h 9551552"/>
                <a:gd name="connsiteX40" fmla="*/ 10970158 w 18934155"/>
                <a:gd name="connsiteY40" fmla="*/ 1884677 h 9551552"/>
                <a:gd name="connsiteX41" fmla="*/ 11080850 w 18934155"/>
                <a:gd name="connsiteY41" fmla="*/ 2106061 h 9551552"/>
                <a:gd name="connsiteX42" fmla="*/ 11249801 w 18934155"/>
                <a:gd name="connsiteY42" fmla="*/ 2231317 h 9551552"/>
                <a:gd name="connsiteX43" fmla="*/ 11386709 w 18934155"/>
                <a:gd name="connsiteY43" fmla="*/ 2627478 h 9551552"/>
                <a:gd name="connsiteX44" fmla="*/ 11616832 w 18934155"/>
                <a:gd name="connsiteY44" fmla="*/ 2831385 h 9551552"/>
                <a:gd name="connsiteX45" fmla="*/ 11887737 w 18934155"/>
                <a:gd name="connsiteY45" fmla="*/ 2831385 h 9551552"/>
                <a:gd name="connsiteX46" fmla="*/ 12473239 w 18934155"/>
                <a:gd name="connsiteY46" fmla="*/ 3078985 h 9551552"/>
                <a:gd name="connsiteX47" fmla="*/ 12706275 w 18934155"/>
                <a:gd name="connsiteY47" fmla="*/ 3443103 h 9551552"/>
                <a:gd name="connsiteX48" fmla="*/ 13609288 w 18934155"/>
                <a:gd name="connsiteY48" fmla="*/ 4142210 h 9551552"/>
                <a:gd name="connsiteX49" fmla="*/ 14104489 w 18934155"/>
                <a:gd name="connsiteY49" fmla="*/ 5453037 h 9551552"/>
                <a:gd name="connsiteX50" fmla="*/ 14861856 w 18934155"/>
                <a:gd name="connsiteY50" fmla="*/ 5802590 h 9551552"/>
                <a:gd name="connsiteX51" fmla="*/ 15386186 w 18934155"/>
                <a:gd name="connsiteY51" fmla="*/ 5598684 h 9551552"/>
                <a:gd name="connsiteX52" fmla="*/ 15852258 w 18934155"/>
                <a:gd name="connsiteY52" fmla="*/ 5802590 h 9551552"/>
                <a:gd name="connsiteX53" fmla="*/ 16181420 w 18934155"/>
                <a:gd name="connsiteY53" fmla="*/ 6760950 h 9551552"/>
                <a:gd name="connsiteX54" fmla="*/ 16347458 w 18934155"/>
                <a:gd name="connsiteY54" fmla="*/ 6778427 h 9551552"/>
                <a:gd name="connsiteX55" fmla="*/ 16522235 w 18934155"/>
                <a:gd name="connsiteY55" fmla="*/ 6574521 h 9551552"/>
                <a:gd name="connsiteX56" fmla="*/ 16944612 w 18934155"/>
                <a:gd name="connsiteY56" fmla="*/ 6676474 h 9551552"/>
                <a:gd name="connsiteX57" fmla="*/ 17046566 w 18934155"/>
                <a:gd name="connsiteY57" fmla="*/ 7026028 h 9551552"/>
                <a:gd name="connsiteX58" fmla="*/ 17789368 w 18934155"/>
                <a:gd name="connsiteY58" fmla="*/ 7157110 h 9551552"/>
                <a:gd name="connsiteX59" fmla="*/ 18036968 w 18934155"/>
                <a:gd name="connsiteY59" fmla="*/ 7521229 h 9551552"/>
                <a:gd name="connsiteX60" fmla="*/ 18934156 w 18934155"/>
                <a:gd name="connsiteY60" fmla="*/ 8415504 h 955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8934155" h="9551552">
                  <a:moveTo>
                    <a:pt x="18934156" y="8415504"/>
                  </a:moveTo>
                  <a:lnTo>
                    <a:pt x="18934156" y="9551553"/>
                  </a:lnTo>
                  <a:lnTo>
                    <a:pt x="0" y="9551553"/>
                  </a:lnTo>
                  <a:lnTo>
                    <a:pt x="0" y="7591140"/>
                  </a:lnTo>
                  <a:lnTo>
                    <a:pt x="369944" y="7669789"/>
                  </a:lnTo>
                  <a:lnTo>
                    <a:pt x="582589" y="7378495"/>
                  </a:lnTo>
                  <a:lnTo>
                    <a:pt x="952534" y="7261977"/>
                  </a:lnTo>
                  <a:lnTo>
                    <a:pt x="1322478" y="7669789"/>
                  </a:lnTo>
                  <a:lnTo>
                    <a:pt x="1846808" y="7241587"/>
                  </a:lnTo>
                  <a:lnTo>
                    <a:pt x="2429398" y="6289053"/>
                  </a:lnTo>
                  <a:lnTo>
                    <a:pt x="2816820" y="6268662"/>
                  </a:lnTo>
                  <a:lnTo>
                    <a:pt x="3035291" y="6603651"/>
                  </a:lnTo>
                  <a:cubicBezTo>
                    <a:pt x="3145983" y="6606564"/>
                    <a:pt x="3256675" y="6606564"/>
                    <a:pt x="3367367" y="6609477"/>
                  </a:cubicBezTo>
                  <a:cubicBezTo>
                    <a:pt x="3405235" y="6530827"/>
                    <a:pt x="3446016" y="6455091"/>
                    <a:pt x="3483885" y="6376441"/>
                  </a:cubicBezTo>
                  <a:cubicBezTo>
                    <a:pt x="3565447" y="6289053"/>
                    <a:pt x="3649923" y="6201664"/>
                    <a:pt x="3731485" y="6114276"/>
                  </a:cubicBezTo>
                  <a:cubicBezTo>
                    <a:pt x="3737311" y="5962802"/>
                    <a:pt x="3740224" y="5814243"/>
                    <a:pt x="3746050" y="5662769"/>
                  </a:cubicBezTo>
                  <a:cubicBezTo>
                    <a:pt x="3853829" y="5619075"/>
                    <a:pt x="3958695" y="5575381"/>
                    <a:pt x="4066474" y="5531686"/>
                  </a:cubicBezTo>
                  <a:cubicBezTo>
                    <a:pt x="4124733" y="5584119"/>
                    <a:pt x="4182992" y="5639466"/>
                    <a:pt x="4241251" y="5691899"/>
                  </a:cubicBezTo>
                  <a:lnTo>
                    <a:pt x="4430593" y="5691899"/>
                  </a:lnTo>
                  <a:lnTo>
                    <a:pt x="4488852" y="5240392"/>
                  </a:lnTo>
                  <a:lnTo>
                    <a:pt x="4625760" y="4943271"/>
                  </a:lnTo>
                  <a:lnTo>
                    <a:pt x="4838405" y="4692758"/>
                  </a:lnTo>
                  <a:lnTo>
                    <a:pt x="4981139" y="4421853"/>
                  </a:lnTo>
                  <a:lnTo>
                    <a:pt x="5071441" y="4130559"/>
                  </a:lnTo>
                  <a:lnTo>
                    <a:pt x="5537513" y="3513014"/>
                  </a:lnTo>
                  <a:lnTo>
                    <a:pt x="5983193" y="3358628"/>
                  </a:lnTo>
                  <a:lnTo>
                    <a:pt x="6396832" y="3329498"/>
                  </a:lnTo>
                  <a:lnTo>
                    <a:pt x="6746386" y="2962467"/>
                  </a:lnTo>
                  <a:cubicBezTo>
                    <a:pt x="6790080" y="2872166"/>
                    <a:pt x="6833774" y="2784777"/>
                    <a:pt x="6877468" y="2694476"/>
                  </a:cubicBezTo>
                  <a:cubicBezTo>
                    <a:pt x="6985247" y="2601262"/>
                    <a:pt x="7090113" y="2510960"/>
                    <a:pt x="7197892" y="2417746"/>
                  </a:cubicBezTo>
                  <a:cubicBezTo>
                    <a:pt x="7247412" y="2295402"/>
                    <a:pt x="7294019" y="2175972"/>
                    <a:pt x="7343540" y="2053628"/>
                  </a:cubicBezTo>
                  <a:cubicBezTo>
                    <a:pt x="7393060" y="2015759"/>
                    <a:pt x="7439667" y="1977891"/>
                    <a:pt x="7489187" y="1942936"/>
                  </a:cubicBezTo>
                  <a:cubicBezTo>
                    <a:pt x="7515403" y="1887590"/>
                    <a:pt x="7541620" y="1832244"/>
                    <a:pt x="7567836" y="1776898"/>
                  </a:cubicBezTo>
                  <a:cubicBezTo>
                    <a:pt x="7707658" y="1727377"/>
                    <a:pt x="7844566" y="1680771"/>
                    <a:pt x="7984388" y="1631251"/>
                  </a:cubicBezTo>
                  <a:cubicBezTo>
                    <a:pt x="8150425" y="1173918"/>
                    <a:pt x="8313551" y="719498"/>
                    <a:pt x="8479589" y="262165"/>
                  </a:cubicBezTo>
                  <a:lnTo>
                    <a:pt x="9091308" y="0"/>
                  </a:lnTo>
                  <a:cubicBezTo>
                    <a:pt x="9344733" y="267991"/>
                    <a:pt x="9595247" y="538895"/>
                    <a:pt x="9848674" y="806886"/>
                  </a:cubicBezTo>
                  <a:cubicBezTo>
                    <a:pt x="9941887" y="853493"/>
                    <a:pt x="10035102" y="897188"/>
                    <a:pt x="10131229" y="943795"/>
                  </a:cubicBezTo>
                  <a:lnTo>
                    <a:pt x="10489522" y="1386563"/>
                  </a:lnTo>
                  <a:lnTo>
                    <a:pt x="10591475" y="1730291"/>
                  </a:lnTo>
                  <a:lnTo>
                    <a:pt x="10970158" y="1884677"/>
                  </a:lnTo>
                  <a:lnTo>
                    <a:pt x="11080850" y="2106061"/>
                  </a:lnTo>
                  <a:lnTo>
                    <a:pt x="11249801" y="2231317"/>
                  </a:lnTo>
                  <a:lnTo>
                    <a:pt x="11386709" y="2627478"/>
                  </a:lnTo>
                  <a:lnTo>
                    <a:pt x="11616832" y="2831385"/>
                  </a:lnTo>
                  <a:lnTo>
                    <a:pt x="11887737" y="2831385"/>
                  </a:lnTo>
                  <a:lnTo>
                    <a:pt x="12473239" y="3078985"/>
                  </a:lnTo>
                  <a:cubicBezTo>
                    <a:pt x="12551888" y="3201329"/>
                    <a:pt x="12627625" y="3320760"/>
                    <a:pt x="12706275" y="3443103"/>
                  </a:cubicBezTo>
                  <a:lnTo>
                    <a:pt x="13609288" y="4142210"/>
                  </a:lnTo>
                  <a:lnTo>
                    <a:pt x="14104489" y="5453037"/>
                  </a:lnTo>
                  <a:lnTo>
                    <a:pt x="14861856" y="5802590"/>
                  </a:lnTo>
                  <a:lnTo>
                    <a:pt x="15386186" y="5598684"/>
                  </a:lnTo>
                  <a:lnTo>
                    <a:pt x="15852258" y="5802590"/>
                  </a:lnTo>
                  <a:lnTo>
                    <a:pt x="16181420" y="6760950"/>
                  </a:lnTo>
                  <a:cubicBezTo>
                    <a:pt x="16236767" y="6766776"/>
                    <a:pt x="16292112" y="6772602"/>
                    <a:pt x="16347458" y="6778427"/>
                  </a:cubicBezTo>
                  <a:cubicBezTo>
                    <a:pt x="16405717" y="6711430"/>
                    <a:pt x="16463976" y="6641519"/>
                    <a:pt x="16522235" y="6574521"/>
                  </a:cubicBezTo>
                  <a:cubicBezTo>
                    <a:pt x="16662056" y="6609477"/>
                    <a:pt x="16804792" y="6641519"/>
                    <a:pt x="16944612" y="6676474"/>
                  </a:cubicBezTo>
                  <a:cubicBezTo>
                    <a:pt x="16979568" y="6792992"/>
                    <a:pt x="17011610" y="6909510"/>
                    <a:pt x="17046566" y="7026028"/>
                  </a:cubicBezTo>
                  <a:lnTo>
                    <a:pt x="17789368" y="7157110"/>
                  </a:lnTo>
                  <a:cubicBezTo>
                    <a:pt x="17870930" y="7279455"/>
                    <a:pt x="17955406" y="7398886"/>
                    <a:pt x="18036968" y="7521229"/>
                  </a:cubicBezTo>
                  <a:cubicBezTo>
                    <a:pt x="18331174" y="7812523"/>
                    <a:pt x="18634122" y="8115471"/>
                    <a:pt x="18934156" y="8415504"/>
                  </a:cubicBezTo>
                  <a:close/>
                </a:path>
              </a:pathLst>
            </a:custGeom>
            <a:solidFill>
              <a:srgbClr val="419CCC"/>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29" name="Freeform: Shape 9">
              <a:extLst>
                <a:ext uri="{FF2B5EF4-FFF2-40B4-BE49-F238E27FC236}">
                  <a16:creationId xmlns:a16="http://schemas.microsoft.com/office/drawing/2014/main" id="{DB655000-E68D-87B2-29B6-16B341D15728}"/>
                </a:ext>
              </a:extLst>
            </p:cNvPr>
            <p:cNvSpPr/>
            <p:nvPr/>
          </p:nvSpPr>
          <p:spPr>
            <a:xfrm>
              <a:off x="1906544" y="4271082"/>
              <a:ext cx="9802065" cy="9551552"/>
            </a:xfrm>
            <a:custGeom>
              <a:avLst/>
              <a:gdLst>
                <a:gd name="connsiteX0" fmla="*/ 9802066 w 9802066"/>
                <a:gd name="connsiteY0" fmla="*/ 1613773 h 9551552"/>
                <a:gd name="connsiteX1" fmla="*/ 9030135 w 9802066"/>
                <a:gd name="connsiteY1" fmla="*/ 2079844 h 9551552"/>
                <a:gd name="connsiteX2" fmla="*/ 8331028 w 9802066"/>
                <a:gd name="connsiteY2" fmla="*/ 2793516 h 9551552"/>
                <a:gd name="connsiteX3" fmla="*/ 7996040 w 9802066"/>
                <a:gd name="connsiteY3" fmla="*/ 3915001 h 9551552"/>
                <a:gd name="connsiteX4" fmla="*/ 6714343 w 9802066"/>
                <a:gd name="connsiteY4" fmla="*/ 5327780 h 9551552"/>
                <a:gd name="connsiteX5" fmla="*/ 6903684 w 9802066"/>
                <a:gd name="connsiteY5" fmla="*/ 4847144 h 9551552"/>
                <a:gd name="connsiteX6" fmla="*/ 6248271 w 9802066"/>
                <a:gd name="connsiteY6" fmla="*/ 5327780 h 9551552"/>
                <a:gd name="connsiteX7" fmla="*/ 4383985 w 9802066"/>
                <a:gd name="connsiteY7" fmla="*/ 6391006 h 9551552"/>
                <a:gd name="connsiteX8" fmla="*/ 4850057 w 9802066"/>
                <a:gd name="connsiteY8" fmla="*/ 6536653 h 9551552"/>
                <a:gd name="connsiteX9" fmla="*/ 4383985 w 9802066"/>
                <a:gd name="connsiteY9" fmla="*/ 7177501 h 9551552"/>
                <a:gd name="connsiteX10" fmla="*/ 3670313 w 9802066"/>
                <a:gd name="connsiteY10" fmla="*/ 7468796 h 9551552"/>
                <a:gd name="connsiteX11" fmla="*/ 4995704 w 9802066"/>
                <a:gd name="connsiteY11" fmla="*/ 7395972 h 9551552"/>
                <a:gd name="connsiteX12" fmla="*/ 4689845 w 9802066"/>
                <a:gd name="connsiteY12" fmla="*/ 7832914 h 9551552"/>
                <a:gd name="connsiteX13" fmla="*/ 4995704 w 9802066"/>
                <a:gd name="connsiteY13" fmla="*/ 8328115 h 9551552"/>
                <a:gd name="connsiteX14" fmla="*/ 5199611 w 9802066"/>
                <a:gd name="connsiteY14" fmla="*/ 8910705 h 9551552"/>
                <a:gd name="connsiteX15" fmla="*/ 5621988 w 9802066"/>
                <a:gd name="connsiteY15" fmla="*/ 8779622 h 9551552"/>
                <a:gd name="connsiteX16" fmla="*/ 5796765 w 9802066"/>
                <a:gd name="connsiteY16" fmla="*/ 8910705 h 9551552"/>
                <a:gd name="connsiteX17" fmla="*/ 5986106 w 9802066"/>
                <a:gd name="connsiteY17" fmla="*/ 9551553 h 9551552"/>
                <a:gd name="connsiteX18" fmla="*/ 0 w 9802066"/>
                <a:gd name="connsiteY18" fmla="*/ 9551553 h 9551552"/>
                <a:gd name="connsiteX19" fmla="*/ 0 w 9802066"/>
                <a:gd name="connsiteY19" fmla="*/ 7591140 h 9551552"/>
                <a:gd name="connsiteX20" fmla="*/ 369944 w 9802066"/>
                <a:gd name="connsiteY20" fmla="*/ 7669789 h 9551552"/>
                <a:gd name="connsiteX21" fmla="*/ 582589 w 9802066"/>
                <a:gd name="connsiteY21" fmla="*/ 7378495 h 9551552"/>
                <a:gd name="connsiteX22" fmla="*/ 952534 w 9802066"/>
                <a:gd name="connsiteY22" fmla="*/ 7261977 h 9551552"/>
                <a:gd name="connsiteX23" fmla="*/ 1322478 w 9802066"/>
                <a:gd name="connsiteY23" fmla="*/ 7669789 h 9551552"/>
                <a:gd name="connsiteX24" fmla="*/ 1846808 w 9802066"/>
                <a:gd name="connsiteY24" fmla="*/ 7241587 h 9551552"/>
                <a:gd name="connsiteX25" fmla="*/ 2429398 w 9802066"/>
                <a:gd name="connsiteY25" fmla="*/ 6289053 h 9551552"/>
                <a:gd name="connsiteX26" fmla="*/ 2816820 w 9802066"/>
                <a:gd name="connsiteY26" fmla="*/ 6268662 h 9551552"/>
                <a:gd name="connsiteX27" fmla="*/ 3035291 w 9802066"/>
                <a:gd name="connsiteY27" fmla="*/ 6603651 h 9551552"/>
                <a:gd name="connsiteX28" fmla="*/ 3367367 w 9802066"/>
                <a:gd name="connsiteY28" fmla="*/ 6609477 h 9551552"/>
                <a:gd name="connsiteX29" fmla="*/ 3483885 w 9802066"/>
                <a:gd name="connsiteY29" fmla="*/ 6376441 h 9551552"/>
                <a:gd name="connsiteX30" fmla="*/ 3731485 w 9802066"/>
                <a:gd name="connsiteY30" fmla="*/ 6114276 h 9551552"/>
                <a:gd name="connsiteX31" fmla="*/ 3746050 w 9802066"/>
                <a:gd name="connsiteY31" fmla="*/ 5662769 h 9551552"/>
                <a:gd name="connsiteX32" fmla="*/ 4066474 w 9802066"/>
                <a:gd name="connsiteY32" fmla="*/ 5531686 h 9551552"/>
                <a:gd name="connsiteX33" fmla="*/ 4241251 w 9802066"/>
                <a:gd name="connsiteY33" fmla="*/ 5691899 h 9551552"/>
                <a:gd name="connsiteX34" fmla="*/ 4430593 w 9802066"/>
                <a:gd name="connsiteY34" fmla="*/ 5691899 h 9551552"/>
                <a:gd name="connsiteX35" fmla="*/ 4488852 w 9802066"/>
                <a:gd name="connsiteY35" fmla="*/ 5240392 h 9551552"/>
                <a:gd name="connsiteX36" fmla="*/ 4625760 w 9802066"/>
                <a:gd name="connsiteY36" fmla="*/ 4943271 h 9551552"/>
                <a:gd name="connsiteX37" fmla="*/ 4838405 w 9802066"/>
                <a:gd name="connsiteY37" fmla="*/ 4692758 h 9551552"/>
                <a:gd name="connsiteX38" fmla="*/ 4981139 w 9802066"/>
                <a:gd name="connsiteY38" fmla="*/ 4421853 h 9551552"/>
                <a:gd name="connsiteX39" fmla="*/ 5071441 w 9802066"/>
                <a:gd name="connsiteY39" fmla="*/ 4130559 h 9551552"/>
                <a:gd name="connsiteX40" fmla="*/ 5537513 w 9802066"/>
                <a:gd name="connsiteY40" fmla="*/ 3513014 h 9551552"/>
                <a:gd name="connsiteX41" fmla="*/ 5983193 w 9802066"/>
                <a:gd name="connsiteY41" fmla="*/ 3358628 h 9551552"/>
                <a:gd name="connsiteX42" fmla="*/ 6396832 w 9802066"/>
                <a:gd name="connsiteY42" fmla="*/ 3329498 h 9551552"/>
                <a:gd name="connsiteX43" fmla="*/ 6746386 w 9802066"/>
                <a:gd name="connsiteY43" fmla="*/ 2962467 h 9551552"/>
                <a:gd name="connsiteX44" fmla="*/ 6877468 w 9802066"/>
                <a:gd name="connsiteY44" fmla="*/ 2694476 h 9551552"/>
                <a:gd name="connsiteX45" fmla="*/ 7197892 w 9802066"/>
                <a:gd name="connsiteY45" fmla="*/ 2417746 h 9551552"/>
                <a:gd name="connsiteX46" fmla="*/ 7343540 w 9802066"/>
                <a:gd name="connsiteY46" fmla="*/ 2053628 h 9551552"/>
                <a:gd name="connsiteX47" fmla="*/ 7489187 w 9802066"/>
                <a:gd name="connsiteY47" fmla="*/ 1942936 h 9551552"/>
                <a:gd name="connsiteX48" fmla="*/ 7567836 w 9802066"/>
                <a:gd name="connsiteY48" fmla="*/ 1776898 h 9551552"/>
                <a:gd name="connsiteX49" fmla="*/ 7984388 w 9802066"/>
                <a:gd name="connsiteY49" fmla="*/ 1631251 h 9551552"/>
                <a:gd name="connsiteX50" fmla="*/ 8479589 w 9802066"/>
                <a:gd name="connsiteY50" fmla="*/ 262165 h 9551552"/>
                <a:gd name="connsiteX51" fmla="*/ 9091308 w 9802066"/>
                <a:gd name="connsiteY51" fmla="*/ 0 h 9551552"/>
                <a:gd name="connsiteX52" fmla="*/ 8523283 w 9802066"/>
                <a:gd name="connsiteY52" fmla="*/ 1762333 h 9551552"/>
                <a:gd name="connsiteX53" fmla="*/ 8068863 w 9802066"/>
                <a:gd name="connsiteY53" fmla="*/ 2210927 h 9551552"/>
                <a:gd name="connsiteX54" fmla="*/ 7631921 w 9802066"/>
                <a:gd name="connsiteY54" fmla="*/ 2997423 h 9551552"/>
                <a:gd name="connsiteX55" fmla="*/ 8214511 w 9802066"/>
                <a:gd name="connsiteY55" fmla="*/ 2327445 h 9551552"/>
                <a:gd name="connsiteX56" fmla="*/ 8695147 w 9802066"/>
                <a:gd name="connsiteY56" fmla="*/ 1890503 h 9551552"/>
                <a:gd name="connsiteX57" fmla="*/ 9802066 w 9802066"/>
                <a:gd name="connsiteY57" fmla="*/ 1613773 h 9551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9802066" h="9551552">
                  <a:moveTo>
                    <a:pt x="9802066" y="1613773"/>
                  </a:moveTo>
                  <a:lnTo>
                    <a:pt x="9030135" y="2079844"/>
                  </a:lnTo>
                  <a:lnTo>
                    <a:pt x="8331028" y="2793516"/>
                  </a:lnTo>
                  <a:lnTo>
                    <a:pt x="7996040" y="3915001"/>
                  </a:lnTo>
                  <a:lnTo>
                    <a:pt x="6714343" y="5327780"/>
                  </a:lnTo>
                  <a:lnTo>
                    <a:pt x="6903684" y="4847144"/>
                  </a:lnTo>
                  <a:lnTo>
                    <a:pt x="6248271" y="5327780"/>
                  </a:lnTo>
                  <a:lnTo>
                    <a:pt x="4383985" y="6391006"/>
                  </a:lnTo>
                  <a:lnTo>
                    <a:pt x="4850057" y="6536653"/>
                  </a:lnTo>
                  <a:lnTo>
                    <a:pt x="4383985" y="7177501"/>
                  </a:lnTo>
                  <a:lnTo>
                    <a:pt x="3670313" y="7468796"/>
                  </a:lnTo>
                  <a:lnTo>
                    <a:pt x="4995704" y="7395972"/>
                  </a:lnTo>
                  <a:lnTo>
                    <a:pt x="4689845" y="7832914"/>
                  </a:lnTo>
                  <a:lnTo>
                    <a:pt x="4995704" y="8328115"/>
                  </a:lnTo>
                  <a:lnTo>
                    <a:pt x="5199611" y="8910705"/>
                  </a:lnTo>
                  <a:lnTo>
                    <a:pt x="5621988" y="8779622"/>
                  </a:lnTo>
                  <a:lnTo>
                    <a:pt x="5796765" y="8910705"/>
                  </a:lnTo>
                  <a:lnTo>
                    <a:pt x="5986106" y="9551553"/>
                  </a:lnTo>
                  <a:lnTo>
                    <a:pt x="0" y="9551553"/>
                  </a:lnTo>
                  <a:lnTo>
                    <a:pt x="0" y="7591140"/>
                  </a:lnTo>
                  <a:lnTo>
                    <a:pt x="369944" y="7669789"/>
                  </a:lnTo>
                  <a:lnTo>
                    <a:pt x="582589" y="7378495"/>
                  </a:lnTo>
                  <a:lnTo>
                    <a:pt x="952534" y="7261977"/>
                  </a:lnTo>
                  <a:lnTo>
                    <a:pt x="1322478" y="7669789"/>
                  </a:lnTo>
                  <a:lnTo>
                    <a:pt x="1846808" y="7241587"/>
                  </a:lnTo>
                  <a:lnTo>
                    <a:pt x="2429398" y="6289053"/>
                  </a:lnTo>
                  <a:lnTo>
                    <a:pt x="2816820" y="6268662"/>
                  </a:lnTo>
                  <a:lnTo>
                    <a:pt x="3035291" y="6603651"/>
                  </a:lnTo>
                  <a:cubicBezTo>
                    <a:pt x="3145983" y="6606564"/>
                    <a:pt x="3256675" y="6606564"/>
                    <a:pt x="3367367" y="6609477"/>
                  </a:cubicBezTo>
                  <a:cubicBezTo>
                    <a:pt x="3405235" y="6530827"/>
                    <a:pt x="3446016" y="6455091"/>
                    <a:pt x="3483885" y="6376441"/>
                  </a:cubicBezTo>
                  <a:cubicBezTo>
                    <a:pt x="3565447" y="6289053"/>
                    <a:pt x="3649923" y="6201664"/>
                    <a:pt x="3731485" y="6114276"/>
                  </a:cubicBezTo>
                  <a:cubicBezTo>
                    <a:pt x="3737311" y="5962802"/>
                    <a:pt x="3740224" y="5814243"/>
                    <a:pt x="3746050" y="5662769"/>
                  </a:cubicBezTo>
                  <a:cubicBezTo>
                    <a:pt x="3853829" y="5619075"/>
                    <a:pt x="3958695" y="5575381"/>
                    <a:pt x="4066474" y="5531686"/>
                  </a:cubicBezTo>
                  <a:cubicBezTo>
                    <a:pt x="4124733" y="5584119"/>
                    <a:pt x="4182992" y="5639466"/>
                    <a:pt x="4241251" y="5691899"/>
                  </a:cubicBezTo>
                  <a:lnTo>
                    <a:pt x="4430593" y="5691899"/>
                  </a:lnTo>
                  <a:lnTo>
                    <a:pt x="4488852" y="5240392"/>
                  </a:lnTo>
                  <a:lnTo>
                    <a:pt x="4625760" y="4943271"/>
                  </a:lnTo>
                  <a:lnTo>
                    <a:pt x="4838405" y="4692758"/>
                  </a:lnTo>
                  <a:lnTo>
                    <a:pt x="4981139" y="4421853"/>
                  </a:lnTo>
                  <a:lnTo>
                    <a:pt x="5071441" y="4130559"/>
                  </a:lnTo>
                  <a:lnTo>
                    <a:pt x="5537513" y="3513014"/>
                  </a:lnTo>
                  <a:lnTo>
                    <a:pt x="5983193" y="3358628"/>
                  </a:lnTo>
                  <a:lnTo>
                    <a:pt x="6396832" y="3329498"/>
                  </a:lnTo>
                  <a:lnTo>
                    <a:pt x="6746386" y="2962467"/>
                  </a:lnTo>
                  <a:cubicBezTo>
                    <a:pt x="6790080" y="2872166"/>
                    <a:pt x="6833774" y="2784777"/>
                    <a:pt x="6877468" y="2694476"/>
                  </a:cubicBezTo>
                  <a:cubicBezTo>
                    <a:pt x="6985247" y="2601262"/>
                    <a:pt x="7090113" y="2510960"/>
                    <a:pt x="7197892" y="2417746"/>
                  </a:cubicBezTo>
                  <a:cubicBezTo>
                    <a:pt x="7247412" y="2295402"/>
                    <a:pt x="7294019" y="2175972"/>
                    <a:pt x="7343540" y="2053628"/>
                  </a:cubicBezTo>
                  <a:cubicBezTo>
                    <a:pt x="7393060" y="2015759"/>
                    <a:pt x="7439667" y="1977891"/>
                    <a:pt x="7489187" y="1942936"/>
                  </a:cubicBezTo>
                  <a:cubicBezTo>
                    <a:pt x="7515403" y="1887590"/>
                    <a:pt x="7541620" y="1832244"/>
                    <a:pt x="7567836" y="1776898"/>
                  </a:cubicBezTo>
                  <a:cubicBezTo>
                    <a:pt x="7707658" y="1727377"/>
                    <a:pt x="7844566" y="1680771"/>
                    <a:pt x="7984388" y="1631251"/>
                  </a:cubicBezTo>
                  <a:cubicBezTo>
                    <a:pt x="8150425" y="1173918"/>
                    <a:pt x="8313551" y="719498"/>
                    <a:pt x="8479589" y="262165"/>
                  </a:cubicBezTo>
                  <a:lnTo>
                    <a:pt x="9091308" y="0"/>
                  </a:lnTo>
                  <a:lnTo>
                    <a:pt x="8523283" y="1762333"/>
                  </a:lnTo>
                  <a:lnTo>
                    <a:pt x="8068863" y="2210927"/>
                  </a:lnTo>
                  <a:lnTo>
                    <a:pt x="7631921" y="2997423"/>
                  </a:lnTo>
                  <a:lnTo>
                    <a:pt x="8214511" y="2327445"/>
                  </a:lnTo>
                  <a:lnTo>
                    <a:pt x="8695147" y="1890503"/>
                  </a:lnTo>
                  <a:lnTo>
                    <a:pt x="9802066" y="1613773"/>
                  </a:lnTo>
                  <a:close/>
                </a:path>
              </a:pathLst>
            </a:custGeom>
            <a:solidFill>
              <a:srgbClr val="385085"/>
            </a:solidFill>
            <a:ln w="29117" cap="flat">
              <a:noFill/>
              <a:prstDash val="solid"/>
              <a:miter/>
            </a:ln>
          </p:spPr>
          <p:txBody>
            <a:bodyPr rtlCol="0" anchor="ctr"/>
            <a:lstStyle/>
            <a:p>
              <a:pPr>
                <a:defRPr/>
              </a:pPr>
              <a:endParaRPr lang="en-US" sz="900" dirty="0">
                <a:solidFill>
                  <a:srgbClr val="272E3A"/>
                </a:solidFill>
                <a:latin typeface="Montserrat Light"/>
              </a:endParaRPr>
            </a:p>
          </p:txBody>
        </p:sp>
        <p:sp>
          <p:nvSpPr>
            <p:cNvPr id="30" name="Freeform: Shape 10">
              <a:extLst>
                <a:ext uri="{FF2B5EF4-FFF2-40B4-BE49-F238E27FC236}">
                  <a16:creationId xmlns:a16="http://schemas.microsoft.com/office/drawing/2014/main" id="{D442E1E3-73E6-C94B-CC89-349B5243E700}"/>
                </a:ext>
              </a:extLst>
            </p:cNvPr>
            <p:cNvSpPr/>
            <p:nvPr/>
          </p:nvSpPr>
          <p:spPr>
            <a:xfrm>
              <a:off x="6902246" y="7792834"/>
              <a:ext cx="4675280" cy="3874219"/>
            </a:xfrm>
            <a:custGeom>
              <a:avLst/>
              <a:gdLst>
                <a:gd name="connsiteX0" fmla="*/ 713672 w 4675279"/>
                <a:gd name="connsiteY0" fmla="*/ 3379019 h 3874219"/>
                <a:gd name="connsiteX1" fmla="*/ 1383650 w 4675279"/>
                <a:gd name="connsiteY1" fmla="*/ 2592523 h 3874219"/>
                <a:gd name="connsiteX2" fmla="*/ 1995369 w 4675279"/>
                <a:gd name="connsiteY2" fmla="*/ 2272099 h 3874219"/>
                <a:gd name="connsiteX3" fmla="*/ 2577958 w 4675279"/>
                <a:gd name="connsiteY3" fmla="*/ 1369085 h 3874219"/>
                <a:gd name="connsiteX4" fmla="*/ 3306195 w 4675279"/>
                <a:gd name="connsiteY4" fmla="*/ 669978 h 3874219"/>
                <a:gd name="connsiteX5" fmla="*/ 4471374 w 4675279"/>
                <a:gd name="connsiteY5" fmla="*/ 0 h 3874219"/>
                <a:gd name="connsiteX6" fmla="*/ 3830525 w 4675279"/>
                <a:gd name="connsiteY6" fmla="*/ 844755 h 3874219"/>
                <a:gd name="connsiteX7" fmla="*/ 3306195 w 4675279"/>
                <a:gd name="connsiteY7" fmla="*/ 1427344 h 3874219"/>
                <a:gd name="connsiteX8" fmla="*/ 4092691 w 4675279"/>
                <a:gd name="connsiteY8" fmla="*/ 1252567 h 3874219"/>
                <a:gd name="connsiteX9" fmla="*/ 4675280 w 4675279"/>
                <a:gd name="connsiteY9" fmla="*/ 903014 h 3874219"/>
                <a:gd name="connsiteX10" fmla="*/ 4121820 w 4675279"/>
                <a:gd name="connsiteY10" fmla="*/ 1689509 h 3874219"/>
                <a:gd name="connsiteX11" fmla="*/ 3480972 w 4675279"/>
                <a:gd name="connsiteY11" fmla="*/ 2126451 h 3874219"/>
                <a:gd name="connsiteX12" fmla="*/ 2694476 w 4675279"/>
                <a:gd name="connsiteY12" fmla="*/ 2942076 h 3874219"/>
                <a:gd name="connsiteX13" fmla="*/ 1733203 w 4675279"/>
                <a:gd name="connsiteY13" fmla="*/ 3379019 h 3874219"/>
                <a:gd name="connsiteX14" fmla="*/ 2286663 w 4675279"/>
                <a:gd name="connsiteY14" fmla="*/ 2592523 h 3874219"/>
                <a:gd name="connsiteX15" fmla="*/ 1674945 w 4675279"/>
                <a:gd name="connsiteY15" fmla="*/ 2912947 h 3874219"/>
                <a:gd name="connsiteX16" fmla="*/ 1034096 w 4675279"/>
                <a:gd name="connsiteY16" fmla="*/ 3766440 h 3874219"/>
                <a:gd name="connsiteX17" fmla="*/ 0 w 4675279"/>
                <a:gd name="connsiteY17" fmla="*/ 3874219 h 3874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675279" h="3874219">
                  <a:moveTo>
                    <a:pt x="713672" y="3379019"/>
                  </a:moveTo>
                  <a:lnTo>
                    <a:pt x="1383650" y="2592523"/>
                  </a:lnTo>
                  <a:lnTo>
                    <a:pt x="1995369" y="2272099"/>
                  </a:lnTo>
                  <a:lnTo>
                    <a:pt x="2577958" y="1369085"/>
                  </a:lnTo>
                  <a:lnTo>
                    <a:pt x="3306195" y="669978"/>
                  </a:lnTo>
                  <a:lnTo>
                    <a:pt x="4471374" y="0"/>
                  </a:lnTo>
                  <a:lnTo>
                    <a:pt x="3830525" y="844755"/>
                  </a:lnTo>
                  <a:lnTo>
                    <a:pt x="3306195" y="1427344"/>
                  </a:lnTo>
                  <a:lnTo>
                    <a:pt x="4092691" y="1252567"/>
                  </a:lnTo>
                  <a:lnTo>
                    <a:pt x="4675280" y="903014"/>
                  </a:lnTo>
                  <a:lnTo>
                    <a:pt x="4121820" y="1689509"/>
                  </a:lnTo>
                  <a:lnTo>
                    <a:pt x="3480972" y="2126451"/>
                  </a:lnTo>
                  <a:lnTo>
                    <a:pt x="2694476" y="2942076"/>
                  </a:lnTo>
                  <a:lnTo>
                    <a:pt x="1733203" y="3379019"/>
                  </a:lnTo>
                  <a:lnTo>
                    <a:pt x="2286663" y="2592523"/>
                  </a:lnTo>
                  <a:lnTo>
                    <a:pt x="1674945" y="2912947"/>
                  </a:lnTo>
                  <a:lnTo>
                    <a:pt x="1034096" y="3766440"/>
                  </a:lnTo>
                  <a:lnTo>
                    <a:pt x="0" y="3874219"/>
                  </a:lnTo>
                  <a:close/>
                </a:path>
              </a:pathLst>
            </a:custGeom>
            <a:solidFill>
              <a:srgbClr val="AFE9F0"/>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31" name="Freeform: Shape 11">
              <a:extLst>
                <a:ext uri="{FF2B5EF4-FFF2-40B4-BE49-F238E27FC236}">
                  <a16:creationId xmlns:a16="http://schemas.microsoft.com/office/drawing/2014/main" id="{E4394667-0484-DDD4-6D36-96A7CCDBAC67}"/>
                </a:ext>
              </a:extLst>
            </p:cNvPr>
            <p:cNvSpPr/>
            <p:nvPr/>
          </p:nvSpPr>
          <p:spPr>
            <a:xfrm>
              <a:off x="10237572" y="5992634"/>
              <a:ext cx="10603126" cy="7830000"/>
            </a:xfrm>
            <a:custGeom>
              <a:avLst/>
              <a:gdLst>
                <a:gd name="connsiteX0" fmla="*/ 10603127 w 10603126"/>
                <a:gd name="connsiteY0" fmla="*/ 6693952 h 7830001"/>
                <a:gd name="connsiteX1" fmla="*/ 10603127 w 10603126"/>
                <a:gd name="connsiteY1" fmla="*/ 7830002 h 7830001"/>
                <a:gd name="connsiteX2" fmla="*/ 0 w 10603126"/>
                <a:gd name="connsiteY2" fmla="*/ 7830002 h 7830001"/>
                <a:gd name="connsiteX3" fmla="*/ 311686 w 10603126"/>
                <a:gd name="connsiteY3" fmla="*/ 7480448 h 7830001"/>
                <a:gd name="connsiteX4" fmla="*/ 1555514 w 10603126"/>
                <a:gd name="connsiteY4" fmla="*/ 7227021 h 7830001"/>
                <a:gd name="connsiteX5" fmla="*/ 1709900 w 10603126"/>
                <a:gd name="connsiteY5" fmla="*/ 6606564 h 7830001"/>
                <a:gd name="connsiteX6" fmla="*/ 2738170 w 10603126"/>
                <a:gd name="connsiteY6" fmla="*/ 5849198 h 7830001"/>
                <a:gd name="connsiteX7" fmla="*/ 2933338 w 10603126"/>
                <a:gd name="connsiteY7" fmla="*/ 5071441 h 7830001"/>
                <a:gd name="connsiteX8" fmla="*/ 3320760 w 10603126"/>
                <a:gd name="connsiteY8" fmla="*/ 4625760 h 7830001"/>
                <a:gd name="connsiteX9" fmla="*/ 3009074 w 10603126"/>
                <a:gd name="connsiteY9" fmla="*/ 4121820 h 7830001"/>
                <a:gd name="connsiteX10" fmla="*/ 2988684 w 10603126"/>
                <a:gd name="connsiteY10" fmla="*/ 3370280 h 7830001"/>
                <a:gd name="connsiteX11" fmla="*/ 3553795 w 10603126"/>
                <a:gd name="connsiteY11" fmla="*/ 3635358 h 7830001"/>
                <a:gd name="connsiteX12" fmla="*/ 3728572 w 10603126"/>
                <a:gd name="connsiteY12" fmla="*/ 4238338 h 7830001"/>
                <a:gd name="connsiteX13" fmla="*/ 4381072 w 10603126"/>
                <a:gd name="connsiteY13" fmla="*/ 4742278 h 7830001"/>
                <a:gd name="connsiteX14" fmla="*/ 4873360 w 10603126"/>
                <a:gd name="connsiteY14" fmla="*/ 6044365 h 7830001"/>
                <a:gd name="connsiteX15" fmla="*/ 5572467 w 10603126"/>
                <a:gd name="connsiteY15" fmla="*/ 6568696 h 7830001"/>
                <a:gd name="connsiteX16" fmla="*/ 6504610 w 10603126"/>
                <a:gd name="connsiteY16" fmla="*/ 6737646 h 7830001"/>
                <a:gd name="connsiteX17" fmla="*/ 5534599 w 10603126"/>
                <a:gd name="connsiteY17" fmla="*/ 6277401 h 7830001"/>
                <a:gd name="connsiteX18" fmla="*/ 4835492 w 10603126"/>
                <a:gd name="connsiteY18" fmla="*/ 4509242 h 7830001"/>
                <a:gd name="connsiteX19" fmla="*/ 4756842 w 10603126"/>
                <a:gd name="connsiteY19" fmla="*/ 3364454 h 7830001"/>
                <a:gd name="connsiteX20" fmla="*/ 4212122 w 10603126"/>
                <a:gd name="connsiteY20" fmla="*/ 2607088 h 7830001"/>
                <a:gd name="connsiteX21" fmla="*/ 3533404 w 10603126"/>
                <a:gd name="connsiteY21" fmla="*/ 2315793 h 7830001"/>
                <a:gd name="connsiteX22" fmla="*/ 2563393 w 10603126"/>
                <a:gd name="connsiteY22" fmla="*/ 1188482 h 7830001"/>
                <a:gd name="connsiteX23" fmla="*/ 2563393 w 10603126"/>
                <a:gd name="connsiteY23" fmla="*/ 547634 h 7830001"/>
                <a:gd name="connsiteX24" fmla="*/ 2257534 w 10603126"/>
                <a:gd name="connsiteY24" fmla="*/ 0 h 7830001"/>
                <a:gd name="connsiteX25" fmla="*/ 2636217 w 10603126"/>
                <a:gd name="connsiteY25" fmla="*/ 154386 h 7830001"/>
                <a:gd name="connsiteX26" fmla="*/ 2746909 w 10603126"/>
                <a:gd name="connsiteY26" fmla="*/ 375770 h 7830001"/>
                <a:gd name="connsiteX27" fmla="*/ 2915860 w 10603126"/>
                <a:gd name="connsiteY27" fmla="*/ 501027 h 7830001"/>
                <a:gd name="connsiteX28" fmla="*/ 3052768 w 10603126"/>
                <a:gd name="connsiteY28" fmla="*/ 897188 h 7830001"/>
                <a:gd name="connsiteX29" fmla="*/ 3282892 w 10603126"/>
                <a:gd name="connsiteY29" fmla="*/ 1101094 h 7830001"/>
                <a:gd name="connsiteX30" fmla="*/ 3553795 w 10603126"/>
                <a:gd name="connsiteY30" fmla="*/ 1101094 h 7830001"/>
                <a:gd name="connsiteX31" fmla="*/ 4139298 w 10603126"/>
                <a:gd name="connsiteY31" fmla="*/ 1348695 h 7830001"/>
                <a:gd name="connsiteX32" fmla="*/ 4372334 w 10603126"/>
                <a:gd name="connsiteY32" fmla="*/ 1712813 h 7830001"/>
                <a:gd name="connsiteX33" fmla="*/ 5275347 w 10603126"/>
                <a:gd name="connsiteY33" fmla="*/ 2411920 h 7830001"/>
                <a:gd name="connsiteX34" fmla="*/ 5770548 w 10603126"/>
                <a:gd name="connsiteY34" fmla="*/ 3722746 h 7830001"/>
                <a:gd name="connsiteX35" fmla="*/ 6527914 w 10603126"/>
                <a:gd name="connsiteY35" fmla="*/ 4072300 h 7830001"/>
                <a:gd name="connsiteX36" fmla="*/ 7052244 w 10603126"/>
                <a:gd name="connsiteY36" fmla="*/ 3868394 h 7830001"/>
                <a:gd name="connsiteX37" fmla="*/ 7518316 w 10603126"/>
                <a:gd name="connsiteY37" fmla="*/ 4072300 h 7830001"/>
                <a:gd name="connsiteX38" fmla="*/ 7847480 w 10603126"/>
                <a:gd name="connsiteY38" fmla="*/ 5030659 h 7830001"/>
                <a:gd name="connsiteX39" fmla="*/ 8013517 w 10603126"/>
                <a:gd name="connsiteY39" fmla="*/ 5048137 h 7830001"/>
                <a:gd name="connsiteX40" fmla="*/ 8188293 w 10603126"/>
                <a:gd name="connsiteY40" fmla="*/ 4844231 h 7830001"/>
                <a:gd name="connsiteX41" fmla="*/ 8610670 w 10603126"/>
                <a:gd name="connsiteY41" fmla="*/ 4946184 h 7830001"/>
                <a:gd name="connsiteX42" fmla="*/ 8712624 w 10603126"/>
                <a:gd name="connsiteY42" fmla="*/ 5295738 h 7830001"/>
                <a:gd name="connsiteX43" fmla="*/ 9455425 w 10603126"/>
                <a:gd name="connsiteY43" fmla="*/ 5426820 h 7830001"/>
                <a:gd name="connsiteX44" fmla="*/ 9703025 w 10603126"/>
                <a:gd name="connsiteY44" fmla="*/ 5790939 h 7830001"/>
                <a:gd name="connsiteX45" fmla="*/ 10603127 w 10603126"/>
                <a:gd name="connsiteY45" fmla="*/ 6693952 h 783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0603126" h="7830001">
                  <a:moveTo>
                    <a:pt x="10603127" y="6693952"/>
                  </a:moveTo>
                  <a:lnTo>
                    <a:pt x="10603127" y="7830002"/>
                  </a:lnTo>
                  <a:lnTo>
                    <a:pt x="0" y="7830002"/>
                  </a:lnTo>
                  <a:lnTo>
                    <a:pt x="311686" y="7480448"/>
                  </a:lnTo>
                  <a:lnTo>
                    <a:pt x="1555514" y="7227021"/>
                  </a:lnTo>
                  <a:lnTo>
                    <a:pt x="1709900" y="6606564"/>
                  </a:lnTo>
                  <a:lnTo>
                    <a:pt x="2738170" y="5849198"/>
                  </a:lnTo>
                  <a:lnTo>
                    <a:pt x="2933338" y="5071441"/>
                  </a:lnTo>
                  <a:lnTo>
                    <a:pt x="3320760" y="4625760"/>
                  </a:lnTo>
                  <a:lnTo>
                    <a:pt x="3009074" y="4121820"/>
                  </a:lnTo>
                  <a:lnTo>
                    <a:pt x="2988684" y="3370280"/>
                  </a:lnTo>
                  <a:lnTo>
                    <a:pt x="3553795" y="3635358"/>
                  </a:lnTo>
                  <a:lnTo>
                    <a:pt x="3728572" y="4238338"/>
                  </a:lnTo>
                  <a:lnTo>
                    <a:pt x="4381072" y="4742278"/>
                  </a:lnTo>
                  <a:lnTo>
                    <a:pt x="4873360" y="6044365"/>
                  </a:lnTo>
                  <a:lnTo>
                    <a:pt x="5572467" y="6568696"/>
                  </a:lnTo>
                  <a:lnTo>
                    <a:pt x="6504610" y="6737646"/>
                  </a:lnTo>
                  <a:lnTo>
                    <a:pt x="5534599" y="6277401"/>
                  </a:lnTo>
                  <a:lnTo>
                    <a:pt x="4835492" y="4509242"/>
                  </a:lnTo>
                  <a:lnTo>
                    <a:pt x="4756842" y="3364454"/>
                  </a:lnTo>
                  <a:lnTo>
                    <a:pt x="4212122" y="2607088"/>
                  </a:lnTo>
                  <a:lnTo>
                    <a:pt x="3533404" y="2315793"/>
                  </a:lnTo>
                  <a:lnTo>
                    <a:pt x="2563393" y="1188482"/>
                  </a:lnTo>
                  <a:lnTo>
                    <a:pt x="2563393" y="547634"/>
                  </a:lnTo>
                  <a:lnTo>
                    <a:pt x="2257534" y="0"/>
                  </a:lnTo>
                  <a:lnTo>
                    <a:pt x="2636217" y="154386"/>
                  </a:lnTo>
                  <a:lnTo>
                    <a:pt x="2746909" y="375770"/>
                  </a:lnTo>
                  <a:lnTo>
                    <a:pt x="2915860" y="501027"/>
                  </a:lnTo>
                  <a:lnTo>
                    <a:pt x="3052768" y="897188"/>
                  </a:lnTo>
                  <a:lnTo>
                    <a:pt x="3282892" y="1101094"/>
                  </a:lnTo>
                  <a:lnTo>
                    <a:pt x="3553795" y="1101094"/>
                  </a:lnTo>
                  <a:lnTo>
                    <a:pt x="4139298" y="1348695"/>
                  </a:lnTo>
                  <a:cubicBezTo>
                    <a:pt x="4217947" y="1471038"/>
                    <a:pt x="4293684" y="1590469"/>
                    <a:pt x="4372334" y="1712813"/>
                  </a:cubicBezTo>
                  <a:lnTo>
                    <a:pt x="5275347" y="2411920"/>
                  </a:lnTo>
                  <a:lnTo>
                    <a:pt x="5770548" y="3722746"/>
                  </a:lnTo>
                  <a:lnTo>
                    <a:pt x="6527914" y="4072300"/>
                  </a:lnTo>
                  <a:lnTo>
                    <a:pt x="7052244" y="3868394"/>
                  </a:lnTo>
                  <a:lnTo>
                    <a:pt x="7518316" y="4072300"/>
                  </a:lnTo>
                  <a:lnTo>
                    <a:pt x="7847480" y="5030659"/>
                  </a:lnTo>
                  <a:cubicBezTo>
                    <a:pt x="7902825" y="5036486"/>
                    <a:pt x="7958172" y="5042311"/>
                    <a:pt x="8013517" y="5048137"/>
                  </a:cubicBezTo>
                  <a:cubicBezTo>
                    <a:pt x="8071775" y="4981140"/>
                    <a:pt x="8130034" y="4911228"/>
                    <a:pt x="8188293" y="4844231"/>
                  </a:cubicBezTo>
                  <a:cubicBezTo>
                    <a:pt x="8328116" y="4879187"/>
                    <a:pt x="8470849" y="4911228"/>
                    <a:pt x="8610670" y="4946184"/>
                  </a:cubicBezTo>
                  <a:cubicBezTo>
                    <a:pt x="8645626" y="5062702"/>
                    <a:pt x="8677670" y="5179220"/>
                    <a:pt x="8712624" y="5295738"/>
                  </a:cubicBezTo>
                  <a:lnTo>
                    <a:pt x="9455425" y="5426820"/>
                  </a:lnTo>
                  <a:cubicBezTo>
                    <a:pt x="9536989" y="5549165"/>
                    <a:pt x="9621463" y="5668595"/>
                    <a:pt x="9703025" y="5790939"/>
                  </a:cubicBezTo>
                  <a:cubicBezTo>
                    <a:pt x="10000146" y="6090972"/>
                    <a:pt x="10303094" y="6393919"/>
                    <a:pt x="10603127" y="6693952"/>
                  </a:cubicBezTo>
                  <a:close/>
                </a:path>
              </a:pathLst>
            </a:custGeom>
            <a:solidFill>
              <a:srgbClr val="385085"/>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32" name="Freeform: Shape 12">
              <a:extLst>
                <a:ext uri="{FF2B5EF4-FFF2-40B4-BE49-F238E27FC236}">
                  <a16:creationId xmlns:a16="http://schemas.microsoft.com/office/drawing/2014/main" id="{F7E91234-A16B-6E53-C8DC-67AA613E5E96}"/>
                </a:ext>
              </a:extLst>
            </p:cNvPr>
            <p:cNvSpPr/>
            <p:nvPr/>
          </p:nvSpPr>
          <p:spPr>
            <a:xfrm>
              <a:off x="10141445" y="9823160"/>
              <a:ext cx="2971205" cy="3798481"/>
            </a:xfrm>
            <a:custGeom>
              <a:avLst/>
              <a:gdLst>
                <a:gd name="connsiteX0" fmla="*/ 2834297 w 2971205"/>
                <a:gd name="connsiteY0" fmla="*/ 0 h 3798482"/>
                <a:gd name="connsiteX1" fmla="*/ 2834297 w 2971205"/>
                <a:gd name="connsiteY1" fmla="*/ 466072 h 3798482"/>
                <a:gd name="connsiteX2" fmla="*/ 2971206 w 2971205"/>
                <a:gd name="connsiteY2" fmla="*/ 774843 h 3798482"/>
                <a:gd name="connsiteX3" fmla="*/ 2464353 w 2971205"/>
                <a:gd name="connsiteY3" fmla="*/ 1436083 h 3798482"/>
                <a:gd name="connsiteX4" fmla="*/ 2193449 w 2971205"/>
                <a:gd name="connsiteY4" fmla="*/ 2076931 h 3798482"/>
                <a:gd name="connsiteX5" fmla="*/ 853493 w 2971205"/>
                <a:gd name="connsiteY5" fmla="*/ 3046942 h 3798482"/>
                <a:gd name="connsiteX6" fmla="*/ 640848 w 2971205"/>
                <a:gd name="connsiteY6" fmla="*/ 3786831 h 3798482"/>
                <a:gd name="connsiteX7" fmla="*/ 273817 w 2971205"/>
                <a:gd name="connsiteY7" fmla="*/ 3798483 h 3798482"/>
                <a:gd name="connsiteX8" fmla="*/ 0 w 2971205"/>
                <a:gd name="connsiteY8" fmla="*/ 3320760 h 3798482"/>
                <a:gd name="connsiteX9" fmla="*/ 503939 w 2971205"/>
                <a:gd name="connsiteY9" fmla="*/ 2580870 h 3798482"/>
                <a:gd name="connsiteX10" fmla="*/ 1232176 w 2971205"/>
                <a:gd name="connsiteY10" fmla="*/ 2309967 h 3798482"/>
                <a:gd name="connsiteX11" fmla="*/ 1747768 w 2971205"/>
                <a:gd name="connsiteY11" fmla="*/ 1843895 h 3798482"/>
                <a:gd name="connsiteX12" fmla="*/ 1232176 w 2971205"/>
                <a:gd name="connsiteY12" fmla="*/ 2056540 h 3798482"/>
                <a:gd name="connsiteX13" fmla="*/ 407813 w 2971205"/>
                <a:gd name="connsiteY13" fmla="*/ 2056540 h 3798482"/>
                <a:gd name="connsiteX14" fmla="*/ 891361 w 2971205"/>
                <a:gd name="connsiteY14" fmla="*/ 1546774 h 3798482"/>
                <a:gd name="connsiteX15" fmla="*/ 1436083 w 2971205"/>
                <a:gd name="connsiteY15" fmla="*/ 1124397 h 3798482"/>
                <a:gd name="connsiteX16" fmla="*/ 1727377 w 2971205"/>
                <a:gd name="connsiteY16" fmla="*/ 562198 h 3798482"/>
                <a:gd name="connsiteX17" fmla="*/ 2347835 w 2971205"/>
                <a:gd name="connsiteY17" fmla="*/ 308772 h 3798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71205" h="3798482">
                  <a:moveTo>
                    <a:pt x="2834297" y="0"/>
                  </a:moveTo>
                  <a:lnTo>
                    <a:pt x="2834297" y="466072"/>
                  </a:lnTo>
                  <a:lnTo>
                    <a:pt x="2971206" y="774843"/>
                  </a:lnTo>
                  <a:lnTo>
                    <a:pt x="2464353" y="1436083"/>
                  </a:lnTo>
                  <a:lnTo>
                    <a:pt x="2193449" y="2076931"/>
                  </a:lnTo>
                  <a:lnTo>
                    <a:pt x="853493" y="3046942"/>
                  </a:lnTo>
                  <a:lnTo>
                    <a:pt x="640848" y="3786831"/>
                  </a:lnTo>
                  <a:lnTo>
                    <a:pt x="273817" y="3798483"/>
                  </a:lnTo>
                  <a:lnTo>
                    <a:pt x="0" y="3320760"/>
                  </a:lnTo>
                  <a:lnTo>
                    <a:pt x="503939" y="2580870"/>
                  </a:lnTo>
                  <a:lnTo>
                    <a:pt x="1232176" y="2309967"/>
                  </a:lnTo>
                  <a:lnTo>
                    <a:pt x="1747768" y="1843895"/>
                  </a:lnTo>
                  <a:lnTo>
                    <a:pt x="1232176" y="2056540"/>
                  </a:lnTo>
                  <a:lnTo>
                    <a:pt x="407813" y="2056540"/>
                  </a:lnTo>
                  <a:lnTo>
                    <a:pt x="891361" y="1546774"/>
                  </a:lnTo>
                  <a:lnTo>
                    <a:pt x="1436083" y="1124397"/>
                  </a:lnTo>
                  <a:lnTo>
                    <a:pt x="1727377" y="562198"/>
                  </a:lnTo>
                  <a:lnTo>
                    <a:pt x="2347835" y="308772"/>
                  </a:lnTo>
                  <a:close/>
                </a:path>
              </a:pathLst>
            </a:custGeom>
            <a:solidFill>
              <a:srgbClr val="419CCC"/>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33" name="Freeform: Shape 13">
              <a:extLst>
                <a:ext uri="{FF2B5EF4-FFF2-40B4-BE49-F238E27FC236}">
                  <a16:creationId xmlns:a16="http://schemas.microsoft.com/office/drawing/2014/main" id="{CEB38DAB-BDC5-EBBD-0759-436FABD58748}"/>
                </a:ext>
              </a:extLst>
            </p:cNvPr>
            <p:cNvSpPr/>
            <p:nvPr/>
          </p:nvSpPr>
          <p:spPr>
            <a:xfrm>
              <a:off x="12203811" y="12686584"/>
              <a:ext cx="8636887" cy="1136050"/>
            </a:xfrm>
            <a:custGeom>
              <a:avLst/>
              <a:gdLst>
                <a:gd name="connsiteX0" fmla="*/ 8636888 w 8636887"/>
                <a:gd name="connsiteY0" fmla="*/ 0 h 1136049"/>
                <a:gd name="connsiteX1" fmla="*/ 8132948 w 8636887"/>
                <a:gd name="connsiteY1" fmla="*/ 428204 h 1136049"/>
                <a:gd name="connsiteX2" fmla="*/ 7471709 w 8636887"/>
                <a:gd name="connsiteY2" fmla="*/ 748628 h 1136049"/>
                <a:gd name="connsiteX3" fmla="*/ 7259064 w 8636887"/>
                <a:gd name="connsiteY3" fmla="*/ 428204 h 1136049"/>
                <a:gd name="connsiteX4" fmla="*/ 6035627 w 8636887"/>
                <a:gd name="connsiteY4" fmla="*/ 136909 h 1136049"/>
                <a:gd name="connsiteX5" fmla="*/ 4637412 w 8636887"/>
                <a:gd name="connsiteY5" fmla="*/ 372857 h 1136049"/>
                <a:gd name="connsiteX6" fmla="*/ 4247077 w 8636887"/>
                <a:gd name="connsiteY6" fmla="*/ 748628 h 1136049"/>
                <a:gd name="connsiteX7" fmla="*/ 3606228 w 8636887"/>
                <a:gd name="connsiteY7" fmla="*/ 748628 h 1136049"/>
                <a:gd name="connsiteX8" fmla="*/ 2927512 w 8636887"/>
                <a:gd name="connsiteY8" fmla="*/ 515592 h 1136049"/>
                <a:gd name="connsiteX9" fmla="*/ 1121485 w 8636887"/>
                <a:gd name="connsiteY9" fmla="*/ 748628 h 1136049"/>
                <a:gd name="connsiteX10" fmla="*/ 771931 w 8636887"/>
                <a:gd name="connsiteY10" fmla="*/ 935056 h 1136049"/>
                <a:gd name="connsiteX11" fmla="*/ 343727 w 8636887"/>
                <a:gd name="connsiteY11" fmla="*/ 935056 h 1136049"/>
                <a:gd name="connsiteX12" fmla="*/ 0 w 8636887"/>
                <a:gd name="connsiteY12" fmla="*/ 1136049 h 1136049"/>
                <a:gd name="connsiteX13" fmla="*/ 8636888 w 8636887"/>
                <a:gd name="connsiteY13" fmla="*/ 1136049 h 1136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636887" h="1136049">
                  <a:moveTo>
                    <a:pt x="8636888" y="0"/>
                  </a:moveTo>
                  <a:lnTo>
                    <a:pt x="8132948" y="428204"/>
                  </a:lnTo>
                  <a:lnTo>
                    <a:pt x="7471709" y="748628"/>
                  </a:lnTo>
                  <a:lnTo>
                    <a:pt x="7259064" y="428204"/>
                  </a:lnTo>
                  <a:lnTo>
                    <a:pt x="6035627" y="136909"/>
                  </a:lnTo>
                  <a:lnTo>
                    <a:pt x="4637412" y="372857"/>
                  </a:lnTo>
                  <a:lnTo>
                    <a:pt x="4247077" y="748628"/>
                  </a:lnTo>
                  <a:lnTo>
                    <a:pt x="3606228" y="748628"/>
                  </a:lnTo>
                  <a:lnTo>
                    <a:pt x="2927512" y="515592"/>
                  </a:lnTo>
                  <a:lnTo>
                    <a:pt x="1121485" y="748628"/>
                  </a:lnTo>
                  <a:lnTo>
                    <a:pt x="771931" y="935056"/>
                  </a:lnTo>
                  <a:lnTo>
                    <a:pt x="343727" y="935056"/>
                  </a:lnTo>
                  <a:lnTo>
                    <a:pt x="0" y="1136049"/>
                  </a:lnTo>
                  <a:lnTo>
                    <a:pt x="8636888" y="1136049"/>
                  </a:lnTo>
                  <a:close/>
                </a:path>
              </a:pathLst>
            </a:custGeom>
            <a:solidFill>
              <a:srgbClr val="419CCC"/>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34" name="Freeform: Shape 14">
              <a:extLst>
                <a:ext uri="{FF2B5EF4-FFF2-40B4-BE49-F238E27FC236}">
                  <a16:creationId xmlns:a16="http://schemas.microsoft.com/office/drawing/2014/main" id="{4E3EC6F8-7566-CB02-511A-AD6ED8B33EA8}"/>
                </a:ext>
              </a:extLst>
            </p:cNvPr>
            <p:cNvSpPr/>
            <p:nvPr/>
          </p:nvSpPr>
          <p:spPr>
            <a:xfrm>
              <a:off x="16005206" y="9715379"/>
              <a:ext cx="2476003" cy="1951674"/>
            </a:xfrm>
            <a:custGeom>
              <a:avLst/>
              <a:gdLst>
                <a:gd name="connsiteX0" fmla="*/ 0 w 2476004"/>
                <a:gd name="connsiteY0" fmla="*/ 0 h 1951674"/>
                <a:gd name="connsiteX1" fmla="*/ 233036 w 2476004"/>
                <a:gd name="connsiteY1" fmla="*/ 568025 h 1951674"/>
                <a:gd name="connsiteX2" fmla="*/ 515592 w 2476004"/>
                <a:gd name="connsiteY2" fmla="*/ 728237 h 1951674"/>
                <a:gd name="connsiteX3" fmla="*/ 815625 w 2476004"/>
                <a:gd name="connsiteY3" fmla="*/ 1106920 h 1951674"/>
                <a:gd name="connsiteX4" fmla="*/ 1514732 w 2476004"/>
                <a:gd name="connsiteY4" fmla="*/ 1267132 h 1951674"/>
                <a:gd name="connsiteX5" fmla="*/ 1733203 w 2476004"/>
                <a:gd name="connsiteY5" fmla="*/ 1497255 h 1951674"/>
                <a:gd name="connsiteX6" fmla="*/ 2024498 w 2476004"/>
                <a:gd name="connsiteY6" fmla="*/ 1593382 h 1951674"/>
                <a:gd name="connsiteX7" fmla="*/ 2476005 w 2476004"/>
                <a:gd name="connsiteY7" fmla="*/ 1951674 h 1951674"/>
                <a:gd name="connsiteX8" fmla="*/ 2242969 w 2476004"/>
                <a:gd name="connsiteY8" fmla="*/ 1325391 h 1951674"/>
                <a:gd name="connsiteX9" fmla="*/ 2076931 w 2476004"/>
                <a:gd name="connsiteY9" fmla="*/ 1307913 h 1951674"/>
                <a:gd name="connsiteX10" fmla="*/ 1747768 w 2476004"/>
                <a:gd name="connsiteY10" fmla="*/ 349554 h 1951674"/>
                <a:gd name="connsiteX11" fmla="*/ 1281697 w 2476004"/>
                <a:gd name="connsiteY11" fmla="*/ 145647 h 1951674"/>
                <a:gd name="connsiteX12" fmla="*/ 757366 w 2476004"/>
                <a:gd name="connsiteY12" fmla="*/ 349554 h 1951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76004" h="1951674">
                  <a:moveTo>
                    <a:pt x="0" y="0"/>
                  </a:moveTo>
                  <a:lnTo>
                    <a:pt x="233036" y="568025"/>
                  </a:lnTo>
                  <a:lnTo>
                    <a:pt x="515592" y="728237"/>
                  </a:lnTo>
                  <a:lnTo>
                    <a:pt x="815625" y="1106920"/>
                  </a:lnTo>
                  <a:lnTo>
                    <a:pt x="1514732" y="1267132"/>
                  </a:lnTo>
                  <a:lnTo>
                    <a:pt x="1733203" y="1497255"/>
                  </a:lnTo>
                  <a:lnTo>
                    <a:pt x="2024498" y="1593382"/>
                  </a:lnTo>
                  <a:lnTo>
                    <a:pt x="2476005" y="1951674"/>
                  </a:lnTo>
                  <a:lnTo>
                    <a:pt x="2242969" y="1325391"/>
                  </a:lnTo>
                  <a:lnTo>
                    <a:pt x="2076931" y="1307913"/>
                  </a:lnTo>
                  <a:lnTo>
                    <a:pt x="1747768" y="349554"/>
                  </a:lnTo>
                  <a:lnTo>
                    <a:pt x="1281697" y="145647"/>
                  </a:lnTo>
                  <a:lnTo>
                    <a:pt x="757366" y="349554"/>
                  </a:lnTo>
                  <a:close/>
                </a:path>
              </a:pathLst>
            </a:custGeom>
            <a:solidFill>
              <a:srgbClr val="419CCC"/>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35" name="Freeform: Shape 15">
              <a:extLst>
                <a:ext uri="{FF2B5EF4-FFF2-40B4-BE49-F238E27FC236}">
                  <a16:creationId xmlns:a16="http://schemas.microsoft.com/office/drawing/2014/main" id="{0D5C69F0-D9BB-6679-4AC4-0FDCE0220CBE}"/>
                </a:ext>
              </a:extLst>
            </p:cNvPr>
            <p:cNvSpPr/>
            <p:nvPr/>
          </p:nvSpPr>
          <p:spPr>
            <a:xfrm>
              <a:off x="16660620" y="10982511"/>
              <a:ext cx="3335324" cy="1741942"/>
            </a:xfrm>
            <a:custGeom>
              <a:avLst/>
              <a:gdLst>
                <a:gd name="connsiteX0" fmla="*/ 1412779 w 3335324"/>
                <a:gd name="connsiteY0" fmla="*/ 1639989 h 1741941"/>
                <a:gd name="connsiteX1" fmla="*/ 888449 w 3335324"/>
                <a:gd name="connsiteY1" fmla="*/ 1136049 h 1741941"/>
                <a:gd name="connsiteX2" fmla="*/ 276730 w 3335324"/>
                <a:gd name="connsiteY2" fmla="*/ 850581 h 1741941"/>
                <a:gd name="connsiteX3" fmla="*/ 0 w 3335324"/>
                <a:gd name="connsiteY3" fmla="*/ 422377 h 1741941"/>
                <a:gd name="connsiteX4" fmla="*/ 101953 w 3335324"/>
                <a:gd name="connsiteY4" fmla="*/ 0 h 1741941"/>
                <a:gd name="connsiteX5" fmla="*/ 582589 w 3335324"/>
                <a:gd name="connsiteY5" fmla="*/ 326250 h 1741941"/>
                <a:gd name="connsiteX6" fmla="*/ 1048661 w 3335324"/>
                <a:gd name="connsiteY6" fmla="*/ 422377 h 1741941"/>
                <a:gd name="connsiteX7" fmla="*/ 1820592 w 3335324"/>
                <a:gd name="connsiteY7" fmla="*/ 1063226 h 1741941"/>
                <a:gd name="connsiteX8" fmla="*/ 2490570 w 3335324"/>
                <a:gd name="connsiteY8" fmla="*/ 1194308 h 1741941"/>
                <a:gd name="connsiteX9" fmla="*/ 3335324 w 3335324"/>
                <a:gd name="connsiteY9" fmla="*/ 1741942 h 1741941"/>
                <a:gd name="connsiteX10" fmla="*/ 2301228 w 3335324"/>
                <a:gd name="connsiteY10" fmla="*/ 1578818 h 174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35324" h="1741941">
                  <a:moveTo>
                    <a:pt x="1412779" y="1639989"/>
                  </a:moveTo>
                  <a:lnTo>
                    <a:pt x="888449" y="1136049"/>
                  </a:lnTo>
                  <a:lnTo>
                    <a:pt x="276730" y="850581"/>
                  </a:lnTo>
                  <a:lnTo>
                    <a:pt x="0" y="422377"/>
                  </a:lnTo>
                  <a:lnTo>
                    <a:pt x="101953" y="0"/>
                  </a:lnTo>
                  <a:lnTo>
                    <a:pt x="582589" y="326250"/>
                  </a:lnTo>
                  <a:lnTo>
                    <a:pt x="1048661" y="422377"/>
                  </a:lnTo>
                  <a:lnTo>
                    <a:pt x="1820592" y="1063226"/>
                  </a:lnTo>
                  <a:lnTo>
                    <a:pt x="2490570" y="1194308"/>
                  </a:lnTo>
                  <a:lnTo>
                    <a:pt x="3335324" y="1741942"/>
                  </a:lnTo>
                  <a:lnTo>
                    <a:pt x="2301228" y="1578818"/>
                  </a:lnTo>
                  <a:close/>
                </a:path>
              </a:pathLst>
            </a:custGeom>
            <a:solidFill>
              <a:srgbClr val="419CCC"/>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36" name="Freeform: Shape 16">
              <a:extLst>
                <a:ext uri="{FF2B5EF4-FFF2-40B4-BE49-F238E27FC236}">
                  <a16:creationId xmlns:a16="http://schemas.microsoft.com/office/drawing/2014/main" id="{A3838413-1FD2-177F-BA45-CA8E1A4D91AF}"/>
                </a:ext>
              </a:extLst>
            </p:cNvPr>
            <p:cNvSpPr/>
            <p:nvPr/>
          </p:nvSpPr>
          <p:spPr>
            <a:xfrm>
              <a:off x="13870017" y="8733715"/>
              <a:ext cx="1057398" cy="1173919"/>
            </a:xfrm>
            <a:custGeom>
              <a:avLst/>
              <a:gdLst>
                <a:gd name="connsiteX0" fmla="*/ 1057399 w 1057399"/>
                <a:gd name="connsiteY0" fmla="*/ 1173918 h 1173918"/>
                <a:gd name="connsiteX1" fmla="*/ 920491 w 1057399"/>
                <a:gd name="connsiteY1" fmla="*/ 661239 h 1173918"/>
                <a:gd name="connsiteX2" fmla="*/ 329163 w 1057399"/>
                <a:gd name="connsiteY2" fmla="*/ 116518 h 1173918"/>
                <a:gd name="connsiteX3" fmla="*/ 0 w 1057399"/>
                <a:gd name="connsiteY3" fmla="*/ 0 h 1173918"/>
                <a:gd name="connsiteX4" fmla="*/ 221383 w 1057399"/>
                <a:gd name="connsiteY4" fmla="*/ 498114 h 1173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7399" h="1173918">
                  <a:moveTo>
                    <a:pt x="1057399" y="1173918"/>
                  </a:moveTo>
                  <a:lnTo>
                    <a:pt x="920491" y="661239"/>
                  </a:lnTo>
                  <a:lnTo>
                    <a:pt x="329163" y="116518"/>
                  </a:lnTo>
                  <a:lnTo>
                    <a:pt x="0" y="0"/>
                  </a:lnTo>
                  <a:lnTo>
                    <a:pt x="221383" y="498114"/>
                  </a:lnTo>
                  <a:close/>
                </a:path>
              </a:pathLst>
            </a:custGeom>
            <a:solidFill>
              <a:srgbClr val="419CCC"/>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37" name="Freeform: Shape 17">
              <a:extLst>
                <a:ext uri="{FF2B5EF4-FFF2-40B4-BE49-F238E27FC236}">
                  <a16:creationId xmlns:a16="http://schemas.microsoft.com/office/drawing/2014/main" id="{E0F2FAB0-E9FF-4F9C-A26E-4741696223EC}"/>
                </a:ext>
              </a:extLst>
            </p:cNvPr>
            <p:cNvSpPr/>
            <p:nvPr/>
          </p:nvSpPr>
          <p:spPr>
            <a:xfrm>
              <a:off x="1906544" y="11996216"/>
              <a:ext cx="4742277" cy="1826418"/>
            </a:xfrm>
            <a:custGeom>
              <a:avLst/>
              <a:gdLst>
                <a:gd name="connsiteX0" fmla="*/ 4742278 w 4742277"/>
                <a:gd name="connsiteY0" fmla="*/ 1826418 h 1826418"/>
                <a:gd name="connsiteX1" fmla="*/ 3981998 w 4742277"/>
                <a:gd name="connsiteY1" fmla="*/ 1418606 h 1826418"/>
                <a:gd name="connsiteX2" fmla="*/ 3574186 w 4742277"/>
                <a:gd name="connsiteY2" fmla="*/ 1418606 h 1826418"/>
                <a:gd name="connsiteX3" fmla="*/ 2875079 w 4742277"/>
                <a:gd name="connsiteY3" fmla="*/ 1118572 h 1826418"/>
                <a:gd name="connsiteX4" fmla="*/ 3049855 w 4742277"/>
                <a:gd name="connsiteY4" fmla="*/ 515592 h 1826418"/>
                <a:gd name="connsiteX5" fmla="*/ 2875079 w 4742277"/>
                <a:gd name="connsiteY5" fmla="*/ 0 h 1826418"/>
                <a:gd name="connsiteX6" fmla="*/ 2350748 w 4742277"/>
                <a:gd name="connsiteY6" fmla="*/ 399074 h 1826418"/>
                <a:gd name="connsiteX7" fmla="*/ 2076931 w 4742277"/>
                <a:gd name="connsiteY7" fmla="*/ 914666 h 1826418"/>
                <a:gd name="connsiteX8" fmla="*/ 1727378 w 4742277"/>
                <a:gd name="connsiteY8" fmla="*/ 1258393 h 1826418"/>
                <a:gd name="connsiteX9" fmla="*/ 1144788 w 4742277"/>
                <a:gd name="connsiteY9" fmla="*/ 1418606 h 1826418"/>
                <a:gd name="connsiteX10" fmla="*/ 757366 w 4742277"/>
                <a:gd name="connsiteY10" fmla="*/ 1625425 h 1826418"/>
                <a:gd name="connsiteX11" fmla="*/ 445681 w 4742277"/>
                <a:gd name="connsiteY11" fmla="*/ 1625425 h 1826418"/>
                <a:gd name="connsiteX12" fmla="*/ 0 w 4742277"/>
                <a:gd name="connsiteY12" fmla="*/ 1826418 h 1826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2277" h="1826418">
                  <a:moveTo>
                    <a:pt x="4742278" y="1826418"/>
                  </a:moveTo>
                  <a:lnTo>
                    <a:pt x="3981998" y="1418606"/>
                  </a:lnTo>
                  <a:lnTo>
                    <a:pt x="3574186" y="1418606"/>
                  </a:lnTo>
                  <a:lnTo>
                    <a:pt x="2875079" y="1118572"/>
                  </a:lnTo>
                  <a:lnTo>
                    <a:pt x="3049855" y="515592"/>
                  </a:lnTo>
                  <a:lnTo>
                    <a:pt x="2875079" y="0"/>
                  </a:lnTo>
                  <a:lnTo>
                    <a:pt x="2350748" y="399074"/>
                  </a:lnTo>
                  <a:lnTo>
                    <a:pt x="2076931" y="914666"/>
                  </a:lnTo>
                  <a:lnTo>
                    <a:pt x="1727378" y="1258393"/>
                  </a:lnTo>
                  <a:lnTo>
                    <a:pt x="1144788" y="1418606"/>
                  </a:lnTo>
                  <a:lnTo>
                    <a:pt x="757366" y="1625425"/>
                  </a:lnTo>
                  <a:lnTo>
                    <a:pt x="445681" y="1625425"/>
                  </a:lnTo>
                  <a:lnTo>
                    <a:pt x="0" y="1826418"/>
                  </a:lnTo>
                  <a:close/>
                </a:path>
              </a:pathLst>
            </a:custGeom>
            <a:solidFill>
              <a:srgbClr val="419CCC"/>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38" name="Freeform: Shape 18">
              <a:extLst>
                <a:ext uri="{FF2B5EF4-FFF2-40B4-BE49-F238E27FC236}">
                  <a16:creationId xmlns:a16="http://schemas.microsoft.com/office/drawing/2014/main" id="{91E14060-B455-4EAB-C8FF-136BFE8DF22B}"/>
                </a:ext>
              </a:extLst>
            </p:cNvPr>
            <p:cNvSpPr/>
            <p:nvPr/>
          </p:nvSpPr>
          <p:spPr>
            <a:xfrm>
              <a:off x="10156010" y="6432487"/>
              <a:ext cx="2024497" cy="1672030"/>
            </a:xfrm>
            <a:custGeom>
              <a:avLst/>
              <a:gdLst>
                <a:gd name="connsiteX0" fmla="*/ 2024498 w 2024498"/>
                <a:gd name="connsiteY0" fmla="*/ 0 h 1672031"/>
                <a:gd name="connsiteX1" fmla="*/ 1508906 w 2024498"/>
                <a:gd name="connsiteY1" fmla="*/ 233036 h 1672031"/>
                <a:gd name="connsiteX2" fmla="*/ 1246741 w 2024498"/>
                <a:gd name="connsiteY2" fmla="*/ 332076 h 1672031"/>
                <a:gd name="connsiteX3" fmla="*/ 984576 w 2024498"/>
                <a:gd name="connsiteY3" fmla="*/ 553460 h 1672031"/>
                <a:gd name="connsiteX4" fmla="*/ 669978 w 2024498"/>
                <a:gd name="connsiteY4" fmla="*/ 626284 h 1672031"/>
                <a:gd name="connsiteX5" fmla="*/ 434029 w 2024498"/>
                <a:gd name="connsiteY5" fmla="*/ 961273 h 1672031"/>
                <a:gd name="connsiteX6" fmla="*/ 538895 w 2024498"/>
                <a:gd name="connsiteY6" fmla="*/ 1045748 h 1672031"/>
                <a:gd name="connsiteX7" fmla="*/ 337901 w 2024498"/>
                <a:gd name="connsiteY7" fmla="*/ 1360346 h 1672031"/>
                <a:gd name="connsiteX8" fmla="*/ 0 w 2024498"/>
                <a:gd name="connsiteY8" fmla="*/ 1672031 h 1672031"/>
                <a:gd name="connsiteX9" fmla="*/ 600066 w 2024498"/>
                <a:gd name="connsiteY9" fmla="*/ 1409866 h 1672031"/>
                <a:gd name="connsiteX10" fmla="*/ 862232 w 2024498"/>
                <a:gd name="connsiteY10" fmla="*/ 1176830 h 1672031"/>
                <a:gd name="connsiteX11" fmla="*/ 766105 w 2024498"/>
                <a:gd name="connsiteY11" fmla="*/ 1045748 h 1672031"/>
                <a:gd name="connsiteX12" fmla="*/ 1083616 w 2024498"/>
                <a:gd name="connsiteY12" fmla="*/ 836016 h 1672031"/>
                <a:gd name="connsiteX13" fmla="*/ 1412779 w 2024498"/>
                <a:gd name="connsiteY13" fmla="*/ 742801 h 1672031"/>
                <a:gd name="connsiteX14" fmla="*/ 1325391 w 2024498"/>
                <a:gd name="connsiteY14" fmla="*/ 975837 h 1672031"/>
                <a:gd name="connsiteX15" fmla="*/ 1689509 w 2024498"/>
                <a:gd name="connsiteY15" fmla="*/ 742801 h 1672031"/>
                <a:gd name="connsiteX16" fmla="*/ 1762333 w 2024498"/>
                <a:gd name="connsiteY16" fmla="*/ 332076 h 1672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24498" h="1672031">
                  <a:moveTo>
                    <a:pt x="2024498" y="0"/>
                  </a:moveTo>
                  <a:lnTo>
                    <a:pt x="1508906" y="233036"/>
                  </a:lnTo>
                  <a:lnTo>
                    <a:pt x="1246741" y="332076"/>
                  </a:lnTo>
                  <a:lnTo>
                    <a:pt x="984576" y="553460"/>
                  </a:lnTo>
                  <a:lnTo>
                    <a:pt x="669978" y="626284"/>
                  </a:lnTo>
                  <a:lnTo>
                    <a:pt x="434029" y="961273"/>
                  </a:lnTo>
                  <a:lnTo>
                    <a:pt x="538895" y="1045748"/>
                  </a:lnTo>
                  <a:lnTo>
                    <a:pt x="337901" y="1360346"/>
                  </a:lnTo>
                  <a:lnTo>
                    <a:pt x="0" y="1672031"/>
                  </a:lnTo>
                  <a:lnTo>
                    <a:pt x="600066" y="1409866"/>
                  </a:lnTo>
                  <a:lnTo>
                    <a:pt x="862232" y="1176830"/>
                  </a:lnTo>
                  <a:lnTo>
                    <a:pt x="766105" y="1045748"/>
                  </a:lnTo>
                  <a:lnTo>
                    <a:pt x="1083616" y="836016"/>
                  </a:lnTo>
                  <a:lnTo>
                    <a:pt x="1412779" y="742801"/>
                  </a:lnTo>
                  <a:lnTo>
                    <a:pt x="1325391" y="975837"/>
                  </a:lnTo>
                  <a:lnTo>
                    <a:pt x="1689509" y="742801"/>
                  </a:lnTo>
                  <a:lnTo>
                    <a:pt x="1762333" y="332076"/>
                  </a:lnTo>
                  <a:close/>
                </a:path>
              </a:pathLst>
            </a:custGeom>
            <a:solidFill>
              <a:srgbClr val="AFE9F0"/>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39" name="Freeform: Shape 19">
              <a:extLst>
                <a:ext uri="{FF2B5EF4-FFF2-40B4-BE49-F238E27FC236}">
                  <a16:creationId xmlns:a16="http://schemas.microsoft.com/office/drawing/2014/main" id="{91059E7B-2639-BA62-8A4F-5884225A30AD}"/>
                </a:ext>
              </a:extLst>
            </p:cNvPr>
            <p:cNvSpPr/>
            <p:nvPr/>
          </p:nvSpPr>
          <p:spPr>
            <a:xfrm>
              <a:off x="6648821" y="12992445"/>
              <a:ext cx="3588750" cy="830189"/>
            </a:xfrm>
            <a:custGeom>
              <a:avLst/>
              <a:gdLst>
                <a:gd name="connsiteX0" fmla="*/ 3588751 w 3588750"/>
                <a:gd name="connsiteY0" fmla="*/ 830190 h 830189"/>
                <a:gd name="connsiteX1" fmla="*/ 3183851 w 3588750"/>
                <a:gd name="connsiteY1" fmla="*/ 501027 h 830189"/>
                <a:gd name="connsiteX2" fmla="*/ 2755648 w 3588750"/>
                <a:gd name="connsiteY2" fmla="*/ 629197 h 830189"/>
                <a:gd name="connsiteX3" fmla="*/ 2487657 w 3588750"/>
                <a:gd name="connsiteY3" fmla="*/ 501027 h 830189"/>
                <a:gd name="connsiteX4" fmla="*/ 2467266 w 3588750"/>
                <a:gd name="connsiteY4" fmla="*/ 0 h 830189"/>
                <a:gd name="connsiteX5" fmla="*/ 2001195 w 3588750"/>
                <a:gd name="connsiteY5" fmla="*/ 320424 h 830189"/>
                <a:gd name="connsiteX6" fmla="*/ 1884677 w 3588750"/>
                <a:gd name="connsiteY6" fmla="*/ 568025 h 830189"/>
                <a:gd name="connsiteX7" fmla="*/ 1287523 w 3588750"/>
                <a:gd name="connsiteY7" fmla="*/ 699107 h 830189"/>
                <a:gd name="connsiteX8" fmla="*/ 734063 w 3588750"/>
                <a:gd name="connsiteY8" fmla="*/ 629197 h 830189"/>
                <a:gd name="connsiteX9" fmla="*/ 0 w 3588750"/>
                <a:gd name="connsiteY9" fmla="*/ 830190 h 830189"/>
                <a:gd name="connsiteX10" fmla="*/ 3588751 w 3588750"/>
                <a:gd name="connsiteY10" fmla="*/ 830190 h 8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88750" h="830189">
                  <a:moveTo>
                    <a:pt x="3588751" y="830190"/>
                  </a:moveTo>
                  <a:lnTo>
                    <a:pt x="3183851" y="501027"/>
                  </a:lnTo>
                  <a:lnTo>
                    <a:pt x="2755648" y="629197"/>
                  </a:lnTo>
                  <a:lnTo>
                    <a:pt x="2487657" y="501027"/>
                  </a:lnTo>
                  <a:cubicBezTo>
                    <a:pt x="2481831" y="334989"/>
                    <a:pt x="2473092" y="168951"/>
                    <a:pt x="2467266" y="0"/>
                  </a:cubicBezTo>
                  <a:cubicBezTo>
                    <a:pt x="2312880" y="107779"/>
                    <a:pt x="2155581" y="212645"/>
                    <a:pt x="2001195" y="320424"/>
                  </a:cubicBezTo>
                  <a:cubicBezTo>
                    <a:pt x="1963326" y="401986"/>
                    <a:pt x="1922545" y="486463"/>
                    <a:pt x="1884677" y="568025"/>
                  </a:cubicBezTo>
                  <a:cubicBezTo>
                    <a:pt x="1686596" y="611719"/>
                    <a:pt x="1485603" y="655413"/>
                    <a:pt x="1287523" y="699107"/>
                  </a:cubicBezTo>
                  <a:cubicBezTo>
                    <a:pt x="1104007" y="675804"/>
                    <a:pt x="917578" y="652500"/>
                    <a:pt x="734063" y="629197"/>
                  </a:cubicBezTo>
                  <a:lnTo>
                    <a:pt x="0" y="830190"/>
                  </a:lnTo>
                  <a:lnTo>
                    <a:pt x="3588751" y="830190"/>
                  </a:lnTo>
                  <a:close/>
                </a:path>
              </a:pathLst>
            </a:custGeom>
            <a:solidFill>
              <a:srgbClr val="419CCC"/>
            </a:solidFill>
            <a:ln w="29117" cap="flat">
              <a:noFill/>
              <a:prstDash val="solid"/>
              <a:miter/>
            </a:ln>
          </p:spPr>
          <p:txBody>
            <a:bodyPr rtlCol="0" anchor="ctr"/>
            <a:lstStyle/>
            <a:p>
              <a:pPr>
                <a:defRPr/>
              </a:pPr>
              <a:endParaRPr lang="en-US" sz="900">
                <a:solidFill>
                  <a:srgbClr val="272E3A"/>
                </a:solidFill>
                <a:latin typeface="Montserrat Light"/>
              </a:endParaRPr>
            </a:p>
          </p:txBody>
        </p:sp>
        <p:grpSp>
          <p:nvGrpSpPr>
            <p:cNvPr id="40" name="Graphic 3">
              <a:extLst>
                <a:ext uri="{FF2B5EF4-FFF2-40B4-BE49-F238E27FC236}">
                  <a16:creationId xmlns:a16="http://schemas.microsoft.com/office/drawing/2014/main" id="{909CFF4B-5715-839B-541C-45116C4AC5DE}"/>
                </a:ext>
              </a:extLst>
            </p:cNvPr>
            <p:cNvGrpSpPr/>
            <p:nvPr/>
          </p:nvGrpSpPr>
          <p:grpSpPr>
            <a:xfrm>
              <a:off x="6124491" y="2065981"/>
              <a:ext cx="6000671" cy="11048807"/>
              <a:chOff x="6124491" y="2065981"/>
              <a:chExt cx="6000670" cy="11048807"/>
            </a:xfrm>
            <a:solidFill>
              <a:srgbClr val="000000"/>
            </a:solidFill>
          </p:grpSpPr>
          <p:sp>
            <p:nvSpPr>
              <p:cNvPr id="41" name="Freeform: Shape 21">
                <a:extLst>
                  <a:ext uri="{FF2B5EF4-FFF2-40B4-BE49-F238E27FC236}">
                    <a16:creationId xmlns:a16="http://schemas.microsoft.com/office/drawing/2014/main" id="{7426D285-026C-D4DC-49DD-0B8D28E03A59}"/>
                  </a:ext>
                </a:extLst>
              </p:cNvPr>
              <p:cNvSpPr/>
              <p:nvPr/>
            </p:nvSpPr>
            <p:spPr>
              <a:xfrm>
                <a:off x="6351701" y="4262343"/>
                <a:ext cx="5566641" cy="8683494"/>
              </a:xfrm>
              <a:custGeom>
                <a:avLst/>
                <a:gdLst>
                  <a:gd name="connsiteX0" fmla="*/ 4503416 w 5566641"/>
                  <a:gd name="connsiteY0" fmla="*/ 8683494 h 8683494"/>
                  <a:gd name="connsiteX1" fmla="*/ 3309108 w 5566641"/>
                  <a:gd name="connsiteY1" fmla="*/ 8325203 h 8683494"/>
                  <a:gd name="connsiteX2" fmla="*/ 2650782 w 5566641"/>
                  <a:gd name="connsiteY2" fmla="*/ 8266944 h 8683494"/>
                  <a:gd name="connsiteX3" fmla="*/ 2213840 w 5566641"/>
                  <a:gd name="connsiteY3" fmla="*/ 7879521 h 8683494"/>
                  <a:gd name="connsiteX4" fmla="*/ 1881764 w 5566641"/>
                  <a:gd name="connsiteY4" fmla="*/ 7879521 h 8683494"/>
                  <a:gd name="connsiteX5" fmla="*/ 1395301 w 5566641"/>
                  <a:gd name="connsiteY5" fmla="*/ 7331887 h 8683494"/>
                  <a:gd name="connsiteX6" fmla="*/ 745714 w 5566641"/>
                  <a:gd name="connsiteY6" fmla="*/ 7075549 h 8683494"/>
                  <a:gd name="connsiteX7" fmla="*/ 0 w 5566641"/>
                  <a:gd name="connsiteY7" fmla="*/ 7148372 h 8683494"/>
                  <a:gd name="connsiteX8" fmla="*/ 90301 w 5566641"/>
                  <a:gd name="connsiteY8" fmla="*/ 6239532 h 8683494"/>
                  <a:gd name="connsiteX9" fmla="*/ 888449 w 5566641"/>
                  <a:gd name="connsiteY9" fmla="*/ 5799677 h 8683494"/>
                  <a:gd name="connsiteX10" fmla="*/ 1074877 w 5566641"/>
                  <a:gd name="connsiteY10" fmla="*/ 5205436 h 8683494"/>
                  <a:gd name="connsiteX11" fmla="*/ 2041976 w 5566641"/>
                  <a:gd name="connsiteY11" fmla="*/ 4943271 h 8683494"/>
                  <a:gd name="connsiteX12" fmla="*/ 2519699 w 5566641"/>
                  <a:gd name="connsiteY12" fmla="*/ 4354855 h 8683494"/>
                  <a:gd name="connsiteX13" fmla="*/ 2848862 w 5566641"/>
                  <a:gd name="connsiteY13" fmla="*/ 4308249 h 8683494"/>
                  <a:gd name="connsiteX14" fmla="*/ 3128505 w 5566641"/>
                  <a:gd name="connsiteY14" fmla="*/ 3882958 h 8683494"/>
                  <a:gd name="connsiteX15" fmla="*/ 4296597 w 5566641"/>
                  <a:gd name="connsiteY15" fmla="*/ 3448929 h 8683494"/>
                  <a:gd name="connsiteX16" fmla="*/ 3550882 w 5566641"/>
                  <a:gd name="connsiteY16" fmla="*/ 2304141 h 8683494"/>
                  <a:gd name="connsiteX17" fmla="*/ 4174253 w 5566641"/>
                  <a:gd name="connsiteY17" fmla="*/ 1418605 h 8683494"/>
                  <a:gd name="connsiteX18" fmla="*/ 4532546 w 5566641"/>
                  <a:gd name="connsiteY18" fmla="*/ 0 h 8683494"/>
                  <a:gd name="connsiteX19" fmla="*/ 4587892 w 5566641"/>
                  <a:gd name="connsiteY19" fmla="*/ 14565 h 8683494"/>
                  <a:gd name="connsiteX20" fmla="*/ 4229599 w 5566641"/>
                  <a:gd name="connsiteY20" fmla="*/ 1444821 h 8683494"/>
                  <a:gd name="connsiteX21" fmla="*/ 3620793 w 5566641"/>
                  <a:gd name="connsiteY21" fmla="*/ 2307054 h 8683494"/>
                  <a:gd name="connsiteX22" fmla="*/ 4386898 w 5566641"/>
                  <a:gd name="connsiteY22" fmla="*/ 3478059 h 8683494"/>
                  <a:gd name="connsiteX23" fmla="*/ 3166373 w 5566641"/>
                  <a:gd name="connsiteY23" fmla="*/ 3932478 h 8683494"/>
                  <a:gd name="connsiteX24" fmla="*/ 2883818 w 5566641"/>
                  <a:gd name="connsiteY24" fmla="*/ 4360682 h 8683494"/>
                  <a:gd name="connsiteX25" fmla="*/ 2551741 w 5566641"/>
                  <a:gd name="connsiteY25" fmla="*/ 4410202 h 8683494"/>
                  <a:gd name="connsiteX26" fmla="*/ 2076931 w 5566641"/>
                  <a:gd name="connsiteY26" fmla="*/ 4992791 h 8683494"/>
                  <a:gd name="connsiteX27" fmla="*/ 1121485 w 5566641"/>
                  <a:gd name="connsiteY27" fmla="*/ 5254957 h 8683494"/>
                  <a:gd name="connsiteX28" fmla="*/ 937969 w 5566641"/>
                  <a:gd name="connsiteY28" fmla="*/ 5840458 h 8683494"/>
                  <a:gd name="connsiteX29" fmla="*/ 145647 w 5566641"/>
                  <a:gd name="connsiteY29" fmla="*/ 6274488 h 8683494"/>
                  <a:gd name="connsiteX30" fmla="*/ 66997 w 5566641"/>
                  <a:gd name="connsiteY30" fmla="*/ 7084287 h 8683494"/>
                  <a:gd name="connsiteX31" fmla="*/ 754453 w 5566641"/>
                  <a:gd name="connsiteY31" fmla="*/ 7014376 h 8683494"/>
                  <a:gd name="connsiteX32" fmla="*/ 760279 w 5566641"/>
                  <a:gd name="connsiteY32" fmla="*/ 7017290 h 8683494"/>
                  <a:gd name="connsiteX33" fmla="*/ 1430257 w 5566641"/>
                  <a:gd name="connsiteY33" fmla="*/ 7282367 h 8683494"/>
                  <a:gd name="connsiteX34" fmla="*/ 1907980 w 5566641"/>
                  <a:gd name="connsiteY34" fmla="*/ 7821262 h 8683494"/>
                  <a:gd name="connsiteX35" fmla="*/ 2237143 w 5566641"/>
                  <a:gd name="connsiteY35" fmla="*/ 7821262 h 8683494"/>
                  <a:gd name="connsiteX36" fmla="*/ 2674085 w 5566641"/>
                  <a:gd name="connsiteY36" fmla="*/ 8208685 h 8683494"/>
                  <a:gd name="connsiteX37" fmla="*/ 3323673 w 5566641"/>
                  <a:gd name="connsiteY37" fmla="*/ 8269857 h 8683494"/>
                  <a:gd name="connsiteX38" fmla="*/ 4509242 w 5566641"/>
                  <a:gd name="connsiteY38" fmla="*/ 8625235 h 8683494"/>
                  <a:gd name="connsiteX39" fmla="*/ 5563729 w 5566641"/>
                  <a:gd name="connsiteY39" fmla="*/ 8532022 h 8683494"/>
                  <a:gd name="connsiteX40" fmla="*/ 5566642 w 5566641"/>
                  <a:gd name="connsiteY40" fmla="*/ 8590281 h 8683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566641" h="8683494">
                    <a:moveTo>
                      <a:pt x="4503416" y="8683494"/>
                    </a:moveTo>
                    <a:lnTo>
                      <a:pt x="3309108" y="8325203"/>
                    </a:lnTo>
                    <a:lnTo>
                      <a:pt x="2650782" y="8266944"/>
                    </a:lnTo>
                    <a:lnTo>
                      <a:pt x="2213840" y="7879521"/>
                    </a:lnTo>
                    <a:lnTo>
                      <a:pt x="1881764" y="7879521"/>
                    </a:lnTo>
                    <a:lnTo>
                      <a:pt x="1395301" y="7331887"/>
                    </a:lnTo>
                    <a:lnTo>
                      <a:pt x="745714" y="7075549"/>
                    </a:lnTo>
                    <a:lnTo>
                      <a:pt x="0" y="7148372"/>
                    </a:lnTo>
                    <a:lnTo>
                      <a:pt x="90301" y="6239532"/>
                    </a:lnTo>
                    <a:lnTo>
                      <a:pt x="888449" y="5799677"/>
                    </a:lnTo>
                    <a:lnTo>
                      <a:pt x="1074877" y="5205436"/>
                    </a:lnTo>
                    <a:lnTo>
                      <a:pt x="2041976" y="4943271"/>
                    </a:lnTo>
                    <a:lnTo>
                      <a:pt x="2519699" y="4354855"/>
                    </a:lnTo>
                    <a:lnTo>
                      <a:pt x="2848862" y="4308249"/>
                    </a:lnTo>
                    <a:lnTo>
                      <a:pt x="3128505" y="3882958"/>
                    </a:lnTo>
                    <a:lnTo>
                      <a:pt x="4296597" y="3448929"/>
                    </a:lnTo>
                    <a:lnTo>
                      <a:pt x="3550882" y="2304141"/>
                    </a:lnTo>
                    <a:lnTo>
                      <a:pt x="4174253" y="1418605"/>
                    </a:lnTo>
                    <a:lnTo>
                      <a:pt x="4532546" y="0"/>
                    </a:lnTo>
                    <a:lnTo>
                      <a:pt x="4587892" y="14565"/>
                    </a:lnTo>
                    <a:lnTo>
                      <a:pt x="4229599" y="1444821"/>
                    </a:lnTo>
                    <a:lnTo>
                      <a:pt x="3620793" y="2307054"/>
                    </a:lnTo>
                    <a:lnTo>
                      <a:pt x="4386898" y="3478059"/>
                    </a:lnTo>
                    <a:lnTo>
                      <a:pt x="3166373" y="3932478"/>
                    </a:lnTo>
                    <a:lnTo>
                      <a:pt x="2883818" y="4360682"/>
                    </a:lnTo>
                    <a:lnTo>
                      <a:pt x="2551741" y="4410202"/>
                    </a:lnTo>
                    <a:lnTo>
                      <a:pt x="2076931" y="4992791"/>
                    </a:lnTo>
                    <a:lnTo>
                      <a:pt x="1121485" y="5254957"/>
                    </a:lnTo>
                    <a:lnTo>
                      <a:pt x="937969" y="5840458"/>
                    </a:lnTo>
                    <a:lnTo>
                      <a:pt x="145647" y="6274488"/>
                    </a:lnTo>
                    <a:lnTo>
                      <a:pt x="66997" y="7084287"/>
                    </a:lnTo>
                    <a:lnTo>
                      <a:pt x="754453" y="7014376"/>
                    </a:lnTo>
                    <a:lnTo>
                      <a:pt x="760279" y="7017290"/>
                    </a:lnTo>
                    <a:lnTo>
                      <a:pt x="1430257" y="7282367"/>
                    </a:lnTo>
                    <a:lnTo>
                      <a:pt x="1907980" y="7821262"/>
                    </a:lnTo>
                    <a:lnTo>
                      <a:pt x="2237143" y="7821262"/>
                    </a:lnTo>
                    <a:lnTo>
                      <a:pt x="2674085" y="8208685"/>
                    </a:lnTo>
                    <a:lnTo>
                      <a:pt x="3323673" y="8269857"/>
                    </a:lnTo>
                    <a:lnTo>
                      <a:pt x="4509242" y="8625235"/>
                    </a:lnTo>
                    <a:lnTo>
                      <a:pt x="5563729" y="8532022"/>
                    </a:lnTo>
                    <a:lnTo>
                      <a:pt x="5566642" y="8590281"/>
                    </a:lnTo>
                    <a:close/>
                  </a:path>
                </a:pathLst>
              </a:custGeom>
              <a:solidFill>
                <a:srgbClr val="FFA826"/>
              </a:solidFill>
              <a:ln w="29117" cap="flat">
                <a:noFill/>
                <a:prstDash val="solid"/>
                <a:miter/>
              </a:ln>
            </p:spPr>
            <p:txBody>
              <a:bodyPr rtlCol="0" anchor="ctr"/>
              <a:lstStyle/>
              <a:p>
                <a:pPr>
                  <a:defRPr/>
                </a:pPr>
                <a:endParaRPr lang="en-US" sz="900">
                  <a:solidFill>
                    <a:srgbClr val="272E3A"/>
                  </a:solidFill>
                  <a:latin typeface="Montserrat Light"/>
                </a:endParaRPr>
              </a:p>
            </p:txBody>
          </p:sp>
          <p:grpSp>
            <p:nvGrpSpPr>
              <p:cNvPr id="42" name="Graphic 3">
                <a:extLst>
                  <a:ext uri="{FF2B5EF4-FFF2-40B4-BE49-F238E27FC236}">
                    <a16:creationId xmlns:a16="http://schemas.microsoft.com/office/drawing/2014/main" id="{9FE08081-7713-BB1A-269E-BD4BC154015D}"/>
                  </a:ext>
                </a:extLst>
              </p:cNvPr>
              <p:cNvGrpSpPr/>
              <p:nvPr/>
            </p:nvGrpSpPr>
            <p:grpSpPr>
              <a:xfrm>
                <a:off x="10630820" y="2065981"/>
                <a:ext cx="1171777" cy="2083207"/>
                <a:chOff x="10630820" y="2065981"/>
                <a:chExt cx="1171777" cy="2083207"/>
              </a:xfrm>
              <a:solidFill>
                <a:srgbClr val="000000"/>
              </a:solidFill>
            </p:grpSpPr>
            <p:sp>
              <p:nvSpPr>
                <p:cNvPr id="134" name="Freeform: Shape 23">
                  <a:extLst>
                    <a:ext uri="{FF2B5EF4-FFF2-40B4-BE49-F238E27FC236}">
                      <a16:creationId xmlns:a16="http://schemas.microsoft.com/office/drawing/2014/main" id="{29D05FB9-57CD-D9F0-156A-364749F5616A}"/>
                    </a:ext>
                  </a:extLst>
                </p:cNvPr>
                <p:cNvSpPr/>
                <p:nvPr/>
              </p:nvSpPr>
              <p:spPr>
                <a:xfrm>
                  <a:off x="10635946" y="2968994"/>
                  <a:ext cx="111391" cy="565250"/>
                </a:xfrm>
                <a:custGeom>
                  <a:avLst/>
                  <a:gdLst>
                    <a:gd name="connsiteX0" fmla="*/ 50219 w 111391"/>
                    <a:gd name="connsiteY0" fmla="*/ 0 h 565250"/>
                    <a:gd name="connsiteX1" fmla="*/ 32741 w 111391"/>
                    <a:gd name="connsiteY1" fmla="*/ 64085 h 565250"/>
                    <a:gd name="connsiteX2" fmla="*/ 21089 w 111391"/>
                    <a:gd name="connsiteY2" fmla="*/ 119431 h 565250"/>
                    <a:gd name="connsiteX3" fmla="*/ 6525 w 111391"/>
                    <a:gd name="connsiteY3" fmla="*/ 203906 h 565250"/>
                    <a:gd name="connsiteX4" fmla="*/ 9438 w 111391"/>
                    <a:gd name="connsiteY4" fmla="*/ 474810 h 565250"/>
                    <a:gd name="connsiteX5" fmla="*/ 18176 w 111391"/>
                    <a:gd name="connsiteY5" fmla="*/ 518504 h 565250"/>
                    <a:gd name="connsiteX6" fmla="*/ 44394 w 111391"/>
                    <a:gd name="connsiteY6" fmla="*/ 565112 h 565250"/>
                    <a:gd name="connsiteX7" fmla="*/ 56045 w 111391"/>
                    <a:gd name="connsiteY7" fmla="*/ 544721 h 565250"/>
                    <a:gd name="connsiteX8" fmla="*/ 56045 w 111391"/>
                    <a:gd name="connsiteY8" fmla="*/ 489375 h 565250"/>
                    <a:gd name="connsiteX9" fmla="*/ 58958 w 111391"/>
                    <a:gd name="connsiteY9" fmla="*/ 428203 h 565250"/>
                    <a:gd name="connsiteX10" fmla="*/ 67697 w 111391"/>
                    <a:gd name="connsiteY10" fmla="*/ 209732 h 565250"/>
                    <a:gd name="connsiteX11" fmla="*/ 111391 w 111391"/>
                    <a:gd name="connsiteY11" fmla="*/ 40781 h 565250"/>
                    <a:gd name="connsiteX12" fmla="*/ 50219 w 111391"/>
                    <a:gd name="connsiteY12" fmla="*/ 0 h 56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391" h="565250">
                      <a:moveTo>
                        <a:pt x="50219" y="0"/>
                      </a:moveTo>
                      <a:cubicBezTo>
                        <a:pt x="44394" y="20391"/>
                        <a:pt x="38567" y="40781"/>
                        <a:pt x="32741" y="64085"/>
                      </a:cubicBezTo>
                      <a:cubicBezTo>
                        <a:pt x="29829" y="84476"/>
                        <a:pt x="24003" y="101953"/>
                        <a:pt x="21089" y="119431"/>
                      </a:cubicBezTo>
                      <a:cubicBezTo>
                        <a:pt x="15264" y="145647"/>
                        <a:pt x="9438" y="174777"/>
                        <a:pt x="6525" y="203906"/>
                      </a:cubicBezTo>
                      <a:cubicBezTo>
                        <a:pt x="-5127" y="308772"/>
                        <a:pt x="699" y="399074"/>
                        <a:pt x="9438" y="474810"/>
                      </a:cubicBezTo>
                      <a:cubicBezTo>
                        <a:pt x="9438" y="486462"/>
                        <a:pt x="12351" y="501027"/>
                        <a:pt x="18176" y="518504"/>
                      </a:cubicBezTo>
                      <a:cubicBezTo>
                        <a:pt x="21089" y="524330"/>
                        <a:pt x="32741" y="568025"/>
                        <a:pt x="44394" y="565112"/>
                      </a:cubicBezTo>
                      <a:cubicBezTo>
                        <a:pt x="50219" y="565112"/>
                        <a:pt x="53132" y="550547"/>
                        <a:pt x="56045" y="544721"/>
                      </a:cubicBezTo>
                      <a:cubicBezTo>
                        <a:pt x="61871" y="524330"/>
                        <a:pt x="58958" y="506853"/>
                        <a:pt x="56045" y="489375"/>
                      </a:cubicBezTo>
                      <a:cubicBezTo>
                        <a:pt x="53132" y="466072"/>
                        <a:pt x="56045" y="457333"/>
                        <a:pt x="58958" y="428203"/>
                      </a:cubicBezTo>
                      <a:cubicBezTo>
                        <a:pt x="61871" y="399074"/>
                        <a:pt x="64784" y="337902"/>
                        <a:pt x="67697" y="209732"/>
                      </a:cubicBezTo>
                      <a:cubicBezTo>
                        <a:pt x="82262" y="154386"/>
                        <a:pt x="96826" y="96127"/>
                        <a:pt x="111391" y="40781"/>
                      </a:cubicBezTo>
                      <a:cubicBezTo>
                        <a:pt x="93913" y="26217"/>
                        <a:pt x="73523" y="14565"/>
                        <a:pt x="50219" y="0"/>
                      </a:cubicBezTo>
                      <a:close/>
                    </a:path>
                  </a:pathLst>
                </a:custGeom>
                <a:solidFill>
                  <a:schemeClr val="accent2">
                    <a:lumMod val="60000"/>
                    <a:lumOff val="4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35" name="Freeform: Shape 24">
                  <a:extLst>
                    <a:ext uri="{FF2B5EF4-FFF2-40B4-BE49-F238E27FC236}">
                      <a16:creationId xmlns:a16="http://schemas.microsoft.com/office/drawing/2014/main" id="{B657DB0E-3346-9917-D529-3BA101D02EAB}"/>
                    </a:ext>
                  </a:extLst>
                </p:cNvPr>
                <p:cNvSpPr/>
                <p:nvPr/>
              </p:nvSpPr>
              <p:spPr>
                <a:xfrm>
                  <a:off x="10630820" y="2826260"/>
                  <a:ext cx="188630" cy="621664"/>
                </a:xfrm>
                <a:custGeom>
                  <a:avLst/>
                  <a:gdLst>
                    <a:gd name="connsiteX0" fmla="*/ 186428 w 188630"/>
                    <a:gd name="connsiteY0" fmla="*/ 0 h 621664"/>
                    <a:gd name="connsiteX1" fmla="*/ 122344 w 188630"/>
                    <a:gd name="connsiteY1" fmla="*/ 17478 h 621664"/>
                    <a:gd name="connsiteX2" fmla="*/ 58259 w 188630"/>
                    <a:gd name="connsiteY2" fmla="*/ 99040 h 621664"/>
                    <a:gd name="connsiteX3" fmla="*/ 0 w 188630"/>
                    <a:gd name="connsiteY3" fmla="*/ 428203 h 621664"/>
                    <a:gd name="connsiteX4" fmla="*/ 11652 w 188630"/>
                    <a:gd name="connsiteY4" fmla="*/ 617545 h 621664"/>
                    <a:gd name="connsiteX5" fmla="*/ 37868 w 188630"/>
                    <a:gd name="connsiteY5" fmla="*/ 620458 h 621664"/>
                    <a:gd name="connsiteX6" fmla="*/ 66997 w 188630"/>
                    <a:gd name="connsiteY6" fmla="*/ 608806 h 621664"/>
                    <a:gd name="connsiteX7" fmla="*/ 90302 w 188630"/>
                    <a:gd name="connsiteY7" fmla="*/ 329163 h 621664"/>
                    <a:gd name="connsiteX8" fmla="*/ 131083 w 188630"/>
                    <a:gd name="connsiteY8" fmla="*/ 174777 h 621664"/>
                    <a:gd name="connsiteX9" fmla="*/ 174777 w 188630"/>
                    <a:gd name="connsiteY9" fmla="*/ 107779 h 621664"/>
                    <a:gd name="connsiteX10" fmla="*/ 186428 w 188630"/>
                    <a:gd name="connsiteY10" fmla="*/ 0 h 621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630" h="621664">
                      <a:moveTo>
                        <a:pt x="186428" y="0"/>
                      </a:moveTo>
                      <a:cubicBezTo>
                        <a:pt x="168951" y="0"/>
                        <a:pt x="145647" y="2913"/>
                        <a:pt x="122344" y="17478"/>
                      </a:cubicBezTo>
                      <a:cubicBezTo>
                        <a:pt x="84475" y="37868"/>
                        <a:pt x="69911" y="72824"/>
                        <a:pt x="58259" y="99040"/>
                      </a:cubicBezTo>
                      <a:cubicBezTo>
                        <a:pt x="0" y="244688"/>
                        <a:pt x="0" y="419464"/>
                        <a:pt x="0" y="428203"/>
                      </a:cubicBezTo>
                      <a:cubicBezTo>
                        <a:pt x="0" y="474810"/>
                        <a:pt x="2913" y="538895"/>
                        <a:pt x="11652" y="617545"/>
                      </a:cubicBezTo>
                      <a:cubicBezTo>
                        <a:pt x="17478" y="620458"/>
                        <a:pt x="26216" y="623371"/>
                        <a:pt x="37868" y="620458"/>
                      </a:cubicBezTo>
                      <a:cubicBezTo>
                        <a:pt x="52433" y="620458"/>
                        <a:pt x="64085" y="611719"/>
                        <a:pt x="66997" y="608806"/>
                      </a:cubicBezTo>
                      <a:cubicBezTo>
                        <a:pt x="75737" y="515592"/>
                        <a:pt x="81562" y="422377"/>
                        <a:pt x="90302" y="329163"/>
                      </a:cubicBezTo>
                      <a:cubicBezTo>
                        <a:pt x="104866" y="276730"/>
                        <a:pt x="119431" y="227210"/>
                        <a:pt x="131083" y="174777"/>
                      </a:cubicBezTo>
                      <a:cubicBezTo>
                        <a:pt x="142734" y="160212"/>
                        <a:pt x="160212" y="139822"/>
                        <a:pt x="174777" y="107779"/>
                      </a:cubicBezTo>
                      <a:cubicBezTo>
                        <a:pt x="192255" y="64085"/>
                        <a:pt x="189342" y="20391"/>
                        <a:pt x="186428" y="0"/>
                      </a:cubicBezTo>
                      <a:close/>
                    </a:path>
                  </a:pathLst>
                </a:custGeom>
                <a:solidFill>
                  <a:schemeClr val="accent2">
                    <a:lumMod val="20000"/>
                    <a:lumOff val="8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36" name="Freeform: Shape 25">
                  <a:extLst>
                    <a:ext uri="{FF2B5EF4-FFF2-40B4-BE49-F238E27FC236}">
                      <a16:creationId xmlns:a16="http://schemas.microsoft.com/office/drawing/2014/main" id="{6CA6C019-996E-FD07-BF14-7379ABA6103A}"/>
                    </a:ext>
                  </a:extLst>
                </p:cNvPr>
                <p:cNvSpPr/>
                <p:nvPr/>
              </p:nvSpPr>
              <p:spPr>
                <a:xfrm>
                  <a:off x="11009503" y="2931126"/>
                  <a:ext cx="205819" cy="177689"/>
                </a:xfrm>
                <a:custGeom>
                  <a:avLst/>
                  <a:gdLst>
                    <a:gd name="connsiteX0" fmla="*/ 203906 w 205819"/>
                    <a:gd name="connsiteY0" fmla="*/ 119431 h 177689"/>
                    <a:gd name="connsiteX1" fmla="*/ 174777 w 205819"/>
                    <a:gd name="connsiteY1" fmla="*/ 142734 h 177689"/>
                    <a:gd name="connsiteX2" fmla="*/ 160212 w 205819"/>
                    <a:gd name="connsiteY2" fmla="*/ 142734 h 177689"/>
                    <a:gd name="connsiteX3" fmla="*/ 96127 w 205819"/>
                    <a:gd name="connsiteY3" fmla="*/ 177690 h 177689"/>
                    <a:gd name="connsiteX4" fmla="*/ 58259 w 205819"/>
                    <a:gd name="connsiteY4" fmla="*/ 148560 h 177689"/>
                    <a:gd name="connsiteX5" fmla="*/ 0 w 205819"/>
                    <a:gd name="connsiteY5" fmla="*/ 52433 h 177689"/>
                    <a:gd name="connsiteX6" fmla="*/ 37868 w 205819"/>
                    <a:gd name="connsiteY6" fmla="*/ 0 h 177689"/>
                    <a:gd name="connsiteX7" fmla="*/ 75737 w 205819"/>
                    <a:gd name="connsiteY7" fmla="*/ 107779 h 177689"/>
                    <a:gd name="connsiteX8" fmla="*/ 148560 w 205819"/>
                    <a:gd name="connsiteY8" fmla="*/ 93214 h 177689"/>
                    <a:gd name="connsiteX9" fmla="*/ 151474 w 205819"/>
                    <a:gd name="connsiteY9" fmla="*/ 78650 h 177689"/>
                    <a:gd name="connsiteX10" fmla="*/ 157299 w 205819"/>
                    <a:gd name="connsiteY10" fmla="*/ 58259 h 177689"/>
                    <a:gd name="connsiteX11" fmla="*/ 160212 w 205819"/>
                    <a:gd name="connsiteY11" fmla="*/ 37868 h 177689"/>
                    <a:gd name="connsiteX12" fmla="*/ 168951 w 205819"/>
                    <a:gd name="connsiteY12" fmla="*/ 37868 h 177689"/>
                    <a:gd name="connsiteX13" fmla="*/ 189342 w 205819"/>
                    <a:gd name="connsiteY13" fmla="*/ 72824 h 177689"/>
                    <a:gd name="connsiteX14" fmla="*/ 200993 w 205819"/>
                    <a:gd name="connsiteY14" fmla="*/ 104866 h 177689"/>
                    <a:gd name="connsiteX15" fmla="*/ 203906 w 205819"/>
                    <a:gd name="connsiteY15" fmla="*/ 119431 h 17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5819" h="177689">
                      <a:moveTo>
                        <a:pt x="203906" y="119431"/>
                      </a:moveTo>
                      <a:cubicBezTo>
                        <a:pt x="200993" y="122344"/>
                        <a:pt x="192255" y="139822"/>
                        <a:pt x="174777" y="142734"/>
                      </a:cubicBezTo>
                      <a:cubicBezTo>
                        <a:pt x="168951" y="142734"/>
                        <a:pt x="163125" y="142734"/>
                        <a:pt x="160212" y="142734"/>
                      </a:cubicBezTo>
                      <a:cubicBezTo>
                        <a:pt x="139821" y="154386"/>
                        <a:pt x="116518" y="166038"/>
                        <a:pt x="96127" y="177690"/>
                      </a:cubicBezTo>
                      <a:cubicBezTo>
                        <a:pt x="84475" y="171864"/>
                        <a:pt x="69911" y="160212"/>
                        <a:pt x="58259" y="148560"/>
                      </a:cubicBezTo>
                      <a:cubicBezTo>
                        <a:pt x="23303" y="113605"/>
                        <a:pt x="8738" y="75737"/>
                        <a:pt x="0" y="52433"/>
                      </a:cubicBezTo>
                      <a:cubicBezTo>
                        <a:pt x="11652" y="34955"/>
                        <a:pt x="26216" y="17478"/>
                        <a:pt x="37868" y="0"/>
                      </a:cubicBezTo>
                      <a:cubicBezTo>
                        <a:pt x="49520" y="34955"/>
                        <a:pt x="64085" y="69911"/>
                        <a:pt x="75737" y="107779"/>
                      </a:cubicBezTo>
                      <a:cubicBezTo>
                        <a:pt x="99040" y="101953"/>
                        <a:pt x="122344" y="99040"/>
                        <a:pt x="148560" y="93214"/>
                      </a:cubicBezTo>
                      <a:cubicBezTo>
                        <a:pt x="148560" y="90301"/>
                        <a:pt x="151474" y="84476"/>
                        <a:pt x="151474" y="78650"/>
                      </a:cubicBezTo>
                      <a:cubicBezTo>
                        <a:pt x="154386" y="66998"/>
                        <a:pt x="157299" y="66998"/>
                        <a:pt x="157299" y="58259"/>
                      </a:cubicBezTo>
                      <a:cubicBezTo>
                        <a:pt x="160212" y="46607"/>
                        <a:pt x="154386" y="40781"/>
                        <a:pt x="160212" y="37868"/>
                      </a:cubicBezTo>
                      <a:cubicBezTo>
                        <a:pt x="163125" y="34955"/>
                        <a:pt x="168951" y="37868"/>
                        <a:pt x="168951" y="37868"/>
                      </a:cubicBezTo>
                      <a:cubicBezTo>
                        <a:pt x="183515" y="43694"/>
                        <a:pt x="189342" y="69911"/>
                        <a:pt x="189342" y="72824"/>
                      </a:cubicBezTo>
                      <a:cubicBezTo>
                        <a:pt x="192255" y="78650"/>
                        <a:pt x="200993" y="90301"/>
                        <a:pt x="200993" y="104866"/>
                      </a:cubicBezTo>
                      <a:cubicBezTo>
                        <a:pt x="206819" y="110692"/>
                        <a:pt x="206819" y="113605"/>
                        <a:pt x="203906" y="119431"/>
                      </a:cubicBezTo>
                      <a:close/>
                    </a:path>
                  </a:pathLst>
                </a:custGeom>
                <a:solidFill>
                  <a:schemeClr val="accent2">
                    <a:lumMod val="60000"/>
                    <a:lumOff val="4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37" name="Freeform: Shape 26">
                  <a:extLst>
                    <a:ext uri="{FF2B5EF4-FFF2-40B4-BE49-F238E27FC236}">
                      <a16:creationId xmlns:a16="http://schemas.microsoft.com/office/drawing/2014/main" id="{6EE717E3-F2C8-4C06-F9C6-6A906C543367}"/>
                    </a:ext>
                  </a:extLst>
                </p:cNvPr>
                <p:cNvSpPr/>
                <p:nvPr/>
              </p:nvSpPr>
              <p:spPr>
                <a:xfrm>
                  <a:off x="10933766" y="2818866"/>
                  <a:ext cx="233035" cy="310340"/>
                </a:xfrm>
                <a:custGeom>
                  <a:avLst/>
                  <a:gdLst>
                    <a:gd name="connsiteX0" fmla="*/ 163125 w 233035"/>
                    <a:gd name="connsiteY0" fmla="*/ 211300 h 310340"/>
                    <a:gd name="connsiteX1" fmla="*/ 224297 w 233035"/>
                    <a:gd name="connsiteY1" fmla="*/ 202561 h 310340"/>
                    <a:gd name="connsiteX2" fmla="*/ 218471 w 233035"/>
                    <a:gd name="connsiteY2" fmla="*/ 234604 h 310340"/>
                    <a:gd name="connsiteX3" fmla="*/ 233036 w 233035"/>
                    <a:gd name="connsiteY3" fmla="*/ 260820 h 310340"/>
                    <a:gd name="connsiteX4" fmla="*/ 166038 w 233035"/>
                    <a:gd name="connsiteY4" fmla="*/ 310341 h 310340"/>
                    <a:gd name="connsiteX5" fmla="*/ 34956 w 233035"/>
                    <a:gd name="connsiteY5" fmla="*/ 118086 h 310340"/>
                    <a:gd name="connsiteX6" fmla="*/ 0 w 233035"/>
                    <a:gd name="connsiteY6" fmla="*/ 1568 h 310340"/>
                    <a:gd name="connsiteX7" fmla="*/ 78650 w 233035"/>
                    <a:gd name="connsiteY7" fmla="*/ 16133 h 310340"/>
                    <a:gd name="connsiteX8" fmla="*/ 125257 w 233035"/>
                    <a:gd name="connsiteY8" fmla="*/ 118086 h 310340"/>
                    <a:gd name="connsiteX9" fmla="*/ 163125 w 233035"/>
                    <a:gd name="connsiteY9" fmla="*/ 211300 h 310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035" h="310340">
                      <a:moveTo>
                        <a:pt x="163125" y="211300"/>
                      </a:moveTo>
                      <a:cubicBezTo>
                        <a:pt x="183516" y="208387"/>
                        <a:pt x="203906" y="205474"/>
                        <a:pt x="224297" y="202561"/>
                      </a:cubicBezTo>
                      <a:cubicBezTo>
                        <a:pt x="221384" y="205474"/>
                        <a:pt x="215558" y="217126"/>
                        <a:pt x="218471" y="234604"/>
                      </a:cubicBezTo>
                      <a:cubicBezTo>
                        <a:pt x="221384" y="249169"/>
                        <a:pt x="230123" y="257907"/>
                        <a:pt x="233036" y="260820"/>
                      </a:cubicBezTo>
                      <a:cubicBezTo>
                        <a:pt x="203906" y="304515"/>
                        <a:pt x="180603" y="310341"/>
                        <a:pt x="166038" y="310341"/>
                      </a:cubicBezTo>
                      <a:cubicBezTo>
                        <a:pt x="107779" y="310341"/>
                        <a:pt x="64085" y="196736"/>
                        <a:pt x="34956" y="118086"/>
                      </a:cubicBezTo>
                      <a:cubicBezTo>
                        <a:pt x="17478" y="71479"/>
                        <a:pt x="5826" y="30698"/>
                        <a:pt x="0" y="1568"/>
                      </a:cubicBezTo>
                      <a:cubicBezTo>
                        <a:pt x="40781" y="-4258"/>
                        <a:pt x="64085" y="7394"/>
                        <a:pt x="78650" y="16133"/>
                      </a:cubicBezTo>
                      <a:cubicBezTo>
                        <a:pt x="101953" y="33611"/>
                        <a:pt x="104866" y="56914"/>
                        <a:pt x="125257" y="118086"/>
                      </a:cubicBezTo>
                      <a:cubicBezTo>
                        <a:pt x="139822" y="155954"/>
                        <a:pt x="151474" y="185084"/>
                        <a:pt x="163125" y="211300"/>
                      </a:cubicBezTo>
                      <a:close/>
                    </a:path>
                  </a:pathLst>
                </a:custGeom>
                <a:solidFill>
                  <a:schemeClr val="accent2">
                    <a:lumMod val="20000"/>
                    <a:lumOff val="8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38" name="Freeform: Shape 27">
                  <a:extLst>
                    <a:ext uri="{FF2B5EF4-FFF2-40B4-BE49-F238E27FC236}">
                      <a16:creationId xmlns:a16="http://schemas.microsoft.com/office/drawing/2014/main" id="{4E9FFD8A-67BC-3843-7D83-AE730B8630B6}"/>
                    </a:ext>
                  </a:extLst>
                </p:cNvPr>
                <p:cNvSpPr/>
                <p:nvPr/>
              </p:nvSpPr>
              <p:spPr>
                <a:xfrm>
                  <a:off x="10965808" y="4061350"/>
                  <a:ext cx="122344" cy="64878"/>
                </a:xfrm>
                <a:custGeom>
                  <a:avLst/>
                  <a:gdLst>
                    <a:gd name="connsiteX0" fmla="*/ 34956 w 122344"/>
                    <a:gd name="connsiteY0" fmla="*/ 5826 h 64878"/>
                    <a:gd name="connsiteX1" fmla="*/ 32043 w 122344"/>
                    <a:gd name="connsiteY1" fmla="*/ 23303 h 64878"/>
                    <a:gd name="connsiteX2" fmla="*/ 66997 w 122344"/>
                    <a:gd name="connsiteY2" fmla="*/ 40781 h 64878"/>
                    <a:gd name="connsiteX3" fmla="*/ 122344 w 122344"/>
                    <a:gd name="connsiteY3" fmla="*/ 49520 h 64878"/>
                    <a:gd name="connsiteX4" fmla="*/ 113605 w 122344"/>
                    <a:gd name="connsiteY4" fmla="*/ 58259 h 64878"/>
                    <a:gd name="connsiteX5" fmla="*/ 72824 w 122344"/>
                    <a:gd name="connsiteY5" fmla="*/ 64085 h 64878"/>
                    <a:gd name="connsiteX6" fmla="*/ 26216 w 122344"/>
                    <a:gd name="connsiteY6" fmla="*/ 52433 h 64878"/>
                    <a:gd name="connsiteX7" fmla="*/ 14565 w 122344"/>
                    <a:gd name="connsiteY7" fmla="*/ 49520 h 64878"/>
                    <a:gd name="connsiteX8" fmla="*/ 0 w 122344"/>
                    <a:gd name="connsiteY8" fmla="*/ 46607 h 64878"/>
                    <a:gd name="connsiteX9" fmla="*/ 2913 w 122344"/>
                    <a:gd name="connsiteY9" fmla="*/ 26217 h 64878"/>
                    <a:gd name="connsiteX10" fmla="*/ 5826 w 122344"/>
                    <a:gd name="connsiteY10" fmla="*/ 0 h 64878"/>
                    <a:gd name="connsiteX11" fmla="*/ 34956 w 122344"/>
                    <a:gd name="connsiteY11" fmla="*/ 5826 h 6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2344" h="64878">
                      <a:moveTo>
                        <a:pt x="34956" y="5826"/>
                      </a:moveTo>
                      <a:cubicBezTo>
                        <a:pt x="34956" y="11652"/>
                        <a:pt x="34956" y="17478"/>
                        <a:pt x="32043" y="23303"/>
                      </a:cubicBezTo>
                      <a:cubicBezTo>
                        <a:pt x="37868" y="29129"/>
                        <a:pt x="49520" y="34955"/>
                        <a:pt x="66997" y="40781"/>
                      </a:cubicBezTo>
                      <a:cubicBezTo>
                        <a:pt x="93215" y="49520"/>
                        <a:pt x="119431" y="43694"/>
                        <a:pt x="122344" y="49520"/>
                      </a:cubicBezTo>
                      <a:cubicBezTo>
                        <a:pt x="122344" y="52433"/>
                        <a:pt x="116518" y="55346"/>
                        <a:pt x="113605" y="58259"/>
                      </a:cubicBezTo>
                      <a:cubicBezTo>
                        <a:pt x="107779" y="61172"/>
                        <a:pt x="96127" y="66998"/>
                        <a:pt x="72824" y="64085"/>
                      </a:cubicBezTo>
                      <a:cubicBezTo>
                        <a:pt x="61172" y="64085"/>
                        <a:pt x="43694" y="61172"/>
                        <a:pt x="26216" y="52433"/>
                      </a:cubicBezTo>
                      <a:cubicBezTo>
                        <a:pt x="23303" y="52433"/>
                        <a:pt x="17478" y="49520"/>
                        <a:pt x="14565" y="49520"/>
                      </a:cubicBezTo>
                      <a:cubicBezTo>
                        <a:pt x="8738" y="49520"/>
                        <a:pt x="5826" y="46607"/>
                        <a:pt x="0" y="46607"/>
                      </a:cubicBezTo>
                      <a:cubicBezTo>
                        <a:pt x="0" y="40781"/>
                        <a:pt x="2913" y="32042"/>
                        <a:pt x="2913" y="26217"/>
                      </a:cubicBezTo>
                      <a:cubicBezTo>
                        <a:pt x="2913" y="17478"/>
                        <a:pt x="5826" y="8739"/>
                        <a:pt x="5826" y="0"/>
                      </a:cubicBezTo>
                      <a:cubicBezTo>
                        <a:pt x="17478" y="2913"/>
                        <a:pt x="26216" y="5826"/>
                        <a:pt x="34956" y="5826"/>
                      </a:cubicBezTo>
                      <a:close/>
                    </a:path>
                  </a:pathLst>
                </a:custGeom>
                <a:solidFill>
                  <a:srgbClr val="243B47"/>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39" name="Freeform: Shape 28">
                  <a:extLst>
                    <a:ext uri="{FF2B5EF4-FFF2-40B4-BE49-F238E27FC236}">
                      <a16:creationId xmlns:a16="http://schemas.microsoft.com/office/drawing/2014/main" id="{EAC69084-52FC-1BBB-DE44-0A57D0E5831E}"/>
                    </a:ext>
                  </a:extLst>
                </p:cNvPr>
                <p:cNvSpPr/>
                <p:nvPr/>
              </p:nvSpPr>
              <p:spPr>
                <a:xfrm>
                  <a:off x="10683252" y="4073001"/>
                  <a:ext cx="110692" cy="76187"/>
                </a:xfrm>
                <a:custGeom>
                  <a:avLst/>
                  <a:gdLst>
                    <a:gd name="connsiteX0" fmla="*/ 66998 w 110692"/>
                    <a:gd name="connsiteY0" fmla="*/ 5826 h 76187"/>
                    <a:gd name="connsiteX1" fmla="*/ 72824 w 110692"/>
                    <a:gd name="connsiteY1" fmla="*/ 23303 h 76187"/>
                    <a:gd name="connsiteX2" fmla="*/ 46607 w 110692"/>
                    <a:gd name="connsiteY2" fmla="*/ 46607 h 76187"/>
                    <a:gd name="connsiteX3" fmla="*/ 0 w 110692"/>
                    <a:gd name="connsiteY3" fmla="*/ 66998 h 76187"/>
                    <a:gd name="connsiteX4" fmla="*/ 8739 w 110692"/>
                    <a:gd name="connsiteY4" fmla="*/ 72824 h 76187"/>
                    <a:gd name="connsiteX5" fmla="*/ 46607 w 110692"/>
                    <a:gd name="connsiteY5" fmla="*/ 72824 h 76187"/>
                    <a:gd name="connsiteX6" fmla="*/ 87388 w 110692"/>
                    <a:gd name="connsiteY6" fmla="*/ 52433 h 76187"/>
                    <a:gd name="connsiteX7" fmla="*/ 99041 w 110692"/>
                    <a:gd name="connsiteY7" fmla="*/ 46607 h 76187"/>
                    <a:gd name="connsiteX8" fmla="*/ 110693 w 110692"/>
                    <a:gd name="connsiteY8" fmla="*/ 40781 h 76187"/>
                    <a:gd name="connsiteX9" fmla="*/ 104866 w 110692"/>
                    <a:gd name="connsiteY9" fmla="*/ 23303 h 76187"/>
                    <a:gd name="connsiteX10" fmla="*/ 96128 w 110692"/>
                    <a:gd name="connsiteY10" fmla="*/ 0 h 76187"/>
                    <a:gd name="connsiteX11" fmla="*/ 66998 w 110692"/>
                    <a:gd name="connsiteY11" fmla="*/ 5826 h 7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692" h="76187">
                      <a:moveTo>
                        <a:pt x="66998" y="5826"/>
                      </a:moveTo>
                      <a:cubicBezTo>
                        <a:pt x="69911" y="11652"/>
                        <a:pt x="69911" y="17478"/>
                        <a:pt x="72824" y="23303"/>
                      </a:cubicBezTo>
                      <a:cubicBezTo>
                        <a:pt x="66998" y="29129"/>
                        <a:pt x="58259" y="37868"/>
                        <a:pt x="46607" y="46607"/>
                      </a:cubicBezTo>
                      <a:cubicBezTo>
                        <a:pt x="23304" y="61172"/>
                        <a:pt x="0" y="58259"/>
                        <a:pt x="0" y="66998"/>
                      </a:cubicBezTo>
                      <a:cubicBezTo>
                        <a:pt x="0" y="69911"/>
                        <a:pt x="5826" y="72824"/>
                        <a:pt x="8739" y="72824"/>
                      </a:cubicBezTo>
                      <a:cubicBezTo>
                        <a:pt x="14565" y="75737"/>
                        <a:pt x="26217" y="78649"/>
                        <a:pt x="46607" y="72824"/>
                      </a:cubicBezTo>
                      <a:cubicBezTo>
                        <a:pt x="55347" y="69911"/>
                        <a:pt x="69911" y="64085"/>
                        <a:pt x="87388" y="52433"/>
                      </a:cubicBezTo>
                      <a:cubicBezTo>
                        <a:pt x="90302" y="49520"/>
                        <a:pt x="96128" y="49520"/>
                        <a:pt x="99041" y="46607"/>
                      </a:cubicBezTo>
                      <a:cubicBezTo>
                        <a:pt x="101953" y="43694"/>
                        <a:pt x="107779" y="43694"/>
                        <a:pt x="110693" y="40781"/>
                      </a:cubicBezTo>
                      <a:cubicBezTo>
                        <a:pt x="107779" y="34955"/>
                        <a:pt x="104866" y="29129"/>
                        <a:pt x="104866" y="23303"/>
                      </a:cubicBezTo>
                      <a:cubicBezTo>
                        <a:pt x="101953" y="14565"/>
                        <a:pt x="99041" y="8739"/>
                        <a:pt x="96128" y="0"/>
                      </a:cubicBezTo>
                      <a:cubicBezTo>
                        <a:pt x="84476" y="0"/>
                        <a:pt x="75737" y="2913"/>
                        <a:pt x="66998" y="5826"/>
                      </a:cubicBezTo>
                      <a:close/>
                    </a:path>
                  </a:pathLst>
                </a:custGeom>
                <a:solidFill>
                  <a:srgbClr val="243B47"/>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40" name="Freeform: Shape 29">
                  <a:extLst>
                    <a:ext uri="{FF2B5EF4-FFF2-40B4-BE49-F238E27FC236}">
                      <a16:creationId xmlns:a16="http://schemas.microsoft.com/office/drawing/2014/main" id="{BEE4FFD8-CD22-8317-5DC4-0A05A1B3A65E}"/>
                    </a:ext>
                  </a:extLst>
                </p:cNvPr>
                <p:cNvSpPr/>
                <p:nvPr/>
              </p:nvSpPr>
              <p:spPr>
                <a:xfrm>
                  <a:off x="10727675" y="3289419"/>
                  <a:ext cx="324839" cy="806886"/>
                </a:xfrm>
                <a:custGeom>
                  <a:avLst/>
                  <a:gdLst>
                    <a:gd name="connsiteX0" fmla="*/ 305131 w 324839"/>
                    <a:gd name="connsiteY0" fmla="*/ 0 h 806886"/>
                    <a:gd name="connsiteX1" fmla="*/ 313871 w 324839"/>
                    <a:gd name="connsiteY1" fmla="*/ 87388 h 806886"/>
                    <a:gd name="connsiteX2" fmla="*/ 293480 w 324839"/>
                    <a:gd name="connsiteY2" fmla="*/ 795234 h 806886"/>
                    <a:gd name="connsiteX3" fmla="*/ 264350 w 324839"/>
                    <a:gd name="connsiteY3" fmla="*/ 803973 h 806886"/>
                    <a:gd name="connsiteX4" fmla="*/ 232307 w 324839"/>
                    <a:gd name="connsiteY4" fmla="*/ 798148 h 806886"/>
                    <a:gd name="connsiteX5" fmla="*/ 176962 w 324839"/>
                    <a:gd name="connsiteY5" fmla="*/ 166038 h 806886"/>
                    <a:gd name="connsiteX6" fmla="*/ 63357 w 324839"/>
                    <a:gd name="connsiteY6" fmla="*/ 801060 h 806886"/>
                    <a:gd name="connsiteX7" fmla="*/ 34227 w 324839"/>
                    <a:gd name="connsiteY7" fmla="*/ 806886 h 806886"/>
                    <a:gd name="connsiteX8" fmla="*/ 2185 w 324839"/>
                    <a:gd name="connsiteY8" fmla="*/ 798148 h 806886"/>
                    <a:gd name="connsiteX9" fmla="*/ 2185 w 324839"/>
                    <a:gd name="connsiteY9" fmla="*/ 535982 h 806886"/>
                    <a:gd name="connsiteX10" fmla="*/ 51705 w 324839"/>
                    <a:gd name="connsiteY10" fmla="*/ 0 h 806886"/>
                    <a:gd name="connsiteX11" fmla="*/ 305131 w 324839"/>
                    <a:gd name="connsiteY11" fmla="*/ 0 h 806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4839" h="806886">
                      <a:moveTo>
                        <a:pt x="305131" y="0"/>
                      </a:moveTo>
                      <a:cubicBezTo>
                        <a:pt x="308044" y="29129"/>
                        <a:pt x="310957" y="58259"/>
                        <a:pt x="313871" y="87388"/>
                      </a:cubicBezTo>
                      <a:cubicBezTo>
                        <a:pt x="334261" y="340815"/>
                        <a:pt x="325522" y="579677"/>
                        <a:pt x="293480" y="795234"/>
                      </a:cubicBezTo>
                      <a:cubicBezTo>
                        <a:pt x="287654" y="798148"/>
                        <a:pt x="278915" y="803973"/>
                        <a:pt x="264350" y="803973"/>
                      </a:cubicBezTo>
                      <a:cubicBezTo>
                        <a:pt x="246872" y="803973"/>
                        <a:pt x="235221" y="801060"/>
                        <a:pt x="232307" y="798148"/>
                      </a:cubicBezTo>
                      <a:cubicBezTo>
                        <a:pt x="214831" y="588415"/>
                        <a:pt x="194440" y="375770"/>
                        <a:pt x="176962" y="166038"/>
                      </a:cubicBezTo>
                      <a:cubicBezTo>
                        <a:pt x="139094" y="378683"/>
                        <a:pt x="101225" y="591328"/>
                        <a:pt x="63357" y="801060"/>
                      </a:cubicBezTo>
                      <a:cubicBezTo>
                        <a:pt x="57531" y="803973"/>
                        <a:pt x="48792" y="806886"/>
                        <a:pt x="34227" y="806886"/>
                      </a:cubicBezTo>
                      <a:cubicBezTo>
                        <a:pt x="19663" y="806886"/>
                        <a:pt x="8011" y="801060"/>
                        <a:pt x="2185" y="798148"/>
                      </a:cubicBezTo>
                      <a:cubicBezTo>
                        <a:pt x="-728" y="713672"/>
                        <a:pt x="-728" y="626284"/>
                        <a:pt x="2185" y="535982"/>
                      </a:cubicBezTo>
                      <a:cubicBezTo>
                        <a:pt x="8011" y="340815"/>
                        <a:pt x="25489" y="163125"/>
                        <a:pt x="51705" y="0"/>
                      </a:cubicBezTo>
                      <a:cubicBezTo>
                        <a:pt x="136181" y="2913"/>
                        <a:pt x="220656" y="2913"/>
                        <a:pt x="305131" y="0"/>
                      </a:cubicBezTo>
                      <a:close/>
                    </a:path>
                  </a:pathLst>
                </a:custGeom>
                <a:solidFill>
                  <a:schemeClr val="accent2">
                    <a:lumMod val="20000"/>
                    <a:lumOff val="8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41" name="Freeform: Shape 30">
                  <a:extLst>
                    <a:ext uri="{FF2B5EF4-FFF2-40B4-BE49-F238E27FC236}">
                      <a16:creationId xmlns:a16="http://schemas.microsoft.com/office/drawing/2014/main" id="{6F334BC1-7B3A-8848-38E6-A11644B7A244}"/>
                    </a:ext>
                  </a:extLst>
                </p:cNvPr>
                <p:cNvSpPr/>
                <p:nvPr/>
              </p:nvSpPr>
              <p:spPr>
                <a:xfrm>
                  <a:off x="10741511" y="2810936"/>
                  <a:ext cx="317511" cy="688176"/>
                </a:xfrm>
                <a:custGeom>
                  <a:avLst/>
                  <a:gdLst>
                    <a:gd name="connsiteX0" fmla="*/ 270905 w 317511"/>
                    <a:gd name="connsiteY0" fmla="*/ 21150 h 688176"/>
                    <a:gd name="connsiteX1" fmla="*/ 174777 w 317511"/>
                    <a:gd name="connsiteY1" fmla="*/ 760 h 688176"/>
                    <a:gd name="connsiteX2" fmla="*/ 0 w 317511"/>
                    <a:gd name="connsiteY2" fmla="*/ 38628 h 688176"/>
                    <a:gd name="connsiteX3" fmla="*/ 2913 w 317511"/>
                    <a:gd name="connsiteY3" fmla="*/ 193014 h 688176"/>
                    <a:gd name="connsiteX4" fmla="*/ 5826 w 317511"/>
                    <a:gd name="connsiteY4" fmla="*/ 659086 h 688176"/>
                    <a:gd name="connsiteX5" fmla="*/ 133996 w 317511"/>
                    <a:gd name="connsiteY5" fmla="*/ 670738 h 688176"/>
                    <a:gd name="connsiteX6" fmla="*/ 163125 w 317511"/>
                    <a:gd name="connsiteY6" fmla="*/ 609566 h 688176"/>
                    <a:gd name="connsiteX7" fmla="*/ 195168 w 317511"/>
                    <a:gd name="connsiteY7" fmla="*/ 670738 h 688176"/>
                    <a:gd name="connsiteX8" fmla="*/ 317512 w 317511"/>
                    <a:gd name="connsiteY8" fmla="*/ 653260 h 688176"/>
                    <a:gd name="connsiteX9" fmla="*/ 270905 w 317511"/>
                    <a:gd name="connsiteY9" fmla="*/ 21150 h 688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7511" h="688176">
                      <a:moveTo>
                        <a:pt x="270905" y="21150"/>
                      </a:moveTo>
                      <a:cubicBezTo>
                        <a:pt x="247600" y="12412"/>
                        <a:pt x="215559" y="3673"/>
                        <a:pt x="174777" y="760"/>
                      </a:cubicBezTo>
                      <a:cubicBezTo>
                        <a:pt x="93215" y="-5066"/>
                        <a:pt x="32043" y="24063"/>
                        <a:pt x="0" y="38628"/>
                      </a:cubicBezTo>
                      <a:cubicBezTo>
                        <a:pt x="0" y="91061"/>
                        <a:pt x="0" y="140581"/>
                        <a:pt x="2913" y="193014"/>
                      </a:cubicBezTo>
                      <a:cubicBezTo>
                        <a:pt x="5826" y="347400"/>
                        <a:pt x="5826" y="504700"/>
                        <a:pt x="5826" y="659086"/>
                      </a:cubicBezTo>
                      <a:cubicBezTo>
                        <a:pt x="46607" y="694041"/>
                        <a:pt x="101953" y="696954"/>
                        <a:pt x="133996" y="670738"/>
                      </a:cubicBezTo>
                      <a:cubicBezTo>
                        <a:pt x="157300" y="650347"/>
                        <a:pt x="160212" y="621218"/>
                        <a:pt x="163125" y="609566"/>
                      </a:cubicBezTo>
                      <a:cubicBezTo>
                        <a:pt x="163125" y="618304"/>
                        <a:pt x="168951" y="650347"/>
                        <a:pt x="195168" y="670738"/>
                      </a:cubicBezTo>
                      <a:cubicBezTo>
                        <a:pt x="227210" y="694041"/>
                        <a:pt x="279643" y="688215"/>
                        <a:pt x="317512" y="653260"/>
                      </a:cubicBezTo>
                      <a:cubicBezTo>
                        <a:pt x="300034" y="443528"/>
                        <a:pt x="285469" y="233796"/>
                        <a:pt x="270905" y="21150"/>
                      </a:cubicBezTo>
                      <a:close/>
                    </a:path>
                  </a:pathLst>
                </a:custGeom>
                <a:solidFill>
                  <a:schemeClr val="accent2">
                    <a:lumMod val="20000"/>
                    <a:lumOff val="8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42" name="Freeform: Shape 31">
                  <a:extLst>
                    <a:ext uri="{FF2B5EF4-FFF2-40B4-BE49-F238E27FC236}">
                      <a16:creationId xmlns:a16="http://schemas.microsoft.com/office/drawing/2014/main" id="{8F38D9C7-4D0A-30E4-F9B2-AA6DBEB9469B}"/>
                    </a:ext>
                  </a:extLst>
                </p:cNvPr>
                <p:cNvSpPr/>
                <p:nvPr/>
              </p:nvSpPr>
              <p:spPr>
                <a:xfrm>
                  <a:off x="10831813" y="2750523"/>
                  <a:ext cx="93214" cy="106613"/>
                </a:xfrm>
                <a:custGeom>
                  <a:avLst/>
                  <a:gdLst>
                    <a:gd name="connsiteX0" fmla="*/ 90302 w 93214"/>
                    <a:gd name="connsiteY0" fmla="*/ 0 h 106613"/>
                    <a:gd name="connsiteX1" fmla="*/ 90302 w 93214"/>
                    <a:gd name="connsiteY1" fmla="*/ 37868 h 106613"/>
                    <a:gd name="connsiteX2" fmla="*/ 93215 w 93214"/>
                    <a:gd name="connsiteY2" fmla="*/ 78649 h 106613"/>
                    <a:gd name="connsiteX3" fmla="*/ 64085 w 93214"/>
                    <a:gd name="connsiteY3" fmla="*/ 104866 h 106613"/>
                    <a:gd name="connsiteX4" fmla="*/ 0 w 93214"/>
                    <a:gd name="connsiteY4" fmla="*/ 78649 h 106613"/>
                    <a:gd name="connsiteX5" fmla="*/ 2913 w 93214"/>
                    <a:gd name="connsiteY5" fmla="*/ 0 h 106613"/>
                    <a:gd name="connsiteX6" fmla="*/ 90302 w 93214"/>
                    <a:gd name="connsiteY6" fmla="*/ 0 h 10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214" h="106613">
                      <a:moveTo>
                        <a:pt x="90302" y="0"/>
                      </a:moveTo>
                      <a:cubicBezTo>
                        <a:pt x="90302" y="11652"/>
                        <a:pt x="90302" y="26217"/>
                        <a:pt x="90302" y="37868"/>
                      </a:cubicBezTo>
                      <a:cubicBezTo>
                        <a:pt x="90302" y="52433"/>
                        <a:pt x="93215" y="66998"/>
                        <a:pt x="93215" y="78649"/>
                      </a:cubicBezTo>
                      <a:cubicBezTo>
                        <a:pt x="90302" y="84476"/>
                        <a:pt x="81563" y="99040"/>
                        <a:pt x="64085" y="104866"/>
                      </a:cubicBezTo>
                      <a:cubicBezTo>
                        <a:pt x="40781" y="110692"/>
                        <a:pt x="14565" y="101953"/>
                        <a:pt x="0" y="78649"/>
                      </a:cubicBezTo>
                      <a:cubicBezTo>
                        <a:pt x="0" y="52433"/>
                        <a:pt x="2913" y="26217"/>
                        <a:pt x="2913" y="0"/>
                      </a:cubicBezTo>
                      <a:cubicBezTo>
                        <a:pt x="29129" y="0"/>
                        <a:pt x="61172" y="0"/>
                        <a:pt x="90302" y="0"/>
                      </a:cubicBezTo>
                      <a:close/>
                    </a:path>
                  </a:pathLst>
                </a:custGeom>
                <a:solidFill>
                  <a:schemeClr val="accent2">
                    <a:lumMod val="60000"/>
                    <a:lumOff val="4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43" name="Freeform: Shape 32">
                  <a:extLst>
                    <a:ext uri="{FF2B5EF4-FFF2-40B4-BE49-F238E27FC236}">
                      <a16:creationId xmlns:a16="http://schemas.microsoft.com/office/drawing/2014/main" id="{1E5C397B-47CF-E4D3-D4A2-0AB2ED21C928}"/>
                    </a:ext>
                  </a:extLst>
                </p:cNvPr>
                <p:cNvSpPr/>
                <p:nvPr/>
              </p:nvSpPr>
              <p:spPr>
                <a:xfrm>
                  <a:off x="10945417" y="2662319"/>
                  <a:ext cx="20857" cy="44509"/>
                </a:xfrm>
                <a:custGeom>
                  <a:avLst/>
                  <a:gdLst>
                    <a:gd name="connsiteX0" fmla="*/ 0 w 20857"/>
                    <a:gd name="connsiteY0" fmla="*/ 3729 h 44509"/>
                    <a:gd name="connsiteX1" fmla="*/ 14565 w 20857"/>
                    <a:gd name="connsiteY1" fmla="*/ 816 h 44509"/>
                    <a:gd name="connsiteX2" fmla="*/ 20391 w 20857"/>
                    <a:gd name="connsiteY2" fmla="*/ 21206 h 44509"/>
                    <a:gd name="connsiteX3" fmla="*/ 5826 w 20857"/>
                    <a:gd name="connsiteY3" fmla="*/ 44510 h 44509"/>
                    <a:gd name="connsiteX4" fmla="*/ 0 w 20857"/>
                    <a:gd name="connsiteY4" fmla="*/ 3729 h 44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57" h="44509">
                      <a:moveTo>
                        <a:pt x="0" y="3729"/>
                      </a:moveTo>
                      <a:cubicBezTo>
                        <a:pt x="0" y="3729"/>
                        <a:pt x="8739" y="-2097"/>
                        <a:pt x="14565" y="816"/>
                      </a:cubicBezTo>
                      <a:cubicBezTo>
                        <a:pt x="23304" y="3729"/>
                        <a:pt x="20391" y="21206"/>
                        <a:pt x="20391" y="21206"/>
                      </a:cubicBezTo>
                      <a:cubicBezTo>
                        <a:pt x="17478" y="32858"/>
                        <a:pt x="8739" y="41597"/>
                        <a:pt x="5826" y="44510"/>
                      </a:cubicBezTo>
                      <a:cubicBezTo>
                        <a:pt x="5826" y="32858"/>
                        <a:pt x="2913" y="18293"/>
                        <a:pt x="0" y="3729"/>
                      </a:cubicBezTo>
                      <a:close/>
                    </a:path>
                  </a:pathLst>
                </a:custGeom>
                <a:solidFill>
                  <a:schemeClr val="accent2">
                    <a:lumMod val="40000"/>
                    <a:lumOff val="6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44" name="Freeform: Shape 33">
                  <a:extLst>
                    <a:ext uri="{FF2B5EF4-FFF2-40B4-BE49-F238E27FC236}">
                      <a16:creationId xmlns:a16="http://schemas.microsoft.com/office/drawing/2014/main" id="{313F2046-EE65-3B0D-7984-8D5B81E396D3}"/>
                    </a:ext>
                  </a:extLst>
                </p:cNvPr>
                <p:cNvSpPr/>
                <p:nvPr/>
              </p:nvSpPr>
              <p:spPr>
                <a:xfrm>
                  <a:off x="10779380" y="2682231"/>
                  <a:ext cx="26216" cy="42076"/>
                </a:xfrm>
                <a:custGeom>
                  <a:avLst/>
                  <a:gdLst>
                    <a:gd name="connsiteX0" fmla="*/ 17478 w 26216"/>
                    <a:gd name="connsiteY0" fmla="*/ 1295 h 42075"/>
                    <a:gd name="connsiteX1" fmla="*/ 5825 w 26216"/>
                    <a:gd name="connsiteY1" fmla="*/ 1295 h 42075"/>
                    <a:gd name="connsiteX2" fmla="*/ 0 w 26216"/>
                    <a:gd name="connsiteY2" fmla="*/ 12946 h 42075"/>
                    <a:gd name="connsiteX3" fmla="*/ 26216 w 26216"/>
                    <a:gd name="connsiteY3" fmla="*/ 42076 h 42075"/>
                    <a:gd name="connsiteX4" fmla="*/ 17478 w 26216"/>
                    <a:gd name="connsiteY4" fmla="*/ 1295 h 42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216" h="42075">
                      <a:moveTo>
                        <a:pt x="17478" y="1295"/>
                      </a:moveTo>
                      <a:cubicBezTo>
                        <a:pt x="17478" y="1295"/>
                        <a:pt x="11652" y="-1618"/>
                        <a:pt x="5825" y="1295"/>
                      </a:cubicBezTo>
                      <a:cubicBezTo>
                        <a:pt x="0" y="4208"/>
                        <a:pt x="0" y="10034"/>
                        <a:pt x="0" y="12946"/>
                      </a:cubicBezTo>
                      <a:cubicBezTo>
                        <a:pt x="0" y="30424"/>
                        <a:pt x="23303" y="42076"/>
                        <a:pt x="26216" y="42076"/>
                      </a:cubicBezTo>
                      <a:cubicBezTo>
                        <a:pt x="23303" y="27511"/>
                        <a:pt x="20390" y="15859"/>
                        <a:pt x="17478" y="1295"/>
                      </a:cubicBezTo>
                      <a:close/>
                    </a:path>
                  </a:pathLst>
                </a:custGeom>
                <a:solidFill>
                  <a:schemeClr val="accent2">
                    <a:lumMod val="40000"/>
                    <a:lumOff val="6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45" name="Freeform: Shape 34">
                  <a:extLst>
                    <a:ext uri="{FF2B5EF4-FFF2-40B4-BE49-F238E27FC236}">
                      <a16:creationId xmlns:a16="http://schemas.microsoft.com/office/drawing/2014/main" id="{97C43232-457E-CA39-AE2C-A23DBD8FEE85}"/>
                    </a:ext>
                  </a:extLst>
                </p:cNvPr>
                <p:cNvSpPr/>
                <p:nvPr/>
              </p:nvSpPr>
              <p:spPr>
                <a:xfrm>
                  <a:off x="10784155" y="2565260"/>
                  <a:ext cx="176278" cy="223739"/>
                </a:xfrm>
                <a:custGeom>
                  <a:avLst/>
                  <a:gdLst>
                    <a:gd name="connsiteX0" fmla="*/ 68049 w 176278"/>
                    <a:gd name="connsiteY0" fmla="*/ 1748 h 223739"/>
                    <a:gd name="connsiteX1" fmla="*/ 1050 w 176278"/>
                    <a:gd name="connsiteY1" fmla="*/ 54181 h 223739"/>
                    <a:gd name="connsiteX2" fmla="*/ 12703 w 176278"/>
                    <a:gd name="connsiteY2" fmla="*/ 124092 h 223739"/>
                    <a:gd name="connsiteX3" fmla="*/ 33093 w 176278"/>
                    <a:gd name="connsiteY3" fmla="*/ 188176 h 223739"/>
                    <a:gd name="connsiteX4" fmla="*/ 108830 w 176278"/>
                    <a:gd name="connsiteY4" fmla="*/ 223132 h 223739"/>
                    <a:gd name="connsiteX5" fmla="*/ 172915 w 176278"/>
                    <a:gd name="connsiteY5" fmla="*/ 164873 h 223739"/>
                    <a:gd name="connsiteX6" fmla="*/ 172915 w 176278"/>
                    <a:gd name="connsiteY6" fmla="*/ 97875 h 223739"/>
                    <a:gd name="connsiteX7" fmla="*/ 155437 w 176278"/>
                    <a:gd name="connsiteY7" fmla="*/ 27964 h 223739"/>
                    <a:gd name="connsiteX8" fmla="*/ 68049 w 176278"/>
                    <a:gd name="connsiteY8" fmla="*/ 1748 h 223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6278" h="223739">
                      <a:moveTo>
                        <a:pt x="68049" y="1748"/>
                      </a:moveTo>
                      <a:cubicBezTo>
                        <a:pt x="41832" y="7574"/>
                        <a:pt x="9790" y="25051"/>
                        <a:pt x="1050" y="54181"/>
                      </a:cubicBezTo>
                      <a:cubicBezTo>
                        <a:pt x="-1862" y="65833"/>
                        <a:pt x="1050" y="86223"/>
                        <a:pt x="12703" y="124092"/>
                      </a:cubicBezTo>
                      <a:cubicBezTo>
                        <a:pt x="21441" y="159047"/>
                        <a:pt x="24354" y="176525"/>
                        <a:pt x="33093" y="188176"/>
                      </a:cubicBezTo>
                      <a:cubicBezTo>
                        <a:pt x="36006" y="191089"/>
                        <a:pt x="65136" y="228958"/>
                        <a:pt x="108830" y="223132"/>
                      </a:cubicBezTo>
                      <a:cubicBezTo>
                        <a:pt x="152524" y="217306"/>
                        <a:pt x="170002" y="167786"/>
                        <a:pt x="172915" y="164873"/>
                      </a:cubicBezTo>
                      <a:cubicBezTo>
                        <a:pt x="178740" y="147395"/>
                        <a:pt x="175827" y="132830"/>
                        <a:pt x="172915" y="97875"/>
                      </a:cubicBezTo>
                      <a:cubicBezTo>
                        <a:pt x="170002" y="60007"/>
                        <a:pt x="167089" y="39616"/>
                        <a:pt x="155437" y="27964"/>
                      </a:cubicBezTo>
                      <a:cubicBezTo>
                        <a:pt x="132133" y="4661"/>
                        <a:pt x="94265" y="-4078"/>
                        <a:pt x="68049" y="1748"/>
                      </a:cubicBezTo>
                      <a:close/>
                    </a:path>
                  </a:pathLst>
                </a:custGeom>
                <a:solidFill>
                  <a:schemeClr val="accent2">
                    <a:lumMod val="60000"/>
                    <a:lumOff val="4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46" name="Freeform: Shape 35">
                  <a:extLst>
                    <a:ext uri="{FF2B5EF4-FFF2-40B4-BE49-F238E27FC236}">
                      <a16:creationId xmlns:a16="http://schemas.microsoft.com/office/drawing/2014/main" id="{E0471656-7DD2-B022-9DB6-B38DB16B05EC}"/>
                    </a:ext>
                  </a:extLst>
                </p:cNvPr>
                <p:cNvSpPr/>
                <p:nvPr/>
              </p:nvSpPr>
              <p:spPr>
                <a:xfrm>
                  <a:off x="10777001" y="2540348"/>
                  <a:ext cx="187316" cy="151917"/>
                </a:xfrm>
                <a:custGeom>
                  <a:avLst/>
                  <a:gdLst>
                    <a:gd name="connsiteX0" fmla="*/ 16943 w 187317"/>
                    <a:gd name="connsiteY0" fmla="*/ 151918 h 151917"/>
                    <a:gd name="connsiteX1" fmla="*/ 2379 w 187317"/>
                    <a:gd name="connsiteY1" fmla="*/ 108223 h 151917"/>
                    <a:gd name="connsiteX2" fmla="*/ 11117 w 187317"/>
                    <a:gd name="connsiteY2" fmla="*/ 52877 h 151917"/>
                    <a:gd name="connsiteX3" fmla="*/ 37333 w 187317"/>
                    <a:gd name="connsiteY3" fmla="*/ 29574 h 151917"/>
                    <a:gd name="connsiteX4" fmla="*/ 69376 w 187317"/>
                    <a:gd name="connsiteY4" fmla="*/ 6270 h 151917"/>
                    <a:gd name="connsiteX5" fmla="*/ 165504 w 187317"/>
                    <a:gd name="connsiteY5" fmla="*/ 32487 h 151917"/>
                    <a:gd name="connsiteX6" fmla="*/ 177155 w 187317"/>
                    <a:gd name="connsiteY6" fmla="*/ 137353 h 151917"/>
                    <a:gd name="connsiteX7" fmla="*/ 165504 w 187317"/>
                    <a:gd name="connsiteY7" fmla="*/ 99485 h 151917"/>
                    <a:gd name="connsiteX8" fmla="*/ 159678 w 187317"/>
                    <a:gd name="connsiteY8" fmla="*/ 76181 h 151917"/>
                    <a:gd name="connsiteX9" fmla="*/ 121810 w 187317"/>
                    <a:gd name="connsiteY9" fmla="*/ 82007 h 151917"/>
                    <a:gd name="connsiteX10" fmla="*/ 37333 w 187317"/>
                    <a:gd name="connsiteY10" fmla="*/ 76181 h 151917"/>
                    <a:gd name="connsiteX11" fmla="*/ 28595 w 187317"/>
                    <a:gd name="connsiteY11" fmla="*/ 111136 h 151917"/>
                    <a:gd name="connsiteX12" fmla="*/ 16943 w 187317"/>
                    <a:gd name="connsiteY12" fmla="*/ 151918 h 151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7317" h="151917">
                      <a:moveTo>
                        <a:pt x="16943" y="151918"/>
                      </a:moveTo>
                      <a:cubicBezTo>
                        <a:pt x="11117" y="140266"/>
                        <a:pt x="5292" y="128614"/>
                        <a:pt x="2379" y="108223"/>
                      </a:cubicBezTo>
                      <a:cubicBezTo>
                        <a:pt x="-535" y="96572"/>
                        <a:pt x="-3448" y="73268"/>
                        <a:pt x="11117" y="52877"/>
                      </a:cubicBezTo>
                      <a:cubicBezTo>
                        <a:pt x="19856" y="41226"/>
                        <a:pt x="31508" y="32487"/>
                        <a:pt x="37333" y="29574"/>
                      </a:cubicBezTo>
                      <a:cubicBezTo>
                        <a:pt x="43160" y="23748"/>
                        <a:pt x="51898" y="12096"/>
                        <a:pt x="69376" y="6270"/>
                      </a:cubicBezTo>
                      <a:cubicBezTo>
                        <a:pt x="101419" y="-8294"/>
                        <a:pt x="142200" y="3357"/>
                        <a:pt x="165504" y="32487"/>
                      </a:cubicBezTo>
                      <a:cubicBezTo>
                        <a:pt x="188807" y="58703"/>
                        <a:pt x="194633" y="102397"/>
                        <a:pt x="177155" y="137353"/>
                      </a:cubicBezTo>
                      <a:cubicBezTo>
                        <a:pt x="174242" y="125701"/>
                        <a:pt x="168416" y="114049"/>
                        <a:pt x="165504" y="99485"/>
                      </a:cubicBezTo>
                      <a:cubicBezTo>
                        <a:pt x="162591" y="90746"/>
                        <a:pt x="162591" y="82007"/>
                        <a:pt x="159678" y="76181"/>
                      </a:cubicBezTo>
                      <a:cubicBezTo>
                        <a:pt x="148026" y="79094"/>
                        <a:pt x="136374" y="82007"/>
                        <a:pt x="121810" y="82007"/>
                      </a:cubicBezTo>
                      <a:cubicBezTo>
                        <a:pt x="86854" y="84920"/>
                        <a:pt x="57724" y="82007"/>
                        <a:pt x="37333" y="76181"/>
                      </a:cubicBezTo>
                      <a:cubicBezTo>
                        <a:pt x="34421" y="87833"/>
                        <a:pt x="31508" y="99485"/>
                        <a:pt x="28595" y="111136"/>
                      </a:cubicBezTo>
                      <a:cubicBezTo>
                        <a:pt x="25682" y="122788"/>
                        <a:pt x="22769" y="137353"/>
                        <a:pt x="16943" y="151918"/>
                      </a:cubicBezTo>
                      <a:close/>
                    </a:path>
                  </a:pathLst>
                </a:custGeom>
                <a:solidFill>
                  <a:schemeClr val="accent2">
                    <a:lumMod val="20000"/>
                    <a:lumOff val="8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47" name="Freeform: Shape 36">
                  <a:extLst>
                    <a:ext uri="{FF2B5EF4-FFF2-40B4-BE49-F238E27FC236}">
                      <a16:creationId xmlns:a16="http://schemas.microsoft.com/office/drawing/2014/main" id="{E4962567-4270-689E-ADCE-D2E7025056FA}"/>
                    </a:ext>
                  </a:extLst>
                </p:cNvPr>
                <p:cNvSpPr/>
                <p:nvPr/>
              </p:nvSpPr>
              <p:spPr>
                <a:xfrm>
                  <a:off x="11178454" y="2065981"/>
                  <a:ext cx="23303" cy="2076931"/>
                </a:xfrm>
                <a:custGeom>
                  <a:avLst/>
                  <a:gdLst>
                    <a:gd name="connsiteX0" fmla="*/ 0 w 23303"/>
                    <a:gd name="connsiteY0" fmla="*/ 0 h 2076931"/>
                    <a:gd name="connsiteX1" fmla="*/ 23303 w 23303"/>
                    <a:gd name="connsiteY1" fmla="*/ 0 h 2076931"/>
                    <a:gd name="connsiteX2" fmla="*/ 23303 w 23303"/>
                    <a:gd name="connsiteY2" fmla="*/ 2076931 h 2076931"/>
                    <a:gd name="connsiteX3" fmla="*/ 0 w 23303"/>
                    <a:gd name="connsiteY3" fmla="*/ 2076931 h 2076931"/>
                  </a:gdLst>
                  <a:ahLst/>
                  <a:cxnLst>
                    <a:cxn ang="0">
                      <a:pos x="connsiteX0" y="connsiteY0"/>
                    </a:cxn>
                    <a:cxn ang="0">
                      <a:pos x="connsiteX1" y="connsiteY1"/>
                    </a:cxn>
                    <a:cxn ang="0">
                      <a:pos x="connsiteX2" y="connsiteY2"/>
                    </a:cxn>
                    <a:cxn ang="0">
                      <a:pos x="connsiteX3" y="connsiteY3"/>
                    </a:cxn>
                  </a:cxnLst>
                  <a:rect l="l" t="t" r="r" b="b"/>
                  <a:pathLst>
                    <a:path w="23303" h="2076931">
                      <a:moveTo>
                        <a:pt x="0" y="0"/>
                      </a:moveTo>
                      <a:lnTo>
                        <a:pt x="23303" y="0"/>
                      </a:lnTo>
                      <a:lnTo>
                        <a:pt x="23303" y="2076931"/>
                      </a:lnTo>
                      <a:lnTo>
                        <a:pt x="0" y="2076931"/>
                      </a:lnTo>
                      <a:close/>
                    </a:path>
                  </a:pathLst>
                </a:custGeom>
                <a:solidFill>
                  <a:srgbClr val="243B47"/>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48" name="Freeform: Shape 37">
                  <a:extLst>
                    <a:ext uri="{FF2B5EF4-FFF2-40B4-BE49-F238E27FC236}">
                      <a16:creationId xmlns:a16="http://schemas.microsoft.com/office/drawing/2014/main" id="{719F2A2E-3D57-77A1-EBE3-6B7F4CF39508}"/>
                    </a:ext>
                  </a:extLst>
                </p:cNvPr>
                <p:cNvSpPr/>
                <p:nvPr/>
              </p:nvSpPr>
              <p:spPr>
                <a:xfrm>
                  <a:off x="11193439" y="2992035"/>
                  <a:ext cx="29303" cy="61434"/>
                </a:xfrm>
                <a:custGeom>
                  <a:avLst/>
                  <a:gdLst>
                    <a:gd name="connsiteX0" fmla="*/ 5406 w 29303"/>
                    <a:gd name="connsiteY0" fmla="*/ 3176 h 61434"/>
                    <a:gd name="connsiteX1" fmla="*/ 28709 w 29303"/>
                    <a:gd name="connsiteY1" fmla="*/ 6089 h 61434"/>
                    <a:gd name="connsiteX2" fmla="*/ 22884 w 29303"/>
                    <a:gd name="connsiteY2" fmla="*/ 17740 h 61434"/>
                    <a:gd name="connsiteX3" fmla="*/ 25797 w 29303"/>
                    <a:gd name="connsiteY3" fmla="*/ 29392 h 61434"/>
                    <a:gd name="connsiteX4" fmla="*/ 11232 w 29303"/>
                    <a:gd name="connsiteY4" fmla="*/ 61435 h 61434"/>
                    <a:gd name="connsiteX5" fmla="*/ 2493 w 29303"/>
                    <a:gd name="connsiteY5" fmla="*/ 41044 h 61434"/>
                    <a:gd name="connsiteX6" fmla="*/ 5406 w 29303"/>
                    <a:gd name="connsiteY6" fmla="*/ 3176 h 61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303" h="61434">
                      <a:moveTo>
                        <a:pt x="5406" y="3176"/>
                      </a:moveTo>
                      <a:cubicBezTo>
                        <a:pt x="17057" y="-2650"/>
                        <a:pt x="25797" y="263"/>
                        <a:pt x="28709" y="6089"/>
                      </a:cubicBezTo>
                      <a:cubicBezTo>
                        <a:pt x="31622" y="11914"/>
                        <a:pt x="22884" y="17740"/>
                        <a:pt x="22884" y="17740"/>
                      </a:cubicBezTo>
                      <a:cubicBezTo>
                        <a:pt x="22884" y="20653"/>
                        <a:pt x="25797" y="23566"/>
                        <a:pt x="25797" y="29392"/>
                      </a:cubicBezTo>
                      <a:cubicBezTo>
                        <a:pt x="25797" y="46870"/>
                        <a:pt x="11232" y="58522"/>
                        <a:pt x="11232" y="61435"/>
                      </a:cubicBezTo>
                      <a:cubicBezTo>
                        <a:pt x="8319" y="58522"/>
                        <a:pt x="2493" y="49783"/>
                        <a:pt x="2493" y="41044"/>
                      </a:cubicBezTo>
                      <a:cubicBezTo>
                        <a:pt x="-3333" y="23566"/>
                        <a:pt x="2493" y="9002"/>
                        <a:pt x="5406" y="3176"/>
                      </a:cubicBezTo>
                      <a:close/>
                    </a:path>
                  </a:pathLst>
                </a:custGeom>
                <a:solidFill>
                  <a:schemeClr val="accent2">
                    <a:lumMod val="20000"/>
                    <a:lumOff val="80000"/>
                  </a:schemeClr>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49" name="Freeform: Shape 38">
                  <a:extLst>
                    <a:ext uri="{FF2B5EF4-FFF2-40B4-BE49-F238E27FC236}">
                      <a16:creationId xmlns:a16="http://schemas.microsoft.com/office/drawing/2014/main" id="{535BB7EC-3AEB-A272-699F-9F8A12889AF4}"/>
                    </a:ext>
                  </a:extLst>
                </p:cNvPr>
                <p:cNvSpPr/>
                <p:nvPr/>
              </p:nvSpPr>
              <p:spPr>
                <a:xfrm>
                  <a:off x="11178452" y="2065981"/>
                  <a:ext cx="624145" cy="262166"/>
                </a:xfrm>
                <a:custGeom>
                  <a:avLst/>
                  <a:gdLst>
                    <a:gd name="connsiteX0" fmla="*/ 0 w 1022444"/>
                    <a:gd name="connsiteY0" fmla="*/ 0 h 262165"/>
                    <a:gd name="connsiteX1" fmla="*/ 23304 w 1022444"/>
                    <a:gd name="connsiteY1" fmla="*/ 0 h 262165"/>
                    <a:gd name="connsiteX2" fmla="*/ 1022445 w 1022444"/>
                    <a:gd name="connsiteY2" fmla="*/ 131083 h 262165"/>
                    <a:gd name="connsiteX3" fmla="*/ 23304 w 1022444"/>
                    <a:gd name="connsiteY3" fmla="*/ 262165 h 262165"/>
                    <a:gd name="connsiteX4" fmla="*/ 0 w 1022444"/>
                    <a:gd name="connsiteY4" fmla="*/ 262165 h 262165"/>
                    <a:gd name="connsiteX5" fmla="*/ 0 w 1022444"/>
                    <a:gd name="connsiteY5" fmla="*/ 0 h 262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2444" h="262165">
                      <a:moveTo>
                        <a:pt x="0" y="0"/>
                      </a:moveTo>
                      <a:lnTo>
                        <a:pt x="23304" y="0"/>
                      </a:lnTo>
                      <a:cubicBezTo>
                        <a:pt x="355380" y="43694"/>
                        <a:pt x="690369" y="87388"/>
                        <a:pt x="1022445" y="131083"/>
                      </a:cubicBezTo>
                      <a:cubicBezTo>
                        <a:pt x="690369" y="174777"/>
                        <a:pt x="355380" y="218471"/>
                        <a:pt x="23304" y="262165"/>
                      </a:cubicBezTo>
                      <a:lnTo>
                        <a:pt x="0" y="262165"/>
                      </a:lnTo>
                      <a:lnTo>
                        <a:pt x="0" y="0"/>
                      </a:lnTo>
                      <a:close/>
                    </a:path>
                  </a:pathLst>
                </a:custGeom>
                <a:solidFill>
                  <a:srgbClr val="385085"/>
                </a:solidFill>
                <a:ln w="29117" cap="flat">
                  <a:noFill/>
                  <a:prstDash val="solid"/>
                  <a:miter/>
                </a:ln>
              </p:spPr>
              <p:txBody>
                <a:bodyPr rtlCol="0" anchor="ctr"/>
                <a:lstStyle/>
                <a:p>
                  <a:pPr>
                    <a:defRPr/>
                  </a:pPr>
                  <a:endParaRPr lang="en-US" sz="900" dirty="0">
                    <a:solidFill>
                      <a:srgbClr val="272E3A"/>
                    </a:solidFill>
                    <a:latin typeface="Montserrat Light"/>
                  </a:endParaRPr>
                </a:p>
              </p:txBody>
            </p:sp>
          </p:grpSp>
          <p:grpSp>
            <p:nvGrpSpPr>
              <p:cNvPr id="43" name="Graphic 3">
                <a:extLst>
                  <a:ext uri="{FF2B5EF4-FFF2-40B4-BE49-F238E27FC236}">
                    <a16:creationId xmlns:a16="http://schemas.microsoft.com/office/drawing/2014/main" id="{EAF35389-BBEA-67C9-44DE-16714BAD2B6B}"/>
                  </a:ext>
                </a:extLst>
              </p:cNvPr>
              <p:cNvGrpSpPr/>
              <p:nvPr/>
            </p:nvGrpSpPr>
            <p:grpSpPr>
              <a:xfrm>
                <a:off x="10499737" y="3857443"/>
                <a:ext cx="821451" cy="821451"/>
                <a:chOff x="10499737" y="3857443"/>
                <a:chExt cx="821451" cy="821451"/>
              </a:xfrm>
              <a:solidFill>
                <a:srgbClr val="000000"/>
              </a:solidFill>
            </p:grpSpPr>
            <p:sp>
              <p:nvSpPr>
                <p:cNvPr id="132" name="Freeform: Shape 40">
                  <a:extLst>
                    <a:ext uri="{FF2B5EF4-FFF2-40B4-BE49-F238E27FC236}">
                      <a16:creationId xmlns:a16="http://schemas.microsoft.com/office/drawing/2014/main" id="{242D976C-E64E-195E-967B-C3B7DD21D378}"/>
                    </a:ext>
                  </a:extLst>
                </p:cNvPr>
                <p:cNvSpPr/>
                <p:nvPr/>
              </p:nvSpPr>
              <p:spPr>
                <a:xfrm>
                  <a:off x="10499737" y="3857443"/>
                  <a:ext cx="821451" cy="821451"/>
                </a:xfrm>
                <a:custGeom>
                  <a:avLst/>
                  <a:gdLst>
                    <a:gd name="connsiteX0" fmla="*/ 821451 w 821451"/>
                    <a:gd name="connsiteY0" fmla="*/ 410726 h 821451"/>
                    <a:gd name="connsiteX1" fmla="*/ 410726 w 821451"/>
                    <a:gd name="connsiteY1" fmla="*/ 821451 h 821451"/>
                    <a:gd name="connsiteX2" fmla="*/ 0 w 821451"/>
                    <a:gd name="connsiteY2" fmla="*/ 410726 h 821451"/>
                    <a:gd name="connsiteX3" fmla="*/ 410726 w 821451"/>
                    <a:gd name="connsiteY3" fmla="*/ 0 h 821451"/>
                    <a:gd name="connsiteX4" fmla="*/ 821451 w 821451"/>
                    <a:gd name="connsiteY4" fmla="*/ 410726 h 82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1451" h="821451">
                      <a:moveTo>
                        <a:pt x="821451" y="410726"/>
                      </a:moveTo>
                      <a:cubicBezTo>
                        <a:pt x="821451" y="637563"/>
                        <a:pt x="637564" y="821451"/>
                        <a:pt x="410726" y="821451"/>
                      </a:cubicBezTo>
                      <a:cubicBezTo>
                        <a:pt x="183889" y="821451"/>
                        <a:pt x="0" y="637563"/>
                        <a:pt x="0" y="410726"/>
                      </a:cubicBezTo>
                      <a:cubicBezTo>
                        <a:pt x="0" y="183888"/>
                        <a:pt x="183888" y="0"/>
                        <a:pt x="410726" y="0"/>
                      </a:cubicBezTo>
                      <a:cubicBezTo>
                        <a:pt x="637563" y="0"/>
                        <a:pt x="821451" y="183888"/>
                        <a:pt x="821451" y="410726"/>
                      </a:cubicBezTo>
                      <a:close/>
                    </a:path>
                  </a:pathLst>
                </a:custGeom>
                <a:solidFill>
                  <a:srgbClr val="FF8026"/>
                </a:solidFill>
                <a:ln w="29117" cap="flat">
                  <a:noFill/>
                  <a:prstDash val="solid"/>
                  <a:miter/>
                </a:ln>
              </p:spPr>
              <p:txBody>
                <a:bodyPr rtlCol="0" anchor="ctr"/>
                <a:lstStyle/>
                <a:p>
                  <a:pPr>
                    <a:defRPr/>
                  </a:pPr>
                  <a:endParaRPr lang="en-US" sz="900" dirty="0">
                    <a:solidFill>
                      <a:srgbClr val="272E3A"/>
                    </a:solidFill>
                    <a:latin typeface="Montserrat Light"/>
                  </a:endParaRPr>
                </a:p>
              </p:txBody>
            </p:sp>
            <p:sp>
              <p:nvSpPr>
                <p:cNvPr id="133" name="Freeform: Shape 41">
                  <a:extLst>
                    <a:ext uri="{FF2B5EF4-FFF2-40B4-BE49-F238E27FC236}">
                      <a16:creationId xmlns:a16="http://schemas.microsoft.com/office/drawing/2014/main" id="{DDF28181-70A2-93B3-69D1-0ED11B08DF24}"/>
                    </a:ext>
                  </a:extLst>
                </p:cNvPr>
                <p:cNvSpPr/>
                <p:nvPr/>
              </p:nvSpPr>
              <p:spPr>
                <a:xfrm>
                  <a:off x="10651210" y="4008916"/>
                  <a:ext cx="518504" cy="518504"/>
                </a:xfrm>
                <a:custGeom>
                  <a:avLst/>
                  <a:gdLst>
                    <a:gd name="connsiteX0" fmla="*/ 518505 w 518504"/>
                    <a:gd name="connsiteY0" fmla="*/ 259252 h 518504"/>
                    <a:gd name="connsiteX1" fmla="*/ 259252 w 518504"/>
                    <a:gd name="connsiteY1" fmla="*/ 518504 h 518504"/>
                    <a:gd name="connsiteX2" fmla="*/ 0 w 518504"/>
                    <a:gd name="connsiteY2" fmla="*/ 259252 h 518504"/>
                    <a:gd name="connsiteX3" fmla="*/ 259252 w 518504"/>
                    <a:gd name="connsiteY3" fmla="*/ 0 h 518504"/>
                    <a:gd name="connsiteX4" fmla="*/ 518505 w 518504"/>
                    <a:gd name="connsiteY4" fmla="*/ 259252 h 5185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04" h="518504">
                      <a:moveTo>
                        <a:pt x="518505" y="259252"/>
                      </a:moveTo>
                      <a:cubicBezTo>
                        <a:pt x="518505" y="402433"/>
                        <a:pt x="402433" y="518504"/>
                        <a:pt x="259252" y="518504"/>
                      </a:cubicBezTo>
                      <a:cubicBezTo>
                        <a:pt x="116071" y="518504"/>
                        <a:pt x="0" y="402433"/>
                        <a:pt x="0" y="259252"/>
                      </a:cubicBezTo>
                      <a:cubicBezTo>
                        <a:pt x="0" y="116071"/>
                        <a:pt x="116072" y="0"/>
                        <a:pt x="259252" y="0"/>
                      </a:cubicBezTo>
                      <a:cubicBezTo>
                        <a:pt x="402434" y="0"/>
                        <a:pt x="518505" y="116071"/>
                        <a:pt x="518505" y="259252"/>
                      </a:cubicBezTo>
                      <a:close/>
                    </a:path>
                  </a:pathLst>
                </a:custGeom>
                <a:solidFill>
                  <a:srgbClr val="FFCE63"/>
                </a:solidFill>
                <a:ln w="29117" cap="flat">
                  <a:noFill/>
                  <a:prstDash val="solid"/>
                  <a:miter/>
                </a:ln>
              </p:spPr>
              <p:txBody>
                <a:bodyPr rtlCol="0" anchor="ctr"/>
                <a:lstStyle/>
                <a:p>
                  <a:pPr>
                    <a:defRPr/>
                  </a:pPr>
                  <a:endParaRPr lang="en-US" sz="900">
                    <a:solidFill>
                      <a:srgbClr val="272E3A"/>
                    </a:solidFill>
                    <a:latin typeface="Montserrat Light"/>
                  </a:endParaRPr>
                </a:p>
              </p:txBody>
            </p:sp>
          </p:grpSp>
          <p:grpSp>
            <p:nvGrpSpPr>
              <p:cNvPr id="44" name="Graphic 3">
                <a:extLst>
                  <a:ext uri="{FF2B5EF4-FFF2-40B4-BE49-F238E27FC236}">
                    <a16:creationId xmlns:a16="http://schemas.microsoft.com/office/drawing/2014/main" id="{106CD9BF-F9A4-627E-0960-05B24CF74F55}"/>
                  </a:ext>
                </a:extLst>
              </p:cNvPr>
              <p:cNvGrpSpPr/>
              <p:nvPr/>
            </p:nvGrpSpPr>
            <p:grpSpPr>
              <a:xfrm>
                <a:off x="11525094" y="12514721"/>
                <a:ext cx="600067" cy="600067"/>
                <a:chOff x="11525094" y="12514721"/>
                <a:chExt cx="600067" cy="600067"/>
              </a:xfrm>
              <a:solidFill>
                <a:srgbClr val="000000"/>
              </a:solidFill>
            </p:grpSpPr>
            <p:sp>
              <p:nvSpPr>
                <p:cNvPr id="130" name="Freeform: Shape 43">
                  <a:extLst>
                    <a:ext uri="{FF2B5EF4-FFF2-40B4-BE49-F238E27FC236}">
                      <a16:creationId xmlns:a16="http://schemas.microsoft.com/office/drawing/2014/main" id="{FE4CA2E6-A13D-1182-BBB7-3B94CF8DD1A0}"/>
                    </a:ext>
                  </a:extLst>
                </p:cNvPr>
                <p:cNvSpPr/>
                <p:nvPr/>
              </p:nvSpPr>
              <p:spPr>
                <a:xfrm>
                  <a:off x="11525094" y="12514721"/>
                  <a:ext cx="600067" cy="600067"/>
                </a:xfrm>
                <a:custGeom>
                  <a:avLst/>
                  <a:gdLst>
                    <a:gd name="connsiteX0" fmla="*/ 600067 w 600067"/>
                    <a:gd name="connsiteY0" fmla="*/ 300033 h 600067"/>
                    <a:gd name="connsiteX1" fmla="*/ 300034 w 600067"/>
                    <a:gd name="connsiteY1" fmla="*/ 600067 h 600067"/>
                    <a:gd name="connsiteX2" fmla="*/ 0 w 600067"/>
                    <a:gd name="connsiteY2" fmla="*/ 300033 h 600067"/>
                    <a:gd name="connsiteX3" fmla="*/ 300034 w 600067"/>
                    <a:gd name="connsiteY3" fmla="*/ 0 h 600067"/>
                    <a:gd name="connsiteX4" fmla="*/ 600067 w 600067"/>
                    <a:gd name="connsiteY4" fmla="*/ 300033 h 600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67" h="600067">
                      <a:moveTo>
                        <a:pt x="600067" y="300033"/>
                      </a:moveTo>
                      <a:cubicBezTo>
                        <a:pt x="600067" y="465737"/>
                        <a:pt x="465737" y="600067"/>
                        <a:pt x="300034" y="600067"/>
                      </a:cubicBezTo>
                      <a:cubicBezTo>
                        <a:pt x="134329" y="600067"/>
                        <a:pt x="0" y="465737"/>
                        <a:pt x="0" y="300033"/>
                      </a:cubicBezTo>
                      <a:cubicBezTo>
                        <a:pt x="0" y="134329"/>
                        <a:pt x="134330" y="0"/>
                        <a:pt x="300034" y="0"/>
                      </a:cubicBezTo>
                      <a:cubicBezTo>
                        <a:pt x="465738" y="0"/>
                        <a:pt x="600067" y="134330"/>
                        <a:pt x="600067" y="300033"/>
                      </a:cubicBezTo>
                      <a:close/>
                    </a:path>
                  </a:pathLst>
                </a:custGeom>
                <a:solidFill>
                  <a:srgbClr val="FF8026"/>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31" name="Freeform: Shape 44">
                  <a:extLst>
                    <a:ext uri="{FF2B5EF4-FFF2-40B4-BE49-F238E27FC236}">
                      <a16:creationId xmlns:a16="http://schemas.microsoft.com/office/drawing/2014/main" id="{15DF3D21-E622-BC0C-7843-D993C2F8C85A}"/>
                    </a:ext>
                  </a:extLst>
                </p:cNvPr>
                <p:cNvSpPr/>
                <p:nvPr/>
              </p:nvSpPr>
              <p:spPr>
                <a:xfrm>
                  <a:off x="11635786" y="12625413"/>
                  <a:ext cx="378683" cy="378683"/>
                </a:xfrm>
                <a:custGeom>
                  <a:avLst/>
                  <a:gdLst>
                    <a:gd name="connsiteX0" fmla="*/ 378683 w 378683"/>
                    <a:gd name="connsiteY0" fmla="*/ 189341 h 378683"/>
                    <a:gd name="connsiteX1" fmla="*/ 189342 w 378683"/>
                    <a:gd name="connsiteY1" fmla="*/ 378683 h 378683"/>
                    <a:gd name="connsiteX2" fmla="*/ 0 w 378683"/>
                    <a:gd name="connsiteY2" fmla="*/ 189341 h 378683"/>
                    <a:gd name="connsiteX3" fmla="*/ 189342 w 378683"/>
                    <a:gd name="connsiteY3" fmla="*/ 0 h 378683"/>
                    <a:gd name="connsiteX4" fmla="*/ 378683 w 378683"/>
                    <a:gd name="connsiteY4" fmla="*/ 189341 h 378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8683" h="378683">
                      <a:moveTo>
                        <a:pt x="378683" y="189341"/>
                      </a:moveTo>
                      <a:cubicBezTo>
                        <a:pt x="378683" y="293912"/>
                        <a:pt x="293912" y="378683"/>
                        <a:pt x="189342" y="378683"/>
                      </a:cubicBezTo>
                      <a:cubicBezTo>
                        <a:pt x="84771" y="378683"/>
                        <a:pt x="0" y="293912"/>
                        <a:pt x="0" y="189341"/>
                      </a:cubicBezTo>
                      <a:cubicBezTo>
                        <a:pt x="0" y="84771"/>
                        <a:pt x="84771" y="0"/>
                        <a:pt x="189342" y="0"/>
                      </a:cubicBezTo>
                      <a:cubicBezTo>
                        <a:pt x="293912" y="0"/>
                        <a:pt x="378683" y="84771"/>
                        <a:pt x="378683" y="189341"/>
                      </a:cubicBezTo>
                      <a:close/>
                    </a:path>
                  </a:pathLst>
                </a:custGeom>
                <a:solidFill>
                  <a:srgbClr val="FFCE63"/>
                </a:solidFill>
                <a:ln w="29117" cap="flat">
                  <a:noFill/>
                  <a:prstDash val="solid"/>
                  <a:miter/>
                </a:ln>
              </p:spPr>
              <p:txBody>
                <a:bodyPr rtlCol="0" anchor="ctr"/>
                <a:lstStyle/>
                <a:p>
                  <a:pPr>
                    <a:defRPr/>
                  </a:pPr>
                  <a:endParaRPr lang="en-US" sz="900">
                    <a:solidFill>
                      <a:srgbClr val="272E3A"/>
                    </a:solidFill>
                    <a:latin typeface="Montserrat Light"/>
                  </a:endParaRPr>
                </a:p>
              </p:txBody>
            </p:sp>
          </p:grpSp>
          <p:grpSp>
            <p:nvGrpSpPr>
              <p:cNvPr id="45" name="Graphic 3">
                <a:extLst>
                  <a:ext uri="{FF2B5EF4-FFF2-40B4-BE49-F238E27FC236}">
                    <a16:creationId xmlns:a16="http://schemas.microsoft.com/office/drawing/2014/main" id="{CD41F3E2-6AF2-9FC6-CFBF-09502A2D223F}"/>
                  </a:ext>
                </a:extLst>
              </p:cNvPr>
              <p:cNvGrpSpPr/>
              <p:nvPr/>
            </p:nvGrpSpPr>
            <p:grpSpPr>
              <a:xfrm>
                <a:off x="9404469" y="12299163"/>
                <a:ext cx="524330" cy="524330"/>
                <a:chOff x="9404469" y="12299163"/>
                <a:chExt cx="524330" cy="524330"/>
              </a:xfrm>
              <a:solidFill>
                <a:srgbClr val="000000"/>
              </a:solidFill>
            </p:grpSpPr>
            <p:sp>
              <p:nvSpPr>
                <p:cNvPr id="128" name="Freeform: Shape 46">
                  <a:extLst>
                    <a:ext uri="{FF2B5EF4-FFF2-40B4-BE49-F238E27FC236}">
                      <a16:creationId xmlns:a16="http://schemas.microsoft.com/office/drawing/2014/main" id="{C74B0529-549C-E541-F498-C2B864C12A27}"/>
                    </a:ext>
                  </a:extLst>
                </p:cNvPr>
                <p:cNvSpPr/>
                <p:nvPr/>
              </p:nvSpPr>
              <p:spPr>
                <a:xfrm>
                  <a:off x="9404469" y="12299163"/>
                  <a:ext cx="524330" cy="524330"/>
                </a:xfrm>
                <a:custGeom>
                  <a:avLst/>
                  <a:gdLst>
                    <a:gd name="connsiteX0" fmla="*/ 524330 w 524330"/>
                    <a:gd name="connsiteY0" fmla="*/ 262166 h 524330"/>
                    <a:gd name="connsiteX1" fmla="*/ 262165 w 524330"/>
                    <a:gd name="connsiteY1" fmla="*/ 524331 h 524330"/>
                    <a:gd name="connsiteX2" fmla="*/ 0 w 524330"/>
                    <a:gd name="connsiteY2" fmla="*/ 262166 h 524330"/>
                    <a:gd name="connsiteX3" fmla="*/ 262165 w 524330"/>
                    <a:gd name="connsiteY3" fmla="*/ 0 h 524330"/>
                    <a:gd name="connsiteX4" fmla="*/ 524330 w 524330"/>
                    <a:gd name="connsiteY4" fmla="*/ 262166 h 524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330" h="524330">
                      <a:moveTo>
                        <a:pt x="524330" y="262166"/>
                      </a:moveTo>
                      <a:cubicBezTo>
                        <a:pt x="524330" y="406955"/>
                        <a:pt x="406955" y="524331"/>
                        <a:pt x="262165" y="524331"/>
                      </a:cubicBezTo>
                      <a:cubicBezTo>
                        <a:pt x="117376" y="524331"/>
                        <a:pt x="0" y="406955"/>
                        <a:pt x="0" y="262166"/>
                      </a:cubicBezTo>
                      <a:cubicBezTo>
                        <a:pt x="0" y="117376"/>
                        <a:pt x="117376" y="0"/>
                        <a:pt x="262165" y="0"/>
                      </a:cubicBezTo>
                      <a:cubicBezTo>
                        <a:pt x="406955" y="0"/>
                        <a:pt x="524330" y="117376"/>
                        <a:pt x="524330" y="262166"/>
                      </a:cubicBezTo>
                      <a:close/>
                    </a:path>
                  </a:pathLst>
                </a:custGeom>
                <a:solidFill>
                  <a:srgbClr val="FF8026"/>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129" name="Freeform: Shape 47">
                  <a:extLst>
                    <a:ext uri="{FF2B5EF4-FFF2-40B4-BE49-F238E27FC236}">
                      <a16:creationId xmlns:a16="http://schemas.microsoft.com/office/drawing/2014/main" id="{C609F8C1-DBD6-4B79-A1F2-D5835C8DAAB2}"/>
                    </a:ext>
                  </a:extLst>
                </p:cNvPr>
                <p:cNvSpPr/>
                <p:nvPr/>
              </p:nvSpPr>
              <p:spPr>
                <a:xfrm>
                  <a:off x="9500596" y="12395291"/>
                  <a:ext cx="332075" cy="332075"/>
                </a:xfrm>
                <a:custGeom>
                  <a:avLst/>
                  <a:gdLst>
                    <a:gd name="connsiteX0" fmla="*/ 332076 w 332075"/>
                    <a:gd name="connsiteY0" fmla="*/ 166038 h 332075"/>
                    <a:gd name="connsiteX1" fmla="*/ 166038 w 332075"/>
                    <a:gd name="connsiteY1" fmla="*/ 332077 h 332075"/>
                    <a:gd name="connsiteX2" fmla="*/ -1 w 332075"/>
                    <a:gd name="connsiteY2" fmla="*/ 166038 h 332075"/>
                    <a:gd name="connsiteX3" fmla="*/ 166038 w 332075"/>
                    <a:gd name="connsiteY3" fmla="*/ 0 h 332075"/>
                    <a:gd name="connsiteX4" fmla="*/ 332076 w 332075"/>
                    <a:gd name="connsiteY4" fmla="*/ 166038 h 332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075" h="332075">
                      <a:moveTo>
                        <a:pt x="332076" y="166038"/>
                      </a:moveTo>
                      <a:cubicBezTo>
                        <a:pt x="332076" y="257738"/>
                        <a:pt x="257739" y="332077"/>
                        <a:pt x="166038" y="332077"/>
                      </a:cubicBezTo>
                      <a:cubicBezTo>
                        <a:pt x="74338" y="332077"/>
                        <a:pt x="-1" y="257739"/>
                        <a:pt x="-1" y="166038"/>
                      </a:cubicBezTo>
                      <a:cubicBezTo>
                        <a:pt x="-1" y="74338"/>
                        <a:pt x="74337" y="0"/>
                        <a:pt x="166038" y="0"/>
                      </a:cubicBezTo>
                      <a:cubicBezTo>
                        <a:pt x="257738" y="0"/>
                        <a:pt x="332076" y="74338"/>
                        <a:pt x="332076" y="166038"/>
                      </a:cubicBezTo>
                      <a:close/>
                    </a:path>
                  </a:pathLst>
                </a:custGeom>
                <a:solidFill>
                  <a:srgbClr val="FFCE63"/>
                </a:solidFill>
                <a:ln w="29117" cap="flat">
                  <a:noFill/>
                  <a:prstDash val="solid"/>
                  <a:miter/>
                </a:ln>
              </p:spPr>
              <p:txBody>
                <a:bodyPr rtlCol="0" anchor="ctr"/>
                <a:lstStyle/>
                <a:p>
                  <a:pPr>
                    <a:defRPr/>
                  </a:pPr>
                  <a:endParaRPr lang="en-US" sz="900">
                    <a:solidFill>
                      <a:srgbClr val="272E3A"/>
                    </a:solidFill>
                    <a:latin typeface="Montserrat Light"/>
                  </a:endParaRPr>
                </a:p>
              </p:txBody>
            </p:sp>
          </p:grpSp>
          <p:grpSp>
            <p:nvGrpSpPr>
              <p:cNvPr id="46" name="Graphic 3">
                <a:extLst>
                  <a:ext uri="{FF2B5EF4-FFF2-40B4-BE49-F238E27FC236}">
                    <a16:creationId xmlns:a16="http://schemas.microsoft.com/office/drawing/2014/main" id="{2950EEF1-3DD9-0FAA-75D5-0BC4385D3DFA}"/>
                  </a:ext>
                </a:extLst>
              </p:cNvPr>
              <p:cNvGrpSpPr/>
              <p:nvPr/>
            </p:nvGrpSpPr>
            <p:grpSpPr>
              <a:xfrm>
                <a:off x="7502315" y="11308761"/>
                <a:ext cx="524330" cy="524330"/>
                <a:chOff x="7502315" y="11308761"/>
                <a:chExt cx="524330" cy="524330"/>
              </a:xfrm>
              <a:solidFill>
                <a:srgbClr val="000000"/>
              </a:solidFill>
            </p:grpSpPr>
            <p:sp>
              <p:nvSpPr>
                <p:cNvPr id="62" name="Freeform: Shape 49">
                  <a:extLst>
                    <a:ext uri="{FF2B5EF4-FFF2-40B4-BE49-F238E27FC236}">
                      <a16:creationId xmlns:a16="http://schemas.microsoft.com/office/drawing/2014/main" id="{EDCF17F1-539C-C548-F61F-9482618214E4}"/>
                    </a:ext>
                  </a:extLst>
                </p:cNvPr>
                <p:cNvSpPr/>
                <p:nvPr/>
              </p:nvSpPr>
              <p:spPr>
                <a:xfrm>
                  <a:off x="7502315" y="11308761"/>
                  <a:ext cx="524330" cy="524330"/>
                </a:xfrm>
                <a:custGeom>
                  <a:avLst/>
                  <a:gdLst>
                    <a:gd name="connsiteX0" fmla="*/ 524331 w 524330"/>
                    <a:gd name="connsiteY0" fmla="*/ 262166 h 524330"/>
                    <a:gd name="connsiteX1" fmla="*/ 262165 w 524330"/>
                    <a:gd name="connsiteY1" fmla="*/ 524331 h 524330"/>
                    <a:gd name="connsiteX2" fmla="*/ 0 w 524330"/>
                    <a:gd name="connsiteY2" fmla="*/ 262166 h 524330"/>
                    <a:gd name="connsiteX3" fmla="*/ 262165 w 524330"/>
                    <a:gd name="connsiteY3" fmla="*/ 0 h 524330"/>
                    <a:gd name="connsiteX4" fmla="*/ 524331 w 524330"/>
                    <a:gd name="connsiteY4" fmla="*/ 262166 h 524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330" h="524330">
                      <a:moveTo>
                        <a:pt x="524331" y="262166"/>
                      </a:moveTo>
                      <a:cubicBezTo>
                        <a:pt x="524331" y="406955"/>
                        <a:pt x="406955" y="524331"/>
                        <a:pt x="262165" y="524331"/>
                      </a:cubicBezTo>
                      <a:cubicBezTo>
                        <a:pt x="117375" y="524331"/>
                        <a:pt x="0" y="406955"/>
                        <a:pt x="0" y="262166"/>
                      </a:cubicBezTo>
                      <a:cubicBezTo>
                        <a:pt x="0" y="117376"/>
                        <a:pt x="117375" y="0"/>
                        <a:pt x="262165" y="0"/>
                      </a:cubicBezTo>
                      <a:cubicBezTo>
                        <a:pt x="406955" y="0"/>
                        <a:pt x="524331" y="117376"/>
                        <a:pt x="524331" y="262166"/>
                      </a:cubicBezTo>
                      <a:close/>
                    </a:path>
                  </a:pathLst>
                </a:custGeom>
                <a:solidFill>
                  <a:srgbClr val="FF8026"/>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63" name="Freeform: Shape 50">
                  <a:extLst>
                    <a:ext uri="{FF2B5EF4-FFF2-40B4-BE49-F238E27FC236}">
                      <a16:creationId xmlns:a16="http://schemas.microsoft.com/office/drawing/2014/main" id="{281B3982-838E-EB9C-F64A-276AB695A301}"/>
                    </a:ext>
                  </a:extLst>
                </p:cNvPr>
                <p:cNvSpPr/>
                <p:nvPr/>
              </p:nvSpPr>
              <p:spPr>
                <a:xfrm>
                  <a:off x="7598442" y="11404889"/>
                  <a:ext cx="332075" cy="332075"/>
                </a:xfrm>
                <a:custGeom>
                  <a:avLst/>
                  <a:gdLst>
                    <a:gd name="connsiteX0" fmla="*/ 332076 w 332075"/>
                    <a:gd name="connsiteY0" fmla="*/ 166038 h 332075"/>
                    <a:gd name="connsiteX1" fmla="*/ 166038 w 332075"/>
                    <a:gd name="connsiteY1" fmla="*/ 332077 h 332075"/>
                    <a:gd name="connsiteX2" fmla="*/ 0 w 332075"/>
                    <a:gd name="connsiteY2" fmla="*/ 166038 h 332075"/>
                    <a:gd name="connsiteX3" fmla="*/ 166038 w 332075"/>
                    <a:gd name="connsiteY3" fmla="*/ 0 h 332075"/>
                    <a:gd name="connsiteX4" fmla="*/ 332076 w 332075"/>
                    <a:gd name="connsiteY4" fmla="*/ 166038 h 332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075" h="332075">
                      <a:moveTo>
                        <a:pt x="332076" y="166038"/>
                      </a:moveTo>
                      <a:cubicBezTo>
                        <a:pt x="332076" y="257738"/>
                        <a:pt x="257738" y="332077"/>
                        <a:pt x="166038" y="332077"/>
                      </a:cubicBezTo>
                      <a:cubicBezTo>
                        <a:pt x="74338" y="332077"/>
                        <a:pt x="0" y="257739"/>
                        <a:pt x="0" y="166038"/>
                      </a:cubicBezTo>
                      <a:cubicBezTo>
                        <a:pt x="0" y="74338"/>
                        <a:pt x="74338" y="0"/>
                        <a:pt x="166038" y="0"/>
                      </a:cubicBezTo>
                      <a:cubicBezTo>
                        <a:pt x="257738" y="0"/>
                        <a:pt x="332076" y="74338"/>
                        <a:pt x="332076" y="166038"/>
                      </a:cubicBezTo>
                      <a:close/>
                    </a:path>
                  </a:pathLst>
                </a:custGeom>
                <a:solidFill>
                  <a:srgbClr val="FFCE63"/>
                </a:solidFill>
                <a:ln w="29117" cap="flat">
                  <a:noFill/>
                  <a:prstDash val="solid"/>
                  <a:miter/>
                </a:ln>
              </p:spPr>
              <p:txBody>
                <a:bodyPr rtlCol="0" anchor="ctr"/>
                <a:lstStyle/>
                <a:p>
                  <a:pPr>
                    <a:defRPr/>
                  </a:pPr>
                  <a:endParaRPr lang="en-US" sz="900">
                    <a:solidFill>
                      <a:srgbClr val="272E3A"/>
                    </a:solidFill>
                    <a:latin typeface="Montserrat Light"/>
                  </a:endParaRPr>
                </a:p>
              </p:txBody>
            </p:sp>
          </p:grpSp>
          <p:grpSp>
            <p:nvGrpSpPr>
              <p:cNvPr id="47" name="Graphic 3">
                <a:extLst>
                  <a:ext uri="{FF2B5EF4-FFF2-40B4-BE49-F238E27FC236}">
                    <a16:creationId xmlns:a16="http://schemas.microsoft.com/office/drawing/2014/main" id="{8E88BE97-6C2D-7A77-99C1-8B4CD6BDFBB3}"/>
                  </a:ext>
                </a:extLst>
              </p:cNvPr>
              <p:cNvGrpSpPr/>
              <p:nvPr/>
            </p:nvGrpSpPr>
            <p:grpSpPr>
              <a:xfrm>
                <a:off x="6124491" y="11116507"/>
                <a:ext cx="524330" cy="524330"/>
                <a:chOff x="6124491" y="11116507"/>
                <a:chExt cx="524330" cy="524330"/>
              </a:xfrm>
              <a:solidFill>
                <a:srgbClr val="000000"/>
              </a:solidFill>
            </p:grpSpPr>
            <p:sp>
              <p:nvSpPr>
                <p:cNvPr id="60" name="Freeform: Shape 52">
                  <a:extLst>
                    <a:ext uri="{FF2B5EF4-FFF2-40B4-BE49-F238E27FC236}">
                      <a16:creationId xmlns:a16="http://schemas.microsoft.com/office/drawing/2014/main" id="{27B4F7D8-F6A3-A302-89AB-5433854578B3}"/>
                    </a:ext>
                  </a:extLst>
                </p:cNvPr>
                <p:cNvSpPr/>
                <p:nvPr/>
              </p:nvSpPr>
              <p:spPr>
                <a:xfrm>
                  <a:off x="6124491" y="11116507"/>
                  <a:ext cx="524330" cy="524330"/>
                </a:xfrm>
                <a:custGeom>
                  <a:avLst/>
                  <a:gdLst>
                    <a:gd name="connsiteX0" fmla="*/ 524331 w 524330"/>
                    <a:gd name="connsiteY0" fmla="*/ 262165 h 524330"/>
                    <a:gd name="connsiteX1" fmla="*/ 262165 w 524330"/>
                    <a:gd name="connsiteY1" fmla="*/ 524331 h 524330"/>
                    <a:gd name="connsiteX2" fmla="*/ 0 w 524330"/>
                    <a:gd name="connsiteY2" fmla="*/ 262165 h 524330"/>
                    <a:gd name="connsiteX3" fmla="*/ 262165 w 524330"/>
                    <a:gd name="connsiteY3" fmla="*/ 0 h 524330"/>
                    <a:gd name="connsiteX4" fmla="*/ 524331 w 524330"/>
                    <a:gd name="connsiteY4" fmla="*/ 262165 h 524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330" h="524330">
                      <a:moveTo>
                        <a:pt x="524331" y="262165"/>
                      </a:moveTo>
                      <a:cubicBezTo>
                        <a:pt x="524331" y="406955"/>
                        <a:pt x="406955" y="524331"/>
                        <a:pt x="262165" y="524331"/>
                      </a:cubicBezTo>
                      <a:cubicBezTo>
                        <a:pt x="117375" y="524331"/>
                        <a:pt x="0" y="406955"/>
                        <a:pt x="0" y="262165"/>
                      </a:cubicBezTo>
                      <a:cubicBezTo>
                        <a:pt x="0" y="117376"/>
                        <a:pt x="117375" y="0"/>
                        <a:pt x="262165" y="0"/>
                      </a:cubicBezTo>
                      <a:cubicBezTo>
                        <a:pt x="406955" y="0"/>
                        <a:pt x="524331" y="117376"/>
                        <a:pt x="524331" y="262165"/>
                      </a:cubicBezTo>
                      <a:close/>
                    </a:path>
                  </a:pathLst>
                </a:custGeom>
                <a:solidFill>
                  <a:srgbClr val="FF8026"/>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61" name="Freeform: Shape 53">
                  <a:extLst>
                    <a:ext uri="{FF2B5EF4-FFF2-40B4-BE49-F238E27FC236}">
                      <a16:creationId xmlns:a16="http://schemas.microsoft.com/office/drawing/2014/main" id="{0E84FBA4-9EE4-40B6-2C06-49B188FFEC09}"/>
                    </a:ext>
                  </a:extLst>
                </p:cNvPr>
                <p:cNvSpPr/>
                <p:nvPr/>
              </p:nvSpPr>
              <p:spPr>
                <a:xfrm>
                  <a:off x="6220618" y="11212634"/>
                  <a:ext cx="332075" cy="332075"/>
                </a:xfrm>
                <a:custGeom>
                  <a:avLst/>
                  <a:gdLst>
                    <a:gd name="connsiteX0" fmla="*/ 332076 w 332075"/>
                    <a:gd name="connsiteY0" fmla="*/ 166038 h 332075"/>
                    <a:gd name="connsiteX1" fmla="*/ 166038 w 332075"/>
                    <a:gd name="connsiteY1" fmla="*/ 332076 h 332075"/>
                    <a:gd name="connsiteX2" fmla="*/ 0 w 332075"/>
                    <a:gd name="connsiteY2" fmla="*/ 166038 h 332075"/>
                    <a:gd name="connsiteX3" fmla="*/ 166038 w 332075"/>
                    <a:gd name="connsiteY3" fmla="*/ 0 h 332075"/>
                    <a:gd name="connsiteX4" fmla="*/ 332076 w 332075"/>
                    <a:gd name="connsiteY4" fmla="*/ 166038 h 332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075" h="332075">
                      <a:moveTo>
                        <a:pt x="332076" y="166038"/>
                      </a:moveTo>
                      <a:cubicBezTo>
                        <a:pt x="332076" y="257738"/>
                        <a:pt x="257738" y="332076"/>
                        <a:pt x="166038" y="332076"/>
                      </a:cubicBezTo>
                      <a:cubicBezTo>
                        <a:pt x="74338" y="332076"/>
                        <a:pt x="0" y="257739"/>
                        <a:pt x="0" y="166038"/>
                      </a:cubicBezTo>
                      <a:cubicBezTo>
                        <a:pt x="0" y="74338"/>
                        <a:pt x="74338" y="0"/>
                        <a:pt x="166038" y="0"/>
                      </a:cubicBezTo>
                      <a:cubicBezTo>
                        <a:pt x="257738" y="0"/>
                        <a:pt x="332076" y="74337"/>
                        <a:pt x="332076" y="166038"/>
                      </a:cubicBezTo>
                      <a:close/>
                    </a:path>
                  </a:pathLst>
                </a:custGeom>
                <a:solidFill>
                  <a:srgbClr val="FFCE63"/>
                </a:solidFill>
                <a:ln w="29117" cap="flat">
                  <a:noFill/>
                  <a:prstDash val="solid"/>
                  <a:miter/>
                </a:ln>
              </p:spPr>
              <p:txBody>
                <a:bodyPr rtlCol="0" anchor="ctr"/>
                <a:lstStyle/>
                <a:p>
                  <a:pPr>
                    <a:defRPr/>
                  </a:pPr>
                  <a:endParaRPr lang="en-US" sz="900">
                    <a:solidFill>
                      <a:srgbClr val="272E3A"/>
                    </a:solidFill>
                    <a:latin typeface="Montserrat Light"/>
                  </a:endParaRPr>
                </a:p>
              </p:txBody>
            </p:sp>
          </p:grpSp>
          <p:grpSp>
            <p:nvGrpSpPr>
              <p:cNvPr id="48" name="Graphic 3">
                <a:extLst>
                  <a:ext uri="{FF2B5EF4-FFF2-40B4-BE49-F238E27FC236}">
                    <a16:creationId xmlns:a16="http://schemas.microsoft.com/office/drawing/2014/main" id="{1A2B91DD-960E-913E-0EF9-9CC17AB88C91}"/>
                  </a:ext>
                </a:extLst>
              </p:cNvPr>
              <p:cNvGrpSpPr/>
              <p:nvPr/>
            </p:nvGrpSpPr>
            <p:grpSpPr>
              <a:xfrm>
                <a:off x="8148989" y="8969665"/>
                <a:ext cx="524330" cy="524330"/>
                <a:chOff x="8148989" y="8969665"/>
                <a:chExt cx="524330" cy="524330"/>
              </a:xfrm>
              <a:solidFill>
                <a:srgbClr val="000000"/>
              </a:solidFill>
            </p:grpSpPr>
            <p:sp>
              <p:nvSpPr>
                <p:cNvPr id="58" name="Freeform: Shape 55">
                  <a:extLst>
                    <a:ext uri="{FF2B5EF4-FFF2-40B4-BE49-F238E27FC236}">
                      <a16:creationId xmlns:a16="http://schemas.microsoft.com/office/drawing/2014/main" id="{6E4C4501-80E7-6B32-6801-E08A57EBAB88}"/>
                    </a:ext>
                  </a:extLst>
                </p:cNvPr>
                <p:cNvSpPr/>
                <p:nvPr/>
              </p:nvSpPr>
              <p:spPr>
                <a:xfrm>
                  <a:off x="8148989" y="8969665"/>
                  <a:ext cx="524330" cy="524330"/>
                </a:xfrm>
                <a:custGeom>
                  <a:avLst/>
                  <a:gdLst>
                    <a:gd name="connsiteX0" fmla="*/ 524331 w 524330"/>
                    <a:gd name="connsiteY0" fmla="*/ 262165 h 524330"/>
                    <a:gd name="connsiteX1" fmla="*/ 262165 w 524330"/>
                    <a:gd name="connsiteY1" fmla="*/ 524330 h 524330"/>
                    <a:gd name="connsiteX2" fmla="*/ 0 w 524330"/>
                    <a:gd name="connsiteY2" fmla="*/ 262165 h 524330"/>
                    <a:gd name="connsiteX3" fmla="*/ 262165 w 524330"/>
                    <a:gd name="connsiteY3" fmla="*/ 0 h 524330"/>
                    <a:gd name="connsiteX4" fmla="*/ 524331 w 524330"/>
                    <a:gd name="connsiteY4" fmla="*/ 262165 h 524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330" h="524330">
                      <a:moveTo>
                        <a:pt x="524331" y="262165"/>
                      </a:moveTo>
                      <a:cubicBezTo>
                        <a:pt x="524331" y="406955"/>
                        <a:pt x="406955" y="524330"/>
                        <a:pt x="262165" y="524330"/>
                      </a:cubicBezTo>
                      <a:cubicBezTo>
                        <a:pt x="117375" y="524330"/>
                        <a:pt x="0" y="406955"/>
                        <a:pt x="0" y="262165"/>
                      </a:cubicBezTo>
                      <a:cubicBezTo>
                        <a:pt x="0" y="117376"/>
                        <a:pt x="117375" y="0"/>
                        <a:pt x="262165" y="0"/>
                      </a:cubicBezTo>
                      <a:cubicBezTo>
                        <a:pt x="406955" y="0"/>
                        <a:pt x="524331" y="117376"/>
                        <a:pt x="524331" y="262165"/>
                      </a:cubicBezTo>
                      <a:close/>
                    </a:path>
                  </a:pathLst>
                </a:custGeom>
                <a:solidFill>
                  <a:srgbClr val="FF8026"/>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59" name="Freeform: Shape 56">
                  <a:extLst>
                    <a:ext uri="{FF2B5EF4-FFF2-40B4-BE49-F238E27FC236}">
                      <a16:creationId xmlns:a16="http://schemas.microsoft.com/office/drawing/2014/main" id="{BC287808-E9D4-02E0-E429-EA1F66B12E46}"/>
                    </a:ext>
                  </a:extLst>
                </p:cNvPr>
                <p:cNvSpPr/>
                <p:nvPr/>
              </p:nvSpPr>
              <p:spPr>
                <a:xfrm>
                  <a:off x="8245116" y="9065792"/>
                  <a:ext cx="332075" cy="332075"/>
                </a:xfrm>
                <a:custGeom>
                  <a:avLst/>
                  <a:gdLst>
                    <a:gd name="connsiteX0" fmla="*/ 332076 w 332075"/>
                    <a:gd name="connsiteY0" fmla="*/ 166038 h 332075"/>
                    <a:gd name="connsiteX1" fmla="*/ 166038 w 332075"/>
                    <a:gd name="connsiteY1" fmla="*/ 332076 h 332075"/>
                    <a:gd name="connsiteX2" fmla="*/ 0 w 332075"/>
                    <a:gd name="connsiteY2" fmla="*/ 166038 h 332075"/>
                    <a:gd name="connsiteX3" fmla="*/ 166038 w 332075"/>
                    <a:gd name="connsiteY3" fmla="*/ -1 h 332075"/>
                    <a:gd name="connsiteX4" fmla="*/ 332076 w 332075"/>
                    <a:gd name="connsiteY4" fmla="*/ 166038 h 332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075" h="332075">
                      <a:moveTo>
                        <a:pt x="332076" y="166038"/>
                      </a:moveTo>
                      <a:cubicBezTo>
                        <a:pt x="332076" y="257738"/>
                        <a:pt x="257738" y="332076"/>
                        <a:pt x="166038" y="332076"/>
                      </a:cubicBezTo>
                      <a:cubicBezTo>
                        <a:pt x="74338" y="332076"/>
                        <a:pt x="0" y="257739"/>
                        <a:pt x="0" y="166038"/>
                      </a:cubicBezTo>
                      <a:cubicBezTo>
                        <a:pt x="0" y="74338"/>
                        <a:pt x="74338" y="-1"/>
                        <a:pt x="166038" y="-1"/>
                      </a:cubicBezTo>
                      <a:cubicBezTo>
                        <a:pt x="257738" y="-1"/>
                        <a:pt x="332076" y="74337"/>
                        <a:pt x="332076" y="166038"/>
                      </a:cubicBezTo>
                      <a:close/>
                    </a:path>
                  </a:pathLst>
                </a:custGeom>
                <a:solidFill>
                  <a:srgbClr val="FFCE63"/>
                </a:solidFill>
                <a:ln w="29117" cap="flat">
                  <a:noFill/>
                  <a:prstDash val="solid"/>
                  <a:miter/>
                </a:ln>
              </p:spPr>
              <p:txBody>
                <a:bodyPr rtlCol="0" anchor="ctr"/>
                <a:lstStyle/>
                <a:p>
                  <a:pPr>
                    <a:defRPr/>
                  </a:pPr>
                  <a:endParaRPr lang="en-US" sz="900">
                    <a:solidFill>
                      <a:srgbClr val="272E3A"/>
                    </a:solidFill>
                    <a:latin typeface="Montserrat Light"/>
                  </a:endParaRPr>
                </a:p>
              </p:txBody>
            </p:sp>
          </p:grpSp>
          <p:grpSp>
            <p:nvGrpSpPr>
              <p:cNvPr id="49" name="Graphic 3">
                <a:extLst>
                  <a:ext uri="{FF2B5EF4-FFF2-40B4-BE49-F238E27FC236}">
                    <a16:creationId xmlns:a16="http://schemas.microsoft.com/office/drawing/2014/main" id="{CEC8B51A-9BD3-84CF-B861-F897AC1216B3}"/>
                  </a:ext>
                </a:extLst>
              </p:cNvPr>
              <p:cNvGrpSpPr/>
              <p:nvPr/>
            </p:nvGrpSpPr>
            <p:grpSpPr>
              <a:xfrm>
                <a:off x="10429826" y="7463671"/>
                <a:ext cx="524330" cy="524330"/>
                <a:chOff x="10429826" y="7463671"/>
                <a:chExt cx="524330" cy="524330"/>
              </a:xfrm>
              <a:solidFill>
                <a:srgbClr val="000000"/>
              </a:solidFill>
            </p:grpSpPr>
            <p:sp>
              <p:nvSpPr>
                <p:cNvPr id="56" name="Freeform: Shape 58">
                  <a:extLst>
                    <a:ext uri="{FF2B5EF4-FFF2-40B4-BE49-F238E27FC236}">
                      <a16:creationId xmlns:a16="http://schemas.microsoft.com/office/drawing/2014/main" id="{A3525243-4127-2487-B22F-356520255489}"/>
                    </a:ext>
                  </a:extLst>
                </p:cNvPr>
                <p:cNvSpPr/>
                <p:nvPr/>
              </p:nvSpPr>
              <p:spPr>
                <a:xfrm>
                  <a:off x="10429826" y="7463671"/>
                  <a:ext cx="524330" cy="524330"/>
                </a:xfrm>
                <a:custGeom>
                  <a:avLst/>
                  <a:gdLst>
                    <a:gd name="connsiteX0" fmla="*/ 524331 w 524330"/>
                    <a:gd name="connsiteY0" fmla="*/ 262165 h 524330"/>
                    <a:gd name="connsiteX1" fmla="*/ 262165 w 524330"/>
                    <a:gd name="connsiteY1" fmla="*/ 524330 h 524330"/>
                    <a:gd name="connsiteX2" fmla="*/ 0 w 524330"/>
                    <a:gd name="connsiteY2" fmla="*/ 262165 h 524330"/>
                    <a:gd name="connsiteX3" fmla="*/ 262165 w 524330"/>
                    <a:gd name="connsiteY3" fmla="*/ 0 h 524330"/>
                    <a:gd name="connsiteX4" fmla="*/ 524331 w 524330"/>
                    <a:gd name="connsiteY4" fmla="*/ 262165 h 524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330" h="524330">
                      <a:moveTo>
                        <a:pt x="524331" y="262165"/>
                      </a:moveTo>
                      <a:cubicBezTo>
                        <a:pt x="524331" y="406955"/>
                        <a:pt x="406955" y="524330"/>
                        <a:pt x="262165" y="524330"/>
                      </a:cubicBezTo>
                      <a:cubicBezTo>
                        <a:pt x="117376" y="524330"/>
                        <a:pt x="0" y="406955"/>
                        <a:pt x="0" y="262165"/>
                      </a:cubicBezTo>
                      <a:cubicBezTo>
                        <a:pt x="0" y="117375"/>
                        <a:pt x="117376" y="0"/>
                        <a:pt x="262165" y="0"/>
                      </a:cubicBezTo>
                      <a:cubicBezTo>
                        <a:pt x="406955" y="0"/>
                        <a:pt x="524331" y="117375"/>
                        <a:pt x="524331" y="262165"/>
                      </a:cubicBezTo>
                      <a:close/>
                    </a:path>
                  </a:pathLst>
                </a:custGeom>
                <a:solidFill>
                  <a:srgbClr val="FF8026"/>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57" name="Freeform: Shape 59">
                  <a:extLst>
                    <a:ext uri="{FF2B5EF4-FFF2-40B4-BE49-F238E27FC236}">
                      <a16:creationId xmlns:a16="http://schemas.microsoft.com/office/drawing/2014/main" id="{2EBB7824-13E5-8AFD-BB52-5ED3A019623B}"/>
                    </a:ext>
                  </a:extLst>
                </p:cNvPr>
                <p:cNvSpPr/>
                <p:nvPr/>
              </p:nvSpPr>
              <p:spPr>
                <a:xfrm>
                  <a:off x="10525953" y="7559799"/>
                  <a:ext cx="332075" cy="332075"/>
                </a:xfrm>
                <a:custGeom>
                  <a:avLst/>
                  <a:gdLst>
                    <a:gd name="connsiteX0" fmla="*/ 332076 w 332075"/>
                    <a:gd name="connsiteY0" fmla="*/ 166038 h 332075"/>
                    <a:gd name="connsiteX1" fmla="*/ 166037 w 332075"/>
                    <a:gd name="connsiteY1" fmla="*/ 332076 h 332075"/>
                    <a:gd name="connsiteX2" fmla="*/ -1 w 332075"/>
                    <a:gd name="connsiteY2" fmla="*/ 166038 h 332075"/>
                    <a:gd name="connsiteX3" fmla="*/ 166037 w 332075"/>
                    <a:gd name="connsiteY3" fmla="*/ 0 h 332075"/>
                    <a:gd name="connsiteX4" fmla="*/ 332076 w 332075"/>
                    <a:gd name="connsiteY4" fmla="*/ 166038 h 332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075" h="332075">
                      <a:moveTo>
                        <a:pt x="332076" y="166038"/>
                      </a:moveTo>
                      <a:cubicBezTo>
                        <a:pt x="332076" y="257738"/>
                        <a:pt x="257738" y="332076"/>
                        <a:pt x="166037" y="332076"/>
                      </a:cubicBezTo>
                      <a:cubicBezTo>
                        <a:pt x="74337" y="332076"/>
                        <a:pt x="-1" y="257738"/>
                        <a:pt x="-1" y="166038"/>
                      </a:cubicBezTo>
                      <a:cubicBezTo>
                        <a:pt x="-1" y="74338"/>
                        <a:pt x="74337" y="0"/>
                        <a:pt x="166037" y="0"/>
                      </a:cubicBezTo>
                      <a:cubicBezTo>
                        <a:pt x="257737" y="0"/>
                        <a:pt x="332076" y="74338"/>
                        <a:pt x="332076" y="166038"/>
                      </a:cubicBezTo>
                      <a:close/>
                    </a:path>
                  </a:pathLst>
                </a:custGeom>
                <a:solidFill>
                  <a:srgbClr val="FFCE63"/>
                </a:solidFill>
                <a:ln w="29117" cap="flat">
                  <a:noFill/>
                  <a:prstDash val="solid"/>
                  <a:miter/>
                </a:ln>
              </p:spPr>
              <p:txBody>
                <a:bodyPr rtlCol="0" anchor="ctr"/>
                <a:lstStyle/>
                <a:p>
                  <a:pPr>
                    <a:defRPr/>
                  </a:pPr>
                  <a:endParaRPr lang="en-US" sz="900">
                    <a:solidFill>
                      <a:srgbClr val="272E3A"/>
                    </a:solidFill>
                    <a:latin typeface="Montserrat Light"/>
                  </a:endParaRPr>
                </a:p>
              </p:txBody>
            </p:sp>
          </p:grpSp>
          <p:grpSp>
            <p:nvGrpSpPr>
              <p:cNvPr id="50" name="Graphic 3">
                <a:extLst>
                  <a:ext uri="{FF2B5EF4-FFF2-40B4-BE49-F238E27FC236}">
                    <a16:creationId xmlns:a16="http://schemas.microsoft.com/office/drawing/2014/main" id="{C512EE61-8CF7-B935-2B58-D59B01FD8563}"/>
                  </a:ext>
                </a:extLst>
              </p:cNvPr>
              <p:cNvGrpSpPr/>
              <p:nvPr/>
            </p:nvGrpSpPr>
            <p:grpSpPr>
              <a:xfrm>
                <a:off x="9675373" y="6307232"/>
                <a:ext cx="524330" cy="524330"/>
                <a:chOff x="9675373" y="6307232"/>
                <a:chExt cx="524330" cy="524330"/>
              </a:xfrm>
              <a:solidFill>
                <a:srgbClr val="000000"/>
              </a:solidFill>
            </p:grpSpPr>
            <p:sp>
              <p:nvSpPr>
                <p:cNvPr id="54" name="Freeform: Shape 61">
                  <a:extLst>
                    <a:ext uri="{FF2B5EF4-FFF2-40B4-BE49-F238E27FC236}">
                      <a16:creationId xmlns:a16="http://schemas.microsoft.com/office/drawing/2014/main" id="{6629E4C5-D82C-81F1-6DB2-197B6C2218C4}"/>
                    </a:ext>
                  </a:extLst>
                </p:cNvPr>
                <p:cNvSpPr/>
                <p:nvPr/>
              </p:nvSpPr>
              <p:spPr>
                <a:xfrm>
                  <a:off x="9675373" y="6307232"/>
                  <a:ext cx="524330" cy="524330"/>
                </a:xfrm>
                <a:custGeom>
                  <a:avLst/>
                  <a:gdLst>
                    <a:gd name="connsiteX0" fmla="*/ 524331 w 524330"/>
                    <a:gd name="connsiteY0" fmla="*/ 262165 h 524330"/>
                    <a:gd name="connsiteX1" fmla="*/ 262166 w 524330"/>
                    <a:gd name="connsiteY1" fmla="*/ 524330 h 524330"/>
                    <a:gd name="connsiteX2" fmla="*/ 0 w 524330"/>
                    <a:gd name="connsiteY2" fmla="*/ 262165 h 524330"/>
                    <a:gd name="connsiteX3" fmla="*/ 262166 w 524330"/>
                    <a:gd name="connsiteY3" fmla="*/ 0 h 524330"/>
                    <a:gd name="connsiteX4" fmla="*/ 524331 w 524330"/>
                    <a:gd name="connsiteY4" fmla="*/ 262165 h 524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330" h="524330">
                      <a:moveTo>
                        <a:pt x="524331" y="262165"/>
                      </a:moveTo>
                      <a:cubicBezTo>
                        <a:pt x="524331" y="406955"/>
                        <a:pt x="406955" y="524330"/>
                        <a:pt x="262166" y="524330"/>
                      </a:cubicBezTo>
                      <a:cubicBezTo>
                        <a:pt x="117376" y="524330"/>
                        <a:pt x="0" y="406955"/>
                        <a:pt x="0" y="262165"/>
                      </a:cubicBezTo>
                      <a:cubicBezTo>
                        <a:pt x="0" y="117375"/>
                        <a:pt x="117376" y="0"/>
                        <a:pt x="262166" y="0"/>
                      </a:cubicBezTo>
                      <a:cubicBezTo>
                        <a:pt x="406955" y="0"/>
                        <a:pt x="524331" y="117375"/>
                        <a:pt x="524331" y="262165"/>
                      </a:cubicBezTo>
                      <a:close/>
                    </a:path>
                  </a:pathLst>
                </a:custGeom>
                <a:solidFill>
                  <a:srgbClr val="FF8026"/>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55" name="Freeform: Shape 62">
                  <a:extLst>
                    <a:ext uri="{FF2B5EF4-FFF2-40B4-BE49-F238E27FC236}">
                      <a16:creationId xmlns:a16="http://schemas.microsoft.com/office/drawing/2014/main" id="{F8F7C6C0-04DD-2472-8E42-174C7B824B6F}"/>
                    </a:ext>
                  </a:extLst>
                </p:cNvPr>
                <p:cNvSpPr/>
                <p:nvPr/>
              </p:nvSpPr>
              <p:spPr>
                <a:xfrm>
                  <a:off x="9771500" y="6403359"/>
                  <a:ext cx="332075" cy="332075"/>
                </a:xfrm>
                <a:custGeom>
                  <a:avLst/>
                  <a:gdLst>
                    <a:gd name="connsiteX0" fmla="*/ 332076 w 332075"/>
                    <a:gd name="connsiteY0" fmla="*/ 166038 h 332075"/>
                    <a:gd name="connsiteX1" fmla="*/ 166037 w 332075"/>
                    <a:gd name="connsiteY1" fmla="*/ 332076 h 332075"/>
                    <a:gd name="connsiteX2" fmla="*/ -1 w 332075"/>
                    <a:gd name="connsiteY2" fmla="*/ 166038 h 332075"/>
                    <a:gd name="connsiteX3" fmla="*/ 166037 w 332075"/>
                    <a:gd name="connsiteY3" fmla="*/ 0 h 332075"/>
                    <a:gd name="connsiteX4" fmla="*/ 332076 w 332075"/>
                    <a:gd name="connsiteY4" fmla="*/ 166038 h 332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075" h="332075">
                      <a:moveTo>
                        <a:pt x="332076" y="166038"/>
                      </a:moveTo>
                      <a:cubicBezTo>
                        <a:pt x="332076" y="257738"/>
                        <a:pt x="257738" y="332076"/>
                        <a:pt x="166037" y="332076"/>
                      </a:cubicBezTo>
                      <a:cubicBezTo>
                        <a:pt x="74338" y="332076"/>
                        <a:pt x="-1" y="257738"/>
                        <a:pt x="-1" y="166038"/>
                      </a:cubicBezTo>
                      <a:cubicBezTo>
                        <a:pt x="-1" y="74338"/>
                        <a:pt x="74337" y="0"/>
                        <a:pt x="166037" y="0"/>
                      </a:cubicBezTo>
                      <a:cubicBezTo>
                        <a:pt x="257737" y="0"/>
                        <a:pt x="332076" y="74338"/>
                        <a:pt x="332076" y="166038"/>
                      </a:cubicBezTo>
                      <a:close/>
                    </a:path>
                  </a:pathLst>
                </a:custGeom>
                <a:solidFill>
                  <a:srgbClr val="FFCE63"/>
                </a:solidFill>
                <a:ln w="29117" cap="flat">
                  <a:noFill/>
                  <a:prstDash val="solid"/>
                  <a:miter/>
                </a:ln>
              </p:spPr>
              <p:txBody>
                <a:bodyPr rtlCol="0" anchor="ctr"/>
                <a:lstStyle/>
                <a:p>
                  <a:pPr>
                    <a:defRPr/>
                  </a:pPr>
                  <a:endParaRPr lang="en-US" sz="900">
                    <a:solidFill>
                      <a:srgbClr val="272E3A"/>
                    </a:solidFill>
                    <a:latin typeface="Montserrat Light"/>
                  </a:endParaRPr>
                </a:p>
              </p:txBody>
            </p:sp>
          </p:grpSp>
          <p:grpSp>
            <p:nvGrpSpPr>
              <p:cNvPr id="51" name="Graphic 3">
                <a:extLst>
                  <a:ext uri="{FF2B5EF4-FFF2-40B4-BE49-F238E27FC236}">
                    <a16:creationId xmlns:a16="http://schemas.microsoft.com/office/drawing/2014/main" id="{649D39EB-A5A7-F139-DB28-FA6B7CE42F11}"/>
                  </a:ext>
                </a:extLst>
              </p:cNvPr>
              <p:cNvGrpSpPr/>
              <p:nvPr/>
            </p:nvGrpSpPr>
            <p:grpSpPr>
              <a:xfrm>
                <a:off x="10290005" y="5433347"/>
                <a:ext cx="524330" cy="524330"/>
                <a:chOff x="10290005" y="5433347"/>
                <a:chExt cx="524330" cy="524330"/>
              </a:xfrm>
              <a:solidFill>
                <a:srgbClr val="000000"/>
              </a:solidFill>
            </p:grpSpPr>
            <p:sp>
              <p:nvSpPr>
                <p:cNvPr id="52" name="Freeform: Shape 64">
                  <a:extLst>
                    <a:ext uri="{FF2B5EF4-FFF2-40B4-BE49-F238E27FC236}">
                      <a16:creationId xmlns:a16="http://schemas.microsoft.com/office/drawing/2014/main" id="{DB988FDC-6D89-5156-6957-49C0D966563E}"/>
                    </a:ext>
                  </a:extLst>
                </p:cNvPr>
                <p:cNvSpPr/>
                <p:nvPr/>
              </p:nvSpPr>
              <p:spPr>
                <a:xfrm>
                  <a:off x="10290005" y="5433347"/>
                  <a:ext cx="524330" cy="524330"/>
                </a:xfrm>
                <a:custGeom>
                  <a:avLst/>
                  <a:gdLst>
                    <a:gd name="connsiteX0" fmla="*/ 524330 w 524330"/>
                    <a:gd name="connsiteY0" fmla="*/ 262165 h 524330"/>
                    <a:gd name="connsiteX1" fmla="*/ 262165 w 524330"/>
                    <a:gd name="connsiteY1" fmla="*/ 524330 h 524330"/>
                    <a:gd name="connsiteX2" fmla="*/ 0 w 524330"/>
                    <a:gd name="connsiteY2" fmla="*/ 262165 h 524330"/>
                    <a:gd name="connsiteX3" fmla="*/ 262165 w 524330"/>
                    <a:gd name="connsiteY3" fmla="*/ 0 h 524330"/>
                    <a:gd name="connsiteX4" fmla="*/ 524330 w 524330"/>
                    <a:gd name="connsiteY4" fmla="*/ 262165 h 5243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330" h="524330">
                      <a:moveTo>
                        <a:pt x="524330" y="262165"/>
                      </a:moveTo>
                      <a:cubicBezTo>
                        <a:pt x="524330" y="406955"/>
                        <a:pt x="406954" y="524330"/>
                        <a:pt x="262165" y="524330"/>
                      </a:cubicBezTo>
                      <a:cubicBezTo>
                        <a:pt x="117375" y="524330"/>
                        <a:pt x="0" y="406955"/>
                        <a:pt x="0" y="262165"/>
                      </a:cubicBezTo>
                      <a:cubicBezTo>
                        <a:pt x="0" y="117375"/>
                        <a:pt x="117375" y="0"/>
                        <a:pt x="262165" y="0"/>
                      </a:cubicBezTo>
                      <a:cubicBezTo>
                        <a:pt x="406954" y="0"/>
                        <a:pt x="524330" y="117375"/>
                        <a:pt x="524330" y="262165"/>
                      </a:cubicBezTo>
                      <a:close/>
                    </a:path>
                  </a:pathLst>
                </a:custGeom>
                <a:solidFill>
                  <a:srgbClr val="FF8026"/>
                </a:solidFill>
                <a:ln w="29117" cap="flat">
                  <a:noFill/>
                  <a:prstDash val="solid"/>
                  <a:miter/>
                </a:ln>
              </p:spPr>
              <p:txBody>
                <a:bodyPr rtlCol="0" anchor="ctr"/>
                <a:lstStyle/>
                <a:p>
                  <a:pPr>
                    <a:defRPr/>
                  </a:pPr>
                  <a:endParaRPr lang="en-US" sz="900">
                    <a:solidFill>
                      <a:srgbClr val="272E3A"/>
                    </a:solidFill>
                    <a:latin typeface="Montserrat Light"/>
                  </a:endParaRPr>
                </a:p>
              </p:txBody>
            </p:sp>
            <p:sp>
              <p:nvSpPr>
                <p:cNvPr id="53" name="Freeform: Shape 65">
                  <a:extLst>
                    <a:ext uri="{FF2B5EF4-FFF2-40B4-BE49-F238E27FC236}">
                      <a16:creationId xmlns:a16="http://schemas.microsoft.com/office/drawing/2014/main" id="{13460FC7-6CA8-D8DE-CF4A-AD4DEA5C9BE9}"/>
                    </a:ext>
                  </a:extLst>
                </p:cNvPr>
                <p:cNvSpPr/>
                <p:nvPr/>
              </p:nvSpPr>
              <p:spPr>
                <a:xfrm>
                  <a:off x="10386132" y="5529475"/>
                  <a:ext cx="332075" cy="332075"/>
                </a:xfrm>
                <a:custGeom>
                  <a:avLst/>
                  <a:gdLst>
                    <a:gd name="connsiteX0" fmla="*/ 332076 w 332075"/>
                    <a:gd name="connsiteY0" fmla="*/ 166038 h 332075"/>
                    <a:gd name="connsiteX1" fmla="*/ 166038 w 332075"/>
                    <a:gd name="connsiteY1" fmla="*/ 332076 h 332075"/>
                    <a:gd name="connsiteX2" fmla="*/ -1 w 332075"/>
                    <a:gd name="connsiteY2" fmla="*/ 166038 h 332075"/>
                    <a:gd name="connsiteX3" fmla="*/ 166038 w 332075"/>
                    <a:gd name="connsiteY3" fmla="*/ 0 h 332075"/>
                    <a:gd name="connsiteX4" fmla="*/ 332076 w 332075"/>
                    <a:gd name="connsiteY4" fmla="*/ 166038 h 332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075" h="332075">
                      <a:moveTo>
                        <a:pt x="332076" y="166038"/>
                      </a:moveTo>
                      <a:cubicBezTo>
                        <a:pt x="332076" y="257738"/>
                        <a:pt x="257738" y="332076"/>
                        <a:pt x="166038" y="332076"/>
                      </a:cubicBezTo>
                      <a:cubicBezTo>
                        <a:pt x="74338" y="332076"/>
                        <a:pt x="-1" y="257738"/>
                        <a:pt x="-1" y="166038"/>
                      </a:cubicBezTo>
                      <a:cubicBezTo>
                        <a:pt x="-1" y="74338"/>
                        <a:pt x="74337" y="0"/>
                        <a:pt x="166038" y="0"/>
                      </a:cubicBezTo>
                      <a:cubicBezTo>
                        <a:pt x="257737" y="0"/>
                        <a:pt x="332076" y="74338"/>
                        <a:pt x="332076" y="166038"/>
                      </a:cubicBezTo>
                      <a:close/>
                    </a:path>
                  </a:pathLst>
                </a:custGeom>
                <a:solidFill>
                  <a:srgbClr val="FFCE63"/>
                </a:solidFill>
                <a:ln w="29117" cap="flat">
                  <a:noFill/>
                  <a:prstDash val="solid"/>
                  <a:miter/>
                </a:ln>
              </p:spPr>
              <p:txBody>
                <a:bodyPr rtlCol="0" anchor="ctr"/>
                <a:lstStyle/>
                <a:p>
                  <a:pPr>
                    <a:defRPr/>
                  </a:pPr>
                  <a:endParaRPr lang="en-US" sz="900">
                    <a:solidFill>
                      <a:srgbClr val="272E3A"/>
                    </a:solidFill>
                    <a:latin typeface="Montserrat Light"/>
                  </a:endParaRPr>
                </a:p>
              </p:txBody>
            </p:sp>
          </p:grpSp>
        </p:grpSp>
      </p:grpSp>
      <p:grpSp>
        <p:nvGrpSpPr>
          <p:cNvPr id="152" name="Group 151">
            <a:extLst>
              <a:ext uri="{FF2B5EF4-FFF2-40B4-BE49-F238E27FC236}">
                <a16:creationId xmlns:a16="http://schemas.microsoft.com/office/drawing/2014/main" id="{EB524548-88D5-1AE0-86BA-07266DAEB796}"/>
              </a:ext>
            </a:extLst>
          </p:cNvPr>
          <p:cNvGrpSpPr/>
          <p:nvPr/>
        </p:nvGrpSpPr>
        <p:grpSpPr>
          <a:xfrm>
            <a:off x="420972" y="1241297"/>
            <a:ext cx="1513424" cy="1759594"/>
            <a:chOff x="420972" y="1241297"/>
            <a:chExt cx="1513424" cy="1759594"/>
          </a:xfrm>
        </p:grpSpPr>
        <p:sp>
          <p:nvSpPr>
            <p:cNvPr id="150" name="Round Same-side Corner of Rectangle 149">
              <a:extLst>
                <a:ext uri="{FF2B5EF4-FFF2-40B4-BE49-F238E27FC236}">
                  <a16:creationId xmlns:a16="http://schemas.microsoft.com/office/drawing/2014/main" id="{DDE8C0BE-BBD2-9381-B362-90347421D41D}"/>
                </a:ext>
              </a:extLst>
            </p:cNvPr>
            <p:cNvSpPr/>
            <p:nvPr/>
          </p:nvSpPr>
          <p:spPr>
            <a:xfrm>
              <a:off x="420972" y="1241297"/>
              <a:ext cx="1513424" cy="1759594"/>
            </a:xfrm>
            <a:prstGeom prst="round2SameRec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1F08A022-1F81-AB93-58C8-8123C2C3B647}"/>
                </a:ext>
              </a:extLst>
            </p:cNvPr>
            <p:cNvSpPr txBox="1"/>
            <p:nvPr/>
          </p:nvSpPr>
          <p:spPr>
            <a:xfrm>
              <a:off x="573833" y="1512239"/>
              <a:ext cx="1253220" cy="646331"/>
            </a:xfrm>
            <a:prstGeom prst="rect">
              <a:avLst/>
            </a:prstGeom>
            <a:noFill/>
          </p:spPr>
          <p:txBody>
            <a:bodyPr wrap="square" rtlCol="0">
              <a:spAutoFit/>
            </a:bodyPr>
            <a:lstStyle/>
            <a:p>
              <a:pPr algn="ctr" defTabSz="457154">
                <a:defRPr/>
              </a:pPr>
              <a:r>
                <a:rPr lang="en-US" sz="3600" b="1" dirty="0">
                  <a:solidFill>
                    <a:schemeClr val="bg1"/>
                  </a:solidFill>
                  <a:latin typeface="Century Gothic" panose="020B0502020202020204" pitchFamily="34" charset="0"/>
                  <a:ea typeface="Open Sans Condensed Light" panose="020B0306030504020204" pitchFamily="34" charset="0"/>
                  <a:cs typeface="Open Sans Condensed Light" panose="020B0306030504020204" pitchFamily="34" charset="0"/>
                </a:rPr>
                <a:t>8.2%</a:t>
              </a:r>
            </a:p>
          </p:txBody>
        </p:sp>
        <p:sp>
          <p:nvSpPr>
            <p:cNvPr id="14" name="TextBox 13">
              <a:extLst>
                <a:ext uri="{FF2B5EF4-FFF2-40B4-BE49-F238E27FC236}">
                  <a16:creationId xmlns:a16="http://schemas.microsoft.com/office/drawing/2014/main" id="{DB68DBF4-E277-7C00-4BC2-4682E938FB58}"/>
                </a:ext>
              </a:extLst>
            </p:cNvPr>
            <p:cNvSpPr txBox="1"/>
            <p:nvPr/>
          </p:nvSpPr>
          <p:spPr>
            <a:xfrm>
              <a:off x="844130" y="2108882"/>
              <a:ext cx="944169" cy="415498"/>
            </a:xfrm>
            <a:prstGeom prst="rect">
              <a:avLst/>
            </a:prstGeom>
            <a:noFill/>
          </p:spPr>
          <p:txBody>
            <a:bodyPr wrap="square" rtlCol="0">
              <a:spAutoFit/>
            </a:bodyPr>
            <a:lstStyle/>
            <a:p>
              <a:pPr algn="r" defTabSz="457154">
                <a:defRPr/>
              </a:pPr>
              <a:r>
                <a:rPr lang="en-US" sz="700" kern="0" dirty="0">
                  <a:solidFill>
                    <a:schemeClr val="bg1"/>
                  </a:solidFill>
                  <a:latin typeface="Montserrat Light" panose="00000400000000000000" pitchFamily="2" charset="0"/>
                </a:rPr>
                <a:t>dummy text of the printing and typesetting </a:t>
              </a:r>
            </a:p>
          </p:txBody>
        </p:sp>
        <p:sp>
          <p:nvSpPr>
            <p:cNvPr id="16" name="TextBox 15">
              <a:extLst>
                <a:ext uri="{FF2B5EF4-FFF2-40B4-BE49-F238E27FC236}">
                  <a16:creationId xmlns:a16="http://schemas.microsoft.com/office/drawing/2014/main" id="{4FA93D2F-1C38-3ADC-44C9-FFF7DA489A47}"/>
                </a:ext>
              </a:extLst>
            </p:cNvPr>
            <p:cNvSpPr txBox="1"/>
            <p:nvPr/>
          </p:nvSpPr>
          <p:spPr>
            <a:xfrm>
              <a:off x="740889" y="2510903"/>
              <a:ext cx="1033099" cy="461665"/>
            </a:xfrm>
            <a:prstGeom prst="rect">
              <a:avLst/>
            </a:prstGeom>
            <a:noFill/>
          </p:spPr>
          <p:txBody>
            <a:bodyPr wrap="square" rtlCol="0">
              <a:spAutoFit/>
            </a:bodyPr>
            <a:lstStyle/>
            <a:p>
              <a:pPr algn="r" defTabSz="457154"/>
              <a:r>
                <a:rPr lang="en-US" sz="800" b="1" spc="150" dirty="0">
                  <a:solidFill>
                    <a:schemeClr val="bg1"/>
                  </a:solidFill>
                  <a:latin typeface="Montserrat" panose="00000500000000000000" pitchFamily="2" charset="0"/>
                </a:rPr>
                <a:t>CRAS CONSECTETUR </a:t>
              </a:r>
            </a:p>
          </p:txBody>
        </p:sp>
        <p:grpSp>
          <p:nvGrpSpPr>
            <p:cNvPr id="151" name="Group 150">
              <a:extLst>
                <a:ext uri="{FF2B5EF4-FFF2-40B4-BE49-F238E27FC236}">
                  <a16:creationId xmlns:a16="http://schemas.microsoft.com/office/drawing/2014/main" id="{AFC67DF2-92BD-3081-954C-DAA5875F06D9}"/>
                </a:ext>
              </a:extLst>
            </p:cNvPr>
            <p:cNvGrpSpPr/>
            <p:nvPr/>
          </p:nvGrpSpPr>
          <p:grpSpPr>
            <a:xfrm>
              <a:off x="655095" y="1385125"/>
              <a:ext cx="178748" cy="141870"/>
              <a:chOff x="8307176" y="1358092"/>
              <a:chExt cx="178748" cy="141870"/>
            </a:xfrm>
            <a:solidFill>
              <a:schemeClr val="bg1"/>
            </a:solidFill>
          </p:grpSpPr>
          <p:sp>
            <p:nvSpPr>
              <p:cNvPr id="17" name="Rectangle 25">
                <a:extLst>
                  <a:ext uri="{FF2B5EF4-FFF2-40B4-BE49-F238E27FC236}">
                    <a16:creationId xmlns:a16="http://schemas.microsoft.com/office/drawing/2014/main" id="{12021A25-3C8F-2D04-722B-BF8725C956EE}"/>
                  </a:ext>
                </a:extLst>
              </p:cNvPr>
              <p:cNvSpPr/>
              <p:nvPr/>
            </p:nvSpPr>
            <p:spPr>
              <a:xfrm>
                <a:off x="8416758" y="1358092"/>
                <a:ext cx="69166" cy="141870"/>
              </a:xfrm>
              <a:custGeom>
                <a:avLst/>
                <a:gdLst>
                  <a:gd name="connsiteX0" fmla="*/ 0 w 198120"/>
                  <a:gd name="connsiteY0" fmla="*/ 0 h 407340"/>
                  <a:gd name="connsiteX1" fmla="*/ 198120 w 198120"/>
                  <a:gd name="connsiteY1" fmla="*/ 0 h 407340"/>
                  <a:gd name="connsiteX2" fmla="*/ 198120 w 198120"/>
                  <a:gd name="connsiteY2" fmla="*/ 407340 h 407340"/>
                  <a:gd name="connsiteX3" fmla="*/ 0 w 198120"/>
                  <a:gd name="connsiteY3" fmla="*/ 407340 h 407340"/>
                  <a:gd name="connsiteX4" fmla="*/ 0 w 198120"/>
                  <a:gd name="connsiteY4" fmla="*/ 0 h 407340"/>
                  <a:gd name="connsiteX0" fmla="*/ 0 w 198120"/>
                  <a:gd name="connsiteY0" fmla="*/ 0 h 407340"/>
                  <a:gd name="connsiteX1" fmla="*/ 198120 w 198120"/>
                  <a:gd name="connsiteY1" fmla="*/ 0 h 407340"/>
                  <a:gd name="connsiteX2" fmla="*/ 198120 w 198120"/>
                  <a:gd name="connsiteY2" fmla="*/ 180645 h 407340"/>
                  <a:gd name="connsiteX3" fmla="*/ 0 w 198120"/>
                  <a:gd name="connsiteY3" fmla="*/ 407340 h 407340"/>
                  <a:gd name="connsiteX4" fmla="*/ 0 w 198120"/>
                  <a:gd name="connsiteY4" fmla="*/ 0 h 407340"/>
                  <a:gd name="connsiteX0" fmla="*/ 0 w 200025"/>
                  <a:gd name="connsiteY0" fmla="*/ 0 h 407340"/>
                  <a:gd name="connsiteX1" fmla="*/ 198120 w 200025"/>
                  <a:gd name="connsiteY1" fmla="*/ 0 h 407340"/>
                  <a:gd name="connsiteX2" fmla="*/ 200025 w 200025"/>
                  <a:gd name="connsiteY2" fmla="*/ 193980 h 407340"/>
                  <a:gd name="connsiteX3" fmla="*/ 0 w 200025"/>
                  <a:gd name="connsiteY3" fmla="*/ 407340 h 407340"/>
                  <a:gd name="connsiteX4" fmla="*/ 0 w 200025"/>
                  <a:gd name="connsiteY4" fmla="*/ 0 h 407340"/>
                  <a:gd name="connsiteX0" fmla="*/ 0 w 198120"/>
                  <a:gd name="connsiteY0" fmla="*/ 0 h 407340"/>
                  <a:gd name="connsiteX1" fmla="*/ 198120 w 198120"/>
                  <a:gd name="connsiteY1" fmla="*/ 0 h 407340"/>
                  <a:gd name="connsiteX2" fmla="*/ 197157 w 198120"/>
                  <a:gd name="connsiteY2" fmla="*/ 194697 h 407340"/>
                  <a:gd name="connsiteX3" fmla="*/ 0 w 198120"/>
                  <a:gd name="connsiteY3" fmla="*/ 407340 h 407340"/>
                  <a:gd name="connsiteX4" fmla="*/ 0 w 198120"/>
                  <a:gd name="connsiteY4" fmla="*/ 0 h 407340"/>
                  <a:gd name="connsiteX0" fmla="*/ 0 w 198591"/>
                  <a:gd name="connsiteY0" fmla="*/ 0 h 407340"/>
                  <a:gd name="connsiteX1" fmla="*/ 198120 w 198591"/>
                  <a:gd name="connsiteY1" fmla="*/ 0 h 407340"/>
                  <a:gd name="connsiteX2" fmla="*/ 198591 w 198591"/>
                  <a:gd name="connsiteY2" fmla="*/ 194697 h 407340"/>
                  <a:gd name="connsiteX3" fmla="*/ 0 w 198591"/>
                  <a:gd name="connsiteY3" fmla="*/ 407340 h 407340"/>
                  <a:gd name="connsiteX4" fmla="*/ 0 w 198591"/>
                  <a:gd name="connsiteY4" fmla="*/ 0 h 407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591" h="407340">
                    <a:moveTo>
                      <a:pt x="0" y="0"/>
                    </a:moveTo>
                    <a:lnTo>
                      <a:pt x="198120" y="0"/>
                    </a:lnTo>
                    <a:lnTo>
                      <a:pt x="198591" y="194697"/>
                    </a:lnTo>
                    <a:lnTo>
                      <a:pt x="0" y="407340"/>
                    </a:lnTo>
                    <a:lnTo>
                      <a:pt x="0" y="0"/>
                    </a:lnTo>
                    <a:close/>
                  </a:path>
                </a:pathLst>
              </a:custGeom>
              <a:grpFill/>
              <a:ln w="12700" cap="flat" cmpd="sng" algn="ctr">
                <a:noFill/>
                <a:prstDash val="solid"/>
                <a:miter lim="800000"/>
              </a:ln>
              <a:effectLst/>
            </p:spPr>
            <p:txBody>
              <a:bodyPr rtlCol="0" anchor="ctr"/>
              <a:lstStyle/>
              <a:p>
                <a:pPr algn="ctr" defTabSz="457154">
                  <a:defRPr/>
                </a:pPr>
                <a:endParaRPr lang="en-US" sz="700" kern="0">
                  <a:solidFill>
                    <a:prstClr val="white"/>
                  </a:solidFill>
                  <a:latin typeface="Open Sans Light"/>
                </a:endParaRPr>
              </a:p>
            </p:txBody>
          </p:sp>
          <p:sp>
            <p:nvSpPr>
              <p:cNvPr id="18" name="Rectangle 25">
                <a:extLst>
                  <a:ext uri="{FF2B5EF4-FFF2-40B4-BE49-F238E27FC236}">
                    <a16:creationId xmlns:a16="http://schemas.microsoft.com/office/drawing/2014/main" id="{0C8300C8-8114-1D30-F9B6-B30E44510DFD}"/>
                  </a:ext>
                </a:extLst>
              </p:cNvPr>
              <p:cNvSpPr/>
              <p:nvPr/>
            </p:nvSpPr>
            <p:spPr>
              <a:xfrm>
                <a:off x="8307176" y="1358092"/>
                <a:ext cx="69166" cy="141870"/>
              </a:xfrm>
              <a:custGeom>
                <a:avLst/>
                <a:gdLst>
                  <a:gd name="connsiteX0" fmla="*/ 0 w 198120"/>
                  <a:gd name="connsiteY0" fmla="*/ 0 h 407340"/>
                  <a:gd name="connsiteX1" fmla="*/ 198120 w 198120"/>
                  <a:gd name="connsiteY1" fmla="*/ 0 h 407340"/>
                  <a:gd name="connsiteX2" fmla="*/ 198120 w 198120"/>
                  <a:gd name="connsiteY2" fmla="*/ 407340 h 407340"/>
                  <a:gd name="connsiteX3" fmla="*/ 0 w 198120"/>
                  <a:gd name="connsiteY3" fmla="*/ 407340 h 407340"/>
                  <a:gd name="connsiteX4" fmla="*/ 0 w 198120"/>
                  <a:gd name="connsiteY4" fmla="*/ 0 h 407340"/>
                  <a:gd name="connsiteX0" fmla="*/ 0 w 198120"/>
                  <a:gd name="connsiteY0" fmla="*/ 0 h 407340"/>
                  <a:gd name="connsiteX1" fmla="*/ 198120 w 198120"/>
                  <a:gd name="connsiteY1" fmla="*/ 0 h 407340"/>
                  <a:gd name="connsiteX2" fmla="*/ 198120 w 198120"/>
                  <a:gd name="connsiteY2" fmla="*/ 180645 h 407340"/>
                  <a:gd name="connsiteX3" fmla="*/ 0 w 198120"/>
                  <a:gd name="connsiteY3" fmla="*/ 407340 h 407340"/>
                  <a:gd name="connsiteX4" fmla="*/ 0 w 198120"/>
                  <a:gd name="connsiteY4" fmla="*/ 0 h 407340"/>
                  <a:gd name="connsiteX0" fmla="*/ 0 w 200025"/>
                  <a:gd name="connsiteY0" fmla="*/ 0 h 407340"/>
                  <a:gd name="connsiteX1" fmla="*/ 198120 w 200025"/>
                  <a:gd name="connsiteY1" fmla="*/ 0 h 407340"/>
                  <a:gd name="connsiteX2" fmla="*/ 200025 w 200025"/>
                  <a:gd name="connsiteY2" fmla="*/ 193980 h 407340"/>
                  <a:gd name="connsiteX3" fmla="*/ 0 w 200025"/>
                  <a:gd name="connsiteY3" fmla="*/ 407340 h 407340"/>
                  <a:gd name="connsiteX4" fmla="*/ 0 w 200025"/>
                  <a:gd name="connsiteY4" fmla="*/ 0 h 407340"/>
                  <a:gd name="connsiteX0" fmla="*/ 0 w 198120"/>
                  <a:gd name="connsiteY0" fmla="*/ 0 h 407340"/>
                  <a:gd name="connsiteX1" fmla="*/ 198120 w 198120"/>
                  <a:gd name="connsiteY1" fmla="*/ 0 h 407340"/>
                  <a:gd name="connsiteX2" fmla="*/ 197157 w 198120"/>
                  <a:gd name="connsiteY2" fmla="*/ 194697 h 407340"/>
                  <a:gd name="connsiteX3" fmla="*/ 0 w 198120"/>
                  <a:gd name="connsiteY3" fmla="*/ 407340 h 407340"/>
                  <a:gd name="connsiteX4" fmla="*/ 0 w 198120"/>
                  <a:gd name="connsiteY4" fmla="*/ 0 h 407340"/>
                  <a:gd name="connsiteX0" fmla="*/ 0 w 198591"/>
                  <a:gd name="connsiteY0" fmla="*/ 0 h 407340"/>
                  <a:gd name="connsiteX1" fmla="*/ 198120 w 198591"/>
                  <a:gd name="connsiteY1" fmla="*/ 0 h 407340"/>
                  <a:gd name="connsiteX2" fmla="*/ 198591 w 198591"/>
                  <a:gd name="connsiteY2" fmla="*/ 194697 h 407340"/>
                  <a:gd name="connsiteX3" fmla="*/ 0 w 198591"/>
                  <a:gd name="connsiteY3" fmla="*/ 407340 h 407340"/>
                  <a:gd name="connsiteX4" fmla="*/ 0 w 198591"/>
                  <a:gd name="connsiteY4" fmla="*/ 0 h 407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591" h="407340">
                    <a:moveTo>
                      <a:pt x="0" y="0"/>
                    </a:moveTo>
                    <a:lnTo>
                      <a:pt x="198120" y="0"/>
                    </a:lnTo>
                    <a:lnTo>
                      <a:pt x="198591" y="194697"/>
                    </a:lnTo>
                    <a:lnTo>
                      <a:pt x="0" y="407340"/>
                    </a:lnTo>
                    <a:lnTo>
                      <a:pt x="0" y="0"/>
                    </a:lnTo>
                    <a:close/>
                  </a:path>
                </a:pathLst>
              </a:custGeom>
              <a:grpFill/>
              <a:ln w="12700" cap="flat" cmpd="sng" algn="ctr">
                <a:noFill/>
                <a:prstDash val="solid"/>
                <a:miter lim="800000"/>
              </a:ln>
              <a:effectLst/>
            </p:spPr>
            <p:txBody>
              <a:bodyPr rtlCol="0" anchor="ctr"/>
              <a:lstStyle/>
              <a:p>
                <a:pPr algn="ctr" defTabSz="457154">
                  <a:defRPr/>
                </a:pPr>
                <a:endParaRPr lang="en-US" sz="700" kern="0">
                  <a:solidFill>
                    <a:prstClr val="white"/>
                  </a:solidFill>
                  <a:latin typeface="Open Sans Light"/>
                </a:endParaRPr>
              </a:p>
            </p:txBody>
          </p:sp>
        </p:grpSp>
      </p:grpSp>
      <p:grpSp>
        <p:nvGrpSpPr>
          <p:cNvPr id="153" name="Group 152">
            <a:extLst>
              <a:ext uri="{FF2B5EF4-FFF2-40B4-BE49-F238E27FC236}">
                <a16:creationId xmlns:a16="http://schemas.microsoft.com/office/drawing/2014/main" id="{C75F8E2C-9476-C990-3A1B-8EDAB5EFE2E5}"/>
              </a:ext>
            </a:extLst>
          </p:cNvPr>
          <p:cNvGrpSpPr/>
          <p:nvPr/>
        </p:nvGrpSpPr>
        <p:grpSpPr>
          <a:xfrm>
            <a:off x="2172675" y="1253696"/>
            <a:ext cx="1513424" cy="1759594"/>
            <a:chOff x="420972" y="1241297"/>
            <a:chExt cx="1513424" cy="1759594"/>
          </a:xfrm>
        </p:grpSpPr>
        <p:sp>
          <p:nvSpPr>
            <p:cNvPr id="154" name="Round Same-side Corner of Rectangle 153">
              <a:extLst>
                <a:ext uri="{FF2B5EF4-FFF2-40B4-BE49-F238E27FC236}">
                  <a16:creationId xmlns:a16="http://schemas.microsoft.com/office/drawing/2014/main" id="{4FA16044-7DD7-705B-FE2F-6D9365CEB4A1}"/>
                </a:ext>
              </a:extLst>
            </p:cNvPr>
            <p:cNvSpPr/>
            <p:nvPr/>
          </p:nvSpPr>
          <p:spPr>
            <a:xfrm>
              <a:off x="420972" y="1241297"/>
              <a:ext cx="1513424" cy="1759594"/>
            </a:xfrm>
            <a:prstGeom prst="round2SameRec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TextBox 154">
              <a:extLst>
                <a:ext uri="{FF2B5EF4-FFF2-40B4-BE49-F238E27FC236}">
                  <a16:creationId xmlns:a16="http://schemas.microsoft.com/office/drawing/2014/main" id="{EA2502B9-52E4-A7D5-0476-F653DC96053A}"/>
                </a:ext>
              </a:extLst>
            </p:cNvPr>
            <p:cNvSpPr txBox="1"/>
            <p:nvPr/>
          </p:nvSpPr>
          <p:spPr>
            <a:xfrm>
              <a:off x="573833" y="1512239"/>
              <a:ext cx="1253220" cy="646331"/>
            </a:xfrm>
            <a:prstGeom prst="rect">
              <a:avLst/>
            </a:prstGeom>
            <a:noFill/>
          </p:spPr>
          <p:txBody>
            <a:bodyPr wrap="square" rtlCol="0">
              <a:spAutoFit/>
            </a:bodyPr>
            <a:lstStyle/>
            <a:p>
              <a:pPr algn="ctr" defTabSz="457154">
                <a:defRPr/>
              </a:pPr>
              <a:r>
                <a:rPr lang="en-US" sz="3600" b="1" dirty="0">
                  <a:solidFill>
                    <a:schemeClr val="bg1"/>
                  </a:solidFill>
                  <a:latin typeface="Century Gothic" panose="020B0502020202020204" pitchFamily="34" charset="0"/>
                  <a:ea typeface="Open Sans Condensed Light" panose="020B0306030504020204" pitchFamily="34" charset="0"/>
                  <a:cs typeface="Open Sans Condensed Light" panose="020B0306030504020204" pitchFamily="34" charset="0"/>
                </a:rPr>
                <a:t>33M</a:t>
              </a:r>
            </a:p>
          </p:txBody>
        </p:sp>
        <p:sp>
          <p:nvSpPr>
            <p:cNvPr id="156" name="TextBox 155">
              <a:extLst>
                <a:ext uri="{FF2B5EF4-FFF2-40B4-BE49-F238E27FC236}">
                  <a16:creationId xmlns:a16="http://schemas.microsoft.com/office/drawing/2014/main" id="{8AB35AC2-CAD6-DAC5-21C5-01D6414A34F1}"/>
                </a:ext>
              </a:extLst>
            </p:cNvPr>
            <p:cNvSpPr txBox="1"/>
            <p:nvPr/>
          </p:nvSpPr>
          <p:spPr>
            <a:xfrm>
              <a:off x="844130" y="2108882"/>
              <a:ext cx="944169" cy="415498"/>
            </a:xfrm>
            <a:prstGeom prst="rect">
              <a:avLst/>
            </a:prstGeom>
            <a:noFill/>
          </p:spPr>
          <p:txBody>
            <a:bodyPr wrap="square" rtlCol="0">
              <a:spAutoFit/>
            </a:bodyPr>
            <a:lstStyle/>
            <a:p>
              <a:pPr algn="r" defTabSz="457154">
                <a:defRPr/>
              </a:pPr>
              <a:r>
                <a:rPr lang="en-US" sz="700" kern="0" dirty="0">
                  <a:solidFill>
                    <a:schemeClr val="bg1"/>
                  </a:solidFill>
                  <a:latin typeface="Montserrat Light" panose="00000400000000000000" pitchFamily="2" charset="0"/>
                </a:rPr>
                <a:t>dummy text of the printing and typesetting </a:t>
              </a:r>
            </a:p>
          </p:txBody>
        </p:sp>
        <p:sp>
          <p:nvSpPr>
            <p:cNvPr id="157" name="TextBox 156">
              <a:extLst>
                <a:ext uri="{FF2B5EF4-FFF2-40B4-BE49-F238E27FC236}">
                  <a16:creationId xmlns:a16="http://schemas.microsoft.com/office/drawing/2014/main" id="{DA5607DB-B671-F038-9732-C20F7A43D943}"/>
                </a:ext>
              </a:extLst>
            </p:cNvPr>
            <p:cNvSpPr txBox="1"/>
            <p:nvPr/>
          </p:nvSpPr>
          <p:spPr>
            <a:xfrm>
              <a:off x="740889" y="2563155"/>
              <a:ext cx="1033099" cy="338554"/>
            </a:xfrm>
            <a:prstGeom prst="rect">
              <a:avLst/>
            </a:prstGeom>
            <a:noFill/>
          </p:spPr>
          <p:txBody>
            <a:bodyPr wrap="square" rtlCol="0">
              <a:spAutoFit/>
            </a:bodyPr>
            <a:lstStyle/>
            <a:p>
              <a:pPr algn="r" defTabSz="457154"/>
              <a:r>
                <a:rPr lang="en-US" sz="800" b="1" spc="150" dirty="0">
                  <a:solidFill>
                    <a:schemeClr val="bg1"/>
                  </a:solidFill>
                  <a:latin typeface="Montserrat" panose="00000500000000000000" pitchFamily="2" charset="0"/>
                </a:rPr>
                <a:t>Ad </a:t>
              </a:r>
              <a:r>
                <a:rPr lang="en-US" sz="800" b="1" spc="150" dirty="0" err="1">
                  <a:solidFill>
                    <a:schemeClr val="bg1"/>
                  </a:solidFill>
                  <a:latin typeface="Montserrat" panose="00000500000000000000" pitchFamily="2" charset="0"/>
                </a:rPr>
                <a:t>Ipiscing</a:t>
              </a:r>
              <a:r>
                <a:rPr lang="en-US" sz="800" b="1" spc="150" dirty="0">
                  <a:solidFill>
                    <a:schemeClr val="bg1"/>
                  </a:solidFill>
                  <a:latin typeface="Montserrat" panose="00000500000000000000" pitchFamily="2" charset="0"/>
                </a:rPr>
                <a:t> </a:t>
              </a:r>
              <a:r>
                <a:rPr lang="en-US" sz="800" b="1" spc="150" dirty="0" err="1">
                  <a:solidFill>
                    <a:schemeClr val="bg1"/>
                  </a:solidFill>
                  <a:latin typeface="Montserrat" panose="00000500000000000000" pitchFamily="2" charset="0"/>
                </a:rPr>
                <a:t>Elit</a:t>
              </a:r>
              <a:endParaRPr lang="en-US" sz="800" b="1" spc="150" dirty="0">
                <a:solidFill>
                  <a:schemeClr val="bg1"/>
                </a:solidFill>
                <a:latin typeface="Montserrat" panose="00000500000000000000" pitchFamily="2" charset="0"/>
              </a:endParaRPr>
            </a:p>
          </p:txBody>
        </p:sp>
        <p:grpSp>
          <p:nvGrpSpPr>
            <p:cNvPr id="158" name="Group 157">
              <a:extLst>
                <a:ext uri="{FF2B5EF4-FFF2-40B4-BE49-F238E27FC236}">
                  <a16:creationId xmlns:a16="http://schemas.microsoft.com/office/drawing/2014/main" id="{8FE67D15-C0E5-7301-1695-F6D27CB230F2}"/>
                </a:ext>
              </a:extLst>
            </p:cNvPr>
            <p:cNvGrpSpPr/>
            <p:nvPr/>
          </p:nvGrpSpPr>
          <p:grpSpPr>
            <a:xfrm>
              <a:off x="655095" y="1385125"/>
              <a:ext cx="178748" cy="141870"/>
              <a:chOff x="8307176" y="1358092"/>
              <a:chExt cx="178748" cy="141870"/>
            </a:xfrm>
            <a:solidFill>
              <a:schemeClr val="bg1"/>
            </a:solidFill>
          </p:grpSpPr>
          <p:sp>
            <p:nvSpPr>
              <p:cNvPr id="159" name="Rectangle 25">
                <a:extLst>
                  <a:ext uri="{FF2B5EF4-FFF2-40B4-BE49-F238E27FC236}">
                    <a16:creationId xmlns:a16="http://schemas.microsoft.com/office/drawing/2014/main" id="{6B59586C-FCBC-B8A0-E683-BBB5BD8927CC}"/>
                  </a:ext>
                </a:extLst>
              </p:cNvPr>
              <p:cNvSpPr/>
              <p:nvPr/>
            </p:nvSpPr>
            <p:spPr>
              <a:xfrm>
                <a:off x="8416758" y="1358092"/>
                <a:ext cx="69166" cy="141870"/>
              </a:xfrm>
              <a:custGeom>
                <a:avLst/>
                <a:gdLst>
                  <a:gd name="connsiteX0" fmla="*/ 0 w 198120"/>
                  <a:gd name="connsiteY0" fmla="*/ 0 h 407340"/>
                  <a:gd name="connsiteX1" fmla="*/ 198120 w 198120"/>
                  <a:gd name="connsiteY1" fmla="*/ 0 h 407340"/>
                  <a:gd name="connsiteX2" fmla="*/ 198120 w 198120"/>
                  <a:gd name="connsiteY2" fmla="*/ 407340 h 407340"/>
                  <a:gd name="connsiteX3" fmla="*/ 0 w 198120"/>
                  <a:gd name="connsiteY3" fmla="*/ 407340 h 407340"/>
                  <a:gd name="connsiteX4" fmla="*/ 0 w 198120"/>
                  <a:gd name="connsiteY4" fmla="*/ 0 h 407340"/>
                  <a:gd name="connsiteX0" fmla="*/ 0 w 198120"/>
                  <a:gd name="connsiteY0" fmla="*/ 0 h 407340"/>
                  <a:gd name="connsiteX1" fmla="*/ 198120 w 198120"/>
                  <a:gd name="connsiteY1" fmla="*/ 0 h 407340"/>
                  <a:gd name="connsiteX2" fmla="*/ 198120 w 198120"/>
                  <a:gd name="connsiteY2" fmla="*/ 180645 h 407340"/>
                  <a:gd name="connsiteX3" fmla="*/ 0 w 198120"/>
                  <a:gd name="connsiteY3" fmla="*/ 407340 h 407340"/>
                  <a:gd name="connsiteX4" fmla="*/ 0 w 198120"/>
                  <a:gd name="connsiteY4" fmla="*/ 0 h 407340"/>
                  <a:gd name="connsiteX0" fmla="*/ 0 w 200025"/>
                  <a:gd name="connsiteY0" fmla="*/ 0 h 407340"/>
                  <a:gd name="connsiteX1" fmla="*/ 198120 w 200025"/>
                  <a:gd name="connsiteY1" fmla="*/ 0 h 407340"/>
                  <a:gd name="connsiteX2" fmla="*/ 200025 w 200025"/>
                  <a:gd name="connsiteY2" fmla="*/ 193980 h 407340"/>
                  <a:gd name="connsiteX3" fmla="*/ 0 w 200025"/>
                  <a:gd name="connsiteY3" fmla="*/ 407340 h 407340"/>
                  <a:gd name="connsiteX4" fmla="*/ 0 w 200025"/>
                  <a:gd name="connsiteY4" fmla="*/ 0 h 407340"/>
                  <a:gd name="connsiteX0" fmla="*/ 0 w 198120"/>
                  <a:gd name="connsiteY0" fmla="*/ 0 h 407340"/>
                  <a:gd name="connsiteX1" fmla="*/ 198120 w 198120"/>
                  <a:gd name="connsiteY1" fmla="*/ 0 h 407340"/>
                  <a:gd name="connsiteX2" fmla="*/ 197157 w 198120"/>
                  <a:gd name="connsiteY2" fmla="*/ 194697 h 407340"/>
                  <a:gd name="connsiteX3" fmla="*/ 0 w 198120"/>
                  <a:gd name="connsiteY3" fmla="*/ 407340 h 407340"/>
                  <a:gd name="connsiteX4" fmla="*/ 0 w 198120"/>
                  <a:gd name="connsiteY4" fmla="*/ 0 h 407340"/>
                  <a:gd name="connsiteX0" fmla="*/ 0 w 198591"/>
                  <a:gd name="connsiteY0" fmla="*/ 0 h 407340"/>
                  <a:gd name="connsiteX1" fmla="*/ 198120 w 198591"/>
                  <a:gd name="connsiteY1" fmla="*/ 0 h 407340"/>
                  <a:gd name="connsiteX2" fmla="*/ 198591 w 198591"/>
                  <a:gd name="connsiteY2" fmla="*/ 194697 h 407340"/>
                  <a:gd name="connsiteX3" fmla="*/ 0 w 198591"/>
                  <a:gd name="connsiteY3" fmla="*/ 407340 h 407340"/>
                  <a:gd name="connsiteX4" fmla="*/ 0 w 198591"/>
                  <a:gd name="connsiteY4" fmla="*/ 0 h 407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591" h="407340">
                    <a:moveTo>
                      <a:pt x="0" y="0"/>
                    </a:moveTo>
                    <a:lnTo>
                      <a:pt x="198120" y="0"/>
                    </a:lnTo>
                    <a:lnTo>
                      <a:pt x="198591" y="194697"/>
                    </a:lnTo>
                    <a:lnTo>
                      <a:pt x="0" y="407340"/>
                    </a:lnTo>
                    <a:lnTo>
                      <a:pt x="0" y="0"/>
                    </a:lnTo>
                    <a:close/>
                  </a:path>
                </a:pathLst>
              </a:custGeom>
              <a:grpFill/>
              <a:ln w="12700" cap="flat" cmpd="sng" algn="ctr">
                <a:noFill/>
                <a:prstDash val="solid"/>
                <a:miter lim="800000"/>
              </a:ln>
              <a:effectLst/>
            </p:spPr>
            <p:txBody>
              <a:bodyPr rtlCol="0" anchor="ctr"/>
              <a:lstStyle/>
              <a:p>
                <a:pPr algn="ctr" defTabSz="457154">
                  <a:defRPr/>
                </a:pPr>
                <a:endParaRPr lang="en-US" sz="700" kern="0">
                  <a:solidFill>
                    <a:prstClr val="white"/>
                  </a:solidFill>
                  <a:latin typeface="Open Sans Light"/>
                </a:endParaRPr>
              </a:p>
            </p:txBody>
          </p:sp>
          <p:sp>
            <p:nvSpPr>
              <p:cNvPr id="160" name="Rectangle 25">
                <a:extLst>
                  <a:ext uri="{FF2B5EF4-FFF2-40B4-BE49-F238E27FC236}">
                    <a16:creationId xmlns:a16="http://schemas.microsoft.com/office/drawing/2014/main" id="{668EDBC8-E5DF-A014-DA59-485E2ECF703A}"/>
                  </a:ext>
                </a:extLst>
              </p:cNvPr>
              <p:cNvSpPr/>
              <p:nvPr/>
            </p:nvSpPr>
            <p:spPr>
              <a:xfrm>
                <a:off x="8307176" y="1358092"/>
                <a:ext cx="69166" cy="141870"/>
              </a:xfrm>
              <a:custGeom>
                <a:avLst/>
                <a:gdLst>
                  <a:gd name="connsiteX0" fmla="*/ 0 w 198120"/>
                  <a:gd name="connsiteY0" fmla="*/ 0 h 407340"/>
                  <a:gd name="connsiteX1" fmla="*/ 198120 w 198120"/>
                  <a:gd name="connsiteY1" fmla="*/ 0 h 407340"/>
                  <a:gd name="connsiteX2" fmla="*/ 198120 w 198120"/>
                  <a:gd name="connsiteY2" fmla="*/ 407340 h 407340"/>
                  <a:gd name="connsiteX3" fmla="*/ 0 w 198120"/>
                  <a:gd name="connsiteY3" fmla="*/ 407340 h 407340"/>
                  <a:gd name="connsiteX4" fmla="*/ 0 w 198120"/>
                  <a:gd name="connsiteY4" fmla="*/ 0 h 407340"/>
                  <a:gd name="connsiteX0" fmla="*/ 0 w 198120"/>
                  <a:gd name="connsiteY0" fmla="*/ 0 h 407340"/>
                  <a:gd name="connsiteX1" fmla="*/ 198120 w 198120"/>
                  <a:gd name="connsiteY1" fmla="*/ 0 h 407340"/>
                  <a:gd name="connsiteX2" fmla="*/ 198120 w 198120"/>
                  <a:gd name="connsiteY2" fmla="*/ 180645 h 407340"/>
                  <a:gd name="connsiteX3" fmla="*/ 0 w 198120"/>
                  <a:gd name="connsiteY3" fmla="*/ 407340 h 407340"/>
                  <a:gd name="connsiteX4" fmla="*/ 0 w 198120"/>
                  <a:gd name="connsiteY4" fmla="*/ 0 h 407340"/>
                  <a:gd name="connsiteX0" fmla="*/ 0 w 200025"/>
                  <a:gd name="connsiteY0" fmla="*/ 0 h 407340"/>
                  <a:gd name="connsiteX1" fmla="*/ 198120 w 200025"/>
                  <a:gd name="connsiteY1" fmla="*/ 0 h 407340"/>
                  <a:gd name="connsiteX2" fmla="*/ 200025 w 200025"/>
                  <a:gd name="connsiteY2" fmla="*/ 193980 h 407340"/>
                  <a:gd name="connsiteX3" fmla="*/ 0 w 200025"/>
                  <a:gd name="connsiteY3" fmla="*/ 407340 h 407340"/>
                  <a:gd name="connsiteX4" fmla="*/ 0 w 200025"/>
                  <a:gd name="connsiteY4" fmla="*/ 0 h 407340"/>
                  <a:gd name="connsiteX0" fmla="*/ 0 w 198120"/>
                  <a:gd name="connsiteY0" fmla="*/ 0 h 407340"/>
                  <a:gd name="connsiteX1" fmla="*/ 198120 w 198120"/>
                  <a:gd name="connsiteY1" fmla="*/ 0 h 407340"/>
                  <a:gd name="connsiteX2" fmla="*/ 197157 w 198120"/>
                  <a:gd name="connsiteY2" fmla="*/ 194697 h 407340"/>
                  <a:gd name="connsiteX3" fmla="*/ 0 w 198120"/>
                  <a:gd name="connsiteY3" fmla="*/ 407340 h 407340"/>
                  <a:gd name="connsiteX4" fmla="*/ 0 w 198120"/>
                  <a:gd name="connsiteY4" fmla="*/ 0 h 407340"/>
                  <a:gd name="connsiteX0" fmla="*/ 0 w 198591"/>
                  <a:gd name="connsiteY0" fmla="*/ 0 h 407340"/>
                  <a:gd name="connsiteX1" fmla="*/ 198120 w 198591"/>
                  <a:gd name="connsiteY1" fmla="*/ 0 h 407340"/>
                  <a:gd name="connsiteX2" fmla="*/ 198591 w 198591"/>
                  <a:gd name="connsiteY2" fmla="*/ 194697 h 407340"/>
                  <a:gd name="connsiteX3" fmla="*/ 0 w 198591"/>
                  <a:gd name="connsiteY3" fmla="*/ 407340 h 407340"/>
                  <a:gd name="connsiteX4" fmla="*/ 0 w 198591"/>
                  <a:gd name="connsiteY4" fmla="*/ 0 h 407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591" h="407340">
                    <a:moveTo>
                      <a:pt x="0" y="0"/>
                    </a:moveTo>
                    <a:lnTo>
                      <a:pt x="198120" y="0"/>
                    </a:lnTo>
                    <a:lnTo>
                      <a:pt x="198591" y="194697"/>
                    </a:lnTo>
                    <a:lnTo>
                      <a:pt x="0" y="407340"/>
                    </a:lnTo>
                    <a:lnTo>
                      <a:pt x="0" y="0"/>
                    </a:lnTo>
                    <a:close/>
                  </a:path>
                </a:pathLst>
              </a:custGeom>
              <a:grpFill/>
              <a:ln w="12700" cap="flat" cmpd="sng" algn="ctr">
                <a:noFill/>
                <a:prstDash val="solid"/>
                <a:miter lim="800000"/>
              </a:ln>
              <a:effectLst/>
            </p:spPr>
            <p:txBody>
              <a:bodyPr rtlCol="0" anchor="ctr"/>
              <a:lstStyle/>
              <a:p>
                <a:pPr algn="ctr" defTabSz="457154">
                  <a:defRPr/>
                </a:pPr>
                <a:endParaRPr lang="en-US" sz="700" kern="0">
                  <a:solidFill>
                    <a:prstClr val="white"/>
                  </a:solidFill>
                  <a:latin typeface="Open Sans Light"/>
                </a:endParaRPr>
              </a:p>
            </p:txBody>
          </p:sp>
        </p:grpSp>
      </p:grpSp>
      <p:grpSp>
        <p:nvGrpSpPr>
          <p:cNvPr id="162" name="Group 161">
            <a:extLst>
              <a:ext uri="{FF2B5EF4-FFF2-40B4-BE49-F238E27FC236}">
                <a16:creationId xmlns:a16="http://schemas.microsoft.com/office/drawing/2014/main" id="{F0609E07-54B7-3BC2-5ED0-564FDAD43D6F}"/>
              </a:ext>
            </a:extLst>
          </p:cNvPr>
          <p:cNvGrpSpPr/>
          <p:nvPr/>
        </p:nvGrpSpPr>
        <p:grpSpPr>
          <a:xfrm>
            <a:off x="407909" y="3200725"/>
            <a:ext cx="1513424" cy="1759594"/>
            <a:chOff x="420972" y="1241297"/>
            <a:chExt cx="1513424" cy="1759594"/>
          </a:xfrm>
        </p:grpSpPr>
        <p:sp>
          <p:nvSpPr>
            <p:cNvPr id="164" name="Round Same-side Corner of Rectangle 163">
              <a:extLst>
                <a:ext uri="{FF2B5EF4-FFF2-40B4-BE49-F238E27FC236}">
                  <a16:creationId xmlns:a16="http://schemas.microsoft.com/office/drawing/2014/main" id="{84A7929B-87CB-E285-E7EB-6A4F8E8C6A1A}"/>
                </a:ext>
              </a:extLst>
            </p:cNvPr>
            <p:cNvSpPr/>
            <p:nvPr/>
          </p:nvSpPr>
          <p:spPr>
            <a:xfrm>
              <a:off x="420972" y="1241297"/>
              <a:ext cx="1513424" cy="1759594"/>
            </a:xfrm>
            <a:prstGeom prst="round2SameRec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5" name="TextBox 164">
              <a:extLst>
                <a:ext uri="{FF2B5EF4-FFF2-40B4-BE49-F238E27FC236}">
                  <a16:creationId xmlns:a16="http://schemas.microsoft.com/office/drawing/2014/main" id="{DF32F1CF-FA04-A667-2F32-E2BAAEA6B20B}"/>
                </a:ext>
              </a:extLst>
            </p:cNvPr>
            <p:cNvSpPr txBox="1"/>
            <p:nvPr/>
          </p:nvSpPr>
          <p:spPr>
            <a:xfrm>
              <a:off x="573833" y="1512239"/>
              <a:ext cx="1253220" cy="584775"/>
            </a:xfrm>
            <a:prstGeom prst="rect">
              <a:avLst/>
            </a:prstGeom>
            <a:noFill/>
          </p:spPr>
          <p:txBody>
            <a:bodyPr wrap="square" rtlCol="0">
              <a:spAutoFit/>
            </a:bodyPr>
            <a:lstStyle/>
            <a:p>
              <a:pPr algn="ctr" defTabSz="457154">
                <a:defRPr/>
              </a:pPr>
              <a:r>
                <a:rPr lang="en-US" sz="3200" b="1" dirty="0">
                  <a:solidFill>
                    <a:schemeClr val="bg1"/>
                  </a:solidFill>
                  <a:latin typeface="Century Gothic" panose="020B0502020202020204" pitchFamily="34" charset="0"/>
                  <a:ea typeface="Open Sans Condensed Light" panose="020B0306030504020204" pitchFamily="34" charset="0"/>
                  <a:cs typeface="Open Sans Condensed Light" panose="020B0306030504020204" pitchFamily="34" charset="0"/>
                </a:rPr>
                <a:t>$2.9T</a:t>
              </a:r>
            </a:p>
          </p:txBody>
        </p:sp>
        <p:sp>
          <p:nvSpPr>
            <p:cNvPr id="166" name="TextBox 165">
              <a:extLst>
                <a:ext uri="{FF2B5EF4-FFF2-40B4-BE49-F238E27FC236}">
                  <a16:creationId xmlns:a16="http://schemas.microsoft.com/office/drawing/2014/main" id="{0233C890-F78F-35AD-1188-9EA7F1E69218}"/>
                </a:ext>
              </a:extLst>
            </p:cNvPr>
            <p:cNvSpPr txBox="1"/>
            <p:nvPr/>
          </p:nvSpPr>
          <p:spPr>
            <a:xfrm>
              <a:off x="844130" y="2108882"/>
              <a:ext cx="944169" cy="415498"/>
            </a:xfrm>
            <a:prstGeom prst="rect">
              <a:avLst/>
            </a:prstGeom>
            <a:noFill/>
          </p:spPr>
          <p:txBody>
            <a:bodyPr wrap="square" rtlCol="0">
              <a:spAutoFit/>
            </a:bodyPr>
            <a:lstStyle/>
            <a:p>
              <a:pPr algn="r" defTabSz="457154">
                <a:defRPr/>
              </a:pPr>
              <a:r>
                <a:rPr lang="en-US" sz="700" kern="0" dirty="0">
                  <a:solidFill>
                    <a:schemeClr val="bg1"/>
                  </a:solidFill>
                  <a:latin typeface="Montserrat Light" panose="00000400000000000000" pitchFamily="2" charset="0"/>
                </a:rPr>
                <a:t>dummy text of the printing and typesetting </a:t>
              </a:r>
            </a:p>
          </p:txBody>
        </p:sp>
        <p:sp>
          <p:nvSpPr>
            <p:cNvPr id="167" name="TextBox 166">
              <a:extLst>
                <a:ext uri="{FF2B5EF4-FFF2-40B4-BE49-F238E27FC236}">
                  <a16:creationId xmlns:a16="http://schemas.microsoft.com/office/drawing/2014/main" id="{B7A1B537-05F7-AF7A-4A41-C103A7DB8FDE}"/>
                </a:ext>
              </a:extLst>
            </p:cNvPr>
            <p:cNvSpPr txBox="1"/>
            <p:nvPr/>
          </p:nvSpPr>
          <p:spPr>
            <a:xfrm>
              <a:off x="780899" y="2588885"/>
              <a:ext cx="1033099" cy="338554"/>
            </a:xfrm>
            <a:prstGeom prst="rect">
              <a:avLst/>
            </a:prstGeom>
            <a:noFill/>
          </p:spPr>
          <p:txBody>
            <a:bodyPr wrap="square" rtlCol="0">
              <a:spAutoFit/>
            </a:bodyPr>
            <a:lstStyle/>
            <a:p>
              <a:pPr algn="r" defTabSz="457154"/>
              <a:r>
                <a:rPr lang="en-US" sz="800" b="1" spc="150" dirty="0">
                  <a:solidFill>
                    <a:schemeClr val="bg1"/>
                  </a:solidFill>
                  <a:latin typeface="Montserrat" panose="00000500000000000000" pitchFamily="2" charset="0"/>
                </a:rPr>
                <a:t>Id Nisi </a:t>
              </a:r>
              <a:r>
                <a:rPr lang="en-US" sz="800" b="1" spc="150" dirty="0" err="1">
                  <a:solidFill>
                    <a:schemeClr val="bg1"/>
                  </a:solidFill>
                  <a:latin typeface="Montserrat" panose="00000500000000000000" pitchFamily="2" charset="0"/>
                </a:rPr>
                <a:t>Malesuada</a:t>
              </a:r>
              <a:endParaRPr lang="en-US" sz="800" b="1" spc="150" dirty="0">
                <a:solidFill>
                  <a:schemeClr val="bg1"/>
                </a:solidFill>
                <a:latin typeface="Montserrat" panose="00000500000000000000" pitchFamily="2" charset="0"/>
              </a:endParaRPr>
            </a:p>
          </p:txBody>
        </p:sp>
        <p:grpSp>
          <p:nvGrpSpPr>
            <p:cNvPr id="168" name="Group 167">
              <a:extLst>
                <a:ext uri="{FF2B5EF4-FFF2-40B4-BE49-F238E27FC236}">
                  <a16:creationId xmlns:a16="http://schemas.microsoft.com/office/drawing/2014/main" id="{36B952E1-FE58-9D9E-FC69-0CC2871D2D79}"/>
                </a:ext>
              </a:extLst>
            </p:cNvPr>
            <p:cNvGrpSpPr/>
            <p:nvPr/>
          </p:nvGrpSpPr>
          <p:grpSpPr>
            <a:xfrm>
              <a:off x="655095" y="1385125"/>
              <a:ext cx="178748" cy="141870"/>
              <a:chOff x="8307176" y="1358092"/>
              <a:chExt cx="178748" cy="141870"/>
            </a:xfrm>
            <a:solidFill>
              <a:schemeClr val="bg1"/>
            </a:solidFill>
          </p:grpSpPr>
          <p:sp>
            <p:nvSpPr>
              <p:cNvPr id="169" name="Rectangle 25">
                <a:extLst>
                  <a:ext uri="{FF2B5EF4-FFF2-40B4-BE49-F238E27FC236}">
                    <a16:creationId xmlns:a16="http://schemas.microsoft.com/office/drawing/2014/main" id="{19D2C8A8-47EC-660E-0667-92F4FFEB805F}"/>
                  </a:ext>
                </a:extLst>
              </p:cNvPr>
              <p:cNvSpPr/>
              <p:nvPr/>
            </p:nvSpPr>
            <p:spPr>
              <a:xfrm>
                <a:off x="8416758" y="1358092"/>
                <a:ext cx="69166" cy="141870"/>
              </a:xfrm>
              <a:custGeom>
                <a:avLst/>
                <a:gdLst>
                  <a:gd name="connsiteX0" fmla="*/ 0 w 198120"/>
                  <a:gd name="connsiteY0" fmla="*/ 0 h 407340"/>
                  <a:gd name="connsiteX1" fmla="*/ 198120 w 198120"/>
                  <a:gd name="connsiteY1" fmla="*/ 0 h 407340"/>
                  <a:gd name="connsiteX2" fmla="*/ 198120 w 198120"/>
                  <a:gd name="connsiteY2" fmla="*/ 407340 h 407340"/>
                  <a:gd name="connsiteX3" fmla="*/ 0 w 198120"/>
                  <a:gd name="connsiteY3" fmla="*/ 407340 h 407340"/>
                  <a:gd name="connsiteX4" fmla="*/ 0 w 198120"/>
                  <a:gd name="connsiteY4" fmla="*/ 0 h 407340"/>
                  <a:gd name="connsiteX0" fmla="*/ 0 w 198120"/>
                  <a:gd name="connsiteY0" fmla="*/ 0 h 407340"/>
                  <a:gd name="connsiteX1" fmla="*/ 198120 w 198120"/>
                  <a:gd name="connsiteY1" fmla="*/ 0 h 407340"/>
                  <a:gd name="connsiteX2" fmla="*/ 198120 w 198120"/>
                  <a:gd name="connsiteY2" fmla="*/ 180645 h 407340"/>
                  <a:gd name="connsiteX3" fmla="*/ 0 w 198120"/>
                  <a:gd name="connsiteY3" fmla="*/ 407340 h 407340"/>
                  <a:gd name="connsiteX4" fmla="*/ 0 w 198120"/>
                  <a:gd name="connsiteY4" fmla="*/ 0 h 407340"/>
                  <a:gd name="connsiteX0" fmla="*/ 0 w 200025"/>
                  <a:gd name="connsiteY0" fmla="*/ 0 h 407340"/>
                  <a:gd name="connsiteX1" fmla="*/ 198120 w 200025"/>
                  <a:gd name="connsiteY1" fmla="*/ 0 h 407340"/>
                  <a:gd name="connsiteX2" fmla="*/ 200025 w 200025"/>
                  <a:gd name="connsiteY2" fmla="*/ 193980 h 407340"/>
                  <a:gd name="connsiteX3" fmla="*/ 0 w 200025"/>
                  <a:gd name="connsiteY3" fmla="*/ 407340 h 407340"/>
                  <a:gd name="connsiteX4" fmla="*/ 0 w 200025"/>
                  <a:gd name="connsiteY4" fmla="*/ 0 h 407340"/>
                  <a:gd name="connsiteX0" fmla="*/ 0 w 198120"/>
                  <a:gd name="connsiteY0" fmla="*/ 0 h 407340"/>
                  <a:gd name="connsiteX1" fmla="*/ 198120 w 198120"/>
                  <a:gd name="connsiteY1" fmla="*/ 0 h 407340"/>
                  <a:gd name="connsiteX2" fmla="*/ 197157 w 198120"/>
                  <a:gd name="connsiteY2" fmla="*/ 194697 h 407340"/>
                  <a:gd name="connsiteX3" fmla="*/ 0 w 198120"/>
                  <a:gd name="connsiteY3" fmla="*/ 407340 h 407340"/>
                  <a:gd name="connsiteX4" fmla="*/ 0 w 198120"/>
                  <a:gd name="connsiteY4" fmla="*/ 0 h 407340"/>
                  <a:gd name="connsiteX0" fmla="*/ 0 w 198591"/>
                  <a:gd name="connsiteY0" fmla="*/ 0 h 407340"/>
                  <a:gd name="connsiteX1" fmla="*/ 198120 w 198591"/>
                  <a:gd name="connsiteY1" fmla="*/ 0 h 407340"/>
                  <a:gd name="connsiteX2" fmla="*/ 198591 w 198591"/>
                  <a:gd name="connsiteY2" fmla="*/ 194697 h 407340"/>
                  <a:gd name="connsiteX3" fmla="*/ 0 w 198591"/>
                  <a:gd name="connsiteY3" fmla="*/ 407340 h 407340"/>
                  <a:gd name="connsiteX4" fmla="*/ 0 w 198591"/>
                  <a:gd name="connsiteY4" fmla="*/ 0 h 407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591" h="407340">
                    <a:moveTo>
                      <a:pt x="0" y="0"/>
                    </a:moveTo>
                    <a:lnTo>
                      <a:pt x="198120" y="0"/>
                    </a:lnTo>
                    <a:lnTo>
                      <a:pt x="198591" y="194697"/>
                    </a:lnTo>
                    <a:lnTo>
                      <a:pt x="0" y="407340"/>
                    </a:lnTo>
                    <a:lnTo>
                      <a:pt x="0" y="0"/>
                    </a:lnTo>
                    <a:close/>
                  </a:path>
                </a:pathLst>
              </a:custGeom>
              <a:grpFill/>
              <a:ln w="12700" cap="flat" cmpd="sng" algn="ctr">
                <a:noFill/>
                <a:prstDash val="solid"/>
                <a:miter lim="800000"/>
              </a:ln>
              <a:effectLst/>
            </p:spPr>
            <p:txBody>
              <a:bodyPr rtlCol="0" anchor="ctr"/>
              <a:lstStyle/>
              <a:p>
                <a:pPr algn="ctr" defTabSz="457154">
                  <a:defRPr/>
                </a:pPr>
                <a:endParaRPr lang="en-US" sz="700" kern="0">
                  <a:solidFill>
                    <a:prstClr val="white"/>
                  </a:solidFill>
                  <a:latin typeface="Open Sans Light"/>
                </a:endParaRPr>
              </a:p>
            </p:txBody>
          </p:sp>
          <p:sp>
            <p:nvSpPr>
              <p:cNvPr id="170" name="Rectangle 25">
                <a:extLst>
                  <a:ext uri="{FF2B5EF4-FFF2-40B4-BE49-F238E27FC236}">
                    <a16:creationId xmlns:a16="http://schemas.microsoft.com/office/drawing/2014/main" id="{8D44A2B0-30E4-0B71-7B6D-3EF59F19AB1D}"/>
                  </a:ext>
                </a:extLst>
              </p:cNvPr>
              <p:cNvSpPr/>
              <p:nvPr/>
            </p:nvSpPr>
            <p:spPr>
              <a:xfrm>
                <a:off x="8307176" y="1358092"/>
                <a:ext cx="69166" cy="141870"/>
              </a:xfrm>
              <a:custGeom>
                <a:avLst/>
                <a:gdLst>
                  <a:gd name="connsiteX0" fmla="*/ 0 w 198120"/>
                  <a:gd name="connsiteY0" fmla="*/ 0 h 407340"/>
                  <a:gd name="connsiteX1" fmla="*/ 198120 w 198120"/>
                  <a:gd name="connsiteY1" fmla="*/ 0 h 407340"/>
                  <a:gd name="connsiteX2" fmla="*/ 198120 w 198120"/>
                  <a:gd name="connsiteY2" fmla="*/ 407340 h 407340"/>
                  <a:gd name="connsiteX3" fmla="*/ 0 w 198120"/>
                  <a:gd name="connsiteY3" fmla="*/ 407340 h 407340"/>
                  <a:gd name="connsiteX4" fmla="*/ 0 w 198120"/>
                  <a:gd name="connsiteY4" fmla="*/ 0 h 407340"/>
                  <a:gd name="connsiteX0" fmla="*/ 0 w 198120"/>
                  <a:gd name="connsiteY0" fmla="*/ 0 h 407340"/>
                  <a:gd name="connsiteX1" fmla="*/ 198120 w 198120"/>
                  <a:gd name="connsiteY1" fmla="*/ 0 h 407340"/>
                  <a:gd name="connsiteX2" fmla="*/ 198120 w 198120"/>
                  <a:gd name="connsiteY2" fmla="*/ 180645 h 407340"/>
                  <a:gd name="connsiteX3" fmla="*/ 0 w 198120"/>
                  <a:gd name="connsiteY3" fmla="*/ 407340 h 407340"/>
                  <a:gd name="connsiteX4" fmla="*/ 0 w 198120"/>
                  <a:gd name="connsiteY4" fmla="*/ 0 h 407340"/>
                  <a:gd name="connsiteX0" fmla="*/ 0 w 200025"/>
                  <a:gd name="connsiteY0" fmla="*/ 0 h 407340"/>
                  <a:gd name="connsiteX1" fmla="*/ 198120 w 200025"/>
                  <a:gd name="connsiteY1" fmla="*/ 0 h 407340"/>
                  <a:gd name="connsiteX2" fmla="*/ 200025 w 200025"/>
                  <a:gd name="connsiteY2" fmla="*/ 193980 h 407340"/>
                  <a:gd name="connsiteX3" fmla="*/ 0 w 200025"/>
                  <a:gd name="connsiteY3" fmla="*/ 407340 h 407340"/>
                  <a:gd name="connsiteX4" fmla="*/ 0 w 200025"/>
                  <a:gd name="connsiteY4" fmla="*/ 0 h 407340"/>
                  <a:gd name="connsiteX0" fmla="*/ 0 w 198120"/>
                  <a:gd name="connsiteY0" fmla="*/ 0 h 407340"/>
                  <a:gd name="connsiteX1" fmla="*/ 198120 w 198120"/>
                  <a:gd name="connsiteY1" fmla="*/ 0 h 407340"/>
                  <a:gd name="connsiteX2" fmla="*/ 197157 w 198120"/>
                  <a:gd name="connsiteY2" fmla="*/ 194697 h 407340"/>
                  <a:gd name="connsiteX3" fmla="*/ 0 w 198120"/>
                  <a:gd name="connsiteY3" fmla="*/ 407340 h 407340"/>
                  <a:gd name="connsiteX4" fmla="*/ 0 w 198120"/>
                  <a:gd name="connsiteY4" fmla="*/ 0 h 407340"/>
                  <a:gd name="connsiteX0" fmla="*/ 0 w 198591"/>
                  <a:gd name="connsiteY0" fmla="*/ 0 h 407340"/>
                  <a:gd name="connsiteX1" fmla="*/ 198120 w 198591"/>
                  <a:gd name="connsiteY1" fmla="*/ 0 h 407340"/>
                  <a:gd name="connsiteX2" fmla="*/ 198591 w 198591"/>
                  <a:gd name="connsiteY2" fmla="*/ 194697 h 407340"/>
                  <a:gd name="connsiteX3" fmla="*/ 0 w 198591"/>
                  <a:gd name="connsiteY3" fmla="*/ 407340 h 407340"/>
                  <a:gd name="connsiteX4" fmla="*/ 0 w 198591"/>
                  <a:gd name="connsiteY4" fmla="*/ 0 h 4073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591" h="407340">
                    <a:moveTo>
                      <a:pt x="0" y="0"/>
                    </a:moveTo>
                    <a:lnTo>
                      <a:pt x="198120" y="0"/>
                    </a:lnTo>
                    <a:lnTo>
                      <a:pt x="198591" y="194697"/>
                    </a:lnTo>
                    <a:lnTo>
                      <a:pt x="0" y="407340"/>
                    </a:lnTo>
                    <a:lnTo>
                      <a:pt x="0" y="0"/>
                    </a:lnTo>
                    <a:close/>
                  </a:path>
                </a:pathLst>
              </a:custGeom>
              <a:grpFill/>
              <a:ln w="12700" cap="flat" cmpd="sng" algn="ctr">
                <a:noFill/>
                <a:prstDash val="solid"/>
                <a:miter lim="800000"/>
              </a:ln>
              <a:effectLst/>
            </p:spPr>
            <p:txBody>
              <a:bodyPr rtlCol="0" anchor="ctr"/>
              <a:lstStyle/>
              <a:p>
                <a:pPr algn="ctr" defTabSz="457154">
                  <a:defRPr/>
                </a:pPr>
                <a:endParaRPr lang="en-US" sz="700" kern="0">
                  <a:solidFill>
                    <a:prstClr val="white"/>
                  </a:solidFill>
                  <a:latin typeface="Open Sans Light"/>
                </a:endParaRPr>
              </a:p>
            </p:txBody>
          </p:sp>
        </p:grpSp>
      </p:grpSp>
    </p:spTree>
    <p:extLst>
      <p:ext uri="{BB962C8B-B14F-4D97-AF65-F5344CB8AC3E}">
        <p14:creationId xmlns:p14="http://schemas.microsoft.com/office/powerpoint/2010/main" val="443028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FA1B1FEA-0FD8-3A63-B2B1-EE224358DA99}"/>
              </a:ext>
            </a:extLst>
          </p:cNvPr>
          <p:cNvGrpSpPr/>
          <p:nvPr/>
        </p:nvGrpSpPr>
        <p:grpSpPr>
          <a:xfrm>
            <a:off x="308876" y="2165657"/>
            <a:ext cx="6682023" cy="3679894"/>
            <a:chOff x="2822342" y="2212848"/>
            <a:chExt cx="16869515" cy="9290304"/>
          </a:xfrm>
        </p:grpSpPr>
        <p:grpSp>
          <p:nvGrpSpPr>
            <p:cNvPr id="6" name="Graphic 3">
              <a:extLst>
                <a:ext uri="{FF2B5EF4-FFF2-40B4-BE49-F238E27FC236}">
                  <a16:creationId xmlns:a16="http://schemas.microsoft.com/office/drawing/2014/main" id="{BB1C86D6-4308-623B-D8AC-9699D8FC79DE}"/>
                </a:ext>
              </a:extLst>
            </p:cNvPr>
            <p:cNvGrpSpPr/>
            <p:nvPr/>
          </p:nvGrpSpPr>
          <p:grpSpPr>
            <a:xfrm>
              <a:off x="2965209" y="2636866"/>
              <a:ext cx="12151070" cy="8866286"/>
              <a:chOff x="2965209" y="2636866"/>
              <a:chExt cx="12151070" cy="8866286"/>
            </a:xfrm>
            <a:solidFill>
              <a:srgbClr val="000000"/>
            </a:solidFill>
          </p:grpSpPr>
          <p:sp>
            <p:nvSpPr>
              <p:cNvPr id="230" name="Freeform: Shape 7">
                <a:extLst>
                  <a:ext uri="{FF2B5EF4-FFF2-40B4-BE49-F238E27FC236}">
                    <a16:creationId xmlns:a16="http://schemas.microsoft.com/office/drawing/2014/main" id="{3211BD6C-F07F-5415-2826-F4BE1E931089}"/>
                  </a:ext>
                </a:extLst>
              </p:cNvPr>
              <p:cNvSpPr/>
              <p:nvPr/>
            </p:nvSpPr>
            <p:spPr>
              <a:xfrm>
                <a:off x="3076955" y="10927080"/>
                <a:ext cx="10552176" cy="576072"/>
              </a:xfrm>
              <a:custGeom>
                <a:avLst/>
                <a:gdLst>
                  <a:gd name="connsiteX0" fmla="*/ 10552176 w 10552176"/>
                  <a:gd name="connsiteY0" fmla="*/ 288036 h 576072"/>
                  <a:gd name="connsiteX1" fmla="*/ 5276089 w 10552176"/>
                  <a:gd name="connsiteY1" fmla="*/ 576072 h 576072"/>
                  <a:gd name="connsiteX2" fmla="*/ 0 w 10552176"/>
                  <a:gd name="connsiteY2" fmla="*/ 288036 h 576072"/>
                  <a:gd name="connsiteX3" fmla="*/ 5276089 w 10552176"/>
                  <a:gd name="connsiteY3" fmla="*/ 0 h 576072"/>
                  <a:gd name="connsiteX4" fmla="*/ 10552176 w 10552176"/>
                  <a:gd name="connsiteY4" fmla="*/ 288036 h 576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2176" h="576072">
                    <a:moveTo>
                      <a:pt x="10552176" y="288036"/>
                    </a:moveTo>
                    <a:cubicBezTo>
                      <a:pt x="10552176" y="447114"/>
                      <a:pt x="8189992" y="576072"/>
                      <a:pt x="5276089" y="576072"/>
                    </a:cubicBezTo>
                    <a:cubicBezTo>
                      <a:pt x="2362186" y="576072"/>
                      <a:pt x="0" y="447114"/>
                      <a:pt x="0" y="288036"/>
                    </a:cubicBezTo>
                    <a:cubicBezTo>
                      <a:pt x="0" y="128958"/>
                      <a:pt x="2362185" y="0"/>
                      <a:pt x="5276089" y="0"/>
                    </a:cubicBezTo>
                    <a:cubicBezTo>
                      <a:pt x="8189992" y="0"/>
                      <a:pt x="10552176" y="128958"/>
                      <a:pt x="10552176" y="288036"/>
                    </a:cubicBezTo>
                    <a:close/>
                  </a:path>
                </a:pathLst>
              </a:custGeom>
              <a:solidFill>
                <a:srgbClr val="F0F0FA"/>
              </a:solidFill>
              <a:ln w="45720" cap="flat">
                <a:noFill/>
                <a:prstDash val="solid"/>
                <a:miter/>
              </a:ln>
            </p:spPr>
            <p:txBody>
              <a:bodyPr rtlCol="0" anchor="ctr"/>
              <a:lstStyle/>
              <a:p>
                <a:endParaRPr lang="en-US" sz="1100"/>
              </a:p>
            </p:txBody>
          </p:sp>
          <p:grpSp>
            <p:nvGrpSpPr>
              <p:cNvPr id="231" name="Graphic 3">
                <a:extLst>
                  <a:ext uri="{FF2B5EF4-FFF2-40B4-BE49-F238E27FC236}">
                    <a16:creationId xmlns:a16="http://schemas.microsoft.com/office/drawing/2014/main" id="{2D178757-BF34-A0BE-7BE8-6D77D06F3ADC}"/>
                  </a:ext>
                </a:extLst>
              </p:cNvPr>
              <p:cNvGrpSpPr/>
              <p:nvPr/>
            </p:nvGrpSpPr>
            <p:grpSpPr>
              <a:xfrm>
                <a:off x="10883516" y="9243065"/>
                <a:ext cx="4232763" cy="1555144"/>
                <a:chOff x="10883516" y="9243065"/>
                <a:chExt cx="4232763" cy="1555144"/>
              </a:xfrm>
              <a:solidFill>
                <a:srgbClr val="FFFFFF"/>
              </a:solidFill>
            </p:grpSpPr>
            <p:grpSp>
              <p:nvGrpSpPr>
                <p:cNvPr id="310" name="Graphic 3">
                  <a:extLst>
                    <a:ext uri="{FF2B5EF4-FFF2-40B4-BE49-F238E27FC236}">
                      <a16:creationId xmlns:a16="http://schemas.microsoft.com/office/drawing/2014/main" id="{723C099F-DFFC-37A3-71A0-99E22397D179}"/>
                    </a:ext>
                  </a:extLst>
                </p:cNvPr>
                <p:cNvGrpSpPr/>
                <p:nvPr/>
              </p:nvGrpSpPr>
              <p:grpSpPr>
                <a:xfrm>
                  <a:off x="14601783" y="9247063"/>
                  <a:ext cx="99211" cy="1551146"/>
                  <a:chOff x="14601783" y="9247063"/>
                  <a:chExt cx="99211" cy="1551146"/>
                </a:xfrm>
                <a:solidFill>
                  <a:srgbClr val="FFFFFF"/>
                </a:solidFill>
              </p:grpSpPr>
              <p:sp>
                <p:nvSpPr>
                  <p:cNvPr id="381" name="Freeform: Shape 14">
                    <a:extLst>
                      <a:ext uri="{FF2B5EF4-FFF2-40B4-BE49-F238E27FC236}">
                        <a16:creationId xmlns:a16="http://schemas.microsoft.com/office/drawing/2014/main" id="{D11164B2-C877-ECA7-D3AF-D39C2A2B91F2}"/>
                      </a:ext>
                    </a:extLst>
                  </p:cNvPr>
                  <p:cNvSpPr/>
                  <p:nvPr/>
                </p:nvSpPr>
                <p:spPr>
                  <a:xfrm rot="-2700000">
                    <a:off x="14618212" y="10424888"/>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82" name="Freeform: Shape 15">
                    <a:extLst>
                      <a:ext uri="{FF2B5EF4-FFF2-40B4-BE49-F238E27FC236}">
                        <a16:creationId xmlns:a16="http://schemas.microsoft.com/office/drawing/2014/main" id="{9C874881-6091-5A27-4FEF-3DF888E2656D}"/>
                      </a:ext>
                    </a:extLst>
                  </p:cNvPr>
                  <p:cNvSpPr/>
                  <p:nvPr/>
                </p:nvSpPr>
                <p:spPr>
                  <a:xfrm rot="-2700000">
                    <a:off x="14617168" y="10133586"/>
                    <a:ext cx="68579" cy="68579"/>
                  </a:xfrm>
                  <a:custGeom>
                    <a:avLst/>
                    <a:gdLst>
                      <a:gd name="connsiteX0" fmla="*/ 1 w 68579"/>
                      <a:gd name="connsiteY0" fmla="*/ 0 h 68579"/>
                      <a:gd name="connsiteX1" fmla="*/ 68580 w 68579"/>
                      <a:gd name="connsiteY1" fmla="*/ 0 h 68579"/>
                      <a:gd name="connsiteX2" fmla="*/ 68580 w 68579"/>
                      <a:gd name="connsiteY2" fmla="*/ 68580 h 68579"/>
                      <a:gd name="connsiteX3" fmla="*/ 1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80"/>
                        </a:lnTo>
                        <a:lnTo>
                          <a:pt x="1" y="68580"/>
                        </a:lnTo>
                        <a:close/>
                      </a:path>
                    </a:pathLst>
                  </a:custGeom>
                  <a:solidFill>
                    <a:srgbClr val="FFFFFF"/>
                  </a:solidFill>
                  <a:ln w="45720" cap="flat">
                    <a:noFill/>
                    <a:prstDash val="solid"/>
                    <a:miter/>
                  </a:ln>
                </p:spPr>
                <p:txBody>
                  <a:bodyPr rtlCol="0" anchor="ctr"/>
                  <a:lstStyle/>
                  <a:p>
                    <a:endParaRPr lang="en-US" sz="1100"/>
                  </a:p>
                </p:txBody>
              </p:sp>
              <p:sp>
                <p:nvSpPr>
                  <p:cNvPr id="383" name="Freeform: Shape 16">
                    <a:extLst>
                      <a:ext uri="{FF2B5EF4-FFF2-40B4-BE49-F238E27FC236}">
                        <a16:creationId xmlns:a16="http://schemas.microsoft.com/office/drawing/2014/main" id="{6742AED2-C076-11B1-8285-04A9797BDA3F}"/>
                      </a:ext>
                    </a:extLst>
                  </p:cNvPr>
                  <p:cNvSpPr/>
                  <p:nvPr/>
                </p:nvSpPr>
                <p:spPr>
                  <a:xfrm rot="-2700000">
                    <a:off x="14615986" y="9841461"/>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84" name="Freeform: Shape 17">
                    <a:extLst>
                      <a:ext uri="{FF2B5EF4-FFF2-40B4-BE49-F238E27FC236}">
                        <a16:creationId xmlns:a16="http://schemas.microsoft.com/office/drawing/2014/main" id="{BE793879-62A9-A26A-44E2-32968F11738A}"/>
                      </a:ext>
                    </a:extLst>
                  </p:cNvPr>
                  <p:cNvSpPr/>
                  <p:nvPr/>
                </p:nvSpPr>
                <p:spPr>
                  <a:xfrm rot="-2700000">
                    <a:off x="14618042" y="9552568"/>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85" name="Freeform: Shape 18">
                    <a:extLst>
                      <a:ext uri="{FF2B5EF4-FFF2-40B4-BE49-F238E27FC236}">
                        <a16:creationId xmlns:a16="http://schemas.microsoft.com/office/drawing/2014/main" id="{356BC54D-36FA-AA33-0B67-CCA556F95701}"/>
                      </a:ext>
                    </a:extLst>
                  </p:cNvPr>
                  <p:cNvSpPr/>
                  <p:nvPr/>
                </p:nvSpPr>
                <p:spPr>
                  <a:xfrm rot="-2700000">
                    <a:off x="14617039" y="9261266"/>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86" name="Freeform: Shape 19">
                    <a:extLst>
                      <a:ext uri="{FF2B5EF4-FFF2-40B4-BE49-F238E27FC236}">
                        <a16:creationId xmlns:a16="http://schemas.microsoft.com/office/drawing/2014/main" id="{5E22A804-5F2D-B65D-293B-17D2DC93CB45}"/>
                      </a:ext>
                    </a:extLst>
                  </p:cNvPr>
                  <p:cNvSpPr/>
                  <p:nvPr/>
                </p:nvSpPr>
                <p:spPr>
                  <a:xfrm rot="-2700000">
                    <a:off x="14616426" y="10715426"/>
                    <a:ext cx="68579" cy="68579"/>
                  </a:xfrm>
                  <a:custGeom>
                    <a:avLst/>
                    <a:gdLst>
                      <a:gd name="connsiteX0" fmla="*/ 1 w 68579"/>
                      <a:gd name="connsiteY0" fmla="*/ 0 h 68579"/>
                      <a:gd name="connsiteX1" fmla="*/ 68580 w 68579"/>
                      <a:gd name="connsiteY1" fmla="*/ 0 h 68579"/>
                      <a:gd name="connsiteX2" fmla="*/ 68580 w 68579"/>
                      <a:gd name="connsiteY2" fmla="*/ 68580 h 68579"/>
                      <a:gd name="connsiteX3" fmla="*/ 1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80"/>
                        </a:lnTo>
                        <a:lnTo>
                          <a:pt x="1" y="68580"/>
                        </a:lnTo>
                        <a:close/>
                      </a:path>
                    </a:pathLst>
                  </a:custGeom>
                  <a:solidFill>
                    <a:srgbClr val="FFFFFF"/>
                  </a:solidFill>
                  <a:ln w="45720" cap="flat">
                    <a:noFill/>
                    <a:prstDash val="solid"/>
                    <a:miter/>
                  </a:ln>
                </p:spPr>
                <p:txBody>
                  <a:bodyPr rtlCol="0" anchor="ctr"/>
                  <a:lstStyle/>
                  <a:p>
                    <a:endParaRPr lang="en-US" sz="1100"/>
                  </a:p>
                </p:txBody>
              </p:sp>
            </p:grpSp>
            <p:grpSp>
              <p:nvGrpSpPr>
                <p:cNvPr id="311" name="Graphic 3">
                  <a:extLst>
                    <a:ext uri="{FF2B5EF4-FFF2-40B4-BE49-F238E27FC236}">
                      <a16:creationId xmlns:a16="http://schemas.microsoft.com/office/drawing/2014/main" id="{F41CCE4C-3339-0828-9E5A-5AA8942BBAF6}"/>
                    </a:ext>
                  </a:extLst>
                </p:cNvPr>
                <p:cNvGrpSpPr/>
                <p:nvPr/>
              </p:nvGrpSpPr>
              <p:grpSpPr>
                <a:xfrm>
                  <a:off x="14189722" y="9245595"/>
                  <a:ext cx="99220" cy="1551191"/>
                  <a:chOff x="14189722" y="9245595"/>
                  <a:chExt cx="99220" cy="1551191"/>
                </a:xfrm>
                <a:solidFill>
                  <a:srgbClr val="FFFFFF"/>
                </a:solidFill>
              </p:grpSpPr>
              <p:sp>
                <p:nvSpPr>
                  <p:cNvPr id="375" name="Freeform: Shape 21">
                    <a:extLst>
                      <a:ext uri="{FF2B5EF4-FFF2-40B4-BE49-F238E27FC236}">
                        <a16:creationId xmlns:a16="http://schemas.microsoft.com/office/drawing/2014/main" id="{8C94E93E-04F3-2664-8F43-B4021A453BAF}"/>
                      </a:ext>
                    </a:extLst>
                  </p:cNvPr>
                  <p:cNvSpPr/>
                  <p:nvPr/>
                </p:nvSpPr>
                <p:spPr>
                  <a:xfrm rot="-2700000">
                    <a:off x="14206160" y="10423466"/>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76" name="Freeform: Shape 22">
                    <a:extLst>
                      <a:ext uri="{FF2B5EF4-FFF2-40B4-BE49-F238E27FC236}">
                        <a16:creationId xmlns:a16="http://schemas.microsoft.com/office/drawing/2014/main" id="{CAE45DCD-9F66-0028-32CB-7759F596208D}"/>
                      </a:ext>
                    </a:extLst>
                  </p:cNvPr>
                  <p:cNvSpPr/>
                  <p:nvPr/>
                </p:nvSpPr>
                <p:spPr>
                  <a:xfrm rot="-2700000">
                    <a:off x="14205102" y="10132164"/>
                    <a:ext cx="68579" cy="68579"/>
                  </a:xfrm>
                  <a:custGeom>
                    <a:avLst/>
                    <a:gdLst>
                      <a:gd name="connsiteX0" fmla="*/ 1 w 68579"/>
                      <a:gd name="connsiteY0" fmla="*/ 0 h 68579"/>
                      <a:gd name="connsiteX1" fmla="*/ 68580 w 68579"/>
                      <a:gd name="connsiteY1" fmla="*/ 0 h 68579"/>
                      <a:gd name="connsiteX2" fmla="*/ 68580 w 68579"/>
                      <a:gd name="connsiteY2" fmla="*/ 68580 h 68579"/>
                      <a:gd name="connsiteX3" fmla="*/ 1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80"/>
                        </a:lnTo>
                        <a:lnTo>
                          <a:pt x="1" y="68580"/>
                        </a:lnTo>
                        <a:close/>
                      </a:path>
                    </a:pathLst>
                  </a:custGeom>
                  <a:solidFill>
                    <a:srgbClr val="FFFFFF"/>
                  </a:solidFill>
                  <a:ln w="45720" cap="flat">
                    <a:noFill/>
                    <a:prstDash val="solid"/>
                    <a:miter/>
                  </a:ln>
                </p:spPr>
                <p:txBody>
                  <a:bodyPr rtlCol="0" anchor="ctr"/>
                  <a:lstStyle/>
                  <a:p>
                    <a:endParaRPr lang="en-US" sz="1100"/>
                  </a:p>
                </p:txBody>
              </p:sp>
              <p:sp>
                <p:nvSpPr>
                  <p:cNvPr id="377" name="Freeform: Shape 23">
                    <a:extLst>
                      <a:ext uri="{FF2B5EF4-FFF2-40B4-BE49-F238E27FC236}">
                        <a16:creationId xmlns:a16="http://schemas.microsoft.com/office/drawing/2014/main" id="{F1C7D0CB-8C31-9AC8-E8B3-EC48691A9A1C}"/>
                      </a:ext>
                    </a:extLst>
                  </p:cNvPr>
                  <p:cNvSpPr/>
                  <p:nvPr/>
                </p:nvSpPr>
                <p:spPr>
                  <a:xfrm rot="-2700000">
                    <a:off x="14203925" y="9840039"/>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78" name="Freeform: Shape 24">
                    <a:extLst>
                      <a:ext uri="{FF2B5EF4-FFF2-40B4-BE49-F238E27FC236}">
                        <a16:creationId xmlns:a16="http://schemas.microsoft.com/office/drawing/2014/main" id="{83CB5108-E4DD-EE94-251E-80998E4F6305}"/>
                      </a:ext>
                    </a:extLst>
                  </p:cNvPr>
                  <p:cNvSpPr/>
                  <p:nvPr/>
                </p:nvSpPr>
                <p:spPr>
                  <a:xfrm rot="-2700000">
                    <a:off x="14205977" y="9551192"/>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79" name="Freeform: Shape 25">
                    <a:extLst>
                      <a:ext uri="{FF2B5EF4-FFF2-40B4-BE49-F238E27FC236}">
                        <a16:creationId xmlns:a16="http://schemas.microsoft.com/office/drawing/2014/main" id="{E661EC88-BBC2-DDF4-B62B-5FFD05DA3DB1}"/>
                      </a:ext>
                    </a:extLst>
                  </p:cNvPr>
                  <p:cNvSpPr/>
                  <p:nvPr/>
                </p:nvSpPr>
                <p:spPr>
                  <a:xfrm rot="-2700000">
                    <a:off x="14204960" y="9259799"/>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80" name="Freeform: Shape 26">
                    <a:extLst>
                      <a:ext uri="{FF2B5EF4-FFF2-40B4-BE49-F238E27FC236}">
                        <a16:creationId xmlns:a16="http://schemas.microsoft.com/office/drawing/2014/main" id="{EB38B0C4-1FDE-35BF-44FB-762743A9CC40}"/>
                      </a:ext>
                    </a:extLst>
                  </p:cNvPr>
                  <p:cNvSpPr/>
                  <p:nvPr/>
                </p:nvSpPr>
                <p:spPr>
                  <a:xfrm rot="-2700000">
                    <a:off x="14204347" y="10714005"/>
                    <a:ext cx="68579" cy="68579"/>
                  </a:xfrm>
                  <a:custGeom>
                    <a:avLst/>
                    <a:gdLst>
                      <a:gd name="connsiteX0" fmla="*/ 1 w 68579"/>
                      <a:gd name="connsiteY0" fmla="*/ 0 h 68579"/>
                      <a:gd name="connsiteX1" fmla="*/ 68580 w 68579"/>
                      <a:gd name="connsiteY1" fmla="*/ 0 h 68579"/>
                      <a:gd name="connsiteX2" fmla="*/ 68580 w 68579"/>
                      <a:gd name="connsiteY2" fmla="*/ 68580 h 68579"/>
                      <a:gd name="connsiteX3" fmla="*/ 1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80"/>
                        </a:lnTo>
                        <a:lnTo>
                          <a:pt x="1" y="68580"/>
                        </a:lnTo>
                        <a:close/>
                      </a:path>
                    </a:pathLst>
                  </a:custGeom>
                  <a:solidFill>
                    <a:srgbClr val="FFFFFF"/>
                  </a:solidFill>
                  <a:ln w="45720" cap="flat">
                    <a:noFill/>
                    <a:prstDash val="solid"/>
                    <a:miter/>
                  </a:ln>
                </p:spPr>
                <p:txBody>
                  <a:bodyPr rtlCol="0" anchor="ctr"/>
                  <a:lstStyle/>
                  <a:p>
                    <a:endParaRPr lang="en-US" sz="1100"/>
                  </a:p>
                </p:txBody>
              </p:sp>
            </p:grpSp>
            <p:grpSp>
              <p:nvGrpSpPr>
                <p:cNvPr id="312" name="Graphic 3">
                  <a:extLst>
                    <a:ext uri="{FF2B5EF4-FFF2-40B4-BE49-F238E27FC236}">
                      <a16:creationId xmlns:a16="http://schemas.microsoft.com/office/drawing/2014/main" id="{049C255E-4E1D-9FE4-C552-CE1799477EDE}"/>
                    </a:ext>
                  </a:extLst>
                </p:cNvPr>
                <p:cNvGrpSpPr/>
                <p:nvPr/>
              </p:nvGrpSpPr>
              <p:grpSpPr>
                <a:xfrm>
                  <a:off x="13777657" y="9244173"/>
                  <a:ext cx="99238" cy="1551146"/>
                  <a:chOff x="13777657" y="9244173"/>
                  <a:chExt cx="99238" cy="1551146"/>
                </a:xfrm>
                <a:solidFill>
                  <a:srgbClr val="FFFFFF"/>
                </a:solidFill>
              </p:grpSpPr>
              <p:sp>
                <p:nvSpPr>
                  <p:cNvPr id="369" name="Freeform: Shape 28">
                    <a:extLst>
                      <a:ext uri="{FF2B5EF4-FFF2-40B4-BE49-F238E27FC236}">
                        <a16:creationId xmlns:a16="http://schemas.microsoft.com/office/drawing/2014/main" id="{A7DE7365-64A4-0DD3-15ED-99113BF83C19}"/>
                      </a:ext>
                    </a:extLst>
                  </p:cNvPr>
                  <p:cNvSpPr/>
                  <p:nvPr/>
                </p:nvSpPr>
                <p:spPr>
                  <a:xfrm rot="-2700000">
                    <a:off x="13794113" y="10422090"/>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70" name="Freeform: Shape 29">
                    <a:extLst>
                      <a:ext uri="{FF2B5EF4-FFF2-40B4-BE49-F238E27FC236}">
                        <a16:creationId xmlns:a16="http://schemas.microsoft.com/office/drawing/2014/main" id="{8CF41D12-5547-D642-7711-E15DD9DB74CF}"/>
                      </a:ext>
                    </a:extLst>
                  </p:cNvPr>
                  <p:cNvSpPr/>
                  <p:nvPr/>
                </p:nvSpPr>
                <p:spPr>
                  <a:xfrm rot="-2700000">
                    <a:off x="13793042" y="10130742"/>
                    <a:ext cx="68579" cy="68579"/>
                  </a:xfrm>
                  <a:custGeom>
                    <a:avLst/>
                    <a:gdLst>
                      <a:gd name="connsiteX0" fmla="*/ 1 w 68579"/>
                      <a:gd name="connsiteY0" fmla="*/ 0 h 68579"/>
                      <a:gd name="connsiteX1" fmla="*/ 68580 w 68579"/>
                      <a:gd name="connsiteY1" fmla="*/ 0 h 68579"/>
                      <a:gd name="connsiteX2" fmla="*/ 68580 w 68579"/>
                      <a:gd name="connsiteY2" fmla="*/ 68580 h 68579"/>
                      <a:gd name="connsiteX3" fmla="*/ 1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80"/>
                        </a:lnTo>
                        <a:lnTo>
                          <a:pt x="1" y="68580"/>
                        </a:lnTo>
                        <a:close/>
                      </a:path>
                    </a:pathLst>
                  </a:custGeom>
                  <a:solidFill>
                    <a:srgbClr val="FFFFFF"/>
                  </a:solidFill>
                  <a:ln w="45720" cap="flat">
                    <a:noFill/>
                    <a:prstDash val="solid"/>
                    <a:miter/>
                  </a:ln>
                </p:spPr>
                <p:txBody>
                  <a:bodyPr rtlCol="0" anchor="ctr"/>
                  <a:lstStyle/>
                  <a:p>
                    <a:endParaRPr lang="en-US" sz="1100"/>
                  </a:p>
                </p:txBody>
              </p:sp>
              <p:sp>
                <p:nvSpPr>
                  <p:cNvPr id="371" name="Freeform: Shape 30">
                    <a:extLst>
                      <a:ext uri="{FF2B5EF4-FFF2-40B4-BE49-F238E27FC236}">
                        <a16:creationId xmlns:a16="http://schemas.microsoft.com/office/drawing/2014/main" id="{A0385784-A01C-3957-95EC-94E6DCA5F343}"/>
                      </a:ext>
                    </a:extLst>
                  </p:cNvPr>
                  <p:cNvSpPr/>
                  <p:nvPr/>
                </p:nvSpPr>
                <p:spPr>
                  <a:xfrm rot="-2700000">
                    <a:off x="13791860" y="9838617"/>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72" name="Freeform: Shape 31">
                    <a:extLst>
                      <a:ext uri="{FF2B5EF4-FFF2-40B4-BE49-F238E27FC236}">
                        <a16:creationId xmlns:a16="http://schemas.microsoft.com/office/drawing/2014/main" id="{83FD7ECC-C276-1273-5BA2-9D4A7E4A8DC9}"/>
                      </a:ext>
                    </a:extLst>
                  </p:cNvPr>
                  <p:cNvSpPr/>
                  <p:nvPr/>
                </p:nvSpPr>
                <p:spPr>
                  <a:xfrm rot="-2700000">
                    <a:off x="13793916" y="9549770"/>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73" name="Freeform: Shape 32">
                    <a:extLst>
                      <a:ext uri="{FF2B5EF4-FFF2-40B4-BE49-F238E27FC236}">
                        <a16:creationId xmlns:a16="http://schemas.microsoft.com/office/drawing/2014/main" id="{87286238-D48E-5E0D-B141-68B965D591CE}"/>
                      </a:ext>
                    </a:extLst>
                  </p:cNvPr>
                  <p:cNvSpPr/>
                  <p:nvPr/>
                </p:nvSpPr>
                <p:spPr>
                  <a:xfrm rot="-2700000">
                    <a:off x="13792881" y="9258377"/>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74" name="Freeform: Shape 33">
                    <a:extLst>
                      <a:ext uri="{FF2B5EF4-FFF2-40B4-BE49-F238E27FC236}">
                        <a16:creationId xmlns:a16="http://schemas.microsoft.com/office/drawing/2014/main" id="{3800A259-AA25-C46B-D927-6D59857B1866}"/>
                      </a:ext>
                    </a:extLst>
                  </p:cNvPr>
                  <p:cNvSpPr/>
                  <p:nvPr/>
                </p:nvSpPr>
                <p:spPr>
                  <a:xfrm rot="-2700000">
                    <a:off x="13792268" y="10712537"/>
                    <a:ext cx="68579" cy="68579"/>
                  </a:xfrm>
                  <a:custGeom>
                    <a:avLst/>
                    <a:gdLst>
                      <a:gd name="connsiteX0" fmla="*/ 1 w 68579"/>
                      <a:gd name="connsiteY0" fmla="*/ 0 h 68579"/>
                      <a:gd name="connsiteX1" fmla="*/ 68580 w 68579"/>
                      <a:gd name="connsiteY1" fmla="*/ 0 h 68579"/>
                      <a:gd name="connsiteX2" fmla="*/ 68580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80" y="0"/>
                        </a:lnTo>
                        <a:lnTo>
                          <a:pt x="68580" y="68579"/>
                        </a:lnTo>
                        <a:lnTo>
                          <a:pt x="1" y="68579"/>
                        </a:lnTo>
                        <a:close/>
                      </a:path>
                    </a:pathLst>
                  </a:custGeom>
                  <a:solidFill>
                    <a:srgbClr val="FFFFFF"/>
                  </a:solidFill>
                  <a:ln w="45720" cap="flat">
                    <a:noFill/>
                    <a:prstDash val="solid"/>
                    <a:miter/>
                  </a:ln>
                </p:spPr>
                <p:txBody>
                  <a:bodyPr rtlCol="0" anchor="ctr"/>
                  <a:lstStyle/>
                  <a:p>
                    <a:endParaRPr lang="en-US" sz="1100"/>
                  </a:p>
                </p:txBody>
              </p:sp>
            </p:grpSp>
            <p:grpSp>
              <p:nvGrpSpPr>
                <p:cNvPr id="313" name="Graphic 3">
                  <a:extLst>
                    <a:ext uri="{FF2B5EF4-FFF2-40B4-BE49-F238E27FC236}">
                      <a16:creationId xmlns:a16="http://schemas.microsoft.com/office/drawing/2014/main" id="{2A98F378-7E20-8F47-DF45-C8CD2CAE51C5}"/>
                    </a:ext>
                  </a:extLst>
                </p:cNvPr>
                <p:cNvGrpSpPr/>
                <p:nvPr/>
              </p:nvGrpSpPr>
              <p:grpSpPr>
                <a:xfrm>
                  <a:off x="13362478" y="9244445"/>
                  <a:ext cx="99229" cy="1552685"/>
                  <a:chOff x="13362478" y="9244445"/>
                  <a:chExt cx="99229" cy="1552685"/>
                </a:xfrm>
                <a:solidFill>
                  <a:srgbClr val="FFFFFF"/>
                </a:solidFill>
              </p:grpSpPr>
              <p:sp>
                <p:nvSpPr>
                  <p:cNvPr id="363" name="Freeform: Shape 35">
                    <a:extLst>
                      <a:ext uri="{FF2B5EF4-FFF2-40B4-BE49-F238E27FC236}">
                        <a16:creationId xmlns:a16="http://schemas.microsoft.com/office/drawing/2014/main" id="{1DE8C57C-6CB0-FED2-BB90-F64CBA438A7B}"/>
                      </a:ext>
                    </a:extLst>
                  </p:cNvPr>
                  <p:cNvSpPr/>
                  <p:nvPr/>
                </p:nvSpPr>
                <p:spPr>
                  <a:xfrm rot="-2700000">
                    <a:off x="13378925" y="10424678"/>
                    <a:ext cx="68579" cy="68579"/>
                  </a:xfrm>
                  <a:custGeom>
                    <a:avLst/>
                    <a:gdLst>
                      <a:gd name="connsiteX0" fmla="*/ 0 w 68579"/>
                      <a:gd name="connsiteY0" fmla="*/ 0 h 68579"/>
                      <a:gd name="connsiteX1" fmla="*/ 68580 w 68579"/>
                      <a:gd name="connsiteY1" fmla="*/ 0 h 68579"/>
                      <a:gd name="connsiteX2" fmla="*/ 68580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64" name="Freeform: Shape 36">
                    <a:extLst>
                      <a:ext uri="{FF2B5EF4-FFF2-40B4-BE49-F238E27FC236}">
                        <a16:creationId xmlns:a16="http://schemas.microsoft.com/office/drawing/2014/main" id="{0C370A0F-F853-42AA-DFE0-DD4D111C40F6}"/>
                      </a:ext>
                    </a:extLst>
                  </p:cNvPr>
                  <p:cNvSpPr/>
                  <p:nvPr/>
                </p:nvSpPr>
                <p:spPr>
                  <a:xfrm rot="-2700000">
                    <a:off x="13377849" y="10133330"/>
                    <a:ext cx="68579" cy="68579"/>
                  </a:xfrm>
                  <a:custGeom>
                    <a:avLst/>
                    <a:gdLst>
                      <a:gd name="connsiteX0" fmla="*/ 0 w 68579"/>
                      <a:gd name="connsiteY0" fmla="*/ 0 h 68579"/>
                      <a:gd name="connsiteX1" fmla="*/ 68580 w 68579"/>
                      <a:gd name="connsiteY1" fmla="*/ 0 h 68579"/>
                      <a:gd name="connsiteX2" fmla="*/ 68580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365" name="Freeform: Shape 37">
                    <a:extLst>
                      <a:ext uri="{FF2B5EF4-FFF2-40B4-BE49-F238E27FC236}">
                        <a16:creationId xmlns:a16="http://schemas.microsoft.com/office/drawing/2014/main" id="{CC14F62E-12D1-FC42-EAB8-5DF6E8C7D040}"/>
                      </a:ext>
                    </a:extLst>
                  </p:cNvPr>
                  <p:cNvSpPr/>
                  <p:nvPr/>
                </p:nvSpPr>
                <p:spPr>
                  <a:xfrm rot="-2700000">
                    <a:off x="13376681" y="9841205"/>
                    <a:ext cx="68579" cy="68579"/>
                  </a:xfrm>
                  <a:custGeom>
                    <a:avLst/>
                    <a:gdLst>
                      <a:gd name="connsiteX0" fmla="*/ 0 w 68579"/>
                      <a:gd name="connsiteY0" fmla="*/ 0 h 68579"/>
                      <a:gd name="connsiteX1" fmla="*/ 68580 w 68579"/>
                      <a:gd name="connsiteY1" fmla="*/ 0 h 68579"/>
                      <a:gd name="connsiteX2" fmla="*/ 68580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66" name="Freeform: Shape 38">
                    <a:extLst>
                      <a:ext uri="{FF2B5EF4-FFF2-40B4-BE49-F238E27FC236}">
                        <a16:creationId xmlns:a16="http://schemas.microsoft.com/office/drawing/2014/main" id="{C8191663-FEE9-F74E-4ED9-F9E10685A174}"/>
                      </a:ext>
                    </a:extLst>
                  </p:cNvPr>
                  <p:cNvSpPr/>
                  <p:nvPr/>
                </p:nvSpPr>
                <p:spPr>
                  <a:xfrm rot="-2700000">
                    <a:off x="13378742" y="9552313"/>
                    <a:ext cx="68579" cy="68579"/>
                  </a:xfrm>
                  <a:custGeom>
                    <a:avLst/>
                    <a:gdLst>
                      <a:gd name="connsiteX0" fmla="*/ 0 w 68579"/>
                      <a:gd name="connsiteY0" fmla="*/ 0 h 68579"/>
                      <a:gd name="connsiteX1" fmla="*/ 68580 w 68579"/>
                      <a:gd name="connsiteY1" fmla="*/ 0 h 68579"/>
                      <a:gd name="connsiteX2" fmla="*/ 68580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67" name="Freeform: Shape 39">
                    <a:extLst>
                      <a:ext uri="{FF2B5EF4-FFF2-40B4-BE49-F238E27FC236}">
                        <a16:creationId xmlns:a16="http://schemas.microsoft.com/office/drawing/2014/main" id="{8E6D8097-8205-92C6-14D6-ABC8E09BF51F}"/>
                      </a:ext>
                    </a:extLst>
                  </p:cNvPr>
                  <p:cNvSpPr/>
                  <p:nvPr/>
                </p:nvSpPr>
                <p:spPr>
                  <a:xfrm rot="-2700486">
                    <a:off x="13377295" y="9258649"/>
                    <a:ext cx="68579" cy="68579"/>
                  </a:xfrm>
                  <a:custGeom>
                    <a:avLst/>
                    <a:gdLst>
                      <a:gd name="connsiteX0" fmla="*/ 0 w 68579"/>
                      <a:gd name="connsiteY0" fmla="*/ 0 h 68579"/>
                      <a:gd name="connsiteX1" fmla="*/ 68580 w 68579"/>
                      <a:gd name="connsiteY1" fmla="*/ 0 h 68579"/>
                      <a:gd name="connsiteX2" fmla="*/ 68580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68" name="Freeform: Shape 40">
                    <a:extLst>
                      <a:ext uri="{FF2B5EF4-FFF2-40B4-BE49-F238E27FC236}">
                        <a16:creationId xmlns:a16="http://schemas.microsoft.com/office/drawing/2014/main" id="{27F9BA74-07CF-B8D0-5E29-1C3A43D67DF3}"/>
                      </a:ext>
                    </a:extLst>
                  </p:cNvPr>
                  <p:cNvSpPr/>
                  <p:nvPr/>
                </p:nvSpPr>
                <p:spPr>
                  <a:xfrm rot="-2700000">
                    <a:off x="13376960" y="10714348"/>
                    <a:ext cx="68579" cy="68579"/>
                  </a:xfrm>
                  <a:custGeom>
                    <a:avLst/>
                    <a:gdLst>
                      <a:gd name="connsiteX0" fmla="*/ 0 w 68579"/>
                      <a:gd name="connsiteY0" fmla="*/ 0 h 68579"/>
                      <a:gd name="connsiteX1" fmla="*/ 68580 w 68579"/>
                      <a:gd name="connsiteY1" fmla="*/ 0 h 68579"/>
                      <a:gd name="connsiteX2" fmla="*/ 68580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80"/>
                        </a:lnTo>
                        <a:lnTo>
                          <a:pt x="0" y="68580"/>
                        </a:lnTo>
                        <a:close/>
                      </a:path>
                    </a:pathLst>
                  </a:custGeom>
                  <a:solidFill>
                    <a:srgbClr val="FFFFFF"/>
                  </a:solidFill>
                  <a:ln w="45720" cap="flat">
                    <a:noFill/>
                    <a:prstDash val="solid"/>
                    <a:miter/>
                  </a:ln>
                </p:spPr>
                <p:txBody>
                  <a:bodyPr rtlCol="0" anchor="ctr"/>
                  <a:lstStyle/>
                  <a:p>
                    <a:endParaRPr lang="en-US" sz="1100"/>
                  </a:p>
                </p:txBody>
              </p:sp>
            </p:grpSp>
            <p:grpSp>
              <p:nvGrpSpPr>
                <p:cNvPr id="314" name="Graphic 3">
                  <a:extLst>
                    <a:ext uri="{FF2B5EF4-FFF2-40B4-BE49-F238E27FC236}">
                      <a16:creationId xmlns:a16="http://schemas.microsoft.com/office/drawing/2014/main" id="{95011AB0-D76D-8DA7-8410-B7F7B3F55846}"/>
                    </a:ext>
                  </a:extLst>
                </p:cNvPr>
                <p:cNvGrpSpPr/>
                <p:nvPr/>
              </p:nvGrpSpPr>
              <p:grpSpPr>
                <a:xfrm>
                  <a:off x="12950399" y="9243065"/>
                  <a:ext cx="99243" cy="1552643"/>
                  <a:chOff x="12950399" y="9243065"/>
                  <a:chExt cx="99243" cy="1552643"/>
                </a:xfrm>
                <a:solidFill>
                  <a:srgbClr val="FFFFFF"/>
                </a:solidFill>
              </p:grpSpPr>
              <p:sp>
                <p:nvSpPr>
                  <p:cNvPr id="357" name="Freeform: Shape 42">
                    <a:extLst>
                      <a:ext uri="{FF2B5EF4-FFF2-40B4-BE49-F238E27FC236}">
                        <a16:creationId xmlns:a16="http://schemas.microsoft.com/office/drawing/2014/main" id="{2992BD17-B485-35B9-ED3B-4A3B9D6520B6}"/>
                      </a:ext>
                    </a:extLst>
                  </p:cNvPr>
                  <p:cNvSpPr/>
                  <p:nvPr/>
                </p:nvSpPr>
                <p:spPr>
                  <a:xfrm rot="-2700000">
                    <a:off x="12966860" y="10423256"/>
                    <a:ext cx="68579" cy="68579"/>
                  </a:xfrm>
                  <a:custGeom>
                    <a:avLst/>
                    <a:gdLst>
                      <a:gd name="connsiteX0" fmla="*/ 0 w 68579"/>
                      <a:gd name="connsiteY0" fmla="*/ 0 h 68579"/>
                      <a:gd name="connsiteX1" fmla="*/ 68580 w 68579"/>
                      <a:gd name="connsiteY1" fmla="*/ 0 h 68579"/>
                      <a:gd name="connsiteX2" fmla="*/ 68580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58" name="Freeform: Shape 43">
                    <a:extLst>
                      <a:ext uri="{FF2B5EF4-FFF2-40B4-BE49-F238E27FC236}">
                        <a16:creationId xmlns:a16="http://schemas.microsoft.com/office/drawing/2014/main" id="{01918C5A-EC8B-36EA-4B6A-C60C8729958B}"/>
                      </a:ext>
                    </a:extLst>
                  </p:cNvPr>
                  <p:cNvSpPr/>
                  <p:nvPr/>
                </p:nvSpPr>
                <p:spPr>
                  <a:xfrm rot="-2700000">
                    <a:off x="12965774" y="10131908"/>
                    <a:ext cx="68579" cy="68579"/>
                  </a:xfrm>
                  <a:custGeom>
                    <a:avLst/>
                    <a:gdLst>
                      <a:gd name="connsiteX0" fmla="*/ 0 w 68579"/>
                      <a:gd name="connsiteY0" fmla="*/ 0 h 68579"/>
                      <a:gd name="connsiteX1" fmla="*/ 68580 w 68579"/>
                      <a:gd name="connsiteY1" fmla="*/ 0 h 68579"/>
                      <a:gd name="connsiteX2" fmla="*/ 68580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359" name="Freeform: Shape 44">
                    <a:extLst>
                      <a:ext uri="{FF2B5EF4-FFF2-40B4-BE49-F238E27FC236}">
                        <a16:creationId xmlns:a16="http://schemas.microsoft.com/office/drawing/2014/main" id="{7EF05BE1-EDF2-B668-BD2F-0DA3CC06E1DC}"/>
                      </a:ext>
                    </a:extLst>
                  </p:cNvPr>
                  <p:cNvSpPr/>
                  <p:nvPr/>
                </p:nvSpPr>
                <p:spPr>
                  <a:xfrm rot="-2700000">
                    <a:off x="12964602" y="9839783"/>
                    <a:ext cx="68579" cy="68579"/>
                  </a:xfrm>
                  <a:custGeom>
                    <a:avLst/>
                    <a:gdLst>
                      <a:gd name="connsiteX0" fmla="*/ 0 w 68579"/>
                      <a:gd name="connsiteY0" fmla="*/ 0 h 68579"/>
                      <a:gd name="connsiteX1" fmla="*/ 68580 w 68579"/>
                      <a:gd name="connsiteY1" fmla="*/ 0 h 68579"/>
                      <a:gd name="connsiteX2" fmla="*/ 68580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60" name="Freeform: Shape 45">
                    <a:extLst>
                      <a:ext uri="{FF2B5EF4-FFF2-40B4-BE49-F238E27FC236}">
                        <a16:creationId xmlns:a16="http://schemas.microsoft.com/office/drawing/2014/main" id="{0FE7CD3A-6724-1CF8-BD75-B1B0DF1B4986}"/>
                      </a:ext>
                    </a:extLst>
                  </p:cNvPr>
                  <p:cNvSpPr/>
                  <p:nvPr/>
                </p:nvSpPr>
                <p:spPr>
                  <a:xfrm rot="-2700000">
                    <a:off x="12966667" y="9550891"/>
                    <a:ext cx="68579" cy="68579"/>
                  </a:xfrm>
                  <a:custGeom>
                    <a:avLst/>
                    <a:gdLst>
                      <a:gd name="connsiteX0" fmla="*/ 0 w 68579"/>
                      <a:gd name="connsiteY0" fmla="*/ 0 h 68579"/>
                      <a:gd name="connsiteX1" fmla="*/ 68580 w 68579"/>
                      <a:gd name="connsiteY1" fmla="*/ 0 h 68579"/>
                      <a:gd name="connsiteX2" fmla="*/ 68580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61" name="Freeform: Shape 46">
                    <a:extLst>
                      <a:ext uri="{FF2B5EF4-FFF2-40B4-BE49-F238E27FC236}">
                        <a16:creationId xmlns:a16="http://schemas.microsoft.com/office/drawing/2014/main" id="{991C497C-654A-85B9-74BB-39B86548AE23}"/>
                      </a:ext>
                    </a:extLst>
                  </p:cNvPr>
                  <p:cNvSpPr/>
                  <p:nvPr/>
                </p:nvSpPr>
                <p:spPr>
                  <a:xfrm rot="-2700486">
                    <a:off x="12965248" y="9257268"/>
                    <a:ext cx="68579" cy="68579"/>
                  </a:xfrm>
                  <a:custGeom>
                    <a:avLst/>
                    <a:gdLst>
                      <a:gd name="connsiteX0" fmla="*/ 0 w 68579"/>
                      <a:gd name="connsiteY0" fmla="*/ 0 h 68579"/>
                      <a:gd name="connsiteX1" fmla="*/ 68580 w 68579"/>
                      <a:gd name="connsiteY1" fmla="*/ 0 h 68579"/>
                      <a:gd name="connsiteX2" fmla="*/ 68580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62" name="Freeform: Shape 47">
                    <a:extLst>
                      <a:ext uri="{FF2B5EF4-FFF2-40B4-BE49-F238E27FC236}">
                        <a16:creationId xmlns:a16="http://schemas.microsoft.com/office/drawing/2014/main" id="{61C73DCA-FFDF-7947-0B89-4B3DFD58BC13}"/>
                      </a:ext>
                    </a:extLst>
                  </p:cNvPr>
                  <p:cNvSpPr/>
                  <p:nvPr/>
                </p:nvSpPr>
                <p:spPr>
                  <a:xfrm rot="-2700000">
                    <a:off x="12964881" y="10712926"/>
                    <a:ext cx="68579" cy="68579"/>
                  </a:xfrm>
                  <a:custGeom>
                    <a:avLst/>
                    <a:gdLst>
                      <a:gd name="connsiteX0" fmla="*/ 0 w 68579"/>
                      <a:gd name="connsiteY0" fmla="*/ 0 h 68579"/>
                      <a:gd name="connsiteX1" fmla="*/ 68580 w 68579"/>
                      <a:gd name="connsiteY1" fmla="*/ 0 h 68579"/>
                      <a:gd name="connsiteX2" fmla="*/ 68580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80"/>
                        </a:lnTo>
                        <a:lnTo>
                          <a:pt x="0" y="68580"/>
                        </a:lnTo>
                        <a:close/>
                      </a:path>
                    </a:pathLst>
                  </a:custGeom>
                  <a:solidFill>
                    <a:srgbClr val="FFFFFF"/>
                  </a:solidFill>
                  <a:ln w="45720" cap="flat">
                    <a:noFill/>
                    <a:prstDash val="solid"/>
                    <a:miter/>
                  </a:ln>
                </p:spPr>
                <p:txBody>
                  <a:bodyPr rtlCol="0" anchor="ctr"/>
                  <a:lstStyle/>
                  <a:p>
                    <a:endParaRPr lang="en-US" sz="1100"/>
                  </a:p>
                </p:txBody>
              </p:sp>
            </p:grpSp>
            <p:grpSp>
              <p:nvGrpSpPr>
                <p:cNvPr id="315" name="Graphic 3">
                  <a:extLst>
                    <a:ext uri="{FF2B5EF4-FFF2-40B4-BE49-F238E27FC236}">
                      <a16:creationId xmlns:a16="http://schemas.microsoft.com/office/drawing/2014/main" id="{40C3C051-8E5C-D9DF-2DB1-E0D170C9D2B7}"/>
                    </a:ext>
                  </a:extLst>
                </p:cNvPr>
                <p:cNvGrpSpPr/>
                <p:nvPr/>
              </p:nvGrpSpPr>
              <p:grpSpPr>
                <a:xfrm>
                  <a:off x="12535087" y="9244872"/>
                  <a:ext cx="99261" cy="1552647"/>
                  <a:chOff x="12535087" y="9244872"/>
                  <a:chExt cx="99261" cy="1552647"/>
                </a:xfrm>
                <a:solidFill>
                  <a:srgbClr val="FFFFFF"/>
                </a:solidFill>
              </p:grpSpPr>
              <p:sp>
                <p:nvSpPr>
                  <p:cNvPr id="351" name="Freeform: Shape 49">
                    <a:extLst>
                      <a:ext uri="{FF2B5EF4-FFF2-40B4-BE49-F238E27FC236}">
                        <a16:creationId xmlns:a16="http://schemas.microsoft.com/office/drawing/2014/main" id="{51DB2A32-42DD-EB7A-FCB5-0C9D71252B17}"/>
                      </a:ext>
                    </a:extLst>
                  </p:cNvPr>
                  <p:cNvSpPr/>
                  <p:nvPr/>
                </p:nvSpPr>
                <p:spPr>
                  <a:xfrm rot="-2700000">
                    <a:off x="12551566" y="1042506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52" name="Freeform: Shape 50">
                    <a:extLst>
                      <a:ext uri="{FF2B5EF4-FFF2-40B4-BE49-F238E27FC236}">
                        <a16:creationId xmlns:a16="http://schemas.microsoft.com/office/drawing/2014/main" id="{5DEA2D58-70D9-6A91-F1DA-9C16D2D168E1}"/>
                      </a:ext>
                    </a:extLst>
                  </p:cNvPr>
                  <p:cNvSpPr/>
                  <p:nvPr/>
                </p:nvSpPr>
                <p:spPr>
                  <a:xfrm rot="-2700000">
                    <a:off x="12550463" y="10133719"/>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353" name="Freeform: Shape 51">
                    <a:extLst>
                      <a:ext uri="{FF2B5EF4-FFF2-40B4-BE49-F238E27FC236}">
                        <a16:creationId xmlns:a16="http://schemas.microsoft.com/office/drawing/2014/main" id="{D41E01E3-C182-520A-4B36-7A174CC19A73}"/>
                      </a:ext>
                    </a:extLst>
                  </p:cNvPr>
                  <p:cNvSpPr/>
                  <p:nvPr/>
                </p:nvSpPr>
                <p:spPr>
                  <a:xfrm rot="-2700000">
                    <a:off x="12549290" y="9841594"/>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54" name="Freeform: Shape 52">
                    <a:extLst>
                      <a:ext uri="{FF2B5EF4-FFF2-40B4-BE49-F238E27FC236}">
                        <a16:creationId xmlns:a16="http://schemas.microsoft.com/office/drawing/2014/main" id="{253668BA-368A-41E7-0BD4-60D2142A90F6}"/>
                      </a:ext>
                    </a:extLst>
                  </p:cNvPr>
                  <p:cNvSpPr/>
                  <p:nvPr/>
                </p:nvSpPr>
                <p:spPr>
                  <a:xfrm rot="-2700000">
                    <a:off x="12551356" y="9552702"/>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55" name="Freeform: Shape 53">
                    <a:extLst>
                      <a:ext uri="{FF2B5EF4-FFF2-40B4-BE49-F238E27FC236}">
                        <a16:creationId xmlns:a16="http://schemas.microsoft.com/office/drawing/2014/main" id="{DBD32CB9-9512-A0E2-55D2-7520C9FC3A71}"/>
                      </a:ext>
                    </a:extLst>
                  </p:cNvPr>
                  <p:cNvSpPr/>
                  <p:nvPr/>
                </p:nvSpPr>
                <p:spPr>
                  <a:xfrm rot="-2700486">
                    <a:off x="12549964" y="9259075"/>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56" name="Freeform: Shape 54">
                    <a:extLst>
                      <a:ext uri="{FF2B5EF4-FFF2-40B4-BE49-F238E27FC236}">
                        <a16:creationId xmlns:a16="http://schemas.microsoft.com/office/drawing/2014/main" id="{3F2AEEC0-FC17-497D-4532-C5DFA1D00CD3}"/>
                      </a:ext>
                    </a:extLst>
                  </p:cNvPr>
                  <p:cNvSpPr/>
                  <p:nvPr/>
                </p:nvSpPr>
                <p:spPr>
                  <a:xfrm rot="-2700000">
                    <a:off x="12549574" y="10714737"/>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grpSp>
            <p:grpSp>
              <p:nvGrpSpPr>
                <p:cNvPr id="316" name="Graphic 3">
                  <a:extLst>
                    <a:ext uri="{FF2B5EF4-FFF2-40B4-BE49-F238E27FC236}">
                      <a16:creationId xmlns:a16="http://schemas.microsoft.com/office/drawing/2014/main" id="{2F3E192F-5684-5AD7-4CF7-2090327063B6}"/>
                    </a:ext>
                  </a:extLst>
                </p:cNvPr>
                <p:cNvGrpSpPr/>
                <p:nvPr/>
              </p:nvGrpSpPr>
              <p:grpSpPr>
                <a:xfrm>
                  <a:off x="12122940" y="9244906"/>
                  <a:ext cx="99289" cy="1550414"/>
                  <a:chOff x="12122940" y="9244906"/>
                  <a:chExt cx="99289" cy="1550414"/>
                </a:xfrm>
                <a:solidFill>
                  <a:srgbClr val="FFFFFF"/>
                </a:solidFill>
              </p:grpSpPr>
              <p:sp>
                <p:nvSpPr>
                  <p:cNvPr id="345" name="Freeform: Shape 56">
                    <a:extLst>
                      <a:ext uri="{FF2B5EF4-FFF2-40B4-BE49-F238E27FC236}">
                        <a16:creationId xmlns:a16="http://schemas.microsoft.com/office/drawing/2014/main" id="{2AEA773A-2880-385A-0EFA-909624F09D53}"/>
                      </a:ext>
                    </a:extLst>
                  </p:cNvPr>
                  <p:cNvSpPr/>
                  <p:nvPr/>
                </p:nvSpPr>
                <p:spPr>
                  <a:xfrm rot="-2700000">
                    <a:off x="12139446" y="10422914"/>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46" name="Freeform: Shape 57">
                    <a:extLst>
                      <a:ext uri="{FF2B5EF4-FFF2-40B4-BE49-F238E27FC236}">
                        <a16:creationId xmlns:a16="http://schemas.microsoft.com/office/drawing/2014/main" id="{E313F07F-FA38-C1DA-E261-9689245F151C}"/>
                      </a:ext>
                    </a:extLst>
                  </p:cNvPr>
                  <p:cNvSpPr/>
                  <p:nvPr/>
                </p:nvSpPr>
                <p:spPr>
                  <a:xfrm rot="-2700000">
                    <a:off x="12138320" y="10131566"/>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347" name="Freeform: Shape 58">
                    <a:extLst>
                      <a:ext uri="{FF2B5EF4-FFF2-40B4-BE49-F238E27FC236}">
                        <a16:creationId xmlns:a16="http://schemas.microsoft.com/office/drawing/2014/main" id="{ADD47D85-90F5-449D-7752-7C57C7F2C0CC}"/>
                      </a:ext>
                    </a:extLst>
                  </p:cNvPr>
                  <p:cNvSpPr/>
                  <p:nvPr/>
                </p:nvSpPr>
                <p:spPr>
                  <a:xfrm rot="-2700000">
                    <a:off x="12137143" y="9839441"/>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48" name="Freeform: Shape 59">
                    <a:extLst>
                      <a:ext uri="{FF2B5EF4-FFF2-40B4-BE49-F238E27FC236}">
                        <a16:creationId xmlns:a16="http://schemas.microsoft.com/office/drawing/2014/main" id="{8D846A0F-049F-FF94-44F8-1DA9E8A59881}"/>
                      </a:ext>
                    </a:extLst>
                  </p:cNvPr>
                  <p:cNvSpPr/>
                  <p:nvPr/>
                </p:nvSpPr>
                <p:spPr>
                  <a:xfrm rot="-2700000">
                    <a:off x="12139194" y="955054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49" name="Freeform: Shape 60">
                    <a:extLst>
                      <a:ext uri="{FF2B5EF4-FFF2-40B4-BE49-F238E27FC236}">
                        <a16:creationId xmlns:a16="http://schemas.microsoft.com/office/drawing/2014/main" id="{A91AB60C-6894-2DEA-28A5-C14F4D96F24D}"/>
                      </a:ext>
                    </a:extLst>
                  </p:cNvPr>
                  <p:cNvSpPr/>
                  <p:nvPr/>
                </p:nvSpPr>
                <p:spPr>
                  <a:xfrm rot="-2700000">
                    <a:off x="12138109" y="9259109"/>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50" name="Freeform: Shape 61">
                    <a:extLst>
                      <a:ext uri="{FF2B5EF4-FFF2-40B4-BE49-F238E27FC236}">
                        <a16:creationId xmlns:a16="http://schemas.microsoft.com/office/drawing/2014/main" id="{71A696CE-EAC2-1D8B-7E61-E0C4A4382B99}"/>
                      </a:ext>
                    </a:extLst>
                  </p:cNvPr>
                  <p:cNvSpPr/>
                  <p:nvPr/>
                </p:nvSpPr>
                <p:spPr>
                  <a:xfrm rot="-2700000">
                    <a:off x="12137450" y="1071253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nvGrpSpPr>
                <p:cNvPr id="317" name="Graphic 3">
                  <a:extLst>
                    <a:ext uri="{FF2B5EF4-FFF2-40B4-BE49-F238E27FC236}">
                      <a16:creationId xmlns:a16="http://schemas.microsoft.com/office/drawing/2014/main" id="{AED258C0-4EC2-F9C2-D369-71EB270F76DD}"/>
                    </a:ext>
                  </a:extLst>
                </p:cNvPr>
                <p:cNvGrpSpPr/>
                <p:nvPr/>
              </p:nvGrpSpPr>
              <p:grpSpPr>
                <a:xfrm>
                  <a:off x="11707642" y="9246717"/>
                  <a:ext cx="99302" cy="1551146"/>
                  <a:chOff x="11707642" y="9246717"/>
                  <a:chExt cx="99302" cy="1551146"/>
                </a:xfrm>
                <a:solidFill>
                  <a:srgbClr val="FFFFFF"/>
                </a:solidFill>
              </p:grpSpPr>
              <p:sp>
                <p:nvSpPr>
                  <p:cNvPr id="339" name="Freeform: Shape 63">
                    <a:extLst>
                      <a:ext uri="{FF2B5EF4-FFF2-40B4-BE49-F238E27FC236}">
                        <a16:creationId xmlns:a16="http://schemas.microsoft.com/office/drawing/2014/main" id="{04F079F9-96A2-C9E6-5700-9254E9CAD8E6}"/>
                      </a:ext>
                    </a:extLst>
                  </p:cNvPr>
                  <p:cNvSpPr/>
                  <p:nvPr/>
                </p:nvSpPr>
                <p:spPr>
                  <a:xfrm rot="-2700000">
                    <a:off x="11724162" y="10424771"/>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40" name="Freeform: Shape 64">
                    <a:extLst>
                      <a:ext uri="{FF2B5EF4-FFF2-40B4-BE49-F238E27FC236}">
                        <a16:creationId xmlns:a16="http://schemas.microsoft.com/office/drawing/2014/main" id="{8D015202-D730-DA2F-5725-3917511A3A71}"/>
                      </a:ext>
                    </a:extLst>
                  </p:cNvPr>
                  <p:cNvSpPr/>
                  <p:nvPr/>
                </p:nvSpPr>
                <p:spPr>
                  <a:xfrm rot="-2700000">
                    <a:off x="11723026" y="10133377"/>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341" name="Freeform: Shape 65">
                    <a:extLst>
                      <a:ext uri="{FF2B5EF4-FFF2-40B4-BE49-F238E27FC236}">
                        <a16:creationId xmlns:a16="http://schemas.microsoft.com/office/drawing/2014/main" id="{A7AF6651-C299-003A-D401-1ED676A4DEDA}"/>
                      </a:ext>
                    </a:extLst>
                  </p:cNvPr>
                  <p:cNvSpPr/>
                  <p:nvPr/>
                </p:nvSpPr>
                <p:spPr>
                  <a:xfrm rot="-2700000">
                    <a:off x="11721845" y="9841252"/>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42" name="Freeform: Shape 66">
                    <a:extLst>
                      <a:ext uri="{FF2B5EF4-FFF2-40B4-BE49-F238E27FC236}">
                        <a16:creationId xmlns:a16="http://schemas.microsoft.com/office/drawing/2014/main" id="{F4034B07-B7E0-DC14-8555-5F68DFED6C25}"/>
                      </a:ext>
                    </a:extLst>
                  </p:cNvPr>
                  <p:cNvSpPr/>
                  <p:nvPr/>
                </p:nvSpPr>
                <p:spPr>
                  <a:xfrm rot="-2700000">
                    <a:off x="11723901" y="9552359"/>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43" name="Freeform: Shape 67">
                    <a:extLst>
                      <a:ext uri="{FF2B5EF4-FFF2-40B4-BE49-F238E27FC236}">
                        <a16:creationId xmlns:a16="http://schemas.microsoft.com/office/drawing/2014/main" id="{7B7DCD7C-1275-3418-5373-624DA93D1C58}"/>
                      </a:ext>
                    </a:extLst>
                  </p:cNvPr>
                  <p:cNvSpPr/>
                  <p:nvPr/>
                </p:nvSpPr>
                <p:spPr>
                  <a:xfrm rot="-2700000">
                    <a:off x="11722802" y="9260920"/>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44" name="Freeform: Shape 68">
                    <a:extLst>
                      <a:ext uri="{FF2B5EF4-FFF2-40B4-BE49-F238E27FC236}">
                        <a16:creationId xmlns:a16="http://schemas.microsoft.com/office/drawing/2014/main" id="{6E4AD490-4B78-521B-F991-293E46247E7A}"/>
                      </a:ext>
                    </a:extLst>
                  </p:cNvPr>
                  <p:cNvSpPr/>
                  <p:nvPr/>
                </p:nvSpPr>
                <p:spPr>
                  <a:xfrm rot="-2700000">
                    <a:off x="11722188" y="10715080"/>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grpSp>
            <p:grpSp>
              <p:nvGrpSpPr>
                <p:cNvPr id="318" name="Graphic 3">
                  <a:extLst>
                    <a:ext uri="{FF2B5EF4-FFF2-40B4-BE49-F238E27FC236}">
                      <a16:creationId xmlns:a16="http://schemas.microsoft.com/office/drawing/2014/main" id="{A8A9F190-C593-A505-A403-CBA8AB96B263}"/>
                    </a:ext>
                  </a:extLst>
                </p:cNvPr>
                <p:cNvGrpSpPr/>
                <p:nvPr/>
              </p:nvGrpSpPr>
              <p:grpSpPr>
                <a:xfrm>
                  <a:off x="11295576" y="9245295"/>
                  <a:ext cx="99321" cy="1551146"/>
                  <a:chOff x="11295576" y="9245295"/>
                  <a:chExt cx="99321" cy="1551146"/>
                </a:xfrm>
                <a:solidFill>
                  <a:srgbClr val="FFFFFF"/>
                </a:solidFill>
              </p:grpSpPr>
              <p:sp>
                <p:nvSpPr>
                  <p:cNvPr id="333" name="Freeform: Shape 70">
                    <a:extLst>
                      <a:ext uri="{FF2B5EF4-FFF2-40B4-BE49-F238E27FC236}">
                        <a16:creationId xmlns:a16="http://schemas.microsoft.com/office/drawing/2014/main" id="{F1575712-6E34-825E-3AAA-9BF9D645CF97}"/>
                      </a:ext>
                    </a:extLst>
                  </p:cNvPr>
                  <p:cNvSpPr/>
                  <p:nvPr/>
                </p:nvSpPr>
                <p:spPr>
                  <a:xfrm rot="-2700000">
                    <a:off x="11312115" y="10423349"/>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34" name="Freeform: Shape 71">
                    <a:extLst>
                      <a:ext uri="{FF2B5EF4-FFF2-40B4-BE49-F238E27FC236}">
                        <a16:creationId xmlns:a16="http://schemas.microsoft.com/office/drawing/2014/main" id="{383A07BE-3B20-63BB-65AF-0007E4198456}"/>
                      </a:ext>
                    </a:extLst>
                  </p:cNvPr>
                  <p:cNvSpPr/>
                  <p:nvPr/>
                </p:nvSpPr>
                <p:spPr>
                  <a:xfrm rot="-2700000">
                    <a:off x="11310961" y="10131955"/>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335" name="Freeform: Shape 72">
                    <a:extLst>
                      <a:ext uri="{FF2B5EF4-FFF2-40B4-BE49-F238E27FC236}">
                        <a16:creationId xmlns:a16="http://schemas.microsoft.com/office/drawing/2014/main" id="{4953D787-3C03-2FB1-48A1-2803367F1525}"/>
                      </a:ext>
                    </a:extLst>
                  </p:cNvPr>
                  <p:cNvSpPr/>
                  <p:nvPr/>
                </p:nvSpPr>
                <p:spPr>
                  <a:xfrm rot="-2700000">
                    <a:off x="11309780" y="9839830"/>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36" name="Freeform: Shape 73">
                    <a:extLst>
                      <a:ext uri="{FF2B5EF4-FFF2-40B4-BE49-F238E27FC236}">
                        <a16:creationId xmlns:a16="http://schemas.microsoft.com/office/drawing/2014/main" id="{E326B1DD-1F57-8ED8-E1CA-1FEE56D74689}"/>
                      </a:ext>
                    </a:extLst>
                  </p:cNvPr>
                  <p:cNvSpPr/>
                  <p:nvPr/>
                </p:nvSpPr>
                <p:spPr>
                  <a:xfrm rot="-2700000">
                    <a:off x="11311836" y="955093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37" name="Freeform: Shape 74">
                    <a:extLst>
                      <a:ext uri="{FF2B5EF4-FFF2-40B4-BE49-F238E27FC236}">
                        <a16:creationId xmlns:a16="http://schemas.microsoft.com/office/drawing/2014/main" id="{0C22A508-B85B-CD78-6BC9-4B15F6F71541}"/>
                      </a:ext>
                    </a:extLst>
                  </p:cNvPr>
                  <p:cNvSpPr/>
                  <p:nvPr/>
                </p:nvSpPr>
                <p:spPr>
                  <a:xfrm rot="-2700000">
                    <a:off x="11310723" y="925949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38" name="Freeform: Shape 75">
                    <a:extLst>
                      <a:ext uri="{FF2B5EF4-FFF2-40B4-BE49-F238E27FC236}">
                        <a16:creationId xmlns:a16="http://schemas.microsoft.com/office/drawing/2014/main" id="{7487B4BC-D606-0BEE-3872-3ADE2A4EEE16}"/>
                      </a:ext>
                    </a:extLst>
                  </p:cNvPr>
                  <p:cNvSpPr/>
                  <p:nvPr/>
                </p:nvSpPr>
                <p:spPr>
                  <a:xfrm rot="-2700000">
                    <a:off x="11310109" y="10713658"/>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grpSp>
            <p:grpSp>
              <p:nvGrpSpPr>
                <p:cNvPr id="319" name="Graphic 3">
                  <a:extLst>
                    <a:ext uri="{FF2B5EF4-FFF2-40B4-BE49-F238E27FC236}">
                      <a16:creationId xmlns:a16="http://schemas.microsoft.com/office/drawing/2014/main" id="{F37DE7CF-0518-B4D2-141C-DBC3D099543A}"/>
                    </a:ext>
                  </a:extLst>
                </p:cNvPr>
                <p:cNvGrpSpPr/>
                <p:nvPr/>
              </p:nvGrpSpPr>
              <p:grpSpPr>
                <a:xfrm>
                  <a:off x="15017081" y="9245252"/>
                  <a:ext cx="99197" cy="1551146"/>
                  <a:chOff x="15017081" y="9245252"/>
                  <a:chExt cx="99197" cy="1551146"/>
                </a:xfrm>
                <a:solidFill>
                  <a:srgbClr val="FFFFFF"/>
                </a:solidFill>
              </p:grpSpPr>
              <p:sp>
                <p:nvSpPr>
                  <p:cNvPr id="327" name="Freeform: Shape 77">
                    <a:extLst>
                      <a:ext uri="{FF2B5EF4-FFF2-40B4-BE49-F238E27FC236}">
                        <a16:creationId xmlns:a16="http://schemas.microsoft.com/office/drawing/2014/main" id="{832DFA0D-5457-0B56-4270-7341C6CFA55B}"/>
                      </a:ext>
                    </a:extLst>
                  </p:cNvPr>
                  <p:cNvSpPr/>
                  <p:nvPr/>
                </p:nvSpPr>
                <p:spPr>
                  <a:xfrm rot="-2700000">
                    <a:off x="15033496" y="10423077"/>
                    <a:ext cx="68579" cy="68579"/>
                  </a:xfrm>
                  <a:custGeom>
                    <a:avLst/>
                    <a:gdLst>
                      <a:gd name="connsiteX0" fmla="*/ -1 w 68579"/>
                      <a:gd name="connsiteY0" fmla="*/ 0 h 68579"/>
                      <a:gd name="connsiteX1" fmla="*/ 68579 w 68579"/>
                      <a:gd name="connsiteY1" fmla="*/ 0 h 68579"/>
                      <a:gd name="connsiteX2" fmla="*/ 68579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79" y="0"/>
                        </a:lnTo>
                        <a:lnTo>
                          <a:pt x="68579"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28" name="Freeform: Shape 78">
                    <a:extLst>
                      <a:ext uri="{FF2B5EF4-FFF2-40B4-BE49-F238E27FC236}">
                        <a16:creationId xmlns:a16="http://schemas.microsoft.com/office/drawing/2014/main" id="{7CBC3DE5-0DE4-C803-F004-D7032EBACF21}"/>
                      </a:ext>
                    </a:extLst>
                  </p:cNvPr>
                  <p:cNvSpPr/>
                  <p:nvPr/>
                </p:nvSpPr>
                <p:spPr>
                  <a:xfrm rot="-2700000">
                    <a:off x="15032466" y="10131775"/>
                    <a:ext cx="68579" cy="68579"/>
                  </a:xfrm>
                  <a:custGeom>
                    <a:avLst/>
                    <a:gdLst>
                      <a:gd name="connsiteX0" fmla="*/ -1 w 68579"/>
                      <a:gd name="connsiteY0" fmla="*/ 0 h 68579"/>
                      <a:gd name="connsiteX1" fmla="*/ 68579 w 68579"/>
                      <a:gd name="connsiteY1" fmla="*/ 0 h 68579"/>
                      <a:gd name="connsiteX2" fmla="*/ 68579 w 68579"/>
                      <a:gd name="connsiteY2" fmla="*/ 68580 h 68579"/>
                      <a:gd name="connsiteX3" fmla="*/ -1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79" y="0"/>
                        </a:lnTo>
                        <a:lnTo>
                          <a:pt x="68579" y="68580"/>
                        </a:lnTo>
                        <a:lnTo>
                          <a:pt x="-1" y="68580"/>
                        </a:lnTo>
                        <a:close/>
                      </a:path>
                    </a:pathLst>
                  </a:custGeom>
                  <a:solidFill>
                    <a:srgbClr val="FFFFFF"/>
                  </a:solidFill>
                  <a:ln w="45720" cap="flat">
                    <a:noFill/>
                    <a:prstDash val="solid"/>
                    <a:miter/>
                  </a:ln>
                </p:spPr>
                <p:txBody>
                  <a:bodyPr rtlCol="0" anchor="ctr"/>
                  <a:lstStyle/>
                  <a:p>
                    <a:endParaRPr lang="en-US" sz="1100"/>
                  </a:p>
                </p:txBody>
              </p:sp>
              <p:sp>
                <p:nvSpPr>
                  <p:cNvPr id="329" name="Freeform: Shape 79">
                    <a:extLst>
                      <a:ext uri="{FF2B5EF4-FFF2-40B4-BE49-F238E27FC236}">
                        <a16:creationId xmlns:a16="http://schemas.microsoft.com/office/drawing/2014/main" id="{74247CC7-3F0E-B8BB-0CFB-5B0BED3C97A8}"/>
                      </a:ext>
                    </a:extLst>
                  </p:cNvPr>
                  <p:cNvSpPr/>
                  <p:nvPr/>
                </p:nvSpPr>
                <p:spPr>
                  <a:xfrm rot="-2700000">
                    <a:off x="15031284" y="9839650"/>
                    <a:ext cx="68579" cy="68579"/>
                  </a:xfrm>
                  <a:custGeom>
                    <a:avLst/>
                    <a:gdLst>
                      <a:gd name="connsiteX0" fmla="*/ -1 w 68579"/>
                      <a:gd name="connsiteY0" fmla="*/ 0 h 68579"/>
                      <a:gd name="connsiteX1" fmla="*/ 68579 w 68579"/>
                      <a:gd name="connsiteY1" fmla="*/ 0 h 68579"/>
                      <a:gd name="connsiteX2" fmla="*/ 68579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79" y="0"/>
                        </a:lnTo>
                        <a:lnTo>
                          <a:pt x="68579"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30" name="Freeform: Shape 80">
                    <a:extLst>
                      <a:ext uri="{FF2B5EF4-FFF2-40B4-BE49-F238E27FC236}">
                        <a16:creationId xmlns:a16="http://schemas.microsoft.com/office/drawing/2014/main" id="{9BDF3543-9AAC-DC40-42CE-CF4CEBD532D8}"/>
                      </a:ext>
                    </a:extLst>
                  </p:cNvPr>
                  <p:cNvSpPr/>
                  <p:nvPr/>
                </p:nvSpPr>
                <p:spPr>
                  <a:xfrm rot="-2700000">
                    <a:off x="15033340" y="9550757"/>
                    <a:ext cx="68579" cy="68579"/>
                  </a:xfrm>
                  <a:custGeom>
                    <a:avLst/>
                    <a:gdLst>
                      <a:gd name="connsiteX0" fmla="*/ -1 w 68579"/>
                      <a:gd name="connsiteY0" fmla="*/ 0 h 68579"/>
                      <a:gd name="connsiteX1" fmla="*/ 68579 w 68579"/>
                      <a:gd name="connsiteY1" fmla="*/ 0 h 68579"/>
                      <a:gd name="connsiteX2" fmla="*/ 68579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79" y="0"/>
                        </a:lnTo>
                        <a:lnTo>
                          <a:pt x="68579"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31" name="Freeform: Shape 81">
                    <a:extLst>
                      <a:ext uri="{FF2B5EF4-FFF2-40B4-BE49-F238E27FC236}">
                        <a16:creationId xmlns:a16="http://schemas.microsoft.com/office/drawing/2014/main" id="{BA031874-518A-1D86-0E19-9CF480EC979C}"/>
                      </a:ext>
                    </a:extLst>
                  </p:cNvPr>
                  <p:cNvSpPr/>
                  <p:nvPr/>
                </p:nvSpPr>
                <p:spPr>
                  <a:xfrm rot="-2700000">
                    <a:off x="15032346" y="9259455"/>
                    <a:ext cx="68579" cy="68579"/>
                  </a:xfrm>
                  <a:custGeom>
                    <a:avLst/>
                    <a:gdLst>
                      <a:gd name="connsiteX0" fmla="*/ -1 w 68579"/>
                      <a:gd name="connsiteY0" fmla="*/ 0 h 68579"/>
                      <a:gd name="connsiteX1" fmla="*/ 68579 w 68579"/>
                      <a:gd name="connsiteY1" fmla="*/ 0 h 68579"/>
                      <a:gd name="connsiteX2" fmla="*/ 68579 w 68579"/>
                      <a:gd name="connsiteY2" fmla="*/ 68579 h 68579"/>
                      <a:gd name="connsiteX3" fmla="*/ -1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79" y="0"/>
                        </a:lnTo>
                        <a:lnTo>
                          <a:pt x="68579" y="68579"/>
                        </a:lnTo>
                        <a:lnTo>
                          <a:pt x="-1" y="68579"/>
                        </a:lnTo>
                        <a:close/>
                      </a:path>
                    </a:pathLst>
                  </a:custGeom>
                  <a:solidFill>
                    <a:srgbClr val="FFFFFF"/>
                  </a:solidFill>
                  <a:ln w="45720" cap="flat">
                    <a:noFill/>
                    <a:prstDash val="solid"/>
                    <a:miter/>
                  </a:ln>
                </p:spPr>
                <p:txBody>
                  <a:bodyPr rtlCol="0" anchor="ctr"/>
                  <a:lstStyle/>
                  <a:p>
                    <a:endParaRPr lang="en-US" sz="1100"/>
                  </a:p>
                </p:txBody>
              </p:sp>
              <p:sp>
                <p:nvSpPr>
                  <p:cNvPr id="332" name="Freeform: Shape 82">
                    <a:extLst>
                      <a:ext uri="{FF2B5EF4-FFF2-40B4-BE49-F238E27FC236}">
                        <a16:creationId xmlns:a16="http://schemas.microsoft.com/office/drawing/2014/main" id="{3BCA0CFF-043B-EA88-626A-7F4C8E8C97E8}"/>
                      </a:ext>
                    </a:extLst>
                  </p:cNvPr>
                  <p:cNvSpPr/>
                  <p:nvPr/>
                </p:nvSpPr>
                <p:spPr>
                  <a:xfrm rot="-2700000">
                    <a:off x="15031733" y="10713615"/>
                    <a:ext cx="68579" cy="68579"/>
                  </a:xfrm>
                  <a:custGeom>
                    <a:avLst/>
                    <a:gdLst>
                      <a:gd name="connsiteX0" fmla="*/ -1 w 68579"/>
                      <a:gd name="connsiteY0" fmla="*/ 0 h 68579"/>
                      <a:gd name="connsiteX1" fmla="*/ 68579 w 68579"/>
                      <a:gd name="connsiteY1" fmla="*/ 0 h 68579"/>
                      <a:gd name="connsiteX2" fmla="*/ 68579 w 68579"/>
                      <a:gd name="connsiteY2" fmla="*/ 68580 h 68579"/>
                      <a:gd name="connsiteX3" fmla="*/ -1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1" y="0"/>
                        </a:moveTo>
                        <a:lnTo>
                          <a:pt x="68579" y="0"/>
                        </a:lnTo>
                        <a:lnTo>
                          <a:pt x="68579" y="68580"/>
                        </a:lnTo>
                        <a:lnTo>
                          <a:pt x="-1" y="68580"/>
                        </a:lnTo>
                        <a:close/>
                      </a:path>
                    </a:pathLst>
                  </a:custGeom>
                  <a:solidFill>
                    <a:srgbClr val="FFFFFF"/>
                  </a:solidFill>
                  <a:ln w="45720" cap="flat">
                    <a:noFill/>
                    <a:prstDash val="solid"/>
                    <a:miter/>
                  </a:ln>
                </p:spPr>
                <p:txBody>
                  <a:bodyPr rtlCol="0" anchor="ctr"/>
                  <a:lstStyle/>
                  <a:p>
                    <a:endParaRPr lang="en-US" sz="1100"/>
                  </a:p>
                </p:txBody>
              </p:sp>
            </p:grpSp>
            <p:grpSp>
              <p:nvGrpSpPr>
                <p:cNvPr id="320" name="Graphic 3">
                  <a:extLst>
                    <a:ext uri="{FF2B5EF4-FFF2-40B4-BE49-F238E27FC236}">
                      <a16:creationId xmlns:a16="http://schemas.microsoft.com/office/drawing/2014/main" id="{5C0C4CD2-7E4B-AF5A-B531-9417825AB9F1}"/>
                    </a:ext>
                  </a:extLst>
                </p:cNvPr>
                <p:cNvGrpSpPr/>
                <p:nvPr/>
              </p:nvGrpSpPr>
              <p:grpSpPr>
                <a:xfrm>
                  <a:off x="10883516" y="9243873"/>
                  <a:ext cx="99330" cy="1551146"/>
                  <a:chOff x="10883516" y="9243873"/>
                  <a:chExt cx="99330" cy="1551146"/>
                </a:xfrm>
                <a:solidFill>
                  <a:srgbClr val="FFFFFF"/>
                </a:solidFill>
              </p:grpSpPr>
              <p:sp>
                <p:nvSpPr>
                  <p:cNvPr id="321" name="Freeform: Shape 84">
                    <a:extLst>
                      <a:ext uri="{FF2B5EF4-FFF2-40B4-BE49-F238E27FC236}">
                        <a16:creationId xmlns:a16="http://schemas.microsoft.com/office/drawing/2014/main" id="{A53B68CE-00C1-CD45-F568-C079D33A0947}"/>
                      </a:ext>
                    </a:extLst>
                  </p:cNvPr>
                  <p:cNvSpPr/>
                  <p:nvPr/>
                </p:nvSpPr>
                <p:spPr>
                  <a:xfrm rot="-2700000">
                    <a:off x="10900063" y="1042192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22" name="Freeform: Shape 85">
                    <a:extLst>
                      <a:ext uri="{FF2B5EF4-FFF2-40B4-BE49-F238E27FC236}">
                        <a16:creationId xmlns:a16="http://schemas.microsoft.com/office/drawing/2014/main" id="{3D00164F-1CF0-CB23-4435-DDD362FC70AC}"/>
                      </a:ext>
                    </a:extLst>
                  </p:cNvPr>
                  <p:cNvSpPr/>
                  <p:nvPr/>
                </p:nvSpPr>
                <p:spPr>
                  <a:xfrm rot="-2700000">
                    <a:off x="10898896" y="10130533"/>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323" name="Freeform: Shape 86">
                    <a:extLst>
                      <a:ext uri="{FF2B5EF4-FFF2-40B4-BE49-F238E27FC236}">
                        <a16:creationId xmlns:a16="http://schemas.microsoft.com/office/drawing/2014/main" id="{D37BF730-649F-6FA6-F885-C15ED5509A06}"/>
                      </a:ext>
                    </a:extLst>
                  </p:cNvPr>
                  <p:cNvSpPr/>
                  <p:nvPr/>
                </p:nvSpPr>
                <p:spPr>
                  <a:xfrm rot="-2700000">
                    <a:off x="10897719" y="983840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24" name="Freeform: Shape 87">
                    <a:extLst>
                      <a:ext uri="{FF2B5EF4-FFF2-40B4-BE49-F238E27FC236}">
                        <a16:creationId xmlns:a16="http://schemas.microsoft.com/office/drawing/2014/main" id="{D50A0E2C-29CB-09FC-D4BD-B6720A3CA9BE}"/>
                      </a:ext>
                    </a:extLst>
                  </p:cNvPr>
                  <p:cNvSpPr/>
                  <p:nvPr/>
                </p:nvSpPr>
                <p:spPr>
                  <a:xfrm rot="-2700000">
                    <a:off x="10899770" y="9549516"/>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25" name="Freeform: Shape 88">
                    <a:extLst>
                      <a:ext uri="{FF2B5EF4-FFF2-40B4-BE49-F238E27FC236}">
                        <a16:creationId xmlns:a16="http://schemas.microsoft.com/office/drawing/2014/main" id="{9315EA5E-A815-373C-9095-BA327D398031}"/>
                      </a:ext>
                    </a:extLst>
                  </p:cNvPr>
                  <p:cNvSpPr/>
                  <p:nvPr/>
                </p:nvSpPr>
                <p:spPr>
                  <a:xfrm rot="-2700000">
                    <a:off x="10898644" y="9258076"/>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26" name="Freeform: Shape 89">
                    <a:extLst>
                      <a:ext uri="{FF2B5EF4-FFF2-40B4-BE49-F238E27FC236}">
                        <a16:creationId xmlns:a16="http://schemas.microsoft.com/office/drawing/2014/main" id="{DDC69E1A-21FB-446B-BE12-4F2867A831D5}"/>
                      </a:ext>
                    </a:extLst>
                  </p:cNvPr>
                  <p:cNvSpPr/>
                  <p:nvPr/>
                </p:nvSpPr>
                <p:spPr>
                  <a:xfrm rot="-2700000">
                    <a:off x="10898030" y="1071223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grpSp>
            <p:nvGrpSpPr>
              <p:cNvPr id="232" name="Graphic 3">
                <a:extLst>
                  <a:ext uri="{FF2B5EF4-FFF2-40B4-BE49-F238E27FC236}">
                    <a16:creationId xmlns:a16="http://schemas.microsoft.com/office/drawing/2014/main" id="{03401AFE-8972-C2A7-BF71-F9BD3917C4CF}"/>
                  </a:ext>
                </a:extLst>
              </p:cNvPr>
              <p:cNvGrpSpPr/>
              <p:nvPr/>
            </p:nvGrpSpPr>
            <p:grpSpPr>
              <a:xfrm>
                <a:off x="2965209" y="2636866"/>
                <a:ext cx="1557241" cy="4233307"/>
                <a:chOff x="2965209" y="2636866"/>
                <a:chExt cx="1557241" cy="4233307"/>
              </a:xfrm>
              <a:solidFill>
                <a:srgbClr val="FFFFFF"/>
              </a:solidFill>
            </p:grpSpPr>
            <p:grpSp>
              <p:nvGrpSpPr>
                <p:cNvPr id="233" name="Graphic 3">
                  <a:extLst>
                    <a:ext uri="{FF2B5EF4-FFF2-40B4-BE49-F238E27FC236}">
                      <a16:creationId xmlns:a16="http://schemas.microsoft.com/office/drawing/2014/main" id="{699B29C8-5577-BF6A-82D7-94CD45257690}"/>
                    </a:ext>
                  </a:extLst>
                </p:cNvPr>
                <p:cNvGrpSpPr/>
                <p:nvPr/>
              </p:nvGrpSpPr>
              <p:grpSpPr>
                <a:xfrm>
                  <a:off x="2965906" y="3048945"/>
                  <a:ext cx="1554375" cy="99195"/>
                  <a:chOff x="2965906" y="3048945"/>
                  <a:chExt cx="1554375" cy="99195"/>
                </a:xfrm>
                <a:solidFill>
                  <a:srgbClr val="FFFFFF"/>
                </a:solidFill>
              </p:grpSpPr>
              <p:sp>
                <p:nvSpPr>
                  <p:cNvPr id="304" name="Freeform: Shape 92">
                    <a:extLst>
                      <a:ext uri="{FF2B5EF4-FFF2-40B4-BE49-F238E27FC236}">
                        <a16:creationId xmlns:a16="http://schemas.microsoft.com/office/drawing/2014/main" id="{B4175CEB-8C7F-9D82-4F2F-15B46D661172}"/>
                      </a:ext>
                    </a:extLst>
                  </p:cNvPr>
                  <p:cNvSpPr/>
                  <p:nvPr/>
                </p:nvSpPr>
                <p:spPr>
                  <a:xfrm rot="-2700000">
                    <a:off x="4145374" y="3064316"/>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05" name="Freeform: Shape 93">
                    <a:extLst>
                      <a:ext uri="{FF2B5EF4-FFF2-40B4-BE49-F238E27FC236}">
                        <a16:creationId xmlns:a16="http://schemas.microsoft.com/office/drawing/2014/main" id="{732C5D02-6F54-F299-AA7D-A0DF0E78CB2F}"/>
                      </a:ext>
                    </a:extLst>
                  </p:cNvPr>
                  <p:cNvSpPr/>
                  <p:nvPr/>
                </p:nvSpPr>
                <p:spPr>
                  <a:xfrm rot="-2700000">
                    <a:off x="3853221" y="3065259"/>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06" name="Freeform: Shape 94">
                    <a:extLst>
                      <a:ext uri="{FF2B5EF4-FFF2-40B4-BE49-F238E27FC236}">
                        <a16:creationId xmlns:a16="http://schemas.microsoft.com/office/drawing/2014/main" id="{5896AD80-6E65-856D-0799-10B33FA6B13A}"/>
                      </a:ext>
                    </a:extLst>
                  </p:cNvPr>
                  <p:cNvSpPr/>
                  <p:nvPr/>
                </p:nvSpPr>
                <p:spPr>
                  <a:xfrm rot="-2700000">
                    <a:off x="3564356" y="306342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07" name="Freeform: Shape 95">
                    <a:extLst>
                      <a:ext uri="{FF2B5EF4-FFF2-40B4-BE49-F238E27FC236}">
                        <a16:creationId xmlns:a16="http://schemas.microsoft.com/office/drawing/2014/main" id="{9E01BC46-6499-F21F-7259-DCB33B0034CD}"/>
                      </a:ext>
                    </a:extLst>
                  </p:cNvPr>
                  <p:cNvSpPr/>
                  <p:nvPr/>
                </p:nvSpPr>
                <p:spPr>
                  <a:xfrm rot="-2700000">
                    <a:off x="3272231" y="3064595"/>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08" name="Freeform: Shape 96">
                    <a:extLst>
                      <a:ext uri="{FF2B5EF4-FFF2-40B4-BE49-F238E27FC236}">
                        <a16:creationId xmlns:a16="http://schemas.microsoft.com/office/drawing/2014/main" id="{12DAD579-9984-6C45-1BB4-6952B7C84937}"/>
                      </a:ext>
                    </a:extLst>
                  </p:cNvPr>
                  <p:cNvSpPr/>
                  <p:nvPr/>
                </p:nvSpPr>
                <p:spPr>
                  <a:xfrm rot="-2700486">
                    <a:off x="2980109" y="306535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09" name="Freeform: Shape 97">
                    <a:extLst>
                      <a:ext uri="{FF2B5EF4-FFF2-40B4-BE49-F238E27FC236}">
                        <a16:creationId xmlns:a16="http://schemas.microsoft.com/office/drawing/2014/main" id="{B437BBF3-FEED-7F38-BAF5-14EA4FFAD5B4}"/>
                      </a:ext>
                    </a:extLst>
                  </p:cNvPr>
                  <p:cNvSpPr/>
                  <p:nvPr/>
                </p:nvSpPr>
                <p:spPr>
                  <a:xfrm rot="-2700000">
                    <a:off x="4437499" y="306314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nvGrpSpPr>
                <p:cNvPr id="234" name="Graphic 3">
                  <a:extLst>
                    <a:ext uri="{FF2B5EF4-FFF2-40B4-BE49-F238E27FC236}">
                      <a16:creationId xmlns:a16="http://schemas.microsoft.com/office/drawing/2014/main" id="{8A9980BF-3EA7-1626-AE65-8F05DEE22CFC}"/>
                    </a:ext>
                  </a:extLst>
                </p:cNvPr>
                <p:cNvGrpSpPr/>
                <p:nvPr/>
              </p:nvGrpSpPr>
              <p:grpSpPr>
                <a:xfrm>
                  <a:off x="2967736" y="3464252"/>
                  <a:ext cx="1554347" cy="99167"/>
                  <a:chOff x="2967736" y="3464252"/>
                  <a:chExt cx="1554347" cy="99167"/>
                </a:xfrm>
                <a:solidFill>
                  <a:srgbClr val="FFFFFF"/>
                </a:solidFill>
              </p:grpSpPr>
              <p:sp>
                <p:nvSpPr>
                  <p:cNvPr id="298" name="Freeform: Shape 99">
                    <a:extLst>
                      <a:ext uri="{FF2B5EF4-FFF2-40B4-BE49-F238E27FC236}">
                        <a16:creationId xmlns:a16="http://schemas.microsoft.com/office/drawing/2014/main" id="{726F9CC1-8AB4-0AA1-B249-C055A867DF67}"/>
                      </a:ext>
                    </a:extLst>
                  </p:cNvPr>
                  <p:cNvSpPr/>
                  <p:nvPr/>
                </p:nvSpPr>
                <p:spPr>
                  <a:xfrm rot="-2700000">
                    <a:off x="4147176" y="347962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99" name="Freeform: Shape 100">
                    <a:extLst>
                      <a:ext uri="{FF2B5EF4-FFF2-40B4-BE49-F238E27FC236}">
                        <a16:creationId xmlns:a16="http://schemas.microsoft.com/office/drawing/2014/main" id="{E7C6AA94-4F87-D34F-B0C7-FF37F5111173}"/>
                      </a:ext>
                    </a:extLst>
                  </p:cNvPr>
                  <p:cNvSpPr/>
                  <p:nvPr/>
                </p:nvSpPr>
                <p:spPr>
                  <a:xfrm rot="-2700000">
                    <a:off x="3855037" y="3480553"/>
                    <a:ext cx="68579" cy="68579"/>
                  </a:xfrm>
                  <a:custGeom>
                    <a:avLst/>
                    <a:gdLst>
                      <a:gd name="connsiteX0" fmla="*/ 0 w 68579"/>
                      <a:gd name="connsiteY0" fmla="*/ 0 h 68579"/>
                      <a:gd name="connsiteX1" fmla="*/ 68580 w 68579"/>
                      <a:gd name="connsiteY1" fmla="*/ 0 h 68579"/>
                      <a:gd name="connsiteX2" fmla="*/ 68580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00" name="Freeform: Shape 101">
                    <a:extLst>
                      <a:ext uri="{FF2B5EF4-FFF2-40B4-BE49-F238E27FC236}">
                        <a16:creationId xmlns:a16="http://schemas.microsoft.com/office/drawing/2014/main" id="{6876E5D9-7FBB-C1A5-1910-C54B82B60E6F}"/>
                      </a:ext>
                    </a:extLst>
                  </p:cNvPr>
                  <p:cNvSpPr/>
                  <p:nvPr/>
                </p:nvSpPr>
                <p:spPr>
                  <a:xfrm rot="-2700000">
                    <a:off x="3566153" y="3478735"/>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01" name="Freeform: Shape 102">
                    <a:extLst>
                      <a:ext uri="{FF2B5EF4-FFF2-40B4-BE49-F238E27FC236}">
                        <a16:creationId xmlns:a16="http://schemas.microsoft.com/office/drawing/2014/main" id="{815CF30E-1BA8-5191-82CD-5361260F80BF}"/>
                      </a:ext>
                    </a:extLst>
                  </p:cNvPr>
                  <p:cNvSpPr/>
                  <p:nvPr/>
                </p:nvSpPr>
                <p:spPr>
                  <a:xfrm rot="-2700000">
                    <a:off x="3274028" y="347990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02" name="Freeform: Shape 103">
                    <a:extLst>
                      <a:ext uri="{FF2B5EF4-FFF2-40B4-BE49-F238E27FC236}">
                        <a16:creationId xmlns:a16="http://schemas.microsoft.com/office/drawing/2014/main" id="{A373E278-181D-ABA8-C17D-816304656E0F}"/>
                      </a:ext>
                    </a:extLst>
                  </p:cNvPr>
                  <p:cNvSpPr/>
                  <p:nvPr/>
                </p:nvSpPr>
                <p:spPr>
                  <a:xfrm rot="-2700486">
                    <a:off x="2981939" y="3480636"/>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303" name="Freeform: Shape 104">
                    <a:extLst>
                      <a:ext uri="{FF2B5EF4-FFF2-40B4-BE49-F238E27FC236}">
                        <a16:creationId xmlns:a16="http://schemas.microsoft.com/office/drawing/2014/main" id="{2DD397BB-E97E-E20E-AD42-6BAF1324C458}"/>
                      </a:ext>
                    </a:extLst>
                  </p:cNvPr>
                  <p:cNvSpPr/>
                  <p:nvPr/>
                </p:nvSpPr>
                <p:spPr>
                  <a:xfrm rot="-2700000">
                    <a:off x="4439301" y="3478455"/>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nvGrpSpPr>
                <p:cNvPr id="235" name="Graphic 3">
                  <a:extLst>
                    <a:ext uri="{FF2B5EF4-FFF2-40B4-BE49-F238E27FC236}">
                      <a16:creationId xmlns:a16="http://schemas.microsoft.com/office/drawing/2014/main" id="{34D1E2B2-CA0D-2091-C26B-C0BF7254F261}"/>
                    </a:ext>
                  </a:extLst>
                </p:cNvPr>
                <p:cNvGrpSpPr/>
                <p:nvPr/>
              </p:nvGrpSpPr>
              <p:grpSpPr>
                <a:xfrm>
                  <a:off x="2966328" y="3876331"/>
                  <a:ext cx="1554324" cy="99139"/>
                  <a:chOff x="2966328" y="3876331"/>
                  <a:chExt cx="1554324" cy="99139"/>
                </a:xfrm>
                <a:solidFill>
                  <a:srgbClr val="FFFFFF"/>
                </a:solidFill>
              </p:grpSpPr>
              <p:sp>
                <p:nvSpPr>
                  <p:cNvPr id="292" name="Freeform: Shape 106">
                    <a:extLst>
                      <a:ext uri="{FF2B5EF4-FFF2-40B4-BE49-F238E27FC236}">
                        <a16:creationId xmlns:a16="http://schemas.microsoft.com/office/drawing/2014/main" id="{3C867BF2-74F2-91DD-12CA-173CD470E8D2}"/>
                      </a:ext>
                    </a:extLst>
                  </p:cNvPr>
                  <p:cNvSpPr/>
                  <p:nvPr/>
                </p:nvSpPr>
                <p:spPr>
                  <a:xfrm rot="-2700000">
                    <a:off x="4145744" y="3891706"/>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93" name="Freeform: Shape 107">
                    <a:extLst>
                      <a:ext uri="{FF2B5EF4-FFF2-40B4-BE49-F238E27FC236}">
                        <a16:creationId xmlns:a16="http://schemas.microsoft.com/office/drawing/2014/main" id="{E5133CD3-E7A7-E98C-D84E-D6AF030446BA}"/>
                      </a:ext>
                    </a:extLst>
                  </p:cNvPr>
                  <p:cNvSpPr/>
                  <p:nvPr/>
                </p:nvSpPr>
                <p:spPr>
                  <a:xfrm rot="-2700000">
                    <a:off x="3853619" y="389261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94" name="Freeform: Shape 108">
                    <a:extLst>
                      <a:ext uri="{FF2B5EF4-FFF2-40B4-BE49-F238E27FC236}">
                        <a16:creationId xmlns:a16="http://schemas.microsoft.com/office/drawing/2014/main" id="{CBC53759-56C3-6023-9575-BC0BE87C53EB}"/>
                      </a:ext>
                    </a:extLst>
                  </p:cNvPr>
                  <p:cNvSpPr/>
                  <p:nvPr/>
                </p:nvSpPr>
                <p:spPr>
                  <a:xfrm rot="-2700000">
                    <a:off x="3564722" y="3890813"/>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95" name="Freeform: Shape 109">
                    <a:extLst>
                      <a:ext uri="{FF2B5EF4-FFF2-40B4-BE49-F238E27FC236}">
                        <a16:creationId xmlns:a16="http://schemas.microsoft.com/office/drawing/2014/main" id="{753BA104-7AE1-1C8E-83F5-093A199C0882}"/>
                      </a:ext>
                    </a:extLst>
                  </p:cNvPr>
                  <p:cNvSpPr/>
                  <p:nvPr/>
                </p:nvSpPr>
                <p:spPr>
                  <a:xfrm rot="-2700000">
                    <a:off x="3272597" y="3891981"/>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96" name="Freeform: Shape 110">
                    <a:extLst>
                      <a:ext uri="{FF2B5EF4-FFF2-40B4-BE49-F238E27FC236}">
                        <a16:creationId xmlns:a16="http://schemas.microsoft.com/office/drawing/2014/main" id="{1ED1B2A6-6209-770E-B4BC-0A2973BEBEB5}"/>
                      </a:ext>
                    </a:extLst>
                  </p:cNvPr>
                  <p:cNvSpPr/>
                  <p:nvPr/>
                </p:nvSpPr>
                <p:spPr>
                  <a:xfrm rot="-2700486">
                    <a:off x="2980531" y="389268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97" name="Freeform: Shape 111">
                    <a:extLst>
                      <a:ext uri="{FF2B5EF4-FFF2-40B4-BE49-F238E27FC236}">
                        <a16:creationId xmlns:a16="http://schemas.microsoft.com/office/drawing/2014/main" id="{9731E6E8-D2EA-1024-121A-CA284F4C7009}"/>
                      </a:ext>
                    </a:extLst>
                  </p:cNvPr>
                  <p:cNvSpPr/>
                  <p:nvPr/>
                </p:nvSpPr>
                <p:spPr>
                  <a:xfrm rot="-2700000">
                    <a:off x="4437870" y="3890534"/>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nvGrpSpPr>
                <p:cNvPr id="236" name="Graphic 3">
                  <a:extLst>
                    <a:ext uri="{FF2B5EF4-FFF2-40B4-BE49-F238E27FC236}">
                      <a16:creationId xmlns:a16="http://schemas.microsoft.com/office/drawing/2014/main" id="{B66232E8-1971-EEEF-400C-13773EF5AB8C}"/>
                    </a:ext>
                  </a:extLst>
                </p:cNvPr>
                <p:cNvGrpSpPr/>
                <p:nvPr/>
              </p:nvGrpSpPr>
              <p:grpSpPr>
                <a:xfrm>
                  <a:off x="2968157" y="4291643"/>
                  <a:ext cx="1554292" cy="99107"/>
                  <a:chOff x="2968157" y="4291643"/>
                  <a:chExt cx="1554292" cy="99107"/>
                </a:xfrm>
                <a:solidFill>
                  <a:srgbClr val="FFFFFF"/>
                </a:solidFill>
              </p:grpSpPr>
              <p:sp>
                <p:nvSpPr>
                  <p:cNvPr id="286" name="Freeform: Shape 113">
                    <a:extLst>
                      <a:ext uri="{FF2B5EF4-FFF2-40B4-BE49-F238E27FC236}">
                        <a16:creationId xmlns:a16="http://schemas.microsoft.com/office/drawing/2014/main" id="{50D06E00-5644-EC17-1055-FAACA5544980}"/>
                      </a:ext>
                    </a:extLst>
                  </p:cNvPr>
                  <p:cNvSpPr/>
                  <p:nvPr/>
                </p:nvSpPr>
                <p:spPr>
                  <a:xfrm rot="-2700000">
                    <a:off x="4147542" y="4307014"/>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87" name="Freeform: Shape 114">
                    <a:extLst>
                      <a:ext uri="{FF2B5EF4-FFF2-40B4-BE49-F238E27FC236}">
                        <a16:creationId xmlns:a16="http://schemas.microsoft.com/office/drawing/2014/main" id="{29DA4CD3-2748-FD57-708F-7F17B8F527AB}"/>
                      </a:ext>
                    </a:extLst>
                  </p:cNvPr>
                  <p:cNvSpPr/>
                  <p:nvPr/>
                </p:nvSpPr>
                <p:spPr>
                  <a:xfrm rot="-2700000">
                    <a:off x="3855430" y="4307916"/>
                    <a:ext cx="68579" cy="68579"/>
                  </a:xfrm>
                  <a:custGeom>
                    <a:avLst/>
                    <a:gdLst>
                      <a:gd name="connsiteX0" fmla="*/ 0 w 68579"/>
                      <a:gd name="connsiteY0" fmla="*/ 0 h 68579"/>
                      <a:gd name="connsiteX1" fmla="*/ 68580 w 68579"/>
                      <a:gd name="connsiteY1" fmla="*/ 0 h 68579"/>
                      <a:gd name="connsiteX2" fmla="*/ 68580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88" name="Freeform: Shape 115">
                    <a:extLst>
                      <a:ext uri="{FF2B5EF4-FFF2-40B4-BE49-F238E27FC236}">
                        <a16:creationId xmlns:a16="http://schemas.microsoft.com/office/drawing/2014/main" id="{E80E2204-54F8-60AB-71EB-C47C541A5A2E}"/>
                      </a:ext>
                    </a:extLst>
                  </p:cNvPr>
                  <p:cNvSpPr/>
                  <p:nvPr/>
                </p:nvSpPr>
                <p:spPr>
                  <a:xfrm rot="-2700000">
                    <a:off x="3566524" y="4306121"/>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89" name="Freeform: Shape 116">
                    <a:extLst>
                      <a:ext uri="{FF2B5EF4-FFF2-40B4-BE49-F238E27FC236}">
                        <a16:creationId xmlns:a16="http://schemas.microsoft.com/office/drawing/2014/main" id="{E729946E-4F7D-FF91-B8EA-5B2A96F31776}"/>
                      </a:ext>
                    </a:extLst>
                  </p:cNvPr>
                  <p:cNvSpPr/>
                  <p:nvPr/>
                </p:nvSpPr>
                <p:spPr>
                  <a:xfrm rot="-2700000">
                    <a:off x="3274399" y="4307293"/>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90" name="Freeform: Shape 117">
                    <a:extLst>
                      <a:ext uri="{FF2B5EF4-FFF2-40B4-BE49-F238E27FC236}">
                        <a16:creationId xmlns:a16="http://schemas.microsoft.com/office/drawing/2014/main" id="{EAC4E251-61BF-75AC-4CB6-30EDA2D8A614}"/>
                      </a:ext>
                    </a:extLst>
                  </p:cNvPr>
                  <p:cNvSpPr/>
                  <p:nvPr/>
                </p:nvSpPr>
                <p:spPr>
                  <a:xfrm rot="-2700486">
                    <a:off x="2982361" y="430796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91" name="Freeform: Shape 118">
                    <a:extLst>
                      <a:ext uri="{FF2B5EF4-FFF2-40B4-BE49-F238E27FC236}">
                        <a16:creationId xmlns:a16="http://schemas.microsoft.com/office/drawing/2014/main" id="{3D1F2F54-CEFB-C42C-FCB1-1D351432ABDD}"/>
                      </a:ext>
                    </a:extLst>
                  </p:cNvPr>
                  <p:cNvSpPr/>
                  <p:nvPr/>
                </p:nvSpPr>
                <p:spPr>
                  <a:xfrm rot="-2700000">
                    <a:off x="4439667" y="4305846"/>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nvGrpSpPr>
                <p:cNvPr id="237" name="Graphic 3">
                  <a:extLst>
                    <a:ext uri="{FF2B5EF4-FFF2-40B4-BE49-F238E27FC236}">
                      <a16:creationId xmlns:a16="http://schemas.microsoft.com/office/drawing/2014/main" id="{D1B24910-5C27-7EE7-D289-9864FB80BCE1}"/>
                    </a:ext>
                  </a:extLst>
                </p:cNvPr>
                <p:cNvGrpSpPr/>
                <p:nvPr/>
              </p:nvGrpSpPr>
              <p:grpSpPr>
                <a:xfrm>
                  <a:off x="2966640" y="4703717"/>
                  <a:ext cx="1554383" cy="99605"/>
                  <a:chOff x="2966640" y="4703717"/>
                  <a:chExt cx="1554383" cy="99605"/>
                </a:xfrm>
                <a:solidFill>
                  <a:srgbClr val="FFFFFF"/>
                </a:solidFill>
              </p:grpSpPr>
              <p:sp>
                <p:nvSpPr>
                  <p:cNvPr id="280" name="Freeform: Shape 120">
                    <a:extLst>
                      <a:ext uri="{FF2B5EF4-FFF2-40B4-BE49-F238E27FC236}">
                        <a16:creationId xmlns:a16="http://schemas.microsoft.com/office/drawing/2014/main" id="{89E57C66-ED44-3426-B233-7EADF8BE10CA}"/>
                      </a:ext>
                    </a:extLst>
                  </p:cNvPr>
                  <p:cNvSpPr/>
                  <p:nvPr/>
                </p:nvSpPr>
                <p:spPr>
                  <a:xfrm rot="-2700000">
                    <a:off x="4146134" y="4718800"/>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81" name="Freeform: Shape 121">
                    <a:extLst>
                      <a:ext uri="{FF2B5EF4-FFF2-40B4-BE49-F238E27FC236}">
                        <a16:creationId xmlns:a16="http://schemas.microsoft.com/office/drawing/2014/main" id="{047EE512-605A-B149-DF63-1AD9C5FB4BD7}"/>
                      </a:ext>
                    </a:extLst>
                  </p:cNvPr>
                  <p:cNvSpPr/>
                  <p:nvPr/>
                </p:nvSpPr>
                <p:spPr>
                  <a:xfrm rot="-2700000">
                    <a:off x="3854045" y="471969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82" name="Freeform: Shape 122">
                    <a:extLst>
                      <a:ext uri="{FF2B5EF4-FFF2-40B4-BE49-F238E27FC236}">
                        <a16:creationId xmlns:a16="http://schemas.microsoft.com/office/drawing/2014/main" id="{F388D52C-08EE-A323-35A7-25ABBF5EC126}"/>
                      </a:ext>
                    </a:extLst>
                  </p:cNvPr>
                  <p:cNvSpPr/>
                  <p:nvPr/>
                </p:nvSpPr>
                <p:spPr>
                  <a:xfrm rot="-2700000">
                    <a:off x="3565130" y="4717925"/>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83" name="Freeform: Shape 123">
                    <a:extLst>
                      <a:ext uri="{FF2B5EF4-FFF2-40B4-BE49-F238E27FC236}">
                        <a16:creationId xmlns:a16="http://schemas.microsoft.com/office/drawing/2014/main" id="{31816499-6FFB-9E8B-0977-CAA4A332AA9E}"/>
                      </a:ext>
                    </a:extLst>
                  </p:cNvPr>
                  <p:cNvSpPr/>
                  <p:nvPr/>
                </p:nvSpPr>
                <p:spPr>
                  <a:xfrm rot="-2700000">
                    <a:off x="3273014" y="471910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84" name="Freeform: Shape 124">
                    <a:extLst>
                      <a:ext uri="{FF2B5EF4-FFF2-40B4-BE49-F238E27FC236}">
                        <a16:creationId xmlns:a16="http://schemas.microsoft.com/office/drawing/2014/main" id="{FF5DBCE0-658A-32C4-846D-E63C950391E9}"/>
                      </a:ext>
                    </a:extLst>
                  </p:cNvPr>
                  <p:cNvSpPr/>
                  <p:nvPr/>
                </p:nvSpPr>
                <p:spPr>
                  <a:xfrm rot="-2700000">
                    <a:off x="2980843" y="4720540"/>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85" name="Freeform: Shape 125">
                    <a:extLst>
                      <a:ext uri="{FF2B5EF4-FFF2-40B4-BE49-F238E27FC236}">
                        <a16:creationId xmlns:a16="http://schemas.microsoft.com/office/drawing/2014/main" id="{C62CD517-C1F0-C3EB-6FD0-96CD1A8D2F15}"/>
                      </a:ext>
                    </a:extLst>
                  </p:cNvPr>
                  <p:cNvSpPr/>
                  <p:nvPr/>
                </p:nvSpPr>
                <p:spPr>
                  <a:xfrm rot="-2700000">
                    <a:off x="4438240" y="4717920"/>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nvGrpSpPr>
                <p:cNvPr id="238" name="Graphic 3">
                  <a:extLst>
                    <a:ext uri="{FF2B5EF4-FFF2-40B4-BE49-F238E27FC236}">
                      <a16:creationId xmlns:a16="http://schemas.microsoft.com/office/drawing/2014/main" id="{A2A56D52-9834-D112-ABAC-7C8A31CDC2B2}"/>
                    </a:ext>
                  </a:extLst>
                </p:cNvPr>
                <p:cNvGrpSpPr/>
                <p:nvPr/>
              </p:nvGrpSpPr>
              <p:grpSpPr>
                <a:xfrm>
                  <a:off x="2965209" y="5115787"/>
                  <a:ext cx="1554378" cy="99613"/>
                  <a:chOff x="2965209" y="5115787"/>
                  <a:chExt cx="1554378" cy="99613"/>
                </a:xfrm>
                <a:solidFill>
                  <a:srgbClr val="FFFFFF"/>
                </a:solidFill>
              </p:grpSpPr>
              <p:sp>
                <p:nvSpPr>
                  <p:cNvPr id="274" name="Freeform: Shape 127">
                    <a:extLst>
                      <a:ext uri="{FF2B5EF4-FFF2-40B4-BE49-F238E27FC236}">
                        <a16:creationId xmlns:a16="http://schemas.microsoft.com/office/drawing/2014/main" id="{93AA2224-4914-725D-9685-A0ADD1D6EF2C}"/>
                      </a:ext>
                    </a:extLst>
                  </p:cNvPr>
                  <p:cNvSpPr/>
                  <p:nvPr/>
                </p:nvSpPr>
                <p:spPr>
                  <a:xfrm rot="-2700000">
                    <a:off x="4144712" y="5130865"/>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75" name="Freeform: Shape 128">
                    <a:extLst>
                      <a:ext uri="{FF2B5EF4-FFF2-40B4-BE49-F238E27FC236}">
                        <a16:creationId xmlns:a16="http://schemas.microsoft.com/office/drawing/2014/main" id="{9442F7A8-B894-1EE4-05A2-E598B3E56005}"/>
                      </a:ext>
                    </a:extLst>
                  </p:cNvPr>
                  <p:cNvSpPr/>
                  <p:nvPr/>
                </p:nvSpPr>
                <p:spPr>
                  <a:xfrm rot="-2700000">
                    <a:off x="3852637" y="5131745"/>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76" name="Freeform: Shape 129">
                    <a:extLst>
                      <a:ext uri="{FF2B5EF4-FFF2-40B4-BE49-F238E27FC236}">
                        <a16:creationId xmlns:a16="http://schemas.microsoft.com/office/drawing/2014/main" id="{65BC8DB6-E7A1-0397-543A-90D0AE389F54}"/>
                      </a:ext>
                    </a:extLst>
                  </p:cNvPr>
                  <p:cNvSpPr/>
                  <p:nvPr/>
                </p:nvSpPr>
                <p:spPr>
                  <a:xfrm rot="-2700000">
                    <a:off x="3563712" y="5129990"/>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77" name="Freeform: Shape 130">
                    <a:extLst>
                      <a:ext uri="{FF2B5EF4-FFF2-40B4-BE49-F238E27FC236}">
                        <a16:creationId xmlns:a16="http://schemas.microsoft.com/office/drawing/2014/main" id="{1372FAE1-DA81-38B6-1AAB-357C9A937C29}"/>
                      </a:ext>
                    </a:extLst>
                  </p:cNvPr>
                  <p:cNvSpPr/>
                  <p:nvPr/>
                </p:nvSpPr>
                <p:spPr>
                  <a:xfrm rot="-2700000">
                    <a:off x="3271596" y="5131172"/>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78" name="Freeform: Shape 131">
                    <a:extLst>
                      <a:ext uri="{FF2B5EF4-FFF2-40B4-BE49-F238E27FC236}">
                        <a16:creationId xmlns:a16="http://schemas.microsoft.com/office/drawing/2014/main" id="{F5CD3331-7562-43E1-01D9-E8E9EF6273BA}"/>
                      </a:ext>
                    </a:extLst>
                  </p:cNvPr>
                  <p:cNvSpPr/>
                  <p:nvPr/>
                </p:nvSpPr>
                <p:spPr>
                  <a:xfrm rot="-2700000">
                    <a:off x="2979412" y="513261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79" name="Freeform: Shape 132">
                    <a:extLst>
                      <a:ext uri="{FF2B5EF4-FFF2-40B4-BE49-F238E27FC236}">
                        <a16:creationId xmlns:a16="http://schemas.microsoft.com/office/drawing/2014/main" id="{24DF3EF0-082E-4D7D-4C14-9552F8FA9AF5}"/>
                      </a:ext>
                    </a:extLst>
                  </p:cNvPr>
                  <p:cNvSpPr/>
                  <p:nvPr/>
                </p:nvSpPr>
                <p:spPr>
                  <a:xfrm rot="-2700000">
                    <a:off x="4436805" y="5130022"/>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nvGrpSpPr>
                <p:cNvPr id="239" name="Graphic 3">
                  <a:extLst>
                    <a:ext uri="{FF2B5EF4-FFF2-40B4-BE49-F238E27FC236}">
                      <a16:creationId xmlns:a16="http://schemas.microsoft.com/office/drawing/2014/main" id="{F73F6A99-2D77-AFC3-359F-10A5A16CE3E3}"/>
                    </a:ext>
                  </a:extLst>
                </p:cNvPr>
                <p:cNvGrpSpPr/>
                <p:nvPr/>
              </p:nvGrpSpPr>
              <p:grpSpPr>
                <a:xfrm>
                  <a:off x="2967006" y="5531081"/>
                  <a:ext cx="1554383" cy="99627"/>
                  <a:chOff x="2967006" y="5531081"/>
                  <a:chExt cx="1554383" cy="99627"/>
                </a:xfrm>
                <a:solidFill>
                  <a:srgbClr val="FFFFFF"/>
                </a:solidFill>
              </p:grpSpPr>
              <p:sp>
                <p:nvSpPr>
                  <p:cNvPr id="268" name="Freeform: Shape 134">
                    <a:extLst>
                      <a:ext uri="{FF2B5EF4-FFF2-40B4-BE49-F238E27FC236}">
                        <a16:creationId xmlns:a16="http://schemas.microsoft.com/office/drawing/2014/main" id="{577B792C-167A-F7D1-DE7E-525839CE0F00}"/>
                      </a:ext>
                    </a:extLst>
                  </p:cNvPr>
                  <p:cNvSpPr/>
                  <p:nvPr/>
                </p:nvSpPr>
                <p:spPr>
                  <a:xfrm rot="-2700000">
                    <a:off x="4146527" y="554616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69" name="Freeform: Shape 135">
                    <a:extLst>
                      <a:ext uri="{FF2B5EF4-FFF2-40B4-BE49-F238E27FC236}">
                        <a16:creationId xmlns:a16="http://schemas.microsoft.com/office/drawing/2014/main" id="{5D15D1BC-B88F-206A-943C-556BE4956AF0}"/>
                      </a:ext>
                    </a:extLst>
                  </p:cNvPr>
                  <p:cNvSpPr/>
                  <p:nvPr/>
                </p:nvSpPr>
                <p:spPr>
                  <a:xfrm rot="-2700000">
                    <a:off x="3854466" y="5547029"/>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270" name="Freeform: Shape 136">
                    <a:extLst>
                      <a:ext uri="{FF2B5EF4-FFF2-40B4-BE49-F238E27FC236}">
                        <a16:creationId xmlns:a16="http://schemas.microsoft.com/office/drawing/2014/main" id="{9EEFE177-0D7A-6063-E467-FE6292A4928C}"/>
                      </a:ext>
                    </a:extLst>
                  </p:cNvPr>
                  <p:cNvSpPr/>
                  <p:nvPr/>
                </p:nvSpPr>
                <p:spPr>
                  <a:xfrm rot="-2700000">
                    <a:off x="3565528" y="5545284"/>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71" name="Freeform: Shape 137">
                    <a:extLst>
                      <a:ext uri="{FF2B5EF4-FFF2-40B4-BE49-F238E27FC236}">
                        <a16:creationId xmlns:a16="http://schemas.microsoft.com/office/drawing/2014/main" id="{7D0AB64E-16FA-D82C-7BAE-29D68D33EC6E}"/>
                      </a:ext>
                    </a:extLst>
                  </p:cNvPr>
                  <p:cNvSpPr/>
                  <p:nvPr/>
                </p:nvSpPr>
                <p:spPr>
                  <a:xfrm rot="-2700000">
                    <a:off x="3273412" y="5546465"/>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72" name="Freeform: Shape 138">
                    <a:extLst>
                      <a:ext uri="{FF2B5EF4-FFF2-40B4-BE49-F238E27FC236}">
                        <a16:creationId xmlns:a16="http://schemas.microsoft.com/office/drawing/2014/main" id="{87E15E2D-7543-22DD-88E1-9DE7A6557E91}"/>
                      </a:ext>
                    </a:extLst>
                  </p:cNvPr>
                  <p:cNvSpPr/>
                  <p:nvPr/>
                </p:nvSpPr>
                <p:spPr>
                  <a:xfrm rot="-2700000">
                    <a:off x="2981209" y="5547926"/>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273" name="Freeform: Shape 139">
                    <a:extLst>
                      <a:ext uri="{FF2B5EF4-FFF2-40B4-BE49-F238E27FC236}">
                        <a16:creationId xmlns:a16="http://schemas.microsoft.com/office/drawing/2014/main" id="{4A9A8F6E-C2BF-A6A7-D0AB-A6F763E26950}"/>
                      </a:ext>
                    </a:extLst>
                  </p:cNvPr>
                  <p:cNvSpPr/>
                  <p:nvPr/>
                </p:nvSpPr>
                <p:spPr>
                  <a:xfrm rot="-2700000">
                    <a:off x="4438607" y="5545325"/>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nvGrpSpPr>
                <p:cNvPr id="240" name="Graphic 3">
                  <a:extLst>
                    <a:ext uri="{FF2B5EF4-FFF2-40B4-BE49-F238E27FC236}">
                      <a16:creationId xmlns:a16="http://schemas.microsoft.com/office/drawing/2014/main" id="{3AE14A80-E6CD-FF79-C893-BC77146E728E}"/>
                    </a:ext>
                  </a:extLst>
                </p:cNvPr>
                <p:cNvGrpSpPr/>
                <p:nvPr/>
              </p:nvGrpSpPr>
              <p:grpSpPr>
                <a:xfrm>
                  <a:off x="2965575" y="5943146"/>
                  <a:ext cx="1554383" cy="99641"/>
                  <a:chOff x="2965575" y="5943146"/>
                  <a:chExt cx="1554383" cy="99641"/>
                </a:xfrm>
                <a:solidFill>
                  <a:srgbClr val="FFFFFF"/>
                </a:solidFill>
              </p:grpSpPr>
              <p:sp>
                <p:nvSpPr>
                  <p:cNvPr id="262" name="Freeform: Shape 141">
                    <a:extLst>
                      <a:ext uri="{FF2B5EF4-FFF2-40B4-BE49-F238E27FC236}">
                        <a16:creationId xmlns:a16="http://schemas.microsoft.com/office/drawing/2014/main" id="{AD93EA33-99B7-239B-217D-42B0954557FB}"/>
                      </a:ext>
                    </a:extLst>
                  </p:cNvPr>
                  <p:cNvSpPr/>
                  <p:nvPr/>
                </p:nvSpPr>
                <p:spPr>
                  <a:xfrm rot="-2700000">
                    <a:off x="4145110" y="5958238"/>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263" name="Freeform: Shape 142">
                    <a:extLst>
                      <a:ext uri="{FF2B5EF4-FFF2-40B4-BE49-F238E27FC236}">
                        <a16:creationId xmlns:a16="http://schemas.microsoft.com/office/drawing/2014/main" id="{4828095F-8416-DC39-EF63-A3A445BA38A4}"/>
                      </a:ext>
                    </a:extLst>
                  </p:cNvPr>
                  <p:cNvSpPr/>
                  <p:nvPr/>
                </p:nvSpPr>
                <p:spPr>
                  <a:xfrm rot="-2700000">
                    <a:off x="3853062" y="5959081"/>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264" name="Freeform: Shape 143">
                    <a:extLst>
                      <a:ext uri="{FF2B5EF4-FFF2-40B4-BE49-F238E27FC236}">
                        <a16:creationId xmlns:a16="http://schemas.microsoft.com/office/drawing/2014/main" id="{666184C0-3F02-FEC0-98A8-6171D97C7400}"/>
                      </a:ext>
                    </a:extLst>
                  </p:cNvPr>
                  <p:cNvSpPr/>
                  <p:nvPr/>
                </p:nvSpPr>
                <p:spPr>
                  <a:xfrm rot="-2700000">
                    <a:off x="3564106" y="5957349"/>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65" name="Freeform: Shape 144">
                    <a:extLst>
                      <a:ext uri="{FF2B5EF4-FFF2-40B4-BE49-F238E27FC236}">
                        <a16:creationId xmlns:a16="http://schemas.microsoft.com/office/drawing/2014/main" id="{87DDDE34-D58D-076E-C7BA-F9C963F987DF}"/>
                      </a:ext>
                    </a:extLst>
                  </p:cNvPr>
                  <p:cNvSpPr/>
                  <p:nvPr/>
                </p:nvSpPr>
                <p:spPr>
                  <a:xfrm rot="-2700000">
                    <a:off x="3271990" y="5958531"/>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266" name="Freeform: Shape 145">
                    <a:extLst>
                      <a:ext uri="{FF2B5EF4-FFF2-40B4-BE49-F238E27FC236}">
                        <a16:creationId xmlns:a16="http://schemas.microsoft.com/office/drawing/2014/main" id="{08EFC499-63AF-FCF6-93B9-1EA4E87DA84C}"/>
                      </a:ext>
                    </a:extLst>
                  </p:cNvPr>
                  <p:cNvSpPr/>
                  <p:nvPr/>
                </p:nvSpPr>
                <p:spPr>
                  <a:xfrm rot="-2700000">
                    <a:off x="2979778" y="5960005"/>
                    <a:ext cx="68579" cy="68579"/>
                  </a:xfrm>
                  <a:custGeom>
                    <a:avLst/>
                    <a:gdLst>
                      <a:gd name="connsiteX0" fmla="*/ 0 w 68579"/>
                      <a:gd name="connsiteY0" fmla="*/ 0 h 68579"/>
                      <a:gd name="connsiteX1" fmla="*/ 68579 w 68579"/>
                      <a:gd name="connsiteY1" fmla="*/ 0 h 68579"/>
                      <a:gd name="connsiteX2" fmla="*/ 68579 w 68579"/>
                      <a:gd name="connsiteY2" fmla="*/ 68580 h 68579"/>
                      <a:gd name="connsiteX3" fmla="*/ 0 w 68579"/>
                      <a:gd name="connsiteY3" fmla="*/ 68580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80"/>
                        </a:lnTo>
                        <a:lnTo>
                          <a:pt x="0" y="68580"/>
                        </a:lnTo>
                        <a:close/>
                      </a:path>
                    </a:pathLst>
                  </a:custGeom>
                  <a:solidFill>
                    <a:srgbClr val="FFFFFF"/>
                  </a:solidFill>
                  <a:ln w="45720" cap="flat">
                    <a:noFill/>
                    <a:prstDash val="solid"/>
                    <a:miter/>
                  </a:ln>
                </p:spPr>
                <p:txBody>
                  <a:bodyPr rtlCol="0" anchor="ctr"/>
                  <a:lstStyle/>
                  <a:p>
                    <a:endParaRPr lang="en-US" sz="1100"/>
                  </a:p>
                </p:txBody>
              </p:sp>
              <p:sp>
                <p:nvSpPr>
                  <p:cNvPr id="267" name="Freeform: Shape 146">
                    <a:extLst>
                      <a:ext uri="{FF2B5EF4-FFF2-40B4-BE49-F238E27FC236}">
                        <a16:creationId xmlns:a16="http://schemas.microsoft.com/office/drawing/2014/main" id="{8B5B324D-6577-2EE4-6A51-8A778FE7C958}"/>
                      </a:ext>
                    </a:extLst>
                  </p:cNvPr>
                  <p:cNvSpPr/>
                  <p:nvPr/>
                </p:nvSpPr>
                <p:spPr>
                  <a:xfrm rot="-2700000">
                    <a:off x="4437176" y="5957394"/>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nvGrpSpPr>
                <p:cNvPr id="241" name="Graphic 3">
                  <a:extLst>
                    <a:ext uri="{FF2B5EF4-FFF2-40B4-BE49-F238E27FC236}">
                      <a16:creationId xmlns:a16="http://schemas.microsoft.com/office/drawing/2014/main" id="{3BE0A412-BD28-C603-D813-56689F5E0362}"/>
                    </a:ext>
                  </a:extLst>
                </p:cNvPr>
                <p:cNvGrpSpPr/>
                <p:nvPr/>
              </p:nvGrpSpPr>
              <p:grpSpPr>
                <a:xfrm>
                  <a:off x="2967377" y="6358444"/>
                  <a:ext cx="1554383" cy="99654"/>
                  <a:chOff x="2967377" y="6358444"/>
                  <a:chExt cx="1554383" cy="99654"/>
                </a:xfrm>
                <a:solidFill>
                  <a:srgbClr val="FFFFFF"/>
                </a:solidFill>
              </p:grpSpPr>
              <p:sp>
                <p:nvSpPr>
                  <p:cNvPr id="256" name="Freeform: Shape 148">
                    <a:extLst>
                      <a:ext uri="{FF2B5EF4-FFF2-40B4-BE49-F238E27FC236}">
                        <a16:creationId xmlns:a16="http://schemas.microsoft.com/office/drawing/2014/main" id="{F1F0F8DB-E39D-5AF7-84FF-1027653CE732}"/>
                      </a:ext>
                    </a:extLst>
                  </p:cNvPr>
                  <p:cNvSpPr/>
                  <p:nvPr/>
                </p:nvSpPr>
                <p:spPr>
                  <a:xfrm rot="-2700000">
                    <a:off x="4146921" y="6373540"/>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57" name="Freeform: Shape 149">
                    <a:extLst>
                      <a:ext uri="{FF2B5EF4-FFF2-40B4-BE49-F238E27FC236}">
                        <a16:creationId xmlns:a16="http://schemas.microsoft.com/office/drawing/2014/main" id="{598C660B-ED2C-5B85-8FF8-71FD28A9956B}"/>
                      </a:ext>
                    </a:extLst>
                  </p:cNvPr>
                  <p:cNvSpPr/>
                  <p:nvPr/>
                </p:nvSpPr>
                <p:spPr>
                  <a:xfrm rot="-2700000">
                    <a:off x="3854887" y="6374338"/>
                    <a:ext cx="68579" cy="68579"/>
                  </a:xfrm>
                  <a:custGeom>
                    <a:avLst/>
                    <a:gdLst>
                      <a:gd name="connsiteX0" fmla="*/ 0 w 68579"/>
                      <a:gd name="connsiteY0" fmla="*/ 0 h 68579"/>
                      <a:gd name="connsiteX1" fmla="*/ 68580 w 68579"/>
                      <a:gd name="connsiteY1" fmla="*/ 0 h 68579"/>
                      <a:gd name="connsiteX2" fmla="*/ 68580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80" y="0"/>
                        </a:lnTo>
                        <a:lnTo>
                          <a:pt x="68580"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58" name="Freeform: Shape 150">
                    <a:extLst>
                      <a:ext uri="{FF2B5EF4-FFF2-40B4-BE49-F238E27FC236}">
                        <a16:creationId xmlns:a16="http://schemas.microsoft.com/office/drawing/2014/main" id="{38BA3C4D-5AF8-2B48-F720-87AF59B11E91}"/>
                      </a:ext>
                    </a:extLst>
                  </p:cNvPr>
                  <p:cNvSpPr/>
                  <p:nvPr/>
                </p:nvSpPr>
                <p:spPr>
                  <a:xfrm rot="-2700000">
                    <a:off x="3565922" y="637264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59" name="Freeform: Shape 151">
                    <a:extLst>
                      <a:ext uri="{FF2B5EF4-FFF2-40B4-BE49-F238E27FC236}">
                        <a16:creationId xmlns:a16="http://schemas.microsoft.com/office/drawing/2014/main" id="{10FA557D-761B-A621-6C6A-28688C2F0214}"/>
                      </a:ext>
                    </a:extLst>
                  </p:cNvPr>
                  <p:cNvSpPr/>
                  <p:nvPr/>
                </p:nvSpPr>
                <p:spPr>
                  <a:xfrm rot="-2700000">
                    <a:off x="3273806" y="6373829"/>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60" name="Freeform: Shape 152">
                    <a:extLst>
                      <a:ext uri="{FF2B5EF4-FFF2-40B4-BE49-F238E27FC236}">
                        <a16:creationId xmlns:a16="http://schemas.microsoft.com/office/drawing/2014/main" id="{25A774FE-389B-EFC7-6CF9-CC82B12BE805}"/>
                      </a:ext>
                    </a:extLst>
                  </p:cNvPr>
                  <p:cNvSpPr/>
                  <p:nvPr/>
                </p:nvSpPr>
                <p:spPr>
                  <a:xfrm rot="-2700000">
                    <a:off x="2981580" y="6375316"/>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61" name="Freeform: Shape 153">
                    <a:extLst>
                      <a:ext uri="{FF2B5EF4-FFF2-40B4-BE49-F238E27FC236}">
                        <a16:creationId xmlns:a16="http://schemas.microsoft.com/office/drawing/2014/main" id="{5CAD0A8C-BE5F-FBE6-9C47-57F3E4065D62}"/>
                      </a:ext>
                    </a:extLst>
                  </p:cNvPr>
                  <p:cNvSpPr/>
                  <p:nvPr/>
                </p:nvSpPr>
                <p:spPr>
                  <a:xfrm rot="-2700000">
                    <a:off x="4438977" y="637269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nvGrpSpPr>
                <p:cNvPr id="242" name="Graphic 3">
                  <a:extLst>
                    <a:ext uri="{FF2B5EF4-FFF2-40B4-BE49-F238E27FC236}">
                      <a16:creationId xmlns:a16="http://schemas.microsoft.com/office/drawing/2014/main" id="{9092C8FE-4460-F449-B133-FBDE7776ED8C}"/>
                    </a:ext>
                  </a:extLst>
                </p:cNvPr>
                <p:cNvGrpSpPr/>
                <p:nvPr/>
              </p:nvGrpSpPr>
              <p:grpSpPr>
                <a:xfrm>
                  <a:off x="2967334" y="2636866"/>
                  <a:ext cx="1554378" cy="99605"/>
                  <a:chOff x="2967334" y="2636866"/>
                  <a:chExt cx="1554378" cy="99605"/>
                </a:xfrm>
                <a:solidFill>
                  <a:srgbClr val="FFFFFF"/>
                </a:solidFill>
              </p:grpSpPr>
              <p:sp>
                <p:nvSpPr>
                  <p:cNvPr id="250" name="Freeform: Shape 155">
                    <a:extLst>
                      <a:ext uri="{FF2B5EF4-FFF2-40B4-BE49-F238E27FC236}">
                        <a16:creationId xmlns:a16="http://schemas.microsoft.com/office/drawing/2014/main" id="{69BAC0FB-509A-E992-DC53-AC092EC87C16}"/>
                      </a:ext>
                    </a:extLst>
                  </p:cNvPr>
                  <p:cNvSpPr/>
                  <p:nvPr/>
                </p:nvSpPr>
                <p:spPr>
                  <a:xfrm rot="-2700000">
                    <a:off x="4146759" y="265201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51" name="Freeform: Shape 156">
                    <a:extLst>
                      <a:ext uri="{FF2B5EF4-FFF2-40B4-BE49-F238E27FC236}">
                        <a16:creationId xmlns:a16="http://schemas.microsoft.com/office/drawing/2014/main" id="{9A1D49D2-1E41-FC61-F6C3-B71EC0F00456}"/>
                      </a:ext>
                    </a:extLst>
                  </p:cNvPr>
                  <p:cNvSpPr/>
                  <p:nvPr/>
                </p:nvSpPr>
                <p:spPr>
                  <a:xfrm rot="-2700000">
                    <a:off x="3854602" y="2652979"/>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52" name="Freeform: Shape 157">
                    <a:extLst>
                      <a:ext uri="{FF2B5EF4-FFF2-40B4-BE49-F238E27FC236}">
                        <a16:creationId xmlns:a16="http://schemas.microsoft.com/office/drawing/2014/main" id="{1C963378-7345-B968-B1A6-61706A993C5D}"/>
                      </a:ext>
                    </a:extLst>
                  </p:cNvPr>
                  <p:cNvSpPr/>
                  <p:nvPr/>
                </p:nvSpPr>
                <p:spPr>
                  <a:xfrm rot="-2700000">
                    <a:off x="3565755" y="2651143"/>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53" name="Freeform: Shape 158">
                    <a:extLst>
                      <a:ext uri="{FF2B5EF4-FFF2-40B4-BE49-F238E27FC236}">
                        <a16:creationId xmlns:a16="http://schemas.microsoft.com/office/drawing/2014/main" id="{C404834E-3A55-BE74-95CD-A3B9E099C2C8}"/>
                      </a:ext>
                    </a:extLst>
                  </p:cNvPr>
                  <p:cNvSpPr/>
                  <p:nvPr/>
                </p:nvSpPr>
                <p:spPr>
                  <a:xfrm rot="-2700000">
                    <a:off x="3273639" y="2652324"/>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54" name="Freeform: Shape 159">
                    <a:extLst>
                      <a:ext uri="{FF2B5EF4-FFF2-40B4-BE49-F238E27FC236}">
                        <a16:creationId xmlns:a16="http://schemas.microsoft.com/office/drawing/2014/main" id="{0B3B462D-AE8B-6272-17FB-F1216443F089}"/>
                      </a:ext>
                    </a:extLst>
                  </p:cNvPr>
                  <p:cNvSpPr/>
                  <p:nvPr/>
                </p:nvSpPr>
                <p:spPr>
                  <a:xfrm rot="-2700000">
                    <a:off x="2981537" y="265368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55" name="Freeform: Shape 160">
                    <a:extLst>
                      <a:ext uri="{FF2B5EF4-FFF2-40B4-BE49-F238E27FC236}">
                        <a16:creationId xmlns:a16="http://schemas.microsoft.com/office/drawing/2014/main" id="{9F1A0142-5808-931E-49D5-7ACEC7A140DE}"/>
                      </a:ext>
                    </a:extLst>
                  </p:cNvPr>
                  <p:cNvSpPr/>
                  <p:nvPr/>
                </p:nvSpPr>
                <p:spPr>
                  <a:xfrm rot="-2700000">
                    <a:off x="4438930" y="2651069"/>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nvGrpSpPr>
                <p:cNvPr id="243" name="Graphic 3">
                  <a:extLst>
                    <a:ext uri="{FF2B5EF4-FFF2-40B4-BE49-F238E27FC236}">
                      <a16:creationId xmlns:a16="http://schemas.microsoft.com/office/drawing/2014/main" id="{8505865D-2E97-36A1-C77E-16FF0DA59AC8}"/>
                    </a:ext>
                  </a:extLst>
                </p:cNvPr>
                <p:cNvGrpSpPr/>
                <p:nvPr/>
              </p:nvGrpSpPr>
              <p:grpSpPr>
                <a:xfrm>
                  <a:off x="2965946" y="6770505"/>
                  <a:ext cx="1554378" cy="99668"/>
                  <a:chOff x="2965946" y="6770505"/>
                  <a:chExt cx="1554378" cy="99668"/>
                </a:xfrm>
                <a:solidFill>
                  <a:srgbClr val="FFFFFF"/>
                </a:solidFill>
              </p:grpSpPr>
              <p:sp>
                <p:nvSpPr>
                  <p:cNvPr id="244" name="Freeform: Shape 162">
                    <a:extLst>
                      <a:ext uri="{FF2B5EF4-FFF2-40B4-BE49-F238E27FC236}">
                        <a16:creationId xmlns:a16="http://schemas.microsoft.com/office/drawing/2014/main" id="{16B218D0-900B-F368-EB94-E50BCB265D7D}"/>
                      </a:ext>
                    </a:extLst>
                  </p:cNvPr>
                  <p:cNvSpPr/>
                  <p:nvPr/>
                </p:nvSpPr>
                <p:spPr>
                  <a:xfrm rot="-2700000">
                    <a:off x="4145504" y="6785564"/>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45" name="Freeform: Shape 163">
                    <a:extLst>
                      <a:ext uri="{FF2B5EF4-FFF2-40B4-BE49-F238E27FC236}">
                        <a16:creationId xmlns:a16="http://schemas.microsoft.com/office/drawing/2014/main" id="{CA5EAE5E-B2CC-79F7-290E-EA62DB440EF8}"/>
                      </a:ext>
                    </a:extLst>
                  </p:cNvPr>
                  <p:cNvSpPr/>
                  <p:nvPr/>
                </p:nvSpPr>
                <p:spPr>
                  <a:xfrm rot="-2700000">
                    <a:off x="3853484" y="678640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46" name="Freeform: Shape 164">
                    <a:extLst>
                      <a:ext uri="{FF2B5EF4-FFF2-40B4-BE49-F238E27FC236}">
                        <a16:creationId xmlns:a16="http://schemas.microsoft.com/office/drawing/2014/main" id="{59D4E25B-5B74-E655-CD45-0346813D7623}"/>
                      </a:ext>
                    </a:extLst>
                  </p:cNvPr>
                  <p:cNvSpPr/>
                  <p:nvPr/>
                </p:nvSpPr>
                <p:spPr>
                  <a:xfrm rot="-2700000">
                    <a:off x="3564504" y="6784708"/>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47" name="Freeform: Shape 165">
                    <a:extLst>
                      <a:ext uri="{FF2B5EF4-FFF2-40B4-BE49-F238E27FC236}">
                        <a16:creationId xmlns:a16="http://schemas.microsoft.com/office/drawing/2014/main" id="{B44C7378-BCC3-F486-D89B-23FF2838095B}"/>
                      </a:ext>
                    </a:extLst>
                  </p:cNvPr>
                  <p:cNvSpPr/>
                  <p:nvPr/>
                </p:nvSpPr>
                <p:spPr>
                  <a:xfrm rot="-2700000">
                    <a:off x="3272388" y="6785889"/>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48" name="Freeform: Shape 166">
                    <a:extLst>
                      <a:ext uri="{FF2B5EF4-FFF2-40B4-BE49-F238E27FC236}">
                        <a16:creationId xmlns:a16="http://schemas.microsoft.com/office/drawing/2014/main" id="{5E03A769-93BA-404B-860F-B91A53392DD6}"/>
                      </a:ext>
                    </a:extLst>
                  </p:cNvPr>
                  <p:cNvSpPr/>
                  <p:nvPr/>
                </p:nvSpPr>
                <p:spPr>
                  <a:xfrm rot="-2700000">
                    <a:off x="2980149" y="6787391"/>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sp>
                <p:nvSpPr>
                  <p:cNvPr id="249" name="Freeform: Shape 167">
                    <a:extLst>
                      <a:ext uri="{FF2B5EF4-FFF2-40B4-BE49-F238E27FC236}">
                        <a16:creationId xmlns:a16="http://schemas.microsoft.com/office/drawing/2014/main" id="{995869B6-DCEF-52E3-9601-E0E12A7383DC}"/>
                      </a:ext>
                    </a:extLst>
                  </p:cNvPr>
                  <p:cNvSpPr/>
                  <p:nvPr/>
                </p:nvSpPr>
                <p:spPr>
                  <a:xfrm rot="-2700000">
                    <a:off x="4437542" y="6784767"/>
                    <a:ext cx="68579" cy="68579"/>
                  </a:xfrm>
                  <a:custGeom>
                    <a:avLst/>
                    <a:gdLst>
                      <a:gd name="connsiteX0" fmla="*/ 0 w 68579"/>
                      <a:gd name="connsiteY0" fmla="*/ 0 h 68579"/>
                      <a:gd name="connsiteX1" fmla="*/ 68579 w 68579"/>
                      <a:gd name="connsiteY1" fmla="*/ 0 h 68579"/>
                      <a:gd name="connsiteX2" fmla="*/ 68579 w 68579"/>
                      <a:gd name="connsiteY2" fmla="*/ 68579 h 68579"/>
                      <a:gd name="connsiteX3" fmla="*/ 0 w 68579"/>
                      <a:gd name="connsiteY3" fmla="*/ 68579 h 68579"/>
                    </a:gdLst>
                    <a:ahLst/>
                    <a:cxnLst>
                      <a:cxn ang="0">
                        <a:pos x="connsiteX0" y="connsiteY0"/>
                      </a:cxn>
                      <a:cxn ang="0">
                        <a:pos x="connsiteX1" y="connsiteY1"/>
                      </a:cxn>
                      <a:cxn ang="0">
                        <a:pos x="connsiteX2" y="connsiteY2"/>
                      </a:cxn>
                      <a:cxn ang="0">
                        <a:pos x="connsiteX3" y="connsiteY3"/>
                      </a:cxn>
                    </a:cxnLst>
                    <a:rect l="l" t="t" r="r" b="b"/>
                    <a:pathLst>
                      <a:path w="68579" h="68579">
                        <a:moveTo>
                          <a:pt x="0" y="0"/>
                        </a:moveTo>
                        <a:lnTo>
                          <a:pt x="68579" y="0"/>
                        </a:lnTo>
                        <a:lnTo>
                          <a:pt x="68579" y="68579"/>
                        </a:lnTo>
                        <a:lnTo>
                          <a:pt x="0" y="68579"/>
                        </a:lnTo>
                        <a:close/>
                      </a:path>
                    </a:pathLst>
                  </a:custGeom>
                  <a:solidFill>
                    <a:srgbClr val="FFFFFF"/>
                  </a:solidFill>
                  <a:ln w="45720" cap="flat">
                    <a:noFill/>
                    <a:prstDash val="solid"/>
                    <a:miter/>
                  </a:ln>
                </p:spPr>
                <p:txBody>
                  <a:bodyPr rtlCol="0" anchor="ctr"/>
                  <a:lstStyle/>
                  <a:p>
                    <a:endParaRPr lang="en-US" sz="1100"/>
                  </a:p>
                </p:txBody>
              </p:sp>
            </p:grpSp>
          </p:grpSp>
        </p:grpSp>
        <p:grpSp>
          <p:nvGrpSpPr>
            <p:cNvPr id="7" name="Graphic 3">
              <a:extLst>
                <a:ext uri="{FF2B5EF4-FFF2-40B4-BE49-F238E27FC236}">
                  <a16:creationId xmlns:a16="http://schemas.microsoft.com/office/drawing/2014/main" id="{CE0F3548-B55D-D450-00AD-003BEED701E2}"/>
                </a:ext>
              </a:extLst>
            </p:cNvPr>
            <p:cNvGrpSpPr/>
            <p:nvPr/>
          </p:nvGrpSpPr>
          <p:grpSpPr>
            <a:xfrm>
              <a:off x="2822342" y="2212848"/>
              <a:ext cx="16869515" cy="9223833"/>
              <a:chOff x="2822343" y="5177817"/>
              <a:chExt cx="11446868" cy="6258864"/>
            </a:xfrm>
            <a:solidFill>
              <a:srgbClr val="000000"/>
            </a:solidFill>
          </p:grpSpPr>
          <p:grpSp>
            <p:nvGrpSpPr>
              <p:cNvPr id="8" name="Graphic 3">
                <a:extLst>
                  <a:ext uri="{FF2B5EF4-FFF2-40B4-BE49-F238E27FC236}">
                    <a16:creationId xmlns:a16="http://schemas.microsoft.com/office/drawing/2014/main" id="{77D81B0C-1C7C-3681-E473-76E2FFFB0EF3}"/>
                  </a:ext>
                </a:extLst>
              </p:cNvPr>
              <p:cNvGrpSpPr/>
              <p:nvPr/>
            </p:nvGrpSpPr>
            <p:grpSpPr>
              <a:xfrm>
                <a:off x="10858500" y="5207508"/>
                <a:ext cx="2729484" cy="2400299"/>
                <a:chOff x="10858500" y="5207508"/>
                <a:chExt cx="2729484" cy="2400299"/>
              </a:xfrm>
              <a:solidFill>
                <a:srgbClr val="000000"/>
              </a:solidFill>
            </p:grpSpPr>
            <p:sp>
              <p:nvSpPr>
                <p:cNvPr id="192" name="Freeform: Shape 170">
                  <a:extLst>
                    <a:ext uri="{FF2B5EF4-FFF2-40B4-BE49-F238E27FC236}">
                      <a16:creationId xmlns:a16="http://schemas.microsoft.com/office/drawing/2014/main" id="{577C5589-BF8C-57C1-0BE3-DFE78E40FDB3}"/>
                    </a:ext>
                  </a:extLst>
                </p:cNvPr>
                <p:cNvSpPr/>
                <p:nvPr/>
              </p:nvSpPr>
              <p:spPr>
                <a:xfrm>
                  <a:off x="10858500" y="5207508"/>
                  <a:ext cx="1389887" cy="781811"/>
                </a:xfrm>
                <a:custGeom>
                  <a:avLst/>
                  <a:gdLst>
                    <a:gd name="connsiteX0" fmla="*/ 1220725 w 1389887"/>
                    <a:gd name="connsiteY0" fmla="*/ 32004 h 781811"/>
                    <a:gd name="connsiteX1" fmla="*/ 0 w 1389887"/>
                    <a:gd name="connsiteY1" fmla="*/ 333756 h 781811"/>
                    <a:gd name="connsiteX2" fmla="*/ 1261872 w 1389887"/>
                    <a:gd name="connsiteY2" fmla="*/ 781812 h 781811"/>
                    <a:gd name="connsiteX3" fmla="*/ 1207008 w 1389887"/>
                    <a:gd name="connsiteY3" fmla="*/ 443484 h 781811"/>
                    <a:gd name="connsiteX4" fmla="*/ 1389888 w 1389887"/>
                    <a:gd name="connsiteY4" fmla="*/ 283464 h 781811"/>
                    <a:gd name="connsiteX5" fmla="*/ 384048 w 1389887"/>
                    <a:gd name="connsiteY5" fmla="*/ 301752 h 781811"/>
                    <a:gd name="connsiteX6" fmla="*/ 1234440 w 1389887"/>
                    <a:gd name="connsiteY6" fmla="*/ 201168 h 781811"/>
                    <a:gd name="connsiteX7" fmla="*/ 1280160 w 1389887"/>
                    <a:gd name="connsiteY7" fmla="*/ 123444 h 781811"/>
                    <a:gd name="connsiteX8" fmla="*/ 1353312 w 1389887"/>
                    <a:gd name="connsiteY8" fmla="*/ 0 h 78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887" h="781811">
                      <a:moveTo>
                        <a:pt x="1220725" y="32004"/>
                      </a:moveTo>
                      <a:lnTo>
                        <a:pt x="0" y="333756"/>
                      </a:lnTo>
                      <a:lnTo>
                        <a:pt x="1261872" y="781812"/>
                      </a:lnTo>
                      <a:lnTo>
                        <a:pt x="1207008" y="443484"/>
                      </a:lnTo>
                      <a:lnTo>
                        <a:pt x="1389888" y="283464"/>
                      </a:lnTo>
                      <a:lnTo>
                        <a:pt x="384048" y="301752"/>
                      </a:lnTo>
                      <a:lnTo>
                        <a:pt x="1234440" y="201168"/>
                      </a:lnTo>
                      <a:lnTo>
                        <a:pt x="1280160" y="123444"/>
                      </a:lnTo>
                      <a:lnTo>
                        <a:pt x="1353312" y="0"/>
                      </a:lnTo>
                      <a:close/>
                    </a:path>
                  </a:pathLst>
                </a:custGeom>
                <a:solidFill>
                  <a:srgbClr val="FF8026"/>
                </a:solidFill>
                <a:ln w="45720" cap="flat">
                  <a:noFill/>
                  <a:prstDash val="solid"/>
                  <a:miter/>
                </a:ln>
              </p:spPr>
              <p:txBody>
                <a:bodyPr rtlCol="0" anchor="ctr"/>
                <a:lstStyle/>
                <a:p>
                  <a:endParaRPr lang="en-US" sz="1100"/>
                </a:p>
              </p:txBody>
            </p:sp>
            <p:grpSp>
              <p:nvGrpSpPr>
                <p:cNvPr id="193" name="Graphic 3">
                  <a:extLst>
                    <a:ext uri="{FF2B5EF4-FFF2-40B4-BE49-F238E27FC236}">
                      <a16:creationId xmlns:a16="http://schemas.microsoft.com/office/drawing/2014/main" id="{4028976D-4C4A-831D-2274-06B0DA3B2F92}"/>
                    </a:ext>
                  </a:extLst>
                </p:cNvPr>
                <p:cNvGrpSpPr/>
                <p:nvPr/>
              </p:nvGrpSpPr>
              <p:grpSpPr>
                <a:xfrm>
                  <a:off x="11786615" y="5472683"/>
                  <a:ext cx="1801369" cy="2135123"/>
                  <a:chOff x="11786615" y="5472683"/>
                  <a:chExt cx="1801369" cy="2135123"/>
                </a:xfrm>
                <a:solidFill>
                  <a:srgbClr val="FFFFFF"/>
                </a:solidFill>
              </p:grpSpPr>
              <p:sp>
                <p:nvSpPr>
                  <p:cNvPr id="194" name="Freeform: Shape 172">
                    <a:extLst>
                      <a:ext uri="{FF2B5EF4-FFF2-40B4-BE49-F238E27FC236}">
                        <a16:creationId xmlns:a16="http://schemas.microsoft.com/office/drawing/2014/main" id="{2D3FFBB8-4F7B-906C-6771-0A2DD7DCA0BC}"/>
                      </a:ext>
                    </a:extLst>
                  </p:cNvPr>
                  <p:cNvSpPr/>
                  <p:nvPr/>
                </p:nvSpPr>
                <p:spPr>
                  <a:xfrm>
                    <a:off x="12522707" y="5477256"/>
                    <a:ext cx="59436" cy="36575"/>
                  </a:xfrm>
                  <a:custGeom>
                    <a:avLst/>
                    <a:gdLst>
                      <a:gd name="connsiteX0" fmla="*/ 59437 w 59436"/>
                      <a:gd name="connsiteY0" fmla="*/ 0 h 36575"/>
                      <a:gd name="connsiteX1" fmla="*/ 59437 w 59436"/>
                      <a:gd name="connsiteY1" fmla="*/ 36576 h 36575"/>
                      <a:gd name="connsiteX2" fmla="*/ 0 w 59436"/>
                      <a:gd name="connsiteY2" fmla="*/ 36576 h 36575"/>
                      <a:gd name="connsiteX3" fmla="*/ 0 w 59436"/>
                      <a:gd name="connsiteY3" fmla="*/ 0 h 36575"/>
                      <a:gd name="connsiteX4" fmla="*/ 59437 w 59436"/>
                      <a:gd name="connsiteY4" fmla="*/ 0 h 3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36" h="36575">
                        <a:moveTo>
                          <a:pt x="59437" y="0"/>
                        </a:moveTo>
                        <a:lnTo>
                          <a:pt x="59437" y="36576"/>
                        </a:lnTo>
                        <a:cubicBezTo>
                          <a:pt x="41148" y="36576"/>
                          <a:pt x="18288" y="36576"/>
                          <a:pt x="0" y="36576"/>
                        </a:cubicBezTo>
                        <a:lnTo>
                          <a:pt x="0" y="0"/>
                        </a:lnTo>
                        <a:cubicBezTo>
                          <a:pt x="18288" y="0"/>
                          <a:pt x="41148" y="0"/>
                          <a:pt x="59437" y="0"/>
                        </a:cubicBezTo>
                        <a:close/>
                      </a:path>
                    </a:pathLst>
                  </a:custGeom>
                  <a:solidFill>
                    <a:srgbClr val="FFFFFF"/>
                  </a:solidFill>
                  <a:ln w="45720" cap="flat">
                    <a:noFill/>
                    <a:prstDash val="solid"/>
                    <a:miter/>
                  </a:ln>
                </p:spPr>
                <p:txBody>
                  <a:bodyPr rtlCol="0" anchor="ctr"/>
                  <a:lstStyle/>
                  <a:p>
                    <a:endParaRPr lang="en-US" sz="1100"/>
                  </a:p>
                </p:txBody>
              </p:sp>
              <p:sp>
                <p:nvSpPr>
                  <p:cNvPr id="195" name="Freeform: Shape 173">
                    <a:extLst>
                      <a:ext uri="{FF2B5EF4-FFF2-40B4-BE49-F238E27FC236}">
                        <a16:creationId xmlns:a16="http://schemas.microsoft.com/office/drawing/2014/main" id="{6A45D3F1-0E0D-84F4-A73B-AC59D075A1DE}"/>
                      </a:ext>
                    </a:extLst>
                  </p:cNvPr>
                  <p:cNvSpPr/>
                  <p:nvPr/>
                </p:nvSpPr>
                <p:spPr>
                  <a:xfrm>
                    <a:off x="12408407" y="5472683"/>
                    <a:ext cx="64007" cy="36576"/>
                  </a:xfrm>
                  <a:custGeom>
                    <a:avLst/>
                    <a:gdLst>
                      <a:gd name="connsiteX0" fmla="*/ 0 w 64007"/>
                      <a:gd name="connsiteY0" fmla="*/ 0 h 36576"/>
                      <a:gd name="connsiteX1" fmla="*/ 64008 w 64007"/>
                      <a:gd name="connsiteY1" fmla="*/ 0 h 36576"/>
                      <a:gd name="connsiteX2" fmla="*/ 64008 w 64007"/>
                      <a:gd name="connsiteY2" fmla="*/ 36576 h 36576"/>
                      <a:gd name="connsiteX3" fmla="*/ 0 w 64007"/>
                      <a:gd name="connsiteY3" fmla="*/ 36576 h 36576"/>
                    </a:gdLst>
                    <a:ahLst/>
                    <a:cxnLst>
                      <a:cxn ang="0">
                        <a:pos x="connsiteX0" y="connsiteY0"/>
                      </a:cxn>
                      <a:cxn ang="0">
                        <a:pos x="connsiteX1" y="connsiteY1"/>
                      </a:cxn>
                      <a:cxn ang="0">
                        <a:pos x="connsiteX2" y="connsiteY2"/>
                      </a:cxn>
                      <a:cxn ang="0">
                        <a:pos x="connsiteX3" y="connsiteY3"/>
                      </a:cxn>
                    </a:cxnLst>
                    <a:rect l="l" t="t" r="r" b="b"/>
                    <a:pathLst>
                      <a:path w="64007" h="36576">
                        <a:moveTo>
                          <a:pt x="0" y="0"/>
                        </a:moveTo>
                        <a:lnTo>
                          <a:pt x="64008" y="0"/>
                        </a:lnTo>
                        <a:lnTo>
                          <a:pt x="64008" y="36576"/>
                        </a:lnTo>
                        <a:lnTo>
                          <a:pt x="0" y="36576"/>
                        </a:lnTo>
                        <a:close/>
                      </a:path>
                    </a:pathLst>
                  </a:custGeom>
                  <a:solidFill>
                    <a:srgbClr val="FFFFFF"/>
                  </a:solidFill>
                  <a:ln w="45720" cap="flat">
                    <a:noFill/>
                    <a:prstDash val="solid"/>
                    <a:miter/>
                  </a:ln>
                </p:spPr>
                <p:txBody>
                  <a:bodyPr rtlCol="0" anchor="ctr"/>
                  <a:lstStyle/>
                  <a:p>
                    <a:endParaRPr lang="en-US" sz="1100"/>
                  </a:p>
                </p:txBody>
              </p:sp>
              <p:sp>
                <p:nvSpPr>
                  <p:cNvPr id="196" name="Freeform: Shape 174">
                    <a:extLst>
                      <a:ext uri="{FF2B5EF4-FFF2-40B4-BE49-F238E27FC236}">
                        <a16:creationId xmlns:a16="http://schemas.microsoft.com/office/drawing/2014/main" id="{3AAF22D6-E4F8-5D0E-6BDA-B807A6C3A8CB}"/>
                      </a:ext>
                    </a:extLst>
                  </p:cNvPr>
                  <p:cNvSpPr/>
                  <p:nvPr/>
                </p:nvSpPr>
                <p:spPr>
                  <a:xfrm>
                    <a:off x="12298680" y="5477256"/>
                    <a:ext cx="64007" cy="36575"/>
                  </a:xfrm>
                  <a:custGeom>
                    <a:avLst/>
                    <a:gdLst>
                      <a:gd name="connsiteX0" fmla="*/ 0 w 64007"/>
                      <a:gd name="connsiteY0" fmla="*/ 0 h 36575"/>
                      <a:gd name="connsiteX1" fmla="*/ 64008 w 64007"/>
                      <a:gd name="connsiteY1" fmla="*/ 0 h 36575"/>
                      <a:gd name="connsiteX2" fmla="*/ 64008 w 64007"/>
                      <a:gd name="connsiteY2" fmla="*/ 36576 h 36575"/>
                      <a:gd name="connsiteX3" fmla="*/ 0 w 64007"/>
                      <a:gd name="connsiteY3" fmla="*/ 36576 h 36575"/>
                    </a:gdLst>
                    <a:ahLst/>
                    <a:cxnLst>
                      <a:cxn ang="0">
                        <a:pos x="connsiteX0" y="connsiteY0"/>
                      </a:cxn>
                      <a:cxn ang="0">
                        <a:pos x="connsiteX1" y="connsiteY1"/>
                      </a:cxn>
                      <a:cxn ang="0">
                        <a:pos x="connsiteX2" y="connsiteY2"/>
                      </a:cxn>
                      <a:cxn ang="0">
                        <a:pos x="connsiteX3" y="connsiteY3"/>
                      </a:cxn>
                    </a:cxnLst>
                    <a:rect l="l" t="t" r="r" b="b"/>
                    <a:pathLst>
                      <a:path w="64007" h="36575">
                        <a:moveTo>
                          <a:pt x="0" y="0"/>
                        </a:moveTo>
                        <a:lnTo>
                          <a:pt x="64008" y="0"/>
                        </a:lnTo>
                        <a:lnTo>
                          <a:pt x="64008" y="36576"/>
                        </a:lnTo>
                        <a:lnTo>
                          <a:pt x="0" y="36576"/>
                        </a:lnTo>
                        <a:close/>
                      </a:path>
                    </a:pathLst>
                  </a:custGeom>
                  <a:solidFill>
                    <a:srgbClr val="FFFFFF"/>
                  </a:solidFill>
                  <a:ln w="45720" cap="flat">
                    <a:noFill/>
                    <a:prstDash val="solid"/>
                    <a:miter/>
                  </a:ln>
                </p:spPr>
                <p:txBody>
                  <a:bodyPr rtlCol="0" anchor="ctr"/>
                  <a:lstStyle/>
                  <a:p>
                    <a:endParaRPr lang="en-US" sz="1100"/>
                  </a:p>
                </p:txBody>
              </p:sp>
              <p:sp>
                <p:nvSpPr>
                  <p:cNvPr id="197" name="Freeform: Shape 175">
                    <a:extLst>
                      <a:ext uri="{FF2B5EF4-FFF2-40B4-BE49-F238E27FC236}">
                        <a16:creationId xmlns:a16="http://schemas.microsoft.com/office/drawing/2014/main" id="{90C2ADF8-7909-DACA-1DEC-0AC5880EAFD3}"/>
                      </a:ext>
                    </a:extLst>
                  </p:cNvPr>
                  <p:cNvSpPr/>
                  <p:nvPr/>
                </p:nvSpPr>
                <p:spPr>
                  <a:xfrm>
                    <a:off x="12851892" y="5500116"/>
                    <a:ext cx="68580" cy="45720"/>
                  </a:xfrm>
                  <a:custGeom>
                    <a:avLst/>
                    <a:gdLst>
                      <a:gd name="connsiteX0" fmla="*/ 0 w 68580"/>
                      <a:gd name="connsiteY0" fmla="*/ 36576 h 45720"/>
                      <a:gd name="connsiteX1" fmla="*/ 4572 w 68580"/>
                      <a:gd name="connsiteY1" fmla="*/ 0 h 45720"/>
                      <a:gd name="connsiteX2" fmla="*/ 68580 w 68580"/>
                      <a:gd name="connsiteY2" fmla="*/ 9144 h 45720"/>
                      <a:gd name="connsiteX3" fmla="*/ 59435 w 68580"/>
                      <a:gd name="connsiteY3" fmla="*/ 45720 h 45720"/>
                    </a:gdLst>
                    <a:ahLst/>
                    <a:cxnLst>
                      <a:cxn ang="0">
                        <a:pos x="connsiteX0" y="connsiteY0"/>
                      </a:cxn>
                      <a:cxn ang="0">
                        <a:pos x="connsiteX1" y="connsiteY1"/>
                      </a:cxn>
                      <a:cxn ang="0">
                        <a:pos x="connsiteX2" y="connsiteY2"/>
                      </a:cxn>
                      <a:cxn ang="0">
                        <a:pos x="connsiteX3" y="connsiteY3"/>
                      </a:cxn>
                    </a:cxnLst>
                    <a:rect l="l" t="t" r="r" b="b"/>
                    <a:pathLst>
                      <a:path w="68580" h="45720">
                        <a:moveTo>
                          <a:pt x="0" y="36576"/>
                        </a:moveTo>
                        <a:lnTo>
                          <a:pt x="4572" y="0"/>
                        </a:lnTo>
                        <a:lnTo>
                          <a:pt x="68580" y="9144"/>
                        </a:lnTo>
                        <a:lnTo>
                          <a:pt x="59435" y="45720"/>
                        </a:lnTo>
                        <a:close/>
                      </a:path>
                    </a:pathLst>
                  </a:custGeom>
                  <a:solidFill>
                    <a:srgbClr val="FFFFFF"/>
                  </a:solidFill>
                  <a:ln w="45720" cap="flat">
                    <a:noFill/>
                    <a:prstDash val="solid"/>
                    <a:miter/>
                  </a:ln>
                </p:spPr>
                <p:txBody>
                  <a:bodyPr rtlCol="0" anchor="ctr"/>
                  <a:lstStyle/>
                  <a:p>
                    <a:endParaRPr lang="en-US" sz="1100"/>
                  </a:p>
                </p:txBody>
              </p:sp>
              <p:sp>
                <p:nvSpPr>
                  <p:cNvPr id="198" name="Freeform: Shape 176">
                    <a:extLst>
                      <a:ext uri="{FF2B5EF4-FFF2-40B4-BE49-F238E27FC236}">
                        <a16:creationId xmlns:a16="http://schemas.microsoft.com/office/drawing/2014/main" id="{0E113C1B-C0F4-930F-EE29-BF20C3AC67D0}"/>
                      </a:ext>
                    </a:extLst>
                  </p:cNvPr>
                  <p:cNvSpPr/>
                  <p:nvPr/>
                </p:nvSpPr>
                <p:spPr>
                  <a:xfrm>
                    <a:off x="12746735" y="5486400"/>
                    <a:ext cx="64009" cy="41148"/>
                  </a:xfrm>
                  <a:custGeom>
                    <a:avLst/>
                    <a:gdLst>
                      <a:gd name="connsiteX0" fmla="*/ 0 w 64009"/>
                      <a:gd name="connsiteY0" fmla="*/ 0 h 41148"/>
                      <a:gd name="connsiteX1" fmla="*/ 64009 w 64009"/>
                      <a:gd name="connsiteY1" fmla="*/ 4572 h 41148"/>
                      <a:gd name="connsiteX2" fmla="*/ 59437 w 64009"/>
                      <a:gd name="connsiteY2" fmla="*/ 41148 h 41148"/>
                      <a:gd name="connsiteX3" fmla="*/ 0 w 64009"/>
                      <a:gd name="connsiteY3" fmla="*/ 36576 h 41148"/>
                      <a:gd name="connsiteX4" fmla="*/ 0 w 64009"/>
                      <a:gd name="connsiteY4" fmla="*/ 0 h 41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09" h="41148">
                        <a:moveTo>
                          <a:pt x="0" y="0"/>
                        </a:moveTo>
                        <a:cubicBezTo>
                          <a:pt x="22860" y="0"/>
                          <a:pt x="41149" y="4572"/>
                          <a:pt x="64009" y="4572"/>
                        </a:cubicBezTo>
                        <a:lnTo>
                          <a:pt x="59437" y="41148"/>
                        </a:lnTo>
                        <a:cubicBezTo>
                          <a:pt x="41149" y="36576"/>
                          <a:pt x="18289" y="36576"/>
                          <a:pt x="0" y="36576"/>
                        </a:cubicBezTo>
                        <a:lnTo>
                          <a:pt x="0" y="0"/>
                        </a:lnTo>
                        <a:close/>
                      </a:path>
                    </a:pathLst>
                  </a:custGeom>
                  <a:solidFill>
                    <a:srgbClr val="FFFFFF"/>
                  </a:solidFill>
                  <a:ln w="45720" cap="flat">
                    <a:noFill/>
                    <a:prstDash val="solid"/>
                    <a:miter/>
                  </a:ln>
                </p:spPr>
                <p:txBody>
                  <a:bodyPr rtlCol="0" anchor="ctr"/>
                  <a:lstStyle/>
                  <a:p>
                    <a:endParaRPr lang="en-US" sz="1100"/>
                  </a:p>
                </p:txBody>
              </p:sp>
              <p:sp>
                <p:nvSpPr>
                  <p:cNvPr id="199" name="Freeform: Shape 177">
                    <a:extLst>
                      <a:ext uri="{FF2B5EF4-FFF2-40B4-BE49-F238E27FC236}">
                        <a16:creationId xmlns:a16="http://schemas.microsoft.com/office/drawing/2014/main" id="{2AA9E5A5-289E-E88C-8043-110DE0488F22}"/>
                      </a:ext>
                    </a:extLst>
                  </p:cNvPr>
                  <p:cNvSpPr/>
                  <p:nvPr/>
                </p:nvSpPr>
                <p:spPr>
                  <a:xfrm>
                    <a:off x="12632435" y="5477256"/>
                    <a:ext cx="64009" cy="41147"/>
                  </a:xfrm>
                  <a:custGeom>
                    <a:avLst/>
                    <a:gdLst>
                      <a:gd name="connsiteX0" fmla="*/ 64009 w 64009"/>
                      <a:gd name="connsiteY0" fmla="*/ 4572 h 41147"/>
                      <a:gd name="connsiteX1" fmla="*/ 59437 w 64009"/>
                      <a:gd name="connsiteY1" fmla="*/ 41148 h 41147"/>
                      <a:gd name="connsiteX2" fmla="*/ 0 w 64009"/>
                      <a:gd name="connsiteY2" fmla="*/ 36576 h 41147"/>
                      <a:gd name="connsiteX3" fmla="*/ 0 w 64009"/>
                      <a:gd name="connsiteY3" fmla="*/ 0 h 41147"/>
                      <a:gd name="connsiteX4" fmla="*/ 64009 w 64009"/>
                      <a:gd name="connsiteY4" fmla="*/ 4572 h 41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09" h="41147">
                        <a:moveTo>
                          <a:pt x="64009" y="4572"/>
                        </a:moveTo>
                        <a:lnTo>
                          <a:pt x="59437" y="41148"/>
                        </a:lnTo>
                        <a:cubicBezTo>
                          <a:pt x="41149" y="41148"/>
                          <a:pt x="18289" y="36576"/>
                          <a:pt x="0" y="36576"/>
                        </a:cubicBezTo>
                        <a:lnTo>
                          <a:pt x="0" y="0"/>
                        </a:lnTo>
                        <a:cubicBezTo>
                          <a:pt x="22860" y="4572"/>
                          <a:pt x="45720" y="4572"/>
                          <a:pt x="64009" y="4572"/>
                        </a:cubicBezTo>
                        <a:close/>
                      </a:path>
                    </a:pathLst>
                  </a:custGeom>
                  <a:solidFill>
                    <a:srgbClr val="FFFFFF"/>
                  </a:solidFill>
                  <a:ln w="45720" cap="flat">
                    <a:noFill/>
                    <a:prstDash val="solid"/>
                    <a:miter/>
                  </a:ln>
                </p:spPr>
                <p:txBody>
                  <a:bodyPr rtlCol="0" anchor="ctr"/>
                  <a:lstStyle/>
                  <a:p>
                    <a:endParaRPr lang="en-US" sz="1100"/>
                  </a:p>
                </p:txBody>
              </p:sp>
              <p:sp>
                <p:nvSpPr>
                  <p:cNvPr id="200" name="Freeform: Shape 178">
                    <a:extLst>
                      <a:ext uri="{FF2B5EF4-FFF2-40B4-BE49-F238E27FC236}">
                        <a16:creationId xmlns:a16="http://schemas.microsoft.com/office/drawing/2014/main" id="{1FD71352-6FE9-20A2-6D25-1FAC984684B3}"/>
                      </a:ext>
                    </a:extLst>
                  </p:cNvPr>
                  <p:cNvSpPr/>
                  <p:nvPr/>
                </p:nvSpPr>
                <p:spPr>
                  <a:xfrm>
                    <a:off x="13171932" y="5573268"/>
                    <a:ext cx="73152" cy="59435"/>
                  </a:xfrm>
                  <a:custGeom>
                    <a:avLst/>
                    <a:gdLst>
                      <a:gd name="connsiteX0" fmla="*/ 13715 w 73152"/>
                      <a:gd name="connsiteY0" fmla="*/ 0 h 59435"/>
                      <a:gd name="connsiteX1" fmla="*/ 73152 w 73152"/>
                      <a:gd name="connsiteY1" fmla="*/ 22860 h 59435"/>
                      <a:gd name="connsiteX2" fmla="*/ 59435 w 73152"/>
                      <a:gd name="connsiteY2" fmla="*/ 59436 h 59435"/>
                      <a:gd name="connsiteX3" fmla="*/ 0 w 73152"/>
                      <a:gd name="connsiteY3" fmla="*/ 36576 h 59435"/>
                      <a:gd name="connsiteX4" fmla="*/ 13715 w 73152"/>
                      <a:gd name="connsiteY4" fmla="*/ 0 h 59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 h="59435">
                        <a:moveTo>
                          <a:pt x="13715" y="0"/>
                        </a:moveTo>
                        <a:cubicBezTo>
                          <a:pt x="32003" y="9144"/>
                          <a:pt x="54863" y="13716"/>
                          <a:pt x="73152" y="22860"/>
                        </a:cubicBezTo>
                        <a:lnTo>
                          <a:pt x="59435" y="59436"/>
                        </a:lnTo>
                        <a:cubicBezTo>
                          <a:pt x="41148" y="50292"/>
                          <a:pt x="22860" y="45720"/>
                          <a:pt x="0" y="36576"/>
                        </a:cubicBezTo>
                        <a:lnTo>
                          <a:pt x="13715" y="0"/>
                        </a:lnTo>
                        <a:close/>
                      </a:path>
                    </a:pathLst>
                  </a:custGeom>
                  <a:solidFill>
                    <a:srgbClr val="FFFFFF"/>
                  </a:solidFill>
                  <a:ln w="45720" cap="flat">
                    <a:noFill/>
                    <a:prstDash val="solid"/>
                    <a:miter/>
                  </a:ln>
                </p:spPr>
                <p:txBody>
                  <a:bodyPr rtlCol="0" anchor="ctr"/>
                  <a:lstStyle/>
                  <a:p>
                    <a:endParaRPr lang="en-US" sz="1100"/>
                  </a:p>
                </p:txBody>
              </p:sp>
              <p:sp>
                <p:nvSpPr>
                  <p:cNvPr id="201" name="Freeform: Shape 179">
                    <a:extLst>
                      <a:ext uri="{FF2B5EF4-FFF2-40B4-BE49-F238E27FC236}">
                        <a16:creationId xmlns:a16="http://schemas.microsoft.com/office/drawing/2014/main" id="{81820D87-B19F-C03C-C6F9-C5223ADA56D8}"/>
                      </a:ext>
                    </a:extLst>
                  </p:cNvPr>
                  <p:cNvSpPr/>
                  <p:nvPr/>
                </p:nvSpPr>
                <p:spPr>
                  <a:xfrm>
                    <a:off x="13071347" y="5541263"/>
                    <a:ext cx="68580" cy="54864"/>
                  </a:xfrm>
                  <a:custGeom>
                    <a:avLst/>
                    <a:gdLst>
                      <a:gd name="connsiteX0" fmla="*/ 68580 w 68580"/>
                      <a:gd name="connsiteY0" fmla="*/ 18288 h 54864"/>
                      <a:gd name="connsiteX1" fmla="*/ 59437 w 68580"/>
                      <a:gd name="connsiteY1" fmla="*/ 54864 h 54864"/>
                      <a:gd name="connsiteX2" fmla="*/ 0 w 68580"/>
                      <a:gd name="connsiteY2" fmla="*/ 36576 h 54864"/>
                      <a:gd name="connsiteX3" fmla="*/ 9145 w 68580"/>
                      <a:gd name="connsiteY3" fmla="*/ 0 h 54864"/>
                      <a:gd name="connsiteX4" fmla="*/ 68580 w 68580"/>
                      <a:gd name="connsiteY4" fmla="*/ 18288 h 54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 h="54864">
                        <a:moveTo>
                          <a:pt x="68580" y="18288"/>
                        </a:moveTo>
                        <a:lnTo>
                          <a:pt x="59437" y="54864"/>
                        </a:lnTo>
                        <a:cubicBezTo>
                          <a:pt x="41148" y="50292"/>
                          <a:pt x="18288" y="45720"/>
                          <a:pt x="0" y="36576"/>
                        </a:cubicBezTo>
                        <a:lnTo>
                          <a:pt x="9145" y="0"/>
                        </a:lnTo>
                        <a:cubicBezTo>
                          <a:pt x="27432" y="4572"/>
                          <a:pt x="50292" y="9144"/>
                          <a:pt x="68580" y="18288"/>
                        </a:cubicBezTo>
                        <a:close/>
                      </a:path>
                    </a:pathLst>
                  </a:custGeom>
                  <a:solidFill>
                    <a:srgbClr val="FFFFFF"/>
                  </a:solidFill>
                  <a:ln w="45720" cap="flat">
                    <a:noFill/>
                    <a:prstDash val="solid"/>
                    <a:miter/>
                  </a:ln>
                </p:spPr>
                <p:txBody>
                  <a:bodyPr rtlCol="0" anchor="ctr"/>
                  <a:lstStyle/>
                  <a:p>
                    <a:endParaRPr lang="en-US" sz="1100"/>
                  </a:p>
                </p:txBody>
              </p:sp>
              <p:sp>
                <p:nvSpPr>
                  <p:cNvPr id="202" name="Freeform: Shape 180">
                    <a:extLst>
                      <a:ext uri="{FF2B5EF4-FFF2-40B4-BE49-F238E27FC236}">
                        <a16:creationId xmlns:a16="http://schemas.microsoft.com/office/drawing/2014/main" id="{E815CE76-D610-4C4B-DCBD-0151C4D5E076}"/>
                      </a:ext>
                    </a:extLst>
                  </p:cNvPr>
                  <p:cNvSpPr/>
                  <p:nvPr/>
                </p:nvSpPr>
                <p:spPr>
                  <a:xfrm>
                    <a:off x="12961620" y="5518403"/>
                    <a:ext cx="64007" cy="50292"/>
                  </a:xfrm>
                  <a:custGeom>
                    <a:avLst/>
                    <a:gdLst>
                      <a:gd name="connsiteX0" fmla="*/ 0 w 64007"/>
                      <a:gd name="connsiteY0" fmla="*/ 36576 h 50292"/>
                      <a:gd name="connsiteX1" fmla="*/ 4572 w 64007"/>
                      <a:gd name="connsiteY1" fmla="*/ 0 h 50292"/>
                      <a:gd name="connsiteX2" fmla="*/ 64008 w 64007"/>
                      <a:gd name="connsiteY2" fmla="*/ 13716 h 50292"/>
                      <a:gd name="connsiteX3" fmla="*/ 54865 w 64007"/>
                      <a:gd name="connsiteY3" fmla="*/ 50292 h 50292"/>
                      <a:gd name="connsiteX4" fmla="*/ 0 w 64007"/>
                      <a:gd name="connsiteY4" fmla="*/ 36576 h 502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07" h="50292">
                        <a:moveTo>
                          <a:pt x="0" y="36576"/>
                        </a:moveTo>
                        <a:lnTo>
                          <a:pt x="4572" y="0"/>
                        </a:lnTo>
                        <a:cubicBezTo>
                          <a:pt x="27432" y="4572"/>
                          <a:pt x="45720" y="9144"/>
                          <a:pt x="64008" y="13716"/>
                        </a:cubicBezTo>
                        <a:lnTo>
                          <a:pt x="54865" y="50292"/>
                        </a:lnTo>
                        <a:cubicBezTo>
                          <a:pt x="41148" y="45720"/>
                          <a:pt x="22860" y="36576"/>
                          <a:pt x="0" y="36576"/>
                        </a:cubicBezTo>
                        <a:close/>
                      </a:path>
                    </a:pathLst>
                  </a:custGeom>
                  <a:solidFill>
                    <a:srgbClr val="FFFFFF"/>
                  </a:solidFill>
                  <a:ln w="45720" cap="flat">
                    <a:noFill/>
                    <a:prstDash val="solid"/>
                    <a:miter/>
                  </a:ln>
                </p:spPr>
                <p:txBody>
                  <a:bodyPr rtlCol="0" anchor="ctr"/>
                  <a:lstStyle/>
                  <a:p>
                    <a:endParaRPr lang="en-US" sz="1100"/>
                  </a:p>
                </p:txBody>
              </p:sp>
              <p:sp>
                <p:nvSpPr>
                  <p:cNvPr id="203" name="Freeform: Shape 181">
                    <a:extLst>
                      <a:ext uri="{FF2B5EF4-FFF2-40B4-BE49-F238E27FC236}">
                        <a16:creationId xmlns:a16="http://schemas.microsoft.com/office/drawing/2014/main" id="{75D32E6D-B7EC-93A3-1452-A4425D54B62F}"/>
                      </a:ext>
                    </a:extLst>
                  </p:cNvPr>
                  <p:cNvSpPr/>
                  <p:nvPr/>
                </p:nvSpPr>
                <p:spPr>
                  <a:xfrm>
                    <a:off x="13455395" y="5742431"/>
                    <a:ext cx="68580" cy="73151"/>
                  </a:xfrm>
                  <a:custGeom>
                    <a:avLst/>
                    <a:gdLst>
                      <a:gd name="connsiteX0" fmla="*/ 0 w 68580"/>
                      <a:gd name="connsiteY0" fmla="*/ 27432 h 73151"/>
                      <a:gd name="connsiteX1" fmla="*/ 27432 w 68580"/>
                      <a:gd name="connsiteY1" fmla="*/ 0 h 73151"/>
                      <a:gd name="connsiteX2" fmla="*/ 68580 w 68580"/>
                      <a:gd name="connsiteY2" fmla="*/ 50292 h 73151"/>
                      <a:gd name="connsiteX3" fmla="*/ 36577 w 68580"/>
                      <a:gd name="connsiteY3" fmla="*/ 73152 h 73151"/>
                      <a:gd name="connsiteX4" fmla="*/ 0 w 68580"/>
                      <a:gd name="connsiteY4" fmla="*/ 27432 h 73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 h="73151">
                        <a:moveTo>
                          <a:pt x="0" y="27432"/>
                        </a:moveTo>
                        <a:lnTo>
                          <a:pt x="27432" y="0"/>
                        </a:lnTo>
                        <a:cubicBezTo>
                          <a:pt x="41149" y="18288"/>
                          <a:pt x="54865" y="32004"/>
                          <a:pt x="68580" y="50292"/>
                        </a:cubicBezTo>
                        <a:lnTo>
                          <a:pt x="36577" y="73152"/>
                        </a:lnTo>
                        <a:cubicBezTo>
                          <a:pt x="27432" y="59436"/>
                          <a:pt x="13717" y="41148"/>
                          <a:pt x="0" y="27432"/>
                        </a:cubicBezTo>
                        <a:close/>
                      </a:path>
                    </a:pathLst>
                  </a:custGeom>
                  <a:solidFill>
                    <a:srgbClr val="FFFFFF"/>
                  </a:solidFill>
                  <a:ln w="45720" cap="flat">
                    <a:noFill/>
                    <a:prstDash val="solid"/>
                    <a:miter/>
                  </a:ln>
                </p:spPr>
                <p:txBody>
                  <a:bodyPr rtlCol="0" anchor="ctr"/>
                  <a:lstStyle/>
                  <a:p>
                    <a:endParaRPr lang="en-US" sz="1100"/>
                  </a:p>
                </p:txBody>
              </p:sp>
              <p:sp>
                <p:nvSpPr>
                  <p:cNvPr id="204" name="Freeform: Shape 182">
                    <a:extLst>
                      <a:ext uri="{FF2B5EF4-FFF2-40B4-BE49-F238E27FC236}">
                        <a16:creationId xmlns:a16="http://schemas.microsoft.com/office/drawing/2014/main" id="{27E8703A-7873-FF56-8FB5-669673372A95}"/>
                      </a:ext>
                    </a:extLst>
                  </p:cNvPr>
                  <p:cNvSpPr/>
                  <p:nvPr/>
                </p:nvSpPr>
                <p:spPr>
                  <a:xfrm>
                    <a:off x="13373100" y="5669280"/>
                    <a:ext cx="73152" cy="64008"/>
                  </a:xfrm>
                  <a:custGeom>
                    <a:avLst/>
                    <a:gdLst>
                      <a:gd name="connsiteX0" fmla="*/ 0 w 73152"/>
                      <a:gd name="connsiteY0" fmla="*/ 32004 h 64008"/>
                      <a:gd name="connsiteX1" fmla="*/ 22860 w 73152"/>
                      <a:gd name="connsiteY1" fmla="*/ 0 h 64008"/>
                      <a:gd name="connsiteX2" fmla="*/ 73152 w 73152"/>
                      <a:gd name="connsiteY2" fmla="*/ 36576 h 64008"/>
                      <a:gd name="connsiteX3" fmla="*/ 50292 w 73152"/>
                      <a:gd name="connsiteY3" fmla="*/ 64008 h 64008"/>
                      <a:gd name="connsiteX4" fmla="*/ 0 w 73152"/>
                      <a:gd name="connsiteY4" fmla="*/ 32004 h 64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152" h="64008">
                        <a:moveTo>
                          <a:pt x="0" y="32004"/>
                        </a:moveTo>
                        <a:lnTo>
                          <a:pt x="22860" y="0"/>
                        </a:lnTo>
                        <a:cubicBezTo>
                          <a:pt x="41148" y="13716"/>
                          <a:pt x="59435" y="27432"/>
                          <a:pt x="73152" y="36576"/>
                        </a:cubicBezTo>
                        <a:lnTo>
                          <a:pt x="50292" y="64008"/>
                        </a:lnTo>
                        <a:cubicBezTo>
                          <a:pt x="32005" y="54864"/>
                          <a:pt x="18288" y="41148"/>
                          <a:pt x="0" y="32004"/>
                        </a:cubicBezTo>
                        <a:close/>
                      </a:path>
                    </a:pathLst>
                  </a:custGeom>
                  <a:solidFill>
                    <a:srgbClr val="FFFFFF"/>
                  </a:solidFill>
                  <a:ln w="45720" cap="flat">
                    <a:noFill/>
                    <a:prstDash val="solid"/>
                    <a:miter/>
                  </a:ln>
                </p:spPr>
                <p:txBody>
                  <a:bodyPr rtlCol="0" anchor="ctr"/>
                  <a:lstStyle/>
                  <a:p>
                    <a:endParaRPr lang="en-US" sz="1100"/>
                  </a:p>
                </p:txBody>
              </p:sp>
              <p:sp>
                <p:nvSpPr>
                  <p:cNvPr id="205" name="Freeform: Shape 183">
                    <a:extLst>
                      <a:ext uri="{FF2B5EF4-FFF2-40B4-BE49-F238E27FC236}">
                        <a16:creationId xmlns:a16="http://schemas.microsoft.com/office/drawing/2014/main" id="{1CFB8FE0-932A-2E3B-C8DE-D50B870F9FF7}"/>
                      </a:ext>
                    </a:extLst>
                  </p:cNvPr>
                  <p:cNvSpPr/>
                  <p:nvPr/>
                </p:nvSpPr>
                <p:spPr>
                  <a:xfrm>
                    <a:off x="13277087" y="5614416"/>
                    <a:ext cx="73152" cy="59435"/>
                  </a:xfrm>
                  <a:custGeom>
                    <a:avLst/>
                    <a:gdLst>
                      <a:gd name="connsiteX0" fmla="*/ 0 w 73152"/>
                      <a:gd name="connsiteY0" fmla="*/ 32004 h 59435"/>
                      <a:gd name="connsiteX1" fmla="*/ 18288 w 73152"/>
                      <a:gd name="connsiteY1" fmla="*/ 0 h 59435"/>
                      <a:gd name="connsiteX2" fmla="*/ 73152 w 73152"/>
                      <a:gd name="connsiteY2" fmla="*/ 27432 h 59435"/>
                      <a:gd name="connsiteX3" fmla="*/ 54865 w 73152"/>
                      <a:gd name="connsiteY3" fmla="*/ 59436 h 59435"/>
                    </a:gdLst>
                    <a:ahLst/>
                    <a:cxnLst>
                      <a:cxn ang="0">
                        <a:pos x="connsiteX0" y="connsiteY0"/>
                      </a:cxn>
                      <a:cxn ang="0">
                        <a:pos x="connsiteX1" y="connsiteY1"/>
                      </a:cxn>
                      <a:cxn ang="0">
                        <a:pos x="connsiteX2" y="connsiteY2"/>
                      </a:cxn>
                      <a:cxn ang="0">
                        <a:pos x="connsiteX3" y="connsiteY3"/>
                      </a:cxn>
                    </a:cxnLst>
                    <a:rect l="l" t="t" r="r" b="b"/>
                    <a:pathLst>
                      <a:path w="73152" h="59435">
                        <a:moveTo>
                          <a:pt x="0" y="32004"/>
                        </a:moveTo>
                        <a:lnTo>
                          <a:pt x="18288" y="0"/>
                        </a:lnTo>
                        <a:lnTo>
                          <a:pt x="73152" y="27432"/>
                        </a:lnTo>
                        <a:lnTo>
                          <a:pt x="54865" y="59436"/>
                        </a:lnTo>
                        <a:close/>
                      </a:path>
                    </a:pathLst>
                  </a:custGeom>
                  <a:solidFill>
                    <a:srgbClr val="FFFFFF"/>
                  </a:solidFill>
                  <a:ln w="45720" cap="flat">
                    <a:noFill/>
                    <a:prstDash val="solid"/>
                    <a:miter/>
                  </a:ln>
                </p:spPr>
                <p:txBody>
                  <a:bodyPr rtlCol="0" anchor="ctr"/>
                  <a:lstStyle/>
                  <a:p>
                    <a:endParaRPr lang="en-US" sz="1100"/>
                  </a:p>
                </p:txBody>
              </p:sp>
              <p:sp>
                <p:nvSpPr>
                  <p:cNvPr id="206" name="Freeform: Shape 184">
                    <a:extLst>
                      <a:ext uri="{FF2B5EF4-FFF2-40B4-BE49-F238E27FC236}">
                        <a16:creationId xmlns:a16="http://schemas.microsoft.com/office/drawing/2014/main" id="{7A766C7B-F468-4F96-ADA4-E4DFFD409C6D}"/>
                      </a:ext>
                    </a:extLst>
                  </p:cNvPr>
                  <p:cNvSpPr/>
                  <p:nvPr/>
                </p:nvSpPr>
                <p:spPr>
                  <a:xfrm>
                    <a:off x="13533120" y="6067043"/>
                    <a:ext cx="50292" cy="68580"/>
                  </a:xfrm>
                  <a:custGeom>
                    <a:avLst/>
                    <a:gdLst>
                      <a:gd name="connsiteX0" fmla="*/ 50292 w 50292"/>
                      <a:gd name="connsiteY0" fmla="*/ 4572 h 68580"/>
                      <a:gd name="connsiteX1" fmla="*/ 36575 w 50292"/>
                      <a:gd name="connsiteY1" fmla="*/ 68580 h 68580"/>
                      <a:gd name="connsiteX2" fmla="*/ 0 w 50292"/>
                      <a:gd name="connsiteY2" fmla="*/ 59436 h 68580"/>
                      <a:gd name="connsiteX3" fmla="*/ 13715 w 50292"/>
                      <a:gd name="connsiteY3" fmla="*/ 0 h 68580"/>
                      <a:gd name="connsiteX4" fmla="*/ 50292 w 50292"/>
                      <a:gd name="connsiteY4" fmla="*/ 4572 h 68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292" h="68580">
                        <a:moveTo>
                          <a:pt x="50292" y="4572"/>
                        </a:moveTo>
                        <a:cubicBezTo>
                          <a:pt x="45720" y="27432"/>
                          <a:pt x="41148" y="45720"/>
                          <a:pt x="36575" y="68580"/>
                        </a:cubicBezTo>
                        <a:lnTo>
                          <a:pt x="0" y="59436"/>
                        </a:lnTo>
                        <a:cubicBezTo>
                          <a:pt x="4572" y="41148"/>
                          <a:pt x="9145" y="18288"/>
                          <a:pt x="13715" y="0"/>
                        </a:cubicBezTo>
                        <a:lnTo>
                          <a:pt x="50292" y="4572"/>
                        </a:lnTo>
                        <a:close/>
                      </a:path>
                    </a:pathLst>
                  </a:custGeom>
                  <a:solidFill>
                    <a:srgbClr val="FFFFFF"/>
                  </a:solidFill>
                  <a:ln w="45720" cap="flat">
                    <a:noFill/>
                    <a:prstDash val="solid"/>
                    <a:miter/>
                  </a:ln>
                </p:spPr>
                <p:txBody>
                  <a:bodyPr rtlCol="0" anchor="ctr"/>
                  <a:lstStyle/>
                  <a:p>
                    <a:endParaRPr lang="en-US" sz="1100"/>
                  </a:p>
                </p:txBody>
              </p:sp>
              <p:sp>
                <p:nvSpPr>
                  <p:cNvPr id="207" name="Freeform: Shape 185">
                    <a:extLst>
                      <a:ext uri="{FF2B5EF4-FFF2-40B4-BE49-F238E27FC236}">
                        <a16:creationId xmlns:a16="http://schemas.microsoft.com/office/drawing/2014/main" id="{CA095E19-EB05-DF40-693F-0CBF25F701CA}"/>
                      </a:ext>
                    </a:extLst>
                  </p:cNvPr>
                  <p:cNvSpPr/>
                  <p:nvPr/>
                </p:nvSpPr>
                <p:spPr>
                  <a:xfrm>
                    <a:off x="13546835" y="5957316"/>
                    <a:ext cx="41149" cy="64007"/>
                  </a:xfrm>
                  <a:custGeom>
                    <a:avLst/>
                    <a:gdLst>
                      <a:gd name="connsiteX0" fmla="*/ 0 w 41149"/>
                      <a:gd name="connsiteY0" fmla="*/ 4572 h 64007"/>
                      <a:gd name="connsiteX1" fmla="*/ 36577 w 41149"/>
                      <a:gd name="connsiteY1" fmla="*/ 0 h 64007"/>
                      <a:gd name="connsiteX2" fmla="*/ 41149 w 41149"/>
                      <a:gd name="connsiteY2" fmla="*/ 32004 h 64007"/>
                      <a:gd name="connsiteX3" fmla="*/ 41149 w 41149"/>
                      <a:gd name="connsiteY3" fmla="*/ 64008 h 64007"/>
                      <a:gd name="connsiteX4" fmla="*/ 4572 w 41149"/>
                      <a:gd name="connsiteY4" fmla="*/ 64008 h 64007"/>
                      <a:gd name="connsiteX5" fmla="*/ 4572 w 41149"/>
                      <a:gd name="connsiteY5" fmla="*/ 32004 h 64007"/>
                      <a:gd name="connsiteX6" fmla="*/ 0 w 41149"/>
                      <a:gd name="connsiteY6" fmla="*/ 4572 h 64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49" h="64007">
                        <a:moveTo>
                          <a:pt x="0" y="4572"/>
                        </a:moveTo>
                        <a:lnTo>
                          <a:pt x="36577" y="0"/>
                        </a:lnTo>
                        <a:lnTo>
                          <a:pt x="41149" y="32004"/>
                        </a:lnTo>
                        <a:cubicBezTo>
                          <a:pt x="41149" y="41148"/>
                          <a:pt x="41149" y="54864"/>
                          <a:pt x="41149" y="64008"/>
                        </a:cubicBezTo>
                        <a:lnTo>
                          <a:pt x="4572" y="64008"/>
                        </a:lnTo>
                        <a:cubicBezTo>
                          <a:pt x="4572" y="54864"/>
                          <a:pt x="4572" y="45720"/>
                          <a:pt x="4572" y="32004"/>
                        </a:cubicBezTo>
                        <a:lnTo>
                          <a:pt x="0" y="4572"/>
                        </a:lnTo>
                        <a:close/>
                      </a:path>
                    </a:pathLst>
                  </a:custGeom>
                  <a:solidFill>
                    <a:srgbClr val="FFFFFF"/>
                  </a:solidFill>
                  <a:ln w="45720" cap="flat">
                    <a:noFill/>
                    <a:prstDash val="solid"/>
                    <a:miter/>
                  </a:ln>
                </p:spPr>
                <p:txBody>
                  <a:bodyPr rtlCol="0" anchor="ctr"/>
                  <a:lstStyle/>
                  <a:p>
                    <a:endParaRPr lang="en-US" sz="1100"/>
                  </a:p>
                </p:txBody>
              </p:sp>
              <p:sp>
                <p:nvSpPr>
                  <p:cNvPr id="208" name="Freeform: Shape 186">
                    <a:extLst>
                      <a:ext uri="{FF2B5EF4-FFF2-40B4-BE49-F238E27FC236}">
                        <a16:creationId xmlns:a16="http://schemas.microsoft.com/office/drawing/2014/main" id="{4DF2F5E4-C239-CDB5-ECF8-28697113912F}"/>
                      </a:ext>
                    </a:extLst>
                  </p:cNvPr>
                  <p:cNvSpPr/>
                  <p:nvPr/>
                </p:nvSpPr>
                <p:spPr>
                  <a:xfrm>
                    <a:off x="13519404" y="5838443"/>
                    <a:ext cx="54863" cy="73152"/>
                  </a:xfrm>
                  <a:custGeom>
                    <a:avLst/>
                    <a:gdLst>
                      <a:gd name="connsiteX0" fmla="*/ 9143 w 54863"/>
                      <a:gd name="connsiteY0" fmla="*/ 45720 h 73152"/>
                      <a:gd name="connsiteX1" fmla="*/ 0 w 54863"/>
                      <a:gd name="connsiteY1" fmla="*/ 18288 h 73152"/>
                      <a:gd name="connsiteX2" fmla="*/ 32003 w 54863"/>
                      <a:gd name="connsiteY2" fmla="*/ 0 h 73152"/>
                      <a:gd name="connsiteX3" fmla="*/ 45720 w 54863"/>
                      <a:gd name="connsiteY3" fmla="*/ 32004 h 73152"/>
                      <a:gd name="connsiteX4" fmla="*/ 54863 w 54863"/>
                      <a:gd name="connsiteY4" fmla="*/ 64008 h 73152"/>
                      <a:gd name="connsiteX5" fmla="*/ 18288 w 54863"/>
                      <a:gd name="connsiteY5" fmla="*/ 73152 h 73152"/>
                      <a:gd name="connsiteX6" fmla="*/ 9143 w 54863"/>
                      <a:gd name="connsiteY6" fmla="*/ 45720 h 73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863" h="73152">
                        <a:moveTo>
                          <a:pt x="9143" y="45720"/>
                        </a:moveTo>
                        <a:lnTo>
                          <a:pt x="0" y="18288"/>
                        </a:lnTo>
                        <a:lnTo>
                          <a:pt x="32003" y="0"/>
                        </a:lnTo>
                        <a:lnTo>
                          <a:pt x="45720" y="32004"/>
                        </a:lnTo>
                        <a:cubicBezTo>
                          <a:pt x="50291" y="41148"/>
                          <a:pt x="54863" y="50292"/>
                          <a:pt x="54863" y="64008"/>
                        </a:cubicBezTo>
                        <a:lnTo>
                          <a:pt x="18288" y="73152"/>
                        </a:lnTo>
                        <a:cubicBezTo>
                          <a:pt x="18288" y="64008"/>
                          <a:pt x="13715" y="54864"/>
                          <a:pt x="9143" y="45720"/>
                        </a:cubicBezTo>
                        <a:close/>
                      </a:path>
                    </a:pathLst>
                  </a:custGeom>
                  <a:solidFill>
                    <a:srgbClr val="FFFFFF"/>
                  </a:solidFill>
                  <a:ln w="45720" cap="flat">
                    <a:noFill/>
                    <a:prstDash val="solid"/>
                    <a:miter/>
                  </a:ln>
                </p:spPr>
                <p:txBody>
                  <a:bodyPr rtlCol="0" anchor="ctr"/>
                  <a:lstStyle/>
                  <a:p>
                    <a:endParaRPr lang="en-US" sz="1100"/>
                  </a:p>
                </p:txBody>
              </p:sp>
              <p:sp>
                <p:nvSpPr>
                  <p:cNvPr id="209" name="Freeform: Shape 187">
                    <a:extLst>
                      <a:ext uri="{FF2B5EF4-FFF2-40B4-BE49-F238E27FC236}">
                        <a16:creationId xmlns:a16="http://schemas.microsoft.com/office/drawing/2014/main" id="{41B9CBEE-0D6F-F5C8-BCFC-4134BC846608}"/>
                      </a:ext>
                    </a:extLst>
                  </p:cNvPr>
                  <p:cNvSpPr/>
                  <p:nvPr/>
                </p:nvSpPr>
                <p:spPr>
                  <a:xfrm>
                    <a:off x="13386815" y="6364223"/>
                    <a:ext cx="68580" cy="73152"/>
                  </a:xfrm>
                  <a:custGeom>
                    <a:avLst/>
                    <a:gdLst>
                      <a:gd name="connsiteX0" fmla="*/ 68580 w 68580"/>
                      <a:gd name="connsiteY0" fmla="*/ 22860 h 73152"/>
                      <a:gd name="connsiteX1" fmla="*/ 32005 w 68580"/>
                      <a:gd name="connsiteY1" fmla="*/ 73152 h 73152"/>
                      <a:gd name="connsiteX2" fmla="*/ 0 w 68580"/>
                      <a:gd name="connsiteY2" fmla="*/ 50292 h 73152"/>
                      <a:gd name="connsiteX3" fmla="*/ 32005 w 68580"/>
                      <a:gd name="connsiteY3" fmla="*/ 0 h 73152"/>
                      <a:gd name="connsiteX4" fmla="*/ 68580 w 68580"/>
                      <a:gd name="connsiteY4" fmla="*/ 22860 h 73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 h="73152">
                        <a:moveTo>
                          <a:pt x="68580" y="22860"/>
                        </a:moveTo>
                        <a:cubicBezTo>
                          <a:pt x="54865" y="41148"/>
                          <a:pt x="45720" y="59436"/>
                          <a:pt x="32005" y="73152"/>
                        </a:cubicBezTo>
                        <a:lnTo>
                          <a:pt x="0" y="50292"/>
                        </a:lnTo>
                        <a:cubicBezTo>
                          <a:pt x="13717" y="32004"/>
                          <a:pt x="22860" y="18288"/>
                          <a:pt x="32005" y="0"/>
                        </a:cubicBezTo>
                        <a:lnTo>
                          <a:pt x="68580" y="22860"/>
                        </a:lnTo>
                        <a:close/>
                      </a:path>
                    </a:pathLst>
                  </a:custGeom>
                  <a:solidFill>
                    <a:srgbClr val="FFFFFF"/>
                  </a:solidFill>
                  <a:ln w="45720" cap="flat">
                    <a:noFill/>
                    <a:prstDash val="solid"/>
                    <a:miter/>
                  </a:ln>
                </p:spPr>
                <p:txBody>
                  <a:bodyPr rtlCol="0" anchor="ctr"/>
                  <a:lstStyle/>
                  <a:p>
                    <a:endParaRPr lang="en-US" sz="1100"/>
                  </a:p>
                </p:txBody>
              </p:sp>
              <p:sp>
                <p:nvSpPr>
                  <p:cNvPr id="210" name="Freeform: Shape 188">
                    <a:extLst>
                      <a:ext uri="{FF2B5EF4-FFF2-40B4-BE49-F238E27FC236}">
                        <a16:creationId xmlns:a16="http://schemas.microsoft.com/office/drawing/2014/main" id="{C9B14B05-457E-F46F-56D2-41111C908B94}"/>
                      </a:ext>
                    </a:extLst>
                  </p:cNvPr>
                  <p:cNvSpPr/>
                  <p:nvPr/>
                </p:nvSpPr>
                <p:spPr>
                  <a:xfrm>
                    <a:off x="13450824" y="6272783"/>
                    <a:ext cx="64007" cy="73152"/>
                  </a:xfrm>
                  <a:custGeom>
                    <a:avLst/>
                    <a:gdLst>
                      <a:gd name="connsiteX0" fmla="*/ 64008 w 64007"/>
                      <a:gd name="connsiteY0" fmla="*/ 18288 h 73152"/>
                      <a:gd name="connsiteX1" fmla="*/ 32003 w 64007"/>
                      <a:gd name="connsiteY1" fmla="*/ 73152 h 73152"/>
                      <a:gd name="connsiteX2" fmla="*/ 0 w 64007"/>
                      <a:gd name="connsiteY2" fmla="*/ 54864 h 73152"/>
                      <a:gd name="connsiteX3" fmla="*/ 32003 w 64007"/>
                      <a:gd name="connsiteY3" fmla="*/ 0 h 73152"/>
                    </a:gdLst>
                    <a:ahLst/>
                    <a:cxnLst>
                      <a:cxn ang="0">
                        <a:pos x="connsiteX0" y="connsiteY0"/>
                      </a:cxn>
                      <a:cxn ang="0">
                        <a:pos x="connsiteX1" y="connsiteY1"/>
                      </a:cxn>
                      <a:cxn ang="0">
                        <a:pos x="connsiteX2" y="connsiteY2"/>
                      </a:cxn>
                      <a:cxn ang="0">
                        <a:pos x="connsiteX3" y="connsiteY3"/>
                      </a:cxn>
                    </a:cxnLst>
                    <a:rect l="l" t="t" r="r" b="b"/>
                    <a:pathLst>
                      <a:path w="64007" h="73152">
                        <a:moveTo>
                          <a:pt x="64008" y="18288"/>
                        </a:moveTo>
                        <a:lnTo>
                          <a:pt x="32003" y="73152"/>
                        </a:lnTo>
                        <a:lnTo>
                          <a:pt x="0" y="54864"/>
                        </a:lnTo>
                        <a:lnTo>
                          <a:pt x="32003" y="0"/>
                        </a:lnTo>
                        <a:close/>
                      </a:path>
                    </a:pathLst>
                  </a:custGeom>
                  <a:solidFill>
                    <a:srgbClr val="FFFFFF"/>
                  </a:solidFill>
                  <a:ln w="45720" cap="flat">
                    <a:noFill/>
                    <a:prstDash val="solid"/>
                    <a:miter/>
                  </a:ln>
                </p:spPr>
                <p:txBody>
                  <a:bodyPr rtlCol="0" anchor="ctr"/>
                  <a:lstStyle/>
                  <a:p>
                    <a:endParaRPr lang="en-US" sz="1100"/>
                  </a:p>
                </p:txBody>
              </p:sp>
              <p:sp>
                <p:nvSpPr>
                  <p:cNvPr id="211" name="Freeform: Shape 189">
                    <a:extLst>
                      <a:ext uri="{FF2B5EF4-FFF2-40B4-BE49-F238E27FC236}">
                        <a16:creationId xmlns:a16="http://schemas.microsoft.com/office/drawing/2014/main" id="{AD4ABC1B-DE12-06F8-8D46-E9FFFFFC7121}"/>
                      </a:ext>
                    </a:extLst>
                  </p:cNvPr>
                  <p:cNvSpPr/>
                  <p:nvPr/>
                </p:nvSpPr>
                <p:spPr>
                  <a:xfrm>
                    <a:off x="13501115" y="6172200"/>
                    <a:ext cx="54864" cy="73152"/>
                  </a:xfrm>
                  <a:custGeom>
                    <a:avLst/>
                    <a:gdLst>
                      <a:gd name="connsiteX0" fmla="*/ 22860 w 54864"/>
                      <a:gd name="connsiteY0" fmla="*/ 0 h 73152"/>
                      <a:gd name="connsiteX1" fmla="*/ 54865 w 54864"/>
                      <a:gd name="connsiteY1" fmla="*/ 13716 h 73152"/>
                      <a:gd name="connsiteX2" fmla="*/ 45720 w 54864"/>
                      <a:gd name="connsiteY2" fmla="*/ 45720 h 73152"/>
                      <a:gd name="connsiteX3" fmla="*/ 32005 w 54864"/>
                      <a:gd name="connsiteY3" fmla="*/ 73152 h 73152"/>
                      <a:gd name="connsiteX4" fmla="*/ 0 w 54864"/>
                      <a:gd name="connsiteY4" fmla="*/ 59436 h 73152"/>
                      <a:gd name="connsiteX5" fmla="*/ 13717 w 54864"/>
                      <a:gd name="connsiteY5" fmla="*/ 32004 h 73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864" h="73152">
                        <a:moveTo>
                          <a:pt x="22860" y="0"/>
                        </a:moveTo>
                        <a:lnTo>
                          <a:pt x="54865" y="13716"/>
                        </a:lnTo>
                        <a:lnTo>
                          <a:pt x="45720" y="45720"/>
                        </a:lnTo>
                        <a:lnTo>
                          <a:pt x="32005" y="73152"/>
                        </a:lnTo>
                        <a:lnTo>
                          <a:pt x="0" y="59436"/>
                        </a:lnTo>
                        <a:lnTo>
                          <a:pt x="13717" y="32004"/>
                        </a:lnTo>
                        <a:close/>
                      </a:path>
                    </a:pathLst>
                  </a:custGeom>
                  <a:solidFill>
                    <a:srgbClr val="FFFFFF"/>
                  </a:solidFill>
                  <a:ln w="45720" cap="flat">
                    <a:noFill/>
                    <a:prstDash val="solid"/>
                    <a:miter/>
                  </a:ln>
                </p:spPr>
                <p:txBody>
                  <a:bodyPr rtlCol="0" anchor="ctr"/>
                  <a:lstStyle/>
                  <a:p>
                    <a:endParaRPr lang="en-US" sz="1100"/>
                  </a:p>
                </p:txBody>
              </p:sp>
              <p:sp>
                <p:nvSpPr>
                  <p:cNvPr id="212" name="Freeform: Shape 190">
                    <a:extLst>
                      <a:ext uri="{FF2B5EF4-FFF2-40B4-BE49-F238E27FC236}">
                        <a16:creationId xmlns:a16="http://schemas.microsoft.com/office/drawing/2014/main" id="{1C9554C5-8710-06D1-2301-B17EE003E9E5}"/>
                      </a:ext>
                    </a:extLst>
                  </p:cNvPr>
                  <p:cNvSpPr/>
                  <p:nvPr/>
                </p:nvSpPr>
                <p:spPr>
                  <a:xfrm>
                    <a:off x="13176504" y="6624827"/>
                    <a:ext cx="68580" cy="73152"/>
                  </a:xfrm>
                  <a:custGeom>
                    <a:avLst/>
                    <a:gdLst>
                      <a:gd name="connsiteX0" fmla="*/ 68580 w 68580"/>
                      <a:gd name="connsiteY0" fmla="*/ 27432 h 73152"/>
                      <a:gd name="connsiteX1" fmla="*/ 22860 w 68580"/>
                      <a:gd name="connsiteY1" fmla="*/ 73152 h 73152"/>
                      <a:gd name="connsiteX2" fmla="*/ 0 w 68580"/>
                      <a:gd name="connsiteY2" fmla="*/ 45720 h 73152"/>
                      <a:gd name="connsiteX3" fmla="*/ 41148 w 68580"/>
                      <a:gd name="connsiteY3" fmla="*/ 0 h 73152"/>
                    </a:gdLst>
                    <a:ahLst/>
                    <a:cxnLst>
                      <a:cxn ang="0">
                        <a:pos x="connsiteX0" y="connsiteY0"/>
                      </a:cxn>
                      <a:cxn ang="0">
                        <a:pos x="connsiteX1" y="connsiteY1"/>
                      </a:cxn>
                      <a:cxn ang="0">
                        <a:pos x="connsiteX2" y="connsiteY2"/>
                      </a:cxn>
                      <a:cxn ang="0">
                        <a:pos x="connsiteX3" y="connsiteY3"/>
                      </a:cxn>
                    </a:cxnLst>
                    <a:rect l="l" t="t" r="r" b="b"/>
                    <a:pathLst>
                      <a:path w="68580" h="73152">
                        <a:moveTo>
                          <a:pt x="68580" y="27432"/>
                        </a:moveTo>
                        <a:lnTo>
                          <a:pt x="22860" y="73152"/>
                        </a:lnTo>
                        <a:lnTo>
                          <a:pt x="0" y="45720"/>
                        </a:lnTo>
                        <a:lnTo>
                          <a:pt x="41148" y="0"/>
                        </a:lnTo>
                        <a:close/>
                      </a:path>
                    </a:pathLst>
                  </a:custGeom>
                  <a:solidFill>
                    <a:srgbClr val="FFFFFF"/>
                  </a:solidFill>
                  <a:ln w="45720" cap="flat">
                    <a:noFill/>
                    <a:prstDash val="solid"/>
                    <a:miter/>
                  </a:ln>
                </p:spPr>
                <p:txBody>
                  <a:bodyPr rtlCol="0" anchor="ctr"/>
                  <a:lstStyle/>
                  <a:p>
                    <a:endParaRPr lang="en-US" sz="1100"/>
                  </a:p>
                </p:txBody>
              </p:sp>
              <p:sp>
                <p:nvSpPr>
                  <p:cNvPr id="213" name="Freeform: Shape 191">
                    <a:extLst>
                      <a:ext uri="{FF2B5EF4-FFF2-40B4-BE49-F238E27FC236}">
                        <a16:creationId xmlns:a16="http://schemas.microsoft.com/office/drawing/2014/main" id="{E6D673A2-E82C-8C5C-134C-05707AE3FACA}"/>
                      </a:ext>
                    </a:extLst>
                  </p:cNvPr>
                  <p:cNvSpPr/>
                  <p:nvPr/>
                </p:nvSpPr>
                <p:spPr>
                  <a:xfrm>
                    <a:off x="13249655" y="6547103"/>
                    <a:ext cx="73152" cy="68580"/>
                  </a:xfrm>
                  <a:custGeom>
                    <a:avLst/>
                    <a:gdLst>
                      <a:gd name="connsiteX0" fmla="*/ 73152 w 73152"/>
                      <a:gd name="connsiteY0" fmla="*/ 22860 h 68580"/>
                      <a:gd name="connsiteX1" fmla="*/ 27432 w 73152"/>
                      <a:gd name="connsiteY1" fmla="*/ 68580 h 68580"/>
                      <a:gd name="connsiteX2" fmla="*/ 0 w 73152"/>
                      <a:gd name="connsiteY2" fmla="*/ 45720 h 68580"/>
                      <a:gd name="connsiteX3" fmla="*/ 45720 w 73152"/>
                      <a:gd name="connsiteY3" fmla="*/ 0 h 68580"/>
                    </a:gdLst>
                    <a:ahLst/>
                    <a:cxnLst>
                      <a:cxn ang="0">
                        <a:pos x="connsiteX0" y="connsiteY0"/>
                      </a:cxn>
                      <a:cxn ang="0">
                        <a:pos x="connsiteX1" y="connsiteY1"/>
                      </a:cxn>
                      <a:cxn ang="0">
                        <a:pos x="connsiteX2" y="connsiteY2"/>
                      </a:cxn>
                      <a:cxn ang="0">
                        <a:pos x="connsiteX3" y="connsiteY3"/>
                      </a:cxn>
                    </a:cxnLst>
                    <a:rect l="l" t="t" r="r" b="b"/>
                    <a:pathLst>
                      <a:path w="73152" h="68580">
                        <a:moveTo>
                          <a:pt x="73152" y="22860"/>
                        </a:moveTo>
                        <a:lnTo>
                          <a:pt x="27432" y="68580"/>
                        </a:lnTo>
                        <a:lnTo>
                          <a:pt x="0" y="45720"/>
                        </a:lnTo>
                        <a:lnTo>
                          <a:pt x="45720" y="0"/>
                        </a:lnTo>
                        <a:close/>
                      </a:path>
                    </a:pathLst>
                  </a:custGeom>
                  <a:solidFill>
                    <a:srgbClr val="FFFFFF"/>
                  </a:solidFill>
                  <a:ln w="45720" cap="flat">
                    <a:noFill/>
                    <a:prstDash val="solid"/>
                    <a:miter/>
                  </a:ln>
                </p:spPr>
                <p:txBody>
                  <a:bodyPr rtlCol="0" anchor="ctr"/>
                  <a:lstStyle/>
                  <a:p>
                    <a:endParaRPr lang="en-US" sz="1100"/>
                  </a:p>
                </p:txBody>
              </p:sp>
              <p:sp>
                <p:nvSpPr>
                  <p:cNvPr id="214" name="Freeform: Shape 192">
                    <a:extLst>
                      <a:ext uri="{FF2B5EF4-FFF2-40B4-BE49-F238E27FC236}">
                        <a16:creationId xmlns:a16="http://schemas.microsoft.com/office/drawing/2014/main" id="{CEC56FFD-BE17-11FD-39E0-2D27178672F2}"/>
                      </a:ext>
                    </a:extLst>
                  </p:cNvPr>
                  <p:cNvSpPr/>
                  <p:nvPr/>
                </p:nvSpPr>
                <p:spPr>
                  <a:xfrm>
                    <a:off x="13322807" y="6464807"/>
                    <a:ext cx="68580" cy="68580"/>
                  </a:xfrm>
                  <a:custGeom>
                    <a:avLst/>
                    <a:gdLst>
                      <a:gd name="connsiteX0" fmla="*/ 68580 w 68580"/>
                      <a:gd name="connsiteY0" fmla="*/ 18288 h 68580"/>
                      <a:gd name="connsiteX1" fmla="*/ 27432 w 68580"/>
                      <a:gd name="connsiteY1" fmla="*/ 68580 h 68580"/>
                      <a:gd name="connsiteX2" fmla="*/ 0 w 68580"/>
                      <a:gd name="connsiteY2" fmla="*/ 45720 h 68580"/>
                      <a:gd name="connsiteX3" fmla="*/ 36577 w 68580"/>
                      <a:gd name="connsiteY3" fmla="*/ 0 h 68580"/>
                      <a:gd name="connsiteX4" fmla="*/ 68580 w 68580"/>
                      <a:gd name="connsiteY4" fmla="*/ 18288 h 68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 h="68580">
                        <a:moveTo>
                          <a:pt x="68580" y="18288"/>
                        </a:moveTo>
                        <a:cubicBezTo>
                          <a:pt x="54865" y="36576"/>
                          <a:pt x="41148" y="50292"/>
                          <a:pt x="27432" y="68580"/>
                        </a:cubicBezTo>
                        <a:lnTo>
                          <a:pt x="0" y="45720"/>
                        </a:lnTo>
                        <a:cubicBezTo>
                          <a:pt x="13717" y="27432"/>
                          <a:pt x="27432" y="13716"/>
                          <a:pt x="36577" y="0"/>
                        </a:cubicBezTo>
                        <a:lnTo>
                          <a:pt x="68580" y="18288"/>
                        </a:lnTo>
                        <a:close/>
                      </a:path>
                    </a:pathLst>
                  </a:custGeom>
                  <a:solidFill>
                    <a:srgbClr val="FFFFFF"/>
                  </a:solidFill>
                  <a:ln w="45720" cap="flat">
                    <a:noFill/>
                    <a:prstDash val="solid"/>
                    <a:miter/>
                  </a:ln>
                </p:spPr>
                <p:txBody>
                  <a:bodyPr rtlCol="0" anchor="ctr"/>
                  <a:lstStyle/>
                  <a:p>
                    <a:endParaRPr lang="en-US" sz="1100"/>
                  </a:p>
                </p:txBody>
              </p:sp>
              <p:sp>
                <p:nvSpPr>
                  <p:cNvPr id="215" name="Freeform: Shape 193">
                    <a:extLst>
                      <a:ext uri="{FF2B5EF4-FFF2-40B4-BE49-F238E27FC236}">
                        <a16:creationId xmlns:a16="http://schemas.microsoft.com/office/drawing/2014/main" id="{818BB00A-1CD0-B2A0-F9A8-9FB0DCF7F191}"/>
                      </a:ext>
                    </a:extLst>
                  </p:cNvPr>
                  <p:cNvSpPr/>
                  <p:nvPr/>
                </p:nvSpPr>
                <p:spPr>
                  <a:xfrm>
                    <a:off x="12925044" y="6848856"/>
                    <a:ext cx="68580" cy="68580"/>
                  </a:xfrm>
                  <a:custGeom>
                    <a:avLst/>
                    <a:gdLst>
                      <a:gd name="connsiteX0" fmla="*/ 45720 w 68580"/>
                      <a:gd name="connsiteY0" fmla="*/ 0 h 68580"/>
                      <a:gd name="connsiteX1" fmla="*/ 68580 w 68580"/>
                      <a:gd name="connsiteY1" fmla="*/ 27432 h 68580"/>
                      <a:gd name="connsiteX2" fmla="*/ 22860 w 68580"/>
                      <a:gd name="connsiteY2" fmla="*/ 68580 h 68580"/>
                      <a:gd name="connsiteX3" fmla="*/ 0 w 68580"/>
                      <a:gd name="connsiteY3" fmla="*/ 36576 h 68580"/>
                    </a:gdLst>
                    <a:ahLst/>
                    <a:cxnLst>
                      <a:cxn ang="0">
                        <a:pos x="connsiteX0" y="connsiteY0"/>
                      </a:cxn>
                      <a:cxn ang="0">
                        <a:pos x="connsiteX1" y="connsiteY1"/>
                      </a:cxn>
                      <a:cxn ang="0">
                        <a:pos x="connsiteX2" y="connsiteY2"/>
                      </a:cxn>
                      <a:cxn ang="0">
                        <a:pos x="connsiteX3" y="connsiteY3"/>
                      </a:cxn>
                    </a:cxnLst>
                    <a:rect l="l" t="t" r="r" b="b"/>
                    <a:pathLst>
                      <a:path w="68580" h="68580">
                        <a:moveTo>
                          <a:pt x="45720" y="0"/>
                        </a:moveTo>
                        <a:lnTo>
                          <a:pt x="68580" y="27432"/>
                        </a:lnTo>
                        <a:lnTo>
                          <a:pt x="22860" y="68580"/>
                        </a:lnTo>
                        <a:lnTo>
                          <a:pt x="0" y="36576"/>
                        </a:lnTo>
                        <a:close/>
                      </a:path>
                    </a:pathLst>
                  </a:custGeom>
                  <a:solidFill>
                    <a:srgbClr val="FFFFFF"/>
                  </a:solidFill>
                  <a:ln w="45720" cap="flat">
                    <a:noFill/>
                    <a:prstDash val="solid"/>
                    <a:miter/>
                  </a:ln>
                </p:spPr>
                <p:txBody>
                  <a:bodyPr rtlCol="0" anchor="ctr"/>
                  <a:lstStyle/>
                  <a:p>
                    <a:endParaRPr lang="en-US" sz="1100"/>
                  </a:p>
                </p:txBody>
              </p:sp>
              <p:sp>
                <p:nvSpPr>
                  <p:cNvPr id="216" name="Freeform: Shape 194">
                    <a:extLst>
                      <a:ext uri="{FF2B5EF4-FFF2-40B4-BE49-F238E27FC236}">
                        <a16:creationId xmlns:a16="http://schemas.microsoft.com/office/drawing/2014/main" id="{97304DF2-77F6-A0B1-DCBB-9B9C55A2C7FA}"/>
                      </a:ext>
                    </a:extLst>
                  </p:cNvPr>
                  <p:cNvSpPr/>
                  <p:nvPr/>
                </p:nvSpPr>
                <p:spPr>
                  <a:xfrm>
                    <a:off x="13011912" y="6780276"/>
                    <a:ext cx="68580" cy="68580"/>
                  </a:xfrm>
                  <a:custGeom>
                    <a:avLst/>
                    <a:gdLst>
                      <a:gd name="connsiteX0" fmla="*/ 68580 w 68580"/>
                      <a:gd name="connsiteY0" fmla="*/ 27432 h 68580"/>
                      <a:gd name="connsiteX1" fmla="*/ 22860 w 68580"/>
                      <a:gd name="connsiteY1" fmla="*/ 68580 h 68580"/>
                      <a:gd name="connsiteX2" fmla="*/ 0 w 68580"/>
                      <a:gd name="connsiteY2" fmla="*/ 41148 h 68580"/>
                      <a:gd name="connsiteX3" fmla="*/ 45720 w 68580"/>
                      <a:gd name="connsiteY3" fmla="*/ 0 h 68580"/>
                      <a:gd name="connsiteX4" fmla="*/ 68580 w 68580"/>
                      <a:gd name="connsiteY4" fmla="*/ 27432 h 68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 h="68580">
                        <a:moveTo>
                          <a:pt x="68580" y="27432"/>
                        </a:moveTo>
                        <a:cubicBezTo>
                          <a:pt x="54863" y="41148"/>
                          <a:pt x="36575" y="54864"/>
                          <a:pt x="22860" y="68580"/>
                        </a:cubicBezTo>
                        <a:lnTo>
                          <a:pt x="0" y="41148"/>
                        </a:lnTo>
                        <a:cubicBezTo>
                          <a:pt x="13715" y="27432"/>
                          <a:pt x="32003" y="13716"/>
                          <a:pt x="45720" y="0"/>
                        </a:cubicBezTo>
                        <a:lnTo>
                          <a:pt x="68580" y="27432"/>
                        </a:lnTo>
                        <a:close/>
                      </a:path>
                    </a:pathLst>
                  </a:custGeom>
                  <a:solidFill>
                    <a:srgbClr val="FFFFFF"/>
                  </a:solidFill>
                  <a:ln w="45720" cap="flat">
                    <a:noFill/>
                    <a:prstDash val="solid"/>
                    <a:miter/>
                  </a:ln>
                </p:spPr>
                <p:txBody>
                  <a:bodyPr rtlCol="0" anchor="ctr"/>
                  <a:lstStyle/>
                  <a:p>
                    <a:endParaRPr lang="en-US" sz="1100"/>
                  </a:p>
                </p:txBody>
              </p:sp>
              <p:sp>
                <p:nvSpPr>
                  <p:cNvPr id="217" name="Freeform: Shape 195">
                    <a:extLst>
                      <a:ext uri="{FF2B5EF4-FFF2-40B4-BE49-F238E27FC236}">
                        <a16:creationId xmlns:a16="http://schemas.microsoft.com/office/drawing/2014/main" id="{CE791D81-2454-DFF7-FFBA-0F55548F8495}"/>
                      </a:ext>
                    </a:extLst>
                  </p:cNvPr>
                  <p:cNvSpPr/>
                  <p:nvPr/>
                </p:nvSpPr>
                <p:spPr>
                  <a:xfrm>
                    <a:off x="13094207" y="6702552"/>
                    <a:ext cx="68580" cy="68580"/>
                  </a:xfrm>
                  <a:custGeom>
                    <a:avLst/>
                    <a:gdLst>
                      <a:gd name="connsiteX0" fmla="*/ 68580 w 68580"/>
                      <a:gd name="connsiteY0" fmla="*/ 27432 h 68580"/>
                      <a:gd name="connsiteX1" fmla="*/ 22860 w 68580"/>
                      <a:gd name="connsiteY1" fmla="*/ 68580 h 68580"/>
                      <a:gd name="connsiteX2" fmla="*/ 0 w 68580"/>
                      <a:gd name="connsiteY2" fmla="*/ 41148 h 68580"/>
                      <a:gd name="connsiteX3" fmla="*/ 45720 w 68580"/>
                      <a:gd name="connsiteY3" fmla="*/ 0 h 68580"/>
                      <a:gd name="connsiteX4" fmla="*/ 68580 w 68580"/>
                      <a:gd name="connsiteY4" fmla="*/ 27432 h 68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 h="68580">
                        <a:moveTo>
                          <a:pt x="68580" y="27432"/>
                        </a:moveTo>
                        <a:cubicBezTo>
                          <a:pt x="54865" y="41148"/>
                          <a:pt x="36577" y="54864"/>
                          <a:pt x="22860" y="68580"/>
                        </a:cubicBezTo>
                        <a:lnTo>
                          <a:pt x="0" y="41148"/>
                        </a:lnTo>
                        <a:cubicBezTo>
                          <a:pt x="13717" y="27432"/>
                          <a:pt x="32005" y="13715"/>
                          <a:pt x="45720" y="0"/>
                        </a:cubicBezTo>
                        <a:lnTo>
                          <a:pt x="68580" y="27432"/>
                        </a:lnTo>
                        <a:close/>
                      </a:path>
                    </a:pathLst>
                  </a:custGeom>
                  <a:solidFill>
                    <a:srgbClr val="FFFFFF"/>
                  </a:solidFill>
                  <a:ln w="45720" cap="flat">
                    <a:noFill/>
                    <a:prstDash val="solid"/>
                    <a:miter/>
                  </a:ln>
                </p:spPr>
                <p:txBody>
                  <a:bodyPr rtlCol="0" anchor="ctr"/>
                  <a:lstStyle/>
                  <a:p>
                    <a:endParaRPr lang="en-US" sz="1100"/>
                  </a:p>
                </p:txBody>
              </p:sp>
              <p:sp>
                <p:nvSpPr>
                  <p:cNvPr id="218" name="Freeform: Shape 196">
                    <a:extLst>
                      <a:ext uri="{FF2B5EF4-FFF2-40B4-BE49-F238E27FC236}">
                        <a16:creationId xmlns:a16="http://schemas.microsoft.com/office/drawing/2014/main" id="{8EA9A260-178D-9D58-DC01-C439F55A5AF3}"/>
                      </a:ext>
                    </a:extLst>
                  </p:cNvPr>
                  <p:cNvSpPr/>
                  <p:nvPr/>
                </p:nvSpPr>
                <p:spPr>
                  <a:xfrm>
                    <a:off x="12655295" y="7045452"/>
                    <a:ext cx="68580" cy="68580"/>
                  </a:xfrm>
                  <a:custGeom>
                    <a:avLst/>
                    <a:gdLst>
                      <a:gd name="connsiteX0" fmla="*/ 50292 w 68580"/>
                      <a:gd name="connsiteY0" fmla="*/ 0 h 68580"/>
                      <a:gd name="connsiteX1" fmla="*/ 68580 w 68580"/>
                      <a:gd name="connsiteY1" fmla="*/ 32004 h 68580"/>
                      <a:gd name="connsiteX2" fmla="*/ 18289 w 68580"/>
                      <a:gd name="connsiteY2" fmla="*/ 68580 h 68580"/>
                      <a:gd name="connsiteX3" fmla="*/ 0 w 68580"/>
                      <a:gd name="connsiteY3" fmla="*/ 36575 h 68580"/>
                    </a:gdLst>
                    <a:ahLst/>
                    <a:cxnLst>
                      <a:cxn ang="0">
                        <a:pos x="connsiteX0" y="connsiteY0"/>
                      </a:cxn>
                      <a:cxn ang="0">
                        <a:pos x="connsiteX1" y="connsiteY1"/>
                      </a:cxn>
                      <a:cxn ang="0">
                        <a:pos x="connsiteX2" y="connsiteY2"/>
                      </a:cxn>
                      <a:cxn ang="0">
                        <a:pos x="connsiteX3" y="connsiteY3"/>
                      </a:cxn>
                    </a:cxnLst>
                    <a:rect l="l" t="t" r="r" b="b"/>
                    <a:pathLst>
                      <a:path w="68580" h="68580">
                        <a:moveTo>
                          <a:pt x="50292" y="0"/>
                        </a:moveTo>
                        <a:lnTo>
                          <a:pt x="68580" y="32004"/>
                        </a:lnTo>
                        <a:lnTo>
                          <a:pt x="18289" y="68580"/>
                        </a:lnTo>
                        <a:lnTo>
                          <a:pt x="0" y="36575"/>
                        </a:lnTo>
                        <a:close/>
                      </a:path>
                    </a:pathLst>
                  </a:custGeom>
                  <a:solidFill>
                    <a:srgbClr val="FFFFFF"/>
                  </a:solidFill>
                  <a:ln w="45720" cap="flat">
                    <a:noFill/>
                    <a:prstDash val="solid"/>
                    <a:miter/>
                  </a:ln>
                </p:spPr>
                <p:txBody>
                  <a:bodyPr rtlCol="0" anchor="ctr"/>
                  <a:lstStyle/>
                  <a:p>
                    <a:endParaRPr lang="en-US" sz="1100"/>
                  </a:p>
                </p:txBody>
              </p:sp>
              <p:sp>
                <p:nvSpPr>
                  <p:cNvPr id="219" name="Freeform: Shape 197">
                    <a:extLst>
                      <a:ext uri="{FF2B5EF4-FFF2-40B4-BE49-F238E27FC236}">
                        <a16:creationId xmlns:a16="http://schemas.microsoft.com/office/drawing/2014/main" id="{41814E69-F296-616A-67C2-A8772E98623F}"/>
                      </a:ext>
                    </a:extLst>
                  </p:cNvPr>
                  <p:cNvSpPr/>
                  <p:nvPr/>
                </p:nvSpPr>
                <p:spPr>
                  <a:xfrm>
                    <a:off x="12746735" y="6981443"/>
                    <a:ext cx="68580" cy="68580"/>
                  </a:xfrm>
                  <a:custGeom>
                    <a:avLst/>
                    <a:gdLst>
                      <a:gd name="connsiteX0" fmla="*/ 50292 w 68580"/>
                      <a:gd name="connsiteY0" fmla="*/ 0 h 68580"/>
                      <a:gd name="connsiteX1" fmla="*/ 68580 w 68580"/>
                      <a:gd name="connsiteY1" fmla="*/ 32004 h 68580"/>
                      <a:gd name="connsiteX2" fmla="*/ 18289 w 68580"/>
                      <a:gd name="connsiteY2" fmla="*/ 68580 h 68580"/>
                      <a:gd name="connsiteX3" fmla="*/ 0 w 68580"/>
                      <a:gd name="connsiteY3" fmla="*/ 36576 h 68580"/>
                    </a:gdLst>
                    <a:ahLst/>
                    <a:cxnLst>
                      <a:cxn ang="0">
                        <a:pos x="connsiteX0" y="connsiteY0"/>
                      </a:cxn>
                      <a:cxn ang="0">
                        <a:pos x="connsiteX1" y="connsiteY1"/>
                      </a:cxn>
                      <a:cxn ang="0">
                        <a:pos x="connsiteX2" y="connsiteY2"/>
                      </a:cxn>
                      <a:cxn ang="0">
                        <a:pos x="connsiteX3" y="connsiteY3"/>
                      </a:cxn>
                    </a:cxnLst>
                    <a:rect l="l" t="t" r="r" b="b"/>
                    <a:pathLst>
                      <a:path w="68580" h="68580">
                        <a:moveTo>
                          <a:pt x="50292" y="0"/>
                        </a:moveTo>
                        <a:lnTo>
                          <a:pt x="68580" y="32004"/>
                        </a:lnTo>
                        <a:lnTo>
                          <a:pt x="18289" y="68580"/>
                        </a:lnTo>
                        <a:lnTo>
                          <a:pt x="0" y="36576"/>
                        </a:lnTo>
                        <a:close/>
                      </a:path>
                    </a:pathLst>
                  </a:custGeom>
                  <a:solidFill>
                    <a:srgbClr val="FFFFFF"/>
                  </a:solidFill>
                  <a:ln w="45720" cap="flat">
                    <a:noFill/>
                    <a:prstDash val="solid"/>
                    <a:miter/>
                  </a:ln>
                </p:spPr>
                <p:txBody>
                  <a:bodyPr rtlCol="0" anchor="ctr"/>
                  <a:lstStyle/>
                  <a:p>
                    <a:endParaRPr lang="en-US" sz="1100"/>
                  </a:p>
                </p:txBody>
              </p:sp>
              <p:sp>
                <p:nvSpPr>
                  <p:cNvPr id="220" name="Freeform: Shape 198">
                    <a:extLst>
                      <a:ext uri="{FF2B5EF4-FFF2-40B4-BE49-F238E27FC236}">
                        <a16:creationId xmlns:a16="http://schemas.microsoft.com/office/drawing/2014/main" id="{AB857F4B-B258-74A2-5476-41B58F553533}"/>
                      </a:ext>
                    </a:extLst>
                  </p:cNvPr>
                  <p:cNvSpPr/>
                  <p:nvPr/>
                </p:nvSpPr>
                <p:spPr>
                  <a:xfrm>
                    <a:off x="12833604" y="6917436"/>
                    <a:ext cx="73150" cy="68580"/>
                  </a:xfrm>
                  <a:custGeom>
                    <a:avLst/>
                    <a:gdLst>
                      <a:gd name="connsiteX0" fmla="*/ 50291 w 73150"/>
                      <a:gd name="connsiteY0" fmla="*/ 0 h 68580"/>
                      <a:gd name="connsiteX1" fmla="*/ 73151 w 73150"/>
                      <a:gd name="connsiteY1" fmla="*/ 27432 h 68580"/>
                      <a:gd name="connsiteX2" fmla="*/ 22860 w 73150"/>
                      <a:gd name="connsiteY2" fmla="*/ 68580 h 68580"/>
                      <a:gd name="connsiteX3" fmla="*/ 0 w 73150"/>
                      <a:gd name="connsiteY3" fmla="*/ 36576 h 68580"/>
                    </a:gdLst>
                    <a:ahLst/>
                    <a:cxnLst>
                      <a:cxn ang="0">
                        <a:pos x="connsiteX0" y="connsiteY0"/>
                      </a:cxn>
                      <a:cxn ang="0">
                        <a:pos x="connsiteX1" y="connsiteY1"/>
                      </a:cxn>
                      <a:cxn ang="0">
                        <a:pos x="connsiteX2" y="connsiteY2"/>
                      </a:cxn>
                      <a:cxn ang="0">
                        <a:pos x="connsiteX3" y="connsiteY3"/>
                      </a:cxn>
                    </a:cxnLst>
                    <a:rect l="l" t="t" r="r" b="b"/>
                    <a:pathLst>
                      <a:path w="73150" h="68580">
                        <a:moveTo>
                          <a:pt x="50291" y="0"/>
                        </a:moveTo>
                        <a:lnTo>
                          <a:pt x="73151" y="27432"/>
                        </a:lnTo>
                        <a:lnTo>
                          <a:pt x="22860" y="68580"/>
                        </a:lnTo>
                        <a:lnTo>
                          <a:pt x="0" y="36576"/>
                        </a:lnTo>
                        <a:close/>
                      </a:path>
                    </a:pathLst>
                  </a:custGeom>
                  <a:solidFill>
                    <a:srgbClr val="FFFFFF"/>
                  </a:solidFill>
                  <a:ln w="45720" cap="flat">
                    <a:noFill/>
                    <a:prstDash val="solid"/>
                    <a:miter/>
                  </a:ln>
                </p:spPr>
                <p:txBody>
                  <a:bodyPr rtlCol="0" anchor="ctr"/>
                  <a:lstStyle/>
                  <a:p>
                    <a:endParaRPr lang="en-US" sz="1100"/>
                  </a:p>
                </p:txBody>
              </p:sp>
              <p:sp>
                <p:nvSpPr>
                  <p:cNvPr id="221" name="Freeform: Shape 199">
                    <a:extLst>
                      <a:ext uri="{FF2B5EF4-FFF2-40B4-BE49-F238E27FC236}">
                        <a16:creationId xmlns:a16="http://schemas.microsoft.com/office/drawing/2014/main" id="{353E09E1-F5CB-A4A9-F9AB-B70A06B1DCD8}"/>
                      </a:ext>
                    </a:extLst>
                  </p:cNvPr>
                  <p:cNvSpPr/>
                  <p:nvPr/>
                </p:nvSpPr>
                <p:spPr>
                  <a:xfrm>
                    <a:off x="12371832" y="7228332"/>
                    <a:ext cx="73152" cy="64007"/>
                  </a:xfrm>
                  <a:custGeom>
                    <a:avLst/>
                    <a:gdLst>
                      <a:gd name="connsiteX0" fmla="*/ 54863 w 73152"/>
                      <a:gd name="connsiteY0" fmla="*/ 0 h 64007"/>
                      <a:gd name="connsiteX1" fmla="*/ 73152 w 73152"/>
                      <a:gd name="connsiteY1" fmla="*/ 32004 h 64007"/>
                      <a:gd name="connsiteX2" fmla="*/ 18288 w 73152"/>
                      <a:gd name="connsiteY2" fmla="*/ 64008 h 64007"/>
                      <a:gd name="connsiteX3" fmla="*/ 0 w 73152"/>
                      <a:gd name="connsiteY3" fmla="*/ 32004 h 64007"/>
                    </a:gdLst>
                    <a:ahLst/>
                    <a:cxnLst>
                      <a:cxn ang="0">
                        <a:pos x="connsiteX0" y="connsiteY0"/>
                      </a:cxn>
                      <a:cxn ang="0">
                        <a:pos x="connsiteX1" y="connsiteY1"/>
                      </a:cxn>
                      <a:cxn ang="0">
                        <a:pos x="connsiteX2" y="connsiteY2"/>
                      </a:cxn>
                      <a:cxn ang="0">
                        <a:pos x="connsiteX3" y="connsiteY3"/>
                      </a:cxn>
                    </a:cxnLst>
                    <a:rect l="l" t="t" r="r" b="b"/>
                    <a:pathLst>
                      <a:path w="73152" h="64007">
                        <a:moveTo>
                          <a:pt x="54863" y="0"/>
                        </a:moveTo>
                        <a:lnTo>
                          <a:pt x="73152" y="32004"/>
                        </a:lnTo>
                        <a:lnTo>
                          <a:pt x="18288" y="64008"/>
                        </a:lnTo>
                        <a:lnTo>
                          <a:pt x="0" y="32004"/>
                        </a:lnTo>
                        <a:close/>
                      </a:path>
                    </a:pathLst>
                  </a:custGeom>
                  <a:solidFill>
                    <a:srgbClr val="FFFFFF"/>
                  </a:solidFill>
                  <a:ln w="45720" cap="flat">
                    <a:noFill/>
                    <a:prstDash val="solid"/>
                    <a:miter/>
                  </a:ln>
                </p:spPr>
                <p:txBody>
                  <a:bodyPr rtlCol="0" anchor="ctr"/>
                  <a:lstStyle/>
                  <a:p>
                    <a:endParaRPr lang="en-US" sz="1100"/>
                  </a:p>
                </p:txBody>
              </p:sp>
              <p:sp>
                <p:nvSpPr>
                  <p:cNvPr id="222" name="Freeform: Shape 200">
                    <a:extLst>
                      <a:ext uri="{FF2B5EF4-FFF2-40B4-BE49-F238E27FC236}">
                        <a16:creationId xmlns:a16="http://schemas.microsoft.com/office/drawing/2014/main" id="{694082D9-A4B5-290D-1CA1-D031944ADAB5}"/>
                      </a:ext>
                    </a:extLst>
                  </p:cNvPr>
                  <p:cNvSpPr/>
                  <p:nvPr/>
                </p:nvSpPr>
                <p:spPr>
                  <a:xfrm>
                    <a:off x="12467844" y="7168896"/>
                    <a:ext cx="73150" cy="64007"/>
                  </a:xfrm>
                  <a:custGeom>
                    <a:avLst/>
                    <a:gdLst>
                      <a:gd name="connsiteX0" fmla="*/ 50291 w 73150"/>
                      <a:gd name="connsiteY0" fmla="*/ 0 h 64007"/>
                      <a:gd name="connsiteX1" fmla="*/ 73151 w 73150"/>
                      <a:gd name="connsiteY1" fmla="*/ 32004 h 64007"/>
                      <a:gd name="connsiteX2" fmla="*/ 18288 w 73150"/>
                      <a:gd name="connsiteY2" fmla="*/ 64008 h 64007"/>
                      <a:gd name="connsiteX3" fmla="*/ 0 w 73150"/>
                      <a:gd name="connsiteY3" fmla="*/ 32004 h 64007"/>
                    </a:gdLst>
                    <a:ahLst/>
                    <a:cxnLst>
                      <a:cxn ang="0">
                        <a:pos x="connsiteX0" y="connsiteY0"/>
                      </a:cxn>
                      <a:cxn ang="0">
                        <a:pos x="connsiteX1" y="connsiteY1"/>
                      </a:cxn>
                      <a:cxn ang="0">
                        <a:pos x="connsiteX2" y="connsiteY2"/>
                      </a:cxn>
                      <a:cxn ang="0">
                        <a:pos x="connsiteX3" y="connsiteY3"/>
                      </a:cxn>
                    </a:cxnLst>
                    <a:rect l="l" t="t" r="r" b="b"/>
                    <a:pathLst>
                      <a:path w="73150" h="64007">
                        <a:moveTo>
                          <a:pt x="50291" y="0"/>
                        </a:moveTo>
                        <a:lnTo>
                          <a:pt x="73151" y="32004"/>
                        </a:lnTo>
                        <a:lnTo>
                          <a:pt x="18288" y="64008"/>
                        </a:lnTo>
                        <a:lnTo>
                          <a:pt x="0" y="32004"/>
                        </a:lnTo>
                        <a:close/>
                      </a:path>
                    </a:pathLst>
                  </a:custGeom>
                  <a:solidFill>
                    <a:srgbClr val="FFFFFF"/>
                  </a:solidFill>
                  <a:ln w="45720" cap="flat">
                    <a:noFill/>
                    <a:prstDash val="solid"/>
                    <a:miter/>
                  </a:ln>
                </p:spPr>
                <p:txBody>
                  <a:bodyPr rtlCol="0" anchor="ctr"/>
                  <a:lstStyle/>
                  <a:p>
                    <a:endParaRPr lang="en-US" sz="1100"/>
                  </a:p>
                </p:txBody>
              </p:sp>
              <p:sp>
                <p:nvSpPr>
                  <p:cNvPr id="223" name="Freeform: Shape 201">
                    <a:extLst>
                      <a:ext uri="{FF2B5EF4-FFF2-40B4-BE49-F238E27FC236}">
                        <a16:creationId xmlns:a16="http://schemas.microsoft.com/office/drawing/2014/main" id="{42CC6A84-69A6-8F95-C01D-0AE506F41AC8}"/>
                      </a:ext>
                    </a:extLst>
                  </p:cNvPr>
                  <p:cNvSpPr/>
                  <p:nvPr/>
                </p:nvSpPr>
                <p:spPr>
                  <a:xfrm>
                    <a:off x="12559284" y="7109460"/>
                    <a:ext cx="73150" cy="64007"/>
                  </a:xfrm>
                  <a:custGeom>
                    <a:avLst/>
                    <a:gdLst>
                      <a:gd name="connsiteX0" fmla="*/ 50291 w 73150"/>
                      <a:gd name="connsiteY0" fmla="*/ 0 h 64007"/>
                      <a:gd name="connsiteX1" fmla="*/ 73151 w 73150"/>
                      <a:gd name="connsiteY1" fmla="*/ 32004 h 64007"/>
                      <a:gd name="connsiteX2" fmla="*/ 22860 w 73150"/>
                      <a:gd name="connsiteY2" fmla="*/ 64008 h 64007"/>
                      <a:gd name="connsiteX3" fmla="*/ 0 w 73150"/>
                      <a:gd name="connsiteY3" fmla="*/ 32004 h 64007"/>
                    </a:gdLst>
                    <a:ahLst/>
                    <a:cxnLst>
                      <a:cxn ang="0">
                        <a:pos x="connsiteX0" y="connsiteY0"/>
                      </a:cxn>
                      <a:cxn ang="0">
                        <a:pos x="connsiteX1" y="connsiteY1"/>
                      </a:cxn>
                      <a:cxn ang="0">
                        <a:pos x="connsiteX2" y="connsiteY2"/>
                      </a:cxn>
                      <a:cxn ang="0">
                        <a:pos x="connsiteX3" y="connsiteY3"/>
                      </a:cxn>
                    </a:cxnLst>
                    <a:rect l="l" t="t" r="r" b="b"/>
                    <a:pathLst>
                      <a:path w="73150" h="64007">
                        <a:moveTo>
                          <a:pt x="50291" y="0"/>
                        </a:moveTo>
                        <a:lnTo>
                          <a:pt x="73151" y="32004"/>
                        </a:lnTo>
                        <a:lnTo>
                          <a:pt x="22860" y="64008"/>
                        </a:lnTo>
                        <a:lnTo>
                          <a:pt x="0" y="32004"/>
                        </a:lnTo>
                        <a:close/>
                      </a:path>
                    </a:pathLst>
                  </a:custGeom>
                  <a:solidFill>
                    <a:srgbClr val="FFFFFF"/>
                  </a:solidFill>
                  <a:ln w="45720" cap="flat">
                    <a:noFill/>
                    <a:prstDash val="solid"/>
                    <a:miter/>
                  </a:ln>
                </p:spPr>
                <p:txBody>
                  <a:bodyPr rtlCol="0" anchor="ctr"/>
                  <a:lstStyle/>
                  <a:p>
                    <a:endParaRPr lang="en-US" sz="1100"/>
                  </a:p>
                </p:txBody>
              </p:sp>
              <p:sp>
                <p:nvSpPr>
                  <p:cNvPr id="224" name="Freeform: Shape 202">
                    <a:extLst>
                      <a:ext uri="{FF2B5EF4-FFF2-40B4-BE49-F238E27FC236}">
                        <a16:creationId xmlns:a16="http://schemas.microsoft.com/office/drawing/2014/main" id="{26240ED5-C54C-3F0C-CB26-A2BD19DE9D07}"/>
                      </a:ext>
                    </a:extLst>
                  </p:cNvPr>
                  <p:cNvSpPr/>
                  <p:nvPr/>
                </p:nvSpPr>
                <p:spPr>
                  <a:xfrm>
                    <a:off x="12083795" y="7392923"/>
                    <a:ext cx="68580" cy="64008"/>
                  </a:xfrm>
                  <a:custGeom>
                    <a:avLst/>
                    <a:gdLst>
                      <a:gd name="connsiteX0" fmla="*/ 50292 w 68580"/>
                      <a:gd name="connsiteY0" fmla="*/ 0 h 64008"/>
                      <a:gd name="connsiteX1" fmla="*/ 68580 w 68580"/>
                      <a:gd name="connsiteY1" fmla="*/ 32004 h 64008"/>
                      <a:gd name="connsiteX2" fmla="*/ 13717 w 68580"/>
                      <a:gd name="connsiteY2" fmla="*/ 64008 h 64008"/>
                      <a:gd name="connsiteX3" fmla="*/ 0 w 68580"/>
                      <a:gd name="connsiteY3" fmla="*/ 32004 h 64008"/>
                    </a:gdLst>
                    <a:ahLst/>
                    <a:cxnLst>
                      <a:cxn ang="0">
                        <a:pos x="connsiteX0" y="connsiteY0"/>
                      </a:cxn>
                      <a:cxn ang="0">
                        <a:pos x="connsiteX1" y="connsiteY1"/>
                      </a:cxn>
                      <a:cxn ang="0">
                        <a:pos x="connsiteX2" y="connsiteY2"/>
                      </a:cxn>
                      <a:cxn ang="0">
                        <a:pos x="connsiteX3" y="connsiteY3"/>
                      </a:cxn>
                    </a:cxnLst>
                    <a:rect l="l" t="t" r="r" b="b"/>
                    <a:pathLst>
                      <a:path w="68580" h="64008">
                        <a:moveTo>
                          <a:pt x="50292" y="0"/>
                        </a:moveTo>
                        <a:lnTo>
                          <a:pt x="68580" y="32004"/>
                        </a:lnTo>
                        <a:lnTo>
                          <a:pt x="13717" y="64008"/>
                        </a:lnTo>
                        <a:lnTo>
                          <a:pt x="0" y="32004"/>
                        </a:lnTo>
                        <a:close/>
                      </a:path>
                    </a:pathLst>
                  </a:custGeom>
                  <a:solidFill>
                    <a:srgbClr val="FFFFFF"/>
                  </a:solidFill>
                  <a:ln w="45720" cap="flat">
                    <a:noFill/>
                    <a:prstDash val="solid"/>
                    <a:miter/>
                  </a:ln>
                </p:spPr>
                <p:txBody>
                  <a:bodyPr rtlCol="0" anchor="ctr"/>
                  <a:lstStyle/>
                  <a:p>
                    <a:endParaRPr lang="en-US" sz="1100"/>
                  </a:p>
                </p:txBody>
              </p:sp>
              <p:sp>
                <p:nvSpPr>
                  <p:cNvPr id="225" name="Freeform: Shape 203">
                    <a:extLst>
                      <a:ext uri="{FF2B5EF4-FFF2-40B4-BE49-F238E27FC236}">
                        <a16:creationId xmlns:a16="http://schemas.microsoft.com/office/drawing/2014/main" id="{3A4713CD-45CE-D7ED-F5A6-3E5EFC78A559}"/>
                      </a:ext>
                    </a:extLst>
                  </p:cNvPr>
                  <p:cNvSpPr/>
                  <p:nvPr/>
                </p:nvSpPr>
                <p:spPr>
                  <a:xfrm>
                    <a:off x="12179807" y="7342632"/>
                    <a:ext cx="73152" cy="59435"/>
                  </a:xfrm>
                  <a:custGeom>
                    <a:avLst/>
                    <a:gdLst>
                      <a:gd name="connsiteX0" fmla="*/ 54865 w 73152"/>
                      <a:gd name="connsiteY0" fmla="*/ 0 h 59435"/>
                      <a:gd name="connsiteX1" fmla="*/ 73152 w 73152"/>
                      <a:gd name="connsiteY1" fmla="*/ 32004 h 59435"/>
                      <a:gd name="connsiteX2" fmla="*/ 18288 w 73152"/>
                      <a:gd name="connsiteY2" fmla="*/ 59435 h 59435"/>
                      <a:gd name="connsiteX3" fmla="*/ 0 w 73152"/>
                      <a:gd name="connsiteY3" fmla="*/ 27432 h 59435"/>
                    </a:gdLst>
                    <a:ahLst/>
                    <a:cxnLst>
                      <a:cxn ang="0">
                        <a:pos x="connsiteX0" y="connsiteY0"/>
                      </a:cxn>
                      <a:cxn ang="0">
                        <a:pos x="connsiteX1" y="connsiteY1"/>
                      </a:cxn>
                      <a:cxn ang="0">
                        <a:pos x="connsiteX2" y="connsiteY2"/>
                      </a:cxn>
                      <a:cxn ang="0">
                        <a:pos x="connsiteX3" y="connsiteY3"/>
                      </a:cxn>
                    </a:cxnLst>
                    <a:rect l="l" t="t" r="r" b="b"/>
                    <a:pathLst>
                      <a:path w="73152" h="59435">
                        <a:moveTo>
                          <a:pt x="54865" y="0"/>
                        </a:moveTo>
                        <a:lnTo>
                          <a:pt x="73152" y="32004"/>
                        </a:lnTo>
                        <a:lnTo>
                          <a:pt x="18288" y="59435"/>
                        </a:lnTo>
                        <a:lnTo>
                          <a:pt x="0" y="27432"/>
                        </a:lnTo>
                        <a:close/>
                      </a:path>
                    </a:pathLst>
                  </a:custGeom>
                  <a:solidFill>
                    <a:srgbClr val="FFFFFF"/>
                  </a:solidFill>
                  <a:ln w="45720" cap="flat">
                    <a:noFill/>
                    <a:prstDash val="solid"/>
                    <a:miter/>
                  </a:ln>
                </p:spPr>
                <p:txBody>
                  <a:bodyPr rtlCol="0" anchor="ctr"/>
                  <a:lstStyle/>
                  <a:p>
                    <a:endParaRPr lang="en-US" sz="1100"/>
                  </a:p>
                </p:txBody>
              </p:sp>
              <p:sp>
                <p:nvSpPr>
                  <p:cNvPr id="226" name="Freeform: Shape 204">
                    <a:extLst>
                      <a:ext uri="{FF2B5EF4-FFF2-40B4-BE49-F238E27FC236}">
                        <a16:creationId xmlns:a16="http://schemas.microsoft.com/office/drawing/2014/main" id="{3E0863B0-0CBB-98F9-557E-D04692E96F11}"/>
                      </a:ext>
                    </a:extLst>
                  </p:cNvPr>
                  <p:cNvSpPr/>
                  <p:nvPr/>
                </p:nvSpPr>
                <p:spPr>
                  <a:xfrm>
                    <a:off x="12275820" y="7283196"/>
                    <a:ext cx="73152" cy="64007"/>
                  </a:xfrm>
                  <a:custGeom>
                    <a:avLst/>
                    <a:gdLst>
                      <a:gd name="connsiteX0" fmla="*/ 54865 w 73152"/>
                      <a:gd name="connsiteY0" fmla="*/ 0 h 64007"/>
                      <a:gd name="connsiteX1" fmla="*/ 73152 w 73152"/>
                      <a:gd name="connsiteY1" fmla="*/ 32004 h 64007"/>
                      <a:gd name="connsiteX2" fmla="*/ 18288 w 73152"/>
                      <a:gd name="connsiteY2" fmla="*/ 64008 h 64007"/>
                      <a:gd name="connsiteX3" fmla="*/ 0 w 73152"/>
                      <a:gd name="connsiteY3" fmla="*/ 32004 h 64007"/>
                    </a:gdLst>
                    <a:ahLst/>
                    <a:cxnLst>
                      <a:cxn ang="0">
                        <a:pos x="connsiteX0" y="connsiteY0"/>
                      </a:cxn>
                      <a:cxn ang="0">
                        <a:pos x="connsiteX1" y="connsiteY1"/>
                      </a:cxn>
                      <a:cxn ang="0">
                        <a:pos x="connsiteX2" y="connsiteY2"/>
                      </a:cxn>
                      <a:cxn ang="0">
                        <a:pos x="connsiteX3" y="connsiteY3"/>
                      </a:cxn>
                    </a:cxnLst>
                    <a:rect l="l" t="t" r="r" b="b"/>
                    <a:pathLst>
                      <a:path w="73152" h="64007">
                        <a:moveTo>
                          <a:pt x="54865" y="0"/>
                        </a:moveTo>
                        <a:lnTo>
                          <a:pt x="73152" y="32004"/>
                        </a:lnTo>
                        <a:lnTo>
                          <a:pt x="18288" y="64008"/>
                        </a:lnTo>
                        <a:lnTo>
                          <a:pt x="0" y="32004"/>
                        </a:lnTo>
                        <a:close/>
                      </a:path>
                    </a:pathLst>
                  </a:custGeom>
                  <a:solidFill>
                    <a:srgbClr val="FFFFFF"/>
                  </a:solidFill>
                  <a:ln w="45720" cap="flat">
                    <a:noFill/>
                    <a:prstDash val="solid"/>
                    <a:miter/>
                  </a:ln>
                </p:spPr>
                <p:txBody>
                  <a:bodyPr rtlCol="0" anchor="ctr"/>
                  <a:lstStyle/>
                  <a:p>
                    <a:endParaRPr lang="en-US" sz="1100"/>
                  </a:p>
                </p:txBody>
              </p:sp>
              <p:sp>
                <p:nvSpPr>
                  <p:cNvPr id="227" name="Freeform: Shape 205">
                    <a:extLst>
                      <a:ext uri="{FF2B5EF4-FFF2-40B4-BE49-F238E27FC236}">
                        <a16:creationId xmlns:a16="http://schemas.microsoft.com/office/drawing/2014/main" id="{1F59BC43-4C4D-E6DC-9FDB-56F138EC553E}"/>
                      </a:ext>
                    </a:extLst>
                  </p:cNvPr>
                  <p:cNvSpPr/>
                  <p:nvPr/>
                </p:nvSpPr>
                <p:spPr>
                  <a:xfrm>
                    <a:off x="11786615" y="7548372"/>
                    <a:ext cx="68580" cy="59435"/>
                  </a:xfrm>
                  <a:custGeom>
                    <a:avLst/>
                    <a:gdLst>
                      <a:gd name="connsiteX0" fmla="*/ 0 w 68580"/>
                      <a:gd name="connsiteY0" fmla="*/ 27432 h 59435"/>
                      <a:gd name="connsiteX1" fmla="*/ 54865 w 68580"/>
                      <a:gd name="connsiteY1" fmla="*/ 0 h 59435"/>
                      <a:gd name="connsiteX2" fmla="*/ 68580 w 68580"/>
                      <a:gd name="connsiteY2" fmla="*/ 32004 h 59435"/>
                      <a:gd name="connsiteX3" fmla="*/ 13717 w 68580"/>
                      <a:gd name="connsiteY3" fmla="*/ 59435 h 59435"/>
                    </a:gdLst>
                    <a:ahLst/>
                    <a:cxnLst>
                      <a:cxn ang="0">
                        <a:pos x="connsiteX0" y="connsiteY0"/>
                      </a:cxn>
                      <a:cxn ang="0">
                        <a:pos x="connsiteX1" y="connsiteY1"/>
                      </a:cxn>
                      <a:cxn ang="0">
                        <a:pos x="connsiteX2" y="connsiteY2"/>
                      </a:cxn>
                      <a:cxn ang="0">
                        <a:pos x="connsiteX3" y="connsiteY3"/>
                      </a:cxn>
                    </a:cxnLst>
                    <a:rect l="l" t="t" r="r" b="b"/>
                    <a:pathLst>
                      <a:path w="68580" h="59435">
                        <a:moveTo>
                          <a:pt x="0" y="27432"/>
                        </a:moveTo>
                        <a:lnTo>
                          <a:pt x="54865" y="0"/>
                        </a:lnTo>
                        <a:lnTo>
                          <a:pt x="68580" y="32004"/>
                        </a:lnTo>
                        <a:lnTo>
                          <a:pt x="13717" y="59435"/>
                        </a:lnTo>
                        <a:close/>
                      </a:path>
                    </a:pathLst>
                  </a:custGeom>
                  <a:solidFill>
                    <a:srgbClr val="FFFFFF"/>
                  </a:solidFill>
                  <a:ln w="45720" cap="flat">
                    <a:noFill/>
                    <a:prstDash val="solid"/>
                    <a:miter/>
                  </a:ln>
                </p:spPr>
                <p:txBody>
                  <a:bodyPr rtlCol="0" anchor="ctr"/>
                  <a:lstStyle/>
                  <a:p>
                    <a:endParaRPr lang="en-US" sz="1100"/>
                  </a:p>
                </p:txBody>
              </p:sp>
              <p:sp>
                <p:nvSpPr>
                  <p:cNvPr id="228" name="Freeform: Shape 206">
                    <a:extLst>
                      <a:ext uri="{FF2B5EF4-FFF2-40B4-BE49-F238E27FC236}">
                        <a16:creationId xmlns:a16="http://schemas.microsoft.com/office/drawing/2014/main" id="{6550D6AE-C223-3DB2-2E98-B81A0EE97DA2}"/>
                      </a:ext>
                    </a:extLst>
                  </p:cNvPr>
                  <p:cNvSpPr/>
                  <p:nvPr/>
                </p:nvSpPr>
                <p:spPr>
                  <a:xfrm>
                    <a:off x="11882627" y="7498080"/>
                    <a:ext cx="73152" cy="59436"/>
                  </a:xfrm>
                  <a:custGeom>
                    <a:avLst/>
                    <a:gdLst>
                      <a:gd name="connsiteX0" fmla="*/ 54865 w 73152"/>
                      <a:gd name="connsiteY0" fmla="*/ 0 h 59436"/>
                      <a:gd name="connsiteX1" fmla="*/ 73152 w 73152"/>
                      <a:gd name="connsiteY1" fmla="*/ 32004 h 59436"/>
                      <a:gd name="connsiteX2" fmla="*/ 18288 w 73152"/>
                      <a:gd name="connsiteY2" fmla="*/ 59436 h 59436"/>
                      <a:gd name="connsiteX3" fmla="*/ 0 w 73152"/>
                      <a:gd name="connsiteY3" fmla="*/ 27432 h 59436"/>
                    </a:gdLst>
                    <a:ahLst/>
                    <a:cxnLst>
                      <a:cxn ang="0">
                        <a:pos x="connsiteX0" y="connsiteY0"/>
                      </a:cxn>
                      <a:cxn ang="0">
                        <a:pos x="connsiteX1" y="connsiteY1"/>
                      </a:cxn>
                      <a:cxn ang="0">
                        <a:pos x="connsiteX2" y="connsiteY2"/>
                      </a:cxn>
                      <a:cxn ang="0">
                        <a:pos x="connsiteX3" y="connsiteY3"/>
                      </a:cxn>
                    </a:cxnLst>
                    <a:rect l="l" t="t" r="r" b="b"/>
                    <a:pathLst>
                      <a:path w="73152" h="59436">
                        <a:moveTo>
                          <a:pt x="54865" y="0"/>
                        </a:moveTo>
                        <a:lnTo>
                          <a:pt x="73152" y="32004"/>
                        </a:lnTo>
                        <a:lnTo>
                          <a:pt x="18288" y="59436"/>
                        </a:lnTo>
                        <a:lnTo>
                          <a:pt x="0" y="27432"/>
                        </a:lnTo>
                        <a:close/>
                      </a:path>
                    </a:pathLst>
                  </a:custGeom>
                  <a:solidFill>
                    <a:srgbClr val="FFFFFF"/>
                  </a:solidFill>
                  <a:ln w="45720" cap="flat">
                    <a:noFill/>
                    <a:prstDash val="solid"/>
                    <a:miter/>
                  </a:ln>
                </p:spPr>
                <p:txBody>
                  <a:bodyPr rtlCol="0" anchor="ctr"/>
                  <a:lstStyle/>
                  <a:p>
                    <a:endParaRPr lang="en-US" sz="1100"/>
                  </a:p>
                </p:txBody>
              </p:sp>
              <p:sp>
                <p:nvSpPr>
                  <p:cNvPr id="229" name="Freeform: Shape 207">
                    <a:extLst>
                      <a:ext uri="{FF2B5EF4-FFF2-40B4-BE49-F238E27FC236}">
                        <a16:creationId xmlns:a16="http://schemas.microsoft.com/office/drawing/2014/main" id="{EBAAB324-DA7B-E2E4-88EE-0F0DCFC8B4EA}"/>
                      </a:ext>
                    </a:extLst>
                  </p:cNvPr>
                  <p:cNvSpPr/>
                  <p:nvPr/>
                </p:nvSpPr>
                <p:spPr>
                  <a:xfrm>
                    <a:off x="11983212" y="7447787"/>
                    <a:ext cx="73152" cy="59436"/>
                  </a:xfrm>
                  <a:custGeom>
                    <a:avLst/>
                    <a:gdLst>
                      <a:gd name="connsiteX0" fmla="*/ 54863 w 73152"/>
                      <a:gd name="connsiteY0" fmla="*/ 0 h 59436"/>
                      <a:gd name="connsiteX1" fmla="*/ 73152 w 73152"/>
                      <a:gd name="connsiteY1" fmla="*/ 32005 h 59436"/>
                      <a:gd name="connsiteX2" fmla="*/ 18288 w 73152"/>
                      <a:gd name="connsiteY2" fmla="*/ 59436 h 59436"/>
                      <a:gd name="connsiteX3" fmla="*/ 0 w 73152"/>
                      <a:gd name="connsiteY3" fmla="*/ 27432 h 59436"/>
                    </a:gdLst>
                    <a:ahLst/>
                    <a:cxnLst>
                      <a:cxn ang="0">
                        <a:pos x="connsiteX0" y="connsiteY0"/>
                      </a:cxn>
                      <a:cxn ang="0">
                        <a:pos x="connsiteX1" y="connsiteY1"/>
                      </a:cxn>
                      <a:cxn ang="0">
                        <a:pos x="connsiteX2" y="connsiteY2"/>
                      </a:cxn>
                      <a:cxn ang="0">
                        <a:pos x="connsiteX3" y="connsiteY3"/>
                      </a:cxn>
                    </a:cxnLst>
                    <a:rect l="l" t="t" r="r" b="b"/>
                    <a:pathLst>
                      <a:path w="73152" h="59436">
                        <a:moveTo>
                          <a:pt x="54863" y="0"/>
                        </a:moveTo>
                        <a:lnTo>
                          <a:pt x="73152" y="32005"/>
                        </a:lnTo>
                        <a:lnTo>
                          <a:pt x="18288" y="59436"/>
                        </a:lnTo>
                        <a:lnTo>
                          <a:pt x="0" y="27432"/>
                        </a:lnTo>
                        <a:close/>
                      </a:path>
                    </a:pathLst>
                  </a:custGeom>
                  <a:solidFill>
                    <a:srgbClr val="FFFFFF"/>
                  </a:solidFill>
                  <a:ln w="45720" cap="flat">
                    <a:noFill/>
                    <a:prstDash val="solid"/>
                    <a:miter/>
                  </a:ln>
                </p:spPr>
                <p:txBody>
                  <a:bodyPr rtlCol="0" anchor="ctr"/>
                  <a:lstStyle/>
                  <a:p>
                    <a:endParaRPr lang="en-US" sz="1100"/>
                  </a:p>
                </p:txBody>
              </p:sp>
            </p:grpSp>
          </p:grpSp>
          <p:grpSp>
            <p:nvGrpSpPr>
              <p:cNvPr id="9" name="Graphic 3">
                <a:extLst>
                  <a:ext uri="{FF2B5EF4-FFF2-40B4-BE49-F238E27FC236}">
                    <a16:creationId xmlns:a16="http://schemas.microsoft.com/office/drawing/2014/main" id="{C22A7D4B-1334-A859-FEF3-A68FC702E4FD}"/>
                  </a:ext>
                </a:extLst>
              </p:cNvPr>
              <p:cNvGrpSpPr/>
              <p:nvPr/>
            </p:nvGrpSpPr>
            <p:grpSpPr>
              <a:xfrm>
                <a:off x="4178808" y="7936992"/>
                <a:ext cx="1362455" cy="233171"/>
                <a:chOff x="4178808" y="7936992"/>
                <a:chExt cx="1362455" cy="233171"/>
              </a:xfrm>
              <a:solidFill>
                <a:srgbClr val="FECE00"/>
              </a:solidFill>
            </p:grpSpPr>
            <p:sp>
              <p:nvSpPr>
                <p:cNvPr id="187" name="Freeform: Shape 209">
                  <a:extLst>
                    <a:ext uri="{FF2B5EF4-FFF2-40B4-BE49-F238E27FC236}">
                      <a16:creationId xmlns:a16="http://schemas.microsoft.com/office/drawing/2014/main" id="{8A472F4D-DC45-F15A-709C-A95DB6703023}"/>
                    </a:ext>
                  </a:extLst>
                </p:cNvPr>
                <p:cNvSpPr/>
                <p:nvPr/>
              </p:nvSpPr>
              <p:spPr>
                <a:xfrm>
                  <a:off x="4178808" y="7936992"/>
                  <a:ext cx="242315" cy="228600"/>
                </a:xfrm>
                <a:custGeom>
                  <a:avLst/>
                  <a:gdLst>
                    <a:gd name="connsiteX0" fmla="*/ 155448 w 242315"/>
                    <a:gd name="connsiteY0" fmla="*/ 77724 h 228600"/>
                    <a:gd name="connsiteX1" fmla="*/ 118872 w 242315"/>
                    <a:gd name="connsiteY1" fmla="*/ 0 h 228600"/>
                    <a:gd name="connsiteX2" fmla="*/ 82296 w 242315"/>
                    <a:gd name="connsiteY2" fmla="*/ 77724 h 228600"/>
                    <a:gd name="connsiteX3" fmla="*/ 0 w 242315"/>
                    <a:gd name="connsiteY3" fmla="*/ 86868 h 228600"/>
                    <a:gd name="connsiteX4" fmla="*/ 59436 w 242315"/>
                    <a:gd name="connsiteY4" fmla="*/ 146304 h 228600"/>
                    <a:gd name="connsiteX5" fmla="*/ 45720 w 242315"/>
                    <a:gd name="connsiteY5" fmla="*/ 228600 h 228600"/>
                    <a:gd name="connsiteX6" fmla="*/ 118872 w 242315"/>
                    <a:gd name="connsiteY6" fmla="*/ 192024 h 228600"/>
                    <a:gd name="connsiteX7" fmla="*/ 196596 w 242315"/>
                    <a:gd name="connsiteY7" fmla="*/ 228600 h 228600"/>
                    <a:gd name="connsiteX8" fmla="*/ 178308 w 242315"/>
                    <a:gd name="connsiteY8" fmla="*/ 146304 h 228600"/>
                    <a:gd name="connsiteX9" fmla="*/ 242316 w 242315"/>
                    <a:gd name="connsiteY9" fmla="*/ 86868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2315" h="228600">
                      <a:moveTo>
                        <a:pt x="155448" y="77724"/>
                      </a:moveTo>
                      <a:lnTo>
                        <a:pt x="118872" y="0"/>
                      </a:lnTo>
                      <a:lnTo>
                        <a:pt x="82296" y="77724"/>
                      </a:lnTo>
                      <a:lnTo>
                        <a:pt x="0" y="86868"/>
                      </a:lnTo>
                      <a:lnTo>
                        <a:pt x="59436" y="146304"/>
                      </a:lnTo>
                      <a:lnTo>
                        <a:pt x="45720" y="228600"/>
                      </a:lnTo>
                      <a:lnTo>
                        <a:pt x="118872" y="192024"/>
                      </a:lnTo>
                      <a:lnTo>
                        <a:pt x="196596" y="228600"/>
                      </a:lnTo>
                      <a:lnTo>
                        <a:pt x="178308" y="146304"/>
                      </a:lnTo>
                      <a:lnTo>
                        <a:pt x="242316" y="86868"/>
                      </a:lnTo>
                      <a:close/>
                    </a:path>
                  </a:pathLst>
                </a:custGeom>
                <a:solidFill>
                  <a:srgbClr val="FECE00"/>
                </a:solidFill>
                <a:ln w="45720" cap="flat">
                  <a:noFill/>
                  <a:prstDash val="solid"/>
                  <a:miter/>
                </a:ln>
              </p:spPr>
              <p:txBody>
                <a:bodyPr rtlCol="0" anchor="ctr"/>
                <a:lstStyle/>
                <a:p>
                  <a:endParaRPr lang="en-US" sz="1100"/>
                </a:p>
              </p:txBody>
            </p:sp>
            <p:sp>
              <p:nvSpPr>
                <p:cNvPr id="188" name="Freeform: Shape 210">
                  <a:extLst>
                    <a:ext uri="{FF2B5EF4-FFF2-40B4-BE49-F238E27FC236}">
                      <a16:creationId xmlns:a16="http://schemas.microsoft.com/office/drawing/2014/main" id="{F2DF0486-5319-F53C-92F4-B1F6CE57D018}"/>
                    </a:ext>
                  </a:extLst>
                </p:cNvPr>
                <p:cNvSpPr/>
                <p:nvPr/>
              </p:nvSpPr>
              <p:spPr>
                <a:xfrm>
                  <a:off x="4457700" y="7936992"/>
                  <a:ext cx="242316" cy="228600"/>
                </a:xfrm>
                <a:custGeom>
                  <a:avLst/>
                  <a:gdLst>
                    <a:gd name="connsiteX0" fmla="*/ 160020 w 242316"/>
                    <a:gd name="connsiteY0" fmla="*/ 77724 h 228600"/>
                    <a:gd name="connsiteX1" fmla="*/ 123444 w 242316"/>
                    <a:gd name="connsiteY1" fmla="*/ 0 h 228600"/>
                    <a:gd name="connsiteX2" fmla="*/ 82296 w 242316"/>
                    <a:gd name="connsiteY2" fmla="*/ 77724 h 228600"/>
                    <a:gd name="connsiteX3" fmla="*/ 0 w 242316"/>
                    <a:gd name="connsiteY3" fmla="*/ 86868 h 228600"/>
                    <a:gd name="connsiteX4" fmla="*/ 59436 w 242316"/>
                    <a:gd name="connsiteY4" fmla="*/ 146304 h 228600"/>
                    <a:gd name="connsiteX5" fmla="*/ 45720 w 242316"/>
                    <a:gd name="connsiteY5" fmla="*/ 228600 h 228600"/>
                    <a:gd name="connsiteX6" fmla="*/ 123444 w 242316"/>
                    <a:gd name="connsiteY6" fmla="*/ 192024 h 228600"/>
                    <a:gd name="connsiteX7" fmla="*/ 196596 w 242316"/>
                    <a:gd name="connsiteY7" fmla="*/ 228600 h 228600"/>
                    <a:gd name="connsiteX8" fmla="*/ 182880 w 242316"/>
                    <a:gd name="connsiteY8" fmla="*/ 146304 h 228600"/>
                    <a:gd name="connsiteX9" fmla="*/ 242316 w 242316"/>
                    <a:gd name="connsiteY9" fmla="*/ 86868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2316" h="228600">
                      <a:moveTo>
                        <a:pt x="160020" y="77724"/>
                      </a:moveTo>
                      <a:lnTo>
                        <a:pt x="123444" y="0"/>
                      </a:lnTo>
                      <a:lnTo>
                        <a:pt x="82296" y="77724"/>
                      </a:lnTo>
                      <a:lnTo>
                        <a:pt x="0" y="86868"/>
                      </a:lnTo>
                      <a:lnTo>
                        <a:pt x="59436" y="146304"/>
                      </a:lnTo>
                      <a:lnTo>
                        <a:pt x="45720" y="228600"/>
                      </a:lnTo>
                      <a:lnTo>
                        <a:pt x="123444" y="192024"/>
                      </a:lnTo>
                      <a:lnTo>
                        <a:pt x="196596" y="228600"/>
                      </a:lnTo>
                      <a:lnTo>
                        <a:pt x="182880" y="146304"/>
                      </a:lnTo>
                      <a:lnTo>
                        <a:pt x="242316" y="86868"/>
                      </a:lnTo>
                      <a:close/>
                    </a:path>
                  </a:pathLst>
                </a:custGeom>
                <a:solidFill>
                  <a:srgbClr val="FECE00"/>
                </a:solidFill>
                <a:ln w="45720" cap="flat">
                  <a:noFill/>
                  <a:prstDash val="solid"/>
                  <a:miter/>
                </a:ln>
              </p:spPr>
              <p:txBody>
                <a:bodyPr rtlCol="0" anchor="ctr"/>
                <a:lstStyle/>
                <a:p>
                  <a:endParaRPr lang="en-US" sz="1100"/>
                </a:p>
              </p:txBody>
            </p:sp>
            <p:sp>
              <p:nvSpPr>
                <p:cNvPr id="189" name="Freeform: Shape 211">
                  <a:extLst>
                    <a:ext uri="{FF2B5EF4-FFF2-40B4-BE49-F238E27FC236}">
                      <a16:creationId xmlns:a16="http://schemas.microsoft.com/office/drawing/2014/main" id="{3ED5976E-E71B-DD2A-82E8-FE52FF1FA8CD}"/>
                    </a:ext>
                  </a:extLst>
                </p:cNvPr>
                <p:cNvSpPr/>
                <p:nvPr/>
              </p:nvSpPr>
              <p:spPr>
                <a:xfrm>
                  <a:off x="4741163" y="7936992"/>
                  <a:ext cx="242316" cy="228600"/>
                </a:xfrm>
                <a:custGeom>
                  <a:avLst/>
                  <a:gdLst>
                    <a:gd name="connsiteX0" fmla="*/ 155448 w 242316"/>
                    <a:gd name="connsiteY0" fmla="*/ 77724 h 228600"/>
                    <a:gd name="connsiteX1" fmla="*/ 118872 w 242316"/>
                    <a:gd name="connsiteY1" fmla="*/ 0 h 228600"/>
                    <a:gd name="connsiteX2" fmla="*/ 82296 w 242316"/>
                    <a:gd name="connsiteY2" fmla="*/ 77724 h 228600"/>
                    <a:gd name="connsiteX3" fmla="*/ 0 w 242316"/>
                    <a:gd name="connsiteY3" fmla="*/ 86868 h 228600"/>
                    <a:gd name="connsiteX4" fmla="*/ 59436 w 242316"/>
                    <a:gd name="connsiteY4" fmla="*/ 146304 h 228600"/>
                    <a:gd name="connsiteX5" fmla="*/ 45720 w 242316"/>
                    <a:gd name="connsiteY5" fmla="*/ 228600 h 228600"/>
                    <a:gd name="connsiteX6" fmla="*/ 118872 w 242316"/>
                    <a:gd name="connsiteY6" fmla="*/ 192024 h 228600"/>
                    <a:gd name="connsiteX7" fmla="*/ 196596 w 242316"/>
                    <a:gd name="connsiteY7" fmla="*/ 228600 h 228600"/>
                    <a:gd name="connsiteX8" fmla="*/ 178308 w 242316"/>
                    <a:gd name="connsiteY8" fmla="*/ 146304 h 228600"/>
                    <a:gd name="connsiteX9" fmla="*/ 242316 w 242316"/>
                    <a:gd name="connsiteY9" fmla="*/ 86868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2316" h="228600">
                      <a:moveTo>
                        <a:pt x="155448" y="77724"/>
                      </a:moveTo>
                      <a:lnTo>
                        <a:pt x="118872" y="0"/>
                      </a:lnTo>
                      <a:lnTo>
                        <a:pt x="82296" y="77724"/>
                      </a:lnTo>
                      <a:lnTo>
                        <a:pt x="0" y="86868"/>
                      </a:lnTo>
                      <a:lnTo>
                        <a:pt x="59436" y="146304"/>
                      </a:lnTo>
                      <a:lnTo>
                        <a:pt x="45720" y="228600"/>
                      </a:lnTo>
                      <a:lnTo>
                        <a:pt x="118872" y="192024"/>
                      </a:lnTo>
                      <a:lnTo>
                        <a:pt x="196596" y="228600"/>
                      </a:lnTo>
                      <a:lnTo>
                        <a:pt x="178308" y="146304"/>
                      </a:lnTo>
                      <a:lnTo>
                        <a:pt x="242316" y="86868"/>
                      </a:lnTo>
                      <a:close/>
                    </a:path>
                  </a:pathLst>
                </a:custGeom>
                <a:solidFill>
                  <a:srgbClr val="FECE00"/>
                </a:solidFill>
                <a:ln w="45720" cap="flat">
                  <a:noFill/>
                  <a:prstDash val="solid"/>
                  <a:miter/>
                </a:ln>
              </p:spPr>
              <p:txBody>
                <a:bodyPr rtlCol="0" anchor="ctr"/>
                <a:lstStyle/>
                <a:p>
                  <a:endParaRPr lang="en-US" sz="1100"/>
                </a:p>
              </p:txBody>
            </p:sp>
            <p:sp>
              <p:nvSpPr>
                <p:cNvPr id="190" name="Freeform: Shape 212">
                  <a:extLst>
                    <a:ext uri="{FF2B5EF4-FFF2-40B4-BE49-F238E27FC236}">
                      <a16:creationId xmlns:a16="http://schemas.microsoft.com/office/drawing/2014/main" id="{72359E73-2175-1F10-B8A6-167E57852420}"/>
                    </a:ext>
                  </a:extLst>
                </p:cNvPr>
                <p:cNvSpPr/>
                <p:nvPr/>
              </p:nvSpPr>
              <p:spPr>
                <a:xfrm>
                  <a:off x="5020056" y="7936992"/>
                  <a:ext cx="242315" cy="228600"/>
                </a:xfrm>
                <a:custGeom>
                  <a:avLst/>
                  <a:gdLst>
                    <a:gd name="connsiteX0" fmla="*/ 160020 w 242315"/>
                    <a:gd name="connsiteY0" fmla="*/ 77724 h 228600"/>
                    <a:gd name="connsiteX1" fmla="*/ 123444 w 242315"/>
                    <a:gd name="connsiteY1" fmla="*/ 0 h 228600"/>
                    <a:gd name="connsiteX2" fmla="*/ 82296 w 242315"/>
                    <a:gd name="connsiteY2" fmla="*/ 77724 h 228600"/>
                    <a:gd name="connsiteX3" fmla="*/ 0 w 242315"/>
                    <a:gd name="connsiteY3" fmla="*/ 86868 h 228600"/>
                    <a:gd name="connsiteX4" fmla="*/ 59436 w 242315"/>
                    <a:gd name="connsiteY4" fmla="*/ 146304 h 228600"/>
                    <a:gd name="connsiteX5" fmla="*/ 45720 w 242315"/>
                    <a:gd name="connsiteY5" fmla="*/ 228600 h 228600"/>
                    <a:gd name="connsiteX6" fmla="*/ 123444 w 242315"/>
                    <a:gd name="connsiteY6" fmla="*/ 192024 h 228600"/>
                    <a:gd name="connsiteX7" fmla="*/ 196596 w 242315"/>
                    <a:gd name="connsiteY7" fmla="*/ 228600 h 228600"/>
                    <a:gd name="connsiteX8" fmla="*/ 182880 w 242315"/>
                    <a:gd name="connsiteY8" fmla="*/ 146304 h 228600"/>
                    <a:gd name="connsiteX9" fmla="*/ 242316 w 242315"/>
                    <a:gd name="connsiteY9" fmla="*/ 86868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2315" h="228600">
                      <a:moveTo>
                        <a:pt x="160020" y="77724"/>
                      </a:moveTo>
                      <a:lnTo>
                        <a:pt x="123444" y="0"/>
                      </a:lnTo>
                      <a:lnTo>
                        <a:pt x="82296" y="77724"/>
                      </a:lnTo>
                      <a:lnTo>
                        <a:pt x="0" y="86868"/>
                      </a:lnTo>
                      <a:lnTo>
                        <a:pt x="59436" y="146304"/>
                      </a:lnTo>
                      <a:lnTo>
                        <a:pt x="45720" y="228600"/>
                      </a:lnTo>
                      <a:lnTo>
                        <a:pt x="123444" y="192024"/>
                      </a:lnTo>
                      <a:lnTo>
                        <a:pt x="196596" y="228600"/>
                      </a:lnTo>
                      <a:lnTo>
                        <a:pt x="182880" y="146304"/>
                      </a:lnTo>
                      <a:lnTo>
                        <a:pt x="242316" y="86868"/>
                      </a:lnTo>
                      <a:close/>
                    </a:path>
                  </a:pathLst>
                </a:custGeom>
                <a:solidFill>
                  <a:srgbClr val="FECE00"/>
                </a:solidFill>
                <a:ln w="45720" cap="flat">
                  <a:noFill/>
                  <a:prstDash val="solid"/>
                  <a:miter/>
                </a:ln>
              </p:spPr>
              <p:txBody>
                <a:bodyPr rtlCol="0" anchor="ctr"/>
                <a:lstStyle/>
                <a:p>
                  <a:endParaRPr lang="en-US" sz="1100"/>
                </a:p>
              </p:txBody>
            </p:sp>
            <p:sp>
              <p:nvSpPr>
                <p:cNvPr id="191" name="Freeform: Shape 213">
                  <a:extLst>
                    <a:ext uri="{FF2B5EF4-FFF2-40B4-BE49-F238E27FC236}">
                      <a16:creationId xmlns:a16="http://schemas.microsoft.com/office/drawing/2014/main" id="{4E35F8E4-E634-ADE6-9BB4-9649C13E9636}"/>
                    </a:ext>
                  </a:extLst>
                </p:cNvPr>
                <p:cNvSpPr/>
                <p:nvPr/>
              </p:nvSpPr>
              <p:spPr>
                <a:xfrm>
                  <a:off x="5303520" y="7936992"/>
                  <a:ext cx="237743" cy="233171"/>
                </a:xfrm>
                <a:custGeom>
                  <a:avLst/>
                  <a:gdLst>
                    <a:gd name="connsiteX0" fmla="*/ 118872 w 237743"/>
                    <a:gd name="connsiteY0" fmla="*/ 54864 h 233171"/>
                    <a:gd name="connsiteX1" fmla="*/ 137160 w 237743"/>
                    <a:gd name="connsiteY1" fmla="*/ 86868 h 233171"/>
                    <a:gd name="connsiteX2" fmla="*/ 141732 w 237743"/>
                    <a:gd name="connsiteY2" fmla="*/ 96012 h 233171"/>
                    <a:gd name="connsiteX3" fmla="*/ 155448 w 237743"/>
                    <a:gd name="connsiteY3" fmla="*/ 96012 h 233171"/>
                    <a:gd name="connsiteX4" fmla="*/ 192024 w 237743"/>
                    <a:gd name="connsiteY4" fmla="*/ 100584 h 233171"/>
                    <a:gd name="connsiteX5" fmla="*/ 164592 w 237743"/>
                    <a:gd name="connsiteY5" fmla="*/ 128015 h 233171"/>
                    <a:gd name="connsiteX6" fmla="*/ 155448 w 237743"/>
                    <a:gd name="connsiteY6" fmla="*/ 137160 h 233171"/>
                    <a:gd name="connsiteX7" fmla="*/ 155448 w 237743"/>
                    <a:gd name="connsiteY7" fmla="*/ 150875 h 233171"/>
                    <a:gd name="connsiteX8" fmla="*/ 160020 w 237743"/>
                    <a:gd name="connsiteY8" fmla="*/ 187452 h 233171"/>
                    <a:gd name="connsiteX9" fmla="*/ 128016 w 237743"/>
                    <a:gd name="connsiteY9" fmla="*/ 169164 h 233171"/>
                    <a:gd name="connsiteX10" fmla="*/ 118872 w 237743"/>
                    <a:gd name="connsiteY10" fmla="*/ 164592 h 233171"/>
                    <a:gd name="connsiteX11" fmla="*/ 109728 w 237743"/>
                    <a:gd name="connsiteY11" fmla="*/ 169164 h 233171"/>
                    <a:gd name="connsiteX12" fmla="*/ 77724 w 237743"/>
                    <a:gd name="connsiteY12" fmla="*/ 187452 h 233171"/>
                    <a:gd name="connsiteX13" fmla="*/ 82296 w 237743"/>
                    <a:gd name="connsiteY13" fmla="*/ 150875 h 233171"/>
                    <a:gd name="connsiteX14" fmla="*/ 82296 w 237743"/>
                    <a:gd name="connsiteY14" fmla="*/ 137160 h 233171"/>
                    <a:gd name="connsiteX15" fmla="*/ 73152 w 237743"/>
                    <a:gd name="connsiteY15" fmla="*/ 128015 h 233171"/>
                    <a:gd name="connsiteX16" fmla="*/ 45720 w 237743"/>
                    <a:gd name="connsiteY16" fmla="*/ 100584 h 233171"/>
                    <a:gd name="connsiteX17" fmla="*/ 82296 w 237743"/>
                    <a:gd name="connsiteY17" fmla="*/ 96012 h 233171"/>
                    <a:gd name="connsiteX18" fmla="*/ 96012 w 237743"/>
                    <a:gd name="connsiteY18" fmla="*/ 96012 h 233171"/>
                    <a:gd name="connsiteX19" fmla="*/ 100584 w 237743"/>
                    <a:gd name="connsiteY19" fmla="*/ 86868 h 233171"/>
                    <a:gd name="connsiteX20" fmla="*/ 118872 w 237743"/>
                    <a:gd name="connsiteY20" fmla="*/ 54864 h 233171"/>
                    <a:gd name="connsiteX21" fmla="*/ 118872 w 237743"/>
                    <a:gd name="connsiteY21" fmla="*/ 0 h 233171"/>
                    <a:gd name="connsiteX22" fmla="*/ 82296 w 237743"/>
                    <a:gd name="connsiteY22" fmla="*/ 77724 h 233171"/>
                    <a:gd name="connsiteX23" fmla="*/ 0 w 237743"/>
                    <a:gd name="connsiteY23" fmla="*/ 91440 h 233171"/>
                    <a:gd name="connsiteX24" fmla="*/ 59436 w 237743"/>
                    <a:gd name="connsiteY24" fmla="*/ 150875 h 233171"/>
                    <a:gd name="connsiteX25" fmla="*/ 45720 w 237743"/>
                    <a:gd name="connsiteY25" fmla="*/ 233172 h 233171"/>
                    <a:gd name="connsiteX26" fmla="*/ 118872 w 237743"/>
                    <a:gd name="connsiteY26" fmla="*/ 192024 h 233171"/>
                    <a:gd name="connsiteX27" fmla="*/ 192024 w 237743"/>
                    <a:gd name="connsiteY27" fmla="*/ 233172 h 233171"/>
                    <a:gd name="connsiteX28" fmla="*/ 178308 w 237743"/>
                    <a:gd name="connsiteY28" fmla="*/ 150875 h 233171"/>
                    <a:gd name="connsiteX29" fmla="*/ 237744 w 237743"/>
                    <a:gd name="connsiteY29" fmla="*/ 91440 h 233171"/>
                    <a:gd name="connsiteX30" fmla="*/ 155448 w 237743"/>
                    <a:gd name="connsiteY30" fmla="*/ 77724 h 233171"/>
                    <a:gd name="connsiteX31" fmla="*/ 118872 w 237743"/>
                    <a:gd name="connsiteY31" fmla="*/ 0 h 233171"/>
                    <a:gd name="connsiteX32" fmla="*/ 118872 w 237743"/>
                    <a:gd name="connsiteY32" fmla="*/ 0 h 23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237743" h="233171">
                      <a:moveTo>
                        <a:pt x="118872" y="54864"/>
                      </a:moveTo>
                      <a:lnTo>
                        <a:pt x="137160" y="86868"/>
                      </a:lnTo>
                      <a:lnTo>
                        <a:pt x="141732" y="96012"/>
                      </a:lnTo>
                      <a:lnTo>
                        <a:pt x="155448" y="96012"/>
                      </a:lnTo>
                      <a:lnTo>
                        <a:pt x="192024" y="100584"/>
                      </a:lnTo>
                      <a:lnTo>
                        <a:pt x="164592" y="128015"/>
                      </a:lnTo>
                      <a:lnTo>
                        <a:pt x="155448" y="137160"/>
                      </a:lnTo>
                      <a:lnTo>
                        <a:pt x="155448" y="150875"/>
                      </a:lnTo>
                      <a:lnTo>
                        <a:pt x="160020" y="187452"/>
                      </a:lnTo>
                      <a:lnTo>
                        <a:pt x="128016" y="169164"/>
                      </a:lnTo>
                      <a:lnTo>
                        <a:pt x="118872" y="164592"/>
                      </a:lnTo>
                      <a:lnTo>
                        <a:pt x="109728" y="169164"/>
                      </a:lnTo>
                      <a:lnTo>
                        <a:pt x="77724" y="187452"/>
                      </a:lnTo>
                      <a:lnTo>
                        <a:pt x="82296" y="150875"/>
                      </a:lnTo>
                      <a:lnTo>
                        <a:pt x="82296" y="137160"/>
                      </a:lnTo>
                      <a:lnTo>
                        <a:pt x="73152" y="128015"/>
                      </a:lnTo>
                      <a:lnTo>
                        <a:pt x="45720" y="100584"/>
                      </a:lnTo>
                      <a:lnTo>
                        <a:pt x="82296" y="96012"/>
                      </a:lnTo>
                      <a:lnTo>
                        <a:pt x="96012" y="96012"/>
                      </a:lnTo>
                      <a:lnTo>
                        <a:pt x="100584" y="86868"/>
                      </a:lnTo>
                      <a:lnTo>
                        <a:pt x="118872" y="54864"/>
                      </a:lnTo>
                      <a:moveTo>
                        <a:pt x="118872" y="0"/>
                      </a:moveTo>
                      <a:lnTo>
                        <a:pt x="82296" y="77724"/>
                      </a:lnTo>
                      <a:lnTo>
                        <a:pt x="0" y="91440"/>
                      </a:lnTo>
                      <a:lnTo>
                        <a:pt x="59436" y="150875"/>
                      </a:lnTo>
                      <a:lnTo>
                        <a:pt x="45720" y="233172"/>
                      </a:lnTo>
                      <a:lnTo>
                        <a:pt x="118872" y="192024"/>
                      </a:lnTo>
                      <a:lnTo>
                        <a:pt x="192024" y="233172"/>
                      </a:lnTo>
                      <a:lnTo>
                        <a:pt x="178308" y="150875"/>
                      </a:lnTo>
                      <a:lnTo>
                        <a:pt x="237744" y="91440"/>
                      </a:lnTo>
                      <a:lnTo>
                        <a:pt x="155448" y="77724"/>
                      </a:lnTo>
                      <a:lnTo>
                        <a:pt x="118872" y="0"/>
                      </a:lnTo>
                      <a:lnTo>
                        <a:pt x="118872" y="0"/>
                      </a:lnTo>
                      <a:close/>
                    </a:path>
                  </a:pathLst>
                </a:custGeom>
                <a:solidFill>
                  <a:srgbClr val="FECE00"/>
                </a:solidFill>
                <a:ln w="45720" cap="flat">
                  <a:noFill/>
                  <a:prstDash val="solid"/>
                  <a:miter/>
                </a:ln>
              </p:spPr>
              <p:txBody>
                <a:bodyPr rtlCol="0" anchor="ctr"/>
                <a:lstStyle/>
                <a:p>
                  <a:endParaRPr lang="en-US" sz="1100"/>
                </a:p>
              </p:txBody>
            </p:sp>
          </p:grpSp>
          <p:grpSp>
            <p:nvGrpSpPr>
              <p:cNvPr id="10" name="Graphic 3">
                <a:extLst>
                  <a:ext uri="{FF2B5EF4-FFF2-40B4-BE49-F238E27FC236}">
                    <a16:creationId xmlns:a16="http://schemas.microsoft.com/office/drawing/2014/main" id="{3DB9698A-6AA1-9719-9D81-D22FD9466761}"/>
                  </a:ext>
                </a:extLst>
              </p:cNvPr>
              <p:cNvGrpSpPr/>
              <p:nvPr/>
            </p:nvGrpSpPr>
            <p:grpSpPr>
              <a:xfrm>
                <a:off x="11306556" y="7018020"/>
                <a:ext cx="1184148" cy="941832"/>
                <a:chOff x="11306556" y="7018020"/>
                <a:chExt cx="1184148" cy="941832"/>
              </a:xfrm>
              <a:solidFill>
                <a:srgbClr val="000000"/>
              </a:solidFill>
            </p:grpSpPr>
            <p:sp>
              <p:nvSpPr>
                <p:cNvPr id="182" name="Freeform: Shape 215">
                  <a:extLst>
                    <a:ext uri="{FF2B5EF4-FFF2-40B4-BE49-F238E27FC236}">
                      <a16:creationId xmlns:a16="http://schemas.microsoft.com/office/drawing/2014/main" id="{F0D5E63D-7C23-BABC-7CF9-519B3062BF30}"/>
                    </a:ext>
                  </a:extLst>
                </p:cNvPr>
                <p:cNvSpPr/>
                <p:nvPr/>
              </p:nvSpPr>
              <p:spPr>
                <a:xfrm>
                  <a:off x="11347703" y="7018020"/>
                  <a:ext cx="877823" cy="585216"/>
                </a:xfrm>
                <a:custGeom>
                  <a:avLst/>
                  <a:gdLst>
                    <a:gd name="connsiteX0" fmla="*/ 438912 w 877823"/>
                    <a:gd name="connsiteY0" fmla="*/ 0 h 585216"/>
                    <a:gd name="connsiteX1" fmla="*/ 0 w 877823"/>
                    <a:gd name="connsiteY1" fmla="*/ 283464 h 585216"/>
                    <a:gd name="connsiteX2" fmla="*/ 438912 w 877823"/>
                    <a:gd name="connsiteY2" fmla="*/ 585216 h 585216"/>
                    <a:gd name="connsiteX3" fmla="*/ 877824 w 877823"/>
                    <a:gd name="connsiteY3" fmla="*/ 283464 h 585216"/>
                  </a:gdLst>
                  <a:ahLst/>
                  <a:cxnLst>
                    <a:cxn ang="0">
                      <a:pos x="connsiteX0" y="connsiteY0"/>
                    </a:cxn>
                    <a:cxn ang="0">
                      <a:pos x="connsiteX1" y="connsiteY1"/>
                    </a:cxn>
                    <a:cxn ang="0">
                      <a:pos x="connsiteX2" y="connsiteY2"/>
                    </a:cxn>
                    <a:cxn ang="0">
                      <a:pos x="connsiteX3" y="connsiteY3"/>
                    </a:cxn>
                  </a:cxnLst>
                  <a:rect l="l" t="t" r="r" b="b"/>
                  <a:pathLst>
                    <a:path w="877823" h="585216">
                      <a:moveTo>
                        <a:pt x="438912" y="0"/>
                      </a:moveTo>
                      <a:lnTo>
                        <a:pt x="0" y="283464"/>
                      </a:lnTo>
                      <a:lnTo>
                        <a:pt x="438912" y="585216"/>
                      </a:lnTo>
                      <a:lnTo>
                        <a:pt x="877824" y="283464"/>
                      </a:lnTo>
                      <a:close/>
                    </a:path>
                  </a:pathLst>
                </a:custGeom>
                <a:solidFill>
                  <a:srgbClr val="995DB3"/>
                </a:solidFill>
                <a:ln w="45720" cap="flat">
                  <a:noFill/>
                  <a:prstDash val="solid"/>
                  <a:miter/>
                </a:ln>
              </p:spPr>
              <p:txBody>
                <a:bodyPr rtlCol="0" anchor="ctr"/>
                <a:lstStyle/>
                <a:p>
                  <a:endParaRPr lang="en-US" sz="1100"/>
                </a:p>
              </p:txBody>
            </p:sp>
            <p:sp>
              <p:nvSpPr>
                <p:cNvPr id="183" name="Freeform: Shape 216">
                  <a:extLst>
                    <a:ext uri="{FF2B5EF4-FFF2-40B4-BE49-F238E27FC236}">
                      <a16:creationId xmlns:a16="http://schemas.microsoft.com/office/drawing/2014/main" id="{0E1D09CA-64FC-BA35-AF64-F299D6571851}"/>
                    </a:ext>
                  </a:extLst>
                </p:cNvPr>
                <p:cNvSpPr/>
                <p:nvPr/>
              </p:nvSpPr>
              <p:spPr>
                <a:xfrm>
                  <a:off x="11494008" y="7114032"/>
                  <a:ext cx="557784" cy="557783"/>
                </a:xfrm>
                <a:custGeom>
                  <a:avLst/>
                  <a:gdLst>
                    <a:gd name="connsiteX0" fmla="*/ 0 w 557784"/>
                    <a:gd name="connsiteY0" fmla="*/ 0 h 557783"/>
                    <a:gd name="connsiteX1" fmla="*/ 557784 w 557784"/>
                    <a:gd name="connsiteY1" fmla="*/ 0 h 557783"/>
                    <a:gd name="connsiteX2" fmla="*/ 557784 w 557784"/>
                    <a:gd name="connsiteY2" fmla="*/ 557784 h 557783"/>
                    <a:gd name="connsiteX3" fmla="*/ 0 w 557784"/>
                    <a:gd name="connsiteY3" fmla="*/ 557784 h 557783"/>
                  </a:gdLst>
                  <a:ahLst/>
                  <a:cxnLst>
                    <a:cxn ang="0">
                      <a:pos x="connsiteX0" y="connsiteY0"/>
                    </a:cxn>
                    <a:cxn ang="0">
                      <a:pos x="connsiteX1" y="connsiteY1"/>
                    </a:cxn>
                    <a:cxn ang="0">
                      <a:pos x="connsiteX2" y="connsiteY2"/>
                    </a:cxn>
                    <a:cxn ang="0">
                      <a:pos x="connsiteX3" y="connsiteY3"/>
                    </a:cxn>
                  </a:cxnLst>
                  <a:rect l="l" t="t" r="r" b="b"/>
                  <a:pathLst>
                    <a:path w="557784" h="557783">
                      <a:moveTo>
                        <a:pt x="0" y="0"/>
                      </a:moveTo>
                      <a:lnTo>
                        <a:pt x="557784" y="0"/>
                      </a:lnTo>
                      <a:lnTo>
                        <a:pt x="557784" y="557784"/>
                      </a:lnTo>
                      <a:lnTo>
                        <a:pt x="0" y="557784"/>
                      </a:lnTo>
                      <a:close/>
                    </a:path>
                  </a:pathLst>
                </a:custGeom>
                <a:solidFill>
                  <a:srgbClr val="FFD648"/>
                </a:solidFill>
                <a:ln w="45720" cap="flat">
                  <a:noFill/>
                  <a:prstDash val="solid"/>
                  <a:miter/>
                </a:ln>
              </p:spPr>
              <p:txBody>
                <a:bodyPr rtlCol="0" anchor="ctr"/>
                <a:lstStyle/>
                <a:p>
                  <a:endParaRPr lang="en-US" sz="1100"/>
                </a:p>
              </p:txBody>
            </p:sp>
            <p:sp>
              <p:nvSpPr>
                <p:cNvPr id="184" name="Freeform: Shape 217">
                  <a:extLst>
                    <a:ext uri="{FF2B5EF4-FFF2-40B4-BE49-F238E27FC236}">
                      <a16:creationId xmlns:a16="http://schemas.microsoft.com/office/drawing/2014/main" id="{0A241974-A652-BE86-4878-7DB8E6A841B2}"/>
                    </a:ext>
                  </a:extLst>
                </p:cNvPr>
                <p:cNvSpPr/>
                <p:nvPr/>
              </p:nvSpPr>
              <p:spPr>
                <a:xfrm>
                  <a:off x="12490704" y="7365492"/>
                  <a:ext cx="45720" cy="45720"/>
                </a:xfrm>
                <a:custGeom>
                  <a:avLst/>
                  <a:gdLst>
                    <a:gd name="connsiteX0" fmla="*/ 0 w 45720"/>
                    <a:gd name="connsiteY0" fmla="*/ 0 h 45720"/>
                    <a:gd name="connsiteX1" fmla="*/ 0 w 45720"/>
                    <a:gd name="connsiteY1" fmla="*/ 0 h 45720"/>
                    <a:gd name="connsiteX2" fmla="*/ 0 w 45720"/>
                    <a:gd name="connsiteY2" fmla="*/ 0 h 45720"/>
                  </a:gdLst>
                  <a:ahLst/>
                  <a:cxnLst>
                    <a:cxn ang="0">
                      <a:pos x="connsiteX0" y="connsiteY0"/>
                    </a:cxn>
                    <a:cxn ang="0">
                      <a:pos x="connsiteX1" y="connsiteY1"/>
                    </a:cxn>
                    <a:cxn ang="0">
                      <a:pos x="connsiteX2" y="connsiteY2"/>
                    </a:cxn>
                  </a:cxnLst>
                  <a:rect l="l" t="t" r="r" b="b"/>
                  <a:pathLst>
                    <a:path w="45720" h="45720">
                      <a:moveTo>
                        <a:pt x="0" y="0"/>
                      </a:moveTo>
                      <a:lnTo>
                        <a:pt x="0" y="0"/>
                      </a:lnTo>
                      <a:lnTo>
                        <a:pt x="0" y="0"/>
                      </a:lnTo>
                      <a:close/>
                    </a:path>
                  </a:pathLst>
                </a:custGeom>
                <a:solidFill>
                  <a:srgbClr val="000000"/>
                </a:solidFill>
                <a:ln w="45720" cap="flat">
                  <a:noFill/>
                  <a:prstDash val="solid"/>
                  <a:miter/>
                </a:ln>
              </p:spPr>
              <p:txBody>
                <a:bodyPr rtlCol="0" anchor="ctr"/>
                <a:lstStyle/>
                <a:p>
                  <a:endParaRPr lang="en-US" sz="1100"/>
                </a:p>
              </p:txBody>
            </p:sp>
            <p:sp>
              <p:nvSpPr>
                <p:cNvPr id="185" name="Freeform: Shape 218">
                  <a:extLst>
                    <a:ext uri="{FF2B5EF4-FFF2-40B4-BE49-F238E27FC236}">
                      <a16:creationId xmlns:a16="http://schemas.microsoft.com/office/drawing/2014/main" id="{2C3ED6D3-A227-B3B9-35A9-B4CCE46B78EB}"/>
                    </a:ext>
                  </a:extLst>
                </p:cNvPr>
                <p:cNvSpPr/>
                <p:nvPr/>
              </p:nvSpPr>
              <p:spPr>
                <a:xfrm>
                  <a:off x="11306556" y="7365492"/>
                  <a:ext cx="45720" cy="45720"/>
                </a:xfrm>
                <a:custGeom>
                  <a:avLst/>
                  <a:gdLst>
                    <a:gd name="connsiteX0" fmla="*/ 0 w 45720"/>
                    <a:gd name="connsiteY0" fmla="*/ 0 h 45720"/>
                    <a:gd name="connsiteX1" fmla="*/ 0 w 45720"/>
                    <a:gd name="connsiteY1" fmla="*/ 0 h 45720"/>
                    <a:gd name="connsiteX2" fmla="*/ 0 w 45720"/>
                    <a:gd name="connsiteY2" fmla="*/ 0 h 45720"/>
                  </a:gdLst>
                  <a:ahLst/>
                  <a:cxnLst>
                    <a:cxn ang="0">
                      <a:pos x="connsiteX0" y="connsiteY0"/>
                    </a:cxn>
                    <a:cxn ang="0">
                      <a:pos x="connsiteX1" y="connsiteY1"/>
                    </a:cxn>
                    <a:cxn ang="0">
                      <a:pos x="connsiteX2" y="connsiteY2"/>
                    </a:cxn>
                  </a:cxnLst>
                  <a:rect l="l" t="t" r="r" b="b"/>
                  <a:pathLst>
                    <a:path w="45720" h="45720">
                      <a:moveTo>
                        <a:pt x="0" y="0"/>
                      </a:moveTo>
                      <a:lnTo>
                        <a:pt x="0" y="0"/>
                      </a:lnTo>
                      <a:lnTo>
                        <a:pt x="0" y="0"/>
                      </a:lnTo>
                      <a:close/>
                    </a:path>
                  </a:pathLst>
                </a:custGeom>
                <a:solidFill>
                  <a:srgbClr val="000000"/>
                </a:solidFill>
                <a:ln w="45720" cap="flat">
                  <a:noFill/>
                  <a:prstDash val="solid"/>
                  <a:miter/>
                </a:ln>
              </p:spPr>
              <p:txBody>
                <a:bodyPr rtlCol="0" anchor="ctr"/>
                <a:lstStyle/>
                <a:p>
                  <a:endParaRPr lang="en-US" sz="1100"/>
                </a:p>
              </p:txBody>
            </p:sp>
            <p:sp>
              <p:nvSpPr>
                <p:cNvPr id="186" name="Freeform: Shape 219">
                  <a:extLst>
                    <a:ext uri="{FF2B5EF4-FFF2-40B4-BE49-F238E27FC236}">
                      <a16:creationId xmlns:a16="http://schemas.microsoft.com/office/drawing/2014/main" id="{ED8AD011-7BEF-2B1D-016A-AB18FCE26B5C}"/>
                    </a:ext>
                  </a:extLst>
                </p:cNvPr>
                <p:cNvSpPr/>
                <p:nvPr/>
              </p:nvSpPr>
              <p:spPr>
                <a:xfrm>
                  <a:off x="11306556" y="7328916"/>
                  <a:ext cx="955548" cy="630936"/>
                </a:xfrm>
                <a:custGeom>
                  <a:avLst/>
                  <a:gdLst>
                    <a:gd name="connsiteX0" fmla="*/ 480059 w 955548"/>
                    <a:gd name="connsiteY0" fmla="*/ 329184 h 630936"/>
                    <a:gd name="connsiteX1" fmla="*/ 0 w 955548"/>
                    <a:gd name="connsiteY1" fmla="*/ 0 h 630936"/>
                    <a:gd name="connsiteX2" fmla="*/ 0 w 955548"/>
                    <a:gd name="connsiteY2" fmla="*/ 562356 h 630936"/>
                    <a:gd name="connsiteX3" fmla="*/ 68580 w 955548"/>
                    <a:gd name="connsiteY3" fmla="*/ 630936 h 630936"/>
                    <a:gd name="connsiteX4" fmla="*/ 886968 w 955548"/>
                    <a:gd name="connsiteY4" fmla="*/ 630936 h 630936"/>
                    <a:gd name="connsiteX5" fmla="*/ 955548 w 955548"/>
                    <a:gd name="connsiteY5" fmla="*/ 562356 h 630936"/>
                    <a:gd name="connsiteX6" fmla="*/ 955548 w 955548"/>
                    <a:gd name="connsiteY6" fmla="*/ 0 h 630936"/>
                    <a:gd name="connsiteX7" fmla="*/ 480059 w 955548"/>
                    <a:gd name="connsiteY7" fmla="*/ 329184 h 630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5548" h="630936">
                      <a:moveTo>
                        <a:pt x="480059" y="329184"/>
                      </a:moveTo>
                      <a:lnTo>
                        <a:pt x="0" y="0"/>
                      </a:lnTo>
                      <a:lnTo>
                        <a:pt x="0" y="562356"/>
                      </a:lnTo>
                      <a:cubicBezTo>
                        <a:pt x="0" y="598932"/>
                        <a:pt x="32004" y="630936"/>
                        <a:pt x="68580" y="630936"/>
                      </a:cubicBezTo>
                      <a:lnTo>
                        <a:pt x="886968" y="630936"/>
                      </a:lnTo>
                      <a:cubicBezTo>
                        <a:pt x="923544" y="630936"/>
                        <a:pt x="955548" y="598932"/>
                        <a:pt x="955548" y="562356"/>
                      </a:cubicBezTo>
                      <a:lnTo>
                        <a:pt x="955548" y="0"/>
                      </a:lnTo>
                      <a:lnTo>
                        <a:pt x="480059" y="329184"/>
                      </a:lnTo>
                      <a:close/>
                    </a:path>
                  </a:pathLst>
                </a:custGeom>
                <a:solidFill>
                  <a:srgbClr val="995DB3"/>
                </a:solidFill>
                <a:ln w="45720" cap="flat">
                  <a:noFill/>
                  <a:prstDash val="solid"/>
                  <a:miter/>
                </a:ln>
              </p:spPr>
              <p:txBody>
                <a:bodyPr rtlCol="0" anchor="ctr"/>
                <a:lstStyle/>
                <a:p>
                  <a:endParaRPr lang="en-US" sz="1100"/>
                </a:p>
              </p:txBody>
            </p:sp>
          </p:grpSp>
          <p:sp>
            <p:nvSpPr>
              <p:cNvPr id="11" name="Freeform: Shape 220">
                <a:extLst>
                  <a:ext uri="{FF2B5EF4-FFF2-40B4-BE49-F238E27FC236}">
                    <a16:creationId xmlns:a16="http://schemas.microsoft.com/office/drawing/2014/main" id="{D6AE250F-F160-EE19-7B6B-7F5CCCAF23C1}"/>
                  </a:ext>
                </a:extLst>
              </p:cNvPr>
              <p:cNvSpPr/>
              <p:nvPr/>
            </p:nvSpPr>
            <p:spPr>
              <a:xfrm>
                <a:off x="6428232" y="5177817"/>
                <a:ext cx="1318994" cy="1113254"/>
              </a:xfrm>
              <a:custGeom>
                <a:avLst/>
                <a:gdLst>
                  <a:gd name="connsiteX0" fmla="*/ 1161288 w 1318994"/>
                  <a:gd name="connsiteY0" fmla="*/ 706346 h 1113254"/>
                  <a:gd name="connsiteX1" fmla="*/ 1239012 w 1318994"/>
                  <a:gd name="connsiteY1" fmla="*/ 157706 h 1113254"/>
                  <a:gd name="connsiteX2" fmla="*/ 690372 w 1318994"/>
                  <a:gd name="connsiteY2" fmla="*/ 79982 h 1113254"/>
                  <a:gd name="connsiteX3" fmla="*/ 576072 w 1318994"/>
                  <a:gd name="connsiteY3" fmla="*/ 569186 h 1113254"/>
                  <a:gd name="connsiteX4" fmla="*/ 0 w 1318994"/>
                  <a:gd name="connsiteY4" fmla="*/ 998955 h 1113254"/>
                  <a:gd name="connsiteX5" fmla="*/ 86868 w 1318994"/>
                  <a:gd name="connsiteY5" fmla="*/ 1113255 h 1113254"/>
                  <a:gd name="connsiteX6" fmla="*/ 662940 w 1318994"/>
                  <a:gd name="connsiteY6" fmla="*/ 683486 h 1113254"/>
                  <a:gd name="connsiteX7" fmla="*/ 1161288 w 1318994"/>
                  <a:gd name="connsiteY7" fmla="*/ 706346 h 1113254"/>
                  <a:gd name="connsiteX8" fmla="*/ 667512 w 1318994"/>
                  <a:gd name="connsiteY8" fmla="*/ 587474 h 1113254"/>
                  <a:gd name="connsiteX9" fmla="*/ 731520 w 1318994"/>
                  <a:gd name="connsiteY9" fmla="*/ 130274 h 1113254"/>
                  <a:gd name="connsiteX10" fmla="*/ 1188720 w 1318994"/>
                  <a:gd name="connsiteY10" fmla="*/ 194282 h 1113254"/>
                  <a:gd name="connsiteX11" fmla="*/ 1124712 w 1318994"/>
                  <a:gd name="connsiteY11" fmla="*/ 651482 h 1113254"/>
                  <a:gd name="connsiteX12" fmla="*/ 667512 w 1318994"/>
                  <a:gd name="connsiteY12" fmla="*/ 587474 h 111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8994" h="1113254">
                    <a:moveTo>
                      <a:pt x="1161288" y="706346"/>
                    </a:moveTo>
                    <a:cubicBezTo>
                      <a:pt x="1335024" y="578330"/>
                      <a:pt x="1371600" y="331442"/>
                      <a:pt x="1239012" y="157706"/>
                    </a:cubicBezTo>
                    <a:cubicBezTo>
                      <a:pt x="1110996" y="-16030"/>
                      <a:pt x="864108" y="-52606"/>
                      <a:pt x="690372" y="79982"/>
                    </a:cubicBezTo>
                    <a:cubicBezTo>
                      <a:pt x="534924" y="194282"/>
                      <a:pt x="489204" y="400022"/>
                      <a:pt x="576072" y="569186"/>
                    </a:cubicBezTo>
                    <a:lnTo>
                      <a:pt x="0" y="998955"/>
                    </a:lnTo>
                    <a:lnTo>
                      <a:pt x="86868" y="1113255"/>
                    </a:lnTo>
                    <a:lnTo>
                      <a:pt x="662940" y="683486"/>
                    </a:lnTo>
                    <a:cubicBezTo>
                      <a:pt x="800100" y="806930"/>
                      <a:pt x="1010412" y="820646"/>
                      <a:pt x="1161288" y="706346"/>
                    </a:cubicBezTo>
                    <a:close/>
                    <a:moveTo>
                      <a:pt x="667512" y="587474"/>
                    </a:moveTo>
                    <a:cubicBezTo>
                      <a:pt x="557784" y="441170"/>
                      <a:pt x="589788" y="235430"/>
                      <a:pt x="731520" y="130274"/>
                    </a:cubicBezTo>
                    <a:cubicBezTo>
                      <a:pt x="877824" y="20546"/>
                      <a:pt x="1083564" y="52550"/>
                      <a:pt x="1188720" y="194282"/>
                    </a:cubicBezTo>
                    <a:cubicBezTo>
                      <a:pt x="1298448" y="340586"/>
                      <a:pt x="1266444" y="546326"/>
                      <a:pt x="1124712" y="651482"/>
                    </a:cubicBezTo>
                    <a:cubicBezTo>
                      <a:pt x="978408" y="765782"/>
                      <a:pt x="772668" y="733778"/>
                      <a:pt x="667512" y="587474"/>
                    </a:cubicBezTo>
                    <a:close/>
                  </a:path>
                </a:pathLst>
              </a:custGeom>
              <a:solidFill>
                <a:srgbClr val="7DD1CE"/>
              </a:solidFill>
              <a:ln w="45720" cap="flat">
                <a:noFill/>
                <a:prstDash val="solid"/>
                <a:miter/>
              </a:ln>
            </p:spPr>
            <p:txBody>
              <a:bodyPr rtlCol="0" anchor="ctr"/>
              <a:lstStyle/>
              <a:p>
                <a:endParaRPr lang="en-US" sz="1100"/>
              </a:p>
            </p:txBody>
          </p:sp>
          <p:grpSp>
            <p:nvGrpSpPr>
              <p:cNvPr id="12" name="Graphic 3">
                <a:extLst>
                  <a:ext uri="{FF2B5EF4-FFF2-40B4-BE49-F238E27FC236}">
                    <a16:creationId xmlns:a16="http://schemas.microsoft.com/office/drawing/2014/main" id="{E5AEEC29-ED44-77CB-6756-D5DD60FCC3C3}"/>
                  </a:ext>
                </a:extLst>
              </p:cNvPr>
              <p:cNvGrpSpPr/>
              <p:nvPr/>
            </p:nvGrpSpPr>
            <p:grpSpPr>
              <a:xfrm>
                <a:off x="5024628" y="6172200"/>
                <a:ext cx="882395" cy="690372"/>
                <a:chOff x="5024628" y="6172200"/>
                <a:chExt cx="882395" cy="690372"/>
              </a:xfrm>
              <a:solidFill>
                <a:srgbClr val="FFFFFF"/>
              </a:solidFill>
            </p:grpSpPr>
            <p:sp>
              <p:nvSpPr>
                <p:cNvPr id="180" name="Freeform: Shape 222">
                  <a:extLst>
                    <a:ext uri="{FF2B5EF4-FFF2-40B4-BE49-F238E27FC236}">
                      <a16:creationId xmlns:a16="http://schemas.microsoft.com/office/drawing/2014/main" id="{7BD1CE47-E1C8-3877-C36A-C42654955FF8}"/>
                    </a:ext>
                  </a:extLst>
                </p:cNvPr>
                <p:cNvSpPr/>
                <p:nvPr/>
              </p:nvSpPr>
              <p:spPr>
                <a:xfrm>
                  <a:off x="5024628" y="6172200"/>
                  <a:ext cx="534923" cy="534923"/>
                </a:xfrm>
                <a:custGeom>
                  <a:avLst/>
                  <a:gdLst>
                    <a:gd name="connsiteX0" fmla="*/ 361188 w 534923"/>
                    <a:gd name="connsiteY0" fmla="*/ 173736 h 534923"/>
                    <a:gd name="connsiteX1" fmla="*/ 534924 w 534923"/>
                    <a:gd name="connsiteY1" fmla="*/ 269748 h 534923"/>
                    <a:gd name="connsiteX2" fmla="*/ 361188 w 534923"/>
                    <a:gd name="connsiteY2" fmla="*/ 361188 h 534923"/>
                    <a:gd name="connsiteX3" fmla="*/ 269748 w 534923"/>
                    <a:gd name="connsiteY3" fmla="*/ 534924 h 534923"/>
                    <a:gd name="connsiteX4" fmla="*/ 173736 w 534923"/>
                    <a:gd name="connsiteY4" fmla="*/ 361188 h 534923"/>
                    <a:gd name="connsiteX5" fmla="*/ 0 w 534923"/>
                    <a:gd name="connsiteY5" fmla="*/ 269748 h 534923"/>
                    <a:gd name="connsiteX6" fmla="*/ 173736 w 534923"/>
                    <a:gd name="connsiteY6" fmla="*/ 173736 h 534923"/>
                    <a:gd name="connsiteX7" fmla="*/ 269748 w 534923"/>
                    <a:gd name="connsiteY7" fmla="*/ 0 h 534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923" h="534923">
                      <a:moveTo>
                        <a:pt x="361188" y="173736"/>
                      </a:moveTo>
                      <a:lnTo>
                        <a:pt x="534924" y="269748"/>
                      </a:lnTo>
                      <a:lnTo>
                        <a:pt x="361188" y="361188"/>
                      </a:lnTo>
                      <a:lnTo>
                        <a:pt x="269748" y="534924"/>
                      </a:lnTo>
                      <a:lnTo>
                        <a:pt x="173736" y="361188"/>
                      </a:lnTo>
                      <a:lnTo>
                        <a:pt x="0" y="269748"/>
                      </a:lnTo>
                      <a:lnTo>
                        <a:pt x="173736" y="173736"/>
                      </a:lnTo>
                      <a:lnTo>
                        <a:pt x="269748" y="0"/>
                      </a:lnTo>
                      <a:close/>
                    </a:path>
                  </a:pathLst>
                </a:custGeom>
                <a:solidFill>
                  <a:srgbClr val="FFFFFF"/>
                </a:solidFill>
                <a:ln w="45720" cap="flat">
                  <a:noFill/>
                  <a:prstDash val="solid"/>
                  <a:miter/>
                </a:ln>
              </p:spPr>
              <p:txBody>
                <a:bodyPr rtlCol="0" anchor="ctr"/>
                <a:lstStyle/>
                <a:p>
                  <a:endParaRPr lang="en-US" sz="1100"/>
                </a:p>
              </p:txBody>
            </p:sp>
            <p:sp>
              <p:nvSpPr>
                <p:cNvPr id="181" name="Freeform: Shape 223">
                  <a:extLst>
                    <a:ext uri="{FF2B5EF4-FFF2-40B4-BE49-F238E27FC236}">
                      <a16:creationId xmlns:a16="http://schemas.microsoft.com/office/drawing/2014/main" id="{95AB7110-B1CA-BBFA-F02A-3F92D9146117}"/>
                    </a:ext>
                  </a:extLst>
                </p:cNvPr>
                <p:cNvSpPr/>
                <p:nvPr/>
              </p:nvSpPr>
              <p:spPr>
                <a:xfrm>
                  <a:off x="5596128" y="6551676"/>
                  <a:ext cx="310895" cy="310896"/>
                </a:xfrm>
                <a:custGeom>
                  <a:avLst/>
                  <a:gdLst>
                    <a:gd name="connsiteX0" fmla="*/ 210312 w 310895"/>
                    <a:gd name="connsiteY0" fmla="*/ 100584 h 310896"/>
                    <a:gd name="connsiteX1" fmla="*/ 310896 w 310895"/>
                    <a:gd name="connsiteY1" fmla="*/ 155448 h 310896"/>
                    <a:gd name="connsiteX2" fmla="*/ 210312 w 310895"/>
                    <a:gd name="connsiteY2" fmla="*/ 210312 h 310896"/>
                    <a:gd name="connsiteX3" fmla="*/ 155448 w 310895"/>
                    <a:gd name="connsiteY3" fmla="*/ 310896 h 310896"/>
                    <a:gd name="connsiteX4" fmla="*/ 100584 w 310895"/>
                    <a:gd name="connsiteY4" fmla="*/ 210312 h 310896"/>
                    <a:gd name="connsiteX5" fmla="*/ 0 w 310895"/>
                    <a:gd name="connsiteY5" fmla="*/ 155448 h 310896"/>
                    <a:gd name="connsiteX6" fmla="*/ 100584 w 310895"/>
                    <a:gd name="connsiteY6" fmla="*/ 100584 h 310896"/>
                    <a:gd name="connsiteX7" fmla="*/ 155448 w 310895"/>
                    <a:gd name="connsiteY7" fmla="*/ 0 h 310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0895" h="310896">
                      <a:moveTo>
                        <a:pt x="210312" y="100584"/>
                      </a:moveTo>
                      <a:lnTo>
                        <a:pt x="310896" y="155448"/>
                      </a:lnTo>
                      <a:lnTo>
                        <a:pt x="210312" y="210312"/>
                      </a:lnTo>
                      <a:lnTo>
                        <a:pt x="155448" y="310896"/>
                      </a:lnTo>
                      <a:lnTo>
                        <a:pt x="100584" y="210312"/>
                      </a:lnTo>
                      <a:lnTo>
                        <a:pt x="0" y="155448"/>
                      </a:lnTo>
                      <a:lnTo>
                        <a:pt x="100584" y="100584"/>
                      </a:lnTo>
                      <a:lnTo>
                        <a:pt x="155448" y="0"/>
                      </a:lnTo>
                      <a:close/>
                    </a:path>
                  </a:pathLst>
                </a:custGeom>
                <a:solidFill>
                  <a:srgbClr val="FFFFFF"/>
                </a:solidFill>
                <a:ln w="45720" cap="flat">
                  <a:noFill/>
                  <a:prstDash val="solid"/>
                  <a:miter/>
                </a:ln>
              </p:spPr>
              <p:txBody>
                <a:bodyPr rtlCol="0" anchor="ctr"/>
                <a:lstStyle/>
                <a:p>
                  <a:endParaRPr lang="en-US" sz="1100"/>
                </a:p>
              </p:txBody>
            </p:sp>
          </p:grpSp>
          <p:sp>
            <p:nvSpPr>
              <p:cNvPr id="13" name="Freeform: Shape 224">
                <a:extLst>
                  <a:ext uri="{FF2B5EF4-FFF2-40B4-BE49-F238E27FC236}">
                    <a16:creationId xmlns:a16="http://schemas.microsoft.com/office/drawing/2014/main" id="{49CEF4D3-FCEF-F97E-C0C2-D05A05A6FA5E}"/>
                  </a:ext>
                </a:extLst>
              </p:cNvPr>
              <p:cNvSpPr/>
              <p:nvPr/>
            </p:nvSpPr>
            <p:spPr>
              <a:xfrm>
                <a:off x="8270747" y="5577840"/>
                <a:ext cx="1046988" cy="1046987"/>
              </a:xfrm>
              <a:custGeom>
                <a:avLst/>
                <a:gdLst>
                  <a:gd name="connsiteX0" fmla="*/ 1001268 w 1046988"/>
                  <a:gd name="connsiteY0" fmla="*/ 448056 h 1046987"/>
                  <a:gd name="connsiteX1" fmla="*/ 909828 w 1046988"/>
                  <a:gd name="connsiteY1" fmla="*/ 448056 h 1046987"/>
                  <a:gd name="connsiteX2" fmla="*/ 864108 w 1046988"/>
                  <a:gd name="connsiteY2" fmla="*/ 416052 h 1046987"/>
                  <a:gd name="connsiteX3" fmla="*/ 841248 w 1046988"/>
                  <a:gd name="connsiteY3" fmla="*/ 361188 h 1046987"/>
                  <a:gd name="connsiteX4" fmla="*/ 850392 w 1046988"/>
                  <a:gd name="connsiteY4" fmla="*/ 306324 h 1046987"/>
                  <a:gd name="connsiteX5" fmla="*/ 914400 w 1046988"/>
                  <a:gd name="connsiteY5" fmla="*/ 242316 h 1046987"/>
                  <a:gd name="connsiteX6" fmla="*/ 914400 w 1046988"/>
                  <a:gd name="connsiteY6" fmla="*/ 173736 h 1046987"/>
                  <a:gd name="connsiteX7" fmla="*/ 877825 w 1046988"/>
                  <a:gd name="connsiteY7" fmla="*/ 137160 h 1046987"/>
                  <a:gd name="connsiteX8" fmla="*/ 809245 w 1046988"/>
                  <a:gd name="connsiteY8" fmla="*/ 137160 h 1046987"/>
                  <a:gd name="connsiteX9" fmla="*/ 745236 w 1046988"/>
                  <a:gd name="connsiteY9" fmla="*/ 201168 h 1046987"/>
                  <a:gd name="connsiteX10" fmla="*/ 690372 w 1046988"/>
                  <a:gd name="connsiteY10" fmla="*/ 210312 h 1046987"/>
                  <a:gd name="connsiteX11" fmla="*/ 635508 w 1046988"/>
                  <a:gd name="connsiteY11" fmla="*/ 187452 h 1046987"/>
                  <a:gd name="connsiteX12" fmla="*/ 603505 w 1046988"/>
                  <a:gd name="connsiteY12" fmla="*/ 141732 h 1046987"/>
                  <a:gd name="connsiteX13" fmla="*/ 603505 w 1046988"/>
                  <a:gd name="connsiteY13" fmla="*/ 50292 h 1046987"/>
                  <a:gd name="connsiteX14" fmla="*/ 553212 w 1046988"/>
                  <a:gd name="connsiteY14" fmla="*/ 0 h 1046987"/>
                  <a:gd name="connsiteX15" fmla="*/ 498348 w 1046988"/>
                  <a:gd name="connsiteY15" fmla="*/ 0 h 1046987"/>
                  <a:gd name="connsiteX16" fmla="*/ 448056 w 1046988"/>
                  <a:gd name="connsiteY16" fmla="*/ 50292 h 1046987"/>
                  <a:gd name="connsiteX17" fmla="*/ 448056 w 1046988"/>
                  <a:gd name="connsiteY17" fmla="*/ 141732 h 1046987"/>
                  <a:gd name="connsiteX18" fmla="*/ 416052 w 1046988"/>
                  <a:gd name="connsiteY18" fmla="*/ 187452 h 1046987"/>
                  <a:gd name="connsiteX19" fmla="*/ 361188 w 1046988"/>
                  <a:gd name="connsiteY19" fmla="*/ 210312 h 1046987"/>
                  <a:gd name="connsiteX20" fmla="*/ 306325 w 1046988"/>
                  <a:gd name="connsiteY20" fmla="*/ 201168 h 1046987"/>
                  <a:gd name="connsiteX21" fmla="*/ 242316 w 1046988"/>
                  <a:gd name="connsiteY21" fmla="*/ 137160 h 1046987"/>
                  <a:gd name="connsiteX22" fmla="*/ 173736 w 1046988"/>
                  <a:gd name="connsiteY22" fmla="*/ 137160 h 1046987"/>
                  <a:gd name="connsiteX23" fmla="*/ 137160 w 1046988"/>
                  <a:gd name="connsiteY23" fmla="*/ 173736 h 1046987"/>
                  <a:gd name="connsiteX24" fmla="*/ 137160 w 1046988"/>
                  <a:gd name="connsiteY24" fmla="*/ 242316 h 1046987"/>
                  <a:gd name="connsiteX25" fmla="*/ 201168 w 1046988"/>
                  <a:gd name="connsiteY25" fmla="*/ 306324 h 1046987"/>
                  <a:gd name="connsiteX26" fmla="*/ 210312 w 1046988"/>
                  <a:gd name="connsiteY26" fmla="*/ 361188 h 1046987"/>
                  <a:gd name="connsiteX27" fmla="*/ 187452 w 1046988"/>
                  <a:gd name="connsiteY27" fmla="*/ 416052 h 1046987"/>
                  <a:gd name="connsiteX28" fmla="*/ 141732 w 1046988"/>
                  <a:gd name="connsiteY28" fmla="*/ 448056 h 1046987"/>
                  <a:gd name="connsiteX29" fmla="*/ 50292 w 1046988"/>
                  <a:gd name="connsiteY29" fmla="*/ 448056 h 1046987"/>
                  <a:gd name="connsiteX30" fmla="*/ 0 w 1046988"/>
                  <a:gd name="connsiteY30" fmla="*/ 498348 h 1046987"/>
                  <a:gd name="connsiteX31" fmla="*/ 0 w 1046988"/>
                  <a:gd name="connsiteY31" fmla="*/ 553212 h 1046987"/>
                  <a:gd name="connsiteX32" fmla="*/ 50292 w 1046988"/>
                  <a:gd name="connsiteY32" fmla="*/ 603504 h 1046987"/>
                  <a:gd name="connsiteX33" fmla="*/ 137160 w 1046988"/>
                  <a:gd name="connsiteY33" fmla="*/ 603504 h 1046987"/>
                  <a:gd name="connsiteX34" fmla="*/ 182880 w 1046988"/>
                  <a:gd name="connsiteY34" fmla="*/ 635508 h 1046987"/>
                  <a:gd name="connsiteX35" fmla="*/ 205740 w 1046988"/>
                  <a:gd name="connsiteY35" fmla="*/ 690372 h 1046987"/>
                  <a:gd name="connsiteX36" fmla="*/ 196596 w 1046988"/>
                  <a:gd name="connsiteY36" fmla="*/ 745236 h 1046987"/>
                  <a:gd name="connsiteX37" fmla="*/ 132588 w 1046988"/>
                  <a:gd name="connsiteY37" fmla="*/ 809244 h 1046987"/>
                  <a:gd name="connsiteX38" fmla="*/ 132588 w 1046988"/>
                  <a:gd name="connsiteY38" fmla="*/ 877824 h 1046987"/>
                  <a:gd name="connsiteX39" fmla="*/ 169165 w 1046988"/>
                  <a:gd name="connsiteY39" fmla="*/ 914400 h 1046987"/>
                  <a:gd name="connsiteX40" fmla="*/ 237745 w 1046988"/>
                  <a:gd name="connsiteY40" fmla="*/ 914400 h 1046987"/>
                  <a:gd name="connsiteX41" fmla="*/ 301752 w 1046988"/>
                  <a:gd name="connsiteY41" fmla="*/ 850392 h 1046987"/>
                  <a:gd name="connsiteX42" fmla="*/ 356616 w 1046988"/>
                  <a:gd name="connsiteY42" fmla="*/ 841248 h 1046987"/>
                  <a:gd name="connsiteX43" fmla="*/ 411480 w 1046988"/>
                  <a:gd name="connsiteY43" fmla="*/ 864108 h 1046987"/>
                  <a:gd name="connsiteX44" fmla="*/ 443485 w 1046988"/>
                  <a:gd name="connsiteY44" fmla="*/ 909828 h 1046987"/>
                  <a:gd name="connsiteX45" fmla="*/ 443485 w 1046988"/>
                  <a:gd name="connsiteY45" fmla="*/ 996696 h 1046987"/>
                  <a:gd name="connsiteX46" fmla="*/ 493776 w 1046988"/>
                  <a:gd name="connsiteY46" fmla="*/ 1046988 h 1046987"/>
                  <a:gd name="connsiteX47" fmla="*/ 548640 w 1046988"/>
                  <a:gd name="connsiteY47" fmla="*/ 1046988 h 1046987"/>
                  <a:gd name="connsiteX48" fmla="*/ 598932 w 1046988"/>
                  <a:gd name="connsiteY48" fmla="*/ 996696 h 1046987"/>
                  <a:gd name="connsiteX49" fmla="*/ 598932 w 1046988"/>
                  <a:gd name="connsiteY49" fmla="*/ 909828 h 1046987"/>
                  <a:gd name="connsiteX50" fmla="*/ 630936 w 1046988"/>
                  <a:gd name="connsiteY50" fmla="*/ 864108 h 1046987"/>
                  <a:gd name="connsiteX51" fmla="*/ 685800 w 1046988"/>
                  <a:gd name="connsiteY51" fmla="*/ 841248 h 1046987"/>
                  <a:gd name="connsiteX52" fmla="*/ 740665 w 1046988"/>
                  <a:gd name="connsiteY52" fmla="*/ 850392 h 1046987"/>
                  <a:gd name="connsiteX53" fmla="*/ 804672 w 1046988"/>
                  <a:gd name="connsiteY53" fmla="*/ 914400 h 1046987"/>
                  <a:gd name="connsiteX54" fmla="*/ 873252 w 1046988"/>
                  <a:gd name="connsiteY54" fmla="*/ 914400 h 1046987"/>
                  <a:gd name="connsiteX55" fmla="*/ 909828 w 1046988"/>
                  <a:gd name="connsiteY55" fmla="*/ 877824 h 1046987"/>
                  <a:gd name="connsiteX56" fmla="*/ 909828 w 1046988"/>
                  <a:gd name="connsiteY56" fmla="*/ 809244 h 1046987"/>
                  <a:gd name="connsiteX57" fmla="*/ 845820 w 1046988"/>
                  <a:gd name="connsiteY57" fmla="*/ 745236 h 1046987"/>
                  <a:gd name="connsiteX58" fmla="*/ 836676 w 1046988"/>
                  <a:gd name="connsiteY58" fmla="*/ 690372 h 1046987"/>
                  <a:gd name="connsiteX59" fmla="*/ 859536 w 1046988"/>
                  <a:gd name="connsiteY59" fmla="*/ 635508 h 1046987"/>
                  <a:gd name="connsiteX60" fmla="*/ 905256 w 1046988"/>
                  <a:gd name="connsiteY60" fmla="*/ 603504 h 1046987"/>
                  <a:gd name="connsiteX61" fmla="*/ 996696 w 1046988"/>
                  <a:gd name="connsiteY61" fmla="*/ 603504 h 1046987"/>
                  <a:gd name="connsiteX62" fmla="*/ 1046988 w 1046988"/>
                  <a:gd name="connsiteY62" fmla="*/ 553212 h 1046987"/>
                  <a:gd name="connsiteX63" fmla="*/ 1046988 w 1046988"/>
                  <a:gd name="connsiteY63" fmla="*/ 498348 h 1046987"/>
                  <a:gd name="connsiteX64" fmla="*/ 1001268 w 1046988"/>
                  <a:gd name="connsiteY64" fmla="*/ 448056 h 1046987"/>
                  <a:gd name="connsiteX65" fmla="*/ 704088 w 1046988"/>
                  <a:gd name="connsiteY65" fmla="*/ 557784 h 1046987"/>
                  <a:gd name="connsiteX66" fmla="*/ 557785 w 1046988"/>
                  <a:gd name="connsiteY66" fmla="*/ 704088 h 1046987"/>
                  <a:gd name="connsiteX67" fmla="*/ 338328 w 1046988"/>
                  <a:gd name="connsiteY67" fmla="*/ 484632 h 1046987"/>
                  <a:gd name="connsiteX68" fmla="*/ 484632 w 1046988"/>
                  <a:gd name="connsiteY68" fmla="*/ 338328 h 1046987"/>
                  <a:gd name="connsiteX69" fmla="*/ 704088 w 1046988"/>
                  <a:gd name="connsiteY69" fmla="*/ 557784 h 104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046988" h="1046987">
                    <a:moveTo>
                      <a:pt x="1001268" y="448056"/>
                    </a:moveTo>
                    <a:lnTo>
                      <a:pt x="909828" y="448056"/>
                    </a:lnTo>
                    <a:cubicBezTo>
                      <a:pt x="886968" y="448056"/>
                      <a:pt x="868680" y="434340"/>
                      <a:pt x="864108" y="416052"/>
                    </a:cubicBezTo>
                    <a:cubicBezTo>
                      <a:pt x="859536" y="397764"/>
                      <a:pt x="850392" y="379476"/>
                      <a:pt x="841248" y="361188"/>
                    </a:cubicBezTo>
                    <a:cubicBezTo>
                      <a:pt x="832105" y="342900"/>
                      <a:pt x="836676" y="320040"/>
                      <a:pt x="850392" y="306324"/>
                    </a:cubicBezTo>
                    <a:lnTo>
                      <a:pt x="914400" y="242316"/>
                    </a:lnTo>
                    <a:cubicBezTo>
                      <a:pt x="932688" y="224028"/>
                      <a:pt x="932688" y="192024"/>
                      <a:pt x="914400" y="173736"/>
                    </a:cubicBezTo>
                    <a:lnTo>
                      <a:pt x="877825" y="137160"/>
                    </a:lnTo>
                    <a:cubicBezTo>
                      <a:pt x="859536" y="118872"/>
                      <a:pt x="827532" y="118872"/>
                      <a:pt x="809245" y="137160"/>
                    </a:cubicBezTo>
                    <a:lnTo>
                      <a:pt x="745236" y="201168"/>
                    </a:lnTo>
                    <a:cubicBezTo>
                      <a:pt x="731520" y="214884"/>
                      <a:pt x="708660" y="219456"/>
                      <a:pt x="690372" y="210312"/>
                    </a:cubicBezTo>
                    <a:cubicBezTo>
                      <a:pt x="672085" y="201168"/>
                      <a:pt x="653796" y="192024"/>
                      <a:pt x="635508" y="187452"/>
                    </a:cubicBezTo>
                    <a:cubicBezTo>
                      <a:pt x="617220" y="182880"/>
                      <a:pt x="603505" y="164592"/>
                      <a:pt x="603505" y="141732"/>
                    </a:cubicBezTo>
                    <a:lnTo>
                      <a:pt x="603505" y="50292"/>
                    </a:lnTo>
                    <a:cubicBezTo>
                      <a:pt x="603505" y="22860"/>
                      <a:pt x="580645" y="0"/>
                      <a:pt x="553212" y="0"/>
                    </a:cubicBezTo>
                    <a:lnTo>
                      <a:pt x="498348" y="0"/>
                    </a:lnTo>
                    <a:cubicBezTo>
                      <a:pt x="470916" y="0"/>
                      <a:pt x="448056" y="22860"/>
                      <a:pt x="448056" y="50292"/>
                    </a:cubicBezTo>
                    <a:lnTo>
                      <a:pt x="448056" y="141732"/>
                    </a:lnTo>
                    <a:cubicBezTo>
                      <a:pt x="448056" y="164592"/>
                      <a:pt x="434340" y="182880"/>
                      <a:pt x="416052" y="187452"/>
                    </a:cubicBezTo>
                    <a:cubicBezTo>
                      <a:pt x="397765" y="192024"/>
                      <a:pt x="379476" y="201168"/>
                      <a:pt x="361188" y="210312"/>
                    </a:cubicBezTo>
                    <a:cubicBezTo>
                      <a:pt x="342900" y="219456"/>
                      <a:pt x="320040" y="214884"/>
                      <a:pt x="306325" y="201168"/>
                    </a:cubicBezTo>
                    <a:lnTo>
                      <a:pt x="242316" y="137160"/>
                    </a:lnTo>
                    <a:cubicBezTo>
                      <a:pt x="224028" y="118872"/>
                      <a:pt x="192025" y="118872"/>
                      <a:pt x="173736" y="137160"/>
                    </a:cubicBezTo>
                    <a:lnTo>
                      <a:pt x="137160" y="173736"/>
                    </a:lnTo>
                    <a:cubicBezTo>
                      <a:pt x="118872" y="192024"/>
                      <a:pt x="118872" y="224028"/>
                      <a:pt x="137160" y="242316"/>
                    </a:cubicBezTo>
                    <a:lnTo>
                      <a:pt x="201168" y="306324"/>
                    </a:lnTo>
                    <a:cubicBezTo>
                      <a:pt x="214885" y="320040"/>
                      <a:pt x="219456" y="342900"/>
                      <a:pt x="210312" y="361188"/>
                    </a:cubicBezTo>
                    <a:cubicBezTo>
                      <a:pt x="201168" y="379476"/>
                      <a:pt x="192025" y="397764"/>
                      <a:pt x="187452" y="416052"/>
                    </a:cubicBezTo>
                    <a:cubicBezTo>
                      <a:pt x="182880" y="434340"/>
                      <a:pt x="164592" y="448056"/>
                      <a:pt x="141732" y="448056"/>
                    </a:cubicBezTo>
                    <a:lnTo>
                      <a:pt x="50292" y="448056"/>
                    </a:lnTo>
                    <a:cubicBezTo>
                      <a:pt x="22860" y="448056"/>
                      <a:pt x="0" y="470916"/>
                      <a:pt x="0" y="498348"/>
                    </a:cubicBezTo>
                    <a:lnTo>
                      <a:pt x="0" y="553212"/>
                    </a:lnTo>
                    <a:cubicBezTo>
                      <a:pt x="0" y="580644"/>
                      <a:pt x="22860" y="603504"/>
                      <a:pt x="50292" y="603504"/>
                    </a:cubicBezTo>
                    <a:lnTo>
                      <a:pt x="137160" y="603504"/>
                    </a:lnTo>
                    <a:cubicBezTo>
                      <a:pt x="160020" y="603504"/>
                      <a:pt x="178308" y="617220"/>
                      <a:pt x="182880" y="635508"/>
                    </a:cubicBezTo>
                    <a:cubicBezTo>
                      <a:pt x="187452" y="653796"/>
                      <a:pt x="196596" y="672084"/>
                      <a:pt x="205740" y="690372"/>
                    </a:cubicBezTo>
                    <a:cubicBezTo>
                      <a:pt x="214885" y="708660"/>
                      <a:pt x="210312" y="731520"/>
                      <a:pt x="196596" y="745236"/>
                    </a:cubicBezTo>
                    <a:lnTo>
                      <a:pt x="132588" y="809244"/>
                    </a:lnTo>
                    <a:cubicBezTo>
                      <a:pt x="114300" y="827532"/>
                      <a:pt x="114300" y="859536"/>
                      <a:pt x="132588" y="877824"/>
                    </a:cubicBezTo>
                    <a:lnTo>
                      <a:pt x="169165" y="914400"/>
                    </a:lnTo>
                    <a:cubicBezTo>
                      <a:pt x="187452" y="932688"/>
                      <a:pt x="219456" y="932688"/>
                      <a:pt x="237745" y="914400"/>
                    </a:cubicBezTo>
                    <a:lnTo>
                      <a:pt x="301752" y="850392"/>
                    </a:lnTo>
                    <a:cubicBezTo>
                      <a:pt x="315468" y="836676"/>
                      <a:pt x="338328" y="832104"/>
                      <a:pt x="356616" y="841248"/>
                    </a:cubicBezTo>
                    <a:cubicBezTo>
                      <a:pt x="374905" y="850392"/>
                      <a:pt x="393192" y="859536"/>
                      <a:pt x="411480" y="864108"/>
                    </a:cubicBezTo>
                    <a:cubicBezTo>
                      <a:pt x="429768" y="868680"/>
                      <a:pt x="443485" y="886968"/>
                      <a:pt x="443485" y="909828"/>
                    </a:cubicBezTo>
                    <a:lnTo>
                      <a:pt x="443485" y="996696"/>
                    </a:lnTo>
                    <a:cubicBezTo>
                      <a:pt x="443485" y="1024128"/>
                      <a:pt x="466345" y="1046988"/>
                      <a:pt x="493776" y="1046988"/>
                    </a:cubicBezTo>
                    <a:lnTo>
                      <a:pt x="548640" y="1046988"/>
                    </a:lnTo>
                    <a:cubicBezTo>
                      <a:pt x="576072" y="1046988"/>
                      <a:pt x="598932" y="1024128"/>
                      <a:pt x="598932" y="996696"/>
                    </a:cubicBezTo>
                    <a:lnTo>
                      <a:pt x="598932" y="909828"/>
                    </a:lnTo>
                    <a:cubicBezTo>
                      <a:pt x="598932" y="886968"/>
                      <a:pt x="612648" y="868680"/>
                      <a:pt x="630936" y="864108"/>
                    </a:cubicBezTo>
                    <a:cubicBezTo>
                      <a:pt x="649225" y="859536"/>
                      <a:pt x="667512" y="850392"/>
                      <a:pt x="685800" y="841248"/>
                    </a:cubicBezTo>
                    <a:cubicBezTo>
                      <a:pt x="704088" y="832104"/>
                      <a:pt x="726948" y="836676"/>
                      <a:pt x="740665" y="850392"/>
                    </a:cubicBezTo>
                    <a:lnTo>
                      <a:pt x="804672" y="914400"/>
                    </a:lnTo>
                    <a:cubicBezTo>
                      <a:pt x="822960" y="932688"/>
                      <a:pt x="854965" y="932688"/>
                      <a:pt x="873252" y="914400"/>
                    </a:cubicBezTo>
                    <a:lnTo>
                      <a:pt x="909828" y="877824"/>
                    </a:lnTo>
                    <a:cubicBezTo>
                      <a:pt x="928116" y="859536"/>
                      <a:pt x="928116" y="827532"/>
                      <a:pt x="909828" y="809244"/>
                    </a:cubicBezTo>
                    <a:lnTo>
                      <a:pt x="845820" y="745236"/>
                    </a:lnTo>
                    <a:cubicBezTo>
                      <a:pt x="832105" y="731520"/>
                      <a:pt x="827532" y="708660"/>
                      <a:pt x="836676" y="690372"/>
                    </a:cubicBezTo>
                    <a:cubicBezTo>
                      <a:pt x="845820" y="672084"/>
                      <a:pt x="854965" y="653796"/>
                      <a:pt x="859536" y="635508"/>
                    </a:cubicBezTo>
                    <a:cubicBezTo>
                      <a:pt x="864108" y="617220"/>
                      <a:pt x="882396" y="603504"/>
                      <a:pt x="905256" y="603504"/>
                    </a:cubicBezTo>
                    <a:lnTo>
                      <a:pt x="996696" y="603504"/>
                    </a:lnTo>
                    <a:cubicBezTo>
                      <a:pt x="1024128" y="603504"/>
                      <a:pt x="1046988" y="580644"/>
                      <a:pt x="1046988" y="553212"/>
                    </a:cubicBezTo>
                    <a:lnTo>
                      <a:pt x="1046988" y="498348"/>
                    </a:lnTo>
                    <a:cubicBezTo>
                      <a:pt x="1046988" y="466344"/>
                      <a:pt x="1024128" y="448056"/>
                      <a:pt x="1001268" y="448056"/>
                    </a:cubicBezTo>
                    <a:close/>
                    <a:moveTo>
                      <a:pt x="704088" y="557784"/>
                    </a:moveTo>
                    <a:cubicBezTo>
                      <a:pt x="690372" y="630936"/>
                      <a:pt x="630936" y="690372"/>
                      <a:pt x="557785" y="704088"/>
                    </a:cubicBezTo>
                    <a:cubicBezTo>
                      <a:pt x="425196" y="726948"/>
                      <a:pt x="315468" y="617220"/>
                      <a:pt x="338328" y="484632"/>
                    </a:cubicBezTo>
                    <a:cubicBezTo>
                      <a:pt x="352045" y="411480"/>
                      <a:pt x="411480" y="352044"/>
                      <a:pt x="484632" y="338328"/>
                    </a:cubicBezTo>
                    <a:cubicBezTo>
                      <a:pt x="617220" y="315468"/>
                      <a:pt x="731520" y="429768"/>
                      <a:pt x="704088" y="557784"/>
                    </a:cubicBezTo>
                    <a:close/>
                  </a:path>
                </a:pathLst>
              </a:custGeom>
              <a:solidFill>
                <a:srgbClr val="385085"/>
              </a:solidFill>
              <a:ln w="45720" cap="flat">
                <a:noFill/>
                <a:prstDash val="solid"/>
                <a:miter/>
              </a:ln>
            </p:spPr>
            <p:txBody>
              <a:bodyPr rtlCol="0" anchor="ctr"/>
              <a:lstStyle/>
              <a:p>
                <a:endParaRPr lang="en-US" sz="1100"/>
              </a:p>
            </p:txBody>
          </p:sp>
          <p:grpSp>
            <p:nvGrpSpPr>
              <p:cNvPr id="14" name="Graphic 3">
                <a:extLst>
                  <a:ext uri="{FF2B5EF4-FFF2-40B4-BE49-F238E27FC236}">
                    <a16:creationId xmlns:a16="http://schemas.microsoft.com/office/drawing/2014/main" id="{8519D4AB-5B00-9BFE-1DDC-3ECF71A27C0D}"/>
                  </a:ext>
                </a:extLst>
              </p:cNvPr>
              <p:cNvGrpSpPr/>
              <p:nvPr/>
            </p:nvGrpSpPr>
            <p:grpSpPr>
              <a:xfrm>
                <a:off x="11466576" y="8119872"/>
                <a:ext cx="2802636" cy="3084270"/>
                <a:chOff x="11466576" y="8119872"/>
                <a:chExt cx="2802636" cy="3084270"/>
              </a:xfrm>
              <a:solidFill>
                <a:srgbClr val="000000"/>
              </a:solidFill>
            </p:grpSpPr>
            <p:grpSp>
              <p:nvGrpSpPr>
                <p:cNvPr id="169" name="Graphic 3">
                  <a:extLst>
                    <a:ext uri="{FF2B5EF4-FFF2-40B4-BE49-F238E27FC236}">
                      <a16:creationId xmlns:a16="http://schemas.microsoft.com/office/drawing/2014/main" id="{97357696-E0E4-61B9-F22D-B2D99D3E4F9C}"/>
                    </a:ext>
                  </a:extLst>
                </p:cNvPr>
                <p:cNvGrpSpPr/>
                <p:nvPr/>
              </p:nvGrpSpPr>
              <p:grpSpPr>
                <a:xfrm>
                  <a:off x="11466576" y="8119872"/>
                  <a:ext cx="2802636" cy="3003803"/>
                  <a:chOff x="11466576" y="8119872"/>
                  <a:chExt cx="2802636" cy="3003803"/>
                </a:xfrm>
                <a:solidFill>
                  <a:srgbClr val="000000"/>
                </a:solidFill>
              </p:grpSpPr>
              <p:sp>
                <p:nvSpPr>
                  <p:cNvPr id="171" name="Freeform: Shape 227">
                    <a:extLst>
                      <a:ext uri="{FF2B5EF4-FFF2-40B4-BE49-F238E27FC236}">
                        <a16:creationId xmlns:a16="http://schemas.microsoft.com/office/drawing/2014/main" id="{6CC244EB-1198-5EAC-3AD6-B9D510CC4C86}"/>
                      </a:ext>
                    </a:extLst>
                  </p:cNvPr>
                  <p:cNvSpPr/>
                  <p:nvPr/>
                </p:nvSpPr>
                <p:spPr>
                  <a:xfrm>
                    <a:off x="13165215" y="9770363"/>
                    <a:ext cx="1103996" cy="848686"/>
                  </a:xfrm>
                  <a:custGeom>
                    <a:avLst/>
                    <a:gdLst>
                      <a:gd name="connsiteX0" fmla="*/ 971409 w 1103996"/>
                      <a:gd name="connsiteY0" fmla="*/ 233172 h 848686"/>
                      <a:gd name="connsiteX1" fmla="*/ 1103997 w 1103996"/>
                      <a:gd name="connsiteY1" fmla="*/ 256032 h 848686"/>
                      <a:gd name="connsiteX2" fmla="*/ 1058277 w 1103996"/>
                      <a:gd name="connsiteY2" fmla="*/ 210312 h 848686"/>
                      <a:gd name="connsiteX3" fmla="*/ 966837 w 1103996"/>
                      <a:gd name="connsiteY3" fmla="*/ 214884 h 848686"/>
                      <a:gd name="connsiteX4" fmla="*/ 916544 w 1103996"/>
                      <a:gd name="connsiteY4" fmla="*/ 214884 h 848686"/>
                      <a:gd name="connsiteX5" fmla="*/ 916544 w 1103996"/>
                      <a:gd name="connsiteY5" fmla="*/ 214884 h 848686"/>
                      <a:gd name="connsiteX6" fmla="*/ 884540 w 1103996"/>
                      <a:gd name="connsiteY6" fmla="*/ 219456 h 848686"/>
                      <a:gd name="connsiteX7" fmla="*/ 962264 w 1103996"/>
                      <a:gd name="connsiteY7" fmla="*/ 0 h 848686"/>
                      <a:gd name="connsiteX8" fmla="*/ 870824 w 1103996"/>
                      <a:gd name="connsiteY8" fmla="*/ 64008 h 848686"/>
                      <a:gd name="connsiteX9" fmla="*/ 852537 w 1103996"/>
                      <a:gd name="connsiteY9" fmla="*/ 224028 h 848686"/>
                      <a:gd name="connsiteX10" fmla="*/ 687944 w 1103996"/>
                      <a:gd name="connsiteY10" fmla="*/ 265176 h 848686"/>
                      <a:gd name="connsiteX11" fmla="*/ 710804 w 1103996"/>
                      <a:gd name="connsiteY11" fmla="*/ 242316 h 848686"/>
                      <a:gd name="connsiteX12" fmla="*/ 742809 w 1103996"/>
                      <a:gd name="connsiteY12" fmla="*/ 54864 h 848686"/>
                      <a:gd name="connsiteX13" fmla="*/ 596504 w 1103996"/>
                      <a:gd name="connsiteY13" fmla="*/ 306324 h 848686"/>
                      <a:gd name="connsiteX14" fmla="*/ 418197 w 1103996"/>
                      <a:gd name="connsiteY14" fmla="*/ 411480 h 848686"/>
                      <a:gd name="connsiteX15" fmla="*/ 454772 w 1103996"/>
                      <a:gd name="connsiteY15" fmla="*/ 324612 h 848686"/>
                      <a:gd name="connsiteX16" fmla="*/ 395337 w 1103996"/>
                      <a:gd name="connsiteY16" fmla="*/ 118872 h 848686"/>
                      <a:gd name="connsiteX17" fmla="*/ 367904 w 1103996"/>
                      <a:gd name="connsiteY17" fmla="*/ 443484 h 848686"/>
                      <a:gd name="connsiteX18" fmla="*/ 271892 w 1103996"/>
                      <a:gd name="connsiteY18" fmla="*/ 521208 h 848686"/>
                      <a:gd name="connsiteX19" fmla="*/ 185024 w 1103996"/>
                      <a:gd name="connsiteY19" fmla="*/ 603504 h 848686"/>
                      <a:gd name="connsiteX20" fmla="*/ 194169 w 1103996"/>
                      <a:gd name="connsiteY20" fmla="*/ 480060 h 848686"/>
                      <a:gd name="connsiteX21" fmla="*/ 47864 w 1103996"/>
                      <a:gd name="connsiteY21" fmla="*/ 297180 h 848686"/>
                      <a:gd name="connsiteX22" fmla="*/ 153020 w 1103996"/>
                      <a:gd name="connsiteY22" fmla="*/ 635508 h 848686"/>
                      <a:gd name="connsiteX23" fmla="*/ 11289 w 1103996"/>
                      <a:gd name="connsiteY23" fmla="*/ 809244 h 848686"/>
                      <a:gd name="connsiteX24" fmla="*/ 29577 w 1103996"/>
                      <a:gd name="connsiteY24" fmla="*/ 822960 h 848686"/>
                      <a:gd name="connsiteX25" fmla="*/ 121017 w 1103996"/>
                      <a:gd name="connsiteY25" fmla="*/ 704088 h 848686"/>
                      <a:gd name="connsiteX26" fmla="*/ 450200 w 1103996"/>
                      <a:gd name="connsiteY26" fmla="*/ 818388 h 848686"/>
                      <a:gd name="connsiteX27" fmla="*/ 349617 w 1103996"/>
                      <a:gd name="connsiteY27" fmla="*/ 690372 h 848686"/>
                      <a:gd name="connsiteX28" fmla="*/ 148449 w 1103996"/>
                      <a:gd name="connsiteY28" fmla="*/ 672084 h 848686"/>
                      <a:gd name="connsiteX29" fmla="*/ 281037 w 1103996"/>
                      <a:gd name="connsiteY29" fmla="*/ 539496 h 848686"/>
                      <a:gd name="connsiteX30" fmla="*/ 335900 w 1103996"/>
                      <a:gd name="connsiteY30" fmla="*/ 493776 h 848686"/>
                      <a:gd name="connsiteX31" fmla="*/ 637652 w 1103996"/>
                      <a:gd name="connsiteY31" fmla="*/ 603504 h 848686"/>
                      <a:gd name="connsiteX32" fmla="*/ 546212 w 1103996"/>
                      <a:gd name="connsiteY32" fmla="*/ 489204 h 848686"/>
                      <a:gd name="connsiteX33" fmla="*/ 367904 w 1103996"/>
                      <a:gd name="connsiteY33" fmla="*/ 470916 h 848686"/>
                      <a:gd name="connsiteX34" fmla="*/ 550784 w 1103996"/>
                      <a:gd name="connsiteY34" fmla="*/ 347472 h 848686"/>
                      <a:gd name="connsiteX35" fmla="*/ 811389 w 1103996"/>
                      <a:gd name="connsiteY35" fmla="*/ 470916 h 848686"/>
                      <a:gd name="connsiteX36" fmla="*/ 738237 w 1103996"/>
                      <a:gd name="connsiteY36" fmla="*/ 361188 h 848686"/>
                      <a:gd name="connsiteX37" fmla="*/ 573644 w 1103996"/>
                      <a:gd name="connsiteY37" fmla="*/ 333756 h 848686"/>
                      <a:gd name="connsiteX38" fmla="*/ 811389 w 1103996"/>
                      <a:gd name="connsiteY38" fmla="*/ 251460 h 848686"/>
                      <a:gd name="connsiteX39" fmla="*/ 1012557 w 1103996"/>
                      <a:gd name="connsiteY39" fmla="*/ 402336 h 848686"/>
                      <a:gd name="connsiteX40" fmla="*/ 966837 w 1103996"/>
                      <a:gd name="connsiteY40" fmla="*/ 297180 h 848686"/>
                      <a:gd name="connsiteX41" fmla="*/ 815960 w 1103996"/>
                      <a:gd name="connsiteY41" fmla="*/ 246888 h 848686"/>
                      <a:gd name="connsiteX42" fmla="*/ 907400 w 1103996"/>
                      <a:gd name="connsiteY42" fmla="*/ 237744 h 848686"/>
                      <a:gd name="connsiteX43" fmla="*/ 971409 w 1103996"/>
                      <a:gd name="connsiteY43" fmla="*/ 233172 h 84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103996" h="848686">
                        <a:moveTo>
                          <a:pt x="971409" y="233172"/>
                        </a:moveTo>
                        <a:cubicBezTo>
                          <a:pt x="1012557" y="310896"/>
                          <a:pt x="1103997" y="256032"/>
                          <a:pt x="1103997" y="256032"/>
                        </a:cubicBezTo>
                        <a:cubicBezTo>
                          <a:pt x="1103997" y="256032"/>
                          <a:pt x="1099424" y="228600"/>
                          <a:pt x="1058277" y="210312"/>
                        </a:cubicBezTo>
                        <a:cubicBezTo>
                          <a:pt x="1026272" y="196596"/>
                          <a:pt x="985124" y="205740"/>
                          <a:pt x="966837" y="214884"/>
                        </a:cubicBezTo>
                        <a:lnTo>
                          <a:pt x="916544" y="214884"/>
                        </a:lnTo>
                        <a:lnTo>
                          <a:pt x="916544" y="214884"/>
                        </a:lnTo>
                        <a:cubicBezTo>
                          <a:pt x="907400" y="214884"/>
                          <a:pt x="893684" y="214884"/>
                          <a:pt x="884540" y="219456"/>
                        </a:cubicBezTo>
                        <a:cubicBezTo>
                          <a:pt x="1026272" y="169164"/>
                          <a:pt x="962264" y="0"/>
                          <a:pt x="962264" y="0"/>
                        </a:cubicBezTo>
                        <a:cubicBezTo>
                          <a:pt x="962264" y="0"/>
                          <a:pt x="916544" y="0"/>
                          <a:pt x="870824" y="64008"/>
                        </a:cubicBezTo>
                        <a:cubicBezTo>
                          <a:pt x="834249" y="114300"/>
                          <a:pt x="847964" y="201168"/>
                          <a:pt x="852537" y="224028"/>
                        </a:cubicBezTo>
                        <a:cubicBezTo>
                          <a:pt x="797672" y="233172"/>
                          <a:pt x="742809" y="246888"/>
                          <a:pt x="687944" y="265176"/>
                        </a:cubicBezTo>
                        <a:cubicBezTo>
                          <a:pt x="692517" y="260604"/>
                          <a:pt x="701660" y="251460"/>
                          <a:pt x="710804" y="242316"/>
                        </a:cubicBezTo>
                        <a:cubicBezTo>
                          <a:pt x="765669" y="178308"/>
                          <a:pt x="742809" y="54864"/>
                          <a:pt x="742809" y="54864"/>
                        </a:cubicBezTo>
                        <a:cubicBezTo>
                          <a:pt x="546212" y="77724"/>
                          <a:pt x="587360" y="265176"/>
                          <a:pt x="596504" y="306324"/>
                        </a:cubicBezTo>
                        <a:cubicBezTo>
                          <a:pt x="532497" y="338328"/>
                          <a:pt x="473060" y="374904"/>
                          <a:pt x="418197" y="411480"/>
                        </a:cubicBezTo>
                        <a:cubicBezTo>
                          <a:pt x="431912" y="393192"/>
                          <a:pt x="445629" y="365760"/>
                          <a:pt x="454772" y="324612"/>
                        </a:cubicBezTo>
                        <a:cubicBezTo>
                          <a:pt x="477632" y="233172"/>
                          <a:pt x="395337" y="118872"/>
                          <a:pt x="395337" y="118872"/>
                        </a:cubicBezTo>
                        <a:cubicBezTo>
                          <a:pt x="203312" y="237744"/>
                          <a:pt x="340472" y="411480"/>
                          <a:pt x="367904" y="443484"/>
                        </a:cubicBezTo>
                        <a:cubicBezTo>
                          <a:pt x="335900" y="470916"/>
                          <a:pt x="303897" y="498348"/>
                          <a:pt x="271892" y="521208"/>
                        </a:cubicBezTo>
                        <a:cubicBezTo>
                          <a:pt x="239889" y="548640"/>
                          <a:pt x="212457" y="576072"/>
                          <a:pt x="185024" y="603504"/>
                        </a:cubicBezTo>
                        <a:cubicBezTo>
                          <a:pt x="194169" y="576072"/>
                          <a:pt x="203312" y="539496"/>
                          <a:pt x="194169" y="480060"/>
                        </a:cubicBezTo>
                        <a:cubicBezTo>
                          <a:pt x="180452" y="374904"/>
                          <a:pt x="47864" y="297180"/>
                          <a:pt x="47864" y="297180"/>
                        </a:cubicBezTo>
                        <a:cubicBezTo>
                          <a:pt x="-89296" y="493776"/>
                          <a:pt x="107300" y="612648"/>
                          <a:pt x="153020" y="635508"/>
                        </a:cubicBezTo>
                        <a:cubicBezTo>
                          <a:pt x="66152" y="731520"/>
                          <a:pt x="11289" y="804672"/>
                          <a:pt x="11289" y="809244"/>
                        </a:cubicBezTo>
                        <a:lnTo>
                          <a:pt x="29577" y="822960"/>
                        </a:lnTo>
                        <a:cubicBezTo>
                          <a:pt x="29577" y="822960"/>
                          <a:pt x="61580" y="772668"/>
                          <a:pt x="121017" y="704088"/>
                        </a:cubicBezTo>
                        <a:cubicBezTo>
                          <a:pt x="194169" y="937260"/>
                          <a:pt x="450200" y="818388"/>
                          <a:pt x="450200" y="818388"/>
                        </a:cubicBezTo>
                        <a:cubicBezTo>
                          <a:pt x="450200" y="818388"/>
                          <a:pt x="445629" y="754380"/>
                          <a:pt x="349617" y="690372"/>
                        </a:cubicBezTo>
                        <a:cubicBezTo>
                          <a:pt x="290180" y="649224"/>
                          <a:pt x="198740" y="658368"/>
                          <a:pt x="148449" y="672084"/>
                        </a:cubicBezTo>
                        <a:cubicBezTo>
                          <a:pt x="185024" y="630936"/>
                          <a:pt x="230744" y="585216"/>
                          <a:pt x="281037" y="539496"/>
                        </a:cubicBezTo>
                        <a:cubicBezTo>
                          <a:pt x="299324" y="525780"/>
                          <a:pt x="313040" y="507492"/>
                          <a:pt x="335900" y="493776"/>
                        </a:cubicBezTo>
                        <a:cubicBezTo>
                          <a:pt x="399909" y="713232"/>
                          <a:pt x="637652" y="603504"/>
                          <a:pt x="637652" y="603504"/>
                        </a:cubicBezTo>
                        <a:cubicBezTo>
                          <a:pt x="637652" y="603504"/>
                          <a:pt x="633080" y="544068"/>
                          <a:pt x="546212" y="489204"/>
                        </a:cubicBezTo>
                        <a:cubicBezTo>
                          <a:pt x="491349" y="452628"/>
                          <a:pt x="413624" y="461772"/>
                          <a:pt x="367904" y="470916"/>
                        </a:cubicBezTo>
                        <a:cubicBezTo>
                          <a:pt x="422769" y="429768"/>
                          <a:pt x="482204" y="384048"/>
                          <a:pt x="550784" y="347472"/>
                        </a:cubicBezTo>
                        <a:cubicBezTo>
                          <a:pt x="591932" y="557784"/>
                          <a:pt x="811389" y="470916"/>
                          <a:pt x="811389" y="470916"/>
                        </a:cubicBezTo>
                        <a:cubicBezTo>
                          <a:pt x="811389" y="470916"/>
                          <a:pt x="811389" y="420624"/>
                          <a:pt x="738237" y="361188"/>
                        </a:cubicBezTo>
                        <a:cubicBezTo>
                          <a:pt x="692517" y="324612"/>
                          <a:pt x="614792" y="329184"/>
                          <a:pt x="573644" y="333756"/>
                        </a:cubicBezTo>
                        <a:cubicBezTo>
                          <a:pt x="646797" y="297180"/>
                          <a:pt x="729092" y="265176"/>
                          <a:pt x="811389" y="251460"/>
                        </a:cubicBezTo>
                        <a:cubicBezTo>
                          <a:pt x="806817" y="438912"/>
                          <a:pt x="1012557" y="402336"/>
                          <a:pt x="1012557" y="402336"/>
                        </a:cubicBezTo>
                        <a:cubicBezTo>
                          <a:pt x="1012557" y="402336"/>
                          <a:pt x="1021700" y="356616"/>
                          <a:pt x="966837" y="297180"/>
                        </a:cubicBezTo>
                        <a:cubicBezTo>
                          <a:pt x="925689" y="251460"/>
                          <a:pt x="843392" y="246888"/>
                          <a:pt x="815960" y="246888"/>
                        </a:cubicBezTo>
                        <a:cubicBezTo>
                          <a:pt x="847964" y="242316"/>
                          <a:pt x="875397" y="237744"/>
                          <a:pt x="907400" y="237744"/>
                        </a:cubicBezTo>
                        <a:lnTo>
                          <a:pt x="971409" y="233172"/>
                        </a:lnTo>
                        <a:close/>
                      </a:path>
                    </a:pathLst>
                  </a:custGeom>
                  <a:solidFill>
                    <a:srgbClr val="FBB03B"/>
                  </a:solidFill>
                  <a:ln w="45720" cap="flat">
                    <a:noFill/>
                    <a:prstDash val="solid"/>
                    <a:miter/>
                  </a:ln>
                </p:spPr>
                <p:txBody>
                  <a:bodyPr rtlCol="0" anchor="ctr"/>
                  <a:lstStyle/>
                  <a:p>
                    <a:endParaRPr lang="en-US" sz="1100"/>
                  </a:p>
                </p:txBody>
              </p:sp>
              <p:grpSp>
                <p:nvGrpSpPr>
                  <p:cNvPr id="172" name="Graphic 3">
                    <a:extLst>
                      <a:ext uri="{FF2B5EF4-FFF2-40B4-BE49-F238E27FC236}">
                        <a16:creationId xmlns:a16="http://schemas.microsoft.com/office/drawing/2014/main" id="{C6856079-1A89-9A65-77E3-7045E9C033F1}"/>
                      </a:ext>
                    </a:extLst>
                  </p:cNvPr>
                  <p:cNvGrpSpPr/>
                  <p:nvPr/>
                </p:nvGrpSpPr>
                <p:grpSpPr>
                  <a:xfrm>
                    <a:off x="11466576" y="8119872"/>
                    <a:ext cx="2139696" cy="3003803"/>
                    <a:chOff x="11466576" y="8119872"/>
                    <a:chExt cx="2139696" cy="3003803"/>
                  </a:xfrm>
                  <a:solidFill>
                    <a:srgbClr val="000000"/>
                  </a:solidFill>
                </p:grpSpPr>
                <p:grpSp>
                  <p:nvGrpSpPr>
                    <p:cNvPr id="173" name="Graphic 3">
                      <a:extLst>
                        <a:ext uri="{FF2B5EF4-FFF2-40B4-BE49-F238E27FC236}">
                          <a16:creationId xmlns:a16="http://schemas.microsoft.com/office/drawing/2014/main" id="{72797036-C34D-3E5D-1B0B-8FD7F7DC989C}"/>
                        </a:ext>
                      </a:extLst>
                    </p:cNvPr>
                    <p:cNvGrpSpPr/>
                    <p:nvPr/>
                  </p:nvGrpSpPr>
                  <p:grpSpPr>
                    <a:xfrm>
                      <a:off x="12251747" y="8119872"/>
                      <a:ext cx="1162500" cy="3003803"/>
                      <a:chOff x="12251747" y="8119872"/>
                      <a:chExt cx="1162500" cy="3003803"/>
                    </a:xfrm>
                    <a:solidFill>
                      <a:srgbClr val="000000"/>
                    </a:solidFill>
                  </p:grpSpPr>
                  <p:sp>
                    <p:nvSpPr>
                      <p:cNvPr id="178" name="Freeform: Shape 230">
                        <a:extLst>
                          <a:ext uri="{FF2B5EF4-FFF2-40B4-BE49-F238E27FC236}">
                            <a16:creationId xmlns:a16="http://schemas.microsoft.com/office/drawing/2014/main" id="{F23AA9DC-4915-3CFC-AD43-3E275AADF654}"/>
                          </a:ext>
                        </a:extLst>
                      </p:cNvPr>
                      <p:cNvSpPr/>
                      <p:nvPr/>
                    </p:nvSpPr>
                    <p:spPr>
                      <a:xfrm>
                        <a:off x="12251747" y="8119872"/>
                        <a:ext cx="1162500" cy="3003803"/>
                      </a:xfrm>
                      <a:custGeom>
                        <a:avLst/>
                        <a:gdLst>
                          <a:gd name="connsiteX0" fmla="*/ 229813 w 1162500"/>
                          <a:gd name="connsiteY0" fmla="*/ 3003804 h 3003803"/>
                          <a:gd name="connsiteX1" fmla="*/ 110940 w 1162500"/>
                          <a:gd name="connsiteY1" fmla="*/ 1152144 h 3003803"/>
                          <a:gd name="connsiteX2" fmla="*/ 1162500 w 1162500"/>
                          <a:gd name="connsiteY2" fmla="*/ 0 h 3003803"/>
                          <a:gd name="connsiteX3" fmla="*/ 979620 w 1162500"/>
                          <a:gd name="connsiteY3" fmla="*/ 1307592 h 3003803"/>
                          <a:gd name="connsiteX4" fmla="*/ 760165 w 1162500"/>
                          <a:gd name="connsiteY4" fmla="*/ 3003804 h 3003803"/>
                          <a:gd name="connsiteX5" fmla="*/ 229813 w 1162500"/>
                          <a:gd name="connsiteY5" fmla="*/ 3003804 h 3003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2500" h="3003803">
                            <a:moveTo>
                              <a:pt x="229813" y="3003804"/>
                            </a:moveTo>
                            <a:cubicBezTo>
                              <a:pt x="229813" y="3003804"/>
                              <a:pt x="-195383" y="2043684"/>
                              <a:pt x="110940" y="1152144"/>
                            </a:cubicBezTo>
                            <a:cubicBezTo>
                              <a:pt x="417265" y="260604"/>
                              <a:pt x="1162500" y="0"/>
                              <a:pt x="1162500" y="0"/>
                            </a:cubicBezTo>
                            <a:cubicBezTo>
                              <a:pt x="1162500" y="0"/>
                              <a:pt x="723588" y="512064"/>
                              <a:pt x="979620" y="1307592"/>
                            </a:cubicBezTo>
                            <a:cubicBezTo>
                              <a:pt x="1221937" y="2061972"/>
                              <a:pt x="760165" y="3003804"/>
                              <a:pt x="760165" y="3003804"/>
                            </a:cubicBezTo>
                            <a:lnTo>
                              <a:pt x="229813" y="3003804"/>
                            </a:lnTo>
                            <a:close/>
                          </a:path>
                        </a:pathLst>
                      </a:custGeom>
                      <a:solidFill>
                        <a:srgbClr val="FF8026"/>
                      </a:solidFill>
                      <a:ln w="45720" cap="flat">
                        <a:noFill/>
                        <a:prstDash val="solid"/>
                        <a:miter/>
                      </a:ln>
                    </p:spPr>
                    <p:txBody>
                      <a:bodyPr rtlCol="0" anchor="ctr"/>
                      <a:lstStyle/>
                      <a:p>
                        <a:endParaRPr lang="en-US" sz="1100"/>
                      </a:p>
                    </p:txBody>
                  </p:sp>
                  <p:sp>
                    <p:nvSpPr>
                      <p:cNvPr id="179" name="Freeform: Shape 231">
                        <a:extLst>
                          <a:ext uri="{FF2B5EF4-FFF2-40B4-BE49-F238E27FC236}">
                            <a16:creationId xmlns:a16="http://schemas.microsoft.com/office/drawing/2014/main" id="{A9CEB27C-6A50-06AA-AAF7-08DDA3AEAB42}"/>
                          </a:ext>
                        </a:extLst>
                      </p:cNvPr>
                      <p:cNvSpPr/>
                      <p:nvPr/>
                    </p:nvSpPr>
                    <p:spPr>
                      <a:xfrm>
                        <a:off x="12621048" y="8659367"/>
                        <a:ext cx="363431" cy="2464308"/>
                      </a:xfrm>
                      <a:custGeom>
                        <a:avLst/>
                        <a:gdLst>
                          <a:gd name="connsiteX0" fmla="*/ 11387 w 363431"/>
                          <a:gd name="connsiteY0" fmla="*/ 2464309 h 2464308"/>
                          <a:gd name="connsiteX1" fmla="*/ 363432 w 363431"/>
                          <a:gd name="connsiteY1" fmla="*/ 0 h 2464308"/>
                          <a:gd name="connsiteX2" fmla="*/ 121117 w 363431"/>
                          <a:gd name="connsiteY2" fmla="*/ 2464309 h 2464308"/>
                          <a:gd name="connsiteX3" fmla="*/ 11387 w 363431"/>
                          <a:gd name="connsiteY3" fmla="*/ 2464309 h 2464308"/>
                        </a:gdLst>
                        <a:ahLst/>
                        <a:cxnLst>
                          <a:cxn ang="0">
                            <a:pos x="connsiteX0" y="connsiteY0"/>
                          </a:cxn>
                          <a:cxn ang="0">
                            <a:pos x="connsiteX1" y="connsiteY1"/>
                          </a:cxn>
                          <a:cxn ang="0">
                            <a:pos x="connsiteX2" y="connsiteY2"/>
                          </a:cxn>
                          <a:cxn ang="0">
                            <a:pos x="connsiteX3" y="connsiteY3"/>
                          </a:cxn>
                        </a:cxnLst>
                        <a:rect l="l" t="t" r="r" b="b"/>
                        <a:pathLst>
                          <a:path w="363431" h="2464308">
                            <a:moveTo>
                              <a:pt x="11387" y="2464309"/>
                            </a:moveTo>
                            <a:cubicBezTo>
                              <a:pt x="11387" y="2464309"/>
                              <a:pt x="-98340" y="512065"/>
                              <a:pt x="363432" y="0"/>
                            </a:cubicBezTo>
                            <a:cubicBezTo>
                              <a:pt x="-57193" y="644652"/>
                              <a:pt x="121117" y="2464309"/>
                              <a:pt x="121117" y="2464309"/>
                            </a:cubicBezTo>
                            <a:lnTo>
                              <a:pt x="11387" y="2464309"/>
                            </a:lnTo>
                            <a:close/>
                          </a:path>
                        </a:pathLst>
                      </a:custGeom>
                      <a:solidFill>
                        <a:srgbClr val="FFA826"/>
                      </a:solidFill>
                      <a:ln w="45720" cap="flat">
                        <a:noFill/>
                        <a:prstDash val="solid"/>
                        <a:miter/>
                      </a:ln>
                    </p:spPr>
                    <p:txBody>
                      <a:bodyPr rtlCol="0" anchor="ctr"/>
                      <a:lstStyle/>
                      <a:p>
                        <a:endParaRPr lang="en-US" sz="1100"/>
                      </a:p>
                    </p:txBody>
                  </p:sp>
                </p:grpSp>
                <p:sp>
                  <p:nvSpPr>
                    <p:cNvPr id="174" name="Freeform: Shape 232">
                      <a:extLst>
                        <a:ext uri="{FF2B5EF4-FFF2-40B4-BE49-F238E27FC236}">
                          <a16:creationId xmlns:a16="http://schemas.microsoft.com/office/drawing/2014/main" id="{4C9F1F6E-5FF6-74A3-10FA-83C48DFFB629}"/>
                        </a:ext>
                      </a:extLst>
                    </p:cNvPr>
                    <p:cNvSpPr/>
                    <p:nvPr/>
                  </p:nvSpPr>
                  <p:spPr>
                    <a:xfrm>
                      <a:off x="12911327" y="10419214"/>
                      <a:ext cx="694944" cy="704461"/>
                    </a:xfrm>
                    <a:custGeom>
                      <a:avLst/>
                      <a:gdLst>
                        <a:gd name="connsiteX0" fmla="*/ 452628 w 694944"/>
                        <a:gd name="connsiteY0" fmla="*/ 704462 h 704461"/>
                        <a:gd name="connsiteX1" fmla="*/ 0 w 694944"/>
                        <a:gd name="connsiteY1" fmla="*/ 704462 h 704461"/>
                        <a:gd name="connsiteX2" fmla="*/ 246888 w 694944"/>
                        <a:gd name="connsiteY2" fmla="*/ 201542 h 704461"/>
                        <a:gd name="connsiteX3" fmla="*/ 694945 w 694944"/>
                        <a:gd name="connsiteY3" fmla="*/ 373 h 704461"/>
                        <a:gd name="connsiteX4" fmla="*/ 539497 w 694944"/>
                        <a:gd name="connsiteY4" fmla="*/ 416426 h 704461"/>
                        <a:gd name="connsiteX5" fmla="*/ 452628 w 694944"/>
                        <a:gd name="connsiteY5" fmla="*/ 704462 h 704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944" h="704461">
                          <a:moveTo>
                            <a:pt x="452628" y="704462"/>
                          </a:moveTo>
                          <a:lnTo>
                            <a:pt x="0" y="704462"/>
                          </a:lnTo>
                          <a:cubicBezTo>
                            <a:pt x="18288" y="622166"/>
                            <a:pt x="82297" y="384422"/>
                            <a:pt x="246888" y="201542"/>
                          </a:cubicBezTo>
                          <a:cubicBezTo>
                            <a:pt x="443485" y="-17915"/>
                            <a:pt x="694945" y="373"/>
                            <a:pt x="694945" y="373"/>
                          </a:cubicBezTo>
                          <a:cubicBezTo>
                            <a:pt x="694945" y="373"/>
                            <a:pt x="557785" y="151249"/>
                            <a:pt x="539497" y="416426"/>
                          </a:cubicBezTo>
                          <a:cubicBezTo>
                            <a:pt x="525780" y="526153"/>
                            <a:pt x="489205" y="626738"/>
                            <a:pt x="452628" y="704462"/>
                          </a:cubicBezTo>
                          <a:close/>
                        </a:path>
                      </a:pathLst>
                    </a:custGeom>
                    <a:solidFill>
                      <a:srgbClr val="FF8026"/>
                    </a:solidFill>
                    <a:ln w="45720" cap="flat">
                      <a:noFill/>
                      <a:prstDash val="solid"/>
                      <a:miter/>
                    </a:ln>
                  </p:spPr>
                  <p:txBody>
                    <a:bodyPr rtlCol="0" anchor="ctr"/>
                    <a:lstStyle/>
                    <a:p>
                      <a:endParaRPr lang="en-US" sz="1100"/>
                    </a:p>
                  </p:txBody>
                </p:sp>
                <p:sp>
                  <p:nvSpPr>
                    <p:cNvPr id="175" name="Freeform: Shape 233">
                      <a:extLst>
                        <a:ext uri="{FF2B5EF4-FFF2-40B4-BE49-F238E27FC236}">
                          <a16:creationId xmlns:a16="http://schemas.microsoft.com/office/drawing/2014/main" id="{0598A9DC-23C4-3EE8-79B4-903A906B0784}"/>
                        </a:ext>
                      </a:extLst>
                    </p:cNvPr>
                    <p:cNvSpPr/>
                    <p:nvPr/>
                  </p:nvSpPr>
                  <p:spPr>
                    <a:xfrm>
                      <a:off x="11466576" y="9605772"/>
                      <a:ext cx="1257299" cy="1517903"/>
                    </a:xfrm>
                    <a:custGeom>
                      <a:avLst/>
                      <a:gdLst>
                        <a:gd name="connsiteX0" fmla="*/ 845819 w 1257299"/>
                        <a:gd name="connsiteY0" fmla="*/ 457200 h 1517903"/>
                        <a:gd name="connsiteX1" fmla="*/ 1257299 w 1257299"/>
                        <a:gd name="connsiteY1" fmla="*/ 1517904 h 1517903"/>
                        <a:gd name="connsiteX2" fmla="*/ 612648 w 1257299"/>
                        <a:gd name="connsiteY2" fmla="*/ 1517904 h 1517903"/>
                        <a:gd name="connsiteX3" fmla="*/ 246888 w 1257299"/>
                        <a:gd name="connsiteY3" fmla="*/ 832104 h 1517903"/>
                        <a:gd name="connsiteX4" fmla="*/ 0 w 1257299"/>
                        <a:gd name="connsiteY4" fmla="*/ 0 h 1517903"/>
                        <a:gd name="connsiteX5" fmla="*/ 845819 w 1257299"/>
                        <a:gd name="connsiteY5" fmla="*/ 457200 h 151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7299" h="1517903">
                          <a:moveTo>
                            <a:pt x="845819" y="457200"/>
                          </a:moveTo>
                          <a:cubicBezTo>
                            <a:pt x="1175004" y="886968"/>
                            <a:pt x="1252728" y="1449324"/>
                            <a:pt x="1257299" y="1517904"/>
                          </a:cubicBezTo>
                          <a:lnTo>
                            <a:pt x="612648" y="1517904"/>
                          </a:lnTo>
                          <a:cubicBezTo>
                            <a:pt x="448056" y="1367028"/>
                            <a:pt x="251459" y="1124712"/>
                            <a:pt x="246888" y="832104"/>
                          </a:cubicBezTo>
                          <a:cubicBezTo>
                            <a:pt x="242316" y="310895"/>
                            <a:pt x="0" y="0"/>
                            <a:pt x="0" y="0"/>
                          </a:cubicBezTo>
                          <a:cubicBezTo>
                            <a:pt x="0" y="0"/>
                            <a:pt x="493776" y="0"/>
                            <a:pt x="845819" y="457200"/>
                          </a:cubicBezTo>
                          <a:close/>
                        </a:path>
                      </a:pathLst>
                    </a:custGeom>
                    <a:solidFill>
                      <a:srgbClr val="FBB03B"/>
                    </a:solidFill>
                    <a:ln w="45720" cap="flat">
                      <a:noFill/>
                      <a:prstDash val="solid"/>
                      <a:miter/>
                    </a:ln>
                  </p:spPr>
                  <p:txBody>
                    <a:bodyPr rtlCol="0" anchor="ctr"/>
                    <a:lstStyle/>
                    <a:p>
                      <a:endParaRPr lang="en-US" sz="1100"/>
                    </a:p>
                  </p:txBody>
                </p:sp>
                <p:sp>
                  <p:nvSpPr>
                    <p:cNvPr id="176" name="Freeform: Shape 234">
                      <a:extLst>
                        <a:ext uri="{FF2B5EF4-FFF2-40B4-BE49-F238E27FC236}">
                          <a16:creationId xmlns:a16="http://schemas.microsoft.com/office/drawing/2014/main" id="{4C2A1AD6-3C38-B3B6-63A1-3929800D0C21}"/>
                        </a:ext>
                      </a:extLst>
                    </p:cNvPr>
                    <p:cNvSpPr/>
                    <p:nvPr/>
                  </p:nvSpPr>
                  <p:spPr>
                    <a:xfrm>
                      <a:off x="13021055" y="10556747"/>
                      <a:ext cx="384049" cy="566928"/>
                    </a:xfrm>
                    <a:custGeom>
                      <a:avLst/>
                      <a:gdLst>
                        <a:gd name="connsiteX0" fmla="*/ 32005 w 384049"/>
                        <a:gd name="connsiteY0" fmla="*/ 566928 h 566928"/>
                        <a:gd name="connsiteX1" fmla="*/ 0 w 384049"/>
                        <a:gd name="connsiteY1" fmla="*/ 566928 h 566928"/>
                        <a:gd name="connsiteX2" fmla="*/ 384049 w 384049"/>
                        <a:gd name="connsiteY2" fmla="*/ 0 h 566928"/>
                        <a:gd name="connsiteX3" fmla="*/ 32005 w 384049"/>
                        <a:gd name="connsiteY3" fmla="*/ 566928 h 566928"/>
                      </a:gdLst>
                      <a:ahLst/>
                      <a:cxnLst>
                        <a:cxn ang="0">
                          <a:pos x="connsiteX0" y="connsiteY0"/>
                        </a:cxn>
                        <a:cxn ang="0">
                          <a:pos x="connsiteX1" y="connsiteY1"/>
                        </a:cxn>
                        <a:cxn ang="0">
                          <a:pos x="connsiteX2" y="connsiteY2"/>
                        </a:cxn>
                        <a:cxn ang="0">
                          <a:pos x="connsiteX3" y="connsiteY3"/>
                        </a:cxn>
                      </a:cxnLst>
                      <a:rect l="l" t="t" r="r" b="b"/>
                      <a:pathLst>
                        <a:path w="384049" h="566928">
                          <a:moveTo>
                            <a:pt x="32005" y="566928"/>
                          </a:moveTo>
                          <a:lnTo>
                            <a:pt x="0" y="566928"/>
                          </a:lnTo>
                          <a:cubicBezTo>
                            <a:pt x="64009" y="420625"/>
                            <a:pt x="228600" y="73152"/>
                            <a:pt x="384049" y="0"/>
                          </a:cubicBezTo>
                          <a:cubicBezTo>
                            <a:pt x="233172" y="105156"/>
                            <a:pt x="96012" y="420625"/>
                            <a:pt x="32005" y="566928"/>
                          </a:cubicBezTo>
                          <a:close/>
                        </a:path>
                      </a:pathLst>
                    </a:custGeom>
                    <a:solidFill>
                      <a:srgbClr val="5A5BAE"/>
                    </a:solidFill>
                    <a:ln w="45720" cap="flat">
                      <a:noFill/>
                      <a:prstDash val="solid"/>
                      <a:miter/>
                    </a:ln>
                  </p:spPr>
                  <p:txBody>
                    <a:bodyPr rtlCol="0" anchor="ctr"/>
                    <a:lstStyle/>
                    <a:p>
                      <a:endParaRPr lang="en-US" sz="1100"/>
                    </a:p>
                  </p:txBody>
                </p:sp>
                <p:sp>
                  <p:nvSpPr>
                    <p:cNvPr id="177" name="Freeform: Shape 235">
                      <a:extLst>
                        <a:ext uri="{FF2B5EF4-FFF2-40B4-BE49-F238E27FC236}">
                          <a16:creationId xmlns:a16="http://schemas.microsoft.com/office/drawing/2014/main" id="{7E7F6AE1-2BF6-52D9-7FBE-0632D7D98779}"/>
                        </a:ext>
                      </a:extLst>
                    </p:cNvPr>
                    <p:cNvSpPr/>
                    <p:nvPr/>
                  </p:nvSpPr>
                  <p:spPr>
                    <a:xfrm>
                      <a:off x="11832335" y="9907523"/>
                      <a:ext cx="690372" cy="1216152"/>
                    </a:xfrm>
                    <a:custGeom>
                      <a:avLst/>
                      <a:gdLst>
                        <a:gd name="connsiteX0" fmla="*/ 690372 w 690372"/>
                        <a:gd name="connsiteY0" fmla="*/ 1216152 h 1216152"/>
                        <a:gd name="connsiteX1" fmla="*/ 621792 w 690372"/>
                        <a:gd name="connsiteY1" fmla="*/ 1216152 h 1216152"/>
                        <a:gd name="connsiteX2" fmla="*/ 0 w 690372"/>
                        <a:gd name="connsiteY2" fmla="*/ 0 h 1216152"/>
                        <a:gd name="connsiteX3" fmla="*/ 690372 w 690372"/>
                        <a:gd name="connsiteY3" fmla="*/ 1216152 h 1216152"/>
                      </a:gdLst>
                      <a:ahLst/>
                      <a:cxnLst>
                        <a:cxn ang="0">
                          <a:pos x="connsiteX0" y="connsiteY0"/>
                        </a:cxn>
                        <a:cxn ang="0">
                          <a:pos x="connsiteX1" y="connsiteY1"/>
                        </a:cxn>
                        <a:cxn ang="0">
                          <a:pos x="connsiteX2" y="connsiteY2"/>
                        </a:cxn>
                        <a:cxn ang="0">
                          <a:pos x="connsiteX3" y="connsiteY3"/>
                        </a:cxn>
                      </a:cxnLst>
                      <a:rect l="l" t="t" r="r" b="b"/>
                      <a:pathLst>
                        <a:path w="690372" h="1216152">
                          <a:moveTo>
                            <a:pt x="690372" y="1216152"/>
                          </a:moveTo>
                          <a:lnTo>
                            <a:pt x="621792" y="1216152"/>
                          </a:lnTo>
                          <a:cubicBezTo>
                            <a:pt x="544069" y="955548"/>
                            <a:pt x="306325" y="237744"/>
                            <a:pt x="0" y="0"/>
                          </a:cubicBezTo>
                          <a:cubicBezTo>
                            <a:pt x="315469" y="173736"/>
                            <a:pt x="603505" y="973836"/>
                            <a:pt x="690372" y="1216152"/>
                          </a:cubicBezTo>
                          <a:close/>
                        </a:path>
                      </a:pathLst>
                    </a:custGeom>
                    <a:solidFill>
                      <a:srgbClr val="FFD648"/>
                    </a:solidFill>
                    <a:ln w="45720" cap="flat">
                      <a:noFill/>
                      <a:prstDash val="solid"/>
                      <a:miter/>
                    </a:ln>
                  </p:spPr>
                  <p:txBody>
                    <a:bodyPr rtlCol="0" anchor="ctr"/>
                    <a:lstStyle/>
                    <a:p>
                      <a:endParaRPr lang="en-US" sz="1100"/>
                    </a:p>
                  </p:txBody>
                </p:sp>
              </p:grpSp>
            </p:grpSp>
            <p:sp>
              <p:nvSpPr>
                <p:cNvPr id="170" name="Freeform: Shape 236">
                  <a:extLst>
                    <a:ext uri="{FF2B5EF4-FFF2-40B4-BE49-F238E27FC236}">
                      <a16:creationId xmlns:a16="http://schemas.microsoft.com/office/drawing/2014/main" id="{F4844AA9-7755-3524-56C9-5272DE12AC7A}"/>
                    </a:ext>
                  </a:extLst>
                </p:cNvPr>
                <p:cNvSpPr/>
                <p:nvPr/>
              </p:nvSpPr>
              <p:spPr>
                <a:xfrm rot="-10800000">
                  <a:off x="11711132" y="11126419"/>
                  <a:ext cx="1915667" cy="77723"/>
                </a:xfrm>
                <a:custGeom>
                  <a:avLst/>
                  <a:gdLst>
                    <a:gd name="connsiteX0" fmla="*/ 0 w 1915667"/>
                    <a:gd name="connsiteY0" fmla="*/ 0 h 77723"/>
                    <a:gd name="connsiteX1" fmla="*/ 1915668 w 1915667"/>
                    <a:gd name="connsiteY1" fmla="*/ 0 h 77723"/>
                    <a:gd name="connsiteX2" fmla="*/ 1915668 w 1915667"/>
                    <a:gd name="connsiteY2" fmla="*/ 77724 h 77723"/>
                    <a:gd name="connsiteX3" fmla="*/ 0 w 1915667"/>
                    <a:gd name="connsiteY3" fmla="*/ 77724 h 77723"/>
                  </a:gdLst>
                  <a:ahLst/>
                  <a:cxnLst>
                    <a:cxn ang="0">
                      <a:pos x="connsiteX0" y="connsiteY0"/>
                    </a:cxn>
                    <a:cxn ang="0">
                      <a:pos x="connsiteX1" y="connsiteY1"/>
                    </a:cxn>
                    <a:cxn ang="0">
                      <a:pos x="connsiteX2" y="connsiteY2"/>
                    </a:cxn>
                    <a:cxn ang="0">
                      <a:pos x="connsiteX3" y="connsiteY3"/>
                    </a:cxn>
                  </a:cxnLst>
                  <a:rect l="l" t="t" r="r" b="b"/>
                  <a:pathLst>
                    <a:path w="1915667" h="77723">
                      <a:moveTo>
                        <a:pt x="0" y="0"/>
                      </a:moveTo>
                      <a:lnTo>
                        <a:pt x="1915668" y="0"/>
                      </a:lnTo>
                      <a:lnTo>
                        <a:pt x="1915668" y="77724"/>
                      </a:lnTo>
                      <a:lnTo>
                        <a:pt x="0" y="77724"/>
                      </a:lnTo>
                      <a:close/>
                    </a:path>
                  </a:pathLst>
                </a:custGeom>
                <a:solidFill>
                  <a:srgbClr val="FBB03B"/>
                </a:solidFill>
                <a:ln w="45720" cap="flat">
                  <a:noFill/>
                  <a:prstDash val="solid"/>
                  <a:miter/>
                </a:ln>
              </p:spPr>
              <p:txBody>
                <a:bodyPr rtlCol="0" anchor="ctr"/>
                <a:lstStyle/>
                <a:p>
                  <a:endParaRPr lang="en-US" sz="1100"/>
                </a:p>
              </p:txBody>
            </p:sp>
          </p:grpSp>
          <p:grpSp>
            <p:nvGrpSpPr>
              <p:cNvPr id="15" name="Graphic 3">
                <a:extLst>
                  <a:ext uri="{FF2B5EF4-FFF2-40B4-BE49-F238E27FC236}">
                    <a16:creationId xmlns:a16="http://schemas.microsoft.com/office/drawing/2014/main" id="{48641DFC-A702-41DC-7AA4-901E747763FC}"/>
                  </a:ext>
                </a:extLst>
              </p:cNvPr>
              <p:cNvGrpSpPr/>
              <p:nvPr/>
            </p:nvGrpSpPr>
            <p:grpSpPr>
              <a:xfrm>
                <a:off x="10469880" y="6560820"/>
                <a:ext cx="882396" cy="685800"/>
                <a:chOff x="10469880" y="6560820"/>
                <a:chExt cx="882396" cy="685800"/>
              </a:xfrm>
              <a:solidFill>
                <a:srgbClr val="FFFFFF"/>
              </a:solidFill>
            </p:grpSpPr>
            <p:sp>
              <p:nvSpPr>
                <p:cNvPr id="167" name="Freeform: Shape 238">
                  <a:extLst>
                    <a:ext uri="{FF2B5EF4-FFF2-40B4-BE49-F238E27FC236}">
                      <a16:creationId xmlns:a16="http://schemas.microsoft.com/office/drawing/2014/main" id="{4F94CAAF-F1D2-93E0-27C7-9508A9C263B8}"/>
                    </a:ext>
                  </a:extLst>
                </p:cNvPr>
                <p:cNvSpPr/>
                <p:nvPr/>
              </p:nvSpPr>
              <p:spPr>
                <a:xfrm>
                  <a:off x="10817352" y="6560820"/>
                  <a:ext cx="534923" cy="534923"/>
                </a:xfrm>
                <a:custGeom>
                  <a:avLst/>
                  <a:gdLst>
                    <a:gd name="connsiteX0" fmla="*/ 173735 w 534923"/>
                    <a:gd name="connsiteY0" fmla="*/ 173736 h 534923"/>
                    <a:gd name="connsiteX1" fmla="*/ 0 w 534923"/>
                    <a:gd name="connsiteY1" fmla="*/ 265176 h 534923"/>
                    <a:gd name="connsiteX2" fmla="*/ 173735 w 534923"/>
                    <a:gd name="connsiteY2" fmla="*/ 361188 h 534923"/>
                    <a:gd name="connsiteX3" fmla="*/ 265175 w 534923"/>
                    <a:gd name="connsiteY3" fmla="*/ 534924 h 534923"/>
                    <a:gd name="connsiteX4" fmla="*/ 361188 w 534923"/>
                    <a:gd name="connsiteY4" fmla="*/ 361188 h 534923"/>
                    <a:gd name="connsiteX5" fmla="*/ 534924 w 534923"/>
                    <a:gd name="connsiteY5" fmla="*/ 265176 h 534923"/>
                    <a:gd name="connsiteX6" fmla="*/ 361188 w 534923"/>
                    <a:gd name="connsiteY6" fmla="*/ 173736 h 534923"/>
                    <a:gd name="connsiteX7" fmla="*/ 265175 w 534923"/>
                    <a:gd name="connsiteY7" fmla="*/ 0 h 534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4923" h="534923">
                      <a:moveTo>
                        <a:pt x="173735" y="173736"/>
                      </a:moveTo>
                      <a:lnTo>
                        <a:pt x="0" y="265176"/>
                      </a:lnTo>
                      <a:lnTo>
                        <a:pt x="173735" y="361188"/>
                      </a:lnTo>
                      <a:lnTo>
                        <a:pt x="265175" y="534924"/>
                      </a:lnTo>
                      <a:lnTo>
                        <a:pt x="361188" y="361188"/>
                      </a:lnTo>
                      <a:lnTo>
                        <a:pt x="534924" y="265176"/>
                      </a:lnTo>
                      <a:lnTo>
                        <a:pt x="361188" y="173736"/>
                      </a:lnTo>
                      <a:lnTo>
                        <a:pt x="265175" y="0"/>
                      </a:lnTo>
                      <a:close/>
                    </a:path>
                  </a:pathLst>
                </a:custGeom>
                <a:solidFill>
                  <a:srgbClr val="FFFFFF"/>
                </a:solidFill>
                <a:ln w="45720" cap="flat">
                  <a:noFill/>
                  <a:prstDash val="solid"/>
                  <a:miter/>
                </a:ln>
              </p:spPr>
              <p:txBody>
                <a:bodyPr rtlCol="0" anchor="ctr"/>
                <a:lstStyle/>
                <a:p>
                  <a:endParaRPr lang="en-US" sz="1100"/>
                </a:p>
              </p:txBody>
            </p:sp>
            <p:sp>
              <p:nvSpPr>
                <p:cNvPr id="168" name="Freeform: Shape 239">
                  <a:extLst>
                    <a:ext uri="{FF2B5EF4-FFF2-40B4-BE49-F238E27FC236}">
                      <a16:creationId xmlns:a16="http://schemas.microsoft.com/office/drawing/2014/main" id="{0F8BBD62-892A-C15F-EABF-B64D521AC75C}"/>
                    </a:ext>
                  </a:extLst>
                </p:cNvPr>
                <p:cNvSpPr/>
                <p:nvPr/>
              </p:nvSpPr>
              <p:spPr>
                <a:xfrm>
                  <a:off x="10469880" y="6940296"/>
                  <a:ext cx="310896" cy="306323"/>
                </a:xfrm>
                <a:custGeom>
                  <a:avLst/>
                  <a:gdLst>
                    <a:gd name="connsiteX0" fmla="*/ 100584 w 310896"/>
                    <a:gd name="connsiteY0" fmla="*/ 100584 h 306323"/>
                    <a:gd name="connsiteX1" fmla="*/ 0 w 310896"/>
                    <a:gd name="connsiteY1" fmla="*/ 155448 h 306323"/>
                    <a:gd name="connsiteX2" fmla="*/ 100584 w 310896"/>
                    <a:gd name="connsiteY2" fmla="*/ 210312 h 306323"/>
                    <a:gd name="connsiteX3" fmla="*/ 155448 w 310896"/>
                    <a:gd name="connsiteY3" fmla="*/ 306324 h 306323"/>
                    <a:gd name="connsiteX4" fmla="*/ 210312 w 310896"/>
                    <a:gd name="connsiteY4" fmla="*/ 210312 h 306323"/>
                    <a:gd name="connsiteX5" fmla="*/ 310896 w 310896"/>
                    <a:gd name="connsiteY5" fmla="*/ 155448 h 306323"/>
                    <a:gd name="connsiteX6" fmla="*/ 210312 w 310896"/>
                    <a:gd name="connsiteY6" fmla="*/ 100584 h 306323"/>
                    <a:gd name="connsiteX7" fmla="*/ 155448 w 310896"/>
                    <a:gd name="connsiteY7" fmla="*/ 0 h 306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0896" h="306323">
                      <a:moveTo>
                        <a:pt x="100584" y="100584"/>
                      </a:moveTo>
                      <a:lnTo>
                        <a:pt x="0" y="155448"/>
                      </a:lnTo>
                      <a:lnTo>
                        <a:pt x="100584" y="210312"/>
                      </a:lnTo>
                      <a:lnTo>
                        <a:pt x="155448" y="306324"/>
                      </a:lnTo>
                      <a:lnTo>
                        <a:pt x="210312" y="210312"/>
                      </a:lnTo>
                      <a:lnTo>
                        <a:pt x="310896" y="155448"/>
                      </a:lnTo>
                      <a:lnTo>
                        <a:pt x="210312" y="100584"/>
                      </a:lnTo>
                      <a:lnTo>
                        <a:pt x="155448" y="0"/>
                      </a:lnTo>
                      <a:close/>
                    </a:path>
                  </a:pathLst>
                </a:custGeom>
                <a:solidFill>
                  <a:srgbClr val="FFFFFF"/>
                </a:solidFill>
                <a:ln w="45720" cap="flat">
                  <a:noFill/>
                  <a:prstDash val="solid"/>
                  <a:miter/>
                </a:ln>
              </p:spPr>
              <p:txBody>
                <a:bodyPr rtlCol="0" anchor="ctr"/>
                <a:lstStyle/>
                <a:p>
                  <a:endParaRPr lang="en-US" sz="1100"/>
                </a:p>
              </p:txBody>
            </p:sp>
          </p:grpSp>
          <p:grpSp>
            <p:nvGrpSpPr>
              <p:cNvPr id="16" name="Graphic 3">
                <a:extLst>
                  <a:ext uri="{FF2B5EF4-FFF2-40B4-BE49-F238E27FC236}">
                    <a16:creationId xmlns:a16="http://schemas.microsoft.com/office/drawing/2014/main" id="{3E7830FB-F322-17AB-7651-9403167D7F42}"/>
                  </a:ext>
                </a:extLst>
              </p:cNvPr>
              <p:cNvGrpSpPr/>
              <p:nvPr/>
            </p:nvGrpSpPr>
            <p:grpSpPr>
              <a:xfrm>
                <a:off x="2822343" y="7918703"/>
                <a:ext cx="1474238" cy="3351276"/>
                <a:chOff x="2822343" y="7918703"/>
                <a:chExt cx="1474238" cy="3351276"/>
              </a:xfrm>
              <a:solidFill>
                <a:srgbClr val="000000"/>
              </a:solidFill>
            </p:grpSpPr>
            <p:grpSp>
              <p:nvGrpSpPr>
                <p:cNvPr id="159" name="Graphic 3">
                  <a:extLst>
                    <a:ext uri="{FF2B5EF4-FFF2-40B4-BE49-F238E27FC236}">
                      <a16:creationId xmlns:a16="http://schemas.microsoft.com/office/drawing/2014/main" id="{8C04410D-9BD6-35D5-B42A-84F6DEEF7CAE}"/>
                    </a:ext>
                  </a:extLst>
                </p:cNvPr>
                <p:cNvGrpSpPr/>
                <p:nvPr/>
              </p:nvGrpSpPr>
              <p:grpSpPr>
                <a:xfrm>
                  <a:off x="2822343" y="7918703"/>
                  <a:ext cx="1474238" cy="2626750"/>
                  <a:chOff x="2822343" y="7918703"/>
                  <a:chExt cx="1474238" cy="2626750"/>
                </a:xfrm>
                <a:solidFill>
                  <a:srgbClr val="000000"/>
                </a:solidFill>
              </p:grpSpPr>
              <p:sp>
                <p:nvSpPr>
                  <p:cNvPr id="165" name="Freeform: Shape 242">
                    <a:extLst>
                      <a:ext uri="{FF2B5EF4-FFF2-40B4-BE49-F238E27FC236}">
                        <a16:creationId xmlns:a16="http://schemas.microsoft.com/office/drawing/2014/main" id="{E7198DBB-0472-B583-42C1-EFF8EAA1B584}"/>
                      </a:ext>
                    </a:extLst>
                  </p:cNvPr>
                  <p:cNvSpPr/>
                  <p:nvPr/>
                </p:nvSpPr>
                <p:spPr>
                  <a:xfrm>
                    <a:off x="2822343" y="7918703"/>
                    <a:ext cx="1474238" cy="2626750"/>
                  </a:xfrm>
                  <a:custGeom>
                    <a:avLst/>
                    <a:gdLst>
                      <a:gd name="connsiteX0" fmla="*/ 1365608 w 1474238"/>
                      <a:gd name="connsiteY0" fmla="*/ 1865376 h 2626750"/>
                      <a:gd name="connsiteX1" fmla="*/ 1283312 w 1474238"/>
                      <a:gd name="connsiteY1" fmla="*/ 1751076 h 2626750"/>
                      <a:gd name="connsiteX2" fmla="*/ 1287884 w 1474238"/>
                      <a:gd name="connsiteY2" fmla="*/ 1559052 h 2626750"/>
                      <a:gd name="connsiteX3" fmla="*/ 1351892 w 1474238"/>
                      <a:gd name="connsiteY3" fmla="*/ 1371600 h 2626750"/>
                      <a:gd name="connsiteX4" fmla="*/ 1242164 w 1474238"/>
                      <a:gd name="connsiteY4" fmla="*/ 918972 h 2626750"/>
                      <a:gd name="connsiteX5" fmla="*/ 1169012 w 1474238"/>
                      <a:gd name="connsiteY5" fmla="*/ 836676 h 2626750"/>
                      <a:gd name="connsiteX6" fmla="*/ 1132436 w 1474238"/>
                      <a:gd name="connsiteY6" fmla="*/ 594360 h 2626750"/>
                      <a:gd name="connsiteX7" fmla="*/ 1164440 w 1474238"/>
                      <a:gd name="connsiteY7" fmla="*/ 347472 h 2626750"/>
                      <a:gd name="connsiteX8" fmla="*/ 1031852 w 1474238"/>
                      <a:gd name="connsiteY8" fmla="*/ 86868 h 2626750"/>
                      <a:gd name="connsiteX9" fmla="*/ 752960 w 1474238"/>
                      <a:gd name="connsiteY9" fmla="*/ 0 h 2626750"/>
                      <a:gd name="connsiteX10" fmla="*/ 752960 w 1474238"/>
                      <a:gd name="connsiteY10" fmla="*/ 0 h 2626750"/>
                      <a:gd name="connsiteX11" fmla="*/ 748388 w 1474238"/>
                      <a:gd name="connsiteY11" fmla="*/ 0 h 2626750"/>
                      <a:gd name="connsiteX12" fmla="*/ 743816 w 1474238"/>
                      <a:gd name="connsiteY12" fmla="*/ 0 h 2626750"/>
                      <a:gd name="connsiteX13" fmla="*/ 743816 w 1474238"/>
                      <a:gd name="connsiteY13" fmla="*/ 0 h 2626750"/>
                      <a:gd name="connsiteX14" fmla="*/ 464924 w 1474238"/>
                      <a:gd name="connsiteY14" fmla="*/ 82296 h 2626750"/>
                      <a:gd name="connsiteX15" fmla="*/ 327764 w 1474238"/>
                      <a:gd name="connsiteY15" fmla="*/ 342900 h 2626750"/>
                      <a:gd name="connsiteX16" fmla="*/ 355196 w 1474238"/>
                      <a:gd name="connsiteY16" fmla="*/ 589788 h 2626750"/>
                      <a:gd name="connsiteX17" fmla="*/ 318620 w 1474238"/>
                      <a:gd name="connsiteY17" fmla="*/ 832104 h 2626750"/>
                      <a:gd name="connsiteX18" fmla="*/ 245468 w 1474238"/>
                      <a:gd name="connsiteY18" fmla="*/ 909828 h 2626750"/>
                      <a:gd name="connsiteX19" fmla="*/ 131168 w 1474238"/>
                      <a:gd name="connsiteY19" fmla="*/ 1362456 h 2626750"/>
                      <a:gd name="connsiteX20" fmla="*/ 195176 w 1474238"/>
                      <a:gd name="connsiteY20" fmla="*/ 1549908 h 2626750"/>
                      <a:gd name="connsiteX21" fmla="*/ 195176 w 1474238"/>
                      <a:gd name="connsiteY21" fmla="*/ 1741932 h 2626750"/>
                      <a:gd name="connsiteX22" fmla="*/ 112880 w 1474238"/>
                      <a:gd name="connsiteY22" fmla="*/ 1856232 h 2626750"/>
                      <a:gd name="connsiteX23" fmla="*/ 48872 w 1474238"/>
                      <a:gd name="connsiteY23" fmla="*/ 2340864 h 2626750"/>
                      <a:gd name="connsiteX24" fmla="*/ 204320 w 1474238"/>
                      <a:gd name="connsiteY24" fmla="*/ 2482596 h 2626750"/>
                      <a:gd name="connsiteX25" fmla="*/ 501500 w 1474238"/>
                      <a:gd name="connsiteY25" fmla="*/ 2610612 h 2626750"/>
                      <a:gd name="connsiteX26" fmla="*/ 643232 w 1474238"/>
                      <a:gd name="connsiteY26" fmla="*/ 2619756 h 2626750"/>
                      <a:gd name="connsiteX27" fmla="*/ 730100 w 1474238"/>
                      <a:gd name="connsiteY27" fmla="*/ 2615184 h 2626750"/>
                      <a:gd name="connsiteX28" fmla="*/ 816968 w 1474238"/>
                      <a:gd name="connsiteY28" fmla="*/ 2619756 h 2626750"/>
                      <a:gd name="connsiteX29" fmla="*/ 958700 w 1474238"/>
                      <a:gd name="connsiteY29" fmla="*/ 2615184 h 2626750"/>
                      <a:gd name="connsiteX30" fmla="*/ 1255880 w 1474238"/>
                      <a:gd name="connsiteY30" fmla="*/ 2491740 h 2626750"/>
                      <a:gd name="connsiteX31" fmla="*/ 1411328 w 1474238"/>
                      <a:gd name="connsiteY31" fmla="*/ 2354580 h 2626750"/>
                      <a:gd name="connsiteX32" fmla="*/ 1365608 w 1474238"/>
                      <a:gd name="connsiteY32" fmla="*/ 1865376 h 2626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474238" h="2626750">
                        <a:moveTo>
                          <a:pt x="1365608" y="1865376"/>
                        </a:moveTo>
                        <a:cubicBezTo>
                          <a:pt x="1338176" y="1828800"/>
                          <a:pt x="1301600" y="1792224"/>
                          <a:pt x="1283312" y="1751076"/>
                        </a:cubicBezTo>
                        <a:cubicBezTo>
                          <a:pt x="1255880" y="1691640"/>
                          <a:pt x="1265024" y="1618488"/>
                          <a:pt x="1287884" y="1559052"/>
                        </a:cubicBezTo>
                        <a:cubicBezTo>
                          <a:pt x="1310744" y="1499616"/>
                          <a:pt x="1338176" y="1435608"/>
                          <a:pt x="1351892" y="1371600"/>
                        </a:cubicBezTo>
                        <a:cubicBezTo>
                          <a:pt x="1393040" y="1216152"/>
                          <a:pt x="1351892" y="1037844"/>
                          <a:pt x="1242164" y="918972"/>
                        </a:cubicBezTo>
                        <a:cubicBezTo>
                          <a:pt x="1219304" y="891540"/>
                          <a:pt x="1191872" y="868680"/>
                          <a:pt x="1169012" y="836676"/>
                        </a:cubicBezTo>
                        <a:cubicBezTo>
                          <a:pt x="1123292" y="768096"/>
                          <a:pt x="1123292" y="676656"/>
                          <a:pt x="1132436" y="594360"/>
                        </a:cubicBezTo>
                        <a:cubicBezTo>
                          <a:pt x="1146152" y="512064"/>
                          <a:pt x="1169012" y="429768"/>
                          <a:pt x="1164440" y="347472"/>
                        </a:cubicBezTo>
                        <a:cubicBezTo>
                          <a:pt x="1159868" y="246888"/>
                          <a:pt x="1109576" y="150876"/>
                          <a:pt x="1031852" y="86868"/>
                        </a:cubicBezTo>
                        <a:cubicBezTo>
                          <a:pt x="954128" y="22860"/>
                          <a:pt x="853544" y="0"/>
                          <a:pt x="752960" y="0"/>
                        </a:cubicBezTo>
                        <a:cubicBezTo>
                          <a:pt x="752960" y="0"/>
                          <a:pt x="752960" y="0"/>
                          <a:pt x="752960" y="0"/>
                        </a:cubicBezTo>
                        <a:cubicBezTo>
                          <a:pt x="752960" y="0"/>
                          <a:pt x="752960" y="0"/>
                          <a:pt x="748388" y="0"/>
                        </a:cubicBezTo>
                        <a:cubicBezTo>
                          <a:pt x="748388" y="0"/>
                          <a:pt x="748388" y="0"/>
                          <a:pt x="743816" y="0"/>
                        </a:cubicBezTo>
                        <a:cubicBezTo>
                          <a:pt x="743816" y="0"/>
                          <a:pt x="743816" y="0"/>
                          <a:pt x="743816" y="0"/>
                        </a:cubicBezTo>
                        <a:cubicBezTo>
                          <a:pt x="643232" y="0"/>
                          <a:pt x="542648" y="22860"/>
                          <a:pt x="464924" y="82296"/>
                        </a:cubicBezTo>
                        <a:cubicBezTo>
                          <a:pt x="387200" y="146304"/>
                          <a:pt x="336908" y="242316"/>
                          <a:pt x="327764" y="342900"/>
                        </a:cubicBezTo>
                        <a:cubicBezTo>
                          <a:pt x="323192" y="425196"/>
                          <a:pt x="346052" y="507492"/>
                          <a:pt x="355196" y="589788"/>
                        </a:cubicBezTo>
                        <a:cubicBezTo>
                          <a:pt x="364340" y="672084"/>
                          <a:pt x="364340" y="763524"/>
                          <a:pt x="318620" y="832104"/>
                        </a:cubicBezTo>
                        <a:cubicBezTo>
                          <a:pt x="300332" y="859536"/>
                          <a:pt x="272900" y="886968"/>
                          <a:pt x="245468" y="909828"/>
                        </a:cubicBezTo>
                        <a:cubicBezTo>
                          <a:pt x="135740" y="1028700"/>
                          <a:pt x="90020" y="1202436"/>
                          <a:pt x="131168" y="1362456"/>
                        </a:cubicBezTo>
                        <a:cubicBezTo>
                          <a:pt x="149456" y="1426464"/>
                          <a:pt x="176888" y="1485900"/>
                          <a:pt x="195176" y="1549908"/>
                        </a:cubicBezTo>
                        <a:cubicBezTo>
                          <a:pt x="213464" y="1613916"/>
                          <a:pt x="222608" y="1682496"/>
                          <a:pt x="195176" y="1741932"/>
                        </a:cubicBezTo>
                        <a:cubicBezTo>
                          <a:pt x="176888" y="1783080"/>
                          <a:pt x="140312" y="1819656"/>
                          <a:pt x="112880" y="1856232"/>
                        </a:cubicBezTo>
                        <a:cubicBezTo>
                          <a:pt x="3152" y="1993392"/>
                          <a:pt x="-42568" y="2194560"/>
                          <a:pt x="48872" y="2340864"/>
                        </a:cubicBezTo>
                        <a:cubicBezTo>
                          <a:pt x="85448" y="2400300"/>
                          <a:pt x="144884" y="2441449"/>
                          <a:pt x="204320" y="2482596"/>
                        </a:cubicBezTo>
                        <a:cubicBezTo>
                          <a:pt x="295760" y="2542032"/>
                          <a:pt x="396344" y="2587752"/>
                          <a:pt x="501500" y="2610612"/>
                        </a:cubicBezTo>
                        <a:cubicBezTo>
                          <a:pt x="547220" y="2619756"/>
                          <a:pt x="597512" y="2628900"/>
                          <a:pt x="643232" y="2619756"/>
                        </a:cubicBezTo>
                        <a:cubicBezTo>
                          <a:pt x="675236" y="2610612"/>
                          <a:pt x="698096" y="2615184"/>
                          <a:pt x="730100" y="2615184"/>
                        </a:cubicBezTo>
                        <a:cubicBezTo>
                          <a:pt x="762104" y="2615184"/>
                          <a:pt x="784964" y="2610612"/>
                          <a:pt x="816968" y="2619756"/>
                        </a:cubicBezTo>
                        <a:cubicBezTo>
                          <a:pt x="862688" y="2633472"/>
                          <a:pt x="912980" y="2624329"/>
                          <a:pt x="958700" y="2615184"/>
                        </a:cubicBezTo>
                        <a:cubicBezTo>
                          <a:pt x="1063856" y="2592324"/>
                          <a:pt x="1164440" y="2546604"/>
                          <a:pt x="1255880" y="2491740"/>
                        </a:cubicBezTo>
                        <a:cubicBezTo>
                          <a:pt x="1315316" y="2455164"/>
                          <a:pt x="1370180" y="2409444"/>
                          <a:pt x="1411328" y="2354580"/>
                        </a:cubicBezTo>
                        <a:cubicBezTo>
                          <a:pt x="1521056" y="2208276"/>
                          <a:pt x="1475336" y="2002536"/>
                          <a:pt x="1365608" y="1865376"/>
                        </a:cubicBezTo>
                        <a:close/>
                      </a:path>
                    </a:pathLst>
                  </a:custGeom>
                  <a:solidFill>
                    <a:srgbClr val="63357A"/>
                  </a:solidFill>
                  <a:ln w="45720" cap="flat">
                    <a:noFill/>
                    <a:prstDash val="solid"/>
                    <a:miter/>
                  </a:ln>
                </p:spPr>
                <p:txBody>
                  <a:bodyPr rtlCol="0" anchor="ctr"/>
                  <a:lstStyle/>
                  <a:p>
                    <a:endParaRPr lang="en-US" sz="1100"/>
                  </a:p>
                </p:txBody>
              </p:sp>
              <p:sp>
                <p:nvSpPr>
                  <p:cNvPr id="166" name="Freeform: Shape 243">
                    <a:extLst>
                      <a:ext uri="{FF2B5EF4-FFF2-40B4-BE49-F238E27FC236}">
                        <a16:creationId xmlns:a16="http://schemas.microsoft.com/office/drawing/2014/main" id="{F75BF6F6-5130-CAF8-A9DB-A963F53A0E19}"/>
                      </a:ext>
                    </a:extLst>
                  </p:cNvPr>
                  <p:cNvSpPr/>
                  <p:nvPr/>
                </p:nvSpPr>
                <p:spPr>
                  <a:xfrm>
                    <a:off x="3076956" y="8019287"/>
                    <a:ext cx="992123" cy="2514600"/>
                  </a:xfrm>
                  <a:custGeom>
                    <a:avLst/>
                    <a:gdLst>
                      <a:gd name="connsiteX0" fmla="*/ 992124 w 992123"/>
                      <a:gd name="connsiteY0" fmla="*/ 1623060 h 2514600"/>
                      <a:gd name="connsiteX1" fmla="*/ 534924 w 992123"/>
                      <a:gd name="connsiteY1" fmla="*/ 2112265 h 2514600"/>
                      <a:gd name="connsiteX2" fmla="*/ 516636 w 992123"/>
                      <a:gd name="connsiteY2" fmla="*/ 1147572 h 2514600"/>
                      <a:gd name="connsiteX3" fmla="*/ 859536 w 992123"/>
                      <a:gd name="connsiteY3" fmla="*/ 690372 h 2514600"/>
                      <a:gd name="connsiteX4" fmla="*/ 516636 w 992123"/>
                      <a:gd name="connsiteY4" fmla="*/ 1060705 h 2514600"/>
                      <a:gd name="connsiteX5" fmla="*/ 507492 w 992123"/>
                      <a:gd name="connsiteY5" fmla="*/ 475488 h 2514600"/>
                      <a:gd name="connsiteX6" fmla="*/ 754380 w 992123"/>
                      <a:gd name="connsiteY6" fmla="*/ 146305 h 2514600"/>
                      <a:gd name="connsiteX7" fmla="*/ 507492 w 992123"/>
                      <a:gd name="connsiteY7" fmla="*/ 411480 h 2514600"/>
                      <a:gd name="connsiteX8" fmla="*/ 498348 w 992123"/>
                      <a:gd name="connsiteY8" fmla="*/ 0 h 2514600"/>
                      <a:gd name="connsiteX9" fmla="*/ 489204 w 992123"/>
                      <a:gd name="connsiteY9" fmla="*/ 530352 h 2514600"/>
                      <a:gd name="connsiteX10" fmla="*/ 251460 w 992123"/>
                      <a:gd name="connsiteY10" fmla="*/ 269748 h 2514600"/>
                      <a:gd name="connsiteX11" fmla="*/ 489204 w 992123"/>
                      <a:gd name="connsiteY11" fmla="*/ 594360 h 2514600"/>
                      <a:gd name="connsiteX12" fmla="*/ 480060 w 992123"/>
                      <a:gd name="connsiteY12" fmla="*/ 1188720 h 2514600"/>
                      <a:gd name="connsiteX13" fmla="*/ 141732 w 992123"/>
                      <a:gd name="connsiteY13" fmla="*/ 813816 h 2514600"/>
                      <a:gd name="connsiteX14" fmla="*/ 480060 w 992123"/>
                      <a:gd name="connsiteY14" fmla="*/ 1275588 h 2514600"/>
                      <a:gd name="connsiteX15" fmla="*/ 466344 w 992123"/>
                      <a:gd name="connsiteY15" fmla="*/ 2249425 h 2514600"/>
                      <a:gd name="connsiteX16" fmla="*/ 0 w 992123"/>
                      <a:gd name="connsiteY16" fmla="*/ 1741932 h 2514600"/>
                      <a:gd name="connsiteX17" fmla="*/ 461772 w 992123"/>
                      <a:gd name="connsiteY17" fmla="*/ 2372869 h 2514600"/>
                      <a:gd name="connsiteX18" fmla="*/ 461772 w 992123"/>
                      <a:gd name="connsiteY18" fmla="*/ 2514600 h 2514600"/>
                      <a:gd name="connsiteX19" fmla="*/ 544068 w 992123"/>
                      <a:gd name="connsiteY19" fmla="*/ 2514600 h 2514600"/>
                      <a:gd name="connsiteX20" fmla="*/ 539496 w 992123"/>
                      <a:gd name="connsiteY20" fmla="*/ 2226565 h 2514600"/>
                      <a:gd name="connsiteX21" fmla="*/ 992124 w 992123"/>
                      <a:gd name="connsiteY21" fmla="*/ 1623060 h 2514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92123" h="2514600">
                        <a:moveTo>
                          <a:pt x="992124" y="1623060"/>
                        </a:moveTo>
                        <a:lnTo>
                          <a:pt x="534924" y="2112265"/>
                        </a:lnTo>
                        <a:lnTo>
                          <a:pt x="516636" y="1147572"/>
                        </a:lnTo>
                        <a:cubicBezTo>
                          <a:pt x="585216" y="1056132"/>
                          <a:pt x="859536" y="690372"/>
                          <a:pt x="859536" y="690372"/>
                        </a:cubicBezTo>
                        <a:lnTo>
                          <a:pt x="516636" y="1060705"/>
                        </a:lnTo>
                        <a:lnTo>
                          <a:pt x="507492" y="475488"/>
                        </a:lnTo>
                        <a:cubicBezTo>
                          <a:pt x="539496" y="434340"/>
                          <a:pt x="754380" y="146305"/>
                          <a:pt x="754380" y="146305"/>
                        </a:cubicBezTo>
                        <a:lnTo>
                          <a:pt x="507492" y="411480"/>
                        </a:lnTo>
                        <a:lnTo>
                          <a:pt x="498348" y="0"/>
                        </a:lnTo>
                        <a:lnTo>
                          <a:pt x="489204" y="530352"/>
                        </a:lnTo>
                        <a:lnTo>
                          <a:pt x="251460" y="269748"/>
                        </a:lnTo>
                        <a:cubicBezTo>
                          <a:pt x="251460" y="269748"/>
                          <a:pt x="443484" y="530352"/>
                          <a:pt x="489204" y="594360"/>
                        </a:cubicBezTo>
                        <a:lnTo>
                          <a:pt x="480060" y="1188720"/>
                        </a:lnTo>
                        <a:lnTo>
                          <a:pt x="141732" y="813816"/>
                        </a:lnTo>
                        <a:cubicBezTo>
                          <a:pt x="141732" y="813816"/>
                          <a:pt x="416052" y="1184148"/>
                          <a:pt x="480060" y="1275588"/>
                        </a:cubicBezTo>
                        <a:lnTo>
                          <a:pt x="466344" y="2249425"/>
                        </a:lnTo>
                        <a:lnTo>
                          <a:pt x="0" y="1741932"/>
                        </a:lnTo>
                        <a:cubicBezTo>
                          <a:pt x="0" y="1741932"/>
                          <a:pt x="416052" y="2308860"/>
                          <a:pt x="461772" y="2372869"/>
                        </a:cubicBezTo>
                        <a:lnTo>
                          <a:pt x="461772" y="2514600"/>
                        </a:lnTo>
                        <a:lnTo>
                          <a:pt x="544068" y="2514600"/>
                        </a:lnTo>
                        <a:lnTo>
                          <a:pt x="539496" y="2226565"/>
                        </a:lnTo>
                        <a:cubicBezTo>
                          <a:pt x="626364" y="2112265"/>
                          <a:pt x="992124" y="1623060"/>
                          <a:pt x="992124" y="1623060"/>
                        </a:cubicBezTo>
                        <a:close/>
                      </a:path>
                    </a:pathLst>
                  </a:custGeom>
                  <a:solidFill>
                    <a:srgbClr val="FBB03B"/>
                  </a:solidFill>
                  <a:ln w="45720" cap="flat">
                    <a:noFill/>
                    <a:prstDash val="solid"/>
                    <a:miter/>
                  </a:ln>
                </p:spPr>
                <p:txBody>
                  <a:bodyPr rtlCol="0" anchor="ctr"/>
                  <a:lstStyle/>
                  <a:p>
                    <a:endParaRPr lang="en-US" sz="1100"/>
                  </a:p>
                </p:txBody>
              </p:sp>
            </p:grpSp>
            <p:sp>
              <p:nvSpPr>
                <p:cNvPr id="160" name="Freeform: Shape 244">
                  <a:extLst>
                    <a:ext uri="{FF2B5EF4-FFF2-40B4-BE49-F238E27FC236}">
                      <a16:creationId xmlns:a16="http://schemas.microsoft.com/office/drawing/2014/main" id="{26E0809D-B5BD-4E25-F46E-5B94E7216CD9}"/>
                    </a:ext>
                  </a:extLst>
                </p:cNvPr>
                <p:cNvSpPr/>
                <p:nvPr/>
              </p:nvSpPr>
              <p:spPr>
                <a:xfrm>
                  <a:off x="3538728" y="10538460"/>
                  <a:ext cx="82295" cy="155448"/>
                </a:xfrm>
                <a:custGeom>
                  <a:avLst/>
                  <a:gdLst>
                    <a:gd name="connsiteX0" fmla="*/ 0 w 82295"/>
                    <a:gd name="connsiteY0" fmla="*/ 0 h 155448"/>
                    <a:gd name="connsiteX1" fmla="*/ 82296 w 82295"/>
                    <a:gd name="connsiteY1" fmla="*/ 0 h 155448"/>
                    <a:gd name="connsiteX2" fmla="*/ 82296 w 82295"/>
                    <a:gd name="connsiteY2" fmla="*/ 155448 h 155448"/>
                    <a:gd name="connsiteX3" fmla="*/ 0 w 82295"/>
                    <a:gd name="connsiteY3" fmla="*/ 155448 h 155448"/>
                  </a:gdLst>
                  <a:ahLst/>
                  <a:cxnLst>
                    <a:cxn ang="0">
                      <a:pos x="connsiteX0" y="connsiteY0"/>
                    </a:cxn>
                    <a:cxn ang="0">
                      <a:pos x="connsiteX1" y="connsiteY1"/>
                    </a:cxn>
                    <a:cxn ang="0">
                      <a:pos x="connsiteX2" y="connsiteY2"/>
                    </a:cxn>
                    <a:cxn ang="0">
                      <a:pos x="connsiteX3" y="connsiteY3"/>
                    </a:cxn>
                  </a:cxnLst>
                  <a:rect l="l" t="t" r="r" b="b"/>
                  <a:pathLst>
                    <a:path w="82295" h="155448">
                      <a:moveTo>
                        <a:pt x="0" y="0"/>
                      </a:moveTo>
                      <a:lnTo>
                        <a:pt x="82296" y="0"/>
                      </a:lnTo>
                      <a:lnTo>
                        <a:pt x="82296" y="155448"/>
                      </a:lnTo>
                      <a:lnTo>
                        <a:pt x="0" y="155448"/>
                      </a:lnTo>
                      <a:close/>
                    </a:path>
                  </a:pathLst>
                </a:custGeom>
                <a:solidFill>
                  <a:srgbClr val="97BBD3"/>
                </a:solidFill>
                <a:ln w="45720" cap="flat">
                  <a:noFill/>
                  <a:prstDash val="solid"/>
                  <a:miter/>
                </a:ln>
              </p:spPr>
              <p:txBody>
                <a:bodyPr rtlCol="0" anchor="ctr"/>
                <a:lstStyle/>
                <a:p>
                  <a:endParaRPr lang="en-US" sz="1100"/>
                </a:p>
              </p:txBody>
            </p:sp>
            <p:sp>
              <p:nvSpPr>
                <p:cNvPr id="162" name="Freeform: Shape 245">
                  <a:extLst>
                    <a:ext uri="{FF2B5EF4-FFF2-40B4-BE49-F238E27FC236}">
                      <a16:creationId xmlns:a16="http://schemas.microsoft.com/office/drawing/2014/main" id="{0615D402-3555-3302-889B-EE253B3F5761}"/>
                    </a:ext>
                  </a:extLst>
                </p:cNvPr>
                <p:cNvSpPr/>
                <p:nvPr/>
              </p:nvSpPr>
              <p:spPr>
                <a:xfrm>
                  <a:off x="3214116" y="10698480"/>
                  <a:ext cx="726947" cy="571500"/>
                </a:xfrm>
                <a:custGeom>
                  <a:avLst/>
                  <a:gdLst>
                    <a:gd name="connsiteX0" fmla="*/ 0 w 726947"/>
                    <a:gd name="connsiteY0" fmla="*/ 0 h 571500"/>
                    <a:gd name="connsiteX1" fmla="*/ 726948 w 726947"/>
                    <a:gd name="connsiteY1" fmla="*/ 0 h 571500"/>
                    <a:gd name="connsiteX2" fmla="*/ 589788 w 726947"/>
                    <a:gd name="connsiteY2" fmla="*/ 571500 h 571500"/>
                    <a:gd name="connsiteX3" fmla="*/ 137160 w 726947"/>
                    <a:gd name="connsiteY3" fmla="*/ 571500 h 571500"/>
                  </a:gdLst>
                  <a:ahLst/>
                  <a:cxnLst>
                    <a:cxn ang="0">
                      <a:pos x="connsiteX0" y="connsiteY0"/>
                    </a:cxn>
                    <a:cxn ang="0">
                      <a:pos x="connsiteX1" y="connsiteY1"/>
                    </a:cxn>
                    <a:cxn ang="0">
                      <a:pos x="connsiteX2" y="connsiteY2"/>
                    </a:cxn>
                    <a:cxn ang="0">
                      <a:pos x="connsiteX3" y="connsiteY3"/>
                    </a:cxn>
                  </a:cxnLst>
                  <a:rect l="l" t="t" r="r" b="b"/>
                  <a:pathLst>
                    <a:path w="726947" h="571500">
                      <a:moveTo>
                        <a:pt x="0" y="0"/>
                      </a:moveTo>
                      <a:lnTo>
                        <a:pt x="726948" y="0"/>
                      </a:lnTo>
                      <a:lnTo>
                        <a:pt x="589788" y="571500"/>
                      </a:lnTo>
                      <a:lnTo>
                        <a:pt x="137160" y="571500"/>
                      </a:lnTo>
                      <a:close/>
                    </a:path>
                  </a:pathLst>
                </a:custGeom>
                <a:solidFill>
                  <a:srgbClr val="8888BA"/>
                </a:solidFill>
                <a:ln w="45720" cap="flat">
                  <a:noFill/>
                  <a:prstDash val="solid"/>
                  <a:miter/>
                </a:ln>
              </p:spPr>
              <p:txBody>
                <a:bodyPr rtlCol="0" anchor="ctr"/>
                <a:lstStyle/>
                <a:p>
                  <a:endParaRPr lang="en-US" sz="1100"/>
                </a:p>
              </p:txBody>
            </p:sp>
            <p:sp>
              <p:nvSpPr>
                <p:cNvPr id="164" name="Freeform: Shape 246">
                  <a:extLst>
                    <a:ext uri="{FF2B5EF4-FFF2-40B4-BE49-F238E27FC236}">
                      <a16:creationId xmlns:a16="http://schemas.microsoft.com/office/drawing/2014/main" id="{BE4EAE95-8371-412D-F1D6-E93D2757941B}"/>
                    </a:ext>
                  </a:extLst>
                </p:cNvPr>
                <p:cNvSpPr/>
                <p:nvPr/>
              </p:nvSpPr>
              <p:spPr>
                <a:xfrm>
                  <a:off x="3214116" y="10652760"/>
                  <a:ext cx="726948" cy="45720"/>
                </a:xfrm>
                <a:custGeom>
                  <a:avLst/>
                  <a:gdLst>
                    <a:gd name="connsiteX0" fmla="*/ 0 w 726948"/>
                    <a:gd name="connsiteY0" fmla="*/ 0 h 45720"/>
                    <a:gd name="connsiteX1" fmla="*/ 726948 w 726948"/>
                    <a:gd name="connsiteY1" fmla="*/ 0 h 45720"/>
                    <a:gd name="connsiteX2" fmla="*/ 726948 w 726948"/>
                    <a:gd name="connsiteY2" fmla="*/ 45720 h 45720"/>
                    <a:gd name="connsiteX3" fmla="*/ 0 w 726948"/>
                    <a:gd name="connsiteY3" fmla="*/ 45720 h 45720"/>
                  </a:gdLst>
                  <a:ahLst/>
                  <a:cxnLst>
                    <a:cxn ang="0">
                      <a:pos x="connsiteX0" y="connsiteY0"/>
                    </a:cxn>
                    <a:cxn ang="0">
                      <a:pos x="connsiteX1" y="connsiteY1"/>
                    </a:cxn>
                    <a:cxn ang="0">
                      <a:pos x="connsiteX2" y="connsiteY2"/>
                    </a:cxn>
                    <a:cxn ang="0">
                      <a:pos x="connsiteX3" y="connsiteY3"/>
                    </a:cxn>
                  </a:cxnLst>
                  <a:rect l="l" t="t" r="r" b="b"/>
                  <a:pathLst>
                    <a:path w="726948" h="45720">
                      <a:moveTo>
                        <a:pt x="0" y="0"/>
                      </a:moveTo>
                      <a:lnTo>
                        <a:pt x="726948" y="0"/>
                      </a:lnTo>
                      <a:lnTo>
                        <a:pt x="726948" y="45720"/>
                      </a:lnTo>
                      <a:lnTo>
                        <a:pt x="0" y="45720"/>
                      </a:lnTo>
                      <a:close/>
                    </a:path>
                  </a:pathLst>
                </a:custGeom>
                <a:solidFill>
                  <a:srgbClr val="9B9AD3"/>
                </a:solidFill>
                <a:ln w="45720" cap="flat">
                  <a:noFill/>
                  <a:prstDash val="solid"/>
                  <a:miter/>
                </a:ln>
              </p:spPr>
              <p:txBody>
                <a:bodyPr rtlCol="0" anchor="ctr"/>
                <a:lstStyle/>
                <a:p>
                  <a:endParaRPr lang="en-US" sz="1100"/>
                </a:p>
              </p:txBody>
            </p:sp>
          </p:grpSp>
          <p:grpSp>
            <p:nvGrpSpPr>
              <p:cNvPr id="17" name="Graphic 3">
                <a:extLst>
                  <a:ext uri="{FF2B5EF4-FFF2-40B4-BE49-F238E27FC236}">
                    <a16:creationId xmlns:a16="http://schemas.microsoft.com/office/drawing/2014/main" id="{E87FC285-3AA9-1D2C-E402-142164B1BC99}"/>
                  </a:ext>
                </a:extLst>
              </p:cNvPr>
              <p:cNvGrpSpPr/>
              <p:nvPr/>
            </p:nvGrpSpPr>
            <p:grpSpPr>
              <a:xfrm>
                <a:off x="6236207" y="6469380"/>
                <a:ext cx="2534611" cy="4732020"/>
                <a:chOff x="6236207" y="6469380"/>
                <a:chExt cx="2534611" cy="4732020"/>
              </a:xfrm>
              <a:solidFill>
                <a:srgbClr val="5A5BAE"/>
              </a:solidFill>
            </p:grpSpPr>
            <p:sp>
              <p:nvSpPr>
                <p:cNvPr id="157" name="Freeform: Shape 248">
                  <a:extLst>
                    <a:ext uri="{FF2B5EF4-FFF2-40B4-BE49-F238E27FC236}">
                      <a16:creationId xmlns:a16="http://schemas.microsoft.com/office/drawing/2014/main" id="{ACF0A4C5-7A64-6D42-7FCC-449A93E703B7}"/>
                    </a:ext>
                  </a:extLst>
                </p:cNvPr>
                <p:cNvSpPr/>
                <p:nvPr/>
              </p:nvSpPr>
              <p:spPr>
                <a:xfrm>
                  <a:off x="6236207" y="6469380"/>
                  <a:ext cx="2534611" cy="3383280"/>
                </a:xfrm>
                <a:custGeom>
                  <a:avLst/>
                  <a:gdLst>
                    <a:gd name="connsiteX0" fmla="*/ 2455165 w 2534611"/>
                    <a:gd name="connsiteY0" fmla="*/ 832104 h 3383280"/>
                    <a:gd name="connsiteX1" fmla="*/ 2189989 w 2534611"/>
                    <a:gd name="connsiteY1" fmla="*/ 406908 h 3383280"/>
                    <a:gd name="connsiteX2" fmla="*/ 1723645 w 2534611"/>
                    <a:gd name="connsiteY2" fmla="*/ 109728 h 3383280"/>
                    <a:gd name="connsiteX3" fmla="*/ 1042416 w 2534611"/>
                    <a:gd name="connsiteY3" fmla="*/ 0 h 3383280"/>
                    <a:gd name="connsiteX4" fmla="*/ 704088 w 2534611"/>
                    <a:gd name="connsiteY4" fmla="*/ 27432 h 3383280"/>
                    <a:gd name="connsiteX5" fmla="*/ 411480 w 2534611"/>
                    <a:gd name="connsiteY5" fmla="*/ 91440 h 3383280"/>
                    <a:gd name="connsiteX6" fmla="*/ 182880 w 2534611"/>
                    <a:gd name="connsiteY6" fmla="*/ 173736 h 3383280"/>
                    <a:gd name="connsiteX7" fmla="*/ 54865 w 2534611"/>
                    <a:gd name="connsiteY7" fmla="*/ 251460 h 3383280"/>
                    <a:gd name="connsiteX8" fmla="*/ 9145 w 2534611"/>
                    <a:gd name="connsiteY8" fmla="*/ 338328 h 3383280"/>
                    <a:gd name="connsiteX9" fmla="*/ 0 w 2534611"/>
                    <a:gd name="connsiteY9" fmla="*/ 512064 h 3383280"/>
                    <a:gd name="connsiteX10" fmla="*/ 9145 w 2534611"/>
                    <a:gd name="connsiteY10" fmla="*/ 699516 h 3383280"/>
                    <a:gd name="connsiteX11" fmla="*/ 32005 w 2534611"/>
                    <a:gd name="connsiteY11" fmla="*/ 813816 h 3383280"/>
                    <a:gd name="connsiteX12" fmla="*/ 64008 w 2534611"/>
                    <a:gd name="connsiteY12" fmla="*/ 868680 h 3383280"/>
                    <a:gd name="connsiteX13" fmla="*/ 109728 w 2534611"/>
                    <a:gd name="connsiteY13" fmla="*/ 882396 h 3383280"/>
                    <a:gd name="connsiteX14" fmla="*/ 205740 w 2534611"/>
                    <a:gd name="connsiteY14" fmla="*/ 850392 h 3383280"/>
                    <a:gd name="connsiteX15" fmla="*/ 361188 w 2534611"/>
                    <a:gd name="connsiteY15" fmla="*/ 777240 h 3383280"/>
                    <a:gd name="connsiteX16" fmla="*/ 589788 w 2534611"/>
                    <a:gd name="connsiteY16" fmla="*/ 704088 h 3383280"/>
                    <a:gd name="connsiteX17" fmla="*/ 896112 w 2534611"/>
                    <a:gd name="connsiteY17" fmla="*/ 672084 h 3383280"/>
                    <a:gd name="connsiteX18" fmla="*/ 1225296 w 2534611"/>
                    <a:gd name="connsiteY18" fmla="*/ 722376 h 3383280"/>
                    <a:gd name="connsiteX19" fmla="*/ 1458468 w 2534611"/>
                    <a:gd name="connsiteY19" fmla="*/ 873252 h 3383280"/>
                    <a:gd name="connsiteX20" fmla="*/ 1595628 w 2534611"/>
                    <a:gd name="connsiteY20" fmla="*/ 1106424 h 3383280"/>
                    <a:gd name="connsiteX21" fmla="*/ 1641348 w 2534611"/>
                    <a:gd name="connsiteY21" fmla="*/ 1403604 h 3383280"/>
                    <a:gd name="connsiteX22" fmla="*/ 1600200 w 2534611"/>
                    <a:gd name="connsiteY22" fmla="*/ 1677924 h 3383280"/>
                    <a:gd name="connsiteX23" fmla="*/ 1476756 w 2534611"/>
                    <a:gd name="connsiteY23" fmla="*/ 1901952 h 3383280"/>
                    <a:gd name="connsiteX24" fmla="*/ 1261872 w 2534611"/>
                    <a:gd name="connsiteY24" fmla="*/ 2052828 h 3383280"/>
                    <a:gd name="connsiteX25" fmla="*/ 950976 w 2534611"/>
                    <a:gd name="connsiteY25" fmla="*/ 2112264 h 3383280"/>
                    <a:gd name="connsiteX26" fmla="*/ 905256 w 2534611"/>
                    <a:gd name="connsiteY26" fmla="*/ 2112264 h 3383280"/>
                    <a:gd name="connsiteX27" fmla="*/ 777240 w 2534611"/>
                    <a:gd name="connsiteY27" fmla="*/ 2125980 h 3383280"/>
                    <a:gd name="connsiteX28" fmla="*/ 685800 w 2534611"/>
                    <a:gd name="connsiteY28" fmla="*/ 2180844 h 3383280"/>
                    <a:gd name="connsiteX29" fmla="*/ 635508 w 2534611"/>
                    <a:gd name="connsiteY29" fmla="*/ 2290572 h 3383280"/>
                    <a:gd name="connsiteX30" fmla="*/ 626365 w 2534611"/>
                    <a:gd name="connsiteY30" fmla="*/ 2464308 h 3383280"/>
                    <a:gd name="connsiteX31" fmla="*/ 658368 w 2534611"/>
                    <a:gd name="connsiteY31" fmla="*/ 3264408 h 3383280"/>
                    <a:gd name="connsiteX32" fmla="*/ 681228 w 2534611"/>
                    <a:gd name="connsiteY32" fmla="*/ 3323844 h 3383280"/>
                    <a:gd name="connsiteX33" fmla="*/ 745236 w 2534611"/>
                    <a:gd name="connsiteY33" fmla="*/ 3360420 h 3383280"/>
                    <a:gd name="connsiteX34" fmla="*/ 864108 w 2534611"/>
                    <a:gd name="connsiteY34" fmla="*/ 3378708 h 3383280"/>
                    <a:gd name="connsiteX35" fmla="*/ 1051560 w 2534611"/>
                    <a:gd name="connsiteY35" fmla="*/ 3383280 h 3383280"/>
                    <a:gd name="connsiteX36" fmla="*/ 1321308 w 2534611"/>
                    <a:gd name="connsiteY36" fmla="*/ 3351276 h 3383280"/>
                    <a:gd name="connsiteX37" fmla="*/ 1417320 w 2534611"/>
                    <a:gd name="connsiteY37" fmla="*/ 3259836 h 3383280"/>
                    <a:gd name="connsiteX38" fmla="*/ 1444752 w 2534611"/>
                    <a:gd name="connsiteY38" fmla="*/ 2601468 h 3383280"/>
                    <a:gd name="connsiteX39" fmla="*/ 1888236 w 2534611"/>
                    <a:gd name="connsiteY39" fmla="*/ 2478024 h 3383280"/>
                    <a:gd name="connsiteX40" fmla="*/ 2231136 w 2534611"/>
                    <a:gd name="connsiteY40" fmla="*/ 2217420 h 3383280"/>
                    <a:gd name="connsiteX41" fmla="*/ 2455165 w 2534611"/>
                    <a:gd name="connsiteY41" fmla="*/ 1833372 h 3383280"/>
                    <a:gd name="connsiteX42" fmla="*/ 2532889 w 2534611"/>
                    <a:gd name="connsiteY42" fmla="*/ 1335024 h 3383280"/>
                    <a:gd name="connsiteX43" fmla="*/ 2455165 w 2534611"/>
                    <a:gd name="connsiteY43" fmla="*/ 832104 h 338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2534611" h="3383280">
                      <a:moveTo>
                        <a:pt x="2455165" y="832104"/>
                      </a:moveTo>
                      <a:cubicBezTo>
                        <a:pt x="2400300" y="672084"/>
                        <a:pt x="2308860" y="530352"/>
                        <a:pt x="2189989" y="406908"/>
                      </a:cubicBezTo>
                      <a:cubicBezTo>
                        <a:pt x="2071116" y="283464"/>
                        <a:pt x="1915668" y="182880"/>
                        <a:pt x="1723645" y="109728"/>
                      </a:cubicBezTo>
                      <a:cubicBezTo>
                        <a:pt x="1536192" y="36576"/>
                        <a:pt x="1307592" y="0"/>
                        <a:pt x="1042416" y="0"/>
                      </a:cubicBezTo>
                      <a:cubicBezTo>
                        <a:pt x="923545" y="0"/>
                        <a:pt x="813816" y="9144"/>
                        <a:pt x="704088" y="27432"/>
                      </a:cubicBezTo>
                      <a:cubicBezTo>
                        <a:pt x="594360" y="45720"/>
                        <a:pt x="498348" y="68580"/>
                        <a:pt x="411480" y="91440"/>
                      </a:cubicBezTo>
                      <a:cubicBezTo>
                        <a:pt x="324612" y="118872"/>
                        <a:pt x="246888" y="146304"/>
                        <a:pt x="182880" y="173736"/>
                      </a:cubicBezTo>
                      <a:cubicBezTo>
                        <a:pt x="118872" y="205740"/>
                        <a:pt x="77725" y="228600"/>
                        <a:pt x="54865" y="251460"/>
                      </a:cubicBezTo>
                      <a:cubicBezTo>
                        <a:pt x="32005" y="274320"/>
                        <a:pt x="18288" y="301752"/>
                        <a:pt x="9145" y="338328"/>
                      </a:cubicBezTo>
                      <a:cubicBezTo>
                        <a:pt x="4572" y="374904"/>
                        <a:pt x="0" y="429768"/>
                        <a:pt x="0" y="512064"/>
                      </a:cubicBezTo>
                      <a:cubicBezTo>
                        <a:pt x="0" y="589788"/>
                        <a:pt x="4572" y="653796"/>
                        <a:pt x="9145" y="699516"/>
                      </a:cubicBezTo>
                      <a:cubicBezTo>
                        <a:pt x="13716" y="749808"/>
                        <a:pt x="22860" y="786384"/>
                        <a:pt x="32005" y="813816"/>
                      </a:cubicBezTo>
                      <a:cubicBezTo>
                        <a:pt x="41148" y="841248"/>
                        <a:pt x="50292" y="859536"/>
                        <a:pt x="64008" y="868680"/>
                      </a:cubicBezTo>
                      <a:cubicBezTo>
                        <a:pt x="77725" y="877824"/>
                        <a:pt x="91440" y="882396"/>
                        <a:pt x="109728" y="882396"/>
                      </a:cubicBezTo>
                      <a:cubicBezTo>
                        <a:pt x="132588" y="882396"/>
                        <a:pt x="164592" y="873252"/>
                        <a:pt x="205740" y="850392"/>
                      </a:cubicBezTo>
                      <a:cubicBezTo>
                        <a:pt x="246888" y="827532"/>
                        <a:pt x="301752" y="804672"/>
                        <a:pt x="361188" y="777240"/>
                      </a:cubicBezTo>
                      <a:cubicBezTo>
                        <a:pt x="425196" y="749808"/>
                        <a:pt x="498348" y="726948"/>
                        <a:pt x="589788" y="704088"/>
                      </a:cubicBezTo>
                      <a:cubicBezTo>
                        <a:pt x="676656" y="681228"/>
                        <a:pt x="777240" y="672084"/>
                        <a:pt x="896112" y="672084"/>
                      </a:cubicBezTo>
                      <a:cubicBezTo>
                        <a:pt x="1024128" y="672084"/>
                        <a:pt x="1133856" y="690372"/>
                        <a:pt x="1225296" y="722376"/>
                      </a:cubicBezTo>
                      <a:cubicBezTo>
                        <a:pt x="1316736" y="758952"/>
                        <a:pt x="1394460" y="809244"/>
                        <a:pt x="1458468" y="873252"/>
                      </a:cubicBezTo>
                      <a:cubicBezTo>
                        <a:pt x="1522476" y="937260"/>
                        <a:pt x="1568196" y="1014984"/>
                        <a:pt x="1595628" y="1106424"/>
                      </a:cubicBezTo>
                      <a:cubicBezTo>
                        <a:pt x="1627632" y="1197864"/>
                        <a:pt x="1641348" y="1293876"/>
                        <a:pt x="1641348" y="1403604"/>
                      </a:cubicBezTo>
                      <a:cubicBezTo>
                        <a:pt x="1641348" y="1499616"/>
                        <a:pt x="1627632" y="1591056"/>
                        <a:pt x="1600200" y="1677924"/>
                      </a:cubicBezTo>
                      <a:cubicBezTo>
                        <a:pt x="1572768" y="1764792"/>
                        <a:pt x="1531620" y="1837944"/>
                        <a:pt x="1476756" y="1901952"/>
                      </a:cubicBezTo>
                      <a:cubicBezTo>
                        <a:pt x="1421892" y="1965960"/>
                        <a:pt x="1348740" y="2016252"/>
                        <a:pt x="1261872" y="2052828"/>
                      </a:cubicBezTo>
                      <a:cubicBezTo>
                        <a:pt x="1175005" y="2089404"/>
                        <a:pt x="1069848" y="2112264"/>
                        <a:pt x="950976" y="2112264"/>
                      </a:cubicBezTo>
                      <a:lnTo>
                        <a:pt x="905256" y="2112264"/>
                      </a:lnTo>
                      <a:cubicBezTo>
                        <a:pt x="854965" y="2112264"/>
                        <a:pt x="813816" y="2116836"/>
                        <a:pt x="777240" y="2125980"/>
                      </a:cubicBezTo>
                      <a:cubicBezTo>
                        <a:pt x="740665" y="2135124"/>
                        <a:pt x="713232" y="2153412"/>
                        <a:pt x="685800" y="2180844"/>
                      </a:cubicBezTo>
                      <a:cubicBezTo>
                        <a:pt x="662940" y="2208276"/>
                        <a:pt x="644652" y="2244852"/>
                        <a:pt x="635508" y="2290572"/>
                      </a:cubicBezTo>
                      <a:cubicBezTo>
                        <a:pt x="626365" y="2336292"/>
                        <a:pt x="621792" y="2395728"/>
                        <a:pt x="626365" y="2464308"/>
                      </a:cubicBezTo>
                      <a:lnTo>
                        <a:pt x="658368" y="3264408"/>
                      </a:lnTo>
                      <a:cubicBezTo>
                        <a:pt x="658368" y="3287268"/>
                        <a:pt x="667512" y="3310128"/>
                        <a:pt x="681228" y="3323844"/>
                      </a:cubicBezTo>
                      <a:cubicBezTo>
                        <a:pt x="694945" y="3337560"/>
                        <a:pt x="717805" y="3351276"/>
                        <a:pt x="745236" y="3360420"/>
                      </a:cubicBezTo>
                      <a:cubicBezTo>
                        <a:pt x="772668" y="3369564"/>
                        <a:pt x="813816" y="3374136"/>
                        <a:pt x="864108" y="3378708"/>
                      </a:cubicBezTo>
                      <a:cubicBezTo>
                        <a:pt x="914400" y="3383280"/>
                        <a:pt x="978408" y="3383280"/>
                        <a:pt x="1051560" y="3383280"/>
                      </a:cubicBezTo>
                      <a:cubicBezTo>
                        <a:pt x="1170432" y="3383280"/>
                        <a:pt x="1257300" y="3374136"/>
                        <a:pt x="1321308" y="3351276"/>
                      </a:cubicBezTo>
                      <a:cubicBezTo>
                        <a:pt x="1385316" y="3332988"/>
                        <a:pt x="1417320" y="3300984"/>
                        <a:pt x="1417320" y="3259836"/>
                      </a:cubicBezTo>
                      <a:lnTo>
                        <a:pt x="1444752" y="2601468"/>
                      </a:lnTo>
                      <a:cubicBezTo>
                        <a:pt x="1604772" y="2583180"/>
                        <a:pt x="1755648" y="2542032"/>
                        <a:pt x="1888236" y="2478024"/>
                      </a:cubicBezTo>
                      <a:cubicBezTo>
                        <a:pt x="2020825" y="2414016"/>
                        <a:pt x="2135125" y="2327148"/>
                        <a:pt x="2231136" y="2217420"/>
                      </a:cubicBezTo>
                      <a:cubicBezTo>
                        <a:pt x="2327149" y="2107692"/>
                        <a:pt x="2400300" y="1979676"/>
                        <a:pt x="2455165" y="1833372"/>
                      </a:cubicBezTo>
                      <a:cubicBezTo>
                        <a:pt x="2510029" y="1682496"/>
                        <a:pt x="2532889" y="1517904"/>
                        <a:pt x="2532889" y="1335024"/>
                      </a:cubicBezTo>
                      <a:cubicBezTo>
                        <a:pt x="2542032" y="1161288"/>
                        <a:pt x="2514600" y="992124"/>
                        <a:pt x="2455165" y="832104"/>
                      </a:cubicBezTo>
                      <a:close/>
                    </a:path>
                  </a:pathLst>
                </a:custGeom>
                <a:solidFill>
                  <a:srgbClr val="A8436F"/>
                </a:solidFill>
                <a:ln w="45720" cap="flat">
                  <a:noFill/>
                  <a:prstDash val="solid"/>
                  <a:miter/>
                </a:ln>
              </p:spPr>
              <p:txBody>
                <a:bodyPr rtlCol="0" anchor="ctr"/>
                <a:lstStyle/>
                <a:p>
                  <a:endParaRPr lang="en-US" sz="1100" dirty="0"/>
                </a:p>
              </p:txBody>
            </p:sp>
            <p:sp>
              <p:nvSpPr>
                <p:cNvPr id="158" name="Freeform: Shape 249">
                  <a:extLst>
                    <a:ext uri="{FF2B5EF4-FFF2-40B4-BE49-F238E27FC236}">
                      <a16:creationId xmlns:a16="http://schemas.microsoft.com/office/drawing/2014/main" id="{13D97AF1-1301-F032-19C7-4309CB560048}"/>
                    </a:ext>
                  </a:extLst>
                </p:cNvPr>
                <p:cNvSpPr/>
                <p:nvPr/>
              </p:nvSpPr>
              <p:spPr>
                <a:xfrm>
                  <a:off x="6816852" y="10204703"/>
                  <a:ext cx="960120" cy="996696"/>
                </a:xfrm>
                <a:custGeom>
                  <a:avLst/>
                  <a:gdLst>
                    <a:gd name="connsiteX0" fmla="*/ 859535 w 960120"/>
                    <a:gd name="connsiteY0" fmla="*/ 109728 h 996696"/>
                    <a:gd name="connsiteX1" fmla="*/ 708660 w 960120"/>
                    <a:gd name="connsiteY1" fmla="*/ 27432 h 996696"/>
                    <a:gd name="connsiteX2" fmla="*/ 480060 w 960120"/>
                    <a:gd name="connsiteY2" fmla="*/ 0 h 996696"/>
                    <a:gd name="connsiteX3" fmla="*/ 246888 w 960120"/>
                    <a:gd name="connsiteY3" fmla="*/ 27432 h 996696"/>
                    <a:gd name="connsiteX4" fmla="*/ 100584 w 960120"/>
                    <a:gd name="connsiteY4" fmla="*/ 109728 h 996696"/>
                    <a:gd name="connsiteX5" fmla="*/ 22860 w 960120"/>
                    <a:gd name="connsiteY5" fmla="*/ 265176 h 996696"/>
                    <a:gd name="connsiteX6" fmla="*/ 0 w 960120"/>
                    <a:gd name="connsiteY6" fmla="*/ 502920 h 996696"/>
                    <a:gd name="connsiteX7" fmla="*/ 22860 w 960120"/>
                    <a:gd name="connsiteY7" fmla="*/ 736092 h 996696"/>
                    <a:gd name="connsiteX8" fmla="*/ 100584 w 960120"/>
                    <a:gd name="connsiteY8" fmla="*/ 886968 h 996696"/>
                    <a:gd name="connsiteX9" fmla="*/ 246888 w 960120"/>
                    <a:gd name="connsiteY9" fmla="*/ 969264 h 996696"/>
                    <a:gd name="connsiteX10" fmla="*/ 480060 w 960120"/>
                    <a:gd name="connsiteY10" fmla="*/ 996696 h 996696"/>
                    <a:gd name="connsiteX11" fmla="*/ 708660 w 960120"/>
                    <a:gd name="connsiteY11" fmla="*/ 969264 h 996696"/>
                    <a:gd name="connsiteX12" fmla="*/ 859535 w 960120"/>
                    <a:gd name="connsiteY12" fmla="*/ 886968 h 996696"/>
                    <a:gd name="connsiteX13" fmla="*/ 937260 w 960120"/>
                    <a:gd name="connsiteY13" fmla="*/ 736092 h 996696"/>
                    <a:gd name="connsiteX14" fmla="*/ 960120 w 960120"/>
                    <a:gd name="connsiteY14" fmla="*/ 502920 h 996696"/>
                    <a:gd name="connsiteX15" fmla="*/ 937260 w 960120"/>
                    <a:gd name="connsiteY15" fmla="*/ 265176 h 996696"/>
                    <a:gd name="connsiteX16" fmla="*/ 859535 w 960120"/>
                    <a:gd name="connsiteY16" fmla="*/ 109728 h 99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60120" h="996696">
                      <a:moveTo>
                        <a:pt x="859535" y="109728"/>
                      </a:moveTo>
                      <a:cubicBezTo>
                        <a:pt x="822960" y="68580"/>
                        <a:pt x="772668" y="41148"/>
                        <a:pt x="708660" y="27432"/>
                      </a:cubicBezTo>
                      <a:cubicBezTo>
                        <a:pt x="644652" y="9144"/>
                        <a:pt x="571500" y="0"/>
                        <a:pt x="480060" y="0"/>
                      </a:cubicBezTo>
                      <a:cubicBezTo>
                        <a:pt x="384048" y="0"/>
                        <a:pt x="306324" y="9144"/>
                        <a:pt x="246888" y="27432"/>
                      </a:cubicBezTo>
                      <a:cubicBezTo>
                        <a:pt x="187452" y="45720"/>
                        <a:pt x="137160" y="73152"/>
                        <a:pt x="100584" y="109728"/>
                      </a:cubicBezTo>
                      <a:cubicBezTo>
                        <a:pt x="64008" y="150876"/>
                        <a:pt x="36575" y="201168"/>
                        <a:pt x="22860" y="265176"/>
                      </a:cubicBezTo>
                      <a:cubicBezTo>
                        <a:pt x="9144" y="329184"/>
                        <a:pt x="0" y="406908"/>
                        <a:pt x="0" y="502920"/>
                      </a:cubicBezTo>
                      <a:cubicBezTo>
                        <a:pt x="0" y="594360"/>
                        <a:pt x="9144" y="672084"/>
                        <a:pt x="22860" y="736092"/>
                      </a:cubicBezTo>
                      <a:cubicBezTo>
                        <a:pt x="36575" y="800100"/>
                        <a:pt x="64008" y="850392"/>
                        <a:pt x="100584" y="886968"/>
                      </a:cubicBezTo>
                      <a:cubicBezTo>
                        <a:pt x="137160" y="923544"/>
                        <a:pt x="187452" y="950976"/>
                        <a:pt x="246888" y="969264"/>
                      </a:cubicBezTo>
                      <a:cubicBezTo>
                        <a:pt x="306324" y="987552"/>
                        <a:pt x="384048" y="996696"/>
                        <a:pt x="480060" y="996696"/>
                      </a:cubicBezTo>
                      <a:cubicBezTo>
                        <a:pt x="571500" y="996696"/>
                        <a:pt x="644652" y="987552"/>
                        <a:pt x="708660" y="969264"/>
                      </a:cubicBezTo>
                      <a:cubicBezTo>
                        <a:pt x="772668" y="950976"/>
                        <a:pt x="818388" y="923544"/>
                        <a:pt x="859535" y="886968"/>
                      </a:cubicBezTo>
                      <a:cubicBezTo>
                        <a:pt x="896112" y="850392"/>
                        <a:pt x="923544" y="800100"/>
                        <a:pt x="937260" y="736092"/>
                      </a:cubicBezTo>
                      <a:cubicBezTo>
                        <a:pt x="950975" y="672084"/>
                        <a:pt x="960120" y="594360"/>
                        <a:pt x="960120" y="502920"/>
                      </a:cubicBezTo>
                      <a:cubicBezTo>
                        <a:pt x="960120" y="406908"/>
                        <a:pt x="950975" y="329184"/>
                        <a:pt x="937260" y="265176"/>
                      </a:cubicBezTo>
                      <a:cubicBezTo>
                        <a:pt x="923544" y="201168"/>
                        <a:pt x="896112" y="146304"/>
                        <a:pt x="859535" y="109728"/>
                      </a:cubicBezTo>
                      <a:close/>
                    </a:path>
                  </a:pathLst>
                </a:custGeom>
                <a:solidFill>
                  <a:srgbClr val="A8436F"/>
                </a:solidFill>
                <a:ln w="45720" cap="flat">
                  <a:noFill/>
                  <a:prstDash val="solid"/>
                  <a:miter/>
                </a:ln>
              </p:spPr>
              <p:txBody>
                <a:bodyPr rtlCol="0" anchor="ctr"/>
                <a:lstStyle/>
                <a:p>
                  <a:endParaRPr lang="en-US" sz="1100"/>
                </a:p>
              </p:txBody>
            </p:sp>
          </p:grpSp>
          <p:grpSp>
            <p:nvGrpSpPr>
              <p:cNvPr id="18" name="Graphic 3">
                <a:extLst>
                  <a:ext uri="{FF2B5EF4-FFF2-40B4-BE49-F238E27FC236}">
                    <a16:creationId xmlns:a16="http://schemas.microsoft.com/office/drawing/2014/main" id="{01EB5856-B977-3D14-C7A6-F71C1DD24914}"/>
                  </a:ext>
                </a:extLst>
              </p:cNvPr>
              <p:cNvGrpSpPr/>
              <p:nvPr/>
            </p:nvGrpSpPr>
            <p:grpSpPr>
              <a:xfrm>
                <a:off x="9226296" y="6579107"/>
                <a:ext cx="955547" cy="4732020"/>
                <a:chOff x="9226296" y="6579107"/>
                <a:chExt cx="955547" cy="4732020"/>
              </a:xfrm>
              <a:solidFill>
                <a:srgbClr val="5A5BAE"/>
              </a:solidFill>
            </p:grpSpPr>
            <p:sp>
              <p:nvSpPr>
                <p:cNvPr id="155" name="Freeform: Shape 251">
                  <a:extLst>
                    <a:ext uri="{FF2B5EF4-FFF2-40B4-BE49-F238E27FC236}">
                      <a16:creationId xmlns:a16="http://schemas.microsoft.com/office/drawing/2014/main" id="{047D32E1-0F7A-C8BD-0383-06B6852C73BD}"/>
                    </a:ext>
                  </a:extLst>
                </p:cNvPr>
                <p:cNvSpPr/>
                <p:nvPr/>
              </p:nvSpPr>
              <p:spPr>
                <a:xfrm>
                  <a:off x="9226296" y="10314432"/>
                  <a:ext cx="955547" cy="996695"/>
                </a:xfrm>
                <a:custGeom>
                  <a:avLst/>
                  <a:gdLst>
                    <a:gd name="connsiteX0" fmla="*/ 932688 w 955547"/>
                    <a:gd name="connsiteY0" fmla="*/ 265175 h 996695"/>
                    <a:gd name="connsiteX1" fmla="*/ 854964 w 955547"/>
                    <a:gd name="connsiteY1" fmla="*/ 109728 h 996695"/>
                    <a:gd name="connsiteX2" fmla="*/ 708660 w 955547"/>
                    <a:gd name="connsiteY2" fmla="*/ 27432 h 996695"/>
                    <a:gd name="connsiteX3" fmla="*/ 480060 w 955547"/>
                    <a:gd name="connsiteY3" fmla="*/ 0 h 996695"/>
                    <a:gd name="connsiteX4" fmla="*/ 246888 w 955547"/>
                    <a:gd name="connsiteY4" fmla="*/ 27432 h 996695"/>
                    <a:gd name="connsiteX5" fmla="*/ 100584 w 955547"/>
                    <a:gd name="connsiteY5" fmla="*/ 109728 h 996695"/>
                    <a:gd name="connsiteX6" fmla="*/ 22860 w 955547"/>
                    <a:gd name="connsiteY6" fmla="*/ 265175 h 996695"/>
                    <a:gd name="connsiteX7" fmla="*/ 0 w 955547"/>
                    <a:gd name="connsiteY7" fmla="*/ 502920 h 996695"/>
                    <a:gd name="connsiteX8" fmla="*/ 22860 w 955547"/>
                    <a:gd name="connsiteY8" fmla="*/ 736092 h 996695"/>
                    <a:gd name="connsiteX9" fmla="*/ 100584 w 955547"/>
                    <a:gd name="connsiteY9" fmla="*/ 886968 h 996695"/>
                    <a:gd name="connsiteX10" fmla="*/ 246888 w 955547"/>
                    <a:gd name="connsiteY10" fmla="*/ 969264 h 996695"/>
                    <a:gd name="connsiteX11" fmla="*/ 480060 w 955547"/>
                    <a:gd name="connsiteY11" fmla="*/ 996695 h 996695"/>
                    <a:gd name="connsiteX12" fmla="*/ 708660 w 955547"/>
                    <a:gd name="connsiteY12" fmla="*/ 969264 h 996695"/>
                    <a:gd name="connsiteX13" fmla="*/ 854964 w 955547"/>
                    <a:gd name="connsiteY13" fmla="*/ 886968 h 996695"/>
                    <a:gd name="connsiteX14" fmla="*/ 932688 w 955547"/>
                    <a:gd name="connsiteY14" fmla="*/ 736092 h 996695"/>
                    <a:gd name="connsiteX15" fmla="*/ 955548 w 955547"/>
                    <a:gd name="connsiteY15" fmla="*/ 502920 h 996695"/>
                    <a:gd name="connsiteX16" fmla="*/ 932688 w 955547"/>
                    <a:gd name="connsiteY16" fmla="*/ 265175 h 996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5547" h="996695">
                      <a:moveTo>
                        <a:pt x="932688" y="265175"/>
                      </a:moveTo>
                      <a:cubicBezTo>
                        <a:pt x="918972" y="201168"/>
                        <a:pt x="891540" y="150875"/>
                        <a:pt x="854964" y="109728"/>
                      </a:cubicBezTo>
                      <a:cubicBezTo>
                        <a:pt x="818388" y="68580"/>
                        <a:pt x="768096" y="41148"/>
                        <a:pt x="708660" y="27432"/>
                      </a:cubicBezTo>
                      <a:cubicBezTo>
                        <a:pt x="649224" y="13715"/>
                        <a:pt x="571500" y="0"/>
                        <a:pt x="480060" y="0"/>
                      </a:cubicBezTo>
                      <a:cubicBezTo>
                        <a:pt x="388620" y="0"/>
                        <a:pt x="310896" y="9144"/>
                        <a:pt x="246888" y="27432"/>
                      </a:cubicBezTo>
                      <a:cubicBezTo>
                        <a:pt x="182880" y="45720"/>
                        <a:pt x="137160" y="73152"/>
                        <a:pt x="100584" y="109728"/>
                      </a:cubicBezTo>
                      <a:cubicBezTo>
                        <a:pt x="64008" y="150875"/>
                        <a:pt x="41148" y="201168"/>
                        <a:pt x="22860" y="265175"/>
                      </a:cubicBezTo>
                      <a:cubicBezTo>
                        <a:pt x="9144" y="329184"/>
                        <a:pt x="0" y="406908"/>
                        <a:pt x="0" y="502920"/>
                      </a:cubicBezTo>
                      <a:cubicBezTo>
                        <a:pt x="0" y="594360"/>
                        <a:pt x="9144" y="672084"/>
                        <a:pt x="22860" y="736092"/>
                      </a:cubicBezTo>
                      <a:cubicBezTo>
                        <a:pt x="36576" y="800100"/>
                        <a:pt x="64008" y="850392"/>
                        <a:pt x="100584" y="886968"/>
                      </a:cubicBezTo>
                      <a:cubicBezTo>
                        <a:pt x="137160" y="923544"/>
                        <a:pt x="187452" y="950975"/>
                        <a:pt x="246888" y="969264"/>
                      </a:cubicBezTo>
                      <a:cubicBezTo>
                        <a:pt x="310896" y="987552"/>
                        <a:pt x="384048" y="996695"/>
                        <a:pt x="480060" y="996695"/>
                      </a:cubicBezTo>
                      <a:cubicBezTo>
                        <a:pt x="571500" y="996695"/>
                        <a:pt x="649224" y="987552"/>
                        <a:pt x="708660" y="969264"/>
                      </a:cubicBezTo>
                      <a:cubicBezTo>
                        <a:pt x="768096" y="950975"/>
                        <a:pt x="818388" y="923544"/>
                        <a:pt x="854964" y="886968"/>
                      </a:cubicBezTo>
                      <a:cubicBezTo>
                        <a:pt x="891540" y="850392"/>
                        <a:pt x="918972" y="800100"/>
                        <a:pt x="932688" y="736092"/>
                      </a:cubicBezTo>
                      <a:cubicBezTo>
                        <a:pt x="946404" y="672084"/>
                        <a:pt x="955548" y="594360"/>
                        <a:pt x="955548" y="502920"/>
                      </a:cubicBezTo>
                      <a:cubicBezTo>
                        <a:pt x="955548" y="411480"/>
                        <a:pt x="950976" y="329184"/>
                        <a:pt x="932688" y="265175"/>
                      </a:cubicBezTo>
                      <a:close/>
                    </a:path>
                  </a:pathLst>
                </a:custGeom>
                <a:solidFill>
                  <a:srgbClr val="F26363"/>
                </a:solidFill>
                <a:ln w="45720" cap="flat">
                  <a:noFill/>
                  <a:prstDash val="solid"/>
                  <a:miter/>
                </a:ln>
              </p:spPr>
              <p:txBody>
                <a:bodyPr rtlCol="0" anchor="ctr"/>
                <a:lstStyle/>
                <a:p>
                  <a:endParaRPr lang="en-US" sz="1100"/>
                </a:p>
              </p:txBody>
            </p:sp>
            <p:sp>
              <p:nvSpPr>
                <p:cNvPr id="156" name="Freeform: Shape 252">
                  <a:extLst>
                    <a:ext uri="{FF2B5EF4-FFF2-40B4-BE49-F238E27FC236}">
                      <a16:creationId xmlns:a16="http://schemas.microsoft.com/office/drawing/2014/main" id="{233840ED-73B6-B6B7-8EFC-64A8975E4961}"/>
                    </a:ext>
                  </a:extLst>
                </p:cNvPr>
                <p:cNvSpPr/>
                <p:nvPr/>
              </p:nvSpPr>
              <p:spPr>
                <a:xfrm>
                  <a:off x="9244583" y="6579107"/>
                  <a:ext cx="918972" cy="3392424"/>
                </a:xfrm>
                <a:custGeom>
                  <a:avLst/>
                  <a:gdLst>
                    <a:gd name="connsiteX0" fmla="*/ 109728 w 918972"/>
                    <a:gd name="connsiteY0" fmla="*/ 3310129 h 3392424"/>
                    <a:gd name="connsiteX1" fmla="*/ 169164 w 918972"/>
                    <a:gd name="connsiteY1" fmla="*/ 3355849 h 3392424"/>
                    <a:gd name="connsiteX2" fmla="*/ 283464 w 918972"/>
                    <a:gd name="connsiteY2" fmla="*/ 3383280 h 3392424"/>
                    <a:gd name="connsiteX3" fmla="*/ 461772 w 918972"/>
                    <a:gd name="connsiteY3" fmla="*/ 3392425 h 3392424"/>
                    <a:gd name="connsiteX4" fmla="*/ 640080 w 918972"/>
                    <a:gd name="connsiteY4" fmla="*/ 3383280 h 3392424"/>
                    <a:gd name="connsiteX5" fmla="*/ 754380 w 918972"/>
                    <a:gd name="connsiteY5" fmla="*/ 3355849 h 3392424"/>
                    <a:gd name="connsiteX6" fmla="*/ 813816 w 918972"/>
                    <a:gd name="connsiteY6" fmla="*/ 3310129 h 3392424"/>
                    <a:gd name="connsiteX7" fmla="*/ 832104 w 918972"/>
                    <a:gd name="connsiteY7" fmla="*/ 3250692 h 3392424"/>
                    <a:gd name="connsiteX8" fmla="*/ 918972 w 918972"/>
                    <a:gd name="connsiteY8" fmla="*/ 178308 h 3392424"/>
                    <a:gd name="connsiteX9" fmla="*/ 896112 w 918972"/>
                    <a:gd name="connsiteY9" fmla="*/ 100585 h 3392424"/>
                    <a:gd name="connsiteX10" fmla="*/ 822960 w 918972"/>
                    <a:gd name="connsiteY10" fmla="*/ 45720 h 3392424"/>
                    <a:gd name="connsiteX11" fmla="*/ 681228 w 918972"/>
                    <a:gd name="connsiteY11" fmla="*/ 13716 h 3392424"/>
                    <a:gd name="connsiteX12" fmla="*/ 457200 w 918972"/>
                    <a:gd name="connsiteY12" fmla="*/ 0 h 3392424"/>
                    <a:gd name="connsiteX13" fmla="*/ 233172 w 918972"/>
                    <a:gd name="connsiteY13" fmla="*/ 9145 h 3392424"/>
                    <a:gd name="connsiteX14" fmla="*/ 91440 w 918972"/>
                    <a:gd name="connsiteY14" fmla="*/ 41148 h 3392424"/>
                    <a:gd name="connsiteX15" fmla="*/ 18288 w 918972"/>
                    <a:gd name="connsiteY15" fmla="*/ 96012 h 3392424"/>
                    <a:gd name="connsiteX16" fmla="*/ 0 w 918972"/>
                    <a:gd name="connsiteY16" fmla="*/ 173736 h 3392424"/>
                    <a:gd name="connsiteX17" fmla="*/ 86868 w 918972"/>
                    <a:gd name="connsiteY17" fmla="*/ 3246120 h 3392424"/>
                    <a:gd name="connsiteX18" fmla="*/ 109728 w 918972"/>
                    <a:gd name="connsiteY18" fmla="*/ 3310129 h 339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8972" h="3392424">
                      <a:moveTo>
                        <a:pt x="109728" y="3310129"/>
                      </a:moveTo>
                      <a:cubicBezTo>
                        <a:pt x="118872" y="3328416"/>
                        <a:pt x="141732" y="3342132"/>
                        <a:pt x="169164" y="3355849"/>
                      </a:cubicBezTo>
                      <a:cubicBezTo>
                        <a:pt x="196596" y="3369565"/>
                        <a:pt x="233172" y="3378709"/>
                        <a:pt x="283464" y="3383280"/>
                      </a:cubicBezTo>
                      <a:cubicBezTo>
                        <a:pt x="329184" y="3387852"/>
                        <a:pt x="388620" y="3392425"/>
                        <a:pt x="461772" y="3392425"/>
                      </a:cubicBezTo>
                      <a:cubicBezTo>
                        <a:pt x="530352" y="3392425"/>
                        <a:pt x="589788" y="3387852"/>
                        <a:pt x="640080" y="3383280"/>
                      </a:cubicBezTo>
                      <a:cubicBezTo>
                        <a:pt x="690372" y="3378709"/>
                        <a:pt x="726948" y="3364992"/>
                        <a:pt x="754380" y="3355849"/>
                      </a:cubicBezTo>
                      <a:cubicBezTo>
                        <a:pt x="781812" y="3342132"/>
                        <a:pt x="800100" y="3328416"/>
                        <a:pt x="813816" y="3310129"/>
                      </a:cubicBezTo>
                      <a:cubicBezTo>
                        <a:pt x="822960" y="3291840"/>
                        <a:pt x="832104" y="3273552"/>
                        <a:pt x="832104" y="3250692"/>
                      </a:cubicBezTo>
                      <a:lnTo>
                        <a:pt x="918972" y="178308"/>
                      </a:lnTo>
                      <a:cubicBezTo>
                        <a:pt x="918972" y="150876"/>
                        <a:pt x="909828" y="123445"/>
                        <a:pt x="896112" y="100585"/>
                      </a:cubicBezTo>
                      <a:cubicBezTo>
                        <a:pt x="882396" y="77725"/>
                        <a:pt x="854964" y="59436"/>
                        <a:pt x="822960" y="45720"/>
                      </a:cubicBezTo>
                      <a:cubicBezTo>
                        <a:pt x="786384" y="32005"/>
                        <a:pt x="740664" y="18288"/>
                        <a:pt x="681228" y="13716"/>
                      </a:cubicBezTo>
                      <a:cubicBezTo>
                        <a:pt x="621792" y="4572"/>
                        <a:pt x="548640" y="0"/>
                        <a:pt x="457200" y="0"/>
                      </a:cubicBezTo>
                      <a:cubicBezTo>
                        <a:pt x="365760" y="0"/>
                        <a:pt x="292608" y="4572"/>
                        <a:pt x="233172" y="9145"/>
                      </a:cubicBezTo>
                      <a:cubicBezTo>
                        <a:pt x="173736" y="13716"/>
                        <a:pt x="128016" y="27432"/>
                        <a:pt x="91440" y="41148"/>
                      </a:cubicBezTo>
                      <a:cubicBezTo>
                        <a:pt x="54864" y="54865"/>
                        <a:pt x="32004" y="73152"/>
                        <a:pt x="18288" y="96012"/>
                      </a:cubicBezTo>
                      <a:cubicBezTo>
                        <a:pt x="4572" y="118872"/>
                        <a:pt x="0" y="146305"/>
                        <a:pt x="0" y="173736"/>
                      </a:cubicBezTo>
                      <a:lnTo>
                        <a:pt x="86868" y="3246120"/>
                      </a:lnTo>
                      <a:cubicBezTo>
                        <a:pt x="91440" y="3268980"/>
                        <a:pt x="96012" y="3291840"/>
                        <a:pt x="109728" y="3310129"/>
                      </a:cubicBezTo>
                      <a:close/>
                    </a:path>
                  </a:pathLst>
                </a:custGeom>
                <a:solidFill>
                  <a:srgbClr val="F26363"/>
                </a:solidFill>
                <a:ln w="45720" cap="flat">
                  <a:noFill/>
                  <a:prstDash val="solid"/>
                  <a:miter/>
                </a:ln>
              </p:spPr>
              <p:txBody>
                <a:bodyPr rtlCol="0" anchor="ctr"/>
                <a:lstStyle/>
                <a:p>
                  <a:endParaRPr lang="en-US" sz="1100"/>
                </a:p>
              </p:txBody>
            </p:sp>
          </p:grpSp>
          <p:grpSp>
            <p:nvGrpSpPr>
              <p:cNvPr id="19" name="Graphic 3">
                <a:extLst>
                  <a:ext uri="{FF2B5EF4-FFF2-40B4-BE49-F238E27FC236}">
                    <a16:creationId xmlns:a16="http://schemas.microsoft.com/office/drawing/2014/main" id="{5F4F12B7-35E8-B93B-F3B4-EDC044A4CBA3}"/>
                  </a:ext>
                </a:extLst>
              </p:cNvPr>
              <p:cNvGrpSpPr/>
              <p:nvPr/>
            </p:nvGrpSpPr>
            <p:grpSpPr>
              <a:xfrm>
                <a:off x="7523310" y="7699247"/>
                <a:ext cx="1268861" cy="3737434"/>
                <a:chOff x="7523310" y="7699247"/>
                <a:chExt cx="1268861" cy="3737434"/>
              </a:xfrm>
              <a:solidFill>
                <a:srgbClr val="000000"/>
              </a:solidFill>
            </p:grpSpPr>
            <p:sp>
              <p:nvSpPr>
                <p:cNvPr id="136" name="Freeform: Shape 254">
                  <a:extLst>
                    <a:ext uri="{FF2B5EF4-FFF2-40B4-BE49-F238E27FC236}">
                      <a16:creationId xmlns:a16="http://schemas.microsoft.com/office/drawing/2014/main" id="{05427E8F-CE6C-D65F-7AF4-F54C54DA9BC1}"/>
                    </a:ext>
                  </a:extLst>
                </p:cNvPr>
                <p:cNvSpPr/>
                <p:nvPr/>
              </p:nvSpPr>
              <p:spPr>
                <a:xfrm>
                  <a:off x="8151144" y="11356847"/>
                  <a:ext cx="197327" cy="79834"/>
                </a:xfrm>
                <a:custGeom>
                  <a:avLst/>
                  <a:gdLst>
                    <a:gd name="connsiteX0" fmla="*/ 732 w 197327"/>
                    <a:gd name="connsiteY0" fmla="*/ 27432 h 79834"/>
                    <a:gd name="connsiteX1" fmla="*/ 9875 w 197327"/>
                    <a:gd name="connsiteY1" fmla="*/ 68580 h 79834"/>
                    <a:gd name="connsiteX2" fmla="*/ 169895 w 197327"/>
                    <a:gd name="connsiteY2" fmla="*/ 68580 h 79834"/>
                    <a:gd name="connsiteX3" fmla="*/ 183612 w 197327"/>
                    <a:gd name="connsiteY3" fmla="*/ 64008 h 79834"/>
                    <a:gd name="connsiteX4" fmla="*/ 197328 w 197327"/>
                    <a:gd name="connsiteY4" fmla="*/ 32005 h 79834"/>
                    <a:gd name="connsiteX5" fmla="*/ 188183 w 197327"/>
                    <a:gd name="connsiteY5" fmla="*/ 4572 h 79834"/>
                    <a:gd name="connsiteX6" fmla="*/ 73883 w 197327"/>
                    <a:gd name="connsiteY6" fmla="*/ 0 h 79834"/>
                    <a:gd name="connsiteX7" fmla="*/ 732 w 197327"/>
                    <a:gd name="connsiteY7" fmla="*/ 27432 h 79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327" h="79834">
                      <a:moveTo>
                        <a:pt x="732" y="27432"/>
                      </a:moveTo>
                      <a:cubicBezTo>
                        <a:pt x="732" y="27432"/>
                        <a:pt x="-3841" y="64008"/>
                        <a:pt x="9875" y="68580"/>
                      </a:cubicBezTo>
                      <a:cubicBezTo>
                        <a:pt x="23592" y="73152"/>
                        <a:pt x="110459" y="91440"/>
                        <a:pt x="169895" y="68580"/>
                      </a:cubicBezTo>
                      <a:cubicBezTo>
                        <a:pt x="174468" y="64008"/>
                        <a:pt x="179039" y="64008"/>
                        <a:pt x="183612" y="64008"/>
                      </a:cubicBezTo>
                      <a:cubicBezTo>
                        <a:pt x="192755" y="59436"/>
                        <a:pt x="197328" y="45720"/>
                        <a:pt x="197328" y="32005"/>
                      </a:cubicBezTo>
                      <a:lnTo>
                        <a:pt x="188183" y="4572"/>
                      </a:lnTo>
                      <a:lnTo>
                        <a:pt x="73883" y="0"/>
                      </a:lnTo>
                      <a:lnTo>
                        <a:pt x="732" y="27432"/>
                      </a:lnTo>
                      <a:close/>
                    </a:path>
                  </a:pathLst>
                </a:custGeom>
                <a:solidFill>
                  <a:srgbClr val="9B9AD3"/>
                </a:solidFill>
                <a:ln w="45720" cap="flat">
                  <a:noFill/>
                  <a:prstDash val="solid"/>
                  <a:miter/>
                </a:ln>
              </p:spPr>
              <p:txBody>
                <a:bodyPr rtlCol="0" anchor="ctr"/>
                <a:lstStyle/>
                <a:p>
                  <a:endParaRPr lang="en-US" sz="1100"/>
                </a:p>
              </p:txBody>
            </p:sp>
            <p:sp>
              <p:nvSpPr>
                <p:cNvPr id="137" name="Freeform: Shape 255">
                  <a:extLst>
                    <a:ext uri="{FF2B5EF4-FFF2-40B4-BE49-F238E27FC236}">
                      <a16:creationId xmlns:a16="http://schemas.microsoft.com/office/drawing/2014/main" id="{CE060D01-43F3-2C70-CE3E-1F39D4D3B418}"/>
                    </a:ext>
                  </a:extLst>
                </p:cNvPr>
                <p:cNvSpPr/>
                <p:nvPr/>
              </p:nvSpPr>
              <p:spPr>
                <a:xfrm>
                  <a:off x="8183880" y="11178540"/>
                  <a:ext cx="100583" cy="59436"/>
                </a:xfrm>
                <a:custGeom>
                  <a:avLst/>
                  <a:gdLst>
                    <a:gd name="connsiteX0" fmla="*/ 0 w 100583"/>
                    <a:gd name="connsiteY0" fmla="*/ 18288 h 59436"/>
                    <a:gd name="connsiteX1" fmla="*/ 4572 w 100583"/>
                    <a:gd name="connsiteY1" fmla="*/ 59436 h 59436"/>
                    <a:gd name="connsiteX2" fmla="*/ 100584 w 100583"/>
                    <a:gd name="connsiteY2" fmla="*/ 41148 h 59436"/>
                    <a:gd name="connsiteX3" fmla="*/ 82296 w 100583"/>
                    <a:gd name="connsiteY3" fmla="*/ 0 h 59436"/>
                  </a:gdLst>
                  <a:ahLst/>
                  <a:cxnLst>
                    <a:cxn ang="0">
                      <a:pos x="connsiteX0" y="connsiteY0"/>
                    </a:cxn>
                    <a:cxn ang="0">
                      <a:pos x="connsiteX1" y="connsiteY1"/>
                    </a:cxn>
                    <a:cxn ang="0">
                      <a:pos x="connsiteX2" y="connsiteY2"/>
                    </a:cxn>
                    <a:cxn ang="0">
                      <a:pos x="connsiteX3" y="connsiteY3"/>
                    </a:cxn>
                  </a:cxnLst>
                  <a:rect l="l" t="t" r="r" b="b"/>
                  <a:pathLst>
                    <a:path w="100583" h="59436">
                      <a:moveTo>
                        <a:pt x="0" y="18288"/>
                      </a:moveTo>
                      <a:lnTo>
                        <a:pt x="4572" y="59436"/>
                      </a:lnTo>
                      <a:lnTo>
                        <a:pt x="100584" y="41148"/>
                      </a:lnTo>
                      <a:lnTo>
                        <a:pt x="82296" y="0"/>
                      </a:lnTo>
                      <a:close/>
                    </a:path>
                  </a:pathLst>
                </a:custGeom>
                <a:solidFill>
                  <a:srgbClr val="F27677"/>
                </a:solidFill>
                <a:ln w="45720" cap="flat">
                  <a:noFill/>
                  <a:prstDash val="solid"/>
                  <a:miter/>
                </a:ln>
              </p:spPr>
              <p:txBody>
                <a:bodyPr rtlCol="0" anchor="ctr"/>
                <a:lstStyle/>
                <a:p>
                  <a:endParaRPr lang="en-US" sz="1100"/>
                </a:p>
              </p:txBody>
            </p:sp>
            <p:sp>
              <p:nvSpPr>
                <p:cNvPr id="138" name="Freeform: Shape 256">
                  <a:extLst>
                    <a:ext uri="{FF2B5EF4-FFF2-40B4-BE49-F238E27FC236}">
                      <a16:creationId xmlns:a16="http://schemas.microsoft.com/office/drawing/2014/main" id="{4317B913-70C6-B23A-8906-65295229B458}"/>
                    </a:ext>
                  </a:extLst>
                </p:cNvPr>
                <p:cNvSpPr/>
                <p:nvPr/>
              </p:nvSpPr>
              <p:spPr>
                <a:xfrm>
                  <a:off x="7781543" y="11023092"/>
                  <a:ext cx="132588" cy="105155"/>
                </a:xfrm>
                <a:custGeom>
                  <a:avLst/>
                  <a:gdLst>
                    <a:gd name="connsiteX0" fmla="*/ 0 w 132588"/>
                    <a:gd name="connsiteY0" fmla="*/ 45720 h 105155"/>
                    <a:gd name="connsiteX1" fmla="*/ 18288 w 132588"/>
                    <a:gd name="connsiteY1" fmla="*/ 0 h 105155"/>
                    <a:gd name="connsiteX2" fmla="*/ 132588 w 132588"/>
                    <a:gd name="connsiteY2" fmla="*/ 64008 h 105155"/>
                    <a:gd name="connsiteX3" fmla="*/ 100584 w 132588"/>
                    <a:gd name="connsiteY3" fmla="*/ 105155 h 105155"/>
                  </a:gdLst>
                  <a:ahLst/>
                  <a:cxnLst>
                    <a:cxn ang="0">
                      <a:pos x="connsiteX0" y="connsiteY0"/>
                    </a:cxn>
                    <a:cxn ang="0">
                      <a:pos x="connsiteX1" y="connsiteY1"/>
                    </a:cxn>
                    <a:cxn ang="0">
                      <a:pos x="connsiteX2" y="connsiteY2"/>
                    </a:cxn>
                    <a:cxn ang="0">
                      <a:pos x="connsiteX3" y="connsiteY3"/>
                    </a:cxn>
                  </a:cxnLst>
                  <a:rect l="l" t="t" r="r" b="b"/>
                  <a:pathLst>
                    <a:path w="132588" h="105155">
                      <a:moveTo>
                        <a:pt x="0" y="45720"/>
                      </a:moveTo>
                      <a:lnTo>
                        <a:pt x="18288" y="0"/>
                      </a:lnTo>
                      <a:lnTo>
                        <a:pt x="132588" y="64008"/>
                      </a:lnTo>
                      <a:lnTo>
                        <a:pt x="100584" y="105155"/>
                      </a:lnTo>
                      <a:close/>
                    </a:path>
                  </a:pathLst>
                </a:custGeom>
                <a:solidFill>
                  <a:srgbClr val="F27677"/>
                </a:solidFill>
                <a:ln w="45720" cap="flat">
                  <a:noFill/>
                  <a:prstDash val="solid"/>
                  <a:miter/>
                </a:ln>
              </p:spPr>
              <p:txBody>
                <a:bodyPr rtlCol="0" anchor="ctr"/>
                <a:lstStyle/>
                <a:p>
                  <a:endParaRPr lang="en-US" sz="1100"/>
                </a:p>
              </p:txBody>
            </p:sp>
            <p:sp>
              <p:nvSpPr>
                <p:cNvPr id="139" name="Freeform: Shape 257">
                  <a:extLst>
                    <a:ext uri="{FF2B5EF4-FFF2-40B4-BE49-F238E27FC236}">
                      <a16:creationId xmlns:a16="http://schemas.microsoft.com/office/drawing/2014/main" id="{D7D08CF5-3B5B-E433-D30B-F395F8B5E215}"/>
                    </a:ext>
                  </a:extLst>
                </p:cNvPr>
                <p:cNvSpPr/>
                <p:nvPr/>
              </p:nvSpPr>
              <p:spPr>
                <a:xfrm>
                  <a:off x="7587653" y="11224260"/>
                  <a:ext cx="257898" cy="170353"/>
                </a:xfrm>
                <a:custGeom>
                  <a:avLst/>
                  <a:gdLst>
                    <a:gd name="connsiteX0" fmla="*/ 257898 w 257898"/>
                    <a:gd name="connsiteY0" fmla="*/ 0 h 170353"/>
                    <a:gd name="connsiteX1" fmla="*/ 180174 w 257898"/>
                    <a:gd name="connsiteY1" fmla="*/ 150876 h 170353"/>
                    <a:gd name="connsiteX2" fmla="*/ 1866 w 257898"/>
                    <a:gd name="connsiteY2" fmla="*/ 128016 h 170353"/>
                    <a:gd name="connsiteX3" fmla="*/ 20154 w 257898"/>
                    <a:gd name="connsiteY3" fmla="*/ 41148 h 170353"/>
                    <a:gd name="connsiteX4" fmla="*/ 257898 w 257898"/>
                    <a:gd name="connsiteY4" fmla="*/ 0 h 1703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7898" h="170353">
                      <a:moveTo>
                        <a:pt x="257898" y="0"/>
                      </a:moveTo>
                      <a:cubicBezTo>
                        <a:pt x="257898" y="0"/>
                        <a:pt x="230466" y="114300"/>
                        <a:pt x="180174" y="150876"/>
                      </a:cubicBezTo>
                      <a:cubicBezTo>
                        <a:pt x="129882" y="192024"/>
                        <a:pt x="11010" y="160020"/>
                        <a:pt x="1866" y="128016"/>
                      </a:cubicBezTo>
                      <a:cubicBezTo>
                        <a:pt x="-7278" y="96012"/>
                        <a:pt x="20154" y="41148"/>
                        <a:pt x="20154" y="41148"/>
                      </a:cubicBezTo>
                      <a:lnTo>
                        <a:pt x="257898" y="0"/>
                      </a:lnTo>
                      <a:close/>
                    </a:path>
                  </a:pathLst>
                </a:custGeom>
                <a:solidFill>
                  <a:srgbClr val="9B9AD3"/>
                </a:solidFill>
                <a:ln w="45720" cap="flat">
                  <a:noFill/>
                  <a:prstDash val="solid"/>
                  <a:miter/>
                </a:ln>
              </p:spPr>
              <p:txBody>
                <a:bodyPr rtlCol="0" anchor="ctr"/>
                <a:lstStyle/>
                <a:p>
                  <a:endParaRPr lang="en-US" sz="1100"/>
                </a:p>
              </p:txBody>
            </p:sp>
            <p:sp>
              <p:nvSpPr>
                <p:cNvPr id="140" name="Freeform: Shape 258">
                  <a:extLst>
                    <a:ext uri="{FF2B5EF4-FFF2-40B4-BE49-F238E27FC236}">
                      <a16:creationId xmlns:a16="http://schemas.microsoft.com/office/drawing/2014/main" id="{5D47BD82-2A4F-CDE7-9E74-DB22C0C99588}"/>
                    </a:ext>
                  </a:extLst>
                </p:cNvPr>
                <p:cNvSpPr/>
                <p:nvPr/>
              </p:nvSpPr>
              <p:spPr>
                <a:xfrm>
                  <a:off x="8467638" y="8421623"/>
                  <a:ext cx="324533" cy="735759"/>
                </a:xfrm>
                <a:custGeom>
                  <a:avLst/>
                  <a:gdLst>
                    <a:gd name="connsiteX0" fmla="*/ 49997 w 324533"/>
                    <a:gd name="connsiteY0" fmla="*/ 617220 h 735759"/>
                    <a:gd name="connsiteX1" fmla="*/ 324317 w 324533"/>
                    <a:gd name="connsiteY1" fmla="*/ 132588 h 735759"/>
                    <a:gd name="connsiteX2" fmla="*/ 159725 w 324533"/>
                    <a:gd name="connsiteY2" fmla="*/ 45720 h 735759"/>
                    <a:gd name="connsiteX3" fmla="*/ 27137 w 324533"/>
                    <a:gd name="connsiteY3" fmla="*/ 0 h 735759"/>
                    <a:gd name="connsiteX4" fmla="*/ 59141 w 324533"/>
                    <a:gd name="connsiteY4" fmla="*/ 178308 h 735759"/>
                    <a:gd name="connsiteX5" fmla="*/ 146009 w 324533"/>
                    <a:gd name="connsiteY5" fmla="*/ 178308 h 735759"/>
                    <a:gd name="connsiteX6" fmla="*/ 4277 w 324533"/>
                    <a:gd name="connsiteY6" fmla="*/ 557784 h 735759"/>
                    <a:gd name="connsiteX7" fmla="*/ 22565 w 324533"/>
                    <a:gd name="connsiteY7" fmla="*/ 722376 h 735759"/>
                    <a:gd name="connsiteX8" fmla="*/ 49997 w 324533"/>
                    <a:gd name="connsiteY8" fmla="*/ 699516 h 735759"/>
                    <a:gd name="connsiteX9" fmla="*/ 49997 w 324533"/>
                    <a:gd name="connsiteY9" fmla="*/ 617220 h 735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4533" h="735759">
                      <a:moveTo>
                        <a:pt x="49997" y="617220"/>
                      </a:moveTo>
                      <a:cubicBezTo>
                        <a:pt x="49997" y="617220"/>
                        <a:pt x="333461" y="173736"/>
                        <a:pt x="324317" y="132588"/>
                      </a:cubicBezTo>
                      <a:cubicBezTo>
                        <a:pt x="319745" y="96012"/>
                        <a:pt x="159725" y="45720"/>
                        <a:pt x="159725" y="45720"/>
                      </a:cubicBezTo>
                      <a:lnTo>
                        <a:pt x="27137" y="0"/>
                      </a:lnTo>
                      <a:lnTo>
                        <a:pt x="59141" y="178308"/>
                      </a:lnTo>
                      <a:lnTo>
                        <a:pt x="146009" y="178308"/>
                      </a:lnTo>
                      <a:cubicBezTo>
                        <a:pt x="146009" y="178308"/>
                        <a:pt x="17994" y="507492"/>
                        <a:pt x="4277" y="557784"/>
                      </a:cubicBezTo>
                      <a:cubicBezTo>
                        <a:pt x="-9439" y="608076"/>
                        <a:pt x="13421" y="694944"/>
                        <a:pt x="22565" y="722376"/>
                      </a:cubicBezTo>
                      <a:cubicBezTo>
                        <a:pt x="31709" y="749808"/>
                        <a:pt x="59141" y="731520"/>
                        <a:pt x="49997" y="699516"/>
                      </a:cubicBezTo>
                      <a:cubicBezTo>
                        <a:pt x="40854" y="667512"/>
                        <a:pt x="49997" y="617220"/>
                        <a:pt x="49997" y="617220"/>
                      </a:cubicBezTo>
                      <a:close/>
                    </a:path>
                  </a:pathLst>
                </a:custGeom>
                <a:solidFill>
                  <a:schemeClr val="accent2">
                    <a:lumMod val="40000"/>
                    <a:lumOff val="60000"/>
                  </a:schemeClr>
                </a:solidFill>
                <a:ln w="45720" cap="flat">
                  <a:noFill/>
                  <a:prstDash val="solid"/>
                  <a:miter/>
                </a:ln>
              </p:spPr>
              <p:txBody>
                <a:bodyPr rtlCol="0" anchor="ctr"/>
                <a:lstStyle/>
                <a:p>
                  <a:endParaRPr lang="en-US" sz="1100"/>
                </a:p>
              </p:txBody>
            </p:sp>
            <p:grpSp>
              <p:nvGrpSpPr>
                <p:cNvPr id="141" name="Graphic 3">
                  <a:extLst>
                    <a:ext uri="{FF2B5EF4-FFF2-40B4-BE49-F238E27FC236}">
                      <a16:creationId xmlns:a16="http://schemas.microsoft.com/office/drawing/2014/main" id="{32B27E65-E1B6-43FE-3512-8909CAB14CBC}"/>
                    </a:ext>
                  </a:extLst>
                </p:cNvPr>
                <p:cNvGrpSpPr/>
                <p:nvPr/>
              </p:nvGrpSpPr>
              <p:grpSpPr>
                <a:xfrm>
                  <a:off x="7823835" y="7699247"/>
                  <a:ext cx="399355" cy="677527"/>
                  <a:chOff x="7823835" y="7699247"/>
                  <a:chExt cx="399355" cy="677527"/>
                </a:xfrm>
                <a:solidFill>
                  <a:srgbClr val="000000"/>
                </a:solidFill>
              </p:grpSpPr>
              <p:sp>
                <p:nvSpPr>
                  <p:cNvPr id="148" name="Freeform: Shape 260">
                    <a:extLst>
                      <a:ext uri="{FF2B5EF4-FFF2-40B4-BE49-F238E27FC236}">
                        <a16:creationId xmlns:a16="http://schemas.microsoft.com/office/drawing/2014/main" id="{570FD703-E007-2397-6E53-E613600E4E61}"/>
                      </a:ext>
                    </a:extLst>
                  </p:cNvPr>
                  <p:cNvSpPr/>
                  <p:nvPr/>
                </p:nvSpPr>
                <p:spPr>
                  <a:xfrm rot="-278246">
                    <a:off x="7964386" y="8220051"/>
                    <a:ext cx="150872" cy="150872"/>
                  </a:xfrm>
                  <a:custGeom>
                    <a:avLst/>
                    <a:gdLst>
                      <a:gd name="connsiteX0" fmla="*/ 0 w 150872"/>
                      <a:gd name="connsiteY0" fmla="*/ 0 h 150872"/>
                      <a:gd name="connsiteX1" fmla="*/ 150872 w 150872"/>
                      <a:gd name="connsiteY1" fmla="*/ 0 h 150872"/>
                      <a:gd name="connsiteX2" fmla="*/ 150872 w 150872"/>
                      <a:gd name="connsiteY2" fmla="*/ 150872 h 150872"/>
                      <a:gd name="connsiteX3" fmla="*/ 0 w 150872"/>
                      <a:gd name="connsiteY3" fmla="*/ 150872 h 150872"/>
                    </a:gdLst>
                    <a:ahLst/>
                    <a:cxnLst>
                      <a:cxn ang="0">
                        <a:pos x="connsiteX0" y="connsiteY0"/>
                      </a:cxn>
                      <a:cxn ang="0">
                        <a:pos x="connsiteX1" y="connsiteY1"/>
                      </a:cxn>
                      <a:cxn ang="0">
                        <a:pos x="connsiteX2" y="connsiteY2"/>
                      </a:cxn>
                      <a:cxn ang="0">
                        <a:pos x="connsiteX3" y="connsiteY3"/>
                      </a:cxn>
                    </a:cxnLst>
                    <a:rect l="l" t="t" r="r" b="b"/>
                    <a:pathLst>
                      <a:path w="150872" h="150872">
                        <a:moveTo>
                          <a:pt x="0" y="0"/>
                        </a:moveTo>
                        <a:lnTo>
                          <a:pt x="150872" y="0"/>
                        </a:lnTo>
                        <a:lnTo>
                          <a:pt x="150872" y="150872"/>
                        </a:lnTo>
                        <a:lnTo>
                          <a:pt x="0" y="150872"/>
                        </a:lnTo>
                        <a:close/>
                      </a:path>
                    </a:pathLst>
                  </a:custGeom>
                  <a:solidFill>
                    <a:schemeClr val="accent2">
                      <a:lumMod val="60000"/>
                      <a:lumOff val="40000"/>
                    </a:schemeClr>
                  </a:solidFill>
                  <a:ln w="45719" cap="flat">
                    <a:noFill/>
                    <a:prstDash val="solid"/>
                    <a:miter/>
                  </a:ln>
                </p:spPr>
                <p:txBody>
                  <a:bodyPr rtlCol="0" anchor="ctr"/>
                  <a:lstStyle/>
                  <a:p>
                    <a:endParaRPr lang="en-US" sz="1100"/>
                  </a:p>
                </p:txBody>
              </p:sp>
              <p:grpSp>
                <p:nvGrpSpPr>
                  <p:cNvPr id="149" name="Graphic 3">
                    <a:extLst>
                      <a:ext uri="{FF2B5EF4-FFF2-40B4-BE49-F238E27FC236}">
                        <a16:creationId xmlns:a16="http://schemas.microsoft.com/office/drawing/2014/main" id="{663778A4-3ADA-341A-DA93-413B3024D534}"/>
                      </a:ext>
                    </a:extLst>
                  </p:cNvPr>
                  <p:cNvGrpSpPr/>
                  <p:nvPr/>
                </p:nvGrpSpPr>
                <p:grpSpPr>
                  <a:xfrm>
                    <a:off x="7823835" y="7699247"/>
                    <a:ext cx="399355" cy="548825"/>
                    <a:chOff x="7823835" y="7699247"/>
                    <a:chExt cx="399355" cy="548825"/>
                  </a:xfrm>
                  <a:solidFill>
                    <a:srgbClr val="000000"/>
                  </a:solidFill>
                </p:grpSpPr>
                <p:sp>
                  <p:nvSpPr>
                    <p:cNvPr id="150" name="Freeform: Shape 262">
                      <a:extLst>
                        <a:ext uri="{FF2B5EF4-FFF2-40B4-BE49-F238E27FC236}">
                          <a16:creationId xmlns:a16="http://schemas.microsoft.com/office/drawing/2014/main" id="{C0D06988-178A-EB34-49E8-52D84D89344A}"/>
                        </a:ext>
                      </a:extLst>
                    </p:cNvPr>
                    <p:cNvSpPr/>
                    <p:nvPr/>
                  </p:nvSpPr>
                  <p:spPr>
                    <a:xfrm>
                      <a:off x="7823835" y="8023860"/>
                      <a:ext cx="60086" cy="100583"/>
                    </a:xfrm>
                    <a:custGeom>
                      <a:avLst/>
                      <a:gdLst>
                        <a:gd name="connsiteX0" fmla="*/ 12573 w 60086"/>
                        <a:gd name="connsiteY0" fmla="*/ 0 h 100583"/>
                        <a:gd name="connsiteX1" fmla="*/ 12573 w 60086"/>
                        <a:gd name="connsiteY1" fmla="*/ 0 h 100583"/>
                        <a:gd name="connsiteX2" fmla="*/ 3429 w 60086"/>
                        <a:gd name="connsiteY2" fmla="*/ 4572 h 100583"/>
                        <a:gd name="connsiteX3" fmla="*/ 3429 w 60086"/>
                        <a:gd name="connsiteY3" fmla="*/ 41148 h 100583"/>
                        <a:gd name="connsiteX4" fmla="*/ 21717 w 60086"/>
                        <a:gd name="connsiteY4" fmla="*/ 73152 h 100583"/>
                        <a:gd name="connsiteX5" fmla="*/ 53721 w 60086"/>
                        <a:gd name="connsiteY5" fmla="*/ 100584 h 100583"/>
                        <a:gd name="connsiteX6" fmla="*/ 58293 w 60086"/>
                        <a:gd name="connsiteY6" fmla="*/ 100584 h 100583"/>
                        <a:gd name="connsiteX7" fmla="*/ 58293 w 60086"/>
                        <a:gd name="connsiteY7" fmla="*/ 96012 h 100583"/>
                        <a:gd name="connsiteX8" fmla="*/ 49149 w 60086"/>
                        <a:gd name="connsiteY8" fmla="*/ 59436 h 100583"/>
                        <a:gd name="connsiteX9" fmla="*/ 12573 w 60086"/>
                        <a:gd name="connsiteY9" fmla="*/ 0 h 10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086" h="100583">
                          <a:moveTo>
                            <a:pt x="12573" y="0"/>
                          </a:moveTo>
                          <a:cubicBezTo>
                            <a:pt x="12573" y="0"/>
                            <a:pt x="12573" y="0"/>
                            <a:pt x="12573" y="0"/>
                          </a:cubicBezTo>
                          <a:cubicBezTo>
                            <a:pt x="8001" y="0"/>
                            <a:pt x="3429" y="4572"/>
                            <a:pt x="3429" y="4572"/>
                          </a:cubicBezTo>
                          <a:cubicBezTo>
                            <a:pt x="-1143" y="18288"/>
                            <a:pt x="-1143" y="27432"/>
                            <a:pt x="3429" y="41148"/>
                          </a:cubicBezTo>
                          <a:cubicBezTo>
                            <a:pt x="8001" y="54864"/>
                            <a:pt x="12573" y="64008"/>
                            <a:pt x="21717" y="73152"/>
                          </a:cubicBezTo>
                          <a:cubicBezTo>
                            <a:pt x="30861" y="86868"/>
                            <a:pt x="40005" y="100584"/>
                            <a:pt x="53721" y="100584"/>
                          </a:cubicBezTo>
                          <a:cubicBezTo>
                            <a:pt x="53721" y="100584"/>
                            <a:pt x="58293" y="100584"/>
                            <a:pt x="58293" y="100584"/>
                          </a:cubicBezTo>
                          <a:cubicBezTo>
                            <a:pt x="58293" y="100584"/>
                            <a:pt x="58293" y="100584"/>
                            <a:pt x="58293" y="96012"/>
                          </a:cubicBezTo>
                          <a:cubicBezTo>
                            <a:pt x="62865" y="82296"/>
                            <a:pt x="58293" y="68580"/>
                            <a:pt x="49149" y="59436"/>
                          </a:cubicBezTo>
                          <a:cubicBezTo>
                            <a:pt x="44577" y="41148"/>
                            <a:pt x="40005" y="4572"/>
                            <a:pt x="12573" y="0"/>
                          </a:cubicBezTo>
                          <a:close/>
                        </a:path>
                      </a:pathLst>
                    </a:custGeom>
                    <a:solidFill>
                      <a:schemeClr val="accent2">
                        <a:lumMod val="60000"/>
                        <a:lumOff val="40000"/>
                      </a:schemeClr>
                    </a:solidFill>
                    <a:ln w="45720" cap="flat">
                      <a:noFill/>
                      <a:prstDash val="solid"/>
                      <a:miter/>
                    </a:ln>
                  </p:spPr>
                  <p:txBody>
                    <a:bodyPr rtlCol="0" anchor="ctr"/>
                    <a:lstStyle/>
                    <a:p>
                      <a:endParaRPr lang="en-US" sz="1100"/>
                    </a:p>
                  </p:txBody>
                </p:sp>
                <p:sp>
                  <p:nvSpPr>
                    <p:cNvPr id="151" name="Freeform: Shape 263">
                      <a:extLst>
                        <a:ext uri="{FF2B5EF4-FFF2-40B4-BE49-F238E27FC236}">
                          <a16:creationId xmlns:a16="http://schemas.microsoft.com/office/drawing/2014/main" id="{4EF5FE45-64E8-AD17-F026-DBA30EB198A6}"/>
                        </a:ext>
                      </a:extLst>
                    </p:cNvPr>
                    <p:cNvSpPr/>
                    <p:nvPr/>
                  </p:nvSpPr>
                  <p:spPr>
                    <a:xfrm>
                      <a:off x="8145589" y="8003053"/>
                      <a:ext cx="61150" cy="114040"/>
                    </a:xfrm>
                    <a:custGeom>
                      <a:avLst/>
                      <a:gdLst>
                        <a:gd name="connsiteX0" fmla="*/ 61150 w 61150"/>
                        <a:gd name="connsiteY0" fmla="*/ 16235 h 114040"/>
                        <a:gd name="connsiteX1" fmla="*/ 47434 w 61150"/>
                        <a:gd name="connsiteY1" fmla="*/ 57383 h 114040"/>
                        <a:gd name="connsiteX2" fmla="*/ 42863 w 61150"/>
                        <a:gd name="connsiteY2" fmla="*/ 80243 h 114040"/>
                        <a:gd name="connsiteX3" fmla="*/ 33718 w 61150"/>
                        <a:gd name="connsiteY3" fmla="*/ 103103 h 114040"/>
                        <a:gd name="connsiteX4" fmla="*/ 10858 w 61150"/>
                        <a:gd name="connsiteY4" fmla="*/ 112247 h 114040"/>
                        <a:gd name="connsiteX5" fmla="*/ 1714 w 61150"/>
                        <a:gd name="connsiteY5" fmla="*/ 93959 h 114040"/>
                        <a:gd name="connsiteX6" fmla="*/ 15430 w 61150"/>
                        <a:gd name="connsiteY6" fmla="*/ 20807 h 114040"/>
                        <a:gd name="connsiteX7" fmla="*/ 61150 w 61150"/>
                        <a:gd name="connsiteY7" fmla="*/ 16235 h 114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150" h="114040">
                          <a:moveTo>
                            <a:pt x="61150" y="16235"/>
                          </a:moveTo>
                          <a:cubicBezTo>
                            <a:pt x="61150" y="29951"/>
                            <a:pt x="56578" y="43667"/>
                            <a:pt x="47434" y="57383"/>
                          </a:cubicBezTo>
                          <a:cubicBezTo>
                            <a:pt x="42863" y="61955"/>
                            <a:pt x="42863" y="71099"/>
                            <a:pt x="42863" y="80243"/>
                          </a:cubicBezTo>
                          <a:cubicBezTo>
                            <a:pt x="42863" y="89387"/>
                            <a:pt x="38290" y="98531"/>
                            <a:pt x="33718" y="103103"/>
                          </a:cubicBezTo>
                          <a:cubicBezTo>
                            <a:pt x="29147" y="112247"/>
                            <a:pt x="20003" y="116819"/>
                            <a:pt x="10858" y="112247"/>
                          </a:cubicBezTo>
                          <a:cubicBezTo>
                            <a:pt x="6287" y="107675"/>
                            <a:pt x="1714" y="98531"/>
                            <a:pt x="1714" y="93959"/>
                          </a:cubicBezTo>
                          <a:cubicBezTo>
                            <a:pt x="-2857" y="66527"/>
                            <a:pt x="1714" y="43667"/>
                            <a:pt x="15430" y="20807"/>
                          </a:cubicBezTo>
                          <a:cubicBezTo>
                            <a:pt x="33718" y="7091"/>
                            <a:pt x="61150" y="-15769"/>
                            <a:pt x="61150" y="16235"/>
                          </a:cubicBezTo>
                          <a:close/>
                        </a:path>
                      </a:pathLst>
                    </a:custGeom>
                    <a:solidFill>
                      <a:schemeClr val="accent2">
                        <a:lumMod val="60000"/>
                        <a:lumOff val="40000"/>
                      </a:schemeClr>
                    </a:solidFill>
                    <a:ln w="45720" cap="flat">
                      <a:noFill/>
                      <a:prstDash val="solid"/>
                      <a:miter/>
                    </a:ln>
                  </p:spPr>
                  <p:txBody>
                    <a:bodyPr rtlCol="0" anchor="ctr"/>
                    <a:lstStyle/>
                    <a:p>
                      <a:endParaRPr lang="en-US" sz="1100"/>
                    </a:p>
                  </p:txBody>
                </p:sp>
                <p:sp>
                  <p:nvSpPr>
                    <p:cNvPr id="152" name="Freeform: Shape 264">
                      <a:extLst>
                        <a:ext uri="{FF2B5EF4-FFF2-40B4-BE49-F238E27FC236}">
                          <a16:creationId xmlns:a16="http://schemas.microsoft.com/office/drawing/2014/main" id="{F282E885-AFCC-9EA4-F9DA-AAAFFC429389}"/>
                        </a:ext>
                      </a:extLst>
                    </p:cNvPr>
                    <p:cNvSpPr/>
                    <p:nvPr/>
                  </p:nvSpPr>
                  <p:spPr>
                    <a:xfrm>
                      <a:off x="7863840" y="7891272"/>
                      <a:ext cx="307244" cy="306323"/>
                    </a:xfrm>
                    <a:custGeom>
                      <a:avLst/>
                      <a:gdLst>
                        <a:gd name="connsiteX0" fmla="*/ 9144 w 307244"/>
                        <a:gd name="connsiteY0" fmla="*/ 118872 h 306323"/>
                        <a:gd name="connsiteX1" fmla="*/ 13716 w 307244"/>
                        <a:gd name="connsiteY1" fmla="*/ 173735 h 306323"/>
                        <a:gd name="connsiteX2" fmla="*/ 32004 w 307244"/>
                        <a:gd name="connsiteY2" fmla="*/ 228600 h 306323"/>
                        <a:gd name="connsiteX3" fmla="*/ 73152 w 307244"/>
                        <a:gd name="connsiteY3" fmla="*/ 278892 h 306323"/>
                        <a:gd name="connsiteX4" fmla="*/ 123444 w 307244"/>
                        <a:gd name="connsiteY4" fmla="*/ 306324 h 306323"/>
                        <a:gd name="connsiteX5" fmla="*/ 182880 w 307244"/>
                        <a:gd name="connsiteY5" fmla="*/ 297180 h 306323"/>
                        <a:gd name="connsiteX6" fmla="*/ 224028 w 307244"/>
                        <a:gd name="connsiteY6" fmla="*/ 301752 h 306323"/>
                        <a:gd name="connsiteX7" fmla="*/ 260604 w 307244"/>
                        <a:gd name="connsiteY7" fmla="*/ 265175 h 306323"/>
                        <a:gd name="connsiteX8" fmla="*/ 288036 w 307244"/>
                        <a:gd name="connsiteY8" fmla="*/ 233172 h 306323"/>
                        <a:gd name="connsiteX9" fmla="*/ 297180 w 307244"/>
                        <a:gd name="connsiteY9" fmla="*/ 201168 h 306323"/>
                        <a:gd name="connsiteX10" fmla="*/ 306324 w 307244"/>
                        <a:gd name="connsiteY10" fmla="*/ 160020 h 306323"/>
                        <a:gd name="connsiteX11" fmla="*/ 292608 w 307244"/>
                        <a:gd name="connsiteY11" fmla="*/ 32004 h 306323"/>
                        <a:gd name="connsiteX12" fmla="*/ 256032 w 307244"/>
                        <a:gd name="connsiteY12" fmla="*/ 9144 h 306323"/>
                        <a:gd name="connsiteX13" fmla="*/ 210312 w 307244"/>
                        <a:gd name="connsiteY13" fmla="*/ 0 h 306323"/>
                        <a:gd name="connsiteX14" fmla="*/ 178308 w 307244"/>
                        <a:gd name="connsiteY14" fmla="*/ 18288 h 306323"/>
                        <a:gd name="connsiteX15" fmla="*/ 173736 w 307244"/>
                        <a:gd name="connsiteY15" fmla="*/ 18288 h 306323"/>
                        <a:gd name="connsiteX16" fmla="*/ 77724 w 307244"/>
                        <a:gd name="connsiteY16" fmla="*/ 32004 h 306323"/>
                        <a:gd name="connsiteX17" fmla="*/ 9144 w 307244"/>
                        <a:gd name="connsiteY17" fmla="*/ 59435 h 306323"/>
                        <a:gd name="connsiteX18" fmla="*/ 0 w 307244"/>
                        <a:gd name="connsiteY18" fmla="*/ 68580 h 306323"/>
                        <a:gd name="connsiteX19" fmla="*/ 9144 w 307244"/>
                        <a:gd name="connsiteY19" fmla="*/ 118872 h 306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07244" h="306323">
                          <a:moveTo>
                            <a:pt x="9144" y="118872"/>
                          </a:moveTo>
                          <a:cubicBezTo>
                            <a:pt x="9144" y="137160"/>
                            <a:pt x="13716" y="155448"/>
                            <a:pt x="13716" y="173735"/>
                          </a:cubicBezTo>
                          <a:cubicBezTo>
                            <a:pt x="18288" y="192024"/>
                            <a:pt x="22860" y="210312"/>
                            <a:pt x="32004" y="228600"/>
                          </a:cubicBezTo>
                          <a:cubicBezTo>
                            <a:pt x="41148" y="246888"/>
                            <a:pt x="54864" y="265175"/>
                            <a:pt x="73152" y="278892"/>
                          </a:cubicBezTo>
                          <a:cubicBezTo>
                            <a:pt x="86868" y="292608"/>
                            <a:pt x="105156" y="306324"/>
                            <a:pt x="123444" y="306324"/>
                          </a:cubicBezTo>
                          <a:cubicBezTo>
                            <a:pt x="141732" y="306324"/>
                            <a:pt x="164592" y="297180"/>
                            <a:pt x="182880" y="297180"/>
                          </a:cubicBezTo>
                          <a:cubicBezTo>
                            <a:pt x="196596" y="297180"/>
                            <a:pt x="210312" y="306324"/>
                            <a:pt x="224028" y="301752"/>
                          </a:cubicBezTo>
                          <a:cubicBezTo>
                            <a:pt x="242316" y="297180"/>
                            <a:pt x="251460" y="278892"/>
                            <a:pt x="260604" y="265175"/>
                          </a:cubicBezTo>
                          <a:cubicBezTo>
                            <a:pt x="269748" y="256032"/>
                            <a:pt x="283464" y="246888"/>
                            <a:pt x="288036" y="233172"/>
                          </a:cubicBezTo>
                          <a:cubicBezTo>
                            <a:pt x="292608" y="224028"/>
                            <a:pt x="297180" y="214884"/>
                            <a:pt x="297180" y="201168"/>
                          </a:cubicBezTo>
                          <a:cubicBezTo>
                            <a:pt x="301752" y="187452"/>
                            <a:pt x="301752" y="173735"/>
                            <a:pt x="306324" y="160020"/>
                          </a:cubicBezTo>
                          <a:cubicBezTo>
                            <a:pt x="310896" y="118872"/>
                            <a:pt x="297180" y="73152"/>
                            <a:pt x="292608" y="32004"/>
                          </a:cubicBezTo>
                          <a:cubicBezTo>
                            <a:pt x="283464" y="22860"/>
                            <a:pt x="269748" y="13715"/>
                            <a:pt x="256032" y="9144"/>
                          </a:cubicBezTo>
                          <a:cubicBezTo>
                            <a:pt x="242316" y="4572"/>
                            <a:pt x="224028" y="0"/>
                            <a:pt x="210312" y="0"/>
                          </a:cubicBezTo>
                          <a:cubicBezTo>
                            <a:pt x="196596" y="0"/>
                            <a:pt x="187452" y="9144"/>
                            <a:pt x="178308" y="18288"/>
                          </a:cubicBezTo>
                          <a:cubicBezTo>
                            <a:pt x="178308" y="18288"/>
                            <a:pt x="178308" y="18288"/>
                            <a:pt x="173736" y="18288"/>
                          </a:cubicBezTo>
                          <a:cubicBezTo>
                            <a:pt x="141732" y="18288"/>
                            <a:pt x="109728" y="22860"/>
                            <a:pt x="77724" y="32004"/>
                          </a:cubicBezTo>
                          <a:cubicBezTo>
                            <a:pt x="54864" y="36575"/>
                            <a:pt x="27432" y="45720"/>
                            <a:pt x="9144" y="59435"/>
                          </a:cubicBezTo>
                          <a:cubicBezTo>
                            <a:pt x="4572" y="64008"/>
                            <a:pt x="4572" y="64008"/>
                            <a:pt x="0" y="68580"/>
                          </a:cubicBezTo>
                          <a:cubicBezTo>
                            <a:pt x="9144" y="82295"/>
                            <a:pt x="9144" y="114300"/>
                            <a:pt x="9144" y="118872"/>
                          </a:cubicBezTo>
                          <a:close/>
                        </a:path>
                      </a:pathLst>
                    </a:custGeom>
                    <a:solidFill>
                      <a:schemeClr val="accent2">
                        <a:lumMod val="40000"/>
                        <a:lumOff val="60000"/>
                      </a:schemeClr>
                    </a:solidFill>
                    <a:ln w="45720" cap="flat">
                      <a:noFill/>
                      <a:prstDash val="solid"/>
                      <a:miter/>
                    </a:ln>
                  </p:spPr>
                  <p:txBody>
                    <a:bodyPr rtlCol="0" anchor="ctr"/>
                    <a:lstStyle/>
                    <a:p>
                      <a:endParaRPr lang="en-US" sz="1100"/>
                    </a:p>
                  </p:txBody>
                </p:sp>
                <p:sp>
                  <p:nvSpPr>
                    <p:cNvPr id="153" name="Freeform: Shape 265">
                      <a:extLst>
                        <a:ext uri="{FF2B5EF4-FFF2-40B4-BE49-F238E27FC236}">
                          <a16:creationId xmlns:a16="http://schemas.microsoft.com/office/drawing/2014/main" id="{99B2A643-02EF-F894-8FAB-70EAAF59B5FD}"/>
                        </a:ext>
                      </a:extLst>
                    </p:cNvPr>
                    <p:cNvSpPr/>
                    <p:nvPr/>
                  </p:nvSpPr>
                  <p:spPr>
                    <a:xfrm>
                      <a:off x="7845552" y="7932420"/>
                      <a:ext cx="338327" cy="315653"/>
                    </a:xfrm>
                    <a:custGeom>
                      <a:avLst/>
                      <a:gdLst>
                        <a:gd name="connsiteX0" fmla="*/ 329184 w 338327"/>
                        <a:gd name="connsiteY0" fmla="*/ 59436 h 315653"/>
                        <a:gd name="connsiteX1" fmla="*/ 310895 w 338327"/>
                        <a:gd name="connsiteY1" fmla="*/ 4572 h 315653"/>
                        <a:gd name="connsiteX2" fmla="*/ 306324 w 338327"/>
                        <a:gd name="connsiteY2" fmla="*/ 0 h 315653"/>
                        <a:gd name="connsiteX3" fmla="*/ 320040 w 338327"/>
                        <a:gd name="connsiteY3" fmla="*/ 128016 h 315653"/>
                        <a:gd name="connsiteX4" fmla="*/ 310895 w 338327"/>
                        <a:gd name="connsiteY4" fmla="*/ 169164 h 315653"/>
                        <a:gd name="connsiteX5" fmla="*/ 301752 w 338327"/>
                        <a:gd name="connsiteY5" fmla="*/ 201168 h 315653"/>
                        <a:gd name="connsiteX6" fmla="*/ 274320 w 338327"/>
                        <a:gd name="connsiteY6" fmla="*/ 233172 h 315653"/>
                        <a:gd name="connsiteX7" fmla="*/ 237744 w 338327"/>
                        <a:gd name="connsiteY7" fmla="*/ 269748 h 315653"/>
                        <a:gd name="connsiteX8" fmla="*/ 196595 w 338327"/>
                        <a:gd name="connsiteY8" fmla="*/ 265176 h 315653"/>
                        <a:gd name="connsiteX9" fmla="*/ 137160 w 338327"/>
                        <a:gd name="connsiteY9" fmla="*/ 274320 h 315653"/>
                        <a:gd name="connsiteX10" fmla="*/ 86868 w 338327"/>
                        <a:gd name="connsiteY10" fmla="*/ 246888 h 315653"/>
                        <a:gd name="connsiteX11" fmla="*/ 45720 w 338327"/>
                        <a:gd name="connsiteY11" fmla="*/ 196596 h 315653"/>
                        <a:gd name="connsiteX12" fmla="*/ 27432 w 338327"/>
                        <a:gd name="connsiteY12" fmla="*/ 141732 h 315653"/>
                        <a:gd name="connsiteX13" fmla="*/ 22860 w 338327"/>
                        <a:gd name="connsiteY13" fmla="*/ 86868 h 315653"/>
                        <a:gd name="connsiteX14" fmla="*/ 22860 w 338327"/>
                        <a:gd name="connsiteY14" fmla="*/ 50292 h 315653"/>
                        <a:gd name="connsiteX15" fmla="*/ 22860 w 338327"/>
                        <a:gd name="connsiteY15" fmla="*/ 50292 h 315653"/>
                        <a:gd name="connsiteX16" fmla="*/ 22860 w 338327"/>
                        <a:gd name="connsiteY16" fmla="*/ 41148 h 315653"/>
                        <a:gd name="connsiteX17" fmla="*/ 22860 w 338327"/>
                        <a:gd name="connsiteY17" fmla="*/ 32004 h 315653"/>
                        <a:gd name="connsiteX18" fmla="*/ 18288 w 338327"/>
                        <a:gd name="connsiteY18" fmla="*/ 27432 h 315653"/>
                        <a:gd name="connsiteX19" fmla="*/ 9144 w 338327"/>
                        <a:gd name="connsiteY19" fmla="*/ 27432 h 315653"/>
                        <a:gd name="connsiteX20" fmla="*/ 4572 w 338327"/>
                        <a:gd name="connsiteY20" fmla="*/ 32004 h 315653"/>
                        <a:gd name="connsiteX21" fmla="*/ 0 w 338327"/>
                        <a:gd name="connsiteY21" fmla="*/ 41148 h 315653"/>
                        <a:gd name="connsiteX22" fmla="*/ 0 w 338327"/>
                        <a:gd name="connsiteY22" fmla="*/ 45720 h 315653"/>
                        <a:gd name="connsiteX23" fmla="*/ 0 w 338327"/>
                        <a:gd name="connsiteY23" fmla="*/ 50292 h 315653"/>
                        <a:gd name="connsiteX24" fmla="*/ 0 w 338327"/>
                        <a:gd name="connsiteY24" fmla="*/ 77724 h 315653"/>
                        <a:gd name="connsiteX25" fmla="*/ 0 w 338327"/>
                        <a:gd name="connsiteY25" fmla="*/ 86868 h 315653"/>
                        <a:gd name="connsiteX26" fmla="*/ 0 w 338327"/>
                        <a:gd name="connsiteY26" fmla="*/ 86868 h 315653"/>
                        <a:gd name="connsiteX27" fmla="*/ 0 w 338327"/>
                        <a:gd name="connsiteY27" fmla="*/ 96012 h 315653"/>
                        <a:gd name="connsiteX28" fmla="*/ 22860 w 338327"/>
                        <a:gd name="connsiteY28" fmla="*/ 182880 h 315653"/>
                        <a:gd name="connsiteX29" fmla="*/ 68580 w 338327"/>
                        <a:gd name="connsiteY29" fmla="*/ 251460 h 315653"/>
                        <a:gd name="connsiteX30" fmla="*/ 128015 w 338327"/>
                        <a:gd name="connsiteY30" fmla="*/ 301752 h 315653"/>
                        <a:gd name="connsiteX31" fmla="*/ 205740 w 338327"/>
                        <a:gd name="connsiteY31" fmla="*/ 310896 h 315653"/>
                        <a:gd name="connsiteX32" fmla="*/ 269748 w 338327"/>
                        <a:gd name="connsiteY32" fmla="*/ 265176 h 315653"/>
                        <a:gd name="connsiteX33" fmla="*/ 333755 w 338327"/>
                        <a:gd name="connsiteY33" fmla="*/ 173736 h 315653"/>
                        <a:gd name="connsiteX34" fmla="*/ 338328 w 338327"/>
                        <a:gd name="connsiteY34" fmla="*/ 96012 h 315653"/>
                        <a:gd name="connsiteX35" fmla="*/ 329184 w 338327"/>
                        <a:gd name="connsiteY35" fmla="*/ 59436 h 315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38327" h="315653">
                          <a:moveTo>
                            <a:pt x="329184" y="59436"/>
                          </a:moveTo>
                          <a:cubicBezTo>
                            <a:pt x="329184" y="41148"/>
                            <a:pt x="347472" y="13716"/>
                            <a:pt x="310895" y="4572"/>
                          </a:cubicBezTo>
                          <a:cubicBezTo>
                            <a:pt x="306324" y="4572"/>
                            <a:pt x="306324" y="0"/>
                            <a:pt x="306324" y="0"/>
                          </a:cubicBezTo>
                          <a:cubicBezTo>
                            <a:pt x="310895" y="41148"/>
                            <a:pt x="324612" y="86868"/>
                            <a:pt x="320040" y="128016"/>
                          </a:cubicBezTo>
                          <a:cubicBezTo>
                            <a:pt x="320040" y="141732"/>
                            <a:pt x="315468" y="155448"/>
                            <a:pt x="310895" y="169164"/>
                          </a:cubicBezTo>
                          <a:cubicBezTo>
                            <a:pt x="306324" y="178308"/>
                            <a:pt x="306324" y="192024"/>
                            <a:pt x="301752" y="201168"/>
                          </a:cubicBezTo>
                          <a:cubicBezTo>
                            <a:pt x="292608" y="214884"/>
                            <a:pt x="283464" y="224028"/>
                            <a:pt x="274320" y="233172"/>
                          </a:cubicBezTo>
                          <a:cubicBezTo>
                            <a:pt x="265175" y="246888"/>
                            <a:pt x="256032" y="265176"/>
                            <a:pt x="237744" y="269748"/>
                          </a:cubicBezTo>
                          <a:cubicBezTo>
                            <a:pt x="224028" y="274320"/>
                            <a:pt x="210312" y="265176"/>
                            <a:pt x="196595" y="265176"/>
                          </a:cubicBezTo>
                          <a:cubicBezTo>
                            <a:pt x="178308" y="265176"/>
                            <a:pt x="155448" y="274320"/>
                            <a:pt x="137160" y="274320"/>
                          </a:cubicBezTo>
                          <a:cubicBezTo>
                            <a:pt x="118872" y="274320"/>
                            <a:pt x="100584" y="260604"/>
                            <a:pt x="86868" y="246888"/>
                          </a:cubicBezTo>
                          <a:cubicBezTo>
                            <a:pt x="73152" y="233172"/>
                            <a:pt x="54864" y="214884"/>
                            <a:pt x="45720" y="196596"/>
                          </a:cubicBezTo>
                          <a:cubicBezTo>
                            <a:pt x="36575" y="178308"/>
                            <a:pt x="32004" y="160020"/>
                            <a:pt x="27432" y="141732"/>
                          </a:cubicBezTo>
                          <a:cubicBezTo>
                            <a:pt x="22860" y="123444"/>
                            <a:pt x="22860" y="105156"/>
                            <a:pt x="22860" y="86868"/>
                          </a:cubicBezTo>
                          <a:cubicBezTo>
                            <a:pt x="22860" y="82296"/>
                            <a:pt x="22860" y="59436"/>
                            <a:pt x="22860" y="50292"/>
                          </a:cubicBezTo>
                          <a:cubicBezTo>
                            <a:pt x="22860" y="50292"/>
                            <a:pt x="22860" y="50292"/>
                            <a:pt x="22860" y="50292"/>
                          </a:cubicBezTo>
                          <a:cubicBezTo>
                            <a:pt x="22860" y="45720"/>
                            <a:pt x="22860" y="45720"/>
                            <a:pt x="22860" y="41148"/>
                          </a:cubicBezTo>
                          <a:cubicBezTo>
                            <a:pt x="22860" y="36576"/>
                            <a:pt x="22860" y="36576"/>
                            <a:pt x="22860" y="32004"/>
                          </a:cubicBezTo>
                          <a:cubicBezTo>
                            <a:pt x="22860" y="27432"/>
                            <a:pt x="18288" y="27432"/>
                            <a:pt x="18288" y="27432"/>
                          </a:cubicBezTo>
                          <a:cubicBezTo>
                            <a:pt x="13715" y="27432"/>
                            <a:pt x="13715" y="27432"/>
                            <a:pt x="9144" y="27432"/>
                          </a:cubicBezTo>
                          <a:cubicBezTo>
                            <a:pt x="4572" y="27432"/>
                            <a:pt x="4572" y="32004"/>
                            <a:pt x="4572" y="32004"/>
                          </a:cubicBezTo>
                          <a:cubicBezTo>
                            <a:pt x="0" y="36576"/>
                            <a:pt x="0" y="36576"/>
                            <a:pt x="0" y="41148"/>
                          </a:cubicBezTo>
                          <a:cubicBezTo>
                            <a:pt x="0" y="41148"/>
                            <a:pt x="0" y="45720"/>
                            <a:pt x="0" y="45720"/>
                          </a:cubicBezTo>
                          <a:cubicBezTo>
                            <a:pt x="0" y="45720"/>
                            <a:pt x="0" y="50292"/>
                            <a:pt x="0" y="50292"/>
                          </a:cubicBezTo>
                          <a:cubicBezTo>
                            <a:pt x="0" y="59436"/>
                            <a:pt x="0" y="68580"/>
                            <a:pt x="0" y="77724"/>
                          </a:cubicBezTo>
                          <a:cubicBezTo>
                            <a:pt x="0" y="82296"/>
                            <a:pt x="0" y="86868"/>
                            <a:pt x="0" y="86868"/>
                          </a:cubicBezTo>
                          <a:cubicBezTo>
                            <a:pt x="0" y="86868"/>
                            <a:pt x="0" y="86868"/>
                            <a:pt x="0" y="86868"/>
                          </a:cubicBezTo>
                          <a:cubicBezTo>
                            <a:pt x="0" y="91440"/>
                            <a:pt x="0" y="91440"/>
                            <a:pt x="0" y="96012"/>
                          </a:cubicBezTo>
                          <a:cubicBezTo>
                            <a:pt x="0" y="128016"/>
                            <a:pt x="13715" y="155448"/>
                            <a:pt x="22860" y="182880"/>
                          </a:cubicBezTo>
                          <a:cubicBezTo>
                            <a:pt x="36575" y="205740"/>
                            <a:pt x="50292" y="233172"/>
                            <a:pt x="68580" y="251460"/>
                          </a:cubicBezTo>
                          <a:cubicBezTo>
                            <a:pt x="86868" y="274320"/>
                            <a:pt x="105155" y="292608"/>
                            <a:pt x="128015" y="301752"/>
                          </a:cubicBezTo>
                          <a:cubicBezTo>
                            <a:pt x="150875" y="315468"/>
                            <a:pt x="178308" y="320040"/>
                            <a:pt x="205740" y="310896"/>
                          </a:cubicBezTo>
                          <a:cubicBezTo>
                            <a:pt x="233172" y="301752"/>
                            <a:pt x="251460" y="283464"/>
                            <a:pt x="269748" y="265176"/>
                          </a:cubicBezTo>
                          <a:cubicBezTo>
                            <a:pt x="297180" y="237744"/>
                            <a:pt x="320040" y="210312"/>
                            <a:pt x="333755" y="173736"/>
                          </a:cubicBezTo>
                          <a:cubicBezTo>
                            <a:pt x="338328" y="146304"/>
                            <a:pt x="338328" y="118872"/>
                            <a:pt x="338328" y="96012"/>
                          </a:cubicBezTo>
                          <a:cubicBezTo>
                            <a:pt x="338328" y="82296"/>
                            <a:pt x="338328" y="68580"/>
                            <a:pt x="329184" y="59436"/>
                          </a:cubicBezTo>
                          <a:close/>
                        </a:path>
                      </a:pathLst>
                    </a:custGeom>
                    <a:solidFill>
                      <a:srgbClr val="000000"/>
                    </a:solidFill>
                    <a:ln w="45720" cap="flat">
                      <a:noFill/>
                      <a:prstDash val="solid"/>
                      <a:miter/>
                    </a:ln>
                  </p:spPr>
                  <p:txBody>
                    <a:bodyPr rtlCol="0" anchor="ctr"/>
                    <a:lstStyle/>
                    <a:p>
                      <a:endParaRPr lang="en-US" sz="1100"/>
                    </a:p>
                  </p:txBody>
                </p:sp>
                <p:sp>
                  <p:nvSpPr>
                    <p:cNvPr id="154" name="Freeform: Shape 266">
                      <a:extLst>
                        <a:ext uri="{FF2B5EF4-FFF2-40B4-BE49-F238E27FC236}">
                          <a16:creationId xmlns:a16="http://schemas.microsoft.com/office/drawing/2014/main" id="{50D11AE7-AA66-C6AA-72A4-ACF1647C782E}"/>
                        </a:ext>
                      </a:extLst>
                    </p:cNvPr>
                    <p:cNvSpPr/>
                    <p:nvPr/>
                  </p:nvSpPr>
                  <p:spPr>
                    <a:xfrm>
                      <a:off x="7836407" y="7699247"/>
                      <a:ext cx="386782" cy="297180"/>
                    </a:xfrm>
                    <a:custGeom>
                      <a:avLst/>
                      <a:gdLst>
                        <a:gd name="connsiteX0" fmla="*/ 27432 w 386782"/>
                        <a:gd name="connsiteY0" fmla="*/ 164592 h 297180"/>
                        <a:gd name="connsiteX1" fmla="*/ 109728 w 386782"/>
                        <a:gd name="connsiteY1" fmla="*/ 100585 h 297180"/>
                        <a:gd name="connsiteX2" fmla="*/ 150876 w 386782"/>
                        <a:gd name="connsiteY2" fmla="*/ 91440 h 297180"/>
                        <a:gd name="connsiteX3" fmla="*/ 288036 w 386782"/>
                        <a:gd name="connsiteY3" fmla="*/ 54865 h 297180"/>
                        <a:gd name="connsiteX4" fmla="*/ 352045 w 386782"/>
                        <a:gd name="connsiteY4" fmla="*/ 4572 h 297180"/>
                        <a:gd name="connsiteX5" fmla="*/ 361188 w 386782"/>
                        <a:gd name="connsiteY5" fmla="*/ 0 h 297180"/>
                        <a:gd name="connsiteX6" fmla="*/ 374905 w 386782"/>
                        <a:gd name="connsiteY6" fmla="*/ 13716 h 297180"/>
                        <a:gd name="connsiteX7" fmla="*/ 384048 w 386782"/>
                        <a:gd name="connsiteY7" fmla="*/ 96012 h 297180"/>
                        <a:gd name="connsiteX8" fmla="*/ 356616 w 386782"/>
                        <a:gd name="connsiteY8" fmla="*/ 178308 h 297180"/>
                        <a:gd name="connsiteX9" fmla="*/ 342900 w 386782"/>
                        <a:gd name="connsiteY9" fmla="*/ 228600 h 297180"/>
                        <a:gd name="connsiteX10" fmla="*/ 342900 w 386782"/>
                        <a:gd name="connsiteY10" fmla="*/ 251460 h 297180"/>
                        <a:gd name="connsiteX11" fmla="*/ 315468 w 386782"/>
                        <a:gd name="connsiteY11" fmla="*/ 246888 h 297180"/>
                        <a:gd name="connsiteX12" fmla="*/ 283465 w 386782"/>
                        <a:gd name="connsiteY12" fmla="*/ 228600 h 297180"/>
                        <a:gd name="connsiteX13" fmla="*/ 242316 w 386782"/>
                        <a:gd name="connsiteY13" fmla="*/ 237745 h 297180"/>
                        <a:gd name="connsiteX14" fmla="*/ 118872 w 386782"/>
                        <a:gd name="connsiteY14" fmla="*/ 256032 h 297180"/>
                        <a:gd name="connsiteX15" fmla="*/ 77725 w 386782"/>
                        <a:gd name="connsiteY15" fmla="*/ 283465 h 297180"/>
                        <a:gd name="connsiteX16" fmla="*/ 32005 w 386782"/>
                        <a:gd name="connsiteY16" fmla="*/ 297180 h 297180"/>
                        <a:gd name="connsiteX17" fmla="*/ 0 w 386782"/>
                        <a:gd name="connsiteY17" fmla="*/ 246888 h 297180"/>
                        <a:gd name="connsiteX18" fmla="*/ 27432 w 386782"/>
                        <a:gd name="connsiteY18" fmla="*/ 164592 h 297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86782" h="297180">
                          <a:moveTo>
                            <a:pt x="27432" y="164592"/>
                          </a:moveTo>
                          <a:cubicBezTo>
                            <a:pt x="45720" y="132588"/>
                            <a:pt x="77725" y="109728"/>
                            <a:pt x="109728" y="100585"/>
                          </a:cubicBezTo>
                          <a:cubicBezTo>
                            <a:pt x="123445" y="96012"/>
                            <a:pt x="137160" y="96012"/>
                            <a:pt x="150876" y="91440"/>
                          </a:cubicBezTo>
                          <a:cubicBezTo>
                            <a:pt x="196596" y="86868"/>
                            <a:pt x="246888" y="77725"/>
                            <a:pt x="288036" y="54865"/>
                          </a:cubicBezTo>
                          <a:cubicBezTo>
                            <a:pt x="310896" y="41148"/>
                            <a:pt x="329185" y="22860"/>
                            <a:pt x="352045" y="4572"/>
                          </a:cubicBezTo>
                          <a:cubicBezTo>
                            <a:pt x="356616" y="4572"/>
                            <a:pt x="356616" y="0"/>
                            <a:pt x="361188" y="0"/>
                          </a:cubicBezTo>
                          <a:cubicBezTo>
                            <a:pt x="365760" y="0"/>
                            <a:pt x="374905" y="4572"/>
                            <a:pt x="374905" y="13716"/>
                          </a:cubicBezTo>
                          <a:cubicBezTo>
                            <a:pt x="388620" y="41148"/>
                            <a:pt x="388620" y="68580"/>
                            <a:pt x="384048" y="96012"/>
                          </a:cubicBezTo>
                          <a:cubicBezTo>
                            <a:pt x="379476" y="123445"/>
                            <a:pt x="365760" y="150876"/>
                            <a:pt x="356616" y="178308"/>
                          </a:cubicBezTo>
                          <a:cubicBezTo>
                            <a:pt x="347472" y="196596"/>
                            <a:pt x="338328" y="210312"/>
                            <a:pt x="342900" y="228600"/>
                          </a:cubicBezTo>
                          <a:cubicBezTo>
                            <a:pt x="342900" y="237745"/>
                            <a:pt x="347472" y="246888"/>
                            <a:pt x="342900" y="251460"/>
                          </a:cubicBezTo>
                          <a:cubicBezTo>
                            <a:pt x="338328" y="260605"/>
                            <a:pt x="324612" y="251460"/>
                            <a:pt x="315468" y="246888"/>
                          </a:cubicBezTo>
                          <a:cubicBezTo>
                            <a:pt x="306325" y="237745"/>
                            <a:pt x="297180" y="228600"/>
                            <a:pt x="283465" y="228600"/>
                          </a:cubicBezTo>
                          <a:cubicBezTo>
                            <a:pt x="269748" y="228600"/>
                            <a:pt x="256032" y="233172"/>
                            <a:pt x="242316" y="237745"/>
                          </a:cubicBezTo>
                          <a:cubicBezTo>
                            <a:pt x="201168" y="251460"/>
                            <a:pt x="155448" y="242316"/>
                            <a:pt x="118872" y="256032"/>
                          </a:cubicBezTo>
                          <a:cubicBezTo>
                            <a:pt x="105156" y="260605"/>
                            <a:pt x="91440" y="274320"/>
                            <a:pt x="77725" y="283465"/>
                          </a:cubicBezTo>
                          <a:cubicBezTo>
                            <a:pt x="64008" y="292608"/>
                            <a:pt x="50292" y="297180"/>
                            <a:pt x="32005" y="297180"/>
                          </a:cubicBezTo>
                          <a:cubicBezTo>
                            <a:pt x="0" y="297180"/>
                            <a:pt x="0" y="274320"/>
                            <a:pt x="0" y="246888"/>
                          </a:cubicBezTo>
                          <a:cubicBezTo>
                            <a:pt x="4572" y="219456"/>
                            <a:pt x="9145" y="192025"/>
                            <a:pt x="27432" y="164592"/>
                          </a:cubicBezTo>
                          <a:close/>
                        </a:path>
                      </a:pathLst>
                    </a:custGeom>
                    <a:solidFill>
                      <a:srgbClr val="000000"/>
                    </a:solidFill>
                    <a:ln w="45720" cap="flat">
                      <a:noFill/>
                      <a:prstDash val="solid"/>
                      <a:miter/>
                    </a:ln>
                  </p:spPr>
                  <p:txBody>
                    <a:bodyPr rtlCol="0" anchor="ctr"/>
                    <a:lstStyle/>
                    <a:p>
                      <a:endParaRPr lang="en-US" sz="1100"/>
                    </a:p>
                  </p:txBody>
                </p:sp>
              </p:grpSp>
            </p:grpSp>
            <p:sp>
              <p:nvSpPr>
                <p:cNvPr id="142" name="Freeform: Shape 267">
                  <a:extLst>
                    <a:ext uri="{FF2B5EF4-FFF2-40B4-BE49-F238E27FC236}">
                      <a16:creationId xmlns:a16="http://schemas.microsoft.com/office/drawing/2014/main" id="{8A5DAC45-01B5-2035-FB5E-5904744CC40E}"/>
                    </a:ext>
                  </a:extLst>
                </p:cNvPr>
                <p:cNvSpPr/>
                <p:nvPr/>
              </p:nvSpPr>
              <p:spPr>
                <a:xfrm>
                  <a:off x="7827263" y="9427463"/>
                  <a:ext cx="480060" cy="1773936"/>
                </a:xfrm>
                <a:custGeom>
                  <a:avLst/>
                  <a:gdLst>
                    <a:gd name="connsiteX0" fmla="*/ 0 w 480060"/>
                    <a:gd name="connsiteY0" fmla="*/ 0 h 1773936"/>
                    <a:gd name="connsiteX1" fmla="*/ 324612 w 480060"/>
                    <a:gd name="connsiteY1" fmla="*/ 1773936 h 1773936"/>
                    <a:gd name="connsiteX2" fmla="*/ 480060 w 480060"/>
                    <a:gd name="connsiteY2" fmla="*/ 1755648 h 1773936"/>
                    <a:gd name="connsiteX3" fmla="*/ 352044 w 480060"/>
                    <a:gd name="connsiteY3" fmla="*/ 36576 h 1773936"/>
                  </a:gdLst>
                  <a:ahLst/>
                  <a:cxnLst>
                    <a:cxn ang="0">
                      <a:pos x="connsiteX0" y="connsiteY0"/>
                    </a:cxn>
                    <a:cxn ang="0">
                      <a:pos x="connsiteX1" y="connsiteY1"/>
                    </a:cxn>
                    <a:cxn ang="0">
                      <a:pos x="connsiteX2" y="connsiteY2"/>
                    </a:cxn>
                    <a:cxn ang="0">
                      <a:pos x="connsiteX3" y="connsiteY3"/>
                    </a:cxn>
                  </a:cxnLst>
                  <a:rect l="l" t="t" r="r" b="b"/>
                  <a:pathLst>
                    <a:path w="480060" h="1773936">
                      <a:moveTo>
                        <a:pt x="0" y="0"/>
                      </a:moveTo>
                      <a:lnTo>
                        <a:pt x="324612" y="1773936"/>
                      </a:lnTo>
                      <a:lnTo>
                        <a:pt x="480060" y="1755648"/>
                      </a:lnTo>
                      <a:lnTo>
                        <a:pt x="352044" y="36576"/>
                      </a:lnTo>
                      <a:close/>
                    </a:path>
                  </a:pathLst>
                </a:custGeom>
                <a:solidFill>
                  <a:srgbClr val="393768"/>
                </a:solidFill>
                <a:ln w="45720" cap="flat">
                  <a:noFill/>
                  <a:prstDash val="solid"/>
                  <a:miter/>
                </a:ln>
              </p:spPr>
              <p:txBody>
                <a:bodyPr rtlCol="0" anchor="ctr"/>
                <a:lstStyle/>
                <a:p>
                  <a:endParaRPr lang="en-US" sz="1100"/>
                </a:p>
              </p:txBody>
            </p:sp>
            <p:sp>
              <p:nvSpPr>
                <p:cNvPr id="143" name="Freeform: Shape 268">
                  <a:extLst>
                    <a:ext uri="{FF2B5EF4-FFF2-40B4-BE49-F238E27FC236}">
                      <a16:creationId xmlns:a16="http://schemas.microsoft.com/office/drawing/2014/main" id="{F1853A0C-8DA5-9E86-DEB5-80737005E874}"/>
                    </a:ext>
                  </a:extLst>
                </p:cNvPr>
                <p:cNvSpPr/>
                <p:nvPr/>
              </p:nvSpPr>
              <p:spPr>
                <a:xfrm>
                  <a:off x="7744967" y="9427463"/>
                  <a:ext cx="745236" cy="1700783"/>
                </a:xfrm>
                <a:custGeom>
                  <a:avLst/>
                  <a:gdLst>
                    <a:gd name="connsiteX0" fmla="*/ 82296 w 745236"/>
                    <a:gd name="connsiteY0" fmla="*/ 0 h 1700783"/>
                    <a:gd name="connsiteX1" fmla="*/ 745236 w 745236"/>
                    <a:gd name="connsiteY1" fmla="*/ 0 h 1700783"/>
                    <a:gd name="connsiteX2" fmla="*/ 521208 w 745236"/>
                    <a:gd name="connsiteY2" fmla="*/ 992124 h 1700783"/>
                    <a:gd name="connsiteX3" fmla="*/ 169165 w 745236"/>
                    <a:gd name="connsiteY3" fmla="*/ 1700784 h 1700783"/>
                    <a:gd name="connsiteX4" fmla="*/ 0 w 745236"/>
                    <a:gd name="connsiteY4" fmla="*/ 1618488 h 1700783"/>
                    <a:gd name="connsiteX5" fmla="*/ 265176 w 745236"/>
                    <a:gd name="connsiteY5" fmla="*/ 877824 h 1700783"/>
                    <a:gd name="connsiteX6" fmla="*/ 315468 w 745236"/>
                    <a:gd name="connsiteY6" fmla="*/ 205740 h 1700783"/>
                    <a:gd name="connsiteX7" fmla="*/ 315468 w 745236"/>
                    <a:gd name="connsiteY7" fmla="*/ 54864 h 1700783"/>
                    <a:gd name="connsiteX8" fmla="*/ 82296 w 745236"/>
                    <a:gd name="connsiteY8" fmla="*/ 0 h 170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5236" h="1700783">
                      <a:moveTo>
                        <a:pt x="82296" y="0"/>
                      </a:moveTo>
                      <a:lnTo>
                        <a:pt x="745236" y="0"/>
                      </a:lnTo>
                      <a:cubicBezTo>
                        <a:pt x="745236" y="0"/>
                        <a:pt x="566928" y="822960"/>
                        <a:pt x="521208" y="992124"/>
                      </a:cubicBezTo>
                      <a:cubicBezTo>
                        <a:pt x="475488" y="1161288"/>
                        <a:pt x="169165" y="1700784"/>
                        <a:pt x="169165" y="1700784"/>
                      </a:cubicBezTo>
                      <a:lnTo>
                        <a:pt x="0" y="1618488"/>
                      </a:lnTo>
                      <a:cubicBezTo>
                        <a:pt x="0" y="1618488"/>
                        <a:pt x="269748" y="987552"/>
                        <a:pt x="265176" y="877824"/>
                      </a:cubicBezTo>
                      <a:cubicBezTo>
                        <a:pt x="260605" y="768096"/>
                        <a:pt x="315468" y="205740"/>
                        <a:pt x="315468" y="205740"/>
                      </a:cubicBezTo>
                      <a:lnTo>
                        <a:pt x="315468" y="54864"/>
                      </a:lnTo>
                      <a:lnTo>
                        <a:pt x="82296" y="0"/>
                      </a:lnTo>
                      <a:close/>
                    </a:path>
                  </a:pathLst>
                </a:custGeom>
                <a:solidFill>
                  <a:srgbClr val="393768"/>
                </a:solidFill>
                <a:ln w="45720" cap="flat">
                  <a:noFill/>
                  <a:prstDash val="solid"/>
                  <a:miter/>
                </a:ln>
              </p:spPr>
              <p:txBody>
                <a:bodyPr rtlCol="0" anchor="ctr"/>
                <a:lstStyle/>
                <a:p>
                  <a:endParaRPr lang="en-US" sz="1100"/>
                </a:p>
              </p:txBody>
            </p:sp>
            <p:sp>
              <p:nvSpPr>
                <p:cNvPr id="144" name="Freeform: Shape 269">
                  <a:extLst>
                    <a:ext uri="{FF2B5EF4-FFF2-40B4-BE49-F238E27FC236}">
                      <a16:creationId xmlns:a16="http://schemas.microsoft.com/office/drawing/2014/main" id="{7FC60323-DFC6-8DF1-5041-D371511FB5D1}"/>
                    </a:ext>
                  </a:extLst>
                </p:cNvPr>
                <p:cNvSpPr/>
                <p:nvPr/>
              </p:nvSpPr>
              <p:spPr>
                <a:xfrm>
                  <a:off x="7543800" y="8261603"/>
                  <a:ext cx="1005840" cy="1211580"/>
                </a:xfrm>
                <a:custGeom>
                  <a:avLst/>
                  <a:gdLst>
                    <a:gd name="connsiteX0" fmla="*/ 1005840 w 1005840"/>
                    <a:gd name="connsiteY0" fmla="*/ 352044 h 1211580"/>
                    <a:gd name="connsiteX1" fmla="*/ 1001268 w 1005840"/>
                    <a:gd name="connsiteY1" fmla="*/ 173736 h 1211580"/>
                    <a:gd name="connsiteX2" fmla="*/ 580644 w 1005840"/>
                    <a:gd name="connsiteY2" fmla="*/ 0 h 1211580"/>
                    <a:gd name="connsiteX3" fmla="*/ 544068 w 1005840"/>
                    <a:gd name="connsiteY3" fmla="*/ 77724 h 1211580"/>
                    <a:gd name="connsiteX4" fmla="*/ 393192 w 1005840"/>
                    <a:gd name="connsiteY4" fmla="*/ 13716 h 1211580"/>
                    <a:gd name="connsiteX5" fmla="*/ 265176 w 1005840"/>
                    <a:gd name="connsiteY5" fmla="*/ 86868 h 1211580"/>
                    <a:gd name="connsiteX6" fmla="*/ 137160 w 1005840"/>
                    <a:gd name="connsiteY6" fmla="*/ 178308 h 1211580"/>
                    <a:gd name="connsiteX7" fmla="*/ 0 w 1005840"/>
                    <a:gd name="connsiteY7" fmla="*/ 434340 h 1211580"/>
                    <a:gd name="connsiteX8" fmla="*/ 187452 w 1005840"/>
                    <a:gd name="connsiteY8" fmla="*/ 448056 h 1211580"/>
                    <a:gd name="connsiteX9" fmla="*/ 242316 w 1005840"/>
                    <a:gd name="connsiteY9" fmla="*/ 315468 h 1211580"/>
                    <a:gd name="connsiteX10" fmla="*/ 242316 w 1005840"/>
                    <a:gd name="connsiteY10" fmla="*/ 324612 h 1211580"/>
                    <a:gd name="connsiteX11" fmla="*/ 269748 w 1005840"/>
                    <a:gd name="connsiteY11" fmla="*/ 1211580 h 1211580"/>
                    <a:gd name="connsiteX12" fmla="*/ 978408 w 1005840"/>
                    <a:gd name="connsiteY12" fmla="*/ 1175004 h 1211580"/>
                    <a:gd name="connsiteX13" fmla="*/ 859536 w 1005840"/>
                    <a:gd name="connsiteY13" fmla="*/ 352044 h 1211580"/>
                    <a:gd name="connsiteX14" fmla="*/ 1005840 w 1005840"/>
                    <a:gd name="connsiteY14" fmla="*/ 352044 h 1211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5840" h="1211580">
                      <a:moveTo>
                        <a:pt x="1005840" y="352044"/>
                      </a:moveTo>
                      <a:lnTo>
                        <a:pt x="1001268" y="173736"/>
                      </a:lnTo>
                      <a:lnTo>
                        <a:pt x="580644" y="0"/>
                      </a:lnTo>
                      <a:cubicBezTo>
                        <a:pt x="580644" y="0"/>
                        <a:pt x="589788" y="36576"/>
                        <a:pt x="544068" y="77724"/>
                      </a:cubicBezTo>
                      <a:cubicBezTo>
                        <a:pt x="466344" y="155448"/>
                        <a:pt x="393192" y="13716"/>
                        <a:pt x="393192" y="13716"/>
                      </a:cubicBezTo>
                      <a:lnTo>
                        <a:pt x="265176" y="86868"/>
                      </a:lnTo>
                      <a:cubicBezTo>
                        <a:pt x="265176" y="86868"/>
                        <a:pt x="164592" y="141732"/>
                        <a:pt x="137160" y="178308"/>
                      </a:cubicBezTo>
                      <a:cubicBezTo>
                        <a:pt x="114300" y="214884"/>
                        <a:pt x="0" y="434340"/>
                        <a:pt x="0" y="434340"/>
                      </a:cubicBezTo>
                      <a:lnTo>
                        <a:pt x="187452" y="448056"/>
                      </a:lnTo>
                      <a:lnTo>
                        <a:pt x="242316" y="315468"/>
                      </a:lnTo>
                      <a:lnTo>
                        <a:pt x="242316" y="324612"/>
                      </a:lnTo>
                      <a:lnTo>
                        <a:pt x="269748" y="1211580"/>
                      </a:lnTo>
                      <a:lnTo>
                        <a:pt x="978408" y="1175004"/>
                      </a:lnTo>
                      <a:lnTo>
                        <a:pt x="859536" y="352044"/>
                      </a:lnTo>
                      <a:lnTo>
                        <a:pt x="1005840" y="352044"/>
                      </a:lnTo>
                      <a:close/>
                    </a:path>
                  </a:pathLst>
                </a:custGeom>
                <a:solidFill>
                  <a:srgbClr val="FFD648"/>
                </a:solidFill>
                <a:ln w="45720" cap="flat">
                  <a:noFill/>
                  <a:prstDash val="solid"/>
                  <a:miter/>
                </a:ln>
              </p:spPr>
              <p:txBody>
                <a:bodyPr rtlCol="0" anchor="ctr"/>
                <a:lstStyle/>
                <a:p>
                  <a:endParaRPr lang="en-US" sz="1100"/>
                </a:p>
              </p:txBody>
            </p:sp>
            <p:sp>
              <p:nvSpPr>
                <p:cNvPr id="145" name="Freeform: Shape 270">
                  <a:extLst>
                    <a:ext uri="{FF2B5EF4-FFF2-40B4-BE49-F238E27FC236}">
                      <a16:creationId xmlns:a16="http://schemas.microsoft.com/office/drawing/2014/main" id="{418A4EB7-06EC-FCB0-4498-3B95AEECCC6A}"/>
                    </a:ext>
                  </a:extLst>
                </p:cNvPr>
                <p:cNvSpPr/>
                <p:nvPr/>
              </p:nvSpPr>
              <p:spPr>
                <a:xfrm>
                  <a:off x="7602358" y="11064240"/>
                  <a:ext cx="279769" cy="281313"/>
                </a:xfrm>
                <a:custGeom>
                  <a:avLst/>
                  <a:gdLst>
                    <a:gd name="connsiteX0" fmla="*/ 279769 w 279769"/>
                    <a:gd name="connsiteY0" fmla="*/ 64008 h 281313"/>
                    <a:gd name="connsiteX1" fmla="*/ 188329 w 279769"/>
                    <a:gd name="connsiteY1" fmla="*/ 260604 h 281313"/>
                    <a:gd name="connsiteX2" fmla="*/ 877 w 279769"/>
                    <a:gd name="connsiteY2" fmla="*/ 214884 h 281313"/>
                    <a:gd name="connsiteX3" fmla="*/ 156325 w 279769"/>
                    <a:gd name="connsiteY3" fmla="*/ 32004 h 281313"/>
                    <a:gd name="connsiteX4" fmla="*/ 165469 w 279769"/>
                    <a:gd name="connsiteY4" fmla="*/ 0 h 281313"/>
                    <a:gd name="connsiteX5" fmla="*/ 279769 w 279769"/>
                    <a:gd name="connsiteY5" fmla="*/ 64008 h 28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9769" h="281313">
                      <a:moveTo>
                        <a:pt x="279769" y="64008"/>
                      </a:moveTo>
                      <a:cubicBezTo>
                        <a:pt x="279769" y="64008"/>
                        <a:pt x="238621" y="219456"/>
                        <a:pt x="188329" y="260604"/>
                      </a:cubicBezTo>
                      <a:cubicBezTo>
                        <a:pt x="138037" y="306324"/>
                        <a:pt x="-12839" y="269748"/>
                        <a:pt x="877" y="214884"/>
                      </a:cubicBezTo>
                      <a:cubicBezTo>
                        <a:pt x="19165" y="160020"/>
                        <a:pt x="124321" y="91440"/>
                        <a:pt x="156325" y="32004"/>
                      </a:cubicBezTo>
                      <a:cubicBezTo>
                        <a:pt x="160897" y="18288"/>
                        <a:pt x="165469" y="0"/>
                        <a:pt x="165469" y="0"/>
                      </a:cubicBezTo>
                      <a:lnTo>
                        <a:pt x="279769" y="64008"/>
                      </a:lnTo>
                      <a:close/>
                    </a:path>
                  </a:pathLst>
                </a:custGeom>
                <a:solidFill>
                  <a:srgbClr val="393768"/>
                </a:solidFill>
                <a:ln w="45720" cap="flat">
                  <a:noFill/>
                  <a:prstDash val="solid"/>
                  <a:miter/>
                </a:ln>
              </p:spPr>
              <p:txBody>
                <a:bodyPr rtlCol="0" anchor="ctr"/>
                <a:lstStyle/>
                <a:p>
                  <a:endParaRPr lang="en-US" sz="1100"/>
                </a:p>
              </p:txBody>
            </p:sp>
            <p:sp>
              <p:nvSpPr>
                <p:cNvPr id="146" name="Freeform: Shape 271">
                  <a:extLst>
                    <a:ext uri="{FF2B5EF4-FFF2-40B4-BE49-F238E27FC236}">
                      <a16:creationId xmlns:a16="http://schemas.microsoft.com/office/drawing/2014/main" id="{07198DED-0BE9-08CE-98BE-B14A7F1FE81C}"/>
                    </a:ext>
                  </a:extLst>
                </p:cNvPr>
                <p:cNvSpPr/>
                <p:nvPr/>
              </p:nvSpPr>
              <p:spPr>
                <a:xfrm>
                  <a:off x="8153881" y="11219687"/>
                  <a:ext cx="190669" cy="187122"/>
                </a:xfrm>
                <a:custGeom>
                  <a:avLst/>
                  <a:gdLst>
                    <a:gd name="connsiteX0" fmla="*/ 34571 w 190669"/>
                    <a:gd name="connsiteY0" fmla="*/ 18288 h 187122"/>
                    <a:gd name="connsiteX1" fmla="*/ 2567 w 190669"/>
                    <a:gd name="connsiteY1" fmla="*/ 169165 h 187122"/>
                    <a:gd name="connsiteX2" fmla="*/ 148871 w 190669"/>
                    <a:gd name="connsiteY2" fmla="*/ 178308 h 187122"/>
                    <a:gd name="connsiteX3" fmla="*/ 190019 w 190669"/>
                    <a:gd name="connsiteY3" fmla="*/ 141732 h 187122"/>
                    <a:gd name="connsiteX4" fmla="*/ 130583 w 190669"/>
                    <a:gd name="connsiteY4" fmla="*/ 0 h 187122"/>
                    <a:gd name="connsiteX5" fmla="*/ 34571 w 190669"/>
                    <a:gd name="connsiteY5" fmla="*/ 18288 h 187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669" h="187122">
                      <a:moveTo>
                        <a:pt x="34571" y="18288"/>
                      </a:moveTo>
                      <a:cubicBezTo>
                        <a:pt x="34571" y="18288"/>
                        <a:pt x="-11149" y="155448"/>
                        <a:pt x="2567" y="169165"/>
                      </a:cubicBezTo>
                      <a:cubicBezTo>
                        <a:pt x="16283" y="182880"/>
                        <a:pt x="103151" y="196596"/>
                        <a:pt x="148871" y="178308"/>
                      </a:cubicBezTo>
                      <a:cubicBezTo>
                        <a:pt x="199163" y="160020"/>
                        <a:pt x="190019" y="141732"/>
                        <a:pt x="190019" y="141732"/>
                      </a:cubicBezTo>
                      <a:lnTo>
                        <a:pt x="130583" y="0"/>
                      </a:lnTo>
                      <a:lnTo>
                        <a:pt x="34571" y="18288"/>
                      </a:lnTo>
                      <a:close/>
                    </a:path>
                  </a:pathLst>
                </a:custGeom>
                <a:solidFill>
                  <a:srgbClr val="393768"/>
                </a:solidFill>
                <a:ln w="45720" cap="flat">
                  <a:noFill/>
                  <a:prstDash val="solid"/>
                  <a:miter/>
                </a:ln>
              </p:spPr>
              <p:txBody>
                <a:bodyPr rtlCol="0" anchor="ctr"/>
                <a:lstStyle/>
                <a:p>
                  <a:endParaRPr lang="en-US" sz="1100"/>
                </a:p>
              </p:txBody>
            </p:sp>
            <p:sp>
              <p:nvSpPr>
                <p:cNvPr id="147" name="Freeform: Shape 272">
                  <a:extLst>
                    <a:ext uri="{FF2B5EF4-FFF2-40B4-BE49-F238E27FC236}">
                      <a16:creationId xmlns:a16="http://schemas.microsoft.com/office/drawing/2014/main" id="{8D9675C1-0579-B622-36CF-8813A2888446}"/>
                    </a:ext>
                  </a:extLst>
                </p:cNvPr>
                <p:cNvSpPr/>
                <p:nvPr/>
              </p:nvSpPr>
              <p:spPr>
                <a:xfrm>
                  <a:off x="7523310" y="8695943"/>
                  <a:ext cx="557979" cy="416138"/>
                </a:xfrm>
                <a:custGeom>
                  <a:avLst/>
                  <a:gdLst>
                    <a:gd name="connsiteX0" fmla="*/ 43349 w 557979"/>
                    <a:gd name="connsiteY0" fmla="*/ 0 h 416138"/>
                    <a:gd name="connsiteX1" fmla="*/ 2201 w 557979"/>
                    <a:gd name="connsiteY1" fmla="*/ 237744 h 416138"/>
                    <a:gd name="connsiteX2" fmla="*/ 413681 w 557979"/>
                    <a:gd name="connsiteY2" fmla="*/ 347472 h 416138"/>
                    <a:gd name="connsiteX3" fmla="*/ 473117 w 557979"/>
                    <a:gd name="connsiteY3" fmla="*/ 384048 h 416138"/>
                    <a:gd name="connsiteX4" fmla="*/ 555413 w 557979"/>
                    <a:gd name="connsiteY4" fmla="*/ 411480 h 416138"/>
                    <a:gd name="connsiteX5" fmla="*/ 523409 w 557979"/>
                    <a:gd name="connsiteY5" fmla="*/ 352044 h 416138"/>
                    <a:gd name="connsiteX6" fmla="*/ 546269 w 557979"/>
                    <a:gd name="connsiteY6" fmla="*/ 347472 h 416138"/>
                    <a:gd name="connsiteX7" fmla="*/ 463973 w 557979"/>
                    <a:gd name="connsiteY7" fmla="*/ 306324 h 416138"/>
                    <a:gd name="connsiteX8" fmla="*/ 134789 w 557979"/>
                    <a:gd name="connsiteY8" fmla="*/ 169164 h 416138"/>
                    <a:gd name="connsiteX9" fmla="*/ 189653 w 557979"/>
                    <a:gd name="connsiteY9" fmla="*/ 9144 h 416138"/>
                    <a:gd name="connsiteX10" fmla="*/ 43349 w 557979"/>
                    <a:gd name="connsiteY10" fmla="*/ 0 h 41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7979" h="416138">
                      <a:moveTo>
                        <a:pt x="43349" y="0"/>
                      </a:moveTo>
                      <a:cubicBezTo>
                        <a:pt x="43349" y="0"/>
                        <a:pt x="-11515" y="205740"/>
                        <a:pt x="2201" y="237744"/>
                      </a:cubicBezTo>
                      <a:cubicBezTo>
                        <a:pt x="20489" y="269748"/>
                        <a:pt x="399965" y="324612"/>
                        <a:pt x="413681" y="347472"/>
                      </a:cubicBezTo>
                      <a:cubicBezTo>
                        <a:pt x="427397" y="365760"/>
                        <a:pt x="459401" y="379476"/>
                        <a:pt x="473117" y="384048"/>
                      </a:cubicBezTo>
                      <a:cubicBezTo>
                        <a:pt x="486833" y="388620"/>
                        <a:pt x="537125" y="429768"/>
                        <a:pt x="555413" y="411480"/>
                      </a:cubicBezTo>
                      <a:cubicBezTo>
                        <a:pt x="569129" y="393192"/>
                        <a:pt x="523409" y="361188"/>
                        <a:pt x="523409" y="352044"/>
                      </a:cubicBezTo>
                      <a:cubicBezTo>
                        <a:pt x="523409" y="342900"/>
                        <a:pt x="541697" y="374904"/>
                        <a:pt x="546269" y="347472"/>
                      </a:cubicBezTo>
                      <a:cubicBezTo>
                        <a:pt x="550841" y="324612"/>
                        <a:pt x="477689" y="315468"/>
                        <a:pt x="463973" y="306324"/>
                      </a:cubicBezTo>
                      <a:cubicBezTo>
                        <a:pt x="450257" y="297180"/>
                        <a:pt x="134789" y="169164"/>
                        <a:pt x="134789" y="169164"/>
                      </a:cubicBezTo>
                      <a:lnTo>
                        <a:pt x="189653" y="9144"/>
                      </a:lnTo>
                      <a:lnTo>
                        <a:pt x="43349" y="0"/>
                      </a:lnTo>
                      <a:close/>
                    </a:path>
                  </a:pathLst>
                </a:custGeom>
                <a:solidFill>
                  <a:schemeClr val="accent2">
                    <a:lumMod val="40000"/>
                    <a:lumOff val="60000"/>
                  </a:schemeClr>
                </a:solidFill>
                <a:ln w="45720" cap="flat">
                  <a:noFill/>
                  <a:prstDash val="solid"/>
                  <a:miter/>
                </a:ln>
              </p:spPr>
              <p:txBody>
                <a:bodyPr rtlCol="0" anchor="ctr"/>
                <a:lstStyle/>
                <a:p>
                  <a:endParaRPr lang="en-US" sz="1100"/>
                </a:p>
              </p:txBody>
            </p:sp>
          </p:grpSp>
          <p:grpSp>
            <p:nvGrpSpPr>
              <p:cNvPr id="20" name="Graphic 3">
                <a:extLst>
                  <a:ext uri="{FF2B5EF4-FFF2-40B4-BE49-F238E27FC236}">
                    <a16:creationId xmlns:a16="http://schemas.microsoft.com/office/drawing/2014/main" id="{C4F0B991-0250-9862-2F3A-6305089FD2E3}"/>
                  </a:ext>
                </a:extLst>
              </p:cNvPr>
              <p:cNvGrpSpPr/>
              <p:nvPr/>
            </p:nvGrpSpPr>
            <p:grpSpPr>
              <a:xfrm>
                <a:off x="10117836" y="7771668"/>
                <a:ext cx="2688336" cy="3649187"/>
                <a:chOff x="10117836" y="7771668"/>
                <a:chExt cx="2688336" cy="3649187"/>
              </a:xfrm>
              <a:solidFill>
                <a:srgbClr val="000000"/>
              </a:solidFill>
            </p:grpSpPr>
            <p:sp>
              <p:nvSpPr>
                <p:cNvPr id="47" name="Freeform: Shape 274">
                  <a:extLst>
                    <a:ext uri="{FF2B5EF4-FFF2-40B4-BE49-F238E27FC236}">
                      <a16:creationId xmlns:a16="http://schemas.microsoft.com/office/drawing/2014/main" id="{5371CD83-DA0A-BFC8-1CE0-C51DC6FEF07D}"/>
                    </a:ext>
                  </a:extLst>
                </p:cNvPr>
                <p:cNvSpPr/>
                <p:nvPr/>
              </p:nvSpPr>
              <p:spPr>
                <a:xfrm>
                  <a:off x="10117836" y="8594216"/>
                  <a:ext cx="100583" cy="220091"/>
                </a:xfrm>
                <a:custGeom>
                  <a:avLst/>
                  <a:gdLst>
                    <a:gd name="connsiteX0" fmla="*/ 91440 w 100583"/>
                    <a:gd name="connsiteY0" fmla="*/ 124587 h 220091"/>
                    <a:gd name="connsiteX1" fmla="*/ 45720 w 100583"/>
                    <a:gd name="connsiteY1" fmla="*/ 120016 h 220091"/>
                    <a:gd name="connsiteX2" fmla="*/ 36576 w 100583"/>
                    <a:gd name="connsiteY2" fmla="*/ 10287 h 220091"/>
                    <a:gd name="connsiteX3" fmla="*/ 4572 w 100583"/>
                    <a:gd name="connsiteY3" fmla="*/ 10287 h 220091"/>
                    <a:gd name="connsiteX4" fmla="*/ 0 w 100583"/>
                    <a:gd name="connsiteY4" fmla="*/ 138303 h 220091"/>
                    <a:gd name="connsiteX5" fmla="*/ 0 w 100583"/>
                    <a:gd name="connsiteY5" fmla="*/ 216027 h 220091"/>
                    <a:gd name="connsiteX6" fmla="*/ 27432 w 100583"/>
                    <a:gd name="connsiteY6" fmla="*/ 216027 h 220091"/>
                    <a:gd name="connsiteX7" fmla="*/ 100584 w 100583"/>
                    <a:gd name="connsiteY7" fmla="*/ 216027 h 220091"/>
                    <a:gd name="connsiteX8" fmla="*/ 91440 w 100583"/>
                    <a:gd name="connsiteY8" fmla="*/ 124587 h 22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583" h="220091">
                      <a:moveTo>
                        <a:pt x="91440" y="124587"/>
                      </a:moveTo>
                      <a:lnTo>
                        <a:pt x="45720" y="120016"/>
                      </a:lnTo>
                      <a:cubicBezTo>
                        <a:pt x="45720" y="120016"/>
                        <a:pt x="54864" y="19431"/>
                        <a:pt x="36576" y="10287"/>
                      </a:cubicBezTo>
                      <a:cubicBezTo>
                        <a:pt x="18288" y="-3429"/>
                        <a:pt x="4572" y="-3429"/>
                        <a:pt x="4572" y="10287"/>
                      </a:cubicBezTo>
                      <a:cubicBezTo>
                        <a:pt x="4572" y="33147"/>
                        <a:pt x="0" y="101727"/>
                        <a:pt x="0" y="138303"/>
                      </a:cubicBezTo>
                      <a:cubicBezTo>
                        <a:pt x="0" y="174879"/>
                        <a:pt x="0" y="216027"/>
                        <a:pt x="0" y="216027"/>
                      </a:cubicBezTo>
                      <a:cubicBezTo>
                        <a:pt x="0" y="216027"/>
                        <a:pt x="9144" y="225171"/>
                        <a:pt x="27432" y="216027"/>
                      </a:cubicBezTo>
                      <a:cubicBezTo>
                        <a:pt x="50292" y="206883"/>
                        <a:pt x="100584" y="216027"/>
                        <a:pt x="100584" y="216027"/>
                      </a:cubicBezTo>
                      <a:lnTo>
                        <a:pt x="91440" y="124587"/>
                      </a:lnTo>
                      <a:close/>
                    </a:path>
                  </a:pathLst>
                </a:custGeom>
                <a:solidFill>
                  <a:srgbClr val="FDCF9B"/>
                </a:solidFill>
                <a:ln w="45720" cap="flat">
                  <a:noFill/>
                  <a:prstDash val="solid"/>
                  <a:miter/>
                </a:ln>
              </p:spPr>
              <p:txBody>
                <a:bodyPr rtlCol="0" anchor="ctr"/>
                <a:lstStyle/>
                <a:p>
                  <a:endParaRPr lang="en-US" sz="1100"/>
                </a:p>
              </p:txBody>
            </p:sp>
            <p:sp>
              <p:nvSpPr>
                <p:cNvPr id="48" name="Freeform: Shape 275">
                  <a:extLst>
                    <a:ext uri="{FF2B5EF4-FFF2-40B4-BE49-F238E27FC236}">
                      <a16:creationId xmlns:a16="http://schemas.microsoft.com/office/drawing/2014/main" id="{846239AD-0DFB-A861-D0D0-22180A9CA96C}"/>
                    </a:ext>
                  </a:extLst>
                </p:cNvPr>
                <p:cNvSpPr/>
                <p:nvPr/>
              </p:nvSpPr>
              <p:spPr>
                <a:xfrm>
                  <a:off x="10186416" y="8446070"/>
                  <a:ext cx="1083780" cy="387033"/>
                </a:xfrm>
                <a:custGeom>
                  <a:avLst/>
                  <a:gdLst>
                    <a:gd name="connsiteX0" fmla="*/ 955548 w 1083780"/>
                    <a:gd name="connsiteY0" fmla="*/ 2985 h 387033"/>
                    <a:gd name="connsiteX1" fmla="*/ 1083564 w 1083780"/>
                    <a:gd name="connsiteY1" fmla="*/ 131002 h 387033"/>
                    <a:gd name="connsiteX2" fmla="*/ 996696 w 1083780"/>
                    <a:gd name="connsiteY2" fmla="*/ 240729 h 387033"/>
                    <a:gd name="connsiteX3" fmla="*/ 562356 w 1083780"/>
                    <a:gd name="connsiteY3" fmla="*/ 355029 h 387033"/>
                    <a:gd name="connsiteX4" fmla="*/ 27432 w 1083780"/>
                    <a:gd name="connsiteY4" fmla="*/ 387033 h 387033"/>
                    <a:gd name="connsiteX5" fmla="*/ 0 w 1083780"/>
                    <a:gd name="connsiteY5" fmla="*/ 268162 h 387033"/>
                    <a:gd name="connsiteX6" fmla="*/ 525780 w 1083780"/>
                    <a:gd name="connsiteY6" fmla="*/ 190437 h 387033"/>
                    <a:gd name="connsiteX7" fmla="*/ 955548 w 1083780"/>
                    <a:gd name="connsiteY7" fmla="*/ 2985 h 387033"/>
                    <a:gd name="connsiteX8" fmla="*/ 955548 w 1083780"/>
                    <a:gd name="connsiteY8" fmla="*/ 2985 h 387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3780" h="387033">
                      <a:moveTo>
                        <a:pt x="955548" y="2985"/>
                      </a:moveTo>
                      <a:cubicBezTo>
                        <a:pt x="1019556" y="-15303"/>
                        <a:pt x="1088136" y="53277"/>
                        <a:pt x="1083564" y="131002"/>
                      </a:cubicBezTo>
                      <a:cubicBezTo>
                        <a:pt x="1083564" y="176722"/>
                        <a:pt x="1060704" y="222442"/>
                        <a:pt x="996696" y="240729"/>
                      </a:cubicBezTo>
                      <a:cubicBezTo>
                        <a:pt x="900684" y="268162"/>
                        <a:pt x="562356" y="355029"/>
                        <a:pt x="562356" y="355029"/>
                      </a:cubicBezTo>
                      <a:lnTo>
                        <a:pt x="27432" y="387033"/>
                      </a:lnTo>
                      <a:lnTo>
                        <a:pt x="0" y="268162"/>
                      </a:lnTo>
                      <a:lnTo>
                        <a:pt x="525780" y="190437"/>
                      </a:lnTo>
                      <a:lnTo>
                        <a:pt x="955548" y="2985"/>
                      </a:lnTo>
                      <a:cubicBezTo>
                        <a:pt x="955548" y="2985"/>
                        <a:pt x="955548" y="2985"/>
                        <a:pt x="955548" y="2985"/>
                      </a:cubicBezTo>
                      <a:close/>
                    </a:path>
                  </a:pathLst>
                </a:custGeom>
                <a:solidFill>
                  <a:srgbClr val="FFA826"/>
                </a:solidFill>
                <a:ln w="45720" cap="flat">
                  <a:noFill/>
                  <a:prstDash val="solid"/>
                  <a:miter/>
                </a:ln>
              </p:spPr>
              <p:txBody>
                <a:bodyPr rtlCol="0" anchor="ctr"/>
                <a:lstStyle/>
                <a:p>
                  <a:endParaRPr lang="en-US" sz="1100"/>
                </a:p>
              </p:txBody>
            </p:sp>
            <p:sp>
              <p:nvSpPr>
                <p:cNvPr id="49" name="Freeform: Shape 276">
                  <a:extLst>
                    <a:ext uri="{FF2B5EF4-FFF2-40B4-BE49-F238E27FC236}">
                      <a16:creationId xmlns:a16="http://schemas.microsoft.com/office/drawing/2014/main" id="{F283DE1C-B7E5-5C9F-4388-9F8EDB050D24}"/>
                    </a:ext>
                  </a:extLst>
                </p:cNvPr>
                <p:cNvSpPr/>
                <p:nvPr/>
              </p:nvSpPr>
              <p:spPr>
                <a:xfrm>
                  <a:off x="11434572" y="9377172"/>
                  <a:ext cx="1239012" cy="1581911"/>
                </a:xfrm>
                <a:custGeom>
                  <a:avLst/>
                  <a:gdLst>
                    <a:gd name="connsiteX0" fmla="*/ 347472 w 1239012"/>
                    <a:gd name="connsiteY0" fmla="*/ 0 h 1581911"/>
                    <a:gd name="connsiteX1" fmla="*/ 594360 w 1239012"/>
                    <a:gd name="connsiteY1" fmla="*/ 905255 h 1581911"/>
                    <a:gd name="connsiteX2" fmla="*/ 1239012 w 1239012"/>
                    <a:gd name="connsiteY2" fmla="*/ 1476756 h 1581911"/>
                    <a:gd name="connsiteX3" fmla="*/ 1124712 w 1239012"/>
                    <a:gd name="connsiteY3" fmla="*/ 1581912 h 1581911"/>
                    <a:gd name="connsiteX4" fmla="*/ 420623 w 1239012"/>
                    <a:gd name="connsiteY4" fmla="*/ 1088136 h 1581911"/>
                    <a:gd name="connsiteX5" fmla="*/ 0 w 1239012"/>
                    <a:gd name="connsiteY5" fmla="*/ 283464 h 1581911"/>
                    <a:gd name="connsiteX6" fmla="*/ 347472 w 1239012"/>
                    <a:gd name="connsiteY6" fmla="*/ 0 h 1581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9012" h="1581911">
                      <a:moveTo>
                        <a:pt x="347472" y="0"/>
                      </a:moveTo>
                      <a:cubicBezTo>
                        <a:pt x="352043" y="13715"/>
                        <a:pt x="594360" y="905255"/>
                        <a:pt x="594360" y="905255"/>
                      </a:cubicBezTo>
                      <a:lnTo>
                        <a:pt x="1239012" y="1476756"/>
                      </a:lnTo>
                      <a:lnTo>
                        <a:pt x="1124712" y="1581912"/>
                      </a:lnTo>
                      <a:lnTo>
                        <a:pt x="420623" y="1088136"/>
                      </a:lnTo>
                      <a:lnTo>
                        <a:pt x="0" y="283464"/>
                      </a:lnTo>
                      <a:lnTo>
                        <a:pt x="347472" y="0"/>
                      </a:lnTo>
                      <a:close/>
                    </a:path>
                  </a:pathLst>
                </a:custGeom>
                <a:solidFill>
                  <a:schemeClr val="tx1">
                    <a:lumMod val="95000"/>
                    <a:lumOff val="5000"/>
                  </a:schemeClr>
                </a:solidFill>
                <a:ln w="45720" cap="flat">
                  <a:noFill/>
                  <a:prstDash val="solid"/>
                  <a:miter/>
                </a:ln>
              </p:spPr>
              <p:txBody>
                <a:bodyPr rtlCol="0" anchor="ctr"/>
                <a:lstStyle/>
                <a:p>
                  <a:endParaRPr lang="en-US" sz="1100"/>
                </a:p>
              </p:txBody>
            </p:sp>
            <p:sp>
              <p:nvSpPr>
                <p:cNvPr id="50" name="Freeform: Shape 277">
                  <a:extLst>
                    <a:ext uri="{FF2B5EF4-FFF2-40B4-BE49-F238E27FC236}">
                      <a16:creationId xmlns:a16="http://schemas.microsoft.com/office/drawing/2014/main" id="{13C991D6-76EE-AB35-4E62-B00E445CEE50}"/>
                    </a:ext>
                  </a:extLst>
                </p:cNvPr>
                <p:cNvSpPr/>
                <p:nvPr/>
              </p:nvSpPr>
              <p:spPr>
                <a:xfrm>
                  <a:off x="10126980" y="8246745"/>
                  <a:ext cx="100583" cy="220091"/>
                </a:xfrm>
                <a:custGeom>
                  <a:avLst/>
                  <a:gdLst>
                    <a:gd name="connsiteX0" fmla="*/ 91440 w 100583"/>
                    <a:gd name="connsiteY0" fmla="*/ 124587 h 220091"/>
                    <a:gd name="connsiteX1" fmla="*/ 45720 w 100583"/>
                    <a:gd name="connsiteY1" fmla="*/ 120015 h 220091"/>
                    <a:gd name="connsiteX2" fmla="*/ 36576 w 100583"/>
                    <a:gd name="connsiteY2" fmla="*/ 10287 h 220091"/>
                    <a:gd name="connsiteX3" fmla="*/ 4572 w 100583"/>
                    <a:gd name="connsiteY3" fmla="*/ 10287 h 220091"/>
                    <a:gd name="connsiteX4" fmla="*/ 0 w 100583"/>
                    <a:gd name="connsiteY4" fmla="*/ 138303 h 220091"/>
                    <a:gd name="connsiteX5" fmla="*/ 0 w 100583"/>
                    <a:gd name="connsiteY5" fmla="*/ 216027 h 220091"/>
                    <a:gd name="connsiteX6" fmla="*/ 27432 w 100583"/>
                    <a:gd name="connsiteY6" fmla="*/ 216027 h 220091"/>
                    <a:gd name="connsiteX7" fmla="*/ 100584 w 100583"/>
                    <a:gd name="connsiteY7" fmla="*/ 216027 h 220091"/>
                    <a:gd name="connsiteX8" fmla="*/ 91440 w 100583"/>
                    <a:gd name="connsiteY8" fmla="*/ 124587 h 22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583" h="220091">
                      <a:moveTo>
                        <a:pt x="91440" y="124587"/>
                      </a:moveTo>
                      <a:lnTo>
                        <a:pt x="45720" y="120015"/>
                      </a:lnTo>
                      <a:cubicBezTo>
                        <a:pt x="45720" y="120015"/>
                        <a:pt x="54864" y="19431"/>
                        <a:pt x="36576" y="10287"/>
                      </a:cubicBezTo>
                      <a:cubicBezTo>
                        <a:pt x="18288" y="-3429"/>
                        <a:pt x="4572" y="-3429"/>
                        <a:pt x="4572" y="10287"/>
                      </a:cubicBezTo>
                      <a:cubicBezTo>
                        <a:pt x="4572" y="33147"/>
                        <a:pt x="0" y="101727"/>
                        <a:pt x="0" y="138303"/>
                      </a:cubicBezTo>
                      <a:cubicBezTo>
                        <a:pt x="0" y="174879"/>
                        <a:pt x="0" y="216027"/>
                        <a:pt x="0" y="216027"/>
                      </a:cubicBezTo>
                      <a:cubicBezTo>
                        <a:pt x="0" y="216027"/>
                        <a:pt x="9144" y="225171"/>
                        <a:pt x="27432" y="216027"/>
                      </a:cubicBezTo>
                      <a:cubicBezTo>
                        <a:pt x="50292" y="206883"/>
                        <a:pt x="100584" y="216027"/>
                        <a:pt x="100584" y="216027"/>
                      </a:cubicBezTo>
                      <a:lnTo>
                        <a:pt x="91440" y="124587"/>
                      </a:lnTo>
                      <a:close/>
                    </a:path>
                  </a:pathLst>
                </a:custGeom>
                <a:solidFill>
                  <a:srgbClr val="FDCF9B"/>
                </a:solidFill>
                <a:ln w="45720" cap="flat">
                  <a:noFill/>
                  <a:prstDash val="solid"/>
                  <a:miter/>
                </a:ln>
              </p:spPr>
              <p:txBody>
                <a:bodyPr rtlCol="0" anchor="ctr"/>
                <a:lstStyle/>
                <a:p>
                  <a:endParaRPr lang="en-US" sz="1100"/>
                </a:p>
              </p:txBody>
            </p:sp>
            <p:grpSp>
              <p:nvGrpSpPr>
                <p:cNvPr id="51" name="Graphic 3">
                  <a:extLst>
                    <a:ext uri="{FF2B5EF4-FFF2-40B4-BE49-F238E27FC236}">
                      <a16:creationId xmlns:a16="http://schemas.microsoft.com/office/drawing/2014/main" id="{1E6C8783-329A-F6CF-3C09-1D08C68276EC}"/>
                    </a:ext>
                  </a:extLst>
                </p:cNvPr>
                <p:cNvGrpSpPr/>
                <p:nvPr/>
              </p:nvGrpSpPr>
              <p:grpSpPr>
                <a:xfrm>
                  <a:off x="10608183" y="7771668"/>
                  <a:ext cx="527235" cy="527216"/>
                  <a:chOff x="10608183" y="7771668"/>
                  <a:chExt cx="527235" cy="527216"/>
                </a:xfrm>
                <a:solidFill>
                  <a:srgbClr val="000000"/>
                </a:solidFill>
              </p:grpSpPr>
              <p:sp>
                <p:nvSpPr>
                  <p:cNvPr id="133" name="Freeform: Shape 279">
                    <a:extLst>
                      <a:ext uri="{FF2B5EF4-FFF2-40B4-BE49-F238E27FC236}">
                        <a16:creationId xmlns:a16="http://schemas.microsoft.com/office/drawing/2014/main" id="{1480A588-9361-E596-17FD-62A260F319B2}"/>
                      </a:ext>
                    </a:extLst>
                  </p:cNvPr>
                  <p:cNvSpPr/>
                  <p:nvPr/>
                </p:nvSpPr>
                <p:spPr>
                  <a:xfrm>
                    <a:off x="10959083" y="8151876"/>
                    <a:ext cx="146303" cy="146303"/>
                  </a:xfrm>
                  <a:custGeom>
                    <a:avLst/>
                    <a:gdLst>
                      <a:gd name="connsiteX0" fmla="*/ 0 w 146303"/>
                      <a:gd name="connsiteY0" fmla="*/ 128016 h 146303"/>
                      <a:gd name="connsiteX1" fmla="*/ 73152 w 146303"/>
                      <a:gd name="connsiteY1" fmla="*/ 146304 h 146303"/>
                      <a:gd name="connsiteX2" fmla="*/ 146304 w 146303"/>
                      <a:gd name="connsiteY2" fmla="*/ 82296 h 146303"/>
                      <a:gd name="connsiteX3" fmla="*/ 114300 w 146303"/>
                      <a:gd name="connsiteY3" fmla="*/ 0 h 146303"/>
                      <a:gd name="connsiteX4" fmla="*/ 4572 w 146303"/>
                      <a:gd name="connsiteY4" fmla="*/ 128016 h 146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303" h="146303">
                        <a:moveTo>
                          <a:pt x="0" y="128016"/>
                        </a:moveTo>
                        <a:lnTo>
                          <a:pt x="73152" y="146304"/>
                        </a:lnTo>
                        <a:lnTo>
                          <a:pt x="146304" y="82296"/>
                        </a:lnTo>
                        <a:lnTo>
                          <a:pt x="114300" y="0"/>
                        </a:lnTo>
                        <a:lnTo>
                          <a:pt x="4572" y="128016"/>
                        </a:lnTo>
                        <a:close/>
                      </a:path>
                    </a:pathLst>
                  </a:custGeom>
                  <a:solidFill>
                    <a:srgbClr val="FDCF9B"/>
                  </a:solidFill>
                  <a:ln w="45720" cap="flat">
                    <a:noFill/>
                    <a:prstDash val="solid"/>
                    <a:miter/>
                  </a:ln>
                </p:spPr>
                <p:txBody>
                  <a:bodyPr rtlCol="0" anchor="ctr"/>
                  <a:lstStyle/>
                  <a:p>
                    <a:endParaRPr lang="en-US" sz="1100"/>
                  </a:p>
                </p:txBody>
              </p:sp>
              <p:sp>
                <p:nvSpPr>
                  <p:cNvPr id="134" name="Freeform: Shape 280">
                    <a:extLst>
                      <a:ext uri="{FF2B5EF4-FFF2-40B4-BE49-F238E27FC236}">
                        <a16:creationId xmlns:a16="http://schemas.microsoft.com/office/drawing/2014/main" id="{5F9D82F1-C031-C165-5F74-696CC834502B}"/>
                      </a:ext>
                    </a:extLst>
                  </p:cNvPr>
                  <p:cNvSpPr/>
                  <p:nvPr/>
                </p:nvSpPr>
                <p:spPr>
                  <a:xfrm>
                    <a:off x="10608183" y="7771668"/>
                    <a:ext cx="527235" cy="435071"/>
                  </a:xfrm>
                  <a:custGeom>
                    <a:avLst/>
                    <a:gdLst>
                      <a:gd name="connsiteX0" fmla="*/ 108585 w 527235"/>
                      <a:gd name="connsiteY0" fmla="*/ 233904 h 435071"/>
                      <a:gd name="connsiteX1" fmla="*/ 72009 w 527235"/>
                      <a:gd name="connsiteY1" fmla="*/ 215615 h 435071"/>
                      <a:gd name="connsiteX2" fmla="*/ 3429 w 527235"/>
                      <a:gd name="connsiteY2" fmla="*/ 151608 h 435071"/>
                      <a:gd name="connsiteX3" fmla="*/ 3429 w 527235"/>
                      <a:gd name="connsiteY3" fmla="*/ 133319 h 435071"/>
                      <a:gd name="connsiteX4" fmla="*/ 8001 w 527235"/>
                      <a:gd name="connsiteY4" fmla="*/ 133319 h 435071"/>
                      <a:gd name="connsiteX5" fmla="*/ 81153 w 527235"/>
                      <a:gd name="connsiteY5" fmla="*/ 110459 h 435071"/>
                      <a:gd name="connsiteX6" fmla="*/ 140589 w 527235"/>
                      <a:gd name="connsiteY6" fmla="*/ 69312 h 435071"/>
                      <a:gd name="connsiteX7" fmla="*/ 305181 w 527235"/>
                      <a:gd name="connsiteY7" fmla="*/ 732 h 435071"/>
                      <a:gd name="connsiteX8" fmla="*/ 396621 w 527235"/>
                      <a:gd name="connsiteY8" fmla="*/ 9875 h 435071"/>
                      <a:gd name="connsiteX9" fmla="*/ 501777 w 527235"/>
                      <a:gd name="connsiteY9" fmla="*/ 105888 h 435071"/>
                      <a:gd name="connsiteX10" fmla="*/ 510921 w 527235"/>
                      <a:gd name="connsiteY10" fmla="*/ 156179 h 435071"/>
                      <a:gd name="connsiteX11" fmla="*/ 520065 w 527235"/>
                      <a:gd name="connsiteY11" fmla="*/ 247619 h 435071"/>
                      <a:gd name="connsiteX12" fmla="*/ 520065 w 527235"/>
                      <a:gd name="connsiteY12" fmla="*/ 329915 h 435071"/>
                      <a:gd name="connsiteX13" fmla="*/ 524637 w 527235"/>
                      <a:gd name="connsiteY13" fmla="*/ 384779 h 435071"/>
                      <a:gd name="connsiteX14" fmla="*/ 501777 w 527235"/>
                      <a:gd name="connsiteY14" fmla="*/ 421355 h 435071"/>
                      <a:gd name="connsiteX15" fmla="*/ 433197 w 527235"/>
                      <a:gd name="connsiteY15" fmla="*/ 435072 h 435071"/>
                      <a:gd name="connsiteX16" fmla="*/ 332613 w 527235"/>
                      <a:gd name="connsiteY16" fmla="*/ 407639 h 435071"/>
                      <a:gd name="connsiteX17" fmla="*/ 254889 w 527235"/>
                      <a:gd name="connsiteY17" fmla="*/ 316199 h 435071"/>
                      <a:gd name="connsiteX18" fmla="*/ 177165 w 527235"/>
                      <a:gd name="connsiteY18" fmla="*/ 302484 h 435071"/>
                      <a:gd name="connsiteX19" fmla="*/ 154305 w 527235"/>
                      <a:gd name="connsiteY19" fmla="*/ 284195 h 435071"/>
                      <a:gd name="connsiteX20" fmla="*/ 126873 w 527235"/>
                      <a:gd name="connsiteY20" fmla="*/ 270479 h 435071"/>
                      <a:gd name="connsiteX21" fmla="*/ 108585 w 527235"/>
                      <a:gd name="connsiteY21" fmla="*/ 233904 h 43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27235" h="435071">
                        <a:moveTo>
                          <a:pt x="108585" y="233904"/>
                        </a:moveTo>
                        <a:cubicBezTo>
                          <a:pt x="99441" y="224759"/>
                          <a:pt x="85725" y="220188"/>
                          <a:pt x="72009" y="215615"/>
                        </a:cubicBezTo>
                        <a:cubicBezTo>
                          <a:pt x="44577" y="201899"/>
                          <a:pt x="17145" y="179039"/>
                          <a:pt x="3429" y="151608"/>
                        </a:cubicBezTo>
                        <a:cubicBezTo>
                          <a:pt x="-1143" y="147035"/>
                          <a:pt x="-1143" y="133319"/>
                          <a:pt x="3429" y="133319"/>
                        </a:cubicBezTo>
                        <a:cubicBezTo>
                          <a:pt x="3429" y="133319"/>
                          <a:pt x="8001" y="133319"/>
                          <a:pt x="8001" y="133319"/>
                        </a:cubicBezTo>
                        <a:cubicBezTo>
                          <a:pt x="35433" y="142464"/>
                          <a:pt x="62865" y="128748"/>
                          <a:pt x="81153" y="110459"/>
                        </a:cubicBezTo>
                        <a:cubicBezTo>
                          <a:pt x="99441" y="92172"/>
                          <a:pt x="122301" y="87599"/>
                          <a:pt x="140589" y="69312"/>
                        </a:cubicBezTo>
                        <a:cubicBezTo>
                          <a:pt x="181737" y="19019"/>
                          <a:pt x="241173" y="732"/>
                          <a:pt x="305181" y="732"/>
                        </a:cubicBezTo>
                        <a:cubicBezTo>
                          <a:pt x="341757" y="732"/>
                          <a:pt x="364617" y="-3841"/>
                          <a:pt x="396621" y="9875"/>
                        </a:cubicBezTo>
                        <a:cubicBezTo>
                          <a:pt x="446913" y="32735"/>
                          <a:pt x="478917" y="51024"/>
                          <a:pt x="501777" y="105888"/>
                        </a:cubicBezTo>
                        <a:cubicBezTo>
                          <a:pt x="506349" y="119604"/>
                          <a:pt x="510921" y="137892"/>
                          <a:pt x="510921" y="156179"/>
                        </a:cubicBezTo>
                        <a:cubicBezTo>
                          <a:pt x="515493" y="188184"/>
                          <a:pt x="520065" y="215615"/>
                          <a:pt x="520065" y="247619"/>
                        </a:cubicBezTo>
                        <a:cubicBezTo>
                          <a:pt x="524637" y="275052"/>
                          <a:pt x="524637" y="302484"/>
                          <a:pt x="520065" y="329915"/>
                        </a:cubicBezTo>
                        <a:cubicBezTo>
                          <a:pt x="515493" y="352775"/>
                          <a:pt x="533781" y="361919"/>
                          <a:pt x="524637" y="384779"/>
                        </a:cubicBezTo>
                        <a:cubicBezTo>
                          <a:pt x="520065" y="398495"/>
                          <a:pt x="510921" y="412212"/>
                          <a:pt x="501777" y="421355"/>
                        </a:cubicBezTo>
                        <a:cubicBezTo>
                          <a:pt x="483489" y="435072"/>
                          <a:pt x="456057" y="435072"/>
                          <a:pt x="433197" y="435072"/>
                        </a:cubicBezTo>
                        <a:cubicBezTo>
                          <a:pt x="396621" y="430499"/>
                          <a:pt x="360045" y="425928"/>
                          <a:pt x="332613" y="407639"/>
                        </a:cubicBezTo>
                        <a:cubicBezTo>
                          <a:pt x="300609" y="384779"/>
                          <a:pt x="282321" y="343632"/>
                          <a:pt x="254889" y="316199"/>
                        </a:cubicBezTo>
                        <a:cubicBezTo>
                          <a:pt x="232029" y="293339"/>
                          <a:pt x="204597" y="316199"/>
                          <a:pt x="177165" y="302484"/>
                        </a:cubicBezTo>
                        <a:cubicBezTo>
                          <a:pt x="168021" y="297912"/>
                          <a:pt x="163449" y="279624"/>
                          <a:pt x="154305" y="284195"/>
                        </a:cubicBezTo>
                        <a:cubicBezTo>
                          <a:pt x="140589" y="288768"/>
                          <a:pt x="136017" y="275052"/>
                          <a:pt x="126873" y="270479"/>
                        </a:cubicBezTo>
                        <a:cubicBezTo>
                          <a:pt x="122301" y="256764"/>
                          <a:pt x="113157" y="238475"/>
                          <a:pt x="108585" y="233904"/>
                        </a:cubicBezTo>
                        <a:close/>
                      </a:path>
                    </a:pathLst>
                  </a:custGeom>
                  <a:solidFill>
                    <a:srgbClr val="1A1A1A"/>
                  </a:solidFill>
                  <a:ln w="45720" cap="flat">
                    <a:noFill/>
                    <a:prstDash val="solid"/>
                    <a:miter/>
                  </a:ln>
                </p:spPr>
                <p:txBody>
                  <a:bodyPr rtlCol="0" anchor="ctr"/>
                  <a:lstStyle/>
                  <a:p>
                    <a:endParaRPr lang="en-US" sz="1100"/>
                  </a:p>
                </p:txBody>
              </p:sp>
              <p:sp>
                <p:nvSpPr>
                  <p:cNvPr id="135" name="Freeform: Shape 281">
                    <a:extLst>
                      <a:ext uri="{FF2B5EF4-FFF2-40B4-BE49-F238E27FC236}">
                        <a16:creationId xmlns:a16="http://schemas.microsoft.com/office/drawing/2014/main" id="{7965258C-0979-F14A-0E2C-EA5CCA40F8CF}"/>
                      </a:ext>
                    </a:extLst>
                  </p:cNvPr>
                  <p:cNvSpPr/>
                  <p:nvPr/>
                </p:nvSpPr>
                <p:spPr>
                  <a:xfrm>
                    <a:off x="10746740" y="7964911"/>
                    <a:ext cx="303783" cy="333973"/>
                  </a:xfrm>
                  <a:custGeom>
                    <a:avLst/>
                    <a:gdLst>
                      <a:gd name="connsiteX0" fmla="*/ 290068 w 303783"/>
                      <a:gd name="connsiteY0" fmla="*/ 209825 h 333973"/>
                      <a:gd name="connsiteX1" fmla="*/ 271780 w 303783"/>
                      <a:gd name="connsiteY1" fmla="*/ 177821 h 333973"/>
                      <a:gd name="connsiteX2" fmla="*/ 244348 w 303783"/>
                      <a:gd name="connsiteY2" fmla="*/ 109241 h 333973"/>
                      <a:gd name="connsiteX3" fmla="*/ 239776 w 303783"/>
                      <a:gd name="connsiteY3" fmla="*/ 54376 h 333973"/>
                      <a:gd name="connsiteX4" fmla="*/ 216916 w 303783"/>
                      <a:gd name="connsiteY4" fmla="*/ 8656 h 333973"/>
                      <a:gd name="connsiteX5" fmla="*/ 166624 w 303783"/>
                      <a:gd name="connsiteY5" fmla="*/ 8656 h 333973"/>
                      <a:gd name="connsiteX6" fmla="*/ 162052 w 303783"/>
                      <a:gd name="connsiteY6" fmla="*/ 63521 h 333973"/>
                      <a:gd name="connsiteX7" fmla="*/ 184912 w 303783"/>
                      <a:gd name="connsiteY7" fmla="*/ 113812 h 333973"/>
                      <a:gd name="connsiteX8" fmla="*/ 120904 w 303783"/>
                      <a:gd name="connsiteY8" fmla="*/ 49805 h 333973"/>
                      <a:gd name="connsiteX9" fmla="*/ 120904 w 303783"/>
                      <a:gd name="connsiteY9" fmla="*/ 49805 h 333973"/>
                      <a:gd name="connsiteX10" fmla="*/ 120904 w 303783"/>
                      <a:gd name="connsiteY10" fmla="*/ 49805 h 333973"/>
                      <a:gd name="connsiteX11" fmla="*/ 107188 w 303783"/>
                      <a:gd name="connsiteY11" fmla="*/ 63521 h 333973"/>
                      <a:gd name="connsiteX12" fmla="*/ 107188 w 303783"/>
                      <a:gd name="connsiteY12" fmla="*/ 63521 h 333973"/>
                      <a:gd name="connsiteX13" fmla="*/ 84328 w 303783"/>
                      <a:gd name="connsiteY13" fmla="*/ 77236 h 333973"/>
                      <a:gd name="connsiteX14" fmla="*/ 11176 w 303783"/>
                      <a:gd name="connsiteY14" fmla="*/ 63521 h 333973"/>
                      <a:gd name="connsiteX15" fmla="*/ 2032 w 303783"/>
                      <a:gd name="connsiteY15" fmla="*/ 68092 h 333973"/>
                      <a:gd name="connsiteX16" fmla="*/ 2032 w 303783"/>
                      <a:gd name="connsiteY16" fmla="*/ 100096 h 333973"/>
                      <a:gd name="connsiteX17" fmla="*/ 34036 w 303783"/>
                      <a:gd name="connsiteY17" fmla="*/ 150389 h 333973"/>
                      <a:gd name="connsiteX18" fmla="*/ 61468 w 303783"/>
                      <a:gd name="connsiteY18" fmla="*/ 237256 h 333973"/>
                      <a:gd name="connsiteX19" fmla="*/ 70612 w 303783"/>
                      <a:gd name="connsiteY19" fmla="*/ 255545 h 333973"/>
                      <a:gd name="connsiteX20" fmla="*/ 102616 w 303783"/>
                      <a:gd name="connsiteY20" fmla="*/ 264689 h 333973"/>
                      <a:gd name="connsiteX21" fmla="*/ 184912 w 303783"/>
                      <a:gd name="connsiteY21" fmla="*/ 333269 h 333973"/>
                      <a:gd name="connsiteX22" fmla="*/ 248920 w 303783"/>
                      <a:gd name="connsiteY22" fmla="*/ 296692 h 333973"/>
                      <a:gd name="connsiteX23" fmla="*/ 303784 w 303783"/>
                      <a:gd name="connsiteY23" fmla="*/ 237256 h 333973"/>
                      <a:gd name="connsiteX24" fmla="*/ 290068 w 303783"/>
                      <a:gd name="connsiteY24" fmla="*/ 209825 h 33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03783" h="333973">
                        <a:moveTo>
                          <a:pt x="290068" y="209825"/>
                        </a:moveTo>
                        <a:cubicBezTo>
                          <a:pt x="285496" y="200681"/>
                          <a:pt x="276352" y="191536"/>
                          <a:pt x="271780" y="177821"/>
                        </a:cubicBezTo>
                        <a:cubicBezTo>
                          <a:pt x="258064" y="159532"/>
                          <a:pt x="248920" y="132101"/>
                          <a:pt x="244348" y="109241"/>
                        </a:cubicBezTo>
                        <a:cubicBezTo>
                          <a:pt x="239776" y="90952"/>
                          <a:pt x="239776" y="72665"/>
                          <a:pt x="239776" y="54376"/>
                        </a:cubicBezTo>
                        <a:cubicBezTo>
                          <a:pt x="235204" y="36089"/>
                          <a:pt x="230632" y="17801"/>
                          <a:pt x="216916" y="8656"/>
                        </a:cubicBezTo>
                        <a:cubicBezTo>
                          <a:pt x="203200" y="-488"/>
                          <a:pt x="180340" y="-5059"/>
                          <a:pt x="166624" y="8656"/>
                        </a:cubicBezTo>
                        <a:cubicBezTo>
                          <a:pt x="152908" y="22372"/>
                          <a:pt x="152908" y="45232"/>
                          <a:pt x="162052" y="63521"/>
                        </a:cubicBezTo>
                        <a:cubicBezTo>
                          <a:pt x="171196" y="81809"/>
                          <a:pt x="180340" y="95525"/>
                          <a:pt x="184912" y="113812"/>
                        </a:cubicBezTo>
                        <a:cubicBezTo>
                          <a:pt x="162052" y="95525"/>
                          <a:pt x="143764" y="72665"/>
                          <a:pt x="120904" y="49805"/>
                        </a:cubicBezTo>
                        <a:cubicBezTo>
                          <a:pt x="120904" y="49805"/>
                          <a:pt x="120904" y="49805"/>
                          <a:pt x="120904" y="49805"/>
                        </a:cubicBezTo>
                        <a:cubicBezTo>
                          <a:pt x="120904" y="49805"/>
                          <a:pt x="120904" y="49805"/>
                          <a:pt x="120904" y="49805"/>
                        </a:cubicBezTo>
                        <a:cubicBezTo>
                          <a:pt x="116332" y="54376"/>
                          <a:pt x="111760" y="58949"/>
                          <a:pt x="107188" y="63521"/>
                        </a:cubicBezTo>
                        <a:cubicBezTo>
                          <a:pt x="107188" y="63521"/>
                          <a:pt x="107188" y="63521"/>
                          <a:pt x="107188" y="63521"/>
                        </a:cubicBezTo>
                        <a:cubicBezTo>
                          <a:pt x="98044" y="68092"/>
                          <a:pt x="88900" y="77236"/>
                          <a:pt x="84328" y="77236"/>
                        </a:cubicBezTo>
                        <a:cubicBezTo>
                          <a:pt x="66040" y="81809"/>
                          <a:pt x="24892" y="63521"/>
                          <a:pt x="11176" y="63521"/>
                        </a:cubicBezTo>
                        <a:cubicBezTo>
                          <a:pt x="6604" y="63521"/>
                          <a:pt x="2032" y="63521"/>
                          <a:pt x="2032" y="68092"/>
                        </a:cubicBezTo>
                        <a:cubicBezTo>
                          <a:pt x="2032" y="77236"/>
                          <a:pt x="-2540" y="86381"/>
                          <a:pt x="2032" y="100096"/>
                        </a:cubicBezTo>
                        <a:cubicBezTo>
                          <a:pt x="6604" y="113812"/>
                          <a:pt x="20320" y="132101"/>
                          <a:pt x="34036" y="150389"/>
                        </a:cubicBezTo>
                        <a:cubicBezTo>
                          <a:pt x="43180" y="177821"/>
                          <a:pt x="52324" y="205252"/>
                          <a:pt x="61468" y="237256"/>
                        </a:cubicBezTo>
                        <a:cubicBezTo>
                          <a:pt x="61468" y="241829"/>
                          <a:pt x="66040" y="250972"/>
                          <a:pt x="70612" y="255545"/>
                        </a:cubicBezTo>
                        <a:cubicBezTo>
                          <a:pt x="79756" y="264689"/>
                          <a:pt x="93472" y="264689"/>
                          <a:pt x="102616" y="264689"/>
                        </a:cubicBezTo>
                        <a:cubicBezTo>
                          <a:pt x="134620" y="278405"/>
                          <a:pt x="148336" y="328696"/>
                          <a:pt x="184912" y="333269"/>
                        </a:cubicBezTo>
                        <a:cubicBezTo>
                          <a:pt x="212344" y="337841"/>
                          <a:pt x="230632" y="319552"/>
                          <a:pt x="248920" y="296692"/>
                        </a:cubicBezTo>
                        <a:cubicBezTo>
                          <a:pt x="267208" y="278405"/>
                          <a:pt x="285496" y="255545"/>
                          <a:pt x="303784" y="237256"/>
                        </a:cubicBezTo>
                        <a:cubicBezTo>
                          <a:pt x="299212" y="228112"/>
                          <a:pt x="294640" y="223541"/>
                          <a:pt x="290068" y="209825"/>
                        </a:cubicBezTo>
                        <a:close/>
                      </a:path>
                    </a:pathLst>
                  </a:custGeom>
                  <a:solidFill>
                    <a:srgbClr val="FDCF9B"/>
                  </a:solidFill>
                  <a:ln w="45720" cap="flat">
                    <a:noFill/>
                    <a:prstDash val="solid"/>
                    <a:miter/>
                  </a:ln>
                </p:spPr>
                <p:txBody>
                  <a:bodyPr rtlCol="0" anchor="ctr"/>
                  <a:lstStyle/>
                  <a:p>
                    <a:endParaRPr lang="en-US" sz="1100"/>
                  </a:p>
                </p:txBody>
              </p:sp>
            </p:grpSp>
            <p:sp>
              <p:nvSpPr>
                <p:cNvPr id="52" name="Freeform: Shape 282">
                  <a:extLst>
                    <a:ext uri="{FF2B5EF4-FFF2-40B4-BE49-F238E27FC236}">
                      <a16:creationId xmlns:a16="http://schemas.microsoft.com/office/drawing/2014/main" id="{C5EE19DC-D960-D634-9091-F01591E776C5}"/>
                    </a:ext>
                  </a:extLst>
                </p:cNvPr>
                <p:cNvSpPr/>
                <p:nvPr/>
              </p:nvSpPr>
              <p:spPr>
                <a:xfrm>
                  <a:off x="11708892" y="11000232"/>
                  <a:ext cx="123443" cy="123443"/>
                </a:xfrm>
                <a:custGeom>
                  <a:avLst/>
                  <a:gdLst>
                    <a:gd name="connsiteX0" fmla="*/ 0 w 123443"/>
                    <a:gd name="connsiteY0" fmla="*/ 64008 h 123443"/>
                    <a:gd name="connsiteX1" fmla="*/ 45720 w 123443"/>
                    <a:gd name="connsiteY1" fmla="*/ 123444 h 123443"/>
                    <a:gd name="connsiteX2" fmla="*/ 123443 w 123443"/>
                    <a:gd name="connsiteY2" fmla="*/ 59435 h 123443"/>
                    <a:gd name="connsiteX3" fmla="*/ 77723 w 123443"/>
                    <a:gd name="connsiteY3" fmla="*/ 0 h 123443"/>
                    <a:gd name="connsiteX4" fmla="*/ 0 w 123443"/>
                    <a:gd name="connsiteY4" fmla="*/ 64008 h 123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443" h="123443">
                      <a:moveTo>
                        <a:pt x="0" y="64008"/>
                      </a:moveTo>
                      <a:lnTo>
                        <a:pt x="45720" y="123444"/>
                      </a:lnTo>
                      <a:cubicBezTo>
                        <a:pt x="50292" y="118872"/>
                        <a:pt x="123443" y="59435"/>
                        <a:pt x="123443" y="59435"/>
                      </a:cubicBezTo>
                      <a:lnTo>
                        <a:pt x="77723" y="0"/>
                      </a:lnTo>
                      <a:lnTo>
                        <a:pt x="0" y="64008"/>
                      </a:lnTo>
                      <a:close/>
                    </a:path>
                  </a:pathLst>
                </a:custGeom>
                <a:solidFill>
                  <a:srgbClr val="FDCF9B"/>
                </a:solidFill>
                <a:ln w="45720" cap="flat">
                  <a:noFill/>
                  <a:prstDash val="solid"/>
                  <a:miter/>
                </a:ln>
              </p:spPr>
              <p:txBody>
                <a:bodyPr rtlCol="0" anchor="ctr"/>
                <a:lstStyle/>
                <a:p>
                  <a:endParaRPr lang="en-US" sz="1100"/>
                </a:p>
              </p:txBody>
            </p:sp>
            <p:grpSp>
              <p:nvGrpSpPr>
                <p:cNvPr id="53" name="Graphic 3">
                  <a:extLst>
                    <a:ext uri="{FF2B5EF4-FFF2-40B4-BE49-F238E27FC236}">
                      <a16:creationId xmlns:a16="http://schemas.microsoft.com/office/drawing/2014/main" id="{98667010-B7EE-BEDF-52B1-0F9AAE3CB4B7}"/>
                    </a:ext>
                  </a:extLst>
                </p:cNvPr>
                <p:cNvGrpSpPr/>
                <p:nvPr/>
              </p:nvGrpSpPr>
              <p:grpSpPr>
                <a:xfrm>
                  <a:off x="11588876" y="11054575"/>
                  <a:ext cx="353187" cy="366280"/>
                  <a:chOff x="11588876" y="11054575"/>
                  <a:chExt cx="353187" cy="366280"/>
                </a:xfrm>
                <a:solidFill>
                  <a:srgbClr val="000000"/>
                </a:solidFill>
              </p:grpSpPr>
              <p:sp>
                <p:nvSpPr>
                  <p:cNvPr id="128" name="Freeform: Shape 284">
                    <a:extLst>
                      <a:ext uri="{FF2B5EF4-FFF2-40B4-BE49-F238E27FC236}">
                        <a16:creationId xmlns:a16="http://schemas.microsoft.com/office/drawing/2014/main" id="{B656943A-BB1E-659B-B48C-9C00057FB1EB}"/>
                      </a:ext>
                    </a:extLst>
                  </p:cNvPr>
                  <p:cNvSpPr/>
                  <p:nvPr/>
                </p:nvSpPr>
                <p:spPr>
                  <a:xfrm>
                    <a:off x="11588876" y="11054575"/>
                    <a:ext cx="353187" cy="366280"/>
                  </a:xfrm>
                  <a:custGeom>
                    <a:avLst/>
                    <a:gdLst>
                      <a:gd name="connsiteX0" fmla="*/ 133731 w 353187"/>
                      <a:gd name="connsiteY0" fmla="*/ 59957 h 366280"/>
                      <a:gd name="connsiteX1" fmla="*/ 24003 w 353187"/>
                      <a:gd name="connsiteY1" fmla="*/ 288557 h 366280"/>
                      <a:gd name="connsiteX2" fmla="*/ 10287 w 353187"/>
                      <a:gd name="connsiteY2" fmla="*/ 306845 h 366280"/>
                      <a:gd name="connsiteX3" fmla="*/ 10287 w 353187"/>
                      <a:gd name="connsiteY3" fmla="*/ 357137 h 366280"/>
                      <a:gd name="connsiteX4" fmla="*/ 19431 w 353187"/>
                      <a:gd name="connsiteY4" fmla="*/ 366281 h 366280"/>
                      <a:gd name="connsiteX5" fmla="*/ 353188 w 353187"/>
                      <a:gd name="connsiteY5" fmla="*/ 105677 h 366280"/>
                      <a:gd name="connsiteX6" fmla="*/ 257176 w 353187"/>
                      <a:gd name="connsiteY6" fmla="*/ 521 h 366280"/>
                      <a:gd name="connsiteX7" fmla="*/ 133731 w 353187"/>
                      <a:gd name="connsiteY7" fmla="*/ 59957 h 36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187" h="366280">
                        <a:moveTo>
                          <a:pt x="133731" y="59957"/>
                        </a:moveTo>
                        <a:cubicBezTo>
                          <a:pt x="133731" y="59957"/>
                          <a:pt x="28576" y="283985"/>
                          <a:pt x="24003" y="288557"/>
                        </a:cubicBezTo>
                        <a:cubicBezTo>
                          <a:pt x="24003" y="288557"/>
                          <a:pt x="14859" y="297701"/>
                          <a:pt x="10287" y="306845"/>
                        </a:cubicBezTo>
                        <a:cubicBezTo>
                          <a:pt x="-3429" y="320561"/>
                          <a:pt x="-3429" y="343421"/>
                          <a:pt x="10287" y="357137"/>
                        </a:cubicBezTo>
                        <a:cubicBezTo>
                          <a:pt x="14859" y="361708"/>
                          <a:pt x="19431" y="366281"/>
                          <a:pt x="19431" y="366281"/>
                        </a:cubicBezTo>
                        <a:cubicBezTo>
                          <a:pt x="24003" y="366281"/>
                          <a:pt x="353188" y="105677"/>
                          <a:pt x="353188" y="105677"/>
                        </a:cubicBezTo>
                        <a:cubicBezTo>
                          <a:pt x="353188" y="105677"/>
                          <a:pt x="275463" y="-8623"/>
                          <a:pt x="257176" y="521"/>
                        </a:cubicBezTo>
                        <a:cubicBezTo>
                          <a:pt x="234316" y="9665"/>
                          <a:pt x="188596" y="69101"/>
                          <a:pt x="133731" y="59957"/>
                        </a:cubicBezTo>
                        <a:close/>
                      </a:path>
                    </a:pathLst>
                  </a:custGeom>
                  <a:solidFill>
                    <a:srgbClr val="393768"/>
                  </a:solidFill>
                  <a:ln w="45720" cap="flat">
                    <a:noFill/>
                    <a:prstDash val="solid"/>
                    <a:miter/>
                  </a:ln>
                </p:spPr>
                <p:txBody>
                  <a:bodyPr rtlCol="0" anchor="ctr"/>
                  <a:lstStyle/>
                  <a:p>
                    <a:endParaRPr lang="en-US" sz="1100"/>
                  </a:p>
                </p:txBody>
              </p:sp>
              <p:grpSp>
                <p:nvGrpSpPr>
                  <p:cNvPr id="129" name="Graphic 3">
                    <a:extLst>
                      <a:ext uri="{FF2B5EF4-FFF2-40B4-BE49-F238E27FC236}">
                        <a16:creationId xmlns:a16="http://schemas.microsoft.com/office/drawing/2014/main" id="{CA92CA14-6386-DBE6-BF6D-6AB6A9EDEDA0}"/>
                      </a:ext>
                    </a:extLst>
                  </p:cNvPr>
                  <p:cNvGrpSpPr/>
                  <p:nvPr/>
                </p:nvGrpSpPr>
                <p:grpSpPr>
                  <a:xfrm>
                    <a:off x="11635740" y="11242547"/>
                    <a:ext cx="64007" cy="77724"/>
                    <a:chOff x="11635740" y="11242547"/>
                    <a:chExt cx="64007" cy="77724"/>
                  </a:xfrm>
                  <a:solidFill>
                    <a:srgbClr val="FFFFFF"/>
                  </a:solidFill>
                </p:grpSpPr>
                <p:sp>
                  <p:nvSpPr>
                    <p:cNvPr id="130" name="Freeform: Shape 286">
                      <a:extLst>
                        <a:ext uri="{FF2B5EF4-FFF2-40B4-BE49-F238E27FC236}">
                          <a16:creationId xmlns:a16="http://schemas.microsoft.com/office/drawing/2014/main" id="{14AA15F7-F303-A5B9-90A5-82399466B36F}"/>
                        </a:ext>
                      </a:extLst>
                    </p:cNvPr>
                    <p:cNvSpPr/>
                    <p:nvPr/>
                  </p:nvSpPr>
                  <p:spPr>
                    <a:xfrm>
                      <a:off x="11658600" y="11242547"/>
                      <a:ext cx="41147" cy="27432"/>
                    </a:xfrm>
                    <a:custGeom>
                      <a:avLst/>
                      <a:gdLst>
                        <a:gd name="connsiteX0" fmla="*/ 4572 w 41147"/>
                        <a:gd name="connsiteY0" fmla="*/ 0 h 27432"/>
                        <a:gd name="connsiteX1" fmla="*/ 41148 w 41147"/>
                        <a:gd name="connsiteY1" fmla="*/ 13716 h 27432"/>
                        <a:gd name="connsiteX2" fmla="*/ 36576 w 41147"/>
                        <a:gd name="connsiteY2" fmla="*/ 27432 h 27432"/>
                        <a:gd name="connsiteX3" fmla="*/ 0 w 41147"/>
                        <a:gd name="connsiteY3" fmla="*/ 13716 h 27432"/>
                      </a:gdLst>
                      <a:ahLst/>
                      <a:cxnLst>
                        <a:cxn ang="0">
                          <a:pos x="connsiteX0" y="connsiteY0"/>
                        </a:cxn>
                        <a:cxn ang="0">
                          <a:pos x="connsiteX1" y="connsiteY1"/>
                        </a:cxn>
                        <a:cxn ang="0">
                          <a:pos x="connsiteX2" y="connsiteY2"/>
                        </a:cxn>
                        <a:cxn ang="0">
                          <a:pos x="connsiteX3" y="connsiteY3"/>
                        </a:cxn>
                      </a:cxnLst>
                      <a:rect l="l" t="t" r="r" b="b"/>
                      <a:pathLst>
                        <a:path w="41147" h="27432">
                          <a:moveTo>
                            <a:pt x="4572" y="0"/>
                          </a:moveTo>
                          <a:lnTo>
                            <a:pt x="41148" y="13716"/>
                          </a:lnTo>
                          <a:lnTo>
                            <a:pt x="36576" y="27432"/>
                          </a:lnTo>
                          <a:lnTo>
                            <a:pt x="0" y="13716"/>
                          </a:lnTo>
                          <a:close/>
                        </a:path>
                      </a:pathLst>
                    </a:custGeom>
                    <a:solidFill>
                      <a:srgbClr val="FFFFFF"/>
                    </a:solidFill>
                    <a:ln w="45720" cap="flat">
                      <a:noFill/>
                      <a:prstDash val="solid"/>
                      <a:miter/>
                    </a:ln>
                  </p:spPr>
                  <p:txBody>
                    <a:bodyPr rtlCol="0" anchor="ctr"/>
                    <a:lstStyle/>
                    <a:p>
                      <a:endParaRPr lang="en-US" sz="1100"/>
                    </a:p>
                  </p:txBody>
                </p:sp>
                <p:sp>
                  <p:nvSpPr>
                    <p:cNvPr id="131" name="Freeform: Shape 287">
                      <a:extLst>
                        <a:ext uri="{FF2B5EF4-FFF2-40B4-BE49-F238E27FC236}">
                          <a16:creationId xmlns:a16="http://schemas.microsoft.com/office/drawing/2014/main" id="{486F421D-5E94-BF23-71B0-437A57E83678}"/>
                        </a:ext>
                      </a:extLst>
                    </p:cNvPr>
                    <p:cNvSpPr/>
                    <p:nvPr/>
                  </p:nvSpPr>
                  <p:spPr>
                    <a:xfrm>
                      <a:off x="11644883" y="11265407"/>
                      <a:ext cx="45720" cy="32004"/>
                    </a:xfrm>
                    <a:custGeom>
                      <a:avLst/>
                      <a:gdLst>
                        <a:gd name="connsiteX0" fmla="*/ 9144 w 45720"/>
                        <a:gd name="connsiteY0" fmla="*/ 0 h 32004"/>
                        <a:gd name="connsiteX1" fmla="*/ 45720 w 45720"/>
                        <a:gd name="connsiteY1" fmla="*/ 13716 h 32004"/>
                        <a:gd name="connsiteX2" fmla="*/ 36576 w 45720"/>
                        <a:gd name="connsiteY2" fmla="*/ 32005 h 32004"/>
                        <a:gd name="connsiteX3" fmla="*/ 0 w 45720"/>
                        <a:gd name="connsiteY3" fmla="*/ 13716 h 32004"/>
                      </a:gdLst>
                      <a:ahLst/>
                      <a:cxnLst>
                        <a:cxn ang="0">
                          <a:pos x="connsiteX0" y="connsiteY0"/>
                        </a:cxn>
                        <a:cxn ang="0">
                          <a:pos x="connsiteX1" y="connsiteY1"/>
                        </a:cxn>
                        <a:cxn ang="0">
                          <a:pos x="connsiteX2" y="connsiteY2"/>
                        </a:cxn>
                        <a:cxn ang="0">
                          <a:pos x="connsiteX3" y="connsiteY3"/>
                        </a:cxn>
                      </a:cxnLst>
                      <a:rect l="l" t="t" r="r" b="b"/>
                      <a:pathLst>
                        <a:path w="45720" h="32004">
                          <a:moveTo>
                            <a:pt x="9144" y="0"/>
                          </a:moveTo>
                          <a:lnTo>
                            <a:pt x="45720" y="13716"/>
                          </a:lnTo>
                          <a:lnTo>
                            <a:pt x="36576" y="32005"/>
                          </a:lnTo>
                          <a:lnTo>
                            <a:pt x="0" y="13716"/>
                          </a:lnTo>
                          <a:close/>
                        </a:path>
                      </a:pathLst>
                    </a:custGeom>
                    <a:solidFill>
                      <a:srgbClr val="FFFFFF"/>
                    </a:solidFill>
                    <a:ln w="45720" cap="flat">
                      <a:noFill/>
                      <a:prstDash val="solid"/>
                      <a:miter/>
                    </a:ln>
                  </p:spPr>
                  <p:txBody>
                    <a:bodyPr rtlCol="0" anchor="ctr"/>
                    <a:lstStyle/>
                    <a:p>
                      <a:endParaRPr lang="en-US" sz="1100"/>
                    </a:p>
                  </p:txBody>
                </p:sp>
                <p:sp>
                  <p:nvSpPr>
                    <p:cNvPr id="132" name="Freeform: Shape 288">
                      <a:extLst>
                        <a:ext uri="{FF2B5EF4-FFF2-40B4-BE49-F238E27FC236}">
                          <a16:creationId xmlns:a16="http://schemas.microsoft.com/office/drawing/2014/main" id="{8D0DA196-3601-5999-25B7-2D9CF2B35144}"/>
                        </a:ext>
                      </a:extLst>
                    </p:cNvPr>
                    <p:cNvSpPr/>
                    <p:nvPr/>
                  </p:nvSpPr>
                  <p:spPr>
                    <a:xfrm>
                      <a:off x="11635740" y="11288267"/>
                      <a:ext cx="41147" cy="32004"/>
                    </a:xfrm>
                    <a:custGeom>
                      <a:avLst/>
                      <a:gdLst>
                        <a:gd name="connsiteX0" fmla="*/ 4572 w 41147"/>
                        <a:gd name="connsiteY0" fmla="*/ 0 h 32004"/>
                        <a:gd name="connsiteX1" fmla="*/ 41148 w 41147"/>
                        <a:gd name="connsiteY1" fmla="*/ 13716 h 32004"/>
                        <a:gd name="connsiteX2" fmla="*/ 32004 w 41147"/>
                        <a:gd name="connsiteY2" fmla="*/ 32005 h 32004"/>
                        <a:gd name="connsiteX3" fmla="*/ 0 w 41147"/>
                        <a:gd name="connsiteY3" fmla="*/ 13716 h 32004"/>
                      </a:gdLst>
                      <a:ahLst/>
                      <a:cxnLst>
                        <a:cxn ang="0">
                          <a:pos x="connsiteX0" y="connsiteY0"/>
                        </a:cxn>
                        <a:cxn ang="0">
                          <a:pos x="connsiteX1" y="connsiteY1"/>
                        </a:cxn>
                        <a:cxn ang="0">
                          <a:pos x="connsiteX2" y="connsiteY2"/>
                        </a:cxn>
                        <a:cxn ang="0">
                          <a:pos x="connsiteX3" y="connsiteY3"/>
                        </a:cxn>
                      </a:cxnLst>
                      <a:rect l="l" t="t" r="r" b="b"/>
                      <a:pathLst>
                        <a:path w="41147" h="32004">
                          <a:moveTo>
                            <a:pt x="4572" y="0"/>
                          </a:moveTo>
                          <a:lnTo>
                            <a:pt x="41148" y="13716"/>
                          </a:lnTo>
                          <a:lnTo>
                            <a:pt x="32004" y="32005"/>
                          </a:lnTo>
                          <a:lnTo>
                            <a:pt x="0" y="13716"/>
                          </a:lnTo>
                          <a:close/>
                        </a:path>
                      </a:pathLst>
                    </a:custGeom>
                    <a:solidFill>
                      <a:srgbClr val="FFFFFF"/>
                    </a:solidFill>
                    <a:ln w="45720" cap="flat">
                      <a:noFill/>
                      <a:prstDash val="solid"/>
                      <a:miter/>
                    </a:ln>
                  </p:spPr>
                  <p:txBody>
                    <a:bodyPr rtlCol="0" anchor="ctr"/>
                    <a:lstStyle/>
                    <a:p>
                      <a:endParaRPr lang="en-US" sz="1100"/>
                    </a:p>
                  </p:txBody>
                </p:sp>
              </p:grpSp>
            </p:grpSp>
            <p:sp>
              <p:nvSpPr>
                <p:cNvPr id="54" name="Freeform: Shape 289">
                  <a:extLst>
                    <a:ext uri="{FF2B5EF4-FFF2-40B4-BE49-F238E27FC236}">
                      <a16:creationId xmlns:a16="http://schemas.microsoft.com/office/drawing/2014/main" id="{D0233E8E-2860-D0C8-3853-6F6955838144}"/>
                    </a:ext>
                  </a:extLst>
                </p:cNvPr>
                <p:cNvSpPr/>
                <p:nvPr/>
              </p:nvSpPr>
              <p:spPr>
                <a:xfrm>
                  <a:off x="12568427" y="10872216"/>
                  <a:ext cx="123444" cy="123443"/>
                </a:xfrm>
                <a:custGeom>
                  <a:avLst/>
                  <a:gdLst>
                    <a:gd name="connsiteX0" fmla="*/ 0 w 123444"/>
                    <a:gd name="connsiteY0" fmla="*/ 64008 h 123443"/>
                    <a:gd name="connsiteX1" fmla="*/ 45720 w 123444"/>
                    <a:gd name="connsiteY1" fmla="*/ 123444 h 123443"/>
                    <a:gd name="connsiteX2" fmla="*/ 123445 w 123444"/>
                    <a:gd name="connsiteY2" fmla="*/ 59436 h 123443"/>
                    <a:gd name="connsiteX3" fmla="*/ 77725 w 123444"/>
                    <a:gd name="connsiteY3" fmla="*/ 0 h 123443"/>
                    <a:gd name="connsiteX4" fmla="*/ 0 w 123444"/>
                    <a:gd name="connsiteY4" fmla="*/ 64008 h 123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444" h="123443">
                      <a:moveTo>
                        <a:pt x="0" y="64008"/>
                      </a:moveTo>
                      <a:lnTo>
                        <a:pt x="45720" y="123444"/>
                      </a:lnTo>
                      <a:cubicBezTo>
                        <a:pt x="50292" y="118872"/>
                        <a:pt x="123445" y="59436"/>
                        <a:pt x="123445" y="59436"/>
                      </a:cubicBezTo>
                      <a:lnTo>
                        <a:pt x="77725" y="0"/>
                      </a:lnTo>
                      <a:lnTo>
                        <a:pt x="0" y="64008"/>
                      </a:lnTo>
                      <a:close/>
                    </a:path>
                  </a:pathLst>
                </a:custGeom>
                <a:solidFill>
                  <a:srgbClr val="FDCF9B"/>
                </a:solidFill>
                <a:ln w="45720" cap="flat">
                  <a:noFill/>
                  <a:prstDash val="solid"/>
                  <a:miter/>
                </a:ln>
              </p:spPr>
              <p:txBody>
                <a:bodyPr rtlCol="0" anchor="ctr"/>
                <a:lstStyle/>
                <a:p>
                  <a:endParaRPr lang="en-US" sz="1100"/>
                </a:p>
              </p:txBody>
            </p:sp>
            <p:grpSp>
              <p:nvGrpSpPr>
                <p:cNvPr id="55" name="Graphic 3">
                  <a:extLst>
                    <a:ext uri="{FF2B5EF4-FFF2-40B4-BE49-F238E27FC236}">
                      <a16:creationId xmlns:a16="http://schemas.microsoft.com/office/drawing/2014/main" id="{42C499D2-6897-45A6-B925-51DD4BC80F5C}"/>
                    </a:ext>
                  </a:extLst>
                </p:cNvPr>
                <p:cNvGrpSpPr/>
                <p:nvPr/>
              </p:nvGrpSpPr>
              <p:grpSpPr>
                <a:xfrm>
                  <a:off x="12452984" y="10926559"/>
                  <a:ext cx="353187" cy="366280"/>
                  <a:chOff x="12452984" y="10926559"/>
                  <a:chExt cx="353187" cy="366280"/>
                </a:xfrm>
                <a:solidFill>
                  <a:srgbClr val="000000"/>
                </a:solidFill>
              </p:grpSpPr>
              <p:sp>
                <p:nvSpPr>
                  <p:cNvPr id="59" name="Freeform: Shape 291">
                    <a:extLst>
                      <a:ext uri="{FF2B5EF4-FFF2-40B4-BE49-F238E27FC236}">
                        <a16:creationId xmlns:a16="http://schemas.microsoft.com/office/drawing/2014/main" id="{99A42E2F-9C10-EA98-16AF-BC5238C45C1D}"/>
                      </a:ext>
                    </a:extLst>
                  </p:cNvPr>
                  <p:cNvSpPr/>
                  <p:nvPr/>
                </p:nvSpPr>
                <p:spPr>
                  <a:xfrm>
                    <a:off x="12452984" y="10926559"/>
                    <a:ext cx="353187" cy="366280"/>
                  </a:xfrm>
                  <a:custGeom>
                    <a:avLst/>
                    <a:gdLst>
                      <a:gd name="connsiteX0" fmla="*/ 133731 w 353187"/>
                      <a:gd name="connsiteY0" fmla="*/ 59957 h 366280"/>
                      <a:gd name="connsiteX1" fmla="*/ 24003 w 353187"/>
                      <a:gd name="connsiteY1" fmla="*/ 288557 h 366280"/>
                      <a:gd name="connsiteX2" fmla="*/ 10288 w 353187"/>
                      <a:gd name="connsiteY2" fmla="*/ 306845 h 366280"/>
                      <a:gd name="connsiteX3" fmla="*/ 10288 w 353187"/>
                      <a:gd name="connsiteY3" fmla="*/ 357137 h 366280"/>
                      <a:gd name="connsiteX4" fmla="*/ 19431 w 353187"/>
                      <a:gd name="connsiteY4" fmla="*/ 366281 h 366280"/>
                      <a:gd name="connsiteX5" fmla="*/ 353188 w 353187"/>
                      <a:gd name="connsiteY5" fmla="*/ 105677 h 366280"/>
                      <a:gd name="connsiteX6" fmla="*/ 257175 w 353187"/>
                      <a:gd name="connsiteY6" fmla="*/ 521 h 366280"/>
                      <a:gd name="connsiteX7" fmla="*/ 133731 w 353187"/>
                      <a:gd name="connsiteY7" fmla="*/ 59957 h 36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187" h="366280">
                        <a:moveTo>
                          <a:pt x="133731" y="59957"/>
                        </a:moveTo>
                        <a:cubicBezTo>
                          <a:pt x="133731" y="59957"/>
                          <a:pt x="28575" y="283985"/>
                          <a:pt x="24003" y="288557"/>
                        </a:cubicBezTo>
                        <a:cubicBezTo>
                          <a:pt x="24003" y="288557"/>
                          <a:pt x="14860" y="297701"/>
                          <a:pt x="10288" y="306845"/>
                        </a:cubicBezTo>
                        <a:cubicBezTo>
                          <a:pt x="-3429" y="320561"/>
                          <a:pt x="-3429" y="343421"/>
                          <a:pt x="10288" y="357137"/>
                        </a:cubicBezTo>
                        <a:cubicBezTo>
                          <a:pt x="14860" y="361708"/>
                          <a:pt x="19431" y="366281"/>
                          <a:pt x="19431" y="366281"/>
                        </a:cubicBezTo>
                        <a:cubicBezTo>
                          <a:pt x="24003" y="366281"/>
                          <a:pt x="353188" y="105677"/>
                          <a:pt x="353188" y="105677"/>
                        </a:cubicBezTo>
                        <a:cubicBezTo>
                          <a:pt x="353188" y="105677"/>
                          <a:pt x="275463" y="-8623"/>
                          <a:pt x="257175" y="521"/>
                        </a:cubicBezTo>
                        <a:cubicBezTo>
                          <a:pt x="234315" y="5093"/>
                          <a:pt x="184023" y="69101"/>
                          <a:pt x="133731" y="59957"/>
                        </a:cubicBezTo>
                        <a:close/>
                      </a:path>
                    </a:pathLst>
                  </a:custGeom>
                  <a:solidFill>
                    <a:srgbClr val="393768"/>
                  </a:solidFill>
                  <a:ln w="45720" cap="flat">
                    <a:noFill/>
                    <a:prstDash val="solid"/>
                    <a:miter/>
                  </a:ln>
                </p:spPr>
                <p:txBody>
                  <a:bodyPr rtlCol="0" anchor="ctr"/>
                  <a:lstStyle/>
                  <a:p>
                    <a:endParaRPr lang="en-US" sz="1100"/>
                  </a:p>
                </p:txBody>
              </p:sp>
              <p:grpSp>
                <p:nvGrpSpPr>
                  <p:cNvPr id="60" name="Graphic 3">
                    <a:extLst>
                      <a:ext uri="{FF2B5EF4-FFF2-40B4-BE49-F238E27FC236}">
                        <a16:creationId xmlns:a16="http://schemas.microsoft.com/office/drawing/2014/main" id="{16706B8D-6602-01C8-8BCC-160E969511A1}"/>
                      </a:ext>
                    </a:extLst>
                  </p:cNvPr>
                  <p:cNvGrpSpPr/>
                  <p:nvPr/>
                </p:nvGrpSpPr>
                <p:grpSpPr>
                  <a:xfrm>
                    <a:off x="12495275" y="11114532"/>
                    <a:ext cx="68580" cy="77723"/>
                    <a:chOff x="12495275" y="11114532"/>
                    <a:chExt cx="68580" cy="77723"/>
                  </a:xfrm>
                  <a:solidFill>
                    <a:srgbClr val="FFFFFF"/>
                  </a:solidFill>
                </p:grpSpPr>
                <p:sp>
                  <p:nvSpPr>
                    <p:cNvPr id="61" name="Freeform: Shape 293">
                      <a:extLst>
                        <a:ext uri="{FF2B5EF4-FFF2-40B4-BE49-F238E27FC236}">
                          <a16:creationId xmlns:a16="http://schemas.microsoft.com/office/drawing/2014/main" id="{9074E878-425F-CC83-221C-78CFDA5FA573}"/>
                        </a:ext>
                      </a:extLst>
                    </p:cNvPr>
                    <p:cNvSpPr/>
                    <p:nvPr/>
                  </p:nvSpPr>
                  <p:spPr>
                    <a:xfrm>
                      <a:off x="12518135" y="11114532"/>
                      <a:ext cx="45720" cy="27431"/>
                    </a:xfrm>
                    <a:custGeom>
                      <a:avLst/>
                      <a:gdLst>
                        <a:gd name="connsiteX0" fmla="*/ 9145 w 45720"/>
                        <a:gd name="connsiteY0" fmla="*/ 0 h 27431"/>
                        <a:gd name="connsiteX1" fmla="*/ 45720 w 45720"/>
                        <a:gd name="connsiteY1" fmla="*/ 13715 h 27431"/>
                        <a:gd name="connsiteX2" fmla="*/ 41149 w 45720"/>
                        <a:gd name="connsiteY2" fmla="*/ 27432 h 27431"/>
                        <a:gd name="connsiteX3" fmla="*/ 0 w 45720"/>
                        <a:gd name="connsiteY3" fmla="*/ 13715 h 27431"/>
                      </a:gdLst>
                      <a:ahLst/>
                      <a:cxnLst>
                        <a:cxn ang="0">
                          <a:pos x="connsiteX0" y="connsiteY0"/>
                        </a:cxn>
                        <a:cxn ang="0">
                          <a:pos x="connsiteX1" y="connsiteY1"/>
                        </a:cxn>
                        <a:cxn ang="0">
                          <a:pos x="connsiteX2" y="connsiteY2"/>
                        </a:cxn>
                        <a:cxn ang="0">
                          <a:pos x="connsiteX3" y="connsiteY3"/>
                        </a:cxn>
                      </a:cxnLst>
                      <a:rect l="l" t="t" r="r" b="b"/>
                      <a:pathLst>
                        <a:path w="45720" h="27431">
                          <a:moveTo>
                            <a:pt x="9145" y="0"/>
                          </a:moveTo>
                          <a:lnTo>
                            <a:pt x="45720" y="13715"/>
                          </a:lnTo>
                          <a:lnTo>
                            <a:pt x="41149" y="27432"/>
                          </a:lnTo>
                          <a:lnTo>
                            <a:pt x="0" y="13715"/>
                          </a:lnTo>
                          <a:close/>
                        </a:path>
                      </a:pathLst>
                    </a:custGeom>
                    <a:solidFill>
                      <a:srgbClr val="FFFFFF"/>
                    </a:solidFill>
                    <a:ln w="45720" cap="flat">
                      <a:noFill/>
                      <a:prstDash val="solid"/>
                      <a:miter/>
                    </a:ln>
                  </p:spPr>
                  <p:txBody>
                    <a:bodyPr rtlCol="0" anchor="ctr"/>
                    <a:lstStyle/>
                    <a:p>
                      <a:endParaRPr lang="en-US" sz="1100"/>
                    </a:p>
                  </p:txBody>
                </p:sp>
                <p:sp>
                  <p:nvSpPr>
                    <p:cNvPr id="62" name="Freeform: Shape 294">
                      <a:extLst>
                        <a:ext uri="{FF2B5EF4-FFF2-40B4-BE49-F238E27FC236}">
                          <a16:creationId xmlns:a16="http://schemas.microsoft.com/office/drawing/2014/main" id="{F8D69B17-A2D8-B6DA-83DD-7787DA613DB2}"/>
                        </a:ext>
                      </a:extLst>
                    </p:cNvPr>
                    <p:cNvSpPr/>
                    <p:nvPr/>
                  </p:nvSpPr>
                  <p:spPr>
                    <a:xfrm>
                      <a:off x="12508992" y="11137392"/>
                      <a:ext cx="41147" cy="32003"/>
                    </a:xfrm>
                    <a:custGeom>
                      <a:avLst/>
                      <a:gdLst>
                        <a:gd name="connsiteX0" fmla="*/ 4572 w 41147"/>
                        <a:gd name="connsiteY0" fmla="*/ 0 h 32003"/>
                        <a:gd name="connsiteX1" fmla="*/ 41148 w 41147"/>
                        <a:gd name="connsiteY1" fmla="*/ 13715 h 32003"/>
                        <a:gd name="connsiteX2" fmla="*/ 36575 w 41147"/>
                        <a:gd name="connsiteY2" fmla="*/ 32004 h 32003"/>
                        <a:gd name="connsiteX3" fmla="*/ 0 w 41147"/>
                        <a:gd name="connsiteY3" fmla="*/ 13715 h 32003"/>
                      </a:gdLst>
                      <a:ahLst/>
                      <a:cxnLst>
                        <a:cxn ang="0">
                          <a:pos x="connsiteX0" y="connsiteY0"/>
                        </a:cxn>
                        <a:cxn ang="0">
                          <a:pos x="connsiteX1" y="connsiteY1"/>
                        </a:cxn>
                        <a:cxn ang="0">
                          <a:pos x="connsiteX2" y="connsiteY2"/>
                        </a:cxn>
                        <a:cxn ang="0">
                          <a:pos x="connsiteX3" y="connsiteY3"/>
                        </a:cxn>
                      </a:cxnLst>
                      <a:rect l="l" t="t" r="r" b="b"/>
                      <a:pathLst>
                        <a:path w="41147" h="32003">
                          <a:moveTo>
                            <a:pt x="4572" y="0"/>
                          </a:moveTo>
                          <a:lnTo>
                            <a:pt x="41148" y="13715"/>
                          </a:lnTo>
                          <a:lnTo>
                            <a:pt x="36575" y="32004"/>
                          </a:lnTo>
                          <a:lnTo>
                            <a:pt x="0" y="13715"/>
                          </a:lnTo>
                          <a:close/>
                        </a:path>
                      </a:pathLst>
                    </a:custGeom>
                    <a:solidFill>
                      <a:srgbClr val="FFFFFF"/>
                    </a:solidFill>
                    <a:ln w="45720" cap="flat">
                      <a:noFill/>
                      <a:prstDash val="solid"/>
                      <a:miter/>
                    </a:ln>
                  </p:spPr>
                  <p:txBody>
                    <a:bodyPr rtlCol="0" anchor="ctr"/>
                    <a:lstStyle/>
                    <a:p>
                      <a:endParaRPr lang="en-US" sz="1100"/>
                    </a:p>
                  </p:txBody>
                </p:sp>
                <p:sp>
                  <p:nvSpPr>
                    <p:cNvPr id="63" name="Freeform: Shape 295">
                      <a:extLst>
                        <a:ext uri="{FF2B5EF4-FFF2-40B4-BE49-F238E27FC236}">
                          <a16:creationId xmlns:a16="http://schemas.microsoft.com/office/drawing/2014/main" id="{8BDE60DE-2F0B-C98E-D42D-29CE5CFC3E85}"/>
                        </a:ext>
                      </a:extLst>
                    </p:cNvPr>
                    <p:cNvSpPr/>
                    <p:nvPr/>
                  </p:nvSpPr>
                  <p:spPr>
                    <a:xfrm>
                      <a:off x="12495275" y="11160252"/>
                      <a:ext cx="41149" cy="32003"/>
                    </a:xfrm>
                    <a:custGeom>
                      <a:avLst/>
                      <a:gdLst>
                        <a:gd name="connsiteX0" fmla="*/ 9145 w 41149"/>
                        <a:gd name="connsiteY0" fmla="*/ 0 h 32003"/>
                        <a:gd name="connsiteX1" fmla="*/ 41149 w 41149"/>
                        <a:gd name="connsiteY1" fmla="*/ 13715 h 32003"/>
                        <a:gd name="connsiteX2" fmla="*/ 36577 w 41149"/>
                        <a:gd name="connsiteY2" fmla="*/ 32004 h 32003"/>
                        <a:gd name="connsiteX3" fmla="*/ 0 w 41149"/>
                        <a:gd name="connsiteY3" fmla="*/ 13715 h 32003"/>
                      </a:gdLst>
                      <a:ahLst/>
                      <a:cxnLst>
                        <a:cxn ang="0">
                          <a:pos x="connsiteX0" y="connsiteY0"/>
                        </a:cxn>
                        <a:cxn ang="0">
                          <a:pos x="connsiteX1" y="connsiteY1"/>
                        </a:cxn>
                        <a:cxn ang="0">
                          <a:pos x="connsiteX2" y="connsiteY2"/>
                        </a:cxn>
                        <a:cxn ang="0">
                          <a:pos x="connsiteX3" y="connsiteY3"/>
                        </a:cxn>
                      </a:cxnLst>
                      <a:rect l="l" t="t" r="r" b="b"/>
                      <a:pathLst>
                        <a:path w="41149" h="32003">
                          <a:moveTo>
                            <a:pt x="9145" y="0"/>
                          </a:moveTo>
                          <a:lnTo>
                            <a:pt x="41149" y="13715"/>
                          </a:lnTo>
                          <a:lnTo>
                            <a:pt x="36577" y="32004"/>
                          </a:lnTo>
                          <a:lnTo>
                            <a:pt x="0" y="13715"/>
                          </a:lnTo>
                          <a:close/>
                        </a:path>
                      </a:pathLst>
                    </a:custGeom>
                    <a:solidFill>
                      <a:srgbClr val="FFFFFF"/>
                    </a:solidFill>
                    <a:ln w="45720" cap="flat">
                      <a:noFill/>
                      <a:prstDash val="solid"/>
                      <a:miter/>
                    </a:ln>
                  </p:spPr>
                  <p:txBody>
                    <a:bodyPr rtlCol="0" anchor="ctr"/>
                    <a:lstStyle/>
                    <a:p>
                      <a:endParaRPr lang="en-US" sz="1100"/>
                    </a:p>
                  </p:txBody>
                </p:sp>
              </p:grpSp>
            </p:grpSp>
            <p:sp>
              <p:nvSpPr>
                <p:cNvPr id="56" name="Freeform: Shape 296">
                  <a:extLst>
                    <a:ext uri="{FF2B5EF4-FFF2-40B4-BE49-F238E27FC236}">
                      <a16:creationId xmlns:a16="http://schemas.microsoft.com/office/drawing/2014/main" id="{B57B3C1B-5E14-8C9B-3CF5-6E9C2951849A}"/>
                    </a:ext>
                  </a:extLst>
                </p:cNvPr>
                <p:cNvSpPr/>
                <p:nvPr/>
              </p:nvSpPr>
              <p:spPr>
                <a:xfrm>
                  <a:off x="10904220" y="9317736"/>
                  <a:ext cx="937260" cy="1769363"/>
                </a:xfrm>
                <a:custGeom>
                  <a:avLst/>
                  <a:gdLst>
                    <a:gd name="connsiteX0" fmla="*/ 864108 w 937260"/>
                    <a:gd name="connsiteY0" fmla="*/ 0 h 1769363"/>
                    <a:gd name="connsiteX1" fmla="*/ 818388 w 937260"/>
                    <a:gd name="connsiteY1" fmla="*/ 352044 h 1769363"/>
                    <a:gd name="connsiteX2" fmla="*/ 324612 w 937260"/>
                    <a:gd name="connsiteY2" fmla="*/ 987552 h 1769363"/>
                    <a:gd name="connsiteX3" fmla="*/ 937260 w 937260"/>
                    <a:gd name="connsiteY3" fmla="*/ 1677924 h 1769363"/>
                    <a:gd name="connsiteX4" fmla="*/ 781812 w 937260"/>
                    <a:gd name="connsiteY4" fmla="*/ 1769364 h 1769363"/>
                    <a:gd name="connsiteX5" fmla="*/ 0 w 937260"/>
                    <a:gd name="connsiteY5" fmla="*/ 1042416 h 1769363"/>
                    <a:gd name="connsiteX6" fmla="*/ 374904 w 937260"/>
                    <a:gd name="connsiteY6" fmla="*/ 128016 h 1769363"/>
                    <a:gd name="connsiteX7" fmla="*/ 864108 w 937260"/>
                    <a:gd name="connsiteY7" fmla="*/ 0 h 176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7260" h="1769363">
                      <a:moveTo>
                        <a:pt x="864108" y="0"/>
                      </a:moveTo>
                      <a:cubicBezTo>
                        <a:pt x="864108" y="0"/>
                        <a:pt x="978408" y="205740"/>
                        <a:pt x="818388" y="352044"/>
                      </a:cubicBezTo>
                      <a:cubicBezTo>
                        <a:pt x="658368" y="498348"/>
                        <a:pt x="324612" y="987552"/>
                        <a:pt x="324612" y="987552"/>
                      </a:cubicBezTo>
                      <a:lnTo>
                        <a:pt x="937260" y="1677924"/>
                      </a:lnTo>
                      <a:lnTo>
                        <a:pt x="781812" y="1769364"/>
                      </a:lnTo>
                      <a:lnTo>
                        <a:pt x="0" y="1042416"/>
                      </a:lnTo>
                      <a:lnTo>
                        <a:pt x="374904" y="128016"/>
                      </a:lnTo>
                      <a:lnTo>
                        <a:pt x="864108" y="0"/>
                      </a:lnTo>
                      <a:close/>
                    </a:path>
                  </a:pathLst>
                </a:custGeom>
                <a:solidFill>
                  <a:schemeClr val="tx1">
                    <a:lumMod val="95000"/>
                    <a:lumOff val="5000"/>
                  </a:schemeClr>
                </a:solidFill>
                <a:ln w="45720" cap="flat">
                  <a:noFill/>
                  <a:prstDash val="solid"/>
                  <a:miter/>
                </a:ln>
              </p:spPr>
              <p:txBody>
                <a:bodyPr rtlCol="0" anchor="ctr"/>
                <a:lstStyle/>
                <a:p>
                  <a:endParaRPr lang="en-US" sz="1100"/>
                </a:p>
              </p:txBody>
            </p:sp>
            <p:sp>
              <p:nvSpPr>
                <p:cNvPr id="57" name="Freeform: Shape 297">
                  <a:extLst>
                    <a:ext uri="{FF2B5EF4-FFF2-40B4-BE49-F238E27FC236}">
                      <a16:creationId xmlns:a16="http://schemas.microsoft.com/office/drawing/2014/main" id="{DEDDFF79-4744-7A4E-3F1F-DE8844B4A44B}"/>
                    </a:ext>
                  </a:extLst>
                </p:cNvPr>
                <p:cNvSpPr/>
                <p:nvPr/>
              </p:nvSpPr>
              <p:spPr>
                <a:xfrm>
                  <a:off x="10955496" y="8211312"/>
                  <a:ext cx="844835" cy="1243583"/>
                </a:xfrm>
                <a:custGeom>
                  <a:avLst/>
                  <a:gdLst>
                    <a:gd name="connsiteX0" fmla="*/ 401351 w 844835"/>
                    <a:gd name="connsiteY0" fmla="*/ 178308 h 1243583"/>
                    <a:gd name="connsiteX1" fmla="*/ 149891 w 844835"/>
                    <a:gd name="connsiteY1" fmla="*/ 0 h 1243583"/>
                    <a:gd name="connsiteX2" fmla="*/ 63023 w 844835"/>
                    <a:gd name="connsiteY2" fmla="*/ 91440 h 1243583"/>
                    <a:gd name="connsiteX3" fmla="*/ 21876 w 844835"/>
                    <a:gd name="connsiteY3" fmla="*/ 114300 h 1243583"/>
                    <a:gd name="connsiteX4" fmla="*/ 3587 w 844835"/>
                    <a:gd name="connsiteY4" fmla="*/ 329184 h 1243583"/>
                    <a:gd name="connsiteX5" fmla="*/ 309911 w 844835"/>
                    <a:gd name="connsiteY5" fmla="*/ 1243584 h 1243583"/>
                    <a:gd name="connsiteX6" fmla="*/ 844836 w 844835"/>
                    <a:gd name="connsiteY6" fmla="*/ 1101852 h 1243583"/>
                    <a:gd name="connsiteX7" fmla="*/ 401351 w 844835"/>
                    <a:gd name="connsiteY7" fmla="*/ 178308 h 1243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835" h="1243583">
                      <a:moveTo>
                        <a:pt x="401351" y="178308"/>
                      </a:moveTo>
                      <a:cubicBezTo>
                        <a:pt x="309911" y="45720"/>
                        <a:pt x="223043" y="13715"/>
                        <a:pt x="149891" y="0"/>
                      </a:cubicBezTo>
                      <a:cubicBezTo>
                        <a:pt x="149891" y="0"/>
                        <a:pt x="113316" y="54864"/>
                        <a:pt x="63023" y="91440"/>
                      </a:cubicBezTo>
                      <a:cubicBezTo>
                        <a:pt x="44736" y="105155"/>
                        <a:pt x="31019" y="109728"/>
                        <a:pt x="21876" y="114300"/>
                      </a:cubicBezTo>
                      <a:cubicBezTo>
                        <a:pt x="3587" y="192024"/>
                        <a:pt x="-5557" y="278892"/>
                        <a:pt x="3587" y="329184"/>
                      </a:cubicBezTo>
                      <a:cubicBezTo>
                        <a:pt x="17303" y="429768"/>
                        <a:pt x="309911" y="1243584"/>
                        <a:pt x="309911" y="1243584"/>
                      </a:cubicBezTo>
                      <a:lnTo>
                        <a:pt x="844836" y="1101852"/>
                      </a:lnTo>
                      <a:cubicBezTo>
                        <a:pt x="844836" y="1106424"/>
                        <a:pt x="520223" y="352044"/>
                        <a:pt x="401351" y="178308"/>
                      </a:cubicBezTo>
                      <a:close/>
                    </a:path>
                  </a:pathLst>
                </a:custGeom>
                <a:solidFill>
                  <a:srgbClr val="FFA826"/>
                </a:solidFill>
                <a:ln w="45720" cap="flat">
                  <a:noFill/>
                  <a:prstDash val="solid"/>
                  <a:miter/>
                </a:ln>
              </p:spPr>
              <p:txBody>
                <a:bodyPr rtlCol="0" anchor="ctr"/>
                <a:lstStyle/>
                <a:p>
                  <a:endParaRPr lang="en-US" sz="1100"/>
                </a:p>
              </p:txBody>
            </p:sp>
            <p:sp>
              <p:nvSpPr>
                <p:cNvPr id="58" name="Freeform: Shape 298">
                  <a:extLst>
                    <a:ext uri="{FF2B5EF4-FFF2-40B4-BE49-F238E27FC236}">
                      <a16:creationId xmlns:a16="http://schemas.microsoft.com/office/drawing/2014/main" id="{CB85F37B-C0D7-4188-4737-BB3A0363AD9E}"/>
                    </a:ext>
                  </a:extLst>
                </p:cNvPr>
                <p:cNvSpPr/>
                <p:nvPr/>
              </p:nvSpPr>
              <p:spPr>
                <a:xfrm>
                  <a:off x="10213847" y="8343717"/>
                  <a:ext cx="1094082" cy="247069"/>
                </a:xfrm>
                <a:custGeom>
                  <a:avLst/>
                  <a:gdLst>
                    <a:gd name="connsiteX0" fmla="*/ 996696 w 1094082"/>
                    <a:gd name="connsiteY0" fmla="*/ 182 h 247069"/>
                    <a:gd name="connsiteX1" fmla="*/ 1088136 w 1094082"/>
                    <a:gd name="connsiteY1" fmla="*/ 155630 h 247069"/>
                    <a:gd name="connsiteX2" fmla="*/ 978408 w 1094082"/>
                    <a:gd name="connsiteY2" fmla="*/ 242498 h 247069"/>
                    <a:gd name="connsiteX3" fmla="*/ 525780 w 1094082"/>
                    <a:gd name="connsiteY3" fmla="*/ 247070 h 247069"/>
                    <a:gd name="connsiteX4" fmla="*/ 0 w 1094082"/>
                    <a:gd name="connsiteY4" fmla="*/ 151058 h 247069"/>
                    <a:gd name="connsiteX5" fmla="*/ 0 w 1094082"/>
                    <a:gd name="connsiteY5" fmla="*/ 32186 h 247069"/>
                    <a:gd name="connsiteX6" fmla="*/ 530352 w 1094082"/>
                    <a:gd name="connsiteY6" fmla="*/ 82478 h 247069"/>
                    <a:gd name="connsiteX7" fmla="*/ 996696 w 1094082"/>
                    <a:gd name="connsiteY7" fmla="*/ 182 h 247069"/>
                    <a:gd name="connsiteX8" fmla="*/ 996696 w 1094082"/>
                    <a:gd name="connsiteY8" fmla="*/ 182 h 247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94082" h="247069">
                      <a:moveTo>
                        <a:pt x="996696" y="182"/>
                      </a:moveTo>
                      <a:cubicBezTo>
                        <a:pt x="1065276" y="-4390"/>
                        <a:pt x="1110996" y="77906"/>
                        <a:pt x="1088136" y="155630"/>
                      </a:cubicBezTo>
                      <a:cubicBezTo>
                        <a:pt x="1074420" y="196778"/>
                        <a:pt x="1046988" y="242498"/>
                        <a:pt x="978408" y="242498"/>
                      </a:cubicBezTo>
                      <a:cubicBezTo>
                        <a:pt x="877825" y="242498"/>
                        <a:pt x="525780" y="247070"/>
                        <a:pt x="525780" y="247070"/>
                      </a:cubicBezTo>
                      <a:lnTo>
                        <a:pt x="0" y="151058"/>
                      </a:lnTo>
                      <a:lnTo>
                        <a:pt x="0" y="32186"/>
                      </a:lnTo>
                      <a:lnTo>
                        <a:pt x="530352" y="82478"/>
                      </a:lnTo>
                      <a:lnTo>
                        <a:pt x="996696" y="182"/>
                      </a:lnTo>
                      <a:cubicBezTo>
                        <a:pt x="996696" y="182"/>
                        <a:pt x="996696" y="182"/>
                        <a:pt x="996696" y="182"/>
                      </a:cubicBezTo>
                      <a:close/>
                    </a:path>
                  </a:pathLst>
                </a:custGeom>
                <a:solidFill>
                  <a:srgbClr val="FFA826"/>
                </a:solidFill>
                <a:ln w="45720" cap="flat">
                  <a:noFill/>
                  <a:prstDash val="solid"/>
                  <a:miter/>
                </a:ln>
              </p:spPr>
              <p:txBody>
                <a:bodyPr rtlCol="0" anchor="ctr"/>
                <a:lstStyle/>
                <a:p>
                  <a:endParaRPr lang="en-US" sz="1100"/>
                </a:p>
              </p:txBody>
            </p:sp>
          </p:grpSp>
          <p:grpSp>
            <p:nvGrpSpPr>
              <p:cNvPr id="21" name="Graphic 3">
                <a:extLst>
                  <a:ext uri="{FF2B5EF4-FFF2-40B4-BE49-F238E27FC236}">
                    <a16:creationId xmlns:a16="http://schemas.microsoft.com/office/drawing/2014/main" id="{CDCBFADF-3EA8-2ED7-25CE-C3DEC21EE0C1}"/>
                  </a:ext>
                </a:extLst>
              </p:cNvPr>
              <p:cNvGrpSpPr/>
              <p:nvPr/>
            </p:nvGrpSpPr>
            <p:grpSpPr>
              <a:xfrm>
                <a:off x="5046977" y="7616952"/>
                <a:ext cx="1445661" cy="3709171"/>
                <a:chOff x="5046977" y="7616952"/>
                <a:chExt cx="1445661" cy="3709171"/>
              </a:xfrm>
              <a:solidFill>
                <a:srgbClr val="000000"/>
              </a:solidFill>
            </p:grpSpPr>
            <p:sp>
              <p:nvSpPr>
                <p:cNvPr id="22" name="Freeform: Shape 300">
                  <a:extLst>
                    <a:ext uri="{FF2B5EF4-FFF2-40B4-BE49-F238E27FC236}">
                      <a16:creationId xmlns:a16="http://schemas.microsoft.com/office/drawing/2014/main" id="{3D49B87F-818A-601C-ABE5-92E0B56D0CFF}"/>
                    </a:ext>
                  </a:extLst>
                </p:cNvPr>
                <p:cNvSpPr/>
                <p:nvPr/>
              </p:nvSpPr>
              <p:spPr>
                <a:xfrm>
                  <a:off x="5705222" y="7616952"/>
                  <a:ext cx="454695" cy="525780"/>
                </a:xfrm>
                <a:custGeom>
                  <a:avLst/>
                  <a:gdLst>
                    <a:gd name="connsiteX0" fmla="*/ 9777 w 454695"/>
                    <a:gd name="connsiteY0" fmla="*/ 178308 h 525780"/>
                    <a:gd name="connsiteX1" fmla="*/ 14349 w 454695"/>
                    <a:gd name="connsiteY1" fmla="*/ 59435 h 525780"/>
                    <a:gd name="connsiteX2" fmla="*/ 114933 w 454695"/>
                    <a:gd name="connsiteY2" fmla="*/ 0 h 525780"/>
                    <a:gd name="connsiteX3" fmla="*/ 142365 w 454695"/>
                    <a:gd name="connsiteY3" fmla="*/ 4572 h 525780"/>
                    <a:gd name="connsiteX4" fmla="*/ 160653 w 454695"/>
                    <a:gd name="connsiteY4" fmla="*/ 18288 h 525780"/>
                    <a:gd name="connsiteX5" fmla="*/ 247521 w 454695"/>
                    <a:gd name="connsiteY5" fmla="*/ 77724 h 525780"/>
                    <a:gd name="connsiteX6" fmla="*/ 375537 w 454695"/>
                    <a:gd name="connsiteY6" fmla="*/ 114300 h 525780"/>
                    <a:gd name="connsiteX7" fmla="*/ 439545 w 454695"/>
                    <a:gd name="connsiteY7" fmla="*/ 150875 h 525780"/>
                    <a:gd name="connsiteX8" fmla="*/ 448689 w 454695"/>
                    <a:gd name="connsiteY8" fmla="*/ 242315 h 525780"/>
                    <a:gd name="connsiteX9" fmla="*/ 434973 w 454695"/>
                    <a:gd name="connsiteY9" fmla="*/ 338328 h 525780"/>
                    <a:gd name="connsiteX10" fmla="*/ 425829 w 454695"/>
                    <a:gd name="connsiteY10" fmla="*/ 393192 h 525780"/>
                    <a:gd name="connsiteX11" fmla="*/ 398397 w 454695"/>
                    <a:gd name="connsiteY11" fmla="*/ 461772 h 525780"/>
                    <a:gd name="connsiteX12" fmla="*/ 370965 w 454695"/>
                    <a:gd name="connsiteY12" fmla="*/ 525780 h 525780"/>
                    <a:gd name="connsiteX13" fmla="*/ 357249 w 454695"/>
                    <a:gd name="connsiteY13" fmla="*/ 480060 h 525780"/>
                    <a:gd name="connsiteX14" fmla="*/ 343533 w 454695"/>
                    <a:gd name="connsiteY14" fmla="*/ 452628 h 525780"/>
                    <a:gd name="connsiteX15" fmla="*/ 297813 w 454695"/>
                    <a:gd name="connsiteY15" fmla="*/ 306324 h 525780"/>
                    <a:gd name="connsiteX16" fmla="*/ 224661 w 454695"/>
                    <a:gd name="connsiteY16" fmla="*/ 269748 h 525780"/>
                    <a:gd name="connsiteX17" fmla="*/ 137793 w 454695"/>
                    <a:gd name="connsiteY17" fmla="*/ 283464 h 525780"/>
                    <a:gd name="connsiteX18" fmla="*/ 9777 w 454695"/>
                    <a:gd name="connsiteY18" fmla="*/ 178308 h 5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4695" h="525780">
                      <a:moveTo>
                        <a:pt x="9777" y="178308"/>
                      </a:moveTo>
                      <a:cubicBezTo>
                        <a:pt x="-3939" y="141732"/>
                        <a:pt x="-3939" y="96012"/>
                        <a:pt x="14349" y="59435"/>
                      </a:cubicBezTo>
                      <a:cubicBezTo>
                        <a:pt x="32637" y="22860"/>
                        <a:pt x="73785" y="0"/>
                        <a:pt x="114933" y="0"/>
                      </a:cubicBezTo>
                      <a:cubicBezTo>
                        <a:pt x="124077" y="0"/>
                        <a:pt x="133221" y="0"/>
                        <a:pt x="142365" y="4572"/>
                      </a:cubicBezTo>
                      <a:cubicBezTo>
                        <a:pt x="146937" y="9144"/>
                        <a:pt x="156081" y="13715"/>
                        <a:pt x="160653" y="18288"/>
                      </a:cubicBezTo>
                      <a:cubicBezTo>
                        <a:pt x="183513" y="45720"/>
                        <a:pt x="215517" y="64008"/>
                        <a:pt x="247521" y="77724"/>
                      </a:cubicBezTo>
                      <a:cubicBezTo>
                        <a:pt x="288669" y="96012"/>
                        <a:pt x="334389" y="100584"/>
                        <a:pt x="375537" y="114300"/>
                      </a:cubicBezTo>
                      <a:cubicBezTo>
                        <a:pt x="398397" y="123444"/>
                        <a:pt x="425829" y="132588"/>
                        <a:pt x="439545" y="150875"/>
                      </a:cubicBezTo>
                      <a:cubicBezTo>
                        <a:pt x="457833" y="178308"/>
                        <a:pt x="457833" y="210312"/>
                        <a:pt x="448689" y="242315"/>
                      </a:cubicBezTo>
                      <a:cubicBezTo>
                        <a:pt x="439545" y="274320"/>
                        <a:pt x="439545" y="306324"/>
                        <a:pt x="434973" y="338328"/>
                      </a:cubicBezTo>
                      <a:cubicBezTo>
                        <a:pt x="430401" y="361188"/>
                        <a:pt x="430401" y="361188"/>
                        <a:pt x="425829" y="393192"/>
                      </a:cubicBezTo>
                      <a:cubicBezTo>
                        <a:pt x="421257" y="420624"/>
                        <a:pt x="412113" y="438912"/>
                        <a:pt x="398397" y="461772"/>
                      </a:cubicBezTo>
                      <a:cubicBezTo>
                        <a:pt x="389253" y="475488"/>
                        <a:pt x="389253" y="525780"/>
                        <a:pt x="370965" y="525780"/>
                      </a:cubicBezTo>
                      <a:cubicBezTo>
                        <a:pt x="361821" y="525780"/>
                        <a:pt x="361821" y="489204"/>
                        <a:pt x="357249" y="480060"/>
                      </a:cubicBezTo>
                      <a:cubicBezTo>
                        <a:pt x="352677" y="470915"/>
                        <a:pt x="348105" y="461772"/>
                        <a:pt x="343533" y="452628"/>
                      </a:cubicBezTo>
                      <a:cubicBezTo>
                        <a:pt x="329817" y="402335"/>
                        <a:pt x="329817" y="347472"/>
                        <a:pt x="297813" y="306324"/>
                      </a:cubicBezTo>
                      <a:cubicBezTo>
                        <a:pt x="279525" y="283464"/>
                        <a:pt x="252093" y="269748"/>
                        <a:pt x="224661" y="269748"/>
                      </a:cubicBezTo>
                      <a:cubicBezTo>
                        <a:pt x="192657" y="265175"/>
                        <a:pt x="165225" y="288035"/>
                        <a:pt x="137793" y="283464"/>
                      </a:cubicBezTo>
                      <a:cubicBezTo>
                        <a:pt x="87501" y="274320"/>
                        <a:pt x="28065" y="228600"/>
                        <a:pt x="9777" y="178308"/>
                      </a:cubicBezTo>
                      <a:close/>
                    </a:path>
                  </a:pathLst>
                </a:custGeom>
                <a:solidFill>
                  <a:srgbClr val="5A595C"/>
                </a:solidFill>
                <a:ln w="45720" cap="flat">
                  <a:noFill/>
                  <a:prstDash val="solid"/>
                  <a:miter/>
                </a:ln>
              </p:spPr>
              <p:txBody>
                <a:bodyPr rtlCol="0" anchor="ctr"/>
                <a:lstStyle/>
                <a:p>
                  <a:endParaRPr lang="en-US" sz="1100"/>
                </a:p>
              </p:txBody>
            </p:sp>
            <p:sp>
              <p:nvSpPr>
                <p:cNvPr id="23" name="Freeform: Shape 301">
                  <a:extLst>
                    <a:ext uri="{FF2B5EF4-FFF2-40B4-BE49-F238E27FC236}">
                      <a16:creationId xmlns:a16="http://schemas.microsoft.com/office/drawing/2014/main" id="{4BC83FA4-41B5-756A-DF26-7246D5B9ACBD}"/>
                    </a:ext>
                  </a:extLst>
                </p:cNvPr>
                <p:cNvSpPr/>
                <p:nvPr/>
              </p:nvSpPr>
              <p:spPr>
                <a:xfrm>
                  <a:off x="5897880" y="8028432"/>
                  <a:ext cx="169163" cy="219456"/>
                </a:xfrm>
                <a:custGeom>
                  <a:avLst/>
                  <a:gdLst>
                    <a:gd name="connsiteX0" fmla="*/ 0 w 169163"/>
                    <a:gd name="connsiteY0" fmla="*/ 0 h 219456"/>
                    <a:gd name="connsiteX1" fmla="*/ 169164 w 169163"/>
                    <a:gd name="connsiteY1" fmla="*/ 0 h 219456"/>
                    <a:gd name="connsiteX2" fmla="*/ 169164 w 169163"/>
                    <a:gd name="connsiteY2" fmla="*/ 219456 h 219456"/>
                    <a:gd name="connsiteX3" fmla="*/ 0 w 169163"/>
                    <a:gd name="connsiteY3" fmla="*/ 219456 h 219456"/>
                  </a:gdLst>
                  <a:ahLst/>
                  <a:cxnLst>
                    <a:cxn ang="0">
                      <a:pos x="connsiteX0" y="connsiteY0"/>
                    </a:cxn>
                    <a:cxn ang="0">
                      <a:pos x="connsiteX1" y="connsiteY1"/>
                    </a:cxn>
                    <a:cxn ang="0">
                      <a:pos x="connsiteX2" y="connsiteY2"/>
                    </a:cxn>
                    <a:cxn ang="0">
                      <a:pos x="connsiteX3" y="connsiteY3"/>
                    </a:cxn>
                  </a:cxnLst>
                  <a:rect l="l" t="t" r="r" b="b"/>
                  <a:pathLst>
                    <a:path w="169163" h="219456">
                      <a:moveTo>
                        <a:pt x="0" y="0"/>
                      </a:moveTo>
                      <a:lnTo>
                        <a:pt x="169164" y="0"/>
                      </a:lnTo>
                      <a:lnTo>
                        <a:pt x="169164" y="219456"/>
                      </a:lnTo>
                      <a:lnTo>
                        <a:pt x="0" y="219456"/>
                      </a:lnTo>
                      <a:close/>
                    </a:path>
                  </a:pathLst>
                </a:custGeom>
                <a:solidFill>
                  <a:srgbClr val="F27677"/>
                </a:solidFill>
                <a:ln w="45720" cap="flat">
                  <a:noFill/>
                  <a:prstDash val="solid"/>
                  <a:miter/>
                </a:ln>
              </p:spPr>
              <p:txBody>
                <a:bodyPr rtlCol="0" anchor="ctr"/>
                <a:lstStyle/>
                <a:p>
                  <a:endParaRPr lang="en-US" sz="1100"/>
                </a:p>
              </p:txBody>
            </p:sp>
            <p:sp>
              <p:nvSpPr>
                <p:cNvPr id="24" name="Freeform: Shape 302">
                  <a:extLst>
                    <a:ext uri="{FF2B5EF4-FFF2-40B4-BE49-F238E27FC236}">
                      <a16:creationId xmlns:a16="http://schemas.microsoft.com/office/drawing/2014/main" id="{F608EAC6-E9DB-CAAA-55A8-5E87DC7456DA}"/>
                    </a:ext>
                  </a:extLst>
                </p:cNvPr>
                <p:cNvSpPr/>
                <p:nvPr/>
              </p:nvSpPr>
              <p:spPr>
                <a:xfrm>
                  <a:off x="5810560" y="7822271"/>
                  <a:ext cx="315919" cy="336650"/>
                </a:xfrm>
                <a:custGeom>
                  <a:avLst/>
                  <a:gdLst>
                    <a:gd name="connsiteX0" fmla="*/ 452 w 315919"/>
                    <a:gd name="connsiteY0" fmla="*/ 69001 h 336650"/>
                    <a:gd name="connsiteX1" fmla="*/ 55316 w 315919"/>
                    <a:gd name="connsiteY1" fmla="*/ 325033 h 336650"/>
                    <a:gd name="connsiteX2" fmla="*/ 242767 w 315919"/>
                    <a:gd name="connsiteY2" fmla="*/ 279313 h 336650"/>
                    <a:gd name="connsiteX3" fmla="*/ 293060 w 315919"/>
                    <a:gd name="connsiteY3" fmla="*/ 206161 h 336650"/>
                    <a:gd name="connsiteX4" fmla="*/ 315920 w 315919"/>
                    <a:gd name="connsiteY4" fmla="*/ 146725 h 336650"/>
                    <a:gd name="connsiteX5" fmla="*/ 288487 w 315919"/>
                    <a:gd name="connsiteY5" fmla="*/ 101005 h 336650"/>
                    <a:gd name="connsiteX6" fmla="*/ 270200 w 315919"/>
                    <a:gd name="connsiteY6" fmla="*/ 105577 h 336650"/>
                    <a:gd name="connsiteX7" fmla="*/ 256483 w 315919"/>
                    <a:gd name="connsiteY7" fmla="*/ 46141 h 336650"/>
                    <a:gd name="connsiteX8" fmla="*/ 452 w 315919"/>
                    <a:gd name="connsiteY8" fmla="*/ 69001 h 33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919" h="336650">
                      <a:moveTo>
                        <a:pt x="452" y="69001"/>
                      </a:moveTo>
                      <a:cubicBezTo>
                        <a:pt x="452" y="69001"/>
                        <a:pt x="-8692" y="288457"/>
                        <a:pt x="55316" y="325033"/>
                      </a:cubicBezTo>
                      <a:cubicBezTo>
                        <a:pt x="119323" y="361609"/>
                        <a:pt x="210763" y="302173"/>
                        <a:pt x="242767" y="279313"/>
                      </a:cubicBezTo>
                      <a:cubicBezTo>
                        <a:pt x="274772" y="256453"/>
                        <a:pt x="293060" y="206161"/>
                        <a:pt x="293060" y="206161"/>
                      </a:cubicBezTo>
                      <a:cubicBezTo>
                        <a:pt x="293060" y="206161"/>
                        <a:pt x="315920" y="169585"/>
                        <a:pt x="315920" y="146725"/>
                      </a:cubicBezTo>
                      <a:cubicBezTo>
                        <a:pt x="315920" y="123865"/>
                        <a:pt x="311347" y="87289"/>
                        <a:pt x="288487" y="101005"/>
                      </a:cubicBezTo>
                      <a:cubicBezTo>
                        <a:pt x="251912" y="128437"/>
                        <a:pt x="270200" y="105577"/>
                        <a:pt x="270200" y="105577"/>
                      </a:cubicBezTo>
                      <a:cubicBezTo>
                        <a:pt x="270200" y="105577"/>
                        <a:pt x="283916" y="78145"/>
                        <a:pt x="256483" y="46141"/>
                      </a:cubicBezTo>
                      <a:cubicBezTo>
                        <a:pt x="219907" y="14137"/>
                        <a:pt x="452" y="-49871"/>
                        <a:pt x="452" y="69001"/>
                      </a:cubicBezTo>
                      <a:close/>
                    </a:path>
                  </a:pathLst>
                </a:custGeom>
                <a:solidFill>
                  <a:schemeClr val="accent2">
                    <a:lumMod val="40000"/>
                    <a:lumOff val="60000"/>
                  </a:schemeClr>
                </a:solidFill>
                <a:ln w="45720" cap="flat">
                  <a:noFill/>
                  <a:prstDash val="solid"/>
                  <a:miter/>
                </a:ln>
              </p:spPr>
              <p:txBody>
                <a:bodyPr rtlCol="0" anchor="ctr"/>
                <a:lstStyle/>
                <a:p>
                  <a:endParaRPr lang="en-US" sz="1100"/>
                </a:p>
              </p:txBody>
            </p:sp>
            <p:grpSp>
              <p:nvGrpSpPr>
                <p:cNvPr id="25" name="Graphic 3">
                  <a:extLst>
                    <a:ext uri="{FF2B5EF4-FFF2-40B4-BE49-F238E27FC236}">
                      <a16:creationId xmlns:a16="http://schemas.microsoft.com/office/drawing/2014/main" id="{2EA47EB0-54F0-18DA-B871-5A6B2EA3333E}"/>
                    </a:ext>
                  </a:extLst>
                </p:cNvPr>
                <p:cNvGrpSpPr/>
                <p:nvPr/>
              </p:nvGrpSpPr>
              <p:grpSpPr>
                <a:xfrm>
                  <a:off x="5920740" y="11114532"/>
                  <a:ext cx="402844" cy="211244"/>
                  <a:chOff x="5920740" y="11114532"/>
                  <a:chExt cx="402844" cy="211244"/>
                </a:xfrm>
                <a:solidFill>
                  <a:srgbClr val="000000"/>
                </a:solidFill>
              </p:grpSpPr>
              <p:sp>
                <p:nvSpPr>
                  <p:cNvPr id="41" name="Freeform: Shape 304">
                    <a:extLst>
                      <a:ext uri="{FF2B5EF4-FFF2-40B4-BE49-F238E27FC236}">
                        <a16:creationId xmlns:a16="http://schemas.microsoft.com/office/drawing/2014/main" id="{DF432031-F206-1320-5BDE-547581FF4261}"/>
                      </a:ext>
                    </a:extLst>
                  </p:cNvPr>
                  <p:cNvSpPr/>
                  <p:nvPr/>
                </p:nvSpPr>
                <p:spPr>
                  <a:xfrm>
                    <a:off x="6204203" y="11114532"/>
                    <a:ext cx="96012" cy="73151"/>
                  </a:xfrm>
                  <a:custGeom>
                    <a:avLst/>
                    <a:gdLst>
                      <a:gd name="connsiteX0" fmla="*/ 0 w 96012"/>
                      <a:gd name="connsiteY0" fmla="*/ 0 h 73151"/>
                      <a:gd name="connsiteX1" fmla="*/ 0 w 96012"/>
                      <a:gd name="connsiteY1" fmla="*/ 73152 h 73151"/>
                      <a:gd name="connsiteX2" fmla="*/ 96012 w 96012"/>
                      <a:gd name="connsiteY2" fmla="*/ 73152 h 73151"/>
                      <a:gd name="connsiteX3" fmla="*/ 96012 w 96012"/>
                      <a:gd name="connsiteY3" fmla="*/ 0 h 73151"/>
                      <a:gd name="connsiteX4" fmla="*/ 0 w 96012"/>
                      <a:gd name="connsiteY4" fmla="*/ 0 h 73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012" h="73151">
                        <a:moveTo>
                          <a:pt x="0" y="0"/>
                        </a:moveTo>
                        <a:lnTo>
                          <a:pt x="0" y="73152"/>
                        </a:lnTo>
                        <a:cubicBezTo>
                          <a:pt x="9144" y="73152"/>
                          <a:pt x="96012" y="73152"/>
                          <a:pt x="96012" y="73152"/>
                        </a:cubicBezTo>
                        <a:lnTo>
                          <a:pt x="96012" y="0"/>
                        </a:lnTo>
                        <a:lnTo>
                          <a:pt x="0" y="0"/>
                        </a:lnTo>
                        <a:close/>
                      </a:path>
                    </a:pathLst>
                  </a:custGeom>
                  <a:solidFill>
                    <a:srgbClr val="F27677"/>
                  </a:solidFill>
                  <a:ln w="45720" cap="flat">
                    <a:noFill/>
                    <a:prstDash val="solid"/>
                    <a:miter/>
                  </a:ln>
                </p:spPr>
                <p:txBody>
                  <a:bodyPr rtlCol="0" anchor="ctr"/>
                  <a:lstStyle/>
                  <a:p>
                    <a:endParaRPr lang="en-US" sz="1100"/>
                  </a:p>
                </p:txBody>
              </p:sp>
              <p:sp>
                <p:nvSpPr>
                  <p:cNvPr id="42" name="Freeform: Shape 305">
                    <a:extLst>
                      <a:ext uri="{FF2B5EF4-FFF2-40B4-BE49-F238E27FC236}">
                        <a16:creationId xmlns:a16="http://schemas.microsoft.com/office/drawing/2014/main" id="{E74527E1-D093-B2DE-2971-71F88F1EE901}"/>
                      </a:ext>
                    </a:extLst>
                  </p:cNvPr>
                  <p:cNvSpPr/>
                  <p:nvPr/>
                </p:nvSpPr>
                <p:spPr>
                  <a:xfrm>
                    <a:off x="5920740" y="11160252"/>
                    <a:ext cx="402844" cy="165524"/>
                  </a:xfrm>
                  <a:custGeom>
                    <a:avLst/>
                    <a:gdLst>
                      <a:gd name="connsiteX0" fmla="*/ 260604 w 402844"/>
                      <a:gd name="connsiteY0" fmla="*/ 0 h 165524"/>
                      <a:gd name="connsiteX1" fmla="*/ 50292 w 402844"/>
                      <a:gd name="connsiteY1" fmla="*/ 109728 h 165524"/>
                      <a:gd name="connsiteX2" fmla="*/ 27432 w 402844"/>
                      <a:gd name="connsiteY2" fmla="*/ 114300 h 165524"/>
                      <a:gd name="connsiteX3" fmla="*/ 0 w 402844"/>
                      <a:gd name="connsiteY3" fmla="*/ 150875 h 165524"/>
                      <a:gd name="connsiteX4" fmla="*/ 0 w 402844"/>
                      <a:gd name="connsiteY4" fmla="*/ 164592 h 165524"/>
                      <a:gd name="connsiteX5" fmla="*/ 402336 w 402844"/>
                      <a:gd name="connsiteY5" fmla="*/ 155448 h 165524"/>
                      <a:gd name="connsiteX6" fmla="*/ 388620 w 402844"/>
                      <a:gd name="connsiteY6" fmla="*/ 22860 h 165524"/>
                      <a:gd name="connsiteX7" fmla="*/ 260604 w 402844"/>
                      <a:gd name="connsiteY7" fmla="*/ 0 h 16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2844" h="165524">
                        <a:moveTo>
                          <a:pt x="260604" y="0"/>
                        </a:moveTo>
                        <a:cubicBezTo>
                          <a:pt x="260604" y="0"/>
                          <a:pt x="54864" y="109728"/>
                          <a:pt x="50292" y="109728"/>
                        </a:cubicBezTo>
                        <a:cubicBezTo>
                          <a:pt x="50292" y="109728"/>
                          <a:pt x="36576" y="114300"/>
                          <a:pt x="27432" y="114300"/>
                        </a:cubicBezTo>
                        <a:cubicBezTo>
                          <a:pt x="9144" y="118872"/>
                          <a:pt x="0" y="132588"/>
                          <a:pt x="0" y="150875"/>
                        </a:cubicBezTo>
                        <a:cubicBezTo>
                          <a:pt x="0" y="155448"/>
                          <a:pt x="0" y="160020"/>
                          <a:pt x="0" y="164592"/>
                        </a:cubicBezTo>
                        <a:cubicBezTo>
                          <a:pt x="0" y="169164"/>
                          <a:pt x="402336" y="155448"/>
                          <a:pt x="402336" y="155448"/>
                        </a:cubicBezTo>
                        <a:cubicBezTo>
                          <a:pt x="402336" y="155448"/>
                          <a:pt x="406908" y="27432"/>
                          <a:pt x="388620" y="22860"/>
                        </a:cubicBezTo>
                        <a:cubicBezTo>
                          <a:pt x="365760" y="18288"/>
                          <a:pt x="292608" y="36575"/>
                          <a:pt x="260604" y="0"/>
                        </a:cubicBezTo>
                        <a:close/>
                      </a:path>
                    </a:pathLst>
                  </a:custGeom>
                  <a:solidFill>
                    <a:srgbClr val="393768"/>
                  </a:solidFill>
                  <a:ln w="45720" cap="flat">
                    <a:noFill/>
                    <a:prstDash val="solid"/>
                    <a:miter/>
                  </a:ln>
                </p:spPr>
                <p:txBody>
                  <a:bodyPr rtlCol="0" anchor="ctr"/>
                  <a:lstStyle/>
                  <a:p>
                    <a:endParaRPr lang="en-US" sz="1100"/>
                  </a:p>
                </p:txBody>
              </p:sp>
              <p:grpSp>
                <p:nvGrpSpPr>
                  <p:cNvPr id="43" name="Graphic 3">
                    <a:extLst>
                      <a:ext uri="{FF2B5EF4-FFF2-40B4-BE49-F238E27FC236}">
                        <a16:creationId xmlns:a16="http://schemas.microsoft.com/office/drawing/2014/main" id="{32942CCD-DEF9-A0D8-665E-BD0F0477D365}"/>
                      </a:ext>
                    </a:extLst>
                  </p:cNvPr>
                  <p:cNvGrpSpPr/>
                  <p:nvPr/>
                </p:nvGrpSpPr>
                <p:grpSpPr>
                  <a:xfrm>
                    <a:off x="6007607" y="11224260"/>
                    <a:ext cx="77724" cy="59436"/>
                    <a:chOff x="6007607" y="11224260"/>
                    <a:chExt cx="77724" cy="59436"/>
                  </a:xfrm>
                  <a:solidFill>
                    <a:srgbClr val="FFFFFF"/>
                  </a:solidFill>
                </p:grpSpPr>
                <p:sp>
                  <p:nvSpPr>
                    <p:cNvPr id="44" name="Freeform: Shape 307">
                      <a:extLst>
                        <a:ext uri="{FF2B5EF4-FFF2-40B4-BE49-F238E27FC236}">
                          <a16:creationId xmlns:a16="http://schemas.microsoft.com/office/drawing/2014/main" id="{295413E0-0C43-5B3E-2EE8-3FAA102EB79E}"/>
                        </a:ext>
                      </a:extLst>
                    </p:cNvPr>
                    <p:cNvSpPr/>
                    <p:nvPr/>
                  </p:nvSpPr>
                  <p:spPr>
                    <a:xfrm>
                      <a:off x="6053327" y="11224260"/>
                      <a:ext cx="32004" cy="41147"/>
                    </a:xfrm>
                    <a:custGeom>
                      <a:avLst/>
                      <a:gdLst>
                        <a:gd name="connsiteX0" fmla="*/ 9145 w 32004"/>
                        <a:gd name="connsiteY0" fmla="*/ 0 h 41147"/>
                        <a:gd name="connsiteX1" fmla="*/ 32005 w 32004"/>
                        <a:gd name="connsiteY1" fmla="*/ 32004 h 41147"/>
                        <a:gd name="connsiteX2" fmla="*/ 18288 w 32004"/>
                        <a:gd name="connsiteY2" fmla="*/ 41148 h 41147"/>
                        <a:gd name="connsiteX3" fmla="*/ 0 w 32004"/>
                        <a:gd name="connsiteY3" fmla="*/ 4572 h 41147"/>
                      </a:gdLst>
                      <a:ahLst/>
                      <a:cxnLst>
                        <a:cxn ang="0">
                          <a:pos x="connsiteX0" y="connsiteY0"/>
                        </a:cxn>
                        <a:cxn ang="0">
                          <a:pos x="connsiteX1" y="connsiteY1"/>
                        </a:cxn>
                        <a:cxn ang="0">
                          <a:pos x="connsiteX2" y="connsiteY2"/>
                        </a:cxn>
                        <a:cxn ang="0">
                          <a:pos x="connsiteX3" y="connsiteY3"/>
                        </a:cxn>
                      </a:cxnLst>
                      <a:rect l="l" t="t" r="r" b="b"/>
                      <a:pathLst>
                        <a:path w="32004" h="41147">
                          <a:moveTo>
                            <a:pt x="9145" y="0"/>
                          </a:moveTo>
                          <a:lnTo>
                            <a:pt x="32005" y="32004"/>
                          </a:lnTo>
                          <a:lnTo>
                            <a:pt x="18288" y="41148"/>
                          </a:lnTo>
                          <a:lnTo>
                            <a:pt x="0" y="4572"/>
                          </a:lnTo>
                          <a:close/>
                        </a:path>
                      </a:pathLst>
                    </a:custGeom>
                    <a:solidFill>
                      <a:srgbClr val="FFFFFF"/>
                    </a:solidFill>
                    <a:ln w="45720" cap="flat">
                      <a:noFill/>
                      <a:prstDash val="solid"/>
                      <a:miter/>
                    </a:ln>
                  </p:spPr>
                  <p:txBody>
                    <a:bodyPr rtlCol="0" anchor="ctr"/>
                    <a:lstStyle/>
                    <a:p>
                      <a:endParaRPr lang="en-US" sz="1100"/>
                    </a:p>
                  </p:txBody>
                </p:sp>
                <p:sp>
                  <p:nvSpPr>
                    <p:cNvPr id="45" name="Freeform: Shape 308">
                      <a:extLst>
                        <a:ext uri="{FF2B5EF4-FFF2-40B4-BE49-F238E27FC236}">
                          <a16:creationId xmlns:a16="http://schemas.microsoft.com/office/drawing/2014/main" id="{B613CE1F-6191-5F63-CAC3-056A74AAF4F9}"/>
                        </a:ext>
                      </a:extLst>
                    </p:cNvPr>
                    <p:cNvSpPr/>
                    <p:nvPr/>
                  </p:nvSpPr>
                  <p:spPr>
                    <a:xfrm>
                      <a:off x="6030467" y="11233403"/>
                      <a:ext cx="27432" cy="41148"/>
                    </a:xfrm>
                    <a:custGeom>
                      <a:avLst/>
                      <a:gdLst>
                        <a:gd name="connsiteX0" fmla="*/ 9145 w 27432"/>
                        <a:gd name="connsiteY0" fmla="*/ 0 h 41148"/>
                        <a:gd name="connsiteX1" fmla="*/ 27432 w 27432"/>
                        <a:gd name="connsiteY1" fmla="*/ 32004 h 41148"/>
                        <a:gd name="connsiteX2" fmla="*/ 18288 w 27432"/>
                        <a:gd name="connsiteY2" fmla="*/ 41148 h 41148"/>
                        <a:gd name="connsiteX3" fmla="*/ 0 w 27432"/>
                        <a:gd name="connsiteY3" fmla="*/ 9144 h 41148"/>
                      </a:gdLst>
                      <a:ahLst/>
                      <a:cxnLst>
                        <a:cxn ang="0">
                          <a:pos x="connsiteX0" y="connsiteY0"/>
                        </a:cxn>
                        <a:cxn ang="0">
                          <a:pos x="connsiteX1" y="connsiteY1"/>
                        </a:cxn>
                        <a:cxn ang="0">
                          <a:pos x="connsiteX2" y="connsiteY2"/>
                        </a:cxn>
                        <a:cxn ang="0">
                          <a:pos x="connsiteX3" y="connsiteY3"/>
                        </a:cxn>
                      </a:cxnLst>
                      <a:rect l="l" t="t" r="r" b="b"/>
                      <a:pathLst>
                        <a:path w="27432" h="41148">
                          <a:moveTo>
                            <a:pt x="9145" y="0"/>
                          </a:moveTo>
                          <a:lnTo>
                            <a:pt x="27432" y="32004"/>
                          </a:lnTo>
                          <a:lnTo>
                            <a:pt x="18288" y="41148"/>
                          </a:lnTo>
                          <a:lnTo>
                            <a:pt x="0" y="9144"/>
                          </a:lnTo>
                          <a:close/>
                        </a:path>
                      </a:pathLst>
                    </a:custGeom>
                    <a:solidFill>
                      <a:srgbClr val="FFFFFF"/>
                    </a:solidFill>
                    <a:ln w="45720" cap="flat">
                      <a:noFill/>
                      <a:prstDash val="solid"/>
                      <a:miter/>
                    </a:ln>
                  </p:spPr>
                  <p:txBody>
                    <a:bodyPr rtlCol="0" anchor="ctr"/>
                    <a:lstStyle/>
                    <a:p>
                      <a:endParaRPr lang="en-US" sz="1100"/>
                    </a:p>
                  </p:txBody>
                </p:sp>
                <p:sp>
                  <p:nvSpPr>
                    <p:cNvPr id="46" name="Freeform: Shape 309">
                      <a:extLst>
                        <a:ext uri="{FF2B5EF4-FFF2-40B4-BE49-F238E27FC236}">
                          <a16:creationId xmlns:a16="http://schemas.microsoft.com/office/drawing/2014/main" id="{C1B19C09-9321-AE8A-7D02-340014CC3951}"/>
                        </a:ext>
                      </a:extLst>
                    </p:cNvPr>
                    <p:cNvSpPr/>
                    <p:nvPr/>
                  </p:nvSpPr>
                  <p:spPr>
                    <a:xfrm>
                      <a:off x="6007607" y="11247120"/>
                      <a:ext cx="32004" cy="36576"/>
                    </a:xfrm>
                    <a:custGeom>
                      <a:avLst/>
                      <a:gdLst>
                        <a:gd name="connsiteX0" fmla="*/ 13716 w 32004"/>
                        <a:gd name="connsiteY0" fmla="*/ 0 h 36576"/>
                        <a:gd name="connsiteX1" fmla="*/ 32005 w 32004"/>
                        <a:gd name="connsiteY1" fmla="*/ 32004 h 36576"/>
                        <a:gd name="connsiteX2" fmla="*/ 18288 w 32004"/>
                        <a:gd name="connsiteY2" fmla="*/ 36576 h 36576"/>
                        <a:gd name="connsiteX3" fmla="*/ 0 w 32004"/>
                        <a:gd name="connsiteY3" fmla="*/ 4572 h 36576"/>
                      </a:gdLst>
                      <a:ahLst/>
                      <a:cxnLst>
                        <a:cxn ang="0">
                          <a:pos x="connsiteX0" y="connsiteY0"/>
                        </a:cxn>
                        <a:cxn ang="0">
                          <a:pos x="connsiteX1" y="connsiteY1"/>
                        </a:cxn>
                        <a:cxn ang="0">
                          <a:pos x="connsiteX2" y="connsiteY2"/>
                        </a:cxn>
                        <a:cxn ang="0">
                          <a:pos x="connsiteX3" y="connsiteY3"/>
                        </a:cxn>
                      </a:cxnLst>
                      <a:rect l="l" t="t" r="r" b="b"/>
                      <a:pathLst>
                        <a:path w="32004" h="36576">
                          <a:moveTo>
                            <a:pt x="13716" y="0"/>
                          </a:moveTo>
                          <a:lnTo>
                            <a:pt x="32005" y="32004"/>
                          </a:lnTo>
                          <a:lnTo>
                            <a:pt x="18288" y="36576"/>
                          </a:lnTo>
                          <a:lnTo>
                            <a:pt x="0" y="4572"/>
                          </a:lnTo>
                          <a:close/>
                        </a:path>
                      </a:pathLst>
                    </a:custGeom>
                    <a:solidFill>
                      <a:srgbClr val="FFFFFF"/>
                    </a:solidFill>
                    <a:ln w="45720" cap="flat">
                      <a:noFill/>
                      <a:prstDash val="solid"/>
                      <a:miter/>
                    </a:ln>
                  </p:spPr>
                  <p:txBody>
                    <a:bodyPr rtlCol="0" anchor="ctr"/>
                    <a:lstStyle/>
                    <a:p>
                      <a:endParaRPr lang="en-US" sz="1100"/>
                    </a:p>
                  </p:txBody>
                </p:sp>
              </p:grpSp>
            </p:grpSp>
            <p:grpSp>
              <p:nvGrpSpPr>
                <p:cNvPr id="26" name="Graphic 3">
                  <a:extLst>
                    <a:ext uri="{FF2B5EF4-FFF2-40B4-BE49-F238E27FC236}">
                      <a16:creationId xmlns:a16="http://schemas.microsoft.com/office/drawing/2014/main" id="{A67B614C-11A8-8AEF-9898-510F26863642}"/>
                    </a:ext>
                  </a:extLst>
                </p:cNvPr>
                <p:cNvGrpSpPr/>
                <p:nvPr/>
              </p:nvGrpSpPr>
              <p:grpSpPr>
                <a:xfrm>
                  <a:off x="5422391" y="11114532"/>
                  <a:ext cx="404142" cy="211591"/>
                  <a:chOff x="5422391" y="11114532"/>
                  <a:chExt cx="404142" cy="211591"/>
                </a:xfrm>
                <a:solidFill>
                  <a:srgbClr val="000000"/>
                </a:solidFill>
              </p:grpSpPr>
              <p:sp>
                <p:nvSpPr>
                  <p:cNvPr id="35" name="Freeform: Shape 311">
                    <a:extLst>
                      <a:ext uri="{FF2B5EF4-FFF2-40B4-BE49-F238E27FC236}">
                        <a16:creationId xmlns:a16="http://schemas.microsoft.com/office/drawing/2014/main" id="{2D665F32-7F84-2D1F-1C9D-54AB71590C7A}"/>
                      </a:ext>
                    </a:extLst>
                  </p:cNvPr>
                  <p:cNvSpPr/>
                  <p:nvPr/>
                </p:nvSpPr>
                <p:spPr>
                  <a:xfrm>
                    <a:off x="5705856" y="11114532"/>
                    <a:ext cx="100583" cy="73151"/>
                  </a:xfrm>
                  <a:custGeom>
                    <a:avLst/>
                    <a:gdLst>
                      <a:gd name="connsiteX0" fmla="*/ 9144 w 100583"/>
                      <a:gd name="connsiteY0" fmla="*/ 0 h 73151"/>
                      <a:gd name="connsiteX1" fmla="*/ 0 w 100583"/>
                      <a:gd name="connsiteY1" fmla="*/ 73152 h 73151"/>
                      <a:gd name="connsiteX2" fmla="*/ 96012 w 100583"/>
                      <a:gd name="connsiteY2" fmla="*/ 73152 h 73151"/>
                      <a:gd name="connsiteX3" fmla="*/ 100584 w 100583"/>
                      <a:gd name="connsiteY3" fmla="*/ 0 h 73151"/>
                      <a:gd name="connsiteX4" fmla="*/ 9144 w 100583"/>
                      <a:gd name="connsiteY4" fmla="*/ 0 h 731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3" h="73151">
                        <a:moveTo>
                          <a:pt x="9144" y="0"/>
                        </a:moveTo>
                        <a:lnTo>
                          <a:pt x="0" y="73152"/>
                        </a:lnTo>
                        <a:cubicBezTo>
                          <a:pt x="9144" y="73152"/>
                          <a:pt x="96012" y="73152"/>
                          <a:pt x="96012" y="73152"/>
                        </a:cubicBezTo>
                        <a:lnTo>
                          <a:pt x="100584" y="0"/>
                        </a:lnTo>
                        <a:lnTo>
                          <a:pt x="9144" y="0"/>
                        </a:lnTo>
                        <a:close/>
                      </a:path>
                    </a:pathLst>
                  </a:custGeom>
                  <a:solidFill>
                    <a:srgbClr val="F27677"/>
                  </a:solidFill>
                  <a:ln w="45720" cap="flat">
                    <a:noFill/>
                    <a:prstDash val="solid"/>
                    <a:miter/>
                  </a:ln>
                </p:spPr>
                <p:txBody>
                  <a:bodyPr rtlCol="0" anchor="ctr"/>
                  <a:lstStyle/>
                  <a:p>
                    <a:endParaRPr lang="en-US" sz="1100"/>
                  </a:p>
                </p:txBody>
              </p:sp>
              <p:sp>
                <p:nvSpPr>
                  <p:cNvPr id="36" name="Freeform: Shape 312">
                    <a:extLst>
                      <a:ext uri="{FF2B5EF4-FFF2-40B4-BE49-F238E27FC236}">
                        <a16:creationId xmlns:a16="http://schemas.microsoft.com/office/drawing/2014/main" id="{A3A5E970-FB94-E9FE-9711-3152F8A88909}"/>
                      </a:ext>
                    </a:extLst>
                  </p:cNvPr>
                  <p:cNvSpPr/>
                  <p:nvPr/>
                </p:nvSpPr>
                <p:spPr>
                  <a:xfrm>
                    <a:off x="5422391" y="11160252"/>
                    <a:ext cx="404142" cy="165871"/>
                  </a:xfrm>
                  <a:custGeom>
                    <a:avLst/>
                    <a:gdLst>
                      <a:gd name="connsiteX0" fmla="*/ 260604 w 404142"/>
                      <a:gd name="connsiteY0" fmla="*/ 0 h 165871"/>
                      <a:gd name="connsiteX1" fmla="*/ 50292 w 404142"/>
                      <a:gd name="connsiteY1" fmla="*/ 109728 h 165871"/>
                      <a:gd name="connsiteX2" fmla="*/ 27432 w 404142"/>
                      <a:gd name="connsiteY2" fmla="*/ 114300 h 165871"/>
                      <a:gd name="connsiteX3" fmla="*/ 0 w 404142"/>
                      <a:gd name="connsiteY3" fmla="*/ 150875 h 165871"/>
                      <a:gd name="connsiteX4" fmla="*/ 0 w 404142"/>
                      <a:gd name="connsiteY4" fmla="*/ 164592 h 165871"/>
                      <a:gd name="connsiteX5" fmla="*/ 402336 w 404142"/>
                      <a:gd name="connsiteY5" fmla="*/ 160020 h 165871"/>
                      <a:gd name="connsiteX6" fmla="*/ 388620 w 404142"/>
                      <a:gd name="connsiteY6" fmla="*/ 27432 h 165871"/>
                      <a:gd name="connsiteX7" fmla="*/ 260604 w 404142"/>
                      <a:gd name="connsiteY7" fmla="*/ 0 h 165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4142" h="165871">
                        <a:moveTo>
                          <a:pt x="260604" y="0"/>
                        </a:moveTo>
                        <a:cubicBezTo>
                          <a:pt x="260604" y="0"/>
                          <a:pt x="54864" y="105155"/>
                          <a:pt x="50292" y="109728"/>
                        </a:cubicBezTo>
                        <a:cubicBezTo>
                          <a:pt x="50292" y="109728"/>
                          <a:pt x="36576" y="114300"/>
                          <a:pt x="27432" y="114300"/>
                        </a:cubicBezTo>
                        <a:cubicBezTo>
                          <a:pt x="9144" y="118872"/>
                          <a:pt x="0" y="132588"/>
                          <a:pt x="0" y="150875"/>
                        </a:cubicBezTo>
                        <a:cubicBezTo>
                          <a:pt x="0" y="155448"/>
                          <a:pt x="0" y="160020"/>
                          <a:pt x="0" y="164592"/>
                        </a:cubicBezTo>
                        <a:cubicBezTo>
                          <a:pt x="0" y="169164"/>
                          <a:pt x="402336" y="160020"/>
                          <a:pt x="402336" y="160020"/>
                        </a:cubicBezTo>
                        <a:cubicBezTo>
                          <a:pt x="402336" y="160020"/>
                          <a:pt x="411480" y="32004"/>
                          <a:pt x="388620" y="27432"/>
                        </a:cubicBezTo>
                        <a:cubicBezTo>
                          <a:pt x="365760" y="18288"/>
                          <a:pt x="292608" y="36575"/>
                          <a:pt x="260604" y="0"/>
                        </a:cubicBezTo>
                        <a:close/>
                      </a:path>
                    </a:pathLst>
                  </a:custGeom>
                  <a:solidFill>
                    <a:srgbClr val="393768"/>
                  </a:solidFill>
                  <a:ln w="45720" cap="flat">
                    <a:noFill/>
                    <a:prstDash val="solid"/>
                    <a:miter/>
                  </a:ln>
                </p:spPr>
                <p:txBody>
                  <a:bodyPr rtlCol="0" anchor="ctr"/>
                  <a:lstStyle/>
                  <a:p>
                    <a:endParaRPr lang="en-US" sz="1100"/>
                  </a:p>
                </p:txBody>
              </p:sp>
              <p:grpSp>
                <p:nvGrpSpPr>
                  <p:cNvPr id="37" name="Graphic 3">
                    <a:extLst>
                      <a:ext uri="{FF2B5EF4-FFF2-40B4-BE49-F238E27FC236}">
                        <a16:creationId xmlns:a16="http://schemas.microsoft.com/office/drawing/2014/main" id="{6D590D93-9270-2878-25EE-1496978B25E4}"/>
                      </a:ext>
                    </a:extLst>
                  </p:cNvPr>
                  <p:cNvGrpSpPr/>
                  <p:nvPr/>
                </p:nvGrpSpPr>
                <p:grpSpPr>
                  <a:xfrm>
                    <a:off x="5504688" y="11219687"/>
                    <a:ext cx="77723" cy="59436"/>
                    <a:chOff x="5504688" y="11219687"/>
                    <a:chExt cx="77723" cy="59436"/>
                  </a:xfrm>
                  <a:solidFill>
                    <a:srgbClr val="FFFFFF"/>
                  </a:solidFill>
                </p:grpSpPr>
                <p:sp>
                  <p:nvSpPr>
                    <p:cNvPr id="38" name="Freeform: Shape 314">
                      <a:extLst>
                        <a:ext uri="{FF2B5EF4-FFF2-40B4-BE49-F238E27FC236}">
                          <a16:creationId xmlns:a16="http://schemas.microsoft.com/office/drawing/2014/main" id="{FA5D9482-C52E-C69D-4C44-E6B20D193006}"/>
                        </a:ext>
                      </a:extLst>
                    </p:cNvPr>
                    <p:cNvSpPr/>
                    <p:nvPr/>
                  </p:nvSpPr>
                  <p:spPr>
                    <a:xfrm>
                      <a:off x="5550408" y="11219687"/>
                      <a:ext cx="32003" cy="41148"/>
                    </a:xfrm>
                    <a:custGeom>
                      <a:avLst/>
                      <a:gdLst>
                        <a:gd name="connsiteX0" fmla="*/ 13716 w 32003"/>
                        <a:gd name="connsiteY0" fmla="*/ 0 h 41148"/>
                        <a:gd name="connsiteX1" fmla="*/ 32004 w 32003"/>
                        <a:gd name="connsiteY1" fmla="*/ 32005 h 41148"/>
                        <a:gd name="connsiteX2" fmla="*/ 22860 w 32003"/>
                        <a:gd name="connsiteY2" fmla="*/ 41148 h 41148"/>
                        <a:gd name="connsiteX3" fmla="*/ 0 w 32003"/>
                        <a:gd name="connsiteY3" fmla="*/ 9145 h 41148"/>
                      </a:gdLst>
                      <a:ahLst/>
                      <a:cxnLst>
                        <a:cxn ang="0">
                          <a:pos x="connsiteX0" y="connsiteY0"/>
                        </a:cxn>
                        <a:cxn ang="0">
                          <a:pos x="connsiteX1" y="connsiteY1"/>
                        </a:cxn>
                        <a:cxn ang="0">
                          <a:pos x="connsiteX2" y="connsiteY2"/>
                        </a:cxn>
                        <a:cxn ang="0">
                          <a:pos x="connsiteX3" y="connsiteY3"/>
                        </a:cxn>
                      </a:cxnLst>
                      <a:rect l="l" t="t" r="r" b="b"/>
                      <a:pathLst>
                        <a:path w="32003" h="41148">
                          <a:moveTo>
                            <a:pt x="13716" y="0"/>
                          </a:moveTo>
                          <a:lnTo>
                            <a:pt x="32004" y="32005"/>
                          </a:lnTo>
                          <a:lnTo>
                            <a:pt x="22860" y="41148"/>
                          </a:lnTo>
                          <a:lnTo>
                            <a:pt x="0" y="9145"/>
                          </a:lnTo>
                          <a:close/>
                        </a:path>
                      </a:pathLst>
                    </a:custGeom>
                    <a:solidFill>
                      <a:srgbClr val="FFFFFF"/>
                    </a:solidFill>
                    <a:ln w="45720" cap="flat">
                      <a:noFill/>
                      <a:prstDash val="solid"/>
                      <a:miter/>
                    </a:ln>
                  </p:spPr>
                  <p:txBody>
                    <a:bodyPr rtlCol="0" anchor="ctr"/>
                    <a:lstStyle/>
                    <a:p>
                      <a:endParaRPr lang="en-US" sz="1100"/>
                    </a:p>
                  </p:txBody>
                </p:sp>
                <p:sp>
                  <p:nvSpPr>
                    <p:cNvPr id="39" name="Freeform: Shape 315">
                      <a:extLst>
                        <a:ext uri="{FF2B5EF4-FFF2-40B4-BE49-F238E27FC236}">
                          <a16:creationId xmlns:a16="http://schemas.microsoft.com/office/drawing/2014/main" id="{68620B51-2D50-B52C-5A2C-662A63B2D238}"/>
                        </a:ext>
                      </a:extLst>
                    </p:cNvPr>
                    <p:cNvSpPr/>
                    <p:nvPr/>
                  </p:nvSpPr>
                  <p:spPr>
                    <a:xfrm>
                      <a:off x="5527548" y="11233403"/>
                      <a:ext cx="32003" cy="36576"/>
                    </a:xfrm>
                    <a:custGeom>
                      <a:avLst/>
                      <a:gdLst>
                        <a:gd name="connsiteX0" fmla="*/ 13716 w 32003"/>
                        <a:gd name="connsiteY0" fmla="*/ 0 h 36576"/>
                        <a:gd name="connsiteX1" fmla="*/ 32004 w 32003"/>
                        <a:gd name="connsiteY1" fmla="*/ 32004 h 36576"/>
                        <a:gd name="connsiteX2" fmla="*/ 18288 w 32003"/>
                        <a:gd name="connsiteY2" fmla="*/ 36576 h 36576"/>
                        <a:gd name="connsiteX3" fmla="*/ 0 w 32003"/>
                        <a:gd name="connsiteY3" fmla="*/ 4572 h 36576"/>
                      </a:gdLst>
                      <a:ahLst/>
                      <a:cxnLst>
                        <a:cxn ang="0">
                          <a:pos x="connsiteX0" y="connsiteY0"/>
                        </a:cxn>
                        <a:cxn ang="0">
                          <a:pos x="connsiteX1" y="connsiteY1"/>
                        </a:cxn>
                        <a:cxn ang="0">
                          <a:pos x="connsiteX2" y="connsiteY2"/>
                        </a:cxn>
                        <a:cxn ang="0">
                          <a:pos x="connsiteX3" y="connsiteY3"/>
                        </a:cxn>
                      </a:cxnLst>
                      <a:rect l="l" t="t" r="r" b="b"/>
                      <a:pathLst>
                        <a:path w="32003" h="36576">
                          <a:moveTo>
                            <a:pt x="13716" y="0"/>
                          </a:moveTo>
                          <a:lnTo>
                            <a:pt x="32004" y="32004"/>
                          </a:lnTo>
                          <a:lnTo>
                            <a:pt x="18288" y="36576"/>
                          </a:lnTo>
                          <a:lnTo>
                            <a:pt x="0" y="4572"/>
                          </a:lnTo>
                          <a:close/>
                        </a:path>
                      </a:pathLst>
                    </a:custGeom>
                    <a:solidFill>
                      <a:srgbClr val="FFFFFF"/>
                    </a:solidFill>
                    <a:ln w="45720" cap="flat">
                      <a:noFill/>
                      <a:prstDash val="solid"/>
                      <a:miter/>
                    </a:ln>
                  </p:spPr>
                  <p:txBody>
                    <a:bodyPr rtlCol="0" anchor="ctr"/>
                    <a:lstStyle/>
                    <a:p>
                      <a:endParaRPr lang="en-US" sz="1100"/>
                    </a:p>
                  </p:txBody>
                </p:sp>
                <p:sp>
                  <p:nvSpPr>
                    <p:cNvPr id="40" name="Freeform: Shape 316">
                      <a:extLst>
                        <a:ext uri="{FF2B5EF4-FFF2-40B4-BE49-F238E27FC236}">
                          <a16:creationId xmlns:a16="http://schemas.microsoft.com/office/drawing/2014/main" id="{2A4D2A60-FD5C-A643-DFDD-BEB40C89E93C}"/>
                        </a:ext>
                      </a:extLst>
                    </p:cNvPr>
                    <p:cNvSpPr/>
                    <p:nvPr/>
                  </p:nvSpPr>
                  <p:spPr>
                    <a:xfrm>
                      <a:off x="5504688" y="11242547"/>
                      <a:ext cx="32003" cy="36576"/>
                    </a:xfrm>
                    <a:custGeom>
                      <a:avLst/>
                      <a:gdLst>
                        <a:gd name="connsiteX0" fmla="*/ 13716 w 32003"/>
                        <a:gd name="connsiteY0" fmla="*/ 0 h 36576"/>
                        <a:gd name="connsiteX1" fmla="*/ 32004 w 32003"/>
                        <a:gd name="connsiteY1" fmla="*/ 32005 h 36576"/>
                        <a:gd name="connsiteX2" fmla="*/ 18288 w 32003"/>
                        <a:gd name="connsiteY2" fmla="*/ 36576 h 36576"/>
                        <a:gd name="connsiteX3" fmla="*/ 0 w 32003"/>
                        <a:gd name="connsiteY3" fmla="*/ 9145 h 36576"/>
                      </a:gdLst>
                      <a:ahLst/>
                      <a:cxnLst>
                        <a:cxn ang="0">
                          <a:pos x="connsiteX0" y="connsiteY0"/>
                        </a:cxn>
                        <a:cxn ang="0">
                          <a:pos x="connsiteX1" y="connsiteY1"/>
                        </a:cxn>
                        <a:cxn ang="0">
                          <a:pos x="connsiteX2" y="connsiteY2"/>
                        </a:cxn>
                        <a:cxn ang="0">
                          <a:pos x="connsiteX3" y="connsiteY3"/>
                        </a:cxn>
                      </a:cxnLst>
                      <a:rect l="l" t="t" r="r" b="b"/>
                      <a:pathLst>
                        <a:path w="32003" h="36576">
                          <a:moveTo>
                            <a:pt x="13716" y="0"/>
                          </a:moveTo>
                          <a:lnTo>
                            <a:pt x="32004" y="32005"/>
                          </a:lnTo>
                          <a:lnTo>
                            <a:pt x="18288" y="36576"/>
                          </a:lnTo>
                          <a:lnTo>
                            <a:pt x="0" y="9145"/>
                          </a:lnTo>
                          <a:close/>
                        </a:path>
                      </a:pathLst>
                    </a:custGeom>
                    <a:solidFill>
                      <a:srgbClr val="FFFFFF"/>
                    </a:solidFill>
                    <a:ln w="45720" cap="flat">
                      <a:noFill/>
                      <a:prstDash val="solid"/>
                      <a:miter/>
                    </a:ln>
                  </p:spPr>
                  <p:txBody>
                    <a:bodyPr rtlCol="0" anchor="ctr"/>
                    <a:lstStyle/>
                    <a:p>
                      <a:endParaRPr lang="en-US" sz="1100"/>
                    </a:p>
                  </p:txBody>
                </p:sp>
              </p:grpSp>
            </p:grpSp>
            <p:sp>
              <p:nvSpPr>
                <p:cNvPr id="27" name="Freeform: Shape 317">
                  <a:extLst>
                    <a:ext uri="{FF2B5EF4-FFF2-40B4-BE49-F238E27FC236}">
                      <a16:creationId xmlns:a16="http://schemas.microsoft.com/office/drawing/2014/main" id="{86709047-83BF-02A3-BEB1-5F99496E2213}"/>
                    </a:ext>
                  </a:extLst>
                </p:cNvPr>
                <p:cNvSpPr/>
                <p:nvPr/>
              </p:nvSpPr>
              <p:spPr>
                <a:xfrm>
                  <a:off x="5678423" y="9363456"/>
                  <a:ext cx="388620" cy="1760220"/>
                </a:xfrm>
                <a:custGeom>
                  <a:avLst/>
                  <a:gdLst>
                    <a:gd name="connsiteX0" fmla="*/ 32004 w 388620"/>
                    <a:gd name="connsiteY0" fmla="*/ 0 h 1760220"/>
                    <a:gd name="connsiteX1" fmla="*/ 0 w 388620"/>
                    <a:gd name="connsiteY1" fmla="*/ 1760220 h 1760220"/>
                    <a:gd name="connsiteX2" fmla="*/ 132588 w 388620"/>
                    <a:gd name="connsiteY2" fmla="*/ 1755648 h 1760220"/>
                    <a:gd name="connsiteX3" fmla="*/ 388620 w 388620"/>
                    <a:gd name="connsiteY3" fmla="*/ 0 h 1760220"/>
                  </a:gdLst>
                  <a:ahLst/>
                  <a:cxnLst>
                    <a:cxn ang="0">
                      <a:pos x="connsiteX0" y="connsiteY0"/>
                    </a:cxn>
                    <a:cxn ang="0">
                      <a:pos x="connsiteX1" y="connsiteY1"/>
                    </a:cxn>
                    <a:cxn ang="0">
                      <a:pos x="connsiteX2" y="connsiteY2"/>
                    </a:cxn>
                    <a:cxn ang="0">
                      <a:pos x="connsiteX3" y="connsiteY3"/>
                    </a:cxn>
                  </a:cxnLst>
                  <a:rect l="l" t="t" r="r" b="b"/>
                  <a:pathLst>
                    <a:path w="388620" h="1760220">
                      <a:moveTo>
                        <a:pt x="32004" y="0"/>
                      </a:moveTo>
                      <a:lnTo>
                        <a:pt x="0" y="1760220"/>
                      </a:lnTo>
                      <a:lnTo>
                        <a:pt x="132588" y="1755648"/>
                      </a:lnTo>
                      <a:lnTo>
                        <a:pt x="388620" y="0"/>
                      </a:lnTo>
                      <a:close/>
                    </a:path>
                  </a:pathLst>
                </a:custGeom>
                <a:solidFill>
                  <a:srgbClr val="393768"/>
                </a:solidFill>
                <a:ln w="45720" cap="flat">
                  <a:noFill/>
                  <a:prstDash val="solid"/>
                  <a:miter/>
                </a:ln>
              </p:spPr>
              <p:txBody>
                <a:bodyPr rtlCol="0" anchor="ctr"/>
                <a:lstStyle/>
                <a:p>
                  <a:endParaRPr lang="en-US" sz="1100"/>
                </a:p>
              </p:txBody>
            </p:sp>
            <p:sp>
              <p:nvSpPr>
                <p:cNvPr id="28" name="Freeform: Shape 318">
                  <a:extLst>
                    <a:ext uri="{FF2B5EF4-FFF2-40B4-BE49-F238E27FC236}">
                      <a16:creationId xmlns:a16="http://schemas.microsoft.com/office/drawing/2014/main" id="{FD3FC809-F46E-A47D-5D6A-19A3CB1792A1}"/>
                    </a:ext>
                  </a:extLst>
                </p:cNvPr>
                <p:cNvSpPr/>
                <p:nvPr/>
              </p:nvSpPr>
              <p:spPr>
                <a:xfrm>
                  <a:off x="5893307" y="9363456"/>
                  <a:ext cx="420624" cy="1760220"/>
                </a:xfrm>
                <a:custGeom>
                  <a:avLst/>
                  <a:gdLst>
                    <a:gd name="connsiteX0" fmla="*/ 13716 w 420624"/>
                    <a:gd name="connsiteY0" fmla="*/ 36576 h 1760220"/>
                    <a:gd name="connsiteX1" fmla="*/ 265176 w 420624"/>
                    <a:gd name="connsiteY1" fmla="*/ 1760220 h 1760220"/>
                    <a:gd name="connsiteX2" fmla="*/ 420625 w 420624"/>
                    <a:gd name="connsiteY2" fmla="*/ 1760220 h 1760220"/>
                    <a:gd name="connsiteX3" fmla="*/ 420625 w 420624"/>
                    <a:gd name="connsiteY3" fmla="*/ 0 h 1760220"/>
                    <a:gd name="connsiteX4" fmla="*/ 0 w 420624"/>
                    <a:gd name="connsiteY4" fmla="*/ 0 h 1760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624" h="1760220">
                      <a:moveTo>
                        <a:pt x="13716" y="36576"/>
                      </a:moveTo>
                      <a:lnTo>
                        <a:pt x="265176" y="1760220"/>
                      </a:lnTo>
                      <a:lnTo>
                        <a:pt x="420625" y="1760220"/>
                      </a:lnTo>
                      <a:lnTo>
                        <a:pt x="420625" y="0"/>
                      </a:lnTo>
                      <a:lnTo>
                        <a:pt x="0" y="0"/>
                      </a:lnTo>
                      <a:close/>
                    </a:path>
                  </a:pathLst>
                </a:custGeom>
                <a:solidFill>
                  <a:srgbClr val="393768"/>
                </a:solidFill>
                <a:ln w="45720" cap="flat">
                  <a:noFill/>
                  <a:prstDash val="solid"/>
                  <a:miter/>
                </a:ln>
              </p:spPr>
              <p:txBody>
                <a:bodyPr rtlCol="0" anchor="ctr"/>
                <a:lstStyle/>
                <a:p>
                  <a:endParaRPr lang="en-US" sz="1100"/>
                </a:p>
              </p:txBody>
            </p:sp>
            <p:sp>
              <p:nvSpPr>
                <p:cNvPr id="29" name="Freeform: Shape 319">
                  <a:extLst>
                    <a:ext uri="{FF2B5EF4-FFF2-40B4-BE49-F238E27FC236}">
                      <a16:creationId xmlns:a16="http://schemas.microsoft.com/office/drawing/2014/main" id="{688CA0AA-502E-499E-1573-8A89427A7831}"/>
                    </a:ext>
                  </a:extLst>
                </p:cNvPr>
                <p:cNvSpPr/>
                <p:nvPr/>
              </p:nvSpPr>
              <p:spPr>
                <a:xfrm>
                  <a:off x="5046977" y="8112782"/>
                  <a:ext cx="165102" cy="226545"/>
                </a:xfrm>
                <a:custGeom>
                  <a:avLst/>
                  <a:gdLst>
                    <a:gd name="connsiteX0" fmla="*/ 165102 w 165102"/>
                    <a:gd name="connsiteY0" fmla="*/ 176254 h 226545"/>
                    <a:gd name="connsiteX1" fmla="*/ 137670 w 165102"/>
                    <a:gd name="connsiteY1" fmla="*/ 121390 h 226545"/>
                    <a:gd name="connsiteX2" fmla="*/ 105666 w 165102"/>
                    <a:gd name="connsiteY2" fmla="*/ 43666 h 226545"/>
                    <a:gd name="connsiteX3" fmla="*/ 91950 w 165102"/>
                    <a:gd name="connsiteY3" fmla="*/ 84814 h 226545"/>
                    <a:gd name="connsiteX4" fmla="*/ 18798 w 165102"/>
                    <a:gd name="connsiteY4" fmla="*/ 2518 h 226545"/>
                    <a:gd name="connsiteX5" fmla="*/ 14226 w 165102"/>
                    <a:gd name="connsiteY5" fmla="*/ 107674 h 226545"/>
                    <a:gd name="connsiteX6" fmla="*/ 78234 w 165102"/>
                    <a:gd name="connsiteY6" fmla="*/ 180826 h 226545"/>
                    <a:gd name="connsiteX7" fmla="*/ 123954 w 165102"/>
                    <a:gd name="connsiteY7" fmla="*/ 226546 h 226545"/>
                    <a:gd name="connsiteX8" fmla="*/ 165102 w 165102"/>
                    <a:gd name="connsiteY8" fmla="*/ 176254 h 226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02" h="226545">
                      <a:moveTo>
                        <a:pt x="165102" y="176254"/>
                      </a:moveTo>
                      <a:cubicBezTo>
                        <a:pt x="165102" y="176254"/>
                        <a:pt x="142242" y="148822"/>
                        <a:pt x="137670" y="121390"/>
                      </a:cubicBezTo>
                      <a:cubicBezTo>
                        <a:pt x="133098" y="93958"/>
                        <a:pt x="119382" y="25378"/>
                        <a:pt x="105666" y="43666"/>
                      </a:cubicBezTo>
                      <a:cubicBezTo>
                        <a:pt x="91950" y="61954"/>
                        <a:pt x="110238" y="98530"/>
                        <a:pt x="91950" y="84814"/>
                      </a:cubicBezTo>
                      <a:cubicBezTo>
                        <a:pt x="69090" y="71098"/>
                        <a:pt x="32514" y="-15770"/>
                        <a:pt x="18798" y="2518"/>
                      </a:cubicBezTo>
                      <a:cubicBezTo>
                        <a:pt x="5082" y="20806"/>
                        <a:pt x="-13206" y="57382"/>
                        <a:pt x="14226" y="107674"/>
                      </a:cubicBezTo>
                      <a:cubicBezTo>
                        <a:pt x="46230" y="162538"/>
                        <a:pt x="64518" y="167110"/>
                        <a:pt x="78234" y="180826"/>
                      </a:cubicBezTo>
                      <a:cubicBezTo>
                        <a:pt x="96522" y="194542"/>
                        <a:pt x="123954" y="226546"/>
                        <a:pt x="123954" y="226546"/>
                      </a:cubicBezTo>
                      <a:lnTo>
                        <a:pt x="165102" y="176254"/>
                      </a:lnTo>
                      <a:close/>
                    </a:path>
                  </a:pathLst>
                </a:custGeom>
                <a:solidFill>
                  <a:schemeClr val="accent2">
                    <a:lumMod val="40000"/>
                    <a:lumOff val="60000"/>
                  </a:schemeClr>
                </a:solidFill>
                <a:ln w="45720" cap="flat">
                  <a:noFill/>
                  <a:prstDash val="solid"/>
                  <a:miter/>
                </a:ln>
              </p:spPr>
              <p:txBody>
                <a:bodyPr rtlCol="0" anchor="ctr"/>
                <a:lstStyle/>
                <a:p>
                  <a:endParaRPr lang="en-US" sz="1100"/>
                </a:p>
              </p:txBody>
            </p:sp>
            <p:sp>
              <p:nvSpPr>
                <p:cNvPr id="30" name="Freeform: Shape 320">
                  <a:extLst>
                    <a:ext uri="{FF2B5EF4-FFF2-40B4-BE49-F238E27FC236}">
                      <a16:creationId xmlns:a16="http://schemas.microsoft.com/office/drawing/2014/main" id="{0EFB9ECA-1F2B-1D04-9372-D7E1549B2351}"/>
                    </a:ext>
                  </a:extLst>
                </p:cNvPr>
                <p:cNvSpPr/>
                <p:nvPr/>
              </p:nvSpPr>
              <p:spPr>
                <a:xfrm>
                  <a:off x="5148071" y="8266176"/>
                  <a:ext cx="571500" cy="396620"/>
                </a:xfrm>
                <a:custGeom>
                  <a:avLst/>
                  <a:gdLst>
                    <a:gd name="connsiteX0" fmla="*/ 548640 w 571500"/>
                    <a:gd name="connsiteY0" fmla="*/ 13716 h 396620"/>
                    <a:gd name="connsiteX1" fmla="*/ 342900 w 571500"/>
                    <a:gd name="connsiteY1" fmla="*/ 182880 h 396620"/>
                    <a:gd name="connsiteX2" fmla="*/ 320040 w 571500"/>
                    <a:gd name="connsiteY2" fmla="*/ 182880 h 396620"/>
                    <a:gd name="connsiteX3" fmla="*/ 54864 w 571500"/>
                    <a:gd name="connsiteY3" fmla="*/ 0 h 396620"/>
                    <a:gd name="connsiteX4" fmla="*/ 0 w 571500"/>
                    <a:gd name="connsiteY4" fmla="*/ 68580 h 396620"/>
                    <a:gd name="connsiteX5" fmla="*/ 347472 w 571500"/>
                    <a:gd name="connsiteY5" fmla="*/ 393192 h 396620"/>
                    <a:gd name="connsiteX6" fmla="*/ 356616 w 571500"/>
                    <a:gd name="connsiteY6" fmla="*/ 393192 h 396620"/>
                    <a:gd name="connsiteX7" fmla="*/ 571500 w 571500"/>
                    <a:gd name="connsiteY7" fmla="*/ 228600 h 396620"/>
                    <a:gd name="connsiteX8" fmla="*/ 548640 w 571500"/>
                    <a:gd name="connsiteY8" fmla="*/ 13716 h 396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500" h="396620">
                      <a:moveTo>
                        <a:pt x="548640" y="13716"/>
                      </a:moveTo>
                      <a:lnTo>
                        <a:pt x="342900" y="182880"/>
                      </a:lnTo>
                      <a:cubicBezTo>
                        <a:pt x="338328" y="192024"/>
                        <a:pt x="329184" y="192024"/>
                        <a:pt x="320040" y="182880"/>
                      </a:cubicBezTo>
                      <a:lnTo>
                        <a:pt x="54864" y="0"/>
                      </a:lnTo>
                      <a:lnTo>
                        <a:pt x="0" y="68580"/>
                      </a:lnTo>
                      <a:lnTo>
                        <a:pt x="347472" y="393192"/>
                      </a:lnTo>
                      <a:cubicBezTo>
                        <a:pt x="352044" y="397764"/>
                        <a:pt x="356616" y="397764"/>
                        <a:pt x="356616" y="393192"/>
                      </a:cubicBezTo>
                      <a:lnTo>
                        <a:pt x="571500" y="228600"/>
                      </a:lnTo>
                      <a:lnTo>
                        <a:pt x="548640" y="13716"/>
                      </a:lnTo>
                      <a:close/>
                    </a:path>
                  </a:pathLst>
                </a:custGeom>
                <a:solidFill>
                  <a:srgbClr val="5A5BAE"/>
                </a:solidFill>
                <a:ln w="45720" cap="flat">
                  <a:noFill/>
                  <a:prstDash val="solid"/>
                  <a:miter/>
                </a:ln>
              </p:spPr>
              <p:txBody>
                <a:bodyPr rtlCol="0" anchor="ctr"/>
                <a:lstStyle/>
                <a:p>
                  <a:endParaRPr lang="en-US" sz="1100"/>
                </a:p>
              </p:txBody>
            </p:sp>
            <p:sp>
              <p:nvSpPr>
                <p:cNvPr id="31" name="Freeform: Shape 321">
                  <a:extLst>
                    <a:ext uri="{FF2B5EF4-FFF2-40B4-BE49-F238E27FC236}">
                      <a16:creationId xmlns:a16="http://schemas.microsoft.com/office/drawing/2014/main" id="{3E8EB897-2143-DFB9-266A-4B845EA56042}"/>
                    </a:ext>
                  </a:extLst>
                </p:cNvPr>
                <p:cNvSpPr/>
                <p:nvPr/>
              </p:nvSpPr>
              <p:spPr>
                <a:xfrm>
                  <a:off x="5696711" y="8193023"/>
                  <a:ext cx="658368" cy="1170432"/>
                </a:xfrm>
                <a:custGeom>
                  <a:avLst/>
                  <a:gdLst>
                    <a:gd name="connsiteX0" fmla="*/ 0 w 658368"/>
                    <a:gd name="connsiteY0" fmla="*/ 86868 h 1170432"/>
                    <a:gd name="connsiteX1" fmla="*/ 105156 w 658368"/>
                    <a:gd name="connsiteY1" fmla="*/ 45720 h 1170432"/>
                    <a:gd name="connsiteX2" fmla="*/ 205740 w 658368"/>
                    <a:gd name="connsiteY2" fmla="*/ 9144 h 1170432"/>
                    <a:gd name="connsiteX3" fmla="*/ 374904 w 658368"/>
                    <a:gd name="connsiteY3" fmla="*/ 0 h 1170432"/>
                    <a:gd name="connsiteX4" fmla="*/ 466344 w 658368"/>
                    <a:gd name="connsiteY4" fmla="*/ 36576 h 1170432"/>
                    <a:gd name="connsiteX5" fmla="*/ 658368 w 658368"/>
                    <a:gd name="connsiteY5" fmla="*/ 114300 h 1170432"/>
                    <a:gd name="connsiteX6" fmla="*/ 621792 w 658368"/>
                    <a:gd name="connsiteY6" fmla="*/ 1170432 h 1170432"/>
                    <a:gd name="connsiteX7" fmla="*/ 466344 w 658368"/>
                    <a:gd name="connsiteY7" fmla="*/ 1170432 h 1170432"/>
                    <a:gd name="connsiteX8" fmla="*/ 466344 w 658368"/>
                    <a:gd name="connsiteY8" fmla="*/ 1170432 h 1170432"/>
                    <a:gd name="connsiteX9" fmla="*/ 105156 w 658368"/>
                    <a:gd name="connsiteY9" fmla="*/ 1170432 h 1170432"/>
                    <a:gd name="connsiteX10" fmla="*/ 105156 w 658368"/>
                    <a:gd name="connsiteY10" fmla="*/ 1165860 h 1170432"/>
                    <a:gd name="connsiteX11" fmla="*/ 18288 w 658368"/>
                    <a:gd name="connsiteY11" fmla="*/ 1165860 h 1170432"/>
                    <a:gd name="connsiteX12" fmla="*/ 0 w 658368"/>
                    <a:gd name="connsiteY12" fmla="*/ 86868 h 1170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8368" h="1170432">
                      <a:moveTo>
                        <a:pt x="0" y="86868"/>
                      </a:moveTo>
                      <a:lnTo>
                        <a:pt x="105156" y="45720"/>
                      </a:lnTo>
                      <a:lnTo>
                        <a:pt x="205740" y="9144"/>
                      </a:lnTo>
                      <a:cubicBezTo>
                        <a:pt x="260604" y="50292"/>
                        <a:pt x="315468" y="41148"/>
                        <a:pt x="374904" y="0"/>
                      </a:cubicBezTo>
                      <a:lnTo>
                        <a:pt x="466344" y="36576"/>
                      </a:lnTo>
                      <a:lnTo>
                        <a:pt x="658368" y="114300"/>
                      </a:lnTo>
                      <a:lnTo>
                        <a:pt x="621792" y="1170432"/>
                      </a:lnTo>
                      <a:lnTo>
                        <a:pt x="466344" y="1170432"/>
                      </a:lnTo>
                      <a:lnTo>
                        <a:pt x="466344" y="1170432"/>
                      </a:lnTo>
                      <a:lnTo>
                        <a:pt x="105156" y="1170432"/>
                      </a:lnTo>
                      <a:lnTo>
                        <a:pt x="105156" y="1165860"/>
                      </a:lnTo>
                      <a:lnTo>
                        <a:pt x="18288" y="1165860"/>
                      </a:lnTo>
                      <a:lnTo>
                        <a:pt x="0" y="86868"/>
                      </a:lnTo>
                      <a:close/>
                    </a:path>
                  </a:pathLst>
                </a:custGeom>
                <a:solidFill>
                  <a:srgbClr val="5A5BAE"/>
                </a:solidFill>
                <a:ln w="45720" cap="flat">
                  <a:noFill/>
                  <a:prstDash val="solid"/>
                  <a:miter/>
                </a:ln>
              </p:spPr>
              <p:txBody>
                <a:bodyPr rtlCol="0" anchor="ctr"/>
                <a:lstStyle/>
                <a:p>
                  <a:endParaRPr lang="en-US" sz="1100"/>
                </a:p>
              </p:txBody>
            </p:sp>
            <p:sp>
              <p:nvSpPr>
                <p:cNvPr id="32" name="Freeform: Shape 322">
                  <a:extLst>
                    <a:ext uri="{FF2B5EF4-FFF2-40B4-BE49-F238E27FC236}">
                      <a16:creationId xmlns:a16="http://schemas.microsoft.com/office/drawing/2014/main" id="{A1153608-262E-5D13-BE14-CF3180EDBE06}"/>
                    </a:ext>
                  </a:extLst>
                </p:cNvPr>
                <p:cNvSpPr/>
                <p:nvPr/>
              </p:nvSpPr>
              <p:spPr>
                <a:xfrm>
                  <a:off x="5641848" y="8353043"/>
                  <a:ext cx="333756" cy="576071"/>
                </a:xfrm>
                <a:custGeom>
                  <a:avLst/>
                  <a:gdLst>
                    <a:gd name="connsiteX0" fmla="*/ 0 w 333756"/>
                    <a:gd name="connsiteY0" fmla="*/ 0 h 576071"/>
                    <a:gd name="connsiteX1" fmla="*/ 333756 w 333756"/>
                    <a:gd name="connsiteY1" fmla="*/ 0 h 576071"/>
                    <a:gd name="connsiteX2" fmla="*/ 333756 w 333756"/>
                    <a:gd name="connsiteY2" fmla="*/ 576072 h 576071"/>
                    <a:gd name="connsiteX3" fmla="*/ 0 w 333756"/>
                    <a:gd name="connsiteY3" fmla="*/ 576072 h 576071"/>
                  </a:gdLst>
                  <a:ahLst/>
                  <a:cxnLst>
                    <a:cxn ang="0">
                      <a:pos x="connsiteX0" y="connsiteY0"/>
                    </a:cxn>
                    <a:cxn ang="0">
                      <a:pos x="connsiteX1" y="connsiteY1"/>
                    </a:cxn>
                    <a:cxn ang="0">
                      <a:pos x="connsiteX2" y="connsiteY2"/>
                    </a:cxn>
                    <a:cxn ang="0">
                      <a:pos x="connsiteX3" y="connsiteY3"/>
                    </a:cxn>
                  </a:cxnLst>
                  <a:rect l="l" t="t" r="r" b="b"/>
                  <a:pathLst>
                    <a:path w="333756" h="576071">
                      <a:moveTo>
                        <a:pt x="0" y="0"/>
                      </a:moveTo>
                      <a:lnTo>
                        <a:pt x="333756" y="0"/>
                      </a:lnTo>
                      <a:lnTo>
                        <a:pt x="333756" y="576072"/>
                      </a:lnTo>
                      <a:lnTo>
                        <a:pt x="0" y="576072"/>
                      </a:lnTo>
                      <a:close/>
                    </a:path>
                  </a:pathLst>
                </a:custGeom>
                <a:solidFill>
                  <a:srgbClr val="F2F2F2"/>
                </a:solidFill>
                <a:ln w="45720" cap="flat">
                  <a:noFill/>
                  <a:prstDash val="solid"/>
                  <a:miter/>
                </a:ln>
              </p:spPr>
              <p:txBody>
                <a:bodyPr rtlCol="0" anchor="ctr"/>
                <a:lstStyle/>
                <a:p>
                  <a:endParaRPr lang="en-US" sz="1100"/>
                </a:p>
              </p:txBody>
            </p:sp>
            <p:sp>
              <p:nvSpPr>
                <p:cNvPr id="33" name="Freeform: Shape 323">
                  <a:extLst>
                    <a:ext uri="{FF2B5EF4-FFF2-40B4-BE49-F238E27FC236}">
                      <a16:creationId xmlns:a16="http://schemas.microsoft.com/office/drawing/2014/main" id="{4F7CB68C-6D29-A151-AFCB-132A933D66BA}"/>
                    </a:ext>
                  </a:extLst>
                </p:cNvPr>
                <p:cNvSpPr/>
                <p:nvPr/>
              </p:nvSpPr>
              <p:spPr>
                <a:xfrm>
                  <a:off x="5904635" y="8659530"/>
                  <a:ext cx="130404" cy="150713"/>
                </a:xfrm>
                <a:custGeom>
                  <a:avLst/>
                  <a:gdLst>
                    <a:gd name="connsiteX0" fmla="*/ 130405 w 130404"/>
                    <a:gd name="connsiteY0" fmla="*/ 63845 h 150713"/>
                    <a:gd name="connsiteX1" fmla="*/ 107545 w 130404"/>
                    <a:gd name="connsiteY1" fmla="*/ 45557 h 150713"/>
                    <a:gd name="connsiteX2" fmla="*/ 80113 w 130404"/>
                    <a:gd name="connsiteY2" fmla="*/ 4409 h 150713"/>
                    <a:gd name="connsiteX3" fmla="*/ 2389 w 130404"/>
                    <a:gd name="connsiteY3" fmla="*/ 13553 h 150713"/>
                    <a:gd name="connsiteX4" fmla="*/ 20677 w 130404"/>
                    <a:gd name="connsiteY4" fmla="*/ 104993 h 150713"/>
                    <a:gd name="connsiteX5" fmla="*/ 107545 w 130404"/>
                    <a:gd name="connsiteY5" fmla="*/ 150713 h 150713"/>
                    <a:gd name="connsiteX6" fmla="*/ 130405 w 130404"/>
                    <a:gd name="connsiteY6" fmla="*/ 63845 h 15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404" h="150713">
                      <a:moveTo>
                        <a:pt x="130405" y="63845"/>
                      </a:moveTo>
                      <a:cubicBezTo>
                        <a:pt x="130405" y="63845"/>
                        <a:pt x="112117" y="63845"/>
                        <a:pt x="107545" y="45557"/>
                      </a:cubicBezTo>
                      <a:cubicBezTo>
                        <a:pt x="102973" y="22697"/>
                        <a:pt x="84685" y="-9307"/>
                        <a:pt x="80113" y="4409"/>
                      </a:cubicBezTo>
                      <a:cubicBezTo>
                        <a:pt x="75541" y="18125"/>
                        <a:pt x="11533" y="-18451"/>
                        <a:pt x="2389" y="13553"/>
                      </a:cubicBezTo>
                      <a:cubicBezTo>
                        <a:pt x="-2183" y="45557"/>
                        <a:pt x="-2183" y="91277"/>
                        <a:pt x="20677" y="104993"/>
                      </a:cubicBezTo>
                      <a:cubicBezTo>
                        <a:pt x="43537" y="118709"/>
                        <a:pt x="107545" y="150713"/>
                        <a:pt x="107545" y="150713"/>
                      </a:cubicBezTo>
                      <a:lnTo>
                        <a:pt x="130405" y="63845"/>
                      </a:lnTo>
                      <a:close/>
                    </a:path>
                  </a:pathLst>
                </a:custGeom>
                <a:solidFill>
                  <a:schemeClr val="accent2">
                    <a:lumMod val="40000"/>
                    <a:lumOff val="60000"/>
                  </a:schemeClr>
                </a:solidFill>
                <a:ln w="45720" cap="flat">
                  <a:noFill/>
                  <a:prstDash val="solid"/>
                  <a:miter/>
                </a:ln>
              </p:spPr>
              <p:txBody>
                <a:bodyPr rtlCol="0" anchor="ctr"/>
                <a:lstStyle/>
                <a:p>
                  <a:endParaRPr lang="en-US" sz="1100"/>
                </a:p>
              </p:txBody>
            </p:sp>
            <p:sp>
              <p:nvSpPr>
                <p:cNvPr id="34" name="Freeform: Shape 324">
                  <a:extLst>
                    <a:ext uri="{FF2B5EF4-FFF2-40B4-BE49-F238E27FC236}">
                      <a16:creationId xmlns:a16="http://schemas.microsoft.com/office/drawing/2014/main" id="{395191B6-1EC0-24FD-36D6-A0D055D93CD2}"/>
                    </a:ext>
                  </a:extLst>
                </p:cNvPr>
                <p:cNvSpPr/>
                <p:nvPr/>
              </p:nvSpPr>
              <p:spPr>
                <a:xfrm>
                  <a:off x="5996749" y="8297239"/>
                  <a:ext cx="495890" cy="562573"/>
                </a:xfrm>
                <a:custGeom>
                  <a:avLst/>
                  <a:gdLst>
                    <a:gd name="connsiteX0" fmla="*/ 353758 w 495890"/>
                    <a:gd name="connsiteY0" fmla="*/ 10084 h 562573"/>
                    <a:gd name="connsiteX1" fmla="*/ 495491 w 495890"/>
                    <a:gd name="connsiteY1" fmla="*/ 503860 h 562573"/>
                    <a:gd name="connsiteX2" fmla="*/ 15431 w 495890"/>
                    <a:gd name="connsiteY2" fmla="*/ 535864 h 562573"/>
                    <a:gd name="connsiteX3" fmla="*/ 6287 w 495890"/>
                    <a:gd name="connsiteY3" fmla="*/ 458140 h 562573"/>
                    <a:gd name="connsiteX4" fmla="*/ 38291 w 495890"/>
                    <a:gd name="connsiteY4" fmla="*/ 416993 h 562573"/>
                    <a:gd name="connsiteX5" fmla="*/ 321754 w 495890"/>
                    <a:gd name="connsiteY5" fmla="*/ 426136 h 562573"/>
                    <a:gd name="connsiteX6" fmla="*/ 353758 w 495890"/>
                    <a:gd name="connsiteY6" fmla="*/ 10084 h 562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890" h="562573">
                      <a:moveTo>
                        <a:pt x="353758" y="10084"/>
                      </a:moveTo>
                      <a:cubicBezTo>
                        <a:pt x="353758" y="10084"/>
                        <a:pt x="504634" y="394133"/>
                        <a:pt x="495491" y="503860"/>
                      </a:cubicBezTo>
                      <a:cubicBezTo>
                        <a:pt x="486347" y="613588"/>
                        <a:pt x="15431" y="535864"/>
                        <a:pt x="15431" y="535864"/>
                      </a:cubicBezTo>
                      <a:cubicBezTo>
                        <a:pt x="15431" y="535864"/>
                        <a:pt x="-12002" y="490144"/>
                        <a:pt x="6287" y="458140"/>
                      </a:cubicBezTo>
                      <a:cubicBezTo>
                        <a:pt x="24574" y="426136"/>
                        <a:pt x="38291" y="416993"/>
                        <a:pt x="38291" y="416993"/>
                      </a:cubicBezTo>
                      <a:lnTo>
                        <a:pt x="321754" y="426136"/>
                      </a:lnTo>
                      <a:cubicBezTo>
                        <a:pt x="326327" y="426136"/>
                        <a:pt x="148018" y="-76784"/>
                        <a:pt x="353758" y="10084"/>
                      </a:cubicBezTo>
                      <a:close/>
                    </a:path>
                  </a:pathLst>
                </a:custGeom>
                <a:solidFill>
                  <a:srgbClr val="8888BA"/>
                </a:solidFill>
                <a:ln w="45720" cap="flat">
                  <a:noFill/>
                  <a:prstDash val="solid"/>
                  <a:miter/>
                </a:ln>
              </p:spPr>
              <p:txBody>
                <a:bodyPr rtlCol="0" anchor="ctr"/>
                <a:lstStyle/>
                <a:p>
                  <a:endParaRPr lang="en-US" sz="1100"/>
                </a:p>
              </p:txBody>
            </p:sp>
          </p:grpSp>
        </p:grpSp>
      </p:grpSp>
      <p:sp>
        <p:nvSpPr>
          <p:cNvPr id="4" name="TextBox 3">
            <a:extLst>
              <a:ext uri="{FF2B5EF4-FFF2-40B4-BE49-F238E27FC236}">
                <a16:creationId xmlns:a16="http://schemas.microsoft.com/office/drawing/2014/main" id="{FA4B03E8-3731-1120-46C8-F6DD3A5E745D}"/>
              </a:ext>
            </a:extLst>
          </p:cNvPr>
          <p:cNvSpPr txBox="1"/>
          <p:nvPr/>
        </p:nvSpPr>
        <p:spPr>
          <a:xfrm>
            <a:off x="7023884" y="2089413"/>
            <a:ext cx="5184417" cy="646331"/>
          </a:xfrm>
          <a:prstGeom prst="rect">
            <a:avLst/>
          </a:prstGeom>
          <a:solidFill>
            <a:srgbClr val="63357A">
              <a:alpha val="19786"/>
            </a:srgbClr>
          </a:solidFill>
        </p:spPr>
        <p:txBody>
          <a:bodyPr wrap="square" rtlCol="0">
            <a:spAutoFit/>
          </a:bodyPr>
          <a:lstStyle/>
          <a:p>
            <a:pPr algn="ctr"/>
            <a:r>
              <a:rPr lang="en-US" sz="3600" b="1" dirty="0">
                <a:solidFill>
                  <a:srgbClr val="63357A"/>
                </a:solidFill>
                <a:latin typeface="Century Gothic" panose="020B0502020202020204" pitchFamily="34" charset="0"/>
              </a:rPr>
              <a:t>Have a Question? </a:t>
            </a:r>
          </a:p>
        </p:txBody>
      </p:sp>
      <p:sp>
        <p:nvSpPr>
          <p:cNvPr id="5" name="Rectangle 4">
            <a:extLst>
              <a:ext uri="{FF2B5EF4-FFF2-40B4-BE49-F238E27FC236}">
                <a16:creationId xmlns:a16="http://schemas.microsoft.com/office/drawing/2014/main" id="{D908F27D-B83C-8519-C563-D74C7690F38D}"/>
              </a:ext>
            </a:extLst>
          </p:cNvPr>
          <p:cNvSpPr/>
          <p:nvPr/>
        </p:nvSpPr>
        <p:spPr>
          <a:xfrm>
            <a:off x="7684168" y="3205385"/>
            <a:ext cx="4198956" cy="1600438"/>
          </a:xfrm>
          <a:prstGeom prst="rect">
            <a:avLst/>
          </a:prstGeom>
        </p:spPr>
        <p:txBody>
          <a:bodyPr wrap="square">
            <a:spAutoFit/>
          </a:bodyPr>
          <a:lstStyle/>
          <a:p>
            <a:pPr algn="just"/>
            <a:r>
              <a:rPr lang="en-US" sz="1400" b="1" dirty="0">
                <a:solidFill>
                  <a:srgbClr val="63357A"/>
                </a:solidFill>
              </a:rPr>
              <a:t>Lorem Ipsum</a:t>
            </a:r>
            <a:r>
              <a:rPr lang="en-US" sz="1400" dirty="0">
                <a:solidFill>
                  <a:srgbClr val="63357A"/>
                </a:solidFill>
              </a:rPr>
              <a:t> </a:t>
            </a:r>
            <a:r>
              <a:rPr lang="en-US" sz="1400" dirty="0"/>
              <a:t>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a:t>
            </a:r>
          </a:p>
        </p:txBody>
      </p:sp>
    </p:spTree>
    <p:extLst>
      <p:ext uri="{BB962C8B-B14F-4D97-AF65-F5344CB8AC3E}">
        <p14:creationId xmlns:p14="http://schemas.microsoft.com/office/powerpoint/2010/main" val="1889928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F4C9AF84-BA4C-D84D-2120-E391F4103486}"/>
              </a:ext>
            </a:extLst>
          </p:cNvPr>
          <p:cNvGrpSpPr/>
          <p:nvPr/>
        </p:nvGrpSpPr>
        <p:grpSpPr>
          <a:xfrm flipH="1">
            <a:off x="5820748" y="1793402"/>
            <a:ext cx="5663370" cy="3839412"/>
            <a:chOff x="2497488" y="3274141"/>
            <a:chExt cx="11691237" cy="7925930"/>
          </a:xfrm>
        </p:grpSpPr>
        <p:sp>
          <p:nvSpPr>
            <p:cNvPr id="6" name="Freeform: Shape 6">
              <a:extLst>
                <a:ext uri="{FF2B5EF4-FFF2-40B4-BE49-F238E27FC236}">
                  <a16:creationId xmlns:a16="http://schemas.microsoft.com/office/drawing/2014/main" id="{BD06427A-75B5-1174-BFCE-83729909F119}"/>
                </a:ext>
              </a:extLst>
            </p:cNvPr>
            <p:cNvSpPr/>
            <p:nvPr/>
          </p:nvSpPr>
          <p:spPr>
            <a:xfrm>
              <a:off x="3563189" y="6241582"/>
              <a:ext cx="10352034" cy="4958489"/>
            </a:xfrm>
            <a:custGeom>
              <a:avLst/>
              <a:gdLst>
                <a:gd name="connsiteX0" fmla="*/ 29625 w 12730001"/>
                <a:gd name="connsiteY0" fmla="*/ 6097505 h 6097504"/>
                <a:gd name="connsiteX1" fmla="*/ 0 w 12730001"/>
                <a:gd name="connsiteY1" fmla="*/ 6055681 h 6097504"/>
                <a:gd name="connsiteX2" fmla="*/ 80162 w 12730001"/>
                <a:gd name="connsiteY2" fmla="*/ 5999916 h 6097504"/>
                <a:gd name="connsiteX3" fmla="*/ 109787 w 12730001"/>
                <a:gd name="connsiteY3" fmla="*/ 6041740 h 6097504"/>
                <a:gd name="connsiteX4" fmla="*/ 29625 w 12730001"/>
                <a:gd name="connsiteY4" fmla="*/ 6097505 h 6097504"/>
                <a:gd name="connsiteX5" fmla="*/ 188206 w 12730001"/>
                <a:gd name="connsiteY5" fmla="*/ 5985975 h 6097504"/>
                <a:gd name="connsiteX6" fmla="*/ 158581 w 12730001"/>
                <a:gd name="connsiteY6" fmla="*/ 5944153 h 6097504"/>
                <a:gd name="connsiteX7" fmla="*/ 238742 w 12730001"/>
                <a:gd name="connsiteY7" fmla="*/ 5888388 h 6097504"/>
                <a:gd name="connsiteX8" fmla="*/ 268367 w 12730001"/>
                <a:gd name="connsiteY8" fmla="*/ 5930211 h 6097504"/>
                <a:gd name="connsiteX9" fmla="*/ 188206 w 12730001"/>
                <a:gd name="connsiteY9" fmla="*/ 5985975 h 6097504"/>
                <a:gd name="connsiteX10" fmla="*/ 348528 w 12730001"/>
                <a:gd name="connsiteY10" fmla="*/ 5874447 h 6097504"/>
                <a:gd name="connsiteX11" fmla="*/ 318904 w 12730001"/>
                <a:gd name="connsiteY11" fmla="*/ 5832623 h 6097504"/>
                <a:gd name="connsiteX12" fmla="*/ 399065 w 12730001"/>
                <a:gd name="connsiteY12" fmla="*/ 5776858 h 6097504"/>
                <a:gd name="connsiteX13" fmla="*/ 428690 w 12730001"/>
                <a:gd name="connsiteY13" fmla="*/ 5818682 h 6097504"/>
                <a:gd name="connsiteX14" fmla="*/ 348528 w 12730001"/>
                <a:gd name="connsiteY14" fmla="*/ 5874447 h 6097504"/>
                <a:gd name="connsiteX15" fmla="*/ 508852 w 12730001"/>
                <a:gd name="connsiteY15" fmla="*/ 5762917 h 6097504"/>
                <a:gd name="connsiteX16" fmla="*/ 479227 w 12730001"/>
                <a:gd name="connsiteY16" fmla="*/ 5721094 h 6097504"/>
                <a:gd name="connsiteX17" fmla="*/ 559388 w 12730001"/>
                <a:gd name="connsiteY17" fmla="*/ 5665330 h 6097504"/>
                <a:gd name="connsiteX18" fmla="*/ 589013 w 12730001"/>
                <a:gd name="connsiteY18" fmla="*/ 5707153 h 6097504"/>
                <a:gd name="connsiteX19" fmla="*/ 508852 w 12730001"/>
                <a:gd name="connsiteY19" fmla="*/ 5762917 h 6097504"/>
                <a:gd name="connsiteX20" fmla="*/ 669175 w 12730001"/>
                <a:gd name="connsiteY20" fmla="*/ 5651388 h 6097504"/>
                <a:gd name="connsiteX21" fmla="*/ 639550 w 12730001"/>
                <a:gd name="connsiteY21" fmla="*/ 5609565 h 6097504"/>
                <a:gd name="connsiteX22" fmla="*/ 719712 w 12730001"/>
                <a:gd name="connsiteY22" fmla="*/ 5553800 h 6097504"/>
                <a:gd name="connsiteX23" fmla="*/ 749336 w 12730001"/>
                <a:gd name="connsiteY23" fmla="*/ 5595624 h 6097504"/>
                <a:gd name="connsiteX24" fmla="*/ 669175 w 12730001"/>
                <a:gd name="connsiteY24" fmla="*/ 5651388 h 6097504"/>
                <a:gd name="connsiteX25" fmla="*/ 827755 w 12730001"/>
                <a:gd name="connsiteY25" fmla="*/ 5539859 h 6097504"/>
                <a:gd name="connsiteX26" fmla="*/ 798130 w 12730001"/>
                <a:gd name="connsiteY26" fmla="*/ 5498036 h 6097504"/>
                <a:gd name="connsiteX27" fmla="*/ 878292 w 12730001"/>
                <a:gd name="connsiteY27" fmla="*/ 5442271 h 6097504"/>
                <a:gd name="connsiteX28" fmla="*/ 907917 w 12730001"/>
                <a:gd name="connsiteY28" fmla="*/ 5484095 h 6097504"/>
                <a:gd name="connsiteX29" fmla="*/ 827755 w 12730001"/>
                <a:gd name="connsiteY29" fmla="*/ 5539859 h 6097504"/>
                <a:gd name="connsiteX30" fmla="*/ 988078 w 12730001"/>
                <a:gd name="connsiteY30" fmla="*/ 5428330 h 6097504"/>
                <a:gd name="connsiteX31" fmla="*/ 958453 w 12730001"/>
                <a:gd name="connsiteY31" fmla="*/ 5386507 h 6097504"/>
                <a:gd name="connsiteX32" fmla="*/ 1038615 w 12730001"/>
                <a:gd name="connsiteY32" fmla="*/ 5330742 h 6097504"/>
                <a:gd name="connsiteX33" fmla="*/ 1068239 w 12730001"/>
                <a:gd name="connsiteY33" fmla="*/ 5372565 h 6097504"/>
                <a:gd name="connsiteX34" fmla="*/ 988078 w 12730001"/>
                <a:gd name="connsiteY34" fmla="*/ 5428330 h 6097504"/>
                <a:gd name="connsiteX35" fmla="*/ 1148402 w 12730001"/>
                <a:gd name="connsiteY35" fmla="*/ 5318544 h 6097504"/>
                <a:gd name="connsiteX36" fmla="*/ 1118776 w 12730001"/>
                <a:gd name="connsiteY36" fmla="*/ 5276720 h 6097504"/>
                <a:gd name="connsiteX37" fmla="*/ 1198938 w 12730001"/>
                <a:gd name="connsiteY37" fmla="*/ 5220956 h 6097504"/>
                <a:gd name="connsiteX38" fmla="*/ 1228563 w 12730001"/>
                <a:gd name="connsiteY38" fmla="*/ 5262779 h 6097504"/>
                <a:gd name="connsiteX39" fmla="*/ 1148402 w 12730001"/>
                <a:gd name="connsiteY39" fmla="*/ 5318544 h 6097504"/>
                <a:gd name="connsiteX40" fmla="*/ 1308725 w 12730001"/>
                <a:gd name="connsiteY40" fmla="*/ 5207014 h 6097504"/>
                <a:gd name="connsiteX41" fmla="*/ 1279100 w 12730001"/>
                <a:gd name="connsiteY41" fmla="*/ 5165191 h 6097504"/>
                <a:gd name="connsiteX42" fmla="*/ 1359261 w 12730001"/>
                <a:gd name="connsiteY42" fmla="*/ 5109427 h 6097504"/>
                <a:gd name="connsiteX43" fmla="*/ 1388886 w 12730001"/>
                <a:gd name="connsiteY43" fmla="*/ 5151251 h 6097504"/>
                <a:gd name="connsiteX44" fmla="*/ 1308725 w 12730001"/>
                <a:gd name="connsiteY44" fmla="*/ 5207014 h 6097504"/>
                <a:gd name="connsiteX45" fmla="*/ 1467305 w 12730001"/>
                <a:gd name="connsiteY45" fmla="*/ 5095486 h 6097504"/>
                <a:gd name="connsiteX46" fmla="*/ 1437680 w 12730001"/>
                <a:gd name="connsiteY46" fmla="*/ 5053662 h 6097504"/>
                <a:gd name="connsiteX47" fmla="*/ 1517842 w 12730001"/>
                <a:gd name="connsiteY47" fmla="*/ 4997897 h 6097504"/>
                <a:gd name="connsiteX48" fmla="*/ 1547466 w 12730001"/>
                <a:gd name="connsiteY48" fmla="*/ 5039721 h 6097504"/>
                <a:gd name="connsiteX49" fmla="*/ 1467305 w 12730001"/>
                <a:gd name="connsiteY49" fmla="*/ 5095486 h 6097504"/>
                <a:gd name="connsiteX50" fmla="*/ 1627628 w 12730001"/>
                <a:gd name="connsiteY50" fmla="*/ 4983956 h 6097504"/>
                <a:gd name="connsiteX51" fmla="*/ 1598003 w 12730001"/>
                <a:gd name="connsiteY51" fmla="*/ 4942133 h 6097504"/>
                <a:gd name="connsiteX52" fmla="*/ 1678164 w 12730001"/>
                <a:gd name="connsiteY52" fmla="*/ 4886369 h 6097504"/>
                <a:gd name="connsiteX53" fmla="*/ 1707789 w 12730001"/>
                <a:gd name="connsiteY53" fmla="*/ 4928191 h 6097504"/>
                <a:gd name="connsiteX54" fmla="*/ 1627628 w 12730001"/>
                <a:gd name="connsiteY54" fmla="*/ 4983956 h 6097504"/>
                <a:gd name="connsiteX55" fmla="*/ 1787951 w 12730001"/>
                <a:gd name="connsiteY55" fmla="*/ 4872428 h 6097504"/>
                <a:gd name="connsiteX56" fmla="*/ 1758326 w 12730001"/>
                <a:gd name="connsiteY56" fmla="*/ 4830604 h 6097504"/>
                <a:gd name="connsiteX57" fmla="*/ 1838487 w 12730001"/>
                <a:gd name="connsiteY57" fmla="*/ 4774839 h 6097504"/>
                <a:gd name="connsiteX58" fmla="*/ 1868113 w 12730001"/>
                <a:gd name="connsiteY58" fmla="*/ 4816663 h 6097504"/>
                <a:gd name="connsiteX59" fmla="*/ 1787951 w 12730001"/>
                <a:gd name="connsiteY59" fmla="*/ 4872428 h 6097504"/>
                <a:gd name="connsiteX60" fmla="*/ 1948274 w 12730001"/>
                <a:gd name="connsiteY60" fmla="*/ 4760898 h 6097504"/>
                <a:gd name="connsiteX61" fmla="*/ 1918650 w 12730001"/>
                <a:gd name="connsiteY61" fmla="*/ 4719074 h 6097504"/>
                <a:gd name="connsiteX62" fmla="*/ 1998811 w 12730001"/>
                <a:gd name="connsiteY62" fmla="*/ 4663311 h 6097504"/>
                <a:gd name="connsiteX63" fmla="*/ 2028436 w 12730001"/>
                <a:gd name="connsiteY63" fmla="*/ 4705134 h 6097504"/>
                <a:gd name="connsiteX64" fmla="*/ 1948274 w 12730001"/>
                <a:gd name="connsiteY64" fmla="*/ 4760898 h 6097504"/>
                <a:gd name="connsiteX65" fmla="*/ 2106855 w 12730001"/>
                <a:gd name="connsiteY65" fmla="*/ 4649369 h 6097504"/>
                <a:gd name="connsiteX66" fmla="*/ 2077230 w 12730001"/>
                <a:gd name="connsiteY66" fmla="*/ 4607546 h 6097504"/>
                <a:gd name="connsiteX67" fmla="*/ 2157391 w 12730001"/>
                <a:gd name="connsiteY67" fmla="*/ 4551781 h 6097504"/>
                <a:gd name="connsiteX68" fmla="*/ 2187016 w 12730001"/>
                <a:gd name="connsiteY68" fmla="*/ 4593605 h 6097504"/>
                <a:gd name="connsiteX69" fmla="*/ 2106855 w 12730001"/>
                <a:gd name="connsiteY69" fmla="*/ 4649369 h 6097504"/>
                <a:gd name="connsiteX70" fmla="*/ 2267178 w 12730001"/>
                <a:gd name="connsiteY70" fmla="*/ 4537840 h 6097504"/>
                <a:gd name="connsiteX71" fmla="*/ 2237553 w 12730001"/>
                <a:gd name="connsiteY71" fmla="*/ 4496016 h 6097504"/>
                <a:gd name="connsiteX72" fmla="*/ 2317714 w 12730001"/>
                <a:gd name="connsiteY72" fmla="*/ 4440252 h 6097504"/>
                <a:gd name="connsiteX73" fmla="*/ 2347339 w 12730001"/>
                <a:gd name="connsiteY73" fmla="*/ 4482076 h 6097504"/>
                <a:gd name="connsiteX74" fmla="*/ 2267178 w 12730001"/>
                <a:gd name="connsiteY74" fmla="*/ 4537840 h 6097504"/>
                <a:gd name="connsiteX75" fmla="*/ 2427500 w 12730001"/>
                <a:gd name="connsiteY75" fmla="*/ 4426311 h 6097504"/>
                <a:gd name="connsiteX76" fmla="*/ 2397876 w 12730001"/>
                <a:gd name="connsiteY76" fmla="*/ 4384487 h 6097504"/>
                <a:gd name="connsiteX77" fmla="*/ 2478037 w 12730001"/>
                <a:gd name="connsiteY77" fmla="*/ 4328723 h 6097504"/>
                <a:gd name="connsiteX78" fmla="*/ 2507662 w 12730001"/>
                <a:gd name="connsiteY78" fmla="*/ 4370547 h 6097504"/>
                <a:gd name="connsiteX79" fmla="*/ 2427500 w 12730001"/>
                <a:gd name="connsiteY79" fmla="*/ 4426311 h 6097504"/>
                <a:gd name="connsiteX80" fmla="*/ 2586081 w 12730001"/>
                <a:gd name="connsiteY80" fmla="*/ 4316525 h 6097504"/>
                <a:gd name="connsiteX81" fmla="*/ 2556456 w 12730001"/>
                <a:gd name="connsiteY81" fmla="*/ 4274701 h 6097504"/>
                <a:gd name="connsiteX82" fmla="*/ 2636617 w 12730001"/>
                <a:gd name="connsiteY82" fmla="*/ 4218936 h 6097504"/>
                <a:gd name="connsiteX83" fmla="*/ 2666242 w 12730001"/>
                <a:gd name="connsiteY83" fmla="*/ 4260760 h 6097504"/>
                <a:gd name="connsiteX84" fmla="*/ 2586081 w 12730001"/>
                <a:gd name="connsiteY84" fmla="*/ 4316525 h 6097504"/>
                <a:gd name="connsiteX85" fmla="*/ 2746405 w 12730001"/>
                <a:gd name="connsiteY85" fmla="*/ 4204996 h 6097504"/>
                <a:gd name="connsiteX86" fmla="*/ 2716779 w 12730001"/>
                <a:gd name="connsiteY86" fmla="*/ 4163172 h 6097504"/>
                <a:gd name="connsiteX87" fmla="*/ 2796941 w 12730001"/>
                <a:gd name="connsiteY87" fmla="*/ 4107407 h 6097504"/>
                <a:gd name="connsiteX88" fmla="*/ 2826566 w 12730001"/>
                <a:gd name="connsiteY88" fmla="*/ 4149231 h 6097504"/>
                <a:gd name="connsiteX89" fmla="*/ 2746405 w 12730001"/>
                <a:gd name="connsiteY89" fmla="*/ 4204996 h 6097504"/>
                <a:gd name="connsiteX90" fmla="*/ 2906727 w 12730001"/>
                <a:gd name="connsiteY90" fmla="*/ 4093466 h 6097504"/>
                <a:gd name="connsiteX91" fmla="*/ 2877103 w 12730001"/>
                <a:gd name="connsiteY91" fmla="*/ 4051643 h 6097504"/>
                <a:gd name="connsiteX92" fmla="*/ 2957264 w 12730001"/>
                <a:gd name="connsiteY92" fmla="*/ 3995878 h 6097504"/>
                <a:gd name="connsiteX93" fmla="*/ 2986889 w 12730001"/>
                <a:gd name="connsiteY93" fmla="*/ 4037702 h 6097504"/>
                <a:gd name="connsiteX94" fmla="*/ 2906727 w 12730001"/>
                <a:gd name="connsiteY94" fmla="*/ 4093466 h 6097504"/>
                <a:gd name="connsiteX95" fmla="*/ 3067050 w 12730001"/>
                <a:gd name="connsiteY95" fmla="*/ 3981937 h 6097504"/>
                <a:gd name="connsiteX96" fmla="*/ 3037425 w 12730001"/>
                <a:gd name="connsiteY96" fmla="*/ 3940114 h 6097504"/>
                <a:gd name="connsiteX97" fmla="*/ 3117587 w 12730001"/>
                <a:gd name="connsiteY97" fmla="*/ 3884349 h 6097504"/>
                <a:gd name="connsiteX98" fmla="*/ 3147212 w 12730001"/>
                <a:gd name="connsiteY98" fmla="*/ 3926173 h 6097504"/>
                <a:gd name="connsiteX99" fmla="*/ 3067050 w 12730001"/>
                <a:gd name="connsiteY99" fmla="*/ 3981937 h 6097504"/>
                <a:gd name="connsiteX100" fmla="*/ 3225631 w 12730001"/>
                <a:gd name="connsiteY100" fmla="*/ 3870408 h 6097504"/>
                <a:gd name="connsiteX101" fmla="*/ 3196006 w 12730001"/>
                <a:gd name="connsiteY101" fmla="*/ 3828585 h 6097504"/>
                <a:gd name="connsiteX102" fmla="*/ 3276167 w 12730001"/>
                <a:gd name="connsiteY102" fmla="*/ 3772820 h 6097504"/>
                <a:gd name="connsiteX103" fmla="*/ 3305792 w 12730001"/>
                <a:gd name="connsiteY103" fmla="*/ 3814644 h 6097504"/>
                <a:gd name="connsiteX104" fmla="*/ 3225631 w 12730001"/>
                <a:gd name="connsiteY104" fmla="*/ 3870408 h 6097504"/>
                <a:gd name="connsiteX105" fmla="*/ 3385953 w 12730001"/>
                <a:gd name="connsiteY105" fmla="*/ 3758879 h 6097504"/>
                <a:gd name="connsiteX106" fmla="*/ 3356329 w 12730001"/>
                <a:gd name="connsiteY106" fmla="*/ 3717056 h 6097504"/>
                <a:gd name="connsiteX107" fmla="*/ 3436490 w 12730001"/>
                <a:gd name="connsiteY107" fmla="*/ 3661291 h 6097504"/>
                <a:gd name="connsiteX108" fmla="*/ 3466116 w 12730001"/>
                <a:gd name="connsiteY108" fmla="*/ 3703114 h 6097504"/>
                <a:gd name="connsiteX109" fmla="*/ 3385953 w 12730001"/>
                <a:gd name="connsiteY109" fmla="*/ 3758879 h 6097504"/>
                <a:gd name="connsiteX110" fmla="*/ 3546277 w 12730001"/>
                <a:gd name="connsiteY110" fmla="*/ 3647350 h 6097504"/>
                <a:gd name="connsiteX111" fmla="*/ 3516652 w 12730001"/>
                <a:gd name="connsiteY111" fmla="*/ 3605527 h 6097504"/>
                <a:gd name="connsiteX112" fmla="*/ 3596814 w 12730001"/>
                <a:gd name="connsiteY112" fmla="*/ 3549762 h 6097504"/>
                <a:gd name="connsiteX113" fmla="*/ 3626439 w 12730001"/>
                <a:gd name="connsiteY113" fmla="*/ 3591585 h 6097504"/>
                <a:gd name="connsiteX114" fmla="*/ 3546277 w 12730001"/>
                <a:gd name="connsiteY114" fmla="*/ 3647350 h 6097504"/>
                <a:gd name="connsiteX115" fmla="*/ 3706600 w 12730001"/>
                <a:gd name="connsiteY115" fmla="*/ 3535821 h 6097504"/>
                <a:gd name="connsiteX116" fmla="*/ 3676975 w 12730001"/>
                <a:gd name="connsiteY116" fmla="*/ 3493997 h 6097504"/>
                <a:gd name="connsiteX117" fmla="*/ 3757137 w 12730001"/>
                <a:gd name="connsiteY117" fmla="*/ 3438233 h 6097504"/>
                <a:gd name="connsiteX118" fmla="*/ 3786761 w 12730001"/>
                <a:gd name="connsiteY118" fmla="*/ 3480056 h 6097504"/>
                <a:gd name="connsiteX119" fmla="*/ 3706600 w 12730001"/>
                <a:gd name="connsiteY119" fmla="*/ 3535821 h 6097504"/>
                <a:gd name="connsiteX120" fmla="*/ 3865180 w 12730001"/>
                <a:gd name="connsiteY120" fmla="*/ 3424291 h 6097504"/>
                <a:gd name="connsiteX121" fmla="*/ 3837298 w 12730001"/>
                <a:gd name="connsiteY121" fmla="*/ 3384211 h 6097504"/>
                <a:gd name="connsiteX122" fmla="*/ 3917459 w 12730001"/>
                <a:gd name="connsiteY122" fmla="*/ 3328446 h 6097504"/>
                <a:gd name="connsiteX123" fmla="*/ 3947084 w 12730001"/>
                <a:gd name="connsiteY123" fmla="*/ 3370270 h 6097504"/>
                <a:gd name="connsiteX124" fmla="*/ 3865180 w 12730001"/>
                <a:gd name="connsiteY124" fmla="*/ 3424291 h 6097504"/>
                <a:gd name="connsiteX125" fmla="*/ 4025503 w 12730001"/>
                <a:gd name="connsiteY125" fmla="*/ 3314505 h 6097504"/>
                <a:gd name="connsiteX126" fmla="*/ 3995878 w 12730001"/>
                <a:gd name="connsiteY126" fmla="*/ 3272682 h 6097504"/>
                <a:gd name="connsiteX127" fmla="*/ 4076040 w 12730001"/>
                <a:gd name="connsiteY127" fmla="*/ 3216917 h 6097504"/>
                <a:gd name="connsiteX128" fmla="*/ 4105665 w 12730001"/>
                <a:gd name="connsiteY128" fmla="*/ 3258740 h 6097504"/>
                <a:gd name="connsiteX129" fmla="*/ 4025503 w 12730001"/>
                <a:gd name="connsiteY129" fmla="*/ 3314505 h 6097504"/>
                <a:gd name="connsiteX130" fmla="*/ 4185826 w 12730001"/>
                <a:gd name="connsiteY130" fmla="*/ 3202976 h 6097504"/>
                <a:gd name="connsiteX131" fmla="*/ 4156201 w 12730001"/>
                <a:gd name="connsiteY131" fmla="*/ 3161153 h 6097504"/>
                <a:gd name="connsiteX132" fmla="*/ 4236364 w 12730001"/>
                <a:gd name="connsiteY132" fmla="*/ 3105388 h 6097504"/>
                <a:gd name="connsiteX133" fmla="*/ 4265988 w 12730001"/>
                <a:gd name="connsiteY133" fmla="*/ 3147211 h 6097504"/>
                <a:gd name="connsiteX134" fmla="*/ 4185826 w 12730001"/>
                <a:gd name="connsiteY134" fmla="*/ 3202976 h 6097504"/>
                <a:gd name="connsiteX135" fmla="*/ 4346150 w 12730001"/>
                <a:gd name="connsiteY135" fmla="*/ 3091447 h 6097504"/>
                <a:gd name="connsiteX136" fmla="*/ 4316525 w 12730001"/>
                <a:gd name="connsiteY136" fmla="*/ 3049623 h 6097504"/>
                <a:gd name="connsiteX137" fmla="*/ 4396686 w 12730001"/>
                <a:gd name="connsiteY137" fmla="*/ 2993859 h 6097504"/>
                <a:gd name="connsiteX138" fmla="*/ 4426311 w 12730001"/>
                <a:gd name="connsiteY138" fmla="*/ 3035683 h 6097504"/>
                <a:gd name="connsiteX139" fmla="*/ 4346150 w 12730001"/>
                <a:gd name="connsiteY139" fmla="*/ 3091447 h 6097504"/>
                <a:gd name="connsiteX140" fmla="*/ 4504730 w 12730001"/>
                <a:gd name="connsiteY140" fmla="*/ 2979918 h 6097504"/>
                <a:gd name="connsiteX141" fmla="*/ 4475105 w 12730001"/>
                <a:gd name="connsiteY141" fmla="*/ 2938094 h 6097504"/>
                <a:gd name="connsiteX142" fmla="*/ 4555267 w 12730001"/>
                <a:gd name="connsiteY142" fmla="*/ 2882330 h 6097504"/>
                <a:gd name="connsiteX143" fmla="*/ 4584892 w 12730001"/>
                <a:gd name="connsiteY143" fmla="*/ 2924154 h 6097504"/>
                <a:gd name="connsiteX144" fmla="*/ 4504730 w 12730001"/>
                <a:gd name="connsiteY144" fmla="*/ 2979918 h 6097504"/>
                <a:gd name="connsiteX145" fmla="*/ 4665053 w 12730001"/>
                <a:gd name="connsiteY145" fmla="*/ 2868389 h 6097504"/>
                <a:gd name="connsiteX146" fmla="*/ 4635428 w 12730001"/>
                <a:gd name="connsiteY146" fmla="*/ 2826565 h 6097504"/>
                <a:gd name="connsiteX147" fmla="*/ 4715590 w 12730001"/>
                <a:gd name="connsiteY147" fmla="*/ 2770801 h 6097504"/>
                <a:gd name="connsiteX148" fmla="*/ 4745214 w 12730001"/>
                <a:gd name="connsiteY148" fmla="*/ 2812625 h 6097504"/>
                <a:gd name="connsiteX149" fmla="*/ 4665053 w 12730001"/>
                <a:gd name="connsiteY149" fmla="*/ 2868389 h 6097504"/>
                <a:gd name="connsiteX150" fmla="*/ 4825376 w 12730001"/>
                <a:gd name="connsiteY150" fmla="*/ 2756860 h 6097504"/>
                <a:gd name="connsiteX151" fmla="*/ 4795751 w 12730001"/>
                <a:gd name="connsiteY151" fmla="*/ 2715036 h 6097504"/>
                <a:gd name="connsiteX152" fmla="*/ 4875912 w 12730001"/>
                <a:gd name="connsiteY152" fmla="*/ 2659272 h 6097504"/>
                <a:gd name="connsiteX153" fmla="*/ 4905538 w 12730001"/>
                <a:gd name="connsiteY153" fmla="*/ 2701095 h 6097504"/>
                <a:gd name="connsiteX154" fmla="*/ 4825376 w 12730001"/>
                <a:gd name="connsiteY154" fmla="*/ 2756860 h 6097504"/>
                <a:gd name="connsiteX155" fmla="*/ 4985700 w 12730001"/>
                <a:gd name="connsiteY155" fmla="*/ 2645331 h 6097504"/>
                <a:gd name="connsiteX156" fmla="*/ 4956075 w 12730001"/>
                <a:gd name="connsiteY156" fmla="*/ 2603508 h 6097504"/>
                <a:gd name="connsiteX157" fmla="*/ 5036236 w 12730001"/>
                <a:gd name="connsiteY157" fmla="*/ 2547743 h 6097504"/>
                <a:gd name="connsiteX158" fmla="*/ 5065861 w 12730001"/>
                <a:gd name="connsiteY158" fmla="*/ 2589566 h 6097504"/>
                <a:gd name="connsiteX159" fmla="*/ 4985700 w 12730001"/>
                <a:gd name="connsiteY159" fmla="*/ 2645331 h 6097504"/>
                <a:gd name="connsiteX160" fmla="*/ 6911319 w 12730001"/>
                <a:gd name="connsiteY160" fmla="*/ 2573882 h 6097504"/>
                <a:gd name="connsiteX161" fmla="*/ 6848583 w 12730001"/>
                <a:gd name="connsiteY161" fmla="*/ 2498949 h 6097504"/>
                <a:gd name="connsiteX162" fmla="*/ 6886922 w 12730001"/>
                <a:gd name="connsiteY162" fmla="*/ 2467581 h 6097504"/>
                <a:gd name="connsiteX163" fmla="*/ 6949656 w 12730001"/>
                <a:gd name="connsiteY163" fmla="*/ 2542515 h 6097504"/>
                <a:gd name="connsiteX164" fmla="*/ 6911319 w 12730001"/>
                <a:gd name="connsiteY164" fmla="*/ 2573882 h 6097504"/>
                <a:gd name="connsiteX165" fmla="*/ 7022848 w 12730001"/>
                <a:gd name="connsiteY165" fmla="*/ 2544257 h 6097504"/>
                <a:gd name="connsiteX166" fmla="*/ 6994966 w 12730001"/>
                <a:gd name="connsiteY166" fmla="*/ 2502434 h 6097504"/>
                <a:gd name="connsiteX167" fmla="*/ 7076870 w 12730001"/>
                <a:gd name="connsiteY167" fmla="*/ 2448412 h 6097504"/>
                <a:gd name="connsiteX168" fmla="*/ 7104752 w 12730001"/>
                <a:gd name="connsiteY168" fmla="*/ 2490236 h 6097504"/>
                <a:gd name="connsiteX169" fmla="*/ 7022848 w 12730001"/>
                <a:gd name="connsiteY169" fmla="*/ 2544257 h 6097504"/>
                <a:gd name="connsiteX170" fmla="*/ 5144280 w 12730001"/>
                <a:gd name="connsiteY170" fmla="*/ 2533802 h 6097504"/>
                <a:gd name="connsiteX171" fmla="*/ 5114655 w 12730001"/>
                <a:gd name="connsiteY171" fmla="*/ 2491978 h 6097504"/>
                <a:gd name="connsiteX172" fmla="*/ 5194817 w 12730001"/>
                <a:gd name="connsiteY172" fmla="*/ 2436214 h 6097504"/>
                <a:gd name="connsiteX173" fmla="*/ 5224441 w 12730001"/>
                <a:gd name="connsiteY173" fmla="*/ 2478037 h 6097504"/>
                <a:gd name="connsiteX174" fmla="*/ 5144280 w 12730001"/>
                <a:gd name="connsiteY174" fmla="*/ 2533802 h 6097504"/>
                <a:gd name="connsiteX175" fmla="*/ 7184913 w 12730001"/>
                <a:gd name="connsiteY175" fmla="*/ 2436214 h 6097504"/>
                <a:gd name="connsiteX176" fmla="*/ 7157031 w 12730001"/>
                <a:gd name="connsiteY176" fmla="*/ 2394390 h 6097504"/>
                <a:gd name="connsiteX177" fmla="*/ 7238936 w 12730001"/>
                <a:gd name="connsiteY177" fmla="*/ 2340368 h 6097504"/>
                <a:gd name="connsiteX178" fmla="*/ 7266817 w 12730001"/>
                <a:gd name="connsiteY178" fmla="*/ 2382192 h 6097504"/>
                <a:gd name="connsiteX179" fmla="*/ 7184913 w 12730001"/>
                <a:gd name="connsiteY179" fmla="*/ 2436214 h 6097504"/>
                <a:gd name="connsiteX180" fmla="*/ 6787591 w 12730001"/>
                <a:gd name="connsiteY180" fmla="*/ 2424015 h 6097504"/>
                <a:gd name="connsiteX181" fmla="*/ 6724856 w 12730001"/>
                <a:gd name="connsiteY181" fmla="*/ 2349082 h 6097504"/>
                <a:gd name="connsiteX182" fmla="*/ 6763195 w 12730001"/>
                <a:gd name="connsiteY182" fmla="*/ 2317714 h 6097504"/>
                <a:gd name="connsiteX183" fmla="*/ 6825929 w 12730001"/>
                <a:gd name="connsiteY183" fmla="*/ 2392648 h 6097504"/>
                <a:gd name="connsiteX184" fmla="*/ 6787591 w 12730001"/>
                <a:gd name="connsiteY184" fmla="*/ 2424015 h 6097504"/>
                <a:gd name="connsiteX185" fmla="*/ 5304603 w 12730001"/>
                <a:gd name="connsiteY185" fmla="*/ 2422272 h 6097504"/>
                <a:gd name="connsiteX186" fmla="*/ 5274978 w 12730001"/>
                <a:gd name="connsiteY186" fmla="*/ 2380449 h 6097504"/>
                <a:gd name="connsiteX187" fmla="*/ 5355139 w 12730001"/>
                <a:gd name="connsiteY187" fmla="*/ 2324685 h 6097504"/>
                <a:gd name="connsiteX188" fmla="*/ 5384764 w 12730001"/>
                <a:gd name="connsiteY188" fmla="*/ 2366508 h 6097504"/>
                <a:gd name="connsiteX189" fmla="*/ 5304603 w 12730001"/>
                <a:gd name="connsiteY189" fmla="*/ 2422272 h 6097504"/>
                <a:gd name="connsiteX190" fmla="*/ 7346980 w 12730001"/>
                <a:gd name="connsiteY190" fmla="*/ 2328170 h 6097504"/>
                <a:gd name="connsiteX191" fmla="*/ 7319097 w 12730001"/>
                <a:gd name="connsiteY191" fmla="*/ 2286346 h 6097504"/>
                <a:gd name="connsiteX192" fmla="*/ 7401001 w 12730001"/>
                <a:gd name="connsiteY192" fmla="*/ 2232324 h 6097504"/>
                <a:gd name="connsiteX193" fmla="*/ 7428883 w 12730001"/>
                <a:gd name="connsiteY193" fmla="*/ 2274148 h 6097504"/>
                <a:gd name="connsiteX194" fmla="*/ 7346980 w 12730001"/>
                <a:gd name="connsiteY194" fmla="*/ 2328170 h 6097504"/>
                <a:gd name="connsiteX195" fmla="*/ 5464926 w 12730001"/>
                <a:gd name="connsiteY195" fmla="*/ 2312486 h 6097504"/>
                <a:gd name="connsiteX196" fmla="*/ 5435301 w 12730001"/>
                <a:gd name="connsiteY196" fmla="*/ 2270663 h 6097504"/>
                <a:gd name="connsiteX197" fmla="*/ 5515462 w 12730001"/>
                <a:gd name="connsiteY197" fmla="*/ 2214898 h 6097504"/>
                <a:gd name="connsiteX198" fmla="*/ 5545087 w 12730001"/>
                <a:gd name="connsiteY198" fmla="*/ 2256721 h 6097504"/>
                <a:gd name="connsiteX199" fmla="*/ 5464926 w 12730001"/>
                <a:gd name="connsiteY199" fmla="*/ 2312486 h 6097504"/>
                <a:gd name="connsiteX200" fmla="*/ 6663864 w 12730001"/>
                <a:gd name="connsiteY200" fmla="*/ 2272406 h 6097504"/>
                <a:gd name="connsiteX201" fmla="*/ 6601128 w 12730001"/>
                <a:gd name="connsiteY201" fmla="*/ 2197472 h 6097504"/>
                <a:gd name="connsiteX202" fmla="*/ 6639466 w 12730001"/>
                <a:gd name="connsiteY202" fmla="*/ 2166104 h 6097504"/>
                <a:gd name="connsiteX203" fmla="*/ 6702202 w 12730001"/>
                <a:gd name="connsiteY203" fmla="*/ 2241038 h 6097504"/>
                <a:gd name="connsiteX204" fmla="*/ 6663864 w 12730001"/>
                <a:gd name="connsiteY204" fmla="*/ 2272406 h 6097504"/>
                <a:gd name="connsiteX205" fmla="*/ 7509045 w 12730001"/>
                <a:gd name="connsiteY205" fmla="*/ 2221868 h 6097504"/>
                <a:gd name="connsiteX206" fmla="*/ 7481162 w 12730001"/>
                <a:gd name="connsiteY206" fmla="*/ 2180045 h 6097504"/>
                <a:gd name="connsiteX207" fmla="*/ 7563067 w 12730001"/>
                <a:gd name="connsiteY207" fmla="*/ 2126023 h 6097504"/>
                <a:gd name="connsiteX208" fmla="*/ 7590950 w 12730001"/>
                <a:gd name="connsiteY208" fmla="*/ 2167847 h 6097504"/>
                <a:gd name="connsiteX209" fmla="*/ 7509045 w 12730001"/>
                <a:gd name="connsiteY209" fmla="*/ 2221868 h 6097504"/>
                <a:gd name="connsiteX210" fmla="*/ 5623506 w 12730001"/>
                <a:gd name="connsiteY210" fmla="*/ 2200957 h 6097504"/>
                <a:gd name="connsiteX211" fmla="*/ 5593881 w 12730001"/>
                <a:gd name="connsiteY211" fmla="*/ 2159134 h 6097504"/>
                <a:gd name="connsiteX212" fmla="*/ 5674043 w 12730001"/>
                <a:gd name="connsiteY212" fmla="*/ 2103369 h 6097504"/>
                <a:gd name="connsiteX213" fmla="*/ 5703667 w 12730001"/>
                <a:gd name="connsiteY213" fmla="*/ 2145192 h 6097504"/>
                <a:gd name="connsiteX214" fmla="*/ 5623506 w 12730001"/>
                <a:gd name="connsiteY214" fmla="*/ 2200957 h 6097504"/>
                <a:gd name="connsiteX215" fmla="*/ 6540136 w 12730001"/>
                <a:gd name="connsiteY215" fmla="*/ 2122538 h 6097504"/>
                <a:gd name="connsiteX216" fmla="*/ 6477401 w 12730001"/>
                <a:gd name="connsiteY216" fmla="*/ 2047604 h 6097504"/>
                <a:gd name="connsiteX217" fmla="*/ 6515739 w 12730001"/>
                <a:gd name="connsiteY217" fmla="*/ 2016237 h 6097504"/>
                <a:gd name="connsiteX218" fmla="*/ 6578474 w 12730001"/>
                <a:gd name="connsiteY218" fmla="*/ 2091170 h 6097504"/>
                <a:gd name="connsiteX219" fmla="*/ 6540136 w 12730001"/>
                <a:gd name="connsiteY219" fmla="*/ 2122538 h 6097504"/>
                <a:gd name="connsiteX220" fmla="*/ 7671111 w 12730001"/>
                <a:gd name="connsiteY220" fmla="*/ 2113825 h 6097504"/>
                <a:gd name="connsiteX221" fmla="*/ 7643229 w 12730001"/>
                <a:gd name="connsiteY221" fmla="*/ 2072002 h 6097504"/>
                <a:gd name="connsiteX222" fmla="*/ 7725132 w 12730001"/>
                <a:gd name="connsiteY222" fmla="*/ 2017980 h 6097504"/>
                <a:gd name="connsiteX223" fmla="*/ 7753015 w 12730001"/>
                <a:gd name="connsiteY223" fmla="*/ 2059803 h 6097504"/>
                <a:gd name="connsiteX224" fmla="*/ 7671111 w 12730001"/>
                <a:gd name="connsiteY224" fmla="*/ 2113825 h 6097504"/>
                <a:gd name="connsiteX225" fmla="*/ 5783830 w 12730001"/>
                <a:gd name="connsiteY225" fmla="*/ 2089428 h 6097504"/>
                <a:gd name="connsiteX226" fmla="*/ 5754204 w 12730001"/>
                <a:gd name="connsiteY226" fmla="*/ 2047604 h 6097504"/>
                <a:gd name="connsiteX227" fmla="*/ 5834366 w 12730001"/>
                <a:gd name="connsiteY227" fmla="*/ 1991840 h 6097504"/>
                <a:gd name="connsiteX228" fmla="*/ 5863991 w 12730001"/>
                <a:gd name="connsiteY228" fmla="*/ 2033663 h 6097504"/>
                <a:gd name="connsiteX229" fmla="*/ 5783830 w 12730001"/>
                <a:gd name="connsiteY229" fmla="*/ 2089428 h 6097504"/>
                <a:gd name="connsiteX230" fmla="*/ 7833176 w 12730001"/>
                <a:gd name="connsiteY230" fmla="*/ 2005781 h 6097504"/>
                <a:gd name="connsiteX231" fmla="*/ 7805294 w 12730001"/>
                <a:gd name="connsiteY231" fmla="*/ 1963958 h 6097504"/>
                <a:gd name="connsiteX232" fmla="*/ 7887199 w 12730001"/>
                <a:gd name="connsiteY232" fmla="*/ 1909936 h 6097504"/>
                <a:gd name="connsiteX233" fmla="*/ 7915081 w 12730001"/>
                <a:gd name="connsiteY233" fmla="*/ 1951759 h 6097504"/>
                <a:gd name="connsiteX234" fmla="*/ 7833176 w 12730001"/>
                <a:gd name="connsiteY234" fmla="*/ 2005781 h 6097504"/>
                <a:gd name="connsiteX235" fmla="*/ 5944153 w 12730001"/>
                <a:gd name="connsiteY235" fmla="*/ 1977899 h 6097504"/>
                <a:gd name="connsiteX236" fmla="*/ 5914528 w 12730001"/>
                <a:gd name="connsiteY236" fmla="*/ 1936075 h 6097504"/>
                <a:gd name="connsiteX237" fmla="*/ 5994689 w 12730001"/>
                <a:gd name="connsiteY237" fmla="*/ 1880311 h 6097504"/>
                <a:gd name="connsiteX238" fmla="*/ 6024314 w 12730001"/>
                <a:gd name="connsiteY238" fmla="*/ 1922134 h 6097504"/>
                <a:gd name="connsiteX239" fmla="*/ 5944153 w 12730001"/>
                <a:gd name="connsiteY239" fmla="*/ 1977899 h 6097504"/>
                <a:gd name="connsiteX240" fmla="*/ 6416408 w 12730001"/>
                <a:gd name="connsiteY240" fmla="*/ 1972671 h 6097504"/>
                <a:gd name="connsiteX241" fmla="*/ 6353674 w 12730001"/>
                <a:gd name="connsiteY241" fmla="*/ 1897737 h 6097504"/>
                <a:gd name="connsiteX242" fmla="*/ 6392011 w 12730001"/>
                <a:gd name="connsiteY242" fmla="*/ 1866370 h 6097504"/>
                <a:gd name="connsiteX243" fmla="*/ 6454747 w 12730001"/>
                <a:gd name="connsiteY243" fmla="*/ 1941303 h 6097504"/>
                <a:gd name="connsiteX244" fmla="*/ 6416408 w 12730001"/>
                <a:gd name="connsiteY244" fmla="*/ 1972671 h 6097504"/>
                <a:gd name="connsiteX245" fmla="*/ 7996985 w 12730001"/>
                <a:gd name="connsiteY245" fmla="*/ 1897737 h 6097504"/>
                <a:gd name="connsiteX246" fmla="*/ 7969102 w 12730001"/>
                <a:gd name="connsiteY246" fmla="*/ 1855914 h 6097504"/>
                <a:gd name="connsiteX247" fmla="*/ 8051006 w 12730001"/>
                <a:gd name="connsiteY247" fmla="*/ 1801892 h 6097504"/>
                <a:gd name="connsiteX248" fmla="*/ 8078889 w 12730001"/>
                <a:gd name="connsiteY248" fmla="*/ 1843715 h 6097504"/>
                <a:gd name="connsiteX249" fmla="*/ 7996985 w 12730001"/>
                <a:gd name="connsiteY249" fmla="*/ 1897737 h 6097504"/>
                <a:gd name="connsiteX250" fmla="*/ 6104475 w 12730001"/>
                <a:gd name="connsiteY250" fmla="*/ 1866370 h 6097504"/>
                <a:gd name="connsiteX251" fmla="*/ 6074851 w 12730001"/>
                <a:gd name="connsiteY251" fmla="*/ 1824546 h 6097504"/>
                <a:gd name="connsiteX252" fmla="*/ 6155012 w 12730001"/>
                <a:gd name="connsiteY252" fmla="*/ 1768781 h 6097504"/>
                <a:gd name="connsiteX253" fmla="*/ 6184637 w 12730001"/>
                <a:gd name="connsiteY253" fmla="*/ 1810605 h 6097504"/>
                <a:gd name="connsiteX254" fmla="*/ 6104475 w 12730001"/>
                <a:gd name="connsiteY254" fmla="*/ 1866370 h 6097504"/>
                <a:gd name="connsiteX255" fmla="*/ 9940029 w 12730001"/>
                <a:gd name="connsiteY255" fmla="*/ 1864627 h 6097504"/>
                <a:gd name="connsiteX256" fmla="*/ 9877295 w 12730001"/>
                <a:gd name="connsiteY256" fmla="*/ 1789693 h 6097504"/>
                <a:gd name="connsiteX257" fmla="*/ 9915633 w 12730001"/>
                <a:gd name="connsiteY257" fmla="*/ 1758326 h 6097504"/>
                <a:gd name="connsiteX258" fmla="*/ 9978369 w 12730001"/>
                <a:gd name="connsiteY258" fmla="*/ 1833259 h 6097504"/>
                <a:gd name="connsiteX259" fmla="*/ 9940029 w 12730001"/>
                <a:gd name="connsiteY259" fmla="*/ 1864627 h 6097504"/>
                <a:gd name="connsiteX260" fmla="*/ 10053301 w 12730001"/>
                <a:gd name="connsiteY260" fmla="*/ 1824546 h 6097504"/>
                <a:gd name="connsiteX261" fmla="*/ 10025419 w 12730001"/>
                <a:gd name="connsiteY261" fmla="*/ 1782723 h 6097504"/>
                <a:gd name="connsiteX262" fmla="*/ 10107325 w 12730001"/>
                <a:gd name="connsiteY262" fmla="*/ 1728701 h 6097504"/>
                <a:gd name="connsiteX263" fmla="*/ 10135207 w 12730001"/>
                <a:gd name="connsiteY263" fmla="*/ 1770524 h 6097504"/>
                <a:gd name="connsiteX264" fmla="*/ 10053301 w 12730001"/>
                <a:gd name="connsiteY264" fmla="*/ 1824546 h 6097504"/>
                <a:gd name="connsiteX265" fmla="*/ 6292681 w 12730001"/>
                <a:gd name="connsiteY265" fmla="*/ 1822803 h 6097504"/>
                <a:gd name="connsiteX266" fmla="*/ 6231689 w 12730001"/>
                <a:gd name="connsiteY266" fmla="*/ 1749613 h 6097504"/>
                <a:gd name="connsiteX267" fmla="*/ 6249115 w 12730001"/>
                <a:gd name="connsiteY267" fmla="*/ 1735671 h 6097504"/>
                <a:gd name="connsiteX268" fmla="*/ 6235173 w 12730001"/>
                <a:gd name="connsiteY268" fmla="*/ 1714760 h 6097504"/>
                <a:gd name="connsiteX269" fmla="*/ 6256085 w 12730001"/>
                <a:gd name="connsiteY269" fmla="*/ 1700819 h 6097504"/>
                <a:gd name="connsiteX270" fmla="*/ 6331019 w 12730001"/>
                <a:gd name="connsiteY270" fmla="*/ 1791436 h 6097504"/>
                <a:gd name="connsiteX271" fmla="*/ 6292681 w 12730001"/>
                <a:gd name="connsiteY271" fmla="*/ 1822803 h 6097504"/>
                <a:gd name="connsiteX272" fmla="*/ 8159050 w 12730001"/>
                <a:gd name="connsiteY272" fmla="*/ 1789693 h 6097504"/>
                <a:gd name="connsiteX273" fmla="*/ 8131169 w 12730001"/>
                <a:gd name="connsiteY273" fmla="*/ 1747870 h 6097504"/>
                <a:gd name="connsiteX274" fmla="*/ 8213072 w 12730001"/>
                <a:gd name="connsiteY274" fmla="*/ 1693848 h 6097504"/>
                <a:gd name="connsiteX275" fmla="*/ 8240955 w 12730001"/>
                <a:gd name="connsiteY275" fmla="*/ 1735671 h 6097504"/>
                <a:gd name="connsiteX276" fmla="*/ 8159050 w 12730001"/>
                <a:gd name="connsiteY276" fmla="*/ 1789693 h 6097504"/>
                <a:gd name="connsiteX277" fmla="*/ 10215368 w 12730001"/>
                <a:gd name="connsiteY277" fmla="*/ 1716502 h 6097504"/>
                <a:gd name="connsiteX278" fmla="*/ 10187486 w 12730001"/>
                <a:gd name="connsiteY278" fmla="*/ 1674679 h 6097504"/>
                <a:gd name="connsiteX279" fmla="*/ 10269389 w 12730001"/>
                <a:gd name="connsiteY279" fmla="*/ 1620657 h 6097504"/>
                <a:gd name="connsiteX280" fmla="*/ 10297271 w 12730001"/>
                <a:gd name="connsiteY280" fmla="*/ 1662481 h 6097504"/>
                <a:gd name="connsiteX281" fmla="*/ 10215368 w 12730001"/>
                <a:gd name="connsiteY281" fmla="*/ 1716502 h 6097504"/>
                <a:gd name="connsiteX282" fmla="*/ 9816302 w 12730001"/>
                <a:gd name="connsiteY282" fmla="*/ 1714760 h 6097504"/>
                <a:gd name="connsiteX283" fmla="*/ 9753568 w 12730001"/>
                <a:gd name="connsiteY283" fmla="*/ 1639826 h 6097504"/>
                <a:gd name="connsiteX284" fmla="*/ 9791906 w 12730001"/>
                <a:gd name="connsiteY284" fmla="*/ 1608459 h 6097504"/>
                <a:gd name="connsiteX285" fmla="*/ 9854641 w 12730001"/>
                <a:gd name="connsiteY285" fmla="*/ 1683392 h 6097504"/>
                <a:gd name="connsiteX286" fmla="*/ 9816302 w 12730001"/>
                <a:gd name="connsiteY286" fmla="*/ 1714760 h 6097504"/>
                <a:gd name="connsiteX287" fmla="*/ 8321116 w 12730001"/>
                <a:gd name="connsiteY287" fmla="*/ 1681649 h 6097504"/>
                <a:gd name="connsiteX288" fmla="*/ 8293234 w 12730001"/>
                <a:gd name="connsiteY288" fmla="*/ 1639826 h 6097504"/>
                <a:gd name="connsiteX289" fmla="*/ 8375138 w 12730001"/>
                <a:gd name="connsiteY289" fmla="*/ 1585804 h 6097504"/>
                <a:gd name="connsiteX290" fmla="*/ 8403020 w 12730001"/>
                <a:gd name="connsiteY290" fmla="*/ 1627628 h 6097504"/>
                <a:gd name="connsiteX291" fmla="*/ 8321116 w 12730001"/>
                <a:gd name="connsiteY291" fmla="*/ 1681649 h 6097504"/>
                <a:gd name="connsiteX292" fmla="*/ 10377434 w 12730001"/>
                <a:gd name="connsiteY292" fmla="*/ 1608459 h 6097504"/>
                <a:gd name="connsiteX293" fmla="*/ 10349550 w 12730001"/>
                <a:gd name="connsiteY293" fmla="*/ 1566635 h 6097504"/>
                <a:gd name="connsiteX294" fmla="*/ 10431456 w 12730001"/>
                <a:gd name="connsiteY294" fmla="*/ 1512613 h 6097504"/>
                <a:gd name="connsiteX295" fmla="*/ 10459338 w 12730001"/>
                <a:gd name="connsiteY295" fmla="*/ 1554437 h 6097504"/>
                <a:gd name="connsiteX296" fmla="*/ 10377434 w 12730001"/>
                <a:gd name="connsiteY296" fmla="*/ 1608459 h 6097504"/>
                <a:gd name="connsiteX297" fmla="*/ 8483181 w 12730001"/>
                <a:gd name="connsiteY297" fmla="*/ 1573606 h 6097504"/>
                <a:gd name="connsiteX298" fmla="*/ 8455299 w 12730001"/>
                <a:gd name="connsiteY298" fmla="*/ 1531783 h 6097504"/>
                <a:gd name="connsiteX299" fmla="*/ 8537204 w 12730001"/>
                <a:gd name="connsiteY299" fmla="*/ 1477761 h 6097504"/>
                <a:gd name="connsiteX300" fmla="*/ 8565086 w 12730001"/>
                <a:gd name="connsiteY300" fmla="*/ 1519584 h 6097504"/>
                <a:gd name="connsiteX301" fmla="*/ 8483181 w 12730001"/>
                <a:gd name="connsiteY301" fmla="*/ 1573606 h 6097504"/>
                <a:gd name="connsiteX302" fmla="*/ 9692575 w 12730001"/>
                <a:gd name="connsiteY302" fmla="*/ 1563150 h 6097504"/>
                <a:gd name="connsiteX303" fmla="*/ 9629840 w 12730001"/>
                <a:gd name="connsiteY303" fmla="*/ 1488217 h 6097504"/>
                <a:gd name="connsiteX304" fmla="*/ 9668178 w 12730001"/>
                <a:gd name="connsiteY304" fmla="*/ 1456849 h 6097504"/>
                <a:gd name="connsiteX305" fmla="*/ 9730913 w 12730001"/>
                <a:gd name="connsiteY305" fmla="*/ 1531783 h 6097504"/>
                <a:gd name="connsiteX306" fmla="*/ 9692575 w 12730001"/>
                <a:gd name="connsiteY306" fmla="*/ 1563150 h 6097504"/>
                <a:gd name="connsiteX307" fmla="*/ 10539499 w 12730001"/>
                <a:gd name="connsiteY307" fmla="*/ 1500415 h 6097504"/>
                <a:gd name="connsiteX308" fmla="*/ 10511617 w 12730001"/>
                <a:gd name="connsiteY308" fmla="*/ 1458591 h 6097504"/>
                <a:gd name="connsiteX309" fmla="*/ 10593520 w 12730001"/>
                <a:gd name="connsiteY309" fmla="*/ 1404569 h 6097504"/>
                <a:gd name="connsiteX310" fmla="*/ 10621404 w 12730001"/>
                <a:gd name="connsiteY310" fmla="*/ 1446393 h 6097504"/>
                <a:gd name="connsiteX311" fmla="*/ 10539499 w 12730001"/>
                <a:gd name="connsiteY311" fmla="*/ 1500415 h 6097504"/>
                <a:gd name="connsiteX312" fmla="*/ 8645248 w 12730001"/>
                <a:gd name="connsiteY312" fmla="*/ 1465562 h 6097504"/>
                <a:gd name="connsiteX313" fmla="*/ 8617365 w 12730001"/>
                <a:gd name="connsiteY313" fmla="*/ 1423739 h 6097504"/>
                <a:gd name="connsiteX314" fmla="*/ 8699269 w 12730001"/>
                <a:gd name="connsiteY314" fmla="*/ 1369717 h 6097504"/>
                <a:gd name="connsiteX315" fmla="*/ 8727151 w 12730001"/>
                <a:gd name="connsiteY315" fmla="*/ 1411540 h 6097504"/>
                <a:gd name="connsiteX316" fmla="*/ 8645248 w 12730001"/>
                <a:gd name="connsiteY316" fmla="*/ 1465562 h 6097504"/>
                <a:gd name="connsiteX317" fmla="*/ 9568848 w 12730001"/>
                <a:gd name="connsiteY317" fmla="*/ 1413283 h 6097504"/>
                <a:gd name="connsiteX318" fmla="*/ 9506112 w 12730001"/>
                <a:gd name="connsiteY318" fmla="*/ 1338349 h 6097504"/>
                <a:gd name="connsiteX319" fmla="*/ 9544451 w 12730001"/>
                <a:gd name="connsiteY319" fmla="*/ 1306981 h 6097504"/>
                <a:gd name="connsiteX320" fmla="*/ 9607185 w 12730001"/>
                <a:gd name="connsiteY320" fmla="*/ 1381915 h 6097504"/>
                <a:gd name="connsiteX321" fmla="*/ 9568848 w 12730001"/>
                <a:gd name="connsiteY321" fmla="*/ 1413283 h 6097504"/>
                <a:gd name="connsiteX322" fmla="*/ 10701565 w 12730001"/>
                <a:gd name="connsiteY322" fmla="*/ 1392371 h 6097504"/>
                <a:gd name="connsiteX323" fmla="*/ 10673683 w 12730001"/>
                <a:gd name="connsiteY323" fmla="*/ 1350547 h 6097504"/>
                <a:gd name="connsiteX324" fmla="*/ 10755587 w 12730001"/>
                <a:gd name="connsiteY324" fmla="*/ 1296526 h 6097504"/>
                <a:gd name="connsiteX325" fmla="*/ 10783469 w 12730001"/>
                <a:gd name="connsiteY325" fmla="*/ 1338349 h 6097504"/>
                <a:gd name="connsiteX326" fmla="*/ 10701565 w 12730001"/>
                <a:gd name="connsiteY326" fmla="*/ 1392371 h 6097504"/>
                <a:gd name="connsiteX327" fmla="*/ 8807313 w 12730001"/>
                <a:gd name="connsiteY327" fmla="*/ 1357518 h 6097504"/>
                <a:gd name="connsiteX328" fmla="*/ 8779430 w 12730001"/>
                <a:gd name="connsiteY328" fmla="*/ 1315695 h 6097504"/>
                <a:gd name="connsiteX329" fmla="*/ 8861335 w 12730001"/>
                <a:gd name="connsiteY329" fmla="*/ 1261673 h 6097504"/>
                <a:gd name="connsiteX330" fmla="*/ 8889218 w 12730001"/>
                <a:gd name="connsiteY330" fmla="*/ 1303496 h 6097504"/>
                <a:gd name="connsiteX331" fmla="*/ 8807313 w 12730001"/>
                <a:gd name="connsiteY331" fmla="*/ 1357518 h 6097504"/>
                <a:gd name="connsiteX332" fmla="*/ 10863630 w 12730001"/>
                <a:gd name="connsiteY332" fmla="*/ 1284327 h 6097504"/>
                <a:gd name="connsiteX333" fmla="*/ 10835748 w 12730001"/>
                <a:gd name="connsiteY333" fmla="*/ 1242504 h 6097504"/>
                <a:gd name="connsiteX334" fmla="*/ 10917653 w 12730001"/>
                <a:gd name="connsiteY334" fmla="*/ 1188482 h 6097504"/>
                <a:gd name="connsiteX335" fmla="*/ 10945535 w 12730001"/>
                <a:gd name="connsiteY335" fmla="*/ 1230305 h 6097504"/>
                <a:gd name="connsiteX336" fmla="*/ 10863630 w 12730001"/>
                <a:gd name="connsiteY336" fmla="*/ 1284327 h 6097504"/>
                <a:gd name="connsiteX337" fmla="*/ 9445120 w 12730001"/>
                <a:gd name="connsiteY337" fmla="*/ 1263415 h 6097504"/>
                <a:gd name="connsiteX338" fmla="*/ 9382385 w 12730001"/>
                <a:gd name="connsiteY338" fmla="*/ 1188482 h 6097504"/>
                <a:gd name="connsiteX339" fmla="*/ 9420723 w 12730001"/>
                <a:gd name="connsiteY339" fmla="*/ 1157115 h 6097504"/>
                <a:gd name="connsiteX340" fmla="*/ 9483458 w 12730001"/>
                <a:gd name="connsiteY340" fmla="*/ 1232048 h 6097504"/>
                <a:gd name="connsiteX341" fmla="*/ 9445120 w 12730001"/>
                <a:gd name="connsiteY341" fmla="*/ 1263415 h 6097504"/>
                <a:gd name="connsiteX342" fmla="*/ 8969379 w 12730001"/>
                <a:gd name="connsiteY342" fmla="*/ 1249474 h 6097504"/>
                <a:gd name="connsiteX343" fmla="*/ 8941497 w 12730001"/>
                <a:gd name="connsiteY343" fmla="*/ 1207651 h 6097504"/>
                <a:gd name="connsiteX344" fmla="*/ 9023400 w 12730001"/>
                <a:gd name="connsiteY344" fmla="*/ 1153629 h 6097504"/>
                <a:gd name="connsiteX345" fmla="*/ 9051283 w 12730001"/>
                <a:gd name="connsiteY345" fmla="*/ 1195452 h 6097504"/>
                <a:gd name="connsiteX346" fmla="*/ 8969379 w 12730001"/>
                <a:gd name="connsiteY346" fmla="*/ 1249474 h 6097504"/>
                <a:gd name="connsiteX347" fmla="*/ 11025696 w 12730001"/>
                <a:gd name="connsiteY347" fmla="*/ 1176283 h 6097504"/>
                <a:gd name="connsiteX348" fmla="*/ 10997814 w 12730001"/>
                <a:gd name="connsiteY348" fmla="*/ 1134460 h 6097504"/>
                <a:gd name="connsiteX349" fmla="*/ 11079718 w 12730001"/>
                <a:gd name="connsiteY349" fmla="*/ 1080438 h 6097504"/>
                <a:gd name="connsiteX350" fmla="*/ 11107600 w 12730001"/>
                <a:gd name="connsiteY350" fmla="*/ 1122262 h 6097504"/>
                <a:gd name="connsiteX351" fmla="*/ 11025696 w 12730001"/>
                <a:gd name="connsiteY351" fmla="*/ 1176283 h 6097504"/>
                <a:gd name="connsiteX352" fmla="*/ 9131444 w 12730001"/>
                <a:gd name="connsiteY352" fmla="*/ 1141430 h 6097504"/>
                <a:gd name="connsiteX353" fmla="*/ 9103562 w 12730001"/>
                <a:gd name="connsiteY353" fmla="*/ 1099607 h 6097504"/>
                <a:gd name="connsiteX354" fmla="*/ 9185467 w 12730001"/>
                <a:gd name="connsiteY354" fmla="*/ 1045585 h 6097504"/>
                <a:gd name="connsiteX355" fmla="*/ 9213349 w 12730001"/>
                <a:gd name="connsiteY355" fmla="*/ 1087409 h 6097504"/>
                <a:gd name="connsiteX356" fmla="*/ 9131444 w 12730001"/>
                <a:gd name="connsiteY356" fmla="*/ 1141430 h 6097504"/>
                <a:gd name="connsiteX357" fmla="*/ 9321393 w 12730001"/>
                <a:gd name="connsiteY357" fmla="*/ 1111806 h 6097504"/>
                <a:gd name="connsiteX358" fmla="*/ 9258657 w 12730001"/>
                <a:gd name="connsiteY358" fmla="*/ 1036872 h 6097504"/>
                <a:gd name="connsiteX359" fmla="*/ 9296995 w 12730001"/>
                <a:gd name="connsiteY359" fmla="*/ 1005504 h 6097504"/>
                <a:gd name="connsiteX360" fmla="*/ 9359731 w 12730001"/>
                <a:gd name="connsiteY360" fmla="*/ 1080438 h 6097504"/>
                <a:gd name="connsiteX361" fmla="*/ 9321393 w 12730001"/>
                <a:gd name="connsiteY361" fmla="*/ 1111806 h 6097504"/>
                <a:gd name="connsiteX362" fmla="*/ 11187763 w 12730001"/>
                <a:gd name="connsiteY362" fmla="*/ 1068240 h 6097504"/>
                <a:gd name="connsiteX363" fmla="*/ 11159879 w 12730001"/>
                <a:gd name="connsiteY363" fmla="*/ 1026416 h 6097504"/>
                <a:gd name="connsiteX364" fmla="*/ 11241784 w 12730001"/>
                <a:gd name="connsiteY364" fmla="*/ 972394 h 6097504"/>
                <a:gd name="connsiteX365" fmla="*/ 11269666 w 12730001"/>
                <a:gd name="connsiteY365" fmla="*/ 1014218 h 6097504"/>
                <a:gd name="connsiteX366" fmla="*/ 11187763 w 12730001"/>
                <a:gd name="connsiteY366" fmla="*/ 1068240 h 6097504"/>
                <a:gd name="connsiteX367" fmla="*/ 11349827 w 12730001"/>
                <a:gd name="connsiteY367" fmla="*/ 960196 h 6097504"/>
                <a:gd name="connsiteX368" fmla="*/ 11321945 w 12730001"/>
                <a:gd name="connsiteY368" fmla="*/ 918372 h 6097504"/>
                <a:gd name="connsiteX369" fmla="*/ 11403849 w 12730001"/>
                <a:gd name="connsiteY369" fmla="*/ 864350 h 6097504"/>
                <a:gd name="connsiteX370" fmla="*/ 11431733 w 12730001"/>
                <a:gd name="connsiteY370" fmla="*/ 906174 h 6097504"/>
                <a:gd name="connsiteX371" fmla="*/ 11349827 w 12730001"/>
                <a:gd name="connsiteY371" fmla="*/ 960196 h 6097504"/>
                <a:gd name="connsiteX372" fmla="*/ 11511894 w 12730001"/>
                <a:gd name="connsiteY372" fmla="*/ 852152 h 6097504"/>
                <a:gd name="connsiteX373" fmla="*/ 11484012 w 12730001"/>
                <a:gd name="connsiteY373" fmla="*/ 810328 h 6097504"/>
                <a:gd name="connsiteX374" fmla="*/ 11565915 w 12730001"/>
                <a:gd name="connsiteY374" fmla="*/ 756307 h 6097504"/>
                <a:gd name="connsiteX375" fmla="*/ 11593797 w 12730001"/>
                <a:gd name="connsiteY375" fmla="*/ 798130 h 6097504"/>
                <a:gd name="connsiteX376" fmla="*/ 11511894 w 12730001"/>
                <a:gd name="connsiteY376" fmla="*/ 852152 h 6097504"/>
                <a:gd name="connsiteX377" fmla="*/ 11673958 w 12730001"/>
                <a:gd name="connsiteY377" fmla="*/ 744108 h 6097504"/>
                <a:gd name="connsiteX378" fmla="*/ 11646076 w 12730001"/>
                <a:gd name="connsiteY378" fmla="*/ 702285 h 6097504"/>
                <a:gd name="connsiteX379" fmla="*/ 11727982 w 12730001"/>
                <a:gd name="connsiteY379" fmla="*/ 648263 h 6097504"/>
                <a:gd name="connsiteX380" fmla="*/ 11755864 w 12730001"/>
                <a:gd name="connsiteY380" fmla="*/ 690086 h 6097504"/>
                <a:gd name="connsiteX381" fmla="*/ 11673958 w 12730001"/>
                <a:gd name="connsiteY381" fmla="*/ 744108 h 6097504"/>
                <a:gd name="connsiteX382" fmla="*/ 11837767 w 12730001"/>
                <a:gd name="connsiteY382" fmla="*/ 636064 h 6097504"/>
                <a:gd name="connsiteX383" fmla="*/ 11809885 w 12730001"/>
                <a:gd name="connsiteY383" fmla="*/ 594241 h 6097504"/>
                <a:gd name="connsiteX384" fmla="*/ 11891789 w 12730001"/>
                <a:gd name="connsiteY384" fmla="*/ 540219 h 6097504"/>
                <a:gd name="connsiteX385" fmla="*/ 11919673 w 12730001"/>
                <a:gd name="connsiteY385" fmla="*/ 582043 h 6097504"/>
                <a:gd name="connsiteX386" fmla="*/ 11837767 w 12730001"/>
                <a:gd name="connsiteY386" fmla="*/ 636064 h 6097504"/>
                <a:gd name="connsiteX387" fmla="*/ 11999834 w 12730001"/>
                <a:gd name="connsiteY387" fmla="*/ 528021 h 6097504"/>
                <a:gd name="connsiteX388" fmla="*/ 11971952 w 12730001"/>
                <a:gd name="connsiteY388" fmla="*/ 486197 h 6097504"/>
                <a:gd name="connsiteX389" fmla="*/ 12053855 w 12730001"/>
                <a:gd name="connsiteY389" fmla="*/ 432175 h 6097504"/>
                <a:gd name="connsiteX390" fmla="*/ 12081737 w 12730001"/>
                <a:gd name="connsiteY390" fmla="*/ 473999 h 6097504"/>
                <a:gd name="connsiteX391" fmla="*/ 11999834 w 12730001"/>
                <a:gd name="connsiteY391" fmla="*/ 528021 h 6097504"/>
                <a:gd name="connsiteX392" fmla="*/ 12161898 w 12730001"/>
                <a:gd name="connsiteY392" fmla="*/ 419977 h 6097504"/>
                <a:gd name="connsiteX393" fmla="*/ 12134016 w 12730001"/>
                <a:gd name="connsiteY393" fmla="*/ 378153 h 6097504"/>
                <a:gd name="connsiteX394" fmla="*/ 12215922 w 12730001"/>
                <a:gd name="connsiteY394" fmla="*/ 324131 h 6097504"/>
                <a:gd name="connsiteX395" fmla="*/ 12243804 w 12730001"/>
                <a:gd name="connsiteY395" fmla="*/ 365955 h 6097504"/>
                <a:gd name="connsiteX396" fmla="*/ 12161898 w 12730001"/>
                <a:gd name="connsiteY396" fmla="*/ 419977 h 6097504"/>
                <a:gd name="connsiteX397" fmla="*/ 12323965 w 12730001"/>
                <a:gd name="connsiteY397" fmla="*/ 311933 h 6097504"/>
                <a:gd name="connsiteX398" fmla="*/ 12296083 w 12730001"/>
                <a:gd name="connsiteY398" fmla="*/ 270109 h 6097504"/>
                <a:gd name="connsiteX399" fmla="*/ 12377986 w 12730001"/>
                <a:gd name="connsiteY399" fmla="*/ 216088 h 6097504"/>
                <a:gd name="connsiteX400" fmla="*/ 12405868 w 12730001"/>
                <a:gd name="connsiteY400" fmla="*/ 257911 h 6097504"/>
                <a:gd name="connsiteX401" fmla="*/ 12323965 w 12730001"/>
                <a:gd name="connsiteY401" fmla="*/ 311933 h 6097504"/>
                <a:gd name="connsiteX402" fmla="*/ 12486031 w 12730001"/>
                <a:gd name="connsiteY402" fmla="*/ 203889 h 6097504"/>
                <a:gd name="connsiteX403" fmla="*/ 12458147 w 12730001"/>
                <a:gd name="connsiteY403" fmla="*/ 162066 h 6097504"/>
                <a:gd name="connsiteX404" fmla="*/ 12540053 w 12730001"/>
                <a:gd name="connsiteY404" fmla="*/ 108044 h 6097504"/>
                <a:gd name="connsiteX405" fmla="*/ 12567935 w 12730001"/>
                <a:gd name="connsiteY405" fmla="*/ 149867 h 6097504"/>
                <a:gd name="connsiteX406" fmla="*/ 12486031 w 12730001"/>
                <a:gd name="connsiteY406" fmla="*/ 203889 h 6097504"/>
                <a:gd name="connsiteX407" fmla="*/ 12648096 w 12730001"/>
                <a:gd name="connsiteY407" fmla="*/ 95845 h 6097504"/>
                <a:gd name="connsiteX408" fmla="*/ 12620214 w 12730001"/>
                <a:gd name="connsiteY408" fmla="*/ 54022 h 6097504"/>
                <a:gd name="connsiteX409" fmla="*/ 12702117 w 12730001"/>
                <a:gd name="connsiteY409" fmla="*/ 0 h 6097504"/>
                <a:gd name="connsiteX410" fmla="*/ 12730001 w 12730001"/>
                <a:gd name="connsiteY410" fmla="*/ 41824 h 6097504"/>
                <a:gd name="connsiteX411" fmla="*/ 12648096 w 12730001"/>
                <a:gd name="connsiteY411" fmla="*/ 95845 h 6097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Lst>
              <a:rect l="l" t="t" r="r" b="b"/>
              <a:pathLst>
                <a:path w="12730001" h="6097504">
                  <a:moveTo>
                    <a:pt x="29625" y="6097505"/>
                  </a:moveTo>
                  <a:lnTo>
                    <a:pt x="0" y="6055681"/>
                  </a:lnTo>
                  <a:lnTo>
                    <a:pt x="80162" y="5999916"/>
                  </a:lnTo>
                  <a:lnTo>
                    <a:pt x="109787" y="6041740"/>
                  </a:lnTo>
                  <a:lnTo>
                    <a:pt x="29625" y="6097505"/>
                  </a:lnTo>
                  <a:close/>
                  <a:moveTo>
                    <a:pt x="188206" y="5985975"/>
                  </a:moveTo>
                  <a:lnTo>
                    <a:pt x="158581" y="5944153"/>
                  </a:lnTo>
                  <a:lnTo>
                    <a:pt x="238742" y="5888388"/>
                  </a:lnTo>
                  <a:lnTo>
                    <a:pt x="268367" y="5930211"/>
                  </a:lnTo>
                  <a:lnTo>
                    <a:pt x="188206" y="5985975"/>
                  </a:lnTo>
                  <a:close/>
                  <a:moveTo>
                    <a:pt x="348528" y="5874447"/>
                  </a:moveTo>
                  <a:lnTo>
                    <a:pt x="318904" y="5832623"/>
                  </a:lnTo>
                  <a:lnTo>
                    <a:pt x="399065" y="5776858"/>
                  </a:lnTo>
                  <a:lnTo>
                    <a:pt x="428690" y="5818682"/>
                  </a:lnTo>
                  <a:lnTo>
                    <a:pt x="348528" y="5874447"/>
                  </a:lnTo>
                  <a:close/>
                  <a:moveTo>
                    <a:pt x="508852" y="5762917"/>
                  </a:moveTo>
                  <a:lnTo>
                    <a:pt x="479227" y="5721094"/>
                  </a:lnTo>
                  <a:lnTo>
                    <a:pt x="559388" y="5665330"/>
                  </a:lnTo>
                  <a:lnTo>
                    <a:pt x="589013" y="5707153"/>
                  </a:lnTo>
                  <a:lnTo>
                    <a:pt x="508852" y="5762917"/>
                  </a:lnTo>
                  <a:close/>
                  <a:moveTo>
                    <a:pt x="669175" y="5651388"/>
                  </a:moveTo>
                  <a:lnTo>
                    <a:pt x="639550" y="5609565"/>
                  </a:lnTo>
                  <a:lnTo>
                    <a:pt x="719712" y="5553800"/>
                  </a:lnTo>
                  <a:lnTo>
                    <a:pt x="749336" y="5595624"/>
                  </a:lnTo>
                  <a:lnTo>
                    <a:pt x="669175" y="5651388"/>
                  </a:lnTo>
                  <a:close/>
                  <a:moveTo>
                    <a:pt x="827755" y="5539859"/>
                  </a:moveTo>
                  <a:lnTo>
                    <a:pt x="798130" y="5498036"/>
                  </a:lnTo>
                  <a:lnTo>
                    <a:pt x="878292" y="5442271"/>
                  </a:lnTo>
                  <a:lnTo>
                    <a:pt x="907917" y="5484095"/>
                  </a:lnTo>
                  <a:lnTo>
                    <a:pt x="827755" y="5539859"/>
                  </a:lnTo>
                  <a:close/>
                  <a:moveTo>
                    <a:pt x="988078" y="5428330"/>
                  </a:moveTo>
                  <a:lnTo>
                    <a:pt x="958453" y="5386507"/>
                  </a:lnTo>
                  <a:lnTo>
                    <a:pt x="1038615" y="5330742"/>
                  </a:lnTo>
                  <a:lnTo>
                    <a:pt x="1068239" y="5372565"/>
                  </a:lnTo>
                  <a:lnTo>
                    <a:pt x="988078" y="5428330"/>
                  </a:lnTo>
                  <a:close/>
                  <a:moveTo>
                    <a:pt x="1148402" y="5318544"/>
                  </a:moveTo>
                  <a:lnTo>
                    <a:pt x="1118776" y="5276720"/>
                  </a:lnTo>
                  <a:lnTo>
                    <a:pt x="1198938" y="5220956"/>
                  </a:lnTo>
                  <a:lnTo>
                    <a:pt x="1228563" y="5262779"/>
                  </a:lnTo>
                  <a:lnTo>
                    <a:pt x="1148402" y="5318544"/>
                  </a:lnTo>
                  <a:close/>
                  <a:moveTo>
                    <a:pt x="1308725" y="5207014"/>
                  </a:moveTo>
                  <a:lnTo>
                    <a:pt x="1279100" y="5165191"/>
                  </a:lnTo>
                  <a:lnTo>
                    <a:pt x="1359261" y="5109427"/>
                  </a:lnTo>
                  <a:lnTo>
                    <a:pt x="1388886" y="5151251"/>
                  </a:lnTo>
                  <a:lnTo>
                    <a:pt x="1308725" y="5207014"/>
                  </a:lnTo>
                  <a:close/>
                  <a:moveTo>
                    <a:pt x="1467305" y="5095486"/>
                  </a:moveTo>
                  <a:lnTo>
                    <a:pt x="1437680" y="5053662"/>
                  </a:lnTo>
                  <a:lnTo>
                    <a:pt x="1517842" y="4997897"/>
                  </a:lnTo>
                  <a:lnTo>
                    <a:pt x="1547466" y="5039721"/>
                  </a:lnTo>
                  <a:lnTo>
                    <a:pt x="1467305" y="5095486"/>
                  </a:lnTo>
                  <a:close/>
                  <a:moveTo>
                    <a:pt x="1627628" y="4983956"/>
                  </a:moveTo>
                  <a:lnTo>
                    <a:pt x="1598003" y="4942133"/>
                  </a:lnTo>
                  <a:lnTo>
                    <a:pt x="1678164" y="4886369"/>
                  </a:lnTo>
                  <a:lnTo>
                    <a:pt x="1707789" y="4928191"/>
                  </a:lnTo>
                  <a:lnTo>
                    <a:pt x="1627628" y="4983956"/>
                  </a:lnTo>
                  <a:close/>
                  <a:moveTo>
                    <a:pt x="1787951" y="4872428"/>
                  </a:moveTo>
                  <a:lnTo>
                    <a:pt x="1758326" y="4830604"/>
                  </a:lnTo>
                  <a:lnTo>
                    <a:pt x="1838487" y="4774839"/>
                  </a:lnTo>
                  <a:lnTo>
                    <a:pt x="1868113" y="4816663"/>
                  </a:lnTo>
                  <a:lnTo>
                    <a:pt x="1787951" y="4872428"/>
                  </a:lnTo>
                  <a:close/>
                  <a:moveTo>
                    <a:pt x="1948274" y="4760898"/>
                  </a:moveTo>
                  <a:lnTo>
                    <a:pt x="1918650" y="4719074"/>
                  </a:lnTo>
                  <a:lnTo>
                    <a:pt x="1998811" y="4663311"/>
                  </a:lnTo>
                  <a:lnTo>
                    <a:pt x="2028436" y="4705134"/>
                  </a:lnTo>
                  <a:lnTo>
                    <a:pt x="1948274" y="4760898"/>
                  </a:lnTo>
                  <a:close/>
                  <a:moveTo>
                    <a:pt x="2106855" y="4649369"/>
                  </a:moveTo>
                  <a:lnTo>
                    <a:pt x="2077230" y="4607546"/>
                  </a:lnTo>
                  <a:lnTo>
                    <a:pt x="2157391" y="4551781"/>
                  </a:lnTo>
                  <a:lnTo>
                    <a:pt x="2187016" y="4593605"/>
                  </a:lnTo>
                  <a:lnTo>
                    <a:pt x="2106855" y="4649369"/>
                  </a:lnTo>
                  <a:close/>
                  <a:moveTo>
                    <a:pt x="2267178" y="4537840"/>
                  </a:moveTo>
                  <a:lnTo>
                    <a:pt x="2237553" y="4496016"/>
                  </a:lnTo>
                  <a:lnTo>
                    <a:pt x="2317714" y="4440252"/>
                  </a:lnTo>
                  <a:lnTo>
                    <a:pt x="2347339" y="4482076"/>
                  </a:lnTo>
                  <a:lnTo>
                    <a:pt x="2267178" y="4537840"/>
                  </a:lnTo>
                  <a:close/>
                  <a:moveTo>
                    <a:pt x="2427500" y="4426311"/>
                  </a:moveTo>
                  <a:lnTo>
                    <a:pt x="2397876" y="4384487"/>
                  </a:lnTo>
                  <a:lnTo>
                    <a:pt x="2478037" y="4328723"/>
                  </a:lnTo>
                  <a:lnTo>
                    <a:pt x="2507662" y="4370547"/>
                  </a:lnTo>
                  <a:lnTo>
                    <a:pt x="2427500" y="4426311"/>
                  </a:lnTo>
                  <a:close/>
                  <a:moveTo>
                    <a:pt x="2586081" y="4316525"/>
                  </a:moveTo>
                  <a:lnTo>
                    <a:pt x="2556456" y="4274701"/>
                  </a:lnTo>
                  <a:lnTo>
                    <a:pt x="2636617" y="4218936"/>
                  </a:lnTo>
                  <a:lnTo>
                    <a:pt x="2666242" y="4260760"/>
                  </a:lnTo>
                  <a:lnTo>
                    <a:pt x="2586081" y="4316525"/>
                  </a:lnTo>
                  <a:close/>
                  <a:moveTo>
                    <a:pt x="2746405" y="4204996"/>
                  </a:moveTo>
                  <a:lnTo>
                    <a:pt x="2716779" y="4163172"/>
                  </a:lnTo>
                  <a:lnTo>
                    <a:pt x="2796941" y="4107407"/>
                  </a:lnTo>
                  <a:lnTo>
                    <a:pt x="2826566" y="4149231"/>
                  </a:lnTo>
                  <a:lnTo>
                    <a:pt x="2746405" y="4204996"/>
                  </a:lnTo>
                  <a:close/>
                  <a:moveTo>
                    <a:pt x="2906727" y="4093466"/>
                  </a:moveTo>
                  <a:lnTo>
                    <a:pt x="2877103" y="4051643"/>
                  </a:lnTo>
                  <a:lnTo>
                    <a:pt x="2957264" y="3995878"/>
                  </a:lnTo>
                  <a:lnTo>
                    <a:pt x="2986889" y="4037702"/>
                  </a:lnTo>
                  <a:lnTo>
                    <a:pt x="2906727" y="4093466"/>
                  </a:lnTo>
                  <a:close/>
                  <a:moveTo>
                    <a:pt x="3067050" y="3981937"/>
                  </a:moveTo>
                  <a:lnTo>
                    <a:pt x="3037425" y="3940114"/>
                  </a:lnTo>
                  <a:lnTo>
                    <a:pt x="3117587" y="3884349"/>
                  </a:lnTo>
                  <a:lnTo>
                    <a:pt x="3147212" y="3926173"/>
                  </a:lnTo>
                  <a:lnTo>
                    <a:pt x="3067050" y="3981937"/>
                  </a:lnTo>
                  <a:close/>
                  <a:moveTo>
                    <a:pt x="3225631" y="3870408"/>
                  </a:moveTo>
                  <a:lnTo>
                    <a:pt x="3196006" y="3828585"/>
                  </a:lnTo>
                  <a:lnTo>
                    <a:pt x="3276167" y="3772820"/>
                  </a:lnTo>
                  <a:lnTo>
                    <a:pt x="3305792" y="3814644"/>
                  </a:lnTo>
                  <a:lnTo>
                    <a:pt x="3225631" y="3870408"/>
                  </a:lnTo>
                  <a:close/>
                  <a:moveTo>
                    <a:pt x="3385953" y="3758879"/>
                  </a:moveTo>
                  <a:lnTo>
                    <a:pt x="3356329" y="3717056"/>
                  </a:lnTo>
                  <a:lnTo>
                    <a:pt x="3436490" y="3661291"/>
                  </a:lnTo>
                  <a:lnTo>
                    <a:pt x="3466116" y="3703114"/>
                  </a:lnTo>
                  <a:lnTo>
                    <a:pt x="3385953" y="3758879"/>
                  </a:lnTo>
                  <a:close/>
                  <a:moveTo>
                    <a:pt x="3546277" y="3647350"/>
                  </a:moveTo>
                  <a:lnTo>
                    <a:pt x="3516652" y="3605527"/>
                  </a:lnTo>
                  <a:lnTo>
                    <a:pt x="3596814" y="3549762"/>
                  </a:lnTo>
                  <a:lnTo>
                    <a:pt x="3626439" y="3591585"/>
                  </a:lnTo>
                  <a:lnTo>
                    <a:pt x="3546277" y="3647350"/>
                  </a:lnTo>
                  <a:close/>
                  <a:moveTo>
                    <a:pt x="3706600" y="3535821"/>
                  </a:moveTo>
                  <a:lnTo>
                    <a:pt x="3676975" y="3493997"/>
                  </a:lnTo>
                  <a:lnTo>
                    <a:pt x="3757137" y="3438233"/>
                  </a:lnTo>
                  <a:lnTo>
                    <a:pt x="3786761" y="3480056"/>
                  </a:lnTo>
                  <a:lnTo>
                    <a:pt x="3706600" y="3535821"/>
                  </a:lnTo>
                  <a:close/>
                  <a:moveTo>
                    <a:pt x="3865180" y="3424291"/>
                  </a:moveTo>
                  <a:lnTo>
                    <a:pt x="3837298" y="3384211"/>
                  </a:lnTo>
                  <a:lnTo>
                    <a:pt x="3917459" y="3328446"/>
                  </a:lnTo>
                  <a:lnTo>
                    <a:pt x="3947084" y="3370270"/>
                  </a:lnTo>
                  <a:lnTo>
                    <a:pt x="3865180" y="3424291"/>
                  </a:lnTo>
                  <a:close/>
                  <a:moveTo>
                    <a:pt x="4025503" y="3314505"/>
                  </a:moveTo>
                  <a:lnTo>
                    <a:pt x="3995878" y="3272682"/>
                  </a:lnTo>
                  <a:lnTo>
                    <a:pt x="4076040" y="3216917"/>
                  </a:lnTo>
                  <a:lnTo>
                    <a:pt x="4105665" y="3258740"/>
                  </a:lnTo>
                  <a:lnTo>
                    <a:pt x="4025503" y="3314505"/>
                  </a:lnTo>
                  <a:close/>
                  <a:moveTo>
                    <a:pt x="4185826" y="3202976"/>
                  </a:moveTo>
                  <a:lnTo>
                    <a:pt x="4156201" y="3161153"/>
                  </a:lnTo>
                  <a:lnTo>
                    <a:pt x="4236364" y="3105388"/>
                  </a:lnTo>
                  <a:lnTo>
                    <a:pt x="4265988" y="3147211"/>
                  </a:lnTo>
                  <a:lnTo>
                    <a:pt x="4185826" y="3202976"/>
                  </a:lnTo>
                  <a:close/>
                  <a:moveTo>
                    <a:pt x="4346150" y="3091447"/>
                  </a:moveTo>
                  <a:lnTo>
                    <a:pt x="4316525" y="3049623"/>
                  </a:lnTo>
                  <a:lnTo>
                    <a:pt x="4396686" y="2993859"/>
                  </a:lnTo>
                  <a:lnTo>
                    <a:pt x="4426311" y="3035683"/>
                  </a:lnTo>
                  <a:lnTo>
                    <a:pt x="4346150" y="3091447"/>
                  </a:lnTo>
                  <a:close/>
                  <a:moveTo>
                    <a:pt x="4504730" y="2979918"/>
                  </a:moveTo>
                  <a:lnTo>
                    <a:pt x="4475105" y="2938094"/>
                  </a:lnTo>
                  <a:lnTo>
                    <a:pt x="4555267" y="2882330"/>
                  </a:lnTo>
                  <a:lnTo>
                    <a:pt x="4584892" y="2924154"/>
                  </a:lnTo>
                  <a:lnTo>
                    <a:pt x="4504730" y="2979918"/>
                  </a:lnTo>
                  <a:close/>
                  <a:moveTo>
                    <a:pt x="4665053" y="2868389"/>
                  </a:moveTo>
                  <a:lnTo>
                    <a:pt x="4635428" y="2826565"/>
                  </a:lnTo>
                  <a:lnTo>
                    <a:pt x="4715590" y="2770801"/>
                  </a:lnTo>
                  <a:lnTo>
                    <a:pt x="4745214" y="2812625"/>
                  </a:lnTo>
                  <a:lnTo>
                    <a:pt x="4665053" y="2868389"/>
                  </a:lnTo>
                  <a:close/>
                  <a:moveTo>
                    <a:pt x="4825376" y="2756860"/>
                  </a:moveTo>
                  <a:lnTo>
                    <a:pt x="4795751" y="2715036"/>
                  </a:lnTo>
                  <a:lnTo>
                    <a:pt x="4875912" y="2659272"/>
                  </a:lnTo>
                  <a:lnTo>
                    <a:pt x="4905538" y="2701095"/>
                  </a:lnTo>
                  <a:lnTo>
                    <a:pt x="4825376" y="2756860"/>
                  </a:lnTo>
                  <a:close/>
                  <a:moveTo>
                    <a:pt x="4985700" y="2645331"/>
                  </a:moveTo>
                  <a:lnTo>
                    <a:pt x="4956075" y="2603508"/>
                  </a:lnTo>
                  <a:lnTo>
                    <a:pt x="5036236" y="2547743"/>
                  </a:lnTo>
                  <a:lnTo>
                    <a:pt x="5065861" y="2589566"/>
                  </a:lnTo>
                  <a:lnTo>
                    <a:pt x="4985700" y="2645331"/>
                  </a:lnTo>
                  <a:close/>
                  <a:moveTo>
                    <a:pt x="6911319" y="2573882"/>
                  </a:moveTo>
                  <a:lnTo>
                    <a:pt x="6848583" y="2498949"/>
                  </a:lnTo>
                  <a:lnTo>
                    <a:pt x="6886922" y="2467581"/>
                  </a:lnTo>
                  <a:lnTo>
                    <a:pt x="6949656" y="2542515"/>
                  </a:lnTo>
                  <a:lnTo>
                    <a:pt x="6911319" y="2573882"/>
                  </a:lnTo>
                  <a:close/>
                  <a:moveTo>
                    <a:pt x="7022848" y="2544257"/>
                  </a:moveTo>
                  <a:lnTo>
                    <a:pt x="6994966" y="2502434"/>
                  </a:lnTo>
                  <a:lnTo>
                    <a:pt x="7076870" y="2448412"/>
                  </a:lnTo>
                  <a:lnTo>
                    <a:pt x="7104752" y="2490236"/>
                  </a:lnTo>
                  <a:lnTo>
                    <a:pt x="7022848" y="2544257"/>
                  </a:lnTo>
                  <a:close/>
                  <a:moveTo>
                    <a:pt x="5144280" y="2533802"/>
                  </a:moveTo>
                  <a:lnTo>
                    <a:pt x="5114655" y="2491978"/>
                  </a:lnTo>
                  <a:lnTo>
                    <a:pt x="5194817" y="2436214"/>
                  </a:lnTo>
                  <a:lnTo>
                    <a:pt x="5224441" y="2478037"/>
                  </a:lnTo>
                  <a:lnTo>
                    <a:pt x="5144280" y="2533802"/>
                  </a:lnTo>
                  <a:close/>
                  <a:moveTo>
                    <a:pt x="7184913" y="2436214"/>
                  </a:moveTo>
                  <a:lnTo>
                    <a:pt x="7157031" y="2394390"/>
                  </a:lnTo>
                  <a:lnTo>
                    <a:pt x="7238936" y="2340368"/>
                  </a:lnTo>
                  <a:lnTo>
                    <a:pt x="7266817" y="2382192"/>
                  </a:lnTo>
                  <a:lnTo>
                    <a:pt x="7184913" y="2436214"/>
                  </a:lnTo>
                  <a:close/>
                  <a:moveTo>
                    <a:pt x="6787591" y="2424015"/>
                  </a:moveTo>
                  <a:lnTo>
                    <a:pt x="6724856" y="2349082"/>
                  </a:lnTo>
                  <a:lnTo>
                    <a:pt x="6763195" y="2317714"/>
                  </a:lnTo>
                  <a:lnTo>
                    <a:pt x="6825929" y="2392648"/>
                  </a:lnTo>
                  <a:lnTo>
                    <a:pt x="6787591" y="2424015"/>
                  </a:lnTo>
                  <a:close/>
                  <a:moveTo>
                    <a:pt x="5304603" y="2422272"/>
                  </a:moveTo>
                  <a:lnTo>
                    <a:pt x="5274978" y="2380449"/>
                  </a:lnTo>
                  <a:lnTo>
                    <a:pt x="5355139" y="2324685"/>
                  </a:lnTo>
                  <a:lnTo>
                    <a:pt x="5384764" y="2366508"/>
                  </a:lnTo>
                  <a:lnTo>
                    <a:pt x="5304603" y="2422272"/>
                  </a:lnTo>
                  <a:close/>
                  <a:moveTo>
                    <a:pt x="7346980" y="2328170"/>
                  </a:moveTo>
                  <a:lnTo>
                    <a:pt x="7319097" y="2286346"/>
                  </a:lnTo>
                  <a:lnTo>
                    <a:pt x="7401001" y="2232324"/>
                  </a:lnTo>
                  <a:lnTo>
                    <a:pt x="7428883" y="2274148"/>
                  </a:lnTo>
                  <a:lnTo>
                    <a:pt x="7346980" y="2328170"/>
                  </a:lnTo>
                  <a:close/>
                  <a:moveTo>
                    <a:pt x="5464926" y="2312486"/>
                  </a:moveTo>
                  <a:lnTo>
                    <a:pt x="5435301" y="2270663"/>
                  </a:lnTo>
                  <a:lnTo>
                    <a:pt x="5515462" y="2214898"/>
                  </a:lnTo>
                  <a:lnTo>
                    <a:pt x="5545087" y="2256721"/>
                  </a:lnTo>
                  <a:lnTo>
                    <a:pt x="5464926" y="2312486"/>
                  </a:lnTo>
                  <a:close/>
                  <a:moveTo>
                    <a:pt x="6663864" y="2272406"/>
                  </a:moveTo>
                  <a:lnTo>
                    <a:pt x="6601128" y="2197472"/>
                  </a:lnTo>
                  <a:lnTo>
                    <a:pt x="6639466" y="2166104"/>
                  </a:lnTo>
                  <a:lnTo>
                    <a:pt x="6702202" y="2241038"/>
                  </a:lnTo>
                  <a:lnTo>
                    <a:pt x="6663864" y="2272406"/>
                  </a:lnTo>
                  <a:close/>
                  <a:moveTo>
                    <a:pt x="7509045" y="2221868"/>
                  </a:moveTo>
                  <a:lnTo>
                    <a:pt x="7481162" y="2180045"/>
                  </a:lnTo>
                  <a:lnTo>
                    <a:pt x="7563067" y="2126023"/>
                  </a:lnTo>
                  <a:lnTo>
                    <a:pt x="7590950" y="2167847"/>
                  </a:lnTo>
                  <a:lnTo>
                    <a:pt x="7509045" y="2221868"/>
                  </a:lnTo>
                  <a:close/>
                  <a:moveTo>
                    <a:pt x="5623506" y="2200957"/>
                  </a:moveTo>
                  <a:lnTo>
                    <a:pt x="5593881" y="2159134"/>
                  </a:lnTo>
                  <a:lnTo>
                    <a:pt x="5674043" y="2103369"/>
                  </a:lnTo>
                  <a:lnTo>
                    <a:pt x="5703667" y="2145192"/>
                  </a:lnTo>
                  <a:lnTo>
                    <a:pt x="5623506" y="2200957"/>
                  </a:lnTo>
                  <a:close/>
                  <a:moveTo>
                    <a:pt x="6540136" y="2122538"/>
                  </a:moveTo>
                  <a:lnTo>
                    <a:pt x="6477401" y="2047604"/>
                  </a:lnTo>
                  <a:lnTo>
                    <a:pt x="6515739" y="2016237"/>
                  </a:lnTo>
                  <a:lnTo>
                    <a:pt x="6578474" y="2091170"/>
                  </a:lnTo>
                  <a:lnTo>
                    <a:pt x="6540136" y="2122538"/>
                  </a:lnTo>
                  <a:close/>
                  <a:moveTo>
                    <a:pt x="7671111" y="2113825"/>
                  </a:moveTo>
                  <a:lnTo>
                    <a:pt x="7643229" y="2072002"/>
                  </a:lnTo>
                  <a:lnTo>
                    <a:pt x="7725132" y="2017980"/>
                  </a:lnTo>
                  <a:lnTo>
                    <a:pt x="7753015" y="2059803"/>
                  </a:lnTo>
                  <a:lnTo>
                    <a:pt x="7671111" y="2113825"/>
                  </a:lnTo>
                  <a:close/>
                  <a:moveTo>
                    <a:pt x="5783830" y="2089428"/>
                  </a:moveTo>
                  <a:lnTo>
                    <a:pt x="5754204" y="2047604"/>
                  </a:lnTo>
                  <a:lnTo>
                    <a:pt x="5834366" y="1991840"/>
                  </a:lnTo>
                  <a:lnTo>
                    <a:pt x="5863991" y="2033663"/>
                  </a:lnTo>
                  <a:lnTo>
                    <a:pt x="5783830" y="2089428"/>
                  </a:lnTo>
                  <a:close/>
                  <a:moveTo>
                    <a:pt x="7833176" y="2005781"/>
                  </a:moveTo>
                  <a:lnTo>
                    <a:pt x="7805294" y="1963958"/>
                  </a:lnTo>
                  <a:lnTo>
                    <a:pt x="7887199" y="1909936"/>
                  </a:lnTo>
                  <a:lnTo>
                    <a:pt x="7915081" y="1951759"/>
                  </a:lnTo>
                  <a:lnTo>
                    <a:pt x="7833176" y="2005781"/>
                  </a:lnTo>
                  <a:close/>
                  <a:moveTo>
                    <a:pt x="5944153" y="1977899"/>
                  </a:moveTo>
                  <a:lnTo>
                    <a:pt x="5914528" y="1936075"/>
                  </a:lnTo>
                  <a:lnTo>
                    <a:pt x="5994689" y="1880311"/>
                  </a:lnTo>
                  <a:lnTo>
                    <a:pt x="6024314" y="1922134"/>
                  </a:lnTo>
                  <a:lnTo>
                    <a:pt x="5944153" y="1977899"/>
                  </a:lnTo>
                  <a:close/>
                  <a:moveTo>
                    <a:pt x="6416408" y="1972671"/>
                  </a:moveTo>
                  <a:lnTo>
                    <a:pt x="6353674" y="1897737"/>
                  </a:lnTo>
                  <a:lnTo>
                    <a:pt x="6392011" y="1866370"/>
                  </a:lnTo>
                  <a:lnTo>
                    <a:pt x="6454747" y="1941303"/>
                  </a:lnTo>
                  <a:lnTo>
                    <a:pt x="6416408" y="1972671"/>
                  </a:lnTo>
                  <a:close/>
                  <a:moveTo>
                    <a:pt x="7996985" y="1897737"/>
                  </a:moveTo>
                  <a:lnTo>
                    <a:pt x="7969102" y="1855914"/>
                  </a:lnTo>
                  <a:lnTo>
                    <a:pt x="8051006" y="1801892"/>
                  </a:lnTo>
                  <a:lnTo>
                    <a:pt x="8078889" y="1843715"/>
                  </a:lnTo>
                  <a:lnTo>
                    <a:pt x="7996985" y="1897737"/>
                  </a:lnTo>
                  <a:close/>
                  <a:moveTo>
                    <a:pt x="6104475" y="1866370"/>
                  </a:moveTo>
                  <a:lnTo>
                    <a:pt x="6074851" y="1824546"/>
                  </a:lnTo>
                  <a:lnTo>
                    <a:pt x="6155012" y="1768781"/>
                  </a:lnTo>
                  <a:lnTo>
                    <a:pt x="6184637" y="1810605"/>
                  </a:lnTo>
                  <a:lnTo>
                    <a:pt x="6104475" y="1866370"/>
                  </a:lnTo>
                  <a:close/>
                  <a:moveTo>
                    <a:pt x="9940029" y="1864627"/>
                  </a:moveTo>
                  <a:lnTo>
                    <a:pt x="9877295" y="1789693"/>
                  </a:lnTo>
                  <a:lnTo>
                    <a:pt x="9915633" y="1758326"/>
                  </a:lnTo>
                  <a:lnTo>
                    <a:pt x="9978369" y="1833259"/>
                  </a:lnTo>
                  <a:lnTo>
                    <a:pt x="9940029" y="1864627"/>
                  </a:lnTo>
                  <a:close/>
                  <a:moveTo>
                    <a:pt x="10053301" y="1824546"/>
                  </a:moveTo>
                  <a:lnTo>
                    <a:pt x="10025419" y="1782723"/>
                  </a:lnTo>
                  <a:lnTo>
                    <a:pt x="10107325" y="1728701"/>
                  </a:lnTo>
                  <a:lnTo>
                    <a:pt x="10135207" y="1770524"/>
                  </a:lnTo>
                  <a:lnTo>
                    <a:pt x="10053301" y="1824546"/>
                  </a:lnTo>
                  <a:close/>
                  <a:moveTo>
                    <a:pt x="6292681" y="1822803"/>
                  </a:moveTo>
                  <a:lnTo>
                    <a:pt x="6231689" y="1749613"/>
                  </a:lnTo>
                  <a:lnTo>
                    <a:pt x="6249115" y="1735671"/>
                  </a:lnTo>
                  <a:lnTo>
                    <a:pt x="6235173" y="1714760"/>
                  </a:lnTo>
                  <a:lnTo>
                    <a:pt x="6256085" y="1700819"/>
                  </a:lnTo>
                  <a:lnTo>
                    <a:pt x="6331019" y="1791436"/>
                  </a:lnTo>
                  <a:lnTo>
                    <a:pt x="6292681" y="1822803"/>
                  </a:lnTo>
                  <a:close/>
                  <a:moveTo>
                    <a:pt x="8159050" y="1789693"/>
                  </a:moveTo>
                  <a:lnTo>
                    <a:pt x="8131169" y="1747870"/>
                  </a:lnTo>
                  <a:lnTo>
                    <a:pt x="8213072" y="1693848"/>
                  </a:lnTo>
                  <a:lnTo>
                    <a:pt x="8240955" y="1735671"/>
                  </a:lnTo>
                  <a:lnTo>
                    <a:pt x="8159050" y="1789693"/>
                  </a:lnTo>
                  <a:close/>
                  <a:moveTo>
                    <a:pt x="10215368" y="1716502"/>
                  </a:moveTo>
                  <a:lnTo>
                    <a:pt x="10187486" y="1674679"/>
                  </a:lnTo>
                  <a:lnTo>
                    <a:pt x="10269389" y="1620657"/>
                  </a:lnTo>
                  <a:lnTo>
                    <a:pt x="10297271" y="1662481"/>
                  </a:lnTo>
                  <a:lnTo>
                    <a:pt x="10215368" y="1716502"/>
                  </a:lnTo>
                  <a:close/>
                  <a:moveTo>
                    <a:pt x="9816302" y="1714760"/>
                  </a:moveTo>
                  <a:lnTo>
                    <a:pt x="9753568" y="1639826"/>
                  </a:lnTo>
                  <a:lnTo>
                    <a:pt x="9791906" y="1608459"/>
                  </a:lnTo>
                  <a:lnTo>
                    <a:pt x="9854641" y="1683392"/>
                  </a:lnTo>
                  <a:lnTo>
                    <a:pt x="9816302" y="1714760"/>
                  </a:lnTo>
                  <a:close/>
                  <a:moveTo>
                    <a:pt x="8321116" y="1681649"/>
                  </a:moveTo>
                  <a:lnTo>
                    <a:pt x="8293234" y="1639826"/>
                  </a:lnTo>
                  <a:lnTo>
                    <a:pt x="8375138" y="1585804"/>
                  </a:lnTo>
                  <a:lnTo>
                    <a:pt x="8403020" y="1627628"/>
                  </a:lnTo>
                  <a:lnTo>
                    <a:pt x="8321116" y="1681649"/>
                  </a:lnTo>
                  <a:close/>
                  <a:moveTo>
                    <a:pt x="10377434" y="1608459"/>
                  </a:moveTo>
                  <a:lnTo>
                    <a:pt x="10349550" y="1566635"/>
                  </a:lnTo>
                  <a:lnTo>
                    <a:pt x="10431456" y="1512613"/>
                  </a:lnTo>
                  <a:lnTo>
                    <a:pt x="10459338" y="1554437"/>
                  </a:lnTo>
                  <a:lnTo>
                    <a:pt x="10377434" y="1608459"/>
                  </a:lnTo>
                  <a:close/>
                  <a:moveTo>
                    <a:pt x="8483181" y="1573606"/>
                  </a:moveTo>
                  <a:lnTo>
                    <a:pt x="8455299" y="1531783"/>
                  </a:lnTo>
                  <a:lnTo>
                    <a:pt x="8537204" y="1477761"/>
                  </a:lnTo>
                  <a:lnTo>
                    <a:pt x="8565086" y="1519584"/>
                  </a:lnTo>
                  <a:lnTo>
                    <a:pt x="8483181" y="1573606"/>
                  </a:lnTo>
                  <a:close/>
                  <a:moveTo>
                    <a:pt x="9692575" y="1563150"/>
                  </a:moveTo>
                  <a:lnTo>
                    <a:pt x="9629840" y="1488217"/>
                  </a:lnTo>
                  <a:lnTo>
                    <a:pt x="9668178" y="1456849"/>
                  </a:lnTo>
                  <a:lnTo>
                    <a:pt x="9730913" y="1531783"/>
                  </a:lnTo>
                  <a:lnTo>
                    <a:pt x="9692575" y="1563150"/>
                  </a:lnTo>
                  <a:close/>
                  <a:moveTo>
                    <a:pt x="10539499" y="1500415"/>
                  </a:moveTo>
                  <a:lnTo>
                    <a:pt x="10511617" y="1458591"/>
                  </a:lnTo>
                  <a:lnTo>
                    <a:pt x="10593520" y="1404569"/>
                  </a:lnTo>
                  <a:lnTo>
                    <a:pt x="10621404" y="1446393"/>
                  </a:lnTo>
                  <a:lnTo>
                    <a:pt x="10539499" y="1500415"/>
                  </a:lnTo>
                  <a:close/>
                  <a:moveTo>
                    <a:pt x="8645248" y="1465562"/>
                  </a:moveTo>
                  <a:lnTo>
                    <a:pt x="8617365" y="1423739"/>
                  </a:lnTo>
                  <a:lnTo>
                    <a:pt x="8699269" y="1369717"/>
                  </a:lnTo>
                  <a:lnTo>
                    <a:pt x="8727151" y="1411540"/>
                  </a:lnTo>
                  <a:lnTo>
                    <a:pt x="8645248" y="1465562"/>
                  </a:lnTo>
                  <a:close/>
                  <a:moveTo>
                    <a:pt x="9568848" y="1413283"/>
                  </a:moveTo>
                  <a:lnTo>
                    <a:pt x="9506112" y="1338349"/>
                  </a:lnTo>
                  <a:lnTo>
                    <a:pt x="9544451" y="1306981"/>
                  </a:lnTo>
                  <a:lnTo>
                    <a:pt x="9607185" y="1381915"/>
                  </a:lnTo>
                  <a:lnTo>
                    <a:pt x="9568848" y="1413283"/>
                  </a:lnTo>
                  <a:close/>
                  <a:moveTo>
                    <a:pt x="10701565" y="1392371"/>
                  </a:moveTo>
                  <a:lnTo>
                    <a:pt x="10673683" y="1350547"/>
                  </a:lnTo>
                  <a:lnTo>
                    <a:pt x="10755587" y="1296526"/>
                  </a:lnTo>
                  <a:lnTo>
                    <a:pt x="10783469" y="1338349"/>
                  </a:lnTo>
                  <a:lnTo>
                    <a:pt x="10701565" y="1392371"/>
                  </a:lnTo>
                  <a:close/>
                  <a:moveTo>
                    <a:pt x="8807313" y="1357518"/>
                  </a:moveTo>
                  <a:lnTo>
                    <a:pt x="8779430" y="1315695"/>
                  </a:lnTo>
                  <a:lnTo>
                    <a:pt x="8861335" y="1261673"/>
                  </a:lnTo>
                  <a:lnTo>
                    <a:pt x="8889218" y="1303496"/>
                  </a:lnTo>
                  <a:lnTo>
                    <a:pt x="8807313" y="1357518"/>
                  </a:lnTo>
                  <a:close/>
                  <a:moveTo>
                    <a:pt x="10863630" y="1284327"/>
                  </a:moveTo>
                  <a:lnTo>
                    <a:pt x="10835748" y="1242504"/>
                  </a:lnTo>
                  <a:lnTo>
                    <a:pt x="10917653" y="1188482"/>
                  </a:lnTo>
                  <a:lnTo>
                    <a:pt x="10945535" y="1230305"/>
                  </a:lnTo>
                  <a:lnTo>
                    <a:pt x="10863630" y="1284327"/>
                  </a:lnTo>
                  <a:close/>
                  <a:moveTo>
                    <a:pt x="9445120" y="1263415"/>
                  </a:moveTo>
                  <a:lnTo>
                    <a:pt x="9382385" y="1188482"/>
                  </a:lnTo>
                  <a:lnTo>
                    <a:pt x="9420723" y="1157115"/>
                  </a:lnTo>
                  <a:lnTo>
                    <a:pt x="9483458" y="1232048"/>
                  </a:lnTo>
                  <a:lnTo>
                    <a:pt x="9445120" y="1263415"/>
                  </a:lnTo>
                  <a:close/>
                  <a:moveTo>
                    <a:pt x="8969379" y="1249474"/>
                  </a:moveTo>
                  <a:lnTo>
                    <a:pt x="8941497" y="1207651"/>
                  </a:lnTo>
                  <a:lnTo>
                    <a:pt x="9023400" y="1153629"/>
                  </a:lnTo>
                  <a:lnTo>
                    <a:pt x="9051283" y="1195452"/>
                  </a:lnTo>
                  <a:lnTo>
                    <a:pt x="8969379" y="1249474"/>
                  </a:lnTo>
                  <a:close/>
                  <a:moveTo>
                    <a:pt x="11025696" y="1176283"/>
                  </a:moveTo>
                  <a:lnTo>
                    <a:pt x="10997814" y="1134460"/>
                  </a:lnTo>
                  <a:lnTo>
                    <a:pt x="11079718" y="1080438"/>
                  </a:lnTo>
                  <a:lnTo>
                    <a:pt x="11107600" y="1122262"/>
                  </a:lnTo>
                  <a:lnTo>
                    <a:pt x="11025696" y="1176283"/>
                  </a:lnTo>
                  <a:close/>
                  <a:moveTo>
                    <a:pt x="9131444" y="1141430"/>
                  </a:moveTo>
                  <a:lnTo>
                    <a:pt x="9103562" y="1099607"/>
                  </a:lnTo>
                  <a:lnTo>
                    <a:pt x="9185467" y="1045585"/>
                  </a:lnTo>
                  <a:lnTo>
                    <a:pt x="9213349" y="1087409"/>
                  </a:lnTo>
                  <a:lnTo>
                    <a:pt x="9131444" y="1141430"/>
                  </a:lnTo>
                  <a:close/>
                  <a:moveTo>
                    <a:pt x="9321393" y="1111806"/>
                  </a:moveTo>
                  <a:lnTo>
                    <a:pt x="9258657" y="1036872"/>
                  </a:lnTo>
                  <a:lnTo>
                    <a:pt x="9296995" y="1005504"/>
                  </a:lnTo>
                  <a:lnTo>
                    <a:pt x="9359731" y="1080438"/>
                  </a:lnTo>
                  <a:lnTo>
                    <a:pt x="9321393" y="1111806"/>
                  </a:lnTo>
                  <a:close/>
                  <a:moveTo>
                    <a:pt x="11187763" y="1068240"/>
                  </a:moveTo>
                  <a:lnTo>
                    <a:pt x="11159879" y="1026416"/>
                  </a:lnTo>
                  <a:lnTo>
                    <a:pt x="11241784" y="972394"/>
                  </a:lnTo>
                  <a:lnTo>
                    <a:pt x="11269666" y="1014218"/>
                  </a:lnTo>
                  <a:lnTo>
                    <a:pt x="11187763" y="1068240"/>
                  </a:lnTo>
                  <a:close/>
                  <a:moveTo>
                    <a:pt x="11349827" y="960196"/>
                  </a:moveTo>
                  <a:lnTo>
                    <a:pt x="11321945" y="918372"/>
                  </a:lnTo>
                  <a:lnTo>
                    <a:pt x="11403849" y="864350"/>
                  </a:lnTo>
                  <a:lnTo>
                    <a:pt x="11431733" y="906174"/>
                  </a:lnTo>
                  <a:lnTo>
                    <a:pt x="11349827" y="960196"/>
                  </a:lnTo>
                  <a:close/>
                  <a:moveTo>
                    <a:pt x="11511894" y="852152"/>
                  </a:moveTo>
                  <a:lnTo>
                    <a:pt x="11484012" y="810328"/>
                  </a:lnTo>
                  <a:lnTo>
                    <a:pt x="11565915" y="756307"/>
                  </a:lnTo>
                  <a:lnTo>
                    <a:pt x="11593797" y="798130"/>
                  </a:lnTo>
                  <a:lnTo>
                    <a:pt x="11511894" y="852152"/>
                  </a:lnTo>
                  <a:close/>
                  <a:moveTo>
                    <a:pt x="11673958" y="744108"/>
                  </a:moveTo>
                  <a:lnTo>
                    <a:pt x="11646076" y="702285"/>
                  </a:lnTo>
                  <a:lnTo>
                    <a:pt x="11727982" y="648263"/>
                  </a:lnTo>
                  <a:lnTo>
                    <a:pt x="11755864" y="690086"/>
                  </a:lnTo>
                  <a:lnTo>
                    <a:pt x="11673958" y="744108"/>
                  </a:lnTo>
                  <a:close/>
                  <a:moveTo>
                    <a:pt x="11837767" y="636064"/>
                  </a:moveTo>
                  <a:lnTo>
                    <a:pt x="11809885" y="594241"/>
                  </a:lnTo>
                  <a:lnTo>
                    <a:pt x="11891789" y="540219"/>
                  </a:lnTo>
                  <a:lnTo>
                    <a:pt x="11919673" y="582043"/>
                  </a:lnTo>
                  <a:lnTo>
                    <a:pt x="11837767" y="636064"/>
                  </a:lnTo>
                  <a:close/>
                  <a:moveTo>
                    <a:pt x="11999834" y="528021"/>
                  </a:moveTo>
                  <a:lnTo>
                    <a:pt x="11971952" y="486197"/>
                  </a:lnTo>
                  <a:lnTo>
                    <a:pt x="12053855" y="432175"/>
                  </a:lnTo>
                  <a:lnTo>
                    <a:pt x="12081737" y="473999"/>
                  </a:lnTo>
                  <a:lnTo>
                    <a:pt x="11999834" y="528021"/>
                  </a:lnTo>
                  <a:close/>
                  <a:moveTo>
                    <a:pt x="12161898" y="419977"/>
                  </a:moveTo>
                  <a:lnTo>
                    <a:pt x="12134016" y="378153"/>
                  </a:lnTo>
                  <a:lnTo>
                    <a:pt x="12215922" y="324131"/>
                  </a:lnTo>
                  <a:lnTo>
                    <a:pt x="12243804" y="365955"/>
                  </a:lnTo>
                  <a:lnTo>
                    <a:pt x="12161898" y="419977"/>
                  </a:lnTo>
                  <a:close/>
                  <a:moveTo>
                    <a:pt x="12323965" y="311933"/>
                  </a:moveTo>
                  <a:lnTo>
                    <a:pt x="12296083" y="270109"/>
                  </a:lnTo>
                  <a:lnTo>
                    <a:pt x="12377986" y="216088"/>
                  </a:lnTo>
                  <a:lnTo>
                    <a:pt x="12405868" y="257911"/>
                  </a:lnTo>
                  <a:lnTo>
                    <a:pt x="12323965" y="311933"/>
                  </a:lnTo>
                  <a:close/>
                  <a:moveTo>
                    <a:pt x="12486031" y="203889"/>
                  </a:moveTo>
                  <a:lnTo>
                    <a:pt x="12458147" y="162066"/>
                  </a:lnTo>
                  <a:lnTo>
                    <a:pt x="12540053" y="108044"/>
                  </a:lnTo>
                  <a:lnTo>
                    <a:pt x="12567935" y="149867"/>
                  </a:lnTo>
                  <a:lnTo>
                    <a:pt x="12486031" y="203889"/>
                  </a:lnTo>
                  <a:close/>
                  <a:moveTo>
                    <a:pt x="12648096" y="95845"/>
                  </a:moveTo>
                  <a:lnTo>
                    <a:pt x="12620214" y="54022"/>
                  </a:lnTo>
                  <a:lnTo>
                    <a:pt x="12702117" y="0"/>
                  </a:lnTo>
                  <a:lnTo>
                    <a:pt x="12730001" y="41824"/>
                  </a:lnTo>
                  <a:lnTo>
                    <a:pt x="12648096" y="95845"/>
                  </a:lnTo>
                  <a:close/>
                </a:path>
              </a:pathLst>
            </a:custGeom>
            <a:solidFill>
              <a:srgbClr val="FFA826"/>
            </a:solidFill>
            <a:ln w="17425" cap="flat">
              <a:noFill/>
              <a:prstDash val="solid"/>
              <a:miter/>
            </a:ln>
          </p:spPr>
          <p:txBody>
            <a:bodyPr rtlCol="0" anchor="ctr"/>
            <a:lstStyle/>
            <a:p>
              <a:endParaRPr lang="en-US" dirty="0">
                <a:solidFill>
                  <a:srgbClr val="995DB3"/>
                </a:solidFill>
              </a:endParaRPr>
            </a:p>
          </p:txBody>
        </p:sp>
        <p:grpSp>
          <p:nvGrpSpPr>
            <p:cNvPr id="7" name="Graphic 3">
              <a:extLst>
                <a:ext uri="{FF2B5EF4-FFF2-40B4-BE49-F238E27FC236}">
                  <a16:creationId xmlns:a16="http://schemas.microsoft.com/office/drawing/2014/main" id="{C0E12AD7-7DDE-D036-677E-6165F65FB2A6}"/>
                </a:ext>
              </a:extLst>
            </p:cNvPr>
            <p:cNvGrpSpPr/>
            <p:nvPr/>
          </p:nvGrpSpPr>
          <p:grpSpPr>
            <a:xfrm>
              <a:off x="2497488" y="3508804"/>
              <a:ext cx="8940516" cy="3871345"/>
              <a:chOff x="7712029" y="1976701"/>
              <a:chExt cx="10994243" cy="4760632"/>
            </a:xfrm>
            <a:solidFill>
              <a:srgbClr val="C60022"/>
            </a:solidFill>
          </p:grpSpPr>
          <p:sp>
            <p:nvSpPr>
              <p:cNvPr id="146" name="Freeform: Shape 8">
                <a:extLst>
                  <a:ext uri="{FF2B5EF4-FFF2-40B4-BE49-F238E27FC236}">
                    <a16:creationId xmlns:a16="http://schemas.microsoft.com/office/drawing/2014/main" id="{7E55B87F-5BE5-73A8-1540-9335684EC7BA}"/>
                  </a:ext>
                </a:extLst>
              </p:cNvPr>
              <p:cNvSpPr/>
              <p:nvPr/>
            </p:nvSpPr>
            <p:spPr>
              <a:xfrm rot="-2017590">
                <a:off x="7722378" y="6678960"/>
                <a:ext cx="43567" cy="50538"/>
              </a:xfrm>
              <a:custGeom>
                <a:avLst/>
                <a:gdLst>
                  <a:gd name="connsiteX0" fmla="*/ 0 w 43567"/>
                  <a:gd name="connsiteY0" fmla="*/ 0 h 50538"/>
                  <a:gd name="connsiteX1" fmla="*/ 43568 w 43567"/>
                  <a:gd name="connsiteY1" fmla="*/ 0 h 50538"/>
                  <a:gd name="connsiteX2" fmla="*/ 43568 w 43567"/>
                  <a:gd name="connsiteY2" fmla="*/ 50538 h 50538"/>
                  <a:gd name="connsiteX3" fmla="*/ 0 w 43567"/>
                  <a:gd name="connsiteY3" fmla="*/ 50538 h 50538"/>
                </a:gdLst>
                <a:ahLst/>
                <a:cxnLst>
                  <a:cxn ang="0">
                    <a:pos x="connsiteX0" y="connsiteY0"/>
                  </a:cxn>
                  <a:cxn ang="0">
                    <a:pos x="connsiteX1" y="connsiteY1"/>
                  </a:cxn>
                  <a:cxn ang="0">
                    <a:pos x="connsiteX2" y="connsiteY2"/>
                  </a:cxn>
                  <a:cxn ang="0">
                    <a:pos x="connsiteX3" y="connsiteY3"/>
                  </a:cxn>
                </a:cxnLst>
                <a:rect l="l" t="t" r="r" b="b"/>
                <a:pathLst>
                  <a:path w="43567" h="50538">
                    <a:moveTo>
                      <a:pt x="0" y="0"/>
                    </a:moveTo>
                    <a:lnTo>
                      <a:pt x="43568" y="0"/>
                    </a:lnTo>
                    <a:lnTo>
                      <a:pt x="43568" y="50538"/>
                    </a:lnTo>
                    <a:lnTo>
                      <a:pt x="0" y="50538"/>
                    </a:lnTo>
                    <a:close/>
                  </a:path>
                </a:pathLst>
              </a:custGeom>
              <a:solidFill>
                <a:srgbClr val="C60022"/>
              </a:solidFill>
              <a:ln w="17426" cap="flat">
                <a:noFill/>
                <a:prstDash val="solid"/>
                <a:miter/>
              </a:ln>
            </p:spPr>
            <p:txBody>
              <a:bodyPr rtlCol="0" anchor="ctr"/>
              <a:lstStyle/>
              <a:p>
                <a:endParaRPr lang="en-US"/>
              </a:p>
            </p:txBody>
          </p:sp>
          <p:sp>
            <p:nvSpPr>
              <p:cNvPr id="147" name="Freeform: Shape 9">
                <a:extLst>
                  <a:ext uri="{FF2B5EF4-FFF2-40B4-BE49-F238E27FC236}">
                    <a16:creationId xmlns:a16="http://schemas.microsoft.com/office/drawing/2014/main" id="{D767C1B5-AA22-95F5-69C3-A9DD13E26FB9}"/>
                  </a:ext>
                </a:extLst>
              </p:cNvPr>
              <p:cNvSpPr/>
              <p:nvPr/>
            </p:nvSpPr>
            <p:spPr>
              <a:xfrm>
                <a:off x="7820110" y="4565235"/>
                <a:ext cx="3124556" cy="2101626"/>
              </a:xfrm>
              <a:custGeom>
                <a:avLst/>
                <a:gdLst>
                  <a:gd name="connsiteX0" fmla="*/ 27882 w 3124556"/>
                  <a:gd name="connsiteY0" fmla="*/ 2101627 h 2101626"/>
                  <a:gd name="connsiteX1" fmla="*/ 0 w 3124556"/>
                  <a:gd name="connsiteY1" fmla="*/ 2059803 h 2101626"/>
                  <a:gd name="connsiteX2" fmla="*/ 71448 w 3124556"/>
                  <a:gd name="connsiteY2" fmla="*/ 2012752 h 2101626"/>
                  <a:gd name="connsiteX3" fmla="*/ 99331 w 3124556"/>
                  <a:gd name="connsiteY3" fmla="*/ 2054575 h 2101626"/>
                  <a:gd name="connsiteX4" fmla="*/ 27882 w 3124556"/>
                  <a:gd name="connsiteY4" fmla="*/ 2101627 h 2101626"/>
                  <a:gd name="connsiteX5" fmla="*/ 170779 w 3124556"/>
                  <a:gd name="connsiteY5" fmla="*/ 2005781 h 2101626"/>
                  <a:gd name="connsiteX6" fmla="*/ 142897 w 3124556"/>
                  <a:gd name="connsiteY6" fmla="*/ 1963958 h 2101626"/>
                  <a:gd name="connsiteX7" fmla="*/ 214345 w 3124556"/>
                  <a:gd name="connsiteY7" fmla="*/ 1916906 h 2101626"/>
                  <a:gd name="connsiteX8" fmla="*/ 242228 w 3124556"/>
                  <a:gd name="connsiteY8" fmla="*/ 1958730 h 2101626"/>
                  <a:gd name="connsiteX9" fmla="*/ 170779 w 3124556"/>
                  <a:gd name="connsiteY9" fmla="*/ 2005781 h 2101626"/>
                  <a:gd name="connsiteX10" fmla="*/ 315418 w 3124556"/>
                  <a:gd name="connsiteY10" fmla="*/ 1909936 h 2101626"/>
                  <a:gd name="connsiteX11" fmla="*/ 287536 w 3124556"/>
                  <a:gd name="connsiteY11" fmla="*/ 1868113 h 2101626"/>
                  <a:gd name="connsiteX12" fmla="*/ 358984 w 3124556"/>
                  <a:gd name="connsiteY12" fmla="*/ 1821061 h 2101626"/>
                  <a:gd name="connsiteX13" fmla="*/ 386867 w 3124556"/>
                  <a:gd name="connsiteY13" fmla="*/ 1862884 h 2101626"/>
                  <a:gd name="connsiteX14" fmla="*/ 315418 w 3124556"/>
                  <a:gd name="connsiteY14" fmla="*/ 1909936 h 2101626"/>
                  <a:gd name="connsiteX15" fmla="*/ 460058 w 3124556"/>
                  <a:gd name="connsiteY15" fmla="*/ 1814091 h 2101626"/>
                  <a:gd name="connsiteX16" fmla="*/ 432176 w 3124556"/>
                  <a:gd name="connsiteY16" fmla="*/ 1772267 h 2101626"/>
                  <a:gd name="connsiteX17" fmla="*/ 503624 w 3124556"/>
                  <a:gd name="connsiteY17" fmla="*/ 1725216 h 2101626"/>
                  <a:gd name="connsiteX18" fmla="*/ 531506 w 3124556"/>
                  <a:gd name="connsiteY18" fmla="*/ 1767039 h 2101626"/>
                  <a:gd name="connsiteX19" fmla="*/ 460058 w 3124556"/>
                  <a:gd name="connsiteY19" fmla="*/ 1814091 h 2101626"/>
                  <a:gd name="connsiteX20" fmla="*/ 602954 w 3124556"/>
                  <a:gd name="connsiteY20" fmla="*/ 1718245 h 2101626"/>
                  <a:gd name="connsiteX21" fmla="*/ 575072 w 3124556"/>
                  <a:gd name="connsiteY21" fmla="*/ 1676422 h 2101626"/>
                  <a:gd name="connsiteX22" fmla="*/ 646520 w 3124556"/>
                  <a:gd name="connsiteY22" fmla="*/ 1629370 h 2101626"/>
                  <a:gd name="connsiteX23" fmla="*/ 674403 w 3124556"/>
                  <a:gd name="connsiteY23" fmla="*/ 1671194 h 2101626"/>
                  <a:gd name="connsiteX24" fmla="*/ 602954 w 3124556"/>
                  <a:gd name="connsiteY24" fmla="*/ 1718245 h 2101626"/>
                  <a:gd name="connsiteX25" fmla="*/ 747594 w 3124556"/>
                  <a:gd name="connsiteY25" fmla="*/ 1622400 h 2101626"/>
                  <a:gd name="connsiteX26" fmla="*/ 719712 w 3124556"/>
                  <a:gd name="connsiteY26" fmla="*/ 1580577 h 2101626"/>
                  <a:gd name="connsiteX27" fmla="*/ 791160 w 3124556"/>
                  <a:gd name="connsiteY27" fmla="*/ 1533525 h 2101626"/>
                  <a:gd name="connsiteX28" fmla="*/ 819042 w 3124556"/>
                  <a:gd name="connsiteY28" fmla="*/ 1575348 h 2101626"/>
                  <a:gd name="connsiteX29" fmla="*/ 747594 w 3124556"/>
                  <a:gd name="connsiteY29" fmla="*/ 1622400 h 2101626"/>
                  <a:gd name="connsiteX30" fmla="*/ 892233 w 3124556"/>
                  <a:gd name="connsiteY30" fmla="*/ 1526555 h 2101626"/>
                  <a:gd name="connsiteX31" fmla="*/ 864351 w 3124556"/>
                  <a:gd name="connsiteY31" fmla="*/ 1484731 h 2101626"/>
                  <a:gd name="connsiteX32" fmla="*/ 935799 w 3124556"/>
                  <a:gd name="connsiteY32" fmla="*/ 1437680 h 2101626"/>
                  <a:gd name="connsiteX33" fmla="*/ 963681 w 3124556"/>
                  <a:gd name="connsiteY33" fmla="*/ 1479503 h 2101626"/>
                  <a:gd name="connsiteX34" fmla="*/ 892233 w 3124556"/>
                  <a:gd name="connsiteY34" fmla="*/ 1526555 h 2101626"/>
                  <a:gd name="connsiteX35" fmla="*/ 1035130 w 3124556"/>
                  <a:gd name="connsiteY35" fmla="*/ 1430709 h 2101626"/>
                  <a:gd name="connsiteX36" fmla="*/ 1007247 w 3124556"/>
                  <a:gd name="connsiteY36" fmla="*/ 1388886 h 2101626"/>
                  <a:gd name="connsiteX37" fmla="*/ 1078696 w 3124556"/>
                  <a:gd name="connsiteY37" fmla="*/ 1341834 h 2101626"/>
                  <a:gd name="connsiteX38" fmla="*/ 1106578 w 3124556"/>
                  <a:gd name="connsiteY38" fmla="*/ 1383658 h 2101626"/>
                  <a:gd name="connsiteX39" fmla="*/ 1035130 w 3124556"/>
                  <a:gd name="connsiteY39" fmla="*/ 1430709 h 2101626"/>
                  <a:gd name="connsiteX40" fmla="*/ 1179769 w 3124556"/>
                  <a:gd name="connsiteY40" fmla="*/ 1334864 h 2101626"/>
                  <a:gd name="connsiteX41" fmla="*/ 1151887 w 3124556"/>
                  <a:gd name="connsiteY41" fmla="*/ 1293041 h 2101626"/>
                  <a:gd name="connsiteX42" fmla="*/ 1223335 w 3124556"/>
                  <a:gd name="connsiteY42" fmla="*/ 1245989 h 2101626"/>
                  <a:gd name="connsiteX43" fmla="*/ 1251217 w 3124556"/>
                  <a:gd name="connsiteY43" fmla="*/ 1287812 h 2101626"/>
                  <a:gd name="connsiteX44" fmla="*/ 1179769 w 3124556"/>
                  <a:gd name="connsiteY44" fmla="*/ 1334864 h 2101626"/>
                  <a:gd name="connsiteX45" fmla="*/ 1324408 w 3124556"/>
                  <a:gd name="connsiteY45" fmla="*/ 1239019 h 2101626"/>
                  <a:gd name="connsiteX46" fmla="*/ 1296526 w 3124556"/>
                  <a:gd name="connsiteY46" fmla="*/ 1197195 h 2101626"/>
                  <a:gd name="connsiteX47" fmla="*/ 1367974 w 3124556"/>
                  <a:gd name="connsiteY47" fmla="*/ 1150144 h 2101626"/>
                  <a:gd name="connsiteX48" fmla="*/ 1395856 w 3124556"/>
                  <a:gd name="connsiteY48" fmla="*/ 1191967 h 2101626"/>
                  <a:gd name="connsiteX49" fmla="*/ 1324408 w 3124556"/>
                  <a:gd name="connsiteY49" fmla="*/ 1239019 h 2101626"/>
                  <a:gd name="connsiteX50" fmla="*/ 1467305 w 3124556"/>
                  <a:gd name="connsiteY50" fmla="*/ 1143173 h 2101626"/>
                  <a:gd name="connsiteX51" fmla="*/ 1439422 w 3124556"/>
                  <a:gd name="connsiteY51" fmla="*/ 1101350 h 2101626"/>
                  <a:gd name="connsiteX52" fmla="*/ 1510871 w 3124556"/>
                  <a:gd name="connsiteY52" fmla="*/ 1054299 h 2101626"/>
                  <a:gd name="connsiteX53" fmla="*/ 1538753 w 3124556"/>
                  <a:gd name="connsiteY53" fmla="*/ 1096122 h 2101626"/>
                  <a:gd name="connsiteX54" fmla="*/ 1467305 w 3124556"/>
                  <a:gd name="connsiteY54" fmla="*/ 1143173 h 2101626"/>
                  <a:gd name="connsiteX55" fmla="*/ 1611944 w 3124556"/>
                  <a:gd name="connsiteY55" fmla="*/ 1047328 h 2101626"/>
                  <a:gd name="connsiteX56" fmla="*/ 1584062 w 3124556"/>
                  <a:gd name="connsiteY56" fmla="*/ 1005505 h 2101626"/>
                  <a:gd name="connsiteX57" fmla="*/ 1655510 w 3124556"/>
                  <a:gd name="connsiteY57" fmla="*/ 958453 h 2101626"/>
                  <a:gd name="connsiteX58" fmla="*/ 1683392 w 3124556"/>
                  <a:gd name="connsiteY58" fmla="*/ 1000276 h 2101626"/>
                  <a:gd name="connsiteX59" fmla="*/ 1611944 w 3124556"/>
                  <a:gd name="connsiteY59" fmla="*/ 1047328 h 2101626"/>
                  <a:gd name="connsiteX60" fmla="*/ 1756584 w 3124556"/>
                  <a:gd name="connsiteY60" fmla="*/ 951483 h 2101626"/>
                  <a:gd name="connsiteX61" fmla="*/ 1728701 w 3124556"/>
                  <a:gd name="connsiteY61" fmla="*/ 909659 h 2101626"/>
                  <a:gd name="connsiteX62" fmla="*/ 1800150 w 3124556"/>
                  <a:gd name="connsiteY62" fmla="*/ 862608 h 2101626"/>
                  <a:gd name="connsiteX63" fmla="*/ 1828032 w 3124556"/>
                  <a:gd name="connsiteY63" fmla="*/ 904431 h 2101626"/>
                  <a:gd name="connsiteX64" fmla="*/ 1756584 w 3124556"/>
                  <a:gd name="connsiteY64" fmla="*/ 951483 h 2101626"/>
                  <a:gd name="connsiteX65" fmla="*/ 1899480 w 3124556"/>
                  <a:gd name="connsiteY65" fmla="*/ 855637 h 2101626"/>
                  <a:gd name="connsiteX66" fmla="*/ 1871598 w 3124556"/>
                  <a:gd name="connsiteY66" fmla="*/ 813814 h 2101626"/>
                  <a:gd name="connsiteX67" fmla="*/ 1943046 w 3124556"/>
                  <a:gd name="connsiteY67" fmla="*/ 766763 h 2101626"/>
                  <a:gd name="connsiteX68" fmla="*/ 1970928 w 3124556"/>
                  <a:gd name="connsiteY68" fmla="*/ 808586 h 2101626"/>
                  <a:gd name="connsiteX69" fmla="*/ 1899480 w 3124556"/>
                  <a:gd name="connsiteY69" fmla="*/ 855637 h 2101626"/>
                  <a:gd name="connsiteX70" fmla="*/ 2044119 w 3124556"/>
                  <a:gd name="connsiteY70" fmla="*/ 759792 h 2101626"/>
                  <a:gd name="connsiteX71" fmla="*/ 2016237 w 3124556"/>
                  <a:gd name="connsiteY71" fmla="*/ 717969 h 2101626"/>
                  <a:gd name="connsiteX72" fmla="*/ 2087686 w 3124556"/>
                  <a:gd name="connsiteY72" fmla="*/ 670917 h 2101626"/>
                  <a:gd name="connsiteX73" fmla="*/ 2115568 w 3124556"/>
                  <a:gd name="connsiteY73" fmla="*/ 712741 h 2101626"/>
                  <a:gd name="connsiteX74" fmla="*/ 2044119 w 3124556"/>
                  <a:gd name="connsiteY74" fmla="*/ 759792 h 2101626"/>
                  <a:gd name="connsiteX75" fmla="*/ 2188759 w 3124556"/>
                  <a:gd name="connsiteY75" fmla="*/ 663947 h 2101626"/>
                  <a:gd name="connsiteX76" fmla="*/ 2160876 w 3124556"/>
                  <a:gd name="connsiteY76" fmla="*/ 622123 h 2101626"/>
                  <a:gd name="connsiteX77" fmla="*/ 2232325 w 3124556"/>
                  <a:gd name="connsiteY77" fmla="*/ 575072 h 2101626"/>
                  <a:gd name="connsiteX78" fmla="*/ 2260207 w 3124556"/>
                  <a:gd name="connsiteY78" fmla="*/ 616895 h 2101626"/>
                  <a:gd name="connsiteX79" fmla="*/ 2188759 w 3124556"/>
                  <a:gd name="connsiteY79" fmla="*/ 663947 h 2101626"/>
                  <a:gd name="connsiteX80" fmla="*/ 2331655 w 3124556"/>
                  <a:gd name="connsiteY80" fmla="*/ 568101 h 2101626"/>
                  <a:gd name="connsiteX81" fmla="*/ 2303773 w 3124556"/>
                  <a:gd name="connsiteY81" fmla="*/ 526278 h 2101626"/>
                  <a:gd name="connsiteX82" fmla="*/ 2375221 w 3124556"/>
                  <a:gd name="connsiteY82" fmla="*/ 479227 h 2101626"/>
                  <a:gd name="connsiteX83" fmla="*/ 2403104 w 3124556"/>
                  <a:gd name="connsiteY83" fmla="*/ 521050 h 2101626"/>
                  <a:gd name="connsiteX84" fmla="*/ 2331655 w 3124556"/>
                  <a:gd name="connsiteY84" fmla="*/ 568101 h 2101626"/>
                  <a:gd name="connsiteX85" fmla="*/ 2476295 w 3124556"/>
                  <a:gd name="connsiteY85" fmla="*/ 472256 h 2101626"/>
                  <a:gd name="connsiteX86" fmla="*/ 2448412 w 3124556"/>
                  <a:gd name="connsiteY86" fmla="*/ 430433 h 2101626"/>
                  <a:gd name="connsiteX87" fmla="*/ 2519861 w 3124556"/>
                  <a:gd name="connsiteY87" fmla="*/ 383381 h 2101626"/>
                  <a:gd name="connsiteX88" fmla="*/ 2547743 w 3124556"/>
                  <a:gd name="connsiteY88" fmla="*/ 425205 h 2101626"/>
                  <a:gd name="connsiteX89" fmla="*/ 2476295 w 3124556"/>
                  <a:gd name="connsiteY89" fmla="*/ 472256 h 2101626"/>
                  <a:gd name="connsiteX90" fmla="*/ 2620934 w 3124556"/>
                  <a:gd name="connsiteY90" fmla="*/ 376411 h 2101626"/>
                  <a:gd name="connsiteX91" fmla="*/ 2593051 w 3124556"/>
                  <a:gd name="connsiteY91" fmla="*/ 334587 h 2101626"/>
                  <a:gd name="connsiteX92" fmla="*/ 2664500 w 3124556"/>
                  <a:gd name="connsiteY92" fmla="*/ 287536 h 2101626"/>
                  <a:gd name="connsiteX93" fmla="*/ 2692382 w 3124556"/>
                  <a:gd name="connsiteY93" fmla="*/ 329359 h 2101626"/>
                  <a:gd name="connsiteX94" fmla="*/ 2620934 w 3124556"/>
                  <a:gd name="connsiteY94" fmla="*/ 376411 h 2101626"/>
                  <a:gd name="connsiteX95" fmla="*/ 2763831 w 3124556"/>
                  <a:gd name="connsiteY95" fmla="*/ 280565 h 2101626"/>
                  <a:gd name="connsiteX96" fmla="*/ 2735948 w 3124556"/>
                  <a:gd name="connsiteY96" fmla="*/ 238742 h 2101626"/>
                  <a:gd name="connsiteX97" fmla="*/ 2807397 w 3124556"/>
                  <a:gd name="connsiteY97" fmla="*/ 191691 h 2101626"/>
                  <a:gd name="connsiteX98" fmla="*/ 2835279 w 3124556"/>
                  <a:gd name="connsiteY98" fmla="*/ 233514 h 2101626"/>
                  <a:gd name="connsiteX99" fmla="*/ 2763831 w 3124556"/>
                  <a:gd name="connsiteY99" fmla="*/ 280565 h 2101626"/>
                  <a:gd name="connsiteX100" fmla="*/ 2908470 w 3124556"/>
                  <a:gd name="connsiteY100" fmla="*/ 184720 h 2101626"/>
                  <a:gd name="connsiteX101" fmla="*/ 2880587 w 3124556"/>
                  <a:gd name="connsiteY101" fmla="*/ 142897 h 2101626"/>
                  <a:gd name="connsiteX102" fmla="*/ 2952036 w 3124556"/>
                  <a:gd name="connsiteY102" fmla="*/ 95845 h 2101626"/>
                  <a:gd name="connsiteX103" fmla="*/ 2979918 w 3124556"/>
                  <a:gd name="connsiteY103" fmla="*/ 137669 h 2101626"/>
                  <a:gd name="connsiteX104" fmla="*/ 2908470 w 3124556"/>
                  <a:gd name="connsiteY104" fmla="*/ 184720 h 2101626"/>
                  <a:gd name="connsiteX105" fmla="*/ 3053109 w 3124556"/>
                  <a:gd name="connsiteY105" fmla="*/ 88875 h 2101626"/>
                  <a:gd name="connsiteX106" fmla="*/ 3025227 w 3124556"/>
                  <a:gd name="connsiteY106" fmla="*/ 47051 h 2101626"/>
                  <a:gd name="connsiteX107" fmla="*/ 3096675 w 3124556"/>
                  <a:gd name="connsiteY107" fmla="*/ 0 h 2101626"/>
                  <a:gd name="connsiteX108" fmla="*/ 3124557 w 3124556"/>
                  <a:gd name="connsiteY108" fmla="*/ 41823 h 2101626"/>
                  <a:gd name="connsiteX109" fmla="*/ 3053109 w 3124556"/>
                  <a:gd name="connsiteY109" fmla="*/ 88875 h 2101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3124556" h="2101626">
                    <a:moveTo>
                      <a:pt x="27882" y="2101627"/>
                    </a:moveTo>
                    <a:lnTo>
                      <a:pt x="0" y="2059803"/>
                    </a:lnTo>
                    <a:lnTo>
                      <a:pt x="71448" y="2012752"/>
                    </a:lnTo>
                    <a:lnTo>
                      <a:pt x="99331" y="2054575"/>
                    </a:lnTo>
                    <a:lnTo>
                      <a:pt x="27882" y="2101627"/>
                    </a:lnTo>
                    <a:close/>
                    <a:moveTo>
                      <a:pt x="170779" y="2005781"/>
                    </a:moveTo>
                    <a:lnTo>
                      <a:pt x="142897" y="1963958"/>
                    </a:lnTo>
                    <a:lnTo>
                      <a:pt x="214345" y="1916906"/>
                    </a:lnTo>
                    <a:lnTo>
                      <a:pt x="242228" y="1958730"/>
                    </a:lnTo>
                    <a:lnTo>
                      <a:pt x="170779" y="2005781"/>
                    </a:lnTo>
                    <a:close/>
                    <a:moveTo>
                      <a:pt x="315418" y="1909936"/>
                    </a:moveTo>
                    <a:lnTo>
                      <a:pt x="287536" y="1868113"/>
                    </a:lnTo>
                    <a:lnTo>
                      <a:pt x="358984" y="1821061"/>
                    </a:lnTo>
                    <a:lnTo>
                      <a:pt x="386867" y="1862884"/>
                    </a:lnTo>
                    <a:lnTo>
                      <a:pt x="315418" y="1909936"/>
                    </a:lnTo>
                    <a:close/>
                    <a:moveTo>
                      <a:pt x="460058" y="1814091"/>
                    </a:moveTo>
                    <a:lnTo>
                      <a:pt x="432176" y="1772267"/>
                    </a:lnTo>
                    <a:lnTo>
                      <a:pt x="503624" y="1725216"/>
                    </a:lnTo>
                    <a:lnTo>
                      <a:pt x="531506" y="1767039"/>
                    </a:lnTo>
                    <a:lnTo>
                      <a:pt x="460058" y="1814091"/>
                    </a:lnTo>
                    <a:close/>
                    <a:moveTo>
                      <a:pt x="602954" y="1718245"/>
                    </a:moveTo>
                    <a:lnTo>
                      <a:pt x="575072" y="1676422"/>
                    </a:lnTo>
                    <a:lnTo>
                      <a:pt x="646520" y="1629370"/>
                    </a:lnTo>
                    <a:lnTo>
                      <a:pt x="674403" y="1671194"/>
                    </a:lnTo>
                    <a:lnTo>
                      <a:pt x="602954" y="1718245"/>
                    </a:lnTo>
                    <a:close/>
                    <a:moveTo>
                      <a:pt x="747594" y="1622400"/>
                    </a:moveTo>
                    <a:lnTo>
                      <a:pt x="719712" y="1580577"/>
                    </a:lnTo>
                    <a:lnTo>
                      <a:pt x="791160" y="1533525"/>
                    </a:lnTo>
                    <a:lnTo>
                      <a:pt x="819042" y="1575348"/>
                    </a:lnTo>
                    <a:lnTo>
                      <a:pt x="747594" y="1622400"/>
                    </a:lnTo>
                    <a:close/>
                    <a:moveTo>
                      <a:pt x="892233" y="1526555"/>
                    </a:moveTo>
                    <a:lnTo>
                      <a:pt x="864351" y="1484731"/>
                    </a:lnTo>
                    <a:lnTo>
                      <a:pt x="935799" y="1437680"/>
                    </a:lnTo>
                    <a:lnTo>
                      <a:pt x="963681" y="1479503"/>
                    </a:lnTo>
                    <a:lnTo>
                      <a:pt x="892233" y="1526555"/>
                    </a:lnTo>
                    <a:close/>
                    <a:moveTo>
                      <a:pt x="1035130" y="1430709"/>
                    </a:moveTo>
                    <a:lnTo>
                      <a:pt x="1007247" y="1388886"/>
                    </a:lnTo>
                    <a:lnTo>
                      <a:pt x="1078696" y="1341834"/>
                    </a:lnTo>
                    <a:lnTo>
                      <a:pt x="1106578" y="1383658"/>
                    </a:lnTo>
                    <a:lnTo>
                      <a:pt x="1035130" y="1430709"/>
                    </a:lnTo>
                    <a:close/>
                    <a:moveTo>
                      <a:pt x="1179769" y="1334864"/>
                    </a:moveTo>
                    <a:lnTo>
                      <a:pt x="1151887" y="1293041"/>
                    </a:lnTo>
                    <a:lnTo>
                      <a:pt x="1223335" y="1245989"/>
                    </a:lnTo>
                    <a:lnTo>
                      <a:pt x="1251217" y="1287812"/>
                    </a:lnTo>
                    <a:lnTo>
                      <a:pt x="1179769" y="1334864"/>
                    </a:lnTo>
                    <a:close/>
                    <a:moveTo>
                      <a:pt x="1324408" y="1239019"/>
                    </a:moveTo>
                    <a:lnTo>
                      <a:pt x="1296526" y="1197195"/>
                    </a:lnTo>
                    <a:lnTo>
                      <a:pt x="1367974" y="1150144"/>
                    </a:lnTo>
                    <a:lnTo>
                      <a:pt x="1395856" y="1191967"/>
                    </a:lnTo>
                    <a:lnTo>
                      <a:pt x="1324408" y="1239019"/>
                    </a:lnTo>
                    <a:close/>
                    <a:moveTo>
                      <a:pt x="1467305" y="1143173"/>
                    </a:moveTo>
                    <a:lnTo>
                      <a:pt x="1439422" y="1101350"/>
                    </a:lnTo>
                    <a:lnTo>
                      <a:pt x="1510871" y="1054299"/>
                    </a:lnTo>
                    <a:lnTo>
                      <a:pt x="1538753" y="1096122"/>
                    </a:lnTo>
                    <a:lnTo>
                      <a:pt x="1467305" y="1143173"/>
                    </a:lnTo>
                    <a:close/>
                    <a:moveTo>
                      <a:pt x="1611944" y="1047328"/>
                    </a:moveTo>
                    <a:lnTo>
                      <a:pt x="1584062" y="1005505"/>
                    </a:lnTo>
                    <a:lnTo>
                      <a:pt x="1655510" y="958453"/>
                    </a:lnTo>
                    <a:lnTo>
                      <a:pt x="1683392" y="1000276"/>
                    </a:lnTo>
                    <a:lnTo>
                      <a:pt x="1611944" y="1047328"/>
                    </a:lnTo>
                    <a:close/>
                    <a:moveTo>
                      <a:pt x="1756584" y="951483"/>
                    </a:moveTo>
                    <a:lnTo>
                      <a:pt x="1728701" y="909659"/>
                    </a:lnTo>
                    <a:lnTo>
                      <a:pt x="1800150" y="862608"/>
                    </a:lnTo>
                    <a:lnTo>
                      <a:pt x="1828032" y="904431"/>
                    </a:lnTo>
                    <a:lnTo>
                      <a:pt x="1756584" y="951483"/>
                    </a:lnTo>
                    <a:close/>
                    <a:moveTo>
                      <a:pt x="1899480" y="855637"/>
                    </a:moveTo>
                    <a:lnTo>
                      <a:pt x="1871598" y="813814"/>
                    </a:lnTo>
                    <a:lnTo>
                      <a:pt x="1943046" y="766763"/>
                    </a:lnTo>
                    <a:lnTo>
                      <a:pt x="1970928" y="808586"/>
                    </a:lnTo>
                    <a:lnTo>
                      <a:pt x="1899480" y="855637"/>
                    </a:lnTo>
                    <a:close/>
                    <a:moveTo>
                      <a:pt x="2044119" y="759792"/>
                    </a:moveTo>
                    <a:lnTo>
                      <a:pt x="2016237" y="717969"/>
                    </a:lnTo>
                    <a:lnTo>
                      <a:pt x="2087686" y="670917"/>
                    </a:lnTo>
                    <a:lnTo>
                      <a:pt x="2115568" y="712741"/>
                    </a:lnTo>
                    <a:lnTo>
                      <a:pt x="2044119" y="759792"/>
                    </a:lnTo>
                    <a:close/>
                    <a:moveTo>
                      <a:pt x="2188759" y="663947"/>
                    </a:moveTo>
                    <a:lnTo>
                      <a:pt x="2160876" y="622123"/>
                    </a:lnTo>
                    <a:lnTo>
                      <a:pt x="2232325" y="575072"/>
                    </a:lnTo>
                    <a:lnTo>
                      <a:pt x="2260207" y="616895"/>
                    </a:lnTo>
                    <a:lnTo>
                      <a:pt x="2188759" y="663947"/>
                    </a:lnTo>
                    <a:close/>
                    <a:moveTo>
                      <a:pt x="2331655" y="568101"/>
                    </a:moveTo>
                    <a:lnTo>
                      <a:pt x="2303773" y="526278"/>
                    </a:lnTo>
                    <a:lnTo>
                      <a:pt x="2375221" y="479227"/>
                    </a:lnTo>
                    <a:lnTo>
                      <a:pt x="2403104" y="521050"/>
                    </a:lnTo>
                    <a:lnTo>
                      <a:pt x="2331655" y="568101"/>
                    </a:lnTo>
                    <a:close/>
                    <a:moveTo>
                      <a:pt x="2476295" y="472256"/>
                    </a:moveTo>
                    <a:lnTo>
                      <a:pt x="2448412" y="430433"/>
                    </a:lnTo>
                    <a:lnTo>
                      <a:pt x="2519861" y="383381"/>
                    </a:lnTo>
                    <a:lnTo>
                      <a:pt x="2547743" y="425205"/>
                    </a:lnTo>
                    <a:lnTo>
                      <a:pt x="2476295" y="472256"/>
                    </a:lnTo>
                    <a:close/>
                    <a:moveTo>
                      <a:pt x="2620934" y="376411"/>
                    </a:moveTo>
                    <a:lnTo>
                      <a:pt x="2593051" y="334587"/>
                    </a:lnTo>
                    <a:lnTo>
                      <a:pt x="2664500" y="287536"/>
                    </a:lnTo>
                    <a:lnTo>
                      <a:pt x="2692382" y="329359"/>
                    </a:lnTo>
                    <a:lnTo>
                      <a:pt x="2620934" y="376411"/>
                    </a:lnTo>
                    <a:close/>
                    <a:moveTo>
                      <a:pt x="2763831" y="280565"/>
                    </a:moveTo>
                    <a:lnTo>
                      <a:pt x="2735948" y="238742"/>
                    </a:lnTo>
                    <a:lnTo>
                      <a:pt x="2807397" y="191691"/>
                    </a:lnTo>
                    <a:lnTo>
                      <a:pt x="2835279" y="233514"/>
                    </a:lnTo>
                    <a:lnTo>
                      <a:pt x="2763831" y="280565"/>
                    </a:lnTo>
                    <a:close/>
                    <a:moveTo>
                      <a:pt x="2908470" y="184720"/>
                    </a:moveTo>
                    <a:lnTo>
                      <a:pt x="2880587" y="142897"/>
                    </a:lnTo>
                    <a:lnTo>
                      <a:pt x="2952036" y="95845"/>
                    </a:lnTo>
                    <a:lnTo>
                      <a:pt x="2979918" y="137669"/>
                    </a:lnTo>
                    <a:lnTo>
                      <a:pt x="2908470" y="184720"/>
                    </a:lnTo>
                    <a:close/>
                    <a:moveTo>
                      <a:pt x="3053109" y="88875"/>
                    </a:moveTo>
                    <a:lnTo>
                      <a:pt x="3025227" y="47051"/>
                    </a:lnTo>
                    <a:lnTo>
                      <a:pt x="3096675" y="0"/>
                    </a:lnTo>
                    <a:lnTo>
                      <a:pt x="3124557" y="41823"/>
                    </a:lnTo>
                    <a:lnTo>
                      <a:pt x="3053109" y="88875"/>
                    </a:lnTo>
                    <a:close/>
                  </a:path>
                </a:pathLst>
              </a:custGeom>
              <a:solidFill>
                <a:srgbClr val="F26363"/>
              </a:solidFill>
              <a:ln w="17425" cap="flat">
                <a:noFill/>
                <a:prstDash val="solid"/>
                <a:miter/>
              </a:ln>
            </p:spPr>
            <p:txBody>
              <a:bodyPr rtlCol="0" anchor="ctr"/>
              <a:lstStyle/>
              <a:p>
                <a:endParaRPr lang="en-US"/>
              </a:p>
            </p:txBody>
          </p:sp>
          <p:sp>
            <p:nvSpPr>
              <p:cNvPr id="148" name="Freeform: Shape 10">
                <a:extLst>
                  <a:ext uri="{FF2B5EF4-FFF2-40B4-BE49-F238E27FC236}">
                    <a16:creationId xmlns:a16="http://schemas.microsoft.com/office/drawing/2014/main" id="{EDF2ED64-099B-866D-E386-3A26FA4AE6CB}"/>
                  </a:ext>
                </a:extLst>
              </p:cNvPr>
              <p:cNvSpPr/>
              <p:nvPr/>
            </p:nvSpPr>
            <p:spPr>
              <a:xfrm>
                <a:off x="10988233" y="4479845"/>
                <a:ext cx="97588" cy="83646"/>
              </a:xfrm>
              <a:custGeom>
                <a:avLst/>
                <a:gdLst>
                  <a:gd name="connsiteX0" fmla="*/ 59250 w 97588"/>
                  <a:gd name="connsiteY0" fmla="*/ 83647 h 83646"/>
                  <a:gd name="connsiteX1" fmla="*/ 45309 w 97588"/>
                  <a:gd name="connsiteY1" fmla="*/ 67963 h 83646"/>
                  <a:gd name="connsiteX2" fmla="*/ 27883 w 97588"/>
                  <a:gd name="connsiteY2" fmla="*/ 78419 h 83646"/>
                  <a:gd name="connsiteX3" fmla="*/ 0 w 97588"/>
                  <a:gd name="connsiteY3" fmla="*/ 36595 h 83646"/>
                  <a:gd name="connsiteX4" fmla="*/ 55765 w 97588"/>
                  <a:gd name="connsiteY4" fmla="*/ 0 h 83646"/>
                  <a:gd name="connsiteX5" fmla="*/ 97589 w 97588"/>
                  <a:gd name="connsiteY5" fmla="*/ 50537 h 8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588" h="83646">
                    <a:moveTo>
                      <a:pt x="59250" y="83647"/>
                    </a:moveTo>
                    <a:lnTo>
                      <a:pt x="45309" y="67963"/>
                    </a:lnTo>
                    <a:lnTo>
                      <a:pt x="27883" y="78419"/>
                    </a:lnTo>
                    <a:lnTo>
                      <a:pt x="0" y="36595"/>
                    </a:lnTo>
                    <a:lnTo>
                      <a:pt x="55765" y="0"/>
                    </a:lnTo>
                    <a:lnTo>
                      <a:pt x="97589" y="50537"/>
                    </a:lnTo>
                    <a:close/>
                  </a:path>
                </a:pathLst>
              </a:custGeom>
              <a:solidFill>
                <a:srgbClr val="C60022"/>
              </a:solidFill>
              <a:ln w="17425" cap="flat">
                <a:noFill/>
                <a:prstDash val="solid"/>
                <a:miter/>
              </a:ln>
            </p:spPr>
            <p:txBody>
              <a:bodyPr rtlCol="0" anchor="ctr"/>
              <a:lstStyle/>
              <a:p>
                <a:endParaRPr lang="en-US"/>
              </a:p>
            </p:txBody>
          </p:sp>
          <p:sp>
            <p:nvSpPr>
              <p:cNvPr id="149" name="Freeform: Shape 11">
                <a:extLst>
                  <a:ext uri="{FF2B5EF4-FFF2-40B4-BE49-F238E27FC236}">
                    <a16:creationId xmlns:a16="http://schemas.microsoft.com/office/drawing/2014/main" id="{5B76611A-BB15-217D-73D8-F2F4BAD2554A}"/>
                  </a:ext>
                </a:extLst>
              </p:cNvPr>
              <p:cNvSpPr/>
              <p:nvPr/>
            </p:nvSpPr>
            <p:spPr>
              <a:xfrm>
                <a:off x="11104990" y="4601830"/>
                <a:ext cx="555903" cy="660461"/>
              </a:xfrm>
              <a:custGeom>
                <a:avLst/>
                <a:gdLst>
                  <a:gd name="connsiteX0" fmla="*/ 517565 w 555903"/>
                  <a:gd name="connsiteY0" fmla="*/ 660461 h 660461"/>
                  <a:gd name="connsiteX1" fmla="*/ 460058 w 555903"/>
                  <a:gd name="connsiteY1" fmla="*/ 590756 h 660461"/>
                  <a:gd name="connsiteX2" fmla="*/ 498396 w 555903"/>
                  <a:gd name="connsiteY2" fmla="*/ 559388 h 660461"/>
                  <a:gd name="connsiteX3" fmla="*/ 555903 w 555903"/>
                  <a:gd name="connsiteY3" fmla="*/ 629094 h 660461"/>
                  <a:gd name="connsiteX4" fmla="*/ 517565 w 555903"/>
                  <a:gd name="connsiteY4" fmla="*/ 660461 h 660461"/>
                  <a:gd name="connsiteX5" fmla="*/ 402551 w 555903"/>
                  <a:gd name="connsiteY5" fmla="*/ 521050 h 660461"/>
                  <a:gd name="connsiteX6" fmla="*/ 345043 w 555903"/>
                  <a:gd name="connsiteY6" fmla="*/ 451344 h 660461"/>
                  <a:gd name="connsiteX7" fmla="*/ 383381 w 555903"/>
                  <a:gd name="connsiteY7" fmla="*/ 419977 h 660461"/>
                  <a:gd name="connsiteX8" fmla="*/ 440888 w 555903"/>
                  <a:gd name="connsiteY8" fmla="*/ 489682 h 660461"/>
                  <a:gd name="connsiteX9" fmla="*/ 402551 w 555903"/>
                  <a:gd name="connsiteY9" fmla="*/ 521050 h 660461"/>
                  <a:gd name="connsiteX10" fmla="*/ 287536 w 555903"/>
                  <a:gd name="connsiteY10" fmla="*/ 381639 h 660461"/>
                  <a:gd name="connsiteX11" fmla="*/ 230029 w 555903"/>
                  <a:gd name="connsiteY11" fmla="*/ 311933 h 660461"/>
                  <a:gd name="connsiteX12" fmla="*/ 268367 w 555903"/>
                  <a:gd name="connsiteY12" fmla="*/ 280565 h 660461"/>
                  <a:gd name="connsiteX13" fmla="*/ 325874 w 555903"/>
                  <a:gd name="connsiteY13" fmla="*/ 350271 h 660461"/>
                  <a:gd name="connsiteX14" fmla="*/ 287536 w 555903"/>
                  <a:gd name="connsiteY14" fmla="*/ 381639 h 660461"/>
                  <a:gd name="connsiteX15" fmla="*/ 172522 w 555903"/>
                  <a:gd name="connsiteY15" fmla="*/ 240484 h 660461"/>
                  <a:gd name="connsiteX16" fmla="*/ 115015 w 555903"/>
                  <a:gd name="connsiteY16" fmla="*/ 170779 h 660461"/>
                  <a:gd name="connsiteX17" fmla="*/ 153352 w 555903"/>
                  <a:gd name="connsiteY17" fmla="*/ 139411 h 660461"/>
                  <a:gd name="connsiteX18" fmla="*/ 210860 w 555903"/>
                  <a:gd name="connsiteY18" fmla="*/ 209117 h 660461"/>
                  <a:gd name="connsiteX19" fmla="*/ 172522 w 555903"/>
                  <a:gd name="connsiteY19" fmla="*/ 240484 h 660461"/>
                  <a:gd name="connsiteX20" fmla="*/ 57507 w 555903"/>
                  <a:gd name="connsiteY20" fmla="*/ 101073 h 660461"/>
                  <a:gd name="connsiteX21" fmla="*/ 0 w 555903"/>
                  <a:gd name="connsiteY21" fmla="*/ 31367 h 660461"/>
                  <a:gd name="connsiteX22" fmla="*/ 38338 w 555903"/>
                  <a:gd name="connsiteY22" fmla="*/ 0 h 660461"/>
                  <a:gd name="connsiteX23" fmla="*/ 95845 w 555903"/>
                  <a:gd name="connsiteY23" fmla="*/ 69706 h 660461"/>
                  <a:gd name="connsiteX24" fmla="*/ 57507 w 555903"/>
                  <a:gd name="connsiteY24" fmla="*/ 101073 h 660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55903" h="660461">
                    <a:moveTo>
                      <a:pt x="517565" y="660461"/>
                    </a:moveTo>
                    <a:lnTo>
                      <a:pt x="460058" y="590756"/>
                    </a:lnTo>
                    <a:lnTo>
                      <a:pt x="498396" y="559388"/>
                    </a:lnTo>
                    <a:lnTo>
                      <a:pt x="555903" y="629094"/>
                    </a:lnTo>
                    <a:lnTo>
                      <a:pt x="517565" y="660461"/>
                    </a:lnTo>
                    <a:close/>
                    <a:moveTo>
                      <a:pt x="402551" y="521050"/>
                    </a:moveTo>
                    <a:lnTo>
                      <a:pt x="345043" y="451344"/>
                    </a:lnTo>
                    <a:lnTo>
                      <a:pt x="383381" y="419977"/>
                    </a:lnTo>
                    <a:lnTo>
                      <a:pt x="440888" y="489682"/>
                    </a:lnTo>
                    <a:lnTo>
                      <a:pt x="402551" y="521050"/>
                    </a:lnTo>
                    <a:close/>
                    <a:moveTo>
                      <a:pt x="287536" y="381639"/>
                    </a:moveTo>
                    <a:lnTo>
                      <a:pt x="230029" y="311933"/>
                    </a:lnTo>
                    <a:lnTo>
                      <a:pt x="268367" y="280565"/>
                    </a:lnTo>
                    <a:lnTo>
                      <a:pt x="325874" y="350271"/>
                    </a:lnTo>
                    <a:lnTo>
                      <a:pt x="287536" y="381639"/>
                    </a:lnTo>
                    <a:close/>
                    <a:moveTo>
                      <a:pt x="172522" y="240484"/>
                    </a:moveTo>
                    <a:lnTo>
                      <a:pt x="115015" y="170779"/>
                    </a:lnTo>
                    <a:lnTo>
                      <a:pt x="153352" y="139411"/>
                    </a:lnTo>
                    <a:lnTo>
                      <a:pt x="210860" y="209117"/>
                    </a:lnTo>
                    <a:lnTo>
                      <a:pt x="172522" y="240484"/>
                    </a:lnTo>
                    <a:close/>
                    <a:moveTo>
                      <a:pt x="57507" y="101073"/>
                    </a:moveTo>
                    <a:lnTo>
                      <a:pt x="0" y="31367"/>
                    </a:lnTo>
                    <a:lnTo>
                      <a:pt x="38338" y="0"/>
                    </a:lnTo>
                    <a:lnTo>
                      <a:pt x="95845" y="69706"/>
                    </a:lnTo>
                    <a:lnTo>
                      <a:pt x="57507" y="101073"/>
                    </a:lnTo>
                    <a:close/>
                  </a:path>
                </a:pathLst>
              </a:custGeom>
              <a:solidFill>
                <a:srgbClr val="F26363"/>
              </a:solidFill>
              <a:ln w="17425" cap="flat">
                <a:noFill/>
                <a:prstDash val="solid"/>
                <a:miter/>
              </a:ln>
            </p:spPr>
            <p:txBody>
              <a:bodyPr rtlCol="0" anchor="ctr"/>
              <a:lstStyle/>
              <a:p>
                <a:endParaRPr lang="en-US"/>
              </a:p>
            </p:txBody>
          </p:sp>
          <p:sp>
            <p:nvSpPr>
              <p:cNvPr id="150" name="Freeform: Shape 12">
                <a:extLst>
                  <a:ext uri="{FF2B5EF4-FFF2-40B4-BE49-F238E27FC236}">
                    <a16:creationId xmlns:a16="http://schemas.microsoft.com/office/drawing/2014/main" id="{AA962622-B33F-DCFD-F057-C18B2FF6854F}"/>
                  </a:ext>
                </a:extLst>
              </p:cNvPr>
              <p:cNvSpPr/>
              <p:nvPr/>
            </p:nvSpPr>
            <p:spPr>
              <a:xfrm>
                <a:off x="11680062" y="5300629"/>
                <a:ext cx="97588" cy="83646"/>
              </a:xfrm>
              <a:custGeom>
                <a:avLst/>
                <a:gdLst>
                  <a:gd name="connsiteX0" fmla="*/ 41824 w 97588"/>
                  <a:gd name="connsiteY0" fmla="*/ 83647 h 83646"/>
                  <a:gd name="connsiteX1" fmla="*/ 0 w 97588"/>
                  <a:gd name="connsiteY1" fmla="*/ 31368 h 83646"/>
                  <a:gd name="connsiteX2" fmla="*/ 40081 w 97588"/>
                  <a:gd name="connsiteY2" fmla="*/ 0 h 83646"/>
                  <a:gd name="connsiteX3" fmla="*/ 52279 w 97588"/>
                  <a:gd name="connsiteY3" fmla="*/ 15684 h 83646"/>
                  <a:gd name="connsiteX4" fmla="*/ 69706 w 97588"/>
                  <a:gd name="connsiteY4" fmla="*/ 5228 h 83646"/>
                  <a:gd name="connsiteX5" fmla="*/ 97589 w 97588"/>
                  <a:gd name="connsiteY5" fmla="*/ 47051 h 8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588" h="83646">
                    <a:moveTo>
                      <a:pt x="41824" y="83647"/>
                    </a:moveTo>
                    <a:lnTo>
                      <a:pt x="0" y="31368"/>
                    </a:lnTo>
                    <a:lnTo>
                      <a:pt x="40081" y="0"/>
                    </a:lnTo>
                    <a:lnTo>
                      <a:pt x="52279" y="15684"/>
                    </a:lnTo>
                    <a:lnTo>
                      <a:pt x="69706" y="5228"/>
                    </a:lnTo>
                    <a:lnTo>
                      <a:pt x="97589" y="47051"/>
                    </a:lnTo>
                    <a:close/>
                  </a:path>
                </a:pathLst>
              </a:custGeom>
              <a:solidFill>
                <a:srgbClr val="C60022"/>
              </a:solidFill>
              <a:ln w="17425" cap="flat">
                <a:noFill/>
                <a:prstDash val="solid"/>
                <a:miter/>
              </a:ln>
            </p:spPr>
            <p:txBody>
              <a:bodyPr rtlCol="0" anchor="ctr"/>
              <a:lstStyle/>
              <a:p>
                <a:endParaRPr lang="en-US"/>
              </a:p>
            </p:txBody>
          </p:sp>
          <p:sp>
            <p:nvSpPr>
              <p:cNvPr id="151" name="Freeform: Shape 13">
                <a:extLst>
                  <a:ext uri="{FF2B5EF4-FFF2-40B4-BE49-F238E27FC236}">
                    <a16:creationId xmlns:a16="http://schemas.microsoft.com/office/drawing/2014/main" id="{D92B5135-18AF-4B1F-E7AE-582E51DD6D11}"/>
                  </a:ext>
                </a:extLst>
              </p:cNvPr>
              <p:cNvSpPr/>
              <p:nvPr/>
            </p:nvSpPr>
            <p:spPr>
              <a:xfrm>
                <a:off x="11822959" y="3849009"/>
                <a:ext cx="2145191" cy="1449878"/>
              </a:xfrm>
              <a:custGeom>
                <a:avLst/>
                <a:gdLst>
                  <a:gd name="connsiteX0" fmla="*/ 27882 w 2145191"/>
                  <a:gd name="connsiteY0" fmla="*/ 1449878 h 1449878"/>
                  <a:gd name="connsiteX1" fmla="*/ 0 w 2145191"/>
                  <a:gd name="connsiteY1" fmla="*/ 1408055 h 1449878"/>
                  <a:gd name="connsiteX2" fmla="*/ 73191 w 2145191"/>
                  <a:gd name="connsiteY2" fmla="*/ 1359261 h 1449878"/>
                  <a:gd name="connsiteX3" fmla="*/ 101073 w 2145191"/>
                  <a:gd name="connsiteY3" fmla="*/ 1401084 h 1449878"/>
                  <a:gd name="connsiteX4" fmla="*/ 27882 w 2145191"/>
                  <a:gd name="connsiteY4" fmla="*/ 1449878 h 1449878"/>
                  <a:gd name="connsiteX5" fmla="*/ 174264 w 2145191"/>
                  <a:gd name="connsiteY5" fmla="*/ 1352290 h 1449878"/>
                  <a:gd name="connsiteX6" fmla="*/ 146382 w 2145191"/>
                  <a:gd name="connsiteY6" fmla="*/ 1310467 h 1449878"/>
                  <a:gd name="connsiteX7" fmla="*/ 219572 w 2145191"/>
                  <a:gd name="connsiteY7" fmla="*/ 1261673 h 1449878"/>
                  <a:gd name="connsiteX8" fmla="*/ 247455 w 2145191"/>
                  <a:gd name="connsiteY8" fmla="*/ 1303496 h 1449878"/>
                  <a:gd name="connsiteX9" fmla="*/ 174264 w 2145191"/>
                  <a:gd name="connsiteY9" fmla="*/ 1352290 h 1449878"/>
                  <a:gd name="connsiteX10" fmla="*/ 318903 w 2145191"/>
                  <a:gd name="connsiteY10" fmla="*/ 1254702 h 1449878"/>
                  <a:gd name="connsiteX11" fmla="*/ 291021 w 2145191"/>
                  <a:gd name="connsiteY11" fmla="*/ 1212879 h 1449878"/>
                  <a:gd name="connsiteX12" fmla="*/ 364213 w 2145191"/>
                  <a:gd name="connsiteY12" fmla="*/ 1164085 h 1449878"/>
                  <a:gd name="connsiteX13" fmla="*/ 392094 w 2145191"/>
                  <a:gd name="connsiteY13" fmla="*/ 1205909 h 1449878"/>
                  <a:gd name="connsiteX14" fmla="*/ 318903 w 2145191"/>
                  <a:gd name="connsiteY14" fmla="*/ 1254702 h 1449878"/>
                  <a:gd name="connsiteX15" fmla="*/ 465286 w 2145191"/>
                  <a:gd name="connsiteY15" fmla="*/ 1158857 h 1449878"/>
                  <a:gd name="connsiteX16" fmla="*/ 437403 w 2145191"/>
                  <a:gd name="connsiteY16" fmla="*/ 1117034 h 1449878"/>
                  <a:gd name="connsiteX17" fmla="*/ 510594 w 2145191"/>
                  <a:gd name="connsiteY17" fmla="*/ 1068240 h 1449878"/>
                  <a:gd name="connsiteX18" fmla="*/ 538477 w 2145191"/>
                  <a:gd name="connsiteY18" fmla="*/ 1110063 h 1449878"/>
                  <a:gd name="connsiteX19" fmla="*/ 465286 w 2145191"/>
                  <a:gd name="connsiteY19" fmla="*/ 1158857 h 1449878"/>
                  <a:gd name="connsiteX20" fmla="*/ 611667 w 2145191"/>
                  <a:gd name="connsiteY20" fmla="*/ 1061269 h 1449878"/>
                  <a:gd name="connsiteX21" fmla="*/ 583785 w 2145191"/>
                  <a:gd name="connsiteY21" fmla="*/ 1019446 h 1449878"/>
                  <a:gd name="connsiteX22" fmla="*/ 656976 w 2145191"/>
                  <a:gd name="connsiteY22" fmla="*/ 970652 h 1449878"/>
                  <a:gd name="connsiteX23" fmla="*/ 684858 w 2145191"/>
                  <a:gd name="connsiteY23" fmla="*/ 1012475 h 1449878"/>
                  <a:gd name="connsiteX24" fmla="*/ 611667 w 2145191"/>
                  <a:gd name="connsiteY24" fmla="*/ 1061269 h 1449878"/>
                  <a:gd name="connsiteX25" fmla="*/ 758049 w 2145191"/>
                  <a:gd name="connsiteY25" fmla="*/ 963681 h 1449878"/>
                  <a:gd name="connsiteX26" fmla="*/ 730167 w 2145191"/>
                  <a:gd name="connsiteY26" fmla="*/ 921858 h 1449878"/>
                  <a:gd name="connsiteX27" fmla="*/ 803358 w 2145191"/>
                  <a:gd name="connsiteY27" fmla="*/ 873064 h 1449878"/>
                  <a:gd name="connsiteX28" fmla="*/ 831240 w 2145191"/>
                  <a:gd name="connsiteY28" fmla="*/ 914887 h 1449878"/>
                  <a:gd name="connsiteX29" fmla="*/ 758049 w 2145191"/>
                  <a:gd name="connsiteY29" fmla="*/ 963681 h 1449878"/>
                  <a:gd name="connsiteX30" fmla="*/ 902688 w 2145191"/>
                  <a:gd name="connsiteY30" fmla="*/ 867836 h 1449878"/>
                  <a:gd name="connsiteX31" fmla="*/ 874807 w 2145191"/>
                  <a:gd name="connsiteY31" fmla="*/ 826013 h 1449878"/>
                  <a:gd name="connsiteX32" fmla="*/ 947998 w 2145191"/>
                  <a:gd name="connsiteY32" fmla="*/ 777218 h 1449878"/>
                  <a:gd name="connsiteX33" fmla="*/ 975880 w 2145191"/>
                  <a:gd name="connsiteY33" fmla="*/ 819042 h 1449878"/>
                  <a:gd name="connsiteX34" fmla="*/ 902688 w 2145191"/>
                  <a:gd name="connsiteY34" fmla="*/ 867836 h 1449878"/>
                  <a:gd name="connsiteX35" fmla="*/ 1049071 w 2145191"/>
                  <a:gd name="connsiteY35" fmla="*/ 770248 h 1449878"/>
                  <a:gd name="connsiteX36" fmla="*/ 1021188 w 2145191"/>
                  <a:gd name="connsiteY36" fmla="*/ 728424 h 1449878"/>
                  <a:gd name="connsiteX37" fmla="*/ 1094379 w 2145191"/>
                  <a:gd name="connsiteY37" fmla="*/ 679630 h 1449878"/>
                  <a:gd name="connsiteX38" fmla="*/ 1122262 w 2145191"/>
                  <a:gd name="connsiteY38" fmla="*/ 721454 h 1449878"/>
                  <a:gd name="connsiteX39" fmla="*/ 1049071 w 2145191"/>
                  <a:gd name="connsiteY39" fmla="*/ 770248 h 1449878"/>
                  <a:gd name="connsiteX40" fmla="*/ 1195452 w 2145191"/>
                  <a:gd name="connsiteY40" fmla="*/ 672660 h 1449878"/>
                  <a:gd name="connsiteX41" fmla="*/ 1167570 w 2145191"/>
                  <a:gd name="connsiteY41" fmla="*/ 630837 h 1449878"/>
                  <a:gd name="connsiteX42" fmla="*/ 1240761 w 2145191"/>
                  <a:gd name="connsiteY42" fmla="*/ 582043 h 1449878"/>
                  <a:gd name="connsiteX43" fmla="*/ 1268643 w 2145191"/>
                  <a:gd name="connsiteY43" fmla="*/ 623866 h 1449878"/>
                  <a:gd name="connsiteX44" fmla="*/ 1195452 w 2145191"/>
                  <a:gd name="connsiteY44" fmla="*/ 672660 h 1449878"/>
                  <a:gd name="connsiteX45" fmla="*/ 1341834 w 2145191"/>
                  <a:gd name="connsiteY45" fmla="*/ 575072 h 1449878"/>
                  <a:gd name="connsiteX46" fmla="*/ 1313953 w 2145191"/>
                  <a:gd name="connsiteY46" fmla="*/ 533249 h 1449878"/>
                  <a:gd name="connsiteX47" fmla="*/ 1387143 w 2145191"/>
                  <a:gd name="connsiteY47" fmla="*/ 484455 h 1449878"/>
                  <a:gd name="connsiteX48" fmla="*/ 1415026 w 2145191"/>
                  <a:gd name="connsiteY48" fmla="*/ 526278 h 1449878"/>
                  <a:gd name="connsiteX49" fmla="*/ 1341834 w 2145191"/>
                  <a:gd name="connsiteY49" fmla="*/ 575072 h 1449878"/>
                  <a:gd name="connsiteX50" fmla="*/ 1488217 w 2145191"/>
                  <a:gd name="connsiteY50" fmla="*/ 479227 h 1449878"/>
                  <a:gd name="connsiteX51" fmla="*/ 1460334 w 2145191"/>
                  <a:gd name="connsiteY51" fmla="*/ 437403 h 1449878"/>
                  <a:gd name="connsiteX52" fmla="*/ 1533525 w 2145191"/>
                  <a:gd name="connsiteY52" fmla="*/ 388609 h 1449878"/>
                  <a:gd name="connsiteX53" fmla="*/ 1561407 w 2145191"/>
                  <a:gd name="connsiteY53" fmla="*/ 430433 h 1449878"/>
                  <a:gd name="connsiteX54" fmla="*/ 1488217 w 2145191"/>
                  <a:gd name="connsiteY54" fmla="*/ 479227 h 1449878"/>
                  <a:gd name="connsiteX55" fmla="*/ 1632856 w 2145191"/>
                  <a:gd name="connsiteY55" fmla="*/ 381639 h 1449878"/>
                  <a:gd name="connsiteX56" fmla="*/ 1604973 w 2145191"/>
                  <a:gd name="connsiteY56" fmla="*/ 339815 h 1449878"/>
                  <a:gd name="connsiteX57" fmla="*/ 1678164 w 2145191"/>
                  <a:gd name="connsiteY57" fmla="*/ 291021 h 1449878"/>
                  <a:gd name="connsiteX58" fmla="*/ 1706047 w 2145191"/>
                  <a:gd name="connsiteY58" fmla="*/ 332845 h 1449878"/>
                  <a:gd name="connsiteX59" fmla="*/ 1632856 w 2145191"/>
                  <a:gd name="connsiteY59" fmla="*/ 381639 h 1449878"/>
                  <a:gd name="connsiteX60" fmla="*/ 1779237 w 2145191"/>
                  <a:gd name="connsiteY60" fmla="*/ 284051 h 1449878"/>
                  <a:gd name="connsiteX61" fmla="*/ 1751355 w 2145191"/>
                  <a:gd name="connsiteY61" fmla="*/ 242227 h 1449878"/>
                  <a:gd name="connsiteX62" fmla="*/ 1824546 w 2145191"/>
                  <a:gd name="connsiteY62" fmla="*/ 193433 h 1449878"/>
                  <a:gd name="connsiteX63" fmla="*/ 1852428 w 2145191"/>
                  <a:gd name="connsiteY63" fmla="*/ 235257 h 1449878"/>
                  <a:gd name="connsiteX64" fmla="*/ 1779237 w 2145191"/>
                  <a:gd name="connsiteY64" fmla="*/ 284051 h 1449878"/>
                  <a:gd name="connsiteX65" fmla="*/ 1925620 w 2145191"/>
                  <a:gd name="connsiteY65" fmla="*/ 188205 h 1449878"/>
                  <a:gd name="connsiteX66" fmla="*/ 1897738 w 2145191"/>
                  <a:gd name="connsiteY66" fmla="*/ 146382 h 1449878"/>
                  <a:gd name="connsiteX67" fmla="*/ 1970928 w 2145191"/>
                  <a:gd name="connsiteY67" fmla="*/ 97588 h 1449878"/>
                  <a:gd name="connsiteX68" fmla="*/ 1998811 w 2145191"/>
                  <a:gd name="connsiteY68" fmla="*/ 139411 h 1449878"/>
                  <a:gd name="connsiteX69" fmla="*/ 1925620 w 2145191"/>
                  <a:gd name="connsiteY69" fmla="*/ 188205 h 1449878"/>
                  <a:gd name="connsiteX70" fmla="*/ 2072002 w 2145191"/>
                  <a:gd name="connsiteY70" fmla="*/ 90618 h 1449878"/>
                  <a:gd name="connsiteX71" fmla="*/ 2044119 w 2145191"/>
                  <a:gd name="connsiteY71" fmla="*/ 48794 h 1449878"/>
                  <a:gd name="connsiteX72" fmla="*/ 2117310 w 2145191"/>
                  <a:gd name="connsiteY72" fmla="*/ 0 h 1449878"/>
                  <a:gd name="connsiteX73" fmla="*/ 2145192 w 2145191"/>
                  <a:gd name="connsiteY73" fmla="*/ 41824 h 1449878"/>
                  <a:gd name="connsiteX74" fmla="*/ 2072002 w 2145191"/>
                  <a:gd name="connsiteY74" fmla="*/ 90618 h 1449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2145191" h="1449878">
                    <a:moveTo>
                      <a:pt x="27882" y="1449878"/>
                    </a:moveTo>
                    <a:lnTo>
                      <a:pt x="0" y="1408055"/>
                    </a:lnTo>
                    <a:lnTo>
                      <a:pt x="73191" y="1359261"/>
                    </a:lnTo>
                    <a:lnTo>
                      <a:pt x="101073" y="1401084"/>
                    </a:lnTo>
                    <a:lnTo>
                      <a:pt x="27882" y="1449878"/>
                    </a:lnTo>
                    <a:close/>
                    <a:moveTo>
                      <a:pt x="174264" y="1352290"/>
                    </a:moveTo>
                    <a:lnTo>
                      <a:pt x="146382" y="1310467"/>
                    </a:lnTo>
                    <a:lnTo>
                      <a:pt x="219572" y="1261673"/>
                    </a:lnTo>
                    <a:lnTo>
                      <a:pt x="247455" y="1303496"/>
                    </a:lnTo>
                    <a:lnTo>
                      <a:pt x="174264" y="1352290"/>
                    </a:lnTo>
                    <a:close/>
                    <a:moveTo>
                      <a:pt x="318903" y="1254702"/>
                    </a:moveTo>
                    <a:lnTo>
                      <a:pt x="291021" y="1212879"/>
                    </a:lnTo>
                    <a:lnTo>
                      <a:pt x="364213" y="1164085"/>
                    </a:lnTo>
                    <a:lnTo>
                      <a:pt x="392094" y="1205909"/>
                    </a:lnTo>
                    <a:lnTo>
                      <a:pt x="318903" y="1254702"/>
                    </a:lnTo>
                    <a:close/>
                    <a:moveTo>
                      <a:pt x="465286" y="1158857"/>
                    </a:moveTo>
                    <a:lnTo>
                      <a:pt x="437403" y="1117034"/>
                    </a:lnTo>
                    <a:lnTo>
                      <a:pt x="510594" y="1068240"/>
                    </a:lnTo>
                    <a:lnTo>
                      <a:pt x="538477" y="1110063"/>
                    </a:lnTo>
                    <a:lnTo>
                      <a:pt x="465286" y="1158857"/>
                    </a:lnTo>
                    <a:close/>
                    <a:moveTo>
                      <a:pt x="611667" y="1061269"/>
                    </a:moveTo>
                    <a:lnTo>
                      <a:pt x="583785" y="1019446"/>
                    </a:lnTo>
                    <a:lnTo>
                      <a:pt x="656976" y="970652"/>
                    </a:lnTo>
                    <a:lnTo>
                      <a:pt x="684858" y="1012475"/>
                    </a:lnTo>
                    <a:lnTo>
                      <a:pt x="611667" y="1061269"/>
                    </a:lnTo>
                    <a:close/>
                    <a:moveTo>
                      <a:pt x="758049" y="963681"/>
                    </a:moveTo>
                    <a:lnTo>
                      <a:pt x="730167" y="921858"/>
                    </a:lnTo>
                    <a:lnTo>
                      <a:pt x="803358" y="873064"/>
                    </a:lnTo>
                    <a:lnTo>
                      <a:pt x="831240" y="914887"/>
                    </a:lnTo>
                    <a:lnTo>
                      <a:pt x="758049" y="963681"/>
                    </a:lnTo>
                    <a:close/>
                    <a:moveTo>
                      <a:pt x="902688" y="867836"/>
                    </a:moveTo>
                    <a:lnTo>
                      <a:pt x="874807" y="826013"/>
                    </a:lnTo>
                    <a:lnTo>
                      <a:pt x="947998" y="777218"/>
                    </a:lnTo>
                    <a:lnTo>
                      <a:pt x="975880" y="819042"/>
                    </a:lnTo>
                    <a:lnTo>
                      <a:pt x="902688" y="867836"/>
                    </a:lnTo>
                    <a:close/>
                    <a:moveTo>
                      <a:pt x="1049071" y="770248"/>
                    </a:moveTo>
                    <a:lnTo>
                      <a:pt x="1021188" y="728424"/>
                    </a:lnTo>
                    <a:lnTo>
                      <a:pt x="1094379" y="679630"/>
                    </a:lnTo>
                    <a:lnTo>
                      <a:pt x="1122262" y="721454"/>
                    </a:lnTo>
                    <a:lnTo>
                      <a:pt x="1049071" y="770248"/>
                    </a:lnTo>
                    <a:close/>
                    <a:moveTo>
                      <a:pt x="1195452" y="672660"/>
                    </a:moveTo>
                    <a:lnTo>
                      <a:pt x="1167570" y="630837"/>
                    </a:lnTo>
                    <a:lnTo>
                      <a:pt x="1240761" y="582043"/>
                    </a:lnTo>
                    <a:lnTo>
                      <a:pt x="1268643" y="623866"/>
                    </a:lnTo>
                    <a:lnTo>
                      <a:pt x="1195452" y="672660"/>
                    </a:lnTo>
                    <a:close/>
                    <a:moveTo>
                      <a:pt x="1341834" y="575072"/>
                    </a:moveTo>
                    <a:lnTo>
                      <a:pt x="1313953" y="533249"/>
                    </a:lnTo>
                    <a:lnTo>
                      <a:pt x="1387143" y="484455"/>
                    </a:lnTo>
                    <a:lnTo>
                      <a:pt x="1415026" y="526278"/>
                    </a:lnTo>
                    <a:lnTo>
                      <a:pt x="1341834" y="575072"/>
                    </a:lnTo>
                    <a:close/>
                    <a:moveTo>
                      <a:pt x="1488217" y="479227"/>
                    </a:moveTo>
                    <a:lnTo>
                      <a:pt x="1460334" y="437403"/>
                    </a:lnTo>
                    <a:lnTo>
                      <a:pt x="1533525" y="388609"/>
                    </a:lnTo>
                    <a:lnTo>
                      <a:pt x="1561407" y="430433"/>
                    </a:lnTo>
                    <a:lnTo>
                      <a:pt x="1488217" y="479227"/>
                    </a:lnTo>
                    <a:close/>
                    <a:moveTo>
                      <a:pt x="1632856" y="381639"/>
                    </a:moveTo>
                    <a:lnTo>
                      <a:pt x="1604973" y="339815"/>
                    </a:lnTo>
                    <a:lnTo>
                      <a:pt x="1678164" y="291021"/>
                    </a:lnTo>
                    <a:lnTo>
                      <a:pt x="1706047" y="332845"/>
                    </a:lnTo>
                    <a:lnTo>
                      <a:pt x="1632856" y="381639"/>
                    </a:lnTo>
                    <a:close/>
                    <a:moveTo>
                      <a:pt x="1779237" y="284051"/>
                    </a:moveTo>
                    <a:lnTo>
                      <a:pt x="1751355" y="242227"/>
                    </a:lnTo>
                    <a:lnTo>
                      <a:pt x="1824546" y="193433"/>
                    </a:lnTo>
                    <a:lnTo>
                      <a:pt x="1852428" y="235257"/>
                    </a:lnTo>
                    <a:lnTo>
                      <a:pt x="1779237" y="284051"/>
                    </a:lnTo>
                    <a:close/>
                    <a:moveTo>
                      <a:pt x="1925620" y="188205"/>
                    </a:moveTo>
                    <a:lnTo>
                      <a:pt x="1897738" y="146382"/>
                    </a:lnTo>
                    <a:lnTo>
                      <a:pt x="1970928" y="97588"/>
                    </a:lnTo>
                    <a:lnTo>
                      <a:pt x="1998811" y="139411"/>
                    </a:lnTo>
                    <a:lnTo>
                      <a:pt x="1925620" y="188205"/>
                    </a:lnTo>
                    <a:close/>
                    <a:moveTo>
                      <a:pt x="2072002" y="90618"/>
                    </a:moveTo>
                    <a:lnTo>
                      <a:pt x="2044119" y="48794"/>
                    </a:lnTo>
                    <a:lnTo>
                      <a:pt x="2117310" y="0"/>
                    </a:lnTo>
                    <a:lnTo>
                      <a:pt x="2145192" y="41824"/>
                    </a:lnTo>
                    <a:lnTo>
                      <a:pt x="2072002" y="90618"/>
                    </a:lnTo>
                    <a:close/>
                  </a:path>
                </a:pathLst>
              </a:custGeom>
              <a:solidFill>
                <a:srgbClr val="F26363"/>
              </a:solidFill>
              <a:ln w="17425" cap="flat">
                <a:noFill/>
                <a:prstDash val="solid"/>
                <a:miter/>
              </a:ln>
            </p:spPr>
            <p:txBody>
              <a:bodyPr rtlCol="0" anchor="ctr"/>
              <a:lstStyle/>
              <a:p>
                <a:endParaRPr lang="en-US"/>
              </a:p>
            </p:txBody>
          </p:sp>
          <p:sp>
            <p:nvSpPr>
              <p:cNvPr id="152" name="Freeform: Shape 14">
                <a:extLst>
                  <a:ext uri="{FF2B5EF4-FFF2-40B4-BE49-F238E27FC236}">
                    <a16:creationId xmlns:a16="http://schemas.microsoft.com/office/drawing/2014/main" id="{9A3043F1-351D-E56B-D70A-939B5C25A093}"/>
                  </a:ext>
                </a:extLst>
              </p:cNvPr>
              <p:cNvSpPr/>
              <p:nvPr/>
            </p:nvSpPr>
            <p:spPr>
              <a:xfrm>
                <a:off x="14011717" y="3763619"/>
                <a:ext cx="97588" cy="83646"/>
              </a:xfrm>
              <a:custGeom>
                <a:avLst/>
                <a:gdLst>
                  <a:gd name="connsiteX0" fmla="*/ 59250 w 97588"/>
                  <a:gd name="connsiteY0" fmla="*/ 83647 h 83646"/>
                  <a:gd name="connsiteX1" fmla="*/ 45309 w 97588"/>
                  <a:gd name="connsiteY1" fmla="*/ 67963 h 83646"/>
                  <a:gd name="connsiteX2" fmla="*/ 27883 w 97588"/>
                  <a:gd name="connsiteY2" fmla="*/ 78419 h 83646"/>
                  <a:gd name="connsiteX3" fmla="*/ 0 w 97588"/>
                  <a:gd name="connsiteY3" fmla="*/ 36596 h 83646"/>
                  <a:gd name="connsiteX4" fmla="*/ 55765 w 97588"/>
                  <a:gd name="connsiteY4" fmla="*/ 0 h 83646"/>
                  <a:gd name="connsiteX5" fmla="*/ 97589 w 97588"/>
                  <a:gd name="connsiteY5" fmla="*/ 50537 h 8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588" h="83646">
                    <a:moveTo>
                      <a:pt x="59250" y="83647"/>
                    </a:moveTo>
                    <a:lnTo>
                      <a:pt x="45309" y="67963"/>
                    </a:lnTo>
                    <a:lnTo>
                      <a:pt x="27883" y="78419"/>
                    </a:lnTo>
                    <a:lnTo>
                      <a:pt x="0" y="36596"/>
                    </a:lnTo>
                    <a:lnTo>
                      <a:pt x="55765" y="0"/>
                    </a:lnTo>
                    <a:lnTo>
                      <a:pt x="97589" y="50537"/>
                    </a:lnTo>
                    <a:close/>
                  </a:path>
                </a:pathLst>
              </a:custGeom>
              <a:solidFill>
                <a:srgbClr val="C60022"/>
              </a:solidFill>
              <a:ln w="17425" cap="flat">
                <a:noFill/>
                <a:prstDash val="solid"/>
                <a:miter/>
              </a:ln>
            </p:spPr>
            <p:txBody>
              <a:bodyPr rtlCol="0" anchor="ctr"/>
              <a:lstStyle/>
              <a:p>
                <a:endParaRPr lang="en-US"/>
              </a:p>
            </p:txBody>
          </p:sp>
          <p:sp>
            <p:nvSpPr>
              <p:cNvPr id="153" name="Freeform: Shape 15">
                <a:extLst>
                  <a:ext uri="{FF2B5EF4-FFF2-40B4-BE49-F238E27FC236}">
                    <a16:creationId xmlns:a16="http://schemas.microsoft.com/office/drawing/2014/main" id="{578CE4C9-519E-A4EF-E8E0-CA9E7BF47AC7}"/>
                  </a:ext>
                </a:extLst>
              </p:cNvPr>
              <p:cNvSpPr/>
              <p:nvPr/>
            </p:nvSpPr>
            <p:spPr>
              <a:xfrm>
                <a:off x="14128474" y="3885604"/>
                <a:ext cx="555903" cy="660461"/>
              </a:xfrm>
              <a:custGeom>
                <a:avLst/>
                <a:gdLst>
                  <a:gd name="connsiteX0" fmla="*/ 517565 w 555903"/>
                  <a:gd name="connsiteY0" fmla="*/ 660461 h 660461"/>
                  <a:gd name="connsiteX1" fmla="*/ 460058 w 555903"/>
                  <a:gd name="connsiteY1" fmla="*/ 590756 h 660461"/>
                  <a:gd name="connsiteX2" fmla="*/ 498396 w 555903"/>
                  <a:gd name="connsiteY2" fmla="*/ 559388 h 660461"/>
                  <a:gd name="connsiteX3" fmla="*/ 555903 w 555903"/>
                  <a:gd name="connsiteY3" fmla="*/ 629094 h 660461"/>
                  <a:gd name="connsiteX4" fmla="*/ 517565 w 555903"/>
                  <a:gd name="connsiteY4" fmla="*/ 660461 h 660461"/>
                  <a:gd name="connsiteX5" fmla="*/ 402551 w 555903"/>
                  <a:gd name="connsiteY5" fmla="*/ 521050 h 660461"/>
                  <a:gd name="connsiteX6" fmla="*/ 345043 w 555903"/>
                  <a:gd name="connsiteY6" fmla="*/ 451344 h 660461"/>
                  <a:gd name="connsiteX7" fmla="*/ 383381 w 555903"/>
                  <a:gd name="connsiteY7" fmla="*/ 419977 h 660461"/>
                  <a:gd name="connsiteX8" fmla="*/ 440888 w 555903"/>
                  <a:gd name="connsiteY8" fmla="*/ 489683 h 660461"/>
                  <a:gd name="connsiteX9" fmla="*/ 402551 w 555903"/>
                  <a:gd name="connsiteY9" fmla="*/ 521050 h 660461"/>
                  <a:gd name="connsiteX10" fmla="*/ 287536 w 555903"/>
                  <a:gd name="connsiteY10" fmla="*/ 381639 h 660461"/>
                  <a:gd name="connsiteX11" fmla="*/ 230029 w 555903"/>
                  <a:gd name="connsiteY11" fmla="*/ 311933 h 660461"/>
                  <a:gd name="connsiteX12" fmla="*/ 268367 w 555903"/>
                  <a:gd name="connsiteY12" fmla="*/ 280565 h 660461"/>
                  <a:gd name="connsiteX13" fmla="*/ 325874 w 555903"/>
                  <a:gd name="connsiteY13" fmla="*/ 350271 h 660461"/>
                  <a:gd name="connsiteX14" fmla="*/ 287536 w 555903"/>
                  <a:gd name="connsiteY14" fmla="*/ 381639 h 660461"/>
                  <a:gd name="connsiteX15" fmla="*/ 172522 w 555903"/>
                  <a:gd name="connsiteY15" fmla="*/ 240485 h 660461"/>
                  <a:gd name="connsiteX16" fmla="*/ 115015 w 555903"/>
                  <a:gd name="connsiteY16" fmla="*/ 170779 h 660461"/>
                  <a:gd name="connsiteX17" fmla="*/ 153352 w 555903"/>
                  <a:gd name="connsiteY17" fmla="*/ 139411 h 660461"/>
                  <a:gd name="connsiteX18" fmla="*/ 210860 w 555903"/>
                  <a:gd name="connsiteY18" fmla="*/ 209117 h 660461"/>
                  <a:gd name="connsiteX19" fmla="*/ 172522 w 555903"/>
                  <a:gd name="connsiteY19" fmla="*/ 240485 h 660461"/>
                  <a:gd name="connsiteX20" fmla="*/ 57507 w 555903"/>
                  <a:gd name="connsiteY20" fmla="*/ 101073 h 660461"/>
                  <a:gd name="connsiteX21" fmla="*/ 0 w 555903"/>
                  <a:gd name="connsiteY21" fmla="*/ 31368 h 660461"/>
                  <a:gd name="connsiteX22" fmla="*/ 38338 w 555903"/>
                  <a:gd name="connsiteY22" fmla="*/ 0 h 660461"/>
                  <a:gd name="connsiteX23" fmla="*/ 95845 w 555903"/>
                  <a:gd name="connsiteY23" fmla="*/ 69706 h 660461"/>
                  <a:gd name="connsiteX24" fmla="*/ 57507 w 555903"/>
                  <a:gd name="connsiteY24" fmla="*/ 101073 h 660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55903" h="660461">
                    <a:moveTo>
                      <a:pt x="517565" y="660461"/>
                    </a:moveTo>
                    <a:lnTo>
                      <a:pt x="460058" y="590756"/>
                    </a:lnTo>
                    <a:lnTo>
                      <a:pt x="498396" y="559388"/>
                    </a:lnTo>
                    <a:lnTo>
                      <a:pt x="555903" y="629094"/>
                    </a:lnTo>
                    <a:lnTo>
                      <a:pt x="517565" y="660461"/>
                    </a:lnTo>
                    <a:close/>
                    <a:moveTo>
                      <a:pt x="402551" y="521050"/>
                    </a:moveTo>
                    <a:lnTo>
                      <a:pt x="345043" y="451344"/>
                    </a:lnTo>
                    <a:lnTo>
                      <a:pt x="383381" y="419977"/>
                    </a:lnTo>
                    <a:lnTo>
                      <a:pt x="440888" y="489683"/>
                    </a:lnTo>
                    <a:lnTo>
                      <a:pt x="402551" y="521050"/>
                    </a:lnTo>
                    <a:close/>
                    <a:moveTo>
                      <a:pt x="287536" y="381639"/>
                    </a:moveTo>
                    <a:lnTo>
                      <a:pt x="230029" y="311933"/>
                    </a:lnTo>
                    <a:lnTo>
                      <a:pt x="268367" y="280565"/>
                    </a:lnTo>
                    <a:lnTo>
                      <a:pt x="325874" y="350271"/>
                    </a:lnTo>
                    <a:lnTo>
                      <a:pt x="287536" y="381639"/>
                    </a:lnTo>
                    <a:close/>
                    <a:moveTo>
                      <a:pt x="172522" y="240485"/>
                    </a:moveTo>
                    <a:lnTo>
                      <a:pt x="115015" y="170779"/>
                    </a:lnTo>
                    <a:lnTo>
                      <a:pt x="153352" y="139411"/>
                    </a:lnTo>
                    <a:lnTo>
                      <a:pt x="210860" y="209117"/>
                    </a:lnTo>
                    <a:lnTo>
                      <a:pt x="172522" y="240485"/>
                    </a:lnTo>
                    <a:close/>
                    <a:moveTo>
                      <a:pt x="57507" y="101073"/>
                    </a:moveTo>
                    <a:lnTo>
                      <a:pt x="0" y="31368"/>
                    </a:lnTo>
                    <a:lnTo>
                      <a:pt x="38338" y="0"/>
                    </a:lnTo>
                    <a:lnTo>
                      <a:pt x="95845" y="69706"/>
                    </a:lnTo>
                    <a:lnTo>
                      <a:pt x="57507" y="101073"/>
                    </a:lnTo>
                    <a:close/>
                  </a:path>
                </a:pathLst>
              </a:custGeom>
              <a:solidFill>
                <a:srgbClr val="C60022"/>
              </a:solidFill>
              <a:ln w="17425" cap="flat">
                <a:noFill/>
                <a:prstDash val="solid"/>
                <a:miter/>
              </a:ln>
            </p:spPr>
            <p:txBody>
              <a:bodyPr rtlCol="0" anchor="ctr"/>
              <a:lstStyle/>
              <a:p>
                <a:endParaRPr lang="en-US"/>
              </a:p>
            </p:txBody>
          </p:sp>
          <p:sp>
            <p:nvSpPr>
              <p:cNvPr id="154" name="Freeform: Shape 16">
                <a:extLst>
                  <a:ext uri="{FF2B5EF4-FFF2-40B4-BE49-F238E27FC236}">
                    <a16:creationId xmlns:a16="http://schemas.microsoft.com/office/drawing/2014/main" id="{762BD120-37B1-FE59-3CD2-8DC17F7F57F7}"/>
                  </a:ext>
                </a:extLst>
              </p:cNvPr>
              <p:cNvSpPr/>
              <p:nvPr/>
            </p:nvSpPr>
            <p:spPr>
              <a:xfrm>
                <a:off x="14703546" y="4584404"/>
                <a:ext cx="97588" cy="83646"/>
              </a:xfrm>
              <a:custGeom>
                <a:avLst/>
                <a:gdLst>
                  <a:gd name="connsiteX0" fmla="*/ 43566 w 97588"/>
                  <a:gd name="connsiteY0" fmla="*/ 83647 h 83646"/>
                  <a:gd name="connsiteX1" fmla="*/ 0 w 97588"/>
                  <a:gd name="connsiteY1" fmla="*/ 33110 h 83646"/>
                  <a:gd name="connsiteX2" fmla="*/ 40081 w 97588"/>
                  <a:gd name="connsiteY2" fmla="*/ 0 h 83646"/>
                  <a:gd name="connsiteX3" fmla="*/ 52279 w 97588"/>
                  <a:gd name="connsiteY3" fmla="*/ 15684 h 83646"/>
                  <a:gd name="connsiteX4" fmla="*/ 69706 w 97588"/>
                  <a:gd name="connsiteY4" fmla="*/ 5228 h 83646"/>
                  <a:gd name="connsiteX5" fmla="*/ 97589 w 97588"/>
                  <a:gd name="connsiteY5" fmla="*/ 47051 h 8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588" h="83646">
                    <a:moveTo>
                      <a:pt x="43566" y="83647"/>
                    </a:moveTo>
                    <a:lnTo>
                      <a:pt x="0" y="33110"/>
                    </a:lnTo>
                    <a:lnTo>
                      <a:pt x="40081" y="0"/>
                    </a:lnTo>
                    <a:lnTo>
                      <a:pt x="52279" y="15684"/>
                    </a:lnTo>
                    <a:lnTo>
                      <a:pt x="69706" y="5228"/>
                    </a:lnTo>
                    <a:lnTo>
                      <a:pt x="97589" y="47051"/>
                    </a:lnTo>
                    <a:close/>
                  </a:path>
                </a:pathLst>
              </a:custGeom>
              <a:solidFill>
                <a:srgbClr val="C60022"/>
              </a:solidFill>
              <a:ln w="17425" cap="flat">
                <a:noFill/>
                <a:prstDash val="solid"/>
                <a:miter/>
              </a:ln>
            </p:spPr>
            <p:txBody>
              <a:bodyPr rtlCol="0" anchor="ctr"/>
              <a:lstStyle/>
              <a:p>
                <a:endParaRPr lang="en-US"/>
              </a:p>
            </p:txBody>
          </p:sp>
          <p:sp>
            <p:nvSpPr>
              <p:cNvPr id="155" name="Freeform: Shape 17">
                <a:extLst>
                  <a:ext uri="{FF2B5EF4-FFF2-40B4-BE49-F238E27FC236}">
                    <a16:creationId xmlns:a16="http://schemas.microsoft.com/office/drawing/2014/main" id="{D85D2FBF-E98A-FC34-4C98-706720146BEC}"/>
                  </a:ext>
                </a:extLst>
              </p:cNvPr>
              <p:cNvSpPr/>
              <p:nvPr/>
            </p:nvSpPr>
            <p:spPr>
              <a:xfrm>
                <a:off x="14846443" y="2048859"/>
                <a:ext cx="3750165" cy="2533801"/>
              </a:xfrm>
              <a:custGeom>
                <a:avLst/>
                <a:gdLst>
                  <a:gd name="connsiteX0" fmla="*/ 27882 w 3750165"/>
                  <a:gd name="connsiteY0" fmla="*/ 2533802 h 2533801"/>
                  <a:gd name="connsiteX1" fmla="*/ 0 w 3750165"/>
                  <a:gd name="connsiteY1" fmla="*/ 2491978 h 2533801"/>
                  <a:gd name="connsiteX2" fmla="*/ 73191 w 3750165"/>
                  <a:gd name="connsiteY2" fmla="*/ 2443184 h 2533801"/>
                  <a:gd name="connsiteX3" fmla="*/ 101073 w 3750165"/>
                  <a:gd name="connsiteY3" fmla="*/ 2485008 h 2533801"/>
                  <a:gd name="connsiteX4" fmla="*/ 27882 w 3750165"/>
                  <a:gd name="connsiteY4" fmla="*/ 2533802 h 2533801"/>
                  <a:gd name="connsiteX5" fmla="*/ 174264 w 3750165"/>
                  <a:gd name="connsiteY5" fmla="*/ 2436214 h 2533801"/>
                  <a:gd name="connsiteX6" fmla="*/ 146382 w 3750165"/>
                  <a:gd name="connsiteY6" fmla="*/ 2394390 h 2533801"/>
                  <a:gd name="connsiteX7" fmla="*/ 219572 w 3750165"/>
                  <a:gd name="connsiteY7" fmla="*/ 2345596 h 2533801"/>
                  <a:gd name="connsiteX8" fmla="*/ 247455 w 3750165"/>
                  <a:gd name="connsiteY8" fmla="*/ 2387420 h 2533801"/>
                  <a:gd name="connsiteX9" fmla="*/ 174264 w 3750165"/>
                  <a:gd name="connsiteY9" fmla="*/ 2436214 h 2533801"/>
                  <a:gd name="connsiteX10" fmla="*/ 318903 w 3750165"/>
                  <a:gd name="connsiteY10" fmla="*/ 2338626 h 2533801"/>
                  <a:gd name="connsiteX11" fmla="*/ 291021 w 3750165"/>
                  <a:gd name="connsiteY11" fmla="*/ 2296802 h 2533801"/>
                  <a:gd name="connsiteX12" fmla="*/ 364213 w 3750165"/>
                  <a:gd name="connsiteY12" fmla="*/ 2248008 h 2533801"/>
                  <a:gd name="connsiteX13" fmla="*/ 392094 w 3750165"/>
                  <a:gd name="connsiteY13" fmla="*/ 2289832 h 2533801"/>
                  <a:gd name="connsiteX14" fmla="*/ 318903 w 3750165"/>
                  <a:gd name="connsiteY14" fmla="*/ 2338626 h 2533801"/>
                  <a:gd name="connsiteX15" fmla="*/ 465286 w 3750165"/>
                  <a:gd name="connsiteY15" fmla="*/ 2241038 h 2533801"/>
                  <a:gd name="connsiteX16" fmla="*/ 437403 w 3750165"/>
                  <a:gd name="connsiteY16" fmla="*/ 2199214 h 2533801"/>
                  <a:gd name="connsiteX17" fmla="*/ 510594 w 3750165"/>
                  <a:gd name="connsiteY17" fmla="*/ 2150420 h 2533801"/>
                  <a:gd name="connsiteX18" fmla="*/ 538477 w 3750165"/>
                  <a:gd name="connsiteY18" fmla="*/ 2192244 h 2533801"/>
                  <a:gd name="connsiteX19" fmla="*/ 465286 w 3750165"/>
                  <a:gd name="connsiteY19" fmla="*/ 2241038 h 2533801"/>
                  <a:gd name="connsiteX20" fmla="*/ 611667 w 3750165"/>
                  <a:gd name="connsiteY20" fmla="*/ 2141707 h 2533801"/>
                  <a:gd name="connsiteX21" fmla="*/ 583785 w 3750165"/>
                  <a:gd name="connsiteY21" fmla="*/ 2099884 h 2533801"/>
                  <a:gd name="connsiteX22" fmla="*/ 656976 w 3750165"/>
                  <a:gd name="connsiteY22" fmla="*/ 2051090 h 2533801"/>
                  <a:gd name="connsiteX23" fmla="*/ 684858 w 3750165"/>
                  <a:gd name="connsiteY23" fmla="*/ 2092913 h 2533801"/>
                  <a:gd name="connsiteX24" fmla="*/ 611667 w 3750165"/>
                  <a:gd name="connsiteY24" fmla="*/ 2141707 h 2533801"/>
                  <a:gd name="connsiteX25" fmla="*/ 758049 w 3750165"/>
                  <a:gd name="connsiteY25" fmla="*/ 2044119 h 2533801"/>
                  <a:gd name="connsiteX26" fmla="*/ 730167 w 3750165"/>
                  <a:gd name="connsiteY26" fmla="*/ 2002296 h 2533801"/>
                  <a:gd name="connsiteX27" fmla="*/ 803358 w 3750165"/>
                  <a:gd name="connsiteY27" fmla="*/ 1953502 h 2533801"/>
                  <a:gd name="connsiteX28" fmla="*/ 831240 w 3750165"/>
                  <a:gd name="connsiteY28" fmla="*/ 1995325 h 2533801"/>
                  <a:gd name="connsiteX29" fmla="*/ 758049 w 3750165"/>
                  <a:gd name="connsiteY29" fmla="*/ 2044119 h 2533801"/>
                  <a:gd name="connsiteX30" fmla="*/ 904432 w 3750165"/>
                  <a:gd name="connsiteY30" fmla="*/ 1946531 h 2533801"/>
                  <a:gd name="connsiteX31" fmla="*/ 876549 w 3750165"/>
                  <a:gd name="connsiteY31" fmla="*/ 1904708 h 2533801"/>
                  <a:gd name="connsiteX32" fmla="*/ 949740 w 3750165"/>
                  <a:gd name="connsiteY32" fmla="*/ 1855914 h 2533801"/>
                  <a:gd name="connsiteX33" fmla="*/ 977622 w 3750165"/>
                  <a:gd name="connsiteY33" fmla="*/ 1897737 h 2533801"/>
                  <a:gd name="connsiteX34" fmla="*/ 904432 w 3750165"/>
                  <a:gd name="connsiteY34" fmla="*/ 1946531 h 2533801"/>
                  <a:gd name="connsiteX35" fmla="*/ 1049071 w 3750165"/>
                  <a:gd name="connsiteY35" fmla="*/ 1848943 h 2533801"/>
                  <a:gd name="connsiteX36" fmla="*/ 1021188 w 3750165"/>
                  <a:gd name="connsiteY36" fmla="*/ 1807120 h 2533801"/>
                  <a:gd name="connsiteX37" fmla="*/ 1094379 w 3750165"/>
                  <a:gd name="connsiteY37" fmla="*/ 1758326 h 2533801"/>
                  <a:gd name="connsiteX38" fmla="*/ 1122262 w 3750165"/>
                  <a:gd name="connsiteY38" fmla="*/ 1800149 h 2533801"/>
                  <a:gd name="connsiteX39" fmla="*/ 1049071 w 3750165"/>
                  <a:gd name="connsiteY39" fmla="*/ 1848943 h 2533801"/>
                  <a:gd name="connsiteX40" fmla="*/ 1195452 w 3750165"/>
                  <a:gd name="connsiteY40" fmla="*/ 1751355 h 2533801"/>
                  <a:gd name="connsiteX41" fmla="*/ 1167570 w 3750165"/>
                  <a:gd name="connsiteY41" fmla="*/ 1709532 h 2533801"/>
                  <a:gd name="connsiteX42" fmla="*/ 1240761 w 3750165"/>
                  <a:gd name="connsiteY42" fmla="*/ 1660738 h 2533801"/>
                  <a:gd name="connsiteX43" fmla="*/ 1268643 w 3750165"/>
                  <a:gd name="connsiteY43" fmla="*/ 1702561 h 2533801"/>
                  <a:gd name="connsiteX44" fmla="*/ 1195452 w 3750165"/>
                  <a:gd name="connsiteY44" fmla="*/ 1751355 h 2533801"/>
                  <a:gd name="connsiteX45" fmla="*/ 1341834 w 3750165"/>
                  <a:gd name="connsiteY45" fmla="*/ 1653767 h 2533801"/>
                  <a:gd name="connsiteX46" fmla="*/ 1313953 w 3750165"/>
                  <a:gd name="connsiteY46" fmla="*/ 1611944 h 2533801"/>
                  <a:gd name="connsiteX47" fmla="*/ 1387143 w 3750165"/>
                  <a:gd name="connsiteY47" fmla="*/ 1563150 h 2533801"/>
                  <a:gd name="connsiteX48" fmla="*/ 1415026 w 3750165"/>
                  <a:gd name="connsiteY48" fmla="*/ 1604973 h 2533801"/>
                  <a:gd name="connsiteX49" fmla="*/ 1341834 w 3750165"/>
                  <a:gd name="connsiteY49" fmla="*/ 1653767 h 2533801"/>
                  <a:gd name="connsiteX50" fmla="*/ 1488217 w 3750165"/>
                  <a:gd name="connsiteY50" fmla="*/ 1556179 h 2533801"/>
                  <a:gd name="connsiteX51" fmla="*/ 1460334 w 3750165"/>
                  <a:gd name="connsiteY51" fmla="*/ 1514356 h 2533801"/>
                  <a:gd name="connsiteX52" fmla="*/ 1533525 w 3750165"/>
                  <a:gd name="connsiteY52" fmla="*/ 1465562 h 2533801"/>
                  <a:gd name="connsiteX53" fmla="*/ 1561407 w 3750165"/>
                  <a:gd name="connsiteY53" fmla="*/ 1507386 h 2533801"/>
                  <a:gd name="connsiteX54" fmla="*/ 1488217 w 3750165"/>
                  <a:gd name="connsiteY54" fmla="*/ 1556179 h 2533801"/>
                  <a:gd name="connsiteX55" fmla="*/ 1632856 w 3750165"/>
                  <a:gd name="connsiteY55" fmla="*/ 1458592 h 2533801"/>
                  <a:gd name="connsiteX56" fmla="*/ 1604973 w 3750165"/>
                  <a:gd name="connsiteY56" fmla="*/ 1416768 h 2533801"/>
                  <a:gd name="connsiteX57" fmla="*/ 1678164 w 3750165"/>
                  <a:gd name="connsiteY57" fmla="*/ 1367974 h 2533801"/>
                  <a:gd name="connsiteX58" fmla="*/ 1706047 w 3750165"/>
                  <a:gd name="connsiteY58" fmla="*/ 1409798 h 2533801"/>
                  <a:gd name="connsiteX59" fmla="*/ 1632856 w 3750165"/>
                  <a:gd name="connsiteY59" fmla="*/ 1458592 h 2533801"/>
                  <a:gd name="connsiteX60" fmla="*/ 1779237 w 3750165"/>
                  <a:gd name="connsiteY60" fmla="*/ 1361003 h 2533801"/>
                  <a:gd name="connsiteX61" fmla="*/ 1751355 w 3750165"/>
                  <a:gd name="connsiteY61" fmla="*/ 1319180 h 2533801"/>
                  <a:gd name="connsiteX62" fmla="*/ 1824546 w 3750165"/>
                  <a:gd name="connsiteY62" fmla="*/ 1270386 h 2533801"/>
                  <a:gd name="connsiteX63" fmla="*/ 1852428 w 3750165"/>
                  <a:gd name="connsiteY63" fmla="*/ 1312209 h 2533801"/>
                  <a:gd name="connsiteX64" fmla="*/ 1779237 w 3750165"/>
                  <a:gd name="connsiteY64" fmla="*/ 1361003 h 2533801"/>
                  <a:gd name="connsiteX65" fmla="*/ 1925620 w 3750165"/>
                  <a:gd name="connsiteY65" fmla="*/ 1263416 h 2533801"/>
                  <a:gd name="connsiteX66" fmla="*/ 1897738 w 3750165"/>
                  <a:gd name="connsiteY66" fmla="*/ 1221592 h 2533801"/>
                  <a:gd name="connsiteX67" fmla="*/ 1970928 w 3750165"/>
                  <a:gd name="connsiteY67" fmla="*/ 1172798 h 2533801"/>
                  <a:gd name="connsiteX68" fmla="*/ 1998811 w 3750165"/>
                  <a:gd name="connsiteY68" fmla="*/ 1214622 h 2533801"/>
                  <a:gd name="connsiteX69" fmla="*/ 1925620 w 3750165"/>
                  <a:gd name="connsiteY69" fmla="*/ 1263416 h 2533801"/>
                  <a:gd name="connsiteX70" fmla="*/ 2072002 w 3750165"/>
                  <a:gd name="connsiteY70" fmla="*/ 1165828 h 2533801"/>
                  <a:gd name="connsiteX71" fmla="*/ 2044119 w 3750165"/>
                  <a:gd name="connsiteY71" fmla="*/ 1124004 h 2533801"/>
                  <a:gd name="connsiteX72" fmla="*/ 2117310 w 3750165"/>
                  <a:gd name="connsiteY72" fmla="*/ 1075210 h 2533801"/>
                  <a:gd name="connsiteX73" fmla="*/ 2145192 w 3750165"/>
                  <a:gd name="connsiteY73" fmla="*/ 1117034 h 2533801"/>
                  <a:gd name="connsiteX74" fmla="*/ 2072002 w 3750165"/>
                  <a:gd name="connsiteY74" fmla="*/ 1165828 h 2533801"/>
                  <a:gd name="connsiteX75" fmla="*/ 2218383 w 3750165"/>
                  <a:gd name="connsiteY75" fmla="*/ 1068240 h 2533801"/>
                  <a:gd name="connsiteX76" fmla="*/ 2190501 w 3750165"/>
                  <a:gd name="connsiteY76" fmla="*/ 1026416 h 2533801"/>
                  <a:gd name="connsiteX77" fmla="*/ 2263693 w 3750165"/>
                  <a:gd name="connsiteY77" fmla="*/ 977622 h 2533801"/>
                  <a:gd name="connsiteX78" fmla="*/ 2291574 w 3750165"/>
                  <a:gd name="connsiteY78" fmla="*/ 1019446 h 2533801"/>
                  <a:gd name="connsiteX79" fmla="*/ 2218383 w 3750165"/>
                  <a:gd name="connsiteY79" fmla="*/ 1068240 h 2533801"/>
                  <a:gd name="connsiteX80" fmla="*/ 2363022 w 3750165"/>
                  <a:gd name="connsiteY80" fmla="*/ 970652 h 2533801"/>
                  <a:gd name="connsiteX81" fmla="*/ 2335140 w 3750165"/>
                  <a:gd name="connsiteY81" fmla="*/ 928828 h 2533801"/>
                  <a:gd name="connsiteX82" fmla="*/ 2408332 w 3750165"/>
                  <a:gd name="connsiteY82" fmla="*/ 880034 h 2533801"/>
                  <a:gd name="connsiteX83" fmla="*/ 2436213 w 3750165"/>
                  <a:gd name="connsiteY83" fmla="*/ 921858 h 2533801"/>
                  <a:gd name="connsiteX84" fmla="*/ 2363022 w 3750165"/>
                  <a:gd name="connsiteY84" fmla="*/ 970652 h 2533801"/>
                  <a:gd name="connsiteX85" fmla="*/ 2509405 w 3750165"/>
                  <a:gd name="connsiteY85" fmla="*/ 873064 h 2533801"/>
                  <a:gd name="connsiteX86" fmla="*/ 2481523 w 3750165"/>
                  <a:gd name="connsiteY86" fmla="*/ 831240 h 2533801"/>
                  <a:gd name="connsiteX87" fmla="*/ 2554713 w 3750165"/>
                  <a:gd name="connsiteY87" fmla="*/ 782446 h 2533801"/>
                  <a:gd name="connsiteX88" fmla="*/ 2582596 w 3750165"/>
                  <a:gd name="connsiteY88" fmla="*/ 824270 h 2533801"/>
                  <a:gd name="connsiteX89" fmla="*/ 2509405 w 3750165"/>
                  <a:gd name="connsiteY89" fmla="*/ 873064 h 2533801"/>
                  <a:gd name="connsiteX90" fmla="*/ 2655787 w 3750165"/>
                  <a:gd name="connsiteY90" fmla="*/ 775476 h 2533801"/>
                  <a:gd name="connsiteX91" fmla="*/ 2627904 w 3750165"/>
                  <a:gd name="connsiteY91" fmla="*/ 733652 h 2533801"/>
                  <a:gd name="connsiteX92" fmla="*/ 2701095 w 3750165"/>
                  <a:gd name="connsiteY92" fmla="*/ 684858 h 2533801"/>
                  <a:gd name="connsiteX93" fmla="*/ 2728977 w 3750165"/>
                  <a:gd name="connsiteY93" fmla="*/ 726682 h 2533801"/>
                  <a:gd name="connsiteX94" fmla="*/ 2655787 w 3750165"/>
                  <a:gd name="connsiteY94" fmla="*/ 775476 h 2533801"/>
                  <a:gd name="connsiteX95" fmla="*/ 2802168 w 3750165"/>
                  <a:gd name="connsiteY95" fmla="*/ 677888 h 2533801"/>
                  <a:gd name="connsiteX96" fmla="*/ 2774286 w 3750165"/>
                  <a:gd name="connsiteY96" fmla="*/ 636064 h 2533801"/>
                  <a:gd name="connsiteX97" fmla="*/ 2847478 w 3750165"/>
                  <a:gd name="connsiteY97" fmla="*/ 587270 h 2533801"/>
                  <a:gd name="connsiteX98" fmla="*/ 2875359 w 3750165"/>
                  <a:gd name="connsiteY98" fmla="*/ 629094 h 2533801"/>
                  <a:gd name="connsiteX99" fmla="*/ 2802168 w 3750165"/>
                  <a:gd name="connsiteY99" fmla="*/ 677888 h 2533801"/>
                  <a:gd name="connsiteX100" fmla="*/ 2946807 w 3750165"/>
                  <a:gd name="connsiteY100" fmla="*/ 580300 h 2533801"/>
                  <a:gd name="connsiteX101" fmla="*/ 2918926 w 3750165"/>
                  <a:gd name="connsiteY101" fmla="*/ 538476 h 2533801"/>
                  <a:gd name="connsiteX102" fmla="*/ 2992117 w 3750165"/>
                  <a:gd name="connsiteY102" fmla="*/ 489682 h 2533801"/>
                  <a:gd name="connsiteX103" fmla="*/ 3019999 w 3750165"/>
                  <a:gd name="connsiteY103" fmla="*/ 531506 h 2533801"/>
                  <a:gd name="connsiteX104" fmla="*/ 2946807 w 3750165"/>
                  <a:gd name="connsiteY104" fmla="*/ 580300 h 2533801"/>
                  <a:gd name="connsiteX105" fmla="*/ 3093190 w 3750165"/>
                  <a:gd name="connsiteY105" fmla="*/ 482712 h 2533801"/>
                  <a:gd name="connsiteX106" fmla="*/ 3065308 w 3750165"/>
                  <a:gd name="connsiteY106" fmla="*/ 440889 h 2533801"/>
                  <a:gd name="connsiteX107" fmla="*/ 3138498 w 3750165"/>
                  <a:gd name="connsiteY107" fmla="*/ 392094 h 2533801"/>
                  <a:gd name="connsiteX108" fmla="*/ 3166381 w 3750165"/>
                  <a:gd name="connsiteY108" fmla="*/ 433918 h 2533801"/>
                  <a:gd name="connsiteX109" fmla="*/ 3093190 w 3750165"/>
                  <a:gd name="connsiteY109" fmla="*/ 482712 h 2533801"/>
                  <a:gd name="connsiteX110" fmla="*/ 3239572 w 3750165"/>
                  <a:gd name="connsiteY110" fmla="*/ 385124 h 2533801"/>
                  <a:gd name="connsiteX111" fmla="*/ 3211689 w 3750165"/>
                  <a:gd name="connsiteY111" fmla="*/ 343301 h 2533801"/>
                  <a:gd name="connsiteX112" fmla="*/ 3284880 w 3750165"/>
                  <a:gd name="connsiteY112" fmla="*/ 294507 h 2533801"/>
                  <a:gd name="connsiteX113" fmla="*/ 3312762 w 3750165"/>
                  <a:gd name="connsiteY113" fmla="*/ 336330 h 2533801"/>
                  <a:gd name="connsiteX114" fmla="*/ 3239572 w 3750165"/>
                  <a:gd name="connsiteY114" fmla="*/ 385124 h 2533801"/>
                  <a:gd name="connsiteX115" fmla="*/ 3385953 w 3750165"/>
                  <a:gd name="connsiteY115" fmla="*/ 287536 h 2533801"/>
                  <a:gd name="connsiteX116" fmla="*/ 3358072 w 3750165"/>
                  <a:gd name="connsiteY116" fmla="*/ 245713 h 2533801"/>
                  <a:gd name="connsiteX117" fmla="*/ 3431263 w 3750165"/>
                  <a:gd name="connsiteY117" fmla="*/ 196919 h 2533801"/>
                  <a:gd name="connsiteX118" fmla="*/ 3459145 w 3750165"/>
                  <a:gd name="connsiteY118" fmla="*/ 238742 h 2533801"/>
                  <a:gd name="connsiteX119" fmla="*/ 3385953 w 3750165"/>
                  <a:gd name="connsiteY119" fmla="*/ 287536 h 2533801"/>
                  <a:gd name="connsiteX120" fmla="*/ 3532336 w 3750165"/>
                  <a:gd name="connsiteY120" fmla="*/ 188205 h 2533801"/>
                  <a:gd name="connsiteX121" fmla="*/ 3504453 w 3750165"/>
                  <a:gd name="connsiteY121" fmla="*/ 146382 h 2533801"/>
                  <a:gd name="connsiteX122" fmla="*/ 3577644 w 3750165"/>
                  <a:gd name="connsiteY122" fmla="*/ 97588 h 2533801"/>
                  <a:gd name="connsiteX123" fmla="*/ 3605527 w 3750165"/>
                  <a:gd name="connsiteY123" fmla="*/ 139411 h 2533801"/>
                  <a:gd name="connsiteX124" fmla="*/ 3532336 w 3750165"/>
                  <a:gd name="connsiteY124" fmla="*/ 188205 h 2533801"/>
                  <a:gd name="connsiteX125" fmla="*/ 3676975 w 3750165"/>
                  <a:gd name="connsiteY125" fmla="*/ 90617 h 2533801"/>
                  <a:gd name="connsiteX126" fmla="*/ 3649093 w 3750165"/>
                  <a:gd name="connsiteY126" fmla="*/ 48794 h 2533801"/>
                  <a:gd name="connsiteX127" fmla="*/ 3722283 w 3750165"/>
                  <a:gd name="connsiteY127" fmla="*/ 0 h 2533801"/>
                  <a:gd name="connsiteX128" fmla="*/ 3750166 w 3750165"/>
                  <a:gd name="connsiteY128" fmla="*/ 41823 h 2533801"/>
                  <a:gd name="connsiteX129" fmla="*/ 3676975 w 3750165"/>
                  <a:gd name="connsiteY129" fmla="*/ 90617 h 2533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Lst>
                <a:rect l="l" t="t" r="r" b="b"/>
                <a:pathLst>
                  <a:path w="3750165" h="2533801">
                    <a:moveTo>
                      <a:pt x="27882" y="2533802"/>
                    </a:moveTo>
                    <a:lnTo>
                      <a:pt x="0" y="2491978"/>
                    </a:lnTo>
                    <a:lnTo>
                      <a:pt x="73191" y="2443184"/>
                    </a:lnTo>
                    <a:lnTo>
                      <a:pt x="101073" y="2485008"/>
                    </a:lnTo>
                    <a:lnTo>
                      <a:pt x="27882" y="2533802"/>
                    </a:lnTo>
                    <a:close/>
                    <a:moveTo>
                      <a:pt x="174264" y="2436214"/>
                    </a:moveTo>
                    <a:lnTo>
                      <a:pt x="146382" y="2394390"/>
                    </a:lnTo>
                    <a:lnTo>
                      <a:pt x="219572" y="2345596"/>
                    </a:lnTo>
                    <a:lnTo>
                      <a:pt x="247455" y="2387420"/>
                    </a:lnTo>
                    <a:lnTo>
                      <a:pt x="174264" y="2436214"/>
                    </a:lnTo>
                    <a:close/>
                    <a:moveTo>
                      <a:pt x="318903" y="2338626"/>
                    </a:moveTo>
                    <a:lnTo>
                      <a:pt x="291021" y="2296802"/>
                    </a:lnTo>
                    <a:lnTo>
                      <a:pt x="364213" y="2248008"/>
                    </a:lnTo>
                    <a:lnTo>
                      <a:pt x="392094" y="2289832"/>
                    </a:lnTo>
                    <a:lnTo>
                      <a:pt x="318903" y="2338626"/>
                    </a:lnTo>
                    <a:close/>
                    <a:moveTo>
                      <a:pt x="465286" y="2241038"/>
                    </a:moveTo>
                    <a:lnTo>
                      <a:pt x="437403" y="2199214"/>
                    </a:lnTo>
                    <a:lnTo>
                      <a:pt x="510594" y="2150420"/>
                    </a:lnTo>
                    <a:lnTo>
                      <a:pt x="538477" y="2192244"/>
                    </a:lnTo>
                    <a:lnTo>
                      <a:pt x="465286" y="2241038"/>
                    </a:lnTo>
                    <a:close/>
                    <a:moveTo>
                      <a:pt x="611667" y="2141707"/>
                    </a:moveTo>
                    <a:lnTo>
                      <a:pt x="583785" y="2099884"/>
                    </a:lnTo>
                    <a:lnTo>
                      <a:pt x="656976" y="2051090"/>
                    </a:lnTo>
                    <a:lnTo>
                      <a:pt x="684858" y="2092913"/>
                    </a:lnTo>
                    <a:lnTo>
                      <a:pt x="611667" y="2141707"/>
                    </a:lnTo>
                    <a:close/>
                    <a:moveTo>
                      <a:pt x="758049" y="2044119"/>
                    </a:moveTo>
                    <a:lnTo>
                      <a:pt x="730167" y="2002296"/>
                    </a:lnTo>
                    <a:lnTo>
                      <a:pt x="803358" y="1953502"/>
                    </a:lnTo>
                    <a:lnTo>
                      <a:pt x="831240" y="1995325"/>
                    </a:lnTo>
                    <a:lnTo>
                      <a:pt x="758049" y="2044119"/>
                    </a:lnTo>
                    <a:close/>
                    <a:moveTo>
                      <a:pt x="904432" y="1946531"/>
                    </a:moveTo>
                    <a:lnTo>
                      <a:pt x="876549" y="1904708"/>
                    </a:lnTo>
                    <a:lnTo>
                      <a:pt x="949740" y="1855914"/>
                    </a:lnTo>
                    <a:lnTo>
                      <a:pt x="977622" y="1897737"/>
                    </a:lnTo>
                    <a:lnTo>
                      <a:pt x="904432" y="1946531"/>
                    </a:lnTo>
                    <a:close/>
                    <a:moveTo>
                      <a:pt x="1049071" y="1848943"/>
                    </a:moveTo>
                    <a:lnTo>
                      <a:pt x="1021188" y="1807120"/>
                    </a:lnTo>
                    <a:lnTo>
                      <a:pt x="1094379" y="1758326"/>
                    </a:lnTo>
                    <a:lnTo>
                      <a:pt x="1122262" y="1800149"/>
                    </a:lnTo>
                    <a:lnTo>
                      <a:pt x="1049071" y="1848943"/>
                    </a:lnTo>
                    <a:close/>
                    <a:moveTo>
                      <a:pt x="1195452" y="1751355"/>
                    </a:moveTo>
                    <a:lnTo>
                      <a:pt x="1167570" y="1709532"/>
                    </a:lnTo>
                    <a:lnTo>
                      <a:pt x="1240761" y="1660738"/>
                    </a:lnTo>
                    <a:lnTo>
                      <a:pt x="1268643" y="1702561"/>
                    </a:lnTo>
                    <a:lnTo>
                      <a:pt x="1195452" y="1751355"/>
                    </a:lnTo>
                    <a:close/>
                    <a:moveTo>
                      <a:pt x="1341834" y="1653767"/>
                    </a:moveTo>
                    <a:lnTo>
                      <a:pt x="1313953" y="1611944"/>
                    </a:lnTo>
                    <a:lnTo>
                      <a:pt x="1387143" y="1563150"/>
                    </a:lnTo>
                    <a:lnTo>
                      <a:pt x="1415026" y="1604973"/>
                    </a:lnTo>
                    <a:lnTo>
                      <a:pt x="1341834" y="1653767"/>
                    </a:lnTo>
                    <a:close/>
                    <a:moveTo>
                      <a:pt x="1488217" y="1556179"/>
                    </a:moveTo>
                    <a:lnTo>
                      <a:pt x="1460334" y="1514356"/>
                    </a:lnTo>
                    <a:lnTo>
                      <a:pt x="1533525" y="1465562"/>
                    </a:lnTo>
                    <a:lnTo>
                      <a:pt x="1561407" y="1507386"/>
                    </a:lnTo>
                    <a:lnTo>
                      <a:pt x="1488217" y="1556179"/>
                    </a:lnTo>
                    <a:close/>
                    <a:moveTo>
                      <a:pt x="1632856" y="1458592"/>
                    </a:moveTo>
                    <a:lnTo>
                      <a:pt x="1604973" y="1416768"/>
                    </a:lnTo>
                    <a:lnTo>
                      <a:pt x="1678164" y="1367974"/>
                    </a:lnTo>
                    <a:lnTo>
                      <a:pt x="1706047" y="1409798"/>
                    </a:lnTo>
                    <a:lnTo>
                      <a:pt x="1632856" y="1458592"/>
                    </a:lnTo>
                    <a:close/>
                    <a:moveTo>
                      <a:pt x="1779237" y="1361003"/>
                    </a:moveTo>
                    <a:lnTo>
                      <a:pt x="1751355" y="1319180"/>
                    </a:lnTo>
                    <a:lnTo>
                      <a:pt x="1824546" y="1270386"/>
                    </a:lnTo>
                    <a:lnTo>
                      <a:pt x="1852428" y="1312209"/>
                    </a:lnTo>
                    <a:lnTo>
                      <a:pt x="1779237" y="1361003"/>
                    </a:lnTo>
                    <a:close/>
                    <a:moveTo>
                      <a:pt x="1925620" y="1263416"/>
                    </a:moveTo>
                    <a:lnTo>
                      <a:pt x="1897738" y="1221592"/>
                    </a:lnTo>
                    <a:lnTo>
                      <a:pt x="1970928" y="1172798"/>
                    </a:lnTo>
                    <a:lnTo>
                      <a:pt x="1998811" y="1214622"/>
                    </a:lnTo>
                    <a:lnTo>
                      <a:pt x="1925620" y="1263416"/>
                    </a:lnTo>
                    <a:close/>
                    <a:moveTo>
                      <a:pt x="2072002" y="1165828"/>
                    </a:moveTo>
                    <a:lnTo>
                      <a:pt x="2044119" y="1124004"/>
                    </a:lnTo>
                    <a:lnTo>
                      <a:pt x="2117310" y="1075210"/>
                    </a:lnTo>
                    <a:lnTo>
                      <a:pt x="2145192" y="1117034"/>
                    </a:lnTo>
                    <a:lnTo>
                      <a:pt x="2072002" y="1165828"/>
                    </a:lnTo>
                    <a:close/>
                    <a:moveTo>
                      <a:pt x="2218383" y="1068240"/>
                    </a:moveTo>
                    <a:lnTo>
                      <a:pt x="2190501" y="1026416"/>
                    </a:lnTo>
                    <a:lnTo>
                      <a:pt x="2263693" y="977622"/>
                    </a:lnTo>
                    <a:lnTo>
                      <a:pt x="2291574" y="1019446"/>
                    </a:lnTo>
                    <a:lnTo>
                      <a:pt x="2218383" y="1068240"/>
                    </a:lnTo>
                    <a:close/>
                    <a:moveTo>
                      <a:pt x="2363022" y="970652"/>
                    </a:moveTo>
                    <a:lnTo>
                      <a:pt x="2335140" y="928828"/>
                    </a:lnTo>
                    <a:lnTo>
                      <a:pt x="2408332" y="880034"/>
                    </a:lnTo>
                    <a:lnTo>
                      <a:pt x="2436213" y="921858"/>
                    </a:lnTo>
                    <a:lnTo>
                      <a:pt x="2363022" y="970652"/>
                    </a:lnTo>
                    <a:close/>
                    <a:moveTo>
                      <a:pt x="2509405" y="873064"/>
                    </a:moveTo>
                    <a:lnTo>
                      <a:pt x="2481523" y="831240"/>
                    </a:lnTo>
                    <a:lnTo>
                      <a:pt x="2554713" y="782446"/>
                    </a:lnTo>
                    <a:lnTo>
                      <a:pt x="2582596" y="824270"/>
                    </a:lnTo>
                    <a:lnTo>
                      <a:pt x="2509405" y="873064"/>
                    </a:lnTo>
                    <a:close/>
                    <a:moveTo>
                      <a:pt x="2655787" y="775476"/>
                    </a:moveTo>
                    <a:lnTo>
                      <a:pt x="2627904" y="733652"/>
                    </a:lnTo>
                    <a:lnTo>
                      <a:pt x="2701095" y="684858"/>
                    </a:lnTo>
                    <a:lnTo>
                      <a:pt x="2728977" y="726682"/>
                    </a:lnTo>
                    <a:lnTo>
                      <a:pt x="2655787" y="775476"/>
                    </a:lnTo>
                    <a:close/>
                    <a:moveTo>
                      <a:pt x="2802168" y="677888"/>
                    </a:moveTo>
                    <a:lnTo>
                      <a:pt x="2774286" y="636064"/>
                    </a:lnTo>
                    <a:lnTo>
                      <a:pt x="2847478" y="587270"/>
                    </a:lnTo>
                    <a:lnTo>
                      <a:pt x="2875359" y="629094"/>
                    </a:lnTo>
                    <a:lnTo>
                      <a:pt x="2802168" y="677888"/>
                    </a:lnTo>
                    <a:close/>
                    <a:moveTo>
                      <a:pt x="2946807" y="580300"/>
                    </a:moveTo>
                    <a:lnTo>
                      <a:pt x="2918926" y="538476"/>
                    </a:lnTo>
                    <a:lnTo>
                      <a:pt x="2992117" y="489682"/>
                    </a:lnTo>
                    <a:lnTo>
                      <a:pt x="3019999" y="531506"/>
                    </a:lnTo>
                    <a:lnTo>
                      <a:pt x="2946807" y="580300"/>
                    </a:lnTo>
                    <a:close/>
                    <a:moveTo>
                      <a:pt x="3093190" y="482712"/>
                    </a:moveTo>
                    <a:lnTo>
                      <a:pt x="3065308" y="440889"/>
                    </a:lnTo>
                    <a:lnTo>
                      <a:pt x="3138498" y="392094"/>
                    </a:lnTo>
                    <a:lnTo>
                      <a:pt x="3166381" y="433918"/>
                    </a:lnTo>
                    <a:lnTo>
                      <a:pt x="3093190" y="482712"/>
                    </a:lnTo>
                    <a:close/>
                    <a:moveTo>
                      <a:pt x="3239572" y="385124"/>
                    </a:moveTo>
                    <a:lnTo>
                      <a:pt x="3211689" y="343301"/>
                    </a:lnTo>
                    <a:lnTo>
                      <a:pt x="3284880" y="294507"/>
                    </a:lnTo>
                    <a:lnTo>
                      <a:pt x="3312762" y="336330"/>
                    </a:lnTo>
                    <a:lnTo>
                      <a:pt x="3239572" y="385124"/>
                    </a:lnTo>
                    <a:close/>
                    <a:moveTo>
                      <a:pt x="3385953" y="287536"/>
                    </a:moveTo>
                    <a:lnTo>
                      <a:pt x="3358072" y="245713"/>
                    </a:lnTo>
                    <a:lnTo>
                      <a:pt x="3431263" y="196919"/>
                    </a:lnTo>
                    <a:lnTo>
                      <a:pt x="3459145" y="238742"/>
                    </a:lnTo>
                    <a:lnTo>
                      <a:pt x="3385953" y="287536"/>
                    </a:lnTo>
                    <a:close/>
                    <a:moveTo>
                      <a:pt x="3532336" y="188205"/>
                    </a:moveTo>
                    <a:lnTo>
                      <a:pt x="3504453" y="146382"/>
                    </a:lnTo>
                    <a:lnTo>
                      <a:pt x="3577644" y="97588"/>
                    </a:lnTo>
                    <a:lnTo>
                      <a:pt x="3605527" y="139411"/>
                    </a:lnTo>
                    <a:lnTo>
                      <a:pt x="3532336" y="188205"/>
                    </a:lnTo>
                    <a:close/>
                    <a:moveTo>
                      <a:pt x="3676975" y="90617"/>
                    </a:moveTo>
                    <a:lnTo>
                      <a:pt x="3649093" y="48794"/>
                    </a:lnTo>
                    <a:lnTo>
                      <a:pt x="3722283" y="0"/>
                    </a:lnTo>
                    <a:lnTo>
                      <a:pt x="3750166" y="41823"/>
                    </a:lnTo>
                    <a:lnTo>
                      <a:pt x="3676975" y="90617"/>
                    </a:lnTo>
                    <a:close/>
                  </a:path>
                </a:pathLst>
              </a:custGeom>
              <a:solidFill>
                <a:srgbClr val="F26363"/>
              </a:solidFill>
              <a:ln w="17425" cap="flat">
                <a:noFill/>
                <a:prstDash val="solid"/>
                <a:miter/>
              </a:ln>
            </p:spPr>
            <p:txBody>
              <a:bodyPr rtlCol="0" anchor="ctr"/>
              <a:lstStyle/>
              <a:p>
                <a:endParaRPr lang="en-US"/>
              </a:p>
            </p:txBody>
          </p:sp>
          <p:sp>
            <p:nvSpPr>
              <p:cNvPr id="156" name="Freeform: Shape 18">
                <a:extLst>
                  <a:ext uri="{FF2B5EF4-FFF2-40B4-BE49-F238E27FC236}">
                    <a16:creationId xmlns:a16="http://schemas.microsoft.com/office/drawing/2014/main" id="{3AF6895D-78B5-910D-9C04-81B76D4C0B95}"/>
                  </a:ext>
                </a:extLst>
              </p:cNvPr>
              <p:cNvSpPr/>
              <p:nvPr/>
            </p:nvSpPr>
            <p:spPr>
              <a:xfrm rot="-2027220">
                <a:off x="18652335" y="1984547"/>
                <a:ext cx="43565" cy="50535"/>
              </a:xfrm>
              <a:custGeom>
                <a:avLst/>
                <a:gdLst>
                  <a:gd name="connsiteX0" fmla="*/ 0 w 43565"/>
                  <a:gd name="connsiteY0" fmla="*/ 0 h 50535"/>
                  <a:gd name="connsiteX1" fmla="*/ 43566 w 43565"/>
                  <a:gd name="connsiteY1" fmla="*/ 0 h 50535"/>
                  <a:gd name="connsiteX2" fmla="*/ 43566 w 43565"/>
                  <a:gd name="connsiteY2" fmla="*/ 50536 h 50535"/>
                  <a:gd name="connsiteX3" fmla="*/ 0 w 43565"/>
                  <a:gd name="connsiteY3" fmla="*/ 50536 h 50535"/>
                </a:gdLst>
                <a:ahLst/>
                <a:cxnLst>
                  <a:cxn ang="0">
                    <a:pos x="connsiteX0" y="connsiteY0"/>
                  </a:cxn>
                  <a:cxn ang="0">
                    <a:pos x="connsiteX1" y="connsiteY1"/>
                  </a:cxn>
                  <a:cxn ang="0">
                    <a:pos x="connsiteX2" y="connsiteY2"/>
                  </a:cxn>
                  <a:cxn ang="0">
                    <a:pos x="connsiteX3" y="connsiteY3"/>
                  </a:cxn>
                </a:cxnLst>
                <a:rect l="l" t="t" r="r" b="b"/>
                <a:pathLst>
                  <a:path w="43565" h="50535">
                    <a:moveTo>
                      <a:pt x="0" y="0"/>
                    </a:moveTo>
                    <a:lnTo>
                      <a:pt x="43566" y="0"/>
                    </a:lnTo>
                    <a:lnTo>
                      <a:pt x="43566" y="50536"/>
                    </a:lnTo>
                    <a:lnTo>
                      <a:pt x="0" y="50536"/>
                    </a:lnTo>
                    <a:close/>
                  </a:path>
                </a:pathLst>
              </a:custGeom>
              <a:solidFill>
                <a:srgbClr val="C60022"/>
              </a:solidFill>
              <a:ln w="17425" cap="flat">
                <a:noFill/>
                <a:prstDash val="solid"/>
                <a:miter/>
              </a:ln>
            </p:spPr>
            <p:txBody>
              <a:bodyPr rtlCol="0" anchor="ctr"/>
              <a:lstStyle/>
              <a:p>
                <a:endParaRPr lang="en-US"/>
              </a:p>
            </p:txBody>
          </p:sp>
        </p:grpSp>
        <p:sp>
          <p:nvSpPr>
            <p:cNvPr id="8" name="Freeform: Shape 19">
              <a:extLst>
                <a:ext uri="{FF2B5EF4-FFF2-40B4-BE49-F238E27FC236}">
                  <a16:creationId xmlns:a16="http://schemas.microsoft.com/office/drawing/2014/main" id="{7196454C-92AE-0F05-11F3-3ECB38C24855}"/>
                </a:ext>
              </a:extLst>
            </p:cNvPr>
            <p:cNvSpPr/>
            <p:nvPr/>
          </p:nvSpPr>
          <p:spPr>
            <a:xfrm>
              <a:off x="11306312" y="3366253"/>
              <a:ext cx="357113" cy="318851"/>
            </a:xfrm>
            <a:custGeom>
              <a:avLst/>
              <a:gdLst>
                <a:gd name="connsiteX0" fmla="*/ 118499 w 439146"/>
                <a:gd name="connsiteY0" fmla="*/ 207374 h 392094"/>
                <a:gd name="connsiteX1" fmla="*/ 0 w 439146"/>
                <a:gd name="connsiteY1" fmla="*/ 22654 h 392094"/>
                <a:gd name="connsiteX2" fmla="*/ 219572 w 439146"/>
                <a:gd name="connsiteY2" fmla="*/ 12198 h 392094"/>
                <a:gd name="connsiteX3" fmla="*/ 439146 w 439146"/>
                <a:gd name="connsiteY3" fmla="*/ 0 h 392094"/>
                <a:gd name="connsiteX4" fmla="*/ 338072 w 439146"/>
                <a:gd name="connsiteY4" fmla="*/ 196919 h 392094"/>
                <a:gd name="connsiteX5" fmla="*/ 238742 w 439146"/>
                <a:gd name="connsiteY5" fmla="*/ 392094 h 392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146" h="392094">
                  <a:moveTo>
                    <a:pt x="118499" y="207374"/>
                  </a:moveTo>
                  <a:lnTo>
                    <a:pt x="0" y="22654"/>
                  </a:lnTo>
                  <a:lnTo>
                    <a:pt x="219572" y="12198"/>
                  </a:lnTo>
                  <a:lnTo>
                    <a:pt x="439146" y="0"/>
                  </a:lnTo>
                  <a:lnTo>
                    <a:pt x="338072" y="196919"/>
                  </a:lnTo>
                  <a:lnTo>
                    <a:pt x="238742" y="392094"/>
                  </a:lnTo>
                  <a:close/>
                </a:path>
              </a:pathLst>
            </a:custGeom>
            <a:solidFill>
              <a:srgbClr val="F26363"/>
            </a:solidFill>
            <a:ln w="17425" cap="flat">
              <a:noFill/>
              <a:prstDash val="solid"/>
              <a:miter/>
            </a:ln>
          </p:spPr>
          <p:txBody>
            <a:bodyPr rtlCol="0" anchor="ctr"/>
            <a:lstStyle/>
            <a:p>
              <a:endParaRPr lang="en-US"/>
            </a:p>
          </p:txBody>
        </p:sp>
        <p:sp>
          <p:nvSpPr>
            <p:cNvPr id="9" name="Freeform: Shape 32">
              <a:extLst>
                <a:ext uri="{FF2B5EF4-FFF2-40B4-BE49-F238E27FC236}">
                  <a16:creationId xmlns:a16="http://schemas.microsoft.com/office/drawing/2014/main" id="{C02597D6-054D-DBCE-2D77-F190A81CD797}"/>
                </a:ext>
              </a:extLst>
            </p:cNvPr>
            <p:cNvSpPr/>
            <p:nvPr/>
          </p:nvSpPr>
          <p:spPr>
            <a:xfrm>
              <a:off x="5941110" y="8603914"/>
              <a:ext cx="357113" cy="318851"/>
            </a:xfrm>
            <a:custGeom>
              <a:avLst/>
              <a:gdLst>
                <a:gd name="connsiteX0" fmla="*/ 120243 w 439146"/>
                <a:gd name="connsiteY0" fmla="*/ 207374 h 392094"/>
                <a:gd name="connsiteX1" fmla="*/ 0 w 439146"/>
                <a:gd name="connsiteY1" fmla="*/ 22654 h 392094"/>
                <a:gd name="connsiteX2" fmla="*/ 219574 w 439146"/>
                <a:gd name="connsiteY2" fmla="*/ 12199 h 392094"/>
                <a:gd name="connsiteX3" fmla="*/ 439146 w 439146"/>
                <a:gd name="connsiteY3" fmla="*/ 0 h 392094"/>
                <a:gd name="connsiteX4" fmla="*/ 339815 w 439146"/>
                <a:gd name="connsiteY4" fmla="*/ 196918 h 392094"/>
                <a:gd name="connsiteX5" fmla="*/ 238742 w 439146"/>
                <a:gd name="connsiteY5" fmla="*/ 392094 h 392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146" h="392094">
                  <a:moveTo>
                    <a:pt x="120243" y="207374"/>
                  </a:moveTo>
                  <a:lnTo>
                    <a:pt x="0" y="22654"/>
                  </a:lnTo>
                  <a:lnTo>
                    <a:pt x="219574" y="12199"/>
                  </a:lnTo>
                  <a:lnTo>
                    <a:pt x="439146" y="0"/>
                  </a:lnTo>
                  <a:lnTo>
                    <a:pt x="339815" y="196918"/>
                  </a:lnTo>
                  <a:lnTo>
                    <a:pt x="238742" y="392094"/>
                  </a:lnTo>
                  <a:close/>
                </a:path>
              </a:pathLst>
            </a:custGeom>
            <a:solidFill>
              <a:srgbClr val="995DB3"/>
            </a:solidFill>
            <a:ln w="17425" cap="flat">
              <a:noFill/>
              <a:prstDash val="solid"/>
              <a:miter/>
            </a:ln>
          </p:spPr>
          <p:txBody>
            <a:bodyPr rtlCol="0" anchor="ctr"/>
            <a:lstStyle/>
            <a:p>
              <a:endParaRPr lang="en-US"/>
            </a:p>
          </p:txBody>
        </p:sp>
        <p:sp>
          <p:nvSpPr>
            <p:cNvPr id="10" name="Freeform: Shape 33">
              <a:extLst>
                <a:ext uri="{FF2B5EF4-FFF2-40B4-BE49-F238E27FC236}">
                  <a16:creationId xmlns:a16="http://schemas.microsoft.com/office/drawing/2014/main" id="{E5EA7907-8C3D-B76D-1169-7D79F30358B0}"/>
                </a:ext>
              </a:extLst>
            </p:cNvPr>
            <p:cNvSpPr/>
            <p:nvPr/>
          </p:nvSpPr>
          <p:spPr>
            <a:xfrm>
              <a:off x="13100382" y="4541043"/>
              <a:ext cx="357112" cy="318851"/>
            </a:xfrm>
            <a:custGeom>
              <a:avLst/>
              <a:gdLst>
                <a:gd name="connsiteX0" fmla="*/ 120241 w 439144"/>
                <a:gd name="connsiteY0" fmla="*/ 207374 h 392094"/>
                <a:gd name="connsiteX1" fmla="*/ 0 w 439144"/>
                <a:gd name="connsiteY1" fmla="*/ 22654 h 392094"/>
                <a:gd name="connsiteX2" fmla="*/ 219572 w 439144"/>
                <a:gd name="connsiteY2" fmla="*/ 12198 h 392094"/>
                <a:gd name="connsiteX3" fmla="*/ 439145 w 439144"/>
                <a:gd name="connsiteY3" fmla="*/ 0 h 392094"/>
                <a:gd name="connsiteX4" fmla="*/ 339815 w 439144"/>
                <a:gd name="connsiteY4" fmla="*/ 195176 h 392094"/>
                <a:gd name="connsiteX5" fmla="*/ 238741 w 439144"/>
                <a:gd name="connsiteY5" fmla="*/ 392094 h 392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144" h="392094">
                  <a:moveTo>
                    <a:pt x="120241" y="207374"/>
                  </a:moveTo>
                  <a:lnTo>
                    <a:pt x="0" y="22654"/>
                  </a:lnTo>
                  <a:lnTo>
                    <a:pt x="219572" y="12198"/>
                  </a:lnTo>
                  <a:lnTo>
                    <a:pt x="439145" y="0"/>
                  </a:lnTo>
                  <a:lnTo>
                    <a:pt x="339815" y="195176"/>
                  </a:lnTo>
                  <a:lnTo>
                    <a:pt x="238741" y="392094"/>
                  </a:lnTo>
                  <a:close/>
                </a:path>
              </a:pathLst>
            </a:custGeom>
            <a:solidFill>
              <a:srgbClr val="A8436F"/>
            </a:solidFill>
            <a:ln w="17425" cap="flat">
              <a:noFill/>
              <a:prstDash val="solid"/>
              <a:miter/>
            </a:ln>
          </p:spPr>
          <p:txBody>
            <a:bodyPr rtlCol="0" anchor="ctr"/>
            <a:lstStyle/>
            <a:p>
              <a:endParaRPr lang="en-US"/>
            </a:p>
          </p:txBody>
        </p:sp>
        <p:sp>
          <p:nvSpPr>
            <p:cNvPr id="11" name="Freeform: Shape 34">
              <a:extLst>
                <a:ext uri="{FF2B5EF4-FFF2-40B4-BE49-F238E27FC236}">
                  <a16:creationId xmlns:a16="http://schemas.microsoft.com/office/drawing/2014/main" id="{1AEDD9CC-8A81-13C5-4AB7-9C4A660B79E7}"/>
                </a:ext>
              </a:extLst>
            </p:cNvPr>
            <p:cNvSpPr/>
            <p:nvPr/>
          </p:nvSpPr>
          <p:spPr>
            <a:xfrm>
              <a:off x="13833030" y="6085699"/>
              <a:ext cx="355695" cy="318851"/>
            </a:xfrm>
            <a:custGeom>
              <a:avLst/>
              <a:gdLst>
                <a:gd name="connsiteX0" fmla="*/ 118501 w 437402"/>
                <a:gd name="connsiteY0" fmla="*/ 207374 h 392094"/>
                <a:gd name="connsiteX1" fmla="*/ 0 w 437402"/>
                <a:gd name="connsiteY1" fmla="*/ 22654 h 392094"/>
                <a:gd name="connsiteX2" fmla="*/ 219572 w 437402"/>
                <a:gd name="connsiteY2" fmla="*/ 12198 h 392094"/>
                <a:gd name="connsiteX3" fmla="*/ 437403 w 437402"/>
                <a:gd name="connsiteY3" fmla="*/ 0 h 392094"/>
                <a:gd name="connsiteX4" fmla="*/ 338073 w 437402"/>
                <a:gd name="connsiteY4" fmla="*/ 196919 h 392094"/>
                <a:gd name="connsiteX5" fmla="*/ 236999 w 437402"/>
                <a:gd name="connsiteY5" fmla="*/ 392094 h 392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402" h="392094">
                  <a:moveTo>
                    <a:pt x="118501" y="207374"/>
                  </a:moveTo>
                  <a:lnTo>
                    <a:pt x="0" y="22654"/>
                  </a:lnTo>
                  <a:lnTo>
                    <a:pt x="219572" y="12198"/>
                  </a:lnTo>
                  <a:lnTo>
                    <a:pt x="437403" y="0"/>
                  </a:lnTo>
                  <a:lnTo>
                    <a:pt x="338073" y="196919"/>
                  </a:lnTo>
                  <a:lnTo>
                    <a:pt x="236999" y="392094"/>
                  </a:lnTo>
                  <a:close/>
                </a:path>
              </a:pathLst>
            </a:custGeom>
            <a:solidFill>
              <a:srgbClr val="FFA826"/>
            </a:solidFill>
            <a:ln w="17425" cap="flat">
              <a:noFill/>
              <a:prstDash val="solid"/>
              <a:miter/>
            </a:ln>
          </p:spPr>
          <p:txBody>
            <a:bodyPr rtlCol="0" anchor="ctr"/>
            <a:lstStyle/>
            <a:p>
              <a:endParaRPr lang="en-US">
                <a:solidFill>
                  <a:srgbClr val="995DB3"/>
                </a:solidFill>
              </a:endParaRPr>
            </a:p>
          </p:txBody>
        </p:sp>
        <p:sp>
          <p:nvSpPr>
            <p:cNvPr id="12" name="Freeform: Shape 35">
              <a:extLst>
                <a:ext uri="{FF2B5EF4-FFF2-40B4-BE49-F238E27FC236}">
                  <a16:creationId xmlns:a16="http://schemas.microsoft.com/office/drawing/2014/main" id="{01D4205D-2406-C4D4-4F03-BB9208302D75}"/>
                </a:ext>
              </a:extLst>
            </p:cNvPr>
            <p:cNvSpPr/>
            <p:nvPr/>
          </p:nvSpPr>
          <p:spPr>
            <a:xfrm>
              <a:off x="3353456" y="4688422"/>
              <a:ext cx="9867380" cy="4503595"/>
            </a:xfrm>
            <a:custGeom>
              <a:avLst/>
              <a:gdLst>
                <a:gd name="connsiteX0" fmla="*/ 27882 w 12134017"/>
                <a:gd name="connsiteY0" fmla="*/ 5538117 h 5538116"/>
                <a:gd name="connsiteX1" fmla="*/ 0 w 12134017"/>
                <a:gd name="connsiteY1" fmla="*/ 5496293 h 5538116"/>
                <a:gd name="connsiteX2" fmla="*/ 5165192 w 12134017"/>
                <a:gd name="connsiteY2" fmla="*/ 2033663 h 5538116"/>
                <a:gd name="connsiteX3" fmla="*/ 5853535 w 12134017"/>
                <a:gd name="connsiteY3" fmla="*/ 2870132 h 5538116"/>
                <a:gd name="connsiteX4" fmla="*/ 8188676 w 12134017"/>
                <a:gd name="connsiteY4" fmla="*/ 1317438 h 5538116"/>
                <a:gd name="connsiteX5" fmla="*/ 8877019 w 12134017"/>
                <a:gd name="connsiteY5" fmla="*/ 2153906 h 5538116"/>
                <a:gd name="connsiteX6" fmla="*/ 12106133 w 12134017"/>
                <a:gd name="connsiteY6" fmla="*/ 0 h 5538116"/>
                <a:gd name="connsiteX7" fmla="*/ 12134017 w 12134017"/>
                <a:gd name="connsiteY7" fmla="*/ 41824 h 5538116"/>
                <a:gd name="connsiteX8" fmla="*/ 8868306 w 12134017"/>
                <a:gd name="connsiteY8" fmla="*/ 2220126 h 5538116"/>
                <a:gd name="connsiteX9" fmla="*/ 8178219 w 12134017"/>
                <a:gd name="connsiteY9" fmla="*/ 1383658 h 5538116"/>
                <a:gd name="connsiteX10" fmla="*/ 5843079 w 12134017"/>
                <a:gd name="connsiteY10" fmla="*/ 2936352 h 5538116"/>
                <a:gd name="connsiteX11" fmla="*/ 5154735 w 12134017"/>
                <a:gd name="connsiteY11" fmla="*/ 2099884 h 5538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34017" h="5538116">
                  <a:moveTo>
                    <a:pt x="27882" y="5538117"/>
                  </a:moveTo>
                  <a:lnTo>
                    <a:pt x="0" y="5496293"/>
                  </a:lnTo>
                  <a:lnTo>
                    <a:pt x="5165192" y="2033663"/>
                  </a:lnTo>
                  <a:lnTo>
                    <a:pt x="5853535" y="2870132"/>
                  </a:lnTo>
                  <a:lnTo>
                    <a:pt x="8188676" y="1317438"/>
                  </a:lnTo>
                  <a:lnTo>
                    <a:pt x="8877019" y="2153906"/>
                  </a:lnTo>
                  <a:lnTo>
                    <a:pt x="12106133" y="0"/>
                  </a:lnTo>
                  <a:lnTo>
                    <a:pt x="12134017" y="41824"/>
                  </a:lnTo>
                  <a:lnTo>
                    <a:pt x="8868306" y="2220126"/>
                  </a:lnTo>
                  <a:lnTo>
                    <a:pt x="8178219" y="1383658"/>
                  </a:lnTo>
                  <a:lnTo>
                    <a:pt x="5843079" y="2936352"/>
                  </a:lnTo>
                  <a:lnTo>
                    <a:pt x="5154735" y="2099884"/>
                  </a:lnTo>
                  <a:close/>
                </a:path>
              </a:pathLst>
            </a:custGeom>
            <a:solidFill>
              <a:srgbClr val="A8436F"/>
            </a:solidFill>
            <a:ln w="17425" cap="flat">
              <a:noFill/>
              <a:prstDash val="solid"/>
              <a:miter/>
            </a:ln>
          </p:spPr>
          <p:txBody>
            <a:bodyPr rtlCol="0" anchor="ctr"/>
            <a:lstStyle/>
            <a:p>
              <a:endParaRPr lang="en-US"/>
            </a:p>
          </p:txBody>
        </p:sp>
        <p:grpSp>
          <p:nvGrpSpPr>
            <p:cNvPr id="13" name="Graphic 3">
              <a:extLst>
                <a:ext uri="{FF2B5EF4-FFF2-40B4-BE49-F238E27FC236}">
                  <a16:creationId xmlns:a16="http://schemas.microsoft.com/office/drawing/2014/main" id="{8CA50D9E-0BEE-0226-BF37-3CFBF188EC24}"/>
                </a:ext>
              </a:extLst>
            </p:cNvPr>
            <p:cNvGrpSpPr/>
            <p:nvPr/>
          </p:nvGrpSpPr>
          <p:grpSpPr>
            <a:xfrm>
              <a:off x="5083754" y="3434275"/>
              <a:ext cx="8290128" cy="6704541"/>
              <a:chOff x="10892387" y="1885051"/>
              <a:chExt cx="10194455" cy="8244641"/>
            </a:xfrm>
            <a:solidFill>
              <a:srgbClr val="000000"/>
            </a:solidFill>
          </p:grpSpPr>
          <p:grpSp>
            <p:nvGrpSpPr>
              <p:cNvPr id="21" name="Graphic 3">
                <a:extLst>
                  <a:ext uri="{FF2B5EF4-FFF2-40B4-BE49-F238E27FC236}">
                    <a16:creationId xmlns:a16="http://schemas.microsoft.com/office/drawing/2014/main" id="{0E19F667-E6D7-BD7C-9E2E-B1A84B10A295}"/>
                  </a:ext>
                </a:extLst>
              </p:cNvPr>
              <p:cNvGrpSpPr/>
              <p:nvPr/>
            </p:nvGrpSpPr>
            <p:grpSpPr>
              <a:xfrm>
                <a:off x="13527053" y="3077580"/>
                <a:ext cx="5845190" cy="7052112"/>
                <a:chOff x="13527053" y="3077580"/>
                <a:chExt cx="5845190" cy="7052112"/>
              </a:xfrm>
              <a:solidFill>
                <a:srgbClr val="000000"/>
              </a:solidFill>
            </p:grpSpPr>
            <p:sp>
              <p:nvSpPr>
                <p:cNvPr id="40" name="Freeform: Shape 38">
                  <a:extLst>
                    <a:ext uri="{FF2B5EF4-FFF2-40B4-BE49-F238E27FC236}">
                      <a16:creationId xmlns:a16="http://schemas.microsoft.com/office/drawing/2014/main" id="{C4D908E5-B46E-9C02-824C-3905BEF0D0EB}"/>
                    </a:ext>
                  </a:extLst>
                </p:cNvPr>
                <p:cNvSpPr/>
                <p:nvPr/>
              </p:nvSpPr>
              <p:spPr>
                <a:xfrm>
                  <a:off x="13527053" y="3077580"/>
                  <a:ext cx="4342873" cy="5842516"/>
                </a:xfrm>
                <a:custGeom>
                  <a:avLst/>
                  <a:gdLst>
                    <a:gd name="connsiteX0" fmla="*/ 4342874 w 4342873"/>
                    <a:gd name="connsiteY0" fmla="*/ 503062 h 5842516"/>
                    <a:gd name="connsiteX1" fmla="*/ 1685345 w 4342873"/>
                    <a:gd name="connsiteY1" fmla="*/ 117938 h 5842516"/>
                    <a:gd name="connsiteX2" fmla="*/ 210 w 4342873"/>
                    <a:gd name="connsiteY2" fmla="*/ 2317152 h 5842516"/>
                    <a:gd name="connsiteX3" fmla="*/ 615362 w 4342873"/>
                    <a:gd name="connsiteY3" fmla="*/ 3956978 h 5842516"/>
                    <a:gd name="connsiteX4" fmla="*/ 791370 w 4342873"/>
                    <a:gd name="connsiteY4" fmla="*/ 5842517 h 5842516"/>
                    <a:gd name="connsiteX5" fmla="*/ 2760555 w 4342873"/>
                    <a:gd name="connsiteY5" fmla="*/ 5014762 h 5842516"/>
                    <a:gd name="connsiteX6" fmla="*/ 4342874 w 4342873"/>
                    <a:gd name="connsiteY6" fmla="*/ 2193424 h 5842516"/>
                    <a:gd name="connsiteX7" fmla="*/ 4342874 w 4342873"/>
                    <a:gd name="connsiteY7" fmla="*/ 503062 h 5842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42873" h="5842516">
                      <a:moveTo>
                        <a:pt x="4342874" y="503062"/>
                      </a:moveTo>
                      <a:cubicBezTo>
                        <a:pt x="4342874" y="503062"/>
                        <a:pt x="3415788" y="-293326"/>
                        <a:pt x="1685345" y="117938"/>
                      </a:cubicBezTo>
                      <a:cubicBezTo>
                        <a:pt x="1685345" y="117938"/>
                        <a:pt x="137879" y="483892"/>
                        <a:pt x="210" y="2317152"/>
                      </a:cubicBezTo>
                      <a:cubicBezTo>
                        <a:pt x="210" y="2317152"/>
                        <a:pt x="-29415" y="2923591"/>
                        <a:pt x="615362" y="3956978"/>
                      </a:cubicBezTo>
                      <a:cubicBezTo>
                        <a:pt x="615362" y="3956978"/>
                        <a:pt x="850619" y="4655778"/>
                        <a:pt x="791370" y="5842517"/>
                      </a:cubicBezTo>
                      <a:lnTo>
                        <a:pt x="2760555" y="5014762"/>
                      </a:lnTo>
                      <a:lnTo>
                        <a:pt x="4342874" y="2193424"/>
                      </a:lnTo>
                      <a:lnTo>
                        <a:pt x="4342874" y="503062"/>
                      </a:lnTo>
                      <a:close/>
                    </a:path>
                  </a:pathLst>
                </a:custGeom>
                <a:solidFill>
                  <a:schemeClr val="accent2">
                    <a:lumMod val="60000"/>
                    <a:lumOff val="40000"/>
                  </a:schemeClr>
                </a:solidFill>
                <a:ln w="17425" cap="flat">
                  <a:noFill/>
                  <a:prstDash val="solid"/>
                  <a:miter/>
                </a:ln>
              </p:spPr>
              <p:txBody>
                <a:bodyPr rtlCol="0" anchor="ctr"/>
                <a:lstStyle/>
                <a:p>
                  <a:endParaRPr lang="en-US"/>
                </a:p>
              </p:txBody>
            </p:sp>
            <p:grpSp>
              <p:nvGrpSpPr>
                <p:cNvPr id="41" name="Graphic 3">
                  <a:extLst>
                    <a:ext uri="{FF2B5EF4-FFF2-40B4-BE49-F238E27FC236}">
                      <a16:creationId xmlns:a16="http://schemas.microsoft.com/office/drawing/2014/main" id="{75261141-8F1E-4D1E-EBC0-177C764C90F5}"/>
                    </a:ext>
                  </a:extLst>
                </p:cNvPr>
                <p:cNvGrpSpPr/>
                <p:nvPr/>
              </p:nvGrpSpPr>
              <p:grpSpPr>
                <a:xfrm>
                  <a:off x="13537719" y="6605869"/>
                  <a:ext cx="2061899" cy="2063288"/>
                  <a:chOff x="13537719" y="6605869"/>
                  <a:chExt cx="2061899" cy="2063288"/>
                </a:xfrm>
                <a:solidFill>
                  <a:srgbClr val="000000"/>
                </a:solidFill>
              </p:grpSpPr>
              <p:sp>
                <p:nvSpPr>
                  <p:cNvPr id="143" name="Freeform: Shape 40">
                    <a:extLst>
                      <a:ext uri="{FF2B5EF4-FFF2-40B4-BE49-F238E27FC236}">
                        <a16:creationId xmlns:a16="http://schemas.microsoft.com/office/drawing/2014/main" id="{CEE45DE1-39EE-CEDA-9F88-B7E2DD717AC3}"/>
                      </a:ext>
                    </a:extLst>
                  </p:cNvPr>
                  <p:cNvSpPr/>
                  <p:nvPr/>
                </p:nvSpPr>
                <p:spPr>
                  <a:xfrm>
                    <a:off x="13537719" y="6605869"/>
                    <a:ext cx="2061899" cy="2063288"/>
                  </a:xfrm>
                  <a:custGeom>
                    <a:avLst/>
                    <a:gdLst>
                      <a:gd name="connsiteX0" fmla="*/ 2012752 w 2061899"/>
                      <a:gd name="connsiteY0" fmla="*/ 860865 h 2063288"/>
                      <a:gd name="connsiteX1" fmla="*/ 1885538 w 2061899"/>
                      <a:gd name="connsiteY1" fmla="*/ 860865 h 2063288"/>
                      <a:gd name="connsiteX2" fmla="*/ 1848943 w 2061899"/>
                      <a:gd name="connsiteY2" fmla="*/ 731910 h 2063288"/>
                      <a:gd name="connsiteX3" fmla="*/ 1955244 w 2061899"/>
                      <a:gd name="connsiteY3" fmla="*/ 670917 h 2063288"/>
                      <a:gd name="connsiteX4" fmla="*/ 1974413 w 2061899"/>
                      <a:gd name="connsiteY4" fmla="*/ 597726 h 2063288"/>
                      <a:gd name="connsiteX5" fmla="*/ 1868111 w 2061899"/>
                      <a:gd name="connsiteY5" fmla="*/ 414749 h 2063288"/>
                      <a:gd name="connsiteX6" fmla="*/ 1794921 w 2061899"/>
                      <a:gd name="connsiteY6" fmla="*/ 395579 h 2063288"/>
                      <a:gd name="connsiteX7" fmla="*/ 1685134 w 2061899"/>
                      <a:gd name="connsiteY7" fmla="*/ 458315 h 2063288"/>
                      <a:gd name="connsiteX8" fmla="*/ 1589289 w 2061899"/>
                      <a:gd name="connsiteY8" fmla="*/ 364212 h 2063288"/>
                      <a:gd name="connsiteX9" fmla="*/ 1650281 w 2061899"/>
                      <a:gd name="connsiteY9" fmla="*/ 257911 h 2063288"/>
                      <a:gd name="connsiteX10" fmla="*/ 1631113 w 2061899"/>
                      <a:gd name="connsiteY10" fmla="*/ 184720 h 2063288"/>
                      <a:gd name="connsiteX11" fmla="*/ 1448135 w 2061899"/>
                      <a:gd name="connsiteY11" fmla="*/ 78419 h 2063288"/>
                      <a:gd name="connsiteX12" fmla="*/ 1374944 w 2061899"/>
                      <a:gd name="connsiteY12" fmla="*/ 97588 h 2063288"/>
                      <a:gd name="connsiteX13" fmla="*/ 1312209 w 2061899"/>
                      <a:gd name="connsiteY13" fmla="*/ 207374 h 2063288"/>
                      <a:gd name="connsiteX14" fmla="*/ 1181511 w 2061899"/>
                      <a:gd name="connsiteY14" fmla="*/ 174264 h 2063288"/>
                      <a:gd name="connsiteX15" fmla="*/ 1181511 w 2061899"/>
                      <a:gd name="connsiteY15" fmla="*/ 52279 h 2063288"/>
                      <a:gd name="connsiteX16" fmla="*/ 1129232 w 2061899"/>
                      <a:gd name="connsiteY16" fmla="*/ 0 h 2063288"/>
                      <a:gd name="connsiteX17" fmla="*/ 916629 w 2061899"/>
                      <a:gd name="connsiteY17" fmla="*/ 0 h 2063288"/>
                      <a:gd name="connsiteX18" fmla="*/ 862608 w 2061899"/>
                      <a:gd name="connsiteY18" fmla="*/ 52279 h 2063288"/>
                      <a:gd name="connsiteX19" fmla="*/ 862608 w 2061899"/>
                      <a:gd name="connsiteY19" fmla="*/ 179492 h 2063288"/>
                      <a:gd name="connsiteX20" fmla="*/ 733652 w 2061899"/>
                      <a:gd name="connsiteY20" fmla="*/ 216088 h 2063288"/>
                      <a:gd name="connsiteX21" fmla="*/ 672659 w 2061899"/>
                      <a:gd name="connsiteY21" fmla="*/ 109786 h 2063288"/>
                      <a:gd name="connsiteX22" fmla="*/ 599468 w 2061899"/>
                      <a:gd name="connsiteY22" fmla="*/ 90617 h 2063288"/>
                      <a:gd name="connsiteX23" fmla="*/ 416491 w 2061899"/>
                      <a:gd name="connsiteY23" fmla="*/ 196918 h 2063288"/>
                      <a:gd name="connsiteX24" fmla="*/ 397322 w 2061899"/>
                      <a:gd name="connsiteY24" fmla="*/ 270110 h 2063288"/>
                      <a:gd name="connsiteX25" fmla="*/ 460057 w 2061899"/>
                      <a:gd name="connsiteY25" fmla="*/ 379896 h 2063288"/>
                      <a:gd name="connsiteX26" fmla="*/ 365955 w 2061899"/>
                      <a:gd name="connsiteY26" fmla="*/ 475741 h 2063288"/>
                      <a:gd name="connsiteX27" fmla="*/ 259653 w 2061899"/>
                      <a:gd name="connsiteY27" fmla="*/ 414749 h 2063288"/>
                      <a:gd name="connsiteX28" fmla="*/ 186462 w 2061899"/>
                      <a:gd name="connsiteY28" fmla="*/ 433918 h 2063288"/>
                      <a:gd name="connsiteX29" fmla="*/ 80161 w 2061899"/>
                      <a:gd name="connsiteY29" fmla="*/ 616895 h 2063288"/>
                      <a:gd name="connsiteX30" fmla="*/ 99330 w 2061899"/>
                      <a:gd name="connsiteY30" fmla="*/ 690086 h 2063288"/>
                      <a:gd name="connsiteX31" fmla="*/ 209117 w 2061899"/>
                      <a:gd name="connsiteY31" fmla="*/ 752821 h 2063288"/>
                      <a:gd name="connsiteX32" fmla="*/ 176006 w 2061899"/>
                      <a:gd name="connsiteY32" fmla="*/ 883519 h 2063288"/>
                      <a:gd name="connsiteX33" fmla="*/ 54021 w 2061899"/>
                      <a:gd name="connsiteY33" fmla="*/ 883519 h 2063288"/>
                      <a:gd name="connsiteX34" fmla="*/ 0 w 2061899"/>
                      <a:gd name="connsiteY34" fmla="*/ 937541 h 2063288"/>
                      <a:gd name="connsiteX35" fmla="*/ 0 w 2061899"/>
                      <a:gd name="connsiteY35" fmla="*/ 1150144 h 2063288"/>
                      <a:gd name="connsiteX36" fmla="*/ 54021 w 2061899"/>
                      <a:gd name="connsiteY36" fmla="*/ 1202423 h 2063288"/>
                      <a:gd name="connsiteX37" fmla="*/ 181234 w 2061899"/>
                      <a:gd name="connsiteY37" fmla="*/ 1202423 h 2063288"/>
                      <a:gd name="connsiteX38" fmla="*/ 217830 w 2061899"/>
                      <a:gd name="connsiteY38" fmla="*/ 1331378 h 2063288"/>
                      <a:gd name="connsiteX39" fmla="*/ 111528 w 2061899"/>
                      <a:gd name="connsiteY39" fmla="*/ 1392371 h 2063288"/>
                      <a:gd name="connsiteX40" fmla="*/ 92360 w 2061899"/>
                      <a:gd name="connsiteY40" fmla="*/ 1465562 h 2063288"/>
                      <a:gd name="connsiteX41" fmla="*/ 198661 w 2061899"/>
                      <a:gd name="connsiteY41" fmla="*/ 1648540 h 2063288"/>
                      <a:gd name="connsiteX42" fmla="*/ 271852 w 2061899"/>
                      <a:gd name="connsiteY42" fmla="*/ 1667708 h 2063288"/>
                      <a:gd name="connsiteX43" fmla="*/ 381638 w 2061899"/>
                      <a:gd name="connsiteY43" fmla="*/ 1604973 h 2063288"/>
                      <a:gd name="connsiteX44" fmla="*/ 477483 w 2061899"/>
                      <a:gd name="connsiteY44" fmla="*/ 1699076 h 2063288"/>
                      <a:gd name="connsiteX45" fmla="*/ 416491 w 2061899"/>
                      <a:gd name="connsiteY45" fmla="*/ 1805377 h 2063288"/>
                      <a:gd name="connsiteX46" fmla="*/ 435661 w 2061899"/>
                      <a:gd name="connsiteY46" fmla="*/ 1878568 h 2063288"/>
                      <a:gd name="connsiteX47" fmla="*/ 620380 w 2061899"/>
                      <a:gd name="connsiteY47" fmla="*/ 1984869 h 2063288"/>
                      <a:gd name="connsiteX48" fmla="*/ 691828 w 2061899"/>
                      <a:gd name="connsiteY48" fmla="*/ 1965700 h 2063288"/>
                      <a:gd name="connsiteX49" fmla="*/ 754564 w 2061899"/>
                      <a:gd name="connsiteY49" fmla="*/ 1855914 h 2063288"/>
                      <a:gd name="connsiteX50" fmla="*/ 885262 w 2061899"/>
                      <a:gd name="connsiteY50" fmla="*/ 1889024 h 2063288"/>
                      <a:gd name="connsiteX51" fmla="*/ 885262 w 2061899"/>
                      <a:gd name="connsiteY51" fmla="*/ 2011009 h 2063288"/>
                      <a:gd name="connsiteX52" fmla="*/ 937541 w 2061899"/>
                      <a:gd name="connsiteY52" fmla="*/ 2063288 h 2063288"/>
                      <a:gd name="connsiteX53" fmla="*/ 1150144 w 2061899"/>
                      <a:gd name="connsiteY53" fmla="*/ 2063288 h 2063288"/>
                      <a:gd name="connsiteX54" fmla="*/ 1202423 w 2061899"/>
                      <a:gd name="connsiteY54" fmla="*/ 2011009 h 2063288"/>
                      <a:gd name="connsiteX55" fmla="*/ 1202423 w 2061899"/>
                      <a:gd name="connsiteY55" fmla="*/ 1883796 h 2063288"/>
                      <a:gd name="connsiteX56" fmla="*/ 1331378 w 2061899"/>
                      <a:gd name="connsiteY56" fmla="*/ 1847201 h 2063288"/>
                      <a:gd name="connsiteX57" fmla="*/ 1392370 w 2061899"/>
                      <a:gd name="connsiteY57" fmla="*/ 1953502 h 2063288"/>
                      <a:gd name="connsiteX58" fmla="*/ 1463819 w 2061899"/>
                      <a:gd name="connsiteY58" fmla="*/ 1972671 h 2063288"/>
                      <a:gd name="connsiteX59" fmla="*/ 1646797 w 2061899"/>
                      <a:gd name="connsiteY59" fmla="*/ 1866370 h 2063288"/>
                      <a:gd name="connsiteX60" fmla="*/ 1665965 w 2061899"/>
                      <a:gd name="connsiteY60" fmla="*/ 1793179 h 2063288"/>
                      <a:gd name="connsiteX61" fmla="*/ 1603231 w 2061899"/>
                      <a:gd name="connsiteY61" fmla="*/ 1683392 h 2063288"/>
                      <a:gd name="connsiteX62" fmla="*/ 1697333 w 2061899"/>
                      <a:gd name="connsiteY62" fmla="*/ 1587547 h 2063288"/>
                      <a:gd name="connsiteX63" fmla="*/ 1803635 w 2061899"/>
                      <a:gd name="connsiteY63" fmla="*/ 1648540 h 2063288"/>
                      <a:gd name="connsiteX64" fmla="*/ 1876825 w 2061899"/>
                      <a:gd name="connsiteY64" fmla="*/ 1629370 h 2063288"/>
                      <a:gd name="connsiteX65" fmla="*/ 1983126 w 2061899"/>
                      <a:gd name="connsiteY65" fmla="*/ 1446393 h 2063288"/>
                      <a:gd name="connsiteX66" fmla="*/ 1963957 w 2061899"/>
                      <a:gd name="connsiteY66" fmla="*/ 1374945 h 2063288"/>
                      <a:gd name="connsiteX67" fmla="*/ 1854171 w 2061899"/>
                      <a:gd name="connsiteY67" fmla="*/ 1312209 h 2063288"/>
                      <a:gd name="connsiteX68" fmla="*/ 1887281 w 2061899"/>
                      <a:gd name="connsiteY68" fmla="*/ 1181511 h 2063288"/>
                      <a:gd name="connsiteX69" fmla="*/ 2009266 w 2061899"/>
                      <a:gd name="connsiteY69" fmla="*/ 1181511 h 2063288"/>
                      <a:gd name="connsiteX70" fmla="*/ 2061545 w 2061899"/>
                      <a:gd name="connsiteY70" fmla="*/ 1127489 h 2063288"/>
                      <a:gd name="connsiteX71" fmla="*/ 2061545 w 2061899"/>
                      <a:gd name="connsiteY71" fmla="*/ 914887 h 2063288"/>
                      <a:gd name="connsiteX72" fmla="*/ 2012752 w 2061899"/>
                      <a:gd name="connsiteY72" fmla="*/ 860865 h 2063288"/>
                      <a:gd name="connsiteX73" fmla="*/ 1035129 w 2061899"/>
                      <a:gd name="connsiteY73" fmla="*/ 1455106 h 2063288"/>
                      <a:gd name="connsiteX74" fmla="*/ 611667 w 2061899"/>
                      <a:gd name="connsiteY74" fmla="*/ 1031644 h 2063288"/>
                      <a:gd name="connsiteX75" fmla="*/ 1035129 w 2061899"/>
                      <a:gd name="connsiteY75" fmla="*/ 608182 h 2063288"/>
                      <a:gd name="connsiteX76" fmla="*/ 1458591 w 2061899"/>
                      <a:gd name="connsiteY76" fmla="*/ 1031644 h 2063288"/>
                      <a:gd name="connsiteX77" fmla="*/ 1035129 w 2061899"/>
                      <a:gd name="connsiteY77" fmla="*/ 1455106 h 2063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061899" h="2063288">
                        <a:moveTo>
                          <a:pt x="2012752" y="860865"/>
                        </a:moveTo>
                        <a:lnTo>
                          <a:pt x="1885538" y="860865"/>
                        </a:lnTo>
                        <a:cubicBezTo>
                          <a:pt x="1876825" y="815556"/>
                          <a:pt x="1864627" y="773733"/>
                          <a:pt x="1848943" y="731910"/>
                        </a:cubicBezTo>
                        <a:lnTo>
                          <a:pt x="1955244" y="670917"/>
                        </a:lnTo>
                        <a:cubicBezTo>
                          <a:pt x="1981383" y="656976"/>
                          <a:pt x="1988354" y="623866"/>
                          <a:pt x="1974413" y="597726"/>
                        </a:cubicBezTo>
                        <a:lnTo>
                          <a:pt x="1868111" y="414749"/>
                        </a:lnTo>
                        <a:cubicBezTo>
                          <a:pt x="1852428" y="388609"/>
                          <a:pt x="1821061" y="379896"/>
                          <a:pt x="1794921" y="395579"/>
                        </a:cubicBezTo>
                        <a:lnTo>
                          <a:pt x="1685134" y="458315"/>
                        </a:lnTo>
                        <a:cubicBezTo>
                          <a:pt x="1655510" y="425205"/>
                          <a:pt x="1624142" y="393837"/>
                          <a:pt x="1589289" y="364212"/>
                        </a:cubicBezTo>
                        <a:lnTo>
                          <a:pt x="1650281" y="257911"/>
                        </a:lnTo>
                        <a:cubicBezTo>
                          <a:pt x="1664223" y="231771"/>
                          <a:pt x="1655510" y="200404"/>
                          <a:pt x="1631113" y="184720"/>
                        </a:cubicBezTo>
                        <a:lnTo>
                          <a:pt x="1448135" y="78419"/>
                        </a:lnTo>
                        <a:cubicBezTo>
                          <a:pt x="1423738" y="64477"/>
                          <a:pt x="1390628" y="73191"/>
                          <a:pt x="1374944" y="97588"/>
                        </a:cubicBezTo>
                        <a:lnTo>
                          <a:pt x="1312209" y="207374"/>
                        </a:lnTo>
                        <a:cubicBezTo>
                          <a:pt x="1270385" y="193433"/>
                          <a:pt x="1226819" y="181235"/>
                          <a:pt x="1181511" y="174264"/>
                        </a:cubicBezTo>
                        <a:lnTo>
                          <a:pt x="1181511" y="52279"/>
                        </a:lnTo>
                        <a:cubicBezTo>
                          <a:pt x="1181511" y="22654"/>
                          <a:pt x="1157114" y="0"/>
                          <a:pt x="1129232" y="0"/>
                        </a:cubicBezTo>
                        <a:lnTo>
                          <a:pt x="916629" y="0"/>
                        </a:lnTo>
                        <a:cubicBezTo>
                          <a:pt x="887004" y="0"/>
                          <a:pt x="862608" y="24397"/>
                          <a:pt x="862608" y="52279"/>
                        </a:cubicBezTo>
                        <a:lnTo>
                          <a:pt x="862608" y="179492"/>
                        </a:lnTo>
                        <a:cubicBezTo>
                          <a:pt x="819042" y="188205"/>
                          <a:pt x="775476" y="200404"/>
                          <a:pt x="733652" y="216088"/>
                        </a:cubicBezTo>
                        <a:lnTo>
                          <a:pt x="672659" y="109786"/>
                        </a:lnTo>
                        <a:cubicBezTo>
                          <a:pt x="656975" y="83647"/>
                          <a:pt x="625608" y="74933"/>
                          <a:pt x="599468" y="90617"/>
                        </a:cubicBezTo>
                        <a:lnTo>
                          <a:pt x="416491" y="196918"/>
                        </a:lnTo>
                        <a:cubicBezTo>
                          <a:pt x="390351" y="210860"/>
                          <a:pt x="383381" y="243970"/>
                          <a:pt x="397322" y="270110"/>
                        </a:cubicBezTo>
                        <a:lnTo>
                          <a:pt x="460057" y="379896"/>
                        </a:lnTo>
                        <a:cubicBezTo>
                          <a:pt x="426947" y="409521"/>
                          <a:pt x="395579" y="440888"/>
                          <a:pt x="365955" y="475741"/>
                        </a:cubicBezTo>
                        <a:lnTo>
                          <a:pt x="259653" y="414749"/>
                        </a:lnTo>
                        <a:cubicBezTo>
                          <a:pt x="233513" y="400808"/>
                          <a:pt x="202146" y="409521"/>
                          <a:pt x="186462" y="433918"/>
                        </a:cubicBezTo>
                        <a:lnTo>
                          <a:pt x="80161" y="616895"/>
                        </a:lnTo>
                        <a:cubicBezTo>
                          <a:pt x="66220" y="643035"/>
                          <a:pt x="74933" y="674402"/>
                          <a:pt x="99330" y="690086"/>
                        </a:cubicBezTo>
                        <a:lnTo>
                          <a:pt x="209117" y="752821"/>
                        </a:lnTo>
                        <a:cubicBezTo>
                          <a:pt x="195175" y="794645"/>
                          <a:pt x="182977" y="838211"/>
                          <a:pt x="176006" y="883519"/>
                        </a:cubicBezTo>
                        <a:lnTo>
                          <a:pt x="54021" y="883519"/>
                        </a:lnTo>
                        <a:cubicBezTo>
                          <a:pt x="24396" y="883519"/>
                          <a:pt x="0" y="907917"/>
                          <a:pt x="0" y="937541"/>
                        </a:cubicBezTo>
                        <a:lnTo>
                          <a:pt x="0" y="1150144"/>
                        </a:lnTo>
                        <a:cubicBezTo>
                          <a:pt x="0" y="1179768"/>
                          <a:pt x="24396" y="1202423"/>
                          <a:pt x="54021" y="1202423"/>
                        </a:cubicBezTo>
                        <a:lnTo>
                          <a:pt x="181234" y="1202423"/>
                        </a:lnTo>
                        <a:cubicBezTo>
                          <a:pt x="189947" y="1247732"/>
                          <a:pt x="202146" y="1291298"/>
                          <a:pt x="217830" y="1331378"/>
                        </a:cubicBezTo>
                        <a:lnTo>
                          <a:pt x="111528" y="1392371"/>
                        </a:lnTo>
                        <a:cubicBezTo>
                          <a:pt x="85389" y="1406312"/>
                          <a:pt x="78419" y="1439422"/>
                          <a:pt x="92360" y="1465562"/>
                        </a:cubicBezTo>
                        <a:lnTo>
                          <a:pt x="198661" y="1648540"/>
                        </a:lnTo>
                        <a:cubicBezTo>
                          <a:pt x="212601" y="1674679"/>
                          <a:pt x="245712" y="1683392"/>
                          <a:pt x="271852" y="1667708"/>
                        </a:cubicBezTo>
                        <a:lnTo>
                          <a:pt x="381638" y="1604973"/>
                        </a:lnTo>
                        <a:cubicBezTo>
                          <a:pt x="411263" y="1638084"/>
                          <a:pt x="442630" y="1671194"/>
                          <a:pt x="477483" y="1699076"/>
                        </a:cubicBezTo>
                        <a:lnTo>
                          <a:pt x="416491" y="1805377"/>
                        </a:lnTo>
                        <a:cubicBezTo>
                          <a:pt x="402550" y="1831517"/>
                          <a:pt x="411263" y="1862884"/>
                          <a:pt x="435661" y="1878568"/>
                        </a:cubicBezTo>
                        <a:lnTo>
                          <a:pt x="620380" y="1984869"/>
                        </a:lnTo>
                        <a:cubicBezTo>
                          <a:pt x="646520" y="1998810"/>
                          <a:pt x="677887" y="1990097"/>
                          <a:pt x="691828" y="1965700"/>
                        </a:cubicBezTo>
                        <a:lnTo>
                          <a:pt x="754564" y="1855914"/>
                        </a:lnTo>
                        <a:cubicBezTo>
                          <a:pt x="796387" y="1869855"/>
                          <a:pt x="839953" y="1882053"/>
                          <a:pt x="885262" y="1889024"/>
                        </a:cubicBezTo>
                        <a:lnTo>
                          <a:pt x="885262" y="2011009"/>
                        </a:lnTo>
                        <a:cubicBezTo>
                          <a:pt x="885262" y="2040634"/>
                          <a:pt x="909658" y="2063288"/>
                          <a:pt x="937541" y="2063288"/>
                        </a:cubicBezTo>
                        <a:lnTo>
                          <a:pt x="1150144" y="2063288"/>
                        </a:lnTo>
                        <a:cubicBezTo>
                          <a:pt x="1179768" y="2063288"/>
                          <a:pt x="1202423" y="2038891"/>
                          <a:pt x="1202423" y="2011009"/>
                        </a:cubicBezTo>
                        <a:lnTo>
                          <a:pt x="1202423" y="1883796"/>
                        </a:lnTo>
                        <a:cubicBezTo>
                          <a:pt x="1245989" y="1875083"/>
                          <a:pt x="1289555" y="1862884"/>
                          <a:pt x="1331378" y="1847201"/>
                        </a:cubicBezTo>
                        <a:lnTo>
                          <a:pt x="1392370" y="1953502"/>
                        </a:lnTo>
                        <a:cubicBezTo>
                          <a:pt x="1406311" y="1979642"/>
                          <a:pt x="1439422" y="1988355"/>
                          <a:pt x="1463819" y="1972671"/>
                        </a:cubicBezTo>
                        <a:lnTo>
                          <a:pt x="1646797" y="1866370"/>
                        </a:lnTo>
                        <a:cubicBezTo>
                          <a:pt x="1671193" y="1852428"/>
                          <a:pt x="1679906" y="1819318"/>
                          <a:pt x="1665965" y="1793179"/>
                        </a:cubicBezTo>
                        <a:lnTo>
                          <a:pt x="1603231" y="1683392"/>
                        </a:lnTo>
                        <a:cubicBezTo>
                          <a:pt x="1636340" y="1653767"/>
                          <a:pt x="1667708" y="1622400"/>
                          <a:pt x="1697333" y="1587547"/>
                        </a:cubicBezTo>
                        <a:lnTo>
                          <a:pt x="1803635" y="1648540"/>
                        </a:lnTo>
                        <a:cubicBezTo>
                          <a:pt x="1829774" y="1662480"/>
                          <a:pt x="1861142" y="1653767"/>
                          <a:pt x="1876825" y="1629370"/>
                        </a:cubicBezTo>
                        <a:lnTo>
                          <a:pt x="1983126" y="1446393"/>
                        </a:lnTo>
                        <a:cubicBezTo>
                          <a:pt x="1997067" y="1420253"/>
                          <a:pt x="1988354" y="1388885"/>
                          <a:pt x="1963957" y="1374945"/>
                        </a:cubicBezTo>
                        <a:lnTo>
                          <a:pt x="1854171" y="1312209"/>
                        </a:lnTo>
                        <a:cubicBezTo>
                          <a:pt x="1868111" y="1270386"/>
                          <a:pt x="1878568" y="1226820"/>
                          <a:pt x="1887281" y="1181511"/>
                        </a:cubicBezTo>
                        <a:lnTo>
                          <a:pt x="2009266" y="1181511"/>
                        </a:lnTo>
                        <a:cubicBezTo>
                          <a:pt x="2038891" y="1181511"/>
                          <a:pt x="2061545" y="1157114"/>
                          <a:pt x="2061545" y="1127489"/>
                        </a:cubicBezTo>
                        <a:lnTo>
                          <a:pt x="2061545" y="914887"/>
                        </a:lnTo>
                        <a:cubicBezTo>
                          <a:pt x="2065031" y="885262"/>
                          <a:pt x="2042376" y="860865"/>
                          <a:pt x="2012752" y="860865"/>
                        </a:cubicBezTo>
                        <a:close/>
                        <a:moveTo>
                          <a:pt x="1035129" y="1455106"/>
                        </a:moveTo>
                        <a:cubicBezTo>
                          <a:pt x="801615" y="1455106"/>
                          <a:pt x="611667" y="1265158"/>
                          <a:pt x="611667" y="1031644"/>
                        </a:cubicBezTo>
                        <a:cubicBezTo>
                          <a:pt x="611667" y="798130"/>
                          <a:pt x="801615" y="608182"/>
                          <a:pt x="1035129" y="608182"/>
                        </a:cubicBezTo>
                        <a:cubicBezTo>
                          <a:pt x="1268643" y="608182"/>
                          <a:pt x="1458591" y="798130"/>
                          <a:pt x="1458591" y="1031644"/>
                        </a:cubicBezTo>
                        <a:cubicBezTo>
                          <a:pt x="1456848" y="1265158"/>
                          <a:pt x="1268643" y="1455106"/>
                          <a:pt x="1035129" y="1455106"/>
                        </a:cubicBezTo>
                        <a:close/>
                      </a:path>
                    </a:pathLst>
                  </a:custGeom>
                  <a:solidFill>
                    <a:srgbClr val="63357A"/>
                  </a:solidFill>
                  <a:ln w="17425" cap="flat">
                    <a:noFill/>
                    <a:prstDash val="solid"/>
                    <a:miter/>
                  </a:ln>
                </p:spPr>
                <p:txBody>
                  <a:bodyPr rtlCol="0" anchor="ctr"/>
                  <a:lstStyle/>
                  <a:p>
                    <a:endParaRPr lang="en-US"/>
                  </a:p>
                </p:txBody>
              </p:sp>
              <p:sp>
                <p:nvSpPr>
                  <p:cNvPr id="144" name="Freeform: Shape 41">
                    <a:extLst>
                      <a:ext uri="{FF2B5EF4-FFF2-40B4-BE49-F238E27FC236}">
                        <a16:creationId xmlns:a16="http://schemas.microsoft.com/office/drawing/2014/main" id="{FD11103D-9CF6-083F-474C-2D476FB97727}"/>
                      </a:ext>
                    </a:extLst>
                  </p:cNvPr>
                  <p:cNvSpPr/>
                  <p:nvPr/>
                </p:nvSpPr>
                <p:spPr>
                  <a:xfrm>
                    <a:off x="13903674" y="6968338"/>
                    <a:ext cx="1340091" cy="1340091"/>
                  </a:xfrm>
                  <a:custGeom>
                    <a:avLst/>
                    <a:gdLst>
                      <a:gd name="connsiteX0" fmla="*/ 669174 w 1340091"/>
                      <a:gd name="connsiteY0" fmla="*/ 0 h 1340091"/>
                      <a:gd name="connsiteX1" fmla="*/ 0 w 1340091"/>
                      <a:gd name="connsiteY1" fmla="*/ 670917 h 1340091"/>
                      <a:gd name="connsiteX2" fmla="*/ 669174 w 1340091"/>
                      <a:gd name="connsiteY2" fmla="*/ 1340092 h 1340091"/>
                      <a:gd name="connsiteX3" fmla="*/ 1340091 w 1340091"/>
                      <a:gd name="connsiteY3" fmla="*/ 670917 h 1340091"/>
                      <a:gd name="connsiteX4" fmla="*/ 669174 w 1340091"/>
                      <a:gd name="connsiteY4" fmla="*/ 0 h 1340091"/>
                      <a:gd name="connsiteX5" fmla="*/ 669174 w 1340091"/>
                      <a:gd name="connsiteY5" fmla="*/ 1219849 h 1340091"/>
                      <a:gd name="connsiteX6" fmla="*/ 118499 w 1340091"/>
                      <a:gd name="connsiteY6" fmla="*/ 669174 h 1340091"/>
                      <a:gd name="connsiteX7" fmla="*/ 669174 w 1340091"/>
                      <a:gd name="connsiteY7" fmla="*/ 118500 h 1340091"/>
                      <a:gd name="connsiteX8" fmla="*/ 1219849 w 1340091"/>
                      <a:gd name="connsiteY8" fmla="*/ 669174 h 1340091"/>
                      <a:gd name="connsiteX9" fmla="*/ 669174 w 1340091"/>
                      <a:gd name="connsiteY9" fmla="*/ 1219849 h 1340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0091" h="1340091">
                        <a:moveTo>
                          <a:pt x="669174" y="0"/>
                        </a:moveTo>
                        <a:cubicBezTo>
                          <a:pt x="299734" y="0"/>
                          <a:pt x="0" y="299735"/>
                          <a:pt x="0" y="670917"/>
                        </a:cubicBezTo>
                        <a:cubicBezTo>
                          <a:pt x="0" y="1040358"/>
                          <a:pt x="299734" y="1340092"/>
                          <a:pt x="669174" y="1340092"/>
                        </a:cubicBezTo>
                        <a:cubicBezTo>
                          <a:pt x="1038614" y="1340092"/>
                          <a:pt x="1340091" y="1040358"/>
                          <a:pt x="1340091" y="670917"/>
                        </a:cubicBezTo>
                        <a:cubicBezTo>
                          <a:pt x="1338349" y="299735"/>
                          <a:pt x="1038614" y="0"/>
                          <a:pt x="669174" y="0"/>
                        </a:cubicBezTo>
                        <a:close/>
                        <a:moveTo>
                          <a:pt x="669174" y="1219849"/>
                        </a:moveTo>
                        <a:cubicBezTo>
                          <a:pt x="365955" y="1219849"/>
                          <a:pt x="118499" y="974137"/>
                          <a:pt x="118499" y="669174"/>
                        </a:cubicBezTo>
                        <a:cubicBezTo>
                          <a:pt x="118499" y="365955"/>
                          <a:pt x="364212" y="118500"/>
                          <a:pt x="669174" y="118500"/>
                        </a:cubicBezTo>
                        <a:cubicBezTo>
                          <a:pt x="972394" y="118500"/>
                          <a:pt x="1219849" y="364212"/>
                          <a:pt x="1219849" y="669174"/>
                        </a:cubicBezTo>
                        <a:cubicBezTo>
                          <a:pt x="1218106" y="974137"/>
                          <a:pt x="972394" y="1219849"/>
                          <a:pt x="669174" y="1219849"/>
                        </a:cubicBezTo>
                        <a:close/>
                      </a:path>
                    </a:pathLst>
                  </a:custGeom>
                  <a:solidFill>
                    <a:schemeClr val="bg1"/>
                  </a:solidFill>
                  <a:ln w="17425" cap="flat">
                    <a:noFill/>
                    <a:prstDash val="solid"/>
                    <a:miter/>
                  </a:ln>
                </p:spPr>
                <p:txBody>
                  <a:bodyPr rtlCol="0" anchor="ctr"/>
                  <a:lstStyle/>
                  <a:p>
                    <a:endParaRPr lang="en-US"/>
                  </a:p>
                </p:txBody>
              </p:sp>
              <p:sp>
                <p:nvSpPr>
                  <p:cNvPr id="145" name="Freeform: Shape 42">
                    <a:extLst>
                      <a:ext uri="{FF2B5EF4-FFF2-40B4-BE49-F238E27FC236}">
                        <a16:creationId xmlns:a16="http://schemas.microsoft.com/office/drawing/2014/main" id="{9352CED3-D20F-7496-BDDD-80ED0124E36C}"/>
                      </a:ext>
                    </a:extLst>
                  </p:cNvPr>
                  <p:cNvSpPr/>
                  <p:nvPr/>
                </p:nvSpPr>
                <p:spPr>
                  <a:xfrm>
                    <a:off x="14553679" y="6968338"/>
                    <a:ext cx="690085" cy="1341834"/>
                  </a:xfrm>
                  <a:custGeom>
                    <a:avLst/>
                    <a:gdLst>
                      <a:gd name="connsiteX0" fmla="*/ 19169 w 690085"/>
                      <a:gd name="connsiteY0" fmla="*/ 0 h 1341834"/>
                      <a:gd name="connsiteX1" fmla="*/ 0 w 690085"/>
                      <a:gd name="connsiteY1" fmla="*/ 0 h 1341834"/>
                      <a:gd name="connsiteX2" fmla="*/ 0 w 690085"/>
                      <a:gd name="connsiteY2" fmla="*/ 120242 h 1341834"/>
                      <a:gd name="connsiteX3" fmla="*/ 19169 w 690085"/>
                      <a:gd name="connsiteY3" fmla="*/ 120242 h 1341834"/>
                      <a:gd name="connsiteX4" fmla="*/ 569844 w 690085"/>
                      <a:gd name="connsiteY4" fmla="*/ 670917 h 1341834"/>
                      <a:gd name="connsiteX5" fmla="*/ 19169 w 690085"/>
                      <a:gd name="connsiteY5" fmla="*/ 1221592 h 1341834"/>
                      <a:gd name="connsiteX6" fmla="*/ 0 w 690085"/>
                      <a:gd name="connsiteY6" fmla="*/ 1221592 h 1341834"/>
                      <a:gd name="connsiteX7" fmla="*/ 0 w 690085"/>
                      <a:gd name="connsiteY7" fmla="*/ 1341834 h 1341834"/>
                      <a:gd name="connsiteX8" fmla="*/ 19169 w 690085"/>
                      <a:gd name="connsiteY8" fmla="*/ 1341834 h 1341834"/>
                      <a:gd name="connsiteX9" fmla="*/ 690086 w 690085"/>
                      <a:gd name="connsiteY9" fmla="*/ 672660 h 1341834"/>
                      <a:gd name="connsiteX10" fmla="*/ 19169 w 690085"/>
                      <a:gd name="connsiteY10" fmla="*/ 0 h 134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0085" h="1341834">
                        <a:moveTo>
                          <a:pt x="19169" y="0"/>
                        </a:moveTo>
                        <a:cubicBezTo>
                          <a:pt x="12199" y="0"/>
                          <a:pt x="6970" y="0"/>
                          <a:pt x="0" y="0"/>
                        </a:cubicBezTo>
                        <a:lnTo>
                          <a:pt x="0" y="120242"/>
                        </a:lnTo>
                        <a:cubicBezTo>
                          <a:pt x="5228" y="120242"/>
                          <a:pt x="12199" y="120242"/>
                          <a:pt x="19169" y="120242"/>
                        </a:cubicBezTo>
                        <a:cubicBezTo>
                          <a:pt x="322389" y="120242"/>
                          <a:pt x="569844" y="365955"/>
                          <a:pt x="569844" y="670917"/>
                        </a:cubicBezTo>
                        <a:cubicBezTo>
                          <a:pt x="569844" y="974137"/>
                          <a:pt x="324131" y="1221592"/>
                          <a:pt x="19169" y="1221592"/>
                        </a:cubicBezTo>
                        <a:cubicBezTo>
                          <a:pt x="12199" y="1221592"/>
                          <a:pt x="6970" y="1221592"/>
                          <a:pt x="0" y="1221592"/>
                        </a:cubicBezTo>
                        <a:lnTo>
                          <a:pt x="0" y="1341834"/>
                        </a:lnTo>
                        <a:cubicBezTo>
                          <a:pt x="5228" y="1341834"/>
                          <a:pt x="12199" y="1341834"/>
                          <a:pt x="19169" y="1341834"/>
                        </a:cubicBezTo>
                        <a:cubicBezTo>
                          <a:pt x="388609" y="1341834"/>
                          <a:pt x="690086" y="1042100"/>
                          <a:pt x="690086" y="672660"/>
                        </a:cubicBezTo>
                        <a:cubicBezTo>
                          <a:pt x="688344" y="299735"/>
                          <a:pt x="388609" y="0"/>
                          <a:pt x="19169" y="0"/>
                        </a:cubicBezTo>
                        <a:close/>
                      </a:path>
                    </a:pathLst>
                  </a:custGeom>
                  <a:solidFill>
                    <a:schemeClr val="bg1"/>
                  </a:solidFill>
                  <a:ln w="17425" cap="flat">
                    <a:noFill/>
                    <a:prstDash val="solid"/>
                    <a:miter/>
                  </a:ln>
                </p:spPr>
                <p:txBody>
                  <a:bodyPr rtlCol="0" anchor="ctr"/>
                  <a:lstStyle/>
                  <a:p>
                    <a:endParaRPr lang="en-US"/>
                  </a:p>
                </p:txBody>
              </p:sp>
            </p:grpSp>
            <p:grpSp>
              <p:nvGrpSpPr>
                <p:cNvPr id="42" name="Graphic 3">
                  <a:extLst>
                    <a:ext uri="{FF2B5EF4-FFF2-40B4-BE49-F238E27FC236}">
                      <a16:creationId xmlns:a16="http://schemas.microsoft.com/office/drawing/2014/main" id="{6504E844-EC31-9429-4EDA-3C86658E7FD5}"/>
                    </a:ext>
                  </a:extLst>
                </p:cNvPr>
                <p:cNvGrpSpPr/>
                <p:nvPr/>
              </p:nvGrpSpPr>
              <p:grpSpPr>
                <a:xfrm>
                  <a:off x="14219135" y="3489611"/>
                  <a:ext cx="3171564" cy="5483114"/>
                  <a:chOff x="14219135" y="3489611"/>
                  <a:chExt cx="3171564" cy="5483114"/>
                </a:xfrm>
                <a:solidFill>
                  <a:srgbClr val="000000"/>
                </a:solidFill>
              </p:grpSpPr>
              <p:grpSp>
                <p:nvGrpSpPr>
                  <p:cNvPr id="46" name="Graphic 3">
                    <a:extLst>
                      <a:ext uri="{FF2B5EF4-FFF2-40B4-BE49-F238E27FC236}">
                        <a16:creationId xmlns:a16="http://schemas.microsoft.com/office/drawing/2014/main" id="{3F3F3347-B7C3-4F90-9211-DC49FFD9D302}"/>
                      </a:ext>
                    </a:extLst>
                  </p:cNvPr>
                  <p:cNvGrpSpPr/>
                  <p:nvPr/>
                </p:nvGrpSpPr>
                <p:grpSpPr>
                  <a:xfrm>
                    <a:off x="15357082" y="4572205"/>
                    <a:ext cx="1977526" cy="1615170"/>
                    <a:chOff x="15357082" y="4572205"/>
                    <a:chExt cx="1977526" cy="1615170"/>
                  </a:xfrm>
                  <a:solidFill>
                    <a:srgbClr val="000000"/>
                  </a:solidFill>
                </p:grpSpPr>
                <p:sp>
                  <p:nvSpPr>
                    <p:cNvPr id="139" name="Freeform: Shape 45">
                      <a:extLst>
                        <a:ext uri="{FF2B5EF4-FFF2-40B4-BE49-F238E27FC236}">
                          <a16:creationId xmlns:a16="http://schemas.microsoft.com/office/drawing/2014/main" id="{FF49B87A-A830-E449-00CE-A0FAE2A9D1CE}"/>
                        </a:ext>
                      </a:extLst>
                    </p:cNvPr>
                    <p:cNvSpPr/>
                    <p:nvPr/>
                  </p:nvSpPr>
                  <p:spPr>
                    <a:xfrm>
                      <a:off x="15357082" y="4572205"/>
                      <a:ext cx="1617126" cy="1540495"/>
                    </a:xfrm>
                    <a:custGeom>
                      <a:avLst/>
                      <a:gdLst>
                        <a:gd name="connsiteX0" fmla="*/ 1617127 w 1617126"/>
                        <a:gd name="connsiteY0" fmla="*/ 1540496 h 1540495"/>
                        <a:gd name="connsiteX1" fmla="*/ 1606671 w 1617126"/>
                        <a:gd name="connsiteY1" fmla="*/ 1223335 h 1540495"/>
                        <a:gd name="connsiteX2" fmla="*/ 839909 w 1617126"/>
                        <a:gd name="connsiteY2" fmla="*/ 885263 h 1540495"/>
                        <a:gd name="connsiteX3" fmla="*/ 714438 w 1617126"/>
                        <a:gd name="connsiteY3" fmla="*/ 409521 h 1540495"/>
                        <a:gd name="connsiteX4" fmla="*/ 205587 w 1617126"/>
                        <a:gd name="connsiteY4" fmla="*/ 153353 h 1540495"/>
                        <a:gd name="connsiteX5" fmla="*/ 10412 w 1617126"/>
                        <a:gd name="connsiteY5" fmla="*/ 0 h 1540495"/>
                        <a:gd name="connsiteX6" fmla="*/ 611623 w 1617126"/>
                        <a:gd name="connsiteY6" fmla="*/ 1235533 h 1540495"/>
                        <a:gd name="connsiteX7" fmla="*/ 1617127 w 1617126"/>
                        <a:gd name="connsiteY7" fmla="*/ 1540496 h 154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7126" h="1540495">
                          <a:moveTo>
                            <a:pt x="1617127" y="1540496"/>
                          </a:moveTo>
                          <a:lnTo>
                            <a:pt x="1606671" y="1223335"/>
                          </a:lnTo>
                          <a:lnTo>
                            <a:pt x="839909" y="885263"/>
                          </a:lnTo>
                          <a:lnTo>
                            <a:pt x="714438" y="409521"/>
                          </a:lnTo>
                          <a:cubicBezTo>
                            <a:pt x="717924" y="407778"/>
                            <a:pt x="202102" y="155095"/>
                            <a:pt x="205587" y="153353"/>
                          </a:cubicBezTo>
                          <a:cubicBezTo>
                            <a:pt x="-68007" y="214345"/>
                            <a:pt x="10412" y="0"/>
                            <a:pt x="10412" y="0"/>
                          </a:cubicBezTo>
                          <a:lnTo>
                            <a:pt x="611623" y="1235533"/>
                          </a:lnTo>
                          <a:lnTo>
                            <a:pt x="1617127" y="1540496"/>
                          </a:lnTo>
                          <a:close/>
                        </a:path>
                      </a:pathLst>
                    </a:custGeom>
                    <a:solidFill>
                      <a:srgbClr val="00B0F0"/>
                    </a:solidFill>
                    <a:ln w="17425" cap="flat">
                      <a:noFill/>
                      <a:prstDash val="solid"/>
                      <a:miter/>
                    </a:ln>
                  </p:spPr>
                  <p:txBody>
                    <a:bodyPr rtlCol="0" anchor="ctr"/>
                    <a:lstStyle/>
                    <a:p>
                      <a:endParaRPr lang="en-US"/>
                    </a:p>
                  </p:txBody>
                </p:sp>
                <p:sp>
                  <p:nvSpPr>
                    <p:cNvPr id="140" name="Freeform: Shape 46">
                      <a:extLst>
                        <a:ext uri="{FF2B5EF4-FFF2-40B4-BE49-F238E27FC236}">
                          <a16:creationId xmlns:a16="http://schemas.microsoft.com/office/drawing/2014/main" id="{ACB2B90E-14A0-1FFB-2545-5787254E5C62}"/>
                        </a:ext>
                      </a:extLst>
                    </p:cNvPr>
                    <p:cNvSpPr/>
                    <p:nvPr/>
                  </p:nvSpPr>
                  <p:spPr>
                    <a:xfrm>
                      <a:off x="15731705" y="5236152"/>
                      <a:ext cx="1195453" cy="834725"/>
                    </a:xfrm>
                    <a:custGeom>
                      <a:avLst/>
                      <a:gdLst>
                        <a:gd name="connsiteX0" fmla="*/ 1195453 w 1195453"/>
                        <a:gd name="connsiteY0" fmla="*/ 543705 h 834725"/>
                        <a:gd name="connsiteX1" fmla="*/ 198662 w 1195453"/>
                        <a:gd name="connsiteY1" fmla="*/ 296249 h 834725"/>
                        <a:gd name="connsiteX2" fmla="*/ 275337 w 1195453"/>
                        <a:gd name="connsiteY2" fmla="*/ 160323 h 834725"/>
                        <a:gd name="connsiteX3" fmla="*/ 109786 w 1195453"/>
                        <a:gd name="connsiteY3" fmla="*/ 0 h 834725"/>
                        <a:gd name="connsiteX4" fmla="*/ 0 w 1195453"/>
                        <a:gd name="connsiteY4" fmla="*/ 87132 h 834725"/>
                        <a:gd name="connsiteX5" fmla="*/ 0 w 1195453"/>
                        <a:gd name="connsiteY5" fmla="*/ 362469 h 834725"/>
                        <a:gd name="connsiteX6" fmla="*/ 146382 w 1195453"/>
                        <a:gd name="connsiteY6" fmla="*/ 515822 h 834725"/>
                        <a:gd name="connsiteX7" fmla="*/ 761535 w 1195453"/>
                        <a:gd name="connsiteY7" fmla="*/ 719711 h 834725"/>
                        <a:gd name="connsiteX8" fmla="*/ 1104836 w 1195453"/>
                        <a:gd name="connsiteY8" fmla="*/ 834725 h 834725"/>
                        <a:gd name="connsiteX9" fmla="*/ 1195453 w 1195453"/>
                        <a:gd name="connsiteY9" fmla="*/ 543705 h 834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95453" h="834725">
                          <a:moveTo>
                            <a:pt x="1195453" y="543705"/>
                          </a:moveTo>
                          <a:lnTo>
                            <a:pt x="198662" y="296249"/>
                          </a:lnTo>
                          <a:lnTo>
                            <a:pt x="275337" y="160323"/>
                          </a:lnTo>
                          <a:lnTo>
                            <a:pt x="109786" y="0"/>
                          </a:lnTo>
                          <a:lnTo>
                            <a:pt x="0" y="87132"/>
                          </a:lnTo>
                          <a:lnTo>
                            <a:pt x="0" y="362469"/>
                          </a:lnTo>
                          <a:cubicBezTo>
                            <a:pt x="0" y="362469"/>
                            <a:pt x="97589" y="501881"/>
                            <a:pt x="146382" y="515822"/>
                          </a:cubicBezTo>
                          <a:cubicBezTo>
                            <a:pt x="195176" y="529763"/>
                            <a:pt x="756307" y="717969"/>
                            <a:pt x="761535" y="719711"/>
                          </a:cubicBezTo>
                          <a:cubicBezTo>
                            <a:pt x="765020" y="721454"/>
                            <a:pt x="1104836" y="834725"/>
                            <a:pt x="1104836" y="834725"/>
                          </a:cubicBezTo>
                          <a:lnTo>
                            <a:pt x="1195453" y="543705"/>
                          </a:lnTo>
                          <a:close/>
                        </a:path>
                      </a:pathLst>
                    </a:custGeom>
                    <a:solidFill>
                      <a:srgbClr val="002060"/>
                    </a:solidFill>
                    <a:ln w="17425" cap="flat">
                      <a:noFill/>
                      <a:prstDash val="solid"/>
                      <a:miter/>
                    </a:ln>
                  </p:spPr>
                  <p:txBody>
                    <a:bodyPr rtlCol="0" anchor="ctr"/>
                    <a:lstStyle/>
                    <a:p>
                      <a:endParaRPr lang="en-US"/>
                    </a:p>
                  </p:txBody>
                </p:sp>
                <p:sp>
                  <p:nvSpPr>
                    <p:cNvPr id="141" name="Freeform: Shape 47">
                      <a:extLst>
                        <a:ext uri="{FF2B5EF4-FFF2-40B4-BE49-F238E27FC236}">
                          <a16:creationId xmlns:a16="http://schemas.microsoft.com/office/drawing/2014/main" id="{A2CEAC72-E667-6389-E490-CB1B73BC096D}"/>
                        </a:ext>
                      </a:extLst>
                    </p:cNvPr>
                    <p:cNvSpPr/>
                    <p:nvPr/>
                  </p:nvSpPr>
                  <p:spPr>
                    <a:xfrm>
                      <a:off x="16928900" y="5808992"/>
                      <a:ext cx="405707" cy="378383"/>
                    </a:xfrm>
                    <a:custGeom>
                      <a:avLst/>
                      <a:gdLst>
                        <a:gd name="connsiteX0" fmla="*/ 24397 w 405707"/>
                        <a:gd name="connsiteY0" fmla="*/ 173010 h 378383"/>
                        <a:gd name="connsiteX1" fmla="*/ 0 w 405707"/>
                        <a:gd name="connsiteY1" fmla="*/ 293253 h 378383"/>
                        <a:gd name="connsiteX2" fmla="*/ 249198 w 405707"/>
                        <a:gd name="connsiteY2" fmla="*/ 373414 h 378383"/>
                        <a:gd name="connsiteX3" fmla="*/ 404293 w 405707"/>
                        <a:gd name="connsiteY3" fmla="*/ 136415 h 378383"/>
                        <a:gd name="connsiteX4" fmla="*/ 325874 w 405707"/>
                        <a:gd name="connsiteY4" fmla="*/ 49283 h 378383"/>
                        <a:gd name="connsiteX5" fmla="*/ 76677 w 405707"/>
                        <a:gd name="connsiteY5" fmla="*/ 16172 h 378383"/>
                        <a:gd name="connsiteX6" fmla="*/ 24397 w 405707"/>
                        <a:gd name="connsiteY6" fmla="*/ 173010 h 378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707" h="378383">
                          <a:moveTo>
                            <a:pt x="24397" y="173010"/>
                          </a:moveTo>
                          <a:cubicBezTo>
                            <a:pt x="12199" y="206121"/>
                            <a:pt x="17426" y="256657"/>
                            <a:pt x="0" y="293253"/>
                          </a:cubicBezTo>
                          <a:cubicBezTo>
                            <a:pt x="45308" y="317650"/>
                            <a:pt x="162066" y="342047"/>
                            <a:pt x="249198" y="373414"/>
                          </a:cubicBezTo>
                          <a:cubicBezTo>
                            <a:pt x="348528" y="410010"/>
                            <a:pt x="416492" y="235745"/>
                            <a:pt x="404293" y="136415"/>
                          </a:cubicBezTo>
                          <a:cubicBezTo>
                            <a:pt x="392094" y="35342"/>
                            <a:pt x="338073" y="136415"/>
                            <a:pt x="325874" y="49283"/>
                          </a:cubicBezTo>
                          <a:cubicBezTo>
                            <a:pt x="315418" y="-23908"/>
                            <a:pt x="132440" y="2232"/>
                            <a:pt x="76677" y="16172"/>
                          </a:cubicBezTo>
                          <a:cubicBezTo>
                            <a:pt x="69706" y="70194"/>
                            <a:pt x="47052" y="124216"/>
                            <a:pt x="24397" y="173010"/>
                          </a:cubicBezTo>
                          <a:close/>
                        </a:path>
                      </a:pathLst>
                    </a:custGeom>
                    <a:solidFill>
                      <a:srgbClr val="FFD59A"/>
                    </a:solidFill>
                    <a:ln w="17425" cap="flat">
                      <a:noFill/>
                      <a:prstDash val="solid"/>
                      <a:miter/>
                    </a:ln>
                  </p:spPr>
                  <p:txBody>
                    <a:bodyPr rtlCol="0" anchor="ctr"/>
                    <a:lstStyle/>
                    <a:p>
                      <a:endParaRPr lang="en-US"/>
                    </a:p>
                  </p:txBody>
                </p:sp>
                <p:sp>
                  <p:nvSpPr>
                    <p:cNvPr id="142" name="Freeform: Shape 48">
                      <a:extLst>
                        <a:ext uri="{FF2B5EF4-FFF2-40B4-BE49-F238E27FC236}">
                          <a16:creationId xmlns:a16="http://schemas.microsoft.com/office/drawing/2014/main" id="{7953A2BE-5C6C-E30E-94BD-D65A79814998}"/>
                        </a:ext>
                      </a:extLst>
                    </p:cNvPr>
                    <p:cNvSpPr/>
                    <p:nvPr/>
                  </p:nvSpPr>
                  <p:spPr>
                    <a:xfrm>
                      <a:off x="16834797" y="5764172"/>
                      <a:ext cx="209117" cy="360727"/>
                    </a:xfrm>
                    <a:custGeom>
                      <a:avLst/>
                      <a:gdLst>
                        <a:gd name="connsiteX0" fmla="*/ 209117 w 209117"/>
                        <a:gd name="connsiteY0" fmla="*/ 34853 h 360727"/>
                        <a:gd name="connsiteX1" fmla="*/ 113272 w 209117"/>
                        <a:gd name="connsiteY1" fmla="*/ 360727 h 360727"/>
                        <a:gd name="connsiteX2" fmla="*/ 0 w 209117"/>
                        <a:gd name="connsiteY2" fmla="*/ 325874 h 360727"/>
                        <a:gd name="connsiteX3" fmla="*/ 97589 w 209117"/>
                        <a:gd name="connsiteY3" fmla="*/ 0 h 360727"/>
                      </a:gdLst>
                      <a:ahLst/>
                      <a:cxnLst>
                        <a:cxn ang="0">
                          <a:pos x="connsiteX0" y="connsiteY0"/>
                        </a:cxn>
                        <a:cxn ang="0">
                          <a:pos x="connsiteX1" y="connsiteY1"/>
                        </a:cxn>
                        <a:cxn ang="0">
                          <a:pos x="connsiteX2" y="connsiteY2"/>
                        </a:cxn>
                        <a:cxn ang="0">
                          <a:pos x="connsiteX3" y="connsiteY3"/>
                        </a:cxn>
                      </a:cxnLst>
                      <a:rect l="l" t="t" r="r" b="b"/>
                      <a:pathLst>
                        <a:path w="209117" h="360727">
                          <a:moveTo>
                            <a:pt x="209117" y="34853"/>
                          </a:moveTo>
                          <a:lnTo>
                            <a:pt x="113272" y="360727"/>
                          </a:lnTo>
                          <a:lnTo>
                            <a:pt x="0" y="325874"/>
                          </a:lnTo>
                          <a:lnTo>
                            <a:pt x="97589" y="0"/>
                          </a:lnTo>
                          <a:close/>
                        </a:path>
                      </a:pathLst>
                    </a:custGeom>
                    <a:solidFill>
                      <a:srgbClr val="E6E6E6"/>
                    </a:solidFill>
                    <a:ln w="17425" cap="flat">
                      <a:noFill/>
                      <a:prstDash val="solid"/>
                      <a:miter/>
                    </a:ln>
                  </p:spPr>
                  <p:txBody>
                    <a:bodyPr rtlCol="0" anchor="ctr"/>
                    <a:lstStyle/>
                    <a:p>
                      <a:endParaRPr lang="en-US"/>
                    </a:p>
                  </p:txBody>
                </p:sp>
              </p:grpSp>
              <p:grpSp>
                <p:nvGrpSpPr>
                  <p:cNvPr id="47" name="Graphic 3">
                    <a:extLst>
                      <a:ext uri="{FF2B5EF4-FFF2-40B4-BE49-F238E27FC236}">
                        <a16:creationId xmlns:a16="http://schemas.microsoft.com/office/drawing/2014/main" id="{0011104B-CBA6-9953-6C08-ADC3F1AAD571}"/>
                      </a:ext>
                    </a:extLst>
                  </p:cNvPr>
                  <p:cNvGrpSpPr/>
                  <p:nvPr/>
                </p:nvGrpSpPr>
                <p:grpSpPr>
                  <a:xfrm>
                    <a:off x="14954487" y="6166723"/>
                    <a:ext cx="2436213" cy="2563775"/>
                    <a:chOff x="14954487" y="6166723"/>
                    <a:chExt cx="2436213" cy="2563775"/>
                  </a:xfrm>
                  <a:solidFill>
                    <a:srgbClr val="000000"/>
                  </a:solidFill>
                </p:grpSpPr>
                <p:sp>
                  <p:nvSpPr>
                    <p:cNvPr id="136" name="Freeform: Shape 50">
                      <a:extLst>
                        <a:ext uri="{FF2B5EF4-FFF2-40B4-BE49-F238E27FC236}">
                          <a16:creationId xmlns:a16="http://schemas.microsoft.com/office/drawing/2014/main" id="{F96E6C3A-0975-20B5-EAAD-5EA4712CBACE}"/>
                        </a:ext>
                      </a:extLst>
                    </p:cNvPr>
                    <p:cNvSpPr/>
                    <p:nvPr/>
                  </p:nvSpPr>
                  <p:spPr>
                    <a:xfrm>
                      <a:off x="16404365" y="8350253"/>
                      <a:ext cx="697846" cy="380244"/>
                    </a:xfrm>
                    <a:custGeom>
                      <a:avLst/>
                      <a:gdLst>
                        <a:gd name="connsiteX0" fmla="*/ 0 w 697846"/>
                        <a:gd name="connsiteY0" fmla="*/ 5228 h 380244"/>
                        <a:gd name="connsiteX1" fmla="*/ 20911 w 697846"/>
                        <a:gd name="connsiteY1" fmla="*/ 36595 h 380244"/>
                        <a:gd name="connsiteX2" fmla="*/ 101073 w 697846"/>
                        <a:gd name="connsiteY2" fmla="*/ 186462 h 380244"/>
                        <a:gd name="connsiteX3" fmla="*/ 695314 w 697846"/>
                        <a:gd name="connsiteY3" fmla="*/ 350271 h 380244"/>
                        <a:gd name="connsiteX4" fmla="*/ 324131 w 697846"/>
                        <a:gd name="connsiteY4" fmla="*/ 6970 h 380244"/>
                        <a:gd name="connsiteX5" fmla="*/ 324131 w 697846"/>
                        <a:gd name="connsiteY5" fmla="*/ 0 h 380244"/>
                        <a:gd name="connsiteX6" fmla="*/ 0 w 697846"/>
                        <a:gd name="connsiteY6" fmla="*/ 5228 h 380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7846" h="380244">
                          <a:moveTo>
                            <a:pt x="0" y="5228"/>
                          </a:moveTo>
                          <a:cubicBezTo>
                            <a:pt x="6970" y="24397"/>
                            <a:pt x="13941" y="36595"/>
                            <a:pt x="20911" y="36595"/>
                          </a:cubicBezTo>
                          <a:cubicBezTo>
                            <a:pt x="90617" y="41823"/>
                            <a:pt x="76676" y="174264"/>
                            <a:pt x="101073" y="186462"/>
                          </a:cubicBezTo>
                          <a:cubicBezTo>
                            <a:pt x="216087" y="250940"/>
                            <a:pt x="656975" y="456572"/>
                            <a:pt x="695314" y="350271"/>
                          </a:cubicBezTo>
                          <a:cubicBezTo>
                            <a:pt x="733652" y="245712"/>
                            <a:pt x="324131" y="6970"/>
                            <a:pt x="324131" y="6970"/>
                          </a:cubicBezTo>
                          <a:lnTo>
                            <a:pt x="324131" y="0"/>
                          </a:lnTo>
                          <a:cubicBezTo>
                            <a:pt x="214345" y="13941"/>
                            <a:pt x="101073" y="6970"/>
                            <a:pt x="0" y="5228"/>
                          </a:cubicBezTo>
                          <a:close/>
                        </a:path>
                      </a:pathLst>
                    </a:custGeom>
                    <a:solidFill>
                      <a:srgbClr val="030202"/>
                    </a:solidFill>
                    <a:ln w="17425" cap="flat">
                      <a:noFill/>
                      <a:prstDash val="solid"/>
                      <a:miter/>
                    </a:ln>
                  </p:spPr>
                  <p:txBody>
                    <a:bodyPr rtlCol="0" anchor="ctr"/>
                    <a:lstStyle/>
                    <a:p>
                      <a:endParaRPr lang="en-US"/>
                    </a:p>
                  </p:txBody>
                </p:sp>
                <p:sp>
                  <p:nvSpPr>
                    <p:cNvPr id="137" name="Freeform: Shape 51">
                      <a:extLst>
                        <a:ext uri="{FF2B5EF4-FFF2-40B4-BE49-F238E27FC236}">
                          <a16:creationId xmlns:a16="http://schemas.microsoft.com/office/drawing/2014/main" id="{214CB6AB-F234-F513-F28F-69E9A0FAA6C0}"/>
                        </a:ext>
                      </a:extLst>
                    </p:cNvPr>
                    <p:cNvSpPr/>
                    <p:nvPr/>
                  </p:nvSpPr>
                  <p:spPr>
                    <a:xfrm>
                      <a:off x="14954487" y="6166723"/>
                      <a:ext cx="2436213" cy="2258742"/>
                    </a:xfrm>
                    <a:custGeom>
                      <a:avLst/>
                      <a:gdLst>
                        <a:gd name="connsiteX0" fmla="*/ 0 w 2436213"/>
                        <a:gd name="connsiteY0" fmla="*/ 345043 h 2258742"/>
                        <a:gd name="connsiteX1" fmla="*/ 3485 w 2436213"/>
                        <a:gd name="connsiteY1" fmla="*/ 332845 h 2258742"/>
                        <a:gd name="connsiteX2" fmla="*/ 318903 w 2436213"/>
                        <a:gd name="connsiteY2" fmla="*/ 0 h 2258742"/>
                        <a:gd name="connsiteX3" fmla="*/ 2436213 w 2436213"/>
                        <a:gd name="connsiteY3" fmla="*/ 92360 h 2258742"/>
                        <a:gd name="connsiteX4" fmla="*/ 1793178 w 2436213"/>
                        <a:gd name="connsiteY4" fmla="*/ 2139965 h 2258742"/>
                        <a:gd name="connsiteX5" fmla="*/ 1434194 w 2436213"/>
                        <a:gd name="connsiteY5" fmla="*/ 2223611 h 2258742"/>
                        <a:gd name="connsiteX6" fmla="*/ 1791436 w 2436213"/>
                        <a:gd name="connsiteY6" fmla="*/ 655234 h 2258742"/>
                        <a:gd name="connsiteX7" fmla="*/ 749336 w 2436213"/>
                        <a:gd name="connsiteY7" fmla="*/ 759792 h 2258742"/>
                        <a:gd name="connsiteX8" fmla="*/ 0 w 2436213"/>
                        <a:gd name="connsiteY8" fmla="*/ 345043 h 225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6213" h="2258742">
                          <a:moveTo>
                            <a:pt x="0" y="345043"/>
                          </a:moveTo>
                          <a:lnTo>
                            <a:pt x="3485" y="332845"/>
                          </a:lnTo>
                          <a:cubicBezTo>
                            <a:pt x="357242" y="-50537"/>
                            <a:pt x="148125" y="66221"/>
                            <a:pt x="318903" y="0"/>
                          </a:cubicBezTo>
                          <a:cubicBezTo>
                            <a:pt x="311932" y="10456"/>
                            <a:pt x="2436213" y="92360"/>
                            <a:pt x="2436213" y="92360"/>
                          </a:cubicBezTo>
                          <a:lnTo>
                            <a:pt x="1793178" y="2139965"/>
                          </a:lnTo>
                          <a:cubicBezTo>
                            <a:pt x="1725216" y="2268920"/>
                            <a:pt x="1465562" y="2286347"/>
                            <a:pt x="1434194" y="2223611"/>
                          </a:cubicBezTo>
                          <a:cubicBezTo>
                            <a:pt x="1408055" y="2035406"/>
                            <a:pt x="1791436" y="655234"/>
                            <a:pt x="1791436" y="655234"/>
                          </a:cubicBezTo>
                          <a:lnTo>
                            <a:pt x="749336" y="759792"/>
                          </a:lnTo>
                          <a:lnTo>
                            <a:pt x="0" y="345043"/>
                          </a:lnTo>
                          <a:close/>
                        </a:path>
                      </a:pathLst>
                    </a:custGeom>
                    <a:solidFill>
                      <a:srgbClr val="001A45"/>
                    </a:solidFill>
                    <a:ln w="17425" cap="flat">
                      <a:noFill/>
                      <a:prstDash val="solid"/>
                      <a:miter/>
                    </a:ln>
                  </p:spPr>
                  <p:txBody>
                    <a:bodyPr rtlCol="0" anchor="ctr"/>
                    <a:lstStyle/>
                    <a:p>
                      <a:endParaRPr lang="en-US"/>
                    </a:p>
                  </p:txBody>
                </p:sp>
                <p:sp>
                  <p:nvSpPr>
                    <p:cNvPr id="138" name="Freeform: Shape 52">
                      <a:extLst>
                        <a:ext uri="{FF2B5EF4-FFF2-40B4-BE49-F238E27FC236}">
                          <a16:creationId xmlns:a16="http://schemas.microsoft.com/office/drawing/2014/main" id="{AAF1BDCA-AA2B-063E-DF2A-8B3FFA0616C6}"/>
                        </a:ext>
                      </a:extLst>
                    </p:cNvPr>
                    <p:cNvSpPr/>
                    <p:nvPr/>
                  </p:nvSpPr>
                  <p:spPr>
                    <a:xfrm>
                      <a:off x="14954487" y="6177178"/>
                      <a:ext cx="2146935" cy="2246543"/>
                    </a:xfrm>
                    <a:custGeom>
                      <a:avLst/>
                      <a:gdLst>
                        <a:gd name="connsiteX0" fmla="*/ 0 w 2146935"/>
                        <a:gd name="connsiteY0" fmla="*/ 334588 h 2246543"/>
                        <a:gd name="connsiteX1" fmla="*/ 3485 w 2146935"/>
                        <a:gd name="connsiteY1" fmla="*/ 322389 h 2246543"/>
                        <a:gd name="connsiteX2" fmla="*/ 496653 w 2146935"/>
                        <a:gd name="connsiteY2" fmla="*/ 0 h 2246543"/>
                        <a:gd name="connsiteX3" fmla="*/ 803358 w 2146935"/>
                        <a:gd name="connsiteY3" fmla="*/ 15684 h 2246543"/>
                        <a:gd name="connsiteX4" fmla="*/ 2146935 w 2146935"/>
                        <a:gd name="connsiteY4" fmla="*/ 231771 h 2246543"/>
                        <a:gd name="connsiteX5" fmla="*/ 1627627 w 2146935"/>
                        <a:gd name="connsiteY5" fmla="*/ 2056318 h 2246543"/>
                        <a:gd name="connsiteX6" fmla="*/ 1807120 w 2146935"/>
                        <a:gd name="connsiteY6" fmla="*/ 2082457 h 2246543"/>
                        <a:gd name="connsiteX7" fmla="*/ 1793178 w 2146935"/>
                        <a:gd name="connsiteY7" fmla="*/ 2127766 h 2246543"/>
                        <a:gd name="connsiteX8" fmla="*/ 1434194 w 2146935"/>
                        <a:gd name="connsiteY8" fmla="*/ 2211413 h 2246543"/>
                        <a:gd name="connsiteX9" fmla="*/ 1791436 w 2146935"/>
                        <a:gd name="connsiteY9" fmla="*/ 643035 h 2246543"/>
                        <a:gd name="connsiteX10" fmla="*/ 749336 w 2146935"/>
                        <a:gd name="connsiteY10" fmla="*/ 747593 h 2246543"/>
                        <a:gd name="connsiteX11" fmla="*/ 0 w 2146935"/>
                        <a:gd name="connsiteY11" fmla="*/ 334588 h 2246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6935" h="2246543">
                          <a:moveTo>
                            <a:pt x="0" y="334588"/>
                          </a:moveTo>
                          <a:lnTo>
                            <a:pt x="3485" y="322389"/>
                          </a:lnTo>
                          <a:cubicBezTo>
                            <a:pt x="357242" y="-60992"/>
                            <a:pt x="324131" y="66220"/>
                            <a:pt x="496653" y="0"/>
                          </a:cubicBezTo>
                          <a:cubicBezTo>
                            <a:pt x="496653" y="0"/>
                            <a:pt x="803358" y="15684"/>
                            <a:pt x="803358" y="15684"/>
                          </a:cubicBezTo>
                          <a:lnTo>
                            <a:pt x="2146935" y="231771"/>
                          </a:lnTo>
                          <a:cubicBezTo>
                            <a:pt x="2146935" y="231771"/>
                            <a:pt x="1601487" y="1868113"/>
                            <a:pt x="1627627" y="2056318"/>
                          </a:cubicBezTo>
                          <a:cubicBezTo>
                            <a:pt x="1645053" y="2089428"/>
                            <a:pt x="1725216" y="2099884"/>
                            <a:pt x="1807120" y="2082457"/>
                          </a:cubicBezTo>
                          <a:lnTo>
                            <a:pt x="1793178" y="2127766"/>
                          </a:lnTo>
                          <a:cubicBezTo>
                            <a:pt x="1725216" y="2256722"/>
                            <a:pt x="1465562" y="2274148"/>
                            <a:pt x="1434194" y="2211413"/>
                          </a:cubicBezTo>
                          <a:cubicBezTo>
                            <a:pt x="1408055" y="2023208"/>
                            <a:pt x="1791436" y="643035"/>
                            <a:pt x="1791436" y="643035"/>
                          </a:cubicBezTo>
                          <a:lnTo>
                            <a:pt x="749336" y="747593"/>
                          </a:lnTo>
                          <a:lnTo>
                            <a:pt x="0" y="334588"/>
                          </a:lnTo>
                          <a:close/>
                        </a:path>
                      </a:pathLst>
                    </a:custGeom>
                    <a:solidFill>
                      <a:srgbClr val="00102E"/>
                    </a:solidFill>
                    <a:ln w="17425" cap="flat">
                      <a:noFill/>
                      <a:prstDash val="solid"/>
                      <a:miter/>
                    </a:ln>
                  </p:spPr>
                  <p:txBody>
                    <a:bodyPr rtlCol="0" anchor="ctr"/>
                    <a:lstStyle/>
                    <a:p>
                      <a:endParaRPr lang="en-US"/>
                    </a:p>
                  </p:txBody>
                </p:sp>
              </p:grpSp>
              <p:sp>
                <p:nvSpPr>
                  <p:cNvPr id="48" name="Freeform: Shape 53">
                    <a:extLst>
                      <a:ext uri="{FF2B5EF4-FFF2-40B4-BE49-F238E27FC236}">
                        <a16:creationId xmlns:a16="http://schemas.microsoft.com/office/drawing/2014/main" id="{DD4823C4-163F-8745-596B-06AAA171FBDE}"/>
                      </a:ext>
                    </a:extLst>
                  </p:cNvPr>
                  <p:cNvSpPr/>
                  <p:nvPr/>
                </p:nvSpPr>
                <p:spPr>
                  <a:xfrm>
                    <a:off x="14814507" y="4493786"/>
                    <a:ext cx="1036878" cy="2141706"/>
                  </a:xfrm>
                  <a:custGeom>
                    <a:avLst/>
                    <a:gdLst>
                      <a:gd name="connsiteX0" fmla="*/ 678456 w 1036878"/>
                      <a:gd name="connsiteY0" fmla="*/ 94103 h 2141706"/>
                      <a:gd name="connsiteX1" fmla="*/ 302046 w 1036878"/>
                      <a:gd name="connsiteY1" fmla="*/ 0 h 2141706"/>
                      <a:gd name="connsiteX2" fmla="*/ 171348 w 1036878"/>
                      <a:gd name="connsiteY2" fmla="*/ 1082181 h 2141706"/>
                      <a:gd name="connsiteX3" fmla="*/ 12767 w 1036878"/>
                      <a:gd name="connsiteY3" fmla="*/ 1645054 h 2141706"/>
                      <a:gd name="connsiteX4" fmla="*/ 51105 w 1036878"/>
                      <a:gd name="connsiteY4" fmla="*/ 1852429 h 2141706"/>
                      <a:gd name="connsiteX5" fmla="*/ 418803 w 1036878"/>
                      <a:gd name="connsiteY5" fmla="*/ 2141707 h 2141706"/>
                      <a:gd name="connsiteX6" fmla="*/ 695882 w 1036878"/>
                      <a:gd name="connsiteY6" fmla="*/ 1725216 h 2141706"/>
                      <a:gd name="connsiteX7" fmla="*/ 938110 w 1036878"/>
                      <a:gd name="connsiteY7" fmla="*/ 1223335 h 2141706"/>
                      <a:gd name="connsiteX8" fmla="*/ 978191 w 1036878"/>
                      <a:gd name="connsiteY8" fmla="*/ 1097865 h 2141706"/>
                      <a:gd name="connsiteX9" fmla="*/ 678456 w 1036878"/>
                      <a:gd name="connsiteY9" fmla="*/ 94103 h 2141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6878" h="2141706">
                        <a:moveTo>
                          <a:pt x="678456" y="94103"/>
                        </a:moveTo>
                        <a:lnTo>
                          <a:pt x="302046" y="0"/>
                        </a:lnTo>
                        <a:cubicBezTo>
                          <a:pt x="378722" y="336330"/>
                          <a:pt x="246281" y="740623"/>
                          <a:pt x="171348" y="1082181"/>
                        </a:cubicBezTo>
                        <a:cubicBezTo>
                          <a:pt x="127781" y="1273872"/>
                          <a:pt x="72017" y="1456849"/>
                          <a:pt x="12767" y="1645054"/>
                        </a:cubicBezTo>
                        <a:cubicBezTo>
                          <a:pt x="-30799" y="1796664"/>
                          <a:pt x="51105" y="1852429"/>
                          <a:pt x="51105" y="1852429"/>
                        </a:cubicBezTo>
                        <a:lnTo>
                          <a:pt x="418803" y="2141707"/>
                        </a:lnTo>
                        <a:cubicBezTo>
                          <a:pt x="464111" y="2127766"/>
                          <a:pt x="465854" y="1925620"/>
                          <a:pt x="695882" y="1725216"/>
                        </a:cubicBezTo>
                        <a:cubicBezTo>
                          <a:pt x="695882" y="1725216"/>
                          <a:pt x="664515" y="1608459"/>
                          <a:pt x="938110" y="1223335"/>
                        </a:cubicBezTo>
                        <a:cubicBezTo>
                          <a:pt x="971221" y="1176283"/>
                          <a:pt x="946823" y="1146659"/>
                          <a:pt x="978191" y="1097865"/>
                        </a:cubicBezTo>
                        <a:cubicBezTo>
                          <a:pt x="1101919" y="287536"/>
                          <a:pt x="1042669" y="365955"/>
                          <a:pt x="678456" y="94103"/>
                        </a:cubicBezTo>
                        <a:close/>
                      </a:path>
                    </a:pathLst>
                  </a:custGeom>
                  <a:solidFill>
                    <a:srgbClr val="E3E3E3"/>
                  </a:solidFill>
                  <a:ln w="17425" cap="flat">
                    <a:noFill/>
                    <a:prstDash val="solid"/>
                    <a:miter/>
                  </a:ln>
                </p:spPr>
                <p:txBody>
                  <a:bodyPr rtlCol="0" anchor="ctr"/>
                  <a:lstStyle/>
                  <a:p>
                    <a:endParaRPr lang="en-US"/>
                  </a:p>
                </p:txBody>
              </p:sp>
              <p:sp>
                <p:nvSpPr>
                  <p:cNvPr id="49" name="Freeform: Shape 54">
                    <a:extLst>
                      <a:ext uri="{FF2B5EF4-FFF2-40B4-BE49-F238E27FC236}">
                        <a16:creationId xmlns:a16="http://schemas.microsoft.com/office/drawing/2014/main" id="{916A4361-905B-9EFF-BDCE-5FB0DFD5A2D5}"/>
                      </a:ext>
                    </a:extLst>
                  </p:cNvPr>
                  <p:cNvSpPr/>
                  <p:nvPr/>
                </p:nvSpPr>
                <p:spPr>
                  <a:xfrm>
                    <a:off x="15154447" y="4223677"/>
                    <a:ext cx="604462" cy="595983"/>
                  </a:xfrm>
                  <a:custGeom>
                    <a:avLst/>
                    <a:gdLst>
                      <a:gd name="connsiteX0" fmla="*/ 397765 w 604462"/>
                      <a:gd name="connsiteY0" fmla="*/ 34853 h 595983"/>
                      <a:gd name="connsiteX1" fmla="*/ 233956 w 604462"/>
                      <a:gd name="connsiteY1" fmla="*/ 0 h 595983"/>
                      <a:gd name="connsiteX2" fmla="*/ 2185 w 604462"/>
                      <a:gd name="connsiteY2" fmla="*/ 221316 h 595983"/>
                      <a:gd name="connsiteX3" fmla="*/ 486640 w 604462"/>
                      <a:gd name="connsiteY3" fmla="*/ 595984 h 595983"/>
                      <a:gd name="connsiteX4" fmla="*/ 603397 w 604462"/>
                      <a:gd name="connsiteY4" fmla="*/ 522793 h 595983"/>
                      <a:gd name="connsiteX5" fmla="*/ 594684 w 604462"/>
                      <a:gd name="connsiteY5" fmla="*/ 395580 h 595983"/>
                      <a:gd name="connsiteX6" fmla="*/ 397765 w 604462"/>
                      <a:gd name="connsiteY6" fmla="*/ 34853 h 595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4462" h="595983">
                        <a:moveTo>
                          <a:pt x="397765" y="34853"/>
                        </a:moveTo>
                        <a:lnTo>
                          <a:pt x="233956" y="0"/>
                        </a:lnTo>
                        <a:cubicBezTo>
                          <a:pt x="233956" y="0"/>
                          <a:pt x="42266" y="184720"/>
                          <a:pt x="2185" y="221316"/>
                        </a:cubicBezTo>
                        <a:cubicBezTo>
                          <a:pt x="-37895" y="257911"/>
                          <a:pt x="486640" y="595984"/>
                          <a:pt x="486640" y="595984"/>
                        </a:cubicBezTo>
                        <a:cubicBezTo>
                          <a:pt x="486640" y="595984"/>
                          <a:pt x="500582" y="564616"/>
                          <a:pt x="603397" y="522793"/>
                        </a:cubicBezTo>
                        <a:cubicBezTo>
                          <a:pt x="603397" y="522793"/>
                          <a:pt x="584228" y="407778"/>
                          <a:pt x="594684" y="395580"/>
                        </a:cubicBezTo>
                        <a:cubicBezTo>
                          <a:pt x="657419" y="325874"/>
                          <a:pt x="397765" y="34853"/>
                          <a:pt x="397765" y="34853"/>
                        </a:cubicBezTo>
                        <a:close/>
                      </a:path>
                    </a:pathLst>
                  </a:custGeom>
                  <a:solidFill>
                    <a:srgbClr val="FFC16B"/>
                  </a:solidFill>
                  <a:ln w="17425" cap="flat">
                    <a:noFill/>
                    <a:prstDash val="solid"/>
                    <a:miter/>
                  </a:ln>
                </p:spPr>
                <p:txBody>
                  <a:bodyPr rtlCol="0" anchor="ctr"/>
                  <a:lstStyle/>
                  <a:p>
                    <a:endParaRPr lang="en-US"/>
                  </a:p>
                </p:txBody>
              </p:sp>
              <p:grpSp>
                <p:nvGrpSpPr>
                  <p:cNvPr id="50" name="Graphic 3">
                    <a:extLst>
                      <a:ext uri="{FF2B5EF4-FFF2-40B4-BE49-F238E27FC236}">
                        <a16:creationId xmlns:a16="http://schemas.microsoft.com/office/drawing/2014/main" id="{ECD87975-7306-ED5E-86C9-B4D7767469EB}"/>
                      </a:ext>
                    </a:extLst>
                  </p:cNvPr>
                  <p:cNvGrpSpPr/>
                  <p:nvPr/>
                </p:nvGrpSpPr>
                <p:grpSpPr>
                  <a:xfrm>
                    <a:off x="14574591" y="6410692"/>
                    <a:ext cx="2436213" cy="2562032"/>
                    <a:chOff x="14574591" y="6410692"/>
                    <a:chExt cx="2436213" cy="2562032"/>
                  </a:xfrm>
                  <a:solidFill>
                    <a:srgbClr val="000000"/>
                  </a:solidFill>
                </p:grpSpPr>
                <p:sp>
                  <p:nvSpPr>
                    <p:cNvPr id="133" name="Freeform: Shape 56">
                      <a:extLst>
                        <a:ext uri="{FF2B5EF4-FFF2-40B4-BE49-F238E27FC236}">
                          <a16:creationId xmlns:a16="http://schemas.microsoft.com/office/drawing/2014/main" id="{87C9B7C7-C364-4A67-2D47-A0F7FC097261}"/>
                        </a:ext>
                      </a:extLst>
                    </p:cNvPr>
                    <p:cNvSpPr/>
                    <p:nvPr/>
                  </p:nvSpPr>
                  <p:spPr>
                    <a:xfrm>
                      <a:off x="16022726" y="8592480"/>
                      <a:ext cx="697847" cy="380244"/>
                    </a:xfrm>
                    <a:custGeom>
                      <a:avLst/>
                      <a:gdLst>
                        <a:gd name="connsiteX0" fmla="*/ 0 w 697847"/>
                        <a:gd name="connsiteY0" fmla="*/ 5228 h 380244"/>
                        <a:gd name="connsiteX1" fmla="*/ 20912 w 697847"/>
                        <a:gd name="connsiteY1" fmla="*/ 36596 h 380244"/>
                        <a:gd name="connsiteX2" fmla="*/ 101073 w 697847"/>
                        <a:gd name="connsiteY2" fmla="*/ 186462 h 380244"/>
                        <a:gd name="connsiteX3" fmla="*/ 695315 w 697847"/>
                        <a:gd name="connsiteY3" fmla="*/ 350271 h 380244"/>
                        <a:gd name="connsiteX4" fmla="*/ 324131 w 697847"/>
                        <a:gd name="connsiteY4" fmla="*/ 6970 h 380244"/>
                        <a:gd name="connsiteX5" fmla="*/ 324131 w 697847"/>
                        <a:gd name="connsiteY5" fmla="*/ 0 h 380244"/>
                        <a:gd name="connsiteX6" fmla="*/ 0 w 697847"/>
                        <a:gd name="connsiteY6" fmla="*/ 5228 h 380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7847" h="380244">
                          <a:moveTo>
                            <a:pt x="0" y="5228"/>
                          </a:moveTo>
                          <a:cubicBezTo>
                            <a:pt x="6971" y="24397"/>
                            <a:pt x="13941" y="36596"/>
                            <a:pt x="20912" y="36596"/>
                          </a:cubicBezTo>
                          <a:cubicBezTo>
                            <a:pt x="90618" y="41823"/>
                            <a:pt x="76677" y="174264"/>
                            <a:pt x="101073" y="186462"/>
                          </a:cubicBezTo>
                          <a:cubicBezTo>
                            <a:pt x="216088" y="250940"/>
                            <a:pt x="656976" y="456572"/>
                            <a:pt x="695315" y="350271"/>
                          </a:cubicBezTo>
                          <a:cubicBezTo>
                            <a:pt x="733652" y="245713"/>
                            <a:pt x="324131" y="6970"/>
                            <a:pt x="324131" y="6970"/>
                          </a:cubicBezTo>
                          <a:lnTo>
                            <a:pt x="324131" y="0"/>
                          </a:lnTo>
                          <a:cubicBezTo>
                            <a:pt x="214345" y="13941"/>
                            <a:pt x="101073" y="6970"/>
                            <a:pt x="0" y="5228"/>
                          </a:cubicBezTo>
                          <a:close/>
                        </a:path>
                      </a:pathLst>
                    </a:custGeom>
                    <a:solidFill>
                      <a:srgbClr val="030202"/>
                    </a:solidFill>
                    <a:ln w="17425" cap="flat">
                      <a:noFill/>
                      <a:prstDash val="solid"/>
                      <a:miter/>
                    </a:ln>
                  </p:spPr>
                  <p:txBody>
                    <a:bodyPr rtlCol="0" anchor="ctr"/>
                    <a:lstStyle/>
                    <a:p>
                      <a:endParaRPr lang="en-US"/>
                    </a:p>
                  </p:txBody>
                </p:sp>
                <p:sp>
                  <p:nvSpPr>
                    <p:cNvPr id="134" name="Freeform: Shape 57">
                      <a:extLst>
                        <a:ext uri="{FF2B5EF4-FFF2-40B4-BE49-F238E27FC236}">
                          <a16:creationId xmlns:a16="http://schemas.microsoft.com/office/drawing/2014/main" id="{5E835682-9DC9-E1C4-3ABC-29624FFCCAE8}"/>
                        </a:ext>
                      </a:extLst>
                    </p:cNvPr>
                    <p:cNvSpPr/>
                    <p:nvPr/>
                  </p:nvSpPr>
                  <p:spPr>
                    <a:xfrm>
                      <a:off x="14574591" y="6410692"/>
                      <a:ext cx="2436213" cy="2258302"/>
                    </a:xfrm>
                    <a:custGeom>
                      <a:avLst/>
                      <a:gdLst>
                        <a:gd name="connsiteX0" fmla="*/ 749336 w 2436213"/>
                        <a:gd name="connsiteY0" fmla="*/ 759792 h 2258302"/>
                        <a:gd name="connsiteX1" fmla="*/ 1791436 w 2436213"/>
                        <a:gd name="connsiteY1" fmla="*/ 655234 h 2258302"/>
                        <a:gd name="connsiteX2" fmla="*/ 1434194 w 2436213"/>
                        <a:gd name="connsiteY2" fmla="*/ 2223611 h 2258302"/>
                        <a:gd name="connsiteX3" fmla="*/ 1793178 w 2436213"/>
                        <a:gd name="connsiteY3" fmla="*/ 2139965 h 2258302"/>
                        <a:gd name="connsiteX4" fmla="*/ 2436213 w 2436213"/>
                        <a:gd name="connsiteY4" fmla="*/ 92360 h 2258302"/>
                        <a:gd name="connsiteX5" fmla="*/ 318903 w 2436213"/>
                        <a:gd name="connsiteY5" fmla="*/ 0 h 2258302"/>
                        <a:gd name="connsiteX6" fmla="*/ 3484 w 2436213"/>
                        <a:gd name="connsiteY6" fmla="*/ 332845 h 2258302"/>
                        <a:gd name="connsiteX7" fmla="*/ 0 w 2436213"/>
                        <a:gd name="connsiteY7" fmla="*/ 345043 h 225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6213" h="2258302">
                          <a:moveTo>
                            <a:pt x="749336" y="759792"/>
                          </a:moveTo>
                          <a:lnTo>
                            <a:pt x="1791436" y="655234"/>
                          </a:lnTo>
                          <a:cubicBezTo>
                            <a:pt x="1791436" y="655234"/>
                            <a:pt x="1408055" y="2035406"/>
                            <a:pt x="1434194" y="2223611"/>
                          </a:cubicBezTo>
                          <a:cubicBezTo>
                            <a:pt x="1465562" y="2286347"/>
                            <a:pt x="1725216" y="2267178"/>
                            <a:pt x="1793178" y="2139965"/>
                          </a:cubicBezTo>
                          <a:lnTo>
                            <a:pt x="2436213" y="92360"/>
                          </a:lnTo>
                          <a:cubicBezTo>
                            <a:pt x="2436213" y="92360"/>
                            <a:pt x="311932" y="12199"/>
                            <a:pt x="318903" y="0"/>
                          </a:cubicBezTo>
                          <a:cubicBezTo>
                            <a:pt x="148125" y="66221"/>
                            <a:pt x="357242" y="-50537"/>
                            <a:pt x="3484" y="332845"/>
                          </a:cubicBezTo>
                          <a:lnTo>
                            <a:pt x="0" y="345043"/>
                          </a:lnTo>
                        </a:path>
                      </a:pathLst>
                    </a:custGeom>
                    <a:solidFill>
                      <a:srgbClr val="00B0F0"/>
                    </a:solidFill>
                    <a:ln w="17425" cap="flat">
                      <a:noFill/>
                      <a:prstDash val="solid"/>
                      <a:miter/>
                    </a:ln>
                  </p:spPr>
                  <p:txBody>
                    <a:bodyPr rtlCol="0" anchor="ctr"/>
                    <a:lstStyle/>
                    <a:p>
                      <a:endParaRPr lang="en-US"/>
                    </a:p>
                  </p:txBody>
                </p:sp>
                <p:sp>
                  <p:nvSpPr>
                    <p:cNvPr id="135" name="Freeform: Shape 58">
                      <a:extLst>
                        <a:ext uri="{FF2B5EF4-FFF2-40B4-BE49-F238E27FC236}">
                          <a16:creationId xmlns:a16="http://schemas.microsoft.com/office/drawing/2014/main" id="{B2BDF3E3-2FF6-1A0F-878B-5F3F9D2C68B2}"/>
                        </a:ext>
                      </a:extLst>
                    </p:cNvPr>
                    <p:cNvSpPr/>
                    <p:nvPr/>
                  </p:nvSpPr>
                  <p:spPr>
                    <a:xfrm>
                      <a:off x="14576333" y="6439193"/>
                      <a:ext cx="1939560" cy="989202"/>
                    </a:xfrm>
                    <a:custGeom>
                      <a:avLst/>
                      <a:gdLst>
                        <a:gd name="connsiteX0" fmla="*/ 1939560 w 1939560"/>
                        <a:gd name="connsiteY0" fmla="*/ 384506 h 989202"/>
                        <a:gd name="connsiteX1" fmla="*/ 1481246 w 1939560"/>
                        <a:gd name="connsiteY1" fmla="*/ 631961 h 989202"/>
                        <a:gd name="connsiteX2" fmla="*/ 1378429 w 1939560"/>
                        <a:gd name="connsiteY2" fmla="*/ 635446 h 989202"/>
                        <a:gd name="connsiteX3" fmla="*/ 895718 w 1939560"/>
                        <a:gd name="connsiteY3" fmla="*/ 670299 h 989202"/>
                        <a:gd name="connsiteX4" fmla="*/ 289278 w 1939560"/>
                        <a:gd name="connsiteY4" fmla="*/ 13323 h 989202"/>
                        <a:gd name="connsiteX5" fmla="*/ 0 w 1939560"/>
                        <a:gd name="connsiteY5" fmla="*/ 302602 h 989202"/>
                        <a:gd name="connsiteX6" fmla="*/ 317161 w 1939560"/>
                        <a:gd name="connsiteY6" fmla="*/ 752204 h 989202"/>
                        <a:gd name="connsiteX7" fmla="*/ 745851 w 1939560"/>
                        <a:gd name="connsiteY7" fmla="*/ 731292 h 989202"/>
                        <a:gd name="connsiteX8" fmla="*/ 1798407 w 1939560"/>
                        <a:gd name="connsiteY8" fmla="*/ 630219 h 989202"/>
                        <a:gd name="connsiteX9" fmla="*/ 1688621 w 1939560"/>
                        <a:gd name="connsiteY9" fmla="*/ 989203 h 989202"/>
                        <a:gd name="connsiteX10" fmla="*/ 1939560 w 1939560"/>
                        <a:gd name="connsiteY10" fmla="*/ 384506 h 98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9560" h="989202">
                          <a:moveTo>
                            <a:pt x="1939560" y="384506"/>
                          </a:moveTo>
                          <a:cubicBezTo>
                            <a:pt x="1909935" y="468153"/>
                            <a:pt x="1563150" y="607564"/>
                            <a:pt x="1481246" y="631961"/>
                          </a:cubicBezTo>
                          <a:cubicBezTo>
                            <a:pt x="1451621" y="644160"/>
                            <a:pt x="1413282" y="633704"/>
                            <a:pt x="1378429" y="635446"/>
                          </a:cubicBezTo>
                          <a:cubicBezTo>
                            <a:pt x="1207651" y="638932"/>
                            <a:pt x="1057784" y="665072"/>
                            <a:pt x="895718" y="670299"/>
                          </a:cubicBezTo>
                          <a:cubicBezTo>
                            <a:pt x="801615" y="677270"/>
                            <a:pt x="182977" y="530888"/>
                            <a:pt x="289278" y="13323"/>
                          </a:cubicBezTo>
                          <a:cubicBezTo>
                            <a:pt x="306705" y="-75551"/>
                            <a:pt x="116757" y="309572"/>
                            <a:pt x="0" y="302602"/>
                          </a:cubicBezTo>
                          <a:cubicBezTo>
                            <a:pt x="26140" y="347910"/>
                            <a:pt x="-33111" y="652873"/>
                            <a:pt x="317161" y="752204"/>
                          </a:cubicBezTo>
                          <a:lnTo>
                            <a:pt x="745851" y="731292"/>
                          </a:lnTo>
                          <a:lnTo>
                            <a:pt x="1798407" y="630219"/>
                          </a:lnTo>
                          <a:lnTo>
                            <a:pt x="1688621" y="989203"/>
                          </a:lnTo>
                          <a:cubicBezTo>
                            <a:pt x="1688621" y="989203"/>
                            <a:pt x="1878568" y="562255"/>
                            <a:pt x="1939560" y="384506"/>
                          </a:cubicBezTo>
                          <a:close/>
                        </a:path>
                      </a:pathLst>
                    </a:custGeom>
                    <a:solidFill>
                      <a:srgbClr val="002060"/>
                    </a:solidFill>
                    <a:ln w="17425" cap="flat">
                      <a:noFill/>
                      <a:prstDash val="solid"/>
                      <a:miter/>
                    </a:ln>
                  </p:spPr>
                  <p:txBody>
                    <a:bodyPr rtlCol="0" anchor="ctr"/>
                    <a:lstStyle/>
                    <a:p>
                      <a:endParaRPr lang="en-US"/>
                    </a:p>
                  </p:txBody>
                </p:sp>
              </p:grpSp>
              <p:sp>
                <p:nvSpPr>
                  <p:cNvPr id="51" name="Freeform: Shape 59">
                    <a:extLst>
                      <a:ext uri="{FF2B5EF4-FFF2-40B4-BE49-F238E27FC236}">
                        <a16:creationId xmlns:a16="http://schemas.microsoft.com/office/drawing/2014/main" id="{1C76CE82-2440-0E56-4D2F-E2CF3E7341B9}"/>
                      </a:ext>
                    </a:extLst>
                  </p:cNvPr>
                  <p:cNvSpPr/>
                  <p:nvPr/>
                </p:nvSpPr>
                <p:spPr>
                  <a:xfrm>
                    <a:off x="15151405" y="4530382"/>
                    <a:ext cx="641292" cy="1200691"/>
                  </a:xfrm>
                  <a:custGeom>
                    <a:avLst/>
                    <a:gdLst>
                      <a:gd name="connsiteX0" fmla="*/ 0 w 641292"/>
                      <a:gd name="connsiteY0" fmla="*/ 0 h 1200691"/>
                      <a:gd name="connsiteX1" fmla="*/ 306705 w 641292"/>
                      <a:gd name="connsiteY1" fmla="*/ 482712 h 1200691"/>
                      <a:gd name="connsiteX2" fmla="*/ 364213 w 641292"/>
                      <a:gd name="connsiteY2" fmla="*/ 358984 h 1200691"/>
                      <a:gd name="connsiteX3" fmla="*/ 282308 w 641292"/>
                      <a:gd name="connsiteY3" fmla="*/ 1200680 h 1200691"/>
                      <a:gd name="connsiteX4" fmla="*/ 442632 w 641292"/>
                      <a:gd name="connsiteY4" fmla="*/ 426947 h 1200691"/>
                      <a:gd name="connsiteX5" fmla="*/ 468771 w 641292"/>
                      <a:gd name="connsiteY5" fmla="*/ 388609 h 1200691"/>
                      <a:gd name="connsiteX6" fmla="*/ 536734 w 641292"/>
                      <a:gd name="connsiteY6" fmla="*/ 444374 h 1200691"/>
                      <a:gd name="connsiteX7" fmla="*/ 641292 w 641292"/>
                      <a:gd name="connsiteY7" fmla="*/ 252683 h 1200691"/>
                      <a:gd name="connsiteX8" fmla="*/ 608183 w 641292"/>
                      <a:gd name="connsiteY8" fmla="*/ 195176 h 1200691"/>
                      <a:gd name="connsiteX9" fmla="*/ 444374 w 641292"/>
                      <a:gd name="connsiteY9" fmla="*/ 291021 h 1200691"/>
                      <a:gd name="connsiteX10" fmla="*/ 308448 w 641292"/>
                      <a:gd name="connsiteY10" fmla="*/ 289279 h 1200691"/>
                      <a:gd name="connsiteX11" fmla="*/ 0 w 641292"/>
                      <a:gd name="connsiteY11" fmla="*/ 0 h 120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41292" h="1200691">
                        <a:moveTo>
                          <a:pt x="0" y="0"/>
                        </a:moveTo>
                        <a:lnTo>
                          <a:pt x="306705" y="482712"/>
                        </a:lnTo>
                        <a:lnTo>
                          <a:pt x="364213" y="358984"/>
                        </a:lnTo>
                        <a:cubicBezTo>
                          <a:pt x="364213" y="358984"/>
                          <a:pt x="277081" y="1204166"/>
                          <a:pt x="282308" y="1200680"/>
                        </a:cubicBezTo>
                        <a:cubicBezTo>
                          <a:pt x="287536" y="1197195"/>
                          <a:pt x="442632" y="426947"/>
                          <a:pt x="442632" y="426947"/>
                        </a:cubicBezTo>
                        <a:lnTo>
                          <a:pt x="468771" y="388609"/>
                        </a:lnTo>
                        <a:lnTo>
                          <a:pt x="536734" y="444374"/>
                        </a:lnTo>
                        <a:lnTo>
                          <a:pt x="641292" y="252683"/>
                        </a:lnTo>
                        <a:lnTo>
                          <a:pt x="608183" y="195176"/>
                        </a:lnTo>
                        <a:lnTo>
                          <a:pt x="444374" y="291021"/>
                        </a:lnTo>
                        <a:cubicBezTo>
                          <a:pt x="444374" y="291021"/>
                          <a:pt x="313676" y="291021"/>
                          <a:pt x="308448" y="289279"/>
                        </a:cubicBezTo>
                        <a:cubicBezTo>
                          <a:pt x="301477" y="287536"/>
                          <a:pt x="0" y="0"/>
                          <a:pt x="0" y="0"/>
                        </a:cubicBezTo>
                        <a:close/>
                      </a:path>
                    </a:pathLst>
                  </a:custGeom>
                  <a:solidFill>
                    <a:srgbClr val="C9C9C9"/>
                  </a:solidFill>
                  <a:ln w="17425" cap="flat">
                    <a:noFill/>
                    <a:prstDash val="solid"/>
                    <a:miter/>
                  </a:ln>
                </p:spPr>
                <p:txBody>
                  <a:bodyPr rtlCol="0" anchor="ctr"/>
                  <a:lstStyle/>
                  <a:p>
                    <a:endParaRPr lang="en-US"/>
                  </a:p>
                </p:txBody>
              </p:sp>
              <p:sp>
                <p:nvSpPr>
                  <p:cNvPr id="52" name="Freeform: Shape 60">
                    <a:extLst>
                      <a:ext uri="{FF2B5EF4-FFF2-40B4-BE49-F238E27FC236}">
                        <a16:creationId xmlns:a16="http://schemas.microsoft.com/office/drawing/2014/main" id="{4E87618B-A9BC-1A99-0134-B1ABF4D5489C}"/>
                      </a:ext>
                    </a:extLst>
                  </p:cNvPr>
                  <p:cNvSpPr/>
                  <p:nvPr/>
                </p:nvSpPr>
                <p:spPr>
                  <a:xfrm>
                    <a:off x="14219135" y="4403169"/>
                    <a:ext cx="1188573" cy="2575624"/>
                  </a:xfrm>
                  <a:custGeom>
                    <a:avLst/>
                    <a:gdLst>
                      <a:gd name="connsiteX0" fmla="*/ 1139644 w 1188573"/>
                      <a:gd name="connsiteY0" fmla="*/ 1063012 h 2575624"/>
                      <a:gd name="connsiteX1" fmla="*/ 864306 w 1188573"/>
                      <a:gd name="connsiteY1" fmla="*/ 0 h 2575624"/>
                      <a:gd name="connsiteX2" fmla="*/ 393793 w 1188573"/>
                      <a:gd name="connsiteY2" fmla="*/ 170779 h 2575624"/>
                      <a:gd name="connsiteX3" fmla="*/ 249154 w 1188573"/>
                      <a:gd name="connsiteY3" fmla="*/ 1575349 h 2575624"/>
                      <a:gd name="connsiteX4" fmla="*/ 6927 w 1188573"/>
                      <a:gd name="connsiteY4" fmla="*/ 1882054 h 2575624"/>
                      <a:gd name="connsiteX5" fmla="*/ 325830 w 1188573"/>
                      <a:gd name="connsiteY5" fmla="*/ 2575625 h 2575624"/>
                      <a:gd name="connsiteX6" fmla="*/ 1139644 w 1188573"/>
                      <a:gd name="connsiteY6" fmla="*/ 1063012 h 2575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8573" h="2575624">
                        <a:moveTo>
                          <a:pt x="1139644" y="1063012"/>
                        </a:moveTo>
                        <a:cubicBezTo>
                          <a:pt x="1256401" y="707513"/>
                          <a:pt x="1164041" y="399065"/>
                          <a:pt x="864306" y="0"/>
                        </a:cubicBezTo>
                        <a:lnTo>
                          <a:pt x="393793" y="170779"/>
                        </a:lnTo>
                        <a:cubicBezTo>
                          <a:pt x="393793" y="170779"/>
                          <a:pt x="336286" y="1387143"/>
                          <a:pt x="249154" y="1575349"/>
                        </a:cubicBezTo>
                        <a:cubicBezTo>
                          <a:pt x="114970" y="1864627"/>
                          <a:pt x="6927" y="1882054"/>
                          <a:pt x="6927" y="1882054"/>
                        </a:cubicBezTo>
                        <a:cubicBezTo>
                          <a:pt x="-40124" y="2129509"/>
                          <a:pt x="162022" y="2539030"/>
                          <a:pt x="325830" y="2575625"/>
                        </a:cubicBezTo>
                        <a:cubicBezTo>
                          <a:pt x="385080" y="2479780"/>
                          <a:pt x="904388" y="1779237"/>
                          <a:pt x="1139644" y="1063012"/>
                        </a:cubicBezTo>
                        <a:close/>
                      </a:path>
                    </a:pathLst>
                  </a:custGeom>
                  <a:solidFill>
                    <a:srgbClr val="00B0F0"/>
                  </a:solidFill>
                  <a:ln w="17425" cap="flat">
                    <a:noFill/>
                    <a:prstDash val="solid"/>
                    <a:miter/>
                  </a:ln>
                </p:spPr>
                <p:txBody>
                  <a:bodyPr rtlCol="0" anchor="ctr"/>
                  <a:lstStyle/>
                  <a:p>
                    <a:endParaRPr lang="en-US"/>
                  </a:p>
                </p:txBody>
              </p:sp>
              <p:sp>
                <p:nvSpPr>
                  <p:cNvPr id="53" name="Freeform: Shape 61">
                    <a:extLst>
                      <a:ext uri="{FF2B5EF4-FFF2-40B4-BE49-F238E27FC236}">
                        <a16:creationId xmlns:a16="http://schemas.microsoft.com/office/drawing/2014/main" id="{BFFD7403-CDEC-DD35-67D6-83B5F7F6D24C}"/>
                      </a:ext>
                    </a:extLst>
                  </p:cNvPr>
                  <p:cNvSpPr/>
                  <p:nvPr/>
                </p:nvSpPr>
                <p:spPr>
                  <a:xfrm>
                    <a:off x="15011994" y="4399684"/>
                    <a:ext cx="394957" cy="1610201"/>
                  </a:xfrm>
                  <a:custGeom>
                    <a:avLst/>
                    <a:gdLst>
                      <a:gd name="connsiteX0" fmla="*/ 71448 w 394957"/>
                      <a:gd name="connsiteY0" fmla="*/ 0 h 1610201"/>
                      <a:gd name="connsiteX1" fmla="*/ 13941 w 394957"/>
                      <a:gd name="connsiteY1" fmla="*/ 45309 h 1610201"/>
                      <a:gd name="connsiteX2" fmla="*/ 0 w 394957"/>
                      <a:gd name="connsiteY2" fmla="*/ 475741 h 1610201"/>
                      <a:gd name="connsiteX3" fmla="*/ 212603 w 394957"/>
                      <a:gd name="connsiteY3" fmla="*/ 636064 h 1610201"/>
                      <a:gd name="connsiteX4" fmla="*/ 20912 w 394957"/>
                      <a:gd name="connsiteY4" fmla="*/ 691829 h 1610201"/>
                      <a:gd name="connsiteX5" fmla="*/ 115014 w 394957"/>
                      <a:gd name="connsiteY5" fmla="*/ 1610201 h 1610201"/>
                      <a:gd name="connsiteX6" fmla="*/ 346786 w 394957"/>
                      <a:gd name="connsiteY6" fmla="*/ 1061269 h 1610201"/>
                      <a:gd name="connsiteX7" fmla="*/ 71448 w 394957"/>
                      <a:gd name="connsiteY7" fmla="*/ 0 h 1610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4957" h="1610201">
                        <a:moveTo>
                          <a:pt x="71448" y="0"/>
                        </a:moveTo>
                        <a:lnTo>
                          <a:pt x="13941" y="45309"/>
                        </a:lnTo>
                        <a:cubicBezTo>
                          <a:pt x="163809" y="345043"/>
                          <a:pt x="0" y="475741"/>
                          <a:pt x="0" y="475741"/>
                        </a:cubicBezTo>
                        <a:lnTo>
                          <a:pt x="212603" y="636064"/>
                        </a:lnTo>
                        <a:lnTo>
                          <a:pt x="20912" y="691829"/>
                        </a:lnTo>
                        <a:cubicBezTo>
                          <a:pt x="20912" y="691829"/>
                          <a:pt x="228286" y="1153629"/>
                          <a:pt x="115014" y="1610201"/>
                        </a:cubicBezTo>
                        <a:cubicBezTo>
                          <a:pt x="115014" y="1610201"/>
                          <a:pt x="289278" y="1237276"/>
                          <a:pt x="346786" y="1061269"/>
                        </a:cubicBezTo>
                        <a:cubicBezTo>
                          <a:pt x="461800" y="705770"/>
                          <a:pt x="371183" y="399065"/>
                          <a:pt x="71448" y="0"/>
                        </a:cubicBezTo>
                        <a:close/>
                      </a:path>
                    </a:pathLst>
                  </a:custGeom>
                  <a:solidFill>
                    <a:srgbClr val="00245E"/>
                  </a:solidFill>
                  <a:ln w="17425" cap="flat">
                    <a:noFill/>
                    <a:prstDash val="solid"/>
                    <a:miter/>
                  </a:ln>
                </p:spPr>
                <p:txBody>
                  <a:bodyPr rtlCol="0" anchor="ctr"/>
                  <a:lstStyle/>
                  <a:p>
                    <a:endParaRPr lang="en-US"/>
                  </a:p>
                </p:txBody>
              </p:sp>
              <p:sp>
                <p:nvSpPr>
                  <p:cNvPr id="54" name="Freeform: Shape 62">
                    <a:extLst>
                      <a:ext uri="{FF2B5EF4-FFF2-40B4-BE49-F238E27FC236}">
                        <a16:creationId xmlns:a16="http://schemas.microsoft.com/office/drawing/2014/main" id="{3486F1AD-79FC-D042-6B4C-E4AF2087749A}"/>
                      </a:ext>
                    </a:extLst>
                  </p:cNvPr>
                  <p:cNvSpPr/>
                  <p:nvPr/>
                </p:nvSpPr>
                <p:spPr>
                  <a:xfrm>
                    <a:off x="14612928" y="4573948"/>
                    <a:ext cx="789417" cy="1645053"/>
                  </a:xfrm>
                  <a:custGeom>
                    <a:avLst/>
                    <a:gdLst>
                      <a:gd name="connsiteX0" fmla="*/ 745852 w 789417"/>
                      <a:gd name="connsiteY0" fmla="*/ 892233 h 1645053"/>
                      <a:gd name="connsiteX1" fmla="*/ 409521 w 789417"/>
                      <a:gd name="connsiteY1" fmla="*/ 1645054 h 1645053"/>
                      <a:gd name="connsiteX2" fmla="*/ 409521 w 789417"/>
                      <a:gd name="connsiteY2" fmla="*/ 1645054 h 1645053"/>
                      <a:gd name="connsiteX3" fmla="*/ 0 w 789417"/>
                      <a:gd name="connsiteY3" fmla="*/ 0 h 1645053"/>
                      <a:gd name="connsiteX4" fmla="*/ 789418 w 789417"/>
                      <a:gd name="connsiteY4" fmla="*/ 690086 h 1645053"/>
                      <a:gd name="connsiteX5" fmla="*/ 745852 w 789417"/>
                      <a:gd name="connsiteY5" fmla="*/ 892233 h 1645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9417" h="1645053">
                        <a:moveTo>
                          <a:pt x="745852" y="892233"/>
                        </a:moveTo>
                        <a:cubicBezTo>
                          <a:pt x="660462" y="1155372"/>
                          <a:pt x="536735" y="1415026"/>
                          <a:pt x="409521" y="1645054"/>
                        </a:cubicBezTo>
                        <a:lnTo>
                          <a:pt x="409521" y="1645054"/>
                        </a:lnTo>
                        <a:lnTo>
                          <a:pt x="0" y="0"/>
                        </a:lnTo>
                        <a:cubicBezTo>
                          <a:pt x="0" y="0"/>
                          <a:pt x="470513" y="425205"/>
                          <a:pt x="789418" y="690086"/>
                        </a:cubicBezTo>
                        <a:cubicBezTo>
                          <a:pt x="782447" y="756307"/>
                          <a:pt x="766763" y="822527"/>
                          <a:pt x="745852" y="892233"/>
                        </a:cubicBezTo>
                        <a:close/>
                      </a:path>
                    </a:pathLst>
                  </a:custGeom>
                  <a:solidFill>
                    <a:srgbClr val="002060"/>
                  </a:solidFill>
                  <a:ln w="17425" cap="flat">
                    <a:noFill/>
                    <a:prstDash val="solid"/>
                    <a:miter/>
                  </a:ln>
                </p:spPr>
                <p:txBody>
                  <a:bodyPr rtlCol="0" anchor="ctr"/>
                  <a:lstStyle/>
                  <a:p>
                    <a:endParaRPr lang="en-US"/>
                  </a:p>
                </p:txBody>
              </p:sp>
              <p:sp>
                <p:nvSpPr>
                  <p:cNvPr id="55" name="Freeform: Shape 63">
                    <a:extLst>
                      <a:ext uri="{FF2B5EF4-FFF2-40B4-BE49-F238E27FC236}">
                        <a16:creationId xmlns:a16="http://schemas.microsoft.com/office/drawing/2014/main" id="{1FF73229-9B4F-7F15-6AA6-D20CBE39B595}"/>
                      </a:ext>
                    </a:extLst>
                  </p:cNvPr>
                  <p:cNvSpPr/>
                  <p:nvPr/>
                </p:nvSpPr>
                <p:spPr>
                  <a:xfrm>
                    <a:off x="15341353" y="4723815"/>
                    <a:ext cx="730166" cy="1699075"/>
                  </a:xfrm>
                  <a:custGeom>
                    <a:avLst/>
                    <a:gdLst>
                      <a:gd name="connsiteX0" fmla="*/ 433917 w 730166"/>
                      <a:gd name="connsiteY0" fmla="*/ 0 h 1699075"/>
                      <a:gd name="connsiteX1" fmla="*/ 369439 w 730166"/>
                      <a:gd name="connsiteY1" fmla="*/ 60992 h 1699075"/>
                      <a:gd name="connsiteX2" fmla="*/ 0 w 730166"/>
                      <a:gd name="connsiteY2" fmla="*/ 1699076 h 1699075"/>
                      <a:gd name="connsiteX3" fmla="*/ 730166 w 730166"/>
                      <a:gd name="connsiteY3" fmla="*/ 259654 h 1699075"/>
                      <a:gd name="connsiteX4" fmla="*/ 433917 w 730166"/>
                      <a:gd name="connsiteY4" fmla="*/ 0 h 1699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166" h="1699075">
                        <a:moveTo>
                          <a:pt x="433917" y="0"/>
                        </a:moveTo>
                        <a:lnTo>
                          <a:pt x="369439" y="60992"/>
                        </a:lnTo>
                        <a:cubicBezTo>
                          <a:pt x="390351" y="552418"/>
                          <a:pt x="238741" y="1235533"/>
                          <a:pt x="0" y="1699076"/>
                        </a:cubicBezTo>
                        <a:cubicBezTo>
                          <a:pt x="468770" y="1294783"/>
                          <a:pt x="730166" y="259654"/>
                          <a:pt x="730166" y="259654"/>
                        </a:cubicBezTo>
                        <a:lnTo>
                          <a:pt x="433917" y="0"/>
                        </a:lnTo>
                        <a:close/>
                      </a:path>
                    </a:pathLst>
                  </a:custGeom>
                  <a:solidFill>
                    <a:srgbClr val="00B0F0"/>
                  </a:solidFill>
                  <a:ln w="17425" cap="flat">
                    <a:noFill/>
                    <a:prstDash val="solid"/>
                    <a:miter/>
                  </a:ln>
                </p:spPr>
                <p:txBody>
                  <a:bodyPr rtlCol="0" anchor="ctr"/>
                  <a:lstStyle/>
                  <a:p>
                    <a:endParaRPr lang="en-US"/>
                  </a:p>
                </p:txBody>
              </p:sp>
              <p:sp>
                <p:nvSpPr>
                  <p:cNvPr id="56" name="Freeform: Shape 64">
                    <a:extLst>
                      <a:ext uri="{FF2B5EF4-FFF2-40B4-BE49-F238E27FC236}">
                        <a16:creationId xmlns:a16="http://schemas.microsoft.com/office/drawing/2014/main" id="{31560F16-49E0-ACB8-EDBA-7183B25AEB7D}"/>
                      </a:ext>
                    </a:extLst>
                  </p:cNvPr>
                  <p:cNvSpPr/>
                  <p:nvPr/>
                </p:nvSpPr>
                <p:spPr>
                  <a:xfrm>
                    <a:off x="15491220" y="5067116"/>
                    <a:ext cx="475741" cy="1019445"/>
                  </a:xfrm>
                  <a:custGeom>
                    <a:avLst/>
                    <a:gdLst>
                      <a:gd name="connsiteX0" fmla="*/ 317161 w 475741"/>
                      <a:gd name="connsiteY0" fmla="*/ 583785 h 1019445"/>
                      <a:gd name="connsiteX1" fmla="*/ 383381 w 475741"/>
                      <a:gd name="connsiteY1" fmla="*/ 371183 h 1019445"/>
                      <a:gd name="connsiteX2" fmla="*/ 341557 w 475741"/>
                      <a:gd name="connsiteY2" fmla="*/ 247455 h 1019445"/>
                      <a:gd name="connsiteX3" fmla="*/ 475741 w 475741"/>
                      <a:gd name="connsiteY3" fmla="*/ 170779 h 1019445"/>
                      <a:gd name="connsiteX4" fmla="*/ 374668 w 475741"/>
                      <a:gd name="connsiteY4" fmla="*/ 0 h 1019445"/>
                      <a:gd name="connsiteX5" fmla="*/ 226543 w 475741"/>
                      <a:gd name="connsiteY5" fmla="*/ 85389 h 1019445"/>
                      <a:gd name="connsiteX6" fmla="*/ 0 w 475741"/>
                      <a:gd name="connsiteY6" fmla="*/ 1019445 h 1019445"/>
                      <a:gd name="connsiteX7" fmla="*/ 317161 w 475741"/>
                      <a:gd name="connsiteY7" fmla="*/ 583785 h 1019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5741" h="1019445">
                        <a:moveTo>
                          <a:pt x="317161" y="583785"/>
                        </a:moveTo>
                        <a:cubicBezTo>
                          <a:pt x="350271" y="536734"/>
                          <a:pt x="383381" y="371183"/>
                          <a:pt x="383381" y="371183"/>
                        </a:cubicBezTo>
                        <a:cubicBezTo>
                          <a:pt x="383381" y="371183"/>
                          <a:pt x="371183" y="325874"/>
                          <a:pt x="341557" y="247455"/>
                        </a:cubicBezTo>
                        <a:cubicBezTo>
                          <a:pt x="418234" y="238742"/>
                          <a:pt x="400808" y="193433"/>
                          <a:pt x="475741" y="170779"/>
                        </a:cubicBezTo>
                        <a:cubicBezTo>
                          <a:pt x="430433" y="158580"/>
                          <a:pt x="397322" y="38338"/>
                          <a:pt x="374668" y="0"/>
                        </a:cubicBezTo>
                        <a:cubicBezTo>
                          <a:pt x="292764" y="5228"/>
                          <a:pt x="311933" y="80161"/>
                          <a:pt x="226543" y="85389"/>
                        </a:cubicBezTo>
                        <a:cubicBezTo>
                          <a:pt x="223058" y="437403"/>
                          <a:pt x="249198" y="644777"/>
                          <a:pt x="0" y="1019445"/>
                        </a:cubicBezTo>
                        <a:cubicBezTo>
                          <a:pt x="85390" y="954968"/>
                          <a:pt x="212603" y="719711"/>
                          <a:pt x="317161" y="583785"/>
                        </a:cubicBezTo>
                        <a:close/>
                      </a:path>
                    </a:pathLst>
                  </a:custGeom>
                  <a:solidFill>
                    <a:srgbClr val="00102E"/>
                  </a:solidFill>
                  <a:ln w="17425" cap="flat">
                    <a:noFill/>
                    <a:prstDash val="solid"/>
                    <a:miter/>
                  </a:ln>
                </p:spPr>
                <p:txBody>
                  <a:bodyPr rtlCol="0" anchor="ctr"/>
                  <a:lstStyle/>
                  <a:p>
                    <a:endParaRPr lang="en-US"/>
                  </a:p>
                </p:txBody>
              </p:sp>
              <p:sp>
                <p:nvSpPr>
                  <p:cNvPr id="57" name="Freeform: Shape 65">
                    <a:extLst>
                      <a:ext uri="{FF2B5EF4-FFF2-40B4-BE49-F238E27FC236}">
                        <a16:creationId xmlns:a16="http://schemas.microsoft.com/office/drawing/2014/main" id="{460476B2-B944-D5CB-FD7F-8C5337D3E781}"/>
                      </a:ext>
                    </a:extLst>
                  </p:cNvPr>
                  <p:cNvSpPr/>
                  <p:nvPr/>
                </p:nvSpPr>
                <p:spPr>
                  <a:xfrm>
                    <a:off x="15485992" y="4729043"/>
                    <a:ext cx="494909" cy="1376687"/>
                  </a:xfrm>
                  <a:custGeom>
                    <a:avLst/>
                    <a:gdLst>
                      <a:gd name="connsiteX0" fmla="*/ 69706 w 494909"/>
                      <a:gd name="connsiteY0" fmla="*/ 1272129 h 1376687"/>
                      <a:gd name="connsiteX1" fmla="*/ 470513 w 494909"/>
                      <a:gd name="connsiteY1" fmla="*/ 691829 h 1376687"/>
                      <a:gd name="connsiteX2" fmla="*/ 324131 w 494909"/>
                      <a:gd name="connsiteY2" fmla="*/ 510594 h 1376687"/>
                      <a:gd name="connsiteX3" fmla="*/ 494910 w 494909"/>
                      <a:gd name="connsiteY3" fmla="*/ 460058 h 1376687"/>
                      <a:gd name="connsiteX4" fmla="*/ 303219 w 494909"/>
                      <a:gd name="connsiteY4" fmla="*/ 0 h 1376687"/>
                      <a:gd name="connsiteX5" fmla="*/ 226543 w 494909"/>
                      <a:gd name="connsiteY5" fmla="*/ 57507 h 1376687"/>
                      <a:gd name="connsiteX6" fmla="*/ 0 w 494909"/>
                      <a:gd name="connsiteY6" fmla="*/ 1376687 h 1376687"/>
                      <a:gd name="connsiteX7" fmla="*/ 69706 w 494909"/>
                      <a:gd name="connsiteY7" fmla="*/ 1272129 h 1376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4909" h="1376687">
                        <a:moveTo>
                          <a:pt x="69706" y="1272129"/>
                        </a:moveTo>
                        <a:cubicBezTo>
                          <a:pt x="230029" y="1050814"/>
                          <a:pt x="277079" y="881777"/>
                          <a:pt x="470513" y="691829"/>
                        </a:cubicBezTo>
                        <a:cubicBezTo>
                          <a:pt x="399064" y="672660"/>
                          <a:pt x="352014" y="578557"/>
                          <a:pt x="324131" y="510594"/>
                        </a:cubicBezTo>
                        <a:cubicBezTo>
                          <a:pt x="407778" y="507109"/>
                          <a:pt x="414749" y="484455"/>
                          <a:pt x="494910" y="460058"/>
                        </a:cubicBezTo>
                        <a:cubicBezTo>
                          <a:pt x="362469" y="358984"/>
                          <a:pt x="285793" y="153353"/>
                          <a:pt x="303219" y="0"/>
                        </a:cubicBezTo>
                        <a:lnTo>
                          <a:pt x="226543" y="57507"/>
                        </a:lnTo>
                        <a:cubicBezTo>
                          <a:pt x="245712" y="510594"/>
                          <a:pt x="144639" y="927086"/>
                          <a:pt x="0" y="1376687"/>
                        </a:cubicBezTo>
                        <a:cubicBezTo>
                          <a:pt x="12199" y="1334864"/>
                          <a:pt x="48794" y="1306982"/>
                          <a:pt x="69706" y="1272129"/>
                        </a:cubicBezTo>
                        <a:close/>
                      </a:path>
                    </a:pathLst>
                  </a:custGeom>
                  <a:solidFill>
                    <a:srgbClr val="002060"/>
                  </a:solidFill>
                  <a:ln w="17425" cap="flat">
                    <a:noFill/>
                    <a:prstDash val="solid"/>
                    <a:miter/>
                  </a:ln>
                </p:spPr>
                <p:txBody>
                  <a:bodyPr rtlCol="0" anchor="ctr"/>
                  <a:lstStyle/>
                  <a:p>
                    <a:endParaRPr lang="en-US"/>
                  </a:p>
                </p:txBody>
              </p:sp>
              <p:grpSp>
                <p:nvGrpSpPr>
                  <p:cNvPr id="58" name="Graphic 3">
                    <a:extLst>
                      <a:ext uri="{FF2B5EF4-FFF2-40B4-BE49-F238E27FC236}">
                        <a16:creationId xmlns:a16="http://schemas.microsoft.com/office/drawing/2014/main" id="{3CAE5953-3535-1EC4-7E44-F50858CFCAA8}"/>
                      </a:ext>
                    </a:extLst>
                  </p:cNvPr>
                  <p:cNvGrpSpPr/>
                  <p:nvPr/>
                </p:nvGrpSpPr>
                <p:grpSpPr>
                  <a:xfrm>
                    <a:off x="15293299" y="3489611"/>
                    <a:ext cx="1003831" cy="1196302"/>
                    <a:chOff x="15293299" y="3489611"/>
                    <a:chExt cx="1003831" cy="1196302"/>
                  </a:xfrm>
                  <a:solidFill>
                    <a:srgbClr val="000000"/>
                  </a:solidFill>
                </p:grpSpPr>
                <p:sp>
                  <p:nvSpPr>
                    <p:cNvPr id="63" name="Freeform: Shape 67">
                      <a:extLst>
                        <a:ext uri="{FF2B5EF4-FFF2-40B4-BE49-F238E27FC236}">
                          <a16:creationId xmlns:a16="http://schemas.microsoft.com/office/drawing/2014/main" id="{35571021-6041-5B59-30B2-884868758B02}"/>
                        </a:ext>
                      </a:extLst>
                    </p:cNvPr>
                    <p:cNvSpPr/>
                    <p:nvPr/>
                  </p:nvSpPr>
                  <p:spPr>
                    <a:xfrm>
                      <a:off x="15407969" y="3699008"/>
                      <a:ext cx="759395" cy="986905"/>
                    </a:xfrm>
                    <a:custGeom>
                      <a:avLst/>
                      <a:gdLst>
                        <a:gd name="connsiteX0" fmla="*/ 254029 w 759395"/>
                        <a:gd name="connsiteY0" fmla="*/ 45442 h 986905"/>
                        <a:gd name="connsiteX1" fmla="*/ 567705 w 759395"/>
                        <a:gd name="connsiteY1" fmla="*/ 43700 h 986905"/>
                        <a:gd name="connsiteX2" fmla="*/ 689690 w 759395"/>
                        <a:gd name="connsiteY2" fmla="*/ 320780 h 986905"/>
                        <a:gd name="connsiteX3" fmla="*/ 640896 w 759395"/>
                        <a:gd name="connsiteY3" fmla="*/ 554294 h 986905"/>
                        <a:gd name="connsiteX4" fmla="*/ 759396 w 759395"/>
                        <a:gd name="connsiteY4" fmla="*/ 587404 h 986905"/>
                        <a:gd name="connsiteX5" fmla="*/ 640896 w 759395"/>
                        <a:gd name="connsiteY5" fmla="*/ 714617 h 986905"/>
                        <a:gd name="connsiteX6" fmla="*/ 517169 w 759395"/>
                        <a:gd name="connsiteY6" fmla="*/ 714617 h 986905"/>
                        <a:gd name="connsiteX7" fmla="*/ 527625 w 759395"/>
                        <a:gd name="connsiteY7" fmla="*/ 918506 h 986905"/>
                        <a:gd name="connsiteX8" fmla="*/ 175611 w 759395"/>
                        <a:gd name="connsiteY8" fmla="*/ 894109 h 986905"/>
                        <a:gd name="connsiteX9" fmla="*/ 3090 w 759395"/>
                        <a:gd name="connsiteY9" fmla="*/ 625742 h 986905"/>
                        <a:gd name="connsiteX10" fmla="*/ 50140 w 759395"/>
                        <a:gd name="connsiteY10" fmla="*/ 531639 h 986905"/>
                        <a:gd name="connsiteX11" fmla="*/ 254029 w 759395"/>
                        <a:gd name="connsiteY11" fmla="*/ 45442 h 98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9395" h="986905">
                          <a:moveTo>
                            <a:pt x="254029" y="45442"/>
                          </a:moveTo>
                          <a:cubicBezTo>
                            <a:pt x="254029" y="45442"/>
                            <a:pt x="412611" y="-55631"/>
                            <a:pt x="567705" y="43700"/>
                          </a:cubicBezTo>
                          <a:cubicBezTo>
                            <a:pt x="722801" y="143030"/>
                            <a:pt x="741969" y="200537"/>
                            <a:pt x="689690" y="320780"/>
                          </a:cubicBezTo>
                          <a:cubicBezTo>
                            <a:pt x="637411" y="441022"/>
                            <a:pt x="576418" y="515955"/>
                            <a:pt x="640896" y="554294"/>
                          </a:cubicBezTo>
                          <a:cubicBezTo>
                            <a:pt x="707116" y="592632"/>
                            <a:pt x="759396" y="587404"/>
                            <a:pt x="759396" y="587404"/>
                          </a:cubicBezTo>
                          <a:cubicBezTo>
                            <a:pt x="759396" y="587404"/>
                            <a:pt x="733256" y="693705"/>
                            <a:pt x="640896" y="714617"/>
                          </a:cubicBezTo>
                          <a:cubicBezTo>
                            <a:pt x="585131" y="726815"/>
                            <a:pt x="517169" y="714617"/>
                            <a:pt x="517169" y="714617"/>
                          </a:cubicBezTo>
                          <a:cubicBezTo>
                            <a:pt x="517169" y="714617"/>
                            <a:pt x="494514" y="843572"/>
                            <a:pt x="527625" y="918506"/>
                          </a:cubicBezTo>
                          <a:cubicBezTo>
                            <a:pt x="552022" y="977756"/>
                            <a:pt x="402154" y="1047461"/>
                            <a:pt x="175611" y="894109"/>
                          </a:cubicBezTo>
                          <a:cubicBezTo>
                            <a:pt x="8317" y="780837"/>
                            <a:pt x="-9109" y="660595"/>
                            <a:pt x="3090" y="625742"/>
                          </a:cubicBezTo>
                          <a:cubicBezTo>
                            <a:pt x="22258" y="575205"/>
                            <a:pt x="30971" y="566492"/>
                            <a:pt x="50140" y="531639"/>
                          </a:cubicBezTo>
                          <a:cubicBezTo>
                            <a:pt x="69310" y="496787"/>
                            <a:pt x="254029" y="45442"/>
                            <a:pt x="254029" y="45442"/>
                          </a:cubicBezTo>
                          <a:close/>
                        </a:path>
                      </a:pathLst>
                    </a:custGeom>
                    <a:solidFill>
                      <a:srgbClr val="FFD59A"/>
                    </a:solidFill>
                    <a:ln w="17425" cap="flat">
                      <a:noFill/>
                      <a:prstDash val="solid"/>
                      <a:miter/>
                    </a:ln>
                  </p:spPr>
                  <p:txBody>
                    <a:bodyPr rtlCol="0" anchor="ctr"/>
                    <a:lstStyle/>
                    <a:p>
                      <a:endParaRPr lang="en-US"/>
                    </a:p>
                  </p:txBody>
                </p:sp>
                <p:sp>
                  <p:nvSpPr>
                    <p:cNvPr id="128" name="Freeform: Shape 68">
                      <a:extLst>
                        <a:ext uri="{FF2B5EF4-FFF2-40B4-BE49-F238E27FC236}">
                          <a16:creationId xmlns:a16="http://schemas.microsoft.com/office/drawing/2014/main" id="{DBD616DE-5831-09E6-6A07-8D70C0D82084}"/>
                        </a:ext>
                      </a:extLst>
                    </p:cNvPr>
                    <p:cNvSpPr/>
                    <p:nvPr/>
                  </p:nvSpPr>
                  <p:spPr>
                    <a:xfrm>
                      <a:off x="15293299" y="3489611"/>
                      <a:ext cx="1001929" cy="784169"/>
                    </a:xfrm>
                    <a:custGeom>
                      <a:avLst/>
                      <a:gdLst>
                        <a:gd name="connsiteX0" fmla="*/ 366957 w 1001929"/>
                        <a:gd name="connsiteY0" fmla="*/ 317574 h 784169"/>
                        <a:gd name="connsiteX1" fmla="*/ 293766 w 1001929"/>
                        <a:gd name="connsiteY1" fmla="*/ 645191 h 784169"/>
                        <a:gd name="connsiteX2" fmla="*/ 100333 w 1001929"/>
                        <a:gd name="connsiteY2" fmla="*/ 781117 h 784169"/>
                        <a:gd name="connsiteX3" fmla="*/ 23657 w 1001929"/>
                        <a:gd name="connsiteY3" fmla="*/ 552831 h 784169"/>
                        <a:gd name="connsiteX4" fmla="*/ 34112 w 1001929"/>
                        <a:gd name="connsiteY4" fmla="*/ 235670 h 784169"/>
                        <a:gd name="connsiteX5" fmla="*/ 133443 w 1001929"/>
                        <a:gd name="connsiteY5" fmla="*/ 183391 h 784169"/>
                        <a:gd name="connsiteX6" fmla="*/ 178752 w 1001929"/>
                        <a:gd name="connsiteY6" fmla="*/ 26553 h 784169"/>
                        <a:gd name="connsiteX7" fmla="*/ 692832 w 1001929"/>
                        <a:gd name="connsiteY7" fmla="*/ 66634 h 784169"/>
                        <a:gd name="connsiteX8" fmla="*/ 992565 w 1001929"/>
                        <a:gd name="connsiteY8" fmla="*/ 383795 h 784169"/>
                        <a:gd name="connsiteX9" fmla="*/ 366957 w 1001929"/>
                        <a:gd name="connsiteY9" fmla="*/ 317574 h 784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1929" h="784169">
                          <a:moveTo>
                            <a:pt x="366957" y="317574"/>
                          </a:moveTo>
                          <a:cubicBezTo>
                            <a:pt x="366957" y="317574"/>
                            <a:pt x="372185" y="592912"/>
                            <a:pt x="293766" y="645191"/>
                          </a:cubicBezTo>
                          <a:cubicBezTo>
                            <a:pt x="217089" y="699213"/>
                            <a:pt x="100333" y="781117"/>
                            <a:pt x="100333" y="781117"/>
                          </a:cubicBezTo>
                          <a:cubicBezTo>
                            <a:pt x="100333" y="781117"/>
                            <a:pt x="44568" y="828169"/>
                            <a:pt x="23657" y="552831"/>
                          </a:cubicBezTo>
                          <a:cubicBezTo>
                            <a:pt x="1002" y="270523"/>
                            <a:pt x="-19909" y="282721"/>
                            <a:pt x="34112" y="235670"/>
                          </a:cubicBezTo>
                          <a:cubicBezTo>
                            <a:pt x="88135" y="188619"/>
                            <a:pt x="133443" y="183391"/>
                            <a:pt x="133443" y="183391"/>
                          </a:cubicBezTo>
                          <a:cubicBezTo>
                            <a:pt x="133443" y="183391"/>
                            <a:pt x="112531" y="68376"/>
                            <a:pt x="178752" y="26553"/>
                          </a:cubicBezTo>
                          <a:cubicBezTo>
                            <a:pt x="244972" y="-15270"/>
                            <a:pt x="492428" y="-11785"/>
                            <a:pt x="692832" y="66634"/>
                          </a:cubicBezTo>
                          <a:cubicBezTo>
                            <a:pt x="893235" y="146795"/>
                            <a:pt x="1041360" y="279236"/>
                            <a:pt x="992565" y="383795"/>
                          </a:cubicBezTo>
                          <a:cubicBezTo>
                            <a:pt x="954228" y="472669"/>
                            <a:pt x="689346" y="561544"/>
                            <a:pt x="366957" y="317574"/>
                          </a:cubicBezTo>
                          <a:close/>
                        </a:path>
                      </a:pathLst>
                    </a:custGeom>
                    <a:solidFill>
                      <a:srgbClr val="382100"/>
                    </a:solidFill>
                    <a:ln w="17425" cap="flat">
                      <a:noFill/>
                      <a:prstDash val="solid"/>
                      <a:miter/>
                    </a:ln>
                  </p:spPr>
                  <p:txBody>
                    <a:bodyPr rtlCol="0" anchor="ctr"/>
                    <a:lstStyle/>
                    <a:p>
                      <a:endParaRPr lang="en-US"/>
                    </a:p>
                  </p:txBody>
                </p:sp>
                <p:sp>
                  <p:nvSpPr>
                    <p:cNvPr id="129" name="Freeform: Shape 69">
                      <a:extLst>
                        <a:ext uri="{FF2B5EF4-FFF2-40B4-BE49-F238E27FC236}">
                          <a16:creationId xmlns:a16="http://schemas.microsoft.com/office/drawing/2014/main" id="{CFE7DD2F-34B8-E457-B994-896CE767319A}"/>
                        </a:ext>
                      </a:extLst>
                    </p:cNvPr>
                    <p:cNvSpPr/>
                    <p:nvPr/>
                  </p:nvSpPr>
                  <p:spPr>
                    <a:xfrm>
                      <a:off x="15334627" y="3569033"/>
                      <a:ext cx="962503" cy="691238"/>
                    </a:xfrm>
                    <a:custGeom>
                      <a:avLst/>
                      <a:gdLst>
                        <a:gd name="connsiteX0" fmla="*/ 942524 w 962503"/>
                        <a:gd name="connsiteY0" fmla="*/ 198071 h 691238"/>
                        <a:gd name="connsiteX1" fmla="*/ 433673 w 962503"/>
                        <a:gd name="connsiteY1" fmla="*/ 8123 h 691238"/>
                        <a:gd name="connsiteX2" fmla="*/ 175761 w 962503"/>
                        <a:gd name="connsiteY2" fmla="*/ 58660 h 691238"/>
                        <a:gd name="connsiteX3" fmla="*/ 228041 w 962503"/>
                        <a:gd name="connsiteY3" fmla="*/ 173674 h 691238"/>
                        <a:gd name="connsiteX4" fmla="*/ 109541 w 962503"/>
                        <a:gd name="connsiteY4" fmla="*/ 133594 h 691238"/>
                        <a:gd name="connsiteX5" fmla="*/ 15439 w 962503"/>
                        <a:gd name="connsiteY5" fmla="*/ 328769 h 691238"/>
                        <a:gd name="connsiteX6" fmla="*/ 78174 w 962503"/>
                        <a:gd name="connsiteY6" fmla="*/ 691239 h 691238"/>
                        <a:gd name="connsiteX7" fmla="*/ 255924 w 962503"/>
                        <a:gd name="connsiteY7" fmla="*/ 567511 h 691238"/>
                        <a:gd name="connsiteX8" fmla="*/ 329115 w 962503"/>
                        <a:gd name="connsiteY8" fmla="*/ 239895 h 691238"/>
                        <a:gd name="connsiteX9" fmla="*/ 954723 w 962503"/>
                        <a:gd name="connsiteY9" fmla="*/ 307858 h 691238"/>
                        <a:gd name="connsiteX10" fmla="*/ 942524 w 962503"/>
                        <a:gd name="connsiteY10" fmla="*/ 198071 h 691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62503" h="691238">
                          <a:moveTo>
                            <a:pt x="942524" y="198071"/>
                          </a:moveTo>
                          <a:cubicBezTo>
                            <a:pt x="902443" y="295659"/>
                            <a:pt x="672414" y="53432"/>
                            <a:pt x="433673" y="8123"/>
                          </a:cubicBezTo>
                          <a:cubicBezTo>
                            <a:pt x="332599" y="-11046"/>
                            <a:pt x="235012" y="2895"/>
                            <a:pt x="175761" y="58660"/>
                          </a:cubicBezTo>
                          <a:cubicBezTo>
                            <a:pt x="114769" y="114424"/>
                            <a:pt x="228041" y="173674"/>
                            <a:pt x="228041" y="173674"/>
                          </a:cubicBezTo>
                          <a:cubicBezTo>
                            <a:pt x="228041" y="173674"/>
                            <a:pt x="144394" y="137079"/>
                            <a:pt x="109541" y="133594"/>
                          </a:cubicBezTo>
                          <a:cubicBezTo>
                            <a:pt x="74688" y="130108"/>
                            <a:pt x="27637" y="266034"/>
                            <a:pt x="15439" y="328769"/>
                          </a:cubicBezTo>
                          <a:cubicBezTo>
                            <a:pt x="4983" y="384534"/>
                            <a:pt x="-35098" y="581453"/>
                            <a:pt x="78174" y="691239"/>
                          </a:cubicBezTo>
                          <a:cubicBezTo>
                            <a:pt x="113027" y="666842"/>
                            <a:pt x="194931" y="609335"/>
                            <a:pt x="255924" y="567511"/>
                          </a:cubicBezTo>
                          <a:cubicBezTo>
                            <a:pt x="332599" y="513490"/>
                            <a:pt x="329115" y="239895"/>
                            <a:pt x="329115" y="239895"/>
                          </a:cubicBezTo>
                          <a:cubicBezTo>
                            <a:pt x="651504" y="483865"/>
                            <a:pt x="914642" y="394990"/>
                            <a:pt x="954723" y="307858"/>
                          </a:cubicBezTo>
                          <a:cubicBezTo>
                            <a:pt x="968664" y="271262"/>
                            <a:pt x="963436" y="234667"/>
                            <a:pt x="942524" y="198071"/>
                          </a:cubicBezTo>
                          <a:close/>
                        </a:path>
                      </a:pathLst>
                    </a:custGeom>
                    <a:solidFill>
                      <a:srgbClr val="261700"/>
                    </a:solidFill>
                    <a:ln w="17425" cap="flat">
                      <a:noFill/>
                      <a:prstDash val="solid"/>
                      <a:miter/>
                    </a:ln>
                  </p:spPr>
                  <p:txBody>
                    <a:bodyPr rtlCol="0" anchor="ctr"/>
                    <a:lstStyle/>
                    <a:p>
                      <a:endParaRPr lang="en-US"/>
                    </a:p>
                  </p:txBody>
                </p:sp>
                <p:sp>
                  <p:nvSpPr>
                    <p:cNvPr id="130" name="Freeform: Shape 70">
                      <a:extLst>
                        <a:ext uri="{FF2B5EF4-FFF2-40B4-BE49-F238E27FC236}">
                          <a16:creationId xmlns:a16="http://schemas.microsoft.com/office/drawing/2014/main" id="{F864DE8A-7346-9153-78A0-53612F3FE7C9}"/>
                        </a:ext>
                      </a:extLst>
                    </p:cNvPr>
                    <p:cNvSpPr/>
                    <p:nvPr/>
                  </p:nvSpPr>
                  <p:spPr>
                    <a:xfrm rot="-4526725">
                      <a:off x="15338166" y="3940032"/>
                      <a:ext cx="282305" cy="282305"/>
                    </a:xfrm>
                    <a:custGeom>
                      <a:avLst/>
                      <a:gdLst>
                        <a:gd name="connsiteX0" fmla="*/ 282306 w 282305"/>
                        <a:gd name="connsiteY0" fmla="*/ 141153 h 282305"/>
                        <a:gd name="connsiteX1" fmla="*/ 141154 w 282305"/>
                        <a:gd name="connsiteY1" fmla="*/ 282306 h 282305"/>
                        <a:gd name="connsiteX2" fmla="*/ 1 w 282305"/>
                        <a:gd name="connsiteY2" fmla="*/ 141153 h 282305"/>
                        <a:gd name="connsiteX3" fmla="*/ 141154 w 282305"/>
                        <a:gd name="connsiteY3" fmla="*/ 0 h 282305"/>
                        <a:gd name="connsiteX4" fmla="*/ 282306 w 282305"/>
                        <a:gd name="connsiteY4" fmla="*/ 141153 h 2823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05" h="282305">
                          <a:moveTo>
                            <a:pt x="282306" y="141153"/>
                          </a:moveTo>
                          <a:cubicBezTo>
                            <a:pt x="282306" y="219109"/>
                            <a:pt x="219110" y="282306"/>
                            <a:pt x="141154" y="282306"/>
                          </a:cubicBezTo>
                          <a:cubicBezTo>
                            <a:pt x="63197" y="282306"/>
                            <a:pt x="1" y="219109"/>
                            <a:pt x="1" y="141153"/>
                          </a:cubicBezTo>
                          <a:cubicBezTo>
                            <a:pt x="1" y="63196"/>
                            <a:pt x="63197" y="0"/>
                            <a:pt x="141154" y="0"/>
                          </a:cubicBezTo>
                          <a:cubicBezTo>
                            <a:pt x="219110" y="0"/>
                            <a:pt x="282306" y="63196"/>
                            <a:pt x="282306" y="141153"/>
                          </a:cubicBezTo>
                          <a:close/>
                        </a:path>
                      </a:pathLst>
                    </a:custGeom>
                    <a:solidFill>
                      <a:srgbClr val="FFD59A"/>
                    </a:solidFill>
                    <a:ln w="17425" cap="flat">
                      <a:noFill/>
                      <a:prstDash val="solid"/>
                      <a:miter/>
                    </a:ln>
                  </p:spPr>
                  <p:txBody>
                    <a:bodyPr rtlCol="0" anchor="ctr"/>
                    <a:lstStyle/>
                    <a:p>
                      <a:endParaRPr lang="en-US"/>
                    </a:p>
                  </p:txBody>
                </p:sp>
                <p:sp>
                  <p:nvSpPr>
                    <p:cNvPr id="131" name="Freeform: Shape 71">
                      <a:extLst>
                        <a:ext uri="{FF2B5EF4-FFF2-40B4-BE49-F238E27FC236}">
                          <a16:creationId xmlns:a16="http://schemas.microsoft.com/office/drawing/2014/main" id="{AF4329CD-70AD-2848-F177-98C0CA6F7A08}"/>
                        </a:ext>
                      </a:extLst>
                    </p:cNvPr>
                    <p:cNvSpPr/>
                    <p:nvPr/>
                  </p:nvSpPr>
                  <p:spPr>
                    <a:xfrm>
                      <a:off x="15423252" y="4043905"/>
                      <a:ext cx="115348" cy="150147"/>
                    </a:xfrm>
                    <a:custGeom>
                      <a:avLst/>
                      <a:gdLst>
                        <a:gd name="connsiteX0" fmla="*/ 52284 w 115348"/>
                        <a:gd name="connsiteY0" fmla="*/ 150147 h 150147"/>
                        <a:gd name="connsiteX1" fmla="*/ 48799 w 115348"/>
                        <a:gd name="connsiteY1" fmla="*/ 83927 h 150147"/>
                        <a:gd name="connsiteX2" fmla="*/ 106306 w 115348"/>
                        <a:gd name="connsiteY2" fmla="*/ 83927 h 150147"/>
                        <a:gd name="connsiteX3" fmla="*/ 52284 w 115348"/>
                        <a:gd name="connsiteY3" fmla="*/ 19449 h 150147"/>
                        <a:gd name="connsiteX4" fmla="*/ 4 w 115348"/>
                        <a:gd name="connsiteY4" fmla="*/ 64758 h 150147"/>
                        <a:gd name="connsiteX5" fmla="*/ 64482 w 115348"/>
                        <a:gd name="connsiteY5" fmla="*/ 280 h 150147"/>
                        <a:gd name="connsiteX6" fmla="*/ 113276 w 115348"/>
                        <a:gd name="connsiteY6" fmla="*/ 96125 h 150147"/>
                        <a:gd name="connsiteX7" fmla="*/ 47056 w 115348"/>
                        <a:gd name="connsiteY7" fmla="*/ 118779 h 150147"/>
                        <a:gd name="connsiteX8" fmla="*/ 52284 w 115348"/>
                        <a:gd name="connsiteY8" fmla="*/ 150147 h 150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348" h="150147">
                          <a:moveTo>
                            <a:pt x="52284" y="150147"/>
                          </a:moveTo>
                          <a:cubicBezTo>
                            <a:pt x="52284" y="150147"/>
                            <a:pt x="6975" y="122265"/>
                            <a:pt x="48799" y="83927"/>
                          </a:cubicBezTo>
                          <a:cubicBezTo>
                            <a:pt x="69710" y="64758"/>
                            <a:pt x="106306" y="83927"/>
                            <a:pt x="106306" y="83927"/>
                          </a:cubicBezTo>
                          <a:cubicBezTo>
                            <a:pt x="106306" y="83927"/>
                            <a:pt x="97593" y="14221"/>
                            <a:pt x="52284" y="19449"/>
                          </a:cubicBezTo>
                          <a:cubicBezTo>
                            <a:pt x="8718" y="24677"/>
                            <a:pt x="4" y="64758"/>
                            <a:pt x="4" y="64758"/>
                          </a:cubicBezTo>
                          <a:cubicBezTo>
                            <a:pt x="4" y="64758"/>
                            <a:pt x="-1738" y="-4948"/>
                            <a:pt x="64482" y="280"/>
                          </a:cubicBezTo>
                          <a:cubicBezTo>
                            <a:pt x="130703" y="5508"/>
                            <a:pt x="113276" y="96125"/>
                            <a:pt x="113276" y="96125"/>
                          </a:cubicBezTo>
                          <a:cubicBezTo>
                            <a:pt x="113276" y="96125"/>
                            <a:pt x="54027" y="68243"/>
                            <a:pt x="47056" y="118779"/>
                          </a:cubicBezTo>
                          <a:cubicBezTo>
                            <a:pt x="43570" y="139691"/>
                            <a:pt x="52284" y="150147"/>
                            <a:pt x="52284" y="150147"/>
                          </a:cubicBezTo>
                          <a:close/>
                        </a:path>
                      </a:pathLst>
                    </a:custGeom>
                    <a:solidFill>
                      <a:srgbClr val="FFC16B"/>
                    </a:solidFill>
                    <a:ln w="17425" cap="flat">
                      <a:noFill/>
                      <a:prstDash val="solid"/>
                      <a:miter/>
                    </a:ln>
                  </p:spPr>
                  <p:txBody>
                    <a:bodyPr rtlCol="0" anchor="ctr"/>
                    <a:lstStyle/>
                    <a:p>
                      <a:endParaRPr lang="en-US"/>
                    </a:p>
                  </p:txBody>
                </p:sp>
                <p:sp>
                  <p:nvSpPr>
                    <p:cNvPr id="132" name="Freeform: Shape 72">
                      <a:extLst>
                        <a:ext uri="{FF2B5EF4-FFF2-40B4-BE49-F238E27FC236}">
                          <a16:creationId xmlns:a16="http://schemas.microsoft.com/office/drawing/2014/main" id="{74CC7ADC-59B4-5FD3-07AB-A6DDE1802C2F}"/>
                        </a:ext>
                      </a:extLst>
                    </p:cNvPr>
                    <p:cNvSpPr/>
                    <p:nvPr/>
                  </p:nvSpPr>
                  <p:spPr>
                    <a:xfrm>
                      <a:off x="15877548" y="4317779"/>
                      <a:ext cx="52818" cy="92360"/>
                    </a:xfrm>
                    <a:custGeom>
                      <a:avLst/>
                      <a:gdLst>
                        <a:gd name="connsiteX0" fmla="*/ 42362 w 52818"/>
                        <a:gd name="connsiteY0" fmla="*/ 92360 h 92360"/>
                        <a:gd name="connsiteX1" fmla="*/ 19708 w 52818"/>
                        <a:gd name="connsiteY1" fmla="*/ 31368 h 92360"/>
                        <a:gd name="connsiteX2" fmla="*/ 52818 w 52818"/>
                        <a:gd name="connsiteY2" fmla="*/ 0 h 92360"/>
                        <a:gd name="connsiteX3" fmla="*/ 42362 w 52818"/>
                        <a:gd name="connsiteY3" fmla="*/ 92360 h 92360"/>
                      </a:gdLst>
                      <a:ahLst/>
                      <a:cxnLst>
                        <a:cxn ang="0">
                          <a:pos x="connsiteX0" y="connsiteY0"/>
                        </a:cxn>
                        <a:cxn ang="0">
                          <a:pos x="connsiteX1" y="connsiteY1"/>
                        </a:cxn>
                        <a:cxn ang="0">
                          <a:pos x="connsiteX2" y="connsiteY2"/>
                        </a:cxn>
                        <a:cxn ang="0">
                          <a:pos x="connsiteX3" y="connsiteY3"/>
                        </a:cxn>
                      </a:cxnLst>
                      <a:rect l="l" t="t" r="r" b="b"/>
                      <a:pathLst>
                        <a:path w="52818" h="92360">
                          <a:moveTo>
                            <a:pt x="42362" y="92360"/>
                          </a:moveTo>
                          <a:cubicBezTo>
                            <a:pt x="42362" y="92360"/>
                            <a:pt x="-6432" y="62735"/>
                            <a:pt x="19708" y="31368"/>
                          </a:cubicBezTo>
                          <a:cubicBezTo>
                            <a:pt x="35392" y="12198"/>
                            <a:pt x="52818" y="0"/>
                            <a:pt x="52818" y="0"/>
                          </a:cubicBezTo>
                          <a:cubicBezTo>
                            <a:pt x="52818" y="0"/>
                            <a:pt x="-58711" y="48794"/>
                            <a:pt x="42362" y="92360"/>
                          </a:cubicBezTo>
                          <a:close/>
                        </a:path>
                      </a:pathLst>
                    </a:custGeom>
                    <a:solidFill>
                      <a:srgbClr val="FFC16B"/>
                    </a:solidFill>
                    <a:ln w="17425" cap="flat">
                      <a:noFill/>
                      <a:prstDash val="solid"/>
                      <a:miter/>
                    </a:ln>
                  </p:spPr>
                  <p:txBody>
                    <a:bodyPr rtlCol="0" anchor="ctr"/>
                    <a:lstStyle/>
                    <a:p>
                      <a:endParaRPr lang="en-US"/>
                    </a:p>
                  </p:txBody>
                </p:sp>
              </p:grpSp>
              <p:sp>
                <p:nvSpPr>
                  <p:cNvPr id="59" name="Freeform: Shape 73">
                    <a:extLst>
                      <a:ext uri="{FF2B5EF4-FFF2-40B4-BE49-F238E27FC236}">
                        <a16:creationId xmlns:a16="http://schemas.microsoft.com/office/drawing/2014/main" id="{A69753BE-60EE-9B33-4E67-9CB4E7EF40E2}"/>
                      </a:ext>
                    </a:extLst>
                  </p:cNvPr>
                  <p:cNvSpPr/>
                  <p:nvPr/>
                </p:nvSpPr>
                <p:spPr>
                  <a:xfrm>
                    <a:off x="15450587" y="4786550"/>
                    <a:ext cx="369993" cy="1681377"/>
                  </a:xfrm>
                  <a:custGeom>
                    <a:avLst/>
                    <a:gdLst>
                      <a:gd name="connsiteX0" fmla="*/ 49347 w 369993"/>
                      <a:gd name="connsiteY0" fmla="*/ 40081 h 1681377"/>
                      <a:gd name="connsiteX1" fmla="*/ 164361 w 369993"/>
                      <a:gd name="connsiteY1" fmla="*/ 120242 h 1681377"/>
                      <a:gd name="connsiteX2" fmla="*/ 185272 w 369993"/>
                      <a:gd name="connsiteY2" fmla="*/ 1655510 h 1681377"/>
                      <a:gd name="connsiteX3" fmla="*/ 350823 w 369993"/>
                      <a:gd name="connsiteY3" fmla="*/ 1679907 h 1681377"/>
                      <a:gd name="connsiteX4" fmla="*/ 369993 w 369993"/>
                      <a:gd name="connsiteY4" fmla="*/ 1537010 h 1681377"/>
                      <a:gd name="connsiteX5" fmla="*/ 96398 w 369993"/>
                      <a:gd name="connsiteY5" fmla="*/ 1080438 h 1681377"/>
                      <a:gd name="connsiteX6" fmla="*/ 207927 w 369993"/>
                      <a:gd name="connsiteY6" fmla="*/ 118500 h 1681377"/>
                      <a:gd name="connsiteX7" fmla="*/ 302030 w 369993"/>
                      <a:gd name="connsiteY7" fmla="*/ 50537 h 1681377"/>
                      <a:gd name="connsiteX8" fmla="*/ 185272 w 369993"/>
                      <a:gd name="connsiteY8" fmla="*/ 0 h 1681377"/>
                      <a:gd name="connsiteX9" fmla="*/ 49347 w 369993"/>
                      <a:gd name="connsiteY9" fmla="*/ 40081 h 168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9993" h="1681377">
                        <a:moveTo>
                          <a:pt x="49347" y="40081"/>
                        </a:moveTo>
                        <a:lnTo>
                          <a:pt x="164361" y="120242"/>
                        </a:lnTo>
                        <a:cubicBezTo>
                          <a:pt x="164361" y="120242"/>
                          <a:pt x="-219021" y="1340092"/>
                          <a:pt x="185272" y="1655510"/>
                        </a:cubicBezTo>
                        <a:cubicBezTo>
                          <a:pt x="295059" y="1690363"/>
                          <a:pt x="350823" y="1679907"/>
                          <a:pt x="350823" y="1679907"/>
                        </a:cubicBezTo>
                        <a:lnTo>
                          <a:pt x="369993" y="1537010"/>
                        </a:lnTo>
                        <a:cubicBezTo>
                          <a:pt x="369993" y="1537010"/>
                          <a:pt x="115567" y="1388886"/>
                          <a:pt x="96398" y="1080438"/>
                        </a:cubicBezTo>
                        <a:cubicBezTo>
                          <a:pt x="68515" y="650006"/>
                          <a:pt x="207927" y="118500"/>
                          <a:pt x="207927" y="118500"/>
                        </a:cubicBezTo>
                        <a:lnTo>
                          <a:pt x="302030" y="50537"/>
                        </a:lnTo>
                        <a:lnTo>
                          <a:pt x="185272" y="0"/>
                        </a:lnTo>
                        <a:lnTo>
                          <a:pt x="49347" y="40081"/>
                        </a:lnTo>
                        <a:close/>
                      </a:path>
                    </a:pathLst>
                  </a:custGeom>
                  <a:solidFill>
                    <a:srgbClr val="C60022"/>
                  </a:solidFill>
                  <a:ln w="17425" cap="flat">
                    <a:noFill/>
                    <a:prstDash val="solid"/>
                    <a:miter/>
                  </a:ln>
                </p:spPr>
                <p:txBody>
                  <a:bodyPr rtlCol="0" anchor="ctr"/>
                  <a:lstStyle/>
                  <a:p>
                    <a:endParaRPr lang="en-US"/>
                  </a:p>
                </p:txBody>
              </p:sp>
              <p:grpSp>
                <p:nvGrpSpPr>
                  <p:cNvPr id="60" name="Graphic 3">
                    <a:extLst>
                      <a:ext uri="{FF2B5EF4-FFF2-40B4-BE49-F238E27FC236}">
                        <a16:creationId xmlns:a16="http://schemas.microsoft.com/office/drawing/2014/main" id="{CE700E46-B093-45D5-72AF-1F2D7100057D}"/>
                      </a:ext>
                    </a:extLst>
                  </p:cNvPr>
                  <p:cNvGrpSpPr/>
                  <p:nvPr/>
                </p:nvGrpSpPr>
                <p:grpSpPr>
                  <a:xfrm>
                    <a:off x="15123523" y="4408397"/>
                    <a:ext cx="672659" cy="541961"/>
                    <a:chOff x="15123523" y="4408397"/>
                    <a:chExt cx="672659" cy="541961"/>
                  </a:xfrm>
                  <a:solidFill>
                    <a:srgbClr val="000000"/>
                  </a:solidFill>
                </p:grpSpPr>
                <p:sp>
                  <p:nvSpPr>
                    <p:cNvPr id="61" name="Freeform: Shape 75">
                      <a:extLst>
                        <a:ext uri="{FF2B5EF4-FFF2-40B4-BE49-F238E27FC236}">
                          <a16:creationId xmlns:a16="http://schemas.microsoft.com/office/drawing/2014/main" id="{545849B0-6EE5-C9FF-037F-009D4746202C}"/>
                        </a:ext>
                      </a:extLst>
                    </p:cNvPr>
                    <p:cNvSpPr/>
                    <p:nvPr/>
                  </p:nvSpPr>
                  <p:spPr>
                    <a:xfrm>
                      <a:off x="15123523" y="4408397"/>
                      <a:ext cx="672659" cy="541961"/>
                    </a:xfrm>
                    <a:custGeom>
                      <a:avLst/>
                      <a:gdLst>
                        <a:gd name="connsiteX0" fmla="*/ 59249 w 672659"/>
                        <a:gd name="connsiteY0" fmla="*/ 0 h 541961"/>
                        <a:gd name="connsiteX1" fmla="*/ 533248 w 672659"/>
                        <a:gd name="connsiteY1" fmla="*/ 376411 h 541961"/>
                        <a:gd name="connsiteX2" fmla="*/ 632579 w 672659"/>
                        <a:gd name="connsiteY2" fmla="*/ 294506 h 541961"/>
                        <a:gd name="connsiteX3" fmla="*/ 672659 w 672659"/>
                        <a:gd name="connsiteY3" fmla="*/ 350271 h 541961"/>
                        <a:gd name="connsiteX4" fmla="*/ 569843 w 672659"/>
                        <a:gd name="connsiteY4" fmla="*/ 541962 h 541961"/>
                        <a:gd name="connsiteX5" fmla="*/ 529763 w 672659"/>
                        <a:gd name="connsiteY5" fmla="*/ 388609 h 541961"/>
                        <a:gd name="connsiteX6" fmla="*/ 324131 w 672659"/>
                        <a:gd name="connsiteY6" fmla="*/ 489683 h 541961"/>
                        <a:gd name="connsiteX7" fmla="*/ 0 w 672659"/>
                        <a:gd name="connsiteY7" fmla="*/ 59250 h 541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59" h="541961">
                          <a:moveTo>
                            <a:pt x="59249" y="0"/>
                          </a:moveTo>
                          <a:lnTo>
                            <a:pt x="533248" y="376411"/>
                          </a:lnTo>
                          <a:lnTo>
                            <a:pt x="632579" y="294506"/>
                          </a:lnTo>
                          <a:lnTo>
                            <a:pt x="672659" y="350271"/>
                          </a:lnTo>
                          <a:lnTo>
                            <a:pt x="569843" y="541962"/>
                          </a:lnTo>
                          <a:lnTo>
                            <a:pt x="529763" y="388609"/>
                          </a:lnTo>
                          <a:lnTo>
                            <a:pt x="324131" y="489683"/>
                          </a:lnTo>
                          <a:lnTo>
                            <a:pt x="0" y="59250"/>
                          </a:lnTo>
                          <a:close/>
                        </a:path>
                      </a:pathLst>
                    </a:custGeom>
                    <a:solidFill>
                      <a:srgbClr val="E3E3E3"/>
                    </a:solidFill>
                    <a:ln w="17425" cap="flat">
                      <a:noFill/>
                      <a:prstDash val="solid"/>
                      <a:miter/>
                    </a:ln>
                  </p:spPr>
                  <p:txBody>
                    <a:bodyPr rtlCol="0" anchor="ctr"/>
                    <a:lstStyle/>
                    <a:p>
                      <a:endParaRPr lang="en-US"/>
                    </a:p>
                  </p:txBody>
                </p:sp>
                <p:sp>
                  <p:nvSpPr>
                    <p:cNvPr id="62" name="Freeform: Shape 76">
                      <a:extLst>
                        <a:ext uri="{FF2B5EF4-FFF2-40B4-BE49-F238E27FC236}">
                          <a16:creationId xmlns:a16="http://schemas.microsoft.com/office/drawing/2014/main" id="{0959A70B-AB51-77E5-4A25-A1A9850F1F15}"/>
                        </a:ext>
                      </a:extLst>
                    </p:cNvPr>
                    <p:cNvSpPr/>
                    <p:nvPr/>
                  </p:nvSpPr>
                  <p:spPr>
                    <a:xfrm>
                      <a:off x="15323927" y="4579176"/>
                      <a:ext cx="455169" cy="371182"/>
                    </a:xfrm>
                    <a:custGeom>
                      <a:avLst/>
                      <a:gdLst>
                        <a:gd name="connsiteX0" fmla="*/ 332844 w 455169"/>
                        <a:gd name="connsiteY0" fmla="*/ 205632 h 371182"/>
                        <a:gd name="connsiteX1" fmla="*/ 0 w 455169"/>
                        <a:gd name="connsiteY1" fmla="*/ 0 h 371182"/>
                        <a:gd name="connsiteX2" fmla="*/ 12198 w 455169"/>
                        <a:gd name="connsiteY2" fmla="*/ 169036 h 371182"/>
                        <a:gd name="connsiteX3" fmla="*/ 123727 w 455169"/>
                        <a:gd name="connsiteY3" fmla="*/ 318904 h 371182"/>
                        <a:gd name="connsiteX4" fmla="*/ 329359 w 455169"/>
                        <a:gd name="connsiteY4" fmla="*/ 217830 h 371182"/>
                        <a:gd name="connsiteX5" fmla="*/ 369439 w 455169"/>
                        <a:gd name="connsiteY5" fmla="*/ 371183 h 371182"/>
                        <a:gd name="connsiteX6" fmla="*/ 454829 w 455169"/>
                        <a:gd name="connsiteY6" fmla="*/ 214345 h 371182"/>
                        <a:gd name="connsiteX7" fmla="*/ 433917 w 455169"/>
                        <a:gd name="connsiteY7" fmla="*/ 148125 h 371182"/>
                        <a:gd name="connsiteX8" fmla="*/ 332844 w 455169"/>
                        <a:gd name="connsiteY8" fmla="*/ 205632 h 371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169" h="371182">
                          <a:moveTo>
                            <a:pt x="332844" y="205632"/>
                          </a:moveTo>
                          <a:lnTo>
                            <a:pt x="0" y="0"/>
                          </a:lnTo>
                          <a:cubicBezTo>
                            <a:pt x="1742" y="80161"/>
                            <a:pt x="15683" y="90617"/>
                            <a:pt x="12198" y="169036"/>
                          </a:cubicBezTo>
                          <a:lnTo>
                            <a:pt x="123727" y="318904"/>
                          </a:lnTo>
                          <a:lnTo>
                            <a:pt x="329359" y="217830"/>
                          </a:lnTo>
                          <a:lnTo>
                            <a:pt x="369439" y="371183"/>
                          </a:lnTo>
                          <a:lnTo>
                            <a:pt x="454829" y="214345"/>
                          </a:lnTo>
                          <a:cubicBezTo>
                            <a:pt x="458315" y="203889"/>
                            <a:pt x="433917" y="148125"/>
                            <a:pt x="433917" y="148125"/>
                          </a:cubicBezTo>
                          <a:lnTo>
                            <a:pt x="332844" y="205632"/>
                          </a:lnTo>
                          <a:close/>
                        </a:path>
                      </a:pathLst>
                    </a:custGeom>
                    <a:solidFill>
                      <a:srgbClr val="FFFFFF"/>
                    </a:solidFill>
                    <a:ln w="17425" cap="flat">
                      <a:noFill/>
                      <a:prstDash val="solid"/>
                      <a:miter/>
                    </a:ln>
                  </p:spPr>
                  <p:txBody>
                    <a:bodyPr rtlCol="0" anchor="ctr"/>
                    <a:lstStyle/>
                    <a:p>
                      <a:endParaRPr lang="en-US"/>
                    </a:p>
                  </p:txBody>
                </p:sp>
              </p:grpSp>
            </p:grpSp>
            <p:sp>
              <p:nvSpPr>
                <p:cNvPr id="43" name="Freeform: Shape 77">
                  <a:extLst>
                    <a:ext uri="{FF2B5EF4-FFF2-40B4-BE49-F238E27FC236}">
                      <a16:creationId xmlns:a16="http://schemas.microsoft.com/office/drawing/2014/main" id="{0DF229EC-09F4-7ABB-FE63-5E78FFAE80E8}"/>
                    </a:ext>
                  </a:extLst>
                </p:cNvPr>
                <p:cNvSpPr/>
                <p:nvPr/>
              </p:nvSpPr>
              <p:spPr>
                <a:xfrm>
                  <a:off x="14327136" y="3540561"/>
                  <a:ext cx="5045107" cy="6589131"/>
                </a:xfrm>
                <a:custGeom>
                  <a:avLst/>
                  <a:gdLst>
                    <a:gd name="connsiteX0" fmla="*/ 0 w 5045107"/>
                    <a:gd name="connsiteY0" fmla="*/ 5381279 h 6589131"/>
                    <a:gd name="connsiteX1" fmla="*/ 3495740 w 5045107"/>
                    <a:gd name="connsiteY1" fmla="*/ 0 h 6589131"/>
                    <a:gd name="connsiteX2" fmla="*/ 3985423 w 5045107"/>
                    <a:gd name="connsiteY2" fmla="*/ 418234 h 6589131"/>
                    <a:gd name="connsiteX3" fmla="*/ 4675509 w 5045107"/>
                    <a:gd name="connsiteY3" fmla="*/ 2174817 h 6589131"/>
                    <a:gd name="connsiteX4" fmla="*/ 4618002 w 5045107"/>
                    <a:gd name="connsiteY4" fmla="*/ 2936352 h 6589131"/>
                    <a:gd name="connsiteX5" fmla="*/ 5044948 w 5045107"/>
                    <a:gd name="connsiteY5" fmla="*/ 3736225 h 6589131"/>
                    <a:gd name="connsiteX6" fmla="*/ 4733017 w 5045107"/>
                    <a:gd name="connsiteY6" fmla="*/ 3973224 h 6589131"/>
                    <a:gd name="connsiteX7" fmla="*/ 4675509 w 5045107"/>
                    <a:gd name="connsiteY7" fmla="*/ 4182341 h 6589131"/>
                    <a:gd name="connsiteX8" fmla="*/ 4720817 w 5045107"/>
                    <a:gd name="connsiteY8" fmla="*/ 4398429 h 6589131"/>
                    <a:gd name="connsiteX9" fmla="*/ 4551781 w 5045107"/>
                    <a:gd name="connsiteY9" fmla="*/ 4567465 h 6589131"/>
                    <a:gd name="connsiteX10" fmla="*/ 4569208 w 5045107"/>
                    <a:gd name="connsiteY10" fmla="*/ 4647627 h 6589131"/>
                    <a:gd name="connsiteX11" fmla="*/ 4529126 w 5045107"/>
                    <a:gd name="connsiteY11" fmla="*/ 4917736 h 6589131"/>
                    <a:gd name="connsiteX12" fmla="*/ 4466392 w 5045107"/>
                    <a:gd name="connsiteY12" fmla="*/ 5245353 h 6589131"/>
                    <a:gd name="connsiteX13" fmla="*/ 4419340 w 5045107"/>
                    <a:gd name="connsiteY13" fmla="*/ 5661844 h 6589131"/>
                    <a:gd name="connsiteX14" fmla="*/ 3676975 w 5045107"/>
                    <a:gd name="connsiteY14" fmla="*/ 5802999 h 6589131"/>
                    <a:gd name="connsiteX15" fmla="*/ 2887558 w 5045107"/>
                    <a:gd name="connsiteY15" fmla="*/ 5973777 h 6589131"/>
                    <a:gd name="connsiteX16" fmla="*/ 2840507 w 5045107"/>
                    <a:gd name="connsiteY16" fmla="*/ 6383298 h 6589131"/>
                    <a:gd name="connsiteX17" fmla="*/ 2777771 w 5045107"/>
                    <a:gd name="connsiteY17" fmla="*/ 6580216 h 6589131"/>
                    <a:gd name="connsiteX18" fmla="*/ 2497206 w 5045107"/>
                    <a:gd name="connsiteY18" fmla="*/ 6554077 h 6589131"/>
                    <a:gd name="connsiteX19" fmla="*/ 1988354 w 5045107"/>
                    <a:gd name="connsiteY19" fmla="*/ 6416409 h 6589131"/>
                    <a:gd name="connsiteX20" fmla="*/ 0 w 5045107"/>
                    <a:gd name="connsiteY20" fmla="*/ 5381279 h 658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045107" h="6589131">
                      <a:moveTo>
                        <a:pt x="0" y="5381279"/>
                      </a:moveTo>
                      <a:lnTo>
                        <a:pt x="3495740" y="0"/>
                      </a:lnTo>
                      <a:cubicBezTo>
                        <a:pt x="3624696" y="81904"/>
                        <a:pt x="3863438" y="289279"/>
                        <a:pt x="3985423" y="418234"/>
                      </a:cubicBezTo>
                      <a:cubicBezTo>
                        <a:pt x="4374032" y="836468"/>
                        <a:pt x="4712104" y="1317438"/>
                        <a:pt x="4675509" y="2174817"/>
                      </a:cubicBezTo>
                      <a:cubicBezTo>
                        <a:pt x="4666795" y="2359538"/>
                        <a:pt x="4414112" y="2587824"/>
                        <a:pt x="4618002" y="2936352"/>
                      </a:cubicBezTo>
                      <a:cubicBezTo>
                        <a:pt x="4618002" y="2936352"/>
                        <a:pt x="5051919" y="3617725"/>
                        <a:pt x="5044948" y="3736225"/>
                      </a:cubicBezTo>
                      <a:cubicBezTo>
                        <a:pt x="5044948" y="3736225"/>
                        <a:pt x="5062374" y="3950570"/>
                        <a:pt x="4733017" y="3973224"/>
                      </a:cubicBezTo>
                      <a:cubicBezTo>
                        <a:pt x="4733017" y="3973224"/>
                        <a:pt x="4642398" y="4002849"/>
                        <a:pt x="4675509" y="4182341"/>
                      </a:cubicBezTo>
                      <a:lnTo>
                        <a:pt x="4720817" y="4398429"/>
                      </a:lnTo>
                      <a:cubicBezTo>
                        <a:pt x="4720817" y="4398429"/>
                        <a:pt x="4729530" y="4518671"/>
                        <a:pt x="4551781" y="4567465"/>
                      </a:cubicBezTo>
                      <a:cubicBezTo>
                        <a:pt x="4551781" y="4567465"/>
                        <a:pt x="4525642" y="4595347"/>
                        <a:pt x="4569208" y="4647627"/>
                      </a:cubicBezTo>
                      <a:cubicBezTo>
                        <a:pt x="4569208" y="4647627"/>
                        <a:pt x="4659824" y="4727788"/>
                        <a:pt x="4529126" y="4917736"/>
                      </a:cubicBezTo>
                      <a:cubicBezTo>
                        <a:pt x="4482076" y="4985699"/>
                        <a:pt x="4408885" y="5074574"/>
                        <a:pt x="4466392" y="5245353"/>
                      </a:cubicBezTo>
                      <a:cubicBezTo>
                        <a:pt x="4466392" y="5245353"/>
                        <a:pt x="4544810" y="5574712"/>
                        <a:pt x="4419340" y="5661844"/>
                      </a:cubicBezTo>
                      <a:cubicBezTo>
                        <a:pt x="4419340" y="5661844"/>
                        <a:pt x="4279929" y="5846565"/>
                        <a:pt x="3676975" y="5802999"/>
                      </a:cubicBezTo>
                      <a:cubicBezTo>
                        <a:pt x="3476571" y="5789057"/>
                        <a:pt x="3105388" y="5712381"/>
                        <a:pt x="2887558" y="5973777"/>
                      </a:cubicBezTo>
                      <a:cubicBezTo>
                        <a:pt x="2880587" y="5987718"/>
                        <a:pt x="2770801" y="6193350"/>
                        <a:pt x="2840507" y="6383298"/>
                      </a:cubicBezTo>
                      <a:cubicBezTo>
                        <a:pt x="2870132" y="6466945"/>
                        <a:pt x="2880587" y="6554077"/>
                        <a:pt x="2777771" y="6580216"/>
                      </a:cubicBezTo>
                      <a:cubicBezTo>
                        <a:pt x="2683669" y="6604614"/>
                        <a:pt x="2589566" y="6573247"/>
                        <a:pt x="2497206" y="6554077"/>
                      </a:cubicBezTo>
                      <a:cubicBezTo>
                        <a:pt x="2324684" y="6519224"/>
                        <a:pt x="2155649" y="6472172"/>
                        <a:pt x="1988354" y="6416409"/>
                      </a:cubicBezTo>
                      <a:cubicBezTo>
                        <a:pt x="512336" y="5863991"/>
                        <a:pt x="0" y="5381279"/>
                        <a:pt x="0" y="5381279"/>
                      </a:cubicBezTo>
                      <a:close/>
                    </a:path>
                  </a:pathLst>
                </a:custGeom>
                <a:solidFill>
                  <a:schemeClr val="accent2">
                    <a:lumMod val="20000"/>
                    <a:lumOff val="80000"/>
                  </a:schemeClr>
                </a:solidFill>
                <a:ln w="17425" cap="flat">
                  <a:noFill/>
                  <a:prstDash val="solid"/>
                  <a:miter/>
                </a:ln>
              </p:spPr>
              <p:txBody>
                <a:bodyPr rtlCol="0" anchor="ctr"/>
                <a:lstStyle/>
                <a:p>
                  <a:endParaRPr lang="en-US" dirty="0"/>
                </a:p>
              </p:txBody>
            </p:sp>
            <p:sp>
              <p:nvSpPr>
                <p:cNvPr id="44" name="Freeform: Shape 78">
                  <a:extLst>
                    <a:ext uri="{FF2B5EF4-FFF2-40B4-BE49-F238E27FC236}">
                      <a16:creationId xmlns:a16="http://schemas.microsoft.com/office/drawing/2014/main" id="{F4BF050E-2804-4DFD-1797-13042F0853CA}"/>
                    </a:ext>
                  </a:extLst>
                </p:cNvPr>
                <p:cNvSpPr/>
                <p:nvPr/>
              </p:nvSpPr>
              <p:spPr>
                <a:xfrm>
                  <a:off x="14327136" y="3540561"/>
                  <a:ext cx="4248316" cy="5381278"/>
                </a:xfrm>
                <a:custGeom>
                  <a:avLst/>
                  <a:gdLst>
                    <a:gd name="connsiteX0" fmla="*/ 3495740 w 4248316"/>
                    <a:gd name="connsiteY0" fmla="*/ 0 h 5381278"/>
                    <a:gd name="connsiteX1" fmla="*/ 3828585 w 4248316"/>
                    <a:gd name="connsiteY1" fmla="*/ 3115844 h 5381278"/>
                    <a:gd name="connsiteX2" fmla="*/ 2322942 w 4248316"/>
                    <a:gd name="connsiteY2" fmla="*/ 4218936 h 5381278"/>
                    <a:gd name="connsiteX3" fmla="*/ 0 w 4248316"/>
                    <a:gd name="connsiteY3" fmla="*/ 5381279 h 5381278"/>
                    <a:gd name="connsiteX4" fmla="*/ 3495740 w 4248316"/>
                    <a:gd name="connsiteY4" fmla="*/ 0 h 5381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48316" h="5381278">
                      <a:moveTo>
                        <a:pt x="3495740" y="0"/>
                      </a:moveTo>
                      <a:cubicBezTo>
                        <a:pt x="3495740" y="0"/>
                        <a:pt x="4938647" y="1313952"/>
                        <a:pt x="3828585" y="3115844"/>
                      </a:cubicBezTo>
                      <a:cubicBezTo>
                        <a:pt x="3828585" y="3115844"/>
                        <a:pt x="3358072" y="3863437"/>
                        <a:pt x="2322942" y="4218936"/>
                      </a:cubicBezTo>
                      <a:cubicBezTo>
                        <a:pt x="1293041" y="4572693"/>
                        <a:pt x="62735" y="5259294"/>
                        <a:pt x="0" y="5381279"/>
                      </a:cubicBezTo>
                      <a:lnTo>
                        <a:pt x="3495740" y="0"/>
                      </a:lnTo>
                      <a:close/>
                    </a:path>
                  </a:pathLst>
                </a:custGeom>
                <a:solidFill>
                  <a:srgbClr val="404041">
                    <a:alpha val="30000"/>
                  </a:srgbClr>
                </a:solidFill>
                <a:ln w="17425" cap="flat">
                  <a:noFill/>
                  <a:prstDash val="solid"/>
                  <a:miter/>
                </a:ln>
              </p:spPr>
              <p:txBody>
                <a:bodyPr rtlCol="0" anchor="ctr"/>
                <a:lstStyle/>
                <a:p>
                  <a:endParaRPr lang="en-US"/>
                </a:p>
              </p:txBody>
            </p:sp>
            <p:sp>
              <p:nvSpPr>
                <p:cNvPr id="45" name="Freeform: Shape 79">
                  <a:extLst>
                    <a:ext uri="{FF2B5EF4-FFF2-40B4-BE49-F238E27FC236}">
                      <a16:creationId xmlns:a16="http://schemas.microsoft.com/office/drawing/2014/main" id="{B4725C58-A9BE-16C3-F2AE-964E84078855}"/>
                    </a:ext>
                  </a:extLst>
                </p:cNvPr>
                <p:cNvSpPr/>
                <p:nvPr/>
              </p:nvSpPr>
              <p:spPr>
                <a:xfrm>
                  <a:off x="14325392" y="3538819"/>
                  <a:ext cx="4082736" cy="5381278"/>
                </a:xfrm>
                <a:custGeom>
                  <a:avLst/>
                  <a:gdLst>
                    <a:gd name="connsiteX0" fmla="*/ 3495741 w 4082736"/>
                    <a:gd name="connsiteY0" fmla="*/ 0 h 5381278"/>
                    <a:gd name="connsiteX1" fmla="*/ 3654321 w 4082736"/>
                    <a:gd name="connsiteY1" fmla="*/ 3000829 h 5381278"/>
                    <a:gd name="connsiteX2" fmla="*/ 2197472 w 4082736"/>
                    <a:gd name="connsiteY2" fmla="*/ 4140518 h 5381278"/>
                    <a:gd name="connsiteX3" fmla="*/ 0 w 4082736"/>
                    <a:gd name="connsiteY3" fmla="*/ 5381279 h 5381278"/>
                    <a:gd name="connsiteX4" fmla="*/ 3495741 w 4082736"/>
                    <a:gd name="connsiteY4" fmla="*/ 0 h 5381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2736" h="5381278">
                      <a:moveTo>
                        <a:pt x="3495741" y="0"/>
                      </a:moveTo>
                      <a:cubicBezTo>
                        <a:pt x="3495741" y="0"/>
                        <a:pt x="4703392" y="1071725"/>
                        <a:pt x="3654321" y="3000829"/>
                      </a:cubicBezTo>
                      <a:cubicBezTo>
                        <a:pt x="3654321" y="3000829"/>
                        <a:pt x="3234344" y="3785018"/>
                        <a:pt x="2197472" y="4140518"/>
                      </a:cubicBezTo>
                      <a:cubicBezTo>
                        <a:pt x="1167570" y="4494274"/>
                        <a:pt x="60992" y="5259294"/>
                        <a:pt x="0" y="5381279"/>
                      </a:cubicBezTo>
                      <a:lnTo>
                        <a:pt x="3495741" y="0"/>
                      </a:lnTo>
                      <a:close/>
                    </a:path>
                  </a:pathLst>
                </a:custGeom>
                <a:solidFill>
                  <a:schemeClr val="accent2">
                    <a:lumMod val="40000"/>
                    <a:lumOff val="60000"/>
                  </a:schemeClr>
                </a:solidFill>
                <a:ln w="17425" cap="flat">
                  <a:noFill/>
                  <a:prstDash val="solid"/>
                  <a:miter/>
                </a:ln>
              </p:spPr>
              <p:txBody>
                <a:bodyPr rtlCol="0" anchor="ctr"/>
                <a:lstStyle/>
                <a:p>
                  <a:endParaRPr lang="en-US" dirty="0"/>
                </a:p>
              </p:txBody>
            </p:sp>
          </p:grpSp>
          <p:grpSp>
            <p:nvGrpSpPr>
              <p:cNvPr id="22" name="Graphic 3">
                <a:extLst>
                  <a:ext uri="{FF2B5EF4-FFF2-40B4-BE49-F238E27FC236}">
                    <a16:creationId xmlns:a16="http://schemas.microsoft.com/office/drawing/2014/main" id="{1083E83E-7810-7390-3467-76D8DAEE7AEA}"/>
                  </a:ext>
                </a:extLst>
              </p:cNvPr>
              <p:cNvGrpSpPr/>
              <p:nvPr/>
            </p:nvGrpSpPr>
            <p:grpSpPr>
              <a:xfrm>
                <a:off x="16646592" y="2435726"/>
                <a:ext cx="2265517" cy="2265434"/>
                <a:chOff x="16646592" y="2435726"/>
                <a:chExt cx="2265517" cy="2265434"/>
              </a:xfrm>
              <a:solidFill>
                <a:srgbClr val="000000"/>
              </a:solidFill>
            </p:grpSpPr>
            <p:sp>
              <p:nvSpPr>
                <p:cNvPr id="37" name="Freeform: Shape 81">
                  <a:extLst>
                    <a:ext uri="{FF2B5EF4-FFF2-40B4-BE49-F238E27FC236}">
                      <a16:creationId xmlns:a16="http://schemas.microsoft.com/office/drawing/2014/main" id="{76362D8D-C03F-848E-FD09-0BB07E752203}"/>
                    </a:ext>
                  </a:extLst>
                </p:cNvPr>
                <p:cNvSpPr/>
                <p:nvPr/>
              </p:nvSpPr>
              <p:spPr>
                <a:xfrm>
                  <a:off x="16646592" y="2435726"/>
                  <a:ext cx="2265517" cy="2265434"/>
                </a:xfrm>
                <a:custGeom>
                  <a:avLst/>
                  <a:gdLst>
                    <a:gd name="connsiteX0" fmla="*/ 2207928 w 2265517"/>
                    <a:gd name="connsiteY0" fmla="*/ 946255 h 2265434"/>
                    <a:gd name="connsiteX1" fmla="*/ 2068516 w 2265517"/>
                    <a:gd name="connsiteY1" fmla="*/ 946255 h 2265434"/>
                    <a:gd name="connsiteX2" fmla="*/ 2028436 w 2265517"/>
                    <a:gd name="connsiteY2" fmla="*/ 803358 h 2265434"/>
                    <a:gd name="connsiteX3" fmla="*/ 2145193 w 2265517"/>
                    <a:gd name="connsiteY3" fmla="*/ 737138 h 2265434"/>
                    <a:gd name="connsiteX4" fmla="*/ 2166104 w 2265517"/>
                    <a:gd name="connsiteY4" fmla="*/ 656976 h 2265434"/>
                    <a:gd name="connsiteX5" fmla="*/ 2049348 w 2265517"/>
                    <a:gd name="connsiteY5" fmla="*/ 454830 h 2265434"/>
                    <a:gd name="connsiteX6" fmla="*/ 1969186 w 2265517"/>
                    <a:gd name="connsiteY6" fmla="*/ 433918 h 2265434"/>
                    <a:gd name="connsiteX7" fmla="*/ 1848944 w 2265517"/>
                    <a:gd name="connsiteY7" fmla="*/ 503623 h 2265434"/>
                    <a:gd name="connsiteX8" fmla="*/ 1742642 w 2265517"/>
                    <a:gd name="connsiteY8" fmla="*/ 400808 h 2265434"/>
                    <a:gd name="connsiteX9" fmla="*/ 1810606 w 2265517"/>
                    <a:gd name="connsiteY9" fmla="*/ 284051 h 2265434"/>
                    <a:gd name="connsiteX10" fmla="*/ 1789694 w 2265517"/>
                    <a:gd name="connsiteY10" fmla="*/ 203889 h 2265434"/>
                    <a:gd name="connsiteX11" fmla="*/ 1587548 w 2265517"/>
                    <a:gd name="connsiteY11" fmla="*/ 87132 h 2265434"/>
                    <a:gd name="connsiteX12" fmla="*/ 1507385 w 2265517"/>
                    <a:gd name="connsiteY12" fmla="*/ 108044 h 2265434"/>
                    <a:gd name="connsiteX13" fmla="*/ 1437680 w 2265517"/>
                    <a:gd name="connsiteY13" fmla="*/ 228286 h 2265434"/>
                    <a:gd name="connsiteX14" fmla="*/ 1294783 w 2265517"/>
                    <a:gd name="connsiteY14" fmla="*/ 191691 h 2265434"/>
                    <a:gd name="connsiteX15" fmla="*/ 1294783 w 2265517"/>
                    <a:gd name="connsiteY15" fmla="*/ 57507 h 2265434"/>
                    <a:gd name="connsiteX16" fmla="*/ 1237276 w 2265517"/>
                    <a:gd name="connsiteY16" fmla="*/ 0 h 2265434"/>
                    <a:gd name="connsiteX17" fmla="*/ 1005505 w 2265517"/>
                    <a:gd name="connsiteY17" fmla="*/ 0 h 2265434"/>
                    <a:gd name="connsiteX18" fmla="*/ 946254 w 2265517"/>
                    <a:gd name="connsiteY18" fmla="*/ 57507 h 2265434"/>
                    <a:gd name="connsiteX19" fmla="*/ 946254 w 2265517"/>
                    <a:gd name="connsiteY19" fmla="*/ 196918 h 2265434"/>
                    <a:gd name="connsiteX20" fmla="*/ 803359 w 2265517"/>
                    <a:gd name="connsiteY20" fmla="*/ 236999 h 2265434"/>
                    <a:gd name="connsiteX21" fmla="*/ 737137 w 2265517"/>
                    <a:gd name="connsiteY21" fmla="*/ 120242 h 2265434"/>
                    <a:gd name="connsiteX22" fmla="*/ 656976 w 2265517"/>
                    <a:gd name="connsiteY22" fmla="*/ 99331 h 2265434"/>
                    <a:gd name="connsiteX23" fmla="*/ 454830 w 2265517"/>
                    <a:gd name="connsiteY23" fmla="*/ 216088 h 2265434"/>
                    <a:gd name="connsiteX24" fmla="*/ 433918 w 2265517"/>
                    <a:gd name="connsiteY24" fmla="*/ 296249 h 2265434"/>
                    <a:gd name="connsiteX25" fmla="*/ 503624 w 2265517"/>
                    <a:gd name="connsiteY25" fmla="*/ 416491 h 2265434"/>
                    <a:gd name="connsiteX26" fmla="*/ 400808 w 2265517"/>
                    <a:gd name="connsiteY26" fmla="*/ 522793 h 2265434"/>
                    <a:gd name="connsiteX27" fmla="*/ 284050 w 2265517"/>
                    <a:gd name="connsiteY27" fmla="*/ 456572 h 2265434"/>
                    <a:gd name="connsiteX28" fmla="*/ 203889 w 2265517"/>
                    <a:gd name="connsiteY28" fmla="*/ 477484 h 2265434"/>
                    <a:gd name="connsiteX29" fmla="*/ 87132 w 2265517"/>
                    <a:gd name="connsiteY29" fmla="*/ 679630 h 2265434"/>
                    <a:gd name="connsiteX30" fmla="*/ 108044 w 2265517"/>
                    <a:gd name="connsiteY30" fmla="*/ 759792 h 2265434"/>
                    <a:gd name="connsiteX31" fmla="*/ 228287 w 2265517"/>
                    <a:gd name="connsiteY31" fmla="*/ 829497 h 2265434"/>
                    <a:gd name="connsiteX32" fmla="*/ 191691 w 2265517"/>
                    <a:gd name="connsiteY32" fmla="*/ 972394 h 2265434"/>
                    <a:gd name="connsiteX33" fmla="*/ 57507 w 2265517"/>
                    <a:gd name="connsiteY33" fmla="*/ 972394 h 2265434"/>
                    <a:gd name="connsiteX34" fmla="*/ 0 w 2265517"/>
                    <a:gd name="connsiteY34" fmla="*/ 1029901 h 2265434"/>
                    <a:gd name="connsiteX35" fmla="*/ 0 w 2265517"/>
                    <a:gd name="connsiteY35" fmla="*/ 1261673 h 2265434"/>
                    <a:gd name="connsiteX36" fmla="*/ 57507 w 2265517"/>
                    <a:gd name="connsiteY36" fmla="*/ 1319180 h 2265434"/>
                    <a:gd name="connsiteX37" fmla="*/ 196918 w 2265517"/>
                    <a:gd name="connsiteY37" fmla="*/ 1319180 h 2265434"/>
                    <a:gd name="connsiteX38" fmla="*/ 237000 w 2265517"/>
                    <a:gd name="connsiteY38" fmla="*/ 1462077 h 2265434"/>
                    <a:gd name="connsiteX39" fmla="*/ 120243 w 2265517"/>
                    <a:gd name="connsiteY39" fmla="*/ 1528297 h 2265434"/>
                    <a:gd name="connsiteX40" fmla="*/ 99331 w 2265517"/>
                    <a:gd name="connsiteY40" fmla="*/ 1608459 h 2265434"/>
                    <a:gd name="connsiteX41" fmla="*/ 216088 w 2265517"/>
                    <a:gd name="connsiteY41" fmla="*/ 1810605 h 2265434"/>
                    <a:gd name="connsiteX42" fmla="*/ 296249 w 2265517"/>
                    <a:gd name="connsiteY42" fmla="*/ 1831517 h 2265434"/>
                    <a:gd name="connsiteX43" fmla="*/ 416492 w 2265517"/>
                    <a:gd name="connsiteY43" fmla="*/ 1761811 h 2265434"/>
                    <a:gd name="connsiteX44" fmla="*/ 522793 w 2265517"/>
                    <a:gd name="connsiteY44" fmla="*/ 1864627 h 2265434"/>
                    <a:gd name="connsiteX45" fmla="*/ 456572 w 2265517"/>
                    <a:gd name="connsiteY45" fmla="*/ 1981384 h 2265434"/>
                    <a:gd name="connsiteX46" fmla="*/ 477484 w 2265517"/>
                    <a:gd name="connsiteY46" fmla="*/ 2061546 h 2265434"/>
                    <a:gd name="connsiteX47" fmla="*/ 679630 w 2265517"/>
                    <a:gd name="connsiteY47" fmla="*/ 2178303 h 2265434"/>
                    <a:gd name="connsiteX48" fmla="*/ 758049 w 2265517"/>
                    <a:gd name="connsiteY48" fmla="*/ 2157391 h 2265434"/>
                    <a:gd name="connsiteX49" fmla="*/ 827755 w 2265517"/>
                    <a:gd name="connsiteY49" fmla="*/ 2037149 h 2265434"/>
                    <a:gd name="connsiteX50" fmla="*/ 970652 w 2265517"/>
                    <a:gd name="connsiteY50" fmla="*/ 2073744 h 2265434"/>
                    <a:gd name="connsiteX51" fmla="*/ 970652 w 2265517"/>
                    <a:gd name="connsiteY51" fmla="*/ 2207928 h 2265434"/>
                    <a:gd name="connsiteX52" fmla="*/ 1028159 w 2265517"/>
                    <a:gd name="connsiteY52" fmla="*/ 2265435 h 2265434"/>
                    <a:gd name="connsiteX53" fmla="*/ 1261673 w 2265517"/>
                    <a:gd name="connsiteY53" fmla="*/ 2265435 h 2265434"/>
                    <a:gd name="connsiteX54" fmla="*/ 1319180 w 2265517"/>
                    <a:gd name="connsiteY54" fmla="*/ 2207928 h 2265434"/>
                    <a:gd name="connsiteX55" fmla="*/ 1319180 w 2265517"/>
                    <a:gd name="connsiteY55" fmla="*/ 2068516 h 2265434"/>
                    <a:gd name="connsiteX56" fmla="*/ 1460334 w 2265517"/>
                    <a:gd name="connsiteY56" fmla="*/ 2028435 h 2265434"/>
                    <a:gd name="connsiteX57" fmla="*/ 1528297 w 2265517"/>
                    <a:gd name="connsiteY57" fmla="*/ 2143450 h 2265434"/>
                    <a:gd name="connsiteX58" fmla="*/ 1608458 w 2265517"/>
                    <a:gd name="connsiteY58" fmla="*/ 2164361 h 2265434"/>
                    <a:gd name="connsiteX59" fmla="*/ 1810606 w 2265517"/>
                    <a:gd name="connsiteY59" fmla="*/ 2047604 h 2265434"/>
                    <a:gd name="connsiteX60" fmla="*/ 1831517 w 2265517"/>
                    <a:gd name="connsiteY60" fmla="*/ 1967443 h 2265434"/>
                    <a:gd name="connsiteX61" fmla="*/ 1761812 w 2265517"/>
                    <a:gd name="connsiteY61" fmla="*/ 1847201 h 2265434"/>
                    <a:gd name="connsiteX62" fmla="*/ 1864627 w 2265517"/>
                    <a:gd name="connsiteY62" fmla="*/ 1740899 h 2265434"/>
                    <a:gd name="connsiteX63" fmla="*/ 1981384 w 2265517"/>
                    <a:gd name="connsiteY63" fmla="*/ 1808863 h 2265434"/>
                    <a:gd name="connsiteX64" fmla="*/ 2061545 w 2265517"/>
                    <a:gd name="connsiteY64" fmla="*/ 1787951 h 2265434"/>
                    <a:gd name="connsiteX65" fmla="*/ 2178303 w 2265517"/>
                    <a:gd name="connsiteY65" fmla="*/ 1585804 h 2265434"/>
                    <a:gd name="connsiteX66" fmla="*/ 2157391 w 2265517"/>
                    <a:gd name="connsiteY66" fmla="*/ 1505643 h 2265434"/>
                    <a:gd name="connsiteX67" fmla="*/ 2037149 w 2265517"/>
                    <a:gd name="connsiteY67" fmla="*/ 1435937 h 2265434"/>
                    <a:gd name="connsiteX68" fmla="*/ 2073744 w 2265517"/>
                    <a:gd name="connsiteY68" fmla="*/ 1293040 h 2265434"/>
                    <a:gd name="connsiteX69" fmla="*/ 2207928 w 2265517"/>
                    <a:gd name="connsiteY69" fmla="*/ 1293040 h 2265434"/>
                    <a:gd name="connsiteX70" fmla="*/ 2265435 w 2265517"/>
                    <a:gd name="connsiteY70" fmla="*/ 1233791 h 2265434"/>
                    <a:gd name="connsiteX71" fmla="*/ 2265435 w 2265517"/>
                    <a:gd name="connsiteY71" fmla="*/ 1000276 h 2265434"/>
                    <a:gd name="connsiteX72" fmla="*/ 2207928 w 2265517"/>
                    <a:gd name="connsiteY72" fmla="*/ 946255 h 2265434"/>
                    <a:gd name="connsiteX73" fmla="*/ 1136203 w 2265517"/>
                    <a:gd name="connsiteY73" fmla="*/ 1598003 h 2265434"/>
                    <a:gd name="connsiteX74" fmla="*/ 672660 w 2265517"/>
                    <a:gd name="connsiteY74" fmla="*/ 1134460 h 2265434"/>
                    <a:gd name="connsiteX75" fmla="*/ 1136203 w 2265517"/>
                    <a:gd name="connsiteY75" fmla="*/ 670917 h 2265434"/>
                    <a:gd name="connsiteX76" fmla="*/ 1599745 w 2265517"/>
                    <a:gd name="connsiteY76" fmla="*/ 1134460 h 2265434"/>
                    <a:gd name="connsiteX77" fmla="*/ 1136203 w 2265517"/>
                    <a:gd name="connsiteY77" fmla="*/ 1598003 h 226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265517" h="2265434">
                      <a:moveTo>
                        <a:pt x="2207928" y="946255"/>
                      </a:moveTo>
                      <a:lnTo>
                        <a:pt x="2068516" y="946255"/>
                      </a:lnTo>
                      <a:cubicBezTo>
                        <a:pt x="2058061" y="897461"/>
                        <a:pt x="2045862" y="850409"/>
                        <a:pt x="2028436" y="803358"/>
                      </a:cubicBezTo>
                      <a:lnTo>
                        <a:pt x="2145193" y="737138"/>
                      </a:lnTo>
                      <a:cubicBezTo>
                        <a:pt x="2173075" y="721454"/>
                        <a:pt x="2181788" y="684858"/>
                        <a:pt x="2166104" y="656976"/>
                      </a:cubicBezTo>
                      <a:lnTo>
                        <a:pt x="2049348" y="454830"/>
                      </a:lnTo>
                      <a:cubicBezTo>
                        <a:pt x="2033664" y="426947"/>
                        <a:pt x="1997068" y="418234"/>
                        <a:pt x="1969186" y="433918"/>
                      </a:cubicBezTo>
                      <a:lnTo>
                        <a:pt x="1848944" y="503623"/>
                      </a:lnTo>
                      <a:cubicBezTo>
                        <a:pt x="1815833" y="467028"/>
                        <a:pt x="1780980" y="432175"/>
                        <a:pt x="1742642" y="400808"/>
                      </a:cubicBezTo>
                      <a:lnTo>
                        <a:pt x="1810606" y="284051"/>
                      </a:lnTo>
                      <a:cubicBezTo>
                        <a:pt x="1826289" y="256168"/>
                        <a:pt x="1817575" y="221315"/>
                        <a:pt x="1789694" y="203889"/>
                      </a:cubicBezTo>
                      <a:lnTo>
                        <a:pt x="1587548" y="87132"/>
                      </a:lnTo>
                      <a:cubicBezTo>
                        <a:pt x="1559665" y="71448"/>
                        <a:pt x="1524812" y="80162"/>
                        <a:pt x="1507385" y="108044"/>
                      </a:cubicBezTo>
                      <a:lnTo>
                        <a:pt x="1437680" y="228286"/>
                      </a:lnTo>
                      <a:cubicBezTo>
                        <a:pt x="1390628" y="212602"/>
                        <a:pt x="1343578" y="200404"/>
                        <a:pt x="1294783" y="191691"/>
                      </a:cubicBezTo>
                      <a:lnTo>
                        <a:pt x="1294783" y="57507"/>
                      </a:lnTo>
                      <a:cubicBezTo>
                        <a:pt x="1294783" y="26140"/>
                        <a:pt x="1268643" y="0"/>
                        <a:pt x="1237276" y="0"/>
                      </a:cubicBezTo>
                      <a:lnTo>
                        <a:pt x="1005505" y="0"/>
                      </a:lnTo>
                      <a:cubicBezTo>
                        <a:pt x="972394" y="0"/>
                        <a:pt x="946254" y="26140"/>
                        <a:pt x="946254" y="57507"/>
                      </a:cubicBezTo>
                      <a:lnTo>
                        <a:pt x="946254" y="196918"/>
                      </a:lnTo>
                      <a:cubicBezTo>
                        <a:pt x="897461" y="207374"/>
                        <a:pt x="850409" y="219573"/>
                        <a:pt x="803359" y="236999"/>
                      </a:cubicBezTo>
                      <a:lnTo>
                        <a:pt x="737137" y="120242"/>
                      </a:lnTo>
                      <a:cubicBezTo>
                        <a:pt x="721454" y="92360"/>
                        <a:pt x="684858" y="83647"/>
                        <a:pt x="656976" y="99331"/>
                      </a:cubicBezTo>
                      <a:lnTo>
                        <a:pt x="454830" y="216088"/>
                      </a:lnTo>
                      <a:cubicBezTo>
                        <a:pt x="426947" y="231771"/>
                        <a:pt x="418234" y="268367"/>
                        <a:pt x="433918" y="296249"/>
                      </a:cubicBezTo>
                      <a:lnTo>
                        <a:pt x="503624" y="416491"/>
                      </a:lnTo>
                      <a:cubicBezTo>
                        <a:pt x="467028" y="449602"/>
                        <a:pt x="432175" y="484454"/>
                        <a:pt x="400808" y="522793"/>
                      </a:cubicBezTo>
                      <a:lnTo>
                        <a:pt x="284050" y="456572"/>
                      </a:lnTo>
                      <a:cubicBezTo>
                        <a:pt x="256169" y="440888"/>
                        <a:pt x="221316" y="449602"/>
                        <a:pt x="203889" y="477484"/>
                      </a:cubicBezTo>
                      <a:lnTo>
                        <a:pt x="87132" y="679630"/>
                      </a:lnTo>
                      <a:cubicBezTo>
                        <a:pt x="71449" y="707513"/>
                        <a:pt x="80162" y="742365"/>
                        <a:pt x="108044" y="759792"/>
                      </a:cubicBezTo>
                      <a:lnTo>
                        <a:pt x="228287" y="829497"/>
                      </a:lnTo>
                      <a:cubicBezTo>
                        <a:pt x="212603" y="876549"/>
                        <a:pt x="200404" y="923600"/>
                        <a:pt x="191691" y="972394"/>
                      </a:cubicBezTo>
                      <a:lnTo>
                        <a:pt x="57507" y="972394"/>
                      </a:lnTo>
                      <a:cubicBezTo>
                        <a:pt x="24397" y="972394"/>
                        <a:pt x="0" y="998534"/>
                        <a:pt x="0" y="1029901"/>
                      </a:cubicBezTo>
                      <a:lnTo>
                        <a:pt x="0" y="1261673"/>
                      </a:lnTo>
                      <a:cubicBezTo>
                        <a:pt x="0" y="1293040"/>
                        <a:pt x="26140" y="1319180"/>
                        <a:pt x="57507" y="1319180"/>
                      </a:cubicBezTo>
                      <a:lnTo>
                        <a:pt x="196918" y="1319180"/>
                      </a:lnTo>
                      <a:cubicBezTo>
                        <a:pt x="207375" y="1367974"/>
                        <a:pt x="219574" y="1415025"/>
                        <a:pt x="237000" y="1462077"/>
                      </a:cubicBezTo>
                      <a:lnTo>
                        <a:pt x="120243" y="1528297"/>
                      </a:lnTo>
                      <a:cubicBezTo>
                        <a:pt x="92360" y="1543981"/>
                        <a:pt x="83647" y="1580576"/>
                        <a:pt x="99331" y="1608459"/>
                      </a:cubicBezTo>
                      <a:lnTo>
                        <a:pt x="216088" y="1810605"/>
                      </a:lnTo>
                      <a:cubicBezTo>
                        <a:pt x="231771" y="1838487"/>
                        <a:pt x="268367" y="1847201"/>
                        <a:pt x="296249" y="1831517"/>
                      </a:cubicBezTo>
                      <a:lnTo>
                        <a:pt x="416492" y="1761811"/>
                      </a:lnTo>
                      <a:cubicBezTo>
                        <a:pt x="449601" y="1798407"/>
                        <a:pt x="484454" y="1833259"/>
                        <a:pt x="522793" y="1864627"/>
                      </a:cubicBezTo>
                      <a:lnTo>
                        <a:pt x="456572" y="1981384"/>
                      </a:lnTo>
                      <a:cubicBezTo>
                        <a:pt x="440888" y="2009266"/>
                        <a:pt x="449601" y="2044119"/>
                        <a:pt x="477484" y="2061546"/>
                      </a:cubicBezTo>
                      <a:lnTo>
                        <a:pt x="679630" y="2178303"/>
                      </a:lnTo>
                      <a:cubicBezTo>
                        <a:pt x="707513" y="2193986"/>
                        <a:pt x="742366" y="2185273"/>
                        <a:pt x="758049" y="2157391"/>
                      </a:cubicBezTo>
                      <a:lnTo>
                        <a:pt x="827755" y="2037149"/>
                      </a:lnTo>
                      <a:cubicBezTo>
                        <a:pt x="874807" y="2052832"/>
                        <a:pt x="921858" y="2065031"/>
                        <a:pt x="970652" y="2073744"/>
                      </a:cubicBezTo>
                      <a:lnTo>
                        <a:pt x="970652" y="2207928"/>
                      </a:lnTo>
                      <a:cubicBezTo>
                        <a:pt x="970652" y="2239295"/>
                        <a:pt x="996791" y="2265435"/>
                        <a:pt x="1028159" y="2265435"/>
                      </a:cubicBezTo>
                      <a:lnTo>
                        <a:pt x="1261673" y="2265435"/>
                      </a:lnTo>
                      <a:cubicBezTo>
                        <a:pt x="1293041" y="2265435"/>
                        <a:pt x="1319180" y="2239295"/>
                        <a:pt x="1319180" y="2207928"/>
                      </a:cubicBezTo>
                      <a:lnTo>
                        <a:pt x="1319180" y="2068516"/>
                      </a:lnTo>
                      <a:cubicBezTo>
                        <a:pt x="1367974" y="2058060"/>
                        <a:pt x="1415026" y="2045862"/>
                        <a:pt x="1460334" y="2028435"/>
                      </a:cubicBezTo>
                      <a:lnTo>
                        <a:pt x="1528297" y="2143450"/>
                      </a:lnTo>
                      <a:cubicBezTo>
                        <a:pt x="1543982" y="2171332"/>
                        <a:pt x="1578834" y="2180045"/>
                        <a:pt x="1608458" y="2164361"/>
                      </a:cubicBezTo>
                      <a:lnTo>
                        <a:pt x="1810606" y="2047604"/>
                      </a:lnTo>
                      <a:cubicBezTo>
                        <a:pt x="1838487" y="2031921"/>
                        <a:pt x="1847201" y="1995325"/>
                        <a:pt x="1831517" y="1967443"/>
                      </a:cubicBezTo>
                      <a:lnTo>
                        <a:pt x="1761812" y="1847201"/>
                      </a:lnTo>
                      <a:cubicBezTo>
                        <a:pt x="1798407" y="1814090"/>
                        <a:pt x="1833260" y="1779237"/>
                        <a:pt x="1864627" y="1740899"/>
                      </a:cubicBezTo>
                      <a:lnTo>
                        <a:pt x="1981384" y="1808863"/>
                      </a:lnTo>
                      <a:cubicBezTo>
                        <a:pt x="2009266" y="1824546"/>
                        <a:pt x="2044119" y="1815833"/>
                        <a:pt x="2061545" y="1787951"/>
                      </a:cubicBezTo>
                      <a:lnTo>
                        <a:pt x="2178303" y="1585804"/>
                      </a:lnTo>
                      <a:cubicBezTo>
                        <a:pt x="2193987" y="1557922"/>
                        <a:pt x="2185274" y="1523069"/>
                        <a:pt x="2157391" y="1505643"/>
                      </a:cubicBezTo>
                      <a:lnTo>
                        <a:pt x="2037149" y="1435937"/>
                      </a:lnTo>
                      <a:cubicBezTo>
                        <a:pt x="2052832" y="1390628"/>
                        <a:pt x="2065031" y="1341834"/>
                        <a:pt x="2073744" y="1293040"/>
                      </a:cubicBezTo>
                      <a:lnTo>
                        <a:pt x="2207928" y="1293040"/>
                      </a:lnTo>
                      <a:cubicBezTo>
                        <a:pt x="2239295" y="1293040"/>
                        <a:pt x="2265435" y="1266901"/>
                        <a:pt x="2265435" y="1233791"/>
                      </a:cubicBezTo>
                      <a:lnTo>
                        <a:pt x="2265435" y="1000276"/>
                      </a:lnTo>
                      <a:cubicBezTo>
                        <a:pt x="2267178" y="972394"/>
                        <a:pt x="2241038" y="946255"/>
                        <a:pt x="2207928" y="946255"/>
                      </a:cubicBezTo>
                      <a:close/>
                      <a:moveTo>
                        <a:pt x="1136203" y="1598003"/>
                      </a:moveTo>
                      <a:cubicBezTo>
                        <a:pt x="880034" y="1598003"/>
                        <a:pt x="672660" y="1390628"/>
                        <a:pt x="672660" y="1134460"/>
                      </a:cubicBezTo>
                      <a:cubicBezTo>
                        <a:pt x="672660" y="878292"/>
                        <a:pt x="880034" y="670917"/>
                        <a:pt x="1136203" y="670917"/>
                      </a:cubicBezTo>
                      <a:cubicBezTo>
                        <a:pt x="1392371" y="670917"/>
                        <a:pt x="1599745" y="878292"/>
                        <a:pt x="1599745" y="1134460"/>
                      </a:cubicBezTo>
                      <a:cubicBezTo>
                        <a:pt x="1599745" y="1390628"/>
                        <a:pt x="1392371" y="1598003"/>
                        <a:pt x="1136203" y="1598003"/>
                      </a:cubicBezTo>
                      <a:close/>
                    </a:path>
                  </a:pathLst>
                </a:custGeom>
                <a:solidFill>
                  <a:srgbClr val="F26363"/>
                </a:solidFill>
                <a:ln w="17425" cap="flat">
                  <a:noFill/>
                  <a:prstDash val="solid"/>
                  <a:miter/>
                </a:ln>
              </p:spPr>
              <p:txBody>
                <a:bodyPr rtlCol="0" anchor="ctr"/>
                <a:lstStyle/>
                <a:p>
                  <a:endParaRPr lang="en-US"/>
                </a:p>
              </p:txBody>
            </p:sp>
            <p:sp>
              <p:nvSpPr>
                <p:cNvPr id="38" name="Freeform: Shape 82">
                  <a:extLst>
                    <a:ext uri="{FF2B5EF4-FFF2-40B4-BE49-F238E27FC236}">
                      <a16:creationId xmlns:a16="http://schemas.microsoft.com/office/drawing/2014/main" id="{2EA75054-BE4A-4326-EFB4-0EF87CC81729}"/>
                    </a:ext>
                  </a:extLst>
                </p:cNvPr>
                <p:cNvSpPr/>
                <p:nvPr/>
              </p:nvSpPr>
              <p:spPr>
                <a:xfrm>
                  <a:off x="17047399" y="2834791"/>
                  <a:ext cx="1470790" cy="1470790"/>
                </a:xfrm>
                <a:custGeom>
                  <a:avLst/>
                  <a:gdLst>
                    <a:gd name="connsiteX0" fmla="*/ 735395 w 1470790"/>
                    <a:gd name="connsiteY0" fmla="*/ 0 h 1470790"/>
                    <a:gd name="connsiteX1" fmla="*/ 0 w 1470790"/>
                    <a:gd name="connsiteY1" fmla="*/ 735395 h 1470790"/>
                    <a:gd name="connsiteX2" fmla="*/ 735395 w 1470790"/>
                    <a:gd name="connsiteY2" fmla="*/ 1470790 h 1470790"/>
                    <a:gd name="connsiteX3" fmla="*/ 1470790 w 1470790"/>
                    <a:gd name="connsiteY3" fmla="*/ 735395 h 1470790"/>
                    <a:gd name="connsiteX4" fmla="*/ 735395 w 1470790"/>
                    <a:gd name="connsiteY4" fmla="*/ 0 h 1470790"/>
                    <a:gd name="connsiteX5" fmla="*/ 735395 w 1470790"/>
                    <a:gd name="connsiteY5" fmla="*/ 1338349 h 1470790"/>
                    <a:gd name="connsiteX6" fmla="*/ 132441 w 1470790"/>
                    <a:gd name="connsiteY6" fmla="*/ 735395 h 1470790"/>
                    <a:gd name="connsiteX7" fmla="*/ 735395 w 1470790"/>
                    <a:gd name="connsiteY7" fmla="*/ 132441 h 1470790"/>
                    <a:gd name="connsiteX8" fmla="*/ 1338349 w 1470790"/>
                    <a:gd name="connsiteY8" fmla="*/ 735395 h 1470790"/>
                    <a:gd name="connsiteX9" fmla="*/ 735395 w 1470790"/>
                    <a:gd name="connsiteY9" fmla="*/ 1338349 h 1470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0790" h="1470790">
                      <a:moveTo>
                        <a:pt x="735395" y="0"/>
                      </a:moveTo>
                      <a:cubicBezTo>
                        <a:pt x="329360" y="0"/>
                        <a:pt x="0" y="329360"/>
                        <a:pt x="0" y="735395"/>
                      </a:cubicBezTo>
                      <a:cubicBezTo>
                        <a:pt x="0" y="1141431"/>
                        <a:pt x="329360" y="1470790"/>
                        <a:pt x="735395" y="1470790"/>
                      </a:cubicBezTo>
                      <a:cubicBezTo>
                        <a:pt x="1141431" y="1470790"/>
                        <a:pt x="1470790" y="1141431"/>
                        <a:pt x="1470790" y="735395"/>
                      </a:cubicBezTo>
                      <a:cubicBezTo>
                        <a:pt x="1469047" y="329360"/>
                        <a:pt x="1141431" y="0"/>
                        <a:pt x="735395" y="0"/>
                      </a:cubicBezTo>
                      <a:close/>
                      <a:moveTo>
                        <a:pt x="735395" y="1338349"/>
                      </a:moveTo>
                      <a:cubicBezTo>
                        <a:pt x="402551" y="1338349"/>
                        <a:pt x="132441" y="1068240"/>
                        <a:pt x="132441" y="735395"/>
                      </a:cubicBezTo>
                      <a:cubicBezTo>
                        <a:pt x="132441" y="402550"/>
                        <a:pt x="402551" y="132441"/>
                        <a:pt x="735395" y="132441"/>
                      </a:cubicBezTo>
                      <a:cubicBezTo>
                        <a:pt x="1068239" y="132441"/>
                        <a:pt x="1338349" y="402550"/>
                        <a:pt x="1338349" y="735395"/>
                      </a:cubicBezTo>
                      <a:cubicBezTo>
                        <a:pt x="1338349" y="1068240"/>
                        <a:pt x="1068239" y="1338349"/>
                        <a:pt x="735395" y="1338349"/>
                      </a:cubicBezTo>
                      <a:close/>
                    </a:path>
                  </a:pathLst>
                </a:custGeom>
                <a:solidFill>
                  <a:schemeClr val="bg1"/>
                </a:solidFill>
                <a:ln w="17425" cap="flat">
                  <a:noFill/>
                  <a:prstDash val="solid"/>
                  <a:miter/>
                </a:ln>
              </p:spPr>
              <p:txBody>
                <a:bodyPr rtlCol="0" anchor="ctr"/>
                <a:lstStyle/>
                <a:p>
                  <a:endParaRPr lang="en-US"/>
                </a:p>
              </p:txBody>
            </p:sp>
            <p:sp>
              <p:nvSpPr>
                <p:cNvPr id="39" name="Freeform: Shape 83">
                  <a:extLst>
                    <a:ext uri="{FF2B5EF4-FFF2-40B4-BE49-F238E27FC236}">
                      <a16:creationId xmlns:a16="http://schemas.microsoft.com/office/drawing/2014/main" id="{92E88B0F-D02D-B6DF-CFA4-6473AFC351DC}"/>
                    </a:ext>
                  </a:extLst>
                </p:cNvPr>
                <p:cNvSpPr/>
                <p:nvPr/>
              </p:nvSpPr>
              <p:spPr>
                <a:xfrm>
                  <a:off x="17761883" y="2834791"/>
                  <a:ext cx="756307" cy="1467304"/>
                </a:xfrm>
                <a:custGeom>
                  <a:avLst/>
                  <a:gdLst>
                    <a:gd name="connsiteX0" fmla="*/ 20912 w 756307"/>
                    <a:gd name="connsiteY0" fmla="*/ 0 h 1467304"/>
                    <a:gd name="connsiteX1" fmla="*/ 0 w 756307"/>
                    <a:gd name="connsiteY1" fmla="*/ 0 h 1467304"/>
                    <a:gd name="connsiteX2" fmla="*/ 0 w 756307"/>
                    <a:gd name="connsiteY2" fmla="*/ 130698 h 1467304"/>
                    <a:gd name="connsiteX3" fmla="*/ 20912 w 756307"/>
                    <a:gd name="connsiteY3" fmla="*/ 130698 h 1467304"/>
                    <a:gd name="connsiteX4" fmla="*/ 623866 w 756307"/>
                    <a:gd name="connsiteY4" fmla="*/ 733652 h 1467304"/>
                    <a:gd name="connsiteX5" fmla="*/ 20912 w 756307"/>
                    <a:gd name="connsiteY5" fmla="*/ 1336606 h 1467304"/>
                    <a:gd name="connsiteX6" fmla="*/ 0 w 756307"/>
                    <a:gd name="connsiteY6" fmla="*/ 1336606 h 1467304"/>
                    <a:gd name="connsiteX7" fmla="*/ 0 w 756307"/>
                    <a:gd name="connsiteY7" fmla="*/ 1467305 h 1467304"/>
                    <a:gd name="connsiteX8" fmla="*/ 20912 w 756307"/>
                    <a:gd name="connsiteY8" fmla="*/ 1467305 h 1467304"/>
                    <a:gd name="connsiteX9" fmla="*/ 756307 w 756307"/>
                    <a:gd name="connsiteY9" fmla="*/ 731910 h 1467304"/>
                    <a:gd name="connsiteX10" fmla="*/ 20912 w 756307"/>
                    <a:gd name="connsiteY10" fmla="*/ 0 h 1467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56307" h="1467304">
                      <a:moveTo>
                        <a:pt x="20912" y="0"/>
                      </a:moveTo>
                      <a:cubicBezTo>
                        <a:pt x="13941" y="0"/>
                        <a:pt x="6971" y="0"/>
                        <a:pt x="0" y="0"/>
                      </a:cubicBezTo>
                      <a:lnTo>
                        <a:pt x="0" y="130698"/>
                      </a:lnTo>
                      <a:cubicBezTo>
                        <a:pt x="6971" y="130698"/>
                        <a:pt x="13941" y="130698"/>
                        <a:pt x="20912" y="130698"/>
                      </a:cubicBezTo>
                      <a:cubicBezTo>
                        <a:pt x="353756" y="130698"/>
                        <a:pt x="623866" y="400808"/>
                        <a:pt x="623866" y="733652"/>
                      </a:cubicBezTo>
                      <a:cubicBezTo>
                        <a:pt x="623866" y="1066497"/>
                        <a:pt x="353756" y="1336606"/>
                        <a:pt x="20912" y="1336606"/>
                      </a:cubicBezTo>
                      <a:cubicBezTo>
                        <a:pt x="13941" y="1336606"/>
                        <a:pt x="6971" y="1336606"/>
                        <a:pt x="0" y="1336606"/>
                      </a:cubicBezTo>
                      <a:lnTo>
                        <a:pt x="0" y="1467305"/>
                      </a:lnTo>
                      <a:cubicBezTo>
                        <a:pt x="6971" y="1467305"/>
                        <a:pt x="13941" y="1467305"/>
                        <a:pt x="20912" y="1467305"/>
                      </a:cubicBezTo>
                      <a:cubicBezTo>
                        <a:pt x="426947" y="1467305"/>
                        <a:pt x="756307" y="1137945"/>
                        <a:pt x="756307" y="731910"/>
                      </a:cubicBezTo>
                      <a:cubicBezTo>
                        <a:pt x="754564" y="329360"/>
                        <a:pt x="426947" y="0"/>
                        <a:pt x="20912" y="0"/>
                      </a:cubicBezTo>
                      <a:close/>
                    </a:path>
                  </a:pathLst>
                </a:custGeom>
                <a:solidFill>
                  <a:schemeClr val="bg1"/>
                </a:solidFill>
                <a:ln w="17425" cap="flat">
                  <a:noFill/>
                  <a:prstDash val="solid"/>
                  <a:miter/>
                </a:ln>
              </p:spPr>
              <p:txBody>
                <a:bodyPr rtlCol="0" anchor="ctr"/>
                <a:lstStyle/>
                <a:p>
                  <a:endParaRPr lang="en-US"/>
                </a:p>
              </p:txBody>
            </p:sp>
          </p:grpSp>
          <p:grpSp>
            <p:nvGrpSpPr>
              <p:cNvPr id="23" name="Graphic 3">
                <a:extLst>
                  <a:ext uri="{FF2B5EF4-FFF2-40B4-BE49-F238E27FC236}">
                    <a16:creationId xmlns:a16="http://schemas.microsoft.com/office/drawing/2014/main" id="{DDFBB269-A922-175F-644F-D36D2766C11C}"/>
                  </a:ext>
                </a:extLst>
              </p:cNvPr>
              <p:cNvGrpSpPr/>
              <p:nvPr/>
            </p:nvGrpSpPr>
            <p:grpSpPr>
              <a:xfrm>
                <a:off x="15271648" y="1885051"/>
                <a:ext cx="1407324" cy="1409797"/>
                <a:chOff x="15271648" y="1885051"/>
                <a:chExt cx="1407324" cy="1409797"/>
              </a:xfrm>
              <a:solidFill>
                <a:srgbClr val="000000"/>
              </a:solidFill>
            </p:grpSpPr>
            <p:sp>
              <p:nvSpPr>
                <p:cNvPr id="34" name="Freeform: Shape 85">
                  <a:extLst>
                    <a:ext uri="{FF2B5EF4-FFF2-40B4-BE49-F238E27FC236}">
                      <a16:creationId xmlns:a16="http://schemas.microsoft.com/office/drawing/2014/main" id="{E6B18A79-0B72-2EE7-4EE1-1035D286745B}"/>
                    </a:ext>
                  </a:extLst>
                </p:cNvPr>
                <p:cNvSpPr/>
                <p:nvPr/>
              </p:nvSpPr>
              <p:spPr>
                <a:xfrm>
                  <a:off x="15271648" y="1885051"/>
                  <a:ext cx="1407324" cy="1409797"/>
                </a:xfrm>
                <a:custGeom>
                  <a:avLst/>
                  <a:gdLst>
                    <a:gd name="connsiteX0" fmla="*/ 1374944 w 1407324"/>
                    <a:gd name="connsiteY0" fmla="*/ 587270 h 1409797"/>
                    <a:gd name="connsiteX1" fmla="*/ 1287812 w 1407324"/>
                    <a:gd name="connsiteY1" fmla="*/ 587270 h 1409797"/>
                    <a:gd name="connsiteX2" fmla="*/ 1263416 w 1407324"/>
                    <a:gd name="connsiteY2" fmla="*/ 498396 h 1409797"/>
                    <a:gd name="connsiteX3" fmla="*/ 1334863 w 1407324"/>
                    <a:gd name="connsiteY3" fmla="*/ 456572 h 1409797"/>
                    <a:gd name="connsiteX4" fmla="*/ 1348804 w 1407324"/>
                    <a:gd name="connsiteY4" fmla="*/ 407778 h 1409797"/>
                    <a:gd name="connsiteX5" fmla="*/ 1275613 w 1407324"/>
                    <a:gd name="connsiteY5" fmla="*/ 282308 h 1409797"/>
                    <a:gd name="connsiteX6" fmla="*/ 1226819 w 1407324"/>
                    <a:gd name="connsiteY6" fmla="*/ 268367 h 1409797"/>
                    <a:gd name="connsiteX7" fmla="*/ 1151886 w 1407324"/>
                    <a:gd name="connsiteY7" fmla="*/ 311933 h 1409797"/>
                    <a:gd name="connsiteX8" fmla="*/ 1085666 w 1407324"/>
                    <a:gd name="connsiteY8" fmla="*/ 247455 h 1409797"/>
                    <a:gd name="connsiteX9" fmla="*/ 1127489 w 1407324"/>
                    <a:gd name="connsiteY9" fmla="*/ 176007 h 1409797"/>
                    <a:gd name="connsiteX10" fmla="*/ 1113548 w 1407324"/>
                    <a:gd name="connsiteY10" fmla="*/ 127213 h 1409797"/>
                    <a:gd name="connsiteX11" fmla="*/ 988077 w 1407324"/>
                    <a:gd name="connsiteY11" fmla="*/ 54022 h 1409797"/>
                    <a:gd name="connsiteX12" fmla="*/ 939283 w 1407324"/>
                    <a:gd name="connsiteY12" fmla="*/ 67963 h 1409797"/>
                    <a:gd name="connsiteX13" fmla="*/ 895717 w 1407324"/>
                    <a:gd name="connsiteY13" fmla="*/ 142897 h 1409797"/>
                    <a:gd name="connsiteX14" fmla="*/ 806843 w 1407324"/>
                    <a:gd name="connsiteY14" fmla="*/ 120242 h 1409797"/>
                    <a:gd name="connsiteX15" fmla="*/ 806843 w 1407324"/>
                    <a:gd name="connsiteY15" fmla="*/ 36595 h 1409797"/>
                    <a:gd name="connsiteX16" fmla="*/ 770247 w 1407324"/>
                    <a:gd name="connsiteY16" fmla="*/ 0 h 1409797"/>
                    <a:gd name="connsiteX17" fmla="*/ 625608 w 1407324"/>
                    <a:gd name="connsiteY17" fmla="*/ 0 h 1409797"/>
                    <a:gd name="connsiteX18" fmla="*/ 589013 w 1407324"/>
                    <a:gd name="connsiteY18" fmla="*/ 36595 h 1409797"/>
                    <a:gd name="connsiteX19" fmla="*/ 589013 w 1407324"/>
                    <a:gd name="connsiteY19" fmla="*/ 123728 h 1409797"/>
                    <a:gd name="connsiteX20" fmla="*/ 500137 w 1407324"/>
                    <a:gd name="connsiteY20" fmla="*/ 148125 h 1409797"/>
                    <a:gd name="connsiteX21" fmla="*/ 458315 w 1407324"/>
                    <a:gd name="connsiteY21" fmla="*/ 76676 h 1409797"/>
                    <a:gd name="connsiteX22" fmla="*/ 407778 w 1407324"/>
                    <a:gd name="connsiteY22" fmla="*/ 62735 h 1409797"/>
                    <a:gd name="connsiteX23" fmla="*/ 282307 w 1407324"/>
                    <a:gd name="connsiteY23" fmla="*/ 135926 h 1409797"/>
                    <a:gd name="connsiteX24" fmla="*/ 268366 w 1407324"/>
                    <a:gd name="connsiteY24" fmla="*/ 184720 h 1409797"/>
                    <a:gd name="connsiteX25" fmla="*/ 311932 w 1407324"/>
                    <a:gd name="connsiteY25" fmla="*/ 259654 h 1409797"/>
                    <a:gd name="connsiteX26" fmla="*/ 247454 w 1407324"/>
                    <a:gd name="connsiteY26" fmla="*/ 325874 h 1409797"/>
                    <a:gd name="connsiteX27" fmla="*/ 176006 w 1407324"/>
                    <a:gd name="connsiteY27" fmla="*/ 284051 h 1409797"/>
                    <a:gd name="connsiteX28" fmla="*/ 127213 w 1407324"/>
                    <a:gd name="connsiteY28" fmla="*/ 297992 h 1409797"/>
                    <a:gd name="connsiteX29" fmla="*/ 54021 w 1407324"/>
                    <a:gd name="connsiteY29" fmla="*/ 423462 h 1409797"/>
                    <a:gd name="connsiteX30" fmla="*/ 67962 w 1407324"/>
                    <a:gd name="connsiteY30" fmla="*/ 472256 h 1409797"/>
                    <a:gd name="connsiteX31" fmla="*/ 142896 w 1407324"/>
                    <a:gd name="connsiteY31" fmla="*/ 515822 h 1409797"/>
                    <a:gd name="connsiteX32" fmla="*/ 120242 w 1407324"/>
                    <a:gd name="connsiteY32" fmla="*/ 604697 h 1409797"/>
                    <a:gd name="connsiteX33" fmla="*/ 36595 w 1407324"/>
                    <a:gd name="connsiteY33" fmla="*/ 604697 h 1409797"/>
                    <a:gd name="connsiteX34" fmla="*/ 0 w 1407324"/>
                    <a:gd name="connsiteY34" fmla="*/ 641292 h 1409797"/>
                    <a:gd name="connsiteX35" fmla="*/ 0 w 1407324"/>
                    <a:gd name="connsiteY35" fmla="*/ 785932 h 1409797"/>
                    <a:gd name="connsiteX36" fmla="*/ 36595 w 1407324"/>
                    <a:gd name="connsiteY36" fmla="*/ 822527 h 1409797"/>
                    <a:gd name="connsiteX37" fmla="*/ 123727 w 1407324"/>
                    <a:gd name="connsiteY37" fmla="*/ 822527 h 1409797"/>
                    <a:gd name="connsiteX38" fmla="*/ 148125 w 1407324"/>
                    <a:gd name="connsiteY38" fmla="*/ 911402 h 1409797"/>
                    <a:gd name="connsiteX39" fmla="*/ 76676 w 1407324"/>
                    <a:gd name="connsiteY39" fmla="*/ 953225 h 1409797"/>
                    <a:gd name="connsiteX40" fmla="*/ 62735 w 1407324"/>
                    <a:gd name="connsiteY40" fmla="*/ 1002019 h 1409797"/>
                    <a:gd name="connsiteX41" fmla="*/ 134183 w 1407324"/>
                    <a:gd name="connsiteY41" fmla="*/ 1127489 h 1409797"/>
                    <a:gd name="connsiteX42" fmla="*/ 182977 w 1407324"/>
                    <a:gd name="connsiteY42" fmla="*/ 1141431 h 1409797"/>
                    <a:gd name="connsiteX43" fmla="*/ 257911 w 1407324"/>
                    <a:gd name="connsiteY43" fmla="*/ 1097864 h 1409797"/>
                    <a:gd name="connsiteX44" fmla="*/ 324131 w 1407324"/>
                    <a:gd name="connsiteY44" fmla="*/ 1162342 h 1409797"/>
                    <a:gd name="connsiteX45" fmla="*/ 282307 w 1407324"/>
                    <a:gd name="connsiteY45" fmla="*/ 1233791 h 1409797"/>
                    <a:gd name="connsiteX46" fmla="*/ 296249 w 1407324"/>
                    <a:gd name="connsiteY46" fmla="*/ 1282585 h 1409797"/>
                    <a:gd name="connsiteX47" fmla="*/ 421719 w 1407324"/>
                    <a:gd name="connsiteY47" fmla="*/ 1355776 h 1409797"/>
                    <a:gd name="connsiteX48" fmla="*/ 470513 w 1407324"/>
                    <a:gd name="connsiteY48" fmla="*/ 1341834 h 1409797"/>
                    <a:gd name="connsiteX49" fmla="*/ 514079 w 1407324"/>
                    <a:gd name="connsiteY49" fmla="*/ 1266901 h 1409797"/>
                    <a:gd name="connsiteX50" fmla="*/ 602954 w 1407324"/>
                    <a:gd name="connsiteY50" fmla="*/ 1289555 h 1409797"/>
                    <a:gd name="connsiteX51" fmla="*/ 602954 w 1407324"/>
                    <a:gd name="connsiteY51" fmla="*/ 1373202 h 1409797"/>
                    <a:gd name="connsiteX52" fmla="*/ 639549 w 1407324"/>
                    <a:gd name="connsiteY52" fmla="*/ 1409798 h 1409797"/>
                    <a:gd name="connsiteX53" fmla="*/ 784189 w 1407324"/>
                    <a:gd name="connsiteY53" fmla="*/ 1409798 h 1409797"/>
                    <a:gd name="connsiteX54" fmla="*/ 820784 w 1407324"/>
                    <a:gd name="connsiteY54" fmla="*/ 1373202 h 1409797"/>
                    <a:gd name="connsiteX55" fmla="*/ 820784 w 1407324"/>
                    <a:gd name="connsiteY55" fmla="*/ 1286070 h 1409797"/>
                    <a:gd name="connsiteX56" fmla="*/ 909658 w 1407324"/>
                    <a:gd name="connsiteY56" fmla="*/ 1261673 h 1409797"/>
                    <a:gd name="connsiteX57" fmla="*/ 951482 w 1407324"/>
                    <a:gd name="connsiteY57" fmla="*/ 1333121 h 1409797"/>
                    <a:gd name="connsiteX58" fmla="*/ 1000276 w 1407324"/>
                    <a:gd name="connsiteY58" fmla="*/ 1347062 h 1409797"/>
                    <a:gd name="connsiteX59" fmla="*/ 1125746 w 1407324"/>
                    <a:gd name="connsiteY59" fmla="*/ 1273871 h 1409797"/>
                    <a:gd name="connsiteX60" fmla="*/ 1139687 w 1407324"/>
                    <a:gd name="connsiteY60" fmla="*/ 1225077 h 1409797"/>
                    <a:gd name="connsiteX61" fmla="*/ 1096121 w 1407324"/>
                    <a:gd name="connsiteY61" fmla="*/ 1150144 h 1409797"/>
                    <a:gd name="connsiteX62" fmla="*/ 1160599 w 1407324"/>
                    <a:gd name="connsiteY62" fmla="*/ 1083923 h 1409797"/>
                    <a:gd name="connsiteX63" fmla="*/ 1232047 w 1407324"/>
                    <a:gd name="connsiteY63" fmla="*/ 1125747 h 1409797"/>
                    <a:gd name="connsiteX64" fmla="*/ 1280842 w 1407324"/>
                    <a:gd name="connsiteY64" fmla="*/ 1111806 h 1409797"/>
                    <a:gd name="connsiteX65" fmla="*/ 1352290 w 1407324"/>
                    <a:gd name="connsiteY65" fmla="*/ 986335 h 1409797"/>
                    <a:gd name="connsiteX66" fmla="*/ 1338349 w 1407324"/>
                    <a:gd name="connsiteY66" fmla="*/ 937541 h 1409797"/>
                    <a:gd name="connsiteX67" fmla="*/ 1263416 w 1407324"/>
                    <a:gd name="connsiteY67" fmla="*/ 893975 h 1409797"/>
                    <a:gd name="connsiteX68" fmla="*/ 1286070 w 1407324"/>
                    <a:gd name="connsiteY68" fmla="*/ 805101 h 1409797"/>
                    <a:gd name="connsiteX69" fmla="*/ 1369716 w 1407324"/>
                    <a:gd name="connsiteY69" fmla="*/ 805101 h 1409797"/>
                    <a:gd name="connsiteX70" fmla="*/ 1406311 w 1407324"/>
                    <a:gd name="connsiteY70" fmla="*/ 768505 h 1409797"/>
                    <a:gd name="connsiteX71" fmla="*/ 1406311 w 1407324"/>
                    <a:gd name="connsiteY71" fmla="*/ 623866 h 1409797"/>
                    <a:gd name="connsiteX72" fmla="*/ 1374944 w 1407324"/>
                    <a:gd name="connsiteY72" fmla="*/ 587270 h 1409797"/>
                    <a:gd name="connsiteX73" fmla="*/ 707512 w 1407324"/>
                    <a:gd name="connsiteY73" fmla="*/ 993306 h 1409797"/>
                    <a:gd name="connsiteX74" fmla="*/ 418234 w 1407324"/>
                    <a:gd name="connsiteY74" fmla="*/ 704027 h 1409797"/>
                    <a:gd name="connsiteX75" fmla="*/ 707512 w 1407324"/>
                    <a:gd name="connsiteY75" fmla="*/ 414749 h 1409797"/>
                    <a:gd name="connsiteX76" fmla="*/ 996790 w 1407324"/>
                    <a:gd name="connsiteY76" fmla="*/ 704027 h 1409797"/>
                    <a:gd name="connsiteX77" fmla="*/ 707512 w 1407324"/>
                    <a:gd name="connsiteY77" fmla="*/ 993306 h 1409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407324" h="1409797">
                      <a:moveTo>
                        <a:pt x="1374944" y="587270"/>
                      </a:moveTo>
                      <a:lnTo>
                        <a:pt x="1287812" y="587270"/>
                      </a:lnTo>
                      <a:cubicBezTo>
                        <a:pt x="1280842" y="557645"/>
                        <a:pt x="1273871" y="528021"/>
                        <a:pt x="1263416" y="498396"/>
                      </a:cubicBezTo>
                      <a:lnTo>
                        <a:pt x="1334863" y="456572"/>
                      </a:lnTo>
                      <a:cubicBezTo>
                        <a:pt x="1352290" y="446116"/>
                        <a:pt x="1357518" y="425205"/>
                        <a:pt x="1348804" y="407778"/>
                      </a:cubicBezTo>
                      <a:lnTo>
                        <a:pt x="1275613" y="282308"/>
                      </a:lnTo>
                      <a:cubicBezTo>
                        <a:pt x="1265158" y="264882"/>
                        <a:pt x="1242504" y="259654"/>
                        <a:pt x="1226819" y="268367"/>
                      </a:cubicBezTo>
                      <a:lnTo>
                        <a:pt x="1151886" y="311933"/>
                      </a:lnTo>
                      <a:cubicBezTo>
                        <a:pt x="1130974" y="289279"/>
                        <a:pt x="1110062" y="268367"/>
                        <a:pt x="1085666" y="247455"/>
                      </a:cubicBezTo>
                      <a:lnTo>
                        <a:pt x="1127489" y="176007"/>
                      </a:lnTo>
                      <a:cubicBezTo>
                        <a:pt x="1137945" y="158580"/>
                        <a:pt x="1130974" y="135926"/>
                        <a:pt x="1113548" y="127213"/>
                      </a:cubicBezTo>
                      <a:lnTo>
                        <a:pt x="988077" y="54022"/>
                      </a:lnTo>
                      <a:cubicBezTo>
                        <a:pt x="970651" y="43566"/>
                        <a:pt x="947997" y="50537"/>
                        <a:pt x="939283" y="67963"/>
                      </a:cubicBezTo>
                      <a:lnTo>
                        <a:pt x="895717" y="142897"/>
                      </a:lnTo>
                      <a:cubicBezTo>
                        <a:pt x="866092" y="132441"/>
                        <a:pt x="836468" y="125470"/>
                        <a:pt x="806843" y="120242"/>
                      </a:cubicBezTo>
                      <a:lnTo>
                        <a:pt x="806843" y="36595"/>
                      </a:lnTo>
                      <a:cubicBezTo>
                        <a:pt x="806843" y="17426"/>
                        <a:pt x="791159" y="0"/>
                        <a:pt x="770247" y="0"/>
                      </a:cubicBezTo>
                      <a:lnTo>
                        <a:pt x="625608" y="0"/>
                      </a:lnTo>
                      <a:cubicBezTo>
                        <a:pt x="604696" y="0"/>
                        <a:pt x="589013" y="15684"/>
                        <a:pt x="589013" y="36595"/>
                      </a:cubicBezTo>
                      <a:lnTo>
                        <a:pt x="589013" y="123728"/>
                      </a:lnTo>
                      <a:cubicBezTo>
                        <a:pt x="559388" y="130698"/>
                        <a:pt x="529763" y="137669"/>
                        <a:pt x="500137" y="148125"/>
                      </a:cubicBezTo>
                      <a:lnTo>
                        <a:pt x="458315" y="76676"/>
                      </a:lnTo>
                      <a:cubicBezTo>
                        <a:pt x="447858" y="59250"/>
                        <a:pt x="426947" y="54022"/>
                        <a:pt x="407778" y="62735"/>
                      </a:cubicBezTo>
                      <a:lnTo>
                        <a:pt x="282307" y="135926"/>
                      </a:lnTo>
                      <a:cubicBezTo>
                        <a:pt x="264881" y="146382"/>
                        <a:pt x="259653" y="167294"/>
                        <a:pt x="268366" y="184720"/>
                      </a:cubicBezTo>
                      <a:lnTo>
                        <a:pt x="311932" y="259654"/>
                      </a:lnTo>
                      <a:cubicBezTo>
                        <a:pt x="289278" y="280565"/>
                        <a:pt x="266624" y="301477"/>
                        <a:pt x="247454" y="325874"/>
                      </a:cubicBezTo>
                      <a:lnTo>
                        <a:pt x="176006" y="284051"/>
                      </a:lnTo>
                      <a:cubicBezTo>
                        <a:pt x="158580" y="273595"/>
                        <a:pt x="135926" y="280565"/>
                        <a:pt x="127213" y="297992"/>
                      </a:cubicBezTo>
                      <a:lnTo>
                        <a:pt x="54021" y="423462"/>
                      </a:lnTo>
                      <a:cubicBezTo>
                        <a:pt x="43566" y="440888"/>
                        <a:pt x="50536" y="463543"/>
                        <a:pt x="67962" y="472256"/>
                      </a:cubicBezTo>
                      <a:lnTo>
                        <a:pt x="142896" y="515822"/>
                      </a:lnTo>
                      <a:cubicBezTo>
                        <a:pt x="132440" y="545447"/>
                        <a:pt x="125469" y="575072"/>
                        <a:pt x="120242" y="604697"/>
                      </a:cubicBezTo>
                      <a:lnTo>
                        <a:pt x="36595" y="604697"/>
                      </a:lnTo>
                      <a:cubicBezTo>
                        <a:pt x="15683" y="604697"/>
                        <a:pt x="0" y="620381"/>
                        <a:pt x="0" y="641292"/>
                      </a:cubicBezTo>
                      <a:lnTo>
                        <a:pt x="0" y="785932"/>
                      </a:lnTo>
                      <a:cubicBezTo>
                        <a:pt x="0" y="805101"/>
                        <a:pt x="15683" y="822527"/>
                        <a:pt x="36595" y="822527"/>
                      </a:cubicBezTo>
                      <a:lnTo>
                        <a:pt x="123727" y="822527"/>
                      </a:lnTo>
                      <a:cubicBezTo>
                        <a:pt x="128955" y="852152"/>
                        <a:pt x="137668" y="881777"/>
                        <a:pt x="148125" y="911402"/>
                      </a:cubicBezTo>
                      <a:lnTo>
                        <a:pt x="76676" y="953225"/>
                      </a:lnTo>
                      <a:cubicBezTo>
                        <a:pt x="59249" y="963681"/>
                        <a:pt x="54021" y="984593"/>
                        <a:pt x="62735" y="1002019"/>
                      </a:cubicBezTo>
                      <a:lnTo>
                        <a:pt x="134183" y="1127489"/>
                      </a:lnTo>
                      <a:cubicBezTo>
                        <a:pt x="144639" y="1144916"/>
                        <a:pt x="165551" y="1150144"/>
                        <a:pt x="182977" y="1141431"/>
                      </a:cubicBezTo>
                      <a:lnTo>
                        <a:pt x="257911" y="1097864"/>
                      </a:lnTo>
                      <a:cubicBezTo>
                        <a:pt x="278823" y="1120519"/>
                        <a:pt x="299734" y="1143173"/>
                        <a:pt x="324131" y="1162342"/>
                      </a:cubicBezTo>
                      <a:lnTo>
                        <a:pt x="282307" y="1233791"/>
                      </a:lnTo>
                      <a:cubicBezTo>
                        <a:pt x="271852" y="1251217"/>
                        <a:pt x="278823" y="1273871"/>
                        <a:pt x="296249" y="1282585"/>
                      </a:cubicBezTo>
                      <a:lnTo>
                        <a:pt x="421719" y="1355776"/>
                      </a:lnTo>
                      <a:cubicBezTo>
                        <a:pt x="439145" y="1366232"/>
                        <a:pt x="461800" y="1359261"/>
                        <a:pt x="470513" y="1341834"/>
                      </a:cubicBezTo>
                      <a:lnTo>
                        <a:pt x="514079" y="1266901"/>
                      </a:lnTo>
                      <a:cubicBezTo>
                        <a:pt x="541961" y="1277357"/>
                        <a:pt x="571586" y="1284327"/>
                        <a:pt x="602954" y="1289555"/>
                      </a:cubicBezTo>
                      <a:lnTo>
                        <a:pt x="602954" y="1373202"/>
                      </a:lnTo>
                      <a:cubicBezTo>
                        <a:pt x="602954" y="1392371"/>
                        <a:pt x="618638" y="1409798"/>
                        <a:pt x="639549" y="1409798"/>
                      </a:cubicBezTo>
                      <a:lnTo>
                        <a:pt x="784189" y="1409798"/>
                      </a:lnTo>
                      <a:cubicBezTo>
                        <a:pt x="803358" y="1409798"/>
                        <a:pt x="820784" y="1394114"/>
                        <a:pt x="820784" y="1373202"/>
                      </a:cubicBezTo>
                      <a:lnTo>
                        <a:pt x="820784" y="1286070"/>
                      </a:lnTo>
                      <a:cubicBezTo>
                        <a:pt x="850409" y="1279099"/>
                        <a:pt x="880034" y="1272129"/>
                        <a:pt x="909658" y="1261673"/>
                      </a:cubicBezTo>
                      <a:lnTo>
                        <a:pt x="951482" y="1333121"/>
                      </a:lnTo>
                      <a:cubicBezTo>
                        <a:pt x="961938" y="1350548"/>
                        <a:pt x="982849" y="1355776"/>
                        <a:pt x="1000276" y="1347062"/>
                      </a:cubicBezTo>
                      <a:lnTo>
                        <a:pt x="1125746" y="1273871"/>
                      </a:lnTo>
                      <a:cubicBezTo>
                        <a:pt x="1143173" y="1263415"/>
                        <a:pt x="1148401" y="1242504"/>
                        <a:pt x="1139687" y="1225077"/>
                      </a:cubicBezTo>
                      <a:lnTo>
                        <a:pt x="1096121" y="1150144"/>
                      </a:lnTo>
                      <a:cubicBezTo>
                        <a:pt x="1118775" y="1129232"/>
                        <a:pt x="1141431" y="1108320"/>
                        <a:pt x="1160599" y="1083923"/>
                      </a:cubicBezTo>
                      <a:lnTo>
                        <a:pt x="1232047" y="1125747"/>
                      </a:lnTo>
                      <a:cubicBezTo>
                        <a:pt x="1249474" y="1136203"/>
                        <a:pt x="1272129" y="1129232"/>
                        <a:pt x="1280842" y="1111806"/>
                      </a:cubicBezTo>
                      <a:lnTo>
                        <a:pt x="1352290" y="986335"/>
                      </a:lnTo>
                      <a:cubicBezTo>
                        <a:pt x="1362745" y="968909"/>
                        <a:pt x="1355775" y="946255"/>
                        <a:pt x="1338349" y="937541"/>
                      </a:cubicBezTo>
                      <a:lnTo>
                        <a:pt x="1263416" y="893975"/>
                      </a:lnTo>
                      <a:cubicBezTo>
                        <a:pt x="1273871" y="866093"/>
                        <a:pt x="1280842" y="834726"/>
                        <a:pt x="1286070" y="805101"/>
                      </a:cubicBezTo>
                      <a:lnTo>
                        <a:pt x="1369716" y="805101"/>
                      </a:lnTo>
                      <a:cubicBezTo>
                        <a:pt x="1388885" y="805101"/>
                        <a:pt x="1406311" y="789417"/>
                        <a:pt x="1406311" y="768505"/>
                      </a:cubicBezTo>
                      <a:lnTo>
                        <a:pt x="1406311" y="623866"/>
                      </a:lnTo>
                      <a:cubicBezTo>
                        <a:pt x="1411540" y="604697"/>
                        <a:pt x="1395856" y="587270"/>
                        <a:pt x="1374944" y="587270"/>
                      </a:cubicBezTo>
                      <a:close/>
                      <a:moveTo>
                        <a:pt x="707512" y="993306"/>
                      </a:moveTo>
                      <a:cubicBezTo>
                        <a:pt x="548932" y="993306"/>
                        <a:pt x="418234" y="864351"/>
                        <a:pt x="418234" y="704027"/>
                      </a:cubicBezTo>
                      <a:cubicBezTo>
                        <a:pt x="418234" y="545447"/>
                        <a:pt x="547189" y="414749"/>
                        <a:pt x="707512" y="414749"/>
                      </a:cubicBezTo>
                      <a:cubicBezTo>
                        <a:pt x="866092" y="414749"/>
                        <a:pt x="996790" y="543704"/>
                        <a:pt x="996790" y="704027"/>
                      </a:cubicBezTo>
                      <a:cubicBezTo>
                        <a:pt x="996790" y="864351"/>
                        <a:pt x="867836" y="993306"/>
                        <a:pt x="707512" y="993306"/>
                      </a:cubicBezTo>
                      <a:close/>
                    </a:path>
                  </a:pathLst>
                </a:custGeom>
                <a:solidFill>
                  <a:srgbClr val="A8436F"/>
                </a:solidFill>
                <a:ln w="17425" cap="flat">
                  <a:noFill/>
                  <a:prstDash val="solid"/>
                  <a:miter/>
                </a:ln>
              </p:spPr>
              <p:txBody>
                <a:bodyPr rtlCol="0" anchor="ctr"/>
                <a:lstStyle/>
                <a:p>
                  <a:endParaRPr lang="en-US"/>
                </a:p>
              </p:txBody>
            </p:sp>
            <p:sp>
              <p:nvSpPr>
                <p:cNvPr id="35" name="Freeform: Shape 86">
                  <a:extLst>
                    <a:ext uri="{FF2B5EF4-FFF2-40B4-BE49-F238E27FC236}">
                      <a16:creationId xmlns:a16="http://schemas.microsoft.com/office/drawing/2014/main" id="{99C93F78-63FF-E57E-8C85-88463606FABD}"/>
                    </a:ext>
                  </a:extLst>
                </p:cNvPr>
                <p:cNvSpPr/>
                <p:nvPr/>
              </p:nvSpPr>
              <p:spPr>
                <a:xfrm>
                  <a:off x="15522588" y="2132506"/>
                  <a:ext cx="913155" cy="913144"/>
                </a:xfrm>
                <a:custGeom>
                  <a:avLst/>
                  <a:gdLst>
                    <a:gd name="connsiteX0" fmla="*/ 456572 w 913155"/>
                    <a:gd name="connsiteY0" fmla="*/ 0 h 913144"/>
                    <a:gd name="connsiteX1" fmla="*/ 0 w 913155"/>
                    <a:gd name="connsiteY1" fmla="*/ 456572 h 913144"/>
                    <a:gd name="connsiteX2" fmla="*/ 456572 w 913155"/>
                    <a:gd name="connsiteY2" fmla="*/ 913144 h 913144"/>
                    <a:gd name="connsiteX3" fmla="*/ 913145 w 913155"/>
                    <a:gd name="connsiteY3" fmla="*/ 456572 h 913144"/>
                    <a:gd name="connsiteX4" fmla="*/ 456572 w 913155"/>
                    <a:gd name="connsiteY4" fmla="*/ 0 h 913144"/>
                    <a:gd name="connsiteX5" fmla="*/ 456572 w 913155"/>
                    <a:gd name="connsiteY5" fmla="*/ 832983 h 913144"/>
                    <a:gd name="connsiteX6" fmla="*/ 81904 w 913155"/>
                    <a:gd name="connsiteY6" fmla="*/ 458315 h 913144"/>
                    <a:gd name="connsiteX7" fmla="*/ 456572 w 913155"/>
                    <a:gd name="connsiteY7" fmla="*/ 83647 h 913144"/>
                    <a:gd name="connsiteX8" fmla="*/ 831240 w 913155"/>
                    <a:gd name="connsiteY8" fmla="*/ 458315 h 913144"/>
                    <a:gd name="connsiteX9" fmla="*/ 456572 w 913155"/>
                    <a:gd name="connsiteY9" fmla="*/ 832983 h 913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13155" h="913144">
                      <a:moveTo>
                        <a:pt x="456572" y="0"/>
                      </a:moveTo>
                      <a:cubicBezTo>
                        <a:pt x="203889" y="0"/>
                        <a:pt x="0" y="203889"/>
                        <a:pt x="0" y="456572"/>
                      </a:cubicBezTo>
                      <a:cubicBezTo>
                        <a:pt x="0" y="709255"/>
                        <a:pt x="203889" y="913144"/>
                        <a:pt x="456572" y="913144"/>
                      </a:cubicBezTo>
                      <a:cubicBezTo>
                        <a:pt x="709256" y="913144"/>
                        <a:pt x="913145" y="709255"/>
                        <a:pt x="913145" y="456572"/>
                      </a:cubicBezTo>
                      <a:cubicBezTo>
                        <a:pt x="914887" y="205632"/>
                        <a:pt x="709256" y="0"/>
                        <a:pt x="456572" y="0"/>
                      </a:cubicBezTo>
                      <a:close/>
                      <a:moveTo>
                        <a:pt x="456572" y="832983"/>
                      </a:moveTo>
                      <a:cubicBezTo>
                        <a:pt x="249198" y="832983"/>
                        <a:pt x="81904" y="665689"/>
                        <a:pt x="81904" y="458315"/>
                      </a:cubicBezTo>
                      <a:cubicBezTo>
                        <a:pt x="81904" y="250940"/>
                        <a:pt x="249198" y="83647"/>
                        <a:pt x="456572" y="83647"/>
                      </a:cubicBezTo>
                      <a:cubicBezTo>
                        <a:pt x="663947" y="83647"/>
                        <a:pt x="831240" y="250940"/>
                        <a:pt x="831240" y="458315"/>
                      </a:cubicBezTo>
                      <a:cubicBezTo>
                        <a:pt x="832983" y="663947"/>
                        <a:pt x="663947" y="832983"/>
                        <a:pt x="456572" y="832983"/>
                      </a:cubicBezTo>
                      <a:close/>
                    </a:path>
                  </a:pathLst>
                </a:custGeom>
                <a:solidFill>
                  <a:schemeClr val="bg1"/>
                </a:solidFill>
                <a:ln w="17425" cap="flat">
                  <a:noFill/>
                  <a:prstDash val="solid"/>
                  <a:miter/>
                </a:ln>
              </p:spPr>
              <p:txBody>
                <a:bodyPr rtlCol="0" anchor="ctr"/>
                <a:lstStyle/>
                <a:p>
                  <a:endParaRPr lang="en-US"/>
                </a:p>
              </p:txBody>
            </p:sp>
            <p:sp>
              <p:nvSpPr>
                <p:cNvPr id="36" name="Freeform: Shape 87">
                  <a:extLst>
                    <a:ext uri="{FF2B5EF4-FFF2-40B4-BE49-F238E27FC236}">
                      <a16:creationId xmlns:a16="http://schemas.microsoft.com/office/drawing/2014/main" id="{A19FA77F-0C9B-7D57-52EA-5421D5487EB8}"/>
                    </a:ext>
                  </a:extLst>
                </p:cNvPr>
                <p:cNvSpPr/>
                <p:nvPr/>
              </p:nvSpPr>
              <p:spPr>
                <a:xfrm>
                  <a:off x="15966961" y="2132506"/>
                  <a:ext cx="468782" cy="913144"/>
                </a:xfrm>
                <a:custGeom>
                  <a:avLst/>
                  <a:gdLst>
                    <a:gd name="connsiteX0" fmla="*/ 12199 w 468782"/>
                    <a:gd name="connsiteY0" fmla="*/ 0 h 913144"/>
                    <a:gd name="connsiteX1" fmla="*/ 0 w 468782"/>
                    <a:gd name="connsiteY1" fmla="*/ 0 h 913144"/>
                    <a:gd name="connsiteX2" fmla="*/ 0 w 468782"/>
                    <a:gd name="connsiteY2" fmla="*/ 81904 h 913144"/>
                    <a:gd name="connsiteX3" fmla="*/ 12199 w 468782"/>
                    <a:gd name="connsiteY3" fmla="*/ 81904 h 913144"/>
                    <a:gd name="connsiteX4" fmla="*/ 386867 w 468782"/>
                    <a:gd name="connsiteY4" fmla="*/ 456572 h 913144"/>
                    <a:gd name="connsiteX5" fmla="*/ 12199 w 468782"/>
                    <a:gd name="connsiteY5" fmla="*/ 831240 h 913144"/>
                    <a:gd name="connsiteX6" fmla="*/ 0 w 468782"/>
                    <a:gd name="connsiteY6" fmla="*/ 831240 h 913144"/>
                    <a:gd name="connsiteX7" fmla="*/ 0 w 468782"/>
                    <a:gd name="connsiteY7" fmla="*/ 913144 h 913144"/>
                    <a:gd name="connsiteX8" fmla="*/ 12199 w 468782"/>
                    <a:gd name="connsiteY8" fmla="*/ 913144 h 913144"/>
                    <a:gd name="connsiteX9" fmla="*/ 468771 w 468782"/>
                    <a:gd name="connsiteY9" fmla="*/ 456572 h 913144"/>
                    <a:gd name="connsiteX10" fmla="*/ 12199 w 468782"/>
                    <a:gd name="connsiteY10" fmla="*/ 0 h 913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8782" h="913144">
                      <a:moveTo>
                        <a:pt x="12199" y="0"/>
                      </a:moveTo>
                      <a:cubicBezTo>
                        <a:pt x="8713" y="0"/>
                        <a:pt x="3485" y="0"/>
                        <a:pt x="0" y="0"/>
                      </a:cubicBezTo>
                      <a:lnTo>
                        <a:pt x="0" y="81904"/>
                      </a:lnTo>
                      <a:cubicBezTo>
                        <a:pt x="3485" y="81904"/>
                        <a:pt x="8713" y="81904"/>
                        <a:pt x="12199" y="81904"/>
                      </a:cubicBezTo>
                      <a:cubicBezTo>
                        <a:pt x="219574" y="81904"/>
                        <a:pt x="386867" y="249198"/>
                        <a:pt x="386867" y="456572"/>
                      </a:cubicBezTo>
                      <a:cubicBezTo>
                        <a:pt x="386867" y="663947"/>
                        <a:pt x="219574" y="831240"/>
                        <a:pt x="12199" y="831240"/>
                      </a:cubicBezTo>
                      <a:cubicBezTo>
                        <a:pt x="8713" y="831240"/>
                        <a:pt x="3485" y="831240"/>
                        <a:pt x="0" y="831240"/>
                      </a:cubicBezTo>
                      <a:lnTo>
                        <a:pt x="0" y="913144"/>
                      </a:lnTo>
                      <a:cubicBezTo>
                        <a:pt x="3485" y="913144"/>
                        <a:pt x="8713" y="913144"/>
                        <a:pt x="12199" y="913144"/>
                      </a:cubicBezTo>
                      <a:cubicBezTo>
                        <a:pt x="264882" y="913144"/>
                        <a:pt x="468771" y="709255"/>
                        <a:pt x="468771" y="456572"/>
                      </a:cubicBezTo>
                      <a:cubicBezTo>
                        <a:pt x="470513" y="205632"/>
                        <a:pt x="264882" y="0"/>
                        <a:pt x="12199" y="0"/>
                      </a:cubicBezTo>
                      <a:close/>
                    </a:path>
                  </a:pathLst>
                </a:custGeom>
                <a:solidFill>
                  <a:schemeClr val="bg1"/>
                </a:solidFill>
                <a:ln w="17425" cap="flat">
                  <a:noFill/>
                  <a:prstDash val="solid"/>
                  <a:miter/>
                </a:ln>
              </p:spPr>
              <p:txBody>
                <a:bodyPr rtlCol="0" anchor="ctr"/>
                <a:lstStyle/>
                <a:p>
                  <a:endParaRPr lang="en-US"/>
                </a:p>
              </p:txBody>
            </p:sp>
          </p:grpSp>
          <p:grpSp>
            <p:nvGrpSpPr>
              <p:cNvPr id="24" name="Graphic 3">
                <a:extLst>
                  <a:ext uri="{FF2B5EF4-FFF2-40B4-BE49-F238E27FC236}">
                    <a16:creationId xmlns:a16="http://schemas.microsoft.com/office/drawing/2014/main" id="{1EA713FE-153E-B656-78D1-27B3FBFCFB5A}"/>
                  </a:ext>
                </a:extLst>
              </p:cNvPr>
              <p:cNvGrpSpPr/>
              <p:nvPr/>
            </p:nvGrpSpPr>
            <p:grpSpPr>
              <a:xfrm>
                <a:off x="14612928" y="4403142"/>
                <a:ext cx="2171003" cy="1784233"/>
                <a:chOff x="14612928" y="4403142"/>
                <a:chExt cx="2171003" cy="1784233"/>
              </a:xfrm>
              <a:solidFill>
                <a:srgbClr val="000000"/>
              </a:solidFill>
            </p:grpSpPr>
            <p:sp>
              <p:nvSpPr>
                <p:cNvPr id="31" name="Freeform: Shape 89">
                  <a:extLst>
                    <a:ext uri="{FF2B5EF4-FFF2-40B4-BE49-F238E27FC236}">
                      <a16:creationId xmlns:a16="http://schemas.microsoft.com/office/drawing/2014/main" id="{EA26F387-868F-7D08-59BB-F589970B8C0D}"/>
                    </a:ext>
                  </a:extLst>
                </p:cNvPr>
                <p:cNvSpPr/>
                <p:nvPr/>
              </p:nvSpPr>
              <p:spPr>
                <a:xfrm>
                  <a:off x="14612928" y="4403142"/>
                  <a:ext cx="1808863" cy="1709558"/>
                </a:xfrm>
                <a:custGeom>
                  <a:avLst/>
                  <a:gdLst>
                    <a:gd name="connsiteX0" fmla="*/ 1808863 w 1808863"/>
                    <a:gd name="connsiteY0" fmla="*/ 1709559 h 1709558"/>
                    <a:gd name="connsiteX1" fmla="*/ 1798407 w 1808863"/>
                    <a:gd name="connsiteY1" fmla="*/ 1392398 h 1709558"/>
                    <a:gd name="connsiteX2" fmla="*/ 869579 w 1808863"/>
                    <a:gd name="connsiteY2" fmla="*/ 977649 h 1709558"/>
                    <a:gd name="connsiteX3" fmla="*/ 470513 w 1808863"/>
                    <a:gd name="connsiteY3" fmla="*/ 27 h 1709558"/>
                    <a:gd name="connsiteX4" fmla="*/ 325874 w 1808863"/>
                    <a:gd name="connsiteY4" fmla="*/ 80188 h 1709558"/>
                    <a:gd name="connsiteX5" fmla="*/ 0 w 1808863"/>
                    <a:gd name="connsiteY5" fmla="*/ 170806 h 1709558"/>
                    <a:gd name="connsiteX6" fmla="*/ 601212 w 1808863"/>
                    <a:gd name="connsiteY6" fmla="*/ 1406339 h 1709558"/>
                    <a:gd name="connsiteX7" fmla="*/ 1808863 w 1808863"/>
                    <a:gd name="connsiteY7" fmla="*/ 1709559 h 1709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8863" h="1709558">
                      <a:moveTo>
                        <a:pt x="1808863" y="1709559"/>
                      </a:moveTo>
                      <a:lnTo>
                        <a:pt x="1798407" y="1392398"/>
                      </a:lnTo>
                      <a:lnTo>
                        <a:pt x="869579" y="977649"/>
                      </a:lnTo>
                      <a:lnTo>
                        <a:pt x="470513" y="27"/>
                      </a:lnTo>
                      <a:cubicBezTo>
                        <a:pt x="473999" y="-1716"/>
                        <a:pt x="322389" y="81931"/>
                        <a:pt x="325874" y="80188"/>
                      </a:cubicBezTo>
                      <a:cubicBezTo>
                        <a:pt x="52279" y="141181"/>
                        <a:pt x="0" y="170806"/>
                        <a:pt x="0" y="170806"/>
                      </a:cubicBezTo>
                      <a:lnTo>
                        <a:pt x="601212" y="1406339"/>
                      </a:lnTo>
                      <a:lnTo>
                        <a:pt x="1808863" y="1709559"/>
                      </a:lnTo>
                      <a:close/>
                    </a:path>
                  </a:pathLst>
                </a:custGeom>
                <a:solidFill>
                  <a:srgbClr val="00B0F0"/>
                </a:solidFill>
                <a:ln w="17425" cap="flat">
                  <a:noFill/>
                  <a:prstDash val="solid"/>
                  <a:miter/>
                </a:ln>
              </p:spPr>
              <p:txBody>
                <a:bodyPr rtlCol="0" anchor="ctr"/>
                <a:lstStyle/>
                <a:p>
                  <a:endParaRPr lang="en-US"/>
                </a:p>
              </p:txBody>
            </p:sp>
            <p:sp>
              <p:nvSpPr>
                <p:cNvPr id="32" name="Freeform: Shape 90">
                  <a:extLst>
                    <a:ext uri="{FF2B5EF4-FFF2-40B4-BE49-F238E27FC236}">
                      <a16:creationId xmlns:a16="http://schemas.microsoft.com/office/drawing/2014/main" id="{9306EA55-BCE4-9812-9D3D-8FAB098C5E9A}"/>
                    </a:ext>
                  </a:extLst>
                </p:cNvPr>
                <p:cNvSpPr/>
                <p:nvPr/>
              </p:nvSpPr>
              <p:spPr>
                <a:xfrm>
                  <a:off x="16378225" y="5808992"/>
                  <a:ext cx="405706" cy="378383"/>
                </a:xfrm>
                <a:custGeom>
                  <a:avLst/>
                  <a:gdLst>
                    <a:gd name="connsiteX0" fmla="*/ 24396 w 405706"/>
                    <a:gd name="connsiteY0" fmla="*/ 173010 h 378383"/>
                    <a:gd name="connsiteX1" fmla="*/ 0 w 405706"/>
                    <a:gd name="connsiteY1" fmla="*/ 293253 h 378383"/>
                    <a:gd name="connsiteX2" fmla="*/ 249198 w 405706"/>
                    <a:gd name="connsiteY2" fmla="*/ 373414 h 378383"/>
                    <a:gd name="connsiteX3" fmla="*/ 404292 w 405706"/>
                    <a:gd name="connsiteY3" fmla="*/ 136415 h 378383"/>
                    <a:gd name="connsiteX4" fmla="*/ 325873 w 405706"/>
                    <a:gd name="connsiteY4" fmla="*/ 49283 h 378383"/>
                    <a:gd name="connsiteX5" fmla="*/ 76676 w 405706"/>
                    <a:gd name="connsiteY5" fmla="*/ 16172 h 378383"/>
                    <a:gd name="connsiteX6" fmla="*/ 24396 w 405706"/>
                    <a:gd name="connsiteY6" fmla="*/ 173010 h 378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706" h="378383">
                      <a:moveTo>
                        <a:pt x="24396" y="173010"/>
                      </a:moveTo>
                      <a:cubicBezTo>
                        <a:pt x="12198" y="206121"/>
                        <a:pt x="17426" y="256657"/>
                        <a:pt x="0" y="293253"/>
                      </a:cubicBezTo>
                      <a:cubicBezTo>
                        <a:pt x="45308" y="317650"/>
                        <a:pt x="162066" y="342047"/>
                        <a:pt x="249198" y="373414"/>
                      </a:cubicBezTo>
                      <a:cubicBezTo>
                        <a:pt x="348528" y="410010"/>
                        <a:pt x="416491" y="235745"/>
                        <a:pt x="404292" y="136415"/>
                      </a:cubicBezTo>
                      <a:cubicBezTo>
                        <a:pt x="392094" y="35342"/>
                        <a:pt x="338072" y="136415"/>
                        <a:pt x="325873" y="49283"/>
                      </a:cubicBezTo>
                      <a:cubicBezTo>
                        <a:pt x="315418" y="-23908"/>
                        <a:pt x="132440" y="2232"/>
                        <a:pt x="76676" y="16172"/>
                      </a:cubicBezTo>
                      <a:cubicBezTo>
                        <a:pt x="67962" y="70194"/>
                        <a:pt x="47050" y="124216"/>
                        <a:pt x="24396" y="173010"/>
                      </a:cubicBezTo>
                      <a:close/>
                    </a:path>
                  </a:pathLst>
                </a:custGeom>
                <a:solidFill>
                  <a:srgbClr val="FFD59A"/>
                </a:solidFill>
                <a:ln w="17425" cap="flat">
                  <a:noFill/>
                  <a:prstDash val="solid"/>
                  <a:miter/>
                </a:ln>
              </p:spPr>
              <p:txBody>
                <a:bodyPr rtlCol="0" anchor="ctr"/>
                <a:lstStyle/>
                <a:p>
                  <a:endParaRPr lang="en-US"/>
                </a:p>
              </p:txBody>
            </p:sp>
            <p:sp>
              <p:nvSpPr>
                <p:cNvPr id="33" name="Freeform: Shape 91">
                  <a:extLst>
                    <a:ext uri="{FF2B5EF4-FFF2-40B4-BE49-F238E27FC236}">
                      <a16:creationId xmlns:a16="http://schemas.microsoft.com/office/drawing/2014/main" id="{B5AAF732-2A3F-8F64-903F-F4BEC6D6AF06}"/>
                    </a:ext>
                  </a:extLst>
                </p:cNvPr>
                <p:cNvSpPr/>
                <p:nvPr/>
              </p:nvSpPr>
              <p:spPr>
                <a:xfrm>
                  <a:off x="16284122" y="5764172"/>
                  <a:ext cx="209117" cy="360727"/>
                </a:xfrm>
                <a:custGeom>
                  <a:avLst/>
                  <a:gdLst>
                    <a:gd name="connsiteX0" fmla="*/ 209117 w 209117"/>
                    <a:gd name="connsiteY0" fmla="*/ 34853 h 360727"/>
                    <a:gd name="connsiteX1" fmla="*/ 111530 w 209117"/>
                    <a:gd name="connsiteY1" fmla="*/ 360727 h 360727"/>
                    <a:gd name="connsiteX2" fmla="*/ 0 w 209117"/>
                    <a:gd name="connsiteY2" fmla="*/ 325874 h 360727"/>
                    <a:gd name="connsiteX3" fmla="*/ 95845 w 209117"/>
                    <a:gd name="connsiteY3" fmla="*/ 0 h 360727"/>
                  </a:gdLst>
                  <a:ahLst/>
                  <a:cxnLst>
                    <a:cxn ang="0">
                      <a:pos x="connsiteX0" y="connsiteY0"/>
                    </a:cxn>
                    <a:cxn ang="0">
                      <a:pos x="connsiteX1" y="connsiteY1"/>
                    </a:cxn>
                    <a:cxn ang="0">
                      <a:pos x="connsiteX2" y="connsiteY2"/>
                    </a:cxn>
                    <a:cxn ang="0">
                      <a:pos x="connsiteX3" y="connsiteY3"/>
                    </a:cxn>
                  </a:cxnLst>
                  <a:rect l="l" t="t" r="r" b="b"/>
                  <a:pathLst>
                    <a:path w="209117" h="360727">
                      <a:moveTo>
                        <a:pt x="209117" y="34853"/>
                      </a:moveTo>
                      <a:lnTo>
                        <a:pt x="111530" y="360727"/>
                      </a:lnTo>
                      <a:lnTo>
                        <a:pt x="0" y="325874"/>
                      </a:lnTo>
                      <a:lnTo>
                        <a:pt x="95845" y="0"/>
                      </a:lnTo>
                      <a:close/>
                    </a:path>
                  </a:pathLst>
                </a:custGeom>
                <a:solidFill>
                  <a:srgbClr val="E6E6E6"/>
                </a:solidFill>
                <a:ln w="17425" cap="flat">
                  <a:noFill/>
                  <a:prstDash val="solid"/>
                  <a:miter/>
                </a:ln>
              </p:spPr>
              <p:txBody>
                <a:bodyPr rtlCol="0" anchor="ctr"/>
                <a:lstStyle/>
                <a:p>
                  <a:endParaRPr lang="en-US"/>
                </a:p>
              </p:txBody>
            </p:sp>
          </p:grpSp>
          <p:sp>
            <p:nvSpPr>
              <p:cNvPr id="25" name="Freeform: Shape 92">
                <a:extLst>
                  <a:ext uri="{FF2B5EF4-FFF2-40B4-BE49-F238E27FC236}">
                    <a16:creationId xmlns:a16="http://schemas.microsoft.com/office/drawing/2014/main" id="{72C25DA4-A11D-1A7E-A24A-EE87E1704E6D}"/>
                  </a:ext>
                </a:extLst>
              </p:cNvPr>
              <p:cNvSpPr/>
              <p:nvPr/>
            </p:nvSpPr>
            <p:spPr>
              <a:xfrm>
                <a:off x="10892387" y="5460952"/>
                <a:ext cx="1111806" cy="1286070"/>
              </a:xfrm>
              <a:custGeom>
                <a:avLst/>
                <a:gdLst>
                  <a:gd name="connsiteX0" fmla="*/ 1111807 w 1111806"/>
                  <a:gd name="connsiteY0" fmla="*/ 555903 h 1286070"/>
                  <a:gd name="connsiteX1" fmla="*/ 555903 w 1111806"/>
                  <a:gd name="connsiteY1" fmla="*/ 0 h 1286070"/>
                  <a:gd name="connsiteX2" fmla="*/ 0 w 1111806"/>
                  <a:gd name="connsiteY2" fmla="*/ 555903 h 1286070"/>
                  <a:gd name="connsiteX3" fmla="*/ 270110 w 1111806"/>
                  <a:gd name="connsiteY3" fmla="*/ 555903 h 1286070"/>
                  <a:gd name="connsiteX4" fmla="*/ 270110 w 1111806"/>
                  <a:gd name="connsiteY4" fmla="*/ 1286070 h 1286070"/>
                  <a:gd name="connsiteX5" fmla="*/ 841697 w 1111806"/>
                  <a:gd name="connsiteY5" fmla="*/ 1286070 h 1286070"/>
                  <a:gd name="connsiteX6" fmla="*/ 841697 w 1111806"/>
                  <a:gd name="connsiteY6" fmla="*/ 555903 h 1286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1806" h="1286070">
                    <a:moveTo>
                      <a:pt x="1111807" y="555903"/>
                    </a:moveTo>
                    <a:lnTo>
                      <a:pt x="555903" y="0"/>
                    </a:lnTo>
                    <a:lnTo>
                      <a:pt x="0" y="555903"/>
                    </a:lnTo>
                    <a:lnTo>
                      <a:pt x="270110" y="555903"/>
                    </a:lnTo>
                    <a:lnTo>
                      <a:pt x="270110" y="1286070"/>
                    </a:lnTo>
                    <a:lnTo>
                      <a:pt x="841697" y="1286070"/>
                    </a:lnTo>
                    <a:lnTo>
                      <a:pt x="841697" y="555903"/>
                    </a:lnTo>
                    <a:close/>
                  </a:path>
                </a:pathLst>
              </a:custGeom>
              <a:solidFill>
                <a:srgbClr val="7DD1CE">
                  <a:alpha val="30000"/>
                </a:srgbClr>
              </a:solidFill>
              <a:ln w="17425" cap="flat">
                <a:noFill/>
                <a:prstDash val="solid"/>
                <a:miter/>
              </a:ln>
            </p:spPr>
            <p:txBody>
              <a:bodyPr rtlCol="0" anchor="ctr"/>
              <a:lstStyle/>
              <a:p>
                <a:endParaRPr lang="en-US"/>
              </a:p>
            </p:txBody>
          </p:sp>
          <p:sp>
            <p:nvSpPr>
              <p:cNvPr id="26" name="Freeform: Shape 93">
                <a:extLst>
                  <a:ext uri="{FF2B5EF4-FFF2-40B4-BE49-F238E27FC236}">
                    <a16:creationId xmlns:a16="http://schemas.microsoft.com/office/drawing/2014/main" id="{33811322-6BAD-F201-D210-0176BFAA4E9B}"/>
                  </a:ext>
                </a:extLst>
              </p:cNvPr>
              <p:cNvSpPr/>
              <p:nvPr/>
            </p:nvSpPr>
            <p:spPr>
              <a:xfrm>
                <a:off x="12248164" y="6555332"/>
                <a:ext cx="1282584" cy="1482987"/>
              </a:xfrm>
              <a:custGeom>
                <a:avLst/>
                <a:gdLst>
                  <a:gd name="connsiteX0" fmla="*/ 1282584 w 1282584"/>
                  <a:gd name="connsiteY0" fmla="*/ 641292 h 1482987"/>
                  <a:gd name="connsiteX1" fmla="*/ 641292 w 1282584"/>
                  <a:gd name="connsiteY1" fmla="*/ 0 h 1482987"/>
                  <a:gd name="connsiteX2" fmla="*/ 0 w 1282584"/>
                  <a:gd name="connsiteY2" fmla="*/ 641292 h 1482987"/>
                  <a:gd name="connsiteX3" fmla="*/ 313676 w 1282584"/>
                  <a:gd name="connsiteY3" fmla="*/ 641292 h 1482987"/>
                  <a:gd name="connsiteX4" fmla="*/ 313676 w 1282584"/>
                  <a:gd name="connsiteY4" fmla="*/ 1482988 h 1482987"/>
                  <a:gd name="connsiteX5" fmla="*/ 970651 w 1282584"/>
                  <a:gd name="connsiteY5" fmla="*/ 1482988 h 1482987"/>
                  <a:gd name="connsiteX6" fmla="*/ 970651 w 1282584"/>
                  <a:gd name="connsiteY6" fmla="*/ 641292 h 1482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2584" h="1482987">
                    <a:moveTo>
                      <a:pt x="1282584" y="641292"/>
                    </a:moveTo>
                    <a:lnTo>
                      <a:pt x="641292" y="0"/>
                    </a:lnTo>
                    <a:lnTo>
                      <a:pt x="0" y="641292"/>
                    </a:lnTo>
                    <a:lnTo>
                      <a:pt x="313676" y="641292"/>
                    </a:lnTo>
                    <a:lnTo>
                      <a:pt x="313676" y="1482988"/>
                    </a:lnTo>
                    <a:lnTo>
                      <a:pt x="970651" y="1482988"/>
                    </a:lnTo>
                    <a:lnTo>
                      <a:pt x="970651" y="641292"/>
                    </a:lnTo>
                    <a:close/>
                  </a:path>
                </a:pathLst>
              </a:custGeom>
              <a:solidFill>
                <a:srgbClr val="385085"/>
              </a:solidFill>
              <a:ln w="17425" cap="flat">
                <a:noFill/>
                <a:prstDash val="solid"/>
                <a:miter/>
              </a:ln>
            </p:spPr>
            <p:txBody>
              <a:bodyPr rtlCol="0" anchor="ctr"/>
              <a:lstStyle/>
              <a:p>
                <a:endParaRPr lang="en-US"/>
              </a:p>
            </p:txBody>
          </p:sp>
          <p:sp>
            <p:nvSpPr>
              <p:cNvPr id="27" name="Freeform: Shape 94">
                <a:extLst>
                  <a:ext uri="{FF2B5EF4-FFF2-40B4-BE49-F238E27FC236}">
                    <a16:creationId xmlns:a16="http://schemas.microsoft.com/office/drawing/2014/main" id="{F28CC1DB-8C45-5D17-BBD2-6495BF1C2EF0}"/>
                  </a:ext>
                </a:extLst>
              </p:cNvPr>
              <p:cNvSpPr/>
              <p:nvPr/>
            </p:nvSpPr>
            <p:spPr>
              <a:xfrm>
                <a:off x="12530471" y="4929447"/>
                <a:ext cx="717968" cy="827754"/>
              </a:xfrm>
              <a:custGeom>
                <a:avLst/>
                <a:gdLst>
                  <a:gd name="connsiteX0" fmla="*/ 717969 w 717968"/>
                  <a:gd name="connsiteY0" fmla="*/ 357242 h 827754"/>
                  <a:gd name="connsiteX1" fmla="*/ 358985 w 717968"/>
                  <a:gd name="connsiteY1" fmla="*/ 0 h 827754"/>
                  <a:gd name="connsiteX2" fmla="*/ 0 w 717968"/>
                  <a:gd name="connsiteY2" fmla="*/ 357242 h 827754"/>
                  <a:gd name="connsiteX3" fmla="*/ 176007 w 717968"/>
                  <a:gd name="connsiteY3" fmla="*/ 357242 h 827754"/>
                  <a:gd name="connsiteX4" fmla="*/ 176007 w 717968"/>
                  <a:gd name="connsiteY4" fmla="*/ 827755 h 827754"/>
                  <a:gd name="connsiteX5" fmla="*/ 543705 w 717968"/>
                  <a:gd name="connsiteY5" fmla="*/ 827755 h 827754"/>
                  <a:gd name="connsiteX6" fmla="*/ 543705 w 717968"/>
                  <a:gd name="connsiteY6" fmla="*/ 357242 h 827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7968" h="827754">
                    <a:moveTo>
                      <a:pt x="717969" y="357242"/>
                    </a:moveTo>
                    <a:lnTo>
                      <a:pt x="358985" y="0"/>
                    </a:lnTo>
                    <a:lnTo>
                      <a:pt x="0" y="357242"/>
                    </a:lnTo>
                    <a:lnTo>
                      <a:pt x="176007" y="357242"/>
                    </a:lnTo>
                    <a:lnTo>
                      <a:pt x="176007" y="827755"/>
                    </a:lnTo>
                    <a:lnTo>
                      <a:pt x="543705" y="827755"/>
                    </a:lnTo>
                    <a:lnTo>
                      <a:pt x="543705" y="357242"/>
                    </a:lnTo>
                    <a:close/>
                  </a:path>
                </a:pathLst>
              </a:custGeom>
              <a:solidFill>
                <a:srgbClr val="FFCE63">
                  <a:alpha val="50000"/>
                </a:srgbClr>
              </a:solidFill>
              <a:ln w="17425" cap="flat">
                <a:noFill/>
                <a:prstDash val="solid"/>
                <a:miter/>
              </a:ln>
            </p:spPr>
            <p:txBody>
              <a:bodyPr rtlCol="0" anchor="ctr"/>
              <a:lstStyle/>
              <a:p>
                <a:endParaRPr lang="en-US"/>
              </a:p>
            </p:txBody>
          </p:sp>
          <p:sp>
            <p:nvSpPr>
              <p:cNvPr id="28" name="Freeform: Shape 95">
                <a:extLst>
                  <a:ext uri="{FF2B5EF4-FFF2-40B4-BE49-F238E27FC236}">
                    <a16:creationId xmlns:a16="http://schemas.microsoft.com/office/drawing/2014/main" id="{20B819B3-3AE2-FA40-D93D-9743F6A3DA00}"/>
                  </a:ext>
                </a:extLst>
              </p:cNvPr>
              <p:cNvSpPr/>
              <p:nvPr/>
            </p:nvSpPr>
            <p:spPr>
              <a:xfrm>
                <a:off x="20109222" y="3873406"/>
                <a:ext cx="977621" cy="1129232"/>
              </a:xfrm>
              <a:custGeom>
                <a:avLst/>
                <a:gdLst>
                  <a:gd name="connsiteX0" fmla="*/ 0 w 977621"/>
                  <a:gd name="connsiteY0" fmla="*/ 487940 h 1129232"/>
                  <a:gd name="connsiteX1" fmla="*/ 489682 w 977621"/>
                  <a:gd name="connsiteY1" fmla="*/ 0 h 1129232"/>
                  <a:gd name="connsiteX2" fmla="*/ 977622 w 977621"/>
                  <a:gd name="connsiteY2" fmla="*/ 487940 h 1129232"/>
                  <a:gd name="connsiteX3" fmla="*/ 738881 w 977621"/>
                  <a:gd name="connsiteY3" fmla="*/ 487940 h 1129232"/>
                  <a:gd name="connsiteX4" fmla="*/ 738881 w 977621"/>
                  <a:gd name="connsiteY4" fmla="*/ 1129232 h 1129232"/>
                  <a:gd name="connsiteX5" fmla="*/ 238741 w 977621"/>
                  <a:gd name="connsiteY5" fmla="*/ 1129232 h 1129232"/>
                  <a:gd name="connsiteX6" fmla="*/ 238741 w 977621"/>
                  <a:gd name="connsiteY6" fmla="*/ 487940 h 1129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621" h="1129232">
                    <a:moveTo>
                      <a:pt x="0" y="487940"/>
                    </a:moveTo>
                    <a:lnTo>
                      <a:pt x="489682" y="0"/>
                    </a:lnTo>
                    <a:lnTo>
                      <a:pt x="977622" y="487940"/>
                    </a:lnTo>
                    <a:lnTo>
                      <a:pt x="738881" y="487940"/>
                    </a:lnTo>
                    <a:lnTo>
                      <a:pt x="738881" y="1129232"/>
                    </a:lnTo>
                    <a:lnTo>
                      <a:pt x="238741" y="1129232"/>
                    </a:lnTo>
                    <a:lnTo>
                      <a:pt x="238741" y="487940"/>
                    </a:lnTo>
                    <a:close/>
                  </a:path>
                </a:pathLst>
              </a:custGeom>
              <a:solidFill>
                <a:srgbClr val="FFA826">
                  <a:alpha val="30000"/>
                </a:srgbClr>
              </a:solidFill>
              <a:ln w="17425" cap="flat">
                <a:noFill/>
                <a:prstDash val="solid"/>
                <a:miter/>
              </a:ln>
            </p:spPr>
            <p:txBody>
              <a:bodyPr rtlCol="0" anchor="ctr"/>
              <a:lstStyle/>
              <a:p>
                <a:endParaRPr lang="en-US"/>
              </a:p>
            </p:txBody>
          </p:sp>
          <p:sp>
            <p:nvSpPr>
              <p:cNvPr id="29" name="Freeform: Shape 96">
                <a:extLst>
                  <a:ext uri="{FF2B5EF4-FFF2-40B4-BE49-F238E27FC236}">
                    <a16:creationId xmlns:a16="http://schemas.microsoft.com/office/drawing/2014/main" id="{1161AE6E-E3CE-F718-2E7F-0BD6A1557D36}"/>
                  </a:ext>
                </a:extLst>
              </p:cNvPr>
              <p:cNvSpPr/>
              <p:nvPr/>
            </p:nvSpPr>
            <p:spPr>
              <a:xfrm>
                <a:off x="19072350" y="4767381"/>
                <a:ext cx="1125746" cy="1303496"/>
              </a:xfrm>
              <a:custGeom>
                <a:avLst/>
                <a:gdLst>
                  <a:gd name="connsiteX0" fmla="*/ 0 w 1125746"/>
                  <a:gd name="connsiteY0" fmla="*/ 564616 h 1303496"/>
                  <a:gd name="connsiteX1" fmla="*/ 562874 w 1125746"/>
                  <a:gd name="connsiteY1" fmla="*/ 0 h 1303496"/>
                  <a:gd name="connsiteX2" fmla="*/ 1125746 w 1125746"/>
                  <a:gd name="connsiteY2" fmla="*/ 564616 h 1303496"/>
                  <a:gd name="connsiteX3" fmla="*/ 852152 w 1125746"/>
                  <a:gd name="connsiteY3" fmla="*/ 564616 h 1303496"/>
                  <a:gd name="connsiteX4" fmla="*/ 852152 w 1125746"/>
                  <a:gd name="connsiteY4" fmla="*/ 1303496 h 1303496"/>
                  <a:gd name="connsiteX5" fmla="*/ 273594 w 1125746"/>
                  <a:gd name="connsiteY5" fmla="*/ 1303496 h 1303496"/>
                  <a:gd name="connsiteX6" fmla="*/ 273594 w 1125746"/>
                  <a:gd name="connsiteY6" fmla="*/ 564616 h 1303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746" h="1303496">
                    <a:moveTo>
                      <a:pt x="0" y="564616"/>
                    </a:moveTo>
                    <a:lnTo>
                      <a:pt x="562874" y="0"/>
                    </a:lnTo>
                    <a:lnTo>
                      <a:pt x="1125746" y="564616"/>
                    </a:lnTo>
                    <a:lnTo>
                      <a:pt x="852152" y="564616"/>
                    </a:lnTo>
                    <a:lnTo>
                      <a:pt x="852152" y="1303496"/>
                    </a:lnTo>
                    <a:lnTo>
                      <a:pt x="273594" y="1303496"/>
                    </a:lnTo>
                    <a:lnTo>
                      <a:pt x="273594" y="564616"/>
                    </a:lnTo>
                    <a:close/>
                  </a:path>
                </a:pathLst>
              </a:custGeom>
              <a:solidFill>
                <a:srgbClr val="FF8026"/>
              </a:solidFill>
              <a:ln w="17425" cap="flat">
                <a:noFill/>
                <a:prstDash val="solid"/>
                <a:miter/>
              </a:ln>
            </p:spPr>
            <p:txBody>
              <a:bodyPr rtlCol="0" anchor="ctr"/>
              <a:lstStyle/>
              <a:p>
                <a:endParaRPr lang="en-US"/>
              </a:p>
            </p:txBody>
          </p:sp>
          <p:sp>
            <p:nvSpPr>
              <p:cNvPr id="30" name="Freeform: Shape 97">
                <a:extLst>
                  <a:ext uri="{FF2B5EF4-FFF2-40B4-BE49-F238E27FC236}">
                    <a16:creationId xmlns:a16="http://schemas.microsoft.com/office/drawing/2014/main" id="{E0DD747E-E86E-CF6F-A555-9417D7BDF7C0}"/>
                  </a:ext>
                </a:extLst>
              </p:cNvPr>
              <p:cNvSpPr/>
              <p:nvPr/>
            </p:nvSpPr>
            <p:spPr>
              <a:xfrm>
                <a:off x="19321548" y="3089217"/>
                <a:ext cx="629093" cy="728424"/>
              </a:xfrm>
              <a:custGeom>
                <a:avLst/>
                <a:gdLst>
                  <a:gd name="connsiteX0" fmla="*/ 0 w 629093"/>
                  <a:gd name="connsiteY0" fmla="*/ 315418 h 728424"/>
                  <a:gd name="connsiteX1" fmla="*/ 313676 w 629093"/>
                  <a:gd name="connsiteY1" fmla="*/ 0 h 728424"/>
                  <a:gd name="connsiteX2" fmla="*/ 629093 w 629093"/>
                  <a:gd name="connsiteY2" fmla="*/ 315418 h 728424"/>
                  <a:gd name="connsiteX3" fmla="*/ 475740 w 629093"/>
                  <a:gd name="connsiteY3" fmla="*/ 315418 h 728424"/>
                  <a:gd name="connsiteX4" fmla="*/ 475740 w 629093"/>
                  <a:gd name="connsiteY4" fmla="*/ 728424 h 728424"/>
                  <a:gd name="connsiteX5" fmla="*/ 153351 w 629093"/>
                  <a:gd name="connsiteY5" fmla="*/ 728424 h 728424"/>
                  <a:gd name="connsiteX6" fmla="*/ 153351 w 629093"/>
                  <a:gd name="connsiteY6" fmla="*/ 315418 h 728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093" h="728424">
                    <a:moveTo>
                      <a:pt x="0" y="315418"/>
                    </a:moveTo>
                    <a:lnTo>
                      <a:pt x="313676" y="0"/>
                    </a:lnTo>
                    <a:lnTo>
                      <a:pt x="629093" y="315418"/>
                    </a:lnTo>
                    <a:lnTo>
                      <a:pt x="475740" y="315418"/>
                    </a:lnTo>
                    <a:lnTo>
                      <a:pt x="475740" y="728424"/>
                    </a:lnTo>
                    <a:lnTo>
                      <a:pt x="153351" y="728424"/>
                    </a:lnTo>
                    <a:lnTo>
                      <a:pt x="153351" y="315418"/>
                    </a:lnTo>
                    <a:close/>
                  </a:path>
                </a:pathLst>
              </a:custGeom>
              <a:solidFill>
                <a:srgbClr val="63357A"/>
              </a:solidFill>
              <a:ln w="17425" cap="flat">
                <a:noFill/>
                <a:prstDash val="solid"/>
                <a:miter/>
              </a:ln>
            </p:spPr>
            <p:txBody>
              <a:bodyPr rtlCol="0" anchor="ctr"/>
              <a:lstStyle/>
              <a:p>
                <a:endParaRPr lang="en-US"/>
              </a:p>
            </p:txBody>
          </p:sp>
        </p:grpSp>
        <p:sp>
          <p:nvSpPr>
            <p:cNvPr id="14" name="Freeform: Shape 98">
              <a:extLst>
                <a:ext uri="{FF2B5EF4-FFF2-40B4-BE49-F238E27FC236}">
                  <a16:creationId xmlns:a16="http://schemas.microsoft.com/office/drawing/2014/main" id="{E7E37765-2B98-A30C-2A36-1A7C310C8D1C}"/>
                </a:ext>
              </a:extLst>
            </p:cNvPr>
            <p:cNvSpPr/>
            <p:nvPr/>
          </p:nvSpPr>
          <p:spPr>
            <a:xfrm>
              <a:off x="5066750" y="3955773"/>
              <a:ext cx="2226289" cy="323102"/>
            </a:xfrm>
            <a:custGeom>
              <a:avLst/>
              <a:gdLst>
                <a:gd name="connsiteX0" fmla="*/ 275337 w 2737690"/>
                <a:gd name="connsiteY0" fmla="*/ 397322 h 397322"/>
                <a:gd name="connsiteX1" fmla="*/ 1362745 w 2737690"/>
                <a:gd name="connsiteY1" fmla="*/ 397322 h 397322"/>
                <a:gd name="connsiteX2" fmla="*/ 2457125 w 2737690"/>
                <a:gd name="connsiteY2" fmla="*/ 397322 h 397322"/>
                <a:gd name="connsiteX3" fmla="*/ 2462353 w 2737690"/>
                <a:gd name="connsiteY3" fmla="*/ 397322 h 397322"/>
                <a:gd name="connsiteX4" fmla="*/ 2737690 w 2737690"/>
                <a:gd name="connsiteY4" fmla="*/ 198661 h 397322"/>
                <a:gd name="connsiteX5" fmla="*/ 2462353 w 2737690"/>
                <a:gd name="connsiteY5" fmla="*/ 0 h 397322"/>
                <a:gd name="connsiteX6" fmla="*/ 1367974 w 2737690"/>
                <a:gd name="connsiteY6" fmla="*/ 0 h 397322"/>
                <a:gd name="connsiteX7" fmla="*/ 280565 w 2737690"/>
                <a:gd name="connsiteY7" fmla="*/ 0 h 397322"/>
                <a:gd name="connsiteX8" fmla="*/ 275337 w 2737690"/>
                <a:gd name="connsiteY8" fmla="*/ 0 h 397322"/>
                <a:gd name="connsiteX9" fmla="*/ 0 w 2737690"/>
                <a:gd name="connsiteY9" fmla="*/ 198661 h 397322"/>
                <a:gd name="connsiteX10" fmla="*/ 275337 w 2737690"/>
                <a:gd name="connsiteY10" fmla="*/ 397322 h 397322"/>
                <a:gd name="connsiteX11" fmla="*/ 275337 w 2737690"/>
                <a:gd name="connsiteY11" fmla="*/ 397322 h 397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7690" h="397322">
                  <a:moveTo>
                    <a:pt x="275337" y="397322"/>
                  </a:moveTo>
                  <a:cubicBezTo>
                    <a:pt x="637807" y="397322"/>
                    <a:pt x="1000276" y="397322"/>
                    <a:pt x="1362745" y="397322"/>
                  </a:cubicBezTo>
                  <a:cubicBezTo>
                    <a:pt x="1726958" y="397322"/>
                    <a:pt x="2092913" y="397322"/>
                    <a:pt x="2457125" y="397322"/>
                  </a:cubicBezTo>
                  <a:cubicBezTo>
                    <a:pt x="2458868" y="397322"/>
                    <a:pt x="2460610" y="397322"/>
                    <a:pt x="2462353" y="397322"/>
                  </a:cubicBezTo>
                  <a:cubicBezTo>
                    <a:pt x="2612220" y="397322"/>
                    <a:pt x="2737690" y="306705"/>
                    <a:pt x="2737690" y="198661"/>
                  </a:cubicBezTo>
                  <a:cubicBezTo>
                    <a:pt x="2737690" y="90617"/>
                    <a:pt x="2612220" y="0"/>
                    <a:pt x="2462353" y="0"/>
                  </a:cubicBezTo>
                  <a:cubicBezTo>
                    <a:pt x="2098140" y="0"/>
                    <a:pt x="1732186" y="0"/>
                    <a:pt x="1367974" y="0"/>
                  </a:cubicBezTo>
                  <a:cubicBezTo>
                    <a:pt x="1005504" y="0"/>
                    <a:pt x="643034" y="0"/>
                    <a:pt x="280565" y="0"/>
                  </a:cubicBezTo>
                  <a:cubicBezTo>
                    <a:pt x="278823" y="0"/>
                    <a:pt x="277079" y="0"/>
                    <a:pt x="275337" y="0"/>
                  </a:cubicBezTo>
                  <a:cubicBezTo>
                    <a:pt x="125469" y="0"/>
                    <a:pt x="0" y="90617"/>
                    <a:pt x="0" y="198661"/>
                  </a:cubicBezTo>
                  <a:cubicBezTo>
                    <a:pt x="0" y="306705"/>
                    <a:pt x="125469" y="397322"/>
                    <a:pt x="275337" y="397322"/>
                  </a:cubicBezTo>
                  <a:lnTo>
                    <a:pt x="275337" y="397322"/>
                  </a:lnTo>
                  <a:close/>
                </a:path>
              </a:pathLst>
            </a:custGeom>
            <a:solidFill>
              <a:srgbClr val="E6E4E6"/>
            </a:solidFill>
            <a:ln w="17425" cap="flat">
              <a:noFill/>
              <a:prstDash val="solid"/>
              <a:miter/>
            </a:ln>
          </p:spPr>
          <p:txBody>
            <a:bodyPr rtlCol="0" anchor="ctr"/>
            <a:lstStyle/>
            <a:p>
              <a:endParaRPr lang="en-US"/>
            </a:p>
          </p:txBody>
        </p:sp>
        <p:sp>
          <p:nvSpPr>
            <p:cNvPr id="15" name="Freeform: Shape 99">
              <a:extLst>
                <a:ext uri="{FF2B5EF4-FFF2-40B4-BE49-F238E27FC236}">
                  <a16:creationId xmlns:a16="http://schemas.microsoft.com/office/drawing/2014/main" id="{CB170A6F-031E-03CF-1CAA-2683BDF0039E}"/>
                </a:ext>
              </a:extLst>
            </p:cNvPr>
            <p:cNvSpPr/>
            <p:nvPr/>
          </p:nvSpPr>
          <p:spPr>
            <a:xfrm>
              <a:off x="7223600" y="3274141"/>
              <a:ext cx="902703" cy="323102"/>
            </a:xfrm>
            <a:custGeom>
              <a:avLst/>
              <a:gdLst>
                <a:gd name="connsiteX0" fmla="*/ 198662 w 1110063"/>
                <a:gd name="connsiteY0" fmla="*/ 397322 h 397322"/>
                <a:gd name="connsiteX1" fmla="*/ 911403 w 1110063"/>
                <a:gd name="connsiteY1" fmla="*/ 397322 h 397322"/>
                <a:gd name="connsiteX2" fmla="*/ 1110063 w 1110063"/>
                <a:gd name="connsiteY2" fmla="*/ 198661 h 397322"/>
                <a:gd name="connsiteX3" fmla="*/ 911403 w 1110063"/>
                <a:gd name="connsiteY3" fmla="*/ 0 h 397322"/>
                <a:gd name="connsiteX4" fmla="*/ 198662 w 1110063"/>
                <a:gd name="connsiteY4" fmla="*/ 0 h 397322"/>
                <a:gd name="connsiteX5" fmla="*/ 0 w 1110063"/>
                <a:gd name="connsiteY5" fmla="*/ 198661 h 397322"/>
                <a:gd name="connsiteX6" fmla="*/ 198662 w 1110063"/>
                <a:gd name="connsiteY6" fmla="*/ 397322 h 397322"/>
                <a:gd name="connsiteX7" fmla="*/ 198662 w 1110063"/>
                <a:gd name="connsiteY7" fmla="*/ 397322 h 397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0063" h="397322">
                  <a:moveTo>
                    <a:pt x="198662" y="397322"/>
                  </a:moveTo>
                  <a:cubicBezTo>
                    <a:pt x="435661" y="397322"/>
                    <a:pt x="672660" y="397322"/>
                    <a:pt x="911403" y="397322"/>
                  </a:cubicBezTo>
                  <a:cubicBezTo>
                    <a:pt x="1019446" y="397322"/>
                    <a:pt x="1110063" y="306705"/>
                    <a:pt x="1110063" y="198661"/>
                  </a:cubicBezTo>
                  <a:cubicBezTo>
                    <a:pt x="1110063" y="90617"/>
                    <a:pt x="1019446" y="0"/>
                    <a:pt x="911403" y="0"/>
                  </a:cubicBezTo>
                  <a:cubicBezTo>
                    <a:pt x="674403" y="0"/>
                    <a:pt x="437404" y="0"/>
                    <a:pt x="198662" y="0"/>
                  </a:cubicBezTo>
                  <a:cubicBezTo>
                    <a:pt x="90618" y="0"/>
                    <a:pt x="0" y="90617"/>
                    <a:pt x="0" y="198661"/>
                  </a:cubicBezTo>
                  <a:cubicBezTo>
                    <a:pt x="0" y="306705"/>
                    <a:pt x="90618" y="397322"/>
                    <a:pt x="198662" y="397322"/>
                  </a:cubicBezTo>
                  <a:lnTo>
                    <a:pt x="198662" y="397322"/>
                  </a:lnTo>
                  <a:close/>
                </a:path>
              </a:pathLst>
            </a:custGeom>
            <a:solidFill>
              <a:srgbClr val="E6E4E6"/>
            </a:solidFill>
            <a:ln w="17425" cap="flat">
              <a:noFill/>
              <a:prstDash val="solid"/>
              <a:miter/>
            </a:ln>
          </p:spPr>
          <p:txBody>
            <a:bodyPr rtlCol="0" anchor="ctr"/>
            <a:lstStyle/>
            <a:p>
              <a:endParaRPr lang="en-US"/>
            </a:p>
          </p:txBody>
        </p:sp>
        <p:sp>
          <p:nvSpPr>
            <p:cNvPr id="16" name="Freeform: Shape 100">
              <a:extLst>
                <a:ext uri="{FF2B5EF4-FFF2-40B4-BE49-F238E27FC236}">
                  <a16:creationId xmlns:a16="http://schemas.microsoft.com/office/drawing/2014/main" id="{C204852E-33E3-3979-A791-44A8D7906A01}"/>
                </a:ext>
              </a:extLst>
            </p:cNvPr>
            <p:cNvSpPr/>
            <p:nvPr/>
          </p:nvSpPr>
          <p:spPr>
            <a:xfrm>
              <a:off x="12335139" y="3723366"/>
              <a:ext cx="902702" cy="323102"/>
            </a:xfrm>
            <a:custGeom>
              <a:avLst/>
              <a:gdLst>
                <a:gd name="connsiteX0" fmla="*/ 198659 w 1110062"/>
                <a:gd name="connsiteY0" fmla="*/ 397322 h 397322"/>
                <a:gd name="connsiteX1" fmla="*/ 911401 w 1110062"/>
                <a:gd name="connsiteY1" fmla="*/ 397322 h 397322"/>
                <a:gd name="connsiteX2" fmla="*/ 1110062 w 1110062"/>
                <a:gd name="connsiteY2" fmla="*/ 198661 h 397322"/>
                <a:gd name="connsiteX3" fmla="*/ 911401 w 1110062"/>
                <a:gd name="connsiteY3" fmla="*/ 0 h 397322"/>
                <a:gd name="connsiteX4" fmla="*/ 198659 w 1110062"/>
                <a:gd name="connsiteY4" fmla="*/ 0 h 397322"/>
                <a:gd name="connsiteX5" fmla="*/ 0 w 1110062"/>
                <a:gd name="connsiteY5" fmla="*/ 198661 h 397322"/>
                <a:gd name="connsiteX6" fmla="*/ 198659 w 1110062"/>
                <a:gd name="connsiteY6" fmla="*/ 397322 h 397322"/>
                <a:gd name="connsiteX7" fmla="*/ 198659 w 1110062"/>
                <a:gd name="connsiteY7" fmla="*/ 397322 h 397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0062" h="397322">
                  <a:moveTo>
                    <a:pt x="198659" y="397322"/>
                  </a:moveTo>
                  <a:cubicBezTo>
                    <a:pt x="435661" y="397322"/>
                    <a:pt x="672659" y="397322"/>
                    <a:pt x="911401" y="397322"/>
                  </a:cubicBezTo>
                  <a:cubicBezTo>
                    <a:pt x="1019446" y="397322"/>
                    <a:pt x="1110062" y="306705"/>
                    <a:pt x="1110062" y="198661"/>
                  </a:cubicBezTo>
                  <a:cubicBezTo>
                    <a:pt x="1110062" y="90617"/>
                    <a:pt x="1019446" y="0"/>
                    <a:pt x="911401" y="0"/>
                  </a:cubicBezTo>
                  <a:cubicBezTo>
                    <a:pt x="674402" y="0"/>
                    <a:pt x="437403" y="0"/>
                    <a:pt x="198659" y="0"/>
                  </a:cubicBezTo>
                  <a:cubicBezTo>
                    <a:pt x="90617" y="0"/>
                    <a:pt x="0" y="90617"/>
                    <a:pt x="0" y="198661"/>
                  </a:cubicBezTo>
                  <a:cubicBezTo>
                    <a:pt x="0" y="306705"/>
                    <a:pt x="90617" y="397322"/>
                    <a:pt x="198659" y="397322"/>
                  </a:cubicBezTo>
                  <a:lnTo>
                    <a:pt x="198659" y="397322"/>
                  </a:lnTo>
                  <a:close/>
                </a:path>
              </a:pathLst>
            </a:custGeom>
            <a:solidFill>
              <a:srgbClr val="E6E4E6"/>
            </a:solidFill>
            <a:ln w="17425" cap="flat">
              <a:noFill/>
              <a:prstDash val="solid"/>
              <a:miter/>
            </a:ln>
          </p:spPr>
          <p:txBody>
            <a:bodyPr rtlCol="0" anchor="ctr"/>
            <a:lstStyle/>
            <a:p>
              <a:endParaRPr lang="en-US"/>
            </a:p>
          </p:txBody>
        </p:sp>
        <p:sp>
          <p:nvSpPr>
            <p:cNvPr id="17" name="Freeform: Shape 101">
              <a:extLst>
                <a:ext uri="{FF2B5EF4-FFF2-40B4-BE49-F238E27FC236}">
                  <a16:creationId xmlns:a16="http://schemas.microsoft.com/office/drawing/2014/main" id="{8B6DD47E-4F9B-E9E6-6C5A-B33E9AF8C1B0}"/>
                </a:ext>
              </a:extLst>
            </p:cNvPr>
            <p:cNvSpPr/>
            <p:nvPr/>
          </p:nvSpPr>
          <p:spPr>
            <a:xfrm>
              <a:off x="13021021" y="8496213"/>
              <a:ext cx="902704" cy="323102"/>
            </a:xfrm>
            <a:custGeom>
              <a:avLst/>
              <a:gdLst>
                <a:gd name="connsiteX0" fmla="*/ 198662 w 1110064"/>
                <a:gd name="connsiteY0" fmla="*/ 397323 h 397322"/>
                <a:gd name="connsiteX1" fmla="*/ 911403 w 1110064"/>
                <a:gd name="connsiteY1" fmla="*/ 397323 h 397322"/>
                <a:gd name="connsiteX2" fmla="*/ 1110064 w 1110064"/>
                <a:gd name="connsiteY2" fmla="*/ 198661 h 397322"/>
                <a:gd name="connsiteX3" fmla="*/ 911403 w 1110064"/>
                <a:gd name="connsiteY3" fmla="*/ 0 h 397322"/>
                <a:gd name="connsiteX4" fmla="*/ 198662 w 1110064"/>
                <a:gd name="connsiteY4" fmla="*/ 0 h 397322"/>
                <a:gd name="connsiteX5" fmla="*/ 0 w 1110064"/>
                <a:gd name="connsiteY5" fmla="*/ 198661 h 397322"/>
                <a:gd name="connsiteX6" fmla="*/ 198662 w 1110064"/>
                <a:gd name="connsiteY6" fmla="*/ 397323 h 397322"/>
                <a:gd name="connsiteX7" fmla="*/ 198662 w 1110064"/>
                <a:gd name="connsiteY7" fmla="*/ 397323 h 397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0064" h="397322">
                  <a:moveTo>
                    <a:pt x="198662" y="397323"/>
                  </a:moveTo>
                  <a:cubicBezTo>
                    <a:pt x="435661" y="397323"/>
                    <a:pt x="672662" y="397323"/>
                    <a:pt x="911403" y="397323"/>
                  </a:cubicBezTo>
                  <a:cubicBezTo>
                    <a:pt x="1019446" y="397323"/>
                    <a:pt x="1110064" y="306705"/>
                    <a:pt x="1110064" y="198661"/>
                  </a:cubicBezTo>
                  <a:cubicBezTo>
                    <a:pt x="1110064" y="90618"/>
                    <a:pt x="1019446" y="0"/>
                    <a:pt x="911403" y="0"/>
                  </a:cubicBezTo>
                  <a:cubicBezTo>
                    <a:pt x="674404" y="0"/>
                    <a:pt x="437405" y="0"/>
                    <a:pt x="198662" y="0"/>
                  </a:cubicBezTo>
                  <a:cubicBezTo>
                    <a:pt x="90619" y="0"/>
                    <a:pt x="0" y="90618"/>
                    <a:pt x="0" y="198661"/>
                  </a:cubicBezTo>
                  <a:cubicBezTo>
                    <a:pt x="0" y="306705"/>
                    <a:pt x="90619" y="397323"/>
                    <a:pt x="198662" y="397323"/>
                  </a:cubicBezTo>
                  <a:lnTo>
                    <a:pt x="198662" y="397323"/>
                  </a:lnTo>
                  <a:close/>
                </a:path>
              </a:pathLst>
            </a:custGeom>
            <a:solidFill>
              <a:srgbClr val="E6E4E6"/>
            </a:solidFill>
            <a:ln w="17425" cap="flat">
              <a:noFill/>
              <a:prstDash val="solid"/>
              <a:miter/>
            </a:ln>
          </p:spPr>
          <p:txBody>
            <a:bodyPr rtlCol="0" anchor="ctr"/>
            <a:lstStyle/>
            <a:p>
              <a:endParaRPr lang="en-US"/>
            </a:p>
          </p:txBody>
        </p:sp>
        <p:sp>
          <p:nvSpPr>
            <p:cNvPr id="18" name="Freeform: Shape 102">
              <a:extLst>
                <a:ext uri="{FF2B5EF4-FFF2-40B4-BE49-F238E27FC236}">
                  <a16:creationId xmlns:a16="http://schemas.microsoft.com/office/drawing/2014/main" id="{B624AA56-C048-0B84-0279-A8F1C4250D58}"/>
                </a:ext>
              </a:extLst>
            </p:cNvPr>
            <p:cNvSpPr/>
            <p:nvPr/>
          </p:nvSpPr>
          <p:spPr>
            <a:xfrm>
              <a:off x="6842396" y="9816966"/>
              <a:ext cx="902703" cy="323102"/>
            </a:xfrm>
            <a:custGeom>
              <a:avLst/>
              <a:gdLst>
                <a:gd name="connsiteX0" fmla="*/ 198661 w 1110063"/>
                <a:gd name="connsiteY0" fmla="*/ 397323 h 397322"/>
                <a:gd name="connsiteX1" fmla="*/ 911402 w 1110063"/>
                <a:gd name="connsiteY1" fmla="*/ 397323 h 397322"/>
                <a:gd name="connsiteX2" fmla="*/ 1110063 w 1110063"/>
                <a:gd name="connsiteY2" fmla="*/ 198661 h 397322"/>
                <a:gd name="connsiteX3" fmla="*/ 911402 w 1110063"/>
                <a:gd name="connsiteY3" fmla="*/ 0 h 397322"/>
                <a:gd name="connsiteX4" fmla="*/ 198661 w 1110063"/>
                <a:gd name="connsiteY4" fmla="*/ 0 h 397322"/>
                <a:gd name="connsiteX5" fmla="*/ 0 w 1110063"/>
                <a:gd name="connsiteY5" fmla="*/ 198661 h 397322"/>
                <a:gd name="connsiteX6" fmla="*/ 198661 w 1110063"/>
                <a:gd name="connsiteY6" fmla="*/ 397323 h 397322"/>
                <a:gd name="connsiteX7" fmla="*/ 198661 w 1110063"/>
                <a:gd name="connsiteY7" fmla="*/ 397323 h 397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0063" h="397322">
                  <a:moveTo>
                    <a:pt x="198661" y="397323"/>
                  </a:moveTo>
                  <a:cubicBezTo>
                    <a:pt x="435661" y="397323"/>
                    <a:pt x="672659" y="397323"/>
                    <a:pt x="911402" y="397323"/>
                  </a:cubicBezTo>
                  <a:cubicBezTo>
                    <a:pt x="1019446" y="397323"/>
                    <a:pt x="1110063" y="306705"/>
                    <a:pt x="1110063" y="198661"/>
                  </a:cubicBezTo>
                  <a:cubicBezTo>
                    <a:pt x="1110063" y="90617"/>
                    <a:pt x="1019446" y="0"/>
                    <a:pt x="911402" y="0"/>
                  </a:cubicBezTo>
                  <a:cubicBezTo>
                    <a:pt x="674403" y="0"/>
                    <a:pt x="437403" y="0"/>
                    <a:pt x="198661" y="0"/>
                  </a:cubicBezTo>
                  <a:cubicBezTo>
                    <a:pt x="90618" y="0"/>
                    <a:pt x="0" y="90617"/>
                    <a:pt x="0" y="198661"/>
                  </a:cubicBezTo>
                  <a:cubicBezTo>
                    <a:pt x="0" y="306705"/>
                    <a:pt x="90618" y="397323"/>
                    <a:pt x="198661" y="397323"/>
                  </a:cubicBezTo>
                  <a:lnTo>
                    <a:pt x="198661" y="397323"/>
                  </a:lnTo>
                  <a:close/>
                </a:path>
              </a:pathLst>
            </a:custGeom>
            <a:solidFill>
              <a:srgbClr val="E6E4E6"/>
            </a:solidFill>
            <a:ln w="17425" cap="flat">
              <a:noFill/>
              <a:prstDash val="solid"/>
              <a:miter/>
            </a:ln>
          </p:spPr>
          <p:txBody>
            <a:bodyPr rtlCol="0" anchor="ctr"/>
            <a:lstStyle/>
            <a:p>
              <a:endParaRPr lang="en-US"/>
            </a:p>
          </p:txBody>
        </p:sp>
        <p:sp>
          <p:nvSpPr>
            <p:cNvPr id="19" name="Freeform: Shape 103">
              <a:extLst>
                <a:ext uri="{FF2B5EF4-FFF2-40B4-BE49-F238E27FC236}">
                  <a16:creationId xmlns:a16="http://schemas.microsoft.com/office/drawing/2014/main" id="{22979ACF-7410-A0CD-36F1-E9A08B74BF9A}"/>
                </a:ext>
              </a:extLst>
            </p:cNvPr>
            <p:cNvSpPr/>
            <p:nvPr/>
          </p:nvSpPr>
          <p:spPr>
            <a:xfrm>
              <a:off x="5659104" y="4747941"/>
              <a:ext cx="902703" cy="323102"/>
            </a:xfrm>
            <a:custGeom>
              <a:avLst/>
              <a:gdLst>
                <a:gd name="connsiteX0" fmla="*/ 198661 w 1110063"/>
                <a:gd name="connsiteY0" fmla="*/ 397322 h 397322"/>
                <a:gd name="connsiteX1" fmla="*/ 911402 w 1110063"/>
                <a:gd name="connsiteY1" fmla="*/ 397322 h 397322"/>
                <a:gd name="connsiteX2" fmla="*/ 1110063 w 1110063"/>
                <a:gd name="connsiteY2" fmla="*/ 198661 h 397322"/>
                <a:gd name="connsiteX3" fmla="*/ 911402 w 1110063"/>
                <a:gd name="connsiteY3" fmla="*/ 0 h 397322"/>
                <a:gd name="connsiteX4" fmla="*/ 198661 w 1110063"/>
                <a:gd name="connsiteY4" fmla="*/ 0 h 397322"/>
                <a:gd name="connsiteX5" fmla="*/ 0 w 1110063"/>
                <a:gd name="connsiteY5" fmla="*/ 198661 h 397322"/>
                <a:gd name="connsiteX6" fmla="*/ 198661 w 1110063"/>
                <a:gd name="connsiteY6" fmla="*/ 397322 h 397322"/>
                <a:gd name="connsiteX7" fmla="*/ 198661 w 1110063"/>
                <a:gd name="connsiteY7" fmla="*/ 397322 h 397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0063" h="397322">
                  <a:moveTo>
                    <a:pt x="198661" y="397322"/>
                  </a:moveTo>
                  <a:cubicBezTo>
                    <a:pt x="435661" y="397322"/>
                    <a:pt x="672659" y="397322"/>
                    <a:pt x="911402" y="397322"/>
                  </a:cubicBezTo>
                  <a:cubicBezTo>
                    <a:pt x="1019446" y="397322"/>
                    <a:pt x="1110063" y="306705"/>
                    <a:pt x="1110063" y="198661"/>
                  </a:cubicBezTo>
                  <a:cubicBezTo>
                    <a:pt x="1110063" y="90618"/>
                    <a:pt x="1019446" y="0"/>
                    <a:pt x="911402" y="0"/>
                  </a:cubicBezTo>
                  <a:cubicBezTo>
                    <a:pt x="674403" y="0"/>
                    <a:pt x="437403" y="0"/>
                    <a:pt x="198661" y="0"/>
                  </a:cubicBezTo>
                  <a:cubicBezTo>
                    <a:pt x="90618" y="0"/>
                    <a:pt x="0" y="90618"/>
                    <a:pt x="0" y="198661"/>
                  </a:cubicBezTo>
                  <a:cubicBezTo>
                    <a:pt x="0" y="306705"/>
                    <a:pt x="90618" y="397322"/>
                    <a:pt x="198661" y="397322"/>
                  </a:cubicBezTo>
                  <a:lnTo>
                    <a:pt x="198661" y="397322"/>
                  </a:lnTo>
                  <a:close/>
                </a:path>
              </a:pathLst>
            </a:custGeom>
            <a:solidFill>
              <a:srgbClr val="E6E4E6"/>
            </a:solidFill>
            <a:ln w="17425" cap="flat">
              <a:noFill/>
              <a:prstDash val="solid"/>
              <a:miter/>
            </a:ln>
          </p:spPr>
          <p:txBody>
            <a:bodyPr rtlCol="0" anchor="ctr"/>
            <a:lstStyle/>
            <a:p>
              <a:endParaRPr lang="en-US"/>
            </a:p>
          </p:txBody>
        </p:sp>
        <p:sp>
          <p:nvSpPr>
            <p:cNvPr id="20" name="Freeform: Shape 104">
              <a:extLst>
                <a:ext uri="{FF2B5EF4-FFF2-40B4-BE49-F238E27FC236}">
                  <a16:creationId xmlns:a16="http://schemas.microsoft.com/office/drawing/2014/main" id="{0CC19BCB-27B6-40ED-84EC-68B278D4F33E}"/>
                </a:ext>
              </a:extLst>
            </p:cNvPr>
            <p:cNvSpPr/>
            <p:nvPr/>
          </p:nvSpPr>
          <p:spPr>
            <a:xfrm>
              <a:off x="11980840" y="9047472"/>
              <a:ext cx="1612697" cy="323102"/>
            </a:xfrm>
            <a:custGeom>
              <a:avLst/>
              <a:gdLst>
                <a:gd name="connsiteX0" fmla="*/ 198684 w 1983150"/>
                <a:gd name="connsiteY0" fmla="*/ 397323 h 397322"/>
                <a:gd name="connsiteX1" fmla="*/ 988102 w 1983150"/>
                <a:gd name="connsiteY1" fmla="*/ 397323 h 397322"/>
                <a:gd name="connsiteX2" fmla="*/ 1781004 w 1983150"/>
                <a:gd name="connsiteY2" fmla="*/ 397323 h 397322"/>
                <a:gd name="connsiteX3" fmla="*/ 1784489 w 1983150"/>
                <a:gd name="connsiteY3" fmla="*/ 397323 h 397322"/>
                <a:gd name="connsiteX4" fmla="*/ 1983150 w 1983150"/>
                <a:gd name="connsiteY4" fmla="*/ 198662 h 397322"/>
                <a:gd name="connsiteX5" fmla="*/ 1784489 w 1983150"/>
                <a:gd name="connsiteY5" fmla="*/ 0 h 397322"/>
                <a:gd name="connsiteX6" fmla="*/ 991586 w 1983150"/>
                <a:gd name="connsiteY6" fmla="*/ 0 h 397322"/>
                <a:gd name="connsiteX7" fmla="*/ 202171 w 1983150"/>
                <a:gd name="connsiteY7" fmla="*/ 0 h 397322"/>
                <a:gd name="connsiteX8" fmla="*/ 198684 w 1983150"/>
                <a:gd name="connsiteY8" fmla="*/ 0 h 397322"/>
                <a:gd name="connsiteX9" fmla="*/ 25 w 1983150"/>
                <a:gd name="connsiteY9" fmla="*/ 198662 h 397322"/>
                <a:gd name="connsiteX10" fmla="*/ 198684 w 1983150"/>
                <a:gd name="connsiteY10" fmla="*/ 397323 h 397322"/>
                <a:gd name="connsiteX11" fmla="*/ 198684 w 1983150"/>
                <a:gd name="connsiteY11" fmla="*/ 397323 h 397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3150" h="397322">
                  <a:moveTo>
                    <a:pt x="198684" y="397323"/>
                  </a:moveTo>
                  <a:cubicBezTo>
                    <a:pt x="461825" y="397323"/>
                    <a:pt x="724963" y="397323"/>
                    <a:pt x="988102" y="397323"/>
                  </a:cubicBezTo>
                  <a:cubicBezTo>
                    <a:pt x="1252983" y="397323"/>
                    <a:pt x="1516123" y="397323"/>
                    <a:pt x="1781004" y="397323"/>
                  </a:cubicBezTo>
                  <a:cubicBezTo>
                    <a:pt x="1782746" y="397323"/>
                    <a:pt x="1784489" y="397323"/>
                    <a:pt x="1784489" y="397323"/>
                  </a:cubicBezTo>
                  <a:cubicBezTo>
                    <a:pt x="1892534" y="397323"/>
                    <a:pt x="1983150" y="306705"/>
                    <a:pt x="1983150" y="198662"/>
                  </a:cubicBezTo>
                  <a:cubicBezTo>
                    <a:pt x="1983150" y="90618"/>
                    <a:pt x="1892534" y="0"/>
                    <a:pt x="1784489" y="0"/>
                  </a:cubicBezTo>
                  <a:cubicBezTo>
                    <a:pt x="1519608" y="0"/>
                    <a:pt x="1256469" y="0"/>
                    <a:pt x="991586" y="0"/>
                  </a:cubicBezTo>
                  <a:cubicBezTo>
                    <a:pt x="728448" y="0"/>
                    <a:pt x="465309" y="0"/>
                    <a:pt x="202171" y="0"/>
                  </a:cubicBezTo>
                  <a:cubicBezTo>
                    <a:pt x="200429" y="0"/>
                    <a:pt x="200429" y="0"/>
                    <a:pt x="198684" y="0"/>
                  </a:cubicBezTo>
                  <a:cubicBezTo>
                    <a:pt x="90641" y="0"/>
                    <a:pt x="25" y="90618"/>
                    <a:pt x="25" y="198662"/>
                  </a:cubicBezTo>
                  <a:cubicBezTo>
                    <a:pt x="-1720" y="306705"/>
                    <a:pt x="88899" y="397323"/>
                    <a:pt x="198684" y="397323"/>
                  </a:cubicBezTo>
                  <a:lnTo>
                    <a:pt x="198684" y="397323"/>
                  </a:lnTo>
                  <a:close/>
                </a:path>
              </a:pathLst>
            </a:custGeom>
            <a:solidFill>
              <a:srgbClr val="E6E4E6"/>
            </a:solidFill>
            <a:ln w="17425" cap="flat">
              <a:noFill/>
              <a:prstDash val="solid"/>
              <a:miter/>
            </a:ln>
          </p:spPr>
          <p:txBody>
            <a:bodyPr rtlCol="0" anchor="ctr"/>
            <a:lstStyle/>
            <a:p>
              <a:endParaRPr lang="en-US"/>
            </a:p>
          </p:txBody>
        </p:sp>
      </p:grpSp>
      <p:sp>
        <p:nvSpPr>
          <p:cNvPr id="4" name="TextBox 3">
            <a:extLst>
              <a:ext uri="{FF2B5EF4-FFF2-40B4-BE49-F238E27FC236}">
                <a16:creationId xmlns:a16="http://schemas.microsoft.com/office/drawing/2014/main" id="{D2383E98-D080-EB15-6C20-9A4C4EDFDB16}"/>
              </a:ext>
            </a:extLst>
          </p:cNvPr>
          <p:cNvSpPr txBox="1"/>
          <p:nvPr/>
        </p:nvSpPr>
        <p:spPr>
          <a:xfrm>
            <a:off x="0" y="1856716"/>
            <a:ext cx="5196112" cy="646331"/>
          </a:xfrm>
          <a:prstGeom prst="rect">
            <a:avLst/>
          </a:prstGeom>
          <a:solidFill>
            <a:srgbClr val="FFCE63">
              <a:alpha val="20037"/>
            </a:srgbClr>
          </a:solidFill>
        </p:spPr>
        <p:txBody>
          <a:bodyPr wrap="square" rtlCol="0">
            <a:spAutoFit/>
          </a:bodyPr>
          <a:lstStyle/>
          <a:p>
            <a:pPr algn="ctr"/>
            <a:r>
              <a:rPr lang="en-US" sz="3600" b="1" dirty="0">
                <a:solidFill>
                  <a:srgbClr val="FFA826"/>
                </a:solidFill>
                <a:latin typeface="Century Gothic" panose="020B0502020202020204" pitchFamily="34" charset="0"/>
              </a:rPr>
              <a:t>Title Here </a:t>
            </a:r>
          </a:p>
        </p:txBody>
      </p:sp>
      <p:sp>
        <p:nvSpPr>
          <p:cNvPr id="5" name="Rectangle 4">
            <a:extLst>
              <a:ext uri="{FF2B5EF4-FFF2-40B4-BE49-F238E27FC236}">
                <a16:creationId xmlns:a16="http://schemas.microsoft.com/office/drawing/2014/main" id="{04258F01-A22A-A03F-1045-C9C923D0B892}"/>
              </a:ext>
            </a:extLst>
          </p:cNvPr>
          <p:cNvSpPr/>
          <p:nvPr/>
        </p:nvSpPr>
        <p:spPr>
          <a:xfrm>
            <a:off x="582753" y="2692854"/>
            <a:ext cx="4560249" cy="1815882"/>
          </a:xfrm>
          <a:prstGeom prst="rect">
            <a:avLst/>
          </a:prstGeom>
        </p:spPr>
        <p:txBody>
          <a:bodyPr wrap="square">
            <a:spAutoFit/>
          </a:bodyPr>
          <a:lstStyle/>
          <a:p>
            <a:r>
              <a:rPr lang="en-US" sz="1600" b="1" dirty="0">
                <a:solidFill>
                  <a:srgbClr val="FFA826"/>
                </a:solidFill>
                <a:latin typeface="Century Gothic" panose="020B0502020202020204" pitchFamily="34" charset="0"/>
              </a:rPr>
              <a:t>Lorem Ipsum </a:t>
            </a:r>
            <a:r>
              <a:rPr lang="en-US" sz="1600" dirty="0">
                <a:latin typeface="Century Gothic" panose="020B0502020202020204" pitchFamily="34" charset="0"/>
              </a:rPr>
              <a:t>is simply dummy text of the printing and typesetting industry. Lorem Ipsum has been the industry's standard dummy text ever since the 1500s, when an unknown printer took a galley of type and scrambled it to make a type specimen book. It has</a:t>
            </a:r>
          </a:p>
        </p:txBody>
      </p:sp>
    </p:spTree>
    <p:extLst>
      <p:ext uri="{BB962C8B-B14F-4D97-AF65-F5344CB8AC3E}">
        <p14:creationId xmlns:p14="http://schemas.microsoft.com/office/powerpoint/2010/main" val="374725171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Right Triangle 187">
            <a:extLst>
              <a:ext uri="{FF2B5EF4-FFF2-40B4-BE49-F238E27FC236}">
                <a16:creationId xmlns:a16="http://schemas.microsoft.com/office/drawing/2014/main" id="{36D3C79F-C187-0A60-D870-AC558EDF22E4}"/>
              </a:ext>
            </a:extLst>
          </p:cNvPr>
          <p:cNvSpPr/>
          <p:nvPr/>
        </p:nvSpPr>
        <p:spPr>
          <a:xfrm>
            <a:off x="0" y="4318080"/>
            <a:ext cx="9062113" cy="2539920"/>
          </a:xfrm>
          <a:prstGeom prst="r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aphic 3">
            <a:extLst>
              <a:ext uri="{FF2B5EF4-FFF2-40B4-BE49-F238E27FC236}">
                <a16:creationId xmlns:a16="http://schemas.microsoft.com/office/drawing/2014/main" id="{5192586F-4BD4-24D3-5EE5-101309DEE248}"/>
              </a:ext>
            </a:extLst>
          </p:cNvPr>
          <p:cNvGrpSpPr/>
          <p:nvPr/>
        </p:nvGrpSpPr>
        <p:grpSpPr>
          <a:xfrm>
            <a:off x="222623" y="836860"/>
            <a:ext cx="4021802" cy="5471286"/>
            <a:chOff x="3397376" y="814387"/>
            <a:chExt cx="9679682" cy="13168302"/>
          </a:xfrm>
          <a:solidFill>
            <a:srgbClr val="000000"/>
          </a:solidFill>
        </p:grpSpPr>
        <p:grpSp>
          <p:nvGrpSpPr>
            <p:cNvPr id="6" name="Graphic 3">
              <a:extLst>
                <a:ext uri="{FF2B5EF4-FFF2-40B4-BE49-F238E27FC236}">
                  <a16:creationId xmlns:a16="http://schemas.microsoft.com/office/drawing/2014/main" id="{8836C162-B60C-0F46-6365-D34726939DE7}"/>
                </a:ext>
              </a:extLst>
            </p:cNvPr>
            <p:cNvGrpSpPr/>
            <p:nvPr/>
          </p:nvGrpSpPr>
          <p:grpSpPr>
            <a:xfrm>
              <a:off x="3397376" y="814387"/>
              <a:ext cx="9679682" cy="13168302"/>
              <a:chOff x="3397376" y="814387"/>
              <a:chExt cx="9679682" cy="13168302"/>
            </a:xfrm>
            <a:solidFill>
              <a:srgbClr val="000000"/>
            </a:solidFill>
          </p:grpSpPr>
          <p:grpSp>
            <p:nvGrpSpPr>
              <p:cNvPr id="8" name="Graphic 3">
                <a:extLst>
                  <a:ext uri="{FF2B5EF4-FFF2-40B4-BE49-F238E27FC236}">
                    <a16:creationId xmlns:a16="http://schemas.microsoft.com/office/drawing/2014/main" id="{8525E2F9-118A-6727-F6C0-B38E6A163D46}"/>
                  </a:ext>
                </a:extLst>
              </p:cNvPr>
              <p:cNvGrpSpPr/>
              <p:nvPr/>
            </p:nvGrpSpPr>
            <p:grpSpPr>
              <a:xfrm>
                <a:off x="3397376" y="814387"/>
                <a:ext cx="9679578" cy="13168302"/>
                <a:chOff x="3397376" y="814387"/>
                <a:chExt cx="9679578" cy="13168302"/>
              </a:xfrm>
              <a:solidFill>
                <a:srgbClr val="000000"/>
              </a:solidFill>
            </p:grpSpPr>
            <p:grpSp>
              <p:nvGrpSpPr>
                <p:cNvPr id="11" name="Graphic 3">
                  <a:extLst>
                    <a:ext uri="{FF2B5EF4-FFF2-40B4-BE49-F238E27FC236}">
                      <a16:creationId xmlns:a16="http://schemas.microsoft.com/office/drawing/2014/main" id="{92A5263D-CB3E-D85E-DE8D-3C6ECCED0B36}"/>
                    </a:ext>
                  </a:extLst>
                </p:cNvPr>
                <p:cNvGrpSpPr/>
                <p:nvPr/>
              </p:nvGrpSpPr>
              <p:grpSpPr>
                <a:xfrm>
                  <a:off x="5944583" y="3579409"/>
                  <a:ext cx="7132370" cy="10403279"/>
                  <a:chOff x="5944583" y="3579409"/>
                  <a:chExt cx="7132370" cy="10403279"/>
                </a:xfrm>
                <a:solidFill>
                  <a:srgbClr val="000000"/>
                </a:solidFill>
              </p:grpSpPr>
              <p:grpSp>
                <p:nvGrpSpPr>
                  <p:cNvPr id="147" name="Graphic 3">
                    <a:extLst>
                      <a:ext uri="{FF2B5EF4-FFF2-40B4-BE49-F238E27FC236}">
                        <a16:creationId xmlns:a16="http://schemas.microsoft.com/office/drawing/2014/main" id="{06AE92CF-2738-EA2E-E3E8-51419AAF57A4}"/>
                      </a:ext>
                    </a:extLst>
                  </p:cNvPr>
                  <p:cNvGrpSpPr/>
                  <p:nvPr/>
                </p:nvGrpSpPr>
                <p:grpSpPr>
                  <a:xfrm>
                    <a:off x="6253465" y="3579409"/>
                    <a:ext cx="6823488" cy="10403279"/>
                    <a:chOff x="6253465" y="3579409"/>
                    <a:chExt cx="6823488" cy="10403279"/>
                  </a:xfrm>
                  <a:solidFill>
                    <a:srgbClr val="000000"/>
                  </a:solidFill>
                </p:grpSpPr>
                <p:sp>
                  <p:nvSpPr>
                    <p:cNvPr id="151" name="Freeform: Shape 9">
                      <a:extLst>
                        <a:ext uri="{FF2B5EF4-FFF2-40B4-BE49-F238E27FC236}">
                          <a16:creationId xmlns:a16="http://schemas.microsoft.com/office/drawing/2014/main" id="{F86426FA-851A-E42D-FED2-6375EDCE7B84}"/>
                        </a:ext>
                      </a:extLst>
                    </p:cNvPr>
                    <p:cNvSpPr/>
                    <p:nvPr/>
                  </p:nvSpPr>
                  <p:spPr>
                    <a:xfrm>
                      <a:off x="11904574" y="3579409"/>
                      <a:ext cx="530154" cy="587716"/>
                    </a:xfrm>
                    <a:custGeom>
                      <a:avLst/>
                      <a:gdLst>
                        <a:gd name="connsiteX0" fmla="*/ 187723 w 530154"/>
                        <a:gd name="connsiteY0" fmla="*/ 529371 h 587716"/>
                        <a:gd name="connsiteX1" fmla="*/ 41148 w 530154"/>
                        <a:gd name="connsiteY1" fmla="*/ 468179 h 587716"/>
                        <a:gd name="connsiteX2" fmla="*/ 38301 w 530154"/>
                        <a:gd name="connsiteY2" fmla="*/ 194951 h 587716"/>
                        <a:gd name="connsiteX3" fmla="*/ 209069 w 530154"/>
                        <a:gd name="connsiteY3" fmla="*/ 9953 h 587716"/>
                        <a:gd name="connsiteX4" fmla="*/ 445297 w 530154"/>
                        <a:gd name="connsiteY4" fmla="*/ 31299 h 587716"/>
                        <a:gd name="connsiteX5" fmla="*/ 519297 w 530154"/>
                        <a:gd name="connsiteY5" fmla="*/ 233374 h 587716"/>
                        <a:gd name="connsiteX6" fmla="*/ 450990 w 530154"/>
                        <a:gd name="connsiteY6" fmla="*/ 587717 h 587716"/>
                        <a:gd name="connsiteX7" fmla="*/ 187723 w 530154"/>
                        <a:gd name="connsiteY7" fmla="*/ 529371 h 58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0154" h="587716">
                          <a:moveTo>
                            <a:pt x="187723" y="529371"/>
                          </a:moveTo>
                          <a:cubicBezTo>
                            <a:pt x="142185" y="517987"/>
                            <a:pt x="92378" y="476718"/>
                            <a:pt x="41148" y="468179"/>
                          </a:cubicBezTo>
                          <a:cubicBezTo>
                            <a:pt x="61070" y="341527"/>
                            <a:pt x="-58467" y="266104"/>
                            <a:pt x="38301" y="194951"/>
                          </a:cubicBezTo>
                          <a:cubicBezTo>
                            <a:pt x="110877" y="140875"/>
                            <a:pt x="166377" y="2837"/>
                            <a:pt x="209069" y="9953"/>
                          </a:cubicBezTo>
                          <a:cubicBezTo>
                            <a:pt x="285915" y="21337"/>
                            <a:pt x="297299" y="-31316"/>
                            <a:pt x="445297" y="31299"/>
                          </a:cubicBezTo>
                          <a:cubicBezTo>
                            <a:pt x="543489" y="72567"/>
                            <a:pt x="537797" y="56914"/>
                            <a:pt x="519297" y="233374"/>
                          </a:cubicBezTo>
                          <a:cubicBezTo>
                            <a:pt x="509335" y="328719"/>
                            <a:pt x="502220" y="473872"/>
                            <a:pt x="450990" y="587717"/>
                          </a:cubicBezTo>
                          <a:cubicBezTo>
                            <a:pt x="386952" y="554986"/>
                            <a:pt x="258876" y="542179"/>
                            <a:pt x="187723" y="529371"/>
                          </a:cubicBezTo>
                          <a:close/>
                        </a:path>
                      </a:pathLst>
                    </a:custGeom>
                    <a:solidFill>
                      <a:srgbClr val="FFD59A"/>
                    </a:solidFill>
                    <a:ln w="14227" cap="flat">
                      <a:noFill/>
                      <a:prstDash val="solid"/>
                      <a:miter/>
                    </a:ln>
                  </p:spPr>
                  <p:txBody>
                    <a:bodyPr rtlCol="0" anchor="ctr"/>
                    <a:lstStyle/>
                    <a:p>
                      <a:endParaRPr lang="en-US"/>
                    </a:p>
                  </p:txBody>
                </p:sp>
                <p:sp>
                  <p:nvSpPr>
                    <p:cNvPr id="152" name="Freeform: Shape 10">
                      <a:extLst>
                        <a:ext uri="{FF2B5EF4-FFF2-40B4-BE49-F238E27FC236}">
                          <a16:creationId xmlns:a16="http://schemas.microsoft.com/office/drawing/2014/main" id="{9F4831E6-3FEA-5699-FCF8-D461B238EBFD}"/>
                        </a:ext>
                      </a:extLst>
                    </p:cNvPr>
                    <p:cNvSpPr/>
                    <p:nvPr/>
                  </p:nvSpPr>
                  <p:spPr>
                    <a:xfrm>
                      <a:off x="10269352" y="4061819"/>
                      <a:ext cx="2097596" cy="3022683"/>
                    </a:xfrm>
                    <a:custGeom>
                      <a:avLst/>
                      <a:gdLst>
                        <a:gd name="connsiteX0" fmla="*/ 730032 w 2097596"/>
                        <a:gd name="connsiteY0" fmla="*/ 3019742 h 3022683"/>
                        <a:gd name="connsiteX1" fmla="*/ 1854253 w 2097596"/>
                        <a:gd name="connsiteY1" fmla="*/ 1875599 h 3022683"/>
                        <a:gd name="connsiteX2" fmla="*/ 2094750 w 2097596"/>
                        <a:gd name="connsiteY2" fmla="*/ 86807 h 3022683"/>
                        <a:gd name="connsiteX3" fmla="*/ 2097597 w 2097596"/>
                        <a:gd name="connsiteY3" fmla="*/ 71153 h 3022683"/>
                        <a:gd name="connsiteX4" fmla="*/ 1645062 w 2097596"/>
                        <a:gd name="connsiteY4" fmla="*/ 0 h 3022683"/>
                        <a:gd name="connsiteX5" fmla="*/ 1172605 w 2097596"/>
                        <a:gd name="connsiteY5" fmla="*/ 1709100 h 3022683"/>
                        <a:gd name="connsiteX6" fmla="*/ 0 w 2097596"/>
                        <a:gd name="connsiteY6" fmla="*/ 2470439 h 3022683"/>
                        <a:gd name="connsiteX7" fmla="*/ 730032 w 2097596"/>
                        <a:gd name="connsiteY7" fmla="*/ 3019742 h 3022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7596" h="3022683">
                          <a:moveTo>
                            <a:pt x="730032" y="3019742"/>
                          </a:moveTo>
                          <a:lnTo>
                            <a:pt x="1854253" y="1875599"/>
                          </a:lnTo>
                          <a:lnTo>
                            <a:pt x="2094750" y="86807"/>
                          </a:lnTo>
                          <a:cubicBezTo>
                            <a:pt x="2094750" y="86807"/>
                            <a:pt x="2096174" y="81115"/>
                            <a:pt x="2097597" y="71153"/>
                          </a:cubicBezTo>
                          <a:cubicBezTo>
                            <a:pt x="2039251" y="65461"/>
                            <a:pt x="1645062" y="0"/>
                            <a:pt x="1645062" y="0"/>
                          </a:cubicBezTo>
                          <a:lnTo>
                            <a:pt x="1172605" y="1709100"/>
                          </a:lnTo>
                          <a:lnTo>
                            <a:pt x="0" y="2470439"/>
                          </a:lnTo>
                          <a:cubicBezTo>
                            <a:pt x="0" y="2470439"/>
                            <a:pt x="425496" y="3069549"/>
                            <a:pt x="730032" y="3019742"/>
                          </a:cubicBezTo>
                          <a:close/>
                        </a:path>
                      </a:pathLst>
                    </a:custGeom>
                    <a:solidFill>
                      <a:srgbClr val="63357A"/>
                    </a:solidFill>
                    <a:ln w="14227" cap="flat">
                      <a:noFill/>
                      <a:prstDash val="solid"/>
                      <a:miter/>
                    </a:ln>
                  </p:spPr>
                  <p:txBody>
                    <a:bodyPr rtlCol="0" anchor="ctr"/>
                    <a:lstStyle/>
                    <a:p>
                      <a:endParaRPr lang="en-US"/>
                    </a:p>
                  </p:txBody>
                </p:sp>
                <p:sp>
                  <p:nvSpPr>
                    <p:cNvPr id="153" name="Freeform: Shape 11">
                      <a:extLst>
                        <a:ext uri="{FF2B5EF4-FFF2-40B4-BE49-F238E27FC236}">
                          <a16:creationId xmlns:a16="http://schemas.microsoft.com/office/drawing/2014/main" id="{52F8B60B-DD74-55C1-F73E-FDC6EFCECA1B}"/>
                        </a:ext>
                      </a:extLst>
                    </p:cNvPr>
                    <p:cNvSpPr/>
                    <p:nvPr/>
                  </p:nvSpPr>
                  <p:spPr>
                    <a:xfrm rot="-4387838">
                      <a:off x="12068699" y="3869906"/>
                      <a:ext cx="146580" cy="478165"/>
                    </a:xfrm>
                    <a:custGeom>
                      <a:avLst/>
                      <a:gdLst>
                        <a:gd name="connsiteX0" fmla="*/ 0 w 146580"/>
                        <a:gd name="connsiteY0" fmla="*/ 0 h 478165"/>
                        <a:gd name="connsiteX1" fmla="*/ 146580 w 146580"/>
                        <a:gd name="connsiteY1" fmla="*/ 0 h 478165"/>
                        <a:gd name="connsiteX2" fmla="*/ 146580 w 146580"/>
                        <a:gd name="connsiteY2" fmla="*/ 478165 h 478165"/>
                        <a:gd name="connsiteX3" fmla="*/ 0 w 146580"/>
                        <a:gd name="connsiteY3" fmla="*/ 478165 h 478165"/>
                      </a:gdLst>
                      <a:ahLst/>
                      <a:cxnLst>
                        <a:cxn ang="0">
                          <a:pos x="connsiteX0" y="connsiteY0"/>
                        </a:cxn>
                        <a:cxn ang="0">
                          <a:pos x="connsiteX1" y="connsiteY1"/>
                        </a:cxn>
                        <a:cxn ang="0">
                          <a:pos x="connsiteX2" y="connsiteY2"/>
                        </a:cxn>
                        <a:cxn ang="0">
                          <a:pos x="connsiteX3" y="connsiteY3"/>
                        </a:cxn>
                      </a:cxnLst>
                      <a:rect l="l" t="t" r="r" b="b"/>
                      <a:pathLst>
                        <a:path w="146580" h="478165">
                          <a:moveTo>
                            <a:pt x="0" y="0"/>
                          </a:moveTo>
                          <a:lnTo>
                            <a:pt x="146580" y="0"/>
                          </a:lnTo>
                          <a:lnTo>
                            <a:pt x="146580" y="478165"/>
                          </a:lnTo>
                          <a:lnTo>
                            <a:pt x="0" y="478165"/>
                          </a:lnTo>
                          <a:close/>
                        </a:path>
                      </a:pathLst>
                    </a:custGeom>
                    <a:solidFill>
                      <a:srgbClr val="E6E6E6"/>
                    </a:solidFill>
                    <a:ln w="14227" cap="flat">
                      <a:noFill/>
                      <a:prstDash val="solid"/>
                      <a:miter/>
                    </a:ln>
                  </p:spPr>
                  <p:txBody>
                    <a:bodyPr rtlCol="0" anchor="ctr"/>
                    <a:lstStyle/>
                    <a:p>
                      <a:endParaRPr lang="en-US"/>
                    </a:p>
                  </p:txBody>
                </p:sp>
                <p:sp>
                  <p:nvSpPr>
                    <p:cNvPr id="154" name="Freeform: Shape 12">
                      <a:extLst>
                        <a:ext uri="{FF2B5EF4-FFF2-40B4-BE49-F238E27FC236}">
                          <a16:creationId xmlns:a16="http://schemas.microsoft.com/office/drawing/2014/main" id="{D08C872B-8545-67F3-5262-F2BFC2E8B491}"/>
                        </a:ext>
                      </a:extLst>
                    </p:cNvPr>
                    <p:cNvSpPr/>
                    <p:nvPr/>
                  </p:nvSpPr>
                  <p:spPr>
                    <a:xfrm>
                      <a:off x="10306352" y="9496500"/>
                      <a:ext cx="697301" cy="1302103"/>
                    </a:xfrm>
                    <a:custGeom>
                      <a:avLst/>
                      <a:gdLst>
                        <a:gd name="connsiteX0" fmla="*/ 0 w 697301"/>
                        <a:gd name="connsiteY0" fmla="*/ 0 h 1302103"/>
                        <a:gd name="connsiteX1" fmla="*/ 697301 w 697301"/>
                        <a:gd name="connsiteY1" fmla="*/ 129499 h 1302103"/>
                        <a:gd name="connsiteX2" fmla="*/ 210613 w 697301"/>
                        <a:gd name="connsiteY2" fmla="*/ 1302104 h 1302103"/>
                      </a:gdLst>
                      <a:ahLst/>
                      <a:cxnLst>
                        <a:cxn ang="0">
                          <a:pos x="connsiteX0" y="connsiteY0"/>
                        </a:cxn>
                        <a:cxn ang="0">
                          <a:pos x="connsiteX1" y="connsiteY1"/>
                        </a:cxn>
                        <a:cxn ang="0">
                          <a:pos x="connsiteX2" y="connsiteY2"/>
                        </a:cxn>
                      </a:cxnLst>
                      <a:rect l="l" t="t" r="r" b="b"/>
                      <a:pathLst>
                        <a:path w="697301" h="1302103">
                          <a:moveTo>
                            <a:pt x="0" y="0"/>
                          </a:moveTo>
                          <a:lnTo>
                            <a:pt x="697301" y="129499"/>
                          </a:lnTo>
                          <a:lnTo>
                            <a:pt x="210613" y="1302104"/>
                          </a:lnTo>
                          <a:close/>
                        </a:path>
                      </a:pathLst>
                    </a:custGeom>
                    <a:solidFill>
                      <a:srgbClr val="00102E"/>
                    </a:solidFill>
                    <a:ln w="14227" cap="flat">
                      <a:noFill/>
                      <a:prstDash val="solid"/>
                      <a:miter/>
                    </a:ln>
                  </p:spPr>
                  <p:txBody>
                    <a:bodyPr rtlCol="0" anchor="ctr"/>
                    <a:lstStyle/>
                    <a:p>
                      <a:endParaRPr lang="en-US"/>
                    </a:p>
                  </p:txBody>
                </p:sp>
                <p:grpSp>
                  <p:nvGrpSpPr>
                    <p:cNvPr id="155" name="Graphic 3">
                      <a:extLst>
                        <a:ext uri="{FF2B5EF4-FFF2-40B4-BE49-F238E27FC236}">
                          <a16:creationId xmlns:a16="http://schemas.microsoft.com/office/drawing/2014/main" id="{7A9B5845-A6CA-EF23-3F4B-96379325D2B7}"/>
                        </a:ext>
                      </a:extLst>
                    </p:cNvPr>
                    <p:cNvGrpSpPr/>
                    <p:nvPr/>
                  </p:nvGrpSpPr>
                  <p:grpSpPr>
                    <a:xfrm>
                      <a:off x="6690237" y="9512826"/>
                      <a:ext cx="6386716" cy="4469862"/>
                      <a:chOff x="6690237" y="9512826"/>
                      <a:chExt cx="6386716" cy="4469862"/>
                    </a:xfrm>
                    <a:solidFill>
                      <a:srgbClr val="000000"/>
                    </a:solidFill>
                  </p:grpSpPr>
                  <p:sp>
                    <p:nvSpPr>
                      <p:cNvPr id="183" name="Freeform: Shape 14">
                        <a:extLst>
                          <a:ext uri="{FF2B5EF4-FFF2-40B4-BE49-F238E27FC236}">
                            <a16:creationId xmlns:a16="http://schemas.microsoft.com/office/drawing/2014/main" id="{D5A46C1A-2B5B-2AF2-E7C0-BB7C03A26CFA}"/>
                          </a:ext>
                        </a:extLst>
                      </p:cNvPr>
                      <p:cNvSpPr/>
                      <p:nvPr/>
                    </p:nvSpPr>
                    <p:spPr>
                      <a:xfrm>
                        <a:off x="12162028" y="13123891"/>
                        <a:ext cx="914925" cy="858797"/>
                      </a:xfrm>
                      <a:custGeom>
                        <a:avLst/>
                        <a:gdLst>
                          <a:gd name="connsiteX0" fmla="*/ 0 w 914925"/>
                          <a:gd name="connsiteY0" fmla="*/ 0 h 858797"/>
                          <a:gd name="connsiteX1" fmla="*/ 17076 w 914925"/>
                          <a:gd name="connsiteY1" fmla="*/ 56923 h 858797"/>
                          <a:gd name="connsiteX2" fmla="*/ 71153 w 914925"/>
                          <a:gd name="connsiteY2" fmla="*/ 320189 h 858797"/>
                          <a:gd name="connsiteX3" fmla="*/ 900799 w 914925"/>
                          <a:gd name="connsiteY3" fmla="*/ 833915 h 858797"/>
                          <a:gd name="connsiteX4" fmla="*/ 488111 w 914925"/>
                          <a:gd name="connsiteY4" fmla="*/ 147999 h 858797"/>
                          <a:gd name="connsiteX5" fmla="*/ 489534 w 914925"/>
                          <a:gd name="connsiteY5" fmla="*/ 138037 h 858797"/>
                          <a:gd name="connsiteX6" fmla="*/ 0 w 914925"/>
                          <a:gd name="connsiteY6" fmla="*/ 0 h 858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925" h="858797">
                            <a:moveTo>
                              <a:pt x="0" y="0"/>
                            </a:moveTo>
                            <a:cubicBezTo>
                              <a:pt x="2845" y="34154"/>
                              <a:pt x="8538" y="54076"/>
                              <a:pt x="17076" y="56923"/>
                            </a:cubicBezTo>
                            <a:cubicBezTo>
                              <a:pt x="119537" y="96768"/>
                              <a:pt x="41268" y="290305"/>
                              <a:pt x="71153" y="320189"/>
                            </a:cubicBezTo>
                            <a:cubicBezTo>
                              <a:pt x="216305" y="468188"/>
                              <a:pt x="795492" y="976222"/>
                              <a:pt x="900799" y="833915"/>
                            </a:cubicBezTo>
                            <a:cubicBezTo>
                              <a:pt x="1006106" y="691609"/>
                              <a:pt x="488111" y="147999"/>
                              <a:pt x="488111" y="147999"/>
                            </a:cubicBezTo>
                            <a:lnTo>
                              <a:pt x="489534" y="138037"/>
                            </a:lnTo>
                            <a:cubicBezTo>
                              <a:pt x="321612" y="108153"/>
                              <a:pt x="152267" y="46961"/>
                              <a:pt x="0" y="0"/>
                            </a:cubicBezTo>
                            <a:close/>
                          </a:path>
                        </a:pathLst>
                      </a:custGeom>
                      <a:solidFill>
                        <a:srgbClr val="030202"/>
                      </a:solidFill>
                      <a:ln w="14227" cap="flat">
                        <a:noFill/>
                        <a:prstDash val="solid"/>
                        <a:miter/>
                      </a:ln>
                    </p:spPr>
                    <p:txBody>
                      <a:bodyPr rtlCol="0" anchor="ctr"/>
                      <a:lstStyle/>
                      <a:p>
                        <a:endParaRPr lang="en-US"/>
                      </a:p>
                    </p:txBody>
                  </p:sp>
                  <p:sp>
                    <p:nvSpPr>
                      <p:cNvPr id="184" name="Freeform: Shape 15">
                        <a:extLst>
                          <a:ext uri="{FF2B5EF4-FFF2-40B4-BE49-F238E27FC236}">
                            <a16:creationId xmlns:a16="http://schemas.microsoft.com/office/drawing/2014/main" id="{321C09CB-1DA9-36C3-AA73-DEB926693CA4}"/>
                          </a:ext>
                        </a:extLst>
                      </p:cNvPr>
                      <p:cNvSpPr/>
                      <p:nvPr/>
                    </p:nvSpPr>
                    <p:spPr>
                      <a:xfrm>
                        <a:off x="7054650" y="9512826"/>
                        <a:ext cx="5961216" cy="3780773"/>
                      </a:xfrm>
                      <a:custGeom>
                        <a:avLst/>
                        <a:gdLst>
                          <a:gd name="connsiteX0" fmla="*/ 2531631 w 5961216"/>
                          <a:gd name="connsiteY0" fmla="*/ 299595 h 3780773"/>
                          <a:gd name="connsiteX1" fmla="*/ 2520247 w 5961216"/>
                          <a:gd name="connsiteY1" fmla="*/ 315249 h 3780773"/>
                          <a:gd name="connsiteX2" fmla="*/ 1401718 w 5961216"/>
                          <a:gd name="connsiteY2" fmla="*/ 2875341 h 3780773"/>
                          <a:gd name="connsiteX3" fmla="*/ 0 w 5961216"/>
                          <a:gd name="connsiteY3" fmla="*/ 3542758 h 3780773"/>
                          <a:gd name="connsiteX4" fmla="*/ 160806 w 5961216"/>
                          <a:gd name="connsiteY4" fmla="*/ 3750525 h 3780773"/>
                          <a:gd name="connsiteX5" fmla="*/ 1959560 w 5961216"/>
                          <a:gd name="connsiteY5" fmla="*/ 3326452 h 3780773"/>
                          <a:gd name="connsiteX6" fmla="*/ 3476546 w 5961216"/>
                          <a:gd name="connsiteY6" fmla="*/ 1278663 h 3780773"/>
                          <a:gd name="connsiteX7" fmla="*/ 5105954 w 5961216"/>
                          <a:gd name="connsiteY7" fmla="*/ 1581776 h 3780773"/>
                          <a:gd name="connsiteX8" fmla="*/ 5070378 w 5961216"/>
                          <a:gd name="connsiteY8" fmla="*/ 3658026 h 3780773"/>
                          <a:gd name="connsiteX9" fmla="*/ 5652411 w 5961216"/>
                          <a:gd name="connsiteY9" fmla="*/ 3689334 h 3780773"/>
                          <a:gd name="connsiteX10" fmla="*/ 5961216 w 5961216"/>
                          <a:gd name="connsiteY10" fmla="*/ 902974 h 3780773"/>
                          <a:gd name="connsiteX11" fmla="*/ 3324278 w 5961216"/>
                          <a:gd name="connsiteY11" fmla="*/ 9290 h 3780773"/>
                          <a:gd name="connsiteX12" fmla="*/ 2531631 w 5961216"/>
                          <a:gd name="connsiteY12" fmla="*/ 299595 h 378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961216" h="3780773">
                            <a:moveTo>
                              <a:pt x="2531631" y="299595"/>
                            </a:moveTo>
                            <a:lnTo>
                              <a:pt x="2520247" y="315249"/>
                            </a:lnTo>
                            <a:lnTo>
                              <a:pt x="1401718" y="2875341"/>
                            </a:lnTo>
                            <a:lnTo>
                              <a:pt x="0" y="3542758"/>
                            </a:lnTo>
                            <a:cubicBezTo>
                              <a:pt x="79692" y="3632411"/>
                              <a:pt x="83961" y="3663719"/>
                              <a:pt x="160806" y="3750525"/>
                            </a:cubicBezTo>
                            <a:lnTo>
                              <a:pt x="1959560" y="3326452"/>
                            </a:lnTo>
                            <a:lnTo>
                              <a:pt x="3476546" y="1278663"/>
                            </a:lnTo>
                            <a:lnTo>
                              <a:pt x="5105954" y="1581776"/>
                            </a:lnTo>
                            <a:cubicBezTo>
                              <a:pt x="5105954" y="1581776"/>
                              <a:pt x="5113070" y="3360606"/>
                              <a:pt x="5070378" y="3658026"/>
                            </a:cubicBezTo>
                            <a:cubicBezTo>
                              <a:pt x="5091724" y="3766179"/>
                              <a:pt x="5491605" y="3854409"/>
                              <a:pt x="5652411" y="3689334"/>
                            </a:cubicBezTo>
                            <a:lnTo>
                              <a:pt x="5961216" y="902974"/>
                            </a:lnTo>
                            <a:cubicBezTo>
                              <a:pt x="5961216" y="902974"/>
                              <a:pt x="3310047" y="23521"/>
                              <a:pt x="3324278" y="9290"/>
                            </a:cubicBezTo>
                            <a:cubicBezTo>
                              <a:pt x="3032550" y="34905"/>
                              <a:pt x="3238894" y="-125901"/>
                              <a:pt x="2531631" y="299595"/>
                            </a:cubicBezTo>
                            <a:close/>
                          </a:path>
                        </a:pathLst>
                      </a:custGeom>
                      <a:solidFill>
                        <a:srgbClr val="63357A"/>
                      </a:solidFill>
                      <a:ln w="14227" cap="flat">
                        <a:noFill/>
                        <a:prstDash val="solid"/>
                        <a:miter/>
                      </a:ln>
                    </p:spPr>
                    <p:txBody>
                      <a:bodyPr rtlCol="0" anchor="ctr"/>
                      <a:lstStyle/>
                      <a:p>
                        <a:endParaRPr lang="en-US"/>
                      </a:p>
                    </p:txBody>
                  </p:sp>
                  <p:sp>
                    <p:nvSpPr>
                      <p:cNvPr id="185" name="Freeform: Shape 16">
                        <a:extLst>
                          <a:ext uri="{FF2B5EF4-FFF2-40B4-BE49-F238E27FC236}">
                            <a16:creationId xmlns:a16="http://schemas.microsoft.com/office/drawing/2014/main" id="{FCEB25C4-B98C-B0B9-DB08-3D22EC896A12}"/>
                          </a:ext>
                        </a:extLst>
                      </p:cNvPr>
                      <p:cNvSpPr/>
                      <p:nvPr/>
                    </p:nvSpPr>
                    <p:spPr>
                      <a:xfrm>
                        <a:off x="9455360" y="10116957"/>
                        <a:ext cx="3041088" cy="1478563"/>
                      </a:xfrm>
                      <a:custGeom>
                        <a:avLst/>
                        <a:gdLst>
                          <a:gd name="connsiteX0" fmla="*/ 3041088 w 3041088"/>
                          <a:gd name="connsiteY0" fmla="*/ 678802 h 1478563"/>
                          <a:gd name="connsiteX1" fmla="*/ 2234211 w 3041088"/>
                          <a:gd name="connsiteY1" fmla="*/ 850992 h 1478563"/>
                          <a:gd name="connsiteX2" fmla="*/ 2076250 w 3041088"/>
                          <a:gd name="connsiteY2" fmla="*/ 809723 h 1478563"/>
                          <a:gd name="connsiteX3" fmla="*/ 1329141 w 3041088"/>
                          <a:gd name="connsiteY3" fmla="*/ 648917 h 1478563"/>
                          <a:gd name="connsiteX4" fmla="*/ 0 w 3041088"/>
                          <a:gd name="connsiteY4" fmla="*/ 0 h 1478563"/>
                          <a:gd name="connsiteX5" fmla="*/ 735724 w 3041088"/>
                          <a:gd name="connsiteY5" fmla="*/ 1145567 h 1478563"/>
                          <a:gd name="connsiteX6" fmla="*/ 1075836 w 3041088"/>
                          <a:gd name="connsiteY6" fmla="*/ 675955 h 1478563"/>
                          <a:gd name="connsiteX7" fmla="*/ 2719475 w 3041088"/>
                          <a:gd name="connsiteY7" fmla="*/ 989030 h 1478563"/>
                          <a:gd name="connsiteX8" fmla="*/ 2696707 w 3041088"/>
                          <a:gd name="connsiteY8" fmla="*/ 1478563 h 1478563"/>
                          <a:gd name="connsiteX9" fmla="*/ 3041088 w 3041088"/>
                          <a:gd name="connsiteY9" fmla="*/ 678802 h 1478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1088" h="1478563">
                            <a:moveTo>
                              <a:pt x="3041088" y="678802"/>
                            </a:moveTo>
                            <a:cubicBezTo>
                              <a:pt x="2915858" y="738570"/>
                              <a:pt x="2369402" y="850992"/>
                              <a:pt x="2234211" y="850992"/>
                            </a:cubicBezTo>
                            <a:cubicBezTo>
                              <a:pt x="2182980" y="855261"/>
                              <a:pt x="2131750" y="822531"/>
                              <a:pt x="2076250" y="809723"/>
                            </a:cubicBezTo>
                            <a:cubicBezTo>
                              <a:pt x="1815830" y="739993"/>
                              <a:pt x="1576755" y="711532"/>
                              <a:pt x="1329141" y="648917"/>
                            </a:cubicBezTo>
                            <a:cubicBezTo>
                              <a:pt x="1148413" y="609071"/>
                              <a:pt x="896530" y="317343"/>
                              <a:pt x="0" y="0"/>
                            </a:cubicBezTo>
                            <a:cubicBezTo>
                              <a:pt x="19923" y="81115"/>
                              <a:pt x="644648" y="1166913"/>
                              <a:pt x="735724" y="1145567"/>
                            </a:cubicBezTo>
                            <a:lnTo>
                              <a:pt x="1075836" y="675955"/>
                            </a:lnTo>
                            <a:lnTo>
                              <a:pt x="2719475" y="989030"/>
                            </a:lnTo>
                            <a:cubicBezTo>
                              <a:pt x="2719475" y="989030"/>
                              <a:pt x="2688168" y="1430179"/>
                              <a:pt x="2696707" y="1478563"/>
                            </a:cubicBezTo>
                            <a:cubicBezTo>
                              <a:pt x="2834744" y="1418795"/>
                              <a:pt x="2752206" y="816838"/>
                              <a:pt x="3041088" y="678802"/>
                            </a:cubicBezTo>
                            <a:close/>
                          </a:path>
                        </a:pathLst>
                      </a:custGeom>
                      <a:solidFill>
                        <a:srgbClr val="00102E"/>
                      </a:solidFill>
                      <a:ln w="14227" cap="flat">
                        <a:noFill/>
                        <a:prstDash val="solid"/>
                        <a:miter/>
                      </a:ln>
                    </p:spPr>
                    <p:txBody>
                      <a:bodyPr rtlCol="0" anchor="ctr"/>
                      <a:lstStyle/>
                      <a:p>
                        <a:endParaRPr lang="en-US"/>
                      </a:p>
                    </p:txBody>
                  </p:sp>
                  <p:sp>
                    <p:nvSpPr>
                      <p:cNvPr id="186" name="Freeform: Shape 17">
                        <a:extLst>
                          <a:ext uri="{FF2B5EF4-FFF2-40B4-BE49-F238E27FC236}">
                            <a16:creationId xmlns:a16="http://schemas.microsoft.com/office/drawing/2014/main" id="{9AFF1685-0BFD-F4B0-C3D6-9B9ABAC29DBC}"/>
                          </a:ext>
                        </a:extLst>
                      </p:cNvPr>
                      <p:cNvSpPr/>
                      <p:nvPr/>
                    </p:nvSpPr>
                    <p:spPr>
                      <a:xfrm>
                        <a:off x="8638521" y="12681318"/>
                        <a:ext cx="360035" cy="196382"/>
                      </a:xfrm>
                      <a:custGeom>
                        <a:avLst/>
                        <a:gdLst>
                          <a:gd name="connsiteX0" fmla="*/ 179306 w 360035"/>
                          <a:gd name="connsiteY0" fmla="*/ 196383 h 196382"/>
                          <a:gd name="connsiteX1" fmla="*/ 360036 w 360035"/>
                          <a:gd name="connsiteY1" fmla="*/ 155113 h 196382"/>
                          <a:gd name="connsiteX2" fmla="*/ 0 w 360035"/>
                          <a:gd name="connsiteY2" fmla="*/ 0 h 196382"/>
                          <a:gd name="connsiteX3" fmla="*/ 179306 w 360035"/>
                          <a:gd name="connsiteY3" fmla="*/ 196383 h 196382"/>
                        </a:gdLst>
                        <a:ahLst/>
                        <a:cxnLst>
                          <a:cxn ang="0">
                            <a:pos x="connsiteX0" y="connsiteY0"/>
                          </a:cxn>
                          <a:cxn ang="0">
                            <a:pos x="connsiteX1" y="connsiteY1"/>
                          </a:cxn>
                          <a:cxn ang="0">
                            <a:pos x="connsiteX2" y="connsiteY2"/>
                          </a:cxn>
                          <a:cxn ang="0">
                            <a:pos x="connsiteX3" y="connsiteY3"/>
                          </a:cxn>
                        </a:cxnLst>
                        <a:rect l="l" t="t" r="r" b="b"/>
                        <a:pathLst>
                          <a:path w="360035" h="196382">
                            <a:moveTo>
                              <a:pt x="179306" y="196383"/>
                            </a:moveTo>
                            <a:lnTo>
                              <a:pt x="360036" y="155113"/>
                            </a:lnTo>
                            <a:cubicBezTo>
                              <a:pt x="166499" y="138037"/>
                              <a:pt x="180729" y="61192"/>
                              <a:pt x="0" y="0"/>
                            </a:cubicBezTo>
                            <a:cubicBezTo>
                              <a:pt x="110999" y="112422"/>
                              <a:pt x="59769" y="145152"/>
                              <a:pt x="179306" y="196383"/>
                            </a:cubicBezTo>
                            <a:close/>
                          </a:path>
                        </a:pathLst>
                      </a:custGeom>
                      <a:solidFill>
                        <a:srgbClr val="00102E"/>
                      </a:solidFill>
                      <a:ln w="14227" cap="flat">
                        <a:noFill/>
                        <a:prstDash val="solid"/>
                        <a:miter/>
                      </a:ln>
                    </p:spPr>
                    <p:txBody>
                      <a:bodyPr rtlCol="0" anchor="ctr"/>
                      <a:lstStyle/>
                      <a:p>
                        <a:endParaRPr lang="en-US"/>
                      </a:p>
                    </p:txBody>
                  </p:sp>
                  <p:sp>
                    <p:nvSpPr>
                      <p:cNvPr id="187" name="Freeform: Shape 18">
                        <a:extLst>
                          <a:ext uri="{FF2B5EF4-FFF2-40B4-BE49-F238E27FC236}">
                            <a16:creationId xmlns:a16="http://schemas.microsoft.com/office/drawing/2014/main" id="{43D13BE4-1F4E-A28F-6A94-F435700CED64}"/>
                          </a:ext>
                        </a:extLst>
                      </p:cNvPr>
                      <p:cNvSpPr/>
                      <p:nvPr/>
                    </p:nvSpPr>
                    <p:spPr>
                      <a:xfrm>
                        <a:off x="6690237" y="13062699"/>
                        <a:ext cx="555103" cy="796915"/>
                      </a:xfrm>
                      <a:custGeom>
                        <a:avLst/>
                        <a:gdLst>
                          <a:gd name="connsiteX0" fmla="*/ 364413 w 555103"/>
                          <a:gd name="connsiteY0" fmla="*/ 8538 h 796915"/>
                          <a:gd name="connsiteX1" fmla="*/ 148108 w 555103"/>
                          <a:gd name="connsiteY1" fmla="*/ 358612 h 796915"/>
                          <a:gd name="connsiteX2" fmla="*/ 145262 w 555103"/>
                          <a:gd name="connsiteY2" fmla="*/ 796916 h 796915"/>
                          <a:gd name="connsiteX3" fmla="*/ 546566 w 555103"/>
                          <a:gd name="connsiteY3" fmla="*/ 216306 h 796915"/>
                          <a:gd name="connsiteX4" fmla="*/ 555104 w 555103"/>
                          <a:gd name="connsiteY4" fmla="*/ 212036 h 796915"/>
                          <a:gd name="connsiteX5" fmla="*/ 377221 w 555103"/>
                          <a:gd name="connsiteY5" fmla="*/ 0 h 796915"/>
                          <a:gd name="connsiteX6" fmla="*/ 364413 w 555103"/>
                          <a:gd name="connsiteY6" fmla="*/ 8538 h 796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5103" h="796915">
                            <a:moveTo>
                              <a:pt x="364413" y="8538"/>
                            </a:moveTo>
                            <a:cubicBezTo>
                              <a:pt x="364413" y="8538"/>
                              <a:pt x="404259" y="88230"/>
                              <a:pt x="148108" y="358612"/>
                            </a:cubicBezTo>
                            <a:cubicBezTo>
                              <a:pt x="-183466" y="744262"/>
                              <a:pt x="145262" y="796916"/>
                              <a:pt x="145262" y="796916"/>
                            </a:cubicBezTo>
                            <a:lnTo>
                              <a:pt x="546566" y="216306"/>
                            </a:lnTo>
                            <a:lnTo>
                              <a:pt x="555104" y="212036"/>
                            </a:lnTo>
                            <a:cubicBezTo>
                              <a:pt x="493912" y="143729"/>
                              <a:pt x="439836" y="69730"/>
                              <a:pt x="377221" y="0"/>
                            </a:cubicBezTo>
                            <a:lnTo>
                              <a:pt x="364413" y="8538"/>
                            </a:lnTo>
                            <a:close/>
                          </a:path>
                        </a:pathLst>
                      </a:custGeom>
                      <a:solidFill>
                        <a:srgbClr val="030202"/>
                      </a:solidFill>
                      <a:ln w="14227" cap="flat">
                        <a:noFill/>
                        <a:prstDash val="solid"/>
                        <a:miter/>
                      </a:ln>
                    </p:spPr>
                    <p:txBody>
                      <a:bodyPr rtlCol="0" anchor="ctr"/>
                      <a:lstStyle/>
                      <a:p>
                        <a:endParaRPr lang="en-US"/>
                      </a:p>
                    </p:txBody>
                  </p:sp>
                </p:grpSp>
                <p:sp>
                  <p:nvSpPr>
                    <p:cNvPr id="156" name="Freeform: Shape 19">
                      <a:extLst>
                        <a:ext uri="{FF2B5EF4-FFF2-40B4-BE49-F238E27FC236}">
                          <a16:creationId xmlns:a16="http://schemas.microsoft.com/office/drawing/2014/main" id="{56BA7918-2A0C-88D8-5442-904EE202797F}"/>
                        </a:ext>
                      </a:extLst>
                    </p:cNvPr>
                    <p:cNvSpPr/>
                    <p:nvPr/>
                  </p:nvSpPr>
                  <p:spPr>
                    <a:xfrm>
                      <a:off x="9655323" y="9534923"/>
                      <a:ext cx="762149" cy="1262258"/>
                    </a:xfrm>
                    <a:custGeom>
                      <a:avLst/>
                      <a:gdLst>
                        <a:gd name="connsiteX0" fmla="*/ 716490 w 762149"/>
                        <a:gd name="connsiteY0" fmla="*/ 0 h 1262258"/>
                        <a:gd name="connsiteX1" fmla="*/ 762028 w 762149"/>
                        <a:gd name="connsiteY1" fmla="*/ 734302 h 1262258"/>
                        <a:gd name="connsiteX2" fmla="*/ 719336 w 762149"/>
                        <a:gd name="connsiteY2" fmla="*/ 1262258 h 1262258"/>
                        <a:gd name="connsiteX3" fmla="*/ 63304 w 762149"/>
                        <a:gd name="connsiteY3" fmla="*/ 802609 h 1262258"/>
                        <a:gd name="connsiteX4" fmla="*/ 7804 w 762149"/>
                        <a:gd name="connsiteY4" fmla="*/ 510880 h 1262258"/>
                        <a:gd name="connsiteX5" fmla="*/ 345071 w 762149"/>
                        <a:gd name="connsiteY5" fmla="*/ 502341 h 1262258"/>
                        <a:gd name="connsiteX6" fmla="*/ 716490 w 762149"/>
                        <a:gd name="connsiteY6" fmla="*/ 0 h 126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149" h="1262258">
                          <a:moveTo>
                            <a:pt x="716490" y="0"/>
                          </a:moveTo>
                          <a:cubicBezTo>
                            <a:pt x="716490" y="0"/>
                            <a:pt x="764875" y="720071"/>
                            <a:pt x="762028" y="734302"/>
                          </a:cubicBezTo>
                          <a:cubicBezTo>
                            <a:pt x="759182" y="748532"/>
                            <a:pt x="719336" y="1262258"/>
                            <a:pt x="719336" y="1262258"/>
                          </a:cubicBezTo>
                          <a:cubicBezTo>
                            <a:pt x="719336" y="1262258"/>
                            <a:pt x="124496" y="970530"/>
                            <a:pt x="63304" y="802609"/>
                          </a:cubicBezTo>
                          <a:cubicBezTo>
                            <a:pt x="2112" y="634687"/>
                            <a:pt x="-10695" y="512303"/>
                            <a:pt x="7804" y="510880"/>
                          </a:cubicBezTo>
                          <a:cubicBezTo>
                            <a:pt x="26304" y="509457"/>
                            <a:pt x="308071" y="500919"/>
                            <a:pt x="345071" y="502341"/>
                          </a:cubicBezTo>
                          <a:cubicBezTo>
                            <a:pt x="382070" y="503765"/>
                            <a:pt x="696568" y="75422"/>
                            <a:pt x="716490" y="0"/>
                          </a:cubicBezTo>
                          <a:close/>
                        </a:path>
                      </a:pathLst>
                    </a:custGeom>
                    <a:solidFill>
                      <a:srgbClr val="00102E"/>
                    </a:solidFill>
                    <a:ln w="14227" cap="flat">
                      <a:noFill/>
                      <a:prstDash val="solid"/>
                      <a:miter/>
                    </a:ln>
                  </p:spPr>
                  <p:txBody>
                    <a:bodyPr rtlCol="0" anchor="ctr"/>
                    <a:lstStyle/>
                    <a:p>
                      <a:endParaRPr lang="en-US"/>
                    </a:p>
                  </p:txBody>
                </p:sp>
                <p:sp>
                  <p:nvSpPr>
                    <p:cNvPr id="157" name="Freeform: Shape 20">
                      <a:extLst>
                        <a:ext uri="{FF2B5EF4-FFF2-40B4-BE49-F238E27FC236}">
                          <a16:creationId xmlns:a16="http://schemas.microsoft.com/office/drawing/2014/main" id="{9280EC9B-1234-4526-E40A-760594D94C54}"/>
                        </a:ext>
                      </a:extLst>
                    </p:cNvPr>
                    <p:cNvSpPr/>
                    <p:nvPr/>
                  </p:nvSpPr>
                  <p:spPr>
                    <a:xfrm>
                      <a:off x="9224823" y="6592027"/>
                      <a:ext cx="1891194" cy="3043934"/>
                    </a:xfrm>
                    <a:custGeom>
                      <a:avLst/>
                      <a:gdLst>
                        <a:gd name="connsiteX0" fmla="*/ 594841 w 1891194"/>
                        <a:gd name="connsiteY0" fmla="*/ 0 h 3043934"/>
                        <a:gd name="connsiteX1" fmla="*/ 0 w 1891194"/>
                        <a:gd name="connsiteY1" fmla="*/ 149422 h 3043934"/>
                        <a:gd name="connsiteX2" fmla="*/ 630417 w 1891194"/>
                        <a:gd name="connsiteY2" fmla="*/ 1754638 h 3043934"/>
                        <a:gd name="connsiteX3" fmla="*/ 832493 w 1891194"/>
                        <a:gd name="connsiteY3" fmla="*/ 2656861 h 3043934"/>
                        <a:gd name="connsiteX4" fmla="*/ 1043106 w 1891194"/>
                        <a:gd name="connsiteY4" fmla="*/ 2917282 h 3043934"/>
                        <a:gd name="connsiteX5" fmla="*/ 1773138 w 1891194"/>
                        <a:gd name="connsiteY5" fmla="*/ 3043935 h 3043934"/>
                        <a:gd name="connsiteX6" fmla="*/ 1845714 w 1891194"/>
                        <a:gd name="connsiteY6" fmla="*/ 2255557 h 3043934"/>
                        <a:gd name="connsiteX7" fmla="*/ 1805869 w 1891194"/>
                        <a:gd name="connsiteY7" fmla="*/ 1376103 h 3043934"/>
                        <a:gd name="connsiteX8" fmla="*/ 1767446 w 1891194"/>
                        <a:gd name="connsiteY8" fmla="*/ 1171182 h 3043934"/>
                        <a:gd name="connsiteX9" fmla="*/ 594841 w 1891194"/>
                        <a:gd name="connsiteY9" fmla="*/ 0 h 3043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1194" h="3043934">
                          <a:moveTo>
                            <a:pt x="594841" y="0"/>
                          </a:moveTo>
                          <a:lnTo>
                            <a:pt x="0" y="149422"/>
                          </a:lnTo>
                          <a:cubicBezTo>
                            <a:pt x="360035" y="560687"/>
                            <a:pt x="478150" y="1223835"/>
                            <a:pt x="630417" y="1754638"/>
                          </a:cubicBezTo>
                          <a:cubicBezTo>
                            <a:pt x="712955" y="2054905"/>
                            <a:pt x="771301" y="2350902"/>
                            <a:pt x="832493" y="2656861"/>
                          </a:cubicBezTo>
                          <a:cubicBezTo>
                            <a:pt x="886569" y="2900205"/>
                            <a:pt x="1043106" y="2917282"/>
                            <a:pt x="1043106" y="2917282"/>
                          </a:cubicBezTo>
                          <a:lnTo>
                            <a:pt x="1773138" y="3043935"/>
                          </a:lnTo>
                          <a:cubicBezTo>
                            <a:pt x="1827215" y="2989857"/>
                            <a:pt x="1960982" y="2506016"/>
                            <a:pt x="1845714" y="2255557"/>
                          </a:cubicBezTo>
                          <a:cubicBezTo>
                            <a:pt x="1845714" y="2255557"/>
                            <a:pt x="1713370" y="2117519"/>
                            <a:pt x="1805869" y="1376103"/>
                          </a:cubicBezTo>
                          <a:cubicBezTo>
                            <a:pt x="1817253" y="1285027"/>
                            <a:pt x="1761753" y="1263681"/>
                            <a:pt x="1767446" y="1171182"/>
                          </a:cubicBezTo>
                          <a:cubicBezTo>
                            <a:pt x="1329142" y="-49807"/>
                            <a:pt x="1304950" y="105307"/>
                            <a:pt x="594841" y="0"/>
                          </a:cubicBezTo>
                          <a:close/>
                        </a:path>
                      </a:pathLst>
                    </a:custGeom>
                    <a:solidFill>
                      <a:srgbClr val="E3E3E3"/>
                    </a:solidFill>
                    <a:ln w="14227" cap="flat">
                      <a:noFill/>
                      <a:prstDash val="solid"/>
                      <a:miter/>
                    </a:ln>
                  </p:spPr>
                  <p:txBody>
                    <a:bodyPr rtlCol="0" anchor="ctr"/>
                    <a:lstStyle/>
                    <a:p>
                      <a:endParaRPr lang="en-US"/>
                    </a:p>
                  </p:txBody>
                </p:sp>
                <p:sp>
                  <p:nvSpPr>
                    <p:cNvPr id="158" name="Freeform: Shape 21">
                      <a:extLst>
                        <a:ext uri="{FF2B5EF4-FFF2-40B4-BE49-F238E27FC236}">
                          <a16:creationId xmlns:a16="http://schemas.microsoft.com/office/drawing/2014/main" id="{270D823B-ACD7-6877-2669-2C21AABE26B5}"/>
                        </a:ext>
                      </a:extLst>
                    </p:cNvPr>
                    <p:cNvSpPr/>
                    <p:nvPr/>
                  </p:nvSpPr>
                  <p:spPr>
                    <a:xfrm>
                      <a:off x="9298823" y="6559296"/>
                      <a:ext cx="1295027" cy="1667861"/>
                    </a:xfrm>
                    <a:custGeom>
                      <a:avLst/>
                      <a:gdLst>
                        <a:gd name="connsiteX0" fmla="*/ 0 w 1295027"/>
                        <a:gd name="connsiteY0" fmla="*/ 207767 h 1667861"/>
                        <a:gd name="connsiteX1" fmla="*/ 799762 w 1295027"/>
                        <a:gd name="connsiteY1" fmla="*/ 641802 h 1667861"/>
                        <a:gd name="connsiteX2" fmla="*/ 791223 w 1295027"/>
                        <a:gd name="connsiteY2" fmla="*/ 421227 h 1667861"/>
                        <a:gd name="connsiteX3" fmla="*/ 1294988 w 1295027"/>
                        <a:gd name="connsiteY3" fmla="*/ 1667831 h 1667861"/>
                        <a:gd name="connsiteX4" fmla="*/ 954876 w 1295027"/>
                        <a:gd name="connsiteY4" fmla="*/ 456803 h 1667861"/>
                        <a:gd name="connsiteX5" fmla="*/ 964837 w 1295027"/>
                        <a:gd name="connsiteY5" fmla="*/ 382804 h 1667861"/>
                        <a:gd name="connsiteX6" fmla="*/ 1104298 w 1295027"/>
                        <a:gd name="connsiteY6" fmla="*/ 408419 h 1667861"/>
                        <a:gd name="connsiteX7" fmla="*/ 1112836 w 1295027"/>
                        <a:gd name="connsiteY7" fmla="*/ 55499 h 1667861"/>
                        <a:gd name="connsiteX8" fmla="*/ 1021760 w 1295027"/>
                        <a:gd name="connsiteY8" fmla="*/ 0 h 1667861"/>
                        <a:gd name="connsiteX9" fmla="*/ 858108 w 1295027"/>
                        <a:gd name="connsiteY9" fmla="*/ 264690 h 1667861"/>
                        <a:gd name="connsiteX10" fmla="*/ 660302 w 1295027"/>
                        <a:gd name="connsiteY10" fmla="*/ 369997 h 1667861"/>
                        <a:gd name="connsiteX11" fmla="*/ 0 w 1295027"/>
                        <a:gd name="connsiteY11" fmla="*/ 207767 h 1667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5027" h="1667861">
                          <a:moveTo>
                            <a:pt x="0" y="207767"/>
                          </a:moveTo>
                          <a:lnTo>
                            <a:pt x="799762" y="641802"/>
                          </a:lnTo>
                          <a:lnTo>
                            <a:pt x="791223" y="421227"/>
                          </a:lnTo>
                          <a:cubicBezTo>
                            <a:pt x="791223" y="421227"/>
                            <a:pt x="1290719" y="1674947"/>
                            <a:pt x="1294988" y="1667831"/>
                          </a:cubicBezTo>
                          <a:cubicBezTo>
                            <a:pt x="1299257" y="1660716"/>
                            <a:pt x="954876" y="456803"/>
                            <a:pt x="954876" y="456803"/>
                          </a:cubicBezTo>
                          <a:lnTo>
                            <a:pt x="964837" y="382804"/>
                          </a:lnTo>
                          <a:lnTo>
                            <a:pt x="1104298" y="408419"/>
                          </a:lnTo>
                          <a:lnTo>
                            <a:pt x="1112836" y="55499"/>
                          </a:lnTo>
                          <a:lnTo>
                            <a:pt x="1021760" y="0"/>
                          </a:lnTo>
                          <a:lnTo>
                            <a:pt x="858108" y="264690"/>
                          </a:lnTo>
                          <a:cubicBezTo>
                            <a:pt x="858108" y="264690"/>
                            <a:pt x="670263" y="368574"/>
                            <a:pt x="660302" y="369997"/>
                          </a:cubicBezTo>
                          <a:cubicBezTo>
                            <a:pt x="650340" y="371419"/>
                            <a:pt x="0" y="207767"/>
                            <a:pt x="0" y="207767"/>
                          </a:cubicBezTo>
                          <a:close/>
                        </a:path>
                      </a:pathLst>
                    </a:custGeom>
                    <a:solidFill>
                      <a:srgbClr val="C9C9C9"/>
                    </a:solidFill>
                    <a:ln w="14227" cap="flat">
                      <a:noFill/>
                      <a:prstDash val="solid"/>
                      <a:miter/>
                    </a:ln>
                  </p:spPr>
                  <p:txBody>
                    <a:bodyPr rtlCol="0" anchor="ctr"/>
                    <a:lstStyle/>
                    <a:p>
                      <a:endParaRPr lang="en-US"/>
                    </a:p>
                  </p:txBody>
                </p:sp>
                <p:sp>
                  <p:nvSpPr>
                    <p:cNvPr id="159" name="Freeform: Shape 22">
                      <a:extLst>
                        <a:ext uri="{FF2B5EF4-FFF2-40B4-BE49-F238E27FC236}">
                          <a16:creationId xmlns:a16="http://schemas.microsoft.com/office/drawing/2014/main" id="{45912274-9074-A05E-17A4-644004D70D99}"/>
                        </a:ext>
                      </a:extLst>
                    </p:cNvPr>
                    <p:cNvSpPr/>
                    <p:nvPr/>
                  </p:nvSpPr>
                  <p:spPr>
                    <a:xfrm>
                      <a:off x="9242718" y="6089685"/>
                      <a:ext cx="1063634" cy="717224"/>
                    </a:xfrm>
                    <a:custGeom>
                      <a:avLst/>
                      <a:gdLst>
                        <a:gd name="connsiteX0" fmla="*/ 411871 w 1063634"/>
                        <a:gd name="connsiteY0" fmla="*/ 0 h 717224"/>
                        <a:gd name="connsiteX1" fmla="*/ 157142 w 1063634"/>
                        <a:gd name="connsiteY1" fmla="*/ 73999 h 717224"/>
                        <a:gd name="connsiteX2" fmla="*/ 605 w 1063634"/>
                        <a:gd name="connsiteY2" fmla="*/ 557841 h 717224"/>
                        <a:gd name="connsiteX3" fmla="*/ 956905 w 1063634"/>
                        <a:gd name="connsiteY3" fmla="*/ 717224 h 717224"/>
                        <a:gd name="connsiteX4" fmla="*/ 1063634 w 1063634"/>
                        <a:gd name="connsiteY4" fmla="*/ 529380 h 717224"/>
                        <a:gd name="connsiteX5" fmla="*/ 956905 w 1063634"/>
                        <a:gd name="connsiteY5" fmla="*/ 360035 h 717224"/>
                        <a:gd name="connsiteX6" fmla="*/ 411871 w 1063634"/>
                        <a:gd name="connsiteY6" fmla="*/ 0 h 71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3634" h="717224">
                          <a:moveTo>
                            <a:pt x="411871" y="0"/>
                          </a:moveTo>
                          <a:lnTo>
                            <a:pt x="157142" y="73999"/>
                          </a:lnTo>
                          <a:cubicBezTo>
                            <a:pt x="157142" y="73999"/>
                            <a:pt x="29067" y="475303"/>
                            <a:pt x="605" y="557841"/>
                          </a:cubicBezTo>
                          <a:cubicBezTo>
                            <a:pt x="-27856" y="640379"/>
                            <a:pt x="956905" y="717224"/>
                            <a:pt x="956905" y="717224"/>
                          </a:cubicBezTo>
                          <a:cubicBezTo>
                            <a:pt x="956905" y="717224"/>
                            <a:pt x="954058" y="663148"/>
                            <a:pt x="1063634" y="529380"/>
                          </a:cubicBezTo>
                          <a:cubicBezTo>
                            <a:pt x="1063634" y="529380"/>
                            <a:pt x="951212" y="384227"/>
                            <a:pt x="956905" y="360035"/>
                          </a:cubicBezTo>
                          <a:cubicBezTo>
                            <a:pt x="992481" y="207767"/>
                            <a:pt x="411871" y="0"/>
                            <a:pt x="411871" y="0"/>
                          </a:cubicBezTo>
                          <a:close/>
                        </a:path>
                      </a:pathLst>
                    </a:custGeom>
                    <a:solidFill>
                      <a:srgbClr val="FFC16B"/>
                    </a:solidFill>
                    <a:ln w="14227" cap="flat">
                      <a:noFill/>
                      <a:prstDash val="solid"/>
                      <a:miter/>
                    </a:ln>
                  </p:spPr>
                  <p:txBody>
                    <a:bodyPr rtlCol="0" anchor="ctr"/>
                    <a:lstStyle/>
                    <a:p>
                      <a:endParaRPr lang="en-US"/>
                    </a:p>
                  </p:txBody>
                </p:sp>
                <p:sp>
                  <p:nvSpPr>
                    <p:cNvPr id="160" name="Freeform: Shape 23">
                      <a:extLst>
                        <a:ext uri="{FF2B5EF4-FFF2-40B4-BE49-F238E27FC236}">
                          <a16:creationId xmlns:a16="http://schemas.microsoft.com/office/drawing/2014/main" id="{D230936E-C739-A7D0-6B64-39D164E4F4F9}"/>
                        </a:ext>
                      </a:extLst>
                    </p:cNvPr>
                    <p:cNvSpPr/>
                    <p:nvPr/>
                  </p:nvSpPr>
                  <p:spPr>
                    <a:xfrm>
                      <a:off x="8715366" y="6640411"/>
                      <a:ext cx="1671448" cy="3995699"/>
                    </a:xfrm>
                    <a:custGeom>
                      <a:avLst/>
                      <a:gdLst>
                        <a:gd name="connsiteX0" fmla="*/ 1573909 w 1671448"/>
                        <a:gd name="connsiteY0" fmla="*/ 1273642 h 3995699"/>
                        <a:gd name="connsiteX1" fmla="*/ 392765 w 1671448"/>
                        <a:gd name="connsiteY1" fmla="*/ 0 h 3995699"/>
                        <a:gd name="connsiteX2" fmla="*/ 0 w 1671448"/>
                        <a:gd name="connsiteY2" fmla="*/ 416958 h 3995699"/>
                        <a:gd name="connsiteX3" fmla="*/ 718647 w 1671448"/>
                        <a:gd name="connsiteY3" fmla="*/ 2654015 h 3995699"/>
                        <a:gd name="connsiteX4" fmla="*/ 611918 w 1671448"/>
                        <a:gd name="connsiteY4" fmla="*/ 3261663 h 3995699"/>
                        <a:gd name="connsiteX5" fmla="*/ 1575332 w 1671448"/>
                        <a:gd name="connsiteY5" fmla="*/ 3987425 h 3995699"/>
                        <a:gd name="connsiteX6" fmla="*/ 1573909 w 1671448"/>
                        <a:gd name="connsiteY6" fmla="*/ 1273642 h 3995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1448" h="3995699">
                          <a:moveTo>
                            <a:pt x="1573909" y="1273642"/>
                          </a:moveTo>
                          <a:cubicBezTo>
                            <a:pt x="1468602" y="690186"/>
                            <a:pt x="1109990" y="330151"/>
                            <a:pt x="392765" y="0"/>
                          </a:cubicBezTo>
                          <a:lnTo>
                            <a:pt x="0" y="416958"/>
                          </a:lnTo>
                          <a:cubicBezTo>
                            <a:pt x="0" y="416958"/>
                            <a:pt x="700147" y="2328133"/>
                            <a:pt x="718647" y="2654015"/>
                          </a:cubicBezTo>
                          <a:cubicBezTo>
                            <a:pt x="748531" y="3159203"/>
                            <a:pt x="611918" y="3261663"/>
                            <a:pt x="611918" y="3261663"/>
                          </a:cubicBezTo>
                          <a:cubicBezTo>
                            <a:pt x="731455" y="3641621"/>
                            <a:pt x="1319180" y="4060002"/>
                            <a:pt x="1575332" y="3987425"/>
                          </a:cubicBezTo>
                          <a:cubicBezTo>
                            <a:pt x="1588139" y="3813812"/>
                            <a:pt x="1785946" y="2446247"/>
                            <a:pt x="1573909" y="1273642"/>
                          </a:cubicBezTo>
                          <a:close/>
                        </a:path>
                      </a:pathLst>
                    </a:custGeom>
                    <a:solidFill>
                      <a:srgbClr val="63357A"/>
                    </a:solidFill>
                    <a:ln w="14227" cap="flat">
                      <a:noFill/>
                      <a:prstDash val="solid"/>
                      <a:miter/>
                    </a:ln>
                  </p:spPr>
                  <p:txBody>
                    <a:bodyPr rtlCol="0" anchor="ctr"/>
                    <a:lstStyle/>
                    <a:p>
                      <a:endParaRPr lang="en-US"/>
                    </a:p>
                  </p:txBody>
                </p:sp>
                <p:sp>
                  <p:nvSpPr>
                    <p:cNvPr id="162" name="Freeform: Shape 24">
                      <a:extLst>
                        <a:ext uri="{FF2B5EF4-FFF2-40B4-BE49-F238E27FC236}">
                          <a16:creationId xmlns:a16="http://schemas.microsoft.com/office/drawing/2014/main" id="{24396ACD-DD4A-9530-ACD1-27A219850C8E}"/>
                        </a:ext>
                      </a:extLst>
                    </p:cNvPr>
                    <p:cNvSpPr/>
                    <p:nvPr/>
                  </p:nvSpPr>
                  <p:spPr>
                    <a:xfrm>
                      <a:off x="9455360" y="7181175"/>
                      <a:ext cx="923568" cy="1761753"/>
                    </a:xfrm>
                    <a:custGeom>
                      <a:avLst/>
                      <a:gdLst>
                        <a:gd name="connsiteX0" fmla="*/ 95345 w 923568"/>
                        <a:gd name="connsiteY0" fmla="*/ 15654 h 1761753"/>
                        <a:gd name="connsiteX1" fmla="*/ 0 w 923568"/>
                        <a:gd name="connsiteY1" fmla="*/ 286036 h 1761753"/>
                        <a:gd name="connsiteX2" fmla="*/ 331574 w 923568"/>
                        <a:gd name="connsiteY2" fmla="*/ 385650 h 1761753"/>
                        <a:gd name="connsiteX3" fmla="*/ 199229 w 923568"/>
                        <a:gd name="connsiteY3" fmla="*/ 553572 h 1761753"/>
                        <a:gd name="connsiteX4" fmla="*/ 923569 w 923568"/>
                        <a:gd name="connsiteY4" fmla="*/ 1761754 h 1761753"/>
                        <a:gd name="connsiteX5" fmla="*/ 832493 w 923568"/>
                        <a:gd name="connsiteY5" fmla="*/ 732878 h 1761753"/>
                        <a:gd name="connsiteX6" fmla="*/ 471034 w 923568"/>
                        <a:gd name="connsiteY6" fmla="*/ 0 h 1761753"/>
                        <a:gd name="connsiteX7" fmla="*/ 95345 w 923568"/>
                        <a:gd name="connsiteY7" fmla="*/ 15654 h 1761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3568" h="1761753">
                          <a:moveTo>
                            <a:pt x="95345" y="15654"/>
                          </a:moveTo>
                          <a:cubicBezTo>
                            <a:pt x="75422" y="110999"/>
                            <a:pt x="72576" y="207767"/>
                            <a:pt x="0" y="286036"/>
                          </a:cubicBezTo>
                          <a:cubicBezTo>
                            <a:pt x="120960" y="246190"/>
                            <a:pt x="301689" y="280344"/>
                            <a:pt x="331574" y="385650"/>
                          </a:cubicBezTo>
                          <a:cubicBezTo>
                            <a:pt x="351497" y="446842"/>
                            <a:pt x="196383" y="542188"/>
                            <a:pt x="199229" y="553572"/>
                          </a:cubicBezTo>
                          <a:cubicBezTo>
                            <a:pt x="472457" y="926415"/>
                            <a:pt x="732878" y="1330565"/>
                            <a:pt x="923569" y="1761754"/>
                          </a:cubicBezTo>
                          <a:cubicBezTo>
                            <a:pt x="915030" y="1403141"/>
                            <a:pt x="887992" y="1045953"/>
                            <a:pt x="832493" y="732878"/>
                          </a:cubicBezTo>
                          <a:cubicBezTo>
                            <a:pt x="779839" y="441150"/>
                            <a:pt x="663148" y="204921"/>
                            <a:pt x="471034" y="0"/>
                          </a:cubicBezTo>
                          <a:cubicBezTo>
                            <a:pt x="352920" y="48384"/>
                            <a:pt x="216305" y="58346"/>
                            <a:pt x="95345" y="15654"/>
                          </a:cubicBezTo>
                          <a:close/>
                        </a:path>
                      </a:pathLst>
                    </a:custGeom>
                    <a:solidFill>
                      <a:srgbClr val="00102E"/>
                    </a:solidFill>
                    <a:ln w="14227" cap="flat">
                      <a:noFill/>
                      <a:prstDash val="solid"/>
                      <a:miter/>
                    </a:ln>
                  </p:spPr>
                  <p:txBody>
                    <a:bodyPr rtlCol="0" anchor="ctr"/>
                    <a:lstStyle/>
                    <a:p>
                      <a:endParaRPr lang="en-US"/>
                    </a:p>
                  </p:txBody>
                </p:sp>
                <p:sp>
                  <p:nvSpPr>
                    <p:cNvPr id="164" name="Freeform: Shape 25">
                      <a:extLst>
                        <a:ext uri="{FF2B5EF4-FFF2-40B4-BE49-F238E27FC236}">
                          <a16:creationId xmlns:a16="http://schemas.microsoft.com/office/drawing/2014/main" id="{4504A0A3-BB0C-B11B-7727-D3E71359DEB7}"/>
                        </a:ext>
                      </a:extLst>
                    </p:cNvPr>
                    <p:cNvSpPr/>
                    <p:nvPr/>
                  </p:nvSpPr>
                  <p:spPr>
                    <a:xfrm>
                      <a:off x="9059748" y="6636142"/>
                      <a:ext cx="1316334" cy="2211441"/>
                    </a:xfrm>
                    <a:custGeom>
                      <a:avLst/>
                      <a:gdLst>
                        <a:gd name="connsiteX0" fmla="*/ 46961 w 1316334"/>
                        <a:gd name="connsiteY0" fmla="*/ 0 h 2211441"/>
                        <a:gd name="connsiteX1" fmla="*/ 0 w 1316334"/>
                        <a:gd name="connsiteY1" fmla="*/ 108153 h 2211441"/>
                        <a:gd name="connsiteX2" fmla="*/ 303113 w 1316334"/>
                        <a:gd name="connsiteY2" fmla="*/ 717224 h 2211441"/>
                        <a:gd name="connsiteX3" fmla="*/ 718647 w 1316334"/>
                        <a:gd name="connsiteY3" fmla="*/ 782685 h 2211441"/>
                        <a:gd name="connsiteX4" fmla="*/ 495227 w 1316334"/>
                        <a:gd name="connsiteY4" fmla="*/ 1004683 h 2211441"/>
                        <a:gd name="connsiteX5" fmla="*/ 1316334 w 1316334"/>
                        <a:gd name="connsiteY5" fmla="*/ 2211442 h 2211441"/>
                        <a:gd name="connsiteX6" fmla="*/ 1226682 w 1316334"/>
                        <a:gd name="connsiteY6" fmla="*/ 1273642 h 2211441"/>
                        <a:gd name="connsiteX7" fmla="*/ 46961 w 1316334"/>
                        <a:gd name="connsiteY7" fmla="*/ 0 h 221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334" h="2211441">
                          <a:moveTo>
                            <a:pt x="46961" y="0"/>
                          </a:moveTo>
                          <a:lnTo>
                            <a:pt x="0" y="108153"/>
                          </a:lnTo>
                          <a:cubicBezTo>
                            <a:pt x="432611" y="414112"/>
                            <a:pt x="303113" y="717224"/>
                            <a:pt x="303113" y="717224"/>
                          </a:cubicBezTo>
                          <a:lnTo>
                            <a:pt x="718647" y="782685"/>
                          </a:lnTo>
                          <a:lnTo>
                            <a:pt x="495227" y="1004683"/>
                          </a:lnTo>
                          <a:cubicBezTo>
                            <a:pt x="495227" y="1004683"/>
                            <a:pt x="1129913" y="1492794"/>
                            <a:pt x="1316334" y="2211442"/>
                          </a:cubicBezTo>
                          <a:cubicBezTo>
                            <a:pt x="1316334" y="2211442"/>
                            <a:pt x="1279335" y="1559678"/>
                            <a:pt x="1226682" y="1273642"/>
                          </a:cubicBezTo>
                          <a:cubicBezTo>
                            <a:pt x="1122798" y="690186"/>
                            <a:pt x="764186" y="330151"/>
                            <a:pt x="46961" y="0"/>
                          </a:cubicBezTo>
                          <a:close/>
                        </a:path>
                      </a:pathLst>
                    </a:custGeom>
                    <a:solidFill>
                      <a:srgbClr val="A8436F"/>
                    </a:solidFill>
                    <a:ln w="14227" cap="flat">
                      <a:noFill/>
                      <a:prstDash val="solid"/>
                      <a:miter/>
                    </a:ln>
                  </p:spPr>
                  <p:txBody>
                    <a:bodyPr rtlCol="0" anchor="ctr"/>
                    <a:lstStyle/>
                    <a:p>
                      <a:endParaRPr lang="en-US"/>
                    </a:p>
                  </p:txBody>
                </p:sp>
                <p:sp>
                  <p:nvSpPr>
                    <p:cNvPr id="165" name="Freeform: Shape 26">
                      <a:extLst>
                        <a:ext uri="{FF2B5EF4-FFF2-40B4-BE49-F238E27FC236}">
                          <a16:creationId xmlns:a16="http://schemas.microsoft.com/office/drawing/2014/main" id="{9ECC7D4C-19F4-8078-8C72-8EBF6380E557}"/>
                        </a:ext>
                      </a:extLst>
                    </p:cNvPr>
                    <p:cNvSpPr/>
                    <p:nvPr/>
                  </p:nvSpPr>
                  <p:spPr>
                    <a:xfrm>
                      <a:off x="10269352" y="6563565"/>
                      <a:ext cx="855241" cy="2696706"/>
                    </a:xfrm>
                    <a:custGeom>
                      <a:avLst/>
                      <a:gdLst>
                        <a:gd name="connsiteX0" fmla="*/ 64038 w 855241"/>
                        <a:gd name="connsiteY0" fmla="*/ 0 h 2696706"/>
                        <a:gd name="connsiteX1" fmla="*/ 0 w 855241"/>
                        <a:gd name="connsiteY1" fmla="*/ 138037 h 2696706"/>
                        <a:gd name="connsiteX2" fmla="*/ 714378 w 855241"/>
                        <a:gd name="connsiteY2" fmla="*/ 2696707 h 2696706"/>
                        <a:gd name="connsiteX3" fmla="*/ 651764 w 855241"/>
                        <a:gd name="connsiteY3" fmla="*/ 143730 h 2696706"/>
                        <a:gd name="connsiteX4" fmla="*/ 64038 w 855241"/>
                        <a:gd name="connsiteY4" fmla="*/ 0 h 26967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5241" h="2696706">
                          <a:moveTo>
                            <a:pt x="64038" y="0"/>
                          </a:moveTo>
                          <a:lnTo>
                            <a:pt x="0" y="138037"/>
                          </a:lnTo>
                          <a:cubicBezTo>
                            <a:pt x="398458" y="805454"/>
                            <a:pt x="698725" y="1871329"/>
                            <a:pt x="714378" y="2696707"/>
                          </a:cubicBezTo>
                          <a:cubicBezTo>
                            <a:pt x="1064452" y="1780253"/>
                            <a:pt x="651764" y="143730"/>
                            <a:pt x="651764" y="143730"/>
                          </a:cubicBezTo>
                          <a:lnTo>
                            <a:pt x="64038" y="0"/>
                          </a:lnTo>
                          <a:close/>
                        </a:path>
                      </a:pathLst>
                    </a:custGeom>
                    <a:solidFill>
                      <a:srgbClr val="63357A"/>
                    </a:solidFill>
                    <a:ln w="14227" cap="flat">
                      <a:noFill/>
                      <a:prstDash val="solid"/>
                      <a:miter/>
                    </a:ln>
                  </p:spPr>
                  <p:txBody>
                    <a:bodyPr rtlCol="0" anchor="ctr"/>
                    <a:lstStyle/>
                    <a:p>
                      <a:endParaRPr lang="en-US"/>
                    </a:p>
                  </p:txBody>
                </p:sp>
                <p:sp>
                  <p:nvSpPr>
                    <p:cNvPr id="166" name="Freeform: Shape 27">
                      <a:extLst>
                        <a:ext uri="{FF2B5EF4-FFF2-40B4-BE49-F238E27FC236}">
                          <a16:creationId xmlns:a16="http://schemas.microsoft.com/office/drawing/2014/main" id="{86E4C674-0C37-D0C5-02F5-753914C8FAEE}"/>
                        </a:ext>
                      </a:extLst>
                    </p:cNvPr>
                    <p:cNvSpPr/>
                    <p:nvPr/>
                  </p:nvSpPr>
                  <p:spPr>
                    <a:xfrm>
                      <a:off x="10556811" y="6977677"/>
                      <a:ext cx="499203" cy="1699138"/>
                    </a:xfrm>
                    <a:custGeom>
                      <a:avLst/>
                      <a:gdLst>
                        <a:gd name="connsiteX0" fmla="*/ 498072 w 499203"/>
                        <a:gd name="connsiteY0" fmla="*/ 856684 h 1699138"/>
                        <a:gd name="connsiteX1" fmla="*/ 431189 w 499203"/>
                        <a:gd name="connsiteY1" fmla="*/ 509457 h 1699138"/>
                        <a:gd name="connsiteX2" fmla="*/ 280343 w 499203"/>
                        <a:gd name="connsiteY2" fmla="*/ 368574 h 1699138"/>
                        <a:gd name="connsiteX3" fmla="*/ 409843 w 499203"/>
                        <a:gd name="connsiteY3" fmla="*/ 160806 h 1699138"/>
                        <a:gd name="connsiteX4" fmla="*/ 140883 w 499203"/>
                        <a:gd name="connsiteY4" fmla="*/ 0 h 1699138"/>
                        <a:gd name="connsiteX5" fmla="*/ 0 w 499203"/>
                        <a:gd name="connsiteY5" fmla="*/ 229113 h 1699138"/>
                        <a:gd name="connsiteX6" fmla="*/ 385650 w 499203"/>
                        <a:gd name="connsiteY6" fmla="*/ 1699139 h 1699138"/>
                        <a:gd name="connsiteX7" fmla="*/ 498072 w 499203"/>
                        <a:gd name="connsiteY7" fmla="*/ 856684 h 169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9203" h="1699138">
                          <a:moveTo>
                            <a:pt x="498072" y="856684"/>
                          </a:moveTo>
                          <a:cubicBezTo>
                            <a:pt x="509457" y="764185"/>
                            <a:pt x="431189" y="509457"/>
                            <a:pt x="431189" y="509457"/>
                          </a:cubicBezTo>
                          <a:cubicBezTo>
                            <a:pt x="431189" y="509457"/>
                            <a:pt x="379958" y="455381"/>
                            <a:pt x="280343" y="368574"/>
                          </a:cubicBezTo>
                          <a:cubicBezTo>
                            <a:pt x="381381" y="298843"/>
                            <a:pt x="324459" y="249036"/>
                            <a:pt x="409843" y="160806"/>
                          </a:cubicBezTo>
                          <a:cubicBezTo>
                            <a:pt x="337266" y="179306"/>
                            <a:pt x="202075" y="35577"/>
                            <a:pt x="140883" y="0"/>
                          </a:cubicBezTo>
                          <a:cubicBezTo>
                            <a:pt x="29884" y="68307"/>
                            <a:pt x="113845" y="159383"/>
                            <a:pt x="0" y="229113"/>
                          </a:cubicBezTo>
                          <a:cubicBezTo>
                            <a:pt x="260421" y="722916"/>
                            <a:pt x="452535" y="991875"/>
                            <a:pt x="385650" y="1699139"/>
                          </a:cubicBezTo>
                          <a:cubicBezTo>
                            <a:pt x="452535" y="1546870"/>
                            <a:pt x="456804" y="1125644"/>
                            <a:pt x="498072" y="856684"/>
                          </a:cubicBezTo>
                          <a:close/>
                        </a:path>
                      </a:pathLst>
                    </a:custGeom>
                    <a:solidFill>
                      <a:srgbClr val="00102E"/>
                    </a:solidFill>
                    <a:ln w="14227" cap="flat">
                      <a:noFill/>
                      <a:prstDash val="solid"/>
                      <a:miter/>
                    </a:ln>
                  </p:spPr>
                  <p:txBody>
                    <a:bodyPr rtlCol="0" anchor="ctr"/>
                    <a:lstStyle/>
                    <a:p>
                      <a:endParaRPr lang="en-US"/>
                    </a:p>
                  </p:txBody>
                </p:sp>
                <p:sp>
                  <p:nvSpPr>
                    <p:cNvPr id="167" name="Freeform: Shape 28">
                      <a:extLst>
                        <a:ext uri="{FF2B5EF4-FFF2-40B4-BE49-F238E27FC236}">
                          <a16:creationId xmlns:a16="http://schemas.microsoft.com/office/drawing/2014/main" id="{A845B6EC-A534-0DB2-9923-AAABE8D69B70}"/>
                        </a:ext>
                      </a:extLst>
                    </p:cNvPr>
                    <p:cNvSpPr/>
                    <p:nvPr/>
                  </p:nvSpPr>
                  <p:spPr>
                    <a:xfrm>
                      <a:off x="10269352" y="6562142"/>
                      <a:ext cx="816838" cy="2144557"/>
                    </a:xfrm>
                    <a:custGeom>
                      <a:avLst/>
                      <a:gdLst>
                        <a:gd name="connsiteX0" fmla="*/ 695878 w 816838"/>
                        <a:gd name="connsiteY0" fmla="*/ 1949598 h 2144557"/>
                        <a:gd name="connsiteX1" fmla="*/ 816839 w 816838"/>
                        <a:gd name="connsiteY1" fmla="*/ 839608 h 2144557"/>
                        <a:gd name="connsiteX2" fmla="*/ 476727 w 816838"/>
                        <a:gd name="connsiteY2" fmla="*/ 695878 h 2144557"/>
                        <a:gd name="connsiteX3" fmla="*/ 677379 w 816838"/>
                        <a:gd name="connsiteY3" fmla="*/ 498072 h 2144557"/>
                        <a:gd name="connsiteX4" fmla="*/ 64038 w 816838"/>
                        <a:gd name="connsiteY4" fmla="*/ 0 h 2144557"/>
                        <a:gd name="connsiteX5" fmla="*/ 0 w 816838"/>
                        <a:gd name="connsiteY5" fmla="*/ 138037 h 2144557"/>
                        <a:gd name="connsiteX6" fmla="*/ 674532 w 816838"/>
                        <a:gd name="connsiteY6" fmla="*/ 2144557 h 2144557"/>
                        <a:gd name="connsiteX7" fmla="*/ 695878 w 816838"/>
                        <a:gd name="connsiteY7" fmla="*/ 1949598 h 214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6838" h="2144557">
                          <a:moveTo>
                            <a:pt x="695878" y="1949598"/>
                          </a:moveTo>
                          <a:cubicBezTo>
                            <a:pt x="752801" y="1519833"/>
                            <a:pt x="693032" y="1249451"/>
                            <a:pt x="816839" y="839608"/>
                          </a:cubicBezTo>
                          <a:cubicBezTo>
                            <a:pt x="702994" y="866646"/>
                            <a:pt x="566380" y="769878"/>
                            <a:pt x="476727" y="695878"/>
                          </a:cubicBezTo>
                          <a:cubicBezTo>
                            <a:pt x="589149" y="627571"/>
                            <a:pt x="584879" y="590572"/>
                            <a:pt x="677379" y="498072"/>
                          </a:cubicBezTo>
                          <a:cubicBezTo>
                            <a:pt x="418381" y="456804"/>
                            <a:pt x="157960" y="227690"/>
                            <a:pt x="64038" y="0"/>
                          </a:cubicBezTo>
                          <a:lnTo>
                            <a:pt x="0" y="138037"/>
                          </a:lnTo>
                          <a:cubicBezTo>
                            <a:pt x="367151" y="752801"/>
                            <a:pt x="537919" y="1411680"/>
                            <a:pt x="674532" y="2144557"/>
                          </a:cubicBezTo>
                          <a:cubicBezTo>
                            <a:pt x="663148" y="2080520"/>
                            <a:pt x="693032" y="2013636"/>
                            <a:pt x="695878" y="1949598"/>
                          </a:cubicBezTo>
                          <a:close/>
                        </a:path>
                      </a:pathLst>
                    </a:custGeom>
                    <a:solidFill>
                      <a:srgbClr val="A8436F"/>
                    </a:solidFill>
                    <a:ln w="14227" cap="flat">
                      <a:noFill/>
                      <a:prstDash val="solid"/>
                      <a:miter/>
                    </a:ln>
                  </p:spPr>
                  <p:txBody>
                    <a:bodyPr rtlCol="0" anchor="ctr"/>
                    <a:lstStyle/>
                    <a:p>
                      <a:endParaRPr lang="en-US"/>
                    </a:p>
                  </p:txBody>
                </p:sp>
                <p:grpSp>
                  <p:nvGrpSpPr>
                    <p:cNvPr id="168" name="Graphic 3">
                      <a:extLst>
                        <a:ext uri="{FF2B5EF4-FFF2-40B4-BE49-F238E27FC236}">
                          <a16:creationId xmlns:a16="http://schemas.microsoft.com/office/drawing/2014/main" id="{A9B84CE8-2638-4B24-55F5-A67D7A3CE21A}"/>
                        </a:ext>
                      </a:extLst>
                    </p:cNvPr>
                    <p:cNvGrpSpPr/>
                    <p:nvPr/>
                  </p:nvGrpSpPr>
                  <p:grpSpPr>
                    <a:xfrm>
                      <a:off x="8732988" y="4751139"/>
                      <a:ext cx="1798738" cy="1728703"/>
                      <a:chOff x="8732988" y="4751139"/>
                      <a:chExt cx="1798738" cy="1728703"/>
                    </a:xfrm>
                    <a:solidFill>
                      <a:srgbClr val="000000"/>
                    </a:solidFill>
                  </p:grpSpPr>
                  <p:sp>
                    <p:nvSpPr>
                      <p:cNvPr id="177" name="Freeform: Shape 30">
                        <a:extLst>
                          <a:ext uri="{FF2B5EF4-FFF2-40B4-BE49-F238E27FC236}">
                            <a16:creationId xmlns:a16="http://schemas.microsoft.com/office/drawing/2014/main" id="{0E55CE74-6AE1-23E7-AD92-3F0D3DC1F098}"/>
                          </a:ext>
                        </a:extLst>
                      </p:cNvPr>
                      <p:cNvSpPr/>
                      <p:nvPr/>
                    </p:nvSpPr>
                    <p:spPr>
                      <a:xfrm>
                        <a:off x="9200631" y="5047597"/>
                        <a:ext cx="1331095" cy="1432244"/>
                      </a:xfrm>
                      <a:custGeom>
                        <a:avLst/>
                        <a:gdLst>
                          <a:gd name="connsiteX0" fmla="*/ 0 w 1331095"/>
                          <a:gd name="connsiteY0" fmla="*/ 394594 h 1432244"/>
                          <a:gd name="connsiteX1" fmla="*/ 340113 w 1331095"/>
                          <a:gd name="connsiteY1" fmla="*/ 31713 h 1432244"/>
                          <a:gd name="connsiteX2" fmla="*/ 791224 w 1331095"/>
                          <a:gd name="connsiteY2" fmla="*/ 195365 h 1432244"/>
                          <a:gd name="connsiteX3" fmla="*/ 1006107 w 1331095"/>
                          <a:gd name="connsiteY3" fmla="*/ 505593 h 1432244"/>
                          <a:gd name="connsiteX4" fmla="*/ 1172605 w 1331095"/>
                          <a:gd name="connsiteY4" fmla="*/ 405979 h 1432244"/>
                          <a:gd name="connsiteX5" fmla="*/ 1188259 w 1331095"/>
                          <a:gd name="connsiteY5" fmla="*/ 680630 h 1432244"/>
                          <a:gd name="connsiteX6" fmla="*/ 1051645 w 1331095"/>
                          <a:gd name="connsiteY6" fmla="*/ 821514 h 1432244"/>
                          <a:gd name="connsiteX7" fmla="*/ 1296412 w 1331095"/>
                          <a:gd name="connsiteY7" fmla="*/ 1033550 h 1432244"/>
                          <a:gd name="connsiteX8" fmla="*/ 885146 w 1331095"/>
                          <a:gd name="connsiteY8" fmla="*/ 1410662 h 1432244"/>
                          <a:gd name="connsiteX9" fmla="*/ 389920 w 1331095"/>
                          <a:gd name="connsiteY9" fmla="*/ 1315317 h 1432244"/>
                          <a:gd name="connsiteX10" fmla="*/ 332997 w 1331095"/>
                          <a:gd name="connsiteY10" fmla="*/ 1157356 h 1432244"/>
                          <a:gd name="connsiteX11" fmla="*/ 0 w 1331095"/>
                          <a:gd name="connsiteY11" fmla="*/ 394594 h 1432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31095" h="1432244">
                            <a:moveTo>
                              <a:pt x="0" y="394594"/>
                            </a:moveTo>
                            <a:cubicBezTo>
                              <a:pt x="0" y="394594"/>
                              <a:pt x="56923" y="101443"/>
                              <a:pt x="340113" y="31713"/>
                            </a:cubicBezTo>
                            <a:cubicBezTo>
                              <a:pt x="623302" y="-38018"/>
                              <a:pt x="708686" y="3252"/>
                              <a:pt x="791224" y="195365"/>
                            </a:cubicBezTo>
                            <a:cubicBezTo>
                              <a:pt x="872339" y="387479"/>
                              <a:pt x="890838" y="539747"/>
                              <a:pt x="1006107" y="505593"/>
                            </a:cubicBezTo>
                            <a:cubicBezTo>
                              <a:pt x="1121375" y="471440"/>
                              <a:pt x="1172605" y="405979"/>
                              <a:pt x="1172605" y="405979"/>
                            </a:cubicBezTo>
                            <a:cubicBezTo>
                              <a:pt x="1172605" y="405979"/>
                              <a:pt x="1266527" y="552554"/>
                              <a:pt x="1188259" y="680630"/>
                            </a:cubicBezTo>
                            <a:cubicBezTo>
                              <a:pt x="1139875" y="758898"/>
                              <a:pt x="1051645" y="821514"/>
                              <a:pt x="1051645" y="821514"/>
                            </a:cubicBezTo>
                            <a:cubicBezTo>
                              <a:pt x="1051645" y="821514"/>
                              <a:pt x="1174028" y="986589"/>
                              <a:pt x="1296412" y="1033550"/>
                            </a:cubicBezTo>
                            <a:cubicBezTo>
                              <a:pt x="1390334" y="1069127"/>
                              <a:pt x="1306373" y="1319586"/>
                              <a:pt x="885146" y="1410662"/>
                            </a:cubicBezTo>
                            <a:cubicBezTo>
                              <a:pt x="572072" y="1478969"/>
                              <a:pt x="415535" y="1367970"/>
                              <a:pt x="389920" y="1315317"/>
                            </a:cubicBezTo>
                            <a:cubicBezTo>
                              <a:pt x="352920" y="1238471"/>
                              <a:pt x="351497" y="1217125"/>
                              <a:pt x="332997" y="1157356"/>
                            </a:cubicBezTo>
                            <a:cubicBezTo>
                              <a:pt x="315920" y="1097588"/>
                              <a:pt x="0" y="394594"/>
                              <a:pt x="0" y="394594"/>
                            </a:cubicBezTo>
                            <a:close/>
                          </a:path>
                        </a:pathLst>
                      </a:custGeom>
                      <a:solidFill>
                        <a:srgbClr val="FFD59A"/>
                      </a:solidFill>
                      <a:ln w="14227" cap="flat">
                        <a:noFill/>
                        <a:prstDash val="solid"/>
                        <a:miter/>
                      </a:ln>
                    </p:spPr>
                    <p:txBody>
                      <a:bodyPr rtlCol="0" anchor="ctr"/>
                      <a:lstStyle/>
                      <a:p>
                        <a:endParaRPr lang="en-US"/>
                      </a:p>
                    </p:txBody>
                  </p:sp>
                  <p:sp>
                    <p:nvSpPr>
                      <p:cNvPr id="178" name="Freeform: Shape 31">
                        <a:extLst>
                          <a:ext uri="{FF2B5EF4-FFF2-40B4-BE49-F238E27FC236}">
                            <a16:creationId xmlns:a16="http://schemas.microsoft.com/office/drawing/2014/main" id="{7EF94189-1EDB-2CB1-7C57-9C98050876D5}"/>
                          </a:ext>
                        </a:extLst>
                      </p:cNvPr>
                      <p:cNvSpPr/>
                      <p:nvPr/>
                    </p:nvSpPr>
                    <p:spPr>
                      <a:xfrm>
                        <a:off x="8732988" y="4751139"/>
                        <a:ext cx="1309354" cy="1595798"/>
                      </a:xfrm>
                      <a:custGeom>
                        <a:avLst/>
                        <a:gdLst>
                          <a:gd name="connsiteX0" fmla="*/ 538796 w 1309354"/>
                          <a:gd name="connsiteY0" fmla="*/ 762206 h 1595798"/>
                          <a:gd name="connsiteX1" fmla="*/ 836217 w 1309354"/>
                          <a:gd name="connsiteY1" fmla="*/ 1203356 h 1595798"/>
                          <a:gd name="connsiteX2" fmla="*/ 780717 w 1309354"/>
                          <a:gd name="connsiteY2" fmla="*/ 1571929 h 1595798"/>
                          <a:gd name="connsiteX3" fmla="*/ 434913 w 1309354"/>
                          <a:gd name="connsiteY3" fmla="*/ 1411123 h 1595798"/>
                          <a:gd name="connsiteX4" fmla="*/ 83416 w 1309354"/>
                          <a:gd name="connsiteY4" fmla="*/ 1052511 h 1595798"/>
                          <a:gd name="connsiteX5" fmla="*/ 133223 w 1309354"/>
                          <a:gd name="connsiteY5" fmla="*/ 881743 h 1595798"/>
                          <a:gd name="connsiteX6" fmla="*/ 2301 w 1309354"/>
                          <a:gd name="connsiteY6" fmla="*/ 659745 h 1595798"/>
                          <a:gd name="connsiteX7" fmla="*/ 608527 w 1309354"/>
                          <a:gd name="connsiteY7" fmla="*/ 116134 h 1595798"/>
                          <a:gd name="connsiteX8" fmla="*/ 1300136 w 1309354"/>
                          <a:gd name="connsiteY8" fmla="*/ 118981 h 1595798"/>
                          <a:gd name="connsiteX9" fmla="*/ 538796 w 1309354"/>
                          <a:gd name="connsiteY9" fmla="*/ 762206 h 1595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9354" h="1595798">
                            <a:moveTo>
                              <a:pt x="538796" y="762206"/>
                            </a:moveTo>
                            <a:cubicBezTo>
                              <a:pt x="538796" y="762206"/>
                              <a:pt x="857563" y="1056780"/>
                              <a:pt x="836217" y="1203356"/>
                            </a:cubicBezTo>
                            <a:cubicBezTo>
                              <a:pt x="813448" y="1349931"/>
                              <a:pt x="780717" y="1571929"/>
                              <a:pt x="780717" y="1571929"/>
                            </a:cubicBezTo>
                            <a:cubicBezTo>
                              <a:pt x="780717" y="1571929"/>
                              <a:pt x="772179" y="1687198"/>
                              <a:pt x="434913" y="1411123"/>
                            </a:cubicBezTo>
                            <a:cubicBezTo>
                              <a:pt x="87685" y="1127933"/>
                              <a:pt x="77724" y="1166356"/>
                              <a:pt x="83416" y="1052511"/>
                            </a:cubicBezTo>
                            <a:cubicBezTo>
                              <a:pt x="89108" y="938666"/>
                              <a:pt x="133223" y="881743"/>
                              <a:pt x="133223" y="881743"/>
                            </a:cubicBezTo>
                            <a:cubicBezTo>
                              <a:pt x="133223" y="881743"/>
                              <a:pt x="-20468" y="780706"/>
                              <a:pt x="2301" y="659745"/>
                            </a:cubicBezTo>
                            <a:cubicBezTo>
                              <a:pt x="26493" y="538785"/>
                              <a:pt x="299722" y="258441"/>
                              <a:pt x="608527" y="116134"/>
                            </a:cubicBezTo>
                            <a:cubicBezTo>
                              <a:pt x="917331" y="-26172"/>
                              <a:pt x="1233252" y="-51787"/>
                              <a:pt x="1300136" y="118981"/>
                            </a:cubicBezTo>
                            <a:cubicBezTo>
                              <a:pt x="1355635" y="258441"/>
                              <a:pt x="1167791" y="658322"/>
                              <a:pt x="538796" y="762206"/>
                            </a:cubicBezTo>
                            <a:close/>
                          </a:path>
                        </a:pathLst>
                      </a:custGeom>
                      <a:solidFill>
                        <a:srgbClr val="382100"/>
                      </a:solidFill>
                      <a:ln w="14227" cap="flat">
                        <a:noFill/>
                        <a:prstDash val="solid"/>
                        <a:miter/>
                      </a:ln>
                    </p:spPr>
                    <p:txBody>
                      <a:bodyPr rtlCol="0" anchor="ctr"/>
                      <a:lstStyle/>
                      <a:p>
                        <a:endParaRPr lang="en-US"/>
                      </a:p>
                    </p:txBody>
                  </p:sp>
                  <p:sp>
                    <p:nvSpPr>
                      <p:cNvPr id="179" name="Freeform: Shape 32">
                        <a:extLst>
                          <a:ext uri="{FF2B5EF4-FFF2-40B4-BE49-F238E27FC236}">
                            <a16:creationId xmlns:a16="http://schemas.microsoft.com/office/drawing/2014/main" id="{022AC957-8B2C-A46A-D7B1-4AB697CE6163}"/>
                          </a:ext>
                        </a:extLst>
                      </p:cNvPr>
                      <p:cNvSpPr/>
                      <p:nvPr/>
                    </p:nvSpPr>
                    <p:spPr>
                      <a:xfrm>
                        <a:off x="8900333" y="4763389"/>
                        <a:ext cx="1139208" cy="1528730"/>
                      </a:xfrm>
                      <a:custGeom>
                        <a:avLst/>
                        <a:gdLst>
                          <a:gd name="connsiteX0" fmla="*/ 997599 w 1139208"/>
                          <a:gd name="connsiteY0" fmla="*/ 0 h 1528730"/>
                          <a:gd name="connsiteX1" fmla="*/ 224876 w 1139208"/>
                          <a:gd name="connsiteY1" fmla="*/ 375689 h 1528730"/>
                          <a:gd name="connsiteX2" fmla="*/ 32 w 1139208"/>
                          <a:gd name="connsiteY2" fmla="*/ 727186 h 1528730"/>
                          <a:gd name="connsiteX3" fmla="*/ 187876 w 1139208"/>
                          <a:gd name="connsiteY3" fmla="*/ 792647 h 1528730"/>
                          <a:gd name="connsiteX4" fmla="*/ 11416 w 1139208"/>
                          <a:gd name="connsiteY4" fmla="*/ 883723 h 1528730"/>
                          <a:gd name="connsiteX5" fmla="*/ 132376 w 1139208"/>
                          <a:gd name="connsiteY5" fmla="*/ 1205336 h 1528730"/>
                          <a:gd name="connsiteX6" fmla="*/ 614795 w 1139208"/>
                          <a:gd name="connsiteY6" fmla="*/ 1528371 h 1528730"/>
                          <a:gd name="connsiteX7" fmla="*/ 666025 w 1139208"/>
                          <a:gd name="connsiteY7" fmla="*/ 1189682 h 1528730"/>
                          <a:gd name="connsiteX8" fmla="*/ 368605 w 1139208"/>
                          <a:gd name="connsiteY8" fmla="*/ 748532 h 1528730"/>
                          <a:gd name="connsiteX9" fmla="*/ 1129944 w 1139208"/>
                          <a:gd name="connsiteY9" fmla="*/ 105307 h 1528730"/>
                          <a:gd name="connsiteX10" fmla="*/ 997599 w 1139208"/>
                          <a:gd name="connsiteY10" fmla="*/ 0 h 1528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9208" h="1528730">
                            <a:moveTo>
                              <a:pt x="997599" y="0"/>
                            </a:moveTo>
                            <a:cubicBezTo>
                              <a:pt x="1065907" y="153691"/>
                              <a:pt x="536527" y="152268"/>
                              <a:pt x="224876" y="375689"/>
                            </a:cubicBezTo>
                            <a:cubicBezTo>
                              <a:pt x="92531" y="471034"/>
                              <a:pt x="2877" y="596264"/>
                              <a:pt x="32" y="727186"/>
                            </a:cubicBezTo>
                            <a:cubicBezTo>
                              <a:pt x="-2815" y="858108"/>
                              <a:pt x="187876" y="792647"/>
                              <a:pt x="187876" y="792647"/>
                            </a:cubicBezTo>
                            <a:cubicBezTo>
                              <a:pt x="187876" y="792647"/>
                              <a:pt x="52685" y="848146"/>
                              <a:pt x="11416" y="883723"/>
                            </a:cubicBezTo>
                            <a:cubicBezTo>
                              <a:pt x="-29853" y="919300"/>
                              <a:pt x="72607" y="1121374"/>
                              <a:pt x="132376" y="1205336"/>
                            </a:cubicBezTo>
                            <a:cubicBezTo>
                              <a:pt x="185030" y="1277911"/>
                              <a:pt x="367182" y="1539756"/>
                              <a:pt x="614795" y="1528371"/>
                            </a:cubicBezTo>
                            <a:cubicBezTo>
                              <a:pt x="624757" y="1462910"/>
                              <a:pt x="648948" y="1303527"/>
                              <a:pt x="666025" y="1189682"/>
                            </a:cubicBezTo>
                            <a:cubicBezTo>
                              <a:pt x="688795" y="1043106"/>
                              <a:pt x="368605" y="748532"/>
                              <a:pt x="368605" y="748532"/>
                            </a:cubicBezTo>
                            <a:cubicBezTo>
                              <a:pt x="999022" y="646071"/>
                              <a:pt x="1185444" y="246190"/>
                              <a:pt x="1129944" y="105307"/>
                            </a:cubicBezTo>
                            <a:cubicBezTo>
                              <a:pt x="1110022" y="51230"/>
                              <a:pt x="1061637" y="17077"/>
                              <a:pt x="997599" y="0"/>
                            </a:cubicBezTo>
                            <a:close/>
                          </a:path>
                        </a:pathLst>
                      </a:custGeom>
                      <a:solidFill>
                        <a:srgbClr val="261700"/>
                      </a:solidFill>
                      <a:ln w="14227" cap="flat">
                        <a:noFill/>
                        <a:prstDash val="solid"/>
                        <a:miter/>
                      </a:ln>
                    </p:spPr>
                    <p:txBody>
                      <a:bodyPr rtlCol="0" anchor="ctr"/>
                      <a:lstStyle/>
                      <a:p>
                        <a:endParaRPr lang="en-US"/>
                      </a:p>
                    </p:txBody>
                  </p:sp>
                  <p:sp>
                    <p:nvSpPr>
                      <p:cNvPr id="180" name="Freeform: Shape 33">
                        <a:extLst>
                          <a:ext uri="{FF2B5EF4-FFF2-40B4-BE49-F238E27FC236}">
                            <a16:creationId xmlns:a16="http://schemas.microsoft.com/office/drawing/2014/main" id="{89EA0F80-D1E9-19A2-975E-71D8EA671555}"/>
                          </a:ext>
                        </a:extLst>
                      </p:cNvPr>
                      <p:cNvSpPr/>
                      <p:nvPr/>
                    </p:nvSpPr>
                    <p:spPr>
                      <a:xfrm rot="-1910120">
                        <a:off x="9164223" y="5796112"/>
                        <a:ext cx="446859" cy="446859"/>
                      </a:xfrm>
                      <a:custGeom>
                        <a:avLst/>
                        <a:gdLst>
                          <a:gd name="connsiteX0" fmla="*/ 446859 w 446859"/>
                          <a:gd name="connsiteY0" fmla="*/ 223429 h 446859"/>
                          <a:gd name="connsiteX1" fmla="*/ 223430 w 446859"/>
                          <a:gd name="connsiteY1" fmla="*/ 446859 h 446859"/>
                          <a:gd name="connsiteX2" fmla="*/ 0 w 446859"/>
                          <a:gd name="connsiteY2" fmla="*/ 223429 h 446859"/>
                          <a:gd name="connsiteX3" fmla="*/ 223430 w 446859"/>
                          <a:gd name="connsiteY3" fmla="*/ 0 h 446859"/>
                          <a:gd name="connsiteX4" fmla="*/ 446859 w 446859"/>
                          <a:gd name="connsiteY4" fmla="*/ 223429 h 4468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859" h="446859">
                            <a:moveTo>
                              <a:pt x="446859" y="223429"/>
                            </a:moveTo>
                            <a:cubicBezTo>
                              <a:pt x="446859" y="346826"/>
                              <a:pt x="346826" y="446859"/>
                              <a:pt x="223430" y="446859"/>
                            </a:cubicBezTo>
                            <a:cubicBezTo>
                              <a:pt x="100033" y="446859"/>
                              <a:pt x="0" y="346826"/>
                              <a:pt x="0" y="223429"/>
                            </a:cubicBezTo>
                            <a:cubicBezTo>
                              <a:pt x="0" y="100033"/>
                              <a:pt x="100033" y="0"/>
                              <a:pt x="223430" y="0"/>
                            </a:cubicBezTo>
                            <a:cubicBezTo>
                              <a:pt x="346826" y="0"/>
                              <a:pt x="446859" y="100033"/>
                              <a:pt x="446859" y="223429"/>
                            </a:cubicBezTo>
                            <a:close/>
                          </a:path>
                        </a:pathLst>
                      </a:custGeom>
                      <a:solidFill>
                        <a:srgbClr val="FFD59A"/>
                      </a:solidFill>
                      <a:ln w="14228" cap="flat">
                        <a:noFill/>
                        <a:prstDash val="solid"/>
                        <a:miter/>
                      </a:ln>
                    </p:spPr>
                    <p:txBody>
                      <a:bodyPr rtlCol="0" anchor="ctr"/>
                      <a:lstStyle/>
                      <a:p>
                        <a:endParaRPr lang="en-US"/>
                      </a:p>
                    </p:txBody>
                  </p:sp>
                  <p:sp>
                    <p:nvSpPr>
                      <p:cNvPr id="181" name="Freeform: Shape 34">
                        <a:extLst>
                          <a:ext uri="{FF2B5EF4-FFF2-40B4-BE49-F238E27FC236}">
                            <a16:creationId xmlns:a16="http://schemas.microsoft.com/office/drawing/2014/main" id="{CFD04302-3C49-90D7-33F4-42BBAD3BE463}"/>
                          </a:ext>
                        </a:extLst>
                      </p:cNvPr>
                      <p:cNvSpPr/>
                      <p:nvPr/>
                    </p:nvSpPr>
                    <p:spPr>
                      <a:xfrm>
                        <a:off x="9317315" y="5945461"/>
                        <a:ext cx="196390" cy="203074"/>
                      </a:xfrm>
                      <a:custGeom>
                        <a:avLst/>
                        <a:gdLst>
                          <a:gd name="connsiteX0" fmla="*/ 194967 w 196390"/>
                          <a:gd name="connsiteY0" fmla="*/ 201147 h 203074"/>
                          <a:gd name="connsiteX1" fmla="*/ 116699 w 196390"/>
                          <a:gd name="connsiteY1" fmla="*/ 132839 h 203074"/>
                          <a:gd name="connsiteX2" fmla="*/ 177890 w 196390"/>
                          <a:gd name="connsiteY2" fmla="*/ 65956 h 203074"/>
                          <a:gd name="connsiteX3" fmla="*/ 44122 w 196390"/>
                          <a:gd name="connsiteY3" fmla="*/ 55994 h 203074"/>
                          <a:gd name="connsiteX4" fmla="*/ 38430 w 196390"/>
                          <a:gd name="connsiteY4" fmla="*/ 165570 h 203074"/>
                          <a:gd name="connsiteX5" fmla="*/ 32738 w 196390"/>
                          <a:gd name="connsiteY5" fmla="*/ 21841 h 203074"/>
                          <a:gd name="connsiteX6" fmla="*/ 196390 w 196390"/>
                          <a:gd name="connsiteY6" fmla="*/ 71648 h 203074"/>
                          <a:gd name="connsiteX7" fmla="*/ 149429 w 196390"/>
                          <a:gd name="connsiteY7" fmla="*/ 172685 h 203074"/>
                          <a:gd name="connsiteX8" fmla="*/ 194967 w 196390"/>
                          <a:gd name="connsiteY8" fmla="*/ 201147 h 203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390" h="203074">
                            <a:moveTo>
                              <a:pt x="194967" y="201147"/>
                            </a:moveTo>
                            <a:cubicBezTo>
                              <a:pt x="194967" y="201147"/>
                              <a:pt x="113852" y="221070"/>
                              <a:pt x="116699" y="132839"/>
                            </a:cubicBezTo>
                            <a:cubicBezTo>
                              <a:pt x="118121" y="87302"/>
                              <a:pt x="177890" y="65956"/>
                              <a:pt x="177890" y="65956"/>
                            </a:cubicBezTo>
                            <a:cubicBezTo>
                              <a:pt x="177890" y="65956"/>
                              <a:pt x="88237" y="495"/>
                              <a:pt x="44122" y="55994"/>
                            </a:cubicBezTo>
                            <a:cubicBezTo>
                              <a:pt x="1430" y="111493"/>
                              <a:pt x="38430" y="165570"/>
                              <a:pt x="38430" y="165570"/>
                            </a:cubicBezTo>
                            <a:cubicBezTo>
                              <a:pt x="38430" y="165570"/>
                              <a:pt x="-44108" y="91571"/>
                              <a:pt x="32738" y="21841"/>
                            </a:cubicBezTo>
                            <a:cubicBezTo>
                              <a:pt x="109583" y="-47890"/>
                              <a:pt x="196390" y="71648"/>
                              <a:pt x="196390" y="71648"/>
                            </a:cubicBezTo>
                            <a:cubicBezTo>
                              <a:pt x="196390" y="71648"/>
                              <a:pt x="99622" y="110070"/>
                              <a:pt x="149429" y="172685"/>
                            </a:cubicBezTo>
                            <a:cubicBezTo>
                              <a:pt x="173621" y="199724"/>
                              <a:pt x="194967" y="201147"/>
                              <a:pt x="194967" y="201147"/>
                            </a:cubicBezTo>
                            <a:close/>
                          </a:path>
                        </a:pathLst>
                      </a:custGeom>
                      <a:solidFill>
                        <a:srgbClr val="FFC16B"/>
                      </a:solidFill>
                      <a:ln w="14227" cap="flat">
                        <a:noFill/>
                        <a:prstDash val="solid"/>
                        <a:miter/>
                      </a:ln>
                    </p:spPr>
                    <p:txBody>
                      <a:bodyPr rtlCol="0" anchor="ctr"/>
                      <a:lstStyle/>
                      <a:p>
                        <a:endParaRPr lang="en-US"/>
                      </a:p>
                    </p:txBody>
                  </p:sp>
                  <p:sp>
                    <p:nvSpPr>
                      <p:cNvPr id="182" name="Freeform: Shape 35">
                        <a:extLst>
                          <a:ext uri="{FF2B5EF4-FFF2-40B4-BE49-F238E27FC236}">
                            <a16:creationId xmlns:a16="http://schemas.microsoft.com/office/drawing/2014/main" id="{065F448B-E958-38B6-AB51-C6D96BF5D9D6}"/>
                          </a:ext>
                        </a:extLst>
                      </p:cNvPr>
                      <p:cNvSpPr/>
                      <p:nvPr/>
                    </p:nvSpPr>
                    <p:spPr>
                      <a:xfrm>
                        <a:off x="10138054" y="5762381"/>
                        <a:ext cx="108529" cy="127365"/>
                      </a:xfrm>
                      <a:custGeom>
                        <a:avLst/>
                        <a:gdLst>
                          <a:gd name="connsiteX0" fmla="*/ 108529 w 108529"/>
                          <a:gd name="connsiteY0" fmla="*/ 112422 h 127365"/>
                          <a:gd name="connsiteX1" fmla="*/ 13184 w 108529"/>
                          <a:gd name="connsiteY1" fmla="*/ 71153 h 127365"/>
                          <a:gd name="connsiteX2" fmla="*/ 13184 w 108529"/>
                          <a:gd name="connsiteY2" fmla="*/ 0 h 127365"/>
                          <a:gd name="connsiteX3" fmla="*/ 108529 w 108529"/>
                          <a:gd name="connsiteY3" fmla="*/ 112422 h 127365"/>
                        </a:gdLst>
                        <a:ahLst/>
                        <a:cxnLst>
                          <a:cxn ang="0">
                            <a:pos x="connsiteX0" y="connsiteY0"/>
                          </a:cxn>
                          <a:cxn ang="0">
                            <a:pos x="connsiteX1" y="connsiteY1"/>
                          </a:cxn>
                          <a:cxn ang="0">
                            <a:pos x="connsiteX2" y="connsiteY2"/>
                          </a:cxn>
                          <a:cxn ang="0">
                            <a:pos x="connsiteX3" y="connsiteY3"/>
                          </a:cxn>
                        </a:cxnLst>
                        <a:rect l="l" t="t" r="r" b="b"/>
                        <a:pathLst>
                          <a:path w="108529" h="127365">
                            <a:moveTo>
                              <a:pt x="108529" y="112422"/>
                            </a:moveTo>
                            <a:cubicBezTo>
                              <a:pt x="108529" y="112422"/>
                              <a:pt x="21723" y="136614"/>
                              <a:pt x="13184" y="71153"/>
                            </a:cubicBezTo>
                            <a:cubicBezTo>
                              <a:pt x="8915" y="34153"/>
                              <a:pt x="13184" y="0"/>
                              <a:pt x="13184" y="0"/>
                            </a:cubicBezTo>
                            <a:cubicBezTo>
                              <a:pt x="13184" y="0"/>
                              <a:pt x="-52277" y="179306"/>
                              <a:pt x="108529" y="112422"/>
                            </a:cubicBezTo>
                            <a:close/>
                          </a:path>
                        </a:pathLst>
                      </a:custGeom>
                      <a:solidFill>
                        <a:srgbClr val="FFC16B"/>
                      </a:solidFill>
                      <a:ln w="14227" cap="flat">
                        <a:noFill/>
                        <a:prstDash val="solid"/>
                        <a:miter/>
                      </a:ln>
                    </p:spPr>
                    <p:txBody>
                      <a:bodyPr rtlCol="0" anchor="ctr"/>
                      <a:lstStyle/>
                      <a:p>
                        <a:endParaRPr lang="en-US"/>
                      </a:p>
                    </p:txBody>
                  </p:sp>
                </p:grpSp>
                <p:sp>
                  <p:nvSpPr>
                    <p:cNvPr id="169" name="Freeform: Shape 36">
                      <a:extLst>
                        <a:ext uri="{FF2B5EF4-FFF2-40B4-BE49-F238E27FC236}">
                          <a16:creationId xmlns:a16="http://schemas.microsoft.com/office/drawing/2014/main" id="{0C99E9BA-E675-BCB2-1593-5BB30D436CBD}"/>
                        </a:ext>
                      </a:extLst>
                    </p:cNvPr>
                    <p:cNvSpPr/>
                    <p:nvPr/>
                  </p:nvSpPr>
                  <p:spPr>
                    <a:xfrm>
                      <a:off x="6253465" y="5945956"/>
                      <a:ext cx="2770705" cy="1980904"/>
                    </a:xfrm>
                    <a:custGeom>
                      <a:avLst/>
                      <a:gdLst>
                        <a:gd name="connsiteX0" fmla="*/ 0 w 2770705"/>
                        <a:gd name="connsiteY0" fmla="*/ 286036 h 1980904"/>
                        <a:gd name="connsiteX1" fmla="*/ 286036 w 2770705"/>
                        <a:gd name="connsiteY1" fmla="*/ 0 h 1980904"/>
                        <a:gd name="connsiteX2" fmla="*/ 1544025 w 2770705"/>
                        <a:gd name="connsiteY2" fmla="*/ 987606 h 1980904"/>
                        <a:gd name="connsiteX3" fmla="*/ 2488939 w 2770705"/>
                        <a:gd name="connsiteY3" fmla="*/ 1084375 h 1980904"/>
                        <a:gd name="connsiteX4" fmla="*/ 2770706 w 2770705"/>
                        <a:gd name="connsiteY4" fmla="*/ 1980905 h 1980904"/>
                        <a:gd name="connsiteX5" fmla="*/ 1077260 w 2770705"/>
                        <a:gd name="connsiteY5" fmla="*/ 1447256 h 1980904"/>
                        <a:gd name="connsiteX6" fmla="*/ 0 w 2770705"/>
                        <a:gd name="connsiteY6" fmla="*/ 286036 h 1980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70705" h="1980904">
                          <a:moveTo>
                            <a:pt x="0" y="286036"/>
                          </a:moveTo>
                          <a:lnTo>
                            <a:pt x="286036" y="0"/>
                          </a:lnTo>
                          <a:lnTo>
                            <a:pt x="1544025" y="987606"/>
                          </a:lnTo>
                          <a:lnTo>
                            <a:pt x="2488939" y="1084375"/>
                          </a:lnTo>
                          <a:cubicBezTo>
                            <a:pt x="2490363" y="1080106"/>
                            <a:pt x="2770706" y="1980905"/>
                            <a:pt x="2770706" y="1980905"/>
                          </a:cubicBezTo>
                          <a:lnTo>
                            <a:pt x="1077260" y="1447256"/>
                          </a:lnTo>
                          <a:lnTo>
                            <a:pt x="0" y="286036"/>
                          </a:lnTo>
                          <a:close/>
                        </a:path>
                      </a:pathLst>
                    </a:custGeom>
                    <a:solidFill>
                      <a:srgbClr val="63357A"/>
                    </a:solidFill>
                    <a:ln w="14227" cap="flat">
                      <a:noFill/>
                      <a:prstDash val="solid"/>
                      <a:miter/>
                    </a:ln>
                  </p:spPr>
                  <p:txBody>
                    <a:bodyPr rtlCol="0" anchor="ctr"/>
                    <a:lstStyle/>
                    <a:p>
                      <a:endParaRPr lang="en-US"/>
                    </a:p>
                  </p:txBody>
                </p:sp>
                <p:sp>
                  <p:nvSpPr>
                    <p:cNvPr id="170" name="Freeform: Shape 37">
                      <a:extLst>
                        <a:ext uri="{FF2B5EF4-FFF2-40B4-BE49-F238E27FC236}">
                          <a16:creationId xmlns:a16="http://schemas.microsoft.com/office/drawing/2014/main" id="{549E5F21-D53A-AFE9-943A-FC730A8CBC4D}"/>
                        </a:ext>
                      </a:extLst>
                    </p:cNvPr>
                    <p:cNvSpPr/>
                    <p:nvPr/>
                  </p:nvSpPr>
                  <p:spPr>
                    <a:xfrm>
                      <a:off x="9024171" y="7649363"/>
                      <a:ext cx="183575" cy="806877"/>
                    </a:xfrm>
                    <a:custGeom>
                      <a:avLst/>
                      <a:gdLst>
                        <a:gd name="connsiteX0" fmla="*/ 183575 w 183575"/>
                        <a:gd name="connsiteY0" fmla="*/ 806878 h 806877"/>
                        <a:gd name="connsiteX1" fmla="*/ 76845 w 183575"/>
                        <a:gd name="connsiteY1" fmla="*/ 294574 h 806877"/>
                        <a:gd name="connsiteX2" fmla="*/ 132345 w 183575"/>
                        <a:gd name="connsiteY2" fmla="*/ 0 h 806877"/>
                        <a:gd name="connsiteX3" fmla="*/ 0 w 183575"/>
                        <a:gd name="connsiteY3" fmla="*/ 276075 h 806877"/>
                        <a:gd name="connsiteX4" fmla="*/ 183575 w 183575"/>
                        <a:gd name="connsiteY4" fmla="*/ 806878 h 806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75" h="806877">
                          <a:moveTo>
                            <a:pt x="183575" y="806878"/>
                          </a:moveTo>
                          <a:cubicBezTo>
                            <a:pt x="182152" y="798340"/>
                            <a:pt x="76845" y="294574"/>
                            <a:pt x="76845" y="294574"/>
                          </a:cubicBezTo>
                          <a:lnTo>
                            <a:pt x="132345" y="0"/>
                          </a:lnTo>
                          <a:lnTo>
                            <a:pt x="0" y="276075"/>
                          </a:lnTo>
                          <a:lnTo>
                            <a:pt x="183575" y="806878"/>
                          </a:lnTo>
                          <a:close/>
                        </a:path>
                      </a:pathLst>
                    </a:custGeom>
                    <a:solidFill>
                      <a:srgbClr val="00102E"/>
                    </a:solidFill>
                    <a:ln w="14227" cap="flat">
                      <a:noFill/>
                      <a:prstDash val="solid"/>
                      <a:miter/>
                    </a:ln>
                  </p:spPr>
                  <p:txBody>
                    <a:bodyPr rtlCol="0" anchor="ctr"/>
                    <a:lstStyle/>
                    <a:p>
                      <a:endParaRPr lang="en-US"/>
                    </a:p>
                  </p:txBody>
                </p:sp>
                <p:sp>
                  <p:nvSpPr>
                    <p:cNvPr id="171" name="Freeform: Shape 38">
                      <a:extLst>
                        <a:ext uri="{FF2B5EF4-FFF2-40B4-BE49-F238E27FC236}">
                          <a16:creationId xmlns:a16="http://schemas.microsoft.com/office/drawing/2014/main" id="{1FEC73C2-F587-CC95-7C37-679BADF6FD1D}"/>
                        </a:ext>
                      </a:extLst>
                    </p:cNvPr>
                    <p:cNvSpPr/>
                    <p:nvPr/>
                  </p:nvSpPr>
                  <p:spPr>
                    <a:xfrm>
                      <a:off x="10687733" y="7657902"/>
                      <a:ext cx="427139" cy="1753318"/>
                    </a:xfrm>
                    <a:custGeom>
                      <a:avLst/>
                      <a:gdLst>
                        <a:gd name="connsiteX0" fmla="*/ 22770 w 427139"/>
                        <a:gd name="connsiteY0" fmla="*/ 693032 h 1753318"/>
                        <a:gd name="connsiteX1" fmla="*/ 0 w 427139"/>
                        <a:gd name="connsiteY1" fmla="*/ 0 h 1753318"/>
                        <a:gd name="connsiteX2" fmla="*/ 267536 w 427139"/>
                        <a:gd name="connsiteY2" fmla="*/ 697302 h 1753318"/>
                        <a:gd name="connsiteX3" fmla="*/ 415535 w 427139"/>
                        <a:gd name="connsiteY3" fmla="*/ 1262258 h 1753318"/>
                        <a:gd name="connsiteX4" fmla="*/ 387074 w 427139"/>
                        <a:gd name="connsiteY4" fmla="*/ 1694870 h 1753318"/>
                        <a:gd name="connsiteX5" fmla="*/ 199229 w 427139"/>
                        <a:gd name="connsiteY5" fmla="*/ 1746099 h 1753318"/>
                        <a:gd name="connsiteX6" fmla="*/ 45538 w 427139"/>
                        <a:gd name="connsiteY6" fmla="*/ 989030 h 1753318"/>
                        <a:gd name="connsiteX7" fmla="*/ 22770 w 427139"/>
                        <a:gd name="connsiteY7" fmla="*/ 693032 h 1753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7139" h="1753318">
                          <a:moveTo>
                            <a:pt x="22770" y="693032"/>
                          </a:moveTo>
                          <a:lnTo>
                            <a:pt x="0" y="0"/>
                          </a:lnTo>
                          <a:cubicBezTo>
                            <a:pt x="0" y="0"/>
                            <a:pt x="226268" y="515149"/>
                            <a:pt x="267536" y="697302"/>
                          </a:cubicBezTo>
                          <a:cubicBezTo>
                            <a:pt x="308805" y="879454"/>
                            <a:pt x="392766" y="1151259"/>
                            <a:pt x="415535" y="1262258"/>
                          </a:cubicBezTo>
                          <a:cubicBezTo>
                            <a:pt x="438304" y="1373257"/>
                            <a:pt x="426919" y="1608063"/>
                            <a:pt x="387074" y="1694870"/>
                          </a:cubicBezTo>
                          <a:cubicBezTo>
                            <a:pt x="345804" y="1781676"/>
                            <a:pt x="199229" y="1746099"/>
                            <a:pt x="199229" y="1746099"/>
                          </a:cubicBezTo>
                          <a:lnTo>
                            <a:pt x="45538" y="989030"/>
                          </a:lnTo>
                          <a:cubicBezTo>
                            <a:pt x="45538" y="989030"/>
                            <a:pt x="17077" y="700147"/>
                            <a:pt x="22770" y="693032"/>
                          </a:cubicBezTo>
                          <a:close/>
                        </a:path>
                      </a:pathLst>
                    </a:custGeom>
                    <a:solidFill>
                      <a:srgbClr val="E3E3E3"/>
                    </a:solidFill>
                    <a:ln w="14227" cap="flat">
                      <a:noFill/>
                      <a:prstDash val="solid"/>
                      <a:miter/>
                    </a:ln>
                  </p:spPr>
                  <p:txBody>
                    <a:bodyPr rtlCol="0" anchor="ctr"/>
                    <a:lstStyle/>
                    <a:p>
                      <a:endParaRPr lang="en-US"/>
                    </a:p>
                  </p:txBody>
                </p:sp>
                <p:sp>
                  <p:nvSpPr>
                    <p:cNvPr id="172" name="Freeform: Shape 39">
                      <a:extLst>
                        <a:ext uri="{FF2B5EF4-FFF2-40B4-BE49-F238E27FC236}">
                          <a16:creationId xmlns:a16="http://schemas.microsoft.com/office/drawing/2014/main" id="{2AE0DB7F-B452-6E09-E400-F1AC759979BD}"/>
                        </a:ext>
                      </a:extLst>
                    </p:cNvPr>
                    <p:cNvSpPr/>
                    <p:nvPr/>
                  </p:nvSpPr>
                  <p:spPr>
                    <a:xfrm>
                      <a:off x="10579580" y="7347674"/>
                      <a:ext cx="503764" cy="1492794"/>
                    </a:xfrm>
                    <a:custGeom>
                      <a:avLst/>
                      <a:gdLst>
                        <a:gd name="connsiteX0" fmla="*/ 0 w 503764"/>
                        <a:gd name="connsiteY0" fmla="*/ 0 h 1492794"/>
                        <a:gd name="connsiteX1" fmla="*/ 367150 w 503764"/>
                        <a:gd name="connsiteY1" fmla="*/ 1078683 h 1492794"/>
                        <a:gd name="connsiteX2" fmla="*/ 503764 w 503764"/>
                        <a:gd name="connsiteY2" fmla="*/ 1492794 h 1492794"/>
                        <a:gd name="connsiteX3" fmla="*/ 300266 w 503764"/>
                        <a:gd name="connsiteY3" fmla="*/ 771301 h 1492794"/>
                        <a:gd name="connsiteX4" fmla="*/ 0 w 503764"/>
                        <a:gd name="connsiteY4" fmla="*/ 0 h 1492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3764" h="1492794">
                          <a:moveTo>
                            <a:pt x="0" y="0"/>
                          </a:moveTo>
                          <a:cubicBezTo>
                            <a:pt x="0" y="0"/>
                            <a:pt x="350073" y="1027452"/>
                            <a:pt x="367150" y="1078683"/>
                          </a:cubicBezTo>
                          <a:cubicBezTo>
                            <a:pt x="384227" y="1128490"/>
                            <a:pt x="503764" y="1492794"/>
                            <a:pt x="503764" y="1492794"/>
                          </a:cubicBezTo>
                          <a:cubicBezTo>
                            <a:pt x="503764" y="1492794"/>
                            <a:pt x="341535" y="849569"/>
                            <a:pt x="300266" y="771301"/>
                          </a:cubicBezTo>
                          <a:cubicBezTo>
                            <a:pt x="260421" y="691609"/>
                            <a:pt x="0" y="0"/>
                            <a:pt x="0" y="0"/>
                          </a:cubicBezTo>
                          <a:close/>
                        </a:path>
                      </a:pathLst>
                    </a:custGeom>
                    <a:solidFill>
                      <a:srgbClr val="C9C9C9"/>
                    </a:solidFill>
                    <a:ln w="14227" cap="flat">
                      <a:noFill/>
                      <a:prstDash val="solid"/>
                      <a:miter/>
                    </a:ln>
                  </p:spPr>
                  <p:txBody>
                    <a:bodyPr rtlCol="0" anchor="ctr"/>
                    <a:lstStyle/>
                    <a:p>
                      <a:endParaRPr lang="en-US"/>
                    </a:p>
                  </p:txBody>
                </p:sp>
                <p:sp>
                  <p:nvSpPr>
                    <p:cNvPr id="173" name="Freeform: Shape 40">
                      <a:extLst>
                        <a:ext uri="{FF2B5EF4-FFF2-40B4-BE49-F238E27FC236}">
                          <a16:creationId xmlns:a16="http://schemas.microsoft.com/office/drawing/2014/main" id="{51FE33FF-545A-2A07-3C31-A99E3756DF5A}"/>
                        </a:ext>
                      </a:extLst>
                    </p:cNvPr>
                    <p:cNvSpPr/>
                    <p:nvPr/>
                  </p:nvSpPr>
                  <p:spPr>
                    <a:xfrm>
                      <a:off x="9966240" y="6707295"/>
                      <a:ext cx="1647908" cy="2323863"/>
                    </a:xfrm>
                    <a:custGeom>
                      <a:avLst/>
                      <a:gdLst>
                        <a:gd name="connsiteX0" fmla="*/ 0 w 1647908"/>
                        <a:gd name="connsiteY0" fmla="*/ 176460 h 2323863"/>
                        <a:gd name="connsiteX1" fmla="*/ 220575 w 1647908"/>
                        <a:gd name="connsiteY1" fmla="*/ 200652 h 2323863"/>
                        <a:gd name="connsiteX2" fmla="*/ 1400295 w 1647908"/>
                        <a:gd name="connsiteY2" fmla="*/ 2323864 h 2323863"/>
                        <a:gd name="connsiteX3" fmla="*/ 1647909 w 1647908"/>
                        <a:gd name="connsiteY3" fmla="*/ 2232788 h 2323863"/>
                        <a:gd name="connsiteX4" fmla="*/ 1566794 w 1647908"/>
                        <a:gd name="connsiteY4" fmla="*/ 2020751 h 2323863"/>
                        <a:gd name="connsiteX5" fmla="*/ 842454 w 1647908"/>
                        <a:gd name="connsiteY5" fmla="*/ 1589562 h 2323863"/>
                        <a:gd name="connsiteX6" fmla="*/ 277498 w 1647908"/>
                        <a:gd name="connsiteY6" fmla="*/ 165076 h 2323863"/>
                        <a:gd name="connsiteX7" fmla="*/ 358612 w 1647908"/>
                        <a:gd name="connsiteY7" fmla="*/ 0 h 2323863"/>
                        <a:gd name="connsiteX8" fmla="*/ 157960 w 1647908"/>
                        <a:gd name="connsiteY8" fmla="*/ 15654 h 2323863"/>
                        <a:gd name="connsiteX9" fmla="*/ 0 w 1647908"/>
                        <a:gd name="connsiteY9" fmla="*/ 176460 h 23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7908" h="2323863">
                          <a:moveTo>
                            <a:pt x="0" y="176460"/>
                          </a:moveTo>
                          <a:lnTo>
                            <a:pt x="220575" y="200652"/>
                          </a:lnTo>
                          <a:cubicBezTo>
                            <a:pt x="220575" y="200652"/>
                            <a:pt x="600533" y="2187249"/>
                            <a:pt x="1400295" y="2323864"/>
                          </a:cubicBezTo>
                          <a:cubicBezTo>
                            <a:pt x="1579601" y="2288287"/>
                            <a:pt x="1647909" y="2232788"/>
                            <a:pt x="1647909" y="2232788"/>
                          </a:cubicBezTo>
                          <a:lnTo>
                            <a:pt x="1566794" y="2020751"/>
                          </a:lnTo>
                          <a:cubicBezTo>
                            <a:pt x="1566794" y="2020751"/>
                            <a:pt x="1101452" y="2003675"/>
                            <a:pt x="842454" y="1589562"/>
                          </a:cubicBezTo>
                          <a:cubicBezTo>
                            <a:pt x="480996" y="1011799"/>
                            <a:pt x="277498" y="165076"/>
                            <a:pt x="277498" y="165076"/>
                          </a:cubicBezTo>
                          <a:lnTo>
                            <a:pt x="358612" y="0"/>
                          </a:lnTo>
                          <a:lnTo>
                            <a:pt x="157960" y="15654"/>
                          </a:lnTo>
                          <a:lnTo>
                            <a:pt x="0" y="176460"/>
                          </a:lnTo>
                          <a:close/>
                        </a:path>
                      </a:pathLst>
                    </a:custGeom>
                    <a:solidFill>
                      <a:srgbClr val="C60022"/>
                    </a:solidFill>
                    <a:ln w="14227" cap="flat">
                      <a:noFill/>
                      <a:prstDash val="solid"/>
                      <a:miter/>
                    </a:ln>
                  </p:spPr>
                  <p:txBody>
                    <a:bodyPr rtlCol="0" anchor="ctr"/>
                    <a:lstStyle/>
                    <a:p>
                      <a:endParaRPr lang="en-US"/>
                    </a:p>
                  </p:txBody>
                </p:sp>
                <p:grpSp>
                  <p:nvGrpSpPr>
                    <p:cNvPr id="174" name="Graphic 3">
                      <a:extLst>
                        <a:ext uri="{FF2B5EF4-FFF2-40B4-BE49-F238E27FC236}">
                          <a16:creationId xmlns:a16="http://schemas.microsoft.com/office/drawing/2014/main" id="{44413B0A-2335-D003-05F1-DFB068D72C96}"/>
                        </a:ext>
                      </a:extLst>
                    </p:cNvPr>
                    <p:cNvGrpSpPr/>
                    <p:nvPr/>
                  </p:nvGrpSpPr>
                  <p:grpSpPr>
                    <a:xfrm>
                      <a:off x="9202054" y="6525143"/>
                      <a:ext cx="1156951" cy="505187"/>
                      <a:chOff x="9202054" y="6525143"/>
                      <a:chExt cx="1156951" cy="505187"/>
                    </a:xfrm>
                    <a:solidFill>
                      <a:srgbClr val="000000"/>
                    </a:solidFill>
                  </p:grpSpPr>
                  <p:sp>
                    <p:nvSpPr>
                      <p:cNvPr id="175" name="Freeform: Shape 42">
                        <a:extLst>
                          <a:ext uri="{FF2B5EF4-FFF2-40B4-BE49-F238E27FC236}">
                            <a16:creationId xmlns:a16="http://schemas.microsoft.com/office/drawing/2014/main" id="{781A5668-23FB-A3C4-0EF6-11B165EA3C8D}"/>
                          </a:ext>
                        </a:extLst>
                      </p:cNvPr>
                      <p:cNvSpPr/>
                      <p:nvPr/>
                    </p:nvSpPr>
                    <p:spPr>
                      <a:xfrm>
                        <a:off x="9202054" y="6525143"/>
                        <a:ext cx="1155528" cy="505187"/>
                      </a:xfrm>
                      <a:custGeom>
                        <a:avLst/>
                        <a:gdLst>
                          <a:gd name="connsiteX0" fmla="*/ 35577 w 1155528"/>
                          <a:gd name="connsiteY0" fmla="*/ 19923 h 505187"/>
                          <a:gd name="connsiteX1" fmla="*/ 980491 w 1155528"/>
                          <a:gd name="connsiteY1" fmla="*/ 189268 h 505187"/>
                          <a:gd name="connsiteX2" fmla="*/ 1057337 w 1155528"/>
                          <a:gd name="connsiteY2" fmla="*/ 0 h 505187"/>
                          <a:gd name="connsiteX3" fmla="*/ 1152682 w 1155528"/>
                          <a:gd name="connsiteY3" fmla="*/ 48385 h 505187"/>
                          <a:gd name="connsiteX4" fmla="*/ 1155528 w 1155528"/>
                          <a:gd name="connsiteY4" fmla="*/ 392766 h 505187"/>
                          <a:gd name="connsiteX5" fmla="*/ 983337 w 1155528"/>
                          <a:gd name="connsiteY5" fmla="*/ 209191 h 505187"/>
                          <a:gd name="connsiteX6" fmla="*/ 772724 w 1155528"/>
                          <a:gd name="connsiteY6" fmla="*/ 505188 h 505187"/>
                          <a:gd name="connsiteX7" fmla="*/ 0 w 1155528"/>
                          <a:gd name="connsiteY7" fmla="*/ 147999 h 505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5528" h="505187">
                            <a:moveTo>
                              <a:pt x="35577" y="19923"/>
                            </a:moveTo>
                            <a:lnTo>
                              <a:pt x="980491" y="189268"/>
                            </a:lnTo>
                            <a:lnTo>
                              <a:pt x="1057337" y="0"/>
                            </a:lnTo>
                            <a:lnTo>
                              <a:pt x="1152682" y="48385"/>
                            </a:lnTo>
                            <a:lnTo>
                              <a:pt x="1155528" y="392766"/>
                            </a:lnTo>
                            <a:lnTo>
                              <a:pt x="983337" y="209191"/>
                            </a:lnTo>
                            <a:lnTo>
                              <a:pt x="772724" y="505188"/>
                            </a:lnTo>
                            <a:lnTo>
                              <a:pt x="0" y="147999"/>
                            </a:lnTo>
                            <a:close/>
                          </a:path>
                        </a:pathLst>
                      </a:custGeom>
                      <a:solidFill>
                        <a:srgbClr val="E3E3E3"/>
                      </a:solidFill>
                      <a:ln w="14227" cap="flat">
                        <a:noFill/>
                        <a:prstDash val="solid"/>
                        <a:miter/>
                      </a:ln>
                    </p:spPr>
                    <p:txBody>
                      <a:bodyPr rtlCol="0" anchor="ctr"/>
                      <a:lstStyle/>
                      <a:p>
                        <a:endParaRPr lang="en-US"/>
                      </a:p>
                    </p:txBody>
                  </p:sp>
                  <p:sp>
                    <p:nvSpPr>
                      <p:cNvPr id="176" name="Freeform: Shape 43">
                        <a:extLst>
                          <a:ext uri="{FF2B5EF4-FFF2-40B4-BE49-F238E27FC236}">
                            <a16:creationId xmlns:a16="http://schemas.microsoft.com/office/drawing/2014/main" id="{4FA2D7AD-C5AE-CADF-E2DE-16F2B8D140BF}"/>
                          </a:ext>
                        </a:extLst>
                      </p:cNvPr>
                      <p:cNvSpPr/>
                      <p:nvPr/>
                    </p:nvSpPr>
                    <p:spPr>
                      <a:xfrm>
                        <a:off x="9564935" y="6559296"/>
                        <a:ext cx="794070" cy="471033"/>
                      </a:xfrm>
                      <a:custGeom>
                        <a:avLst/>
                        <a:gdLst>
                          <a:gd name="connsiteX0" fmla="*/ 617610 w 794070"/>
                          <a:gd name="connsiteY0" fmla="*/ 155114 h 471033"/>
                          <a:gd name="connsiteX1" fmla="*/ 0 w 794070"/>
                          <a:gd name="connsiteY1" fmla="*/ 119537 h 471033"/>
                          <a:gd name="connsiteX2" fmla="*/ 143730 w 794070"/>
                          <a:gd name="connsiteY2" fmla="*/ 345804 h 471033"/>
                          <a:gd name="connsiteX3" fmla="*/ 411265 w 794070"/>
                          <a:gd name="connsiteY3" fmla="*/ 471034 h 471033"/>
                          <a:gd name="connsiteX4" fmla="*/ 620456 w 794070"/>
                          <a:gd name="connsiteY4" fmla="*/ 175037 h 471033"/>
                          <a:gd name="connsiteX5" fmla="*/ 791224 w 794070"/>
                          <a:gd name="connsiteY5" fmla="*/ 358612 h 471033"/>
                          <a:gd name="connsiteX6" fmla="*/ 794070 w 794070"/>
                          <a:gd name="connsiteY6" fmla="*/ 76845 h 471033"/>
                          <a:gd name="connsiteX7" fmla="*/ 714378 w 794070"/>
                          <a:gd name="connsiteY7" fmla="*/ 0 h 471033"/>
                          <a:gd name="connsiteX8" fmla="*/ 617610 w 794070"/>
                          <a:gd name="connsiteY8" fmla="*/ 155114 h 471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4070" h="471033">
                            <a:moveTo>
                              <a:pt x="617610" y="155114"/>
                            </a:moveTo>
                            <a:lnTo>
                              <a:pt x="0" y="119537"/>
                            </a:lnTo>
                            <a:cubicBezTo>
                              <a:pt x="62615" y="230536"/>
                              <a:pt x="91076" y="233382"/>
                              <a:pt x="143730" y="345804"/>
                            </a:cubicBezTo>
                            <a:lnTo>
                              <a:pt x="411265" y="471034"/>
                            </a:lnTo>
                            <a:lnTo>
                              <a:pt x="620456" y="175037"/>
                            </a:lnTo>
                            <a:lnTo>
                              <a:pt x="791224" y="358612"/>
                            </a:lnTo>
                            <a:lnTo>
                              <a:pt x="794070" y="76845"/>
                            </a:lnTo>
                            <a:cubicBezTo>
                              <a:pt x="791224" y="61192"/>
                              <a:pt x="714378" y="0"/>
                              <a:pt x="714378" y="0"/>
                            </a:cubicBezTo>
                            <a:lnTo>
                              <a:pt x="617610" y="155114"/>
                            </a:lnTo>
                            <a:close/>
                          </a:path>
                        </a:pathLst>
                      </a:custGeom>
                      <a:solidFill>
                        <a:srgbClr val="FFFFFF"/>
                      </a:solidFill>
                      <a:ln w="14227" cap="flat">
                        <a:noFill/>
                        <a:prstDash val="solid"/>
                        <a:miter/>
                      </a:ln>
                    </p:spPr>
                    <p:txBody>
                      <a:bodyPr rtlCol="0" anchor="ctr"/>
                      <a:lstStyle/>
                      <a:p>
                        <a:endParaRPr lang="en-US"/>
                      </a:p>
                    </p:txBody>
                  </p:sp>
                </p:grpSp>
              </p:grpSp>
              <p:grpSp>
                <p:nvGrpSpPr>
                  <p:cNvPr id="148" name="Graphic 3">
                    <a:extLst>
                      <a:ext uri="{FF2B5EF4-FFF2-40B4-BE49-F238E27FC236}">
                        <a16:creationId xmlns:a16="http://schemas.microsoft.com/office/drawing/2014/main" id="{D8E04824-75D6-C098-9936-2EEE9BC099A9}"/>
                      </a:ext>
                    </a:extLst>
                  </p:cNvPr>
                  <p:cNvGrpSpPr/>
                  <p:nvPr/>
                </p:nvGrpSpPr>
                <p:grpSpPr>
                  <a:xfrm>
                    <a:off x="5944583" y="5648594"/>
                    <a:ext cx="641879" cy="641742"/>
                    <a:chOff x="5944583" y="5648594"/>
                    <a:chExt cx="641879" cy="641742"/>
                  </a:xfrm>
                  <a:solidFill>
                    <a:srgbClr val="000000"/>
                  </a:solidFill>
                </p:grpSpPr>
                <p:sp>
                  <p:nvSpPr>
                    <p:cNvPr id="149" name="Freeform: Shape 45">
                      <a:extLst>
                        <a:ext uri="{FF2B5EF4-FFF2-40B4-BE49-F238E27FC236}">
                          <a16:creationId xmlns:a16="http://schemas.microsoft.com/office/drawing/2014/main" id="{63E8E408-5F53-76D1-C557-A8B0C301ADA7}"/>
                        </a:ext>
                      </a:extLst>
                    </p:cNvPr>
                    <p:cNvSpPr/>
                    <p:nvPr/>
                  </p:nvSpPr>
                  <p:spPr>
                    <a:xfrm>
                      <a:off x="5944583" y="5648594"/>
                      <a:ext cx="528033" cy="547820"/>
                    </a:xfrm>
                    <a:custGeom>
                      <a:avLst/>
                      <a:gdLst>
                        <a:gd name="connsiteX0" fmla="*/ 391420 w 528033"/>
                        <a:gd name="connsiteY0" fmla="*/ 446783 h 547820"/>
                        <a:gd name="connsiteX1" fmla="*/ 277575 w 528033"/>
                        <a:gd name="connsiteY1" fmla="*/ 547821 h 547820"/>
                        <a:gd name="connsiteX2" fmla="*/ 34230 w 528033"/>
                        <a:gd name="connsiteY2" fmla="*/ 330092 h 547820"/>
                        <a:gd name="connsiteX3" fmla="*/ 192191 w 528033"/>
                        <a:gd name="connsiteY3" fmla="*/ 12749 h 547820"/>
                        <a:gd name="connsiteX4" fmla="*/ 335920 w 528033"/>
                        <a:gd name="connsiteY4" fmla="*/ 44056 h 547820"/>
                        <a:gd name="connsiteX5" fmla="*/ 528034 w 528033"/>
                        <a:gd name="connsiteY5" fmla="*/ 291669 h 547820"/>
                        <a:gd name="connsiteX6" fmla="*/ 391420 w 528033"/>
                        <a:gd name="connsiteY6" fmla="*/ 446783 h 54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8033" h="547820">
                          <a:moveTo>
                            <a:pt x="391420" y="446783"/>
                          </a:moveTo>
                          <a:cubicBezTo>
                            <a:pt x="362958" y="480937"/>
                            <a:pt x="306036" y="506552"/>
                            <a:pt x="277575" y="547821"/>
                          </a:cubicBezTo>
                          <a:cubicBezTo>
                            <a:pt x="223498" y="515090"/>
                            <a:pt x="123884" y="404091"/>
                            <a:pt x="34230" y="330092"/>
                          </a:cubicBezTo>
                          <a:cubicBezTo>
                            <a:pt x="-66807" y="246131"/>
                            <a:pt x="76922" y="63979"/>
                            <a:pt x="192191" y="12749"/>
                          </a:cubicBezTo>
                          <a:cubicBezTo>
                            <a:pt x="308882" y="-38482"/>
                            <a:pt x="233459" y="83902"/>
                            <a:pt x="335920" y="44056"/>
                          </a:cubicBezTo>
                          <a:cubicBezTo>
                            <a:pt x="421304" y="9902"/>
                            <a:pt x="508111" y="224785"/>
                            <a:pt x="528034" y="291669"/>
                          </a:cubicBezTo>
                          <a:cubicBezTo>
                            <a:pt x="475380" y="334361"/>
                            <a:pt x="431266" y="391284"/>
                            <a:pt x="391420" y="446783"/>
                          </a:cubicBezTo>
                          <a:close/>
                        </a:path>
                      </a:pathLst>
                    </a:custGeom>
                    <a:solidFill>
                      <a:srgbClr val="FFD59A"/>
                    </a:solidFill>
                    <a:ln w="14227" cap="flat">
                      <a:noFill/>
                      <a:prstDash val="solid"/>
                      <a:miter/>
                    </a:ln>
                  </p:spPr>
                  <p:txBody>
                    <a:bodyPr rtlCol="0" anchor="ctr"/>
                    <a:lstStyle/>
                    <a:p>
                      <a:endParaRPr lang="en-US"/>
                    </a:p>
                  </p:txBody>
                </p:sp>
                <p:sp>
                  <p:nvSpPr>
                    <p:cNvPr id="150" name="Freeform: Shape 46">
                      <a:extLst>
                        <a:ext uri="{FF2B5EF4-FFF2-40B4-BE49-F238E27FC236}">
                          <a16:creationId xmlns:a16="http://schemas.microsoft.com/office/drawing/2014/main" id="{D8C5320D-9554-577F-21E9-EA94302C377D}"/>
                        </a:ext>
                      </a:extLst>
                    </p:cNvPr>
                    <p:cNvSpPr/>
                    <p:nvPr/>
                  </p:nvSpPr>
                  <p:spPr>
                    <a:xfrm>
                      <a:off x="6188004" y="5881918"/>
                      <a:ext cx="398457" cy="408419"/>
                    </a:xfrm>
                    <a:custGeom>
                      <a:avLst/>
                      <a:gdLst>
                        <a:gd name="connsiteX0" fmla="*/ 290305 w 398457"/>
                        <a:gd name="connsiteY0" fmla="*/ 0 h 408419"/>
                        <a:gd name="connsiteX1" fmla="*/ 0 w 398457"/>
                        <a:gd name="connsiteY1" fmla="*/ 308805 h 408419"/>
                        <a:gd name="connsiteX2" fmla="*/ 108153 w 398457"/>
                        <a:gd name="connsiteY2" fmla="*/ 408419 h 408419"/>
                        <a:gd name="connsiteX3" fmla="*/ 398458 w 398457"/>
                        <a:gd name="connsiteY3" fmla="*/ 99614 h 408419"/>
                      </a:gdLst>
                      <a:ahLst/>
                      <a:cxnLst>
                        <a:cxn ang="0">
                          <a:pos x="connsiteX0" y="connsiteY0"/>
                        </a:cxn>
                        <a:cxn ang="0">
                          <a:pos x="connsiteX1" y="connsiteY1"/>
                        </a:cxn>
                        <a:cxn ang="0">
                          <a:pos x="connsiteX2" y="connsiteY2"/>
                        </a:cxn>
                        <a:cxn ang="0">
                          <a:pos x="connsiteX3" y="connsiteY3"/>
                        </a:cxn>
                      </a:cxnLst>
                      <a:rect l="l" t="t" r="r" b="b"/>
                      <a:pathLst>
                        <a:path w="398457" h="408419">
                          <a:moveTo>
                            <a:pt x="290305" y="0"/>
                          </a:moveTo>
                          <a:lnTo>
                            <a:pt x="0" y="308805"/>
                          </a:lnTo>
                          <a:lnTo>
                            <a:pt x="108153" y="408419"/>
                          </a:lnTo>
                          <a:lnTo>
                            <a:pt x="398458" y="99614"/>
                          </a:lnTo>
                          <a:close/>
                        </a:path>
                      </a:pathLst>
                    </a:custGeom>
                    <a:solidFill>
                      <a:srgbClr val="E6E6E6"/>
                    </a:solidFill>
                    <a:ln w="14227" cap="flat">
                      <a:noFill/>
                      <a:prstDash val="solid"/>
                      <a:miter/>
                    </a:ln>
                  </p:spPr>
                  <p:txBody>
                    <a:bodyPr rtlCol="0" anchor="ctr"/>
                    <a:lstStyle/>
                    <a:p>
                      <a:endParaRPr lang="en-US"/>
                    </a:p>
                  </p:txBody>
                </p:sp>
              </p:grpSp>
            </p:grpSp>
            <p:grpSp>
              <p:nvGrpSpPr>
                <p:cNvPr id="12" name="Graphic 3">
                  <a:extLst>
                    <a:ext uri="{FF2B5EF4-FFF2-40B4-BE49-F238E27FC236}">
                      <a16:creationId xmlns:a16="http://schemas.microsoft.com/office/drawing/2014/main" id="{B4AD9AAE-D8EE-FC02-C860-32BBE4F95807}"/>
                    </a:ext>
                  </a:extLst>
                </p:cNvPr>
                <p:cNvGrpSpPr/>
                <p:nvPr/>
              </p:nvGrpSpPr>
              <p:grpSpPr>
                <a:xfrm>
                  <a:off x="3397376" y="814387"/>
                  <a:ext cx="2230297" cy="4830235"/>
                  <a:chOff x="3397376" y="814387"/>
                  <a:chExt cx="2230297" cy="4830235"/>
                </a:xfrm>
                <a:solidFill>
                  <a:srgbClr val="000000"/>
                </a:solidFill>
              </p:grpSpPr>
              <p:sp>
                <p:nvSpPr>
                  <p:cNvPr id="142" name="Freeform: Shape 48">
                    <a:extLst>
                      <a:ext uri="{FF2B5EF4-FFF2-40B4-BE49-F238E27FC236}">
                        <a16:creationId xmlns:a16="http://schemas.microsoft.com/office/drawing/2014/main" id="{C29A99B5-E2F1-FD77-5BBA-4D17B6FC801F}"/>
                      </a:ext>
                    </a:extLst>
                  </p:cNvPr>
                  <p:cNvSpPr/>
                  <p:nvPr/>
                </p:nvSpPr>
                <p:spPr>
                  <a:xfrm>
                    <a:off x="3397376" y="814387"/>
                    <a:ext cx="14230" cy="14230"/>
                  </a:xfrm>
                  <a:custGeom>
                    <a:avLst/>
                    <a:gdLst/>
                    <a:ahLst/>
                    <a:cxnLst/>
                    <a:rect l="l" t="t" r="r" b="b"/>
                    <a:pathLst>
                      <a:path w="14230" h="14230"/>
                    </a:pathLst>
                  </a:custGeom>
                  <a:noFill/>
                  <a:ln w="14227" cap="flat">
                    <a:noFill/>
                    <a:prstDash val="solid"/>
                    <a:miter/>
                  </a:ln>
                </p:spPr>
                <p:txBody>
                  <a:bodyPr rtlCol="0" anchor="ctr"/>
                  <a:lstStyle/>
                  <a:p>
                    <a:endParaRPr lang="en-US"/>
                  </a:p>
                </p:txBody>
              </p:sp>
              <p:sp>
                <p:nvSpPr>
                  <p:cNvPr id="143" name="Freeform: Shape 49">
                    <a:extLst>
                      <a:ext uri="{FF2B5EF4-FFF2-40B4-BE49-F238E27FC236}">
                        <a16:creationId xmlns:a16="http://schemas.microsoft.com/office/drawing/2014/main" id="{7D60FE74-E133-2767-96FB-BD0CDD2498A2}"/>
                      </a:ext>
                    </a:extLst>
                  </p:cNvPr>
                  <p:cNvSpPr/>
                  <p:nvPr/>
                </p:nvSpPr>
                <p:spPr>
                  <a:xfrm>
                    <a:off x="5054178" y="5069704"/>
                    <a:ext cx="159738" cy="160094"/>
                  </a:xfrm>
                  <a:custGeom>
                    <a:avLst/>
                    <a:gdLst>
                      <a:gd name="connsiteX0" fmla="*/ 144797 w 159738"/>
                      <a:gd name="connsiteY0" fmla="*/ 146220 h 160094"/>
                      <a:gd name="connsiteX1" fmla="*/ 75067 w 159738"/>
                      <a:gd name="connsiteY1" fmla="*/ 146220 h 160094"/>
                      <a:gd name="connsiteX2" fmla="*/ 13875 w 159738"/>
                      <a:gd name="connsiteY2" fmla="*/ 83605 h 160094"/>
                      <a:gd name="connsiteX3" fmla="*/ 13875 w 159738"/>
                      <a:gd name="connsiteY3" fmla="*/ 13875 h 160094"/>
                      <a:gd name="connsiteX4" fmla="*/ 13875 w 159738"/>
                      <a:gd name="connsiteY4" fmla="*/ 13875 h 160094"/>
                      <a:gd name="connsiteX5" fmla="*/ 83605 w 159738"/>
                      <a:gd name="connsiteY5" fmla="*/ 13875 h 160094"/>
                      <a:gd name="connsiteX6" fmla="*/ 144797 w 159738"/>
                      <a:gd name="connsiteY6" fmla="*/ 76489 h 160094"/>
                      <a:gd name="connsiteX7" fmla="*/ 144797 w 159738"/>
                      <a:gd name="connsiteY7" fmla="*/ 146220 h 160094"/>
                      <a:gd name="connsiteX8" fmla="*/ 144797 w 159738"/>
                      <a:gd name="connsiteY8" fmla="*/ 146220 h 160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738" h="160094">
                        <a:moveTo>
                          <a:pt x="144797" y="146220"/>
                        </a:moveTo>
                        <a:cubicBezTo>
                          <a:pt x="126297" y="164720"/>
                          <a:pt x="94990" y="164720"/>
                          <a:pt x="75067" y="146220"/>
                        </a:cubicBezTo>
                        <a:lnTo>
                          <a:pt x="13875" y="83605"/>
                        </a:lnTo>
                        <a:cubicBezTo>
                          <a:pt x="-4625" y="63682"/>
                          <a:pt x="-4625" y="33798"/>
                          <a:pt x="13875" y="13875"/>
                        </a:cubicBezTo>
                        <a:cubicBezTo>
                          <a:pt x="13875" y="13875"/>
                          <a:pt x="13875" y="13875"/>
                          <a:pt x="13875" y="13875"/>
                        </a:cubicBezTo>
                        <a:cubicBezTo>
                          <a:pt x="33798" y="-4625"/>
                          <a:pt x="63682" y="-4625"/>
                          <a:pt x="83605" y="13875"/>
                        </a:cubicBezTo>
                        <a:lnTo>
                          <a:pt x="144797" y="76489"/>
                        </a:lnTo>
                        <a:cubicBezTo>
                          <a:pt x="164720" y="96412"/>
                          <a:pt x="164720" y="127720"/>
                          <a:pt x="144797" y="146220"/>
                        </a:cubicBezTo>
                        <a:lnTo>
                          <a:pt x="144797" y="146220"/>
                        </a:lnTo>
                        <a:close/>
                      </a:path>
                    </a:pathLst>
                  </a:custGeom>
                  <a:solidFill>
                    <a:srgbClr val="122B42"/>
                  </a:solidFill>
                  <a:ln w="14227" cap="flat">
                    <a:noFill/>
                    <a:prstDash val="solid"/>
                    <a:miter/>
                  </a:ln>
                </p:spPr>
                <p:txBody>
                  <a:bodyPr rtlCol="0" anchor="ctr"/>
                  <a:lstStyle/>
                  <a:p>
                    <a:endParaRPr lang="en-US"/>
                  </a:p>
                </p:txBody>
              </p:sp>
              <p:sp>
                <p:nvSpPr>
                  <p:cNvPr id="144" name="Freeform: Shape 50">
                    <a:extLst>
                      <a:ext uri="{FF2B5EF4-FFF2-40B4-BE49-F238E27FC236}">
                        <a16:creationId xmlns:a16="http://schemas.microsoft.com/office/drawing/2014/main" id="{593EAE5A-0E88-7EF3-0B13-87737DC9C2C9}"/>
                      </a:ext>
                    </a:extLst>
                  </p:cNvPr>
                  <p:cNvSpPr/>
                  <p:nvPr/>
                </p:nvSpPr>
                <p:spPr>
                  <a:xfrm>
                    <a:off x="4463251" y="4478777"/>
                    <a:ext cx="768454" cy="767031"/>
                  </a:xfrm>
                  <a:custGeom>
                    <a:avLst/>
                    <a:gdLst>
                      <a:gd name="connsiteX0" fmla="*/ 656033 w 768454"/>
                      <a:gd name="connsiteY0" fmla="*/ 654610 h 767031"/>
                      <a:gd name="connsiteX1" fmla="*/ 656033 w 768454"/>
                      <a:gd name="connsiteY1" fmla="*/ 654610 h 767031"/>
                      <a:gd name="connsiteX2" fmla="*/ 384227 w 768454"/>
                      <a:gd name="connsiteY2" fmla="*/ 767031 h 767031"/>
                      <a:gd name="connsiteX3" fmla="*/ 0 w 768454"/>
                      <a:gd name="connsiteY3" fmla="*/ 382804 h 767031"/>
                      <a:gd name="connsiteX4" fmla="*/ 112422 w 768454"/>
                      <a:gd name="connsiteY4" fmla="*/ 112422 h 767031"/>
                      <a:gd name="connsiteX5" fmla="*/ 384227 w 768454"/>
                      <a:gd name="connsiteY5" fmla="*/ 0 h 767031"/>
                      <a:gd name="connsiteX6" fmla="*/ 656033 w 768454"/>
                      <a:gd name="connsiteY6" fmla="*/ 113845 h 767031"/>
                      <a:gd name="connsiteX7" fmla="*/ 768455 w 768454"/>
                      <a:gd name="connsiteY7" fmla="*/ 385650 h 767031"/>
                      <a:gd name="connsiteX8" fmla="*/ 656033 w 768454"/>
                      <a:gd name="connsiteY8" fmla="*/ 654610 h 767031"/>
                      <a:gd name="connsiteX9" fmla="*/ 656033 w 768454"/>
                      <a:gd name="connsiteY9" fmla="*/ 654610 h 767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8454" h="767031">
                        <a:moveTo>
                          <a:pt x="656033" y="654610"/>
                        </a:moveTo>
                        <a:cubicBezTo>
                          <a:pt x="656033" y="654610"/>
                          <a:pt x="656033" y="654610"/>
                          <a:pt x="656033" y="654610"/>
                        </a:cubicBezTo>
                        <a:cubicBezTo>
                          <a:pt x="583456" y="727186"/>
                          <a:pt x="486688" y="767031"/>
                          <a:pt x="384227" y="767031"/>
                        </a:cubicBezTo>
                        <a:cubicBezTo>
                          <a:pt x="172191" y="767031"/>
                          <a:pt x="0" y="593418"/>
                          <a:pt x="0" y="382804"/>
                        </a:cubicBezTo>
                        <a:cubicBezTo>
                          <a:pt x="0" y="280344"/>
                          <a:pt x="39846" y="184998"/>
                          <a:pt x="112422" y="112422"/>
                        </a:cubicBezTo>
                        <a:cubicBezTo>
                          <a:pt x="184998" y="39846"/>
                          <a:pt x="281767" y="0"/>
                          <a:pt x="384227" y="0"/>
                        </a:cubicBezTo>
                        <a:cubicBezTo>
                          <a:pt x="486688" y="0"/>
                          <a:pt x="583456" y="39846"/>
                          <a:pt x="656033" y="113845"/>
                        </a:cubicBezTo>
                        <a:cubicBezTo>
                          <a:pt x="728609" y="186421"/>
                          <a:pt x="768455" y="283190"/>
                          <a:pt x="768455" y="385650"/>
                        </a:cubicBezTo>
                        <a:cubicBezTo>
                          <a:pt x="768455" y="485265"/>
                          <a:pt x="728609" y="582033"/>
                          <a:pt x="656033" y="654610"/>
                        </a:cubicBezTo>
                        <a:lnTo>
                          <a:pt x="656033" y="654610"/>
                        </a:lnTo>
                        <a:close/>
                      </a:path>
                    </a:pathLst>
                  </a:custGeom>
                  <a:solidFill>
                    <a:srgbClr val="419CCC"/>
                  </a:solidFill>
                  <a:ln w="14227" cap="flat">
                    <a:noFill/>
                    <a:prstDash val="solid"/>
                    <a:miter/>
                  </a:ln>
                </p:spPr>
                <p:txBody>
                  <a:bodyPr rtlCol="0" anchor="ctr"/>
                  <a:lstStyle/>
                  <a:p>
                    <a:endParaRPr lang="en-US"/>
                  </a:p>
                </p:txBody>
              </p:sp>
              <p:sp>
                <p:nvSpPr>
                  <p:cNvPr id="145" name="Freeform: Shape 51">
                    <a:extLst>
                      <a:ext uri="{FF2B5EF4-FFF2-40B4-BE49-F238E27FC236}">
                        <a16:creationId xmlns:a16="http://schemas.microsoft.com/office/drawing/2014/main" id="{12DCCBE5-E78B-1A05-41B6-CCBF74B2407F}"/>
                      </a:ext>
                    </a:extLst>
                  </p:cNvPr>
                  <p:cNvSpPr/>
                  <p:nvPr/>
                </p:nvSpPr>
                <p:spPr>
                  <a:xfrm>
                    <a:off x="4561442" y="4575545"/>
                    <a:ext cx="573494" cy="572071"/>
                  </a:xfrm>
                  <a:custGeom>
                    <a:avLst/>
                    <a:gdLst>
                      <a:gd name="connsiteX0" fmla="*/ 83961 w 573494"/>
                      <a:gd name="connsiteY0" fmla="*/ 83961 h 572071"/>
                      <a:gd name="connsiteX1" fmla="*/ 0 w 573494"/>
                      <a:gd name="connsiteY1" fmla="*/ 286036 h 572071"/>
                      <a:gd name="connsiteX2" fmla="*/ 286036 w 573494"/>
                      <a:gd name="connsiteY2" fmla="*/ 572072 h 572071"/>
                      <a:gd name="connsiteX3" fmla="*/ 489534 w 573494"/>
                      <a:gd name="connsiteY3" fmla="*/ 488111 h 572071"/>
                      <a:gd name="connsiteX4" fmla="*/ 489534 w 573494"/>
                      <a:gd name="connsiteY4" fmla="*/ 488111 h 572071"/>
                      <a:gd name="connsiteX5" fmla="*/ 573495 w 573494"/>
                      <a:gd name="connsiteY5" fmla="*/ 286036 h 572071"/>
                      <a:gd name="connsiteX6" fmla="*/ 489534 w 573494"/>
                      <a:gd name="connsiteY6" fmla="*/ 83961 h 572071"/>
                      <a:gd name="connsiteX7" fmla="*/ 287459 w 573494"/>
                      <a:gd name="connsiteY7" fmla="*/ 0 h 572071"/>
                      <a:gd name="connsiteX8" fmla="*/ 83961 w 573494"/>
                      <a:gd name="connsiteY8" fmla="*/ 83961 h 572071"/>
                      <a:gd name="connsiteX9" fmla="*/ 83961 w 573494"/>
                      <a:gd name="connsiteY9" fmla="*/ 83961 h 572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3494" h="572071">
                        <a:moveTo>
                          <a:pt x="83961" y="83961"/>
                        </a:moveTo>
                        <a:cubicBezTo>
                          <a:pt x="29884" y="138037"/>
                          <a:pt x="0" y="209191"/>
                          <a:pt x="0" y="286036"/>
                        </a:cubicBezTo>
                        <a:cubicBezTo>
                          <a:pt x="0" y="443996"/>
                          <a:pt x="128076" y="572072"/>
                          <a:pt x="286036" y="572072"/>
                        </a:cubicBezTo>
                        <a:cubicBezTo>
                          <a:pt x="362881" y="572072"/>
                          <a:pt x="434035" y="542188"/>
                          <a:pt x="489534" y="488111"/>
                        </a:cubicBezTo>
                        <a:lnTo>
                          <a:pt x="489534" y="488111"/>
                        </a:lnTo>
                        <a:cubicBezTo>
                          <a:pt x="543610" y="434035"/>
                          <a:pt x="573495" y="362881"/>
                          <a:pt x="573495" y="286036"/>
                        </a:cubicBezTo>
                        <a:cubicBezTo>
                          <a:pt x="573495" y="209191"/>
                          <a:pt x="543610" y="138037"/>
                          <a:pt x="489534" y="83961"/>
                        </a:cubicBezTo>
                        <a:cubicBezTo>
                          <a:pt x="435458" y="29884"/>
                          <a:pt x="364304" y="0"/>
                          <a:pt x="287459" y="0"/>
                        </a:cubicBezTo>
                        <a:cubicBezTo>
                          <a:pt x="209190" y="0"/>
                          <a:pt x="138037" y="29884"/>
                          <a:pt x="83961" y="83961"/>
                        </a:cubicBezTo>
                        <a:lnTo>
                          <a:pt x="83961" y="83961"/>
                        </a:lnTo>
                        <a:close/>
                      </a:path>
                    </a:pathLst>
                  </a:custGeom>
                  <a:solidFill>
                    <a:srgbClr val="FFFFFF"/>
                  </a:solidFill>
                  <a:ln w="14227" cap="flat">
                    <a:noFill/>
                    <a:prstDash val="solid"/>
                    <a:miter/>
                  </a:ln>
                </p:spPr>
                <p:txBody>
                  <a:bodyPr rtlCol="0" anchor="ctr"/>
                  <a:lstStyle/>
                  <a:p>
                    <a:endParaRPr lang="en-US"/>
                  </a:p>
                </p:txBody>
              </p:sp>
              <p:sp>
                <p:nvSpPr>
                  <p:cNvPr id="146" name="Freeform: Shape 52">
                    <a:extLst>
                      <a:ext uri="{FF2B5EF4-FFF2-40B4-BE49-F238E27FC236}">
                        <a16:creationId xmlns:a16="http://schemas.microsoft.com/office/drawing/2014/main" id="{F8CFFC34-31C0-FF87-77BD-DC68DEEE870C}"/>
                      </a:ext>
                    </a:extLst>
                  </p:cNvPr>
                  <p:cNvSpPr/>
                  <p:nvPr/>
                </p:nvSpPr>
                <p:spPr>
                  <a:xfrm>
                    <a:off x="5130312" y="5145838"/>
                    <a:ext cx="497360" cy="498783"/>
                  </a:xfrm>
                  <a:custGeom>
                    <a:avLst/>
                    <a:gdLst>
                      <a:gd name="connsiteX0" fmla="*/ 468544 w 497360"/>
                      <a:gd name="connsiteY0" fmla="*/ 469967 h 498783"/>
                      <a:gd name="connsiteX1" fmla="*/ 468544 w 497360"/>
                      <a:gd name="connsiteY1" fmla="*/ 469967 h 498783"/>
                      <a:gd name="connsiteX2" fmla="*/ 329084 w 497360"/>
                      <a:gd name="connsiteY2" fmla="*/ 469967 h 498783"/>
                      <a:gd name="connsiteX3" fmla="*/ 28817 w 497360"/>
                      <a:gd name="connsiteY3" fmla="*/ 168277 h 498783"/>
                      <a:gd name="connsiteX4" fmla="*/ 28817 w 497360"/>
                      <a:gd name="connsiteY4" fmla="*/ 28817 h 498783"/>
                      <a:gd name="connsiteX5" fmla="*/ 28817 w 497360"/>
                      <a:gd name="connsiteY5" fmla="*/ 28817 h 498783"/>
                      <a:gd name="connsiteX6" fmla="*/ 168277 w 497360"/>
                      <a:gd name="connsiteY6" fmla="*/ 28817 h 498783"/>
                      <a:gd name="connsiteX7" fmla="*/ 468544 w 497360"/>
                      <a:gd name="connsiteY7" fmla="*/ 330507 h 498783"/>
                      <a:gd name="connsiteX8" fmla="*/ 468544 w 497360"/>
                      <a:gd name="connsiteY8" fmla="*/ 469967 h 498783"/>
                      <a:gd name="connsiteX9" fmla="*/ 468544 w 497360"/>
                      <a:gd name="connsiteY9" fmla="*/ 469967 h 498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7360" h="498783">
                        <a:moveTo>
                          <a:pt x="468544" y="469967"/>
                        </a:moveTo>
                        <a:cubicBezTo>
                          <a:pt x="468544" y="469967"/>
                          <a:pt x="468544" y="469967"/>
                          <a:pt x="468544" y="469967"/>
                        </a:cubicBezTo>
                        <a:cubicBezTo>
                          <a:pt x="430121" y="508390"/>
                          <a:pt x="367506" y="508390"/>
                          <a:pt x="329084" y="469967"/>
                        </a:cubicBezTo>
                        <a:lnTo>
                          <a:pt x="28817" y="168277"/>
                        </a:lnTo>
                        <a:cubicBezTo>
                          <a:pt x="-9606" y="129854"/>
                          <a:pt x="-9606" y="67240"/>
                          <a:pt x="28817" y="28817"/>
                        </a:cubicBezTo>
                        <a:cubicBezTo>
                          <a:pt x="28817" y="28817"/>
                          <a:pt x="28817" y="28817"/>
                          <a:pt x="28817" y="28817"/>
                        </a:cubicBezTo>
                        <a:cubicBezTo>
                          <a:pt x="67240" y="-9606"/>
                          <a:pt x="129855" y="-9606"/>
                          <a:pt x="168277" y="28817"/>
                        </a:cubicBezTo>
                        <a:lnTo>
                          <a:pt x="468544" y="330507"/>
                        </a:lnTo>
                        <a:cubicBezTo>
                          <a:pt x="506967" y="370352"/>
                          <a:pt x="506967" y="431544"/>
                          <a:pt x="468544" y="469967"/>
                        </a:cubicBezTo>
                        <a:lnTo>
                          <a:pt x="468544" y="469967"/>
                        </a:lnTo>
                        <a:close/>
                      </a:path>
                    </a:pathLst>
                  </a:custGeom>
                  <a:solidFill>
                    <a:srgbClr val="419CCC"/>
                  </a:solidFill>
                  <a:ln w="14227" cap="flat">
                    <a:noFill/>
                    <a:prstDash val="solid"/>
                    <a:miter/>
                  </a:ln>
                </p:spPr>
                <p:txBody>
                  <a:bodyPr rtlCol="0" anchor="ctr"/>
                  <a:lstStyle/>
                  <a:p>
                    <a:endParaRPr lang="en-US"/>
                  </a:p>
                </p:txBody>
              </p:sp>
            </p:grpSp>
            <p:grpSp>
              <p:nvGrpSpPr>
                <p:cNvPr id="13" name="Graphic 3">
                  <a:extLst>
                    <a:ext uri="{FF2B5EF4-FFF2-40B4-BE49-F238E27FC236}">
                      <a16:creationId xmlns:a16="http://schemas.microsoft.com/office/drawing/2014/main" id="{ED4F98EF-0CE0-DBDD-E4F6-4982CA51FEC2}"/>
                    </a:ext>
                  </a:extLst>
                </p:cNvPr>
                <p:cNvGrpSpPr/>
                <p:nvPr/>
              </p:nvGrpSpPr>
              <p:grpSpPr>
                <a:xfrm>
                  <a:off x="8230101" y="2539140"/>
                  <a:ext cx="1211027" cy="848146"/>
                  <a:chOff x="8230101" y="2539140"/>
                  <a:chExt cx="1211027" cy="848146"/>
                </a:xfrm>
                <a:solidFill>
                  <a:srgbClr val="000000"/>
                </a:solidFill>
              </p:grpSpPr>
              <p:sp>
                <p:nvSpPr>
                  <p:cNvPr id="138" name="Freeform: Shape 54">
                    <a:extLst>
                      <a:ext uri="{FF2B5EF4-FFF2-40B4-BE49-F238E27FC236}">
                        <a16:creationId xmlns:a16="http://schemas.microsoft.com/office/drawing/2014/main" id="{B22D0613-3F56-B7D8-E46D-AFC3940C3802}"/>
                      </a:ext>
                    </a:extLst>
                  </p:cNvPr>
                  <p:cNvSpPr/>
                  <p:nvPr/>
                </p:nvSpPr>
                <p:spPr>
                  <a:xfrm>
                    <a:off x="8230101" y="2540563"/>
                    <a:ext cx="1211027" cy="846723"/>
                  </a:xfrm>
                  <a:custGeom>
                    <a:avLst/>
                    <a:gdLst>
                      <a:gd name="connsiteX0" fmla="*/ 0 w 1211027"/>
                      <a:gd name="connsiteY0" fmla="*/ 78269 h 846723"/>
                      <a:gd name="connsiteX1" fmla="*/ 78269 w 1211027"/>
                      <a:gd name="connsiteY1" fmla="*/ 0 h 846723"/>
                      <a:gd name="connsiteX2" fmla="*/ 1132759 w 1211027"/>
                      <a:gd name="connsiteY2" fmla="*/ 0 h 846723"/>
                      <a:gd name="connsiteX3" fmla="*/ 1211028 w 1211027"/>
                      <a:gd name="connsiteY3" fmla="*/ 78269 h 846723"/>
                      <a:gd name="connsiteX4" fmla="*/ 1211028 w 1211027"/>
                      <a:gd name="connsiteY4" fmla="*/ 768455 h 846723"/>
                      <a:gd name="connsiteX5" fmla="*/ 1132759 w 1211027"/>
                      <a:gd name="connsiteY5" fmla="*/ 846723 h 846723"/>
                      <a:gd name="connsiteX6" fmla="*/ 78269 w 1211027"/>
                      <a:gd name="connsiteY6" fmla="*/ 846723 h 846723"/>
                      <a:gd name="connsiteX7" fmla="*/ 0 w 1211027"/>
                      <a:gd name="connsiteY7" fmla="*/ 768455 h 846723"/>
                      <a:gd name="connsiteX8" fmla="*/ 0 w 1211027"/>
                      <a:gd name="connsiteY8" fmla="*/ 78269 h 84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1027" h="846723">
                        <a:moveTo>
                          <a:pt x="0" y="78269"/>
                        </a:moveTo>
                        <a:cubicBezTo>
                          <a:pt x="0" y="34153"/>
                          <a:pt x="35577" y="0"/>
                          <a:pt x="78269" y="0"/>
                        </a:cubicBezTo>
                        <a:lnTo>
                          <a:pt x="1132759" y="0"/>
                        </a:lnTo>
                        <a:cubicBezTo>
                          <a:pt x="1176874" y="0"/>
                          <a:pt x="1211028" y="35577"/>
                          <a:pt x="1211028" y="78269"/>
                        </a:cubicBezTo>
                        <a:lnTo>
                          <a:pt x="1211028" y="768455"/>
                        </a:lnTo>
                        <a:cubicBezTo>
                          <a:pt x="1211028" y="812570"/>
                          <a:pt x="1175451" y="846723"/>
                          <a:pt x="1132759" y="846723"/>
                        </a:cubicBezTo>
                        <a:lnTo>
                          <a:pt x="78269" y="846723"/>
                        </a:lnTo>
                        <a:cubicBezTo>
                          <a:pt x="34153" y="846723"/>
                          <a:pt x="0" y="811147"/>
                          <a:pt x="0" y="768455"/>
                        </a:cubicBezTo>
                        <a:lnTo>
                          <a:pt x="0" y="78269"/>
                        </a:lnTo>
                        <a:close/>
                      </a:path>
                    </a:pathLst>
                  </a:custGeom>
                  <a:solidFill>
                    <a:srgbClr val="D1D3D4"/>
                  </a:solidFill>
                  <a:ln w="14227" cap="flat">
                    <a:noFill/>
                    <a:prstDash val="solid"/>
                    <a:miter/>
                  </a:ln>
                </p:spPr>
                <p:txBody>
                  <a:bodyPr rtlCol="0" anchor="ctr"/>
                  <a:lstStyle/>
                  <a:p>
                    <a:endParaRPr lang="en-US"/>
                  </a:p>
                </p:txBody>
              </p:sp>
              <p:sp>
                <p:nvSpPr>
                  <p:cNvPr id="139" name="Freeform: Shape 55">
                    <a:extLst>
                      <a:ext uri="{FF2B5EF4-FFF2-40B4-BE49-F238E27FC236}">
                        <a16:creationId xmlns:a16="http://schemas.microsoft.com/office/drawing/2014/main" id="{31248395-789E-6DAB-3ED9-1CBF0CD27CB2}"/>
                      </a:ext>
                    </a:extLst>
                  </p:cNvPr>
                  <p:cNvSpPr/>
                  <p:nvPr/>
                </p:nvSpPr>
                <p:spPr>
                  <a:xfrm>
                    <a:off x="8235794" y="2964636"/>
                    <a:ext cx="1202489" cy="422649"/>
                  </a:xfrm>
                  <a:custGeom>
                    <a:avLst/>
                    <a:gdLst>
                      <a:gd name="connsiteX0" fmla="*/ 411265 w 1202489"/>
                      <a:gd name="connsiteY0" fmla="*/ 4269 h 422649"/>
                      <a:gd name="connsiteX1" fmla="*/ 0 w 1202489"/>
                      <a:gd name="connsiteY1" fmla="*/ 371420 h 422649"/>
                      <a:gd name="connsiteX2" fmla="*/ 74000 w 1202489"/>
                      <a:gd name="connsiteY2" fmla="*/ 422650 h 422649"/>
                      <a:gd name="connsiteX3" fmla="*/ 1128490 w 1202489"/>
                      <a:gd name="connsiteY3" fmla="*/ 422650 h 422649"/>
                      <a:gd name="connsiteX4" fmla="*/ 1202489 w 1202489"/>
                      <a:gd name="connsiteY4" fmla="*/ 371420 h 422649"/>
                      <a:gd name="connsiteX5" fmla="*/ 786954 w 1202489"/>
                      <a:gd name="connsiteY5" fmla="*/ 0 h 422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2489" h="422649">
                        <a:moveTo>
                          <a:pt x="411265" y="4269"/>
                        </a:moveTo>
                        <a:lnTo>
                          <a:pt x="0" y="371420"/>
                        </a:lnTo>
                        <a:cubicBezTo>
                          <a:pt x="11384" y="401304"/>
                          <a:pt x="39846" y="422650"/>
                          <a:pt x="74000" y="422650"/>
                        </a:cubicBezTo>
                        <a:lnTo>
                          <a:pt x="1128490" y="422650"/>
                        </a:lnTo>
                        <a:cubicBezTo>
                          <a:pt x="1162644" y="422650"/>
                          <a:pt x="1191105" y="401304"/>
                          <a:pt x="1202489" y="371420"/>
                        </a:cubicBezTo>
                        <a:lnTo>
                          <a:pt x="786954" y="0"/>
                        </a:lnTo>
                      </a:path>
                    </a:pathLst>
                  </a:custGeom>
                  <a:solidFill>
                    <a:srgbClr val="F1F2F2"/>
                  </a:solidFill>
                  <a:ln w="14227" cap="flat">
                    <a:noFill/>
                    <a:prstDash val="solid"/>
                    <a:miter/>
                  </a:ln>
                </p:spPr>
                <p:txBody>
                  <a:bodyPr rtlCol="0" anchor="ctr"/>
                  <a:lstStyle/>
                  <a:p>
                    <a:endParaRPr lang="en-US"/>
                  </a:p>
                </p:txBody>
              </p:sp>
              <p:sp>
                <p:nvSpPr>
                  <p:cNvPr id="140" name="Freeform: Shape 56">
                    <a:extLst>
                      <a:ext uri="{FF2B5EF4-FFF2-40B4-BE49-F238E27FC236}">
                        <a16:creationId xmlns:a16="http://schemas.microsoft.com/office/drawing/2014/main" id="{0D7E54CE-8E51-754B-EFDB-2870426B72F4}"/>
                      </a:ext>
                    </a:extLst>
                  </p:cNvPr>
                  <p:cNvSpPr/>
                  <p:nvPr/>
                </p:nvSpPr>
                <p:spPr>
                  <a:xfrm>
                    <a:off x="8234370" y="2540504"/>
                    <a:ext cx="1201066" cy="643284"/>
                  </a:xfrm>
                  <a:custGeom>
                    <a:avLst/>
                    <a:gdLst>
                      <a:gd name="connsiteX0" fmla="*/ 0 w 1201066"/>
                      <a:gd name="connsiteY0" fmla="*/ 55559 h 643284"/>
                      <a:gd name="connsiteX1" fmla="*/ 600533 w 1201066"/>
                      <a:gd name="connsiteY1" fmla="*/ 643285 h 643284"/>
                      <a:gd name="connsiteX2" fmla="*/ 1201066 w 1201066"/>
                      <a:gd name="connsiteY2" fmla="*/ 55559 h 643284"/>
                      <a:gd name="connsiteX3" fmla="*/ 1127067 w 1201066"/>
                      <a:gd name="connsiteY3" fmla="*/ 60 h 643284"/>
                      <a:gd name="connsiteX4" fmla="*/ 72576 w 1201066"/>
                      <a:gd name="connsiteY4" fmla="*/ 60 h 643284"/>
                      <a:gd name="connsiteX5" fmla="*/ 0 w 1201066"/>
                      <a:gd name="connsiteY5" fmla="*/ 55559 h 643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066" h="643284">
                        <a:moveTo>
                          <a:pt x="0" y="55559"/>
                        </a:moveTo>
                        <a:lnTo>
                          <a:pt x="600533" y="643285"/>
                        </a:lnTo>
                        <a:lnTo>
                          <a:pt x="1201066" y="55559"/>
                        </a:lnTo>
                        <a:cubicBezTo>
                          <a:pt x="1189682" y="22829"/>
                          <a:pt x="1161221" y="60"/>
                          <a:pt x="1127067" y="60"/>
                        </a:cubicBezTo>
                        <a:lnTo>
                          <a:pt x="72576" y="60"/>
                        </a:lnTo>
                        <a:cubicBezTo>
                          <a:pt x="39846" y="-1363"/>
                          <a:pt x="11385" y="22829"/>
                          <a:pt x="0" y="55559"/>
                        </a:cubicBezTo>
                        <a:close/>
                      </a:path>
                    </a:pathLst>
                  </a:custGeom>
                  <a:solidFill>
                    <a:srgbClr val="D1D3D4"/>
                  </a:solidFill>
                  <a:ln w="14227" cap="flat">
                    <a:noFill/>
                    <a:prstDash val="solid"/>
                    <a:miter/>
                  </a:ln>
                </p:spPr>
                <p:txBody>
                  <a:bodyPr rtlCol="0" anchor="ctr"/>
                  <a:lstStyle/>
                  <a:p>
                    <a:endParaRPr lang="en-US"/>
                  </a:p>
                </p:txBody>
              </p:sp>
              <p:sp>
                <p:nvSpPr>
                  <p:cNvPr id="141" name="Freeform: Shape 57">
                    <a:extLst>
                      <a:ext uri="{FF2B5EF4-FFF2-40B4-BE49-F238E27FC236}">
                        <a16:creationId xmlns:a16="http://schemas.microsoft.com/office/drawing/2014/main" id="{AE2003F9-4A23-EDAC-EA44-91C5247D1CC4}"/>
                      </a:ext>
                    </a:extLst>
                  </p:cNvPr>
                  <p:cNvSpPr/>
                  <p:nvPr/>
                </p:nvSpPr>
                <p:spPr>
                  <a:xfrm>
                    <a:off x="8234370" y="2539140"/>
                    <a:ext cx="1201066" cy="586302"/>
                  </a:xfrm>
                  <a:custGeom>
                    <a:avLst/>
                    <a:gdLst>
                      <a:gd name="connsiteX0" fmla="*/ 0 w 1201066"/>
                      <a:gd name="connsiteY0" fmla="*/ 51230 h 586302"/>
                      <a:gd name="connsiteX1" fmla="*/ 600533 w 1201066"/>
                      <a:gd name="connsiteY1" fmla="*/ 586302 h 586302"/>
                      <a:gd name="connsiteX2" fmla="*/ 1201066 w 1201066"/>
                      <a:gd name="connsiteY2" fmla="*/ 51230 h 586302"/>
                      <a:gd name="connsiteX3" fmla="*/ 1127067 w 1201066"/>
                      <a:gd name="connsiteY3" fmla="*/ 0 h 586302"/>
                      <a:gd name="connsiteX4" fmla="*/ 72576 w 1201066"/>
                      <a:gd name="connsiteY4" fmla="*/ 0 h 586302"/>
                      <a:gd name="connsiteX5" fmla="*/ 0 w 1201066"/>
                      <a:gd name="connsiteY5" fmla="*/ 51230 h 58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066" h="586302">
                        <a:moveTo>
                          <a:pt x="0" y="51230"/>
                        </a:moveTo>
                        <a:lnTo>
                          <a:pt x="600533" y="586302"/>
                        </a:lnTo>
                        <a:lnTo>
                          <a:pt x="1201066" y="51230"/>
                        </a:lnTo>
                        <a:cubicBezTo>
                          <a:pt x="1189682" y="21346"/>
                          <a:pt x="1161221" y="0"/>
                          <a:pt x="1127067" y="0"/>
                        </a:cubicBezTo>
                        <a:lnTo>
                          <a:pt x="72576" y="0"/>
                        </a:lnTo>
                        <a:cubicBezTo>
                          <a:pt x="39846" y="0"/>
                          <a:pt x="11385" y="21346"/>
                          <a:pt x="0" y="51230"/>
                        </a:cubicBezTo>
                        <a:close/>
                      </a:path>
                    </a:pathLst>
                  </a:custGeom>
                  <a:solidFill>
                    <a:srgbClr val="F1F2F2"/>
                  </a:solidFill>
                  <a:ln w="14227" cap="flat">
                    <a:noFill/>
                    <a:prstDash val="solid"/>
                    <a:miter/>
                  </a:ln>
                </p:spPr>
                <p:txBody>
                  <a:bodyPr rtlCol="0" anchor="ctr"/>
                  <a:lstStyle/>
                  <a:p>
                    <a:endParaRPr lang="en-US"/>
                  </a:p>
                </p:txBody>
              </p:sp>
            </p:grpSp>
            <p:grpSp>
              <p:nvGrpSpPr>
                <p:cNvPr id="14" name="Graphic 3">
                  <a:extLst>
                    <a:ext uri="{FF2B5EF4-FFF2-40B4-BE49-F238E27FC236}">
                      <a16:creationId xmlns:a16="http://schemas.microsoft.com/office/drawing/2014/main" id="{10DF9F1C-20A5-7F8C-AE27-F5DE39E29527}"/>
                    </a:ext>
                  </a:extLst>
                </p:cNvPr>
                <p:cNvGrpSpPr/>
                <p:nvPr/>
              </p:nvGrpSpPr>
              <p:grpSpPr>
                <a:xfrm>
                  <a:off x="5541933" y="3774360"/>
                  <a:ext cx="1087329" cy="1088644"/>
                  <a:chOff x="5541933" y="3774360"/>
                  <a:chExt cx="1087329" cy="1088644"/>
                </a:xfrm>
                <a:solidFill>
                  <a:srgbClr val="000000"/>
                </a:solidFill>
              </p:grpSpPr>
              <p:sp>
                <p:nvSpPr>
                  <p:cNvPr id="135" name="Freeform: Shape 59">
                    <a:extLst>
                      <a:ext uri="{FF2B5EF4-FFF2-40B4-BE49-F238E27FC236}">
                        <a16:creationId xmlns:a16="http://schemas.microsoft.com/office/drawing/2014/main" id="{5D3C9B9F-8044-CB90-8C0F-461855DFE4EF}"/>
                      </a:ext>
                    </a:extLst>
                  </p:cNvPr>
                  <p:cNvSpPr/>
                  <p:nvPr/>
                </p:nvSpPr>
                <p:spPr>
                  <a:xfrm>
                    <a:off x="5541933" y="3774360"/>
                    <a:ext cx="1087329" cy="1088644"/>
                  </a:xfrm>
                  <a:custGeom>
                    <a:avLst/>
                    <a:gdLst>
                      <a:gd name="connsiteX0" fmla="*/ 1060183 w 1087329"/>
                      <a:gd name="connsiteY0" fmla="*/ 453957 h 1088644"/>
                      <a:gd name="connsiteX1" fmla="*/ 993299 w 1087329"/>
                      <a:gd name="connsiteY1" fmla="*/ 453957 h 1088644"/>
                      <a:gd name="connsiteX2" fmla="*/ 973376 w 1087329"/>
                      <a:gd name="connsiteY2" fmla="*/ 385650 h 1088644"/>
                      <a:gd name="connsiteX3" fmla="*/ 1028875 w 1087329"/>
                      <a:gd name="connsiteY3" fmla="*/ 352920 h 1088644"/>
                      <a:gd name="connsiteX4" fmla="*/ 1038837 w 1087329"/>
                      <a:gd name="connsiteY4" fmla="*/ 314497 h 1088644"/>
                      <a:gd name="connsiteX5" fmla="*/ 983337 w 1087329"/>
                      <a:gd name="connsiteY5" fmla="*/ 217729 h 1088644"/>
                      <a:gd name="connsiteX6" fmla="*/ 944915 w 1087329"/>
                      <a:gd name="connsiteY6" fmla="*/ 207767 h 1088644"/>
                      <a:gd name="connsiteX7" fmla="*/ 886569 w 1087329"/>
                      <a:gd name="connsiteY7" fmla="*/ 240498 h 1088644"/>
                      <a:gd name="connsiteX8" fmla="*/ 835339 w 1087329"/>
                      <a:gd name="connsiteY8" fmla="*/ 190691 h 1088644"/>
                      <a:gd name="connsiteX9" fmla="*/ 868069 w 1087329"/>
                      <a:gd name="connsiteY9" fmla="*/ 135191 h 1088644"/>
                      <a:gd name="connsiteX10" fmla="*/ 858108 w 1087329"/>
                      <a:gd name="connsiteY10" fmla="*/ 96768 h 1088644"/>
                      <a:gd name="connsiteX11" fmla="*/ 761339 w 1087329"/>
                      <a:gd name="connsiteY11" fmla="*/ 41269 h 1088644"/>
                      <a:gd name="connsiteX12" fmla="*/ 722917 w 1087329"/>
                      <a:gd name="connsiteY12" fmla="*/ 51230 h 1088644"/>
                      <a:gd name="connsiteX13" fmla="*/ 690186 w 1087329"/>
                      <a:gd name="connsiteY13" fmla="*/ 109576 h 1088644"/>
                      <a:gd name="connsiteX14" fmla="*/ 621879 w 1087329"/>
                      <a:gd name="connsiteY14" fmla="*/ 92499 h 1088644"/>
                      <a:gd name="connsiteX15" fmla="*/ 621879 w 1087329"/>
                      <a:gd name="connsiteY15" fmla="*/ 28461 h 1088644"/>
                      <a:gd name="connsiteX16" fmla="*/ 593418 w 1087329"/>
                      <a:gd name="connsiteY16" fmla="*/ 0 h 1088644"/>
                      <a:gd name="connsiteX17" fmla="*/ 482419 w 1087329"/>
                      <a:gd name="connsiteY17" fmla="*/ 0 h 1088644"/>
                      <a:gd name="connsiteX18" fmla="*/ 453958 w 1087329"/>
                      <a:gd name="connsiteY18" fmla="*/ 28461 h 1088644"/>
                      <a:gd name="connsiteX19" fmla="*/ 453958 w 1087329"/>
                      <a:gd name="connsiteY19" fmla="*/ 95345 h 1088644"/>
                      <a:gd name="connsiteX20" fmla="*/ 385650 w 1087329"/>
                      <a:gd name="connsiteY20" fmla="*/ 115268 h 1088644"/>
                      <a:gd name="connsiteX21" fmla="*/ 352920 w 1087329"/>
                      <a:gd name="connsiteY21" fmla="*/ 59769 h 1088644"/>
                      <a:gd name="connsiteX22" fmla="*/ 314497 w 1087329"/>
                      <a:gd name="connsiteY22" fmla="*/ 49807 h 1088644"/>
                      <a:gd name="connsiteX23" fmla="*/ 217729 w 1087329"/>
                      <a:gd name="connsiteY23" fmla="*/ 105307 h 1088644"/>
                      <a:gd name="connsiteX24" fmla="*/ 207767 w 1087329"/>
                      <a:gd name="connsiteY24" fmla="*/ 143730 h 1088644"/>
                      <a:gd name="connsiteX25" fmla="*/ 240498 w 1087329"/>
                      <a:gd name="connsiteY25" fmla="*/ 202075 h 1088644"/>
                      <a:gd name="connsiteX26" fmla="*/ 190691 w 1087329"/>
                      <a:gd name="connsiteY26" fmla="*/ 253305 h 1088644"/>
                      <a:gd name="connsiteX27" fmla="*/ 135191 w 1087329"/>
                      <a:gd name="connsiteY27" fmla="*/ 220575 h 1088644"/>
                      <a:gd name="connsiteX28" fmla="*/ 96768 w 1087329"/>
                      <a:gd name="connsiteY28" fmla="*/ 230536 h 1088644"/>
                      <a:gd name="connsiteX29" fmla="*/ 41269 w 1087329"/>
                      <a:gd name="connsiteY29" fmla="*/ 327305 h 1088644"/>
                      <a:gd name="connsiteX30" fmla="*/ 51230 w 1087329"/>
                      <a:gd name="connsiteY30" fmla="*/ 365727 h 1088644"/>
                      <a:gd name="connsiteX31" fmla="*/ 109576 w 1087329"/>
                      <a:gd name="connsiteY31" fmla="*/ 398458 h 1088644"/>
                      <a:gd name="connsiteX32" fmla="*/ 92499 w 1087329"/>
                      <a:gd name="connsiteY32" fmla="*/ 466765 h 1088644"/>
                      <a:gd name="connsiteX33" fmla="*/ 28461 w 1087329"/>
                      <a:gd name="connsiteY33" fmla="*/ 466765 h 1088644"/>
                      <a:gd name="connsiteX34" fmla="*/ 0 w 1087329"/>
                      <a:gd name="connsiteY34" fmla="*/ 495226 h 1088644"/>
                      <a:gd name="connsiteX35" fmla="*/ 0 w 1087329"/>
                      <a:gd name="connsiteY35" fmla="*/ 606225 h 1088644"/>
                      <a:gd name="connsiteX36" fmla="*/ 28461 w 1087329"/>
                      <a:gd name="connsiteY36" fmla="*/ 634687 h 1088644"/>
                      <a:gd name="connsiteX37" fmla="*/ 95345 w 1087329"/>
                      <a:gd name="connsiteY37" fmla="*/ 634687 h 1088644"/>
                      <a:gd name="connsiteX38" fmla="*/ 113845 w 1087329"/>
                      <a:gd name="connsiteY38" fmla="*/ 702994 h 1088644"/>
                      <a:gd name="connsiteX39" fmla="*/ 58346 w 1087329"/>
                      <a:gd name="connsiteY39" fmla="*/ 735724 h 1088644"/>
                      <a:gd name="connsiteX40" fmla="*/ 48384 w 1087329"/>
                      <a:gd name="connsiteY40" fmla="*/ 774147 h 1088644"/>
                      <a:gd name="connsiteX41" fmla="*/ 103884 w 1087329"/>
                      <a:gd name="connsiteY41" fmla="*/ 870915 h 1088644"/>
                      <a:gd name="connsiteX42" fmla="*/ 142306 w 1087329"/>
                      <a:gd name="connsiteY42" fmla="*/ 880877 h 1088644"/>
                      <a:gd name="connsiteX43" fmla="*/ 200652 w 1087329"/>
                      <a:gd name="connsiteY43" fmla="*/ 848146 h 1088644"/>
                      <a:gd name="connsiteX44" fmla="*/ 251882 w 1087329"/>
                      <a:gd name="connsiteY44" fmla="*/ 897954 h 1088644"/>
                      <a:gd name="connsiteX45" fmla="*/ 219152 w 1087329"/>
                      <a:gd name="connsiteY45" fmla="*/ 953453 h 1088644"/>
                      <a:gd name="connsiteX46" fmla="*/ 229113 w 1087329"/>
                      <a:gd name="connsiteY46" fmla="*/ 991876 h 1088644"/>
                      <a:gd name="connsiteX47" fmla="*/ 325882 w 1087329"/>
                      <a:gd name="connsiteY47" fmla="*/ 1047375 h 1088644"/>
                      <a:gd name="connsiteX48" fmla="*/ 364305 w 1087329"/>
                      <a:gd name="connsiteY48" fmla="*/ 1037414 h 1088644"/>
                      <a:gd name="connsiteX49" fmla="*/ 397035 w 1087329"/>
                      <a:gd name="connsiteY49" fmla="*/ 979068 h 1088644"/>
                      <a:gd name="connsiteX50" fmla="*/ 465342 w 1087329"/>
                      <a:gd name="connsiteY50" fmla="*/ 996145 h 1088644"/>
                      <a:gd name="connsiteX51" fmla="*/ 465342 w 1087329"/>
                      <a:gd name="connsiteY51" fmla="*/ 1060183 h 1088644"/>
                      <a:gd name="connsiteX52" fmla="*/ 493803 w 1087329"/>
                      <a:gd name="connsiteY52" fmla="*/ 1088644 h 1088644"/>
                      <a:gd name="connsiteX53" fmla="*/ 604802 w 1087329"/>
                      <a:gd name="connsiteY53" fmla="*/ 1088644 h 1088644"/>
                      <a:gd name="connsiteX54" fmla="*/ 633264 w 1087329"/>
                      <a:gd name="connsiteY54" fmla="*/ 1060183 h 1088644"/>
                      <a:gd name="connsiteX55" fmla="*/ 633264 w 1087329"/>
                      <a:gd name="connsiteY55" fmla="*/ 993299 h 1088644"/>
                      <a:gd name="connsiteX56" fmla="*/ 701571 w 1087329"/>
                      <a:gd name="connsiteY56" fmla="*/ 973376 h 1088644"/>
                      <a:gd name="connsiteX57" fmla="*/ 734301 w 1087329"/>
                      <a:gd name="connsiteY57" fmla="*/ 1028875 h 1088644"/>
                      <a:gd name="connsiteX58" fmla="*/ 772724 w 1087329"/>
                      <a:gd name="connsiteY58" fmla="*/ 1038837 h 1088644"/>
                      <a:gd name="connsiteX59" fmla="*/ 869492 w 1087329"/>
                      <a:gd name="connsiteY59" fmla="*/ 983337 h 1088644"/>
                      <a:gd name="connsiteX60" fmla="*/ 879454 w 1087329"/>
                      <a:gd name="connsiteY60" fmla="*/ 944915 h 1088644"/>
                      <a:gd name="connsiteX61" fmla="*/ 846723 w 1087329"/>
                      <a:gd name="connsiteY61" fmla="*/ 886569 h 1088644"/>
                      <a:gd name="connsiteX62" fmla="*/ 896530 w 1087329"/>
                      <a:gd name="connsiteY62" fmla="*/ 835339 h 1088644"/>
                      <a:gd name="connsiteX63" fmla="*/ 952030 w 1087329"/>
                      <a:gd name="connsiteY63" fmla="*/ 868069 h 1088644"/>
                      <a:gd name="connsiteX64" fmla="*/ 990453 w 1087329"/>
                      <a:gd name="connsiteY64" fmla="*/ 858108 h 1088644"/>
                      <a:gd name="connsiteX65" fmla="*/ 1045952 w 1087329"/>
                      <a:gd name="connsiteY65" fmla="*/ 761339 h 1088644"/>
                      <a:gd name="connsiteX66" fmla="*/ 1035991 w 1087329"/>
                      <a:gd name="connsiteY66" fmla="*/ 722916 h 1088644"/>
                      <a:gd name="connsiteX67" fmla="*/ 977645 w 1087329"/>
                      <a:gd name="connsiteY67" fmla="*/ 690186 h 1088644"/>
                      <a:gd name="connsiteX68" fmla="*/ 994722 w 1087329"/>
                      <a:gd name="connsiteY68" fmla="*/ 621879 h 1088644"/>
                      <a:gd name="connsiteX69" fmla="*/ 1058760 w 1087329"/>
                      <a:gd name="connsiteY69" fmla="*/ 621879 h 1088644"/>
                      <a:gd name="connsiteX70" fmla="*/ 1087221 w 1087329"/>
                      <a:gd name="connsiteY70" fmla="*/ 593418 h 1088644"/>
                      <a:gd name="connsiteX71" fmla="*/ 1087221 w 1087329"/>
                      <a:gd name="connsiteY71" fmla="*/ 482419 h 1088644"/>
                      <a:gd name="connsiteX72" fmla="*/ 1060183 w 1087329"/>
                      <a:gd name="connsiteY72" fmla="*/ 453957 h 1088644"/>
                      <a:gd name="connsiteX73" fmla="*/ 545034 w 1087329"/>
                      <a:gd name="connsiteY73" fmla="*/ 767031 h 1088644"/>
                      <a:gd name="connsiteX74" fmla="*/ 323036 w 1087329"/>
                      <a:gd name="connsiteY74" fmla="*/ 545034 h 1088644"/>
                      <a:gd name="connsiteX75" fmla="*/ 545034 w 1087329"/>
                      <a:gd name="connsiteY75" fmla="*/ 323036 h 1088644"/>
                      <a:gd name="connsiteX76" fmla="*/ 767032 w 1087329"/>
                      <a:gd name="connsiteY76" fmla="*/ 545034 h 1088644"/>
                      <a:gd name="connsiteX77" fmla="*/ 545034 w 1087329"/>
                      <a:gd name="connsiteY77" fmla="*/ 767031 h 1088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1087329" h="1088644">
                        <a:moveTo>
                          <a:pt x="1060183" y="453957"/>
                        </a:moveTo>
                        <a:lnTo>
                          <a:pt x="993299" y="453957"/>
                        </a:lnTo>
                        <a:cubicBezTo>
                          <a:pt x="989030" y="429765"/>
                          <a:pt x="981914" y="408419"/>
                          <a:pt x="973376" y="385650"/>
                        </a:cubicBezTo>
                        <a:lnTo>
                          <a:pt x="1028875" y="352920"/>
                        </a:lnTo>
                        <a:cubicBezTo>
                          <a:pt x="1041683" y="345805"/>
                          <a:pt x="1047375" y="328728"/>
                          <a:pt x="1038837" y="314497"/>
                        </a:cubicBezTo>
                        <a:lnTo>
                          <a:pt x="983337" y="217729"/>
                        </a:lnTo>
                        <a:cubicBezTo>
                          <a:pt x="976222" y="204921"/>
                          <a:pt x="957722" y="199229"/>
                          <a:pt x="944915" y="207767"/>
                        </a:cubicBezTo>
                        <a:lnTo>
                          <a:pt x="886569" y="240498"/>
                        </a:lnTo>
                        <a:cubicBezTo>
                          <a:pt x="870915" y="223421"/>
                          <a:pt x="853839" y="206344"/>
                          <a:pt x="835339" y="190691"/>
                        </a:cubicBezTo>
                        <a:lnTo>
                          <a:pt x="868069" y="135191"/>
                        </a:lnTo>
                        <a:cubicBezTo>
                          <a:pt x="875184" y="122384"/>
                          <a:pt x="870915" y="105307"/>
                          <a:pt x="858108" y="96768"/>
                        </a:cubicBezTo>
                        <a:lnTo>
                          <a:pt x="761339" y="41269"/>
                        </a:lnTo>
                        <a:cubicBezTo>
                          <a:pt x="748532" y="34153"/>
                          <a:pt x="731455" y="38423"/>
                          <a:pt x="722917" y="51230"/>
                        </a:cubicBezTo>
                        <a:lnTo>
                          <a:pt x="690186" y="109576"/>
                        </a:lnTo>
                        <a:cubicBezTo>
                          <a:pt x="667417" y="102461"/>
                          <a:pt x="644648" y="96768"/>
                          <a:pt x="621879" y="92499"/>
                        </a:cubicBezTo>
                        <a:lnTo>
                          <a:pt x="621879" y="28461"/>
                        </a:lnTo>
                        <a:cubicBezTo>
                          <a:pt x="621879" y="12807"/>
                          <a:pt x="609072" y="0"/>
                          <a:pt x="593418" y="0"/>
                        </a:cubicBezTo>
                        <a:lnTo>
                          <a:pt x="482419" y="0"/>
                        </a:lnTo>
                        <a:cubicBezTo>
                          <a:pt x="466765" y="0"/>
                          <a:pt x="453958" y="12807"/>
                          <a:pt x="453958" y="28461"/>
                        </a:cubicBezTo>
                        <a:lnTo>
                          <a:pt x="453958" y="95345"/>
                        </a:lnTo>
                        <a:cubicBezTo>
                          <a:pt x="431188" y="99614"/>
                          <a:pt x="408419" y="106730"/>
                          <a:pt x="385650" y="115268"/>
                        </a:cubicBezTo>
                        <a:lnTo>
                          <a:pt x="352920" y="59769"/>
                        </a:lnTo>
                        <a:cubicBezTo>
                          <a:pt x="345805" y="46961"/>
                          <a:pt x="328728" y="41269"/>
                          <a:pt x="314497" y="49807"/>
                        </a:cubicBezTo>
                        <a:lnTo>
                          <a:pt x="217729" y="105307"/>
                        </a:lnTo>
                        <a:cubicBezTo>
                          <a:pt x="204921" y="112422"/>
                          <a:pt x="199229" y="129499"/>
                          <a:pt x="207767" y="143730"/>
                        </a:cubicBezTo>
                        <a:lnTo>
                          <a:pt x="240498" y="202075"/>
                        </a:lnTo>
                        <a:cubicBezTo>
                          <a:pt x="223421" y="217729"/>
                          <a:pt x="206344" y="234806"/>
                          <a:pt x="190691" y="253305"/>
                        </a:cubicBezTo>
                        <a:lnTo>
                          <a:pt x="135191" y="220575"/>
                        </a:lnTo>
                        <a:cubicBezTo>
                          <a:pt x="122384" y="213460"/>
                          <a:pt x="105307" y="217729"/>
                          <a:pt x="96768" y="230536"/>
                        </a:cubicBezTo>
                        <a:lnTo>
                          <a:pt x="41269" y="327305"/>
                        </a:lnTo>
                        <a:cubicBezTo>
                          <a:pt x="34154" y="340112"/>
                          <a:pt x="38423" y="357189"/>
                          <a:pt x="51230" y="365727"/>
                        </a:cubicBezTo>
                        <a:lnTo>
                          <a:pt x="109576" y="398458"/>
                        </a:lnTo>
                        <a:cubicBezTo>
                          <a:pt x="102461" y="421227"/>
                          <a:pt x="96768" y="443996"/>
                          <a:pt x="92499" y="466765"/>
                        </a:cubicBezTo>
                        <a:lnTo>
                          <a:pt x="28461" y="466765"/>
                        </a:lnTo>
                        <a:cubicBezTo>
                          <a:pt x="12808" y="466765"/>
                          <a:pt x="0" y="479573"/>
                          <a:pt x="0" y="495226"/>
                        </a:cubicBezTo>
                        <a:lnTo>
                          <a:pt x="0" y="606225"/>
                        </a:lnTo>
                        <a:cubicBezTo>
                          <a:pt x="0" y="621879"/>
                          <a:pt x="12808" y="634687"/>
                          <a:pt x="28461" y="634687"/>
                        </a:cubicBezTo>
                        <a:lnTo>
                          <a:pt x="95345" y="634687"/>
                        </a:lnTo>
                        <a:cubicBezTo>
                          <a:pt x="99614" y="658879"/>
                          <a:pt x="106730" y="681648"/>
                          <a:pt x="113845" y="702994"/>
                        </a:cubicBezTo>
                        <a:lnTo>
                          <a:pt x="58346" y="735724"/>
                        </a:lnTo>
                        <a:cubicBezTo>
                          <a:pt x="45538" y="742840"/>
                          <a:pt x="39846" y="759916"/>
                          <a:pt x="48384" y="774147"/>
                        </a:cubicBezTo>
                        <a:lnTo>
                          <a:pt x="103884" y="870915"/>
                        </a:lnTo>
                        <a:cubicBezTo>
                          <a:pt x="110999" y="883723"/>
                          <a:pt x="128076" y="889415"/>
                          <a:pt x="142306" y="880877"/>
                        </a:cubicBezTo>
                        <a:lnTo>
                          <a:pt x="200652" y="848146"/>
                        </a:lnTo>
                        <a:cubicBezTo>
                          <a:pt x="216306" y="865223"/>
                          <a:pt x="233383" y="882300"/>
                          <a:pt x="251882" y="897954"/>
                        </a:cubicBezTo>
                        <a:lnTo>
                          <a:pt x="219152" y="953453"/>
                        </a:lnTo>
                        <a:cubicBezTo>
                          <a:pt x="212037" y="966260"/>
                          <a:pt x="216306" y="983337"/>
                          <a:pt x="229113" y="991876"/>
                        </a:cubicBezTo>
                        <a:lnTo>
                          <a:pt x="325882" y="1047375"/>
                        </a:lnTo>
                        <a:cubicBezTo>
                          <a:pt x="338689" y="1054491"/>
                          <a:pt x="355766" y="1050221"/>
                          <a:pt x="364305" y="1037414"/>
                        </a:cubicBezTo>
                        <a:lnTo>
                          <a:pt x="397035" y="979068"/>
                        </a:lnTo>
                        <a:cubicBezTo>
                          <a:pt x="419804" y="986183"/>
                          <a:pt x="442573" y="991876"/>
                          <a:pt x="465342" y="996145"/>
                        </a:cubicBezTo>
                        <a:lnTo>
                          <a:pt x="465342" y="1060183"/>
                        </a:lnTo>
                        <a:cubicBezTo>
                          <a:pt x="465342" y="1075837"/>
                          <a:pt x="478150" y="1088644"/>
                          <a:pt x="493803" y="1088644"/>
                        </a:cubicBezTo>
                        <a:lnTo>
                          <a:pt x="604802" y="1088644"/>
                        </a:lnTo>
                        <a:cubicBezTo>
                          <a:pt x="620456" y="1088644"/>
                          <a:pt x="633264" y="1075837"/>
                          <a:pt x="633264" y="1060183"/>
                        </a:cubicBezTo>
                        <a:lnTo>
                          <a:pt x="633264" y="993299"/>
                        </a:lnTo>
                        <a:cubicBezTo>
                          <a:pt x="656033" y="989030"/>
                          <a:pt x="678802" y="981914"/>
                          <a:pt x="701571" y="973376"/>
                        </a:cubicBezTo>
                        <a:lnTo>
                          <a:pt x="734301" y="1028875"/>
                        </a:lnTo>
                        <a:cubicBezTo>
                          <a:pt x="741417" y="1041683"/>
                          <a:pt x="758493" y="1047375"/>
                          <a:pt x="772724" y="1038837"/>
                        </a:cubicBezTo>
                        <a:lnTo>
                          <a:pt x="869492" y="983337"/>
                        </a:lnTo>
                        <a:cubicBezTo>
                          <a:pt x="882300" y="976222"/>
                          <a:pt x="887992" y="959145"/>
                          <a:pt x="879454" y="944915"/>
                        </a:cubicBezTo>
                        <a:lnTo>
                          <a:pt x="846723" y="886569"/>
                        </a:lnTo>
                        <a:cubicBezTo>
                          <a:pt x="863800" y="870915"/>
                          <a:pt x="880877" y="853838"/>
                          <a:pt x="896530" y="835339"/>
                        </a:cubicBezTo>
                        <a:lnTo>
                          <a:pt x="952030" y="868069"/>
                        </a:lnTo>
                        <a:cubicBezTo>
                          <a:pt x="964838" y="875184"/>
                          <a:pt x="981914" y="870915"/>
                          <a:pt x="990453" y="858108"/>
                        </a:cubicBezTo>
                        <a:lnTo>
                          <a:pt x="1045952" y="761339"/>
                        </a:lnTo>
                        <a:cubicBezTo>
                          <a:pt x="1053068" y="748532"/>
                          <a:pt x="1048798" y="731455"/>
                          <a:pt x="1035991" y="722916"/>
                        </a:cubicBezTo>
                        <a:lnTo>
                          <a:pt x="977645" y="690186"/>
                        </a:lnTo>
                        <a:cubicBezTo>
                          <a:pt x="984760" y="667417"/>
                          <a:pt x="990453" y="644648"/>
                          <a:pt x="994722" y="621879"/>
                        </a:cubicBezTo>
                        <a:lnTo>
                          <a:pt x="1058760" y="621879"/>
                        </a:lnTo>
                        <a:cubicBezTo>
                          <a:pt x="1074414" y="621879"/>
                          <a:pt x="1087221" y="609072"/>
                          <a:pt x="1087221" y="593418"/>
                        </a:cubicBezTo>
                        <a:lnTo>
                          <a:pt x="1087221" y="482419"/>
                        </a:lnTo>
                        <a:cubicBezTo>
                          <a:pt x="1088644" y="466765"/>
                          <a:pt x="1075837" y="453957"/>
                          <a:pt x="1060183" y="453957"/>
                        </a:cubicBezTo>
                        <a:close/>
                        <a:moveTo>
                          <a:pt x="545034" y="767031"/>
                        </a:moveTo>
                        <a:cubicBezTo>
                          <a:pt x="422650" y="767031"/>
                          <a:pt x="323036" y="667417"/>
                          <a:pt x="323036" y="545034"/>
                        </a:cubicBezTo>
                        <a:cubicBezTo>
                          <a:pt x="323036" y="422650"/>
                          <a:pt x="422650" y="323036"/>
                          <a:pt x="545034" y="323036"/>
                        </a:cubicBezTo>
                        <a:cubicBezTo>
                          <a:pt x="667417" y="323036"/>
                          <a:pt x="767032" y="422650"/>
                          <a:pt x="767032" y="545034"/>
                        </a:cubicBezTo>
                        <a:cubicBezTo>
                          <a:pt x="768455" y="667417"/>
                          <a:pt x="668840" y="767031"/>
                          <a:pt x="545034" y="767031"/>
                        </a:cubicBezTo>
                        <a:close/>
                      </a:path>
                    </a:pathLst>
                  </a:custGeom>
                  <a:solidFill>
                    <a:srgbClr val="F26363"/>
                  </a:solidFill>
                  <a:ln w="14227" cap="flat">
                    <a:noFill/>
                    <a:prstDash val="solid"/>
                    <a:miter/>
                  </a:ln>
                </p:spPr>
                <p:txBody>
                  <a:bodyPr rtlCol="0" anchor="ctr"/>
                  <a:lstStyle/>
                  <a:p>
                    <a:endParaRPr lang="en-US" dirty="0"/>
                  </a:p>
                </p:txBody>
              </p:sp>
              <p:sp>
                <p:nvSpPr>
                  <p:cNvPr id="136" name="Freeform: Shape 60">
                    <a:extLst>
                      <a:ext uri="{FF2B5EF4-FFF2-40B4-BE49-F238E27FC236}">
                        <a16:creationId xmlns:a16="http://schemas.microsoft.com/office/drawing/2014/main" id="{5C7BA8DD-28E1-8634-3E68-8935E2BBA79B}"/>
                      </a:ext>
                    </a:extLst>
                  </p:cNvPr>
                  <p:cNvSpPr/>
                  <p:nvPr/>
                </p:nvSpPr>
                <p:spPr>
                  <a:xfrm>
                    <a:off x="5734047" y="3966473"/>
                    <a:ext cx="705839" cy="705839"/>
                  </a:xfrm>
                  <a:custGeom>
                    <a:avLst/>
                    <a:gdLst>
                      <a:gd name="connsiteX0" fmla="*/ 352920 w 705839"/>
                      <a:gd name="connsiteY0" fmla="*/ 0 h 705839"/>
                      <a:gd name="connsiteX1" fmla="*/ 0 w 705839"/>
                      <a:gd name="connsiteY1" fmla="*/ 352920 h 705839"/>
                      <a:gd name="connsiteX2" fmla="*/ 352920 w 705839"/>
                      <a:gd name="connsiteY2" fmla="*/ 705840 h 705839"/>
                      <a:gd name="connsiteX3" fmla="*/ 705840 w 705839"/>
                      <a:gd name="connsiteY3" fmla="*/ 352920 h 705839"/>
                      <a:gd name="connsiteX4" fmla="*/ 352920 w 705839"/>
                      <a:gd name="connsiteY4" fmla="*/ 0 h 705839"/>
                      <a:gd name="connsiteX5" fmla="*/ 352920 w 705839"/>
                      <a:gd name="connsiteY5" fmla="*/ 641802 h 705839"/>
                      <a:gd name="connsiteX6" fmla="*/ 64038 w 705839"/>
                      <a:gd name="connsiteY6" fmla="*/ 352920 h 705839"/>
                      <a:gd name="connsiteX7" fmla="*/ 352920 w 705839"/>
                      <a:gd name="connsiteY7" fmla="*/ 64038 h 705839"/>
                      <a:gd name="connsiteX8" fmla="*/ 641802 w 705839"/>
                      <a:gd name="connsiteY8" fmla="*/ 352920 h 705839"/>
                      <a:gd name="connsiteX9" fmla="*/ 352920 w 705839"/>
                      <a:gd name="connsiteY9" fmla="*/ 641802 h 705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5839" h="705839">
                        <a:moveTo>
                          <a:pt x="352920" y="0"/>
                        </a:moveTo>
                        <a:cubicBezTo>
                          <a:pt x="157960" y="0"/>
                          <a:pt x="0" y="157960"/>
                          <a:pt x="0" y="352920"/>
                        </a:cubicBezTo>
                        <a:cubicBezTo>
                          <a:pt x="0" y="547880"/>
                          <a:pt x="157960" y="705840"/>
                          <a:pt x="352920" y="705840"/>
                        </a:cubicBezTo>
                        <a:cubicBezTo>
                          <a:pt x="547880" y="705840"/>
                          <a:pt x="705840" y="547880"/>
                          <a:pt x="705840" y="352920"/>
                        </a:cubicBezTo>
                        <a:cubicBezTo>
                          <a:pt x="705840" y="157960"/>
                          <a:pt x="547880" y="0"/>
                          <a:pt x="352920" y="0"/>
                        </a:cubicBezTo>
                        <a:close/>
                        <a:moveTo>
                          <a:pt x="352920" y="641802"/>
                        </a:moveTo>
                        <a:cubicBezTo>
                          <a:pt x="193537" y="641802"/>
                          <a:pt x="64038" y="512303"/>
                          <a:pt x="64038" y="352920"/>
                        </a:cubicBezTo>
                        <a:cubicBezTo>
                          <a:pt x="64038" y="193537"/>
                          <a:pt x="193537" y="64038"/>
                          <a:pt x="352920" y="64038"/>
                        </a:cubicBezTo>
                        <a:cubicBezTo>
                          <a:pt x="512303" y="64038"/>
                          <a:pt x="641802" y="193537"/>
                          <a:pt x="641802" y="352920"/>
                        </a:cubicBezTo>
                        <a:cubicBezTo>
                          <a:pt x="643225" y="512303"/>
                          <a:pt x="513726" y="641802"/>
                          <a:pt x="352920" y="641802"/>
                        </a:cubicBezTo>
                        <a:close/>
                      </a:path>
                    </a:pathLst>
                  </a:custGeom>
                  <a:solidFill>
                    <a:schemeClr val="bg1"/>
                  </a:solidFill>
                  <a:ln w="14227" cap="flat">
                    <a:noFill/>
                    <a:prstDash val="solid"/>
                    <a:miter/>
                  </a:ln>
                </p:spPr>
                <p:txBody>
                  <a:bodyPr rtlCol="0" anchor="ctr"/>
                  <a:lstStyle/>
                  <a:p>
                    <a:endParaRPr lang="en-US"/>
                  </a:p>
                </p:txBody>
              </p:sp>
              <p:sp>
                <p:nvSpPr>
                  <p:cNvPr id="137" name="Freeform: Shape 61">
                    <a:extLst>
                      <a:ext uri="{FF2B5EF4-FFF2-40B4-BE49-F238E27FC236}">
                        <a16:creationId xmlns:a16="http://schemas.microsoft.com/office/drawing/2014/main" id="{A5169292-5557-32FA-4DEC-EAA4C0800FC4}"/>
                      </a:ext>
                    </a:extLst>
                  </p:cNvPr>
                  <p:cNvSpPr/>
                  <p:nvPr/>
                </p:nvSpPr>
                <p:spPr>
                  <a:xfrm>
                    <a:off x="6077005" y="3966473"/>
                    <a:ext cx="362881" cy="702993"/>
                  </a:xfrm>
                  <a:custGeom>
                    <a:avLst/>
                    <a:gdLst>
                      <a:gd name="connsiteX0" fmla="*/ 9961 w 362881"/>
                      <a:gd name="connsiteY0" fmla="*/ 0 h 702993"/>
                      <a:gd name="connsiteX1" fmla="*/ 0 w 362881"/>
                      <a:gd name="connsiteY1" fmla="*/ 0 h 702993"/>
                      <a:gd name="connsiteX2" fmla="*/ 0 w 362881"/>
                      <a:gd name="connsiteY2" fmla="*/ 62615 h 702993"/>
                      <a:gd name="connsiteX3" fmla="*/ 9961 w 362881"/>
                      <a:gd name="connsiteY3" fmla="*/ 62615 h 702993"/>
                      <a:gd name="connsiteX4" fmla="*/ 298843 w 362881"/>
                      <a:gd name="connsiteY4" fmla="*/ 351497 h 702993"/>
                      <a:gd name="connsiteX5" fmla="*/ 9961 w 362881"/>
                      <a:gd name="connsiteY5" fmla="*/ 640379 h 702993"/>
                      <a:gd name="connsiteX6" fmla="*/ 0 w 362881"/>
                      <a:gd name="connsiteY6" fmla="*/ 640379 h 702993"/>
                      <a:gd name="connsiteX7" fmla="*/ 0 w 362881"/>
                      <a:gd name="connsiteY7" fmla="*/ 702994 h 702993"/>
                      <a:gd name="connsiteX8" fmla="*/ 9961 w 362881"/>
                      <a:gd name="connsiteY8" fmla="*/ 702994 h 702993"/>
                      <a:gd name="connsiteX9" fmla="*/ 362881 w 362881"/>
                      <a:gd name="connsiteY9" fmla="*/ 350074 h 702993"/>
                      <a:gd name="connsiteX10" fmla="*/ 9961 w 362881"/>
                      <a:gd name="connsiteY10" fmla="*/ 0 h 702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2881" h="702993">
                        <a:moveTo>
                          <a:pt x="9961" y="0"/>
                        </a:moveTo>
                        <a:cubicBezTo>
                          <a:pt x="7115" y="0"/>
                          <a:pt x="2846" y="0"/>
                          <a:pt x="0" y="0"/>
                        </a:cubicBezTo>
                        <a:lnTo>
                          <a:pt x="0" y="62615"/>
                        </a:lnTo>
                        <a:cubicBezTo>
                          <a:pt x="2846" y="62615"/>
                          <a:pt x="5692" y="62615"/>
                          <a:pt x="9961" y="62615"/>
                        </a:cubicBezTo>
                        <a:cubicBezTo>
                          <a:pt x="169345" y="62615"/>
                          <a:pt x="298843" y="192114"/>
                          <a:pt x="298843" y="351497"/>
                        </a:cubicBezTo>
                        <a:cubicBezTo>
                          <a:pt x="298843" y="510880"/>
                          <a:pt x="169345" y="640379"/>
                          <a:pt x="9961" y="640379"/>
                        </a:cubicBezTo>
                        <a:cubicBezTo>
                          <a:pt x="7115" y="640379"/>
                          <a:pt x="2846" y="640379"/>
                          <a:pt x="0" y="640379"/>
                        </a:cubicBezTo>
                        <a:lnTo>
                          <a:pt x="0" y="702994"/>
                        </a:lnTo>
                        <a:cubicBezTo>
                          <a:pt x="2846" y="702994"/>
                          <a:pt x="5692" y="702994"/>
                          <a:pt x="9961" y="702994"/>
                        </a:cubicBezTo>
                        <a:cubicBezTo>
                          <a:pt x="204921" y="702994"/>
                          <a:pt x="362881" y="545033"/>
                          <a:pt x="362881" y="350074"/>
                        </a:cubicBezTo>
                        <a:cubicBezTo>
                          <a:pt x="362881" y="157960"/>
                          <a:pt x="204921" y="0"/>
                          <a:pt x="9961" y="0"/>
                        </a:cubicBezTo>
                        <a:close/>
                      </a:path>
                    </a:pathLst>
                  </a:custGeom>
                  <a:solidFill>
                    <a:srgbClr val="122B42"/>
                  </a:solidFill>
                  <a:ln w="14227" cap="flat">
                    <a:noFill/>
                    <a:prstDash val="solid"/>
                    <a:miter/>
                  </a:ln>
                </p:spPr>
                <p:txBody>
                  <a:bodyPr rtlCol="0" anchor="ctr"/>
                  <a:lstStyle/>
                  <a:p>
                    <a:endParaRPr lang="en-US"/>
                  </a:p>
                </p:txBody>
              </p:sp>
            </p:grpSp>
            <p:grpSp>
              <p:nvGrpSpPr>
                <p:cNvPr id="15" name="Graphic 3">
                  <a:extLst>
                    <a:ext uri="{FF2B5EF4-FFF2-40B4-BE49-F238E27FC236}">
                      <a16:creationId xmlns:a16="http://schemas.microsoft.com/office/drawing/2014/main" id="{9ED66A29-0E0E-AEC1-C894-BCD5644DABC4}"/>
                    </a:ext>
                  </a:extLst>
                </p:cNvPr>
                <p:cNvGrpSpPr/>
                <p:nvPr/>
              </p:nvGrpSpPr>
              <p:grpSpPr>
                <a:xfrm>
                  <a:off x="9869471" y="2173413"/>
                  <a:ext cx="1165495" cy="1164066"/>
                  <a:chOff x="9869471" y="2173413"/>
                  <a:chExt cx="1165495" cy="1164066"/>
                </a:xfrm>
                <a:solidFill>
                  <a:srgbClr val="000000"/>
                </a:solidFill>
              </p:grpSpPr>
              <p:sp>
                <p:nvSpPr>
                  <p:cNvPr id="33" name="Freeform: Shape 63">
                    <a:extLst>
                      <a:ext uri="{FF2B5EF4-FFF2-40B4-BE49-F238E27FC236}">
                        <a16:creationId xmlns:a16="http://schemas.microsoft.com/office/drawing/2014/main" id="{DA66DCD5-6E63-FF22-DD96-9878AF4231B3}"/>
                      </a:ext>
                    </a:extLst>
                  </p:cNvPr>
                  <p:cNvSpPr/>
                  <p:nvPr/>
                </p:nvSpPr>
                <p:spPr>
                  <a:xfrm>
                    <a:off x="9869471" y="2173413"/>
                    <a:ext cx="1165495" cy="1164066"/>
                  </a:xfrm>
                  <a:custGeom>
                    <a:avLst/>
                    <a:gdLst>
                      <a:gd name="connsiteX0" fmla="*/ 583456 w 1165495"/>
                      <a:gd name="connsiteY0" fmla="*/ 0 h 1164066"/>
                      <a:gd name="connsiteX1" fmla="*/ 0 w 1165495"/>
                      <a:gd name="connsiteY1" fmla="*/ 582033 h 1164066"/>
                      <a:gd name="connsiteX2" fmla="*/ 583456 w 1165495"/>
                      <a:gd name="connsiteY2" fmla="*/ 1164067 h 1164066"/>
                      <a:gd name="connsiteX3" fmla="*/ 1165490 w 1165495"/>
                      <a:gd name="connsiteY3" fmla="*/ 582033 h 1164066"/>
                      <a:gd name="connsiteX4" fmla="*/ 583456 w 1165495"/>
                      <a:gd name="connsiteY4" fmla="*/ 0 h 11640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5495" h="1164066">
                        <a:moveTo>
                          <a:pt x="583456" y="0"/>
                        </a:moveTo>
                        <a:cubicBezTo>
                          <a:pt x="261844" y="0"/>
                          <a:pt x="0" y="261844"/>
                          <a:pt x="0" y="582033"/>
                        </a:cubicBezTo>
                        <a:cubicBezTo>
                          <a:pt x="0" y="903646"/>
                          <a:pt x="261844" y="1164067"/>
                          <a:pt x="583456" y="1164067"/>
                        </a:cubicBezTo>
                        <a:cubicBezTo>
                          <a:pt x="905069" y="1164067"/>
                          <a:pt x="1165490" y="902223"/>
                          <a:pt x="1165490" y="582033"/>
                        </a:cubicBezTo>
                        <a:cubicBezTo>
                          <a:pt x="1166913" y="260421"/>
                          <a:pt x="905069" y="0"/>
                          <a:pt x="583456" y="0"/>
                        </a:cubicBezTo>
                        <a:close/>
                      </a:path>
                    </a:pathLst>
                  </a:custGeom>
                  <a:solidFill>
                    <a:srgbClr val="7DD1CE"/>
                  </a:solidFill>
                  <a:ln w="14227" cap="flat">
                    <a:noFill/>
                    <a:prstDash val="solid"/>
                    <a:miter/>
                  </a:ln>
                </p:spPr>
                <p:txBody>
                  <a:bodyPr rtlCol="0" anchor="ctr"/>
                  <a:lstStyle/>
                  <a:p>
                    <a:endParaRPr lang="en-US"/>
                  </a:p>
                </p:txBody>
              </p:sp>
              <p:grpSp>
                <p:nvGrpSpPr>
                  <p:cNvPr id="34" name="Graphic 3">
                    <a:extLst>
                      <a:ext uri="{FF2B5EF4-FFF2-40B4-BE49-F238E27FC236}">
                        <a16:creationId xmlns:a16="http://schemas.microsoft.com/office/drawing/2014/main" id="{DA2B44FA-16F7-4919-75B1-DC21BCFB5CC9}"/>
                      </a:ext>
                    </a:extLst>
                  </p:cNvPr>
                  <p:cNvGrpSpPr/>
                  <p:nvPr/>
                </p:nvGrpSpPr>
                <p:grpSpPr>
                  <a:xfrm>
                    <a:off x="9883702" y="2234605"/>
                    <a:ext cx="1145566" cy="962623"/>
                    <a:chOff x="9883702" y="2234605"/>
                    <a:chExt cx="1145566" cy="962623"/>
                  </a:xfrm>
                  <a:solidFill>
                    <a:srgbClr val="FFFFFF"/>
                  </a:solidFill>
                </p:grpSpPr>
                <p:sp>
                  <p:nvSpPr>
                    <p:cNvPr id="37" name="Freeform: Shape 65">
                      <a:extLst>
                        <a:ext uri="{FF2B5EF4-FFF2-40B4-BE49-F238E27FC236}">
                          <a16:creationId xmlns:a16="http://schemas.microsoft.com/office/drawing/2014/main" id="{F75FA846-A33F-EE53-0711-B9F8CA05825D}"/>
                        </a:ext>
                      </a:extLst>
                    </p:cNvPr>
                    <p:cNvSpPr/>
                    <p:nvPr/>
                  </p:nvSpPr>
                  <p:spPr>
                    <a:xfrm>
                      <a:off x="10911154" y="2914197"/>
                      <a:ext cx="101037" cy="147494"/>
                    </a:xfrm>
                    <a:custGeom>
                      <a:avLst/>
                      <a:gdLst>
                        <a:gd name="connsiteX0" fmla="*/ 99614 w 101037"/>
                        <a:gd name="connsiteY0" fmla="*/ 633 h 147494"/>
                        <a:gd name="connsiteX1" fmla="*/ 81115 w 101037"/>
                        <a:gd name="connsiteY1" fmla="*/ 7748 h 147494"/>
                        <a:gd name="connsiteX2" fmla="*/ 66884 w 101037"/>
                        <a:gd name="connsiteY2" fmla="*/ 16286 h 147494"/>
                        <a:gd name="connsiteX3" fmla="*/ 55500 w 101037"/>
                        <a:gd name="connsiteY3" fmla="*/ 31940 h 147494"/>
                        <a:gd name="connsiteX4" fmla="*/ 42692 w 101037"/>
                        <a:gd name="connsiteY4" fmla="*/ 36209 h 147494"/>
                        <a:gd name="connsiteX5" fmla="*/ 32730 w 101037"/>
                        <a:gd name="connsiteY5" fmla="*/ 46171 h 147494"/>
                        <a:gd name="connsiteX6" fmla="*/ 28461 w 101037"/>
                        <a:gd name="connsiteY6" fmla="*/ 44747 h 147494"/>
                        <a:gd name="connsiteX7" fmla="*/ 24192 w 101037"/>
                        <a:gd name="connsiteY7" fmla="*/ 49017 h 147494"/>
                        <a:gd name="connsiteX8" fmla="*/ 19923 w 101037"/>
                        <a:gd name="connsiteY8" fmla="*/ 54709 h 147494"/>
                        <a:gd name="connsiteX9" fmla="*/ 4269 w 101037"/>
                        <a:gd name="connsiteY9" fmla="*/ 76055 h 147494"/>
                        <a:gd name="connsiteX10" fmla="*/ 0 w 101037"/>
                        <a:gd name="connsiteY10" fmla="*/ 98824 h 147494"/>
                        <a:gd name="connsiteX11" fmla="*/ 5693 w 101037"/>
                        <a:gd name="connsiteY11" fmla="*/ 115901 h 147494"/>
                        <a:gd name="connsiteX12" fmla="*/ 5693 w 101037"/>
                        <a:gd name="connsiteY12" fmla="*/ 121593 h 147494"/>
                        <a:gd name="connsiteX13" fmla="*/ 7115 w 101037"/>
                        <a:gd name="connsiteY13" fmla="*/ 131554 h 147494"/>
                        <a:gd name="connsiteX14" fmla="*/ 12808 w 101037"/>
                        <a:gd name="connsiteY14" fmla="*/ 147208 h 147494"/>
                        <a:gd name="connsiteX15" fmla="*/ 34154 w 101037"/>
                        <a:gd name="connsiteY15" fmla="*/ 142939 h 147494"/>
                        <a:gd name="connsiteX16" fmla="*/ 41269 w 101037"/>
                        <a:gd name="connsiteY16" fmla="*/ 140093 h 147494"/>
                        <a:gd name="connsiteX17" fmla="*/ 101037 w 101037"/>
                        <a:gd name="connsiteY17" fmla="*/ 633 h 147494"/>
                        <a:gd name="connsiteX18" fmla="*/ 99614 w 101037"/>
                        <a:gd name="connsiteY18" fmla="*/ 633 h 14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1037" h="147494">
                          <a:moveTo>
                            <a:pt x="99614" y="633"/>
                          </a:moveTo>
                          <a:cubicBezTo>
                            <a:pt x="92499" y="633"/>
                            <a:pt x="82538" y="4902"/>
                            <a:pt x="81115" y="7748"/>
                          </a:cubicBezTo>
                          <a:cubicBezTo>
                            <a:pt x="81115" y="10594"/>
                            <a:pt x="69730" y="14863"/>
                            <a:pt x="66884" y="16286"/>
                          </a:cubicBezTo>
                          <a:cubicBezTo>
                            <a:pt x="64038" y="17709"/>
                            <a:pt x="56923" y="29094"/>
                            <a:pt x="55500" y="31940"/>
                          </a:cubicBezTo>
                          <a:cubicBezTo>
                            <a:pt x="54076" y="36209"/>
                            <a:pt x="45538" y="34786"/>
                            <a:pt x="42692" y="36209"/>
                          </a:cubicBezTo>
                          <a:cubicBezTo>
                            <a:pt x="39846" y="37632"/>
                            <a:pt x="32730" y="43324"/>
                            <a:pt x="32730" y="46171"/>
                          </a:cubicBezTo>
                          <a:cubicBezTo>
                            <a:pt x="32730" y="49017"/>
                            <a:pt x="31308" y="49017"/>
                            <a:pt x="28461" y="44747"/>
                          </a:cubicBezTo>
                          <a:cubicBezTo>
                            <a:pt x="28461" y="44747"/>
                            <a:pt x="28461" y="44747"/>
                            <a:pt x="24192" y="49017"/>
                          </a:cubicBezTo>
                          <a:cubicBezTo>
                            <a:pt x="19923" y="54709"/>
                            <a:pt x="19923" y="54709"/>
                            <a:pt x="19923" y="54709"/>
                          </a:cubicBezTo>
                          <a:cubicBezTo>
                            <a:pt x="17077" y="63247"/>
                            <a:pt x="7115" y="74632"/>
                            <a:pt x="4269" y="76055"/>
                          </a:cubicBezTo>
                          <a:cubicBezTo>
                            <a:pt x="1423" y="77478"/>
                            <a:pt x="0" y="93132"/>
                            <a:pt x="0" y="98824"/>
                          </a:cubicBezTo>
                          <a:cubicBezTo>
                            <a:pt x="0" y="104516"/>
                            <a:pt x="2846" y="113054"/>
                            <a:pt x="5693" y="115901"/>
                          </a:cubicBezTo>
                          <a:cubicBezTo>
                            <a:pt x="5693" y="115901"/>
                            <a:pt x="5693" y="115901"/>
                            <a:pt x="5693" y="121593"/>
                          </a:cubicBezTo>
                          <a:cubicBezTo>
                            <a:pt x="7115" y="131554"/>
                            <a:pt x="7115" y="131554"/>
                            <a:pt x="7115" y="131554"/>
                          </a:cubicBezTo>
                          <a:cubicBezTo>
                            <a:pt x="5693" y="138670"/>
                            <a:pt x="11384" y="145785"/>
                            <a:pt x="12808" y="147208"/>
                          </a:cubicBezTo>
                          <a:cubicBezTo>
                            <a:pt x="14231" y="148631"/>
                            <a:pt x="28461" y="144362"/>
                            <a:pt x="34154" y="142939"/>
                          </a:cubicBezTo>
                          <a:cubicBezTo>
                            <a:pt x="36999" y="142939"/>
                            <a:pt x="39846" y="141516"/>
                            <a:pt x="41269" y="140093"/>
                          </a:cubicBezTo>
                          <a:cubicBezTo>
                            <a:pt x="66884" y="97401"/>
                            <a:pt x="86807" y="50440"/>
                            <a:pt x="101037" y="633"/>
                          </a:cubicBezTo>
                          <a:cubicBezTo>
                            <a:pt x="101037" y="633"/>
                            <a:pt x="101037" y="-791"/>
                            <a:pt x="99614" y="633"/>
                          </a:cubicBezTo>
                          <a:close/>
                        </a:path>
                      </a:pathLst>
                    </a:custGeom>
                    <a:solidFill>
                      <a:srgbClr val="FFFFFF"/>
                    </a:solidFill>
                    <a:ln w="14227" cap="flat">
                      <a:noFill/>
                      <a:prstDash val="solid"/>
                      <a:miter/>
                    </a:ln>
                  </p:spPr>
                  <p:txBody>
                    <a:bodyPr rtlCol="0" anchor="ctr"/>
                    <a:lstStyle/>
                    <a:p>
                      <a:endParaRPr lang="en-US"/>
                    </a:p>
                  </p:txBody>
                </p:sp>
                <p:sp>
                  <p:nvSpPr>
                    <p:cNvPr id="38" name="Freeform: Shape 66">
                      <a:extLst>
                        <a:ext uri="{FF2B5EF4-FFF2-40B4-BE49-F238E27FC236}">
                          <a16:creationId xmlns:a16="http://schemas.microsoft.com/office/drawing/2014/main" id="{EDBD119C-827B-F64A-9F01-62139D6FB782}"/>
                        </a:ext>
                      </a:extLst>
                    </p:cNvPr>
                    <p:cNvSpPr/>
                    <p:nvPr/>
                  </p:nvSpPr>
                  <p:spPr>
                    <a:xfrm>
                      <a:off x="9883702" y="2334120"/>
                      <a:ext cx="368573" cy="863108"/>
                    </a:xfrm>
                    <a:custGeom>
                      <a:avLst/>
                      <a:gdLst>
                        <a:gd name="connsiteX0" fmla="*/ 165076 w 368573"/>
                        <a:gd name="connsiteY0" fmla="*/ 594940 h 863108"/>
                        <a:gd name="connsiteX1" fmla="*/ 179306 w 368573"/>
                        <a:gd name="connsiteY1" fmla="*/ 610594 h 863108"/>
                        <a:gd name="connsiteX2" fmla="*/ 193537 w 368573"/>
                        <a:gd name="connsiteY2" fmla="*/ 637632 h 863108"/>
                        <a:gd name="connsiteX3" fmla="*/ 193537 w 368573"/>
                        <a:gd name="connsiteY3" fmla="*/ 654709 h 863108"/>
                        <a:gd name="connsiteX4" fmla="*/ 196383 w 368573"/>
                        <a:gd name="connsiteY4" fmla="*/ 663247 h 863108"/>
                        <a:gd name="connsiteX5" fmla="*/ 194960 w 368573"/>
                        <a:gd name="connsiteY5" fmla="*/ 688862 h 863108"/>
                        <a:gd name="connsiteX6" fmla="*/ 186421 w 368573"/>
                        <a:gd name="connsiteY6" fmla="*/ 727285 h 863108"/>
                        <a:gd name="connsiteX7" fmla="*/ 193537 w 368573"/>
                        <a:gd name="connsiteY7" fmla="*/ 751477 h 863108"/>
                        <a:gd name="connsiteX8" fmla="*/ 193537 w 368573"/>
                        <a:gd name="connsiteY8" fmla="*/ 762861 h 863108"/>
                        <a:gd name="connsiteX9" fmla="*/ 187845 w 368573"/>
                        <a:gd name="connsiteY9" fmla="*/ 772823 h 863108"/>
                        <a:gd name="connsiteX10" fmla="*/ 187845 w 368573"/>
                        <a:gd name="connsiteY10" fmla="*/ 785631 h 863108"/>
                        <a:gd name="connsiteX11" fmla="*/ 192114 w 368573"/>
                        <a:gd name="connsiteY11" fmla="*/ 816938 h 863108"/>
                        <a:gd name="connsiteX12" fmla="*/ 202075 w 368573"/>
                        <a:gd name="connsiteY12" fmla="*/ 841130 h 863108"/>
                        <a:gd name="connsiteX13" fmla="*/ 206344 w 368573"/>
                        <a:gd name="connsiteY13" fmla="*/ 855361 h 863108"/>
                        <a:gd name="connsiteX14" fmla="*/ 207767 w 368573"/>
                        <a:gd name="connsiteY14" fmla="*/ 858207 h 863108"/>
                        <a:gd name="connsiteX15" fmla="*/ 216306 w 368573"/>
                        <a:gd name="connsiteY15" fmla="*/ 862476 h 863108"/>
                        <a:gd name="connsiteX16" fmla="*/ 234806 w 368573"/>
                        <a:gd name="connsiteY16" fmla="*/ 862476 h 863108"/>
                        <a:gd name="connsiteX17" fmla="*/ 233383 w 368573"/>
                        <a:gd name="connsiteY17" fmla="*/ 855361 h 863108"/>
                        <a:gd name="connsiteX18" fmla="*/ 227690 w 368573"/>
                        <a:gd name="connsiteY18" fmla="*/ 842553 h 863108"/>
                        <a:gd name="connsiteX19" fmla="*/ 226268 w 368573"/>
                        <a:gd name="connsiteY19" fmla="*/ 826899 h 863108"/>
                        <a:gd name="connsiteX20" fmla="*/ 236229 w 368573"/>
                        <a:gd name="connsiteY20" fmla="*/ 816938 h 863108"/>
                        <a:gd name="connsiteX21" fmla="*/ 234806 w 368573"/>
                        <a:gd name="connsiteY21" fmla="*/ 802707 h 863108"/>
                        <a:gd name="connsiteX22" fmla="*/ 233383 w 368573"/>
                        <a:gd name="connsiteY22" fmla="*/ 781361 h 863108"/>
                        <a:gd name="connsiteX23" fmla="*/ 246190 w 368573"/>
                        <a:gd name="connsiteY23" fmla="*/ 764285 h 863108"/>
                        <a:gd name="connsiteX24" fmla="*/ 264690 w 368573"/>
                        <a:gd name="connsiteY24" fmla="*/ 751477 h 863108"/>
                        <a:gd name="connsiteX25" fmla="*/ 268959 w 368573"/>
                        <a:gd name="connsiteY25" fmla="*/ 730131 h 863108"/>
                        <a:gd name="connsiteX26" fmla="*/ 277498 w 368573"/>
                        <a:gd name="connsiteY26" fmla="*/ 724439 h 863108"/>
                        <a:gd name="connsiteX27" fmla="*/ 284613 w 368573"/>
                        <a:gd name="connsiteY27" fmla="*/ 721593 h 863108"/>
                        <a:gd name="connsiteX28" fmla="*/ 291728 w 368573"/>
                        <a:gd name="connsiteY28" fmla="*/ 713054 h 863108"/>
                        <a:gd name="connsiteX29" fmla="*/ 301690 w 368573"/>
                        <a:gd name="connsiteY29" fmla="*/ 693131 h 863108"/>
                        <a:gd name="connsiteX30" fmla="*/ 307382 w 368573"/>
                        <a:gd name="connsiteY30" fmla="*/ 678901 h 863108"/>
                        <a:gd name="connsiteX31" fmla="*/ 314497 w 368573"/>
                        <a:gd name="connsiteY31" fmla="*/ 664670 h 863108"/>
                        <a:gd name="connsiteX32" fmla="*/ 331574 w 368573"/>
                        <a:gd name="connsiteY32" fmla="*/ 654709 h 863108"/>
                        <a:gd name="connsiteX33" fmla="*/ 338690 w 368573"/>
                        <a:gd name="connsiteY33" fmla="*/ 624824 h 863108"/>
                        <a:gd name="connsiteX34" fmla="*/ 344382 w 368573"/>
                        <a:gd name="connsiteY34" fmla="*/ 604901 h 863108"/>
                        <a:gd name="connsiteX35" fmla="*/ 350074 w 368573"/>
                        <a:gd name="connsiteY35" fmla="*/ 599209 h 863108"/>
                        <a:gd name="connsiteX36" fmla="*/ 355766 w 368573"/>
                        <a:gd name="connsiteY36" fmla="*/ 586402 h 863108"/>
                        <a:gd name="connsiteX37" fmla="*/ 365728 w 368573"/>
                        <a:gd name="connsiteY37" fmla="*/ 573594 h 863108"/>
                        <a:gd name="connsiteX38" fmla="*/ 368574 w 368573"/>
                        <a:gd name="connsiteY38" fmla="*/ 562209 h 863108"/>
                        <a:gd name="connsiteX39" fmla="*/ 368574 w 368573"/>
                        <a:gd name="connsiteY39" fmla="*/ 556517 h 863108"/>
                        <a:gd name="connsiteX40" fmla="*/ 368574 w 368573"/>
                        <a:gd name="connsiteY40" fmla="*/ 547979 h 863108"/>
                        <a:gd name="connsiteX41" fmla="*/ 357189 w 368573"/>
                        <a:gd name="connsiteY41" fmla="*/ 535171 h 863108"/>
                        <a:gd name="connsiteX42" fmla="*/ 342959 w 368573"/>
                        <a:gd name="connsiteY42" fmla="*/ 528056 h 863108"/>
                        <a:gd name="connsiteX43" fmla="*/ 325882 w 368573"/>
                        <a:gd name="connsiteY43" fmla="*/ 525210 h 863108"/>
                        <a:gd name="connsiteX44" fmla="*/ 310228 w 368573"/>
                        <a:gd name="connsiteY44" fmla="*/ 516671 h 863108"/>
                        <a:gd name="connsiteX45" fmla="*/ 294574 w 368573"/>
                        <a:gd name="connsiteY45" fmla="*/ 512402 h 863108"/>
                        <a:gd name="connsiteX46" fmla="*/ 281767 w 368573"/>
                        <a:gd name="connsiteY46" fmla="*/ 491056 h 863108"/>
                        <a:gd name="connsiteX47" fmla="*/ 257575 w 368573"/>
                        <a:gd name="connsiteY47" fmla="*/ 469710 h 863108"/>
                        <a:gd name="connsiteX48" fmla="*/ 234806 w 368573"/>
                        <a:gd name="connsiteY48" fmla="*/ 454057 h 863108"/>
                        <a:gd name="connsiteX49" fmla="*/ 221998 w 368573"/>
                        <a:gd name="connsiteY49" fmla="*/ 451210 h 863108"/>
                        <a:gd name="connsiteX50" fmla="*/ 212037 w 368573"/>
                        <a:gd name="connsiteY50" fmla="*/ 439826 h 863108"/>
                        <a:gd name="connsiteX51" fmla="*/ 199229 w 368573"/>
                        <a:gd name="connsiteY51" fmla="*/ 436980 h 863108"/>
                        <a:gd name="connsiteX52" fmla="*/ 190691 w 368573"/>
                        <a:gd name="connsiteY52" fmla="*/ 435557 h 863108"/>
                        <a:gd name="connsiteX53" fmla="*/ 182152 w 368573"/>
                        <a:gd name="connsiteY53" fmla="*/ 436980 h 863108"/>
                        <a:gd name="connsiteX54" fmla="*/ 167922 w 368573"/>
                        <a:gd name="connsiteY54" fmla="*/ 452634 h 863108"/>
                        <a:gd name="connsiteX55" fmla="*/ 157960 w 368573"/>
                        <a:gd name="connsiteY55" fmla="*/ 448364 h 863108"/>
                        <a:gd name="connsiteX56" fmla="*/ 143730 w 368573"/>
                        <a:gd name="connsiteY56" fmla="*/ 452634 h 863108"/>
                        <a:gd name="connsiteX57" fmla="*/ 136614 w 368573"/>
                        <a:gd name="connsiteY57" fmla="*/ 432711 h 863108"/>
                        <a:gd name="connsiteX58" fmla="*/ 125230 w 368573"/>
                        <a:gd name="connsiteY58" fmla="*/ 412788 h 863108"/>
                        <a:gd name="connsiteX59" fmla="*/ 119538 w 368573"/>
                        <a:gd name="connsiteY59" fmla="*/ 392865 h 863108"/>
                        <a:gd name="connsiteX60" fmla="*/ 106730 w 368573"/>
                        <a:gd name="connsiteY60" fmla="*/ 384326 h 863108"/>
                        <a:gd name="connsiteX61" fmla="*/ 95345 w 368573"/>
                        <a:gd name="connsiteY61" fmla="*/ 394288 h 863108"/>
                        <a:gd name="connsiteX62" fmla="*/ 71153 w 368573"/>
                        <a:gd name="connsiteY62" fmla="*/ 374365 h 863108"/>
                        <a:gd name="connsiteX63" fmla="*/ 89653 w 368573"/>
                        <a:gd name="connsiteY63" fmla="*/ 341635 h 863108"/>
                        <a:gd name="connsiteX64" fmla="*/ 112422 w 368573"/>
                        <a:gd name="connsiteY64" fmla="*/ 341635 h 863108"/>
                        <a:gd name="connsiteX65" fmla="*/ 119538 w 368573"/>
                        <a:gd name="connsiteY65" fmla="*/ 340211 h 863108"/>
                        <a:gd name="connsiteX66" fmla="*/ 138037 w 368573"/>
                        <a:gd name="connsiteY66" fmla="*/ 341635 h 863108"/>
                        <a:gd name="connsiteX67" fmla="*/ 152268 w 368573"/>
                        <a:gd name="connsiteY67" fmla="*/ 360134 h 863108"/>
                        <a:gd name="connsiteX68" fmla="*/ 159383 w 368573"/>
                        <a:gd name="connsiteY68" fmla="*/ 347327 h 863108"/>
                        <a:gd name="connsiteX69" fmla="*/ 156537 w 368573"/>
                        <a:gd name="connsiteY69" fmla="*/ 334519 h 863108"/>
                        <a:gd name="connsiteX70" fmla="*/ 169345 w 368573"/>
                        <a:gd name="connsiteY70" fmla="*/ 310327 h 863108"/>
                        <a:gd name="connsiteX71" fmla="*/ 182152 w 368573"/>
                        <a:gd name="connsiteY71" fmla="*/ 294673 h 863108"/>
                        <a:gd name="connsiteX72" fmla="*/ 189268 w 368573"/>
                        <a:gd name="connsiteY72" fmla="*/ 290404 h 863108"/>
                        <a:gd name="connsiteX73" fmla="*/ 192114 w 368573"/>
                        <a:gd name="connsiteY73" fmla="*/ 270481 h 863108"/>
                        <a:gd name="connsiteX74" fmla="*/ 210614 w 368573"/>
                        <a:gd name="connsiteY74" fmla="*/ 259097 h 863108"/>
                        <a:gd name="connsiteX75" fmla="*/ 216306 w 368573"/>
                        <a:gd name="connsiteY75" fmla="*/ 246289 h 863108"/>
                        <a:gd name="connsiteX76" fmla="*/ 231960 w 368573"/>
                        <a:gd name="connsiteY76" fmla="*/ 233482 h 863108"/>
                        <a:gd name="connsiteX77" fmla="*/ 241921 w 368573"/>
                        <a:gd name="connsiteY77" fmla="*/ 237751 h 863108"/>
                        <a:gd name="connsiteX78" fmla="*/ 254729 w 368573"/>
                        <a:gd name="connsiteY78" fmla="*/ 230635 h 863108"/>
                        <a:gd name="connsiteX79" fmla="*/ 251883 w 368573"/>
                        <a:gd name="connsiteY79" fmla="*/ 219251 h 863108"/>
                        <a:gd name="connsiteX80" fmla="*/ 253306 w 368573"/>
                        <a:gd name="connsiteY80" fmla="*/ 207866 h 863108"/>
                        <a:gd name="connsiteX81" fmla="*/ 257575 w 368573"/>
                        <a:gd name="connsiteY81" fmla="*/ 197905 h 863108"/>
                        <a:gd name="connsiteX82" fmla="*/ 276075 w 368573"/>
                        <a:gd name="connsiteY82" fmla="*/ 195059 h 863108"/>
                        <a:gd name="connsiteX83" fmla="*/ 273229 w 368573"/>
                        <a:gd name="connsiteY83" fmla="*/ 209290 h 863108"/>
                        <a:gd name="connsiteX84" fmla="*/ 278921 w 368573"/>
                        <a:gd name="connsiteY84" fmla="*/ 217828 h 863108"/>
                        <a:gd name="connsiteX85" fmla="*/ 284613 w 368573"/>
                        <a:gd name="connsiteY85" fmla="*/ 222097 h 863108"/>
                        <a:gd name="connsiteX86" fmla="*/ 293151 w 368573"/>
                        <a:gd name="connsiteY86" fmla="*/ 222097 h 863108"/>
                        <a:gd name="connsiteX87" fmla="*/ 298843 w 368573"/>
                        <a:gd name="connsiteY87" fmla="*/ 214982 h 863108"/>
                        <a:gd name="connsiteX88" fmla="*/ 288882 w 368573"/>
                        <a:gd name="connsiteY88" fmla="*/ 203597 h 863108"/>
                        <a:gd name="connsiteX89" fmla="*/ 287459 w 368573"/>
                        <a:gd name="connsiteY89" fmla="*/ 176559 h 863108"/>
                        <a:gd name="connsiteX90" fmla="*/ 280344 w 368573"/>
                        <a:gd name="connsiteY90" fmla="*/ 166598 h 863108"/>
                        <a:gd name="connsiteX91" fmla="*/ 271805 w 368573"/>
                        <a:gd name="connsiteY91" fmla="*/ 153790 h 863108"/>
                        <a:gd name="connsiteX92" fmla="*/ 268959 w 368573"/>
                        <a:gd name="connsiteY92" fmla="*/ 143829 h 863108"/>
                        <a:gd name="connsiteX93" fmla="*/ 257575 w 368573"/>
                        <a:gd name="connsiteY93" fmla="*/ 126752 h 863108"/>
                        <a:gd name="connsiteX94" fmla="*/ 251883 w 368573"/>
                        <a:gd name="connsiteY94" fmla="*/ 125329 h 863108"/>
                        <a:gd name="connsiteX95" fmla="*/ 241921 w 368573"/>
                        <a:gd name="connsiteY95" fmla="*/ 128175 h 863108"/>
                        <a:gd name="connsiteX96" fmla="*/ 236229 w 368573"/>
                        <a:gd name="connsiteY96" fmla="*/ 112521 h 863108"/>
                        <a:gd name="connsiteX97" fmla="*/ 221998 w 368573"/>
                        <a:gd name="connsiteY97" fmla="*/ 103983 h 863108"/>
                        <a:gd name="connsiteX98" fmla="*/ 210614 w 368573"/>
                        <a:gd name="connsiteY98" fmla="*/ 99714 h 863108"/>
                        <a:gd name="connsiteX99" fmla="*/ 200652 w 368573"/>
                        <a:gd name="connsiteY99" fmla="*/ 96867 h 863108"/>
                        <a:gd name="connsiteX100" fmla="*/ 197806 w 368573"/>
                        <a:gd name="connsiteY100" fmla="*/ 133867 h 863108"/>
                        <a:gd name="connsiteX101" fmla="*/ 187845 w 368573"/>
                        <a:gd name="connsiteY101" fmla="*/ 148098 h 863108"/>
                        <a:gd name="connsiteX102" fmla="*/ 189268 w 368573"/>
                        <a:gd name="connsiteY102" fmla="*/ 153790 h 863108"/>
                        <a:gd name="connsiteX103" fmla="*/ 183576 w 368573"/>
                        <a:gd name="connsiteY103" fmla="*/ 168021 h 863108"/>
                        <a:gd name="connsiteX104" fmla="*/ 175037 w 368573"/>
                        <a:gd name="connsiteY104" fmla="*/ 162328 h 863108"/>
                        <a:gd name="connsiteX105" fmla="*/ 166499 w 368573"/>
                        <a:gd name="connsiteY105" fmla="*/ 150944 h 863108"/>
                        <a:gd name="connsiteX106" fmla="*/ 159383 w 368573"/>
                        <a:gd name="connsiteY106" fmla="*/ 149521 h 863108"/>
                        <a:gd name="connsiteX107" fmla="*/ 142306 w 368573"/>
                        <a:gd name="connsiteY107" fmla="*/ 140982 h 863108"/>
                        <a:gd name="connsiteX108" fmla="*/ 132345 w 368573"/>
                        <a:gd name="connsiteY108" fmla="*/ 123906 h 863108"/>
                        <a:gd name="connsiteX109" fmla="*/ 132345 w 368573"/>
                        <a:gd name="connsiteY109" fmla="*/ 119636 h 863108"/>
                        <a:gd name="connsiteX110" fmla="*/ 143730 w 368573"/>
                        <a:gd name="connsiteY110" fmla="*/ 106829 h 863108"/>
                        <a:gd name="connsiteX111" fmla="*/ 159383 w 368573"/>
                        <a:gd name="connsiteY111" fmla="*/ 88329 h 863108"/>
                        <a:gd name="connsiteX112" fmla="*/ 165076 w 368573"/>
                        <a:gd name="connsiteY112" fmla="*/ 76945 h 863108"/>
                        <a:gd name="connsiteX113" fmla="*/ 186421 w 368573"/>
                        <a:gd name="connsiteY113" fmla="*/ 68406 h 863108"/>
                        <a:gd name="connsiteX114" fmla="*/ 194960 w 368573"/>
                        <a:gd name="connsiteY114" fmla="*/ 49906 h 863108"/>
                        <a:gd name="connsiteX115" fmla="*/ 189268 w 368573"/>
                        <a:gd name="connsiteY115" fmla="*/ 38522 h 863108"/>
                        <a:gd name="connsiteX116" fmla="*/ 199229 w 368573"/>
                        <a:gd name="connsiteY116" fmla="*/ 38522 h 863108"/>
                        <a:gd name="connsiteX117" fmla="*/ 214883 w 368573"/>
                        <a:gd name="connsiteY117" fmla="*/ 37099 h 863108"/>
                        <a:gd name="connsiteX118" fmla="*/ 230537 w 368573"/>
                        <a:gd name="connsiteY118" fmla="*/ 45637 h 863108"/>
                        <a:gd name="connsiteX119" fmla="*/ 229113 w 368573"/>
                        <a:gd name="connsiteY119" fmla="*/ 55599 h 863108"/>
                        <a:gd name="connsiteX120" fmla="*/ 227690 w 368573"/>
                        <a:gd name="connsiteY120" fmla="*/ 71252 h 863108"/>
                        <a:gd name="connsiteX121" fmla="*/ 214883 w 368573"/>
                        <a:gd name="connsiteY121" fmla="*/ 86906 h 863108"/>
                        <a:gd name="connsiteX122" fmla="*/ 247614 w 368573"/>
                        <a:gd name="connsiteY122" fmla="*/ 101137 h 863108"/>
                        <a:gd name="connsiteX123" fmla="*/ 257575 w 368573"/>
                        <a:gd name="connsiteY123" fmla="*/ 91175 h 863108"/>
                        <a:gd name="connsiteX124" fmla="*/ 257575 w 368573"/>
                        <a:gd name="connsiteY124" fmla="*/ 75521 h 863108"/>
                        <a:gd name="connsiteX125" fmla="*/ 267536 w 368573"/>
                        <a:gd name="connsiteY125" fmla="*/ 76945 h 863108"/>
                        <a:gd name="connsiteX126" fmla="*/ 274652 w 368573"/>
                        <a:gd name="connsiteY126" fmla="*/ 74098 h 863108"/>
                        <a:gd name="connsiteX127" fmla="*/ 278921 w 368573"/>
                        <a:gd name="connsiteY127" fmla="*/ 62714 h 863108"/>
                        <a:gd name="connsiteX128" fmla="*/ 274652 w 368573"/>
                        <a:gd name="connsiteY128" fmla="*/ 57022 h 863108"/>
                        <a:gd name="connsiteX129" fmla="*/ 261844 w 368573"/>
                        <a:gd name="connsiteY129" fmla="*/ 48483 h 863108"/>
                        <a:gd name="connsiteX130" fmla="*/ 258998 w 368573"/>
                        <a:gd name="connsiteY130" fmla="*/ 38522 h 863108"/>
                        <a:gd name="connsiteX131" fmla="*/ 256152 w 368573"/>
                        <a:gd name="connsiteY131" fmla="*/ 25714 h 863108"/>
                        <a:gd name="connsiteX132" fmla="*/ 240498 w 368573"/>
                        <a:gd name="connsiteY132" fmla="*/ 20022 h 863108"/>
                        <a:gd name="connsiteX133" fmla="*/ 231960 w 368573"/>
                        <a:gd name="connsiteY133" fmla="*/ 11484 h 863108"/>
                        <a:gd name="connsiteX134" fmla="*/ 213460 w 368573"/>
                        <a:gd name="connsiteY134" fmla="*/ 10061 h 863108"/>
                        <a:gd name="connsiteX135" fmla="*/ 199229 w 368573"/>
                        <a:gd name="connsiteY135" fmla="*/ 4368 h 863108"/>
                        <a:gd name="connsiteX136" fmla="*/ 186421 w 368573"/>
                        <a:gd name="connsiteY136" fmla="*/ 99 h 863108"/>
                        <a:gd name="connsiteX137" fmla="*/ 172191 w 368573"/>
                        <a:gd name="connsiteY137" fmla="*/ 21445 h 863108"/>
                        <a:gd name="connsiteX138" fmla="*/ 179306 w 368573"/>
                        <a:gd name="connsiteY138" fmla="*/ 39945 h 863108"/>
                        <a:gd name="connsiteX139" fmla="*/ 176460 w 368573"/>
                        <a:gd name="connsiteY139" fmla="*/ 51329 h 863108"/>
                        <a:gd name="connsiteX140" fmla="*/ 170768 w 368573"/>
                        <a:gd name="connsiteY140" fmla="*/ 47060 h 863108"/>
                        <a:gd name="connsiteX141" fmla="*/ 162230 w 368573"/>
                        <a:gd name="connsiteY141" fmla="*/ 31407 h 863108"/>
                        <a:gd name="connsiteX142" fmla="*/ 149422 w 368573"/>
                        <a:gd name="connsiteY142" fmla="*/ 24291 h 863108"/>
                        <a:gd name="connsiteX143" fmla="*/ 142306 w 368573"/>
                        <a:gd name="connsiteY143" fmla="*/ 32830 h 863108"/>
                        <a:gd name="connsiteX144" fmla="*/ 143730 w 368573"/>
                        <a:gd name="connsiteY144" fmla="*/ 44214 h 863108"/>
                        <a:gd name="connsiteX145" fmla="*/ 136614 w 368573"/>
                        <a:gd name="connsiteY145" fmla="*/ 48483 h 863108"/>
                        <a:gd name="connsiteX146" fmla="*/ 130922 w 368573"/>
                        <a:gd name="connsiteY146" fmla="*/ 45637 h 863108"/>
                        <a:gd name="connsiteX147" fmla="*/ 0 w 368573"/>
                        <a:gd name="connsiteY147" fmla="*/ 350173 h 863108"/>
                        <a:gd name="connsiteX148" fmla="*/ 7115 w 368573"/>
                        <a:gd name="connsiteY148" fmla="*/ 360134 h 863108"/>
                        <a:gd name="connsiteX149" fmla="*/ 19923 w 368573"/>
                        <a:gd name="connsiteY149" fmla="*/ 370096 h 863108"/>
                        <a:gd name="connsiteX150" fmla="*/ 21346 w 368573"/>
                        <a:gd name="connsiteY150" fmla="*/ 357288 h 863108"/>
                        <a:gd name="connsiteX151" fmla="*/ 22769 w 368573"/>
                        <a:gd name="connsiteY151" fmla="*/ 354442 h 863108"/>
                        <a:gd name="connsiteX152" fmla="*/ 34154 w 368573"/>
                        <a:gd name="connsiteY152" fmla="*/ 370096 h 863108"/>
                        <a:gd name="connsiteX153" fmla="*/ 42692 w 368573"/>
                        <a:gd name="connsiteY153" fmla="*/ 399980 h 863108"/>
                        <a:gd name="connsiteX154" fmla="*/ 79692 w 368573"/>
                        <a:gd name="connsiteY154" fmla="*/ 417057 h 863108"/>
                        <a:gd name="connsiteX155" fmla="*/ 99614 w 368573"/>
                        <a:gd name="connsiteY155" fmla="*/ 431288 h 863108"/>
                        <a:gd name="connsiteX156" fmla="*/ 113845 w 368573"/>
                        <a:gd name="connsiteY156" fmla="*/ 436980 h 863108"/>
                        <a:gd name="connsiteX157" fmla="*/ 123807 w 368573"/>
                        <a:gd name="connsiteY157" fmla="*/ 446941 h 863108"/>
                        <a:gd name="connsiteX158" fmla="*/ 128076 w 368573"/>
                        <a:gd name="connsiteY158" fmla="*/ 454057 h 863108"/>
                        <a:gd name="connsiteX159" fmla="*/ 146576 w 368573"/>
                        <a:gd name="connsiteY159" fmla="*/ 464018 h 863108"/>
                        <a:gd name="connsiteX160" fmla="*/ 156537 w 368573"/>
                        <a:gd name="connsiteY160" fmla="*/ 465441 h 863108"/>
                        <a:gd name="connsiteX161" fmla="*/ 162230 w 368573"/>
                        <a:gd name="connsiteY161" fmla="*/ 476826 h 863108"/>
                        <a:gd name="connsiteX162" fmla="*/ 162230 w 368573"/>
                        <a:gd name="connsiteY162" fmla="*/ 489633 h 863108"/>
                        <a:gd name="connsiteX163" fmla="*/ 156537 w 368573"/>
                        <a:gd name="connsiteY163" fmla="*/ 508133 h 863108"/>
                        <a:gd name="connsiteX164" fmla="*/ 149422 w 368573"/>
                        <a:gd name="connsiteY164" fmla="*/ 536594 h 863108"/>
                        <a:gd name="connsiteX165" fmla="*/ 160807 w 368573"/>
                        <a:gd name="connsiteY165" fmla="*/ 550825 h 863108"/>
                        <a:gd name="connsiteX166" fmla="*/ 160807 w 368573"/>
                        <a:gd name="connsiteY166" fmla="*/ 556517 h 863108"/>
                        <a:gd name="connsiteX167" fmla="*/ 165076 w 368573"/>
                        <a:gd name="connsiteY167" fmla="*/ 580709 h 863108"/>
                        <a:gd name="connsiteX168" fmla="*/ 165076 w 368573"/>
                        <a:gd name="connsiteY168" fmla="*/ 594940 h 863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368573" h="863108">
                          <a:moveTo>
                            <a:pt x="165076" y="594940"/>
                          </a:moveTo>
                          <a:cubicBezTo>
                            <a:pt x="163652" y="596363"/>
                            <a:pt x="175037" y="607748"/>
                            <a:pt x="179306" y="610594"/>
                          </a:cubicBezTo>
                          <a:cubicBezTo>
                            <a:pt x="183576" y="614863"/>
                            <a:pt x="192114" y="631940"/>
                            <a:pt x="193537" y="637632"/>
                          </a:cubicBezTo>
                          <a:cubicBezTo>
                            <a:pt x="194960" y="643324"/>
                            <a:pt x="194960" y="653286"/>
                            <a:pt x="193537" y="654709"/>
                          </a:cubicBezTo>
                          <a:cubicBezTo>
                            <a:pt x="193537" y="657555"/>
                            <a:pt x="194960" y="661824"/>
                            <a:pt x="196383" y="663247"/>
                          </a:cubicBezTo>
                          <a:cubicBezTo>
                            <a:pt x="196383" y="664670"/>
                            <a:pt x="192114" y="681747"/>
                            <a:pt x="194960" y="688862"/>
                          </a:cubicBezTo>
                          <a:cubicBezTo>
                            <a:pt x="196383" y="695977"/>
                            <a:pt x="186421" y="717323"/>
                            <a:pt x="186421" y="727285"/>
                          </a:cubicBezTo>
                          <a:cubicBezTo>
                            <a:pt x="186421" y="738669"/>
                            <a:pt x="192114" y="751477"/>
                            <a:pt x="193537" y="751477"/>
                          </a:cubicBezTo>
                          <a:cubicBezTo>
                            <a:pt x="194960" y="750054"/>
                            <a:pt x="196383" y="761438"/>
                            <a:pt x="193537" y="762861"/>
                          </a:cubicBezTo>
                          <a:cubicBezTo>
                            <a:pt x="190691" y="764285"/>
                            <a:pt x="186421" y="772823"/>
                            <a:pt x="187845" y="772823"/>
                          </a:cubicBezTo>
                          <a:cubicBezTo>
                            <a:pt x="189268" y="772823"/>
                            <a:pt x="187845" y="781361"/>
                            <a:pt x="187845" y="785631"/>
                          </a:cubicBezTo>
                          <a:cubicBezTo>
                            <a:pt x="187845" y="788477"/>
                            <a:pt x="190691" y="811246"/>
                            <a:pt x="192114" y="816938"/>
                          </a:cubicBezTo>
                          <a:cubicBezTo>
                            <a:pt x="192114" y="822630"/>
                            <a:pt x="200652" y="835438"/>
                            <a:pt x="202075" y="841130"/>
                          </a:cubicBezTo>
                          <a:cubicBezTo>
                            <a:pt x="203498" y="845399"/>
                            <a:pt x="204922" y="853938"/>
                            <a:pt x="206344" y="855361"/>
                          </a:cubicBezTo>
                          <a:cubicBezTo>
                            <a:pt x="206344" y="856784"/>
                            <a:pt x="207767" y="858207"/>
                            <a:pt x="207767" y="858207"/>
                          </a:cubicBezTo>
                          <a:cubicBezTo>
                            <a:pt x="207767" y="858207"/>
                            <a:pt x="214883" y="861053"/>
                            <a:pt x="216306" y="862476"/>
                          </a:cubicBezTo>
                          <a:cubicBezTo>
                            <a:pt x="217729" y="863899"/>
                            <a:pt x="230537" y="862476"/>
                            <a:pt x="234806" y="862476"/>
                          </a:cubicBezTo>
                          <a:cubicBezTo>
                            <a:pt x="239075" y="861053"/>
                            <a:pt x="234806" y="858207"/>
                            <a:pt x="233383" y="855361"/>
                          </a:cubicBezTo>
                          <a:cubicBezTo>
                            <a:pt x="231960" y="853938"/>
                            <a:pt x="230537" y="843976"/>
                            <a:pt x="227690" y="842553"/>
                          </a:cubicBezTo>
                          <a:cubicBezTo>
                            <a:pt x="226268" y="841130"/>
                            <a:pt x="224844" y="828322"/>
                            <a:pt x="226268" y="826899"/>
                          </a:cubicBezTo>
                          <a:cubicBezTo>
                            <a:pt x="227690" y="824053"/>
                            <a:pt x="236229" y="819784"/>
                            <a:pt x="236229" y="816938"/>
                          </a:cubicBezTo>
                          <a:cubicBezTo>
                            <a:pt x="237652" y="814092"/>
                            <a:pt x="237652" y="804130"/>
                            <a:pt x="234806" y="802707"/>
                          </a:cubicBezTo>
                          <a:cubicBezTo>
                            <a:pt x="233383" y="801284"/>
                            <a:pt x="234806" y="788477"/>
                            <a:pt x="233383" y="781361"/>
                          </a:cubicBezTo>
                          <a:cubicBezTo>
                            <a:pt x="231960" y="774246"/>
                            <a:pt x="244767" y="768554"/>
                            <a:pt x="246190" y="764285"/>
                          </a:cubicBezTo>
                          <a:cubicBezTo>
                            <a:pt x="247614" y="758592"/>
                            <a:pt x="260421" y="752900"/>
                            <a:pt x="264690" y="751477"/>
                          </a:cubicBezTo>
                          <a:cubicBezTo>
                            <a:pt x="267536" y="748631"/>
                            <a:pt x="270382" y="734400"/>
                            <a:pt x="268959" y="730131"/>
                          </a:cubicBezTo>
                          <a:cubicBezTo>
                            <a:pt x="267536" y="727285"/>
                            <a:pt x="274652" y="724439"/>
                            <a:pt x="277498" y="724439"/>
                          </a:cubicBezTo>
                          <a:cubicBezTo>
                            <a:pt x="280344" y="724439"/>
                            <a:pt x="283190" y="721593"/>
                            <a:pt x="284613" y="721593"/>
                          </a:cubicBezTo>
                          <a:cubicBezTo>
                            <a:pt x="286036" y="721593"/>
                            <a:pt x="288882" y="714477"/>
                            <a:pt x="291728" y="713054"/>
                          </a:cubicBezTo>
                          <a:cubicBezTo>
                            <a:pt x="293151" y="711631"/>
                            <a:pt x="297421" y="695977"/>
                            <a:pt x="301690" y="693131"/>
                          </a:cubicBezTo>
                          <a:cubicBezTo>
                            <a:pt x="304536" y="690285"/>
                            <a:pt x="307382" y="680324"/>
                            <a:pt x="307382" y="678901"/>
                          </a:cubicBezTo>
                          <a:cubicBezTo>
                            <a:pt x="307382" y="676055"/>
                            <a:pt x="313074" y="667516"/>
                            <a:pt x="314497" y="664670"/>
                          </a:cubicBezTo>
                          <a:cubicBezTo>
                            <a:pt x="315920" y="661824"/>
                            <a:pt x="328728" y="656132"/>
                            <a:pt x="331574" y="654709"/>
                          </a:cubicBezTo>
                          <a:cubicBezTo>
                            <a:pt x="334420" y="653286"/>
                            <a:pt x="337266" y="633363"/>
                            <a:pt x="338690" y="624824"/>
                          </a:cubicBezTo>
                          <a:cubicBezTo>
                            <a:pt x="340113" y="617709"/>
                            <a:pt x="342959" y="607748"/>
                            <a:pt x="344382" y="604901"/>
                          </a:cubicBezTo>
                          <a:cubicBezTo>
                            <a:pt x="344382" y="602055"/>
                            <a:pt x="348651" y="600632"/>
                            <a:pt x="350074" y="599209"/>
                          </a:cubicBezTo>
                          <a:cubicBezTo>
                            <a:pt x="351497" y="597786"/>
                            <a:pt x="354343" y="589248"/>
                            <a:pt x="355766" y="586402"/>
                          </a:cubicBezTo>
                          <a:cubicBezTo>
                            <a:pt x="357189" y="583555"/>
                            <a:pt x="364305" y="575017"/>
                            <a:pt x="365728" y="573594"/>
                          </a:cubicBezTo>
                          <a:cubicBezTo>
                            <a:pt x="365728" y="572171"/>
                            <a:pt x="367151" y="566479"/>
                            <a:pt x="368574" y="562209"/>
                          </a:cubicBezTo>
                          <a:cubicBezTo>
                            <a:pt x="368574" y="562209"/>
                            <a:pt x="368574" y="562209"/>
                            <a:pt x="368574" y="556517"/>
                          </a:cubicBezTo>
                          <a:cubicBezTo>
                            <a:pt x="368574" y="547979"/>
                            <a:pt x="368574" y="547979"/>
                            <a:pt x="368574" y="547979"/>
                          </a:cubicBezTo>
                          <a:cubicBezTo>
                            <a:pt x="365728" y="542286"/>
                            <a:pt x="358612" y="533748"/>
                            <a:pt x="357189" y="535171"/>
                          </a:cubicBezTo>
                          <a:cubicBezTo>
                            <a:pt x="355766" y="536594"/>
                            <a:pt x="347228" y="529479"/>
                            <a:pt x="342959" y="528056"/>
                          </a:cubicBezTo>
                          <a:cubicBezTo>
                            <a:pt x="338690" y="526633"/>
                            <a:pt x="328728" y="525210"/>
                            <a:pt x="325882" y="525210"/>
                          </a:cubicBezTo>
                          <a:cubicBezTo>
                            <a:pt x="323036" y="525210"/>
                            <a:pt x="314497" y="518094"/>
                            <a:pt x="310228" y="516671"/>
                          </a:cubicBezTo>
                          <a:cubicBezTo>
                            <a:pt x="305959" y="515248"/>
                            <a:pt x="295998" y="513825"/>
                            <a:pt x="294574" y="512402"/>
                          </a:cubicBezTo>
                          <a:cubicBezTo>
                            <a:pt x="293151" y="510979"/>
                            <a:pt x="290305" y="495326"/>
                            <a:pt x="281767" y="491056"/>
                          </a:cubicBezTo>
                          <a:cubicBezTo>
                            <a:pt x="273229" y="485364"/>
                            <a:pt x="258998" y="473980"/>
                            <a:pt x="257575" y="469710"/>
                          </a:cubicBezTo>
                          <a:cubicBezTo>
                            <a:pt x="256152" y="465441"/>
                            <a:pt x="240498" y="456903"/>
                            <a:pt x="234806" y="454057"/>
                          </a:cubicBezTo>
                          <a:cubicBezTo>
                            <a:pt x="230537" y="451210"/>
                            <a:pt x="221998" y="451210"/>
                            <a:pt x="221998" y="451210"/>
                          </a:cubicBezTo>
                          <a:cubicBezTo>
                            <a:pt x="220575" y="452634"/>
                            <a:pt x="214883" y="442672"/>
                            <a:pt x="212037" y="439826"/>
                          </a:cubicBezTo>
                          <a:cubicBezTo>
                            <a:pt x="209191" y="436980"/>
                            <a:pt x="199229" y="435557"/>
                            <a:pt x="199229" y="436980"/>
                          </a:cubicBezTo>
                          <a:cubicBezTo>
                            <a:pt x="199229" y="439826"/>
                            <a:pt x="192114" y="438403"/>
                            <a:pt x="190691" y="435557"/>
                          </a:cubicBezTo>
                          <a:cubicBezTo>
                            <a:pt x="189268" y="434134"/>
                            <a:pt x="184998" y="436980"/>
                            <a:pt x="182152" y="436980"/>
                          </a:cubicBezTo>
                          <a:cubicBezTo>
                            <a:pt x="179306" y="438403"/>
                            <a:pt x="172191" y="449787"/>
                            <a:pt x="167922" y="452634"/>
                          </a:cubicBezTo>
                          <a:cubicBezTo>
                            <a:pt x="163652" y="455480"/>
                            <a:pt x="159383" y="449787"/>
                            <a:pt x="157960" y="448364"/>
                          </a:cubicBezTo>
                          <a:cubicBezTo>
                            <a:pt x="155114" y="446941"/>
                            <a:pt x="146576" y="449787"/>
                            <a:pt x="143730" y="452634"/>
                          </a:cubicBezTo>
                          <a:cubicBezTo>
                            <a:pt x="140884" y="454057"/>
                            <a:pt x="135191" y="439826"/>
                            <a:pt x="136614" y="432711"/>
                          </a:cubicBezTo>
                          <a:cubicBezTo>
                            <a:pt x="138037" y="425595"/>
                            <a:pt x="130922" y="412788"/>
                            <a:pt x="125230" y="412788"/>
                          </a:cubicBezTo>
                          <a:cubicBezTo>
                            <a:pt x="119538" y="412788"/>
                            <a:pt x="118115" y="398557"/>
                            <a:pt x="119538" y="392865"/>
                          </a:cubicBezTo>
                          <a:cubicBezTo>
                            <a:pt x="120960" y="387173"/>
                            <a:pt x="109576" y="384326"/>
                            <a:pt x="106730" y="384326"/>
                          </a:cubicBezTo>
                          <a:cubicBezTo>
                            <a:pt x="103884" y="384326"/>
                            <a:pt x="96769" y="391442"/>
                            <a:pt x="95345" y="394288"/>
                          </a:cubicBezTo>
                          <a:cubicBezTo>
                            <a:pt x="93922" y="397134"/>
                            <a:pt x="68307" y="390019"/>
                            <a:pt x="71153" y="374365"/>
                          </a:cubicBezTo>
                          <a:cubicBezTo>
                            <a:pt x="74000" y="358711"/>
                            <a:pt x="86807" y="343057"/>
                            <a:pt x="89653" y="341635"/>
                          </a:cubicBezTo>
                          <a:cubicBezTo>
                            <a:pt x="92499" y="340211"/>
                            <a:pt x="109576" y="338788"/>
                            <a:pt x="112422" y="341635"/>
                          </a:cubicBezTo>
                          <a:cubicBezTo>
                            <a:pt x="116691" y="343057"/>
                            <a:pt x="119538" y="341635"/>
                            <a:pt x="119538" y="340211"/>
                          </a:cubicBezTo>
                          <a:cubicBezTo>
                            <a:pt x="119538" y="338788"/>
                            <a:pt x="133768" y="340211"/>
                            <a:pt x="138037" y="341635"/>
                          </a:cubicBezTo>
                          <a:cubicBezTo>
                            <a:pt x="142306" y="343057"/>
                            <a:pt x="147999" y="358711"/>
                            <a:pt x="152268" y="360134"/>
                          </a:cubicBezTo>
                          <a:cubicBezTo>
                            <a:pt x="156537" y="361557"/>
                            <a:pt x="157960" y="350173"/>
                            <a:pt x="159383" y="347327"/>
                          </a:cubicBezTo>
                          <a:cubicBezTo>
                            <a:pt x="159383" y="344481"/>
                            <a:pt x="157960" y="337365"/>
                            <a:pt x="156537" y="334519"/>
                          </a:cubicBezTo>
                          <a:cubicBezTo>
                            <a:pt x="155114" y="333096"/>
                            <a:pt x="163652" y="313173"/>
                            <a:pt x="169345" y="310327"/>
                          </a:cubicBezTo>
                          <a:cubicBezTo>
                            <a:pt x="175037" y="307481"/>
                            <a:pt x="182152" y="296096"/>
                            <a:pt x="182152" y="294673"/>
                          </a:cubicBezTo>
                          <a:cubicBezTo>
                            <a:pt x="182152" y="293250"/>
                            <a:pt x="187845" y="291827"/>
                            <a:pt x="189268" y="290404"/>
                          </a:cubicBezTo>
                          <a:cubicBezTo>
                            <a:pt x="190691" y="288981"/>
                            <a:pt x="189268" y="274750"/>
                            <a:pt x="192114" y="270481"/>
                          </a:cubicBezTo>
                          <a:cubicBezTo>
                            <a:pt x="194960" y="267635"/>
                            <a:pt x="206344" y="260520"/>
                            <a:pt x="210614" y="259097"/>
                          </a:cubicBezTo>
                          <a:cubicBezTo>
                            <a:pt x="214883" y="257674"/>
                            <a:pt x="217729" y="247712"/>
                            <a:pt x="216306" y="246289"/>
                          </a:cubicBezTo>
                          <a:cubicBezTo>
                            <a:pt x="214883" y="244866"/>
                            <a:pt x="226268" y="234905"/>
                            <a:pt x="231960" y="233482"/>
                          </a:cubicBezTo>
                          <a:cubicBezTo>
                            <a:pt x="237652" y="232059"/>
                            <a:pt x="243344" y="236328"/>
                            <a:pt x="241921" y="237751"/>
                          </a:cubicBezTo>
                          <a:cubicBezTo>
                            <a:pt x="243344" y="237751"/>
                            <a:pt x="250459" y="233482"/>
                            <a:pt x="254729" y="230635"/>
                          </a:cubicBezTo>
                          <a:cubicBezTo>
                            <a:pt x="258998" y="227789"/>
                            <a:pt x="254729" y="220674"/>
                            <a:pt x="251883" y="219251"/>
                          </a:cubicBezTo>
                          <a:cubicBezTo>
                            <a:pt x="249036" y="217828"/>
                            <a:pt x="250459" y="209290"/>
                            <a:pt x="253306" y="207866"/>
                          </a:cubicBezTo>
                          <a:cubicBezTo>
                            <a:pt x="256152" y="206443"/>
                            <a:pt x="258998" y="199328"/>
                            <a:pt x="257575" y="197905"/>
                          </a:cubicBezTo>
                          <a:cubicBezTo>
                            <a:pt x="256152" y="196482"/>
                            <a:pt x="270382" y="199328"/>
                            <a:pt x="276075" y="195059"/>
                          </a:cubicBezTo>
                          <a:cubicBezTo>
                            <a:pt x="281767" y="190790"/>
                            <a:pt x="277498" y="203597"/>
                            <a:pt x="273229" y="209290"/>
                          </a:cubicBezTo>
                          <a:cubicBezTo>
                            <a:pt x="268959" y="214982"/>
                            <a:pt x="276075" y="219251"/>
                            <a:pt x="278921" y="217828"/>
                          </a:cubicBezTo>
                          <a:cubicBezTo>
                            <a:pt x="281767" y="216405"/>
                            <a:pt x="283190" y="220674"/>
                            <a:pt x="284613" y="222097"/>
                          </a:cubicBezTo>
                          <a:cubicBezTo>
                            <a:pt x="284613" y="223520"/>
                            <a:pt x="290305" y="220674"/>
                            <a:pt x="293151" y="222097"/>
                          </a:cubicBezTo>
                          <a:cubicBezTo>
                            <a:pt x="295998" y="223520"/>
                            <a:pt x="298843" y="217828"/>
                            <a:pt x="298843" y="214982"/>
                          </a:cubicBezTo>
                          <a:cubicBezTo>
                            <a:pt x="298843" y="212136"/>
                            <a:pt x="290305" y="206443"/>
                            <a:pt x="288882" y="203597"/>
                          </a:cubicBezTo>
                          <a:cubicBezTo>
                            <a:pt x="287459" y="200751"/>
                            <a:pt x="287459" y="180828"/>
                            <a:pt x="287459" y="176559"/>
                          </a:cubicBezTo>
                          <a:cubicBezTo>
                            <a:pt x="287459" y="172290"/>
                            <a:pt x="281767" y="166598"/>
                            <a:pt x="280344" y="166598"/>
                          </a:cubicBezTo>
                          <a:cubicBezTo>
                            <a:pt x="278921" y="168021"/>
                            <a:pt x="274652" y="156636"/>
                            <a:pt x="271805" y="153790"/>
                          </a:cubicBezTo>
                          <a:cubicBezTo>
                            <a:pt x="268959" y="150944"/>
                            <a:pt x="268959" y="145252"/>
                            <a:pt x="268959" y="143829"/>
                          </a:cubicBezTo>
                          <a:cubicBezTo>
                            <a:pt x="268959" y="142406"/>
                            <a:pt x="258998" y="132444"/>
                            <a:pt x="257575" y="126752"/>
                          </a:cubicBezTo>
                          <a:cubicBezTo>
                            <a:pt x="254729" y="122483"/>
                            <a:pt x="251883" y="122483"/>
                            <a:pt x="251883" y="125329"/>
                          </a:cubicBezTo>
                          <a:cubicBezTo>
                            <a:pt x="251883" y="128175"/>
                            <a:pt x="244767" y="128175"/>
                            <a:pt x="241921" y="128175"/>
                          </a:cubicBezTo>
                          <a:cubicBezTo>
                            <a:pt x="239075" y="128175"/>
                            <a:pt x="236229" y="116790"/>
                            <a:pt x="236229" y="112521"/>
                          </a:cubicBezTo>
                          <a:cubicBezTo>
                            <a:pt x="236229" y="108252"/>
                            <a:pt x="223421" y="108252"/>
                            <a:pt x="221998" y="103983"/>
                          </a:cubicBezTo>
                          <a:cubicBezTo>
                            <a:pt x="220575" y="101137"/>
                            <a:pt x="212037" y="102560"/>
                            <a:pt x="210614" y="99714"/>
                          </a:cubicBezTo>
                          <a:cubicBezTo>
                            <a:pt x="209191" y="96867"/>
                            <a:pt x="202075" y="95444"/>
                            <a:pt x="200652" y="96867"/>
                          </a:cubicBezTo>
                          <a:cubicBezTo>
                            <a:pt x="199229" y="98290"/>
                            <a:pt x="199229" y="126752"/>
                            <a:pt x="197806" y="133867"/>
                          </a:cubicBezTo>
                          <a:cubicBezTo>
                            <a:pt x="196383" y="140982"/>
                            <a:pt x="189268" y="148098"/>
                            <a:pt x="187845" y="148098"/>
                          </a:cubicBezTo>
                          <a:cubicBezTo>
                            <a:pt x="184998" y="148098"/>
                            <a:pt x="186421" y="153790"/>
                            <a:pt x="189268" y="153790"/>
                          </a:cubicBezTo>
                          <a:cubicBezTo>
                            <a:pt x="190691" y="153790"/>
                            <a:pt x="184998" y="162328"/>
                            <a:pt x="183576" y="168021"/>
                          </a:cubicBezTo>
                          <a:cubicBezTo>
                            <a:pt x="182152" y="173713"/>
                            <a:pt x="176460" y="168021"/>
                            <a:pt x="175037" y="162328"/>
                          </a:cubicBezTo>
                          <a:cubicBezTo>
                            <a:pt x="173614" y="156636"/>
                            <a:pt x="167922" y="149521"/>
                            <a:pt x="166499" y="150944"/>
                          </a:cubicBezTo>
                          <a:cubicBezTo>
                            <a:pt x="165076" y="152367"/>
                            <a:pt x="160807" y="148098"/>
                            <a:pt x="159383" y="149521"/>
                          </a:cubicBezTo>
                          <a:cubicBezTo>
                            <a:pt x="157960" y="150944"/>
                            <a:pt x="146576" y="142406"/>
                            <a:pt x="142306" y="140982"/>
                          </a:cubicBezTo>
                          <a:cubicBezTo>
                            <a:pt x="138037" y="138136"/>
                            <a:pt x="135191" y="125329"/>
                            <a:pt x="132345" y="123906"/>
                          </a:cubicBezTo>
                          <a:cubicBezTo>
                            <a:pt x="129499" y="122483"/>
                            <a:pt x="132345" y="121060"/>
                            <a:pt x="132345" y="119636"/>
                          </a:cubicBezTo>
                          <a:cubicBezTo>
                            <a:pt x="132345" y="118213"/>
                            <a:pt x="140884" y="109675"/>
                            <a:pt x="143730" y="106829"/>
                          </a:cubicBezTo>
                          <a:cubicBezTo>
                            <a:pt x="146576" y="103983"/>
                            <a:pt x="156537" y="91175"/>
                            <a:pt x="159383" y="88329"/>
                          </a:cubicBezTo>
                          <a:cubicBezTo>
                            <a:pt x="163652" y="85483"/>
                            <a:pt x="166499" y="78368"/>
                            <a:pt x="165076" y="76945"/>
                          </a:cubicBezTo>
                          <a:cubicBezTo>
                            <a:pt x="165076" y="75521"/>
                            <a:pt x="182152" y="69829"/>
                            <a:pt x="186421" y="68406"/>
                          </a:cubicBezTo>
                          <a:cubicBezTo>
                            <a:pt x="190691" y="66983"/>
                            <a:pt x="194960" y="54176"/>
                            <a:pt x="194960" y="49906"/>
                          </a:cubicBezTo>
                          <a:cubicBezTo>
                            <a:pt x="194960" y="45637"/>
                            <a:pt x="192114" y="38522"/>
                            <a:pt x="189268" y="38522"/>
                          </a:cubicBezTo>
                          <a:cubicBezTo>
                            <a:pt x="186421" y="37099"/>
                            <a:pt x="196383" y="37099"/>
                            <a:pt x="199229" y="38522"/>
                          </a:cubicBezTo>
                          <a:cubicBezTo>
                            <a:pt x="202075" y="39945"/>
                            <a:pt x="210614" y="35676"/>
                            <a:pt x="214883" y="37099"/>
                          </a:cubicBezTo>
                          <a:cubicBezTo>
                            <a:pt x="217729" y="38522"/>
                            <a:pt x="224844" y="42791"/>
                            <a:pt x="230537" y="45637"/>
                          </a:cubicBezTo>
                          <a:cubicBezTo>
                            <a:pt x="230537" y="45637"/>
                            <a:pt x="230537" y="45637"/>
                            <a:pt x="229113" y="55599"/>
                          </a:cubicBezTo>
                          <a:cubicBezTo>
                            <a:pt x="227690" y="71252"/>
                            <a:pt x="227690" y="71252"/>
                            <a:pt x="227690" y="71252"/>
                          </a:cubicBezTo>
                          <a:cubicBezTo>
                            <a:pt x="214883" y="76945"/>
                            <a:pt x="210614" y="86906"/>
                            <a:pt x="214883" y="86906"/>
                          </a:cubicBezTo>
                          <a:cubicBezTo>
                            <a:pt x="219152" y="86906"/>
                            <a:pt x="240498" y="95444"/>
                            <a:pt x="247614" y="101137"/>
                          </a:cubicBezTo>
                          <a:cubicBezTo>
                            <a:pt x="253306" y="105406"/>
                            <a:pt x="256152" y="95444"/>
                            <a:pt x="257575" y="91175"/>
                          </a:cubicBezTo>
                          <a:cubicBezTo>
                            <a:pt x="258998" y="88329"/>
                            <a:pt x="258998" y="76945"/>
                            <a:pt x="257575" y="75521"/>
                          </a:cubicBezTo>
                          <a:cubicBezTo>
                            <a:pt x="256152" y="74098"/>
                            <a:pt x="264690" y="74098"/>
                            <a:pt x="267536" y="76945"/>
                          </a:cubicBezTo>
                          <a:cubicBezTo>
                            <a:pt x="270382" y="79791"/>
                            <a:pt x="273229" y="74098"/>
                            <a:pt x="274652" y="74098"/>
                          </a:cubicBezTo>
                          <a:cubicBezTo>
                            <a:pt x="276075" y="72675"/>
                            <a:pt x="277498" y="64137"/>
                            <a:pt x="278921" y="62714"/>
                          </a:cubicBezTo>
                          <a:cubicBezTo>
                            <a:pt x="280344" y="61291"/>
                            <a:pt x="274652" y="58445"/>
                            <a:pt x="274652" y="57022"/>
                          </a:cubicBezTo>
                          <a:cubicBezTo>
                            <a:pt x="274652" y="54176"/>
                            <a:pt x="264690" y="49906"/>
                            <a:pt x="261844" y="48483"/>
                          </a:cubicBezTo>
                          <a:cubicBezTo>
                            <a:pt x="258998" y="47060"/>
                            <a:pt x="257575" y="39945"/>
                            <a:pt x="258998" y="38522"/>
                          </a:cubicBezTo>
                          <a:cubicBezTo>
                            <a:pt x="260421" y="37099"/>
                            <a:pt x="257575" y="28560"/>
                            <a:pt x="256152" y="25714"/>
                          </a:cubicBezTo>
                          <a:cubicBezTo>
                            <a:pt x="254729" y="22868"/>
                            <a:pt x="244767" y="20022"/>
                            <a:pt x="240498" y="20022"/>
                          </a:cubicBezTo>
                          <a:cubicBezTo>
                            <a:pt x="237652" y="20022"/>
                            <a:pt x="233383" y="12907"/>
                            <a:pt x="231960" y="11484"/>
                          </a:cubicBezTo>
                          <a:cubicBezTo>
                            <a:pt x="230537" y="10061"/>
                            <a:pt x="217729" y="8638"/>
                            <a:pt x="213460" y="10061"/>
                          </a:cubicBezTo>
                          <a:cubicBezTo>
                            <a:pt x="210614" y="11484"/>
                            <a:pt x="204922" y="1522"/>
                            <a:pt x="199229" y="4368"/>
                          </a:cubicBezTo>
                          <a:cubicBezTo>
                            <a:pt x="193537" y="7214"/>
                            <a:pt x="187845" y="99"/>
                            <a:pt x="186421" y="99"/>
                          </a:cubicBezTo>
                          <a:cubicBezTo>
                            <a:pt x="183576" y="-1324"/>
                            <a:pt x="170768" y="12907"/>
                            <a:pt x="172191" y="21445"/>
                          </a:cubicBezTo>
                          <a:cubicBezTo>
                            <a:pt x="172191" y="31407"/>
                            <a:pt x="176460" y="39945"/>
                            <a:pt x="179306" y="39945"/>
                          </a:cubicBezTo>
                          <a:cubicBezTo>
                            <a:pt x="180729" y="39945"/>
                            <a:pt x="179306" y="48483"/>
                            <a:pt x="176460" y="51329"/>
                          </a:cubicBezTo>
                          <a:cubicBezTo>
                            <a:pt x="173614" y="54176"/>
                            <a:pt x="169345" y="48483"/>
                            <a:pt x="170768" y="47060"/>
                          </a:cubicBezTo>
                          <a:cubicBezTo>
                            <a:pt x="172191" y="44214"/>
                            <a:pt x="165076" y="34253"/>
                            <a:pt x="162230" y="31407"/>
                          </a:cubicBezTo>
                          <a:cubicBezTo>
                            <a:pt x="160807" y="28560"/>
                            <a:pt x="153691" y="25714"/>
                            <a:pt x="149422" y="24291"/>
                          </a:cubicBezTo>
                          <a:cubicBezTo>
                            <a:pt x="146576" y="27137"/>
                            <a:pt x="143730" y="29983"/>
                            <a:pt x="142306" y="32830"/>
                          </a:cubicBezTo>
                          <a:cubicBezTo>
                            <a:pt x="143730" y="35676"/>
                            <a:pt x="145153" y="41368"/>
                            <a:pt x="143730" y="44214"/>
                          </a:cubicBezTo>
                          <a:cubicBezTo>
                            <a:pt x="142306" y="49906"/>
                            <a:pt x="136614" y="51329"/>
                            <a:pt x="136614" y="48483"/>
                          </a:cubicBezTo>
                          <a:cubicBezTo>
                            <a:pt x="136614" y="47060"/>
                            <a:pt x="133768" y="47060"/>
                            <a:pt x="130922" y="45637"/>
                          </a:cubicBezTo>
                          <a:cubicBezTo>
                            <a:pt x="59769" y="129598"/>
                            <a:pt x="12808" y="234905"/>
                            <a:pt x="0" y="350173"/>
                          </a:cubicBezTo>
                          <a:cubicBezTo>
                            <a:pt x="2846" y="353019"/>
                            <a:pt x="5693" y="357288"/>
                            <a:pt x="7115" y="360134"/>
                          </a:cubicBezTo>
                          <a:cubicBezTo>
                            <a:pt x="8538" y="365827"/>
                            <a:pt x="17077" y="368673"/>
                            <a:pt x="19923" y="370096"/>
                          </a:cubicBezTo>
                          <a:cubicBezTo>
                            <a:pt x="21346" y="371519"/>
                            <a:pt x="22769" y="360134"/>
                            <a:pt x="21346" y="357288"/>
                          </a:cubicBezTo>
                          <a:cubicBezTo>
                            <a:pt x="19923" y="354442"/>
                            <a:pt x="24192" y="353019"/>
                            <a:pt x="22769" y="354442"/>
                          </a:cubicBezTo>
                          <a:cubicBezTo>
                            <a:pt x="22769" y="355865"/>
                            <a:pt x="31308" y="365827"/>
                            <a:pt x="34154" y="370096"/>
                          </a:cubicBezTo>
                          <a:cubicBezTo>
                            <a:pt x="37000" y="372942"/>
                            <a:pt x="39846" y="395711"/>
                            <a:pt x="42692" y="399980"/>
                          </a:cubicBezTo>
                          <a:cubicBezTo>
                            <a:pt x="45538" y="404249"/>
                            <a:pt x="71153" y="414211"/>
                            <a:pt x="79692" y="417057"/>
                          </a:cubicBezTo>
                          <a:cubicBezTo>
                            <a:pt x="88230" y="418480"/>
                            <a:pt x="98192" y="428441"/>
                            <a:pt x="99614" y="431288"/>
                          </a:cubicBezTo>
                          <a:cubicBezTo>
                            <a:pt x="101038" y="434134"/>
                            <a:pt x="112422" y="435557"/>
                            <a:pt x="113845" y="436980"/>
                          </a:cubicBezTo>
                          <a:cubicBezTo>
                            <a:pt x="116691" y="438403"/>
                            <a:pt x="122384" y="445518"/>
                            <a:pt x="123807" y="446941"/>
                          </a:cubicBezTo>
                          <a:cubicBezTo>
                            <a:pt x="126653" y="448364"/>
                            <a:pt x="128076" y="452634"/>
                            <a:pt x="128076" y="454057"/>
                          </a:cubicBezTo>
                          <a:cubicBezTo>
                            <a:pt x="128076" y="455480"/>
                            <a:pt x="142306" y="461172"/>
                            <a:pt x="146576" y="464018"/>
                          </a:cubicBezTo>
                          <a:cubicBezTo>
                            <a:pt x="149422" y="468287"/>
                            <a:pt x="156537" y="466864"/>
                            <a:pt x="156537" y="465441"/>
                          </a:cubicBezTo>
                          <a:cubicBezTo>
                            <a:pt x="157960" y="464018"/>
                            <a:pt x="160807" y="472556"/>
                            <a:pt x="162230" y="476826"/>
                          </a:cubicBezTo>
                          <a:cubicBezTo>
                            <a:pt x="163652" y="479672"/>
                            <a:pt x="163652" y="488210"/>
                            <a:pt x="162230" y="489633"/>
                          </a:cubicBezTo>
                          <a:cubicBezTo>
                            <a:pt x="160807" y="491056"/>
                            <a:pt x="159383" y="505287"/>
                            <a:pt x="156537" y="508133"/>
                          </a:cubicBezTo>
                          <a:cubicBezTo>
                            <a:pt x="153691" y="510979"/>
                            <a:pt x="149422" y="532325"/>
                            <a:pt x="149422" y="536594"/>
                          </a:cubicBezTo>
                          <a:cubicBezTo>
                            <a:pt x="150845" y="540864"/>
                            <a:pt x="157960" y="549402"/>
                            <a:pt x="160807" y="550825"/>
                          </a:cubicBezTo>
                          <a:cubicBezTo>
                            <a:pt x="163652" y="552248"/>
                            <a:pt x="162230" y="556517"/>
                            <a:pt x="160807" y="556517"/>
                          </a:cubicBezTo>
                          <a:cubicBezTo>
                            <a:pt x="157960" y="556517"/>
                            <a:pt x="159383" y="576440"/>
                            <a:pt x="165076" y="580709"/>
                          </a:cubicBezTo>
                          <a:cubicBezTo>
                            <a:pt x="160807" y="584978"/>
                            <a:pt x="165076" y="593517"/>
                            <a:pt x="165076" y="594940"/>
                          </a:cubicBezTo>
                          <a:close/>
                        </a:path>
                      </a:pathLst>
                    </a:custGeom>
                    <a:solidFill>
                      <a:srgbClr val="FFFFFF"/>
                    </a:solidFill>
                    <a:ln w="14227" cap="flat">
                      <a:noFill/>
                      <a:prstDash val="solid"/>
                      <a:miter/>
                    </a:ln>
                  </p:spPr>
                  <p:txBody>
                    <a:bodyPr rtlCol="0" anchor="ctr"/>
                    <a:lstStyle/>
                    <a:p>
                      <a:endParaRPr lang="en-US"/>
                    </a:p>
                  </p:txBody>
                </p:sp>
                <p:sp>
                  <p:nvSpPr>
                    <p:cNvPr id="39" name="Freeform: Shape 67">
                      <a:extLst>
                        <a:ext uri="{FF2B5EF4-FFF2-40B4-BE49-F238E27FC236}">
                          <a16:creationId xmlns:a16="http://schemas.microsoft.com/office/drawing/2014/main" id="{24BA7033-1AA9-189A-2480-108DB7C2C08F}"/>
                        </a:ext>
                      </a:extLst>
                    </p:cNvPr>
                    <p:cNvSpPr/>
                    <p:nvPr/>
                  </p:nvSpPr>
                  <p:spPr>
                    <a:xfrm>
                      <a:off x="10117085" y="2574717"/>
                      <a:ext cx="14230" cy="14230"/>
                    </a:xfrm>
                    <a:custGeom>
                      <a:avLst/>
                      <a:gdLst>
                        <a:gd name="connsiteX0" fmla="*/ 0 w 14230"/>
                        <a:gd name="connsiteY0" fmla="*/ 0 h 14230"/>
                        <a:gd name="connsiteX1" fmla="*/ 0 w 14230"/>
                        <a:gd name="connsiteY1" fmla="*/ 0 h 14230"/>
                        <a:gd name="connsiteX2" fmla="*/ 0 w 14230"/>
                        <a:gd name="connsiteY2" fmla="*/ 0 h 14230"/>
                      </a:gdLst>
                      <a:ahLst/>
                      <a:cxnLst>
                        <a:cxn ang="0">
                          <a:pos x="connsiteX0" y="connsiteY0"/>
                        </a:cxn>
                        <a:cxn ang="0">
                          <a:pos x="connsiteX1" y="connsiteY1"/>
                        </a:cxn>
                        <a:cxn ang="0">
                          <a:pos x="connsiteX2" y="connsiteY2"/>
                        </a:cxn>
                      </a:cxnLst>
                      <a:rect l="l" t="t" r="r" b="b"/>
                      <a:pathLst>
                        <a:path w="14230" h="14230">
                          <a:moveTo>
                            <a:pt x="0" y="0"/>
                          </a:moveTo>
                          <a:lnTo>
                            <a:pt x="0" y="0"/>
                          </a:lnTo>
                          <a:cubicBezTo>
                            <a:pt x="0" y="0"/>
                            <a:pt x="0" y="0"/>
                            <a:pt x="0" y="0"/>
                          </a:cubicBezTo>
                          <a:close/>
                        </a:path>
                      </a:pathLst>
                    </a:custGeom>
                    <a:solidFill>
                      <a:srgbClr val="FFFFFF"/>
                    </a:solidFill>
                    <a:ln w="14227" cap="flat">
                      <a:noFill/>
                      <a:prstDash val="solid"/>
                      <a:miter/>
                    </a:ln>
                  </p:spPr>
                  <p:txBody>
                    <a:bodyPr rtlCol="0" anchor="ctr"/>
                    <a:lstStyle/>
                    <a:p>
                      <a:endParaRPr lang="en-US"/>
                    </a:p>
                  </p:txBody>
                </p:sp>
                <p:sp>
                  <p:nvSpPr>
                    <p:cNvPr id="40" name="Freeform: Shape 68">
                      <a:extLst>
                        <a:ext uri="{FF2B5EF4-FFF2-40B4-BE49-F238E27FC236}">
                          <a16:creationId xmlns:a16="http://schemas.microsoft.com/office/drawing/2014/main" id="{4DFA91ED-C8E8-6470-B3EC-26ED89CF1E7B}"/>
                        </a:ext>
                      </a:extLst>
                    </p:cNvPr>
                    <p:cNvSpPr/>
                    <p:nvPr/>
                  </p:nvSpPr>
                  <p:spPr>
                    <a:xfrm>
                      <a:off x="10055893" y="2245989"/>
                      <a:ext cx="120683" cy="83170"/>
                    </a:xfrm>
                    <a:custGeom>
                      <a:avLst/>
                      <a:gdLst>
                        <a:gd name="connsiteX0" fmla="*/ 21346 w 120683"/>
                        <a:gd name="connsiteY0" fmla="*/ 82538 h 83170"/>
                        <a:gd name="connsiteX1" fmla="*/ 41269 w 120683"/>
                        <a:gd name="connsiteY1" fmla="*/ 76845 h 83170"/>
                        <a:gd name="connsiteX2" fmla="*/ 41269 w 120683"/>
                        <a:gd name="connsiteY2" fmla="*/ 68307 h 83170"/>
                        <a:gd name="connsiteX3" fmla="*/ 44115 w 120683"/>
                        <a:gd name="connsiteY3" fmla="*/ 68307 h 83170"/>
                        <a:gd name="connsiteX4" fmla="*/ 54077 w 120683"/>
                        <a:gd name="connsiteY4" fmla="*/ 49807 h 83170"/>
                        <a:gd name="connsiteX5" fmla="*/ 76845 w 120683"/>
                        <a:gd name="connsiteY5" fmla="*/ 38423 h 83170"/>
                        <a:gd name="connsiteX6" fmla="*/ 92499 w 120683"/>
                        <a:gd name="connsiteY6" fmla="*/ 27038 h 83170"/>
                        <a:gd name="connsiteX7" fmla="*/ 99614 w 120683"/>
                        <a:gd name="connsiteY7" fmla="*/ 17077 h 83170"/>
                        <a:gd name="connsiteX8" fmla="*/ 115268 w 120683"/>
                        <a:gd name="connsiteY8" fmla="*/ 7115 h 83170"/>
                        <a:gd name="connsiteX9" fmla="*/ 119537 w 120683"/>
                        <a:gd name="connsiteY9" fmla="*/ 0 h 83170"/>
                        <a:gd name="connsiteX10" fmla="*/ 71153 w 120683"/>
                        <a:gd name="connsiteY10" fmla="*/ 25615 h 83170"/>
                        <a:gd name="connsiteX11" fmla="*/ 0 w 120683"/>
                        <a:gd name="connsiteY11" fmla="*/ 82538 h 83170"/>
                        <a:gd name="connsiteX12" fmla="*/ 21346 w 120683"/>
                        <a:gd name="connsiteY12" fmla="*/ 82538 h 83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0683" h="83170">
                          <a:moveTo>
                            <a:pt x="21346" y="82538"/>
                          </a:moveTo>
                          <a:cubicBezTo>
                            <a:pt x="28461" y="81115"/>
                            <a:pt x="39846" y="79692"/>
                            <a:pt x="41269" y="76845"/>
                          </a:cubicBezTo>
                          <a:cubicBezTo>
                            <a:pt x="41269" y="75422"/>
                            <a:pt x="41269" y="71153"/>
                            <a:pt x="41269" y="68307"/>
                          </a:cubicBezTo>
                          <a:cubicBezTo>
                            <a:pt x="42692" y="68307"/>
                            <a:pt x="44115" y="68307"/>
                            <a:pt x="44115" y="68307"/>
                          </a:cubicBezTo>
                          <a:cubicBezTo>
                            <a:pt x="46961" y="68307"/>
                            <a:pt x="51230" y="54076"/>
                            <a:pt x="54077" y="49807"/>
                          </a:cubicBezTo>
                          <a:cubicBezTo>
                            <a:pt x="56923" y="46961"/>
                            <a:pt x="72576" y="41269"/>
                            <a:pt x="76845" y="38423"/>
                          </a:cubicBezTo>
                          <a:cubicBezTo>
                            <a:pt x="81115" y="35577"/>
                            <a:pt x="89653" y="28461"/>
                            <a:pt x="92499" y="27038"/>
                          </a:cubicBezTo>
                          <a:cubicBezTo>
                            <a:pt x="95345" y="25615"/>
                            <a:pt x="101038" y="18500"/>
                            <a:pt x="99614" y="17077"/>
                          </a:cubicBezTo>
                          <a:cubicBezTo>
                            <a:pt x="99614" y="15654"/>
                            <a:pt x="110999" y="8538"/>
                            <a:pt x="115268" y="7115"/>
                          </a:cubicBezTo>
                          <a:cubicBezTo>
                            <a:pt x="119537" y="5692"/>
                            <a:pt x="122384" y="0"/>
                            <a:pt x="119537" y="0"/>
                          </a:cubicBezTo>
                          <a:cubicBezTo>
                            <a:pt x="118115" y="0"/>
                            <a:pt x="93922" y="12808"/>
                            <a:pt x="71153" y="25615"/>
                          </a:cubicBezTo>
                          <a:cubicBezTo>
                            <a:pt x="45538" y="42692"/>
                            <a:pt x="21346" y="62615"/>
                            <a:pt x="0" y="82538"/>
                          </a:cubicBezTo>
                          <a:cubicBezTo>
                            <a:pt x="5692" y="83961"/>
                            <a:pt x="17077" y="82538"/>
                            <a:pt x="21346" y="82538"/>
                          </a:cubicBezTo>
                          <a:close/>
                        </a:path>
                      </a:pathLst>
                    </a:custGeom>
                    <a:solidFill>
                      <a:srgbClr val="FFFFFF"/>
                    </a:solidFill>
                    <a:ln w="14227" cap="flat">
                      <a:noFill/>
                      <a:prstDash val="solid"/>
                      <a:miter/>
                    </a:ln>
                  </p:spPr>
                  <p:txBody>
                    <a:bodyPr rtlCol="0" anchor="ctr"/>
                    <a:lstStyle/>
                    <a:p>
                      <a:endParaRPr lang="en-US"/>
                    </a:p>
                  </p:txBody>
                </p:sp>
                <p:sp>
                  <p:nvSpPr>
                    <p:cNvPr id="41" name="Freeform: Shape 69">
                      <a:extLst>
                        <a:ext uri="{FF2B5EF4-FFF2-40B4-BE49-F238E27FC236}">
                          <a16:creationId xmlns:a16="http://schemas.microsoft.com/office/drawing/2014/main" id="{73AC5619-F4E6-079A-A735-064D0D8693FC}"/>
                        </a:ext>
                      </a:extLst>
                    </p:cNvPr>
                    <p:cNvSpPr/>
                    <p:nvPr/>
                  </p:nvSpPr>
                  <p:spPr>
                    <a:xfrm>
                      <a:off x="10307775" y="2299695"/>
                      <a:ext cx="701570" cy="756555"/>
                    </a:xfrm>
                    <a:custGeom>
                      <a:avLst/>
                      <a:gdLst>
                        <a:gd name="connsiteX0" fmla="*/ 190691 w 701570"/>
                        <a:gd name="connsiteY0" fmla="*/ 754594 h 756555"/>
                        <a:gd name="connsiteX1" fmla="*/ 214883 w 701570"/>
                        <a:gd name="connsiteY1" fmla="*/ 727556 h 756555"/>
                        <a:gd name="connsiteX2" fmla="*/ 223421 w 701570"/>
                        <a:gd name="connsiteY2" fmla="*/ 706210 h 756555"/>
                        <a:gd name="connsiteX3" fmla="*/ 233382 w 701570"/>
                        <a:gd name="connsiteY3" fmla="*/ 697672 h 756555"/>
                        <a:gd name="connsiteX4" fmla="*/ 250459 w 701570"/>
                        <a:gd name="connsiteY4" fmla="*/ 659249 h 756555"/>
                        <a:gd name="connsiteX5" fmla="*/ 264690 w 701570"/>
                        <a:gd name="connsiteY5" fmla="*/ 606595 h 756555"/>
                        <a:gd name="connsiteX6" fmla="*/ 270382 w 701570"/>
                        <a:gd name="connsiteY6" fmla="*/ 566750 h 756555"/>
                        <a:gd name="connsiteX7" fmla="*/ 283190 w 701570"/>
                        <a:gd name="connsiteY7" fmla="*/ 549673 h 756555"/>
                        <a:gd name="connsiteX8" fmla="*/ 307382 w 701570"/>
                        <a:gd name="connsiteY8" fmla="*/ 515519 h 756555"/>
                        <a:gd name="connsiteX9" fmla="*/ 315920 w 701570"/>
                        <a:gd name="connsiteY9" fmla="*/ 484212 h 756555"/>
                        <a:gd name="connsiteX10" fmla="*/ 301689 w 701570"/>
                        <a:gd name="connsiteY10" fmla="*/ 478520 h 756555"/>
                        <a:gd name="connsiteX11" fmla="*/ 286036 w 701570"/>
                        <a:gd name="connsiteY11" fmla="*/ 482789 h 756555"/>
                        <a:gd name="connsiteX12" fmla="*/ 270382 w 701570"/>
                        <a:gd name="connsiteY12" fmla="*/ 461443 h 756555"/>
                        <a:gd name="connsiteX13" fmla="*/ 258997 w 701570"/>
                        <a:gd name="connsiteY13" fmla="*/ 432982 h 756555"/>
                        <a:gd name="connsiteX14" fmla="*/ 246190 w 701570"/>
                        <a:gd name="connsiteY14" fmla="*/ 417328 h 756555"/>
                        <a:gd name="connsiteX15" fmla="*/ 243344 w 701570"/>
                        <a:gd name="connsiteY15" fmla="*/ 401674 h 756555"/>
                        <a:gd name="connsiteX16" fmla="*/ 249036 w 701570"/>
                        <a:gd name="connsiteY16" fmla="*/ 407367 h 756555"/>
                        <a:gd name="connsiteX17" fmla="*/ 266113 w 701570"/>
                        <a:gd name="connsiteY17" fmla="*/ 435828 h 756555"/>
                        <a:gd name="connsiteX18" fmla="*/ 283190 w 701570"/>
                        <a:gd name="connsiteY18" fmla="*/ 467135 h 756555"/>
                        <a:gd name="connsiteX19" fmla="*/ 315920 w 701570"/>
                        <a:gd name="connsiteY19" fmla="*/ 467135 h 756555"/>
                        <a:gd name="connsiteX20" fmla="*/ 332997 w 701570"/>
                        <a:gd name="connsiteY20" fmla="*/ 455751 h 756555"/>
                        <a:gd name="connsiteX21" fmla="*/ 348651 w 701570"/>
                        <a:gd name="connsiteY21" fmla="*/ 445789 h 756555"/>
                        <a:gd name="connsiteX22" fmla="*/ 357189 w 701570"/>
                        <a:gd name="connsiteY22" fmla="*/ 427289 h 756555"/>
                        <a:gd name="connsiteX23" fmla="*/ 352920 w 701570"/>
                        <a:gd name="connsiteY23" fmla="*/ 408790 h 756555"/>
                        <a:gd name="connsiteX24" fmla="*/ 337266 w 701570"/>
                        <a:gd name="connsiteY24" fmla="*/ 403097 h 756555"/>
                        <a:gd name="connsiteX25" fmla="*/ 328728 w 701570"/>
                        <a:gd name="connsiteY25" fmla="*/ 390290 h 756555"/>
                        <a:gd name="connsiteX26" fmla="*/ 317343 w 701570"/>
                        <a:gd name="connsiteY26" fmla="*/ 378905 h 756555"/>
                        <a:gd name="connsiteX27" fmla="*/ 321613 w 701570"/>
                        <a:gd name="connsiteY27" fmla="*/ 371790 h 756555"/>
                        <a:gd name="connsiteX28" fmla="*/ 344381 w 701570"/>
                        <a:gd name="connsiteY28" fmla="*/ 387444 h 756555"/>
                        <a:gd name="connsiteX29" fmla="*/ 355766 w 701570"/>
                        <a:gd name="connsiteY29" fmla="*/ 405943 h 756555"/>
                        <a:gd name="connsiteX30" fmla="*/ 372843 w 701570"/>
                        <a:gd name="connsiteY30" fmla="*/ 405943 h 756555"/>
                        <a:gd name="connsiteX31" fmla="*/ 379958 w 701570"/>
                        <a:gd name="connsiteY31" fmla="*/ 407367 h 756555"/>
                        <a:gd name="connsiteX32" fmla="*/ 384227 w 701570"/>
                        <a:gd name="connsiteY32" fmla="*/ 407367 h 756555"/>
                        <a:gd name="connsiteX33" fmla="*/ 398458 w 701570"/>
                        <a:gd name="connsiteY33" fmla="*/ 404520 h 756555"/>
                        <a:gd name="connsiteX34" fmla="*/ 406996 w 701570"/>
                        <a:gd name="connsiteY34" fmla="*/ 420174 h 756555"/>
                        <a:gd name="connsiteX35" fmla="*/ 414112 w 701570"/>
                        <a:gd name="connsiteY35" fmla="*/ 428712 h 756555"/>
                        <a:gd name="connsiteX36" fmla="*/ 419804 w 701570"/>
                        <a:gd name="connsiteY36" fmla="*/ 441520 h 756555"/>
                        <a:gd name="connsiteX37" fmla="*/ 429765 w 701570"/>
                        <a:gd name="connsiteY37" fmla="*/ 462866 h 756555"/>
                        <a:gd name="connsiteX38" fmla="*/ 439727 w 701570"/>
                        <a:gd name="connsiteY38" fmla="*/ 482789 h 756555"/>
                        <a:gd name="connsiteX39" fmla="*/ 442573 w 701570"/>
                        <a:gd name="connsiteY39" fmla="*/ 497020 h 756555"/>
                        <a:gd name="connsiteX40" fmla="*/ 451111 w 701570"/>
                        <a:gd name="connsiteY40" fmla="*/ 504135 h 756555"/>
                        <a:gd name="connsiteX41" fmla="*/ 462495 w 701570"/>
                        <a:gd name="connsiteY41" fmla="*/ 475674 h 756555"/>
                        <a:gd name="connsiteX42" fmla="*/ 471034 w 701570"/>
                        <a:gd name="connsiteY42" fmla="*/ 461443 h 756555"/>
                        <a:gd name="connsiteX43" fmla="*/ 473881 w 701570"/>
                        <a:gd name="connsiteY43" fmla="*/ 455751 h 756555"/>
                        <a:gd name="connsiteX44" fmla="*/ 482419 w 701570"/>
                        <a:gd name="connsiteY44" fmla="*/ 452905 h 756555"/>
                        <a:gd name="connsiteX45" fmla="*/ 488111 w 701570"/>
                        <a:gd name="connsiteY45" fmla="*/ 435828 h 756555"/>
                        <a:gd name="connsiteX46" fmla="*/ 505187 w 701570"/>
                        <a:gd name="connsiteY46" fmla="*/ 425866 h 756555"/>
                        <a:gd name="connsiteX47" fmla="*/ 520842 w 701570"/>
                        <a:gd name="connsiteY47" fmla="*/ 435828 h 756555"/>
                        <a:gd name="connsiteX48" fmla="*/ 523688 w 701570"/>
                        <a:gd name="connsiteY48" fmla="*/ 450058 h 756555"/>
                        <a:gd name="connsiteX49" fmla="*/ 533649 w 701570"/>
                        <a:gd name="connsiteY49" fmla="*/ 460020 h 756555"/>
                        <a:gd name="connsiteX50" fmla="*/ 540764 w 701570"/>
                        <a:gd name="connsiteY50" fmla="*/ 468558 h 756555"/>
                        <a:gd name="connsiteX51" fmla="*/ 549303 w 701570"/>
                        <a:gd name="connsiteY51" fmla="*/ 479943 h 756555"/>
                        <a:gd name="connsiteX52" fmla="*/ 549303 w 701570"/>
                        <a:gd name="connsiteY52" fmla="*/ 492750 h 756555"/>
                        <a:gd name="connsiteX53" fmla="*/ 549303 w 701570"/>
                        <a:gd name="connsiteY53" fmla="*/ 508404 h 756555"/>
                        <a:gd name="connsiteX54" fmla="*/ 570649 w 701570"/>
                        <a:gd name="connsiteY54" fmla="*/ 531173 h 756555"/>
                        <a:gd name="connsiteX55" fmla="*/ 576341 w 701570"/>
                        <a:gd name="connsiteY55" fmla="*/ 516942 h 756555"/>
                        <a:gd name="connsiteX56" fmla="*/ 560687 w 701570"/>
                        <a:gd name="connsiteY56" fmla="*/ 498443 h 756555"/>
                        <a:gd name="connsiteX57" fmla="*/ 559265 w 701570"/>
                        <a:gd name="connsiteY57" fmla="*/ 479943 h 756555"/>
                        <a:gd name="connsiteX58" fmla="*/ 570649 w 701570"/>
                        <a:gd name="connsiteY58" fmla="*/ 484212 h 756555"/>
                        <a:gd name="connsiteX59" fmla="*/ 577764 w 701570"/>
                        <a:gd name="connsiteY59" fmla="*/ 494174 h 756555"/>
                        <a:gd name="connsiteX60" fmla="*/ 599110 w 701570"/>
                        <a:gd name="connsiteY60" fmla="*/ 471404 h 756555"/>
                        <a:gd name="connsiteX61" fmla="*/ 607648 w 701570"/>
                        <a:gd name="connsiteY61" fmla="*/ 441520 h 756555"/>
                        <a:gd name="connsiteX62" fmla="*/ 603379 w 701570"/>
                        <a:gd name="connsiteY62" fmla="*/ 432982 h 756555"/>
                        <a:gd name="connsiteX63" fmla="*/ 611917 w 701570"/>
                        <a:gd name="connsiteY63" fmla="*/ 423020 h 756555"/>
                        <a:gd name="connsiteX64" fmla="*/ 634687 w 701570"/>
                        <a:gd name="connsiteY64" fmla="*/ 401674 h 756555"/>
                        <a:gd name="connsiteX65" fmla="*/ 644648 w 701570"/>
                        <a:gd name="connsiteY65" fmla="*/ 390290 h 756555"/>
                        <a:gd name="connsiteX66" fmla="*/ 650340 w 701570"/>
                        <a:gd name="connsiteY66" fmla="*/ 368944 h 756555"/>
                        <a:gd name="connsiteX67" fmla="*/ 646071 w 701570"/>
                        <a:gd name="connsiteY67" fmla="*/ 350444 h 756555"/>
                        <a:gd name="connsiteX68" fmla="*/ 638956 w 701570"/>
                        <a:gd name="connsiteY68" fmla="*/ 337636 h 756555"/>
                        <a:gd name="connsiteX69" fmla="*/ 637533 w 701570"/>
                        <a:gd name="connsiteY69" fmla="*/ 324829 h 756555"/>
                        <a:gd name="connsiteX70" fmla="*/ 644648 w 701570"/>
                        <a:gd name="connsiteY70" fmla="*/ 320560 h 756555"/>
                        <a:gd name="connsiteX71" fmla="*/ 650340 w 701570"/>
                        <a:gd name="connsiteY71" fmla="*/ 310598 h 756555"/>
                        <a:gd name="connsiteX72" fmla="*/ 657455 w 701570"/>
                        <a:gd name="connsiteY72" fmla="*/ 316290 h 756555"/>
                        <a:gd name="connsiteX73" fmla="*/ 665994 w 701570"/>
                        <a:gd name="connsiteY73" fmla="*/ 334790 h 756555"/>
                        <a:gd name="connsiteX74" fmla="*/ 681648 w 701570"/>
                        <a:gd name="connsiteY74" fmla="*/ 307752 h 756555"/>
                        <a:gd name="connsiteX75" fmla="*/ 688763 w 701570"/>
                        <a:gd name="connsiteY75" fmla="*/ 280714 h 756555"/>
                        <a:gd name="connsiteX76" fmla="*/ 701571 w 701570"/>
                        <a:gd name="connsiteY76" fmla="*/ 263637 h 756555"/>
                        <a:gd name="connsiteX77" fmla="*/ 557841 w 701570"/>
                        <a:gd name="connsiteY77" fmla="*/ 37370 h 756555"/>
                        <a:gd name="connsiteX78" fmla="*/ 554995 w 701570"/>
                        <a:gd name="connsiteY78" fmla="*/ 37370 h 756555"/>
                        <a:gd name="connsiteX79" fmla="*/ 549303 w 701570"/>
                        <a:gd name="connsiteY79" fmla="*/ 35947 h 756555"/>
                        <a:gd name="connsiteX80" fmla="*/ 537919 w 701570"/>
                        <a:gd name="connsiteY80" fmla="*/ 23139 h 756555"/>
                        <a:gd name="connsiteX81" fmla="*/ 537919 w 701570"/>
                        <a:gd name="connsiteY81" fmla="*/ 18870 h 756555"/>
                        <a:gd name="connsiteX82" fmla="*/ 523688 w 701570"/>
                        <a:gd name="connsiteY82" fmla="*/ 6062 h 756555"/>
                        <a:gd name="connsiteX83" fmla="*/ 513726 w 701570"/>
                        <a:gd name="connsiteY83" fmla="*/ 6062 h 756555"/>
                        <a:gd name="connsiteX84" fmla="*/ 495227 w 701570"/>
                        <a:gd name="connsiteY84" fmla="*/ 370 h 756555"/>
                        <a:gd name="connsiteX85" fmla="*/ 486688 w 701570"/>
                        <a:gd name="connsiteY85" fmla="*/ 6062 h 756555"/>
                        <a:gd name="connsiteX86" fmla="*/ 473881 w 701570"/>
                        <a:gd name="connsiteY86" fmla="*/ 14601 h 756555"/>
                        <a:gd name="connsiteX87" fmla="*/ 465342 w 701570"/>
                        <a:gd name="connsiteY87" fmla="*/ 16024 h 756555"/>
                        <a:gd name="connsiteX88" fmla="*/ 448265 w 701570"/>
                        <a:gd name="connsiteY88" fmla="*/ 20293 h 756555"/>
                        <a:gd name="connsiteX89" fmla="*/ 431189 w 701570"/>
                        <a:gd name="connsiteY89" fmla="*/ 25985 h 756555"/>
                        <a:gd name="connsiteX90" fmla="*/ 422650 w 701570"/>
                        <a:gd name="connsiteY90" fmla="*/ 34524 h 756555"/>
                        <a:gd name="connsiteX91" fmla="*/ 412688 w 701570"/>
                        <a:gd name="connsiteY91" fmla="*/ 41639 h 756555"/>
                        <a:gd name="connsiteX92" fmla="*/ 414112 w 701570"/>
                        <a:gd name="connsiteY92" fmla="*/ 54447 h 756555"/>
                        <a:gd name="connsiteX93" fmla="*/ 405573 w 701570"/>
                        <a:gd name="connsiteY93" fmla="*/ 51600 h 756555"/>
                        <a:gd name="connsiteX94" fmla="*/ 397035 w 701570"/>
                        <a:gd name="connsiteY94" fmla="*/ 57293 h 756555"/>
                        <a:gd name="connsiteX95" fmla="*/ 392766 w 701570"/>
                        <a:gd name="connsiteY95" fmla="*/ 53024 h 756555"/>
                        <a:gd name="connsiteX96" fmla="*/ 382804 w 701570"/>
                        <a:gd name="connsiteY96" fmla="*/ 50177 h 756555"/>
                        <a:gd name="connsiteX97" fmla="*/ 372843 w 701570"/>
                        <a:gd name="connsiteY97" fmla="*/ 48754 h 756555"/>
                        <a:gd name="connsiteX98" fmla="*/ 355766 w 701570"/>
                        <a:gd name="connsiteY98" fmla="*/ 62985 h 756555"/>
                        <a:gd name="connsiteX99" fmla="*/ 328728 w 701570"/>
                        <a:gd name="connsiteY99" fmla="*/ 68677 h 756555"/>
                        <a:gd name="connsiteX100" fmla="*/ 324458 w 701570"/>
                        <a:gd name="connsiteY100" fmla="*/ 78639 h 756555"/>
                        <a:gd name="connsiteX101" fmla="*/ 310228 w 701570"/>
                        <a:gd name="connsiteY101" fmla="*/ 78639 h 756555"/>
                        <a:gd name="connsiteX102" fmla="*/ 281767 w 701570"/>
                        <a:gd name="connsiteY102" fmla="*/ 90023 h 756555"/>
                        <a:gd name="connsiteX103" fmla="*/ 274651 w 701570"/>
                        <a:gd name="connsiteY103" fmla="*/ 87177 h 756555"/>
                        <a:gd name="connsiteX104" fmla="*/ 266113 w 701570"/>
                        <a:gd name="connsiteY104" fmla="*/ 81485 h 756555"/>
                        <a:gd name="connsiteX105" fmla="*/ 256152 w 701570"/>
                        <a:gd name="connsiteY105" fmla="*/ 97138 h 756555"/>
                        <a:gd name="connsiteX106" fmla="*/ 240498 w 701570"/>
                        <a:gd name="connsiteY106" fmla="*/ 84331 h 756555"/>
                        <a:gd name="connsiteX107" fmla="*/ 216305 w 701570"/>
                        <a:gd name="connsiteY107" fmla="*/ 72946 h 756555"/>
                        <a:gd name="connsiteX108" fmla="*/ 203498 w 701570"/>
                        <a:gd name="connsiteY108" fmla="*/ 61562 h 756555"/>
                        <a:gd name="connsiteX109" fmla="*/ 187844 w 701570"/>
                        <a:gd name="connsiteY109" fmla="*/ 57293 h 756555"/>
                        <a:gd name="connsiteX110" fmla="*/ 170768 w 701570"/>
                        <a:gd name="connsiteY110" fmla="*/ 65831 h 756555"/>
                        <a:gd name="connsiteX111" fmla="*/ 162229 w 701570"/>
                        <a:gd name="connsiteY111" fmla="*/ 68677 h 756555"/>
                        <a:gd name="connsiteX112" fmla="*/ 143730 w 701570"/>
                        <a:gd name="connsiteY112" fmla="*/ 85754 h 756555"/>
                        <a:gd name="connsiteX113" fmla="*/ 128076 w 701570"/>
                        <a:gd name="connsiteY113" fmla="*/ 109946 h 756555"/>
                        <a:gd name="connsiteX114" fmla="*/ 119537 w 701570"/>
                        <a:gd name="connsiteY114" fmla="*/ 114215 h 756555"/>
                        <a:gd name="connsiteX115" fmla="*/ 116691 w 701570"/>
                        <a:gd name="connsiteY115" fmla="*/ 119908 h 756555"/>
                        <a:gd name="connsiteX116" fmla="*/ 101038 w 701570"/>
                        <a:gd name="connsiteY116" fmla="*/ 135561 h 756555"/>
                        <a:gd name="connsiteX117" fmla="*/ 102460 w 701570"/>
                        <a:gd name="connsiteY117" fmla="*/ 161176 h 756555"/>
                        <a:gd name="connsiteX118" fmla="*/ 110999 w 701570"/>
                        <a:gd name="connsiteY118" fmla="*/ 176830 h 756555"/>
                        <a:gd name="connsiteX119" fmla="*/ 112422 w 701570"/>
                        <a:gd name="connsiteY119" fmla="*/ 188215 h 756555"/>
                        <a:gd name="connsiteX120" fmla="*/ 115268 w 701570"/>
                        <a:gd name="connsiteY120" fmla="*/ 195330 h 756555"/>
                        <a:gd name="connsiteX121" fmla="*/ 102460 w 701570"/>
                        <a:gd name="connsiteY121" fmla="*/ 201022 h 756555"/>
                        <a:gd name="connsiteX122" fmla="*/ 93922 w 701570"/>
                        <a:gd name="connsiteY122" fmla="*/ 210984 h 756555"/>
                        <a:gd name="connsiteX123" fmla="*/ 81114 w 701570"/>
                        <a:gd name="connsiteY123" fmla="*/ 218099 h 756555"/>
                        <a:gd name="connsiteX124" fmla="*/ 83961 w 701570"/>
                        <a:gd name="connsiteY124" fmla="*/ 210984 h 756555"/>
                        <a:gd name="connsiteX125" fmla="*/ 81114 w 701570"/>
                        <a:gd name="connsiteY125" fmla="*/ 201022 h 756555"/>
                        <a:gd name="connsiteX126" fmla="*/ 76845 w 701570"/>
                        <a:gd name="connsiteY126" fmla="*/ 179676 h 756555"/>
                        <a:gd name="connsiteX127" fmla="*/ 66884 w 701570"/>
                        <a:gd name="connsiteY127" fmla="*/ 168292 h 756555"/>
                        <a:gd name="connsiteX128" fmla="*/ 68307 w 701570"/>
                        <a:gd name="connsiteY128" fmla="*/ 161176 h 756555"/>
                        <a:gd name="connsiteX129" fmla="*/ 58346 w 701570"/>
                        <a:gd name="connsiteY129" fmla="*/ 159753 h 756555"/>
                        <a:gd name="connsiteX130" fmla="*/ 54076 w 701570"/>
                        <a:gd name="connsiteY130" fmla="*/ 182522 h 756555"/>
                        <a:gd name="connsiteX131" fmla="*/ 59768 w 701570"/>
                        <a:gd name="connsiteY131" fmla="*/ 193907 h 756555"/>
                        <a:gd name="connsiteX132" fmla="*/ 58346 w 701570"/>
                        <a:gd name="connsiteY132" fmla="*/ 202445 h 756555"/>
                        <a:gd name="connsiteX133" fmla="*/ 54076 w 701570"/>
                        <a:gd name="connsiteY133" fmla="*/ 218099 h 756555"/>
                        <a:gd name="connsiteX134" fmla="*/ 49807 w 701570"/>
                        <a:gd name="connsiteY134" fmla="*/ 228060 h 756555"/>
                        <a:gd name="connsiteX135" fmla="*/ 68307 w 701570"/>
                        <a:gd name="connsiteY135" fmla="*/ 228060 h 756555"/>
                        <a:gd name="connsiteX136" fmla="*/ 78269 w 701570"/>
                        <a:gd name="connsiteY136" fmla="*/ 230907 h 756555"/>
                        <a:gd name="connsiteX137" fmla="*/ 64038 w 701570"/>
                        <a:gd name="connsiteY137" fmla="*/ 235176 h 756555"/>
                        <a:gd name="connsiteX138" fmla="*/ 52653 w 701570"/>
                        <a:gd name="connsiteY138" fmla="*/ 245137 h 756555"/>
                        <a:gd name="connsiteX139" fmla="*/ 58346 w 701570"/>
                        <a:gd name="connsiteY139" fmla="*/ 250829 h 756555"/>
                        <a:gd name="connsiteX140" fmla="*/ 68307 w 701570"/>
                        <a:gd name="connsiteY140" fmla="*/ 263637 h 756555"/>
                        <a:gd name="connsiteX141" fmla="*/ 68307 w 701570"/>
                        <a:gd name="connsiteY141" fmla="*/ 273598 h 756555"/>
                        <a:gd name="connsiteX142" fmla="*/ 46961 w 701570"/>
                        <a:gd name="connsiteY142" fmla="*/ 273598 h 756555"/>
                        <a:gd name="connsiteX143" fmla="*/ 32730 w 701570"/>
                        <a:gd name="connsiteY143" fmla="*/ 292098 h 756555"/>
                        <a:gd name="connsiteX144" fmla="*/ 34153 w 701570"/>
                        <a:gd name="connsiteY144" fmla="*/ 313444 h 756555"/>
                        <a:gd name="connsiteX145" fmla="*/ 49807 w 701570"/>
                        <a:gd name="connsiteY145" fmla="*/ 320560 h 756555"/>
                        <a:gd name="connsiteX146" fmla="*/ 66884 w 701570"/>
                        <a:gd name="connsiteY146" fmla="*/ 321983 h 756555"/>
                        <a:gd name="connsiteX147" fmla="*/ 78269 w 701570"/>
                        <a:gd name="connsiteY147" fmla="*/ 304906 h 756555"/>
                        <a:gd name="connsiteX148" fmla="*/ 95345 w 701570"/>
                        <a:gd name="connsiteY148" fmla="*/ 283560 h 756555"/>
                        <a:gd name="connsiteX149" fmla="*/ 113845 w 701570"/>
                        <a:gd name="connsiteY149" fmla="*/ 277868 h 756555"/>
                        <a:gd name="connsiteX150" fmla="*/ 116691 w 701570"/>
                        <a:gd name="connsiteY150" fmla="*/ 294944 h 756555"/>
                        <a:gd name="connsiteX151" fmla="*/ 129499 w 701570"/>
                        <a:gd name="connsiteY151" fmla="*/ 294944 h 756555"/>
                        <a:gd name="connsiteX152" fmla="*/ 130922 w 701570"/>
                        <a:gd name="connsiteY152" fmla="*/ 287829 h 756555"/>
                        <a:gd name="connsiteX153" fmla="*/ 146575 w 701570"/>
                        <a:gd name="connsiteY153" fmla="*/ 299214 h 756555"/>
                        <a:gd name="connsiteX154" fmla="*/ 145152 w 701570"/>
                        <a:gd name="connsiteY154" fmla="*/ 310598 h 756555"/>
                        <a:gd name="connsiteX155" fmla="*/ 145152 w 701570"/>
                        <a:gd name="connsiteY155" fmla="*/ 319137 h 756555"/>
                        <a:gd name="connsiteX156" fmla="*/ 155114 w 701570"/>
                        <a:gd name="connsiteY156" fmla="*/ 307752 h 756555"/>
                        <a:gd name="connsiteX157" fmla="*/ 159383 w 701570"/>
                        <a:gd name="connsiteY157" fmla="*/ 299214 h 756555"/>
                        <a:gd name="connsiteX158" fmla="*/ 163652 w 701570"/>
                        <a:gd name="connsiteY158" fmla="*/ 294944 h 756555"/>
                        <a:gd name="connsiteX159" fmla="*/ 152268 w 701570"/>
                        <a:gd name="connsiteY159" fmla="*/ 277868 h 756555"/>
                        <a:gd name="connsiteX160" fmla="*/ 160806 w 701570"/>
                        <a:gd name="connsiteY160" fmla="*/ 283560 h 756555"/>
                        <a:gd name="connsiteX161" fmla="*/ 167921 w 701570"/>
                        <a:gd name="connsiteY161" fmla="*/ 293521 h 756555"/>
                        <a:gd name="connsiteX162" fmla="*/ 172191 w 701570"/>
                        <a:gd name="connsiteY162" fmla="*/ 302060 h 756555"/>
                        <a:gd name="connsiteX163" fmla="*/ 173614 w 701570"/>
                        <a:gd name="connsiteY163" fmla="*/ 304906 h 756555"/>
                        <a:gd name="connsiteX164" fmla="*/ 176460 w 701570"/>
                        <a:gd name="connsiteY164" fmla="*/ 319137 h 756555"/>
                        <a:gd name="connsiteX165" fmla="*/ 184998 w 701570"/>
                        <a:gd name="connsiteY165" fmla="*/ 326252 h 756555"/>
                        <a:gd name="connsiteX166" fmla="*/ 189267 w 701570"/>
                        <a:gd name="connsiteY166" fmla="*/ 327675 h 756555"/>
                        <a:gd name="connsiteX167" fmla="*/ 194960 w 701570"/>
                        <a:gd name="connsiteY167" fmla="*/ 334790 h 756555"/>
                        <a:gd name="connsiteX168" fmla="*/ 196383 w 701570"/>
                        <a:gd name="connsiteY168" fmla="*/ 326252 h 756555"/>
                        <a:gd name="connsiteX169" fmla="*/ 193537 w 701570"/>
                        <a:gd name="connsiteY169" fmla="*/ 309175 h 756555"/>
                        <a:gd name="connsiteX170" fmla="*/ 196383 w 701570"/>
                        <a:gd name="connsiteY170" fmla="*/ 299214 h 756555"/>
                        <a:gd name="connsiteX171" fmla="*/ 196383 w 701570"/>
                        <a:gd name="connsiteY171" fmla="*/ 312021 h 756555"/>
                        <a:gd name="connsiteX172" fmla="*/ 199229 w 701570"/>
                        <a:gd name="connsiteY172" fmla="*/ 323406 h 756555"/>
                        <a:gd name="connsiteX173" fmla="*/ 202075 w 701570"/>
                        <a:gd name="connsiteY173" fmla="*/ 326252 h 756555"/>
                        <a:gd name="connsiteX174" fmla="*/ 209190 w 701570"/>
                        <a:gd name="connsiteY174" fmla="*/ 331944 h 756555"/>
                        <a:gd name="connsiteX175" fmla="*/ 233382 w 701570"/>
                        <a:gd name="connsiteY175" fmla="*/ 333367 h 756555"/>
                        <a:gd name="connsiteX176" fmla="*/ 241921 w 701570"/>
                        <a:gd name="connsiteY176" fmla="*/ 331944 h 756555"/>
                        <a:gd name="connsiteX177" fmla="*/ 243344 w 701570"/>
                        <a:gd name="connsiteY177" fmla="*/ 334790 h 756555"/>
                        <a:gd name="connsiteX178" fmla="*/ 234806 w 701570"/>
                        <a:gd name="connsiteY178" fmla="*/ 350444 h 756555"/>
                        <a:gd name="connsiteX179" fmla="*/ 199229 w 701570"/>
                        <a:gd name="connsiteY179" fmla="*/ 350444 h 756555"/>
                        <a:gd name="connsiteX180" fmla="*/ 172191 w 701570"/>
                        <a:gd name="connsiteY180" fmla="*/ 356136 h 756555"/>
                        <a:gd name="connsiteX181" fmla="*/ 146575 w 701570"/>
                        <a:gd name="connsiteY181" fmla="*/ 346175 h 756555"/>
                        <a:gd name="connsiteX182" fmla="*/ 132345 w 701570"/>
                        <a:gd name="connsiteY182" fmla="*/ 330521 h 756555"/>
                        <a:gd name="connsiteX183" fmla="*/ 132345 w 701570"/>
                        <a:gd name="connsiteY183" fmla="*/ 323406 h 756555"/>
                        <a:gd name="connsiteX184" fmla="*/ 109576 w 701570"/>
                        <a:gd name="connsiteY184" fmla="*/ 321983 h 756555"/>
                        <a:gd name="connsiteX185" fmla="*/ 72576 w 701570"/>
                        <a:gd name="connsiteY185" fmla="*/ 329098 h 756555"/>
                        <a:gd name="connsiteX186" fmla="*/ 54076 w 701570"/>
                        <a:gd name="connsiteY186" fmla="*/ 329098 h 756555"/>
                        <a:gd name="connsiteX187" fmla="*/ 41269 w 701570"/>
                        <a:gd name="connsiteY187" fmla="*/ 339059 h 756555"/>
                        <a:gd name="connsiteX188" fmla="*/ 31307 w 701570"/>
                        <a:gd name="connsiteY188" fmla="*/ 366098 h 756555"/>
                        <a:gd name="connsiteX189" fmla="*/ 27038 w 701570"/>
                        <a:gd name="connsiteY189" fmla="*/ 374636 h 756555"/>
                        <a:gd name="connsiteX190" fmla="*/ 24192 w 701570"/>
                        <a:gd name="connsiteY190" fmla="*/ 380328 h 756555"/>
                        <a:gd name="connsiteX191" fmla="*/ 4269 w 701570"/>
                        <a:gd name="connsiteY191" fmla="*/ 413059 h 756555"/>
                        <a:gd name="connsiteX192" fmla="*/ 0 w 701570"/>
                        <a:gd name="connsiteY192" fmla="*/ 458597 h 756555"/>
                        <a:gd name="connsiteX193" fmla="*/ 11384 w 701570"/>
                        <a:gd name="connsiteY193" fmla="*/ 497020 h 756555"/>
                        <a:gd name="connsiteX194" fmla="*/ 35577 w 701570"/>
                        <a:gd name="connsiteY194" fmla="*/ 519788 h 756555"/>
                        <a:gd name="connsiteX195" fmla="*/ 64038 w 701570"/>
                        <a:gd name="connsiteY195" fmla="*/ 524058 h 756555"/>
                        <a:gd name="connsiteX196" fmla="*/ 78269 w 701570"/>
                        <a:gd name="connsiteY196" fmla="*/ 512673 h 756555"/>
                        <a:gd name="connsiteX197" fmla="*/ 86807 w 701570"/>
                        <a:gd name="connsiteY197" fmla="*/ 514096 h 756555"/>
                        <a:gd name="connsiteX198" fmla="*/ 91076 w 701570"/>
                        <a:gd name="connsiteY198" fmla="*/ 514096 h 756555"/>
                        <a:gd name="connsiteX199" fmla="*/ 106730 w 701570"/>
                        <a:gd name="connsiteY199" fmla="*/ 524058 h 756555"/>
                        <a:gd name="connsiteX200" fmla="*/ 119537 w 701570"/>
                        <a:gd name="connsiteY200" fmla="*/ 524058 h 756555"/>
                        <a:gd name="connsiteX201" fmla="*/ 122384 w 701570"/>
                        <a:gd name="connsiteY201" fmla="*/ 551096 h 756555"/>
                        <a:gd name="connsiteX202" fmla="*/ 128076 w 701570"/>
                        <a:gd name="connsiteY202" fmla="*/ 585250 h 756555"/>
                        <a:gd name="connsiteX203" fmla="*/ 138037 w 701570"/>
                        <a:gd name="connsiteY203" fmla="*/ 616557 h 756555"/>
                        <a:gd name="connsiteX204" fmla="*/ 132345 w 701570"/>
                        <a:gd name="connsiteY204" fmla="*/ 652134 h 756555"/>
                        <a:gd name="connsiteX205" fmla="*/ 143730 w 701570"/>
                        <a:gd name="connsiteY205" fmla="*/ 687710 h 756555"/>
                        <a:gd name="connsiteX206" fmla="*/ 147999 w 701570"/>
                        <a:gd name="connsiteY206" fmla="*/ 713325 h 756555"/>
                        <a:gd name="connsiteX207" fmla="*/ 162229 w 701570"/>
                        <a:gd name="connsiteY207" fmla="*/ 747479 h 756555"/>
                        <a:gd name="connsiteX208" fmla="*/ 190691 w 701570"/>
                        <a:gd name="connsiteY208" fmla="*/ 754594 h 75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Lst>
                      <a:rect l="l" t="t" r="r" b="b"/>
                      <a:pathLst>
                        <a:path w="701570" h="756555">
                          <a:moveTo>
                            <a:pt x="190691" y="754594"/>
                          </a:moveTo>
                          <a:cubicBezTo>
                            <a:pt x="197806" y="750325"/>
                            <a:pt x="210613" y="731825"/>
                            <a:pt x="214883" y="727556"/>
                          </a:cubicBezTo>
                          <a:cubicBezTo>
                            <a:pt x="219152" y="723287"/>
                            <a:pt x="221998" y="709056"/>
                            <a:pt x="223421" y="706210"/>
                          </a:cubicBezTo>
                          <a:cubicBezTo>
                            <a:pt x="224844" y="703364"/>
                            <a:pt x="230536" y="697672"/>
                            <a:pt x="233382" y="697672"/>
                          </a:cubicBezTo>
                          <a:cubicBezTo>
                            <a:pt x="236229" y="697672"/>
                            <a:pt x="243344" y="664941"/>
                            <a:pt x="250459" y="659249"/>
                          </a:cubicBezTo>
                          <a:cubicBezTo>
                            <a:pt x="257575" y="652134"/>
                            <a:pt x="264690" y="619403"/>
                            <a:pt x="264690" y="606595"/>
                          </a:cubicBezTo>
                          <a:cubicBezTo>
                            <a:pt x="263267" y="595211"/>
                            <a:pt x="268959" y="572442"/>
                            <a:pt x="270382" y="566750"/>
                          </a:cubicBezTo>
                          <a:cubicBezTo>
                            <a:pt x="271805" y="561057"/>
                            <a:pt x="280343" y="551096"/>
                            <a:pt x="283190" y="549673"/>
                          </a:cubicBezTo>
                          <a:cubicBezTo>
                            <a:pt x="286036" y="548250"/>
                            <a:pt x="301689" y="524058"/>
                            <a:pt x="307382" y="515519"/>
                          </a:cubicBezTo>
                          <a:cubicBezTo>
                            <a:pt x="313074" y="506981"/>
                            <a:pt x="317343" y="488481"/>
                            <a:pt x="315920" y="484212"/>
                          </a:cubicBezTo>
                          <a:cubicBezTo>
                            <a:pt x="314497" y="479943"/>
                            <a:pt x="303113" y="477097"/>
                            <a:pt x="301689" y="478520"/>
                          </a:cubicBezTo>
                          <a:cubicBezTo>
                            <a:pt x="300267" y="481366"/>
                            <a:pt x="288882" y="482789"/>
                            <a:pt x="286036" y="482789"/>
                          </a:cubicBezTo>
                          <a:cubicBezTo>
                            <a:pt x="283190" y="482789"/>
                            <a:pt x="274651" y="464289"/>
                            <a:pt x="270382" y="461443"/>
                          </a:cubicBezTo>
                          <a:cubicBezTo>
                            <a:pt x="266113" y="457174"/>
                            <a:pt x="261844" y="437251"/>
                            <a:pt x="258997" y="432982"/>
                          </a:cubicBezTo>
                          <a:cubicBezTo>
                            <a:pt x="256152" y="428712"/>
                            <a:pt x="249036" y="418751"/>
                            <a:pt x="246190" y="417328"/>
                          </a:cubicBezTo>
                          <a:cubicBezTo>
                            <a:pt x="243344" y="414482"/>
                            <a:pt x="243344" y="404520"/>
                            <a:pt x="243344" y="401674"/>
                          </a:cubicBezTo>
                          <a:cubicBezTo>
                            <a:pt x="243344" y="398828"/>
                            <a:pt x="247613" y="403097"/>
                            <a:pt x="249036" y="407367"/>
                          </a:cubicBezTo>
                          <a:cubicBezTo>
                            <a:pt x="250459" y="411636"/>
                            <a:pt x="261844" y="428712"/>
                            <a:pt x="266113" y="435828"/>
                          </a:cubicBezTo>
                          <a:cubicBezTo>
                            <a:pt x="270382" y="441520"/>
                            <a:pt x="280343" y="460020"/>
                            <a:pt x="283190" y="467135"/>
                          </a:cubicBezTo>
                          <a:cubicBezTo>
                            <a:pt x="286036" y="472828"/>
                            <a:pt x="308805" y="469981"/>
                            <a:pt x="315920" y="467135"/>
                          </a:cubicBezTo>
                          <a:cubicBezTo>
                            <a:pt x="323035" y="464289"/>
                            <a:pt x="331574" y="458597"/>
                            <a:pt x="332997" y="455751"/>
                          </a:cubicBezTo>
                          <a:cubicBezTo>
                            <a:pt x="332997" y="454328"/>
                            <a:pt x="344381" y="448635"/>
                            <a:pt x="348651" y="445789"/>
                          </a:cubicBezTo>
                          <a:cubicBezTo>
                            <a:pt x="351497" y="442943"/>
                            <a:pt x="354343" y="430136"/>
                            <a:pt x="357189" y="427289"/>
                          </a:cubicBezTo>
                          <a:cubicBezTo>
                            <a:pt x="358612" y="424443"/>
                            <a:pt x="355766" y="411636"/>
                            <a:pt x="352920" y="408790"/>
                          </a:cubicBezTo>
                          <a:cubicBezTo>
                            <a:pt x="350074" y="404520"/>
                            <a:pt x="338689" y="401674"/>
                            <a:pt x="337266" y="403097"/>
                          </a:cubicBezTo>
                          <a:cubicBezTo>
                            <a:pt x="334420" y="404520"/>
                            <a:pt x="330151" y="394559"/>
                            <a:pt x="328728" y="390290"/>
                          </a:cubicBezTo>
                          <a:cubicBezTo>
                            <a:pt x="327305" y="386021"/>
                            <a:pt x="318766" y="381751"/>
                            <a:pt x="317343" y="378905"/>
                          </a:cubicBezTo>
                          <a:cubicBezTo>
                            <a:pt x="315920" y="376059"/>
                            <a:pt x="320189" y="371790"/>
                            <a:pt x="321613" y="371790"/>
                          </a:cubicBezTo>
                          <a:cubicBezTo>
                            <a:pt x="323035" y="370367"/>
                            <a:pt x="340112" y="381751"/>
                            <a:pt x="344381" y="387444"/>
                          </a:cubicBezTo>
                          <a:cubicBezTo>
                            <a:pt x="348651" y="393136"/>
                            <a:pt x="354343" y="403097"/>
                            <a:pt x="355766" y="405943"/>
                          </a:cubicBezTo>
                          <a:cubicBezTo>
                            <a:pt x="357189" y="407367"/>
                            <a:pt x="369997" y="408790"/>
                            <a:pt x="372843" y="405943"/>
                          </a:cubicBezTo>
                          <a:cubicBezTo>
                            <a:pt x="375689" y="404520"/>
                            <a:pt x="378535" y="404520"/>
                            <a:pt x="379958" y="407367"/>
                          </a:cubicBezTo>
                          <a:cubicBezTo>
                            <a:pt x="379958" y="407367"/>
                            <a:pt x="379958" y="407367"/>
                            <a:pt x="384227" y="407367"/>
                          </a:cubicBezTo>
                          <a:cubicBezTo>
                            <a:pt x="398458" y="404520"/>
                            <a:pt x="398458" y="404520"/>
                            <a:pt x="398458" y="404520"/>
                          </a:cubicBezTo>
                          <a:cubicBezTo>
                            <a:pt x="405573" y="411636"/>
                            <a:pt x="406996" y="418751"/>
                            <a:pt x="406996" y="420174"/>
                          </a:cubicBezTo>
                          <a:cubicBezTo>
                            <a:pt x="406996" y="421597"/>
                            <a:pt x="411265" y="427289"/>
                            <a:pt x="414112" y="428712"/>
                          </a:cubicBezTo>
                          <a:cubicBezTo>
                            <a:pt x="416958" y="428712"/>
                            <a:pt x="418381" y="438674"/>
                            <a:pt x="419804" y="441520"/>
                          </a:cubicBezTo>
                          <a:cubicBezTo>
                            <a:pt x="421227" y="444366"/>
                            <a:pt x="428342" y="457174"/>
                            <a:pt x="429765" y="462866"/>
                          </a:cubicBezTo>
                          <a:cubicBezTo>
                            <a:pt x="431189" y="468558"/>
                            <a:pt x="438304" y="479943"/>
                            <a:pt x="439727" y="482789"/>
                          </a:cubicBezTo>
                          <a:cubicBezTo>
                            <a:pt x="441149" y="485635"/>
                            <a:pt x="442573" y="494174"/>
                            <a:pt x="442573" y="497020"/>
                          </a:cubicBezTo>
                          <a:cubicBezTo>
                            <a:pt x="442573" y="499866"/>
                            <a:pt x="448265" y="504135"/>
                            <a:pt x="451111" y="504135"/>
                          </a:cubicBezTo>
                          <a:cubicBezTo>
                            <a:pt x="453957" y="504135"/>
                            <a:pt x="461073" y="484212"/>
                            <a:pt x="462495" y="475674"/>
                          </a:cubicBezTo>
                          <a:cubicBezTo>
                            <a:pt x="463919" y="468558"/>
                            <a:pt x="469611" y="461443"/>
                            <a:pt x="471034" y="461443"/>
                          </a:cubicBezTo>
                          <a:cubicBezTo>
                            <a:pt x="472457" y="461443"/>
                            <a:pt x="473881" y="457174"/>
                            <a:pt x="473881" y="455751"/>
                          </a:cubicBezTo>
                          <a:cubicBezTo>
                            <a:pt x="473881" y="454328"/>
                            <a:pt x="482419" y="454328"/>
                            <a:pt x="482419" y="452905"/>
                          </a:cubicBezTo>
                          <a:cubicBezTo>
                            <a:pt x="482419" y="451482"/>
                            <a:pt x="485265" y="437251"/>
                            <a:pt x="488111" y="435828"/>
                          </a:cubicBezTo>
                          <a:cubicBezTo>
                            <a:pt x="490957" y="434405"/>
                            <a:pt x="500918" y="427289"/>
                            <a:pt x="505187" y="425866"/>
                          </a:cubicBezTo>
                          <a:cubicBezTo>
                            <a:pt x="509457" y="424443"/>
                            <a:pt x="517995" y="432982"/>
                            <a:pt x="520842" y="435828"/>
                          </a:cubicBezTo>
                          <a:cubicBezTo>
                            <a:pt x="522264" y="440097"/>
                            <a:pt x="525111" y="448635"/>
                            <a:pt x="523688" y="450058"/>
                          </a:cubicBezTo>
                          <a:cubicBezTo>
                            <a:pt x="522264" y="451482"/>
                            <a:pt x="527957" y="460020"/>
                            <a:pt x="533649" y="460020"/>
                          </a:cubicBezTo>
                          <a:cubicBezTo>
                            <a:pt x="537919" y="460020"/>
                            <a:pt x="540764" y="465712"/>
                            <a:pt x="540764" y="468558"/>
                          </a:cubicBezTo>
                          <a:cubicBezTo>
                            <a:pt x="540764" y="471404"/>
                            <a:pt x="547879" y="477097"/>
                            <a:pt x="549303" y="479943"/>
                          </a:cubicBezTo>
                          <a:cubicBezTo>
                            <a:pt x="550726" y="482789"/>
                            <a:pt x="550726" y="491327"/>
                            <a:pt x="549303" y="492750"/>
                          </a:cubicBezTo>
                          <a:cubicBezTo>
                            <a:pt x="547879" y="494174"/>
                            <a:pt x="549303" y="505558"/>
                            <a:pt x="549303" y="508404"/>
                          </a:cubicBezTo>
                          <a:cubicBezTo>
                            <a:pt x="550726" y="511250"/>
                            <a:pt x="564956" y="526904"/>
                            <a:pt x="570649" y="531173"/>
                          </a:cubicBezTo>
                          <a:cubicBezTo>
                            <a:pt x="576341" y="535442"/>
                            <a:pt x="579187" y="521212"/>
                            <a:pt x="576341" y="516942"/>
                          </a:cubicBezTo>
                          <a:cubicBezTo>
                            <a:pt x="573495" y="512673"/>
                            <a:pt x="563534" y="502712"/>
                            <a:pt x="560687" y="498443"/>
                          </a:cubicBezTo>
                          <a:cubicBezTo>
                            <a:pt x="557841" y="495596"/>
                            <a:pt x="557841" y="482789"/>
                            <a:pt x="559265" y="479943"/>
                          </a:cubicBezTo>
                          <a:cubicBezTo>
                            <a:pt x="560687" y="477097"/>
                            <a:pt x="567803" y="481366"/>
                            <a:pt x="570649" y="484212"/>
                          </a:cubicBezTo>
                          <a:cubicBezTo>
                            <a:pt x="573495" y="487058"/>
                            <a:pt x="577764" y="492750"/>
                            <a:pt x="577764" y="494174"/>
                          </a:cubicBezTo>
                          <a:cubicBezTo>
                            <a:pt x="577764" y="495596"/>
                            <a:pt x="597687" y="484212"/>
                            <a:pt x="599110" y="471404"/>
                          </a:cubicBezTo>
                          <a:cubicBezTo>
                            <a:pt x="600533" y="458597"/>
                            <a:pt x="606225" y="444366"/>
                            <a:pt x="607648" y="441520"/>
                          </a:cubicBezTo>
                          <a:cubicBezTo>
                            <a:pt x="607648" y="438674"/>
                            <a:pt x="606225" y="434405"/>
                            <a:pt x="603379" y="432982"/>
                          </a:cubicBezTo>
                          <a:cubicBezTo>
                            <a:pt x="601956" y="432982"/>
                            <a:pt x="606225" y="423020"/>
                            <a:pt x="611917" y="423020"/>
                          </a:cubicBezTo>
                          <a:cubicBezTo>
                            <a:pt x="617610" y="423020"/>
                            <a:pt x="631840" y="407367"/>
                            <a:pt x="634687" y="401674"/>
                          </a:cubicBezTo>
                          <a:cubicBezTo>
                            <a:pt x="637533" y="395982"/>
                            <a:pt x="644648" y="390290"/>
                            <a:pt x="644648" y="390290"/>
                          </a:cubicBezTo>
                          <a:cubicBezTo>
                            <a:pt x="646071" y="390290"/>
                            <a:pt x="650340" y="374636"/>
                            <a:pt x="650340" y="368944"/>
                          </a:cubicBezTo>
                          <a:cubicBezTo>
                            <a:pt x="651764" y="363251"/>
                            <a:pt x="647494" y="353290"/>
                            <a:pt x="646071" y="350444"/>
                          </a:cubicBezTo>
                          <a:cubicBezTo>
                            <a:pt x="646071" y="347598"/>
                            <a:pt x="640378" y="340483"/>
                            <a:pt x="638956" y="337636"/>
                          </a:cubicBezTo>
                          <a:cubicBezTo>
                            <a:pt x="637533" y="334790"/>
                            <a:pt x="636109" y="327675"/>
                            <a:pt x="637533" y="324829"/>
                          </a:cubicBezTo>
                          <a:cubicBezTo>
                            <a:pt x="638956" y="323406"/>
                            <a:pt x="643225" y="321983"/>
                            <a:pt x="644648" y="320560"/>
                          </a:cubicBezTo>
                          <a:cubicBezTo>
                            <a:pt x="644648" y="319137"/>
                            <a:pt x="651764" y="313444"/>
                            <a:pt x="650340" y="310598"/>
                          </a:cubicBezTo>
                          <a:cubicBezTo>
                            <a:pt x="650340" y="307752"/>
                            <a:pt x="654609" y="314867"/>
                            <a:pt x="657455" y="316290"/>
                          </a:cubicBezTo>
                          <a:cubicBezTo>
                            <a:pt x="660302" y="319137"/>
                            <a:pt x="663148" y="333367"/>
                            <a:pt x="665994" y="334790"/>
                          </a:cubicBezTo>
                          <a:cubicBezTo>
                            <a:pt x="668840" y="336213"/>
                            <a:pt x="683070" y="319137"/>
                            <a:pt x="681648" y="307752"/>
                          </a:cubicBezTo>
                          <a:cubicBezTo>
                            <a:pt x="680225" y="296367"/>
                            <a:pt x="685917" y="282137"/>
                            <a:pt x="688763" y="280714"/>
                          </a:cubicBezTo>
                          <a:cubicBezTo>
                            <a:pt x="691609" y="279291"/>
                            <a:pt x="697301" y="270752"/>
                            <a:pt x="701571" y="263637"/>
                          </a:cubicBezTo>
                          <a:cubicBezTo>
                            <a:pt x="671686" y="176830"/>
                            <a:pt x="621879" y="99985"/>
                            <a:pt x="557841" y="37370"/>
                          </a:cubicBezTo>
                          <a:cubicBezTo>
                            <a:pt x="556418" y="37370"/>
                            <a:pt x="556418" y="37370"/>
                            <a:pt x="554995" y="37370"/>
                          </a:cubicBezTo>
                          <a:cubicBezTo>
                            <a:pt x="549303" y="35947"/>
                            <a:pt x="549303" y="35947"/>
                            <a:pt x="549303" y="35947"/>
                          </a:cubicBezTo>
                          <a:cubicBezTo>
                            <a:pt x="540764" y="34524"/>
                            <a:pt x="536495" y="24562"/>
                            <a:pt x="537919" y="23139"/>
                          </a:cubicBezTo>
                          <a:cubicBezTo>
                            <a:pt x="537919" y="23139"/>
                            <a:pt x="537919" y="20293"/>
                            <a:pt x="537919" y="18870"/>
                          </a:cubicBezTo>
                          <a:cubicBezTo>
                            <a:pt x="533649" y="14601"/>
                            <a:pt x="527957" y="10332"/>
                            <a:pt x="523688" y="6062"/>
                          </a:cubicBezTo>
                          <a:cubicBezTo>
                            <a:pt x="519418" y="6062"/>
                            <a:pt x="515149" y="6062"/>
                            <a:pt x="513726" y="6062"/>
                          </a:cubicBezTo>
                          <a:cubicBezTo>
                            <a:pt x="508034" y="6062"/>
                            <a:pt x="498072" y="1793"/>
                            <a:pt x="495227" y="370"/>
                          </a:cubicBezTo>
                          <a:cubicBezTo>
                            <a:pt x="493803" y="-1053"/>
                            <a:pt x="486688" y="1793"/>
                            <a:pt x="486688" y="6062"/>
                          </a:cubicBezTo>
                          <a:cubicBezTo>
                            <a:pt x="486688" y="10332"/>
                            <a:pt x="475303" y="11755"/>
                            <a:pt x="473881" y="14601"/>
                          </a:cubicBezTo>
                          <a:cubicBezTo>
                            <a:pt x="472457" y="17447"/>
                            <a:pt x="466765" y="17447"/>
                            <a:pt x="465342" y="16024"/>
                          </a:cubicBezTo>
                          <a:cubicBezTo>
                            <a:pt x="463919" y="14601"/>
                            <a:pt x="453957" y="20293"/>
                            <a:pt x="448265" y="20293"/>
                          </a:cubicBezTo>
                          <a:cubicBezTo>
                            <a:pt x="442573" y="21716"/>
                            <a:pt x="432611" y="25985"/>
                            <a:pt x="431189" y="25985"/>
                          </a:cubicBezTo>
                          <a:cubicBezTo>
                            <a:pt x="428342" y="27408"/>
                            <a:pt x="422650" y="33101"/>
                            <a:pt x="422650" y="34524"/>
                          </a:cubicBezTo>
                          <a:cubicBezTo>
                            <a:pt x="421227" y="37370"/>
                            <a:pt x="415534" y="40216"/>
                            <a:pt x="412688" y="41639"/>
                          </a:cubicBezTo>
                          <a:cubicBezTo>
                            <a:pt x="409843" y="43062"/>
                            <a:pt x="411265" y="53024"/>
                            <a:pt x="414112" y="54447"/>
                          </a:cubicBezTo>
                          <a:cubicBezTo>
                            <a:pt x="416958" y="55870"/>
                            <a:pt x="408419" y="53024"/>
                            <a:pt x="405573" y="51600"/>
                          </a:cubicBezTo>
                          <a:cubicBezTo>
                            <a:pt x="401304" y="50177"/>
                            <a:pt x="398458" y="55870"/>
                            <a:pt x="397035" y="57293"/>
                          </a:cubicBezTo>
                          <a:cubicBezTo>
                            <a:pt x="395612" y="58716"/>
                            <a:pt x="392766" y="55870"/>
                            <a:pt x="392766" y="53024"/>
                          </a:cubicBezTo>
                          <a:cubicBezTo>
                            <a:pt x="392766" y="50177"/>
                            <a:pt x="384227" y="47331"/>
                            <a:pt x="382804" y="50177"/>
                          </a:cubicBezTo>
                          <a:cubicBezTo>
                            <a:pt x="381381" y="53024"/>
                            <a:pt x="375689" y="48754"/>
                            <a:pt x="372843" y="48754"/>
                          </a:cubicBezTo>
                          <a:cubicBezTo>
                            <a:pt x="369997" y="47331"/>
                            <a:pt x="360035" y="58716"/>
                            <a:pt x="355766" y="62985"/>
                          </a:cubicBezTo>
                          <a:cubicBezTo>
                            <a:pt x="351497" y="67254"/>
                            <a:pt x="331574" y="70100"/>
                            <a:pt x="328728" y="68677"/>
                          </a:cubicBezTo>
                          <a:cubicBezTo>
                            <a:pt x="324458" y="67254"/>
                            <a:pt x="321613" y="77216"/>
                            <a:pt x="324458" y="78639"/>
                          </a:cubicBezTo>
                          <a:cubicBezTo>
                            <a:pt x="327305" y="78639"/>
                            <a:pt x="315920" y="78639"/>
                            <a:pt x="310228" y="78639"/>
                          </a:cubicBezTo>
                          <a:cubicBezTo>
                            <a:pt x="304536" y="78639"/>
                            <a:pt x="286036" y="85754"/>
                            <a:pt x="281767" y="90023"/>
                          </a:cubicBezTo>
                          <a:cubicBezTo>
                            <a:pt x="277498" y="92869"/>
                            <a:pt x="274651" y="90023"/>
                            <a:pt x="274651" y="87177"/>
                          </a:cubicBezTo>
                          <a:cubicBezTo>
                            <a:pt x="274651" y="84331"/>
                            <a:pt x="267536" y="82908"/>
                            <a:pt x="266113" y="81485"/>
                          </a:cubicBezTo>
                          <a:cubicBezTo>
                            <a:pt x="264690" y="81485"/>
                            <a:pt x="260421" y="94292"/>
                            <a:pt x="256152" y="97138"/>
                          </a:cubicBezTo>
                          <a:cubicBezTo>
                            <a:pt x="253305" y="99985"/>
                            <a:pt x="249036" y="85754"/>
                            <a:pt x="240498" y="84331"/>
                          </a:cubicBezTo>
                          <a:cubicBezTo>
                            <a:pt x="231959" y="81485"/>
                            <a:pt x="219152" y="74369"/>
                            <a:pt x="216305" y="72946"/>
                          </a:cubicBezTo>
                          <a:cubicBezTo>
                            <a:pt x="212036" y="71523"/>
                            <a:pt x="204921" y="64408"/>
                            <a:pt x="203498" y="61562"/>
                          </a:cubicBezTo>
                          <a:cubicBezTo>
                            <a:pt x="202075" y="58716"/>
                            <a:pt x="190691" y="57293"/>
                            <a:pt x="187844" y="57293"/>
                          </a:cubicBezTo>
                          <a:cubicBezTo>
                            <a:pt x="184998" y="57293"/>
                            <a:pt x="173614" y="62985"/>
                            <a:pt x="170768" y="65831"/>
                          </a:cubicBezTo>
                          <a:cubicBezTo>
                            <a:pt x="167921" y="68677"/>
                            <a:pt x="163652" y="67254"/>
                            <a:pt x="162229" y="68677"/>
                          </a:cubicBezTo>
                          <a:cubicBezTo>
                            <a:pt x="160806" y="70100"/>
                            <a:pt x="147999" y="81485"/>
                            <a:pt x="143730" y="85754"/>
                          </a:cubicBezTo>
                          <a:cubicBezTo>
                            <a:pt x="139460" y="90023"/>
                            <a:pt x="130922" y="105677"/>
                            <a:pt x="128076" y="109946"/>
                          </a:cubicBezTo>
                          <a:cubicBezTo>
                            <a:pt x="125229" y="114215"/>
                            <a:pt x="120960" y="114215"/>
                            <a:pt x="119537" y="114215"/>
                          </a:cubicBezTo>
                          <a:cubicBezTo>
                            <a:pt x="118114" y="114215"/>
                            <a:pt x="116691" y="118484"/>
                            <a:pt x="116691" y="119908"/>
                          </a:cubicBezTo>
                          <a:cubicBezTo>
                            <a:pt x="116691" y="121331"/>
                            <a:pt x="102460" y="128446"/>
                            <a:pt x="101038" y="135561"/>
                          </a:cubicBezTo>
                          <a:cubicBezTo>
                            <a:pt x="99614" y="141254"/>
                            <a:pt x="102460" y="156907"/>
                            <a:pt x="102460" y="161176"/>
                          </a:cubicBezTo>
                          <a:cubicBezTo>
                            <a:pt x="102460" y="166869"/>
                            <a:pt x="108153" y="176830"/>
                            <a:pt x="110999" y="176830"/>
                          </a:cubicBezTo>
                          <a:cubicBezTo>
                            <a:pt x="115268" y="176830"/>
                            <a:pt x="112422" y="185369"/>
                            <a:pt x="112422" y="188215"/>
                          </a:cubicBezTo>
                          <a:cubicBezTo>
                            <a:pt x="110999" y="191061"/>
                            <a:pt x="115268" y="193907"/>
                            <a:pt x="115268" y="195330"/>
                          </a:cubicBezTo>
                          <a:cubicBezTo>
                            <a:pt x="115268" y="196753"/>
                            <a:pt x="105307" y="201022"/>
                            <a:pt x="102460" y="201022"/>
                          </a:cubicBezTo>
                          <a:cubicBezTo>
                            <a:pt x="99614" y="202445"/>
                            <a:pt x="93922" y="209561"/>
                            <a:pt x="93922" y="210984"/>
                          </a:cubicBezTo>
                          <a:cubicBezTo>
                            <a:pt x="93922" y="213830"/>
                            <a:pt x="83961" y="215253"/>
                            <a:pt x="81114" y="218099"/>
                          </a:cubicBezTo>
                          <a:cubicBezTo>
                            <a:pt x="82538" y="215253"/>
                            <a:pt x="82538" y="212407"/>
                            <a:pt x="83961" y="210984"/>
                          </a:cubicBezTo>
                          <a:cubicBezTo>
                            <a:pt x="85384" y="208138"/>
                            <a:pt x="83961" y="201022"/>
                            <a:pt x="81114" y="201022"/>
                          </a:cubicBezTo>
                          <a:cubicBezTo>
                            <a:pt x="79692" y="199599"/>
                            <a:pt x="78269" y="182522"/>
                            <a:pt x="76845" y="179676"/>
                          </a:cubicBezTo>
                          <a:cubicBezTo>
                            <a:pt x="73999" y="175407"/>
                            <a:pt x="68307" y="169715"/>
                            <a:pt x="66884" y="168292"/>
                          </a:cubicBezTo>
                          <a:cubicBezTo>
                            <a:pt x="65461" y="166869"/>
                            <a:pt x="68307" y="162600"/>
                            <a:pt x="68307" y="161176"/>
                          </a:cubicBezTo>
                          <a:cubicBezTo>
                            <a:pt x="69730" y="159753"/>
                            <a:pt x="59768" y="158330"/>
                            <a:pt x="58346" y="159753"/>
                          </a:cubicBezTo>
                          <a:cubicBezTo>
                            <a:pt x="55499" y="161176"/>
                            <a:pt x="54076" y="178253"/>
                            <a:pt x="54076" y="182522"/>
                          </a:cubicBezTo>
                          <a:cubicBezTo>
                            <a:pt x="52653" y="186792"/>
                            <a:pt x="58346" y="193907"/>
                            <a:pt x="59768" y="193907"/>
                          </a:cubicBezTo>
                          <a:cubicBezTo>
                            <a:pt x="61192" y="193907"/>
                            <a:pt x="61192" y="202445"/>
                            <a:pt x="58346" y="202445"/>
                          </a:cubicBezTo>
                          <a:cubicBezTo>
                            <a:pt x="55499" y="202445"/>
                            <a:pt x="52653" y="215253"/>
                            <a:pt x="54076" y="218099"/>
                          </a:cubicBezTo>
                          <a:cubicBezTo>
                            <a:pt x="55499" y="220945"/>
                            <a:pt x="51230" y="226637"/>
                            <a:pt x="49807" y="228060"/>
                          </a:cubicBezTo>
                          <a:cubicBezTo>
                            <a:pt x="48384" y="229483"/>
                            <a:pt x="61192" y="228060"/>
                            <a:pt x="68307" y="228060"/>
                          </a:cubicBezTo>
                          <a:cubicBezTo>
                            <a:pt x="73999" y="228060"/>
                            <a:pt x="79692" y="230907"/>
                            <a:pt x="78269" y="230907"/>
                          </a:cubicBezTo>
                          <a:cubicBezTo>
                            <a:pt x="78269" y="230907"/>
                            <a:pt x="66884" y="233753"/>
                            <a:pt x="64038" y="235176"/>
                          </a:cubicBezTo>
                          <a:cubicBezTo>
                            <a:pt x="62615" y="238022"/>
                            <a:pt x="54076" y="242291"/>
                            <a:pt x="52653" y="245137"/>
                          </a:cubicBezTo>
                          <a:cubicBezTo>
                            <a:pt x="51230" y="246560"/>
                            <a:pt x="55499" y="252252"/>
                            <a:pt x="58346" y="250829"/>
                          </a:cubicBezTo>
                          <a:cubicBezTo>
                            <a:pt x="61192" y="250829"/>
                            <a:pt x="65461" y="262214"/>
                            <a:pt x="68307" y="263637"/>
                          </a:cubicBezTo>
                          <a:cubicBezTo>
                            <a:pt x="71153" y="265060"/>
                            <a:pt x="69730" y="272175"/>
                            <a:pt x="68307" y="273598"/>
                          </a:cubicBezTo>
                          <a:cubicBezTo>
                            <a:pt x="66884" y="275021"/>
                            <a:pt x="52653" y="272175"/>
                            <a:pt x="46961" y="273598"/>
                          </a:cubicBezTo>
                          <a:cubicBezTo>
                            <a:pt x="41269" y="275021"/>
                            <a:pt x="34153" y="287829"/>
                            <a:pt x="32730" y="292098"/>
                          </a:cubicBezTo>
                          <a:cubicBezTo>
                            <a:pt x="32730" y="296367"/>
                            <a:pt x="34153" y="310598"/>
                            <a:pt x="34153" y="313444"/>
                          </a:cubicBezTo>
                          <a:cubicBezTo>
                            <a:pt x="35577" y="317713"/>
                            <a:pt x="46961" y="319137"/>
                            <a:pt x="49807" y="320560"/>
                          </a:cubicBezTo>
                          <a:cubicBezTo>
                            <a:pt x="52653" y="321983"/>
                            <a:pt x="64038" y="320560"/>
                            <a:pt x="66884" y="321983"/>
                          </a:cubicBezTo>
                          <a:cubicBezTo>
                            <a:pt x="69730" y="323406"/>
                            <a:pt x="76845" y="310598"/>
                            <a:pt x="78269" y="304906"/>
                          </a:cubicBezTo>
                          <a:cubicBezTo>
                            <a:pt x="79692" y="299214"/>
                            <a:pt x="92499" y="287829"/>
                            <a:pt x="95345" y="283560"/>
                          </a:cubicBezTo>
                          <a:cubicBezTo>
                            <a:pt x="98191" y="279291"/>
                            <a:pt x="110999" y="279291"/>
                            <a:pt x="113845" y="277868"/>
                          </a:cubicBezTo>
                          <a:cubicBezTo>
                            <a:pt x="116691" y="276445"/>
                            <a:pt x="115268" y="287829"/>
                            <a:pt x="116691" y="294944"/>
                          </a:cubicBezTo>
                          <a:cubicBezTo>
                            <a:pt x="118114" y="302060"/>
                            <a:pt x="130922" y="300637"/>
                            <a:pt x="129499" y="294944"/>
                          </a:cubicBezTo>
                          <a:cubicBezTo>
                            <a:pt x="128076" y="289252"/>
                            <a:pt x="130922" y="286406"/>
                            <a:pt x="130922" y="287829"/>
                          </a:cubicBezTo>
                          <a:cubicBezTo>
                            <a:pt x="130922" y="290675"/>
                            <a:pt x="143730" y="294944"/>
                            <a:pt x="146575" y="299214"/>
                          </a:cubicBezTo>
                          <a:cubicBezTo>
                            <a:pt x="149422" y="302060"/>
                            <a:pt x="147999" y="310598"/>
                            <a:pt x="145152" y="310598"/>
                          </a:cubicBezTo>
                          <a:cubicBezTo>
                            <a:pt x="142306" y="310598"/>
                            <a:pt x="142306" y="319137"/>
                            <a:pt x="145152" y="319137"/>
                          </a:cubicBezTo>
                          <a:cubicBezTo>
                            <a:pt x="147999" y="320560"/>
                            <a:pt x="152268" y="309175"/>
                            <a:pt x="155114" y="307752"/>
                          </a:cubicBezTo>
                          <a:cubicBezTo>
                            <a:pt x="157960" y="306329"/>
                            <a:pt x="160806" y="299214"/>
                            <a:pt x="159383" y="299214"/>
                          </a:cubicBezTo>
                          <a:cubicBezTo>
                            <a:pt x="157960" y="299214"/>
                            <a:pt x="162229" y="293521"/>
                            <a:pt x="163652" y="294944"/>
                          </a:cubicBezTo>
                          <a:cubicBezTo>
                            <a:pt x="165076" y="296367"/>
                            <a:pt x="156537" y="282137"/>
                            <a:pt x="152268" y="277868"/>
                          </a:cubicBezTo>
                          <a:cubicBezTo>
                            <a:pt x="146575" y="272175"/>
                            <a:pt x="150845" y="275021"/>
                            <a:pt x="160806" y="283560"/>
                          </a:cubicBezTo>
                          <a:cubicBezTo>
                            <a:pt x="160806" y="283560"/>
                            <a:pt x="160806" y="283560"/>
                            <a:pt x="167921" y="293521"/>
                          </a:cubicBezTo>
                          <a:cubicBezTo>
                            <a:pt x="169345" y="294944"/>
                            <a:pt x="170768" y="300637"/>
                            <a:pt x="172191" y="302060"/>
                          </a:cubicBezTo>
                          <a:cubicBezTo>
                            <a:pt x="173614" y="304906"/>
                            <a:pt x="173614" y="304906"/>
                            <a:pt x="173614" y="304906"/>
                          </a:cubicBezTo>
                          <a:cubicBezTo>
                            <a:pt x="175037" y="307752"/>
                            <a:pt x="176460" y="317713"/>
                            <a:pt x="176460" y="319137"/>
                          </a:cubicBezTo>
                          <a:cubicBezTo>
                            <a:pt x="176460" y="321983"/>
                            <a:pt x="182152" y="326252"/>
                            <a:pt x="184998" y="326252"/>
                          </a:cubicBezTo>
                          <a:cubicBezTo>
                            <a:pt x="187844" y="326252"/>
                            <a:pt x="190691" y="327675"/>
                            <a:pt x="189267" y="327675"/>
                          </a:cubicBezTo>
                          <a:cubicBezTo>
                            <a:pt x="189267" y="327675"/>
                            <a:pt x="190691" y="333367"/>
                            <a:pt x="194960" y="334790"/>
                          </a:cubicBezTo>
                          <a:cubicBezTo>
                            <a:pt x="197806" y="334790"/>
                            <a:pt x="199229" y="326252"/>
                            <a:pt x="196383" y="326252"/>
                          </a:cubicBezTo>
                          <a:cubicBezTo>
                            <a:pt x="193537" y="326252"/>
                            <a:pt x="193537" y="314867"/>
                            <a:pt x="193537" y="309175"/>
                          </a:cubicBezTo>
                          <a:cubicBezTo>
                            <a:pt x="193537" y="303483"/>
                            <a:pt x="196383" y="299214"/>
                            <a:pt x="196383" y="299214"/>
                          </a:cubicBezTo>
                          <a:cubicBezTo>
                            <a:pt x="197806" y="299214"/>
                            <a:pt x="196383" y="309175"/>
                            <a:pt x="196383" y="312021"/>
                          </a:cubicBezTo>
                          <a:cubicBezTo>
                            <a:pt x="196383" y="314867"/>
                            <a:pt x="197806" y="319137"/>
                            <a:pt x="199229" y="323406"/>
                          </a:cubicBezTo>
                          <a:cubicBezTo>
                            <a:pt x="199229" y="323406"/>
                            <a:pt x="199229" y="323406"/>
                            <a:pt x="202075" y="326252"/>
                          </a:cubicBezTo>
                          <a:cubicBezTo>
                            <a:pt x="209190" y="331944"/>
                            <a:pt x="209190" y="331944"/>
                            <a:pt x="209190" y="331944"/>
                          </a:cubicBezTo>
                          <a:cubicBezTo>
                            <a:pt x="219152" y="329098"/>
                            <a:pt x="233382" y="331944"/>
                            <a:pt x="233382" y="333367"/>
                          </a:cubicBezTo>
                          <a:cubicBezTo>
                            <a:pt x="233382" y="336213"/>
                            <a:pt x="240498" y="336213"/>
                            <a:pt x="241921" y="331944"/>
                          </a:cubicBezTo>
                          <a:cubicBezTo>
                            <a:pt x="241921" y="329098"/>
                            <a:pt x="243344" y="331944"/>
                            <a:pt x="243344" y="334790"/>
                          </a:cubicBezTo>
                          <a:cubicBezTo>
                            <a:pt x="243344" y="337636"/>
                            <a:pt x="236229" y="346175"/>
                            <a:pt x="234806" y="350444"/>
                          </a:cubicBezTo>
                          <a:cubicBezTo>
                            <a:pt x="233382" y="354713"/>
                            <a:pt x="209190" y="351867"/>
                            <a:pt x="199229" y="350444"/>
                          </a:cubicBezTo>
                          <a:cubicBezTo>
                            <a:pt x="189267" y="349021"/>
                            <a:pt x="173614" y="353290"/>
                            <a:pt x="172191" y="356136"/>
                          </a:cubicBezTo>
                          <a:cubicBezTo>
                            <a:pt x="170768" y="358982"/>
                            <a:pt x="155114" y="349021"/>
                            <a:pt x="146575" y="346175"/>
                          </a:cubicBezTo>
                          <a:cubicBezTo>
                            <a:pt x="139460" y="343329"/>
                            <a:pt x="133768" y="331944"/>
                            <a:pt x="132345" y="330521"/>
                          </a:cubicBezTo>
                          <a:cubicBezTo>
                            <a:pt x="130922" y="329098"/>
                            <a:pt x="133768" y="324829"/>
                            <a:pt x="132345" y="323406"/>
                          </a:cubicBezTo>
                          <a:cubicBezTo>
                            <a:pt x="132345" y="320560"/>
                            <a:pt x="113845" y="320560"/>
                            <a:pt x="109576" y="321983"/>
                          </a:cubicBezTo>
                          <a:cubicBezTo>
                            <a:pt x="103884" y="323406"/>
                            <a:pt x="78269" y="326252"/>
                            <a:pt x="72576" y="329098"/>
                          </a:cubicBezTo>
                          <a:cubicBezTo>
                            <a:pt x="66884" y="331944"/>
                            <a:pt x="56923" y="329098"/>
                            <a:pt x="54076" y="329098"/>
                          </a:cubicBezTo>
                          <a:cubicBezTo>
                            <a:pt x="51230" y="329098"/>
                            <a:pt x="44115" y="337636"/>
                            <a:pt x="41269" y="339059"/>
                          </a:cubicBezTo>
                          <a:cubicBezTo>
                            <a:pt x="38422" y="340483"/>
                            <a:pt x="32730" y="351867"/>
                            <a:pt x="31307" y="366098"/>
                          </a:cubicBezTo>
                          <a:cubicBezTo>
                            <a:pt x="31307" y="366098"/>
                            <a:pt x="31307" y="366098"/>
                            <a:pt x="27038" y="374636"/>
                          </a:cubicBezTo>
                          <a:cubicBezTo>
                            <a:pt x="24192" y="380328"/>
                            <a:pt x="24192" y="380328"/>
                            <a:pt x="24192" y="380328"/>
                          </a:cubicBezTo>
                          <a:cubicBezTo>
                            <a:pt x="15654" y="387444"/>
                            <a:pt x="5692" y="408790"/>
                            <a:pt x="4269" y="413059"/>
                          </a:cubicBezTo>
                          <a:cubicBezTo>
                            <a:pt x="1423" y="417328"/>
                            <a:pt x="0" y="448635"/>
                            <a:pt x="0" y="458597"/>
                          </a:cubicBezTo>
                          <a:cubicBezTo>
                            <a:pt x="0" y="468558"/>
                            <a:pt x="8538" y="491327"/>
                            <a:pt x="11384" y="497020"/>
                          </a:cubicBezTo>
                          <a:cubicBezTo>
                            <a:pt x="14231" y="502712"/>
                            <a:pt x="29884" y="516942"/>
                            <a:pt x="35577" y="519788"/>
                          </a:cubicBezTo>
                          <a:cubicBezTo>
                            <a:pt x="41269" y="522635"/>
                            <a:pt x="58346" y="524058"/>
                            <a:pt x="64038" y="524058"/>
                          </a:cubicBezTo>
                          <a:cubicBezTo>
                            <a:pt x="69730" y="524058"/>
                            <a:pt x="75422" y="518366"/>
                            <a:pt x="78269" y="512673"/>
                          </a:cubicBezTo>
                          <a:cubicBezTo>
                            <a:pt x="78269" y="512673"/>
                            <a:pt x="78269" y="512673"/>
                            <a:pt x="86807" y="514096"/>
                          </a:cubicBezTo>
                          <a:cubicBezTo>
                            <a:pt x="91076" y="514096"/>
                            <a:pt x="91076" y="514096"/>
                            <a:pt x="91076" y="514096"/>
                          </a:cubicBezTo>
                          <a:cubicBezTo>
                            <a:pt x="91076" y="518366"/>
                            <a:pt x="103884" y="522635"/>
                            <a:pt x="106730" y="524058"/>
                          </a:cubicBezTo>
                          <a:cubicBezTo>
                            <a:pt x="109576" y="525481"/>
                            <a:pt x="118114" y="524058"/>
                            <a:pt x="119537" y="524058"/>
                          </a:cubicBezTo>
                          <a:cubicBezTo>
                            <a:pt x="122384" y="524058"/>
                            <a:pt x="125229" y="545404"/>
                            <a:pt x="122384" y="551096"/>
                          </a:cubicBezTo>
                          <a:cubicBezTo>
                            <a:pt x="120960" y="556788"/>
                            <a:pt x="126653" y="579557"/>
                            <a:pt x="128076" y="585250"/>
                          </a:cubicBezTo>
                          <a:cubicBezTo>
                            <a:pt x="129499" y="592365"/>
                            <a:pt x="136614" y="609442"/>
                            <a:pt x="138037" y="616557"/>
                          </a:cubicBezTo>
                          <a:cubicBezTo>
                            <a:pt x="138037" y="623672"/>
                            <a:pt x="133768" y="643595"/>
                            <a:pt x="132345" y="652134"/>
                          </a:cubicBezTo>
                          <a:cubicBezTo>
                            <a:pt x="130922" y="659249"/>
                            <a:pt x="142306" y="680595"/>
                            <a:pt x="143730" y="687710"/>
                          </a:cubicBezTo>
                          <a:cubicBezTo>
                            <a:pt x="146575" y="694825"/>
                            <a:pt x="147999" y="710479"/>
                            <a:pt x="147999" y="713325"/>
                          </a:cubicBezTo>
                          <a:cubicBezTo>
                            <a:pt x="147999" y="717595"/>
                            <a:pt x="159383" y="738940"/>
                            <a:pt x="162229" y="747479"/>
                          </a:cubicBezTo>
                          <a:cubicBezTo>
                            <a:pt x="155114" y="756017"/>
                            <a:pt x="183575" y="758863"/>
                            <a:pt x="190691" y="754594"/>
                          </a:cubicBezTo>
                          <a:close/>
                        </a:path>
                      </a:pathLst>
                    </a:custGeom>
                    <a:solidFill>
                      <a:srgbClr val="FFFFFF"/>
                    </a:solidFill>
                    <a:ln w="14227" cap="flat">
                      <a:noFill/>
                      <a:prstDash val="solid"/>
                      <a:miter/>
                    </a:ln>
                  </p:spPr>
                  <p:txBody>
                    <a:bodyPr rtlCol="0" anchor="ctr"/>
                    <a:lstStyle/>
                    <a:p>
                      <a:endParaRPr lang="en-US"/>
                    </a:p>
                  </p:txBody>
                </p:sp>
                <p:sp>
                  <p:nvSpPr>
                    <p:cNvPr id="42" name="Freeform: Shape 70">
                      <a:extLst>
                        <a:ext uri="{FF2B5EF4-FFF2-40B4-BE49-F238E27FC236}">
                          <a16:creationId xmlns:a16="http://schemas.microsoft.com/office/drawing/2014/main" id="{89D4E112-8B01-0790-A978-BAFC3A6B8849}"/>
                        </a:ext>
                      </a:extLst>
                    </p:cNvPr>
                    <p:cNvSpPr/>
                    <p:nvPr/>
                  </p:nvSpPr>
                  <p:spPr>
                    <a:xfrm>
                      <a:off x="10967010" y="2762337"/>
                      <a:ext cx="28793" cy="27491"/>
                    </a:xfrm>
                    <a:custGeom>
                      <a:avLst/>
                      <a:gdLst>
                        <a:gd name="connsiteX0" fmla="*/ 12451 w 28793"/>
                        <a:gd name="connsiteY0" fmla="*/ 27263 h 27491"/>
                        <a:gd name="connsiteX1" fmla="*/ 23836 w 28793"/>
                        <a:gd name="connsiteY1" fmla="*/ 22994 h 27491"/>
                        <a:gd name="connsiteX2" fmla="*/ 26682 w 28793"/>
                        <a:gd name="connsiteY2" fmla="*/ 10186 h 27491"/>
                        <a:gd name="connsiteX3" fmla="*/ 16720 w 28793"/>
                        <a:gd name="connsiteY3" fmla="*/ 225 h 27491"/>
                        <a:gd name="connsiteX4" fmla="*/ 9605 w 28793"/>
                        <a:gd name="connsiteY4" fmla="*/ 7340 h 27491"/>
                        <a:gd name="connsiteX5" fmla="*/ 1067 w 28793"/>
                        <a:gd name="connsiteY5" fmla="*/ 14455 h 27491"/>
                        <a:gd name="connsiteX6" fmla="*/ 1067 w 28793"/>
                        <a:gd name="connsiteY6" fmla="*/ 18724 h 27491"/>
                        <a:gd name="connsiteX7" fmla="*/ 12451 w 28793"/>
                        <a:gd name="connsiteY7" fmla="*/ 27263 h 2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793" h="27491">
                          <a:moveTo>
                            <a:pt x="12451" y="27263"/>
                          </a:moveTo>
                          <a:cubicBezTo>
                            <a:pt x="13875" y="28686"/>
                            <a:pt x="19567" y="22994"/>
                            <a:pt x="23836" y="22994"/>
                          </a:cubicBezTo>
                          <a:cubicBezTo>
                            <a:pt x="28106" y="22994"/>
                            <a:pt x="30951" y="11609"/>
                            <a:pt x="26682" y="10186"/>
                          </a:cubicBezTo>
                          <a:cubicBezTo>
                            <a:pt x="23836" y="8763"/>
                            <a:pt x="19567" y="225"/>
                            <a:pt x="16720" y="225"/>
                          </a:cubicBezTo>
                          <a:cubicBezTo>
                            <a:pt x="13875" y="-1198"/>
                            <a:pt x="9605" y="4494"/>
                            <a:pt x="9605" y="7340"/>
                          </a:cubicBezTo>
                          <a:cubicBezTo>
                            <a:pt x="9605" y="10186"/>
                            <a:pt x="2490" y="11609"/>
                            <a:pt x="1067" y="14455"/>
                          </a:cubicBezTo>
                          <a:cubicBezTo>
                            <a:pt x="-356" y="17302"/>
                            <a:pt x="-356" y="18724"/>
                            <a:pt x="1067" y="18724"/>
                          </a:cubicBezTo>
                          <a:cubicBezTo>
                            <a:pt x="3913" y="17302"/>
                            <a:pt x="11029" y="25840"/>
                            <a:pt x="12451" y="27263"/>
                          </a:cubicBezTo>
                          <a:close/>
                        </a:path>
                      </a:pathLst>
                    </a:custGeom>
                    <a:solidFill>
                      <a:srgbClr val="FFFFFF"/>
                    </a:solidFill>
                    <a:ln w="14227" cap="flat">
                      <a:noFill/>
                      <a:prstDash val="solid"/>
                      <a:miter/>
                    </a:ln>
                  </p:spPr>
                  <p:txBody>
                    <a:bodyPr rtlCol="0" anchor="ctr"/>
                    <a:lstStyle/>
                    <a:p>
                      <a:endParaRPr lang="en-US"/>
                    </a:p>
                  </p:txBody>
                </p:sp>
                <p:sp>
                  <p:nvSpPr>
                    <p:cNvPr id="43" name="Freeform: Shape 71">
                      <a:extLst>
                        <a:ext uri="{FF2B5EF4-FFF2-40B4-BE49-F238E27FC236}">
                          <a16:creationId xmlns:a16="http://schemas.microsoft.com/office/drawing/2014/main" id="{12E36BA7-B464-5A40-04C9-F294F118B1E0}"/>
                        </a:ext>
                      </a:extLst>
                    </p:cNvPr>
                    <p:cNvSpPr/>
                    <p:nvPr/>
                  </p:nvSpPr>
                  <p:spPr>
                    <a:xfrm>
                      <a:off x="10952015" y="2837893"/>
                      <a:ext cx="19441" cy="32821"/>
                    </a:xfrm>
                    <a:custGeom>
                      <a:avLst/>
                      <a:gdLst>
                        <a:gd name="connsiteX0" fmla="*/ 18908 w 19441"/>
                        <a:gd name="connsiteY0" fmla="*/ 12898 h 32821"/>
                        <a:gd name="connsiteX1" fmla="*/ 14639 w 19441"/>
                        <a:gd name="connsiteY1" fmla="*/ 91 h 32821"/>
                        <a:gd name="connsiteX2" fmla="*/ 409 w 19441"/>
                        <a:gd name="connsiteY2" fmla="*/ 24283 h 32821"/>
                        <a:gd name="connsiteX3" fmla="*/ 6100 w 19441"/>
                        <a:gd name="connsiteY3" fmla="*/ 31398 h 32821"/>
                        <a:gd name="connsiteX4" fmla="*/ 16062 w 19441"/>
                        <a:gd name="connsiteY4" fmla="*/ 32821 h 32821"/>
                        <a:gd name="connsiteX5" fmla="*/ 16062 w 19441"/>
                        <a:gd name="connsiteY5" fmla="*/ 28552 h 32821"/>
                        <a:gd name="connsiteX6" fmla="*/ 18908 w 19441"/>
                        <a:gd name="connsiteY6" fmla="*/ 12898 h 32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41" h="32821">
                          <a:moveTo>
                            <a:pt x="18908" y="12898"/>
                          </a:moveTo>
                          <a:cubicBezTo>
                            <a:pt x="20331" y="11475"/>
                            <a:pt x="18908" y="1514"/>
                            <a:pt x="14639" y="91"/>
                          </a:cubicBezTo>
                          <a:cubicBezTo>
                            <a:pt x="10369" y="-1332"/>
                            <a:pt x="-2438" y="14321"/>
                            <a:pt x="409" y="24283"/>
                          </a:cubicBezTo>
                          <a:cubicBezTo>
                            <a:pt x="3254" y="32821"/>
                            <a:pt x="4678" y="32821"/>
                            <a:pt x="6100" y="31398"/>
                          </a:cubicBezTo>
                          <a:cubicBezTo>
                            <a:pt x="7524" y="29975"/>
                            <a:pt x="14639" y="32821"/>
                            <a:pt x="16062" y="32821"/>
                          </a:cubicBezTo>
                          <a:cubicBezTo>
                            <a:pt x="17485" y="32821"/>
                            <a:pt x="17485" y="31398"/>
                            <a:pt x="16062" y="28552"/>
                          </a:cubicBezTo>
                          <a:cubicBezTo>
                            <a:pt x="14639" y="22860"/>
                            <a:pt x="16062" y="12898"/>
                            <a:pt x="18908" y="12898"/>
                          </a:cubicBezTo>
                          <a:close/>
                        </a:path>
                      </a:pathLst>
                    </a:custGeom>
                    <a:solidFill>
                      <a:srgbClr val="FFFFFF"/>
                    </a:solidFill>
                    <a:ln w="14227" cap="flat">
                      <a:noFill/>
                      <a:prstDash val="solid"/>
                      <a:miter/>
                    </a:ln>
                  </p:spPr>
                  <p:txBody>
                    <a:bodyPr rtlCol="0" anchor="ctr"/>
                    <a:lstStyle/>
                    <a:p>
                      <a:endParaRPr lang="en-US"/>
                    </a:p>
                  </p:txBody>
                </p:sp>
                <p:sp>
                  <p:nvSpPr>
                    <p:cNvPr id="44" name="Freeform: Shape 72">
                      <a:extLst>
                        <a:ext uri="{FF2B5EF4-FFF2-40B4-BE49-F238E27FC236}">
                          <a16:creationId xmlns:a16="http://schemas.microsoft.com/office/drawing/2014/main" id="{501B9656-A914-0292-5FD2-EB02739C6F9A}"/>
                        </a:ext>
                      </a:extLst>
                    </p:cNvPr>
                    <p:cNvSpPr/>
                    <p:nvPr/>
                  </p:nvSpPr>
                  <p:spPr>
                    <a:xfrm>
                      <a:off x="10903690" y="2809465"/>
                      <a:ext cx="44463" cy="62466"/>
                    </a:xfrm>
                    <a:custGeom>
                      <a:avLst/>
                      <a:gdLst>
                        <a:gd name="connsiteX0" fmla="*/ 43041 w 44463"/>
                        <a:gd name="connsiteY0" fmla="*/ 29942 h 62466"/>
                        <a:gd name="connsiteX1" fmla="*/ 44464 w 44463"/>
                        <a:gd name="connsiteY1" fmla="*/ 11442 h 62466"/>
                        <a:gd name="connsiteX2" fmla="*/ 34503 w 44463"/>
                        <a:gd name="connsiteY2" fmla="*/ 57 h 62466"/>
                        <a:gd name="connsiteX3" fmla="*/ 10311 w 44463"/>
                        <a:gd name="connsiteY3" fmla="*/ 28518 h 62466"/>
                        <a:gd name="connsiteX4" fmla="*/ 349 w 44463"/>
                        <a:gd name="connsiteY4" fmla="*/ 52710 h 62466"/>
                        <a:gd name="connsiteX5" fmla="*/ 23118 w 44463"/>
                        <a:gd name="connsiteY5" fmla="*/ 61249 h 62466"/>
                        <a:gd name="connsiteX6" fmla="*/ 31657 w 44463"/>
                        <a:gd name="connsiteY6" fmla="*/ 59826 h 62466"/>
                        <a:gd name="connsiteX7" fmla="*/ 31657 w 44463"/>
                        <a:gd name="connsiteY7" fmla="*/ 58403 h 62466"/>
                        <a:gd name="connsiteX8" fmla="*/ 38772 w 44463"/>
                        <a:gd name="connsiteY8" fmla="*/ 45595 h 62466"/>
                        <a:gd name="connsiteX9" fmla="*/ 43041 w 44463"/>
                        <a:gd name="connsiteY9" fmla="*/ 29942 h 6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463" h="62466">
                          <a:moveTo>
                            <a:pt x="43041" y="29942"/>
                          </a:moveTo>
                          <a:cubicBezTo>
                            <a:pt x="43041" y="25672"/>
                            <a:pt x="44464" y="12865"/>
                            <a:pt x="44464" y="11442"/>
                          </a:cubicBezTo>
                          <a:cubicBezTo>
                            <a:pt x="44464" y="8596"/>
                            <a:pt x="37349" y="1480"/>
                            <a:pt x="34503" y="57"/>
                          </a:cubicBezTo>
                          <a:cubicBezTo>
                            <a:pt x="30233" y="-1366"/>
                            <a:pt x="18849" y="24249"/>
                            <a:pt x="10311" y="28518"/>
                          </a:cubicBezTo>
                          <a:cubicBezTo>
                            <a:pt x="1772" y="32788"/>
                            <a:pt x="-1073" y="48441"/>
                            <a:pt x="349" y="52710"/>
                          </a:cubicBezTo>
                          <a:cubicBezTo>
                            <a:pt x="3196" y="56980"/>
                            <a:pt x="20273" y="58403"/>
                            <a:pt x="23118" y="61249"/>
                          </a:cubicBezTo>
                          <a:cubicBezTo>
                            <a:pt x="25964" y="64095"/>
                            <a:pt x="30233" y="61249"/>
                            <a:pt x="31657" y="59826"/>
                          </a:cubicBezTo>
                          <a:cubicBezTo>
                            <a:pt x="33080" y="59826"/>
                            <a:pt x="33080" y="58403"/>
                            <a:pt x="31657" y="58403"/>
                          </a:cubicBezTo>
                          <a:cubicBezTo>
                            <a:pt x="31657" y="58403"/>
                            <a:pt x="37349" y="51287"/>
                            <a:pt x="38772" y="45595"/>
                          </a:cubicBezTo>
                          <a:cubicBezTo>
                            <a:pt x="41619" y="41326"/>
                            <a:pt x="43041" y="34211"/>
                            <a:pt x="43041" y="29942"/>
                          </a:cubicBezTo>
                          <a:close/>
                        </a:path>
                      </a:pathLst>
                    </a:custGeom>
                    <a:solidFill>
                      <a:srgbClr val="FFFFFF"/>
                    </a:solidFill>
                    <a:ln w="14227" cap="flat">
                      <a:noFill/>
                      <a:prstDash val="solid"/>
                      <a:miter/>
                    </a:ln>
                  </p:spPr>
                  <p:txBody>
                    <a:bodyPr rtlCol="0" anchor="ctr"/>
                    <a:lstStyle/>
                    <a:p>
                      <a:endParaRPr lang="en-US"/>
                    </a:p>
                  </p:txBody>
                </p:sp>
                <p:sp>
                  <p:nvSpPr>
                    <p:cNvPr id="45" name="Freeform: Shape 73">
                      <a:extLst>
                        <a:ext uri="{FF2B5EF4-FFF2-40B4-BE49-F238E27FC236}">
                          <a16:creationId xmlns:a16="http://schemas.microsoft.com/office/drawing/2014/main" id="{D794A8A4-ED76-D925-6E2A-BC8F389AE22D}"/>
                        </a:ext>
                      </a:extLst>
                    </p:cNvPr>
                    <p:cNvSpPr/>
                    <p:nvPr/>
                  </p:nvSpPr>
                  <p:spPr>
                    <a:xfrm>
                      <a:off x="10882693" y="2881160"/>
                      <a:ext cx="46278" cy="16103"/>
                    </a:xfrm>
                    <a:custGeom>
                      <a:avLst/>
                      <a:gdLst>
                        <a:gd name="connsiteX0" fmla="*/ 15653 w 46278"/>
                        <a:gd name="connsiteY0" fmla="*/ 939 h 16103"/>
                        <a:gd name="connsiteX1" fmla="*/ 0 w 46278"/>
                        <a:gd name="connsiteY1" fmla="*/ 5208 h 16103"/>
                        <a:gd name="connsiteX2" fmla="*/ 34154 w 46278"/>
                        <a:gd name="connsiteY2" fmla="*/ 13746 h 16103"/>
                        <a:gd name="connsiteX3" fmla="*/ 45538 w 46278"/>
                        <a:gd name="connsiteY3" fmla="*/ 15169 h 16103"/>
                        <a:gd name="connsiteX4" fmla="*/ 15653 w 46278"/>
                        <a:gd name="connsiteY4" fmla="*/ 939 h 16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78" h="16103">
                          <a:moveTo>
                            <a:pt x="15653" y="939"/>
                          </a:moveTo>
                          <a:cubicBezTo>
                            <a:pt x="8538" y="-1907"/>
                            <a:pt x="1423" y="2362"/>
                            <a:pt x="0" y="5208"/>
                          </a:cubicBezTo>
                          <a:cubicBezTo>
                            <a:pt x="0" y="8054"/>
                            <a:pt x="25615" y="12323"/>
                            <a:pt x="34154" y="13746"/>
                          </a:cubicBezTo>
                          <a:cubicBezTo>
                            <a:pt x="42692" y="16592"/>
                            <a:pt x="48385" y="16592"/>
                            <a:pt x="45538" y="15169"/>
                          </a:cubicBezTo>
                          <a:cubicBezTo>
                            <a:pt x="45538" y="13746"/>
                            <a:pt x="22769" y="3785"/>
                            <a:pt x="15653" y="939"/>
                          </a:cubicBezTo>
                          <a:close/>
                        </a:path>
                      </a:pathLst>
                    </a:custGeom>
                    <a:solidFill>
                      <a:srgbClr val="FFFFFF"/>
                    </a:solidFill>
                    <a:ln w="14227" cap="flat">
                      <a:noFill/>
                      <a:prstDash val="solid"/>
                      <a:miter/>
                    </a:ln>
                  </p:spPr>
                  <p:txBody>
                    <a:bodyPr rtlCol="0" anchor="ctr"/>
                    <a:lstStyle/>
                    <a:p>
                      <a:endParaRPr lang="en-US"/>
                    </a:p>
                  </p:txBody>
                </p:sp>
                <p:sp>
                  <p:nvSpPr>
                    <p:cNvPr id="46" name="Freeform: Shape 74">
                      <a:extLst>
                        <a:ext uri="{FF2B5EF4-FFF2-40B4-BE49-F238E27FC236}">
                          <a16:creationId xmlns:a16="http://schemas.microsoft.com/office/drawing/2014/main" id="{7D4023E5-95E2-DBB2-638E-C64D56290505}"/>
                        </a:ext>
                      </a:extLst>
                    </p:cNvPr>
                    <p:cNvSpPr/>
                    <p:nvPr/>
                  </p:nvSpPr>
                  <p:spPr>
                    <a:xfrm>
                      <a:off x="10945466" y="2699154"/>
                      <a:ext cx="7240" cy="15958"/>
                    </a:xfrm>
                    <a:custGeom>
                      <a:avLst/>
                      <a:gdLst>
                        <a:gd name="connsiteX0" fmla="*/ 6958 w 7240"/>
                        <a:gd name="connsiteY0" fmla="*/ 13600 h 15958"/>
                        <a:gd name="connsiteX1" fmla="*/ 1265 w 7240"/>
                        <a:gd name="connsiteY1" fmla="*/ 793 h 15958"/>
                        <a:gd name="connsiteX2" fmla="*/ 1265 w 7240"/>
                        <a:gd name="connsiteY2" fmla="*/ 15023 h 15958"/>
                        <a:gd name="connsiteX3" fmla="*/ 6958 w 7240"/>
                        <a:gd name="connsiteY3" fmla="*/ 13600 h 15958"/>
                      </a:gdLst>
                      <a:ahLst/>
                      <a:cxnLst>
                        <a:cxn ang="0">
                          <a:pos x="connsiteX0" y="connsiteY0"/>
                        </a:cxn>
                        <a:cxn ang="0">
                          <a:pos x="connsiteX1" y="connsiteY1"/>
                        </a:cxn>
                        <a:cxn ang="0">
                          <a:pos x="connsiteX2" y="connsiteY2"/>
                        </a:cxn>
                        <a:cxn ang="0">
                          <a:pos x="connsiteX3" y="connsiteY3"/>
                        </a:cxn>
                      </a:cxnLst>
                      <a:rect l="l" t="t" r="r" b="b"/>
                      <a:pathLst>
                        <a:path w="7240" h="15958">
                          <a:moveTo>
                            <a:pt x="6958" y="13600"/>
                          </a:moveTo>
                          <a:cubicBezTo>
                            <a:pt x="8380" y="10754"/>
                            <a:pt x="4111" y="-3476"/>
                            <a:pt x="1265" y="793"/>
                          </a:cubicBezTo>
                          <a:cubicBezTo>
                            <a:pt x="-1581" y="3639"/>
                            <a:pt x="1265" y="12177"/>
                            <a:pt x="1265" y="15023"/>
                          </a:cubicBezTo>
                          <a:cubicBezTo>
                            <a:pt x="1265" y="16447"/>
                            <a:pt x="4111" y="16447"/>
                            <a:pt x="6958" y="13600"/>
                          </a:cubicBezTo>
                          <a:close/>
                        </a:path>
                      </a:pathLst>
                    </a:custGeom>
                    <a:solidFill>
                      <a:srgbClr val="FFFFFF"/>
                    </a:solidFill>
                    <a:ln w="14227" cap="flat">
                      <a:noFill/>
                      <a:prstDash val="solid"/>
                      <a:miter/>
                    </a:ln>
                  </p:spPr>
                  <p:txBody>
                    <a:bodyPr rtlCol="0" anchor="ctr"/>
                    <a:lstStyle/>
                    <a:p>
                      <a:endParaRPr lang="en-US"/>
                    </a:p>
                  </p:txBody>
                </p:sp>
                <p:sp>
                  <p:nvSpPr>
                    <p:cNvPr id="47" name="Freeform: Shape 75">
                      <a:extLst>
                        <a:ext uri="{FF2B5EF4-FFF2-40B4-BE49-F238E27FC236}">
                          <a16:creationId xmlns:a16="http://schemas.microsoft.com/office/drawing/2014/main" id="{C72948B3-CF2B-D02F-EA83-8C07E01F82CF}"/>
                        </a:ext>
                      </a:extLst>
                    </p:cNvPr>
                    <p:cNvSpPr/>
                    <p:nvPr/>
                  </p:nvSpPr>
                  <p:spPr>
                    <a:xfrm>
                      <a:off x="10956842" y="2732593"/>
                      <a:ext cx="11596" cy="18769"/>
                    </a:xfrm>
                    <a:custGeom>
                      <a:avLst/>
                      <a:gdLst>
                        <a:gd name="connsiteX0" fmla="*/ 11234 w 11596"/>
                        <a:gd name="connsiteY0" fmla="*/ 8622 h 18769"/>
                        <a:gd name="connsiteX1" fmla="*/ 4119 w 11596"/>
                        <a:gd name="connsiteY1" fmla="*/ 84 h 18769"/>
                        <a:gd name="connsiteX2" fmla="*/ 1273 w 11596"/>
                        <a:gd name="connsiteY2" fmla="*/ 18584 h 18769"/>
                        <a:gd name="connsiteX3" fmla="*/ 11234 w 11596"/>
                        <a:gd name="connsiteY3" fmla="*/ 8622 h 18769"/>
                      </a:gdLst>
                      <a:ahLst/>
                      <a:cxnLst>
                        <a:cxn ang="0">
                          <a:pos x="connsiteX0" y="connsiteY0"/>
                        </a:cxn>
                        <a:cxn ang="0">
                          <a:pos x="connsiteX1" y="connsiteY1"/>
                        </a:cxn>
                        <a:cxn ang="0">
                          <a:pos x="connsiteX2" y="connsiteY2"/>
                        </a:cxn>
                        <a:cxn ang="0">
                          <a:pos x="connsiteX3" y="connsiteY3"/>
                        </a:cxn>
                      </a:cxnLst>
                      <a:rect l="l" t="t" r="r" b="b"/>
                      <a:pathLst>
                        <a:path w="11596" h="18769">
                          <a:moveTo>
                            <a:pt x="11234" y="8622"/>
                          </a:moveTo>
                          <a:cubicBezTo>
                            <a:pt x="12657" y="5776"/>
                            <a:pt x="9812" y="1507"/>
                            <a:pt x="4119" y="84"/>
                          </a:cubicBezTo>
                          <a:cubicBezTo>
                            <a:pt x="-1574" y="-1339"/>
                            <a:pt x="-150" y="15738"/>
                            <a:pt x="1273" y="18584"/>
                          </a:cubicBezTo>
                          <a:cubicBezTo>
                            <a:pt x="2696" y="20007"/>
                            <a:pt x="9812" y="12892"/>
                            <a:pt x="11234" y="8622"/>
                          </a:cubicBezTo>
                          <a:close/>
                        </a:path>
                      </a:pathLst>
                    </a:custGeom>
                    <a:solidFill>
                      <a:srgbClr val="FFFFFF"/>
                    </a:solidFill>
                    <a:ln w="14227" cap="flat">
                      <a:noFill/>
                      <a:prstDash val="solid"/>
                      <a:miter/>
                    </a:ln>
                  </p:spPr>
                  <p:txBody>
                    <a:bodyPr rtlCol="0" anchor="ctr"/>
                    <a:lstStyle/>
                    <a:p>
                      <a:endParaRPr lang="en-US"/>
                    </a:p>
                  </p:txBody>
                </p:sp>
                <p:sp>
                  <p:nvSpPr>
                    <p:cNvPr id="48" name="Freeform: Shape 76">
                      <a:extLst>
                        <a:ext uri="{FF2B5EF4-FFF2-40B4-BE49-F238E27FC236}">
                          <a16:creationId xmlns:a16="http://schemas.microsoft.com/office/drawing/2014/main" id="{EF2F0AF6-3ABD-224B-B367-88AFAE4712A8}"/>
                        </a:ext>
                      </a:extLst>
                    </p:cNvPr>
                    <p:cNvSpPr/>
                    <p:nvPr/>
                  </p:nvSpPr>
                  <p:spPr>
                    <a:xfrm>
                      <a:off x="10996538" y="2837138"/>
                      <a:ext cx="22768" cy="11653"/>
                    </a:xfrm>
                    <a:custGeom>
                      <a:avLst/>
                      <a:gdLst>
                        <a:gd name="connsiteX0" fmla="*/ 0 w 22768"/>
                        <a:gd name="connsiteY0" fmla="*/ 9385 h 11653"/>
                        <a:gd name="connsiteX1" fmla="*/ 22769 w 22768"/>
                        <a:gd name="connsiteY1" fmla="*/ 2269 h 11653"/>
                        <a:gd name="connsiteX2" fmla="*/ 0 w 22768"/>
                        <a:gd name="connsiteY2" fmla="*/ 9385 h 11653"/>
                      </a:gdLst>
                      <a:ahLst/>
                      <a:cxnLst>
                        <a:cxn ang="0">
                          <a:pos x="connsiteX0" y="connsiteY0"/>
                        </a:cxn>
                        <a:cxn ang="0">
                          <a:pos x="connsiteX1" y="connsiteY1"/>
                        </a:cxn>
                        <a:cxn ang="0">
                          <a:pos x="connsiteX2" y="connsiteY2"/>
                        </a:cxn>
                      </a:cxnLst>
                      <a:rect l="l" t="t" r="r" b="b"/>
                      <a:pathLst>
                        <a:path w="22768" h="11653">
                          <a:moveTo>
                            <a:pt x="0" y="9385"/>
                          </a:moveTo>
                          <a:cubicBezTo>
                            <a:pt x="7115" y="13654"/>
                            <a:pt x="21346" y="12231"/>
                            <a:pt x="22769" y="2269"/>
                          </a:cubicBezTo>
                          <a:cubicBezTo>
                            <a:pt x="15653" y="-2000"/>
                            <a:pt x="0" y="-577"/>
                            <a:pt x="0" y="9385"/>
                          </a:cubicBezTo>
                          <a:close/>
                        </a:path>
                      </a:pathLst>
                    </a:custGeom>
                    <a:solidFill>
                      <a:srgbClr val="FFFFFF"/>
                    </a:solidFill>
                    <a:ln w="14227" cap="flat">
                      <a:noFill/>
                      <a:prstDash val="solid"/>
                      <a:miter/>
                    </a:ln>
                  </p:spPr>
                  <p:txBody>
                    <a:bodyPr rtlCol="0" anchor="ctr"/>
                    <a:lstStyle/>
                    <a:p>
                      <a:endParaRPr lang="en-US"/>
                    </a:p>
                  </p:txBody>
                </p:sp>
                <p:sp>
                  <p:nvSpPr>
                    <p:cNvPr id="49" name="Freeform: Shape 77">
                      <a:extLst>
                        <a:ext uri="{FF2B5EF4-FFF2-40B4-BE49-F238E27FC236}">
                          <a16:creationId xmlns:a16="http://schemas.microsoft.com/office/drawing/2014/main" id="{CD3CCDEE-F645-1FB6-AD9F-961DECD7DA1E}"/>
                        </a:ext>
                      </a:extLst>
                    </p:cNvPr>
                    <p:cNvSpPr/>
                    <p:nvPr/>
                  </p:nvSpPr>
                  <p:spPr>
                    <a:xfrm>
                      <a:off x="10987288" y="2618832"/>
                      <a:ext cx="37711" cy="38582"/>
                    </a:xfrm>
                    <a:custGeom>
                      <a:avLst/>
                      <a:gdLst>
                        <a:gd name="connsiteX0" fmla="*/ 6404 w 37711"/>
                        <a:gd name="connsiteY0" fmla="*/ 19923 h 38582"/>
                        <a:gd name="connsiteX1" fmla="*/ 3557 w 37711"/>
                        <a:gd name="connsiteY1" fmla="*/ 28461 h 38582"/>
                        <a:gd name="connsiteX2" fmla="*/ 2135 w 37711"/>
                        <a:gd name="connsiteY2" fmla="*/ 28461 h 38582"/>
                        <a:gd name="connsiteX3" fmla="*/ 2135 w 37711"/>
                        <a:gd name="connsiteY3" fmla="*/ 38423 h 38582"/>
                        <a:gd name="connsiteX4" fmla="*/ 13519 w 37711"/>
                        <a:gd name="connsiteY4" fmla="*/ 29884 h 38582"/>
                        <a:gd name="connsiteX5" fmla="*/ 23481 w 37711"/>
                        <a:gd name="connsiteY5" fmla="*/ 27038 h 38582"/>
                        <a:gd name="connsiteX6" fmla="*/ 34865 w 37711"/>
                        <a:gd name="connsiteY6" fmla="*/ 24192 h 38582"/>
                        <a:gd name="connsiteX7" fmla="*/ 37711 w 37711"/>
                        <a:gd name="connsiteY7" fmla="*/ 19923 h 38582"/>
                        <a:gd name="connsiteX8" fmla="*/ 33442 w 37711"/>
                        <a:gd name="connsiteY8" fmla="*/ 0 h 38582"/>
                        <a:gd name="connsiteX9" fmla="*/ 26327 w 37711"/>
                        <a:gd name="connsiteY9" fmla="*/ 5692 h 38582"/>
                        <a:gd name="connsiteX10" fmla="*/ 6404 w 37711"/>
                        <a:gd name="connsiteY10" fmla="*/ 19923 h 38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711" h="38582">
                          <a:moveTo>
                            <a:pt x="6404" y="19923"/>
                          </a:moveTo>
                          <a:cubicBezTo>
                            <a:pt x="3557" y="21346"/>
                            <a:pt x="2135" y="27038"/>
                            <a:pt x="3557" y="28461"/>
                          </a:cubicBezTo>
                          <a:cubicBezTo>
                            <a:pt x="3557" y="28461"/>
                            <a:pt x="2135" y="28461"/>
                            <a:pt x="2135" y="28461"/>
                          </a:cubicBezTo>
                          <a:cubicBezTo>
                            <a:pt x="-712" y="28461"/>
                            <a:pt x="-712" y="37000"/>
                            <a:pt x="2135" y="38423"/>
                          </a:cubicBezTo>
                          <a:cubicBezTo>
                            <a:pt x="4981" y="39846"/>
                            <a:pt x="10673" y="31307"/>
                            <a:pt x="13519" y="29884"/>
                          </a:cubicBezTo>
                          <a:cubicBezTo>
                            <a:pt x="16365" y="28461"/>
                            <a:pt x="22058" y="27038"/>
                            <a:pt x="23481" y="27038"/>
                          </a:cubicBezTo>
                          <a:cubicBezTo>
                            <a:pt x="24903" y="27038"/>
                            <a:pt x="29173" y="25615"/>
                            <a:pt x="34865" y="24192"/>
                          </a:cubicBezTo>
                          <a:cubicBezTo>
                            <a:pt x="36289" y="24192"/>
                            <a:pt x="36289" y="22769"/>
                            <a:pt x="37711" y="19923"/>
                          </a:cubicBezTo>
                          <a:cubicBezTo>
                            <a:pt x="36289" y="12807"/>
                            <a:pt x="34865" y="7115"/>
                            <a:pt x="33442" y="0"/>
                          </a:cubicBezTo>
                          <a:cubicBezTo>
                            <a:pt x="30596" y="1423"/>
                            <a:pt x="27750" y="4269"/>
                            <a:pt x="26327" y="5692"/>
                          </a:cubicBezTo>
                          <a:cubicBezTo>
                            <a:pt x="22058" y="9961"/>
                            <a:pt x="9250" y="17077"/>
                            <a:pt x="6404" y="19923"/>
                          </a:cubicBezTo>
                          <a:close/>
                        </a:path>
                      </a:pathLst>
                    </a:custGeom>
                    <a:solidFill>
                      <a:srgbClr val="FFFFFF"/>
                    </a:solidFill>
                    <a:ln w="14227" cap="flat">
                      <a:noFill/>
                      <a:prstDash val="solid"/>
                      <a:miter/>
                    </a:ln>
                  </p:spPr>
                  <p:txBody>
                    <a:bodyPr rtlCol="0" anchor="ctr"/>
                    <a:lstStyle/>
                    <a:p>
                      <a:endParaRPr lang="en-US"/>
                    </a:p>
                  </p:txBody>
                </p:sp>
                <p:sp>
                  <p:nvSpPr>
                    <p:cNvPr id="50" name="Freeform: Shape 78">
                      <a:extLst>
                        <a:ext uri="{FF2B5EF4-FFF2-40B4-BE49-F238E27FC236}">
                          <a16:creationId xmlns:a16="http://schemas.microsoft.com/office/drawing/2014/main" id="{3C6B725B-CFB0-316C-C94D-2B286DCF40BE}"/>
                        </a:ext>
                      </a:extLst>
                    </p:cNvPr>
                    <p:cNvSpPr/>
                    <p:nvPr/>
                  </p:nvSpPr>
                  <p:spPr>
                    <a:xfrm>
                      <a:off x="10838578" y="2816993"/>
                      <a:ext cx="14230" cy="1067"/>
                    </a:xfrm>
                    <a:custGeom>
                      <a:avLst/>
                      <a:gdLst>
                        <a:gd name="connsiteX0" fmla="*/ 0 w 14230"/>
                        <a:gd name="connsiteY0" fmla="*/ 1067 h 1067"/>
                        <a:gd name="connsiteX1" fmla="*/ 0 w 14230"/>
                        <a:gd name="connsiteY1" fmla="*/ 1067 h 1067"/>
                        <a:gd name="connsiteX2" fmla="*/ 0 w 14230"/>
                        <a:gd name="connsiteY2" fmla="*/ 1067 h 1067"/>
                      </a:gdLst>
                      <a:ahLst/>
                      <a:cxnLst>
                        <a:cxn ang="0">
                          <a:pos x="connsiteX0" y="connsiteY0"/>
                        </a:cxn>
                        <a:cxn ang="0">
                          <a:pos x="connsiteX1" y="connsiteY1"/>
                        </a:cxn>
                        <a:cxn ang="0">
                          <a:pos x="connsiteX2" y="connsiteY2"/>
                        </a:cxn>
                      </a:cxnLst>
                      <a:rect l="l" t="t" r="r" b="b"/>
                      <a:pathLst>
                        <a:path w="14230" h="1067">
                          <a:moveTo>
                            <a:pt x="0" y="1067"/>
                          </a:moveTo>
                          <a:cubicBezTo>
                            <a:pt x="0" y="1067"/>
                            <a:pt x="0" y="1067"/>
                            <a:pt x="0" y="1067"/>
                          </a:cubicBezTo>
                          <a:cubicBezTo>
                            <a:pt x="0" y="-356"/>
                            <a:pt x="0" y="-356"/>
                            <a:pt x="0" y="1067"/>
                          </a:cubicBezTo>
                          <a:close/>
                        </a:path>
                      </a:pathLst>
                    </a:custGeom>
                    <a:solidFill>
                      <a:srgbClr val="FFFFFF"/>
                    </a:solidFill>
                    <a:ln w="14227" cap="flat">
                      <a:noFill/>
                      <a:prstDash val="solid"/>
                      <a:miter/>
                    </a:ln>
                  </p:spPr>
                  <p:txBody>
                    <a:bodyPr rtlCol="0" anchor="ctr"/>
                    <a:lstStyle/>
                    <a:p>
                      <a:endParaRPr lang="en-US"/>
                    </a:p>
                  </p:txBody>
                </p:sp>
                <p:sp>
                  <p:nvSpPr>
                    <p:cNvPr id="51" name="Freeform: Shape 79">
                      <a:extLst>
                        <a:ext uri="{FF2B5EF4-FFF2-40B4-BE49-F238E27FC236}">
                          <a16:creationId xmlns:a16="http://schemas.microsoft.com/office/drawing/2014/main" id="{AAC44A4F-56D4-84E5-AB7C-FBFD6AC14859}"/>
                        </a:ext>
                      </a:extLst>
                    </p:cNvPr>
                    <p:cNvSpPr/>
                    <p:nvPr/>
                  </p:nvSpPr>
                  <p:spPr>
                    <a:xfrm>
                      <a:off x="10840001" y="2813561"/>
                      <a:ext cx="42044" cy="56666"/>
                    </a:xfrm>
                    <a:custGeom>
                      <a:avLst/>
                      <a:gdLst>
                        <a:gd name="connsiteX0" fmla="*/ 41269 w 42044"/>
                        <a:gd name="connsiteY0" fmla="*/ 42922 h 56666"/>
                        <a:gd name="connsiteX1" fmla="*/ 22769 w 42044"/>
                        <a:gd name="connsiteY1" fmla="*/ 21576 h 56666"/>
                        <a:gd name="connsiteX2" fmla="*/ 19923 w 42044"/>
                        <a:gd name="connsiteY2" fmla="*/ 17307 h 56666"/>
                        <a:gd name="connsiteX3" fmla="*/ 17077 w 42044"/>
                        <a:gd name="connsiteY3" fmla="*/ 11615 h 56666"/>
                        <a:gd name="connsiteX4" fmla="*/ 5693 w 42044"/>
                        <a:gd name="connsiteY4" fmla="*/ 230 h 56666"/>
                        <a:gd name="connsiteX5" fmla="*/ 0 w 42044"/>
                        <a:gd name="connsiteY5" fmla="*/ 3076 h 56666"/>
                        <a:gd name="connsiteX6" fmla="*/ 8538 w 42044"/>
                        <a:gd name="connsiteY6" fmla="*/ 8769 h 56666"/>
                        <a:gd name="connsiteX7" fmla="*/ 35577 w 42044"/>
                        <a:gd name="connsiteY7" fmla="*/ 55730 h 56666"/>
                        <a:gd name="connsiteX8" fmla="*/ 41269 w 42044"/>
                        <a:gd name="connsiteY8" fmla="*/ 42922 h 56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44" h="56666">
                          <a:moveTo>
                            <a:pt x="41269" y="42922"/>
                          </a:moveTo>
                          <a:cubicBezTo>
                            <a:pt x="38423" y="37230"/>
                            <a:pt x="31308" y="28692"/>
                            <a:pt x="22769" y="21576"/>
                          </a:cubicBezTo>
                          <a:cubicBezTo>
                            <a:pt x="22769" y="21576"/>
                            <a:pt x="22769" y="21576"/>
                            <a:pt x="19923" y="17307"/>
                          </a:cubicBezTo>
                          <a:cubicBezTo>
                            <a:pt x="17077" y="11615"/>
                            <a:pt x="17077" y="11615"/>
                            <a:pt x="17077" y="11615"/>
                          </a:cubicBezTo>
                          <a:cubicBezTo>
                            <a:pt x="14231" y="5923"/>
                            <a:pt x="5693" y="1654"/>
                            <a:pt x="5693" y="230"/>
                          </a:cubicBezTo>
                          <a:cubicBezTo>
                            <a:pt x="4269" y="-1193"/>
                            <a:pt x="2846" y="4500"/>
                            <a:pt x="0" y="3076"/>
                          </a:cubicBezTo>
                          <a:cubicBezTo>
                            <a:pt x="1423" y="4500"/>
                            <a:pt x="4269" y="5923"/>
                            <a:pt x="8538" y="8769"/>
                          </a:cubicBezTo>
                          <a:cubicBezTo>
                            <a:pt x="17077" y="14461"/>
                            <a:pt x="31308" y="52884"/>
                            <a:pt x="35577" y="55730"/>
                          </a:cubicBezTo>
                          <a:cubicBezTo>
                            <a:pt x="38423" y="59999"/>
                            <a:pt x="44115" y="48615"/>
                            <a:pt x="41269" y="42922"/>
                          </a:cubicBezTo>
                          <a:close/>
                        </a:path>
                      </a:pathLst>
                    </a:custGeom>
                    <a:solidFill>
                      <a:srgbClr val="FFFFFF"/>
                    </a:solidFill>
                    <a:ln w="14227" cap="flat">
                      <a:noFill/>
                      <a:prstDash val="solid"/>
                      <a:miter/>
                    </a:ln>
                  </p:spPr>
                  <p:txBody>
                    <a:bodyPr rtlCol="0" anchor="ctr"/>
                    <a:lstStyle/>
                    <a:p>
                      <a:endParaRPr lang="en-US"/>
                    </a:p>
                  </p:txBody>
                </p:sp>
                <p:sp>
                  <p:nvSpPr>
                    <p:cNvPr id="52" name="Freeform: Shape 80">
                      <a:extLst>
                        <a:ext uri="{FF2B5EF4-FFF2-40B4-BE49-F238E27FC236}">
                          <a16:creationId xmlns:a16="http://schemas.microsoft.com/office/drawing/2014/main" id="{CFB59EB7-9D06-1796-EB30-1F47111E74EE}"/>
                        </a:ext>
                      </a:extLst>
                    </p:cNvPr>
                    <p:cNvSpPr/>
                    <p:nvPr/>
                  </p:nvSpPr>
                  <p:spPr>
                    <a:xfrm>
                      <a:off x="10760200" y="2790965"/>
                      <a:ext cx="13296" cy="15869"/>
                    </a:xfrm>
                    <a:custGeom>
                      <a:avLst/>
                      <a:gdLst>
                        <a:gd name="connsiteX0" fmla="*/ 110 w 13296"/>
                        <a:gd name="connsiteY0" fmla="*/ 4327 h 15869"/>
                        <a:gd name="connsiteX1" fmla="*/ 12917 w 13296"/>
                        <a:gd name="connsiteY1" fmla="*/ 15711 h 15869"/>
                        <a:gd name="connsiteX2" fmla="*/ 8648 w 13296"/>
                        <a:gd name="connsiteY2" fmla="*/ 1481 h 15869"/>
                        <a:gd name="connsiteX3" fmla="*/ 110 w 13296"/>
                        <a:gd name="connsiteY3" fmla="*/ 4327 h 15869"/>
                      </a:gdLst>
                      <a:ahLst/>
                      <a:cxnLst>
                        <a:cxn ang="0">
                          <a:pos x="connsiteX0" y="connsiteY0"/>
                        </a:cxn>
                        <a:cxn ang="0">
                          <a:pos x="connsiteX1" y="connsiteY1"/>
                        </a:cxn>
                        <a:cxn ang="0">
                          <a:pos x="connsiteX2" y="connsiteY2"/>
                        </a:cxn>
                        <a:cxn ang="0">
                          <a:pos x="connsiteX3" y="connsiteY3"/>
                        </a:cxn>
                      </a:cxnLst>
                      <a:rect l="l" t="t" r="r" b="b"/>
                      <a:pathLst>
                        <a:path w="13296" h="15869">
                          <a:moveTo>
                            <a:pt x="110" y="4327"/>
                          </a:moveTo>
                          <a:cubicBezTo>
                            <a:pt x="-1313" y="8596"/>
                            <a:pt x="11495" y="17135"/>
                            <a:pt x="12917" y="15711"/>
                          </a:cubicBezTo>
                          <a:cubicBezTo>
                            <a:pt x="14341" y="14288"/>
                            <a:pt x="11495" y="2904"/>
                            <a:pt x="8648" y="1481"/>
                          </a:cubicBezTo>
                          <a:cubicBezTo>
                            <a:pt x="5802" y="-1365"/>
                            <a:pt x="2956" y="58"/>
                            <a:pt x="110" y="4327"/>
                          </a:cubicBezTo>
                          <a:close/>
                        </a:path>
                      </a:pathLst>
                    </a:custGeom>
                    <a:solidFill>
                      <a:srgbClr val="FFFFFF"/>
                    </a:solidFill>
                    <a:ln w="14227" cap="flat">
                      <a:noFill/>
                      <a:prstDash val="solid"/>
                      <a:miter/>
                    </a:ln>
                  </p:spPr>
                  <p:txBody>
                    <a:bodyPr rtlCol="0" anchor="ctr"/>
                    <a:lstStyle/>
                    <a:p>
                      <a:endParaRPr lang="en-US"/>
                    </a:p>
                  </p:txBody>
                </p:sp>
                <p:sp>
                  <p:nvSpPr>
                    <p:cNvPr id="53" name="Freeform: Shape 81">
                      <a:extLst>
                        <a:ext uri="{FF2B5EF4-FFF2-40B4-BE49-F238E27FC236}">
                          <a16:creationId xmlns:a16="http://schemas.microsoft.com/office/drawing/2014/main" id="{8A9E1941-3D16-7FC8-0FCE-72501C2BC832}"/>
                        </a:ext>
                      </a:extLst>
                    </p:cNvPr>
                    <p:cNvSpPr/>
                    <p:nvPr/>
                  </p:nvSpPr>
                  <p:spPr>
                    <a:xfrm>
                      <a:off x="10582632" y="2922051"/>
                      <a:ext cx="35559" cy="84133"/>
                    </a:xfrm>
                    <a:custGeom>
                      <a:avLst/>
                      <a:gdLst>
                        <a:gd name="connsiteX0" fmla="*/ 2641 w 35559"/>
                        <a:gd name="connsiteY0" fmla="*/ 76739 h 84133"/>
                        <a:gd name="connsiteX1" fmla="*/ 15449 w 35559"/>
                        <a:gd name="connsiteY1" fmla="*/ 83854 h 84133"/>
                        <a:gd name="connsiteX2" fmla="*/ 26833 w 35559"/>
                        <a:gd name="connsiteY2" fmla="*/ 65354 h 84133"/>
                        <a:gd name="connsiteX3" fmla="*/ 28256 w 35559"/>
                        <a:gd name="connsiteY3" fmla="*/ 51124 h 84133"/>
                        <a:gd name="connsiteX4" fmla="*/ 31102 w 35559"/>
                        <a:gd name="connsiteY4" fmla="*/ 44008 h 84133"/>
                        <a:gd name="connsiteX5" fmla="*/ 35371 w 35559"/>
                        <a:gd name="connsiteY5" fmla="*/ 34047 h 84133"/>
                        <a:gd name="connsiteX6" fmla="*/ 29679 w 35559"/>
                        <a:gd name="connsiteY6" fmla="*/ 1316 h 84133"/>
                        <a:gd name="connsiteX7" fmla="*/ 23987 w 35559"/>
                        <a:gd name="connsiteY7" fmla="*/ 8432 h 84133"/>
                        <a:gd name="connsiteX8" fmla="*/ 8333 w 35559"/>
                        <a:gd name="connsiteY8" fmla="*/ 25508 h 84133"/>
                        <a:gd name="connsiteX9" fmla="*/ 4064 w 35559"/>
                        <a:gd name="connsiteY9" fmla="*/ 44008 h 84133"/>
                        <a:gd name="connsiteX10" fmla="*/ 1218 w 35559"/>
                        <a:gd name="connsiteY10" fmla="*/ 56816 h 84133"/>
                        <a:gd name="connsiteX11" fmla="*/ 2641 w 35559"/>
                        <a:gd name="connsiteY11" fmla="*/ 76739 h 84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59" h="84133">
                          <a:moveTo>
                            <a:pt x="2641" y="76739"/>
                          </a:moveTo>
                          <a:cubicBezTo>
                            <a:pt x="2641" y="81008"/>
                            <a:pt x="12602" y="85277"/>
                            <a:pt x="15449" y="83854"/>
                          </a:cubicBezTo>
                          <a:cubicBezTo>
                            <a:pt x="18295" y="82431"/>
                            <a:pt x="25410" y="69624"/>
                            <a:pt x="26833" y="65354"/>
                          </a:cubicBezTo>
                          <a:cubicBezTo>
                            <a:pt x="28256" y="61085"/>
                            <a:pt x="28256" y="52547"/>
                            <a:pt x="28256" y="51124"/>
                          </a:cubicBezTo>
                          <a:cubicBezTo>
                            <a:pt x="28256" y="49701"/>
                            <a:pt x="29679" y="44008"/>
                            <a:pt x="31102" y="44008"/>
                          </a:cubicBezTo>
                          <a:cubicBezTo>
                            <a:pt x="32525" y="44008"/>
                            <a:pt x="33948" y="38316"/>
                            <a:pt x="35371" y="34047"/>
                          </a:cubicBezTo>
                          <a:cubicBezTo>
                            <a:pt x="36794" y="28355"/>
                            <a:pt x="29679" y="5586"/>
                            <a:pt x="29679" y="1316"/>
                          </a:cubicBezTo>
                          <a:cubicBezTo>
                            <a:pt x="29679" y="-2953"/>
                            <a:pt x="25410" y="4163"/>
                            <a:pt x="23987" y="8432"/>
                          </a:cubicBezTo>
                          <a:cubicBezTo>
                            <a:pt x="22564" y="12701"/>
                            <a:pt x="11179" y="21239"/>
                            <a:pt x="8333" y="25508"/>
                          </a:cubicBezTo>
                          <a:cubicBezTo>
                            <a:pt x="5487" y="29778"/>
                            <a:pt x="2641" y="41162"/>
                            <a:pt x="4064" y="44008"/>
                          </a:cubicBezTo>
                          <a:cubicBezTo>
                            <a:pt x="5487" y="45431"/>
                            <a:pt x="2641" y="53970"/>
                            <a:pt x="1218" y="56816"/>
                          </a:cubicBezTo>
                          <a:cubicBezTo>
                            <a:pt x="-1628" y="55393"/>
                            <a:pt x="1218" y="71047"/>
                            <a:pt x="2641" y="76739"/>
                          </a:cubicBezTo>
                          <a:close/>
                        </a:path>
                      </a:pathLst>
                    </a:custGeom>
                    <a:solidFill>
                      <a:srgbClr val="FFFFFF"/>
                    </a:solidFill>
                    <a:ln w="14227" cap="flat">
                      <a:noFill/>
                      <a:prstDash val="solid"/>
                      <a:miter/>
                    </a:ln>
                  </p:spPr>
                  <p:txBody>
                    <a:bodyPr rtlCol="0" anchor="ctr"/>
                    <a:lstStyle/>
                    <a:p>
                      <a:endParaRPr lang="en-US"/>
                    </a:p>
                  </p:txBody>
                </p:sp>
                <p:sp>
                  <p:nvSpPr>
                    <p:cNvPr id="54" name="Freeform: Shape 82">
                      <a:extLst>
                        <a:ext uri="{FF2B5EF4-FFF2-40B4-BE49-F238E27FC236}">
                          <a16:creationId xmlns:a16="http://schemas.microsoft.com/office/drawing/2014/main" id="{21767035-739D-B11A-72BB-4F5BC307D87D}"/>
                        </a:ext>
                      </a:extLst>
                    </p:cNvPr>
                    <p:cNvSpPr/>
                    <p:nvPr/>
                  </p:nvSpPr>
                  <p:spPr>
                    <a:xfrm>
                      <a:off x="10155507" y="3157983"/>
                      <a:ext cx="8538" cy="5882"/>
                    </a:xfrm>
                    <a:custGeom>
                      <a:avLst/>
                      <a:gdLst>
                        <a:gd name="connsiteX0" fmla="*/ 0 w 8538"/>
                        <a:gd name="connsiteY0" fmla="*/ 5882 h 5882"/>
                        <a:gd name="connsiteX1" fmla="*/ 8538 w 8538"/>
                        <a:gd name="connsiteY1" fmla="*/ 5882 h 5882"/>
                        <a:gd name="connsiteX2" fmla="*/ 0 w 8538"/>
                        <a:gd name="connsiteY2" fmla="*/ 5882 h 5882"/>
                      </a:gdLst>
                      <a:ahLst/>
                      <a:cxnLst>
                        <a:cxn ang="0">
                          <a:pos x="connsiteX0" y="connsiteY0"/>
                        </a:cxn>
                        <a:cxn ang="0">
                          <a:pos x="connsiteX1" y="connsiteY1"/>
                        </a:cxn>
                        <a:cxn ang="0">
                          <a:pos x="connsiteX2" y="connsiteY2"/>
                        </a:cxn>
                      </a:cxnLst>
                      <a:rect l="l" t="t" r="r" b="b"/>
                      <a:pathLst>
                        <a:path w="8538" h="5882">
                          <a:moveTo>
                            <a:pt x="0" y="5882"/>
                          </a:moveTo>
                          <a:cubicBezTo>
                            <a:pt x="2846" y="5882"/>
                            <a:pt x="5692" y="5882"/>
                            <a:pt x="8538" y="5882"/>
                          </a:cubicBezTo>
                          <a:cubicBezTo>
                            <a:pt x="8538" y="-2656"/>
                            <a:pt x="0" y="-1233"/>
                            <a:pt x="0" y="5882"/>
                          </a:cubicBezTo>
                          <a:close/>
                        </a:path>
                      </a:pathLst>
                    </a:custGeom>
                    <a:solidFill>
                      <a:srgbClr val="FFFFFF"/>
                    </a:solidFill>
                    <a:ln w="14227" cap="flat">
                      <a:noFill/>
                      <a:prstDash val="solid"/>
                      <a:miter/>
                    </a:ln>
                  </p:spPr>
                  <p:txBody>
                    <a:bodyPr rtlCol="0" anchor="ctr"/>
                    <a:lstStyle/>
                    <a:p>
                      <a:endParaRPr lang="en-US"/>
                    </a:p>
                  </p:txBody>
                </p:sp>
                <p:sp>
                  <p:nvSpPr>
                    <p:cNvPr id="55" name="Freeform: Shape 83">
                      <a:extLst>
                        <a:ext uri="{FF2B5EF4-FFF2-40B4-BE49-F238E27FC236}">
                          <a16:creationId xmlns:a16="http://schemas.microsoft.com/office/drawing/2014/main" id="{A3E0EDB6-10EC-8505-6242-4A46A9F911EB}"/>
                        </a:ext>
                      </a:extLst>
                    </p:cNvPr>
                    <p:cNvSpPr/>
                    <p:nvPr/>
                  </p:nvSpPr>
                  <p:spPr>
                    <a:xfrm>
                      <a:off x="10124837" y="2234605"/>
                      <a:ext cx="245553" cy="221532"/>
                    </a:xfrm>
                    <a:custGeom>
                      <a:avLst/>
                      <a:gdLst>
                        <a:gd name="connsiteX0" fmla="*/ 244130 w 245553"/>
                        <a:gd name="connsiteY0" fmla="*/ 27038 h 221532"/>
                        <a:gd name="connsiteX1" fmla="*/ 229899 w 245553"/>
                        <a:gd name="connsiteY1" fmla="*/ 24192 h 221532"/>
                        <a:gd name="connsiteX2" fmla="*/ 211400 w 245553"/>
                        <a:gd name="connsiteY2" fmla="*/ 22769 h 221532"/>
                        <a:gd name="connsiteX3" fmla="*/ 215669 w 245553"/>
                        <a:gd name="connsiteY3" fmla="*/ 12807 h 221532"/>
                        <a:gd name="connsiteX4" fmla="*/ 211400 w 245553"/>
                        <a:gd name="connsiteY4" fmla="*/ 4269 h 221532"/>
                        <a:gd name="connsiteX5" fmla="*/ 188630 w 245553"/>
                        <a:gd name="connsiteY5" fmla="*/ 2846 h 221532"/>
                        <a:gd name="connsiteX6" fmla="*/ 177246 w 245553"/>
                        <a:gd name="connsiteY6" fmla="*/ 0 h 221532"/>
                        <a:gd name="connsiteX7" fmla="*/ 150208 w 245553"/>
                        <a:gd name="connsiteY7" fmla="*/ 4269 h 221532"/>
                        <a:gd name="connsiteX8" fmla="*/ 118900 w 245553"/>
                        <a:gd name="connsiteY8" fmla="*/ 5692 h 221532"/>
                        <a:gd name="connsiteX9" fmla="*/ 111785 w 245553"/>
                        <a:gd name="connsiteY9" fmla="*/ 18500 h 221532"/>
                        <a:gd name="connsiteX10" fmla="*/ 87593 w 245553"/>
                        <a:gd name="connsiteY10" fmla="*/ 21346 h 221532"/>
                        <a:gd name="connsiteX11" fmla="*/ 40632 w 245553"/>
                        <a:gd name="connsiteY11" fmla="*/ 32730 h 221532"/>
                        <a:gd name="connsiteX12" fmla="*/ 27824 w 245553"/>
                        <a:gd name="connsiteY12" fmla="*/ 49807 h 221532"/>
                        <a:gd name="connsiteX13" fmla="*/ 19286 w 245553"/>
                        <a:gd name="connsiteY13" fmla="*/ 58346 h 221532"/>
                        <a:gd name="connsiteX14" fmla="*/ 786 w 245553"/>
                        <a:gd name="connsiteY14" fmla="*/ 62615 h 221532"/>
                        <a:gd name="connsiteX15" fmla="*/ 5055 w 245553"/>
                        <a:gd name="connsiteY15" fmla="*/ 68307 h 221532"/>
                        <a:gd name="connsiteX16" fmla="*/ 12171 w 245553"/>
                        <a:gd name="connsiteY16" fmla="*/ 68307 h 221532"/>
                        <a:gd name="connsiteX17" fmla="*/ 26401 w 245553"/>
                        <a:gd name="connsiteY17" fmla="*/ 71153 h 221532"/>
                        <a:gd name="connsiteX18" fmla="*/ 13594 w 245553"/>
                        <a:gd name="connsiteY18" fmla="*/ 73999 h 221532"/>
                        <a:gd name="connsiteX19" fmla="*/ 13594 w 245553"/>
                        <a:gd name="connsiteY19" fmla="*/ 85384 h 221532"/>
                        <a:gd name="connsiteX20" fmla="*/ 29247 w 245553"/>
                        <a:gd name="connsiteY20" fmla="*/ 86807 h 221532"/>
                        <a:gd name="connsiteX21" fmla="*/ 46324 w 245553"/>
                        <a:gd name="connsiteY21" fmla="*/ 89653 h 221532"/>
                        <a:gd name="connsiteX22" fmla="*/ 56286 w 245553"/>
                        <a:gd name="connsiteY22" fmla="*/ 105307 h 221532"/>
                        <a:gd name="connsiteX23" fmla="*/ 57708 w 245553"/>
                        <a:gd name="connsiteY23" fmla="*/ 120960 h 221532"/>
                        <a:gd name="connsiteX24" fmla="*/ 67670 w 245553"/>
                        <a:gd name="connsiteY24" fmla="*/ 126653 h 221532"/>
                        <a:gd name="connsiteX25" fmla="*/ 64824 w 245553"/>
                        <a:gd name="connsiteY25" fmla="*/ 130922 h 221532"/>
                        <a:gd name="connsiteX26" fmla="*/ 67670 w 245553"/>
                        <a:gd name="connsiteY26" fmla="*/ 142306 h 221532"/>
                        <a:gd name="connsiteX27" fmla="*/ 66247 w 245553"/>
                        <a:gd name="connsiteY27" fmla="*/ 152268 h 221532"/>
                        <a:gd name="connsiteX28" fmla="*/ 61978 w 245553"/>
                        <a:gd name="connsiteY28" fmla="*/ 162229 h 221532"/>
                        <a:gd name="connsiteX29" fmla="*/ 71939 w 245553"/>
                        <a:gd name="connsiteY29" fmla="*/ 196383 h 221532"/>
                        <a:gd name="connsiteX30" fmla="*/ 81901 w 245553"/>
                        <a:gd name="connsiteY30" fmla="*/ 216306 h 221532"/>
                        <a:gd name="connsiteX31" fmla="*/ 94708 w 245553"/>
                        <a:gd name="connsiteY31" fmla="*/ 220575 h 221532"/>
                        <a:gd name="connsiteX32" fmla="*/ 101823 w 245553"/>
                        <a:gd name="connsiteY32" fmla="*/ 217729 h 221532"/>
                        <a:gd name="connsiteX33" fmla="*/ 110362 w 245553"/>
                        <a:gd name="connsiteY33" fmla="*/ 206344 h 221532"/>
                        <a:gd name="connsiteX34" fmla="*/ 120324 w 245553"/>
                        <a:gd name="connsiteY34" fmla="*/ 177883 h 221532"/>
                        <a:gd name="connsiteX35" fmla="*/ 133131 w 245553"/>
                        <a:gd name="connsiteY35" fmla="*/ 176460 h 221532"/>
                        <a:gd name="connsiteX36" fmla="*/ 144515 w 245553"/>
                        <a:gd name="connsiteY36" fmla="*/ 167922 h 221532"/>
                        <a:gd name="connsiteX37" fmla="*/ 164438 w 245553"/>
                        <a:gd name="connsiteY37" fmla="*/ 156537 h 221532"/>
                        <a:gd name="connsiteX38" fmla="*/ 178669 w 245553"/>
                        <a:gd name="connsiteY38" fmla="*/ 138037 h 221532"/>
                        <a:gd name="connsiteX39" fmla="*/ 172977 w 245553"/>
                        <a:gd name="connsiteY39" fmla="*/ 133768 h 221532"/>
                        <a:gd name="connsiteX40" fmla="*/ 171554 w 245553"/>
                        <a:gd name="connsiteY40" fmla="*/ 126653 h 221532"/>
                        <a:gd name="connsiteX41" fmla="*/ 188630 w 245553"/>
                        <a:gd name="connsiteY41" fmla="*/ 129499 h 221532"/>
                        <a:gd name="connsiteX42" fmla="*/ 197169 w 245553"/>
                        <a:gd name="connsiteY42" fmla="*/ 123807 h 221532"/>
                        <a:gd name="connsiteX43" fmla="*/ 197169 w 245553"/>
                        <a:gd name="connsiteY43" fmla="*/ 122383 h 221532"/>
                        <a:gd name="connsiteX44" fmla="*/ 198592 w 245553"/>
                        <a:gd name="connsiteY44" fmla="*/ 113845 h 221532"/>
                        <a:gd name="connsiteX45" fmla="*/ 208553 w 245553"/>
                        <a:gd name="connsiteY45" fmla="*/ 92499 h 221532"/>
                        <a:gd name="connsiteX46" fmla="*/ 215669 w 245553"/>
                        <a:gd name="connsiteY46" fmla="*/ 73999 h 221532"/>
                        <a:gd name="connsiteX47" fmla="*/ 214245 w 245553"/>
                        <a:gd name="connsiteY47" fmla="*/ 62615 h 221532"/>
                        <a:gd name="connsiteX48" fmla="*/ 215669 w 245553"/>
                        <a:gd name="connsiteY48" fmla="*/ 59769 h 221532"/>
                        <a:gd name="connsiteX49" fmla="*/ 218515 w 245553"/>
                        <a:gd name="connsiteY49" fmla="*/ 46961 h 221532"/>
                        <a:gd name="connsiteX50" fmla="*/ 227053 w 245553"/>
                        <a:gd name="connsiteY50" fmla="*/ 41269 h 221532"/>
                        <a:gd name="connsiteX51" fmla="*/ 239861 w 245553"/>
                        <a:gd name="connsiteY51" fmla="*/ 34153 h 221532"/>
                        <a:gd name="connsiteX52" fmla="*/ 244130 w 245553"/>
                        <a:gd name="connsiteY52" fmla="*/ 27038 h 221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245553" h="221532">
                          <a:moveTo>
                            <a:pt x="244130" y="27038"/>
                          </a:moveTo>
                          <a:cubicBezTo>
                            <a:pt x="241284" y="27038"/>
                            <a:pt x="232746" y="25615"/>
                            <a:pt x="229899" y="24192"/>
                          </a:cubicBezTo>
                          <a:cubicBezTo>
                            <a:pt x="228476" y="22769"/>
                            <a:pt x="215669" y="21346"/>
                            <a:pt x="211400" y="22769"/>
                          </a:cubicBezTo>
                          <a:cubicBezTo>
                            <a:pt x="207130" y="24192"/>
                            <a:pt x="209976" y="14231"/>
                            <a:pt x="215669" y="12807"/>
                          </a:cubicBezTo>
                          <a:cubicBezTo>
                            <a:pt x="221361" y="11384"/>
                            <a:pt x="217092" y="4269"/>
                            <a:pt x="211400" y="4269"/>
                          </a:cubicBezTo>
                          <a:cubicBezTo>
                            <a:pt x="205707" y="4269"/>
                            <a:pt x="191477" y="2846"/>
                            <a:pt x="188630" y="2846"/>
                          </a:cubicBezTo>
                          <a:cubicBezTo>
                            <a:pt x="185784" y="2846"/>
                            <a:pt x="178669" y="0"/>
                            <a:pt x="177246" y="0"/>
                          </a:cubicBezTo>
                          <a:cubicBezTo>
                            <a:pt x="174400" y="0"/>
                            <a:pt x="158746" y="4269"/>
                            <a:pt x="150208" y="4269"/>
                          </a:cubicBezTo>
                          <a:cubicBezTo>
                            <a:pt x="143092" y="4269"/>
                            <a:pt x="123169" y="4269"/>
                            <a:pt x="118900" y="5692"/>
                          </a:cubicBezTo>
                          <a:cubicBezTo>
                            <a:pt x="114631" y="7115"/>
                            <a:pt x="111785" y="15654"/>
                            <a:pt x="111785" y="18500"/>
                          </a:cubicBezTo>
                          <a:cubicBezTo>
                            <a:pt x="111785" y="21346"/>
                            <a:pt x="93285" y="21346"/>
                            <a:pt x="87593" y="21346"/>
                          </a:cubicBezTo>
                          <a:cubicBezTo>
                            <a:pt x="81901" y="21346"/>
                            <a:pt x="49170" y="28461"/>
                            <a:pt x="40632" y="32730"/>
                          </a:cubicBezTo>
                          <a:cubicBezTo>
                            <a:pt x="32093" y="37000"/>
                            <a:pt x="24978" y="49807"/>
                            <a:pt x="27824" y="49807"/>
                          </a:cubicBezTo>
                          <a:cubicBezTo>
                            <a:pt x="30670" y="49807"/>
                            <a:pt x="23555" y="56923"/>
                            <a:pt x="19286" y="58346"/>
                          </a:cubicBezTo>
                          <a:cubicBezTo>
                            <a:pt x="15016" y="59769"/>
                            <a:pt x="3632" y="61192"/>
                            <a:pt x="786" y="62615"/>
                          </a:cubicBezTo>
                          <a:cubicBezTo>
                            <a:pt x="-2060" y="65461"/>
                            <a:pt x="3632" y="66884"/>
                            <a:pt x="5055" y="68307"/>
                          </a:cubicBezTo>
                          <a:cubicBezTo>
                            <a:pt x="6478" y="69730"/>
                            <a:pt x="9324" y="66884"/>
                            <a:pt x="12171" y="68307"/>
                          </a:cubicBezTo>
                          <a:cubicBezTo>
                            <a:pt x="15016" y="69730"/>
                            <a:pt x="24978" y="71153"/>
                            <a:pt x="26401" y="71153"/>
                          </a:cubicBezTo>
                          <a:cubicBezTo>
                            <a:pt x="29247" y="72576"/>
                            <a:pt x="17863" y="73999"/>
                            <a:pt x="13594" y="73999"/>
                          </a:cubicBezTo>
                          <a:cubicBezTo>
                            <a:pt x="9324" y="73999"/>
                            <a:pt x="9324" y="83961"/>
                            <a:pt x="13594" y="85384"/>
                          </a:cubicBezTo>
                          <a:cubicBezTo>
                            <a:pt x="17863" y="86807"/>
                            <a:pt x="27824" y="88230"/>
                            <a:pt x="29247" y="86807"/>
                          </a:cubicBezTo>
                          <a:cubicBezTo>
                            <a:pt x="30670" y="85384"/>
                            <a:pt x="42055" y="88230"/>
                            <a:pt x="46324" y="89653"/>
                          </a:cubicBezTo>
                          <a:cubicBezTo>
                            <a:pt x="52016" y="89653"/>
                            <a:pt x="54863" y="102461"/>
                            <a:pt x="56286" y="105307"/>
                          </a:cubicBezTo>
                          <a:cubicBezTo>
                            <a:pt x="57708" y="108153"/>
                            <a:pt x="57708" y="118114"/>
                            <a:pt x="57708" y="120960"/>
                          </a:cubicBezTo>
                          <a:cubicBezTo>
                            <a:pt x="57708" y="123807"/>
                            <a:pt x="66247" y="129499"/>
                            <a:pt x="67670" y="126653"/>
                          </a:cubicBezTo>
                          <a:cubicBezTo>
                            <a:pt x="69093" y="125230"/>
                            <a:pt x="69093" y="130922"/>
                            <a:pt x="64824" y="130922"/>
                          </a:cubicBezTo>
                          <a:cubicBezTo>
                            <a:pt x="60555" y="130922"/>
                            <a:pt x="63401" y="140883"/>
                            <a:pt x="67670" y="142306"/>
                          </a:cubicBezTo>
                          <a:cubicBezTo>
                            <a:pt x="71939" y="143729"/>
                            <a:pt x="69093" y="150845"/>
                            <a:pt x="66247" y="152268"/>
                          </a:cubicBezTo>
                          <a:cubicBezTo>
                            <a:pt x="63401" y="153691"/>
                            <a:pt x="64824" y="160806"/>
                            <a:pt x="61978" y="162229"/>
                          </a:cubicBezTo>
                          <a:cubicBezTo>
                            <a:pt x="59132" y="165075"/>
                            <a:pt x="71939" y="184998"/>
                            <a:pt x="71939" y="196383"/>
                          </a:cubicBezTo>
                          <a:cubicBezTo>
                            <a:pt x="71939" y="207767"/>
                            <a:pt x="79054" y="216306"/>
                            <a:pt x="81901" y="216306"/>
                          </a:cubicBezTo>
                          <a:cubicBezTo>
                            <a:pt x="84747" y="216306"/>
                            <a:pt x="93285" y="219152"/>
                            <a:pt x="94708" y="220575"/>
                          </a:cubicBezTo>
                          <a:cubicBezTo>
                            <a:pt x="96131" y="223421"/>
                            <a:pt x="100400" y="219152"/>
                            <a:pt x="101823" y="217729"/>
                          </a:cubicBezTo>
                          <a:cubicBezTo>
                            <a:pt x="103247" y="216306"/>
                            <a:pt x="107516" y="210613"/>
                            <a:pt x="110362" y="206344"/>
                          </a:cubicBezTo>
                          <a:cubicBezTo>
                            <a:pt x="113208" y="202075"/>
                            <a:pt x="118900" y="179306"/>
                            <a:pt x="120324" y="177883"/>
                          </a:cubicBezTo>
                          <a:cubicBezTo>
                            <a:pt x="121746" y="175037"/>
                            <a:pt x="131708" y="176460"/>
                            <a:pt x="133131" y="176460"/>
                          </a:cubicBezTo>
                          <a:cubicBezTo>
                            <a:pt x="135977" y="175037"/>
                            <a:pt x="141670" y="169345"/>
                            <a:pt x="144515" y="167922"/>
                          </a:cubicBezTo>
                          <a:cubicBezTo>
                            <a:pt x="145939" y="166498"/>
                            <a:pt x="161592" y="160806"/>
                            <a:pt x="164438" y="156537"/>
                          </a:cubicBezTo>
                          <a:cubicBezTo>
                            <a:pt x="168708" y="153691"/>
                            <a:pt x="175823" y="140883"/>
                            <a:pt x="178669" y="138037"/>
                          </a:cubicBezTo>
                          <a:cubicBezTo>
                            <a:pt x="181515" y="135191"/>
                            <a:pt x="177246" y="136614"/>
                            <a:pt x="172977" y="133768"/>
                          </a:cubicBezTo>
                          <a:cubicBezTo>
                            <a:pt x="168708" y="130922"/>
                            <a:pt x="170131" y="128076"/>
                            <a:pt x="171554" y="126653"/>
                          </a:cubicBezTo>
                          <a:cubicBezTo>
                            <a:pt x="172977" y="125230"/>
                            <a:pt x="184361" y="128076"/>
                            <a:pt x="188630" y="129499"/>
                          </a:cubicBezTo>
                          <a:cubicBezTo>
                            <a:pt x="192899" y="130922"/>
                            <a:pt x="200015" y="125230"/>
                            <a:pt x="197169" y="123807"/>
                          </a:cubicBezTo>
                          <a:cubicBezTo>
                            <a:pt x="194323" y="122383"/>
                            <a:pt x="195746" y="122383"/>
                            <a:pt x="197169" y="122383"/>
                          </a:cubicBezTo>
                          <a:cubicBezTo>
                            <a:pt x="198592" y="123807"/>
                            <a:pt x="200015" y="115268"/>
                            <a:pt x="198592" y="113845"/>
                          </a:cubicBezTo>
                          <a:cubicBezTo>
                            <a:pt x="197169" y="112422"/>
                            <a:pt x="209976" y="102461"/>
                            <a:pt x="208553" y="92499"/>
                          </a:cubicBezTo>
                          <a:cubicBezTo>
                            <a:pt x="205707" y="82538"/>
                            <a:pt x="212823" y="73999"/>
                            <a:pt x="215669" y="73999"/>
                          </a:cubicBezTo>
                          <a:cubicBezTo>
                            <a:pt x="219938" y="73999"/>
                            <a:pt x="218515" y="64038"/>
                            <a:pt x="214245" y="62615"/>
                          </a:cubicBezTo>
                          <a:cubicBezTo>
                            <a:pt x="209976" y="61192"/>
                            <a:pt x="214245" y="61192"/>
                            <a:pt x="215669" y="59769"/>
                          </a:cubicBezTo>
                          <a:cubicBezTo>
                            <a:pt x="217092" y="58346"/>
                            <a:pt x="219938" y="48384"/>
                            <a:pt x="218515" y="46961"/>
                          </a:cubicBezTo>
                          <a:cubicBezTo>
                            <a:pt x="217092" y="45538"/>
                            <a:pt x="225630" y="42692"/>
                            <a:pt x="227053" y="41269"/>
                          </a:cubicBezTo>
                          <a:cubicBezTo>
                            <a:pt x="228476" y="39846"/>
                            <a:pt x="237015" y="35577"/>
                            <a:pt x="239861" y="34153"/>
                          </a:cubicBezTo>
                          <a:cubicBezTo>
                            <a:pt x="245553" y="35577"/>
                            <a:pt x="246976" y="27038"/>
                            <a:pt x="244130" y="27038"/>
                          </a:cubicBezTo>
                          <a:close/>
                        </a:path>
                      </a:pathLst>
                    </a:custGeom>
                    <a:solidFill>
                      <a:srgbClr val="FFFFFF"/>
                    </a:solidFill>
                    <a:ln w="14227" cap="flat">
                      <a:noFill/>
                      <a:prstDash val="solid"/>
                      <a:miter/>
                    </a:ln>
                  </p:spPr>
                  <p:txBody>
                    <a:bodyPr rtlCol="0" anchor="ctr"/>
                    <a:lstStyle/>
                    <a:p>
                      <a:endParaRPr lang="en-US"/>
                    </a:p>
                  </p:txBody>
                </p:sp>
                <p:sp>
                  <p:nvSpPr>
                    <p:cNvPr id="56" name="Freeform: Shape 84">
                      <a:extLst>
                        <a:ext uri="{FF2B5EF4-FFF2-40B4-BE49-F238E27FC236}">
                          <a16:creationId xmlns:a16="http://schemas.microsoft.com/office/drawing/2014/main" id="{9FACB564-FE4D-AE53-3ED8-EC847908BC60}"/>
                        </a:ext>
                      </a:extLst>
                    </p:cNvPr>
                    <p:cNvSpPr/>
                    <p:nvPr/>
                  </p:nvSpPr>
                  <p:spPr>
                    <a:xfrm>
                      <a:off x="10414505" y="2269898"/>
                      <a:ext cx="62346" cy="54359"/>
                    </a:xfrm>
                    <a:custGeom>
                      <a:avLst/>
                      <a:gdLst>
                        <a:gd name="connsiteX0" fmla="*/ 29884 w 62346"/>
                        <a:gd name="connsiteY0" fmla="*/ 283 h 54359"/>
                        <a:gd name="connsiteX1" fmla="*/ 18500 w 62346"/>
                        <a:gd name="connsiteY1" fmla="*/ 5975 h 54359"/>
                        <a:gd name="connsiteX2" fmla="*/ 5692 w 62346"/>
                        <a:gd name="connsiteY2" fmla="*/ 5975 h 54359"/>
                        <a:gd name="connsiteX3" fmla="*/ 1423 w 62346"/>
                        <a:gd name="connsiteY3" fmla="*/ 20206 h 54359"/>
                        <a:gd name="connsiteX4" fmla="*/ 5692 w 62346"/>
                        <a:gd name="connsiteY4" fmla="*/ 30167 h 54359"/>
                        <a:gd name="connsiteX5" fmla="*/ 18500 w 62346"/>
                        <a:gd name="connsiteY5" fmla="*/ 28744 h 54359"/>
                        <a:gd name="connsiteX6" fmla="*/ 18500 w 62346"/>
                        <a:gd name="connsiteY6" fmla="*/ 38705 h 54359"/>
                        <a:gd name="connsiteX7" fmla="*/ 22769 w 62346"/>
                        <a:gd name="connsiteY7" fmla="*/ 47244 h 54359"/>
                        <a:gd name="connsiteX8" fmla="*/ 32730 w 62346"/>
                        <a:gd name="connsiteY8" fmla="*/ 54359 h 54359"/>
                        <a:gd name="connsiteX9" fmla="*/ 42692 w 62346"/>
                        <a:gd name="connsiteY9" fmla="*/ 38705 h 54359"/>
                        <a:gd name="connsiteX10" fmla="*/ 58346 w 62346"/>
                        <a:gd name="connsiteY10" fmla="*/ 38705 h 54359"/>
                        <a:gd name="connsiteX11" fmla="*/ 59768 w 62346"/>
                        <a:gd name="connsiteY11" fmla="*/ 20206 h 54359"/>
                        <a:gd name="connsiteX12" fmla="*/ 46961 w 62346"/>
                        <a:gd name="connsiteY12" fmla="*/ 17359 h 54359"/>
                        <a:gd name="connsiteX13" fmla="*/ 38422 w 62346"/>
                        <a:gd name="connsiteY13" fmla="*/ 13090 h 54359"/>
                        <a:gd name="connsiteX14" fmla="*/ 29884 w 62346"/>
                        <a:gd name="connsiteY14" fmla="*/ 283 h 5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346" h="54359">
                          <a:moveTo>
                            <a:pt x="29884" y="283"/>
                          </a:moveTo>
                          <a:cubicBezTo>
                            <a:pt x="25615" y="-1140"/>
                            <a:pt x="17077" y="3129"/>
                            <a:pt x="18500" y="5975"/>
                          </a:cubicBezTo>
                          <a:cubicBezTo>
                            <a:pt x="19923" y="8821"/>
                            <a:pt x="11384" y="3129"/>
                            <a:pt x="5692" y="5975"/>
                          </a:cubicBezTo>
                          <a:cubicBezTo>
                            <a:pt x="0" y="8821"/>
                            <a:pt x="-1423" y="18782"/>
                            <a:pt x="1423" y="20206"/>
                          </a:cubicBezTo>
                          <a:cubicBezTo>
                            <a:pt x="4269" y="21629"/>
                            <a:pt x="5692" y="28744"/>
                            <a:pt x="5692" y="30167"/>
                          </a:cubicBezTo>
                          <a:cubicBezTo>
                            <a:pt x="5692" y="31590"/>
                            <a:pt x="17077" y="30167"/>
                            <a:pt x="18500" y="28744"/>
                          </a:cubicBezTo>
                          <a:cubicBezTo>
                            <a:pt x="21346" y="25898"/>
                            <a:pt x="21346" y="35859"/>
                            <a:pt x="18500" y="38705"/>
                          </a:cubicBezTo>
                          <a:cubicBezTo>
                            <a:pt x="15654" y="41551"/>
                            <a:pt x="19923" y="47244"/>
                            <a:pt x="22769" y="47244"/>
                          </a:cubicBezTo>
                          <a:cubicBezTo>
                            <a:pt x="25615" y="47244"/>
                            <a:pt x="29884" y="54359"/>
                            <a:pt x="32730" y="54359"/>
                          </a:cubicBezTo>
                          <a:cubicBezTo>
                            <a:pt x="35577" y="54359"/>
                            <a:pt x="41269" y="42975"/>
                            <a:pt x="42692" y="38705"/>
                          </a:cubicBezTo>
                          <a:cubicBezTo>
                            <a:pt x="44115" y="34436"/>
                            <a:pt x="54076" y="37282"/>
                            <a:pt x="58346" y="38705"/>
                          </a:cubicBezTo>
                          <a:cubicBezTo>
                            <a:pt x="62615" y="40128"/>
                            <a:pt x="64038" y="23052"/>
                            <a:pt x="59768" y="20206"/>
                          </a:cubicBezTo>
                          <a:cubicBezTo>
                            <a:pt x="54076" y="17359"/>
                            <a:pt x="48384" y="18782"/>
                            <a:pt x="46961" y="17359"/>
                          </a:cubicBezTo>
                          <a:cubicBezTo>
                            <a:pt x="45538" y="15936"/>
                            <a:pt x="41269" y="13090"/>
                            <a:pt x="38422" y="13090"/>
                          </a:cubicBezTo>
                          <a:cubicBezTo>
                            <a:pt x="37000" y="11667"/>
                            <a:pt x="34153" y="1706"/>
                            <a:pt x="29884" y="283"/>
                          </a:cubicBezTo>
                          <a:close/>
                        </a:path>
                      </a:pathLst>
                    </a:custGeom>
                    <a:solidFill>
                      <a:srgbClr val="FFFFFF"/>
                    </a:solidFill>
                    <a:ln w="14227" cap="flat">
                      <a:noFill/>
                      <a:prstDash val="solid"/>
                      <a:miter/>
                    </a:ln>
                  </p:spPr>
                  <p:txBody>
                    <a:bodyPr rtlCol="0" anchor="ctr"/>
                    <a:lstStyle/>
                    <a:p>
                      <a:endParaRPr lang="en-US"/>
                    </a:p>
                  </p:txBody>
                </p:sp>
                <p:sp>
                  <p:nvSpPr>
                    <p:cNvPr id="57" name="Freeform: Shape 85">
                      <a:extLst>
                        <a:ext uri="{FF2B5EF4-FFF2-40B4-BE49-F238E27FC236}">
                          <a16:creationId xmlns:a16="http://schemas.microsoft.com/office/drawing/2014/main" id="{AA87BC23-B4A7-858C-31E8-CB8E85C4C06E}"/>
                        </a:ext>
                      </a:extLst>
                    </p:cNvPr>
                    <p:cNvSpPr/>
                    <p:nvPr/>
                  </p:nvSpPr>
                  <p:spPr>
                    <a:xfrm>
                      <a:off x="10455774" y="2264489"/>
                      <a:ext cx="49867" cy="14417"/>
                    </a:xfrm>
                    <a:custGeom>
                      <a:avLst/>
                      <a:gdLst>
                        <a:gd name="connsiteX0" fmla="*/ 29884 w 49867"/>
                        <a:gd name="connsiteY0" fmla="*/ 14231 h 14417"/>
                        <a:gd name="connsiteX1" fmla="*/ 49807 w 49867"/>
                        <a:gd name="connsiteY1" fmla="*/ 7115 h 14417"/>
                        <a:gd name="connsiteX2" fmla="*/ 17077 w 49867"/>
                        <a:gd name="connsiteY2" fmla="*/ 0 h 14417"/>
                        <a:gd name="connsiteX3" fmla="*/ 0 w 49867"/>
                        <a:gd name="connsiteY3" fmla="*/ 2846 h 14417"/>
                        <a:gd name="connsiteX4" fmla="*/ 29884 w 49867"/>
                        <a:gd name="connsiteY4" fmla="*/ 14231 h 14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867" h="14417">
                          <a:moveTo>
                            <a:pt x="29884" y="14231"/>
                          </a:moveTo>
                          <a:cubicBezTo>
                            <a:pt x="38423" y="15654"/>
                            <a:pt x="46961" y="8538"/>
                            <a:pt x="49807" y="7115"/>
                          </a:cubicBezTo>
                          <a:cubicBezTo>
                            <a:pt x="51230" y="5692"/>
                            <a:pt x="27038" y="0"/>
                            <a:pt x="17077" y="0"/>
                          </a:cubicBezTo>
                          <a:cubicBezTo>
                            <a:pt x="7115" y="0"/>
                            <a:pt x="0" y="1423"/>
                            <a:pt x="0" y="2846"/>
                          </a:cubicBezTo>
                          <a:cubicBezTo>
                            <a:pt x="0" y="4269"/>
                            <a:pt x="21346" y="12808"/>
                            <a:pt x="29884" y="14231"/>
                          </a:cubicBezTo>
                          <a:close/>
                        </a:path>
                      </a:pathLst>
                    </a:custGeom>
                    <a:solidFill>
                      <a:srgbClr val="FFFFFF"/>
                    </a:solidFill>
                    <a:ln w="14227" cap="flat">
                      <a:noFill/>
                      <a:prstDash val="solid"/>
                      <a:miter/>
                    </a:ln>
                  </p:spPr>
                  <p:txBody>
                    <a:bodyPr rtlCol="0" anchor="ctr"/>
                    <a:lstStyle/>
                    <a:p>
                      <a:endParaRPr lang="en-US"/>
                    </a:p>
                  </p:txBody>
                </p:sp>
                <p:sp>
                  <p:nvSpPr>
                    <p:cNvPr id="58" name="Freeform: Shape 86">
                      <a:extLst>
                        <a:ext uri="{FF2B5EF4-FFF2-40B4-BE49-F238E27FC236}">
                          <a16:creationId xmlns:a16="http://schemas.microsoft.com/office/drawing/2014/main" id="{4D0DC948-1651-DC75-0C08-9677EB278B22}"/>
                        </a:ext>
                      </a:extLst>
                    </p:cNvPr>
                    <p:cNvSpPr/>
                    <p:nvPr/>
                  </p:nvSpPr>
                  <p:spPr>
                    <a:xfrm>
                      <a:off x="10331967" y="2493463"/>
                      <a:ext cx="17076" cy="20062"/>
                    </a:xfrm>
                    <a:custGeom>
                      <a:avLst/>
                      <a:gdLst>
                        <a:gd name="connsiteX0" fmla="*/ 2846 w 17076"/>
                        <a:gd name="connsiteY0" fmla="*/ 7255 h 20062"/>
                        <a:gd name="connsiteX1" fmla="*/ 0 w 17076"/>
                        <a:gd name="connsiteY1" fmla="*/ 17216 h 20062"/>
                        <a:gd name="connsiteX2" fmla="*/ 11385 w 17076"/>
                        <a:gd name="connsiteY2" fmla="*/ 20062 h 20062"/>
                        <a:gd name="connsiteX3" fmla="*/ 17077 w 17076"/>
                        <a:gd name="connsiteY3" fmla="*/ 14370 h 20062"/>
                        <a:gd name="connsiteX4" fmla="*/ 9962 w 17076"/>
                        <a:gd name="connsiteY4" fmla="*/ 140 h 20062"/>
                        <a:gd name="connsiteX5" fmla="*/ 2846 w 17076"/>
                        <a:gd name="connsiteY5" fmla="*/ 7255 h 2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076" h="20062">
                          <a:moveTo>
                            <a:pt x="2846" y="7255"/>
                          </a:moveTo>
                          <a:cubicBezTo>
                            <a:pt x="0" y="5832"/>
                            <a:pt x="0" y="14370"/>
                            <a:pt x="0" y="17216"/>
                          </a:cubicBezTo>
                          <a:cubicBezTo>
                            <a:pt x="0" y="20062"/>
                            <a:pt x="8538" y="20062"/>
                            <a:pt x="11385" y="20062"/>
                          </a:cubicBezTo>
                          <a:cubicBezTo>
                            <a:pt x="14231" y="20062"/>
                            <a:pt x="17077" y="17216"/>
                            <a:pt x="17077" y="14370"/>
                          </a:cubicBezTo>
                          <a:cubicBezTo>
                            <a:pt x="17077" y="11524"/>
                            <a:pt x="12808" y="140"/>
                            <a:pt x="9962" y="140"/>
                          </a:cubicBezTo>
                          <a:cubicBezTo>
                            <a:pt x="8538" y="-1283"/>
                            <a:pt x="5693" y="8678"/>
                            <a:pt x="2846" y="7255"/>
                          </a:cubicBezTo>
                          <a:close/>
                        </a:path>
                      </a:pathLst>
                    </a:custGeom>
                    <a:solidFill>
                      <a:srgbClr val="FFFFFF"/>
                    </a:solidFill>
                    <a:ln w="14227" cap="flat">
                      <a:noFill/>
                      <a:prstDash val="solid"/>
                      <a:miter/>
                    </a:ln>
                  </p:spPr>
                  <p:txBody>
                    <a:bodyPr rtlCol="0" anchor="ctr"/>
                    <a:lstStyle/>
                    <a:p>
                      <a:endParaRPr lang="en-US"/>
                    </a:p>
                  </p:txBody>
                </p:sp>
                <p:sp>
                  <p:nvSpPr>
                    <p:cNvPr id="59" name="Freeform: Shape 87">
                      <a:extLst>
                        <a:ext uri="{FF2B5EF4-FFF2-40B4-BE49-F238E27FC236}">
                          <a16:creationId xmlns:a16="http://schemas.microsoft.com/office/drawing/2014/main" id="{059D712A-D26E-5CFE-505D-610FB93479ED}"/>
                        </a:ext>
                      </a:extLst>
                    </p:cNvPr>
                    <p:cNvSpPr/>
                    <p:nvPr/>
                  </p:nvSpPr>
                  <p:spPr>
                    <a:xfrm>
                      <a:off x="10322471" y="2396695"/>
                      <a:ext cx="38344" cy="30402"/>
                    </a:xfrm>
                    <a:custGeom>
                      <a:avLst/>
                      <a:gdLst>
                        <a:gd name="connsiteX0" fmla="*/ 37957 w 38344"/>
                        <a:gd name="connsiteY0" fmla="*/ 8678 h 30402"/>
                        <a:gd name="connsiteX1" fmla="*/ 20880 w 38344"/>
                        <a:gd name="connsiteY1" fmla="*/ 5831 h 30402"/>
                        <a:gd name="connsiteX2" fmla="*/ 6650 w 38344"/>
                        <a:gd name="connsiteY2" fmla="*/ 139 h 30402"/>
                        <a:gd name="connsiteX3" fmla="*/ 958 w 38344"/>
                        <a:gd name="connsiteY3" fmla="*/ 8678 h 30402"/>
                        <a:gd name="connsiteX4" fmla="*/ 3803 w 38344"/>
                        <a:gd name="connsiteY4" fmla="*/ 11524 h 30402"/>
                        <a:gd name="connsiteX5" fmla="*/ 2380 w 38344"/>
                        <a:gd name="connsiteY5" fmla="*/ 18639 h 30402"/>
                        <a:gd name="connsiteX6" fmla="*/ 12342 w 38344"/>
                        <a:gd name="connsiteY6" fmla="*/ 25754 h 30402"/>
                        <a:gd name="connsiteX7" fmla="*/ 20880 w 38344"/>
                        <a:gd name="connsiteY7" fmla="*/ 30024 h 30402"/>
                        <a:gd name="connsiteX8" fmla="*/ 35111 w 38344"/>
                        <a:gd name="connsiteY8" fmla="*/ 25754 h 30402"/>
                        <a:gd name="connsiteX9" fmla="*/ 37957 w 38344"/>
                        <a:gd name="connsiteY9" fmla="*/ 8678 h 30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44" h="30402">
                          <a:moveTo>
                            <a:pt x="37957" y="8678"/>
                          </a:moveTo>
                          <a:cubicBezTo>
                            <a:pt x="36534" y="5831"/>
                            <a:pt x="23726" y="5831"/>
                            <a:pt x="20880" y="5831"/>
                          </a:cubicBezTo>
                          <a:cubicBezTo>
                            <a:pt x="18034" y="5831"/>
                            <a:pt x="8073" y="2985"/>
                            <a:pt x="6650" y="139"/>
                          </a:cubicBezTo>
                          <a:cubicBezTo>
                            <a:pt x="5227" y="-1284"/>
                            <a:pt x="3803" y="8678"/>
                            <a:pt x="958" y="8678"/>
                          </a:cubicBezTo>
                          <a:cubicBezTo>
                            <a:pt x="-1889" y="10101"/>
                            <a:pt x="2380" y="11524"/>
                            <a:pt x="3803" y="11524"/>
                          </a:cubicBezTo>
                          <a:cubicBezTo>
                            <a:pt x="5227" y="10101"/>
                            <a:pt x="3803" y="17216"/>
                            <a:pt x="2380" y="18639"/>
                          </a:cubicBezTo>
                          <a:cubicBezTo>
                            <a:pt x="958" y="21485"/>
                            <a:pt x="10919" y="22908"/>
                            <a:pt x="12342" y="25754"/>
                          </a:cubicBezTo>
                          <a:cubicBezTo>
                            <a:pt x="13765" y="28600"/>
                            <a:pt x="18034" y="31447"/>
                            <a:pt x="20880" y="30024"/>
                          </a:cubicBezTo>
                          <a:cubicBezTo>
                            <a:pt x="25149" y="30024"/>
                            <a:pt x="32265" y="25754"/>
                            <a:pt x="35111" y="25754"/>
                          </a:cubicBezTo>
                          <a:cubicBezTo>
                            <a:pt x="36534" y="25754"/>
                            <a:pt x="39380" y="12947"/>
                            <a:pt x="37957" y="8678"/>
                          </a:cubicBezTo>
                          <a:close/>
                        </a:path>
                      </a:pathLst>
                    </a:custGeom>
                    <a:solidFill>
                      <a:srgbClr val="FFFFFF"/>
                    </a:solidFill>
                    <a:ln w="14227" cap="flat">
                      <a:noFill/>
                      <a:prstDash val="solid"/>
                      <a:miter/>
                    </a:ln>
                  </p:spPr>
                  <p:txBody>
                    <a:bodyPr rtlCol="0" anchor="ctr"/>
                    <a:lstStyle/>
                    <a:p>
                      <a:endParaRPr lang="en-US"/>
                    </a:p>
                  </p:txBody>
                </p:sp>
                <p:sp>
                  <p:nvSpPr>
                    <p:cNvPr id="60" name="Freeform: Shape 88">
                      <a:extLst>
                        <a:ext uri="{FF2B5EF4-FFF2-40B4-BE49-F238E27FC236}">
                          <a16:creationId xmlns:a16="http://schemas.microsoft.com/office/drawing/2014/main" id="{EAD9932E-A22F-5E8D-09E0-4CF064BDAEFE}"/>
                        </a:ext>
                      </a:extLst>
                    </p:cNvPr>
                    <p:cNvSpPr/>
                    <p:nvPr/>
                  </p:nvSpPr>
                  <p:spPr>
                    <a:xfrm>
                      <a:off x="10593653" y="2308604"/>
                      <a:ext cx="61737" cy="61411"/>
                    </a:xfrm>
                    <a:custGeom>
                      <a:avLst/>
                      <a:gdLst>
                        <a:gd name="connsiteX0" fmla="*/ 37157 w 61737"/>
                        <a:gd name="connsiteY0" fmla="*/ 24192 h 61411"/>
                        <a:gd name="connsiteX1" fmla="*/ 61350 w 61737"/>
                        <a:gd name="connsiteY1" fmla="*/ 8538 h 61411"/>
                        <a:gd name="connsiteX2" fmla="*/ 58503 w 61737"/>
                        <a:gd name="connsiteY2" fmla="*/ 0 h 61411"/>
                        <a:gd name="connsiteX3" fmla="*/ 54234 w 61737"/>
                        <a:gd name="connsiteY3" fmla="*/ 2846 h 61411"/>
                        <a:gd name="connsiteX4" fmla="*/ 25773 w 61737"/>
                        <a:gd name="connsiteY4" fmla="*/ 11385 h 61411"/>
                        <a:gd name="connsiteX5" fmla="*/ 8696 w 61737"/>
                        <a:gd name="connsiteY5" fmla="*/ 21346 h 61411"/>
                        <a:gd name="connsiteX6" fmla="*/ 158 w 61737"/>
                        <a:gd name="connsiteY6" fmla="*/ 46961 h 61411"/>
                        <a:gd name="connsiteX7" fmla="*/ 11542 w 61737"/>
                        <a:gd name="connsiteY7" fmla="*/ 59769 h 61411"/>
                        <a:gd name="connsiteX8" fmla="*/ 21504 w 61737"/>
                        <a:gd name="connsiteY8" fmla="*/ 59769 h 61411"/>
                        <a:gd name="connsiteX9" fmla="*/ 17235 w 61737"/>
                        <a:gd name="connsiteY9" fmla="*/ 39846 h 61411"/>
                        <a:gd name="connsiteX10" fmla="*/ 37157 w 61737"/>
                        <a:gd name="connsiteY10" fmla="*/ 24192 h 61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37" h="61411">
                          <a:moveTo>
                            <a:pt x="37157" y="24192"/>
                          </a:moveTo>
                          <a:cubicBezTo>
                            <a:pt x="41427" y="19923"/>
                            <a:pt x="59927" y="14231"/>
                            <a:pt x="61350" y="8538"/>
                          </a:cubicBezTo>
                          <a:cubicBezTo>
                            <a:pt x="62773" y="4269"/>
                            <a:pt x="59927" y="0"/>
                            <a:pt x="58503" y="0"/>
                          </a:cubicBezTo>
                          <a:cubicBezTo>
                            <a:pt x="57081" y="0"/>
                            <a:pt x="54234" y="2846"/>
                            <a:pt x="54234" y="2846"/>
                          </a:cubicBezTo>
                          <a:cubicBezTo>
                            <a:pt x="54234" y="4269"/>
                            <a:pt x="32888" y="8538"/>
                            <a:pt x="25773" y="11385"/>
                          </a:cubicBezTo>
                          <a:cubicBezTo>
                            <a:pt x="18658" y="14231"/>
                            <a:pt x="11542" y="19923"/>
                            <a:pt x="8696" y="21346"/>
                          </a:cubicBezTo>
                          <a:cubicBezTo>
                            <a:pt x="5850" y="24192"/>
                            <a:pt x="1581" y="44115"/>
                            <a:pt x="158" y="46961"/>
                          </a:cubicBezTo>
                          <a:cubicBezTo>
                            <a:pt x="-1265" y="49807"/>
                            <a:pt x="7273" y="58346"/>
                            <a:pt x="11542" y="59769"/>
                          </a:cubicBezTo>
                          <a:cubicBezTo>
                            <a:pt x="15811" y="62615"/>
                            <a:pt x="20081" y="61192"/>
                            <a:pt x="21504" y="59769"/>
                          </a:cubicBezTo>
                          <a:cubicBezTo>
                            <a:pt x="22927" y="59769"/>
                            <a:pt x="20081" y="44115"/>
                            <a:pt x="17235" y="39846"/>
                          </a:cubicBezTo>
                          <a:cubicBezTo>
                            <a:pt x="15811" y="37000"/>
                            <a:pt x="32888" y="28461"/>
                            <a:pt x="37157" y="24192"/>
                          </a:cubicBezTo>
                          <a:close/>
                        </a:path>
                      </a:pathLst>
                    </a:custGeom>
                    <a:solidFill>
                      <a:srgbClr val="FFFFFF"/>
                    </a:solidFill>
                    <a:ln w="14227" cap="flat">
                      <a:noFill/>
                      <a:prstDash val="solid"/>
                      <a:miter/>
                    </a:ln>
                  </p:spPr>
                  <p:txBody>
                    <a:bodyPr rtlCol="0" anchor="ctr"/>
                    <a:lstStyle/>
                    <a:p>
                      <a:endParaRPr lang="en-US"/>
                    </a:p>
                  </p:txBody>
                </p:sp>
                <p:sp>
                  <p:nvSpPr>
                    <p:cNvPr id="61" name="Freeform: Shape 89">
                      <a:extLst>
                        <a:ext uri="{FF2B5EF4-FFF2-40B4-BE49-F238E27FC236}">
                          <a16:creationId xmlns:a16="http://schemas.microsoft.com/office/drawing/2014/main" id="{857B1647-9660-BE08-12EC-71330E5C31C1}"/>
                        </a:ext>
                      </a:extLst>
                    </p:cNvPr>
                    <p:cNvSpPr/>
                    <p:nvPr/>
                  </p:nvSpPr>
                  <p:spPr>
                    <a:xfrm>
                      <a:off x="10608042" y="2267697"/>
                      <a:ext cx="18499" cy="13611"/>
                    </a:xfrm>
                    <a:custGeom>
                      <a:avLst/>
                      <a:gdLst>
                        <a:gd name="connsiteX0" fmla="*/ 0 w 18499"/>
                        <a:gd name="connsiteY0" fmla="*/ 11022 h 13611"/>
                        <a:gd name="connsiteX1" fmla="*/ 18500 w 18499"/>
                        <a:gd name="connsiteY1" fmla="*/ 9599 h 13611"/>
                        <a:gd name="connsiteX2" fmla="*/ 0 w 18499"/>
                        <a:gd name="connsiteY2" fmla="*/ 11022 h 13611"/>
                      </a:gdLst>
                      <a:ahLst/>
                      <a:cxnLst>
                        <a:cxn ang="0">
                          <a:pos x="connsiteX0" y="connsiteY0"/>
                        </a:cxn>
                        <a:cxn ang="0">
                          <a:pos x="connsiteX1" y="connsiteY1"/>
                        </a:cxn>
                        <a:cxn ang="0">
                          <a:pos x="connsiteX2" y="connsiteY2"/>
                        </a:cxn>
                      </a:cxnLst>
                      <a:rect l="l" t="t" r="r" b="b"/>
                      <a:pathLst>
                        <a:path w="18499" h="13611">
                          <a:moveTo>
                            <a:pt x="0" y="11022"/>
                          </a:moveTo>
                          <a:cubicBezTo>
                            <a:pt x="7115" y="18138"/>
                            <a:pt x="9961" y="8176"/>
                            <a:pt x="18500" y="9599"/>
                          </a:cubicBezTo>
                          <a:cubicBezTo>
                            <a:pt x="18500" y="-6055"/>
                            <a:pt x="0" y="-362"/>
                            <a:pt x="0" y="11022"/>
                          </a:cubicBezTo>
                          <a:close/>
                        </a:path>
                      </a:pathLst>
                    </a:custGeom>
                    <a:solidFill>
                      <a:srgbClr val="FFFFFF"/>
                    </a:solidFill>
                    <a:ln w="14227" cap="flat">
                      <a:noFill/>
                      <a:prstDash val="solid"/>
                      <a:miter/>
                    </a:ln>
                  </p:spPr>
                  <p:txBody>
                    <a:bodyPr rtlCol="0" anchor="ctr"/>
                    <a:lstStyle/>
                    <a:p>
                      <a:endParaRPr lang="en-US"/>
                    </a:p>
                  </p:txBody>
                </p:sp>
                <p:sp>
                  <p:nvSpPr>
                    <p:cNvPr id="62" name="Freeform: Shape 90">
                      <a:extLst>
                        <a:ext uri="{FF2B5EF4-FFF2-40B4-BE49-F238E27FC236}">
                          <a16:creationId xmlns:a16="http://schemas.microsoft.com/office/drawing/2014/main" id="{4D219B31-2E12-475E-618F-2A7DE2FEE0D3}"/>
                        </a:ext>
                      </a:extLst>
                    </p:cNvPr>
                    <p:cNvSpPr/>
                    <p:nvPr/>
                  </p:nvSpPr>
                  <p:spPr>
                    <a:xfrm>
                      <a:off x="10741809" y="2275714"/>
                      <a:ext cx="26238" cy="8697"/>
                    </a:xfrm>
                    <a:custGeom>
                      <a:avLst/>
                      <a:gdLst>
                        <a:gd name="connsiteX0" fmla="*/ 0 w 26238"/>
                        <a:gd name="connsiteY0" fmla="*/ 4429 h 8697"/>
                        <a:gd name="connsiteX1" fmla="*/ 24192 w 26238"/>
                        <a:gd name="connsiteY1" fmla="*/ 8698 h 8697"/>
                        <a:gd name="connsiteX2" fmla="*/ 14231 w 26238"/>
                        <a:gd name="connsiteY2" fmla="*/ 159 h 8697"/>
                        <a:gd name="connsiteX3" fmla="*/ 0 w 26238"/>
                        <a:gd name="connsiteY3" fmla="*/ 4429 h 8697"/>
                      </a:gdLst>
                      <a:ahLst/>
                      <a:cxnLst>
                        <a:cxn ang="0">
                          <a:pos x="connsiteX0" y="connsiteY0"/>
                        </a:cxn>
                        <a:cxn ang="0">
                          <a:pos x="connsiteX1" y="connsiteY1"/>
                        </a:cxn>
                        <a:cxn ang="0">
                          <a:pos x="connsiteX2" y="connsiteY2"/>
                        </a:cxn>
                        <a:cxn ang="0">
                          <a:pos x="connsiteX3" y="connsiteY3"/>
                        </a:cxn>
                      </a:cxnLst>
                      <a:rect l="l" t="t" r="r" b="b"/>
                      <a:pathLst>
                        <a:path w="26238" h="8697">
                          <a:moveTo>
                            <a:pt x="0" y="4429"/>
                          </a:moveTo>
                          <a:cubicBezTo>
                            <a:pt x="0" y="7275"/>
                            <a:pt x="18501" y="8698"/>
                            <a:pt x="24192" y="8698"/>
                          </a:cubicBezTo>
                          <a:cubicBezTo>
                            <a:pt x="29885" y="7275"/>
                            <a:pt x="22770" y="-1264"/>
                            <a:pt x="14231" y="159"/>
                          </a:cubicBezTo>
                          <a:cubicBezTo>
                            <a:pt x="7115" y="159"/>
                            <a:pt x="0" y="3006"/>
                            <a:pt x="0" y="4429"/>
                          </a:cubicBezTo>
                          <a:close/>
                        </a:path>
                      </a:pathLst>
                    </a:custGeom>
                    <a:solidFill>
                      <a:srgbClr val="FFFFFF"/>
                    </a:solidFill>
                    <a:ln w="14227" cap="flat">
                      <a:noFill/>
                      <a:prstDash val="solid"/>
                      <a:miter/>
                    </a:ln>
                  </p:spPr>
                  <p:txBody>
                    <a:bodyPr rtlCol="0" anchor="ctr"/>
                    <a:lstStyle/>
                    <a:p>
                      <a:endParaRPr lang="en-US"/>
                    </a:p>
                  </p:txBody>
                </p:sp>
                <p:sp>
                  <p:nvSpPr>
                    <p:cNvPr id="63" name="Freeform: Shape 91">
                      <a:extLst>
                        <a:ext uri="{FF2B5EF4-FFF2-40B4-BE49-F238E27FC236}">
                          <a16:creationId xmlns:a16="http://schemas.microsoft.com/office/drawing/2014/main" id="{2ADE907D-2E57-7783-F609-8256E10D9D97}"/>
                        </a:ext>
                      </a:extLst>
                    </p:cNvPr>
                    <p:cNvSpPr/>
                    <p:nvPr/>
                  </p:nvSpPr>
                  <p:spPr>
                    <a:xfrm>
                      <a:off x="10043975" y="2417897"/>
                      <a:ext cx="26427" cy="17359"/>
                    </a:xfrm>
                    <a:custGeom>
                      <a:avLst/>
                      <a:gdLst>
                        <a:gd name="connsiteX0" fmla="*/ 534 w 26427"/>
                        <a:gd name="connsiteY0" fmla="*/ 5975 h 17359"/>
                        <a:gd name="connsiteX1" fmla="*/ 4803 w 26427"/>
                        <a:gd name="connsiteY1" fmla="*/ 17359 h 17359"/>
                        <a:gd name="connsiteX2" fmla="*/ 19033 w 26427"/>
                        <a:gd name="connsiteY2" fmla="*/ 5975 h 17359"/>
                        <a:gd name="connsiteX3" fmla="*/ 26149 w 26427"/>
                        <a:gd name="connsiteY3" fmla="*/ 8821 h 17359"/>
                        <a:gd name="connsiteX4" fmla="*/ 10495 w 26427"/>
                        <a:gd name="connsiteY4" fmla="*/ 283 h 17359"/>
                        <a:gd name="connsiteX5" fmla="*/ 534 w 26427"/>
                        <a:gd name="connsiteY5" fmla="*/ 5975 h 17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427" h="17359">
                          <a:moveTo>
                            <a:pt x="534" y="5975"/>
                          </a:moveTo>
                          <a:cubicBezTo>
                            <a:pt x="-889" y="7398"/>
                            <a:pt x="534" y="17359"/>
                            <a:pt x="4803" y="17359"/>
                          </a:cubicBezTo>
                          <a:cubicBezTo>
                            <a:pt x="9072" y="17359"/>
                            <a:pt x="14764" y="3129"/>
                            <a:pt x="19033" y="5975"/>
                          </a:cubicBezTo>
                          <a:cubicBezTo>
                            <a:pt x="23303" y="8821"/>
                            <a:pt x="27572" y="10244"/>
                            <a:pt x="26149" y="8821"/>
                          </a:cubicBezTo>
                          <a:cubicBezTo>
                            <a:pt x="24726" y="7398"/>
                            <a:pt x="11918" y="1706"/>
                            <a:pt x="10495" y="283"/>
                          </a:cubicBezTo>
                          <a:cubicBezTo>
                            <a:pt x="9072" y="-1140"/>
                            <a:pt x="3380" y="3129"/>
                            <a:pt x="534" y="5975"/>
                          </a:cubicBezTo>
                          <a:close/>
                        </a:path>
                      </a:pathLst>
                    </a:custGeom>
                    <a:solidFill>
                      <a:srgbClr val="FFFFFF"/>
                    </a:solidFill>
                    <a:ln w="14227" cap="flat">
                      <a:noFill/>
                      <a:prstDash val="solid"/>
                      <a:miter/>
                    </a:ln>
                  </p:spPr>
                  <p:txBody>
                    <a:bodyPr rtlCol="0" anchor="ctr"/>
                    <a:lstStyle/>
                    <a:p>
                      <a:endParaRPr lang="en-US"/>
                    </a:p>
                  </p:txBody>
                </p:sp>
                <p:sp>
                  <p:nvSpPr>
                    <p:cNvPr id="128" name="Freeform: Shape 92">
                      <a:extLst>
                        <a:ext uri="{FF2B5EF4-FFF2-40B4-BE49-F238E27FC236}">
                          <a16:creationId xmlns:a16="http://schemas.microsoft.com/office/drawing/2014/main" id="{8C3224ED-7F3C-A76A-F495-E84224DBB5FB}"/>
                        </a:ext>
                      </a:extLst>
                    </p:cNvPr>
                    <p:cNvSpPr/>
                    <p:nvPr/>
                  </p:nvSpPr>
                  <p:spPr>
                    <a:xfrm>
                      <a:off x="10094316" y="2736946"/>
                      <a:ext cx="10550" cy="6626"/>
                    </a:xfrm>
                    <a:custGeom>
                      <a:avLst/>
                      <a:gdLst>
                        <a:gd name="connsiteX0" fmla="*/ 0 w 10550"/>
                        <a:gd name="connsiteY0" fmla="*/ 5692 h 6626"/>
                        <a:gd name="connsiteX1" fmla="*/ 9961 w 10550"/>
                        <a:gd name="connsiteY1" fmla="*/ 4269 h 6626"/>
                        <a:gd name="connsiteX2" fmla="*/ 8538 w 10550"/>
                        <a:gd name="connsiteY2" fmla="*/ 0 h 6626"/>
                        <a:gd name="connsiteX3" fmla="*/ 0 w 10550"/>
                        <a:gd name="connsiteY3" fmla="*/ 5692 h 6626"/>
                      </a:gdLst>
                      <a:ahLst/>
                      <a:cxnLst>
                        <a:cxn ang="0">
                          <a:pos x="connsiteX0" y="connsiteY0"/>
                        </a:cxn>
                        <a:cxn ang="0">
                          <a:pos x="connsiteX1" y="connsiteY1"/>
                        </a:cxn>
                        <a:cxn ang="0">
                          <a:pos x="connsiteX2" y="connsiteY2"/>
                        </a:cxn>
                        <a:cxn ang="0">
                          <a:pos x="connsiteX3" y="connsiteY3"/>
                        </a:cxn>
                      </a:cxnLst>
                      <a:rect l="l" t="t" r="r" b="b"/>
                      <a:pathLst>
                        <a:path w="10550" h="6626">
                          <a:moveTo>
                            <a:pt x="0" y="5692"/>
                          </a:moveTo>
                          <a:cubicBezTo>
                            <a:pt x="0" y="7115"/>
                            <a:pt x="8538" y="7115"/>
                            <a:pt x="9961" y="4269"/>
                          </a:cubicBezTo>
                          <a:cubicBezTo>
                            <a:pt x="11384" y="1423"/>
                            <a:pt x="9961" y="0"/>
                            <a:pt x="8538" y="0"/>
                          </a:cubicBezTo>
                          <a:cubicBezTo>
                            <a:pt x="5692" y="0"/>
                            <a:pt x="0" y="4269"/>
                            <a:pt x="0" y="5692"/>
                          </a:cubicBezTo>
                          <a:close/>
                        </a:path>
                      </a:pathLst>
                    </a:custGeom>
                    <a:solidFill>
                      <a:srgbClr val="FFFFFF"/>
                    </a:solidFill>
                    <a:ln w="14227" cap="flat">
                      <a:noFill/>
                      <a:prstDash val="solid"/>
                      <a:miter/>
                    </a:ln>
                  </p:spPr>
                  <p:txBody>
                    <a:bodyPr rtlCol="0" anchor="ctr"/>
                    <a:lstStyle/>
                    <a:p>
                      <a:endParaRPr lang="en-US"/>
                    </a:p>
                  </p:txBody>
                </p:sp>
                <p:sp>
                  <p:nvSpPr>
                    <p:cNvPr id="129" name="Freeform: Shape 93">
                      <a:extLst>
                        <a:ext uri="{FF2B5EF4-FFF2-40B4-BE49-F238E27FC236}">
                          <a16:creationId xmlns:a16="http://schemas.microsoft.com/office/drawing/2014/main" id="{3DCEC09F-347B-9444-8716-3FCAE12A6898}"/>
                        </a:ext>
                      </a:extLst>
                    </p:cNvPr>
                    <p:cNvSpPr/>
                    <p:nvPr/>
                  </p:nvSpPr>
                  <p:spPr>
                    <a:xfrm>
                      <a:off x="10015909" y="2711331"/>
                      <a:ext cx="69935" cy="33020"/>
                    </a:xfrm>
                    <a:custGeom>
                      <a:avLst/>
                      <a:gdLst>
                        <a:gd name="connsiteX0" fmla="*/ 41407 w 69935"/>
                        <a:gd name="connsiteY0" fmla="*/ 18500 h 33020"/>
                        <a:gd name="connsiteX1" fmla="*/ 44253 w 69935"/>
                        <a:gd name="connsiteY1" fmla="*/ 27038 h 33020"/>
                        <a:gd name="connsiteX2" fmla="*/ 57061 w 69935"/>
                        <a:gd name="connsiteY2" fmla="*/ 32731 h 33020"/>
                        <a:gd name="connsiteX3" fmla="*/ 68445 w 69935"/>
                        <a:gd name="connsiteY3" fmla="*/ 29884 h 33020"/>
                        <a:gd name="connsiteX4" fmla="*/ 61330 w 69935"/>
                        <a:gd name="connsiteY4" fmla="*/ 17077 h 33020"/>
                        <a:gd name="connsiteX5" fmla="*/ 48522 w 69935"/>
                        <a:gd name="connsiteY5" fmla="*/ 9961 h 33020"/>
                        <a:gd name="connsiteX6" fmla="*/ 37138 w 69935"/>
                        <a:gd name="connsiteY6" fmla="*/ 2846 h 33020"/>
                        <a:gd name="connsiteX7" fmla="*/ 12946 w 69935"/>
                        <a:gd name="connsiteY7" fmla="*/ 0 h 33020"/>
                        <a:gd name="connsiteX8" fmla="*/ 138 w 69935"/>
                        <a:gd name="connsiteY8" fmla="*/ 7115 h 33020"/>
                        <a:gd name="connsiteX9" fmla="*/ 11523 w 69935"/>
                        <a:gd name="connsiteY9" fmla="*/ 8538 h 33020"/>
                        <a:gd name="connsiteX10" fmla="*/ 30023 w 69935"/>
                        <a:gd name="connsiteY10" fmla="*/ 12807 h 33020"/>
                        <a:gd name="connsiteX11" fmla="*/ 41407 w 69935"/>
                        <a:gd name="connsiteY11" fmla="*/ 18500 h 3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9935" h="33020">
                          <a:moveTo>
                            <a:pt x="41407" y="18500"/>
                          </a:moveTo>
                          <a:cubicBezTo>
                            <a:pt x="45676" y="17077"/>
                            <a:pt x="42830" y="24192"/>
                            <a:pt x="44253" y="27038"/>
                          </a:cubicBezTo>
                          <a:cubicBezTo>
                            <a:pt x="45676" y="29884"/>
                            <a:pt x="54215" y="31307"/>
                            <a:pt x="57061" y="32731"/>
                          </a:cubicBezTo>
                          <a:cubicBezTo>
                            <a:pt x="58484" y="34153"/>
                            <a:pt x="64176" y="29884"/>
                            <a:pt x="68445" y="29884"/>
                          </a:cubicBezTo>
                          <a:cubicBezTo>
                            <a:pt x="72715" y="29884"/>
                            <a:pt x="67022" y="17077"/>
                            <a:pt x="61330" y="17077"/>
                          </a:cubicBezTo>
                          <a:cubicBezTo>
                            <a:pt x="54215" y="17077"/>
                            <a:pt x="49946" y="11385"/>
                            <a:pt x="48522" y="9961"/>
                          </a:cubicBezTo>
                          <a:cubicBezTo>
                            <a:pt x="47099" y="9961"/>
                            <a:pt x="39984" y="4269"/>
                            <a:pt x="37138" y="2846"/>
                          </a:cubicBezTo>
                          <a:cubicBezTo>
                            <a:pt x="35715" y="1423"/>
                            <a:pt x="18638" y="0"/>
                            <a:pt x="12946" y="0"/>
                          </a:cubicBezTo>
                          <a:cubicBezTo>
                            <a:pt x="7254" y="0"/>
                            <a:pt x="1561" y="5692"/>
                            <a:pt x="138" y="7115"/>
                          </a:cubicBezTo>
                          <a:cubicBezTo>
                            <a:pt x="-1285" y="8538"/>
                            <a:pt x="8677" y="9961"/>
                            <a:pt x="11523" y="8538"/>
                          </a:cubicBezTo>
                          <a:cubicBezTo>
                            <a:pt x="14369" y="7115"/>
                            <a:pt x="27176" y="9961"/>
                            <a:pt x="30023" y="12807"/>
                          </a:cubicBezTo>
                          <a:cubicBezTo>
                            <a:pt x="31445" y="17077"/>
                            <a:pt x="37138" y="18500"/>
                            <a:pt x="41407" y="18500"/>
                          </a:cubicBezTo>
                          <a:close/>
                        </a:path>
                      </a:pathLst>
                    </a:custGeom>
                    <a:solidFill>
                      <a:srgbClr val="FFFFFF"/>
                    </a:solidFill>
                    <a:ln w="14227" cap="flat">
                      <a:noFill/>
                      <a:prstDash val="solid"/>
                      <a:miter/>
                    </a:ln>
                  </p:spPr>
                  <p:txBody>
                    <a:bodyPr rtlCol="0" anchor="ctr"/>
                    <a:lstStyle/>
                    <a:p>
                      <a:endParaRPr lang="en-US"/>
                    </a:p>
                  </p:txBody>
                </p:sp>
                <p:sp>
                  <p:nvSpPr>
                    <p:cNvPr id="130" name="Freeform: Shape 94">
                      <a:extLst>
                        <a:ext uri="{FF2B5EF4-FFF2-40B4-BE49-F238E27FC236}">
                          <a16:creationId xmlns:a16="http://schemas.microsoft.com/office/drawing/2014/main" id="{13DD46A6-7C4A-D450-BAC2-2F76F893B993}"/>
                        </a:ext>
                      </a:extLst>
                    </p:cNvPr>
                    <p:cNvSpPr/>
                    <p:nvPr/>
                  </p:nvSpPr>
                  <p:spPr>
                    <a:xfrm>
                      <a:off x="10038816" y="2739792"/>
                      <a:ext cx="11028" cy="3478"/>
                    </a:xfrm>
                    <a:custGeom>
                      <a:avLst/>
                      <a:gdLst>
                        <a:gd name="connsiteX0" fmla="*/ 0 w 11028"/>
                        <a:gd name="connsiteY0" fmla="*/ 2846 h 3478"/>
                        <a:gd name="connsiteX1" fmla="*/ 9961 w 11028"/>
                        <a:gd name="connsiteY1" fmla="*/ 2846 h 3478"/>
                        <a:gd name="connsiteX2" fmla="*/ 9961 w 11028"/>
                        <a:gd name="connsiteY2" fmla="*/ 0 h 3478"/>
                        <a:gd name="connsiteX3" fmla="*/ 0 w 11028"/>
                        <a:gd name="connsiteY3" fmla="*/ 2846 h 3478"/>
                      </a:gdLst>
                      <a:ahLst/>
                      <a:cxnLst>
                        <a:cxn ang="0">
                          <a:pos x="connsiteX0" y="connsiteY0"/>
                        </a:cxn>
                        <a:cxn ang="0">
                          <a:pos x="connsiteX1" y="connsiteY1"/>
                        </a:cxn>
                        <a:cxn ang="0">
                          <a:pos x="connsiteX2" y="connsiteY2"/>
                        </a:cxn>
                        <a:cxn ang="0">
                          <a:pos x="connsiteX3" y="connsiteY3"/>
                        </a:cxn>
                      </a:cxnLst>
                      <a:rect l="l" t="t" r="r" b="b"/>
                      <a:pathLst>
                        <a:path w="11028" h="3478">
                          <a:moveTo>
                            <a:pt x="0" y="2846"/>
                          </a:moveTo>
                          <a:cubicBezTo>
                            <a:pt x="0" y="4269"/>
                            <a:pt x="8538" y="2846"/>
                            <a:pt x="9961" y="2846"/>
                          </a:cubicBezTo>
                          <a:cubicBezTo>
                            <a:pt x="11384" y="2846"/>
                            <a:pt x="11384" y="1423"/>
                            <a:pt x="9961" y="0"/>
                          </a:cubicBezTo>
                          <a:cubicBezTo>
                            <a:pt x="8538" y="0"/>
                            <a:pt x="0" y="1423"/>
                            <a:pt x="0" y="2846"/>
                          </a:cubicBezTo>
                          <a:close/>
                        </a:path>
                      </a:pathLst>
                    </a:custGeom>
                    <a:solidFill>
                      <a:srgbClr val="FFFFFF"/>
                    </a:solidFill>
                    <a:ln w="14227" cap="flat">
                      <a:noFill/>
                      <a:prstDash val="solid"/>
                      <a:miter/>
                    </a:ln>
                  </p:spPr>
                  <p:txBody>
                    <a:bodyPr rtlCol="0" anchor="ctr"/>
                    <a:lstStyle/>
                    <a:p>
                      <a:endParaRPr lang="en-US"/>
                    </a:p>
                  </p:txBody>
                </p:sp>
                <p:sp>
                  <p:nvSpPr>
                    <p:cNvPr id="131" name="Freeform: Shape 95">
                      <a:extLst>
                        <a:ext uri="{FF2B5EF4-FFF2-40B4-BE49-F238E27FC236}">
                          <a16:creationId xmlns:a16="http://schemas.microsoft.com/office/drawing/2014/main" id="{A7F7FACD-FE1B-0696-F7C6-E9C6DC895A39}"/>
                        </a:ext>
                      </a:extLst>
                    </p:cNvPr>
                    <p:cNvSpPr/>
                    <p:nvPr/>
                  </p:nvSpPr>
                  <p:spPr>
                    <a:xfrm>
                      <a:off x="10040239" y="2699660"/>
                      <a:ext cx="5820" cy="7401"/>
                    </a:xfrm>
                    <a:custGeom>
                      <a:avLst/>
                      <a:gdLst>
                        <a:gd name="connsiteX0" fmla="*/ 4269 w 5820"/>
                        <a:gd name="connsiteY0" fmla="*/ 286 h 7401"/>
                        <a:gd name="connsiteX1" fmla="*/ 0 w 5820"/>
                        <a:gd name="connsiteY1" fmla="*/ 4556 h 7401"/>
                        <a:gd name="connsiteX2" fmla="*/ 2846 w 5820"/>
                        <a:gd name="connsiteY2" fmla="*/ 7402 h 7401"/>
                        <a:gd name="connsiteX3" fmla="*/ 4269 w 5820"/>
                        <a:gd name="connsiteY3" fmla="*/ 286 h 7401"/>
                      </a:gdLst>
                      <a:ahLst/>
                      <a:cxnLst>
                        <a:cxn ang="0">
                          <a:pos x="connsiteX0" y="connsiteY0"/>
                        </a:cxn>
                        <a:cxn ang="0">
                          <a:pos x="connsiteX1" y="connsiteY1"/>
                        </a:cxn>
                        <a:cxn ang="0">
                          <a:pos x="connsiteX2" y="connsiteY2"/>
                        </a:cxn>
                        <a:cxn ang="0">
                          <a:pos x="connsiteX3" y="connsiteY3"/>
                        </a:cxn>
                      </a:cxnLst>
                      <a:rect l="l" t="t" r="r" b="b"/>
                      <a:pathLst>
                        <a:path w="5820" h="7401">
                          <a:moveTo>
                            <a:pt x="4269" y="286"/>
                          </a:moveTo>
                          <a:cubicBezTo>
                            <a:pt x="1423" y="-1137"/>
                            <a:pt x="0" y="3133"/>
                            <a:pt x="0" y="4556"/>
                          </a:cubicBezTo>
                          <a:cubicBezTo>
                            <a:pt x="0" y="5979"/>
                            <a:pt x="1423" y="7402"/>
                            <a:pt x="2846" y="7402"/>
                          </a:cubicBezTo>
                          <a:cubicBezTo>
                            <a:pt x="5693" y="7402"/>
                            <a:pt x="7115" y="286"/>
                            <a:pt x="4269" y="286"/>
                          </a:cubicBezTo>
                          <a:close/>
                        </a:path>
                      </a:pathLst>
                    </a:custGeom>
                    <a:solidFill>
                      <a:srgbClr val="FFFFFF"/>
                    </a:solidFill>
                    <a:ln w="14227" cap="flat">
                      <a:noFill/>
                      <a:prstDash val="solid"/>
                      <a:miter/>
                    </a:ln>
                  </p:spPr>
                  <p:txBody>
                    <a:bodyPr rtlCol="0" anchor="ctr"/>
                    <a:lstStyle/>
                    <a:p>
                      <a:endParaRPr lang="en-US"/>
                    </a:p>
                  </p:txBody>
                </p:sp>
                <p:sp>
                  <p:nvSpPr>
                    <p:cNvPr id="132" name="Freeform: Shape 96">
                      <a:extLst>
                        <a:ext uri="{FF2B5EF4-FFF2-40B4-BE49-F238E27FC236}">
                          <a16:creationId xmlns:a16="http://schemas.microsoft.com/office/drawing/2014/main" id="{7074EAF1-E129-B4BC-F22A-08DABBE3F39B}"/>
                        </a:ext>
                      </a:extLst>
                    </p:cNvPr>
                    <p:cNvSpPr/>
                    <p:nvPr/>
                  </p:nvSpPr>
                  <p:spPr>
                    <a:xfrm>
                      <a:off x="10055893" y="2698523"/>
                      <a:ext cx="7115" cy="6649"/>
                    </a:xfrm>
                    <a:custGeom>
                      <a:avLst/>
                      <a:gdLst>
                        <a:gd name="connsiteX0" fmla="*/ 7115 w 7115"/>
                        <a:gd name="connsiteY0" fmla="*/ 2846 h 6649"/>
                        <a:gd name="connsiteX1" fmla="*/ 1423 w 7115"/>
                        <a:gd name="connsiteY1" fmla="*/ 0 h 6649"/>
                        <a:gd name="connsiteX2" fmla="*/ 0 w 7115"/>
                        <a:gd name="connsiteY2" fmla="*/ 5692 h 6649"/>
                        <a:gd name="connsiteX3" fmla="*/ 7115 w 7115"/>
                        <a:gd name="connsiteY3" fmla="*/ 2846 h 6649"/>
                      </a:gdLst>
                      <a:ahLst/>
                      <a:cxnLst>
                        <a:cxn ang="0">
                          <a:pos x="connsiteX0" y="connsiteY0"/>
                        </a:cxn>
                        <a:cxn ang="0">
                          <a:pos x="connsiteX1" y="connsiteY1"/>
                        </a:cxn>
                        <a:cxn ang="0">
                          <a:pos x="connsiteX2" y="connsiteY2"/>
                        </a:cxn>
                        <a:cxn ang="0">
                          <a:pos x="connsiteX3" y="connsiteY3"/>
                        </a:cxn>
                      </a:cxnLst>
                      <a:rect l="l" t="t" r="r" b="b"/>
                      <a:pathLst>
                        <a:path w="7115" h="6649">
                          <a:moveTo>
                            <a:pt x="7115" y="2846"/>
                          </a:moveTo>
                          <a:cubicBezTo>
                            <a:pt x="5692" y="1423"/>
                            <a:pt x="2846" y="0"/>
                            <a:pt x="1423" y="0"/>
                          </a:cubicBezTo>
                          <a:cubicBezTo>
                            <a:pt x="0" y="0"/>
                            <a:pt x="0" y="2846"/>
                            <a:pt x="0" y="5692"/>
                          </a:cubicBezTo>
                          <a:cubicBezTo>
                            <a:pt x="0" y="8538"/>
                            <a:pt x="7115" y="4269"/>
                            <a:pt x="7115" y="2846"/>
                          </a:cubicBezTo>
                          <a:close/>
                        </a:path>
                      </a:pathLst>
                    </a:custGeom>
                    <a:solidFill>
                      <a:srgbClr val="FFFFFF"/>
                    </a:solidFill>
                    <a:ln w="14227" cap="flat">
                      <a:noFill/>
                      <a:prstDash val="solid"/>
                      <a:miter/>
                    </a:ln>
                  </p:spPr>
                  <p:txBody>
                    <a:bodyPr rtlCol="0" anchor="ctr"/>
                    <a:lstStyle/>
                    <a:p>
                      <a:endParaRPr lang="en-US"/>
                    </a:p>
                  </p:txBody>
                </p:sp>
                <p:sp>
                  <p:nvSpPr>
                    <p:cNvPr id="133" name="Freeform: Shape 97">
                      <a:extLst>
                        <a:ext uri="{FF2B5EF4-FFF2-40B4-BE49-F238E27FC236}">
                          <a16:creationId xmlns:a16="http://schemas.microsoft.com/office/drawing/2014/main" id="{3B67840A-3AC8-BB70-0242-642A72F112E2}"/>
                        </a:ext>
                      </a:extLst>
                    </p:cNvPr>
                    <p:cNvSpPr/>
                    <p:nvPr/>
                  </p:nvSpPr>
                  <p:spPr>
                    <a:xfrm>
                      <a:off x="10064431" y="2708258"/>
                      <a:ext cx="14358" cy="13262"/>
                    </a:xfrm>
                    <a:custGeom>
                      <a:avLst/>
                      <a:gdLst>
                        <a:gd name="connsiteX0" fmla="*/ 11384 w 14358"/>
                        <a:gd name="connsiteY0" fmla="*/ 13034 h 13262"/>
                        <a:gd name="connsiteX1" fmla="*/ 12807 w 14358"/>
                        <a:gd name="connsiteY1" fmla="*/ 7342 h 13262"/>
                        <a:gd name="connsiteX2" fmla="*/ 4269 w 14358"/>
                        <a:gd name="connsiteY2" fmla="*/ 227 h 13262"/>
                        <a:gd name="connsiteX3" fmla="*/ 0 w 14358"/>
                        <a:gd name="connsiteY3" fmla="*/ 5919 h 13262"/>
                        <a:gd name="connsiteX4" fmla="*/ 2846 w 14358"/>
                        <a:gd name="connsiteY4" fmla="*/ 8765 h 13262"/>
                        <a:gd name="connsiteX5" fmla="*/ 11384 w 14358"/>
                        <a:gd name="connsiteY5" fmla="*/ 13034 h 13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58" h="13262">
                          <a:moveTo>
                            <a:pt x="11384" y="13034"/>
                          </a:moveTo>
                          <a:cubicBezTo>
                            <a:pt x="14231" y="11611"/>
                            <a:pt x="15654" y="7342"/>
                            <a:pt x="12807" y="7342"/>
                          </a:cubicBezTo>
                          <a:cubicBezTo>
                            <a:pt x="11384" y="7342"/>
                            <a:pt x="7115" y="1649"/>
                            <a:pt x="4269" y="227"/>
                          </a:cubicBezTo>
                          <a:cubicBezTo>
                            <a:pt x="1423" y="-1197"/>
                            <a:pt x="0" y="4496"/>
                            <a:pt x="0" y="5919"/>
                          </a:cubicBezTo>
                          <a:cubicBezTo>
                            <a:pt x="0" y="7342"/>
                            <a:pt x="1423" y="8765"/>
                            <a:pt x="2846" y="8765"/>
                          </a:cubicBezTo>
                          <a:cubicBezTo>
                            <a:pt x="5692" y="8765"/>
                            <a:pt x="7115" y="14457"/>
                            <a:pt x="11384" y="13034"/>
                          </a:cubicBezTo>
                          <a:close/>
                        </a:path>
                      </a:pathLst>
                    </a:custGeom>
                    <a:solidFill>
                      <a:srgbClr val="FFFFFF"/>
                    </a:solidFill>
                    <a:ln w="14227" cap="flat">
                      <a:noFill/>
                      <a:prstDash val="solid"/>
                      <a:miter/>
                    </a:ln>
                  </p:spPr>
                  <p:txBody>
                    <a:bodyPr rtlCol="0" anchor="ctr"/>
                    <a:lstStyle/>
                    <a:p>
                      <a:endParaRPr lang="en-US"/>
                    </a:p>
                  </p:txBody>
                </p:sp>
                <p:sp>
                  <p:nvSpPr>
                    <p:cNvPr id="134" name="Freeform: Shape 98">
                      <a:extLst>
                        <a:ext uri="{FF2B5EF4-FFF2-40B4-BE49-F238E27FC236}">
                          <a16:creationId xmlns:a16="http://schemas.microsoft.com/office/drawing/2014/main" id="{026B53A1-8FB6-C2E6-2918-01C7A21A7576}"/>
                        </a:ext>
                      </a:extLst>
                    </p:cNvPr>
                    <p:cNvSpPr/>
                    <p:nvPr/>
                  </p:nvSpPr>
                  <p:spPr>
                    <a:xfrm>
                      <a:off x="11005565" y="2849368"/>
                      <a:ext cx="23703" cy="19922"/>
                    </a:xfrm>
                    <a:custGeom>
                      <a:avLst/>
                      <a:gdLst>
                        <a:gd name="connsiteX0" fmla="*/ 16589 w 23703"/>
                        <a:gd name="connsiteY0" fmla="*/ 4269 h 19922"/>
                        <a:gd name="connsiteX1" fmla="*/ 5204 w 23703"/>
                        <a:gd name="connsiteY1" fmla="*/ 4269 h 19922"/>
                        <a:gd name="connsiteX2" fmla="*/ 935 w 23703"/>
                        <a:gd name="connsiteY2" fmla="*/ 8538 h 19922"/>
                        <a:gd name="connsiteX3" fmla="*/ 2358 w 23703"/>
                        <a:gd name="connsiteY3" fmla="*/ 12807 h 19922"/>
                        <a:gd name="connsiteX4" fmla="*/ 19435 w 23703"/>
                        <a:gd name="connsiteY4" fmla="*/ 19923 h 19922"/>
                        <a:gd name="connsiteX5" fmla="*/ 23704 w 23703"/>
                        <a:gd name="connsiteY5" fmla="*/ 0 h 19922"/>
                        <a:gd name="connsiteX6" fmla="*/ 16589 w 23703"/>
                        <a:gd name="connsiteY6" fmla="*/ 4269 h 1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03" h="19922">
                          <a:moveTo>
                            <a:pt x="16589" y="4269"/>
                          </a:moveTo>
                          <a:cubicBezTo>
                            <a:pt x="15166" y="5692"/>
                            <a:pt x="6627" y="5692"/>
                            <a:pt x="5204" y="4269"/>
                          </a:cubicBezTo>
                          <a:cubicBezTo>
                            <a:pt x="3781" y="2846"/>
                            <a:pt x="2358" y="7115"/>
                            <a:pt x="935" y="8538"/>
                          </a:cubicBezTo>
                          <a:cubicBezTo>
                            <a:pt x="-488" y="9961"/>
                            <a:pt x="-488" y="14231"/>
                            <a:pt x="2358" y="12807"/>
                          </a:cubicBezTo>
                          <a:cubicBezTo>
                            <a:pt x="3781" y="11385"/>
                            <a:pt x="12319" y="15654"/>
                            <a:pt x="19435" y="19923"/>
                          </a:cubicBezTo>
                          <a:cubicBezTo>
                            <a:pt x="20858" y="12807"/>
                            <a:pt x="22281" y="7115"/>
                            <a:pt x="23704" y="0"/>
                          </a:cubicBezTo>
                          <a:cubicBezTo>
                            <a:pt x="20858" y="1423"/>
                            <a:pt x="18012" y="4269"/>
                            <a:pt x="16589" y="4269"/>
                          </a:cubicBezTo>
                          <a:close/>
                        </a:path>
                      </a:pathLst>
                    </a:custGeom>
                    <a:solidFill>
                      <a:srgbClr val="FFFFFF"/>
                    </a:solidFill>
                    <a:ln w="14227" cap="flat">
                      <a:noFill/>
                      <a:prstDash val="solid"/>
                      <a:miter/>
                    </a:ln>
                  </p:spPr>
                  <p:txBody>
                    <a:bodyPr rtlCol="0" anchor="ctr"/>
                    <a:lstStyle/>
                    <a:p>
                      <a:endParaRPr lang="en-US"/>
                    </a:p>
                  </p:txBody>
                </p:sp>
              </p:grpSp>
              <p:sp>
                <p:nvSpPr>
                  <p:cNvPr id="35" name="Freeform: Shape 99">
                    <a:extLst>
                      <a:ext uri="{FF2B5EF4-FFF2-40B4-BE49-F238E27FC236}">
                        <a16:creationId xmlns:a16="http://schemas.microsoft.com/office/drawing/2014/main" id="{CE3579E6-DFD8-98BF-EA9C-29E3A61D48C1}"/>
                      </a:ext>
                    </a:extLst>
                  </p:cNvPr>
                  <p:cNvSpPr/>
                  <p:nvPr/>
                </p:nvSpPr>
                <p:spPr>
                  <a:xfrm>
                    <a:off x="10095340" y="2317142"/>
                    <a:ext cx="1821" cy="2846"/>
                  </a:xfrm>
                  <a:custGeom>
                    <a:avLst/>
                    <a:gdLst>
                      <a:gd name="connsiteX0" fmla="*/ 1821 w 1821"/>
                      <a:gd name="connsiteY0" fmla="*/ 0 h 2846"/>
                      <a:gd name="connsiteX1" fmla="*/ 399 w 1821"/>
                      <a:gd name="connsiteY1" fmla="*/ 2846 h 2846"/>
                      <a:gd name="connsiteX2" fmla="*/ 1821 w 1821"/>
                      <a:gd name="connsiteY2" fmla="*/ 0 h 2846"/>
                    </a:gdLst>
                    <a:ahLst/>
                    <a:cxnLst>
                      <a:cxn ang="0">
                        <a:pos x="connsiteX0" y="connsiteY0"/>
                      </a:cxn>
                      <a:cxn ang="0">
                        <a:pos x="connsiteX1" y="connsiteY1"/>
                      </a:cxn>
                      <a:cxn ang="0">
                        <a:pos x="connsiteX2" y="connsiteY2"/>
                      </a:cxn>
                    </a:cxnLst>
                    <a:rect l="l" t="t" r="r" b="b"/>
                    <a:pathLst>
                      <a:path w="1821" h="2846">
                        <a:moveTo>
                          <a:pt x="1821" y="0"/>
                        </a:moveTo>
                        <a:cubicBezTo>
                          <a:pt x="1821" y="0"/>
                          <a:pt x="-1025" y="1423"/>
                          <a:pt x="399" y="2846"/>
                        </a:cubicBezTo>
                        <a:cubicBezTo>
                          <a:pt x="399" y="2846"/>
                          <a:pt x="1821" y="0"/>
                          <a:pt x="1821" y="0"/>
                        </a:cubicBezTo>
                        <a:close/>
                      </a:path>
                    </a:pathLst>
                  </a:custGeom>
                  <a:solidFill>
                    <a:srgbClr val="FFFFFF"/>
                  </a:solidFill>
                  <a:ln w="14227" cap="flat">
                    <a:noFill/>
                    <a:prstDash val="solid"/>
                    <a:miter/>
                  </a:ln>
                </p:spPr>
                <p:txBody>
                  <a:bodyPr rtlCol="0" anchor="ctr"/>
                  <a:lstStyle/>
                  <a:p>
                    <a:endParaRPr lang="en-US"/>
                  </a:p>
                </p:txBody>
              </p:sp>
              <p:sp>
                <p:nvSpPr>
                  <p:cNvPr id="36" name="Freeform: Shape 100">
                    <a:extLst>
                      <a:ext uri="{FF2B5EF4-FFF2-40B4-BE49-F238E27FC236}">
                        <a16:creationId xmlns:a16="http://schemas.microsoft.com/office/drawing/2014/main" id="{131FCC91-C342-20F3-F4AC-9FB8765AC7F8}"/>
                      </a:ext>
                    </a:extLst>
                  </p:cNvPr>
                  <p:cNvSpPr/>
                  <p:nvPr/>
                </p:nvSpPr>
                <p:spPr>
                  <a:xfrm>
                    <a:off x="10159378" y="2509256"/>
                    <a:ext cx="2219" cy="2846"/>
                  </a:xfrm>
                  <a:custGeom>
                    <a:avLst/>
                    <a:gdLst>
                      <a:gd name="connsiteX0" fmla="*/ 1821 w 2219"/>
                      <a:gd name="connsiteY0" fmla="*/ 0 h 2846"/>
                      <a:gd name="connsiteX1" fmla="*/ 399 w 2219"/>
                      <a:gd name="connsiteY1" fmla="*/ 2846 h 2846"/>
                      <a:gd name="connsiteX2" fmla="*/ 1821 w 2219"/>
                      <a:gd name="connsiteY2" fmla="*/ 0 h 2846"/>
                    </a:gdLst>
                    <a:ahLst/>
                    <a:cxnLst>
                      <a:cxn ang="0">
                        <a:pos x="connsiteX0" y="connsiteY0"/>
                      </a:cxn>
                      <a:cxn ang="0">
                        <a:pos x="connsiteX1" y="connsiteY1"/>
                      </a:cxn>
                      <a:cxn ang="0">
                        <a:pos x="connsiteX2" y="connsiteY2"/>
                      </a:cxn>
                    </a:cxnLst>
                    <a:rect l="l" t="t" r="r" b="b"/>
                    <a:pathLst>
                      <a:path w="2219" h="2846">
                        <a:moveTo>
                          <a:pt x="1821" y="0"/>
                        </a:moveTo>
                        <a:cubicBezTo>
                          <a:pt x="1821" y="0"/>
                          <a:pt x="-1025" y="1423"/>
                          <a:pt x="399" y="2846"/>
                        </a:cubicBezTo>
                        <a:cubicBezTo>
                          <a:pt x="399" y="2846"/>
                          <a:pt x="3244" y="1423"/>
                          <a:pt x="1821" y="0"/>
                        </a:cubicBezTo>
                        <a:close/>
                      </a:path>
                    </a:pathLst>
                  </a:custGeom>
                  <a:solidFill>
                    <a:srgbClr val="FFFFFF"/>
                  </a:solidFill>
                  <a:ln w="14227" cap="flat">
                    <a:noFill/>
                    <a:prstDash val="solid"/>
                    <a:miter/>
                  </a:ln>
                </p:spPr>
                <p:txBody>
                  <a:bodyPr rtlCol="0" anchor="ctr"/>
                  <a:lstStyle/>
                  <a:p>
                    <a:endParaRPr lang="en-US"/>
                  </a:p>
                </p:txBody>
              </p:sp>
            </p:grpSp>
            <p:grpSp>
              <p:nvGrpSpPr>
                <p:cNvPr id="16" name="Graphic 3">
                  <a:extLst>
                    <a:ext uri="{FF2B5EF4-FFF2-40B4-BE49-F238E27FC236}">
                      <a16:creationId xmlns:a16="http://schemas.microsoft.com/office/drawing/2014/main" id="{C9D851FD-8159-9D94-4FE6-054E43BD1299}"/>
                    </a:ext>
                  </a:extLst>
                </p:cNvPr>
                <p:cNvGrpSpPr/>
                <p:nvPr/>
              </p:nvGrpSpPr>
              <p:grpSpPr>
                <a:xfrm>
                  <a:off x="11370804" y="1422035"/>
                  <a:ext cx="1596677" cy="1626562"/>
                  <a:chOff x="11370804" y="1422035"/>
                  <a:chExt cx="1596677" cy="1626562"/>
                </a:xfrm>
                <a:solidFill>
                  <a:srgbClr val="FFBF0D"/>
                </a:solidFill>
              </p:grpSpPr>
              <p:grpSp>
                <p:nvGrpSpPr>
                  <p:cNvPr id="27" name="Graphic 3">
                    <a:extLst>
                      <a:ext uri="{FF2B5EF4-FFF2-40B4-BE49-F238E27FC236}">
                        <a16:creationId xmlns:a16="http://schemas.microsoft.com/office/drawing/2014/main" id="{D1CFD409-8EDD-596A-1351-F903BEE6BC68}"/>
                      </a:ext>
                    </a:extLst>
                  </p:cNvPr>
                  <p:cNvGrpSpPr/>
                  <p:nvPr/>
                </p:nvGrpSpPr>
                <p:grpSpPr>
                  <a:xfrm>
                    <a:off x="11370804" y="1673917"/>
                    <a:ext cx="1532640" cy="1374679"/>
                    <a:chOff x="11370804" y="1673917"/>
                    <a:chExt cx="1532640" cy="1374679"/>
                  </a:xfrm>
                  <a:solidFill>
                    <a:srgbClr val="FFBF0D"/>
                  </a:solidFill>
                </p:grpSpPr>
                <p:sp>
                  <p:nvSpPr>
                    <p:cNvPr id="29" name="Freeform: Shape 103">
                      <a:extLst>
                        <a:ext uri="{FF2B5EF4-FFF2-40B4-BE49-F238E27FC236}">
                          <a16:creationId xmlns:a16="http://schemas.microsoft.com/office/drawing/2014/main" id="{7F1B31C5-5A0C-156F-C894-9D47DCF36098}"/>
                        </a:ext>
                      </a:extLst>
                    </p:cNvPr>
                    <p:cNvSpPr/>
                    <p:nvPr/>
                  </p:nvSpPr>
                  <p:spPr>
                    <a:xfrm>
                      <a:off x="11370804" y="2943290"/>
                      <a:ext cx="264689" cy="105306"/>
                    </a:xfrm>
                    <a:custGeom>
                      <a:avLst/>
                      <a:gdLst>
                        <a:gd name="connsiteX0" fmla="*/ 0 w 264689"/>
                        <a:gd name="connsiteY0" fmla="*/ 0 h 105306"/>
                        <a:gd name="connsiteX1" fmla="*/ 264689 w 264689"/>
                        <a:gd name="connsiteY1" fmla="*/ 0 h 105306"/>
                        <a:gd name="connsiteX2" fmla="*/ 264689 w 264689"/>
                        <a:gd name="connsiteY2" fmla="*/ 105307 h 105306"/>
                        <a:gd name="connsiteX3" fmla="*/ 0 w 264689"/>
                        <a:gd name="connsiteY3" fmla="*/ 105307 h 105306"/>
                      </a:gdLst>
                      <a:ahLst/>
                      <a:cxnLst>
                        <a:cxn ang="0">
                          <a:pos x="connsiteX0" y="connsiteY0"/>
                        </a:cxn>
                        <a:cxn ang="0">
                          <a:pos x="connsiteX1" y="connsiteY1"/>
                        </a:cxn>
                        <a:cxn ang="0">
                          <a:pos x="connsiteX2" y="connsiteY2"/>
                        </a:cxn>
                        <a:cxn ang="0">
                          <a:pos x="connsiteX3" y="connsiteY3"/>
                        </a:cxn>
                      </a:cxnLst>
                      <a:rect l="l" t="t" r="r" b="b"/>
                      <a:pathLst>
                        <a:path w="264689" h="105306">
                          <a:moveTo>
                            <a:pt x="0" y="0"/>
                          </a:moveTo>
                          <a:lnTo>
                            <a:pt x="264689" y="0"/>
                          </a:lnTo>
                          <a:lnTo>
                            <a:pt x="264689" y="105307"/>
                          </a:lnTo>
                          <a:lnTo>
                            <a:pt x="0" y="105307"/>
                          </a:lnTo>
                          <a:close/>
                        </a:path>
                      </a:pathLst>
                    </a:custGeom>
                    <a:solidFill>
                      <a:srgbClr val="385085"/>
                    </a:solidFill>
                    <a:ln w="14227" cap="flat">
                      <a:noFill/>
                      <a:prstDash val="solid"/>
                      <a:miter/>
                    </a:ln>
                  </p:spPr>
                  <p:txBody>
                    <a:bodyPr rtlCol="0" anchor="ctr"/>
                    <a:lstStyle/>
                    <a:p>
                      <a:endParaRPr lang="en-US"/>
                    </a:p>
                  </p:txBody>
                </p:sp>
                <p:sp>
                  <p:nvSpPr>
                    <p:cNvPr id="30" name="Freeform: Shape 104">
                      <a:extLst>
                        <a:ext uri="{FF2B5EF4-FFF2-40B4-BE49-F238E27FC236}">
                          <a16:creationId xmlns:a16="http://schemas.microsoft.com/office/drawing/2014/main" id="{BA9D7BA3-01F4-B8D5-1324-E3032A956692}"/>
                        </a:ext>
                      </a:extLst>
                    </p:cNvPr>
                    <p:cNvSpPr/>
                    <p:nvPr/>
                  </p:nvSpPr>
                  <p:spPr>
                    <a:xfrm>
                      <a:off x="11793454" y="2705639"/>
                      <a:ext cx="264689" cy="341535"/>
                    </a:xfrm>
                    <a:custGeom>
                      <a:avLst/>
                      <a:gdLst>
                        <a:gd name="connsiteX0" fmla="*/ 0 w 264689"/>
                        <a:gd name="connsiteY0" fmla="*/ 0 h 341535"/>
                        <a:gd name="connsiteX1" fmla="*/ 264690 w 264689"/>
                        <a:gd name="connsiteY1" fmla="*/ 0 h 341535"/>
                        <a:gd name="connsiteX2" fmla="*/ 264690 w 264689"/>
                        <a:gd name="connsiteY2" fmla="*/ 341535 h 341535"/>
                        <a:gd name="connsiteX3" fmla="*/ 0 w 264689"/>
                        <a:gd name="connsiteY3" fmla="*/ 341535 h 341535"/>
                      </a:gdLst>
                      <a:ahLst/>
                      <a:cxnLst>
                        <a:cxn ang="0">
                          <a:pos x="connsiteX0" y="connsiteY0"/>
                        </a:cxn>
                        <a:cxn ang="0">
                          <a:pos x="connsiteX1" y="connsiteY1"/>
                        </a:cxn>
                        <a:cxn ang="0">
                          <a:pos x="connsiteX2" y="connsiteY2"/>
                        </a:cxn>
                        <a:cxn ang="0">
                          <a:pos x="connsiteX3" y="connsiteY3"/>
                        </a:cxn>
                      </a:cxnLst>
                      <a:rect l="l" t="t" r="r" b="b"/>
                      <a:pathLst>
                        <a:path w="264689" h="341535">
                          <a:moveTo>
                            <a:pt x="0" y="0"/>
                          </a:moveTo>
                          <a:lnTo>
                            <a:pt x="264690" y="0"/>
                          </a:lnTo>
                          <a:lnTo>
                            <a:pt x="264690" y="341535"/>
                          </a:lnTo>
                          <a:lnTo>
                            <a:pt x="0" y="341535"/>
                          </a:lnTo>
                          <a:close/>
                        </a:path>
                      </a:pathLst>
                    </a:custGeom>
                    <a:solidFill>
                      <a:srgbClr val="385085"/>
                    </a:solidFill>
                    <a:ln w="14227" cap="flat">
                      <a:noFill/>
                      <a:prstDash val="solid"/>
                      <a:miter/>
                    </a:ln>
                  </p:spPr>
                  <p:txBody>
                    <a:bodyPr rtlCol="0" anchor="ctr"/>
                    <a:lstStyle/>
                    <a:p>
                      <a:endParaRPr lang="en-US"/>
                    </a:p>
                  </p:txBody>
                </p:sp>
                <p:sp>
                  <p:nvSpPr>
                    <p:cNvPr id="31" name="Freeform: Shape 105">
                      <a:extLst>
                        <a:ext uri="{FF2B5EF4-FFF2-40B4-BE49-F238E27FC236}">
                          <a16:creationId xmlns:a16="http://schemas.microsoft.com/office/drawing/2014/main" id="{6CD93583-437B-A69C-640A-93C04B639D1D}"/>
                        </a:ext>
                      </a:extLst>
                    </p:cNvPr>
                    <p:cNvSpPr/>
                    <p:nvPr/>
                  </p:nvSpPr>
                  <p:spPr>
                    <a:xfrm>
                      <a:off x="12216104" y="2194759"/>
                      <a:ext cx="264689" cy="853838"/>
                    </a:xfrm>
                    <a:custGeom>
                      <a:avLst/>
                      <a:gdLst>
                        <a:gd name="connsiteX0" fmla="*/ 0 w 264689"/>
                        <a:gd name="connsiteY0" fmla="*/ 0 h 853838"/>
                        <a:gd name="connsiteX1" fmla="*/ 264690 w 264689"/>
                        <a:gd name="connsiteY1" fmla="*/ 0 h 853838"/>
                        <a:gd name="connsiteX2" fmla="*/ 264690 w 264689"/>
                        <a:gd name="connsiteY2" fmla="*/ 853838 h 853838"/>
                        <a:gd name="connsiteX3" fmla="*/ 0 w 264689"/>
                        <a:gd name="connsiteY3" fmla="*/ 853838 h 853838"/>
                      </a:gdLst>
                      <a:ahLst/>
                      <a:cxnLst>
                        <a:cxn ang="0">
                          <a:pos x="connsiteX0" y="connsiteY0"/>
                        </a:cxn>
                        <a:cxn ang="0">
                          <a:pos x="connsiteX1" y="connsiteY1"/>
                        </a:cxn>
                        <a:cxn ang="0">
                          <a:pos x="connsiteX2" y="connsiteY2"/>
                        </a:cxn>
                        <a:cxn ang="0">
                          <a:pos x="connsiteX3" y="connsiteY3"/>
                        </a:cxn>
                      </a:cxnLst>
                      <a:rect l="l" t="t" r="r" b="b"/>
                      <a:pathLst>
                        <a:path w="264689" h="853838">
                          <a:moveTo>
                            <a:pt x="0" y="0"/>
                          </a:moveTo>
                          <a:lnTo>
                            <a:pt x="264690" y="0"/>
                          </a:lnTo>
                          <a:lnTo>
                            <a:pt x="264690" y="853838"/>
                          </a:lnTo>
                          <a:lnTo>
                            <a:pt x="0" y="853838"/>
                          </a:lnTo>
                          <a:close/>
                        </a:path>
                      </a:pathLst>
                    </a:custGeom>
                    <a:solidFill>
                      <a:srgbClr val="385085"/>
                    </a:solidFill>
                    <a:ln w="14227" cap="flat">
                      <a:noFill/>
                      <a:prstDash val="solid"/>
                      <a:miter/>
                    </a:ln>
                  </p:spPr>
                  <p:txBody>
                    <a:bodyPr rtlCol="0" anchor="ctr"/>
                    <a:lstStyle/>
                    <a:p>
                      <a:endParaRPr lang="en-US"/>
                    </a:p>
                  </p:txBody>
                </p:sp>
                <p:sp>
                  <p:nvSpPr>
                    <p:cNvPr id="32" name="Freeform: Shape 106">
                      <a:extLst>
                        <a:ext uri="{FF2B5EF4-FFF2-40B4-BE49-F238E27FC236}">
                          <a16:creationId xmlns:a16="http://schemas.microsoft.com/office/drawing/2014/main" id="{B140D9C0-3BA5-0484-6CB2-EC0C29F1D31A}"/>
                        </a:ext>
                      </a:extLst>
                    </p:cNvPr>
                    <p:cNvSpPr/>
                    <p:nvPr/>
                  </p:nvSpPr>
                  <p:spPr>
                    <a:xfrm>
                      <a:off x="12638754" y="1673917"/>
                      <a:ext cx="264689" cy="1373256"/>
                    </a:xfrm>
                    <a:custGeom>
                      <a:avLst/>
                      <a:gdLst>
                        <a:gd name="connsiteX0" fmla="*/ 0 w 264689"/>
                        <a:gd name="connsiteY0" fmla="*/ 0 h 1373256"/>
                        <a:gd name="connsiteX1" fmla="*/ 264690 w 264689"/>
                        <a:gd name="connsiteY1" fmla="*/ 0 h 1373256"/>
                        <a:gd name="connsiteX2" fmla="*/ 264690 w 264689"/>
                        <a:gd name="connsiteY2" fmla="*/ 1373257 h 1373256"/>
                        <a:gd name="connsiteX3" fmla="*/ 0 w 264689"/>
                        <a:gd name="connsiteY3" fmla="*/ 1373257 h 1373256"/>
                      </a:gdLst>
                      <a:ahLst/>
                      <a:cxnLst>
                        <a:cxn ang="0">
                          <a:pos x="connsiteX0" y="connsiteY0"/>
                        </a:cxn>
                        <a:cxn ang="0">
                          <a:pos x="connsiteX1" y="connsiteY1"/>
                        </a:cxn>
                        <a:cxn ang="0">
                          <a:pos x="connsiteX2" y="connsiteY2"/>
                        </a:cxn>
                        <a:cxn ang="0">
                          <a:pos x="connsiteX3" y="connsiteY3"/>
                        </a:cxn>
                      </a:cxnLst>
                      <a:rect l="l" t="t" r="r" b="b"/>
                      <a:pathLst>
                        <a:path w="264689" h="1373256">
                          <a:moveTo>
                            <a:pt x="0" y="0"/>
                          </a:moveTo>
                          <a:lnTo>
                            <a:pt x="264690" y="0"/>
                          </a:lnTo>
                          <a:lnTo>
                            <a:pt x="264690" y="1373257"/>
                          </a:lnTo>
                          <a:lnTo>
                            <a:pt x="0" y="1373257"/>
                          </a:lnTo>
                          <a:close/>
                        </a:path>
                      </a:pathLst>
                    </a:custGeom>
                    <a:solidFill>
                      <a:srgbClr val="385085"/>
                    </a:solidFill>
                    <a:ln w="14227" cap="flat">
                      <a:noFill/>
                      <a:prstDash val="solid"/>
                      <a:miter/>
                    </a:ln>
                  </p:spPr>
                  <p:txBody>
                    <a:bodyPr rtlCol="0" anchor="ctr"/>
                    <a:lstStyle/>
                    <a:p>
                      <a:endParaRPr lang="en-US"/>
                    </a:p>
                  </p:txBody>
                </p:sp>
              </p:grpSp>
              <p:sp>
                <p:nvSpPr>
                  <p:cNvPr id="28" name="Freeform: Shape 107">
                    <a:extLst>
                      <a:ext uri="{FF2B5EF4-FFF2-40B4-BE49-F238E27FC236}">
                        <a16:creationId xmlns:a16="http://schemas.microsoft.com/office/drawing/2014/main" id="{6B965169-DE60-5A65-5B7B-3239450FA071}"/>
                      </a:ext>
                    </a:extLst>
                  </p:cNvPr>
                  <p:cNvSpPr/>
                  <p:nvPr/>
                </p:nvSpPr>
                <p:spPr>
                  <a:xfrm>
                    <a:off x="12576139" y="1422035"/>
                    <a:ext cx="391342" cy="254728"/>
                  </a:xfrm>
                  <a:custGeom>
                    <a:avLst/>
                    <a:gdLst>
                      <a:gd name="connsiteX0" fmla="*/ 196383 w 391342"/>
                      <a:gd name="connsiteY0" fmla="*/ 0 h 254728"/>
                      <a:gd name="connsiteX1" fmla="*/ 293151 w 391342"/>
                      <a:gd name="connsiteY1" fmla="*/ 128076 h 254728"/>
                      <a:gd name="connsiteX2" fmla="*/ 391343 w 391342"/>
                      <a:gd name="connsiteY2" fmla="*/ 254728 h 254728"/>
                      <a:gd name="connsiteX3" fmla="*/ 196383 w 391342"/>
                      <a:gd name="connsiteY3" fmla="*/ 254728 h 254728"/>
                      <a:gd name="connsiteX4" fmla="*/ 0 w 391342"/>
                      <a:gd name="connsiteY4" fmla="*/ 254728 h 254728"/>
                      <a:gd name="connsiteX5" fmla="*/ 98192 w 391342"/>
                      <a:gd name="connsiteY5" fmla="*/ 128076 h 25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1342" h="254728">
                        <a:moveTo>
                          <a:pt x="196383" y="0"/>
                        </a:moveTo>
                        <a:lnTo>
                          <a:pt x="293151" y="128076"/>
                        </a:lnTo>
                        <a:lnTo>
                          <a:pt x="391343" y="254728"/>
                        </a:lnTo>
                        <a:lnTo>
                          <a:pt x="196383" y="254728"/>
                        </a:lnTo>
                        <a:lnTo>
                          <a:pt x="0" y="254728"/>
                        </a:lnTo>
                        <a:lnTo>
                          <a:pt x="98192" y="128076"/>
                        </a:lnTo>
                        <a:close/>
                      </a:path>
                    </a:pathLst>
                  </a:custGeom>
                  <a:solidFill>
                    <a:srgbClr val="385085"/>
                  </a:solidFill>
                  <a:ln w="14227" cap="flat">
                    <a:noFill/>
                    <a:prstDash val="solid"/>
                    <a:miter/>
                  </a:ln>
                </p:spPr>
                <p:txBody>
                  <a:bodyPr rtlCol="0" anchor="ctr"/>
                  <a:lstStyle/>
                  <a:p>
                    <a:endParaRPr lang="en-US"/>
                  </a:p>
                </p:txBody>
              </p:sp>
            </p:grpSp>
            <p:grpSp>
              <p:nvGrpSpPr>
                <p:cNvPr id="17" name="Graphic 3">
                  <a:extLst>
                    <a:ext uri="{FF2B5EF4-FFF2-40B4-BE49-F238E27FC236}">
                      <a16:creationId xmlns:a16="http://schemas.microsoft.com/office/drawing/2014/main" id="{970A4030-DDFA-20B3-CD3F-86DF11734B8F}"/>
                    </a:ext>
                  </a:extLst>
                </p:cNvPr>
                <p:cNvGrpSpPr/>
                <p:nvPr/>
              </p:nvGrpSpPr>
              <p:grpSpPr>
                <a:xfrm>
                  <a:off x="6935113" y="2880676"/>
                  <a:ext cx="839607" cy="1287873"/>
                  <a:chOff x="6935113" y="2880676"/>
                  <a:chExt cx="839607" cy="1287873"/>
                </a:xfrm>
                <a:solidFill>
                  <a:srgbClr val="000000"/>
                </a:solidFill>
              </p:grpSpPr>
              <p:grpSp>
                <p:nvGrpSpPr>
                  <p:cNvPr id="18" name="Graphic 3">
                    <a:extLst>
                      <a:ext uri="{FF2B5EF4-FFF2-40B4-BE49-F238E27FC236}">
                        <a16:creationId xmlns:a16="http://schemas.microsoft.com/office/drawing/2014/main" id="{3690A70E-C30D-1498-E562-8E39BDD4FE8C}"/>
                      </a:ext>
                    </a:extLst>
                  </p:cNvPr>
                  <p:cNvGrpSpPr/>
                  <p:nvPr/>
                </p:nvGrpSpPr>
                <p:grpSpPr>
                  <a:xfrm>
                    <a:off x="6935113" y="2880676"/>
                    <a:ext cx="839607" cy="1287873"/>
                    <a:chOff x="6935113" y="2880676"/>
                    <a:chExt cx="839607" cy="1287873"/>
                  </a:xfrm>
                  <a:solidFill>
                    <a:srgbClr val="000000"/>
                  </a:solidFill>
                </p:grpSpPr>
                <p:sp>
                  <p:nvSpPr>
                    <p:cNvPr id="23" name="Freeform: Shape 110">
                      <a:extLst>
                        <a:ext uri="{FF2B5EF4-FFF2-40B4-BE49-F238E27FC236}">
                          <a16:creationId xmlns:a16="http://schemas.microsoft.com/office/drawing/2014/main" id="{50AA70B5-F406-44F2-DFD9-18F29AC290EB}"/>
                        </a:ext>
                      </a:extLst>
                    </p:cNvPr>
                    <p:cNvSpPr/>
                    <p:nvPr/>
                  </p:nvSpPr>
                  <p:spPr>
                    <a:xfrm>
                      <a:off x="7159957" y="4114472"/>
                      <a:ext cx="391342" cy="54076"/>
                    </a:xfrm>
                    <a:custGeom>
                      <a:avLst/>
                      <a:gdLst>
                        <a:gd name="connsiteX0" fmla="*/ 364305 w 391342"/>
                        <a:gd name="connsiteY0" fmla="*/ 54076 h 54076"/>
                        <a:gd name="connsiteX1" fmla="*/ 27038 w 391342"/>
                        <a:gd name="connsiteY1" fmla="*/ 54076 h 54076"/>
                        <a:gd name="connsiteX2" fmla="*/ 0 w 391342"/>
                        <a:gd name="connsiteY2" fmla="*/ 27038 h 54076"/>
                        <a:gd name="connsiteX3" fmla="*/ 27038 w 391342"/>
                        <a:gd name="connsiteY3" fmla="*/ 0 h 54076"/>
                        <a:gd name="connsiteX4" fmla="*/ 364305 w 391342"/>
                        <a:gd name="connsiteY4" fmla="*/ 0 h 54076"/>
                        <a:gd name="connsiteX5" fmla="*/ 391343 w 391342"/>
                        <a:gd name="connsiteY5" fmla="*/ 27038 h 54076"/>
                        <a:gd name="connsiteX6" fmla="*/ 364305 w 391342"/>
                        <a:gd name="connsiteY6" fmla="*/ 54076 h 54076"/>
                        <a:gd name="connsiteX7" fmla="*/ 364305 w 391342"/>
                        <a:gd name="connsiteY7" fmla="*/ 54076 h 5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1342" h="54076">
                          <a:moveTo>
                            <a:pt x="364305" y="54076"/>
                          </a:moveTo>
                          <a:lnTo>
                            <a:pt x="27038" y="54076"/>
                          </a:lnTo>
                          <a:cubicBezTo>
                            <a:pt x="12807" y="54076"/>
                            <a:pt x="0" y="41269"/>
                            <a:pt x="0" y="27038"/>
                          </a:cubicBezTo>
                          <a:cubicBezTo>
                            <a:pt x="0" y="12808"/>
                            <a:pt x="11385" y="0"/>
                            <a:pt x="27038" y="0"/>
                          </a:cubicBezTo>
                          <a:lnTo>
                            <a:pt x="364305" y="0"/>
                          </a:lnTo>
                          <a:cubicBezTo>
                            <a:pt x="378535" y="0"/>
                            <a:pt x="391343" y="11385"/>
                            <a:pt x="391343" y="27038"/>
                          </a:cubicBezTo>
                          <a:cubicBezTo>
                            <a:pt x="391343" y="42692"/>
                            <a:pt x="378535" y="54076"/>
                            <a:pt x="364305" y="54076"/>
                          </a:cubicBezTo>
                          <a:lnTo>
                            <a:pt x="364305" y="54076"/>
                          </a:lnTo>
                          <a:close/>
                        </a:path>
                      </a:pathLst>
                    </a:custGeom>
                    <a:solidFill>
                      <a:srgbClr val="1C4563"/>
                    </a:solidFill>
                    <a:ln w="14227" cap="flat">
                      <a:noFill/>
                      <a:prstDash val="solid"/>
                      <a:miter/>
                    </a:ln>
                  </p:spPr>
                  <p:txBody>
                    <a:bodyPr rtlCol="0" anchor="ctr"/>
                    <a:lstStyle/>
                    <a:p>
                      <a:endParaRPr lang="en-US"/>
                    </a:p>
                  </p:txBody>
                </p:sp>
                <p:grpSp>
                  <p:nvGrpSpPr>
                    <p:cNvPr id="24" name="Graphic 3">
                      <a:extLst>
                        <a:ext uri="{FF2B5EF4-FFF2-40B4-BE49-F238E27FC236}">
                          <a16:creationId xmlns:a16="http://schemas.microsoft.com/office/drawing/2014/main" id="{D8A9C31C-7596-127A-1690-5CE149333481}"/>
                        </a:ext>
                      </a:extLst>
                    </p:cNvPr>
                    <p:cNvGrpSpPr/>
                    <p:nvPr/>
                  </p:nvGrpSpPr>
                  <p:grpSpPr>
                    <a:xfrm>
                      <a:off x="6935113" y="2880676"/>
                      <a:ext cx="839607" cy="1263680"/>
                      <a:chOff x="6935113" y="2880676"/>
                      <a:chExt cx="839607" cy="1263680"/>
                    </a:xfrm>
                    <a:solidFill>
                      <a:srgbClr val="000000"/>
                    </a:solidFill>
                  </p:grpSpPr>
                  <p:sp>
                    <p:nvSpPr>
                      <p:cNvPr id="25" name="Freeform: Shape 112">
                        <a:extLst>
                          <a:ext uri="{FF2B5EF4-FFF2-40B4-BE49-F238E27FC236}">
                            <a16:creationId xmlns:a16="http://schemas.microsoft.com/office/drawing/2014/main" id="{914770DB-887C-A52F-63B8-6BD80E27B4C8}"/>
                          </a:ext>
                        </a:extLst>
                      </p:cNvPr>
                      <p:cNvSpPr/>
                      <p:nvPr/>
                    </p:nvSpPr>
                    <p:spPr>
                      <a:xfrm>
                        <a:off x="6935113" y="2880676"/>
                        <a:ext cx="839607" cy="1016067"/>
                      </a:xfrm>
                      <a:custGeom>
                        <a:avLst/>
                        <a:gdLst>
                          <a:gd name="connsiteX0" fmla="*/ 0 w 839607"/>
                          <a:gd name="connsiteY0" fmla="*/ 419804 h 1016067"/>
                          <a:gd name="connsiteX1" fmla="*/ 419804 w 839607"/>
                          <a:gd name="connsiteY1" fmla="*/ 0 h 1016067"/>
                          <a:gd name="connsiteX2" fmla="*/ 839608 w 839607"/>
                          <a:gd name="connsiteY2" fmla="*/ 419804 h 1016067"/>
                          <a:gd name="connsiteX3" fmla="*/ 671686 w 839607"/>
                          <a:gd name="connsiteY3" fmla="*/ 831070 h 1016067"/>
                          <a:gd name="connsiteX4" fmla="*/ 633264 w 839607"/>
                          <a:gd name="connsiteY4" fmla="*/ 1016068 h 1016067"/>
                          <a:gd name="connsiteX5" fmla="*/ 449688 w 839607"/>
                          <a:gd name="connsiteY5" fmla="*/ 1016068 h 1016067"/>
                          <a:gd name="connsiteX6" fmla="*/ 389920 w 839607"/>
                          <a:gd name="connsiteY6" fmla="*/ 1016068 h 1016067"/>
                          <a:gd name="connsiteX7" fmla="*/ 204921 w 839607"/>
                          <a:gd name="connsiteY7" fmla="*/ 1016068 h 1016067"/>
                          <a:gd name="connsiteX8" fmla="*/ 167921 w 839607"/>
                          <a:gd name="connsiteY8" fmla="*/ 831070 h 1016067"/>
                          <a:gd name="connsiteX9" fmla="*/ 0 w 839607"/>
                          <a:gd name="connsiteY9" fmla="*/ 419804 h 1016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9607" h="1016067">
                            <a:moveTo>
                              <a:pt x="0" y="419804"/>
                            </a:moveTo>
                            <a:cubicBezTo>
                              <a:pt x="0" y="187844"/>
                              <a:pt x="187844" y="0"/>
                              <a:pt x="419804" y="0"/>
                            </a:cubicBezTo>
                            <a:cubicBezTo>
                              <a:pt x="651763" y="0"/>
                              <a:pt x="839608" y="187844"/>
                              <a:pt x="839608" y="419804"/>
                            </a:cubicBezTo>
                            <a:cubicBezTo>
                              <a:pt x="839608" y="434035"/>
                              <a:pt x="829646" y="627571"/>
                              <a:pt x="671686" y="831070"/>
                            </a:cubicBezTo>
                            <a:cubicBezTo>
                              <a:pt x="624725" y="892261"/>
                              <a:pt x="633264" y="1016068"/>
                              <a:pt x="633264" y="1016068"/>
                            </a:cubicBezTo>
                            <a:cubicBezTo>
                              <a:pt x="567803" y="1016068"/>
                              <a:pt x="515149" y="1016068"/>
                              <a:pt x="449688" y="1016068"/>
                            </a:cubicBezTo>
                            <a:cubicBezTo>
                              <a:pt x="429765" y="1016068"/>
                              <a:pt x="409842" y="1016068"/>
                              <a:pt x="389920" y="1016068"/>
                            </a:cubicBezTo>
                            <a:cubicBezTo>
                              <a:pt x="324458" y="1016068"/>
                              <a:pt x="270382" y="1016068"/>
                              <a:pt x="204921" y="1016068"/>
                            </a:cubicBezTo>
                            <a:cubicBezTo>
                              <a:pt x="204921" y="1016068"/>
                              <a:pt x="213460" y="892261"/>
                              <a:pt x="167921" y="831070"/>
                            </a:cubicBezTo>
                            <a:cubicBezTo>
                              <a:pt x="9961" y="627571"/>
                              <a:pt x="0" y="434035"/>
                              <a:pt x="0" y="419804"/>
                            </a:cubicBezTo>
                            <a:close/>
                          </a:path>
                        </a:pathLst>
                      </a:custGeom>
                      <a:solidFill>
                        <a:srgbClr val="FF8026"/>
                      </a:solidFill>
                      <a:ln w="14227" cap="flat">
                        <a:noFill/>
                        <a:prstDash val="solid"/>
                        <a:miter/>
                      </a:ln>
                    </p:spPr>
                    <p:txBody>
                      <a:bodyPr rtlCol="0" anchor="ctr"/>
                      <a:lstStyle/>
                      <a:p>
                        <a:endParaRPr lang="en-US"/>
                      </a:p>
                    </p:txBody>
                  </p:sp>
                  <p:sp>
                    <p:nvSpPr>
                      <p:cNvPr id="26" name="Freeform: Shape 113">
                        <a:extLst>
                          <a:ext uri="{FF2B5EF4-FFF2-40B4-BE49-F238E27FC236}">
                            <a16:creationId xmlns:a16="http://schemas.microsoft.com/office/drawing/2014/main" id="{14ED41FF-D773-CD72-9C84-B93F9486EC7E}"/>
                          </a:ext>
                        </a:extLst>
                      </p:cNvPr>
                      <p:cNvSpPr/>
                      <p:nvPr/>
                    </p:nvSpPr>
                    <p:spPr>
                      <a:xfrm>
                        <a:off x="7141457" y="3898166"/>
                        <a:ext cx="428342" cy="246190"/>
                      </a:xfrm>
                      <a:custGeom>
                        <a:avLst/>
                        <a:gdLst>
                          <a:gd name="connsiteX0" fmla="*/ 428342 w 428342"/>
                          <a:gd name="connsiteY0" fmla="*/ 0 h 246190"/>
                          <a:gd name="connsiteX1" fmla="*/ 428342 w 428342"/>
                          <a:gd name="connsiteY1" fmla="*/ 219152 h 246190"/>
                          <a:gd name="connsiteX2" fmla="*/ 401304 w 428342"/>
                          <a:gd name="connsiteY2" fmla="*/ 246190 h 246190"/>
                          <a:gd name="connsiteX3" fmla="*/ 27038 w 428342"/>
                          <a:gd name="connsiteY3" fmla="*/ 246190 h 246190"/>
                          <a:gd name="connsiteX4" fmla="*/ 0 w 428342"/>
                          <a:gd name="connsiteY4" fmla="*/ 219152 h 246190"/>
                          <a:gd name="connsiteX5" fmla="*/ 0 w 428342"/>
                          <a:gd name="connsiteY5" fmla="*/ 0 h 246190"/>
                          <a:gd name="connsiteX6" fmla="*/ 428342 w 428342"/>
                          <a:gd name="connsiteY6" fmla="*/ 0 h 24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8342" h="246190">
                            <a:moveTo>
                              <a:pt x="428342" y="0"/>
                            </a:moveTo>
                            <a:lnTo>
                              <a:pt x="428342" y="219152"/>
                            </a:lnTo>
                            <a:cubicBezTo>
                              <a:pt x="428342" y="234806"/>
                              <a:pt x="415534" y="246190"/>
                              <a:pt x="401304" y="246190"/>
                            </a:cubicBezTo>
                            <a:lnTo>
                              <a:pt x="27038" y="246190"/>
                            </a:lnTo>
                            <a:cubicBezTo>
                              <a:pt x="11384" y="246190"/>
                              <a:pt x="0" y="233383"/>
                              <a:pt x="0" y="219152"/>
                            </a:cubicBezTo>
                            <a:lnTo>
                              <a:pt x="0" y="0"/>
                            </a:lnTo>
                            <a:lnTo>
                              <a:pt x="428342" y="0"/>
                            </a:lnTo>
                            <a:close/>
                          </a:path>
                        </a:pathLst>
                      </a:custGeom>
                      <a:solidFill>
                        <a:srgbClr val="122B42"/>
                      </a:solidFill>
                      <a:ln w="14227" cap="flat">
                        <a:noFill/>
                        <a:prstDash val="solid"/>
                        <a:miter/>
                      </a:ln>
                    </p:spPr>
                    <p:txBody>
                      <a:bodyPr rtlCol="0" anchor="ctr"/>
                      <a:lstStyle/>
                      <a:p>
                        <a:endParaRPr lang="en-US"/>
                      </a:p>
                    </p:txBody>
                  </p:sp>
                </p:grpSp>
              </p:grpSp>
              <p:grpSp>
                <p:nvGrpSpPr>
                  <p:cNvPr id="19" name="Graphic 3">
                    <a:extLst>
                      <a:ext uri="{FF2B5EF4-FFF2-40B4-BE49-F238E27FC236}">
                        <a16:creationId xmlns:a16="http://schemas.microsoft.com/office/drawing/2014/main" id="{CA6BAE96-EB42-AADF-6A95-EE5A3BA8102B}"/>
                      </a:ext>
                    </a:extLst>
                  </p:cNvPr>
                  <p:cNvGrpSpPr/>
                  <p:nvPr/>
                </p:nvGrpSpPr>
                <p:grpSpPr>
                  <a:xfrm>
                    <a:off x="7111573" y="3898166"/>
                    <a:ext cx="488110" cy="184998"/>
                    <a:chOff x="7111573" y="3898166"/>
                    <a:chExt cx="488110" cy="184998"/>
                  </a:xfrm>
                  <a:solidFill>
                    <a:srgbClr val="1C4563"/>
                  </a:solidFill>
                </p:grpSpPr>
                <p:sp>
                  <p:nvSpPr>
                    <p:cNvPr id="20" name="Freeform: Shape 115">
                      <a:extLst>
                        <a:ext uri="{FF2B5EF4-FFF2-40B4-BE49-F238E27FC236}">
                          <a16:creationId xmlns:a16="http://schemas.microsoft.com/office/drawing/2014/main" id="{F059A712-9955-3D30-612E-C96ECA301F4E}"/>
                        </a:ext>
                      </a:extLst>
                    </p:cNvPr>
                    <p:cNvSpPr/>
                    <p:nvPr/>
                  </p:nvSpPr>
                  <p:spPr>
                    <a:xfrm>
                      <a:off x="7111573" y="3898166"/>
                      <a:ext cx="488110" cy="42691"/>
                    </a:xfrm>
                    <a:custGeom>
                      <a:avLst/>
                      <a:gdLst>
                        <a:gd name="connsiteX0" fmla="*/ 21346 w 488110"/>
                        <a:gd name="connsiteY0" fmla="*/ 42692 h 42691"/>
                        <a:gd name="connsiteX1" fmla="*/ 466765 w 488110"/>
                        <a:gd name="connsiteY1" fmla="*/ 42692 h 42691"/>
                        <a:gd name="connsiteX2" fmla="*/ 488111 w 488110"/>
                        <a:gd name="connsiteY2" fmla="*/ 21346 h 42691"/>
                        <a:gd name="connsiteX3" fmla="*/ 466765 w 488110"/>
                        <a:gd name="connsiteY3" fmla="*/ 0 h 42691"/>
                        <a:gd name="connsiteX4" fmla="*/ 21346 w 488110"/>
                        <a:gd name="connsiteY4" fmla="*/ 0 h 42691"/>
                        <a:gd name="connsiteX5" fmla="*/ 0 w 488110"/>
                        <a:gd name="connsiteY5" fmla="*/ 21346 h 42691"/>
                        <a:gd name="connsiteX6" fmla="*/ 21346 w 488110"/>
                        <a:gd name="connsiteY6" fmla="*/ 42692 h 42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8110" h="42691">
                          <a:moveTo>
                            <a:pt x="21346" y="42692"/>
                          </a:moveTo>
                          <a:lnTo>
                            <a:pt x="466765" y="42692"/>
                          </a:lnTo>
                          <a:cubicBezTo>
                            <a:pt x="478150" y="42692"/>
                            <a:pt x="488111" y="32731"/>
                            <a:pt x="488111" y="21346"/>
                          </a:cubicBezTo>
                          <a:cubicBezTo>
                            <a:pt x="488111" y="9961"/>
                            <a:pt x="478150" y="0"/>
                            <a:pt x="466765" y="0"/>
                          </a:cubicBezTo>
                          <a:lnTo>
                            <a:pt x="21346" y="0"/>
                          </a:lnTo>
                          <a:cubicBezTo>
                            <a:pt x="9962" y="0"/>
                            <a:pt x="0" y="9961"/>
                            <a:pt x="0" y="21346"/>
                          </a:cubicBezTo>
                          <a:cubicBezTo>
                            <a:pt x="0" y="32731"/>
                            <a:pt x="9962" y="42692"/>
                            <a:pt x="21346" y="42692"/>
                          </a:cubicBezTo>
                          <a:close/>
                        </a:path>
                      </a:pathLst>
                    </a:custGeom>
                    <a:solidFill>
                      <a:srgbClr val="1C4563"/>
                    </a:solidFill>
                    <a:ln w="14227" cap="flat">
                      <a:noFill/>
                      <a:prstDash val="solid"/>
                      <a:miter/>
                    </a:ln>
                  </p:spPr>
                  <p:txBody>
                    <a:bodyPr rtlCol="0" anchor="ctr"/>
                    <a:lstStyle/>
                    <a:p>
                      <a:endParaRPr lang="en-US"/>
                    </a:p>
                  </p:txBody>
                </p:sp>
                <p:sp>
                  <p:nvSpPr>
                    <p:cNvPr id="21" name="Freeform: Shape 116">
                      <a:extLst>
                        <a:ext uri="{FF2B5EF4-FFF2-40B4-BE49-F238E27FC236}">
                          <a16:creationId xmlns:a16="http://schemas.microsoft.com/office/drawing/2014/main" id="{2E48E267-50D5-5D76-C7B9-A80E419D5A7A}"/>
                        </a:ext>
                      </a:extLst>
                    </p:cNvPr>
                    <p:cNvSpPr/>
                    <p:nvPr/>
                  </p:nvSpPr>
                  <p:spPr>
                    <a:xfrm>
                      <a:off x="7111573" y="3969320"/>
                      <a:ext cx="488110" cy="42691"/>
                    </a:xfrm>
                    <a:custGeom>
                      <a:avLst/>
                      <a:gdLst>
                        <a:gd name="connsiteX0" fmla="*/ 466765 w 488110"/>
                        <a:gd name="connsiteY0" fmla="*/ 0 h 42691"/>
                        <a:gd name="connsiteX1" fmla="*/ 21346 w 488110"/>
                        <a:gd name="connsiteY1" fmla="*/ 0 h 42691"/>
                        <a:gd name="connsiteX2" fmla="*/ 0 w 488110"/>
                        <a:gd name="connsiteY2" fmla="*/ 21346 h 42691"/>
                        <a:gd name="connsiteX3" fmla="*/ 21346 w 488110"/>
                        <a:gd name="connsiteY3" fmla="*/ 42692 h 42691"/>
                        <a:gd name="connsiteX4" fmla="*/ 466765 w 488110"/>
                        <a:gd name="connsiteY4" fmla="*/ 42692 h 42691"/>
                        <a:gd name="connsiteX5" fmla="*/ 488111 w 488110"/>
                        <a:gd name="connsiteY5" fmla="*/ 21346 h 42691"/>
                        <a:gd name="connsiteX6" fmla="*/ 466765 w 488110"/>
                        <a:gd name="connsiteY6" fmla="*/ 0 h 42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8110" h="42691">
                          <a:moveTo>
                            <a:pt x="466765" y="0"/>
                          </a:moveTo>
                          <a:lnTo>
                            <a:pt x="21346" y="0"/>
                          </a:lnTo>
                          <a:cubicBezTo>
                            <a:pt x="9962" y="0"/>
                            <a:pt x="0" y="9961"/>
                            <a:pt x="0" y="21346"/>
                          </a:cubicBezTo>
                          <a:cubicBezTo>
                            <a:pt x="0" y="32731"/>
                            <a:pt x="9962" y="42692"/>
                            <a:pt x="21346" y="42692"/>
                          </a:cubicBezTo>
                          <a:lnTo>
                            <a:pt x="466765" y="42692"/>
                          </a:lnTo>
                          <a:cubicBezTo>
                            <a:pt x="478150" y="42692"/>
                            <a:pt x="488111" y="32731"/>
                            <a:pt x="488111" y="21346"/>
                          </a:cubicBezTo>
                          <a:cubicBezTo>
                            <a:pt x="488111" y="9961"/>
                            <a:pt x="478150" y="0"/>
                            <a:pt x="466765" y="0"/>
                          </a:cubicBezTo>
                          <a:close/>
                        </a:path>
                      </a:pathLst>
                    </a:custGeom>
                    <a:solidFill>
                      <a:srgbClr val="1C4563"/>
                    </a:solidFill>
                    <a:ln w="14227" cap="flat">
                      <a:noFill/>
                      <a:prstDash val="solid"/>
                      <a:miter/>
                    </a:ln>
                  </p:spPr>
                  <p:txBody>
                    <a:bodyPr rtlCol="0" anchor="ctr"/>
                    <a:lstStyle/>
                    <a:p>
                      <a:endParaRPr lang="en-US"/>
                    </a:p>
                  </p:txBody>
                </p:sp>
                <p:sp>
                  <p:nvSpPr>
                    <p:cNvPr id="22" name="Freeform: Shape 117">
                      <a:extLst>
                        <a:ext uri="{FF2B5EF4-FFF2-40B4-BE49-F238E27FC236}">
                          <a16:creationId xmlns:a16="http://schemas.microsoft.com/office/drawing/2014/main" id="{F9CDB858-E43A-0431-1A7E-4815BD1E964C}"/>
                        </a:ext>
                      </a:extLst>
                    </p:cNvPr>
                    <p:cNvSpPr/>
                    <p:nvPr/>
                  </p:nvSpPr>
                  <p:spPr>
                    <a:xfrm>
                      <a:off x="7111573" y="4040473"/>
                      <a:ext cx="488110" cy="42691"/>
                    </a:xfrm>
                    <a:custGeom>
                      <a:avLst/>
                      <a:gdLst>
                        <a:gd name="connsiteX0" fmla="*/ 466765 w 488110"/>
                        <a:gd name="connsiteY0" fmla="*/ 0 h 42691"/>
                        <a:gd name="connsiteX1" fmla="*/ 21346 w 488110"/>
                        <a:gd name="connsiteY1" fmla="*/ 0 h 42691"/>
                        <a:gd name="connsiteX2" fmla="*/ 0 w 488110"/>
                        <a:gd name="connsiteY2" fmla="*/ 21346 h 42691"/>
                        <a:gd name="connsiteX3" fmla="*/ 21346 w 488110"/>
                        <a:gd name="connsiteY3" fmla="*/ 42692 h 42691"/>
                        <a:gd name="connsiteX4" fmla="*/ 466765 w 488110"/>
                        <a:gd name="connsiteY4" fmla="*/ 42692 h 42691"/>
                        <a:gd name="connsiteX5" fmla="*/ 488111 w 488110"/>
                        <a:gd name="connsiteY5" fmla="*/ 21346 h 42691"/>
                        <a:gd name="connsiteX6" fmla="*/ 466765 w 488110"/>
                        <a:gd name="connsiteY6" fmla="*/ 0 h 42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8110" h="42691">
                          <a:moveTo>
                            <a:pt x="466765" y="0"/>
                          </a:moveTo>
                          <a:lnTo>
                            <a:pt x="21346" y="0"/>
                          </a:lnTo>
                          <a:cubicBezTo>
                            <a:pt x="9962" y="0"/>
                            <a:pt x="0" y="9961"/>
                            <a:pt x="0" y="21346"/>
                          </a:cubicBezTo>
                          <a:cubicBezTo>
                            <a:pt x="0" y="32731"/>
                            <a:pt x="9962" y="42692"/>
                            <a:pt x="21346" y="42692"/>
                          </a:cubicBezTo>
                          <a:lnTo>
                            <a:pt x="466765" y="42692"/>
                          </a:lnTo>
                          <a:cubicBezTo>
                            <a:pt x="478150" y="42692"/>
                            <a:pt x="488111" y="32731"/>
                            <a:pt x="488111" y="21346"/>
                          </a:cubicBezTo>
                          <a:cubicBezTo>
                            <a:pt x="488111" y="9961"/>
                            <a:pt x="478150" y="0"/>
                            <a:pt x="466765" y="0"/>
                          </a:cubicBezTo>
                          <a:close/>
                        </a:path>
                      </a:pathLst>
                    </a:custGeom>
                    <a:solidFill>
                      <a:srgbClr val="1C4563"/>
                    </a:solidFill>
                    <a:ln w="14227" cap="flat">
                      <a:noFill/>
                      <a:prstDash val="solid"/>
                      <a:miter/>
                    </a:ln>
                  </p:spPr>
                  <p:txBody>
                    <a:bodyPr rtlCol="0" anchor="ctr"/>
                    <a:lstStyle/>
                    <a:p>
                      <a:endParaRPr lang="en-US"/>
                    </a:p>
                  </p:txBody>
                </p:sp>
              </p:grpSp>
            </p:grpSp>
          </p:grpSp>
          <p:sp>
            <p:nvSpPr>
              <p:cNvPr id="9" name="Freeform: Shape 118">
                <a:extLst>
                  <a:ext uri="{FF2B5EF4-FFF2-40B4-BE49-F238E27FC236}">
                    <a16:creationId xmlns:a16="http://schemas.microsoft.com/office/drawing/2014/main" id="{329A59E9-DFC7-CADD-5D08-534973C9B5EE}"/>
                  </a:ext>
                </a:extLst>
              </p:cNvPr>
              <p:cNvSpPr/>
              <p:nvPr/>
            </p:nvSpPr>
            <p:spPr>
              <a:xfrm>
                <a:off x="5328474" y="3336056"/>
                <a:ext cx="7498124" cy="2696706"/>
              </a:xfrm>
              <a:custGeom>
                <a:avLst/>
                <a:gdLst>
                  <a:gd name="connsiteX0" fmla="*/ 27038 w 7498124"/>
                  <a:gd name="connsiteY0" fmla="*/ 2696707 h 2696706"/>
                  <a:gd name="connsiteX1" fmla="*/ 0 w 7498124"/>
                  <a:gd name="connsiteY1" fmla="*/ 2663976 h 2696706"/>
                  <a:gd name="connsiteX2" fmla="*/ 64038 w 7498124"/>
                  <a:gd name="connsiteY2" fmla="*/ 2612746 h 2696706"/>
                  <a:gd name="connsiteX3" fmla="*/ 89653 w 7498124"/>
                  <a:gd name="connsiteY3" fmla="*/ 2645476 h 2696706"/>
                  <a:gd name="connsiteX4" fmla="*/ 27038 w 7498124"/>
                  <a:gd name="connsiteY4" fmla="*/ 2696707 h 2696706"/>
                  <a:gd name="connsiteX5" fmla="*/ 155114 w 7498124"/>
                  <a:gd name="connsiteY5" fmla="*/ 2598515 h 2696706"/>
                  <a:gd name="connsiteX6" fmla="*/ 129499 w 7498124"/>
                  <a:gd name="connsiteY6" fmla="*/ 2565785 h 2696706"/>
                  <a:gd name="connsiteX7" fmla="*/ 194960 w 7498124"/>
                  <a:gd name="connsiteY7" fmla="*/ 2517401 h 2696706"/>
                  <a:gd name="connsiteX8" fmla="*/ 219152 w 7498124"/>
                  <a:gd name="connsiteY8" fmla="*/ 2551554 h 2696706"/>
                  <a:gd name="connsiteX9" fmla="*/ 155114 w 7498124"/>
                  <a:gd name="connsiteY9" fmla="*/ 2598515 h 2696706"/>
                  <a:gd name="connsiteX10" fmla="*/ 284613 w 7498124"/>
                  <a:gd name="connsiteY10" fmla="*/ 2503170 h 2696706"/>
                  <a:gd name="connsiteX11" fmla="*/ 260421 w 7498124"/>
                  <a:gd name="connsiteY11" fmla="*/ 2469017 h 2696706"/>
                  <a:gd name="connsiteX12" fmla="*/ 325882 w 7498124"/>
                  <a:gd name="connsiteY12" fmla="*/ 2422055 h 2696706"/>
                  <a:gd name="connsiteX13" fmla="*/ 350074 w 7498124"/>
                  <a:gd name="connsiteY13" fmla="*/ 2456209 h 2696706"/>
                  <a:gd name="connsiteX14" fmla="*/ 284613 w 7498124"/>
                  <a:gd name="connsiteY14" fmla="*/ 2503170 h 2696706"/>
                  <a:gd name="connsiteX15" fmla="*/ 415535 w 7498124"/>
                  <a:gd name="connsiteY15" fmla="*/ 2412094 h 2696706"/>
                  <a:gd name="connsiteX16" fmla="*/ 391343 w 7498124"/>
                  <a:gd name="connsiteY16" fmla="*/ 2377940 h 2696706"/>
                  <a:gd name="connsiteX17" fmla="*/ 458227 w 7498124"/>
                  <a:gd name="connsiteY17" fmla="*/ 2332402 h 2696706"/>
                  <a:gd name="connsiteX18" fmla="*/ 480996 w 7498124"/>
                  <a:gd name="connsiteY18" fmla="*/ 2366556 h 2696706"/>
                  <a:gd name="connsiteX19" fmla="*/ 415535 w 7498124"/>
                  <a:gd name="connsiteY19" fmla="*/ 2412094 h 2696706"/>
                  <a:gd name="connsiteX20" fmla="*/ 549303 w 7498124"/>
                  <a:gd name="connsiteY20" fmla="*/ 2321018 h 2696706"/>
                  <a:gd name="connsiteX21" fmla="*/ 526534 w 7498124"/>
                  <a:gd name="connsiteY21" fmla="*/ 2286864 h 2696706"/>
                  <a:gd name="connsiteX22" fmla="*/ 593418 w 7498124"/>
                  <a:gd name="connsiteY22" fmla="*/ 2242749 h 2696706"/>
                  <a:gd name="connsiteX23" fmla="*/ 616187 w 7498124"/>
                  <a:gd name="connsiteY23" fmla="*/ 2278326 h 2696706"/>
                  <a:gd name="connsiteX24" fmla="*/ 549303 w 7498124"/>
                  <a:gd name="connsiteY24" fmla="*/ 2321018 h 2696706"/>
                  <a:gd name="connsiteX25" fmla="*/ 683071 w 7498124"/>
                  <a:gd name="connsiteY25" fmla="*/ 2234211 h 2696706"/>
                  <a:gd name="connsiteX26" fmla="*/ 660302 w 7498124"/>
                  <a:gd name="connsiteY26" fmla="*/ 2198634 h 2696706"/>
                  <a:gd name="connsiteX27" fmla="*/ 728609 w 7498124"/>
                  <a:gd name="connsiteY27" fmla="*/ 2155942 h 2696706"/>
                  <a:gd name="connsiteX28" fmla="*/ 751378 w 7498124"/>
                  <a:gd name="connsiteY28" fmla="*/ 2191519 h 2696706"/>
                  <a:gd name="connsiteX29" fmla="*/ 683071 w 7498124"/>
                  <a:gd name="connsiteY29" fmla="*/ 2234211 h 2696706"/>
                  <a:gd name="connsiteX30" fmla="*/ 819685 w 7498124"/>
                  <a:gd name="connsiteY30" fmla="*/ 2147404 h 2696706"/>
                  <a:gd name="connsiteX31" fmla="*/ 796916 w 7498124"/>
                  <a:gd name="connsiteY31" fmla="*/ 2111827 h 2696706"/>
                  <a:gd name="connsiteX32" fmla="*/ 865223 w 7498124"/>
                  <a:gd name="connsiteY32" fmla="*/ 2069135 h 2696706"/>
                  <a:gd name="connsiteX33" fmla="*/ 886569 w 7498124"/>
                  <a:gd name="connsiteY33" fmla="*/ 2104712 h 2696706"/>
                  <a:gd name="connsiteX34" fmla="*/ 819685 w 7498124"/>
                  <a:gd name="connsiteY34" fmla="*/ 2147404 h 2696706"/>
                  <a:gd name="connsiteX35" fmla="*/ 956299 w 7498124"/>
                  <a:gd name="connsiteY35" fmla="*/ 2063443 h 2696706"/>
                  <a:gd name="connsiteX36" fmla="*/ 934953 w 7498124"/>
                  <a:gd name="connsiteY36" fmla="*/ 2027867 h 2696706"/>
                  <a:gd name="connsiteX37" fmla="*/ 1004683 w 7498124"/>
                  <a:gd name="connsiteY37" fmla="*/ 1986597 h 2696706"/>
                  <a:gd name="connsiteX38" fmla="*/ 1026029 w 7498124"/>
                  <a:gd name="connsiteY38" fmla="*/ 2022174 h 2696706"/>
                  <a:gd name="connsiteX39" fmla="*/ 956299 w 7498124"/>
                  <a:gd name="connsiteY39" fmla="*/ 2063443 h 2696706"/>
                  <a:gd name="connsiteX40" fmla="*/ 1094337 w 7498124"/>
                  <a:gd name="connsiteY40" fmla="*/ 1980905 h 2696706"/>
                  <a:gd name="connsiteX41" fmla="*/ 1072991 w 7498124"/>
                  <a:gd name="connsiteY41" fmla="*/ 1945329 h 2696706"/>
                  <a:gd name="connsiteX42" fmla="*/ 1142721 w 7498124"/>
                  <a:gd name="connsiteY42" fmla="*/ 1904060 h 2696706"/>
                  <a:gd name="connsiteX43" fmla="*/ 1164067 w 7498124"/>
                  <a:gd name="connsiteY43" fmla="*/ 1939636 h 2696706"/>
                  <a:gd name="connsiteX44" fmla="*/ 1094337 w 7498124"/>
                  <a:gd name="connsiteY44" fmla="*/ 1980905 h 2696706"/>
                  <a:gd name="connsiteX45" fmla="*/ 1233797 w 7498124"/>
                  <a:gd name="connsiteY45" fmla="*/ 1901214 h 2696706"/>
                  <a:gd name="connsiteX46" fmla="*/ 1212451 w 7498124"/>
                  <a:gd name="connsiteY46" fmla="*/ 1865637 h 2696706"/>
                  <a:gd name="connsiteX47" fmla="*/ 1282181 w 7498124"/>
                  <a:gd name="connsiteY47" fmla="*/ 1825791 h 2696706"/>
                  <a:gd name="connsiteX48" fmla="*/ 1302104 w 7498124"/>
                  <a:gd name="connsiteY48" fmla="*/ 1861368 h 2696706"/>
                  <a:gd name="connsiteX49" fmla="*/ 1233797 w 7498124"/>
                  <a:gd name="connsiteY49" fmla="*/ 1901214 h 2696706"/>
                  <a:gd name="connsiteX50" fmla="*/ 1373257 w 7498124"/>
                  <a:gd name="connsiteY50" fmla="*/ 1821522 h 2696706"/>
                  <a:gd name="connsiteX51" fmla="*/ 1353334 w 7498124"/>
                  <a:gd name="connsiteY51" fmla="*/ 1784523 h 2696706"/>
                  <a:gd name="connsiteX52" fmla="*/ 1424487 w 7498124"/>
                  <a:gd name="connsiteY52" fmla="*/ 1746100 h 2696706"/>
                  <a:gd name="connsiteX53" fmla="*/ 1444410 w 7498124"/>
                  <a:gd name="connsiteY53" fmla="*/ 1783099 h 2696706"/>
                  <a:gd name="connsiteX54" fmla="*/ 1373257 w 7498124"/>
                  <a:gd name="connsiteY54" fmla="*/ 1821522 h 2696706"/>
                  <a:gd name="connsiteX55" fmla="*/ 1514140 w 7498124"/>
                  <a:gd name="connsiteY55" fmla="*/ 1744677 h 2696706"/>
                  <a:gd name="connsiteX56" fmla="*/ 1494217 w 7498124"/>
                  <a:gd name="connsiteY56" fmla="*/ 1707677 h 2696706"/>
                  <a:gd name="connsiteX57" fmla="*/ 1565371 w 7498124"/>
                  <a:gd name="connsiteY57" fmla="*/ 1669254 h 2696706"/>
                  <a:gd name="connsiteX58" fmla="*/ 1585294 w 7498124"/>
                  <a:gd name="connsiteY58" fmla="*/ 1706254 h 2696706"/>
                  <a:gd name="connsiteX59" fmla="*/ 1514140 w 7498124"/>
                  <a:gd name="connsiteY59" fmla="*/ 1744677 h 2696706"/>
                  <a:gd name="connsiteX60" fmla="*/ 1656447 w 7498124"/>
                  <a:gd name="connsiteY60" fmla="*/ 1669254 h 2696706"/>
                  <a:gd name="connsiteX61" fmla="*/ 1636524 w 7498124"/>
                  <a:gd name="connsiteY61" fmla="*/ 1632255 h 2696706"/>
                  <a:gd name="connsiteX62" fmla="*/ 1707677 w 7498124"/>
                  <a:gd name="connsiteY62" fmla="*/ 1595255 h 2696706"/>
                  <a:gd name="connsiteX63" fmla="*/ 1726177 w 7498124"/>
                  <a:gd name="connsiteY63" fmla="*/ 1632255 h 2696706"/>
                  <a:gd name="connsiteX64" fmla="*/ 1656447 w 7498124"/>
                  <a:gd name="connsiteY64" fmla="*/ 1669254 h 2696706"/>
                  <a:gd name="connsiteX65" fmla="*/ 1798753 w 7498124"/>
                  <a:gd name="connsiteY65" fmla="*/ 1595255 h 2696706"/>
                  <a:gd name="connsiteX66" fmla="*/ 1780253 w 7498124"/>
                  <a:gd name="connsiteY66" fmla="*/ 1558255 h 2696706"/>
                  <a:gd name="connsiteX67" fmla="*/ 1851406 w 7498124"/>
                  <a:gd name="connsiteY67" fmla="*/ 1521256 h 2696706"/>
                  <a:gd name="connsiteX68" fmla="*/ 1869906 w 7498124"/>
                  <a:gd name="connsiteY68" fmla="*/ 1558255 h 2696706"/>
                  <a:gd name="connsiteX69" fmla="*/ 1798753 w 7498124"/>
                  <a:gd name="connsiteY69" fmla="*/ 1595255 h 2696706"/>
                  <a:gd name="connsiteX70" fmla="*/ 1942483 w 7498124"/>
                  <a:gd name="connsiteY70" fmla="*/ 1522679 h 2696706"/>
                  <a:gd name="connsiteX71" fmla="*/ 1923983 w 7498124"/>
                  <a:gd name="connsiteY71" fmla="*/ 1485679 h 2696706"/>
                  <a:gd name="connsiteX72" fmla="*/ 1996559 w 7498124"/>
                  <a:gd name="connsiteY72" fmla="*/ 1450103 h 2696706"/>
                  <a:gd name="connsiteX73" fmla="*/ 2015059 w 7498124"/>
                  <a:gd name="connsiteY73" fmla="*/ 1487102 h 2696706"/>
                  <a:gd name="connsiteX74" fmla="*/ 1942483 w 7498124"/>
                  <a:gd name="connsiteY74" fmla="*/ 1522679 h 2696706"/>
                  <a:gd name="connsiteX75" fmla="*/ 2086212 w 7498124"/>
                  <a:gd name="connsiteY75" fmla="*/ 1451526 h 2696706"/>
                  <a:gd name="connsiteX76" fmla="*/ 2067712 w 7498124"/>
                  <a:gd name="connsiteY76" fmla="*/ 1414526 h 2696706"/>
                  <a:gd name="connsiteX77" fmla="*/ 2140289 w 7498124"/>
                  <a:gd name="connsiteY77" fmla="*/ 1380372 h 2696706"/>
                  <a:gd name="connsiteX78" fmla="*/ 2158788 w 7498124"/>
                  <a:gd name="connsiteY78" fmla="*/ 1417372 h 2696706"/>
                  <a:gd name="connsiteX79" fmla="*/ 2086212 w 7498124"/>
                  <a:gd name="connsiteY79" fmla="*/ 1451526 h 2696706"/>
                  <a:gd name="connsiteX80" fmla="*/ 2231365 w 7498124"/>
                  <a:gd name="connsiteY80" fmla="*/ 1383218 h 2696706"/>
                  <a:gd name="connsiteX81" fmla="*/ 2214288 w 7498124"/>
                  <a:gd name="connsiteY81" fmla="*/ 1344796 h 2696706"/>
                  <a:gd name="connsiteX82" fmla="*/ 2286864 w 7498124"/>
                  <a:gd name="connsiteY82" fmla="*/ 1310642 h 2696706"/>
                  <a:gd name="connsiteX83" fmla="*/ 2303941 w 7498124"/>
                  <a:gd name="connsiteY83" fmla="*/ 1349065 h 2696706"/>
                  <a:gd name="connsiteX84" fmla="*/ 2231365 w 7498124"/>
                  <a:gd name="connsiteY84" fmla="*/ 1383218 h 2696706"/>
                  <a:gd name="connsiteX85" fmla="*/ 2377940 w 7498124"/>
                  <a:gd name="connsiteY85" fmla="*/ 1314911 h 2696706"/>
                  <a:gd name="connsiteX86" fmla="*/ 2360864 w 7498124"/>
                  <a:gd name="connsiteY86" fmla="*/ 1276489 h 2696706"/>
                  <a:gd name="connsiteX87" fmla="*/ 2434863 w 7498124"/>
                  <a:gd name="connsiteY87" fmla="*/ 1243758 h 2696706"/>
                  <a:gd name="connsiteX88" fmla="*/ 2451940 w 7498124"/>
                  <a:gd name="connsiteY88" fmla="*/ 1282181 h 2696706"/>
                  <a:gd name="connsiteX89" fmla="*/ 2377940 w 7498124"/>
                  <a:gd name="connsiteY89" fmla="*/ 1314911 h 2696706"/>
                  <a:gd name="connsiteX90" fmla="*/ 2524516 w 7498124"/>
                  <a:gd name="connsiteY90" fmla="*/ 1249450 h 2696706"/>
                  <a:gd name="connsiteX91" fmla="*/ 2507439 w 7498124"/>
                  <a:gd name="connsiteY91" fmla="*/ 1211027 h 2696706"/>
                  <a:gd name="connsiteX92" fmla="*/ 2581439 w 7498124"/>
                  <a:gd name="connsiteY92" fmla="*/ 1178297 h 2696706"/>
                  <a:gd name="connsiteX93" fmla="*/ 2598515 w 7498124"/>
                  <a:gd name="connsiteY93" fmla="*/ 1216720 h 2696706"/>
                  <a:gd name="connsiteX94" fmla="*/ 2524516 w 7498124"/>
                  <a:gd name="connsiteY94" fmla="*/ 1249450 h 2696706"/>
                  <a:gd name="connsiteX95" fmla="*/ 2671092 w 7498124"/>
                  <a:gd name="connsiteY95" fmla="*/ 1185413 h 2696706"/>
                  <a:gd name="connsiteX96" fmla="*/ 2654015 w 7498124"/>
                  <a:gd name="connsiteY96" fmla="*/ 1146990 h 2696706"/>
                  <a:gd name="connsiteX97" fmla="*/ 2728014 w 7498124"/>
                  <a:gd name="connsiteY97" fmla="*/ 1115682 h 2696706"/>
                  <a:gd name="connsiteX98" fmla="*/ 2743668 w 7498124"/>
                  <a:gd name="connsiteY98" fmla="*/ 1154105 h 2696706"/>
                  <a:gd name="connsiteX99" fmla="*/ 2671092 w 7498124"/>
                  <a:gd name="connsiteY99" fmla="*/ 1185413 h 2696706"/>
                  <a:gd name="connsiteX100" fmla="*/ 2819090 w 7498124"/>
                  <a:gd name="connsiteY100" fmla="*/ 1122798 h 2696706"/>
                  <a:gd name="connsiteX101" fmla="*/ 2803437 w 7498124"/>
                  <a:gd name="connsiteY101" fmla="*/ 1084375 h 2696706"/>
                  <a:gd name="connsiteX102" fmla="*/ 2877436 w 7498124"/>
                  <a:gd name="connsiteY102" fmla="*/ 1053068 h 2696706"/>
                  <a:gd name="connsiteX103" fmla="*/ 2893090 w 7498124"/>
                  <a:gd name="connsiteY103" fmla="*/ 1091490 h 2696706"/>
                  <a:gd name="connsiteX104" fmla="*/ 2819090 w 7498124"/>
                  <a:gd name="connsiteY104" fmla="*/ 1122798 h 2696706"/>
                  <a:gd name="connsiteX105" fmla="*/ 2968512 w 7498124"/>
                  <a:gd name="connsiteY105" fmla="*/ 1061606 h 2696706"/>
                  <a:gd name="connsiteX106" fmla="*/ 2952858 w 7498124"/>
                  <a:gd name="connsiteY106" fmla="*/ 1023183 h 2696706"/>
                  <a:gd name="connsiteX107" fmla="*/ 3028281 w 7498124"/>
                  <a:gd name="connsiteY107" fmla="*/ 993299 h 2696706"/>
                  <a:gd name="connsiteX108" fmla="*/ 3043934 w 7498124"/>
                  <a:gd name="connsiteY108" fmla="*/ 1031722 h 2696706"/>
                  <a:gd name="connsiteX109" fmla="*/ 2968512 w 7498124"/>
                  <a:gd name="connsiteY109" fmla="*/ 1061606 h 2696706"/>
                  <a:gd name="connsiteX110" fmla="*/ 3117934 w 7498124"/>
                  <a:gd name="connsiteY110" fmla="*/ 1003260 h 2696706"/>
                  <a:gd name="connsiteX111" fmla="*/ 3102280 w 7498124"/>
                  <a:gd name="connsiteY111" fmla="*/ 964838 h 2696706"/>
                  <a:gd name="connsiteX112" fmla="*/ 3177702 w 7498124"/>
                  <a:gd name="connsiteY112" fmla="*/ 936376 h 2696706"/>
                  <a:gd name="connsiteX113" fmla="*/ 3193356 w 7498124"/>
                  <a:gd name="connsiteY113" fmla="*/ 974799 h 2696706"/>
                  <a:gd name="connsiteX114" fmla="*/ 3117934 w 7498124"/>
                  <a:gd name="connsiteY114" fmla="*/ 1003260 h 2696706"/>
                  <a:gd name="connsiteX115" fmla="*/ 3267355 w 7498124"/>
                  <a:gd name="connsiteY115" fmla="*/ 944915 h 2696706"/>
                  <a:gd name="connsiteX116" fmla="*/ 3253125 w 7498124"/>
                  <a:gd name="connsiteY116" fmla="*/ 906492 h 2696706"/>
                  <a:gd name="connsiteX117" fmla="*/ 3328547 w 7498124"/>
                  <a:gd name="connsiteY117" fmla="*/ 878031 h 2696706"/>
                  <a:gd name="connsiteX118" fmla="*/ 3342778 w 7498124"/>
                  <a:gd name="connsiteY118" fmla="*/ 916453 h 2696706"/>
                  <a:gd name="connsiteX119" fmla="*/ 3267355 w 7498124"/>
                  <a:gd name="connsiteY119" fmla="*/ 944915 h 2696706"/>
                  <a:gd name="connsiteX120" fmla="*/ 3418200 w 7498124"/>
                  <a:gd name="connsiteY120" fmla="*/ 889415 h 2696706"/>
                  <a:gd name="connsiteX121" fmla="*/ 3403970 w 7498124"/>
                  <a:gd name="connsiteY121" fmla="*/ 850992 h 2696706"/>
                  <a:gd name="connsiteX122" fmla="*/ 3479392 w 7498124"/>
                  <a:gd name="connsiteY122" fmla="*/ 823954 h 2696706"/>
                  <a:gd name="connsiteX123" fmla="*/ 3493623 w 7498124"/>
                  <a:gd name="connsiteY123" fmla="*/ 863800 h 2696706"/>
                  <a:gd name="connsiteX124" fmla="*/ 3418200 w 7498124"/>
                  <a:gd name="connsiteY124" fmla="*/ 889415 h 2696706"/>
                  <a:gd name="connsiteX125" fmla="*/ 3569045 w 7498124"/>
                  <a:gd name="connsiteY125" fmla="*/ 835339 h 2696706"/>
                  <a:gd name="connsiteX126" fmla="*/ 3554814 w 7498124"/>
                  <a:gd name="connsiteY126" fmla="*/ 795493 h 2696706"/>
                  <a:gd name="connsiteX127" fmla="*/ 3630237 w 7498124"/>
                  <a:gd name="connsiteY127" fmla="*/ 768455 h 2696706"/>
                  <a:gd name="connsiteX128" fmla="*/ 3644467 w 7498124"/>
                  <a:gd name="connsiteY128" fmla="*/ 808300 h 2696706"/>
                  <a:gd name="connsiteX129" fmla="*/ 3569045 w 7498124"/>
                  <a:gd name="connsiteY129" fmla="*/ 835339 h 2696706"/>
                  <a:gd name="connsiteX130" fmla="*/ 3721313 w 7498124"/>
                  <a:gd name="connsiteY130" fmla="*/ 782685 h 2696706"/>
                  <a:gd name="connsiteX131" fmla="*/ 3708505 w 7498124"/>
                  <a:gd name="connsiteY131" fmla="*/ 742839 h 2696706"/>
                  <a:gd name="connsiteX132" fmla="*/ 3785351 w 7498124"/>
                  <a:gd name="connsiteY132" fmla="*/ 717224 h 2696706"/>
                  <a:gd name="connsiteX133" fmla="*/ 3798158 w 7498124"/>
                  <a:gd name="connsiteY133" fmla="*/ 757070 h 2696706"/>
                  <a:gd name="connsiteX134" fmla="*/ 3721313 w 7498124"/>
                  <a:gd name="connsiteY134" fmla="*/ 782685 h 2696706"/>
                  <a:gd name="connsiteX135" fmla="*/ 3873581 w 7498124"/>
                  <a:gd name="connsiteY135" fmla="*/ 731455 h 2696706"/>
                  <a:gd name="connsiteX136" fmla="*/ 3860773 w 7498124"/>
                  <a:gd name="connsiteY136" fmla="*/ 691609 h 2696706"/>
                  <a:gd name="connsiteX137" fmla="*/ 3937619 w 7498124"/>
                  <a:gd name="connsiteY137" fmla="*/ 667417 h 2696706"/>
                  <a:gd name="connsiteX138" fmla="*/ 3950426 w 7498124"/>
                  <a:gd name="connsiteY138" fmla="*/ 707263 h 2696706"/>
                  <a:gd name="connsiteX139" fmla="*/ 3873581 w 7498124"/>
                  <a:gd name="connsiteY139" fmla="*/ 731455 h 2696706"/>
                  <a:gd name="connsiteX140" fmla="*/ 4027272 w 7498124"/>
                  <a:gd name="connsiteY140" fmla="*/ 683071 h 2696706"/>
                  <a:gd name="connsiteX141" fmla="*/ 4014464 w 7498124"/>
                  <a:gd name="connsiteY141" fmla="*/ 643225 h 2696706"/>
                  <a:gd name="connsiteX142" fmla="*/ 4091310 w 7498124"/>
                  <a:gd name="connsiteY142" fmla="*/ 619033 h 2696706"/>
                  <a:gd name="connsiteX143" fmla="*/ 4104117 w 7498124"/>
                  <a:gd name="connsiteY143" fmla="*/ 658879 h 2696706"/>
                  <a:gd name="connsiteX144" fmla="*/ 4027272 w 7498124"/>
                  <a:gd name="connsiteY144" fmla="*/ 683071 h 2696706"/>
                  <a:gd name="connsiteX145" fmla="*/ 4179540 w 7498124"/>
                  <a:gd name="connsiteY145" fmla="*/ 634687 h 2696706"/>
                  <a:gd name="connsiteX146" fmla="*/ 4166732 w 7498124"/>
                  <a:gd name="connsiteY146" fmla="*/ 594841 h 2696706"/>
                  <a:gd name="connsiteX147" fmla="*/ 4243578 w 7498124"/>
                  <a:gd name="connsiteY147" fmla="*/ 572072 h 2696706"/>
                  <a:gd name="connsiteX148" fmla="*/ 4254962 w 7498124"/>
                  <a:gd name="connsiteY148" fmla="*/ 611918 h 2696706"/>
                  <a:gd name="connsiteX149" fmla="*/ 4179540 w 7498124"/>
                  <a:gd name="connsiteY149" fmla="*/ 634687 h 2696706"/>
                  <a:gd name="connsiteX150" fmla="*/ 4334654 w 7498124"/>
                  <a:gd name="connsiteY150" fmla="*/ 589149 h 2696706"/>
                  <a:gd name="connsiteX151" fmla="*/ 4323269 w 7498124"/>
                  <a:gd name="connsiteY151" fmla="*/ 549303 h 2696706"/>
                  <a:gd name="connsiteX152" fmla="*/ 4400115 w 7498124"/>
                  <a:gd name="connsiteY152" fmla="*/ 526534 h 2696706"/>
                  <a:gd name="connsiteX153" fmla="*/ 4411499 w 7498124"/>
                  <a:gd name="connsiteY153" fmla="*/ 566380 h 2696706"/>
                  <a:gd name="connsiteX154" fmla="*/ 4334654 w 7498124"/>
                  <a:gd name="connsiteY154" fmla="*/ 589149 h 2696706"/>
                  <a:gd name="connsiteX155" fmla="*/ 4488345 w 7498124"/>
                  <a:gd name="connsiteY155" fmla="*/ 545034 h 2696706"/>
                  <a:gd name="connsiteX156" fmla="*/ 4476960 w 7498124"/>
                  <a:gd name="connsiteY156" fmla="*/ 505188 h 2696706"/>
                  <a:gd name="connsiteX157" fmla="*/ 4555228 w 7498124"/>
                  <a:gd name="connsiteY157" fmla="*/ 483842 h 2696706"/>
                  <a:gd name="connsiteX158" fmla="*/ 4566613 w 7498124"/>
                  <a:gd name="connsiteY158" fmla="*/ 523688 h 2696706"/>
                  <a:gd name="connsiteX159" fmla="*/ 4488345 w 7498124"/>
                  <a:gd name="connsiteY159" fmla="*/ 545034 h 2696706"/>
                  <a:gd name="connsiteX160" fmla="*/ 4643459 w 7498124"/>
                  <a:gd name="connsiteY160" fmla="*/ 502342 h 2696706"/>
                  <a:gd name="connsiteX161" fmla="*/ 4632074 w 7498124"/>
                  <a:gd name="connsiteY161" fmla="*/ 462496 h 2696706"/>
                  <a:gd name="connsiteX162" fmla="*/ 4710343 w 7498124"/>
                  <a:gd name="connsiteY162" fmla="*/ 442573 h 2696706"/>
                  <a:gd name="connsiteX163" fmla="*/ 4720304 w 7498124"/>
                  <a:gd name="connsiteY163" fmla="*/ 482419 h 2696706"/>
                  <a:gd name="connsiteX164" fmla="*/ 4643459 w 7498124"/>
                  <a:gd name="connsiteY164" fmla="*/ 502342 h 2696706"/>
                  <a:gd name="connsiteX165" fmla="*/ 4798573 w 7498124"/>
                  <a:gd name="connsiteY165" fmla="*/ 462496 h 2696706"/>
                  <a:gd name="connsiteX166" fmla="*/ 4788611 w 7498124"/>
                  <a:gd name="connsiteY166" fmla="*/ 422650 h 2696706"/>
                  <a:gd name="connsiteX167" fmla="*/ 4866880 w 7498124"/>
                  <a:gd name="connsiteY167" fmla="*/ 402727 h 2696706"/>
                  <a:gd name="connsiteX168" fmla="*/ 4876841 w 7498124"/>
                  <a:gd name="connsiteY168" fmla="*/ 442573 h 2696706"/>
                  <a:gd name="connsiteX169" fmla="*/ 4798573 w 7498124"/>
                  <a:gd name="connsiteY169" fmla="*/ 462496 h 2696706"/>
                  <a:gd name="connsiteX170" fmla="*/ 4955110 w 7498124"/>
                  <a:gd name="connsiteY170" fmla="*/ 422650 h 2696706"/>
                  <a:gd name="connsiteX171" fmla="*/ 4945148 w 7498124"/>
                  <a:gd name="connsiteY171" fmla="*/ 382804 h 2696706"/>
                  <a:gd name="connsiteX172" fmla="*/ 5023417 w 7498124"/>
                  <a:gd name="connsiteY172" fmla="*/ 364305 h 2696706"/>
                  <a:gd name="connsiteX173" fmla="*/ 5033378 w 7498124"/>
                  <a:gd name="connsiteY173" fmla="*/ 404150 h 2696706"/>
                  <a:gd name="connsiteX174" fmla="*/ 4955110 w 7498124"/>
                  <a:gd name="connsiteY174" fmla="*/ 422650 h 2696706"/>
                  <a:gd name="connsiteX175" fmla="*/ 5111647 w 7498124"/>
                  <a:gd name="connsiteY175" fmla="*/ 385650 h 2696706"/>
                  <a:gd name="connsiteX176" fmla="*/ 5101685 w 7498124"/>
                  <a:gd name="connsiteY176" fmla="*/ 344381 h 2696706"/>
                  <a:gd name="connsiteX177" fmla="*/ 5179954 w 7498124"/>
                  <a:gd name="connsiteY177" fmla="*/ 325882 h 2696706"/>
                  <a:gd name="connsiteX178" fmla="*/ 5188492 w 7498124"/>
                  <a:gd name="connsiteY178" fmla="*/ 367151 h 2696706"/>
                  <a:gd name="connsiteX179" fmla="*/ 5111647 w 7498124"/>
                  <a:gd name="connsiteY179" fmla="*/ 385650 h 2696706"/>
                  <a:gd name="connsiteX180" fmla="*/ 5268184 w 7498124"/>
                  <a:gd name="connsiteY180" fmla="*/ 350074 h 2696706"/>
                  <a:gd name="connsiteX181" fmla="*/ 5259645 w 7498124"/>
                  <a:gd name="connsiteY181" fmla="*/ 308805 h 2696706"/>
                  <a:gd name="connsiteX182" fmla="*/ 5337914 w 7498124"/>
                  <a:gd name="connsiteY182" fmla="*/ 291728 h 2696706"/>
                  <a:gd name="connsiteX183" fmla="*/ 5346452 w 7498124"/>
                  <a:gd name="connsiteY183" fmla="*/ 332997 h 2696706"/>
                  <a:gd name="connsiteX184" fmla="*/ 5268184 w 7498124"/>
                  <a:gd name="connsiteY184" fmla="*/ 350074 h 2696706"/>
                  <a:gd name="connsiteX185" fmla="*/ 5424721 w 7498124"/>
                  <a:gd name="connsiteY185" fmla="*/ 315920 h 2696706"/>
                  <a:gd name="connsiteX186" fmla="*/ 5416182 w 7498124"/>
                  <a:gd name="connsiteY186" fmla="*/ 274651 h 2696706"/>
                  <a:gd name="connsiteX187" fmla="*/ 5494451 w 7498124"/>
                  <a:gd name="connsiteY187" fmla="*/ 258998 h 2696706"/>
                  <a:gd name="connsiteX188" fmla="*/ 5502990 w 7498124"/>
                  <a:gd name="connsiteY188" fmla="*/ 300267 h 2696706"/>
                  <a:gd name="connsiteX189" fmla="*/ 5424721 w 7498124"/>
                  <a:gd name="connsiteY189" fmla="*/ 315920 h 2696706"/>
                  <a:gd name="connsiteX190" fmla="*/ 5582681 w 7498124"/>
                  <a:gd name="connsiteY190" fmla="*/ 284613 h 2696706"/>
                  <a:gd name="connsiteX191" fmla="*/ 5574143 w 7498124"/>
                  <a:gd name="connsiteY191" fmla="*/ 243344 h 2696706"/>
                  <a:gd name="connsiteX192" fmla="*/ 5653834 w 7498124"/>
                  <a:gd name="connsiteY192" fmla="*/ 227690 h 2696706"/>
                  <a:gd name="connsiteX193" fmla="*/ 5660950 w 7498124"/>
                  <a:gd name="connsiteY193" fmla="*/ 268959 h 2696706"/>
                  <a:gd name="connsiteX194" fmla="*/ 5582681 w 7498124"/>
                  <a:gd name="connsiteY194" fmla="*/ 284613 h 2696706"/>
                  <a:gd name="connsiteX195" fmla="*/ 5740641 w 7498124"/>
                  <a:gd name="connsiteY195" fmla="*/ 254729 h 2696706"/>
                  <a:gd name="connsiteX196" fmla="*/ 5733525 w 7498124"/>
                  <a:gd name="connsiteY196" fmla="*/ 213460 h 2696706"/>
                  <a:gd name="connsiteX197" fmla="*/ 5813218 w 7498124"/>
                  <a:gd name="connsiteY197" fmla="*/ 199229 h 2696706"/>
                  <a:gd name="connsiteX198" fmla="*/ 5820333 w 7498124"/>
                  <a:gd name="connsiteY198" fmla="*/ 240498 h 2696706"/>
                  <a:gd name="connsiteX199" fmla="*/ 5740641 w 7498124"/>
                  <a:gd name="connsiteY199" fmla="*/ 254729 h 2696706"/>
                  <a:gd name="connsiteX200" fmla="*/ 5898601 w 7498124"/>
                  <a:gd name="connsiteY200" fmla="*/ 226267 h 2696706"/>
                  <a:gd name="connsiteX201" fmla="*/ 5891486 w 7498124"/>
                  <a:gd name="connsiteY201" fmla="*/ 184998 h 2696706"/>
                  <a:gd name="connsiteX202" fmla="*/ 5971177 w 7498124"/>
                  <a:gd name="connsiteY202" fmla="*/ 170768 h 2696706"/>
                  <a:gd name="connsiteX203" fmla="*/ 5978293 w 7498124"/>
                  <a:gd name="connsiteY203" fmla="*/ 212037 h 2696706"/>
                  <a:gd name="connsiteX204" fmla="*/ 5898601 w 7498124"/>
                  <a:gd name="connsiteY204" fmla="*/ 226267 h 2696706"/>
                  <a:gd name="connsiteX205" fmla="*/ 6056561 w 7498124"/>
                  <a:gd name="connsiteY205" fmla="*/ 199229 h 2696706"/>
                  <a:gd name="connsiteX206" fmla="*/ 6049446 w 7498124"/>
                  <a:gd name="connsiteY206" fmla="*/ 157960 h 2696706"/>
                  <a:gd name="connsiteX207" fmla="*/ 6129138 w 7498124"/>
                  <a:gd name="connsiteY207" fmla="*/ 145153 h 2696706"/>
                  <a:gd name="connsiteX208" fmla="*/ 6136253 w 7498124"/>
                  <a:gd name="connsiteY208" fmla="*/ 186421 h 2696706"/>
                  <a:gd name="connsiteX209" fmla="*/ 6056561 w 7498124"/>
                  <a:gd name="connsiteY209" fmla="*/ 199229 h 2696706"/>
                  <a:gd name="connsiteX210" fmla="*/ 6215945 w 7498124"/>
                  <a:gd name="connsiteY210" fmla="*/ 175037 h 2696706"/>
                  <a:gd name="connsiteX211" fmla="*/ 6210252 w 7498124"/>
                  <a:gd name="connsiteY211" fmla="*/ 133768 h 2696706"/>
                  <a:gd name="connsiteX212" fmla="*/ 6289944 w 7498124"/>
                  <a:gd name="connsiteY212" fmla="*/ 122384 h 2696706"/>
                  <a:gd name="connsiteX213" fmla="*/ 6295636 w 7498124"/>
                  <a:gd name="connsiteY213" fmla="*/ 163652 h 2696706"/>
                  <a:gd name="connsiteX214" fmla="*/ 6215945 w 7498124"/>
                  <a:gd name="connsiteY214" fmla="*/ 175037 h 2696706"/>
                  <a:gd name="connsiteX215" fmla="*/ 6373904 w 7498124"/>
                  <a:gd name="connsiteY215" fmla="*/ 152268 h 2696706"/>
                  <a:gd name="connsiteX216" fmla="*/ 6368213 w 7498124"/>
                  <a:gd name="connsiteY216" fmla="*/ 110999 h 2696706"/>
                  <a:gd name="connsiteX217" fmla="*/ 6447904 w 7498124"/>
                  <a:gd name="connsiteY217" fmla="*/ 99614 h 2696706"/>
                  <a:gd name="connsiteX218" fmla="*/ 6453596 w 7498124"/>
                  <a:gd name="connsiteY218" fmla="*/ 140883 h 2696706"/>
                  <a:gd name="connsiteX219" fmla="*/ 6373904 w 7498124"/>
                  <a:gd name="connsiteY219" fmla="*/ 152268 h 2696706"/>
                  <a:gd name="connsiteX220" fmla="*/ 6533288 w 7498124"/>
                  <a:gd name="connsiteY220" fmla="*/ 130922 h 2696706"/>
                  <a:gd name="connsiteX221" fmla="*/ 6527596 w 7498124"/>
                  <a:gd name="connsiteY221" fmla="*/ 89653 h 2696706"/>
                  <a:gd name="connsiteX222" fmla="*/ 6607287 w 7498124"/>
                  <a:gd name="connsiteY222" fmla="*/ 79692 h 2696706"/>
                  <a:gd name="connsiteX223" fmla="*/ 6612980 w 7498124"/>
                  <a:gd name="connsiteY223" fmla="*/ 120960 h 2696706"/>
                  <a:gd name="connsiteX224" fmla="*/ 6533288 w 7498124"/>
                  <a:gd name="connsiteY224" fmla="*/ 130922 h 2696706"/>
                  <a:gd name="connsiteX225" fmla="*/ 6692671 w 7498124"/>
                  <a:gd name="connsiteY225" fmla="*/ 110999 h 2696706"/>
                  <a:gd name="connsiteX226" fmla="*/ 6688402 w 7498124"/>
                  <a:gd name="connsiteY226" fmla="*/ 69730 h 2696706"/>
                  <a:gd name="connsiteX227" fmla="*/ 6768093 w 7498124"/>
                  <a:gd name="connsiteY227" fmla="*/ 61192 h 2696706"/>
                  <a:gd name="connsiteX228" fmla="*/ 6772362 w 7498124"/>
                  <a:gd name="connsiteY228" fmla="*/ 102461 h 2696706"/>
                  <a:gd name="connsiteX229" fmla="*/ 6692671 w 7498124"/>
                  <a:gd name="connsiteY229" fmla="*/ 110999 h 2696706"/>
                  <a:gd name="connsiteX230" fmla="*/ 6853477 w 7498124"/>
                  <a:gd name="connsiteY230" fmla="*/ 93922 h 2696706"/>
                  <a:gd name="connsiteX231" fmla="*/ 6849208 w 7498124"/>
                  <a:gd name="connsiteY231" fmla="*/ 52653 h 2696706"/>
                  <a:gd name="connsiteX232" fmla="*/ 6928899 w 7498124"/>
                  <a:gd name="connsiteY232" fmla="*/ 44115 h 2696706"/>
                  <a:gd name="connsiteX233" fmla="*/ 6933169 w 7498124"/>
                  <a:gd name="connsiteY233" fmla="*/ 85384 h 2696706"/>
                  <a:gd name="connsiteX234" fmla="*/ 6853477 w 7498124"/>
                  <a:gd name="connsiteY234" fmla="*/ 93922 h 2696706"/>
                  <a:gd name="connsiteX235" fmla="*/ 7012860 w 7498124"/>
                  <a:gd name="connsiteY235" fmla="*/ 78269 h 2696706"/>
                  <a:gd name="connsiteX236" fmla="*/ 7008591 w 7498124"/>
                  <a:gd name="connsiteY236" fmla="*/ 37000 h 2696706"/>
                  <a:gd name="connsiteX237" fmla="*/ 7088283 w 7498124"/>
                  <a:gd name="connsiteY237" fmla="*/ 29884 h 2696706"/>
                  <a:gd name="connsiteX238" fmla="*/ 7092552 w 7498124"/>
                  <a:gd name="connsiteY238" fmla="*/ 71153 h 2696706"/>
                  <a:gd name="connsiteX239" fmla="*/ 7012860 w 7498124"/>
                  <a:gd name="connsiteY239" fmla="*/ 78269 h 2696706"/>
                  <a:gd name="connsiteX240" fmla="*/ 7172244 w 7498124"/>
                  <a:gd name="connsiteY240" fmla="*/ 64038 h 2696706"/>
                  <a:gd name="connsiteX241" fmla="*/ 7169398 w 7498124"/>
                  <a:gd name="connsiteY241" fmla="*/ 22769 h 2696706"/>
                  <a:gd name="connsiteX242" fmla="*/ 7249089 w 7498124"/>
                  <a:gd name="connsiteY242" fmla="*/ 17077 h 2696706"/>
                  <a:gd name="connsiteX243" fmla="*/ 7251935 w 7498124"/>
                  <a:gd name="connsiteY243" fmla="*/ 58346 h 2696706"/>
                  <a:gd name="connsiteX244" fmla="*/ 7172244 w 7498124"/>
                  <a:gd name="connsiteY244" fmla="*/ 64038 h 2696706"/>
                  <a:gd name="connsiteX245" fmla="*/ 7333050 w 7498124"/>
                  <a:gd name="connsiteY245" fmla="*/ 51230 h 2696706"/>
                  <a:gd name="connsiteX246" fmla="*/ 7330204 w 7498124"/>
                  <a:gd name="connsiteY246" fmla="*/ 9961 h 2696706"/>
                  <a:gd name="connsiteX247" fmla="*/ 7409896 w 7498124"/>
                  <a:gd name="connsiteY247" fmla="*/ 4269 h 2696706"/>
                  <a:gd name="connsiteX248" fmla="*/ 7412741 w 7498124"/>
                  <a:gd name="connsiteY248" fmla="*/ 45538 h 2696706"/>
                  <a:gd name="connsiteX249" fmla="*/ 7333050 w 7498124"/>
                  <a:gd name="connsiteY249" fmla="*/ 51230 h 2696706"/>
                  <a:gd name="connsiteX250" fmla="*/ 7493856 w 7498124"/>
                  <a:gd name="connsiteY250" fmla="*/ 41269 h 2696706"/>
                  <a:gd name="connsiteX251" fmla="*/ 7491010 w 7498124"/>
                  <a:gd name="connsiteY251" fmla="*/ 0 h 2696706"/>
                  <a:gd name="connsiteX252" fmla="*/ 7495280 w 7498124"/>
                  <a:gd name="connsiteY252" fmla="*/ 0 h 2696706"/>
                  <a:gd name="connsiteX253" fmla="*/ 7498125 w 7498124"/>
                  <a:gd name="connsiteY253" fmla="*/ 41269 h 2696706"/>
                  <a:gd name="connsiteX254" fmla="*/ 7493856 w 7498124"/>
                  <a:gd name="connsiteY254" fmla="*/ 41269 h 2696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7498124" h="2696706">
                    <a:moveTo>
                      <a:pt x="27038" y="2696707"/>
                    </a:moveTo>
                    <a:lnTo>
                      <a:pt x="0" y="2663976"/>
                    </a:lnTo>
                    <a:cubicBezTo>
                      <a:pt x="1423" y="2662553"/>
                      <a:pt x="22769" y="2645476"/>
                      <a:pt x="64038" y="2612746"/>
                    </a:cubicBezTo>
                    <a:lnTo>
                      <a:pt x="89653" y="2645476"/>
                    </a:lnTo>
                    <a:cubicBezTo>
                      <a:pt x="48384" y="2678207"/>
                      <a:pt x="27038" y="2696707"/>
                      <a:pt x="27038" y="2696707"/>
                    </a:cubicBezTo>
                    <a:close/>
                    <a:moveTo>
                      <a:pt x="155114" y="2598515"/>
                    </a:moveTo>
                    <a:lnTo>
                      <a:pt x="129499" y="2565785"/>
                    </a:lnTo>
                    <a:cubicBezTo>
                      <a:pt x="150845" y="2550131"/>
                      <a:pt x="172191" y="2534477"/>
                      <a:pt x="194960" y="2517401"/>
                    </a:cubicBezTo>
                    <a:lnTo>
                      <a:pt x="219152" y="2551554"/>
                    </a:lnTo>
                    <a:cubicBezTo>
                      <a:pt x="196383" y="2567208"/>
                      <a:pt x="175037" y="2582862"/>
                      <a:pt x="155114" y="2598515"/>
                    </a:cubicBezTo>
                    <a:close/>
                    <a:moveTo>
                      <a:pt x="284613" y="2503170"/>
                    </a:moveTo>
                    <a:lnTo>
                      <a:pt x="260421" y="2469017"/>
                    </a:lnTo>
                    <a:cubicBezTo>
                      <a:pt x="281767" y="2454786"/>
                      <a:pt x="303113" y="2439132"/>
                      <a:pt x="325882" y="2422055"/>
                    </a:cubicBezTo>
                    <a:lnTo>
                      <a:pt x="350074" y="2456209"/>
                    </a:lnTo>
                    <a:cubicBezTo>
                      <a:pt x="327305" y="2473286"/>
                      <a:pt x="304536" y="2488939"/>
                      <a:pt x="284613" y="2503170"/>
                    </a:cubicBezTo>
                    <a:close/>
                    <a:moveTo>
                      <a:pt x="415535" y="2412094"/>
                    </a:moveTo>
                    <a:lnTo>
                      <a:pt x="391343" y="2377940"/>
                    </a:lnTo>
                    <a:cubicBezTo>
                      <a:pt x="412689" y="2363709"/>
                      <a:pt x="435458" y="2348056"/>
                      <a:pt x="458227" y="2332402"/>
                    </a:cubicBezTo>
                    <a:lnTo>
                      <a:pt x="480996" y="2366556"/>
                    </a:lnTo>
                    <a:cubicBezTo>
                      <a:pt x="459650" y="2382210"/>
                      <a:pt x="436881" y="2396440"/>
                      <a:pt x="415535" y="2412094"/>
                    </a:cubicBezTo>
                    <a:close/>
                    <a:moveTo>
                      <a:pt x="549303" y="2321018"/>
                    </a:moveTo>
                    <a:lnTo>
                      <a:pt x="526534" y="2286864"/>
                    </a:lnTo>
                    <a:cubicBezTo>
                      <a:pt x="547880" y="2272633"/>
                      <a:pt x="570649" y="2256980"/>
                      <a:pt x="593418" y="2242749"/>
                    </a:cubicBezTo>
                    <a:lnTo>
                      <a:pt x="616187" y="2278326"/>
                    </a:lnTo>
                    <a:cubicBezTo>
                      <a:pt x="593418" y="2292556"/>
                      <a:pt x="570649" y="2306787"/>
                      <a:pt x="549303" y="2321018"/>
                    </a:cubicBezTo>
                    <a:close/>
                    <a:moveTo>
                      <a:pt x="683071" y="2234211"/>
                    </a:moveTo>
                    <a:lnTo>
                      <a:pt x="660302" y="2198634"/>
                    </a:lnTo>
                    <a:cubicBezTo>
                      <a:pt x="683071" y="2184404"/>
                      <a:pt x="704417" y="2170173"/>
                      <a:pt x="728609" y="2155942"/>
                    </a:cubicBezTo>
                    <a:lnTo>
                      <a:pt x="751378" y="2191519"/>
                    </a:lnTo>
                    <a:cubicBezTo>
                      <a:pt x="728609" y="2205750"/>
                      <a:pt x="705840" y="2219980"/>
                      <a:pt x="683071" y="2234211"/>
                    </a:cubicBezTo>
                    <a:close/>
                    <a:moveTo>
                      <a:pt x="819685" y="2147404"/>
                    </a:moveTo>
                    <a:lnTo>
                      <a:pt x="796916" y="2111827"/>
                    </a:lnTo>
                    <a:cubicBezTo>
                      <a:pt x="819685" y="2097597"/>
                      <a:pt x="842454" y="2083366"/>
                      <a:pt x="865223" y="2069135"/>
                    </a:cubicBezTo>
                    <a:lnTo>
                      <a:pt x="886569" y="2104712"/>
                    </a:lnTo>
                    <a:cubicBezTo>
                      <a:pt x="865223" y="2120366"/>
                      <a:pt x="842454" y="2133173"/>
                      <a:pt x="819685" y="2147404"/>
                    </a:cubicBezTo>
                    <a:close/>
                    <a:moveTo>
                      <a:pt x="956299" y="2063443"/>
                    </a:moveTo>
                    <a:lnTo>
                      <a:pt x="934953" y="2027867"/>
                    </a:lnTo>
                    <a:cubicBezTo>
                      <a:pt x="957722" y="2013636"/>
                      <a:pt x="980491" y="2000828"/>
                      <a:pt x="1004683" y="1986597"/>
                    </a:cubicBezTo>
                    <a:lnTo>
                      <a:pt x="1026029" y="2022174"/>
                    </a:lnTo>
                    <a:cubicBezTo>
                      <a:pt x="1001837" y="2036405"/>
                      <a:pt x="979068" y="2049213"/>
                      <a:pt x="956299" y="2063443"/>
                    </a:cubicBezTo>
                    <a:close/>
                    <a:moveTo>
                      <a:pt x="1094337" y="1980905"/>
                    </a:moveTo>
                    <a:lnTo>
                      <a:pt x="1072991" y="1945329"/>
                    </a:lnTo>
                    <a:cubicBezTo>
                      <a:pt x="1095759" y="1932521"/>
                      <a:pt x="1118529" y="1918291"/>
                      <a:pt x="1142721" y="1904060"/>
                    </a:cubicBezTo>
                    <a:lnTo>
                      <a:pt x="1164067" y="1939636"/>
                    </a:lnTo>
                    <a:cubicBezTo>
                      <a:pt x="1139875" y="1953867"/>
                      <a:pt x="1117105" y="1968098"/>
                      <a:pt x="1094337" y="1980905"/>
                    </a:cubicBezTo>
                    <a:close/>
                    <a:moveTo>
                      <a:pt x="1233797" y="1901214"/>
                    </a:moveTo>
                    <a:lnTo>
                      <a:pt x="1212451" y="1865637"/>
                    </a:lnTo>
                    <a:cubicBezTo>
                      <a:pt x="1235220" y="1852829"/>
                      <a:pt x="1259412" y="1838599"/>
                      <a:pt x="1282181" y="1825791"/>
                    </a:cubicBezTo>
                    <a:lnTo>
                      <a:pt x="1302104" y="1861368"/>
                    </a:lnTo>
                    <a:cubicBezTo>
                      <a:pt x="1279335" y="1874175"/>
                      <a:pt x="1256566" y="1886983"/>
                      <a:pt x="1233797" y="1901214"/>
                    </a:cubicBezTo>
                    <a:close/>
                    <a:moveTo>
                      <a:pt x="1373257" y="1821522"/>
                    </a:moveTo>
                    <a:lnTo>
                      <a:pt x="1353334" y="1784523"/>
                    </a:lnTo>
                    <a:cubicBezTo>
                      <a:pt x="1376103" y="1771715"/>
                      <a:pt x="1400295" y="1758907"/>
                      <a:pt x="1424487" y="1746100"/>
                    </a:cubicBezTo>
                    <a:lnTo>
                      <a:pt x="1444410" y="1783099"/>
                    </a:lnTo>
                    <a:cubicBezTo>
                      <a:pt x="1420218" y="1795907"/>
                      <a:pt x="1396026" y="1808714"/>
                      <a:pt x="1373257" y="1821522"/>
                    </a:cubicBezTo>
                    <a:close/>
                    <a:moveTo>
                      <a:pt x="1514140" y="1744677"/>
                    </a:moveTo>
                    <a:lnTo>
                      <a:pt x="1494217" y="1707677"/>
                    </a:lnTo>
                    <a:cubicBezTo>
                      <a:pt x="1516987" y="1694869"/>
                      <a:pt x="1541179" y="1682062"/>
                      <a:pt x="1565371" y="1669254"/>
                    </a:cubicBezTo>
                    <a:lnTo>
                      <a:pt x="1585294" y="1706254"/>
                    </a:lnTo>
                    <a:cubicBezTo>
                      <a:pt x="1561101" y="1719062"/>
                      <a:pt x="1536909" y="1731869"/>
                      <a:pt x="1514140" y="1744677"/>
                    </a:cubicBezTo>
                    <a:close/>
                    <a:moveTo>
                      <a:pt x="1656447" y="1669254"/>
                    </a:moveTo>
                    <a:lnTo>
                      <a:pt x="1636524" y="1632255"/>
                    </a:lnTo>
                    <a:cubicBezTo>
                      <a:pt x="1660716" y="1619447"/>
                      <a:pt x="1683485" y="1608063"/>
                      <a:pt x="1707677" y="1595255"/>
                    </a:cubicBezTo>
                    <a:lnTo>
                      <a:pt x="1726177" y="1632255"/>
                    </a:lnTo>
                    <a:cubicBezTo>
                      <a:pt x="1703408" y="1643639"/>
                      <a:pt x="1679216" y="1656447"/>
                      <a:pt x="1656447" y="1669254"/>
                    </a:cubicBezTo>
                    <a:close/>
                    <a:moveTo>
                      <a:pt x="1798753" y="1595255"/>
                    </a:moveTo>
                    <a:lnTo>
                      <a:pt x="1780253" y="1558255"/>
                    </a:lnTo>
                    <a:cubicBezTo>
                      <a:pt x="1804445" y="1545448"/>
                      <a:pt x="1828638" y="1534063"/>
                      <a:pt x="1851406" y="1521256"/>
                    </a:cubicBezTo>
                    <a:lnTo>
                      <a:pt x="1869906" y="1558255"/>
                    </a:lnTo>
                    <a:cubicBezTo>
                      <a:pt x="1845714" y="1571063"/>
                      <a:pt x="1822945" y="1582447"/>
                      <a:pt x="1798753" y="1595255"/>
                    </a:cubicBezTo>
                    <a:close/>
                    <a:moveTo>
                      <a:pt x="1942483" y="1522679"/>
                    </a:moveTo>
                    <a:lnTo>
                      <a:pt x="1923983" y="1485679"/>
                    </a:lnTo>
                    <a:cubicBezTo>
                      <a:pt x="1948175" y="1474294"/>
                      <a:pt x="1972367" y="1461487"/>
                      <a:pt x="1996559" y="1450103"/>
                    </a:cubicBezTo>
                    <a:lnTo>
                      <a:pt x="2015059" y="1487102"/>
                    </a:lnTo>
                    <a:cubicBezTo>
                      <a:pt x="1989444" y="1498487"/>
                      <a:pt x="1966675" y="1511294"/>
                      <a:pt x="1942483" y="1522679"/>
                    </a:cubicBezTo>
                    <a:close/>
                    <a:moveTo>
                      <a:pt x="2086212" y="1451526"/>
                    </a:moveTo>
                    <a:lnTo>
                      <a:pt x="2067712" y="1414526"/>
                    </a:lnTo>
                    <a:cubicBezTo>
                      <a:pt x="2091905" y="1403141"/>
                      <a:pt x="2116096" y="1391757"/>
                      <a:pt x="2140289" y="1380372"/>
                    </a:cubicBezTo>
                    <a:lnTo>
                      <a:pt x="2158788" y="1417372"/>
                    </a:lnTo>
                    <a:cubicBezTo>
                      <a:pt x="2134597" y="1428757"/>
                      <a:pt x="2110404" y="1440141"/>
                      <a:pt x="2086212" y="1451526"/>
                    </a:cubicBezTo>
                    <a:close/>
                    <a:moveTo>
                      <a:pt x="2231365" y="1383218"/>
                    </a:moveTo>
                    <a:lnTo>
                      <a:pt x="2214288" y="1344796"/>
                    </a:lnTo>
                    <a:cubicBezTo>
                      <a:pt x="2238480" y="1333411"/>
                      <a:pt x="2262672" y="1322027"/>
                      <a:pt x="2286864" y="1310642"/>
                    </a:cubicBezTo>
                    <a:lnTo>
                      <a:pt x="2303941" y="1349065"/>
                    </a:lnTo>
                    <a:cubicBezTo>
                      <a:pt x="2279749" y="1360449"/>
                      <a:pt x="2255557" y="1371834"/>
                      <a:pt x="2231365" y="1383218"/>
                    </a:cubicBezTo>
                    <a:close/>
                    <a:moveTo>
                      <a:pt x="2377940" y="1314911"/>
                    </a:moveTo>
                    <a:lnTo>
                      <a:pt x="2360864" y="1276489"/>
                    </a:lnTo>
                    <a:cubicBezTo>
                      <a:pt x="2385056" y="1265104"/>
                      <a:pt x="2409248" y="1253719"/>
                      <a:pt x="2434863" y="1243758"/>
                    </a:cubicBezTo>
                    <a:lnTo>
                      <a:pt x="2451940" y="1282181"/>
                    </a:lnTo>
                    <a:cubicBezTo>
                      <a:pt x="2426325" y="1293565"/>
                      <a:pt x="2402132" y="1304950"/>
                      <a:pt x="2377940" y="1314911"/>
                    </a:cubicBezTo>
                    <a:close/>
                    <a:moveTo>
                      <a:pt x="2524516" y="1249450"/>
                    </a:moveTo>
                    <a:lnTo>
                      <a:pt x="2507439" y="1211027"/>
                    </a:lnTo>
                    <a:cubicBezTo>
                      <a:pt x="2531631" y="1199643"/>
                      <a:pt x="2555823" y="1189682"/>
                      <a:pt x="2581439" y="1178297"/>
                    </a:cubicBezTo>
                    <a:lnTo>
                      <a:pt x="2598515" y="1216720"/>
                    </a:lnTo>
                    <a:cubicBezTo>
                      <a:pt x="2572900" y="1228104"/>
                      <a:pt x="2548708" y="1238066"/>
                      <a:pt x="2524516" y="1249450"/>
                    </a:cubicBezTo>
                    <a:close/>
                    <a:moveTo>
                      <a:pt x="2671092" y="1185413"/>
                    </a:moveTo>
                    <a:lnTo>
                      <a:pt x="2654015" y="1146990"/>
                    </a:lnTo>
                    <a:cubicBezTo>
                      <a:pt x="2678207" y="1137028"/>
                      <a:pt x="2703822" y="1125644"/>
                      <a:pt x="2728014" y="1115682"/>
                    </a:cubicBezTo>
                    <a:lnTo>
                      <a:pt x="2743668" y="1154105"/>
                    </a:lnTo>
                    <a:cubicBezTo>
                      <a:pt x="2720899" y="1164067"/>
                      <a:pt x="2695284" y="1175451"/>
                      <a:pt x="2671092" y="1185413"/>
                    </a:cubicBezTo>
                    <a:close/>
                    <a:moveTo>
                      <a:pt x="2819090" y="1122798"/>
                    </a:moveTo>
                    <a:lnTo>
                      <a:pt x="2803437" y="1084375"/>
                    </a:lnTo>
                    <a:cubicBezTo>
                      <a:pt x="2827629" y="1074413"/>
                      <a:pt x="2853244" y="1064452"/>
                      <a:pt x="2877436" y="1053068"/>
                    </a:cubicBezTo>
                    <a:lnTo>
                      <a:pt x="2893090" y="1091490"/>
                    </a:lnTo>
                    <a:cubicBezTo>
                      <a:pt x="2868897" y="1102875"/>
                      <a:pt x="2844706" y="1112836"/>
                      <a:pt x="2819090" y="1122798"/>
                    </a:cubicBezTo>
                    <a:close/>
                    <a:moveTo>
                      <a:pt x="2968512" y="1061606"/>
                    </a:moveTo>
                    <a:lnTo>
                      <a:pt x="2952858" y="1023183"/>
                    </a:lnTo>
                    <a:cubicBezTo>
                      <a:pt x="2977050" y="1013222"/>
                      <a:pt x="3002666" y="1003260"/>
                      <a:pt x="3028281" y="993299"/>
                    </a:cubicBezTo>
                    <a:lnTo>
                      <a:pt x="3043934" y="1031722"/>
                    </a:lnTo>
                    <a:cubicBezTo>
                      <a:pt x="3018319" y="1041683"/>
                      <a:pt x="2992704" y="1051645"/>
                      <a:pt x="2968512" y="1061606"/>
                    </a:cubicBezTo>
                    <a:close/>
                    <a:moveTo>
                      <a:pt x="3117934" y="1003260"/>
                    </a:moveTo>
                    <a:lnTo>
                      <a:pt x="3102280" y="964838"/>
                    </a:lnTo>
                    <a:cubicBezTo>
                      <a:pt x="3127895" y="954876"/>
                      <a:pt x="3152087" y="944915"/>
                      <a:pt x="3177702" y="936376"/>
                    </a:cubicBezTo>
                    <a:lnTo>
                      <a:pt x="3193356" y="974799"/>
                    </a:lnTo>
                    <a:cubicBezTo>
                      <a:pt x="3167741" y="983337"/>
                      <a:pt x="3142126" y="993299"/>
                      <a:pt x="3117934" y="1003260"/>
                    </a:cubicBezTo>
                    <a:close/>
                    <a:moveTo>
                      <a:pt x="3267355" y="944915"/>
                    </a:moveTo>
                    <a:lnTo>
                      <a:pt x="3253125" y="906492"/>
                    </a:lnTo>
                    <a:cubicBezTo>
                      <a:pt x="3278740" y="896530"/>
                      <a:pt x="3302932" y="887992"/>
                      <a:pt x="3328547" y="878031"/>
                    </a:cubicBezTo>
                    <a:lnTo>
                      <a:pt x="3342778" y="916453"/>
                    </a:lnTo>
                    <a:cubicBezTo>
                      <a:pt x="3317163" y="926415"/>
                      <a:pt x="3292971" y="936376"/>
                      <a:pt x="3267355" y="944915"/>
                    </a:cubicBezTo>
                    <a:close/>
                    <a:moveTo>
                      <a:pt x="3418200" y="889415"/>
                    </a:moveTo>
                    <a:lnTo>
                      <a:pt x="3403970" y="850992"/>
                    </a:lnTo>
                    <a:cubicBezTo>
                      <a:pt x="3429585" y="842454"/>
                      <a:pt x="3453777" y="832493"/>
                      <a:pt x="3479392" y="823954"/>
                    </a:cubicBezTo>
                    <a:lnTo>
                      <a:pt x="3493623" y="863800"/>
                    </a:lnTo>
                    <a:cubicBezTo>
                      <a:pt x="3468007" y="870915"/>
                      <a:pt x="3443816" y="880877"/>
                      <a:pt x="3418200" y="889415"/>
                    </a:cubicBezTo>
                    <a:close/>
                    <a:moveTo>
                      <a:pt x="3569045" y="835339"/>
                    </a:moveTo>
                    <a:lnTo>
                      <a:pt x="3554814" y="795493"/>
                    </a:lnTo>
                    <a:cubicBezTo>
                      <a:pt x="3580429" y="786955"/>
                      <a:pt x="3606045" y="778416"/>
                      <a:pt x="3630237" y="768455"/>
                    </a:cubicBezTo>
                    <a:lnTo>
                      <a:pt x="3644467" y="808300"/>
                    </a:lnTo>
                    <a:cubicBezTo>
                      <a:pt x="3620275" y="816839"/>
                      <a:pt x="3594660" y="826800"/>
                      <a:pt x="3569045" y="835339"/>
                    </a:cubicBezTo>
                    <a:close/>
                    <a:moveTo>
                      <a:pt x="3721313" y="782685"/>
                    </a:moveTo>
                    <a:lnTo>
                      <a:pt x="3708505" y="742839"/>
                    </a:lnTo>
                    <a:cubicBezTo>
                      <a:pt x="3734121" y="734301"/>
                      <a:pt x="3759736" y="725763"/>
                      <a:pt x="3785351" y="717224"/>
                    </a:cubicBezTo>
                    <a:lnTo>
                      <a:pt x="3798158" y="757070"/>
                    </a:lnTo>
                    <a:cubicBezTo>
                      <a:pt x="3772543" y="765609"/>
                      <a:pt x="3746928" y="774147"/>
                      <a:pt x="3721313" y="782685"/>
                    </a:cubicBezTo>
                    <a:close/>
                    <a:moveTo>
                      <a:pt x="3873581" y="731455"/>
                    </a:moveTo>
                    <a:lnTo>
                      <a:pt x="3860773" y="691609"/>
                    </a:lnTo>
                    <a:cubicBezTo>
                      <a:pt x="3886388" y="683071"/>
                      <a:pt x="3912004" y="674533"/>
                      <a:pt x="3937619" y="667417"/>
                    </a:cubicBezTo>
                    <a:lnTo>
                      <a:pt x="3950426" y="707263"/>
                    </a:lnTo>
                    <a:cubicBezTo>
                      <a:pt x="3924811" y="714378"/>
                      <a:pt x="3899196" y="722917"/>
                      <a:pt x="3873581" y="731455"/>
                    </a:cubicBezTo>
                    <a:close/>
                    <a:moveTo>
                      <a:pt x="4027272" y="683071"/>
                    </a:moveTo>
                    <a:lnTo>
                      <a:pt x="4014464" y="643225"/>
                    </a:lnTo>
                    <a:cubicBezTo>
                      <a:pt x="4040079" y="634687"/>
                      <a:pt x="4065694" y="627571"/>
                      <a:pt x="4091310" y="619033"/>
                    </a:cubicBezTo>
                    <a:lnTo>
                      <a:pt x="4104117" y="658879"/>
                    </a:lnTo>
                    <a:cubicBezTo>
                      <a:pt x="4077079" y="665994"/>
                      <a:pt x="4051464" y="674533"/>
                      <a:pt x="4027272" y="683071"/>
                    </a:cubicBezTo>
                    <a:close/>
                    <a:moveTo>
                      <a:pt x="4179540" y="634687"/>
                    </a:moveTo>
                    <a:lnTo>
                      <a:pt x="4166732" y="594841"/>
                    </a:lnTo>
                    <a:cubicBezTo>
                      <a:pt x="4192347" y="587726"/>
                      <a:pt x="4217963" y="579187"/>
                      <a:pt x="4243578" y="572072"/>
                    </a:cubicBezTo>
                    <a:lnTo>
                      <a:pt x="4254962" y="611918"/>
                    </a:lnTo>
                    <a:cubicBezTo>
                      <a:pt x="4230770" y="619033"/>
                      <a:pt x="4205155" y="627571"/>
                      <a:pt x="4179540" y="634687"/>
                    </a:cubicBezTo>
                    <a:close/>
                    <a:moveTo>
                      <a:pt x="4334654" y="589149"/>
                    </a:moveTo>
                    <a:lnTo>
                      <a:pt x="4323269" y="549303"/>
                    </a:lnTo>
                    <a:cubicBezTo>
                      <a:pt x="4348884" y="542188"/>
                      <a:pt x="4374500" y="535072"/>
                      <a:pt x="4400115" y="526534"/>
                    </a:cubicBezTo>
                    <a:lnTo>
                      <a:pt x="4411499" y="566380"/>
                    </a:lnTo>
                    <a:cubicBezTo>
                      <a:pt x="4385884" y="573495"/>
                      <a:pt x="4360269" y="582033"/>
                      <a:pt x="4334654" y="589149"/>
                    </a:cubicBezTo>
                    <a:close/>
                    <a:moveTo>
                      <a:pt x="4488345" y="545034"/>
                    </a:moveTo>
                    <a:lnTo>
                      <a:pt x="4476960" y="505188"/>
                    </a:lnTo>
                    <a:cubicBezTo>
                      <a:pt x="4502575" y="498072"/>
                      <a:pt x="4528190" y="490957"/>
                      <a:pt x="4555228" y="483842"/>
                    </a:cubicBezTo>
                    <a:lnTo>
                      <a:pt x="4566613" y="523688"/>
                    </a:lnTo>
                    <a:cubicBezTo>
                      <a:pt x="4539575" y="530803"/>
                      <a:pt x="4513960" y="537918"/>
                      <a:pt x="4488345" y="545034"/>
                    </a:cubicBezTo>
                    <a:close/>
                    <a:moveTo>
                      <a:pt x="4643459" y="502342"/>
                    </a:moveTo>
                    <a:lnTo>
                      <a:pt x="4632074" y="462496"/>
                    </a:lnTo>
                    <a:cubicBezTo>
                      <a:pt x="4657689" y="455381"/>
                      <a:pt x="4683304" y="448265"/>
                      <a:pt x="4710343" y="442573"/>
                    </a:cubicBezTo>
                    <a:lnTo>
                      <a:pt x="4720304" y="482419"/>
                    </a:lnTo>
                    <a:cubicBezTo>
                      <a:pt x="4694689" y="488111"/>
                      <a:pt x="4669074" y="495226"/>
                      <a:pt x="4643459" y="502342"/>
                    </a:cubicBezTo>
                    <a:close/>
                    <a:moveTo>
                      <a:pt x="4798573" y="462496"/>
                    </a:moveTo>
                    <a:lnTo>
                      <a:pt x="4788611" y="422650"/>
                    </a:lnTo>
                    <a:cubicBezTo>
                      <a:pt x="4814226" y="415535"/>
                      <a:pt x="4841264" y="409843"/>
                      <a:pt x="4866880" y="402727"/>
                    </a:cubicBezTo>
                    <a:lnTo>
                      <a:pt x="4876841" y="442573"/>
                    </a:lnTo>
                    <a:cubicBezTo>
                      <a:pt x="4851226" y="448265"/>
                      <a:pt x="4825611" y="455381"/>
                      <a:pt x="4798573" y="462496"/>
                    </a:cubicBezTo>
                    <a:close/>
                    <a:moveTo>
                      <a:pt x="4955110" y="422650"/>
                    </a:moveTo>
                    <a:lnTo>
                      <a:pt x="4945148" y="382804"/>
                    </a:lnTo>
                    <a:cubicBezTo>
                      <a:pt x="4970763" y="377112"/>
                      <a:pt x="4997802" y="369997"/>
                      <a:pt x="5023417" y="364305"/>
                    </a:cubicBezTo>
                    <a:lnTo>
                      <a:pt x="5033378" y="404150"/>
                    </a:lnTo>
                    <a:cubicBezTo>
                      <a:pt x="5006340" y="409843"/>
                      <a:pt x="4980725" y="416958"/>
                      <a:pt x="4955110" y="422650"/>
                    </a:cubicBezTo>
                    <a:close/>
                    <a:moveTo>
                      <a:pt x="5111647" y="385650"/>
                    </a:moveTo>
                    <a:lnTo>
                      <a:pt x="5101685" y="344381"/>
                    </a:lnTo>
                    <a:cubicBezTo>
                      <a:pt x="5127300" y="338689"/>
                      <a:pt x="5154339" y="332997"/>
                      <a:pt x="5179954" y="325882"/>
                    </a:cubicBezTo>
                    <a:lnTo>
                      <a:pt x="5188492" y="367151"/>
                    </a:lnTo>
                    <a:cubicBezTo>
                      <a:pt x="5162877" y="374266"/>
                      <a:pt x="5137262" y="379958"/>
                      <a:pt x="5111647" y="385650"/>
                    </a:cubicBezTo>
                    <a:close/>
                    <a:moveTo>
                      <a:pt x="5268184" y="350074"/>
                    </a:moveTo>
                    <a:lnTo>
                      <a:pt x="5259645" y="308805"/>
                    </a:lnTo>
                    <a:cubicBezTo>
                      <a:pt x="5285261" y="303113"/>
                      <a:pt x="5312299" y="297421"/>
                      <a:pt x="5337914" y="291728"/>
                    </a:cubicBezTo>
                    <a:lnTo>
                      <a:pt x="5346452" y="332997"/>
                    </a:lnTo>
                    <a:cubicBezTo>
                      <a:pt x="5320837" y="338689"/>
                      <a:pt x="5293799" y="344381"/>
                      <a:pt x="5268184" y="350074"/>
                    </a:cubicBezTo>
                    <a:close/>
                    <a:moveTo>
                      <a:pt x="5424721" y="315920"/>
                    </a:moveTo>
                    <a:lnTo>
                      <a:pt x="5416182" y="274651"/>
                    </a:lnTo>
                    <a:cubicBezTo>
                      <a:pt x="5441797" y="268959"/>
                      <a:pt x="5468836" y="263267"/>
                      <a:pt x="5494451" y="258998"/>
                    </a:cubicBezTo>
                    <a:lnTo>
                      <a:pt x="5502990" y="300267"/>
                    </a:lnTo>
                    <a:cubicBezTo>
                      <a:pt x="5477374" y="305959"/>
                      <a:pt x="5451759" y="311651"/>
                      <a:pt x="5424721" y="315920"/>
                    </a:cubicBezTo>
                    <a:close/>
                    <a:moveTo>
                      <a:pt x="5582681" y="284613"/>
                    </a:moveTo>
                    <a:lnTo>
                      <a:pt x="5574143" y="243344"/>
                    </a:lnTo>
                    <a:cubicBezTo>
                      <a:pt x="5599758" y="237652"/>
                      <a:pt x="5626796" y="233383"/>
                      <a:pt x="5653834" y="227690"/>
                    </a:cubicBezTo>
                    <a:lnTo>
                      <a:pt x="5660950" y="268959"/>
                    </a:lnTo>
                    <a:cubicBezTo>
                      <a:pt x="5635335" y="274651"/>
                      <a:pt x="5608296" y="278921"/>
                      <a:pt x="5582681" y="284613"/>
                    </a:cubicBezTo>
                    <a:close/>
                    <a:moveTo>
                      <a:pt x="5740641" y="254729"/>
                    </a:moveTo>
                    <a:lnTo>
                      <a:pt x="5733525" y="213460"/>
                    </a:lnTo>
                    <a:cubicBezTo>
                      <a:pt x="5760564" y="209190"/>
                      <a:pt x="5786179" y="203498"/>
                      <a:pt x="5813218" y="199229"/>
                    </a:cubicBezTo>
                    <a:lnTo>
                      <a:pt x="5820333" y="240498"/>
                    </a:lnTo>
                    <a:cubicBezTo>
                      <a:pt x="5793294" y="244767"/>
                      <a:pt x="5766257" y="249036"/>
                      <a:pt x="5740641" y="254729"/>
                    </a:cubicBezTo>
                    <a:close/>
                    <a:moveTo>
                      <a:pt x="5898601" y="226267"/>
                    </a:moveTo>
                    <a:lnTo>
                      <a:pt x="5891486" y="184998"/>
                    </a:lnTo>
                    <a:cubicBezTo>
                      <a:pt x="5918524" y="180729"/>
                      <a:pt x="5944140" y="176460"/>
                      <a:pt x="5971177" y="170768"/>
                    </a:cubicBezTo>
                    <a:lnTo>
                      <a:pt x="5978293" y="212037"/>
                    </a:lnTo>
                    <a:cubicBezTo>
                      <a:pt x="5951255" y="216306"/>
                      <a:pt x="5924216" y="221998"/>
                      <a:pt x="5898601" y="226267"/>
                    </a:cubicBezTo>
                    <a:close/>
                    <a:moveTo>
                      <a:pt x="6056561" y="199229"/>
                    </a:moveTo>
                    <a:lnTo>
                      <a:pt x="6049446" y="157960"/>
                    </a:lnTo>
                    <a:cubicBezTo>
                      <a:pt x="6076484" y="153691"/>
                      <a:pt x="6102099" y="149422"/>
                      <a:pt x="6129138" y="145153"/>
                    </a:cubicBezTo>
                    <a:lnTo>
                      <a:pt x="6136253" y="186421"/>
                    </a:lnTo>
                    <a:cubicBezTo>
                      <a:pt x="6109215" y="190691"/>
                      <a:pt x="6083600" y="194960"/>
                      <a:pt x="6056561" y="199229"/>
                    </a:cubicBezTo>
                    <a:close/>
                    <a:moveTo>
                      <a:pt x="6215945" y="175037"/>
                    </a:moveTo>
                    <a:lnTo>
                      <a:pt x="6210252" y="133768"/>
                    </a:lnTo>
                    <a:cubicBezTo>
                      <a:pt x="6237290" y="129499"/>
                      <a:pt x="6262905" y="125230"/>
                      <a:pt x="6289944" y="122384"/>
                    </a:cubicBezTo>
                    <a:lnTo>
                      <a:pt x="6295636" y="163652"/>
                    </a:lnTo>
                    <a:cubicBezTo>
                      <a:pt x="6268598" y="166498"/>
                      <a:pt x="6241560" y="170768"/>
                      <a:pt x="6215945" y="175037"/>
                    </a:cubicBezTo>
                    <a:close/>
                    <a:moveTo>
                      <a:pt x="6373904" y="152268"/>
                    </a:moveTo>
                    <a:lnTo>
                      <a:pt x="6368213" y="110999"/>
                    </a:lnTo>
                    <a:cubicBezTo>
                      <a:pt x="6395250" y="106730"/>
                      <a:pt x="6420866" y="103884"/>
                      <a:pt x="6447904" y="99614"/>
                    </a:cubicBezTo>
                    <a:lnTo>
                      <a:pt x="6453596" y="140883"/>
                    </a:lnTo>
                    <a:cubicBezTo>
                      <a:pt x="6427981" y="143730"/>
                      <a:pt x="6400943" y="147999"/>
                      <a:pt x="6373904" y="152268"/>
                    </a:cubicBezTo>
                    <a:close/>
                    <a:moveTo>
                      <a:pt x="6533288" y="130922"/>
                    </a:moveTo>
                    <a:lnTo>
                      <a:pt x="6527596" y="89653"/>
                    </a:lnTo>
                    <a:cubicBezTo>
                      <a:pt x="6554634" y="86807"/>
                      <a:pt x="6580249" y="82538"/>
                      <a:pt x="6607287" y="79692"/>
                    </a:cubicBezTo>
                    <a:lnTo>
                      <a:pt x="6612980" y="120960"/>
                    </a:lnTo>
                    <a:cubicBezTo>
                      <a:pt x="6587364" y="123807"/>
                      <a:pt x="6560326" y="126653"/>
                      <a:pt x="6533288" y="130922"/>
                    </a:cubicBezTo>
                    <a:close/>
                    <a:moveTo>
                      <a:pt x="6692671" y="110999"/>
                    </a:moveTo>
                    <a:lnTo>
                      <a:pt x="6688402" y="69730"/>
                    </a:lnTo>
                    <a:cubicBezTo>
                      <a:pt x="6715440" y="66884"/>
                      <a:pt x="6741056" y="64038"/>
                      <a:pt x="6768093" y="61192"/>
                    </a:cubicBezTo>
                    <a:lnTo>
                      <a:pt x="6772362" y="102461"/>
                    </a:lnTo>
                    <a:cubicBezTo>
                      <a:pt x="6746747" y="105307"/>
                      <a:pt x="6719710" y="108153"/>
                      <a:pt x="6692671" y="110999"/>
                    </a:cubicBezTo>
                    <a:close/>
                    <a:moveTo>
                      <a:pt x="6853477" y="93922"/>
                    </a:moveTo>
                    <a:lnTo>
                      <a:pt x="6849208" y="52653"/>
                    </a:lnTo>
                    <a:cubicBezTo>
                      <a:pt x="6876247" y="49807"/>
                      <a:pt x="6903284" y="46961"/>
                      <a:pt x="6928899" y="44115"/>
                    </a:cubicBezTo>
                    <a:lnTo>
                      <a:pt x="6933169" y="85384"/>
                    </a:lnTo>
                    <a:cubicBezTo>
                      <a:pt x="6906131" y="88230"/>
                      <a:pt x="6879092" y="91076"/>
                      <a:pt x="6853477" y="93922"/>
                    </a:cubicBezTo>
                    <a:close/>
                    <a:moveTo>
                      <a:pt x="7012860" y="78269"/>
                    </a:moveTo>
                    <a:lnTo>
                      <a:pt x="7008591" y="37000"/>
                    </a:lnTo>
                    <a:cubicBezTo>
                      <a:pt x="7035629" y="34154"/>
                      <a:pt x="7062668" y="32731"/>
                      <a:pt x="7088283" y="29884"/>
                    </a:cubicBezTo>
                    <a:lnTo>
                      <a:pt x="7092552" y="71153"/>
                    </a:lnTo>
                    <a:cubicBezTo>
                      <a:pt x="7065514" y="72576"/>
                      <a:pt x="7039899" y="75422"/>
                      <a:pt x="7012860" y="78269"/>
                    </a:cubicBezTo>
                    <a:close/>
                    <a:moveTo>
                      <a:pt x="7172244" y="64038"/>
                    </a:moveTo>
                    <a:lnTo>
                      <a:pt x="7169398" y="22769"/>
                    </a:lnTo>
                    <a:cubicBezTo>
                      <a:pt x="7196436" y="19923"/>
                      <a:pt x="7223474" y="18500"/>
                      <a:pt x="7249089" y="17077"/>
                    </a:cubicBezTo>
                    <a:lnTo>
                      <a:pt x="7251935" y="58346"/>
                    </a:lnTo>
                    <a:cubicBezTo>
                      <a:pt x="7226320" y="59769"/>
                      <a:pt x="7199282" y="61192"/>
                      <a:pt x="7172244" y="64038"/>
                    </a:cubicBezTo>
                    <a:close/>
                    <a:moveTo>
                      <a:pt x="7333050" y="51230"/>
                    </a:moveTo>
                    <a:lnTo>
                      <a:pt x="7330204" y="9961"/>
                    </a:lnTo>
                    <a:cubicBezTo>
                      <a:pt x="7357242" y="8538"/>
                      <a:pt x="7384280" y="5692"/>
                      <a:pt x="7409896" y="4269"/>
                    </a:cubicBezTo>
                    <a:lnTo>
                      <a:pt x="7412741" y="45538"/>
                    </a:lnTo>
                    <a:cubicBezTo>
                      <a:pt x="7385703" y="48384"/>
                      <a:pt x="7360088" y="49807"/>
                      <a:pt x="7333050" y="51230"/>
                    </a:cubicBezTo>
                    <a:close/>
                    <a:moveTo>
                      <a:pt x="7493856" y="41269"/>
                    </a:moveTo>
                    <a:lnTo>
                      <a:pt x="7491010" y="0"/>
                    </a:lnTo>
                    <a:lnTo>
                      <a:pt x="7495280" y="0"/>
                    </a:lnTo>
                    <a:lnTo>
                      <a:pt x="7498125" y="41269"/>
                    </a:lnTo>
                    <a:lnTo>
                      <a:pt x="7493856" y="41269"/>
                    </a:lnTo>
                    <a:close/>
                  </a:path>
                </a:pathLst>
              </a:custGeom>
              <a:solidFill>
                <a:srgbClr val="D1D3D4"/>
              </a:solidFill>
              <a:ln w="14227" cap="flat">
                <a:noFill/>
                <a:prstDash val="solid"/>
                <a:miter/>
              </a:ln>
            </p:spPr>
            <p:txBody>
              <a:bodyPr rtlCol="0" anchor="ctr"/>
              <a:lstStyle/>
              <a:p>
                <a:endParaRPr lang="en-US"/>
              </a:p>
            </p:txBody>
          </p:sp>
          <p:sp>
            <p:nvSpPr>
              <p:cNvPr id="10" name="Freeform: Shape 119">
                <a:extLst>
                  <a:ext uri="{FF2B5EF4-FFF2-40B4-BE49-F238E27FC236}">
                    <a16:creationId xmlns:a16="http://schemas.microsoft.com/office/drawing/2014/main" id="{48664DE6-14E6-FD51-86F4-0715B98D89CB}"/>
                  </a:ext>
                </a:extLst>
              </p:cNvPr>
              <p:cNvSpPr/>
              <p:nvPr/>
            </p:nvSpPr>
            <p:spPr>
              <a:xfrm>
                <a:off x="12644446" y="3169558"/>
                <a:ext cx="432611" cy="399881"/>
              </a:xfrm>
              <a:custGeom>
                <a:avLst/>
                <a:gdLst>
                  <a:gd name="connsiteX0" fmla="*/ 432612 w 432611"/>
                  <a:gd name="connsiteY0" fmla="*/ 160806 h 399881"/>
                  <a:gd name="connsiteX1" fmla="*/ 38423 w 432611"/>
                  <a:gd name="connsiteY1" fmla="*/ 399881 h 399881"/>
                  <a:gd name="connsiteX2" fmla="*/ 129499 w 432611"/>
                  <a:gd name="connsiteY2" fmla="*/ 189268 h 399881"/>
                  <a:gd name="connsiteX3" fmla="*/ 0 w 432611"/>
                  <a:gd name="connsiteY3" fmla="*/ 0 h 399881"/>
                </a:gdLst>
                <a:ahLst/>
                <a:cxnLst>
                  <a:cxn ang="0">
                    <a:pos x="connsiteX0" y="connsiteY0"/>
                  </a:cxn>
                  <a:cxn ang="0">
                    <a:pos x="connsiteX1" y="connsiteY1"/>
                  </a:cxn>
                  <a:cxn ang="0">
                    <a:pos x="connsiteX2" y="connsiteY2"/>
                  </a:cxn>
                  <a:cxn ang="0">
                    <a:pos x="connsiteX3" y="connsiteY3"/>
                  </a:cxn>
                </a:cxnLst>
                <a:rect l="l" t="t" r="r" b="b"/>
                <a:pathLst>
                  <a:path w="432611" h="399881">
                    <a:moveTo>
                      <a:pt x="432612" y="160806"/>
                    </a:moveTo>
                    <a:lnTo>
                      <a:pt x="38423" y="399881"/>
                    </a:lnTo>
                    <a:lnTo>
                      <a:pt x="129499" y="189268"/>
                    </a:lnTo>
                    <a:lnTo>
                      <a:pt x="0" y="0"/>
                    </a:lnTo>
                    <a:close/>
                  </a:path>
                </a:pathLst>
              </a:custGeom>
              <a:solidFill>
                <a:srgbClr val="D1D3D4"/>
              </a:solidFill>
              <a:ln w="14227" cap="flat">
                <a:noFill/>
                <a:prstDash val="solid"/>
                <a:miter/>
              </a:ln>
            </p:spPr>
            <p:txBody>
              <a:bodyPr rtlCol="0" anchor="ctr"/>
              <a:lstStyle/>
              <a:p>
                <a:endParaRPr lang="en-US"/>
              </a:p>
            </p:txBody>
          </p:sp>
        </p:grpSp>
        <p:sp>
          <p:nvSpPr>
            <p:cNvPr id="7" name="Freeform: Shape 120">
              <a:extLst>
                <a:ext uri="{FF2B5EF4-FFF2-40B4-BE49-F238E27FC236}">
                  <a16:creationId xmlns:a16="http://schemas.microsoft.com/office/drawing/2014/main" id="{7D08EC27-F6C2-5466-8E86-181B1CD87601}"/>
                </a:ext>
              </a:extLst>
            </p:cNvPr>
            <p:cNvSpPr/>
            <p:nvPr/>
          </p:nvSpPr>
          <p:spPr>
            <a:xfrm>
              <a:off x="6935113" y="2880676"/>
              <a:ext cx="419803" cy="1016067"/>
            </a:xfrm>
            <a:custGeom>
              <a:avLst/>
              <a:gdLst>
                <a:gd name="connsiteX0" fmla="*/ 0 w 419803"/>
                <a:gd name="connsiteY0" fmla="*/ 419804 h 1016067"/>
                <a:gd name="connsiteX1" fmla="*/ 167921 w 419803"/>
                <a:gd name="connsiteY1" fmla="*/ 831070 h 1016067"/>
                <a:gd name="connsiteX2" fmla="*/ 204921 w 419803"/>
                <a:gd name="connsiteY2" fmla="*/ 1016068 h 1016067"/>
                <a:gd name="connsiteX3" fmla="*/ 389920 w 419803"/>
                <a:gd name="connsiteY3" fmla="*/ 1016068 h 1016067"/>
                <a:gd name="connsiteX4" fmla="*/ 419804 w 419803"/>
                <a:gd name="connsiteY4" fmla="*/ 1016068 h 1016067"/>
                <a:gd name="connsiteX5" fmla="*/ 419804 w 419803"/>
                <a:gd name="connsiteY5" fmla="*/ 0 h 1016067"/>
                <a:gd name="connsiteX6" fmla="*/ 0 w 419803"/>
                <a:gd name="connsiteY6" fmla="*/ 419804 h 1016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803" h="1016067">
                  <a:moveTo>
                    <a:pt x="0" y="419804"/>
                  </a:moveTo>
                  <a:cubicBezTo>
                    <a:pt x="0" y="434035"/>
                    <a:pt x="9961" y="627571"/>
                    <a:pt x="167921" y="831070"/>
                  </a:cubicBezTo>
                  <a:cubicBezTo>
                    <a:pt x="213460" y="892261"/>
                    <a:pt x="204921" y="1016068"/>
                    <a:pt x="204921" y="1016068"/>
                  </a:cubicBezTo>
                  <a:cubicBezTo>
                    <a:pt x="270382" y="1016068"/>
                    <a:pt x="324458" y="1016068"/>
                    <a:pt x="389920" y="1016068"/>
                  </a:cubicBezTo>
                  <a:cubicBezTo>
                    <a:pt x="399881" y="1016068"/>
                    <a:pt x="409842" y="1016068"/>
                    <a:pt x="419804" y="1016068"/>
                  </a:cubicBezTo>
                  <a:lnTo>
                    <a:pt x="419804" y="0"/>
                  </a:lnTo>
                  <a:cubicBezTo>
                    <a:pt x="187844" y="0"/>
                    <a:pt x="0" y="187844"/>
                    <a:pt x="0" y="419804"/>
                  </a:cubicBezTo>
                  <a:close/>
                </a:path>
              </a:pathLst>
            </a:custGeom>
            <a:solidFill>
              <a:srgbClr val="FF8026"/>
            </a:solidFill>
            <a:ln w="14227" cap="flat">
              <a:noFill/>
              <a:prstDash val="solid"/>
              <a:miter/>
            </a:ln>
          </p:spPr>
          <p:txBody>
            <a:bodyPr rtlCol="0" anchor="ctr"/>
            <a:lstStyle/>
            <a:p>
              <a:endParaRPr lang="en-US"/>
            </a:p>
          </p:txBody>
        </p:sp>
      </p:grpSp>
      <p:sp>
        <p:nvSpPr>
          <p:cNvPr id="4" name="TextBox 3">
            <a:extLst>
              <a:ext uri="{FF2B5EF4-FFF2-40B4-BE49-F238E27FC236}">
                <a16:creationId xmlns:a16="http://schemas.microsoft.com/office/drawing/2014/main" id="{94EA5E0C-7164-9D73-37CB-7A5C80670A18}"/>
              </a:ext>
            </a:extLst>
          </p:cNvPr>
          <p:cNvSpPr txBox="1"/>
          <p:nvPr/>
        </p:nvSpPr>
        <p:spPr>
          <a:xfrm>
            <a:off x="6332197" y="1822558"/>
            <a:ext cx="5859803" cy="646331"/>
          </a:xfrm>
          <a:prstGeom prst="rect">
            <a:avLst/>
          </a:prstGeom>
          <a:solidFill>
            <a:srgbClr val="A8436F">
              <a:alpha val="19703"/>
            </a:srgbClr>
          </a:solidFill>
        </p:spPr>
        <p:txBody>
          <a:bodyPr wrap="square" rtlCol="0">
            <a:spAutoFit/>
          </a:bodyPr>
          <a:lstStyle/>
          <a:p>
            <a:pPr algn="ctr"/>
            <a:r>
              <a:rPr lang="en-US" sz="3600" b="1" dirty="0">
                <a:solidFill>
                  <a:srgbClr val="A8436F"/>
                </a:solidFill>
                <a:latin typeface="Century Gothic" panose="020B0502020202020204" pitchFamily="34" charset="0"/>
              </a:rPr>
              <a:t>Title Here </a:t>
            </a:r>
          </a:p>
        </p:txBody>
      </p:sp>
      <p:sp>
        <p:nvSpPr>
          <p:cNvPr id="5" name="Rectangle 4">
            <a:extLst>
              <a:ext uri="{FF2B5EF4-FFF2-40B4-BE49-F238E27FC236}">
                <a16:creationId xmlns:a16="http://schemas.microsoft.com/office/drawing/2014/main" id="{CEB4F89B-90B4-A664-1423-F15AEF6544FA}"/>
              </a:ext>
            </a:extLst>
          </p:cNvPr>
          <p:cNvSpPr/>
          <p:nvPr/>
        </p:nvSpPr>
        <p:spPr>
          <a:xfrm>
            <a:off x="7011995" y="2794586"/>
            <a:ext cx="4789656" cy="3046988"/>
          </a:xfrm>
          <a:prstGeom prst="rect">
            <a:avLst/>
          </a:prstGeom>
        </p:spPr>
        <p:txBody>
          <a:bodyPr wrap="square">
            <a:spAutoFit/>
          </a:bodyPr>
          <a:lstStyle/>
          <a:p>
            <a:r>
              <a:rPr lang="en-US" sz="1600" b="1" dirty="0">
                <a:solidFill>
                  <a:srgbClr val="A8436F"/>
                </a:solidFill>
              </a:rPr>
              <a:t>Lorem Ipsum</a:t>
            </a:r>
            <a:r>
              <a:rPr lang="en-US" sz="1600" dirty="0">
                <a:solidFill>
                  <a:srgbClr val="A8436F"/>
                </a:solidFill>
              </a:rPr>
              <a:t> </a:t>
            </a:r>
            <a:r>
              <a:rPr lang="en-US" sz="1600" dirty="0"/>
              <a:t>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sz="1600" dirty="0" err="1"/>
              <a:t>popularised</a:t>
            </a:r>
            <a:r>
              <a:rPr lang="en-US" sz="1600" dirty="0"/>
              <a:t> in the 1960s with the release of </a:t>
            </a:r>
            <a:r>
              <a:rPr lang="en-US" sz="1600" dirty="0" err="1"/>
              <a:t>Letraset</a:t>
            </a:r>
            <a:r>
              <a:rPr lang="en-US" sz="1600" dirty="0"/>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16856060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aphic 3">
            <a:extLst>
              <a:ext uri="{FF2B5EF4-FFF2-40B4-BE49-F238E27FC236}">
                <a16:creationId xmlns:a16="http://schemas.microsoft.com/office/drawing/2014/main" id="{A1090832-B74D-0F22-88FE-FF3EB261F1EB}"/>
              </a:ext>
            </a:extLst>
          </p:cNvPr>
          <p:cNvGrpSpPr/>
          <p:nvPr/>
        </p:nvGrpSpPr>
        <p:grpSpPr>
          <a:xfrm>
            <a:off x="4020200" y="1085207"/>
            <a:ext cx="7682596" cy="5356516"/>
            <a:chOff x="4319587" y="41048"/>
            <a:chExt cx="18493887" cy="12894443"/>
          </a:xfrm>
          <a:solidFill>
            <a:srgbClr val="000000"/>
          </a:solidFill>
        </p:grpSpPr>
        <p:grpSp>
          <p:nvGrpSpPr>
            <p:cNvPr id="8" name="Graphic 3">
              <a:extLst>
                <a:ext uri="{FF2B5EF4-FFF2-40B4-BE49-F238E27FC236}">
                  <a16:creationId xmlns:a16="http://schemas.microsoft.com/office/drawing/2014/main" id="{5116D42F-DA36-7FA7-2268-D211DE1E9508}"/>
                </a:ext>
              </a:extLst>
            </p:cNvPr>
            <p:cNvGrpSpPr/>
            <p:nvPr/>
          </p:nvGrpSpPr>
          <p:grpSpPr>
            <a:xfrm>
              <a:off x="5945686" y="41048"/>
              <a:ext cx="16848768" cy="7984125"/>
              <a:chOff x="5945686" y="41048"/>
              <a:chExt cx="16848768" cy="7984125"/>
            </a:xfrm>
            <a:solidFill>
              <a:srgbClr val="F9CFA5"/>
            </a:solidFill>
          </p:grpSpPr>
          <p:sp>
            <p:nvSpPr>
              <p:cNvPr id="222" name="Freeform: Shape 6">
                <a:extLst>
                  <a:ext uri="{FF2B5EF4-FFF2-40B4-BE49-F238E27FC236}">
                    <a16:creationId xmlns:a16="http://schemas.microsoft.com/office/drawing/2014/main" id="{EF9DC6F9-59C1-5BD8-544F-2AF31653981A}"/>
                  </a:ext>
                </a:extLst>
              </p:cNvPr>
              <p:cNvSpPr/>
              <p:nvPr/>
            </p:nvSpPr>
            <p:spPr>
              <a:xfrm>
                <a:off x="5945686" y="5943950"/>
                <a:ext cx="3732481" cy="2081224"/>
              </a:xfrm>
              <a:custGeom>
                <a:avLst/>
                <a:gdLst>
                  <a:gd name="connsiteX0" fmla="*/ 3524359 w 3732481"/>
                  <a:gd name="connsiteY0" fmla="*/ 832490 h 2081224"/>
                  <a:gd name="connsiteX1" fmla="*/ 3233903 w 3732481"/>
                  <a:gd name="connsiteY1" fmla="*/ 832490 h 2081224"/>
                  <a:gd name="connsiteX2" fmla="*/ 3025780 w 3732481"/>
                  <a:gd name="connsiteY2" fmla="*/ 624367 h 2081224"/>
                  <a:gd name="connsiteX3" fmla="*/ 3025780 w 3732481"/>
                  <a:gd name="connsiteY3" fmla="*/ 624367 h 2081224"/>
                  <a:gd name="connsiteX4" fmla="*/ 3233903 w 3732481"/>
                  <a:gd name="connsiteY4" fmla="*/ 416245 h 2081224"/>
                  <a:gd name="connsiteX5" fmla="*/ 3355117 w 3732481"/>
                  <a:gd name="connsiteY5" fmla="*/ 416245 h 2081224"/>
                  <a:gd name="connsiteX6" fmla="*/ 3563239 w 3732481"/>
                  <a:gd name="connsiteY6" fmla="*/ 208123 h 2081224"/>
                  <a:gd name="connsiteX7" fmla="*/ 3563239 w 3732481"/>
                  <a:gd name="connsiteY7" fmla="*/ 208123 h 2081224"/>
                  <a:gd name="connsiteX8" fmla="*/ 3355117 w 3732481"/>
                  <a:gd name="connsiteY8" fmla="*/ 0 h 2081224"/>
                  <a:gd name="connsiteX9" fmla="*/ 2797074 w 3732481"/>
                  <a:gd name="connsiteY9" fmla="*/ 0 h 2081224"/>
                  <a:gd name="connsiteX10" fmla="*/ 2733037 w 3732481"/>
                  <a:gd name="connsiteY10" fmla="*/ 0 h 2081224"/>
                  <a:gd name="connsiteX11" fmla="*/ 2639267 w 3732481"/>
                  <a:gd name="connsiteY11" fmla="*/ 0 h 2081224"/>
                  <a:gd name="connsiteX12" fmla="*/ 2426570 w 3732481"/>
                  <a:gd name="connsiteY12" fmla="*/ 0 h 2081224"/>
                  <a:gd name="connsiteX13" fmla="*/ 2051493 w 3732481"/>
                  <a:gd name="connsiteY13" fmla="*/ 0 h 2081224"/>
                  <a:gd name="connsiteX14" fmla="*/ 1710721 w 3732481"/>
                  <a:gd name="connsiteY14" fmla="*/ 0 h 2081224"/>
                  <a:gd name="connsiteX15" fmla="*/ 1122946 w 3732481"/>
                  <a:gd name="connsiteY15" fmla="*/ 0 h 2081224"/>
                  <a:gd name="connsiteX16" fmla="*/ 914824 w 3732481"/>
                  <a:gd name="connsiteY16" fmla="*/ 208123 h 2081224"/>
                  <a:gd name="connsiteX17" fmla="*/ 914824 w 3732481"/>
                  <a:gd name="connsiteY17" fmla="*/ 208123 h 2081224"/>
                  <a:gd name="connsiteX18" fmla="*/ 1122946 w 3732481"/>
                  <a:gd name="connsiteY18" fmla="*/ 416245 h 2081224"/>
                  <a:gd name="connsiteX19" fmla="*/ 1429413 w 3732481"/>
                  <a:gd name="connsiteY19" fmla="*/ 416245 h 2081224"/>
                  <a:gd name="connsiteX20" fmla="*/ 1493450 w 3732481"/>
                  <a:gd name="connsiteY20" fmla="*/ 416245 h 2081224"/>
                  <a:gd name="connsiteX21" fmla="*/ 1710721 w 3732481"/>
                  <a:gd name="connsiteY21" fmla="*/ 416245 h 2081224"/>
                  <a:gd name="connsiteX22" fmla="*/ 1742740 w 3732481"/>
                  <a:gd name="connsiteY22" fmla="*/ 416245 h 2081224"/>
                  <a:gd name="connsiteX23" fmla="*/ 1950862 w 3732481"/>
                  <a:gd name="connsiteY23" fmla="*/ 624367 h 2081224"/>
                  <a:gd name="connsiteX24" fmla="*/ 1950862 w 3732481"/>
                  <a:gd name="connsiteY24" fmla="*/ 624367 h 2081224"/>
                  <a:gd name="connsiteX25" fmla="*/ 1742740 w 3732481"/>
                  <a:gd name="connsiteY25" fmla="*/ 832490 h 2081224"/>
                  <a:gd name="connsiteX26" fmla="*/ 1735878 w 3732481"/>
                  <a:gd name="connsiteY26" fmla="*/ 832490 h 2081224"/>
                  <a:gd name="connsiteX27" fmla="*/ 871370 w 3732481"/>
                  <a:gd name="connsiteY27" fmla="*/ 832490 h 2081224"/>
                  <a:gd name="connsiteX28" fmla="*/ 663247 w 3732481"/>
                  <a:gd name="connsiteY28" fmla="*/ 1040612 h 2081224"/>
                  <a:gd name="connsiteX29" fmla="*/ 871370 w 3732481"/>
                  <a:gd name="connsiteY29" fmla="*/ 1248735 h 2081224"/>
                  <a:gd name="connsiteX30" fmla="*/ 994871 w 3732481"/>
                  <a:gd name="connsiteY30" fmla="*/ 1248735 h 2081224"/>
                  <a:gd name="connsiteX31" fmla="*/ 1202993 w 3732481"/>
                  <a:gd name="connsiteY31" fmla="*/ 1456857 h 2081224"/>
                  <a:gd name="connsiteX32" fmla="*/ 994871 w 3732481"/>
                  <a:gd name="connsiteY32" fmla="*/ 1664979 h 2081224"/>
                  <a:gd name="connsiteX33" fmla="*/ 208122 w 3732481"/>
                  <a:gd name="connsiteY33" fmla="*/ 1664979 h 2081224"/>
                  <a:gd name="connsiteX34" fmla="*/ 0 w 3732481"/>
                  <a:gd name="connsiteY34" fmla="*/ 1873102 h 2081224"/>
                  <a:gd name="connsiteX35" fmla="*/ 0 w 3732481"/>
                  <a:gd name="connsiteY35" fmla="*/ 1873102 h 2081224"/>
                  <a:gd name="connsiteX36" fmla="*/ 208122 w 3732481"/>
                  <a:gd name="connsiteY36" fmla="*/ 2081224 h 2081224"/>
                  <a:gd name="connsiteX37" fmla="*/ 514588 w 3732481"/>
                  <a:gd name="connsiteY37" fmla="*/ 2081224 h 2081224"/>
                  <a:gd name="connsiteX38" fmla="*/ 578626 w 3732481"/>
                  <a:gd name="connsiteY38" fmla="*/ 2081224 h 2081224"/>
                  <a:gd name="connsiteX39" fmla="*/ 1072631 w 3732481"/>
                  <a:gd name="connsiteY39" fmla="*/ 2081224 h 2081224"/>
                  <a:gd name="connsiteX40" fmla="*/ 1136669 w 3732481"/>
                  <a:gd name="connsiteY40" fmla="*/ 2081224 h 2081224"/>
                  <a:gd name="connsiteX41" fmla="*/ 1379097 w 3732481"/>
                  <a:gd name="connsiteY41" fmla="*/ 2081224 h 2081224"/>
                  <a:gd name="connsiteX42" fmla="*/ 1443135 w 3732481"/>
                  <a:gd name="connsiteY42" fmla="*/ 2081224 h 2081224"/>
                  <a:gd name="connsiteX43" fmla="*/ 1932566 w 3732481"/>
                  <a:gd name="connsiteY43" fmla="*/ 2081224 h 2081224"/>
                  <a:gd name="connsiteX44" fmla="*/ 2001177 w 3732481"/>
                  <a:gd name="connsiteY44" fmla="*/ 2081224 h 2081224"/>
                  <a:gd name="connsiteX45" fmla="*/ 2239032 w 3732481"/>
                  <a:gd name="connsiteY45" fmla="*/ 2081224 h 2081224"/>
                  <a:gd name="connsiteX46" fmla="*/ 2303069 w 3732481"/>
                  <a:gd name="connsiteY46" fmla="*/ 2081224 h 2081224"/>
                  <a:gd name="connsiteX47" fmla="*/ 2861112 w 3732481"/>
                  <a:gd name="connsiteY47" fmla="*/ 2081224 h 2081224"/>
                  <a:gd name="connsiteX48" fmla="*/ 3069234 w 3732481"/>
                  <a:gd name="connsiteY48" fmla="*/ 1873102 h 2081224"/>
                  <a:gd name="connsiteX49" fmla="*/ 3069234 w 3732481"/>
                  <a:gd name="connsiteY49" fmla="*/ 1873102 h 2081224"/>
                  <a:gd name="connsiteX50" fmla="*/ 2861112 w 3732481"/>
                  <a:gd name="connsiteY50" fmla="*/ 1664979 h 2081224"/>
                  <a:gd name="connsiteX51" fmla="*/ 2488321 w 3732481"/>
                  <a:gd name="connsiteY51" fmla="*/ 1664979 h 2081224"/>
                  <a:gd name="connsiteX52" fmla="*/ 2280199 w 3732481"/>
                  <a:gd name="connsiteY52" fmla="*/ 1456857 h 2081224"/>
                  <a:gd name="connsiteX53" fmla="*/ 2488321 w 3732481"/>
                  <a:gd name="connsiteY53" fmla="*/ 1248735 h 2081224"/>
                  <a:gd name="connsiteX54" fmla="*/ 2598100 w 3732481"/>
                  <a:gd name="connsiteY54" fmla="*/ 1248735 h 2081224"/>
                  <a:gd name="connsiteX55" fmla="*/ 2666712 w 3732481"/>
                  <a:gd name="connsiteY55" fmla="*/ 1248735 h 2081224"/>
                  <a:gd name="connsiteX56" fmla="*/ 2902279 w 3732481"/>
                  <a:gd name="connsiteY56" fmla="*/ 1248735 h 2081224"/>
                  <a:gd name="connsiteX57" fmla="*/ 2966317 w 3732481"/>
                  <a:gd name="connsiteY57" fmla="*/ 1248735 h 2081224"/>
                  <a:gd name="connsiteX58" fmla="*/ 3524359 w 3732481"/>
                  <a:gd name="connsiteY58" fmla="*/ 1248735 h 2081224"/>
                  <a:gd name="connsiteX59" fmla="*/ 3732482 w 3732481"/>
                  <a:gd name="connsiteY59" fmla="*/ 1040612 h 2081224"/>
                  <a:gd name="connsiteX60" fmla="*/ 3524359 w 3732481"/>
                  <a:gd name="connsiteY60" fmla="*/ 832490 h 2081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3732481" h="2081224">
                    <a:moveTo>
                      <a:pt x="3524359" y="832490"/>
                    </a:moveTo>
                    <a:lnTo>
                      <a:pt x="3233903" y="832490"/>
                    </a:lnTo>
                    <a:cubicBezTo>
                      <a:pt x="3119550" y="832490"/>
                      <a:pt x="3025780" y="738720"/>
                      <a:pt x="3025780" y="624367"/>
                    </a:cubicBezTo>
                    <a:lnTo>
                      <a:pt x="3025780" y="624367"/>
                    </a:lnTo>
                    <a:cubicBezTo>
                      <a:pt x="3025780" y="510014"/>
                      <a:pt x="3119550" y="416245"/>
                      <a:pt x="3233903" y="416245"/>
                    </a:cubicBezTo>
                    <a:lnTo>
                      <a:pt x="3355117" y="416245"/>
                    </a:lnTo>
                    <a:cubicBezTo>
                      <a:pt x="3469470" y="416245"/>
                      <a:pt x="3563239" y="322476"/>
                      <a:pt x="3563239" y="208123"/>
                    </a:cubicBezTo>
                    <a:lnTo>
                      <a:pt x="3563239" y="208123"/>
                    </a:lnTo>
                    <a:cubicBezTo>
                      <a:pt x="3563239" y="93770"/>
                      <a:pt x="3469470" y="0"/>
                      <a:pt x="3355117" y="0"/>
                    </a:cubicBezTo>
                    <a:lnTo>
                      <a:pt x="2797074" y="0"/>
                    </a:lnTo>
                    <a:lnTo>
                      <a:pt x="2733037" y="0"/>
                    </a:lnTo>
                    <a:lnTo>
                      <a:pt x="2639267" y="0"/>
                    </a:lnTo>
                    <a:lnTo>
                      <a:pt x="2426570" y="0"/>
                    </a:lnTo>
                    <a:lnTo>
                      <a:pt x="2051493" y="0"/>
                    </a:lnTo>
                    <a:lnTo>
                      <a:pt x="1710721" y="0"/>
                    </a:lnTo>
                    <a:lnTo>
                      <a:pt x="1122946" y="0"/>
                    </a:lnTo>
                    <a:cubicBezTo>
                      <a:pt x="1008593" y="0"/>
                      <a:pt x="914824" y="93770"/>
                      <a:pt x="914824" y="208123"/>
                    </a:cubicBezTo>
                    <a:lnTo>
                      <a:pt x="914824" y="208123"/>
                    </a:lnTo>
                    <a:cubicBezTo>
                      <a:pt x="914824" y="322476"/>
                      <a:pt x="1008593" y="416245"/>
                      <a:pt x="1122946" y="416245"/>
                    </a:cubicBezTo>
                    <a:lnTo>
                      <a:pt x="1429413" y="416245"/>
                    </a:lnTo>
                    <a:lnTo>
                      <a:pt x="1493450" y="416245"/>
                    </a:lnTo>
                    <a:lnTo>
                      <a:pt x="1710721" y="416245"/>
                    </a:lnTo>
                    <a:lnTo>
                      <a:pt x="1742740" y="416245"/>
                    </a:lnTo>
                    <a:cubicBezTo>
                      <a:pt x="1857093" y="416245"/>
                      <a:pt x="1950862" y="510014"/>
                      <a:pt x="1950862" y="624367"/>
                    </a:cubicBezTo>
                    <a:lnTo>
                      <a:pt x="1950862" y="624367"/>
                    </a:lnTo>
                    <a:cubicBezTo>
                      <a:pt x="1950862" y="738720"/>
                      <a:pt x="1857093" y="832490"/>
                      <a:pt x="1742740" y="832490"/>
                    </a:cubicBezTo>
                    <a:lnTo>
                      <a:pt x="1735878" y="832490"/>
                    </a:lnTo>
                    <a:lnTo>
                      <a:pt x="871370" y="832490"/>
                    </a:lnTo>
                    <a:cubicBezTo>
                      <a:pt x="757017" y="832490"/>
                      <a:pt x="663247" y="926259"/>
                      <a:pt x="663247" y="1040612"/>
                    </a:cubicBezTo>
                    <a:cubicBezTo>
                      <a:pt x="663247" y="1154965"/>
                      <a:pt x="757017" y="1248735"/>
                      <a:pt x="871370" y="1248735"/>
                    </a:cubicBezTo>
                    <a:lnTo>
                      <a:pt x="994871" y="1248735"/>
                    </a:lnTo>
                    <a:cubicBezTo>
                      <a:pt x="1109224" y="1248735"/>
                      <a:pt x="1202993" y="1342504"/>
                      <a:pt x="1202993" y="1456857"/>
                    </a:cubicBezTo>
                    <a:cubicBezTo>
                      <a:pt x="1202993" y="1571210"/>
                      <a:pt x="1109224" y="1664979"/>
                      <a:pt x="994871" y="1664979"/>
                    </a:cubicBezTo>
                    <a:lnTo>
                      <a:pt x="208122" y="1664979"/>
                    </a:lnTo>
                    <a:cubicBezTo>
                      <a:pt x="93769" y="1664979"/>
                      <a:pt x="0" y="1758749"/>
                      <a:pt x="0" y="1873102"/>
                    </a:cubicBezTo>
                    <a:lnTo>
                      <a:pt x="0" y="1873102"/>
                    </a:lnTo>
                    <a:cubicBezTo>
                      <a:pt x="0" y="1987455"/>
                      <a:pt x="93769" y="2081224"/>
                      <a:pt x="208122" y="2081224"/>
                    </a:cubicBezTo>
                    <a:lnTo>
                      <a:pt x="514588" y="2081224"/>
                    </a:lnTo>
                    <a:lnTo>
                      <a:pt x="578626" y="2081224"/>
                    </a:lnTo>
                    <a:lnTo>
                      <a:pt x="1072631" y="2081224"/>
                    </a:lnTo>
                    <a:lnTo>
                      <a:pt x="1136669" y="2081224"/>
                    </a:lnTo>
                    <a:lnTo>
                      <a:pt x="1379097" y="2081224"/>
                    </a:lnTo>
                    <a:lnTo>
                      <a:pt x="1443135" y="2081224"/>
                    </a:lnTo>
                    <a:lnTo>
                      <a:pt x="1932566" y="2081224"/>
                    </a:lnTo>
                    <a:lnTo>
                      <a:pt x="2001177" y="2081224"/>
                    </a:lnTo>
                    <a:lnTo>
                      <a:pt x="2239032" y="2081224"/>
                    </a:lnTo>
                    <a:lnTo>
                      <a:pt x="2303069" y="2081224"/>
                    </a:lnTo>
                    <a:lnTo>
                      <a:pt x="2861112" y="2081224"/>
                    </a:lnTo>
                    <a:cubicBezTo>
                      <a:pt x="2975465" y="2081224"/>
                      <a:pt x="3069234" y="1987455"/>
                      <a:pt x="3069234" y="1873102"/>
                    </a:cubicBezTo>
                    <a:lnTo>
                      <a:pt x="3069234" y="1873102"/>
                    </a:lnTo>
                    <a:cubicBezTo>
                      <a:pt x="3069234" y="1758749"/>
                      <a:pt x="2975465" y="1664979"/>
                      <a:pt x="2861112" y="1664979"/>
                    </a:cubicBezTo>
                    <a:lnTo>
                      <a:pt x="2488321" y="1664979"/>
                    </a:lnTo>
                    <a:cubicBezTo>
                      <a:pt x="2373968" y="1664979"/>
                      <a:pt x="2280199" y="1571210"/>
                      <a:pt x="2280199" y="1456857"/>
                    </a:cubicBezTo>
                    <a:cubicBezTo>
                      <a:pt x="2280199" y="1342504"/>
                      <a:pt x="2373968" y="1248735"/>
                      <a:pt x="2488321" y="1248735"/>
                    </a:cubicBezTo>
                    <a:lnTo>
                      <a:pt x="2598100" y="1248735"/>
                    </a:lnTo>
                    <a:lnTo>
                      <a:pt x="2666712" y="1248735"/>
                    </a:lnTo>
                    <a:lnTo>
                      <a:pt x="2902279" y="1248735"/>
                    </a:lnTo>
                    <a:lnTo>
                      <a:pt x="2966317" y="1248735"/>
                    </a:lnTo>
                    <a:lnTo>
                      <a:pt x="3524359" y="1248735"/>
                    </a:lnTo>
                    <a:cubicBezTo>
                      <a:pt x="3638712" y="1248735"/>
                      <a:pt x="3732482" y="1154965"/>
                      <a:pt x="3732482" y="1040612"/>
                    </a:cubicBezTo>
                    <a:cubicBezTo>
                      <a:pt x="3732482" y="926259"/>
                      <a:pt x="3638712" y="832490"/>
                      <a:pt x="3524359" y="832490"/>
                    </a:cubicBezTo>
                    <a:close/>
                  </a:path>
                </a:pathLst>
              </a:custGeom>
              <a:solidFill>
                <a:srgbClr val="7DD1CE"/>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23" name="Freeform: Shape 7">
                <a:extLst>
                  <a:ext uri="{FF2B5EF4-FFF2-40B4-BE49-F238E27FC236}">
                    <a16:creationId xmlns:a16="http://schemas.microsoft.com/office/drawing/2014/main" id="{FF7F0731-49F0-49DC-8CA3-A640030A57F0}"/>
                  </a:ext>
                </a:extLst>
              </p:cNvPr>
              <p:cNvSpPr/>
              <p:nvPr/>
            </p:nvSpPr>
            <p:spPr>
              <a:xfrm>
                <a:off x="14842348" y="1786075"/>
                <a:ext cx="3069233" cy="1248734"/>
              </a:xfrm>
              <a:custGeom>
                <a:avLst/>
                <a:gdLst>
                  <a:gd name="connsiteX0" fmla="*/ 2239031 w 3069233"/>
                  <a:gd name="connsiteY0" fmla="*/ 416245 h 1248734"/>
                  <a:gd name="connsiteX1" fmla="*/ 2303069 w 3069233"/>
                  <a:gd name="connsiteY1" fmla="*/ 416245 h 1248734"/>
                  <a:gd name="connsiteX2" fmla="*/ 2861112 w 3069233"/>
                  <a:gd name="connsiteY2" fmla="*/ 416245 h 1248734"/>
                  <a:gd name="connsiteX3" fmla="*/ 3069234 w 3069233"/>
                  <a:gd name="connsiteY3" fmla="*/ 208123 h 1248734"/>
                  <a:gd name="connsiteX4" fmla="*/ 3069234 w 3069233"/>
                  <a:gd name="connsiteY4" fmla="*/ 208123 h 1248734"/>
                  <a:gd name="connsiteX5" fmla="*/ 2861112 w 3069233"/>
                  <a:gd name="connsiteY5" fmla="*/ 0 h 1248734"/>
                  <a:gd name="connsiteX6" fmla="*/ 2001177 w 3069233"/>
                  <a:gd name="connsiteY6" fmla="*/ 0 h 1248734"/>
                  <a:gd name="connsiteX7" fmla="*/ 1932565 w 3069233"/>
                  <a:gd name="connsiteY7" fmla="*/ 0 h 1248734"/>
                  <a:gd name="connsiteX8" fmla="*/ 1136668 w 3069233"/>
                  <a:gd name="connsiteY8" fmla="*/ 0 h 1248734"/>
                  <a:gd name="connsiteX9" fmla="*/ 1072631 w 3069233"/>
                  <a:gd name="connsiteY9" fmla="*/ 0 h 1248734"/>
                  <a:gd name="connsiteX10" fmla="*/ 208123 w 3069233"/>
                  <a:gd name="connsiteY10" fmla="*/ 0 h 1248734"/>
                  <a:gd name="connsiteX11" fmla="*/ 0 w 3069233"/>
                  <a:gd name="connsiteY11" fmla="*/ 208123 h 1248734"/>
                  <a:gd name="connsiteX12" fmla="*/ 0 w 3069233"/>
                  <a:gd name="connsiteY12" fmla="*/ 208123 h 1248734"/>
                  <a:gd name="connsiteX13" fmla="*/ 208123 w 3069233"/>
                  <a:gd name="connsiteY13" fmla="*/ 416245 h 1248734"/>
                  <a:gd name="connsiteX14" fmla="*/ 514588 w 3069233"/>
                  <a:gd name="connsiteY14" fmla="*/ 416245 h 1248734"/>
                  <a:gd name="connsiteX15" fmla="*/ 578626 w 3069233"/>
                  <a:gd name="connsiteY15" fmla="*/ 416245 h 1248734"/>
                  <a:gd name="connsiteX16" fmla="*/ 745582 w 3069233"/>
                  <a:gd name="connsiteY16" fmla="*/ 416245 h 1248734"/>
                  <a:gd name="connsiteX17" fmla="*/ 953704 w 3069233"/>
                  <a:gd name="connsiteY17" fmla="*/ 624367 h 1248734"/>
                  <a:gd name="connsiteX18" fmla="*/ 745582 w 3069233"/>
                  <a:gd name="connsiteY18" fmla="*/ 832490 h 1248734"/>
                  <a:gd name="connsiteX19" fmla="*/ 626654 w 3069233"/>
                  <a:gd name="connsiteY19" fmla="*/ 832490 h 1248734"/>
                  <a:gd name="connsiteX20" fmla="*/ 418532 w 3069233"/>
                  <a:gd name="connsiteY20" fmla="*/ 1040612 h 1248734"/>
                  <a:gd name="connsiteX21" fmla="*/ 418532 w 3069233"/>
                  <a:gd name="connsiteY21" fmla="*/ 1040612 h 1248734"/>
                  <a:gd name="connsiteX22" fmla="*/ 626654 w 3069233"/>
                  <a:gd name="connsiteY22" fmla="*/ 1248735 h 1248734"/>
                  <a:gd name="connsiteX23" fmla="*/ 933120 w 3069233"/>
                  <a:gd name="connsiteY23" fmla="*/ 1248735 h 1248734"/>
                  <a:gd name="connsiteX24" fmla="*/ 997158 w 3069233"/>
                  <a:gd name="connsiteY24" fmla="*/ 1248735 h 1248734"/>
                  <a:gd name="connsiteX25" fmla="*/ 1214429 w 3069233"/>
                  <a:gd name="connsiteY25" fmla="*/ 1248735 h 1248734"/>
                  <a:gd name="connsiteX26" fmla="*/ 1520894 w 3069233"/>
                  <a:gd name="connsiteY26" fmla="*/ 1248735 h 1248734"/>
                  <a:gd name="connsiteX27" fmla="*/ 1555200 w 3069233"/>
                  <a:gd name="connsiteY27" fmla="*/ 1248735 h 1248734"/>
                  <a:gd name="connsiteX28" fmla="*/ 1584933 w 3069233"/>
                  <a:gd name="connsiteY28" fmla="*/ 1248735 h 1248734"/>
                  <a:gd name="connsiteX29" fmla="*/ 1930278 w 3069233"/>
                  <a:gd name="connsiteY29" fmla="*/ 1248735 h 1248734"/>
                  <a:gd name="connsiteX30" fmla="*/ 2142975 w 3069233"/>
                  <a:gd name="connsiteY30" fmla="*/ 1248735 h 1248734"/>
                  <a:gd name="connsiteX31" fmla="*/ 2858824 w 3069233"/>
                  <a:gd name="connsiteY31" fmla="*/ 1248735 h 1248734"/>
                  <a:gd name="connsiteX32" fmla="*/ 3066947 w 3069233"/>
                  <a:gd name="connsiteY32" fmla="*/ 1040612 h 1248734"/>
                  <a:gd name="connsiteX33" fmla="*/ 2858824 w 3069233"/>
                  <a:gd name="connsiteY33" fmla="*/ 832490 h 1248734"/>
                  <a:gd name="connsiteX34" fmla="*/ 2300782 w 3069233"/>
                  <a:gd name="connsiteY34" fmla="*/ 832490 h 1248734"/>
                  <a:gd name="connsiteX35" fmla="*/ 2239031 w 3069233"/>
                  <a:gd name="connsiteY35" fmla="*/ 832490 h 1248734"/>
                  <a:gd name="connsiteX36" fmla="*/ 2030909 w 3069233"/>
                  <a:gd name="connsiteY36" fmla="*/ 624367 h 1248734"/>
                  <a:gd name="connsiteX37" fmla="*/ 2239031 w 3069233"/>
                  <a:gd name="connsiteY37" fmla="*/ 416245 h 1248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069233" h="1248734">
                    <a:moveTo>
                      <a:pt x="2239031" y="416245"/>
                    </a:moveTo>
                    <a:lnTo>
                      <a:pt x="2303069" y="416245"/>
                    </a:lnTo>
                    <a:lnTo>
                      <a:pt x="2861112" y="416245"/>
                    </a:lnTo>
                    <a:cubicBezTo>
                      <a:pt x="2975465" y="416245"/>
                      <a:pt x="3069234" y="322476"/>
                      <a:pt x="3069234" y="208123"/>
                    </a:cubicBezTo>
                    <a:lnTo>
                      <a:pt x="3069234" y="208123"/>
                    </a:lnTo>
                    <a:cubicBezTo>
                      <a:pt x="3069234" y="93770"/>
                      <a:pt x="2975465" y="0"/>
                      <a:pt x="2861112" y="0"/>
                    </a:cubicBezTo>
                    <a:lnTo>
                      <a:pt x="2001177" y="0"/>
                    </a:lnTo>
                    <a:lnTo>
                      <a:pt x="1932565" y="0"/>
                    </a:lnTo>
                    <a:lnTo>
                      <a:pt x="1136668" y="0"/>
                    </a:lnTo>
                    <a:lnTo>
                      <a:pt x="1072631" y="0"/>
                    </a:lnTo>
                    <a:lnTo>
                      <a:pt x="208123" y="0"/>
                    </a:lnTo>
                    <a:cubicBezTo>
                      <a:pt x="93770" y="0"/>
                      <a:pt x="0" y="93770"/>
                      <a:pt x="0" y="208123"/>
                    </a:cubicBezTo>
                    <a:lnTo>
                      <a:pt x="0" y="208123"/>
                    </a:lnTo>
                    <a:cubicBezTo>
                      <a:pt x="0" y="322476"/>
                      <a:pt x="93770" y="416245"/>
                      <a:pt x="208123" y="416245"/>
                    </a:cubicBezTo>
                    <a:lnTo>
                      <a:pt x="514588" y="416245"/>
                    </a:lnTo>
                    <a:lnTo>
                      <a:pt x="578626" y="416245"/>
                    </a:lnTo>
                    <a:lnTo>
                      <a:pt x="745582" y="416245"/>
                    </a:lnTo>
                    <a:cubicBezTo>
                      <a:pt x="859935" y="416245"/>
                      <a:pt x="953704" y="510014"/>
                      <a:pt x="953704" y="624367"/>
                    </a:cubicBezTo>
                    <a:cubicBezTo>
                      <a:pt x="953704" y="738720"/>
                      <a:pt x="859935" y="832490"/>
                      <a:pt x="745582" y="832490"/>
                    </a:cubicBezTo>
                    <a:lnTo>
                      <a:pt x="626654" y="832490"/>
                    </a:lnTo>
                    <a:cubicBezTo>
                      <a:pt x="512301" y="832490"/>
                      <a:pt x="418532" y="926259"/>
                      <a:pt x="418532" y="1040612"/>
                    </a:cubicBezTo>
                    <a:lnTo>
                      <a:pt x="418532" y="1040612"/>
                    </a:lnTo>
                    <a:cubicBezTo>
                      <a:pt x="418532" y="1154965"/>
                      <a:pt x="512301" y="1248735"/>
                      <a:pt x="626654" y="1248735"/>
                    </a:cubicBezTo>
                    <a:lnTo>
                      <a:pt x="933120" y="1248735"/>
                    </a:lnTo>
                    <a:lnTo>
                      <a:pt x="997158" y="1248735"/>
                    </a:lnTo>
                    <a:lnTo>
                      <a:pt x="1214429" y="1248735"/>
                    </a:lnTo>
                    <a:lnTo>
                      <a:pt x="1520894" y="1248735"/>
                    </a:lnTo>
                    <a:lnTo>
                      <a:pt x="1555200" y="1248735"/>
                    </a:lnTo>
                    <a:lnTo>
                      <a:pt x="1584933" y="1248735"/>
                    </a:lnTo>
                    <a:lnTo>
                      <a:pt x="1930278" y="1248735"/>
                    </a:lnTo>
                    <a:lnTo>
                      <a:pt x="2142975" y="1248735"/>
                    </a:lnTo>
                    <a:lnTo>
                      <a:pt x="2858824" y="1248735"/>
                    </a:lnTo>
                    <a:cubicBezTo>
                      <a:pt x="2973177" y="1248735"/>
                      <a:pt x="3066947" y="1154965"/>
                      <a:pt x="3066947" y="1040612"/>
                    </a:cubicBezTo>
                    <a:cubicBezTo>
                      <a:pt x="3066947" y="926259"/>
                      <a:pt x="2973177" y="832490"/>
                      <a:pt x="2858824" y="832490"/>
                    </a:cubicBezTo>
                    <a:lnTo>
                      <a:pt x="2300782" y="832490"/>
                    </a:lnTo>
                    <a:lnTo>
                      <a:pt x="2239031" y="832490"/>
                    </a:lnTo>
                    <a:cubicBezTo>
                      <a:pt x="2124678" y="832490"/>
                      <a:pt x="2030909" y="738720"/>
                      <a:pt x="2030909" y="624367"/>
                    </a:cubicBezTo>
                    <a:cubicBezTo>
                      <a:pt x="2030909" y="510014"/>
                      <a:pt x="2124678" y="416245"/>
                      <a:pt x="2239031" y="416245"/>
                    </a:cubicBezTo>
                    <a:close/>
                  </a:path>
                </a:pathLst>
              </a:custGeom>
              <a:solidFill>
                <a:srgbClr val="7DD1CE"/>
              </a:solidFill>
              <a:ln w="22865" cap="flat">
                <a:noFill/>
                <a:prstDash val="solid"/>
                <a:miter/>
              </a:ln>
            </p:spPr>
            <p:txBody>
              <a:bodyPr rtlCol="0" anchor="ctr"/>
              <a:lstStyle/>
              <a:p>
                <a:pPr defTabSz="2438278"/>
                <a:endParaRPr lang="en-US" sz="2800" dirty="0">
                  <a:solidFill>
                    <a:srgbClr val="000000"/>
                  </a:solidFill>
                  <a:latin typeface="Century Gothic" panose="020B0502020202020204" pitchFamily="34" charset="0"/>
                </a:endParaRPr>
              </a:p>
            </p:txBody>
          </p:sp>
          <p:sp>
            <p:nvSpPr>
              <p:cNvPr id="224" name="Freeform: Shape 8">
                <a:extLst>
                  <a:ext uri="{FF2B5EF4-FFF2-40B4-BE49-F238E27FC236}">
                    <a16:creationId xmlns:a16="http://schemas.microsoft.com/office/drawing/2014/main" id="{787826FB-F59C-7222-43A1-4998C8C20226}"/>
                  </a:ext>
                </a:extLst>
              </p:cNvPr>
              <p:cNvSpPr/>
              <p:nvPr/>
            </p:nvSpPr>
            <p:spPr>
              <a:xfrm>
                <a:off x="16953305" y="5518556"/>
                <a:ext cx="660959" cy="411670"/>
              </a:xfrm>
              <a:custGeom>
                <a:avLst/>
                <a:gdLst>
                  <a:gd name="connsiteX0" fmla="*/ 455124 w 660959"/>
                  <a:gd name="connsiteY0" fmla="*/ 411671 h 411670"/>
                  <a:gd name="connsiteX1" fmla="*/ 205835 w 660959"/>
                  <a:gd name="connsiteY1" fmla="*/ 411671 h 411670"/>
                  <a:gd name="connsiteX2" fmla="*/ 0 w 660959"/>
                  <a:gd name="connsiteY2" fmla="*/ 205835 h 411670"/>
                  <a:gd name="connsiteX3" fmla="*/ 0 w 660959"/>
                  <a:gd name="connsiteY3" fmla="*/ 205835 h 411670"/>
                  <a:gd name="connsiteX4" fmla="*/ 205835 w 660959"/>
                  <a:gd name="connsiteY4" fmla="*/ 0 h 411670"/>
                  <a:gd name="connsiteX5" fmla="*/ 455124 w 660959"/>
                  <a:gd name="connsiteY5" fmla="*/ 0 h 411670"/>
                  <a:gd name="connsiteX6" fmla="*/ 660959 w 660959"/>
                  <a:gd name="connsiteY6" fmla="*/ 205835 h 411670"/>
                  <a:gd name="connsiteX7" fmla="*/ 660959 w 660959"/>
                  <a:gd name="connsiteY7" fmla="*/ 205835 h 411670"/>
                  <a:gd name="connsiteX8" fmla="*/ 455124 w 660959"/>
                  <a:gd name="connsiteY8" fmla="*/ 411671 h 41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0959" h="411670">
                    <a:moveTo>
                      <a:pt x="455124" y="411671"/>
                    </a:moveTo>
                    <a:lnTo>
                      <a:pt x="205835" y="411671"/>
                    </a:lnTo>
                    <a:cubicBezTo>
                      <a:pt x="93769" y="411671"/>
                      <a:pt x="0" y="320188"/>
                      <a:pt x="0" y="205835"/>
                    </a:cubicBezTo>
                    <a:lnTo>
                      <a:pt x="0" y="205835"/>
                    </a:lnTo>
                    <a:cubicBezTo>
                      <a:pt x="0" y="93770"/>
                      <a:pt x="91482" y="0"/>
                      <a:pt x="205835" y="0"/>
                    </a:cubicBezTo>
                    <a:lnTo>
                      <a:pt x="455124" y="0"/>
                    </a:lnTo>
                    <a:cubicBezTo>
                      <a:pt x="567191" y="0"/>
                      <a:pt x="660959" y="91482"/>
                      <a:pt x="660959" y="205835"/>
                    </a:cubicBezTo>
                    <a:lnTo>
                      <a:pt x="660959" y="205835"/>
                    </a:lnTo>
                    <a:cubicBezTo>
                      <a:pt x="658673" y="317902"/>
                      <a:pt x="567191" y="411671"/>
                      <a:pt x="455124" y="411671"/>
                    </a:cubicBezTo>
                    <a:close/>
                  </a:path>
                </a:pathLst>
              </a:custGeom>
              <a:solidFill>
                <a:srgbClr val="7DD1CE"/>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25" name="Freeform: Shape 9">
                <a:extLst>
                  <a:ext uri="{FF2B5EF4-FFF2-40B4-BE49-F238E27FC236}">
                    <a16:creationId xmlns:a16="http://schemas.microsoft.com/office/drawing/2014/main" id="{366C7900-3972-A2A8-D5CF-308024D73ACC}"/>
                  </a:ext>
                </a:extLst>
              </p:cNvPr>
              <p:cNvSpPr/>
              <p:nvPr/>
            </p:nvSpPr>
            <p:spPr>
              <a:xfrm>
                <a:off x="9332821" y="7604355"/>
                <a:ext cx="660960" cy="411670"/>
              </a:xfrm>
              <a:custGeom>
                <a:avLst/>
                <a:gdLst>
                  <a:gd name="connsiteX0" fmla="*/ 455125 w 660960"/>
                  <a:gd name="connsiteY0" fmla="*/ 411671 h 411670"/>
                  <a:gd name="connsiteX1" fmla="*/ 205835 w 660960"/>
                  <a:gd name="connsiteY1" fmla="*/ 411671 h 411670"/>
                  <a:gd name="connsiteX2" fmla="*/ 0 w 660960"/>
                  <a:gd name="connsiteY2" fmla="*/ 205835 h 411670"/>
                  <a:gd name="connsiteX3" fmla="*/ 0 w 660960"/>
                  <a:gd name="connsiteY3" fmla="*/ 205835 h 411670"/>
                  <a:gd name="connsiteX4" fmla="*/ 205835 w 660960"/>
                  <a:gd name="connsiteY4" fmla="*/ 0 h 411670"/>
                  <a:gd name="connsiteX5" fmla="*/ 455125 w 660960"/>
                  <a:gd name="connsiteY5" fmla="*/ 0 h 411670"/>
                  <a:gd name="connsiteX6" fmla="*/ 660960 w 660960"/>
                  <a:gd name="connsiteY6" fmla="*/ 205835 h 411670"/>
                  <a:gd name="connsiteX7" fmla="*/ 660960 w 660960"/>
                  <a:gd name="connsiteY7" fmla="*/ 205835 h 411670"/>
                  <a:gd name="connsiteX8" fmla="*/ 455125 w 660960"/>
                  <a:gd name="connsiteY8" fmla="*/ 411671 h 41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0960" h="411670">
                    <a:moveTo>
                      <a:pt x="455125" y="411671"/>
                    </a:moveTo>
                    <a:lnTo>
                      <a:pt x="205835" y="411671"/>
                    </a:lnTo>
                    <a:cubicBezTo>
                      <a:pt x="93770" y="411671"/>
                      <a:pt x="0" y="320188"/>
                      <a:pt x="0" y="205835"/>
                    </a:cubicBezTo>
                    <a:lnTo>
                      <a:pt x="0" y="205835"/>
                    </a:lnTo>
                    <a:cubicBezTo>
                      <a:pt x="0" y="93770"/>
                      <a:pt x="91482" y="0"/>
                      <a:pt x="205835" y="0"/>
                    </a:cubicBezTo>
                    <a:lnTo>
                      <a:pt x="455125" y="0"/>
                    </a:lnTo>
                    <a:cubicBezTo>
                      <a:pt x="567191" y="0"/>
                      <a:pt x="660960" y="91482"/>
                      <a:pt x="660960" y="205835"/>
                    </a:cubicBezTo>
                    <a:lnTo>
                      <a:pt x="660960" y="205835"/>
                    </a:lnTo>
                    <a:cubicBezTo>
                      <a:pt x="660960" y="320188"/>
                      <a:pt x="567191" y="411671"/>
                      <a:pt x="455125" y="411671"/>
                    </a:cubicBezTo>
                    <a:close/>
                  </a:path>
                </a:pathLst>
              </a:custGeom>
              <a:solidFill>
                <a:srgbClr val="F9CFA5"/>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26" name="Freeform: Shape 10">
                <a:extLst>
                  <a:ext uri="{FF2B5EF4-FFF2-40B4-BE49-F238E27FC236}">
                    <a16:creationId xmlns:a16="http://schemas.microsoft.com/office/drawing/2014/main" id="{F38FE59A-BF94-D7C6-ACAE-00309925CE33}"/>
                  </a:ext>
                </a:extLst>
              </p:cNvPr>
              <p:cNvSpPr/>
              <p:nvPr/>
            </p:nvSpPr>
            <p:spPr>
              <a:xfrm>
                <a:off x="17929878" y="4681493"/>
                <a:ext cx="4146440" cy="2081224"/>
              </a:xfrm>
              <a:custGeom>
                <a:avLst/>
                <a:gdLst>
                  <a:gd name="connsiteX0" fmla="*/ 3938317 w 4146440"/>
                  <a:gd name="connsiteY0" fmla="*/ 1664980 h 2081224"/>
                  <a:gd name="connsiteX1" fmla="*/ 3565527 w 4146440"/>
                  <a:gd name="connsiteY1" fmla="*/ 1664980 h 2081224"/>
                  <a:gd name="connsiteX2" fmla="*/ 3357405 w 4146440"/>
                  <a:gd name="connsiteY2" fmla="*/ 1456857 h 2081224"/>
                  <a:gd name="connsiteX3" fmla="*/ 3357405 w 4146440"/>
                  <a:gd name="connsiteY3" fmla="*/ 1456857 h 2081224"/>
                  <a:gd name="connsiteX4" fmla="*/ 3565527 w 4146440"/>
                  <a:gd name="connsiteY4" fmla="*/ 1248734 h 2081224"/>
                  <a:gd name="connsiteX5" fmla="*/ 3707325 w 4146440"/>
                  <a:gd name="connsiteY5" fmla="*/ 1248734 h 2081224"/>
                  <a:gd name="connsiteX6" fmla="*/ 3915447 w 4146440"/>
                  <a:gd name="connsiteY6" fmla="*/ 1040612 h 2081224"/>
                  <a:gd name="connsiteX7" fmla="*/ 3915447 w 4146440"/>
                  <a:gd name="connsiteY7" fmla="*/ 1040612 h 2081224"/>
                  <a:gd name="connsiteX8" fmla="*/ 3707325 w 4146440"/>
                  <a:gd name="connsiteY8" fmla="*/ 832490 h 2081224"/>
                  <a:gd name="connsiteX9" fmla="*/ 2863399 w 4146440"/>
                  <a:gd name="connsiteY9" fmla="*/ 832490 h 2081224"/>
                  <a:gd name="connsiteX10" fmla="*/ 2778778 w 4146440"/>
                  <a:gd name="connsiteY10" fmla="*/ 832490 h 2081224"/>
                  <a:gd name="connsiteX11" fmla="*/ 2570656 w 4146440"/>
                  <a:gd name="connsiteY11" fmla="*/ 832490 h 2081224"/>
                  <a:gd name="connsiteX12" fmla="*/ 2362534 w 4146440"/>
                  <a:gd name="connsiteY12" fmla="*/ 624367 h 2081224"/>
                  <a:gd name="connsiteX13" fmla="*/ 2570656 w 4146440"/>
                  <a:gd name="connsiteY13" fmla="*/ 416245 h 2081224"/>
                  <a:gd name="connsiteX14" fmla="*/ 2691870 w 4146440"/>
                  <a:gd name="connsiteY14" fmla="*/ 416245 h 2081224"/>
                  <a:gd name="connsiteX15" fmla="*/ 2899993 w 4146440"/>
                  <a:gd name="connsiteY15" fmla="*/ 208122 h 2081224"/>
                  <a:gd name="connsiteX16" fmla="*/ 2899993 w 4146440"/>
                  <a:gd name="connsiteY16" fmla="*/ 208122 h 2081224"/>
                  <a:gd name="connsiteX17" fmla="*/ 2691870 w 4146440"/>
                  <a:gd name="connsiteY17" fmla="*/ 0 h 2081224"/>
                  <a:gd name="connsiteX18" fmla="*/ 2133828 w 4146440"/>
                  <a:gd name="connsiteY18" fmla="*/ 0 h 2081224"/>
                  <a:gd name="connsiteX19" fmla="*/ 2069789 w 4146440"/>
                  <a:gd name="connsiteY19" fmla="*/ 0 h 2081224"/>
                  <a:gd name="connsiteX20" fmla="*/ 1976020 w 4146440"/>
                  <a:gd name="connsiteY20" fmla="*/ 0 h 2081224"/>
                  <a:gd name="connsiteX21" fmla="*/ 1763324 w 4146440"/>
                  <a:gd name="connsiteY21" fmla="*/ 0 h 2081224"/>
                  <a:gd name="connsiteX22" fmla="*/ 1388246 w 4146440"/>
                  <a:gd name="connsiteY22" fmla="*/ 0 h 2081224"/>
                  <a:gd name="connsiteX23" fmla="*/ 1047474 w 4146440"/>
                  <a:gd name="connsiteY23" fmla="*/ 0 h 2081224"/>
                  <a:gd name="connsiteX24" fmla="*/ 459700 w 4146440"/>
                  <a:gd name="connsiteY24" fmla="*/ 0 h 2081224"/>
                  <a:gd name="connsiteX25" fmla="*/ 251577 w 4146440"/>
                  <a:gd name="connsiteY25" fmla="*/ 208122 h 2081224"/>
                  <a:gd name="connsiteX26" fmla="*/ 251577 w 4146440"/>
                  <a:gd name="connsiteY26" fmla="*/ 208122 h 2081224"/>
                  <a:gd name="connsiteX27" fmla="*/ 459700 w 4146440"/>
                  <a:gd name="connsiteY27" fmla="*/ 416245 h 2081224"/>
                  <a:gd name="connsiteX28" fmla="*/ 766165 w 4146440"/>
                  <a:gd name="connsiteY28" fmla="*/ 416245 h 2081224"/>
                  <a:gd name="connsiteX29" fmla="*/ 830204 w 4146440"/>
                  <a:gd name="connsiteY29" fmla="*/ 416245 h 2081224"/>
                  <a:gd name="connsiteX30" fmla="*/ 1047474 w 4146440"/>
                  <a:gd name="connsiteY30" fmla="*/ 416245 h 2081224"/>
                  <a:gd name="connsiteX31" fmla="*/ 1079493 w 4146440"/>
                  <a:gd name="connsiteY31" fmla="*/ 416245 h 2081224"/>
                  <a:gd name="connsiteX32" fmla="*/ 1287616 w 4146440"/>
                  <a:gd name="connsiteY32" fmla="*/ 624367 h 2081224"/>
                  <a:gd name="connsiteX33" fmla="*/ 1079493 w 4146440"/>
                  <a:gd name="connsiteY33" fmla="*/ 832490 h 2081224"/>
                  <a:gd name="connsiteX34" fmla="*/ 1072632 w 4146440"/>
                  <a:gd name="connsiteY34" fmla="*/ 832490 h 2081224"/>
                  <a:gd name="connsiteX35" fmla="*/ 208123 w 4146440"/>
                  <a:gd name="connsiteY35" fmla="*/ 832490 h 2081224"/>
                  <a:gd name="connsiteX36" fmla="*/ 0 w 4146440"/>
                  <a:gd name="connsiteY36" fmla="*/ 1040612 h 2081224"/>
                  <a:gd name="connsiteX37" fmla="*/ 0 w 4146440"/>
                  <a:gd name="connsiteY37" fmla="*/ 1040612 h 2081224"/>
                  <a:gd name="connsiteX38" fmla="*/ 208123 w 4146440"/>
                  <a:gd name="connsiteY38" fmla="*/ 1248734 h 2081224"/>
                  <a:gd name="connsiteX39" fmla="*/ 514588 w 4146440"/>
                  <a:gd name="connsiteY39" fmla="*/ 1248734 h 2081224"/>
                  <a:gd name="connsiteX40" fmla="*/ 578627 w 4146440"/>
                  <a:gd name="connsiteY40" fmla="*/ 1248734 h 2081224"/>
                  <a:gd name="connsiteX41" fmla="*/ 1072632 w 4146440"/>
                  <a:gd name="connsiteY41" fmla="*/ 1248734 h 2081224"/>
                  <a:gd name="connsiteX42" fmla="*/ 1136669 w 4146440"/>
                  <a:gd name="connsiteY42" fmla="*/ 1248734 h 2081224"/>
                  <a:gd name="connsiteX43" fmla="*/ 1379098 w 4146440"/>
                  <a:gd name="connsiteY43" fmla="*/ 1248734 h 2081224"/>
                  <a:gd name="connsiteX44" fmla="*/ 1443136 w 4146440"/>
                  <a:gd name="connsiteY44" fmla="*/ 1248734 h 2081224"/>
                  <a:gd name="connsiteX45" fmla="*/ 1932566 w 4146440"/>
                  <a:gd name="connsiteY45" fmla="*/ 1248734 h 2081224"/>
                  <a:gd name="connsiteX46" fmla="*/ 2001177 w 4146440"/>
                  <a:gd name="connsiteY46" fmla="*/ 1248734 h 2081224"/>
                  <a:gd name="connsiteX47" fmla="*/ 2072077 w 4146440"/>
                  <a:gd name="connsiteY47" fmla="*/ 1248734 h 2081224"/>
                  <a:gd name="connsiteX48" fmla="*/ 2280199 w 4146440"/>
                  <a:gd name="connsiteY48" fmla="*/ 1456857 h 2081224"/>
                  <a:gd name="connsiteX49" fmla="*/ 2280199 w 4146440"/>
                  <a:gd name="connsiteY49" fmla="*/ 1456857 h 2081224"/>
                  <a:gd name="connsiteX50" fmla="*/ 2072077 w 4146440"/>
                  <a:gd name="connsiteY50" fmla="*/ 1664980 h 2081224"/>
                  <a:gd name="connsiteX51" fmla="*/ 2026336 w 4146440"/>
                  <a:gd name="connsiteY51" fmla="*/ 1664980 h 2081224"/>
                  <a:gd name="connsiteX52" fmla="*/ 1818213 w 4146440"/>
                  <a:gd name="connsiteY52" fmla="*/ 1873102 h 2081224"/>
                  <a:gd name="connsiteX53" fmla="*/ 1818213 w 4146440"/>
                  <a:gd name="connsiteY53" fmla="*/ 1873102 h 2081224"/>
                  <a:gd name="connsiteX54" fmla="*/ 2026336 w 4146440"/>
                  <a:gd name="connsiteY54" fmla="*/ 2081224 h 2081224"/>
                  <a:gd name="connsiteX55" fmla="*/ 2332801 w 4146440"/>
                  <a:gd name="connsiteY55" fmla="*/ 2081224 h 2081224"/>
                  <a:gd name="connsiteX56" fmla="*/ 2396840 w 4146440"/>
                  <a:gd name="connsiteY56" fmla="*/ 2081224 h 2081224"/>
                  <a:gd name="connsiteX57" fmla="*/ 2954882 w 4146440"/>
                  <a:gd name="connsiteY57" fmla="*/ 2081224 h 2081224"/>
                  <a:gd name="connsiteX58" fmla="*/ 2982327 w 4146440"/>
                  <a:gd name="connsiteY58" fmla="*/ 2078938 h 2081224"/>
                  <a:gd name="connsiteX59" fmla="*/ 3009772 w 4146440"/>
                  <a:gd name="connsiteY59" fmla="*/ 2081224 h 2081224"/>
                  <a:gd name="connsiteX60" fmla="*/ 3316237 w 4146440"/>
                  <a:gd name="connsiteY60" fmla="*/ 2081224 h 2081224"/>
                  <a:gd name="connsiteX61" fmla="*/ 3380275 w 4146440"/>
                  <a:gd name="connsiteY61" fmla="*/ 2081224 h 2081224"/>
                  <a:gd name="connsiteX62" fmla="*/ 3938317 w 4146440"/>
                  <a:gd name="connsiteY62" fmla="*/ 2081224 h 2081224"/>
                  <a:gd name="connsiteX63" fmla="*/ 4146440 w 4146440"/>
                  <a:gd name="connsiteY63" fmla="*/ 1873102 h 2081224"/>
                  <a:gd name="connsiteX64" fmla="*/ 4146440 w 4146440"/>
                  <a:gd name="connsiteY64" fmla="*/ 1873102 h 2081224"/>
                  <a:gd name="connsiteX65" fmla="*/ 3938317 w 4146440"/>
                  <a:gd name="connsiteY65" fmla="*/ 1664980 h 2081224"/>
                  <a:gd name="connsiteX66" fmla="*/ 2982327 w 4146440"/>
                  <a:gd name="connsiteY66" fmla="*/ 1667267 h 2081224"/>
                  <a:gd name="connsiteX67" fmla="*/ 2954882 w 4146440"/>
                  <a:gd name="connsiteY67" fmla="*/ 1664980 h 2081224"/>
                  <a:gd name="connsiteX68" fmla="*/ 3009772 w 4146440"/>
                  <a:gd name="connsiteY68" fmla="*/ 1664980 h 2081224"/>
                  <a:gd name="connsiteX69" fmla="*/ 2982327 w 4146440"/>
                  <a:gd name="connsiteY69" fmla="*/ 1667267 h 2081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146440" h="2081224">
                    <a:moveTo>
                      <a:pt x="3938317" y="1664980"/>
                    </a:moveTo>
                    <a:lnTo>
                      <a:pt x="3565527" y="1664980"/>
                    </a:lnTo>
                    <a:cubicBezTo>
                      <a:pt x="3451174" y="1664980"/>
                      <a:pt x="3357405" y="1571210"/>
                      <a:pt x="3357405" y="1456857"/>
                    </a:cubicBezTo>
                    <a:lnTo>
                      <a:pt x="3357405" y="1456857"/>
                    </a:lnTo>
                    <a:cubicBezTo>
                      <a:pt x="3357405" y="1342504"/>
                      <a:pt x="3451174" y="1248734"/>
                      <a:pt x="3565527" y="1248734"/>
                    </a:cubicBezTo>
                    <a:lnTo>
                      <a:pt x="3707325" y="1248734"/>
                    </a:lnTo>
                    <a:cubicBezTo>
                      <a:pt x="3821678" y="1248734"/>
                      <a:pt x="3915447" y="1154965"/>
                      <a:pt x="3915447" y="1040612"/>
                    </a:cubicBezTo>
                    <a:lnTo>
                      <a:pt x="3915447" y="1040612"/>
                    </a:lnTo>
                    <a:cubicBezTo>
                      <a:pt x="3915447" y="926259"/>
                      <a:pt x="3821678" y="832490"/>
                      <a:pt x="3707325" y="832490"/>
                    </a:cubicBezTo>
                    <a:lnTo>
                      <a:pt x="2863399" y="832490"/>
                    </a:lnTo>
                    <a:lnTo>
                      <a:pt x="2778778" y="832490"/>
                    </a:lnTo>
                    <a:lnTo>
                      <a:pt x="2570656" y="832490"/>
                    </a:lnTo>
                    <a:cubicBezTo>
                      <a:pt x="2456303" y="832490"/>
                      <a:pt x="2362534" y="738720"/>
                      <a:pt x="2362534" y="624367"/>
                    </a:cubicBezTo>
                    <a:cubicBezTo>
                      <a:pt x="2362534" y="510014"/>
                      <a:pt x="2456303" y="416245"/>
                      <a:pt x="2570656" y="416245"/>
                    </a:cubicBezTo>
                    <a:lnTo>
                      <a:pt x="2691870" y="416245"/>
                    </a:lnTo>
                    <a:cubicBezTo>
                      <a:pt x="2806223" y="416245"/>
                      <a:pt x="2899993" y="322475"/>
                      <a:pt x="2899993" y="208122"/>
                    </a:cubicBezTo>
                    <a:lnTo>
                      <a:pt x="2899993" y="208122"/>
                    </a:lnTo>
                    <a:cubicBezTo>
                      <a:pt x="2899993" y="93769"/>
                      <a:pt x="2806223" y="0"/>
                      <a:pt x="2691870" y="0"/>
                    </a:cubicBezTo>
                    <a:lnTo>
                      <a:pt x="2133828" y="0"/>
                    </a:lnTo>
                    <a:lnTo>
                      <a:pt x="2069789" y="0"/>
                    </a:lnTo>
                    <a:lnTo>
                      <a:pt x="1976020" y="0"/>
                    </a:lnTo>
                    <a:lnTo>
                      <a:pt x="1763324" y="0"/>
                    </a:lnTo>
                    <a:lnTo>
                      <a:pt x="1388246" y="0"/>
                    </a:lnTo>
                    <a:lnTo>
                      <a:pt x="1047474" y="0"/>
                    </a:lnTo>
                    <a:lnTo>
                      <a:pt x="459700" y="0"/>
                    </a:lnTo>
                    <a:cubicBezTo>
                      <a:pt x="345347" y="0"/>
                      <a:pt x="251577" y="93769"/>
                      <a:pt x="251577" y="208122"/>
                    </a:cubicBezTo>
                    <a:lnTo>
                      <a:pt x="251577" y="208122"/>
                    </a:lnTo>
                    <a:cubicBezTo>
                      <a:pt x="251577" y="322475"/>
                      <a:pt x="345347" y="416245"/>
                      <a:pt x="459700" y="416245"/>
                    </a:cubicBezTo>
                    <a:lnTo>
                      <a:pt x="766165" y="416245"/>
                    </a:lnTo>
                    <a:lnTo>
                      <a:pt x="830204" y="416245"/>
                    </a:lnTo>
                    <a:lnTo>
                      <a:pt x="1047474" y="416245"/>
                    </a:lnTo>
                    <a:lnTo>
                      <a:pt x="1079493" y="416245"/>
                    </a:lnTo>
                    <a:cubicBezTo>
                      <a:pt x="1193846" y="416245"/>
                      <a:pt x="1287616" y="510014"/>
                      <a:pt x="1287616" y="624367"/>
                    </a:cubicBezTo>
                    <a:cubicBezTo>
                      <a:pt x="1287616" y="738720"/>
                      <a:pt x="1193846" y="832490"/>
                      <a:pt x="1079493" y="832490"/>
                    </a:cubicBezTo>
                    <a:lnTo>
                      <a:pt x="1072632" y="832490"/>
                    </a:lnTo>
                    <a:lnTo>
                      <a:pt x="208123" y="832490"/>
                    </a:lnTo>
                    <a:cubicBezTo>
                      <a:pt x="93770" y="832490"/>
                      <a:pt x="0" y="926259"/>
                      <a:pt x="0" y="1040612"/>
                    </a:cubicBezTo>
                    <a:lnTo>
                      <a:pt x="0" y="1040612"/>
                    </a:lnTo>
                    <a:cubicBezTo>
                      <a:pt x="0" y="1154965"/>
                      <a:pt x="93770" y="1248734"/>
                      <a:pt x="208123" y="1248734"/>
                    </a:cubicBezTo>
                    <a:lnTo>
                      <a:pt x="514588" y="1248734"/>
                    </a:lnTo>
                    <a:lnTo>
                      <a:pt x="578627" y="1248734"/>
                    </a:lnTo>
                    <a:lnTo>
                      <a:pt x="1072632" y="1248734"/>
                    </a:lnTo>
                    <a:lnTo>
                      <a:pt x="1136669" y="1248734"/>
                    </a:lnTo>
                    <a:lnTo>
                      <a:pt x="1379098" y="1248734"/>
                    </a:lnTo>
                    <a:lnTo>
                      <a:pt x="1443136" y="1248734"/>
                    </a:lnTo>
                    <a:lnTo>
                      <a:pt x="1932566" y="1248734"/>
                    </a:lnTo>
                    <a:lnTo>
                      <a:pt x="2001177" y="1248734"/>
                    </a:lnTo>
                    <a:lnTo>
                      <a:pt x="2072077" y="1248734"/>
                    </a:lnTo>
                    <a:cubicBezTo>
                      <a:pt x="2186430" y="1248734"/>
                      <a:pt x="2280199" y="1342504"/>
                      <a:pt x="2280199" y="1456857"/>
                    </a:cubicBezTo>
                    <a:lnTo>
                      <a:pt x="2280199" y="1456857"/>
                    </a:lnTo>
                    <a:cubicBezTo>
                      <a:pt x="2280199" y="1571210"/>
                      <a:pt x="2186430" y="1664980"/>
                      <a:pt x="2072077" y="1664980"/>
                    </a:cubicBezTo>
                    <a:lnTo>
                      <a:pt x="2026336" y="1664980"/>
                    </a:lnTo>
                    <a:cubicBezTo>
                      <a:pt x="1911983" y="1664980"/>
                      <a:pt x="1818213" y="1758749"/>
                      <a:pt x="1818213" y="1873102"/>
                    </a:cubicBezTo>
                    <a:lnTo>
                      <a:pt x="1818213" y="1873102"/>
                    </a:lnTo>
                    <a:cubicBezTo>
                      <a:pt x="1818213" y="1987455"/>
                      <a:pt x="1911983" y="2081224"/>
                      <a:pt x="2026336" y="2081224"/>
                    </a:cubicBezTo>
                    <a:lnTo>
                      <a:pt x="2332801" y="2081224"/>
                    </a:lnTo>
                    <a:lnTo>
                      <a:pt x="2396840" y="2081224"/>
                    </a:lnTo>
                    <a:lnTo>
                      <a:pt x="2954882" y="2081224"/>
                    </a:lnTo>
                    <a:cubicBezTo>
                      <a:pt x="2964030" y="2081224"/>
                      <a:pt x="2973178" y="2081224"/>
                      <a:pt x="2982327" y="2078938"/>
                    </a:cubicBezTo>
                    <a:cubicBezTo>
                      <a:pt x="2991475" y="2081224"/>
                      <a:pt x="3000623" y="2081224"/>
                      <a:pt x="3009772" y="2081224"/>
                    </a:cubicBezTo>
                    <a:lnTo>
                      <a:pt x="3316237" y="2081224"/>
                    </a:lnTo>
                    <a:lnTo>
                      <a:pt x="3380275" y="2081224"/>
                    </a:lnTo>
                    <a:lnTo>
                      <a:pt x="3938317" y="2081224"/>
                    </a:lnTo>
                    <a:cubicBezTo>
                      <a:pt x="4052670" y="2081224"/>
                      <a:pt x="4146440" y="1987455"/>
                      <a:pt x="4146440" y="1873102"/>
                    </a:cubicBezTo>
                    <a:lnTo>
                      <a:pt x="4146440" y="1873102"/>
                    </a:lnTo>
                    <a:cubicBezTo>
                      <a:pt x="4144153" y="1758749"/>
                      <a:pt x="4052670" y="1664980"/>
                      <a:pt x="3938317" y="1664980"/>
                    </a:cubicBezTo>
                    <a:close/>
                    <a:moveTo>
                      <a:pt x="2982327" y="1667267"/>
                    </a:moveTo>
                    <a:cubicBezTo>
                      <a:pt x="2973178" y="1664980"/>
                      <a:pt x="2964030" y="1664980"/>
                      <a:pt x="2954882" y="1664980"/>
                    </a:cubicBezTo>
                    <a:lnTo>
                      <a:pt x="3009772" y="1664980"/>
                    </a:lnTo>
                    <a:cubicBezTo>
                      <a:pt x="3000623" y="1664980"/>
                      <a:pt x="2991475" y="1664980"/>
                      <a:pt x="2982327" y="1667267"/>
                    </a:cubicBezTo>
                    <a:close/>
                  </a:path>
                </a:pathLst>
              </a:custGeom>
              <a:solidFill>
                <a:srgbClr val="7DD1CE"/>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27" name="Freeform: Shape 11">
                <a:extLst>
                  <a:ext uri="{FF2B5EF4-FFF2-40B4-BE49-F238E27FC236}">
                    <a16:creationId xmlns:a16="http://schemas.microsoft.com/office/drawing/2014/main" id="{6BDBBA0E-1A2B-530A-C2EC-90EF411E6F93}"/>
                  </a:ext>
                </a:extLst>
              </p:cNvPr>
              <p:cNvSpPr/>
              <p:nvPr/>
            </p:nvSpPr>
            <p:spPr>
              <a:xfrm>
                <a:off x="21353607" y="7213268"/>
                <a:ext cx="1440847" cy="411670"/>
              </a:xfrm>
              <a:custGeom>
                <a:avLst/>
                <a:gdLst>
                  <a:gd name="connsiteX0" fmla="*/ 1235012 w 1440847"/>
                  <a:gd name="connsiteY0" fmla="*/ 411671 h 411670"/>
                  <a:gd name="connsiteX1" fmla="*/ 205835 w 1440847"/>
                  <a:gd name="connsiteY1" fmla="*/ 411671 h 411670"/>
                  <a:gd name="connsiteX2" fmla="*/ 0 w 1440847"/>
                  <a:gd name="connsiteY2" fmla="*/ 205835 h 411670"/>
                  <a:gd name="connsiteX3" fmla="*/ 0 w 1440847"/>
                  <a:gd name="connsiteY3" fmla="*/ 205835 h 411670"/>
                  <a:gd name="connsiteX4" fmla="*/ 205835 w 1440847"/>
                  <a:gd name="connsiteY4" fmla="*/ 0 h 411670"/>
                  <a:gd name="connsiteX5" fmla="*/ 1235012 w 1440847"/>
                  <a:gd name="connsiteY5" fmla="*/ 0 h 411670"/>
                  <a:gd name="connsiteX6" fmla="*/ 1440848 w 1440847"/>
                  <a:gd name="connsiteY6" fmla="*/ 205835 h 411670"/>
                  <a:gd name="connsiteX7" fmla="*/ 1440848 w 1440847"/>
                  <a:gd name="connsiteY7" fmla="*/ 205835 h 411670"/>
                  <a:gd name="connsiteX8" fmla="*/ 1235012 w 1440847"/>
                  <a:gd name="connsiteY8" fmla="*/ 411671 h 41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847" h="411670">
                    <a:moveTo>
                      <a:pt x="1235012" y="411671"/>
                    </a:moveTo>
                    <a:lnTo>
                      <a:pt x="205835" y="411671"/>
                    </a:lnTo>
                    <a:cubicBezTo>
                      <a:pt x="93770" y="411671"/>
                      <a:pt x="0" y="320188"/>
                      <a:pt x="0" y="205835"/>
                    </a:cubicBezTo>
                    <a:lnTo>
                      <a:pt x="0" y="205835"/>
                    </a:lnTo>
                    <a:cubicBezTo>
                      <a:pt x="0" y="93770"/>
                      <a:pt x="91482" y="0"/>
                      <a:pt x="205835" y="0"/>
                    </a:cubicBezTo>
                    <a:lnTo>
                      <a:pt x="1235012" y="0"/>
                    </a:lnTo>
                    <a:cubicBezTo>
                      <a:pt x="1347079" y="0"/>
                      <a:pt x="1440848" y="91482"/>
                      <a:pt x="1440848" y="205835"/>
                    </a:cubicBezTo>
                    <a:lnTo>
                      <a:pt x="1440848" y="205835"/>
                    </a:lnTo>
                    <a:cubicBezTo>
                      <a:pt x="1440848" y="320188"/>
                      <a:pt x="1349365" y="411671"/>
                      <a:pt x="1235012" y="411671"/>
                    </a:cubicBezTo>
                    <a:close/>
                  </a:path>
                </a:pathLst>
              </a:custGeom>
              <a:solidFill>
                <a:srgbClr val="7DD1CE"/>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28" name="Freeform: Shape 12">
                <a:extLst>
                  <a:ext uri="{FF2B5EF4-FFF2-40B4-BE49-F238E27FC236}">
                    <a16:creationId xmlns:a16="http://schemas.microsoft.com/office/drawing/2014/main" id="{4111D4E3-8526-ACE7-C8C1-260D0E5F0B0D}"/>
                  </a:ext>
                </a:extLst>
              </p:cNvPr>
              <p:cNvSpPr/>
              <p:nvPr/>
            </p:nvSpPr>
            <p:spPr>
              <a:xfrm>
                <a:off x="14519873" y="873538"/>
                <a:ext cx="1440847" cy="411670"/>
              </a:xfrm>
              <a:custGeom>
                <a:avLst/>
                <a:gdLst>
                  <a:gd name="connsiteX0" fmla="*/ 1235012 w 1440847"/>
                  <a:gd name="connsiteY0" fmla="*/ 411671 h 411670"/>
                  <a:gd name="connsiteX1" fmla="*/ 205835 w 1440847"/>
                  <a:gd name="connsiteY1" fmla="*/ 411671 h 411670"/>
                  <a:gd name="connsiteX2" fmla="*/ 0 w 1440847"/>
                  <a:gd name="connsiteY2" fmla="*/ 205835 h 411670"/>
                  <a:gd name="connsiteX3" fmla="*/ 0 w 1440847"/>
                  <a:gd name="connsiteY3" fmla="*/ 205835 h 411670"/>
                  <a:gd name="connsiteX4" fmla="*/ 205835 w 1440847"/>
                  <a:gd name="connsiteY4" fmla="*/ 0 h 411670"/>
                  <a:gd name="connsiteX5" fmla="*/ 1235012 w 1440847"/>
                  <a:gd name="connsiteY5" fmla="*/ 0 h 411670"/>
                  <a:gd name="connsiteX6" fmla="*/ 1440848 w 1440847"/>
                  <a:gd name="connsiteY6" fmla="*/ 205835 h 411670"/>
                  <a:gd name="connsiteX7" fmla="*/ 1440848 w 1440847"/>
                  <a:gd name="connsiteY7" fmla="*/ 205835 h 411670"/>
                  <a:gd name="connsiteX8" fmla="*/ 1235012 w 1440847"/>
                  <a:gd name="connsiteY8" fmla="*/ 411671 h 41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0847" h="411670">
                    <a:moveTo>
                      <a:pt x="1235012" y="411671"/>
                    </a:moveTo>
                    <a:lnTo>
                      <a:pt x="205835" y="411671"/>
                    </a:lnTo>
                    <a:cubicBezTo>
                      <a:pt x="93770" y="411671"/>
                      <a:pt x="0" y="320188"/>
                      <a:pt x="0" y="205835"/>
                    </a:cubicBezTo>
                    <a:lnTo>
                      <a:pt x="0" y="205835"/>
                    </a:lnTo>
                    <a:cubicBezTo>
                      <a:pt x="0" y="93770"/>
                      <a:pt x="91482" y="0"/>
                      <a:pt x="205835" y="0"/>
                    </a:cubicBezTo>
                    <a:lnTo>
                      <a:pt x="1235012" y="0"/>
                    </a:lnTo>
                    <a:cubicBezTo>
                      <a:pt x="1347078" y="0"/>
                      <a:pt x="1440848" y="91482"/>
                      <a:pt x="1440848" y="205835"/>
                    </a:cubicBezTo>
                    <a:lnTo>
                      <a:pt x="1440848" y="205835"/>
                    </a:lnTo>
                    <a:cubicBezTo>
                      <a:pt x="1440848" y="320188"/>
                      <a:pt x="1349365" y="411671"/>
                      <a:pt x="1235012" y="411671"/>
                    </a:cubicBezTo>
                    <a:close/>
                  </a:path>
                </a:pathLst>
              </a:custGeom>
              <a:solidFill>
                <a:srgbClr val="7DD1CE"/>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29" name="Freeform: Shape 13">
                <a:extLst>
                  <a:ext uri="{FF2B5EF4-FFF2-40B4-BE49-F238E27FC236}">
                    <a16:creationId xmlns:a16="http://schemas.microsoft.com/office/drawing/2014/main" id="{C07AF37A-74C1-5F8D-885E-A36F6E2F26DD}"/>
                  </a:ext>
                </a:extLst>
              </p:cNvPr>
              <p:cNvSpPr/>
              <p:nvPr/>
            </p:nvSpPr>
            <p:spPr>
              <a:xfrm>
                <a:off x="17543366" y="3492222"/>
                <a:ext cx="660959" cy="411670"/>
              </a:xfrm>
              <a:custGeom>
                <a:avLst/>
                <a:gdLst>
                  <a:gd name="connsiteX0" fmla="*/ 455124 w 660959"/>
                  <a:gd name="connsiteY0" fmla="*/ 411671 h 411670"/>
                  <a:gd name="connsiteX1" fmla="*/ 205835 w 660959"/>
                  <a:gd name="connsiteY1" fmla="*/ 411671 h 411670"/>
                  <a:gd name="connsiteX2" fmla="*/ 0 w 660959"/>
                  <a:gd name="connsiteY2" fmla="*/ 205835 h 411670"/>
                  <a:gd name="connsiteX3" fmla="*/ 0 w 660959"/>
                  <a:gd name="connsiteY3" fmla="*/ 205835 h 411670"/>
                  <a:gd name="connsiteX4" fmla="*/ 205835 w 660959"/>
                  <a:gd name="connsiteY4" fmla="*/ 0 h 411670"/>
                  <a:gd name="connsiteX5" fmla="*/ 455124 w 660959"/>
                  <a:gd name="connsiteY5" fmla="*/ 0 h 411670"/>
                  <a:gd name="connsiteX6" fmla="*/ 660959 w 660959"/>
                  <a:gd name="connsiteY6" fmla="*/ 205835 h 411670"/>
                  <a:gd name="connsiteX7" fmla="*/ 660959 w 660959"/>
                  <a:gd name="connsiteY7" fmla="*/ 205835 h 411670"/>
                  <a:gd name="connsiteX8" fmla="*/ 455124 w 660959"/>
                  <a:gd name="connsiteY8" fmla="*/ 411671 h 41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0959" h="411670">
                    <a:moveTo>
                      <a:pt x="455124" y="411671"/>
                    </a:moveTo>
                    <a:lnTo>
                      <a:pt x="205835" y="411671"/>
                    </a:lnTo>
                    <a:cubicBezTo>
                      <a:pt x="93769" y="411671"/>
                      <a:pt x="0" y="320188"/>
                      <a:pt x="0" y="205835"/>
                    </a:cubicBezTo>
                    <a:lnTo>
                      <a:pt x="0" y="205835"/>
                    </a:lnTo>
                    <a:cubicBezTo>
                      <a:pt x="0" y="93769"/>
                      <a:pt x="91482" y="0"/>
                      <a:pt x="205835" y="0"/>
                    </a:cubicBezTo>
                    <a:lnTo>
                      <a:pt x="455124" y="0"/>
                    </a:lnTo>
                    <a:cubicBezTo>
                      <a:pt x="567191" y="0"/>
                      <a:pt x="660959" y="91482"/>
                      <a:pt x="660959" y="205835"/>
                    </a:cubicBezTo>
                    <a:lnTo>
                      <a:pt x="660959" y="205835"/>
                    </a:lnTo>
                    <a:cubicBezTo>
                      <a:pt x="660959" y="320188"/>
                      <a:pt x="569477" y="411671"/>
                      <a:pt x="455124" y="411671"/>
                    </a:cubicBezTo>
                    <a:close/>
                  </a:path>
                </a:pathLst>
              </a:custGeom>
              <a:solidFill>
                <a:srgbClr val="7DD1CE"/>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30" name="Freeform: Shape 14">
                <a:extLst>
                  <a:ext uri="{FF2B5EF4-FFF2-40B4-BE49-F238E27FC236}">
                    <a16:creationId xmlns:a16="http://schemas.microsoft.com/office/drawing/2014/main" id="{88670115-16BC-432F-9C2A-CBAAF4899AE3}"/>
                  </a:ext>
                </a:extLst>
              </p:cNvPr>
              <p:cNvSpPr/>
              <p:nvPr/>
            </p:nvSpPr>
            <p:spPr>
              <a:xfrm>
                <a:off x="6592924" y="5042848"/>
                <a:ext cx="1221289" cy="411670"/>
              </a:xfrm>
              <a:custGeom>
                <a:avLst/>
                <a:gdLst>
                  <a:gd name="connsiteX0" fmla="*/ 1015455 w 1221289"/>
                  <a:gd name="connsiteY0" fmla="*/ 411671 h 411670"/>
                  <a:gd name="connsiteX1" fmla="*/ 205835 w 1221289"/>
                  <a:gd name="connsiteY1" fmla="*/ 411671 h 411670"/>
                  <a:gd name="connsiteX2" fmla="*/ 0 w 1221289"/>
                  <a:gd name="connsiteY2" fmla="*/ 205835 h 411670"/>
                  <a:gd name="connsiteX3" fmla="*/ 0 w 1221289"/>
                  <a:gd name="connsiteY3" fmla="*/ 205835 h 411670"/>
                  <a:gd name="connsiteX4" fmla="*/ 205835 w 1221289"/>
                  <a:gd name="connsiteY4" fmla="*/ 0 h 411670"/>
                  <a:gd name="connsiteX5" fmla="*/ 1015455 w 1221289"/>
                  <a:gd name="connsiteY5" fmla="*/ 0 h 411670"/>
                  <a:gd name="connsiteX6" fmla="*/ 1221290 w 1221289"/>
                  <a:gd name="connsiteY6" fmla="*/ 205835 h 411670"/>
                  <a:gd name="connsiteX7" fmla="*/ 1221290 w 1221289"/>
                  <a:gd name="connsiteY7" fmla="*/ 205835 h 411670"/>
                  <a:gd name="connsiteX8" fmla="*/ 1015455 w 1221289"/>
                  <a:gd name="connsiteY8" fmla="*/ 411671 h 41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1289" h="411670">
                    <a:moveTo>
                      <a:pt x="1015455" y="411671"/>
                    </a:moveTo>
                    <a:lnTo>
                      <a:pt x="205835" y="411671"/>
                    </a:lnTo>
                    <a:cubicBezTo>
                      <a:pt x="93769" y="411671"/>
                      <a:pt x="0" y="320188"/>
                      <a:pt x="0" y="205835"/>
                    </a:cubicBezTo>
                    <a:lnTo>
                      <a:pt x="0" y="205835"/>
                    </a:lnTo>
                    <a:cubicBezTo>
                      <a:pt x="0" y="93769"/>
                      <a:pt x="91482" y="0"/>
                      <a:pt x="205835" y="0"/>
                    </a:cubicBezTo>
                    <a:lnTo>
                      <a:pt x="1015455" y="0"/>
                    </a:lnTo>
                    <a:cubicBezTo>
                      <a:pt x="1127520" y="0"/>
                      <a:pt x="1221290" y="91482"/>
                      <a:pt x="1221290" y="205835"/>
                    </a:cubicBezTo>
                    <a:lnTo>
                      <a:pt x="1221290" y="205835"/>
                    </a:lnTo>
                    <a:cubicBezTo>
                      <a:pt x="1219003" y="320188"/>
                      <a:pt x="1127520" y="411671"/>
                      <a:pt x="1015455" y="411671"/>
                    </a:cubicBezTo>
                    <a:close/>
                  </a:path>
                </a:pathLst>
              </a:custGeom>
              <a:solidFill>
                <a:srgbClr val="7DD1CE"/>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31" name="Freeform: Shape 15">
                <a:extLst>
                  <a:ext uri="{FF2B5EF4-FFF2-40B4-BE49-F238E27FC236}">
                    <a16:creationId xmlns:a16="http://schemas.microsoft.com/office/drawing/2014/main" id="{E0222ECC-FE54-7B98-F2E2-21BE1F3CA3D7}"/>
                  </a:ext>
                </a:extLst>
              </p:cNvPr>
              <p:cNvSpPr/>
              <p:nvPr/>
            </p:nvSpPr>
            <p:spPr>
              <a:xfrm>
                <a:off x="16045342" y="41048"/>
                <a:ext cx="660959" cy="411670"/>
              </a:xfrm>
              <a:custGeom>
                <a:avLst/>
                <a:gdLst>
                  <a:gd name="connsiteX0" fmla="*/ 455124 w 660959"/>
                  <a:gd name="connsiteY0" fmla="*/ 411671 h 411670"/>
                  <a:gd name="connsiteX1" fmla="*/ 205835 w 660959"/>
                  <a:gd name="connsiteY1" fmla="*/ 411671 h 411670"/>
                  <a:gd name="connsiteX2" fmla="*/ 0 w 660959"/>
                  <a:gd name="connsiteY2" fmla="*/ 205835 h 411670"/>
                  <a:gd name="connsiteX3" fmla="*/ 0 w 660959"/>
                  <a:gd name="connsiteY3" fmla="*/ 205835 h 411670"/>
                  <a:gd name="connsiteX4" fmla="*/ 205835 w 660959"/>
                  <a:gd name="connsiteY4" fmla="*/ 0 h 411670"/>
                  <a:gd name="connsiteX5" fmla="*/ 455124 w 660959"/>
                  <a:gd name="connsiteY5" fmla="*/ 0 h 411670"/>
                  <a:gd name="connsiteX6" fmla="*/ 660959 w 660959"/>
                  <a:gd name="connsiteY6" fmla="*/ 205835 h 411670"/>
                  <a:gd name="connsiteX7" fmla="*/ 660959 w 660959"/>
                  <a:gd name="connsiteY7" fmla="*/ 205835 h 411670"/>
                  <a:gd name="connsiteX8" fmla="*/ 455124 w 660959"/>
                  <a:gd name="connsiteY8" fmla="*/ 411671 h 41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0959" h="411670">
                    <a:moveTo>
                      <a:pt x="455124" y="411671"/>
                    </a:moveTo>
                    <a:lnTo>
                      <a:pt x="205835" y="411671"/>
                    </a:lnTo>
                    <a:cubicBezTo>
                      <a:pt x="93769" y="411671"/>
                      <a:pt x="0" y="320188"/>
                      <a:pt x="0" y="205835"/>
                    </a:cubicBezTo>
                    <a:lnTo>
                      <a:pt x="0" y="205835"/>
                    </a:lnTo>
                    <a:cubicBezTo>
                      <a:pt x="0" y="93769"/>
                      <a:pt x="91482" y="0"/>
                      <a:pt x="205835" y="0"/>
                    </a:cubicBezTo>
                    <a:lnTo>
                      <a:pt x="455124" y="0"/>
                    </a:lnTo>
                    <a:cubicBezTo>
                      <a:pt x="567191" y="0"/>
                      <a:pt x="660959" y="91482"/>
                      <a:pt x="660959" y="205835"/>
                    </a:cubicBezTo>
                    <a:lnTo>
                      <a:pt x="660959" y="205835"/>
                    </a:lnTo>
                    <a:cubicBezTo>
                      <a:pt x="660959" y="320188"/>
                      <a:pt x="567191" y="411671"/>
                      <a:pt x="455124" y="411671"/>
                    </a:cubicBezTo>
                    <a:close/>
                  </a:path>
                </a:pathLst>
              </a:custGeom>
              <a:solidFill>
                <a:srgbClr val="7DD1CE"/>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32" name="Freeform: Shape 16">
                <a:extLst>
                  <a:ext uri="{FF2B5EF4-FFF2-40B4-BE49-F238E27FC236}">
                    <a16:creationId xmlns:a16="http://schemas.microsoft.com/office/drawing/2014/main" id="{3755848B-5B9B-77F3-54D6-8FA395842E0E}"/>
                  </a:ext>
                </a:extLst>
              </p:cNvPr>
              <p:cNvSpPr/>
              <p:nvPr/>
            </p:nvSpPr>
            <p:spPr>
              <a:xfrm>
                <a:off x="20436497" y="7213268"/>
                <a:ext cx="660959" cy="411670"/>
              </a:xfrm>
              <a:custGeom>
                <a:avLst/>
                <a:gdLst>
                  <a:gd name="connsiteX0" fmla="*/ 455124 w 660959"/>
                  <a:gd name="connsiteY0" fmla="*/ 411671 h 411670"/>
                  <a:gd name="connsiteX1" fmla="*/ 205835 w 660959"/>
                  <a:gd name="connsiteY1" fmla="*/ 411671 h 411670"/>
                  <a:gd name="connsiteX2" fmla="*/ 0 w 660959"/>
                  <a:gd name="connsiteY2" fmla="*/ 205835 h 411670"/>
                  <a:gd name="connsiteX3" fmla="*/ 0 w 660959"/>
                  <a:gd name="connsiteY3" fmla="*/ 205835 h 411670"/>
                  <a:gd name="connsiteX4" fmla="*/ 205835 w 660959"/>
                  <a:gd name="connsiteY4" fmla="*/ 0 h 411670"/>
                  <a:gd name="connsiteX5" fmla="*/ 455124 w 660959"/>
                  <a:gd name="connsiteY5" fmla="*/ 0 h 411670"/>
                  <a:gd name="connsiteX6" fmla="*/ 660959 w 660959"/>
                  <a:gd name="connsiteY6" fmla="*/ 205835 h 411670"/>
                  <a:gd name="connsiteX7" fmla="*/ 660959 w 660959"/>
                  <a:gd name="connsiteY7" fmla="*/ 205835 h 411670"/>
                  <a:gd name="connsiteX8" fmla="*/ 455124 w 660959"/>
                  <a:gd name="connsiteY8" fmla="*/ 411671 h 41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0959" h="411670">
                    <a:moveTo>
                      <a:pt x="455124" y="411671"/>
                    </a:moveTo>
                    <a:lnTo>
                      <a:pt x="205835" y="411671"/>
                    </a:lnTo>
                    <a:cubicBezTo>
                      <a:pt x="93769" y="411671"/>
                      <a:pt x="0" y="320188"/>
                      <a:pt x="0" y="205835"/>
                    </a:cubicBezTo>
                    <a:lnTo>
                      <a:pt x="0" y="205835"/>
                    </a:lnTo>
                    <a:cubicBezTo>
                      <a:pt x="0" y="93770"/>
                      <a:pt x="91482" y="0"/>
                      <a:pt x="205835" y="0"/>
                    </a:cubicBezTo>
                    <a:lnTo>
                      <a:pt x="455124" y="0"/>
                    </a:lnTo>
                    <a:cubicBezTo>
                      <a:pt x="567191" y="0"/>
                      <a:pt x="660959" y="91482"/>
                      <a:pt x="660959" y="205835"/>
                    </a:cubicBezTo>
                    <a:lnTo>
                      <a:pt x="660959" y="205835"/>
                    </a:lnTo>
                    <a:cubicBezTo>
                      <a:pt x="660959" y="320188"/>
                      <a:pt x="569477" y="411671"/>
                      <a:pt x="455124" y="411671"/>
                    </a:cubicBezTo>
                    <a:close/>
                  </a:path>
                </a:pathLst>
              </a:custGeom>
              <a:solidFill>
                <a:srgbClr val="7DD1CE"/>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sp>
          <p:nvSpPr>
            <p:cNvPr id="9" name="Freeform: Shape 17">
              <a:extLst>
                <a:ext uri="{FF2B5EF4-FFF2-40B4-BE49-F238E27FC236}">
                  <a16:creationId xmlns:a16="http://schemas.microsoft.com/office/drawing/2014/main" id="{B1CCDB11-9454-475A-B641-1EFFDD22BFE4}"/>
                </a:ext>
              </a:extLst>
            </p:cNvPr>
            <p:cNvSpPr/>
            <p:nvPr/>
          </p:nvSpPr>
          <p:spPr>
            <a:xfrm>
              <a:off x="4356179" y="11926897"/>
              <a:ext cx="18457294" cy="1008594"/>
            </a:xfrm>
            <a:custGeom>
              <a:avLst/>
              <a:gdLst>
                <a:gd name="connsiteX0" fmla="*/ 18188986 w 18457294"/>
                <a:gd name="connsiteY0" fmla="*/ 0 h 1008594"/>
                <a:gd name="connsiteX1" fmla="*/ 279021 w 18457294"/>
                <a:gd name="connsiteY1" fmla="*/ 0 h 1008594"/>
                <a:gd name="connsiteX2" fmla="*/ 0 w 18457294"/>
                <a:gd name="connsiteY2" fmla="*/ 279022 h 1008594"/>
                <a:gd name="connsiteX3" fmla="*/ 0 w 18457294"/>
                <a:gd name="connsiteY3" fmla="*/ 279022 h 1008594"/>
                <a:gd name="connsiteX4" fmla="*/ 279021 w 18457294"/>
                <a:gd name="connsiteY4" fmla="*/ 558043 h 1008594"/>
                <a:gd name="connsiteX5" fmla="*/ 3483192 w 18457294"/>
                <a:gd name="connsiteY5" fmla="*/ 558043 h 1008594"/>
                <a:gd name="connsiteX6" fmla="*/ 3689027 w 18457294"/>
                <a:gd name="connsiteY6" fmla="*/ 782175 h 1008594"/>
                <a:gd name="connsiteX7" fmla="*/ 3689027 w 18457294"/>
                <a:gd name="connsiteY7" fmla="*/ 782175 h 1008594"/>
                <a:gd name="connsiteX8" fmla="*/ 3915446 w 18457294"/>
                <a:gd name="connsiteY8" fmla="*/ 1008594 h 1008594"/>
                <a:gd name="connsiteX9" fmla="*/ 3970336 w 18457294"/>
                <a:gd name="connsiteY9" fmla="*/ 1008594 h 1008594"/>
                <a:gd name="connsiteX10" fmla="*/ 3974910 w 18457294"/>
                <a:gd name="connsiteY10" fmla="*/ 1008594 h 1008594"/>
                <a:gd name="connsiteX11" fmla="*/ 3979484 w 18457294"/>
                <a:gd name="connsiteY11" fmla="*/ 1008594 h 1008594"/>
                <a:gd name="connsiteX12" fmla="*/ 4102985 w 18457294"/>
                <a:gd name="connsiteY12" fmla="*/ 1008594 h 1008594"/>
                <a:gd name="connsiteX13" fmla="*/ 6051561 w 18457294"/>
                <a:gd name="connsiteY13" fmla="*/ 1008594 h 1008594"/>
                <a:gd name="connsiteX14" fmla="*/ 6175062 w 18457294"/>
                <a:gd name="connsiteY14" fmla="*/ 1008594 h 1008594"/>
                <a:gd name="connsiteX15" fmla="*/ 6179635 w 18457294"/>
                <a:gd name="connsiteY15" fmla="*/ 1008594 h 1008594"/>
                <a:gd name="connsiteX16" fmla="*/ 6184210 w 18457294"/>
                <a:gd name="connsiteY16" fmla="*/ 1008594 h 1008594"/>
                <a:gd name="connsiteX17" fmla="*/ 6239099 w 18457294"/>
                <a:gd name="connsiteY17" fmla="*/ 1008594 h 1008594"/>
                <a:gd name="connsiteX18" fmla="*/ 6465518 w 18457294"/>
                <a:gd name="connsiteY18" fmla="*/ 782175 h 1008594"/>
                <a:gd name="connsiteX19" fmla="*/ 6465518 w 18457294"/>
                <a:gd name="connsiteY19" fmla="*/ 782175 h 1008594"/>
                <a:gd name="connsiteX20" fmla="*/ 6671353 w 18457294"/>
                <a:gd name="connsiteY20" fmla="*/ 558043 h 1008594"/>
                <a:gd name="connsiteX21" fmla="*/ 12510216 w 18457294"/>
                <a:gd name="connsiteY21" fmla="*/ 558043 h 1008594"/>
                <a:gd name="connsiteX22" fmla="*/ 12716051 w 18457294"/>
                <a:gd name="connsiteY22" fmla="*/ 782175 h 1008594"/>
                <a:gd name="connsiteX23" fmla="*/ 12716051 w 18457294"/>
                <a:gd name="connsiteY23" fmla="*/ 782175 h 1008594"/>
                <a:gd name="connsiteX24" fmla="*/ 12942471 w 18457294"/>
                <a:gd name="connsiteY24" fmla="*/ 1008594 h 1008594"/>
                <a:gd name="connsiteX25" fmla="*/ 12997361 w 18457294"/>
                <a:gd name="connsiteY25" fmla="*/ 1008594 h 1008594"/>
                <a:gd name="connsiteX26" fmla="*/ 13001934 w 18457294"/>
                <a:gd name="connsiteY26" fmla="*/ 1008594 h 1008594"/>
                <a:gd name="connsiteX27" fmla="*/ 13006508 w 18457294"/>
                <a:gd name="connsiteY27" fmla="*/ 1008594 h 1008594"/>
                <a:gd name="connsiteX28" fmla="*/ 13130010 w 18457294"/>
                <a:gd name="connsiteY28" fmla="*/ 1008594 h 1008594"/>
                <a:gd name="connsiteX29" fmla="*/ 15078585 w 18457294"/>
                <a:gd name="connsiteY29" fmla="*/ 1008594 h 1008594"/>
                <a:gd name="connsiteX30" fmla="*/ 15202086 w 18457294"/>
                <a:gd name="connsiteY30" fmla="*/ 1008594 h 1008594"/>
                <a:gd name="connsiteX31" fmla="*/ 15206660 w 18457294"/>
                <a:gd name="connsiteY31" fmla="*/ 1008594 h 1008594"/>
                <a:gd name="connsiteX32" fmla="*/ 15211234 w 18457294"/>
                <a:gd name="connsiteY32" fmla="*/ 1008594 h 1008594"/>
                <a:gd name="connsiteX33" fmla="*/ 15266123 w 18457294"/>
                <a:gd name="connsiteY33" fmla="*/ 1008594 h 1008594"/>
                <a:gd name="connsiteX34" fmla="*/ 15492542 w 18457294"/>
                <a:gd name="connsiteY34" fmla="*/ 782175 h 1008594"/>
                <a:gd name="connsiteX35" fmla="*/ 15492542 w 18457294"/>
                <a:gd name="connsiteY35" fmla="*/ 782175 h 1008594"/>
                <a:gd name="connsiteX36" fmla="*/ 15698378 w 18457294"/>
                <a:gd name="connsiteY36" fmla="*/ 558043 h 1008594"/>
                <a:gd name="connsiteX37" fmla="*/ 18177552 w 18457294"/>
                <a:gd name="connsiteY37" fmla="*/ 558043 h 1008594"/>
                <a:gd name="connsiteX38" fmla="*/ 18456572 w 18457294"/>
                <a:gd name="connsiteY38" fmla="*/ 279022 h 1008594"/>
                <a:gd name="connsiteX39" fmla="*/ 18456572 w 18457294"/>
                <a:gd name="connsiteY39" fmla="*/ 279022 h 1008594"/>
                <a:gd name="connsiteX40" fmla="*/ 18188986 w 18457294"/>
                <a:gd name="connsiteY40" fmla="*/ 0 h 1008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8457294" h="1008594">
                  <a:moveTo>
                    <a:pt x="18188986" y="0"/>
                  </a:moveTo>
                  <a:lnTo>
                    <a:pt x="279021" y="0"/>
                  </a:lnTo>
                  <a:cubicBezTo>
                    <a:pt x="125788" y="0"/>
                    <a:pt x="0" y="125788"/>
                    <a:pt x="0" y="279022"/>
                  </a:cubicBezTo>
                  <a:lnTo>
                    <a:pt x="0" y="279022"/>
                  </a:lnTo>
                  <a:cubicBezTo>
                    <a:pt x="0" y="432255"/>
                    <a:pt x="125788" y="558043"/>
                    <a:pt x="279021" y="558043"/>
                  </a:cubicBezTo>
                  <a:lnTo>
                    <a:pt x="3483192" y="558043"/>
                  </a:lnTo>
                  <a:cubicBezTo>
                    <a:pt x="3597545" y="567192"/>
                    <a:pt x="3689027" y="665535"/>
                    <a:pt x="3689027" y="782175"/>
                  </a:cubicBezTo>
                  <a:lnTo>
                    <a:pt x="3689027" y="782175"/>
                  </a:lnTo>
                  <a:cubicBezTo>
                    <a:pt x="3689027" y="905677"/>
                    <a:pt x="3789658" y="1008594"/>
                    <a:pt x="3915446" y="1008594"/>
                  </a:cubicBezTo>
                  <a:lnTo>
                    <a:pt x="3970336" y="1008594"/>
                  </a:lnTo>
                  <a:cubicBezTo>
                    <a:pt x="3972623" y="1008594"/>
                    <a:pt x="3972623" y="1008594"/>
                    <a:pt x="3974910" y="1008594"/>
                  </a:cubicBezTo>
                  <a:cubicBezTo>
                    <a:pt x="3977197" y="1008594"/>
                    <a:pt x="3977197" y="1008594"/>
                    <a:pt x="3979484" y="1008594"/>
                  </a:cubicBezTo>
                  <a:lnTo>
                    <a:pt x="4102985" y="1008594"/>
                  </a:lnTo>
                  <a:lnTo>
                    <a:pt x="6051561" y="1008594"/>
                  </a:lnTo>
                  <a:lnTo>
                    <a:pt x="6175062" y="1008594"/>
                  </a:lnTo>
                  <a:cubicBezTo>
                    <a:pt x="6177349" y="1008594"/>
                    <a:pt x="6177349" y="1008594"/>
                    <a:pt x="6179635" y="1008594"/>
                  </a:cubicBezTo>
                  <a:cubicBezTo>
                    <a:pt x="6181922" y="1008594"/>
                    <a:pt x="6181922" y="1008594"/>
                    <a:pt x="6184210" y="1008594"/>
                  </a:cubicBezTo>
                  <a:lnTo>
                    <a:pt x="6239099" y="1008594"/>
                  </a:lnTo>
                  <a:cubicBezTo>
                    <a:pt x="6362600" y="1008594"/>
                    <a:pt x="6465518" y="907963"/>
                    <a:pt x="6465518" y="782175"/>
                  </a:cubicBezTo>
                  <a:lnTo>
                    <a:pt x="6465518" y="782175"/>
                  </a:lnTo>
                  <a:cubicBezTo>
                    <a:pt x="6465518" y="665535"/>
                    <a:pt x="6557000" y="567192"/>
                    <a:pt x="6671353" y="558043"/>
                  </a:cubicBezTo>
                  <a:lnTo>
                    <a:pt x="12510216" y="558043"/>
                  </a:lnTo>
                  <a:cubicBezTo>
                    <a:pt x="12624569" y="567192"/>
                    <a:pt x="12716051" y="665535"/>
                    <a:pt x="12716051" y="782175"/>
                  </a:cubicBezTo>
                  <a:lnTo>
                    <a:pt x="12716051" y="782175"/>
                  </a:lnTo>
                  <a:cubicBezTo>
                    <a:pt x="12716051" y="905677"/>
                    <a:pt x="12816683" y="1008594"/>
                    <a:pt x="12942471" y="1008594"/>
                  </a:cubicBezTo>
                  <a:lnTo>
                    <a:pt x="12997361" y="1008594"/>
                  </a:lnTo>
                  <a:cubicBezTo>
                    <a:pt x="12999647" y="1008594"/>
                    <a:pt x="12999647" y="1008594"/>
                    <a:pt x="13001934" y="1008594"/>
                  </a:cubicBezTo>
                  <a:cubicBezTo>
                    <a:pt x="13004222" y="1008594"/>
                    <a:pt x="13004222" y="1008594"/>
                    <a:pt x="13006508" y="1008594"/>
                  </a:cubicBezTo>
                  <a:lnTo>
                    <a:pt x="13130010" y="1008594"/>
                  </a:lnTo>
                  <a:lnTo>
                    <a:pt x="15078585" y="1008594"/>
                  </a:lnTo>
                  <a:lnTo>
                    <a:pt x="15202086" y="1008594"/>
                  </a:lnTo>
                  <a:cubicBezTo>
                    <a:pt x="15204373" y="1008594"/>
                    <a:pt x="15204373" y="1008594"/>
                    <a:pt x="15206660" y="1008594"/>
                  </a:cubicBezTo>
                  <a:cubicBezTo>
                    <a:pt x="15208946" y="1008594"/>
                    <a:pt x="15208946" y="1008594"/>
                    <a:pt x="15211234" y="1008594"/>
                  </a:cubicBezTo>
                  <a:lnTo>
                    <a:pt x="15266123" y="1008594"/>
                  </a:lnTo>
                  <a:cubicBezTo>
                    <a:pt x="15389625" y="1008594"/>
                    <a:pt x="15492542" y="907963"/>
                    <a:pt x="15492542" y="782175"/>
                  </a:cubicBezTo>
                  <a:lnTo>
                    <a:pt x="15492542" y="782175"/>
                  </a:lnTo>
                  <a:cubicBezTo>
                    <a:pt x="15492542" y="665535"/>
                    <a:pt x="15584025" y="567192"/>
                    <a:pt x="15698378" y="558043"/>
                  </a:cubicBezTo>
                  <a:lnTo>
                    <a:pt x="18177552" y="558043"/>
                  </a:lnTo>
                  <a:cubicBezTo>
                    <a:pt x="18330782" y="558043"/>
                    <a:pt x="18456572" y="432255"/>
                    <a:pt x="18456572" y="279022"/>
                  </a:cubicBezTo>
                  <a:lnTo>
                    <a:pt x="18456572" y="279022"/>
                  </a:lnTo>
                  <a:cubicBezTo>
                    <a:pt x="18468006" y="123502"/>
                    <a:pt x="18342218" y="0"/>
                    <a:pt x="18188986" y="0"/>
                  </a:cubicBezTo>
                  <a:close/>
                </a:path>
              </a:pathLst>
            </a:custGeom>
            <a:solidFill>
              <a:schemeClr val="accent1">
                <a:lumMod val="7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0" name="Freeform: Shape 18">
              <a:extLst>
                <a:ext uri="{FF2B5EF4-FFF2-40B4-BE49-F238E27FC236}">
                  <a16:creationId xmlns:a16="http://schemas.microsoft.com/office/drawing/2014/main" id="{7B8BBC65-85B0-AD02-F7D7-E02F5A4A339D}"/>
                </a:ext>
              </a:extLst>
            </p:cNvPr>
            <p:cNvSpPr/>
            <p:nvPr/>
          </p:nvSpPr>
          <p:spPr>
            <a:xfrm>
              <a:off x="12372324" y="4786697"/>
              <a:ext cx="7339174" cy="7394064"/>
            </a:xfrm>
            <a:custGeom>
              <a:avLst/>
              <a:gdLst>
                <a:gd name="connsiteX0" fmla="*/ 3670730 w 7339174"/>
                <a:gd name="connsiteY0" fmla="*/ 0 h 7394064"/>
                <a:gd name="connsiteX1" fmla="*/ 0 w 7339174"/>
                <a:gd name="connsiteY1" fmla="*/ 7394065 h 7394064"/>
                <a:gd name="connsiteX2" fmla="*/ 7339175 w 7339174"/>
                <a:gd name="connsiteY2" fmla="*/ 7394065 h 7394064"/>
              </a:gdLst>
              <a:ahLst/>
              <a:cxnLst>
                <a:cxn ang="0">
                  <a:pos x="connsiteX0" y="connsiteY0"/>
                </a:cxn>
                <a:cxn ang="0">
                  <a:pos x="connsiteX1" y="connsiteY1"/>
                </a:cxn>
                <a:cxn ang="0">
                  <a:pos x="connsiteX2" y="connsiteY2"/>
                </a:cxn>
              </a:cxnLst>
              <a:rect l="l" t="t" r="r" b="b"/>
              <a:pathLst>
                <a:path w="7339174" h="7394064">
                  <a:moveTo>
                    <a:pt x="3670730" y="0"/>
                  </a:moveTo>
                  <a:lnTo>
                    <a:pt x="0" y="7394065"/>
                  </a:lnTo>
                  <a:lnTo>
                    <a:pt x="7339175" y="7394065"/>
                  </a:lnTo>
                  <a:close/>
                </a:path>
              </a:pathLst>
            </a:custGeom>
            <a:solidFill>
              <a:schemeClr val="accent1">
                <a:lumMod val="60000"/>
                <a:lumOff val="4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1" name="Freeform: Shape 19">
              <a:extLst>
                <a:ext uri="{FF2B5EF4-FFF2-40B4-BE49-F238E27FC236}">
                  <a16:creationId xmlns:a16="http://schemas.microsoft.com/office/drawing/2014/main" id="{99E2535A-0B22-FA2A-C47E-570A814F5794}"/>
                </a:ext>
              </a:extLst>
            </p:cNvPr>
            <p:cNvSpPr/>
            <p:nvPr/>
          </p:nvSpPr>
          <p:spPr>
            <a:xfrm>
              <a:off x="8111532" y="7055461"/>
              <a:ext cx="5088707" cy="5125301"/>
            </a:xfrm>
            <a:custGeom>
              <a:avLst/>
              <a:gdLst>
                <a:gd name="connsiteX0" fmla="*/ 2545498 w 5088707"/>
                <a:gd name="connsiteY0" fmla="*/ 0 h 5125301"/>
                <a:gd name="connsiteX1" fmla="*/ 0 w 5088707"/>
                <a:gd name="connsiteY1" fmla="*/ 5125301 h 5125301"/>
                <a:gd name="connsiteX2" fmla="*/ 5088708 w 5088707"/>
                <a:gd name="connsiteY2" fmla="*/ 5125301 h 5125301"/>
              </a:gdLst>
              <a:ahLst/>
              <a:cxnLst>
                <a:cxn ang="0">
                  <a:pos x="connsiteX0" y="connsiteY0"/>
                </a:cxn>
                <a:cxn ang="0">
                  <a:pos x="connsiteX1" y="connsiteY1"/>
                </a:cxn>
                <a:cxn ang="0">
                  <a:pos x="connsiteX2" y="connsiteY2"/>
                </a:cxn>
              </a:cxnLst>
              <a:rect l="l" t="t" r="r" b="b"/>
              <a:pathLst>
                <a:path w="5088707" h="5125301">
                  <a:moveTo>
                    <a:pt x="2545498" y="0"/>
                  </a:moveTo>
                  <a:lnTo>
                    <a:pt x="0" y="5125301"/>
                  </a:lnTo>
                  <a:lnTo>
                    <a:pt x="5088708" y="5125301"/>
                  </a:lnTo>
                  <a:close/>
                </a:path>
              </a:pathLst>
            </a:custGeom>
            <a:solidFill>
              <a:schemeClr val="accent1">
                <a:lumMod val="60000"/>
                <a:lumOff val="4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2" name="Freeform: Shape 20">
              <a:extLst>
                <a:ext uri="{FF2B5EF4-FFF2-40B4-BE49-F238E27FC236}">
                  <a16:creationId xmlns:a16="http://schemas.microsoft.com/office/drawing/2014/main" id="{9D59A4B8-C378-30B7-D630-228AE1317FA2}"/>
                </a:ext>
              </a:extLst>
            </p:cNvPr>
            <p:cNvSpPr/>
            <p:nvPr/>
          </p:nvSpPr>
          <p:spPr>
            <a:xfrm>
              <a:off x="4870768" y="8775329"/>
              <a:ext cx="3380274" cy="3405432"/>
            </a:xfrm>
            <a:custGeom>
              <a:avLst/>
              <a:gdLst>
                <a:gd name="connsiteX0" fmla="*/ 1690137 w 3380274"/>
                <a:gd name="connsiteY0" fmla="*/ 0 h 3405432"/>
                <a:gd name="connsiteX1" fmla="*/ 0 w 3380274"/>
                <a:gd name="connsiteY1" fmla="*/ 3405433 h 3405432"/>
                <a:gd name="connsiteX2" fmla="*/ 3380274 w 3380274"/>
                <a:gd name="connsiteY2" fmla="*/ 3405433 h 3405432"/>
              </a:gdLst>
              <a:ahLst/>
              <a:cxnLst>
                <a:cxn ang="0">
                  <a:pos x="connsiteX0" y="connsiteY0"/>
                </a:cxn>
                <a:cxn ang="0">
                  <a:pos x="connsiteX1" y="connsiteY1"/>
                </a:cxn>
                <a:cxn ang="0">
                  <a:pos x="connsiteX2" y="connsiteY2"/>
                </a:cxn>
              </a:cxnLst>
              <a:rect l="l" t="t" r="r" b="b"/>
              <a:pathLst>
                <a:path w="3380274" h="3405432">
                  <a:moveTo>
                    <a:pt x="1690137" y="0"/>
                  </a:moveTo>
                  <a:lnTo>
                    <a:pt x="0" y="3405433"/>
                  </a:lnTo>
                  <a:lnTo>
                    <a:pt x="3380274" y="3405433"/>
                  </a:lnTo>
                  <a:close/>
                </a:path>
              </a:pathLst>
            </a:custGeom>
            <a:solidFill>
              <a:schemeClr val="accent1">
                <a:lumMod val="60000"/>
                <a:lumOff val="4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3" name="Freeform: Shape 21">
              <a:extLst>
                <a:ext uri="{FF2B5EF4-FFF2-40B4-BE49-F238E27FC236}">
                  <a16:creationId xmlns:a16="http://schemas.microsoft.com/office/drawing/2014/main" id="{EBF2B676-CA69-2ED2-026E-CC1F3CE539C6}"/>
                </a:ext>
              </a:extLst>
            </p:cNvPr>
            <p:cNvSpPr/>
            <p:nvPr/>
          </p:nvSpPr>
          <p:spPr>
            <a:xfrm>
              <a:off x="18762369" y="8775329"/>
              <a:ext cx="3380273" cy="3405432"/>
            </a:xfrm>
            <a:custGeom>
              <a:avLst/>
              <a:gdLst>
                <a:gd name="connsiteX0" fmla="*/ 1690138 w 3380273"/>
                <a:gd name="connsiteY0" fmla="*/ 0 h 3405432"/>
                <a:gd name="connsiteX1" fmla="*/ 0 w 3380273"/>
                <a:gd name="connsiteY1" fmla="*/ 3405433 h 3405432"/>
                <a:gd name="connsiteX2" fmla="*/ 3380274 w 3380273"/>
                <a:gd name="connsiteY2" fmla="*/ 3405433 h 3405432"/>
              </a:gdLst>
              <a:ahLst/>
              <a:cxnLst>
                <a:cxn ang="0">
                  <a:pos x="connsiteX0" y="connsiteY0"/>
                </a:cxn>
                <a:cxn ang="0">
                  <a:pos x="connsiteX1" y="connsiteY1"/>
                </a:cxn>
                <a:cxn ang="0">
                  <a:pos x="connsiteX2" y="connsiteY2"/>
                </a:cxn>
              </a:cxnLst>
              <a:rect l="l" t="t" r="r" b="b"/>
              <a:pathLst>
                <a:path w="3380273" h="3405432">
                  <a:moveTo>
                    <a:pt x="1690138" y="0"/>
                  </a:moveTo>
                  <a:lnTo>
                    <a:pt x="0" y="3405433"/>
                  </a:lnTo>
                  <a:lnTo>
                    <a:pt x="3380274" y="3405433"/>
                  </a:lnTo>
                  <a:close/>
                </a:path>
              </a:pathLst>
            </a:custGeom>
            <a:solidFill>
              <a:schemeClr val="accent1">
                <a:lumMod val="60000"/>
                <a:lumOff val="4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nvGrpSpPr>
            <p:cNvPr id="14" name="Graphic 3">
              <a:extLst>
                <a:ext uri="{FF2B5EF4-FFF2-40B4-BE49-F238E27FC236}">
                  <a16:creationId xmlns:a16="http://schemas.microsoft.com/office/drawing/2014/main" id="{AE52399B-C330-686C-8928-EA3061F0F2A8}"/>
                </a:ext>
              </a:extLst>
            </p:cNvPr>
            <p:cNvGrpSpPr/>
            <p:nvPr/>
          </p:nvGrpSpPr>
          <p:grpSpPr>
            <a:xfrm>
              <a:off x="14414668" y="5369898"/>
              <a:ext cx="6760548" cy="6810864"/>
              <a:chOff x="14414668" y="5369898"/>
              <a:chExt cx="6760548" cy="6810864"/>
            </a:xfrm>
            <a:solidFill>
              <a:srgbClr val="000000"/>
            </a:solidFill>
          </p:grpSpPr>
          <p:grpSp>
            <p:nvGrpSpPr>
              <p:cNvPr id="211" name="Graphic 3">
                <a:extLst>
                  <a:ext uri="{FF2B5EF4-FFF2-40B4-BE49-F238E27FC236}">
                    <a16:creationId xmlns:a16="http://schemas.microsoft.com/office/drawing/2014/main" id="{9ACCE643-C8C8-7B9D-BEE7-E4CC116EF4AD}"/>
                  </a:ext>
                </a:extLst>
              </p:cNvPr>
              <p:cNvGrpSpPr/>
              <p:nvPr/>
            </p:nvGrpSpPr>
            <p:grpSpPr>
              <a:xfrm>
                <a:off x="14414668" y="5369898"/>
                <a:ext cx="6760548" cy="6810864"/>
                <a:chOff x="14414668" y="5369898"/>
                <a:chExt cx="6760548" cy="6810864"/>
              </a:xfrm>
              <a:solidFill>
                <a:srgbClr val="000000"/>
              </a:solidFill>
            </p:grpSpPr>
            <p:sp>
              <p:nvSpPr>
                <p:cNvPr id="215" name="Freeform: Shape 24">
                  <a:extLst>
                    <a:ext uri="{FF2B5EF4-FFF2-40B4-BE49-F238E27FC236}">
                      <a16:creationId xmlns:a16="http://schemas.microsoft.com/office/drawing/2014/main" id="{88FE00E8-B81E-CADE-4601-1151AC5E0B46}"/>
                    </a:ext>
                  </a:extLst>
                </p:cNvPr>
                <p:cNvSpPr/>
                <p:nvPr/>
              </p:nvSpPr>
              <p:spPr>
                <a:xfrm>
                  <a:off x="14414668" y="5369898"/>
                  <a:ext cx="3380274" cy="6810864"/>
                </a:xfrm>
                <a:custGeom>
                  <a:avLst/>
                  <a:gdLst>
                    <a:gd name="connsiteX0" fmla="*/ 0 w 3380274"/>
                    <a:gd name="connsiteY0" fmla="*/ 6810865 h 6810864"/>
                    <a:gd name="connsiteX1" fmla="*/ 722711 w 3380274"/>
                    <a:gd name="connsiteY1" fmla="*/ 6810865 h 6810864"/>
                    <a:gd name="connsiteX2" fmla="*/ 3380275 w 3380274"/>
                    <a:gd name="connsiteY2" fmla="*/ 0 h 6810864"/>
                  </a:gdLst>
                  <a:ahLst/>
                  <a:cxnLst>
                    <a:cxn ang="0">
                      <a:pos x="connsiteX0" y="connsiteY0"/>
                    </a:cxn>
                    <a:cxn ang="0">
                      <a:pos x="connsiteX1" y="connsiteY1"/>
                    </a:cxn>
                    <a:cxn ang="0">
                      <a:pos x="connsiteX2" y="connsiteY2"/>
                    </a:cxn>
                  </a:cxnLst>
                  <a:rect l="l" t="t" r="r" b="b"/>
                  <a:pathLst>
                    <a:path w="3380274" h="6810864">
                      <a:moveTo>
                        <a:pt x="0" y="6810865"/>
                      </a:moveTo>
                      <a:lnTo>
                        <a:pt x="722711" y="6810865"/>
                      </a:lnTo>
                      <a:lnTo>
                        <a:pt x="3380275" y="0"/>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16" name="Freeform: Shape 25">
                  <a:extLst>
                    <a:ext uri="{FF2B5EF4-FFF2-40B4-BE49-F238E27FC236}">
                      <a16:creationId xmlns:a16="http://schemas.microsoft.com/office/drawing/2014/main" id="{DBC039DF-0815-CC62-7F11-D8BD44501D1A}"/>
                    </a:ext>
                  </a:extLst>
                </p:cNvPr>
                <p:cNvSpPr/>
                <p:nvPr/>
              </p:nvSpPr>
              <p:spPr>
                <a:xfrm>
                  <a:off x="15137379" y="5369898"/>
                  <a:ext cx="2657563" cy="6810864"/>
                </a:xfrm>
                <a:custGeom>
                  <a:avLst/>
                  <a:gdLst>
                    <a:gd name="connsiteX0" fmla="*/ 0 w 2657563"/>
                    <a:gd name="connsiteY0" fmla="*/ 6810865 h 6810864"/>
                    <a:gd name="connsiteX1" fmla="*/ 967426 w 2657563"/>
                    <a:gd name="connsiteY1" fmla="*/ 6810865 h 6810864"/>
                    <a:gd name="connsiteX2" fmla="*/ 2657564 w 2657563"/>
                    <a:gd name="connsiteY2" fmla="*/ 0 h 6810864"/>
                  </a:gdLst>
                  <a:ahLst/>
                  <a:cxnLst>
                    <a:cxn ang="0">
                      <a:pos x="connsiteX0" y="connsiteY0"/>
                    </a:cxn>
                    <a:cxn ang="0">
                      <a:pos x="connsiteX1" y="connsiteY1"/>
                    </a:cxn>
                    <a:cxn ang="0">
                      <a:pos x="connsiteX2" y="connsiteY2"/>
                    </a:cxn>
                  </a:cxnLst>
                  <a:rect l="l" t="t" r="r" b="b"/>
                  <a:pathLst>
                    <a:path w="2657563" h="6810864">
                      <a:moveTo>
                        <a:pt x="0" y="6810865"/>
                      </a:moveTo>
                      <a:lnTo>
                        <a:pt x="967426" y="6810865"/>
                      </a:lnTo>
                      <a:lnTo>
                        <a:pt x="2657564" y="0"/>
                      </a:lnTo>
                      <a:close/>
                    </a:path>
                  </a:pathLst>
                </a:custGeom>
                <a:solidFill>
                  <a:schemeClr val="tx2">
                    <a:lumMod val="40000"/>
                    <a:lumOff val="6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17" name="Freeform: Shape 26">
                  <a:extLst>
                    <a:ext uri="{FF2B5EF4-FFF2-40B4-BE49-F238E27FC236}">
                      <a16:creationId xmlns:a16="http://schemas.microsoft.com/office/drawing/2014/main" id="{6C6FE9FC-D956-39BE-96E6-7EED1AE903FF}"/>
                    </a:ext>
                  </a:extLst>
                </p:cNvPr>
                <p:cNvSpPr/>
                <p:nvPr/>
              </p:nvSpPr>
              <p:spPr>
                <a:xfrm>
                  <a:off x="16104805" y="5369898"/>
                  <a:ext cx="1690137" cy="6810864"/>
                </a:xfrm>
                <a:custGeom>
                  <a:avLst/>
                  <a:gdLst>
                    <a:gd name="connsiteX0" fmla="*/ 0 w 1690137"/>
                    <a:gd name="connsiteY0" fmla="*/ 6810865 h 6810864"/>
                    <a:gd name="connsiteX1" fmla="*/ 846212 w 1690137"/>
                    <a:gd name="connsiteY1" fmla="*/ 6810865 h 6810864"/>
                    <a:gd name="connsiteX2" fmla="*/ 1690138 w 1690137"/>
                    <a:gd name="connsiteY2" fmla="*/ 0 h 6810864"/>
                  </a:gdLst>
                  <a:ahLst/>
                  <a:cxnLst>
                    <a:cxn ang="0">
                      <a:pos x="connsiteX0" y="connsiteY0"/>
                    </a:cxn>
                    <a:cxn ang="0">
                      <a:pos x="connsiteX1" y="connsiteY1"/>
                    </a:cxn>
                    <a:cxn ang="0">
                      <a:pos x="connsiteX2" y="connsiteY2"/>
                    </a:cxn>
                  </a:cxnLst>
                  <a:rect l="l" t="t" r="r" b="b"/>
                  <a:pathLst>
                    <a:path w="1690137" h="6810864">
                      <a:moveTo>
                        <a:pt x="0" y="6810865"/>
                      </a:moveTo>
                      <a:lnTo>
                        <a:pt x="846212" y="6810865"/>
                      </a:lnTo>
                      <a:lnTo>
                        <a:pt x="1690138" y="0"/>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18" name="Freeform: Shape 27">
                  <a:extLst>
                    <a:ext uri="{FF2B5EF4-FFF2-40B4-BE49-F238E27FC236}">
                      <a16:creationId xmlns:a16="http://schemas.microsoft.com/office/drawing/2014/main" id="{8C4E815B-2E99-5E88-525B-11B68F8D3B4F}"/>
                    </a:ext>
                  </a:extLst>
                </p:cNvPr>
                <p:cNvSpPr/>
                <p:nvPr/>
              </p:nvSpPr>
              <p:spPr>
                <a:xfrm>
                  <a:off x="17794943" y="5369898"/>
                  <a:ext cx="3380273" cy="6810864"/>
                </a:xfrm>
                <a:custGeom>
                  <a:avLst/>
                  <a:gdLst>
                    <a:gd name="connsiteX0" fmla="*/ 0 w 3380273"/>
                    <a:gd name="connsiteY0" fmla="*/ 0 h 6810864"/>
                    <a:gd name="connsiteX1" fmla="*/ 2657564 w 3380273"/>
                    <a:gd name="connsiteY1" fmla="*/ 6810865 h 6810864"/>
                    <a:gd name="connsiteX2" fmla="*/ 3380274 w 3380273"/>
                    <a:gd name="connsiteY2" fmla="*/ 6810865 h 6810864"/>
                  </a:gdLst>
                  <a:ahLst/>
                  <a:cxnLst>
                    <a:cxn ang="0">
                      <a:pos x="connsiteX0" y="connsiteY0"/>
                    </a:cxn>
                    <a:cxn ang="0">
                      <a:pos x="connsiteX1" y="connsiteY1"/>
                    </a:cxn>
                    <a:cxn ang="0">
                      <a:pos x="connsiteX2" y="connsiteY2"/>
                    </a:cxn>
                  </a:cxnLst>
                  <a:rect l="l" t="t" r="r" b="b"/>
                  <a:pathLst>
                    <a:path w="3380273" h="6810864">
                      <a:moveTo>
                        <a:pt x="0" y="0"/>
                      </a:moveTo>
                      <a:lnTo>
                        <a:pt x="2657564" y="6810865"/>
                      </a:lnTo>
                      <a:lnTo>
                        <a:pt x="3380274" y="6810865"/>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19" name="Freeform: Shape 28">
                  <a:extLst>
                    <a:ext uri="{FF2B5EF4-FFF2-40B4-BE49-F238E27FC236}">
                      <a16:creationId xmlns:a16="http://schemas.microsoft.com/office/drawing/2014/main" id="{4CBA9E7B-F728-A195-2883-AA67CE459FE2}"/>
                    </a:ext>
                  </a:extLst>
                </p:cNvPr>
                <p:cNvSpPr/>
                <p:nvPr/>
              </p:nvSpPr>
              <p:spPr>
                <a:xfrm>
                  <a:off x="17794943" y="5369898"/>
                  <a:ext cx="2657563" cy="6810864"/>
                </a:xfrm>
                <a:custGeom>
                  <a:avLst/>
                  <a:gdLst>
                    <a:gd name="connsiteX0" fmla="*/ 1690136 w 2657563"/>
                    <a:gd name="connsiteY0" fmla="*/ 6810865 h 6810864"/>
                    <a:gd name="connsiteX1" fmla="*/ 2657564 w 2657563"/>
                    <a:gd name="connsiteY1" fmla="*/ 6810865 h 6810864"/>
                    <a:gd name="connsiteX2" fmla="*/ 0 w 2657563"/>
                    <a:gd name="connsiteY2" fmla="*/ 0 h 6810864"/>
                  </a:gdLst>
                  <a:ahLst/>
                  <a:cxnLst>
                    <a:cxn ang="0">
                      <a:pos x="connsiteX0" y="connsiteY0"/>
                    </a:cxn>
                    <a:cxn ang="0">
                      <a:pos x="connsiteX1" y="connsiteY1"/>
                    </a:cxn>
                    <a:cxn ang="0">
                      <a:pos x="connsiteX2" y="connsiteY2"/>
                    </a:cxn>
                  </a:cxnLst>
                  <a:rect l="l" t="t" r="r" b="b"/>
                  <a:pathLst>
                    <a:path w="2657563" h="6810864">
                      <a:moveTo>
                        <a:pt x="1690136" y="6810865"/>
                      </a:moveTo>
                      <a:lnTo>
                        <a:pt x="2657564" y="6810865"/>
                      </a:lnTo>
                      <a:lnTo>
                        <a:pt x="0" y="0"/>
                      </a:lnTo>
                      <a:close/>
                    </a:path>
                  </a:pathLst>
                </a:custGeom>
                <a:solidFill>
                  <a:schemeClr val="tx2">
                    <a:lumMod val="40000"/>
                    <a:lumOff val="6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20" name="Freeform: Shape 29">
                  <a:extLst>
                    <a:ext uri="{FF2B5EF4-FFF2-40B4-BE49-F238E27FC236}">
                      <a16:creationId xmlns:a16="http://schemas.microsoft.com/office/drawing/2014/main" id="{AAE67A5B-EC34-65E5-1E69-BC91AF61CAB3}"/>
                    </a:ext>
                  </a:extLst>
                </p:cNvPr>
                <p:cNvSpPr/>
                <p:nvPr/>
              </p:nvSpPr>
              <p:spPr>
                <a:xfrm>
                  <a:off x="17794943" y="5369898"/>
                  <a:ext cx="1690136" cy="6810864"/>
                </a:xfrm>
                <a:custGeom>
                  <a:avLst/>
                  <a:gdLst>
                    <a:gd name="connsiteX0" fmla="*/ 846212 w 1690136"/>
                    <a:gd name="connsiteY0" fmla="*/ 6810865 h 6810864"/>
                    <a:gd name="connsiteX1" fmla="*/ 1690136 w 1690136"/>
                    <a:gd name="connsiteY1" fmla="*/ 6810865 h 6810864"/>
                    <a:gd name="connsiteX2" fmla="*/ 0 w 1690136"/>
                    <a:gd name="connsiteY2" fmla="*/ 0 h 6810864"/>
                  </a:gdLst>
                  <a:ahLst/>
                  <a:cxnLst>
                    <a:cxn ang="0">
                      <a:pos x="connsiteX0" y="connsiteY0"/>
                    </a:cxn>
                    <a:cxn ang="0">
                      <a:pos x="connsiteX1" y="connsiteY1"/>
                    </a:cxn>
                    <a:cxn ang="0">
                      <a:pos x="connsiteX2" y="connsiteY2"/>
                    </a:cxn>
                  </a:cxnLst>
                  <a:rect l="l" t="t" r="r" b="b"/>
                  <a:pathLst>
                    <a:path w="1690136" h="6810864">
                      <a:moveTo>
                        <a:pt x="846212" y="6810865"/>
                      </a:moveTo>
                      <a:lnTo>
                        <a:pt x="1690136" y="6810865"/>
                      </a:lnTo>
                      <a:lnTo>
                        <a:pt x="0" y="0"/>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21" name="Freeform: Shape 30">
                  <a:extLst>
                    <a:ext uri="{FF2B5EF4-FFF2-40B4-BE49-F238E27FC236}">
                      <a16:creationId xmlns:a16="http://schemas.microsoft.com/office/drawing/2014/main" id="{6C177D18-F8EB-49A1-7621-5D24FA40B8B9}"/>
                    </a:ext>
                  </a:extLst>
                </p:cNvPr>
                <p:cNvSpPr/>
                <p:nvPr/>
              </p:nvSpPr>
              <p:spPr>
                <a:xfrm>
                  <a:off x="16951017" y="5369898"/>
                  <a:ext cx="1690137" cy="6810864"/>
                </a:xfrm>
                <a:custGeom>
                  <a:avLst/>
                  <a:gdLst>
                    <a:gd name="connsiteX0" fmla="*/ 843926 w 1690137"/>
                    <a:gd name="connsiteY0" fmla="*/ 0 h 6810864"/>
                    <a:gd name="connsiteX1" fmla="*/ 0 w 1690137"/>
                    <a:gd name="connsiteY1" fmla="*/ 6810865 h 6810864"/>
                    <a:gd name="connsiteX2" fmla="*/ 583200 w 1690137"/>
                    <a:gd name="connsiteY2" fmla="*/ 6810865 h 6810864"/>
                    <a:gd name="connsiteX3" fmla="*/ 843926 w 1690137"/>
                    <a:gd name="connsiteY3" fmla="*/ 6810865 h 6810864"/>
                    <a:gd name="connsiteX4" fmla="*/ 1106938 w 1690137"/>
                    <a:gd name="connsiteY4" fmla="*/ 6810865 h 6810864"/>
                    <a:gd name="connsiteX5" fmla="*/ 1690138 w 1690137"/>
                    <a:gd name="connsiteY5" fmla="*/ 6810865 h 6810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0137" h="6810864">
                      <a:moveTo>
                        <a:pt x="843926" y="0"/>
                      </a:moveTo>
                      <a:lnTo>
                        <a:pt x="0" y="6810865"/>
                      </a:lnTo>
                      <a:lnTo>
                        <a:pt x="583200" y="6810865"/>
                      </a:lnTo>
                      <a:lnTo>
                        <a:pt x="843926" y="6810865"/>
                      </a:lnTo>
                      <a:lnTo>
                        <a:pt x="1106938" y="6810865"/>
                      </a:lnTo>
                      <a:lnTo>
                        <a:pt x="1690138" y="6810865"/>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sp>
            <p:nvSpPr>
              <p:cNvPr id="212" name="Freeform: Shape 31">
                <a:extLst>
                  <a:ext uri="{FF2B5EF4-FFF2-40B4-BE49-F238E27FC236}">
                    <a16:creationId xmlns:a16="http://schemas.microsoft.com/office/drawing/2014/main" id="{561CA1DD-76E9-0DFD-5602-56C4C97BF941}"/>
                  </a:ext>
                </a:extLst>
              </p:cNvPr>
              <p:cNvSpPr/>
              <p:nvPr/>
            </p:nvSpPr>
            <p:spPr>
              <a:xfrm>
                <a:off x="16704015" y="5369898"/>
                <a:ext cx="2181855" cy="2998335"/>
              </a:xfrm>
              <a:custGeom>
                <a:avLst/>
                <a:gdLst>
                  <a:gd name="connsiteX0" fmla="*/ 1090928 w 2181855"/>
                  <a:gd name="connsiteY0" fmla="*/ 0 h 2998335"/>
                  <a:gd name="connsiteX1" fmla="*/ 0 w 2181855"/>
                  <a:gd name="connsiteY1" fmla="*/ 2197865 h 2998335"/>
                  <a:gd name="connsiteX2" fmla="*/ 365930 w 2181855"/>
                  <a:gd name="connsiteY2" fmla="*/ 1861667 h 2998335"/>
                  <a:gd name="connsiteX3" fmla="*/ 448263 w 2181855"/>
                  <a:gd name="connsiteY3" fmla="*/ 2591239 h 2998335"/>
                  <a:gd name="connsiteX4" fmla="*/ 830202 w 2181855"/>
                  <a:gd name="connsiteY4" fmla="*/ 2110957 h 2998335"/>
                  <a:gd name="connsiteX5" fmla="*/ 1090928 w 2181855"/>
                  <a:gd name="connsiteY5" fmla="*/ 2998336 h 2998335"/>
                  <a:gd name="connsiteX6" fmla="*/ 1353940 w 2181855"/>
                  <a:gd name="connsiteY6" fmla="*/ 2110957 h 2998335"/>
                  <a:gd name="connsiteX7" fmla="*/ 1733591 w 2181855"/>
                  <a:gd name="connsiteY7" fmla="*/ 2591239 h 2998335"/>
                  <a:gd name="connsiteX8" fmla="*/ 1818213 w 2181855"/>
                  <a:gd name="connsiteY8" fmla="*/ 1861667 h 2998335"/>
                  <a:gd name="connsiteX9" fmla="*/ 2181856 w 2181855"/>
                  <a:gd name="connsiteY9" fmla="*/ 2197865 h 2998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855" h="2998335">
                    <a:moveTo>
                      <a:pt x="1090928" y="0"/>
                    </a:moveTo>
                    <a:lnTo>
                      <a:pt x="0" y="2197865"/>
                    </a:lnTo>
                    <a:lnTo>
                      <a:pt x="365930" y="1861667"/>
                    </a:lnTo>
                    <a:lnTo>
                      <a:pt x="448263" y="2591239"/>
                    </a:lnTo>
                    <a:lnTo>
                      <a:pt x="830202" y="2110957"/>
                    </a:lnTo>
                    <a:lnTo>
                      <a:pt x="1090928" y="2998336"/>
                    </a:lnTo>
                    <a:lnTo>
                      <a:pt x="1353940" y="2110957"/>
                    </a:lnTo>
                    <a:lnTo>
                      <a:pt x="1733591" y="2591239"/>
                    </a:lnTo>
                    <a:lnTo>
                      <a:pt x="1818213" y="1861667"/>
                    </a:lnTo>
                    <a:lnTo>
                      <a:pt x="2181856" y="2197865"/>
                    </a:lnTo>
                    <a:close/>
                  </a:path>
                </a:pathLst>
              </a:custGeom>
              <a:solidFill>
                <a:srgbClr val="419CCC"/>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13" name="Freeform: Shape 32">
                <a:extLst>
                  <a:ext uri="{FF2B5EF4-FFF2-40B4-BE49-F238E27FC236}">
                    <a16:creationId xmlns:a16="http://schemas.microsoft.com/office/drawing/2014/main" id="{004D4ECD-F021-46CF-7BAC-D46720F3C032}"/>
                  </a:ext>
                </a:extLst>
              </p:cNvPr>
              <p:cNvSpPr/>
              <p:nvPr/>
            </p:nvSpPr>
            <p:spPr>
              <a:xfrm>
                <a:off x="17794943" y="5369898"/>
                <a:ext cx="1090927" cy="2197864"/>
              </a:xfrm>
              <a:custGeom>
                <a:avLst/>
                <a:gdLst>
                  <a:gd name="connsiteX0" fmla="*/ 0 w 1090927"/>
                  <a:gd name="connsiteY0" fmla="*/ 0 h 2197864"/>
                  <a:gd name="connsiteX1" fmla="*/ 727285 w 1090927"/>
                  <a:gd name="connsiteY1" fmla="*/ 1861667 h 2197864"/>
                  <a:gd name="connsiteX2" fmla="*/ 1090928 w 1090927"/>
                  <a:gd name="connsiteY2" fmla="*/ 2197865 h 2197864"/>
                </a:gdLst>
                <a:ahLst/>
                <a:cxnLst>
                  <a:cxn ang="0">
                    <a:pos x="connsiteX0" y="connsiteY0"/>
                  </a:cxn>
                  <a:cxn ang="0">
                    <a:pos x="connsiteX1" y="connsiteY1"/>
                  </a:cxn>
                  <a:cxn ang="0">
                    <a:pos x="connsiteX2" y="connsiteY2"/>
                  </a:cxn>
                </a:cxnLst>
                <a:rect l="l" t="t" r="r" b="b"/>
                <a:pathLst>
                  <a:path w="1090927" h="2197864">
                    <a:moveTo>
                      <a:pt x="0" y="0"/>
                    </a:moveTo>
                    <a:lnTo>
                      <a:pt x="727285" y="1861667"/>
                    </a:lnTo>
                    <a:lnTo>
                      <a:pt x="1090928" y="2197865"/>
                    </a:lnTo>
                    <a:close/>
                  </a:path>
                </a:pathLst>
              </a:custGeom>
              <a:solidFill>
                <a:srgbClr val="419CCC"/>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14" name="Freeform: Shape 33">
                <a:extLst>
                  <a:ext uri="{FF2B5EF4-FFF2-40B4-BE49-F238E27FC236}">
                    <a16:creationId xmlns:a16="http://schemas.microsoft.com/office/drawing/2014/main" id="{24C5774A-A620-3B71-76AD-5998DB8AC77C}"/>
                  </a:ext>
                </a:extLst>
              </p:cNvPr>
              <p:cNvSpPr/>
              <p:nvPr/>
            </p:nvSpPr>
            <p:spPr>
              <a:xfrm>
                <a:off x="16704015" y="5369898"/>
                <a:ext cx="1090927" cy="2197864"/>
              </a:xfrm>
              <a:custGeom>
                <a:avLst/>
                <a:gdLst>
                  <a:gd name="connsiteX0" fmla="*/ 365930 w 1090927"/>
                  <a:gd name="connsiteY0" fmla="*/ 1861667 h 2197864"/>
                  <a:gd name="connsiteX1" fmla="*/ 1090928 w 1090927"/>
                  <a:gd name="connsiteY1" fmla="*/ 0 h 2197864"/>
                  <a:gd name="connsiteX2" fmla="*/ 0 w 1090927"/>
                  <a:gd name="connsiteY2" fmla="*/ 2197865 h 2197864"/>
                </a:gdLst>
                <a:ahLst/>
                <a:cxnLst>
                  <a:cxn ang="0">
                    <a:pos x="connsiteX0" y="connsiteY0"/>
                  </a:cxn>
                  <a:cxn ang="0">
                    <a:pos x="connsiteX1" y="connsiteY1"/>
                  </a:cxn>
                  <a:cxn ang="0">
                    <a:pos x="connsiteX2" y="connsiteY2"/>
                  </a:cxn>
                </a:cxnLst>
                <a:rect l="l" t="t" r="r" b="b"/>
                <a:pathLst>
                  <a:path w="1090927" h="2197864">
                    <a:moveTo>
                      <a:pt x="365930" y="1861667"/>
                    </a:moveTo>
                    <a:lnTo>
                      <a:pt x="1090928" y="0"/>
                    </a:lnTo>
                    <a:lnTo>
                      <a:pt x="0" y="2197865"/>
                    </a:lnTo>
                    <a:close/>
                  </a:path>
                </a:pathLst>
              </a:custGeom>
              <a:solidFill>
                <a:srgbClr val="419CCC"/>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sp>
          <p:nvSpPr>
            <p:cNvPr id="15" name="Freeform: Shape 34">
              <a:extLst>
                <a:ext uri="{FF2B5EF4-FFF2-40B4-BE49-F238E27FC236}">
                  <a16:creationId xmlns:a16="http://schemas.microsoft.com/office/drawing/2014/main" id="{E542C2BC-7256-4481-5374-FBB929417265}"/>
                </a:ext>
              </a:extLst>
            </p:cNvPr>
            <p:cNvSpPr/>
            <p:nvPr/>
          </p:nvSpPr>
          <p:spPr>
            <a:xfrm>
              <a:off x="16258038" y="8221861"/>
              <a:ext cx="2746758" cy="3963474"/>
            </a:xfrm>
            <a:custGeom>
              <a:avLst/>
              <a:gdLst>
                <a:gd name="connsiteX0" fmla="*/ 123502 w 2746758"/>
                <a:gd name="connsiteY0" fmla="*/ 0 h 3963474"/>
                <a:gd name="connsiteX1" fmla="*/ 2746758 w 2746758"/>
                <a:gd name="connsiteY1" fmla="*/ 3963475 h 3963474"/>
                <a:gd name="connsiteX2" fmla="*/ 859934 w 2746758"/>
                <a:gd name="connsiteY2" fmla="*/ 3958901 h 3963474"/>
                <a:gd name="connsiteX3" fmla="*/ 0 w 2746758"/>
                <a:gd name="connsiteY3" fmla="*/ 247002 h 3963474"/>
              </a:gdLst>
              <a:ahLst/>
              <a:cxnLst>
                <a:cxn ang="0">
                  <a:pos x="connsiteX0" y="connsiteY0"/>
                </a:cxn>
                <a:cxn ang="0">
                  <a:pos x="connsiteX1" y="connsiteY1"/>
                </a:cxn>
                <a:cxn ang="0">
                  <a:pos x="connsiteX2" y="connsiteY2"/>
                </a:cxn>
                <a:cxn ang="0">
                  <a:pos x="connsiteX3" y="connsiteY3"/>
                </a:cxn>
              </a:cxnLst>
              <a:rect l="l" t="t" r="r" b="b"/>
              <a:pathLst>
                <a:path w="2746758" h="3963474">
                  <a:moveTo>
                    <a:pt x="123502" y="0"/>
                  </a:moveTo>
                  <a:lnTo>
                    <a:pt x="2746758" y="3963475"/>
                  </a:lnTo>
                  <a:lnTo>
                    <a:pt x="859934" y="3958901"/>
                  </a:lnTo>
                  <a:lnTo>
                    <a:pt x="0" y="247002"/>
                  </a:lnTo>
                  <a:close/>
                </a:path>
              </a:pathLst>
            </a:custGeom>
            <a:solidFill>
              <a:srgbClr val="3F3931">
                <a:alpha val="29000"/>
              </a:srgb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nvGrpSpPr>
            <p:cNvPr id="16" name="Graphic 3">
              <a:extLst>
                <a:ext uri="{FF2B5EF4-FFF2-40B4-BE49-F238E27FC236}">
                  <a16:creationId xmlns:a16="http://schemas.microsoft.com/office/drawing/2014/main" id="{2B9299D8-1659-CE7B-EF90-CC8803C5B7DB}"/>
                </a:ext>
              </a:extLst>
            </p:cNvPr>
            <p:cNvGrpSpPr/>
            <p:nvPr/>
          </p:nvGrpSpPr>
          <p:grpSpPr>
            <a:xfrm>
              <a:off x="6233855" y="6582039"/>
              <a:ext cx="5557555" cy="5598722"/>
              <a:chOff x="6233855" y="6582039"/>
              <a:chExt cx="5557555" cy="5598722"/>
            </a:xfrm>
            <a:solidFill>
              <a:srgbClr val="000000"/>
            </a:solidFill>
          </p:grpSpPr>
          <p:grpSp>
            <p:nvGrpSpPr>
              <p:cNvPr id="200" name="Graphic 3">
                <a:extLst>
                  <a:ext uri="{FF2B5EF4-FFF2-40B4-BE49-F238E27FC236}">
                    <a16:creationId xmlns:a16="http://schemas.microsoft.com/office/drawing/2014/main" id="{A875BC4F-A0E3-EFB8-BB25-2C6BF9E7F7C6}"/>
                  </a:ext>
                </a:extLst>
              </p:cNvPr>
              <p:cNvGrpSpPr/>
              <p:nvPr/>
            </p:nvGrpSpPr>
            <p:grpSpPr>
              <a:xfrm>
                <a:off x="6233855" y="6582039"/>
                <a:ext cx="5557555" cy="5598722"/>
                <a:chOff x="6233855" y="6582039"/>
                <a:chExt cx="5557555" cy="5598722"/>
              </a:xfrm>
              <a:solidFill>
                <a:srgbClr val="000000"/>
              </a:solidFill>
            </p:grpSpPr>
            <p:sp>
              <p:nvSpPr>
                <p:cNvPr id="204" name="Freeform: Shape 37">
                  <a:extLst>
                    <a:ext uri="{FF2B5EF4-FFF2-40B4-BE49-F238E27FC236}">
                      <a16:creationId xmlns:a16="http://schemas.microsoft.com/office/drawing/2014/main" id="{2056B764-1E6A-812A-DCE1-328CAF1ADCA1}"/>
                    </a:ext>
                  </a:extLst>
                </p:cNvPr>
                <p:cNvSpPr/>
                <p:nvPr/>
              </p:nvSpPr>
              <p:spPr>
                <a:xfrm>
                  <a:off x="6233855" y="6582039"/>
                  <a:ext cx="2778777" cy="5598722"/>
                </a:xfrm>
                <a:custGeom>
                  <a:avLst/>
                  <a:gdLst>
                    <a:gd name="connsiteX0" fmla="*/ 0 w 2778777"/>
                    <a:gd name="connsiteY0" fmla="*/ 5598723 h 5598722"/>
                    <a:gd name="connsiteX1" fmla="*/ 594636 w 2778777"/>
                    <a:gd name="connsiteY1" fmla="*/ 5598723 h 5598722"/>
                    <a:gd name="connsiteX2" fmla="*/ 2778778 w 2778777"/>
                    <a:gd name="connsiteY2" fmla="*/ 0 h 5598722"/>
                  </a:gdLst>
                  <a:ahLst/>
                  <a:cxnLst>
                    <a:cxn ang="0">
                      <a:pos x="connsiteX0" y="connsiteY0"/>
                    </a:cxn>
                    <a:cxn ang="0">
                      <a:pos x="connsiteX1" y="connsiteY1"/>
                    </a:cxn>
                    <a:cxn ang="0">
                      <a:pos x="connsiteX2" y="connsiteY2"/>
                    </a:cxn>
                  </a:cxnLst>
                  <a:rect l="l" t="t" r="r" b="b"/>
                  <a:pathLst>
                    <a:path w="2778777" h="5598722">
                      <a:moveTo>
                        <a:pt x="0" y="5598723"/>
                      </a:moveTo>
                      <a:lnTo>
                        <a:pt x="594636" y="5598723"/>
                      </a:lnTo>
                      <a:lnTo>
                        <a:pt x="2778778" y="0"/>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05" name="Freeform: Shape 38">
                  <a:extLst>
                    <a:ext uri="{FF2B5EF4-FFF2-40B4-BE49-F238E27FC236}">
                      <a16:creationId xmlns:a16="http://schemas.microsoft.com/office/drawing/2014/main" id="{534B7241-58A6-F73B-E0C0-8AC589F4868B}"/>
                    </a:ext>
                  </a:extLst>
                </p:cNvPr>
                <p:cNvSpPr/>
                <p:nvPr/>
              </p:nvSpPr>
              <p:spPr>
                <a:xfrm>
                  <a:off x="6828491" y="6582039"/>
                  <a:ext cx="2184142" cy="5598722"/>
                </a:xfrm>
                <a:custGeom>
                  <a:avLst/>
                  <a:gdLst>
                    <a:gd name="connsiteX0" fmla="*/ 0 w 2184142"/>
                    <a:gd name="connsiteY0" fmla="*/ 5598723 h 5598722"/>
                    <a:gd name="connsiteX1" fmla="*/ 795897 w 2184142"/>
                    <a:gd name="connsiteY1" fmla="*/ 5598723 h 5598722"/>
                    <a:gd name="connsiteX2" fmla="*/ 2184142 w 2184142"/>
                    <a:gd name="connsiteY2" fmla="*/ 0 h 5598722"/>
                  </a:gdLst>
                  <a:ahLst/>
                  <a:cxnLst>
                    <a:cxn ang="0">
                      <a:pos x="connsiteX0" y="connsiteY0"/>
                    </a:cxn>
                    <a:cxn ang="0">
                      <a:pos x="connsiteX1" y="connsiteY1"/>
                    </a:cxn>
                    <a:cxn ang="0">
                      <a:pos x="connsiteX2" y="connsiteY2"/>
                    </a:cxn>
                  </a:cxnLst>
                  <a:rect l="l" t="t" r="r" b="b"/>
                  <a:pathLst>
                    <a:path w="2184142" h="5598722">
                      <a:moveTo>
                        <a:pt x="0" y="5598723"/>
                      </a:moveTo>
                      <a:lnTo>
                        <a:pt x="795897" y="5598723"/>
                      </a:lnTo>
                      <a:lnTo>
                        <a:pt x="2184142" y="0"/>
                      </a:lnTo>
                      <a:close/>
                    </a:path>
                  </a:pathLst>
                </a:custGeom>
                <a:solidFill>
                  <a:schemeClr val="tx2">
                    <a:lumMod val="40000"/>
                    <a:lumOff val="6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06" name="Freeform: Shape 39">
                  <a:extLst>
                    <a:ext uri="{FF2B5EF4-FFF2-40B4-BE49-F238E27FC236}">
                      <a16:creationId xmlns:a16="http://schemas.microsoft.com/office/drawing/2014/main" id="{EAF20131-E9A8-D501-97FB-055ACBDCEED4}"/>
                    </a:ext>
                  </a:extLst>
                </p:cNvPr>
                <p:cNvSpPr/>
                <p:nvPr/>
              </p:nvSpPr>
              <p:spPr>
                <a:xfrm>
                  <a:off x="7624388" y="6582039"/>
                  <a:ext cx="1388245" cy="5598722"/>
                </a:xfrm>
                <a:custGeom>
                  <a:avLst/>
                  <a:gdLst>
                    <a:gd name="connsiteX0" fmla="*/ 0 w 1388245"/>
                    <a:gd name="connsiteY0" fmla="*/ 5598723 h 5598722"/>
                    <a:gd name="connsiteX1" fmla="*/ 692979 w 1388245"/>
                    <a:gd name="connsiteY1" fmla="*/ 5598723 h 5598722"/>
                    <a:gd name="connsiteX2" fmla="*/ 1388245 w 1388245"/>
                    <a:gd name="connsiteY2" fmla="*/ 0 h 5598722"/>
                  </a:gdLst>
                  <a:ahLst/>
                  <a:cxnLst>
                    <a:cxn ang="0">
                      <a:pos x="connsiteX0" y="connsiteY0"/>
                    </a:cxn>
                    <a:cxn ang="0">
                      <a:pos x="connsiteX1" y="connsiteY1"/>
                    </a:cxn>
                    <a:cxn ang="0">
                      <a:pos x="connsiteX2" y="connsiteY2"/>
                    </a:cxn>
                  </a:cxnLst>
                  <a:rect l="l" t="t" r="r" b="b"/>
                  <a:pathLst>
                    <a:path w="1388245" h="5598722">
                      <a:moveTo>
                        <a:pt x="0" y="5598723"/>
                      </a:moveTo>
                      <a:lnTo>
                        <a:pt x="692979" y="5598723"/>
                      </a:lnTo>
                      <a:lnTo>
                        <a:pt x="1388245" y="0"/>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07" name="Freeform: Shape 40">
                  <a:extLst>
                    <a:ext uri="{FF2B5EF4-FFF2-40B4-BE49-F238E27FC236}">
                      <a16:creationId xmlns:a16="http://schemas.microsoft.com/office/drawing/2014/main" id="{21B83055-8D04-9F34-A30F-2BE973E2FCA9}"/>
                    </a:ext>
                  </a:extLst>
                </p:cNvPr>
                <p:cNvSpPr/>
                <p:nvPr/>
              </p:nvSpPr>
              <p:spPr>
                <a:xfrm>
                  <a:off x="9012633" y="6582039"/>
                  <a:ext cx="2778777" cy="5598722"/>
                </a:xfrm>
                <a:custGeom>
                  <a:avLst/>
                  <a:gdLst>
                    <a:gd name="connsiteX0" fmla="*/ 0 w 2778777"/>
                    <a:gd name="connsiteY0" fmla="*/ 0 h 5598722"/>
                    <a:gd name="connsiteX1" fmla="*/ 2184142 w 2778777"/>
                    <a:gd name="connsiteY1" fmla="*/ 5598723 h 5598722"/>
                    <a:gd name="connsiteX2" fmla="*/ 2778778 w 2778777"/>
                    <a:gd name="connsiteY2" fmla="*/ 5598723 h 5598722"/>
                  </a:gdLst>
                  <a:ahLst/>
                  <a:cxnLst>
                    <a:cxn ang="0">
                      <a:pos x="connsiteX0" y="connsiteY0"/>
                    </a:cxn>
                    <a:cxn ang="0">
                      <a:pos x="connsiteX1" y="connsiteY1"/>
                    </a:cxn>
                    <a:cxn ang="0">
                      <a:pos x="connsiteX2" y="connsiteY2"/>
                    </a:cxn>
                  </a:cxnLst>
                  <a:rect l="l" t="t" r="r" b="b"/>
                  <a:pathLst>
                    <a:path w="2778777" h="5598722">
                      <a:moveTo>
                        <a:pt x="0" y="0"/>
                      </a:moveTo>
                      <a:lnTo>
                        <a:pt x="2184142" y="5598723"/>
                      </a:lnTo>
                      <a:lnTo>
                        <a:pt x="2778778" y="5598723"/>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08" name="Freeform: Shape 41">
                  <a:extLst>
                    <a:ext uri="{FF2B5EF4-FFF2-40B4-BE49-F238E27FC236}">
                      <a16:creationId xmlns:a16="http://schemas.microsoft.com/office/drawing/2014/main" id="{B87FFF56-3AEB-810F-C1FF-C7A1998855EE}"/>
                    </a:ext>
                  </a:extLst>
                </p:cNvPr>
                <p:cNvSpPr/>
                <p:nvPr/>
              </p:nvSpPr>
              <p:spPr>
                <a:xfrm>
                  <a:off x="9012633" y="6582039"/>
                  <a:ext cx="2184142" cy="5598722"/>
                </a:xfrm>
                <a:custGeom>
                  <a:avLst/>
                  <a:gdLst>
                    <a:gd name="connsiteX0" fmla="*/ 1390532 w 2184142"/>
                    <a:gd name="connsiteY0" fmla="*/ 5598723 h 5598722"/>
                    <a:gd name="connsiteX1" fmla="*/ 2184142 w 2184142"/>
                    <a:gd name="connsiteY1" fmla="*/ 5598723 h 5598722"/>
                    <a:gd name="connsiteX2" fmla="*/ 0 w 2184142"/>
                    <a:gd name="connsiteY2" fmla="*/ 0 h 5598722"/>
                  </a:gdLst>
                  <a:ahLst/>
                  <a:cxnLst>
                    <a:cxn ang="0">
                      <a:pos x="connsiteX0" y="connsiteY0"/>
                    </a:cxn>
                    <a:cxn ang="0">
                      <a:pos x="connsiteX1" y="connsiteY1"/>
                    </a:cxn>
                    <a:cxn ang="0">
                      <a:pos x="connsiteX2" y="connsiteY2"/>
                    </a:cxn>
                  </a:cxnLst>
                  <a:rect l="l" t="t" r="r" b="b"/>
                  <a:pathLst>
                    <a:path w="2184142" h="5598722">
                      <a:moveTo>
                        <a:pt x="1390532" y="5598723"/>
                      </a:moveTo>
                      <a:lnTo>
                        <a:pt x="2184142" y="5598723"/>
                      </a:lnTo>
                      <a:lnTo>
                        <a:pt x="0" y="0"/>
                      </a:lnTo>
                      <a:close/>
                    </a:path>
                  </a:pathLst>
                </a:custGeom>
                <a:solidFill>
                  <a:schemeClr val="tx2">
                    <a:lumMod val="40000"/>
                    <a:lumOff val="6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09" name="Freeform: Shape 42">
                  <a:extLst>
                    <a:ext uri="{FF2B5EF4-FFF2-40B4-BE49-F238E27FC236}">
                      <a16:creationId xmlns:a16="http://schemas.microsoft.com/office/drawing/2014/main" id="{9E09573F-D007-E913-0D89-201F4DFC1036}"/>
                    </a:ext>
                  </a:extLst>
                </p:cNvPr>
                <p:cNvSpPr/>
                <p:nvPr/>
              </p:nvSpPr>
              <p:spPr>
                <a:xfrm>
                  <a:off x="9012633" y="6582039"/>
                  <a:ext cx="1390532" cy="5598722"/>
                </a:xfrm>
                <a:custGeom>
                  <a:avLst/>
                  <a:gdLst>
                    <a:gd name="connsiteX0" fmla="*/ 695266 w 1390532"/>
                    <a:gd name="connsiteY0" fmla="*/ 5598723 h 5598722"/>
                    <a:gd name="connsiteX1" fmla="*/ 1390532 w 1390532"/>
                    <a:gd name="connsiteY1" fmla="*/ 5598723 h 5598722"/>
                    <a:gd name="connsiteX2" fmla="*/ 0 w 1390532"/>
                    <a:gd name="connsiteY2" fmla="*/ 0 h 5598722"/>
                  </a:gdLst>
                  <a:ahLst/>
                  <a:cxnLst>
                    <a:cxn ang="0">
                      <a:pos x="connsiteX0" y="connsiteY0"/>
                    </a:cxn>
                    <a:cxn ang="0">
                      <a:pos x="connsiteX1" y="connsiteY1"/>
                    </a:cxn>
                    <a:cxn ang="0">
                      <a:pos x="connsiteX2" y="connsiteY2"/>
                    </a:cxn>
                  </a:cxnLst>
                  <a:rect l="l" t="t" r="r" b="b"/>
                  <a:pathLst>
                    <a:path w="1390532" h="5598722">
                      <a:moveTo>
                        <a:pt x="695266" y="5598723"/>
                      </a:moveTo>
                      <a:lnTo>
                        <a:pt x="1390532" y="5598723"/>
                      </a:lnTo>
                      <a:lnTo>
                        <a:pt x="0" y="0"/>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10" name="Freeform: Shape 43">
                  <a:extLst>
                    <a:ext uri="{FF2B5EF4-FFF2-40B4-BE49-F238E27FC236}">
                      <a16:creationId xmlns:a16="http://schemas.microsoft.com/office/drawing/2014/main" id="{DABE39CB-DAA3-CFC2-88E6-D342B43BF28E}"/>
                    </a:ext>
                  </a:extLst>
                </p:cNvPr>
                <p:cNvSpPr/>
                <p:nvPr/>
              </p:nvSpPr>
              <p:spPr>
                <a:xfrm>
                  <a:off x="8317367" y="6582039"/>
                  <a:ext cx="1390532" cy="5598722"/>
                </a:xfrm>
                <a:custGeom>
                  <a:avLst/>
                  <a:gdLst>
                    <a:gd name="connsiteX0" fmla="*/ 695266 w 1390532"/>
                    <a:gd name="connsiteY0" fmla="*/ 0 h 5598722"/>
                    <a:gd name="connsiteX1" fmla="*/ 0 w 1390532"/>
                    <a:gd name="connsiteY1" fmla="*/ 5598723 h 5598722"/>
                    <a:gd name="connsiteX2" fmla="*/ 480283 w 1390532"/>
                    <a:gd name="connsiteY2" fmla="*/ 5598723 h 5598722"/>
                    <a:gd name="connsiteX3" fmla="*/ 695266 w 1390532"/>
                    <a:gd name="connsiteY3" fmla="*/ 5598723 h 5598722"/>
                    <a:gd name="connsiteX4" fmla="*/ 910250 w 1390532"/>
                    <a:gd name="connsiteY4" fmla="*/ 5598723 h 5598722"/>
                    <a:gd name="connsiteX5" fmla="*/ 1390532 w 1390532"/>
                    <a:gd name="connsiteY5" fmla="*/ 5598723 h 5598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0532" h="5598722">
                      <a:moveTo>
                        <a:pt x="695266" y="0"/>
                      </a:moveTo>
                      <a:lnTo>
                        <a:pt x="0" y="5598723"/>
                      </a:lnTo>
                      <a:lnTo>
                        <a:pt x="480283" y="5598723"/>
                      </a:lnTo>
                      <a:lnTo>
                        <a:pt x="695266" y="5598723"/>
                      </a:lnTo>
                      <a:lnTo>
                        <a:pt x="910250" y="5598723"/>
                      </a:lnTo>
                      <a:lnTo>
                        <a:pt x="1390532" y="5598723"/>
                      </a:lnTo>
                      <a:close/>
                    </a:path>
                  </a:pathLst>
                </a:custGeom>
                <a:solidFill>
                  <a:schemeClr val="tx2">
                    <a:lumMod val="40000"/>
                    <a:lumOff val="6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sp>
            <p:nvSpPr>
              <p:cNvPr id="201" name="Freeform: Shape 44">
                <a:extLst>
                  <a:ext uri="{FF2B5EF4-FFF2-40B4-BE49-F238E27FC236}">
                    <a16:creationId xmlns:a16="http://schemas.microsoft.com/office/drawing/2014/main" id="{6C40F8EE-A333-DD76-C1D6-AAED0E43F8B9}"/>
                  </a:ext>
                </a:extLst>
              </p:cNvPr>
              <p:cNvSpPr/>
              <p:nvPr/>
            </p:nvSpPr>
            <p:spPr>
              <a:xfrm>
                <a:off x="8116106" y="6582039"/>
                <a:ext cx="1793054" cy="2465450"/>
              </a:xfrm>
              <a:custGeom>
                <a:avLst/>
                <a:gdLst>
                  <a:gd name="connsiteX0" fmla="*/ 896527 w 1793054"/>
                  <a:gd name="connsiteY0" fmla="*/ 0 h 2465450"/>
                  <a:gd name="connsiteX1" fmla="*/ 0 w 1793054"/>
                  <a:gd name="connsiteY1" fmla="*/ 1806777 h 2465450"/>
                  <a:gd name="connsiteX2" fmla="*/ 299605 w 1793054"/>
                  <a:gd name="connsiteY2" fmla="*/ 1530043 h 2465450"/>
                  <a:gd name="connsiteX3" fmla="*/ 368217 w 1793054"/>
                  <a:gd name="connsiteY3" fmla="*/ 2129253 h 2465450"/>
                  <a:gd name="connsiteX4" fmla="*/ 681544 w 1793054"/>
                  <a:gd name="connsiteY4" fmla="*/ 1735878 h 2465450"/>
                  <a:gd name="connsiteX5" fmla="*/ 896527 w 1793054"/>
                  <a:gd name="connsiteY5" fmla="*/ 2465451 h 2465450"/>
                  <a:gd name="connsiteX6" fmla="*/ 1111511 w 1793054"/>
                  <a:gd name="connsiteY6" fmla="*/ 1735878 h 2465450"/>
                  <a:gd name="connsiteX7" fmla="*/ 1424838 w 1793054"/>
                  <a:gd name="connsiteY7" fmla="*/ 2129253 h 2465450"/>
                  <a:gd name="connsiteX8" fmla="*/ 1493450 w 1793054"/>
                  <a:gd name="connsiteY8" fmla="*/ 1530043 h 2465450"/>
                  <a:gd name="connsiteX9" fmla="*/ 1793055 w 1793054"/>
                  <a:gd name="connsiteY9" fmla="*/ 1806777 h 2465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93054" h="2465450">
                    <a:moveTo>
                      <a:pt x="896527" y="0"/>
                    </a:moveTo>
                    <a:lnTo>
                      <a:pt x="0" y="1806777"/>
                    </a:lnTo>
                    <a:lnTo>
                      <a:pt x="299605" y="1530043"/>
                    </a:lnTo>
                    <a:lnTo>
                      <a:pt x="368217" y="2129253"/>
                    </a:lnTo>
                    <a:lnTo>
                      <a:pt x="681544" y="1735878"/>
                    </a:lnTo>
                    <a:lnTo>
                      <a:pt x="896527" y="2465451"/>
                    </a:lnTo>
                    <a:lnTo>
                      <a:pt x="1111511" y="1735878"/>
                    </a:lnTo>
                    <a:lnTo>
                      <a:pt x="1424838" y="2129253"/>
                    </a:lnTo>
                    <a:lnTo>
                      <a:pt x="1493450" y="1530043"/>
                    </a:lnTo>
                    <a:lnTo>
                      <a:pt x="1793055" y="1806777"/>
                    </a:lnTo>
                    <a:close/>
                  </a:path>
                </a:pathLst>
              </a:custGeom>
              <a:solidFill>
                <a:srgbClr val="419CCC"/>
              </a:solidFill>
              <a:ln w="22865" cap="flat">
                <a:noFill/>
                <a:prstDash val="solid"/>
                <a:miter/>
              </a:ln>
            </p:spPr>
            <p:txBody>
              <a:bodyPr rtlCol="0" anchor="ctr"/>
              <a:lstStyle/>
              <a:p>
                <a:pPr defTabSz="2438278"/>
                <a:endParaRPr lang="en-US" sz="2800" dirty="0">
                  <a:solidFill>
                    <a:srgbClr val="000000"/>
                  </a:solidFill>
                  <a:latin typeface="Century Gothic" panose="020B0502020202020204" pitchFamily="34" charset="0"/>
                </a:endParaRPr>
              </a:p>
            </p:txBody>
          </p:sp>
          <p:sp>
            <p:nvSpPr>
              <p:cNvPr id="202" name="Freeform: Shape 45">
                <a:extLst>
                  <a:ext uri="{FF2B5EF4-FFF2-40B4-BE49-F238E27FC236}">
                    <a16:creationId xmlns:a16="http://schemas.microsoft.com/office/drawing/2014/main" id="{3CBDFA48-4A7F-E676-E187-1855F01279AE}"/>
                  </a:ext>
                </a:extLst>
              </p:cNvPr>
              <p:cNvSpPr/>
              <p:nvPr/>
            </p:nvSpPr>
            <p:spPr>
              <a:xfrm>
                <a:off x="9012633" y="6582039"/>
                <a:ext cx="896527" cy="1806777"/>
              </a:xfrm>
              <a:custGeom>
                <a:avLst/>
                <a:gdLst>
                  <a:gd name="connsiteX0" fmla="*/ 0 w 896527"/>
                  <a:gd name="connsiteY0" fmla="*/ 0 h 1806777"/>
                  <a:gd name="connsiteX1" fmla="*/ 596923 w 896527"/>
                  <a:gd name="connsiteY1" fmla="*/ 1530043 h 1806777"/>
                  <a:gd name="connsiteX2" fmla="*/ 896527 w 896527"/>
                  <a:gd name="connsiteY2" fmla="*/ 1806777 h 1806777"/>
                </a:gdLst>
                <a:ahLst/>
                <a:cxnLst>
                  <a:cxn ang="0">
                    <a:pos x="connsiteX0" y="connsiteY0"/>
                  </a:cxn>
                  <a:cxn ang="0">
                    <a:pos x="connsiteX1" y="connsiteY1"/>
                  </a:cxn>
                  <a:cxn ang="0">
                    <a:pos x="connsiteX2" y="connsiteY2"/>
                  </a:cxn>
                </a:cxnLst>
                <a:rect l="l" t="t" r="r" b="b"/>
                <a:pathLst>
                  <a:path w="896527" h="1806777">
                    <a:moveTo>
                      <a:pt x="0" y="0"/>
                    </a:moveTo>
                    <a:lnTo>
                      <a:pt x="596923" y="1530043"/>
                    </a:lnTo>
                    <a:lnTo>
                      <a:pt x="896527" y="1806777"/>
                    </a:lnTo>
                    <a:close/>
                  </a:path>
                </a:pathLst>
              </a:custGeom>
              <a:solidFill>
                <a:srgbClr val="419CCC"/>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203" name="Freeform: Shape 46">
                <a:extLst>
                  <a:ext uri="{FF2B5EF4-FFF2-40B4-BE49-F238E27FC236}">
                    <a16:creationId xmlns:a16="http://schemas.microsoft.com/office/drawing/2014/main" id="{5A1280B4-A0C9-88CB-15CC-91E0691AE388}"/>
                  </a:ext>
                </a:extLst>
              </p:cNvPr>
              <p:cNvSpPr/>
              <p:nvPr/>
            </p:nvSpPr>
            <p:spPr>
              <a:xfrm>
                <a:off x="8116106" y="6582039"/>
                <a:ext cx="896527" cy="1806777"/>
              </a:xfrm>
              <a:custGeom>
                <a:avLst/>
                <a:gdLst>
                  <a:gd name="connsiteX0" fmla="*/ 299605 w 896527"/>
                  <a:gd name="connsiteY0" fmla="*/ 1530043 h 1806777"/>
                  <a:gd name="connsiteX1" fmla="*/ 896527 w 896527"/>
                  <a:gd name="connsiteY1" fmla="*/ 0 h 1806777"/>
                  <a:gd name="connsiteX2" fmla="*/ 0 w 896527"/>
                  <a:gd name="connsiteY2" fmla="*/ 1806777 h 1806777"/>
                </a:gdLst>
                <a:ahLst/>
                <a:cxnLst>
                  <a:cxn ang="0">
                    <a:pos x="connsiteX0" y="connsiteY0"/>
                  </a:cxn>
                  <a:cxn ang="0">
                    <a:pos x="connsiteX1" y="connsiteY1"/>
                  </a:cxn>
                  <a:cxn ang="0">
                    <a:pos x="connsiteX2" y="connsiteY2"/>
                  </a:cxn>
                </a:cxnLst>
                <a:rect l="l" t="t" r="r" b="b"/>
                <a:pathLst>
                  <a:path w="896527" h="1806777">
                    <a:moveTo>
                      <a:pt x="299605" y="1530043"/>
                    </a:moveTo>
                    <a:lnTo>
                      <a:pt x="896527" y="0"/>
                    </a:lnTo>
                    <a:lnTo>
                      <a:pt x="0" y="1806777"/>
                    </a:lnTo>
                    <a:close/>
                  </a:path>
                </a:pathLst>
              </a:custGeom>
              <a:solidFill>
                <a:srgbClr val="419CCC"/>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sp>
          <p:nvSpPr>
            <p:cNvPr id="17" name="Freeform: Shape 47">
              <a:extLst>
                <a:ext uri="{FF2B5EF4-FFF2-40B4-BE49-F238E27FC236}">
                  <a16:creationId xmlns:a16="http://schemas.microsoft.com/office/drawing/2014/main" id="{482C9550-0DB9-9D20-E723-8E5AC0D29D0A}"/>
                </a:ext>
              </a:extLst>
            </p:cNvPr>
            <p:cNvSpPr/>
            <p:nvPr/>
          </p:nvSpPr>
          <p:spPr>
            <a:xfrm>
              <a:off x="8564369" y="9408845"/>
              <a:ext cx="2067501" cy="2771916"/>
            </a:xfrm>
            <a:custGeom>
              <a:avLst/>
              <a:gdLst>
                <a:gd name="connsiteX0" fmla="*/ 1850231 w 2067501"/>
                <a:gd name="connsiteY0" fmla="*/ 0 h 2771916"/>
                <a:gd name="connsiteX1" fmla="*/ 0 w 2067501"/>
                <a:gd name="connsiteY1" fmla="*/ 2760482 h 2771916"/>
                <a:gd name="connsiteX2" fmla="*/ 1934853 w 2067501"/>
                <a:gd name="connsiteY2" fmla="*/ 2771917 h 2771916"/>
                <a:gd name="connsiteX3" fmla="*/ 2067502 w 2067501"/>
                <a:gd name="connsiteY3" fmla="*/ 434541 h 2771916"/>
              </a:gdLst>
              <a:ahLst/>
              <a:cxnLst>
                <a:cxn ang="0">
                  <a:pos x="connsiteX0" y="connsiteY0"/>
                </a:cxn>
                <a:cxn ang="0">
                  <a:pos x="connsiteX1" y="connsiteY1"/>
                </a:cxn>
                <a:cxn ang="0">
                  <a:pos x="connsiteX2" y="connsiteY2"/>
                </a:cxn>
                <a:cxn ang="0">
                  <a:pos x="connsiteX3" y="connsiteY3"/>
                </a:cxn>
              </a:cxnLst>
              <a:rect l="l" t="t" r="r" b="b"/>
              <a:pathLst>
                <a:path w="2067501" h="2771916">
                  <a:moveTo>
                    <a:pt x="1850231" y="0"/>
                  </a:moveTo>
                  <a:lnTo>
                    <a:pt x="0" y="2760482"/>
                  </a:lnTo>
                  <a:lnTo>
                    <a:pt x="1934853" y="2771917"/>
                  </a:lnTo>
                  <a:lnTo>
                    <a:pt x="2067502" y="434541"/>
                  </a:lnTo>
                  <a:close/>
                </a:path>
              </a:pathLst>
            </a:custGeom>
            <a:solidFill>
              <a:srgbClr val="3F3931">
                <a:alpha val="29000"/>
              </a:srgb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nvGrpSpPr>
            <p:cNvPr id="18" name="Graphic 3">
              <a:extLst>
                <a:ext uri="{FF2B5EF4-FFF2-40B4-BE49-F238E27FC236}">
                  <a16:creationId xmlns:a16="http://schemas.microsoft.com/office/drawing/2014/main" id="{352C7EC3-D64A-082E-8199-7C49A1434C6F}"/>
                </a:ext>
              </a:extLst>
            </p:cNvPr>
            <p:cNvGrpSpPr/>
            <p:nvPr/>
          </p:nvGrpSpPr>
          <p:grpSpPr>
            <a:xfrm>
              <a:off x="9625565" y="2312099"/>
              <a:ext cx="8169377" cy="9868663"/>
              <a:chOff x="9625565" y="2312099"/>
              <a:chExt cx="8169377" cy="9868663"/>
            </a:xfrm>
            <a:solidFill>
              <a:srgbClr val="000000"/>
            </a:solidFill>
          </p:grpSpPr>
          <p:grpSp>
            <p:nvGrpSpPr>
              <p:cNvPr id="189" name="Graphic 3">
                <a:extLst>
                  <a:ext uri="{FF2B5EF4-FFF2-40B4-BE49-F238E27FC236}">
                    <a16:creationId xmlns:a16="http://schemas.microsoft.com/office/drawing/2014/main" id="{C5B06634-A506-BFB0-559D-C9A1873163B5}"/>
                  </a:ext>
                </a:extLst>
              </p:cNvPr>
              <p:cNvGrpSpPr/>
              <p:nvPr/>
            </p:nvGrpSpPr>
            <p:grpSpPr>
              <a:xfrm>
                <a:off x="9625565" y="2312099"/>
                <a:ext cx="8169377" cy="9868663"/>
                <a:chOff x="9625565" y="2312099"/>
                <a:chExt cx="8169377" cy="9868663"/>
              </a:xfrm>
              <a:solidFill>
                <a:srgbClr val="000000"/>
              </a:solidFill>
            </p:grpSpPr>
            <p:sp>
              <p:nvSpPr>
                <p:cNvPr id="193" name="Freeform: Shape 50">
                  <a:extLst>
                    <a:ext uri="{FF2B5EF4-FFF2-40B4-BE49-F238E27FC236}">
                      <a16:creationId xmlns:a16="http://schemas.microsoft.com/office/drawing/2014/main" id="{0DFEC765-B054-1E16-2E5D-BF1652608DA7}"/>
                    </a:ext>
                  </a:extLst>
                </p:cNvPr>
                <p:cNvSpPr/>
                <p:nvPr/>
              </p:nvSpPr>
              <p:spPr>
                <a:xfrm>
                  <a:off x="9625565" y="2312099"/>
                  <a:ext cx="4084688" cy="9868663"/>
                </a:xfrm>
                <a:custGeom>
                  <a:avLst/>
                  <a:gdLst>
                    <a:gd name="connsiteX0" fmla="*/ 0 w 4084688"/>
                    <a:gd name="connsiteY0" fmla="*/ 9868663 h 9868663"/>
                    <a:gd name="connsiteX1" fmla="*/ 873657 w 4084688"/>
                    <a:gd name="connsiteY1" fmla="*/ 9868663 h 9868663"/>
                    <a:gd name="connsiteX2" fmla="*/ 4084689 w 4084688"/>
                    <a:gd name="connsiteY2" fmla="*/ 0 h 9868663"/>
                  </a:gdLst>
                  <a:ahLst/>
                  <a:cxnLst>
                    <a:cxn ang="0">
                      <a:pos x="connsiteX0" y="connsiteY0"/>
                    </a:cxn>
                    <a:cxn ang="0">
                      <a:pos x="connsiteX1" y="connsiteY1"/>
                    </a:cxn>
                    <a:cxn ang="0">
                      <a:pos x="connsiteX2" y="connsiteY2"/>
                    </a:cxn>
                  </a:cxnLst>
                  <a:rect l="l" t="t" r="r" b="b"/>
                  <a:pathLst>
                    <a:path w="4084688" h="9868663">
                      <a:moveTo>
                        <a:pt x="0" y="9868663"/>
                      </a:moveTo>
                      <a:lnTo>
                        <a:pt x="873657" y="9868663"/>
                      </a:lnTo>
                      <a:lnTo>
                        <a:pt x="4084689" y="0"/>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94" name="Freeform: Shape 51">
                  <a:extLst>
                    <a:ext uri="{FF2B5EF4-FFF2-40B4-BE49-F238E27FC236}">
                      <a16:creationId xmlns:a16="http://schemas.microsoft.com/office/drawing/2014/main" id="{528E3F87-C373-6CE5-A76A-6FF87BD2688D}"/>
                    </a:ext>
                  </a:extLst>
                </p:cNvPr>
                <p:cNvSpPr/>
                <p:nvPr/>
              </p:nvSpPr>
              <p:spPr>
                <a:xfrm>
                  <a:off x="10499222" y="2312099"/>
                  <a:ext cx="3211031" cy="9868663"/>
                </a:xfrm>
                <a:custGeom>
                  <a:avLst/>
                  <a:gdLst>
                    <a:gd name="connsiteX0" fmla="*/ 0 w 3211031"/>
                    <a:gd name="connsiteY0" fmla="*/ 9868663 h 9868663"/>
                    <a:gd name="connsiteX1" fmla="*/ 1168687 w 3211031"/>
                    <a:gd name="connsiteY1" fmla="*/ 9868663 h 9868663"/>
                    <a:gd name="connsiteX2" fmla="*/ 3211032 w 3211031"/>
                    <a:gd name="connsiteY2" fmla="*/ 0 h 9868663"/>
                  </a:gdLst>
                  <a:ahLst/>
                  <a:cxnLst>
                    <a:cxn ang="0">
                      <a:pos x="connsiteX0" y="connsiteY0"/>
                    </a:cxn>
                    <a:cxn ang="0">
                      <a:pos x="connsiteX1" y="connsiteY1"/>
                    </a:cxn>
                    <a:cxn ang="0">
                      <a:pos x="connsiteX2" y="connsiteY2"/>
                    </a:cxn>
                  </a:cxnLst>
                  <a:rect l="l" t="t" r="r" b="b"/>
                  <a:pathLst>
                    <a:path w="3211031" h="9868663">
                      <a:moveTo>
                        <a:pt x="0" y="9868663"/>
                      </a:moveTo>
                      <a:lnTo>
                        <a:pt x="1168687" y="9868663"/>
                      </a:lnTo>
                      <a:lnTo>
                        <a:pt x="3211032" y="0"/>
                      </a:lnTo>
                      <a:close/>
                    </a:path>
                  </a:pathLst>
                </a:custGeom>
                <a:solidFill>
                  <a:schemeClr val="tx2">
                    <a:lumMod val="40000"/>
                    <a:lumOff val="6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95" name="Freeform: Shape 52">
                  <a:extLst>
                    <a:ext uri="{FF2B5EF4-FFF2-40B4-BE49-F238E27FC236}">
                      <a16:creationId xmlns:a16="http://schemas.microsoft.com/office/drawing/2014/main" id="{B4124E7E-2F4C-850D-62E4-0382BC908B82}"/>
                    </a:ext>
                  </a:extLst>
                </p:cNvPr>
                <p:cNvSpPr/>
                <p:nvPr/>
              </p:nvSpPr>
              <p:spPr>
                <a:xfrm>
                  <a:off x="11667909" y="2312099"/>
                  <a:ext cx="2042344" cy="9868663"/>
                </a:xfrm>
                <a:custGeom>
                  <a:avLst/>
                  <a:gdLst>
                    <a:gd name="connsiteX0" fmla="*/ 0 w 2042344"/>
                    <a:gd name="connsiteY0" fmla="*/ 9868663 h 9868663"/>
                    <a:gd name="connsiteX1" fmla="*/ 1022316 w 2042344"/>
                    <a:gd name="connsiteY1" fmla="*/ 9868663 h 9868663"/>
                    <a:gd name="connsiteX2" fmla="*/ 2042345 w 2042344"/>
                    <a:gd name="connsiteY2" fmla="*/ 0 h 9868663"/>
                  </a:gdLst>
                  <a:ahLst/>
                  <a:cxnLst>
                    <a:cxn ang="0">
                      <a:pos x="connsiteX0" y="connsiteY0"/>
                    </a:cxn>
                    <a:cxn ang="0">
                      <a:pos x="connsiteX1" y="connsiteY1"/>
                    </a:cxn>
                    <a:cxn ang="0">
                      <a:pos x="connsiteX2" y="connsiteY2"/>
                    </a:cxn>
                  </a:cxnLst>
                  <a:rect l="l" t="t" r="r" b="b"/>
                  <a:pathLst>
                    <a:path w="2042344" h="9868663">
                      <a:moveTo>
                        <a:pt x="0" y="9868663"/>
                      </a:moveTo>
                      <a:lnTo>
                        <a:pt x="1022316" y="9868663"/>
                      </a:lnTo>
                      <a:lnTo>
                        <a:pt x="2042345" y="0"/>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96" name="Freeform: Shape 53">
                  <a:extLst>
                    <a:ext uri="{FF2B5EF4-FFF2-40B4-BE49-F238E27FC236}">
                      <a16:creationId xmlns:a16="http://schemas.microsoft.com/office/drawing/2014/main" id="{60E7C3B4-8B3E-CD84-E78B-3D8296BB5EC8}"/>
                    </a:ext>
                  </a:extLst>
                </p:cNvPr>
                <p:cNvSpPr/>
                <p:nvPr/>
              </p:nvSpPr>
              <p:spPr>
                <a:xfrm>
                  <a:off x="13710254" y="2312099"/>
                  <a:ext cx="4084688" cy="9868663"/>
                </a:xfrm>
                <a:custGeom>
                  <a:avLst/>
                  <a:gdLst>
                    <a:gd name="connsiteX0" fmla="*/ 0 w 4084688"/>
                    <a:gd name="connsiteY0" fmla="*/ 0 h 9868663"/>
                    <a:gd name="connsiteX1" fmla="*/ 3211032 w 4084688"/>
                    <a:gd name="connsiteY1" fmla="*/ 9868663 h 9868663"/>
                    <a:gd name="connsiteX2" fmla="*/ 4084689 w 4084688"/>
                    <a:gd name="connsiteY2" fmla="*/ 9868663 h 9868663"/>
                  </a:gdLst>
                  <a:ahLst/>
                  <a:cxnLst>
                    <a:cxn ang="0">
                      <a:pos x="connsiteX0" y="connsiteY0"/>
                    </a:cxn>
                    <a:cxn ang="0">
                      <a:pos x="connsiteX1" y="connsiteY1"/>
                    </a:cxn>
                    <a:cxn ang="0">
                      <a:pos x="connsiteX2" y="connsiteY2"/>
                    </a:cxn>
                  </a:cxnLst>
                  <a:rect l="l" t="t" r="r" b="b"/>
                  <a:pathLst>
                    <a:path w="4084688" h="9868663">
                      <a:moveTo>
                        <a:pt x="0" y="0"/>
                      </a:moveTo>
                      <a:lnTo>
                        <a:pt x="3211032" y="9868663"/>
                      </a:lnTo>
                      <a:lnTo>
                        <a:pt x="4084689" y="9868663"/>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97" name="Freeform: Shape 54">
                  <a:extLst>
                    <a:ext uri="{FF2B5EF4-FFF2-40B4-BE49-F238E27FC236}">
                      <a16:creationId xmlns:a16="http://schemas.microsoft.com/office/drawing/2014/main" id="{C6EEDF7F-558A-0F22-2C96-95D4994E51A7}"/>
                    </a:ext>
                  </a:extLst>
                </p:cNvPr>
                <p:cNvSpPr/>
                <p:nvPr/>
              </p:nvSpPr>
              <p:spPr>
                <a:xfrm>
                  <a:off x="13710254" y="2312099"/>
                  <a:ext cx="3211031" cy="9868663"/>
                </a:xfrm>
                <a:custGeom>
                  <a:avLst/>
                  <a:gdLst>
                    <a:gd name="connsiteX0" fmla="*/ 2042344 w 3211031"/>
                    <a:gd name="connsiteY0" fmla="*/ 9868663 h 9868663"/>
                    <a:gd name="connsiteX1" fmla="*/ 3211032 w 3211031"/>
                    <a:gd name="connsiteY1" fmla="*/ 9868663 h 9868663"/>
                    <a:gd name="connsiteX2" fmla="*/ 0 w 3211031"/>
                    <a:gd name="connsiteY2" fmla="*/ 0 h 9868663"/>
                  </a:gdLst>
                  <a:ahLst/>
                  <a:cxnLst>
                    <a:cxn ang="0">
                      <a:pos x="connsiteX0" y="connsiteY0"/>
                    </a:cxn>
                    <a:cxn ang="0">
                      <a:pos x="connsiteX1" y="connsiteY1"/>
                    </a:cxn>
                    <a:cxn ang="0">
                      <a:pos x="connsiteX2" y="connsiteY2"/>
                    </a:cxn>
                  </a:cxnLst>
                  <a:rect l="l" t="t" r="r" b="b"/>
                  <a:pathLst>
                    <a:path w="3211031" h="9868663">
                      <a:moveTo>
                        <a:pt x="2042344" y="9868663"/>
                      </a:moveTo>
                      <a:lnTo>
                        <a:pt x="3211032" y="9868663"/>
                      </a:lnTo>
                      <a:lnTo>
                        <a:pt x="0" y="0"/>
                      </a:lnTo>
                      <a:close/>
                    </a:path>
                  </a:pathLst>
                </a:custGeom>
                <a:solidFill>
                  <a:schemeClr val="tx2">
                    <a:lumMod val="40000"/>
                    <a:lumOff val="6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98" name="Freeform: Shape 55">
                  <a:extLst>
                    <a:ext uri="{FF2B5EF4-FFF2-40B4-BE49-F238E27FC236}">
                      <a16:creationId xmlns:a16="http://schemas.microsoft.com/office/drawing/2014/main" id="{88D64D2C-9FD6-D7AD-B59A-A07E8DA53F3C}"/>
                    </a:ext>
                  </a:extLst>
                </p:cNvPr>
                <p:cNvSpPr/>
                <p:nvPr/>
              </p:nvSpPr>
              <p:spPr>
                <a:xfrm>
                  <a:off x="13710254" y="2312099"/>
                  <a:ext cx="2042344" cy="9868663"/>
                </a:xfrm>
                <a:custGeom>
                  <a:avLst/>
                  <a:gdLst>
                    <a:gd name="connsiteX0" fmla="*/ 1022315 w 2042344"/>
                    <a:gd name="connsiteY0" fmla="*/ 9868663 h 9868663"/>
                    <a:gd name="connsiteX1" fmla="*/ 2042344 w 2042344"/>
                    <a:gd name="connsiteY1" fmla="*/ 9868663 h 9868663"/>
                    <a:gd name="connsiteX2" fmla="*/ 0 w 2042344"/>
                    <a:gd name="connsiteY2" fmla="*/ 0 h 9868663"/>
                  </a:gdLst>
                  <a:ahLst/>
                  <a:cxnLst>
                    <a:cxn ang="0">
                      <a:pos x="connsiteX0" y="connsiteY0"/>
                    </a:cxn>
                    <a:cxn ang="0">
                      <a:pos x="connsiteX1" y="connsiteY1"/>
                    </a:cxn>
                    <a:cxn ang="0">
                      <a:pos x="connsiteX2" y="connsiteY2"/>
                    </a:cxn>
                  </a:cxnLst>
                  <a:rect l="l" t="t" r="r" b="b"/>
                  <a:pathLst>
                    <a:path w="2042344" h="9868663">
                      <a:moveTo>
                        <a:pt x="1022315" y="9868663"/>
                      </a:moveTo>
                      <a:lnTo>
                        <a:pt x="2042344" y="9868663"/>
                      </a:lnTo>
                      <a:lnTo>
                        <a:pt x="0" y="0"/>
                      </a:lnTo>
                      <a:close/>
                    </a:path>
                  </a:pathLst>
                </a:custGeom>
                <a:solidFill>
                  <a:schemeClr val="tx2">
                    <a:lumMod val="40000"/>
                    <a:lumOff val="60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99" name="Freeform: Shape 56">
                  <a:extLst>
                    <a:ext uri="{FF2B5EF4-FFF2-40B4-BE49-F238E27FC236}">
                      <a16:creationId xmlns:a16="http://schemas.microsoft.com/office/drawing/2014/main" id="{38CF7F0A-E830-7CB4-EF5B-11E4AB1783AD}"/>
                    </a:ext>
                  </a:extLst>
                </p:cNvPr>
                <p:cNvSpPr/>
                <p:nvPr/>
              </p:nvSpPr>
              <p:spPr>
                <a:xfrm>
                  <a:off x="12690225" y="2312099"/>
                  <a:ext cx="2042344" cy="9868663"/>
                </a:xfrm>
                <a:custGeom>
                  <a:avLst/>
                  <a:gdLst>
                    <a:gd name="connsiteX0" fmla="*/ 1020029 w 2042344"/>
                    <a:gd name="connsiteY0" fmla="*/ 0 h 9868663"/>
                    <a:gd name="connsiteX1" fmla="*/ 0 w 2042344"/>
                    <a:gd name="connsiteY1" fmla="*/ 9868663 h 9868663"/>
                    <a:gd name="connsiteX2" fmla="*/ 704414 w 2042344"/>
                    <a:gd name="connsiteY2" fmla="*/ 9868663 h 9868663"/>
                    <a:gd name="connsiteX3" fmla="*/ 1020029 w 2042344"/>
                    <a:gd name="connsiteY3" fmla="*/ 9868663 h 9868663"/>
                    <a:gd name="connsiteX4" fmla="*/ 1337930 w 2042344"/>
                    <a:gd name="connsiteY4" fmla="*/ 9868663 h 9868663"/>
                    <a:gd name="connsiteX5" fmla="*/ 2042344 w 2042344"/>
                    <a:gd name="connsiteY5" fmla="*/ 9868663 h 986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2344" h="9868663">
                      <a:moveTo>
                        <a:pt x="1020029" y="0"/>
                      </a:moveTo>
                      <a:lnTo>
                        <a:pt x="0" y="9868663"/>
                      </a:lnTo>
                      <a:lnTo>
                        <a:pt x="704414" y="9868663"/>
                      </a:lnTo>
                      <a:lnTo>
                        <a:pt x="1020029" y="9868663"/>
                      </a:lnTo>
                      <a:lnTo>
                        <a:pt x="1337930" y="9868663"/>
                      </a:lnTo>
                      <a:lnTo>
                        <a:pt x="2042344" y="9868663"/>
                      </a:lnTo>
                      <a:close/>
                    </a:path>
                  </a:pathLst>
                </a:custGeom>
                <a:solidFill>
                  <a:schemeClr val="bg1">
                    <a:lumMod val="95000"/>
                  </a:schemeClr>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sp>
            <p:nvSpPr>
              <p:cNvPr id="190" name="Freeform: Shape 57">
                <a:extLst>
                  <a:ext uri="{FF2B5EF4-FFF2-40B4-BE49-F238E27FC236}">
                    <a16:creationId xmlns:a16="http://schemas.microsoft.com/office/drawing/2014/main" id="{265AC16C-2D3D-2C24-787E-DF1668DEA87D}"/>
                  </a:ext>
                </a:extLst>
              </p:cNvPr>
              <p:cNvSpPr/>
              <p:nvPr/>
            </p:nvSpPr>
            <p:spPr>
              <a:xfrm>
                <a:off x="12392907" y="2312099"/>
                <a:ext cx="2636979" cy="4343126"/>
              </a:xfrm>
              <a:custGeom>
                <a:avLst/>
                <a:gdLst>
                  <a:gd name="connsiteX0" fmla="*/ 1317347 w 2636979"/>
                  <a:gd name="connsiteY0" fmla="*/ 0 h 4343126"/>
                  <a:gd name="connsiteX1" fmla="*/ 0 w 2636979"/>
                  <a:gd name="connsiteY1" fmla="*/ 3185874 h 4343126"/>
                  <a:gd name="connsiteX2" fmla="*/ 441402 w 2636979"/>
                  <a:gd name="connsiteY2" fmla="*/ 2694157 h 4343126"/>
                  <a:gd name="connsiteX3" fmla="*/ 542033 w 2636979"/>
                  <a:gd name="connsiteY3" fmla="*/ 3753065 h 4343126"/>
                  <a:gd name="connsiteX4" fmla="*/ 1001732 w 2636979"/>
                  <a:gd name="connsiteY4" fmla="*/ 3057799 h 4343126"/>
                  <a:gd name="connsiteX5" fmla="*/ 1317347 w 2636979"/>
                  <a:gd name="connsiteY5" fmla="*/ 4343127 h 4343126"/>
                  <a:gd name="connsiteX6" fmla="*/ 1635248 w 2636979"/>
                  <a:gd name="connsiteY6" fmla="*/ 3057799 h 4343126"/>
                  <a:gd name="connsiteX7" fmla="*/ 2094947 w 2636979"/>
                  <a:gd name="connsiteY7" fmla="*/ 3753065 h 4343126"/>
                  <a:gd name="connsiteX8" fmla="*/ 2195577 w 2636979"/>
                  <a:gd name="connsiteY8" fmla="*/ 2694157 h 4343126"/>
                  <a:gd name="connsiteX9" fmla="*/ 2636980 w 2636979"/>
                  <a:gd name="connsiteY9" fmla="*/ 3185874 h 4343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36979" h="4343126">
                    <a:moveTo>
                      <a:pt x="1317347" y="0"/>
                    </a:moveTo>
                    <a:lnTo>
                      <a:pt x="0" y="3185874"/>
                    </a:lnTo>
                    <a:lnTo>
                      <a:pt x="441402" y="2694157"/>
                    </a:lnTo>
                    <a:lnTo>
                      <a:pt x="542033" y="3753065"/>
                    </a:lnTo>
                    <a:lnTo>
                      <a:pt x="1001732" y="3057799"/>
                    </a:lnTo>
                    <a:lnTo>
                      <a:pt x="1317347" y="4343127"/>
                    </a:lnTo>
                    <a:lnTo>
                      <a:pt x="1635248" y="3057799"/>
                    </a:lnTo>
                    <a:lnTo>
                      <a:pt x="2094947" y="3753065"/>
                    </a:lnTo>
                    <a:lnTo>
                      <a:pt x="2195577" y="2694157"/>
                    </a:lnTo>
                    <a:lnTo>
                      <a:pt x="2636980" y="3185874"/>
                    </a:lnTo>
                    <a:close/>
                  </a:path>
                </a:pathLst>
              </a:custGeom>
              <a:solidFill>
                <a:srgbClr val="419CCC"/>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91" name="Freeform: Shape 58">
                <a:extLst>
                  <a:ext uri="{FF2B5EF4-FFF2-40B4-BE49-F238E27FC236}">
                    <a16:creationId xmlns:a16="http://schemas.microsoft.com/office/drawing/2014/main" id="{250E04D9-B360-EA3B-132E-22575DB4A8A9}"/>
                  </a:ext>
                </a:extLst>
              </p:cNvPr>
              <p:cNvSpPr/>
              <p:nvPr/>
            </p:nvSpPr>
            <p:spPr>
              <a:xfrm>
                <a:off x="13710254" y="2312099"/>
                <a:ext cx="1319633" cy="3185874"/>
              </a:xfrm>
              <a:custGeom>
                <a:avLst/>
                <a:gdLst>
                  <a:gd name="connsiteX0" fmla="*/ 0 w 1319633"/>
                  <a:gd name="connsiteY0" fmla="*/ 0 h 3185874"/>
                  <a:gd name="connsiteX1" fmla="*/ 878231 w 1319633"/>
                  <a:gd name="connsiteY1" fmla="*/ 2694157 h 3185874"/>
                  <a:gd name="connsiteX2" fmla="*/ 1319633 w 1319633"/>
                  <a:gd name="connsiteY2" fmla="*/ 3185874 h 3185874"/>
                </a:gdLst>
                <a:ahLst/>
                <a:cxnLst>
                  <a:cxn ang="0">
                    <a:pos x="connsiteX0" y="connsiteY0"/>
                  </a:cxn>
                  <a:cxn ang="0">
                    <a:pos x="connsiteX1" y="connsiteY1"/>
                  </a:cxn>
                  <a:cxn ang="0">
                    <a:pos x="connsiteX2" y="connsiteY2"/>
                  </a:cxn>
                </a:cxnLst>
                <a:rect l="l" t="t" r="r" b="b"/>
                <a:pathLst>
                  <a:path w="1319633" h="3185874">
                    <a:moveTo>
                      <a:pt x="0" y="0"/>
                    </a:moveTo>
                    <a:lnTo>
                      <a:pt x="878231" y="2694157"/>
                    </a:lnTo>
                    <a:lnTo>
                      <a:pt x="1319633" y="3185874"/>
                    </a:lnTo>
                    <a:close/>
                  </a:path>
                </a:pathLst>
              </a:custGeom>
              <a:solidFill>
                <a:srgbClr val="419CCC"/>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92" name="Freeform: Shape 59">
                <a:extLst>
                  <a:ext uri="{FF2B5EF4-FFF2-40B4-BE49-F238E27FC236}">
                    <a16:creationId xmlns:a16="http://schemas.microsoft.com/office/drawing/2014/main" id="{2AC09E72-15FB-AE04-46D8-7774A5ACF892}"/>
                  </a:ext>
                </a:extLst>
              </p:cNvPr>
              <p:cNvSpPr/>
              <p:nvPr/>
            </p:nvSpPr>
            <p:spPr>
              <a:xfrm>
                <a:off x="12392907" y="2312099"/>
                <a:ext cx="1317346" cy="3185874"/>
              </a:xfrm>
              <a:custGeom>
                <a:avLst/>
                <a:gdLst>
                  <a:gd name="connsiteX0" fmla="*/ 441402 w 1317346"/>
                  <a:gd name="connsiteY0" fmla="*/ 2694157 h 3185874"/>
                  <a:gd name="connsiteX1" fmla="*/ 1317347 w 1317346"/>
                  <a:gd name="connsiteY1" fmla="*/ 0 h 3185874"/>
                  <a:gd name="connsiteX2" fmla="*/ 0 w 1317346"/>
                  <a:gd name="connsiteY2" fmla="*/ 3185874 h 3185874"/>
                </a:gdLst>
                <a:ahLst/>
                <a:cxnLst>
                  <a:cxn ang="0">
                    <a:pos x="connsiteX0" y="connsiteY0"/>
                  </a:cxn>
                  <a:cxn ang="0">
                    <a:pos x="connsiteX1" y="connsiteY1"/>
                  </a:cxn>
                  <a:cxn ang="0">
                    <a:pos x="connsiteX2" y="connsiteY2"/>
                  </a:cxn>
                </a:cxnLst>
                <a:rect l="l" t="t" r="r" b="b"/>
                <a:pathLst>
                  <a:path w="1317346" h="3185874">
                    <a:moveTo>
                      <a:pt x="441402" y="2694157"/>
                    </a:moveTo>
                    <a:lnTo>
                      <a:pt x="1317347" y="0"/>
                    </a:lnTo>
                    <a:lnTo>
                      <a:pt x="0" y="3185874"/>
                    </a:lnTo>
                    <a:close/>
                  </a:path>
                </a:pathLst>
              </a:custGeom>
              <a:solidFill>
                <a:srgbClr val="419CCC"/>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19" name="Graphic 3">
              <a:extLst>
                <a:ext uri="{FF2B5EF4-FFF2-40B4-BE49-F238E27FC236}">
                  <a16:creationId xmlns:a16="http://schemas.microsoft.com/office/drawing/2014/main" id="{4B43A31C-1388-E932-FE5F-DD59E930E329}"/>
                </a:ext>
              </a:extLst>
            </p:cNvPr>
            <p:cNvGrpSpPr/>
            <p:nvPr/>
          </p:nvGrpSpPr>
          <p:grpSpPr>
            <a:xfrm>
              <a:off x="9849697" y="11652451"/>
              <a:ext cx="368216" cy="1026889"/>
              <a:chOff x="9849697" y="11652451"/>
              <a:chExt cx="368216" cy="1026889"/>
            </a:xfrm>
            <a:solidFill>
              <a:srgbClr val="000000"/>
            </a:solidFill>
          </p:grpSpPr>
          <p:sp>
            <p:nvSpPr>
              <p:cNvPr id="176" name="Freeform: Shape 61">
                <a:extLst>
                  <a:ext uri="{FF2B5EF4-FFF2-40B4-BE49-F238E27FC236}">
                    <a16:creationId xmlns:a16="http://schemas.microsoft.com/office/drawing/2014/main" id="{53532E55-1DC6-C7A7-8308-926584E44EC7}"/>
                  </a:ext>
                </a:extLst>
              </p:cNvPr>
              <p:cNvSpPr/>
              <p:nvPr/>
            </p:nvSpPr>
            <p:spPr>
              <a:xfrm>
                <a:off x="9989207" y="12414042"/>
                <a:ext cx="89195" cy="265298"/>
              </a:xfrm>
              <a:custGeom>
                <a:avLst/>
                <a:gdLst>
                  <a:gd name="connsiteX0" fmla="*/ 89196 w 89195"/>
                  <a:gd name="connsiteY0" fmla="*/ 265298 h 265298"/>
                  <a:gd name="connsiteX1" fmla="*/ 0 w 89195"/>
                  <a:gd name="connsiteY1" fmla="*/ 265298 h 265298"/>
                  <a:gd name="connsiteX2" fmla="*/ 27445 w 89195"/>
                  <a:gd name="connsiteY2" fmla="*/ 0 h 265298"/>
                  <a:gd name="connsiteX3" fmla="*/ 66325 w 89195"/>
                  <a:gd name="connsiteY3" fmla="*/ 0 h 265298"/>
                </a:gdLst>
                <a:ahLst/>
                <a:cxnLst>
                  <a:cxn ang="0">
                    <a:pos x="connsiteX0" y="connsiteY0"/>
                  </a:cxn>
                  <a:cxn ang="0">
                    <a:pos x="connsiteX1" y="connsiteY1"/>
                  </a:cxn>
                  <a:cxn ang="0">
                    <a:pos x="connsiteX2" y="connsiteY2"/>
                  </a:cxn>
                  <a:cxn ang="0">
                    <a:pos x="connsiteX3" y="connsiteY3"/>
                  </a:cxn>
                </a:cxnLst>
                <a:rect l="l" t="t" r="r" b="b"/>
                <a:pathLst>
                  <a:path w="89195" h="265298">
                    <a:moveTo>
                      <a:pt x="89196" y="265298"/>
                    </a:moveTo>
                    <a:lnTo>
                      <a:pt x="0" y="265298"/>
                    </a:lnTo>
                    <a:lnTo>
                      <a:pt x="27445" y="0"/>
                    </a:lnTo>
                    <a:lnTo>
                      <a:pt x="66325" y="0"/>
                    </a:lnTo>
                    <a:close/>
                  </a:path>
                </a:pathLst>
              </a:custGeom>
              <a:solidFill>
                <a:srgbClr val="3F3B35"/>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nvGrpSpPr>
              <p:cNvPr id="177" name="Graphic 3">
                <a:extLst>
                  <a:ext uri="{FF2B5EF4-FFF2-40B4-BE49-F238E27FC236}">
                    <a16:creationId xmlns:a16="http://schemas.microsoft.com/office/drawing/2014/main" id="{810D306C-D8ED-718E-8778-E516A1D97B9C}"/>
                  </a:ext>
                </a:extLst>
              </p:cNvPr>
              <p:cNvGrpSpPr/>
              <p:nvPr/>
            </p:nvGrpSpPr>
            <p:grpSpPr>
              <a:xfrm>
                <a:off x="9849697" y="11881156"/>
                <a:ext cx="368216" cy="608358"/>
                <a:chOff x="9849697" y="11881156"/>
                <a:chExt cx="368216" cy="608358"/>
              </a:xfrm>
              <a:solidFill>
                <a:srgbClr val="000000"/>
              </a:solidFill>
            </p:grpSpPr>
            <p:sp>
              <p:nvSpPr>
                <p:cNvPr id="186" name="Freeform: Shape 63">
                  <a:extLst>
                    <a:ext uri="{FF2B5EF4-FFF2-40B4-BE49-F238E27FC236}">
                      <a16:creationId xmlns:a16="http://schemas.microsoft.com/office/drawing/2014/main" id="{948AFF6E-B3F4-EE93-9D13-7EBF62F50B08}"/>
                    </a:ext>
                  </a:extLst>
                </p:cNvPr>
                <p:cNvSpPr/>
                <p:nvPr/>
              </p:nvSpPr>
              <p:spPr>
                <a:xfrm>
                  <a:off x="9849697" y="11881156"/>
                  <a:ext cx="185251" cy="608358"/>
                </a:xfrm>
                <a:custGeom>
                  <a:avLst/>
                  <a:gdLst>
                    <a:gd name="connsiteX0" fmla="*/ 0 w 185251"/>
                    <a:gd name="connsiteY0" fmla="*/ 608359 h 608358"/>
                    <a:gd name="connsiteX1" fmla="*/ 38880 w 185251"/>
                    <a:gd name="connsiteY1" fmla="*/ 608359 h 608358"/>
                    <a:gd name="connsiteX2" fmla="*/ 91482 w 185251"/>
                    <a:gd name="connsiteY2" fmla="*/ 608359 h 608358"/>
                    <a:gd name="connsiteX3" fmla="*/ 185252 w 185251"/>
                    <a:gd name="connsiteY3" fmla="*/ 0 h 608358"/>
                  </a:gdLst>
                  <a:ahLst/>
                  <a:cxnLst>
                    <a:cxn ang="0">
                      <a:pos x="connsiteX0" y="connsiteY0"/>
                    </a:cxn>
                    <a:cxn ang="0">
                      <a:pos x="connsiteX1" y="connsiteY1"/>
                    </a:cxn>
                    <a:cxn ang="0">
                      <a:pos x="connsiteX2" y="connsiteY2"/>
                    </a:cxn>
                    <a:cxn ang="0">
                      <a:pos x="connsiteX3" y="connsiteY3"/>
                    </a:cxn>
                  </a:cxnLst>
                  <a:rect l="l" t="t" r="r" b="b"/>
                  <a:pathLst>
                    <a:path w="185251" h="608358">
                      <a:moveTo>
                        <a:pt x="0" y="608359"/>
                      </a:moveTo>
                      <a:lnTo>
                        <a:pt x="38880" y="608359"/>
                      </a:lnTo>
                      <a:lnTo>
                        <a:pt x="91482" y="608359"/>
                      </a:lnTo>
                      <a:lnTo>
                        <a:pt x="185252"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87" name="Freeform: Shape 64">
                  <a:extLst>
                    <a:ext uri="{FF2B5EF4-FFF2-40B4-BE49-F238E27FC236}">
                      <a16:creationId xmlns:a16="http://schemas.microsoft.com/office/drawing/2014/main" id="{3DCA1108-F22D-0CE7-4E6A-E8C42BC657B0}"/>
                    </a:ext>
                  </a:extLst>
                </p:cNvPr>
                <p:cNvSpPr/>
                <p:nvPr/>
              </p:nvSpPr>
              <p:spPr>
                <a:xfrm>
                  <a:off x="10034949" y="11881156"/>
                  <a:ext cx="182964" cy="608358"/>
                </a:xfrm>
                <a:custGeom>
                  <a:avLst/>
                  <a:gdLst>
                    <a:gd name="connsiteX0" fmla="*/ 0 w 182964"/>
                    <a:gd name="connsiteY0" fmla="*/ 0 h 608358"/>
                    <a:gd name="connsiteX1" fmla="*/ 91482 w 182964"/>
                    <a:gd name="connsiteY1" fmla="*/ 608359 h 608358"/>
                    <a:gd name="connsiteX2" fmla="*/ 144085 w 182964"/>
                    <a:gd name="connsiteY2" fmla="*/ 608359 h 608358"/>
                    <a:gd name="connsiteX3" fmla="*/ 182965 w 182964"/>
                    <a:gd name="connsiteY3" fmla="*/ 608359 h 608358"/>
                  </a:gdLst>
                  <a:ahLst/>
                  <a:cxnLst>
                    <a:cxn ang="0">
                      <a:pos x="connsiteX0" y="connsiteY0"/>
                    </a:cxn>
                    <a:cxn ang="0">
                      <a:pos x="connsiteX1" y="connsiteY1"/>
                    </a:cxn>
                    <a:cxn ang="0">
                      <a:pos x="connsiteX2" y="connsiteY2"/>
                    </a:cxn>
                    <a:cxn ang="0">
                      <a:pos x="connsiteX3" y="connsiteY3"/>
                    </a:cxn>
                  </a:cxnLst>
                  <a:rect l="l" t="t" r="r" b="b"/>
                  <a:pathLst>
                    <a:path w="182964" h="608358">
                      <a:moveTo>
                        <a:pt x="0" y="0"/>
                      </a:moveTo>
                      <a:lnTo>
                        <a:pt x="91482" y="608359"/>
                      </a:lnTo>
                      <a:lnTo>
                        <a:pt x="144085" y="608359"/>
                      </a:lnTo>
                      <a:lnTo>
                        <a:pt x="182965" y="608359"/>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88" name="Freeform: Shape 65">
                  <a:extLst>
                    <a:ext uri="{FF2B5EF4-FFF2-40B4-BE49-F238E27FC236}">
                      <a16:creationId xmlns:a16="http://schemas.microsoft.com/office/drawing/2014/main" id="{F26D4D59-4E29-1316-6CCE-B25BF66AF979}"/>
                    </a:ext>
                  </a:extLst>
                </p:cNvPr>
                <p:cNvSpPr/>
                <p:nvPr/>
              </p:nvSpPr>
              <p:spPr>
                <a:xfrm>
                  <a:off x="9941179" y="11881156"/>
                  <a:ext cx="185251" cy="608358"/>
                </a:xfrm>
                <a:custGeom>
                  <a:avLst/>
                  <a:gdLst>
                    <a:gd name="connsiteX0" fmla="*/ 93769 w 185251"/>
                    <a:gd name="connsiteY0" fmla="*/ 0 h 608358"/>
                    <a:gd name="connsiteX1" fmla="*/ 0 w 185251"/>
                    <a:gd name="connsiteY1" fmla="*/ 608359 h 608358"/>
                    <a:gd name="connsiteX2" fmla="*/ 45741 w 185251"/>
                    <a:gd name="connsiteY2" fmla="*/ 608359 h 608358"/>
                    <a:gd name="connsiteX3" fmla="*/ 77760 w 185251"/>
                    <a:gd name="connsiteY3" fmla="*/ 608359 h 608358"/>
                    <a:gd name="connsiteX4" fmla="*/ 93769 w 185251"/>
                    <a:gd name="connsiteY4" fmla="*/ 608359 h 608358"/>
                    <a:gd name="connsiteX5" fmla="*/ 107492 w 185251"/>
                    <a:gd name="connsiteY5" fmla="*/ 608359 h 608358"/>
                    <a:gd name="connsiteX6" fmla="*/ 139510 w 185251"/>
                    <a:gd name="connsiteY6" fmla="*/ 608359 h 608358"/>
                    <a:gd name="connsiteX7" fmla="*/ 185252 w 185251"/>
                    <a:gd name="connsiteY7" fmla="*/ 608359 h 608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5251" h="608358">
                      <a:moveTo>
                        <a:pt x="93769" y="0"/>
                      </a:moveTo>
                      <a:lnTo>
                        <a:pt x="0" y="608359"/>
                      </a:lnTo>
                      <a:lnTo>
                        <a:pt x="45741" y="608359"/>
                      </a:lnTo>
                      <a:lnTo>
                        <a:pt x="77760" y="608359"/>
                      </a:lnTo>
                      <a:lnTo>
                        <a:pt x="93769" y="608359"/>
                      </a:lnTo>
                      <a:lnTo>
                        <a:pt x="107492" y="608359"/>
                      </a:lnTo>
                      <a:lnTo>
                        <a:pt x="139510" y="608359"/>
                      </a:lnTo>
                      <a:lnTo>
                        <a:pt x="185252" y="608359"/>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178" name="Graphic 3">
                <a:extLst>
                  <a:ext uri="{FF2B5EF4-FFF2-40B4-BE49-F238E27FC236}">
                    <a16:creationId xmlns:a16="http://schemas.microsoft.com/office/drawing/2014/main" id="{D6D71D9C-154B-59B7-49D8-8A0C812BE55E}"/>
                  </a:ext>
                </a:extLst>
              </p:cNvPr>
              <p:cNvGrpSpPr/>
              <p:nvPr/>
            </p:nvGrpSpPr>
            <p:grpSpPr>
              <a:xfrm>
                <a:off x="9867993" y="11737072"/>
                <a:ext cx="331623" cy="548894"/>
                <a:chOff x="9867993" y="11737072"/>
                <a:chExt cx="331623" cy="548894"/>
              </a:xfrm>
              <a:solidFill>
                <a:srgbClr val="000000"/>
              </a:solidFill>
            </p:grpSpPr>
            <p:sp>
              <p:nvSpPr>
                <p:cNvPr id="183" name="Freeform: Shape 67">
                  <a:extLst>
                    <a:ext uri="{FF2B5EF4-FFF2-40B4-BE49-F238E27FC236}">
                      <a16:creationId xmlns:a16="http://schemas.microsoft.com/office/drawing/2014/main" id="{4B151AC3-EB66-28FD-02B8-4F62D3101971}"/>
                    </a:ext>
                  </a:extLst>
                </p:cNvPr>
                <p:cNvSpPr/>
                <p:nvPr/>
              </p:nvSpPr>
              <p:spPr>
                <a:xfrm>
                  <a:off x="9867993" y="11737072"/>
                  <a:ext cx="166955" cy="548894"/>
                </a:xfrm>
                <a:custGeom>
                  <a:avLst/>
                  <a:gdLst>
                    <a:gd name="connsiteX0" fmla="*/ 0 w 166955"/>
                    <a:gd name="connsiteY0" fmla="*/ 548894 h 548894"/>
                    <a:gd name="connsiteX1" fmla="*/ 34306 w 166955"/>
                    <a:gd name="connsiteY1" fmla="*/ 548894 h 548894"/>
                    <a:gd name="connsiteX2" fmla="*/ 82334 w 166955"/>
                    <a:gd name="connsiteY2" fmla="*/ 548894 h 548894"/>
                    <a:gd name="connsiteX3" fmla="*/ 166955 w 166955"/>
                    <a:gd name="connsiteY3" fmla="*/ 0 h 548894"/>
                  </a:gdLst>
                  <a:ahLst/>
                  <a:cxnLst>
                    <a:cxn ang="0">
                      <a:pos x="connsiteX0" y="connsiteY0"/>
                    </a:cxn>
                    <a:cxn ang="0">
                      <a:pos x="connsiteX1" y="connsiteY1"/>
                    </a:cxn>
                    <a:cxn ang="0">
                      <a:pos x="connsiteX2" y="connsiteY2"/>
                    </a:cxn>
                    <a:cxn ang="0">
                      <a:pos x="connsiteX3" y="connsiteY3"/>
                    </a:cxn>
                  </a:cxnLst>
                  <a:rect l="l" t="t" r="r" b="b"/>
                  <a:pathLst>
                    <a:path w="166955" h="548894">
                      <a:moveTo>
                        <a:pt x="0" y="548894"/>
                      </a:moveTo>
                      <a:lnTo>
                        <a:pt x="34306" y="548894"/>
                      </a:lnTo>
                      <a:lnTo>
                        <a:pt x="82334" y="548894"/>
                      </a:lnTo>
                      <a:lnTo>
                        <a:pt x="166955"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84" name="Freeform: Shape 68">
                  <a:extLst>
                    <a:ext uri="{FF2B5EF4-FFF2-40B4-BE49-F238E27FC236}">
                      <a16:creationId xmlns:a16="http://schemas.microsoft.com/office/drawing/2014/main" id="{E899C5E2-411F-C525-8E5F-86633C8CF11F}"/>
                    </a:ext>
                  </a:extLst>
                </p:cNvPr>
                <p:cNvSpPr/>
                <p:nvPr/>
              </p:nvSpPr>
              <p:spPr>
                <a:xfrm>
                  <a:off x="10034949" y="11737072"/>
                  <a:ext cx="164668" cy="548894"/>
                </a:xfrm>
                <a:custGeom>
                  <a:avLst/>
                  <a:gdLst>
                    <a:gd name="connsiteX0" fmla="*/ 0 w 164668"/>
                    <a:gd name="connsiteY0" fmla="*/ 0 h 548894"/>
                    <a:gd name="connsiteX1" fmla="*/ 82334 w 164668"/>
                    <a:gd name="connsiteY1" fmla="*/ 548894 h 548894"/>
                    <a:gd name="connsiteX2" fmla="*/ 130363 w 164668"/>
                    <a:gd name="connsiteY2" fmla="*/ 548894 h 548894"/>
                    <a:gd name="connsiteX3" fmla="*/ 164669 w 164668"/>
                    <a:gd name="connsiteY3" fmla="*/ 548894 h 548894"/>
                  </a:gdLst>
                  <a:ahLst/>
                  <a:cxnLst>
                    <a:cxn ang="0">
                      <a:pos x="connsiteX0" y="connsiteY0"/>
                    </a:cxn>
                    <a:cxn ang="0">
                      <a:pos x="connsiteX1" y="connsiteY1"/>
                    </a:cxn>
                    <a:cxn ang="0">
                      <a:pos x="connsiteX2" y="connsiteY2"/>
                    </a:cxn>
                    <a:cxn ang="0">
                      <a:pos x="connsiteX3" y="connsiteY3"/>
                    </a:cxn>
                  </a:cxnLst>
                  <a:rect l="l" t="t" r="r" b="b"/>
                  <a:pathLst>
                    <a:path w="164668" h="548894">
                      <a:moveTo>
                        <a:pt x="0" y="0"/>
                      </a:moveTo>
                      <a:lnTo>
                        <a:pt x="82334" y="548894"/>
                      </a:lnTo>
                      <a:lnTo>
                        <a:pt x="130363" y="548894"/>
                      </a:lnTo>
                      <a:lnTo>
                        <a:pt x="164669" y="548894"/>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85" name="Freeform: Shape 69">
                  <a:extLst>
                    <a:ext uri="{FF2B5EF4-FFF2-40B4-BE49-F238E27FC236}">
                      <a16:creationId xmlns:a16="http://schemas.microsoft.com/office/drawing/2014/main" id="{D1C046DC-A642-4D06-E29D-44D979844A18}"/>
                    </a:ext>
                  </a:extLst>
                </p:cNvPr>
                <p:cNvSpPr/>
                <p:nvPr/>
              </p:nvSpPr>
              <p:spPr>
                <a:xfrm>
                  <a:off x="9950327" y="11737072"/>
                  <a:ext cx="166955" cy="548894"/>
                </a:xfrm>
                <a:custGeom>
                  <a:avLst/>
                  <a:gdLst>
                    <a:gd name="connsiteX0" fmla="*/ 84621 w 166955"/>
                    <a:gd name="connsiteY0" fmla="*/ 0 h 548894"/>
                    <a:gd name="connsiteX1" fmla="*/ 0 w 166955"/>
                    <a:gd name="connsiteY1" fmla="*/ 548894 h 548894"/>
                    <a:gd name="connsiteX2" fmla="*/ 41167 w 166955"/>
                    <a:gd name="connsiteY2" fmla="*/ 548894 h 548894"/>
                    <a:gd name="connsiteX3" fmla="*/ 70899 w 166955"/>
                    <a:gd name="connsiteY3" fmla="*/ 548894 h 548894"/>
                    <a:gd name="connsiteX4" fmla="*/ 84621 w 166955"/>
                    <a:gd name="connsiteY4" fmla="*/ 548894 h 548894"/>
                    <a:gd name="connsiteX5" fmla="*/ 96056 w 166955"/>
                    <a:gd name="connsiteY5" fmla="*/ 548894 h 548894"/>
                    <a:gd name="connsiteX6" fmla="*/ 125788 w 166955"/>
                    <a:gd name="connsiteY6" fmla="*/ 548894 h 548894"/>
                    <a:gd name="connsiteX7" fmla="*/ 166955 w 166955"/>
                    <a:gd name="connsiteY7" fmla="*/ 548894 h 54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6955" h="548894">
                      <a:moveTo>
                        <a:pt x="84621" y="0"/>
                      </a:moveTo>
                      <a:lnTo>
                        <a:pt x="0" y="548894"/>
                      </a:lnTo>
                      <a:lnTo>
                        <a:pt x="41167" y="548894"/>
                      </a:lnTo>
                      <a:lnTo>
                        <a:pt x="70899" y="548894"/>
                      </a:lnTo>
                      <a:lnTo>
                        <a:pt x="84621" y="548894"/>
                      </a:lnTo>
                      <a:lnTo>
                        <a:pt x="96056" y="548894"/>
                      </a:lnTo>
                      <a:lnTo>
                        <a:pt x="125788" y="548894"/>
                      </a:lnTo>
                      <a:lnTo>
                        <a:pt x="166955" y="548894"/>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179" name="Graphic 3">
                <a:extLst>
                  <a:ext uri="{FF2B5EF4-FFF2-40B4-BE49-F238E27FC236}">
                    <a16:creationId xmlns:a16="http://schemas.microsoft.com/office/drawing/2014/main" id="{0775D7E0-3E2C-AEA9-32AF-9148CAC90AC0}"/>
                  </a:ext>
                </a:extLst>
              </p:cNvPr>
              <p:cNvGrpSpPr/>
              <p:nvPr/>
            </p:nvGrpSpPr>
            <p:grpSpPr>
              <a:xfrm>
                <a:off x="9900012" y="11652451"/>
                <a:ext cx="267585" cy="443689"/>
                <a:chOff x="9900012" y="11652451"/>
                <a:chExt cx="267585" cy="443689"/>
              </a:xfrm>
              <a:solidFill>
                <a:srgbClr val="000000"/>
              </a:solidFill>
            </p:grpSpPr>
            <p:sp>
              <p:nvSpPr>
                <p:cNvPr id="180" name="Freeform: Shape 71">
                  <a:extLst>
                    <a:ext uri="{FF2B5EF4-FFF2-40B4-BE49-F238E27FC236}">
                      <a16:creationId xmlns:a16="http://schemas.microsoft.com/office/drawing/2014/main" id="{B1A50810-D15C-DEF2-BEAB-5C260A58E688}"/>
                    </a:ext>
                  </a:extLst>
                </p:cNvPr>
                <p:cNvSpPr/>
                <p:nvPr/>
              </p:nvSpPr>
              <p:spPr>
                <a:xfrm>
                  <a:off x="9900012" y="11652451"/>
                  <a:ext cx="134936" cy="443689"/>
                </a:xfrm>
                <a:custGeom>
                  <a:avLst/>
                  <a:gdLst>
                    <a:gd name="connsiteX0" fmla="*/ 0 w 134936"/>
                    <a:gd name="connsiteY0" fmla="*/ 443689 h 443689"/>
                    <a:gd name="connsiteX1" fmla="*/ 27445 w 134936"/>
                    <a:gd name="connsiteY1" fmla="*/ 443689 h 443689"/>
                    <a:gd name="connsiteX2" fmla="*/ 66325 w 134936"/>
                    <a:gd name="connsiteY2" fmla="*/ 443689 h 443689"/>
                    <a:gd name="connsiteX3" fmla="*/ 134936 w 134936"/>
                    <a:gd name="connsiteY3" fmla="*/ 0 h 443689"/>
                  </a:gdLst>
                  <a:ahLst/>
                  <a:cxnLst>
                    <a:cxn ang="0">
                      <a:pos x="connsiteX0" y="connsiteY0"/>
                    </a:cxn>
                    <a:cxn ang="0">
                      <a:pos x="connsiteX1" y="connsiteY1"/>
                    </a:cxn>
                    <a:cxn ang="0">
                      <a:pos x="connsiteX2" y="connsiteY2"/>
                    </a:cxn>
                    <a:cxn ang="0">
                      <a:pos x="connsiteX3" y="connsiteY3"/>
                    </a:cxn>
                  </a:cxnLst>
                  <a:rect l="l" t="t" r="r" b="b"/>
                  <a:pathLst>
                    <a:path w="134936" h="443689">
                      <a:moveTo>
                        <a:pt x="0" y="443689"/>
                      </a:moveTo>
                      <a:lnTo>
                        <a:pt x="27445" y="443689"/>
                      </a:lnTo>
                      <a:lnTo>
                        <a:pt x="66325" y="443689"/>
                      </a:lnTo>
                      <a:lnTo>
                        <a:pt x="134936"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81" name="Freeform: Shape 72">
                  <a:extLst>
                    <a:ext uri="{FF2B5EF4-FFF2-40B4-BE49-F238E27FC236}">
                      <a16:creationId xmlns:a16="http://schemas.microsoft.com/office/drawing/2014/main" id="{4D5169DA-34EC-B3DA-6889-16E9D1EC7C68}"/>
                    </a:ext>
                  </a:extLst>
                </p:cNvPr>
                <p:cNvSpPr/>
                <p:nvPr/>
              </p:nvSpPr>
              <p:spPr>
                <a:xfrm>
                  <a:off x="10034949" y="11652451"/>
                  <a:ext cx="132649" cy="443689"/>
                </a:xfrm>
                <a:custGeom>
                  <a:avLst/>
                  <a:gdLst>
                    <a:gd name="connsiteX0" fmla="*/ 0 w 132649"/>
                    <a:gd name="connsiteY0" fmla="*/ 0 h 443689"/>
                    <a:gd name="connsiteX1" fmla="*/ 66325 w 132649"/>
                    <a:gd name="connsiteY1" fmla="*/ 443689 h 443689"/>
                    <a:gd name="connsiteX2" fmla="*/ 105205 w 132649"/>
                    <a:gd name="connsiteY2" fmla="*/ 443689 h 443689"/>
                    <a:gd name="connsiteX3" fmla="*/ 132650 w 132649"/>
                    <a:gd name="connsiteY3" fmla="*/ 443689 h 443689"/>
                  </a:gdLst>
                  <a:ahLst/>
                  <a:cxnLst>
                    <a:cxn ang="0">
                      <a:pos x="connsiteX0" y="connsiteY0"/>
                    </a:cxn>
                    <a:cxn ang="0">
                      <a:pos x="connsiteX1" y="connsiteY1"/>
                    </a:cxn>
                    <a:cxn ang="0">
                      <a:pos x="connsiteX2" y="connsiteY2"/>
                    </a:cxn>
                    <a:cxn ang="0">
                      <a:pos x="connsiteX3" y="connsiteY3"/>
                    </a:cxn>
                  </a:cxnLst>
                  <a:rect l="l" t="t" r="r" b="b"/>
                  <a:pathLst>
                    <a:path w="132649" h="443689">
                      <a:moveTo>
                        <a:pt x="0" y="0"/>
                      </a:moveTo>
                      <a:lnTo>
                        <a:pt x="66325" y="443689"/>
                      </a:lnTo>
                      <a:lnTo>
                        <a:pt x="105205" y="443689"/>
                      </a:lnTo>
                      <a:lnTo>
                        <a:pt x="132650" y="443689"/>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82" name="Freeform: Shape 73">
                  <a:extLst>
                    <a:ext uri="{FF2B5EF4-FFF2-40B4-BE49-F238E27FC236}">
                      <a16:creationId xmlns:a16="http://schemas.microsoft.com/office/drawing/2014/main" id="{ADD95EF6-ED2B-8603-1919-837852737F4B}"/>
                    </a:ext>
                  </a:extLst>
                </p:cNvPr>
                <p:cNvSpPr/>
                <p:nvPr/>
              </p:nvSpPr>
              <p:spPr>
                <a:xfrm>
                  <a:off x="9966337" y="11652451"/>
                  <a:ext cx="134936" cy="443689"/>
                </a:xfrm>
                <a:custGeom>
                  <a:avLst/>
                  <a:gdLst>
                    <a:gd name="connsiteX0" fmla="*/ 68612 w 134936"/>
                    <a:gd name="connsiteY0" fmla="*/ 0 h 443689"/>
                    <a:gd name="connsiteX1" fmla="*/ 0 w 134936"/>
                    <a:gd name="connsiteY1" fmla="*/ 443689 h 443689"/>
                    <a:gd name="connsiteX2" fmla="*/ 34306 w 134936"/>
                    <a:gd name="connsiteY2" fmla="*/ 443689 h 443689"/>
                    <a:gd name="connsiteX3" fmla="*/ 57176 w 134936"/>
                    <a:gd name="connsiteY3" fmla="*/ 443689 h 443689"/>
                    <a:gd name="connsiteX4" fmla="*/ 68612 w 134936"/>
                    <a:gd name="connsiteY4" fmla="*/ 443689 h 443689"/>
                    <a:gd name="connsiteX5" fmla="*/ 77760 w 134936"/>
                    <a:gd name="connsiteY5" fmla="*/ 443689 h 443689"/>
                    <a:gd name="connsiteX6" fmla="*/ 100631 w 134936"/>
                    <a:gd name="connsiteY6" fmla="*/ 443689 h 443689"/>
                    <a:gd name="connsiteX7" fmla="*/ 134937 w 134936"/>
                    <a:gd name="connsiteY7" fmla="*/ 443689 h 443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936" h="443689">
                      <a:moveTo>
                        <a:pt x="68612" y="0"/>
                      </a:moveTo>
                      <a:lnTo>
                        <a:pt x="0" y="443689"/>
                      </a:lnTo>
                      <a:lnTo>
                        <a:pt x="34306" y="443689"/>
                      </a:lnTo>
                      <a:lnTo>
                        <a:pt x="57176" y="443689"/>
                      </a:lnTo>
                      <a:lnTo>
                        <a:pt x="68612" y="443689"/>
                      </a:lnTo>
                      <a:lnTo>
                        <a:pt x="77760" y="443689"/>
                      </a:lnTo>
                      <a:lnTo>
                        <a:pt x="100631" y="443689"/>
                      </a:lnTo>
                      <a:lnTo>
                        <a:pt x="134937" y="443689"/>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grpSp>
          <p:nvGrpSpPr>
            <p:cNvPr id="20" name="Graphic 3">
              <a:extLst>
                <a:ext uri="{FF2B5EF4-FFF2-40B4-BE49-F238E27FC236}">
                  <a16:creationId xmlns:a16="http://schemas.microsoft.com/office/drawing/2014/main" id="{C33C91A7-385C-AF2F-6333-49FE9F35CB29}"/>
                </a:ext>
              </a:extLst>
            </p:cNvPr>
            <p:cNvGrpSpPr/>
            <p:nvPr/>
          </p:nvGrpSpPr>
          <p:grpSpPr>
            <a:xfrm>
              <a:off x="9186450" y="11236206"/>
              <a:ext cx="516875" cy="1443134"/>
              <a:chOff x="9186450" y="11236206"/>
              <a:chExt cx="516875" cy="1443134"/>
            </a:xfrm>
            <a:solidFill>
              <a:srgbClr val="000000"/>
            </a:solidFill>
          </p:grpSpPr>
          <p:sp>
            <p:nvSpPr>
              <p:cNvPr id="162" name="Freeform: Shape 75">
                <a:extLst>
                  <a:ext uri="{FF2B5EF4-FFF2-40B4-BE49-F238E27FC236}">
                    <a16:creationId xmlns:a16="http://schemas.microsoft.com/office/drawing/2014/main" id="{47697E93-88F8-1924-D330-C23C7EF30914}"/>
                  </a:ext>
                </a:extLst>
              </p:cNvPr>
              <p:cNvSpPr/>
              <p:nvPr/>
            </p:nvSpPr>
            <p:spPr>
              <a:xfrm>
                <a:off x="9380850" y="12306550"/>
                <a:ext cx="128075" cy="372790"/>
              </a:xfrm>
              <a:custGeom>
                <a:avLst/>
                <a:gdLst>
                  <a:gd name="connsiteX0" fmla="*/ 128075 w 128075"/>
                  <a:gd name="connsiteY0" fmla="*/ 372790 h 372790"/>
                  <a:gd name="connsiteX1" fmla="*/ 0 w 128075"/>
                  <a:gd name="connsiteY1" fmla="*/ 372790 h 372790"/>
                  <a:gd name="connsiteX2" fmla="*/ 38880 w 128075"/>
                  <a:gd name="connsiteY2" fmla="*/ 0 h 372790"/>
                  <a:gd name="connsiteX3" fmla="*/ 93769 w 128075"/>
                  <a:gd name="connsiteY3" fmla="*/ 0 h 372790"/>
                </a:gdLst>
                <a:ahLst/>
                <a:cxnLst>
                  <a:cxn ang="0">
                    <a:pos x="connsiteX0" y="connsiteY0"/>
                  </a:cxn>
                  <a:cxn ang="0">
                    <a:pos x="connsiteX1" y="connsiteY1"/>
                  </a:cxn>
                  <a:cxn ang="0">
                    <a:pos x="connsiteX2" y="connsiteY2"/>
                  </a:cxn>
                  <a:cxn ang="0">
                    <a:pos x="connsiteX3" y="connsiteY3"/>
                  </a:cxn>
                </a:cxnLst>
                <a:rect l="l" t="t" r="r" b="b"/>
                <a:pathLst>
                  <a:path w="128075" h="372790">
                    <a:moveTo>
                      <a:pt x="128075" y="372790"/>
                    </a:moveTo>
                    <a:lnTo>
                      <a:pt x="0" y="372790"/>
                    </a:lnTo>
                    <a:lnTo>
                      <a:pt x="38880" y="0"/>
                    </a:lnTo>
                    <a:lnTo>
                      <a:pt x="93769" y="0"/>
                    </a:lnTo>
                    <a:close/>
                  </a:path>
                </a:pathLst>
              </a:custGeom>
              <a:solidFill>
                <a:srgbClr val="3F3B35"/>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nvGrpSpPr>
              <p:cNvPr id="164" name="Graphic 3">
                <a:extLst>
                  <a:ext uri="{FF2B5EF4-FFF2-40B4-BE49-F238E27FC236}">
                    <a16:creationId xmlns:a16="http://schemas.microsoft.com/office/drawing/2014/main" id="{BF8B8F1F-AA2A-CFE1-F28F-EF9106E186AB}"/>
                  </a:ext>
                </a:extLst>
              </p:cNvPr>
              <p:cNvGrpSpPr/>
              <p:nvPr/>
            </p:nvGrpSpPr>
            <p:grpSpPr>
              <a:xfrm>
                <a:off x="9186450" y="11556394"/>
                <a:ext cx="516875" cy="855360"/>
                <a:chOff x="9186450" y="11556394"/>
                <a:chExt cx="516875" cy="855360"/>
              </a:xfrm>
              <a:solidFill>
                <a:srgbClr val="000000"/>
              </a:solidFill>
            </p:grpSpPr>
            <p:sp>
              <p:nvSpPr>
                <p:cNvPr id="173" name="Freeform: Shape 77">
                  <a:extLst>
                    <a:ext uri="{FF2B5EF4-FFF2-40B4-BE49-F238E27FC236}">
                      <a16:creationId xmlns:a16="http://schemas.microsoft.com/office/drawing/2014/main" id="{5896B76F-CBFA-FAC1-DB2C-6D3A0D6DB865}"/>
                    </a:ext>
                  </a:extLst>
                </p:cNvPr>
                <p:cNvSpPr/>
                <p:nvPr/>
              </p:nvSpPr>
              <p:spPr>
                <a:xfrm>
                  <a:off x="9186450" y="11556394"/>
                  <a:ext cx="258437" cy="855360"/>
                </a:xfrm>
                <a:custGeom>
                  <a:avLst/>
                  <a:gdLst>
                    <a:gd name="connsiteX0" fmla="*/ 0 w 258437"/>
                    <a:gd name="connsiteY0" fmla="*/ 855360 h 855360"/>
                    <a:gd name="connsiteX1" fmla="*/ 54889 w 258437"/>
                    <a:gd name="connsiteY1" fmla="*/ 855360 h 855360"/>
                    <a:gd name="connsiteX2" fmla="*/ 128075 w 258437"/>
                    <a:gd name="connsiteY2" fmla="*/ 855360 h 855360"/>
                    <a:gd name="connsiteX3" fmla="*/ 258438 w 258437"/>
                    <a:gd name="connsiteY3" fmla="*/ 0 h 855360"/>
                  </a:gdLst>
                  <a:ahLst/>
                  <a:cxnLst>
                    <a:cxn ang="0">
                      <a:pos x="connsiteX0" y="connsiteY0"/>
                    </a:cxn>
                    <a:cxn ang="0">
                      <a:pos x="connsiteX1" y="connsiteY1"/>
                    </a:cxn>
                    <a:cxn ang="0">
                      <a:pos x="connsiteX2" y="connsiteY2"/>
                    </a:cxn>
                    <a:cxn ang="0">
                      <a:pos x="connsiteX3" y="connsiteY3"/>
                    </a:cxn>
                  </a:cxnLst>
                  <a:rect l="l" t="t" r="r" b="b"/>
                  <a:pathLst>
                    <a:path w="258437" h="855360">
                      <a:moveTo>
                        <a:pt x="0" y="855360"/>
                      </a:moveTo>
                      <a:lnTo>
                        <a:pt x="54889" y="855360"/>
                      </a:lnTo>
                      <a:lnTo>
                        <a:pt x="128075" y="855360"/>
                      </a:lnTo>
                      <a:lnTo>
                        <a:pt x="258438"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74" name="Freeform: Shape 78">
                  <a:extLst>
                    <a:ext uri="{FF2B5EF4-FFF2-40B4-BE49-F238E27FC236}">
                      <a16:creationId xmlns:a16="http://schemas.microsoft.com/office/drawing/2014/main" id="{C5F614B5-3947-D6D8-1195-431F2D959349}"/>
                    </a:ext>
                  </a:extLst>
                </p:cNvPr>
                <p:cNvSpPr/>
                <p:nvPr/>
              </p:nvSpPr>
              <p:spPr>
                <a:xfrm>
                  <a:off x="9444887" y="11556394"/>
                  <a:ext cx="258437" cy="855360"/>
                </a:xfrm>
                <a:custGeom>
                  <a:avLst/>
                  <a:gdLst>
                    <a:gd name="connsiteX0" fmla="*/ 0 w 258437"/>
                    <a:gd name="connsiteY0" fmla="*/ 0 h 855360"/>
                    <a:gd name="connsiteX1" fmla="*/ 130362 w 258437"/>
                    <a:gd name="connsiteY1" fmla="*/ 855360 h 855360"/>
                    <a:gd name="connsiteX2" fmla="*/ 203548 w 258437"/>
                    <a:gd name="connsiteY2" fmla="*/ 855360 h 855360"/>
                    <a:gd name="connsiteX3" fmla="*/ 258437 w 258437"/>
                    <a:gd name="connsiteY3" fmla="*/ 855360 h 855360"/>
                  </a:gdLst>
                  <a:ahLst/>
                  <a:cxnLst>
                    <a:cxn ang="0">
                      <a:pos x="connsiteX0" y="connsiteY0"/>
                    </a:cxn>
                    <a:cxn ang="0">
                      <a:pos x="connsiteX1" y="connsiteY1"/>
                    </a:cxn>
                    <a:cxn ang="0">
                      <a:pos x="connsiteX2" y="connsiteY2"/>
                    </a:cxn>
                    <a:cxn ang="0">
                      <a:pos x="connsiteX3" y="connsiteY3"/>
                    </a:cxn>
                  </a:cxnLst>
                  <a:rect l="l" t="t" r="r" b="b"/>
                  <a:pathLst>
                    <a:path w="258437" h="855360">
                      <a:moveTo>
                        <a:pt x="0" y="0"/>
                      </a:moveTo>
                      <a:lnTo>
                        <a:pt x="130362" y="855360"/>
                      </a:lnTo>
                      <a:lnTo>
                        <a:pt x="203548" y="855360"/>
                      </a:lnTo>
                      <a:lnTo>
                        <a:pt x="258437" y="855360"/>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75" name="Freeform: Shape 79">
                  <a:extLst>
                    <a:ext uri="{FF2B5EF4-FFF2-40B4-BE49-F238E27FC236}">
                      <a16:creationId xmlns:a16="http://schemas.microsoft.com/office/drawing/2014/main" id="{F6924D78-D9B1-DD65-B826-65DF3EA0E07C}"/>
                    </a:ext>
                  </a:extLst>
                </p:cNvPr>
                <p:cNvSpPr/>
                <p:nvPr/>
              </p:nvSpPr>
              <p:spPr>
                <a:xfrm>
                  <a:off x="9314525" y="11556394"/>
                  <a:ext cx="260725" cy="855360"/>
                </a:xfrm>
                <a:custGeom>
                  <a:avLst/>
                  <a:gdLst>
                    <a:gd name="connsiteX0" fmla="*/ 130363 w 260725"/>
                    <a:gd name="connsiteY0" fmla="*/ 0 h 855360"/>
                    <a:gd name="connsiteX1" fmla="*/ 0 w 260725"/>
                    <a:gd name="connsiteY1" fmla="*/ 855360 h 855360"/>
                    <a:gd name="connsiteX2" fmla="*/ 66325 w 260725"/>
                    <a:gd name="connsiteY2" fmla="*/ 855360 h 855360"/>
                    <a:gd name="connsiteX3" fmla="*/ 109779 w 260725"/>
                    <a:gd name="connsiteY3" fmla="*/ 855360 h 855360"/>
                    <a:gd name="connsiteX4" fmla="*/ 130363 w 260725"/>
                    <a:gd name="connsiteY4" fmla="*/ 855360 h 855360"/>
                    <a:gd name="connsiteX5" fmla="*/ 150946 w 260725"/>
                    <a:gd name="connsiteY5" fmla="*/ 855360 h 855360"/>
                    <a:gd name="connsiteX6" fmla="*/ 194400 w 260725"/>
                    <a:gd name="connsiteY6" fmla="*/ 855360 h 855360"/>
                    <a:gd name="connsiteX7" fmla="*/ 260725 w 260725"/>
                    <a:gd name="connsiteY7" fmla="*/ 855360 h 855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725" h="855360">
                      <a:moveTo>
                        <a:pt x="130363" y="0"/>
                      </a:moveTo>
                      <a:lnTo>
                        <a:pt x="0" y="855360"/>
                      </a:lnTo>
                      <a:lnTo>
                        <a:pt x="66325" y="855360"/>
                      </a:lnTo>
                      <a:lnTo>
                        <a:pt x="109779" y="855360"/>
                      </a:lnTo>
                      <a:lnTo>
                        <a:pt x="130363" y="855360"/>
                      </a:lnTo>
                      <a:lnTo>
                        <a:pt x="150946" y="855360"/>
                      </a:lnTo>
                      <a:lnTo>
                        <a:pt x="194400" y="855360"/>
                      </a:lnTo>
                      <a:lnTo>
                        <a:pt x="260725" y="855360"/>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165" name="Graphic 3">
                <a:extLst>
                  <a:ext uri="{FF2B5EF4-FFF2-40B4-BE49-F238E27FC236}">
                    <a16:creationId xmlns:a16="http://schemas.microsoft.com/office/drawing/2014/main" id="{EB1BC572-03D9-8579-C323-84A1B6C4F516}"/>
                  </a:ext>
                </a:extLst>
              </p:cNvPr>
              <p:cNvGrpSpPr/>
              <p:nvPr/>
            </p:nvGrpSpPr>
            <p:grpSpPr>
              <a:xfrm>
                <a:off x="9211607" y="11352846"/>
                <a:ext cx="466560" cy="773025"/>
                <a:chOff x="9211607" y="11352846"/>
                <a:chExt cx="466560" cy="773025"/>
              </a:xfrm>
              <a:solidFill>
                <a:srgbClr val="000000"/>
              </a:solidFill>
            </p:grpSpPr>
            <p:sp>
              <p:nvSpPr>
                <p:cNvPr id="170" name="Freeform: Shape 81">
                  <a:extLst>
                    <a:ext uri="{FF2B5EF4-FFF2-40B4-BE49-F238E27FC236}">
                      <a16:creationId xmlns:a16="http://schemas.microsoft.com/office/drawing/2014/main" id="{E031B7B5-39FC-6E28-9F0D-B6C465F80526}"/>
                    </a:ext>
                  </a:extLst>
                </p:cNvPr>
                <p:cNvSpPr/>
                <p:nvPr/>
              </p:nvSpPr>
              <p:spPr>
                <a:xfrm>
                  <a:off x="9211607" y="11352846"/>
                  <a:ext cx="233280" cy="773025"/>
                </a:xfrm>
                <a:custGeom>
                  <a:avLst/>
                  <a:gdLst>
                    <a:gd name="connsiteX0" fmla="*/ 0 w 233280"/>
                    <a:gd name="connsiteY0" fmla="*/ 773026 h 773025"/>
                    <a:gd name="connsiteX1" fmla="*/ 50316 w 233280"/>
                    <a:gd name="connsiteY1" fmla="*/ 773026 h 773025"/>
                    <a:gd name="connsiteX2" fmla="*/ 116640 w 233280"/>
                    <a:gd name="connsiteY2" fmla="*/ 773026 h 773025"/>
                    <a:gd name="connsiteX3" fmla="*/ 233280 w 233280"/>
                    <a:gd name="connsiteY3" fmla="*/ 0 h 773025"/>
                  </a:gdLst>
                  <a:ahLst/>
                  <a:cxnLst>
                    <a:cxn ang="0">
                      <a:pos x="connsiteX0" y="connsiteY0"/>
                    </a:cxn>
                    <a:cxn ang="0">
                      <a:pos x="connsiteX1" y="connsiteY1"/>
                    </a:cxn>
                    <a:cxn ang="0">
                      <a:pos x="connsiteX2" y="connsiteY2"/>
                    </a:cxn>
                    <a:cxn ang="0">
                      <a:pos x="connsiteX3" y="connsiteY3"/>
                    </a:cxn>
                  </a:cxnLst>
                  <a:rect l="l" t="t" r="r" b="b"/>
                  <a:pathLst>
                    <a:path w="233280" h="773025">
                      <a:moveTo>
                        <a:pt x="0" y="773026"/>
                      </a:moveTo>
                      <a:lnTo>
                        <a:pt x="50316" y="773026"/>
                      </a:lnTo>
                      <a:lnTo>
                        <a:pt x="116640" y="773026"/>
                      </a:lnTo>
                      <a:lnTo>
                        <a:pt x="233280"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71" name="Freeform: Shape 82">
                  <a:extLst>
                    <a:ext uri="{FF2B5EF4-FFF2-40B4-BE49-F238E27FC236}">
                      <a16:creationId xmlns:a16="http://schemas.microsoft.com/office/drawing/2014/main" id="{245A0DDD-5A62-5E8A-EF73-4C1ED83634C6}"/>
                    </a:ext>
                  </a:extLst>
                </p:cNvPr>
                <p:cNvSpPr/>
                <p:nvPr/>
              </p:nvSpPr>
              <p:spPr>
                <a:xfrm>
                  <a:off x="9444887" y="11352846"/>
                  <a:ext cx="233280" cy="773025"/>
                </a:xfrm>
                <a:custGeom>
                  <a:avLst/>
                  <a:gdLst>
                    <a:gd name="connsiteX0" fmla="*/ 0 w 233280"/>
                    <a:gd name="connsiteY0" fmla="*/ 0 h 773025"/>
                    <a:gd name="connsiteX1" fmla="*/ 116640 w 233280"/>
                    <a:gd name="connsiteY1" fmla="*/ 773026 h 773025"/>
                    <a:gd name="connsiteX2" fmla="*/ 182965 w 233280"/>
                    <a:gd name="connsiteY2" fmla="*/ 773026 h 773025"/>
                    <a:gd name="connsiteX3" fmla="*/ 233280 w 233280"/>
                    <a:gd name="connsiteY3" fmla="*/ 773026 h 773025"/>
                  </a:gdLst>
                  <a:ahLst/>
                  <a:cxnLst>
                    <a:cxn ang="0">
                      <a:pos x="connsiteX0" y="connsiteY0"/>
                    </a:cxn>
                    <a:cxn ang="0">
                      <a:pos x="connsiteX1" y="connsiteY1"/>
                    </a:cxn>
                    <a:cxn ang="0">
                      <a:pos x="connsiteX2" y="connsiteY2"/>
                    </a:cxn>
                    <a:cxn ang="0">
                      <a:pos x="connsiteX3" y="connsiteY3"/>
                    </a:cxn>
                  </a:cxnLst>
                  <a:rect l="l" t="t" r="r" b="b"/>
                  <a:pathLst>
                    <a:path w="233280" h="773025">
                      <a:moveTo>
                        <a:pt x="0" y="0"/>
                      </a:moveTo>
                      <a:lnTo>
                        <a:pt x="116640" y="773026"/>
                      </a:lnTo>
                      <a:lnTo>
                        <a:pt x="182965" y="773026"/>
                      </a:lnTo>
                      <a:lnTo>
                        <a:pt x="233280" y="773026"/>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72" name="Freeform: Shape 83">
                  <a:extLst>
                    <a:ext uri="{FF2B5EF4-FFF2-40B4-BE49-F238E27FC236}">
                      <a16:creationId xmlns:a16="http://schemas.microsoft.com/office/drawing/2014/main" id="{CDA0DA54-1BBC-D70B-04E8-AC4D083EDCF7}"/>
                    </a:ext>
                  </a:extLst>
                </p:cNvPr>
                <p:cNvSpPr/>
                <p:nvPr/>
              </p:nvSpPr>
              <p:spPr>
                <a:xfrm>
                  <a:off x="9328247" y="11352846"/>
                  <a:ext cx="233280" cy="773025"/>
                </a:xfrm>
                <a:custGeom>
                  <a:avLst/>
                  <a:gdLst>
                    <a:gd name="connsiteX0" fmla="*/ 116640 w 233280"/>
                    <a:gd name="connsiteY0" fmla="*/ 0 h 773025"/>
                    <a:gd name="connsiteX1" fmla="*/ 0 w 233280"/>
                    <a:gd name="connsiteY1" fmla="*/ 773026 h 773025"/>
                    <a:gd name="connsiteX2" fmla="*/ 57176 w 233280"/>
                    <a:gd name="connsiteY2" fmla="*/ 773026 h 773025"/>
                    <a:gd name="connsiteX3" fmla="*/ 98344 w 233280"/>
                    <a:gd name="connsiteY3" fmla="*/ 773026 h 773025"/>
                    <a:gd name="connsiteX4" fmla="*/ 116640 w 233280"/>
                    <a:gd name="connsiteY4" fmla="*/ 773026 h 773025"/>
                    <a:gd name="connsiteX5" fmla="*/ 134936 w 233280"/>
                    <a:gd name="connsiteY5" fmla="*/ 773026 h 773025"/>
                    <a:gd name="connsiteX6" fmla="*/ 176104 w 233280"/>
                    <a:gd name="connsiteY6" fmla="*/ 773026 h 773025"/>
                    <a:gd name="connsiteX7" fmla="*/ 233280 w 233280"/>
                    <a:gd name="connsiteY7" fmla="*/ 773026 h 77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280" h="773025">
                      <a:moveTo>
                        <a:pt x="116640" y="0"/>
                      </a:moveTo>
                      <a:lnTo>
                        <a:pt x="0" y="773026"/>
                      </a:lnTo>
                      <a:lnTo>
                        <a:pt x="57176" y="773026"/>
                      </a:lnTo>
                      <a:lnTo>
                        <a:pt x="98344" y="773026"/>
                      </a:lnTo>
                      <a:lnTo>
                        <a:pt x="116640" y="773026"/>
                      </a:lnTo>
                      <a:lnTo>
                        <a:pt x="134936" y="773026"/>
                      </a:lnTo>
                      <a:lnTo>
                        <a:pt x="176104" y="773026"/>
                      </a:lnTo>
                      <a:lnTo>
                        <a:pt x="233280" y="773026"/>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166" name="Graphic 3">
                <a:extLst>
                  <a:ext uri="{FF2B5EF4-FFF2-40B4-BE49-F238E27FC236}">
                    <a16:creationId xmlns:a16="http://schemas.microsoft.com/office/drawing/2014/main" id="{DCEC3222-A013-91C4-9E17-CED2E0CC4E83}"/>
                  </a:ext>
                </a:extLst>
              </p:cNvPr>
              <p:cNvGrpSpPr/>
              <p:nvPr/>
            </p:nvGrpSpPr>
            <p:grpSpPr>
              <a:xfrm>
                <a:off x="9255061" y="11236206"/>
                <a:ext cx="379651" cy="624367"/>
                <a:chOff x="9255061" y="11236206"/>
                <a:chExt cx="379651" cy="624367"/>
              </a:xfrm>
              <a:solidFill>
                <a:srgbClr val="000000"/>
              </a:solidFill>
            </p:grpSpPr>
            <p:sp>
              <p:nvSpPr>
                <p:cNvPr id="167" name="Freeform: Shape 85">
                  <a:extLst>
                    <a:ext uri="{FF2B5EF4-FFF2-40B4-BE49-F238E27FC236}">
                      <a16:creationId xmlns:a16="http://schemas.microsoft.com/office/drawing/2014/main" id="{68538943-4090-B990-CA4F-5BB784B5EC1E}"/>
                    </a:ext>
                  </a:extLst>
                </p:cNvPr>
                <p:cNvSpPr/>
                <p:nvPr/>
              </p:nvSpPr>
              <p:spPr>
                <a:xfrm>
                  <a:off x="9255061" y="11236206"/>
                  <a:ext cx="189826" cy="624367"/>
                </a:xfrm>
                <a:custGeom>
                  <a:avLst/>
                  <a:gdLst>
                    <a:gd name="connsiteX0" fmla="*/ 0 w 189826"/>
                    <a:gd name="connsiteY0" fmla="*/ 624368 h 624367"/>
                    <a:gd name="connsiteX1" fmla="*/ 41167 w 189826"/>
                    <a:gd name="connsiteY1" fmla="*/ 624368 h 624367"/>
                    <a:gd name="connsiteX2" fmla="*/ 96056 w 189826"/>
                    <a:gd name="connsiteY2" fmla="*/ 624368 h 624367"/>
                    <a:gd name="connsiteX3" fmla="*/ 189826 w 189826"/>
                    <a:gd name="connsiteY3" fmla="*/ 0 h 624367"/>
                  </a:gdLst>
                  <a:ahLst/>
                  <a:cxnLst>
                    <a:cxn ang="0">
                      <a:pos x="connsiteX0" y="connsiteY0"/>
                    </a:cxn>
                    <a:cxn ang="0">
                      <a:pos x="connsiteX1" y="connsiteY1"/>
                    </a:cxn>
                    <a:cxn ang="0">
                      <a:pos x="connsiteX2" y="connsiteY2"/>
                    </a:cxn>
                    <a:cxn ang="0">
                      <a:pos x="connsiteX3" y="connsiteY3"/>
                    </a:cxn>
                  </a:cxnLst>
                  <a:rect l="l" t="t" r="r" b="b"/>
                  <a:pathLst>
                    <a:path w="189826" h="624367">
                      <a:moveTo>
                        <a:pt x="0" y="624368"/>
                      </a:moveTo>
                      <a:lnTo>
                        <a:pt x="41167" y="624368"/>
                      </a:lnTo>
                      <a:lnTo>
                        <a:pt x="96056" y="624368"/>
                      </a:lnTo>
                      <a:lnTo>
                        <a:pt x="189826"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68" name="Freeform: Shape 86">
                  <a:extLst>
                    <a:ext uri="{FF2B5EF4-FFF2-40B4-BE49-F238E27FC236}">
                      <a16:creationId xmlns:a16="http://schemas.microsoft.com/office/drawing/2014/main" id="{7171DDAE-97F9-BB62-89F8-A99A158987F7}"/>
                    </a:ext>
                  </a:extLst>
                </p:cNvPr>
                <p:cNvSpPr/>
                <p:nvPr/>
              </p:nvSpPr>
              <p:spPr>
                <a:xfrm>
                  <a:off x="9444887" y="11236206"/>
                  <a:ext cx="189825" cy="624367"/>
                </a:xfrm>
                <a:custGeom>
                  <a:avLst/>
                  <a:gdLst>
                    <a:gd name="connsiteX0" fmla="*/ 0 w 189825"/>
                    <a:gd name="connsiteY0" fmla="*/ 0 h 624367"/>
                    <a:gd name="connsiteX1" fmla="*/ 93769 w 189825"/>
                    <a:gd name="connsiteY1" fmla="*/ 624368 h 624367"/>
                    <a:gd name="connsiteX2" fmla="*/ 148659 w 189825"/>
                    <a:gd name="connsiteY2" fmla="*/ 624368 h 624367"/>
                    <a:gd name="connsiteX3" fmla="*/ 189826 w 189825"/>
                    <a:gd name="connsiteY3" fmla="*/ 624368 h 624367"/>
                  </a:gdLst>
                  <a:ahLst/>
                  <a:cxnLst>
                    <a:cxn ang="0">
                      <a:pos x="connsiteX0" y="connsiteY0"/>
                    </a:cxn>
                    <a:cxn ang="0">
                      <a:pos x="connsiteX1" y="connsiteY1"/>
                    </a:cxn>
                    <a:cxn ang="0">
                      <a:pos x="connsiteX2" y="connsiteY2"/>
                    </a:cxn>
                    <a:cxn ang="0">
                      <a:pos x="connsiteX3" y="connsiteY3"/>
                    </a:cxn>
                  </a:cxnLst>
                  <a:rect l="l" t="t" r="r" b="b"/>
                  <a:pathLst>
                    <a:path w="189825" h="624367">
                      <a:moveTo>
                        <a:pt x="0" y="0"/>
                      </a:moveTo>
                      <a:lnTo>
                        <a:pt x="93769" y="624368"/>
                      </a:lnTo>
                      <a:lnTo>
                        <a:pt x="148659" y="624368"/>
                      </a:lnTo>
                      <a:lnTo>
                        <a:pt x="189826" y="624368"/>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69" name="Freeform: Shape 87">
                  <a:extLst>
                    <a:ext uri="{FF2B5EF4-FFF2-40B4-BE49-F238E27FC236}">
                      <a16:creationId xmlns:a16="http://schemas.microsoft.com/office/drawing/2014/main" id="{4BBA178E-0D2A-7584-FF89-DE78EED55E94}"/>
                    </a:ext>
                  </a:extLst>
                </p:cNvPr>
                <p:cNvSpPr/>
                <p:nvPr/>
              </p:nvSpPr>
              <p:spPr>
                <a:xfrm>
                  <a:off x="9351118" y="11236206"/>
                  <a:ext cx="187538" cy="624367"/>
                </a:xfrm>
                <a:custGeom>
                  <a:avLst/>
                  <a:gdLst>
                    <a:gd name="connsiteX0" fmla="*/ 93770 w 187538"/>
                    <a:gd name="connsiteY0" fmla="*/ 0 h 624367"/>
                    <a:gd name="connsiteX1" fmla="*/ 0 w 187538"/>
                    <a:gd name="connsiteY1" fmla="*/ 624368 h 624367"/>
                    <a:gd name="connsiteX2" fmla="*/ 45741 w 187538"/>
                    <a:gd name="connsiteY2" fmla="*/ 624368 h 624367"/>
                    <a:gd name="connsiteX3" fmla="*/ 80047 w 187538"/>
                    <a:gd name="connsiteY3" fmla="*/ 624368 h 624367"/>
                    <a:gd name="connsiteX4" fmla="*/ 93770 w 187538"/>
                    <a:gd name="connsiteY4" fmla="*/ 624368 h 624367"/>
                    <a:gd name="connsiteX5" fmla="*/ 107492 w 187538"/>
                    <a:gd name="connsiteY5" fmla="*/ 624368 h 624367"/>
                    <a:gd name="connsiteX6" fmla="*/ 141798 w 187538"/>
                    <a:gd name="connsiteY6" fmla="*/ 624368 h 624367"/>
                    <a:gd name="connsiteX7" fmla="*/ 187539 w 187538"/>
                    <a:gd name="connsiteY7" fmla="*/ 624368 h 624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7538" h="624367">
                      <a:moveTo>
                        <a:pt x="93770" y="0"/>
                      </a:moveTo>
                      <a:lnTo>
                        <a:pt x="0" y="624368"/>
                      </a:lnTo>
                      <a:lnTo>
                        <a:pt x="45741" y="624368"/>
                      </a:lnTo>
                      <a:lnTo>
                        <a:pt x="80047" y="624368"/>
                      </a:lnTo>
                      <a:lnTo>
                        <a:pt x="93770" y="624368"/>
                      </a:lnTo>
                      <a:lnTo>
                        <a:pt x="107492" y="624368"/>
                      </a:lnTo>
                      <a:lnTo>
                        <a:pt x="141798" y="624368"/>
                      </a:lnTo>
                      <a:lnTo>
                        <a:pt x="187539" y="624368"/>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grpSp>
          <p:nvGrpSpPr>
            <p:cNvPr id="21" name="Graphic 3">
              <a:extLst>
                <a:ext uri="{FF2B5EF4-FFF2-40B4-BE49-F238E27FC236}">
                  <a16:creationId xmlns:a16="http://schemas.microsoft.com/office/drawing/2014/main" id="{D0DE1114-1931-C216-6F2B-E8CF7DD1DA7B}"/>
                </a:ext>
              </a:extLst>
            </p:cNvPr>
            <p:cNvGrpSpPr/>
            <p:nvPr/>
          </p:nvGrpSpPr>
          <p:grpSpPr>
            <a:xfrm>
              <a:off x="8703880" y="11782813"/>
              <a:ext cx="322475" cy="896527"/>
              <a:chOff x="8703880" y="11782813"/>
              <a:chExt cx="322475" cy="896527"/>
            </a:xfrm>
            <a:solidFill>
              <a:srgbClr val="000000"/>
            </a:solidFill>
          </p:grpSpPr>
          <p:sp>
            <p:nvSpPr>
              <p:cNvPr id="148" name="Freeform: Shape 89">
                <a:extLst>
                  <a:ext uri="{FF2B5EF4-FFF2-40B4-BE49-F238E27FC236}">
                    <a16:creationId xmlns:a16="http://schemas.microsoft.com/office/drawing/2014/main" id="{7C6A8581-C1E9-AE12-A33A-78EB2DE0D827}"/>
                  </a:ext>
                </a:extLst>
              </p:cNvPr>
              <p:cNvSpPr/>
              <p:nvPr/>
            </p:nvSpPr>
            <p:spPr>
              <a:xfrm>
                <a:off x="8827381" y="12448348"/>
                <a:ext cx="77759" cy="230992"/>
              </a:xfrm>
              <a:custGeom>
                <a:avLst/>
                <a:gdLst>
                  <a:gd name="connsiteX0" fmla="*/ 77760 w 77759"/>
                  <a:gd name="connsiteY0" fmla="*/ 230992 h 230992"/>
                  <a:gd name="connsiteX1" fmla="*/ 0 w 77759"/>
                  <a:gd name="connsiteY1" fmla="*/ 230992 h 230992"/>
                  <a:gd name="connsiteX2" fmla="*/ 22871 w 77759"/>
                  <a:gd name="connsiteY2" fmla="*/ 0 h 230992"/>
                  <a:gd name="connsiteX3" fmla="*/ 57176 w 77759"/>
                  <a:gd name="connsiteY3" fmla="*/ 0 h 230992"/>
                </a:gdLst>
                <a:ahLst/>
                <a:cxnLst>
                  <a:cxn ang="0">
                    <a:pos x="connsiteX0" y="connsiteY0"/>
                  </a:cxn>
                  <a:cxn ang="0">
                    <a:pos x="connsiteX1" y="connsiteY1"/>
                  </a:cxn>
                  <a:cxn ang="0">
                    <a:pos x="connsiteX2" y="connsiteY2"/>
                  </a:cxn>
                  <a:cxn ang="0">
                    <a:pos x="connsiteX3" y="connsiteY3"/>
                  </a:cxn>
                </a:cxnLst>
                <a:rect l="l" t="t" r="r" b="b"/>
                <a:pathLst>
                  <a:path w="77759" h="230992">
                    <a:moveTo>
                      <a:pt x="77760" y="230992"/>
                    </a:moveTo>
                    <a:lnTo>
                      <a:pt x="0" y="230992"/>
                    </a:lnTo>
                    <a:lnTo>
                      <a:pt x="22871" y="0"/>
                    </a:lnTo>
                    <a:lnTo>
                      <a:pt x="57176" y="0"/>
                    </a:lnTo>
                    <a:close/>
                  </a:path>
                </a:pathLst>
              </a:custGeom>
              <a:solidFill>
                <a:srgbClr val="3F3B35"/>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nvGrpSpPr>
              <p:cNvPr id="149" name="Graphic 3">
                <a:extLst>
                  <a:ext uri="{FF2B5EF4-FFF2-40B4-BE49-F238E27FC236}">
                    <a16:creationId xmlns:a16="http://schemas.microsoft.com/office/drawing/2014/main" id="{9AA23AAB-F5F9-D804-1E54-B31F5848ED63}"/>
                  </a:ext>
                </a:extLst>
              </p:cNvPr>
              <p:cNvGrpSpPr/>
              <p:nvPr/>
            </p:nvGrpSpPr>
            <p:grpSpPr>
              <a:xfrm>
                <a:off x="8703880" y="11981787"/>
                <a:ext cx="322475" cy="530598"/>
                <a:chOff x="8703880" y="11981787"/>
                <a:chExt cx="322475" cy="530598"/>
              </a:xfrm>
              <a:solidFill>
                <a:srgbClr val="000000"/>
              </a:solidFill>
            </p:grpSpPr>
            <p:sp>
              <p:nvSpPr>
                <p:cNvPr id="158" name="Freeform: Shape 91">
                  <a:extLst>
                    <a:ext uri="{FF2B5EF4-FFF2-40B4-BE49-F238E27FC236}">
                      <a16:creationId xmlns:a16="http://schemas.microsoft.com/office/drawing/2014/main" id="{110F4688-771A-0ABB-925E-16AA882E9814}"/>
                    </a:ext>
                  </a:extLst>
                </p:cNvPr>
                <p:cNvSpPr/>
                <p:nvPr/>
              </p:nvSpPr>
              <p:spPr>
                <a:xfrm>
                  <a:off x="8703880" y="11981787"/>
                  <a:ext cx="162381" cy="530598"/>
                </a:xfrm>
                <a:custGeom>
                  <a:avLst/>
                  <a:gdLst>
                    <a:gd name="connsiteX0" fmla="*/ 0 w 162381"/>
                    <a:gd name="connsiteY0" fmla="*/ 530598 h 530598"/>
                    <a:gd name="connsiteX1" fmla="*/ 34306 w 162381"/>
                    <a:gd name="connsiteY1" fmla="*/ 530598 h 530598"/>
                    <a:gd name="connsiteX2" fmla="*/ 82334 w 162381"/>
                    <a:gd name="connsiteY2" fmla="*/ 530598 h 530598"/>
                    <a:gd name="connsiteX3" fmla="*/ 162381 w 162381"/>
                    <a:gd name="connsiteY3" fmla="*/ 0 h 530598"/>
                  </a:gdLst>
                  <a:ahLst/>
                  <a:cxnLst>
                    <a:cxn ang="0">
                      <a:pos x="connsiteX0" y="connsiteY0"/>
                    </a:cxn>
                    <a:cxn ang="0">
                      <a:pos x="connsiteX1" y="connsiteY1"/>
                    </a:cxn>
                    <a:cxn ang="0">
                      <a:pos x="connsiteX2" y="connsiteY2"/>
                    </a:cxn>
                    <a:cxn ang="0">
                      <a:pos x="connsiteX3" y="connsiteY3"/>
                    </a:cxn>
                  </a:cxnLst>
                  <a:rect l="l" t="t" r="r" b="b"/>
                  <a:pathLst>
                    <a:path w="162381" h="530598">
                      <a:moveTo>
                        <a:pt x="0" y="530598"/>
                      </a:moveTo>
                      <a:lnTo>
                        <a:pt x="34306" y="530598"/>
                      </a:lnTo>
                      <a:lnTo>
                        <a:pt x="82334" y="530598"/>
                      </a:lnTo>
                      <a:lnTo>
                        <a:pt x="162381"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59" name="Freeform: Shape 92">
                  <a:extLst>
                    <a:ext uri="{FF2B5EF4-FFF2-40B4-BE49-F238E27FC236}">
                      <a16:creationId xmlns:a16="http://schemas.microsoft.com/office/drawing/2014/main" id="{B68D0ECC-8DFE-C64F-9A4C-FB198599929B}"/>
                    </a:ext>
                  </a:extLst>
                </p:cNvPr>
                <p:cNvSpPr/>
                <p:nvPr/>
              </p:nvSpPr>
              <p:spPr>
                <a:xfrm>
                  <a:off x="8866261" y="11981787"/>
                  <a:ext cx="160094" cy="530598"/>
                </a:xfrm>
                <a:custGeom>
                  <a:avLst/>
                  <a:gdLst>
                    <a:gd name="connsiteX0" fmla="*/ 0 w 160094"/>
                    <a:gd name="connsiteY0" fmla="*/ 0 h 530598"/>
                    <a:gd name="connsiteX1" fmla="*/ 80047 w 160094"/>
                    <a:gd name="connsiteY1" fmla="*/ 530598 h 530598"/>
                    <a:gd name="connsiteX2" fmla="*/ 125788 w 160094"/>
                    <a:gd name="connsiteY2" fmla="*/ 530598 h 530598"/>
                    <a:gd name="connsiteX3" fmla="*/ 160094 w 160094"/>
                    <a:gd name="connsiteY3" fmla="*/ 530598 h 530598"/>
                  </a:gdLst>
                  <a:ahLst/>
                  <a:cxnLst>
                    <a:cxn ang="0">
                      <a:pos x="connsiteX0" y="connsiteY0"/>
                    </a:cxn>
                    <a:cxn ang="0">
                      <a:pos x="connsiteX1" y="connsiteY1"/>
                    </a:cxn>
                    <a:cxn ang="0">
                      <a:pos x="connsiteX2" y="connsiteY2"/>
                    </a:cxn>
                    <a:cxn ang="0">
                      <a:pos x="connsiteX3" y="connsiteY3"/>
                    </a:cxn>
                  </a:cxnLst>
                  <a:rect l="l" t="t" r="r" b="b"/>
                  <a:pathLst>
                    <a:path w="160094" h="530598">
                      <a:moveTo>
                        <a:pt x="0" y="0"/>
                      </a:moveTo>
                      <a:lnTo>
                        <a:pt x="80047" y="530598"/>
                      </a:lnTo>
                      <a:lnTo>
                        <a:pt x="125788" y="530598"/>
                      </a:lnTo>
                      <a:lnTo>
                        <a:pt x="160094" y="530598"/>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60" name="Freeform: Shape 93">
                  <a:extLst>
                    <a:ext uri="{FF2B5EF4-FFF2-40B4-BE49-F238E27FC236}">
                      <a16:creationId xmlns:a16="http://schemas.microsoft.com/office/drawing/2014/main" id="{832AE569-2B73-C215-22EF-C0D9E54C96B4}"/>
                    </a:ext>
                  </a:extLst>
                </p:cNvPr>
                <p:cNvSpPr/>
                <p:nvPr/>
              </p:nvSpPr>
              <p:spPr>
                <a:xfrm>
                  <a:off x="8786214" y="11981787"/>
                  <a:ext cx="160094" cy="530598"/>
                </a:xfrm>
                <a:custGeom>
                  <a:avLst/>
                  <a:gdLst>
                    <a:gd name="connsiteX0" fmla="*/ 80047 w 160094"/>
                    <a:gd name="connsiteY0" fmla="*/ 0 h 530598"/>
                    <a:gd name="connsiteX1" fmla="*/ 0 w 160094"/>
                    <a:gd name="connsiteY1" fmla="*/ 530598 h 530598"/>
                    <a:gd name="connsiteX2" fmla="*/ 38880 w 160094"/>
                    <a:gd name="connsiteY2" fmla="*/ 530598 h 530598"/>
                    <a:gd name="connsiteX3" fmla="*/ 66325 w 160094"/>
                    <a:gd name="connsiteY3" fmla="*/ 530598 h 530598"/>
                    <a:gd name="connsiteX4" fmla="*/ 80047 w 160094"/>
                    <a:gd name="connsiteY4" fmla="*/ 530598 h 530598"/>
                    <a:gd name="connsiteX5" fmla="*/ 91482 w 160094"/>
                    <a:gd name="connsiteY5" fmla="*/ 530598 h 530598"/>
                    <a:gd name="connsiteX6" fmla="*/ 118927 w 160094"/>
                    <a:gd name="connsiteY6" fmla="*/ 530598 h 530598"/>
                    <a:gd name="connsiteX7" fmla="*/ 160094 w 160094"/>
                    <a:gd name="connsiteY7" fmla="*/ 530598 h 530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094" h="530598">
                      <a:moveTo>
                        <a:pt x="80047" y="0"/>
                      </a:moveTo>
                      <a:lnTo>
                        <a:pt x="0" y="530598"/>
                      </a:lnTo>
                      <a:lnTo>
                        <a:pt x="38880" y="530598"/>
                      </a:lnTo>
                      <a:lnTo>
                        <a:pt x="66325" y="530598"/>
                      </a:lnTo>
                      <a:lnTo>
                        <a:pt x="80047" y="530598"/>
                      </a:lnTo>
                      <a:lnTo>
                        <a:pt x="91482" y="530598"/>
                      </a:lnTo>
                      <a:lnTo>
                        <a:pt x="118927" y="530598"/>
                      </a:lnTo>
                      <a:lnTo>
                        <a:pt x="160094" y="530598"/>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150" name="Graphic 3">
                <a:extLst>
                  <a:ext uri="{FF2B5EF4-FFF2-40B4-BE49-F238E27FC236}">
                    <a16:creationId xmlns:a16="http://schemas.microsoft.com/office/drawing/2014/main" id="{CF5CC7E2-8035-2117-1A53-FF86CBEDCDFA}"/>
                  </a:ext>
                </a:extLst>
              </p:cNvPr>
              <p:cNvGrpSpPr/>
              <p:nvPr/>
            </p:nvGrpSpPr>
            <p:grpSpPr>
              <a:xfrm>
                <a:off x="8719889" y="11853713"/>
                <a:ext cx="290456" cy="482569"/>
                <a:chOff x="8719889" y="11853713"/>
                <a:chExt cx="290456" cy="482569"/>
              </a:xfrm>
              <a:solidFill>
                <a:srgbClr val="000000"/>
              </a:solidFill>
            </p:grpSpPr>
            <p:sp>
              <p:nvSpPr>
                <p:cNvPr id="155" name="Freeform: Shape 95">
                  <a:extLst>
                    <a:ext uri="{FF2B5EF4-FFF2-40B4-BE49-F238E27FC236}">
                      <a16:creationId xmlns:a16="http://schemas.microsoft.com/office/drawing/2014/main" id="{2A124892-FE1B-8E3D-FF59-CD2A892B91F7}"/>
                    </a:ext>
                  </a:extLst>
                </p:cNvPr>
                <p:cNvSpPr/>
                <p:nvPr/>
              </p:nvSpPr>
              <p:spPr>
                <a:xfrm>
                  <a:off x="8719889" y="11853713"/>
                  <a:ext cx="146372" cy="482569"/>
                </a:xfrm>
                <a:custGeom>
                  <a:avLst/>
                  <a:gdLst>
                    <a:gd name="connsiteX0" fmla="*/ 0 w 146372"/>
                    <a:gd name="connsiteY0" fmla="*/ 482569 h 482569"/>
                    <a:gd name="connsiteX1" fmla="*/ 32019 w 146372"/>
                    <a:gd name="connsiteY1" fmla="*/ 482569 h 482569"/>
                    <a:gd name="connsiteX2" fmla="*/ 73186 w 146372"/>
                    <a:gd name="connsiteY2" fmla="*/ 482569 h 482569"/>
                    <a:gd name="connsiteX3" fmla="*/ 146372 w 146372"/>
                    <a:gd name="connsiteY3" fmla="*/ 0 h 482569"/>
                  </a:gdLst>
                  <a:ahLst/>
                  <a:cxnLst>
                    <a:cxn ang="0">
                      <a:pos x="connsiteX0" y="connsiteY0"/>
                    </a:cxn>
                    <a:cxn ang="0">
                      <a:pos x="connsiteX1" y="connsiteY1"/>
                    </a:cxn>
                    <a:cxn ang="0">
                      <a:pos x="connsiteX2" y="connsiteY2"/>
                    </a:cxn>
                    <a:cxn ang="0">
                      <a:pos x="connsiteX3" y="connsiteY3"/>
                    </a:cxn>
                  </a:cxnLst>
                  <a:rect l="l" t="t" r="r" b="b"/>
                  <a:pathLst>
                    <a:path w="146372" h="482569">
                      <a:moveTo>
                        <a:pt x="0" y="482569"/>
                      </a:moveTo>
                      <a:lnTo>
                        <a:pt x="32019" y="482569"/>
                      </a:lnTo>
                      <a:lnTo>
                        <a:pt x="73186" y="482569"/>
                      </a:lnTo>
                      <a:lnTo>
                        <a:pt x="146372"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56" name="Freeform: Shape 96">
                  <a:extLst>
                    <a:ext uri="{FF2B5EF4-FFF2-40B4-BE49-F238E27FC236}">
                      <a16:creationId xmlns:a16="http://schemas.microsoft.com/office/drawing/2014/main" id="{0B69DC09-9789-3C3E-F172-0320772F5279}"/>
                    </a:ext>
                  </a:extLst>
                </p:cNvPr>
                <p:cNvSpPr/>
                <p:nvPr/>
              </p:nvSpPr>
              <p:spPr>
                <a:xfrm>
                  <a:off x="8866261" y="11853713"/>
                  <a:ext cx="144084" cy="482569"/>
                </a:xfrm>
                <a:custGeom>
                  <a:avLst/>
                  <a:gdLst>
                    <a:gd name="connsiteX0" fmla="*/ 0 w 144084"/>
                    <a:gd name="connsiteY0" fmla="*/ 0 h 482569"/>
                    <a:gd name="connsiteX1" fmla="*/ 73186 w 144084"/>
                    <a:gd name="connsiteY1" fmla="*/ 482569 h 482569"/>
                    <a:gd name="connsiteX2" fmla="*/ 114353 w 144084"/>
                    <a:gd name="connsiteY2" fmla="*/ 482569 h 482569"/>
                    <a:gd name="connsiteX3" fmla="*/ 144085 w 144084"/>
                    <a:gd name="connsiteY3" fmla="*/ 482569 h 482569"/>
                  </a:gdLst>
                  <a:ahLst/>
                  <a:cxnLst>
                    <a:cxn ang="0">
                      <a:pos x="connsiteX0" y="connsiteY0"/>
                    </a:cxn>
                    <a:cxn ang="0">
                      <a:pos x="connsiteX1" y="connsiteY1"/>
                    </a:cxn>
                    <a:cxn ang="0">
                      <a:pos x="connsiteX2" y="connsiteY2"/>
                    </a:cxn>
                    <a:cxn ang="0">
                      <a:pos x="connsiteX3" y="connsiteY3"/>
                    </a:cxn>
                  </a:cxnLst>
                  <a:rect l="l" t="t" r="r" b="b"/>
                  <a:pathLst>
                    <a:path w="144084" h="482569">
                      <a:moveTo>
                        <a:pt x="0" y="0"/>
                      </a:moveTo>
                      <a:lnTo>
                        <a:pt x="73186" y="482569"/>
                      </a:lnTo>
                      <a:lnTo>
                        <a:pt x="114353" y="482569"/>
                      </a:lnTo>
                      <a:lnTo>
                        <a:pt x="144085" y="482569"/>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57" name="Freeform: Shape 97">
                  <a:extLst>
                    <a:ext uri="{FF2B5EF4-FFF2-40B4-BE49-F238E27FC236}">
                      <a16:creationId xmlns:a16="http://schemas.microsoft.com/office/drawing/2014/main" id="{B9FD036F-9DB5-EB7F-B602-3BF4C3AB3886}"/>
                    </a:ext>
                  </a:extLst>
                </p:cNvPr>
                <p:cNvSpPr/>
                <p:nvPr/>
              </p:nvSpPr>
              <p:spPr>
                <a:xfrm>
                  <a:off x="8793075" y="11853713"/>
                  <a:ext cx="146371" cy="482569"/>
                </a:xfrm>
                <a:custGeom>
                  <a:avLst/>
                  <a:gdLst>
                    <a:gd name="connsiteX0" fmla="*/ 73186 w 146371"/>
                    <a:gd name="connsiteY0" fmla="*/ 0 h 482569"/>
                    <a:gd name="connsiteX1" fmla="*/ 0 w 146371"/>
                    <a:gd name="connsiteY1" fmla="*/ 482569 h 482569"/>
                    <a:gd name="connsiteX2" fmla="*/ 36593 w 146371"/>
                    <a:gd name="connsiteY2" fmla="*/ 482569 h 482569"/>
                    <a:gd name="connsiteX3" fmla="*/ 61751 w 146371"/>
                    <a:gd name="connsiteY3" fmla="*/ 482569 h 482569"/>
                    <a:gd name="connsiteX4" fmla="*/ 73186 w 146371"/>
                    <a:gd name="connsiteY4" fmla="*/ 482569 h 482569"/>
                    <a:gd name="connsiteX5" fmla="*/ 84621 w 146371"/>
                    <a:gd name="connsiteY5" fmla="*/ 482569 h 482569"/>
                    <a:gd name="connsiteX6" fmla="*/ 109779 w 146371"/>
                    <a:gd name="connsiteY6" fmla="*/ 482569 h 482569"/>
                    <a:gd name="connsiteX7" fmla="*/ 146372 w 146371"/>
                    <a:gd name="connsiteY7" fmla="*/ 482569 h 48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371" h="482569">
                      <a:moveTo>
                        <a:pt x="73186" y="0"/>
                      </a:moveTo>
                      <a:lnTo>
                        <a:pt x="0" y="482569"/>
                      </a:lnTo>
                      <a:lnTo>
                        <a:pt x="36593" y="482569"/>
                      </a:lnTo>
                      <a:lnTo>
                        <a:pt x="61751" y="482569"/>
                      </a:lnTo>
                      <a:lnTo>
                        <a:pt x="73186" y="482569"/>
                      </a:lnTo>
                      <a:lnTo>
                        <a:pt x="84621" y="482569"/>
                      </a:lnTo>
                      <a:lnTo>
                        <a:pt x="109779" y="482569"/>
                      </a:lnTo>
                      <a:lnTo>
                        <a:pt x="146372" y="482569"/>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151" name="Graphic 3">
                <a:extLst>
                  <a:ext uri="{FF2B5EF4-FFF2-40B4-BE49-F238E27FC236}">
                    <a16:creationId xmlns:a16="http://schemas.microsoft.com/office/drawing/2014/main" id="{99626AA6-8EFE-7A26-E532-925A4B477EC3}"/>
                  </a:ext>
                </a:extLst>
              </p:cNvPr>
              <p:cNvGrpSpPr/>
              <p:nvPr/>
            </p:nvGrpSpPr>
            <p:grpSpPr>
              <a:xfrm>
                <a:off x="8747334" y="11782813"/>
                <a:ext cx="235566" cy="386513"/>
                <a:chOff x="8747334" y="11782813"/>
                <a:chExt cx="235566" cy="386513"/>
              </a:xfrm>
              <a:solidFill>
                <a:srgbClr val="000000"/>
              </a:solidFill>
            </p:grpSpPr>
            <p:sp>
              <p:nvSpPr>
                <p:cNvPr id="152" name="Freeform: Shape 99">
                  <a:extLst>
                    <a:ext uri="{FF2B5EF4-FFF2-40B4-BE49-F238E27FC236}">
                      <a16:creationId xmlns:a16="http://schemas.microsoft.com/office/drawing/2014/main" id="{3F70FACB-2EB8-4112-5F69-04F914CC9165}"/>
                    </a:ext>
                  </a:extLst>
                </p:cNvPr>
                <p:cNvSpPr/>
                <p:nvPr/>
              </p:nvSpPr>
              <p:spPr>
                <a:xfrm>
                  <a:off x="8747334" y="11782813"/>
                  <a:ext cx="118927" cy="386513"/>
                </a:xfrm>
                <a:custGeom>
                  <a:avLst/>
                  <a:gdLst>
                    <a:gd name="connsiteX0" fmla="*/ 0 w 118927"/>
                    <a:gd name="connsiteY0" fmla="*/ 386514 h 386513"/>
                    <a:gd name="connsiteX1" fmla="*/ 25157 w 118927"/>
                    <a:gd name="connsiteY1" fmla="*/ 386514 h 386513"/>
                    <a:gd name="connsiteX2" fmla="*/ 59463 w 118927"/>
                    <a:gd name="connsiteY2" fmla="*/ 386514 h 386513"/>
                    <a:gd name="connsiteX3" fmla="*/ 118927 w 118927"/>
                    <a:gd name="connsiteY3" fmla="*/ 0 h 386513"/>
                  </a:gdLst>
                  <a:ahLst/>
                  <a:cxnLst>
                    <a:cxn ang="0">
                      <a:pos x="connsiteX0" y="connsiteY0"/>
                    </a:cxn>
                    <a:cxn ang="0">
                      <a:pos x="connsiteX1" y="connsiteY1"/>
                    </a:cxn>
                    <a:cxn ang="0">
                      <a:pos x="connsiteX2" y="connsiteY2"/>
                    </a:cxn>
                    <a:cxn ang="0">
                      <a:pos x="connsiteX3" y="connsiteY3"/>
                    </a:cxn>
                  </a:cxnLst>
                  <a:rect l="l" t="t" r="r" b="b"/>
                  <a:pathLst>
                    <a:path w="118927" h="386513">
                      <a:moveTo>
                        <a:pt x="0" y="386514"/>
                      </a:moveTo>
                      <a:lnTo>
                        <a:pt x="25157" y="386514"/>
                      </a:lnTo>
                      <a:lnTo>
                        <a:pt x="59463" y="386514"/>
                      </a:lnTo>
                      <a:lnTo>
                        <a:pt x="118927"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53" name="Freeform: Shape 100">
                  <a:extLst>
                    <a:ext uri="{FF2B5EF4-FFF2-40B4-BE49-F238E27FC236}">
                      <a16:creationId xmlns:a16="http://schemas.microsoft.com/office/drawing/2014/main" id="{4C58E46F-26C8-3E8C-8744-E7B3050E89D6}"/>
                    </a:ext>
                  </a:extLst>
                </p:cNvPr>
                <p:cNvSpPr/>
                <p:nvPr/>
              </p:nvSpPr>
              <p:spPr>
                <a:xfrm>
                  <a:off x="8866261" y="11782813"/>
                  <a:ext cx="116639" cy="386513"/>
                </a:xfrm>
                <a:custGeom>
                  <a:avLst/>
                  <a:gdLst>
                    <a:gd name="connsiteX0" fmla="*/ 0 w 116639"/>
                    <a:gd name="connsiteY0" fmla="*/ 0 h 386513"/>
                    <a:gd name="connsiteX1" fmla="*/ 57176 w 116639"/>
                    <a:gd name="connsiteY1" fmla="*/ 386514 h 386513"/>
                    <a:gd name="connsiteX2" fmla="*/ 91482 w 116639"/>
                    <a:gd name="connsiteY2" fmla="*/ 386514 h 386513"/>
                    <a:gd name="connsiteX3" fmla="*/ 116640 w 116639"/>
                    <a:gd name="connsiteY3" fmla="*/ 386514 h 386513"/>
                  </a:gdLst>
                  <a:ahLst/>
                  <a:cxnLst>
                    <a:cxn ang="0">
                      <a:pos x="connsiteX0" y="connsiteY0"/>
                    </a:cxn>
                    <a:cxn ang="0">
                      <a:pos x="connsiteX1" y="connsiteY1"/>
                    </a:cxn>
                    <a:cxn ang="0">
                      <a:pos x="connsiteX2" y="connsiteY2"/>
                    </a:cxn>
                    <a:cxn ang="0">
                      <a:pos x="connsiteX3" y="connsiteY3"/>
                    </a:cxn>
                  </a:cxnLst>
                  <a:rect l="l" t="t" r="r" b="b"/>
                  <a:pathLst>
                    <a:path w="116639" h="386513">
                      <a:moveTo>
                        <a:pt x="0" y="0"/>
                      </a:moveTo>
                      <a:lnTo>
                        <a:pt x="57176" y="386514"/>
                      </a:lnTo>
                      <a:lnTo>
                        <a:pt x="91482" y="386514"/>
                      </a:lnTo>
                      <a:lnTo>
                        <a:pt x="116640" y="386514"/>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54" name="Freeform: Shape 101">
                  <a:extLst>
                    <a:ext uri="{FF2B5EF4-FFF2-40B4-BE49-F238E27FC236}">
                      <a16:creationId xmlns:a16="http://schemas.microsoft.com/office/drawing/2014/main" id="{87ED16DC-8AFF-03AE-00B5-30C24069D15D}"/>
                    </a:ext>
                  </a:extLst>
                </p:cNvPr>
                <p:cNvSpPr/>
                <p:nvPr/>
              </p:nvSpPr>
              <p:spPr>
                <a:xfrm>
                  <a:off x="8806798" y="11782813"/>
                  <a:ext cx="116640" cy="386513"/>
                </a:xfrm>
                <a:custGeom>
                  <a:avLst/>
                  <a:gdLst>
                    <a:gd name="connsiteX0" fmla="*/ 59464 w 116640"/>
                    <a:gd name="connsiteY0" fmla="*/ 0 h 386513"/>
                    <a:gd name="connsiteX1" fmla="*/ 0 w 116640"/>
                    <a:gd name="connsiteY1" fmla="*/ 386514 h 386513"/>
                    <a:gd name="connsiteX2" fmla="*/ 29732 w 116640"/>
                    <a:gd name="connsiteY2" fmla="*/ 386514 h 386513"/>
                    <a:gd name="connsiteX3" fmla="*/ 50315 w 116640"/>
                    <a:gd name="connsiteY3" fmla="*/ 386514 h 386513"/>
                    <a:gd name="connsiteX4" fmla="*/ 59464 w 116640"/>
                    <a:gd name="connsiteY4" fmla="*/ 386514 h 386513"/>
                    <a:gd name="connsiteX5" fmla="*/ 68612 w 116640"/>
                    <a:gd name="connsiteY5" fmla="*/ 386514 h 386513"/>
                    <a:gd name="connsiteX6" fmla="*/ 89196 w 116640"/>
                    <a:gd name="connsiteY6" fmla="*/ 386514 h 386513"/>
                    <a:gd name="connsiteX7" fmla="*/ 116640 w 116640"/>
                    <a:gd name="connsiteY7" fmla="*/ 386514 h 38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640" h="386513">
                      <a:moveTo>
                        <a:pt x="59464" y="0"/>
                      </a:moveTo>
                      <a:lnTo>
                        <a:pt x="0" y="386514"/>
                      </a:lnTo>
                      <a:lnTo>
                        <a:pt x="29732" y="386514"/>
                      </a:lnTo>
                      <a:lnTo>
                        <a:pt x="50315" y="386514"/>
                      </a:lnTo>
                      <a:lnTo>
                        <a:pt x="59464" y="386514"/>
                      </a:lnTo>
                      <a:lnTo>
                        <a:pt x="68612" y="386514"/>
                      </a:lnTo>
                      <a:lnTo>
                        <a:pt x="89196" y="386514"/>
                      </a:lnTo>
                      <a:lnTo>
                        <a:pt x="116640" y="386514"/>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grpSp>
          <p:nvGrpSpPr>
            <p:cNvPr id="22" name="Graphic 3">
              <a:extLst>
                <a:ext uri="{FF2B5EF4-FFF2-40B4-BE49-F238E27FC236}">
                  <a16:creationId xmlns:a16="http://schemas.microsoft.com/office/drawing/2014/main" id="{DB095020-34EE-5554-03D9-EFE0460CFE11}"/>
                </a:ext>
              </a:extLst>
            </p:cNvPr>
            <p:cNvGrpSpPr/>
            <p:nvPr/>
          </p:nvGrpSpPr>
          <p:grpSpPr>
            <a:xfrm>
              <a:off x="12187072" y="564785"/>
              <a:ext cx="1566635" cy="1905120"/>
              <a:chOff x="12187072" y="564785"/>
              <a:chExt cx="1566635" cy="1905120"/>
            </a:xfrm>
            <a:solidFill>
              <a:srgbClr val="000000"/>
            </a:solidFill>
          </p:grpSpPr>
          <p:sp>
            <p:nvSpPr>
              <p:cNvPr id="146" name="Freeform: Shape 103">
                <a:extLst>
                  <a:ext uri="{FF2B5EF4-FFF2-40B4-BE49-F238E27FC236}">
                    <a16:creationId xmlns:a16="http://schemas.microsoft.com/office/drawing/2014/main" id="{0530312F-7AEF-2B8F-DDFB-B1B1F0097306}"/>
                  </a:ext>
                </a:extLst>
              </p:cNvPr>
              <p:cNvSpPr/>
              <p:nvPr/>
            </p:nvSpPr>
            <p:spPr>
              <a:xfrm>
                <a:off x="13646216" y="1346960"/>
                <a:ext cx="107491" cy="1122946"/>
              </a:xfrm>
              <a:custGeom>
                <a:avLst/>
                <a:gdLst>
                  <a:gd name="connsiteX0" fmla="*/ 0 w 107491"/>
                  <a:gd name="connsiteY0" fmla="*/ 0 h 1122946"/>
                  <a:gd name="connsiteX1" fmla="*/ 107492 w 107491"/>
                  <a:gd name="connsiteY1" fmla="*/ 0 h 1122946"/>
                  <a:gd name="connsiteX2" fmla="*/ 107492 w 107491"/>
                  <a:gd name="connsiteY2" fmla="*/ 1122946 h 1122946"/>
                  <a:gd name="connsiteX3" fmla="*/ 0 w 107491"/>
                  <a:gd name="connsiteY3" fmla="*/ 1122946 h 1122946"/>
                </a:gdLst>
                <a:ahLst/>
                <a:cxnLst>
                  <a:cxn ang="0">
                    <a:pos x="connsiteX0" y="connsiteY0"/>
                  </a:cxn>
                  <a:cxn ang="0">
                    <a:pos x="connsiteX1" y="connsiteY1"/>
                  </a:cxn>
                  <a:cxn ang="0">
                    <a:pos x="connsiteX2" y="connsiteY2"/>
                  </a:cxn>
                  <a:cxn ang="0">
                    <a:pos x="connsiteX3" y="connsiteY3"/>
                  </a:cxn>
                </a:cxnLst>
                <a:rect l="l" t="t" r="r" b="b"/>
                <a:pathLst>
                  <a:path w="107491" h="1122946">
                    <a:moveTo>
                      <a:pt x="0" y="0"/>
                    </a:moveTo>
                    <a:lnTo>
                      <a:pt x="107492" y="0"/>
                    </a:lnTo>
                    <a:lnTo>
                      <a:pt x="107492" y="1122946"/>
                    </a:lnTo>
                    <a:lnTo>
                      <a:pt x="0" y="1122946"/>
                    </a:lnTo>
                    <a:close/>
                  </a:path>
                </a:pathLst>
              </a:custGeom>
              <a:solidFill>
                <a:srgbClr val="666057"/>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47" name="Freeform: Shape 104">
                <a:extLst>
                  <a:ext uri="{FF2B5EF4-FFF2-40B4-BE49-F238E27FC236}">
                    <a16:creationId xmlns:a16="http://schemas.microsoft.com/office/drawing/2014/main" id="{3C690F36-CE74-0EE5-98BF-8682A418EE49}"/>
                  </a:ext>
                </a:extLst>
              </p:cNvPr>
              <p:cNvSpPr/>
              <p:nvPr/>
            </p:nvSpPr>
            <p:spPr>
              <a:xfrm>
                <a:off x="12187072" y="564785"/>
                <a:ext cx="1566635" cy="853073"/>
              </a:xfrm>
              <a:custGeom>
                <a:avLst/>
                <a:gdLst>
                  <a:gd name="connsiteX0" fmla="*/ 0 w 1566635"/>
                  <a:gd name="connsiteY0" fmla="*/ 0 h 853073"/>
                  <a:gd name="connsiteX1" fmla="*/ 510014 w 1566635"/>
                  <a:gd name="connsiteY1" fmla="*/ 427680 h 853073"/>
                  <a:gd name="connsiteX2" fmla="*/ 0 w 1566635"/>
                  <a:gd name="connsiteY2" fmla="*/ 853073 h 853073"/>
                  <a:gd name="connsiteX3" fmla="*/ 1566636 w 1566635"/>
                  <a:gd name="connsiteY3" fmla="*/ 853073 h 853073"/>
                  <a:gd name="connsiteX4" fmla="*/ 1566636 w 1566635"/>
                  <a:gd name="connsiteY4" fmla="*/ 0 h 8530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6635" h="853073">
                    <a:moveTo>
                      <a:pt x="0" y="0"/>
                    </a:moveTo>
                    <a:lnTo>
                      <a:pt x="510014" y="427680"/>
                    </a:lnTo>
                    <a:lnTo>
                      <a:pt x="0" y="853073"/>
                    </a:lnTo>
                    <a:lnTo>
                      <a:pt x="1566636" y="853073"/>
                    </a:lnTo>
                    <a:lnTo>
                      <a:pt x="1566636" y="0"/>
                    </a:lnTo>
                    <a:close/>
                  </a:path>
                </a:pathLst>
              </a:custGeom>
              <a:solidFill>
                <a:srgbClr val="F26363"/>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23" name="Graphic 3">
              <a:extLst>
                <a:ext uri="{FF2B5EF4-FFF2-40B4-BE49-F238E27FC236}">
                  <a16:creationId xmlns:a16="http://schemas.microsoft.com/office/drawing/2014/main" id="{366070F6-DE5F-3B81-34DE-4A3D38373F86}"/>
                </a:ext>
              </a:extLst>
            </p:cNvPr>
            <p:cNvGrpSpPr/>
            <p:nvPr/>
          </p:nvGrpSpPr>
          <p:grpSpPr>
            <a:xfrm>
              <a:off x="4319587" y="1996485"/>
              <a:ext cx="11410140" cy="10563928"/>
              <a:chOff x="4319587" y="1996485"/>
              <a:chExt cx="11410140" cy="10563928"/>
            </a:xfrm>
            <a:solidFill>
              <a:srgbClr val="000000"/>
            </a:solidFill>
          </p:grpSpPr>
          <p:sp>
            <p:nvSpPr>
              <p:cNvPr id="130" name="Freeform: Shape 106">
                <a:extLst>
                  <a:ext uri="{FF2B5EF4-FFF2-40B4-BE49-F238E27FC236}">
                    <a16:creationId xmlns:a16="http://schemas.microsoft.com/office/drawing/2014/main" id="{61C2A621-E00E-D773-359F-3429C1613571}"/>
                  </a:ext>
                </a:extLst>
              </p:cNvPr>
              <p:cNvSpPr/>
              <p:nvPr/>
            </p:nvSpPr>
            <p:spPr>
              <a:xfrm>
                <a:off x="4793008" y="2362414"/>
                <a:ext cx="10664559" cy="9822922"/>
              </a:xfrm>
              <a:custGeom>
                <a:avLst/>
                <a:gdLst>
                  <a:gd name="connsiteX0" fmla="*/ 50315 w 10664559"/>
                  <a:gd name="connsiteY0" fmla="*/ 9822922 h 9822922"/>
                  <a:gd name="connsiteX1" fmla="*/ 0 w 10664559"/>
                  <a:gd name="connsiteY1" fmla="*/ 9710856 h 9822922"/>
                  <a:gd name="connsiteX2" fmla="*/ 3702750 w 10664559"/>
                  <a:gd name="connsiteY2" fmla="*/ 8055025 h 9822922"/>
                  <a:gd name="connsiteX3" fmla="*/ 7826318 w 10664559"/>
                  <a:gd name="connsiteY3" fmla="*/ 7679947 h 9822922"/>
                  <a:gd name="connsiteX4" fmla="*/ 10438141 w 10664559"/>
                  <a:gd name="connsiteY4" fmla="*/ 6399194 h 9822922"/>
                  <a:gd name="connsiteX5" fmla="*/ 8009283 w 10664559"/>
                  <a:gd name="connsiteY5" fmla="*/ 4377432 h 9822922"/>
                  <a:gd name="connsiteX6" fmla="*/ 9555335 w 10664559"/>
                  <a:gd name="connsiteY6" fmla="*/ 2266476 h 9822922"/>
                  <a:gd name="connsiteX7" fmla="*/ 8805180 w 10664559"/>
                  <a:gd name="connsiteY7" fmla="*/ 38880 h 9822922"/>
                  <a:gd name="connsiteX8" fmla="*/ 8924107 w 10664559"/>
                  <a:gd name="connsiteY8" fmla="*/ 0 h 9822922"/>
                  <a:gd name="connsiteX9" fmla="*/ 9694846 w 10664559"/>
                  <a:gd name="connsiteY9" fmla="*/ 2287060 h 9822922"/>
                  <a:gd name="connsiteX10" fmla="*/ 8178525 w 10664559"/>
                  <a:gd name="connsiteY10" fmla="*/ 4356849 h 9822922"/>
                  <a:gd name="connsiteX11" fmla="*/ 10664559 w 10664559"/>
                  <a:gd name="connsiteY11" fmla="*/ 6426638 h 9822922"/>
                  <a:gd name="connsiteX12" fmla="*/ 7860624 w 10664559"/>
                  <a:gd name="connsiteY12" fmla="*/ 7801161 h 9822922"/>
                  <a:gd name="connsiteX13" fmla="*/ 3734769 w 10664559"/>
                  <a:gd name="connsiteY13" fmla="*/ 8178526 h 982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664559" h="9822922">
                    <a:moveTo>
                      <a:pt x="50315" y="9822922"/>
                    </a:moveTo>
                    <a:lnTo>
                      <a:pt x="0" y="9710856"/>
                    </a:lnTo>
                    <a:lnTo>
                      <a:pt x="3702750" y="8055025"/>
                    </a:lnTo>
                    <a:lnTo>
                      <a:pt x="7826318" y="7679947"/>
                    </a:lnTo>
                    <a:lnTo>
                      <a:pt x="10438141" y="6399194"/>
                    </a:lnTo>
                    <a:lnTo>
                      <a:pt x="8009283" y="4377432"/>
                    </a:lnTo>
                    <a:lnTo>
                      <a:pt x="9555335" y="2266476"/>
                    </a:lnTo>
                    <a:lnTo>
                      <a:pt x="8805180" y="38880"/>
                    </a:lnTo>
                    <a:lnTo>
                      <a:pt x="8924107" y="0"/>
                    </a:lnTo>
                    <a:lnTo>
                      <a:pt x="9694846" y="2287060"/>
                    </a:lnTo>
                    <a:lnTo>
                      <a:pt x="8178525" y="4356849"/>
                    </a:lnTo>
                    <a:lnTo>
                      <a:pt x="10664559" y="6426638"/>
                    </a:lnTo>
                    <a:lnTo>
                      <a:pt x="7860624" y="7801161"/>
                    </a:lnTo>
                    <a:lnTo>
                      <a:pt x="3734769" y="8178526"/>
                    </a:lnTo>
                    <a:close/>
                  </a:path>
                </a:pathLst>
              </a:custGeom>
              <a:solidFill>
                <a:srgbClr val="FFCF7A"/>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nvGrpSpPr>
              <p:cNvPr id="131" name="Graphic 3">
                <a:extLst>
                  <a:ext uri="{FF2B5EF4-FFF2-40B4-BE49-F238E27FC236}">
                    <a16:creationId xmlns:a16="http://schemas.microsoft.com/office/drawing/2014/main" id="{7FC026EE-DC99-EF5E-A679-C4BA636DC5F1}"/>
                  </a:ext>
                </a:extLst>
              </p:cNvPr>
              <p:cNvGrpSpPr/>
              <p:nvPr/>
            </p:nvGrpSpPr>
            <p:grpSpPr>
              <a:xfrm>
                <a:off x="4319587" y="1996485"/>
                <a:ext cx="11410140" cy="10563928"/>
                <a:chOff x="4319587" y="1996485"/>
                <a:chExt cx="11410140" cy="10563928"/>
              </a:xfrm>
              <a:solidFill>
                <a:srgbClr val="000000"/>
              </a:solidFill>
            </p:grpSpPr>
            <p:sp>
              <p:nvSpPr>
                <p:cNvPr id="132" name="Freeform: Shape 108">
                  <a:extLst>
                    <a:ext uri="{FF2B5EF4-FFF2-40B4-BE49-F238E27FC236}">
                      <a16:creationId xmlns:a16="http://schemas.microsoft.com/office/drawing/2014/main" id="{8A10EFE5-4C02-8B9C-227A-B74BE8598BE4}"/>
                    </a:ext>
                  </a:extLst>
                </p:cNvPr>
                <p:cNvSpPr/>
                <p:nvPr/>
              </p:nvSpPr>
              <p:spPr>
                <a:xfrm>
                  <a:off x="13396926" y="2119986"/>
                  <a:ext cx="521449" cy="521449"/>
                </a:xfrm>
                <a:custGeom>
                  <a:avLst/>
                  <a:gdLst>
                    <a:gd name="connsiteX0" fmla="*/ 521450 w 521449"/>
                    <a:gd name="connsiteY0" fmla="*/ 260725 h 521449"/>
                    <a:gd name="connsiteX1" fmla="*/ 260725 w 521449"/>
                    <a:gd name="connsiteY1" fmla="*/ 521450 h 521449"/>
                    <a:gd name="connsiteX2" fmla="*/ 1 w 521449"/>
                    <a:gd name="connsiteY2" fmla="*/ 260725 h 521449"/>
                    <a:gd name="connsiteX3" fmla="*/ 260725 w 521449"/>
                    <a:gd name="connsiteY3" fmla="*/ 0 h 521449"/>
                    <a:gd name="connsiteX4" fmla="*/ 521450 w 521449"/>
                    <a:gd name="connsiteY4" fmla="*/ 260725 h 52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449" h="521449">
                      <a:moveTo>
                        <a:pt x="521450" y="260725"/>
                      </a:moveTo>
                      <a:cubicBezTo>
                        <a:pt x="521450" y="404719"/>
                        <a:pt x="404720" y="521450"/>
                        <a:pt x="260725" y="521450"/>
                      </a:cubicBezTo>
                      <a:cubicBezTo>
                        <a:pt x="116731" y="521450"/>
                        <a:pt x="1" y="404719"/>
                        <a:pt x="1" y="260725"/>
                      </a:cubicBezTo>
                      <a:cubicBezTo>
                        <a:pt x="1" y="116730"/>
                        <a:pt x="116731" y="0"/>
                        <a:pt x="260725" y="0"/>
                      </a:cubicBezTo>
                      <a:cubicBezTo>
                        <a:pt x="404720" y="0"/>
                        <a:pt x="521450" y="116730"/>
                        <a:pt x="521450" y="260725"/>
                      </a:cubicBezTo>
                      <a:close/>
                    </a:path>
                  </a:pathLst>
                </a:custGeom>
                <a:solidFill>
                  <a:srgbClr val="F26363"/>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33" name="Freeform: Shape 109">
                  <a:extLst>
                    <a:ext uri="{FF2B5EF4-FFF2-40B4-BE49-F238E27FC236}">
                      <a16:creationId xmlns:a16="http://schemas.microsoft.com/office/drawing/2014/main" id="{F4CE4C82-DB97-E495-026F-4021BEAB2FFF}"/>
                    </a:ext>
                  </a:extLst>
                </p:cNvPr>
                <p:cNvSpPr/>
                <p:nvPr/>
              </p:nvSpPr>
              <p:spPr>
                <a:xfrm>
                  <a:off x="13273425" y="1996485"/>
                  <a:ext cx="768452" cy="768452"/>
                </a:xfrm>
                <a:custGeom>
                  <a:avLst/>
                  <a:gdLst>
                    <a:gd name="connsiteX0" fmla="*/ 384226 w 768452"/>
                    <a:gd name="connsiteY0" fmla="*/ 0 h 768452"/>
                    <a:gd name="connsiteX1" fmla="*/ 0 w 768452"/>
                    <a:gd name="connsiteY1" fmla="*/ 384226 h 768452"/>
                    <a:gd name="connsiteX2" fmla="*/ 384226 w 768452"/>
                    <a:gd name="connsiteY2" fmla="*/ 768452 h 768452"/>
                    <a:gd name="connsiteX3" fmla="*/ 768452 w 768452"/>
                    <a:gd name="connsiteY3" fmla="*/ 384226 h 768452"/>
                    <a:gd name="connsiteX4" fmla="*/ 384226 w 768452"/>
                    <a:gd name="connsiteY4" fmla="*/ 0 h 768452"/>
                    <a:gd name="connsiteX5" fmla="*/ 384226 w 768452"/>
                    <a:gd name="connsiteY5" fmla="*/ 644951 h 768452"/>
                    <a:gd name="connsiteX6" fmla="*/ 123501 w 768452"/>
                    <a:gd name="connsiteY6" fmla="*/ 384226 h 768452"/>
                    <a:gd name="connsiteX7" fmla="*/ 384226 w 768452"/>
                    <a:gd name="connsiteY7" fmla="*/ 123501 h 768452"/>
                    <a:gd name="connsiteX8" fmla="*/ 644951 w 768452"/>
                    <a:gd name="connsiteY8" fmla="*/ 384226 h 768452"/>
                    <a:gd name="connsiteX9" fmla="*/ 384226 w 768452"/>
                    <a:gd name="connsiteY9" fmla="*/ 644951 h 76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8452" h="768452">
                      <a:moveTo>
                        <a:pt x="384226" y="0"/>
                      </a:moveTo>
                      <a:cubicBezTo>
                        <a:pt x="171529" y="0"/>
                        <a:pt x="0" y="171529"/>
                        <a:pt x="0" y="384226"/>
                      </a:cubicBezTo>
                      <a:cubicBezTo>
                        <a:pt x="0" y="596923"/>
                        <a:pt x="171529" y="768452"/>
                        <a:pt x="384226" y="768452"/>
                      </a:cubicBezTo>
                      <a:cubicBezTo>
                        <a:pt x="596923" y="768452"/>
                        <a:pt x="768452" y="596923"/>
                        <a:pt x="768452" y="384226"/>
                      </a:cubicBezTo>
                      <a:cubicBezTo>
                        <a:pt x="768452" y="171529"/>
                        <a:pt x="596923" y="0"/>
                        <a:pt x="384226" y="0"/>
                      </a:cubicBezTo>
                      <a:close/>
                      <a:moveTo>
                        <a:pt x="384226" y="644951"/>
                      </a:moveTo>
                      <a:cubicBezTo>
                        <a:pt x="240141" y="644951"/>
                        <a:pt x="123501" y="528311"/>
                        <a:pt x="123501" y="384226"/>
                      </a:cubicBezTo>
                      <a:cubicBezTo>
                        <a:pt x="123501" y="240141"/>
                        <a:pt x="240141" y="123501"/>
                        <a:pt x="384226" y="123501"/>
                      </a:cubicBezTo>
                      <a:cubicBezTo>
                        <a:pt x="528311" y="123501"/>
                        <a:pt x="644951" y="240141"/>
                        <a:pt x="644951" y="384226"/>
                      </a:cubicBezTo>
                      <a:cubicBezTo>
                        <a:pt x="644951" y="528311"/>
                        <a:pt x="528311" y="644951"/>
                        <a:pt x="384226" y="644951"/>
                      </a:cubicBezTo>
                      <a:close/>
                    </a:path>
                  </a:pathLst>
                </a:custGeom>
                <a:solidFill>
                  <a:srgbClr val="FFCF7A"/>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34" name="Freeform: Shape 110">
                  <a:extLst>
                    <a:ext uri="{FF2B5EF4-FFF2-40B4-BE49-F238E27FC236}">
                      <a16:creationId xmlns:a16="http://schemas.microsoft.com/office/drawing/2014/main" id="{40AEE91C-8F60-BB10-335E-AC18749829BF}"/>
                    </a:ext>
                  </a:extLst>
                </p:cNvPr>
                <p:cNvSpPr/>
                <p:nvPr/>
              </p:nvSpPr>
              <p:spPr>
                <a:xfrm>
                  <a:off x="12626187" y="6467686"/>
                  <a:ext cx="521449" cy="521449"/>
                </a:xfrm>
                <a:custGeom>
                  <a:avLst/>
                  <a:gdLst>
                    <a:gd name="connsiteX0" fmla="*/ 521450 w 521449"/>
                    <a:gd name="connsiteY0" fmla="*/ 260725 h 521449"/>
                    <a:gd name="connsiteX1" fmla="*/ 260725 w 521449"/>
                    <a:gd name="connsiteY1" fmla="*/ 521449 h 521449"/>
                    <a:gd name="connsiteX2" fmla="*/ 0 w 521449"/>
                    <a:gd name="connsiteY2" fmla="*/ 260725 h 521449"/>
                    <a:gd name="connsiteX3" fmla="*/ 260725 w 521449"/>
                    <a:gd name="connsiteY3" fmla="*/ 0 h 521449"/>
                    <a:gd name="connsiteX4" fmla="*/ 521450 w 521449"/>
                    <a:gd name="connsiteY4" fmla="*/ 260725 h 52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449" h="521449">
                      <a:moveTo>
                        <a:pt x="521450" y="260725"/>
                      </a:moveTo>
                      <a:cubicBezTo>
                        <a:pt x="521450" y="404719"/>
                        <a:pt x="404719" y="521449"/>
                        <a:pt x="260725" y="521449"/>
                      </a:cubicBezTo>
                      <a:cubicBezTo>
                        <a:pt x="116731" y="521449"/>
                        <a:pt x="0" y="404719"/>
                        <a:pt x="0" y="260725"/>
                      </a:cubicBezTo>
                      <a:cubicBezTo>
                        <a:pt x="0" y="116730"/>
                        <a:pt x="116731" y="0"/>
                        <a:pt x="260725" y="0"/>
                      </a:cubicBezTo>
                      <a:cubicBezTo>
                        <a:pt x="404719" y="0"/>
                        <a:pt x="521450" y="116730"/>
                        <a:pt x="521450" y="260725"/>
                      </a:cubicBezTo>
                      <a:close/>
                    </a:path>
                  </a:pathLst>
                </a:custGeom>
                <a:solidFill>
                  <a:srgbClr val="F26363"/>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35" name="Freeform: Shape 111">
                  <a:extLst>
                    <a:ext uri="{FF2B5EF4-FFF2-40B4-BE49-F238E27FC236}">
                      <a16:creationId xmlns:a16="http://schemas.microsoft.com/office/drawing/2014/main" id="{AD6F358D-70A4-8167-A565-5932A90F16A7}"/>
                    </a:ext>
                  </a:extLst>
                </p:cNvPr>
                <p:cNvSpPr/>
                <p:nvPr/>
              </p:nvSpPr>
              <p:spPr>
                <a:xfrm>
                  <a:off x="12502686" y="6344185"/>
                  <a:ext cx="768452" cy="768452"/>
                </a:xfrm>
                <a:custGeom>
                  <a:avLst/>
                  <a:gdLst>
                    <a:gd name="connsiteX0" fmla="*/ 384226 w 768452"/>
                    <a:gd name="connsiteY0" fmla="*/ 0 h 768452"/>
                    <a:gd name="connsiteX1" fmla="*/ 0 w 768452"/>
                    <a:gd name="connsiteY1" fmla="*/ 384226 h 768452"/>
                    <a:gd name="connsiteX2" fmla="*/ 384226 w 768452"/>
                    <a:gd name="connsiteY2" fmla="*/ 768452 h 768452"/>
                    <a:gd name="connsiteX3" fmla="*/ 768452 w 768452"/>
                    <a:gd name="connsiteY3" fmla="*/ 384226 h 768452"/>
                    <a:gd name="connsiteX4" fmla="*/ 384226 w 768452"/>
                    <a:gd name="connsiteY4" fmla="*/ 0 h 768452"/>
                    <a:gd name="connsiteX5" fmla="*/ 123502 w 768452"/>
                    <a:gd name="connsiteY5" fmla="*/ 384226 h 768452"/>
                    <a:gd name="connsiteX6" fmla="*/ 384226 w 768452"/>
                    <a:gd name="connsiteY6" fmla="*/ 123501 h 768452"/>
                    <a:gd name="connsiteX7" fmla="*/ 644951 w 768452"/>
                    <a:gd name="connsiteY7" fmla="*/ 384226 h 768452"/>
                    <a:gd name="connsiteX8" fmla="*/ 384226 w 768452"/>
                    <a:gd name="connsiteY8" fmla="*/ 644951 h 768452"/>
                    <a:gd name="connsiteX9" fmla="*/ 123502 w 768452"/>
                    <a:gd name="connsiteY9" fmla="*/ 384226 h 76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8452" h="768452">
                      <a:moveTo>
                        <a:pt x="384226" y="0"/>
                      </a:moveTo>
                      <a:cubicBezTo>
                        <a:pt x="171529" y="0"/>
                        <a:pt x="0" y="171529"/>
                        <a:pt x="0" y="384226"/>
                      </a:cubicBezTo>
                      <a:cubicBezTo>
                        <a:pt x="0" y="596923"/>
                        <a:pt x="171529" y="768452"/>
                        <a:pt x="384226" y="768452"/>
                      </a:cubicBezTo>
                      <a:cubicBezTo>
                        <a:pt x="596923" y="768452"/>
                        <a:pt x="768452" y="596923"/>
                        <a:pt x="768452" y="384226"/>
                      </a:cubicBezTo>
                      <a:cubicBezTo>
                        <a:pt x="768452" y="173817"/>
                        <a:pt x="596923" y="0"/>
                        <a:pt x="384226" y="0"/>
                      </a:cubicBezTo>
                      <a:close/>
                      <a:moveTo>
                        <a:pt x="123502" y="384226"/>
                      </a:moveTo>
                      <a:cubicBezTo>
                        <a:pt x="123502" y="240141"/>
                        <a:pt x="240141" y="123501"/>
                        <a:pt x="384226" y="123501"/>
                      </a:cubicBezTo>
                      <a:cubicBezTo>
                        <a:pt x="528311" y="123501"/>
                        <a:pt x="644951" y="240141"/>
                        <a:pt x="644951" y="384226"/>
                      </a:cubicBezTo>
                      <a:cubicBezTo>
                        <a:pt x="644951" y="528311"/>
                        <a:pt x="528311" y="644951"/>
                        <a:pt x="384226" y="644951"/>
                      </a:cubicBezTo>
                      <a:cubicBezTo>
                        <a:pt x="240141" y="644951"/>
                        <a:pt x="123502" y="528311"/>
                        <a:pt x="123502" y="384226"/>
                      </a:cubicBezTo>
                      <a:close/>
                    </a:path>
                  </a:pathLst>
                </a:custGeom>
                <a:solidFill>
                  <a:srgbClr val="FFCF7A"/>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36" name="Freeform: Shape 112">
                  <a:extLst>
                    <a:ext uri="{FF2B5EF4-FFF2-40B4-BE49-F238E27FC236}">
                      <a16:creationId xmlns:a16="http://schemas.microsoft.com/office/drawing/2014/main" id="{8AF24062-87E6-B82B-CD10-655956C5B0C8}"/>
                    </a:ext>
                  </a:extLst>
                </p:cNvPr>
                <p:cNvSpPr/>
                <p:nvPr/>
              </p:nvSpPr>
              <p:spPr>
                <a:xfrm>
                  <a:off x="4443088" y="11915463"/>
                  <a:ext cx="521449" cy="521449"/>
                </a:xfrm>
                <a:custGeom>
                  <a:avLst/>
                  <a:gdLst>
                    <a:gd name="connsiteX0" fmla="*/ 521450 w 521449"/>
                    <a:gd name="connsiteY0" fmla="*/ 260725 h 521449"/>
                    <a:gd name="connsiteX1" fmla="*/ 260725 w 521449"/>
                    <a:gd name="connsiteY1" fmla="*/ 521450 h 521449"/>
                    <a:gd name="connsiteX2" fmla="*/ 0 w 521449"/>
                    <a:gd name="connsiteY2" fmla="*/ 260725 h 521449"/>
                    <a:gd name="connsiteX3" fmla="*/ 260725 w 521449"/>
                    <a:gd name="connsiteY3" fmla="*/ -1 h 521449"/>
                    <a:gd name="connsiteX4" fmla="*/ 521450 w 521449"/>
                    <a:gd name="connsiteY4" fmla="*/ 260725 h 52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449" h="521449">
                      <a:moveTo>
                        <a:pt x="521450" y="260725"/>
                      </a:moveTo>
                      <a:cubicBezTo>
                        <a:pt x="521450" y="404719"/>
                        <a:pt x="404719" y="521450"/>
                        <a:pt x="260725" y="521450"/>
                      </a:cubicBezTo>
                      <a:cubicBezTo>
                        <a:pt x="116730" y="521450"/>
                        <a:pt x="0" y="404720"/>
                        <a:pt x="0" y="260725"/>
                      </a:cubicBezTo>
                      <a:cubicBezTo>
                        <a:pt x="0" y="116731"/>
                        <a:pt x="116730" y="-1"/>
                        <a:pt x="260725" y="-1"/>
                      </a:cubicBezTo>
                      <a:cubicBezTo>
                        <a:pt x="404719" y="-1"/>
                        <a:pt x="521450" y="116730"/>
                        <a:pt x="521450" y="260725"/>
                      </a:cubicBezTo>
                      <a:close/>
                    </a:path>
                  </a:pathLst>
                </a:custGeom>
                <a:solidFill>
                  <a:srgbClr val="F26363"/>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37" name="Freeform: Shape 113">
                  <a:extLst>
                    <a:ext uri="{FF2B5EF4-FFF2-40B4-BE49-F238E27FC236}">
                      <a16:creationId xmlns:a16="http://schemas.microsoft.com/office/drawing/2014/main" id="{EA81379A-9070-AFCC-0C4D-AC9AD0A3B069}"/>
                    </a:ext>
                  </a:extLst>
                </p:cNvPr>
                <p:cNvSpPr/>
                <p:nvPr/>
              </p:nvSpPr>
              <p:spPr>
                <a:xfrm>
                  <a:off x="4319587" y="11791962"/>
                  <a:ext cx="768452" cy="768451"/>
                </a:xfrm>
                <a:custGeom>
                  <a:avLst/>
                  <a:gdLst>
                    <a:gd name="connsiteX0" fmla="*/ 384226 w 768452"/>
                    <a:gd name="connsiteY0" fmla="*/ 0 h 768451"/>
                    <a:gd name="connsiteX1" fmla="*/ 0 w 768452"/>
                    <a:gd name="connsiteY1" fmla="*/ 384226 h 768451"/>
                    <a:gd name="connsiteX2" fmla="*/ 384226 w 768452"/>
                    <a:gd name="connsiteY2" fmla="*/ 768452 h 768451"/>
                    <a:gd name="connsiteX3" fmla="*/ 768452 w 768452"/>
                    <a:gd name="connsiteY3" fmla="*/ 384226 h 768451"/>
                    <a:gd name="connsiteX4" fmla="*/ 384226 w 768452"/>
                    <a:gd name="connsiteY4" fmla="*/ 0 h 768451"/>
                    <a:gd name="connsiteX5" fmla="*/ 384226 w 768452"/>
                    <a:gd name="connsiteY5" fmla="*/ 642663 h 768451"/>
                    <a:gd name="connsiteX6" fmla="*/ 123501 w 768452"/>
                    <a:gd name="connsiteY6" fmla="*/ 381939 h 768451"/>
                    <a:gd name="connsiteX7" fmla="*/ 384226 w 768452"/>
                    <a:gd name="connsiteY7" fmla="*/ 121214 h 768451"/>
                    <a:gd name="connsiteX8" fmla="*/ 644951 w 768452"/>
                    <a:gd name="connsiteY8" fmla="*/ 381939 h 768451"/>
                    <a:gd name="connsiteX9" fmla="*/ 384226 w 768452"/>
                    <a:gd name="connsiteY9" fmla="*/ 642663 h 768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8452" h="768451">
                      <a:moveTo>
                        <a:pt x="384226" y="0"/>
                      </a:moveTo>
                      <a:cubicBezTo>
                        <a:pt x="171529" y="0"/>
                        <a:pt x="0" y="171529"/>
                        <a:pt x="0" y="384226"/>
                      </a:cubicBezTo>
                      <a:cubicBezTo>
                        <a:pt x="0" y="596922"/>
                        <a:pt x="171529" y="768452"/>
                        <a:pt x="384226" y="768452"/>
                      </a:cubicBezTo>
                      <a:cubicBezTo>
                        <a:pt x="596923" y="768452"/>
                        <a:pt x="768452" y="596922"/>
                        <a:pt x="768452" y="384226"/>
                      </a:cubicBezTo>
                      <a:cubicBezTo>
                        <a:pt x="768452" y="171529"/>
                        <a:pt x="596923" y="0"/>
                        <a:pt x="384226" y="0"/>
                      </a:cubicBezTo>
                      <a:close/>
                      <a:moveTo>
                        <a:pt x="384226" y="642663"/>
                      </a:moveTo>
                      <a:cubicBezTo>
                        <a:pt x="240141" y="642663"/>
                        <a:pt x="123501" y="526024"/>
                        <a:pt x="123501" y="381939"/>
                      </a:cubicBezTo>
                      <a:cubicBezTo>
                        <a:pt x="123501" y="237853"/>
                        <a:pt x="240141" y="121214"/>
                        <a:pt x="384226" y="121214"/>
                      </a:cubicBezTo>
                      <a:cubicBezTo>
                        <a:pt x="528311" y="121214"/>
                        <a:pt x="644951" y="237853"/>
                        <a:pt x="644951" y="381939"/>
                      </a:cubicBezTo>
                      <a:cubicBezTo>
                        <a:pt x="644951" y="526024"/>
                        <a:pt x="528311" y="642663"/>
                        <a:pt x="384226" y="642663"/>
                      </a:cubicBezTo>
                      <a:close/>
                    </a:path>
                  </a:pathLst>
                </a:custGeom>
                <a:solidFill>
                  <a:srgbClr val="FFCF7A"/>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38" name="Freeform: Shape 114">
                  <a:extLst>
                    <a:ext uri="{FF2B5EF4-FFF2-40B4-BE49-F238E27FC236}">
                      <a16:creationId xmlns:a16="http://schemas.microsoft.com/office/drawing/2014/main" id="{DCD5786D-F1B9-8834-F141-D33158CA90B5}"/>
                    </a:ext>
                  </a:extLst>
                </p:cNvPr>
                <p:cNvSpPr/>
                <p:nvPr/>
              </p:nvSpPr>
              <p:spPr>
                <a:xfrm>
                  <a:off x="15084777" y="8514605"/>
                  <a:ext cx="521449" cy="521449"/>
                </a:xfrm>
                <a:custGeom>
                  <a:avLst/>
                  <a:gdLst>
                    <a:gd name="connsiteX0" fmla="*/ 521450 w 521449"/>
                    <a:gd name="connsiteY0" fmla="*/ 260725 h 521449"/>
                    <a:gd name="connsiteX1" fmla="*/ 260725 w 521449"/>
                    <a:gd name="connsiteY1" fmla="*/ 521449 h 521449"/>
                    <a:gd name="connsiteX2" fmla="*/ 0 w 521449"/>
                    <a:gd name="connsiteY2" fmla="*/ 260725 h 521449"/>
                    <a:gd name="connsiteX3" fmla="*/ 260725 w 521449"/>
                    <a:gd name="connsiteY3" fmla="*/ 0 h 521449"/>
                    <a:gd name="connsiteX4" fmla="*/ 521450 w 521449"/>
                    <a:gd name="connsiteY4" fmla="*/ 260725 h 52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449" h="521449">
                      <a:moveTo>
                        <a:pt x="521450" y="260725"/>
                      </a:moveTo>
                      <a:cubicBezTo>
                        <a:pt x="521450" y="404719"/>
                        <a:pt x="404719" y="521449"/>
                        <a:pt x="260725" y="521449"/>
                      </a:cubicBezTo>
                      <a:cubicBezTo>
                        <a:pt x="116731" y="521449"/>
                        <a:pt x="0" y="404719"/>
                        <a:pt x="0" y="260725"/>
                      </a:cubicBezTo>
                      <a:cubicBezTo>
                        <a:pt x="0" y="116730"/>
                        <a:pt x="116731" y="0"/>
                        <a:pt x="260725" y="0"/>
                      </a:cubicBezTo>
                      <a:cubicBezTo>
                        <a:pt x="404719" y="0"/>
                        <a:pt x="521450" y="116730"/>
                        <a:pt x="521450" y="260725"/>
                      </a:cubicBezTo>
                      <a:close/>
                    </a:path>
                  </a:pathLst>
                </a:custGeom>
                <a:solidFill>
                  <a:srgbClr val="F26363"/>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39" name="Freeform: Shape 115">
                  <a:extLst>
                    <a:ext uri="{FF2B5EF4-FFF2-40B4-BE49-F238E27FC236}">
                      <a16:creationId xmlns:a16="http://schemas.microsoft.com/office/drawing/2014/main" id="{D8B121B7-0026-701B-8561-81B4EF154657}"/>
                    </a:ext>
                  </a:extLst>
                </p:cNvPr>
                <p:cNvSpPr/>
                <p:nvPr/>
              </p:nvSpPr>
              <p:spPr>
                <a:xfrm>
                  <a:off x="14961275" y="8391104"/>
                  <a:ext cx="768452" cy="768452"/>
                </a:xfrm>
                <a:custGeom>
                  <a:avLst/>
                  <a:gdLst>
                    <a:gd name="connsiteX0" fmla="*/ 384226 w 768452"/>
                    <a:gd name="connsiteY0" fmla="*/ 0 h 768452"/>
                    <a:gd name="connsiteX1" fmla="*/ 0 w 768452"/>
                    <a:gd name="connsiteY1" fmla="*/ 384226 h 768452"/>
                    <a:gd name="connsiteX2" fmla="*/ 384226 w 768452"/>
                    <a:gd name="connsiteY2" fmla="*/ 768452 h 768452"/>
                    <a:gd name="connsiteX3" fmla="*/ 768452 w 768452"/>
                    <a:gd name="connsiteY3" fmla="*/ 384226 h 768452"/>
                    <a:gd name="connsiteX4" fmla="*/ 384226 w 768452"/>
                    <a:gd name="connsiteY4" fmla="*/ 0 h 768452"/>
                    <a:gd name="connsiteX5" fmla="*/ 123502 w 768452"/>
                    <a:gd name="connsiteY5" fmla="*/ 384226 h 768452"/>
                    <a:gd name="connsiteX6" fmla="*/ 384226 w 768452"/>
                    <a:gd name="connsiteY6" fmla="*/ 123501 h 768452"/>
                    <a:gd name="connsiteX7" fmla="*/ 644951 w 768452"/>
                    <a:gd name="connsiteY7" fmla="*/ 384226 h 768452"/>
                    <a:gd name="connsiteX8" fmla="*/ 384226 w 768452"/>
                    <a:gd name="connsiteY8" fmla="*/ 644951 h 768452"/>
                    <a:gd name="connsiteX9" fmla="*/ 123502 w 768452"/>
                    <a:gd name="connsiteY9" fmla="*/ 384226 h 76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8452" h="768452">
                      <a:moveTo>
                        <a:pt x="384226" y="0"/>
                      </a:moveTo>
                      <a:cubicBezTo>
                        <a:pt x="171529" y="0"/>
                        <a:pt x="0" y="171529"/>
                        <a:pt x="0" y="384226"/>
                      </a:cubicBezTo>
                      <a:cubicBezTo>
                        <a:pt x="0" y="596923"/>
                        <a:pt x="171529" y="768452"/>
                        <a:pt x="384226" y="768452"/>
                      </a:cubicBezTo>
                      <a:cubicBezTo>
                        <a:pt x="596923" y="768452"/>
                        <a:pt x="768452" y="596923"/>
                        <a:pt x="768452" y="384226"/>
                      </a:cubicBezTo>
                      <a:cubicBezTo>
                        <a:pt x="768452" y="173817"/>
                        <a:pt x="594636" y="0"/>
                        <a:pt x="384226" y="0"/>
                      </a:cubicBezTo>
                      <a:close/>
                      <a:moveTo>
                        <a:pt x="123502" y="384226"/>
                      </a:moveTo>
                      <a:cubicBezTo>
                        <a:pt x="123502" y="240141"/>
                        <a:pt x="240141" y="123501"/>
                        <a:pt x="384226" y="123501"/>
                      </a:cubicBezTo>
                      <a:cubicBezTo>
                        <a:pt x="528311" y="123501"/>
                        <a:pt x="644951" y="240141"/>
                        <a:pt x="644951" y="384226"/>
                      </a:cubicBezTo>
                      <a:cubicBezTo>
                        <a:pt x="644951" y="528311"/>
                        <a:pt x="528311" y="644951"/>
                        <a:pt x="384226" y="644951"/>
                      </a:cubicBezTo>
                      <a:cubicBezTo>
                        <a:pt x="240141" y="644951"/>
                        <a:pt x="123502" y="528311"/>
                        <a:pt x="123502" y="384226"/>
                      </a:cubicBezTo>
                      <a:close/>
                    </a:path>
                  </a:pathLst>
                </a:custGeom>
                <a:solidFill>
                  <a:srgbClr val="FFCF7A"/>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40" name="Freeform: Shape 116">
                  <a:extLst>
                    <a:ext uri="{FF2B5EF4-FFF2-40B4-BE49-F238E27FC236}">
                      <a16:creationId xmlns:a16="http://schemas.microsoft.com/office/drawing/2014/main" id="{38289D2B-2FB3-84BF-AF3D-024BADC4E0E3}"/>
                    </a:ext>
                  </a:extLst>
                </p:cNvPr>
                <p:cNvSpPr/>
                <p:nvPr/>
              </p:nvSpPr>
              <p:spPr>
                <a:xfrm>
                  <a:off x="12374611" y="9841099"/>
                  <a:ext cx="521449" cy="521449"/>
                </a:xfrm>
                <a:custGeom>
                  <a:avLst/>
                  <a:gdLst>
                    <a:gd name="connsiteX0" fmla="*/ 521450 w 521449"/>
                    <a:gd name="connsiteY0" fmla="*/ 260725 h 521449"/>
                    <a:gd name="connsiteX1" fmla="*/ 260725 w 521449"/>
                    <a:gd name="connsiteY1" fmla="*/ 521449 h 521449"/>
                    <a:gd name="connsiteX2" fmla="*/ 0 w 521449"/>
                    <a:gd name="connsiteY2" fmla="*/ 260725 h 521449"/>
                    <a:gd name="connsiteX3" fmla="*/ 260725 w 521449"/>
                    <a:gd name="connsiteY3" fmla="*/ 0 h 521449"/>
                    <a:gd name="connsiteX4" fmla="*/ 521450 w 521449"/>
                    <a:gd name="connsiteY4" fmla="*/ 260725 h 52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449" h="521449">
                      <a:moveTo>
                        <a:pt x="521450" y="260725"/>
                      </a:moveTo>
                      <a:cubicBezTo>
                        <a:pt x="521450" y="404719"/>
                        <a:pt x="404719" y="521449"/>
                        <a:pt x="260725" y="521449"/>
                      </a:cubicBezTo>
                      <a:cubicBezTo>
                        <a:pt x="116731" y="521449"/>
                        <a:pt x="0" y="404719"/>
                        <a:pt x="0" y="260725"/>
                      </a:cubicBezTo>
                      <a:cubicBezTo>
                        <a:pt x="0" y="116730"/>
                        <a:pt x="116731" y="0"/>
                        <a:pt x="260725" y="0"/>
                      </a:cubicBezTo>
                      <a:cubicBezTo>
                        <a:pt x="404719" y="0"/>
                        <a:pt x="521450" y="116730"/>
                        <a:pt x="521450" y="260725"/>
                      </a:cubicBezTo>
                      <a:close/>
                    </a:path>
                  </a:pathLst>
                </a:custGeom>
                <a:solidFill>
                  <a:srgbClr val="F26363"/>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41" name="Freeform: Shape 117">
                  <a:extLst>
                    <a:ext uri="{FF2B5EF4-FFF2-40B4-BE49-F238E27FC236}">
                      <a16:creationId xmlns:a16="http://schemas.microsoft.com/office/drawing/2014/main" id="{02F26275-7F3E-5D50-1FE4-E68096C5EDB8}"/>
                    </a:ext>
                  </a:extLst>
                </p:cNvPr>
                <p:cNvSpPr/>
                <p:nvPr/>
              </p:nvSpPr>
              <p:spPr>
                <a:xfrm>
                  <a:off x="12251109" y="9717598"/>
                  <a:ext cx="768452" cy="768452"/>
                </a:xfrm>
                <a:custGeom>
                  <a:avLst/>
                  <a:gdLst>
                    <a:gd name="connsiteX0" fmla="*/ 384226 w 768452"/>
                    <a:gd name="connsiteY0" fmla="*/ 0 h 768452"/>
                    <a:gd name="connsiteX1" fmla="*/ 0 w 768452"/>
                    <a:gd name="connsiteY1" fmla="*/ 384226 h 768452"/>
                    <a:gd name="connsiteX2" fmla="*/ 384226 w 768452"/>
                    <a:gd name="connsiteY2" fmla="*/ 768452 h 768452"/>
                    <a:gd name="connsiteX3" fmla="*/ 768452 w 768452"/>
                    <a:gd name="connsiteY3" fmla="*/ 384226 h 768452"/>
                    <a:gd name="connsiteX4" fmla="*/ 384226 w 768452"/>
                    <a:gd name="connsiteY4" fmla="*/ 0 h 768452"/>
                    <a:gd name="connsiteX5" fmla="*/ 125788 w 768452"/>
                    <a:gd name="connsiteY5" fmla="*/ 384226 h 768452"/>
                    <a:gd name="connsiteX6" fmla="*/ 386514 w 768452"/>
                    <a:gd name="connsiteY6" fmla="*/ 123501 h 768452"/>
                    <a:gd name="connsiteX7" fmla="*/ 647238 w 768452"/>
                    <a:gd name="connsiteY7" fmla="*/ 384226 h 768452"/>
                    <a:gd name="connsiteX8" fmla="*/ 386514 w 768452"/>
                    <a:gd name="connsiteY8" fmla="*/ 644951 h 768452"/>
                    <a:gd name="connsiteX9" fmla="*/ 125788 w 768452"/>
                    <a:gd name="connsiteY9" fmla="*/ 384226 h 76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8452" h="768452">
                      <a:moveTo>
                        <a:pt x="384226" y="0"/>
                      </a:moveTo>
                      <a:cubicBezTo>
                        <a:pt x="171529" y="0"/>
                        <a:pt x="0" y="171529"/>
                        <a:pt x="0" y="384226"/>
                      </a:cubicBezTo>
                      <a:cubicBezTo>
                        <a:pt x="0" y="596923"/>
                        <a:pt x="171529" y="768452"/>
                        <a:pt x="384226" y="768452"/>
                      </a:cubicBezTo>
                      <a:cubicBezTo>
                        <a:pt x="596923" y="768452"/>
                        <a:pt x="768452" y="596923"/>
                        <a:pt x="768452" y="384226"/>
                      </a:cubicBezTo>
                      <a:cubicBezTo>
                        <a:pt x="768452" y="173817"/>
                        <a:pt x="596923" y="0"/>
                        <a:pt x="384226" y="0"/>
                      </a:cubicBezTo>
                      <a:close/>
                      <a:moveTo>
                        <a:pt x="125788" y="384226"/>
                      </a:moveTo>
                      <a:cubicBezTo>
                        <a:pt x="125788" y="240141"/>
                        <a:pt x="242428" y="123501"/>
                        <a:pt x="386514" y="123501"/>
                      </a:cubicBezTo>
                      <a:cubicBezTo>
                        <a:pt x="530598" y="123501"/>
                        <a:pt x="647238" y="240141"/>
                        <a:pt x="647238" y="384226"/>
                      </a:cubicBezTo>
                      <a:cubicBezTo>
                        <a:pt x="647238" y="528311"/>
                        <a:pt x="530598" y="644951"/>
                        <a:pt x="386514" y="644951"/>
                      </a:cubicBezTo>
                      <a:cubicBezTo>
                        <a:pt x="242428" y="644951"/>
                        <a:pt x="125788" y="528311"/>
                        <a:pt x="125788" y="384226"/>
                      </a:cubicBezTo>
                      <a:close/>
                    </a:path>
                  </a:pathLst>
                </a:custGeom>
                <a:solidFill>
                  <a:srgbClr val="FFCF7A"/>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42" name="Freeform: Shape 118">
                  <a:extLst>
                    <a:ext uri="{FF2B5EF4-FFF2-40B4-BE49-F238E27FC236}">
                      <a16:creationId xmlns:a16="http://schemas.microsoft.com/office/drawing/2014/main" id="{F845F7F0-5C94-8419-8B89-E2E269400D92}"/>
                    </a:ext>
                  </a:extLst>
                </p:cNvPr>
                <p:cNvSpPr/>
                <p:nvPr/>
              </p:nvSpPr>
              <p:spPr>
                <a:xfrm>
                  <a:off x="8251042" y="10218464"/>
                  <a:ext cx="521449" cy="521449"/>
                </a:xfrm>
                <a:custGeom>
                  <a:avLst/>
                  <a:gdLst>
                    <a:gd name="connsiteX0" fmla="*/ 521450 w 521449"/>
                    <a:gd name="connsiteY0" fmla="*/ 260725 h 521449"/>
                    <a:gd name="connsiteX1" fmla="*/ 260725 w 521449"/>
                    <a:gd name="connsiteY1" fmla="*/ 521449 h 521449"/>
                    <a:gd name="connsiteX2" fmla="*/ 0 w 521449"/>
                    <a:gd name="connsiteY2" fmla="*/ 260725 h 521449"/>
                    <a:gd name="connsiteX3" fmla="*/ 260725 w 521449"/>
                    <a:gd name="connsiteY3" fmla="*/ 0 h 521449"/>
                    <a:gd name="connsiteX4" fmla="*/ 521450 w 521449"/>
                    <a:gd name="connsiteY4" fmla="*/ 260725 h 52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449" h="521449">
                      <a:moveTo>
                        <a:pt x="521450" y="260725"/>
                      </a:moveTo>
                      <a:cubicBezTo>
                        <a:pt x="521450" y="404719"/>
                        <a:pt x="404719" y="521449"/>
                        <a:pt x="260725" y="521449"/>
                      </a:cubicBezTo>
                      <a:cubicBezTo>
                        <a:pt x="116730" y="521449"/>
                        <a:pt x="0" y="404719"/>
                        <a:pt x="0" y="260725"/>
                      </a:cubicBezTo>
                      <a:cubicBezTo>
                        <a:pt x="0" y="116730"/>
                        <a:pt x="116731" y="0"/>
                        <a:pt x="260725" y="0"/>
                      </a:cubicBezTo>
                      <a:cubicBezTo>
                        <a:pt x="404719" y="0"/>
                        <a:pt x="521450" y="116730"/>
                        <a:pt x="521450" y="260725"/>
                      </a:cubicBezTo>
                      <a:close/>
                    </a:path>
                  </a:pathLst>
                </a:custGeom>
                <a:solidFill>
                  <a:srgbClr val="F26363"/>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43" name="Freeform: Shape 119">
                  <a:extLst>
                    <a:ext uri="{FF2B5EF4-FFF2-40B4-BE49-F238E27FC236}">
                      <a16:creationId xmlns:a16="http://schemas.microsoft.com/office/drawing/2014/main" id="{42071A10-095A-ACC3-E7DA-479D8D24CA3E}"/>
                    </a:ext>
                  </a:extLst>
                </p:cNvPr>
                <p:cNvSpPr/>
                <p:nvPr/>
              </p:nvSpPr>
              <p:spPr>
                <a:xfrm>
                  <a:off x="8127541" y="10094963"/>
                  <a:ext cx="768452" cy="768452"/>
                </a:xfrm>
                <a:custGeom>
                  <a:avLst/>
                  <a:gdLst>
                    <a:gd name="connsiteX0" fmla="*/ 384226 w 768452"/>
                    <a:gd name="connsiteY0" fmla="*/ 0 h 768452"/>
                    <a:gd name="connsiteX1" fmla="*/ 0 w 768452"/>
                    <a:gd name="connsiteY1" fmla="*/ 384226 h 768452"/>
                    <a:gd name="connsiteX2" fmla="*/ 384226 w 768452"/>
                    <a:gd name="connsiteY2" fmla="*/ 768452 h 768452"/>
                    <a:gd name="connsiteX3" fmla="*/ 768452 w 768452"/>
                    <a:gd name="connsiteY3" fmla="*/ 384226 h 768452"/>
                    <a:gd name="connsiteX4" fmla="*/ 384226 w 768452"/>
                    <a:gd name="connsiteY4" fmla="*/ 0 h 768452"/>
                    <a:gd name="connsiteX5" fmla="*/ 384226 w 768452"/>
                    <a:gd name="connsiteY5" fmla="*/ 642664 h 768452"/>
                    <a:gd name="connsiteX6" fmla="*/ 123501 w 768452"/>
                    <a:gd name="connsiteY6" fmla="*/ 381939 h 768452"/>
                    <a:gd name="connsiteX7" fmla="*/ 384226 w 768452"/>
                    <a:gd name="connsiteY7" fmla="*/ 121214 h 768452"/>
                    <a:gd name="connsiteX8" fmla="*/ 644951 w 768452"/>
                    <a:gd name="connsiteY8" fmla="*/ 381939 h 768452"/>
                    <a:gd name="connsiteX9" fmla="*/ 384226 w 768452"/>
                    <a:gd name="connsiteY9" fmla="*/ 642664 h 76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8452" h="768452">
                      <a:moveTo>
                        <a:pt x="384226" y="0"/>
                      </a:moveTo>
                      <a:cubicBezTo>
                        <a:pt x="171529" y="0"/>
                        <a:pt x="0" y="171529"/>
                        <a:pt x="0" y="384226"/>
                      </a:cubicBezTo>
                      <a:cubicBezTo>
                        <a:pt x="0" y="596923"/>
                        <a:pt x="171529" y="768452"/>
                        <a:pt x="384226" y="768452"/>
                      </a:cubicBezTo>
                      <a:cubicBezTo>
                        <a:pt x="596923" y="768452"/>
                        <a:pt x="768452" y="596923"/>
                        <a:pt x="768452" y="384226"/>
                      </a:cubicBezTo>
                      <a:cubicBezTo>
                        <a:pt x="768452" y="171529"/>
                        <a:pt x="594636" y="0"/>
                        <a:pt x="384226" y="0"/>
                      </a:cubicBezTo>
                      <a:close/>
                      <a:moveTo>
                        <a:pt x="384226" y="642664"/>
                      </a:moveTo>
                      <a:cubicBezTo>
                        <a:pt x="240141" y="642664"/>
                        <a:pt x="123501" y="526024"/>
                        <a:pt x="123501" y="381939"/>
                      </a:cubicBezTo>
                      <a:cubicBezTo>
                        <a:pt x="123501" y="237854"/>
                        <a:pt x="240141" y="121214"/>
                        <a:pt x="384226" y="121214"/>
                      </a:cubicBezTo>
                      <a:cubicBezTo>
                        <a:pt x="528311" y="121214"/>
                        <a:pt x="644951" y="237854"/>
                        <a:pt x="644951" y="381939"/>
                      </a:cubicBezTo>
                      <a:cubicBezTo>
                        <a:pt x="642664" y="528311"/>
                        <a:pt x="526024" y="642664"/>
                        <a:pt x="384226" y="642664"/>
                      </a:cubicBezTo>
                      <a:close/>
                    </a:path>
                  </a:pathLst>
                </a:custGeom>
                <a:solidFill>
                  <a:srgbClr val="FFCF7A"/>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44" name="Freeform: Shape 120">
                  <a:extLst>
                    <a:ext uri="{FF2B5EF4-FFF2-40B4-BE49-F238E27FC236}">
                      <a16:creationId xmlns:a16="http://schemas.microsoft.com/office/drawing/2014/main" id="{DCDEA1F5-4052-479E-0EC8-BED2316F7FF6}"/>
                    </a:ext>
                  </a:extLst>
                </p:cNvPr>
                <p:cNvSpPr/>
                <p:nvPr/>
              </p:nvSpPr>
              <p:spPr>
                <a:xfrm>
                  <a:off x="14158517" y="4379601"/>
                  <a:ext cx="521449" cy="521449"/>
                </a:xfrm>
                <a:custGeom>
                  <a:avLst/>
                  <a:gdLst>
                    <a:gd name="connsiteX0" fmla="*/ 521450 w 521449"/>
                    <a:gd name="connsiteY0" fmla="*/ 260725 h 521449"/>
                    <a:gd name="connsiteX1" fmla="*/ 260725 w 521449"/>
                    <a:gd name="connsiteY1" fmla="*/ 521449 h 521449"/>
                    <a:gd name="connsiteX2" fmla="*/ 0 w 521449"/>
                    <a:gd name="connsiteY2" fmla="*/ 260725 h 521449"/>
                    <a:gd name="connsiteX3" fmla="*/ 260725 w 521449"/>
                    <a:gd name="connsiteY3" fmla="*/ 0 h 521449"/>
                    <a:gd name="connsiteX4" fmla="*/ 521450 w 521449"/>
                    <a:gd name="connsiteY4" fmla="*/ 260725 h 52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449" h="521449">
                      <a:moveTo>
                        <a:pt x="521450" y="260725"/>
                      </a:moveTo>
                      <a:cubicBezTo>
                        <a:pt x="521450" y="404719"/>
                        <a:pt x="404719" y="521449"/>
                        <a:pt x="260725" y="521449"/>
                      </a:cubicBezTo>
                      <a:cubicBezTo>
                        <a:pt x="116731" y="521449"/>
                        <a:pt x="0" y="404719"/>
                        <a:pt x="0" y="260725"/>
                      </a:cubicBezTo>
                      <a:cubicBezTo>
                        <a:pt x="0" y="116730"/>
                        <a:pt x="116731" y="0"/>
                        <a:pt x="260725" y="0"/>
                      </a:cubicBezTo>
                      <a:cubicBezTo>
                        <a:pt x="404719" y="0"/>
                        <a:pt x="521450" y="116731"/>
                        <a:pt x="521450" y="260725"/>
                      </a:cubicBezTo>
                      <a:close/>
                    </a:path>
                  </a:pathLst>
                </a:custGeom>
                <a:solidFill>
                  <a:srgbClr val="F26363"/>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45" name="Freeform: Shape 121">
                  <a:extLst>
                    <a:ext uri="{FF2B5EF4-FFF2-40B4-BE49-F238E27FC236}">
                      <a16:creationId xmlns:a16="http://schemas.microsoft.com/office/drawing/2014/main" id="{04153429-7800-44CC-6B22-2C808BDFE8AA}"/>
                    </a:ext>
                  </a:extLst>
                </p:cNvPr>
                <p:cNvSpPr/>
                <p:nvPr/>
              </p:nvSpPr>
              <p:spPr>
                <a:xfrm>
                  <a:off x="14035016" y="4256099"/>
                  <a:ext cx="768452" cy="768452"/>
                </a:xfrm>
                <a:custGeom>
                  <a:avLst/>
                  <a:gdLst>
                    <a:gd name="connsiteX0" fmla="*/ 384226 w 768452"/>
                    <a:gd name="connsiteY0" fmla="*/ 0 h 768452"/>
                    <a:gd name="connsiteX1" fmla="*/ 0 w 768452"/>
                    <a:gd name="connsiteY1" fmla="*/ 384226 h 768452"/>
                    <a:gd name="connsiteX2" fmla="*/ 384226 w 768452"/>
                    <a:gd name="connsiteY2" fmla="*/ 768452 h 768452"/>
                    <a:gd name="connsiteX3" fmla="*/ 768452 w 768452"/>
                    <a:gd name="connsiteY3" fmla="*/ 384226 h 768452"/>
                    <a:gd name="connsiteX4" fmla="*/ 384226 w 768452"/>
                    <a:gd name="connsiteY4" fmla="*/ 0 h 768452"/>
                    <a:gd name="connsiteX5" fmla="*/ 123502 w 768452"/>
                    <a:gd name="connsiteY5" fmla="*/ 384226 h 768452"/>
                    <a:gd name="connsiteX6" fmla="*/ 384226 w 768452"/>
                    <a:gd name="connsiteY6" fmla="*/ 123501 h 768452"/>
                    <a:gd name="connsiteX7" fmla="*/ 644951 w 768452"/>
                    <a:gd name="connsiteY7" fmla="*/ 384226 h 768452"/>
                    <a:gd name="connsiteX8" fmla="*/ 384226 w 768452"/>
                    <a:gd name="connsiteY8" fmla="*/ 644951 h 768452"/>
                    <a:gd name="connsiteX9" fmla="*/ 123502 w 768452"/>
                    <a:gd name="connsiteY9" fmla="*/ 384226 h 76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8452" h="768452">
                      <a:moveTo>
                        <a:pt x="384226" y="0"/>
                      </a:moveTo>
                      <a:cubicBezTo>
                        <a:pt x="171529" y="0"/>
                        <a:pt x="0" y="171529"/>
                        <a:pt x="0" y="384226"/>
                      </a:cubicBezTo>
                      <a:cubicBezTo>
                        <a:pt x="0" y="596923"/>
                        <a:pt x="171529" y="768452"/>
                        <a:pt x="384226" y="768452"/>
                      </a:cubicBezTo>
                      <a:cubicBezTo>
                        <a:pt x="596923" y="768452"/>
                        <a:pt x="768452" y="596923"/>
                        <a:pt x="768452" y="384226"/>
                      </a:cubicBezTo>
                      <a:cubicBezTo>
                        <a:pt x="768452" y="171529"/>
                        <a:pt x="594636" y="0"/>
                        <a:pt x="384226" y="0"/>
                      </a:cubicBezTo>
                      <a:close/>
                      <a:moveTo>
                        <a:pt x="123502" y="384226"/>
                      </a:moveTo>
                      <a:cubicBezTo>
                        <a:pt x="123502" y="240141"/>
                        <a:pt x="240141" y="123501"/>
                        <a:pt x="384226" y="123501"/>
                      </a:cubicBezTo>
                      <a:cubicBezTo>
                        <a:pt x="528311" y="123501"/>
                        <a:pt x="644951" y="240141"/>
                        <a:pt x="644951" y="384226"/>
                      </a:cubicBezTo>
                      <a:cubicBezTo>
                        <a:pt x="644951" y="528311"/>
                        <a:pt x="528311" y="644951"/>
                        <a:pt x="384226" y="644951"/>
                      </a:cubicBezTo>
                      <a:cubicBezTo>
                        <a:pt x="240141" y="642664"/>
                        <a:pt x="123502" y="526024"/>
                        <a:pt x="123502" y="384226"/>
                      </a:cubicBezTo>
                      <a:close/>
                    </a:path>
                  </a:pathLst>
                </a:custGeom>
                <a:solidFill>
                  <a:srgbClr val="FFCF7A"/>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grpSp>
          <p:nvGrpSpPr>
            <p:cNvPr id="24" name="Graphic 3">
              <a:extLst>
                <a:ext uri="{FF2B5EF4-FFF2-40B4-BE49-F238E27FC236}">
                  <a16:creationId xmlns:a16="http://schemas.microsoft.com/office/drawing/2014/main" id="{96C4F59A-6D49-B0EA-FC7B-E1466DFBBE46}"/>
                </a:ext>
              </a:extLst>
            </p:cNvPr>
            <p:cNvGrpSpPr/>
            <p:nvPr/>
          </p:nvGrpSpPr>
          <p:grpSpPr>
            <a:xfrm>
              <a:off x="19071122" y="11167594"/>
              <a:ext cx="542033" cy="1509460"/>
              <a:chOff x="19071122" y="11167594"/>
              <a:chExt cx="542033" cy="1509460"/>
            </a:xfrm>
            <a:solidFill>
              <a:srgbClr val="000000"/>
            </a:solidFill>
          </p:grpSpPr>
          <p:sp>
            <p:nvSpPr>
              <p:cNvPr id="53" name="Freeform: Shape 123">
                <a:extLst>
                  <a:ext uri="{FF2B5EF4-FFF2-40B4-BE49-F238E27FC236}">
                    <a16:creationId xmlns:a16="http://schemas.microsoft.com/office/drawing/2014/main" id="{0A8BDADC-53B9-CDAB-EE75-34D26A57F179}"/>
                  </a:ext>
                </a:extLst>
              </p:cNvPr>
              <p:cNvSpPr/>
              <p:nvPr/>
            </p:nvSpPr>
            <p:spPr>
              <a:xfrm>
                <a:off x="19274670" y="12288254"/>
                <a:ext cx="132649" cy="388800"/>
              </a:xfrm>
              <a:custGeom>
                <a:avLst/>
                <a:gdLst>
                  <a:gd name="connsiteX0" fmla="*/ 132649 w 132649"/>
                  <a:gd name="connsiteY0" fmla="*/ 388800 h 388800"/>
                  <a:gd name="connsiteX1" fmla="*/ 0 w 132649"/>
                  <a:gd name="connsiteY1" fmla="*/ 388800 h 388800"/>
                  <a:gd name="connsiteX2" fmla="*/ 41167 w 132649"/>
                  <a:gd name="connsiteY2" fmla="*/ 0 h 388800"/>
                  <a:gd name="connsiteX3" fmla="*/ 98343 w 132649"/>
                  <a:gd name="connsiteY3" fmla="*/ 0 h 388800"/>
                </a:gdLst>
                <a:ahLst/>
                <a:cxnLst>
                  <a:cxn ang="0">
                    <a:pos x="connsiteX0" y="connsiteY0"/>
                  </a:cxn>
                  <a:cxn ang="0">
                    <a:pos x="connsiteX1" y="connsiteY1"/>
                  </a:cxn>
                  <a:cxn ang="0">
                    <a:pos x="connsiteX2" y="connsiteY2"/>
                  </a:cxn>
                  <a:cxn ang="0">
                    <a:pos x="connsiteX3" y="connsiteY3"/>
                  </a:cxn>
                </a:cxnLst>
                <a:rect l="l" t="t" r="r" b="b"/>
                <a:pathLst>
                  <a:path w="132649" h="388800">
                    <a:moveTo>
                      <a:pt x="132649" y="388800"/>
                    </a:moveTo>
                    <a:lnTo>
                      <a:pt x="0" y="388800"/>
                    </a:lnTo>
                    <a:lnTo>
                      <a:pt x="41167" y="0"/>
                    </a:lnTo>
                    <a:lnTo>
                      <a:pt x="98343" y="0"/>
                    </a:lnTo>
                    <a:close/>
                  </a:path>
                </a:pathLst>
              </a:custGeom>
              <a:solidFill>
                <a:srgbClr val="3F3B35"/>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nvGrpSpPr>
              <p:cNvPr id="54" name="Graphic 3">
                <a:extLst>
                  <a:ext uri="{FF2B5EF4-FFF2-40B4-BE49-F238E27FC236}">
                    <a16:creationId xmlns:a16="http://schemas.microsoft.com/office/drawing/2014/main" id="{C36CE4BF-8958-EB44-72A4-B63AC724AA04}"/>
                  </a:ext>
                </a:extLst>
              </p:cNvPr>
              <p:cNvGrpSpPr/>
              <p:nvPr/>
            </p:nvGrpSpPr>
            <p:grpSpPr>
              <a:xfrm>
                <a:off x="19071122" y="11503792"/>
                <a:ext cx="542033" cy="894240"/>
                <a:chOff x="19071122" y="11503792"/>
                <a:chExt cx="542033" cy="894240"/>
              </a:xfrm>
              <a:solidFill>
                <a:srgbClr val="000000"/>
              </a:solidFill>
            </p:grpSpPr>
            <p:sp>
              <p:nvSpPr>
                <p:cNvPr id="63" name="Freeform: Shape 125">
                  <a:extLst>
                    <a:ext uri="{FF2B5EF4-FFF2-40B4-BE49-F238E27FC236}">
                      <a16:creationId xmlns:a16="http://schemas.microsoft.com/office/drawing/2014/main" id="{886F0E4C-3CCB-EC99-2BCE-9BDACF991FAE}"/>
                    </a:ext>
                  </a:extLst>
                </p:cNvPr>
                <p:cNvSpPr/>
                <p:nvPr/>
              </p:nvSpPr>
              <p:spPr>
                <a:xfrm>
                  <a:off x="19071122" y="11503792"/>
                  <a:ext cx="269872" cy="894240"/>
                </a:xfrm>
                <a:custGeom>
                  <a:avLst/>
                  <a:gdLst>
                    <a:gd name="connsiteX0" fmla="*/ 0 w 269872"/>
                    <a:gd name="connsiteY0" fmla="*/ 894241 h 894240"/>
                    <a:gd name="connsiteX1" fmla="*/ 57176 w 269872"/>
                    <a:gd name="connsiteY1" fmla="*/ 894241 h 894240"/>
                    <a:gd name="connsiteX2" fmla="*/ 134937 w 269872"/>
                    <a:gd name="connsiteY2" fmla="*/ 894241 h 894240"/>
                    <a:gd name="connsiteX3" fmla="*/ 269873 w 269872"/>
                    <a:gd name="connsiteY3" fmla="*/ 0 h 894240"/>
                  </a:gdLst>
                  <a:ahLst/>
                  <a:cxnLst>
                    <a:cxn ang="0">
                      <a:pos x="connsiteX0" y="connsiteY0"/>
                    </a:cxn>
                    <a:cxn ang="0">
                      <a:pos x="connsiteX1" y="connsiteY1"/>
                    </a:cxn>
                    <a:cxn ang="0">
                      <a:pos x="connsiteX2" y="connsiteY2"/>
                    </a:cxn>
                    <a:cxn ang="0">
                      <a:pos x="connsiteX3" y="connsiteY3"/>
                    </a:cxn>
                  </a:cxnLst>
                  <a:rect l="l" t="t" r="r" b="b"/>
                  <a:pathLst>
                    <a:path w="269872" h="894240">
                      <a:moveTo>
                        <a:pt x="0" y="894241"/>
                      </a:moveTo>
                      <a:lnTo>
                        <a:pt x="57176" y="894241"/>
                      </a:lnTo>
                      <a:lnTo>
                        <a:pt x="134937" y="894241"/>
                      </a:lnTo>
                      <a:lnTo>
                        <a:pt x="269873"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28" name="Freeform: Shape 126">
                  <a:extLst>
                    <a:ext uri="{FF2B5EF4-FFF2-40B4-BE49-F238E27FC236}">
                      <a16:creationId xmlns:a16="http://schemas.microsoft.com/office/drawing/2014/main" id="{3582FC89-E053-1198-7598-9124E6235015}"/>
                    </a:ext>
                  </a:extLst>
                </p:cNvPr>
                <p:cNvSpPr/>
                <p:nvPr/>
              </p:nvSpPr>
              <p:spPr>
                <a:xfrm>
                  <a:off x="19340994" y="11503792"/>
                  <a:ext cx="272160" cy="894240"/>
                </a:xfrm>
                <a:custGeom>
                  <a:avLst/>
                  <a:gdLst>
                    <a:gd name="connsiteX0" fmla="*/ 0 w 272160"/>
                    <a:gd name="connsiteY0" fmla="*/ 0 h 894240"/>
                    <a:gd name="connsiteX1" fmla="*/ 134937 w 272160"/>
                    <a:gd name="connsiteY1" fmla="*/ 894241 h 894240"/>
                    <a:gd name="connsiteX2" fmla="*/ 212696 w 272160"/>
                    <a:gd name="connsiteY2" fmla="*/ 894241 h 894240"/>
                    <a:gd name="connsiteX3" fmla="*/ 272161 w 272160"/>
                    <a:gd name="connsiteY3" fmla="*/ 894241 h 894240"/>
                  </a:gdLst>
                  <a:ahLst/>
                  <a:cxnLst>
                    <a:cxn ang="0">
                      <a:pos x="connsiteX0" y="connsiteY0"/>
                    </a:cxn>
                    <a:cxn ang="0">
                      <a:pos x="connsiteX1" y="connsiteY1"/>
                    </a:cxn>
                    <a:cxn ang="0">
                      <a:pos x="connsiteX2" y="connsiteY2"/>
                    </a:cxn>
                    <a:cxn ang="0">
                      <a:pos x="connsiteX3" y="connsiteY3"/>
                    </a:cxn>
                  </a:cxnLst>
                  <a:rect l="l" t="t" r="r" b="b"/>
                  <a:pathLst>
                    <a:path w="272160" h="894240">
                      <a:moveTo>
                        <a:pt x="0" y="0"/>
                      </a:moveTo>
                      <a:lnTo>
                        <a:pt x="134937" y="894241"/>
                      </a:lnTo>
                      <a:lnTo>
                        <a:pt x="212696" y="894241"/>
                      </a:lnTo>
                      <a:lnTo>
                        <a:pt x="272161" y="894241"/>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129" name="Freeform: Shape 127">
                  <a:extLst>
                    <a:ext uri="{FF2B5EF4-FFF2-40B4-BE49-F238E27FC236}">
                      <a16:creationId xmlns:a16="http://schemas.microsoft.com/office/drawing/2014/main" id="{F645FB1F-46BB-3821-B7D1-C31406FB2059}"/>
                    </a:ext>
                  </a:extLst>
                </p:cNvPr>
                <p:cNvSpPr/>
                <p:nvPr/>
              </p:nvSpPr>
              <p:spPr>
                <a:xfrm>
                  <a:off x="19206059" y="11503792"/>
                  <a:ext cx="269872" cy="894240"/>
                </a:xfrm>
                <a:custGeom>
                  <a:avLst/>
                  <a:gdLst>
                    <a:gd name="connsiteX0" fmla="*/ 134936 w 269872"/>
                    <a:gd name="connsiteY0" fmla="*/ 0 h 894240"/>
                    <a:gd name="connsiteX1" fmla="*/ 0 w 269872"/>
                    <a:gd name="connsiteY1" fmla="*/ 894241 h 894240"/>
                    <a:gd name="connsiteX2" fmla="*/ 68612 w 269872"/>
                    <a:gd name="connsiteY2" fmla="*/ 894241 h 894240"/>
                    <a:gd name="connsiteX3" fmla="*/ 114353 w 269872"/>
                    <a:gd name="connsiteY3" fmla="*/ 894241 h 894240"/>
                    <a:gd name="connsiteX4" fmla="*/ 134936 w 269872"/>
                    <a:gd name="connsiteY4" fmla="*/ 894241 h 894240"/>
                    <a:gd name="connsiteX5" fmla="*/ 155520 w 269872"/>
                    <a:gd name="connsiteY5" fmla="*/ 894241 h 894240"/>
                    <a:gd name="connsiteX6" fmla="*/ 203547 w 269872"/>
                    <a:gd name="connsiteY6" fmla="*/ 894241 h 894240"/>
                    <a:gd name="connsiteX7" fmla="*/ 269873 w 269872"/>
                    <a:gd name="connsiteY7" fmla="*/ 894241 h 89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72" h="894240">
                      <a:moveTo>
                        <a:pt x="134936" y="0"/>
                      </a:moveTo>
                      <a:lnTo>
                        <a:pt x="0" y="894241"/>
                      </a:lnTo>
                      <a:lnTo>
                        <a:pt x="68612" y="894241"/>
                      </a:lnTo>
                      <a:lnTo>
                        <a:pt x="114353" y="894241"/>
                      </a:lnTo>
                      <a:lnTo>
                        <a:pt x="134936" y="894241"/>
                      </a:lnTo>
                      <a:lnTo>
                        <a:pt x="155520" y="894241"/>
                      </a:lnTo>
                      <a:lnTo>
                        <a:pt x="203547" y="894241"/>
                      </a:lnTo>
                      <a:lnTo>
                        <a:pt x="269873" y="894241"/>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55" name="Graphic 3">
                <a:extLst>
                  <a:ext uri="{FF2B5EF4-FFF2-40B4-BE49-F238E27FC236}">
                    <a16:creationId xmlns:a16="http://schemas.microsoft.com/office/drawing/2014/main" id="{AAF99873-7D17-969C-C2F0-DB7CA9C2D955}"/>
                  </a:ext>
                </a:extLst>
              </p:cNvPr>
              <p:cNvGrpSpPr/>
              <p:nvPr/>
            </p:nvGrpSpPr>
            <p:grpSpPr>
              <a:xfrm>
                <a:off x="19096279" y="11291095"/>
                <a:ext cx="489431" cy="809619"/>
                <a:chOff x="19096279" y="11291095"/>
                <a:chExt cx="489431" cy="809619"/>
              </a:xfrm>
              <a:solidFill>
                <a:srgbClr val="000000"/>
              </a:solidFill>
            </p:grpSpPr>
            <p:sp>
              <p:nvSpPr>
                <p:cNvPr id="60" name="Freeform: Shape 129">
                  <a:extLst>
                    <a:ext uri="{FF2B5EF4-FFF2-40B4-BE49-F238E27FC236}">
                      <a16:creationId xmlns:a16="http://schemas.microsoft.com/office/drawing/2014/main" id="{C44BD7B3-7DAB-9171-F84D-B460F447A731}"/>
                    </a:ext>
                  </a:extLst>
                </p:cNvPr>
                <p:cNvSpPr/>
                <p:nvPr/>
              </p:nvSpPr>
              <p:spPr>
                <a:xfrm>
                  <a:off x="19096279" y="11291095"/>
                  <a:ext cx="244715" cy="809619"/>
                </a:xfrm>
                <a:custGeom>
                  <a:avLst/>
                  <a:gdLst>
                    <a:gd name="connsiteX0" fmla="*/ 0 w 244715"/>
                    <a:gd name="connsiteY0" fmla="*/ 809620 h 809619"/>
                    <a:gd name="connsiteX1" fmla="*/ 52603 w 244715"/>
                    <a:gd name="connsiteY1" fmla="*/ 809620 h 809619"/>
                    <a:gd name="connsiteX2" fmla="*/ 123502 w 244715"/>
                    <a:gd name="connsiteY2" fmla="*/ 809620 h 809619"/>
                    <a:gd name="connsiteX3" fmla="*/ 244716 w 244715"/>
                    <a:gd name="connsiteY3" fmla="*/ 0 h 809619"/>
                  </a:gdLst>
                  <a:ahLst/>
                  <a:cxnLst>
                    <a:cxn ang="0">
                      <a:pos x="connsiteX0" y="connsiteY0"/>
                    </a:cxn>
                    <a:cxn ang="0">
                      <a:pos x="connsiteX1" y="connsiteY1"/>
                    </a:cxn>
                    <a:cxn ang="0">
                      <a:pos x="connsiteX2" y="connsiteY2"/>
                    </a:cxn>
                    <a:cxn ang="0">
                      <a:pos x="connsiteX3" y="connsiteY3"/>
                    </a:cxn>
                  </a:cxnLst>
                  <a:rect l="l" t="t" r="r" b="b"/>
                  <a:pathLst>
                    <a:path w="244715" h="809619">
                      <a:moveTo>
                        <a:pt x="0" y="809620"/>
                      </a:moveTo>
                      <a:lnTo>
                        <a:pt x="52603" y="809620"/>
                      </a:lnTo>
                      <a:lnTo>
                        <a:pt x="123502" y="809620"/>
                      </a:lnTo>
                      <a:lnTo>
                        <a:pt x="244716"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61" name="Freeform: Shape 130">
                  <a:extLst>
                    <a:ext uri="{FF2B5EF4-FFF2-40B4-BE49-F238E27FC236}">
                      <a16:creationId xmlns:a16="http://schemas.microsoft.com/office/drawing/2014/main" id="{A6FCFCE5-E328-5F5C-5C2B-1F131858599A}"/>
                    </a:ext>
                  </a:extLst>
                </p:cNvPr>
                <p:cNvSpPr/>
                <p:nvPr/>
              </p:nvSpPr>
              <p:spPr>
                <a:xfrm>
                  <a:off x="19340994" y="11291095"/>
                  <a:ext cx="244715" cy="809619"/>
                </a:xfrm>
                <a:custGeom>
                  <a:avLst/>
                  <a:gdLst>
                    <a:gd name="connsiteX0" fmla="*/ 0 w 244715"/>
                    <a:gd name="connsiteY0" fmla="*/ 0 h 809619"/>
                    <a:gd name="connsiteX1" fmla="*/ 123502 w 244715"/>
                    <a:gd name="connsiteY1" fmla="*/ 809620 h 809619"/>
                    <a:gd name="connsiteX2" fmla="*/ 192114 w 244715"/>
                    <a:gd name="connsiteY2" fmla="*/ 809620 h 809619"/>
                    <a:gd name="connsiteX3" fmla="*/ 244716 w 244715"/>
                    <a:gd name="connsiteY3" fmla="*/ 809620 h 809619"/>
                  </a:gdLst>
                  <a:ahLst/>
                  <a:cxnLst>
                    <a:cxn ang="0">
                      <a:pos x="connsiteX0" y="connsiteY0"/>
                    </a:cxn>
                    <a:cxn ang="0">
                      <a:pos x="connsiteX1" y="connsiteY1"/>
                    </a:cxn>
                    <a:cxn ang="0">
                      <a:pos x="connsiteX2" y="connsiteY2"/>
                    </a:cxn>
                    <a:cxn ang="0">
                      <a:pos x="connsiteX3" y="connsiteY3"/>
                    </a:cxn>
                  </a:cxnLst>
                  <a:rect l="l" t="t" r="r" b="b"/>
                  <a:pathLst>
                    <a:path w="244715" h="809619">
                      <a:moveTo>
                        <a:pt x="0" y="0"/>
                      </a:moveTo>
                      <a:lnTo>
                        <a:pt x="123502" y="809620"/>
                      </a:lnTo>
                      <a:lnTo>
                        <a:pt x="192114" y="809620"/>
                      </a:lnTo>
                      <a:lnTo>
                        <a:pt x="244716" y="809620"/>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62" name="Freeform: Shape 131">
                  <a:extLst>
                    <a:ext uri="{FF2B5EF4-FFF2-40B4-BE49-F238E27FC236}">
                      <a16:creationId xmlns:a16="http://schemas.microsoft.com/office/drawing/2014/main" id="{E4A4A02C-C323-AC04-D84C-1CF0B726CD95}"/>
                    </a:ext>
                  </a:extLst>
                </p:cNvPr>
                <p:cNvSpPr/>
                <p:nvPr/>
              </p:nvSpPr>
              <p:spPr>
                <a:xfrm>
                  <a:off x="19219780" y="11291095"/>
                  <a:ext cx="244715" cy="809619"/>
                </a:xfrm>
                <a:custGeom>
                  <a:avLst/>
                  <a:gdLst>
                    <a:gd name="connsiteX0" fmla="*/ 121214 w 244715"/>
                    <a:gd name="connsiteY0" fmla="*/ 0 h 809619"/>
                    <a:gd name="connsiteX1" fmla="*/ 0 w 244715"/>
                    <a:gd name="connsiteY1" fmla="*/ 809620 h 809619"/>
                    <a:gd name="connsiteX2" fmla="*/ 59463 w 244715"/>
                    <a:gd name="connsiteY2" fmla="*/ 809620 h 809619"/>
                    <a:gd name="connsiteX3" fmla="*/ 102918 w 244715"/>
                    <a:gd name="connsiteY3" fmla="*/ 809620 h 809619"/>
                    <a:gd name="connsiteX4" fmla="*/ 121214 w 244715"/>
                    <a:gd name="connsiteY4" fmla="*/ 809620 h 809619"/>
                    <a:gd name="connsiteX5" fmla="*/ 141798 w 244715"/>
                    <a:gd name="connsiteY5" fmla="*/ 809620 h 809619"/>
                    <a:gd name="connsiteX6" fmla="*/ 182965 w 244715"/>
                    <a:gd name="connsiteY6" fmla="*/ 809620 h 809619"/>
                    <a:gd name="connsiteX7" fmla="*/ 244716 w 244715"/>
                    <a:gd name="connsiteY7" fmla="*/ 809620 h 80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715" h="809619">
                      <a:moveTo>
                        <a:pt x="121214" y="0"/>
                      </a:moveTo>
                      <a:lnTo>
                        <a:pt x="0" y="809620"/>
                      </a:lnTo>
                      <a:lnTo>
                        <a:pt x="59463" y="809620"/>
                      </a:lnTo>
                      <a:lnTo>
                        <a:pt x="102918" y="809620"/>
                      </a:lnTo>
                      <a:lnTo>
                        <a:pt x="121214" y="809620"/>
                      </a:lnTo>
                      <a:lnTo>
                        <a:pt x="141798" y="809620"/>
                      </a:lnTo>
                      <a:lnTo>
                        <a:pt x="182965" y="809620"/>
                      </a:lnTo>
                      <a:lnTo>
                        <a:pt x="244716" y="809620"/>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56" name="Graphic 3">
                <a:extLst>
                  <a:ext uri="{FF2B5EF4-FFF2-40B4-BE49-F238E27FC236}">
                    <a16:creationId xmlns:a16="http://schemas.microsoft.com/office/drawing/2014/main" id="{78C82188-3872-6E1D-529C-659292E0D8BF}"/>
                  </a:ext>
                </a:extLst>
              </p:cNvPr>
              <p:cNvGrpSpPr/>
              <p:nvPr/>
            </p:nvGrpSpPr>
            <p:grpSpPr>
              <a:xfrm>
                <a:off x="19144308" y="11167594"/>
                <a:ext cx="395661" cy="654099"/>
                <a:chOff x="19144308" y="11167594"/>
                <a:chExt cx="395661" cy="654099"/>
              </a:xfrm>
              <a:solidFill>
                <a:srgbClr val="000000"/>
              </a:solidFill>
            </p:grpSpPr>
            <p:sp>
              <p:nvSpPr>
                <p:cNvPr id="57" name="Freeform: Shape 133">
                  <a:extLst>
                    <a:ext uri="{FF2B5EF4-FFF2-40B4-BE49-F238E27FC236}">
                      <a16:creationId xmlns:a16="http://schemas.microsoft.com/office/drawing/2014/main" id="{AE54CFEF-8416-00F6-9BFA-C64FBF8CA6FA}"/>
                    </a:ext>
                  </a:extLst>
                </p:cNvPr>
                <p:cNvSpPr/>
                <p:nvPr/>
              </p:nvSpPr>
              <p:spPr>
                <a:xfrm>
                  <a:off x="19144308" y="11167594"/>
                  <a:ext cx="196686" cy="654099"/>
                </a:xfrm>
                <a:custGeom>
                  <a:avLst/>
                  <a:gdLst>
                    <a:gd name="connsiteX0" fmla="*/ 0 w 196686"/>
                    <a:gd name="connsiteY0" fmla="*/ 654099 h 654099"/>
                    <a:gd name="connsiteX1" fmla="*/ 41167 w 196686"/>
                    <a:gd name="connsiteY1" fmla="*/ 654099 h 654099"/>
                    <a:gd name="connsiteX2" fmla="*/ 98343 w 196686"/>
                    <a:gd name="connsiteY2" fmla="*/ 654099 h 654099"/>
                    <a:gd name="connsiteX3" fmla="*/ 196687 w 196686"/>
                    <a:gd name="connsiteY3" fmla="*/ 0 h 654099"/>
                  </a:gdLst>
                  <a:ahLst/>
                  <a:cxnLst>
                    <a:cxn ang="0">
                      <a:pos x="connsiteX0" y="connsiteY0"/>
                    </a:cxn>
                    <a:cxn ang="0">
                      <a:pos x="connsiteX1" y="connsiteY1"/>
                    </a:cxn>
                    <a:cxn ang="0">
                      <a:pos x="connsiteX2" y="connsiteY2"/>
                    </a:cxn>
                    <a:cxn ang="0">
                      <a:pos x="connsiteX3" y="connsiteY3"/>
                    </a:cxn>
                  </a:cxnLst>
                  <a:rect l="l" t="t" r="r" b="b"/>
                  <a:pathLst>
                    <a:path w="196686" h="654099">
                      <a:moveTo>
                        <a:pt x="0" y="654099"/>
                      </a:moveTo>
                      <a:lnTo>
                        <a:pt x="41167" y="654099"/>
                      </a:lnTo>
                      <a:lnTo>
                        <a:pt x="98343" y="654099"/>
                      </a:lnTo>
                      <a:lnTo>
                        <a:pt x="196687"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58" name="Freeform: Shape 134">
                  <a:extLst>
                    <a:ext uri="{FF2B5EF4-FFF2-40B4-BE49-F238E27FC236}">
                      <a16:creationId xmlns:a16="http://schemas.microsoft.com/office/drawing/2014/main" id="{330D99D6-FCD7-A385-6545-29741D52313D}"/>
                    </a:ext>
                  </a:extLst>
                </p:cNvPr>
                <p:cNvSpPr/>
                <p:nvPr/>
              </p:nvSpPr>
              <p:spPr>
                <a:xfrm>
                  <a:off x="19340994" y="11167594"/>
                  <a:ext cx="198974" cy="654099"/>
                </a:xfrm>
                <a:custGeom>
                  <a:avLst/>
                  <a:gdLst>
                    <a:gd name="connsiteX0" fmla="*/ 0 w 198974"/>
                    <a:gd name="connsiteY0" fmla="*/ 0 h 654099"/>
                    <a:gd name="connsiteX1" fmla="*/ 98343 w 198974"/>
                    <a:gd name="connsiteY1" fmla="*/ 654099 h 654099"/>
                    <a:gd name="connsiteX2" fmla="*/ 155520 w 198974"/>
                    <a:gd name="connsiteY2" fmla="*/ 654099 h 654099"/>
                    <a:gd name="connsiteX3" fmla="*/ 198974 w 198974"/>
                    <a:gd name="connsiteY3" fmla="*/ 654099 h 654099"/>
                  </a:gdLst>
                  <a:ahLst/>
                  <a:cxnLst>
                    <a:cxn ang="0">
                      <a:pos x="connsiteX0" y="connsiteY0"/>
                    </a:cxn>
                    <a:cxn ang="0">
                      <a:pos x="connsiteX1" y="connsiteY1"/>
                    </a:cxn>
                    <a:cxn ang="0">
                      <a:pos x="connsiteX2" y="connsiteY2"/>
                    </a:cxn>
                    <a:cxn ang="0">
                      <a:pos x="connsiteX3" y="connsiteY3"/>
                    </a:cxn>
                  </a:cxnLst>
                  <a:rect l="l" t="t" r="r" b="b"/>
                  <a:pathLst>
                    <a:path w="198974" h="654099">
                      <a:moveTo>
                        <a:pt x="0" y="0"/>
                      </a:moveTo>
                      <a:lnTo>
                        <a:pt x="98343" y="654099"/>
                      </a:lnTo>
                      <a:lnTo>
                        <a:pt x="155520" y="654099"/>
                      </a:lnTo>
                      <a:lnTo>
                        <a:pt x="198974" y="654099"/>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59" name="Freeform: Shape 135">
                  <a:extLst>
                    <a:ext uri="{FF2B5EF4-FFF2-40B4-BE49-F238E27FC236}">
                      <a16:creationId xmlns:a16="http://schemas.microsoft.com/office/drawing/2014/main" id="{11BC2FCC-52F2-FBB5-60F7-A5FD81FCF216}"/>
                    </a:ext>
                  </a:extLst>
                </p:cNvPr>
                <p:cNvSpPr/>
                <p:nvPr/>
              </p:nvSpPr>
              <p:spPr>
                <a:xfrm>
                  <a:off x="19242651" y="11167594"/>
                  <a:ext cx="196686" cy="654099"/>
                </a:xfrm>
                <a:custGeom>
                  <a:avLst/>
                  <a:gdLst>
                    <a:gd name="connsiteX0" fmla="*/ 98343 w 196686"/>
                    <a:gd name="connsiteY0" fmla="*/ 0 h 654099"/>
                    <a:gd name="connsiteX1" fmla="*/ 0 w 196686"/>
                    <a:gd name="connsiteY1" fmla="*/ 654099 h 654099"/>
                    <a:gd name="connsiteX2" fmla="*/ 50316 w 196686"/>
                    <a:gd name="connsiteY2" fmla="*/ 654099 h 654099"/>
                    <a:gd name="connsiteX3" fmla="*/ 84621 w 196686"/>
                    <a:gd name="connsiteY3" fmla="*/ 654099 h 654099"/>
                    <a:gd name="connsiteX4" fmla="*/ 98343 w 196686"/>
                    <a:gd name="connsiteY4" fmla="*/ 654099 h 654099"/>
                    <a:gd name="connsiteX5" fmla="*/ 114353 w 196686"/>
                    <a:gd name="connsiteY5" fmla="*/ 654099 h 654099"/>
                    <a:gd name="connsiteX6" fmla="*/ 148659 w 196686"/>
                    <a:gd name="connsiteY6" fmla="*/ 654099 h 654099"/>
                    <a:gd name="connsiteX7" fmla="*/ 196687 w 196686"/>
                    <a:gd name="connsiteY7" fmla="*/ 654099 h 654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6686" h="654099">
                      <a:moveTo>
                        <a:pt x="98343" y="0"/>
                      </a:moveTo>
                      <a:lnTo>
                        <a:pt x="0" y="654099"/>
                      </a:lnTo>
                      <a:lnTo>
                        <a:pt x="50316" y="654099"/>
                      </a:lnTo>
                      <a:lnTo>
                        <a:pt x="84621" y="654099"/>
                      </a:lnTo>
                      <a:lnTo>
                        <a:pt x="98343" y="654099"/>
                      </a:lnTo>
                      <a:lnTo>
                        <a:pt x="114353" y="654099"/>
                      </a:lnTo>
                      <a:lnTo>
                        <a:pt x="148659" y="654099"/>
                      </a:lnTo>
                      <a:lnTo>
                        <a:pt x="196687" y="654099"/>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grpSp>
          <p:nvGrpSpPr>
            <p:cNvPr id="25" name="Graphic 3">
              <a:extLst>
                <a:ext uri="{FF2B5EF4-FFF2-40B4-BE49-F238E27FC236}">
                  <a16:creationId xmlns:a16="http://schemas.microsoft.com/office/drawing/2014/main" id="{B48B55C4-6C3E-E744-D447-36A61006DA0F}"/>
                </a:ext>
              </a:extLst>
            </p:cNvPr>
            <p:cNvGrpSpPr/>
            <p:nvPr/>
          </p:nvGrpSpPr>
          <p:grpSpPr>
            <a:xfrm>
              <a:off x="18094547" y="10554662"/>
              <a:ext cx="761590" cy="2122391"/>
              <a:chOff x="18094547" y="10554662"/>
              <a:chExt cx="761590" cy="2122391"/>
            </a:xfrm>
            <a:solidFill>
              <a:srgbClr val="000000"/>
            </a:solidFill>
          </p:grpSpPr>
          <p:sp>
            <p:nvSpPr>
              <p:cNvPr id="40" name="Freeform: Shape 137">
                <a:extLst>
                  <a:ext uri="{FF2B5EF4-FFF2-40B4-BE49-F238E27FC236}">
                    <a16:creationId xmlns:a16="http://schemas.microsoft.com/office/drawing/2014/main" id="{EEB50047-6F00-6F40-3105-8125429982F3}"/>
                  </a:ext>
                </a:extLst>
              </p:cNvPr>
              <p:cNvSpPr/>
              <p:nvPr/>
            </p:nvSpPr>
            <p:spPr>
              <a:xfrm>
                <a:off x="18382717" y="12130446"/>
                <a:ext cx="185251" cy="546607"/>
              </a:xfrm>
              <a:custGeom>
                <a:avLst/>
                <a:gdLst>
                  <a:gd name="connsiteX0" fmla="*/ 185251 w 185251"/>
                  <a:gd name="connsiteY0" fmla="*/ 546608 h 546607"/>
                  <a:gd name="connsiteX1" fmla="*/ 0 w 185251"/>
                  <a:gd name="connsiteY1" fmla="*/ 546608 h 546607"/>
                  <a:gd name="connsiteX2" fmla="*/ 57176 w 185251"/>
                  <a:gd name="connsiteY2" fmla="*/ 0 h 546607"/>
                  <a:gd name="connsiteX3" fmla="*/ 134936 w 185251"/>
                  <a:gd name="connsiteY3" fmla="*/ 0 h 546607"/>
                </a:gdLst>
                <a:ahLst/>
                <a:cxnLst>
                  <a:cxn ang="0">
                    <a:pos x="connsiteX0" y="connsiteY0"/>
                  </a:cxn>
                  <a:cxn ang="0">
                    <a:pos x="connsiteX1" y="connsiteY1"/>
                  </a:cxn>
                  <a:cxn ang="0">
                    <a:pos x="connsiteX2" y="connsiteY2"/>
                  </a:cxn>
                  <a:cxn ang="0">
                    <a:pos x="connsiteX3" y="connsiteY3"/>
                  </a:cxn>
                </a:cxnLst>
                <a:rect l="l" t="t" r="r" b="b"/>
                <a:pathLst>
                  <a:path w="185251" h="546607">
                    <a:moveTo>
                      <a:pt x="185251" y="546608"/>
                    </a:moveTo>
                    <a:lnTo>
                      <a:pt x="0" y="546608"/>
                    </a:lnTo>
                    <a:lnTo>
                      <a:pt x="57176" y="0"/>
                    </a:lnTo>
                    <a:lnTo>
                      <a:pt x="134936" y="0"/>
                    </a:lnTo>
                    <a:close/>
                  </a:path>
                </a:pathLst>
              </a:custGeom>
              <a:solidFill>
                <a:srgbClr val="3F3B35"/>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nvGrpSpPr>
              <p:cNvPr id="41" name="Graphic 3">
                <a:extLst>
                  <a:ext uri="{FF2B5EF4-FFF2-40B4-BE49-F238E27FC236}">
                    <a16:creationId xmlns:a16="http://schemas.microsoft.com/office/drawing/2014/main" id="{C5397364-3160-E135-58EB-66814618A7F9}"/>
                  </a:ext>
                </a:extLst>
              </p:cNvPr>
              <p:cNvGrpSpPr/>
              <p:nvPr/>
            </p:nvGrpSpPr>
            <p:grpSpPr>
              <a:xfrm>
                <a:off x="18094547" y="11025797"/>
                <a:ext cx="761590" cy="1257882"/>
                <a:chOff x="18094547" y="11025797"/>
                <a:chExt cx="761590" cy="1257882"/>
              </a:xfrm>
              <a:solidFill>
                <a:srgbClr val="000000"/>
              </a:solidFill>
            </p:grpSpPr>
            <p:sp>
              <p:nvSpPr>
                <p:cNvPr id="50" name="Freeform: Shape 139">
                  <a:extLst>
                    <a:ext uri="{FF2B5EF4-FFF2-40B4-BE49-F238E27FC236}">
                      <a16:creationId xmlns:a16="http://schemas.microsoft.com/office/drawing/2014/main" id="{FEFF48C2-FF08-A078-1776-BF2A983935BC}"/>
                    </a:ext>
                  </a:extLst>
                </p:cNvPr>
                <p:cNvSpPr/>
                <p:nvPr/>
              </p:nvSpPr>
              <p:spPr>
                <a:xfrm>
                  <a:off x="18094547" y="11025797"/>
                  <a:ext cx="379652" cy="1257882"/>
                </a:xfrm>
                <a:custGeom>
                  <a:avLst/>
                  <a:gdLst>
                    <a:gd name="connsiteX0" fmla="*/ 0 w 379652"/>
                    <a:gd name="connsiteY0" fmla="*/ 1257883 h 1257882"/>
                    <a:gd name="connsiteX1" fmla="*/ 80047 w 379652"/>
                    <a:gd name="connsiteY1" fmla="*/ 1257883 h 1257882"/>
                    <a:gd name="connsiteX2" fmla="*/ 189826 w 379652"/>
                    <a:gd name="connsiteY2" fmla="*/ 1257883 h 1257882"/>
                    <a:gd name="connsiteX3" fmla="*/ 379653 w 379652"/>
                    <a:gd name="connsiteY3" fmla="*/ 0 h 1257882"/>
                  </a:gdLst>
                  <a:ahLst/>
                  <a:cxnLst>
                    <a:cxn ang="0">
                      <a:pos x="connsiteX0" y="connsiteY0"/>
                    </a:cxn>
                    <a:cxn ang="0">
                      <a:pos x="connsiteX1" y="connsiteY1"/>
                    </a:cxn>
                    <a:cxn ang="0">
                      <a:pos x="connsiteX2" y="connsiteY2"/>
                    </a:cxn>
                    <a:cxn ang="0">
                      <a:pos x="connsiteX3" y="connsiteY3"/>
                    </a:cxn>
                  </a:cxnLst>
                  <a:rect l="l" t="t" r="r" b="b"/>
                  <a:pathLst>
                    <a:path w="379652" h="1257882">
                      <a:moveTo>
                        <a:pt x="0" y="1257883"/>
                      </a:moveTo>
                      <a:lnTo>
                        <a:pt x="80047" y="1257883"/>
                      </a:lnTo>
                      <a:lnTo>
                        <a:pt x="189826" y="1257883"/>
                      </a:lnTo>
                      <a:lnTo>
                        <a:pt x="379653"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51" name="Freeform: Shape 140">
                  <a:extLst>
                    <a:ext uri="{FF2B5EF4-FFF2-40B4-BE49-F238E27FC236}">
                      <a16:creationId xmlns:a16="http://schemas.microsoft.com/office/drawing/2014/main" id="{1D142BA9-0A99-B1F0-E1FA-52AFFE9B2866}"/>
                    </a:ext>
                  </a:extLst>
                </p:cNvPr>
                <p:cNvSpPr/>
                <p:nvPr/>
              </p:nvSpPr>
              <p:spPr>
                <a:xfrm>
                  <a:off x="18474200" y="11025797"/>
                  <a:ext cx="381937" cy="1257882"/>
                </a:xfrm>
                <a:custGeom>
                  <a:avLst/>
                  <a:gdLst>
                    <a:gd name="connsiteX0" fmla="*/ 0 w 381937"/>
                    <a:gd name="connsiteY0" fmla="*/ 0 h 1257882"/>
                    <a:gd name="connsiteX1" fmla="*/ 192112 w 381937"/>
                    <a:gd name="connsiteY1" fmla="*/ 1257883 h 1257882"/>
                    <a:gd name="connsiteX2" fmla="*/ 299604 w 381937"/>
                    <a:gd name="connsiteY2" fmla="*/ 1257883 h 1257882"/>
                    <a:gd name="connsiteX3" fmla="*/ 381938 w 381937"/>
                    <a:gd name="connsiteY3" fmla="*/ 1257883 h 1257882"/>
                  </a:gdLst>
                  <a:ahLst/>
                  <a:cxnLst>
                    <a:cxn ang="0">
                      <a:pos x="connsiteX0" y="connsiteY0"/>
                    </a:cxn>
                    <a:cxn ang="0">
                      <a:pos x="connsiteX1" y="connsiteY1"/>
                    </a:cxn>
                    <a:cxn ang="0">
                      <a:pos x="connsiteX2" y="connsiteY2"/>
                    </a:cxn>
                    <a:cxn ang="0">
                      <a:pos x="connsiteX3" y="connsiteY3"/>
                    </a:cxn>
                  </a:cxnLst>
                  <a:rect l="l" t="t" r="r" b="b"/>
                  <a:pathLst>
                    <a:path w="381937" h="1257882">
                      <a:moveTo>
                        <a:pt x="0" y="0"/>
                      </a:moveTo>
                      <a:lnTo>
                        <a:pt x="192112" y="1257883"/>
                      </a:lnTo>
                      <a:lnTo>
                        <a:pt x="299604" y="1257883"/>
                      </a:lnTo>
                      <a:lnTo>
                        <a:pt x="381938" y="1257883"/>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52" name="Freeform: Shape 141">
                  <a:extLst>
                    <a:ext uri="{FF2B5EF4-FFF2-40B4-BE49-F238E27FC236}">
                      <a16:creationId xmlns:a16="http://schemas.microsoft.com/office/drawing/2014/main" id="{D3459D87-FCE0-A334-10E7-9EA4A9A22E54}"/>
                    </a:ext>
                  </a:extLst>
                </p:cNvPr>
                <p:cNvSpPr/>
                <p:nvPr/>
              </p:nvSpPr>
              <p:spPr>
                <a:xfrm>
                  <a:off x="18284372" y="11025797"/>
                  <a:ext cx="381939" cy="1257882"/>
                </a:xfrm>
                <a:custGeom>
                  <a:avLst/>
                  <a:gdLst>
                    <a:gd name="connsiteX0" fmla="*/ 189827 w 381939"/>
                    <a:gd name="connsiteY0" fmla="*/ 0 h 1257882"/>
                    <a:gd name="connsiteX1" fmla="*/ 0 w 381939"/>
                    <a:gd name="connsiteY1" fmla="*/ 1257883 h 1257882"/>
                    <a:gd name="connsiteX2" fmla="*/ 96057 w 381939"/>
                    <a:gd name="connsiteY2" fmla="*/ 1257883 h 1257882"/>
                    <a:gd name="connsiteX3" fmla="*/ 160094 w 381939"/>
                    <a:gd name="connsiteY3" fmla="*/ 1257883 h 1257882"/>
                    <a:gd name="connsiteX4" fmla="*/ 189827 w 381939"/>
                    <a:gd name="connsiteY4" fmla="*/ 1257883 h 1257882"/>
                    <a:gd name="connsiteX5" fmla="*/ 219559 w 381939"/>
                    <a:gd name="connsiteY5" fmla="*/ 1257883 h 1257882"/>
                    <a:gd name="connsiteX6" fmla="*/ 285882 w 381939"/>
                    <a:gd name="connsiteY6" fmla="*/ 1257883 h 1257882"/>
                    <a:gd name="connsiteX7" fmla="*/ 381939 w 381939"/>
                    <a:gd name="connsiteY7" fmla="*/ 1257883 h 1257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1939" h="1257882">
                      <a:moveTo>
                        <a:pt x="189827" y="0"/>
                      </a:moveTo>
                      <a:lnTo>
                        <a:pt x="0" y="1257883"/>
                      </a:lnTo>
                      <a:lnTo>
                        <a:pt x="96057" y="1257883"/>
                      </a:lnTo>
                      <a:lnTo>
                        <a:pt x="160094" y="1257883"/>
                      </a:lnTo>
                      <a:lnTo>
                        <a:pt x="189827" y="1257883"/>
                      </a:lnTo>
                      <a:lnTo>
                        <a:pt x="219559" y="1257883"/>
                      </a:lnTo>
                      <a:lnTo>
                        <a:pt x="285882" y="1257883"/>
                      </a:lnTo>
                      <a:lnTo>
                        <a:pt x="381939" y="1257883"/>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42" name="Graphic 3">
                <a:extLst>
                  <a:ext uri="{FF2B5EF4-FFF2-40B4-BE49-F238E27FC236}">
                    <a16:creationId xmlns:a16="http://schemas.microsoft.com/office/drawing/2014/main" id="{F175B8F2-F18C-ABD7-2A02-F441F5639148}"/>
                  </a:ext>
                </a:extLst>
              </p:cNvPr>
              <p:cNvGrpSpPr/>
              <p:nvPr/>
            </p:nvGrpSpPr>
            <p:grpSpPr>
              <a:xfrm>
                <a:off x="18131141" y="10728479"/>
                <a:ext cx="688404" cy="1136668"/>
                <a:chOff x="18131141" y="10728479"/>
                <a:chExt cx="688404" cy="1136668"/>
              </a:xfrm>
              <a:solidFill>
                <a:srgbClr val="000000"/>
              </a:solidFill>
            </p:grpSpPr>
            <p:sp>
              <p:nvSpPr>
                <p:cNvPr id="47" name="Freeform: Shape 143">
                  <a:extLst>
                    <a:ext uri="{FF2B5EF4-FFF2-40B4-BE49-F238E27FC236}">
                      <a16:creationId xmlns:a16="http://schemas.microsoft.com/office/drawing/2014/main" id="{B9EDA1CA-4038-C255-1D59-A9078E9CE898}"/>
                    </a:ext>
                  </a:extLst>
                </p:cNvPr>
                <p:cNvSpPr/>
                <p:nvPr/>
              </p:nvSpPr>
              <p:spPr>
                <a:xfrm>
                  <a:off x="18131141" y="10728479"/>
                  <a:ext cx="343058" cy="1136668"/>
                </a:xfrm>
                <a:custGeom>
                  <a:avLst/>
                  <a:gdLst>
                    <a:gd name="connsiteX0" fmla="*/ 0 w 343058"/>
                    <a:gd name="connsiteY0" fmla="*/ 1136669 h 1136668"/>
                    <a:gd name="connsiteX1" fmla="*/ 73185 w 343058"/>
                    <a:gd name="connsiteY1" fmla="*/ 1136669 h 1136668"/>
                    <a:gd name="connsiteX2" fmla="*/ 171529 w 343058"/>
                    <a:gd name="connsiteY2" fmla="*/ 1136669 h 1136668"/>
                    <a:gd name="connsiteX3" fmla="*/ 343059 w 343058"/>
                    <a:gd name="connsiteY3" fmla="*/ 0 h 1136668"/>
                  </a:gdLst>
                  <a:ahLst/>
                  <a:cxnLst>
                    <a:cxn ang="0">
                      <a:pos x="connsiteX0" y="connsiteY0"/>
                    </a:cxn>
                    <a:cxn ang="0">
                      <a:pos x="connsiteX1" y="connsiteY1"/>
                    </a:cxn>
                    <a:cxn ang="0">
                      <a:pos x="connsiteX2" y="connsiteY2"/>
                    </a:cxn>
                    <a:cxn ang="0">
                      <a:pos x="connsiteX3" y="connsiteY3"/>
                    </a:cxn>
                  </a:cxnLst>
                  <a:rect l="l" t="t" r="r" b="b"/>
                  <a:pathLst>
                    <a:path w="343058" h="1136668">
                      <a:moveTo>
                        <a:pt x="0" y="1136669"/>
                      </a:moveTo>
                      <a:lnTo>
                        <a:pt x="73185" y="1136669"/>
                      </a:lnTo>
                      <a:lnTo>
                        <a:pt x="171529" y="1136669"/>
                      </a:lnTo>
                      <a:lnTo>
                        <a:pt x="343059"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48" name="Freeform: Shape 144">
                  <a:extLst>
                    <a:ext uri="{FF2B5EF4-FFF2-40B4-BE49-F238E27FC236}">
                      <a16:creationId xmlns:a16="http://schemas.microsoft.com/office/drawing/2014/main" id="{CA4D6541-283D-EC5D-7422-B2945F3C4D15}"/>
                    </a:ext>
                  </a:extLst>
                </p:cNvPr>
                <p:cNvSpPr/>
                <p:nvPr/>
              </p:nvSpPr>
              <p:spPr>
                <a:xfrm>
                  <a:off x="18474200" y="10728479"/>
                  <a:ext cx="345345" cy="1136668"/>
                </a:xfrm>
                <a:custGeom>
                  <a:avLst/>
                  <a:gdLst>
                    <a:gd name="connsiteX0" fmla="*/ 0 w 345345"/>
                    <a:gd name="connsiteY0" fmla="*/ 0 h 1136668"/>
                    <a:gd name="connsiteX1" fmla="*/ 173816 w 345345"/>
                    <a:gd name="connsiteY1" fmla="*/ 1136669 h 1136668"/>
                    <a:gd name="connsiteX2" fmla="*/ 272159 w 345345"/>
                    <a:gd name="connsiteY2" fmla="*/ 1136669 h 1136668"/>
                    <a:gd name="connsiteX3" fmla="*/ 345345 w 345345"/>
                    <a:gd name="connsiteY3" fmla="*/ 1136669 h 1136668"/>
                  </a:gdLst>
                  <a:ahLst/>
                  <a:cxnLst>
                    <a:cxn ang="0">
                      <a:pos x="connsiteX0" y="connsiteY0"/>
                    </a:cxn>
                    <a:cxn ang="0">
                      <a:pos x="connsiteX1" y="connsiteY1"/>
                    </a:cxn>
                    <a:cxn ang="0">
                      <a:pos x="connsiteX2" y="connsiteY2"/>
                    </a:cxn>
                    <a:cxn ang="0">
                      <a:pos x="connsiteX3" y="connsiteY3"/>
                    </a:cxn>
                  </a:cxnLst>
                  <a:rect l="l" t="t" r="r" b="b"/>
                  <a:pathLst>
                    <a:path w="345345" h="1136668">
                      <a:moveTo>
                        <a:pt x="0" y="0"/>
                      </a:moveTo>
                      <a:lnTo>
                        <a:pt x="173816" y="1136669"/>
                      </a:lnTo>
                      <a:lnTo>
                        <a:pt x="272159" y="1136669"/>
                      </a:lnTo>
                      <a:lnTo>
                        <a:pt x="345345" y="1136669"/>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49" name="Freeform: Shape 145">
                  <a:extLst>
                    <a:ext uri="{FF2B5EF4-FFF2-40B4-BE49-F238E27FC236}">
                      <a16:creationId xmlns:a16="http://schemas.microsoft.com/office/drawing/2014/main" id="{780132D5-0688-C332-8278-F4DE4E5B45B9}"/>
                    </a:ext>
                  </a:extLst>
                </p:cNvPr>
                <p:cNvSpPr/>
                <p:nvPr/>
              </p:nvSpPr>
              <p:spPr>
                <a:xfrm>
                  <a:off x="18302670" y="10728479"/>
                  <a:ext cx="345345" cy="1136668"/>
                </a:xfrm>
                <a:custGeom>
                  <a:avLst/>
                  <a:gdLst>
                    <a:gd name="connsiteX0" fmla="*/ 171529 w 345345"/>
                    <a:gd name="connsiteY0" fmla="*/ 0 h 1136668"/>
                    <a:gd name="connsiteX1" fmla="*/ 0 w 345345"/>
                    <a:gd name="connsiteY1" fmla="*/ 1136669 h 1136668"/>
                    <a:gd name="connsiteX2" fmla="*/ 86908 w 345345"/>
                    <a:gd name="connsiteY2" fmla="*/ 1136669 h 1136668"/>
                    <a:gd name="connsiteX3" fmla="*/ 146371 w 345345"/>
                    <a:gd name="connsiteY3" fmla="*/ 1136669 h 1136668"/>
                    <a:gd name="connsiteX4" fmla="*/ 171529 w 345345"/>
                    <a:gd name="connsiteY4" fmla="*/ 1136669 h 1136668"/>
                    <a:gd name="connsiteX5" fmla="*/ 198973 w 345345"/>
                    <a:gd name="connsiteY5" fmla="*/ 1136669 h 1136668"/>
                    <a:gd name="connsiteX6" fmla="*/ 258437 w 345345"/>
                    <a:gd name="connsiteY6" fmla="*/ 1136669 h 1136668"/>
                    <a:gd name="connsiteX7" fmla="*/ 345345 w 345345"/>
                    <a:gd name="connsiteY7" fmla="*/ 1136669 h 1136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5345" h="1136668">
                      <a:moveTo>
                        <a:pt x="171529" y="0"/>
                      </a:moveTo>
                      <a:lnTo>
                        <a:pt x="0" y="1136669"/>
                      </a:lnTo>
                      <a:lnTo>
                        <a:pt x="86908" y="1136669"/>
                      </a:lnTo>
                      <a:lnTo>
                        <a:pt x="146371" y="1136669"/>
                      </a:lnTo>
                      <a:lnTo>
                        <a:pt x="171529" y="1136669"/>
                      </a:lnTo>
                      <a:lnTo>
                        <a:pt x="198973" y="1136669"/>
                      </a:lnTo>
                      <a:lnTo>
                        <a:pt x="258437" y="1136669"/>
                      </a:lnTo>
                      <a:lnTo>
                        <a:pt x="345345" y="1136669"/>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43" name="Graphic 3">
                <a:extLst>
                  <a:ext uri="{FF2B5EF4-FFF2-40B4-BE49-F238E27FC236}">
                    <a16:creationId xmlns:a16="http://schemas.microsoft.com/office/drawing/2014/main" id="{00CBF635-7F49-4902-4CEC-97F81656ED4D}"/>
                  </a:ext>
                </a:extLst>
              </p:cNvPr>
              <p:cNvGrpSpPr/>
              <p:nvPr/>
            </p:nvGrpSpPr>
            <p:grpSpPr>
              <a:xfrm>
                <a:off x="18197465" y="10554662"/>
                <a:ext cx="555755" cy="919397"/>
                <a:chOff x="18197465" y="10554662"/>
                <a:chExt cx="555755" cy="919397"/>
              </a:xfrm>
              <a:solidFill>
                <a:srgbClr val="000000"/>
              </a:solidFill>
            </p:grpSpPr>
            <p:sp>
              <p:nvSpPr>
                <p:cNvPr id="44" name="Freeform: Shape 147">
                  <a:extLst>
                    <a:ext uri="{FF2B5EF4-FFF2-40B4-BE49-F238E27FC236}">
                      <a16:creationId xmlns:a16="http://schemas.microsoft.com/office/drawing/2014/main" id="{D49585FD-3054-657C-63A6-791C7D9D4C2E}"/>
                    </a:ext>
                  </a:extLst>
                </p:cNvPr>
                <p:cNvSpPr/>
                <p:nvPr/>
              </p:nvSpPr>
              <p:spPr>
                <a:xfrm>
                  <a:off x="18197465" y="10554662"/>
                  <a:ext cx="276735" cy="919397"/>
                </a:xfrm>
                <a:custGeom>
                  <a:avLst/>
                  <a:gdLst>
                    <a:gd name="connsiteX0" fmla="*/ 0 w 276735"/>
                    <a:gd name="connsiteY0" fmla="*/ 919398 h 919397"/>
                    <a:gd name="connsiteX1" fmla="*/ 59464 w 276735"/>
                    <a:gd name="connsiteY1" fmla="*/ 919398 h 919397"/>
                    <a:gd name="connsiteX2" fmla="*/ 139511 w 276735"/>
                    <a:gd name="connsiteY2" fmla="*/ 919398 h 919397"/>
                    <a:gd name="connsiteX3" fmla="*/ 276735 w 276735"/>
                    <a:gd name="connsiteY3" fmla="*/ 0 h 919397"/>
                  </a:gdLst>
                  <a:ahLst/>
                  <a:cxnLst>
                    <a:cxn ang="0">
                      <a:pos x="connsiteX0" y="connsiteY0"/>
                    </a:cxn>
                    <a:cxn ang="0">
                      <a:pos x="connsiteX1" y="connsiteY1"/>
                    </a:cxn>
                    <a:cxn ang="0">
                      <a:pos x="connsiteX2" y="connsiteY2"/>
                    </a:cxn>
                    <a:cxn ang="0">
                      <a:pos x="connsiteX3" y="connsiteY3"/>
                    </a:cxn>
                  </a:cxnLst>
                  <a:rect l="l" t="t" r="r" b="b"/>
                  <a:pathLst>
                    <a:path w="276735" h="919397">
                      <a:moveTo>
                        <a:pt x="0" y="919398"/>
                      </a:moveTo>
                      <a:lnTo>
                        <a:pt x="59464" y="919398"/>
                      </a:lnTo>
                      <a:lnTo>
                        <a:pt x="139511" y="919398"/>
                      </a:lnTo>
                      <a:lnTo>
                        <a:pt x="276735"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45" name="Freeform: Shape 148">
                  <a:extLst>
                    <a:ext uri="{FF2B5EF4-FFF2-40B4-BE49-F238E27FC236}">
                      <a16:creationId xmlns:a16="http://schemas.microsoft.com/office/drawing/2014/main" id="{5C9D72BA-8130-9F49-842A-2CB40B8F845F}"/>
                    </a:ext>
                  </a:extLst>
                </p:cNvPr>
                <p:cNvSpPr/>
                <p:nvPr/>
              </p:nvSpPr>
              <p:spPr>
                <a:xfrm>
                  <a:off x="18474200" y="10554662"/>
                  <a:ext cx="279020" cy="919397"/>
                </a:xfrm>
                <a:custGeom>
                  <a:avLst/>
                  <a:gdLst>
                    <a:gd name="connsiteX0" fmla="*/ 0 w 279020"/>
                    <a:gd name="connsiteY0" fmla="*/ 0 h 919397"/>
                    <a:gd name="connsiteX1" fmla="*/ 139510 w 279020"/>
                    <a:gd name="connsiteY1" fmla="*/ 919398 h 919397"/>
                    <a:gd name="connsiteX2" fmla="*/ 219557 w 279020"/>
                    <a:gd name="connsiteY2" fmla="*/ 919398 h 919397"/>
                    <a:gd name="connsiteX3" fmla="*/ 279020 w 279020"/>
                    <a:gd name="connsiteY3" fmla="*/ 919398 h 919397"/>
                  </a:gdLst>
                  <a:ahLst/>
                  <a:cxnLst>
                    <a:cxn ang="0">
                      <a:pos x="connsiteX0" y="connsiteY0"/>
                    </a:cxn>
                    <a:cxn ang="0">
                      <a:pos x="connsiteX1" y="connsiteY1"/>
                    </a:cxn>
                    <a:cxn ang="0">
                      <a:pos x="connsiteX2" y="connsiteY2"/>
                    </a:cxn>
                    <a:cxn ang="0">
                      <a:pos x="connsiteX3" y="connsiteY3"/>
                    </a:cxn>
                  </a:cxnLst>
                  <a:rect l="l" t="t" r="r" b="b"/>
                  <a:pathLst>
                    <a:path w="279020" h="919397">
                      <a:moveTo>
                        <a:pt x="0" y="0"/>
                      </a:moveTo>
                      <a:lnTo>
                        <a:pt x="139510" y="919398"/>
                      </a:lnTo>
                      <a:lnTo>
                        <a:pt x="219557" y="919398"/>
                      </a:lnTo>
                      <a:lnTo>
                        <a:pt x="279020" y="919398"/>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46" name="Freeform: Shape 149">
                  <a:extLst>
                    <a:ext uri="{FF2B5EF4-FFF2-40B4-BE49-F238E27FC236}">
                      <a16:creationId xmlns:a16="http://schemas.microsoft.com/office/drawing/2014/main" id="{B5A1D08D-94AB-AE84-2E01-0A70BB1D7757}"/>
                    </a:ext>
                  </a:extLst>
                </p:cNvPr>
                <p:cNvSpPr/>
                <p:nvPr/>
              </p:nvSpPr>
              <p:spPr>
                <a:xfrm>
                  <a:off x="18336976" y="10554662"/>
                  <a:ext cx="276733" cy="919397"/>
                </a:xfrm>
                <a:custGeom>
                  <a:avLst/>
                  <a:gdLst>
                    <a:gd name="connsiteX0" fmla="*/ 137224 w 276733"/>
                    <a:gd name="connsiteY0" fmla="*/ 0 h 919397"/>
                    <a:gd name="connsiteX1" fmla="*/ 0 w 276733"/>
                    <a:gd name="connsiteY1" fmla="*/ 919398 h 919397"/>
                    <a:gd name="connsiteX2" fmla="*/ 68612 w 276733"/>
                    <a:gd name="connsiteY2" fmla="*/ 919398 h 919397"/>
                    <a:gd name="connsiteX3" fmla="*/ 116639 w 276733"/>
                    <a:gd name="connsiteY3" fmla="*/ 919398 h 919397"/>
                    <a:gd name="connsiteX4" fmla="*/ 137224 w 276733"/>
                    <a:gd name="connsiteY4" fmla="*/ 919398 h 919397"/>
                    <a:gd name="connsiteX5" fmla="*/ 160094 w 276733"/>
                    <a:gd name="connsiteY5" fmla="*/ 919398 h 919397"/>
                    <a:gd name="connsiteX6" fmla="*/ 208122 w 276733"/>
                    <a:gd name="connsiteY6" fmla="*/ 919398 h 919397"/>
                    <a:gd name="connsiteX7" fmla="*/ 276734 w 276733"/>
                    <a:gd name="connsiteY7" fmla="*/ 919398 h 919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6733" h="919397">
                      <a:moveTo>
                        <a:pt x="137224" y="0"/>
                      </a:moveTo>
                      <a:lnTo>
                        <a:pt x="0" y="919398"/>
                      </a:lnTo>
                      <a:lnTo>
                        <a:pt x="68612" y="919398"/>
                      </a:lnTo>
                      <a:lnTo>
                        <a:pt x="116639" y="919398"/>
                      </a:lnTo>
                      <a:lnTo>
                        <a:pt x="137224" y="919398"/>
                      </a:lnTo>
                      <a:lnTo>
                        <a:pt x="160094" y="919398"/>
                      </a:lnTo>
                      <a:lnTo>
                        <a:pt x="208122" y="919398"/>
                      </a:lnTo>
                      <a:lnTo>
                        <a:pt x="276734" y="919398"/>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grpSp>
          <p:nvGrpSpPr>
            <p:cNvPr id="26" name="Graphic 3">
              <a:extLst>
                <a:ext uri="{FF2B5EF4-FFF2-40B4-BE49-F238E27FC236}">
                  <a16:creationId xmlns:a16="http://schemas.microsoft.com/office/drawing/2014/main" id="{CD9686E9-1669-B752-54C4-BC140513127B}"/>
                </a:ext>
              </a:extLst>
            </p:cNvPr>
            <p:cNvGrpSpPr/>
            <p:nvPr/>
          </p:nvGrpSpPr>
          <p:grpSpPr>
            <a:xfrm>
              <a:off x="17385558" y="11357420"/>
              <a:ext cx="475708" cy="1319633"/>
              <a:chOff x="17385558" y="11357420"/>
              <a:chExt cx="475708" cy="1319633"/>
            </a:xfrm>
            <a:solidFill>
              <a:srgbClr val="000000"/>
            </a:solidFill>
          </p:grpSpPr>
          <p:sp>
            <p:nvSpPr>
              <p:cNvPr id="27" name="Freeform: Shape 151">
                <a:extLst>
                  <a:ext uri="{FF2B5EF4-FFF2-40B4-BE49-F238E27FC236}">
                    <a16:creationId xmlns:a16="http://schemas.microsoft.com/office/drawing/2014/main" id="{AEC45565-05B9-6045-1E4F-CF3B089B4046}"/>
                  </a:ext>
                </a:extLst>
              </p:cNvPr>
              <p:cNvSpPr/>
              <p:nvPr/>
            </p:nvSpPr>
            <p:spPr>
              <a:xfrm>
                <a:off x="17566237" y="12338568"/>
                <a:ext cx="114352" cy="338485"/>
              </a:xfrm>
              <a:custGeom>
                <a:avLst/>
                <a:gdLst>
                  <a:gd name="connsiteX0" fmla="*/ 114353 w 114352"/>
                  <a:gd name="connsiteY0" fmla="*/ 338486 h 338485"/>
                  <a:gd name="connsiteX1" fmla="*/ 0 w 114352"/>
                  <a:gd name="connsiteY1" fmla="*/ 338486 h 338485"/>
                  <a:gd name="connsiteX2" fmla="*/ 34306 w 114352"/>
                  <a:gd name="connsiteY2" fmla="*/ 0 h 338485"/>
                  <a:gd name="connsiteX3" fmla="*/ 84621 w 114352"/>
                  <a:gd name="connsiteY3" fmla="*/ 0 h 338485"/>
                </a:gdLst>
                <a:ahLst/>
                <a:cxnLst>
                  <a:cxn ang="0">
                    <a:pos x="connsiteX0" y="connsiteY0"/>
                  </a:cxn>
                  <a:cxn ang="0">
                    <a:pos x="connsiteX1" y="connsiteY1"/>
                  </a:cxn>
                  <a:cxn ang="0">
                    <a:pos x="connsiteX2" y="connsiteY2"/>
                  </a:cxn>
                  <a:cxn ang="0">
                    <a:pos x="connsiteX3" y="connsiteY3"/>
                  </a:cxn>
                </a:cxnLst>
                <a:rect l="l" t="t" r="r" b="b"/>
                <a:pathLst>
                  <a:path w="114352" h="338485">
                    <a:moveTo>
                      <a:pt x="114353" y="338486"/>
                    </a:moveTo>
                    <a:lnTo>
                      <a:pt x="0" y="338486"/>
                    </a:lnTo>
                    <a:lnTo>
                      <a:pt x="34306" y="0"/>
                    </a:lnTo>
                    <a:lnTo>
                      <a:pt x="84621" y="0"/>
                    </a:lnTo>
                    <a:close/>
                  </a:path>
                </a:pathLst>
              </a:custGeom>
              <a:solidFill>
                <a:srgbClr val="3F3B35"/>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nvGrpSpPr>
              <p:cNvPr id="28" name="Graphic 3">
                <a:extLst>
                  <a:ext uri="{FF2B5EF4-FFF2-40B4-BE49-F238E27FC236}">
                    <a16:creationId xmlns:a16="http://schemas.microsoft.com/office/drawing/2014/main" id="{43CE53EF-49B9-32DD-B81F-620CE3C23175}"/>
                  </a:ext>
                </a:extLst>
              </p:cNvPr>
              <p:cNvGrpSpPr/>
              <p:nvPr/>
            </p:nvGrpSpPr>
            <p:grpSpPr>
              <a:xfrm>
                <a:off x="17385558" y="11650164"/>
                <a:ext cx="475708" cy="782174"/>
                <a:chOff x="17385558" y="11650164"/>
                <a:chExt cx="475708" cy="782174"/>
              </a:xfrm>
              <a:solidFill>
                <a:srgbClr val="000000"/>
              </a:solidFill>
            </p:grpSpPr>
            <p:sp>
              <p:nvSpPr>
                <p:cNvPr id="37" name="Freeform: Shape 153">
                  <a:extLst>
                    <a:ext uri="{FF2B5EF4-FFF2-40B4-BE49-F238E27FC236}">
                      <a16:creationId xmlns:a16="http://schemas.microsoft.com/office/drawing/2014/main" id="{1AC7DAE8-985E-0D39-E4A1-FA117C3B72E9}"/>
                    </a:ext>
                  </a:extLst>
                </p:cNvPr>
                <p:cNvSpPr/>
                <p:nvPr/>
              </p:nvSpPr>
              <p:spPr>
                <a:xfrm>
                  <a:off x="17385558" y="11650164"/>
                  <a:ext cx="237854" cy="782174"/>
                </a:xfrm>
                <a:custGeom>
                  <a:avLst/>
                  <a:gdLst>
                    <a:gd name="connsiteX0" fmla="*/ 0 w 237854"/>
                    <a:gd name="connsiteY0" fmla="*/ 782175 h 782174"/>
                    <a:gd name="connsiteX1" fmla="*/ 50316 w 237854"/>
                    <a:gd name="connsiteY1" fmla="*/ 782175 h 782174"/>
                    <a:gd name="connsiteX2" fmla="*/ 118927 w 237854"/>
                    <a:gd name="connsiteY2" fmla="*/ 782175 h 782174"/>
                    <a:gd name="connsiteX3" fmla="*/ 237855 w 237854"/>
                    <a:gd name="connsiteY3" fmla="*/ 0 h 782174"/>
                  </a:gdLst>
                  <a:ahLst/>
                  <a:cxnLst>
                    <a:cxn ang="0">
                      <a:pos x="connsiteX0" y="connsiteY0"/>
                    </a:cxn>
                    <a:cxn ang="0">
                      <a:pos x="connsiteX1" y="connsiteY1"/>
                    </a:cxn>
                    <a:cxn ang="0">
                      <a:pos x="connsiteX2" y="connsiteY2"/>
                    </a:cxn>
                    <a:cxn ang="0">
                      <a:pos x="connsiteX3" y="connsiteY3"/>
                    </a:cxn>
                  </a:cxnLst>
                  <a:rect l="l" t="t" r="r" b="b"/>
                  <a:pathLst>
                    <a:path w="237854" h="782174">
                      <a:moveTo>
                        <a:pt x="0" y="782175"/>
                      </a:moveTo>
                      <a:lnTo>
                        <a:pt x="50316" y="782175"/>
                      </a:lnTo>
                      <a:lnTo>
                        <a:pt x="118927" y="782175"/>
                      </a:lnTo>
                      <a:lnTo>
                        <a:pt x="237855"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38" name="Freeform: Shape 154">
                  <a:extLst>
                    <a:ext uri="{FF2B5EF4-FFF2-40B4-BE49-F238E27FC236}">
                      <a16:creationId xmlns:a16="http://schemas.microsoft.com/office/drawing/2014/main" id="{72B672AA-139E-3152-6575-3564C366AA50}"/>
                    </a:ext>
                  </a:extLst>
                </p:cNvPr>
                <p:cNvSpPr/>
                <p:nvPr/>
              </p:nvSpPr>
              <p:spPr>
                <a:xfrm>
                  <a:off x="17623413" y="11650164"/>
                  <a:ext cx="237853" cy="782174"/>
                </a:xfrm>
                <a:custGeom>
                  <a:avLst/>
                  <a:gdLst>
                    <a:gd name="connsiteX0" fmla="*/ 0 w 237853"/>
                    <a:gd name="connsiteY0" fmla="*/ 0 h 782174"/>
                    <a:gd name="connsiteX1" fmla="*/ 118927 w 237853"/>
                    <a:gd name="connsiteY1" fmla="*/ 782175 h 782174"/>
                    <a:gd name="connsiteX2" fmla="*/ 185251 w 237853"/>
                    <a:gd name="connsiteY2" fmla="*/ 782175 h 782174"/>
                    <a:gd name="connsiteX3" fmla="*/ 237853 w 237853"/>
                    <a:gd name="connsiteY3" fmla="*/ 782175 h 782174"/>
                  </a:gdLst>
                  <a:ahLst/>
                  <a:cxnLst>
                    <a:cxn ang="0">
                      <a:pos x="connsiteX0" y="connsiteY0"/>
                    </a:cxn>
                    <a:cxn ang="0">
                      <a:pos x="connsiteX1" y="connsiteY1"/>
                    </a:cxn>
                    <a:cxn ang="0">
                      <a:pos x="connsiteX2" y="connsiteY2"/>
                    </a:cxn>
                    <a:cxn ang="0">
                      <a:pos x="connsiteX3" y="connsiteY3"/>
                    </a:cxn>
                  </a:cxnLst>
                  <a:rect l="l" t="t" r="r" b="b"/>
                  <a:pathLst>
                    <a:path w="237853" h="782174">
                      <a:moveTo>
                        <a:pt x="0" y="0"/>
                      </a:moveTo>
                      <a:lnTo>
                        <a:pt x="118927" y="782175"/>
                      </a:lnTo>
                      <a:lnTo>
                        <a:pt x="185251" y="782175"/>
                      </a:lnTo>
                      <a:lnTo>
                        <a:pt x="237853" y="782175"/>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39" name="Freeform: Shape 155">
                  <a:extLst>
                    <a:ext uri="{FF2B5EF4-FFF2-40B4-BE49-F238E27FC236}">
                      <a16:creationId xmlns:a16="http://schemas.microsoft.com/office/drawing/2014/main" id="{AC9B1DE2-A661-2FBD-FB5C-99100364ECE7}"/>
                    </a:ext>
                  </a:extLst>
                </p:cNvPr>
                <p:cNvSpPr/>
                <p:nvPr/>
              </p:nvSpPr>
              <p:spPr>
                <a:xfrm>
                  <a:off x="17504486" y="11650164"/>
                  <a:ext cx="237854" cy="782174"/>
                </a:xfrm>
                <a:custGeom>
                  <a:avLst/>
                  <a:gdLst>
                    <a:gd name="connsiteX0" fmla="*/ 118927 w 237854"/>
                    <a:gd name="connsiteY0" fmla="*/ 0 h 782174"/>
                    <a:gd name="connsiteX1" fmla="*/ 0 w 237854"/>
                    <a:gd name="connsiteY1" fmla="*/ 782175 h 782174"/>
                    <a:gd name="connsiteX2" fmla="*/ 59463 w 237854"/>
                    <a:gd name="connsiteY2" fmla="*/ 782175 h 782174"/>
                    <a:gd name="connsiteX3" fmla="*/ 100631 w 237854"/>
                    <a:gd name="connsiteY3" fmla="*/ 782175 h 782174"/>
                    <a:gd name="connsiteX4" fmla="*/ 118927 w 237854"/>
                    <a:gd name="connsiteY4" fmla="*/ 782175 h 782174"/>
                    <a:gd name="connsiteX5" fmla="*/ 137224 w 237854"/>
                    <a:gd name="connsiteY5" fmla="*/ 782175 h 782174"/>
                    <a:gd name="connsiteX6" fmla="*/ 178390 w 237854"/>
                    <a:gd name="connsiteY6" fmla="*/ 782175 h 782174"/>
                    <a:gd name="connsiteX7" fmla="*/ 237855 w 237854"/>
                    <a:gd name="connsiteY7" fmla="*/ 782175 h 78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854" h="782174">
                      <a:moveTo>
                        <a:pt x="118927" y="0"/>
                      </a:moveTo>
                      <a:lnTo>
                        <a:pt x="0" y="782175"/>
                      </a:lnTo>
                      <a:lnTo>
                        <a:pt x="59463" y="782175"/>
                      </a:lnTo>
                      <a:lnTo>
                        <a:pt x="100631" y="782175"/>
                      </a:lnTo>
                      <a:lnTo>
                        <a:pt x="118927" y="782175"/>
                      </a:lnTo>
                      <a:lnTo>
                        <a:pt x="137224" y="782175"/>
                      </a:lnTo>
                      <a:lnTo>
                        <a:pt x="178390" y="782175"/>
                      </a:lnTo>
                      <a:lnTo>
                        <a:pt x="237855" y="782175"/>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29" name="Graphic 3">
                <a:extLst>
                  <a:ext uri="{FF2B5EF4-FFF2-40B4-BE49-F238E27FC236}">
                    <a16:creationId xmlns:a16="http://schemas.microsoft.com/office/drawing/2014/main" id="{C7FED16D-60B2-32C7-481D-59EF1DF22682}"/>
                  </a:ext>
                </a:extLst>
              </p:cNvPr>
              <p:cNvGrpSpPr/>
              <p:nvPr/>
            </p:nvGrpSpPr>
            <p:grpSpPr>
              <a:xfrm>
                <a:off x="17408429" y="11464912"/>
                <a:ext cx="429966" cy="706701"/>
                <a:chOff x="17408429" y="11464912"/>
                <a:chExt cx="429966" cy="706701"/>
              </a:xfrm>
              <a:solidFill>
                <a:srgbClr val="000000"/>
              </a:solidFill>
            </p:grpSpPr>
            <p:sp>
              <p:nvSpPr>
                <p:cNvPr id="34" name="Freeform: Shape 157">
                  <a:extLst>
                    <a:ext uri="{FF2B5EF4-FFF2-40B4-BE49-F238E27FC236}">
                      <a16:creationId xmlns:a16="http://schemas.microsoft.com/office/drawing/2014/main" id="{2F97A552-B50A-4194-DDCF-E47D9CCC721F}"/>
                    </a:ext>
                  </a:extLst>
                </p:cNvPr>
                <p:cNvSpPr/>
                <p:nvPr/>
              </p:nvSpPr>
              <p:spPr>
                <a:xfrm>
                  <a:off x="17408429" y="11464912"/>
                  <a:ext cx="214984" cy="706701"/>
                </a:xfrm>
                <a:custGeom>
                  <a:avLst/>
                  <a:gdLst>
                    <a:gd name="connsiteX0" fmla="*/ 0 w 214984"/>
                    <a:gd name="connsiteY0" fmla="*/ 706701 h 706701"/>
                    <a:gd name="connsiteX1" fmla="*/ 45741 w 214984"/>
                    <a:gd name="connsiteY1" fmla="*/ 706701 h 706701"/>
                    <a:gd name="connsiteX2" fmla="*/ 107492 w 214984"/>
                    <a:gd name="connsiteY2" fmla="*/ 706701 h 706701"/>
                    <a:gd name="connsiteX3" fmla="*/ 214984 w 214984"/>
                    <a:gd name="connsiteY3" fmla="*/ 0 h 706701"/>
                  </a:gdLst>
                  <a:ahLst/>
                  <a:cxnLst>
                    <a:cxn ang="0">
                      <a:pos x="connsiteX0" y="connsiteY0"/>
                    </a:cxn>
                    <a:cxn ang="0">
                      <a:pos x="connsiteX1" y="connsiteY1"/>
                    </a:cxn>
                    <a:cxn ang="0">
                      <a:pos x="connsiteX2" y="connsiteY2"/>
                    </a:cxn>
                    <a:cxn ang="0">
                      <a:pos x="connsiteX3" y="connsiteY3"/>
                    </a:cxn>
                  </a:cxnLst>
                  <a:rect l="l" t="t" r="r" b="b"/>
                  <a:pathLst>
                    <a:path w="214984" h="706701">
                      <a:moveTo>
                        <a:pt x="0" y="706701"/>
                      </a:moveTo>
                      <a:lnTo>
                        <a:pt x="45741" y="706701"/>
                      </a:lnTo>
                      <a:lnTo>
                        <a:pt x="107492" y="706701"/>
                      </a:lnTo>
                      <a:lnTo>
                        <a:pt x="214984"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35" name="Freeform: Shape 158">
                  <a:extLst>
                    <a:ext uri="{FF2B5EF4-FFF2-40B4-BE49-F238E27FC236}">
                      <a16:creationId xmlns:a16="http://schemas.microsoft.com/office/drawing/2014/main" id="{A63CF46F-5520-B573-32C8-CEE362438E14}"/>
                    </a:ext>
                  </a:extLst>
                </p:cNvPr>
                <p:cNvSpPr/>
                <p:nvPr/>
              </p:nvSpPr>
              <p:spPr>
                <a:xfrm>
                  <a:off x="17623413" y="11464912"/>
                  <a:ext cx="214982" cy="706701"/>
                </a:xfrm>
                <a:custGeom>
                  <a:avLst/>
                  <a:gdLst>
                    <a:gd name="connsiteX0" fmla="*/ 0 w 214982"/>
                    <a:gd name="connsiteY0" fmla="*/ 0 h 706701"/>
                    <a:gd name="connsiteX1" fmla="*/ 107492 w 214982"/>
                    <a:gd name="connsiteY1" fmla="*/ 706701 h 706701"/>
                    <a:gd name="connsiteX2" fmla="*/ 169242 w 214982"/>
                    <a:gd name="connsiteY2" fmla="*/ 706701 h 706701"/>
                    <a:gd name="connsiteX3" fmla="*/ 214983 w 214982"/>
                    <a:gd name="connsiteY3" fmla="*/ 706701 h 706701"/>
                  </a:gdLst>
                  <a:ahLst/>
                  <a:cxnLst>
                    <a:cxn ang="0">
                      <a:pos x="connsiteX0" y="connsiteY0"/>
                    </a:cxn>
                    <a:cxn ang="0">
                      <a:pos x="connsiteX1" y="connsiteY1"/>
                    </a:cxn>
                    <a:cxn ang="0">
                      <a:pos x="connsiteX2" y="connsiteY2"/>
                    </a:cxn>
                    <a:cxn ang="0">
                      <a:pos x="connsiteX3" y="connsiteY3"/>
                    </a:cxn>
                  </a:cxnLst>
                  <a:rect l="l" t="t" r="r" b="b"/>
                  <a:pathLst>
                    <a:path w="214982" h="706701">
                      <a:moveTo>
                        <a:pt x="0" y="0"/>
                      </a:moveTo>
                      <a:lnTo>
                        <a:pt x="107492" y="706701"/>
                      </a:lnTo>
                      <a:lnTo>
                        <a:pt x="169242" y="706701"/>
                      </a:lnTo>
                      <a:lnTo>
                        <a:pt x="214983" y="706701"/>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36" name="Freeform: Shape 159">
                  <a:extLst>
                    <a:ext uri="{FF2B5EF4-FFF2-40B4-BE49-F238E27FC236}">
                      <a16:creationId xmlns:a16="http://schemas.microsoft.com/office/drawing/2014/main" id="{64083D98-8BF8-F22C-B15F-18301762B6BA}"/>
                    </a:ext>
                  </a:extLst>
                </p:cNvPr>
                <p:cNvSpPr/>
                <p:nvPr/>
              </p:nvSpPr>
              <p:spPr>
                <a:xfrm>
                  <a:off x="17515921" y="11464912"/>
                  <a:ext cx="214984" cy="706701"/>
                </a:xfrm>
                <a:custGeom>
                  <a:avLst/>
                  <a:gdLst>
                    <a:gd name="connsiteX0" fmla="*/ 107492 w 214984"/>
                    <a:gd name="connsiteY0" fmla="*/ 0 h 706701"/>
                    <a:gd name="connsiteX1" fmla="*/ 0 w 214984"/>
                    <a:gd name="connsiteY1" fmla="*/ 706701 h 706701"/>
                    <a:gd name="connsiteX2" fmla="*/ 52602 w 214984"/>
                    <a:gd name="connsiteY2" fmla="*/ 706701 h 706701"/>
                    <a:gd name="connsiteX3" fmla="*/ 91482 w 214984"/>
                    <a:gd name="connsiteY3" fmla="*/ 706701 h 706701"/>
                    <a:gd name="connsiteX4" fmla="*/ 107492 w 214984"/>
                    <a:gd name="connsiteY4" fmla="*/ 706701 h 706701"/>
                    <a:gd name="connsiteX5" fmla="*/ 123502 w 214984"/>
                    <a:gd name="connsiteY5" fmla="*/ 706701 h 706701"/>
                    <a:gd name="connsiteX6" fmla="*/ 160094 w 214984"/>
                    <a:gd name="connsiteY6" fmla="*/ 706701 h 706701"/>
                    <a:gd name="connsiteX7" fmla="*/ 214984 w 214984"/>
                    <a:gd name="connsiteY7" fmla="*/ 706701 h 706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984" h="706701">
                      <a:moveTo>
                        <a:pt x="107492" y="0"/>
                      </a:moveTo>
                      <a:lnTo>
                        <a:pt x="0" y="706701"/>
                      </a:lnTo>
                      <a:lnTo>
                        <a:pt x="52602" y="706701"/>
                      </a:lnTo>
                      <a:lnTo>
                        <a:pt x="91482" y="706701"/>
                      </a:lnTo>
                      <a:lnTo>
                        <a:pt x="107492" y="706701"/>
                      </a:lnTo>
                      <a:lnTo>
                        <a:pt x="123502" y="706701"/>
                      </a:lnTo>
                      <a:lnTo>
                        <a:pt x="160094" y="706701"/>
                      </a:lnTo>
                      <a:lnTo>
                        <a:pt x="214984" y="706701"/>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nvGrpSpPr>
              <p:cNvPr id="30" name="Graphic 3">
                <a:extLst>
                  <a:ext uri="{FF2B5EF4-FFF2-40B4-BE49-F238E27FC236}">
                    <a16:creationId xmlns:a16="http://schemas.microsoft.com/office/drawing/2014/main" id="{01E13116-0CD1-4A97-F9B4-79803043E9D8}"/>
                  </a:ext>
                </a:extLst>
              </p:cNvPr>
              <p:cNvGrpSpPr/>
              <p:nvPr/>
            </p:nvGrpSpPr>
            <p:grpSpPr>
              <a:xfrm>
                <a:off x="17449596" y="11357420"/>
                <a:ext cx="345346" cy="571764"/>
                <a:chOff x="17449596" y="11357420"/>
                <a:chExt cx="345346" cy="571764"/>
              </a:xfrm>
              <a:solidFill>
                <a:srgbClr val="000000"/>
              </a:solidFill>
            </p:grpSpPr>
            <p:sp>
              <p:nvSpPr>
                <p:cNvPr id="31" name="Freeform: Shape 161">
                  <a:extLst>
                    <a:ext uri="{FF2B5EF4-FFF2-40B4-BE49-F238E27FC236}">
                      <a16:creationId xmlns:a16="http://schemas.microsoft.com/office/drawing/2014/main" id="{8DE66EFA-189C-D54E-7F22-050DF31AFBF9}"/>
                    </a:ext>
                  </a:extLst>
                </p:cNvPr>
                <p:cNvSpPr/>
                <p:nvPr/>
              </p:nvSpPr>
              <p:spPr>
                <a:xfrm>
                  <a:off x="17449596" y="11357420"/>
                  <a:ext cx="173817" cy="571764"/>
                </a:xfrm>
                <a:custGeom>
                  <a:avLst/>
                  <a:gdLst>
                    <a:gd name="connsiteX0" fmla="*/ 0 w 173817"/>
                    <a:gd name="connsiteY0" fmla="*/ 571765 h 571764"/>
                    <a:gd name="connsiteX1" fmla="*/ 36594 w 173817"/>
                    <a:gd name="connsiteY1" fmla="*/ 571765 h 571764"/>
                    <a:gd name="connsiteX2" fmla="*/ 86909 w 173817"/>
                    <a:gd name="connsiteY2" fmla="*/ 571765 h 571764"/>
                    <a:gd name="connsiteX3" fmla="*/ 173817 w 173817"/>
                    <a:gd name="connsiteY3" fmla="*/ 0 h 571764"/>
                  </a:gdLst>
                  <a:ahLst/>
                  <a:cxnLst>
                    <a:cxn ang="0">
                      <a:pos x="connsiteX0" y="connsiteY0"/>
                    </a:cxn>
                    <a:cxn ang="0">
                      <a:pos x="connsiteX1" y="connsiteY1"/>
                    </a:cxn>
                    <a:cxn ang="0">
                      <a:pos x="connsiteX2" y="connsiteY2"/>
                    </a:cxn>
                    <a:cxn ang="0">
                      <a:pos x="connsiteX3" y="connsiteY3"/>
                    </a:cxn>
                  </a:cxnLst>
                  <a:rect l="l" t="t" r="r" b="b"/>
                  <a:pathLst>
                    <a:path w="173817" h="571764">
                      <a:moveTo>
                        <a:pt x="0" y="571765"/>
                      </a:moveTo>
                      <a:lnTo>
                        <a:pt x="36594" y="571765"/>
                      </a:lnTo>
                      <a:lnTo>
                        <a:pt x="86909" y="571765"/>
                      </a:lnTo>
                      <a:lnTo>
                        <a:pt x="173817" y="0"/>
                      </a:lnTo>
                      <a:close/>
                    </a:path>
                  </a:pathLst>
                </a:custGeom>
                <a:solidFill>
                  <a:srgbClr val="497C68"/>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32" name="Freeform: Shape 162">
                  <a:extLst>
                    <a:ext uri="{FF2B5EF4-FFF2-40B4-BE49-F238E27FC236}">
                      <a16:creationId xmlns:a16="http://schemas.microsoft.com/office/drawing/2014/main" id="{41EF8F4F-7237-EE37-6929-E2BB6B334DA9}"/>
                    </a:ext>
                  </a:extLst>
                </p:cNvPr>
                <p:cNvSpPr/>
                <p:nvPr/>
              </p:nvSpPr>
              <p:spPr>
                <a:xfrm>
                  <a:off x="17623413" y="11357420"/>
                  <a:ext cx="171529" cy="571764"/>
                </a:xfrm>
                <a:custGeom>
                  <a:avLst/>
                  <a:gdLst>
                    <a:gd name="connsiteX0" fmla="*/ 0 w 171529"/>
                    <a:gd name="connsiteY0" fmla="*/ 0 h 571764"/>
                    <a:gd name="connsiteX1" fmla="*/ 86908 w 171529"/>
                    <a:gd name="connsiteY1" fmla="*/ 571765 h 571764"/>
                    <a:gd name="connsiteX2" fmla="*/ 134936 w 171529"/>
                    <a:gd name="connsiteY2" fmla="*/ 571765 h 571764"/>
                    <a:gd name="connsiteX3" fmla="*/ 171529 w 171529"/>
                    <a:gd name="connsiteY3" fmla="*/ 571765 h 571764"/>
                  </a:gdLst>
                  <a:ahLst/>
                  <a:cxnLst>
                    <a:cxn ang="0">
                      <a:pos x="connsiteX0" y="connsiteY0"/>
                    </a:cxn>
                    <a:cxn ang="0">
                      <a:pos x="connsiteX1" y="connsiteY1"/>
                    </a:cxn>
                    <a:cxn ang="0">
                      <a:pos x="connsiteX2" y="connsiteY2"/>
                    </a:cxn>
                    <a:cxn ang="0">
                      <a:pos x="connsiteX3" y="connsiteY3"/>
                    </a:cxn>
                  </a:cxnLst>
                  <a:rect l="l" t="t" r="r" b="b"/>
                  <a:pathLst>
                    <a:path w="171529" h="571764">
                      <a:moveTo>
                        <a:pt x="0" y="0"/>
                      </a:moveTo>
                      <a:lnTo>
                        <a:pt x="86908" y="571765"/>
                      </a:lnTo>
                      <a:lnTo>
                        <a:pt x="134936" y="571765"/>
                      </a:lnTo>
                      <a:lnTo>
                        <a:pt x="171529" y="571765"/>
                      </a:lnTo>
                      <a:close/>
                    </a:path>
                  </a:pathLst>
                </a:custGeom>
                <a:solidFill>
                  <a:srgbClr val="6CAD91"/>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sp>
              <p:nvSpPr>
                <p:cNvPr id="33" name="Freeform: Shape 163">
                  <a:extLst>
                    <a:ext uri="{FF2B5EF4-FFF2-40B4-BE49-F238E27FC236}">
                      <a16:creationId xmlns:a16="http://schemas.microsoft.com/office/drawing/2014/main" id="{AE850EEF-73F0-8D98-0B74-ED08423ABE62}"/>
                    </a:ext>
                  </a:extLst>
                </p:cNvPr>
                <p:cNvSpPr/>
                <p:nvPr/>
              </p:nvSpPr>
              <p:spPr>
                <a:xfrm>
                  <a:off x="17536505" y="11357420"/>
                  <a:ext cx="173815" cy="571764"/>
                </a:xfrm>
                <a:custGeom>
                  <a:avLst/>
                  <a:gdLst>
                    <a:gd name="connsiteX0" fmla="*/ 86908 w 173815"/>
                    <a:gd name="connsiteY0" fmla="*/ 0 h 571764"/>
                    <a:gd name="connsiteX1" fmla="*/ 0 w 173815"/>
                    <a:gd name="connsiteY1" fmla="*/ 571765 h 571764"/>
                    <a:gd name="connsiteX2" fmla="*/ 43453 w 173815"/>
                    <a:gd name="connsiteY2" fmla="*/ 571765 h 571764"/>
                    <a:gd name="connsiteX3" fmla="*/ 73185 w 173815"/>
                    <a:gd name="connsiteY3" fmla="*/ 571765 h 571764"/>
                    <a:gd name="connsiteX4" fmla="*/ 86908 w 173815"/>
                    <a:gd name="connsiteY4" fmla="*/ 571765 h 571764"/>
                    <a:gd name="connsiteX5" fmla="*/ 100630 w 173815"/>
                    <a:gd name="connsiteY5" fmla="*/ 571765 h 571764"/>
                    <a:gd name="connsiteX6" fmla="*/ 130361 w 173815"/>
                    <a:gd name="connsiteY6" fmla="*/ 571765 h 571764"/>
                    <a:gd name="connsiteX7" fmla="*/ 173816 w 173815"/>
                    <a:gd name="connsiteY7" fmla="*/ 571765 h 571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815" h="571764">
                      <a:moveTo>
                        <a:pt x="86908" y="0"/>
                      </a:moveTo>
                      <a:lnTo>
                        <a:pt x="0" y="571765"/>
                      </a:lnTo>
                      <a:lnTo>
                        <a:pt x="43453" y="571765"/>
                      </a:lnTo>
                      <a:lnTo>
                        <a:pt x="73185" y="571765"/>
                      </a:lnTo>
                      <a:lnTo>
                        <a:pt x="86908" y="571765"/>
                      </a:lnTo>
                      <a:lnTo>
                        <a:pt x="100630" y="571765"/>
                      </a:lnTo>
                      <a:lnTo>
                        <a:pt x="130361" y="571765"/>
                      </a:lnTo>
                      <a:lnTo>
                        <a:pt x="173816" y="571765"/>
                      </a:lnTo>
                      <a:close/>
                    </a:path>
                  </a:pathLst>
                </a:custGeom>
                <a:solidFill>
                  <a:srgbClr val="4D826B"/>
                </a:solidFill>
                <a:ln w="22865" cap="flat">
                  <a:noFill/>
                  <a:prstDash val="solid"/>
                  <a:miter/>
                </a:ln>
              </p:spPr>
              <p:txBody>
                <a:bodyPr rtlCol="0" anchor="ctr"/>
                <a:lstStyle/>
                <a:p>
                  <a:pPr defTabSz="2438278"/>
                  <a:endParaRPr lang="en-US" sz="2800">
                    <a:solidFill>
                      <a:srgbClr val="000000"/>
                    </a:solidFill>
                    <a:latin typeface="Century Gothic" panose="020B0502020202020204" pitchFamily="34" charset="0"/>
                  </a:endParaRPr>
                </a:p>
              </p:txBody>
            </p:sp>
          </p:grpSp>
        </p:grpSp>
      </p:grpSp>
      <p:sp>
        <p:nvSpPr>
          <p:cNvPr id="4" name="TextBox 3">
            <a:extLst>
              <a:ext uri="{FF2B5EF4-FFF2-40B4-BE49-F238E27FC236}">
                <a16:creationId xmlns:a16="http://schemas.microsoft.com/office/drawing/2014/main" id="{06D1261C-81C2-1231-2CFD-14363CC9B55D}"/>
              </a:ext>
            </a:extLst>
          </p:cNvPr>
          <p:cNvSpPr txBox="1"/>
          <p:nvPr/>
        </p:nvSpPr>
        <p:spPr>
          <a:xfrm>
            <a:off x="12055" y="1509573"/>
            <a:ext cx="3921238" cy="646331"/>
          </a:xfrm>
          <a:prstGeom prst="rect">
            <a:avLst/>
          </a:prstGeom>
          <a:solidFill>
            <a:srgbClr val="FF8026">
              <a:alpha val="20129"/>
            </a:srgbClr>
          </a:solidFill>
        </p:spPr>
        <p:txBody>
          <a:bodyPr wrap="square" rtlCol="0">
            <a:spAutoFit/>
          </a:bodyPr>
          <a:lstStyle/>
          <a:p>
            <a:pPr algn="ctr" defTabSz="2438278"/>
            <a:r>
              <a:rPr lang="en-US" sz="3600" b="1" dirty="0">
                <a:solidFill>
                  <a:srgbClr val="FF8026"/>
                </a:solidFill>
                <a:latin typeface="Century Gothic" panose="020B0502020202020204" pitchFamily="34" charset="0"/>
              </a:rPr>
              <a:t>SUCESS</a:t>
            </a:r>
          </a:p>
        </p:txBody>
      </p:sp>
      <p:sp>
        <p:nvSpPr>
          <p:cNvPr id="5" name="Rectangle 4">
            <a:extLst>
              <a:ext uri="{FF2B5EF4-FFF2-40B4-BE49-F238E27FC236}">
                <a16:creationId xmlns:a16="http://schemas.microsoft.com/office/drawing/2014/main" id="{FBC100B6-B6BD-2409-0347-4E88643F9E81}"/>
              </a:ext>
            </a:extLst>
          </p:cNvPr>
          <p:cNvSpPr/>
          <p:nvPr/>
        </p:nvSpPr>
        <p:spPr>
          <a:xfrm>
            <a:off x="419026" y="2440026"/>
            <a:ext cx="3514267" cy="1323439"/>
          </a:xfrm>
          <a:prstGeom prst="rect">
            <a:avLst/>
          </a:prstGeom>
        </p:spPr>
        <p:txBody>
          <a:bodyPr wrap="square">
            <a:spAutoFit/>
          </a:bodyPr>
          <a:lstStyle/>
          <a:p>
            <a:pPr algn="just" defTabSz="2438278"/>
            <a:r>
              <a:rPr lang="en-US" sz="1600" dirty="0">
                <a:solidFill>
                  <a:srgbClr val="000000"/>
                </a:solidFill>
                <a:latin typeface="Century Gothic" panose="020B0502020202020204" pitchFamily="34" charset="0"/>
              </a:rPr>
              <a:t>Lorem Ipsum is simply dummy text of the printing and typesetting industry. Lorem Ipsum has been the industry's standard dummy text ever since the</a:t>
            </a:r>
          </a:p>
        </p:txBody>
      </p:sp>
      <p:grpSp>
        <p:nvGrpSpPr>
          <p:cNvPr id="233" name="Group 232">
            <a:extLst>
              <a:ext uri="{FF2B5EF4-FFF2-40B4-BE49-F238E27FC236}">
                <a16:creationId xmlns:a16="http://schemas.microsoft.com/office/drawing/2014/main" id="{FDD53383-F41F-84F6-3816-02A8A1758589}"/>
              </a:ext>
            </a:extLst>
          </p:cNvPr>
          <p:cNvGrpSpPr/>
          <p:nvPr/>
        </p:nvGrpSpPr>
        <p:grpSpPr>
          <a:xfrm>
            <a:off x="2071378" y="4150144"/>
            <a:ext cx="1581686" cy="543071"/>
            <a:chOff x="3991227" y="4658327"/>
            <a:chExt cx="1581686" cy="543071"/>
          </a:xfrm>
        </p:grpSpPr>
        <p:sp>
          <p:nvSpPr>
            <p:cNvPr id="234" name="Rectangle 233">
              <a:extLst>
                <a:ext uri="{FF2B5EF4-FFF2-40B4-BE49-F238E27FC236}">
                  <a16:creationId xmlns:a16="http://schemas.microsoft.com/office/drawing/2014/main" id="{35AE754B-24AF-790F-DA44-E131C6B48D5C}"/>
                </a:ext>
              </a:extLst>
            </p:cNvPr>
            <p:cNvSpPr/>
            <p:nvPr/>
          </p:nvSpPr>
          <p:spPr>
            <a:xfrm>
              <a:off x="3991227" y="4658327"/>
              <a:ext cx="1581686" cy="543071"/>
            </a:xfrm>
            <a:prstGeom prst="rect">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TextBox 234">
              <a:extLst>
                <a:ext uri="{FF2B5EF4-FFF2-40B4-BE49-F238E27FC236}">
                  <a16:creationId xmlns:a16="http://schemas.microsoft.com/office/drawing/2014/main" id="{B18B0E02-3327-25ED-979D-46A45C25963B}"/>
                </a:ext>
              </a:extLst>
            </p:cNvPr>
            <p:cNvSpPr txBox="1"/>
            <p:nvPr/>
          </p:nvSpPr>
          <p:spPr>
            <a:xfrm>
              <a:off x="3991227" y="4752359"/>
              <a:ext cx="1581686" cy="338554"/>
            </a:xfrm>
            <a:prstGeom prst="rect">
              <a:avLst/>
            </a:prstGeom>
            <a:noFill/>
          </p:spPr>
          <p:txBody>
            <a:bodyPr wrap="square" rtlCol="0">
              <a:spAutoFit/>
            </a:bodyPr>
            <a:lstStyle/>
            <a:p>
              <a:pPr algn="ctr"/>
              <a:r>
                <a:rPr lang="en-US" sz="1600" b="1" dirty="0">
                  <a:solidFill>
                    <a:schemeClr val="bg1"/>
                  </a:solidFill>
                  <a:latin typeface="Century Gothic" panose="020B0502020202020204" pitchFamily="34" charset="0"/>
                </a:rPr>
                <a:t>Learn more </a:t>
              </a:r>
            </a:p>
          </p:txBody>
        </p:sp>
      </p:grpSp>
    </p:spTree>
    <p:extLst>
      <p:ext uri="{BB962C8B-B14F-4D97-AF65-F5344CB8AC3E}">
        <p14:creationId xmlns:p14="http://schemas.microsoft.com/office/powerpoint/2010/main" val="11020540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Oval 53">
            <a:extLst>
              <a:ext uri="{FF2B5EF4-FFF2-40B4-BE49-F238E27FC236}">
                <a16:creationId xmlns:a16="http://schemas.microsoft.com/office/drawing/2014/main" id="{AB5CEB46-1D26-509D-918B-03E934978D68}"/>
              </a:ext>
            </a:extLst>
          </p:cNvPr>
          <p:cNvSpPr/>
          <p:nvPr/>
        </p:nvSpPr>
        <p:spPr>
          <a:xfrm>
            <a:off x="3632193" y="5482574"/>
            <a:ext cx="4706041" cy="124134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53" name="Group 52">
            <a:extLst>
              <a:ext uri="{FF2B5EF4-FFF2-40B4-BE49-F238E27FC236}">
                <a16:creationId xmlns:a16="http://schemas.microsoft.com/office/drawing/2014/main" id="{AB2CE716-FC9A-47E8-8F9F-6B57F49966EC}"/>
              </a:ext>
            </a:extLst>
          </p:cNvPr>
          <p:cNvGrpSpPr/>
          <p:nvPr/>
        </p:nvGrpSpPr>
        <p:grpSpPr>
          <a:xfrm>
            <a:off x="8444280" y="1733813"/>
            <a:ext cx="3119329" cy="4340038"/>
            <a:chOff x="8735226" y="2371234"/>
            <a:chExt cx="2355739" cy="3277627"/>
          </a:xfrm>
        </p:grpSpPr>
        <p:sp>
          <p:nvSpPr>
            <p:cNvPr id="48" name="Title 20">
              <a:extLst>
                <a:ext uri="{FF2B5EF4-FFF2-40B4-BE49-F238E27FC236}">
                  <a16:creationId xmlns:a16="http://schemas.microsoft.com/office/drawing/2014/main" id="{BB6E2A36-4699-7878-5457-A7BA264AB026}"/>
                </a:ext>
              </a:extLst>
            </p:cNvPr>
            <p:cNvSpPr txBox="1">
              <a:spLocks/>
            </p:cNvSpPr>
            <p:nvPr/>
          </p:nvSpPr>
          <p:spPr>
            <a:xfrm>
              <a:off x="8735226" y="2371234"/>
              <a:ext cx="2355739" cy="276999"/>
            </a:xfrm>
            <a:prstGeom prst="rect">
              <a:avLst/>
            </a:prstGeom>
          </p:spPr>
          <p:txBody>
            <a:bodyPr vert="horz" wrap="squar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1800" b="1" dirty="0">
                  <a:solidFill>
                    <a:srgbClr val="A8436F"/>
                  </a:solidFill>
                  <a:latin typeface="Century Gothic" panose="020B0502020202020204" pitchFamily="34" charset="0"/>
                  <a:cs typeface="Lato Regular"/>
                </a:rPr>
                <a:t>Commerce</a:t>
              </a:r>
            </a:p>
          </p:txBody>
        </p:sp>
        <p:sp>
          <p:nvSpPr>
            <p:cNvPr id="49" name="Title 20">
              <a:extLst>
                <a:ext uri="{FF2B5EF4-FFF2-40B4-BE49-F238E27FC236}">
                  <a16:creationId xmlns:a16="http://schemas.microsoft.com/office/drawing/2014/main" id="{70497DC3-8106-24B8-1E67-0AA887572339}"/>
                </a:ext>
              </a:extLst>
            </p:cNvPr>
            <p:cNvSpPr txBox="1">
              <a:spLocks/>
            </p:cNvSpPr>
            <p:nvPr/>
          </p:nvSpPr>
          <p:spPr>
            <a:xfrm>
              <a:off x="9765886" y="2591505"/>
              <a:ext cx="1324193" cy="557843"/>
            </a:xfrm>
            <a:prstGeom prst="rect">
              <a:avLst/>
            </a:prstGeom>
          </p:spPr>
          <p:txBody>
            <a:bodyPr vert="horz" wrap="square" lIns="91439" tIns="45719" rIns="91439" bIns="4571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pt-BR" sz="1400" dirty="0">
                  <a:solidFill>
                    <a:schemeClr val="tx1"/>
                  </a:solidFill>
                  <a:latin typeface="+mn-lt"/>
                  <a:cs typeface="Lato Light"/>
                </a:rPr>
                <a:t>Lorem ipsum dolor sit amet, consectetur adipiscing elit. </a:t>
              </a:r>
              <a:endParaRPr lang="en-US" sz="1400" dirty="0">
                <a:solidFill>
                  <a:schemeClr val="tx1"/>
                </a:solidFill>
                <a:latin typeface="+mn-lt"/>
                <a:cs typeface="Lato Light"/>
              </a:endParaRPr>
            </a:p>
          </p:txBody>
        </p:sp>
        <p:sp>
          <p:nvSpPr>
            <p:cNvPr id="46" name="Title 20">
              <a:extLst>
                <a:ext uri="{FF2B5EF4-FFF2-40B4-BE49-F238E27FC236}">
                  <a16:creationId xmlns:a16="http://schemas.microsoft.com/office/drawing/2014/main" id="{379E2594-2A7A-09BA-CB8B-6F27B1C4896F}"/>
                </a:ext>
              </a:extLst>
            </p:cNvPr>
            <p:cNvSpPr txBox="1">
              <a:spLocks/>
            </p:cNvSpPr>
            <p:nvPr/>
          </p:nvSpPr>
          <p:spPr>
            <a:xfrm>
              <a:off x="8735226" y="3220394"/>
              <a:ext cx="2355739" cy="276999"/>
            </a:xfrm>
            <a:prstGeom prst="rect">
              <a:avLst/>
            </a:prstGeom>
          </p:spPr>
          <p:txBody>
            <a:bodyPr vert="horz" wrap="squar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1800" b="1">
                  <a:solidFill>
                    <a:srgbClr val="7DD1CE"/>
                  </a:solidFill>
                  <a:latin typeface="Century Gothic" panose="020B0502020202020204" pitchFamily="34" charset="0"/>
                  <a:cs typeface="Lato Regular"/>
                </a:rPr>
                <a:t>Business</a:t>
              </a:r>
              <a:endParaRPr lang="en-US" sz="1800" b="1" dirty="0">
                <a:solidFill>
                  <a:srgbClr val="7DD1CE"/>
                </a:solidFill>
                <a:latin typeface="Century Gothic" panose="020B0502020202020204" pitchFamily="34" charset="0"/>
                <a:cs typeface="Lato Regular"/>
              </a:endParaRPr>
            </a:p>
          </p:txBody>
        </p:sp>
        <p:sp>
          <p:nvSpPr>
            <p:cNvPr id="47" name="Title 20">
              <a:extLst>
                <a:ext uri="{FF2B5EF4-FFF2-40B4-BE49-F238E27FC236}">
                  <a16:creationId xmlns:a16="http://schemas.microsoft.com/office/drawing/2014/main" id="{5726304B-5495-366A-2387-7A2A3498B6F2}"/>
                </a:ext>
              </a:extLst>
            </p:cNvPr>
            <p:cNvSpPr txBox="1">
              <a:spLocks/>
            </p:cNvSpPr>
            <p:nvPr/>
          </p:nvSpPr>
          <p:spPr>
            <a:xfrm>
              <a:off x="9765886" y="3433350"/>
              <a:ext cx="1324193" cy="557843"/>
            </a:xfrm>
            <a:prstGeom prst="rect">
              <a:avLst/>
            </a:prstGeom>
          </p:spPr>
          <p:txBody>
            <a:bodyPr vert="horz" wrap="square" lIns="91439" tIns="45719" rIns="91439" bIns="4571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pt-BR" sz="1400" dirty="0">
                  <a:solidFill>
                    <a:schemeClr val="tx1"/>
                  </a:solidFill>
                  <a:latin typeface="+mn-lt"/>
                  <a:cs typeface="Lato Light"/>
                </a:rPr>
                <a:t>Lorem ipsum dolor sit amet, consectetur adipiscing elit. </a:t>
              </a:r>
              <a:endParaRPr lang="en-US" sz="1400" dirty="0">
                <a:solidFill>
                  <a:schemeClr val="tx1"/>
                </a:solidFill>
                <a:latin typeface="+mn-lt"/>
                <a:cs typeface="Lato Light"/>
              </a:endParaRPr>
            </a:p>
          </p:txBody>
        </p:sp>
        <p:sp>
          <p:nvSpPr>
            <p:cNvPr id="44" name="Title 20">
              <a:extLst>
                <a:ext uri="{FF2B5EF4-FFF2-40B4-BE49-F238E27FC236}">
                  <a16:creationId xmlns:a16="http://schemas.microsoft.com/office/drawing/2014/main" id="{C6B4B4FD-FC04-1332-C3C2-2D99FFB9D995}"/>
                </a:ext>
              </a:extLst>
            </p:cNvPr>
            <p:cNvSpPr txBox="1">
              <a:spLocks/>
            </p:cNvSpPr>
            <p:nvPr/>
          </p:nvSpPr>
          <p:spPr>
            <a:xfrm>
              <a:off x="8735226" y="4027157"/>
              <a:ext cx="2355739" cy="276999"/>
            </a:xfrm>
            <a:prstGeom prst="rect">
              <a:avLst/>
            </a:prstGeom>
          </p:spPr>
          <p:txBody>
            <a:bodyPr vert="horz" wrap="squar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1800" b="1">
                  <a:solidFill>
                    <a:srgbClr val="FF8026"/>
                  </a:solidFill>
                  <a:latin typeface="Century Gothic" panose="020B0502020202020204" pitchFamily="34" charset="0"/>
                  <a:cs typeface="Lato Regular"/>
                </a:rPr>
                <a:t>Help</a:t>
              </a:r>
              <a:endParaRPr lang="en-US" sz="1800" b="1" dirty="0">
                <a:solidFill>
                  <a:srgbClr val="FF8026"/>
                </a:solidFill>
                <a:latin typeface="Century Gothic" panose="020B0502020202020204" pitchFamily="34" charset="0"/>
                <a:cs typeface="Lato Regular"/>
              </a:endParaRPr>
            </a:p>
          </p:txBody>
        </p:sp>
        <p:sp>
          <p:nvSpPr>
            <p:cNvPr id="45" name="Title 20">
              <a:extLst>
                <a:ext uri="{FF2B5EF4-FFF2-40B4-BE49-F238E27FC236}">
                  <a16:creationId xmlns:a16="http://schemas.microsoft.com/office/drawing/2014/main" id="{8DCEBB0A-C263-1253-3FA8-0C62E083A5F1}"/>
                </a:ext>
              </a:extLst>
            </p:cNvPr>
            <p:cNvSpPr txBox="1">
              <a:spLocks/>
            </p:cNvSpPr>
            <p:nvPr/>
          </p:nvSpPr>
          <p:spPr>
            <a:xfrm>
              <a:off x="9765886" y="4261612"/>
              <a:ext cx="1324193" cy="557843"/>
            </a:xfrm>
            <a:prstGeom prst="rect">
              <a:avLst/>
            </a:prstGeom>
          </p:spPr>
          <p:txBody>
            <a:bodyPr vert="horz" wrap="square" lIns="91439" tIns="45719" rIns="91439" bIns="4571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pt-BR" sz="1400" dirty="0">
                  <a:solidFill>
                    <a:schemeClr val="tx1"/>
                  </a:solidFill>
                  <a:latin typeface="+mn-lt"/>
                  <a:cs typeface="Lato Light"/>
                </a:rPr>
                <a:t>Lorem ipsum dolor sit amet, consectetur adipiscing elit. </a:t>
              </a:r>
              <a:endParaRPr lang="en-US" sz="1400" dirty="0">
                <a:solidFill>
                  <a:schemeClr val="tx1"/>
                </a:solidFill>
                <a:latin typeface="+mn-lt"/>
                <a:cs typeface="Lato Light"/>
              </a:endParaRPr>
            </a:p>
          </p:txBody>
        </p:sp>
        <p:sp>
          <p:nvSpPr>
            <p:cNvPr id="42" name="Title 20">
              <a:extLst>
                <a:ext uri="{FF2B5EF4-FFF2-40B4-BE49-F238E27FC236}">
                  <a16:creationId xmlns:a16="http://schemas.microsoft.com/office/drawing/2014/main" id="{CBB625A1-AFAA-7A70-B2CF-0BA4D79BF652}"/>
                </a:ext>
              </a:extLst>
            </p:cNvPr>
            <p:cNvSpPr txBox="1">
              <a:spLocks/>
            </p:cNvSpPr>
            <p:nvPr/>
          </p:nvSpPr>
          <p:spPr>
            <a:xfrm>
              <a:off x="8735226" y="4858067"/>
              <a:ext cx="2355739" cy="276999"/>
            </a:xfrm>
            <a:prstGeom prst="rect">
              <a:avLst/>
            </a:prstGeom>
          </p:spPr>
          <p:txBody>
            <a:bodyPr vert="horz" wrap="squar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en-US" sz="1800" b="1">
                  <a:solidFill>
                    <a:srgbClr val="385085"/>
                  </a:solidFill>
                  <a:latin typeface="Century Gothic" panose="020B0502020202020204" pitchFamily="34" charset="0"/>
                  <a:cs typeface="Lato Regular"/>
                </a:rPr>
                <a:t>Design</a:t>
              </a:r>
              <a:endParaRPr lang="en-US" sz="1800" b="1" dirty="0">
                <a:solidFill>
                  <a:srgbClr val="385085"/>
                </a:solidFill>
                <a:latin typeface="Century Gothic" panose="020B0502020202020204" pitchFamily="34" charset="0"/>
                <a:cs typeface="Lato Regular"/>
              </a:endParaRPr>
            </a:p>
          </p:txBody>
        </p:sp>
        <p:sp>
          <p:nvSpPr>
            <p:cNvPr id="43" name="Title 20">
              <a:extLst>
                <a:ext uri="{FF2B5EF4-FFF2-40B4-BE49-F238E27FC236}">
                  <a16:creationId xmlns:a16="http://schemas.microsoft.com/office/drawing/2014/main" id="{D0BB28CD-CA2C-F037-AF63-88B8B896FA7C}"/>
                </a:ext>
              </a:extLst>
            </p:cNvPr>
            <p:cNvSpPr txBox="1">
              <a:spLocks/>
            </p:cNvSpPr>
            <p:nvPr/>
          </p:nvSpPr>
          <p:spPr>
            <a:xfrm>
              <a:off x="9765886" y="5091018"/>
              <a:ext cx="1324193" cy="557843"/>
            </a:xfrm>
            <a:prstGeom prst="rect">
              <a:avLst/>
            </a:prstGeom>
          </p:spPr>
          <p:txBody>
            <a:bodyPr vert="horz" wrap="square" lIns="91439" tIns="45719" rIns="91439" bIns="4571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r"/>
              <a:r>
                <a:rPr lang="pt-BR" sz="1400" dirty="0">
                  <a:solidFill>
                    <a:schemeClr val="tx1"/>
                  </a:solidFill>
                  <a:latin typeface="+mn-lt"/>
                  <a:cs typeface="Lato Light"/>
                </a:rPr>
                <a:t>Lorem ipsum dolor sit amet, consectetur adipiscing elit. </a:t>
              </a:r>
              <a:endParaRPr lang="en-US" sz="1400" dirty="0">
                <a:solidFill>
                  <a:schemeClr val="tx1"/>
                </a:solidFill>
                <a:latin typeface="+mn-lt"/>
                <a:cs typeface="Lato Light"/>
              </a:endParaRPr>
            </a:p>
          </p:txBody>
        </p:sp>
        <p:sp>
          <p:nvSpPr>
            <p:cNvPr id="11" name="Freeform 211">
              <a:extLst>
                <a:ext uri="{FF2B5EF4-FFF2-40B4-BE49-F238E27FC236}">
                  <a16:creationId xmlns:a16="http://schemas.microsoft.com/office/drawing/2014/main" id="{D8457E13-D0D2-5734-A9AD-BC734221153B}"/>
                </a:ext>
              </a:extLst>
            </p:cNvPr>
            <p:cNvSpPr>
              <a:spLocks noEditPoints="1"/>
            </p:cNvSpPr>
            <p:nvPr/>
          </p:nvSpPr>
          <p:spPr bwMode="auto">
            <a:xfrm>
              <a:off x="9232399" y="2390984"/>
              <a:ext cx="239305" cy="237499"/>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rgbClr val="A8436F"/>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3600"/>
            </a:p>
          </p:txBody>
        </p:sp>
        <p:sp>
          <p:nvSpPr>
            <p:cNvPr id="12" name="Freeform 14">
              <a:extLst>
                <a:ext uri="{FF2B5EF4-FFF2-40B4-BE49-F238E27FC236}">
                  <a16:creationId xmlns:a16="http://schemas.microsoft.com/office/drawing/2014/main" id="{3B4ED7A3-F9FC-53A3-81A9-0F6E1265BEFD}"/>
                </a:ext>
              </a:extLst>
            </p:cNvPr>
            <p:cNvSpPr>
              <a:spLocks noEditPoints="1"/>
            </p:cNvSpPr>
            <p:nvPr/>
          </p:nvSpPr>
          <p:spPr bwMode="auto">
            <a:xfrm>
              <a:off x="9212859" y="3246621"/>
              <a:ext cx="291793" cy="224544"/>
            </a:xfrm>
            <a:custGeom>
              <a:avLst/>
              <a:gdLst/>
              <a:ahLst/>
              <a:cxnLst>
                <a:cxn ang="0">
                  <a:pos x="78" y="47"/>
                </a:cxn>
                <a:cxn ang="0">
                  <a:pos x="76" y="48"/>
                </a:cxn>
                <a:cxn ang="0">
                  <a:pos x="73" y="48"/>
                </a:cxn>
                <a:cxn ang="0">
                  <a:pos x="73" y="53"/>
                </a:cxn>
                <a:cxn ang="0">
                  <a:pos x="65" y="60"/>
                </a:cxn>
                <a:cxn ang="0">
                  <a:pos x="58" y="53"/>
                </a:cxn>
                <a:cxn ang="0">
                  <a:pos x="58" y="48"/>
                </a:cxn>
                <a:cxn ang="0">
                  <a:pos x="19" y="48"/>
                </a:cxn>
                <a:cxn ang="0">
                  <a:pos x="19" y="53"/>
                </a:cxn>
                <a:cxn ang="0">
                  <a:pos x="12" y="60"/>
                </a:cxn>
                <a:cxn ang="0">
                  <a:pos x="5" y="53"/>
                </a:cxn>
                <a:cxn ang="0">
                  <a:pos x="5" y="48"/>
                </a:cxn>
                <a:cxn ang="0">
                  <a:pos x="1" y="48"/>
                </a:cxn>
                <a:cxn ang="0">
                  <a:pos x="0" y="47"/>
                </a:cxn>
                <a:cxn ang="0">
                  <a:pos x="0" y="32"/>
                </a:cxn>
                <a:cxn ang="0">
                  <a:pos x="8" y="24"/>
                </a:cxn>
                <a:cxn ang="0">
                  <a:pos x="9" y="24"/>
                </a:cxn>
                <a:cxn ang="0">
                  <a:pos x="13" y="8"/>
                </a:cxn>
                <a:cxn ang="0">
                  <a:pos x="24" y="0"/>
                </a:cxn>
                <a:cxn ang="0">
                  <a:pos x="53" y="0"/>
                </a:cxn>
                <a:cxn ang="0">
                  <a:pos x="64" y="8"/>
                </a:cxn>
                <a:cxn ang="0">
                  <a:pos x="68" y="24"/>
                </a:cxn>
                <a:cxn ang="0">
                  <a:pos x="69" y="24"/>
                </a:cxn>
                <a:cxn ang="0">
                  <a:pos x="78" y="32"/>
                </a:cxn>
                <a:cxn ang="0">
                  <a:pos x="78" y="47"/>
                </a:cxn>
                <a:cxn ang="0">
                  <a:pos x="12" y="30"/>
                </a:cxn>
                <a:cxn ang="0">
                  <a:pos x="6" y="36"/>
                </a:cxn>
                <a:cxn ang="0">
                  <a:pos x="12" y="42"/>
                </a:cxn>
                <a:cxn ang="0">
                  <a:pos x="18" y="36"/>
                </a:cxn>
                <a:cxn ang="0">
                  <a:pos x="12" y="30"/>
                </a:cxn>
                <a:cxn ang="0">
                  <a:pos x="58" y="24"/>
                </a:cxn>
                <a:cxn ang="0">
                  <a:pos x="55" y="10"/>
                </a:cxn>
                <a:cxn ang="0">
                  <a:pos x="53" y="9"/>
                </a:cxn>
                <a:cxn ang="0">
                  <a:pos x="24" y="9"/>
                </a:cxn>
                <a:cxn ang="0">
                  <a:pos x="23" y="10"/>
                </a:cxn>
                <a:cxn ang="0">
                  <a:pos x="19" y="24"/>
                </a:cxn>
                <a:cxn ang="0">
                  <a:pos x="58" y="24"/>
                </a:cxn>
                <a:cxn ang="0">
                  <a:pos x="65" y="30"/>
                </a:cxn>
                <a:cxn ang="0">
                  <a:pos x="59" y="36"/>
                </a:cxn>
                <a:cxn ang="0">
                  <a:pos x="65" y="42"/>
                </a:cxn>
                <a:cxn ang="0">
                  <a:pos x="71" y="36"/>
                </a:cxn>
                <a:cxn ang="0">
                  <a:pos x="65" y="30"/>
                </a:cxn>
              </a:cxnLst>
              <a:rect l="0" t="0" r="r" b="b"/>
              <a:pathLst>
                <a:path w="78" h="60">
                  <a:moveTo>
                    <a:pt x="78" y="47"/>
                  </a:moveTo>
                  <a:cubicBezTo>
                    <a:pt x="78" y="48"/>
                    <a:pt x="77" y="48"/>
                    <a:pt x="76" y="48"/>
                  </a:cubicBezTo>
                  <a:cubicBezTo>
                    <a:pt x="73" y="48"/>
                    <a:pt x="73" y="48"/>
                    <a:pt x="73" y="48"/>
                  </a:cubicBezTo>
                  <a:cubicBezTo>
                    <a:pt x="73" y="53"/>
                    <a:pt x="73" y="53"/>
                    <a:pt x="73" y="53"/>
                  </a:cubicBezTo>
                  <a:cubicBezTo>
                    <a:pt x="73" y="57"/>
                    <a:pt x="69" y="60"/>
                    <a:pt x="65" y="60"/>
                  </a:cubicBezTo>
                  <a:cubicBezTo>
                    <a:pt x="61" y="60"/>
                    <a:pt x="58" y="57"/>
                    <a:pt x="58" y="53"/>
                  </a:cubicBezTo>
                  <a:cubicBezTo>
                    <a:pt x="58" y="48"/>
                    <a:pt x="58" y="48"/>
                    <a:pt x="58" y="48"/>
                  </a:cubicBezTo>
                  <a:cubicBezTo>
                    <a:pt x="19" y="48"/>
                    <a:pt x="19" y="48"/>
                    <a:pt x="19" y="48"/>
                  </a:cubicBezTo>
                  <a:cubicBezTo>
                    <a:pt x="19" y="53"/>
                    <a:pt x="19" y="53"/>
                    <a:pt x="19" y="53"/>
                  </a:cubicBezTo>
                  <a:cubicBezTo>
                    <a:pt x="19" y="57"/>
                    <a:pt x="16" y="60"/>
                    <a:pt x="12" y="60"/>
                  </a:cubicBezTo>
                  <a:cubicBezTo>
                    <a:pt x="8" y="60"/>
                    <a:pt x="5" y="57"/>
                    <a:pt x="5" y="53"/>
                  </a:cubicBezTo>
                  <a:cubicBezTo>
                    <a:pt x="5" y="48"/>
                    <a:pt x="5" y="48"/>
                    <a:pt x="5" y="48"/>
                  </a:cubicBezTo>
                  <a:cubicBezTo>
                    <a:pt x="1" y="48"/>
                    <a:pt x="1" y="48"/>
                    <a:pt x="1" y="48"/>
                  </a:cubicBezTo>
                  <a:cubicBezTo>
                    <a:pt x="0" y="48"/>
                    <a:pt x="0" y="48"/>
                    <a:pt x="0" y="47"/>
                  </a:cubicBezTo>
                  <a:cubicBezTo>
                    <a:pt x="0" y="32"/>
                    <a:pt x="0" y="32"/>
                    <a:pt x="0" y="32"/>
                  </a:cubicBezTo>
                  <a:cubicBezTo>
                    <a:pt x="0" y="28"/>
                    <a:pt x="4" y="24"/>
                    <a:pt x="8" y="24"/>
                  </a:cubicBezTo>
                  <a:cubicBezTo>
                    <a:pt x="9" y="24"/>
                    <a:pt x="9" y="24"/>
                    <a:pt x="9" y="24"/>
                  </a:cubicBezTo>
                  <a:cubicBezTo>
                    <a:pt x="13" y="8"/>
                    <a:pt x="13" y="8"/>
                    <a:pt x="13" y="8"/>
                  </a:cubicBezTo>
                  <a:cubicBezTo>
                    <a:pt x="14" y="3"/>
                    <a:pt x="19" y="0"/>
                    <a:pt x="24" y="0"/>
                  </a:cubicBezTo>
                  <a:cubicBezTo>
                    <a:pt x="53" y="0"/>
                    <a:pt x="53" y="0"/>
                    <a:pt x="53" y="0"/>
                  </a:cubicBezTo>
                  <a:cubicBezTo>
                    <a:pt x="58" y="0"/>
                    <a:pt x="63" y="3"/>
                    <a:pt x="64" y="8"/>
                  </a:cubicBezTo>
                  <a:cubicBezTo>
                    <a:pt x="68" y="24"/>
                    <a:pt x="68" y="24"/>
                    <a:pt x="68" y="24"/>
                  </a:cubicBezTo>
                  <a:cubicBezTo>
                    <a:pt x="69" y="24"/>
                    <a:pt x="69" y="24"/>
                    <a:pt x="69" y="24"/>
                  </a:cubicBezTo>
                  <a:cubicBezTo>
                    <a:pt x="74" y="24"/>
                    <a:pt x="78" y="28"/>
                    <a:pt x="78" y="32"/>
                  </a:cubicBezTo>
                  <a:lnTo>
                    <a:pt x="78" y="47"/>
                  </a:lnTo>
                  <a:close/>
                  <a:moveTo>
                    <a:pt x="12" y="30"/>
                  </a:moveTo>
                  <a:cubicBezTo>
                    <a:pt x="9" y="30"/>
                    <a:pt x="6" y="33"/>
                    <a:pt x="6" y="36"/>
                  </a:cubicBezTo>
                  <a:cubicBezTo>
                    <a:pt x="6" y="39"/>
                    <a:pt x="9" y="42"/>
                    <a:pt x="12" y="42"/>
                  </a:cubicBezTo>
                  <a:cubicBezTo>
                    <a:pt x="15" y="42"/>
                    <a:pt x="18" y="39"/>
                    <a:pt x="18" y="36"/>
                  </a:cubicBezTo>
                  <a:cubicBezTo>
                    <a:pt x="18" y="33"/>
                    <a:pt x="15" y="30"/>
                    <a:pt x="12" y="30"/>
                  </a:cubicBezTo>
                  <a:close/>
                  <a:moveTo>
                    <a:pt x="58" y="24"/>
                  </a:moveTo>
                  <a:cubicBezTo>
                    <a:pt x="55" y="10"/>
                    <a:pt x="55" y="10"/>
                    <a:pt x="55" y="10"/>
                  </a:cubicBezTo>
                  <a:cubicBezTo>
                    <a:pt x="54" y="10"/>
                    <a:pt x="54" y="9"/>
                    <a:pt x="53" y="9"/>
                  </a:cubicBezTo>
                  <a:cubicBezTo>
                    <a:pt x="24" y="9"/>
                    <a:pt x="24" y="9"/>
                    <a:pt x="24" y="9"/>
                  </a:cubicBezTo>
                  <a:cubicBezTo>
                    <a:pt x="24" y="9"/>
                    <a:pt x="23" y="10"/>
                    <a:pt x="23" y="10"/>
                  </a:cubicBezTo>
                  <a:cubicBezTo>
                    <a:pt x="19" y="24"/>
                    <a:pt x="19" y="24"/>
                    <a:pt x="19" y="24"/>
                  </a:cubicBezTo>
                  <a:lnTo>
                    <a:pt x="58" y="24"/>
                  </a:lnTo>
                  <a:close/>
                  <a:moveTo>
                    <a:pt x="65" y="30"/>
                  </a:moveTo>
                  <a:cubicBezTo>
                    <a:pt x="62" y="30"/>
                    <a:pt x="59" y="33"/>
                    <a:pt x="59" y="36"/>
                  </a:cubicBezTo>
                  <a:cubicBezTo>
                    <a:pt x="59" y="39"/>
                    <a:pt x="62" y="42"/>
                    <a:pt x="65" y="42"/>
                  </a:cubicBezTo>
                  <a:cubicBezTo>
                    <a:pt x="69" y="42"/>
                    <a:pt x="71" y="39"/>
                    <a:pt x="71" y="36"/>
                  </a:cubicBezTo>
                  <a:cubicBezTo>
                    <a:pt x="71" y="33"/>
                    <a:pt x="69" y="30"/>
                    <a:pt x="65" y="30"/>
                  </a:cubicBezTo>
                  <a:close/>
                </a:path>
              </a:pathLst>
            </a:custGeom>
            <a:solidFill>
              <a:srgbClr val="7DD1CE"/>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3600"/>
            </a:p>
          </p:txBody>
        </p:sp>
        <p:sp>
          <p:nvSpPr>
            <p:cNvPr id="13" name="Freeform 77">
              <a:extLst>
                <a:ext uri="{FF2B5EF4-FFF2-40B4-BE49-F238E27FC236}">
                  <a16:creationId xmlns:a16="http://schemas.microsoft.com/office/drawing/2014/main" id="{177F4DFB-A6B8-BDD8-2E00-454C1797B21F}"/>
                </a:ext>
              </a:extLst>
            </p:cNvPr>
            <p:cNvSpPr>
              <a:spLocks noEditPoints="1"/>
            </p:cNvSpPr>
            <p:nvPr/>
          </p:nvSpPr>
          <p:spPr bwMode="auto">
            <a:xfrm>
              <a:off x="9198092" y="4012042"/>
              <a:ext cx="307108" cy="307228"/>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rgbClr val="FF8026"/>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3600"/>
            </a:p>
          </p:txBody>
        </p:sp>
        <p:sp>
          <p:nvSpPr>
            <p:cNvPr id="14" name="Freeform 230">
              <a:extLst>
                <a:ext uri="{FF2B5EF4-FFF2-40B4-BE49-F238E27FC236}">
                  <a16:creationId xmlns:a16="http://schemas.microsoft.com/office/drawing/2014/main" id="{37C9BEAE-79DB-EA3B-8D9C-B1D19E22207B}"/>
                </a:ext>
              </a:extLst>
            </p:cNvPr>
            <p:cNvSpPr>
              <a:spLocks noEditPoints="1"/>
            </p:cNvSpPr>
            <p:nvPr/>
          </p:nvSpPr>
          <p:spPr bwMode="auto">
            <a:xfrm>
              <a:off x="9221820" y="4864897"/>
              <a:ext cx="263235" cy="263338"/>
            </a:xfrm>
            <a:custGeom>
              <a:avLst/>
              <a:gdLst/>
              <a:ahLst/>
              <a:cxnLst>
                <a:cxn ang="0">
                  <a:pos x="48" y="26"/>
                </a:cxn>
                <a:cxn ang="0">
                  <a:pos x="16" y="58"/>
                </a:cxn>
                <a:cxn ang="0">
                  <a:pos x="0" y="58"/>
                </a:cxn>
                <a:cxn ang="0">
                  <a:pos x="0" y="42"/>
                </a:cxn>
                <a:cxn ang="0">
                  <a:pos x="32" y="10"/>
                </a:cxn>
                <a:cxn ang="0">
                  <a:pos x="48" y="26"/>
                </a:cxn>
                <a:cxn ang="0">
                  <a:pos x="18" y="50"/>
                </a:cxn>
                <a:cxn ang="0">
                  <a:pos x="9" y="41"/>
                </a:cxn>
                <a:cxn ang="0">
                  <a:pos x="5" y="44"/>
                </a:cxn>
                <a:cxn ang="0">
                  <a:pos x="5" y="48"/>
                </a:cxn>
                <a:cxn ang="0">
                  <a:pos x="10" y="48"/>
                </a:cxn>
                <a:cxn ang="0">
                  <a:pos x="10" y="53"/>
                </a:cxn>
                <a:cxn ang="0">
                  <a:pos x="14" y="53"/>
                </a:cxn>
                <a:cxn ang="0">
                  <a:pos x="18" y="50"/>
                </a:cxn>
                <a:cxn ang="0">
                  <a:pos x="33" y="17"/>
                </a:cxn>
                <a:cxn ang="0">
                  <a:pos x="33" y="17"/>
                </a:cxn>
                <a:cxn ang="0">
                  <a:pos x="12" y="38"/>
                </a:cxn>
                <a:cxn ang="0">
                  <a:pos x="12" y="38"/>
                </a:cxn>
                <a:cxn ang="0">
                  <a:pos x="13" y="39"/>
                </a:cxn>
                <a:cxn ang="0">
                  <a:pos x="13" y="39"/>
                </a:cxn>
                <a:cxn ang="0">
                  <a:pos x="34" y="18"/>
                </a:cxn>
                <a:cxn ang="0">
                  <a:pos x="34" y="18"/>
                </a:cxn>
                <a:cxn ang="0">
                  <a:pos x="33" y="17"/>
                </a:cxn>
                <a:cxn ang="0">
                  <a:pos x="57" y="18"/>
                </a:cxn>
                <a:cxn ang="0">
                  <a:pos x="50" y="24"/>
                </a:cxn>
                <a:cxn ang="0">
                  <a:pos x="34" y="8"/>
                </a:cxn>
                <a:cxn ang="0">
                  <a:pos x="41" y="2"/>
                </a:cxn>
                <a:cxn ang="0">
                  <a:pos x="44" y="0"/>
                </a:cxn>
                <a:cxn ang="0">
                  <a:pos x="48" y="2"/>
                </a:cxn>
                <a:cxn ang="0">
                  <a:pos x="57" y="11"/>
                </a:cxn>
                <a:cxn ang="0">
                  <a:pos x="58" y="14"/>
                </a:cxn>
                <a:cxn ang="0">
                  <a:pos x="57" y="18"/>
                </a:cxn>
              </a:cxnLst>
              <a:rect l="0" t="0" r="r" b="b"/>
              <a:pathLst>
                <a:path w="58" h="58">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rgbClr val="385085"/>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3600"/>
            </a:p>
          </p:txBody>
        </p:sp>
      </p:grpSp>
      <p:grpSp>
        <p:nvGrpSpPr>
          <p:cNvPr id="51" name="Group 50">
            <a:extLst>
              <a:ext uri="{FF2B5EF4-FFF2-40B4-BE49-F238E27FC236}">
                <a16:creationId xmlns:a16="http://schemas.microsoft.com/office/drawing/2014/main" id="{2AF3D62E-8D5C-DDED-6BC8-EBF97A025AE9}"/>
              </a:ext>
            </a:extLst>
          </p:cNvPr>
          <p:cNvGrpSpPr/>
          <p:nvPr/>
        </p:nvGrpSpPr>
        <p:grpSpPr>
          <a:xfrm>
            <a:off x="5985214" y="1199020"/>
            <a:ext cx="2100290" cy="5070383"/>
            <a:chOff x="6078112" y="1393340"/>
            <a:chExt cx="2100290" cy="5070383"/>
          </a:xfrm>
          <a:solidFill>
            <a:srgbClr val="419CCC"/>
          </a:solidFill>
        </p:grpSpPr>
        <p:sp>
          <p:nvSpPr>
            <p:cNvPr id="37" name="Freeform 2">
              <a:extLst>
                <a:ext uri="{FF2B5EF4-FFF2-40B4-BE49-F238E27FC236}">
                  <a16:creationId xmlns:a16="http://schemas.microsoft.com/office/drawing/2014/main" id="{9B312C17-347A-C53D-61E6-7C858CF94659}"/>
                </a:ext>
              </a:extLst>
            </p:cNvPr>
            <p:cNvSpPr>
              <a:spLocks noChangeArrowheads="1"/>
            </p:cNvSpPr>
            <p:nvPr/>
          </p:nvSpPr>
          <p:spPr bwMode="auto">
            <a:xfrm>
              <a:off x="6829883" y="1393340"/>
              <a:ext cx="1217776" cy="5070383"/>
            </a:xfrm>
            <a:custGeom>
              <a:avLst/>
              <a:gdLst>
                <a:gd name="T0" fmla="*/ 514 w 5750"/>
                <a:gd name="T1" fmla="*/ 570 h 23958"/>
                <a:gd name="T2" fmla="*/ 514 w 5750"/>
                <a:gd name="T3" fmla="*/ 570 h 23958"/>
                <a:gd name="T4" fmla="*/ 733 w 5750"/>
                <a:gd name="T5" fmla="*/ 367 h 23958"/>
                <a:gd name="T6" fmla="*/ 1084 w 5750"/>
                <a:gd name="T7" fmla="*/ 172 h 23958"/>
                <a:gd name="T8" fmla="*/ 2168 w 5750"/>
                <a:gd name="T9" fmla="*/ 117 h 23958"/>
                <a:gd name="T10" fmla="*/ 3011 w 5750"/>
                <a:gd name="T11" fmla="*/ 866 h 23958"/>
                <a:gd name="T12" fmla="*/ 3120 w 5750"/>
                <a:gd name="T13" fmla="*/ 1966 h 23958"/>
                <a:gd name="T14" fmla="*/ 2863 w 5750"/>
                <a:gd name="T15" fmla="*/ 2793 h 23958"/>
                <a:gd name="T16" fmla="*/ 3175 w 5750"/>
                <a:gd name="T17" fmla="*/ 3160 h 23958"/>
                <a:gd name="T18" fmla="*/ 4470 w 5750"/>
                <a:gd name="T19" fmla="*/ 4096 h 23958"/>
                <a:gd name="T20" fmla="*/ 5320 w 5750"/>
                <a:gd name="T21" fmla="*/ 5781 h 23958"/>
                <a:gd name="T22" fmla="*/ 5539 w 5750"/>
                <a:gd name="T23" fmla="*/ 7521 h 23958"/>
                <a:gd name="T24" fmla="*/ 5430 w 5750"/>
                <a:gd name="T25" fmla="*/ 8621 h 23958"/>
                <a:gd name="T26" fmla="*/ 5695 w 5750"/>
                <a:gd name="T27" fmla="*/ 12458 h 23958"/>
                <a:gd name="T28" fmla="*/ 5118 w 5750"/>
                <a:gd name="T29" fmla="*/ 12801 h 23958"/>
                <a:gd name="T30" fmla="*/ 4735 w 5750"/>
                <a:gd name="T31" fmla="*/ 13004 h 23958"/>
                <a:gd name="T32" fmla="*/ 4657 w 5750"/>
                <a:gd name="T33" fmla="*/ 14252 h 23958"/>
                <a:gd name="T34" fmla="*/ 4602 w 5750"/>
                <a:gd name="T35" fmla="*/ 15649 h 23958"/>
                <a:gd name="T36" fmla="*/ 5063 w 5750"/>
                <a:gd name="T37" fmla="*/ 18785 h 23958"/>
                <a:gd name="T38" fmla="*/ 4860 w 5750"/>
                <a:gd name="T39" fmla="*/ 22982 h 23958"/>
                <a:gd name="T40" fmla="*/ 4876 w 5750"/>
                <a:gd name="T41" fmla="*/ 23645 h 23958"/>
                <a:gd name="T42" fmla="*/ 4290 w 5750"/>
                <a:gd name="T43" fmla="*/ 23700 h 23958"/>
                <a:gd name="T44" fmla="*/ 4314 w 5750"/>
                <a:gd name="T45" fmla="*/ 23536 h 23958"/>
                <a:gd name="T46" fmla="*/ 3097 w 5750"/>
                <a:gd name="T47" fmla="*/ 23918 h 23958"/>
                <a:gd name="T48" fmla="*/ 1724 w 5750"/>
                <a:gd name="T49" fmla="*/ 23684 h 23958"/>
                <a:gd name="T50" fmla="*/ 1927 w 5750"/>
                <a:gd name="T51" fmla="*/ 23317 h 23958"/>
                <a:gd name="T52" fmla="*/ 2403 w 5750"/>
                <a:gd name="T53" fmla="*/ 23115 h 23958"/>
                <a:gd name="T54" fmla="*/ 2332 w 5750"/>
                <a:gd name="T55" fmla="*/ 22951 h 23958"/>
                <a:gd name="T56" fmla="*/ 1100 w 5750"/>
                <a:gd name="T57" fmla="*/ 23060 h 23958"/>
                <a:gd name="T58" fmla="*/ 39 w 5750"/>
                <a:gd name="T59" fmla="*/ 22802 h 23958"/>
                <a:gd name="T60" fmla="*/ 421 w 5750"/>
                <a:gd name="T61" fmla="*/ 22413 h 23958"/>
                <a:gd name="T62" fmla="*/ 1193 w 5750"/>
                <a:gd name="T63" fmla="*/ 22342 h 23958"/>
                <a:gd name="T64" fmla="*/ 1575 w 5750"/>
                <a:gd name="T65" fmla="*/ 22139 h 23958"/>
                <a:gd name="T66" fmla="*/ 1872 w 5750"/>
                <a:gd name="T67" fmla="*/ 20524 h 23958"/>
                <a:gd name="T68" fmla="*/ 2091 w 5750"/>
                <a:gd name="T69" fmla="*/ 19331 h 23958"/>
                <a:gd name="T70" fmla="*/ 1654 w 5750"/>
                <a:gd name="T71" fmla="*/ 17264 h 23958"/>
                <a:gd name="T72" fmla="*/ 1490 w 5750"/>
                <a:gd name="T73" fmla="*/ 15571 h 23958"/>
                <a:gd name="T74" fmla="*/ 936 w 5750"/>
                <a:gd name="T75" fmla="*/ 11928 h 23958"/>
                <a:gd name="T76" fmla="*/ 881 w 5750"/>
                <a:gd name="T77" fmla="*/ 10290 h 23958"/>
                <a:gd name="T78" fmla="*/ 866 w 5750"/>
                <a:gd name="T79" fmla="*/ 9799 h 23958"/>
                <a:gd name="T80" fmla="*/ 858 w 5750"/>
                <a:gd name="T81" fmla="*/ 9541 h 23958"/>
                <a:gd name="T82" fmla="*/ 1170 w 5750"/>
                <a:gd name="T83" fmla="*/ 5664 h 23958"/>
                <a:gd name="T84" fmla="*/ 1342 w 5750"/>
                <a:gd name="T85" fmla="*/ 4657 h 23958"/>
                <a:gd name="T86" fmla="*/ 1419 w 5750"/>
                <a:gd name="T87" fmla="*/ 4002 h 23958"/>
                <a:gd name="T88" fmla="*/ 1326 w 5750"/>
                <a:gd name="T89" fmla="*/ 3659 h 23958"/>
                <a:gd name="T90" fmla="*/ 811 w 5750"/>
                <a:gd name="T91" fmla="*/ 3277 h 23958"/>
                <a:gd name="T92" fmla="*/ 335 w 5750"/>
                <a:gd name="T93" fmla="*/ 3058 h 23958"/>
                <a:gd name="T94" fmla="*/ 374 w 5750"/>
                <a:gd name="T95" fmla="*/ 2738 h 23958"/>
                <a:gd name="T96" fmla="*/ 429 w 5750"/>
                <a:gd name="T97" fmla="*/ 2621 h 23958"/>
                <a:gd name="T98" fmla="*/ 312 w 5750"/>
                <a:gd name="T99" fmla="*/ 2465 h 23958"/>
                <a:gd name="T100" fmla="*/ 125 w 5750"/>
                <a:gd name="T101" fmla="*/ 2348 h 23958"/>
                <a:gd name="T102" fmla="*/ 257 w 5750"/>
                <a:gd name="T103" fmla="*/ 1927 h 23958"/>
                <a:gd name="T104" fmla="*/ 374 w 5750"/>
                <a:gd name="T105" fmla="*/ 1560 h 23958"/>
                <a:gd name="T106" fmla="*/ 522 w 5750"/>
                <a:gd name="T107" fmla="*/ 1053 h 23958"/>
                <a:gd name="T108" fmla="*/ 514 w 5750"/>
                <a:gd name="T109" fmla="*/ 570 h 23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750" h="23958">
                  <a:moveTo>
                    <a:pt x="514" y="570"/>
                  </a:moveTo>
                  <a:lnTo>
                    <a:pt x="514" y="570"/>
                  </a:lnTo>
                  <a:cubicBezTo>
                    <a:pt x="421" y="460"/>
                    <a:pt x="554" y="367"/>
                    <a:pt x="733" y="367"/>
                  </a:cubicBezTo>
                  <a:cubicBezTo>
                    <a:pt x="920" y="367"/>
                    <a:pt x="788" y="172"/>
                    <a:pt x="1084" y="172"/>
                  </a:cubicBezTo>
                  <a:cubicBezTo>
                    <a:pt x="1373" y="172"/>
                    <a:pt x="1817" y="0"/>
                    <a:pt x="2168" y="117"/>
                  </a:cubicBezTo>
                  <a:cubicBezTo>
                    <a:pt x="2512" y="226"/>
                    <a:pt x="2808" y="460"/>
                    <a:pt x="3011" y="866"/>
                  </a:cubicBezTo>
                  <a:cubicBezTo>
                    <a:pt x="3214" y="1272"/>
                    <a:pt x="3245" y="1638"/>
                    <a:pt x="3120" y="1966"/>
                  </a:cubicBezTo>
                  <a:cubicBezTo>
                    <a:pt x="2988" y="2294"/>
                    <a:pt x="2863" y="2793"/>
                    <a:pt x="2863" y="2793"/>
                  </a:cubicBezTo>
                  <a:cubicBezTo>
                    <a:pt x="2863" y="2793"/>
                    <a:pt x="2902" y="2957"/>
                    <a:pt x="3175" y="3160"/>
                  </a:cubicBezTo>
                  <a:cubicBezTo>
                    <a:pt x="3448" y="3362"/>
                    <a:pt x="3986" y="3604"/>
                    <a:pt x="4470" y="4096"/>
                  </a:cubicBezTo>
                  <a:cubicBezTo>
                    <a:pt x="4946" y="4595"/>
                    <a:pt x="5118" y="5430"/>
                    <a:pt x="5320" y="5781"/>
                  </a:cubicBezTo>
                  <a:cubicBezTo>
                    <a:pt x="5523" y="6132"/>
                    <a:pt x="5375" y="7084"/>
                    <a:pt x="5539" y="7521"/>
                  </a:cubicBezTo>
                  <a:cubicBezTo>
                    <a:pt x="5702" y="7965"/>
                    <a:pt x="5430" y="8457"/>
                    <a:pt x="5430" y="8621"/>
                  </a:cubicBezTo>
                  <a:cubicBezTo>
                    <a:pt x="5430" y="8792"/>
                    <a:pt x="5640" y="12239"/>
                    <a:pt x="5695" y="12458"/>
                  </a:cubicBezTo>
                  <a:cubicBezTo>
                    <a:pt x="5749" y="12676"/>
                    <a:pt x="5609" y="12684"/>
                    <a:pt x="5118" y="12801"/>
                  </a:cubicBezTo>
                  <a:cubicBezTo>
                    <a:pt x="4618" y="12910"/>
                    <a:pt x="4805" y="12864"/>
                    <a:pt x="4735" y="13004"/>
                  </a:cubicBezTo>
                  <a:cubicBezTo>
                    <a:pt x="4657" y="13152"/>
                    <a:pt x="4657" y="13870"/>
                    <a:pt x="4657" y="14252"/>
                  </a:cubicBezTo>
                  <a:cubicBezTo>
                    <a:pt x="4657" y="14642"/>
                    <a:pt x="4548" y="15118"/>
                    <a:pt x="4602" y="15649"/>
                  </a:cubicBezTo>
                  <a:cubicBezTo>
                    <a:pt x="4657" y="16179"/>
                    <a:pt x="5079" y="17903"/>
                    <a:pt x="5063" y="18785"/>
                  </a:cubicBezTo>
                  <a:cubicBezTo>
                    <a:pt x="5047" y="19666"/>
                    <a:pt x="4844" y="22654"/>
                    <a:pt x="4860" y="22982"/>
                  </a:cubicBezTo>
                  <a:cubicBezTo>
                    <a:pt x="4876" y="23317"/>
                    <a:pt x="4876" y="23645"/>
                    <a:pt x="4876" y="23645"/>
                  </a:cubicBezTo>
                  <a:cubicBezTo>
                    <a:pt x="4290" y="23700"/>
                    <a:pt x="4290" y="23700"/>
                    <a:pt x="4290" y="23700"/>
                  </a:cubicBezTo>
                  <a:cubicBezTo>
                    <a:pt x="4314" y="23536"/>
                    <a:pt x="4314" y="23536"/>
                    <a:pt x="4314" y="23536"/>
                  </a:cubicBezTo>
                  <a:cubicBezTo>
                    <a:pt x="4314" y="23536"/>
                    <a:pt x="3908" y="23879"/>
                    <a:pt x="3097" y="23918"/>
                  </a:cubicBezTo>
                  <a:cubicBezTo>
                    <a:pt x="2293" y="23957"/>
                    <a:pt x="1817" y="23809"/>
                    <a:pt x="1724" y="23684"/>
                  </a:cubicBezTo>
                  <a:cubicBezTo>
                    <a:pt x="1630" y="23551"/>
                    <a:pt x="1669" y="23317"/>
                    <a:pt x="1927" y="23317"/>
                  </a:cubicBezTo>
                  <a:cubicBezTo>
                    <a:pt x="2184" y="23317"/>
                    <a:pt x="2309" y="23185"/>
                    <a:pt x="2403" y="23115"/>
                  </a:cubicBezTo>
                  <a:cubicBezTo>
                    <a:pt x="2496" y="23037"/>
                    <a:pt x="2332" y="22951"/>
                    <a:pt x="2332" y="22951"/>
                  </a:cubicBezTo>
                  <a:cubicBezTo>
                    <a:pt x="2332" y="22951"/>
                    <a:pt x="1708" y="23115"/>
                    <a:pt x="1100" y="23060"/>
                  </a:cubicBezTo>
                  <a:cubicBezTo>
                    <a:pt x="499" y="23005"/>
                    <a:pt x="78" y="22912"/>
                    <a:pt x="39" y="22802"/>
                  </a:cubicBezTo>
                  <a:cubicBezTo>
                    <a:pt x="0" y="22693"/>
                    <a:pt x="93" y="22413"/>
                    <a:pt x="421" y="22413"/>
                  </a:cubicBezTo>
                  <a:cubicBezTo>
                    <a:pt x="756" y="22413"/>
                    <a:pt x="991" y="22451"/>
                    <a:pt x="1193" y="22342"/>
                  </a:cubicBezTo>
                  <a:cubicBezTo>
                    <a:pt x="1396" y="22233"/>
                    <a:pt x="1575" y="22139"/>
                    <a:pt x="1575" y="22139"/>
                  </a:cubicBezTo>
                  <a:cubicBezTo>
                    <a:pt x="1575" y="22139"/>
                    <a:pt x="1669" y="21133"/>
                    <a:pt x="1872" y="20524"/>
                  </a:cubicBezTo>
                  <a:cubicBezTo>
                    <a:pt x="2075" y="19924"/>
                    <a:pt x="2239" y="19518"/>
                    <a:pt x="2091" y="19331"/>
                  </a:cubicBezTo>
                  <a:cubicBezTo>
                    <a:pt x="1942" y="19151"/>
                    <a:pt x="1630" y="17888"/>
                    <a:pt x="1654" y="17264"/>
                  </a:cubicBezTo>
                  <a:cubicBezTo>
                    <a:pt x="1669" y="16639"/>
                    <a:pt x="1669" y="16164"/>
                    <a:pt x="1490" y="15571"/>
                  </a:cubicBezTo>
                  <a:cubicBezTo>
                    <a:pt x="1303" y="14986"/>
                    <a:pt x="897" y="13004"/>
                    <a:pt x="936" y="11928"/>
                  </a:cubicBezTo>
                  <a:cubicBezTo>
                    <a:pt x="975" y="10844"/>
                    <a:pt x="897" y="10548"/>
                    <a:pt x="881" y="10290"/>
                  </a:cubicBezTo>
                  <a:cubicBezTo>
                    <a:pt x="866" y="10033"/>
                    <a:pt x="866" y="9799"/>
                    <a:pt x="866" y="9799"/>
                  </a:cubicBezTo>
                  <a:cubicBezTo>
                    <a:pt x="858" y="9713"/>
                    <a:pt x="858" y="9627"/>
                    <a:pt x="858" y="9541"/>
                  </a:cubicBezTo>
                  <a:cubicBezTo>
                    <a:pt x="842" y="7833"/>
                    <a:pt x="975" y="6889"/>
                    <a:pt x="1170" y="5664"/>
                  </a:cubicBezTo>
                  <a:cubicBezTo>
                    <a:pt x="1232" y="5235"/>
                    <a:pt x="1342" y="4899"/>
                    <a:pt x="1342" y="4657"/>
                  </a:cubicBezTo>
                  <a:cubicBezTo>
                    <a:pt x="1342" y="4423"/>
                    <a:pt x="1419" y="4002"/>
                    <a:pt x="1419" y="4002"/>
                  </a:cubicBezTo>
                  <a:cubicBezTo>
                    <a:pt x="1419" y="4002"/>
                    <a:pt x="1490" y="3924"/>
                    <a:pt x="1326" y="3659"/>
                  </a:cubicBezTo>
                  <a:cubicBezTo>
                    <a:pt x="1170" y="3394"/>
                    <a:pt x="1139" y="3261"/>
                    <a:pt x="811" y="3277"/>
                  </a:cubicBezTo>
                  <a:cubicBezTo>
                    <a:pt x="491" y="3292"/>
                    <a:pt x="265" y="3284"/>
                    <a:pt x="335" y="3058"/>
                  </a:cubicBezTo>
                  <a:cubicBezTo>
                    <a:pt x="405" y="2840"/>
                    <a:pt x="312" y="2793"/>
                    <a:pt x="374" y="2738"/>
                  </a:cubicBezTo>
                  <a:cubicBezTo>
                    <a:pt x="429" y="2684"/>
                    <a:pt x="499" y="2653"/>
                    <a:pt x="429" y="2621"/>
                  </a:cubicBezTo>
                  <a:cubicBezTo>
                    <a:pt x="366" y="2582"/>
                    <a:pt x="312" y="2590"/>
                    <a:pt x="312" y="2465"/>
                  </a:cubicBezTo>
                  <a:cubicBezTo>
                    <a:pt x="312" y="2348"/>
                    <a:pt x="195" y="2411"/>
                    <a:pt x="125" y="2348"/>
                  </a:cubicBezTo>
                  <a:cubicBezTo>
                    <a:pt x="46" y="2294"/>
                    <a:pt x="156" y="2099"/>
                    <a:pt x="257" y="1927"/>
                  </a:cubicBezTo>
                  <a:cubicBezTo>
                    <a:pt x="358" y="1748"/>
                    <a:pt x="429" y="1693"/>
                    <a:pt x="374" y="1560"/>
                  </a:cubicBezTo>
                  <a:cubicBezTo>
                    <a:pt x="312" y="1428"/>
                    <a:pt x="405" y="1295"/>
                    <a:pt x="522" y="1053"/>
                  </a:cubicBezTo>
                  <a:cubicBezTo>
                    <a:pt x="639" y="819"/>
                    <a:pt x="710" y="749"/>
                    <a:pt x="514" y="570"/>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3600">
                <a:latin typeface="Lato Light"/>
              </a:endParaRPr>
            </a:p>
          </p:txBody>
        </p:sp>
        <p:sp>
          <p:nvSpPr>
            <p:cNvPr id="38" name="Freeform 3">
              <a:extLst>
                <a:ext uri="{FF2B5EF4-FFF2-40B4-BE49-F238E27FC236}">
                  <a16:creationId xmlns:a16="http://schemas.microsoft.com/office/drawing/2014/main" id="{53A16B4C-48CC-30E1-8BE4-E9F3CEEC4FE2}"/>
                </a:ext>
              </a:extLst>
            </p:cNvPr>
            <p:cNvSpPr>
              <a:spLocks noChangeArrowheads="1"/>
            </p:cNvSpPr>
            <p:nvPr/>
          </p:nvSpPr>
          <p:spPr bwMode="auto">
            <a:xfrm>
              <a:off x="7003584" y="4076453"/>
              <a:ext cx="1174818" cy="967787"/>
            </a:xfrm>
            <a:custGeom>
              <a:avLst/>
              <a:gdLst>
                <a:gd name="T0" fmla="*/ 3448 w 5548"/>
                <a:gd name="T1" fmla="*/ 687 h 4573"/>
                <a:gd name="T2" fmla="*/ 3386 w 5548"/>
                <a:gd name="T3" fmla="*/ 133 h 4573"/>
                <a:gd name="T4" fmla="*/ 2777 w 5548"/>
                <a:gd name="T5" fmla="*/ 211 h 4573"/>
                <a:gd name="T6" fmla="*/ 3175 w 5548"/>
                <a:gd name="T7" fmla="*/ 632 h 4573"/>
                <a:gd name="T8" fmla="*/ 3097 w 5548"/>
                <a:gd name="T9" fmla="*/ 749 h 4573"/>
                <a:gd name="T10" fmla="*/ 5165 w 5548"/>
                <a:gd name="T11" fmla="*/ 4572 h 4573"/>
                <a:gd name="T12" fmla="*/ 5250 w 5548"/>
                <a:gd name="T13" fmla="*/ 921 h 4573"/>
                <a:gd name="T14" fmla="*/ 5242 w 5548"/>
                <a:gd name="T15" fmla="*/ 913 h 4573"/>
                <a:gd name="T16" fmla="*/ 5235 w 5548"/>
                <a:gd name="T17" fmla="*/ 913 h 4573"/>
                <a:gd name="T18" fmla="*/ 5235 w 5548"/>
                <a:gd name="T19" fmla="*/ 913 h 4573"/>
                <a:gd name="T20" fmla="*/ 5227 w 5548"/>
                <a:gd name="T21" fmla="*/ 913 h 4573"/>
                <a:gd name="T22" fmla="*/ 5219 w 5548"/>
                <a:gd name="T23" fmla="*/ 913 h 4573"/>
                <a:gd name="T24" fmla="*/ 5219 w 5548"/>
                <a:gd name="T25" fmla="*/ 913 h 4573"/>
                <a:gd name="T26" fmla="*/ 5211 w 5548"/>
                <a:gd name="T27" fmla="*/ 913 h 4573"/>
                <a:gd name="T28" fmla="*/ 5203 w 5548"/>
                <a:gd name="T29" fmla="*/ 913 h 4573"/>
                <a:gd name="T30" fmla="*/ 5196 w 5548"/>
                <a:gd name="T31" fmla="*/ 913 h 4573"/>
                <a:gd name="T32" fmla="*/ 5188 w 5548"/>
                <a:gd name="T33" fmla="*/ 905 h 4573"/>
                <a:gd name="T34" fmla="*/ 5188 w 5548"/>
                <a:gd name="T35" fmla="*/ 905 h 4573"/>
                <a:gd name="T36" fmla="*/ 5180 w 5548"/>
                <a:gd name="T37" fmla="*/ 905 h 4573"/>
                <a:gd name="T38" fmla="*/ 5172 w 5548"/>
                <a:gd name="T39" fmla="*/ 905 h 4573"/>
                <a:gd name="T40" fmla="*/ 5172 w 5548"/>
                <a:gd name="T41" fmla="*/ 905 h 4573"/>
                <a:gd name="T42" fmla="*/ 5165 w 5548"/>
                <a:gd name="T43" fmla="*/ 905 h 4573"/>
                <a:gd name="T44" fmla="*/ 5165 w 5548"/>
                <a:gd name="T45" fmla="*/ 905 h 4573"/>
                <a:gd name="T46" fmla="*/ 3674 w 5548"/>
                <a:gd name="T47" fmla="*/ 905 h 4573"/>
                <a:gd name="T48" fmla="*/ 3448 w 5548"/>
                <a:gd name="T49" fmla="*/ 749 h 4573"/>
                <a:gd name="T50" fmla="*/ 2294 w 5548"/>
                <a:gd name="T51" fmla="*/ 0 h 4573"/>
                <a:gd name="T52" fmla="*/ 2145 w 5548"/>
                <a:gd name="T53" fmla="*/ 632 h 4573"/>
                <a:gd name="T54" fmla="*/ 1950 w 5548"/>
                <a:gd name="T55" fmla="*/ 749 h 4573"/>
                <a:gd name="T56" fmla="*/ 1490 w 5548"/>
                <a:gd name="T57" fmla="*/ 905 h 4573"/>
                <a:gd name="T58" fmla="*/ 382 w 5548"/>
                <a:gd name="T59" fmla="*/ 905 h 4573"/>
                <a:gd name="T60" fmla="*/ 382 w 5548"/>
                <a:gd name="T61" fmla="*/ 905 h 4573"/>
                <a:gd name="T62" fmla="*/ 374 w 5548"/>
                <a:gd name="T63" fmla="*/ 905 h 4573"/>
                <a:gd name="T64" fmla="*/ 367 w 5548"/>
                <a:gd name="T65" fmla="*/ 905 h 4573"/>
                <a:gd name="T66" fmla="*/ 367 w 5548"/>
                <a:gd name="T67" fmla="*/ 905 h 4573"/>
                <a:gd name="T68" fmla="*/ 359 w 5548"/>
                <a:gd name="T69" fmla="*/ 905 h 4573"/>
                <a:gd name="T70" fmla="*/ 351 w 5548"/>
                <a:gd name="T71" fmla="*/ 905 h 4573"/>
                <a:gd name="T72" fmla="*/ 351 w 5548"/>
                <a:gd name="T73" fmla="*/ 913 h 4573"/>
                <a:gd name="T74" fmla="*/ 343 w 5548"/>
                <a:gd name="T75" fmla="*/ 913 h 4573"/>
                <a:gd name="T76" fmla="*/ 335 w 5548"/>
                <a:gd name="T77" fmla="*/ 913 h 4573"/>
                <a:gd name="T78" fmla="*/ 328 w 5548"/>
                <a:gd name="T79" fmla="*/ 913 h 4573"/>
                <a:gd name="T80" fmla="*/ 328 w 5548"/>
                <a:gd name="T81" fmla="*/ 913 h 4573"/>
                <a:gd name="T82" fmla="*/ 320 w 5548"/>
                <a:gd name="T83" fmla="*/ 913 h 4573"/>
                <a:gd name="T84" fmla="*/ 312 w 5548"/>
                <a:gd name="T85" fmla="*/ 913 h 4573"/>
                <a:gd name="T86" fmla="*/ 312 w 5548"/>
                <a:gd name="T87" fmla="*/ 913 h 4573"/>
                <a:gd name="T88" fmla="*/ 304 w 5548"/>
                <a:gd name="T89" fmla="*/ 913 h 4573"/>
                <a:gd name="T90" fmla="*/ 296 w 5548"/>
                <a:gd name="T91" fmla="*/ 921 h 4573"/>
                <a:gd name="T92" fmla="*/ 0 w 5548"/>
                <a:gd name="T93" fmla="*/ 1295 h 4573"/>
                <a:gd name="T94" fmla="*/ 2777 w 5548"/>
                <a:gd name="T95" fmla="*/ 4572 h 4573"/>
                <a:gd name="T96" fmla="*/ 2450 w 5548"/>
                <a:gd name="T97" fmla="*/ 687 h 4573"/>
                <a:gd name="T98" fmla="*/ 2371 w 5548"/>
                <a:gd name="T99" fmla="*/ 273 h 4573"/>
                <a:gd name="T100" fmla="*/ 2777 w 5548"/>
                <a:gd name="T101" fmla="*/ 0 h 4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548" h="4573">
                  <a:moveTo>
                    <a:pt x="3448" y="749"/>
                  </a:moveTo>
                  <a:lnTo>
                    <a:pt x="3448" y="749"/>
                  </a:lnTo>
                  <a:cubicBezTo>
                    <a:pt x="3448" y="687"/>
                    <a:pt x="3448" y="687"/>
                    <a:pt x="3448" y="687"/>
                  </a:cubicBezTo>
                  <a:cubicBezTo>
                    <a:pt x="3448" y="648"/>
                    <a:pt x="3425" y="632"/>
                    <a:pt x="3401" y="632"/>
                  </a:cubicBezTo>
                  <a:cubicBezTo>
                    <a:pt x="3386" y="632"/>
                    <a:pt x="3386" y="632"/>
                    <a:pt x="3386" y="632"/>
                  </a:cubicBezTo>
                  <a:cubicBezTo>
                    <a:pt x="3386" y="133"/>
                    <a:pt x="3386" y="133"/>
                    <a:pt x="3386" y="133"/>
                  </a:cubicBezTo>
                  <a:cubicBezTo>
                    <a:pt x="3386" y="63"/>
                    <a:pt x="3323" y="0"/>
                    <a:pt x="3253" y="0"/>
                  </a:cubicBezTo>
                  <a:cubicBezTo>
                    <a:pt x="2777" y="0"/>
                    <a:pt x="2777" y="0"/>
                    <a:pt x="2777" y="0"/>
                  </a:cubicBezTo>
                  <a:cubicBezTo>
                    <a:pt x="2777" y="211"/>
                    <a:pt x="2777" y="211"/>
                    <a:pt x="2777" y="211"/>
                  </a:cubicBezTo>
                  <a:cubicBezTo>
                    <a:pt x="3105" y="211"/>
                    <a:pt x="3105" y="211"/>
                    <a:pt x="3105" y="211"/>
                  </a:cubicBezTo>
                  <a:cubicBezTo>
                    <a:pt x="3144" y="211"/>
                    <a:pt x="3175" y="242"/>
                    <a:pt x="3175" y="273"/>
                  </a:cubicBezTo>
                  <a:cubicBezTo>
                    <a:pt x="3175" y="632"/>
                    <a:pt x="3175" y="632"/>
                    <a:pt x="3175" y="632"/>
                  </a:cubicBezTo>
                  <a:cubicBezTo>
                    <a:pt x="3144" y="632"/>
                    <a:pt x="3144" y="632"/>
                    <a:pt x="3144" y="632"/>
                  </a:cubicBezTo>
                  <a:cubicBezTo>
                    <a:pt x="3113" y="632"/>
                    <a:pt x="3097" y="640"/>
                    <a:pt x="3097" y="687"/>
                  </a:cubicBezTo>
                  <a:cubicBezTo>
                    <a:pt x="3097" y="749"/>
                    <a:pt x="3097" y="749"/>
                    <a:pt x="3097" y="749"/>
                  </a:cubicBezTo>
                  <a:cubicBezTo>
                    <a:pt x="2777" y="749"/>
                    <a:pt x="2777" y="749"/>
                    <a:pt x="2777" y="749"/>
                  </a:cubicBezTo>
                  <a:cubicBezTo>
                    <a:pt x="2777" y="4572"/>
                    <a:pt x="2777" y="4572"/>
                    <a:pt x="2777" y="4572"/>
                  </a:cubicBezTo>
                  <a:cubicBezTo>
                    <a:pt x="5165" y="4572"/>
                    <a:pt x="5165" y="4572"/>
                    <a:pt x="5165" y="4572"/>
                  </a:cubicBezTo>
                  <a:cubicBezTo>
                    <a:pt x="5375" y="4572"/>
                    <a:pt x="5547" y="4393"/>
                    <a:pt x="5547" y="4182"/>
                  </a:cubicBezTo>
                  <a:cubicBezTo>
                    <a:pt x="5547" y="1295"/>
                    <a:pt x="5547" y="1295"/>
                    <a:pt x="5547" y="1295"/>
                  </a:cubicBezTo>
                  <a:cubicBezTo>
                    <a:pt x="5547" y="1116"/>
                    <a:pt x="5422" y="960"/>
                    <a:pt x="5250" y="921"/>
                  </a:cubicBezTo>
                  <a:lnTo>
                    <a:pt x="5250" y="921"/>
                  </a:lnTo>
                  <a:lnTo>
                    <a:pt x="5250" y="921"/>
                  </a:lnTo>
                  <a:cubicBezTo>
                    <a:pt x="5242" y="913"/>
                    <a:pt x="5242" y="913"/>
                    <a:pt x="5242" y="913"/>
                  </a:cubicBezTo>
                  <a:lnTo>
                    <a:pt x="5242" y="913"/>
                  </a:lnTo>
                  <a:lnTo>
                    <a:pt x="5242" y="913"/>
                  </a:lnTo>
                  <a:cubicBezTo>
                    <a:pt x="5235" y="913"/>
                    <a:pt x="5235" y="913"/>
                    <a:pt x="5235" y="913"/>
                  </a:cubicBezTo>
                  <a:lnTo>
                    <a:pt x="5235" y="913"/>
                  </a:lnTo>
                  <a:lnTo>
                    <a:pt x="5235" y="913"/>
                  </a:lnTo>
                  <a:lnTo>
                    <a:pt x="5235" y="913"/>
                  </a:lnTo>
                  <a:cubicBezTo>
                    <a:pt x="5227" y="913"/>
                    <a:pt x="5227" y="913"/>
                    <a:pt x="5227" y="913"/>
                  </a:cubicBezTo>
                  <a:lnTo>
                    <a:pt x="5227" y="913"/>
                  </a:lnTo>
                  <a:lnTo>
                    <a:pt x="5227" y="913"/>
                  </a:lnTo>
                  <a:lnTo>
                    <a:pt x="5227" y="913"/>
                  </a:lnTo>
                  <a:lnTo>
                    <a:pt x="5227" y="913"/>
                  </a:lnTo>
                  <a:cubicBezTo>
                    <a:pt x="5219" y="913"/>
                    <a:pt x="5219" y="913"/>
                    <a:pt x="5219" y="913"/>
                  </a:cubicBezTo>
                  <a:lnTo>
                    <a:pt x="5219" y="913"/>
                  </a:lnTo>
                  <a:lnTo>
                    <a:pt x="5219" y="913"/>
                  </a:lnTo>
                  <a:lnTo>
                    <a:pt x="5219" y="913"/>
                  </a:lnTo>
                  <a:cubicBezTo>
                    <a:pt x="5211" y="913"/>
                    <a:pt x="5211" y="913"/>
                    <a:pt x="5211" y="913"/>
                  </a:cubicBezTo>
                  <a:lnTo>
                    <a:pt x="5211" y="913"/>
                  </a:lnTo>
                  <a:lnTo>
                    <a:pt x="5211" y="913"/>
                  </a:lnTo>
                  <a:lnTo>
                    <a:pt x="5211" y="913"/>
                  </a:lnTo>
                  <a:cubicBezTo>
                    <a:pt x="5203" y="913"/>
                    <a:pt x="5203" y="913"/>
                    <a:pt x="5203" y="913"/>
                  </a:cubicBezTo>
                  <a:lnTo>
                    <a:pt x="5203" y="913"/>
                  </a:lnTo>
                  <a:lnTo>
                    <a:pt x="5203" y="913"/>
                  </a:lnTo>
                  <a:cubicBezTo>
                    <a:pt x="5196" y="913"/>
                    <a:pt x="5196" y="913"/>
                    <a:pt x="5196" y="913"/>
                  </a:cubicBezTo>
                  <a:lnTo>
                    <a:pt x="5196" y="913"/>
                  </a:lnTo>
                  <a:cubicBezTo>
                    <a:pt x="5196" y="905"/>
                    <a:pt x="5196" y="905"/>
                    <a:pt x="5196" y="905"/>
                  </a:cubicBezTo>
                  <a:lnTo>
                    <a:pt x="5196" y="905"/>
                  </a:lnTo>
                  <a:cubicBezTo>
                    <a:pt x="5188" y="905"/>
                    <a:pt x="5188" y="905"/>
                    <a:pt x="5188" y="905"/>
                  </a:cubicBezTo>
                  <a:lnTo>
                    <a:pt x="5188" y="905"/>
                  </a:lnTo>
                  <a:lnTo>
                    <a:pt x="5188" y="905"/>
                  </a:lnTo>
                  <a:lnTo>
                    <a:pt x="5188" y="905"/>
                  </a:lnTo>
                  <a:cubicBezTo>
                    <a:pt x="5180" y="905"/>
                    <a:pt x="5180" y="905"/>
                    <a:pt x="5180" y="905"/>
                  </a:cubicBezTo>
                  <a:lnTo>
                    <a:pt x="5180" y="905"/>
                  </a:lnTo>
                  <a:lnTo>
                    <a:pt x="5180" y="905"/>
                  </a:lnTo>
                  <a:lnTo>
                    <a:pt x="5180" y="905"/>
                  </a:lnTo>
                  <a:lnTo>
                    <a:pt x="5180" y="905"/>
                  </a:lnTo>
                  <a:cubicBezTo>
                    <a:pt x="5172" y="905"/>
                    <a:pt x="5172" y="905"/>
                    <a:pt x="5172" y="905"/>
                  </a:cubicBezTo>
                  <a:lnTo>
                    <a:pt x="5172" y="905"/>
                  </a:lnTo>
                  <a:lnTo>
                    <a:pt x="5172" y="905"/>
                  </a:lnTo>
                  <a:lnTo>
                    <a:pt x="5172" y="905"/>
                  </a:lnTo>
                  <a:lnTo>
                    <a:pt x="5172" y="905"/>
                  </a:lnTo>
                  <a:lnTo>
                    <a:pt x="5172" y="905"/>
                  </a:lnTo>
                  <a:cubicBezTo>
                    <a:pt x="5165" y="905"/>
                    <a:pt x="5165" y="905"/>
                    <a:pt x="5165" y="905"/>
                  </a:cubicBezTo>
                  <a:lnTo>
                    <a:pt x="5165" y="905"/>
                  </a:lnTo>
                  <a:lnTo>
                    <a:pt x="5165" y="905"/>
                  </a:lnTo>
                  <a:lnTo>
                    <a:pt x="5165" y="905"/>
                  </a:lnTo>
                  <a:cubicBezTo>
                    <a:pt x="4174" y="905"/>
                    <a:pt x="4174" y="905"/>
                    <a:pt x="4174" y="905"/>
                  </a:cubicBezTo>
                  <a:cubicBezTo>
                    <a:pt x="4057" y="905"/>
                    <a:pt x="4057" y="905"/>
                    <a:pt x="4057" y="905"/>
                  </a:cubicBezTo>
                  <a:cubicBezTo>
                    <a:pt x="3674" y="905"/>
                    <a:pt x="3674" y="905"/>
                    <a:pt x="3674" y="905"/>
                  </a:cubicBezTo>
                  <a:cubicBezTo>
                    <a:pt x="3674" y="835"/>
                    <a:pt x="3674" y="835"/>
                    <a:pt x="3674" y="835"/>
                  </a:cubicBezTo>
                  <a:cubicBezTo>
                    <a:pt x="3674" y="788"/>
                    <a:pt x="3635" y="749"/>
                    <a:pt x="3596" y="749"/>
                  </a:cubicBezTo>
                  <a:lnTo>
                    <a:pt x="3448" y="749"/>
                  </a:lnTo>
                  <a:close/>
                  <a:moveTo>
                    <a:pt x="2777" y="0"/>
                  </a:moveTo>
                  <a:lnTo>
                    <a:pt x="2777" y="0"/>
                  </a:lnTo>
                  <a:cubicBezTo>
                    <a:pt x="2294" y="0"/>
                    <a:pt x="2294" y="0"/>
                    <a:pt x="2294" y="0"/>
                  </a:cubicBezTo>
                  <a:cubicBezTo>
                    <a:pt x="2223" y="0"/>
                    <a:pt x="2161" y="63"/>
                    <a:pt x="2161" y="133"/>
                  </a:cubicBezTo>
                  <a:cubicBezTo>
                    <a:pt x="2161" y="632"/>
                    <a:pt x="2161" y="632"/>
                    <a:pt x="2161" y="632"/>
                  </a:cubicBezTo>
                  <a:cubicBezTo>
                    <a:pt x="2145" y="632"/>
                    <a:pt x="2145" y="632"/>
                    <a:pt x="2145" y="632"/>
                  </a:cubicBezTo>
                  <a:cubicBezTo>
                    <a:pt x="2114" y="632"/>
                    <a:pt x="2098" y="640"/>
                    <a:pt x="2098" y="687"/>
                  </a:cubicBezTo>
                  <a:cubicBezTo>
                    <a:pt x="2098" y="749"/>
                    <a:pt x="2098" y="749"/>
                    <a:pt x="2098" y="749"/>
                  </a:cubicBezTo>
                  <a:cubicBezTo>
                    <a:pt x="1950" y="749"/>
                    <a:pt x="1950" y="749"/>
                    <a:pt x="1950" y="749"/>
                  </a:cubicBezTo>
                  <a:cubicBezTo>
                    <a:pt x="1911" y="749"/>
                    <a:pt x="1872" y="780"/>
                    <a:pt x="1872" y="835"/>
                  </a:cubicBezTo>
                  <a:cubicBezTo>
                    <a:pt x="1872" y="905"/>
                    <a:pt x="1872" y="905"/>
                    <a:pt x="1872" y="905"/>
                  </a:cubicBezTo>
                  <a:cubicBezTo>
                    <a:pt x="1490" y="905"/>
                    <a:pt x="1490" y="905"/>
                    <a:pt x="1490" y="905"/>
                  </a:cubicBezTo>
                  <a:cubicBezTo>
                    <a:pt x="1373" y="905"/>
                    <a:pt x="1373" y="905"/>
                    <a:pt x="1373" y="905"/>
                  </a:cubicBezTo>
                  <a:cubicBezTo>
                    <a:pt x="382" y="905"/>
                    <a:pt x="382" y="905"/>
                    <a:pt x="382" y="905"/>
                  </a:cubicBezTo>
                  <a:lnTo>
                    <a:pt x="382" y="905"/>
                  </a:lnTo>
                  <a:lnTo>
                    <a:pt x="382" y="905"/>
                  </a:lnTo>
                  <a:lnTo>
                    <a:pt x="382" y="905"/>
                  </a:lnTo>
                  <a:lnTo>
                    <a:pt x="382" y="905"/>
                  </a:lnTo>
                  <a:cubicBezTo>
                    <a:pt x="374" y="905"/>
                    <a:pt x="374" y="905"/>
                    <a:pt x="374" y="905"/>
                  </a:cubicBezTo>
                  <a:lnTo>
                    <a:pt x="374" y="905"/>
                  </a:lnTo>
                  <a:lnTo>
                    <a:pt x="374" y="905"/>
                  </a:lnTo>
                  <a:lnTo>
                    <a:pt x="374" y="905"/>
                  </a:lnTo>
                  <a:lnTo>
                    <a:pt x="374" y="905"/>
                  </a:lnTo>
                  <a:cubicBezTo>
                    <a:pt x="367" y="905"/>
                    <a:pt x="367" y="905"/>
                    <a:pt x="367" y="905"/>
                  </a:cubicBezTo>
                  <a:lnTo>
                    <a:pt x="367" y="905"/>
                  </a:lnTo>
                  <a:lnTo>
                    <a:pt x="367" y="905"/>
                  </a:lnTo>
                  <a:lnTo>
                    <a:pt x="367" y="905"/>
                  </a:lnTo>
                  <a:lnTo>
                    <a:pt x="367" y="905"/>
                  </a:lnTo>
                  <a:cubicBezTo>
                    <a:pt x="359" y="905"/>
                    <a:pt x="359" y="905"/>
                    <a:pt x="359" y="905"/>
                  </a:cubicBezTo>
                  <a:lnTo>
                    <a:pt x="359" y="905"/>
                  </a:lnTo>
                  <a:lnTo>
                    <a:pt x="359" y="905"/>
                  </a:lnTo>
                  <a:lnTo>
                    <a:pt x="359" y="905"/>
                  </a:lnTo>
                  <a:cubicBezTo>
                    <a:pt x="351" y="905"/>
                    <a:pt x="351" y="905"/>
                    <a:pt x="351" y="905"/>
                  </a:cubicBezTo>
                  <a:lnTo>
                    <a:pt x="351" y="905"/>
                  </a:lnTo>
                  <a:cubicBezTo>
                    <a:pt x="351" y="913"/>
                    <a:pt x="351" y="913"/>
                    <a:pt x="351" y="913"/>
                  </a:cubicBezTo>
                  <a:lnTo>
                    <a:pt x="351" y="913"/>
                  </a:lnTo>
                  <a:cubicBezTo>
                    <a:pt x="343" y="913"/>
                    <a:pt x="343" y="913"/>
                    <a:pt x="343" y="913"/>
                  </a:cubicBezTo>
                  <a:lnTo>
                    <a:pt x="343" y="913"/>
                  </a:lnTo>
                  <a:lnTo>
                    <a:pt x="343" y="913"/>
                  </a:lnTo>
                  <a:lnTo>
                    <a:pt x="343" y="913"/>
                  </a:lnTo>
                  <a:cubicBezTo>
                    <a:pt x="335" y="913"/>
                    <a:pt x="335" y="913"/>
                    <a:pt x="335" y="913"/>
                  </a:cubicBezTo>
                  <a:lnTo>
                    <a:pt x="335" y="913"/>
                  </a:lnTo>
                  <a:lnTo>
                    <a:pt x="335" y="913"/>
                  </a:lnTo>
                  <a:lnTo>
                    <a:pt x="335" y="913"/>
                  </a:lnTo>
                  <a:cubicBezTo>
                    <a:pt x="328" y="913"/>
                    <a:pt x="328" y="913"/>
                    <a:pt x="328" y="913"/>
                  </a:cubicBezTo>
                  <a:lnTo>
                    <a:pt x="328" y="913"/>
                  </a:lnTo>
                  <a:lnTo>
                    <a:pt x="328" y="913"/>
                  </a:lnTo>
                  <a:lnTo>
                    <a:pt x="328" y="913"/>
                  </a:lnTo>
                  <a:lnTo>
                    <a:pt x="328" y="913"/>
                  </a:lnTo>
                  <a:cubicBezTo>
                    <a:pt x="320" y="913"/>
                    <a:pt x="320" y="913"/>
                    <a:pt x="320" y="913"/>
                  </a:cubicBezTo>
                  <a:lnTo>
                    <a:pt x="320" y="913"/>
                  </a:lnTo>
                  <a:lnTo>
                    <a:pt x="320" y="913"/>
                  </a:lnTo>
                  <a:lnTo>
                    <a:pt x="320" y="913"/>
                  </a:lnTo>
                  <a:cubicBezTo>
                    <a:pt x="312" y="913"/>
                    <a:pt x="312" y="913"/>
                    <a:pt x="312" y="913"/>
                  </a:cubicBezTo>
                  <a:lnTo>
                    <a:pt x="312" y="913"/>
                  </a:lnTo>
                  <a:lnTo>
                    <a:pt x="312" y="913"/>
                  </a:lnTo>
                  <a:lnTo>
                    <a:pt x="312" y="913"/>
                  </a:lnTo>
                  <a:lnTo>
                    <a:pt x="312" y="913"/>
                  </a:lnTo>
                  <a:cubicBezTo>
                    <a:pt x="304" y="913"/>
                    <a:pt x="304" y="913"/>
                    <a:pt x="304" y="913"/>
                  </a:cubicBezTo>
                  <a:lnTo>
                    <a:pt x="304" y="913"/>
                  </a:lnTo>
                  <a:lnTo>
                    <a:pt x="304" y="913"/>
                  </a:lnTo>
                  <a:cubicBezTo>
                    <a:pt x="296" y="921"/>
                    <a:pt x="296" y="921"/>
                    <a:pt x="296" y="921"/>
                  </a:cubicBezTo>
                  <a:lnTo>
                    <a:pt x="296" y="921"/>
                  </a:lnTo>
                  <a:lnTo>
                    <a:pt x="296" y="921"/>
                  </a:lnTo>
                  <a:cubicBezTo>
                    <a:pt x="288" y="921"/>
                    <a:pt x="288" y="921"/>
                    <a:pt x="288" y="921"/>
                  </a:cubicBezTo>
                  <a:cubicBezTo>
                    <a:pt x="125" y="960"/>
                    <a:pt x="0" y="1116"/>
                    <a:pt x="0" y="1295"/>
                  </a:cubicBezTo>
                  <a:cubicBezTo>
                    <a:pt x="0" y="4182"/>
                    <a:pt x="0" y="4182"/>
                    <a:pt x="0" y="4182"/>
                  </a:cubicBezTo>
                  <a:cubicBezTo>
                    <a:pt x="0" y="4393"/>
                    <a:pt x="172" y="4572"/>
                    <a:pt x="382" y="4572"/>
                  </a:cubicBezTo>
                  <a:cubicBezTo>
                    <a:pt x="2777" y="4572"/>
                    <a:pt x="2777" y="4572"/>
                    <a:pt x="2777" y="4572"/>
                  </a:cubicBezTo>
                  <a:cubicBezTo>
                    <a:pt x="2777" y="749"/>
                    <a:pt x="2777" y="749"/>
                    <a:pt x="2777" y="749"/>
                  </a:cubicBezTo>
                  <a:cubicBezTo>
                    <a:pt x="2450" y="749"/>
                    <a:pt x="2450" y="749"/>
                    <a:pt x="2450" y="749"/>
                  </a:cubicBezTo>
                  <a:cubicBezTo>
                    <a:pt x="2450" y="687"/>
                    <a:pt x="2450" y="687"/>
                    <a:pt x="2450" y="687"/>
                  </a:cubicBezTo>
                  <a:cubicBezTo>
                    <a:pt x="2450" y="648"/>
                    <a:pt x="2426" y="632"/>
                    <a:pt x="2403" y="632"/>
                  </a:cubicBezTo>
                  <a:cubicBezTo>
                    <a:pt x="2371" y="632"/>
                    <a:pt x="2371" y="632"/>
                    <a:pt x="2371" y="632"/>
                  </a:cubicBezTo>
                  <a:cubicBezTo>
                    <a:pt x="2371" y="273"/>
                    <a:pt x="2371" y="273"/>
                    <a:pt x="2371" y="273"/>
                  </a:cubicBezTo>
                  <a:cubicBezTo>
                    <a:pt x="2371" y="242"/>
                    <a:pt x="2403" y="211"/>
                    <a:pt x="2442" y="211"/>
                  </a:cubicBezTo>
                  <a:cubicBezTo>
                    <a:pt x="2777" y="211"/>
                    <a:pt x="2777" y="211"/>
                    <a:pt x="2777" y="211"/>
                  </a:cubicBezTo>
                  <a:lnTo>
                    <a:pt x="2777" y="0"/>
                  </a:lnTo>
                  <a:close/>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3600">
                <a:latin typeface="Lato Light"/>
              </a:endParaRPr>
            </a:p>
          </p:txBody>
        </p:sp>
        <p:sp>
          <p:nvSpPr>
            <p:cNvPr id="40" name="Freeform 5">
              <a:extLst>
                <a:ext uri="{FF2B5EF4-FFF2-40B4-BE49-F238E27FC236}">
                  <a16:creationId xmlns:a16="http://schemas.microsoft.com/office/drawing/2014/main" id="{7F327470-B198-322B-A676-7E5E2F48C054}"/>
                </a:ext>
              </a:extLst>
            </p:cNvPr>
            <p:cNvSpPr>
              <a:spLocks noChangeArrowheads="1"/>
            </p:cNvSpPr>
            <p:nvPr/>
          </p:nvSpPr>
          <p:spPr bwMode="auto">
            <a:xfrm>
              <a:off x="6078112" y="2893084"/>
              <a:ext cx="1131859" cy="645813"/>
            </a:xfrm>
            <a:custGeom>
              <a:avLst/>
              <a:gdLst>
                <a:gd name="T0" fmla="*/ 4696 w 5344"/>
                <a:gd name="T1" fmla="*/ 1131 h 3051"/>
                <a:gd name="T2" fmla="*/ 4696 w 5344"/>
                <a:gd name="T3" fmla="*/ 1131 h 3051"/>
                <a:gd name="T4" fmla="*/ 2574 w 5344"/>
                <a:gd name="T5" fmla="*/ 1373 h 3051"/>
                <a:gd name="T6" fmla="*/ 1949 w 5344"/>
                <a:gd name="T7" fmla="*/ 920 h 3051"/>
                <a:gd name="T8" fmla="*/ 1013 w 5344"/>
                <a:gd name="T9" fmla="*/ 156 h 3051"/>
                <a:gd name="T10" fmla="*/ 1411 w 5344"/>
                <a:gd name="T11" fmla="*/ 1115 h 3051"/>
                <a:gd name="T12" fmla="*/ 217 w 5344"/>
                <a:gd name="T13" fmla="*/ 2317 h 3051"/>
                <a:gd name="T14" fmla="*/ 756 w 5344"/>
                <a:gd name="T15" fmla="*/ 2683 h 3051"/>
                <a:gd name="T16" fmla="*/ 1427 w 5344"/>
                <a:gd name="T17" fmla="*/ 2660 h 3051"/>
                <a:gd name="T18" fmla="*/ 2316 w 5344"/>
                <a:gd name="T19" fmla="*/ 2379 h 3051"/>
                <a:gd name="T20" fmla="*/ 2410 w 5344"/>
                <a:gd name="T21" fmla="*/ 2738 h 3051"/>
                <a:gd name="T22" fmla="*/ 2620 w 5344"/>
                <a:gd name="T23" fmla="*/ 3034 h 3051"/>
                <a:gd name="T24" fmla="*/ 5140 w 5344"/>
                <a:gd name="T25" fmla="*/ 3011 h 3051"/>
                <a:gd name="T26" fmla="*/ 4696 w 5344"/>
                <a:gd name="T27" fmla="*/ 1131 h 3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344" h="3051">
                  <a:moveTo>
                    <a:pt x="4696" y="1131"/>
                  </a:moveTo>
                  <a:lnTo>
                    <a:pt x="4696" y="1131"/>
                  </a:lnTo>
                  <a:cubicBezTo>
                    <a:pt x="4696" y="1131"/>
                    <a:pt x="2472" y="1139"/>
                    <a:pt x="2574" y="1373"/>
                  </a:cubicBezTo>
                  <a:cubicBezTo>
                    <a:pt x="2191" y="1373"/>
                    <a:pt x="2324" y="1162"/>
                    <a:pt x="1949" y="920"/>
                  </a:cubicBezTo>
                  <a:cubicBezTo>
                    <a:pt x="1575" y="678"/>
                    <a:pt x="1192" y="0"/>
                    <a:pt x="1013" y="156"/>
                  </a:cubicBezTo>
                  <a:cubicBezTo>
                    <a:pt x="834" y="312"/>
                    <a:pt x="1411" y="827"/>
                    <a:pt x="1411" y="1115"/>
                  </a:cubicBezTo>
                  <a:cubicBezTo>
                    <a:pt x="1411" y="1412"/>
                    <a:pt x="0" y="1872"/>
                    <a:pt x="217" y="2317"/>
                  </a:cubicBezTo>
                  <a:cubicBezTo>
                    <a:pt x="444" y="2769"/>
                    <a:pt x="553" y="2699"/>
                    <a:pt x="756" y="2683"/>
                  </a:cubicBezTo>
                  <a:cubicBezTo>
                    <a:pt x="959" y="2660"/>
                    <a:pt x="998" y="2886"/>
                    <a:pt x="1427" y="2660"/>
                  </a:cubicBezTo>
                  <a:cubicBezTo>
                    <a:pt x="1848" y="2442"/>
                    <a:pt x="2191" y="2379"/>
                    <a:pt x="2316" y="2379"/>
                  </a:cubicBezTo>
                  <a:cubicBezTo>
                    <a:pt x="2449" y="2379"/>
                    <a:pt x="2394" y="2613"/>
                    <a:pt x="2410" y="2738"/>
                  </a:cubicBezTo>
                  <a:cubicBezTo>
                    <a:pt x="2425" y="2855"/>
                    <a:pt x="2363" y="3050"/>
                    <a:pt x="2620" y="3034"/>
                  </a:cubicBezTo>
                  <a:cubicBezTo>
                    <a:pt x="2878" y="3019"/>
                    <a:pt x="4937" y="3011"/>
                    <a:pt x="5140" y="3011"/>
                  </a:cubicBezTo>
                  <a:cubicBezTo>
                    <a:pt x="5343" y="3011"/>
                    <a:pt x="5327" y="1107"/>
                    <a:pt x="4696" y="1131"/>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3600">
                <a:latin typeface="Lato Light"/>
              </a:endParaRPr>
            </a:p>
          </p:txBody>
        </p:sp>
      </p:grpSp>
      <p:grpSp>
        <p:nvGrpSpPr>
          <p:cNvPr id="50" name="Group 49">
            <a:extLst>
              <a:ext uri="{FF2B5EF4-FFF2-40B4-BE49-F238E27FC236}">
                <a16:creationId xmlns:a16="http://schemas.microsoft.com/office/drawing/2014/main" id="{C00B634E-23FC-AE60-4843-0C9CF964FB9A}"/>
              </a:ext>
            </a:extLst>
          </p:cNvPr>
          <p:cNvGrpSpPr/>
          <p:nvPr/>
        </p:nvGrpSpPr>
        <p:grpSpPr>
          <a:xfrm>
            <a:off x="4013727" y="1397828"/>
            <a:ext cx="2055463" cy="5057317"/>
            <a:chOff x="4029185" y="1519330"/>
            <a:chExt cx="2055463" cy="5057317"/>
          </a:xfrm>
          <a:solidFill>
            <a:srgbClr val="F26363"/>
          </a:solidFill>
        </p:grpSpPr>
        <p:sp>
          <p:nvSpPr>
            <p:cNvPr id="36" name="Freeform 1">
              <a:extLst>
                <a:ext uri="{FF2B5EF4-FFF2-40B4-BE49-F238E27FC236}">
                  <a16:creationId xmlns:a16="http://schemas.microsoft.com/office/drawing/2014/main" id="{E8F5E3FD-4649-36E8-C038-4DAC1F61BB64}"/>
                </a:ext>
              </a:extLst>
            </p:cNvPr>
            <p:cNvSpPr>
              <a:spLocks noChangeArrowheads="1"/>
            </p:cNvSpPr>
            <p:nvPr/>
          </p:nvSpPr>
          <p:spPr bwMode="auto">
            <a:xfrm>
              <a:off x="4029185" y="1519330"/>
              <a:ext cx="1389610" cy="5057317"/>
            </a:xfrm>
            <a:custGeom>
              <a:avLst/>
              <a:gdLst>
                <a:gd name="T0" fmla="*/ 2263 w 6562"/>
                <a:gd name="T1" fmla="*/ 1342 h 23896"/>
                <a:gd name="T2" fmla="*/ 2263 w 6562"/>
                <a:gd name="T3" fmla="*/ 1342 h 23896"/>
                <a:gd name="T4" fmla="*/ 1755 w 6562"/>
                <a:gd name="T5" fmla="*/ 2278 h 23896"/>
                <a:gd name="T6" fmla="*/ 1623 w 6562"/>
                <a:gd name="T7" fmla="*/ 3479 h 23896"/>
                <a:gd name="T8" fmla="*/ 1763 w 6562"/>
                <a:gd name="T9" fmla="*/ 4642 h 23896"/>
                <a:gd name="T10" fmla="*/ 1630 w 6562"/>
                <a:gd name="T11" fmla="*/ 5266 h 23896"/>
                <a:gd name="T12" fmla="*/ 1935 w 6562"/>
                <a:gd name="T13" fmla="*/ 9323 h 23896"/>
                <a:gd name="T14" fmla="*/ 1880 w 6562"/>
                <a:gd name="T15" fmla="*/ 12021 h 23896"/>
                <a:gd name="T16" fmla="*/ 2153 w 6562"/>
                <a:gd name="T17" fmla="*/ 14042 h 23896"/>
                <a:gd name="T18" fmla="*/ 2130 w 6562"/>
                <a:gd name="T19" fmla="*/ 15352 h 23896"/>
                <a:gd name="T20" fmla="*/ 2419 w 6562"/>
                <a:gd name="T21" fmla="*/ 15407 h 23896"/>
                <a:gd name="T22" fmla="*/ 2130 w 6562"/>
                <a:gd name="T23" fmla="*/ 16460 h 23896"/>
                <a:gd name="T24" fmla="*/ 1287 w 6562"/>
                <a:gd name="T25" fmla="*/ 18613 h 23896"/>
                <a:gd name="T26" fmla="*/ 640 w 6562"/>
                <a:gd name="T27" fmla="*/ 20883 h 23896"/>
                <a:gd name="T28" fmla="*/ 0 w 6562"/>
                <a:gd name="T29" fmla="*/ 21554 h 23896"/>
                <a:gd name="T30" fmla="*/ 78 w 6562"/>
                <a:gd name="T31" fmla="*/ 22724 h 23896"/>
                <a:gd name="T32" fmla="*/ 78 w 6562"/>
                <a:gd name="T33" fmla="*/ 23247 h 23896"/>
                <a:gd name="T34" fmla="*/ 218 w 6562"/>
                <a:gd name="T35" fmla="*/ 23286 h 23896"/>
                <a:gd name="T36" fmla="*/ 218 w 6562"/>
                <a:gd name="T37" fmla="*/ 22740 h 23896"/>
                <a:gd name="T38" fmla="*/ 523 w 6562"/>
                <a:gd name="T39" fmla="*/ 22178 h 23896"/>
                <a:gd name="T40" fmla="*/ 1131 w 6562"/>
                <a:gd name="T41" fmla="*/ 23099 h 23896"/>
                <a:gd name="T42" fmla="*/ 2083 w 6562"/>
                <a:gd name="T43" fmla="*/ 23434 h 23896"/>
                <a:gd name="T44" fmla="*/ 2520 w 6562"/>
                <a:gd name="T45" fmla="*/ 22842 h 23896"/>
                <a:gd name="T46" fmla="*/ 1810 w 6562"/>
                <a:gd name="T47" fmla="*/ 22592 h 23896"/>
                <a:gd name="T48" fmla="*/ 1740 w 6562"/>
                <a:gd name="T49" fmla="*/ 21094 h 23896"/>
                <a:gd name="T50" fmla="*/ 2458 w 6562"/>
                <a:gd name="T51" fmla="*/ 18941 h 23896"/>
                <a:gd name="T52" fmla="*/ 2863 w 6562"/>
                <a:gd name="T53" fmla="*/ 17911 h 23896"/>
                <a:gd name="T54" fmla="*/ 2996 w 6562"/>
                <a:gd name="T55" fmla="*/ 19011 h 23896"/>
                <a:gd name="T56" fmla="*/ 3776 w 6562"/>
                <a:gd name="T57" fmla="*/ 21032 h 23896"/>
                <a:gd name="T58" fmla="*/ 3542 w 6562"/>
                <a:gd name="T59" fmla="*/ 21656 h 23896"/>
                <a:gd name="T60" fmla="*/ 3589 w 6562"/>
                <a:gd name="T61" fmla="*/ 22467 h 23896"/>
                <a:gd name="T62" fmla="*/ 3760 w 6562"/>
                <a:gd name="T63" fmla="*/ 23263 h 23896"/>
                <a:gd name="T64" fmla="*/ 3760 w 6562"/>
                <a:gd name="T65" fmla="*/ 23739 h 23896"/>
                <a:gd name="T66" fmla="*/ 3979 w 6562"/>
                <a:gd name="T67" fmla="*/ 23739 h 23896"/>
                <a:gd name="T68" fmla="*/ 3917 w 6562"/>
                <a:gd name="T69" fmla="*/ 23099 h 23896"/>
                <a:gd name="T70" fmla="*/ 3963 w 6562"/>
                <a:gd name="T71" fmla="*/ 22553 h 23896"/>
                <a:gd name="T72" fmla="*/ 4712 w 6562"/>
                <a:gd name="T73" fmla="*/ 23200 h 23896"/>
                <a:gd name="T74" fmla="*/ 5539 w 6562"/>
                <a:gd name="T75" fmla="*/ 23739 h 23896"/>
                <a:gd name="T76" fmla="*/ 6405 w 6562"/>
                <a:gd name="T77" fmla="*/ 23083 h 23896"/>
                <a:gd name="T78" fmla="*/ 5765 w 6562"/>
                <a:gd name="T79" fmla="*/ 22943 h 23896"/>
                <a:gd name="T80" fmla="*/ 5001 w 6562"/>
                <a:gd name="T81" fmla="*/ 21398 h 23896"/>
                <a:gd name="T82" fmla="*/ 4455 w 6562"/>
                <a:gd name="T83" fmla="*/ 19081 h 23896"/>
                <a:gd name="T84" fmla="*/ 4268 w 6562"/>
                <a:gd name="T85" fmla="*/ 17685 h 23896"/>
                <a:gd name="T86" fmla="*/ 4252 w 6562"/>
                <a:gd name="T87" fmla="*/ 17061 h 23896"/>
                <a:gd name="T88" fmla="*/ 4525 w 6562"/>
                <a:gd name="T89" fmla="*/ 15976 h 23896"/>
                <a:gd name="T90" fmla="*/ 4595 w 6562"/>
                <a:gd name="T91" fmla="*/ 15415 h 23896"/>
                <a:gd name="T92" fmla="*/ 4946 w 6562"/>
                <a:gd name="T93" fmla="*/ 15259 h 23896"/>
                <a:gd name="T94" fmla="*/ 4681 w 6562"/>
                <a:gd name="T95" fmla="*/ 10352 h 23896"/>
                <a:gd name="T96" fmla="*/ 5001 w 6562"/>
                <a:gd name="T97" fmla="*/ 7747 h 23896"/>
                <a:gd name="T98" fmla="*/ 4938 w 6562"/>
                <a:gd name="T99" fmla="*/ 6093 h 23896"/>
                <a:gd name="T100" fmla="*/ 3940 w 6562"/>
                <a:gd name="T101" fmla="*/ 4806 h 23896"/>
                <a:gd name="T102" fmla="*/ 3721 w 6562"/>
                <a:gd name="T103" fmla="*/ 4150 h 23896"/>
                <a:gd name="T104" fmla="*/ 3979 w 6562"/>
                <a:gd name="T105" fmla="*/ 3487 h 23896"/>
                <a:gd name="T106" fmla="*/ 4431 w 6562"/>
                <a:gd name="T107" fmla="*/ 3245 h 23896"/>
                <a:gd name="T108" fmla="*/ 4767 w 6562"/>
                <a:gd name="T109" fmla="*/ 2239 h 23896"/>
                <a:gd name="T110" fmla="*/ 4751 w 6562"/>
                <a:gd name="T111" fmla="*/ 1919 h 23896"/>
                <a:gd name="T112" fmla="*/ 4813 w 6562"/>
                <a:gd name="T113" fmla="*/ 772 h 23896"/>
                <a:gd name="T114" fmla="*/ 4088 w 6562"/>
                <a:gd name="T115" fmla="*/ 296 h 23896"/>
                <a:gd name="T116" fmla="*/ 2263 w 6562"/>
                <a:gd name="T117" fmla="*/ 1342 h 238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562" h="23896">
                  <a:moveTo>
                    <a:pt x="2263" y="1342"/>
                  </a:moveTo>
                  <a:lnTo>
                    <a:pt x="2263" y="1342"/>
                  </a:lnTo>
                  <a:cubicBezTo>
                    <a:pt x="2309" y="1943"/>
                    <a:pt x="1630" y="1568"/>
                    <a:pt x="1755" y="2278"/>
                  </a:cubicBezTo>
                  <a:cubicBezTo>
                    <a:pt x="1880" y="3074"/>
                    <a:pt x="1358" y="2910"/>
                    <a:pt x="1623" y="3479"/>
                  </a:cubicBezTo>
                  <a:cubicBezTo>
                    <a:pt x="1888" y="4049"/>
                    <a:pt x="1482" y="4166"/>
                    <a:pt x="1763" y="4642"/>
                  </a:cubicBezTo>
                  <a:cubicBezTo>
                    <a:pt x="1701" y="4782"/>
                    <a:pt x="1630" y="5001"/>
                    <a:pt x="1630" y="5266"/>
                  </a:cubicBezTo>
                  <a:cubicBezTo>
                    <a:pt x="1630" y="5859"/>
                    <a:pt x="2348" y="8347"/>
                    <a:pt x="1935" y="9323"/>
                  </a:cubicBezTo>
                  <a:cubicBezTo>
                    <a:pt x="1576" y="10157"/>
                    <a:pt x="1630" y="11257"/>
                    <a:pt x="1880" y="12021"/>
                  </a:cubicBezTo>
                  <a:cubicBezTo>
                    <a:pt x="2138" y="12785"/>
                    <a:pt x="2184" y="13347"/>
                    <a:pt x="2153" y="14042"/>
                  </a:cubicBezTo>
                  <a:cubicBezTo>
                    <a:pt x="2130" y="14744"/>
                    <a:pt x="2130" y="15352"/>
                    <a:pt x="2130" y="15352"/>
                  </a:cubicBezTo>
                  <a:cubicBezTo>
                    <a:pt x="2419" y="15407"/>
                    <a:pt x="2419" y="15407"/>
                    <a:pt x="2419" y="15407"/>
                  </a:cubicBezTo>
                  <a:cubicBezTo>
                    <a:pt x="2419" y="15407"/>
                    <a:pt x="2419" y="16046"/>
                    <a:pt x="2130" y="16460"/>
                  </a:cubicBezTo>
                  <a:cubicBezTo>
                    <a:pt x="1833" y="16866"/>
                    <a:pt x="1373" y="17537"/>
                    <a:pt x="1287" y="18613"/>
                  </a:cubicBezTo>
                  <a:cubicBezTo>
                    <a:pt x="1194" y="19690"/>
                    <a:pt x="960" y="20618"/>
                    <a:pt x="640" y="20883"/>
                  </a:cubicBezTo>
                  <a:cubicBezTo>
                    <a:pt x="320" y="21141"/>
                    <a:pt x="0" y="21110"/>
                    <a:pt x="0" y="21554"/>
                  </a:cubicBezTo>
                  <a:cubicBezTo>
                    <a:pt x="0" y="21991"/>
                    <a:pt x="78" y="22506"/>
                    <a:pt x="78" y="22724"/>
                  </a:cubicBezTo>
                  <a:cubicBezTo>
                    <a:pt x="78" y="22943"/>
                    <a:pt x="78" y="23247"/>
                    <a:pt x="78" y="23247"/>
                  </a:cubicBezTo>
                  <a:cubicBezTo>
                    <a:pt x="218" y="23286"/>
                    <a:pt x="218" y="23286"/>
                    <a:pt x="218" y="23286"/>
                  </a:cubicBezTo>
                  <a:cubicBezTo>
                    <a:pt x="218" y="23286"/>
                    <a:pt x="179" y="23029"/>
                    <a:pt x="218" y="22740"/>
                  </a:cubicBezTo>
                  <a:cubicBezTo>
                    <a:pt x="250" y="22451"/>
                    <a:pt x="336" y="22061"/>
                    <a:pt x="523" y="22178"/>
                  </a:cubicBezTo>
                  <a:cubicBezTo>
                    <a:pt x="710" y="22303"/>
                    <a:pt x="999" y="22842"/>
                    <a:pt x="1131" y="23099"/>
                  </a:cubicBezTo>
                  <a:cubicBezTo>
                    <a:pt x="1272" y="23349"/>
                    <a:pt x="1537" y="23591"/>
                    <a:pt x="2083" y="23434"/>
                  </a:cubicBezTo>
                  <a:cubicBezTo>
                    <a:pt x="2621" y="23286"/>
                    <a:pt x="2809" y="22927"/>
                    <a:pt x="2520" y="22842"/>
                  </a:cubicBezTo>
                  <a:cubicBezTo>
                    <a:pt x="2239" y="22756"/>
                    <a:pt x="1880" y="22896"/>
                    <a:pt x="1810" y="22592"/>
                  </a:cubicBezTo>
                  <a:cubicBezTo>
                    <a:pt x="1740" y="22280"/>
                    <a:pt x="1623" y="21500"/>
                    <a:pt x="1740" y="21094"/>
                  </a:cubicBezTo>
                  <a:cubicBezTo>
                    <a:pt x="1865" y="20688"/>
                    <a:pt x="2286" y="19417"/>
                    <a:pt x="2458" y="18941"/>
                  </a:cubicBezTo>
                  <a:cubicBezTo>
                    <a:pt x="2621" y="18465"/>
                    <a:pt x="2863" y="17911"/>
                    <a:pt x="2863" y="17911"/>
                  </a:cubicBezTo>
                  <a:cubicBezTo>
                    <a:pt x="2863" y="17911"/>
                    <a:pt x="2848" y="18652"/>
                    <a:pt x="2996" y="19011"/>
                  </a:cubicBezTo>
                  <a:cubicBezTo>
                    <a:pt x="3152" y="19370"/>
                    <a:pt x="3675" y="20743"/>
                    <a:pt x="3776" y="21032"/>
                  </a:cubicBezTo>
                  <a:cubicBezTo>
                    <a:pt x="3877" y="21312"/>
                    <a:pt x="3690" y="21500"/>
                    <a:pt x="3542" y="21656"/>
                  </a:cubicBezTo>
                  <a:cubicBezTo>
                    <a:pt x="3386" y="21812"/>
                    <a:pt x="3472" y="22178"/>
                    <a:pt x="3589" y="22467"/>
                  </a:cubicBezTo>
                  <a:cubicBezTo>
                    <a:pt x="3714" y="22756"/>
                    <a:pt x="3760" y="23114"/>
                    <a:pt x="3760" y="23263"/>
                  </a:cubicBezTo>
                  <a:cubicBezTo>
                    <a:pt x="3760" y="23419"/>
                    <a:pt x="3760" y="23739"/>
                    <a:pt x="3760" y="23739"/>
                  </a:cubicBezTo>
                  <a:cubicBezTo>
                    <a:pt x="3979" y="23739"/>
                    <a:pt x="3979" y="23739"/>
                    <a:pt x="3979" y="23739"/>
                  </a:cubicBezTo>
                  <a:cubicBezTo>
                    <a:pt x="3979" y="23739"/>
                    <a:pt x="3917" y="23388"/>
                    <a:pt x="3917" y="23099"/>
                  </a:cubicBezTo>
                  <a:cubicBezTo>
                    <a:pt x="3917" y="22810"/>
                    <a:pt x="3862" y="22607"/>
                    <a:pt x="3963" y="22553"/>
                  </a:cubicBezTo>
                  <a:cubicBezTo>
                    <a:pt x="4065" y="22506"/>
                    <a:pt x="4525" y="22912"/>
                    <a:pt x="4712" y="23200"/>
                  </a:cubicBezTo>
                  <a:cubicBezTo>
                    <a:pt x="4899" y="23489"/>
                    <a:pt x="4931" y="23895"/>
                    <a:pt x="5539" y="23739"/>
                  </a:cubicBezTo>
                  <a:cubicBezTo>
                    <a:pt x="6155" y="23591"/>
                    <a:pt x="6561" y="23263"/>
                    <a:pt x="6405" y="23083"/>
                  </a:cubicBezTo>
                  <a:cubicBezTo>
                    <a:pt x="6257" y="22896"/>
                    <a:pt x="5953" y="23044"/>
                    <a:pt x="5765" y="22943"/>
                  </a:cubicBezTo>
                  <a:cubicBezTo>
                    <a:pt x="5578" y="22842"/>
                    <a:pt x="5219" y="21944"/>
                    <a:pt x="5001" y="21398"/>
                  </a:cubicBezTo>
                  <a:cubicBezTo>
                    <a:pt x="4782" y="20860"/>
                    <a:pt x="4525" y="19736"/>
                    <a:pt x="4455" y="19081"/>
                  </a:cubicBezTo>
                  <a:cubicBezTo>
                    <a:pt x="4392" y="18418"/>
                    <a:pt x="4291" y="17911"/>
                    <a:pt x="4268" y="17685"/>
                  </a:cubicBezTo>
                  <a:cubicBezTo>
                    <a:pt x="4252" y="17466"/>
                    <a:pt x="4252" y="17061"/>
                    <a:pt x="4252" y="17061"/>
                  </a:cubicBezTo>
                  <a:cubicBezTo>
                    <a:pt x="4252" y="17061"/>
                    <a:pt x="4455" y="16296"/>
                    <a:pt x="4525" y="15976"/>
                  </a:cubicBezTo>
                  <a:cubicBezTo>
                    <a:pt x="4595" y="15649"/>
                    <a:pt x="4595" y="15415"/>
                    <a:pt x="4595" y="15415"/>
                  </a:cubicBezTo>
                  <a:cubicBezTo>
                    <a:pt x="4595" y="15415"/>
                    <a:pt x="4946" y="15485"/>
                    <a:pt x="4946" y="15259"/>
                  </a:cubicBezTo>
                  <a:cubicBezTo>
                    <a:pt x="4946" y="14073"/>
                    <a:pt x="4720" y="12013"/>
                    <a:pt x="4681" y="10352"/>
                  </a:cubicBezTo>
                  <a:cubicBezTo>
                    <a:pt x="4642" y="8784"/>
                    <a:pt x="4689" y="8207"/>
                    <a:pt x="5001" y="7747"/>
                  </a:cubicBezTo>
                  <a:cubicBezTo>
                    <a:pt x="5329" y="7271"/>
                    <a:pt x="5250" y="6623"/>
                    <a:pt x="4938" y="6093"/>
                  </a:cubicBezTo>
                  <a:cubicBezTo>
                    <a:pt x="4619" y="5570"/>
                    <a:pt x="4205" y="5141"/>
                    <a:pt x="3940" y="4806"/>
                  </a:cubicBezTo>
                  <a:cubicBezTo>
                    <a:pt x="3682" y="4462"/>
                    <a:pt x="3643" y="4447"/>
                    <a:pt x="3721" y="4150"/>
                  </a:cubicBezTo>
                  <a:cubicBezTo>
                    <a:pt x="3792" y="3846"/>
                    <a:pt x="3792" y="3472"/>
                    <a:pt x="3979" y="3487"/>
                  </a:cubicBezTo>
                  <a:cubicBezTo>
                    <a:pt x="4166" y="3511"/>
                    <a:pt x="4338" y="3487"/>
                    <a:pt x="4431" y="3245"/>
                  </a:cubicBezTo>
                  <a:cubicBezTo>
                    <a:pt x="4525" y="3004"/>
                    <a:pt x="4751" y="2551"/>
                    <a:pt x="4767" y="2239"/>
                  </a:cubicBezTo>
                  <a:cubicBezTo>
                    <a:pt x="4775" y="2075"/>
                    <a:pt x="4759" y="1981"/>
                    <a:pt x="4751" y="1919"/>
                  </a:cubicBezTo>
                  <a:cubicBezTo>
                    <a:pt x="4954" y="1615"/>
                    <a:pt x="5032" y="1076"/>
                    <a:pt x="4813" y="772"/>
                  </a:cubicBezTo>
                  <a:cubicBezTo>
                    <a:pt x="4634" y="523"/>
                    <a:pt x="4369" y="366"/>
                    <a:pt x="4088" y="296"/>
                  </a:cubicBezTo>
                  <a:cubicBezTo>
                    <a:pt x="3066" y="0"/>
                    <a:pt x="2169" y="359"/>
                    <a:pt x="2263" y="1342"/>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3600">
                <a:latin typeface="Lato Light"/>
              </a:endParaRPr>
            </a:p>
          </p:txBody>
        </p:sp>
        <p:sp>
          <p:nvSpPr>
            <p:cNvPr id="39" name="Freeform 4">
              <a:extLst>
                <a:ext uri="{FF2B5EF4-FFF2-40B4-BE49-F238E27FC236}">
                  <a16:creationId xmlns:a16="http://schemas.microsoft.com/office/drawing/2014/main" id="{CB4C5108-CA34-992C-20CE-125C12C27D9F}"/>
                </a:ext>
              </a:extLst>
            </p:cNvPr>
            <p:cNvSpPr>
              <a:spLocks noChangeArrowheads="1"/>
            </p:cNvSpPr>
            <p:nvPr/>
          </p:nvSpPr>
          <p:spPr bwMode="auto">
            <a:xfrm>
              <a:off x="4285068" y="3861804"/>
              <a:ext cx="1176685" cy="965920"/>
            </a:xfrm>
            <a:custGeom>
              <a:avLst/>
              <a:gdLst>
                <a:gd name="T0" fmla="*/ 3448 w 5556"/>
                <a:gd name="T1" fmla="*/ 686 h 4564"/>
                <a:gd name="T2" fmla="*/ 3386 w 5556"/>
                <a:gd name="T3" fmla="*/ 133 h 4564"/>
                <a:gd name="T4" fmla="*/ 2778 w 5556"/>
                <a:gd name="T5" fmla="*/ 211 h 4564"/>
                <a:gd name="T6" fmla="*/ 3176 w 5556"/>
                <a:gd name="T7" fmla="*/ 623 h 4564"/>
                <a:gd name="T8" fmla="*/ 3097 w 5556"/>
                <a:gd name="T9" fmla="*/ 748 h 4564"/>
                <a:gd name="T10" fmla="*/ 5165 w 5556"/>
                <a:gd name="T11" fmla="*/ 4563 h 4564"/>
                <a:gd name="T12" fmla="*/ 5258 w 5556"/>
                <a:gd name="T13" fmla="*/ 912 h 4564"/>
                <a:gd name="T14" fmla="*/ 5251 w 5556"/>
                <a:gd name="T15" fmla="*/ 912 h 4564"/>
                <a:gd name="T16" fmla="*/ 5243 w 5556"/>
                <a:gd name="T17" fmla="*/ 912 h 4564"/>
                <a:gd name="T18" fmla="*/ 5235 w 5556"/>
                <a:gd name="T19" fmla="*/ 912 h 4564"/>
                <a:gd name="T20" fmla="*/ 5227 w 5556"/>
                <a:gd name="T21" fmla="*/ 912 h 4564"/>
                <a:gd name="T22" fmla="*/ 5227 w 5556"/>
                <a:gd name="T23" fmla="*/ 912 h 4564"/>
                <a:gd name="T24" fmla="*/ 5219 w 5556"/>
                <a:gd name="T25" fmla="*/ 912 h 4564"/>
                <a:gd name="T26" fmla="*/ 5212 w 5556"/>
                <a:gd name="T27" fmla="*/ 904 h 4564"/>
                <a:gd name="T28" fmla="*/ 5204 w 5556"/>
                <a:gd name="T29" fmla="*/ 904 h 4564"/>
                <a:gd name="T30" fmla="*/ 5196 w 5556"/>
                <a:gd name="T31" fmla="*/ 904 h 4564"/>
                <a:gd name="T32" fmla="*/ 5196 w 5556"/>
                <a:gd name="T33" fmla="*/ 904 h 4564"/>
                <a:gd name="T34" fmla="*/ 5188 w 5556"/>
                <a:gd name="T35" fmla="*/ 904 h 4564"/>
                <a:gd name="T36" fmla="*/ 5181 w 5556"/>
                <a:gd name="T37" fmla="*/ 904 h 4564"/>
                <a:gd name="T38" fmla="*/ 5181 w 5556"/>
                <a:gd name="T39" fmla="*/ 904 h 4564"/>
                <a:gd name="T40" fmla="*/ 5173 w 5556"/>
                <a:gd name="T41" fmla="*/ 904 h 4564"/>
                <a:gd name="T42" fmla="*/ 5165 w 5556"/>
                <a:gd name="T43" fmla="*/ 904 h 4564"/>
                <a:gd name="T44" fmla="*/ 5165 w 5556"/>
                <a:gd name="T45" fmla="*/ 904 h 4564"/>
                <a:gd name="T46" fmla="*/ 3675 w 5556"/>
                <a:gd name="T47" fmla="*/ 904 h 4564"/>
                <a:gd name="T48" fmla="*/ 3448 w 5556"/>
                <a:gd name="T49" fmla="*/ 748 h 4564"/>
                <a:gd name="T50" fmla="*/ 2294 w 5556"/>
                <a:gd name="T51" fmla="*/ 0 h 4564"/>
                <a:gd name="T52" fmla="*/ 2146 w 5556"/>
                <a:gd name="T53" fmla="*/ 623 h 4564"/>
                <a:gd name="T54" fmla="*/ 1959 w 5556"/>
                <a:gd name="T55" fmla="*/ 748 h 4564"/>
                <a:gd name="T56" fmla="*/ 1498 w 5556"/>
                <a:gd name="T57" fmla="*/ 904 h 4564"/>
                <a:gd name="T58" fmla="*/ 390 w 5556"/>
                <a:gd name="T59" fmla="*/ 904 h 4564"/>
                <a:gd name="T60" fmla="*/ 383 w 5556"/>
                <a:gd name="T61" fmla="*/ 904 h 4564"/>
                <a:gd name="T62" fmla="*/ 375 w 5556"/>
                <a:gd name="T63" fmla="*/ 904 h 4564"/>
                <a:gd name="T64" fmla="*/ 375 w 5556"/>
                <a:gd name="T65" fmla="*/ 904 h 4564"/>
                <a:gd name="T66" fmla="*/ 367 w 5556"/>
                <a:gd name="T67" fmla="*/ 904 h 4564"/>
                <a:gd name="T68" fmla="*/ 359 w 5556"/>
                <a:gd name="T69" fmla="*/ 904 h 4564"/>
                <a:gd name="T70" fmla="*/ 359 w 5556"/>
                <a:gd name="T71" fmla="*/ 904 h 4564"/>
                <a:gd name="T72" fmla="*/ 351 w 5556"/>
                <a:gd name="T73" fmla="*/ 904 h 4564"/>
                <a:gd name="T74" fmla="*/ 344 w 5556"/>
                <a:gd name="T75" fmla="*/ 904 h 4564"/>
                <a:gd name="T76" fmla="*/ 336 w 5556"/>
                <a:gd name="T77" fmla="*/ 904 h 4564"/>
                <a:gd name="T78" fmla="*/ 336 w 5556"/>
                <a:gd name="T79" fmla="*/ 912 h 4564"/>
                <a:gd name="T80" fmla="*/ 328 w 5556"/>
                <a:gd name="T81" fmla="*/ 912 h 4564"/>
                <a:gd name="T82" fmla="*/ 320 w 5556"/>
                <a:gd name="T83" fmla="*/ 912 h 4564"/>
                <a:gd name="T84" fmla="*/ 320 w 5556"/>
                <a:gd name="T85" fmla="*/ 912 h 4564"/>
                <a:gd name="T86" fmla="*/ 312 w 5556"/>
                <a:gd name="T87" fmla="*/ 912 h 4564"/>
                <a:gd name="T88" fmla="*/ 305 w 5556"/>
                <a:gd name="T89" fmla="*/ 912 h 4564"/>
                <a:gd name="T90" fmla="*/ 297 w 5556"/>
                <a:gd name="T91" fmla="*/ 912 h 4564"/>
                <a:gd name="T92" fmla="*/ 0 w 5556"/>
                <a:gd name="T93" fmla="*/ 1294 h 4564"/>
                <a:gd name="T94" fmla="*/ 2778 w 5556"/>
                <a:gd name="T95" fmla="*/ 4563 h 4564"/>
                <a:gd name="T96" fmla="*/ 2450 w 5556"/>
                <a:gd name="T97" fmla="*/ 686 h 4564"/>
                <a:gd name="T98" fmla="*/ 2380 w 5556"/>
                <a:gd name="T99" fmla="*/ 273 h 4564"/>
                <a:gd name="T100" fmla="*/ 2778 w 5556"/>
                <a:gd name="T101" fmla="*/ 0 h 4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556" h="4564">
                  <a:moveTo>
                    <a:pt x="3448" y="748"/>
                  </a:moveTo>
                  <a:lnTo>
                    <a:pt x="3448" y="748"/>
                  </a:lnTo>
                  <a:cubicBezTo>
                    <a:pt x="3448" y="686"/>
                    <a:pt x="3448" y="686"/>
                    <a:pt x="3448" y="686"/>
                  </a:cubicBezTo>
                  <a:cubicBezTo>
                    <a:pt x="3448" y="647"/>
                    <a:pt x="3425" y="623"/>
                    <a:pt x="3402" y="623"/>
                  </a:cubicBezTo>
                  <a:cubicBezTo>
                    <a:pt x="3386" y="623"/>
                    <a:pt x="3386" y="623"/>
                    <a:pt x="3386" y="623"/>
                  </a:cubicBezTo>
                  <a:cubicBezTo>
                    <a:pt x="3386" y="133"/>
                    <a:pt x="3386" y="133"/>
                    <a:pt x="3386" y="133"/>
                  </a:cubicBezTo>
                  <a:cubicBezTo>
                    <a:pt x="3386" y="55"/>
                    <a:pt x="3324" y="0"/>
                    <a:pt x="3253" y="0"/>
                  </a:cubicBezTo>
                  <a:cubicBezTo>
                    <a:pt x="2778" y="0"/>
                    <a:pt x="2778" y="0"/>
                    <a:pt x="2778" y="0"/>
                  </a:cubicBezTo>
                  <a:cubicBezTo>
                    <a:pt x="2778" y="211"/>
                    <a:pt x="2778" y="211"/>
                    <a:pt x="2778" y="211"/>
                  </a:cubicBezTo>
                  <a:cubicBezTo>
                    <a:pt x="3113" y="211"/>
                    <a:pt x="3113" y="211"/>
                    <a:pt x="3113" y="211"/>
                  </a:cubicBezTo>
                  <a:cubicBezTo>
                    <a:pt x="3144" y="211"/>
                    <a:pt x="3176" y="242"/>
                    <a:pt x="3176" y="273"/>
                  </a:cubicBezTo>
                  <a:cubicBezTo>
                    <a:pt x="3176" y="623"/>
                    <a:pt x="3176" y="623"/>
                    <a:pt x="3176" y="623"/>
                  </a:cubicBezTo>
                  <a:cubicBezTo>
                    <a:pt x="3144" y="623"/>
                    <a:pt x="3144" y="623"/>
                    <a:pt x="3144" y="623"/>
                  </a:cubicBezTo>
                  <a:cubicBezTo>
                    <a:pt x="3113" y="623"/>
                    <a:pt x="3097" y="639"/>
                    <a:pt x="3097" y="686"/>
                  </a:cubicBezTo>
                  <a:cubicBezTo>
                    <a:pt x="3097" y="748"/>
                    <a:pt x="3097" y="748"/>
                    <a:pt x="3097" y="748"/>
                  </a:cubicBezTo>
                  <a:cubicBezTo>
                    <a:pt x="2778" y="748"/>
                    <a:pt x="2778" y="748"/>
                    <a:pt x="2778" y="748"/>
                  </a:cubicBezTo>
                  <a:cubicBezTo>
                    <a:pt x="2778" y="4563"/>
                    <a:pt x="2778" y="4563"/>
                    <a:pt x="2778" y="4563"/>
                  </a:cubicBezTo>
                  <a:cubicBezTo>
                    <a:pt x="5165" y="4563"/>
                    <a:pt x="5165" y="4563"/>
                    <a:pt x="5165" y="4563"/>
                  </a:cubicBezTo>
                  <a:cubicBezTo>
                    <a:pt x="5376" y="4563"/>
                    <a:pt x="5555" y="4391"/>
                    <a:pt x="5555" y="4173"/>
                  </a:cubicBezTo>
                  <a:cubicBezTo>
                    <a:pt x="5555" y="1294"/>
                    <a:pt x="5555" y="1294"/>
                    <a:pt x="5555" y="1294"/>
                  </a:cubicBezTo>
                  <a:cubicBezTo>
                    <a:pt x="5555" y="1115"/>
                    <a:pt x="5422" y="959"/>
                    <a:pt x="5258" y="912"/>
                  </a:cubicBezTo>
                  <a:cubicBezTo>
                    <a:pt x="5251" y="912"/>
                    <a:pt x="5251" y="912"/>
                    <a:pt x="5251" y="912"/>
                  </a:cubicBezTo>
                  <a:lnTo>
                    <a:pt x="5251" y="912"/>
                  </a:lnTo>
                  <a:lnTo>
                    <a:pt x="5251" y="912"/>
                  </a:lnTo>
                  <a:cubicBezTo>
                    <a:pt x="5243" y="912"/>
                    <a:pt x="5243" y="912"/>
                    <a:pt x="5243" y="912"/>
                  </a:cubicBezTo>
                  <a:lnTo>
                    <a:pt x="5243" y="912"/>
                  </a:lnTo>
                  <a:lnTo>
                    <a:pt x="5243" y="912"/>
                  </a:lnTo>
                  <a:cubicBezTo>
                    <a:pt x="5235" y="912"/>
                    <a:pt x="5235" y="912"/>
                    <a:pt x="5235" y="912"/>
                  </a:cubicBezTo>
                  <a:lnTo>
                    <a:pt x="5235" y="912"/>
                  </a:lnTo>
                  <a:lnTo>
                    <a:pt x="5235" y="912"/>
                  </a:lnTo>
                  <a:lnTo>
                    <a:pt x="5235" y="912"/>
                  </a:lnTo>
                  <a:cubicBezTo>
                    <a:pt x="5227" y="912"/>
                    <a:pt x="5227" y="912"/>
                    <a:pt x="5227" y="912"/>
                  </a:cubicBezTo>
                  <a:lnTo>
                    <a:pt x="5227" y="912"/>
                  </a:lnTo>
                  <a:lnTo>
                    <a:pt x="5227" y="912"/>
                  </a:lnTo>
                  <a:lnTo>
                    <a:pt x="5227" y="912"/>
                  </a:lnTo>
                  <a:lnTo>
                    <a:pt x="5227" y="912"/>
                  </a:lnTo>
                  <a:cubicBezTo>
                    <a:pt x="5219" y="912"/>
                    <a:pt x="5219" y="912"/>
                    <a:pt x="5219" y="912"/>
                  </a:cubicBezTo>
                  <a:lnTo>
                    <a:pt x="5219" y="912"/>
                  </a:lnTo>
                  <a:lnTo>
                    <a:pt x="5219" y="912"/>
                  </a:lnTo>
                  <a:lnTo>
                    <a:pt x="5219" y="912"/>
                  </a:lnTo>
                  <a:lnTo>
                    <a:pt x="5219" y="912"/>
                  </a:lnTo>
                  <a:cubicBezTo>
                    <a:pt x="5212" y="904"/>
                    <a:pt x="5212" y="904"/>
                    <a:pt x="5212" y="904"/>
                  </a:cubicBezTo>
                  <a:lnTo>
                    <a:pt x="5212" y="904"/>
                  </a:lnTo>
                  <a:lnTo>
                    <a:pt x="5212" y="904"/>
                  </a:lnTo>
                  <a:cubicBezTo>
                    <a:pt x="5204" y="904"/>
                    <a:pt x="5204" y="904"/>
                    <a:pt x="5204" y="904"/>
                  </a:cubicBezTo>
                  <a:lnTo>
                    <a:pt x="5204" y="904"/>
                  </a:lnTo>
                  <a:lnTo>
                    <a:pt x="5204" y="904"/>
                  </a:lnTo>
                  <a:cubicBezTo>
                    <a:pt x="5196" y="904"/>
                    <a:pt x="5196" y="904"/>
                    <a:pt x="5196" y="904"/>
                  </a:cubicBezTo>
                  <a:lnTo>
                    <a:pt x="5196" y="904"/>
                  </a:lnTo>
                  <a:lnTo>
                    <a:pt x="5196" y="904"/>
                  </a:lnTo>
                  <a:lnTo>
                    <a:pt x="5196" y="904"/>
                  </a:lnTo>
                  <a:cubicBezTo>
                    <a:pt x="5188" y="904"/>
                    <a:pt x="5188" y="904"/>
                    <a:pt x="5188" y="904"/>
                  </a:cubicBezTo>
                  <a:lnTo>
                    <a:pt x="5188" y="904"/>
                  </a:lnTo>
                  <a:lnTo>
                    <a:pt x="5188" y="904"/>
                  </a:lnTo>
                  <a:lnTo>
                    <a:pt x="5188" y="904"/>
                  </a:lnTo>
                  <a:cubicBezTo>
                    <a:pt x="5181" y="904"/>
                    <a:pt x="5181" y="904"/>
                    <a:pt x="5181" y="904"/>
                  </a:cubicBezTo>
                  <a:lnTo>
                    <a:pt x="5181" y="904"/>
                  </a:lnTo>
                  <a:lnTo>
                    <a:pt x="5181" y="904"/>
                  </a:lnTo>
                  <a:lnTo>
                    <a:pt x="5181" y="904"/>
                  </a:lnTo>
                  <a:lnTo>
                    <a:pt x="5181" y="904"/>
                  </a:lnTo>
                  <a:cubicBezTo>
                    <a:pt x="5173" y="904"/>
                    <a:pt x="5173" y="904"/>
                    <a:pt x="5173" y="904"/>
                  </a:cubicBezTo>
                  <a:lnTo>
                    <a:pt x="5173" y="904"/>
                  </a:lnTo>
                  <a:lnTo>
                    <a:pt x="5173" y="904"/>
                  </a:lnTo>
                  <a:lnTo>
                    <a:pt x="5173" y="904"/>
                  </a:lnTo>
                  <a:lnTo>
                    <a:pt x="5173" y="904"/>
                  </a:lnTo>
                  <a:cubicBezTo>
                    <a:pt x="5165" y="904"/>
                    <a:pt x="5165" y="904"/>
                    <a:pt x="5165" y="904"/>
                  </a:cubicBezTo>
                  <a:lnTo>
                    <a:pt x="5165" y="904"/>
                  </a:lnTo>
                  <a:lnTo>
                    <a:pt x="5165" y="904"/>
                  </a:lnTo>
                  <a:lnTo>
                    <a:pt x="5165" y="904"/>
                  </a:lnTo>
                  <a:cubicBezTo>
                    <a:pt x="4174" y="904"/>
                    <a:pt x="4174" y="904"/>
                    <a:pt x="4174" y="904"/>
                  </a:cubicBezTo>
                  <a:cubicBezTo>
                    <a:pt x="4057" y="904"/>
                    <a:pt x="4057" y="904"/>
                    <a:pt x="4057" y="904"/>
                  </a:cubicBezTo>
                  <a:cubicBezTo>
                    <a:pt x="3675" y="904"/>
                    <a:pt x="3675" y="904"/>
                    <a:pt x="3675" y="904"/>
                  </a:cubicBezTo>
                  <a:cubicBezTo>
                    <a:pt x="3675" y="834"/>
                    <a:pt x="3675" y="834"/>
                    <a:pt x="3675" y="834"/>
                  </a:cubicBezTo>
                  <a:cubicBezTo>
                    <a:pt x="3675" y="787"/>
                    <a:pt x="3643" y="748"/>
                    <a:pt x="3597" y="748"/>
                  </a:cubicBezTo>
                  <a:lnTo>
                    <a:pt x="3448" y="748"/>
                  </a:lnTo>
                  <a:close/>
                  <a:moveTo>
                    <a:pt x="2778" y="0"/>
                  </a:moveTo>
                  <a:lnTo>
                    <a:pt x="2778" y="0"/>
                  </a:lnTo>
                  <a:cubicBezTo>
                    <a:pt x="2294" y="0"/>
                    <a:pt x="2294" y="0"/>
                    <a:pt x="2294" y="0"/>
                  </a:cubicBezTo>
                  <a:cubicBezTo>
                    <a:pt x="2224" y="0"/>
                    <a:pt x="2169" y="55"/>
                    <a:pt x="2169" y="133"/>
                  </a:cubicBezTo>
                  <a:cubicBezTo>
                    <a:pt x="2169" y="623"/>
                    <a:pt x="2169" y="623"/>
                    <a:pt x="2169" y="623"/>
                  </a:cubicBezTo>
                  <a:cubicBezTo>
                    <a:pt x="2146" y="623"/>
                    <a:pt x="2146" y="623"/>
                    <a:pt x="2146" y="623"/>
                  </a:cubicBezTo>
                  <a:cubicBezTo>
                    <a:pt x="2115" y="623"/>
                    <a:pt x="2099" y="639"/>
                    <a:pt x="2099" y="686"/>
                  </a:cubicBezTo>
                  <a:cubicBezTo>
                    <a:pt x="2099" y="748"/>
                    <a:pt x="2099" y="748"/>
                    <a:pt x="2099" y="748"/>
                  </a:cubicBezTo>
                  <a:cubicBezTo>
                    <a:pt x="1959" y="748"/>
                    <a:pt x="1959" y="748"/>
                    <a:pt x="1959" y="748"/>
                  </a:cubicBezTo>
                  <a:cubicBezTo>
                    <a:pt x="1912" y="748"/>
                    <a:pt x="1873" y="779"/>
                    <a:pt x="1873" y="834"/>
                  </a:cubicBezTo>
                  <a:cubicBezTo>
                    <a:pt x="1873" y="904"/>
                    <a:pt x="1873" y="904"/>
                    <a:pt x="1873" y="904"/>
                  </a:cubicBezTo>
                  <a:cubicBezTo>
                    <a:pt x="1498" y="904"/>
                    <a:pt x="1498" y="904"/>
                    <a:pt x="1498" y="904"/>
                  </a:cubicBezTo>
                  <a:cubicBezTo>
                    <a:pt x="1373" y="904"/>
                    <a:pt x="1373" y="904"/>
                    <a:pt x="1373" y="904"/>
                  </a:cubicBezTo>
                  <a:cubicBezTo>
                    <a:pt x="390" y="904"/>
                    <a:pt x="390" y="904"/>
                    <a:pt x="390" y="904"/>
                  </a:cubicBezTo>
                  <a:lnTo>
                    <a:pt x="390" y="904"/>
                  </a:lnTo>
                  <a:cubicBezTo>
                    <a:pt x="383" y="904"/>
                    <a:pt x="383" y="904"/>
                    <a:pt x="383" y="904"/>
                  </a:cubicBezTo>
                  <a:lnTo>
                    <a:pt x="383" y="904"/>
                  </a:lnTo>
                  <a:lnTo>
                    <a:pt x="383" y="904"/>
                  </a:lnTo>
                  <a:lnTo>
                    <a:pt x="383" y="904"/>
                  </a:lnTo>
                  <a:cubicBezTo>
                    <a:pt x="375" y="904"/>
                    <a:pt x="375" y="904"/>
                    <a:pt x="375" y="904"/>
                  </a:cubicBezTo>
                  <a:lnTo>
                    <a:pt x="375" y="904"/>
                  </a:lnTo>
                  <a:lnTo>
                    <a:pt x="375" y="904"/>
                  </a:lnTo>
                  <a:lnTo>
                    <a:pt x="375" y="904"/>
                  </a:lnTo>
                  <a:lnTo>
                    <a:pt x="375" y="904"/>
                  </a:lnTo>
                  <a:cubicBezTo>
                    <a:pt x="367" y="904"/>
                    <a:pt x="367" y="904"/>
                    <a:pt x="367" y="904"/>
                  </a:cubicBezTo>
                  <a:lnTo>
                    <a:pt x="367" y="904"/>
                  </a:lnTo>
                  <a:lnTo>
                    <a:pt x="367" y="904"/>
                  </a:lnTo>
                  <a:lnTo>
                    <a:pt x="367" y="904"/>
                  </a:lnTo>
                  <a:lnTo>
                    <a:pt x="367" y="904"/>
                  </a:lnTo>
                  <a:cubicBezTo>
                    <a:pt x="359" y="904"/>
                    <a:pt x="359" y="904"/>
                    <a:pt x="359" y="904"/>
                  </a:cubicBezTo>
                  <a:lnTo>
                    <a:pt x="359" y="904"/>
                  </a:lnTo>
                  <a:lnTo>
                    <a:pt x="359" y="904"/>
                  </a:lnTo>
                  <a:lnTo>
                    <a:pt x="359" y="904"/>
                  </a:lnTo>
                  <a:cubicBezTo>
                    <a:pt x="351" y="904"/>
                    <a:pt x="351" y="904"/>
                    <a:pt x="351" y="904"/>
                  </a:cubicBezTo>
                  <a:lnTo>
                    <a:pt x="351" y="904"/>
                  </a:lnTo>
                  <a:lnTo>
                    <a:pt x="351" y="904"/>
                  </a:lnTo>
                  <a:lnTo>
                    <a:pt x="351" y="904"/>
                  </a:lnTo>
                  <a:cubicBezTo>
                    <a:pt x="344" y="904"/>
                    <a:pt x="344" y="904"/>
                    <a:pt x="344" y="904"/>
                  </a:cubicBezTo>
                  <a:lnTo>
                    <a:pt x="344" y="904"/>
                  </a:lnTo>
                  <a:lnTo>
                    <a:pt x="344" y="904"/>
                  </a:lnTo>
                  <a:lnTo>
                    <a:pt x="344" y="904"/>
                  </a:lnTo>
                  <a:cubicBezTo>
                    <a:pt x="336" y="904"/>
                    <a:pt x="336" y="904"/>
                    <a:pt x="336" y="904"/>
                  </a:cubicBezTo>
                  <a:cubicBezTo>
                    <a:pt x="336" y="912"/>
                    <a:pt x="336" y="912"/>
                    <a:pt x="336" y="912"/>
                  </a:cubicBezTo>
                  <a:lnTo>
                    <a:pt x="336" y="912"/>
                  </a:lnTo>
                  <a:lnTo>
                    <a:pt x="336" y="912"/>
                  </a:lnTo>
                  <a:cubicBezTo>
                    <a:pt x="328" y="912"/>
                    <a:pt x="328" y="912"/>
                    <a:pt x="328" y="912"/>
                  </a:cubicBezTo>
                  <a:lnTo>
                    <a:pt x="328" y="912"/>
                  </a:lnTo>
                  <a:lnTo>
                    <a:pt x="328" y="912"/>
                  </a:lnTo>
                  <a:lnTo>
                    <a:pt x="328" y="912"/>
                  </a:lnTo>
                  <a:lnTo>
                    <a:pt x="328" y="912"/>
                  </a:lnTo>
                  <a:cubicBezTo>
                    <a:pt x="320" y="912"/>
                    <a:pt x="320" y="912"/>
                    <a:pt x="320" y="912"/>
                  </a:cubicBezTo>
                  <a:lnTo>
                    <a:pt x="320" y="912"/>
                  </a:lnTo>
                  <a:lnTo>
                    <a:pt x="320" y="912"/>
                  </a:lnTo>
                  <a:lnTo>
                    <a:pt x="320" y="912"/>
                  </a:lnTo>
                  <a:lnTo>
                    <a:pt x="320" y="912"/>
                  </a:lnTo>
                  <a:cubicBezTo>
                    <a:pt x="312" y="912"/>
                    <a:pt x="312" y="912"/>
                    <a:pt x="312" y="912"/>
                  </a:cubicBezTo>
                  <a:lnTo>
                    <a:pt x="312" y="912"/>
                  </a:lnTo>
                  <a:lnTo>
                    <a:pt x="312" y="912"/>
                  </a:lnTo>
                  <a:cubicBezTo>
                    <a:pt x="305" y="912"/>
                    <a:pt x="305" y="912"/>
                    <a:pt x="305" y="912"/>
                  </a:cubicBezTo>
                  <a:lnTo>
                    <a:pt x="305" y="912"/>
                  </a:lnTo>
                  <a:lnTo>
                    <a:pt x="305" y="912"/>
                  </a:lnTo>
                  <a:lnTo>
                    <a:pt x="305" y="912"/>
                  </a:lnTo>
                  <a:cubicBezTo>
                    <a:pt x="297" y="912"/>
                    <a:pt x="297" y="912"/>
                    <a:pt x="297" y="912"/>
                  </a:cubicBezTo>
                  <a:lnTo>
                    <a:pt x="297" y="912"/>
                  </a:lnTo>
                  <a:cubicBezTo>
                    <a:pt x="297" y="920"/>
                    <a:pt x="297" y="920"/>
                    <a:pt x="297" y="920"/>
                  </a:cubicBezTo>
                  <a:cubicBezTo>
                    <a:pt x="125" y="959"/>
                    <a:pt x="0" y="1115"/>
                    <a:pt x="0" y="1294"/>
                  </a:cubicBezTo>
                  <a:cubicBezTo>
                    <a:pt x="0" y="4173"/>
                    <a:pt x="0" y="4173"/>
                    <a:pt x="0" y="4173"/>
                  </a:cubicBezTo>
                  <a:cubicBezTo>
                    <a:pt x="0" y="4391"/>
                    <a:pt x="172" y="4563"/>
                    <a:pt x="390" y="4563"/>
                  </a:cubicBezTo>
                  <a:cubicBezTo>
                    <a:pt x="2778" y="4563"/>
                    <a:pt x="2778" y="4563"/>
                    <a:pt x="2778" y="4563"/>
                  </a:cubicBezTo>
                  <a:cubicBezTo>
                    <a:pt x="2778" y="748"/>
                    <a:pt x="2778" y="748"/>
                    <a:pt x="2778" y="748"/>
                  </a:cubicBezTo>
                  <a:cubicBezTo>
                    <a:pt x="2450" y="748"/>
                    <a:pt x="2450" y="748"/>
                    <a:pt x="2450" y="748"/>
                  </a:cubicBezTo>
                  <a:cubicBezTo>
                    <a:pt x="2450" y="686"/>
                    <a:pt x="2450" y="686"/>
                    <a:pt x="2450" y="686"/>
                  </a:cubicBezTo>
                  <a:cubicBezTo>
                    <a:pt x="2450" y="647"/>
                    <a:pt x="2427" y="623"/>
                    <a:pt x="2403" y="623"/>
                  </a:cubicBezTo>
                  <a:cubicBezTo>
                    <a:pt x="2380" y="623"/>
                    <a:pt x="2380" y="623"/>
                    <a:pt x="2380" y="623"/>
                  </a:cubicBezTo>
                  <a:cubicBezTo>
                    <a:pt x="2380" y="273"/>
                    <a:pt x="2380" y="273"/>
                    <a:pt x="2380" y="273"/>
                  </a:cubicBezTo>
                  <a:cubicBezTo>
                    <a:pt x="2380" y="242"/>
                    <a:pt x="2403" y="211"/>
                    <a:pt x="2442" y="211"/>
                  </a:cubicBezTo>
                  <a:cubicBezTo>
                    <a:pt x="2778" y="211"/>
                    <a:pt x="2778" y="211"/>
                    <a:pt x="2778" y="211"/>
                  </a:cubicBezTo>
                  <a:lnTo>
                    <a:pt x="2778" y="0"/>
                  </a:lnTo>
                  <a:close/>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3600">
                <a:latin typeface="Lato Light"/>
              </a:endParaRPr>
            </a:p>
          </p:txBody>
        </p:sp>
        <p:sp>
          <p:nvSpPr>
            <p:cNvPr id="41" name="Freeform 6">
              <a:extLst>
                <a:ext uri="{FF2B5EF4-FFF2-40B4-BE49-F238E27FC236}">
                  <a16:creationId xmlns:a16="http://schemas.microsoft.com/office/drawing/2014/main" id="{520C242D-E09C-ECCF-97F9-90FEC9BD01B8}"/>
                </a:ext>
              </a:extLst>
            </p:cNvPr>
            <p:cNvSpPr>
              <a:spLocks noChangeArrowheads="1"/>
            </p:cNvSpPr>
            <p:nvPr/>
          </p:nvSpPr>
          <p:spPr bwMode="auto">
            <a:xfrm>
              <a:off x="4617527" y="3155328"/>
              <a:ext cx="1467121" cy="433031"/>
            </a:xfrm>
            <a:custGeom>
              <a:avLst/>
              <a:gdLst>
                <a:gd name="T0" fmla="*/ 1093 w 6929"/>
                <a:gd name="T1" fmla="*/ 218 h 2045"/>
                <a:gd name="T2" fmla="*/ 1093 w 6929"/>
                <a:gd name="T3" fmla="*/ 218 h 2045"/>
                <a:gd name="T4" fmla="*/ 4104 w 6929"/>
                <a:gd name="T5" fmla="*/ 289 h 2045"/>
                <a:gd name="T6" fmla="*/ 4244 w 6929"/>
                <a:gd name="T7" fmla="*/ 437 h 2045"/>
                <a:gd name="T8" fmla="*/ 5337 w 6929"/>
                <a:gd name="T9" fmla="*/ 390 h 2045"/>
                <a:gd name="T10" fmla="*/ 5937 w 6929"/>
                <a:gd name="T11" fmla="*/ 148 h 2045"/>
                <a:gd name="T12" fmla="*/ 6078 w 6929"/>
                <a:gd name="T13" fmla="*/ 218 h 2045"/>
                <a:gd name="T14" fmla="*/ 6015 w 6929"/>
                <a:gd name="T15" fmla="*/ 539 h 2045"/>
                <a:gd name="T16" fmla="*/ 6756 w 6929"/>
                <a:gd name="T17" fmla="*/ 967 h 2045"/>
                <a:gd name="T18" fmla="*/ 6772 w 6929"/>
                <a:gd name="T19" fmla="*/ 1155 h 2045"/>
                <a:gd name="T20" fmla="*/ 6889 w 6929"/>
                <a:gd name="T21" fmla="*/ 1381 h 2045"/>
                <a:gd name="T22" fmla="*/ 6796 w 6929"/>
                <a:gd name="T23" fmla="*/ 1615 h 2045"/>
                <a:gd name="T24" fmla="*/ 6413 w 6929"/>
                <a:gd name="T25" fmla="*/ 1592 h 2045"/>
                <a:gd name="T26" fmla="*/ 6304 w 6929"/>
                <a:gd name="T27" fmla="*/ 1716 h 2045"/>
                <a:gd name="T28" fmla="*/ 5454 w 6929"/>
                <a:gd name="T29" fmla="*/ 1584 h 2045"/>
                <a:gd name="T30" fmla="*/ 4884 w 6929"/>
                <a:gd name="T31" fmla="*/ 1264 h 2045"/>
                <a:gd name="T32" fmla="*/ 4658 w 6929"/>
                <a:gd name="T33" fmla="*/ 1248 h 2045"/>
                <a:gd name="T34" fmla="*/ 4323 w 6929"/>
                <a:gd name="T35" fmla="*/ 1740 h 2045"/>
                <a:gd name="T36" fmla="*/ 1693 w 6929"/>
                <a:gd name="T37" fmla="*/ 1997 h 2045"/>
                <a:gd name="T38" fmla="*/ 1093 w 6929"/>
                <a:gd name="T39" fmla="*/ 218 h 20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29" h="2045">
                  <a:moveTo>
                    <a:pt x="1093" y="218"/>
                  </a:moveTo>
                  <a:lnTo>
                    <a:pt x="1093" y="218"/>
                  </a:lnTo>
                  <a:cubicBezTo>
                    <a:pt x="1506" y="258"/>
                    <a:pt x="3948" y="320"/>
                    <a:pt x="4104" y="289"/>
                  </a:cubicBezTo>
                  <a:cubicBezTo>
                    <a:pt x="4268" y="250"/>
                    <a:pt x="4229" y="398"/>
                    <a:pt x="4244" y="437"/>
                  </a:cubicBezTo>
                  <a:cubicBezTo>
                    <a:pt x="4268" y="476"/>
                    <a:pt x="5165" y="406"/>
                    <a:pt x="5337" y="390"/>
                  </a:cubicBezTo>
                  <a:cubicBezTo>
                    <a:pt x="5508" y="375"/>
                    <a:pt x="5898" y="289"/>
                    <a:pt x="5937" y="148"/>
                  </a:cubicBezTo>
                  <a:cubicBezTo>
                    <a:pt x="5984" y="0"/>
                    <a:pt x="6070" y="70"/>
                    <a:pt x="6078" y="218"/>
                  </a:cubicBezTo>
                  <a:cubicBezTo>
                    <a:pt x="6086" y="359"/>
                    <a:pt x="5867" y="531"/>
                    <a:pt x="6015" y="539"/>
                  </a:cubicBezTo>
                  <a:cubicBezTo>
                    <a:pt x="6163" y="546"/>
                    <a:pt x="6647" y="890"/>
                    <a:pt x="6756" y="967"/>
                  </a:cubicBezTo>
                  <a:cubicBezTo>
                    <a:pt x="6866" y="1053"/>
                    <a:pt x="6873" y="1147"/>
                    <a:pt x="6772" y="1155"/>
                  </a:cubicBezTo>
                  <a:cubicBezTo>
                    <a:pt x="6678" y="1163"/>
                    <a:pt x="6928" y="1318"/>
                    <a:pt x="6889" y="1381"/>
                  </a:cubicBezTo>
                  <a:cubicBezTo>
                    <a:pt x="6858" y="1443"/>
                    <a:pt x="6920" y="1506"/>
                    <a:pt x="6796" y="1615"/>
                  </a:cubicBezTo>
                  <a:cubicBezTo>
                    <a:pt x="6678" y="1732"/>
                    <a:pt x="6515" y="1623"/>
                    <a:pt x="6413" y="1592"/>
                  </a:cubicBezTo>
                  <a:cubicBezTo>
                    <a:pt x="6312" y="1560"/>
                    <a:pt x="6491" y="1716"/>
                    <a:pt x="6304" y="1716"/>
                  </a:cubicBezTo>
                  <a:cubicBezTo>
                    <a:pt x="6125" y="1709"/>
                    <a:pt x="5610" y="1592"/>
                    <a:pt x="5454" y="1584"/>
                  </a:cubicBezTo>
                  <a:cubicBezTo>
                    <a:pt x="5298" y="1568"/>
                    <a:pt x="4907" y="1365"/>
                    <a:pt x="4884" y="1264"/>
                  </a:cubicBezTo>
                  <a:cubicBezTo>
                    <a:pt x="4861" y="1163"/>
                    <a:pt x="4814" y="1233"/>
                    <a:pt x="4658" y="1248"/>
                  </a:cubicBezTo>
                  <a:cubicBezTo>
                    <a:pt x="4502" y="1264"/>
                    <a:pt x="4369" y="1506"/>
                    <a:pt x="4323" y="1740"/>
                  </a:cubicBezTo>
                  <a:cubicBezTo>
                    <a:pt x="4276" y="1974"/>
                    <a:pt x="2785" y="1958"/>
                    <a:pt x="1693" y="1997"/>
                  </a:cubicBezTo>
                  <a:cubicBezTo>
                    <a:pt x="609" y="2044"/>
                    <a:pt x="0" y="62"/>
                    <a:pt x="1093" y="218"/>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3600">
                <a:latin typeface="Lato Light"/>
              </a:endParaRPr>
            </a:p>
          </p:txBody>
        </p:sp>
      </p:grpSp>
      <p:grpSp>
        <p:nvGrpSpPr>
          <p:cNvPr id="52" name="Group 51">
            <a:extLst>
              <a:ext uri="{FF2B5EF4-FFF2-40B4-BE49-F238E27FC236}">
                <a16:creationId xmlns:a16="http://schemas.microsoft.com/office/drawing/2014/main" id="{3EADD649-66E5-8B82-4074-B9127CB9643A}"/>
              </a:ext>
            </a:extLst>
          </p:cNvPr>
          <p:cNvGrpSpPr/>
          <p:nvPr/>
        </p:nvGrpSpPr>
        <p:grpSpPr>
          <a:xfrm>
            <a:off x="618910" y="1733813"/>
            <a:ext cx="3119329" cy="4340038"/>
            <a:chOff x="909856" y="2371234"/>
            <a:chExt cx="2355739" cy="3277627"/>
          </a:xfrm>
        </p:grpSpPr>
        <p:sp>
          <p:nvSpPr>
            <p:cNvPr id="34" name="Title 20">
              <a:extLst>
                <a:ext uri="{FF2B5EF4-FFF2-40B4-BE49-F238E27FC236}">
                  <a16:creationId xmlns:a16="http://schemas.microsoft.com/office/drawing/2014/main" id="{B36535FD-2C8F-5387-8152-47F00D5BAFEE}"/>
                </a:ext>
              </a:extLst>
            </p:cNvPr>
            <p:cNvSpPr txBox="1">
              <a:spLocks/>
            </p:cNvSpPr>
            <p:nvPr/>
          </p:nvSpPr>
          <p:spPr>
            <a:xfrm>
              <a:off x="909856" y="2371234"/>
              <a:ext cx="2355739" cy="276999"/>
            </a:xfrm>
            <a:prstGeom prst="rect">
              <a:avLst/>
            </a:prstGeom>
          </p:spPr>
          <p:txBody>
            <a:bodyPr vert="horz" wrap="squar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1800" b="1" dirty="0">
                  <a:solidFill>
                    <a:srgbClr val="A8436F"/>
                  </a:solidFill>
                  <a:latin typeface="Century Gothic" panose="020B0502020202020204" pitchFamily="34" charset="0"/>
                  <a:cs typeface="Lato Regular"/>
                </a:rPr>
                <a:t>Commerce</a:t>
              </a:r>
            </a:p>
          </p:txBody>
        </p:sp>
        <p:sp>
          <p:nvSpPr>
            <p:cNvPr id="35" name="Title 20">
              <a:extLst>
                <a:ext uri="{FF2B5EF4-FFF2-40B4-BE49-F238E27FC236}">
                  <a16:creationId xmlns:a16="http://schemas.microsoft.com/office/drawing/2014/main" id="{53C3E5BF-A13C-78E0-287D-445F0D3FF8B3}"/>
                </a:ext>
              </a:extLst>
            </p:cNvPr>
            <p:cNvSpPr txBox="1">
              <a:spLocks/>
            </p:cNvSpPr>
            <p:nvPr/>
          </p:nvSpPr>
          <p:spPr>
            <a:xfrm>
              <a:off x="910948" y="2591505"/>
              <a:ext cx="1508708" cy="557843"/>
            </a:xfrm>
            <a:prstGeom prst="rect">
              <a:avLst/>
            </a:prstGeom>
          </p:spPr>
          <p:txBody>
            <a:bodyPr vert="horz" wrap="square" lIns="91439" tIns="45719" rIns="91439" bIns="4571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pt-BR" sz="1400" dirty="0">
                  <a:solidFill>
                    <a:schemeClr val="tx1"/>
                  </a:solidFill>
                  <a:latin typeface="+mn-lt"/>
                  <a:cs typeface="Lato Light"/>
                </a:rPr>
                <a:t>Lorem ipsum dolor sit amet, consectetur adipiscing elit. </a:t>
              </a:r>
              <a:endParaRPr lang="en-US" sz="1400" dirty="0">
                <a:solidFill>
                  <a:schemeClr val="tx1"/>
                </a:solidFill>
                <a:latin typeface="+mn-lt"/>
                <a:cs typeface="Lato Light"/>
              </a:endParaRPr>
            </a:p>
          </p:txBody>
        </p:sp>
        <p:sp>
          <p:nvSpPr>
            <p:cNvPr id="32" name="Title 20">
              <a:extLst>
                <a:ext uri="{FF2B5EF4-FFF2-40B4-BE49-F238E27FC236}">
                  <a16:creationId xmlns:a16="http://schemas.microsoft.com/office/drawing/2014/main" id="{67B2C073-89DB-0D4C-A275-A98CA91A5FC6}"/>
                </a:ext>
              </a:extLst>
            </p:cNvPr>
            <p:cNvSpPr txBox="1">
              <a:spLocks/>
            </p:cNvSpPr>
            <p:nvPr/>
          </p:nvSpPr>
          <p:spPr>
            <a:xfrm>
              <a:off x="909856" y="3220394"/>
              <a:ext cx="2355739" cy="276999"/>
            </a:xfrm>
            <a:prstGeom prst="rect">
              <a:avLst/>
            </a:prstGeom>
          </p:spPr>
          <p:txBody>
            <a:bodyPr vert="horz" wrap="squar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1800" b="1" dirty="0">
                  <a:solidFill>
                    <a:srgbClr val="7DD1CE"/>
                  </a:solidFill>
                  <a:latin typeface="Century Gothic" panose="020B0502020202020204" pitchFamily="34" charset="0"/>
                  <a:cs typeface="Lato Regular"/>
                </a:rPr>
                <a:t>Business</a:t>
              </a:r>
            </a:p>
          </p:txBody>
        </p:sp>
        <p:sp>
          <p:nvSpPr>
            <p:cNvPr id="33" name="Title 20">
              <a:extLst>
                <a:ext uri="{FF2B5EF4-FFF2-40B4-BE49-F238E27FC236}">
                  <a16:creationId xmlns:a16="http://schemas.microsoft.com/office/drawing/2014/main" id="{A0E6583A-AB91-9085-C20D-108BEF639D38}"/>
                </a:ext>
              </a:extLst>
            </p:cNvPr>
            <p:cNvSpPr txBox="1">
              <a:spLocks/>
            </p:cNvSpPr>
            <p:nvPr/>
          </p:nvSpPr>
          <p:spPr>
            <a:xfrm>
              <a:off x="910948" y="3433350"/>
              <a:ext cx="1508708" cy="557843"/>
            </a:xfrm>
            <a:prstGeom prst="rect">
              <a:avLst/>
            </a:prstGeom>
          </p:spPr>
          <p:txBody>
            <a:bodyPr vert="horz" wrap="square" lIns="91439" tIns="45719" rIns="91439" bIns="4571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pt-BR" sz="1400" dirty="0">
                  <a:solidFill>
                    <a:schemeClr val="tx1"/>
                  </a:solidFill>
                  <a:latin typeface="+mn-lt"/>
                  <a:cs typeface="Lato Light"/>
                </a:rPr>
                <a:t>Lorem ipsum dolor sit amet, consectetur adipiscing elit. </a:t>
              </a:r>
              <a:endParaRPr lang="en-US" sz="1400" dirty="0">
                <a:solidFill>
                  <a:schemeClr val="tx1"/>
                </a:solidFill>
                <a:latin typeface="+mn-lt"/>
                <a:cs typeface="Lato Light"/>
              </a:endParaRPr>
            </a:p>
          </p:txBody>
        </p:sp>
        <p:sp>
          <p:nvSpPr>
            <p:cNvPr id="30" name="Title 20">
              <a:extLst>
                <a:ext uri="{FF2B5EF4-FFF2-40B4-BE49-F238E27FC236}">
                  <a16:creationId xmlns:a16="http://schemas.microsoft.com/office/drawing/2014/main" id="{AAA61EC3-BCA0-43E9-6527-49B975CBE5BB}"/>
                </a:ext>
              </a:extLst>
            </p:cNvPr>
            <p:cNvSpPr txBox="1">
              <a:spLocks/>
            </p:cNvSpPr>
            <p:nvPr/>
          </p:nvSpPr>
          <p:spPr>
            <a:xfrm>
              <a:off x="909856" y="4027157"/>
              <a:ext cx="2355739" cy="276999"/>
            </a:xfrm>
            <a:prstGeom prst="rect">
              <a:avLst/>
            </a:prstGeom>
          </p:spPr>
          <p:txBody>
            <a:bodyPr vert="horz" wrap="squar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1800" b="1" dirty="0">
                  <a:solidFill>
                    <a:srgbClr val="FF8026"/>
                  </a:solidFill>
                  <a:latin typeface="Century Gothic" panose="020B0502020202020204" pitchFamily="34" charset="0"/>
                  <a:cs typeface="Lato Regular"/>
                </a:rPr>
                <a:t>Help</a:t>
              </a:r>
            </a:p>
          </p:txBody>
        </p:sp>
        <p:sp>
          <p:nvSpPr>
            <p:cNvPr id="31" name="Title 20">
              <a:extLst>
                <a:ext uri="{FF2B5EF4-FFF2-40B4-BE49-F238E27FC236}">
                  <a16:creationId xmlns:a16="http://schemas.microsoft.com/office/drawing/2014/main" id="{5856B6E5-FA69-42C4-629B-F6373B5CCFBF}"/>
                </a:ext>
              </a:extLst>
            </p:cNvPr>
            <p:cNvSpPr txBox="1">
              <a:spLocks/>
            </p:cNvSpPr>
            <p:nvPr/>
          </p:nvSpPr>
          <p:spPr>
            <a:xfrm>
              <a:off x="910948" y="4261612"/>
              <a:ext cx="1508708" cy="557843"/>
            </a:xfrm>
            <a:prstGeom prst="rect">
              <a:avLst/>
            </a:prstGeom>
          </p:spPr>
          <p:txBody>
            <a:bodyPr vert="horz" wrap="square" lIns="91439" tIns="45719" rIns="91439" bIns="4571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pt-BR" sz="1400" dirty="0">
                  <a:solidFill>
                    <a:schemeClr val="tx1"/>
                  </a:solidFill>
                  <a:latin typeface="+mn-lt"/>
                  <a:cs typeface="Lato Light"/>
                </a:rPr>
                <a:t>Lorem ipsum dolor sit amet, consectetur adipiscing elit. </a:t>
              </a:r>
              <a:endParaRPr lang="en-US" sz="1400" dirty="0">
                <a:solidFill>
                  <a:schemeClr val="tx1"/>
                </a:solidFill>
                <a:latin typeface="+mn-lt"/>
                <a:cs typeface="Lato Light"/>
              </a:endParaRPr>
            </a:p>
          </p:txBody>
        </p:sp>
        <p:sp>
          <p:nvSpPr>
            <p:cNvPr id="28" name="Title 20">
              <a:extLst>
                <a:ext uri="{FF2B5EF4-FFF2-40B4-BE49-F238E27FC236}">
                  <a16:creationId xmlns:a16="http://schemas.microsoft.com/office/drawing/2014/main" id="{C131786F-C5C3-09BC-3CB5-A7AF0B87B311}"/>
                </a:ext>
              </a:extLst>
            </p:cNvPr>
            <p:cNvSpPr txBox="1">
              <a:spLocks/>
            </p:cNvSpPr>
            <p:nvPr/>
          </p:nvSpPr>
          <p:spPr>
            <a:xfrm>
              <a:off x="909856" y="4858067"/>
              <a:ext cx="2355739" cy="276999"/>
            </a:xfrm>
            <a:prstGeom prst="rect">
              <a:avLst/>
            </a:prstGeom>
          </p:spPr>
          <p:txBody>
            <a:bodyPr vert="horz" wrap="squar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en-US" sz="1800" b="1" dirty="0">
                  <a:solidFill>
                    <a:srgbClr val="385085"/>
                  </a:solidFill>
                  <a:latin typeface="Century Gothic" panose="020B0502020202020204" pitchFamily="34" charset="0"/>
                  <a:cs typeface="Lato Regular"/>
                </a:rPr>
                <a:t>Design</a:t>
              </a:r>
            </a:p>
          </p:txBody>
        </p:sp>
        <p:sp>
          <p:nvSpPr>
            <p:cNvPr id="29" name="Title 20">
              <a:extLst>
                <a:ext uri="{FF2B5EF4-FFF2-40B4-BE49-F238E27FC236}">
                  <a16:creationId xmlns:a16="http://schemas.microsoft.com/office/drawing/2014/main" id="{11416A0F-AA1F-A90A-5FAD-DFC37584E275}"/>
                </a:ext>
              </a:extLst>
            </p:cNvPr>
            <p:cNvSpPr txBox="1">
              <a:spLocks/>
            </p:cNvSpPr>
            <p:nvPr/>
          </p:nvSpPr>
          <p:spPr>
            <a:xfrm>
              <a:off x="910948" y="5091018"/>
              <a:ext cx="1508708" cy="557843"/>
            </a:xfrm>
            <a:prstGeom prst="rect">
              <a:avLst/>
            </a:prstGeom>
          </p:spPr>
          <p:txBody>
            <a:bodyPr vert="horz" wrap="square" lIns="91439" tIns="45719" rIns="91439" bIns="45719"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gn="l"/>
              <a:r>
                <a:rPr lang="pt-BR" sz="1400" dirty="0">
                  <a:solidFill>
                    <a:schemeClr val="tx1"/>
                  </a:solidFill>
                  <a:latin typeface="+mn-lt"/>
                  <a:cs typeface="Lato Light"/>
                </a:rPr>
                <a:t>Lorem ipsum dolor sit amet, consectetur adipiscing elit. </a:t>
              </a:r>
              <a:endParaRPr lang="en-US" sz="1400" dirty="0">
                <a:solidFill>
                  <a:schemeClr val="tx1"/>
                </a:solidFill>
                <a:latin typeface="+mn-lt"/>
                <a:cs typeface="Lato Light"/>
              </a:endParaRPr>
            </a:p>
          </p:txBody>
        </p:sp>
        <p:sp>
          <p:nvSpPr>
            <p:cNvPr id="24" name="Freeform 211">
              <a:extLst>
                <a:ext uri="{FF2B5EF4-FFF2-40B4-BE49-F238E27FC236}">
                  <a16:creationId xmlns:a16="http://schemas.microsoft.com/office/drawing/2014/main" id="{591BA537-8147-8FD8-2667-561F2DA71C78}"/>
                </a:ext>
              </a:extLst>
            </p:cNvPr>
            <p:cNvSpPr>
              <a:spLocks noEditPoints="1"/>
            </p:cNvSpPr>
            <p:nvPr/>
          </p:nvSpPr>
          <p:spPr bwMode="auto">
            <a:xfrm>
              <a:off x="2456345" y="2390984"/>
              <a:ext cx="239305" cy="237499"/>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8" h="58">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rgbClr val="A8436F"/>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3600"/>
            </a:p>
          </p:txBody>
        </p:sp>
        <p:sp>
          <p:nvSpPr>
            <p:cNvPr id="25" name="Freeform 14">
              <a:extLst>
                <a:ext uri="{FF2B5EF4-FFF2-40B4-BE49-F238E27FC236}">
                  <a16:creationId xmlns:a16="http://schemas.microsoft.com/office/drawing/2014/main" id="{60EDE5BF-531D-D82B-F530-6970569A08F8}"/>
                </a:ext>
              </a:extLst>
            </p:cNvPr>
            <p:cNvSpPr>
              <a:spLocks noEditPoints="1"/>
            </p:cNvSpPr>
            <p:nvPr/>
          </p:nvSpPr>
          <p:spPr bwMode="auto">
            <a:xfrm>
              <a:off x="2430101" y="3246621"/>
              <a:ext cx="291793" cy="224544"/>
            </a:xfrm>
            <a:custGeom>
              <a:avLst/>
              <a:gdLst/>
              <a:ahLst/>
              <a:cxnLst>
                <a:cxn ang="0">
                  <a:pos x="78" y="47"/>
                </a:cxn>
                <a:cxn ang="0">
                  <a:pos x="76" y="48"/>
                </a:cxn>
                <a:cxn ang="0">
                  <a:pos x="73" y="48"/>
                </a:cxn>
                <a:cxn ang="0">
                  <a:pos x="73" y="53"/>
                </a:cxn>
                <a:cxn ang="0">
                  <a:pos x="65" y="60"/>
                </a:cxn>
                <a:cxn ang="0">
                  <a:pos x="58" y="53"/>
                </a:cxn>
                <a:cxn ang="0">
                  <a:pos x="58" y="48"/>
                </a:cxn>
                <a:cxn ang="0">
                  <a:pos x="19" y="48"/>
                </a:cxn>
                <a:cxn ang="0">
                  <a:pos x="19" y="53"/>
                </a:cxn>
                <a:cxn ang="0">
                  <a:pos x="12" y="60"/>
                </a:cxn>
                <a:cxn ang="0">
                  <a:pos x="5" y="53"/>
                </a:cxn>
                <a:cxn ang="0">
                  <a:pos x="5" y="48"/>
                </a:cxn>
                <a:cxn ang="0">
                  <a:pos x="1" y="48"/>
                </a:cxn>
                <a:cxn ang="0">
                  <a:pos x="0" y="47"/>
                </a:cxn>
                <a:cxn ang="0">
                  <a:pos x="0" y="32"/>
                </a:cxn>
                <a:cxn ang="0">
                  <a:pos x="8" y="24"/>
                </a:cxn>
                <a:cxn ang="0">
                  <a:pos x="9" y="24"/>
                </a:cxn>
                <a:cxn ang="0">
                  <a:pos x="13" y="8"/>
                </a:cxn>
                <a:cxn ang="0">
                  <a:pos x="24" y="0"/>
                </a:cxn>
                <a:cxn ang="0">
                  <a:pos x="53" y="0"/>
                </a:cxn>
                <a:cxn ang="0">
                  <a:pos x="64" y="8"/>
                </a:cxn>
                <a:cxn ang="0">
                  <a:pos x="68" y="24"/>
                </a:cxn>
                <a:cxn ang="0">
                  <a:pos x="69" y="24"/>
                </a:cxn>
                <a:cxn ang="0">
                  <a:pos x="78" y="32"/>
                </a:cxn>
                <a:cxn ang="0">
                  <a:pos x="78" y="47"/>
                </a:cxn>
                <a:cxn ang="0">
                  <a:pos x="12" y="30"/>
                </a:cxn>
                <a:cxn ang="0">
                  <a:pos x="6" y="36"/>
                </a:cxn>
                <a:cxn ang="0">
                  <a:pos x="12" y="42"/>
                </a:cxn>
                <a:cxn ang="0">
                  <a:pos x="18" y="36"/>
                </a:cxn>
                <a:cxn ang="0">
                  <a:pos x="12" y="30"/>
                </a:cxn>
                <a:cxn ang="0">
                  <a:pos x="58" y="24"/>
                </a:cxn>
                <a:cxn ang="0">
                  <a:pos x="55" y="10"/>
                </a:cxn>
                <a:cxn ang="0">
                  <a:pos x="53" y="9"/>
                </a:cxn>
                <a:cxn ang="0">
                  <a:pos x="24" y="9"/>
                </a:cxn>
                <a:cxn ang="0">
                  <a:pos x="23" y="10"/>
                </a:cxn>
                <a:cxn ang="0">
                  <a:pos x="19" y="24"/>
                </a:cxn>
                <a:cxn ang="0">
                  <a:pos x="58" y="24"/>
                </a:cxn>
                <a:cxn ang="0">
                  <a:pos x="65" y="30"/>
                </a:cxn>
                <a:cxn ang="0">
                  <a:pos x="59" y="36"/>
                </a:cxn>
                <a:cxn ang="0">
                  <a:pos x="65" y="42"/>
                </a:cxn>
                <a:cxn ang="0">
                  <a:pos x="71" y="36"/>
                </a:cxn>
                <a:cxn ang="0">
                  <a:pos x="65" y="30"/>
                </a:cxn>
              </a:cxnLst>
              <a:rect l="0" t="0" r="r" b="b"/>
              <a:pathLst>
                <a:path w="78" h="60">
                  <a:moveTo>
                    <a:pt x="78" y="47"/>
                  </a:moveTo>
                  <a:cubicBezTo>
                    <a:pt x="78" y="48"/>
                    <a:pt x="77" y="48"/>
                    <a:pt x="76" y="48"/>
                  </a:cubicBezTo>
                  <a:cubicBezTo>
                    <a:pt x="73" y="48"/>
                    <a:pt x="73" y="48"/>
                    <a:pt x="73" y="48"/>
                  </a:cubicBezTo>
                  <a:cubicBezTo>
                    <a:pt x="73" y="53"/>
                    <a:pt x="73" y="53"/>
                    <a:pt x="73" y="53"/>
                  </a:cubicBezTo>
                  <a:cubicBezTo>
                    <a:pt x="73" y="57"/>
                    <a:pt x="69" y="60"/>
                    <a:pt x="65" y="60"/>
                  </a:cubicBezTo>
                  <a:cubicBezTo>
                    <a:pt x="61" y="60"/>
                    <a:pt x="58" y="57"/>
                    <a:pt x="58" y="53"/>
                  </a:cubicBezTo>
                  <a:cubicBezTo>
                    <a:pt x="58" y="48"/>
                    <a:pt x="58" y="48"/>
                    <a:pt x="58" y="48"/>
                  </a:cubicBezTo>
                  <a:cubicBezTo>
                    <a:pt x="19" y="48"/>
                    <a:pt x="19" y="48"/>
                    <a:pt x="19" y="48"/>
                  </a:cubicBezTo>
                  <a:cubicBezTo>
                    <a:pt x="19" y="53"/>
                    <a:pt x="19" y="53"/>
                    <a:pt x="19" y="53"/>
                  </a:cubicBezTo>
                  <a:cubicBezTo>
                    <a:pt x="19" y="57"/>
                    <a:pt x="16" y="60"/>
                    <a:pt x="12" y="60"/>
                  </a:cubicBezTo>
                  <a:cubicBezTo>
                    <a:pt x="8" y="60"/>
                    <a:pt x="5" y="57"/>
                    <a:pt x="5" y="53"/>
                  </a:cubicBezTo>
                  <a:cubicBezTo>
                    <a:pt x="5" y="48"/>
                    <a:pt x="5" y="48"/>
                    <a:pt x="5" y="48"/>
                  </a:cubicBezTo>
                  <a:cubicBezTo>
                    <a:pt x="1" y="48"/>
                    <a:pt x="1" y="48"/>
                    <a:pt x="1" y="48"/>
                  </a:cubicBezTo>
                  <a:cubicBezTo>
                    <a:pt x="0" y="48"/>
                    <a:pt x="0" y="48"/>
                    <a:pt x="0" y="47"/>
                  </a:cubicBezTo>
                  <a:cubicBezTo>
                    <a:pt x="0" y="32"/>
                    <a:pt x="0" y="32"/>
                    <a:pt x="0" y="32"/>
                  </a:cubicBezTo>
                  <a:cubicBezTo>
                    <a:pt x="0" y="28"/>
                    <a:pt x="4" y="24"/>
                    <a:pt x="8" y="24"/>
                  </a:cubicBezTo>
                  <a:cubicBezTo>
                    <a:pt x="9" y="24"/>
                    <a:pt x="9" y="24"/>
                    <a:pt x="9" y="24"/>
                  </a:cubicBezTo>
                  <a:cubicBezTo>
                    <a:pt x="13" y="8"/>
                    <a:pt x="13" y="8"/>
                    <a:pt x="13" y="8"/>
                  </a:cubicBezTo>
                  <a:cubicBezTo>
                    <a:pt x="14" y="3"/>
                    <a:pt x="19" y="0"/>
                    <a:pt x="24" y="0"/>
                  </a:cubicBezTo>
                  <a:cubicBezTo>
                    <a:pt x="53" y="0"/>
                    <a:pt x="53" y="0"/>
                    <a:pt x="53" y="0"/>
                  </a:cubicBezTo>
                  <a:cubicBezTo>
                    <a:pt x="58" y="0"/>
                    <a:pt x="63" y="3"/>
                    <a:pt x="64" y="8"/>
                  </a:cubicBezTo>
                  <a:cubicBezTo>
                    <a:pt x="68" y="24"/>
                    <a:pt x="68" y="24"/>
                    <a:pt x="68" y="24"/>
                  </a:cubicBezTo>
                  <a:cubicBezTo>
                    <a:pt x="69" y="24"/>
                    <a:pt x="69" y="24"/>
                    <a:pt x="69" y="24"/>
                  </a:cubicBezTo>
                  <a:cubicBezTo>
                    <a:pt x="74" y="24"/>
                    <a:pt x="78" y="28"/>
                    <a:pt x="78" y="32"/>
                  </a:cubicBezTo>
                  <a:lnTo>
                    <a:pt x="78" y="47"/>
                  </a:lnTo>
                  <a:close/>
                  <a:moveTo>
                    <a:pt x="12" y="30"/>
                  </a:moveTo>
                  <a:cubicBezTo>
                    <a:pt x="9" y="30"/>
                    <a:pt x="6" y="33"/>
                    <a:pt x="6" y="36"/>
                  </a:cubicBezTo>
                  <a:cubicBezTo>
                    <a:pt x="6" y="39"/>
                    <a:pt x="9" y="42"/>
                    <a:pt x="12" y="42"/>
                  </a:cubicBezTo>
                  <a:cubicBezTo>
                    <a:pt x="15" y="42"/>
                    <a:pt x="18" y="39"/>
                    <a:pt x="18" y="36"/>
                  </a:cubicBezTo>
                  <a:cubicBezTo>
                    <a:pt x="18" y="33"/>
                    <a:pt x="15" y="30"/>
                    <a:pt x="12" y="30"/>
                  </a:cubicBezTo>
                  <a:close/>
                  <a:moveTo>
                    <a:pt x="58" y="24"/>
                  </a:moveTo>
                  <a:cubicBezTo>
                    <a:pt x="55" y="10"/>
                    <a:pt x="55" y="10"/>
                    <a:pt x="55" y="10"/>
                  </a:cubicBezTo>
                  <a:cubicBezTo>
                    <a:pt x="54" y="10"/>
                    <a:pt x="54" y="9"/>
                    <a:pt x="53" y="9"/>
                  </a:cubicBezTo>
                  <a:cubicBezTo>
                    <a:pt x="24" y="9"/>
                    <a:pt x="24" y="9"/>
                    <a:pt x="24" y="9"/>
                  </a:cubicBezTo>
                  <a:cubicBezTo>
                    <a:pt x="24" y="9"/>
                    <a:pt x="23" y="10"/>
                    <a:pt x="23" y="10"/>
                  </a:cubicBezTo>
                  <a:cubicBezTo>
                    <a:pt x="19" y="24"/>
                    <a:pt x="19" y="24"/>
                    <a:pt x="19" y="24"/>
                  </a:cubicBezTo>
                  <a:lnTo>
                    <a:pt x="58" y="24"/>
                  </a:lnTo>
                  <a:close/>
                  <a:moveTo>
                    <a:pt x="65" y="30"/>
                  </a:moveTo>
                  <a:cubicBezTo>
                    <a:pt x="62" y="30"/>
                    <a:pt x="59" y="33"/>
                    <a:pt x="59" y="36"/>
                  </a:cubicBezTo>
                  <a:cubicBezTo>
                    <a:pt x="59" y="39"/>
                    <a:pt x="62" y="42"/>
                    <a:pt x="65" y="42"/>
                  </a:cubicBezTo>
                  <a:cubicBezTo>
                    <a:pt x="69" y="42"/>
                    <a:pt x="71" y="39"/>
                    <a:pt x="71" y="36"/>
                  </a:cubicBezTo>
                  <a:cubicBezTo>
                    <a:pt x="71" y="33"/>
                    <a:pt x="69" y="30"/>
                    <a:pt x="65" y="30"/>
                  </a:cubicBezTo>
                  <a:close/>
                </a:path>
              </a:pathLst>
            </a:custGeom>
            <a:solidFill>
              <a:srgbClr val="7DD1CE"/>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3600"/>
            </a:p>
          </p:txBody>
        </p:sp>
        <p:sp>
          <p:nvSpPr>
            <p:cNvPr id="26" name="Freeform 77">
              <a:extLst>
                <a:ext uri="{FF2B5EF4-FFF2-40B4-BE49-F238E27FC236}">
                  <a16:creationId xmlns:a16="http://schemas.microsoft.com/office/drawing/2014/main" id="{B815BAA3-A8C7-8FEC-F560-A0CBDB4B804D}"/>
                </a:ext>
              </a:extLst>
            </p:cNvPr>
            <p:cNvSpPr>
              <a:spLocks noEditPoints="1"/>
            </p:cNvSpPr>
            <p:nvPr/>
          </p:nvSpPr>
          <p:spPr bwMode="auto">
            <a:xfrm>
              <a:off x="2422443" y="4012042"/>
              <a:ext cx="307108" cy="307228"/>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rgbClr val="FF8026"/>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3600"/>
            </a:p>
          </p:txBody>
        </p:sp>
        <p:sp>
          <p:nvSpPr>
            <p:cNvPr id="27" name="Freeform 230">
              <a:extLst>
                <a:ext uri="{FF2B5EF4-FFF2-40B4-BE49-F238E27FC236}">
                  <a16:creationId xmlns:a16="http://schemas.microsoft.com/office/drawing/2014/main" id="{294CD07A-EC7E-F802-C587-6CD7ED4D9BAB}"/>
                </a:ext>
              </a:extLst>
            </p:cNvPr>
            <p:cNvSpPr>
              <a:spLocks noEditPoints="1"/>
            </p:cNvSpPr>
            <p:nvPr/>
          </p:nvSpPr>
          <p:spPr bwMode="auto">
            <a:xfrm>
              <a:off x="2444380" y="4864897"/>
              <a:ext cx="263235" cy="263338"/>
            </a:xfrm>
            <a:custGeom>
              <a:avLst/>
              <a:gdLst/>
              <a:ahLst/>
              <a:cxnLst>
                <a:cxn ang="0">
                  <a:pos x="48" y="26"/>
                </a:cxn>
                <a:cxn ang="0">
                  <a:pos x="16" y="58"/>
                </a:cxn>
                <a:cxn ang="0">
                  <a:pos x="0" y="58"/>
                </a:cxn>
                <a:cxn ang="0">
                  <a:pos x="0" y="42"/>
                </a:cxn>
                <a:cxn ang="0">
                  <a:pos x="32" y="10"/>
                </a:cxn>
                <a:cxn ang="0">
                  <a:pos x="48" y="26"/>
                </a:cxn>
                <a:cxn ang="0">
                  <a:pos x="18" y="50"/>
                </a:cxn>
                <a:cxn ang="0">
                  <a:pos x="9" y="41"/>
                </a:cxn>
                <a:cxn ang="0">
                  <a:pos x="5" y="44"/>
                </a:cxn>
                <a:cxn ang="0">
                  <a:pos x="5" y="48"/>
                </a:cxn>
                <a:cxn ang="0">
                  <a:pos x="10" y="48"/>
                </a:cxn>
                <a:cxn ang="0">
                  <a:pos x="10" y="53"/>
                </a:cxn>
                <a:cxn ang="0">
                  <a:pos x="14" y="53"/>
                </a:cxn>
                <a:cxn ang="0">
                  <a:pos x="18" y="50"/>
                </a:cxn>
                <a:cxn ang="0">
                  <a:pos x="33" y="17"/>
                </a:cxn>
                <a:cxn ang="0">
                  <a:pos x="33" y="17"/>
                </a:cxn>
                <a:cxn ang="0">
                  <a:pos x="12" y="38"/>
                </a:cxn>
                <a:cxn ang="0">
                  <a:pos x="12" y="38"/>
                </a:cxn>
                <a:cxn ang="0">
                  <a:pos x="13" y="39"/>
                </a:cxn>
                <a:cxn ang="0">
                  <a:pos x="13" y="39"/>
                </a:cxn>
                <a:cxn ang="0">
                  <a:pos x="34" y="18"/>
                </a:cxn>
                <a:cxn ang="0">
                  <a:pos x="34" y="18"/>
                </a:cxn>
                <a:cxn ang="0">
                  <a:pos x="33" y="17"/>
                </a:cxn>
                <a:cxn ang="0">
                  <a:pos x="57" y="18"/>
                </a:cxn>
                <a:cxn ang="0">
                  <a:pos x="50" y="24"/>
                </a:cxn>
                <a:cxn ang="0">
                  <a:pos x="34" y="8"/>
                </a:cxn>
                <a:cxn ang="0">
                  <a:pos x="41" y="2"/>
                </a:cxn>
                <a:cxn ang="0">
                  <a:pos x="44" y="0"/>
                </a:cxn>
                <a:cxn ang="0">
                  <a:pos x="48" y="2"/>
                </a:cxn>
                <a:cxn ang="0">
                  <a:pos x="57" y="11"/>
                </a:cxn>
                <a:cxn ang="0">
                  <a:pos x="58" y="14"/>
                </a:cxn>
                <a:cxn ang="0">
                  <a:pos x="57" y="18"/>
                </a:cxn>
              </a:cxnLst>
              <a:rect l="0" t="0" r="r" b="b"/>
              <a:pathLst>
                <a:path w="58" h="58">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rgbClr val="385085"/>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3600"/>
            </a:p>
          </p:txBody>
        </p:sp>
      </p:grpSp>
    </p:spTree>
    <p:extLst>
      <p:ext uri="{BB962C8B-B14F-4D97-AF65-F5344CB8AC3E}">
        <p14:creationId xmlns:p14="http://schemas.microsoft.com/office/powerpoint/2010/main" val="62224367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ounded Rectangle 34">
            <a:extLst>
              <a:ext uri="{FF2B5EF4-FFF2-40B4-BE49-F238E27FC236}">
                <a16:creationId xmlns:a16="http://schemas.microsoft.com/office/drawing/2014/main" id="{57D0E9C5-0626-8962-F2FF-0EF6A513C082}"/>
              </a:ext>
            </a:extLst>
          </p:cNvPr>
          <p:cNvSpPr/>
          <p:nvPr/>
        </p:nvSpPr>
        <p:spPr>
          <a:xfrm>
            <a:off x="674260" y="1952077"/>
            <a:ext cx="3664633" cy="1586753"/>
          </a:xfrm>
          <a:prstGeom prst="roundRect">
            <a:avLst/>
          </a:prstGeom>
          <a:solidFill>
            <a:srgbClr val="F26363">
              <a:alpha val="2029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a:extLst>
              <a:ext uri="{FF2B5EF4-FFF2-40B4-BE49-F238E27FC236}">
                <a16:creationId xmlns:a16="http://schemas.microsoft.com/office/drawing/2014/main" id="{5F340FD8-190A-360E-B469-436114ADFDC5}"/>
              </a:ext>
            </a:extLst>
          </p:cNvPr>
          <p:cNvSpPr/>
          <p:nvPr/>
        </p:nvSpPr>
        <p:spPr>
          <a:xfrm>
            <a:off x="639361" y="3793809"/>
            <a:ext cx="3664633" cy="1586753"/>
          </a:xfrm>
          <a:prstGeom prst="roundRect">
            <a:avLst/>
          </a:prstGeom>
          <a:solidFill>
            <a:srgbClr val="A8436F">
              <a:alpha val="2029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A8EC6043-FA4A-7DAF-D753-77D2CC5E7E8B}"/>
              </a:ext>
            </a:extLst>
          </p:cNvPr>
          <p:cNvSpPr/>
          <p:nvPr/>
        </p:nvSpPr>
        <p:spPr>
          <a:xfrm>
            <a:off x="7904228" y="1848321"/>
            <a:ext cx="3664633" cy="1586753"/>
          </a:xfrm>
          <a:prstGeom prst="roundRect">
            <a:avLst/>
          </a:prstGeom>
          <a:solidFill>
            <a:srgbClr val="FF8026">
              <a:alpha val="2029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EC4D0E82-DA73-914E-7E09-419C50053D79}"/>
              </a:ext>
            </a:extLst>
          </p:cNvPr>
          <p:cNvSpPr/>
          <p:nvPr/>
        </p:nvSpPr>
        <p:spPr>
          <a:xfrm>
            <a:off x="7910039" y="3926624"/>
            <a:ext cx="3664633" cy="1586753"/>
          </a:xfrm>
          <a:prstGeom prst="roundRect">
            <a:avLst/>
          </a:prstGeom>
          <a:solidFill>
            <a:srgbClr val="FFCE63">
              <a:alpha val="2029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4" name="TextBox 3">
            <a:extLst>
              <a:ext uri="{FF2B5EF4-FFF2-40B4-BE49-F238E27FC236}">
                <a16:creationId xmlns:a16="http://schemas.microsoft.com/office/drawing/2014/main" id="{5D12D8A0-EFA3-A01F-2500-10EF304170D4}"/>
              </a:ext>
            </a:extLst>
          </p:cNvPr>
          <p:cNvSpPr txBox="1"/>
          <p:nvPr/>
        </p:nvSpPr>
        <p:spPr>
          <a:xfrm>
            <a:off x="1074526" y="2104089"/>
            <a:ext cx="1241045" cy="400110"/>
          </a:xfrm>
          <a:prstGeom prst="rect">
            <a:avLst/>
          </a:prstGeom>
          <a:noFill/>
        </p:spPr>
        <p:txBody>
          <a:bodyPr wrap="none" rtlCol="0">
            <a:spAutoFit/>
          </a:bodyPr>
          <a:lstStyle/>
          <a:p>
            <a:pPr defTabSz="1828434"/>
            <a:r>
              <a:rPr lang="en-US" sz="2000" b="1" dirty="0">
                <a:solidFill>
                  <a:srgbClr val="F26363"/>
                </a:solidFill>
                <a:latin typeface="Century Gothic" panose="020B0502020202020204" pitchFamily="34" charset="0"/>
                <a:cs typeface="Lato Regular"/>
              </a:rPr>
              <a:t>Option 1</a:t>
            </a:r>
          </a:p>
        </p:txBody>
      </p:sp>
      <p:sp>
        <p:nvSpPr>
          <p:cNvPr id="11" name="AutoShape 34">
            <a:extLst>
              <a:ext uri="{FF2B5EF4-FFF2-40B4-BE49-F238E27FC236}">
                <a16:creationId xmlns:a16="http://schemas.microsoft.com/office/drawing/2014/main" id="{EFC9045E-4986-E367-7537-16DCCB9AA5B7}"/>
              </a:ext>
            </a:extLst>
          </p:cNvPr>
          <p:cNvSpPr>
            <a:spLocks/>
          </p:cNvSpPr>
          <p:nvPr/>
        </p:nvSpPr>
        <p:spPr bwMode="auto">
          <a:xfrm>
            <a:off x="3387619" y="2745452"/>
            <a:ext cx="443785" cy="4346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4" y="0"/>
                </a:moveTo>
                <a:cubicBezTo>
                  <a:pt x="12264" y="0"/>
                  <a:pt x="13649" y="287"/>
                  <a:pt x="14957" y="861"/>
                </a:cubicBezTo>
                <a:cubicBezTo>
                  <a:pt x="16265" y="1434"/>
                  <a:pt x="17412" y="2210"/>
                  <a:pt x="18398" y="3198"/>
                </a:cubicBezTo>
                <a:cubicBezTo>
                  <a:pt x="19387" y="4186"/>
                  <a:pt x="20167" y="5332"/>
                  <a:pt x="20738" y="6645"/>
                </a:cubicBezTo>
                <a:cubicBezTo>
                  <a:pt x="21311" y="7958"/>
                  <a:pt x="21599" y="9341"/>
                  <a:pt x="21599" y="10801"/>
                </a:cubicBezTo>
                <a:cubicBezTo>
                  <a:pt x="21599" y="12280"/>
                  <a:pt x="21311" y="13669"/>
                  <a:pt x="20738" y="14971"/>
                </a:cubicBezTo>
                <a:cubicBezTo>
                  <a:pt x="20167" y="16272"/>
                  <a:pt x="19387" y="17413"/>
                  <a:pt x="18398" y="18401"/>
                </a:cubicBezTo>
                <a:cubicBezTo>
                  <a:pt x="17412" y="19386"/>
                  <a:pt x="16265" y="20171"/>
                  <a:pt x="14957" y="20738"/>
                </a:cubicBezTo>
                <a:cubicBezTo>
                  <a:pt x="13649" y="21312"/>
                  <a:pt x="12264" y="21599"/>
                  <a:pt x="10804" y="21599"/>
                </a:cubicBezTo>
                <a:cubicBezTo>
                  <a:pt x="9326" y="21599"/>
                  <a:pt x="7936" y="21312"/>
                  <a:pt x="6633" y="20738"/>
                </a:cubicBezTo>
                <a:cubicBezTo>
                  <a:pt x="5328" y="20171"/>
                  <a:pt x="4184" y="19386"/>
                  <a:pt x="3195" y="18401"/>
                </a:cubicBezTo>
                <a:cubicBezTo>
                  <a:pt x="2209" y="17413"/>
                  <a:pt x="1429" y="16272"/>
                  <a:pt x="856" y="14971"/>
                </a:cubicBezTo>
                <a:cubicBezTo>
                  <a:pt x="285" y="13669"/>
                  <a:pt x="0" y="12280"/>
                  <a:pt x="0" y="10801"/>
                </a:cubicBezTo>
                <a:cubicBezTo>
                  <a:pt x="0" y="9341"/>
                  <a:pt x="285" y="7958"/>
                  <a:pt x="856" y="6645"/>
                </a:cubicBezTo>
                <a:cubicBezTo>
                  <a:pt x="1429" y="5332"/>
                  <a:pt x="2209" y="4186"/>
                  <a:pt x="3195" y="3198"/>
                </a:cubicBezTo>
                <a:cubicBezTo>
                  <a:pt x="4184" y="2210"/>
                  <a:pt x="5328" y="1434"/>
                  <a:pt x="6633" y="861"/>
                </a:cubicBezTo>
                <a:cubicBezTo>
                  <a:pt x="7936" y="285"/>
                  <a:pt x="9326" y="0"/>
                  <a:pt x="10804" y="0"/>
                </a:cubicBezTo>
                <a:moveTo>
                  <a:pt x="6450" y="2241"/>
                </a:moveTo>
                <a:cubicBezTo>
                  <a:pt x="6133" y="2258"/>
                  <a:pt x="5783" y="2408"/>
                  <a:pt x="5393" y="2687"/>
                </a:cubicBezTo>
                <a:cubicBezTo>
                  <a:pt x="5006" y="2969"/>
                  <a:pt x="4627" y="3294"/>
                  <a:pt x="4257" y="3658"/>
                </a:cubicBezTo>
                <a:cubicBezTo>
                  <a:pt x="3890" y="4028"/>
                  <a:pt x="3548" y="4409"/>
                  <a:pt x="3237" y="4793"/>
                </a:cubicBezTo>
                <a:cubicBezTo>
                  <a:pt x="2927" y="5186"/>
                  <a:pt x="2684" y="5505"/>
                  <a:pt x="2514" y="5753"/>
                </a:cubicBezTo>
                <a:lnTo>
                  <a:pt x="2568" y="5753"/>
                </a:lnTo>
                <a:cubicBezTo>
                  <a:pt x="2604" y="5753"/>
                  <a:pt x="2661" y="5742"/>
                  <a:pt x="2737" y="5716"/>
                </a:cubicBezTo>
                <a:cubicBezTo>
                  <a:pt x="2814" y="5688"/>
                  <a:pt x="2850" y="5728"/>
                  <a:pt x="2850" y="5838"/>
                </a:cubicBezTo>
                <a:cubicBezTo>
                  <a:pt x="2850" y="5875"/>
                  <a:pt x="2839" y="5920"/>
                  <a:pt x="2811" y="5979"/>
                </a:cubicBezTo>
                <a:cubicBezTo>
                  <a:pt x="2783" y="6035"/>
                  <a:pt x="2833" y="6069"/>
                  <a:pt x="2961" y="6069"/>
                </a:cubicBezTo>
                <a:cubicBezTo>
                  <a:pt x="2997" y="6069"/>
                  <a:pt x="3020" y="6041"/>
                  <a:pt x="3028" y="5985"/>
                </a:cubicBezTo>
                <a:cubicBezTo>
                  <a:pt x="3037" y="5931"/>
                  <a:pt x="3051" y="5931"/>
                  <a:pt x="3068" y="5985"/>
                </a:cubicBezTo>
                <a:lnTo>
                  <a:pt x="3122" y="6199"/>
                </a:lnTo>
                <a:lnTo>
                  <a:pt x="3122" y="6227"/>
                </a:lnTo>
                <a:cubicBezTo>
                  <a:pt x="3122" y="6267"/>
                  <a:pt x="3099" y="6295"/>
                  <a:pt x="3054" y="6312"/>
                </a:cubicBezTo>
                <a:cubicBezTo>
                  <a:pt x="3011" y="6326"/>
                  <a:pt x="2997" y="6354"/>
                  <a:pt x="3014" y="6394"/>
                </a:cubicBezTo>
                <a:cubicBezTo>
                  <a:pt x="3051" y="6428"/>
                  <a:pt x="3093" y="6442"/>
                  <a:pt x="3141" y="6442"/>
                </a:cubicBezTo>
                <a:lnTo>
                  <a:pt x="3271" y="6442"/>
                </a:lnTo>
                <a:lnTo>
                  <a:pt x="3325" y="6417"/>
                </a:lnTo>
                <a:lnTo>
                  <a:pt x="3353" y="6394"/>
                </a:lnTo>
                <a:cubicBezTo>
                  <a:pt x="3353" y="6442"/>
                  <a:pt x="3379" y="6481"/>
                  <a:pt x="3432" y="6504"/>
                </a:cubicBezTo>
                <a:cubicBezTo>
                  <a:pt x="3489" y="6532"/>
                  <a:pt x="3534" y="6544"/>
                  <a:pt x="3568" y="6544"/>
                </a:cubicBezTo>
                <a:lnTo>
                  <a:pt x="3596" y="6544"/>
                </a:lnTo>
                <a:cubicBezTo>
                  <a:pt x="3596" y="6558"/>
                  <a:pt x="3576" y="6575"/>
                  <a:pt x="3543" y="6592"/>
                </a:cubicBezTo>
                <a:cubicBezTo>
                  <a:pt x="3506" y="6614"/>
                  <a:pt x="3506" y="6642"/>
                  <a:pt x="3543" y="6673"/>
                </a:cubicBezTo>
                <a:lnTo>
                  <a:pt x="3853" y="6730"/>
                </a:lnTo>
                <a:lnTo>
                  <a:pt x="3853" y="6758"/>
                </a:lnTo>
                <a:lnTo>
                  <a:pt x="4043" y="7148"/>
                </a:lnTo>
                <a:cubicBezTo>
                  <a:pt x="4043" y="7182"/>
                  <a:pt x="4028" y="7232"/>
                  <a:pt x="4003" y="7280"/>
                </a:cubicBezTo>
                <a:cubicBezTo>
                  <a:pt x="3975" y="7337"/>
                  <a:pt x="3944" y="7365"/>
                  <a:pt x="3907" y="7365"/>
                </a:cubicBezTo>
                <a:cubicBezTo>
                  <a:pt x="3870" y="7365"/>
                  <a:pt x="3856" y="7354"/>
                  <a:pt x="3867" y="7326"/>
                </a:cubicBezTo>
                <a:cubicBezTo>
                  <a:pt x="3876" y="7297"/>
                  <a:pt x="3879" y="7263"/>
                  <a:pt x="3879" y="7232"/>
                </a:cubicBezTo>
                <a:cubicBezTo>
                  <a:pt x="3879" y="7193"/>
                  <a:pt x="3870" y="7159"/>
                  <a:pt x="3853" y="7134"/>
                </a:cubicBezTo>
                <a:cubicBezTo>
                  <a:pt x="3836" y="7105"/>
                  <a:pt x="3769" y="7094"/>
                  <a:pt x="3650" y="7094"/>
                </a:cubicBezTo>
                <a:cubicBezTo>
                  <a:pt x="3633" y="7094"/>
                  <a:pt x="3608" y="7100"/>
                  <a:pt x="3582" y="7105"/>
                </a:cubicBezTo>
                <a:cubicBezTo>
                  <a:pt x="3554" y="7117"/>
                  <a:pt x="3551" y="7139"/>
                  <a:pt x="3568" y="7176"/>
                </a:cubicBezTo>
                <a:lnTo>
                  <a:pt x="3732" y="7523"/>
                </a:lnTo>
                <a:lnTo>
                  <a:pt x="3771" y="7551"/>
                </a:lnTo>
                <a:lnTo>
                  <a:pt x="3800" y="7580"/>
                </a:lnTo>
                <a:cubicBezTo>
                  <a:pt x="3709" y="7580"/>
                  <a:pt x="3647" y="7690"/>
                  <a:pt x="3616" y="7904"/>
                </a:cubicBezTo>
                <a:cubicBezTo>
                  <a:pt x="3585" y="8119"/>
                  <a:pt x="3568" y="8274"/>
                  <a:pt x="3568" y="8362"/>
                </a:cubicBezTo>
                <a:lnTo>
                  <a:pt x="3622" y="8610"/>
                </a:lnTo>
                <a:lnTo>
                  <a:pt x="3650" y="8686"/>
                </a:lnTo>
                <a:lnTo>
                  <a:pt x="3650" y="8743"/>
                </a:lnTo>
                <a:lnTo>
                  <a:pt x="3596" y="9002"/>
                </a:lnTo>
                <a:lnTo>
                  <a:pt x="3989" y="9581"/>
                </a:lnTo>
                <a:lnTo>
                  <a:pt x="4071" y="9581"/>
                </a:lnTo>
                <a:cubicBezTo>
                  <a:pt x="4088" y="9618"/>
                  <a:pt x="4079" y="9652"/>
                  <a:pt x="4043" y="9691"/>
                </a:cubicBezTo>
                <a:cubicBezTo>
                  <a:pt x="4006" y="9725"/>
                  <a:pt x="3997" y="9762"/>
                  <a:pt x="4014" y="9796"/>
                </a:cubicBezTo>
                <a:lnTo>
                  <a:pt x="4125" y="9906"/>
                </a:lnTo>
                <a:cubicBezTo>
                  <a:pt x="4125" y="9993"/>
                  <a:pt x="4142" y="10061"/>
                  <a:pt x="4178" y="10098"/>
                </a:cubicBezTo>
                <a:cubicBezTo>
                  <a:pt x="4212" y="10143"/>
                  <a:pt x="4272" y="10197"/>
                  <a:pt x="4353" y="10270"/>
                </a:cubicBezTo>
                <a:cubicBezTo>
                  <a:pt x="4334" y="10380"/>
                  <a:pt x="4427" y="10479"/>
                  <a:pt x="4630" y="10572"/>
                </a:cubicBezTo>
                <a:cubicBezTo>
                  <a:pt x="4834" y="10668"/>
                  <a:pt x="4961" y="10733"/>
                  <a:pt x="5017" y="10773"/>
                </a:cubicBezTo>
                <a:cubicBezTo>
                  <a:pt x="5088" y="10976"/>
                  <a:pt x="5178" y="11179"/>
                  <a:pt x="5286" y="11382"/>
                </a:cubicBezTo>
                <a:cubicBezTo>
                  <a:pt x="5393" y="11588"/>
                  <a:pt x="5526" y="11758"/>
                  <a:pt x="5679" y="11908"/>
                </a:cubicBezTo>
                <a:lnTo>
                  <a:pt x="5707" y="12094"/>
                </a:lnTo>
                <a:cubicBezTo>
                  <a:pt x="5707" y="12111"/>
                  <a:pt x="5684" y="12133"/>
                  <a:pt x="5639" y="12150"/>
                </a:cubicBezTo>
                <a:cubicBezTo>
                  <a:pt x="5594" y="12167"/>
                  <a:pt x="5588" y="12195"/>
                  <a:pt x="5625" y="12227"/>
                </a:cubicBezTo>
                <a:lnTo>
                  <a:pt x="5842" y="12325"/>
                </a:lnTo>
                <a:cubicBezTo>
                  <a:pt x="5876" y="12289"/>
                  <a:pt x="5924" y="12325"/>
                  <a:pt x="5984" y="12433"/>
                </a:cubicBezTo>
                <a:cubicBezTo>
                  <a:pt x="6040" y="12543"/>
                  <a:pt x="6088" y="12613"/>
                  <a:pt x="6125" y="12647"/>
                </a:cubicBezTo>
                <a:lnTo>
                  <a:pt x="6097" y="12729"/>
                </a:lnTo>
                <a:lnTo>
                  <a:pt x="6261" y="12961"/>
                </a:lnTo>
                <a:lnTo>
                  <a:pt x="6342" y="12989"/>
                </a:lnTo>
                <a:lnTo>
                  <a:pt x="6396" y="12879"/>
                </a:lnTo>
                <a:cubicBezTo>
                  <a:pt x="6359" y="12788"/>
                  <a:pt x="6297" y="12667"/>
                  <a:pt x="6207" y="12520"/>
                </a:cubicBezTo>
                <a:cubicBezTo>
                  <a:pt x="6116" y="12370"/>
                  <a:pt x="6023" y="12226"/>
                  <a:pt x="5930" y="12088"/>
                </a:cubicBezTo>
                <a:cubicBezTo>
                  <a:pt x="5834" y="11947"/>
                  <a:pt x="5755" y="11826"/>
                  <a:pt x="5693" y="11710"/>
                </a:cubicBezTo>
                <a:cubicBezTo>
                  <a:pt x="5628" y="11600"/>
                  <a:pt x="5597" y="11532"/>
                  <a:pt x="5597" y="11515"/>
                </a:cubicBezTo>
                <a:cubicBezTo>
                  <a:pt x="5597" y="11492"/>
                  <a:pt x="5588" y="11422"/>
                  <a:pt x="5571" y="11295"/>
                </a:cubicBezTo>
                <a:cubicBezTo>
                  <a:pt x="5551" y="11168"/>
                  <a:pt x="5534" y="11097"/>
                  <a:pt x="5517" y="11069"/>
                </a:cubicBezTo>
                <a:cubicBezTo>
                  <a:pt x="5571" y="11103"/>
                  <a:pt x="5639" y="11137"/>
                  <a:pt x="5721" y="11168"/>
                </a:cubicBezTo>
                <a:cubicBezTo>
                  <a:pt x="5800" y="11202"/>
                  <a:pt x="5868" y="11235"/>
                  <a:pt x="5922" y="11267"/>
                </a:cubicBezTo>
                <a:cubicBezTo>
                  <a:pt x="5958" y="11492"/>
                  <a:pt x="6046" y="11676"/>
                  <a:pt x="6187" y="11809"/>
                </a:cubicBezTo>
                <a:cubicBezTo>
                  <a:pt x="6326" y="11947"/>
                  <a:pt x="6450" y="12099"/>
                  <a:pt x="6557" y="12272"/>
                </a:cubicBezTo>
                <a:cubicBezTo>
                  <a:pt x="6520" y="12305"/>
                  <a:pt x="6520" y="12325"/>
                  <a:pt x="6557" y="12337"/>
                </a:cubicBezTo>
                <a:cubicBezTo>
                  <a:pt x="6594" y="12348"/>
                  <a:pt x="6625" y="12354"/>
                  <a:pt x="6653" y="12354"/>
                </a:cubicBezTo>
                <a:cubicBezTo>
                  <a:pt x="6687" y="12387"/>
                  <a:pt x="6707" y="12452"/>
                  <a:pt x="6707" y="12543"/>
                </a:cubicBezTo>
                <a:cubicBezTo>
                  <a:pt x="6834" y="12684"/>
                  <a:pt x="6998" y="12884"/>
                  <a:pt x="7199" y="13138"/>
                </a:cubicBezTo>
                <a:cubicBezTo>
                  <a:pt x="7402" y="13384"/>
                  <a:pt x="7504" y="13584"/>
                  <a:pt x="7504" y="13731"/>
                </a:cubicBezTo>
                <a:lnTo>
                  <a:pt x="7504" y="13754"/>
                </a:lnTo>
                <a:lnTo>
                  <a:pt x="7450" y="13949"/>
                </a:lnTo>
                <a:cubicBezTo>
                  <a:pt x="7504" y="14090"/>
                  <a:pt x="7597" y="14205"/>
                  <a:pt x="7727" y="14290"/>
                </a:cubicBezTo>
                <a:cubicBezTo>
                  <a:pt x="7857" y="14378"/>
                  <a:pt x="7987" y="14443"/>
                  <a:pt x="8114" y="14499"/>
                </a:cubicBezTo>
                <a:lnTo>
                  <a:pt x="8168" y="14499"/>
                </a:lnTo>
                <a:cubicBezTo>
                  <a:pt x="8349" y="14592"/>
                  <a:pt x="8532" y="14685"/>
                  <a:pt x="8721" y="14790"/>
                </a:cubicBezTo>
                <a:cubicBezTo>
                  <a:pt x="8911" y="14897"/>
                  <a:pt x="9106" y="14985"/>
                  <a:pt x="9304" y="15055"/>
                </a:cubicBezTo>
                <a:lnTo>
                  <a:pt x="9614" y="14863"/>
                </a:lnTo>
                <a:cubicBezTo>
                  <a:pt x="9688" y="14886"/>
                  <a:pt x="9764" y="14928"/>
                  <a:pt x="9846" y="15002"/>
                </a:cubicBezTo>
                <a:cubicBezTo>
                  <a:pt x="9925" y="15072"/>
                  <a:pt x="10018" y="15154"/>
                  <a:pt x="10123" y="15250"/>
                </a:cubicBezTo>
                <a:cubicBezTo>
                  <a:pt x="10225" y="15343"/>
                  <a:pt x="10346" y="15431"/>
                  <a:pt x="10487" y="15513"/>
                </a:cubicBezTo>
                <a:cubicBezTo>
                  <a:pt x="10626" y="15597"/>
                  <a:pt x="10787" y="15645"/>
                  <a:pt x="10968" y="15662"/>
                </a:cubicBezTo>
                <a:cubicBezTo>
                  <a:pt x="11092" y="15575"/>
                  <a:pt x="11157" y="15597"/>
                  <a:pt x="11157" y="15727"/>
                </a:cubicBezTo>
                <a:lnTo>
                  <a:pt x="11157" y="15784"/>
                </a:lnTo>
                <a:lnTo>
                  <a:pt x="11496" y="16193"/>
                </a:lnTo>
                <a:lnTo>
                  <a:pt x="11550" y="16391"/>
                </a:lnTo>
                <a:cubicBezTo>
                  <a:pt x="11640" y="16444"/>
                  <a:pt x="11731" y="16512"/>
                  <a:pt x="11827" y="16594"/>
                </a:cubicBezTo>
                <a:cubicBezTo>
                  <a:pt x="11920" y="16676"/>
                  <a:pt x="11996" y="16766"/>
                  <a:pt x="12050" y="16865"/>
                </a:cubicBezTo>
                <a:lnTo>
                  <a:pt x="12103" y="16865"/>
                </a:lnTo>
                <a:cubicBezTo>
                  <a:pt x="12194" y="16865"/>
                  <a:pt x="12267" y="16907"/>
                  <a:pt x="12327" y="16986"/>
                </a:cubicBezTo>
                <a:cubicBezTo>
                  <a:pt x="12386" y="17068"/>
                  <a:pt x="12459" y="17108"/>
                  <a:pt x="12550" y="17108"/>
                </a:cubicBezTo>
                <a:cubicBezTo>
                  <a:pt x="12604" y="17108"/>
                  <a:pt x="12632" y="17079"/>
                  <a:pt x="12632" y="17029"/>
                </a:cubicBezTo>
                <a:cubicBezTo>
                  <a:pt x="12632" y="16902"/>
                  <a:pt x="12640" y="16820"/>
                  <a:pt x="12657" y="16777"/>
                </a:cubicBezTo>
                <a:cubicBezTo>
                  <a:pt x="12674" y="16738"/>
                  <a:pt x="12700" y="16710"/>
                  <a:pt x="12725" y="16704"/>
                </a:cubicBezTo>
                <a:cubicBezTo>
                  <a:pt x="12753" y="16693"/>
                  <a:pt x="12782" y="16687"/>
                  <a:pt x="12807" y="16687"/>
                </a:cubicBezTo>
                <a:cubicBezTo>
                  <a:pt x="12835" y="16687"/>
                  <a:pt x="12849" y="16670"/>
                  <a:pt x="12849" y="16633"/>
                </a:cubicBezTo>
                <a:lnTo>
                  <a:pt x="12793" y="16554"/>
                </a:lnTo>
                <a:cubicBezTo>
                  <a:pt x="12756" y="16554"/>
                  <a:pt x="12731" y="16577"/>
                  <a:pt x="12714" y="16622"/>
                </a:cubicBezTo>
                <a:cubicBezTo>
                  <a:pt x="12694" y="16667"/>
                  <a:pt x="12669" y="16670"/>
                  <a:pt x="12632" y="16633"/>
                </a:cubicBezTo>
                <a:lnTo>
                  <a:pt x="12440" y="16743"/>
                </a:lnTo>
                <a:lnTo>
                  <a:pt x="12211" y="16687"/>
                </a:lnTo>
                <a:lnTo>
                  <a:pt x="11889" y="16136"/>
                </a:lnTo>
                <a:lnTo>
                  <a:pt x="11996" y="15366"/>
                </a:lnTo>
                <a:cubicBezTo>
                  <a:pt x="12013" y="15332"/>
                  <a:pt x="11979" y="15287"/>
                  <a:pt x="11894" y="15244"/>
                </a:cubicBezTo>
                <a:cubicBezTo>
                  <a:pt x="11807" y="15199"/>
                  <a:pt x="11784" y="15154"/>
                  <a:pt x="11818" y="15112"/>
                </a:cubicBezTo>
                <a:cubicBezTo>
                  <a:pt x="11694" y="15032"/>
                  <a:pt x="11541" y="15001"/>
                  <a:pt x="11360" y="15001"/>
                </a:cubicBezTo>
                <a:cubicBezTo>
                  <a:pt x="11324" y="15001"/>
                  <a:pt x="11230" y="15013"/>
                  <a:pt x="11083" y="15038"/>
                </a:cubicBezTo>
                <a:cubicBezTo>
                  <a:pt x="10934" y="15066"/>
                  <a:pt x="10857" y="15055"/>
                  <a:pt x="10857" y="15001"/>
                </a:cubicBezTo>
                <a:cubicBezTo>
                  <a:pt x="10857" y="14945"/>
                  <a:pt x="10872" y="14874"/>
                  <a:pt x="10900" y="14784"/>
                </a:cubicBezTo>
                <a:cubicBezTo>
                  <a:pt x="10925" y="14691"/>
                  <a:pt x="10959" y="14598"/>
                  <a:pt x="10993" y="14493"/>
                </a:cubicBezTo>
                <a:cubicBezTo>
                  <a:pt x="11030" y="14389"/>
                  <a:pt x="11058" y="14301"/>
                  <a:pt x="11075" y="14228"/>
                </a:cubicBezTo>
                <a:cubicBezTo>
                  <a:pt x="11092" y="14157"/>
                  <a:pt x="11103" y="14112"/>
                  <a:pt x="11103" y="14095"/>
                </a:cubicBezTo>
                <a:lnTo>
                  <a:pt x="11278" y="13731"/>
                </a:lnTo>
                <a:lnTo>
                  <a:pt x="11239" y="13677"/>
                </a:lnTo>
                <a:lnTo>
                  <a:pt x="11021" y="13621"/>
                </a:lnTo>
                <a:cubicBezTo>
                  <a:pt x="10985" y="13621"/>
                  <a:pt x="10925" y="13649"/>
                  <a:pt x="10846" y="13706"/>
                </a:cubicBezTo>
                <a:cubicBezTo>
                  <a:pt x="10764" y="13754"/>
                  <a:pt x="10685" y="13821"/>
                  <a:pt x="10609" y="13898"/>
                </a:cubicBezTo>
                <a:cubicBezTo>
                  <a:pt x="10533" y="13974"/>
                  <a:pt x="10468" y="14053"/>
                  <a:pt x="10414" y="14123"/>
                </a:cubicBezTo>
                <a:cubicBezTo>
                  <a:pt x="10360" y="14197"/>
                  <a:pt x="10332" y="14256"/>
                  <a:pt x="10332" y="14313"/>
                </a:cubicBezTo>
                <a:lnTo>
                  <a:pt x="9724" y="14442"/>
                </a:lnTo>
                <a:cubicBezTo>
                  <a:pt x="9597" y="14442"/>
                  <a:pt x="9493" y="14394"/>
                  <a:pt x="9411" y="14284"/>
                </a:cubicBezTo>
                <a:cubicBezTo>
                  <a:pt x="9377" y="14140"/>
                  <a:pt x="9301" y="13979"/>
                  <a:pt x="9182" y="13804"/>
                </a:cubicBezTo>
                <a:cubicBezTo>
                  <a:pt x="9066" y="13627"/>
                  <a:pt x="9007" y="13474"/>
                  <a:pt x="9007" y="13336"/>
                </a:cubicBezTo>
                <a:cubicBezTo>
                  <a:pt x="9007" y="13132"/>
                  <a:pt x="9041" y="12938"/>
                  <a:pt x="9114" y="12757"/>
                </a:cubicBezTo>
                <a:cubicBezTo>
                  <a:pt x="9188" y="12576"/>
                  <a:pt x="9159" y="12382"/>
                  <a:pt x="9032" y="12178"/>
                </a:cubicBezTo>
                <a:cubicBezTo>
                  <a:pt x="9052" y="12178"/>
                  <a:pt x="9075" y="12167"/>
                  <a:pt x="9100" y="12150"/>
                </a:cubicBezTo>
                <a:cubicBezTo>
                  <a:pt x="9128" y="12133"/>
                  <a:pt x="9134" y="12105"/>
                  <a:pt x="9114" y="12068"/>
                </a:cubicBezTo>
                <a:lnTo>
                  <a:pt x="9275" y="11879"/>
                </a:lnTo>
                <a:lnTo>
                  <a:pt x="9303" y="11851"/>
                </a:lnTo>
                <a:lnTo>
                  <a:pt x="9329" y="11879"/>
                </a:lnTo>
                <a:cubicBezTo>
                  <a:pt x="9456" y="11786"/>
                  <a:pt x="9623" y="11758"/>
                  <a:pt x="9832" y="11786"/>
                </a:cubicBezTo>
                <a:cubicBezTo>
                  <a:pt x="10038" y="11809"/>
                  <a:pt x="10168" y="11746"/>
                  <a:pt x="10225" y="11594"/>
                </a:cubicBezTo>
                <a:lnTo>
                  <a:pt x="10439" y="11769"/>
                </a:lnTo>
                <a:cubicBezTo>
                  <a:pt x="10476" y="11786"/>
                  <a:pt x="10516" y="11769"/>
                  <a:pt x="10561" y="11710"/>
                </a:cubicBezTo>
                <a:cubicBezTo>
                  <a:pt x="10606" y="11653"/>
                  <a:pt x="10629" y="11605"/>
                  <a:pt x="10629" y="11566"/>
                </a:cubicBezTo>
                <a:lnTo>
                  <a:pt x="10521" y="11515"/>
                </a:lnTo>
                <a:lnTo>
                  <a:pt x="11050" y="11377"/>
                </a:lnTo>
                <a:lnTo>
                  <a:pt x="11075" y="11461"/>
                </a:lnTo>
                <a:lnTo>
                  <a:pt x="11332" y="11433"/>
                </a:lnTo>
                <a:lnTo>
                  <a:pt x="11629" y="11619"/>
                </a:lnTo>
                <a:cubicBezTo>
                  <a:pt x="11665" y="11619"/>
                  <a:pt x="11702" y="11600"/>
                  <a:pt x="11739" y="11554"/>
                </a:cubicBezTo>
                <a:cubicBezTo>
                  <a:pt x="11776" y="11509"/>
                  <a:pt x="11815" y="11504"/>
                  <a:pt x="11860" y="11537"/>
                </a:cubicBezTo>
                <a:lnTo>
                  <a:pt x="12132" y="11825"/>
                </a:lnTo>
                <a:cubicBezTo>
                  <a:pt x="12095" y="11896"/>
                  <a:pt x="12089" y="11952"/>
                  <a:pt x="12118" y="11984"/>
                </a:cubicBezTo>
                <a:cubicBezTo>
                  <a:pt x="12143" y="12023"/>
                  <a:pt x="12157" y="12057"/>
                  <a:pt x="12157" y="12094"/>
                </a:cubicBezTo>
                <a:cubicBezTo>
                  <a:pt x="12157" y="12150"/>
                  <a:pt x="12205" y="12271"/>
                  <a:pt x="12298" y="12463"/>
                </a:cubicBezTo>
                <a:cubicBezTo>
                  <a:pt x="12394" y="12658"/>
                  <a:pt x="12479" y="12757"/>
                  <a:pt x="12550" y="12757"/>
                </a:cubicBezTo>
                <a:cubicBezTo>
                  <a:pt x="12640" y="12757"/>
                  <a:pt x="12680" y="12698"/>
                  <a:pt x="12671" y="12582"/>
                </a:cubicBezTo>
                <a:cubicBezTo>
                  <a:pt x="12663" y="12466"/>
                  <a:pt x="12657" y="12390"/>
                  <a:pt x="12657" y="12356"/>
                </a:cubicBezTo>
                <a:cubicBezTo>
                  <a:pt x="12657" y="12176"/>
                  <a:pt x="12620" y="11998"/>
                  <a:pt x="12550" y="11828"/>
                </a:cubicBezTo>
                <a:cubicBezTo>
                  <a:pt x="12479" y="11656"/>
                  <a:pt x="12409" y="11481"/>
                  <a:pt x="12346" y="11298"/>
                </a:cubicBezTo>
                <a:lnTo>
                  <a:pt x="12346" y="11221"/>
                </a:lnTo>
                <a:cubicBezTo>
                  <a:pt x="12346" y="11128"/>
                  <a:pt x="12403" y="11049"/>
                  <a:pt x="12516" y="10984"/>
                </a:cubicBezTo>
                <a:cubicBezTo>
                  <a:pt x="12629" y="10911"/>
                  <a:pt x="12685" y="10874"/>
                  <a:pt x="12685" y="10851"/>
                </a:cubicBezTo>
                <a:cubicBezTo>
                  <a:pt x="12776" y="10781"/>
                  <a:pt x="12878" y="10707"/>
                  <a:pt x="12991" y="10637"/>
                </a:cubicBezTo>
                <a:cubicBezTo>
                  <a:pt x="13101" y="10563"/>
                  <a:pt x="13186" y="10482"/>
                  <a:pt x="13239" y="10383"/>
                </a:cubicBezTo>
                <a:lnTo>
                  <a:pt x="13347" y="10163"/>
                </a:lnTo>
                <a:lnTo>
                  <a:pt x="13347" y="10030"/>
                </a:lnTo>
                <a:lnTo>
                  <a:pt x="13429" y="10030"/>
                </a:lnTo>
                <a:cubicBezTo>
                  <a:pt x="13465" y="10030"/>
                  <a:pt x="13482" y="10002"/>
                  <a:pt x="13482" y="9948"/>
                </a:cubicBezTo>
                <a:cubicBezTo>
                  <a:pt x="13482" y="9931"/>
                  <a:pt x="13471" y="9914"/>
                  <a:pt x="13443" y="9903"/>
                </a:cubicBezTo>
                <a:cubicBezTo>
                  <a:pt x="13414" y="9886"/>
                  <a:pt x="13383" y="9863"/>
                  <a:pt x="13347" y="9827"/>
                </a:cubicBezTo>
                <a:cubicBezTo>
                  <a:pt x="13313" y="9810"/>
                  <a:pt x="13276" y="9782"/>
                  <a:pt x="13239" y="9742"/>
                </a:cubicBezTo>
                <a:lnTo>
                  <a:pt x="13321" y="9694"/>
                </a:lnTo>
                <a:cubicBezTo>
                  <a:pt x="13358" y="9638"/>
                  <a:pt x="13383" y="9573"/>
                  <a:pt x="13403" y="9491"/>
                </a:cubicBezTo>
                <a:cubicBezTo>
                  <a:pt x="13420" y="9406"/>
                  <a:pt x="13412" y="9335"/>
                  <a:pt x="13375" y="9273"/>
                </a:cubicBezTo>
                <a:lnTo>
                  <a:pt x="13578" y="9163"/>
                </a:lnTo>
                <a:cubicBezTo>
                  <a:pt x="13558" y="9220"/>
                  <a:pt x="13578" y="9254"/>
                  <a:pt x="13632" y="9273"/>
                </a:cubicBezTo>
                <a:cubicBezTo>
                  <a:pt x="13686" y="9290"/>
                  <a:pt x="13731" y="9290"/>
                  <a:pt x="13768" y="9273"/>
                </a:cubicBezTo>
                <a:lnTo>
                  <a:pt x="13903" y="9053"/>
                </a:lnTo>
                <a:cubicBezTo>
                  <a:pt x="13866" y="8966"/>
                  <a:pt x="13844" y="8932"/>
                  <a:pt x="13835" y="8960"/>
                </a:cubicBezTo>
                <a:cubicBezTo>
                  <a:pt x="13827" y="8988"/>
                  <a:pt x="13850" y="8960"/>
                  <a:pt x="13903" y="8867"/>
                </a:cubicBezTo>
                <a:cubicBezTo>
                  <a:pt x="13994" y="8833"/>
                  <a:pt x="14081" y="8788"/>
                  <a:pt x="14166" y="8740"/>
                </a:cubicBezTo>
                <a:cubicBezTo>
                  <a:pt x="14254" y="8689"/>
                  <a:pt x="14338" y="8664"/>
                  <a:pt x="14432" y="8664"/>
                </a:cubicBezTo>
                <a:cubicBezTo>
                  <a:pt x="14448" y="8683"/>
                  <a:pt x="14465" y="8689"/>
                  <a:pt x="14485" y="8689"/>
                </a:cubicBezTo>
                <a:cubicBezTo>
                  <a:pt x="14539" y="8689"/>
                  <a:pt x="14564" y="8683"/>
                  <a:pt x="14564" y="8664"/>
                </a:cubicBezTo>
                <a:cubicBezTo>
                  <a:pt x="14564" y="8573"/>
                  <a:pt x="14547" y="8520"/>
                  <a:pt x="14511" y="8503"/>
                </a:cubicBezTo>
                <a:lnTo>
                  <a:pt x="14675" y="8167"/>
                </a:lnTo>
                <a:cubicBezTo>
                  <a:pt x="14799" y="8167"/>
                  <a:pt x="14895" y="8110"/>
                  <a:pt x="14957" y="8000"/>
                </a:cubicBezTo>
                <a:lnTo>
                  <a:pt x="15203" y="7972"/>
                </a:lnTo>
                <a:cubicBezTo>
                  <a:pt x="15257" y="7958"/>
                  <a:pt x="15282" y="7924"/>
                  <a:pt x="15282" y="7867"/>
                </a:cubicBezTo>
                <a:lnTo>
                  <a:pt x="15282" y="7842"/>
                </a:lnTo>
                <a:lnTo>
                  <a:pt x="15757" y="7704"/>
                </a:lnTo>
                <a:lnTo>
                  <a:pt x="15810" y="7554"/>
                </a:lnTo>
                <a:lnTo>
                  <a:pt x="15675" y="7368"/>
                </a:lnTo>
                <a:cubicBezTo>
                  <a:pt x="15692" y="7368"/>
                  <a:pt x="15700" y="7351"/>
                  <a:pt x="15700" y="7311"/>
                </a:cubicBezTo>
                <a:cubicBezTo>
                  <a:pt x="15700" y="7277"/>
                  <a:pt x="15683" y="7252"/>
                  <a:pt x="15646" y="7235"/>
                </a:cubicBezTo>
                <a:cubicBezTo>
                  <a:pt x="15613" y="7212"/>
                  <a:pt x="15579" y="7195"/>
                  <a:pt x="15553" y="7179"/>
                </a:cubicBezTo>
                <a:cubicBezTo>
                  <a:pt x="15525" y="7162"/>
                  <a:pt x="15494" y="7142"/>
                  <a:pt x="15457" y="7125"/>
                </a:cubicBezTo>
                <a:lnTo>
                  <a:pt x="15403" y="7150"/>
                </a:lnTo>
                <a:lnTo>
                  <a:pt x="15457" y="7125"/>
                </a:lnTo>
                <a:lnTo>
                  <a:pt x="15539" y="7125"/>
                </a:lnTo>
                <a:lnTo>
                  <a:pt x="15714" y="7125"/>
                </a:lnTo>
                <a:cubicBezTo>
                  <a:pt x="15796" y="7125"/>
                  <a:pt x="15836" y="7085"/>
                  <a:pt x="15836" y="7003"/>
                </a:cubicBezTo>
                <a:cubicBezTo>
                  <a:pt x="15836" y="6893"/>
                  <a:pt x="15774" y="6837"/>
                  <a:pt x="15646" y="6837"/>
                </a:cubicBezTo>
                <a:cubicBezTo>
                  <a:pt x="15485" y="6837"/>
                  <a:pt x="15299" y="6877"/>
                  <a:pt x="15087" y="6953"/>
                </a:cubicBezTo>
                <a:cubicBezTo>
                  <a:pt x="14875" y="7029"/>
                  <a:pt x="14728" y="7162"/>
                  <a:pt x="14646" y="7339"/>
                </a:cubicBezTo>
                <a:lnTo>
                  <a:pt x="14457" y="7450"/>
                </a:lnTo>
                <a:lnTo>
                  <a:pt x="14700" y="7207"/>
                </a:lnTo>
                <a:lnTo>
                  <a:pt x="14739" y="7125"/>
                </a:lnTo>
                <a:cubicBezTo>
                  <a:pt x="14739" y="7085"/>
                  <a:pt x="14697" y="7063"/>
                  <a:pt x="14612" y="7046"/>
                </a:cubicBezTo>
                <a:cubicBezTo>
                  <a:pt x="14528" y="7035"/>
                  <a:pt x="14502" y="7029"/>
                  <a:pt x="14539" y="7029"/>
                </a:cubicBezTo>
                <a:cubicBezTo>
                  <a:pt x="14700" y="7029"/>
                  <a:pt x="14824" y="7015"/>
                  <a:pt x="14909" y="6975"/>
                </a:cubicBezTo>
                <a:cubicBezTo>
                  <a:pt x="14997" y="6936"/>
                  <a:pt x="15067" y="6899"/>
                  <a:pt x="15121" y="6854"/>
                </a:cubicBezTo>
                <a:cubicBezTo>
                  <a:pt x="15175" y="6809"/>
                  <a:pt x="15231" y="6766"/>
                  <a:pt x="15288" y="6715"/>
                </a:cubicBezTo>
                <a:cubicBezTo>
                  <a:pt x="15347" y="6670"/>
                  <a:pt x="15432" y="6634"/>
                  <a:pt x="15539" y="6594"/>
                </a:cubicBezTo>
                <a:cubicBezTo>
                  <a:pt x="15745" y="6634"/>
                  <a:pt x="15946" y="6645"/>
                  <a:pt x="16135" y="6622"/>
                </a:cubicBezTo>
                <a:cubicBezTo>
                  <a:pt x="16322" y="6605"/>
                  <a:pt x="16522" y="6594"/>
                  <a:pt x="16729" y="6594"/>
                </a:cubicBezTo>
                <a:cubicBezTo>
                  <a:pt x="16785" y="6560"/>
                  <a:pt x="16839" y="6523"/>
                  <a:pt x="16892" y="6484"/>
                </a:cubicBezTo>
                <a:cubicBezTo>
                  <a:pt x="16946" y="6439"/>
                  <a:pt x="16980" y="6396"/>
                  <a:pt x="17000" y="6340"/>
                </a:cubicBezTo>
                <a:lnTo>
                  <a:pt x="17311" y="6286"/>
                </a:lnTo>
                <a:cubicBezTo>
                  <a:pt x="17347" y="6323"/>
                  <a:pt x="17401" y="6315"/>
                  <a:pt x="17474" y="6258"/>
                </a:cubicBezTo>
                <a:cubicBezTo>
                  <a:pt x="17545" y="6202"/>
                  <a:pt x="17582" y="6159"/>
                  <a:pt x="17582" y="6125"/>
                </a:cubicBezTo>
                <a:cubicBezTo>
                  <a:pt x="17582" y="6032"/>
                  <a:pt x="17531" y="5976"/>
                  <a:pt x="17432" y="5950"/>
                </a:cubicBezTo>
                <a:cubicBezTo>
                  <a:pt x="17333" y="5922"/>
                  <a:pt x="17282" y="5854"/>
                  <a:pt x="17282" y="5755"/>
                </a:cubicBezTo>
                <a:cubicBezTo>
                  <a:pt x="17282" y="5738"/>
                  <a:pt x="17288" y="5713"/>
                  <a:pt x="17296" y="5679"/>
                </a:cubicBezTo>
                <a:cubicBezTo>
                  <a:pt x="17308" y="5640"/>
                  <a:pt x="17294" y="5623"/>
                  <a:pt x="17257" y="5623"/>
                </a:cubicBezTo>
                <a:cubicBezTo>
                  <a:pt x="17203" y="5623"/>
                  <a:pt x="17116" y="5651"/>
                  <a:pt x="16994" y="5707"/>
                </a:cubicBezTo>
                <a:cubicBezTo>
                  <a:pt x="16870" y="5758"/>
                  <a:pt x="16785" y="5806"/>
                  <a:pt x="16729" y="5840"/>
                </a:cubicBezTo>
                <a:cubicBezTo>
                  <a:pt x="16692" y="5854"/>
                  <a:pt x="16672" y="5854"/>
                  <a:pt x="16661" y="5829"/>
                </a:cubicBezTo>
                <a:cubicBezTo>
                  <a:pt x="16652" y="5801"/>
                  <a:pt x="16649" y="5767"/>
                  <a:pt x="16649" y="5730"/>
                </a:cubicBezTo>
                <a:lnTo>
                  <a:pt x="16675" y="5755"/>
                </a:lnTo>
                <a:lnTo>
                  <a:pt x="16785" y="5705"/>
                </a:lnTo>
                <a:lnTo>
                  <a:pt x="17093" y="5594"/>
                </a:lnTo>
                <a:lnTo>
                  <a:pt x="17147" y="5538"/>
                </a:lnTo>
                <a:cubicBezTo>
                  <a:pt x="17147" y="5484"/>
                  <a:pt x="17116" y="5451"/>
                  <a:pt x="17048" y="5434"/>
                </a:cubicBezTo>
                <a:cubicBezTo>
                  <a:pt x="16980" y="5411"/>
                  <a:pt x="16926" y="5405"/>
                  <a:pt x="16892" y="5405"/>
                </a:cubicBezTo>
                <a:cubicBezTo>
                  <a:pt x="16856" y="5405"/>
                  <a:pt x="16802" y="5417"/>
                  <a:pt x="16729" y="5445"/>
                </a:cubicBezTo>
                <a:cubicBezTo>
                  <a:pt x="16658" y="5473"/>
                  <a:pt x="16621" y="5456"/>
                  <a:pt x="16621" y="5405"/>
                </a:cubicBezTo>
                <a:lnTo>
                  <a:pt x="16649" y="5349"/>
                </a:lnTo>
                <a:cubicBezTo>
                  <a:pt x="16539" y="5259"/>
                  <a:pt x="16443" y="5154"/>
                  <a:pt x="16358" y="5047"/>
                </a:cubicBezTo>
                <a:cubicBezTo>
                  <a:pt x="16271" y="4931"/>
                  <a:pt x="16228" y="4861"/>
                  <a:pt x="16228" y="4821"/>
                </a:cubicBezTo>
                <a:cubicBezTo>
                  <a:pt x="16228" y="4787"/>
                  <a:pt x="16234" y="4751"/>
                  <a:pt x="16243" y="4705"/>
                </a:cubicBezTo>
                <a:cubicBezTo>
                  <a:pt x="16251" y="4669"/>
                  <a:pt x="16228" y="4646"/>
                  <a:pt x="16175" y="4646"/>
                </a:cubicBezTo>
                <a:cubicBezTo>
                  <a:pt x="16138" y="4646"/>
                  <a:pt x="16107" y="4652"/>
                  <a:pt x="16082" y="4663"/>
                </a:cubicBezTo>
                <a:cubicBezTo>
                  <a:pt x="16053" y="4672"/>
                  <a:pt x="16039" y="4646"/>
                  <a:pt x="16039" y="4595"/>
                </a:cubicBezTo>
                <a:cubicBezTo>
                  <a:pt x="16039" y="4556"/>
                  <a:pt x="16017" y="4480"/>
                  <a:pt x="15971" y="4364"/>
                </a:cubicBezTo>
                <a:cubicBezTo>
                  <a:pt x="15926" y="4248"/>
                  <a:pt x="15864" y="4189"/>
                  <a:pt x="15782" y="4189"/>
                </a:cubicBezTo>
                <a:lnTo>
                  <a:pt x="15675" y="4299"/>
                </a:lnTo>
                <a:cubicBezTo>
                  <a:pt x="15675" y="4347"/>
                  <a:pt x="15646" y="4392"/>
                  <a:pt x="15593" y="4420"/>
                </a:cubicBezTo>
                <a:cubicBezTo>
                  <a:pt x="15539" y="4446"/>
                  <a:pt x="15511" y="4474"/>
                  <a:pt x="15511" y="4513"/>
                </a:cubicBezTo>
                <a:lnTo>
                  <a:pt x="15457" y="4513"/>
                </a:lnTo>
                <a:lnTo>
                  <a:pt x="15175" y="4672"/>
                </a:lnTo>
                <a:cubicBezTo>
                  <a:pt x="15155" y="4640"/>
                  <a:pt x="15132" y="4629"/>
                  <a:pt x="15107" y="4646"/>
                </a:cubicBezTo>
                <a:cubicBezTo>
                  <a:pt x="15079" y="4669"/>
                  <a:pt x="15047" y="4672"/>
                  <a:pt x="15011" y="4672"/>
                </a:cubicBezTo>
                <a:lnTo>
                  <a:pt x="14985" y="4672"/>
                </a:lnTo>
                <a:lnTo>
                  <a:pt x="14957" y="4700"/>
                </a:lnTo>
                <a:cubicBezTo>
                  <a:pt x="15028" y="4700"/>
                  <a:pt x="15062" y="4663"/>
                  <a:pt x="15053" y="4578"/>
                </a:cubicBezTo>
                <a:cubicBezTo>
                  <a:pt x="15042" y="4497"/>
                  <a:pt x="15011" y="4457"/>
                  <a:pt x="14957" y="4457"/>
                </a:cubicBezTo>
                <a:lnTo>
                  <a:pt x="14739" y="4513"/>
                </a:lnTo>
                <a:cubicBezTo>
                  <a:pt x="14706" y="4513"/>
                  <a:pt x="14683" y="4508"/>
                  <a:pt x="14680" y="4496"/>
                </a:cubicBezTo>
                <a:cubicBezTo>
                  <a:pt x="14675" y="4491"/>
                  <a:pt x="14683" y="4474"/>
                  <a:pt x="14708" y="4446"/>
                </a:cubicBezTo>
                <a:cubicBezTo>
                  <a:pt x="14731" y="4420"/>
                  <a:pt x="14751" y="4386"/>
                  <a:pt x="14768" y="4347"/>
                </a:cubicBezTo>
                <a:cubicBezTo>
                  <a:pt x="14788" y="4316"/>
                  <a:pt x="14788" y="4276"/>
                  <a:pt x="14768" y="4242"/>
                </a:cubicBezTo>
                <a:cubicBezTo>
                  <a:pt x="14751" y="4203"/>
                  <a:pt x="14720" y="4203"/>
                  <a:pt x="14680" y="4225"/>
                </a:cubicBezTo>
                <a:cubicBezTo>
                  <a:pt x="14641" y="4254"/>
                  <a:pt x="14618" y="4254"/>
                  <a:pt x="14618" y="4214"/>
                </a:cubicBezTo>
                <a:lnTo>
                  <a:pt x="14700" y="4214"/>
                </a:lnTo>
                <a:lnTo>
                  <a:pt x="14768" y="4149"/>
                </a:lnTo>
                <a:cubicBezTo>
                  <a:pt x="14788" y="4127"/>
                  <a:pt x="14779" y="4098"/>
                  <a:pt x="14748" y="4056"/>
                </a:cubicBezTo>
                <a:cubicBezTo>
                  <a:pt x="14717" y="4005"/>
                  <a:pt x="14691" y="3977"/>
                  <a:pt x="14674" y="3957"/>
                </a:cubicBezTo>
                <a:lnTo>
                  <a:pt x="14375" y="3906"/>
                </a:lnTo>
                <a:lnTo>
                  <a:pt x="14186" y="3740"/>
                </a:lnTo>
                <a:cubicBezTo>
                  <a:pt x="14169" y="3757"/>
                  <a:pt x="14135" y="3745"/>
                  <a:pt x="14087" y="3703"/>
                </a:cubicBezTo>
                <a:cubicBezTo>
                  <a:pt x="14036" y="3658"/>
                  <a:pt x="13994" y="3624"/>
                  <a:pt x="13957" y="3610"/>
                </a:cubicBezTo>
                <a:lnTo>
                  <a:pt x="13739" y="3686"/>
                </a:lnTo>
                <a:lnTo>
                  <a:pt x="13211" y="3565"/>
                </a:lnTo>
                <a:cubicBezTo>
                  <a:pt x="13177" y="3565"/>
                  <a:pt x="13140" y="3576"/>
                  <a:pt x="13104" y="3599"/>
                </a:cubicBezTo>
                <a:cubicBezTo>
                  <a:pt x="13070" y="3624"/>
                  <a:pt x="13050" y="3652"/>
                  <a:pt x="13050" y="3686"/>
                </a:cubicBezTo>
                <a:cubicBezTo>
                  <a:pt x="13050" y="3726"/>
                  <a:pt x="13070" y="3751"/>
                  <a:pt x="13104" y="3768"/>
                </a:cubicBezTo>
                <a:cubicBezTo>
                  <a:pt x="13140" y="3785"/>
                  <a:pt x="13157" y="3813"/>
                  <a:pt x="13157" y="3850"/>
                </a:cubicBezTo>
                <a:cubicBezTo>
                  <a:pt x="13157" y="3884"/>
                  <a:pt x="13171" y="3983"/>
                  <a:pt x="13200" y="4138"/>
                </a:cubicBezTo>
                <a:cubicBezTo>
                  <a:pt x="13225" y="4299"/>
                  <a:pt x="13202" y="4358"/>
                  <a:pt x="13132" y="4324"/>
                </a:cubicBezTo>
                <a:lnTo>
                  <a:pt x="12996" y="4513"/>
                </a:lnTo>
                <a:cubicBezTo>
                  <a:pt x="13013" y="4547"/>
                  <a:pt x="13044" y="4578"/>
                  <a:pt x="13089" y="4606"/>
                </a:cubicBezTo>
                <a:cubicBezTo>
                  <a:pt x="13137" y="4635"/>
                  <a:pt x="13180" y="4669"/>
                  <a:pt x="13225" y="4705"/>
                </a:cubicBezTo>
                <a:cubicBezTo>
                  <a:pt x="13270" y="4750"/>
                  <a:pt x="13313" y="4793"/>
                  <a:pt x="13347" y="4849"/>
                </a:cubicBezTo>
                <a:cubicBezTo>
                  <a:pt x="13383" y="4903"/>
                  <a:pt x="13392" y="4988"/>
                  <a:pt x="13375" y="5092"/>
                </a:cubicBezTo>
                <a:lnTo>
                  <a:pt x="12767" y="5510"/>
                </a:lnTo>
                <a:lnTo>
                  <a:pt x="12767" y="5566"/>
                </a:lnTo>
                <a:cubicBezTo>
                  <a:pt x="12767" y="5637"/>
                  <a:pt x="12784" y="5705"/>
                  <a:pt x="12821" y="5770"/>
                </a:cubicBezTo>
                <a:cubicBezTo>
                  <a:pt x="12855" y="5832"/>
                  <a:pt x="12892" y="5914"/>
                  <a:pt x="12928" y="6012"/>
                </a:cubicBezTo>
                <a:cubicBezTo>
                  <a:pt x="13019" y="6052"/>
                  <a:pt x="13061" y="6080"/>
                  <a:pt x="13058" y="6105"/>
                </a:cubicBezTo>
                <a:cubicBezTo>
                  <a:pt x="13053" y="6134"/>
                  <a:pt x="13022" y="6162"/>
                  <a:pt x="12962" y="6190"/>
                </a:cubicBezTo>
                <a:cubicBezTo>
                  <a:pt x="12903" y="6216"/>
                  <a:pt x="12849" y="6244"/>
                  <a:pt x="12793" y="6272"/>
                </a:cubicBezTo>
                <a:cubicBezTo>
                  <a:pt x="12739" y="6295"/>
                  <a:pt x="12714" y="6320"/>
                  <a:pt x="12714" y="6337"/>
                </a:cubicBezTo>
                <a:cubicBezTo>
                  <a:pt x="12714" y="6354"/>
                  <a:pt x="12694" y="6365"/>
                  <a:pt x="12657" y="6365"/>
                </a:cubicBezTo>
                <a:lnTo>
                  <a:pt x="12550" y="6365"/>
                </a:lnTo>
                <a:lnTo>
                  <a:pt x="12496" y="6365"/>
                </a:lnTo>
                <a:cubicBezTo>
                  <a:pt x="12496" y="6343"/>
                  <a:pt x="12505" y="6331"/>
                  <a:pt x="12522" y="6320"/>
                </a:cubicBezTo>
                <a:cubicBezTo>
                  <a:pt x="12541" y="6314"/>
                  <a:pt x="12550" y="6295"/>
                  <a:pt x="12550" y="6255"/>
                </a:cubicBezTo>
                <a:lnTo>
                  <a:pt x="12293" y="6094"/>
                </a:lnTo>
                <a:lnTo>
                  <a:pt x="12293" y="6122"/>
                </a:lnTo>
                <a:lnTo>
                  <a:pt x="12185" y="5902"/>
                </a:lnTo>
                <a:cubicBezTo>
                  <a:pt x="12219" y="5815"/>
                  <a:pt x="12225" y="5747"/>
                  <a:pt x="12199" y="5710"/>
                </a:cubicBezTo>
                <a:cubicBezTo>
                  <a:pt x="12171" y="5665"/>
                  <a:pt x="12157" y="5620"/>
                  <a:pt x="12157" y="5566"/>
                </a:cubicBezTo>
                <a:cubicBezTo>
                  <a:pt x="12157" y="5422"/>
                  <a:pt x="12092" y="5352"/>
                  <a:pt x="11962" y="5352"/>
                </a:cubicBezTo>
                <a:cubicBezTo>
                  <a:pt x="11832" y="5352"/>
                  <a:pt x="11694" y="5369"/>
                  <a:pt x="11550" y="5408"/>
                </a:cubicBezTo>
                <a:cubicBezTo>
                  <a:pt x="11584" y="5386"/>
                  <a:pt x="11581" y="5360"/>
                  <a:pt x="11536" y="5321"/>
                </a:cubicBezTo>
                <a:cubicBezTo>
                  <a:pt x="11490" y="5276"/>
                  <a:pt x="11459" y="5259"/>
                  <a:pt x="11439" y="5259"/>
                </a:cubicBezTo>
                <a:cubicBezTo>
                  <a:pt x="11295" y="5259"/>
                  <a:pt x="11126" y="5194"/>
                  <a:pt x="10925" y="5067"/>
                </a:cubicBezTo>
                <a:cubicBezTo>
                  <a:pt x="10730" y="4945"/>
                  <a:pt x="10566" y="4880"/>
                  <a:pt x="10439" y="4880"/>
                </a:cubicBezTo>
                <a:cubicBezTo>
                  <a:pt x="10386" y="4880"/>
                  <a:pt x="10321" y="4892"/>
                  <a:pt x="10250" y="4906"/>
                </a:cubicBezTo>
                <a:cubicBezTo>
                  <a:pt x="10179" y="4923"/>
                  <a:pt x="10112" y="4945"/>
                  <a:pt x="10047" y="4962"/>
                </a:cubicBezTo>
                <a:cubicBezTo>
                  <a:pt x="10083" y="4945"/>
                  <a:pt x="10106" y="4897"/>
                  <a:pt x="10114" y="4824"/>
                </a:cubicBezTo>
                <a:lnTo>
                  <a:pt x="9939" y="4516"/>
                </a:lnTo>
                <a:lnTo>
                  <a:pt x="9911" y="4488"/>
                </a:lnTo>
                <a:cubicBezTo>
                  <a:pt x="9857" y="4488"/>
                  <a:pt x="9795" y="4510"/>
                  <a:pt x="9724" y="4553"/>
                </a:cubicBezTo>
                <a:cubicBezTo>
                  <a:pt x="9651" y="4598"/>
                  <a:pt x="9614" y="4558"/>
                  <a:pt x="9614" y="4434"/>
                </a:cubicBezTo>
                <a:cubicBezTo>
                  <a:pt x="9614" y="4417"/>
                  <a:pt x="9623" y="4400"/>
                  <a:pt x="9642" y="4378"/>
                </a:cubicBezTo>
                <a:cubicBezTo>
                  <a:pt x="9659" y="4361"/>
                  <a:pt x="9659" y="4344"/>
                  <a:pt x="9642" y="4327"/>
                </a:cubicBezTo>
                <a:cubicBezTo>
                  <a:pt x="9623" y="4217"/>
                  <a:pt x="9645" y="4124"/>
                  <a:pt x="9710" y="4047"/>
                </a:cubicBezTo>
                <a:cubicBezTo>
                  <a:pt x="9772" y="3968"/>
                  <a:pt x="9823" y="3886"/>
                  <a:pt x="9857" y="3799"/>
                </a:cubicBezTo>
                <a:cubicBezTo>
                  <a:pt x="9894" y="3759"/>
                  <a:pt x="9911" y="3728"/>
                  <a:pt x="9911" y="3689"/>
                </a:cubicBezTo>
                <a:cubicBezTo>
                  <a:pt x="9911" y="3655"/>
                  <a:pt x="9931" y="3638"/>
                  <a:pt x="9965" y="3638"/>
                </a:cubicBezTo>
                <a:cubicBezTo>
                  <a:pt x="10038" y="3638"/>
                  <a:pt x="10109" y="3615"/>
                  <a:pt x="10176" y="3579"/>
                </a:cubicBezTo>
                <a:cubicBezTo>
                  <a:pt x="10244" y="3534"/>
                  <a:pt x="10321" y="3505"/>
                  <a:pt x="10414" y="3491"/>
                </a:cubicBezTo>
                <a:lnTo>
                  <a:pt x="10439" y="3406"/>
                </a:lnTo>
                <a:cubicBezTo>
                  <a:pt x="10439" y="3370"/>
                  <a:pt x="10343" y="3342"/>
                  <a:pt x="10148" y="3313"/>
                </a:cubicBezTo>
                <a:cubicBezTo>
                  <a:pt x="9956" y="3285"/>
                  <a:pt x="9857" y="3254"/>
                  <a:pt x="9857" y="3220"/>
                </a:cubicBezTo>
                <a:lnTo>
                  <a:pt x="9885" y="3192"/>
                </a:lnTo>
                <a:cubicBezTo>
                  <a:pt x="10066" y="3243"/>
                  <a:pt x="10202" y="3274"/>
                  <a:pt x="10298" y="3285"/>
                </a:cubicBezTo>
                <a:cubicBezTo>
                  <a:pt x="10391" y="3296"/>
                  <a:pt x="10470" y="3285"/>
                  <a:pt x="10535" y="3260"/>
                </a:cubicBezTo>
                <a:cubicBezTo>
                  <a:pt x="10597" y="3231"/>
                  <a:pt x="10671" y="3198"/>
                  <a:pt x="10758" y="3147"/>
                </a:cubicBezTo>
                <a:cubicBezTo>
                  <a:pt x="10843" y="3104"/>
                  <a:pt x="10976" y="3042"/>
                  <a:pt x="11157" y="2960"/>
                </a:cubicBezTo>
                <a:cubicBezTo>
                  <a:pt x="11157" y="2926"/>
                  <a:pt x="11061" y="2890"/>
                  <a:pt x="10866" y="2850"/>
                </a:cubicBezTo>
                <a:cubicBezTo>
                  <a:pt x="10671" y="2816"/>
                  <a:pt x="10549" y="2780"/>
                  <a:pt x="10496" y="2746"/>
                </a:cubicBezTo>
                <a:lnTo>
                  <a:pt x="10657" y="2746"/>
                </a:lnTo>
                <a:cubicBezTo>
                  <a:pt x="10691" y="2746"/>
                  <a:pt x="10739" y="2752"/>
                  <a:pt x="10798" y="2774"/>
                </a:cubicBezTo>
                <a:cubicBezTo>
                  <a:pt x="10857" y="2788"/>
                  <a:pt x="10905" y="2805"/>
                  <a:pt x="10939" y="2828"/>
                </a:cubicBezTo>
                <a:cubicBezTo>
                  <a:pt x="10939" y="2862"/>
                  <a:pt x="10968" y="2884"/>
                  <a:pt x="11021" y="2895"/>
                </a:cubicBezTo>
                <a:cubicBezTo>
                  <a:pt x="11075" y="2901"/>
                  <a:pt x="11120" y="2907"/>
                  <a:pt x="11157" y="2907"/>
                </a:cubicBezTo>
                <a:lnTo>
                  <a:pt x="11360" y="2774"/>
                </a:lnTo>
                <a:lnTo>
                  <a:pt x="11360" y="2689"/>
                </a:lnTo>
                <a:lnTo>
                  <a:pt x="11307" y="2608"/>
                </a:lnTo>
                <a:lnTo>
                  <a:pt x="11603" y="2554"/>
                </a:lnTo>
                <a:cubicBezTo>
                  <a:pt x="11583" y="2537"/>
                  <a:pt x="11589" y="2520"/>
                  <a:pt x="11615" y="2503"/>
                </a:cubicBezTo>
                <a:cubicBezTo>
                  <a:pt x="11643" y="2480"/>
                  <a:pt x="11665" y="2475"/>
                  <a:pt x="11682" y="2475"/>
                </a:cubicBezTo>
                <a:cubicBezTo>
                  <a:pt x="11739" y="2475"/>
                  <a:pt x="11793" y="2503"/>
                  <a:pt x="11852" y="2554"/>
                </a:cubicBezTo>
                <a:cubicBezTo>
                  <a:pt x="11911" y="2608"/>
                  <a:pt x="11951" y="2636"/>
                  <a:pt x="11968" y="2636"/>
                </a:cubicBezTo>
                <a:lnTo>
                  <a:pt x="12239" y="2531"/>
                </a:lnTo>
                <a:cubicBezTo>
                  <a:pt x="12219" y="2509"/>
                  <a:pt x="12245" y="2497"/>
                  <a:pt x="12312" y="2486"/>
                </a:cubicBezTo>
                <a:cubicBezTo>
                  <a:pt x="12380" y="2480"/>
                  <a:pt x="12400" y="2452"/>
                  <a:pt x="12375" y="2410"/>
                </a:cubicBezTo>
                <a:lnTo>
                  <a:pt x="12185" y="2190"/>
                </a:lnTo>
                <a:cubicBezTo>
                  <a:pt x="12166" y="2190"/>
                  <a:pt x="12151" y="2178"/>
                  <a:pt x="12143" y="2150"/>
                </a:cubicBezTo>
                <a:cubicBezTo>
                  <a:pt x="12134" y="2122"/>
                  <a:pt x="12140" y="2111"/>
                  <a:pt x="12157" y="2111"/>
                </a:cubicBezTo>
                <a:cubicBezTo>
                  <a:pt x="12247" y="2111"/>
                  <a:pt x="12273" y="2063"/>
                  <a:pt x="12239" y="1972"/>
                </a:cubicBezTo>
                <a:cubicBezTo>
                  <a:pt x="12166" y="1941"/>
                  <a:pt x="12089" y="1896"/>
                  <a:pt x="12010" y="1848"/>
                </a:cubicBezTo>
                <a:cubicBezTo>
                  <a:pt x="11928" y="1797"/>
                  <a:pt x="11838" y="1769"/>
                  <a:pt x="11739" y="1769"/>
                </a:cubicBezTo>
                <a:cubicBezTo>
                  <a:pt x="11702" y="1769"/>
                  <a:pt x="11663" y="1780"/>
                  <a:pt x="11615" y="1797"/>
                </a:cubicBezTo>
                <a:cubicBezTo>
                  <a:pt x="11572" y="1820"/>
                  <a:pt x="11550" y="1848"/>
                  <a:pt x="11550" y="1890"/>
                </a:cubicBezTo>
                <a:cubicBezTo>
                  <a:pt x="11550" y="1930"/>
                  <a:pt x="11572" y="1947"/>
                  <a:pt x="11615" y="1947"/>
                </a:cubicBezTo>
                <a:cubicBezTo>
                  <a:pt x="11663" y="1947"/>
                  <a:pt x="11694" y="1964"/>
                  <a:pt x="11711" y="2000"/>
                </a:cubicBezTo>
                <a:cubicBezTo>
                  <a:pt x="11747" y="2040"/>
                  <a:pt x="11739" y="2057"/>
                  <a:pt x="11682" y="2057"/>
                </a:cubicBezTo>
                <a:cubicBezTo>
                  <a:pt x="11629" y="2057"/>
                  <a:pt x="11603" y="2063"/>
                  <a:pt x="11603" y="2082"/>
                </a:cubicBezTo>
                <a:cubicBezTo>
                  <a:pt x="11530" y="2082"/>
                  <a:pt x="11462" y="2133"/>
                  <a:pt x="11400" y="2243"/>
                </a:cubicBezTo>
                <a:cubicBezTo>
                  <a:pt x="11338" y="2353"/>
                  <a:pt x="11256" y="2432"/>
                  <a:pt x="11157" y="2475"/>
                </a:cubicBezTo>
                <a:cubicBezTo>
                  <a:pt x="11120" y="2475"/>
                  <a:pt x="11106" y="2463"/>
                  <a:pt x="11117" y="2441"/>
                </a:cubicBezTo>
                <a:cubicBezTo>
                  <a:pt x="11126" y="2421"/>
                  <a:pt x="11120" y="2398"/>
                  <a:pt x="11103" y="2382"/>
                </a:cubicBezTo>
                <a:cubicBezTo>
                  <a:pt x="11083" y="2342"/>
                  <a:pt x="11052" y="2319"/>
                  <a:pt x="11007" y="2311"/>
                </a:cubicBezTo>
                <a:cubicBezTo>
                  <a:pt x="10962" y="2305"/>
                  <a:pt x="10939" y="2283"/>
                  <a:pt x="10939" y="2243"/>
                </a:cubicBezTo>
                <a:cubicBezTo>
                  <a:pt x="10939" y="2209"/>
                  <a:pt x="10962" y="2150"/>
                  <a:pt x="11007" y="2068"/>
                </a:cubicBezTo>
                <a:cubicBezTo>
                  <a:pt x="11052" y="1989"/>
                  <a:pt x="10993" y="1947"/>
                  <a:pt x="10832" y="1947"/>
                </a:cubicBezTo>
                <a:cubicBezTo>
                  <a:pt x="10758" y="1947"/>
                  <a:pt x="10708" y="1972"/>
                  <a:pt x="10677" y="2029"/>
                </a:cubicBezTo>
                <a:cubicBezTo>
                  <a:pt x="10645" y="2082"/>
                  <a:pt x="10612" y="2133"/>
                  <a:pt x="10575" y="2190"/>
                </a:cubicBezTo>
                <a:lnTo>
                  <a:pt x="10278" y="1851"/>
                </a:lnTo>
                <a:lnTo>
                  <a:pt x="10046" y="1825"/>
                </a:lnTo>
                <a:cubicBezTo>
                  <a:pt x="10046" y="1752"/>
                  <a:pt x="10063" y="1693"/>
                  <a:pt x="10095" y="1639"/>
                </a:cubicBezTo>
                <a:cubicBezTo>
                  <a:pt x="10126" y="1583"/>
                  <a:pt x="10083" y="1512"/>
                  <a:pt x="9965" y="1425"/>
                </a:cubicBezTo>
                <a:cubicBezTo>
                  <a:pt x="9911" y="1385"/>
                  <a:pt x="9863" y="1354"/>
                  <a:pt x="9818" y="1320"/>
                </a:cubicBezTo>
                <a:cubicBezTo>
                  <a:pt x="9772" y="1292"/>
                  <a:pt x="9724" y="1275"/>
                  <a:pt x="9671" y="1275"/>
                </a:cubicBezTo>
                <a:cubicBezTo>
                  <a:pt x="9651" y="1275"/>
                  <a:pt x="9609" y="1292"/>
                  <a:pt x="9541" y="1337"/>
                </a:cubicBezTo>
                <a:cubicBezTo>
                  <a:pt x="9473" y="1377"/>
                  <a:pt x="9411" y="1413"/>
                  <a:pt x="9357" y="1447"/>
                </a:cubicBezTo>
                <a:cubicBezTo>
                  <a:pt x="9303" y="1487"/>
                  <a:pt x="9275" y="1523"/>
                  <a:pt x="9275" y="1557"/>
                </a:cubicBezTo>
                <a:cubicBezTo>
                  <a:pt x="9275" y="1597"/>
                  <a:pt x="9320" y="1614"/>
                  <a:pt x="9411" y="1614"/>
                </a:cubicBezTo>
                <a:lnTo>
                  <a:pt x="9385" y="1614"/>
                </a:lnTo>
                <a:cubicBezTo>
                  <a:pt x="9329" y="1614"/>
                  <a:pt x="9303" y="1645"/>
                  <a:pt x="9303" y="1724"/>
                </a:cubicBezTo>
                <a:cubicBezTo>
                  <a:pt x="9303" y="1738"/>
                  <a:pt x="9346" y="1761"/>
                  <a:pt x="9433" y="1789"/>
                </a:cubicBezTo>
                <a:cubicBezTo>
                  <a:pt x="9518" y="1817"/>
                  <a:pt x="9577" y="1828"/>
                  <a:pt x="9614" y="1828"/>
                </a:cubicBezTo>
                <a:cubicBezTo>
                  <a:pt x="9651" y="1811"/>
                  <a:pt x="9676" y="1817"/>
                  <a:pt x="9696" y="1851"/>
                </a:cubicBezTo>
                <a:cubicBezTo>
                  <a:pt x="9713" y="1882"/>
                  <a:pt x="9741" y="1893"/>
                  <a:pt x="9778" y="1893"/>
                </a:cubicBezTo>
                <a:lnTo>
                  <a:pt x="9885" y="1854"/>
                </a:lnTo>
                <a:lnTo>
                  <a:pt x="9885" y="1921"/>
                </a:lnTo>
                <a:cubicBezTo>
                  <a:pt x="9866" y="1944"/>
                  <a:pt x="9857" y="1961"/>
                  <a:pt x="9857" y="1975"/>
                </a:cubicBezTo>
                <a:lnTo>
                  <a:pt x="9885" y="2085"/>
                </a:lnTo>
                <a:lnTo>
                  <a:pt x="9614" y="2218"/>
                </a:lnTo>
                <a:cubicBezTo>
                  <a:pt x="9597" y="2235"/>
                  <a:pt x="9577" y="2246"/>
                  <a:pt x="9561" y="2246"/>
                </a:cubicBezTo>
                <a:cubicBezTo>
                  <a:pt x="9544" y="2246"/>
                  <a:pt x="9521" y="2257"/>
                  <a:pt x="9493" y="2274"/>
                </a:cubicBezTo>
                <a:cubicBezTo>
                  <a:pt x="9493" y="2328"/>
                  <a:pt x="9518" y="2385"/>
                  <a:pt x="9566" y="2444"/>
                </a:cubicBezTo>
                <a:cubicBezTo>
                  <a:pt x="9617" y="2500"/>
                  <a:pt x="9563" y="2534"/>
                  <a:pt x="9411" y="2534"/>
                </a:cubicBezTo>
                <a:lnTo>
                  <a:pt x="9329" y="2478"/>
                </a:lnTo>
                <a:cubicBezTo>
                  <a:pt x="9329" y="2407"/>
                  <a:pt x="9258" y="2345"/>
                  <a:pt x="9108" y="2297"/>
                </a:cubicBezTo>
                <a:cubicBezTo>
                  <a:pt x="8959" y="2246"/>
                  <a:pt x="8778" y="2212"/>
                  <a:pt x="8566" y="2193"/>
                </a:cubicBezTo>
                <a:cubicBezTo>
                  <a:pt x="8354" y="2176"/>
                  <a:pt x="8142" y="2164"/>
                  <a:pt x="7930" y="2153"/>
                </a:cubicBezTo>
                <a:cubicBezTo>
                  <a:pt x="7718" y="2142"/>
                  <a:pt x="7557" y="2136"/>
                  <a:pt x="7450" y="2136"/>
                </a:cubicBezTo>
                <a:lnTo>
                  <a:pt x="7004" y="2275"/>
                </a:lnTo>
                <a:lnTo>
                  <a:pt x="7114" y="2534"/>
                </a:lnTo>
                <a:cubicBezTo>
                  <a:pt x="7077" y="2534"/>
                  <a:pt x="7054" y="2546"/>
                  <a:pt x="7046" y="2571"/>
                </a:cubicBezTo>
                <a:cubicBezTo>
                  <a:pt x="7035" y="2599"/>
                  <a:pt x="7049" y="2622"/>
                  <a:pt x="7086" y="2639"/>
                </a:cubicBezTo>
                <a:cubicBezTo>
                  <a:pt x="7049" y="2605"/>
                  <a:pt x="6981" y="2540"/>
                  <a:pt x="6882" y="2444"/>
                </a:cubicBezTo>
                <a:cubicBezTo>
                  <a:pt x="6783" y="2345"/>
                  <a:pt x="6715" y="2303"/>
                  <a:pt x="6679" y="2303"/>
                </a:cubicBezTo>
                <a:lnTo>
                  <a:pt x="6450" y="2241"/>
                </a:lnTo>
                <a:close/>
                <a:moveTo>
                  <a:pt x="8114" y="1662"/>
                </a:moveTo>
                <a:cubicBezTo>
                  <a:pt x="8077" y="1640"/>
                  <a:pt x="8032" y="1623"/>
                  <a:pt x="7978" y="1609"/>
                </a:cubicBezTo>
                <a:cubicBezTo>
                  <a:pt x="7925" y="1592"/>
                  <a:pt x="7879" y="1580"/>
                  <a:pt x="7843" y="1580"/>
                </a:cubicBezTo>
                <a:cubicBezTo>
                  <a:pt x="7806" y="1580"/>
                  <a:pt x="7733" y="1603"/>
                  <a:pt x="7620" y="1645"/>
                </a:cubicBezTo>
                <a:cubicBezTo>
                  <a:pt x="7507" y="1691"/>
                  <a:pt x="7379" y="1744"/>
                  <a:pt x="7241" y="1801"/>
                </a:cubicBezTo>
                <a:cubicBezTo>
                  <a:pt x="7100" y="1860"/>
                  <a:pt x="6967" y="1916"/>
                  <a:pt x="6843" y="1970"/>
                </a:cubicBezTo>
                <a:cubicBezTo>
                  <a:pt x="6715" y="2027"/>
                  <a:pt x="6631" y="2060"/>
                  <a:pt x="6585" y="2080"/>
                </a:cubicBezTo>
                <a:cubicBezTo>
                  <a:pt x="6713" y="2060"/>
                  <a:pt x="6826" y="2027"/>
                  <a:pt x="6930" y="1970"/>
                </a:cubicBezTo>
                <a:cubicBezTo>
                  <a:pt x="7032" y="1916"/>
                  <a:pt x="7142" y="1888"/>
                  <a:pt x="7261" y="1888"/>
                </a:cubicBezTo>
                <a:lnTo>
                  <a:pt x="7343" y="1945"/>
                </a:lnTo>
                <a:cubicBezTo>
                  <a:pt x="7396" y="1962"/>
                  <a:pt x="7444" y="1970"/>
                  <a:pt x="7492" y="1970"/>
                </a:cubicBezTo>
                <a:cubicBezTo>
                  <a:pt x="7538" y="1970"/>
                  <a:pt x="7577" y="1987"/>
                  <a:pt x="7611" y="2027"/>
                </a:cubicBezTo>
                <a:cubicBezTo>
                  <a:pt x="7685" y="2010"/>
                  <a:pt x="7761" y="2015"/>
                  <a:pt x="7843" y="2055"/>
                </a:cubicBezTo>
                <a:lnTo>
                  <a:pt x="7925" y="1998"/>
                </a:lnTo>
                <a:lnTo>
                  <a:pt x="7925" y="1888"/>
                </a:lnTo>
                <a:lnTo>
                  <a:pt x="7896" y="1823"/>
                </a:lnTo>
                <a:lnTo>
                  <a:pt x="7978" y="1849"/>
                </a:lnTo>
                <a:cubicBezTo>
                  <a:pt x="8032" y="1849"/>
                  <a:pt x="8086" y="1806"/>
                  <a:pt x="8139" y="1719"/>
                </a:cubicBezTo>
                <a:lnTo>
                  <a:pt x="8114" y="1662"/>
                </a:lnTo>
                <a:close/>
                <a:moveTo>
                  <a:pt x="12496" y="20256"/>
                </a:moveTo>
                <a:cubicBezTo>
                  <a:pt x="12496" y="20307"/>
                  <a:pt x="12488" y="20332"/>
                  <a:pt x="12468" y="20355"/>
                </a:cubicBezTo>
                <a:cubicBezTo>
                  <a:pt x="13505" y="20174"/>
                  <a:pt x="14485" y="19838"/>
                  <a:pt x="15403" y="19347"/>
                </a:cubicBezTo>
                <a:cubicBezTo>
                  <a:pt x="16322" y="18856"/>
                  <a:pt x="17144" y="18223"/>
                  <a:pt x="17864" y="17450"/>
                </a:cubicBezTo>
                <a:lnTo>
                  <a:pt x="17839" y="17450"/>
                </a:lnTo>
                <a:cubicBezTo>
                  <a:pt x="17765" y="17483"/>
                  <a:pt x="17703" y="17483"/>
                  <a:pt x="17650" y="17450"/>
                </a:cubicBezTo>
                <a:lnTo>
                  <a:pt x="17582" y="17498"/>
                </a:lnTo>
                <a:lnTo>
                  <a:pt x="17418" y="17450"/>
                </a:lnTo>
                <a:lnTo>
                  <a:pt x="17364" y="17450"/>
                </a:lnTo>
                <a:lnTo>
                  <a:pt x="17311" y="17554"/>
                </a:lnTo>
                <a:lnTo>
                  <a:pt x="17339" y="17450"/>
                </a:lnTo>
                <a:cubicBezTo>
                  <a:pt x="17282" y="17376"/>
                  <a:pt x="17220" y="17306"/>
                  <a:pt x="17147" y="17246"/>
                </a:cubicBezTo>
                <a:lnTo>
                  <a:pt x="17093" y="17218"/>
                </a:lnTo>
                <a:cubicBezTo>
                  <a:pt x="17059" y="17218"/>
                  <a:pt x="17039" y="17252"/>
                  <a:pt x="17039" y="17323"/>
                </a:cubicBezTo>
                <a:cubicBezTo>
                  <a:pt x="17059" y="17179"/>
                  <a:pt x="17020" y="17057"/>
                  <a:pt x="16926" y="16953"/>
                </a:cubicBezTo>
                <a:cubicBezTo>
                  <a:pt x="16830" y="16848"/>
                  <a:pt x="16712" y="16797"/>
                  <a:pt x="16567" y="16797"/>
                </a:cubicBezTo>
                <a:cubicBezTo>
                  <a:pt x="16567" y="16814"/>
                  <a:pt x="16559" y="16826"/>
                  <a:pt x="16539" y="16826"/>
                </a:cubicBezTo>
                <a:lnTo>
                  <a:pt x="16486" y="16826"/>
                </a:lnTo>
                <a:lnTo>
                  <a:pt x="16418" y="16772"/>
                </a:lnTo>
                <a:lnTo>
                  <a:pt x="16514" y="16772"/>
                </a:lnTo>
                <a:lnTo>
                  <a:pt x="16568" y="16611"/>
                </a:lnTo>
                <a:lnTo>
                  <a:pt x="16418" y="16501"/>
                </a:lnTo>
                <a:lnTo>
                  <a:pt x="16390" y="16529"/>
                </a:lnTo>
                <a:cubicBezTo>
                  <a:pt x="16265" y="16512"/>
                  <a:pt x="16175" y="16439"/>
                  <a:pt x="16121" y="16315"/>
                </a:cubicBezTo>
                <a:lnTo>
                  <a:pt x="16067" y="16286"/>
                </a:lnTo>
                <a:lnTo>
                  <a:pt x="16039" y="16315"/>
                </a:lnTo>
                <a:lnTo>
                  <a:pt x="15985" y="16340"/>
                </a:lnTo>
                <a:cubicBezTo>
                  <a:pt x="15878" y="16374"/>
                  <a:pt x="15782" y="16413"/>
                  <a:pt x="15700" y="16445"/>
                </a:cubicBezTo>
                <a:cubicBezTo>
                  <a:pt x="15593" y="16413"/>
                  <a:pt x="15511" y="16363"/>
                  <a:pt x="15457" y="16315"/>
                </a:cubicBezTo>
                <a:lnTo>
                  <a:pt x="15093" y="16340"/>
                </a:lnTo>
                <a:cubicBezTo>
                  <a:pt x="15093" y="16284"/>
                  <a:pt x="15076" y="16230"/>
                  <a:pt x="15039" y="16168"/>
                </a:cubicBezTo>
                <a:cubicBezTo>
                  <a:pt x="15002" y="16109"/>
                  <a:pt x="14949" y="16077"/>
                  <a:pt x="14875" y="16077"/>
                </a:cubicBezTo>
                <a:cubicBezTo>
                  <a:pt x="14788" y="16077"/>
                  <a:pt x="14694" y="16089"/>
                  <a:pt x="14598" y="16106"/>
                </a:cubicBezTo>
                <a:cubicBezTo>
                  <a:pt x="14505" y="16123"/>
                  <a:pt x="14440" y="16185"/>
                  <a:pt x="14403" y="16281"/>
                </a:cubicBezTo>
                <a:cubicBezTo>
                  <a:pt x="14403" y="16312"/>
                  <a:pt x="14412" y="16351"/>
                  <a:pt x="14432" y="16385"/>
                </a:cubicBezTo>
                <a:cubicBezTo>
                  <a:pt x="14448" y="16425"/>
                  <a:pt x="14465" y="16450"/>
                  <a:pt x="14485" y="16467"/>
                </a:cubicBezTo>
                <a:lnTo>
                  <a:pt x="14485" y="16577"/>
                </a:lnTo>
                <a:lnTo>
                  <a:pt x="14457" y="16656"/>
                </a:lnTo>
                <a:lnTo>
                  <a:pt x="14403" y="16682"/>
                </a:lnTo>
                <a:lnTo>
                  <a:pt x="14375" y="16682"/>
                </a:lnTo>
                <a:lnTo>
                  <a:pt x="14296" y="16467"/>
                </a:lnTo>
                <a:lnTo>
                  <a:pt x="14375" y="16334"/>
                </a:lnTo>
                <a:cubicBezTo>
                  <a:pt x="14358" y="16298"/>
                  <a:pt x="14350" y="16247"/>
                  <a:pt x="14350" y="16191"/>
                </a:cubicBezTo>
                <a:cubicBezTo>
                  <a:pt x="14350" y="16131"/>
                  <a:pt x="14338" y="16086"/>
                  <a:pt x="14321" y="16049"/>
                </a:cubicBezTo>
                <a:lnTo>
                  <a:pt x="14296" y="15993"/>
                </a:lnTo>
                <a:lnTo>
                  <a:pt x="14214" y="15993"/>
                </a:lnTo>
                <a:lnTo>
                  <a:pt x="14011" y="16131"/>
                </a:lnTo>
                <a:lnTo>
                  <a:pt x="13903" y="16131"/>
                </a:lnTo>
                <a:lnTo>
                  <a:pt x="13850" y="16188"/>
                </a:lnTo>
                <a:cubicBezTo>
                  <a:pt x="13830" y="16202"/>
                  <a:pt x="13821" y="16219"/>
                  <a:pt x="13821" y="16236"/>
                </a:cubicBezTo>
                <a:cubicBezTo>
                  <a:pt x="13821" y="16258"/>
                  <a:pt x="13813" y="16270"/>
                  <a:pt x="13793" y="16281"/>
                </a:cubicBezTo>
                <a:lnTo>
                  <a:pt x="13768" y="16236"/>
                </a:lnTo>
                <a:lnTo>
                  <a:pt x="13660" y="16236"/>
                </a:lnTo>
                <a:cubicBezTo>
                  <a:pt x="13587" y="16312"/>
                  <a:pt x="13547" y="16397"/>
                  <a:pt x="13539" y="16496"/>
                </a:cubicBezTo>
                <a:lnTo>
                  <a:pt x="13578" y="16549"/>
                </a:lnTo>
                <a:lnTo>
                  <a:pt x="13457" y="16628"/>
                </a:lnTo>
                <a:lnTo>
                  <a:pt x="13429" y="16682"/>
                </a:lnTo>
                <a:lnTo>
                  <a:pt x="13347" y="16738"/>
                </a:lnTo>
                <a:cubicBezTo>
                  <a:pt x="13347" y="16755"/>
                  <a:pt x="13344" y="16767"/>
                  <a:pt x="13335" y="16767"/>
                </a:cubicBezTo>
                <a:cubicBezTo>
                  <a:pt x="13324" y="16767"/>
                  <a:pt x="13321" y="16778"/>
                  <a:pt x="13321" y="16792"/>
                </a:cubicBezTo>
                <a:lnTo>
                  <a:pt x="13321" y="16820"/>
                </a:lnTo>
                <a:lnTo>
                  <a:pt x="13321" y="16942"/>
                </a:lnTo>
                <a:lnTo>
                  <a:pt x="13293" y="16970"/>
                </a:lnTo>
                <a:lnTo>
                  <a:pt x="13293" y="16914"/>
                </a:lnTo>
                <a:lnTo>
                  <a:pt x="13268" y="16888"/>
                </a:lnTo>
                <a:cubicBezTo>
                  <a:pt x="13248" y="16778"/>
                  <a:pt x="13143" y="16682"/>
                  <a:pt x="12957" y="16606"/>
                </a:cubicBezTo>
                <a:lnTo>
                  <a:pt x="12875" y="16606"/>
                </a:lnTo>
                <a:lnTo>
                  <a:pt x="12875" y="16657"/>
                </a:lnTo>
                <a:cubicBezTo>
                  <a:pt x="12892" y="16710"/>
                  <a:pt x="12931" y="16761"/>
                  <a:pt x="12991" y="16798"/>
                </a:cubicBezTo>
                <a:cubicBezTo>
                  <a:pt x="13047" y="16837"/>
                  <a:pt x="13095" y="16877"/>
                  <a:pt x="13132" y="16913"/>
                </a:cubicBezTo>
                <a:cubicBezTo>
                  <a:pt x="13112" y="16896"/>
                  <a:pt x="13090" y="16894"/>
                  <a:pt x="13064" y="16902"/>
                </a:cubicBezTo>
                <a:cubicBezTo>
                  <a:pt x="13036" y="16908"/>
                  <a:pt x="13025" y="16925"/>
                  <a:pt x="13025" y="16942"/>
                </a:cubicBezTo>
                <a:lnTo>
                  <a:pt x="13025" y="16998"/>
                </a:lnTo>
                <a:lnTo>
                  <a:pt x="13211" y="17266"/>
                </a:lnTo>
                <a:lnTo>
                  <a:pt x="13211" y="17791"/>
                </a:lnTo>
                <a:lnTo>
                  <a:pt x="13268" y="17930"/>
                </a:lnTo>
                <a:cubicBezTo>
                  <a:pt x="13231" y="18074"/>
                  <a:pt x="13157" y="18192"/>
                  <a:pt x="13050" y="18294"/>
                </a:cubicBezTo>
                <a:lnTo>
                  <a:pt x="13050" y="18266"/>
                </a:lnTo>
                <a:lnTo>
                  <a:pt x="12996" y="18294"/>
                </a:lnTo>
                <a:lnTo>
                  <a:pt x="12957" y="18319"/>
                </a:lnTo>
                <a:lnTo>
                  <a:pt x="12928" y="18452"/>
                </a:lnTo>
                <a:lnTo>
                  <a:pt x="12957" y="18480"/>
                </a:lnTo>
                <a:lnTo>
                  <a:pt x="12957" y="18509"/>
                </a:lnTo>
                <a:lnTo>
                  <a:pt x="12903" y="18452"/>
                </a:lnTo>
                <a:lnTo>
                  <a:pt x="12875" y="18627"/>
                </a:lnTo>
                <a:lnTo>
                  <a:pt x="12714" y="18681"/>
                </a:lnTo>
                <a:cubicBezTo>
                  <a:pt x="12657" y="18720"/>
                  <a:pt x="12635" y="18771"/>
                  <a:pt x="12646" y="18831"/>
                </a:cubicBezTo>
                <a:cubicBezTo>
                  <a:pt x="12654" y="18896"/>
                  <a:pt x="12632" y="18941"/>
                  <a:pt x="12578" y="18980"/>
                </a:cubicBezTo>
                <a:lnTo>
                  <a:pt x="12604" y="19034"/>
                </a:lnTo>
                <a:lnTo>
                  <a:pt x="12522" y="19113"/>
                </a:lnTo>
                <a:cubicBezTo>
                  <a:pt x="12522" y="19150"/>
                  <a:pt x="12519" y="19178"/>
                  <a:pt x="12508" y="19201"/>
                </a:cubicBezTo>
                <a:cubicBezTo>
                  <a:pt x="12499" y="19229"/>
                  <a:pt x="12496" y="19254"/>
                  <a:pt x="12496" y="19288"/>
                </a:cubicBezTo>
                <a:lnTo>
                  <a:pt x="12522" y="19483"/>
                </a:lnTo>
                <a:lnTo>
                  <a:pt x="12604" y="19531"/>
                </a:lnTo>
                <a:lnTo>
                  <a:pt x="12657" y="19483"/>
                </a:lnTo>
                <a:lnTo>
                  <a:pt x="12685" y="19398"/>
                </a:lnTo>
                <a:lnTo>
                  <a:pt x="12714" y="19559"/>
                </a:lnTo>
                <a:cubicBezTo>
                  <a:pt x="12714" y="19599"/>
                  <a:pt x="12694" y="19630"/>
                  <a:pt x="12657" y="19669"/>
                </a:cubicBezTo>
                <a:cubicBezTo>
                  <a:pt x="12604" y="19709"/>
                  <a:pt x="12550" y="19746"/>
                  <a:pt x="12496" y="19796"/>
                </a:cubicBezTo>
                <a:cubicBezTo>
                  <a:pt x="12440" y="19844"/>
                  <a:pt x="12414" y="19918"/>
                  <a:pt x="12414" y="20005"/>
                </a:cubicBezTo>
                <a:cubicBezTo>
                  <a:pt x="12414" y="20045"/>
                  <a:pt x="12428" y="20082"/>
                  <a:pt x="12454" y="20127"/>
                </a:cubicBezTo>
                <a:cubicBezTo>
                  <a:pt x="12482" y="20185"/>
                  <a:pt x="12496" y="20225"/>
                  <a:pt x="12496" y="20256"/>
                </a:cubicBezTo>
              </a:path>
            </a:pathLst>
          </a:custGeom>
          <a:solidFill>
            <a:srgbClr val="F26363"/>
          </a:solidFill>
          <a:ln>
            <a:noFill/>
          </a:ln>
          <a:effectLst/>
        </p:spPr>
        <p:txBody>
          <a:bodyPr lIns="38099" tIns="38099" rIns="38099" bIns="38099" anchor="ctr"/>
          <a:lstStyle/>
          <a:p>
            <a:pPr defTabSz="342528">
              <a:defRPr/>
            </a:pPr>
            <a:r>
              <a:rPr lang="es-ES" sz="1600">
                <a:effectLst>
                  <a:outerShdw blurRad="38100" dist="38100" dir="2700000" algn="tl">
                    <a:srgbClr val="000000"/>
                  </a:outerShdw>
                </a:effectLst>
                <a:cs typeface="Gill Sans" charset="0"/>
                <a:sym typeface="Gill Sans" charset="0"/>
              </a:rPr>
              <a:t>   </a:t>
            </a:r>
          </a:p>
        </p:txBody>
      </p:sp>
      <p:sp>
        <p:nvSpPr>
          <p:cNvPr id="6" name="TextBox 5">
            <a:extLst>
              <a:ext uri="{FF2B5EF4-FFF2-40B4-BE49-F238E27FC236}">
                <a16:creationId xmlns:a16="http://schemas.microsoft.com/office/drawing/2014/main" id="{9CA7128C-6102-D595-8F2E-B48F4FC42317}"/>
              </a:ext>
            </a:extLst>
          </p:cNvPr>
          <p:cNvSpPr txBox="1"/>
          <p:nvPr/>
        </p:nvSpPr>
        <p:spPr>
          <a:xfrm>
            <a:off x="9883832" y="2143137"/>
            <a:ext cx="1241045" cy="400110"/>
          </a:xfrm>
          <a:prstGeom prst="rect">
            <a:avLst/>
          </a:prstGeom>
          <a:noFill/>
        </p:spPr>
        <p:txBody>
          <a:bodyPr wrap="none" rtlCol="0">
            <a:spAutoFit/>
          </a:bodyPr>
          <a:lstStyle/>
          <a:p>
            <a:pPr algn="r" defTabSz="1828434"/>
            <a:r>
              <a:rPr lang="en-US" sz="2000" b="1" dirty="0">
                <a:solidFill>
                  <a:srgbClr val="FF8026"/>
                </a:solidFill>
                <a:latin typeface="Century Gothic" panose="020B0502020202020204" pitchFamily="34" charset="0"/>
                <a:cs typeface="Lato Regular"/>
              </a:rPr>
              <a:t>Option 2</a:t>
            </a:r>
          </a:p>
        </p:txBody>
      </p:sp>
      <p:sp>
        <p:nvSpPr>
          <p:cNvPr id="12" name="AutoShape 14">
            <a:extLst>
              <a:ext uri="{FF2B5EF4-FFF2-40B4-BE49-F238E27FC236}">
                <a16:creationId xmlns:a16="http://schemas.microsoft.com/office/drawing/2014/main" id="{238367C5-6320-7CE5-241B-58DF48E7510A}"/>
              </a:ext>
            </a:extLst>
          </p:cNvPr>
          <p:cNvSpPr>
            <a:spLocks/>
          </p:cNvSpPr>
          <p:nvPr/>
        </p:nvSpPr>
        <p:spPr bwMode="auto">
          <a:xfrm>
            <a:off x="8335271" y="2693429"/>
            <a:ext cx="312969" cy="53869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561" y="5503"/>
                </a:moveTo>
                <a:cubicBezTo>
                  <a:pt x="20836" y="5503"/>
                  <a:pt x="21078" y="5553"/>
                  <a:pt x="21285" y="5656"/>
                </a:cubicBezTo>
                <a:cubicBezTo>
                  <a:pt x="21498" y="5760"/>
                  <a:pt x="21599" y="5889"/>
                  <a:pt x="21599" y="6045"/>
                </a:cubicBezTo>
                <a:cubicBezTo>
                  <a:pt x="21599" y="6136"/>
                  <a:pt x="21585" y="6208"/>
                  <a:pt x="21556" y="6261"/>
                </a:cubicBezTo>
                <a:lnTo>
                  <a:pt x="8488" y="21266"/>
                </a:lnTo>
                <a:cubicBezTo>
                  <a:pt x="8333" y="21489"/>
                  <a:pt x="8000" y="21599"/>
                  <a:pt x="7493" y="21599"/>
                </a:cubicBezTo>
                <a:cubicBezTo>
                  <a:pt x="7217" y="21599"/>
                  <a:pt x="6961" y="21549"/>
                  <a:pt x="6729" y="21446"/>
                </a:cubicBezTo>
                <a:cubicBezTo>
                  <a:pt x="6497" y="21343"/>
                  <a:pt x="6381" y="21213"/>
                  <a:pt x="6381" y="21057"/>
                </a:cubicBezTo>
                <a:cubicBezTo>
                  <a:pt x="6381" y="21014"/>
                  <a:pt x="6406" y="20973"/>
                  <a:pt x="6454" y="20947"/>
                </a:cubicBezTo>
                <a:lnTo>
                  <a:pt x="11169" y="10444"/>
                </a:lnTo>
                <a:cubicBezTo>
                  <a:pt x="10985" y="10473"/>
                  <a:pt x="10613" y="10531"/>
                  <a:pt x="10058" y="10610"/>
                </a:cubicBezTo>
                <a:cubicBezTo>
                  <a:pt x="9502" y="10689"/>
                  <a:pt x="8874" y="10776"/>
                  <a:pt x="8164" y="10867"/>
                </a:cubicBezTo>
                <a:cubicBezTo>
                  <a:pt x="7454" y="10960"/>
                  <a:pt x="6705" y="11061"/>
                  <a:pt x="5922" y="11171"/>
                </a:cubicBezTo>
                <a:cubicBezTo>
                  <a:pt x="5135" y="11284"/>
                  <a:pt x="4401" y="11387"/>
                  <a:pt x="3724" y="11483"/>
                </a:cubicBezTo>
                <a:cubicBezTo>
                  <a:pt x="3043" y="11579"/>
                  <a:pt x="2459" y="11654"/>
                  <a:pt x="1966" y="11707"/>
                </a:cubicBezTo>
                <a:cubicBezTo>
                  <a:pt x="1473" y="11760"/>
                  <a:pt x="1178" y="11786"/>
                  <a:pt x="1087" y="11786"/>
                </a:cubicBezTo>
                <a:cubicBezTo>
                  <a:pt x="777" y="11786"/>
                  <a:pt x="521" y="11733"/>
                  <a:pt x="314" y="11623"/>
                </a:cubicBezTo>
                <a:cubicBezTo>
                  <a:pt x="106" y="11510"/>
                  <a:pt x="0" y="11385"/>
                  <a:pt x="0" y="11248"/>
                </a:cubicBezTo>
                <a:cubicBezTo>
                  <a:pt x="0" y="11186"/>
                  <a:pt x="14" y="11150"/>
                  <a:pt x="43" y="11133"/>
                </a:cubicBezTo>
                <a:lnTo>
                  <a:pt x="4879" y="424"/>
                </a:lnTo>
                <a:cubicBezTo>
                  <a:pt x="4942" y="302"/>
                  <a:pt x="5067" y="201"/>
                  <a:pt x="5261" y="120"/>
                </a:cubicBezTo>
                <a:cubicBezTo>
                  <a:pt x="5454" y="40"/>
                  <a:pt x="5671" y="0"/>
                  <a:pt x="5922" y="0"/>
                </a:cubicBezTo>
                <a:lnTo>
                  <a:pt x="13874" y="0"/>
                </a:lnTo>
                <a:cubicBezTo>
                  <a:pt x="14155" y="0"/>
                  <a:pt x="14396" y="52"/>
                  <a:pt x="14604" y="153"/>
                </a:cubicBezTo>
                <a:cubicBezTo>
                  <a:pt x="14812" y="256"/>
                  <a:pt x="14918" y="386"/>
                  <a:pt x="14918" y="539"/>
                </a:cubicBezTo>
                <a:cubicBezTo>
                  <a:pt x="14918" y="585"/>
                  <a:pt x="14908" y="623"/>
                  <a:pt x="14894" y="652"/>
                </a:cubicBezTo>
                <a:cubicBezTo>
                  <a:pt x="14879" y="686"/>
                  <a:pt x="14855" y="729"/>
                  <a:pt x="14821" y="779"/>
                </a:cubicBezTo>
                <a:lnTo>
                  <a:pt x="10662" y="6801"/>
                </a:lnTo>
                <a:cubicBezTo>
                  <a:pt x="10845" y="6770"/>
                  <a:pt x="11208" y="6719"/>
                  <a:pt x="11749" y="6647"/>
                </a:cubicBezTo>
                <a:cubicBezTo>
                  <a:pt x="12290" y="6573"/>
                  <a:pt x="12913" y="6491"/>
                  <a:pt x="13618" y="6398"/>
                </a:cubicBezTo>
                <a:cubicBezTo>
                  <a:pt x="14329" y="6307"/>
                  <a:pt x="15063" y="6206"/>
                  <a:pt x="15821" y="6095"/>
                </a:cubicBezTo>
                <a:cubicBezTo>
                  <a:pt x="16575" y="5983"/>
                  <a:pt x="17290" y="5884"/>
                  <a:pt x="17971" y="5800"/>
                </a:cubicBezTo>
                <a:cubicBezTo>
                  <a:pt x="18648" y="5719"/>
                  <a:pt x="19227" y="5647"/>
                  <a:pt x="19706" y="5589"/>
                </a:cubicBezTo>
                <a:cubicBezTo>
                  <a:pt x="20179" y="5534"/>
                  <a:pt x="20464" y="5503"/>
                  <a:pt x="20561" y="5503"/>
                </a:cubicBezTo>
              </a:path>
            </a:pathLst>
          </a:custGeom>
          <a:solidFill>
            <a:srgbClr val="FF8026"/>
          </a:solidFill>
          <a:ln>
            <a:noFill/>
          </a:ln>
          <a:effectLst/>
        </p:spPr>
        <p:txBody>
          <a:bodyPr lIns="38099" tIns="38099" rIns="38099" bIns="38099" anchor="ctr"/>
          <a:lstStyle/>
          <a:p>
            <a:pPr defTabSz="342528">
              <a:defRPr/>
            </a:pPr>
            <a:endParaRPr lang="es-ES" sz="1600">
              <a:effectLst>
                <a:outerShdw blurRad="38100" dist="38100" dir="2700000" algn="tl">
                  <a:srgbClr val="000000"/>
                </a:outerShdw>
              </a:effectLst>
              <a:cs typeface="Gill Sans" charset="0"/>
              <a:sym typeface="Gill Sans" charset="0"/>
            </a:endParaRPr>
          </a:p>
        </p:txBody>
      </p:sp>
      <p:sp>
        <p:nvSpPr>
          <p:cNvPr id="10" name="TextBox 9">
            <a:extLst>
              <a:ext uri="{FF2B5EF4-FFF2-40B4-BE49-F238E27FC236}">
                <a16:creationId xmlns:a16="http://schemas.microsoft.com/office/drawing/2014/main" id="{E2BC399F-A820-EE0C-98B0-3F994B2A5459}"/>
              </a:ext>
            </a:extLst>
          </p:cNvPr>
          <p:cNvSpPr txBox="1"/>
          <p:nvPr/>
        </p:nvSpPr>
        <p:spPr>
          <a:xfrm>
            <a:off x="1074526" y="4014701"/>
            <a:ext cx="1241045" cy="400110"/>
          </a:xfrm>
          <a:prstGeom prst="rect">
            <a:avLst/>
          </a:prstGeom>
          <a:noFill/>
        </p:spPr>
        <p:txBody>
          <a:bodyPr wrap="none" rtlCol="0">
            <a:spAutoFit/>
          </a:bodyPr>
          <a:lstStyle/>
          <a:p>
            <a:pPr defTabSz="1828434"/>
            <a:r>
              <a:rPr lang="en-US" sz="2000" b="1" dirty="0">
                <a:solidFill>
                  <a:srgbClr val="63357A"/>
                </a:solidFill>
                <a:latin typeface="Century Gothic" panose="020B0502020202020204" pitchFamily="34" charset="0"/>
                <a:cs typeface="Lato Regular"/>
              </a:rPr>
              <a:t>Option 3</a:t>
            </a:r>
          </a:p>
        </p:txBody>
      </p:sp>
      <p:sp>
        <p:nvSpPr>
          <p:cNvPr id="13" name="AutoShape 81">
            <a:extLst>
              <a:ext uri="{FF2B5EF4-FFF2-40B4-BE49-F238E27FC236}">
                <a16:creationId xmlns:a16="http://schemas.microsoft.com/office/drawing/2014/main" id="{2F1D234E-D773-69E7-6A77-10E11B683068}"/>
              </a:ext>
            </a:extLst>
          </p:cNvPr>
          <p:cNvSpPr>
            <a:spLocks/>
          </p:cNvSpPr>
          <p:nvPr/>
        </p:nvSpPr>
        <p:spPr bwMode="auto">
          <a:xfrm>
            <a:off x="3404790" y="4777474"/>
            <a:ext cx="409443" cy="33009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82" y="15633"/>
                </a:moveTo>
                <a:cubicBezTo>
                  <a:pt x="11211" y="15633"/>
                  <a:pt x="11622" y="15565"/>
                  <a:pt x="12011" y="15416"/>
                </a:cubicBezTo>
                <a:cubicBezTo>
                  <a:pt x="12403" y="15272"/>
                  <a:pt x="12778" y="15084"/>
                  <a:pt x="13138" y="14855"/>
                </a:cubicBezTo>
                <a:cubicBezTo>
                  <a:pt x="13498" y="14626"/>
                  <a:pt x="13845" y="14361"/>
                  <a:pt x="14181" y="14073"/>
                </a:cubicBezTo>
                <a:cubicBezTo>
                  <a:pt x="14516" y="13774"/>
                  <a:pt x="14844" y="13471"/>
                  <a:pt x="15168" y="13160"/>
                </a:cubicBezTo>
                <a:cubicBezTo>
                  <a:pt x="16142" y="12226"/>
                  <a:pt x="17126" y="11306"/>
                  <a:pt x="18120" y="10410"/>
                </a:cubicBezTo>
                <a:cubicBezTo>
                  <a:pt x="19112" y="9515"/>
                  <a:pt x="20113" y="8616"/>
                  <a:pt x="21120" y="7714"/>
                </a:cubicBezTo>
                <a:cubicBezTo>
                  <a:pt x="21198" y="7640"/>
                  <a:pt x="21279" y="7570"/>
                  <a:pt x="21360" y="7496"/>
                </a:cubicBezTo>
                <a:cubicBezTo>
                  <a:pt x="21443" y="7429"/>
                  <a:pt x="21524" y="7347"/>
                  <a:pt x="21599" y="7250"/>
                </a:cubicBezTo>
                <a:lnTo>
                  <a:pt x="21599" y="19981"/>
                </a:lnTo>
                <a:cubicBezTo>
                  <a:pt x="21599" y="20416"/>
                  <a:pt x="21470" y="20800"/>
                  <a:pt x="21208" y="21118"/>
                </a:cubicBezTo>
                <a:cubicBezTo>
                  <a:pt x="20946" y="21438"/>
                  <a:pt x="20632" y="21599"/>
                  <a:pt x="20265" y="21599"/>
                </a:cubicBezTo>
                <a:lnTo>
                  <a:pt x="1346" y="21599"/>
                </a:lnTo>
                <a:cubicBezTo>
                  <a:pt x="979" y="21599"/>
                  <a:pt x="663" y="21438"/>
                  <a:pt x="396" y="21118"/>
                </a:cubicBezTo>
                <a:cubicBezTo>
                  <a:pt x="132" y="20803"/>
                  <a:pt x="0" y="20419"/>
                  <a:pt x="0" y="19981"/>
                </a:cubicBezTo>
                <a:lnTo>
                  <a:pt x="0" y="7250"/>
                </a:lnTo>
                <a:cubicBezTo>
                  <a:pt x="75" y="7347"/>
                  <a:pt x="156" y="7429"/>
                  <a:pt x="239" y="7496"/>
                </a:cubicBezTo>
                <a:cubicBezTo>
                  <a:pt x="320" y="7570"/>
                  <a:pt x="401" y="7640"/>
                  <a:pt x="479" y="7714"/>
                </a:cubicBezTo>
                <a:cubicBezTo>
                  <a:pt x="1488" y="8616"/>
                  <a:pt x="2487" y="9514"/>
                  <a:pt x="3481" y="10410"/>
                </a:cubicBezTo>
                <a:cubicBezTo>
                  <a:pt x="4473" y="11306"/>
                  <a:pt x="5457" y="12223"/>
                  <a:pt x="6434" y="13160"/>
                </a:cubicBezTo>
                <a:cubicBezTo>
                  <a:pt x="6738" y="13454"/>
                  <a:pt x="7058" y="13744"/>
                  <a:pt x="7394" y="14038"/>
                </a:cubicBezTo>
                <a:cubicBezTo>
                  <a:pt x="7729" y="14338"/>
                  <a:pt x="8079" y="14599"/>
                  <a:pt x="8437" y="14840"/>
                </a:cubicBezTo>
                <a:cubicBezTo>
                  <a:pt x="8797" y="15075"/>
                  <a:pt x="9174" y="15269"/>
                  <a:pt x="9568" y="15413"/>
                </a:cubicBezTo>
                <a:cubicBezTo>
                  <a:pt x="9965" y="15563"/>
                  <a:pt x="10371" y="15633"/>
                  <a:pt x="10782" y="15633"/>
                </a:cubicBezTo>
                <a:moveTo>
                  <a:pt x="10782" y="12413"/>
                </a:moveTo>
                <a:cubicBezTo>
                  <a:pt x="10540" y="12413"/>
                  <a:pt x="10278" y="12334"/>
                  <a:pt x="9996" y="12167"/>
                </a:cubicBezTo>
                <a:cubicBezTo>
                  <a:pt x="9715" y="12005"/>
                  <a:pt x="9441" y="11806"/>
                  <a:pt x="9171" y="11576"/>
                </a:cubicBezTo>
                <a:cubicBezTo>
                  <a:pt x="8900" y="11347"/>
                  <a:pt x="8638" y="11106"/>
                  <a:pt x="8380" y="10854"/>
                </a:cubicBezTo>
                <a:cubicBezTo>
                  <a:pt x="8121" y="10601"/>
                  <a:pt x="7896" y="10390"/>
                  <a:pt x="7700" y="10222"/>
                </a:cubicBezTo>
                <a:cubicBezTo>
                  <a:pt x="6752" y="9356"/>
                  <a:pt x="5819" y="8507"/>
                  <a:pt x="4891" y="7664"/>
                </a:cubicBezTo>
                <a:cubicBezTo>
                  <a:pt x="3966" y="6815"/>
                  <a:pt x="3023" y="5960"/>
                  <a:pt x="2061" y="5087"/>
                </a:cubicBezTo>
                <a:cubicBezTo>
                  <a:pt x="1882" y="4920"/>
                  <a:pt x="1672" y="4691"/>
                  <a:pt x="1434" y="4406"/>
                </a:cubicBezTo>
                <a:cubicBezTo>
                  <a:pt x="1194" y="4118"/>
                  <a:pt x="974" y="3804"/>
                  <a:pt x="766" y="3460"/>
                </a:cubicBezTo>
                <a:cubicBezTo>
                  <a:pt x="560" y="3110"/>
                  <a:pt x="384" y="2761"/>
                  <a:pt x="239" y="2405"/>
                </a:cubicBezTo>
                <a:cubicBezTo>
                  <a:pt x="95" y="2050"/>
                  <a:pt x="22" y="1724"/>
                  <a:pt x="22" y="1436"/>
                </a:cubicBezTo>
                <a:cubicBezTo>
                  <a:pt x="22" y="1051"/>
                  <a:pt x="164" y="713"/>
                  <a:pt x="443" y="425"/>
                </a:cubicBezTo>
                <a:cubicBezTo>
                  <a:pt x="727" y="143"/>
                  <a:pt x="1025" y="0"/>
                  <a:pt x="1346" y="0"/>
                </a:cubicBezTo>
                <a:lnTo>
                  <a:pt x="20265" y="0"/>
                </a:lnTo>
                <a:cubicBezTo>
                  <a:pt x="20583" y="0"/>
                  <a:pt x="20882" y="143"/>
                  <a:pt x="21161" y="425"/>
                </a:cubicBezTo>
                <a:cubicBezTo>
                  <a:pt x="21438" y="713"/>
                  <a:pt x="21577" y="1051"/>
                  <a:pt x="21577" y="1436"/>
                </a:cubicBezTo>
                <a:cubicBezTo>
                  <a:pt x="21577" y="1724"/>
                  <a:pt x="21504" y="2050"/>
                  <a:pt x="21360" y="2405"/>
                </a:cubicBezTo>
                <a:cubicBezTo>
                  <a:pt x="21215" y="2761"/>
                  <a:pt x="21039" y="3110"/>
                  <a:pt x="20833" y="3460"/>
                </a:cubicBezTo>
                <a:cubicBezTo>
                  <a:pt x="20627" y="3804"/>
                  <a:pt x="20402" y="4121"/>
                  <a:pt x="20165" y="4406"/>
                </a:cubicBezTo>
                <a:cubicBezTo>
                  <a:pt x="19927" y="4691"/>
                  <a:pt x="19717" y="4923"/>
                  <a:pt x="19538" y="5087"/>
                </a:cubicBezTo>
                <a:cubicBezTo>
                  <a:pt x="18578" y="5948"/>
                  <a:pt x="17633" y="6803"/>
                  <a:pt x="16708" y="7652"/>
                </a:cubicBezTo>
                <a:cubicBezTo>
                  <a:pt x="15782" y="8501"/>
                  <a:pt x="14844" y="9356"/>
                  <a:pt x="13899" y="10222"/>
                </a:cubicBezTo>
                <a:cubicBezTo>
                  <a:pt x="13703" y="10390"/>
                  <a:pt x="13481" y="10601"/>
                  <a:pt x="13226" y="10854"/>
                </a:cubicBezTo>
                <a:cubicBezTo>
                  <a:pt x="12971" y="11106"/>
                  <a:pt x="12709" y="11347"/>
                  <a:pt x="12435" y="11576"/>
                </a:cubicBezTo>
                <a:cubicBezTo>
                  <a:pt x="12161" y="11806"/>
                  <a:pt x="11884" y="12005"/>
                  <a:pt x="11603" y="12167"/>
                </a:cubicBezTo>
                <a:cubicBezTo>
                  <a:pt x="11321" y="12334"/>
                  <a:pt x="11064" y="12413"/>
                  <a:pt x="10829" y="12413"/>
                </a:cubicBezTo>
                <a:lnTo>
                  <a:pt x="10804" y="12413"/>
                </a:lnTo>
                <a:lnTo>
                  <a:pt x="10782" y="12413"/>
                </a:lnTo>
                <a:close/>
              </a:path>
            </a:pathLst>
          </a:custGeom>
          <a:solidFill>
            <a:srgbClr val="63357A"/>
          </a:solidFill>
          <a:ln>
            <a:noFill/>
          </a:ln>
          <a:effectLst/>
        </p:spPr>
        <p:txBody>
          <a:bodyPr lIns="38099" tIns="38099" rIns="38099" bIns="38099" anchor="ctr"/>
          <a:lstStyle/>
          <a:p>
            <a:pPr defTabSz="342528">
              <a:defRPr/>
            </a:pPr>
            <a:endParaRPr lang="es-ES" sz="1600">
              <a:effectLst>
                <a:outerShdw blurRad="38100" dist="38100" dir="2700000" algn="tl">
                  <a:srgbClr val="000000"/>
                </a:outerShdw>
              </a:effectLst>
              <a:cs typeface="Gill Sans" charset="0"/>
              <a:sym typeface="Gill Sans" charset="0"/>
            </a:endParaRPr>
          </a:p>
        </p:txBody>
      </p:sp>
      <p:sp>
        <p:nvSpPr>
          <p:cNvPr id="8" name="TextBox 7">
            <a:extLst>
              <a:ext uri="{FF2B5EF4-FFF2-40B4-BE49-F238E27FC236}">
                <a16:creationId xmlns:a16="http://schemas.microsoft.com/office/drawing/2014/main" id="{43564CC2-1080-D2F3-49DA-F85735B68AC8}"/>
              </a:ext>
            </a:extLst>
          </p:cNvPr>
          <p:cNvSpPr txBox="1"/>
          <p:nvPr/>
        </p:nvSpPr>
        <p:spPr>
          <a:xfrm>
            <a:off x="9883832" y="4053749"/>
            <a:ext cx="1241045" cy="400110"/>
          </a:xfrm>
          <a:prstGeom prst="rect">
            <a:avLst/>
          </a:prstGeom>
          <a:noFill/>
        </p:spPr>
        <p:txBody>
          <a:bodyPr wrap="none" rtlCol="0">
            <a:spAutoFit/>
          </a:bodyPr>
          <a:lstStyle/>
          <a:p>
            <a:pPr algn="r" defTabSz="1828434"/>
            <a:r>
              <a:rPr lang="en-US" sz="2000" b="1" dirty="0">
                <a:solidFill>
                  <a:srgbClr val="FFCE63"/>
                </a:solidFill>
                <a:latin typeface="Century Gothic" panose="020B0502020202020204" pitchFamily="34" charset="0"/>
                <a:cs typeface="Lato Regular"/>
              </a:rPr>
              <a:t>Option 4</a:t>
            </a:r>
          </a:p>
        </p:txBody>
      </p:sp>
      <p:sp>
        <p:nvSpPr>
          <p:cNvPr id="14" name="AutoShape 92">
            <a:extLst>
              <a:ext uri="{FF2B5EF4-FFF2-40B4-BE49-F238E27FC236}">
                <a16:creationId xmlns:a16="http://schemas.microsoft.com/office/drawing/2014/main" id="{A1BCBCFA-E0C9-DDFD-17CE-C49A3E0A0BA8}"/>
              </a:ext>
            </a:extLst>
          </p:cNvPr>
          <p:cNvSpPr>
            <a:spLocks/>
          </p:cNvSpPr>
          <p:nvPr/>
        </p:nvSpPr>
        <p:spPr bwMode="auto">
          <a:xfrm>
            <a:off x="8274268" y="4760240"/>
            <a:ext cx="434975" cy="3645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287" y="12517"/>
                </a:moveTo>
                <a:cubicBezTo>
                  <a:pt x="14687" y="12517"/>
                  <a:pt x="15037" y="12647"/>
                  <a:pt x="15346" y="12910"/>
                </a:cubicBezTo>
                <a:lnTo>
                  <a:pt x="20700" y="17164"/>
                </a:lnTo>
                <a:cubicBezTo>
                  <a:pt x="20976" y="17407"/>
                  <a:pt x="21197" y="17703"/>
                  <a:pt x="21357" y="18051"/>
                </a:cubicBezTo>
                <a:cubicBezTo>
                  <a:pt x="21517" y="18398"/>
                  <a:pt x="21599" y="18779"/>
                  <a:pt x="21599" y="19191"/>
                </a:cubicBezTo>
                <a:cubicBezTo>
                  <a:pt x="21599" y="19860"/>
                  <a:pt x="21402" y="20428"/>
                  <a:pt x="21006" y="20896"/>
                </a:cubicBezTo>
                <a:cubicBezTo>
                  <a:pt x="20613" y="21365"/>
                  <a:pt x="20143" y="21599"/>
                  <a:pt x="19594" y="21599"/>
                </a:cubicBezTo>
                <a:cubicBezTo>
                  <a:pt x="19182" y="21599"/>
                  <a:pt x="18810" y="21458"/>
                  <a:pt x="18478" y="21179"/>
                </a:cubicBezTo>
                <a:lnTo>
                  <a:pt x="13128" y="16924"/>
                </a:lnTo>
                <a:cubicBezTo>
                  <a:pt x="12599" y="16498"/>
                  <a:pt x="12319" y="15908"/>
                  <a:pt x="12281" y="15154"/>
                </a:cubicBezTo>
                <a:lnTo>
                  <a:pt x="9713" y="13096"/>
                </a:lnTo>
                <a:lnTo>
                  <a:pt x="8518" y="15233"/>
                </a:lnTo>
                <a:cubicBezTo>
                  <a:pt x="8412" y="15411"/>
                  <a:pt x="8273" y="15504"/>
                  <a:pt x="8101" y="15504"/>
                </a:cubicBezTo>
                <a:cubicBezTo>
                  <a:pt x="7995" y="15504"/>
                  <a:pt x="7901" y="15468"/>
                  <a:pt x="7819" y="15397"/>
                </a:cubicBezTo>
                <a:cubicBezTo>
                  <a:pt x="8233" y="15747"/>
                  <a:pt x="8445" y="16199"/>
                  <a:pt x="8452" y="16746"/>
                </a:cubicBezTo>
                <a:cubicBezTo>
                  <a:pt x="8452" y="16972"/>
                  <a:pt x="8412" y="17187"/>
                  <a:pt x="8334" y="17390"/>
                </a:cubicBezTo>
                <a:cubicBezTo>
                  <a:pt x="8254" y="17591"/>
                  <a:pt x="8150" y="17777"/>
                  <a:pt x="8016" y="17944"/>
                </a:cubicBezTo>
                <a:cubicBezTo>
                  <a:pt x="7884" y="18107"/>
                  <a:pt x="7736" y="18240"/>
                  <a:pt x="7567" y="18342"/>
                </a:cubicBezTo>
                <a:cubicBezTo>
                  <a:pt x="7395" y="18440"/>
                  <a:pt x="7221" y="18488"/>
                  <a:pt x="7042" y="18488"/>
                </a:cubicBezTo>
                <a:cubicBezTo>
                  <a:pt x="6781" y="18488"/>
                  <a:pt x="6545" y="18409"/>
                  <a:pt x="6343" y="18246"/>
                </a:cubicBezTo>
                <a:lnTo>
                  <a:pt x="550" y="13627"/>
                </a:lnTo>
                <a:cubicBezTo>
                  <a:pt x="183" y="13328"/>
                  <a:pt x="0" y="12915"/>
                  <a:pt x="0" y="12379"/>
                </a:cubicBezTo>
                <a:cubicBezTo>
                  <a:pt x="0" y="11939"/>
                  <a:pt x="136" y="11529"/>
                  <a:pt x="416" y="11151"/>
                </a:cubicBezTo>
                <a:cubicBezTo>
                  <a:pt x="694" y="10773"/>
                  <a:pt x="1023" y="10581"/>
                  <a:pt x="1407" y="10581"/>
                </a:cubicBezTo>
                <a:cubicBezTo>
                  <a:pt x="1673" y="10581"/>
                  <a:pt x="1925" y="10682"/>
                  <a:pt x="2174" y="10880"/>
                </a:cubicBezTo>
                <a:cubicBezTo>
                  <a:pt x="2024" y="10756"/>
                  <a:pt x="1944" y="10586"/>
                  <a:pt x="1939" y="10380"/>
                </a:cubicBezTo>
                <a:cubicBezTo>
                  <a:pt x="1939" y="10310"/>
                  <a:pt x="1967" y="10202"/>
                  <a:pt x="2026" y="10058"/>
                </a:cubicBezTo>
                <a:lnTo>
                  <a:pt x="5792" y="3271"/>
                </a:lnTo>
                <a:cubicBezTo>
                  <a:pt x="5898" y="3094"/>
                  <a:pt x="6034" y="2998"/>
                  <a:pt x="6209" y="2989"/>
                </a:cubicBezTo>
                <a:cubicBezTo>
                  <a:pt x="6329" y="2989"/>
                  <a:pt x="6418" y="3029"/>
                  <a:pt x="6479" y="3111"/>
                </a:cubicBezTo>
                <a:cubicBezTo>
                  <a:pt x="6293" y="2947"/>
                  <a:pt x="6140" y="2755"/>
                  <a:pt x="6027" y="2529"/>
                </a:cubicBezTo>
                <a:cubicBezTo>
                  <a:pt x="5914" y="2303"/>
                  <a:pt x="5860" y="2052"/>
                  <a:pt x="5860" y="1770"/>
                </a:cubicBezTo>
                <a:cubicBezTo>
                  <a:pt x="5860" y="1329"/>
                  <a:pt x="6001" y="926"/>
                  <a:pt x="6289" y="556"/>
                </a:cubicBezTo>
                <a:cubicBezTo>
                  <a:pt x="6573" y="189"/>
                  <a:pt x="6898" y="0"/>
                  <a:pt x="7268" y="0"/>
                </a:cubicBezTo>
                <a:cubicBezTo>
                  <a:pt x="7515" y="0"/>
                  <a:pt x="7750" y="90"/>
                  <a:pt x="7964" y="259"/>
                </a:cubicBezTo>
                <a:lnTo>
                  <a:pt x="13757" y="4881"/>
                </a:lnTo>
                <a:cubicBezTo>
                  <a:pt x="13931" y="5025"/>
                  <a:pt x="14065" y="5205"/>
                  <a:pt x="14162" y="5426"/>
                </a:cubicBezTo>
                <a:cubicBezTo>
                  <a:pt x="14258" y="5646"/>
                  <a:pt x="14310" y="5889"/>
                  <a:pt x="14310" y="6151"/>
                </a:cubicBezTo>
                <a:cubicBezTo>
                  <a:pt x="14310" y="6374"/>
                  <a:pt x="14270" y="6594"/>
                  <a:pt x="14190" y="6806"/>
                </a:cubicBezTo>
                <a:cubicBezTo>
                  <a:pt x="14112" y="7021"/>
                  <a:pt x="14014" y="7204"/>
                  <a:pt x="13891" y="7368"/>
                </a:cubicBezTo>
                <a:cubicBezTo>
                  <a:pt x="13771" y="7529"/>
                  <a:pt x="13623" y="7662"/>
                  <a:pt x="13442" y="7763"/>
                </a:cubicBezTo>
                <a:cubicBezTo>
                  <a:pt x="13260" y="7871"/>
                  <a:pt x="13081" y="7921"/>
                  <a:pt x="12900" y="7921"/>
                </a:cubicBezTo>
                <a:cubicBezTo>
                  <a:pt x="12655" y="7921"/>
                  <a:pt x="12397" y="7820"/>
                  <a:pt x="12135" y="7611"/>
                </a:cubicBezTo>
                <a:cubicBezTo>
                  <a:pt x="12284" y="7738"/>
                  <a:pt x="12366" y="7902"/>
                  <a:pt x="12373" y="8111"/>
                </a:cubicBezTo>
                <a:cubicBezTo>
                  <a:pt x="12373" y="8238"/>
                  <a:pt x="12342" y="8348"/>
                  <a:pt x="12281" y="8449"/>
                </a:cubicBezTo>
                <a:lnTo>
                  <a:pt x="11100" y="10581"/>
                </a:lnTo>
                <a:lnTo>
                  <a:pt x="13656" y="12625"/>
                </a:lnTo>
                <a:cubicBezTo>
                  <a:pt x="13762" y="12588"/>
                  <a:pt x="13865" y="12563"/>
                  <a:pt x="13971" y="12546"/>
                </a:cubicBezTo>
                <a:cubicBezTo>
                  <a:pt x="14077" y="12526"/>
                  <a:pt x="14183" y="12517"/>
                  <a:pt x="14287" y="12517"/>
                </a:cubicBezTo>
              </a:path>
            </a:pathLst>
          </a:custGeom>
          <a:solidFill>
            <a:srgbClr val="FFCE63"/>
          </a:solidFill>
          <a:ln>
            <a:noFill/>
          </a:ln>
          <a:effectLst/>
        </p:spPr>
        <p:txBody>
          <a:bodyPr lIns="38099" tIns="38099" rIns="38099" bIns="38099" anchor="ctr"/>
          <a:lstStyle/>
          <a:p>
            <a:pPr defTabSz="342528">
              <a:defRPr/>
            </a:pPr>
            <a:endParaRPr lang="es-ES" sz="1600" dirty="0">
              <a:effectLst>
                <a:outerShdw blurRad="38100" dist="38100" dir="2700000" algn="tl">
                  <a:srgbClr val="000000"/>
                </a:outerShdw>
              </a:effectLst>
              <a:cs typeface="Gill Sans" charset="0"/>
              <a:sym typeface="Gill Sans" charset="0"/>
            </a:endParaRPr>
          </a:p>
        </p:txBody>
      </p:sp>
      <p:grpSp>
        <p:nvGrpSpPr>
          <p:cNvPr id="15" name="Group 14">
            <a:extLst>
              <a:ext uri="{FF2B5EF4-FFF2-40B4-BE49-F238E27FC236}">
                <a16:creationId xmlns:a16="http://schemas.microsoft.com/office/drawing/2014/main" id="{433E20B8-1269-B20F-EC0C-B021BE42FDA8}"/>
              </a:ext>
            </a:extLst>
          </p:cNvPr>
          <p:cNvGrpSpPr/>
          <p:nvPr/>
        </p:nvGrpSpPr>
        <p:grpSpPr>
          <a:xfrm>
            <a:off x="5288172" y="1317919"/>
            <a:ext cx="2073459" cy="4978975"/>
            <a:chOff x="10341073" y="2865301"/>
            <a:chExt cx="3672122" cy="8817827"/>
          </a:xfrm>
        </p:grpSpPr>
        <p:sp>
          <p:nvSpPr>
            <p:cNvPr id="20" name="Freeform 1">
              <a:extLst>
                <a:ext uri="{FF2B5EF4-FFF2-40B4-BE49-F238E27FC236}">
                  <a16:creationId xmlns:a16="http://schemas.microsoft.com/office/drawing/2014/main" id="{62670E5F-621B-7C61-6DB2-E74E31BB5646}"/>
                </a:ext>
              </a:extLst>
            </p:cNvPr>
            <p:cNvSpPr>
              <a:spLocks noChangeArrowheads="1"/>
            </p:cNvSpPr>
            <p:nvPr/>
          </p:nvSpPr>
          <p:spPr bwMode="auto">
            <a:xfrm>
              <a:off x="10341073" y="2865301"/>
              <a:ext cx="3672122" cy="8817827"/>
            </a:xfrm>
            <a:custGeom>
              <a:avLst/>
              <a:gdLst>
                <a:gd name="T0" fmla="*/ 9102 w 10906"/>
                <a:gd name="T1" fmla="*/ 4856 h 26185"/>
                <a:gd name="T2" fmla="*/ 10549 w 10906"/>
                <a:gd name="T3" fmla="*/ 8732 h 26185"/>
                <a:gd name="T4" fmla="*/ 9442 w 10906"/>
                <a:gd name="T5" fmla="*/ 12322 h 26185"/>
                <a:gd name="T6" fmla="*/ 9102 w 10906"/>
                <a:gd name="T7" fmla="*/ 12583 h 26185"/>
                <a:gd name="T8" fmla="*/ 9347 w 10906"/>
                <a:gd name="T9" fmla="*/ 9412 h 26185"/>
                <a:gd name="T10" fmla="*/ 9102 w 10906"/>
                <a:gd name="T11" fmla="*/ 4856 h 26185"/>
                <a:gd name="T12" fmla="*/ 6666 w 10906"/>
                <a:gd name="T13" fmla="*/ 214 h 26185"/>
                <a:gd name="T14" fmla="*/ 7354 w 10906"/>
                <a:gd name="T15" fmla="*/ 760 h 26185"/>
                <a:gd name="T16" fmla="*/ 7543 w 10906"/>
                <a:gd name="T17" fmla="*/ 2270 h 26185"/>
                <a:gd name="T18" fmla="*/ 7235 w 10906"/>
                <a:gd name="T19" fmla="*/ 2879 h 26185"/>
                <a:gd name="T20" fmla="*/ 7156 w 10906"/>
                <a:gd name="T21" fmla="*/ 3812 h 26185"/>
                <a:gd name="T22" fmla="*/ 8587 w 10906"/>
                <a:gd name="T23" fmla="*/ 4651 h 26185"/>
                <a:gd name="T24" fmla="*/ 9102 w 10906"/>
                <a:gd name="T25" fmla="*/ 9087 h 26185"/>
                <a:gd name="T26" fmla="*/ 8896 w 10906"/>
                <a:gd name="T27" fmla="*/ 10511 h 26185"/>
                <a:gd name="T28" fmla="*/ 9102 w 10906"/>
                <a:gd name="T29" fmla="*/ 12583 h 26185"/>
                <a:gd name="T30" fmla="*/ 8659 w 10906"/>
                <a:gd name="T31" fmla="*/ 12986 h 26185"/>
                <a:gd name="T32" fmla="*/ 8073 w 10906"/>
                <a:gd name="T33" fmla="*/ 14567 h 26185"/>
                <a:gd name="T34" fmla="*/ 7267 w 10906"/>
                <a:gd name="T35" fmla="*/ 20316 h 26185"/>
                <a:gd name="T36" fmla="*/ 6697 w 10906"/>
                <a:gd name="T37" fmla="*/ 23495 h 26185"/>
                <a:gd name="T38" fmla="*/ 6951 w 10906"/>
                <a:gd name="T39" fmla="*/ 24880 h 26185"/>
                <a:gd name="T40" fmla="*/ 6721 w 10906"/>
                <a:gd name="T41" fmla="*/ 25852 h 26185"/>
                <a:gd name="T42" fmla="*/ 5511 w 10906"/>
                <a:gd name="T43" fmla="*/ 25465 h 26185"/>
                <a:gd name="T44" fmla="*/ 5590 w 10906"/>
                <a:gd name="T45" fmla="*/ 24452 h 26185"/>
                <a:gd name="T46" fmla="*/ 5495 w 10906"/>
                <a:gd name="T47" fmla="*/ 23282 h 26185"/>
                <a:gd name="T48" fmla="*/ 5535 w 10906"/>
                <a:gd name="T49" fmla="*/ 21234 h 26185"/>
                <a:gd name="T50" fmla="*/ 5725 w 10906"/>
                <a:gd name="T51" fmla="*/ 19423 h 26185"/>
                <a:gd name="T52" fmla="*/ 5606 w 10906"/>
                <a:gd name="T53" fmla="*/ 16908 h 26185"/>
                <a:gd name="T54" fmla="*/ 5045 w 10906"/>
                <a:gd name="T55" fmla="*/ 15959 h 26185"/>
                <a:gd name="T56" fmla="*/ 3179 w 10906"/>
                <a:gd name="T57" fmla="*/ 22958 h 26185"/>
                <a:gd name="T58" fmla="*/ 3290 w 10906"/>
                <a:gd name="T59" fmla="*/ 9491 h 26185"/>
                <a:gd name="T60" fmla="*/ 3179 w 10906"/>
                <a:gd name="T61" fmla="*/ 8834 h 26185"/>
                <a:gd name="T62" fmla="*/ 3836 w 10906"/>
                <a:gd name="T63" fmla="*/ 4382 h 26185"/>
                <a:gd name="T64" fmla="*/ 5487 w 10906"/>
                <a:gd name="T65" fmla="*/ 3741 h 26185"/>
                <a:gd name="T66" fmla="*/ 5235 w 10906"/>
                <a:gd name="T67" fmla="*/ 2666 h 26185"/>
                <a:gd name="T68" fmla="*/ 5338 w 10906"/>
                <a:gd name="T69" fmla="*/ 1400 h 26185"/>
                <a:gd name="T70" fmla="*/ 5843 w 10906"/>
                <a:gd name="T71" fmla="*/ 428 h 26185"/>
                <a:gd name="T72" fmla="*/ 6666 w 10906"/>
                <a:gd name="T73" fmla="*/ 214 h 26185"/>
                <a:gd name="T74" fmla="*/ 3179 w 10906"/>
                <a:gd name="T75" fmla="*/ 22958 h 26185"/>
                <a:gd name="T76" fmla="*/ 2768 w 10906"/>
                <a:gd name="T77" fmla="*/ 24721 h 26185"/>
                <a:gd name="T78" fmla="*/ 2198 w 10906"/>
                <a:gd name="T79" fmla="*/ 25465 h 26185"/>
                <a:gd name="T80" fmla="*/ 1305 w 10906"/>
                <a:gd name="T81" fmla="*/ 25955 h 26185"/>
                <a:gd name="T82" fmla="*/ 387 w 10906"/>
                <a:gd name="T83" fmla="*/ 25386 h 26185"/>
                <a:gd name="T84" fmla="*/ 1067 w 10906"/>
                <a:gd name="T85" fmla="*/ 24318 h 26185"/>
                <a:gd name="T86" fmla="*/ 1756 w 10906"/>
                <a:gd name="T87" fmla="*/ 19541 h 26185"/>
                <a:gd name="T88" fmla="*/ 2958 w 10906"/>
                <a:gd name="T89" fmla="*/ 14219 h 26185"/>
                <a:gd name="T90" fmla="*/ 3076 w 10906"/>
                <a:gd name="T91" fmla="*/ 12780 h 26185"/>
                <a:gd name="T92" fmla="*/ 2594 w 10906"/>
                <a:gd name="T93" fmla="*/ 12725 h 26185"/>
                <a:gd name="T94" fmla="*/ 2198 w 10906"/>
                <a:gd name="T95" fmla="*/ 11452 h 26185"/>
                <a:gd name="T96" fmla="*/ 1930 w 10906"/>
                <a:gd name="T97" fmla="*/ 8336 h 26185"/>
                <a:gd name="T98" fmla="*/ 2594 w 10906"/>
                <a:gd name="T99" fmla="*/ 5885 h 26185"/>
                <a:gd name="T100" fmla="*/ 3179 w 10906"/>
                <a:gd name="T101" fmla="*/ 4532 h 26185"/>
                <a:gd name="T102" fmla="*/ 3021 w 10906"/>
                <a:gd name="T103" fmla="*/ 9080 h 26185"/>
                <a:gd name="T104" fmla="*/ 3156 w 10906"/>
                <a:gd name="T105" fmla="*/ 10289 h 26185"/>
                <a:gd name="T106" fmla="*/ 3179 w 10906"/>
                <a:gd name="T107" fmla="*/ 22958 h 26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906" h="26185">
                  <a:moveTo>
                    <a:pt x="9102" y="4856"/>
                  </a:moveTo>
                  <a:lnTo>
                    <a:pt x="9102" y="4856"/>
                  </a:lnTo>
                  <a:cubicBezTo>
                    <a:pt x="9291" y="4983"/>
                    <a:pt x="9442" y="5173"/>
                    <a:pt x="9505" y="5505"/>
                  </a:cubicBezTo>
                  <a:cubicBezTo>
                    <a:pt x="9616" y="6114"/>
                    <a:pt x="10240" y="8162"/>
                    <a:pt x="10549" y="8732"/>
                  </a:cubicBezTo>
                  <a:cubicBezTo>
                    <a:pt x="10865" y="9293"/>
                    <a:pt x="10905" y="10060"/>
                    <a:pt x="10588" y="10535"/>
                  </a:cubicBezTo>
                  <a:cubicBezTo>
                    <a:pt x="10280" y="11009"/>
                    <a:pt x="9545" y="12164"/>
                    <a:pt x="9442" y="12322"/>
                  </a:cubicBezTo>
                  <a:cubicBezTo>
                    <a:pt x="9331" y="12488"/>
                    <a:pt x="9299" y="12607"/>
                    <a:pt x="9133" y="12591"/>
                  </a:cubicBezTo>
                  <a:cubicBezTo>
                    <a:pt x="9125" y="12583"/>
                    <a:pt x="9109" y="12583"/>
                    <a:pt x="9102" y="12583"/>
                  </a:cubicBezTo>
                  <a:cubicBezTo>
                    <a:pt x="9102" y="9941"/>
                    <a:pt x="9102" y="9941"/>
                    <a:pt x="9102" y="9941"/>
                  </a:cubicBezTo>
                  <a:cubicBezTo>
                    <a:pt x="9244" y="9720"/>
                    <a:pt x="9402" y="9530"/>
                    <a:pt x="9347" y="9412"/>
                  </a:cubicBezTo>
                  <a:cubicBezTo>
                    <a:pt x="9252" y="9238"/>
                    <a:pt x="9181" y="9222"/>
                    <a:pt x="9102" y="9087"/>
                  </a:cubicBezTo>
                  <a:lnTo>
                    <a:pt x="9102" y="4856"/>
                  </a:lnTo>
                  <a:close/>
                  <a:moveTo>
                    <a:pt x="6666" y="214"/>
                  </a:moveTo>
                  <a:lnTo>
                    <a:pt x="6666" y="214"/>
                  </a:lnTo>
                  <a:cubicBezTo>
                    <a:pt x="6800" y="325"/>
                    <a:pt x="6966" y="554"/>
                    <a:pt x="7101" y="475"/>
                  </a:cubicBezTo>
                  <a:cubicBezTo>
                    <a:pt x="7235" y="404"/>
                    <a:pt x="7196" y="760"/>
                    <a:pt x="7354" y="760"/>
                  </a:cubicBezTo>
                  <a:cubicBezTo>
                    <a:pt x="7504" y="760"/>
                    <a:pt x="7670" y="1298"/>
                    <a:pt x="7654" y="1582"/>
                  </a:cubicBezTo>
                  <a:cubicBezTo>
                    <a:pt x="7638" y="1867"/>
                    <a:pt x="7559" y="2152"/>
                    <a:pt x="7543" y="2270"/>
                  </a:cubicBezTo>
                  <a:cubicBezTo>
                    <a:pt x="7520" y="2381"/>
                    <a:pt x="7465" y="2856"/>
                    <a:pt x="7370" y="2856"/>
                  </a:cubicBezTo>
                  <a:cubicBezTo>
                    <a:pt x="7275" y="2856"/>
                    <a:pt x="7235" y="2879"/>
                    <a:pt x="7235" y="2879"/>
                  </a:cubicBezTo>
                  <a:cubicBezTo>
                    <a:pt x="7235" y="2879"/>
                    <a:pt x="7124" y="3243"/>
                    <a:pt x="7124" y="3528"/>
                  </a:cubicBezTo>
                  <a:cubicBezTo>
                    <a:pt x="7124" y="3812"/>
                    <a:pt x="7156" y="3812"/>
                    <a:pt x="7156" y="3812"/>
                  </a:cubicBezTo>
                  <a:cubicBezTo>
                    <a:pt x="7330" y="4081"/>
                    <a:pt x="7330" y="4081"/>
                    <a:pt x="7330" y="4081"/>
                  </a:cubicBezTo>
                  <a:cubicBezTo>
                    <a:pt x="7330" y="4081"/>
                    <a:pt x="8192" y="4532"/>
                    <a:pt x="8587" y="4651"/>
                  </a:cubicBezTo>
                  <a:cubicBezTo>
                    <a:pt x="8769" y="4698"/>
                    <a:pt x="8951" y="4754"/>
                    <a:pt x="9102" y="4856"/>
                  </a:cubicBezTo>
                  <a:cubicBezTo>
                    <a:pt x="9102" y="9087"/>
                    <a:pt x="9102" y="9087"/>
                    <a:pt x="9102" y="9087"/>
                  </a:cubicBezTo>
                  <a:cubicBezTo>
                    <a:pt x="9054" y="9008"/>
                    <a:pt x="8999" y="8874"/>
                    <a:pt x="8943" y="8621"/>
                  </a:cubicBezTo>
                  <a:cubicBezTo>
                    <a:pt x="8943" y="9166"/>
                    <a:pt x="8762" y="9973"/>
                    <a:pt x="8896" y="10511"/>
                  </a:cubicBezTo>
                  <a:cubicBezTo>
                    <a:pt x="8880" y="10313"/>
                    <a:pt x="8991" y="10115"/>
                    <a:pt x="9102" y="9941"/>
                  </a:cubicBezTo>
                  <a:cubicBezTo>
                    <a:pt x="9102" y="12583"/>
                    <a:pt x="9102" y="12583"/>
                    <a:pt x="9102" y="12583"/>
                  </a:cubicBezTo>
                  <a:cubicBezTo>
                    <a:pt x="8951" y="12575"/>
                    <a:pt x="8856" y="12591"/>
                    <a:pt x="8856" y="12591"/>
                  </a:cubicBezTo>
                  <a:cubicBezTo>
                    <a:pt x="8856" y="12591"/>
                    <a:pt x="8785" y="12899"/>
                    <a:pt x="8659" y="12986"/>
                  </a:cubicBezTo>
                  <a:cubicBezTo>
                    <a:pt x="8532" y="13081"/>
                    <a:pt x="8366" y="13389"/>
                    <a:pt x="8334" y="13278"/>
                  </a:cubicBezTo>
                  <a:cubicBezTo>
                    <a:pt x="8295" y="13167"/>
                    <a:pt x="8184" y="14077"/>
                    <a:pt x="8073" y="14567"/>
                  </a:cubicBezTo>
                  <a:cubicBezTo>
                    <a:pt x="7971" y="15065"/>
                    <a:pt x="7441" y="18489"/>
                    <a:pt x="7441" y="18972"/>
                  </a:cubicBezTo>
                  <a:cubicBezTo>
                    <a:pt x="7441" y="19462"/>
                    <a:pt x="7243" y="19968"/>
                    <a:pt x="7267" y="20316"/>
                  </a:cubicBezTo>
                  <a:cubicBezTo>
                    <a:pt x="7283" y="20672"/>
                    <a:pt x="7204" y="21590"/>
                    <a:pt x="7188" y="22096"/>
                  </a:cubicBezTo>
                  <a:cubicBezTo>
                    <a:pt x="7172" y="22602"/>
                    <a:pt x="6697" y="23124"/>
                    <a:pt x="6697" y="23495"/>
                  </a:cubicBezTo>
                  <a:cubicBezTo>
                    <a:pt x="6697" y="23867"/>
                    <a:pt x="6816" y="24041"/>
                    <a:pt x="6761" y="24255"/>
                  </a:cubicBezTo>
                  <a:cubicBezTo>
                    <a:pt x="6697" y="24468"/>
                    <a:pt x="6721" y="24626"/>
                    <a:pt x="6951" y="24880"/>
                  </a:cubicBezTo>
                  <a:cubicBezTo>
                    <a:pt x="7188" y="25133"/>
                    <a:pt x="7283" y="25370"/>
                    <a:pt x="7267" y="25560"/>
                  </a:cubicBezTo>
                  <a:cubicBezTo>
                    <a:pt x="7243" y="25757"/>
                    <a:pt x="7188" y="25836"/>
                    <a:pt x="6721" y="25852"/>
                  </a:cubicBezTo>
                  <a:cubicBezTo>
                    <a:pt x="6255" y="25876"/>
                    <a:pt x="5804" y="25734"/>
                    <a:pt x="5804" y="25623"/>
                  </a:cubicBezTo>
                  <a:cubicBezTo>
                    <a:pt x="5804" y="25504"/>
                    <a:pt x="5645" y="25465"/>
                    <a:pt x="5511" y="25465"/>
                  </a:cubicBezTo>
                  <a:cubicBezTo>
                    <a:pt x="5378" y="25465"/>
                    <a:pt x="5393" y="25330"/>
                    <a:pt x="5456" y="25054"/>
                  </a:cubicBezTo>
                  <a:cubicBezTo>
                    <a:pt x="5511" y="24785"/>
                    <a:pt x="5709" y="24413"/>
                    <a:pt x="5590" y="24452"/>
                  </a:cubicBezTo>
                  <a:cubicBezTo>
                    <a:pt x="5472" y="24492"/>
                    <a:pt x="5378" y="24413"/>
                    <a:pt x="5378" y="24025"/>
                  </a:cubicBezTo>
                  <a:cubicBezTo>
                    <a:pt x="5378" y="23630"/>
                    <a:pt x="5314" y="23519"/>
                    <a:pt x="5495" y="23282"/>
                  </a:cubicBezTo>
                  <a:cubicBezTo>
                    <a:pt x="5669" y="23045"/>
                    <a:pt x="5630" y="22618"/>
                    <a:pt x="5590" y="22270"/>
                  </a:cubicBezTo>
                  <a:cubicBezTo>
                    <a:pt x="5551" y="21914"/>
                    <a:pt x="5432" y="21661"/>
                    <a:pt x="5535" y="21234"/>
                  </a:cubicBezTo>
                  <a:cubicBezTo>
                    <a:pt x="5630" y="20807"/>
                    <a:pt x="5645" y="20285"/>
                    <a:pt x="5590" y="20063"/>
                  </a:cubicBezTo>
                  <a:cubicBezTo>
                    <a:pt x="5535" y="19850"/>
                    <a:pt x="5567" y="19597"/>
                    <a:pt x="5725" y="19423"/>
                  </a:cubicBezTo>
                  <a:cubicBezTo>
                    <a:pt x="5883" y="19249"/>
                    <a:pt x="5645" y="18940"/>
                    <a:pt x="5645" y="18743"/>
                  </a:cubicBezTo>
                  <a:cubicBezTo>
                    <a:pt x="5645" y="18545"/>
                    <a:pt x="5709" y="17730"/>
                    <a:pt x="5606" y="16908"/>
                  </a:cubicBezTo>
                  <a:cubicBezTo>
                    <a:pt x="5511" y="16093"/>
                    <a:pt x="5495" y="15469"/>
                    <a:pt x="5472" y="15255"/>
                  </a:cubicBezTo>
                  <a:cubicBezTo>
                    <a:pt x="5456" y="15041"/>
                    <a:pt x="5338" y="15136"/>
                    <a:pt x="5045" y="15959"/>
                  </a:cubicBezTo>
                  <a:cubicBezTo>
                    <a:pt x="4753" y="16773"/>
                    <a:pt x="4010" y="19328"/>
                    <a:pt x="3875" y="19889"/>
                  </a:cubicBezTo>
                  <a:cubicBezTo>
                    <a:pt x="3757" y="20380"/>
                    <a:pt x="3353" y="22159"/>
                    <a:pt x="3179" y="22958"/>
                  </a:cubicBezTo>
                  <a:cubicBezTo>
                    <a:pt x="3179" y="10289"/>
                    <a:pt x="3179" y="10289"/>
                    <a:pt x="3179" y="10289"/>
                  </a:cubicBezTo>
                  <a:cubicBezTo>
                    <a:pt x="3219" y="10242"/>
                    <a:pt x="3187" y="9807"/>
                    <a:pt x="3290" y="9491"/>
                  </a:cubicBezTo>
                  <a:cubicBezTo>
                    <a:pt x="3409" y="9119"/>
                    <a:pt x="3448" y="8613"/>
                    <a:pt x="3464" y="8004"/>
                  </a:cubicBezTo>
                  <a:cubicBezTo>
                    <a:pt x="3464" y="8004"/>
                    <a:pt x="3322" y="8518"/>
                    <a:pt x="3179" y="8834"/>
                  </a:cubicBezTo>
                  <a:cubicBezTo>
                    <a:pt x="3179" y="4532"/>
                    <a:pt x="3179" y="4532"/>
                    <a:pt x="3179" y="4532"/>
                  </a:cubicBezTo>
                  <a:cubicBezTo>
                    <a:pt x="3314" y="4477"/>
                    <a:pt x="3519" y="4421"/>
                    <a:pt x="3836" y="4382"/>
                  </a:cubicBezTo>
                  <a:cubicBezTo>
                    <a:pt x="4555" y="4287"/>
                    <a:pt x="5085" y="4089"/>
                    <a:pt x="5259" y="3955"/>
                  </a:cubicBezTo>
                  <a:cubicBezTo>
                    <a:pt x="5362" y="3876"/>
                    <a:pt x="5424" y="3805"/>
                    <a:pt x="5487" y="3741"/>
                  </a:cubicBezTo>
                  <a:cubicBezTo>
                    <a:pt x="5535" y="3686"/>
                    <a:pt x="5622" y="3583"/>
                    <a:pt x="5543" y="3575"/>
                  </a:cubicBezTo>
                  <a:cubicBezTo>
                    <a:pt x="5362" y="3559"/>
                    <a:pt x="5330" y="2871"/>
                    <a:pt x="5235" y="2666"/>
                  </a:cubicBezTo>
                  <a:cubicBezTo>
                    <a:pt x="5140" y="2468"/>
                    <a:pt x="5172" y="2326"/>
                    <a:pt x="5243" y="2144"/>
                  </a:cubicBezTo>
                  <a:cubicBezTo>
                    <a:pt x="5307" y="1962"/>
                    <a:pt x="5180" y="1693"/>
                    <a:pt x="5338" y="1400"/>
                  </a:cubicBezTo>
                  <a:cubicBezTo>
                    <a:pt x="5495" y="1108"/>
                    <a:pt x="5283" y="760"/>
                    <a:pt x="5495" y="720"/>
                  </a:cubicBezTo>
                  <a:cubicBezTo>
                    <a:pt x="5709" y="681"/>
                    <a:pt x="5630" y="428"/>
                    <a:pt x="5843" y="428"/>
                  </a:cubicBezTo>
                  <a:cubicBezTo>
                    <a:pt x="6057" y="428"/>
                    <a:pt x="6080" y="135"/>
                    <a:pt x="6294" y="230"/>
                  </a:cubicBezTo>
                  <a:cubicBezTo>
                    <a:pt x="6508" y="333"/>
                    <a:pt x="6508" y="0"/>
                    <a:pt x="6666" y="214"/>
                  </a:cubicBezTo>
                  <a:close/>
                  <a:moveTo>
                    <a:pt x="3179" y="22958"/>
                  </a:moveTo>
                  <a:lnTo>
                    <a:pt x="3179" y="22958"/>
                  </a:lnTo>
                  <a:cubicBezTo>
                    <a:pt x="3156" y="23092"/>
                    <a:pt x="3132" y="23195"/>
                    <a:pt x="3116" y="23266"/>
                  </a:cubicBezTo>
                  <a:cubicBezTo>
                    <a:pt x="3021" y="23749"/>
                    <a:pt x="2902" y="24721"/>
                    <a:pt x="2768" y="24721"/>
                  </a:cubicBezTo>
                  <a:cubicBezTo>
                    <a:pt x="2626" y="24721"/>
                    <a:pt x="2665" y="24824"/>
                    <a:pt x="2649" y="25093"/>
                  </a:cubicBezTo>
                  <a:cubicBezTo>
                    <a:pt x="2626" y="25370"/>
                    <a:pt x="2357" y="25409"/>
                    <a:pt x="2198" y="25465"/>
                  </a:cubicBezTo>
                  <a:cubicBezTo>
                    <a:pt x="2048" y="25520"/>
                    <a:pt x="2009" y="25370"/>
                    <a:pt x="2009" y="25370"/>
                  </a:cubicBezTo>
                  <a:cubicBezTo>
                    <a:pt x="2009" y="25370"/>
                    <a:pt x="1756" y="25892"/>
                    <a:pt x="1305" y="25955"/>
                  </a:cubicBezTo>
                  <a:cubicBezTo>
                    <a:pt x="854" y="26010"/>
                    <a:pt x="0" y="26184"/>
                    <a:pt x="0" y="25971"/>
                  </a:cubicBezTo>
                  <a:cubicBezTo>
                    <a:pt x="0" y="25757"/>
                    <a:pt x="95" y="25560"/>
                    <a:pt x="387" y="25386"/>
                  </a:cubicBezTo>
                  <a:cubicBezTo>
                    <a:pt x="680" y="25212"/>
                    <a:pt x="894" y="24745"/>
                    <a:pt x="1012" y="24626"/>
                  </a:cubicBezTo>
                  <a:cubicBezTo>
                    <a:pt x="1131" y="24508"/>
                    <a:pt x="973" y="24547"/>
                    <a:pt x="1067" y="24318"/>
                  </a:cubicBezTo>
                  <a:cubicBezTo>
                    <a:pt x="1170" y="24081"/>
                    <a:pt x="1463" y="22697"/>
                    <a:pt x="1518" y="22246"/>
                  </a:cubicBezTo>
                  <a:cubicBezTo>
                    <a:pt x="1574" y="21803"/>
                    <a:pt x="1534" y="20261"/>
                    <a:pt x="1756" y="19541"/>
                  </a:cubicBezTo>
                  <a:cubicBezTo>
                    <a:pt x="1969" y="18822"/>
                    <a:pt x="2626" y="16504"/>
                    <a:pt x="2728" y="15856"/>
                  </a:cubicBezTo>
                  <a:cubicBezTo>
                    <a:pt x="2823" y="15215"/>
                    <a:pt x="2958" y="14575"/>
                    <a:pt x="2958" y="14219"/>
                  </a:cubicBezTo>
                  <a:cubicBezTo>
                    <a:pt x="2958" y="13871"/>
                    <a:pt x="2997" y="13634"/>
                    <a:pt x="3100" y="13381"/>
                  </a:cubicBezTo>
                  <a:cubicBezTo>
                    <a:pt x="3195" y="13128"/>
                    <a:pt x="3076" y="12780"/>
                    <a:pt x="3076" y="12780"/>
                  </a:cubicBezTo>
                  <a:cubicBezTo>
                    <a:pt x="3076" y="12780"/>
                    <a:pt x="2823" y="12978"/>
                    <a:pt x="2665" y="13112"/>
                  </a:cubicBezTo>
                  <a:cubicBezTo>
                    <a:pt x="2515" y="13246"/>
                    <a:pt x="2515" y="13034"/>
                    <a:pt x="2594" y="12725"/>
                  </a:cubicBezTo>
                  <a:cubicBezTo>
                    <a:pt x="2665" y="12409"/>
                    <a:pt x="2610" y="12235"/>
                    <a:pt x="2531" y="12330"/>
                  </a:cubicBezTo>
                  <a:cubicBezTo>
                    <a:pt x="2451" y="12433"/>
                    <a:pt x="2396" y="11824"/>
                    <a:pt x="2198" y="11452"/>
                  </a:cubicBezTo>
                  <a:cubicBezTo>
                    <a:pt x="2009" y="11088"/>
                    <a:pt x="1574" y="10321"/>
                    <a:pt x="1677" y="9894"/>
                  </a:cubicBezTo>
                  <a:cubicBezTo>
                    <a:pt x="1771" y="9467"/>
                    <a:pt x="1811" y="8708"/>
                    <a:pt x="1930" y="8336"/>
                  </a:cubicBezTo>
                  <a:cubicBezTo>
                    <a:pt x="2048" y="7964"/>
                    <a:pt x="2159" y="7308"/>
                    <a:pt x="2301" y="6897"/>
                  </a:cubicBezTo>
                  <a:cubicBezTo>
                    <a:pt x="2436" y="6486"/>
                    <a:pt x="2412" y="6288"/>
                    <a:pt x="2594" y="5885"/>
                  </a:cubicBezTo>
                  <a:cubicBezTo>
                    <a:pt x="2768" y="5473"/>
                    <a:pt x="2958" y="5007"/>
                    <a:pt x="2958" y="4809"/>
                  </a:cubicBezTo>
                  <a:cubicBezTo>
                    <a:pt x="2958" y="4698"/>
                    <a:pt x="3013" y="4611"/>
                    <a:pt x="3179" y="4532"/>
                  </a:cubicBezTo>
                  <a:cubicBezTo>
                    <a:pt x="3179" y="8834"/>
                    <a:pt x="3179" y="8834"/>
                    <a:pt x="3179" y="8834"/>
                  </a:cubicBezTo>
                  <a:cubicBezTo>
                    <a:pt x="3124" y="8969"/>
                    <a:pt x="3061" y="9064"/>
                    <a:pt x="3021" y="9080"/>
                  </a:cubicBezTo>
                  <a:cubicBezTo>
                    <a:pt x="2863" y="9119"/>
                    <a:pt x="2847" y="9333"/>
                    <a:pt x="3021" y="9428"/>
                  </a:cubicBezTo>
                  <a:cubicBezTo>
                    <a:pt x="3195" y="9522"/>
                    <a:pt x="3076" y="10187"/>
                    <a:pt x="3156" y="10289"/>
                  </a:cubicBezTo>
                  <a:cubicBezTo>
                    <a:pt x="3163" y="10297"/>
                    <a:pt x="3171" y="10297"/>
                    <a:pt x="3179" y="10289"/>
                  </a:cubicBezTo>
                  <a:lnTo>
                    <a:pt x="3179" y="22958"/>
                  </a:lnTo>
                  <a:close/>
                </a:path>
              </a:pathLst>
            </a:custGeom>
            <a:solidFill>
              <a:srgbClr val="419CCC"/>
            </a:solidFill>
            <a:ln>
              <a:noFill/>
            </a:ln>
            <a:effectLst/>
          </p:spPr>
          <p:txBody>
            <a:bodyPr wrap="none" anchor="ctr"/>
            <a:lstStyle/>
            <a:p>
              <a:pPr defTabSz="1828434"/>
              <a:endParaRPr lang="en-US" sz="2400">
                <a:solidFill>
                  <a:srgbClr val="445469"/>
                </a:solidFill>
                <a:latin typeface="Lato Light"/>
              </a:endParaRPr>
            </a:p>
          </p:txBody>
        </p:sp>
        <p:sp>
          <p:nvSpPr>
            <p:cNvPr id="21" name="Freeform 2">
              <a:extLst>
                <a:ext uri="{FF2B5EF4-FFF2-40B4-BE49-F238E27FC236}">
                  <a16:creationId xmlns:a16="http://schemas.microsoft.com/office/drawing/2014/main" id="{A71F1CAD-1C8B-FA5C-18C8-0CB6E094404D}"/>
                </a:ext>
              </a:extLst>
            </p:cNvPr>
            <p:cNvSpPr>
              <a:spLocks noChangeArrowheads="1"/>
            </p:cNvSpPr>
            <p:nvPr/>
          </p:nvSpPr>
          <p:spPr bwMode="auto">
            <a:xfrm>
              <a:off x="11696774" y="4124565"/>
              <a:ext cx="1302245" cy="2537836"/>
            </a:xfrm>
            <a:custGeom>
              <a:avLst/>
              <a:gdLst>
                <a:gd name="T0" fmla="*/ 3107 w 3867"/>
                <a:gd name="T1" fmla="*/ 8 h 7538"/>
                <a:gd name="T2" fmla="*/ 3107 w 3867"/>
                <a:gd name="T3" fmla="*/ 8 h 7538"/>
                <a:gd name="T4" fmla="*/ 3131 w 3867"/>
                <a:gd name="T5" fmla="*/ 71 h 7538"/>
                <a:gd name="T6" fmla="*/ 3281 w 3867"/>
                <a:gd name="T7" fmla="*/ 301 h 7538"/>
                <a:gd name="T8" fmla="*/ 3274 w 3867"/>
                <a:gd name="T9" fmla="*/ 348 h 7538"/>
                <a:gd name="T10" fmla="*/ 3155 w 3867"/>
                <a:gd name="T11" fmla="*/ 3013 h 7538"/>
                <a:gd name="T12" fmla="*/ 3179 w 3867"/>
                <a:gd name="T13" fmla="*/ 5149 h 7538"/>
                <a:gd name="T14" fmla="*/ 3542 w 3867"/>
                <a:gd name="T15" fmla="*/ 6754 h 7538"/>
                <a:gd name="T16" fmla="*/ 3866 w 3867"/>
                <a:gd name="T17" fmla="*/ 7513 h 7538"/>
                <a:gd name="T18" fmla="*/ 2562 w 3867"/>
                <a:gd name="T19" fmla="*/ 7442 h 7538"/>
                <a:gd name="T20" fmla="*/ 419 w 3867"/>
                <a:gd name="T21" fmla="*/ 7466 h 7538"/>
                <a:gd name="T22" fmla="*/ 0 w 3867"/>
                <a:gd name="T23" fmla="*/ 7292 h 7538"/>
                <a:gd name="T24" fmla="*/ 499 w 3867"/>
                <a:gd name="T25" fmla="*/ 5892 h 7538"/>
                <a:gd name="T26" fmla="*/ 886 w 3867"/>
                <a:gd name="T27" fmla="*/ 3132 h 7538"/>
                <a:gd name="T28" fmla="*/ 1060 w 3867"/>
                <a:gd name="T29" fmla="*/ 649 h 7538"/>
                <a:gd name="T30" fmla="*/ 1218 w 3867"/>
                <a:gd name="T31" fmla="*/ 222 h 7538"/>
                <a:gd name="T32" fmla="*/ 1234 w 3867"/>
                <a:gd name="T33" fmla="*/ 214 h 7538"/>
                <a:gd name="T34" fmla="*/ 1462 w 3867"/>
                <a:gd name="T35" fmla="*/ 0 h 7538"/>
                <a:gd name="T36" fmla="*/ 1850 w 3867"/>
                <a:gd name="T37" fmla="*/ 475 h 7538"/>
                <a:gd name="T38" fmla="*/ 2467 w 3867"/>
                <a:gd name="T39" fmla="*/ 672 h 7538"/>
                <a:gd name="T40" fmla="*/ 3107 w 3867"/>
                <a:gd name="T41" fmla="*/ 8 h 7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67" h="7538">
                  <a:moveTo>
                    <a:pt x="3107" y="8"/>
                  </a:moveTo>
                  <a:lnTo>
                    <a:pt x="3107" y="8"/>
                  </a:lnTo>
                  <a:cubicBezTo>
                    <a:pt x="3123" y="71"/>
                    <a:pt x="3131" y="71"/>
                    <a:pt x="3131" y="71"/>
                  </a:cubicBezTo>
                  <a:cubicBezTo>
                    <a:pt x="3281" y="301"/>
                    <a:pt x="3281" y="301"/>
                    <a:pt x="3281" y="301"/>
                  </a:cubicBezTo>
                  <a:cubicBezTo>
                    <a:pt x="3281" y="317"/>
                    <a:pt x="3274" y="332"/>
                    <a:pt x="3274" y="348"/>
                  </a:cubicBezTo>
                  <a:cubicBezTo>
                    <a:pt x="3226" y="744"/>
                    <a:pt x="3155" y="2096"/>
                    <a:pt x="3155" y="3013"/>
                  </a:cubicBezTo>
                  <a:cubicBezTo>
                    <a:pt x="3155" y="3923"/>
                    <a:pt x="3028" y="4413"/>
                    <a:pt x="3179" y="5149"/>
                  </a:cubicBezTo>
                  <a:cubicBezTo>
                    <a:pt x="3321" y="5892"/>
                    <a:pt x="3352" y="6311"/>
                    <a:pt x="3542" y="6754"/>
                  </a:cubicBezTo>
                  <a:cubicBezTo>
                    <a:pt x="3740" y="7197"/>
                    <a:pt x="3866" y="7513"/>
                    <a:pt x="3866" y="7513"/>
                  </a:cubicBezTo>
                  <a:cubicBezTo>
                    <a:pt x="3866" y="7513"/>
                    <a:pt x="3226" y="7442"/>
                    <a:pt x="2562" y="7442"/>
                  </a:cubicBezTo>
                  <a:cubicBezTo>
                    <a:pt x="1897" y="7442"/>
                    <a:pt x="665" y="7537"/>
                    <a:pt x="419" y="7466"/>
                  </a:cubicBezTo>
                  <a:cubicBezTo>
                    <a:pt x="174" y="7395"/>
                    <a:pt x="0" y="7292"/>
                    <a:pt x="0" y="7292"/>
                  </a:cubicBezTo>
                  <a:cubicBezTo>
                    <a:pt x="0" y="7292"/>
                    <a:pt x="301" y="6627"/>
                    <a:pt x="499" y="5892"/>
                  </a:cubicBezTo>
                  <a:cubicBezTo>
                    <a:pt x="688" y="5149"/>
                    <a:pt x="886" y="4144"/>
                    <a:pt x="886" y="3132"/>
                  </a:cubicBezTo>
                  <a:cubicBezTo>
                    <a:pt x="886" y="2128"/>
                    <a:pt x="862" y="1163"/>
                    <a:pt x="1060" y="649"/>
                  </a:cubicBezTo>
                  <a:cubicBezTo>
                    <a:pt x="1131" y="459"/>
                    <a:pt x="1187" y="324"/>
                    <a:pt x="1218" y="222"/>
                  </a:cubicBezTo>
                  <a:cubicBezTo>
                    <a:pt x="1226" y="222"/>
                    <a:pt x="1179" y="253"/>
                    <a:pt x="1234" y="214"/>
                  </a:cubicBezTo>
                  <a:cubicBezTo>
                    <a:pt x="1289" y="174"/>
                    <a:pt x="1391" y="64"/>
                    <a:pt x="1462" y="0"/>
                  </a:cubicBezTo>
                  <a:cubicBezTo>
                    <a:pt x="1565" y="127"/>
                    <a:pt x="1620" y="214"/>
                    <a:pt x="1850" y="475"/>
                  </a:cubicBezTo>
                  <a:cubicBezTo>
                    <a:pt x="2071" y="736"/>
                    <a:pt x="2095" y="918"/>
                    <a:pt x="2467" y="672"/>
                  </a:cubicBezTo>
                  <a:cubicBezTo>
                    <a:pt x="2728" y="499"/>
                    <a:pt x="2926" y="230"/>
                    <a:pt x="3107" y="8"/>
                  </a:cubicBezTo>
                </a:path>
              </a:pathLst>
            </a:custGeom>
            <a:solidFill>
              <a:schemeClr val="bg1"/>
            </a:solidFill>
            <a:ln>
              <a:noFill/>
            </a:ln>
            <a:effectLst/>
          </p:spPr>
          <p:txBody>
            <a:bodyPr wrap="none" anchor="ctr"/>
            <a:lstStyle/>
            <a:p>
              <a:pPr defTabSz="1828434"/>
              <a:endParaRPr lang="en-US" sz="2400">
                <a:solidFill>
                  <a:srgbClr val="445469"/>
                </a:solidFill>
                <a:latin typeface="Lato Light"/>
              </a:endParaRPr>
            </a:p>
          </p:txBody>
        </p:sp>
        <p:sp>
          <p:nvSpPr>
            <p:cNvPr id="22" name="Freeform 3">
              <a:extLst>
                <a:ext uri="{FF2B5EF4-FFF2-40B4-BE49-F238E27FC236}">
                  <a16:creationId xmlns:a16="http://schemas.microsoft.com/office/drawing/2014/main" id="{7B4430CD-97A9-D5B9-A1DC-BC06168143CB}"/>
                </a:ext>
              </a:extLst>
            </p:cNvPr>
            <p:cNvSpPr>
              <a:spLocks noChangeArrowheads="1"/>
            </p:cNvSpPr>
            <p:nvPr/>
          </p:nvSpPr>
          <p:spPr bwMode="auto">
            <a:xfrm>
              <a:off x="11904658" y="4418592"/>
              <a:ext cx="626621" cy="2514076"/>
            </a:xfrm>
            <a:custGeom>
              <a:avLst/>
              <a:gdLst>
                <a:gd name="T0" fmla="*/ 1549 w 1859"/>
                <a:gd name="T1" fmla="*/ 0 h 7467"/>
                <a:gd name="T2" fmla="*/ 1549 w 1859"/>
                <a:gd name="T3" fmla="*/ 0 h 7467"/>
                <a:gd name="T4" fmla="*/ 1178 w 1859"/>
                <a:gd name="T5" fmla="*/ 372 h 7467"/>
                <a:gd name="T6" fmla="*/ 1320 w 1859"/>
                <a:gd name="T7" fmla="*/ 585 h 7467"/>
                <a:gd name="T8" fmla="*/ 744 w 1859"/>
                <a:gd name="T9" fmla="*/ 2815 h 7467"/>
                <a:gd name="T10" fmla="*/ 71 w 1859"/>
                <a:gd name="T11" fmla="*/ 6358 h 7467"/>
                <a:gd name="T12" fmla="*/ 293 w 1859"/>
                <a:gd name="T13" fmla="*/ 7165 h 7467"/>
                <a:gd name="T14" fmla="*/ 712 w 1859"/>
                <a:gd name="T15" fmla="*/ 7197 h 7467"/>
                <a:gd name="T16" fmla="*/ 1178 w 1859"/>
                <a:gd name="T17" fmla="*/ 6287 h 7467"/>
                <a:gd name="T18" fmla="*/ 1620 w 1859"/>
                <a:gd name="T19" fmla="*/ 3385 h 7467"/>
                <a:gd name="T20" fmla="*/ 1755 w 1859"/>
                <a:gd name="T21" fmla="*/ 1163 h 7467"/>
                <a:gd name="T22" fmla="*/ 1636 w 1859"/>
                <a:gd name="T23" fmla="*/ 585 h 7467"/>
                <a:gd name="T24" fmla="*/ 1858 w 1859"/>
                <a:gd name="T25" fmla="*/ 348 h 7467"/>
                <a:gd name="T26" fmla="*/ 1549 w 1859"/>
                <a:gd name="T27" fmla="*/ 0 h 7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59" h="7467">
                  <a:moveTo>
                    <a:pt x="1549" y="0"/>
                  </a:moveTo>
                  <a:lnTo>
                    <a:pt x="1549" y="0"/>
                  </a:lnTo>
                  <a:cubicBezTo>
                    <a:pt x="1178" y="372"/>
                    <a:pt x="1178" y="372"/>
                    <a:pt x="1178" y="372"/>
                  </a:cubicBezTo>
                  <a:cubicBezTo>
                    <a:pt x="1178" y="372"/>
                    <a:pt x="1375" y="427"/>
                    <a:pt x="1320" y="585"/>
                  </a:cubicBezTo>
                  <a:cubicBezTo>
                    <a:pt x="1257" y="744"/>
                    <a:pt x="996" y="1629"/>
                    <a:pt x="744" y="2815"/>
                  </a:cubicBezTo>
                  <a:cubicBezTo>
                    <a:pt x="490" y="3994"/>
                    <a:pt x="143" y="6066"/>
                    <a:pt x="71" y="6358"/>
                  </a:cubicBezTo>
                  <a:cubicBezTo>
                    <a:pt x="0" y="6651"/>
                    <a:pt x="95" y="6857"/>
                    <a:pt x="293" y="7165"/>
                  </a:cubicBezTo>
                  <a:cubicBezTo>
                    <a:pt x="490" y="7466"/>
                    <a:pt x="514" y="7458"/>
                    <a:pt x="712" y="7197"/>
                  </a:cubicBezTo>
                  <a:cubicBezTo>
                    <a:pt x="909" y="6936"/>
                    <a:pt x="1051" y="7039"/>
                    <a:pt x="1178" y="6287"/>
                  </a:cubicBezTo>
                  <a:cubicBezTo>
                    <a:pt x="1304" y="5528"/>
                    <a:pt x="1518" y="4049"/>
                    <a:pt x="1620" y="3385"/>
                  </a:cubicBezTo>
                  <a:cubicBezTo>
                    <a:pt x="1723" y="2729"/>
                    <a:pt x="1842" y="1455"/>
                    <a:pt x="1755" y="1163"/>
                  </a:cubicBezTo>
                  <a:cubicBezTo>
                    <a:pt x="1668" y="870"/>
                    <a:pt x="1613" y="712"/>
                    <a:pt x="1636" y="585"/>
                  </a:cubicBezTo>
                  <a:cubicBezTo>
                    <a:pt x="1668" y="459"/>
                    <a:pt x="1858" y="348"/>
                    <a:pt x="1858" y="348"/>
                  </a:cubicBezTo>
                  <a:cubicBezTo>
                    <a:pt x="1858" y="348"/>
                    <a:pt x="1723" y="71"/>
                    <a:pt x="1549" y="0"/>
                  </a:cubicBezTo>
                </a:path>
              </a:pathLst>
            </a:custGeom>
            <a:solidFill>
              <a:srgbClr val="385085"/>
            </a:solidFill>
            <a:ln>
              <a:noFill/>
            </a:ln>
            <a:effectLst/>
          </p:spPr>
          <p:txBody>
            <a:bodyPr wrap="none" anchor="ctr"/>
            <a:lstStyle/>
            <a:p>
              <a:pPr defTabSz="1828434"/>
              <a:endParaRPr lang="en-US" sz="2400">
                <a:solidFill>
                  <a:srgbClr val="445469"/>
                </a:solidFill>
                <a:latin typeface="Lato Light"/>
              </a:endParaRPr>
            </a:p>
          </p:txBody>
        </p:sp>
      </p:grpSp>
      <p:sp>
        <p:nvSpPr>
          <p:cNvPr id="16" name="TextBox 15">
            <a:extLst>
              <a:ext uri="{FF2B5EF4-FFF2-40B4-BE49-F238E27FC236}">
                <a16:creationId xmlns:a16="http://schemas.microsoft.com/office/drawing/2014/main" id="{98994169-D44B-B2E7-E082-53235E44E9BF}"/>
              </a:ext>
            </a:extLst>
          </p:cNvPr>
          <p:cNvSpPr txBox="1"/>
          <p:nvPr/>
        </p:nvSpPr>
        <p:spPr>
          <a:xfrm>
            <a:off x="9112554" y="2573760"/>
            <a:ext cx="2157967" cy="867892"/>
          </a:xfrm>
          <a:prstGeom prst="rect">
            <a:avLst/>
          </a:prstGeom>
          <a:noFill/>
        </p:spPr>
        <p:txBody>
          <a:bodyPr wrap="square" lIns="219415" tIns="109709" rIns="219415" bIns="109709" rtlCol="0" anchor="ctr">
            <a:spAutoFit/>
          </a:bodyPr>
          <a:lstStyle/>
          <a:p>
            <a:pPr algn="r" defTabSz="1828434"/>
            <a:r>
              <a:rPr lang="en-US" sz="1400" b="1" dirty="0">
                <a:cs typeface="Lato Light"/>
              </a:rPr>
              <a:t>Creativity is the key </a:t>
            </a:r>
            <a:r>
              <a:rPr lang="en-US" sz="1400" dirty="0">
                <a:cs typeface="Lato Light"/>
              </a:rPr>
              <a:t>to success in the future and primary</a:t>
            </a:r>
          </a:p>
        </p:txBody>
      </p:sp>
      <p:sp>
        <p:nvSpPr>
          <p:cNvPr id="17" name="TextBox 16">
            <a:extLst>
              <a:ext uri="{FF2B5EF4-FFF2-40B4-BE49-F238E27FC236}">
                <a16:creationId xmlns:a16="http://schemas.microsoft.com/office/drawing/2014/main" id="{305C20F6-BD12-806C-2F2E-10142CAA45C0}"/>
              </a:ext>
            </a:extLst>
          </p:cNvPr>
          <p:cNvSpPr txBox="1"/>
          <p:nvPr/>
        </p:nvSpPr>
        <p:spPr>
          <a:xfrm>
            <a:off x="958834" y="2573760"/>
            <a:ext cx="2157967" cy="867892"/>
          </a:xfrm>
          <a:prstGeom prst="rect">
            <a:avLst/>
          </a:prstGeom>
          <a:noFill/>
        </p:spPr>
        <p:txBody>
          <a:bodyPr wrap="square" lIns="219415" tIns="109709" rIns="219415" bIns="109709" rtlCol="0" anchor="ctr">
            <a:spAutoFit/>
          </a:bodyPr>
          <a:lstStyle/>
          <a:p>
            <a:pPr defTabSz="1828434"/>
            <a:r>
              <a:rPr lang="en-US" sz="1400" b="1" dirty="0">
                <a:cs typeface="Lato Light"/>
              </a:rPr>
              <a:t>Creativity is the key </a:t>
            </a:r>
            <a:r>
              <a:rPr lang="en-US" sz="1400" dirty="0">
                <a:cs typeface="Lato Light"/>
              </a:rPr>
              <a:t>to success in the future and primary</a:t>
            </a:r>
          </a:p>
        </p:txBody>
      </p:sp>
      <p:sp>
        <p:nvSpPr>
          <p:cNvPr id="18" name="TextBox 17">
            <a:extLst>
              <a:ext uri="{FF2B5EF4-FFF2-40B4-BE49-F238E27FC236}">
                <a16:creationId xmlns:a16="http://schemas.microsoft.com/office/drawing/2014/main" id="{1E9E9EEB-EB8B-59D7-50F0-C0FF6D03C8B3}"/>
              </a:ext>
            </a:extLst>
          </p:cNvPr>
          <p:cNvSpPr txBox="1"/>
          <p:nvPr/>
        </p:nvSpPr>
        <p:spPr>
          <a:xfrm>
            <a:off x="9112553" y="4461527"/>
            <a:ext cx="2157967" cy="867892"/>
          </a:xfrm>
          <a:prstGeom prst="rect">
            <a:avLst/>
          </a:prstGeom>
          <a:noFill/>
        </p:spPr>
        <p:txBody>
          <a:bodyPr wrap="square" lIns="219415" tIns="109709" rIns="219415" bIns="109709" rtlCol="0" anchor="ctr">
            <a:spAutoFit/>
          </a:bodyPr>
          <a:lstStyle/>
          <a:p>
            <a:pPr algn="r" defTabSz="1828434"/>
            <a:r>
              <a:rPr lang="en-US" sz="1400" b="1" dirty="0">
                <a:cs typeface="Lato Light"/>
              </a:rPr>
              <a:t>Creativity is the key </a:t>
            </a:r>
            <a:r>
              <a:rPr lang="en-US" sz="1400" dirty="0">
                <a:cs typeface="Lato Light"/>
              </a:rPr>
              <a:t>to success in the future and primary</a:t>
            </a:r>
          </a:p>
        </p:txBody>
      </p:sp>
      <p:sp>
        <p:nvSpPr>
          <p:cNvPr id="19" name="TextBox 18">
            <a:extLst>
              <a:ext uri="{FF2B5EF4-FFF2-40B4-BE49-F238E27FC236}">
                <a16:creationId xmlns:a16="http://schemas.microsoft.com/office/drawing/2014/main" id="{634F1C3E-27E9-9398-BD9D-D4AEEE2C3D5E}"/>
              </a:ext>
            </a:extLst>
          </p:cNvPr>
          <p:cNvSpPr txBox="1"/>
          <p:nvPr/>
        </p:nvSpPr>
        <p:spPr>
          <a:xfrm>
            <a:off x="952089" y="4461527"/>
            <a:ext cx="2157967" cy="867892"/>
          </a:xfrm>
          <a:prstGeom prst="rect">
            <a:avLst/>
          </a:prstGeom>
          <a:noFill/>
        </p:spPr>
        <p:txBody>
          <a:bodyPr wrap="square" lIns="219415" tIns="109709" rIns="219415" bIns="109709" rtlCol="0" anchor="ctr">
            <a:spAutoFit/>
          </a:bodyPr>
          <a:lstStyle/>
          <a:p>
            <a:pPr defTabSz="1828434"/>
            <a:r>
              <a:rPr lang="en-US" sz="1400" b="1" dirty="0">
                <a:cs typeface="Lato Light"/>
              </a:rPr>
              <a:t>Creativity is the key </a:t>
            </a:r>
            <a:r>
              <a:rPr lang="en-US" sz="1400" dirty="0">
                <a:cs typeface="Lato Light"/>
              </a:rPr>
              <a:t>to success in the future and primary</a:t>
            </a:r>
          </a:p>
        </p:txBody>
      </p:sp>
    </p:spTree>
    <p:extLst>
      <p:ext uri="{BB962C8B-B14F-4D97-AF65-F5344CB8AC3E}">
        <p14:creationId xmlns:p14="http://schemas.microsoft.com/office/powerpoint/2010/main" val="16267700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2" name="Group 31">
            <a:extLst>
              <a:ext uri="{FF2B5EF4-FFF2-40B4-BE49-F238E27FC236}">
                <a16:creationId xmlns:a16="http://schemas.microsoft.com/office/drawing/2014/main" id="{8CF8A201-1B97-2B68-0609-8CF6F6A3063A}"/>
              </a:ext>
            </a:extLst>
          </p:cNvPr>
          <p:cNvGrpSpPr/>
          <p:nvPr/>
        </p:nvGrpSpPr>
        <p:grpSpPr>
          <a:xfrm>
            <a:off x="6976674" y="747901"/>
            <a:ext cx="5212422" cy="6108622"/>
            <a:chOff x="14460546" y="3184579"/>
            <a:chExt cx="6270339" cy="7348432"/>
          </a:xfrm>
        </p:grpSpPr>
        <p:sp>
          <p:nvSpPr>
            <p:cNvPr id="35" name="Freeform 5">
              <a:extLst>
                <a:ext uri="{FF2B5EF4-FFF2-40B4-BE49-F238E27FC236}">
                  <a16:creationId xmlns:a16="http://schemas.microsoft.com/office/drawing/2014/main" id="{2B8DA6EC-59EB-9574-D918-C5351EAC27D3}"/>
                </a:ext>
              </a:extLst>
            </p:cNvPr>
            <p:cNvSpPr>
              <a:spLocks/>
            </p:cNvSpPr>
            <p:nvPr/>
          </p:nvSpPr>
          <p:spPr bwMode="auto">
            <a:xfrm>
              <a:off x="14460546" y="3184579"/>
              <a:ext cx="5914940" cy="4529072"/>
            </a:xfrm>
            <a:custGeom>
              <a:avLst/>
              <a:gdLst>
                <a:gd name="T0" fmla="*/ 233 w 3150"/>
                <a:gd name="T1" fmla="*/ 1951 h 2409"/>
                <a:gd name="T2" fmla="*/ 228 w 3150"/>
                <a:gd name="T3" fmla="*/ 1951 h 2409"/>
                <a:gd name="T4" fmla="*/ 393 w 3150"/>
                <a:gd name="T5" fmla="*/ 1756 h 2409"/>
                <a:gd name="T6" fmla="*/ 390 w 3150"/>
                <a:gd name="T7" fmla="*/ 1755 h 2409"/>
                <a:gd name="T8" fmla="*/ 506 w 3150"/>
                <a:gd name="T9" fmla="*/ 2009 h 2409"/>
                <a:gd name="T10" fmla="*/ 503 w 3150"/>
                <a:gd name="T11" fmla="*/ 2009 h 2409"/>
                <a:gd name="T12" fmla="*/ 637 w 3150"/>
                <a:gd name="T13" fmla="*/ 1892 h 2409"/>
                <a:gd name="T14" fmla="*/ 682 w 3150"/>
                <a:gd name="T15" fmla="*/ 1946 h 2409"/>
                <a:gd name="T16" fmla="*/ 783 w 3150"/>
                <a:gd name="T17" fmla="*/ 1417 h 2409"/>
                <a:gd name="T18" fmla="*/ 808 w 3150"/>
                <a:gd name="T19" fmla="*/ 1503 h 2409"/>
                <a:gd name="T20" fmla="*/ 966 w 3150"/>
                <a:gd name="T21" fmla="*/ 1943 h 2409"/>
                <a:gd name="T22" fmla="*/ 1038 w 3150"/>
                <a:gd name="T23" fmla="*/ 1775 h 2409"/>
                <a:gd name="T24" fmla="*/ 1160 w 3150"/>
                <a:gd name="T25" fmla="*/ 1771 h 2409"/>
                <a:gd name="T26" fmla="*/ 1160 w 3150"/>
                <a:gd name="T27" fmla="*/ 1772 h 2409"/>
                <a:gd name="T28" fmla="*/ 1366 w 3150"/>
                <a:gd name="T29" fmla="*/ 1531 h 2409"/>
                <a:gd name="T30" fmla="*/ 1464 w 3150"/>
                <a:gd name="T31" fmla="*/ 1537 h 2409"/>
                <a:gd name="T32" fmla="*/ 1619 w 3150"/>
                <a:gd name="T33" fmla="*/ 1201 h 2409"/>
                <a:gd name="T34" fmla="*/ 1618 w 3150"/>
                <a:gd name="T35" fmla="*/ 1208 h 2409"/>
                <a:gd name="T36" fmla="*/ 1819 w 3150"/>
                <a:gd name="T37" fmla="*/ 1725 h 2409"/>
                <a:gd name="T38" fmla="*/ 2017 w 3150"/>
                <a:gd name="T39" fmla="*/ 1178 h 2409"/>
                <a:gd name="T40" fmla="*/ 2264 w 3150"/>
                <a:gd name="T41" fmla="*/ 480 h 2409"/>
                <a:gd name="T42" fmla="*/ 2265 w 3150"/>
                <a:gd name="T43" fmla="*/ 475 h 2409"/>
                <a:gd name="T44" fmla="*/ 2336 w 3150"/>
                <a:gd name="T45" fmla="*/ 516 h 2409"/>
                <a:gd name="T46" fmla="*/ 2335 w 3150"/>
                <a:gd name="T47" fmla="*/ 516 h 2409"/>
                <a:gd name="T48" fmla="*/ 2631 w 3150"/>
                <a:gd name="T49" fmla="*/ 570 h 2409"/>
                <a:gd name="T50" fmla="*/ 2791 w 3150"/>
                <a:gd name="T51" fmla="*/ 598 h 2409"/>
                <a:gd name="T52" fmla="*/ 2982 w 3150"/>
                <a:gd name="T53" fmla="*/ 346 h 2409"/>
                <a:gd name="T54" fmla="*/ 3043 w 3150"/>
                <a:gd name="T55" fmla="*/ 148 h 2409"/>
                <a:gd name="T56" fmla="*/ 3087 w 3150"/>
                <a:gd name="T57" fmla="*/ 243 h 2409"/>
                <a:gd name="T58" fmla="*/ 3150 w 3150"/>
                <a:gd name="T59" fmla="*/ 8 h 2409"/>
                <a:gd name="T60" fmla="*/ 3081 w 3150"/>
                <a:gd name="T61" fmla="*/ 234 h 2409"/>
                <a:gd name="T62" fmla="*/ 3084 w 3150"/>
                <a:gd name="T63" fmla="*/ 235 h 2409"/>
                <a:gd name="T64" fmla="*/ 2963 w 3150"/>
                <a:gd name="T65" fmla="*/ 350 h 2409"/>
                <a:gd name="T66" fmla="*/ 2755 w 3150"/>
                <a:gd name="T67" fmla="*/ 613 h 2409"/>
                <a:gd name="T68" fmla="*/ 2621 w 3150"/>
                <a:gd name="T69" fmla="*/ 566 h 2409"/>
                <a:gd name="T70" fmla="*/ 2490 w 3150"/>
                <a:gd name="T71" fmla="*/ 918 h 2409"/>
                <a:gd name="T72" fmla="*/ 2311 w 3150"/>
                <a:gd name="T73" fmla="*/ 542 h 2409"/>
                <a:gd name="T74" fmla="*/ 2270 w 3150"/>
                <a:gd name="T75" fmla="*/ 465 h 2409"/>
                <a:gd name="T76" fmla="*/ 2027 w 3150"/>
                <a:gd name="T77" fmla="*/ 1164 h 2409"/>
                <a:gd name="T78" fmla="*/ 1995 w 3150"/>
                <a:gd name="T79" fmla="*/ 1128 h 2409"/>
                <a:gd name="T80" fmla="*/ 1809 w 3150"/>
                <a:gd name="T81" fmla="*/ 1721 h 2409"/>
                <a:gd name="T82" fmla="*/ 1813 w 3150"/>
                <a:gd name="T83" fmla="*/ 1721 h 2409"/>
                <a:gd name="T84" fmla="*/ 1629 w 3150"/>
                <a:gd name="T85" fmla="*/ 1206 h 2409"/>
                <a:gd name="T86" fmla="*/ 1515 w 3150"/>
                <a:gd name="T87" fmla="*/ 1603 h 2409"/>
                <a:gd name="T88" fmla="*/ 1446 w 3150"/>
                <a:gd name="T89" fmla="*/ 1534 h 2409"/>
                <a:gd name="T90" fmla="*/ 1264 w 3150"/>
                <a:gd name="T91" fmla="*/ 1945 h 2409"/>
                <a:gd name="T92" fmla="*/ 1149 w 3150"/>
                <a:gd name="T93" fmla="*/ 1766 h 2409"/>
                <a:gd name="T94" fmla="*/ 1109 w 3150"/>
                <a:gd name="T95" fmla="*/ 1915 h 2409"/>
                <a:gd name="T96" fmla="*/ 953 w 3150"/>
                <a:gd name="T97" fmla="*/ 1944 h 2409"/>
                <a:gd name="T98" fmla="*/ 955 w 3150"/>
                <a:gd name="T99" fmla="*/ 1944 h 2409"/>
                <a:gd name="T100" fmla="*/ 811 w 3150"/>
                <a:gd name="T101" fmla="*/ 1491 h 2409"/>
                <a:gd name="T102" fmla="*/ 681 w 3150"/>
                <a:gd name="T103" fmla="*/ 1935 h 2409"/>
                <a:gd name="T104" fmla="*/ 567 w 3150"/>
                <a:gd name="T105" fmla="*/ 2188 h 2409"/>
                <a:gd name="T106" fmla="*/ 567 w 3150"/>
                <a:gd name="T107" fmla="*/ 2195 h 2409"/>
                <a:gd name="T108" fmla="*/ 490 w 3150"/>
                <a:gd name="T109" fmla="*/ 2026 h 2409"/>
                <a:gd name="T110" fmla="*/ 489 w 3150"/>
                <a:gd name="T111" fmla="*/ 2033 h 2409"/>
                <a:gd name="T112" fmla="*/ 288 w 3150"/>
                <a:gd name="T113" fmla="*/ 2150 h 2409"/>
                <a:gd name="T114" fmla="*/ 288 w 3150"/>
                <a:gd name="T115" fmla="*/ 2158 h 2409"/>
                <a:gd name="T116" fmla="*/ 231 w 3150"/>
                <a:gd name="T117" fmla="*/ 1941 h 2409"/>
                <a:gd name="T118" fmla="*/ 117 w 3150"/>
                <a:gd name="T119" fmla="*/ 2398 h 2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50" h="2409">
                  <a:moveTo>
                    <a:pt x="0" y="2107"/>
                  </a:moveTo>
                  <a:cubicBezTo>
                    <a:pt x="105" y="2397"/>
                    <a:pt x="105" y="2397"/>
                    <a:pt x="105" y="2397"/>
                  </a:cubicBezTo>
                  <a:cubicBezTo>
                    <a:pt x="106" y="2400"/>
                    <a:pt x="108" y="2403"/>
                    <a:pt x="109" y="2405"/>
                  </a:cubicBezTo>
                  <a:cubicBezTo>
                    <a:pt x="110" y="2406"/>
                    <a:pt x="111" y="2407"/>
                    <a:pt x="112" y="2408"/>
                  </a:cubicBezTo>
                  <a:cubicBezTo>
                    <a:pt x="113" y="2408"/>
                    <a:pt x="115" y="2409"/>
                    <a:pt x="117" y="2409"/>
                  </a:cubicBezTo>
                  <a:cubicBezTo>
                    <a:pt x="118" y="2409"/>
                    <a:pt x="120" y="2408"/>
                    <a:pt x="121" y="2407"/>
                  </a:cubicBezTo>
                  <a:cubicBezTo>
                    <a:pt x="123" y="2406"/>
                    <a:pt x="125" y="2404"/>
                    <a:pt x="125" y="2403"/>
                  </a:cubicBezTo>
                  <a:cubicBezTo>
                    <a:pt x="126" y="2401"/>
                    <a:pt x="127" y="2399"/>
                    <a:pt x="128" y="2396"/>
                  </a:cubicBezTo>
                  <a:cubicBezTo>
                    <a:pt x="231" y="1956"/>
                    <a:pt x="231" y="1956"/>
                    <a:pt x="231" y="1956"/>
                  </a:cubicBezTo>
                  <a:cubicBezTo>
                    <a:pt x="232" y="1953"/>
                    <a:pt x="232" y="1952"/>
                    <a:pt x="233" y="1951"/>
                  </a:cubicBezTo>
                  <a:cubicBezTo>
                    <a:pt x="233" y="1951"/>
                    <a:pt x="233" y="1951"/>
                    <a:pt x="233" y="1951"/>
                  </a:cubicBezTo>
                  <a:cubicBezTo>
                    <a:pt x="232" y="1950"/>
                    <a:pt x="232" y="1950"/>
                    <a:pt x="232" y="1950"/>
                  </a:cubicBezTo>
                  <a:cubicBezTo>
                    <a:pt x="233" y="1951"/>
                    <a:pt x="233" y="1951"/>
                    <a:pt x="233" y="1951"/>
                  </a:cubicBezTo>
                  <a:cubicBezTo>
                    <a:pt x="233" y="1951"/>
                    <a:pt x="233" y="1951"/>
                    <a:pt x="233" y="1951"/>
                  </a:cubicBezTo>
                  <a:cubicBezTo>
                    <a:pt x="232" y="1950"/>
                    <a:pt x="232" y="1950"/>
                    <a:pt x="232" y="1950"/>
                  </a:cubicBezTo>
                  <a:cubicBezTo>
                    <a:pt x="233" y="1951"/>
                    <a:pt x="233" y="1951"/>
                    <a:pt x="233" y="1951"/>
                  </a:cubicBezTo>
                  <a:cubicBezTo>
                    <a:pt x="231" y="1949"/>
                    <a:pt x="231" y="1949"/>
                    <a:pt x="231" y="1949"/>
                  </a:cubicBezTo>
                  <a:cubicBezTo>
                    <a:pt x="231" y="1952"/>
                    <a:pt x="231" y="1952"/>
                    <a:pt x="231" y="1952"/>
                  </a:cubicBezTo>
                  <a:cubicBezTo>
                    <a:pt x="232" y="1952"/>
                    <a:pt x="233" y="1951"/>
                    <a:pt x="233" y="1951"/>
                  </a:cubicBezTo>
                  <a:cubicBezTo>
                    <a:pt x="231" y="1949"/>
                    <a:pt x="231" y="1949"/>
                    <a:pt x="231" y="1949"/>
                  </a:cubicBezTo>
                  <a:cubicBezTo>
                    <a:pt x="231" y="1952"/>
                    <a:pt x="231" y="1952"/>
                    <a:pt x="231" y="1952"/>
                  </a:cubicBezTo>
                  <a:cubicBezTo>
                    <a:pt x="231" y="1948"/>
                    <a:pt x="231" y="1948"/>
                    <a:pt x="231" y="1948"/>
                  </a:cubicBezTo>
                  <a:cubicBezTo>
                    <a:pt x="228" y="1951"/>
                    <a:pt x="228" y="1951"/>
                    <a:pt x="228" y="1951"/>
                  </a:cubicBezTo>
                  <a:cubicBezTo>
                    <a:pt x="229" y="1951"/>
                    <a:pt x="229" y="1952"/>
                    <a:pt x="231" y="1952"/>
                  </a:cubicBezTo>
                  <a:cubicBezTo>
                    <a:pt x="231" y="1948"/>
                    <a:pt x="231" y="1948"/>
                    <a:pt x="231" y="1948"/>
                  </a:cubicBezTo>
                  <a:cubicBezTo>
                    <a:pt x="228" y="1951"/>
                    <a:pt x="228" y="1951"/>
                    <a:pt x="228" y="1951"/>
                  </a:cubicBezTo>
                  <a:cubicBezTo>
                    <a:pt x="229" y="1950"/>
                    <a:pt x="229" y="1950"/>
                    <a:pt x="229" y="1950"/>
                  </a:cubicBezTo>
                  <a:cubicBezTo>
                    <a:pt x="228" y="1951"/>
                    <a:pt x="228" y="1951"/>
                    <a:pt x="228" y="1951"/>
                  </a:cubicBezTo>
                  <a:cubicBezTo>
                    <a:pt x="228" y="1951"/>
                    <a:pt x="228" y="1951"/>
                    <a:pt x="228" y="1951"/>
                  </a:cubicBezTo>
                  <a:cubicBezTo>
                    <a:pt x="229" y="1950"/>
                    <a:pt x="229" y="1950"/>
                    <a:pt x="229" y="1950"/>
                  </a:cubicBezTo>
                  <a:cubicBezTo>
                    <a:pt x="228" y="1951"/>
                    <a:pt x="228" y="1951"/>
                    <a:pt x="228" y="1951"/>
                  </a:cubicBezTo>
                  <a:cubicBezTo>
                    <a:pt x="228" y="1951"/>
                    <a:pt x="228" y="1951"/>
                    <a:pt x="228" y="1951"/>
                  </a:cubicBezTo>
                  <a:cubicBezTo>
                    <a:pt x="228" y="1951"/>
                    <a:pt x="228" y="1951"/>
                    <a:pt x="228" y="1951"/>
                  </a:cubicBezTo>
                  <a:cubicBezTo>
                    <a:pt x="228" y="1951"/>
                    <a:pt x="228" y="1951"/>
                    <a:pt x="228" y="1951"/>
                  </a:cubicBezTo>
                  <a:cubicBezTo>
                    <a:pt x="228" y="1951"/>
                    <a:pt x="228" y="1951"/>
                    <a:pt x="228" y="1951"/>
                  </a:cubicBezTo>
                  <a:cubicBezTo>
                    <a:pt x="228" y="1951"/>
                    <a:pt x="228" y="1951"/>
                    <a:pt x="228" y="1951"/>
                  </a:cubicBezTo>
                  <a:cubicBezTo>
                    <a:pt x="228" y="1951"/>
                    <a:pt x="229" y="1951"/>
                    <a:pt x="229" y="1952"/>
                  </a:cubicBezTo>
                  <a:cubicBezTo>
                    <a:pt x="229" y="1953"/>
                    <a:pt x="230" y="1954"/>
                    <a:pt x="230" y="1956"/>
                  </a:cubicBezTo>
                  <a:cubicBezTo>
                    <a:pt x="278" y="2153"/>
                    <a:pt x="278" y="2153"/>
                    <a:pt x="278" y="2153"/>
                  </a:cubicBezTo>
                  <a:cubicBezTo>
                    <a:pt x="279" y="2156"/>
                    <a:pt x="280" y="2158"/>
                    <a:pt x="281" y="2161"/>
                  </a:cubicBezTo>
                  <a:cubicBezTo>
                    <a:pt x="282" y="2162"/>
                    <a:pt x="282" y="2163"/>
                    <a:pt x="283" y="2164"/>
                  </a:cubicBezTo>
                  <a:cubicBezTo>
                    <a:pt x="285" y="2165"/>
                    <a:pt x="286" y="2165"/>
                    <a:pt x="288" y="2165"/>
                  </a:cubicBezTo>
                  <a:cubicBezTo>
                    <a:pt x="290" y="2165"/>
                    <a:pt x="292" y="2165"/>
                    <a:pt x="293" y="2164"/>
                  </a:cubicBezTo>
                  <a:cubicBezTo>
                    <a:pt x="295" y="2162"/>
                    <a:pt x="296" y="2161"/>
                    <a:pt x="296" y="2159"/>
                  </a:cubicBezTo>
                  <a:cubicBezTo>
                    <a:pt x="297" y="2157"/>
                    <a:pt x="298" y="2155"/>
                    <a:pt x="298" y="2153"/>
                  </a:cubicBezTo>
                  <a:cubicBezTo>
                    <a:pt x="391" y="1761"/>
                    <a:pt x="391" y="1761"/>
                    <a:pt x="391" y="1761"/>
                  </a:cubicBezTo>
                  <a:cubicBezTo>
                    <a:pt x="392" y="1758"/>
                    <a:pt x="393" y="1757"/>
                    <a:pt x="393" y="1756"/>
                  </a:cubicBezTo>
                  <a:cubicBezTo>
                    <a:pt x="393" y="1756"/>
                    <a:pt x="393" y="1756"/>
                    <a:pt x="393" y="1756"/>
                  </a:cubicBezTo>
                  <a:cubicBezTo>
                    <a:pt x="393" y="1756"/>
                    <a:pt x="393" y="1756"/>
                    <a:pt x="393" y="1756"/>
                  </a:cubicBezTo>
                  <a:cubicBezTo>
                    <a:pt x="393" y="1756"/>
                    <a:pt x="393" y="1756"/>
                    <a:pt x="393" y="1756"/>
                  </a:cubicBezTo>
                  <a:cubicBezTo>
                    <a:pt x="393" y="1756"/>
                    <a:pt x="393" y="1756"/>
                    <a:pt x="393" y="1756"/>
                  </a:cubicBezTo>
                  <a:cubicBezTo>
                    <a:pt x="393" y="1756"/>
                    <a:pt x="393" y="1756"/>
                    <a:pt x="393" y="1756"/>
                  </a:cubicBezTo>
                  <a:cubicBezTo>
                    <a:pt x="393" y="1756"/>
                    <a:pt x="393" y="1756"/>
                    <a:pt x="393" y="1756"/>
                  </a:cubicBezTo>
                  <a:cubicBezTo>
                    <a:pt x="391" y="1754"/>
                    <a:pt x="391" y="1754"/>
                    <a:pt x="391" y="1754"/>
                  </a:cubicBezTo>
                  <a:cubicBezTo>
                    <a:pt x="391" y="1757"/>
                    <a:pt x="391" y="1757"/>
                    <a:pt x="391" y="1757"/>
                  </a:cubicBezTo>
                  <a:cubicBezTo>
                    <a:pt x="392" y="1757"/>
                    <a:pt x="393" y="1756"/>
                    <a:pt x="393" y="1756"/>
                  </a:cubicBezTo>
                  <a:cubicBezTo>
                    <a:pt x="391" y="1754"/>
                    <a:pt x="391" y="1754"/>
                    <a:pt x="391" y="1754"/>
                  </a:cubicBezTo>
                  <a:cubicBezTo>
                    <a:pt x="391" y="1757"/>
                    <a:pt x="391" y="1757"/>
                    <a:pt x="391" y="1757"/>
                  </a:cubicBezTo>
                  <a:cubicBezTo>
                    <a:pt x="391" y="1754"/>
                    <a:pt x="391" y="1754"/>
                    <a:pt x="391" y="1754"/>
                  </a:cubicBezTo>
                  <a:cubicBezTo>
                    <a:pt x="390" y="1756"/>
                    <a:pt x="390" y="1756"/>
                    <a:pt x="390" y="1756"/>
                  </a:cubicBezTo>
                  <a:cubicBezTo>
                    <a:pt x="390" y="1756"/>
                    <a:pt x="390" y="1757"/>
                    <a:pt x="391" y="1757"/>
                  </a:cubicBezTo>
                  <a:cubicBezTo>
                    <a:pt x="391" y="1754"/>
                    <a:pt x="391" y="1754"/>
                    <a:pt x="391" y="1754"/>
                  </a:cubicBezTo>
                  <a:cubicBezTo>
                    <a:pt x="390" y="1756"/>
                    <a:pt x="390" y="1756"/>
                    <a:pt x="390" y="1756"/>
                  </a:cubicBezTo>
                  <a:cubicBezTo>
                    <a:pt x="390" y="1755"/>
                    <a:pt x="390" y="1755"/>
                    <a:pt x="390" y="1755"/>
                  </a:cubicBezTo>
                  <a:cubicBezTo>
                    <a:pt x="390" y="1756"/>
                    <a:pt x="390" y="1756"/>
                    <a:pt x="390" y="1756"/>
                  </a:cubicBezTo>
                  <a:cubicBezTo>
                    <a:pt x="390" y="1756"/>
                    <a:pt x="390" y="1756"/>
                    <a:pt x="390" y="1756"/>
                  </a:cubicBezTo>
                  <a:cubicBezTo>
                    <a:pt x="390" y="1755"/>
                    <a:pt x="390" y="1755"/>
                    <a:pt x="390" y="1755"/>
                  </a:cubicBezTo>
                  <a:cubicBezTo>
                    <a:pt x="390" y="1756"/>
                    <a:pt x="390" y="1756"/>
                    <a:pt x="390" y="1756"/>
                  </a:cubicBezTo>
                  <a:cubicBezTo>
                    <a:pt x="390" y="1756"/>
                    <a:pt x="390" y="1757"/>
                    <a:pt x="390" y="1757"/>
                  </a:cubicBezTo>
                  <a:cubicBezTo>
                    <a:pt x="391" y="1758"/>
                    <a:pt x="391" y="1759"/>
                    <a:pt x="392" y="1761"/>
                  </a:cubicBezTo>
                  <a:cubicBezTo>
                    <a:pt x="478" y="2029"/>
                    <a:pt x="478" y="2029"/>
                    <a:pt x="478" y="2029"/>
                  </a:cubicBezTo>
                  <a:cubicBezTo>
                    <a:pt x="479" y="2032"/>
                    <a:pt x="480" y="2035"/>
                    <a:pt x="482" y="2037"/>
                  </a:cubicBezTo>
                  <a:cubicBezTo>
                    <a:pt x="483" y="2038"/>
                    <a:pt x="483" y="2039"/>
                    <a:pt x="485" y="2040"/>
                  </a:cubicBezTo>
                  <a:cubicBezTo>
                    <a:pt x="486" y="2041"/>
                    <a:pt x="488" y="2041"/>
                    <a:pt x="489" y="2041"/>
                  </a:cubicBezTo>
                  <a:cubicBezTo>
                    <a:pt x="491" y="2041"/>
                    <a:pt x="493" y="2041"/>
                    <a:pt x="494" y="2040"/>
                  </a:cubicBezTo>
                  <a:cubicBezTo>
                    <a:pt x="496" y="2038"/>
                    <a:pt x="497" y="2037"/>
                    <a:pt x="498" y="2035"/>
                  </a:cubicBezTo>
                  <a:cubicBezTo>
                    <a:pt x="499" y="2033"/>
                    <a:pt x="500" y="2031"/>
                    <a:pt x="500" y="2029"/>
                  </a:cubicBezTo>
                  <a:cubicBezTo>
                    <a:pt x="504" y="2014"/>
                    <a:pt x="504" y="2014"/>
                    <a:pt x="504" y="2014"/>
                  </a:cubicBezTo>
                  <a:cubicBezTo>
                    <a:pt x="505" y="2012"/>
                    <a:pt x="505" y="2010"/>
                    <a:pt x="506" y="2010"/>
                  </a:cubicBezTo>
                  <a:cubicBezTo>
                    <a:pt x="506" y="2009"/>
                    <a:pt x="506" y="2009"/>
                    <a:pt x="506" y="2009"/>
                  </a:cubicBezTo>
                  <a:cubicBezTo>
                    <a:pt x="506" y="2009"/>
                    <a:pt x="506" y="2009"/>
                    <a:pt x="506" y="2009"/>
                  </a:cubicBezTo>
                  <a:cubicBezTo>
                    <a:pt x="506" y="2009"/>
                    <a:pt x="506" y="2009"/>
                    <a:pt x="506" y="2009"/>
                  </a:cubicBezTo>
                  <a:cubicBezTo>
                    <a:pt x="506" y="2009"/>
                    <a:pt x="506" y="2009"/>
                    <a:pt x="506" y="2009"/>
                  </a:cubicBezTo>
                  <a:cubicBezTo>
                    <a:pt x="506" y="2009"/>
                    <a:pt x="506" y="2009"/>
                    <a:pt x="506" y="2009"/>
                  </a:cubicBezTo>
                  <a:cubicBezTo>
                    <a:pt x="506" y="2009"/>
                    <a:pt x="506" y="2009"/>
                    <a:pt x="506" y="2009"/>
                  </a:cubicBezTo>
                  <a:cubicBezTo>
                    <a:pt x="504" y="2007"/>
                    <a:pt x="504" y="2007"/>
                    <a:pt x="504" y="2007"/>
                  </a:cubicBezTo>
                  <a:cubicBezTo>
                    <a:pt x="504" y="2010"/>
                    <a:pt x="504" y="2010"/>
                    <a:pt x="504" y="2010"/>
                  </a:cubicBezTo>
                  <a:cubicBezTo>
                    <a:pt x="505" y="2010"/>
                    <a:pt x="506" y="2010"/>
                    <a:pt x="506" y="2009"/>
                  </a:cubicBezTo>
                  <a:cubicBezTo>
                    <a:pt x="504" y="2007"/>
                    <a:pt x="504" y="2007"/>
                    <a:pt x="504" y="2007"/>
                  </a:cubicBezTo>
                  <a:cubicBezTo>
                    <a:pt x="504" y="2010"/>
                    <a:pt x="504" y="2010"/>
                    <a:pt x="504" y="2010"/>
                  </a:cubicBezTo>
                  <a:cubicBezTo>
                    <a:pt x="504" y="2007"/>
                    <a:pt x="504" y="2007"/>
                    <a:pt x="504" y="2007"/>
                  </a:cubicBezTo>
                  <a:cubicBezTo>
                    <a:pt x="503" y="2009"/>
                    <a:pt x="503" y="2009"/>
                    <a:pt x="503" y="2009"/>
                  </a:cubicBezTo>
                  <a:cubicBezTo>
                    <a:pt x="503" y="2010"/>
                    <a:pt x="503" y="2010"/>
                    <a:pt x="504" y="2010"/>
                  </a:cubicBezTo>
                  <a:cubicBezTo>
                    <a:pt x="504" y="2007"/>
                    <a:pt x="504" y="2007"/>
                    <a:pt x="504" y="2007"/>
                  </a:cubicBezTo>
                  <a:cubicBezTo>
                    <a:pt x="503" y="2009"/>
                    <a:pt x="503" y="2009"/>
                    <a:pt x="503" y="2009"/>
                  </a:cubicBezTo>
                  <a:cubicBezTo>
                    <a:pt x="503" y="2009"/>
                    <a:pt x="503" y="2009"/>
                    <a:pt x="503" y="2009"/>
                  </a:cubicBezTo>
                  <a:cubicBezTo>
                    <a:pt x="503" y="2009"/>
                    <a:pt x="503" y="2009"/>
                    <a:pt x="503" y="2009"/>
                  </a:cubicBezTo>
                  <a:cubicBezTo>
                    <a:pt x="503" y="2009"/>
                    <a:pt x="503" y="2009"/>
                    <a:pt x="503" y="2009"/>
                  </a:cubicBezTo>
                  <a:cubicBezTo>
                    <a:pt x="503" y="2009"/>
                    <a:pt x="503" y="2009"/>
                    <a:pt x="503" y="2009"/>
                  </a:cubicBezTo>
                  <a:cubicBezTo>
                    <a:pt x="503" y="2009"/>
                    <a:pt x="503" y="2009"/>
                    <a:pt x="503" y="2009"/>
                  </a:cubicBezTo>
                  <a:cubicBezTo>
                    <a:pt x="503" y="2010"/>
                    <a:pt x="503" y="2010"/>
                    <a:pt x="503" y="2010"/>
                  </a:cubicBezTo>
                  <a:cubicBezTo>
                    <a:pt x="503" y="2010"/>
                    <a:pt x="504" y="2012"/>
                    <a:pt x="505" y="2014"/>
                  </a:cubicBezTo>
                  <a:cubicBezTo>
                    <a:pt x="557" y="2191"/>
                    <a:pt x="557" y="2191"/>
                    <a:pt x="557" y="2191"/>
                  </a:cubicBezTo>
                  <a:cubicBezTo>
                    <a:pt x="558" y="2194"/>
                    <a:pt x="559" y="2196"/>
                    <a:pt x="560" y="2198"/>
                  </a:cubicBezTo>
                  <a:cubicBezTo>
                    <a:pt x="561" y="2199"/>
                    <a:pt x="562" y="2200"/>
                    <a:pt x="563" y="2201"/>
                  </a:cubicBezTo>
                  <a:cubicBezTo>
                    <a:pt x="564" y="2202"/>
                    <a:pt x="566" y="2203"/>
                    <a:pt x="567" y="2203"/>
                  </a:cubicBezTo>
                  <a:cubicBezTo>
                    <a:pt x="569" y="2203"/>
                    <a:pt x="571" y="2202"/>
                    <a:pt x="572" y="2201"/>
                  </a:cubicBezTo>
                  <a:cubicBezTo>
                    <a:pt x="574" y="2200"/>
                    <a:pt x="575" y="2198"/>
                    <a:pt x="576" y="2196"/>
                  </a:cubicBezTo>
                  <a:cubicBezTo>
                    <a:pt x="576" y="2194"/>
                    <a:pt x="577" y="2192"/>
                    <a:pt x="578" y="2190"/>
                  </a:cubicBezTo>
                  <a:cubicBezTo>
                    <a:pt x="635" y="1897"/>
                    <a:pt x="635" y="1897"/>
                    <a:pt x="635" y="1897"/>
                  </a:cubicBezTo>
                  <a:cubicBezTo>
                    <a:pt x="636" y="1894"/>
                    <a:pt x="637" y="1893"/>
                    <a:pt x="637" y="1892"/>
                  </a:cubicBezTo>
                  <a:cubicBezTo>
                    <a:pt x="637" y="1892"/>
                    <a:pt x="637" y="1892"/>
                    <a:pt x="637" y="1892"/>
                  </a:cubicBezTo>
                  <a:cubicBezTo>
                    <a:pt x="637" y="1892"/>
                    <a:pt x="637" y="1892"/>
                    <a:pt x="637" y="1892"/>
                  </a:cubicBezTo>
                  <a:cubicBezTo>
                    <a:pt x="637" y="1891"/>
                    <a:pt x="637" y="1891"/>
                    <a:pt x="637" y="1891"/>
                  </a:cubicBezTo>
                  <a:cubicBezTo>
                    <a:pt x="637" y="1892"/>
                    <a:pt x="637" y="1892"/>
                    <a:pt x="637" y="1892"/>
                  </a:cubicBezTo>
                  <a:cubicBezTo>
                    <a:pt x="637" y="1892"/>
                    <a:pt x="637" y="1892"/>
                    <a:pt x="637" y="1892"/>
                  </a:cubicBezTo>
                  <a:cubicBezTo>
                    <a:pt x="637" y="1891"/>
                    <a:pt x="637" y="1891"/>
                    <a:pt x="637" y="1891"/>
                  </a:cubicBezTo>
                  <a:cubicBezTo>
                    <a:pt x="637" y="1892"/>
                    <a:pt x="637" y="1892"/>
                    <a:pt x="637" y="1892"/>
                  </a:cubicBezTo>
                  <a:cubicBezTo>
                    <a:pt x="637" y="1892"/>
                    <a:pt x="637" y="1892"/>
                    <a:pt x="637" y="1892"/>
                  </a:cubicBezTo>
                  <a:cubicBezTo>
                    <a:pt x="637" y="1892"/>
                    <a:pt x="637" y="1892"/>
                    <a:pt x="637" y="1892"/>
                  </a:cubicBezTo>
                  <a:cubicBezTo>
                    <a:pt x="637" y="1892"/>
                    <a:pt x="637" y="1892"/>
                    <a:pt x="637" y="1892"/>
                  </a:cubicBezTo>
                  <a:cubicBezTo>
                    <a:pt x="637" y="1892"/>
                    <a:pt x="637" y="1892"/>
                    <a:pt x="637" y="1892"/>
                  </a:cubicBezTo>
                  <a:cubicBezTo>
                    <a:pt x="637" y="1892"/>
                    <a:pt x="637" y="1892"/>
                    <a:pt x="637" y="1892"/>
                  </a:cubicBezTo>
                  <a:cubicBezTo>
                    <a:pt x="637" y="1892"/>
                    <a:pt x="637" y="1892"/>
                    <a:pt x="638" y="1893"/>
                  </a:cubicBezTo>
                  <a:cubicBezTo>
                    <a:pt x="639" y="1893"/>
                    <a:pt x="640" y="1894"/>
                    <a:pt x="641" y="1896"/>
                  </a:cubicBezTo>
                  <a:cubicBezTo>
                    <a:pt x="669" y="1937"/>
                    <a:pt x="669" y="1937"/>
                    <a:pt x="669" y="1937"/>
                  </a:cubicBezTo>
                  <a:cubicBezTo>
                    <a:pt x="671" y="1940"/>
                    <a:pt x="672" y="1942"/>
                    <a:pt x="674" y="1943"/>
                  </a:cubicBezTo>
                  <a:cubicBezTo>
                    <a:pt x="676" y="1945"/>
                    <a:pt x="679" y="1946"/>
                    <a:pt x="682" y="1946"/>
                  </a:cubicBezTo>
                  <a:cubicBezTo>
                    <a:pt x="683" y="1946"/>
                    <a:pt x="685" y="1945"/>
                    <a:pt x="687" y="1944"/>
                  </a:cubicBezTo>
                  <a:cubicBezTo>
                    <a:pt x="689" y="1943"/>
                    <a:pt x="691" y="1941"/>
                    <a:pt x="692" y="1939"/>
                  </a:cubicBezTo>
                  <a:cubicBezTo>
                    <a:pt x="693" y="1937"/>
                    <a:pt x="694" y="1934"/>
                    <a:pt x="694" y="1932"/>
                  </a:cubicBezTo>
                  <a:cubicBezTo>
                    <a:pt x="784" y="1421"/>
                    <a:pt x="784" y="1421"/>
                    <a:pt x="784" y="1421"/>
                  </a:cubicBezTo>
                  <a:cubicBezTo>
                    <a:pt x="785" y="1419"/>
                    <a:pt x="785" y="1417"/>
                    <a:pt x="786" y="1416"/>
                  </a:cubicBezTo>
                  <a:cubicBezTo>
                    <a:pt x="786" y="1416"/>
                    <a:pt x="786" y="1416"/>
                    <a:pt x="786" y="1416"/>
                  </a:cubicBezTo>
                  <a:cubicBezTo>
                    <a:pt x="784" y="1415"/>
                    <a:pt x="784" y="1415"/>
                    <a:pt x="784" y="1415"/>
                  </a:cubicBezTo>
                  <a:cubicBezTo>
                    <a:pt x="785" y="1417"/>
                    <a:pt x="785" y="1417"/>
                    <a:pt x="785" y="1417"/>
                  </a:cubicBezTo>
                  <a:cubicBezTo>
                    <a:pt x="786" y="1416"/>
                    <a:pt x="786" y="1416"/>
                    <a:pt x="786" y="1416"/>
                  </a:cubicBezTo>
                  <a:cubicBezTo>
                    <a:pt x="784" y="1415"/>
                    <a:pt x="784" y="1415"/>
                    <a:pt x="784" y="1415"/>
                  </a:cubicBezTo>
                  <a:cubicBezTo>
                    <a:pt x="785" y="1417"/>
                    <a:pt x="785" y="1417"/>
                    <a:pt x="785" y="1417"/>
                  </a:cubicBezTo>
                  <a:cubicBezTo>
                    <a:pt x="783" y="1413"/>
                    <a:pt x="783" y="1413"/>
                    <a:pt x="783" y="1413"/>
                  </a:cubicBezTo>
                  <a:cubicBezTo>
                    <a:pt x="783" y="1417"/>
                    <a:pt x="783" y="1417"/>
                    <a:pt x="783" y="1417"/>
                  </a:cubicBezTo>
                  <a:cubicBezTo>
                    <a:pt x="784" y="1417"/>
                    <a:pt x="785" y="1417"/>
                    <a:pt x="785" y="1417"/>
                  </a:cubicBezTo>
                  <a:cubicBezTo>
                    <a:pt x="783" y="1413"/>
                    <a:pt x="783" y="1413"/>
                    <a:pt x="783" y="1413"/>
                  </a:cubicBezTo>
                  <a:cubicBezTo>
                    <a:pt x="783" y="1417"/>
                    <a:pt x="783" y="1417"/>
                    <a:pt x="783" y="1417"/>
                  </a:cubicBezTo>
                  <a:cubicBezTo>
                    <a:pt x="783" y="1414"/>
                    <a:pt x="783" y="1414"/>
                    <a:pt x="783" y="1414"/>
                  </a:cubicBezTo>
                  <a:cubicBezTo>
                    <a:pt x="780" y="1416"/>
                    <a:pt x="780" y="1416"/>
                    <a:pt x="780" y="1416"/>
                  </a:cubicBezTo>
                  <a:cubicBezTo>
                    <a:pt x="781" y="1417"/>
                    <a:pt x="782" y="1417"/>
                    <a:pt x="783" y="1417"/>
                  </a:cubicBezTo>
                  <a:cubicBezTo>
                    <a:pt x="783" y="1414"/>
                    <a:pt x="783" y="1414"/>
                    <a:pt x="783" y="1414"/>
                  </a:cubicBezTo>
                  <a:cubicBezTo>
                    <a:pt x="780" y="1416"/>
                    <a:pt x="780" y="1416"/>
                    <a:pt x="780" y="1416"/>
                  </a:cubicBezTo>
                  <a:cubicBezTo>
                    <a:pt x="781" y="1415"/>
                    <a:pt x="781" y="1415"/>
                    <a:pt x="781" y="1415"/>
                  </a:cubicBezTo>
                  <a:cubicBezTo>
                    <a:pt x="780" y="1416"/>
                    <a:pt x="780" y="1416"/>
                    <a:pt x="780" y="1416"/>
                  </a:cubicBezTo>
                  <a:cubicBezTo>
                    <a:pt x="780" y="1416"/>
                    <a:pt x="780" y="1416"/>
                    <a:pt x="780" y="1416"/>
                  </a:cubicBezTo>
                  <a:cubicBezTo>
                    <a:pt x="781" y="1415"/>
                    <a:pt x="781" y="1415"/>
                    <a:pt x="781" y="1415"/>
                  </a:cubicBezTo>
                  <a:cubicBezTo>
                    <a:pt x="780" y="1416"/>
                    <a:pt x="780" y="1416"/>
                    <a:pt x="780" y="1416"/>
                  </a:cubicBezTo>
                  <a:cubicBezTo>
                    <a:pt x="780" y="1416"/>
                    <a:pt x="780" y="1416"/>
                    <a:pt x="780" y="1416"/>
                  </a:cubicBezTo>
                  <a:cubicBezTo>
                    <a:pt x="780" y="1416"/>
                    <a:pt x="781" y="1417"/>
                    <a:pt x="781" y="1418"/>
                  </a:cubicBezTo>
                  <a:cubicBezTo>
                    <a:pt x="781" y="1419"/>
                    <a:pt x="782" y="1420"/>
                    <a:pt x="782" y="1421"/>
                  </a:cubicBezTo>
                  <a:cubicBezTo>
                    <a:pt x="799" y="1490"/>
                    <a:pt x="799" y="1490"/>
                    <a:pt x="799" y="1490"/>
                  </a:cubicBezTo>
                  <a:cubicBezTo>
                    <a:pt x="800" y="1494"/>
                    <a:pt x="801" y="1497"/>
                    <a:pt x="803" y="1500"/>
                  </a:cubicBezTo>
                  <a:cubicBezTo>
                    <a:pt x="805" y="1501"/>
                    <a:pt x="806" y="1502"/>
                    <a:pt x="808" y="1503"/>
                  </a:cubicBezTo>
                  <a:cubicBezTo>
                    <a:pt x="809" y="1503"/>
                    <a:pt x="811" y="1504"/>
                    <a:pt x="813" y="1504"/>
                  </a:cubicBezTo>
                  <a:cubicBezTo>
                    <a:pt x="815" y="1504"/>
                    <a:pt x="818" y="1503"/>
                    <a:pt x="820" y="1501"/>
                  </a:cubicBezTo>
                  <a:cubicBezTo>
                    <a:pt x="822" y="1500"/>
                    <a:pt x="824" y="1498"/>
                    <a:pt x="826" y="1496"/>
                  </a:cubicBezTo>
                  <a:cubicBezTo>
                    <a:pt x="841" y="1476"/>
                    <a:pt x="841" y="1476"/>
                    <a:pt x="841" y="1476"/>
                  </a:cubicBezTo>
                  <a:cubicBezTo>
                    <a:pt x="842" y="1474"/>
                    <a:pt x="844" y="1473"/>
                    <a:pt x="844" y="1473"/>
                  </a:cubicBezTo>
                  <a:cubicBezTo>
                    <a:pt x="845" y="1472"/>
                    <a:pt x="846" y="1472"/>
                    <a:pt x="846" y="1472"/>
                  </a:cubicBezTo>
                  <a:cubicBezTo>
                    <a:pt x="846" y="1472"/>
                    <a:pt x="846" y="1472"/>
                    <a:pt x="846" y="1472"/>
                  </a:cubicBezTo>
                  <a:cubicBezTo>
                    <a:pt x="846" y="1472"/>
                    <a:pt x="846" y="1473"/>
                    <a:pt x="847" y="1473"/>
                  </a:cubicBezTo>
                  <a:cubicBezTo>
                    <a:pt x="847" y="1474"/>
                    <a:pt x="848" y="1476"/>
                    <a:pt x="848" y="1477"/>
                  </a:cubicBezTo>
                  <a:cubicBezTo>
                    <a:pt x="943" y="1941"/>
                    <a:pt x="943" y="1941"/>
                    <a:pt x="943" y="1941"/>
                  </a:cubicBezTo>
                  <a:cubicBezTo>
                    <a:pt x="944" y="1944"/>
                    <a:pt x="944" y="1947"/>
                    <a:pt x="946" y="1950"/>
                  </a:cubicBezTo>
                  <a:cubicBezTo>
                    <a:pt x="947" y="1951"/>
                    <a:pt x="948" y="1952"/>
                    <a:pt x="949" y="1953"/>
                  </a:cubicBezTo>
                  <a:cubicBezTo>
                    <a:pt x="950" y="1954"/>
                    <a:pt x="952" y="1954"/>
                    <a:pt x="954" y="1954"/>
                  </a:cubicBezTo>
                  <a:cubicBezTo>
                    <a:pt x="955" y="1954"/>
                    <a:pt x="957" y="1954"/>
                    <a:pt x="958" y="1953"/>
                  </a:cubicBezTo>
                  <a:cubicBezTo>
                    <a:pt x="960" y="1952"/>
                    <a:pt x="961" y="1951"/>
                    <a:pt x="963" y="1949"/>
                  </a:cubicBezTo>
                  <a:cubicBezTo>
                    <a:pt x="964" y="1947"/>
                    <a:pt x="965" y="1946"/>
                    <a:pt x="966" y="1943"/>
                  </a:cubicBezTo>
                  <a:cubicBezTo>
                    <a:pt x="1036" y="1779"/>
                    <a:pt x="1036" y="1779"/>
                    <a:pt x="1036" y="1779"/>
                  </a:cubicBezTo>
                  <a:cubicBezTo>
                    <a:pt x="1037" y="1777"/>
                    <a:pt x="1038" y="1776"/>
                    <a:pt x="1038" y="1775"/>
                  </a:cubicBezTo>
                  <a:cubicBezTo>
                    <a:pt x="1039" y="1775"/>
                    <a:pt x="1039" y="1775"/>
                    <a:pt x="1039" y="1775"/>
                  </a:cubicBezTo>
                  <a:cubicBezTo>
                    <a:pt x="1039" y="1775"/>
                    <a:pt x="1039" y="1775"/>
                    <a:pt x="1039" y="1775"/>
                  </a:cubicBezTo>
                  <a:cubicBezTo>
                    <a:pt x="1039" y="1774"/>
                    <a:pt x="1039" y="1774"/>
                    <a:pt x="1039" y="1774"/>
                  </a:cubicBezTo>
                  <a:cubicBezTo>
                    <a:pt x="1039" y="1775"/>
                    <a:pt x="1039" y="1775"/>
                    <a:pt x="1039" y="1775"/>
                  </a:cubicBezTo>
                  <a:cubicBezTo>
                    <a:pt x="1039" y="1775"/>
                    <a:pt x="1039" y="1775"/>
                    <a:pt x="1039" y="1775"/>
                  </a:cubicBezTo>
                  <a:cubicBezTo>
                    <a:pt x="1039" y="1774"/>
                    <a:pt x="1039" y="1774"/>
                    <a:pt x="1039" y="1774"/>
                  </a:cubicBezTo>
                  <a:cubicBezTo>
                    <a:pt x="1039" y="1775"/>
                    <a:pt x="1039" y="1775"/>
                    <a:pt x="1039" y="1775"/>
                  </a:cubicBezTo>
                  <a:cubicBezTo>
                    <a:pt x="1039" y="1774"/>
                    <a:pt x="1039" y="1774"/>
                    <a:pt x="1039" y="1774"/>
                  </a:cubicBezTo>
                  <a:cubicBezTo>
                    <a:pt x="1038" y="1775"/>
                    <a:pt x="1038" y="1775"/>
                    <a:pt x="1038" y="1775"/>
                  </a:cubicBezTo>
                  <a:cubicBezTo>
                    <a:pt x="1039" y="1775"/>
                    <a:pt x="1039" y="1775"/>
                    <a:pt x="1039" y="1775"/>
                  </a:cubicBezTo>
                  <a:cubicBezTo>
                    <a:pt x="1039" y="1774"/>
                    <a:pt x="1039" y="1774"/>
                    <a:pt x="1039" y="1774"/>
                  </a:cubicBezTo>
                  <a:cubicBezTo>
                    <a:pt x="1038" y="1775"/>
                    <a:pt x="1038" y="1775"/>
                    <a:pt x="1038" y="1775"/>
                  </a:cubicBezTo>
                  <a:cubicBezTo>
                    <a:pt x="1039" y="1775"/>
                    <a:pt x="1039" y="1775"/>
                    <a:pt x="1039" y="1775"/>
                  </a:cubicBezTo>
                  <a:cubicBezTo>
                    <a:pt x="1038" y="1775"/>
                    <a:pt x="1038" y="1775"/>
                    <a:pt x="1038" y="1775"/>
                  </a:cubicBezTo>
                  <a:cubicBezTo>
                    <a:pt x="1038" y="1775"/>
                    <a:pt x="1038" y="1775"/>
                    <a:pt x="1038" y="1775"/>
                  </a:cubicBezTo>
                  <a:cubicBezTo>
                    <a:pt x="1039" y="1775"/>
                    <a:pt x="1039" y="1775"/>
                    <a:pt x="1039" y="1775"/>
                  </a:cubicBezTo>
                  <a:cubicBezTo>
                    <a:pt x="1038" y="1775"/>
                    <a:pt x="1038" y="1775"/>
                    <a:pt x="1038" y="1775"/>
                  </a:cubicBezTo>
                  <a:cubicBezTo>
                    <a:pt x="1038" y="1775"/>
                    <a:pt x="1039" y="1775"/>
                    <a:pt x="1039" y="1776"/>
                  </a:cubicBezTo>
                  <a:cubicBezTo>
                    <a:pt x="1040" y="1776"/>
                    <a:pt x="1041" y="1778"/>
                    <a:pt x="1041" y="1779"/>
                  </a:cubicBezTo>
                  <a:cubicBezTo>
                    <a:pt x="1096" y="1915"/>
                    <a:pt x="1096" y="1915"/>
                    <a:pt x="1096" y="1915"/>
                  </a:cubicBezTo>
                  <a:cubicBezTo>
                    <a:pt x="1097" y="1918"/>
                    <a:pt x="1098" y="1920"/>
                    <a:pt x="1100" y="1922"/>
                  </a:cubicBezTo>
                  <a:cubicBezTo>
                    <a:pt x="1101" y="1923"/>
                    <a:pt x="1102" y="1924"/>
                    <a:pt x="1103" y="1925"/>
                  </a:cubicBezTo>
                  <a:cubicBezTo>
                    <a:pt x="1105" y="1925"/>
                    <a:pt x="1106" y="1926"/>
                    <a:pt x="1108" y="1926"/>
                  </a:cubicBezTo>
                  <a:cubicBezTo>
                    <a:pt x="1110" y="1926"/>
                    <a:pt x="1111" y="1925"/>
                    <a:pt x="1113" y="1924"/>
                  </a:cubicBezTo>
                  <a:cubicBezTo>
                    <a:pt x="1115" y="1923"/>
                    <a:pt x="1116" y="1922"/>
                    <a:pt x="1117" y="1920"/>
                  </a:cubicBezTo>
                  <a:cubicBezTo>
                    <a:pt x="1118" y="1918"/>
                    <a:pt x="1119" y="1916"/>
                    <a:pt x="1120" y="1913"/>
                  </a:cubicBezTo>
                  <a:cubicBezTo>
                    <a:pt x="1157" y="1776"/>
                    <a:pt x="1157" y="1776"/>
                    <a:pt x="1157" y="1776"/>
                  </a:cubicBezTo>
                  <a:cubicBezTo>
                    <a:pt x="1158" y="1773"/>
                    <a:pt x="1159" y="1772"/>
                    <a:pt x="1159" y="1771"/>
                  </a:cubicBezTo>
                  <a:cubicBezTo>
                    <a:pt x="1160" y="1771"/>
                    <a:pt x="1160" y="1771"/>
                    <a:pt x="1160" y="1771"/>
                  </a:cubicBezTo>
                  <a:cubicBezTo>
                    <a:pt x="1160" y="1771"/>
                    <a:pt x="1160" y="1771"/>
                    <a:pt x="1160" y="1771"/>
                  </a:cubicBezTo>
                  <a:cubicBezTo>
                    <a:pt x="1159" y="1770"/>
                    <a:pt x="1159" y="1770"/>
                    <a:pt x="1159" y="1770"/>
                  </a:cubicBezTo>
                  <a:cubicBezTo>
                    <a:pt x="1159" y="1771"/>
                    <a:pt x="1159" y="1771"/>
                    <a:pt x="1159" y="1771"/>
                  </a:cubicBezTo>
                  <a:cubicBezTo>
                    <a:pt x="1160" y="1771"/>
                    <a:pt x="1160" y="1771"/>
                    <a:pt x="1160" y="1771"/>
                  </a:cubicBezTo>
                  <a:cubicBezTo>
                    <a:pt x="1159" y="1770"/>
                    <a:pt x="1159" y="1770"/>
                    <a:pt x="1159" y="1770"/>
                  </a:cubicBezTo>
                  <a:cubicBezTo>
                    <a:pt x="1159" y="1771"/>
                    <a:pt x="1159" y="1771"/>
                    <a:pt x="1159" y="1771"/>
                  </a:cubicBezTo>
                  <a:cubicBezTo>
                    <a:pt x="1159" y="1770"/>
                    <a:pt x="1159" y="1770"/>
                    <a:pt x="1159" y="1770"/>
                  </a:cubicBezTo>
                  <a:cubicBezTo>
                    <a:pt x="1159" y="1771"/>
                    <a:pt x="1159" y="1771"/>
                    <a:pt x="1159" y="1771"/>
                  </a:cubicBezTo>
                  <a:cubicBezTo>
                    <a:pt x="1159" y="1771"/>
                    <a:pt x="1159" y="1771"/>
                    <a:pt x="1159" y="1771"/>
                  </a:cubicBezTo>
                  <a:cubicBezTo>
                    <a:pt x="1159" y="1770"/>
                    <a:pt x="1159" y="1770"/>
                    <a:pt x="1159" y="1770"/>
                  </a:cubicBezTo>
                  <a:cubicBezTo>
                    <a:pt x="1159" y="1771"/>
                    <a:pt x="1159" y="1771"/>
                    <a:pt x="1159" y="1771"/>
                  </a:cubicBezTo>
                  <a:cubicBezTo>
                    <a:pt x="1159" y="1771"/>
                    <a:pt x="1159" y="1771"/>
                    <a:pt x="1159" y="1771"/>
                  </a:cubicBezTo>
                  <a:cubicBezTo>
                    <a:pt x="1159" y="1771"/>
                    <a:pt x="1159" y="1771"/>
                    <a:pt x="1159" y="1771"/>
                  </a:cubicBezTo>
                  <a:cubicBezTo>
                    <a:pt x="1159" y="1771"/>
                    <a:pt x="1159" y="1771"/>
                    <a:pt x="1159" y="1771"/>
                  </a:cubicBezTo>
                  <a:cubicBezTo>
                    <a:pt x="1159" y="1771"/>
                    <a:pt x="1159" y="1771"/>
                    <a:pt x="1159" y="1771"/>
                  </a:cubicBezTo>
                  <a:cubicBezTo>
                    <a:pt x="1159" y="1771"/>
                    <a:pt x="1159" y="1771"/>
                    <a:pt x="1159" y="1771"/>
                  </a:cubicBezTo>
                  <a:cubicBezTo>
                    <a:pt x="1159" y="1771"/>
                    <a:pt x="1159" y="1771"/>
                    <a:pt x="1160" y="1772"/>
                  </a:cubicBezTo>
                  <a:cubicBezTo>
                    <a:pt x="1161" y="1773"/>
                    <a:pt x="1161" y="1774"/>
                    <a:pt x="1162" y="1775"/>
                  </a:cubicBezTo>
                  <a:cubicBezTo>
                    <a:pt x="1251" y="1945"/>
                    <a:pt x="1251" y="1945"/>
                    <a:pt x="1251" y="1945"/>
                  </a:cubicBezTo>
                  <a:cubicBezTo>
                    <a:pt x="1253" y="1947"/>
                    <a:pt x="1254" y="1950"/>
                    <a:pt x="1256" y="1951"/>
                  </a:cubicBezTo>
                  <a:cubicBezTo>
                    <a:pt x="1257" y="1952"/>
                    <a:pt x="1258" y="1953"/>
                    <a:pt x="1259" y="1954"/>
                  </a:cubicBezTo>
                  <a:cubicBezTo>
                    <a:pt x="1261" y="1954"/>
                    <a:pt x="1262" y="1955"/>
                    <a:pt x="1264" y="1955"/>
                  </a:cubicBezTo>
                  <a:cubicBezTo>
                    <a:pt x="1265" y="1955"/>
                    <a:pt x="1267" y="1954"/>
                    <a:pt x="1268" y="1953"/>
                  </a:cubicBezTo>
                  <a:cubicBezTo>
                    <a:pt x="1271" y="1952"/>
                    <a:pt x="1272" y="1950"/>
                    <a:pt x="1273" y="1948"/>
                  </a:cubicBezTo>
                  <a:cubicBezTo>
                    <a:pt x="1274" y="1946"/>
                    <a:pt x="1275" y="1944"/>
                    <a:pt x="1275" y="1941"/>
                  </a:cubicBezTo>
                  <a:cubicBezTo>
                    <a:pt x="1363" y="1536"/>
                    <a:pt x="1363" y="1536"/>
                    <a:pt x="1363" y="1536"/>
                  </a:cubicBezTo>
                  <a:cubicBezTo>
                    <a:pt x="1364" y="1534"/>
                    <a:pt x="1365" y="1532"/>
                    <a:pt x="1365" y="1532"/>
                  </a:cubicBezTo>
                  <a:cubicBezTo>
                    <a:pt x="1366" y="1531"/>
                    <a:pt x="1366" y="1531"/>
                    <a:pt x="1366" y="1531"/>
                  </a:cubicBezTo>
                  <a:cubicBezTo>
                    <a:pt x="1366" y="1531"/>
                    <a:pt x="1366" y="1531"/>
                    <a:pt x="1366" y="1531"/>
                  </a:cubicBezTo>
                  <a:cubicBezTo>
                    <a:pt x="1366" y="1531"/>
                    <a:pt x="1366" y="1531"/>
                    <a:pt x="1366" y="1531"/>
                  </a:cubicBezTo>
                  <a:cubicBezTo>
                    <a:pt x="1366" y="1531"/>
                    <a:pt x="1366" y="1531"/>
                    <a:pt x="1366" y="1531"/>
                  </a:cubicBezTo>
                  <a:cubicBezTo>
                    <a:pt x="1366" y="1531"/>
                    <a:pt x="1366" y="1531"/>
                    <a:pt x="1366" y="1531"/>
                  </a:cubicBezTo>
                  <a:cubicBezTo>
                    <a:pt x="1366" y="1531"/>
                    <a:pt x="1366" y="1531"/>
                    <a:pt x="1366" y="1531"/>
                  </a:cubicBezTo>
                  <a:cubicBezTo>
                    <a:pt x="1366" y="1531"/>
                    <a:pt x="1366" y="1531"/>
                    <a:pt x="1366" y="1531"/>
                  </a:cubicBezTo>
                  <a:cubicBezTo>
                    <a:pt x="1366" y="1531"/>
                    <a:pt x="1366" y="1531"/>
                    <a:pt x="1366" y="1531"/>
                  </a:cubicBezTo>
                  <a:cubicBezTo>
                    <a:pt x="1366" y="1531"/>
                    <a:pt x="1366" y="1531"/>
                    <a:pt x="1366" y="1531"/>
                  </a:cubicBezTo>
                  <a:cubicBezTo>
                    <a:pt x="1366" y="1531"/>
                    <a:pt x="1366" y="1531"/>
                    <a:pt x="1366" y="1531"/>
                  </a:cubicBezTo>
                  <a:cubicBezTo>
                    <a:pt x="1366" y="1531"/>
                    <a:pt x="1366" y="1531"/>
                    <a:pt x="1366" y="1531"/>
                  </a:cubicBezTo>
                  <a:cubicBezTo>
                    <a:pt x="1366" y="1531"/>
                    <a:pt x="1366" y="1531"/>
                    <a:pt x="1366" y="1531"/>
                  </a:cubicBezTo>
                  <a:cubicBezTo>
                    <a:pt x="1366" y="1531"/>
                    <a:pt x="1368" y="1532"/>
                    <a:pt x="1370" y="1535"/>
                  </a:cubicBezTo>
                  <a:cubicBezTo>
                    <a:pt x="1399" y="1575"/>
                    <a:pt x="1399" y="1575"/>
                    <a:pt x="1399" y="1575"/>
                  </a:cubicBezTo>
                  <a:cubicBezTo>
                    <a:pt x="1401" y="1578"/>
                    <a:pt x="1403" y="1581"/>
                    <a:pt x="1406" y="1582"/>
                  </a:cubicBezTo>
                  <a:cubicBezTo>
                    <a:pt x="1409" y="1584"/>
                    <a:pt x="1412" y="1585"/>
                    <a:pt x="1415" y="1585"/>
                  </a:cubicBezTo>
                  <a:cubicBezTo>
                    <a:pt x="1418" y="1585"/>
                    <a:pt x="1421" y="1584"/>
                    <a:pt x="1424" y="1582"/>
                  </a:cubicBezTo>
                  <a:cubicBezTo>
                    <a:pt x="1427" y="1580"/>
                    <a:pt x="1429" y="1578"/>
                    <a:pt x="1431" y="1575"/>
                  </a:cubicBezTo>
                  <a:cubicBezTo>
                    <a:pt x="1455" y="1540"/>
                    <a:pt x="1455" y="1540"/>
                    <a:pt x="1455" y="1540"/>
                  </a:cubicBezTo>
                  <a:cubicBezTo>
                    <a:pt x="1456" y="1538"/>
                    <a:pt x="1457" y="1537"/>
                    <a:pt x="1458" y="1537"/>
                  </a:cubicBezTo>
                  <a:cubicBezTo>
                    <a:pt x="1459" y="1536"/>
                    <a:pt x="1460" y="1536"/>
                    <a:pt x="1461" y="1536"/>
                  </a:cubicBezTo>
                  <a:cubicBezTo>
                    <a:pt x="1462" y="1536"/>
                    <a:pt x="1463" y="1536"/>
                    <a:pt x="1464" y="1537"/>
                  </a:cubicBezTo>
                  <a:cubicBezTo>
                    <a:pt x="1465" y="1537"/>
                    <a:pt x="1466" y="1539"/>
                    <a:pt x="1467" y="1541"/>
                  </a:cubicBezTo>
                  <a:cubicBezTo>
                    <a:pt x="1503" y="1603"/>
                    <a:pt x="1503" y="1603"/>
                    <a:pt x="1503" y="1603"/>
                  </a:cubicBezTo>
                  <a:cubicBezTo>
                    <a:pt x="1504" y="1606"/>
                    <a:pt x="1506" y="1608"/>
                    <a:pt x="1508" y="1610"/>
                  </a:cubicBezTo>
                  <a:cubicBezTo>
                    <a:pt x="1510" y="1611"/>
                    <a:pt x="1512" y="1613"/>
                    <a:pt x="1515" y="1613"/>
                  </a:cubicBezTo>
                  <a:cubicBezTo>
                    <a:pt x="1517" y="1613"/>
                    <a:pt x="1519" y="1612"/>
                    <a:pt x="1520" y="1611"/>
                  </a:cubicBezTo>
                  <a:cubicBezTo>
                    <a:pt x="1522" y="1610"/>
                    <a:pt x="1524" y="1608"/>
                    <a:pt x="1525" y="1606"/>
                  </a:cubicBezTo>
                  <a:cubicBezTo>
                    <a:pt x="1526" y="1604"/>
                    <a:pt x="1527" y="1602"/>
                    <a:pt x="1528" y="1599"/>
                  </a:cubicBezTo>
                  <a:cubicBezTo>
                    <a:pt x="1619" y="1208"/>
                    <a:pt x="1619" y="1208"/>
                    <a:pt x="1619" y="1208"/>
                  </a:cubicBezTo>
                  <a:cubicBezTo>
                    <a:pt x="1620" y="1206"/>
                    <a:pt x="1620" y="1204"/>
                    <a:pt x="1621" y="1204"/>
                  </a:cubicBezTo>
                  <a:cubicBezTo>
                    <a:pt x="1621" y="1204"/>
                    <a:pt x="1621" y="1204"/>
                    <a:pt x="1621" y="1204"/>
                  </a:cubicBezTo>
                  <a:cubicBezTo>
                    <a:pt x="1620" y="1203"/>
                    <a:pt x="1620" y="1203"/>
                    <a:pt x="1620" y="1203"/>
                  </a:cubicBezTo>
                  <a:cubicBezTo>
                    <a:pt x="1621" y="1204"/>
                    <a:pt x="1621" y="1204"/>
                    <a:pt x="1621" y="1204"/>
                  </a:cubicBezTo>
                  <a:cubicBezTo>
                    <a:pt x="1621" y="1204"/>
                    <a:pt x="1621" y="1204"/>
                    <a:pt x="1621" y="1204"/>
                  </a:cubicBezTo>
                  <a:cubicBezTo>
                    <a:pt x="1620" y="1203"/>
                    <a:pt x="1620" y="1203"/>
                    <a:pt x="1620" y="1203"/>
                  </a:cubicBezTo>
                  <a:cubicBezTo>
                    <a:pt x="1621" y="1204"/>
                    <a:pt x="1621" y="1204"/>
                    <a:pt x="1621" y="1204"/>
                  </a:cubicBezTo>
                  <a:cubicBezTo>
                    <a:pt x="1619" y="1201"/>
                    <a:pt x="1619" y="1201"/>
                    <a:pt x="1619" y="1201"/>
                  </a:cubicBezTo>
                  <a:cubicBezTo>
                    <a:pt x="1619" y="1204"/>
                    <a:pt x="1619" y="1204"/>
                    <a:pt x="1619" y="1204"/>
                  </a:cubicBezTo>
                  <a:cubicBezTo>
                    <a:pt x="1620" y="1204"/>
                    <a:pt x="1621" y="1204"/>
                    <a:pt x="1621" y="1204"/>
                  </a:cubicBezTo>
                  <a:cubicBezTo>
                    <a:pt x="1619" y="1201"/>
                    <a:pt x="1619" y="1201"/>
                    <a:pt x="1619" y="1201"/>
                  </a:cubicBezTo>
                  <a:cubicBezTo>
                    <a:pt x="1619" y="1204"/>
                    <a:pt x="1619" y="1204"/>
                    <a:pt x="1619" y="1204"/>
                  </a:cubicBezTo>
                  <a:cubicBezTo>
                    <a:pt x="1619" y="1201"/>
                    <a:pt x="1619" y="1201"/>
                    <a:pt x="1619" y="1201"/>
                  </a:cubicBezTo>
                  <a:cubicBezTo>
                    <a:pt x="1617" y="1204"/>
                    <a:pt x="1617" y="1204"/>
                    <a:pt x="1617" y="1204"/>
                  </a:cubicBezTo>
                  <a:cubicBezTo>
                    <a:pt x="1617" y="1204"/>
                    <a:pt x="1618" y="1204"/>
                    <a:pt x="1619" y="1204"/>
                  </a:cubicBezTo>
                  <a:cubicBezTo>
                    <a:pt x="1619" y="1201"/>
                    <a:pt x="1619" y="1201"/>
                    <a:pt x="1619" y="1201"/>
                  </a:cubicBezTo>
                  <a:cubicBezTo>
                    <a:pt x="1617" y="1204"/>
                    <a:pt x="1617" y="1204"/>
                    <a:pt x="1617" y="1204"/>
                  </a:cubicBezTo>
                  <a:cubicBezTo>
                    <a:pt x="1617" y="1203"/>
                    <a:pt x="1617" y="1203"/>
                    <a:pt x="1617" y="1203"/>
                  </a:cubicBezTo>
                  <a:cubicBezTo>
                    <a:pt x="1617" y="1204"/>
                    <a:pt x="1617" y="1204"/>
                    <a:pt x="1617" y="1204"/>
                  </a:cubicBezTo>
                  <a:cubicBezTo>
                    <a:pt x="1617" y="1204"/>
                    <a:pt x="1617" y="1204"/>
                    <a:pt x="1617" y="1204"/>
                  </a:cubicBezTo>
                  <a:cubicBezTo>
                    <a:pt x="1617" y="1203"/>
                    <a:pt x="1617" y="1203"/>
                    <a:pt x="1617" y="1203"/>
                  </a:cubicBezTo>
                  <a:cubicBezTo>
                    <a:pt x="1617" y="1204"/>
                    <a:pt x="1617" y="1204"/>
                    <a:pt x="1617" y="1204"/>
                  </a:cubicBezTo>
                  <a:cubicBezTo>
                    <a:pt x="1617" y="1204"/>
                    <a:pt x="1617" y="1204"/>
                    <a:pt x="1617" y="1204"/>
                  </a:cubicBezTo>
                  <a:cubicBezTo>
                    <a:pt x="1617" y="1204"/>
                    <a:pt x="1618" y="1206"/>
                    <a:pt x="1618" y="1208"/>
                  </a:cubicBezTo>
                  <a:cubicBezTo>
                    <a:pt x="1736" y="1639"/>
                    <a:pt x="1736" y="1639"/>
                    <a:pt x="1736" y="1639"/>
                  </a:cubicBezTo>
                  <a:cubicBezTo>
                    <a:pt x="1737" y="1643"/>
                    <a:pt x="1739" y="1646"/>
                    <a:pt x="1742" y="1649"/>
                  </a:cubicBezTo>
                  <a:cubicBezTo>
                    <a:pt x="1744" y="1651"/>
                    <a:pt x="1748" y="1653"/>
                    <a:pt x="1752" y="1653"/>
                  </a:cubicBezTo>
                  <a:cubicBezTo>
                    <a:pt x="1754" y="1653"/>
                    <a:pt x="1757" y="1652"/>
                    <a:pt x="1759" y="1651"/>
                  </a:cubicBezTo>
                  <a:cubicBezTo>
                    <a:pt x="1761" y="1650"/>
                    <a:pt x="1763" y="1648"/>
                    <a:pt x="1765" y="1646"/>
                  </a:cubicBezTo>
                  <a:cubicBezTo>
                    <a:pt x="1770" y="1641"/>
                    <a:pt x="1770" y="1641"/>
                    <a:pt x="1770" y="1641"/>
                  </a:cubicBezTo>
                  <a:cubicBezTo>
                    <a:pt x="1771" y="1640"/>
                    <a:pt x="1772" y="1639"/>
                    <a:pt x="1773" y="1639"/>
                  </a:cubicBezTo>
                  <a:cubicBezTo>
                    <a:pt x="1774" y="1638"/>
                    <a:pt x="1775" y="1638"/>
                    <a:pt x="1776" y="1638"/>
                  </a:cubicBezTo>
                  <a:cubicBezTo>
                    <a:pt x="1776" y="1638"/>
                    <a:pt x="1777" y="1638"/>
                    <a:pt x="1778" y="1639"/>
                  </a:cubicBezTo>
                  <a:cubicBezTo>
                    <a:pt x="1779" y="1640"/>
                    <a:pt x="1780" y="1641"/>
                    <a:pt x="1780" y="1644"/>
                  </a:cubicBezTo>
                  <a:cubicBezTo>
                    <a:pt x="1801" y="1720"/>
                    <a:pt x="1801" y="1720"/>
                    <a:pt x="1801" y="1720"/>
                  </a:cubicBezTo>
                  <a:cubicBezTo>
                    <a:pt x="1802" y="1723"/>
                    <a:pt x="1803" y="1725"/>
                    <a:pt x="1804" y="1727"/>
                  </a:cubicBezTo>
                  <a:cubicBezTo>
                    <a:pt x="1804" y="1728"/>
                    <a:pt x="1805" y="1729"/>
                    <a:pt x="1806" y="1730"/>
                  </a:cubicBezTo>
                  <a:cubicBezTo>
                    <a:pt x="1807" y="1731"/>
                    <a:pt x="1809" y="1732"/>
                    <a:pt x="1811" y="1732"/>
                  </a:cubicBezTo>
                  <a:cubicBezTo>
                    <a:pt x="1813" y="1732"/>
                    <a:pt x="1815" y="1731"/>
                    <a:pt x="1816" y="1730"/>
                  </a:cubicBezTo>
                  <a:cubicBezTo>
                    <a:pt x="1817" y="1728"/>
                    <a:pt x="1818" y="1727"/>
                    <a:pt x="1819" y="1725"/>
                  </a:cubicBezTo>
                  <a:cubicBezTo>
                    <a:pt x="1820" y="1723"/>
                    <a:pt x="1820" y="1721"/>
                    <a:pt x="1820" y="1719"/>
                  </a:cubicBezTo>
                  <a:cubicBezTo>
                    <a:pt x="1908" y="1189"/>
                    <a:pt x="1908" y="1189"/>
                    <a:pt x="1908" y="1189"/>
                  </a:cubicBezTo>
                  <a:cubicBezTo>
                    <a:pt x="1908" y="1186"/>
                    <a:pt x="1909" y="1184"/>
                    <a:pt x="1910" y="1183"/>
                  </a:cubicBezTo>
                  <a:cubicBezTo>
                    <a:pt x="1911" y="1183"/>
                    <a:pt x="1911" y="1182"/>
                    <a:pt x="1912" y="1182"/>
                  </a:cubicBezTo>
                  <a:cubicBezTo>
                    <a:pt x="1913" y="1182"/>
                    <a:pt x="1915" y="1183"/>
                    <a:pt x="1918" y="1185"/>
                  </a:cubicBezTo>
                  <a:cubicBezTo>
                    <a:pt x="1936" y="1200"/>
                    <a:pt x="1936" y="1200"/>
                    <a:pt x="1936" y="1200"/>
                  </a:cubicBezTo>
                  <a:cubicBezTo>
                    <a:pt x="1940" y="1204"/>
                    <a:pt x="1944" y="1206"/>
                    <a:pt x="1949" y="1206"/>
                  </a:cubicBezTo>
                  <a:cubicBezTo>
                    <a:pt x="1953" y="1206"/>
                    <a:pt x="1957" y="1204"/>
                    <a:pt x="1960" y="1202"/>
                  </a:cubicBezTo>
                  <a:cubicBezTo>
                    <a:pt x="1963" y="1199"/>
                    <a:pt x="1965" y="1196"/>
                    <a:pt x="1967" y="1192"/>
                  </a:cubicBezTo>
                  <a:cubicBezTo>
                    <a:pt x="1984" y="1141"/>
                    <a:pt x="1984" y="1141"/>
                    <a:pt x="1984" y="1141"/>
                  </a:cubicBezTo>
                  <a:cubicBezTo>
                    <a:pt x="1984" y="1139"/>
                    <a:pt x="1985" y="1137"/>
                    <a:pt x="1986" y="1137"/>
                  </a:cubicBezTo>
                  <a:cubicBezTo>
                    <a:pt x="1987" y="1136"/>
                    <a:pt x="1987" y="1136"/>
                    <a:pt x="1987" y="1136"/>
                  </a:cubicBezTo>
                  <a:cubicBezTo>
                    <a:pt x="1987" y="1136"/>
                    <a:pt x="1988" y="1136"/>
                    <a:pt x="1989" y="1137"/>
                  </a:cubicBezTo>
                  <a:cubicBezTo>
                    <a:pt x="1989" y="1137"/>
                    <a:pt x="1990" y="1138"/>
                    <a:pt x="1992" y="1140"/>
                  </a:cubicBezTo>
                  <a:cubicBezTo>
                    <a:pt x="2012" y="1171"/>
                    <a:pt x="2012" y="1171"/>
                    <a:pt x="2012" y="1171"/>
                  </a:cubicBezTo>
                  <a:cubicBezTo>
                    <a:pt x="2013" y="1174"/>
                    <a:pt x="2015" y="1176"/>
                    <a:pt x="2017" y="1178"/>
                  </a:cubicBezTo>
                  <a:cubicBezTo>
                    <a:pt x="2020" y="1179"/>
                    <a:pt x="2022" y="1180"/>
                    <a:pt x="2025" y="1180"/>
                  </a:cubicBezTo>
                  <a:cubicBezTo>
                    <a:pt x="2027" y="1180"/>
                    <a:pt x="2028" y="1180"/>
                    <a:pt x="2030" y="1179"/>
                  </a:cubicBezTo>
                  <a:cubicBezTo>
                    <a:pt x="2032" y="1178"/>
                    <a:pt x="2034" y="1176"/>
                    <a:pt x="2035" y="1174"/>
                  </a:cubicBezTo>
                  <a:cubicBezTo>
                    <a:pt x="2036" y="1172"/>
                    <a:pt x="2037" y="1170"/>
                    <a:pt x="2038" y="1167"/>
                  </a:cubicBezTo>
                  <a:cubicBezTo>
                    <a:pt x="2164" y="623"/>
                    <a:pt x="2164" y="623"/>
                    <a:pt x="2164" y="623"/>
                  </a:cubicBezTo>
                  <a:cubicBezTo>
                    <a:pt x="2164" y="623"/>
                    <a:pt x="2164" y="623"/>
                    <a:pt x="2164" y="623"/>
                  </a:cubicBezTo>
                  <a:cubicBezTo>
                    <a:pt x="2165" y="620"/>
                    <a:pt x="2166" y="619"/>
                    <a:pt x="2166" y="618"/>
                  </a:cubicBezTo>
                  <a:cubicBezTo>
                    <a:pt x="2167" y="617"/>
                    <a:pt x="2167" y="617"/>
                    <a:pt x="2168" y="617"/>
                  </a:cubicBezTo>
                  <a:cubicBezTo>
                    <a:pt x="2168" y="617"/>
                    <a:pt x="2169" y="617"/>
                    <a:pt x="2170" y="618"/>
                  </a:cubicBezTo>
                  <a:cubicBezTo>
                    <a:pt x="2171" y="618"/>
                    <a:pt x="2172" y="619"/>
                    <a:pt x="2173" y="621"/>
                  </a:cubicBezTo>
                  <a:cubicBezTo>
                    <a:pt x="2193" y="644"/>
                    <a:pt x="2193" y="644"/>
                    <a:pt x="2193" y="644"/>
                  </a:cubicBezTo>
                  <a:cubicBezTo>
                    <a:pt x="2195" y="646"/>
                    <a:pt x="2197" y="648"/>
                    <a:pt x="2199" y="649"/>
                  </a:cubicBezTo>
                  <a:cubicBezTo>
                    <a:pt x="2202" y="650"/>
                    <a:pt x="2204" y="651"/>
                    <a:pt x="2207" y="651"/>
                  </a:cubicBezTo>
                  <a:cubicBezTo>
                    <a:pt x="2210" y="651"/>
                    <a:pt x="2214" y="649"/>
                    <a:pt x="2216" y="647"/>
                  </a:cubicBezTo>
                  <a:cubicBezTo>
                    <a:pt x="2219" y="644"/>
                    <a:pt x="2220" y="641"/>
                    <a:pt x="2221" y="637"/>
                  </a:cubicBezTo>
                  <a:cubicBezTo>
                    <a:pt x="2264" y="480"/>
                    <a:pt x="2264" y="480"/>
                    <a:pt x="2264" y="480"/>
                  </a:cubicBezTo>
                  <a:cubicBezTo>
                    <a:pt x="2264" y="480"/>
                    <a:pt x="2264" y="480"/>
                    <a:pt x="2264" y="480"/>
                  </a:cubicBezTo>
                  <a:cubicBezTo>
                    <a:pt x="2265" y="477"/>
                    <a:pt x="2265" y="476"/>
                    <a:pt x="2266" y="475"/>
                  </a:cubicBezTo>
                  <a:cubicBezTo>
                    <a:pt x="2266" y="475"/>
                    <a:pt x="2266" y="475"/>
                    <a:pt x="2266" y="475"/>
                  </a:cubicBezTo>
                  <a:cubicBezTo>
                    <a:pt x="2266" y="475"/>
                    <a:pt x="2266" y="475"/>
                    <a:pt x="2266" y="475"/>
                  </a:cubicBezTo>
                  <a:cubicBezTo>
                    <a:pt x="2266" y="475"/>
                    <a:pt x="2266" y="475"/>
                    <a:pt x="2266" y="475"/>
                  </a:cubicBezTo>
                  <a:cubicBezTo>
                    <a:pt x="2266" y="475"/>
                    <a:pt x="2266" y="475"/>
                    <a:pt x="2266" y="475"/>
                  </a:cubicBezTo>
                  <a:cubicBezTo>
                    <a:pt x="2266" y="475"/>
                    <a:pt x="2266" y="475"/>
                    <a:pt x="2266" y="475"/>
                  </a:cubicBezTo>
                  <a:cubicBezTo>
                    <a:pt x="2266" y="475"/>
                    <a:pt x="2266" y="475"/>
                    <a:pt x="2266" y="475"/>
                  </a:cubicBezTo>
                  <a:cubicBezTo>
                    <a:pt x="2266" y="475"/>
                    <a:pt x="2266" y="475"/>
                    <a:pt x="2266" y="475"/>
                  </a:cubicBezTo>
                  <a:cubicBezTo>
                    <a:pt x="2265" y="474"/>
                    <a:pt x="2265" y="474"/>
                    <a:pt x="2265" y="474"/>
                  </a:cubicBezTo>
                  <a:cubicBezTo>
                    <a:pt x="2265" y="475"/>
                    <a:pt x="2265" y="475"/>
                    <a:pt x="2265" y="475"/>
                  </a:cubicBezTo>
                  <a:cubicBezTo>
                    <a:pt x="2266" y="475"/>
                    <a:pt x="2266" y="475"/>
                    <a:pt x="2266" y="475"/>
                  </a:cubicBezTo>
                  <a:cubicBezTo>
                    <a:pt x="2265" y="474"/>
                    <a:pt x="2265" y="474"/>
                    <a:pt x="2265" y="474"/>
                  </a:cubicBezTo>
                  <a:cubicBezTo>
                    <a:pt x="2265" y="475"/>
                    <a:pt x="2265" y="475"/>
                    <a:pt x="2265" y="475"/>
                  </a:cubicBezTo>
                  <a:cubicBezTo>
                    <a:pt x="2265" y="474"/>
                    <a:pt x="2265" y="474"/>
                    <a:pt x="2265" y="474"/>
                  </a:cubicBezTo>
                  <a:cubicBezTo>
                    <a:pt x="2265" y="475"/>
                    <a:pt x="2265" y="475"/>
                    <a:pt x="2265" y="475"/>
                  </a:cubicBezTo>
                  <a:cubicBezTo>
                    <a:pt x="2265" y="475"/>
                    <a:pt x="2265" y="475"/>
                    <a:pt x="2265" y="475"/>
                  </a:cubicBezTo>
                  <a:cubicBezTo>
                    <a:pt x="2265" y="474"/>
                    <a:pt x="2265" y="474"/>
                    <a:pt x="2265" y="474"/>
                  </a:cubicBezTo>
                  <a:cubicBezTo>
                    <a:pt x="2265" y="475"/>
                    <a:pt x="2265" y="475"/>
                    <a:pt x="2265" y="475"/>
                  </a:cubicBezTo>
                  <a:cubicBezTo>
                    <a:pt x="2265" y="475"/>
                    <a:pt x="2265" y="475"/>
                    <a:pt x="2266" y="476"/>
                  </a:cubicBezTo>
                  <a:cubicBezTo>
                    <a:pt x="2266" y="477"/>
                    <a:pt x="2267" y="478"/>
                    <a:pt x="2268" y="479"/>
                  </a:cubicBezTo>
                  <a:cubicBezTo>
                    <a:pt x="2298" y="542"/>
                    <a:pt x="2298" y="542"/>
                    <a:pt x="2298" y="542"/>
                  </a:cubicBezTo>
                  <a:cubicBezTo>
                    <a:pt x="2298" y="542"/>
                    <a:pt x="2298" y="542"/>
                    <a:pt x="2298" y="542"/>
                  </a:cubicBezTo>
                  <a:cubicBezTo>
                    <a:pt x="2299" y="545"/>
                    <a:pt x="2301" y="548"/>
                    <a:pt x="2303" y="549"/>
                  </a:cubicBezTo>
                  <a:cubicBezTo>
                    <a:pt x="2305" y="551"/>
                    <a:pt x="2308" y="553"/>
                    <a:pt x="2311" y="553"/>
                  </a:cubicBezTo>
                  <a:cubicBezTo>
                    <a:pt x="2315" y="553"/>
                    <a:pt x="2318" y="551"/>
                    <a:pt x="2320" y="549"/>
                  </a:cubicBezTo>
                  <a:cubicBezTo>
                    <a:pt x="2322" y="547"/>
                    <a:pt x="2323" y="544"/>
                    <a:pt x="2325" y="541"/>
                  </a:cubicBezTo>
                  <a:cubicBezTo>
                    <a:pt x="2325" y="541"/>
                    <a:pt x="2325" y="541"/>
                    <a:pt x="2325" y="541"/>
                  </a:cubicBezTo>
                  <a:cubicBezTo>
                    <a:pt x="2333" y="520"/>
                    <a:pt x="2333" y="520"/>
                    <a:pt x="2333" y="520"/>
                  </a:cubicBezTo>
                  <a:cubicBezTo>
                    <a:pt x="2333" y="520"/>
                    <a:pt x="2333" y="520"/>
                    <a:pt x="2333" y="520"/>
                  </a:cubicBezTo>
                  <a:cubicBezTo>
                    <a:pt x="2334" y="518"/>
                    <a:pt x="2335" y="517"/>
                    <a:pt x="2335" y="516"/>
                  </a:cubicBezTo>
                  <a:cubicBezTo>
                    <a:pt x="2336" y="516"/>
                    <a:pt x="2336" y="516"/>
                    <a:pt x="2336" y="516"/>
                  </a:cubicBezTo>
                  <a:cubicBezTo>
                    <a:pt x="2336" y="516"/>
                    <a:pt x="2336" y="516"/>
                    <a:pt x="2336" y="516"/>
                  </a:cubicBezTo>
                  <a:cubicBezTo>
                    <a:pt x="2335" y="515"/>
                    <a:pt x="2335" y="515"/>
                    <a:pt x="2335" y="515"/>
                  </a:cubicBezTo>
                  <a:cubicBezTo>
                    <a:pt x="2336" y="516"/>
                    <a:pt x="2336" y="516"/>
                    <a:pt x="2336" y="516"/>
                  </a:cubicBezTo>
                  <a:cubicBezTo>
                    <a:pt x="2336" y="516"/>
                    <a:pt x="2336" y="516"/>
                    <a:pt x="2336" y="516"/>
                  </a:cubicBezTo>
                  <a:cubicBezTo>
                    <a:pt x="2335" y="515"/>
                    <a:pt x="2335" y="515"/>
                    <a:pt x="2335" y="515"/>
                  </a:cubicBezTo>
                  <a:cubicBezTo>
                    <a:pt x="2336" y="516"/>
                    <a:pt x="2336" y="516"/>
                    <a:pt x="2336" y="516"/>
                  </a:cubicBezTo>
                  <a:cubicBezTo>
                    <a:pt x="2335" y="514"/>
                    <a:pt x="2335" y="514"/>
                    <a:pt x="2335" y="514"/>
                  </a:cubicBezTo>
                  <a:cubicBezTo>
                    <a:pt x="2335" y="516"/>
                    <a:pt x="2335" y="516"/>
                    <a:pt x="2335" y="516"/>
                  </a:cubicBezTo>
                  <a:cubicBezTo>
                    <a:pt x="2336" y="516"/>
                    <a:pt x="2336" y="516"/>
                    <a:pt x="2336" y="516"/>
                  </a:cubicBezTo>
                  <a:cubicBezTo>
                    <a:pt x="2335" y="514"/>
                    <a:pt x="2335" y="514"/>
                    <a:pt x="2335" y="514"/>
                  </a:cubicBezTo>
                  <a:cubicBezTo>
                    <a:pt x="2335" y="516"/>
                    <a:pt x="2335" y="516"/>
                    <a:pt x="2335" y="516"/>
                  </a:cubicBezTo>
                  <a:cubicBezTo>
                    <a:pt x="2335" y="515"/>
                    <a:pt x="2335" y="515"/>
                    <a:pt x="2335" y="515"/>
                  </a:cubicBezTo>
                  <a:cubicBezTo>
                    <a:pt x="2335" y="516"/>
                    <a:pt x="2335" y="516"/>
                    <a:pt x="2335" y="516"/>
                  </a:cubicBezTo>
                  <a:cubicBezTo>
                    <a:pt x="2335" y="516"/>
                    <a:pt x="2335" y="516"/>
                    <a:pt x="2335" y="516"/>
                  </a:cubicBezTo>
                  <a:cubicBezTo>
                    <a:pt x="2335" y="515"/>
                    <a:pt x="2335" y="515"/>
                    <a:pt x="2335" y="515"/>
                  </a:cubicBezTo>
                  <a:cubicBezTo>
                    <a:pt x="2335" y="516"/>
                    <a:pt x="2335" y="516"/>
                    <a:pt x="2335" y="516"/>
                  </a:cubicBezTo>
                  <a:cubicBezTo>
                    <a:pt x="2335" y="516"/>
                    <a:pt x="2335" y="516"/>
                    <a:pt x="2335" y="516"/>
                  </a:cubicBezTo>
                  <a:cubicBezTo>
                    <a:pt x="2335" y="516"/>
                    <a:pt x="2335" y="516"/>
                    <a:pt x="2335" y="516"/>
                  </a:cubicBezTo>
                  <a:cubicBezTo>
                    <a:pt x="2335" y="516"/>
                    <a:pt x="2335" y="516"/>
                    <a:pt x="2335" y="516"/>
                  </a:cubicBezTo>
                  <a:cubicBezTo>
                    <a:pt x="2335" y="516"/>
                    <a:pt x="2335" y="516"/>
                    <a:pt x="2335" y="516"/>
                  </a:cubicBezTo>
                  <a:cubicBezTo>
                    <a:pt x="2335" y="516"/>
                    <a:pt x="2335" y="516"/>
                    <a:pt x="2335" y="516"/>
                  </a:cubicBezTo>
                  <a:cubicBezTo>
                    <a:pt x="2335" y="516"/>
                    <a:pt x="2335" y="516"/>
                    <a:pt x="2336" y="517"/>
                  </a:cubicBezTo>
                  <a:cubicBezTo>
                    <a:pt x="2336" y="518"/>
                    <a:pt x="2337" y="519"/>
                    <a:pt x="2337" y="520"/>
                  </a:cubicBezTo>
                  <a:cubicBezTo>
                    <a:pt x="2478" y="919"/>
                    <a:pt x="2478" y="919"/>
                    <a:pt x="2478" y="919"/>
                  </a:cubicBezTo>
                  <a:cubicBezTo>
                    <a:pt x="2479" y="922"/>
                    <a:pt x="2480" y="924"/>
                    <a:pt x="2482" y="927"/>
                  </a:cubicBezTo>
                  <a:cubicBezTo>
                    <a:pt x="2483" y="928"/>
                    <a:pt x="2484" y="929"/>
                    <a:pt x="2486" y="929"/>
                  </a:cubicBezTo>
                  <a:cubicBezTo>
                    <a:pt x="2487" y="930"/>
                    <a:pt x="2488" y="930"/>
                    <a:pt x="2490" y="930"/>
                  </a:cubicBezTo>
                  <a:cubicBezTo>
                    <a:pt x="2492" y="930"/>
                    <a:pt x="2493" y="930"/>
                    <a:pt x="2495" y="929"/>
                  </a:cubicBezTo>
                  <a:cubicBezTo>
                    <a:pt x="2497" y="928"/>
                    <a:pt x="2498" y="927"/>
                    <a:pt x="2499" y="925"/>
                  </a:cubicBezTo>
                  <a:cubicBezTo>
                    <a:pt x="2500" y="923"/>
                    <a:pt x="2501" y="921"/>
                    <a:pt x="2502" y="919"/>
                  </a:cubicBezTo>
                  <a:cubicBezTo>
                    <a:pt x="2632" y="567"/>
                    <a:pt x="2632" y="567"/>
                    <a:pt x="2632" y="567"/>
                  </a:cubicBezTo>
                  <a:cubicBezTo>
                    <a:pt x="2631" y="570"/>
                    <a:pt x="2631" y="570"/>
                    <a:pt x="2631" y="570"/>
                  </a:cubicBezTo>
                  <a:cubicBezTo>
                    <a:pt x="2632" y="568"/>
                    <a:pt x="2633" y="566"/>
                    <a:pt x="2634" y="566"/>
                  </a:cubicBezTo>
                  <a:cubicBezTo>
                    <a:pt x="2635" y="565"/>
                    <a:pt x="2635" y="565"/>
                    <a:pt x="2635" y="565"/>
                  </a:cubicBezTo>
                  <a:cubicBezTo>
                    <a:pt x="2635" y="565"/>
                    <a:pt x="2636" y="565"/>
                    <a:pt x="2636" y="566"/>
                  </a:cubicBezTo>
                  <a:cubicBezTo>
                    <a:pt x="2637" y="566"/>
                    <a:pt x="2638" y="567"/>
                    <a:pt x="2639" y="569"/>
                  </a:cubicBezTo>
                  <a:cubicBezTo>
                    <a:pt x="2658" y="600"/>
                    <a:pt x="2658" y="600"/>
                    <a:pt x="2658" y="600"/>
                  </a:cubicBezTo>
                  <a:cubicBezTo>
                    <a:pt x="2658" y="600"/>
                    <a:pt x="2658" y="600"/>
                    <a:pt x="2658" y="600"/>
                  </a:cubicBezTo>
                  <a:cubicBezTo>
                    <a:pt x="2663" y="609"/>
                    <a:pt x="2673" y="614"/>
                    <a:pt x="2682" y="614"/>
                  </a:cubicBezTo>
                  <a:cubicBezTo>
                    <a:pt x="2686" y="614"/>
                    <a:pt x="2690" y="613"/>
                    <a:pt x="2693" y="611"/>
                  </a:cubicBezTo>
                  <a:cubicBezTo>
                    <a:pt x="2696" y="610"/>
                    <a:pt x="2699" y="610"/>
                    <a:pt x="2702" y="610"/>
                  </a:cubicBezTo>
                  <a:cubicBezTo>
                    <a:pt x="2706" y="610"/>
                    <a:pt x="2709" y="610"/>
                    <a:pt x="2712" y="611"/>
                  </a:cubicBezTo>
                  <a:cubicBezTo>
                    <a:pt x="2715" y="612"/>
                    <a:pt x="2718" y="614"/>
                    <a:pt x="2720" y="616"/>
                  </a:cubicBezTo>
                  <a:cubicBezTo>
                    <a:pt x="2725" y="621"/>
                    <a:pt x="2725" y="621"/>
                    <a:pt x="2725" y="621"/>
                  </a:cubicBezTo>
                  <a:cubicBezTo>
                    <a:pt x="2730" y="626"/>
                    <a:pt x="2737" y="629"/>
                    <a:pt x="2744" y="629"/>
                  </a:cubicBezTo>
                  <a:cubicBezTo>
                    <a:pt x="2751" y="629"/>
                    <a:pt x="2758" y="626"/>
                    <a:pt x="2763" y="621"/>
                  </a:cubicBezTo>
                  <a:cubicBezTo>
                    <a:pt x="2782" y="603"/>
                    <a:pt x="2782" y="603"/>
                    <a:pt x="2782" y="603"/>
                  </a:cubicBezTo>
                  <a:cubicBezTo>
                    <a:pt x="2785" y="601"/>
                    <a:pt x="2787" y="599"/>
                    <a:pt x="2791" y="598"/>
                  </a:cubicBezTo>
                  <a:cubicBezTo>
                    <a:pt x="2794" y="597"/>
                    <a:pt x="2798" y="596"/>
                    <a:pt x="2801" y="596"/>
                  </a:cubicBezTo>
                  <a:cubicBezTo>
                    <a:pt x="2805" y="596"/>
                    <a:pt x="2808" y="597"/>
                    <a:pt x="2811" y="598"/>
                  </a:cubicBezTo>
                  <a:cubicBezTo>
                    <a:pt x="2821" y="602"/>
                    <a:pt x="2821" y="602"/>
                    <a:pt x="2821" y="602"/>
                  </a:cubicBezTo>
                  <a:cubicBezTo>
                    <a:pt x="2824" y="604"/>
                    <a:pt x="2827" y="604"/>
                    <a:pt x="2830" y="604"/>
                  </a:cubicBezTo>
                  <a:cubicBezTo>
                    <a:pt x="2835" y="604"/>
                    <a:pt x="2840" y="602"/>
                    <a:pt x="2844" y="599"/>
                  </a:cubicBezTo>
                  <a:cubicBezTo>
                    <a:pt x="2847" y="596"/>
                    <a:pt x="2850" y="591"/>
                    <a:pt x="2851" y="586"/>
                  </a:cubicBezTo>
                  <a:cubicBezTo>
                    <a:pt x="2900" y="336"/>
                    <a:pt x="2900" y="336"/>
                    <a:pt x="2900" y="336"/>
                  </a:cubicBezTo>
                  <a:cubicBezTo>
                    <a:pt x="2900" y="336"/>
                    <a:pt x="2900" y="336"/>
                    <a:pt x="2900" y="336"/>
                  </a:cubicBezTo>
                  <a:cubicBezTo>
                    <a:pt x="2901" y="333"/>
                    <a:pt x="2902" y="332"/>
                    <a:pt x="2903" y="331"/>
                  </a:cubicBezTo>
                  <a:cubicBezTo>
                    <a:pt x="2904" y="330"/>
                    <a:pt x="2905" y="329"/>
                    <a:pt x="2907" y="329"/>
                  </a:cubicBezTo>
                  <a:cubicBezTo>
                    <a:pt x="2908" y="329"/>
                    <a:pt x="2910" y="330"/>
                    <a:pt x="2912" y="331"/>
                  </a:cubicBezTo>
                  <a:cubicBezTo>
                    <a:pt x="2912" y="331"/>
                    <a:pt x="2912" y="331"/>
                    <a:pt x="2912" y="331"/>
                  </a:cubicBezTo>
                  <a:cubicBezTo>
                    <a:pt x="2950" y="357"/>
                    <a:pt x="2950" y="357"/>
                    <a:pt x="2950" y="357"/>
                  </a:cubicBezTo>
                  <a:cubicBezTo>
                    <a:pt x="2954" y="360"/>
                    <a:pt x="2958" y="361"/>
                    <a:pt x="2963" y="361"/>
                  </a:cubicBezTo>
                  <a:cubicBezTo>
                    <a:pt x="2967" y="361"/>
                    <a:pt x="2971" y="360"/>
                    <a:pt x="2974" y="357"/>
                  </a:cubicBezTo>
                  <a:cubicBezTo>
                    <a:pt x="2978" y="354"/>
                    <a:pt x="2980" y="350"/>
                    <a:pt x="2982" y="346"/>
                  </a:cubicBezTo>
                  <a:cubicBezTo>
                    <a:pt x="3043" y="152"/>
                    <a:pt x="3043" y="152"/>
                    <a:pt x="3043" y="152"/>
                  </a:cubicBezTo>
                  <a:cubicBezTo>
                    <a:pt x="3043" y="150"/>
                    <a:pt x="3044" y="148"/>
                    <a:pt x="3045" y="148"/>
                  </a:cubicBezTo>
                  <a:cubicBezTo>
                    <a:pt x="3045" y="148"/>
                    <a:pt x="3045" y="148"/>
                    <a:pt x="3045" y="148"/>
                  </a:cubicBezTo>
                  <a:cubicBezTo>
                    <a:pt x="3045" y="148"/>
                    <a:pt x="3045" y="148"/>
                    <a:pt x="3045" y="148"/>
                  </a:cubicBezTo>
                  <a:cubicBezTo>
                    <a:pt x="3044" y="147"/>
                    <a:pt x="3044" y="147"/>
                    <a:pt x="3044" y="147"/>
                  </a:cubicBezTo>
                  <a:cubicBezTo>
                    <a:pt x="3044" y="148"/>
                    <a:pt x="3044" y="148"/>
                    <a:pt x="3044" y="148"/>
                  </a:cubicBezTo>
                  <a:cubicBezTo>
                    <a:pt x="3045" y="148"/>
                    <a:pt x="3045" y="148"/>
                    <a:pt x="3045" y="148"/>
                  </a:cubicBezTo>
                  <a:cubicBezTo>
                    <a:pt x="3044" y="147"/>
                    <a:pt x="3044" y="147"/>
                    <a:pt x="3044" y="147"/>
                  </a:cubicBezTo>
                  <a:cubicBezTo>
                    <a:pt x="3044" y="148"/>
                    <a:pt x="3044" y="148"/>
                    <a:pt x="3044" y="148"/>
                  </a:cubicBezTo>
                  <a:cubicBezTo>
                    <a:pt x="3044" y="145"/>
                    <a:pt x="3044" y="145"/>
                    <a:pt x="3044" y="145"/>
                  </a:cubicBezTo>
                  <a:cubicBezTo>
                    <a:pt x="3044" y="148"/>
                    <a:pt x="3044" y="148"/>
                    <a:pt x="3044" y="148"/>
                  </a:cubicBezTo>
                  <a:cubicBezTo>
                    <a:pt x="3044" y="148"/>
                    <a:pt x="3044" y="148"/>
                    <a:pt x="3044" y="148"/>
                  </a:cubicBezTo>
                  <a:cubicBezTo>
                    <a:pt x="3044" y="145"/>
                    <a:pt x="3044" y="145"/>
                    <a:pt x="3044" y="145"/>
                  </a:cubicBezTo>
                  <a:cubicBezTo>
                    <a:pt x="3044" y="148"/>
                    <a:pt x="3044" y="148"/>
                    <a:pt x="3044" y="148"/>
                  </a:cubicBezTo>
                  <a:cubicBezTo>
                    <a:pt x="3044" y="146"/>
                    <a:pt x="3044" y="146"/>
                    <a:pt x="3044" y="146"/>
                  </a:cubicBezTo>
                  <a:cubicBezTo>
                    <a:pt x="3043" y="148"/>
                    <a:pt x="3043" y="148"/>
                    <a:pt x="3043" y="148"/>
                  </a:cubicBezTo>
                  <a:cubicBezTo>
                    <a:pt x="3043" y="148"/>
                    <a:pt x="3043" y="148"/>
                    <a:pt x="3044" y="148"/>
                  </a:cubicBezTo>
                  <a:cubicBezTo>
                    <a:pt x="3044" y="146"/>
                    <a:pt x="3044" y="146"/>
                    <a:pt x="3044" y="146"/>
                  </a:cubicBezTo>
                  <a:cubicBezTo>
                    <a:pt x="3043" y="148"/>
                    <a:pt x="3043" y="148"/>
                    <a:pt x="3043" y="148"/>
                  </a:cubicBezTo>
                  <a:cubicBezTo>
                    <a:pt x="3043" y="147"/>
                    <a:pt x="3043" y="147"/>
                    <a:pt x="3043" y="147"/>
                  </a:cubicBezTo>
                  <a:cubicBezTo>
                    <a:pt x="3042" y="148"/>
                    <a:pt x="3042" y="148"/>
                    <a:pt x="3042" y="148"/>
                  </a:cubicBezTo>
                  <a:cubicBezTo>
                    <a:pt x="3043" y="148"/>
                    <a:pt x="3043" y="148"/>
                    <a:pt x="3043" y="148"/>
                  </a:cubicBezTo>
                  <a:cubicBezTo>
                    <a:pt x="3043" y="147"/>
                    <a:pt x="3043" y="147"/>
                    <a:pt x="3043" y="147"/>
                  </a:cubicBezTo>
                  <a:cubicBezTo>
                    <a:pt x="3042" y="148"/>
                    <a:pt x="3042" y="148"/>
                    <a:pt x="3042" y="148"/>
                  </a:cubicBezTo>
                  <a:cubicBezTo>
                    <a:pt x="3042" y="148"/>
                    <a:pt x="3043" y="148"/>
                    <a:pt x="3043" y="149"/>
                  </a:cubicBezTo>
                  <a:cubicBezTo>
                    <a:pt x="3044" y="149"/>
                    <a:pt x="3044" y="151"/>
                    <a:pt x="3045" y="152"/>
                  </a:cubicBezTo>
                  <a:cubicBezTo>
                    <a:pt x="3072" y="233"/>
                    <a:pt x="3072" y="233"/>
                    <a:pt x="3072" y="233"/>
                  </a:cubicBezTo>
                  <a:cubicBezTo>
                    <a:pt x="3072" y="233"/>
                    <a:pt x="3072" y="233"/>
                    <a:pt x="3072" y="233"/>
                  </a:cubicBezTo>
                  <a:cubicBezTo>
                    <a:pt x="3073" y="236"/>
                    <a:pt x="3074" y="238"/>
                    <a:pt x="3075" y="241"/>
                  </a:cubicBezTo>
                  <a:cubicBezTo>
                    <a:pt x="3076" y="242"/>
                    <a:pt x="3077" y="243"/>
                    <a:pt x="3078" y="243"/>
                  </a:cubicBezTo>
                  <a:cubicBezTo>
                    <a:pt x="3079" y="244"/>
                    <a:pt x="3081" y="245"/>
                    <a:pt x="3083" y="245"/>
                  </a:cubicBezTo>
                  <a:cubicBezTo>
                    <a:pt x="3084" y="245"/>
                    <a:pt x="3086" y="244"/>
                    <a:pt x="3087" y="243"/>
                  </a:cubicBezTo>
                  <a:cubicBezTo>
                    <a:pt x="3089" y="242"/>
                    <a:pt x="3090" y="240"/>
                    <a:pt x="3091" y="238"/>
                  </a:cubicBezTo>
                  <a:cubicBezTo>
                    <a:pt x="3092" y="236"/>
                    <a:pt x="3093" y="234"/>
                    <a:pt x="3093" y="232"/>
                  </a:cubicBezTo>
                  <a:cubicBezTo>
                    <a:pt x="3094" y="231"/>
                    <a:pt x="3094" y="231"/>
                    <a:pt x="3094" y="231"/>
                  </a:cubicBezTo>
                  <a:cubicBezTo>
                    <a:pt x="3093" y="232"/>
                    <a:pt x="3093" y="232"/>
                    <a:pt x="3093" y="232"/>
                  </a:cubicBezTo>
                  <a:cubicBezTo>
                    <a:pt x="3093" y="232"/>
                    <a:pt x="3094" y="229"/>
                    <a:pt x="3095" y="223"/>
                  </a:cubicBezTo>
                  <a:cubicBezTo>
                    <a:pt x="3100" y="202"/>
                    <a:pt x="3112" y="149"/>
                    <a:pt x="3124" y="101"/>
                  </a:cubicBezTo>
                  <a:cubicBezTo>
                    <a:pt x="3130" y="77"/>
                    <a:pt x="3136" y="54"/>
                    <a:pt x="3140" y="37"/>
                  </a:cubicBezTo>
                  <a:cubicBezTo>
                    <a:pt x="3143" y="28"/>
                    <a:pt x="3145" y="21"/>
                    <a:pt x="3147" y="16"/>
                  </a:cubicBezTo>
                  <a:cubicBezTo>
                    <a:pt x="3148" y="13"/>
                    <a:pt x="3148" y="11"/>
                    <a:pt x="3149" y="10"/>
                  </a:cubicBezTo>
                  <a:cubicBezTo>
                    <a:pt x="3149" y="9"/>
                    <a:pt x="3150" y="8"/>
                    <a:pt x="3150" y="8"/>
                  </a:cubicBezTo>
                  <a:cubicBezTo>
                    <a:pt x="3150" y="8"/>
                    <a:pt x="3150" y="8"/>
                    <a:pt x="3150" y="8"/>
                  </a:cubicBezTo>
                  <a:cubicBezTo>
                    <a:pt x="3149" y="7"/>
                    <a:pt x="3149" y="7"/>
                    <a:pt x="3149" y="7"/>
                  </a:cubicBezTo>
                  <a:cubicBezTo>
                    <a:pt x="3150" y="8"/>
                    <a:pt x="3150" y="8"/>
                    <a:pt x="3150" y="8"/>
                  </a:cubicBezTo>
                  <a:cubicBezTo>
                    <a:pt x="3150" y="8"/>
                    <a:pt x="3150" y="8"/>
                    <a:pt x="3150" y="8"/>
                  </a:cubicBezTo>
                  <a:cubicBezTo>
                    <a:pt x="3149" y="7"/>
                    <a:pt x="3149" y="7"/>
                    <a:pt x="3149" y="7"/>
                  </a:cubicBezTo>
                  <a:cubicBezTo>
                    <a:pt x="3150" y="8"/>
                    <a:pt x="3150" y="8"/>
                    <a:pt x="3150" y="8"/>
                  </a:cubicBezTo>
                  <a:cubicBezTo>
                    <a:pt x="3148" y="6"/>
                    <a:pt x="3148" y="6"/>
                    <a:pt x="3148" y="6"/>
                  </a:cubicBezTo>
                  <a:cubicBezTo>
                    <a:pt x="3150" y="8"/>
                    <a:pt x="3150" y="8"/>
                    <a:pt x="3150" y="8"/>
                  </a:cubicBezTo>
                  <a:cubicBezTo>
                    <a:pt x="3150" y="8"/>
                    <a:pt x="3150" y="8"/>
                    <a:pt x="3150" y="8"/>
                  </a:cubicBezTo>
                  <a:cubicBezTo>
                    <a:pt x="3148" y="6"/>
                    <a:pt x="3148" y="6"/>
                    <a:pt x="3148" y="6"/>
                  </a:cubicBezTo>
                  <a:cubicBezTo>
                    <a:pt x="3150" y="8"/>
                    <a:pt x="3150" y="8"/>
                    <a:pt x="3150" y="8"/>
                  </a:cubicBezTo>
                  <a:cubicBezTo>
                    <a:pt x="3142" y="0"/>
                    <a:pt x="3142" y="0"/>
                    <a:pt x="3142" y="0"/>
                  </a:cubicBezTo>
                  <a:cubicBezTo>
                    <a:pt x="3141" y="1"/>
                    <a:pt x="3140" y="2"/>
                    <a:pt x="3140" y="3"/>
                  </a:cubicBezTo>
                  <a:cubicBezTo>
                    <a:pt x="3139" y="5"/>
                    <a:pt x="3138" y="7"/>
                    <a:pt x="3137" y="10"/>
                  </a:cubicBezTo>
                  <a:cubicBezTo>
                    <a:pt x="3133" y="20"/>
                    <a:pt x="3128" y="39"/>
                    <a:pt x="3123" y="61"/>
                  </a:cubicBezTo>
                  <a:cubicBezTo>
                    <a:pt x="3105" y="129"/>
                    <a:pt x="3083" y="229"/>
                    <a:pt x="3083" y="229"/>
                  </a:cubicBezTo>
                  <a:cubicBezTo>
                    <a:pt x="3083" y="229"/>
                    <a:pt x="3083" y="229"/>
                    <a:pt x="3083" y="229"/>
                  </a:cubicBezTo>
                  <a:cubicBezTo>
                    <a:pt x="3082" y="232"/>
                    <a:pt x="3081" y="234"/>
                    <a:pt x="3081" y="234"/>
                  </a:cubicBezTo>
                  <a:cubicBezTo>
                    <a:pt x="3081" y="234"/>
                    <a:pt x="3081" y="234"/>
                    <a:pt x="3081" y="234"/>
                  </a:cubicBezTo>
                  <a:cubicBezTo>
                    <a:pt x="3081" y="235"/>
                    <a:pt x="3081" y="235"/>
                    <a:pt x="3081" y="235"/>
                  </a:cubicBezTo>
                  <a:cubicBezTo>
                    <a:pt x="3081" y="234"/>
                    <a:pt x="3081" y="234"/>
                    <a:pt x="3081" y="234"/>
                  </a:cubicBezTo>
                  <a:cubicBezTo>
                    <a:pt x="3081" y="234"/>
                    <a:pt x="3081" y="234"/>
                    <a:pt x="3081" y="234"/>
                  </a:cubicBezTo>
                  <a:cubicBezTo>
                    <a:pt x="3081" y="235"/>
                    <a:pt x="3081" y="235"/>
                    <a:pt x="3081" y="235"/>
                  </a:cubicBezTo>
                  <a:cubicBezTo>
                    <a:pt x="3081" y="234"/>
                    <a:pt x="3081" y="234"/>
                    <a:pt x="3081" y="234"/>
                  </a:cubicBezTo>
                  <a:cubicBezTo>
                    <a:pt x="3083" y="236"/>
                    <a:pt x="3083" y="236"/>
                    <a:pt x="3083" y="236"/>
                  </a:cubicBezTo>
                  <a:cubicBezTo>
                    <a:pt x="3083" y="234"/>
                    <a:pt x="3083" y="234"/>
                    <a:pt x="3083" y="234"/>
                  </a:cubicBezTo>
                  <a:cubicBezTo>
                    <a:pt x="3082" y="234"/>
                    <a:pt x="3081" y="234"/>
                    <a:pt x="3081" y="234"/>
                  </a:cubicBezTo>
                  <a:cubicBezTo>
                    <a:pt x="3083" y="236"/>
                    <a:pt x="3083" y="236"/>
                    <a:pt x="3083" y="236"/>
                  </a:cubicBezTo>
                  <a:cubicBezTo>
                    <a:pt x="3083" y="234"/>
                    <a:pt x="3083" y="234"/>
                    <a:pt x="3083" y="234"/>
                  </a:cubicBezTo>
                  <a:cubicBezTo>
                    <a:pt x="3083" y="236"/>
                    <a:pt x="3083" y="236"/>
                    <a:pt x="3083" y="236"/>
                  </a:cubicBezTo>
                  <a:cubicBezTo>
                    <a:pt x="3084" y="234"/>
                    <a:pt x="3084" y="234"/>
                    <a:pt x="3084" y="234"/>
                  </a:cubicBezTo>
                  <a:cubicBezTo>
                    <a:pt x="3084" y="234"/>
                    <a:pt x="3083" y="234"/>
                    <a:pt x="3083" y="234"/>
                  </a:cubicBezTo>
                  <a:cubicBezTo>
                    <a:pt x="3083" y="236"/>
                    <a:pt x="3083" y="236"/>
                    <a:pt x="3083" y="236"/>
                  </a:cubicBezTo>
                  <a:cubicBezTo>
                    <a:pt x="3084" y="234"/>
                    <a:pt x="3084" y="234"/>
                    <a:pt x="3084" y="234"/>
                  </a:cubicBezTo>
                  <a:cubicBezTo>
                    <a:pt x="3084" y="235"/>
                    <a:pt x="3084" y="235"/>
                    <a:pt x="3084" y="235"/>
                  </a:cubicBezTo>
                  <a:cubicBezTo>
                    <a:pt x="3084" y="234"/>
                    <a:pt x="3084" y="234"/>
                    <a:pt x="3084" y="234"/>
                  </a:cubicBezTo>
                  <a:cubicBezTo>
                    <a:pt x="3084" y="234"/>
                    <a:pt x="3084" y="234"/>
                    <a:pt x="3084" y="234"/>
                  </a:cubicBezTo>
                  <a:cubicBezTo>
                    <a:pt x="3084" y="235"/>
                    <a:pt x="3084" y="235"/>
                    <a:pt x="3084" y="235"/>
                  </a:cubicBezTo>
                  <a:cubicBezTo>
                    <a:pt x="3084" y="234"/>
                    <a:pt x="3084" y="234"/>
                    <a:pt x="3084" y="234"/>
                  </a:cubicBezTo>
                  <a:cubicBezTo>
                    <a:pt x="3084" y="234"/>
                    <a:pt x="3084" y="234"/>
                    <a:pt x="3084" y="233"/>
                  </a:cubicBezTo>
                  <a:cubicBezTo>
                    <a:pt x="3083" y="232"/>
                    <a:pt x="3083" y="231"/>
                    <a:pt x="3082" y="230"/>
                  </a:cubicBezTo>
                  <a:cubicBezTo>
                    <a:pt x="3082" y="228"/>
                    <a:pt x="3082" y="228"/>
                    <a:pt x="3082" y="228"/>
                  </a:cubicBezTo>
                  <a:cubicBezTo>
                    <a:pt x="3055" y="149"/>
                    <a:pt x="3055" y="149"/>
                    <a:pt x="3055" y="149"/>
                  </a:cubicBezTo>
                  <a:cubicBezTo>
                    <a:pt x="3055" y="149"/>
                    <a:pt x="3055" y="149"/>
                    <a:pt x="3055" y="149"/>
                  </a:cubicBezTo>
                  <a:cubicBezTo>
                    <a:pt x="3054" y="146"/>
                    <a:pt x="3053" y="143"/>
                    <a:pt x="3051" y="141"/>
                  </a:cubicBezTo>
                  <a:cubicBezTo>
                    <a:pt x="3050" y="140"/>
                    <a:pt x="3049" y="139"/>
                    <a:pt x="3048" y="138"/>
                  </a:cubicBezTo>
                  <a:cubicBezTo>
                    <a:pt x="3047" y="137"/>
                    <a:pt x="3045" y="137"/>
                    <a:pt x="3044" y="137"/>
                  </a:cubicBezTo>
                  <a:cubicBezTo>
                    <a:pt x="3042" y="137"/>
                    <a:pt x="3040" y="137"/>
                    <a:pt x="3039" y="138"/>
                  </a:cubicBezTo>
                  <a:cubicBezTo>
                    <a:pt x="3037" y="139"/>
                    <a:pt x="3036" y="141"/>
                    <a:pt x="3035" y="143"/>
                  </a:cubicBezTo>
                  <a:cubicBezTo>
                    <a:pt x="3034" y="144"/>
                    <a:pt x="3033" y="146"/>
                    <a:pt x="3032" y="149"/>
                  </a:cubicBezTo>
                  <a:cubicBezTo>
                    <a:pt x="2971" y="343"/>
                    <a:pt x="2971" y="343"/>
                    <a:pt x="2971" y="343"/>
                  </a:cubicBezTo>
                  <a:cubicBezTo>
                    <a:pt x="2971" y="343"/>
                    <a:pt x="2971" y="343"/>
                    <a:pt x="2971" y="343"/>
                  </a:cubicBezTo>
                  <a:cubicBezTo>
                    <a:pt x="2970" y="345"/>
                    <a:pt x="2969" y="347"/>
                    <a:pt x="2968" y="348"/>
                  </a:cubicBezTo>
                  <a:cubicBezTo>
                    <a:pt x="2966" y="349"/>
                    <a:pt x="2965" y="350"/>
                    <a:pt x="2963" y="350"/>
                  </a:cubicBezTo>
                  <a:cubicBezTo>
                    <a:pt x="2961" y="350"/>
                    <a:pt x="2959" y="349"/>
                    <a:pt x="2956" y="348"/>
                  </a:cubicBezTo>
                  <a:cubicBezTo>
                    <a:pt x="2919" y="322"/>
                    <a:pt x="2919" y="322"/>
                    <a:pt x="2919" y="322"/>
                  </a:cubicBezTo>
                  <a:cubicBezTo>
                    <a:pt x="2919" y="322"/>
                    <a:pt x="2919" y="322"/>
                    <a:pt x="2919" y="322"/>
                  </a:cubicBezTo>
                  <a:cubicBezTo>
                    <a:pt x="2915" y="319"/>
                    <a:pt x="2911" y="318"/>
                    <a:pt x="2907" y="318"/>
                  </a:cubicBezTo>
                  <a:cubicBezTo>
                    <a:pt x="2902" y="318"/>
                    <a:pt x="2898" y="320"/>
                    <a:pt x="2895" y="323"/>
                  </a:cubicBezTo>
                  <a:cubicBezTo>
                    <a:pt x="2892" y="325"/>
                    <a:pt x="2890" y="330"/>
                    <a:pt x="2889" y="334"/>
                  </a:cubicBezTo>
                  <a:cubicBezTo>
                    <a:pt x="2889" y="334"/>
                    <a:pt x="2889" y="334"/>
                    <a:pt x="2889" y="334"/>
                  </a:cubicBezTo>
                  <a:cubicBezTo>
                    <a:pt x="2840" y="584"/>
                    <a:pt x="2840" y="584"/>
                    <a:pt x="2840" y="584"/>
                  </a:cubicBezTo>
                  <a:cubicBezTo>
                    <a:pt x="2840" y="587"/>
                    <a:pt x="2838" y="589"/>
                    <a:pt x="2836" y="591"/>
                  </a:cubicBezTo>
                  <a:cubicBezTo>
                    <a:pt x="2835" y="592"/>
                    <a:pt x="2833" y="593"/>
                    <a:pt x="2830" y="593"/>
                  </a:cubicBezTo>
                  <a:cubicBezTo>
                    <a:pt x="2828" y="593"/>
                    <a:pt x="2827" y="593"/>
                    <a:pt x="2825" y="592"/>
                  </a:cubicBezTo>
                  <a:cubicBezTo>
                    <a:pt x="2815" y="588"/>
                    <a:pt x="2815" y="588"/>
                    <a:pt x="2815" y="588"/>
                  </a:cubicBezTo>
                  <a:cubicBezTo>
                    <a:pt x="2811" y="586"/>
                    <a:pt x="2806" y="585"/>
                    <a:pt x="2801" y="585"/>
                  </a:cubicBezTo>
                  <a:cubicBezTo>
                    <a:pt x="2797" y="585"/>
                    <a:pt x="2792" y="586"/>
                    <a:pt x="2787" y="588"/>
                  </a:cubicBezTo>
                  <a:cubicBezTo>
                    <a:pt x="2783" y="589"/>
                    <a:pt x="2778" y="592"/>
                    <a:pt x="2775" y="595"/>
                  </a:cubicBezTo>
                  <a:cubicBezTo>
                    <a:pt x="2755" y="613"/>
                    <a:pt x="2755" y="613"/>
                    <a:pt x="2755" y="613"/>
                  </a:cubicBezTo>
                  <a:cubicBezTo>
                    <a:pt x="2752" y="616"/>
                    <a:pt x="2748" y="618"/>
                    <a:pt x="2744" y="618"/>
                  </a:cubicBezTo>
                  <a:cubicBezTo>
                    <a:pt x="2740" y="618"/>
                    <a:pt x="2736" y="616"/>
                    <a:pt x="2733" y="613"/>
                  </a:cubicBezTo>
                  <a:cubicBezTo>
                    <a:pt x="2727" y="608"/>
                    <a:pt x="2727" y="608"/>
                    <a:pt x="2727" y="608"/>
                  </a:cubicBezTo>
                  <a:cubicBezTo>
                    <a:pt x="2724" y="605"/>
                    <a:pt x="2720" y="603"/>
                    <a:pt x="2716" y="601"/>
                  </a:cubicBezTo>
                  <a:cubicBezTo>
                    <a:pt x="2712" y="599"/>
                    <a:pt x="2707" y="598"/>
                    <a:pt x="2702" y="598"/>
                  </a:cubicBezTo>
                  <a:cubicBezTo>
                    <a:pt x="2698" y="598"/>
                    <a:pt x="2693" y="599"/>
                    <a:pt x="2689" y="602"/>
                  </a:cubicBezTo>
                  <a:cubicBezTo>
                    <a:pt x="2687" y="602"/>
                    <a:pt x="2684" y="603"/>
                    <a:pt x="2682" y="603"/>
                  </a:cubicBezTo>
                  <a:cubicBezTo>
                    <a:pt x="2676" y="603"/>
                    <a:pt x="2670" y="600"/>
                    <a:pt x="2667" y="595"/>
                  </a:cubicBezTo>
                  <a:cubicBezTo>
                    <a:pt x="2667" y="595"/>
                    <a:pt x="2667" y="595"/>
                    <a:pt x="2667" y="595"/>
                  </a:cubicBezTo>
                  <a:cubicBezTo>
                    <a:pt x="2649" y="564"/>
                    <a:pt x="2649" y="564"/>
                    <a:pt x="2649" y="564"/>
                  </a:cubicBezTo>
                  <a:cubicBezTo>
                    <a:pt x="2649" y="564"/>
                    <a:pt x="2649" y="564"/>
                    <a:pt x="2649" y="564"/>
                  </a:cubicBezTo>
                  <a:cubicBezTo>
                    <a:pt x="2647" y="561"/>
                    <a:pt x="2645" y="559"/>
                    <a:pt x="2643" y="557"/>
                  </a:cubicBezTo>
                  <a:cubicBezTo>
                    <a:pt x="2641" y="555"/>
                    <a:pt x="2638" y="554"/>
                    <a:pt x="2635" y="554"/>
                  </a:cubicBezTo>
                  <a:cubicBezTo>
                    <a:pt x="2632" y="554"/>
                    <a:pt x="2629" y="555"/>
                    <a:pt x="2626" y="558"/>
                  </a:cubicBezTo>
                  <a:cubicBezTo>
                    <a:pt x="2624" y="560"/>
                    <a:pt x="2622" y="563"/>
                    <a:pt x="2621" y="566"/>
                  </a:cubicBezTo>
                  <a:cubicBezTo>
                    <a:pt x="2621" y="566"/>
                    <a:pt x="2621" y="566"/>
                    <a:pt x="2621" y="566"/>
                  </a:cubicBezTo>
                  <a:cubicBezTo>
                    <a:pt x="2492" y="915"/>
                    <a:pt x="2492" y="915"/>
                    <a:pt x="2492" y="915"/>
                  </a:cubicBezTo>
                  <a:cubicBezTo>
                    <a:pt x="2491" y="917"/>
                    <a:pt x="2490" y="919"/>
                    <a:pt x="2490" y="919"/>
                  </a:cubicBezTo>
                  <a:cubicBezTo>
                    <a:pt x="2489" y="920"/>
                    <a:pt x="2489" y="920"/>
                    <a:pt x="2489" y="920"/>
                  </a:cubicBezTo>
                  <a:cubicBezTo>
                    <a:pt x="2489" y="920"/>
                    <a:pt x="2489" y="920"/>
                    <a:pt x="2489" y="920"/>
                  </a:cubicBezTo>
                  <a:cubicBezTo>
                    <a:pt x="2490" y="921"/>
                    <a:pt x="2490" y="921"/>
                    <a:pt x="2490" y="921"/>
                  </a:cubicBezTo>
                  <a:cubicBezTo>
                    <a:pt x="2490" y="919"/>
                    <a:pt x="2490" y="919"/>
                    <a:pt x="2490" y="919"/>
                  </a:cubicBezTo>
                  <a:cubicBezTo>
                    <a:pt x="2490" y="919"/>
                    <a:pt x="2489" y="920"/>
                    <a:pt x="2489" y="920"/>
                  </a:cubicBezTo>
                  <a:cubicBezTo>
                    <a:pt x="2490" y="921"/>
                    <a:pt x="2490" y="921"/>
                    <a:pt x="2490" y="921"/>
                  </a:cubicBezTo>
                  <a:cubicBezTo>
                    <a:pt x="2490" y="919"/>
                    <a:pt x="2490" y="919"/>
                    <a:pt x="2490" y="919"/>
                  </a:cubicBezTo>
                  <a:cubicBezTo>
                    <a:pt x="2490" y="921"/>
                    <a:pt x="2490" y="921"/>
                    <a:pt x="2490" y="921"/>
                  </a:cubicBezTo>
                  <a:cubicBezTo>
                    <a:pt x="2491" y="920"/>
                    <a:pt x="2491" y="920"/>
                    <a:pt x="2491" y="920"/>
                  </a:cubicBezTo>
                  <a:cubicBezTo>
                    <a:pt x="2490" y="919"/>
                    <a:pt x="2490" y="919"/>
                    <a:pt x="2490" y="919"/>
                  </a:cubicBezTo>
                  <a:cubicBezTo>
                    <a:pt x="2490" y="921"/>
                    <a:pt x="2490" y="921"/>
                    <a:pt x="2490" y="921"/>
                  </a:cubicBezTo>
                  <a:cubicBezTo>
                    <a:pt x="2491" y="920"/>
                    <a:pt x="2491" y="920"/>
                    <a:pt x="2491" y="920"/>
                  </a:cubicBezTo>
                  <a:cubicBezTo>
                    <a:pt x="2491" y="920"/>
                    <a:pt x="2491" y="920"/>
                    <a:pt x="2491" y="920"/>
                  </a:cubicBezTo>
                  <a:cubicBezTo>
                    <a:pt x="2491" y="919"/>
                    <a:pt x="2490" y="919"/>
                    <a:pt x="2490" y="918"/>
                  </a:cubicBezTo>
                  <a:cubicBezTo>
                    <a:pt x="2489" y="918"/>
                    <a:pt x="2489" y="916"/>
                    <a:pt x="2488" y="915"/>
                  </a:cubicBezTo>
                  <a:cubicBezTo>
                    <a:pt x="2348" y="517"/>
                    <a:pt x="2348" y="517"/>
                    <a:pt x="2348" y="517"/>
                  </a:cubicBezTo>
                  <a:cubicBezTo>
                    <a:pt x="2348" y="517"/>
                    <a:pt x="2348" y="517"/>
                    <a:pt x="2348" y="517"/>
                  </a:cubicBezTo>
                  <a:cubicBezTo>
                    <a:pt x="2347" y="514"/>
                    <a:pt x="2345" y="511"/>
                    <a:pt x="2343" y="509"/>
                  </a:cubicBezTo>
                  <a:cubicBezTo>
                    <a:pt x="2342" y="508"/>
                    <a:pt x="2341" y="507"/>
                    <a:pt x="2340" y="506"/>
                  </a:cubicBezTo>
                  <a:cubicBezTo>
                    <a:pt x="2338" y="505"/>
                    <a:pt x="2337" y="505"/>
                    <a:pt x="2335" y="505"/>
                  </a:cubicBezTo>
                  <a:cubicBezTo>
                    <a:pt x="2334" y="505"/>
                    <a:pt x="2332" y="505"/>
                    <a:pt x="2331" y="506"/>
                  </a:cubicBezTo>
                  <a:cubicBezTo>
                    <a:pt x="2329" y="507"/>
                    <a:pt x="2327" y="508"/>
                    <a:pt x="2326" y="510"/>
                  </a:cubicBezTo>
                  <a:cubicBezTo>
                    <a:pt x="2325" y="512"/>
                    <a:pt x="2324" y="514"/>
                    <a:pt x="2323" y="516"/>
                  </a:cubicBezTo>
                  <a:cubicBezTo>
                    <a:pt x="2323" y="516"/>
                    <a:pt x="2323" y="516"/>
                    <a:pt x="2323" y="516"/>
                  </a:cubicBezTo>
                  <a:cubicBezTo>
                    <a:pt x="2314" y="537"/>
                    <a:pt x="2314" y="537"/>
                    <a:pt x="2314" y="537"/>
                  </a:cubicBezTo>
                  <a:cubicBezTo>
                    <a:pt x="2314" y="537"/>
                    <a:pt x="2314" y="537"/>
                    <a:pt x="2314" y="537"/>
                  </a:cubicBezTo>
                  <a:cubicBezTo>
                    <a:pt x="2314" y="539"/>
                    <a:pt x="2313" y="541"/>
                    <a:pt x="2312" y="541"/>
                  </a:cubicBezTo>
                  <a:cubicBezTo>
                    <a:pt x="2311" y="542"/>
                    <a:pt x="2311" y="542"/>
                    <a:pt x="2311" y="542"/>
                  </a:cubicBezTo>
                  <a:cubicBezTo>
                    <a:pt x="2311" y="542"/>
                    <a:pt x="2311" y="542"/>
                    <a:pt x="2311" y="542"/>
                  </a:cubicBezTo>
                  <a:cubicBezTo>
                    <a:pt x="2311" y="542"/>
                    <a:pt x="2311" y="542"/>
                    <a:pt x="2311" y="542"/>
                  </a:cubicBezTo>
                  <a:cubicBezTo>
                    <a:pt x="2311" y="542"/>
                    <a:pt x="2311" y="542"/>
                    <a:pt x="2311" y="542"/>
                  </a:cubicBezTo>
                  <a:cubicBezTo>
                    <a:pt x="2311" y="542"/>
                    <a:pt x="2311" y="542"/>
                    <a:pt x="2311" y="542"/>
                  </a:cubicBezTo>
                  <a:cubicBezTo>
                    <a:pt x="2311" y="542"/>
                    <a:pt x="2311" y="542"/>
                    <a:pt x="2311" y="542"/>
                  </a:cubicBezTo>
                  <a:cubicBezTo>
                    <a:pt x="2311" y="542"/>
                    <a:pt x="2311" y="542"/>
                    <a:pt x="2311" y="542"/>
                  </a:cubicBezTo>
                  <a:cubicBezTo>
                    <a:pt x="2311" y="542"/>
                    <a:pt x="2311" y="542"/>
                    <a:pt x="2311" y="542"/>
                  </a:cubicBezTo>
                  <a:cubicBezTo>
                    <a:pt x="2311" y="542"/>
                    <a:pt x="2311" y="542"/>
                    <a:pt x="2311" y="542"/>
                  </a:cubicBezTo>
                  <a:cubicBezTo>
                    <a:pt x="2311" y="542"/>
                    <a:pt x="2311" y="542"/>
                    <a:pt x="2311" y="542"/>
                  </a:cubicBezTo>
                  <a:cubicBezTo>
                    <a:pt x="2311" y="542"/>
                    <a:pt x="2311" y="542"/>
                    <a:pt x="2311" y="542"/>
                  </a:cubicBezTo>
                  <a:cubicBezTo>
                    <a:pt x="2311" y="542"/>
                    <a:pt x="2311" y="542"/>
                    <a:pt x="2311" y="542"/>
                  </a:cubicBezTo>
                  <a:cubicBezTo>
                    <a:pt x="2311" y="542"/>
                    <a:pt x="2311" y="542"/>
                    <a:pt x="2310" y="541"/>
                  </a:cubicBezTo>
                  <a:cubicBezTo>
                    <a:pt x="2310" y="540"/>
                    <a:pt x="2309" y="539"/>
                    <a:pt x="2308" y="537"/>
                  </a:cubicBezTo>
                  <a:cubicBezTo>
                    <a:pt x="2308" y="537"/>
                    <a:pt x="2308" y="537"/>
                    <a:pt x="2308" y="537"/>
                  </a:cubicBezTo>
                  <a:cubicBezTo>
                    <a:pt x="2278" y="474"/>
                    <a:pt x="2278" y="474"/>
                    <a:pt x="2278" y="474"/>
                  </a:cubicBezTo>
                  <a:cubicBezTo>
                    <a:pt x="2278" y="474"/>
                    <a:pt x="2278" y="474"/>
                    <a:pt x="2278" y="474"/>
                  </a:cubicBezTo>
                  <a:cubicBezTo>
                    <a:pt x="2277" y="472"/>
                    <a:pt x="2275" y="469"/>
                    <a:pt x="2273" y="467"/>
                  </a:cubicBezTo>
                  <a:cubicBezTo>
                    <a:pt x="2272" y="466"/>
                    <a:pt x="2271" y="466"/>
                    <a:pt x="2270" y="465"/>
                  </a:cubicBezTo>
                  <a:cubicBezTo>
                    <a:pt x="2268" y="464"/>
                    <a:pt x="2267" y="464"/>
                    <a:pt x="2265" y="464"/>
                  </a:cubicBezTo>
                  <a:cubicBezTo>
                    <a:pt x="2264" y="464"/>
                    <a:pt x="2262" y="464"/>
                    <a:pt x="2261" y="465"/>
                  </a:cubicBezTo>
                  <a:cubicBezTo>
                    <a:pt x="2259" y="466"/>
                    <a:pt x="2257" y="468"/>
                    <a:pt x="2256" y="470"/>
                  </a:cubicBezTo>
                  <a:cubicBezTo>
                    <a:pt x="2255" y="472"/>
                    <a:pt x="2254" y="474"/>
                    <a:pt x="2253" y="477"/>
                  </a:cubicBezTo>
                  <a:cubicBezTo>
                    <a:pt x="2211" y="634"/>
                    <a:pt x="2211" y="634"/>
                    <a:pt x="2211" y="634"/>
                  </a:cubicBezTo>
                  <a:cubicBezTo>
                    <a:pt x="2211" y="634"/>
                    <a:pt x="2211" y="634"/>
                    <a:pt x="2211" y="634"/>
                  </a:cubicBezTo>
                  <a:cubicBezTo>
                    <a:pt x="2210" y="637"/>
                    <a:pt x="2209" y="638"/>
                    <a:pt x="2208" y="639"/>
                  </a:cubicBezTo>
                  <a:cubicBezTo>
                    <a:pt x="2208" y="640"/>
                    <a:pt x="2207" y="640"/>
                    <a:pt x="2207" y="640"/>
                  </a:cubicBezTo>
                  <a:cubicBezTo>
                    <a:pt x="2206" y="640"/>
                    <a:pt x="2206" y="640"/>
                    <a:pt x="2205" y="639"/>
                  </a:cubicBezTo>
                  <a:cubicBezTo>
                    <a:pt x="2204" y="639"/>
                    <a:pt x="2203" y="638"/>
                    <a:pt x="2201" y="636"/>
                  </a:cubicBezTo>
                  <a:cubicBezTo>
                    <a:pt x="2181" y="613"/>
                    <a:pt x="2181" y="613"/>
                    <a:pt x="2181" y="613"/>
                  </a:cubicBezTo>
                  <a:cubicBezTo>
                    <a:pt x="2179" y="611"/>
                    <a:pt x="2177" y="610"/>
                    <a:pt x="2175" y="608"/>
                  </a:cubicBezTo>
                  <a:cubicBezTo>
                    <a:pt x="2173" y="607"/>
                    <a:pt x="2170" y="606"/>
                    <a:pt x="2168" y="606"/>
                  </a:cubicBezTo>
                  <a:cubicBezTo>
                    <a:pt x="2164" y="606"/>
                    <a:pt x="2161" y="608"/>
                    <a:pt x="2158" y="610"/>
                  </a:cubicBezTo>
                  <a:cubicBezTo>
                    <a:pt x="2156" y="613"/>
                    <a:pt x="2154" y="616"/>
                    <a:pt x="2154" y="620"/>
                  </a:cubicBezTo>
                  <a:cubicBezTo>
                    <a:pt x="2027" y="1164"/>
                    <a:pt x="2027" y="1164"/>
                    <a:pt x="2027" y="1164"/>
                  </a:cubicBezTo>
                  <a:cubicBezTo>
                    <a:pt x="2026" y="1167"/>
                    <a:pt x="2026" y="1168"/>
                    <a:pt x="2025" y="1169"/>
                  </a:cubicBezTo>
                  <a:cubicBezTo>
                    <a:pt x="2025" y="1169"/>
                    <a:pt x="2025" y="1169"/>
                    <a:pt x="2025" y="1169"/>
                  </a:cubicBezTo>
                  <a:cubicBezTo>
                    <a:pt x="2025" y="1170"/>
                    <a:pt x="2025" y="1170"/>
                    <a:pt x="2025" y="1170"/>
                  </a:cubicBezTo>
                  <a:cubicBezTo>
                    <a:pt x="2025" y="1169"/>
                    <a:pt x="2025" y="1169"/>
                    <a:pt x="2025" y="1169"/>
                  </a:cubicBezTo>
                  <a:cubicBezTo>
                    <a:pt x="2025" y="1169"/>
                    <a:pt x="2025" y="1169"/>
                    <a:pt x="2025" y="1169"/>
                  </a:cubicBezTo>
                  <a:cubicBezTo>
                    <a:pt x="2025" y="1170"/>
                    <a:pt x="2025" y="1170"/>
                    <a:pt x="2025" y="1170"/>
                  </a:cubicBezTo>
                  <a:cubicBezTo>
                    <a:pt x="2025" y="1169"/>
                    <a:pt x="2025" y="1169"/>
                    <a:pt x="2025" y="1169"/>
                  </a:cubicBezTo>
                  <a:cubicBezTo>
                    <a:pt x="2025" y="1169"/>
                    <a:pt x="2025" y="1169"/>
                    <a:pt x="2025" y="1169"/>
                  </a:cubicBezTo>
                  <a:cubicBezTo>
                    <a:pt x="2025" y="1169"/>
                    <a:pt x="2025" y="1169"/>
                    <a:pt x="2025" y="1169"/>
                  </a:cubicBezTo>
                  <a:cubicBezTo>
                    <a:pt x="2025" y="1169"/>
                    <a:pt x="2025" y="1169"/>
                    <a:pt x="2025" y="1169"/>
                  </a:cubicBezTo>
                  <a:cubicBezTo>
                    <a:pt x="2025" y="1169"/>
                    <a:pt x="2025" y="1169"/>
                    <a:pt x="2025" y="1169"/>
                  </a:cubicBezTo>
                  <a:cubicBezTo>
                    <a:pt x="2025" y="1169"/>
                    <a:pt x="2025" y="1169"/>
                    <a:pt x="2025" y="1169"/>
                  </a:cubicBezTo>
                  <a:cubicBezTo>
                    <a:pt x="2025" y="1169"/>
                    <a:pt x="2024" y="1169"/>
                    <a:pt x="2024" y="1169"/>
                  </a:cubicBezTo>
                  <a:cubicBezTo>
                    <a:pt x="2023" y="1168"/>
                    <a:pt x="2022" y="1167"/>
                    <a:pt x="2021" y="1165"/>
                  </a:cubicBezTo>
                  <a:cubicBezTo>
                    <a:pt x="2001" y="1134"/>
                    <a:pt x="2001" y="1134"/>
                    <a:pt x="2001" y="1134"/>
                  </a:cubicBezTo>
                  <a:cubicBezTo>
                    <a:pt x="1999" y="1132"/>
                    <a:pt x="1997" y="1129"/>
                    <a:pt x="1995" y="1128"/>
                  </a:cubicBezTo>
                  <a:cubicBezTo>
                    <a:pt x="1993" y="1126"/>
                    <a:pt x="1990" y="1125"/>
                    <a:pt x="1987" y="1125"/>
                  </a:cubicBezTo>
                  <a:cubicBezTo>
                    <a:pt x="1984" y="1125"/>
                    <a:pt x="1981" y="1127"/>
                    <a:pt x="1978" y="1129"/>
                  </a:cubicBezTo>
                  <a:cubicBezTo>
                    <a:pt x="1976" y="1131"/>
                    <a:pt x="1974" y="1134"/>
                    <a:pt x="1973" y="1138"/>
                  </a:cubicBezTo>
                  <a:cubicBezTo>
                    <a:pt x="1956" y="1188"/>
                    <a:pt x="1956" y="1188"/>
                    <a:pt x="1956" y="1188"/>
                  </a:cubicBezTo>
                  <a:cubicBezTo>
                    <a:pt x="1955" y="1191"/>
                    <a:pt x="1954" y="1192"/>
                    <a:pt x="1953" y="1193"/>
                  </a:cubicBezTo>
                  <a:cubicBezTo>
                    <a:pt x="1952" y="1194"/>
                    <a:pt x="1951" y="1195"/>
                    <a:pt x="1949" y="1195"/>
                  </a:cubicBezTo>
                  <a:cubicBezTo>
                    <a:pt x="1947" y="1195"/>
                    <a:pt x="1945" y="1194"/>
                    <a:pt x="1943" y="1192"/>
                  </a:cubicBezTo>
                  <a:cubicBezTo>
                    <a:pt x="1925" y="1177"/>
                    <a:pt x="1925" y="1177"/>
                    <a:pt x="1925" y="1177"/>
                  </a:cubicBezTo>
                  <a:cubicBezTo>
                    <a:pt x="1921" y="1173"/>
                    <a:pt x="1917" y="1171"/>
                    <a:pt x="1912" y="1171"/>
                  </a:cubicBezTo>
                  <a:cubicBezTo>
                    <a:pt x="1908" y="1171"/>
                    <a:pt x="1904" y="1173"/>
                    <a:pt x="1902" y="1176"/>
                  </a:cubicBezTo>
                  <a:cubicBezTo>
                    <a:pt x="1899" y="1179"/>
                    <a:pt x="1898" y="1183"/>
                    <a:pt x="1897" y="1187"/>
                  </a:cubicBezTo>
                  <a:cubicBezTo>
                    <a:pt x="1809" y="1717"/>
                    <a:pt x="1809" y="1717"/>
                    <a:pt x="1809" y="1717"/>
                  </a:cubicBezTo>
                  <a:cubicBezTo>
                    <a:pt x="1809" y="1719"/>
                    <a:pt x="1808" y="1721"/>
                    <a:pt x="1808" y="1722"/>
                  </a:cubicBezTo>
                  <a:cubicBezTo>
                    <a:pt x="1808" y="1722"/>
                    <a:pt x="1808" y="1722"/>
                    <a:pt x="1808" y="1722"/>
                  </a:cubicBezTo>
                  <a:cubicBezTo>
                    <a:pt x="1810" y="1723"/>
                    <a:pt x="1810" y="1723"/>
                    <a:pt x="1810" y="1723"/>
                  </a:cubicBezTo>
                  <a:cubicBezTo>
                    <a:pt x="1809" y="1721"/>
                    <a:pt x="1809" y="1721"/>
                    <a:pt x="1809" y="1721"/>
                  </a:cubicBezTo>
                  <a:cubicBezTo>
                    <a:pt x="1808" y="1722"/>
                    <a:pt x="1808" y="1722"/>
                    <a:pt x="1808" y="1722"/>
                  </a:cubicBezTo>
                  <a:cubicBezTo>
                    <a:pt x="1810" y="1723"/>
                    <a:pt x="1810" y="1723"/>
                    <a:pt x="1810" y="1723"/>
                  </a:cubicBezTo>
                  <a:cubicBezTo>
                    <a:pt x="1809" y="1721"/>
                    <a:pt x="1809" y="1721"/>
                    <a:pt x="1809" y="1721"/>
                  </a:cubicBezTo>
                  <a:cubicBezTo>
                    <a:pt x="1811" y="1725"/>
                    <a:pt x="1811" y="1725"/>
                    <a:pt x="1811" y="1725"/>
                  </a:cubicBezTo>
                  <a:cubicBezTo>
                    <a:pt x="1811" y="1721"/>
                    <a:pt x="1811" y="1721"/>
                    <a:pt x="1811" y="1721"/>
                  </a:cubicBezTo>
                  <a:cubicBezTo>
                    <a:pt x="1810" y="1721"/>
                    <a:pt x="1809" y="1721"/>
                    <a:pt x="1809" y="1721"/>
                  </a:cubicBezTo>
                  <a:cubicBezTo>
                    <a:pt x="1811" y="1725"/>
                    <a:pt x="1811" y="1725"/>
                    <a:pt x="1811" y="1725"/>
                  </a:cubicBezTo>
                  <a:cubicBezTo>
                    <a:pt x="1811" y="1721"/>
                    <a:pt x="1811" y="1721"/>
                    <a:pt x="1811" y="1721"/>
                  </a:cubicBezTo>
                  <a:cubicBezTo>
                    <a:pt x="1811" y="1724"/>
                    <a:pt x="1811" y="1724"/>
                    <a:pt x="1811" y="1724"/>
                  </a:cubicBezTo>
                  <a:cubicBezTo>
                    <a:pt x="1813" y="1721"/>
                    <a:pt x="1813" y="1721"/>
                    <a:pt x="1813" y="1721"/>
                  </a:cubicBezTo>
                  <a:cubicBezTo>
                    <a:pt x="1813" y="1721"/>
                    <a:pt x="1812" y="1721"/>
                    <a:pt x="1811" y="1721"/>
                  </a:cubicBezTo>
                  <a:cubicBezTo>
                    <a:pt x="1811" y="1724"/>
                    <a:pt x="1811" y="1724"/>
                    <a:pt x="1811" y="1724"/>
                  </a:cubicBezTo>
                  <a:cubicBezTo>
                    <a:pt x="1813" y="1721"/>
                    <a:pt x="1813" y="1721"/>
                    <a:pt x="1813" y="1721"/>
                  </a:cubicBezTo>
                  <a:cubicBezTo>
                    <a:pt x="1812" y="1723"/>
                    <a:pt x="1812" y="1723"/>
                    <a:pt x="1812" y="1723"/>
                  </a:cubicBezTo>
                  <a:cubicBezTo>
                    <a:pt x="1813" y="1722"/>
                    <a:pt x="1813" y="1722"/>
                    <a:pt x="1813" y="1722"/>
                  </a:cubicBezTo>
                  <a:cubicBezTo>
                    <a:pt x="1813" y="1721"/>
                    <a:pt x="1813" y="1721"/>
                    <a:pt x="1813" y="1721"/>
                  </a:cubicBezTo>
                  <a:cubicBezTo>
                    <a:pt x="1812" y="1723"/>
                    <a:pt x="1812" y="1723"/>
                    <a:pt x="1812" y="1723"/>
                  </a:cubicBezTo>
                  <a:cubicBezTo>
                    <a:pt x="1813" y="1722"/>
                    <a:pt x="1813" y="1722"/>
                    <a:pt x="1813" y="1722"/>
                  </a:cubicBezTo>
                  <a:cubicBezTo>
                    <a:pt x="1813" y="1722"/>
                    <a:pt x="1813" y="1722"/>
                    <a:pt x="1813" y="1722"/>
                  </a:cubicBezTo>
                  <a:cubicBezTo>
                    <a:pt x="1813" y="1721"/>
                    <a:pt x="1812" y="1719"/>
                    <a:pt x="1811" y="1717"/>
                  </a:cubicBezTo>
                  <a:cubicBezTo>
                    <a:pt x="1791" y="1641"/>
                    <a:pt x="1791" y="1641"/>
                    <a:pt x="1791" y="1641"/>
                  </a:cubicBezTo>
                  <a:cubicBezTo>
                    <a:pt x="1790" y="1637"/>
                    <a:pt x="1788" y="1634"/>
                    <a:pt x="1785" y="1631"/>
                  </a:cubicBezTo>
                  <a:cubicBezTo>
                    <a:pt x="1783" y="1629"/>
                    <a:pt x="1779" y="1627"/>
                    <a:pt x="1776" y="1627"/>
                  </a:cubicBezTo>
                  <a:cubicBezTo>
                    <a:pt x="1773" y="1627"/>
                    <a:pt x="1771" y="1628"/>
                    <a:pt x="1768" y="1629"/>
                  </a:cubicBezTo>
                  <a:cubicBezTo>
                    <a:pt x="1766" y="1630"/>
                    <a:pt x="1764" y="1632"/>
                    <a:pt x="1762" y="1634"/>
                  </a:cubicBezTo>
                  <a:cubicBezTo>
                    <a:pt x="1757" y="1638"/>
                    <a:pt x="1757" y="1638"/>
                    <a:pt x="1757" y="1638"/>
                  </a:cubicBezTo>
                  <a:cubicBezTo>
                    <a:pt x="1756" y="1640"/>
                    <a:pt x="1755" y="1640"/>
                    <a:pt x="1754" y="1641"/>
                  </a:cubicBezTo>
                  <a:cubicBezTo>
                    <a:pt x="1753" y="1641"/>
                    <a:pt x="1752" y="1642"/>
                    <a:pt x="1752" y="1642"/>
                  </a:cubicBezTo>
                  <a:cubicBezTo>
                    <a:pt x="1751" y="1642"/>
                    <a:pt x="1750" y="1641"/>
                    <a:pt x="1749" y="1641"/>
                  </a:cubicBezTo>
                  <a:cubicBezTo>
                    <a:pt x="1749" y="1640"/>
                    <a:pt x="1748" y="1638"/>
                    <a:pt x="1747" y="1636"/>
                  </a:cubicBezTo>
                  <a:cubicBezTo>
                    <a:pt x="1629" y="1206"/>
                    <a:pt x="1629" y="1206"/>
                    <a:pt x="1629" y="1206"/>
                  </a:cubicBezTo>
                  <a:cubicBezTo>
                    <a:pt x="1629" y="1206"/>
                    <a:pt x="1629" y="1206"/>
                    <a:pt x="1629" y="1206"/>
                  </a:cubicBezTo>
                  <a:cubicBezTo>
                    <a:pt x="1628" y="1202"/>
                    <a:pt x="1627" y="1200"/>
                    <a:pt x="1626" y="1198"/>
                  </a:cubicBezTo>
                  <a:cubicBezTo>
                    <a:pt x="1625" y="1197"/>
                    <a:pt x="1624" y="1196"/>
                    <a:pt x="1623" y="1195"/>
                  </a:cubicBezTo>
                  <a:cubicBezTo>
                    <a:pt x="1622" y="1194"/>
                    <a:pt x="1620" y="1193"/>
                    <a:pt x="1619" y="1193"/>
                  </a:cubicBezTo>
                  <a:cubicBezTo>
                    <a:pt x="1617" y="1193"/>
                    <a:pt x="1615" y="1194"/>
                    <a:pt x="1614" y="1195"/>
                  </a:cubicBezTo>
                  <a:cubicBezTo>
                    <a:pt x="1612" y="1196"/>
                    <a:pt x="1611" y="1198"/>
                    <a:pt x="1610" y="1200"/>
                  </a:cubicBezTo>
                  <a:cubicBezTo>
                    <a:pt x="1609" y="1202"/>
                    <a:pt x="1609" y="1204"/>
                    <a:pt x="1608" y="1206"/>
                  </a:cubicBezTo>
                  <a:cubicBezTo>
                    <a:pt x="1517" y="1597"/>
                    <a:pt x="1517" y="1597"/>
                    <a:pt x="1517" y="1597"/>
                  </a:cubicBezTo>
                  <a:cubicBezTo>
                    <a:pt x="1516" y="1599"/>
                    <a:pt x="1515" y="1601"/>
                    <a:pt x="1515" y="1601"/>
                  </a:cubicBezTo>
                  <a:cubicBezTo>
                    <a:pt x="1515" y="1602"/>
                    <a:pt x="1515" y="1602"/>
                    <a:pt x="1515" y="1602"/>
                  </a:cubicBezTo>
                  <a:cubicBezTo>
                    <a:pt x="1515" y="1602"/>
                    <a:pt x="1515" y="1602"/>
                    <a:pt x="1515" y="1602"/>
                  </a:cubicBezTo>
                  <a:cubicBezTo>
                    <a:pt x="1515" y="1603"/>
                    <a:pt x="1515" y="1603"/>
                    <a:pt x="1515" y="1603"/>
                  </a:cubicBezTo>
                  <a:cubicBezTo>
                    <a:pt x="1515" y="1602"/>
                    <a:pt x="1515" y="1602"/>
                    <a:pt x="1515" y="1602"/>
                  </a:cubicBezTo>
                  <a:cubicBezTo>
                    <a:pt x="1515" y="1602"/>
                    <a:pt x="1515" y="1602"/>
                    <a:pt x="1515" y="1602"/>
                  </a:cubicBezTo>
                  <a:cubicBezTo>
                    <a:pt x="1515" y="1603"/>
                    <a:pt x="1515" y="1603"/>
                    <a:pt x="1515" y="1603"/>
                  </a:cubicBezTo>
                  <a:cubicBezTo>
                    <a:pt x="1515" y="1602"/>
                    <a:pt x="1515" y="1602"/>
                    <a:pt x="1515" y="1602"/>
                  </a:cubicBezTo>
                  <a:cubicBezTo>
                    <a:pt x="1515" y="1603"/>
                    <a:pt x="1515" y="1603"/>
                    <a:pt x="1515" y="1603"/>
                  </a:cubicBezTo>
                  <a:cubicBezTo>
                    <a:pt x="1516" y="1602"/>
                    <a:pt x="1516" y="1602"/>
                    <a:pt x="1516" y="1602"/>
                  </a:cubicBezTo>
                  <a:cubicBezTo>
                    <a:pt x="1515" y="1602"/>
                    <a:pt x="1515" y="1602"/>
                    <a:pt x="1515" y="1602"/>
                  </a:cubicBezTo>
                  <a:cubicBezTo>
                    <a:pt x="1515" y="1603"/>
                    <a:pt x="1515" y="1603"/>
                    <a:pt x="1515" y="1603"/>
                  </a:cubicBezTo>
                  <a:cubicBezTo>
                    <a:pt x="1516" y="1602"/>
                    <a:pt x="1516" y="1602"/>
                    <a:pt x="1516" y="1602"/>
                  </a:cubicBezTo>
                  <a:cubicBezTo>
                    <a:pt x="1515" y="1602"/>
                    <a:pt x="1515" y="1602"/>
                    <a:pt x="1515" y="1602"/>
                  </a:cubicBezTo>
                  <a:cubicBezTo>
                    <a:pt x="1516" y="1602"/>
                    <a:pt x="1516" y="1602"/>
                    <a:pt x="1516" y="1602"/>
                  </a:cubicBezTo>
                  <a:cubicBezTo>
                    <a:pt x="1516" y="1602"/>
                    <a:pt x="1516" y="1602"/>
                    <a:pt x="1516" y="1602"/>
                  </a:cubicBezTo>
                  <a:cubicBezTo>
                    <a:pt x="1515" y="1602"/>
                    <a:pt x="1515" y="1602"/>
                    <a:pt x="1515" y="1602"/>
                  </a:cubicBezTo>
                  <a:cubicBezTo>
                    <a:pt x="1516" y="1602"/>
                    <a:pt x="1516" y="1602"/>
                    <a:pt x="1516" y="1602"/>
                  </a:cubicBezTo>
                  <a:cubicBezTo>
                    <a:pt x="1515" y="1601"/>
                    <a:pt x="1515" y="1601"/>
                    <a:pt x="1515" y="1601"/>
                  </a:cubicBezTo>
                  <a:cubicBezTo>
                    <a:pt x="1515" y="1601"/>
                    <a:pt x="1513" y="1600"/>
                    <a:pt x="1512" y="1598"/>
                  </a:cubicBezTo>
                  <a:cubicBezTo>
                    <a:pt x="1477" y="1535"/>
                    <a:pt x="1477" y="1535"/>
                    <a:pt x="1477" y="1535"/>
                  </a:cubicBezTo>
                  <a:cubicBezTo>
                    <a:pt x="1475" y="1532"/>
                    <a:pt x="1473" y="1529"/>
                    <a:pt x="1470" y="1528"/>
                  </a:cubicBezTo>
                  <a:cubicBezTo>
                    <a:pt x="1467" y="1526"/>
                    <a:pt x="1464" y="1525"/>
                    <a:pt x="1461" y="1525"/>
                  </a:cubicBezTo>
                  <a:cubicBezTo>
                    <a:pt x="1458" y="1525"/>
                    <a:pt x="1455" y="1526"/>
                    <a:pt x="1452" y="1527"/>
                  </a:cubicBezTo>
                  <a:cubicBezTo>
                    <a:pt x="1450" y="1529"/>
                    <a:pt x="1448" y="1531"/>
                    <a:pt x="1446" y="1534"/>
                  </a:cubicBezTo>
                  <a:cubicBezTo>
                    <a:pt x="1422" y="1569"/>
                    <a:pt x="1422" y="1569"/>
                    <a:pt x="1422" y="1569"/>
                  </a:cubicBezTo>
                  <a:cubicBezTo>
                    <a:pt x="1421" y="1571"/>
                    <a:pt x="1420" y="1572"/>
                    <a:pt x="1418" y="1573"/>
                  </a:cubicBezTo>
                  <a:cubicBezTo>
                    <a:pt x="1417" y="1573"/>
                    <a:pt x="1416" y="1574"/>
                    <a:pt x="1415" y="1574"/>
                  </a:cubicBezTo>
                  <a:cubicBezTo>
                    <a:pt x="1414" y="1574"/>
                    <a:pt x="1413" y="1573"/>
                    <a:pt x="1411" y="1573"/>
                  </a:cubicBezTo>
                  <a:cubicBezTo>
                    <a:pt x="1410" y="1572"/>
                    <a:pt x="1409" y="1571"/>
                    <a:pt x="1408" y="1569"/>
                  </a:cubicBezTo>
                  <a:cubicBezTo>
                    <a:pt x="1379" y="1528"/>
                    <a:pt x="1379" y="1528"/>
                    <a:pt x="1379" y="1528"/>
                  </a:cubicBezTo>
                  <a:cubicBezTo>
                    <a:pt x="1377" y="1526"/>
                    <a:pt x="1375" y="1524"/>
                    <a:pt x="1373" y="1523"/>
                  </a:cubicBezTo>
                  <a:cubicBezTo>
                    <a:pt x="1371" y="1521"/>
                    <a:pt x="1368" y="1520"/>
                    <a:pt x="1366" y="1520"/>
                  </a:cubicBezTo>
                  <a:cubicBezTo>
                    <a:pt x="1364" y="1520"/>
                    <a:pt x="1362" y="1520"/>
                    <a:pt x="1361" y="1521"/>
                  </a:cubicBezTo>
                  <a:cubicBezTo>
                    <a:pt x="1358" y="1522"/>
                    <a:pt x="1357" y="1524"/>
                    <a:pt x="1355" y="1526"/>
                  </a:cubicBezTo>
                  <a:cubicBezTo>
                    <a:pt x="1354" y="1529"/>
                    <a:pt x="1353" y="1531"/>
                    <a:pt x="1353" y="1534"/>
                  </a:cubicBezTo>
                  <a:cubicBezTo>
                    <a:pt x="1265" y="1939"/>
                    <a:pt x="1265" y="1939"/>
                    <a:pt x="1265" y="1939"/>
                  </a:cubicBezTo>
                  <a:cubicBezTo>
                    <a:pt x="1264" y="1941"/>
                    <a:pt x="1263" y="1943"/>
                    <a:pt x="1263" y="1943"/>
                  </a:cubicBezTo>
                  <a:cubicBezTo>
                    <a:pt x="1263" y="1944"/>
                    <a:pt x="1263" y="1944"/>
                    <a:pt x="1263" y="1944"/>
                  </a:cubicBezTo>
                  <a:cubicBezTo>
                    <a:pt x="1263" y="1944"/>
                    <a:pt x="1263" y="1944"/>
                    <a:pt x="1263" y="1944"/>
                  </a:cubicBezTo>
                  <a:cubicBezTo>
                    <a:pt x="1264" y="1945"/>
                    <a:pt x="1264" y="1945"/>
                    <a:pt x="1264" y="1945"/>
                  </a:cubicBezTo>
                  <a:cubicBezTo>
                    <a:pt x="1264" y="1943"/>
                    <a:pt x="1264" y="1943"/>
                    <a:pt x="1264" y="1943"/>
                  </a:cubicBezTo>
                  <a:cubicBezTo>
                    <a:pt x="1263" y="1943"/>
                    <a:pt x="1263" y="1944"/>
                    <a:pt x="1263" y="1944"/>
                  </a:cubicBezTo>
                  <a:cubicBezTo>
                    <a:pt x="1264" y="1945"/>
                    <a:pt x="1264" y="1945"/>
                    <a:pt x="1264" y="1945"/>
                  </a:cubicBezTo>
                  <a:cubicBezTo>
                    <a:pt x="1264" y="1943"/>
                    <a:pt x="1264" y="1943"/>
                    <a:pt x="1264" y="1943"/>
                  </a:cubicBezTo>
                  <a:cubicBezTo>
                    <a:pt x="1264" y="1945"/>
                    <a:pt x="1264" y="1945"/>
                    <a:pt x="1264" y="1945"/>
                  </a:cubicBezTo>
                  <a:cubicBezTo>
                    <a:pt x="1264" y="1944"/>
                    <a:pt x="1264" y="1944"/>
                    <a:pt x="1264" y="1944"/>
                  </a:cubicBezTo>
                  <a:cubicBezTo>
                    <a:pt x="1264" y="1943"/>
                    <a:pt x="1264" y="1943"/>
                    <a:pt x="1264" y="1943"/>
                  </a:cubicBezTo>
                  <a:cubicBezTo>
                    <a:pt x="1264" y="1945"/>
                    <a:pt x="1264" y="1945"/>
                    <a:pt x="1264" y="1945"/>
                  </a:cubicBezTo>
                  <a:cubicBezTo>
                    <a:pt x="1264" y="1944"/>
                    <a:pt x="1264" y="1944"/>
                    <a:pt x="1264" y="1944"/>
                  </a:cubicBezTo>
                  <a:cubicBezTo>
                    <a:pt x="1264" y="1944"/>
                    <a:pt x="1264" y="1943"/>
                    <a:pt x="1263" y="1943"/>
                  </a:cubicBezTo>
                  <a:cubicBezTo>
                    <a:pt x="1262" y="1942"/>
                    <a:pt x="1262" y="1941"/>
                    <a:pt x="1261" y="1939"/>
                  </a:cubicBezTo>
                  <a:cubicBezTo>
                    <a:pt x="1172" y="1770"/>
                    <a:pt x="1172" y="1770"/>
                    <a:pt x="1172" y="1770"/>
                  </a:cubicBezTo>
                  <a:cubicBezTo>
                    <a:pt x="1170" y="1767"/>
                    <a:pt x="1169" y="1765"/>
                    <a:pt x="1167" y="1763"/>
                  </a:cubicBezTo>
                  <a:cubicBezTo>
                    <a:pt x="1165" y="1761"/>
                    <a:pt x="1162" y="1760"/>
                    <a:pt x="1159" y="1760"/>
                  </a:cubicBezTo>
                  <a:cubicBezTo>
                    <a:pt x="1157" y="1760"/>
                    <a:pt x="1156" y="1760"/>
                    <a:pt x="1154" y="1761"/>
                  </a:cubicBezTo>
                  <a:cubicBezTo>
                    <a:pt x="1152" y="1762"/>
                    <a:pt x="1151" y="1764"/>
                    <a:pt x="1149" y="1766"/>
                  </a:cubicBezTo>
                  <a:cubicBezTo>
                    <a:pt x="1148" y="1768"/>
                    <a:pt x="1147" y="1770"/>
                    <a:pt x="1147" y="1773"/>
                  </a:cubicBezTo>
                  <a:cubicBezTo>
                    <a:pt x="1109" y="1910"/>
                    <a:pt x="1109" y="1910"/>
                    <a:pt x="1109" y="1910"/>
                  </a:cubicBezTo>
                  <a:cubicBezTo>
                    <a:pt x="1108" y="1913"/>
                    <a:pt x="1107" y="1914"/>
                    <a:pt x="1107" y="1915"/>
                  </a:cubicBezTo>
                  <a:cubicBezTo>
                    <a:pt x="1107" y="1915"/>
                    <a:pt x="1107" y="1915"/>
                    <a:pt x="1107" y="1915"/>
                  </a:cubicBezTo>
                  <a:cubicBezTo>
                    <a:pt x="1107" y="1915"/>
                    <a:pt x="1107" y="1915"/>
                    <a:pt x="1107" y="1915"/>
                  </a:cubicBezTo>
                  <a:cubicBezTo>
                    <a:pt x="1108" y="1916"/>
                    <a:pt x="1108" y="1916"/>
                    <a:pt x="1108" y="1916"/>
                  </a:cubicBezTo>
                  <a:cubicBezTo>
                    <a:pt x="1108" y="1915"/>
                    <a:pt x="1108" y="1915"/>
                    <a:pt x="1108" y="1915"/>
                  </a:cubicBezTo>
                  <a:cubicBezTo>
                    <a:pt x="1107" y="1915"/>
                    <a:pt x="1107" y="1915"/>
                    <a:pt x="1107" y="1915"/>
                  </a:cubicBezTo>
                  <a:cubicBezTo>
                    <a:pt x="1108" y="1916"/>
                    <a:pt x="1108" y="1916"/>
                    <a:pt x="1108" y="1916"/>
                  </a:cubicBezTo>
                  <a:cubicBezTo>
                    <a:pt x="1108" y="1915"/>
                    <a:pt x="1108" y="1915"/>
                    <a:pt x="1108" y="1915"/>
                  </a:cubicBezTo>
                  <a:cubicBezTo>
                    <a:pt x="1108" y="1916"/>
                    <a:pt x="1108" y="1916"/>
                    <a:pt x="1108" y="1916"/>
                  </a:cubicBezTo>
                  <a:cubicBezTo>
                    <a:pt x="1109" y="1915"/>
                    <a:pt x="1109" y="1915"/>
                    <a:pt x="1109" y="1915"/>
                  </a:cubicBezTo>
                  <a:cubicBezTo>
                    <a:pt x="1109" y="1915"/>
                    <a:pt x="1108" y="1915"/>
                    <a:pt x="1108" y="1915"/>
                  </a:cubicBezTo>
                  <a:cubicBezTo>
                    <a:pt x="1108" y="1916"/>
                    <a:pt x="1108" y="1916"/>
                    <a:pt x="1108" y="1916"/>
                  </a:cubicBezTo>
                  <a:cubicBezTo>
                    <a:pt x="1109" y="1915"/>
                    <a:pt x="1109" y="1915"/>
                    <a:pt x="1109" y="1915"/>
                  </a:cubicBezTo>
                  <a:cubicBezTo>
                    <a:pt x="1109" y="1915"/>
                    <a:pt x="1109" y="1915"/>
                    <a:pt x="1109" y="1915"/>
                  </a:cubicBezTo>
                  <a:cubicBezTo>
                    <a:pt x="1109" y="1915"/>
                    <a:pt x="1109" y="1915"/>
                    <a:pt x="1109" y="1915"/>
                  </a:cubicBezTo>
                  <a:cubicBezTo>
                    <a:pt x="1109" y="1915"/>
                    <a:pt x="1109" y="1915"/>
                    <a:pt x="1109" y="1915"/>
                  </a:cubicBezTo>
                  <a:cubicBezTo>
                    <a:pt x="1109" y="1915"/>
                    <a:pt x="1109" y="1915"/>
                    <a:pt x="1109" y="1915"/>
                  </a:cubicBezTo>
                  <a:cubicBezTo>
                    <a:pt x="1109" y="1915"/>
                    <a:pt x="1109" y="1915"/>
                    <a:pt x="1109" y="1915"/>
                  </a:cubicBezTo>
                  <a:cubicBezTo>
                    <a:pt x="1108" y="1915"/>
                    <a:pt x="1108" y="1915"/>
                    <a:pt x="1108" y="1915"/>
                  </a:cubicBezTo>
                  <a:cubicBezTo>
                    <a:pt x="1108" y="1914"/>
                    <a:pt x="1107" y="1913"/>
                    <a:pt x="1106" y="1910"/>
                  </a:cubicBezTo>
                  <a:cubicBezTo>
                    <a:pt x="1052" y="1775"/>
                    <a:pt x="1052" y="1775"/>
                    <a:pt x="1052" y="1775"/>
                  </a:cubicBezTo>
                  <a:cubicBezTo>
                    <a:pt x="1050" y="1772"/>
                    <a:pt x="1049" y="1769"/>
                    <a:pt x="1047" y="1767"/>
                  </a:cubicBezTo>
                  <a:cubicBezTo>
                    <a:pt x="1045" y="1765"/>
                    <a:pt x="1042" y="1764"/>
                    <a:pt x="1039" y="1764"/>
                  </a:cubicBezTo>
                  <a:cubicBezTo>
                    <a:pt x="1035" y="1764"/>
                    <a:pt x="1033" y="1765"/>
                    <a:pt x="1031" y="1767"/>
                  </a:cubicBezTo>
                  <a:cubicBezTo>
                    <a:pt x="1029" y="1769"/>
                    <a:pt x="1027" y="1772"/>
                    <a:pt x="1026" y="1775"/>
                  </a:cubicBezTo>
                  <a:cubicBezTo>
                    <a:pt x="955" y="1939"/>
                    <a:pt x="955" y="1939"/>
                    <a:pt x="955" y="1939"/>
                  </a:cubicBezTo>
                  <a:cubicBezTo>
                    <a:pt x="955" y="1941"/>
                    <a:pt x="954" y="1943"/>
                    <a:pt x="953" y="1943"/>
                  </a:cubicBezTo>
                  <a:cubicBezTo>
                    <a:pt x="953" y="1943"/>
                    <a:pt x="953" y="1943"/>
                    <a:pt x="953" y="1943"/>
                  </a:cubicBezTo>
                  <a:cubicBezTo>
                    <a:pt x="953" y="1943"/>
                    <a:pt x="953" y="1943"/>
                    <a:pt x="953" y="1943"/>
                  </a:cubicBezTo>
                  <a:cubicBezTo>
                    <a:pt x="953" y="1944"/>
                    <a:pt x="953" y="1944"/>
                    <a:pt x="953" y="1944"/>
                  </a:cubicBezTo>
                  <a:cubicBezTo>
                    <a:pt x="953" y="1943"/>
                    <a:pt x="953" y="1943"/>
                    <a:pt x="953" y="1943"/>
                  </a:cubicBezTo>
                  <a:cubicBezTo>
                    <a:pt x="953" y="1943"/>
                    <a:pt x="953" y="1943"/>
                    <a:pt x="953" y="1943"/>
                  </a:cubicBezTo>
                  <a:cubicBezTo>
                    <a:pt x="953" y="1944"/>
                    <a:pt x="953" y="1944"/>
                    <a:pt x="953" y="1944"/>
                  </a:cubicBezTo>
                  <a:cubicBezTo>
                    <a:pt x="953" y="1943"/>
                    <a:pt x="953" y="1943"/>
                    <a:pt x="953" y="1943"/>
                  </a:cubicBezTo>
                  <a:cubicBezTo>
                    <a:pt x="954" y="1945"/>
                    <a:pt x="954" y="1945"/>
                    <a:pt x="954" y="1945"/>
                  </a:cubicBezTo>
                  <a:cubicBezTo>
                    <a:pt x="954" y="1943"/>
                    <a:pt x="954" y="1943"/>
                    <a:pt x="954" y="1943"/>
                  </a:cubicBezTo>
                  <a:cubicBezTo>
                    <a:pt x="953" y="1943"/>
                    <a:pt x="953" y="1943"/>
                    <a:pt x="953" y="1943"/>
                  </a:cubicBezTo>
                  <a:cubicBezTo>
                    <a:pt x="954" y="1945"/>
                    <a:pt x="954" y="1945"/>
                    <a:pt x="954" y="1945"/>
                  </a:cubicBezTo>
                  <a:cubicBezTo>
                    <a:pt x="954" y="1943"/>
                    <a:pt x="954" y="1943"/>
                    <a:pt x="954" y="1943"/>
                  </a:cubicBezTo>
                  <a:cubicBezTo>
                    <a:pt x="954" y="1946"/>
                    <a:pt x="954" y="1946"/>
                    <a:pt x="954" y="1946"/>
                  </a:cubicBezTo>
                  <a:cubicBezTo>
                    <a:pt x="955" y="1944"/>
                    <a:pt x="955" y="1944"/>
                    <a:pt x="955" y="1944"/>
                  </a:cubicBezTo>
                  <a:cubicBezTo>
                    <a:pt x="955" y="1943"/>
                    <a:pt x="954" y="1943"/>
                    <a:pt x="954" y="1943"/>
                  </a:cubicBezTo>
                  <a:cubicBezTo>
                    <a:pt x="954" y="1946"/>
                    <a:pt x="954" y="1946"/>
                    <a:pt x="954" y="1946"/>
                  </a:cubicBezTo>
                  <a:cubicBezTo>
                    <a:pt x="955" y="1944"/>
                    <a:pt x="955" y="1944"/>
                    <a:pt x="955" y="1944"/>
                  </a:cubicBezTo>
                  <a:cubicBezTo>
                    <a:pt x="955" y="1945"/>
                    <a:pt x="955" y="1945"/>
                    <a:pt x="955" y="1945"/>
                  </a:cubicBezTo>
                  <a:cubicBezTo>
                    <a:pt x="955" y="1944"/>
                    <a:pt x="955" y="1944"/>
                    <a:pt x="955" y="1944"/>
                  </a:cubicBezTo>
                  <a:cubicBezTo>
                    <a:pt x="955" y="1944"/>
                    <a:pt x="955" y="1944"/>
                    <a:pt x="955" y="1944"/>
                  </a:cubicBezTo>
                  <a:cubicBezTo>
                    <a:pt x="955" y="1945"/>
                    <a:pt x="955" y="1945"/>
                    <a:pt x="955" y="1945"/>
                  </a:cubicBezTo>
                  <a:cubicBezTo>
                    <a:pt x="955" y="1944"/>
                    <a:pt x="955" y="1944"/>
                    <a:pt x="955" y="1944"/>
                  </a:cubicBezTo>
                  <a:cubicBezTo>
                    <a:pt x="955" y="1944"/>
                    <a:pt x="955" y="1944"/>
                    <a:pt x="955" y="1944"/>
                  </a:cubicBezTo>
                  <a:cubicBezTo>
                    <a:pt x="955" y="1943"/>
                    <a:pt x="954" y="1942"/>
                    <a:pt x="954" y="1939"/>
                  </a:cubicBezTo>
                  <a:cubicBezTo>
                    <a:pt x="859" y="1475"/>
                    <a:pt x="859" y="1475"/>
                    <a:pt x="859" y="1475"/>
                  </a:cubicBezTo>
                  <a:cubicBezTo>
                    <a:pt x="858" y="1471"/>
                    <a:pt x="857" y="1468"/>
                    <a:pt x="855" y="1466"/>
                  </a:cubicBezTo>
                  <a:cubicBezTo>
                    <a:pt x="854" y="1464"/>
                    <a:pt x="852" y="1463"/>
                    <a:pt x="851" y="1462"/>
                  </a:cubicBezTo>
                  <a:cubicBezTo>
                    <a:pt x="849" y="1462"/>
                    <a:pt x="847" y="1461"/>
                    <a:pt x="846" y="1461"/>
                  </a:cubicBezTo>
                  <a:cubicBezTo>
                    <a:pt x="843" y="1461"/>
                    <a:pt x="841" y="1462"/>
                    <a:pt x="838" y="1464"/>
                  </a:cubicBezTo>
                  <a:cubicBezTo>
                    <a:pt x="836" y="1465"/>
                    <a:pt x="834" y="1467"/>
                    <a:pt x="832" y="1469"/>
                  </a:cubicBezTo>
                  <a:cubicBezTo>
                    <a:pt x="817" y="1489"/>
                    <a:pt x="817" y="1489"/>
                    <a:pt x="817" y="1489"/>
                  </a:cubicBezTo>
                  <a:cubicBezTo>
                    <a:pt x="816" y="1491"/>
                    <a:pt x="815" y="1492"/>
                    <a:pt x="814" y="1492"/>
                  </a:cubicBezTo>
                  <a:cubicBezTo>
                    <a:pt x="813" y="1493"/>
                    <a:pt x="813" y="1493"/>
                    <a:pt x="813" y="1493"/>
                  </a:cubicBezTo>
                  <a:cubicBezTo>
                    <a:pt x="812" y="1493"/>
                    <a:pt x="812" y="1493"/>
                    <a:pt x="812" y="1493"/>
                  </a:cubicBezTo>
                  <a:cubicBezTo>
                    <a:pt x="812" y="1492"/>
                    <a:pt x="812" y="1492"/>
                    <a:pt x="811" y="1491"/>
                  </a:cubicBezTo>
                  <a:cubicBezTo>
                    <a:pt x="811" y="1491"/>
                    <a:pt x="810" y="1489"/>
                    <a:pt x="809" y="1487"/>
                  </a:cubicBezTo>
                  <a:cubicBezTo>
                    <a:pt x="793" y="1419"/>
                    <a:pt x="793" y="1419"/>
                    <a:pt x="793" y="1419"/>
                  </a:cubicBezTo>
                  <a:cubicBezTo>
                    <a:pt x="792" y="1416"/>
                    <a:pt x="791" y="1413"/>
                    <a:pt x="790" y="1411"/>
                  </a:cubicBezTo>
                  <a:cubicBezTo>
                    <a:pt x="789" y="1410"/>
                    <a:pt x="789" y="1409"/>
                    <a:pt x="788" y="1408"/>
                  </a:cubicBezTo>
                  <a:cubicBezTo>
                    <a:pt x="787" y="1407"/>
                    <a:pt x="785" y="1406"/>
                    <a:pt x="783" y="1406"/>
                  </a:cubicBezTo>
                  <a:cubicBezTo>
                    <a:pt x="782" y="1406"/>
                    <a:pt x="781" y="1406"/>
                    <a:pt x="780" y="1407"/>
                  </a:cubicBezTo>
                  <a:cubicBezTo>
                    <a:pt x="779" y="1408"/>
                    <a:pt x="778" y="1409"/>
                    <a:pt x="777" y="1409"/>
                  </a:cubicBezTo>
                  <a:cubicBezTo>
                    <a:pt x="776" y="1411"/>
                    <a:pt x="775" y="1412"/>
                    <a:pt x="775" y="1414"/>
                  </a:cubicBezTo>
                  <a:cubicBezTo>
                    <a:pt x="774" y="1415"/>
                    <a:pt x="774" y="1417"/>
                    <a:pt x="773" y="1419"/>
                  </a:cubicBezTo>
                  <a:cubicBezTo>
                    <a:pt x="683" y="1930"/>
                    <a:pt x="683" y="1930"/>
                    <a:pt x="683" y="1930"/>
                  </a:cubicBezTo>
                  <a:cubicBezTo>
                    <a:pt x="683" y="1932"/>
                    <a:pt x="682" y="1934"/>
                    <a:pt x="682" y="1934"/>
                  </a:cubicBezTo>
                  <a:cubicBezTo>
                    <a:pt x="681" y="1935"/>
                    <a:pt x="681" y="1935"/>
                    <a:pt x="681" y="1935"/>
                  </a:cubicBezTo>
                  <a:cubicBezTo>
                    <a:pt x="681" y="1935"/>
                    <a:pt x="681" y="1935"/>
                    <a:pt x="681" y="1935"/>
                  </a:cubicBezTo>
                  <a:cubicBezTo>
                    <a:pt x="682" y="1935"/>
                    <a:pt x="682" y="1935"/>
                    <a:pt x="682" y="1935"/>
                  </a:cubicBezTo>
                  <a:cubicBezTo>
                    <a:pt x="682" y="1935"/>
                    <a:pt x="682" y="1935"/>
                    <a:pt x="682" y="1935"/>
                  </a:cubicBezTo>
                  <a:cubicBezTo>
                    <a:pt x="681" y="1935"/>
                    <a:pt x="681" y="1935"/>
                    <a:pt x="681" y="1935"/>
                  </a:cubicBezTo>
                  <a:cubicBezTo>
                    <a:pt x="682" y="1935"/>
                    <a:pt x="682" y="1935"/>
                    <a:pt x="682" y="1935"/>
                  </a:cubicBezTo>
                  <a:cubicBezTo>
                    <a:pt x="682" y="1935"/>
                    <a:pt x="682" y="1935"/>
                    <a:pt x="682" y="1935"/>
                  </a:cubicBezTo>
                  <a:cubicBezTo>
                    <a:pt x="682" y="1935"/>
                    <a:pt x="682" y="1935"/>
                    <a:pt x="682" y="1935"/>
                  </a:cubicBezTo>
                  <a:cubicBezTo>
                    <a:pt x="682" y="1935"/>
                    <a:pt x="682" y="1935"/>
                    <a:pt x="682" y="1935"/>
                  </a:cubicBezTo>
                  <a:cubicBezTo>
                    <a:pt x="682" y="1935"/>
                    <a:pt x="682" y="1935"/>
                    <a:pt x="682" y="1935"/>
                  </a:cubicBezTo>
                  <a:cubicBezTo>
                    <a:pt x="682" y="1935"/>
                    <a:pt x="682" y="1935"/>
                    <a:pt x="682" y="1935"/>
                  </a:cubicBezTo>
                  <a:cubicBezTo>
                    <a:pt x="682" y="1935"/>
                    <a:pt x="682" y="1935"/>
                    <a:pt x="682" y="1935"/>
                  </a:cubicBezTo>
                  <a:cubicBezTo>
                    <a:pt x="681" y="1935"/>
                    <a:pt x="681" y="1935"/>
                    <a:pt x="681" y="1935"/>
                  </a:cubicBezTo>
                  <a:cubicBezTo>
                    <a:pt x="681" y="1934"/>
                    <a:pt x="679" y="1933"/>
                    <a:pt x="678" y="1931"/>
                  </a:cubicBezTo>
                  <a:cubicBezTo>
                    <a:pt x="650" y="1890"/>
                    <a:pt x="650" y="1890"/>
                    <a:pt x="650" y="1890"/>
                  </a:cubicBezTo>
                  <a:cubicBezTo>
                    <a:pt x="648" y="1887"/>
                    <a:pt x="647" y="1885"/>
                    <a:pt x="644" y="1884"/>
                  </a:cubicBezTo>
                  <a:cubicBezTo>
                    <a:pt x="642" y="1882"/>
                    <a:pt x="640" y="1881"/>
                    <a:pt x="637" y="1881"/>
                  </a:cubicBezTo>
                  <a:cubicBezTo>
                    <a:pt x="635" y="1881"/>
                    <a:pt x="634" y="1881"/>
                    <a:pt x="632" y="1882"/>
                  </a:cubicBezTo>
                  <a:cubicBezTo>
                    <a:pt x="630" y="1883"/>
                    <a:pt x="628" y="1885"/>
                    <a:pt x="627" y="1887"/>
                  </a:cubicBezTo>
                  <a:cubicBezTo>
                    <a:pt x="626" y="1890"/>
                    <a:pt x="625" y="1892"/>
                    <a:pt x="624" y="1895"/>
                  </a:cubicBezTo>
                  <a:cubicBezTo>
                    <a:pt x="567" y="2188"/>
                    <a:pt x="567" y="2188"/>
                    <a:pt x="567" y="2188"/>
                  </a:cubicBezTo>
                  <a:cubicBezTo>
                    <a:pt x="566" y="2190"/>
                    <a:pt x="566" y="2192"/>
                    <a:pt x="565" y="2193"/>
                  </a:cubicBezTo>
                  <a:cubicBezTo>
                    <a:pt x="565" y="2193"/>
                    <a:pt x="565" y="2193"/>
                    <a:pt x="565" y="2193"/>
                  </a:cubicBezTo>
                  <a:cubicBezTo>
                    <a:pt x="567" y="2194"/>
                    <a:pt x="567" y="2194"/>
                    <a:pt x="567" y="2194"/>
                  </a:cubicBezTo>
                  <a:cubicBezTo>
                    <a:pt x="566" y="2192"/>
                    <a:pt x="566" y="2192"/>
                    <a:pt x="566" y="2192"/>
                  </a:cubicBezTo>
                  <a:cubicBezTo>
                    <a:pt x="565" y="2193"/>
                    <a:pt x="565" y="2193"/>
                    <a:pt x="565" y="2193"/>
                  </a:cubicBezTo>
                  <a:cubicBezTo>
                    <a:pt x="567" y="2194"/>
                    <a:pt x="567" y="2194"/>
                    <a:pt x="567" y="2194"/>
                  </a:cubicBezTo>
                  <a:cubicBezTo>
                    <a:pt x="566" y="2192"/>
                    <a:pt x="566" y="2192"/>
                    <a:pt x="566" y="2192"/>
                  </a:cubicBezTo>
                  <a:cubicBezTo>
                    <a:pt x="567" y="2195"/>
                    <a:pt x="567" y="2195"/>
                    <a:pt x="567" y="2195"/>
                  </a:cubicBezTo>
                  <a:cubicBezTo>
                    <a:pt x="567" y="2192"/>
                    <a:pt x="567" y="2192"/>
                    <a:pt x="567" y="2192"/>
                  </a:cubicBezTo>
                  <a:cubicBezTo>
                    <a:pt x="567" y="2192"/>
                    <a:pt x="566" y="2192"/>
                    <a:pt x="566" y="2192"/>
                  </a:cubicBezTo>
                  <a:cubicBezTo>
                    <a:pt x="567" y="2195"/>
                    <a:pt x="567" y="2195"/>
                    <a:pt x="567" y="2195"/>
                  </a:cubicBezTo>
                  <a:cubicBezTo>
                    <a:pt x="567" y="2192"/>
                    <a:pt x="567" y="2192"/>
                    <a:pt x="567" y="2192"/>
                  </a:cubicBezTo>
                  <a:cubicBezTo>
                    <a:pt x="567" y="2195"/>
                    <a:pt x="567" y="2195"/>
                    <a:pt x="567" y="2195"/>
                  </a:cubicBezTo>
                  <a:cubicBezTo>
                    <a:pt x="569" y="2192"/>
                    <a:pt x="569" y="2192"/>
                    <a:pt x="569" y="2192"/>
                  </a:cubicBezTo>
                  <a:cubicBezTo>
                    <a:pt x="569" y="2192"/>
                    <a:pt x="568" y="2192"/>
                    <a:pt x="567" y="2192"/>
                  </a:cubicBezTo>
                  <a:cubicBezTo>
                    <a:pt x="567" y="2195"/>
                    <a:pt x="567" y="2195"/>
                    <a:pt x="567" y="2195"/>
                  </a:cubicBezTo>
                  <a:cubicBezTo>
                    <a:pt x="569" y="2192"/>
                    <a:pt x="569" y="2192"/>
                    <a:pt x="569" y="2192"/>
                  </a:cubicBezTo>
                  <a:cubicBezTo>
                    <a:pt x="569" y="2193"/>
                    <a:pt x="569" y="2193"/>
                    <a:pt x="569" y="2193"/>
                  </a:cubicBezTo>
                  <a:cubicBezTo>
                    <a:pt x="570" y="2193"/>
                    <a:pt x="570" y="2193"/>
                    <a:pt x="570" y="2193"/>
                  </a:cubicBezTo>
                  <a:cubicBezTo>
                    <a:pt x="569" y="2192"/>
                    <a:pt x="569" y="2192"/>
                    <a:pt x="569" y="2192"/>
                  </a:cubicBezTo>
                  <a:cubicBezTo>
                    <a:pt x="569" y="2193"/>
                    <a:pt x="569" y="2193"/>
                    <a:pt x="569" y="2193"/>
                  </a:cubicBezTo>
                  <a:cubicBezTo>
                    <a:pt x="570" y="2193"/>
                    <a:pt x="570" y="2193"/>
                    <a:pt x="570" y="2193"/>
                  </a:cubicBezTo>
                  <a:cubicBezTo>
                    <a:pt x="570" y="2193"/>
                    <a:pt x="570" y="2193"/>
                    <a:pt x="570" y="2193"/>
                  </a:cubicBezTo>
                  <a:cubicBezTo>
                    <a:pt x="569" y="2192"/>
                    <a:pt x="568" y="2190"/>
                    <a:pt x="568" y="2188"/>
                  </a:cubicBezTo>
                  <a:cubicBezTo>
                    <a:pt x="515" y="2011"/>
                    <a:pt x="515" y="2011"/>
                    <a:pt x="515" y="2011"/>
                  </a:cubicBezTo>
                  <a:cubicBezTo>
                    <a:pt x="514" y="2008"/>
                    <a:pt x="513" y="2005"/>
                    <a:pt x="512" y="2003"/>
                  </a:cubicBezTo>
                  <a:cubicBezTo>
                    <a:pt x="511" y="2002"/>
                    <a:pt x="510" y="2001"/>
                    <a:pt x="509" y="2000"/>
                  </a:cubicBezTo>
                  <a:cubicBezTo>
                    <a:pt x="508" y="1999"/>
                    <a:pt x="506" y="1999"/>
                    <a:pt x="504" y="1999"/>
                  </a:cubicBezTo>
                  <a:cubicBezTo>
                    <a:pt x="502" y="1999"/>
                    <a:pt x="501" y="1999"/>
                    <a:pt x="500" y="2000"/>
                  </a:cubicBezTo>
                  <a:cubicBezTo>
                    <a:pt x="498" y="2002"/>
                    <a:pt x="497" y="2003"/>
                    <a:pt x="496" y="2005"/>
                  </a:cubicBezTo>
                  <a:cubicBezTo>
                    <a:pt x="495" y="2007"/>
                    <a:pt x="494" y="2009"/>
                    <a:pt x="493" y="2011"/>
                  </a:cubicBezTo>
                  <a:cubicBezTo>
                    <a:pt x="490" y="2026"/>
                    <a:pt x="490" y="2026"/>
                    <a:pt x="490" y="2026"/>
                  </a:cubicBezTo>
                  <a:cubicBezTo>
                    <a:pt x="489" y="2028"/>
                    <a:pt x="488" y="2030"/>
                    <a:pt x="488" y="2030"/>
                  </a:cubicBezTo>
                  <a:cubicBezTo>
                    <a:pt x="488" y="2031"/>
                    <a:pt x="488" y="2031"/>
                    <a:pt x="488" y="2031"/>
                  </a:cubicBezTo>
                  <a:cubicBezTo>
                    <a:pt x="488" y="2031"/>
                    <a:pt x="488" y="2031"/>
                    <a:pt x="488" y="2031"/>
                  </a:cubicBezTo>
                  <a:cubicBezTo>
                    <a:pt x="488" y="2031"/>
                    <a:pt x="488" y="2031"/>
                    <a:pt x="488" y="2031"/>
                  </a:cubicBezTo>
                  <a:cubicBezTo>
                    <a:pt x="488" y="2031"/>
                    <a:pt x="488" y="2031"/>
                    <a:pt x="488" y="2031"/>
                  </a:cubicBezTo>
                  <a:cubicBezTo>
                    <a:pt x="488" y="2031"/>
                    <a:pt x="488" y="2031"/>
                    <a:pt x="488" y="2031"/>
                  </a:cubicBezTo>
                  <a:cubicBezTo>
                    <a:pt x="488" y="2031"/>
                    <a:pt x="488" y="2031"/>
                    <a:pt x="488" y="2031"/>
                  </a:cubicBezTo>
                  <a:cubicBezTo>
                    <a:pt x="489" y="2033"/>
                    <a:pt x="489" y="2033"/>
                    <a:pt x="489" y="2033"/>
                  </a:cubicBezTo>
                  <a:cubicBezTo>
                    <a:pt x="489" y="2030"/>
                    <a:pt x="489" y="2030"/>
                    <a:pt x="489" y="2030"/>
                  </a:cubicBezTo>
                  <a:cubicBezTo>
                    <a:pt x="488" y="2030"/>
                    <a:pt x="488" y="2031"/>
                    <a:pt x="488" y="2031"/>
                  </a:cubicBezTo>
                  <a:cubicBezTo>
                    <a:pt x="489" y="2033"/>
                    <a:pt x="489" y="2033"/>
                    <a:pt x="489" y="2033"/>
                  </a:cubicBezTo>
                  <a:cubicBezTo>
                    <a:pt x="489" y="2030"/>
                    <a:pt x="489" y="2030"/>
                    <a:pt x="489" y="2030"/>
                  </a:cubicBezTo>
                  <a:cubicBezTo>
                    <a:pt x="489" y="2033"/>
                    <a:pt x="489" y="2033"/>
                    <a:pt x="489" y="2033"/>
                  </a:cubicBezTo>
                  <a:cubicBezTo>
                    <a:pt x="491" y="2031"/>
                    <a:pt x="491" y="2031"/>
                    <a:pt x="491" y="2031"/>
                  </a:cubicBezTo>
                  <a:cubicBezTo>
                    <a:pt x="491" y="2030"/>
                    <a:pt x="490" y="2030"/>
                    <a:pt x="489" y="2030"/>
                  </a:cubicBezTo>
                  <a:cubicBezTo>
                    <a:pt x="489" y="2033"/>
                    <a:pt x="489" y="2033"/>
                    <a:pt x="489" y="2033"/>
                  </a:cubicBezTo>
                  <a:cubicBezTo>
                    <a:pt x="491" y="2031"/>
                    <a:pt x="491" y="2031"/>
                    <a:pt x="491" y="2031"/>
                  </a:cubicBezTo>
                  <a:cubicBezTo>
                    <a:pt x="490" y="2031"/>
                    <a:pt x="490" y="2031"/>
                    <a:pt x="490" y="2031"/>
                  </a:cubicBezTo>
                  <a:cubicBezTo>
                    <a:pt x="491" y="2031"/>
                    <a:pt x="491" y="2031"/>
                    <a:pt x="491" y="2031"/>
                  </a:cubicBezTo>
                  <a:cubicBezTo>
                    <a:pt x="491" y="2031"/>
                    <a:pt x="491" y="2031"/>
                    <a:pt x="491" y="2031"/>
                  </a:cubicBezTo>
                  <a:cubicBezTo>
                    <a:pt x="490" y="2031"/>
                    <a:pt x="490" y="2031"/>
                    <a:pt x="490" y="2031"/>
                  </a:cubicBezTo>
                  <a:cubicBezTo>
                    <a:pt x="491" y="2031"/>
                    <a:pt x="491" y="2031"/>
                    <a:pt x="491" y="2031"/>
                  </a:cubicBezTo>
                  <a:cubicBezTo>
                    <a:pt x="491" y="2031"/>
                    <a:pt x="490" y="2030"/>
                    <a:pt x="490" y="2029"/>
                  </a:cubicBezTo>
                  <a:cubicBezTo>
                    <a:pt x="490" y="2029"/>
                    <a:pt x="489" y="2027"/>
                    <a:pt x="489" y="2026"/>
                  </a:cubicBezTo>
                  <a:cubicBezTo>
                    <a:pt x="402" y="1757"/>
                    <a:pt x="402" y="1757"/>
                    <a:pt x="402" y="1757"/>
                  </a:cubicBezTo>
                  <a:cubicBezTo>
                    <a:pt x="401" y="1754"/>
                    <a:pt x="400" y="1752"/>
                    <a:pt x="399" y="1750"/>
                  </a:cubicBezTo>
                  <a:cubicBezTo>
                    <a:pt x="398" y="1749"/>
                    <a:pt x="397" y="1748"/>
                    <a:pt x="396" y="1747"/>
                  </a:cubicBezTo>
                  <a:cubicBezTo>
                    <a:pt x="395" y="1746"/>
                    <a:pt x="393" y="1746"/>
                    <a:pt x="391" y="1746"/>
                  </a:cubicBezTo>
                  <a:cubicBezTo>
                    <a:pt x="389" y="1746"/>
                    <a:pt x="388" y="1746"/>
                    <a:pt x="386" y="1747"/>
                  </a:cubicBezTo>
                  <a:cubicBezTo>
                    <a:pt x="385" y="1749"/>
                    <a:pt x="384" y="1750"/>
                    <a:pt x="383" y="1752"/>
                  </a:cubicBezTo>
                  <a:cubicBezTo>
                    <a:pt x="382" y="1754"/>
                    <a:pt x="381" y="1756"/>
                    <a:pt x="381" y="1758"/>
                  </a:cubicBezTo>
                  <a:cubicBezTo>
                    <a:pt x="288" y="2150"/>
                    <a:pt x="288" y="2150"/>
                    <a:pt x="288" y="2150"/>
                  </a:cubicBezTo>
                  <a:cubicBezTo>
                    <a:pt x="287" y="2153"/>
                    <a:pt x="286" y="2154"/>
                    <a:pt x="286" y="2155"/>
                  </a:cubicBezTo>
                  <a:cubicBezTo>
                    <a:pt x="286" y="2155"/>
                    <a:pt x="286" y="2155"/>
                    <a:pt x="286" y="2155"/>
                  </a:cubicBezTo>
                  <a:cubicBezTo>
                    <a:pt x="287" y="2156"/>
                    <a:pt x="287" y="2156"/>
                    <a:pt x="287" y="2156"/>
                  </a:cubicBezTo>
                  <a:cubicBezTo>
                    <a:pt x="286" y="2155"/>
                    <a:pt x="286" y="2155"/>
                    <a:pt x="286" y="2155"/>
                  </a:cubicBezTo>
                  <a:cubicBezTo>
                    <a:pt x="286" y="2155"/>
                    <a:pt x="286" y="2155"/>
                    <a:pt x="286" y="2155"/>
                  </a:cubicBezTo>
                  <a:cubicBezTo>
                    <a:pt x="287" y="2156"/>
                    <a:pt x="287" y="2156"/>
                    <a:pt x="287" y="2156"/>
                  </a:cubicBezTo>
                  <a:cubicBezTo>
                    <a:pt x="286" y="2155"/>
                    <a:pt x="286" y="2155"/>
                    <a:pt x="286" y="2155"/>
                  </a:cubicBezTo>
                  <a:cubicBezTo>
                    <a:pt x="288" y="2158"/>
                    <a:pt x="288" y="2158"/>
                    <a:pt x="288" y="2158"/>
                  </a:cubicBezTo>
                  <a:cubicBezTo>
                    <a:pt x="288" y="2154"/>
                    <a:pt x="288" y="2154"/>
                    <a:pt x="288" y="2154"/>
                  </a:cubicBezTo>
                  <a:cubicBezTo>
                    <a:pt x="287" y="2154"/>
                    <a:pt x="286" y="2155"/>
                    <a:pt x="286" y="2155"/>
                  </a:cubicBezTo>
                  <a:cubicBezTo>
                    <a:pt x="288" y="2158"/>
                    <a:pt x="288" y="2158"/>
                    <a:pt x="288" y="2158"/>
                  </a:cubicBezTo>
                  <a:cubicBezTo>
                    <a:pt x="288" y="2154"/>
                    <a:pt x="288" y="2154"/>
                    <a:pt x="288" y="2154"/>
                  </a:cubicBezTo>
                  <a:cubicBezTo>
                    <a:pt x="288" y="2158"/>
                    <a:pt x="288" y="2158"/>
                    <a:pt x="288" y="2158"/>
                  </a:cubicBezTo>
                  <a:cubicBezTo>
                    <a:pt x="290" y="2155"/>
                    <a:pt x="290" y="2155"/>
                    <a:pt x="290" y="2155"/>
                  </a:cubicBezTo>
                  <a:cubicBezTo>
                    <a:pt x="290" y="2155"/>
                    <a:pt x="289" y="2154"/>
                    <a:pt x="288" y="2154"/>
                  </a:cubicBezTo>
                  <a:cubicBezTo>
                    <a:pt x="288" y="2158"/>
                    <a:pt x="288" y="2158"/>
                    <a:pt x="288" y="2158"/>
                  </a:cubicBezTo>
                  <a:cubicBezTo>
                    <a:pt x="290" y="2155"/>
                    <a:pt x="290" y="2155"/>
                    <a:pt x="290" y="2155"/>
                  </a:cubicBezTo>
                  <a:cubicBezTo>
                    <a:pt x="289" y="2156"/>
                    <a:pt x="289" y="2156"/>
                    <a:pt x="289" y="2156"/>
                  </a:cubicBezTo>
                  <a:cubicBezTo>
                    <a:pt x="291" y="2155"/>
                    <a:pt x="291" y="2155"/>
                    <a:pt x="291" y="2155"/>
                  </a:cubicBezTo>
                  <a:cubicBezTo>
                    <a:pt x="290" y="2155"/>
                    <a:pt x="290" y="2155"/>
                    <a:pt x="290" y="2155"/>
                  </a:cubicBezTo>
                  <a:cubicBezTo>
                    <a:pt x="289" y="2156"/>
                    <a:pt x="289" y="2156"/>
                    <a:pt x="289" y="2156"/>
                  </a:cubicBezTo>
                  <a:cubicBezTo>
                    <a:pt x="291" y="2155"/>
                    <a:pt x="291" y="2155"/>
                    <a:pt x="291" y="2155"/>
                  </a:cubicBezTo>
                  <a:cubicBezTo>
                    <a:pt x="290" y="2155"/>
                    <a:pt x="290" y="2155"/>
                    <a:pt x="290" y="2155"/>
                  </a:cubicBezTo>
                  <a:cubicBezTo>
                    <a:pt x="291" y="2155"/>
                    <a:pt x="291" y="2155"/>
                    <a:pt x="291" y="2155"/>
                  </a:cubicBezTo>
                  <a:cubicBezTo>
                    <a:pt x="291" y="2155"/>
                    <a:pt x="291" y="2155"/>
                    <a:pt x="291" y="2155"/>
                  </a:cubicBezTo>
                  <a:cubicBezTo>
                    <a:pt x="290" y="2155"/>
                    <a:pt x="290" y="2155"/>
                    <a:pt x="290" y="2155"/>
                  </a:cubicBezTo>
                  <a:cubicBezTo>
                    <a:pt x="291" y="2155"/>
                    <a:pt x="291" y="2155"/>
                    <a:pt x="291" y="2155"/>
                  </a:cubicBezTo>
                  <a:cubicBezTo>
                    <a:pt x="290" y="2155"/>
                    <a:pt x="289" y="2153"/>
                    <a:pt x="289" y="2150"/>
                  </a:cubicBezTo>
                  <a:cubicBezTo>
                    <a:pt x="241" y="1953"/>
                    <a:pt x="241" y="1953"/>
                    <a:pt x="241" y="1953"/>
                  </a:cubicBezTo>
                  <a:cubicBezTo>
                    <a:pt x="240" y="1950"/>
                    <a:pt x="239" y="1948"/>
                    <a:pt x="238" y="1945"/>
                  </a:cubicBezTo>
                  <a:cubicBezTo>
                    <a:pt x="237" y="1944"/>
                    <a:pt x="236" y="1943"/>
                    <a:pt x="235" y="1942"/>
                  </a:cubicBezTo>
                  <a:cubicBezTo>
                    <a:pt x="234" y="1942"/>
                    <a:pt x="232" y="1941"/>
                    <a:pt x="231" y="1941"/>
                  </a:cubicBezTo>
                  <a:cubicBezTo>
                    <a:pt x="229" y="1941"/>
                    <a:pt x="227" y="1942"/>
                    <a:pt x="226" y="1942"/>
                  </a:cubicBezTo>
                  <a:cubicBezTo>
                    <a:pt x="224" y="1944"/>
                    <a:pt x="223" y="1945"/>
                    <a:pt x="222" y="1947"/>
                  </a:cubicBezTo>
                  <a:cubicBezTo>
                    <a:pt x="222" y="1949"/>
                    <a:pt x="221" y="1951"/>
                    <a:pt x="220" y="1953"/>
                  </a:cubicBezTo>
                  <a:cubicBezTo>
                    <a:pt x="117" y="2394"/>
                    <a:pt x="117" y="2394"/>
                    <a:pt x="117" y="2394"/>
                  </a:cubicBezTo>
                  <a:cubicBezTo>
                    <a:pt x="116" y="2396"/>
                    <a:pt x="116" y="2398"/>
                    <a:pt x="115" y="2398"/>
                  </a:cubicBezTo>
                  <a:cubicBezTo>
                    <a:pt x="115" y="2398"/>
                    <a:pt x="115" y="2398"/>
                    <a:pt x="115" y="2398"/>
                  </a:cubicBezTo>
                  <a:cubicBezTo>
                    <a:pt x="116" y="2399"/>
                    <a:pt x="116" y="2399"/>
                    <a:pt x="116" y="2399"/>
                  </a:cubicBezTo>
                  <a:cubicBezTo>
                    <a:pt x="115" y="2398"/>
                    <a:pt x="115" y="2398"/>
                    <a:pt x="115" y="2398"/>
                  </a:cubicBezTo>
                  <a:cubicBezTo>
                    <a:pt x="115" y="2398"/>
                    <a:pt x="115" y="2398"/>
                    <a:pt x="115" y="2398"/>
                  </a:cubicBezTo>
                  <a:cubicBezTo>
                    <a:pt x="116" y="2399"/>
                    <a:pt x="116" y="2399"/>
                    <a:pt x="116" y="2399"/>
                  </a:cubicBezTo>
                  <a:cubicBezTo>
                    <a:pt x="115" y="2398"/>
                    <a:pt x="115" y="2398"/>
                    <a:pt x="115" y="2398"/>
                  </a:cubicBezTo>
                  <a:cubicBezTo>
                    <a:pt x="117" y="2400"/>
                    <a:pt x="117" y="2400"/>
                    <a:pt x="117" y="2400"/>
                  </a:cubicBezTo>
                  <a:cubicBezTo>
                    <a:pt x="117" y="2398"/>
                    <a:pt x="117" y="2398"/>
                    <a:pt x="117" y="2398"/>
                  </a:cubicBezTo>
                  <a:cubicBezTo>
                    <a:pt x="116" y="2398"/>
                    <a:pt x="115" y="2398"/>
                    <a:pt x="115" y="2398"/>
                  </a:cubicBezTo>
                  <a:cubicBezTo>
                    <a:pt x="117" y="2400"/>
                    <a:pt x="117" y="2400"/>
                    <a:pt x="117" y="2400"/>
                  </a:cubicBezTo>
                  <a:cubicBezTo>
                    <a:pt x="117" y="2398"/>
                    <a:pt x="117" y="2398"/>
                    <a:pt x="117" y="2398"/>
                  </a:cubicBezTo>
                  <a:cubicBezTo>
                    <a:pt x="117" y="2400"/>
                    <a:pt x="117" y="2400"/>
                    <a:pt x="117" y="2400"/>
                  </a:cubicBezTo>
                  <a:cubicBezTo>
                    <a:pt x="118" y="2398"/>
                    <a:pt x="118" y="2398"/>
                    <a:pt x="118" y="2398"/>
                  </a:cubicBezTo>
                  <a:cubicBezTo>
                    <a:pt x="118" y="2398"/>
                    <a:pt x="117" y="2398"/>
                    <a:pt x="117" y="2398"/>
                  </a:cubicBezTo>
                  <a:cubicBezTo>
                    <a:pt x="117" y="2400"/>
                    <a:pt x="117" y="2400"/>
                    <a:pt x="117" y="2400"/>
                  </a:cubicBezTo>
                  <a:cubicBezTo>
                    <a:pt x="118" y="2398"/>
                    <a:pt x="118" y="2398"/>
                    <a:pt x="118" y="2398"/>
                  </a:cubicBezTo>
                  <a:cubicBezTo>
                    <a:pt x="118" y="2399"/>
                    <a:pt x="118" y="2399"/>
                    <a:pt x="118" y="2399"/>
                  </a:cubicBezTo>
                  <a:cubicBezTo>
                    <a:pt x="118" y="2398"/>
                    <a:pt x="118" y="2398"/>
                    <a:pt x="118" y="2398"/>
                  </a:cubicBezTo>
                  <a:cubicBezTo>
                    <a:pt x="118" y="2398"/>
                    <a:pt x="118" y="2398"/>
                    <a:pt x="118" y="2398"/>
                  </a:cubicBezTo>
                  <a:cubicBezTo>
                    <a:pt x="118" y="2399"/>
                    <a:pt x="118" y="2399"/>
                    <a:pt x="118" y="2399"/>
                  </a:cubicBezTo>
                  <a:cubicBezTo>
                    <a:pt x="118" y="2398"/>
                    <a:pt x="118" y="2398"/>
                    <a:pt x="118" y="2398"/>
                  </a:cubicBezTo>
                  <a:cubicBezTo>
                    <a:pt x="118" y="2398"/>
                    <a:pt x="118" y="2398"/>
                    <a:pt x="117" y="2397"/>
                  </a:cubicBezTo>
                  <a:cubicBezTo>
                    <a:pt x="117" y="2396"/>
                    <a:pt x="116" y="2395"/>
                    <a:pt x="116" y="2394"/>
                  </a:cubicBezTo>
                  <a:cubicBezTo>
                    <a:pt x="10" y="2103"/>
                    <a:pt x="10" y="2103"/>
                    <a:pt x="10" y="2103"/>
                  </a:cubicBezTo>
                  <a:lnTo>
                    <a:pt x="0" y="2107"/>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grpSp>
          <p:nvGrpSpPr>
            <p:cNvPr id="36" name="Group 35">
              <a:extLst>
                <a:ext uri="{FF2B5EF4-FFF2-40B4-BE49-F238E27FC236}">
                  <a16:creationId xmlns:a16="http://schemas.microsoft.com/office/drawing/2014/main" id="{AD78B5FA-C77B-EB6C-215D-AA63F5676433}"/>
                </a:ext>
              </a:extLst>
            </p:cNvPr>
            <p:cNvGrpSpPr/>
            <p:nvPr/>
          </p:nvGrpSpPr>
          <p:grpSpPr>
            <a:xfrm>
              <a:off x="14642910" y="5467372"/>
              <a:ext cx="6087975" cy="5065639"/>
              <a:chOff x="16516350" y="5561013"/>
              <a:chExt cx="6088063" cy="5065713"/>
            </a:xfrm>
          </p:grpSpPr>
          <p:sp>
            <p:nvSpPr>
              <p:cNvPr id="235" name="Freeform 6">
                <a:extLst>
                  <a:ext uri="{FF2B5EF4-FFF2-40B4-BE49-F238E27FC236}">
                    <a16:creationId xmlns:a16="http://schemas.microsoft.com/office/drawing/2014/main" id="{1A2919D7-BA47-0262-E0D5-AB0CA08FBCE8}"/>
                  </a:ext>
                </a:extLst>
              </p:cNvPr>
              <p:cNvSpPr>
                <a:spLocks/>
              </p:cNvSpPr>
              <p:nvPr/>
            </p:nvSpPr>
            <p:spPr bwMode="auto">
              <a:xfrm>
                <a:off x="16516350" y="7958138"/>
                <a:ext cx="1588" cy="4763"/>
              </a:xfrm>
              <a:custGeom>
                <a:avLst/>
                <a:gdLst>
                  <a:gd name="T0" fmla="*/ 1 w 1"/>
                  <a:gd name="T1" fmla="*/ 0 h 3"/>
                  <a:gd name="T2" fmla="*/ 1 w 1"/>
                  <a:gd name="T3" fmla="*/ 0 h 3"/>
                  <a:gd name="T4" fmla="*/ 0 w 1"/>
                  <a:gd name="T5" fmla="*/ 3 h 3"/>
                  <a:gd name="T6" fmla="*/ 0 w 1"/>
                  <a:gd name="T7" fmla="*/ 3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lnTo>
                      <a:pt x="1" y="0"/>
                    </a:lnTo>
                    <a:lnTo>
                      <a:pt x="0" y="3"/>
                    </a:lnTo>
                    <a:lnTo>
                      <a:pt x="0" y="3"/>
                    </a:lnTo>
                    <a:lnTo>
                      <a:pt x="1" y="0"/>
                    </a:lnTo>
                    <a:close/>
                  </a:path>
                </a:pathLst>
              </a:custGeom>
              <a:solidFill>
                <a:srgbClr val="D4BB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36" name="Freeform 7">
                <a:extLst>
                  <a:ext uri="{FF2B5EF4-FFF2-40B4-BE49-F238E27FC236}">
                    <a16:creationId xmlns:a16="http://schemas.microsoft.com/office/drawing/2014/main" id="{F21BE198-7D3F-58EA-DBEA-1003851AB030}"/>
                  </a:ext>
                </a:extLst>
              </p:cNvPr>
              <p:cNvSpPr>
                <a:spLocks/>
              </p:cNvSpPr>
              <p:nvPr/>
            </p:nvSpPr>
            <p:spPr bwMode="auto">
              <a:xfrm>
                <a:off x="16516350" y="7958138"/>
                <a:ext cx="1588" cy="4763"/>
              </a:xfrm>
              <a:custGeom>
                <a:avLst/>
                <a:gdLst>
                  <a:gd name="T0" fmla="*/ 1 w 1"/>
                  <a:gd name="T1" fmla="*/ 0 h 3"/>
                  <a:gd name="T2" fmla="*/ 1 w 1"/>
                  <a:gd name="T3" fmla="*/ 0 h 3"/>
                  <a:gd name="T4" fmla="*/ 0 w 1"/>
                  <a:gd name="T5" fmla="*/ 3 h 3"/>
                  <a:gd name="T6" fmla="*/ 0 w 1"/>
                  <a:gd name="T7" fmla="*/ 3 h 3"/>
                  <a:gd name="T8" fmla="*/ 1 w 1"/>
                  <a:gd name="T9" fmla="*/ 0 h 3"/>
                </a:gdLst>
                <a:ahLst/>
                <a:cxnLst>
                  <a:cxn ang="0">
                    <a:pos x="T0" y="T1"/>
                  </a:cxn>
                  <a:cxn ang="0">
                    <a:pos x="T2" y="T3"/>
                  </a:cxn>
                  <a:cxn ang="0">
                    <a:pos x="T4" y="T5"/>
                  </a:cxn>
                  <a:cxn ang="0">
                    <a:pos x="T6" y="T7"/>
                  </a:cxn>
                  <a:cxn ang="0">
                    <a:pos x="T8" y="T9"/>
                  </a:cxn>
                </a:cxnLst>
                <a:rect l="0" t="0" r="r" b="b"/>
                <a:pathLst>
                  <a:path w="1" h="3">
                    <a:moveTo>
                      <a:pt x="1" y="0"/>
                    </a:moveTo>
                    <a:lnTo>
                      <a:pt x="1" y="0"/>
                    </a:lnTo>
                    <a:lnTo>
                      <a:pt x="0" y="3"/>
                    </a:lnTo>
                    <a:lnTo>
                      <a:pt x="0" y="3"/>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37" name="Rectangle 8">
                <a:extLst>
                  <a:ext uri="{FF2B5EF4-FFF2-40B4-BE49-F238E27FC236}">
                    <a16:creationId xmlns:a16="http://schemas.microsoft.com/office/drawing/2014/main" id="{13D9DCC3-2F80-900D-7377-6ACCFEEF5DF6}"/>
                  </a:ext>
                </a:extLst>
              </p:cNvPr>
              <p:cNvSpPr>
                <a:spLocks noChangeArrowheads="1"/>
              </p:cNvSpPr>
              <p:nvPr/>
            </p:nvSpPr>
            <p:spPr bwMode="auto">
              <a:xfrm>
                <a:off x="19037300" y="7723188"/>
                <a:ext cx="1606550" cy="717550"/>
              </a:xfrm>
              <a:prstGeom prst="rect">
                <a:avLst/>
              </a:prstGeom>
              <a:solidFill>
                <a:schemeClr val="bg1">
                  <a:lumMod val="95000"/>
                </a:schemeClr>
              </a:solidFill>
              <a:ln w="9525">
                <a:noFill/>
                <a:miter lim="800000"/>
                <a:headEnd/>
                <a:tailEnd/>
              </a:ln>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38" name="Freeform 9">
                <a:extLst>
                  <a:ext uri="{FF2B5EF4-FFF2-40B4-BE49-F238E27FC236}">
                    <a16:creationId xmlns:a16="http://schemas.microsoft.com/office/drawing/2014/main" id="{1024DF29-AA3C-012A-CA18-0E760680AEBF}"/>
                  </a:ext>
                </a:extLst>
              </p:cNvPr>
              <p:cNvSpPr>
                <a:spLocks/>
              </p:cNvSpPr>
              <p:nvPr/>
            </p:nvSpPr>
            <p:spPr bwMode="auto">
              <a:xfrm>
                <a:off x="19029363" y="7713663"/>
                <a:ext cx="1624013" cy="736600"/>
              </a:xfrm>
              <a:custGeom>
                <a:avLst/>
                <a:gdLst>
                  <a:gd name="T0" fmla="*/ 1017 w 1023"/>
                  <a:gd name="T1" fmla="*/ 6 h 464"/>
                  <a:gd name="T2" fmla="*/ 1011 w 1023"/>
                  <a:gd name="T3" fmla="*/ 6 h 464"/>
                  <a:gd name="T4" fmla="*/ 1011 w 1023"/>
                  <a:gd name="T5" fmla="*/ 452 h 464"/>
                  <a:gd name="T6" fmla="*/ 11 w 1023"/>
                  <a:gd name="T7" fmla="*/ 452 h 464"/>
                  <a:gd name="T8" fmla="*/ 11 w 1023"/>
                  <a:gd name="T9" fmla="*/ 12 h 464"/>
                  <a:gd name="T10" fmla="*/ 1017 w 1023"/>
                  <a:gd name="T11" fmla="*/ 12 h 464"/>
                  <a:gd name="T12" fmla="*/ 1017 w 1023"/>
                  <a:gd name="T13" fmla="*/ 6 h 464"/>
                  <a:gd name="T14" fmla="*/ 1011 w 1023"/>
                  <a:gd name="T15" fmla="*/ 6 h 464"/>
                  <a:gd name="T16" fmla="*/ 1017 w 1023"/>
                  <a:gd name="T17" fmla="*/ 6 h 464"/>
                  <a:gd name="T18" fmla="*/ 1017 w 1023"/>
                  <a:gd name="T19" fmla="*/ 0 h 464"/>
                  <a:gd name="T20" fmla="*/ 0 w 1023"/>
                  <a:gd name="T21" fmla="*/ 0 h 464"/>
                  <a:gd name="T22" fmla="*/ 0 w 1023"/>
                  <a:gd name="T23" fmla="*/ 464 h 464"/>
                  <a:gd name="T24" fmla="*/ 1023 w 1023"/>
                  <a:gd name="T25" fmla="*/ 464 h 464"/>
                  <a:gd name="T26" fmla="*/ 1023 w 1023"/>
                  <a:gd name="T27" fmla="*/ 0 h 464"/>
                  <a:gd name="T28" fmla="*/ 1017 w 1023"/>
                  <a:gd name="T29" fmla="*/ 0 h 464"/>
                  <a:gd name="T30" fmla="*/ 1017 w 1023"/>
                  <a:gd name="T31" fmla="*/ 6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3" h="464">
                    <a:moveTo>
                      <a:pt x="1017" y="6"/>
                    </a:moveTo>
                    <a:lnTo>
                      <a:pt x="1011" y="6"/>
                    </a:lnTo>
                    <a:lnTo>
                      <a:pt x="1011" y="452"/>
                    </a:lnTo>
                    <a:lnTo>
                      <a:pt x="11" y="452"/>
                    </a:lnTo>
                    <a:lnTo>
                      <a:pt x="11" y="12"/>
                    </a:lnTo>
                    <a:lnTo>
                      <a:pt x="1017" y="12"/>
                    </a:lnTo>
                    <a:lnTo>
                      <a:pt x="1017" y="6"/>
                    </a:lnTo>
                    <a:lnTo>
                      <a:pt x="1011" y="6"/>
                    </a:lnTo>
                    <a:lnTo>
                      <a:pt x="1017" y="6"/>
                    </a:lnTo>
                    <a:lnTo>
                      <a:pt x="1017" y="0"/>
                    </a:lnTo>
                    <a:lnTo>
                      <a:pt x="0" y="0"/>
                    </a:lnTo>
                    <a:lnTo>
                      <a:pt x="0" y="464"/>
                    </a:lnTo>
                    <a:lnTo>
                      <a:pt x="1023" y="464"/>
                    </a:lnTo>
                    <a:lnTo>
                      <a:pt x="1023" y="0"/>
                    </a:lnTo>
                    <a:lnTo>
                      <a:pt x="1017" y="0"/>
                    </a:lnTo>
                    <a:lnTo>
                      <a:pt x="1017" y="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39" name="Rectangle 10">
                <a:extLst>
                  <a:ext uri="{FF2B5EF4-FFF2-40B4-BE49-F238E27FC236}">
                    <a16:creationId xmlns:a16="http://schemas.microsoft.com/office/drawing/2014/main" id="{6EA16575-9E44-D682-E21D-BA0AB3388C0A}"/>
                  </a:ext>
                </a:extLst>
              </p:cNvPr>
              <p:cNvSpPr>
                <a:spLocks noChangeArrowheads="1"/>
              </p:cNvSpPr>
              <p:nvPr/>
            </p:nvSpPr>
            <p:spPr bwMode="auto">
              <a:xfrm>
                <a:off x="18257838" y="8439151"/>
                <a:ext cx="1590675" cy="717550"/>
              </a:xfrm>
              <a:prstGeom prst="rect">
                <a:avLst/>
              </a:prstGeom>
              <a:solidFill>
                <a:schemeClr val="bg1">
                  <a:lumMod val="95000"/>
                </a:schemeClr>
              </a:solidFill>
              <a:ln w="9525">
                <a:noFill/>
                <a:miter lim="800000"/>
                <a:headEnd/>
                <a:tailEnd/>
              </a:ln>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40" name="Freeform 11">
                <a:extLst>
                  <a:ext uri="{FF2B5EF4-FFF2-40B4-BE49-F238E27FC236}">
                    <a16:creationId xmlns:a16="http://schemas.microsoft.com/office/drawing/2014/main" id="{101A6CBA-18B2-91D0-3F64-A3FB0FDB6087}"/>
                  </a:ext>
                </a:extLst>
              </p:cNvPr>
              <p:cNvSpPr>
                <a:spLocks/>
              </p:cNvSpPr>
              <p:nvPr/>
            </p:nvSpPr>
            <p:spPr bwMode="auto">
              <a:xfrm>
                <a:off x="18249900" y="8429626"/>
                <a:ext cx="1608138" cy="736600"/>
              </a:xfrm>
              <a:custGeom>
                <a:avLst/>
                <a:gdLst>
                  <a:gd name="T0" fmla="*/ 1007 w 1013"/>
                  <a:gd name="T1" fmla="*/ 6 h 464"/>
                  <a:gd name="T2" fmla="*/ 1002 w 1013"/>
                  <a:gd name="T3" fmla="*/ 6 h 464"/>
                  <a:gd name="T4" fmla="*/ 1002 w 1013"/>
                  <a:gd name="T5" fmla="*/ 452 h 464"/>
                  <a:gd name="T6" fmla="*/ 11 w 1013"/>
                  <a:gd name="T7" fmla="*/ 452 h 464"/>
                  <a:gd name="T8" fmla="*/ 11 w 1013"/>
                  <a:gd name="T9" fmla="*/ 12 h 464"/>
                  <a:gd name="T10" fmla="*/ 1007 w 1013"/>
                  <a:gd name="T11" fmla="*/ 12 h 464"/>
                  <a:gd name="T12" fmla="*/ 1007 w 1013"/>
                  <a:gd name="T13" fmla="*/ 6 h 464"/>
                  <a:gd name="T14" fmla="*/ 1002 w 1013"/>
                  <a:gd name="T15" fmla="*/ 6 h 464"/>
                  <a:gd name="T16" fmla="*/ 1007 w 1013"/>
                  <a:gd name="T17" fmla="*/ 6 h 464"/>
                  <a:gd name="T18" fmla="*/ 1007 w 1013"/>
                  <a:gd name="T19" fmla="*/ 0 h 464"/>
                  <a:gd name="T20" fmla="*/ 0 w 1013"/>
                  <a:gd name="T21" fmla="*/ 0 h 464"/>
                  <a:gd name="T22" fmla="*/ 0 w 1013"/>
                  <a:gd name="T23" fmla="*/ 464 h 464"/>
                  <a:gd name="T24" fmla="*/ 1013 w 1013"/>
                  <a:gd name="T25" fmla="*/ 464 h 464"/>
                  <a:gd name="T26" fmla="*/ 1013 w 1013"/>
                  <a:gd name="T27" fmla="*/ 0 h 464"/>
                  <a:gd name="T28" fmla="*/ 1007 w 1013"/>
                  <a:gd name="T29" fmla="*/ 0 h 464"/>
                  <a:gd name="T30" fmla="*/ 1007 w 1013"/>
                  <a:gd name="T31" fmla="*/ 6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13" h="464">
                    <a:moveTo>
                      <a:pt x="1007" y="6"/>
                    </a:moveTo>
                    <a:lnTo>
                      <a:pt x="1002" y="6"/>
                    </a:lnTo>
                    <a:lnTo>
                      <a:pt x="1002" y="452"/>
                    </a:lnTo>
                    <a:lnTo>
                      <a:pt x="11" y="452"/>
                    </a:lnTo>
                    <a:lnTo>
                      <a:pt x="11" y="12"/>
                    </a:lnTo>
                    <a:lnTo>
                      <a:pt x="1007" y="12"/>
                    </a:lnTo>
                    <a:lnTo>
                      <a:pt x="1007" y="6"/>
                    </a:lnTo>
                    <a:lnTo>
                      <a:pt x="1002" y="6"/>
                    </a:lnTo>
                    <a:lnTo>
                      <a:pt x="1007" y="6"/>
                    </a:lnTo>
                    <a:lnTo>
                      <a:pt x="1007" y="0"/>
                    </a:lnTo>
                    <a:lnTo>
                      <a:pt x="0" y="0"/>
                    </a:lnTo>
                    <a:lnTo>
                      <a:pt x="0" y="464"/>
                    </a:lnTo>
                    <a:lnTo>
                      <a:pt x="1013" y="464"/>
                    </a:lnTo>
                    <a:lnTo>
                      <a:pt x="1013" y="0"/>
                    </a:lnTo>
                    <a:lnTo>
                      <a:pt x="1007" y="0"/>
                    </a:lnTo>
                    <a:lnTo>
                      <a:pt x="1007" y="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41" name="Rectangle 12">
                <a:extLst>
                  <a:ext uri="{FF2B5EF4-FFF2-40B4-BE49-F238E27FC236}">
                    <a16:creationId xmlns:a16="http://schemas.microsoft.com/office/drawing/2014/main" id="{0B80535D-5406-9B34-3FC0-D214447D4D69}"/>
                  </a:ext>
                </a:extLst>
              </p:cNvPr>
              <p:cNvSpPr>
                <a:spLocks noChangeArrowheads="1"/>
              </p:cNvSpPr>
              <p:nvPr/>
            </p:nvSpPr>
            <p:spPr bwMode="auto">
              <a:xfrm>
                <a:off x="16654463" y="9872663"/>
                <a:ext cx="1606550" cy="744538"/>
              </a:xfrm>
              <a:prstGeom prst="rect">
                <a:avLst/>
              </a:prstGeom>
              <a:solidFill>
                <a:schemeClr val="bg1">
                  <a:lumMod val="95000"/>
                </a:schemeClr>
              </a:solidFill>
              <a:ln w="9525">
                <a:noFill/>
                <a:miter lim="800000"/>
                <a:headEnd/>
                <a:tailEnd/>
              </a:ln>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42" name="Freeform 13">
                <a:extLst>
                  <a:ext uri="{FF2B5EF4-FFF2-40B4-BE49-F238E27FC236}">
                    <a16:creationId xmlns:a16="http://schemas.microsoft.com/office/drawing/2014/main" id="{864D3B17-484D-3DF4-9A83-54AB8D175803}"/>
                  </a:ext>
                </a:extLst>
              </p:cNvPr>
              <p:cNvSpPr>
                <a:spLocks/>
              </p:cNvSpPr>
              <p:nvPr/>
            </p:nvSpPr>
            <p:spPr bwMode="auto">
              <a:xfrm>
                <a:off x="16644938" y="9864726"/>
                <a:ext cx="1625600" cy="762000"/>
              </a:xfrm>
              <a:custGeom>
                <a:avLst/>
                <a:gdLst>
                  <a:gd name="T0" fmla="*/ 1018 w 1024"/>
                  <a:gd name="T1" fmla="*/ 5 h 480"/>
                  <a:gd name="T2" fmla="*/ 1018 w 1024"/>
                  <a:gd name="T3" fmla="*/ 0 h 480"/>
                  <a:gd name="T4" fmla="*/ 0 w 1024"/>
                  <a:gd name="T5" fmla="*/ 0 h 480"/>
                  <a:gd name="T6" fmla="*/ 0 w 1024"/>
                  <a:gd name="T7" fmla="*/ 480 h 480"/>
                  <a:gd name="T8" fmla="*/ 1024 w 1024"/>
                  <a:gd name="T9" fmla="*/ 480 h 480"/>
                  <a:gd name="T10" fmla="*/ 1024 w 1024"/>
                  <a:gd name="T11" fmla="*/ 0 h 480"/>
                  <a:gd name="T12" fmla="*/ 1018 w 1024"/>
                  <a:gd name="T13" fmla="*/ 0 h 480"/>
                  <a:gd name="T14" fmla="*/ 1018 w 1024"/>
                  <a:gd name="T15" fmla="*/ 5 h 480"/>
                  <a:gd name="T16" fmla="*/ 1012 w 1024"/>
                  <a:gd name="T17" fmla="*/ 5 h 480"/>
                  <a:gd name="T18" fmla="*/ 1012 w 1024"/>
                  <a:gd name="T19" fmla="*/ 468 h 480"/>
                  <a:gd name="T20" fmla="*/ 12 w 1024"/>
                  <a:gd name="T21" fmla="*/ 468 h 480"/>
                  <a:gd name="T22" fmla="*/ 12 w 1024"/>
                  <a:gd name="T23" fmla="*/ 11 h 480"/>
                  <a:gd name="T24" fmla="*/ 1018 w 1024"/>
                  <a:gd name="T25" fmla="*/ 11 h 480"/>
                  <a:gd name="T26" fmla="*/ 1018 w 1024"/>
                  <a:gd name="T27" fmla="*/ 5 h 480"/>
                  <a:gd name="T28" fmla="*/ 1012 w 1024"/>
                  <a:gd name="T29" fmla="*/ 5 h 480"/>
                  <a:gd name="T30" fmla="*/ 1018 w 1024"/>
                  <a:gd name="T31" fmla="*/ 5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4" h="480">
                    <a:moveTo>
                      <a:pt x="1018" y="5"/>
                    </a:moveTo>
                    <a:lnTo>
                      <a:pt x="1018" y="0"/>
                    </a:lnTo>
                    <a:lnTo>
                      <a:pt x="0" y="0"/>
                    </a:lnTo>
                    <a:lnTo>
                      <a:pt x="0" y="480"/>
                    </a:lnTo>
                    <a:lnTo>
                      <a:pt x="1024" y="480"/>
                    </a:lnTo>
                    <a:lnTo>
                      <a:pt x="1024" y="0"/>
                    </a:lnTo>
                    <a:lnTo>
                      <a:pt x="1018" y="0"/>
                    </a:lnTo>
                    <a:lnTo>
                      <a:pt x="1018" y="5"/>
                    </a:lnTo>
                    <a:lnTo>
                      <a:pt x="1012" y="5"/>
                    </a:lnTo>
                    <a:lnTo>
                      <a:pt x="1012" y="468"/>
                    </a:lnTo>
                    <a:lnTo>
                      <a:pt x="12" y="468"/>
                    </a:lnTo>
                    <a:lnTo>
                      <a:pt x="12" y="11"/>
                    </a:lnTo>
                    <a:lnTo>
                      <a:pt x="1018" y="11"/>
                    </a:lnTo>
                    <a:lnTo>
                      <a:pt x="1018" y="5"/>
                    </a:lnTo>
                    <a:lnTo>
                      <a:pt x="1012" y="5"/>
                    </a:lnTo>
                    <a:lnTo>
                      <a:pt x="1018" y="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43" name="Rectangle 14">
                <a:extLst>
                  <a:ext uri="{FF2B5EF4-FFF2-40B4-BE49-F238E27FC236}">
                    <a16:creationId xmlns:a16="http://schemas.microsoft.com/office/drawing/2014/main" id="{D7BB9E4F-0979-1E6A-472A-2EA2F8668B62}"/>
                  </a:ext>
                </a:extLst>
              </p:cNvPr>
              <p:cNvSpPr>
                <a:spLocks noChangeArrowheads="1"/>
              </p:cNvSpPr>
              <p:nvPr/>
            </p:nvSpPr>
            <p:spPr bwMode="auto">
              <a:xfrm>
                <a:off x="17445038" y="9156701"/>
                <a:ext cx="1606550" cy="715963"/>
              </a:xfrm>
              <a:prstGeom prst="rect">
                <a:avLst/>
              </a:prstGeom>
              <a:solidFill>
                <a:schemeClr val="bg1">
                  <a:lumMod val="95000"/>
                </a:schemeClr>
              </a:solidFill>
              <a:ln w="9525">
                <a:noFill/>
                <a:miter lim="800000"/>
                <a:headEnd/>
                <a:tailEnd/>
              </a:ln>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44" name="Freeform 15">
                <a:extLst>
                  <a:ext uri="{FF2B5EF4-FFF2-40B4-BE49-F238E27FC236}">
                    <a16:creationId xmlns:a16="http://schemas.microsoft.com/office/drawing/2014/main" id="{696EC9E1-AD36-E4FF-F39F-3C3D23E4DE2B}"/>
                  </a:ext>
                </a:extLst>
              </p:cNvPr>
              <p:cNvSpPr>
                <a:spLocks/>
              </p:cNvSpPr>
              <p:nvPr/>
            </p:nvSpPr>
            <p:spPr bwMode="auto">
              <a:xfrm>
                <a:off x="17435513" y="9147176"/>
                <a:ext cx="1625600" cy="735013"/>
              </a:xfrm>
              <a:custGeom>
                <a:avLst/>
                <a:gdLst>
                  <a:gd name="T0" fmla="*/ 1018 w 1024"/>
                  <a:gd name="T1" fmla="*/ 6 h 463"/>
                  <a:gd name="T2" fmla="*/ 1012 w 1024"/>
                  <a:gd name="T3" fmla="*/ 6 h 463"/>
                  <a:gd name="T4" fmla="*/ 1012 w 1024"/>
                  <a:gd name="T5" fmla="*/ 452 h 463"/>
                  <a:gd name="T6" fmla="*/ 12 w 1024"/>
                  <a:gd name="T7" fmla="*/ 452 h 463"/>
                  <a:gd name="T8" fmla="*/ 12 w 1024"/>
                  <a:gd name="T9" fmla="*/ 12 h 463"/>
                  <a:gd name="T10" fmla="*/ 1018 w 1024"/>
                  <a:gd name="T11" fmla="*/ 12 h 463"/>
                  <a:gd name="T12" fmla="*/ 1018 w 1024"/>
                  <a:gd name="T13" fmla="*/ 6 h 463"/>
                  <a:gd name="T14" fmla="*/ 1012 w 1024"/>
                  <a:gd name="T15" fmla="*/ 6 h 463"/>
                  <a:gd name="T16" fmla="*/ 1018 w 1024"/>
                  <a:gd name="T17" fmla="*/ 6 h 463"/>
                  <a:gd name="T18" fmla="*/ 1018 w 1024"/>
                  <a:gd name="T19" fmla="*/ 0 h 463"/>
                  <a:gd name="T20" fmla="*/ 0 w 1024"/>
                  <a:gd name="T21" fmla="*/ 0 h 463"/>
                  <a:gd name="T22" fmla="*/ 0 w 1024"/>
                  <a:gd name="T23" fmla="*/ 463 h 463"/>
                  <a:gd name="T24" fmla="*/ 1024 w 1024"/>
                  <a:gd name="T25" fmla="*/ 463 h 463"/>
                  <a:gd name="T26" fmla="*/ 1024 w 1024"/>
                  <a:gd name="T27" fmla="*/ 0 h 463"/>
                  <a:gd name="T28" fmla="*/ 1018 w 1024"/>
                  <a:gd name="T29" fmla="*/ 0 h 463"/>
                  <a:gd name="T30" fmla="*/ 1018 w 1024"/>
                  <a:gd name="T31" fmla="*/ 6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4" h="463">
                    <a:moveTo>
                      <a:pt x="1018" y="6"/>
                    </a:moveTo>
                    <a:lnTo>
                      <a:pt x="1012" y="6"/>
                    </a:lnTo>
                    <a:lnTo>
                      <a:pt x="1012" y="452"/>
                    </a:lnTo>
                    <a:lnTo>
                      <a:pt x="12" y="452"/>
                    </a:lnTo>
                    <a:lnTo>
                      <a:pt x="12" y="12"/>
                    </a:lnTo>
                    <a:lnTo>
                      <a:pt x="1018" y="12"/>
                    </a:lnTo>
                    <a:lnTo>
                      <a:pt x="1018" y="6"/>
                    </a:lnTo>
                    <a:lnTo>
                      <a:pt x="1012" y="6"/>
                    </a:lnTo>
                    <a:lnTo>
                      <a:pt x="1018" y="6"/>
                    </a:lnTo>
                    <a:lnTo>
                      <a:pt x="1018" y="0"/>
                    </a:lnTo>
                    <a:lnTo>
                      <a:pt x="0" y="0"/>
                    </a:lnTo>
                    <a:lnTo>
                      <a:pt x="0" y="463"/>
                    </a:lnTo>
                    <a:lnTo>
                      <a:pt x="1024" y="463"/>
                    </a:lnTo>
                    <a:lnTo>
                      <a:pt x="1024" y="0"/>
                    </a:lnTo>
                    <a:lnTo>
                      <a:pt x="1018" y="0"/>
                    </a:lnTo>
                    <a:lnTo>
                      <a:pt x="1018" y="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45" name="Rectangle 16">
                <a:extLst>
                  <a:ext uri="{FF2B5EF4-FFF2-40B4-BE49-F238E27FC236}">
                    <a16:creationId xmlns:a16="http://schemas.microsoft.com/office/drawing/2014/main" id="{4C761653-B961-9D7F-7301-A93A7C660E96}"/>
                  </a:ext>
                </a:extLst>
              </p:cNvPr>
              <p:cNvSpPr>
                <a:spLocks noChangeArrowheads="1"/>
              </p:cNvSpPr>
              <p:nvPr/>
            </p:nvSpPr>
            <p:spPr bwMode="auto">
              <a:xfrm>
                <a:off x="19842163" y="7007226"/>
                <a:ext cx="1604963" cy="715963"/>
              </a:xfrm>
              <a:prstGeom prst="rect">
                <a:avLst/>
              </a:prstGeom>
              <a:solidFill>
                <a:schemeClr val="bg1">
                  <a:lumMod val="95000"/>
                </a:schemeClr>
              </a:solidFill>
              <a:ln w="9525">
                <a:noFill/>
                <a:miter lim="800000"/>
                <a:headEnd/>
                <a:tailEnd/>
              </a:ln>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46" name="Freeform 17">
                <a:extLst>
                  <a:ext uri="{FF2B5EF4-FFF2-40B4-BE49-F238E27FC236}">
                    <a16:creationId xmlns:a16="http://schemas.microsoft.com/office/drawing/2014/main" id="{603CB768-0BE7-997B-9DFA-0B058A536B5D}"/>
                  </a:ext>
                </a:extLst>
              </p:cNvPr>
              <p:cNvSpPr>
                <a:spLocks/>
              </p:cNvSpPr>
              <p:nvPr/>
            </p:nvSpPr>
            <p:spPr bwMode="auto">
              <a:xfrm>
                <a:off x="19832638" y="6997701"/>
                <a:ext cx="1624013" cy="735013"/>
              </a:xfrm>
              <a:custGeom>
                <a:avLst/>
                <a:gdLst>
                  <a:gd name="T0" fmla="*/ 1017 w 1023"/>
                  <a:gd name="T1" fmla="*/ 6 h 463"/>
                  <a:gd name="T2" fmla="*/ 1011 w 1023"/>
                  <a:gd name="T3" fmla="*/ 6 h 463"/>
                  <a:gd name="T4" fmla="*/ 1011 w 1023"/>
                  <a:gd name="T5" fmla="*/ 451 h 463"/>
                  <a:gd name="T6" fmla="*/ 12 w 1023"/>
                  <a:gd name="T7" fmla="*/ 451 h 463"/>
                  <a:gd name="T8" fmla="*/ 12 w 1023"/>
                  <a:gd name="T9" fmla="*/ 12 h 463"/>
                  <a:gd name="T10" fmla="*/ 1017 w 1023"/>
                  <a:gd name="T11" fmla="*/ 12 h 463"/>
                  <a:gd name="T12" fmla="*/ 1017 w 1023"/>
                  <a:gd name="T13" fmla="*/ 6 h 463"/>
                  <a:gd name="T14" fmla="*/ 1011 w 1023"/>
                  <a:gd name="T15" fmla="*/ 6 h 463"/>
                  <a:gd name="T16" fmla="*/ 1017 w 1023"/>
                  <a:gd name="T17" fmla="*/ 6 h 463"/>
                  <a:gd name="T18" fmla="*/ 1017 w 1023"/>
                  <a:gd name="T19" fmla="*/ 0 h 463"/>
                  <a:gd name="T20" fmla="*/ 0 w 1023"/>
                  <a:gd name="T21" fmla="*/ 0 h 463"/>
                  <a:gd name="T22" fmla="*/ 0 w 1023"/>
                  <a:gd name="T23" fmla="*/ 463 h 463"/>
                  <a:gd name="T24" fmla="*/ 1023 w 1023"/>
                  <a:gd name="T25" fmla="*/ 463 h 463"/>
                  <a:gd name="T26" fmla="*/ 1023 w 1023"/>
                  <a:gd name="T27" fmla="*/ 0 h 463"/>
                  <a:gd name="T28" fmla="*/ 1017 w 1023"/>
                  <a:gd name="T29" fmla="*/ 0 h 463"/>
                  <a:gd name="T30" fmla="*/ 1017 w 1023"/>
                  <a:gd name="T31" fmla="*/ 6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3" h="463">
                    <a:moveTo>
                      <a:pt x="1017" y="6"/>
                    </a:moveTo>
                    <a:lnTo>
                      <a:pt x="1011" y="6"/>
                    </a:lnTo>
                    <a:lnTo>
                      <a:pt x="1011" y="451"/>
                    </a:lnTo>
                    <a:lnTo>
                      <a:pt x="12" y="451"/>
                    </a:lnTo>
                    <a:lnTo>
                      <a:pt x="12" y="12"/>
                    </a:lnTo>
                    <a:lnTo>
                      <a:pt x="1017" y="12"/>
                    </a:lnTo>
                    <a:lnTo>
                      <a:pt x="1017" y="6"/>
                    </a:lnTo>
                    <a:lnTo>
                      <a:pt x="1011" y="6"/>
                    </a:lnTo>
                    <a:lnTo>
                      <a:pt x="1017" y="6"/>
                    </a:lnTo>
                    <a:lnTo>
                      <a:pt x="1017" y="0"/>
                    </a:lnTo>
                    <a:lnTo>
                      <a:pt x="0" y="0"/>
                    </a:lnTo>
                    <a:lnTo>
                      <a:pt x="0" y="463"/>
                    </a:lnTo>
                    <a:lnTo>
                      <a:pt x="1023" y="463"/>
                    </a:lnTo>
                    <a:lnTo>
                      <a:pt x="1023" y="0"/>
                    </a:lnTo>
                    <a:lnTo>
                      <a:pt x="1017" y="0"/>
                    </a:lnTo>
                    <a:lnTo>
                      <a:pt x="1017" y="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47" name="Rectangle 18">
                <a:extLst>
                  <a:ext uri="{FF2B5EF4-FFF2-40B4-BE49-F238E27FC236}">
                    <a16:creationId xmlns:a16="http://schemas.microsoft.com/office/drawing/2014/main" id="{8991869D-960E-DBBB-4DD2-8582CCE1C7CD}"/>
                  </a:ext>
                </a:extLst>
              </p:cNvPr>
              <p:cNvSpPr>
                <a:spLocks noChangeArrowheads="1"/>
              </p:cNvSpPr>
              <p:nvPr/>
            </p:nvSpPr>
            <p:spPr bwMode="auto">
              <a:xfrm>
                <a:off x="20661313" y="6286501"/>
                <a:ext cx="1606550" cy="719138"/>
              </a:xfrm>
              <a:prstGeom prst="rect">
                <a:avLst/>
              </a:prstGeom>
              <a:solidFill>
                <a:schemeClr val="bg1">
                  <a:lumMod val="95000"/>
                </a:schemeClr>
              </a:solidFill>
              <a:ln w="9525">
                <a:noFill/>
                <a:miter lim="800000"/>
                <a:headEnd/>
                <a:tailEnd/>
              </a:ln>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48" name="Freeform 19">
                <a:extLst>
                  <a:ext uri="{FF2B5EF4-FFF2-40B4-BE49-F238E27FC236}">
                    <a16:creationId xmlns:a16="http://schemas.microsoft.com/office/drawing/2014/main" id="{634DE3B7-2514-57D6-70D9-FB14851B7FB9}"/>
                  </a:ext>
                </a:extLst>
              </p:cNvPr>
              <p:cNvSpPr>
                <a:spLocks/>
              </p:cNvSpPr>
              <p:nvPr/>
            </p:nvSpPr>
            <p:spPr bwMode="auto">
              <a:xfrm>
                <a:off x="20651788" y="6276976"/>
                <a:ext cx="1625600" cy="738188"/>
              </a:xfrm>
              <a:custGeom>
                <a:avLst/>
                <a:gdLst>
                  <a:gd name="T0" fmla="*/ 1018 w 1024"/>
                  <a:gd name="T1" fmla="*/ 6 h 465"/>
                  <a:gd name="T2" fmla="*/ 1018 w 1024"/>
                  <a:gd name="T3" fmla="*/ 0 h 465"/>
                  <a:gd name="T4" fmla="*/ 0 w 1024"/>
                  <a:gd name="T5" fmla="*/ 0 h 465"/>
                  <a:gd name="T6" fmla="*/ 0 w 1024"/>
                  <a:gd name="T7" fmla="*/ 465 h 465"/>
                  <a:gd name="T8" fmla="*/ 1024 w 1024"/>
                  <a:gd name="T9" fmla="*/ 465 h 465"/>
                  <a:gd name="T10" fmla="*/ 1024 w 1024"/>
                  <a:gd name="T11" fmla="*/ 0 h 465"/>
                  <a:gd name="T12" fmla="*/ 1018 w 1024"/>
                  <a:gd name="T13" fmla="*/ 0 h 465"/>
                  <a:gd name="T14" fmla="*/ 1018 w 1024"/>
                  <a:gd name="T15" fmla="*/ 6 h 465"/>
                  <a:gd name="T16" fmla="*/ 1012 w 1024"/>
                  <a:gd name="T17" fmla="*/ 6 h 465"/>
                  <a:gd name="T18" fmla="*/ 1012 w 1024"/>
                  <a:gd name="T19" fmla="*/ 453 h 465"/>
                  <a:gd name="T20" fmla="*/ 11 w 1024"/>
                  <a:gd name="T21" fmla="*/ 453 h 465"/>
                  <a:gd name="T22" fmla="*/ 11 w 1024"/>
                  <a:gd name="T23" fmla="*/ 12 h 465"/>
                  <a:gd name="T24" fmla="*/ 1018 w 1024"/>
                  <a:gd name="T25" fmla="*/ 12 h 465"/>
                  <a:gd name="T26" fmla="*/ 1018 w 1024"/>
                  <a:gd name="T27" fmla="*/ 6 h 465"/>
                  <a:gd name="T28" fmla="*/ 1012 w 1024"/>
                  <a:gd name="T29" fmla="*/ 6 h 465"/>
                  <a:gd name="T30" fmla="*/ 1018 w 1024"/>
                  <a:gd name="T31" fmla="*/ 6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24" h="465">
                    <a:moveTo>
                      <a:pt x="1018" y="6"/>
                    </a:moveTo>
                    <a:lnTo>
                      <a:pt x="1018" y="0"/>
                    </a:lnTo>
                    <a:lnTo>
                      <a:pt x="0" y="0"/>
                    </a:lnTo>
                    <a:lnTo>
                      <a:pt x="0" y="465"/>
                    </a:lnTo>
                    <a:lnTo>
                      <a:pt x="1024" y="465"/>
                    </a:lnTo>
                    <a:lnTo>
                      <a:pt x="1024" y="0"/>
                    </a:lnTo>
                    <a:lnTo>
                      <a:pt x="1018" y="0"/>
                    </a:lnTo>
                    <a:lnTo>
                      <a:pt x="1018" y="6"/>
                    </a:lnTo>
                    <a:lnTo>
                      <a:pt x="1012" y="6"/>
                    </a:lnTo>
                    <a:lnTo>
                      <a:pt x="1012" y="453"/>
                    </a:lnTo>
                    <a:lnTo>
                      <a:pt x="11" y="453"/>
                    </a:lnTo>
                    <a:lnTo>
                      <a:pt x="11" y="12"/>
                    </a:lnTo>
                    <a:lnTo>
                      <a:pt x="1018" y="12"/>
                    </a:lnTo>
                    <a:lnTo>
                      <a:pt x="1018" y="6"/>
                    </a:lnTo>
                    <a:lnTo>
                      <a:pt x="1012" y="6"/>
                    </a:lnTo>
                    <a:lnTo>
                      <a:pt x="1018" y="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49" name="Rectangle 20">
                <a:extLst>
                  <a:ext uri="{FF2B5EF4-FFF2-40B4-BE49-F238E27FC236}">
                    <a16:creationId xmlns:a16="http://schemas.microsoft.com/office/drawing/2014/main" id="{BB720224-DD30-2779-BF92-0D38CF7A983A}"/>
                  </a:ext>
                </a:extLst>
              </p:cNvPr>
              <p:cNvSpPr>
                <a:spLocks noChangeArrowheads="1"/>
              </p:cNvSpPr>
              <p:nvPr/>
            </p:nvSpPr>
            <p:spPr bwMode="auto">
              <a:xfrm>
                <a:off x="21445538" y="5570538"/>
                <a:ext cx="1147763" cy="715963"/>
              </a:xfrm>
              <a:prstGeom prst="rect">
                <a:avLst/>
              </a:prstGeom>
              <a:solidFill>
                <a:schemeClr val="bg1">
                  <a:lumMod val="95000"/>
                </a:schemeClr>
              </a:solidFill>
              <a:ln w="9525">
                <a:noFill/>
                <a:miter lim="800000"/>
                <a:headEnd/>
                <a:tailEnd/>
              </a:ln>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50" name="Freeform 21">
                <a:extLst>
                  <a:ext uri="{FF2B5EF4-FFF2-40B4-BE49-F238E27FC236}">
                    <a16:creationId xmlns:a16="http://schemas.microsoft.com/office/drawing/2014/main" id="{10064FFF-EFAE-C794-1329-88246310C97D}"/>
                  </a:ext>
                </a:extLst>
              </p:cNvPr>
              <p:cNvSpPr>
                <a:spLocks/>
              </p:cNvSpPr>
              <p:nvPr/>
            </p:nvSpPr>
            <p:spPr bwMode="auto">
              <a:xfrm>
                <a:off x="21436013" y="5561013"/>
                <a:ext cx="1166813" cy="735013"/>
              </a:xfrm>
              <a:custGeom>
                <a:avLst/>
                <a:gdLst>
                  <a:gd name="T0" fmla="*/ 729 w 735"/>
                  <a:gd name="T1" fmla="*/ 6 h 463"/>
                  <a:gd name="T2" fmla="*/ 729 w 735"/>
                  <a:gd name="T3" fmla="*/ 0 h 463"/>
                  <a:gd name="T4" fmla="*/ 0 w 735"/>
                  <a:gd name="T5" fmla="*/ 0 h 463"/>
                  <a:gd name="T6" fmla="*/ 0 w 735"/>
                  <a:gd name="T7" fmla="*/ 463 h 463"/>
                  <a:gd name="T8" fmla="*/ 735 w 735"/>
                  <a:gd name="T9" fmla="*/ 463 h 463"/>
                  <a:gd name="T10" fmla="*/ 735 w 735"/>
                  <a:gd name="T11" fmla="*/ 0 h 463"/>
                  <a:gd name="T12" fmla="*/ 729 w 735"/>
                  <a:gd name="T13" fmla="*/ 0 h 463"/>
                  <a:gd name="T14" fmla="*/ 729 w 735"/>
                  <a:gd name="T15" fmla="*/ 6 h 463"/>
                  <a:gd name="T16" fmla="*/ 723 w 735"/>
                  <a:gd name="T17" fmla="*/ 6 h 463"/>
                  <a:gd name="T18" fmla="*/ 723 w 735"/>
                  <a:gd name="T19" fmla="*/ 451 h 463"/>
                  <a:gd name="T20" fmla="*/ 12 w 735"/>
                  <a:gd name="T21" fmla="*/ 451 h 463"/>
                  <a:gd name="T22" fmla="*/ 12 w 735"/>
                  <a:gd name="T23" fmla="*/ 12 h 463"/>
                  <a:gd name="T24" fmla="*/ 729 w 735"/>
                  <a:gd name="T25" fmla="*/ 12 h 463"/>
                  <a:gd name="T26" fmla="*/ 729 w 735"/>
                  <a:gd name="T27" fmla="*/ 6 h 463"/>
                  <a:gd name="T28" fmla="*/ 723 w 735"/>
                  <a:gd name="T29" fmla="*/ 6 h 463"/>
                  <a:gd name="T30" fmla="*/ 729 w 735"/>
                  <a:gd name="T31" fmla="*/ 6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35" h="463">
                    <a:moveTo>
                      <a:pt x="729" y="6"/>
                    </a:moveTo>
                    <a:lnTo>
                      <a:pt x="729" y="0"/>
                    </a:lnTo>
                    <a:lnTo>
                      <a:pt x="0" y="0"/>
                    </a:lnTo>
                    <a:lnTo>
                      <a:pt x="0" y="463"/>
                    </a:lnTo>
                    <a:lnTo>
                      <a:pt x="735" y="463"/>
                    </a:lnTo>
                    <a:lnTo>
                      <a:pt x="735" y="0"/>
                    </a:lnTo>
                    <a:lnTo>
                      <a:pt x="729" y="0"/>
                    </a:lnTo>
                    <a:lnTo>
                      <a:pt x="729" y="6"/>
                    </a:lnTo>
                    <a:lnTo>
                      <a:pt x="723" y="6"/>
                    </a:lnTo>
                    <a:lnTo>
                      <a:pt x="723" y="451"/>
                    </a:lnTo>
                    <a:lnTo>
                      <a:pt x="12" y="451"/>
                    </a:lnTo>
                    <a:lnTo>
                      <a:pt x="12" y="12"/>
                    </a:lnTo>
                    <a:lnTo>
                      <a:pt x="729" y="12"/>
                    </a:lnTo>
                    <a:lnTo>
                      <a:pt x="729" y="6"/>
                    </a:lnTo>
                    <a:lnTo>
                      <a:pt x="723" y="6"/>
                    </a:lnTo>
                    <a:lnTo>
                      <a:pt x="729" y="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51" name="Freeform 22">
                <a:extLst>
                  <a:ext uri="{FF2B5EF4-FFF2-40B4-BE49-F238E27FC236}">
                    <a16:creationId xmlns:a16="http://schemas.microsoft.com/office/drawing/2014/main" id="{1B472C09-A5C9-051A-815C-B46AB65BD98A}"/>
                  </a:ext>
                </a:extLst>
              </p:cNvPr>
              <p:cNvSpPr>
                <a:spLocks/>
              </p:cNvSpPr>
              <p:nvPr/>
            </p:nvSpPr>
            <p:spPr bwMode="auto">
              <a:xfrm>
                <a:off x="18261013" y="6286501"/>
                <a:ext cx="4333875" cy="4330700"/>
              </a:xfrm>
              <a:custGeom>
                <a:avLst/>
                <a:gdLst>
                  <a:gd name="T0" fmla="*/ 2730 w 2730"/>
                  <a:gd name="T1" fmla="*/ 667 h 2728"/>
                  <a:gd name="T2" fmla="*/ 2211 w 2730"/>
                  <a:gd name="T3" fmla="*/ 667 h 2728"/>
                  <a:gd name="T4" fmla="*/ 2211 w 2730"/>
                  <a:gd name="T5" fmla="*/ 1116 h 2728"/>
                  <a:gd name="T6" fmla="*/ 1704 w 2730"/>
                  <a:gd name="T7" fmla="*/ 1116 h 2728"/>
                  <a:gd name="T8" fmla="*/ 1704 w 2730"/>
                  <a:gd name="T9" fmla="*/ 1568 h 2728"/>
                  <a:gd name="T10" fmla="*/ 1605 w 2730"/>
                  <a:gd name="T11" fmla="*/ 1568 h 2728"/>
                  <a:gd name="T12" fmla="*/ 1211 w 2730"/>
                  <a:gd name="T13" fmla="*/ 1568 h 2728"/>
                  <a:gd name="T14" fmla="*/ 1211 w 2730"/>
                  <a:gd name="T15" fmla="*/ 2020 h 2728"/>
                  <a:gd name="T16" fmla="*/ 705 w 2730"/>
                  <a:gd name="T17" fmla="*/ 2020 h 2728"/>
                  <a:gd name="T18" fmla="*/ 705 w 2730"/>
                  <a:gd name="T19" fmla="*/ 2468 h 2728"/>
                  <a:gd name="T20" fmla="*/ 215 w 2730"/>
                  <a:gd name="T21" fmla="*/ 2468 h 2728"/>
                  <a:gd name="T22" fmla="*/ 215 w 2730"/>
                  <a:gd name="T23" fmla="*/ 2471 h 2728"/>
                  <a:gd name="T24" fmla="*/ 215 w 2730"/>
                  <a:gd name="T25" fmla="*/ 2728 h 2728"/>
                  <a:gd name="T26" fmla="*/ 0 w 2730"/>
                  <a:gd name="T27" fmla="*/ 2728 h 2728"/>
                  <a:gd name="T28" fmla="*/ 0 w 2730"/>
                  <a:gd name="T29" fmla="*/ 2468 h 2728"/>
                  <a:gd name="T30" fmla="*/ 0 w 2730"/>
                  <a:gd name="T31" fmla="*/ 2259 h 2728"/>
                  <a:gd name="T32" fmla="*/ 497 w 2730"/>
                  <a:gd name="T33" fmla="*/ 2259 h 2728"/>
                  <a:gd name="T34" fmla="*/ 497 w 2730"/>
                  <a:gd name="T35" fmla="*/ 1808 h 2728"/>
                  <a:gd name="T36" fmla="*/ 999 w 2730"/>
                  <a:gd name="T37" fmla="*/ 1808 h 2728"/>
                  <a:gd name="T38" fmla="*/ 999 w 2730"/>
                  <a:gd name="T39" fmla="*/ 1360 h 2728"/>
                  <a:gd name="T40" fmla="*/ 1000 w 2730"/>
                  <a:gd name="T41" fmla="*/ 1360 h 2728"/>
                  <a:gd name="T42" fmla="*/ 1000 w 2730"/>
                  <a:gd name="T43" fmla="*/ 1355 h 2728"/>
                  <a:gd name="T44" fmla="*/ 1496 w 2730"/>
                  <a:gd name="T45" fmla="*/ 1355 h 2728"/>
                  <a:gd name="T46" fmla="*/ 1496 w 2730"/>
                  <a:gd name="T47" fmla="*/ 904 h 2728"/>
                  <a:gd name="T48" fmla="*/ 1704 w 2730"/>
                  <a:gd name="T49" fmla="*/ 904 h 2728"/>
                  <a:gd name="T50" fmla="*/ 1704 w 2730"/>
                  <a:gd name="T51" fmla="*/ 904 h 2728"/>
                  <a:gd name="T52" fmla="*/ 2000 w 2730"/>
                  <a:gd name="T53" fmla="*/ 904 h 2728"/>
                  <a:gd name="T54" fmla="*/ 2000 w 2730"/>
                  <a:gd name="T55" fmla="*/ 455 h 2728"/>
                  <a:gd name="T56" fmla="*/ 2026 w 2730"/>
                  <a:gd name="T57" fmla="*/ 455 h 2728"/>
                  <a:gd name="T58" fmla="*/ 2026 w 2730"/>
                  <a:gd name="T59" fmla="*/ 453 h 2728"/>
                  <a:gd name="T60" fmla="*/ 2522 w 2730"/>
                  <a:gd name="T61" fmla="*/ 453 h 2728"/>
                  <a:gd name="T62" fmla="*/ 2522 w 2730"/>
                  <a:gd name="T63" fmla="*/ 0 h 2728"/>
                  <a:gd name="T64" fmla="*/ 2730 w 2730"/>
                  <a:gd name="T65" fmla="*/ 0 h 2728"/>
                  <a:gd name="T66" fmla="*/ 2730 w 2730"/>
                  <a:gd name="T67" fmla="*/ 212 h 2728"/>
                  <a:gd name="T68" fmla="*/ 2730 w 2730"/>
                  <a:gd name="T69" fmla="*/ 667 h 2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30" h="2728">
                    <a:moveTo>
                      <a:pt x="2730" y="667"/>
                    </a:moveTo>
                    <a:lnTo>
                      <a:pt x="2211" y="667"/>
                    </a:lnTo>
                    <a:lnTo>
                      <a:pt x="2211" y="1116"/>
                    </a:lnTo>
                    <a:lnTo>
                      <a:pt x="1704" y="1116"/>
                    </a:lnTo>
                    <a:lnTo>
                      <a:pt x="1704" y="1568"/>
                    </a:lnTo>
                    <a:lnTo>
                      <a:pt x="1605" y="1568"/>
                    </a:lnTo>
                    <a:lnTo>
                      <a:pt x="1211" y="1568"/>
                    </a:lnTo>
                    <a:lnTo>
                      <a:pt x="1211" y="2020"/>
                    </a:lnTo>
                    <a:lnTo>
                      <a:pt x="705" y="2020"/>
                    </a:lnTo>
                    <a:lnTo>
                      <a:pt x="705" y="2468"/>
                    </a:lnTo>
                    <a:lnTo>
                      <a:pt x="215" y="2468"/>
                    </a:lnTo>
                    <a:lnTo>
                      <a:pt x="215" y="2471"/>
                    </a:lnTo>
                    <a:lnTo>
                      <a:pt x="215" y="2728"/>
                    </a:lnTo>
                    <a:lnTo>
                      <a:pt x="0" y="2728"/>
                    </a:lnTo>
                    <a:lnTo>
                      <a:pt x="0" y="2468"/>
                    </a:lnTo>
                    <a:lnTo>
                      <a:pt x="0" y="2259"/>
                    </a:lnTo>
                    <a:lnTo>
                      <a:pt x="497" y="2259"/>
                    </a:lnTo>
                    <a:lnTo>
                      <a:pt x="497" y="1808"/>
                    </a:lnTo>
                    <a:lnTo>
                      <a:pt x="999" y="1808"/>
                    </a:lnTo>
                    <a:lnTo>
                      <a:pt x="999" y="1360"/>
                    </a:lnTo>
                    <a:lnTo>
                      <a:pt x="1000" y="1360"/>
                    </a:lnTo>
                    <a:lnTo>
                      <a:pt x="1000" y="1355"/>
                    </a:lnTo>
                    <a:lnTo>
                      <a:pt x="1496" y="1355"/>
                    </a:lnTo>
                    <a:lnTo>
                      <a:pt x="1496" y="904"/>
                    </a:lnTo>
                    <a:lnTo>
                      <a:pt x="1704" y="904"/>
                    </a:lnTo>
                    <a:lnTo>
                      <a:pt x="1704" y="904"/>
                    </a:lnTo>
                    <a:lnTo>
                      <a:pt x="2000" y="904"/>
                    </a:lnTo>
                    <a:lnTo>
                      <a:pt x="2000" y="455"/>
                    </a:lnTo>
                    <a:lnTo>
                      <a:pt x="2026" y="455"/>
                    </a:lnTo>
                    <a:lnTo>
                      <a:pt x="2026" y="453"/>
                    </a:lnTo>
                    <a:lnTo>
                      <a:pt x="2522" y="453"/>
                    </a:lnTo>
                    <a:lnTo>
                      <a:pt x="2522" y="0"/>
                    </a:lnTo>
                    <a:lnTo>
                      <a:pt x="2730" y="0"/>
                    </a:lnTo>
                    <a:lnTo>
                      <a:pt x="2730" y="212"/>
                    </a:lnTo>
                    <a:lnTo>
                      <a:pt x="2730" y="667"/>
                    </a:lnTo>
                    <a:close/>
                  </a:path>
                </a:pathLst>
              </a:custGeom>
              <a:solidFill>
                <a:srgbClr val="3850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52" name="Freeform 23">
                <a:extLst>
                  <a:ext uri="{FF2B5EF4-FFF2-40B4-BE49-F238E27FC236}">
                    <a16:creationId xmlns:a16="http://schemas.microsoft.com/office/drawing/2014/main" id="{D98F96AB-98FC-FA61-FBC7-3419C6A97711}"/>
                  </a:ext>
                </a:extLst>
              </p:cNvPr>
              <p:cNvSpPr>
                <a:spLocks/>
              </p:cNvSpPr>
              <p:nvPr/>
            </p:nvSpPr>
            <p:spPr bwMode="auto">
              <a:xfrm>
                <a:off x="18251488" y="6276976"/>
                <a:ext cx="4352925" cy="4349750"/>
              </a:xfrm>
              <a:custGeom>
                <a:avLst/>
                <a:gdLst>
                  <a:gd name="T0" fmla="*/ 2736 w 2742"/>
                  <a:gd name="T1" fmla="*/ 667 h 2740"/>
                  <a:gd name="T2" fmla="*/ 2211 w 2742"/>
                  <a:gd name="T3" fmla="*/ 1116 h 2740"/>
                  <a:gd name="T4" fmla="*/ 1704 w 2742"/>
                  <a:gd name="T5" fmla="*/ 1568 h 2740"/>
                  <a:gd name="T6" fmla="*/ 1211 w 2742"/>
                  <a:gd name="T7" fmla="*/ 1568 h 2740"/>
                  <a:gd name="T8" fmla="*/ 705 w 2742"/>
                  <a:gd name="T9" fmla="*/ 2020 h 2740"/>
                  <a:gd name="T10" fmla="*/ 215 w 2742"/>
                  <a:gd name="T11" fmla="*/ 2468 h 2740"/>
                  <a:gd name="T12" fmla="*/ 215 w 2742"/>
                  <a:gd name="T13" fmla="*/ 2728 h 2740"/>
                  <a:gd name="T14" fmla="*/ 12 w 2742"/>
                  <a:gd name="T15" fmla="*/ 2474 h 2740"/>
                  <a:gd name="T16" fmla="*/ 508 w 2742"/>
                  <a:gd name="T17" fmla="*/ 2271 h 2740"/>
                  <a:gd name="T18" fmla="*/ 1011 w 2742"/>
                  <a:gd name="T19" fmla="*/ 1820 h 2740"/>
                  <a:gd name="T20" fmla="*/ 1005 w 2742"/>
                  <a:gd name="T21" fmla="*/ 1366 h 2740"/>
                  <a:gd name="T22" fmla="*/ 1006 w 2742"/>
                  <a:gd name="T23" fmla="*/ 1371 h 2740"/>
                  <a:gd name="T24" fmla="*/ 1012 w 2742"/>
                  <a:gd name="T25" fmla="*/ 1367 h 2740"/>
                  <a:gd name="T26" fmla="*/ 1508 w 2742"/>
                  <a:gd name="T27" fmla="*/ 916 h 2740"/>
                  <a:gd name="T28" fmla="*/ 1710 w 2742"/>
                  <a:gd name="T29" fmla="*/ 910 h 2740"/>
                  <a:gd name="T30" fmla="*/ 1704 w 2742"/>
                  <a:gd name="T31" fmla="*/ 910 h 2740"/>
                  <a:gd name="T32" fmla="*/ 2012 w 2742"/>
                  <a:gd name="T33" fmla="*/ 916 h 2740"/>
                  <a:gd name="T34" fmla="*/ 2038 w 2742"/>
                  <a:gd name="T35" fmla="*/ 467 h 2740"/>
                  <a:gd name="T36" fmla="*/ 2534 w 2742"/>
                  <a:gd name="T37" fmla="*/ 465 h 2740"/>
                  <a:gd name="T38" fmla="*/ 2730 w 2742"/>
                  <a:gd name="T39" fmla="*/ 12 h 2740"/>
                  <a:gd name="T40" fmla="*/ 2730 w 2742"/>
                  <a:gd name="T41" fmla="*/ 673 h 2740"/>
                  <a:gd name="T42" fmla="*/ 2736 w 2742"/>
                  <a:gd name="T43" fmla="*/ 667 h 2740"/>
                  <a:gd name="T44" fmla="*/ 2742 w 2742"/>
                  <a:gd name="T45" fmla="*/ 673 h 2740"/>
                  <a:gd name="T46" fmla="*/ 2742 w 2742"/>
                  <a:gd name="T47" fmla="*/ 0 h 2740"/>
                  <a:gd name="T48" fmla="*/ 2522 w 2742"/>
                  <a:gd name="T49" fmla="*/ 453 h 2740"/>
                  <a:gd name="T50" fmla="*/ 2026 w 2742"/>
                  <a:gd name="T51" fmla="*/ 455 h 2740"/>
                  <a:gd name="T52" fmla="*/ 2000 w 2742"/>
                  <a:gd name="T53" fmla="*/ 904 h 2740"/>
                  <a:gd name="T54" fmla="*/ 1710 w 2742"/>
                  <a:gd name="T55" fmla="*/ 910 h 2740"/>
                  <a:gd name="T56" fmla="*/ 1716 w 2742"/>
                  <a:gd name="T57" fmla="*/ 910 h 2740"/>
                  <a:gd name="T58" fmla="*/ 1496 w 2742"/>
                  <a:gd name="T59" fmla="*/ 904 h 2740"/>
                  <a:gd name="T60" fmla="*/ 1001 w 2742"/>
                  <a:gd name="T61" fmla="*/ 1355 h 2740"/>
                  <a:gd name="T62" fmla="*/ 1006 w 2742"/>
                  <a:gd name="T63" fmla="*/ 1366 h 2740"/>
                  <a:gd name="T64" fmla="*/ 1005 w 2742"/>
                  <a:gd name="T65" fmla="*/ 1360 h 2740"/>
                  <a:gd name="T66" fmla="*/ 999 w 2742"/>
                  <a:gd name="T67" fmla="*/ 1808 h 2740"/>
                  <a:gd name="T68" fmla="*/ 497 w 2742"/>
                  <a:gd name="T69" fmla="*/ 2260 h 2740"/>
                  <a:gd name="T70" fmla="*/ 0 w 2742"/>
                  <a:gd name="T71" fmla="*/ 2474 h 2740"/>
                  <a:gd name="T72" fmla="*/ 227 w 2742"/>
                  <a:gd name="T73" fmla="*/ 2740 h 2740"/>
                  <a:gd name="T74" fmla="*/ 227 w 2742"/>
                  <a:gd name="T75" fmla="*/ 2474 h 2740"/>
                  <a:gd name="T76" fmla="*/ 221 w 2742"/>
                  <a:gd name="T77" fmla="*/ 2480 h 2740"/>
                  <a:gd name="T78" fmla="*/ 717 w 2742"/>
                  <a:gd name="T79" fmla="*/ 2032 h 2740"/>
                  <a:gd name="T80" fmla="*/ 1223 w 2742"/>
                  <a:gd name="T81" fmla="*/ 1580 h 2740"/>
                  <a:gd name="T82" fmla="*/ 1716 w 2742"/>
                  <a:gd name="T83" fmla="*/ 1580 h 2740"/>
                  <a:gd name="T84" fmla="*/ 2223 w 2742"/>
                  <a:gd name="T85" fmla="*/ 1128 h 2740"/>
                  <a:gd name="T86" fmla="*/ 2742 w 2742"/>
                  <a:gd name="T87" fmla="*/ 679 h 2740"/>
                  <a:gd name="T88" fmla="*/ 2736 w 2742"/>
                  <a:gd name="T89" fmla="*/ 673 h 2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42" h="2740">
                    <a:moveTo>
                      <a:pt x="2736" y="673"/>
                    </a:moveTo>
                    <a:lnTo>
                      <a:pt x="2736" y="667"/>
                    </a:lnTo>
                    <a:lnTo>
                      <a:pt x="2211" y="667"/>
                    </a:lnTo>
                    <a:lnTo>
                      <a:pt x="2211" y="1116"/>
                    </a:lnTo>
                    <a:lnTo>
                      <a:pt x="1704" y="1116"/>
                    </a:lnTo>
                    <a:lnTo>
                      <a:pt x="1704" y="1568"/>
                    </a:lnTo>
                    <a:lnTo>
                      <a:pt x="1611" y="1568"/>
                    </a:lnTo>
                    <a:lnTo>
                      <a:pt x="1211" y="1568"/>
                    </a:lnTo>
                    <a:lnTo>
                      <a:pt x="1211" y="2020"/>
                    </a:lnTo>
                    <a:lnTo>
                      <a:pt x="705" y="2020"/>
                    </a:lnTo>
                    <a:lnTo>
                      <a:pt x="705" y="2468"/>
                    </a:lnTo>
                    <a:lnTo>
                      <a:pt x="215" y="2468"/>
                    </a:lnTo>
                    <a:lnTo>
                      <a:pt x="215" y="2477"/>
                    </a:lnTo>
                    <a:lnTo>
                      <a:pt x="215" y="2728"/>
                    </a:lnTo>
                    <a:lnTo>
                      <a:pt x="12" y="2728"/>
                    </a:lnTo>
                    <a:lnTo>
                      <a:pt x="12" y="2474"/>
                    </a:lnTo>
                    <a:lnTo>
                      <a:pt x="12" y="2271"/>
                    </a:lnTo>
                    <a:lnTo>
                      <a:pt x="508" y="2271"/>
                    </a:lnTo>
                    <a:lnTo>
                      <a:pt x="508" y="1820"/>
                    </a:lnTo>
                    <a:lnTo>
                      <a:pt x="1011" y="1820"/>
                    </a:lnTo>
                    <a:lnTo>
                      <a:pt x="1011" y="1366"/>
                    </a:lnTo>
                    <a:lnTo>
                      <a:pt x="1005" y="1366"/>
                    </a:lnTo>
                    <a:lnTo>
                      <a:pt x="1005" y="1371"/>
                    </a:lnTo>
                    <a:lnTo>
                      <a:pt x="1006" y="1371"/>
                    </a:lnTo>
                    <a:lnTo>
                      <a:pt x="1012" y="1371"/>
                    </a:lnTo>
                    <a:lnTo>
                      <a:pt x="1012" y="1367"/>
                    </a:lnTo>
                    <a:lnTo>
                      <a:pt x="1508" y="1367"/>
                    </a:lnTo>
                    <a:lnTo>
                      <a:pt x="1508" y="916"/>
                    </a:lnTo>
                    <a:lnTo>
                      <a:pt x="1710" y="916"/>
                    </a:lnTo>
                    <a:lnTo>
                      <a:pt x="1710" y="910"/>
                    </a:lnTo>
                    <a:lnTo>
                      <a:pt x="1704" y="910"/>
                    </a:lnTo>
                    <a:lnTo>
                      <a:pt x="1704" y="910"/>
                    </a:lnTo>
                    <a:lnTo>
                      <a:pt x="1704" y="916"/>
                    </a:lnTo>
                    <a:lnTo>
                      <a:pt x="2012" y="916"/>
                    </a:lnTo>
                    <a:lnTo>
                      <a:pt x="2012" y="467"/>
                    </a:lnTo>
                    <a:lnTo>
                      <a:pt x="2038" y="467"/>
                    </a:lnTo>
                    <a:lnTo>
                      <a:pt x="2038" y="465"/>
                    </a:lnTo>
                    <a:lnTo>
                      <a:pt x="2534" y="465"/>
                    </a:lnTo>
                    <a:lnTo>
                      <a:pt x="2534" y="12"/>
                    </a:lnTo>
                    <a:lnTo>
                      <a:pt x="2730" y="12"/>
                    </a:lnTo>
                    <a:lnTo>
                      <a:pt x="2730" y="218"/>
                    </a:lnTo>
                    <a:lnTo>
                      <a:pt x="2730" y="673"/>
                    </a:lnTo>
                    <a:lnTo>
                      <a:pt x="2736" y="673"/>
                    </a:lnTo>
                    <a:lnTo>
                      <a:pt x="2736" y="667"/>
                    </a:lnTo>
                    <a:lnTo>
                      <a:pt x="2736" y="673"/>
                    </a:lnTo>
                    <a:lnTo>
                      <a:pt x="2742" y="673"/>
                    </a:lnTo>
                    <a:lnTo>
                      <a:pt x="2742" y="218"/>
                    </a:lnTo>
                    <a:lnTo>
                      <a:pt x="2742" y="0"/>
                    </a:lnTo>
                    <a:lnTo>
                      <a:pt x="2522" y="0"/>
                    </a:lnTo>
                    <a:lnTo>
                      <a:pt x="2522" y="453"/>
                    </a:lnTo>
                    <a:lnTo>
                      <a:pt x="2026" y="453"/>
                    </a:lnTo>
                    <a:lnTo>
                      <a:pt x="2026" y="455"/>
                    </a:lnTo>
                    <a:lnTo>
                      <a:pt x="2000" y="455"/>
                    </a:lnTo>
                    <a:lnTo>
                      <a:pt x="2000" y="904"/>
                    </a:lnTo>
                    <a:lnTo>
                      <a:pt x="1710" y="904"/>
                    </a:lnTo>
                    <a:lnTo>
                      <a:pt x="1710" y="910"/>
                    </a:lnTo>
                    <a:lnTo>
                      <a:pt x="1716" y="910"/>
                    </a:lnTo>
                    <a:lnTo>
                      <a:pt x="1716" y="910"/>
                    </a:lnTo>
                    <a:lnTo>
                      <a:pt x="1716" y="904"/>
                    </a:lnTo>
                    <a:lnTo>
                      <a:pt x="1496" y="904"/>
                    </a:lnTo>
                    <a:lnTo>
                      <a:pt x="1496" y="1355"/>
                    </a:lnTo>
                    <a:lnTo>
                      <a:pt x="1001" y="1355"/>
                    </a:lnTo>
                    <a:lnTo>
                      <a:pt x="1001" y="1366"/>
                    </a:lnTo>
                    <a:lnTo>
                      <a:pt x="1006" y="1366"/>
                    </a:lnTo>
                    <a:lnTo>
                      <a:pt x="1006" y="1360"/>
                    </a:lnTo>
                    <a:lnTo>
                      <a:pt x="1005" y="1360"/>
                    </a:lnTo>
                    <a:lnTo>
                      <a:pt x="999" y="1360"/>
                    </a:lnTo>
                    <a:lnTo>
                      <a:pt x="999" y="1808"/>
                    </a:lnTo>
                    <a:lnTo>
                      <a:pt x="497" y="1808"/>
                    </a:lnTo>
                    <a:lnTo>
                      <a:pt x="497" y="2260"/>
                    </a:lnTo>
                    <a:lnTo>
                      <a:pt x="0" y="2260"/>
                    </a:lnTo>
                    <a:lnTo>
                      <a:pt x="0" y="2474"/>
                    </a:lnTo>
                    <a:lnTo>
                      <a:pt x="0" y="2740"/>
                    </a:lnTo>
                    <a:lnTo>
                      <a:pt x="227" y="2740"/>
                    </a:lnTo>
                    <a:lnTo>
                      <a:pt x="227" y="2477"/>
                    </a:lnTo>
                    <a:lnTo>
                      <a:pt x="227" y="2474"/>
                    </a:lnTo>
                    <a:lnTo>
                      <a:pt x="221" y="2474"/>
                    </a:lnTo>
                    <a:lnTo>
                      <a:pt x="221" y="2480"/>
                    </a:lnTo>
                    <a:lnTo>
                      <a:pt x="717" y="2480"/>
                    </a:lnTo>
                    <a:lnTo>
                      <a:pt x="717" y="2032"/>
                    </a:lnTo>
                    <a:lnTo>
                      <a:pt x="1223" y="2032"/>
                    </a:lnTo>
                    <a:lnTo>
                      <a:pt x="1223" y="1580"/>
                    </a:lnTo>
                    <a:lnTo>
                      <a:pt x="1611" y="1580"/>
                    </a:lnTo>
                    <a:lnTo>
                      <a:pt x="1716" y="1580"/>
                    </a:lnTo>
                    <a:lnTo>
                      <a:pt x="1716" y="1128"/>
                    </a:lnTo>
                    <a:lnTo>
                      <a:pt x="2223" y="1128"/>
                    </a:lnTo>
                    <a:lnTo>
                      <a:pt x="2223" y="679"/>
                    </a:lnTo>
                    <a:lnTo>
                      <a:pt x="2742" y="679"/>
                    </a:lnTo>
                    <a:lnTo>
                      <a:pt x="2742" y="673"/>
                    </a:lnTo>
                    <a:lnTo>
                      <a:pt x="2736" y="67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grpSp>
        <p:grpSp>
          <p:nvGrpSpPr>
            <p:cNvPr id="37" name="Group 36">
              <a:extLst>
                <a:ext uri="{FF2B5EF4-FFF2-40B4-BE49-F238E27FC236}">
                  <a16:creationId xmlns:a16="http://schemas.microsoft.com/office/drawing/2014/main" id="{DAB2739E-0F1A-DC9D-C16B-32A7F3CBFE95}"/>
                </a:ext>
              </a:extLst>
            </p:cNvPr>
            <p:cNvGrpSpPr/>
            <p:nvPr/>
          </p:nvGrpSpPr>
          <p:grpSpPr>
            <a:xfrm>
              <a:off x="15470761" y="4127541"/>
              <a:ext cx="3378152" cy="4251264"/>
              <a:chOff x="12436475" y="5629276"/>
              <a:chExt cx="3378201" cy="4251325"/>
            </a:xfrm>
          </p:grpSpPr>
          <p:sp>
            <p:nvSpPr>
              <p:cNvPr id="38" name="Freeform 24">
                <a:extLst>
                  <a:ext uri="{FF2B5EF4-FFF2-40B4-BE49-F238E27FC236}">
                    <a16:creationId xmlns:a16="http://schemas.microsoft.com/office/drawing/2014/main" id="{00858B62-EE1B-5769-7635-10D2CA468FBF}"/>
                  </a:ext>
                </a:extLst>
              </p:cNvPr>
              <p:cNvSpPr>
                <a:spLocks/>
              </p:cNvSpPr>
              <p:nvPr/>
            </p:nvSpPr>
            <p:spPr bwMode="auto">
              <a:xfrm>
                <a:off x="14549438" y="6630988"/>
                <a:ext cx="1176338" cy="838200"/>
              </a:xfrm>
              <a:custGeom>
                <a:avLst/>
                <a:gdLst>
                  <a:gd name="T0" fmla="*/ 567 w 626"/>
                  <a:gd name="T1" fmla="*/ 443 h 446"/>
                  <a:gd name="T2" fmla="*/ 563 w 626"/>
                  <a:gd name="T3" fmla="*/ 442 h 446"/>
                  <a:gd name="T4" fmla="*/ 222 w 626"/>
                  <a:gd name="T5" fmla="*/ 348 h 446"/>
                  <a:gd name="T6" fmla="*/ 172 w 626"/>
                  <a:gd name="T7" fmla="*/ 304 h 446"/>
                  <a:gd name="T8" fmla="*/ 13 w 626"/>
                  <a:gd name="T9" fmla="*/ 101 h 446"/>
                  <a:gd name="T10" fmla="*/ 81 w 626"/>
                  <a:gd name="T11" fmla="*/ 23 h 446"/>
                  <a:gd name="T12" fmla="*/ 215 w 626"/>
                  <a:gd name="T13" fmla="*/ 307 h 446"/>
                  <a:gd name="T14" fmla="*/ 446 w 626"/>
                  <a:gd name="T15" fmla="*/ 332 h 446"/>
                  <a:gd name="T16" fmla="*/ 496 w 626"/>
                  <a:gd name="T17" fmla="*/ 328 h 446"/>
                  <a:gd name="T18" fmla="*/ 582 w 626"/>
                  <a:gd name="T19" fmla="*/ 346 h 446"/>
                  <a:gd name="T20" fmla="*/ 620 w 626"/>
                  <a:gd name="T21" fmla="*/ 404 h 446"/>
                  <a:gd name="T22" fmla="*/ 567 w 626"/>
                  <a:gd name="T23" fmla="*/ 443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6" h="446">
                    <a:moveTo>
                      <a:pt x="567" y="443"/>
                    </a:moveTo>
                    <a:cubicBezTo>
                      <a:pt x="566" y="443"/>
                      <a:pt x="564" y="443"/>
                      <a:pt x="563" y="442"/>
                    </a:cubicBezTo>
                    <a:cubicBezTo>
                      <a:pt x="222" y="348"/>
                      <a:pt x="222" y="348"/>
                      <a:pt x="222" y="348"/>
                    </a:cubicBezTo>
                    <a:cubicBezTo>
                      <a:pt x="196" y="343"/>
                      <a:pt x="185" y="327"/>
                      <a:pt x="172" y="304"/>
                    </a:cubicBezTo>
                    <a:cubicBezTo>
                      <a:pt x="13" y="101"/>
                      <a:pt x="13" y="101"/>
                      <a:pt x="13" y="101"/>
                    </a:cubicBezTo>
                    <a:cubicBezTo>
                      <a:pt x="0" y="78"/>
                      <a:pt x="67" y="0"/>
                      <a:pt x="81" y="23"/>
                    </a:cubicBezTo>
                    <a:cubicBezTo>
                      <a:pt x="215" y="307"/>
                      <a:pt x="215" y="307"/>
                      <a:pt x="215" y="307"/>
                    </a:cubicBezTo>
                    <a:cubicBezTo>
                      <a:pt x="446" y="332"/>
                      <a:pt x="446" y="332"/>
                      <a:pt x="446" y="332"/>
                    </a:cubicBezTo>
                    <a:cubicBezTo>
                      <a:pt x="496" y="328"/>
                      <a:pt x="496" y="328"/>
                      <a:pt x="496" y="328"/>
                    </a:cubicBezTo>
                    <a:cubicBezTo>
                      <a:pt x="582" y="346"/>
                      <a:pt x="582" y="346"/>
                      <a:pt x="582" y="346"/>
                    </a:cubicBezTo>
                    <a:cubicBezTo>
                      <a:pt x="608" y="352"/>
                      <a:pt x="626" y="378"/>
                      <a:pt x="620" y="404"/>
                    </a:cubicBezTo>
                    <a:cubicBezTo>
                      <a:pt x="615" y="429"/>
                      <a:pt x="592" y="446"/>
                      <a:pt x="567" y="443"/>
                    </a:cubicBez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39" name="Freeform 25">
                <a:extLst>
                  <a:ext uri="{FF2B5EF4-FFF2-40B4-BE49-F238E27FC236}">
                    <a16:creationId xmlns:a16="http://schemas.microsoft.com/office/drawing/2014/main" id="{D2E2C5F3-A98E-84E0-8F64-64CC59C0ED0A}"/>
                  </a:ext>
                </a:extLst>
              </p:cNvPr>
              <p:cNvSpPr>
                <a:spLocks/>
              </p:cNvSpPr>
              <p:nvPr/>
            </p:nvSpPr>
            <p:spPr bwMode="auto">
              <a:xfrm>
                <a:off x="14560550" y="6657976"/>
                <a:ext cx="1165225" cy="814388"/>
              </a:xfrm>
              <a:custGeom>
                <a:avLst/>
                <a:gdLst>
                  <a:gd name="T0" fmla="*/ 562 w 620"/>
                  <a:gd name="T1" fmla="*/ 424 h 434"/>
                  <a:gd name="T2" fmla="*/ 557 w 620"/>
                  <a:gd name="T3" fmla="*/ 428 h 434"/>
                  <a:gd name="T4" fmla="*/ 217 w 620"/>
                  <a:gd name="T5" fmla="*/ 329 h 434"/>
                  <a:gd name="T6" fmla="*/ 190 w 620"/>
                  <a:gd name="T7" fmla="*/ 315 h 434"/>
                  <a:gd name="T8" fmla="*/ 170 w 620"/>
                  <a:gd name="T9" fmla="*/ 287 h 434"/>
                  <a:gd name="T10" fmla="*/ 7 w 620"/>
                  <a:gd name="T11" fmla="*/ 87 h 434"/>
                  <a:gd name="T12" fmla="*/ 10 w 620"/>
                  <a:gd name="T13" fmla="*/ 80 h 434"/>
                  <a:gd name="T14" fmla="*/ 42 w 620"/>
                  <a:gd name="T15" fmla="*/ 25 h 434"/>
                  <a:gd name="T16" fmla="*/ 67 w 620"/>
                  <a:gd name="T17" fmla="*/ 10 h 434"/>
                  <a:gd name="T18" fmla="*/ 70 w 620"/>
                  <a:gd name="T19" fmla="*/ 11 h 434"/>
                  <a:gd name="T20" fmla="*/ 70 w 620"/>
                  <a:gd name="T21" fmla="*/ 11 h 434"/>
                  <a:gd name="T22" fmla="*/ 440 w 620"/>
                  <a:gd name="T23" fmla="*/ 323 h 434"/>
                  <a:gd name="T24" fmla="*/ 575 w 620"/>
                  <a:gd name="T25" fmla="*/ 337 h 434"/>
                  <a:gd name="T26" fmla="*/ 610 w 620"/>
                  <a:gd name="T27" fmla="*/ 380 h 434"/>
                  <a:gd name="T28" fmla="*/ 566 w 620"/>
                  <a:gd name="T29" fmla="*/ 424 h 434"/>
                  <a:gd name="T30" fmla="*/ 561 w 620"/>
                  <a:gd name="T31" fmla="*/ 429 h 434"/>
                  <a:gd name="T32" fmla="*/ 566 w 620"/>
                  <a:gd name="T33" fmla="*/ 434 h 434"/>
                  <a:gd name="T34" fmla="*/ 620 w 620"/>
                  <a:gd name="T35" fmla="*/ 380 h 434"/>
                  <a:gd name="T36" fmla="*/ 576 w 620"/>
                  <a:gd name="T37" fmla="*/ 332 h 434"/>
                  <a:gd name="T38" fmla="*/ 491 w 620"/>
                  <a:gd name="T39" fmla="*/ 309 h 434"/>
                  <a:gd name="T40" fmla="*/ 213 w 620"/>
                  <a:gd name="T41" fmla="*/ 289 h 434"/>
                  <a:gd name="T42" fmla="*/ 79 w 620"/>
                  <a:gd name="T43" fmla="*/ 6 h 434"/>
                  <a:gd name="T44" fmla="*/ 67 w 620"/>
                  <a:gd name="T45" fmla="*/ 0 h 434"/>
                  <a:gd name="T46" fmla="*/ 38 w 620"/>
                  <a:gd name="T47" fmla="*/ 16 h 434"/>
                  <a:gd name="T48" fmla="*/ 4 w 620"/>
                  <a:gd name="T49" fmla="*/ 64 h 434"/>
                  <a:gd name="T50" fmla="*/ 3 w 620"/>
                  <a:gd name="T51" fmla="*/ 90 h 434"/>
                  <a:gd name="T52" fmla="*/ 162 w 620"/>
                  <a:gd name="T53" fmla="*/ 293 h 434"/>
                  <a:gd name="T54" fmla="*/ 162 w 620"/>
                  <a:gd name="T55" fmla="*/ 293 h 434"/>
                  <a:gd name="T56" fmla="*/ 215 w 620"/>
                  <a:gd name="T57" fmla="*/ 339 h 434"/>
                  <a:gd name="T58" fmla="*/ 214 w 620"/>
                  <a:gd name="T59" fmla="*/ 338 h 434"/>
                  <a:gd name="T60" fmla="*/ 556 w 620"/>
                  <a:gd name="T61" fmla="*/ 433 h 434"/>
                  <a:gd name="T62" fmla="*/ 561 w 620"/>
                  <a:gd name="T63" fmla="*/ 429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20" h="434">
                    <a:moveTo>
                      <a:pt x="561" y="429"/>
                    </a:moveTo>
                    <a:cubicBezTo>
                      <a:pt x="562" y="424"/>
                      <a:pt x="562" y="424"/>
                      <a:pt x="562" y="424"/>
                    </a:cubicBezTo>
                    <a:cubicBezTo>
                      <a:pt x="560" y="424"/>
                      <a:pt x="559" y="424"/>
                      <a:pt x="558" y="423"/>
                    </a:cubicBezTo>
                    <a:cubicBezTo>
                      <a:pt x="557" y="428"/>
                      <a:pt x="557" y="428"/>
                      <a:pt x="557" y="428"/>
                    </a:cubicBezTo>
                    <a:cubicBezTo>
                      <a:pt x="558" y="423"/>
                      <a:pt x="558" y="423"/>
                      <a:pt x="558" y="423"/>
                    </a:cubicBezTo>
                    <a:cubicBezTo>
                      <a:pt x="217" y="329"/>
                      <a:pt x="217" y="329"/>
                      <a:pt x="217" y="329"/>
                    </a:cubicBezTo>
                    <a:cubicBezTo>
                      <a:pt x="217" y="329"/>
                      <a:pt x="217" y="329"/>
                      <a:pt x="217" y="329"/>
                    </a:cubicBezTo>
                    <a:cubicBezTo>
                      <a:pt x="205" y="326"/>
                      <a:pt x="197" y="322"/>
                      <a:pt x="190" y="315"/>
                    </a:cubicBezTo>
                    <a:cubicBezTo>
                      <a:pt x="183" y="308"/>
                      <a:pt x="177" y="299"/>
                      <a:pt x="170" y="288"/>
                    </a:cubicBezTo>
                    <a:cubicBezTo>
                      <a:pt x="170" y="287"/>
                      <a:pt x="170" y="287"/>
                      <a:pt x="170" y="287"/>
                    </a:cubicBezTo>
                    <a:cubicBezTo>
                      <a:pt x="11" y="84"/>
                      <a:pt x="11" y="84"/>
                      <a:pt x="11" y="84"/>
                    </a:cubicBezTo>
                    <a:cubicBezTo>
                      <a:pt x="7" y="87"/>
                      <a:pt x="7" y="87"/>
                      <a:pt x="7" y="87"/>
                    </a:cubicBezTo>
                    <a:cubicBezTo>
                      <a:pt x="11" y="85"/>
                      <a:pt x="11" y="85"/>
                      <a:pt x="11" y="85"/>
                    </a:cubicBezTo>
                    <a:cubicBezTo>
                      <a:pt x="11" y="84"/>
                      <a:pt x="10" y="82"/>
                      <a:pt x="10" y="80"/>
                    </a:cubicBezTo>
                    <a:cubicBezTo>
                      <a:pt x="10" y="75"/>
                      <a:pt x="13" y="68"/>
                      <a:pt x="17" y="60"/>
                    </a:cubicBezTo>
                    <a:cubicBezTo>
                      <a:pt x="23" y="48"/>
                      <a:pt x="33" y="35"/>
                      <a:pt x="42" y="25"/>
                    </a:cubicBezTo>
                    <a:cubicBezTo>
                      <a:pt x="47" y="20"/>
                      <a:pt x="52" y="16"/>
                      <a:pt x="57" y="14"/>
                    </a:cubicBezTo>
                    <a:cubicBezTo>
                      <a:pt x="61" y="11"/>
                      <a:pt x="65" y="10"/>
                      <a:pt x="67" y="10"/>
                    </a:cubicBezTo>
                    <a:cubicBezTo>
                      <a:pt x="68" y="10"/>
                      <a:pt x="68" y="10"/>
                      <a:pt x="69" y="10"/>
                    </a:cubicBezTo>
                    <a:cubicBezTo>
                      <a:pt x="69" y="10"/>
                      <a:pt x="70" y="11"/>
                      <a:pt x="70" y="11"/>
                    </a:cubicBezTo>
                    <a:cubicBezTo>
                      <a:pt x="75" y="9"/>
                      <a:pt x="75" y="9"/>
                      <a:pt x="75" y="9"/>
                    </a:cubicBezTo>
                    <a:cubicBezTo>
                      <a:pt x="70" y="11"/>
                      <a:pt x="70" y="11"/>
                      <a:pt x="70" y="11"/>
                    </a:cubicBezTo>
                    <a:cubicBezTo>
                      <a:pt x="206" y="298"/>
                      <a:pt x="206" y="298"/>
                      <a:pt x="206" y="298"/>
                    </a:cubicBezTo>
                    <a:cubicBezTo>
                      <a:pt x="440" y="323"/>
                      <a:pt x="440" y="323"/>
                      <a:pt x="440" y="323"/>
                    </a:cubicBezTo>
                    <a:cubicBezTo>
                      <a:pt x="490" y="319"/>
                      <a:pt x="490" y="319"/>
                      <a:pt x="490" y="319"/>
                    </a:cubicBezTo>
                    <a:cubicBezTo>
                      <a:pt x="575" y="337"/>
                      <a:pt x="575" y="337"/>
                      <a:pt x="575" y="337"/>
                    </a:cubicBezTo>
                    <a:cubicBezTo>
                      <a:pt x="575" y="337"/>
                      <a:pt x="575" y="337"/>
                      <a:pt x="575" y="337"/>
                    </a:cubicBezTo>
                    <a:cubicBezTo>
                      <a:pt x="596" y="342"/>
                      <a:pt x="610" y="360"/>
                      <a:pt x="610" y="380"/>
                    </a:cubicBezTo>
                    <a:cubicBezTo>
                      <a:pt x="610" y="383"/>
                      <a:pt x="610" y="386"/>
                      <a:pt x="609" y="389"/>
                    </a:cubicBezTo>
                    <a:cubicBezTo>
                      <a:pt x="605" y="410"/>
                      <a:pt x="587" y="424"/>
                      <a:pt x="566" y="424"/>
                    </a:cubicBezTo>
                    <a:cubicBezTo>
                      <a:pt x="565" y="424"/>
                      <a:pt x="563" y="424"/>
                      <a:pt x="562" y="424"/>
                    </a:cubicBezTo>
                    <a:cubicBezTo>
                      <a:pt x="561" y="429"/>
                      <a:pt x="561" y="429"/>
                      <a:pt x="561" y="429"/>
                    </a:cubicBezTo>
                    <a:cubicBezTo>
                      <a:pt x="560" y="434"/>
                      <a:pt x="560" y="434"/>
                      <a:pt x="560" y="434"/>
                    </a:cubicBezTo>
                    <a:cubicBezTo>
                      <a:pt x="562" y="434"/>
                      <a:pt x="564" y="434"/>
                      <a:pt x="566" y="434"/>
                    </a:cubicBezTo>
                    <a:cubicBezTo>
                      <a:pt x="592" y="434"/>
                      <a:pt x="614" y="417"/>
                      <a:pt x="619" y="391"/>
                    </a:cubicBezTo>
                    <a:cubicBezTo>
                      <a:pt x="620" y="387"/>
                      <a:pt x="620" y="384"/>
                      <a:pt x="620" y="380"/>
                    </a:cubicBezTo>
                    <a:cubicBezTo>
                      <a:pt x="620" y="355"/>
                      <a:pt x="603" y="333"/>
                      <a:pt x="577" y="328"/>
                    </a:cubicBezTo>
                    <a:cubicBezTo>
                      <a:pt x="576" y="332"/>
                      <a:pt x="576" y="332"/>
                      <a:pt x="576" y="332"/>
                    </a:cubicBezTo>
                    <a:cubicBezTo>
                      <a:pt x="577" y="328"/>
                      <a:pt x="577" y="328"/>
                      <a:pt x="577" y="328"/>
                    </a:cubicBezTo>
                    <a:cubicBezTo>
                      <a:pt x="491" y="309"/>
                      <a:pt x="491" y="309"/>
                      <a:pt x="491" y="309"/>
                    </a:cubicBezTo>
                    <a:cubicBezTo>
                      <a:pt x="440" y="313"/>
                      <a:pt x="440" y="313"/>
                      <a:pt x="440" y="313"/>
                    </a:cubicBezTo>
                    <a:cubicBezTo>
                      <a:pt x="213" y="289"/>
                      <a:pt x="213" y="289"/>
                      <a:pt x="213" y="289"/>
                    </a:cubicBezTo>
                    <a:cubicBezTo>
                      <a:pt x="79" y="7"/>
                      <a:pt x="79" y="7"/>
                      <a:pt x="79" y="7"/>
                    </a:cubicBezTo>
                    <a:cubicBezTo>
                      <a:pt x="79" y="6"/>
                      <a:pt x="79" y="6"/>
                      <a:pt x="79" y="6"/>
                    </a:cubicBezTo>
                    <a:cubicBezTo>
                      <a:pt x="78" y="4"/>
                      <a:pt x="76" y="2"/>
                      <a:pt x="74" y="1"/>
                    </a:cubicBezTo>
                    <a:cubicBezTo>
                      <a:pt x="72" y="0"/>
                      <a:pt x="69" y="0"/>
                      <a:pt x="67" y="0"/>
                    </a:cubicBezTo>
                    <a:cubicBezTo>
                      <a:pt x="64" y="0"/>
                      <a:pt x="60" y="1"/>
                      <a:pt x="57" y="2"/>
                    </a:cubicBezTo>
                    <a:cubicBezTo>
                      <a:pt x="51" y="5"/>
                      <a:pt x="44" y="10"/>
                      <a:pt x="38" y="16"/>
                    </a:cubicBezTo>
                    <a:cubicBezTo>
                      <a:pt x="29" y="24"/>
                      <a:pt x="19" y="36"/>
                      <a:pt x="12" y="47"/>
                    </a:cubicBezTo>
                    <a:cubicBezTo>
                      <a:pt x="9" y="53"/>
                      <a:pt x="6" y="58"/>
                      <a:pt x="4" y="64"/>
                    </a:cubicBezTo>
                    <a:cubicBezTo>
                      <a:pt x="2" y="69"/>
                      <a:pt x="0" y="75"/>
                      <a:pt x="0" y="80"/>
                    </a:cubicBezTo>
                    <a:cubicBezTo>
                      <a:pt x="0" y="83"/>
                      <a:pt x="1" y="87"/>
                      <a:pt x="3" y="90"/>
                    </a:cubicBezTo>
                    <a:cubicBezTo>
                      <a:pt x="3" y="90"/>
                      <a:pt x="3" y="90"/>
                      <a:pt x="3" y="90"/>
                    </a:cubicBezTo>
                    <a:cubicBezTo>
                      <a:pt x="162" y="293"/>
                      <a:pt x="162" y="293"/>
                      <a:pt x="162" y="293"/>
                    </a:cubicBezTo>
                    <a:cubicBezTo>
                      <a:pt x="166" y="290"/>
                      <a:pt x="166" y="290"/>
                      <a:pt x="166" y="290"/>
                    </a:cubicBezTo>
                    <a:cubicBezTo>
                      <a:pt x="162" y="293"/>
                      <a:pt x="162" y="293"/>
                      <a:pt x="162" y="293"/>
                    </a:cubicBezTo>
                    <a:cubicBezTo>
                      <a:pt x="168" y="304"/>
                      <a:pt x="174" y="314"/>
                      <a:pt x="183" y="322"/>
                    </a:cubicBezTo>
                    <a:cubicBezTo>
                      <a:pt x="191" y="330"/>
                      <a:pt x="201" y="336"/>
                      <a:pt x="215" y="339"/>
                    </a:cubicBezTo>
                    <a:cubicBezTo>
                      <a:pt x="216" y="334"/>
                      <a:pt x="216" y="334"/>
                      <a:pt x="216" y="334"/>
                    </a:cubicBezTo>
                    <a:cubicBezTo>
                      <a:pt x="214" y="338"/>
                      <a:pt x="214" y="338"/>
                      <a:pt x="214" y="338"/>
                    </a:cubicBezTo>
                    <a:cubicBezTo>
                      <a:pt x="556" y="433"/>
                      <a:pt x="556" y="433"/>
                      <a:pt x="556" y="433"/>
                    </a:cubicBezTo>
                    <a:cubicBezTo>
                      <a:pt x="556" y="433"/>
                      <a:pt x="556" y="433"/>
                      <a:pt x="556" y="433"/>
                    </a:cubicBezTo>
                    <a:cubicBezTo>
                      <a:pt x="557" y="433"/>
                      <a:pt x="559" y="434"/>
                      <a:pt x="560" y="434"/>
                    </a:cubicBezTo>
                    <a:lnTo>
                      <a:pt x="561" y="429"/>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40" name="Freeform 26">
                <a:extLst>
                  <a:ext uri="{FF2B5EF4-FFF2-40B4-BE49-F238E27FC236}">
                    <a16:creationId xmlns:a16="http://schemas.microsoft.com/office/drawing/2014/main" id="{91764353-0824-9EDF-694A-E16F462CCA3F}"/>
                  </a:ext>
                </a:extLst>
              </p:cNvPr>
              <p:cNvSpPr>
                <a:spLocks/>
              </p:cNvSpPr>
              <p:nvPr/>
            </p:nvSpPr>
            <p:spPr bwMode="auto">
              <a:xfrm>
                <a:off x="14522450" y="6586538"/>
                <a:ext cx="974725" cy="847725"/>
              </a:xfrm>
              <a:custGeom>
                <a:avLst/>
                <a:gdLst>
                  <a:gd name="T0" fmla="*/ 67 w 519"/>
                  <a:gd name="T1" fmla="*/ 0 h 451"/>
                  <a:gd name="T2" fmla="*/ 242 w 519"/>
                  <a:gd name="T3" fmla="*/ 299 h 451"/>
                  <a:gd name="T4" fmla="*/ 519 w 519"/>
                  <a:gd name="T5" fmla="*/ 355 h 451"/>
                  <a:gd name="T6" fmla="*/ 498 w 519"/>
                  <a:gd name="T7" fmla="*/ 451 h 451"/>
                  <a:gd name="T8" fmla="*/ 220 w 519"/>
                  <a:gd name="T9" fmla="*/ 395 h 451"/>
                  <a:gd name="T10" fmla="*/ 159 w 519"/>
                  <a:gd name="T11" fmla="*/ 351 h 451"/>
                  <a:gd name="T12" fmla="*/ 0 w 519"/>
                  <a:gd name="T13" fmla="*/ 79 h 451"/>
                </a:gdLst>
                <a:ahLst/>
                <a:cxnLst>
                  <a:cxn ang="0">
                    <a:pos x="T0" y="T1"/>
                  </a:cxn>
                  <a:cxn ang="0">
                    <a:pos x="T2" y="T3"/>
                  </a:cxn>
                  <a:cxn ang="0">
                    <a:pos x="T4" y="T5"/>
                  </a:cxn>
                  <a:cxn ang="0">
                    <a:pos x="T6" y="T7"/>
                  </a:cxn>
                  <a:cxn ang="0">
                    <a:pos x="T8" y="T9"/>
                  </a:cxn>
                  <a:cxn ang="0">
                    <a:pos x="T10" y="T11"/>
                  </a:cxn>
                  <a:cxn ang="0">
                    <a:pos x="T12" y="T13"/>
                  </a:cxn>
                </a:cxnLst>
                <a:rect l="0" t="0" r="r" b="b"/>
                <a:pathLst>
                  <a:path w="519" h="451">
                    <a:moveTo>
                      <a:pt x="67" y="0"/>
                    </a:moveTo>
                    <a:cubicBezTo>
                      <a:pt x="242" y="299"/>
                      <a:pt x="242" y="299"/>
                      <a:pt x="242" y="299"/>
                    </a:cubicBezTo>
                    <a:cubicBezTo>
                      <a:pt x="519" y="355"/>
                      <a:pt x="519" y="355"/>
                      <a:pt x="519" y="355"/>
                    </a:cubicBezTo>
                    <a:cubicBezTo>
                      <a:pt x="519" y="355"/>
                      <a:pt x="500" y="451"/>
                      <a:pt x="498" y="451"/>
                    </a:cubicBezTo>
                    <a:cubicBezTo>
                      <a:pt x="220" y="395"/>
                      <a:pt x="220" y="395"/>
                      <a:pt x="220" y="395"/>
                    </a:cubicBezTo>
                    <a:cubicBezTo>
                      <a:pt x="194" y="390"/>
                      <a:pt x="172" y="374"/>
                      <a:pt x="159" y="351"/>
                    </a:cubicBezTo>
                    <a:cubicBezTo>
                      <a:pt x="0" y="79"/>
                      <a:pt x="0" y="79"/>
                      <a:pt x="0"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41" name="Freeform 27">
                <a:extLst>
                  <a:ext uri="{FF2B5EF4-FFF2-40B4-BE49-F238E27FC236}">
                    <a16:creationId xmlns:a16="http://schemas.microsoft.com/office/drawing/2014/main" id="{DA22E1D6-C642-9F5D-6F93-D546B0EE5D43}"/>
                  </a:ext>
                </a:extLst>
              </p:cNvPr>
              <p:cNvSpPr>
                <a:spLocks/>
              </p:cNvSpPr>
              <p:nvPr/>
            </p:nvSpPr>
            <p:spPr bwMode="auto">
              <a:xfrm>
                <a:off x="14511338" y="6573838"/>
                <a:ext cx="998538" cy="868363"/>
              </a:xfrm>
              <a:custGeom>
                <a:avLst/>
                <a:gdLst>
                  <a:gd name="T0" fmla="*/ 69 w 531"/>
                  <a:gd name="T1" fmla="*/ 8 h 462"/>
                  <a:gd name="T2" fmla="*/ 245 w 531"/>
                  <a:gd name="T3" fmla="*/ 310 h 462"/>
                  <a:gd name="T4" fmla="*/ 524 w 531"/>
                  <a:gd name="T5" fmla="*/ 366 h 462"/>
                  <a:gd name="T6" fmla="*/ 525 w 531"/>
                  <a:gd name="T7" fmla="*/ 361 h 462"/>
                  <a:gd name="T8" fmla="*/ 520 w 531"/>
                  <a:gd name="T9" fmla="*/ 360 h 462"/>
                  <a:gd name="T10" fmla="*/ 517 w 531"/>
                  <a:gd name="T11" fmla="*/ 375 h 462"/>
                  <a:gd name="T12" fmla="*/ 507 w 531"/>
                  <a:gd name="T13" fmla="*/ 425 h 462"/>
                  <a:gd name="T14" fmla="*/ 502 w 531"/>
                  <a:gd name="T15" fmla="*/ 447 h 462"/>
                  <a:gd name="T16" fmla="*/ 500 w 531"/>
                  <a:gd name="T17" fmla="*/ 453 h 462"/>
                  <a:gd name="T18" fmla="*/ 500 w 531"/>
                  <a:gd name="T19" fmla="*/ 454 h 462"/>
                  <a:gd name="T20" fmla="*/ 500 w 531"/>
                  <a:gd name="T21" fmla="*/ 454 h 462"/>
                  <a:gd name="T22" fmla="*/ 501 w 531"/>
                  <a:gd name="T23" fmla="*/ 455 h 462"/>
                  <a:gd name="T24" fmla="*/ 500 w 531"/>
                  <a:gd name="T25" fmla="*/ 454 h 462"/>
                  <a:gd name="T26" fmla="*/ 500 w 531"/>
                  <a:gd name="T27" fmla="*/ 454 h 462"/>
                  <a:gd name="T28" fmla="*/ 501 w 531"/>
                  <a:gd name="T29" fmla="*/ 455 h 462"/>
                  <a:gd name="T30" fmla="*/ 500 w 531"/>
                  <a:gd name="T31" fmla="*/ 454 h 462"/>
                  <a:gd name="T32" fmla="*/ 503 w 531"/>
                  <a:gd name="T33" fmla="*/ 456 h 462"/>
                  <a:gd name="T34" fmla="*/ 500 w 531"/>
                  <a:gd name="T35" fmla="*/ 454 h 462"/>
                  <a:gd name="T36" fmla="*/ 500 w 531"/>
                  <a:gd name="T37" fmla="*/ 454 h 462"/>
                  <a:gd name="T38" fmla="*/ 503 w 531"/>
                  <a:gd name="T39" fmla="*/ 456 h 462"/>
                  <a:gd name="T40" fmla="*/ 500 w 531"/>
                  <a:gd name="T41" fmla="*/ 454 h 462"/>
                  <a:gd name="T42" fmla="*/ 504 w 531"/>
                  <a:gd name="T43" fmla="*/ 456 h 462"/>
                  <a:gd name="T44" fmla="*/ 501 w 531"/>
                  <a:gd name="T45" fmla="*/ 453 h 462"/>
                  <a:gd name="T46" fmla="*/ 500 w 531"/>
                  <a:gd name="T47" fmla="*/ 454 h 462"/>
                  <a:gd name="T48" fmla="*/ 504 w 531"/>
                  <a:gd name="T49" fmla="*/ 456 h 462"/>
                  <a:gd name="T50" fmla="*/ 501 w 531"/>
                  <a:gd name="T51" fmla="*/ 453 h 462"/>
                  <a:gd name="T52" fmla="*/ 504 w 531"/>
                  <a:gd name="T53" fmla="*/ 456 h 462"/>
                  <a:gd name="T54" fmla="*/ 502 w 531"/>
                  <a:gd name="T55" fmla="*/ 452 h 462"/>
                  <a:gd name="T56" fmla="*/ 501 w 531"/>
                  <a:gd name="T57" fmla="*/ 453 h 462"/>
                  <a:gd name="T58" fmla="*/ 504 w 531"/>
                  <a:gd name="T59" fmla="*/ 456 h 462"/>
                  <a:gd name="T60" fmla="*/ 502 w 531"/>
                  <a:gd name="T61" fmla="*/ 452 h 462"/>
                  <a:gd name="T62" fmla="*/ 504 w 531"/>
                  <a:gd name="T63" fmla="*/ 456 h 462"/>
                  <a:gd name="T64" fmla="*/ 504 w 531"/>
                  <a:gd name="T65" fmla="*/ 452 h 462"/>
                  <a:gd name="T66" fmla="*/ 502 w 531"/>
                  <a:gd name="T67" fmla="*/ 452 h 462"/>
                  <a:gd name="T68" fmla="*/ 504 w 531"/>
                  <a:gd name="T69" fmla="*/ 456 h 462"/>
                  <a:gd name="T70" fmla="*/ 504 w 531"/>
                  <a:gd name="T71" fmla="*/ 452 h 462"/>
                  <a:gd name="T72" fmla="*/ 504 w 531"/>
                  <a:gd name="T73" fmla="*/ 457 h 462"/>
                  <a:gd name="T74" fmla="*/ 505 w 531"/>
                  <a:gd name="T75" fmla="*/ 452 h 462"/>
                  <a:gd name="T76" fmla="*/ 227 w 531"/>
                  <a:gd name="T77" fmla="*/ 396 h 462"/>
                  <a:gd name="T78" fmla="*/ 169 w 531"/>
                  <a:gd name="T79" fmla="*/ 355 h 462"/>
                  <a:gd name="T80" fmla="*/ 10 w 531"/>
                  <a:gd name="T81" fmla="*/ 82 h 462"/>
                  <a:gd name="T82" fmla="*/ 3 w 531"/>
                  <a:gd name="T83" fmla="*/ 80 h 462"/>
                  <a:gd name="T84" fmla="*/ 2 w 531"/>
                  <a:gd name="T85" fmla="*/ 87 h 462"/>
                  <a:gd name="T86" fmla="*/ 161 w 531"/>
                  <a:gd name="T87" fmla="*/ 360 h 462"/>
                  <a:gd name="T88" fmla="*/ 225 w 531"/>
                  <a:gd name="T89" fmla="*/ 406 h 462"/>
                  <a:gd name="T90" fmla="*/ 504 w 531"/>
                  <a:gd name="T91" fmla="*/ 462 h 462"/>
                  <a:gd name="T92" fmla="*/ 504 w 531"/>
                  <a:gd name="T93" fmla="*/ 462 h 462"/>
                  <a:gd name="T94" fmla="*/ 506 w 531"/>
                  <a:gd name="T95" fmla="*/ 461 h 462"/>
                  <a:gd name="T96" fmla="*/ 508 w 531"/>
                  <a:gd name="T97" fmla="*/ 460 h 462"/>
                  <a:gd name="T98" fmla="*/ 509 w 531"/>
                  <a:gd name="T99" fmla="*/ 458 h 462"/>
                  <a:gd name="T100" fmla="*/ 509 w 531"/>
                  <a:gd name="T101" fmla="*/ 457 h 462"/>
                  <a:gd name="T102" fmla="*/ 511 w 531"/>
                  <a:gd name="T103" fmla="*/ 450 h 462"/>
                  <a:gd name="T104" fmla="*/ 530 w 531"/>
                  <a:gd name="T105" fmla="*/ 362 h 462"/>
                  <a:gd name="T106" fmla="*/ 531 w 531"/>
                  <a:gd name="T107" fmla="*/ 357 h 462"/>
                  <a:gd name="T108" fmla="*/ 251 w 531"/>
                  <a:gd name="T109" fmla="*/ 301 h 462"/>
                  <a:gd name="T110" fmla="*/ 77 w 531"/>
                  <a:gd name="T111" fmla="*/ 3 h 462"/>
                  <a:gd name="T112" fmla="*/ 70 w 531"/>
                  <a:gd name="T113" fmla="*/ 1 h 462"/>
                  <a:gd name="T114" fmla="*/ 69 w 531"/>
                  <a:gd name="T115" fmla="*/ 8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1" h="462">
                    <a:moveTo>
                      <a:pt x="69" y="8"/>
                    </a:moveTo>
                    <a:cubicBezTo>
                      <a:pt x="245" y="310"/>
                      <a:pt x="245" y="310"/>
                      <a:pt x="245" y="310"/>
                    </a:cubicBezTo>
                    <a:cubicBezTo>
                      <a:pt x="524" y="366"/>
                      <a:pt x="524" y="366"/>
                      <a:pt x="524" y="366"/>
                    </a:cubicBezTo>
                    <a:cubicBezTo>
                      <a:pt x="525" y="361"/>
                      <a:pt x="525" y="361"/>
                      <a:pt x="525" y="361"/>
                    </a:cubicBezTo>
                    <a:cubicBezTo>
                      <a:pt x="520" y="360"/>
                      <a:pt x="520" y="360"/>
                      <a:pt x="520" y="360"/>
                    </a:cubicBezTo>
                    <a:cubicBezTo>
                      <a:pt x="520" y="360"/>
                      <a:pt x="519" y="366"/>
                      <a:pt x="517" y="375"/>
                    </a:cubicBezTo>
                    <a:cubicBezTo>
                      <a:pt x="515" y="388"/>
                      <a:pt x="510" y="408"/>
                      <a:pt x="507" y="425"/>
                    </a:cubicBezTo>
                    <a:cubicBezTo>
                      <a:pt x="505" y="434"/>
                      <a:pt x="503" y="441"/>
                      <a:pt x="502" y="447"/>
                    </a:cubicBezTo>
                    <a:cubicBezTo>
                      <a:pt x="501" y="449"/>
                      <a:pt x="501" y="451"/>
                      <a:pt x="500" y="453"/>
                    </a:cubicBezTo>
                    <a:cubicBezTo>
                      <a:pt x="500" y="453"/>
                      <a:pt x="500" y="454"/>
                      <a:pt x="500" y="454"/>
                    </a:cubicBezTo>
                    <a:cubicBezTo>
                      <a:pt x="500" y="454"/>
                      <a:pt x="500" y="454"/>
                      <a:pt x="500" y="454"/>
                    </a:cubicBezTo>
                    <a:cubicBezTo>
                      <a:pt x="501" y="455"/>
                      <a:pt x="501" y="455"/>
                      <a:pt x="501" y="455"/>
                    </a:cubicBezTo>
                    <a:cubicBezTo>
                      <a:pt x="500" y="454"/>
                      <a:pt x="500" y="454"/>
                      <a:pt x="500" y="454"/>
                    </a:cubicBezTo>
                    <a:cubicBezTo>
                      <a:pt x="500" y="454"/>
                      <a:pt x="500" y="454"/>
                      <a:pt x="500" y="454"/>
                    </a:cubicBezTo>
                    <a:cubicBezTo>
                      <a:pt x="501" y="455"/>
                      <a:pt x="501" y="455"/>
                      <a:pt x="501" y="455"/>
                    </a:cubicBezTo>
                    <a:cubicBezTo>
                      <a:pt x="500" y="454"/>
                      <a:pt x="500" y="454"/>
                      <a:pt x="500" y="454"/>
                    </a:cubicBezTo>
                    <a:cubicBezTo>
                      <a:pt x="503" y="456"/>
                      <a:pt x="503" y="456"/>
                      <a:pt x="503" y="456"/>
                    </a:cubicBezTo>
                    <a:cubicBezTo>
                      <a:pt x="500" y="454"/>
                      <a:pt x="500" y="454"/>
                      <a:pt x="500" y="454"/>
                    </a:cubicBezTo>
                    <a:cubicBezTo>
                      <a:pt x="500" y="454"/>
                      <a:pt x="500" y="454"/>
                      <a:pt x="500" y="454"/>
                    </a:cubicBezTo>
                    <a:cubicBezTo>
                      <a:pt x="503" y="456"/>
                      <a:pt x="503" y="456"/>
                      <a:pt x="503" y="456"/>
                    </a:cubicBezTo>
                    <a:cubicBezTo>
                      <a:pt x="500" y="454"/>
                      <a:pt x="500" y="454"/>
                      <a:pt x="500" y="454"/>
                    </a:cubicBezTo>
                    <a:cubicBezTo>
                      <a:pt x="504" y="456"/>
                      <a:pt x="504" y="456"/>
                      <a:pt x="504" y="456"/>
                    </a:cubicBezTo>
                    <a:cubicBezTo>
                      <a:pt x="501" y="453"/>
                      <a:pt x="501" y="453"/>
                      <a:pt x="501" y="453"/>
                    </a:cubicBezTo>
                    <a:cubicBezTo>
                      <a:pt x="500" y="453"/>
                      <a:pt x="500" y="453"/>
                      <a:pt x="500" y="454"/>
                    </a:cubicBezTo>
                    <a:cubicBezTo>
                      <a:pt x="504" y="456"/>
                      <a:pt x="504" y="456"/>
                      <a:pt x="504" y="456"/>
                    </a:cubicBezTo>
                    <a:cubicBezTo>
                      <a:pt x="501" y="453"/>
                      <a:pt x="501" y="453"/>
                      <a:pt x="501" y="453"/>
                    </a:cubicBezTo>
                    <a:cubicBezTo>
                      <a:pt x="504" y="456"/>
                      <a:pt x="504" y="456"/>
                      <a:pt x="504" y="456"/>
                    </a:cubicBezTo>
                    <a:cubicBezTo>
                      <a:pt x="502" y="452"/>
                      <a:pt x="502" y="452"/>
                      <a:pt x="502" y="452"/>
                    </a:cubicBezTo>
                    <a:cubicBezTo>
                      <a:pt x="502" y="452"/>
                      <a:pt x="501" y="452"/>
                      <a:pt x="501" y="453"/>
                    </a:cubicBezTo>
                    <a:cubicBezTo>
                      <a:pt x="504" y="456"/>
                      <a:pt x="504" y="456"/>
                      <a:pt x="504" y="456"/>
                    </a:cubicBezTo>
                    <a:cubicBezTo>
                      <a:pt x="502" y="452"/>
                      <a:pt x="502" y="452"/>
                      <a:pt x="502" y="452"/>
                    </a:cubicBezTo>
                    <a:cubicBezTo>
                      <a:pt x="504" y="456"/>
                      <a:pt x="504" y="456"/>
                      <a:pt x="504" y="456"/>
                    </a:cubicBezTo>
                    <a:cubicBezTo>
                      <a:pt x="504" y="452"/>
                      <a:pt x="504" y="452"/>
                      <a:pt x="504" y="452"/>
                    </a:cubicBezTo>
                    <a:cubicBezTo>
                      <a:pt x="503" y="452"/>
                      <a:pt x="503" y="452"/>
                      <a:pt x="502" y="452"/>
                    </a:cubicBezTo>
                    <a:cubicBezTo>
                      <a:pt x="504" y="456"/>
                      <a:pt x="504" y="456"/>
                      <a:pt x="504" y="456"/>
                    </a:cubicBezTo>
                    <a:cubicBezTo>
                      <a:pt x="504" y="452"/>
                      <a:pt x="504" y="452"/>
                      <a:pt x="504" y="452"/>
                    </a:cubicBezTo>
                    <a:cubicBezTo>
                      <a:pt x="504" y="457"/>
                      <a:pt x="504" y="457"/>
                      <a:pt x="504" y="457"/>
                    </a:cubicBezTo>
                    <a:cubicBezTo>
                      <a:pt x="505" y="452"/>
                      <a:pt x="505" y="452"/>
                      <a:pt x="505" y="452"/>
                    </a:cubicBezTo>
                    <a:cubicBezTo>
                      <a:pt x="227" y="396"/>
                      <a:pt x="227" y="396"/>
                      <a:pt x="227" y="396"/>
                    </a:cubicBezTo>
                    <a:cubicBezTo>
                      <a:pt x="203" y="391"/>
                      <a:pt x="182" y="376"/>
                      <a:pt x="169" y="355"/>
                    </a:cubicBezTo>
                    <a:cubicBezTo>
                      <a:pt x="10" y="82"/>
                      <a:pt x="10" y="82"/>
                      <a:pt x="10" y="82"/>
                    </a:cubicBezTo>
                    <a:cubicBezTo>
                      <a:pt x="9" y="80"/>
                      <a:pt x="6" y="79"/>
                      <a:pt x="3" y="80"/>
                    </a:cubicBezTo>
                    <a:cubicBezTo>
                      <a:pt x="1" y="82"/>
                      <a:pt x="0" y="85"/>
                      <a:pt x="2" y="87"/>
                    </a:cubicBezTo>
                    <a:cubicBezTo>
                      <a:pt x="161" y="360"/>
                      <a:pt x="161" y="360"/>
                      <a:pt x="161" y="360"/>
                    </a:cubicBezTo>
                    <a:cubicBezTo>
                      <a:pt x="175" y="383"/>
                      <a:pt x="198" y="400"/>
                      <a:pt x="225" y="406"/>
                    </a:cubicBezTo>
                    <a:cubicBezTo>
                      <a:pt x="504" y="462"/>
                      <a:pt x="504" y="462"/>
                      <a:pt x="504" y="462"/>
                    </a:cubicBezTo>
                    <a:cubicBezTo>
                      <a:pt x="504" y="462"/>
                      <a:pt x="504" y="462"/>
                      <a:pt x="504" y="462"/>
                    </a:cubicBezTo>
                    <a:cubicBezTo>
                      <a:pt x="505" y="462"/>
                      <a:pt x="506" y="461"/>
                      <a:pt x="506" y="461"/>
                    </a:cubicBezTo>
                    <a:cubicBezTo>
                      <a:pt x="507" y="461"/>
                      <a:pt x="508" y="460"/>
                      <a:pt x="508" y="460"/>
                    </a:cubicBezTo>
                    <a:cubicBezTo>
                      <a:pt x="509" y="459"/>
                      <a:pt x="509" y="459"/>
                      <a:pt x="509" y="458"/>
                    </a:cubicBezTo>
                    <a:cubicBezTo>
                      <a:pt x="509" y="458"/>
                      <a:pt x="509" y="458"/>
                      <a:pt x="509" y="457"/>
                    </a:cubicBezTo>
                    <a:cubicBezTo>
                      <a:pt x="510" y="456"/>
                      <a:pt x="510" y="453"/>
                      <a:pt x="511" y="450"/>
                    </a:cubicBezTo>
                    <a:cubicBezTo>
                      <a:pt x="517" y="427"/>
                      <a:pt x="530" y="362"/>
                      <a:pt x="530" y="362"/>
                    </a:cubicBezTo>
                    <a:cubicBezTo>
                      <a:pt x="531" y="357"/>
                      <a:pt x="531" y="357"/>
                      <a:pt x="531" y="357"/>
                    </a:cubicBezTo>
                    <a:cubicBezTo>
                      <a:pt x="251" y="301"/>
                      <a:pt x="251" y="301"/>
                      <a:pt x="251" y="301"/>
                    </a:cubicBezTo>
                    <a:cubicBezTo>
                      <a:pt x="77" y="3"/>
                      <a:pt x="77" y="3"/>
                      <a:pt x="77" y="3"/>
                    </a:cubicBezTo>
                    <a:cubicBezTo>
                      <a:pt x="76" y="1"/>
                      <a:pt x="73" y="0"/>
                      <a:pt x="70" y="1"/>
                    </a:cubicBezTo>
                    <a:cubicBezTo>
                      <a:pt x="68" y="3"/>
                      <a:pt x="67" y="6"/>
                      <a:pt x="69" y="8"/>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42" name="Freeform 28">
                <a:extLst>
                  <a:ext uri="{FF2B5EF4-FFF2-40B4-BE49-F238E27FC236}">
                    <a16:creationId xmlns:a16="http://schemas.microsoft.com/office/drawing/2014/main" id="{6BE29ECE-821B-9714-4189-64CB7F5F9FEC}"/>
                  </a:ext>
                </a:extLst>
              </p:cNvPr>
              <p:cNvSpPr>
                <a:spLocks/>
              </p:cNvSpPr>
              <p:nvPr/>
            </p:nvSpPr>
            <p:spPr bwMode="auto">
              <a:xfrm>
                <a:off x="15594013" y="7415213"/>
                <a:ext cx="184150" cy="74613"/>
              </a:xfrm>
              <a:custGeom>
                <a:avLst/>
                <a:gdLst>
                  <a:gd name="T0" fmla="*/ 52 w 98"/>
                  <a:gd name="T1" fmla="*/ 0 h 40"/>
                  <a:gd name="T2" fmla="*/ 83 w 98"/>
                  <a:gd name="T3" fmla="*/ 7 h 40"/>
                  <a:gd name="T4" fmla="*/ 96 w 98"/>
                  <a:gd name="T5" fmla="*/ 26 h 40"/>
                  <a:gd name="T6" fmla="*/ 78 w 98"/>
                  <a:gd name="T7" fmla="*/ 39 h 40"/>
                  <a:gd name="T8" fmla="*/ 77 w 98"/>
                  <a:gd name="T9" fmla="*/ 39 h 40"/>
                  <a:gd name="T10" fmla="*/ 0 w 98"/>
                  <a:gd name="T11" fmla="*/ 24 h 40"/>
                </a:gdLst>
                <a:ahLst/>
                <a:cxnLst>
                  <a:cxn ang="0">
                    <a:pos x="T0" y="T1"/>
                  </a:cxn>
                  <a:cxn ang="0">
                    <a:pos x="T2" y="T3"/>
                  </a:cxn>
                  <a:cxn ang="0">
                    <a:pos x="T4" y="T5"/>
                  </a:cxn>
                  <a:cxn ang="0">
                    <a:pos x="T6" y="T7"/>
                  </a:cxn>
                  <a:cxn ang="0">
                    <a:pos x="T8" y="T9"/>
                  </a:cxn>
                  <a:cxn ang="0">
                    <a:pos x="T10" y="T11"/>
                  </a:cxn>
                </a:cxnLst>
                <a:rect l="0" t="0" r="r" b="b"/>
                <a:pathLst>
                  <a:path w="98" h="40">
                    <a:moveTo>
                      <a:pt x="52" y="0"/>
                    </a:moveTo>
                    <a:cubicBezTo>
                      <a:pt x="83" y="7"/>
                      <a:pt x="83" y="7"/>
                      <a:pt x="83" y="7"/>
                    </a:cubicBezTo>
                    <a:cubicBezTo>
                      <a:pt x="92" y="8"/>
                      <a:pt x="98" y="17"/>
                      <a:pt x="96" y="26"/>
                    </a:cubicBezTo>
                    <a:cubicBezTo>
                      <a:pt x="94" y="34"/>
                      <a:pt x="86" y="40"/>
                      <a:pt x="78" y="39"/>
                    </a:cubicBezTo>
                    <a:cubicBezTo>
                      <a:pt x="78" y="39"/>
                      <a:pt x="77" y="39"/>
                      <a:pt x="77" y="39"/>
                    </a:cubicBezTo>
                    <a:cubicBezTo>
                      <a:pt x="0" y="24"/>
                      <a:pt x="0" y="24"/>
                      <a:pt x="0" y="24"/>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43" name="Freeform 29">
                <a:extLst>
                  <a:ext uri="{FF2B5EF4-FFF2-40B4-BE49-F238E27FC236}">
                    <a16:creationId xmlns:a16="http://schemas.microsoft.com/office/drawing/2014/main" id="{5C08669D-EE25-271B-91F5-18E2EE388CA8}"/>
                  </a:ext>
                </a:extLst>
              </p:cNvPr>
              <p:cNvSpPr>
                <a:spLocks/>
              </p:cNvSpPr>
              <p:nvPr/>
            </p:nvSpPr>
            <p:spPr bwMode="auto">
              <a:xfrm>
                <a:off x="15584488" y="7404101"/>
                <a:ext cx="198438" cy="93663"/>
              </a:xfrm>
              <a:custGeom>
                <a:avLst/>
                <a:gdLst>
                  <a:gd name="T0" fmla="*/ 56 w 106"/>
                  <a:gd name="T1" fmla="*/ 10 h 50"/>
                  <a:gd name="T2" fmla="*/ 87 w 106"/>
                  <a:gd name="T3" fmla="*/ 18 h 50"/>
                  <a:gd name="T4" fmla="*/ 87 w 106"/>
                  <a:gd name="T5" fmla="*/ 18 h 50"/>
                  <a:gd name="T6" fmla="*/ 96 w 106"/>
                  <a:gd name="T7" fmla="*/ 29 h 50"/>
                  <a:gd name="T8" fmla="*/ 96 w 106"/>
                  <a:gd name="T9" fmla="*/ 31 h 50"/>
                  <a:gd name="T10" fmla="*/ 85 w 106"/>
                  <a:gd name="T11" fmla="*/ 40 h 50"/>
                  <a:gd name="T12" fmla="*/ 84 w 106"/>
                  <a:gd name="T13" fmla="*/ 40 h 50"/>
                  <a:gd name="T14" fmla="*/ 83 w 106"/>
                  <a:gd name="T15" fmla="*/ 40 h 50"/>
                  <a:gd name="T16" fmla="*/ 6 w 106"/>
                  <a:gd name="T17" fmla="*/ 25 h 50"/>
                  <a:gd name="T18" fmla="*/ 1 w 106"/>
                  <a:gd name="T19" fmla="*/ 29 h 50"/>
                  <a:gd name="T20" fmla="*/ 5 w 106"/>
                  <a:gd name="T21" fmla="*/ 35 h 50"/>
                  <a:gd name="T22" fmla="*/ 81 w 106"/>
                  <a:gd name="T23" fmla="*/ 50 h 50"/>
                  <a:gd name="T24" fmla="*/ 83 w 106"/>
                  <a:gd name="T25" fmla="*/ 50 h 50"/>
                  <a:gd name="T26" fmla="*/ 85 w 106"/>
                  <a:gd name="T27" fmla="*/ 50 h 50"/>
                  <a:gd name="T28" fmla="*/ 106 w 106"/>
                  <a:gd name="T29" fmla="*/ 33 h 50"/>
                  <a:gd name="T30" fmla="*/ 106 w 106"/>
                  <a:gd name="T31" fmla="*/ 29 h 50"/>
                  <a:gd name="T32" fmla="*/ 89 w 106"/>
                  <a:gd name="T33" fmla="*/ 8 h 50"/>
                  <a:gd name="T34" fmla="*/ 88 w 106"/>
                  <a:gd name="T35" fmla="*/ 13 h 50"/>
                  <a:gd name="T36" fmla="*/ 89 w 106"/>
                  <a:gd name="T37" fmla="*/ 8 h 50"/>
                  <a:gd name="T38" fmla="*/ 58 w 106"/>
                  <a:gd name="T39" fmla="*/ 1 h 50"/>
                  <a:gd name="T40" fmla="*/ 52 w 106"/>
                  <a:gd name="T41" fmla="*/ 4 h 50"/>
                  <a:gd name="T42" fmla="*/ 56 w 106"/>
                  <a:gd name="T43" fmla="*/ 1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6" h="50">
                    <a:moveTo>
                      <a:pt x="56" y="10"/>
                    </a:moveTo>
                    <a:cubicBezTo>
                      <a:pt x="87" y="18"/>
                      <a:pt x="87" y="18"/>
                      <a:pt x="87" y="18"/>
                    </a:cubicBezTo>
                    <a:cubicBezTo>
                      <a:pt x="87" y="18"/>
                      <a:pt x="87" y="18"/>
                      <a:pt x="87" y="18"/>
                    </a:cubicBezTo>
                    <a:cubicBezTo>
                      <a:pt x="92" y="19"/>
                      <a:pt x="96" y="23"/>
                      <a:pt x="96" y="29"/>
                    </a:cubicBezTo>
                    <a:cubicBezTo>
                      <a:pt x="96" y="29"/>
                      <a:pt x="96" y="30"/>
                      <a:pt x="96" y="31"/>
                    </a:cubicBezTo>
                    <a:cubicBezTo>
                      <a:pt x="95" y="36"/>
                      <a:pt x="90" y="40"/>
                      <a:pt x="85" y="40"/>
                    </a:cubicBezTo>
                    <a:cubicBezTo>
                      <a:pt x="84" y="40"/>
                      <a:pt x="84" y="40"/>
                      <a:pt x="84" y="40"/>
                    </a:cubicBezTo>
                    <a:cubicBezTo>
                      <a:pt x="83" y="40"/>
                      <a:pt x="83" y="40"/>
                      <a:pt x="83" y="40"/>
                    </a:cubicBezTo>
                    <a:cubicBezTo>
                      <a:pt x="6" y="25"/>
                      <a:pt x="6" y="25"/>
                      <a:pt x="6" y="25"/>
                    </a:cubicBezTo>
                    <a:cubicBezTo>
                      <a:pt x="4" y="25"/>
                      <a:pt x="1" y="27"/>
                      <a:pt x="1" y="29"/>
                    </a:cubicBezTo>
                    <a:cubicBezTo>
                      <a:pt x="0" y="32"/>
                      <a:pt x="2" y="35"/>
                      <a:pt x="5" y="35"/>
                    </a:cubicBezTo>
                    <a:cubicBezTo>
                      <a:pt x="81" y="50"/>
                      <a:pt x="81" y="50"/>
                      <a:pt x="81" y="50"/>
                    </a:cubicBezTo>
                    <a:cubicBezTo>
                      <a:pt x="81" y="50"/>
                      <a:pt x="82" y="50"/>
                      <a:pt x="83" y="50"/>
                    </a:cubicBezTo>
                    <a:cubicBezTo>
                      <a:pt x="83" y="50"/>
                      <a:pt x="84" y="50"/>
                      <a:pt x="85" y="50"/>
                    </a:cubicBezTo>
                    <a:cubicBezTo>
                      <a:pt x="95" y="50"/>
                      <a:pt x="104" y="43"/>
                      <a:pt x="106" y="33"/>
                    </a:cubicBezTo>
                    <a:cubicBezTo>
                      <a:pt x="106" y="31"/>
                      <a:pt x="106" y="30"/>
                      <a:pt x="106" y="29"/>
                    </a:cubicBezTo>
                    <a:cubicBezTo>
                      <a:pt x="106" y="19"/>
                      <a:pt x="99" y="10"/>
                      <a:pt x="89" y="8"/>
                    </a:cubicBezTo>
                    <a:cubicBezTo>
                      <a:pt x="88" y="13"/>
                      <a:pt x="88" y="13"/>
                      <a:pt x="88" y="13"/>
                    </a:cubicBezTo>
                    <a:cubicBezTo>
                      <a:pt x="89" y="8"/>
                      <a:pt x="89" y="8"/>
                      <a:pt x="89" y="8"/>
                    </a:cubicBezTo>
                    <a:cubicBezTo>
                      <a:pt x="58" y="1"/>
                      <a:pt x="58" y="1"/>
                      <a:pt x="58" y="1"/>
                    </a:cubicBezTo>
                    <a:cubicBezTo>
                      <a:pt x="56" y="0"/>
                      <a:pt x="53" y="2"/>
                      <a:pt x="52" y="4"/>
                    </a:cubicBezTo>
                    <a:cubicBezTo>
                      <a:pt x="52" y="7"/>
                      <a:pt x="53" y="10"/>
                      <a:pt x="56" y="1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44" name="Freeform 30">
                <a:extLst>
                  <a:ext uri="{FF2B5EF4-FFF2-40B4-BE49-F238E27FC236}">
                    <a16:creationId xmlns:a16="http://schemas.microsoft.com/office/drawing/2014/main" id="{6F4C9BA7-9EE2-8B27-3978-47A52A47A2C9}"/>
                  </a:ext>
                </a:extLst>
              </p:cNvPr>
              <p:cNvSpPr>
                <a:spLocks/>
              </p:cNvSpPr>
              <p:nvPr/>
            </p:nvSpPr>
            <p:spPr bwMode="auto">
              <a:xfrm>
                <a:off x="15651163" y="7356476"/>
                <a:ext cx="147638" cy="74613"/>
              </a:xfrm>
              <a:custGeom>
                <a:avLst/>
                <a:gdLst>
                  <a:gd name="T0" fmla="*/ 23 w 78"/>
                  <a:gd name="T1" fmla="*/ 0 h 40"/>
                  <a:gd name="T2" fmla="*/ 64 w 78"/>
                  <a:gd name="T3" fmla="*/ 8 h 40"/>
                  <a:gd name="T4" fmla="*/ 76 w 78"/>
                  <a:gd name="T5" fmla="*/ 26 h 40"/>
                  <a:gd name="T6" fmla="*/ 59 w 78"/>
                  <a:gd name="T7" fmla="*/ 39 h 40"/>
                  <a:gd name="T8" fmla="*/ 57 w 78"/>
                  <a:gd name="T9" fmla="*/ 39 h 40"/>
                  <a:gd name="T10" fmla="*/ 0 w 78"/>
                  <a:gd name="T11" fmla="*/ 26 h 40"/>
                </a:gdLst>
                <a:ahLst/>
                <a:cxnLst>
                  <a:cxn ang="0">
                    <a:pos x="T0" y="T1"/>
                  </a:cxn>
                  <a:cxn ang="0">
                    <a:pos x="T2" y="T3"/>
                  </a:cxn>
                  <a:cxn ang="0">
                    <a:pos x="T4" y="T5"/>
                  </a:cxn>
                  <a:cxn ang="0">
                    <a:pos x="T6" y="T7"/>
                  </a:cxn>
                  <a:cxn ang="0">
                    <a:pos x="T8" y="T9"/>
                  </a:cxn>
                  <a:cxn ang="0">
                    <a:pos x="T10" y="T11"/>
                  </a:cxn>
                </a:cxnLst>
                <a:rect l="0" t="0" r="r" b="b"/>
                <a:pathLst>
                  <a:path w="78" h="40">
                    <a:moveTo>
                      <a:pt x="23" y="0"/>
                    </a:moveTo>
                    <a:cubicBezTo>
                      <a:pt x="64" y="8"/>
                      <a:pt x="64" y="8"/>
                      <a:pt x="64" y="8"/>
                    </a:cubicBezTo>
                    <a:cubicBezTo>
                      <a:pt x="72" y="10"/>
                      <a:pt x="78" y="18"/>
                      <a:pt x="76" y="26"/>
                    </a:cubicBezTo>
                    <a:cubicBezTo>
                      <a:pt x="74" y="35"/>
                      <a:pt x="67" y="40"/>
                      <a:pt x="59" y="39"/>
                    </a:cubicBezTo>
                    <a:cubicBezTo>
                      <a:pt x="58" y="39"/>
                      <a:pt x="58" y="39"/>
                      <a:pt x="57" y="39"/>
                    </a:cubicBezTo>
                    <a:cubicBezTo>
                      <a:pt x="0" y="26"/>
                      <a:pt x="0" y="26"/>
                      <a:pt x="0" y="26"/>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45" name="Freeform 31">
                <a:extLst>
                  <a:ext uri="{FF2B5EF4-FFF2-40B4-BE49-F238E27FC236}">
                    <a16:creationId xmlns:a16="http://schemas.microsoft.com/office/drawing/2014/main" id="{8EA56292-FC8A-A02D-D131-C45C6125C9A6}"/>
                  </a:ext>
                </a:extLst>
              </p:cNvPr>
              <p:cNvSpPr>
                <a:spLocks/>
              </p:cNvSpPr>
              <p:nvPr/>
            </p:nvSpPr>
            <p:spPr bwMode="auto">
              <a:xfrm>
                <a:off x="15643225" y="7345363"/>
                <a:ext cx="160338" cy="93663"/>
              </a:xfrm>
              <a:custGeom>
                <a:avLst/>
                <a:gdLst>
                  <a:gd name="T0" fmla="*/ 27 w 86"/>
                  <a:gd name="T1" fmla="*/ 11 h 50"/>
                  <a:gd name="T2" fmla="*/ 68 w 86"/>
                  <a:gd name="T3" fmla="*/ 19 h 50"/>
                  <a:gd name="T4" fmla="*/ 76 w 86"/>
                  <a:gd name="T5" fmla="*/ 29 h 50"/>
                  <a:gd name="T6" fmla="*/ 76 w 86"/>
                  <a:gd name="T7" fmla="*/ 31 h 50"/>
                  <a:gd name="T8" fmla="*/ 66 w 86"/>
                  <a:gd name="T9" fmla="*/ 40 h 50"/>
                  <a:gd name="T10" fmla="*/ 64 w 86"/>
                  <a:gd name="T11" fmla="*/ 40 h 50"/>
                  <a:gd name="T12" fmla="*/ 63 w 86"/>
                  <a:gd name="T13" fmla="*/ 40 h 50"/>
                  <a:gd name="T14" fmla="*/ 62 w 86"/>
                  <a:gd name="T15" fmla="*/ 45 h 50"/>
                  <a:gd name="T16" fmla="*/ 64 w 86"/>
                  <a:gd name="T17" fmla="*/ 40 h 50"/>
                  <a:gd name="T18" fmla="*/ 6 w 86"/>
                  <a:gd name="T19" fmla="*/ 27 h 50"/>
                  <a:gd name="T20" fmla="*/ 0 w 86"/>
                  <a:gd name="T21" fmla="*/ 31 h 50"/>
                  <a:gd name="T22" fmla="*/ 4 w 86"/>
                  <a:gd name="T23" fmla="*/ 37 h 50"/>
                  <a:gd name="T24" fmla="*/ 61 w 86"/>
                  <a:gd name="T25" fmla="*/ 50 h 50"/>
                  <a:gd name="T26" fmla="*/ 62 w 86"/>
                  <a:gd name="T27" fmla="*/ 50 h 50"/>
                  <a:gd name="T28" fmla="*/ 63 w 86"/>
                  <a:gd name="T29" fmla="*/ 50 h 50"/>
                  <a:gd name="T30" fmla="*/ 66 w 86"/>
                  <a:gd name="T31" fmla="*/ 50 h 50"/>
                  <a:gd name="T32" fmla="*/ 86 w 86"/>
                  <a:gd name="T33" fmla="*/ 33 h 50"/>
                  <a:gd name="T34" fmla="*/ 86 w 86"/>
                  <a:gd name="T35" fmla="*/ 29 h 50"/>
                  <a:gd name="T36" fmla="*/ 70 w 86"/>
                  <a:gd name="T37" fmla="*/ 9 h 50"/>
                  <a:gd name="T38" fmla="*/ 29 w 86"/>
                  <a:gd name="T39" fmla="*/ 1 h 50"/>
                  <a:gd name="T40" fmla="*/ 23 w 86"/>
                  <a:gd name="T41" fmla="*/ 5 h 50"/>
                  <a:gd name="T42" fmla="*/ 27 w 86"/>
                  <a:gd name="T43" fmla="*/ 1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0">
                    <a:moveTo>
                      <a:pt x="27" y="11"/>
                    </a:moveTo>
                    <a:cubicBezTo>
                      <a:pt x="68" y="19"/>
                      <a:pt x="68" y="19"/>
                      <a:pt x="68" y="19"/>
                    </a:cubicBezTo>
                    <a:cubicBezTo>
                      <a:pt x="73" y="20"/>
                      <a:pt x="76" y="24"/>
                      <a:pt x="76" y="29"/>
                    </a:cubicBezTo>
                    <a:cubicBezTo>
                      <a:pt x="76" y="30"/>
                      <a:pt x="76" y="31"/>
                      <a:pt x="76" y="31"/>
                    </a:cubicBezTo>
                    <a:cubicBezTo>
                      <a:pt x="75" y="37"/>
                      <a:pt x="71" y="40"/>
                      <a:pt x="66" y="40"/>
                    </a:cubicBezTo>
                    <a:cubicBezTo>
                      <a:pt x="65" y="40"/>
                      <a:pt x="65" y="40"/>
                      <a:pt x="64" y="40"/>
                    </a:cubicBezTo>
                    <a:cubicBezTo>
                      <a:pt x="63" y="40"/>
                      <a:pt x="63" y="40"/>
                      <a:pt x="63" y="40"/>
                    </a:cubicBezTo>
                    <a:cubicBezTo>
                      <a:pt x="62" y="45"/>
                      <a:pt x="62" y="45"/>
                      <a:pt x="62" y="45"/>
                    </a:cubicBezTo>
                    <a:cubicBezTo>
                      <a:pt x="64" y="40"/>
                      <a:pt x="64" y="40"/>
                      <a:pt x="64" y="40"/>
                    </a:cubicBezTo>
                    <a:cubicBezTo>
                      <a:pt x="6" y="27"/>
                      <a:pt x="6" y="27"/>
                      <a:pt x="6" y="27"/>
                    </a:cubicBezTo>
                    <a:cubicBezTo>
                      <a:pt x="3" y="27"/>
                      <a:pt x="1" y="29"/>
                      <a:pt x="0" y="31"/>
                    </a:cubicBezTo>
                    <a:cubicBezTo>
                      <a:pt x="0" y="34"/>
                      <a:pt x="1" y="37"/>
                      <a:pt x="4" y="37"/>
                    </a:cubicBezTo>
                    <a:cubicBezTo>
                      <a:pt x="61" y="50"/>
                      <a:pt x="61" y="50"/>
                      <a:pt x="61" y="50"/>
                    </a:cubicBezTo>
                    <a:cubicBezTo>
                      <a:pt x="62" y="50"/>
                      <a:pt x="62" y="50"/>
                      <a:pt x="62" y="50"/>
                    </a:cubicBezTo>
                    <a:cubicBezTo>
                      <a:pt x="62" y="50"/>
                      <a:pt x="63" y="50"/>
                      <a:pt x="63" y="50"/>
                    </a:cubicBezTo>
                    <a:cubicBezTo>
                      <a:pt x="64" y="50"/>
                      <a:pt x="65" y="50"/>
                      <a:pt x="66" y="50"/>
                    </a:cubicBezTo>
                    <a:cubicBezTo>
                      <a:pt x="75" y="50"/>
                      <a:pt x="84" y="43"/>
                      <a:pt x="86" y="33"/>
                    </a:cubicBezTo>
                    <a:cubicBezTo>
                      <a:pt x="86" y="32"/>
                      <a:pt x="86" y="31"/>
                      <a:pt x="86" y="29"/>
                    </a:cubicBezTo>
                    <a:cubicBezTo>
                      <a:pt x="86" y="20"/>
                      <a:pt x="79" y="11"/>
                      <a:pt x="70" y="9"/>
                    </a:cubicBezTo>
                    <a:cubicBezTo>
                      <a:pt x="29" y="1"/>
                      <a:pt x="29" y="1"/>
                      <a:pt x="29" y="1"/>
                    </a:cubicBezTo>
                    <a:cubicBezTo>
                      <a:pt x="26" y="0"/>
                      <a:pt x="23" y="2"/>
                      <a:pt x="23" y="5"/>
                    </a:cubicBezTo>
                    <a:cubicBezTo>
                      <a:pt x="22" y="8"/>
                      <a:pt x="24" y="10"/>
                      <a:pt x="27" y="11"/>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46" name="Freeform 32">
                <a:extLst>
                  <a:ext uri="{FF2B5EF4-FFF2-40B4-BE49-F238E27FC236}">
                    <a16:creationId xmlns:a16="http://schemas.microsoft.com/office/drawing/2014/main" id="{DA48E36F-0689-7260-80C2-1A199C9018AB}"/>
                  </a:ext>
                </a:extLst>
              </p:cNvPr>
              <p:cNvSpPr>
                <a:spLocks/>
              </p:cNvSpPr>
              <p:nvPr/>
            </p:nvSpPr>
            <p:spPr bwMode="auto">
              <a:xfrm>
                <a:off x="15628938" y="7278688"/>
                <a:ext cx="179388" cy="95250"/>
              </a:xfrm>
              <a:custGeom>
                <a:avLst/>
                <a:gdLst>
                  <a:gd name="T0" fmla="*/ 0 w 95"/>
                  <a:gd name="T1" fmla="*/ 0 h 50"/>
                  <a:gd name="T2" fmla="*/ 81 w 95"/>
                  <a:gd name="T3" fmla="*/ 18 h 50"/>
                  <a:gd name="T4" fmla="*/ 94 w 95"/>
                  <a:gd name="T5" fmla="*/ 36 h 50"/>
                  <a:gd name="T6" fmla="*/ 76 w 95"/>
                  <a:gd name="T7" fmla="*/ 49 h 50"/>
                  <a:gd name="T8" fmla="*/ 75 w 95"/>
                  <a:gd name="T9" fmla="*/ 49 h 50"/>
                  <a:gd name="T10" fmla="*/ 18 w 95"/>
                  <a:gd name="T11" fmla="*/ 38 h 50"/>
                </a:gdLst>
                <a:ahLst/>
                <a:cxnLst>
                  <a:cxn ang="0">
                    <a:pos x="T0" y="T1"/>
                  </a:cxn>
                  <a:cxn ang="0">
                    <a:pos x="T2" y="T3"/>
                  </a:cxn>
                  <a:cxn ang="0">
                    <a:pos x="T4" y="T5"/>
                  </a:cxn>
                  <a:cxn ang="0">
                    <a:pos x="T6" y="T7"/>
                  </a:cxn>
                  <a:cxn ang="0">
                    <a:pos x="T8" y="T9"/>
                  </a:cxn>
                  <a:cxn ang="0">
                    <a:pos x="T10" y="T11"/>
                  </a:cxn>
                </a:cxnLst>
                <a:rect l="0" t="0" r="r" b="b"/>
                <a:pathLst>
                  <a:path w="95" h="50">
                    <a:moveTo>
                      <a:pt x="0" y="0"/>
                    </a:moveTo>
                    <a:cubicBezTo>
                      <a:pt x="81" y="18"/>
                      <a:pt x="81" y="18"/>
                      <a:pt x="81" y="18"/>
                    </a:cubicBezTo>
                    <a:cubicBezTo>
                      <a:pt x="90" y="20"/>
                      <a:pt x="95" y="28"/>
                      <a:pt x="94" y="36"/>
                    </a:cubicBezTo>
                    <a:cubicBezTo>
                      <a:pt x="92" y="45"/>
                      <a:pt x="85" y="50"/>
                      <a:pt x="76" y="49"/>
                    </a:cubicBezTo>
                    <a:cubicBezTo>
                      <a:pt x="76" y="49"/>
                      <a:pt x="76" y="49"/>
                      <a:pt x="75" y="49"/>
                    </a:cubicBezTo>
                    <a:cubicBezTo>
                      <a:pt x="18" y="38"/>
                      <a:pt x="18" y="38"/>
                      <a:pt x="18" y="38"/>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47" name="Freeform 33">
                <a:extLst>
                  <a:ext uri="{FF2B5EF4-FFF2-40B4-BE49-F238E27FC236}">
                    <a16:creationId xmlns:a16="http://schemas.microsoft.com/office/drawing/2014/main" id="{59BB9DEC-5437-000F-DE71-590717C74529}"/>
                  </a:ext>
                </a:extLst>
              </p:cNvPr>
              <p:cNvSpPr>
                <a:spLocks/>
              </p:cNvSpPr>
              <p:nvPr/>
            </p:nvSpPr>
            <p:spPr bwMode="auto">
              <a:xfrm>
                <a:off x="15619413" y="7270751"/>
                <a:ext cx="195263" cy="109538"/>
              </a:xfrm>
              <a:custGeom>
                <a:avLst/>
                <a:gdLst>
                  <a:gd name="T0" fmla="*/ 4 w 104"/>
                  <a:gd name="T1" fmla="*/ 10 h 59"/>
                  <a:gd name="T2" fmla="*/ 85 w 104"/>
                  <a:gd name="T3" fmla="*/ 28 h 59"/>
                  <a:gd name="T4" fmla="*/ 85 w 104"/>
                  <a:gd name="T5" fmla="*/ 28 h 59"/>
                  <a:gd name="T6" fmla="*/ 94 w 104"/>
                  <a:gd name="T7" fmla="*/ 38 h 59"/>
                  <a:gd name="T8" fmla="*/ 94 w 104"/>
                  <a:gd name="T9" fmla="*/ 40 h 59"/>
                  <a:gd name="T10" fmla="*/ 83 w 104"/>
                  <a:gd name="T11" fmla="*/ 49 h 59"/>
                  <a:gd name="T12" fmla="*/ 82 w 104"/>
                  <a:gd name="T13" fmla="*/ 49 h 59"/>
                  <a:gd name="T14" fmla="*/ 81 w 104"/>
                  <a:gd name="T15" fmla="*/ 49 h 59"/>
                  <a:gd name="T16" fmla="*/ 81 w 104"/>
                  <a:gd name="T17" fmla="*/ 49 h 59"/>
                  <a:gd name="T18" fmla="*/ 24 w 104"/>
                  <a:gd name="T19" fmla="*/ 38 h 59"/>
                  <a:gd name="T20" fmla="*/ 18 w 104"/>
                  <a:gd name="T21" fmla="*/ 42 h 59"/>
                  <a:gd name="T22" fmla="*/ 22 w 104"/>
                  <a:gd name="T23" fmla="*/ 48 h 59"/>
                  <a:gd name="T24" fmla="*/ 79 w 104"/>
                  <a:gd name="T25" fmla="*/ 59 h 59"/>
                  <a:gd name="T26" fmla="*/ 79 w 104"/>
                  <a:gd name="T27" fmla="*/ 59 h 59"/>
                  <a:gd name="T28" fmla="*/ 81 w 104"/>
                  <a:gd name="T29" fmla="*/ 59 h 59"/>
                  <a:gd name="T30" fmla="*/ 83 w 104"/>
                  <a:gd name="T31" fmla="*/ 59 h 59"/>
                  <a:gd name="T32" fmla="*/ 104 w 104"/>
                  <a:gd name="T33" fmla="*/ 42 h 59"/>
                  <a:gd name="T34" fmla="*/ 104 w 104"/>
                  <a:gd name="T35" fmla="*/ 38 h 59"/>
                  <a:gd name="T36" fmla="*/ 87 w 104"/>
                  <a:gd name="T37" fmla="*/ 18 h 59"/>
                  <a:gd name="T38" fmla="*/ 86 w 104"/>
                  <a:gd name="T39" fmla="*/ 23 h 59"/>
                  <a:gd name="T40" fmla="*/ 87 w 104"/>
                  <a:gd name="T41" fmla="*/ 18 h 59"/>
                  <a:gd name="T42" fmla="*/ 6 w 104"/>
                  <a:gd name="T43" fmla="*/ 0 h 59"/>
                  <a:gd name="T44" fmla="*/ 0 w 104"/>
                  <a:gd name="T45" fmla="*/ 4 h 59"/>
                  <a:gd name="T46" fmla="*/ 4 w 104"/>
                  <a:gd name="T47"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4" h="59">
                    <a:moveTo>
                      <a:pt x="4" y="10"/>
                    </a:moveTo>
                    <a:cubicBezTo>
                      <a:pt x="85" y="28"/>
                      <a:pt x="85" y="28"/>
                      <a:pt x="85" y="28"/>
                    </a:cubicBezTo>
                    <a:cubicBezTo>
                      <a:pt x="85" y="28"/>
                      <a:pt x="85" y="28"/>
                      <a:pt x="85" y="28"/>
                    </a:cubicBezTo>
                    <a:cubicBezTo>
                      <a:pt x="90" y="29"/>
                      <a:pt x="94" y="33"/>
                      <a:pt x="94" y="38"/>
                    </a:cubicBezTo>
                    <a:cubicBezTo>
                      <a:pt x="94" y="39"/>
                      <a:pt x="94" y="40"/>
                      <a:pt x="94" y="40"/>
                    </a:cubicBezTo>
                    <a:cubicBezTo>
                      <a:pt x="93" y="46"/>
                      <a:pt x="88" y="49"/>
                      <a:pt x="83" y="49"/>
                    </a:cubicBezTo>
                    <a:cubicBezTo>
                      <a:pt x="83" y="49"/>
                      <a:pt x="82" y="49"/>
                      <a:pt x="82" y="49"/>
                    </a:cubicBezTo>
                    <a:cubicBezTo>
                      <a:pt x="81" y="49"/>
                      <a:pt x="81" y="49"/>
                      <a:pt x="81" y="49"/>
                    </a:cubicBezTo>
                    <a:cubicBezTo>
                      <a:pt x="81" y="49"/>
                      <a:pt x="81" y="49"/>
                      <a:pt x="81" y="49"/>
                    </a:cubicBezTo>
                    <a:cubicBezTo>
                      <a:pt x="24" y="38"/>
                      <a:pt x="24" y="38"/>
                      <a:pt x="24" y="38"/>
                    </a:cubicBezTo>
                    <a:cubicBezTo>
                      <a:pt x="22" y="37"/>
                      <a:pt x="19" y="39"/>
                      <a:pt x="18" y="42"/>
                    </a:cubicBezTo>
                    <a:cubicBezTo>
                      <a:pt x="18" y="44"/>
                      <a:pt x="20" y="47"/>
                      <a:pt x="22" y="48"/>
                    </a:cubicBezTo>
                    <a:cubicBezTo>
                      <a:pt x="79" y="59"/>
                      <a:pt x="79" y="59"/>
                      <a:pt x="79" y="59"/>
                    </a:cubicBezTo>
                    <a:cubicBezTo>
                      <a:pt x="79" y="59"/>
                      <a:pt x="79" y="59"/>
                      <a:pt x="79" y="59"/>
                    </a:cubicBezTo>
                    <a:cubicBezTo>
                      <a:pt x="80" y="59"/>
                      <a:pt x="80" y="59"/>
                      <a:pt x="81" y="59"/>
                    </a:cubicBezTo>
                    <a:cubicBezTo>
                      <a:pt x="82" y="59"/>
                      <a:pt x="82" y="59"/>
                      <a:pt x="83" y="59"/>
                    </a:cubicBezTo>
                    <a:cubicBezTo>
                      <a:pt x="93" y="59"/>
                      <a:pt x="102" y="52"/>
                      <a:pt x="104" y="42"/>
                    </a:cubicBezTo>
                    <a:cubicBezTo>
                      <a:pt x="104" y="41"/>
                      <a:pt x="104" y="40"/>
                      <a:pt x="104" y="38"/>
                    </a:cubicBezTo>
                    <a:cubicBezTo>
                      <a:pt x="104" y="29"/>
                      <a:pt x="97" y="20"/>
                      <a:pt x="87" y="18"/>
                    </a:cubicBezTo>
                    <a:cubicBezTo>
                      <a:pt x="86" y="23"/>
                      <a:pt x="86" y="23"/>
                      <a:pt x="86" y="23"/>
                    </a:cubicBezTo>
                    <a:cubicBezTo>
                      <a:pt x="87" y="18"/>
                      <a:pt x="87" y="18"/>
                      <a:pt x="87" y="18"/>
                    </a:cubicBezTo>
                    <a:cubicBezTo>
                      <a:pt x="6" y="0"/>
                      <a:pt x="6" y="0"/>
                      <a:pt x="6" y="0"/>
                    </a:cubicBezTo>
                    <a:cubicBezTo>
                      <a:pt x="4" y="0"/>
                      <a:pt x="1" y="1"/>
                      <a:pt x="0" y="4"/>
                    </a:cubicBezTo>
                    <a:cubicBezTo>
                      <a:pt x="0" y="7"/>
                      <a:pt x="1" y="9"/>
                      <a:pt x="4" y="1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48" name="Freeform 34">
                <a:extLst>
                  <a:ext uri="{FF2B5EF4-FFF2-40B4-BE49-F238E27FC236}">
                    <a16:creationId xmlns:a16="http://schemas.microsoft.com/office/drawing/2014/main" id="{CCAC6E67-C322-BD68-D283-9C270222D5A3}"/>
                  </a:ext>
                </a:extLst>
              </p:cNvPr>
              <p:cNvSpPr>
                <a:spLocks/>
              </p:cNvSpPr>
              <p:nvPr/>
            </p:nvSpPr>
            <p:spPr bwMode="auto">
              <a:xfrm>
                <a:off x="15522575" y="7281863"/>
                <a:ext cx="114300" cy="74613"/>
              </a:xfrm>
              <a:custGeom>
                <a:avLst/>
                <a:gdLst>
                  <a:gd name="T0" fmla="*/ 7 w 61"/>
                  <a:gd name="T1" fmla="*/ 0 h 40"/>
                  <a:gd name="T2" fmla="*/ 47 w 61"/>
                  <a:gd name="T3" fmla="*/ 8 h 40"/>
                  <a:gd name="T4" fmla="*/ 59 w 61"/>
                  <a:gd name="T5" fmla="*/ 27 h 40"/>
                  <a:gd name="T6" fmla="*/ 42 w 61"/>
                  <a:gd name="T7" fmla="*/ 39 h 40"/>
                  <a:gd name="T8" fmla="*/ 41 w 61"/>
                  <a:gd name="T9" fmla="*/ 39 h 40"/>
                  <a:gd name="T10" fmla="*/ 0 w 61"/>
                  <a:gd name="T11" fmla="*/ 31 h 40"/>
                </a:gdLst>
                <a:ahLst/>
                <a:cxnLst>
                  <a:cxn ang="0">
                    <a:pos x="T0" y="T1"/>
                  </a:cxn>
                  <a:cxn ang="0">
                    <a:pos x="T2" y="T3"/>
                  </a:cxn>
                  <a:cxn ang="0">
                    <a:pos x="T4" y="T5"/>
                  </a:cxn>
                  <a:cxn ang="0">
                    <a:pos x="T6" y="T7"/>
                  </a:cxn>
                  <a:cxn ang="0">
                    <a:pos x="T8" y="T9"/>
                  </a:cxn>
                  <a:cxn ang="0">
                    <a:pos x="T10" y="T11"/>
                  </a:cxn>
                </a:cxnLst>
                <a:rect l="0" t="0" r="r" b="b"/>
                <a:pathLst>
                  <a:path w="61" h="40">
                    <a:moveTo>
                      <a:pt x="7" y="0"/>
                    </a:moveTo>
                    <a:cubicBezTo>
                      <a:pt x="47" y="8"/>
                      <a:pt x="47" y="8"/>
                      <a:pt x="47" y="8"/>
                    </a:cubicBezTo>
                    <a:cubicBezTo>
                      <a:pt x="55" y="10"/>
                      <a:pt x="61" y="18"/>
                      <a:pt x="59" y="27"/>
                    </a:cubicBezTo>
                    <a:cubicBezTo>
                      <a:pt x="58" y="35"/>
                      <a:pt x="50" y="40"/>
                      <a:pt x="42" y="39"/>
                    </a:cubicBezTo>
                    <a:cubicBezTo>
                      <a:pt x="42" y="39"/>
                      <a:pt x="41" y="39"/>
                      <a:pt x="41" y="39"/>
                    </a:cubicBezTo>
                    <a:cubicBezTo>
                      <a:pt x="0" y="31"/>
                      <a:pt x="0" y="31"/>
                      <a:pt x="0" y="31"/>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49" name="Freeform 35">
                <a:extLst>
                  <a:ext uri="{FF2B5EF4-FFF2-40B4-BE49-F238E27FC236}">
                    <a16:creationId xmlns:a16="http://schemas.microsoft.com/office/drawing/2014/main" id="{910D6823-044B-E605-D6D3-38FEA8BF1687}"/>
                  </a:ext>
                </a:extLst>
              </p:cNvPr>
              <p:cNvSpPr>
                <a:spLocks/>
              </p:cNvSpPr>
              <p:nvPr/>
            </p:nvSpPr>
            <p:spPr bwMode="auto">
              <a:xfrm>
                <a:off x="15513050" y="7272338"/>
                <a:ext cx="131763" cy="92075"/>
              </a:xfrm>
              <a:custGeom>
                <a:avLst/>
                <a:gdLst>
                  <a:gd name="T0" fmla="*/ 11 w 70"/>
                  <a:gd name="T1" fmla="*/ 10 h 49"/>
                  <a:gd name="T2" fmla="*/ 51 w 70"/>
                  <a:gd name="T3" fmla="*/ 18 h 49"/>
                  <a:gd name="T4" fmla="*/ 60 w 70"/>
                  <a:gd name="T5" fmla="*/ 29 h 49"/>
                  <a:gd name="T6" fmla="*/ 59 w 70"/>
                  <a:gd name="T7" fmla="*/ 31 h 49"/>
                  <a:gd name="T8" fmla="*/ 49 w 70"/>
                  <a:gd name="T9" fmla="*/ 39 h 49"/>
                  <a:gd name="T10" fmla="*/ 48 w 70"/>
                  <a:gd name="T11" fmla="*/ 39 h 49"/>
                  <a:gd name="T12" fmla="*/ 48 w 70"/>
                  <a:gd name="T13" fmla="*/ 39 h 49"/>
                  <a:gd name="T14" fmla="*/ 47 w 70"/>
                  <a:gd name="T15" fmla="*/ 39 h 49"/>
                  <a:gd name="T16" fmla="*/ 6 w 70"/>
                  <a:gd name="T17" fmla="*/ 31 h 49"/>
                  <a:gd name="T18" fmla="*/ 0 w 70"/>
                  <a:gd name="T19" fmla="*/ 35 h 49"/>
                  <a:gd name="T20" fmla="*/ 4 w 70"/>
                  <a:gd name="T21" fmla="*/ 41 h 49"/>
                  <a:gd name="T22" fmla="*/ 45 w 70"/>
                  <a:gd name="T23" fmla="*/ 49 h 49"/>
                  <a:gd name="T24" fmla="*/ 46 w 70"/>
                  <a:gd name="T25" fmla="*/ 49 h 49"/>
                  <a:gd name="T26" fmla="*/ 46 w 70"/>
                  <a:gd name="T27" fmla="*/ 49 h 49"/>
                  <a:gd name="T28" fmla="*/ 46 w 70"/>
                  <a:gd name="T29" fmla="*/ 49 h 49"/>
                  <a:gd name="T30" fmla="*/ 49 w 70"/>
                  <a:gd name="T31" fmla="*/ 49 h 49"/>
                  <a:gd name="T32" fmla="*/ 69 w 70"/>
                  <a:gd name="T33" fmla="*/ 33 h 49"/>
                  <a:gd name="T34" fmla="*/ 70 w 70"/>
                  <a:gd name="T35" fmla="*/ 29 h 49"/>
                  <a:gd name="T36" fmla="*/ 53 w 70"/>
                  <a:gd name="T37" fmla="*/ 8 h 49"/>
                  <a:gd name="T38" fmla="*/ 13 w 70"/>
                  <a:gd name="T39" fmla="*/ 0 h 49"/>
                  <a:gd name="T40" fmla="*/ 7 w 70"/>
                  <a:gd name="T41" fmla="*/ 4 h 49"/>
                  <a:gd name="T42" fmla="*/ 11 w 70"/>
                  <a:gd name="T43" fmla="*/ 1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0" h="49">
                    <a:moveTo>
                      <a:pt x="11" y="10"/>
                    </a:moveTo>
                    <a:cubicBezTo>
                      <a:pt x="51" y="18"/>
                      <a:pt x="51" y="18"/>
                      <a:pt x="51" y="18"/>
                    </a:cubicBezTo>
                    <a:cubicBezTo>
                      <a:pt x="56" y="19"/>
                      <a:pt x="60" y="23"/>
                      <a:pt x="60" y="29"/>
                    </a:cubicBezTo>
                    <a:cubicBezTo>
                      <a:pt x="60" y="29"/>
                      <a:pt x="60" y="30"/>
                      <a:pt x="59" y="31"/>
                    </a:cubicBezTo>
                    <a:cubicBezTo>
                      <a:pt x="58" y="36"/>
                      <a:pt x="54" y="39"/>
                      <a:pt x="49" y="39"/>
                    </a:cubicBezTo>
                    <a:cubicBezTo>
                      <a:pt x="49" y="39"/>
                      <a:pt x="48" y="39"/>
                      <a:pt x="48" y="39"/>
                    </a:cubicBezTo>
                    <a:cubicBezTo>
                      <a:pt x="48" y="39"/>
                      <a:pt x="48" y="39"/>
                      <a:pt x="48" y="39"/>
                    </a:cubicBezTo>
                    <a:cubicBezTo>
                      <a:pt x="47" y="39"/>
                      <a:pt x="47" y="39"/>
                      <a:pt x="47" y="39"/>
                    </a:cubicBezTo>
                    <a:cubicBezTo>
                      <a:pt x="6" y="31"/>
                      <a:pt x="6" y="31"/>
                      <a:pt x="6" y="31"/>
                    </a:cubicBezTo>
                    <a:cubicBezTo>
                      <a:pt x="3" y="31"/>
                      <a:pt x="1" y="32"/>
                      <a:pt x="0" y="35"/>
                    </a:cubicBezTo>
                    <a:cubicBezTo>
                      <a:pt x="0" y="38"/>
                      <a:pt x="2" y="40"/>
                      <a:pt x="4" y="41"/>
                    </a:cubicBezTo>
                    <a:cubicBezTo>
                      <a:pt x="45" y="49"/>
                      <a:pt x="45" y="49"/>
                      <a:pt x="45" y="49"/>
                    </a:cubicBezTo>
                    <a:cubicBezTo>
                      <a:pt x="45" y="49"/>
                      <a:pt x="46" y="49"/>
                      <a:pt x="46" y="49"/>
                    </a:cubicBezTo>
                    <a:cubicBezTo>
                      <a:pt x="46" y="49"/>
                      <a:pt x="46" y="49"/>
                      <a:pt x="46" y="49"/>
                    </a:cubicBezTo>
                    <a:cubicBezTo>
                      <a:pt x="46" y="49"/>
                      <a:pt x="46" y="49"/>
                      <a:pt x="46" y="49"/>
                    </a:cubicBezTo>
                    <a:cubicBezTo>
                      <a:pt x="47" y="49"/>
                      <a:pt x="48" y="49"/>
                      <a:pt x="49" y="49"/>
                    </a:cubicBezTo>
                    <a:cubicBezTo>
                      <a:pt x="59" y="49"/>
                      <a:pt x="67" y="42"/>
                      <a:pt x="69" y="33"/>
                    </a:cubicBezTo>
                    <a:cubicBezTo>
                      <a:pt x="70" y="31"/>
                      <a:pt x="70" y="30"/>
                      <a:pt x="70" y="29"/>
                    </a:cubicBezTo>
                    <a:cubicBezTo>
                      <a:pt x="70" y="19"/>
                      <a:pt x="63" y="10"/>
                      <a:pt x="53" y="8"/>
                    </a:cubicBezTo>
                    <a:cubicBezTo>
                      <a:pt x="13" y="0"/>
                      <a:pt x="13" y="0"/>
                      <a:pt x="13" y="0"/>
                    </a:cubicBezTo>
                    <a:cubicBezTo>
                      <a:pt x="10" y="0"/>
                      <a:pt x="8" y="2"/>
                      <a:pt x="7" y="4"/>
                    </a:cubicBezTo>
                    <a:cubicBezTo>
                      <a:pt x="7" y="7"/>
                      <a:pt x="8" y="10"/>
                      <a:pt x="11" y="1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50" name="Freeform 36">
                <a:extLst>
                  <a:ext uri="{FF2B5EF4-FFF2-40B4-BE49-F238E27FC236}">
                    <a16:creationId xmlns:a16="http://schemas.microsoft.com/office/drawing/2014/main" id="{947FEAFD-E552-F23B-A258-DD847827CA25}"/>
                  </a:ext>
                </a:extLst>
              </p:cNvPr>
              <p:cNvSpPr>
                <a:spLocks/>
              </p:cNvSpPr>
              <p:nvPr/>
            </p:nvSpPr>
            <p:spPr bwMode="auto">
              <a:xfrm>
                <a:off x="15371763" y="7216776"/>
                <a:ext cx="125413" cy="233363"/>
              </a:xfrm>
              <a:custGeom>
                <a:avLst/>
                <a:gdLst>
                  <a:gd name="T0" fmla="*/ 36 w 67"/>
                  <a:gd name="T1" fmla="*/ 1 h 124"/>
                  <a:gd name="T2" fmla="*/ 55 w 67"/>
                  <a:gd name="T3" fmla="*/ 5 h 124"/>
                  <a:gd name="T4" fmla="*/ 66 w 67"/>
                  <a:gd name="T5" fmla="*/ 22 h 124"/>
                  <a:gd name="T6" fmla="*/ 48 w 67"/>
                  <a:gd name="T7" fmla="*/ 112 h 124"/>
                  <a:gd name="T8" fmla="*/ 32 w 67"/>
                  <a:gd name="T9" fmla="*/ 123 h 124"/>
                  <a:gd name="T10" fmla="*/ 13 w 67"/>
                  <a:gd name="T11" fmla="*/ 119 h 124"/>
                  <a:gd name="T12" fmla="*/ 2 w 67"/>
                  <a:gd name="T13" fmla="*/ 103 h 124"/>
                  <a:gd name="T14" fmla="*/ 19 w 67"/>
                  <a:gd name="T15" fmla="*/ 12 h 124"/>
                  <a:gd name="T16" fmla="*/ 36 w 67"/>
                  <a:gd name="T17" fmla="*/ 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 h="124">
                    <a:moveTo>
                      <a:pt x="36" y="1"/>
                    </a:moveTo>
                    <a:cubicBezTo>
                      <a:pt x="55" y="5"/>
                      <a:pt x="55" y="5"/>
                      <a:pt x="55" y="5"/>
                    </a:cubicBezTo>
                    <a:cubicBezTo>
                      <a:pt x="63" y="7"/>
                      <a:pt x="67" y="14"/>
                      <a:pt x="66" y="22"/>
                    </a:cubicBezTo>
                    <a:cubicBezTo>
                      <a:pt x="48" y="112"/>
                      <a:pt x="48" y="112"/>
                      <a:pt x="48" y="112"/>
                    </a:cubicBezTo>
                    <a:cubicBezTo>
                      <a:pt x="46" y="119"/>
                      <a:pt x="39" y="124"/>
                      <a:pt x="32" y="123"/>
                    </a:cubicBezTo>
                    <a:cubicBezTo>
                      <a:pt x="13" y="119"/>
                      <a:pt x="13" y="119"/>
                      <a:pt x="13" y="119"/>
                    </a:cubicBezTo>
                    <a:cubicBezTo>
                      <a:pt x="5" y="117"/>
                      <a:pt x="0" y="110"/>
                      <a:pt x="2" y="103"/>
                    </a:cubicBezTo>
                    <a:cubicBezTo>
                      <a:pt x="19" y="12"/>
                      <a:pt x="19" y="12"/>
                      <a:pt x="19" y="12"/>
                    </a:cubicBezTo>
                    <a:cubicBezTo>
                      <a:pt x="21" y="5"/>
                      <a:pt x="28" y="0"/>
                      <a:pt x="36"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51" name="Freeform 37">
                <a:extLst>
                  <a:ext uri="{FF2B5EF4-FFF2-40B4-BE49-F238E27FC236}">
                    <a16:creationId xmlns:a16="http://schemas.microsoft.com/office/drawing/2014/main" id="{25A3DD81-2CAC-1932-BDF2-E0690D273463}"/>
                  </a:ext>
                </a:extLst>
              </p:cNvPr>
              <p:cNvSpPr>
                <a:spLocks/>
              </p:cNvSpPr>
              <p:nvPr/>
            </p:nvSpPr>
            <p:spPr bwMode="auto">
              <a:xfrm>
                <a:off x="15363825" y="7210426"/>
                <a:ext cx="141288" cy="247650"/>
              </a:xfrm>
              <a:custGeom>
                <a:avLst/>
                <a:gdLst>
                  <a:gd name="T0" fmla="*/ 40 w 75"/>
                  <a:gd name="T1" fmla="*/ 5 h 132"/>
                  <a:gd name="T2" fmla="*/ 38 w 75"/>
                  <a:gd name="T3" fmla="*/ 10 h 132"/>
                  <a:gd name="T4" fmla="*/ 58 w 75"/>
                  <a:gd name="T5" fmla="*/ 14 h 132"/>
                  <a:gd name="T6" fmla="*/ 65 w 75"/>
                  <a:gd name="T7" fmla="*/ 23 h 132"/>
                  <a:gd name="T8" fmla="*/ 65 w 75"/>
                  <a:gd name="T9" fmla="*/ 25 h 132"/>
                  <a:gd name="T10" fmla="*/ 47 w 75"/>
                  <a:gd name="T11" fmla="*/ 115 h 132"/>
                  <a:gd name="T12" fmla="*/ 38 w 75"/>
                  <a:gd name="T13" fmla="*/ 122 h 132"/>
                  <a:gd name="T14" fmla="*/ 37 w 75"/>
                  <a:gd name="T15" fmla="*/ 122 h 132"/>
                  <a:gd name="T16" fmla="*/ 17 w 75"/>
                  <a:gd name="T17" fmla="*/ 118 h 132"/>
                  <a:gd name="T18" fmla="*/ 10 w 75"/>
                  <a:gd name="T19" fmla="*/ 109 h 132"/>
                  <a:gd name="T20" fmla="*/ 10 w 75"/>
                  <a:gd name="T21" fmla="*/ 108 h 132"/>
                  <a:gd name="T22" fmla="*/ 28 w 75"/>
                  <a:gd name="T23" fmla="*/ 17 h 132"/>
                  <a:gd name="T24" fmla="*/ 37 w 75"/>
                  <a:gd name="T25" fmla="*/ 10 h 132"/>
                  <a:gd name="T26" fmla="*/ 38 w 75"/>
                  <a:gd name="T27" fmla="*/ 10 h 132"/>
                  <a:gd name="T28" fmla="*/ 40 w 75"/>
                  <a:gd name="T29" fmla="*/ 5 h 132"/>
                  <a:gd name="T30" fmla="*/ 41 w 75"/>
                  <a:gd name="T31" fmla="*/ 0 h 132"/>
                  <a:gd name="T32" fmla="*/ 37 w 75"/>
                  <a:gd name="T33" fmla="*/ 0 h 132"/>
                  <a:gd name="T34" fmla="*/ 18 w 75"/>
                  <a:gd name="T35" fmla="*/ 15 h 132"/>
                  <a:gd name="T36" fmla="*/ 1 w 75"/>
                  <a:gd name="T37" fmla="*/ 106 h 132"/>
                  <a:gd name="T38" fmla="*/ 0 w 75"/>
                  <a:gd name="T39" fmla="*/ 109 h 132"/>
                  <a:gd name="T40" fmla="*/ 16 w 75"/>
                  <a:gd name="T41" fmla="*/ 128 h 132"/>
                  <a:gd name="T42" fmla="*/ 35 w 75"/>
                  <a:gd name="T43" fmla="*/ 131 h 132"/>
                  <a:gd name="T44" fmla="*/ 38 w 75"/>
                  <a:gd name="T45" fmla="*/ 132 h 132"/>
                  <a:gd name="T46" fmla="*/ 57 w 75"/>
                  <a:gd name="T47" fmla="*/ 117 h 132"/>
                  <a:gd name="T48" fmla="*/ 75 w 75"/>
                  <a:gd name="T49" fmla="*/ 27 h 132"/>
                  <a:gd name="T50" fmla="*/ 75 w 75"/>
                  <a:gd name="T51" fmla="*/ 23 h 132"/>
                  <a:gd name="T52" fmla="*/ 60 w 75"/>
                  <a:gd name="T53" fmla="*/ 4 h 132"/>
                  <a:gd name="T54" fmla="*/ 41 w 75"/>
                  <a:gd name="T55" fmla="*/ 0 h 132"/>
                  <a:gd name="T56" fmla="*/ 40 w 75"/>
                  <a:gd name="T57" fmla="*/ 5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5" h="132">
                    <a:moveTo>
                      <a:pt x="40" y="5"/>
                    </a:moveTo>
                    <a:cubicBezTo>
                      <a:pt x="38" y="10"/>
                      <a:pt x="38" y="10"/>
                      <a:pt x="38" y="10"/>
                    </a:cubicBezTo>
                    <a:cubicBezTo>
                      <a:pt x="58" y="14"/>
                      <a:pt x="58" y="14"/>
                      <a:pt x="58" y="14"/>
                    </a:cubicBezTo>
                    <a:cubicBezTo>
                      <a:pt x="62" y="15"/>
                      <a:pt x="65" y="19"/>
                      <a:pt x="65" y="23"/>
                    </a:cubicBezTo>
                    <a:cubicBezTo>
                      <a:pt x="65" y="23"/>
                      <a:pt x="65" y="24"/>
                      <a:pt x="65" y="25"/>
                    </a:cubicBezTo>
                    <a:cubicBezTo>
                      <a:pt x="47" y="115"/>
                      <a:pt x="47" y="115"/>
                      <a:pt x="47" y="115"/>
                    </a:cubicBezTo>
                    <a:cubicBezTo>
                      <a:pt x="46" y="119"/>
                      <a:pt x="42" y="122"/>
                      <a:pt x="38" y="122"/>
                    </a:cubicBezTo>
                    <a:cubicBezTo>
                      <a:pt x="38" y="122"/>
                      <a:pt x="37" y="122"/>
                      <a:pt x="37" y="122"/>
                    </a:cubicBezTo>
                    <a:cubicBezTo>
                      <a:pt x="17" y="118"/>
                      <a:pt x="17" y="118"/>
                      <a:pt x="17" y="118"/>
                    </a:cubicBezTo>
                    <a:cubicBezTo>
                      <a:pt x="13" y="117"/>
                      <a:pt x="10" y="113"/>
                      <a:pt x="10" y="109"/>
                    </a:cubicBezTo>
                    <a:cubicBezTo>
                      <a:pt x="10" y="109"/>
                      <a:pt x="10" y="108"/>
                      <a:pt x="10" y="108"/>
                    </a:cubicBezTo>
                    <a:cubicBezTo>
                      <a:pt x="28" y="17"/>
                      <a:pt x="28" y="17"/>
                      <a:pt x="28" y="17"/>
                    </a:cubicBezTo>
                    <a:cubicBezTo>
                      <a:pt x="29" y="13"/>
                      <a:pt x="33" y="10"/>
                      <a:pt x="37" y="10"/>
                    </a:cubicBezTo>
                    <a:cubicBezTo>
                      <a:pt x="37" y="10"/>
                      <a:pt x="38" y="10"/>
                      <a:pt x="38" y="10"/>
                    </a:cubicBezTo>
                    <a:cubicBezTo>
                      <a:pt x="40" y="5"/>
                      <a:pt x="40" y="5"/>
                      <a:pt x="40" y="5"/>
                    </a:cubicBezTo>
                    <a:cubicBezTo>
                      <a:pt x="41" y="0"/>
                      <a:pt x="41" y="0"/>
                      <a:pt x="41" y="0"/>
                    </a:cubicBezTo>
                    <a:cubicBezTo>
                      <a:pt x="39" y="0"/>
                      <a:pt x="38" y="0"/>
                      <a:pt x="37" y="0"/>
                    </a:cubicBezTo>
                    <a:cubicBezTo>
                      <a:pt x="28" y="0"/>
                      <a:pt x="20" y="6"/>
                      <a:pt x="18" y="15"/>
                    </a:cubicBezTo>
                    <a:cubicBezTo>
                      <a:pt x="1" y="106"/>
                      <a:pt x="1" y="106"/>
                      <a:pt x="1" y="106"/>
                    </a:cubicBezTo>
                    <a:cubicBezTo>
                      <a:pt x="0" y="107"/>
                      <a:pt x="0" y="108"/>
                      <a:pt x="0" y="109"/>
                    </a:cubicBezTo>
                    <a:cubicBezTo>
                      <a:pt x="0" y="118"/>
                      <a:pt x="7" y="126"/>
                      <a:pt x="16" y="128"/>
                    </a:cubicBezTo>
                    <a:cubicBezTo>
                      <a:pt x="35" y="131"/>
                      <a:pt x="35" y="131"/>
                      <a:pt x="35" y="131"/>
                    </a:cubicBezTo>
                    <a:cubicBezTo>
                      <a:pt x="36" y="132"/>
                      <a:pt x="37" y="132"/>
                      <a:pt x="38" y="132"/>
                    </a:cubicBezTo>
                    <a:cubicBezTo>
                      <a:pt x="47" y="132"/>
                      <a:pt x="55" y="126"/>
                      <a:pt x="57" y="117"/>
                    </a:cubicBezTo>
                    <a:cubicBezTo>
                      <a:pt x="75" y="27"/>
                      <a:pt x="75" y="27"/>
                      <a:pt x="75" y="27"/>
                    </a:cubicBezTo>
                    <a:cubicBezTo>
                      <a:pt x="75" y="25"/>
                      <a:pt x="75" y="24"/>
                      <a:pt x="75" y="23"/>
                    </a:cubicBezTo>
                    <a:cubicBezTo>
                      <a:pt x="75" y="14"/>
                      <a:pt x="69" y="6"/>
                      <a:pt x="60" y="4"/>
                    </a:cubicBezTo>
                    <a:cubicBezTo>
                      <a:pt x="41" y="0"/>
                      <a:pt x="41" y="0"/>
                      <a:pt x="41" y="0"/>
                    </a:cubicBezTo>
                    <a:lnTo>
                      <a:pt x="40" y="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52" name="Freeform 38">
                <a:extLst>
                  <a:ext uri="{FF2B5EF4-FFF2-40B4-BE49-F238E27FC236}">
                    <a16:creationId xmlns:a16="http://schemas.microsoft.com/office/drawing/2014/main" id="{81C7A5AB-1624-CECA-115B-EFB3E1080593}"/>
                  </a:ext>
                </a:extLst>
              </p:cNvPr>
              <p:cNvSpPr>
                <a:spLocks/>
              </p:cNvSpPr>
              <p:nvPr/>
            </p:nvSpPr>
            <p:spPr bwMode="auto">
              <a:xfrm>
                <a:off x="13422313" y="7359651"/>
                <a:ext cx="69850" cy="119063"/>
              </a:xfrm>
              <a:custGeom>
                <a:avLst/>
                <a:gdLst>
                  <a:gd name="T0" fmla="*/ 37 w 37"/>
                  <a:gd name="T1" fmla="*/ 0 h 63"/>
                  <a:gd name="T2" fmla="*/ 31 w 37"/>
                  <a:gd name="T3" fmla="*/ 48 h 63"/>
                  <a:gd name="T4" fmla="*/ 14 w 37"/>
                  <a:gd name="T5" fmla="*/ 62 h 63"/>
                  <a:gd name="T6" fmla="*/ 0 w 37"/>
                  <a:gd name="T7" fmla="*/ 46 h 63"/>
                  <a:gd name="T8" fmla="*/ 0 w 37"/>
                  <a:gd name="T9" fmla="*/ 45 h 63"/>
                  <a:gd name="T10" fmla="*/ 4 w 37"/>
                  <a:gd name="T11" fmla="*/ 3 h 63"/>
                </a:gdLst>
                <a:ahLst/>
                <a:cxnLst>
                  <a:cxn ang="0">
                    <a:pos x="T0" y="T1"/>
                  </a:cxn>
                  <a:cxn ang="0">
                    <a:pos x="T2" y="T3"/>
                  </a:cxn>
                  <a:cxn ang="0">
                    <a:pos x="T4" y="T5"/>
                  </a:cxn>
                  <a:cxn ang="0">
                    <a:pos x="T6" y="T7"/>
                  </a:cxn>
                  <a:cxn ang="0">
                    <a:pos x="T8" y="T9"/>
                  </a:cxn>
                  <a:cxn ang="0">
                    <a:pos x="T10" y="T11"/>
                  </a:cxn>
                </a:cxnLst>
                <a:rect l="0" t="0" r="r" b="b"/>
                <a:pathLst>
                  <a:path w="37" h="63">
                    <a:moveTo>
                      <a:pt x="37" y="0"/>
                    </a:moveTo>
                    <a:cubicBezTo>
                      <a:pt x="31" y="48"/>
                      <a:pt x="31" y="48"/>
                      <a:pt x="31" y="48"/>
                    </a:cubicBezTo>
                    <a:cubicBezTo>
                      <a:pt x="30" y="56"/>
                      <a:pt x="23" y="63"/>
                      <a:pt x="14" y="62"/>
                    </a:cubicBezTo>
                    <a:cubicBezTo>
                      <a:pt x="6" y="61"/>
                      <a:pt x="0" y="54"/>
                      <a:pt x="0" y="46"/>
                    </a:cubicBezTo>
                    <a:cubicBezTo>
                      <a:pt x="0" y="45"/>
                      <a:pt x="0" y="45"/>
                      <a:pt x="0" y="45"/>
                    </a:cubicBezTo>
                    <a:cubicBezTo>
                      <a:pt x="4" y="3"/>
                      <a:pt x="4" y="3"/>
                      <a:pt x="4" y="3"/>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53" name="Freeform 39">
                <a:extLst>
                  <a:ext uri="{FF2B5EF4-FFF2-40B4-BE49-F238E27FC236}">
                    <a16:creationId xmlns:a16="http://schemas.microsoft.com/office/drawing/2014/main" id="{E906D940-9EB7-C414-2FDC-687C36837208}"/>
                  </a:ext>
                </a:extLst>
              </p:cNvPr>
              <p:cNvSpPr>
                <a:spLocks/>
              </p:cNvSpPr>
              <p:nvPr/>
            </p:nvSpPr>
            <p:spPr bwMode="auto">
              <a:xfrm>
                <a:off x="13412788" y="7350126"/>
                <a:ext cx="88900" cy="136525"/>
              </a:xfrm>
              <a:custGeom>
                <a:avLst/>
                <a:gdLst>
                  <a:gd name="T0" fmla="*/ 37 w 47"/>
                  <a:gd name="T1" fmla="*/ 4 h 72"/>
                  <a:gd name="T2" fmla="*/ 31 w 47"/>
                  <a:gd name="T3" fmla="*/ 52 h 72"/>
                  <a:gd name="T4" fmla="*/ 31 w 47"/>
                  <a:gd name="T5" fmla="*/ 52 h 72"/>
                  <a:gd name="T6" fmla="*/ 21 w 47"/>
                  <a:gd name="T7" fmla="*/ 62 h 72"/>
                  <a:gd name="T8" fmla="*/ 20 w 47"/>
                  <a:gd name="T9" fmla="*/ 62 h 72"/>
                  <a:gd name="T10" fmla="*/ 10 w 47"/>
                  <a:gd name="T11" fmla="*/ 51 h 72"/>
                  <a:gd name="T12" fmla="*/ 10 w 47"/>
                  <a:gd name="T13" fmla="*/ 51 h 72"/>
                  <a:gd name="T14" fmla="*/ 10 w 47"/>
                  <a:gd name="T15" fmla="*/ 51 h 72"/>
                  <a:gd name="T16" fmla="*/ 10 w 47"/>
                  <a:gd name="T17" fmla="*/ 50 h 72"/>
                  <a:gd name="T18" fmla="*/ 14 w 47"/>
                  <a:gd name="T19" fmla="*/ 9 h 72"/>
                  <a:gd name="T20" fmla="*/ 9 w 47"/>
                  <a:gd name="T21" fmla="*/ 3 h 72"/>
                  <a:gd name="T22" fmla="*/ 4 w 47"/>
                  <a:gd name="T23" fmla="*/ 8 h 72"/>
                  <a:gd name="T24" fmla="*/ 0 w 47"/>
                  <a:gd name="T25" fmla="*/ 49 h 72"/>
                  <a:gd name="T26" fmla="*/ 0 w 47"/>
                  <a:gd name="T27" fmla="*/ 51 h 72"/>
                  <a:gd name="T28" fmla="*/ 0 w 47"/>
                  <a:gd name="T29" fmla="*/ 51 h 72"/>
                  <a:gd name="T30" fmla="*/ 0 w 47"/>
                  <a:gd name="T31" fmla="*/ 51 h 72"/>
                  <a:gd name="T32" fmla="*/ 19 w 47"/>
                  <a:gd name="T33" fmla="*/ 72 h 72"/>
                  <a:gd name="T34" fmla="*/ 21 w 47"/>
                  <a:gd name="T35" fmla="*/ 72 h 72"/>
                  <a:gd name="T36" fmla="*/ 41 w 47"/>
                  <a:gd name="T37" fmla="*/ 53 h 72"/>
                  <a:gd name="T38" fmla="*/ 36 w 47"/>
                  <a:gd name="T39" fmla="*/ 53 h 72"/>
                  <a:gd name="T40" fmla="*/ 41 w 47"/>
                  <a:gd name="T41" fmla="*/ 53 h 72"/>
                  <a:gd name="T42" fmla="*/ 47 w 47"/>
                  <a:gd name="T43" fmla="*/ 6 h 72"/>
                  <a:gd name="T44" fmla="*/ 43 w 47"/>
                  <a:gd name="T45" fmla="*/ 0 h 72"/>
                  <a:gd name="T46" fmla="*/ 37 w 47"/>
                  <a:gd name="T47" fmla="*/ 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 h="72">
                    <a:moveTo>
                      <a:pt x="37" y="4"/>
                    </a:moveTo>
                    <a:cubicBezTo>
                      <a:pt x="31" y="52"/>
                      <a:pt x="31" y="52"/>
                      <a:pt x="31" y="52"/>
                    </a:cubicBezTo>
                    <a:cubicBezTo>
                      <a:pt x="31" y="52"/>
                      <a:pt x="31" y="52"/>
                      <a:pt x="31" y="52"/>
                    </a:cubicBezTo>
                    <a:cubicBezTo>
                      <a:pt x="31" y="58"/>
                      <a:pt x="26" y="62"/>
                      <a:pt x="21" y="62"/>
                    </a:cubicBezTo>
                    <a:cubicBezTo>
                      <a:pt x="20" y="62"/>
                      <a:pt x="20" y="62"/>
                      <a:pt x="20" y="62"/>
                    </a:cubicBezTo>
                    <a:cubicBezTo>
                      <a:pt x="14" y="61"/>
                      <a:pt x="10" y="57"/>
                      <a:pt x="10" y="51"/>
                    </a:cubicBezTo>
                    <a:cubicBezTo>
                      <a:pt x="10" y="51"/>
                      <a:pt x="10" y="51"/>
                      <a:pt x="10" y="51"/>
                    </a:cubicBezTo>
                    <a:cubicBezTo>
                      <a:pt x="10" y="51"/>
                      <a:pt x="10" y="51"/>
                      <a:pt x="10" y="51"/>
                    </a:cubicBezTo>
                    <a:cubicBezTo>
                      <a:pt x="10" y="50"/>
                      <a:pt x="10" y="50"/>
                      <a:pt x="10" y="50"/>
                    </a:cubicBezTo>
                    <a:cubicBezTo>
                      <a:pt x="14" y="9"/>
                      <a:pt x="14" y="9"/>
                      <a:pt x="14" y="9"/>
                    </a:cubicBezTo>
                    <a:cubicBezTo>
                      <a:pt x="14" y="6"/>
                      <a:pt x="12" y="4"/>
                      <a:pt x="9" y="3"/>
                    </a:cubicBezTo>
                    <a:cubicBezTo>
                      <a:pt x="7" y="3"/>
                      <a:pt x="4" y="5"/>
                      <a:pt x="4" y="8"/>
                    </a:cubicBezTo>
                    <a:cubicBezTo>
                      <a:pt x="0" y="49"/>
                      <a:pt x="0" y="49"/>
                      <a:pt x="0" y="49"/>
                    </a:cubicBezTo>
                    <a:cubicBezTo>
                      <a:pt x="0" y="50"/>
                      <a:pt x="0" y="50"/>
                      <a:pt x="0" y="51"/>
                    </a:cubicBezTo>
                    <a:cubicBezTo>
                      <a:pt x="0" y="51"/>
                      <a:pt x="0" y="51"/>
                      <a:pt x="0" y="51"/>
                    </a:cubicBezTo>
                    <a:cubicBezTo>
                      <a:pt x="0" y="51"/>
                      <a:pt x="0" y="51"/>
                      <a:pt x="0" y="51"/>
                    </a:cubicBezTo>
                    <a:cubicBezTo>
                      <a:pt x="0" y="62"/>
                      <a:pt x="8" y="71"/>
                      <a:pt x="19" y="72"/>
                    </a:cubicBezTo>
                    <a:cubicBezTo>
                      <a:pt x="19" y="72"/>
                      <a:pt x="20" y="72"/>
                      <a:pt x="21" y="72"/>
                    </a:cubicBezTo>
                    <a:cubicBezTo>
                      <a:pt x="31" y="72"/>
                      <a:pt x="40" y="64"/>
                      <a:pt x="41" y="53"/>
                    </a:cubicBezTo>
                    <a:cubicBezTo>
                      <a:pt x="36" y="53"/>
                      <a:pt x="36" y="53"/>
                      <a:pt x="36" y="53"/>
                    </a:cubicBezTo>
                    <a:cubicBezTo>
                      <a:pt x="41" y="53"/>
                      <a:pt x="41" y="53"/>
                      <a:pt x="41" y="53"/>
                    </a:cubicBezTo>
                    <a:cubicBezTo>
                      <a:pt x="47" y="6"/>
                      <a:pt x="47" y="6"/>
                      <a:pt x="47" y="6"/>
                    </a:cubicBezTo>
                    <a:cubicBezTo>
                      <a:pt x="47" y="3"/>
                      <a:pt x="45" y="0"/>
                      <a:pt x="43" y="0"/>
                    </a:cubicBezTo>
                    <a:cubicBezTo>
                      <a:pt x="40" y="0"/>
                      <a:pt x="37" y="2"/>
                      <a:pt x="37" y="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54" name="Freeform 40">
                <a:extLst>
                  <a:ext uri="{FF2B5EF4-FFF2-40B4-BE49-F238E27FC236}">
                    <a16:creationId xmlns:a16="http://schemas.microsoft.com/office/drawing/2014/main" id="{1694FBDA-31A6-50AB-F05A-5A7E9DEC690D}"/>
                  </a:ext>
                </a:extLst>
              </p:cNvPr>
              <p:cNvSpPr>
                <a:spLocks/>
              </p:cNvSpPr>
              <p:nvPr/>
            </p:nvSpPr>
            <p:spPr bwMode="auto">
              <a:xfrm>
                <a:off x="13146088" y="7346951"/>
                <a:ext cx="330200" cy="271463"/>
              </a:xfrm>
              <a:custGeom>
                <a:avLst/>
                <a:gdLst>
                  <a:gd name="T0" fmla="*/ 10 w 176"/>
                  <a:gd name="T1" fmla="*/ 58 h 144"/>
                  <a:gd name="T2" fmla="*/ 30 w 176"/>
                  <a:gd name="T3" fmla="*/ 24 h 144"/>
                  <a:gd name="T4" fmla="*/ 55 w 176"/>
                  <a:gd name="T5" fmla="*/ 10 h 144"/>
                  <a:gd name="T6" fmla="*/ 70 w 176"/>
                  <a:gd name="T7" fmla="*/ 14 h 144"/>
                  <a:gd name="T8" fmla="*/ 151 w 176"/>
                  <a:gd name="T9" fmla="*/ 62 h 144"/>
                  <a:gd name="T10" fmla="*/ 166 w 176"/>
                  <a:gd name="T11" fmla="*/ 87 h 144"/>
                  <a:gd name="T12" fmla="*/ 162 w 176"/>
                  <a:gd name="T13" fmla="*/ 100 h 144"/>
                  <a:gd name="T14" fmla="*/ 143 w 176"/>
                  <a:gd name="T15" fmla="*/ 136 h 144"/>
                  <a:gd name="T16" fmla="*/ 145 w 176"/>
                  <a:gd name="T17" fmla="*/ 142 h 144"/>
                  <a:gd name="T18" fmla="*/ 152 w 176"/>
                  <a:gd name="T19" fmla="*/ 140 h 144"/>
                  <a:gd name="T20" fmla="*/ 171 w 176"/>
                  <a:gd name="T21" fmla="*/ 105 h 144"/>
                  <a:gd name="T22" fmla="*/ 176 w 176"/>
                  <a:gd name="T23" fmla="*/ 87 h 144"/>
                  <a:gd name="T24" fmla="*/ 156 w 176"/>
                  <a:gd name="T25" fmla="*/ 53 h 144"/>
                  <a:gd name="T26" fmla="*/ 75 w 176"/>
                  <a:gd name="T27" fmla="*/ 6 h 144"/>
                  <a:gd name="T28" fmla="*/ 55 w 176"/>
                  <a:gd name="T29" fmla="*/ 0 h 144"/>
                  <a:gd name="T30" fmla="*/ 22 w 176"/>
                  <a:gd name="T31" fmla="*/ 19 h 144"/>
                  <a:gd name="T32" fmla="*/ 2 w 176"/>
                  <a:gd name="T33" fmla="*/ 53 h 144"/>
                  <a:gd name="T34" fmla="*/ 4 w 176"/>
                  <a:gd name="T35" fmla="*/ 60 h 144"/>
                  <a:gd name="T36" fmla="*/ 10 w 176"/>
                  <a:gd name="T37" fmla="*/ 5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6" h="144">
                    <a:moveTo>
                      <a:pt x="10" y="58"/>
                    </a:moveTo>
                    <a:cubicBezTo>
                      <a:pt x="30" y="24"/>
                      <a:pt x="30" y="24"/>
                      <a:pt x="30" y="24"/>
                    </a:cubicBezTo>
                    <a:cubicBezTo>
                      <a:pt x="36" y="15"/>
                      <a:pt x="45" y="10"/>
                      <a:pt x="55" y="10"/>
                    </a:cubicBezTo>
                    <a:cubicBezTo>
                      <a:pt x="60" y="10"/>
                      <a:pt x="65" y="11"/>
                      <a:pt x="70" y="14"/>
                    </a:cubicBezTo>
                    <a:cubicBezTo>
                      <a:pt x="151" y="62"/>
                      <a:pt x="151" y="62"/>
                      <a:pt x="151" y="62"/>
                    </a:cubicBezTo>
                    <a:cubicBezTo>
                      <a:pt x="160" y="67"/>
                      <a:pt x="166" y="77"/>
                      <a:pt x="166" y="87"/>
                    </a:cubicBezTo>
                    <a:cubicBezTo>
                      <a:pt x="166" y="91"/>
                      <a:pt x="164" y="96"/>
                      <a:pt x="162" y="100"/>
                    </a:cubicBezTo>
                    <a:cubicBezTo>
                      <a:pt x="143" y="136"/>
                      <a:pt x="143" y="136"/>
                      <a:pt x="143" y="136"/>
                    </a:cubicBezTo>
                    <a:cubicBezTo>
                      <a:pt x="142" y="138"/>
                      <a:pt x="143" y="141"/>
                      <a:pt x="145" y="142"/>
                    </a:cubicBezTo>
                    <a:cubicBezTo>
                      <a:pt x="147" y="144"/>
                      <a:pt x="150" y="143"/>
                      <a:pt x="152" y="140"/>
                    </a:cubicBezTo>
                    <a:cubicBezTo>
                      <a:pt x="171" y="105"/>
                      <a:pt x="171" y="105"/>
                      <a:pt x="171" y="105"/>
                    </a:cubicBezTo>
                    <a:cubicBezTo>
                      <a:pt x="174" y="99"/>
                      <a:pt x="176" y="93"/>
                      <a:pt x="176" y="87"/>
                    </a:cubicBezTo>
                    <a:cubicBezTo>
                      <a:pt x="176" y="73"/>
                      <a:pt x="169" y="61"/>
                      <a:pt x="156" y="53"/>
                    </a:cubicBezTo>
                    <a:cubicBezTo>
                      <a:pt x="75" y="6"/>
                      <a:pt x="75" y="6"/>
                      <a:pt x="75" y="6"/>
                    </a:cubicBezTo>
                    <a:cubicBezTo>
                      <a:pt x="69" y="2"/>
                      <a:pt x="62" y="0"/>
                      <a:pt x="55" y="0"/>
                    </a:cubicBezTo>
                    <a:cubicBezTo>
                      <a:pt x="42" y="0"/>
                      <a:pt x="29" y="7"/>
                      <a:pt x="22" y="19"/>
                    </a:cubicBezTo>
                    <a:cubicBezTo>
                      <a:pt x="2" y="53"/>
                      <a:pt x="2" y="53"/>
                      <a:pt x="2" y="53"/>
                    </a:cubicBezTo>
                    <a:cubicBezTo>
                      <a:pt x="0" y="55"/>
                      <a:pt x="1" y="58"/>
                      <a:pt x="4" y="60"/>
                    </a:cubicBezTo>
                    <a:cubicBezTo>
                      <a:pt x="6" y="61"/>
                      <a:pt x="9" y="60"/>
                      <a:pt x="10" y="58"/>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55" name="Freeform 41">
                <a:extLst>
                  <a:ext uri="{FF2B5EF4-FFF2-40B4-BE49-F238E27FC236}">
                    <a16:creationId xmlns:a16="http://schemas.microsoft.com/office/drawing/2014/main" id="{11316EA6-6B08-14BC-A1B4-E754CE280C63}"/>
                  </a:ext>
                </a:extLst>
              </p:cNvPr>
              <p:cNvSpPr>
                <a:spLocks/>
              </p:cNvSpPr>
              <p:nvPr/>
            </p:nvSpPr>
            <p:spPr bwMode="auto">
              <a:xfrm>
                <a:off x="13966825" y="6430963"/>
                <a:ext cx="815975" cy="1235075"/>
              </a:xfrm>
              <a:custGeom>
                <a:avLst/>
                <a:gdLst>
                  <a:gd name="T0" fmla="*/ 84 w 434"/>
                  <a:gd name="T1" fmla="*/ 84 h 657"/>
                  <a:gd name="T2" fmla="*/ 0 w 434"/>
                  <a:gd name="T3" fmla="*/ 601 h 657"/>
                  <a:gd name="T4" fmla="*/ 343 w 434"/>
                  <a:gd name="T5" fmla="*/ 657 h 657"/>
                  <a:gd name="T6" fmla="*/ 426 w 434"/>
                  <a:gd name="T7" fmla="*/ 146 h 657"/>
                  <a:gd name="T8" fmla="*/ 351 w 434"/>
                  <a:gd name="T9" fmla="*/ 42 h 657"/>
                  <a:gd name="T10" fmla="*/ 190 w 434"/>
                  <a:gd name="T11" fmla="*/ 8 h 657"/>
                  <a:gd name="T12" fmla="*/ 84 w 434"/>
                  <a:gd name="T13" fmla="*/ 84 h 657"/>
                </a:gdLst>
                <a:ahLst/>
                <a:cxnLst>
                  <a:cxn ang="0">
                    <a:pos x="T0" y="T1"/>
                  </a:cxn>
                  <a:cxn ang="0">
                    <a:pos x="T2" y="T3"/>
                  </a:cxn>
                  <a:cxn ang="0">
                    <a:pos x="T4" y="T5"/>
                  </a:cxn>
                  <a:cxn ang="0">
                    <a:pos x="T6" y="T7"/>
                  </a:cxn>
                  <a:cxn ang="0">
                    <a:pos x="T8" y="T9"/>
                  </a:cxn>
                  <a:cxn ang="0">
                    <a:pos x="T10" y="T11"/>
                  </a:cxn>
                  <a:cxn ang="0">
                    <a:pos x="T12" y="T13"/>
                  </a:cxn>
                </a:cxnLst>
                <a:rect l="0" t="0" r="r" b="b"/>
                <a:pathLst>
                  <a:path w="434" h="657">
                    <a:moveTo>
                      <a:pt x="84" y="84"/>
                    </a:moveTo>
                    <a:cubicBezTo>
                      <a:pt x="0" y="601"/>
                      <a:pt x="0" y="601"/>
                      <a:pt x="0" y="601"/>
                    </a:cubicBezTo>
                    <a:cubicBezTo>
                      <a:pt x="343" y="657"/>
                      <a:pt x="343" y="657"/>
                      <a:pt x="343" y="657"/>
                    </a:cubicBezTo>
                    <a:cubicBezTo>
                      <a:pt x="426" y="146"/>
                      <a:pt x="426" y="146"/>
                      <a:pt x="426" y="146"/>
                    </a:cubicBezTo>
                    <a:cubicBezTo>
                      <a:pt x="434" y="96"/>
                      <a:pt x="400" y="50"/>
                      <a:pt x="351" y="42"/>
                    </a:cubicBezTo>
                    <a:cubicBezTo>
                      <a:pt x="190" y="8"/>
                      <a:pt x="190" y="8"/>
                      <a:pt x="190" y="8"/>
                    </a:cubicBezTo>
                    <a:cubicBezTo>
                      <a:pt x="140" y="0"/>
                      <a:pt x="92" y="34"/>
                      <a:pt x="84"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56" name="Freeform 42">
                <a:extLst>
                  <a:ext uri="{FF2B5EF4-FFF2-40B4-BE49-F238E27FC236}">
                    <a16:creationId xmlns:a16="http://schemas.microsoft.com/office/drawing/2014/main" id="{75F51F92-C67A-AF35-F8BA-097306D5E233}"/>
                  </a:ext>
                </a:extLst>
              </p:cNvPr>
              <p:cNvSpPr>
                <a:spLocks/>
              </p:cNvSpPr>
              <p:nvPr/>
            </p:nvSpPr>
            <p:spPr bwMode="auto">
              <a:xfrm>
                <a:off x="13955713" y="6435726"/>
                <a:ext cx="822325" cy="1241425"/>
              </a:xfrm>
              <a:custGeom>
                <a:avLst/>
                <a:gdLst>
                  <a:gd name="T0" fmla="*/ 90 w 438"/>
                  <a:gd name="T1" fmla="*/ 82 h 661"/>
                  <a:gd name="T2" fmla="*/ 85 w 438"/>
                  <a:gd name="T3" fmla="*/ 81 h 661"/>
                  <a:gd name="T4" fmla="*/ 0 w 438"/>
                  <a:gd name="T5" fmla="*/ 603 h 661"/>
                  <a:gd name="T6" fmla="*/ 353 w 438"/>
                  <a:gd name="T7" fmla="*/ 661 h 661"/>
                  <a:gd name="T8" fmla="*/ 437 w 438"/>
                  <a:gd name="T9" fmla="*/ 145 h 661"/>
                  <a:gd name="T10" fmla="*/ 438 w 438"/>
                  <a:gd name="T11" fmla="*/ 129 h 661"/>
                  <a:gd name="T12" fmla="*/ 358 w 438"/>
                  <a:gd name="T13" fmla="*/ 35 h 661"/>
                  <a:gd name="T14" fmla="*/ 357 w 438"/>
                  <a:gd name="T15" fmla="*/ 40 h 661"/>
                  <a:gd name="T16" fmla="*/ 358 w 438"/>
                  <a:gd name="T17" fmla="*/ 35 h 661"/>
                  <a:gd name="T18" fmla="*/ 197 w 438"/>
                  <a:gd name="T19" fmla="*/ 1 h 661"/>
                  <a:gd name="T20" fmla="*/ 197 w 438"/>
                  <a:gd name="T21" fmla="*/ 1 h 661"/>
                  <a:gd name="T22" fmla="*/ 181 w 438"/>
                  <a:gd name="T23" fmla="*/ 0 h 661"/>
                  <a:gd name="T24" fmla="*/ 85 w 438"/>
                  <a:gd name="T25" fmla="*/ 81 h 661"/>
                  <a:gd name="T26" fmla="*/ 90 w 438"/>
                  <a:gd name="T27" fmla="*/ 82 h 661"/>
                  <a:gd name="T28" fmla="*/ 95 w 438"/>
                  <a:gd name="T29" fmla="*/ 82 h 661"/>
                  <a:gd name="T30" fmla="*/ 181 w 438"/>
                  <a:gd name="T31" fmla="*/ 10 h 661"/>
                  <a:gd name="T32" fmla="*/ 195 w 438"/>
                  <a:gd name="T33" fmla="*/ 11 h 661"/>
                  <a:gd name="T34" fmla="*/ 196 w 438"/>
                  <a:gd name="T35" fmla="*/ 6 h 661"/>
                  <a:gd name="T36" fmla="*/ 195 w 438"/>
                  <a:gd name="T37" fmla="*/ 11 h 661"/>
                  <a:gd name="T38" fmla="*/ 356 w 438"/>
                  <a:gd name="T39" fmla="*/ 45 h 661"/>
                  <a:gd name="T40" fmla="*/ 356 w 438"/>
                  <a:gd name="T41" fmla="*/ 45 h 661"/>
                  <a:gd name="T42" fmla="*/ 428 w 438"/>
                  <a:gd name="T43" fmla="*/ 129 h 661"/>
                  <a:gd name="T44" fmla="*/ 427 w 438"/>
                  <a:gd name="T45" fmla="*/ 143 h 661"/>
                  <a:gd name="T46" fmla="*/ 344 w 438"/>
                  <a:gd name="T47" fmla="*/ 649 h 661"/>
                  <a:gd name="T48" fmla="*/ 12 w 438"/>
                  <a:gd name="T49" fmla="*/ 595 h 661"/>
                  <a:gd name="T50" fmla="*/ 95 w 438"/>
                  <a:gd name="T51" fmla="*/ 82 h 661"/>
                  <a:gd name="T52" fmla="*/ 90 w 438"/>
                  <a:gd name="T53" fmla="*/ 82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38" h="661">
                    <a:moveTo>
                      <a:pt x="90" y="82"/>
                    </a:moveTo>
                    <a:cubicBezTo>
                      <a:pt x="85" y="81"/>
                      <a:pt x="85" y="81"/>
                      <a:pt x="85" y="81"/>
                    </a:cubicBezTo>
                    <a:cubicBezTo>
                      <a:pt x="0" y="603"/>
                      <a:pt x="0" y="603"/>
                      <a:pt x="0" y="603"/>
                    </a:cubicBezTo>
                    <a:cubicBezTo>
                      <a:pt x="353" y="661"/>
                      <a:pt x="353" y="661"/>
                      <a:pt x="353" y="661"/>
                    </a:cubicBezTo>
                    <a:cubicBezTo>
                      <a:pt x="437" y="145"/>
                      <a:pt x="437" y="145"/>
                      <a:pt x="437" y="145"/>
                    </a:cubicBezTo>
                    <a:cubicBezTo>
                      <a:pt x="438" y="139"/>
                      <a:pt x="438" y="134"/>
                      <a:pt x="438" y="129"/>
                    </a:cubicBezTo>
                    <a:cubicBezTo>
                      <a:pt x="438" y="83"/>
                      <a:pt x="405" y="43"/>
                      <a:pt x="358" y="35"/>
                    </a:cubicBezTo>
                    <a:cubicBezTo>
                      <a:pt x="357" y="40"/>
                      <a:pt x="357" y="40"/>
                      <a:pt x="357" y="40"/>
                    </a:cubicBezTo>
                    <a:cubicBezTo>
                      <a:pt x="358" y="35"/>
                      <a:pt x="358" y="35"/>
                      <a:pt x="358" y="35"/>
                    </a:cubicBezTo>
                    <a:cubicBezTo>
                      <a:pt x="197" y="1"/>
                      <a:pt x="197" y="1"/>
                      <a:pt x="197" y="1"/>
                    </a:cubicBezTo>
                    <a:cubicBezTo>
                      <a:pt x="197" y="1"/>
                      <a:pt x="197" y="1"/>
                      <a:pt x="197" y="1"/>
                    </a:cubicBezTo>
                    <a:cubicBezTo>
                      <a:pt x="191" y="0"/>
                      <a:pt x="186" y="0"/>
                      <a:pt x="181" y="0"/>
                    </a:cubicBezTo>
                    <a:cubicBezTo>
                      <a:pt x="134" y="0"/>
                      <a:pt x="93" y="33"/>
                      <a:pt x="85" y="81"/>
                    </a:cubicBezTo>
                    <a:cubicBezTo>
                      <a:pt x="90" y="82"/>
                      <a:pt x="90" y="82"/>
                      <a:pt x="90" y="82"/>
                    </a:cubicBezTo>
                    <a:cubicBezTo>
                      <a:pt x="95" y="82"/>
                      <a:pt x="95" y="82"/>
                      <a:pt x="95" y="82"/>
                    </a:cubicBezTo>
                    <a:cubicBezTo>
                      <a:pt x="102" y="40"/>
                      <a:pt x="139" y="10"/>
                      <a:pt x="181" y="10"/>
                    </a:cubicBezTo>
                    <a:cubicBezTo>
                      <a:pt x="185" y="10"/>
                      <a:pt x="190" y="10"/>
                      <a:pt x="195" y="11"/>
                    </a:cubicBezTo>
                    <a:cubicBezTo>
                      <a:pt x="196" y="6"/>
                      <a:pt x="196" y="6"/>
                      <a:pt x="196" y="6"/>
                    </a:cubicBezTo>
                    <a:cubicBezTo>
                      <a:pt x="195" y="11"/>
                      <a:pt x="195" y="11"/>
                      <a:pt x="195" y="11"/>
                    </a:cubicBezTo>
                    <a:cubicBezTo>
                      <a:pt x="356" y="45"/>
                      <a:pt x="356" y="45"/>
                      <a:pt x="356" y="45"/>
                    </a:cubicBezTo>
                    <a:cubicBezTo>
                      <a:pt x="356" y="45"/>
                      <a:pt x="356" y="45"/>
                      <a:pt x="356" y="45"/>
                    </a:cubicBezTo>
                    <a:cubicBezTo>
                      <a:pt x="398" y="52"/>
                      <a:pt x="428" y="88"/>
                      <a:pt x="428" y="129"/>
                    </a:cubicBezTo>
                    <a:cubicBezTo>
                      <a:pt x="428" y="134"/>
                      <a:pt x="428" y="138"/>
                      <a:pt x="427" y="143"/>
                    </a:cubicBezTo>
                    <a:cubicBezTo>
                      <a:pt x="344" y="649"/>
                      <a:pt x="344" y="649"/>
                      <a:pt x="344" y="649"/>
                    </a:cubicBezTo>
                    <a:cubicBezTo>
                      <a:pt x="12" y="595"/>
                      <a:pt x="12" y="595"/>
                      <a:pt x="12" y="595"/>
                    </a:cubicBezTo>
                    <a:cubicBezTo>
                      <a:pt x="95" y="82"/>
                      <a:pt x="95" y="82"/>
                      <a:pt x="95" y="82"/>
                    </a:cubicBezTo>
                    <a:lnTo>
                      <a:pt x="90" y="8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57" name="Freeform 43">
                <a:extLst>
                  <a:ext uri="{FF2B5EF4-FFF2-40B4-BE49-F238E27FC236}">
                    <a16:creationId xmlns:a16="http://schemas.microsoft.com/office/drawing/2014/main" id="{FD6BA07F-82B7-560B-30C5-7F3983643107}"/>
                  </a:ext>
                </a:extLst>
              </p:cNvPr>
              <p:cNvSpPr>
                <a:spLocks/>
              </p:cNvSpPr>
              <p:nvPr/>
            </p:nvSpPr>
            <p:spPr bwMode="auto">
              <a:xfrm>
                <a:off x="14433550" y="6630988"/>
                <a:ext cx="177800" cy="876300"/>
              </a:xfrm>
              <a:custGeom>
                <a:avLst/>
                <a:gdLst>
                  <a:gd name="T0" fmla="*/ 101 w 112"/>
                  <a:gd name="T1" fmla="*/ 496 h 552"/>
                  <a:gd name="T2" fmla="*/ 51 w 112"/>
                  <a:gd name="T3" fmla="*/ 552 h 552"/>
                  <a:gd name="T4" fmla="*/ 0 w 112"/>
                  <a:gd name="T5" fmla="*/ 496 h 552"/>
                  <a:gd name="T6" fmla="*/ 68 w 112"/>
                  <a:gd name="T7" fmla="*/ 0 h 552"/>
                  <a:gd name="T8" fmla="*/ 112 w 112"/>
                  <a:gd name="T9" fmla="*/ 0 h 552"/>
                  <a:gd name="T10" fmla="*/ 101 w 112"/>
                  <a:gd name="T11" fmla="*/ 496 h 552"/>
                </a:gdLst>
                <a:ahLst/>
                <a:cxnLst>
                  <a:cxn ang="0">
                    <a:pos x="T0" y="T1"/>
                  </a:cxn>
                  <a:cxn ang="0">
                    <a:pos x="T2" y="T3"/>
                  </a:cxn>
                  <a:cxn ang="0">
                    <a:pos x="T4" y="T5"/>
                  </a:cxn>
                  <a:cxn ang="0">
                    <a:pos x="T6" y="T7"/>
                  </a:cxn>
                  <a:cxn ang="0">
                    <a:pos x="T8" y="T9"/>
                  </a:cxn>
                  <a:cxn ang="0">
                    <a:pos x="T10" y="T11"/>
                  </a:cxn>
                </a:cxnLst>
                <a:rect l="0" t="0" r="r" b="b"/>
                <a:pathLst>
                  <a:path w="112" h="552">
                    <a:moveTo>
                      <a:pt x="101" y="496"/>
                    </a:moveTo>
                    <a:lnTo>
                      <a:pt x="51" y="552"/>
                    </a:lnTo>
                    <a:lnTo>
                      <a:pt x="0" y="496"/>
                    </a:lnTo>
                    <a:lnTo>
                      <a:pt x="68" y="0"/>
                    </a:lnTo>
                    <a:lnTo>
                      <a:pt x="112" y="0"/>
                    </a:lnTo>
                    <a:lnTo>
                      <a:pt x="101" y="496"/>
                    </a:lnTo>
                    <a:close/>
                  </a:path>
                </a:pathLst>
              </a:custGeom>
              <a:solidFill>
                <a:srgbClr val="FFCE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58" name="Freeform 44">
                <a:extLst>
                  <a:ext uri="{FF2B5EF4-FFF2-40B4-BE49-F238E27FC236}">
                    <a16:creationId xmlns:a16="http://schemas.microsoft.com/office/drawing/2014/main" id="{4E391E23-BC2A-D509-4CFC-95075B172DED}"/>
                  </a:ext>
                </a:extLst>
              </p:cNvPr>
              <p:cNvSpPr>
                <a:spLocks/>
              </p:cNvSpPr>
              <p:nvPr/>
            </p:nvSpPr>
            <p:spPr bwMode="auto">
              <a:xfrm>
                <a:off x="14424025" y="6621463"/>
                <a:ext cx="196850" cy="898525"/>
              </a:xfrm>
              <a:custGeom>
                <a:avLst/>
                <a:gdLst>
                  <a:gd name="T0" fmla="*/ 107 w 124"/>
                  <a:gd name="T1" fmla="*/ 502 h 566"/>
                  <a:gd name="T2" fmla="*/ 103 w 124"/>
                  <a:gd name="T3" fmla="*/ 499 h 566"/>
                  <a:gd name="T4" fmla="*/ 57 w 124"/>
                  <a:gd name="T5" fmla="*/ 548 h 566"/>
                  <a:gd name="T6" fmla="*/ 12 w 124"/>
                  <a:gd name="T7" fmla="*/ 500 h 566"/>
                  <a:gd name="T8" fmla="*/ 80 w 124"/>
                  <a:gd name="T9" fmla="*/ 12 h 566"/>
                  <a:gd name="T10" fmla="*/ 112 w 124"/>
                  <a:gd name="T11" fmla="*/ 12 h 566"/>
                  <a:gd name="T12" fmla="*/ 101 w 124"/>
                  <a:gd name="T13" fmla="*/ 502 h 566"/>
                  <a:gd name="T14" fmla="*/ 107 w 124"/>
                  <a:gd name="T15" fmla="*/ 502 h 566"/>
                  <a:gd name="T16" fmla="*/ 103 w 124"/>
                  <a:gd name="T17" fmla="*/ 499 h 566"/>
                  <a:gd name="T18" fmla="*/ 107 w 124"/>
                  <a:gd name="T19" fmla="*/ 502 h 566"/>
                  <a:gd name="T20" fmla="*/ 113 w 124"/>
                  <a:gd name="T21" fmla="*/ 502 h 566"/>
                  <a:gd name="T22" fmla="*/ 124 w 124"/>
                  <a:gd name="T23" fmla="*/ 0 h 566"/>
                  <a:gd name="T24" fmla="*/ 70 w 124"/>
                  <a:gd name="T25" fmla="*/ 0 h 566"/>
                  <a:gd name="T26" fmla="*/ 0 w 124"/>
                  <a:gd name="T27" fmla="*/ 504 h 566"/>
                  <a:gd name="T28" fmla="*/ 57 w 124"/>
                  <a:gd name="T29" fmla="*/ 566 h 566"/>
                  <a:gd name="T30" fmla="*/ 113 w 124"/>
                  <a:gd name="T31" fmla="*/ 504 h 566"/>
                  <a:gd name="T32" fmla="*/ 113 w 124"/>
                  <a:gd name="T33" fmla="*/ 502 h 566"/>
                  <a:gd name="T34" fmla="*/ 107 w 124"/>
                  <a:gd name="T35" fmla="*/ 502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4" h="566">
                    <a:moveTo>
                      <a:pt x="107" y="502"/>
                    </a:moveTo>
                    <a:lnTo>
                      <a:pt x="103" y="499"/>
                    </a:lnTo>
                    <a:lnTo>
                      <a:pt x="57" y="548"/>
                    </a:lnTo>
                    <a:lnTo>
                      <a:pt x="12" y="500"/>
                    </a:lnTo>
                    <a:lnTo>
                      <a:pt x="80" y="12"/>
                    </a:lnTo>
                    <a:lnTo>
                      <a:pt x="112" y="12"/>
                    </a:lnTo>
                    <a:lnTo>
                      <a:pt x="101" y="502"/>
                    </a:lnTo>
                    <a:lnTo>
                      <a:pt x="107" y="502"/>
                    </a:lnTo>
                    <a:lnTo>
                      <a:pt x="103" y="499"/>
                    </a:lnTo>
                    <a:lnTo>
                      <a:pt x="107" y="502"/>
                    </a:lnTo>
                    <a:lnTo>
                      <a:pt x="113" y="502"/>
                    </a:lnTo>
                    <a:lnTo>
                      <a:pt x="124" y="0"/>
                    </a:lnTo>
                    <a:lnTo>
                      <a:pt x="70" y="0"/>
                    </a:lnTo>
                    <a:lnTo>
                      <a:pt x="0" y="504"/>
                    </a:lnTo>
                    <a:lnTo>
                      <a:pt x="57" y="566"/>
                    </a:lnTo>
                    <a:lnTo>
                      <a:pt x="113" y="504"/>
                    </a:lnTo>
                    <a:lnTo>
                      <a:pt x="113" y="502"/>
                    </a:lnTo>
                    <a:lnTo>
                      <a:pt x="107" y="50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59" name="Freeform 45">
                <a:extLst>
                  <a:ext uri="{FF2B5EF4-FFF2-40B4-BE49-F238E27FC236}">
                    <a16:creationId xmlns:a16="http://schemas.microsoft.com/office/drawing/2014/main" id="{3D47B8A3-4014-F8D9-A837-666D978411F1}"/>
                  </a:ext>
                </a:extLst>
              </p:cNvPr>
              <p:cNvSpPr>
                <a:spLocks/>
              </p:cNvSpPr>
              <p:nvPr/>
            </p:nvSpPr>
            <p:spPr bwMode="auto">
              <a:xfrm>
                <a:off x="14381163" y="6330951"/>
                <a:ext cx="268288" cy="260350"/>
              </a:xfrm>
              <a:custGeom>
                <a:avLst/>
                <a:gdLst>
                  <a:gd name="T0" fmla="*/ 10 w 143"/>
                  <a:gd name="T1" fmla="*/ 0 h 139"/>
                  <a:gd name="T2" fmla="*/ 1 w 143"/>
                  <a:gd name="T3" fmla="*/ 57 h 139"/>
                  <a:gd name="T4" fmla="*/ 3 w 143"/>
                  <a:gd name="T5" fmla="*/ 48 h 139"/>
                  <a:gd name="T6" fmla="*/ 80 w 143"/>
                  <a:gd name="T7" fmla="*/ 136 h 139"/>
                  <a:gd name="T8" fmla="*/ 99 w 143"/>
                  <a:gd name="T9" fmla="*/ 137 h 139"/>
                  <a:gd name="T10" fmla="*/ 132 w 143"/>
                  <a:gd name="T11" fmla="*/ 113 h 139"/>
                  <a:gd name="T12" fmla="*/ 143 w 143"/>
                  <a:gd name="T13" fmla="*/ 43 h 139"/>
                  <a:gd name="T14" fmla="*/ 10 w 143"/>
                  <a:gd name="T15" fmla="*/ 0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3" h="139">
                    <a:moveTo>
                      <a:pt x="10" y="0"/>
                    </a:moveTo>
                    <a:cubicBezTo>
                      <a:pt x="1" y="57"/>
                      <a:pt x="1" y="57"/>
                      <a:pt x="1" y="57"/>
                    </a:cubicBezTo>
                    <a:cubicBezTo>
                      <a:pt x="1" y="58"/>
                      <a:pt x="3" y="47"/>
                      <a:pt x="3" y="48"/>
                    </a:cubicBezTo>
                    <a:cubicBezTo>
                      <a:pt x="0" y="81"/>
                      <a:pt x="47" y="130"/>
                      <a:pt x="80" y="136"/>
                    </a:cubicBezTo>
                    <a:cubicBezTo>
                      <a:pt x="99" y="137"/>
                      <a:pt x="99" y="137"/>
                      <a:pt x="99" y="137"/>
                    </a:cubicBezTo>
                    <a:cubicBezTo>
                      <a:pt x="114" y="139"/>
                      <a:pt x="129" y="129"/>
                      <a:pt x="132" y="113"/>
                    </a:cubicBezTo>
                    <a:cubicBezTo>
                      <a:pt x="143" y="43"/>
                      <a:pt x="143" y="43"/>
                      <a:pt x="143" y="43"/>
                    </a:cubicBezTo>
                    <a:lnTo>
                      <a:pt x="10" y="0"/>
                    </a:ln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60" name="Freeform 46">
                <a:extLst>
                  <a:ext uri="{FF2B5EF4-FFF2-40B4-BE49-F238E27FC236}">
                    <a16:creationId xmlns:a16="http://schemas.microsoft.com/office/drawing/2014/main" id="{B46523D2-1D5C-258C-0FD5-810BFFFC4DE3}"/>
                  </a:ext>
                </a:extLst>
              </p:cNvPr>
              <p:cNvSpPr>
                <a:spLocks/>
              </p:cNvSpPr>
              <p:nvPr/>
            </p:nvSpPr>
            <p:spPr bwMode="auto">
              <a:xfrm>
                <a:off x="14373225" y="6318251"/>
                <a:ext cx="287338" cy="279400"/>
              </a:xfrm>
              <a:custGeom>
                <a:avLst/>
                <a:gdLst>
                  <a:gd name="T0" fmla="*/ 0 w 153"/>
                  <a:gd name="T1" fmla="*/ 62 h 148"/>
                  <a:gd name="T2" fmla="*/ 0 w 153"/>
                  <a:gd name="T3" fmla="*/ 63 h 148"/>
                  <a:gd name="T4" fmla="*/ 2 w 153"/>
                  <a:gd name="T5" fmla="*/ 67 h 148"/>
                  <a:gd name="T6" fmla="*/ 9 w 153"/>
                  <a:gd name="T7" fmla="*/ 65 h 148"/>
                  <a:gd name="T8" fmla="*/ 10 w 153"/>
                  <a:gd name="T9" fmla="*/ 63 h 148"/>
                  <a:gd name="T10" fmla="*/ 12 w 153"/>
                  <a:gd name="T11" fmla="*/ 56 h 148"/>
                  <a:gd name="T12" fmla="*/ 12 w 153"/>
                  <a:gd name="T13" fmla="*/ 56 h 148"/>
                  <a:gd name="T14" fmla="*/ 7 w 153"/>
                  <a:gd name="T15" fmla="*/ 54 h 148"/>
                  <a:gd name="T16" fmla="*/ 7 w 153"/>
                  <a:gd name="T17" fmla="*/ 54 h 148"/>
                  <a:gd name="T18" fmla="*/ 10 w 153"/>
                  <a:gd name="T19" fmla="*/ 58 h 148"/>
                  <a:gd name="T20" fmla="*/ 10 w 153"/>
                  <a:gd name="T21" fmla="*/ 58 h 148"/>
                  <a:gd name="T22" fmla="*/ 10 w 153"/>
                  <a:gd name="T23" fmla="*/ 58 h 148"/>
                  <a:gd name="T24" fmla="*/ 7 w 153"/>
                  <a:gd name="T25" fmla="*/ 54 h 148"/>
                  <a:gd name="T26" fmla="*/ 7 w 153"/>
                  <a:gd name="T27" fmla="*/ 54 h 148"/>
                  <a:gd name="T28" fmla="*/ 4 w 153"/>
                  <a:gd name="T29" fmla="*/ 58 h 148"/>
                  <a:gd name="T30" fmla="*/ 4 w 153"/>
                  <a:gd name="T31" fmla="*/ 58 h 148"/>
                  <a:gd name="T32" fmla="*/ 4 w 153"/>
                  <a:gd name="T33" fmla="*/ 58 h 148"/>
                  <a:gd name="T34" fmla="*/ 7 w 153"/>
                  <a:gd name="T35" fmla="*/ 54 h 148"/>
                  <a:gd name="T36" fmla="*/ 7 w 153"/>
                  <a:gd name="T37" fmla="*/ 54 h 148"/>
                  <a:gd name="T38" fmla="*/ 2 w 153"/>
                  <a:gd name="T39" fmla="*/ 54 h 148"/>
                  <a:gd name="T40" fmla="*/ 2 w 153"/>
                  <a:gd name="T41" fmla="*/ 54 h 148"/>
                  <a:gd name="T42" fmla="*/ 2 w 153"/>
                  <a:gd name="T43" fmla="*/ 54 h 148"/>
                  <a:gd name="T44" fmla="*/ 2 w 153"/>
                  <a:gd name="T45" fmla="*/ 54 h 148"/>
                  <a:gd name="T46" fmla="*/ 2 w 153"/>
                  <a:gd name="T47" fmla="*/ 57 h 148"/>
                  <a:gd name="T48" fmla="*/ 83 w 153"/>
                  <a:gd name="T49" fmla="*/ 147 h 148"/>
                  <a:gd name="T50" fmla="*/ 103 w 153"/>
                  <a:gd name="T51" fmla="*/ 143 h 148"/>
                  <a:gd name="T52" fmla="*/ 141 w 153"/>
                  <a:gd name="T53" fmla="*/ 120 h 148"/>
                  <a:gd name="T54" fmla="*/ 9 w 153"/>
                  <a:gd name="T55" fmla="*/ 6 h 148"/>
                  <a:gd name="T56" fmla="*/ 141 w 153"/>
                  <a:gd name="T57" fmla="*/ 53 h 148"/>
                  <a:gd name="T58" fmla="*/ 103 w 153"/>
                  <a:gd name="T59" fmla="*/ 138 h 148"/>
                  <a:gd name="T60" fmla="*/ 84 w 153"/>
                  <a:gd name="T61" fmla="*/ 142 h 148"/>
                  <a:gd name="T62" fmla="*/ 27 w 153"/>
                  <a:gd name="T63" fmla="*/ 94 h 148"/>
                  <a:gd name="T64" fmla="*/ 12 w 153"/>
                  <a:gd name="T65" fmla="*/ 55 h 148"/>
                  <a:gd name="T66" fmla="*/ 12 w 153"/>
                  <a:gd name="T67" fmla="*/ 53 h 148"/>
                  <a:gd name="T68" fmla="*/ 7 w 153"/>
                  <a:gd name="T69" fmla="*/ 49 h 148"/>
                  <a:gd name="T70" fmla="*/ 2 w 153"/>
                  <a:gd name="T71" fmla="*/ 52 h 148"/>
                  <a:gd name="T72" fmla="*/ 1 w 153"/>
                  <a:gd name="T73" fmla="*/ 59 h 148"/>
                  <a:gd name="T74" fmla="*/ 2 w 153"/>
                  <a:gd name="T75" fmla="*/ 62 h 148"/>
                  <a:gd name="T76" fmla="*/ 2 w 153"/>
                  <a:gd name="T77" fmla="*/ 62 h 148"/>
                  <a:gd name="T78" fmla="*/ 0 w 153"/>
                  <a:gd name="T79" fmla="*/ 61 h 148"/>
                  <a:gd name="T80" fmla="*/ 0 w 153"/>
                  <a:gd name="T81" fmla="*/ 61 h 148"/>
                  <a:gd name="T82" fmla="*/ 0 w 153"/>
                  <a:gd name="T83" fmla="*/ 61 h 148"/>
                  <a:gd name="T84" fmla="*/ 5 w 153"/>
                  <a:gd name="T85" fmla="*/ 63 h 148"/>
                  <a:gd name="T86" fmla="*/ 5 w 153"/>
                  <a:gd name="T87" fmla="*/ 63 h 148"/>
                  <a:gd name="T88" fmla="*/ 3 w 153"/>
                  <a:gd name="T89" fmla="*/ 58 h 148"/>
                  <a:gd name="T90" fmla="*/ 3 w 153"/>
                  <a:gd name="T91" fmla="*/ 58 h 148"/>
                  <a:gd name="T92" fmla="*/ 3 w 153"/>
                  <a:gd name="T93" fmla="*/ 58 h 148"/>
                  <a:gd name="T94" fmla="*/ 5 w 153"/>
                  <a:gd name="T95" fmla="*/ 63 h 148"/>
                  <a:gd name="T96" fmla="*/ 5 w 153"/>
                  <a:gd name="T97" fmla="*/ 63 h 148"/>
                  <a:gd name="T98" fmla="*/ 10 w 153"/>
                  <a:gd name="T99" fmla="*/ 61 h 148"/>
                  <a:gd name="T100" fmla="*/ 10 w 153"/>
                  <a:gd name="T101" fmla="*/ 61 h 148"/>
                  <a:gd name="T102" fmla="*/ 10 w 153"/>
                  <a:gd name="T103" fmla="*/ 61 h 148"/>
                  <a:gd name="T104" fmla="*/ 5 w 153"/>
                  <a:gd name="T105" fmla="*/ 63 h 148"/>
                  <a:gd name="T106" fmla="*/ 5 w 153"/>
                  <a:gd name="T107" fmla="*/ 63 h 148"/>
                  <a:gd name="T108" fmla="*/ 10 w 153"/>
                  <a:gd name="T109" fmla="*/ 63 h 148"/>
                  <a:gd name="T110" fmla="*/ 10 w 153"/>
                  <a:gd name="T111" fmla="*/ 63 h 148"/>
                  <a:gd name="T112" fmla="*/ 10 w 153"/>
                  <a:gd name="T113" fmla="*/ 63 h 148"/>
                  <a:gd name="T114" fmla="*/ 19 w 153"/>
                  <a:gd name="T115" fmla="*/ 7 h 148"/>
                  <a:gd name="T116" fmla="*/ 14 w 153"/>
                  <a:gd name="T117" fmla="*/ 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3" h="148">
                    <a:moveTo>
                      <a:pt x="14" y="6"/>
                    </a:moveTo>
                    <a:cubicBezTo>
                      <a:pt x="9" y="6"/>
                      <a:pt x="9" y="6"/>
                      <a:pt x="9" y="6"/>
                    </a:cubicBezTo>
                    <a:cubicBezTo>
                      <a:pt x="0" y="62"/>
                      <a:pt x="0" y="62"/>
                      <a:pt x="0" y="62"/>
                    </a:cubicBezTo>
                    <a:cubicBezTo>
                      <a:pt x="0" y="62"/>
                      <a:pt x="0" y="62"/>
                      <a:pt x="0" y="62"/>
                    </a:cubicBezTo>
                    <a:cubicBezTo>
                      <a:pt x="0" y="62"/>
                      <a:pt x="0" y="62"/>
                      <a:pt x="0" y="62"/>
                    </a:cubicBezTo>
                    <a:cubicBezTo>
                      <a:pt x="0" y="62"/>
                      <a:pt x="0" y="62"/>
                      <a:pt x="0" y="63"/>
                    </a:cubicBezTo>
                    <a:cubicBezTo>
                      <a:pt x="0" y="63"/>
                      <a:pt x="0" y="63"/>
                      <a:pt x="0" y="64"/>
                    </a:cubicBezTo>
                    <a:cubicBezTo>
                      <a:pt x="0" y="64"/>
                      <a:pt x="0" y="64"/>
                      <a:pt x="0" y="65"/>
                    </a:cubicBezTo>
                    <a:cubicBezTo>
                      <a:pt x="1" y="66"/>
                      <a:pt x="1" y="66"/>
                      <a:pt x="2" y="67"/>
                    </a:cubicBezTo>
                    <a:cubicBezTo>
                      <a:pt x="2" y="67"/>
                      <a:pt x="4" y="68"/>
                      <a:pt x="5" y="68"/>
                    </a:cubicBezTo>
                    <a:cubicBezTo>
                      <a:pt x="6" y="68"/>
                      <a:pt x="7" y="67"/>
                      <a:pt x="8" y="67"/>
                    </a:cubicBezTo>
                    <a:cubicBezTo>
                      <a:pt x="9" y="66"/>
                      <a:pt x="9" y="66"/>
                      <a:pt x="9" y="65"/>
                    </a:cubicBezTo>
                    <a:cubicBezTo>
                      <a:pt x="9" y="65"/>
                      <a:pt x="9" y="65"/>
                      <a:pt x="10" y="64"/>
                    </a:cubicBezTo>
                    <a:cubicBezTo>
                      <a:pt x="10" y="64"/>
                      <a:pt x="10" y="64"/>
                      <a:pt x="10" y="64"/>
                    </a:cubicBezTo>
                    <a:cubicBezTo>
                      <a:pt x="10" y="63"/>
                      <a:pt x="10" y="63"/>
                      <a:pt x="10" y="63"/>
                    </a:cubicBezTo>
                    <a:cubicBezTo>
                      <a:pt x="10" y="62"/>
                      <a:pt x="11" y="60"/>
                      <a:pt x="11" y="59"/>
                    </a:cubicBezTo>
                    <a:cubicBezTo>
                      <a:pt x="11" y="58"/>
                      <a:pt x="11" y="57"/>
                      <a:pt x="12" y="56"/>
                    </a:cubicBezTo>
                    <a:cubicBezTo>
                      <a:pt x="12" y="56"/>
                      <a:pt x="12" y="56"/>
                      <a:pt x="12" y="56"/>
                    </a:cubicBezTo>
                    <a:cubicBezTo>
                      <a:pt x="9" y="55"/>
                      <a:pt x="9" y="55"/>
                      <a:pt x="9" y="55"/>
                    </a:cubicBezTo>
                    <a:cubicBezTo>
                      <a:pt x="12" y="56"/>
                      <a:pt x="12" y="56"/>
                      <a:pt x="12" y="56"/>
                    </a:cubicBezTo>
                    <a:cubicBezTo>
                      <a:pt x="12" y="56"/>
                      <a:pt x="12" y="56"/>
                      <a:pt x="12" y="56"/>
                    </a:cubicBezTo>
                    <a:cubicBezTo>
                      <a:pt x="9" y="55"/>
                      <a:pt x="9" y="55"/>
                      <a:pt x="9" y="55"/>
                    </a:cubicBezTo>
                    <a:cubicBezTo>
                      <a:pt x="12" y="56"/>
                      <a:pt x="12" y="56"/>
                      <a:pt x="12" y="56"/>
                    </a:cubicBezTo>
                    <a:cubicBezTo>
                      <a:pt x="7" y="54"/>
                      <a:pt x="7" y="54"/>
                      <a:pt x="7" y="54"/>
                    </a:cubicBezTo>
                    <a:cubicBezTo>
                      <a:pt x="11" y="57"/>
                      <a:pt x="11" y="57"/>
                      <a:pt x="11" y="57"/>
                    </a:cubicBezTo>
                    <a:cubicBezTo>
                      <a:pt x="11" y="56"/>
                      <a:pt x="12" y="56"/>
                      <a:pt x="12" y="56"/>
                    </a:cubicBezTo>
                    <a:cubicBezTo>
                      <a:pt x="7" y="54"/>
                      <a:pt x="7" y="54"/>
                      <a:pt x="7" y="54"/>
                    </a:cubicBezTo>
                    <a:cubicBezTo>
                      <a:pt x="11" y="57"/>
                      <a:pt x="11" y="57"/>
                      <a:pt x="11" y="57"/>
                    </a:cubicBezTo>
                    <a:cubicBezTo>
                      <a:pt x="7" y="54"/>
                      <a:pt x="7" y="54"/>
                      <a:pt x="7" y="54"/>
                    </a:cubicBezTo>
                    <a:cubicBezTo>
                      <a:pt x="10" y="58"/>
                      <a:pt x="10" y="58"/>
                      <a:pt x="10" y="58"/>
                    </a:cubicBezTo>
                    <a:cubicBezTo>
                      <a:pt x="11" y="57"/>
                      <a:pt x="11" y="57"/>
                      <a:pt x="11" y="57"/>
                    </a:cubicBezTo>
                    <a:cubicBezTo>
                      <a:pt x="7" y="54"/>
                      <a:pt x="7" y="54"/>
                      <a:pt x="7" y="54"/>
                    </a:cubicBezTo>
                    <a:cubicBezTo>
                      <a:pt x="10" y="58"/>
                      <a:pt x="10" y="58"/>
                      <a:pt x="10" y="58"/>
                    </a:cubicBezTo>
                    <a:cubicBezTo>
                      <a:pt x="7" y="54"/>
                      <a:pt x="7" y="54"/>
                      <a:pt x="7" y="54"/>
                    </a:cubicBezTo>
                    <a:cubicBezTo>
                      <a:pt x="9" y="59"/>
                      <a:pt x="9" y="59"/>
                      <a:pt x="9" y="59"/>
                    </a:cubicBezTo>
                    <a:cubicBezTo>
                      <a:pt x="10" y="58"/>
                      <a:pt x="10" y="58"/>
                      <a:pt x="10" y="58"/>
                    </a:cubicBezTo>
                    <a:cubicBezTo>
                      <a:pt x="7" y="54"/>
                      <a:pt x="7" y="54"/>
                      <a:pt x="7" y="54"/>
                    </a:cubicBezTo>
                    <a:cubicBezTo>
                      <a:pt x="9" y="59"/>
                      <a:pt x="9" y="59"/>
                      <a:pt x="9" y="59"/>
                    </a:cubicBezTo>
                    <a:cubicBezTo>
                      <a:pt x="7" y="54"/>
                      <a:pt x="7" y="54"/>
                      <a:pt x="7" y="54"/>
                    </a:cubicBezTo>
                    <a:cubicBezTo>
                      <a:pt x="7" y="59"/>
                      <a:pt x="7" y="59"/>
                      <a:pt x="7" y="59"/>
                    </a:cubicBezTo>
                    <a:cubicBezTo>
                      <a:pt x="8" y="59"/>
                      <a:pt x="9" y="59"/>
                      <a:pt x="9" y="59"/>
                    </a:cubicBezTo>
                    <a:cubicBezTo>
                      <a:pt x="7" y="54"/>
                      <a:pt x="7" y="54"/>
                      <a:pt x="7" y="54"/>
                    </a:cubicBezTo>
                    <a:cubicBezTo>
                      <a:pt x="7" y="59"/>
                      <a:pt x="7" y="59"/>
                      <a:pt x="7" y="59"/>
                    </a:cubicBezTo>
                    <a:cubicBezTo>
                      <a:pt x="7" y="54"/>
                      <a:pt x="7" y="54"/>
                      <a:pt x="7" y="54"/>
                    </a:cubicBezTo>
                    <a:cubicBezTo>
                      <a:pt x="4" y="58"/>
                      <a:pt x="4" y="58"/>
                      <a:pt x="4" y="58"/>
                    </a:cubicBezTo>
                    <a:cubicBezTo>
                      <a:pt x="5" y="59"/>
                      <a:pt x="6" y="59"/>
                      <a:pt x="7" y="59"/>
                    </a:cubicBezTo>
                    <a:cubicBezTo>
                      <a:pt x="7" y="54"/>
                      <a:pt x="7" y="54"/>
                      <a:pt x="7" y="54"/>
                    </a:cubicBezTo>
                    <a:cubicBezTo>
                      <a:pt x="4" y="58"/>
                      <a:pt x="4" y="58"/>
                      <a:pt x="4" y="58"/>
                    </a:cubicBezTo>
                    <a:cubicBezTo>
                      <a:pt x="7" y="54"/>
                      <a:pt x="7" y="54"/>
                      <a:pt x="7" y="54"/>
                    </a:cubicBezTo>
                    <a:cubicBezTo>
                      <a:pt x="2" y="56"/>
                      <a:pt x="2" y="56"/>
                      <a:pt x="2" y="56"/>
                    </a:cubicBezTo>
                    <a:cubicBezTo>
                      <a:pt x="3" y="57"/>
                      <a:pt x="3" y="57"/>
                      <a:pt x="4" y="58"/>
                    </a:cubicBezTo>
                    <a:cubicBezTo>
                      <a:pt x="7" y="54"/>
                      <a:pt x="7" y="54"/>
                      <a:pt x="7" y="54"/>
                    </a:cubicBezTo>
                    <a:cubicBezTo>
                      <a:pt x="2" y="56"/>
                      <a:pt x="2" y="56"/>
                      <a:pt x="2" y="56"/>
                    </a:cubicBezTo>
                    <a:cubicBezTo>
                      <a:pt x="7" y="54"/>
                      <a:pt x="7" y="54"/>
                      <a:pt x="7" y="54"/>
                    </a:cubicBezTo>
                    <a:cubicBezTo>
                      <a:pt x="2" y="55"/>
                      <a:pt x="2" y="55"/>
                      <a:pt x="2" y="55"/>
                    </a:cubicBezTo>
                    <a:cubicBezTo>
                      <a:pt x="2" y="55"/>
                      <a:pt x="2" y="55"/>
                      <a:pt x="2" y="56"/>
                    </a:cubicBezTo>
                    <a:cubicBezTo>
                      <a:pt x="7" y="54"/>
                      <a:pt x="7" y="54"/>
                      <a:pt x="7" y="54"/>
                    </a:cubicBezTo>
                    <a:cubicBezTo>
                      <a:pt x="2" y="55"/>
                      <a:pt x="2" y="55"/>
                      <a:pt x="2" y="55"/>
                    </a:cubicBezTo>
                    <a:cubicBezTo>
                      <a:pt x="7" y="54"/>
                      <a:pt x="7" y="54"/>
                      <a:pt x="7" y="54"/>
                    </a:cubicBezTo>
                    <a:cubicBezTo>
                      <a:pt x="2" y="54"/>
                      <a:pt x="2" y="54"/>
                      <a:pt x="2" y="54"/>
                    </a:cubicBezTo>
                    <a:cubicBezTo>
                      <a:pt x="2" y="55"/>
                      <a:pt x="2" y="55"/>
                      <a:pt x="2" y="55"/>
                    </a:cubicBezTo>
                    <a:cubicBezTo>
                      <a:pt x="7" y="54"/>
                      <a:pt x="7" y="54"/>
                      <a:pt x="7" y="54"/>
                    </a:cubicBezTo>
                    <a:cubicBezTo>
                      <a:pt x="2" y="54"/>
                      <a:pt x="2" y="54"/>
                      <a:pt x="2" y="54"/>
                    </a:cubicBezTo>
                    <a:cubicBezTo>
                      <a:pt x="6" y="54"/>
                      <a:pt x="6" y="54"/>
                      <a:pt x="6" y="54"/>
                    </a:cubicBezTo>
                    <a:cubicBezTo>
                      <a:pt x="2" y="54"/>
                      <a:pt x="2" y="54"/>
                      <a:pt x="2" y="54"/>
                    </a:cubicBezTo>
                    <a:cubicBezTo>
                      <a:pt x="2" y="54"/>
                      <a:pt x="2" y="54"/>
                      <a:pt x="2" y="54"/>
                    </a:cubicBezTo>
                    <a:cubicBezTo>
                      <a:pt x="6" y="54"/>
                      <a:pt x="6" y="54"/>
                      <a:pt x="6" y="54"/>
                    </a:cubicBezTo>
                    <a:cubicBezTo>
                      <a:pt x="2" y="54"/>
                      <a:pt x="2" y="54"/>
                      <a:pt x="2" y="54"/>
                    </a:cubicBezTo>
                    <a:cubicBezTo>
                      <a:pt x="2" y="54"/>
                      <a:pt x="2" y="54"/>
                      <a:pt x="2" y="54"/>
                    </a:cubicBezTo>
                    <a:cubicBezTo>
                      <a:pt x="7" y="54"/>
                      <a:pt x="7" y="54"/>
                      <a:pt x="7" y="54"/>
                    </a:cubicBezTo>
                    <a:cubicBezTo>
                      <a:pt x="2" y="54"/>
                      <a:pt x="2" y="54"/>
                      <a:pt x="2" y="54"/>
                    </a:cubicBezTo>
                    <a:cubicBezTo>
                      <a:pt x="2" y="55"/>
                      <a:pt x="2" y="56"/>
                      <a:pt x="2" y="57"/>
                    </a:cubicBezTo>
                    <a:cubicBezTo>
                      <a:pt x="2" y="66"/>
                      <a:pt x="5" y="76"/>
                      <a:pt x="10" y="86"/>
                    </a:cubicBezTo>
                    <a:cubicBezTo>
                      <a:pt x="17" y="100"/>
                      <a:pt x="29" y="114"/>
                      <a:pt x="42" y="125"/>
                    </a:cubicBezTo>
                    <a:cubicBezTo>
                      <a:pt x="55" y="136"/>
                      <a:pt x="69" y="144"/>
                      <a:pt x="83" y="147"/>
                    </a:cubicBezTo>
                    <a:cubicBezTo>
                      <a:pt x="83" y="147"/>
                      <a:pt x="83" y="147"/>
                      <a:pt x="83" y="147"/>
                    </a:cubicBezTo>
                    <a:cubicBezTo>
                      <a:pt x="102" y="148"/>
                      <a:pt x="102" y="148"/>
                      <a:pt x="102" y="148"/>
                    </a:cubicBezTo>
                    <a:cubicBezTo>
                      <a:pt x="103" y="143"/>
                      <a:pt x="103" y="143"/>
                      <a:pt x="103" y="143"/>
                    </a:cubicBezTo>
                    <a:cubicBezTo>
                      <a:pt x="102" y="148"/>
                      <a:pt x="102" y="148"/>
                      <a:pt x="102" y="148"/>
                    </a:cubicBezTo>
                    <a:cubicBezTo>
                      <a:pt x="104" y="148"/>
                      <a:pt x="106" y="148"/>
                      <a:pt x="107" y="148"/>
                    </a:cubicBezTo>
                    <a:cubicBezTo>
                      <a:pt x="124" y="148"/>
                      <a:pt x="138" y="136"/>
                      <a:pt x="141" y="120"/>
                    </a:cubicBezTo>
                    <a:cubicBezTo>
                      <a:pt x="153" y="46"/>
                      <a:pt x="153" y="46"/>
                      <a:pt x="153" y="46"/>
                    </a:cubicBezTo>
                    <a:cubicBezTo>
                      <a:pt x="10" y="0"/>
                      <a:pt x="10" y="0"/>
                      <a:pt x="10" y="0"/>
                    </a:cubicBezTo>
                    <a:cubicBezTo>
                      <a:pt x="9" y="6"/>
                      <a:pt x="9" y="6"/>
                      <a:pt x="9" y="6"/>
                    </a:cubicBezTo>
                    <a:cubicBezTo>
                      <a:pt x="14" y="6"/>
                      <a:pt x="14" y="6"/>
                      <a:pt x="14" y="6"/>
                    </a:cubicBezTo>
                    <a:cubicBezTo>
                      <a:pt x="12" y="11"/>
                      <a:pt x="12" y="11"/>
                      <a:pt x="12" y="11"/>
                    </a:cubicBezTo>
                    <a:cubicBezTo>
                      <a:pt x="141" y="53"/>
                      <a:pt x="141" y="53"/>
                      <a:pt x="141" y="53"/>
                    </a:cubicBezTo>
                    <a:cubicBezTo>
                      <a:pt x="131" y="118"/>
                      <a:pt x="131" y="118"/>
                      <a:pt x="131" y="118"/>
                    </a:cubicBezTo>
                    <a:cubicBezTo>
                      <a:pt x="129" y="130"/>
                      <a:pt x="119" y="138"/>
                      <a:pt x="107" y="138"/>
                    </a:cubicBezTo>
                    <a:cubicBezTo>
                      <a:pt x="106" y="138"/>
                      <a:pt x="105" y="138"/>
                      <a:pt x="103" y="138"/>
                    </a:cubicBezTo>
                    <a:cubicBezTo>
                      <a:pt x="103" y="138"/>
                      <a:pt x="103" y="138"/>
                      <a:pt x="103" y="138"/>
                    </a:cubicBezTo>
                    <a:cubicBezTo>
                      <a:pt x="84" y="137"/>
                      <a:pt x="84" y="137"/>
                      <a:pt x="84" y="137"/>
                    </a:cubicBezTo>
                    <a:cubicBezTo>
                      <a:pt x="84" y="142"/>
                      <a:pt x="84" y="142"/>
                      <a:pt x="84" y="142"/>
                    </a:cubicBezTo>
                    <a:cubicBezTo>
                      <a:pt x="84" y="137"/>
                      <a:pt x="84" y="137"/>
                      <a:pt x="84" y="137"/>
                    </a:cubicBezTo>
                    <a:cubicBezTo>
                      <a:pt x="77" y="136"/>
                      <a:pt x="69" y="132"/>
                      <a:pt x="61" y="127"/>
                    </a:cubicBezTo>
                    <a:cubicBezTo>
                      <a:pt x="48" y="119"/>
                      <a:pt x="36" y="107"/>
                      <a:pt x="27" y="94"/>
                    </a:cubicBezTo>
                    <a:cubicBezTo>
                      <a:pt x="18" y="81"/>
                      <a:pt x="12" y="68"/>
                      <a:pt x="12" y="57"/>
                    </a:cubicBezTo>
                    <a:cubicBezTo>
                      <a:pt x="12" y="56"/>
                      <a:pt x="12" y="56"/>
                      <a:pt x="12" y="55"/>
                    </a:cubicBezTo>
                    <a:cubicBezTo>
                      <a:pt x="12" y="55"/>
                      <a:pt x="12" y="55"/>
                      <a:pt x="12" y="55"/>
                    </a:cubicBezTo>
                    <a:cubicBezTo>
                      <a:pt x="12" y="55"/>
                      <a:pt x="12" y="55"/>
                      <a:pt x="12" y="55"/>
                    </a:cubicBezTo>
                    <a:cubicBezTo>
                      <a:pt x="12" y="54"/>
                      <a:pt x="12" y="54"/>
                      <a:pt x="12" y="54"/>
                    </a:cubicBezTo>
                    <a:cubicBezTo>
                      <a:pt x="12" y="54"/>
                      <a:pt x="12" y="54"/>
                      <a:pt x="12" y="53"/>
                    </a:cubicBezTo>
                    <a:cubicBezTo>
                      <a:pt x="12" y="53"/>
                      <a:pt x="12" y="52"/>
                      <a:pt x="11" y="51"/>
                    </a:cubicBezTo>
                    <a:cubicBezTo>
                      <a:pt x="11" y="51"/>
                      <a:pt x="10" y="50"/>
                      <a:pt x="10" y="50"/>
                    </a:cubicBezTo>
                    <a:cubicBezTo>
                      <a:pt x="9" y="49"/>
                      <a:pt x="8" y="49"/>
                      <a:pt x="7" y="49"/>
                    </a:cubicBezTo>
                    <a:cubicBezTo>
                      <a:pt x="6" y="49"/>
                      <a:pt x="5" y="50"/>
                      <a:pt x="4" y="50"/>
                    </a:cubicBezTo>
                    <a:cubicBezTo>
                      <a:pt x="3" y="51"/>
                      <a:pt x="3" y="51"/>
                      <a:pt x="3" y="51"/>
                    </a:cubicBezTo>
                    <a:cubicBezTo>
                      <a:pt x="2" y="52"/>
                      <a:pt x="2" y="52"/>
                      <a:pt x="2" y="52"/>
                    </a:cubicBezTo>
                    <a:cubicBezTo>
                      <a:pt x="2" y="53"/>
                      <a:pt x="2" y="53"/>
                      <a:pt x="2" y="53"/>
                    </a:cubicBezTo>
                    <a:cubicBezTo>
                      <a:pt x="2" y="54"/>
                      <a:pt x="2" y="54"/>
                      <a:pt x="2" y="55"/>
                    </a:cubicBezTo>
                    <a:cubicBezTo>
                      <a:pt x="1" y="57"/>
                      <a:pt x="1" y="58"/>
                      <a:pt x="1" y="59"/>
                    </a:cubicBezTo>
                    <a:cubicBezTo>
                      <a:pt x="0" y="60"/>
                      <a:pt x="0" y="61"/>
                      <a:pt x="0" y="61"/>
                    </a:cubicBezTo>
                    <a:cubicBezTo>
                      <a:pt x="0" y="61"/>
                      <a:pt x="0" y="61"/>
                      <a:pt x="0" y="61"/>
                    </a:cubicBezTo>
                    <a:cubicBezTo>
                      <a:pt x="2" y="62"/>
                      <a:pt x="2" y="62"/>
                      <a:pt x="2" y="62"/>
                    </a:cubicBezTo>
                    <a:cubicBezTo>
                      <a:pt x="0" y="61"/>
                      <a:pt x="0" y="61"/>
                      <a:pt x="0" y="61"/>
                    </a:cubicBezTo>
                    <a:cubicBezTo>
                      <a:pt x="0" y="61"/>
                      <a:pt x="0" y="61"/>
                      <a:pt x="0" y="61"/>
                    </a:cubicBezTo>
                    <a:cubicBezTo>
                      <a:pt x="2" y="62"/>
                      <a:pt x="2" y="62"/>
                      <a:pt x="2" y="62"/>
                    </a:cubicBezTo>
                    <a:cubicBezTo>
                      <a:pt x="0" y="61"/>
                      <a:pt x="0" y="61"/>
                      <a:pt x="0" y="61"/>
                    </a:cubicBezTo>
                    <a:cubicBezTo>
                      <a:pt x="4" y="63"/>
                      <a:pt x="4" y="63"/>
                      <a:pt x="4" y="63"/>
                    </a:cubicBezTo>
                    <a:cubicBezTo>
                      <a:pt x="0" y="61"/>
                      <a:pt x="0" y="61"/>
                      <a:pt x="0" y="61"/>
                    </a:cubicBezTo>
                    <a:cubicBezTo>
                      <a:pt x="0" y="61"/>
                      <a:pt x="0" y="61"/>
                      <a:pt x="0" y="61"/>
                    </a:cubicBezTo>
                    <a:cubicBezTo>
                      <a:pt x="4" y="63"/>
                      <a:pt x="4" y="63"/>
                      <a:pt x="4" y="63"/>
                    </a:cubicBezTo>
                    <a:cubicBezTo>
                      <a:pt x="0" y="61"/>
                      <a:pt x="0" y="61"/>
                      <a:pt x="0" y="61"/>
                    </a:cubicBezTo>
                    <a:cubicBezTo>
                      <a:pt x="5" y="63"/>
                      <a:pt x="5" y="63"/>
                      <a:pt x="5" y="63"/>
                    </a:cubicBezTo>
                    <a:cubicBezTo>
                      <a:pt x="1" y="60"/>
                      <a:pt x="1" y="60"/>
                      <a:pt x="1" y="60"/>
                    </a:cubicBezTo>
                    <a:cubicBezTo>
                      <a:pt x="0" y="60"/>
                      <a:pt x="0" y="61"/>
                      <a:pt x="0" y="61"/>
                    </a:cubicBezTo>
                    <a:cubicBezTo>
                      <a:pt x="5" y="63"/>
                      <a:pt x="5" y="63"/>
                      <a:pt x="5" y="63"/>
                    </a:cubicBezTo>
                    <a:cubicBezTo>
                      <a:pt x="1" y="60"/>
                      <a:pt x="1" y="60"/>
                      <a:pt x="1" y="60"/>
                    </a:cubicBezTo>
                    <a:cubicBezTo>
                      <a:pt x="5" y="63"/>
                      <a:pt x="5" y="63"/>
                      <a:pt x="5" y="63"/>
                    </a:cubicBezTo>
                    <a:cubicBezTo>
                      <a:pt x="1" y="59"/>
                      <a:pt x="1" y="59"/>
                      <a:pt x="1" y="59"/>
                    </a:cubicBezTo>
                    <a:cubicBezTo>
                      <a:pt x="1" y="60"/>
                      <a:pt x="1" y="60"/>
                      <a:pt x="1" y="60"/>
                    </a:cubicBezTo>
                    <a:cubicBezTo>
                      <a:pt x="5" y="63"/>
                      <a:pt x="5" y="63"/>
                      <a:pt x="5" y="63"/>
                    </a:cubicBezTo>
                    <a:cubicBezTo>
                      <a:pt x="1" y="59"/>
                      <a:pt x="1" y="59"/>
                      <a:pt x="1" y="59"/>
                    </a:cubicBezTo>
                    <a:cubicBezTo>
                      <a:pt x="5" y="63"/>
                      <a:pt x="5" y="63"/>
                      <a:pt x="5" y="63"/>
                    </a:cubicBezTo>
                    <a:cubicBezTo>
                      <a:pt x="3" y="58"/>
                      <a:pt x="3" y="58"/>
                      <a:pt x="3" y="58"/>
                    </a:cubicBezTo>
                    <a:cubicBezTo>
                      <a:pt x="2" y="59"/>
                      <a:pt x="2" y="59"/>
                      <a:pt x="1" y="59"/>
                    </a:cubicBezTo>
                    <a:cubicBezTo>
                      <a:pt x="5" y="63"/>
                      <a:pt x="5" y="63"/>
                      <a:pt x="5" y="63"/>
                    </a:cubicBezTo>
                    <a:cubicBezTo>
                      <a:pt x="3" y="58"/>
                      <a:pt x="3" y="58"/>
                      <a:pt x="3" y="58"/>
                    </a:cubicBezTo>
                    <a:cubicBezTo>
                      <a:pt x="5" y="63"/>
                      <a:pt x="5" y="63"/>
                      <a:pt x="5" y="63"/>
                    </a:cubicBezTo>
                    <a:cubicBezTo>
                      <a:pt x="5" y="58"/>
                      <a:pt x="5" y="58"/>
                      <a:pt x="5" y="58"/>
                    </a:cubicBezTo>
                    <a:cubicBezTo>
                      <a:pt x="4" y="58"/>
                      <a:pt x="3" y="58"/>
                      <a:pt x="3" y="58"/>
                    </a:cubicBezTo>
                    <a:cubicBezTo>
                      <a:pt x="5" y="63"/>
                      <a:pt x="5" y="63"/>
                      <a:pt x="5" y="63"/>
                    </a:cubicBezTo>
                    <a:cubicBezTo>
                      <a:pt x="5" y="58"/>
                      <a:pt x="5" y="58"/>
                      <a:pt x="5" y="58"/>
                    </a:cubicBezTo>
                    <a:cubicBezTo>
                      <a:pt x="5" y="63"/>
                      <a:pt x="5" y="63"/>
                      <a:pt x="5" y="63"/>
                    </a:cubicBezTo>
                    <a:cubicBezTo>
                      <a:pt x="8" y="59"/>
                      <a:pt x="8" y="59"/>
                      <a:pt x="8" y="59"/>
                    </a:cubicBezTo>
                    <a:cubicBezTo>
                      <a:pt x="7" y="58"/>
                      <a:pt x="6" y="58"/>
                      <a:pt x="5" y="58"/>
                    </a:cubicBezTo>
                    <a:cubicBezTo>
                      <a:pt x="5" y="63"/>
                      <a:pt x="5" y="63"/>
                      <a:pt x="5" y="63"/>
                    </a:cubicBezTo>
                    <a:cubicBezTo>
                      <a:pt x="8" y="59"/>
                      <a:pt x="8" y="59"/>
                      <a:pt x="8" y="59"/>
                    </a:cubicBezTo>
                    <a:cubicBezTo>
                      <a:pt x="5" y="63"/>
                      <a:pt x="5" y="63"/>
                      <a:pt x="5" y="63"/>
                    </a:cubicBezTo>
                    <a:cubicBezTo>
                      <a:pt x="10" y="61"/>
                      <a:pt x="10" y="61"/>
                      <a:pt x="10" y="61"/>
                    </a:cubicBezTo>
                    <a:cubicBezTo>
                      <a:pt x="9" y="61"/>
                      <a:pt x="9" y="60"/>
                      <a:pt x="8" y="59"/>
                    </a:cubicBezTo>
                    <a:cubicBezTo>
                      <a:pt x="5" y="63"/>
                      <a:pt x="5" y="63"/>
                      <a:pt x="5" y="63"/>
                    </a:cubicBezTo>
                    <a:cubicBezTo>
                      <a:pt x="10" y="61"/>
                      <a:pt x="10" y="61"/>
                      <a:pt x="10" y="61"/>
                    </a:cubicBezTo>
                    <a:cubicBezTo>
                      <a:pt x="5" y="63"/>
                      <a:pt x="5" y="63"/>
                      <a:pt x="5" y="63"/>
                    </a:cubicBezTo>
                    <a:cubicBezTo>
                      <a:pt x="10" y="62"/>
                      <a:pt x="10" y="62"/>
                      <a:pt x="10" y="62"/>
                    </a:cubicBezTo>
                    <a:cubicBezTo>
                      <a:pt x="10" y="62"/>
                      <a:pt x="10" y="62"/>
                      <a:pt x="10" y="61"/>
                    </a:cubicBezTo>
                    <a:cubicBezTo>
                      <a:pt x="5" y="63"/>
                      <a:pt x="5" y="63"/>
                      <a:pt x="5" y="63"/>
                    </a:cubicBezTo>
                    <a:cubicBezTo>
                      <a:pt x="10" y="62"/>
                      <a:pt x="10" y="62"/>
                      <a:pt x="10" y="62"/>
                    </a:cubicBezTo>
                    <a:cubicBezTo>
                      <a:pt x="5" y="63"/>
                      <a:pt x="5" y="63"/>
                      <a:pt x="5" y="63"/>
                    </a:cubicBezTo>
                    <a:cubicBezTo>
                      <a:pt x="10" y="63"/>
                      <a:pt x="10" y="63"/>
                      <a:pt x="10" y="63"/>
                    </a:cubicBezTo>
                    <a:cubicBezTo>
                      <a:pt x="10" y="62"/>
                      <a:pt x="10" y="62"/>
                      <a:pt x="10" y="62"/>
                    </a:cubicBezTo>
                    <a:cubicBezTo>
                      <a:pt x="5" y="63"/>
                      <a:pt x="5" y="63"/>
                      <a:pt x="5" y="63"/>
                    </a:cubicBezTo>
                    <a:cubicBezTo>
                      <a:pt x="10" y="63"/>
                      <a:pt x="10" y="63"/>
                      <a:pt x="10" y="63"/>
                    </a:cubicBezTo>
                    <a:cubicBezTo>
                      <a:pt x="5" y="63"/>
                      <a:pt x="5" y="63"/>
                      <a:pt x="5" y="63"/>
                    </a:cubicBezTo>
                    <a:cubicBezTo>
                      <a:pt x="10" y="63"/>
                      <a:pt x="10" y="63"/>
                      <a:pt x="10" y="63"/>
                    </a:cubicBezTo>
                    <a:cubicBezTo>
                      <a:pt x="10" y="63"/>
                      <a:pt x="10" y="63"/>
                      <a:pt x="10" y="63"/>
                    </a:cubicBezTo>
                    <a:cubicBezTo>
                      <a:pt x="5" y="63"/>
                      <a:pt x="5" y="63"/>
                      <a:pt x="5" y="63"/>
                    </a:cubicBezTo>
                    <a:cubicBezTo>
                      <a:pt x="10" y="63"/>
                      <a:pt x="10" y="63"/>
                      <a:pt x="10" y="63"/>
                    </a:cubicBezTo>
                    <a:cubicBezTo>
                      <a:pt x="8" y="63"/>
                      <a:pt x="8" y="63"/>
                      <a:pt x="8" y="63"/>
                    </a:cubicBezTo>
                    <a:cubicBezTo>
                      <a:pt x="10" y="63"/>
                      <a:pt x="10" y="63"/>
                      <a:pt x="10" y="63"/>
                    </a:cubicBezTo>
                    <a:cubicBezTo>
                      <a:pt x="10" y="63"/>
                      <a:pt x="10" y="63"/>
                      <a:pt x="10" y="63"/>
                    </a:cubicBezTo>
                    <a:cubicBezTo>
                      <a:pt x="8" y="63"/>
                      <a:pt x="8" y="63"/>
                      <a:pt x="8" y="63"/>
                    </a:cubicBezTo>
                    <a:cubicBezTo>
                      <a:pt x="10" y="63"/>
                      <a:pt x="10" y="63"/>
                      <a:pt x="10" y="63"/>
                    </a:cubicBezTo>
                    <a:cubicBezTo>
                      <a:pt x="19" y="7"/>
                      <a:pt x="19" y="7"/>
                      <a:pt x="19" y="7"/>
                    </a:cubicBezTo>
                    <a:cubicBezTo>
                      <a:pt x="14" y="6"/>
                      <a:pt x="14" y="6"/>
                      <a:pt x="14" y="6"/>
                    </a:cubicBezTo>
                    <a:cubicBezTo>
                      <a:pt x="12" y="11"/>
                      <a:pt x="12" y="11"/>
                      <a:pt x="12" y="11"/>
                    </a:cubicBezTo>
                    <a:lnTo>
                      <a:pt x="14" y="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61" name="Freeform 47">
                <a:extLst>
                  <a:ext uri="{FF2B5EF4-FFF2-40B4-BE49-F238E27FC236}">
                    <a16:creationId xmlns:a16="http://schemas.microsoft.com/office/drawing/2014/main" id="{22D3926E-F336-64C5-1F9A-FEE0517FC123}"/>
                  </a:ext>
                </a:extLst>
              </p:cNvPr>
              <p:cNvSpPr>
                <a:spLocks/>
              </p:cNvSpPr>
              <p:nvPr/>
            </p:nvSpPr>
            <p:spPr bwMode="auto">
              <a:xfrm>
                <a:off x="14381163" y="6272213"/>
                <a:ext cx="268288" cy="238125"/>
              </a:xfrm>
              <a:custGeom>
                <a:avLst/>
                <a:gdLst>
                  <a:gd name="T0" fmla="*/ 13 w 143"/>
                  <a:gd name="T1" fmla="*/ 0 h 127"/>
                  <a:gd name="T2" fmla="*/ 1 w 143"/>
                  <a:gd name="T3" fmla="*/ 88 h 127"/>
                  <a:gd name="T4" fmla="*/ 0 w 143"/>
                  <a:gd name="T5" fmla="*/ 93 h 127"/>
                  <a:gd name="T6" fmla="*/ 66 w 143"/>
                  <a:gd name="T7" fmla="*/ 121 h 127"/>
                  <a:gd name="T8" fmla="*/ 89 w 143"/>
                  <a:gd name="T9" fmla="*/ 125 h 127"/>
                  <a:gd name="T10" fmla="*/ 135 w 143"/>
                  <a:gd name="T11" fmla="*/ 124 h 127"/>
                  <a:gd name="T12" fmla="*/ 135 w 143"/>
                  <a:gd name="T13" fmla="*/ 124 h 127"/>
                  <a:gd name="T14" fmla="*/ 143 w 143"/>
                  <a:gd name="T15" fmla="*/ 80 h 127"/>
                  <a:gd name="T16" fmla="*/ 142 w 143"/>
                  <a:gd name="T17" fmla="*/ 80 h 127"/>
                  <a:gd name="T18" fmla="*/ 13 w 143"/>
                  <a:gd name="T19" fmla="*/ 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27">
                    <a:moveTo>
                      <a:pt x="13" y="0"/>
                    </a:moveTo>
                    <a:cubicBezTo>
                      <a:pt x="1" y="88"/>
                      <a:pt x="1" y="88"/>
                      <a:pt x="1" y="88"/>
                    </a:cubicBezTo>
                    <a:cubicBezTo>
                      <a:pt x="1" y="89"/>
                      <a:pt x="0" y="91"/>
                      <a:pt x="0" y="93"/>
                    </a:cubicBezTo>
                    <a:cubicBezTo>
                      <a:pt x="19" y="107"/>
                      <a:pt x="41" y="117"/>
                      <a:pt x="66" y="121"/>
                    </a:cubicBezTo>
                    <a:cubicBezTo>
                      <a:pt x="89" y="125"/>
                      <a:pt x="89" y="125"/>
                      <a:pt x="89" y="125"/>
                    </a:cubicBezTo>
                    <a:cubicBezTo>
                      <a:pt x="105" y="127"/>
                      <a:pt x="120" y="127"/>
                      <a:pt x="135" y="124"/>
                    </a:cubicBezTo>
                    <a:cubicBezTo>
                      <a:pt x="135" y="124"/>
                      <a:pt x="135" y="124"/>
                      <a:pt x="135" y="124"/>
                    </a:cubicBezTo>
                    <a:cubicBezTo>
                      <a:pt x="143" y="80"/>
                      <a:pt x="143" y="80"/>
                      <a:pt x="143" y="80"/>
                    </a:cubicBezTo>
                    <a:cubicBezTo>
                      <a:pt x="142" y="80"/>
                      <a:pt x="142" y="80"/>
                      <a:pt x="142" y="80"/>
                    </a:cubicBezTo>
                    <a:lnTo>
                      <a:pt x="13" y="0"/>
                    </a:ln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62" name="Freeform 48">
                <a:extLst>
                  <a:ext uri="{FF2B5EF4-FFF2-40B4-BE49-F238E27FC236}">
                    <a16:creationId xmlns:a16="http://schemas.microsoft.com/office/drawing/2014/main" id="{A7A9B8C3-DFD3-BD8F-CFD2-FE4112B661CC}"/>
                  </a:ext>
                </a:extLst>
              </p:cNvPr>
              <p:cNvSpPr>
                <a:spLocks/>
              </p:cNvSpPr>
              <p:nvPr/>
            </p:nvSpPr>
            <p:spPr bwMode="auto">
              <a:xfrm>
                <a:off x="14373225" y="6259513"/>
                <a:ext cx="287338" cy="339725"/>
              </a:xfrm>
              <a:custGeom>
                <a:avLst/>
                <a:gdLst>
                  <a:gd name="T0" fmla="*/ 0 w 153"/>
                  <a:gd name="T1" fmla="*/ 94 h 181"/>
                  <a:gd name="T2" fmla="*/ 0 w 153"/>
                  <a:gd name="T3" fmla="*/ 94 h 181"/>
                  <a:gd name="T4" fmla="*/ 0 w 153"/>
                  <a:gd name="T5" fmla="*/ 95 h 181"/>
                  <a:gd name="T6" fmla="*/ 0 w 153"/>
                  <a:gd name="T7" fmla="*/ 95 h 181"/>
                  <a:gd name="T8" fmla="*/ 5 w 153"/>
                  <a:gd name="T9" fmla="*/ 95 h 181"/>
                  <a:gd name="T10" fmla="*/ 5 w 153"/>
                  <a:gd name="T11" fmla="*/ 95 h 181"/>
                  <a:gd name="T12" fmla="*/ 3 w 153"/>
                  <a:gd name="T13" fmla="*/ 90 h 181"/>
                  <a:gd name="T14" fmla="*/ 3 w 153"/>
                  <a:gd name="T15" fmla="*/ 90 h 181"/>
                  <a:gd name="T16" fmla="*/ 3 w 153"/>
                  <a:gd name="T17" fmla="*/ 90 h 181"/>
                  <a:gd name="T18" fmla="*/ 2 w 153"/>
                  <a:gd name="T19" fmla="*/ 91 h 181"/>
                  <a:gd name="T20" fmla="*/ 5 w 153"/>
                  <a:gd name="T21" fmla="*/ 100 h 181"/>
                  <a:gd name="T22" fmla="*/ 10 w 153"/>
                  <a:gd name="T23" fmla="*/ 96 h 181"/>
                  <a:gd name="T24" fmla="*/ 10 w 153"/>
                  <a:gd name="T25" fmla="*/ 94 h 181"/>
                  <a:gd name="T26" fmla="*/ 12 w 153"/>
                  <a:gd name="T27" fmla="*/ 86 h 181"/>
                  <a:gd name="T28" fmla="*/ 12 w 153"/>
                  <a:gd name="T29" fmla="*/ 86 h 181"/>
                  <a:gd name="T30" fmla="*/ 7 w 153"/>
                  <a:gd name="T31" fmla="*/ 85 h 181"/>
                  <a:gd name="T32" fmla="*/ 7 w 153"/>
                  <a:gd name="T33" fmla="*/ 85 h 181"/>
                  <a:gd name="T34" fmla="*/ 11 w 153"/>
                  <a:gd name="T35" fmla="*/ 88 h 181"/>
                  <a:gd name="T36" fmla="*/ 11 w 153"/>
                  <a:gd name="T37" fmla="*/ 88 h 181"/>
                  <a:gd name="T38" fmla="*/ 11 w 153"/>
                  <a:gd name="T39" fmla="*/ 88 h 181"/>
                  <a:gd name="T40" fmla="*/ 7 w 153"/>
                  <a:gd name="T41" fmla="*/ 85 h 181"/>
                  <a:gd name="T42" fmla="*/ 7 w 153"/>
                  <a:gd name="T43" fmla="*/ 85 h 181"/>
                  <a:gd name="T44" fmla="*/ 4 w 153"/>
                  <a:gd name="T45" fmla="*/ 89 h 181"/>
                  <a:gd name="T46" fmla="*/ 4 w 153"/>
                  <a:gd name="T47" fmla="*/ 89 h 181"/>
                  <a:gd name="T48" fmla="*/ 4 w 153"/>
                  <a:gd name="T49" fmla="*/ 89 h 181"/>
                  <a:gd name="T50" fmla="*/ 7 w 153"/>
                  <a:gd name="T51" fmla="*/ 85 h 181"/>
                  <a:gd name="T52" fmla="*/ 7 w 153"/>
                  <a:gd name="T53" fmla="*/ 85 h 181"/>
                  <a:gd name="T54" fmla="*/ 2 w 153"/>
                  <a:gd name="T55" fmla="*/ 85 h 181"/>
                  <a:gd name="T56" fmla="*/ 2 w 153"/>
                  <a:gd name="T57" fmla="*/ 85 h 181"/>
                  <a:gd name="T58" fmla="*/ 2 w 153"/>
                  <a:gd name="T59" fmla="*/ 85 h 181"/>
                  <a:gd name="T60" fmla="*/ 7 w 153"/>
                  <a:gd name="T61" fmla="*/ 85 h 181"/>
                  <a:gd name="T62" fmla="*/ 16 w 153"/>
                  <a:gd name="T63" fmla="*/ 142 h 181"/>
                  <a:gd name="T64" fmla="*/ 112 w 153"/>
                  <a:gd name="T65" fmla="*/ 181 h 181"/>
                  <a:gd name="T66" fmla="*/ 153 w 153"/>
                  <a:gd name="T67" fmla="*/ 79 h 181"/>
                  <a:gd name="T68" fmla="*/ 17 w 153"/>
                  <a:gd name="T69" fmla="*/ 8 h 181"/>
                  <a:gd name="T70" fmla="*/ 129 w 153"/>
                  <a:gd name="T71" fmla="*/ 160 h 181"/>
                  <a:gd name="T72" fmla="*/ 58 w 153"/>
                  <a:gd name="T73" fmla="*/ 162 h 181"/>
                  <a:gd name="T74" fmla="*/ 12 w 153"/>
                  <a:gd name="T75" fmla="*/ 91 h 181"/>
                  <a:gd name="T76" fmla="*/ 12 w 153"/>
                  <a:gd name="T77" fmla="*/ 85 h 181"/>
                  <a:gd name="T78" fmla="*/ 11 w 153"/>
                  <a:gd name="T79" fmla="*/ 83 h 181"/>
                  <a:gd name="T80" fmla="*/ 5 w 153"/>
                  <a:gd name="T81" fmla="*/ 80 h 181"/>
                  <a:gd name="T82" fmla="*/ 2 w 153"/>
                  <a:gd name="T83" fmla="*/ 84 h 181"/>
                  <a:gd name="T84" fmla="*/ 0 w 153"/>
                  <a:gd name="T85" fmla="*/ 93 h 181"/>
                  <a:gd name="T86" fmla="*/ 2 w 153"/>
                  <a:gd name="T87" fmla="*/ 94 h 181"/>
                  <a:gd name="T88" fmla="*/ 2 w 153"/>
                  <a:gd name="T89" fmla="*/ 94 h 181"/>
                  <a:gd name="T90" fmla="*/ 0 w 153"/>
                  <a:gd name="T91" fmla="*/ 93 h 181"/>
                  <a:gd name="T92" fmla="*/ 0 w 153"/>
                  <a:gd name="T93" fmla="*/ 93 h 181"/>
                  <a:gd name="T94" fmla="*/ 0 w 153"/>
                  <a:gd name="T95" fmla="*/ 93 h 181"/>
                  <a:gd name="T96" fmla="*/ 5 w 153"/>
                  <a:gd name="T97" fmla="*/ 95 h 181"/>
                  <a:gd name="T98" fmla="*/ 5 w 153"/>
                  <a:gd name="T99" fmla="*/ 95 h 181"/>
                  <a:gd name="T100" fmla="*/ 1 w 153"/>
                  <a:gd name="T101" fmla="*/ 92 h 181"/>
                  <a:gd name="T102" fmla="*/ 1 w 153"/>
                  <a:gd name="T103" fmla="*/ 92 h 181"/>
                  <a:gd name="T104" fmla="*/ 1 w 153"/>
                  <a:gd name="T105" fmla="*/ 92 h 181"/>
                  <a:gd name="T106" fmla="*/ 5 w 153"/>
                  <a:gd name="T107" fmla="*/ 95 h 181"/>
                  <a:gd name="T108" fmla="*/ 5 w 153"/>
                  <a:gd name="T109" fmla="*/ 95 h 181"/>
                  <a:gd name="T110" fmla="*/ 0 w 153"/>
                  <a:gd name="T111" fmla="*/ 95 h 181"/>
                  <a:gd name="T112" fmla="*/ 7 w 153"/>
                  <a:gd name="T113" fmla="*/ 99 h 181"/>
                  <a:gd name="T114" fmla="*/ 10 w 153"/>
                  <a:gd name="T115" fmla="*/ 95 h 181"/>
                  <a:gd name="T116" fmla="*/ 10 w 153"/>
                  <a:gd name="T117" fmla="*/ 95 h 181"/>
                  <a:gd name="T118" fmla="*/ 10 w 153"/>
                  <a:gd name="T119" fmla="*/ 95 h 181"/>
                  <a:gd name="T120" fmla="*/ 10 w 153"/>
                  <a:gd name="T121" fmla="*/ 95 h 181"/>
                  <a:gd name="T122" fmla="*/ 10 w 153"/>
                  <a:gd name="T123" fmla="*/ 95 h 181"/>
                  <a:gd name="T124" fmla="*/ 17 w 153"/>
                  <a:gd name="T125" fmla="*/ 8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3" h="181">
                    <a:moveTo>
                      <a:pt x="17" y="8"/>
                    </a:moveTo>
                    <a:cubicBezTo>
                      <a:pt x="12" y="8"/>
                      <a:pt x="12" y="8"/>
                      <a:pt x="12" y="8"/>
                    </a:cubicBezTo>
                    <a:cubicBezTo>
                      <a:pt x="0" y="94"/>
                      <a:pt x="0" y="94"/>
                      <a:pt x="0" y="94"/>
                    </a:cubicBezTo>
                    <a:cubicBezTo>
                      <a:pt x="5" y="95"/>
                      <a:pt x="5" y="95"/>
                      <a:pt x="5" y="95"/>
                    </a:cubicBezTo>
                    <a:cubicBezTo>
                      <a:pt x="0" y="94"/>
                      <a:pt x="0" y="94"/>
                      <a:pt x="0" y="94"/>
                    </a:cubicBezTo>
                    <a:cubicBezTo>
                      <a:pt x="0" y="94"/>
                      <a:pt x="0" y="94"/>
                      <a:pt x="0" y="94"/>
                    </a:cubicBezTo>
                    <a:cubicBezTo>
                      <a:pt x="0" y="94"/>
                      <a:pt x="0" y="94"/>
                      <a:pt x="0" y="94"/>
                    </a:cubicBezTo>
                    <a:cubicBezTo>
                      <a:pt x="0" y="94"/>
                      <a:pt x="0" y="94"/>
                      <a:pt x="0" y="94"/>
                    </a:cubicBezTo>
                    <a:cubicBezTo>
                      <a:pt x="0" y="94"/>
                      <a:pt x="0" y="94"/>
                      <a:pt x="0" y="95"/>
                    </a:cubicBezTo>
                    <a:cubicBezTo>
                      <a:pt x="5" y="95"/>
                      <a:pt x="5" y="95"/>
                      <a:pt x="5" y="95"/>
                    </a:cubicBezTo>
                    <a:cubicBezTo>
                      <a:pt x="0" y="94"/>
                      <a:pt x="0" y="94"/>
                      <a:pt x="0" y="94"/>
                    </a:cubicBezTo>
                    <a:cubicBezTo>
                      <a:pt x="0" y="95"/>
                      <a:pt x="0" y="95"/>
                      <a:pt x="0" y="95"/>
                    </a:cubicBezTo>
                    <a:cubicBezTo>
                      <a:pt x="5" y="95"/>
                      <a:pt x="5" y="95"/>
                      <a:pt x="5" y="95"/>
                    </a:cubicBezTo>
                    <a:cubicBezTo>
                      <a:pt x="0" y="94"/>
                      <a:pt x="0" y="94"/>
                      <a:pt x="0" y="94"/>
                    </a:cubicBezTo>
                    <a:cubicBezTo>
                      <a:pt x="5" y="95"/>
                      <a:pt x="5" y="95"/>
                      <a:pt x="5" y="95"/>
                    </a:cubicBezTo>
                    <a:cubicBezTo>
                      <a:pt x="1" y="92"/>
                      <a:pt x="1" y="92"/>
                      <a:pt x="1" y="92"/>
                    </a:cubicBezTo>
                    <a:cubicBezTo>
                      <a:pt x="0" y="93"/>
                      <a:pt x="0" y="93"/>
                      <a:pt x="0" y="94"/>
                    </a:cubicBezTo>
                    <a:cubicBezTo>
                      <a:pt x="5" y="95"/>
                      <a:pt x="5" y="95"/>
                      <a:pt x="5" y="95"/>
                    </a:cubicBezTo>
                    <a:cubicBezTo>
                      <a:pt x="1" y="92"/>
                      <a:pt x="1" y="92"/>
                      <a:pt x="1" y="92"/>
                    </a:cubicBezTo>
                    <a:cubicBezTo>
                      <a:pt x="5" y="95"/>
                      <a:pt x="5" y="95"/>
                      <a:pt x="5" y="95"/>
                    </a:cubicBezTo>
                    <a:cubicBezTo>
                      <a:pt x="3" y="90"/>
                      <a:pt x="3" y="90"/>
                      <a:pt x="3" y="90"/>
                    </a:cubicBezTo>
                    <a:cubicBezTo>
                      <a:pt x="2" y="91"/>
                      <a:pt x="2" y="91"/>
                      <a:pt x="1" y="92"/>
                    </a:cubicBezTo>
                    <a:cubicBezTo>
                      <a:pt x="5" y="95"/>
                      <a:pt x="5" y="95"/>
                      <a:pt x="5" y="95"/>
                    </a:cubicBezTo>
                    <a:cubicBezTo>
                      <a:pt x="3" y="90"/>
                      <a:pt x="3" y="90"/>
                      <a:pt x="3" y="90"/>
                    </a:cubicBezTo>
                    <a:cubicBezTo>
                      <a:pt x="5" y="95"/>
                      <a:pt x="5" y="95"/>
                      <a:pt x="5" y="95"/>
                    </a:cubicBezTo>
                    <a:cubicBezTo>
                      <a:pt x="5" y="90"/>
                      <a:pt x="5" y="90"/>
                      <a:pt x="5" y="90"/>
                    </a:cubicBezTo>
                    <a:cubicBezTo>
                      <a:pt x="4" y="90"/>
                      <a:pt x="4" y="90"/>
                      <a:pt x="3" y="90"/>
                    </a:cubicBezTo>
                    <a:cubicBezTo>
                      <a:pt x="5" y="95"/>
                      <a:pt x="5" y="95"/>
                      <a:pt x="5" y="95"/>
                    </a:cubicBezTo>
                    <a:cubicBezTo>
                      <a:pt x="5" y="90"/>
                      <a:pt x="5" y="90"/>
                      <a:pt x="5" y="90"/>
                    </a:cubicBezTo>
                    <a:cubicBezTo>
                      <a:pt x="4" y="90"/>
                      <a:pt x="2" y="90"/>
                      <a:pt x="2" y="91"/>
                    </a:cubicBezTo>
                    <a:cubicBezTo>
                      <a:pt x="1" y="92"/>
                      <a:pt x="0" y="93"/>
                      <a:pt x="0" y="95"/>
                    </a:cubicBezTo>
                    <a:cubicBezTo>
                      <a:pt x="0" y="96"/>
                      <a:pt x="1" y="97"/>
                      <a:pt x="2" y="98"/>
                    </a:cubicBezTo>
                    <a:cubicBezTo>
                      <a:pt x="2" y="99"/>
                      <a:pt x="4" y="100"/>
                      <a:pt x="5" y="100"/>
                    </a:cubicBezTo>
                    <a:cubicBezTo>
                      <a:pt x="7" y="100"/>
                      <a:pt x="8" y="99"/>
                      <a:pt x="8" y="99"/>
                    </a:cubicBezTo>
                    <a:cubicBezTo>
                      <a:pt x="9" y="98"/>
                      <a:pt x="9" y="97"/>
                      <a:pt x="9" y="97"/>
                    </a:cubicBezTo>
                    <a:cubicBezTo>
                      <a:pt x="10" y="97"/>
                      <a:pt x="10" y="96"/>
                      <a:pt x="10" y="96"/>
                    </a:cubicBezTo>
                    <a:cubicBezTo>
                      <a:pt x="10" y="96"/>
                      <a:pt x="10" y="96"/>
                      <a:pt x="10" y="96"/>
                    </a:cubicBezTo>
                    <a:cubicBezTo>
                      <a:pt x="10" y="96"/>
                      <a:pt x="10" y="96"/>
                      <a:pt x="10" y="96"/>
                    </a:cubicBezTo>
                    <a:cubicBezTo>
                      <a:pt x="10" y="95"/>
                      <a:pt x="10" y="95"/>
                      <a:pt x="10" y="94"/>
                    </a:cubicBezTo>
                    <a:cubicBezTo>
                      <a:pt x="11" y="92"/>
                      <a:pt x="11" y="90"/>
                      <a:pt x="11" y="89"/>
                    </a:cubicBezTo>
                    <a:cubicBezTo>
                      <a:pt x="11" y="88"/>
                      <a:pt x="12" y="87"/>
                      <a:pt x="12" y="87"/>
                    </a:cubicBezTo>
                    <a:cubicBezTo>
                      <a:pt x="12" y="86"/>
                      <a:pt x="12" y="86"/>
                      <a:pt x="12" y="86"/>
                    </a:cubicBezTo>
                    <a:cubicBezTo>
                      <a:pt x="9" y="86"/>
                      <a:pt x="9" y="86"/>
                      <a:pt x="9" y="86"/>
                    </a:cubicBezTo>
                    <a:cubicBezTo>
                      <a:pt x="12" y="86"/>
                      <a:pt x="12" y="86"/>
                      <a:pt x="12" y="86"/>
                    </a:cubicBezTo>
                    <a:cubicBezTo>
                      <a:pt x="12" y="86"/>
                      <a:pt x="12" y="86"/>
                      <a:pt x="12" y="86"/>
                    </a:cubicBezTo>
                    <a:cubicBezTo>
                      <a:pt x="9" y="86"/>
                      <a:pt x="9" y="86"/>
                      <a:pt x="9" y="86"/>
                    </a:cubicBezTo>
                    <a:cubicBezTo>
                      <a:pt x="12" y="86"/>
                      <a:pt x="12" y="86"/>
                      <a:pt x="12" y="86"/>
                    </a:cubicBezTo>
                    <a:cubicBezTo>
                      <a:pt x="7" y="85"/>
                      <a:pt x="7" y="85"/>
                      <a:pt x="7" y="85"/>
                    </a:cubicBezTo>
                    <a:cubicBezTo>
                      <a:pt x="12" y="87"/>
                      <a:pt x="12" y="87"/>
                      <a:pt x="12" y="87"/>
                    </a:cubicBezTo>
                    <a:cubicBezTo>
                      <a:pt x="12" y="86"/>
                      <a:pt x="12" y="86"/>
                      <a:pt x="12" y="86"/>
                    </a:cubicBezTo>
                    <a:cubicBezTo>
                      <a:pt x="7" y="85"/>
                      <a:pt x="7" y="85"/>
                      <a:pt x="7" y="85"/>
                    </a:cubicBezTo>
                    <a:cubicBezTo>
                      <a:pt x="12" y="87"/>
                      <a:pt x="12" y="87"/>
                      <a:pt x="12" y="87"/>
                    </a:cubicBezTo>
                    <a:cubicBezTo>
                      <a:pt x="7" y="85"/>
                      <a:pt x="7" y="85"/>
                      <a:pt x="7" y="85"/>
                    </a:cubicBezTo>
                    <a:cubicBezTo>
                      <a:pt x="11" y="88"/>
                      <a:pt x="11" y="88"/>
                      <a:pt x="11" y="88"/>
                    </a:cubicBezTo>
                    <a:cubicBezTo>
                      <a:pt x="11" y="87"/>
                      <a:pt x="11" y="87"/>
                      <a:pt x="12" y="87"/>
                    </a:cubicBezTo>
                    <a:cubicBezTo>
                      <a:pt x="7" y="85"/>
                      <a:pt x="7" y="85"/>
                      <a:pt x="7" y="85"/>
                    </a:cubicBezTo>
                    <a:cubicBezTo>
                      <a:pt x="11" y="88"/>
                      <a:pt x="11" y="88"/>
                      <a:pt x="11" y="88"/>
                    </a:cubicBezTo>
                    <a:cubicBezTo>
                      <a:pt x="7" y="85"/>
                      <a:pt x="7" y="85"/>
                      <a:pt x="7" y="85"/>
                    </a:cubicBezTo>
                    <a:cubicBezTo>
                      <a:pt x="10" y="89"/>
                      <a:pt x="10" y="89"/>
                      <a:pt x="10" y="89"/>
                    </a:cubicBezTo>
                    <a:cubicBezTo>
                      <a:pt x="10" y="88"/>
                      <a:pt x="11" y="88"/>
                      <a:pt x="11" y="88"/>
                    </a:cubicBezTo>
                    <a:cubicBezTo>
                      <a:pt x="7" y="85"/>
                      <a:pt x="7" y="85"/>
                      <a:pt x="7" y="85"/>
                    </a:cubicBezTo>
                    <a:cubicBezTo>
                      <a:pt x="10" y="89"/>
                      <a:pt x="10" y="89"/>
                      <a:pt x="10" y="89"/>
                    </a:cubicBezTo>
                    <a:cubicBezTo>
                      <a:pt x="7" y="85"/>
                      <a:pt x="7" y="85"/>
                      <a:pt x="7" y="85"/>
                    </a:cubicBezTo>
                    <a:cubicBezTo>
                      <a:pt x="7" y="90"/>
                      <a:pt x="7" y="90"/>
                      <a:pt x="7" y="90"/>
                    </a:cubicBezTo>
                    <a:cubicBezTo>
                      <a:pt x="8" y="90"/>
                      <a:pt x="9" y="89"/>
                      <a:pt x="10" y="89"/>
                    </a:cubicBezTo>
                    <a:cubicBezTo>
                      <a:pt x="7" y="85"/>
                      <a:pt x="7" y="85"/>
                      <a:pt x="7" y="85"/>
                    </a:cubicBezTo>
                    <a:cubicBezTo>
                      <a:pt x="7" y="90"/>
                      <a:pt x="7" y="90"/>
                      <a:pt x="7" y="90"/>
                    </a:cubicBezTo>
                    <a:cubicBezTo>
                      <a:pt x="7" y="85"/>
                      <a:pt x="7" y="85"/>
                      <a:pt x="7" y="85"/>
                    </a:cubicBezTo>
                    <a:cubicBezTo>
                      <a:pt x="4" y="89"/>
                      <a:pt x="4" y="89"/>
                      <a:pt x="4" y="89"/>
                    </a:cubicBezTo>
                    <a:cubicBezTo>
                      <a:pt x="4" y="89"/>
                      <a:pt x="6" y="90"/>
                      <a:pt x="7" y="90"/>
                    </a:cubicBezTo>
                    <a:cubicBezTo>
                      <a:pt x="7" y="85"/>
                      <a:pt x="7" y="85"/>
                      <a:pt x="7" y="85"/>
                    </a:cubicBezTo>
                    <a:cubicBezTo>
                      <a:pt x="4" y="89"/>
                      <a:pt x="4" y="89"/>
                      <a:pt x="4" y="89"/>
                    </a:cubicBezTo>
                    <a:cubicBezTo>
                      <a:pt x="7" y="85"/>
                      <a:pt x="7" y="85"/>
                      <a:pt x="7" y="85"/>
                    </a:cubicBezTo>
                    <a:cubicBezTo>
                      <a:pt x="3" y="87"/>
                      <a:pt x="3" y="87"/>
                      <a:pt x="3" y="87"/>
                    </a:cubicBezTo>
                    <a:cubicBezTo>
                      <a:pt x="3" y="88"/>
                      <a:pt x="3" y="88"/>
                      <a:pt x="4" y="89"/>
                    </a:cubicBezTo>
                    <a:cubicBezTo>
                      <a:pt x="7" y="85"/>
                      <a:pt x="7" y="85"/>
                      <a:pt x="7" y="85"/>
                    </a:cubicBezTo>
                    <a:cubicBezTo>
                      <a:pt x="3" y="87"/>
                      <a:pt x="3" y="87"/>
                      <a:pt x="3" y="87"/>
                    </a:cubicBezTo>
                    <a:cubicBezTo>
                      <a:pt x="7" y="85"/>
                      <a:pt x="7" y="85"/>
                      <a:pt x="7" y="85"/>
                    </a:cubicBezTo>
                    <a:cubicBezTo>
                      <a:pt x="2" y="86"/>
                      <a:pt x="2" y="86"/>
                      <a:pt x="2" y="86"/>
                    </a:cubicBezTo>
                    <a:cubicBezTo>
                      <a:pt x="2" y="86"/>
                      <a:pt x="2" y="87"/>
                      <a:pt x="3" y="87"/>
                    </a:cubicBezTo>
                    <a:cubicBezTo>
                      <a:pt x="7" y="85"/>
                      <a:pt x="7" y="85"/>
                      <a:pt x="7" y="85"/>
                    </a:cubicBezTo>
                    <a:cubicBezTo>
                      <a:pt x="2" y="86"/>
                      <a:pt x="2" y="86"/>
                      <a:pt x="2" y="86"/>
                    </a:cubicBezTo>
                    <a:cubicBezTo>
                      <a:pt x="7" y="85"/>
                      <a:pt x="7" y="85"/>
                      <a:pt x="7" y="85"/>
                    </a:cubicBezTo>
                    <a:cubicBezTo>
                      <a:pt x="2" y="85"/>
                      <a:pt x="2" y="85"/>
                      <a:pt x="2" y="85"/>
                    </a:cubicBezTo>
                    <a:cubicBezTo>
                      <a:pt x="2" y="85"/>
                      <a:pt x="2" y="85"/>
                      <a:pt x="2" y="86"/>
                    </a:cubicBezTo>
                    <a:cubicBezTo>
                      <a:pt x="7" y="85"/>
                      <a:pt x="7" y="85"/>
                      <a:pt x="7" y="85"/>
                    </a:cubicBezTo>
                    <a:cubicBezTo>
                      <a:pt x="2" y="85"/>
                      <a:pt x="2" y="85"/>
                      <a:pt x="2" y="85"/>
                    </a:cubicBezTo>
                    <a:cubicBezTo>
                      <a:pt x="5" y="85"/>
                      <a:pt x="5" y="85"/>
                      <a:pt x="5" y="85"/>
                    </a:cubicBezTo>
                    <a:cubicBezTo>
                      <a:pt x="2" y="85"/>
                      <a:pt x="2" y="85"/>
                      <a:pt x="2" y="85"/>
                    </a:cubicBezTo>
                    <a:cubicBezTo>
                      <a:pt x="2" y="85"/>
                      <a:pt x="2" y="85"/>
                      <a:pt x="2" y="85"/>
                    </a:cubicBezTo>
                    <a:cubicBezTo>
                      <a:pt x="5" y="85"/>
                      <a:pt x="5" y="85"/>
                      <a:pt x="5" y="85"/>
                    </a:cubicBezTo>
                    <a:cubicBezTo>
                      <a:pt x="2" y="85"/>
                      <a:pt x="2" y="85"/>
                      <a:pt x="2" y="85"/>
                    </a:cubicBezTo>
                    <a:cubicBezTo>
                      <a:pt x="7" y="85"/>
                      <a:pt x="7" y="85"/>
                      <a:pt x="7" y="85"/>
                    </a:cubicBezTo>
                    <a:cubicBezTo>
                      <a:pt x="2" y="85"/>
                      <a:pt x="2" y="85"/>
                      <a:pt x="2" y="85"/>
                    </a:cubicBezTo>
                    <a:cubicBezTo>
                      <a:pt x="2" y="87"/>
                      <a:pt x="2" y="89"/>
                      <a:pt x="2" y="91"/>
                    </a:cubicBezTo>
                    <a:cubicBezTo>
                      <a:pt x="2" y="108"/>
                      <a:pt x="7" y="126"/>
                      <a:pt x="16" y="142"/>
                    </a:cubicBezTo>
                    <a:cubicBezTo>
                      <a:pt x="21" y="149"/>
                      <a:pt x="27" y="156"/>
                      <a:pt x="33" y="162"/>
                    </a:cubicBezTo>
                    <a:cubicBezTo>
                      <a:pt x="40" y="167"/>
                      <a:pt x="48" y="171"/>
                      <a:pt x="57" y="172"/>
                    </a:cubicBezTo>
                    <a:cubicBezTo>
                      <a:pt x="112" y="181"/>
                      <a:pt x="112" y="181"/>
                      <a:pt x="112" y="181"/>
                    </a:cubicBezTo>
                    <a:cubicBezTo>
                      <a:pt x="113" y="181"/>
                      <a:pt x="114" y="181"/>
                      <a:pt x="115" y="181"/>
                    </a:cubicBezTo>
                    <a:cubicBezTo>
                      <a:pt x="127" y="181"/>
                      <a:pt x="137" y="173"/>
                      <a:pt x="139" y="161"/>
                    </a:cubicBezTo>
                    <a:cubicBezTo>
                      <a:pt x="153" y="79"/>
                      <a:pt x="153" y="79"/>
                      <a:pt x="153" y="79"/>
                    </a:cubicBezTo>
                    <a:cubicBezTo>
                      <a:pt x="13" y="0"/>
                      <a:pt x="13" y="0"/>
                      <a:pt x="13" y="0"/>
                    </a:cubicBezTo>
                    <a:cubicBezTo>
                      <a:pt x="12" y="8"/>
                      <a:pt x="12" y="8"/>
                      <a:pt x="12" y="8"/>
                    </a:cubicBezTo>
                    <a:cubicBezTo>
                      <a:pt x="17" y="8"/>
                      <a:pt x="17" y="8"/>
                      <a:pt x="17" y="8"/>
                    </a:cubicBezTo>
                    <a:cubicBezTo>
                      <a:pt x="15" y="13"/>
                      <a:pt x="15" y="13"/>
                      <a:pt x="15" y="13"/>
                    </a:cubicBezTo>
                    <a:cubicBezTo>
                      <a:pt x="142" y="84"/>
                      <a:pt x="142" y="84"/>
                      <a:pt x="142" y="84"/>
                    </a:cubicBezTo>
                    <a:cubicBezTo>
                      <a:pt x="129" y="160"/>
                      <a:pt x="129" y="160"/>
                      <a:pt x="129" y="160"/>
                    </a:cubicBezTo>
                    <a:cubicBezTo>
                      <a:pt x="128" y="167"/>
                      <a:pt x="122" y="171"/>
                      <a:pt x="115" y="171"/>
                    </a:cubicBezTo>
                    <a:cubicBezTo>
                      <a:pt x="115" y="171"/>
                      <a:pt x="114" y="171"/>
                      <a:pt x="113" y="171"/>
                    </a:cubicBezTo>
                    <a:cubicBezTo>
                      <a:pt x="58" y="162"/>
                      <a:pt x="58" y="162"/>
                      <a:pt x="58" y="162"/>
                    </a:cubicBezTo>
                    <a:cubicBezTo>
                      <a:pt x="51" y="161"/>
                      <a:pt x="45" y="158"/>
                      <a:pt x="40" y="154"/>
                    </a:cubicBezTo>
                    <a:cubicBezTo>
                      <a:pt x="31" y="147"/>
                      <a:pt x="24" y="137"/>
                      <a:pt x="19" y="126"/>
                    </a:cubicBezTo>
                    <a:cubicBezTo>
                      <a:pt x="14" y="114"/>
                      <a:pt x="12" y="102"/>
                      <a:pt x="12" y="91"/>
                    </a:cubicBezTo>
                    <a:cubicBezTo>
                      <a:pt x="12" y="89"/>
                      <a:pt x="12" y="87"/>
                      <a:pt x="12" y="85"/>
                    </a:cubicBezTo>
                    <a:cubicBezTo>
                      <a:pt x="12" y="85"/>
                      <a:pt x="12" y="85"/>
                      <a:pt x="12" y="85"/>
                    </a:cubicBezTo>
                    <a:cubicBezTo>
                      <a:pt x="12" y="85"/>
                      <a:pt x="12" y="85"/>
                      <a:pt x="12" y="85"/>
                    </a:cubicBezTo>
                    <a:cubicBezTo>
                      <a:pt x="12" y="85"/>
                      <a:pt x="12" y="85"/>
                      <a:pt x="12" y="85"/>
                    </a:cubicBezTo>
                    <a:cubicBezTo>
                      <a:pt x="12" y="85"/>
                      <a:pt x="12" y="85"/>
                      <a:pt x="12" y="84"/>
                    </a:cubicBezTo>
                    <a:cubicBezTo>
                      <a:pt x="12" y="84"/>
                      <a:pt x="12" y="83"/>
                      <a:pt x="11" y="83"/>
                    </a:cubicBezTo>
                    <a:cubicBezTo>
                      <a:pt x="11" y="82"/>
                      <a:pt x="11" y="82"/>
                      <a:pt x="10" y="81"/>
                    </a:cubicBezTo>
                    <a:cubicBezTo>
                      <a:pt x="10" y="80"/>
                      <a:pt x="8" y="80"/>
                      <a:pt x="7" y="80"/>
                    </a:cubicBezTo>
                    <a:cubicBezTo>
                      <a:pt x="6" y="80"/>
                      <a:pt x="5" y="80"/>
                      <a:pt x="5" y="80"/>
                    </a:cubicBezTo>
                    <a:cubicBezTo>
                      <a:pt x="4" y="81"/>
                      <a:pt x="3" y="82"/>
                      <a:pt x="3" y="82"/>
                    </a:cubicBezTo>
                    <a:cubicBezTo>
                      <a:pt x="3" y="82"/>
                      <a:pt x="2" y="83"/>
                      <a:pt x="2" y="83"/>
                    </a:cubicBezTo>
                    <a:cubicBezTo>
                      <a:pt x="2" y="83"/>
                      <a:pt x="2" y="83"/>
                      <a:pt x="2" y="84"/>
                    </a:cubicBezTo>
                    <a:cubicBezTo>
                      <a:pt x="2" y="84"/>
                      <a:pt x="2" y="84"/>
                      <a:pt x="2" y="85"/>
                    </a:cubicBezTo>
                    <a:cubicBezTo>
                      <a:pt x="2" y="86"/>
                      <a:pt x="1" y="88"/>
                      <a:pt x="1" y="90"/>
                    </a:cubicBezTo>
                    <a:cubicBezTo>
                      <a:pt x="1" y="91"/>
                      <a:pt x="0" y="92"/>
                      <a:pt x="0" y="93"/>
                    </a:cubicBezTo>
                    <a:cubicBezTo>
                      <a:pt x="0" y="94"/>
                      <a:pt x="0" y="94"/>
                      <a:pt x="0" y="94"/>
                    </a:cubicBezTo>
                    <a:cubicBezTo>
                      <a:pt x="0" y="94"/>
                      <a:pt x="0" y="94"/>
                      <a:pt x="0" y="94"/>
                    </a:cubicBezTo>
                    <a:cubicBezTo>
                      <a:pt x="2" y="94"/>
                      <a:pt x="2" y="94"/>
                      <a:pt x="2" y="94"/>
                    </a:cubicBezTo>
                    <a:cubicBezTo>
                      <a:pt x="0" y="94"/>
                      <a:pt x="0" y="94"/>
                      <a:pt x="0" y="94"/>
                    </a:cubicBezTo>
                    <a:cubicBezTo>
                      <a:pt x="0" y="94"/>
                      <a:pt x="0" y="94"/>
                      <a:pt x="0" y="94"/>
                    </a:cubicBezTo>
                    <a:cubicBezTo>
                      <a:pt x="2" y="94"/>
                      <a:pt x="2" y="94"/>
                      <a:pt x="2" y="94"/>
                    </a:cubicBezTo>
                    <a:cubicBezTo>
                      <a:pt x="0" y="94"/>
                      <a:pt x="0" y="94"/>
                      <a:pt x="0" y="94"/>
                    </a:cubicBezTo>
                    <a:cubicBezTo>
                      <a:pt x="5" y="95"/>
                      <a:pt x="5" y="95"/>
                      <a:pt x="5" y="95"/>
                    </a:cubicBezTo>
                    <a:cubicBezTo>
                      <a:pt x="0" y="93"/>
                      <a:pt x="0" y="93"/>
                      <a:pt x="0" y="93"/>
                    </a:cubicBezTo>
                    <a:cubicBezTo>
                      <a:pt x="0" y="94"/>
                      <a:pt x="0" y="94"/>
                      <a:pt x="0" y="94"/>
                    </a:cubicBezTo>
                    <a:cubicBezTo>
                      <a:pt x="5" y="95"/>
                      <a:pt x="5" y="95"/>
                      <a:pt x="5" y="95"/>
                    </a:cubicBezTo>
                    <a:cubicBezTo>
                      <a:pt x="0" y="93"/>
                      <a:pt x="0" y="93"/>
                      <a:pt x="0" y="93"/>
                    </a:cubicBezTo>
                    <a:cubicBezTo>
                      <a:pt x="5" y="95"/>
                      <a:pt x="5" y="95"/>
                      <a:pt x="5" y="95"/>
                    </a:cubicBezTo>
                    <a:cubicBezTo>
                      <a:pt x="0" y="93"/>
                      <a:pt x="0" y="93"/>
                      <a:pt x="0" y="93"/>
                    </a:cubicBezTo>
                    <a:cubicBezTo>
                      <a:pt x="0" y="93"/>
                      <a:pt x="0" y="93"/>
                      <a:pt x="0" y="93"/>
                    </a:cubicBezTo>
                    <a:cubicBezTo>
                      <a:pt x="5" y="95"/>
                      <a:pt x="5" y="95"/>
                      <a:pt x="5" y="95"/>
                    </a:cubicBezTo>
                    <a:cubicBezTo>
                      <a:pt x="0" y="93"/>
                      <a:pt x="0" y="93"/>
                      <a:pt x="0" y="93"/>
                    </a:cubicBezTo>
                    <a:cubicBezTo>
                      <a:pt x="5" y="95"/>
                      <a:pt x="5" y="95"/>
                      <a:pt x="5" y="95"/>
                    </a:cubicBezTo>
                    <a:cubicBezTo>
                      <a:pt x="1" y="92"/>
                      <a:pt x="1" y="92"/>
                      <a:pt x="1" y="92"/>
                    </a:cubicBezTo>
                    <a:cubicBezTo>
                      <a:pt x="0" y="93"/>
                      <a:pt x="0" y="93"/>
                      <a:pt x="0" y="93"/>
                    </a:cubicBezTo>
                    <a:cubicBezTo>
                      <a:pt x="5" y="95"/>
                      <a:pt x="5" y="95"/>
                      <a:pt x="5" y="95"/>
                    </a:cubicBezTo>
                    <a:cubicBezTo>
                      <a:pt x="1" y="92"/>
                      <a:pt x="1" y="92"/>
                      <a:pt x="1" y="92"/>
                    </a:cubicBezTo>
                    <a:cubicBezTo>
                      <a:pt x="5" y="95"/>
                      <a:pt x="5" y="95"/>
                      <a:pt x="5" y="95"/>
                    </a:cubicBezTo>
                    <a:cubicBezTo>
                      <a:pt x="1" y="92"/>
                      <a:pt x="1" y="92"/>
                      <a:pt x="1" y="92"/>
                    </a:cubicBezTo>
                    <a:cubicBezTo>
                      <a:pt x="1" y="92"/>
                      <a:pt x="1" y="92"/>
                      <a:pt x="1" y="92"/>
                    </a:cubicBezTo>
                    <a:cubicBezTo>
                      <a:pt x="5" y="95"/>
                      <a:pt x="5" y="95"/>
                      <a:pt x="5" y="95"/>
                    </a:cubicBezTo>
                    <a:cubicBezTo>
                      <a:pt x="1" y="92"/>
                      <a:pt x="1" y="92"/>
                      <a:pt x="1" y="92"/>
                    </a:cubicBezTo>
                    <a:cubicBezTo>
                      <a:pt x="5" y="95"/>
                      <a:pt x="5" y="95"/>
                      <a:pt x="5" y="95"/>
                    </a:cubicBezTo>
                    <a:cubicBezTo>
                      <a:pt x="2" y="91"/>
                      <a:pt x="2" y="91"/>
                      <a:pt x="2" y="91"/>
                    </a:cubicBezTo>
                    <a:cubicBezTo>
                      <a:pt x="2" y="91"/>
                      <a:pt x="1" y="91"/>
                      <a:pt x="1" y="92"/>
                    </a:cubicBezTo>
                    <a:cubicBezTo>
                      <a:pt x="5" y="95"/>
                      <a:pt x="5" y="95"/>
                      <a:pt x="5" y="95"/>
                    </a:cubicBezTo>
                    <a:cubicBezTo>
                      <a:pt x="2" y="91"/>
                      <a:pt x="2" y="91"/>
                      <a:pt x="2" y="91"/>
                    </a:cubicBezTo>
                    <a:cubicBezTo>
                      <a:pt x="5" y="95"/>
                      <a:pt x="5" y="95"/>
                      <a:pt x="5" y="95"/>
                    </a:cubicBezTo>
                    <a:cubicBezTo>
                      <a:pt x="5" y="90"/>
                      <a:pt x="5" y="90"/>
                      <a:pt x="5" y="90"/>
                    </a:cubicBezTo>
                    <a:cubicBezTo>
                      <a:pt x="4" y="90"/>
                      <a:pt x="3" y="90"/>
                      <a:pt x="2" y="91"/>
                    </a:cubicBezTo>
                    <a:cubicBezTo>
                      <a:pt x="5" y="95"/>
                      <a:pt x="5" y="95"/>
                      <a:pt x="5" y="95"/>
                    </a:cubicBezTo>
                    <a:cubicBezTo>
                      <a:pt x="5" y="90"/>
                      <a:pt x="5" y="90"/>
                      <a:pt x="5" y="90"/>
                    </a:cubicBezTo>
                    <a:cubicBezTo>
                      <a:pt x="4" y="90"/>
                      <a:pt x="2" y="90"/>
                      <a:pt x="2" y="91"/>
                    </a:cubicBezTo>
                    <a:cubicBezTo>
                      <a:pt x="1" y="92"/>
                      <a:pt x="0" y="93"/>
                      <a:pt x="0" y="95"/>
                    </a:cubicBezTo>
                    <a:cubicBezTo>
                      <a:pt x="0" y="96"/>
                      <a:pt x="1" y="97"/>
                      <a:pt x="2" y="98"/>
                    </a:cubicBezTo>
                    <a:cubicBezTo>
                      <a:pt x="2" y="99"/>
                      <a:pt x="4" y="100"/>
                      <a:pt x="5" y="100"/>
                    </a:cubicBezTo>
                    <a:cubicBezTo>
                      <a:pt x="6" y="100"/>
                      <a:pt x="6" y="100"/>
                      <a:pt x="7" y="99"/>
                    </a:cubicBezTo>
                    <a:cubicBezTo>
                      <a:pt x="8" y="99"/>
                      <a:pt x="8" y="98"/>
                      <a:pt x="9" y="98"/>
                    </a:cubicBezTo>
                    <a:cubicBezTo>
                      <a:pt x="10" y="97"/>
                      <a:pt x="10" y="97"/>
                      <a:pt x="10" y="96"/>
                    </a:cubicBezTo>
                    <a:cubicBezTo>
                      <a:pt x="10" y="95"/>
                      <a:pt x="10" y="95"/>
                      <a:pt x="10" y="95"/>
                    </a:cubicBezTo>
                    <a:cubicBezTo>
                      <a:pt x="10" y="95"/>
                      <a:pt x="10" y="95"/>
                      <a:pt x="10" y="95"/>
                    </a:cubicBezTo>
                    <a:cubicBezTo>
                      <a:pt x="5" y="95"/>
                      <a:pt x="5" y="95"/>
                      <a:pt x="5" y="95"/>
                    </a:cubicBezTo>
                    <a:cubicBezTo>
                      <a:pt x="10" y="95"/>
                      <a:pt x="10" y="95"/>
                      <a:pt x="10" y="95"/>
                    </a:cubicBezTo>
                    <a:cubicBezTo>
                      <a:pt x="10" y="95"/>
                      <a:pt x="10" y="95"/>
                      <a:pt x="10" y="95"/>
                    </a:cubicBezTo>
                    <a:cubicBezTo>
                      <a:pt x="5" y="95"/>
                      <a:pt x="5" y="95"/>
                      <a:pt x="5" y="95"/>
                    </a:cubicBezTo>
                    <a:cubicBezTo>
                      <a:pt x="10" y="95"/>
                      <a:pt x="10" y="95"/>
                      <a:pt x="10" y="95"/>
                    </a:cubicBezTo>
                    <a:cubicBezTo>
                      <a:pt x="6" y="95"/>
                      <a:pt x="6" y="95"/>
                      <a:pt x="6" y="95"/>
                    </a:cubicBezTo>
                    <a:cubicBezTo>
                      <a:pt x="10" y="95"/>
                      <a:pt x="10" y="95"/>
                      <a:pt x="10" y="95"/>
                    </a:cubicBezTo>
                    <a:cubicBezTo>
                      <a:pt x="10" y="95"/>
                      <a:pt x="10" y="95"/>
                      <a:pt x="10" y="95"/>
                    </a:cubicBezTo>
                    <a:cubicBezTo>
                      <a:pt x="6" y="95"/>
                      <a:pt x="6" y="95"/>
                      <a:pt x="6" y="95"/>
                    </a:cubicBezTo>
                    <a:cubicBezTo>
                      <a:pt x="10" y="95"/>
                      <a:pt x="10" y="95"/>
                      <a:pt x="10" y="95"/>
                    </a:cubicBezTo>
                    <a:cubicBezTo>
                      <a:pt x="10" y="95"/>
                      <a:pt x="10" y="95"/>
                      <a:pt x="10" y="95"/>
                    </a:cubicBezTo>
                    <a:cubicBezTo>
                      <a:pt x="10" y="95"/>
                      <a:pt x="10" y="95"/>
                      <a:pt x="10" y="95"/>
                    </a:cubicBezTo>
                    <a:cubicBezTo>
                      <a:pt x="22" y="9"/>
                      <a:pt x="22" y="9"/>
                      <a:pt x="22" y="9"/>
                    </a:cubicBezTo>
                    <a:cubicBezTo>
                      <a:pt x="17" y="8"/>
                      <a:pt x="17" y="8"/>
                      <a:pt x="17" y="8"/>
                    </a:cubicBezTo>
                    <a:cubicBezTo>
                      <a:pt x="15" y="13"/>
                      <a:pt x="15" y="13"/>
                      <a:pt x="15" y="13"/>
                    </a:cubicBezTo>
                    <a:lnTo>
                      <a:pt x="17" y="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63" name="Freeform 49">
                <a:extLst>
                  <a:ext uri="{FF2B5EF4-FFF2-40B4-BE49-F238E27FC236}">
                    <a16:creationId xmlns:a16="http://schemas.microsoft.com/office/drawing/2014/main" id="{7F893298-67EC-8F12-9C21-EE529D53E87E}"/>
                  </a:ext>
                </a:extLst>
              </p:cNvPr>
              <p:cNvSpPr>
                <a:spLocks/>
              </p:cNvSpPr>
              <p:nvPr/>
            </p:nvSpPr>
            <p:spPr bwMode="auto">
              <a:xfrm>
                <a:off x="14343063" y="5764213"/>
                <a:ext cx="619125" cy="709613"/>
              </a:xfrm>
              <a:custGeom>
                <a:avLst/>
                <a:gdLst>
                  <a:gd name="T0" fmla="*/ 30 w 330"/>
                  <a:gd name="T1" fmla="*/ 93 h 377"/>
                  <a:gd name="T2" fmla="*/ 13 w 330"/>
                  <a:gd name="T3" fmla="*/ 194 h 377"/>
                  <a:gd name="T4" fmla="*/ 134 w 330"/>
                  <a:gd name="T5" fmla="*/ 362 h 377"/>
                  <a:gd name="T6" fmla="*/ 157 w 330"/>
                  <a:gd name="T7" fmla="*/ 366 h 377"/>
                  <a:gd name="T8" fmla="*/ 298 w 330"/>
                  <a:gd name="T9" fmla="*/ 265 h 377"/>
                  <a:gd name="T10" fmla="*/ 320 w 330"/>
                  <a:gd name="T11" fmla="*/ 135 h 377"/>
                  <a:gd name="T12" fmla="*/ 323 w 330"/>
                  <a:gd name="T13" fmla="*/ 117 h 377"/>
                  <a:gd name="T14" fmla="*/ 261 w 330"/>
                  <a:gd name="T15" fmla="*/ 31 h 377"/>
                  <a:gd name="T16" fmla="*/ 120 w 330"/>
                  <a:gd name="T17" fmla="*/ 7 h 377"/>
                  <a:gd name="T18" fmla="*/ 34 w 330"/>
                  <a:gd name="T19" fmla="*/ 69 h 377"/>
                  <a:gd name="T20" fmla="*/ 28 w 330"/>
                  <a:gd name="T21" fmla="*/ 105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0" h="377">
                    <a:moveTo>
                      <a:pt x="30" y="93"/>
                    </a:moveTo>
                    <a:cubicBezTo>
                      <a:pt x="13" y="194"/>
                      <a:pt x="13" y="194"/>
                      <a:pt x="13" y="194"/>
                    </a:cubicBezTo>
                    <a:cubicBezTo>
                      <a:pt x="0" y="274"/>
                      <a:pt x="54" y="349"/>
                      <a:pt x="134" y="362"/>
                    </a:cubicBezTo>
                    <a:cubicBezTo>
                      <a:pt x="157" y="366"/>
                      <a:pt x="157" y="366"/>
                      <a:pt x="157" y="366"/>
                    </a:cubicBezTo>
                    <a:cubicBezTo>
                      <a:pt x="224" y="377"/>
                      <a:pt x="287" y="332"/>
                      <a:pt x="298" y="265"/>
                    </a:cubicBezTo>
                    <a:cubicBezTo>
                      <a:pt x="320" y="135"/>
                      <a:pt x="320" y="135"/>
                      <a:pt x="320" y="135"/>
                    </a:cubicBezTo>
                    <a:cubicBezTo>
                      <a:pt x="323" y="117"/>
                      <a:pt x="323" y="117"/>
                      <a:pt x="323" y="117"/>
                    </a:cubicBezTo>
                    <a:cubicBezTo>
                      <a:pt x="330" y="76"/>
                      <a:pt x="302" y="38"/>
                      <a:pt x="261" y="31"/>
                    </a:cubicBezTo>
                    <a:cubicBezTo>
                      <a:pt x="120" y="7"/>
                      <a:pt x="120" y="7"/>
                      <a:pt x="120" y="7"/>
                    </a:cubicBezTo>
                    <a:cubicBezTo>
                      <a:pt x="79" y="0"/>
                      <a:pt x="40" y="28"/>
                      <a:pt x="34" y="69"/>
                    </a:cubicBezTo>
                    <a:cubicBezTo>
                      <a:pt x="28" y="105"/>
                      <a:pt x="28" y="105"/>
                      <a:pt x="28" y="105"/>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28" name="Freeform 50">
                <a:extLst>
                  <a:ext uri="{FF2B5EF4-FFF2-40B4-BE49-F238E27FC236}">
                    <a16:creationId xmlns:a16="http://schemas.microsoft.com/office/drawing/2014/main" id="{4EAB9C0E-86E5-DFB1-48B9-11A872464D16}"/>
                  </a:ext>
                </a:extLst>
              </p:cNvPr>
              <p:cNvSpPr>
                <a:spLocks/>
              </p:cNvSpPr>
              <p:nvPr/>
            </p:nvSpPr>
            <p:spPr bwMode="auto">
              <a:xfrm>
                <a:off x="14819313" y="6042026"/>
                <a:ext cx="117475" cy="100013"/>
              </a:xfrm>
              <a:custGeom>
                <a:avLst/>
                <a:gdLst>
                  <a:gd name="T0" fmla="*/ 0 w 74"/>
                  <a:gd name="T1" fmla="*/ 52 h 63"/>
                  <a:gd name="T2" fmla="*/ 65 w 74"/>
                  <a:gd name="T3" fmla="*/ 63 h 63"/>
                  <a:gd name="T4" fmla="*/ 74 w 74"/>
                  <a:gd name="T5" fmla="*/ 12 h 63"/>
                  <a:gd name="T6" fmla="*/ 10 w 74"/>
                  <a:gd name="T7" fmla="*/ 0 h 63"/>
                  <a:gd name="T8" fmla="*/ 0 w 74"/>
                  <a:gd name="T9" fmla="*/ 52 h 63"/>
                </a:gdLst>
                <a:ahLst/>
                <a:cxnLst>
                  <a:cxn ang="0">
                    <a:pos x="T0" y="T1"/>
                  </a:cxn>
                  <a:cxn ang="0">
                    <a:pos x="T2" y="T3"/>
                  </a:cxn>
                  <a:cxn ang="0">
                    <a:pos x="T4" y="T5"/>
                  </a:cxn>
                  <a:cxn ang="0">
                    <a:pos x="T6" y="T7"/>
                  </a:cxn>
                  <a:cxn ang="0">
                    <a:pos x="T8" y="T9"/>
                  </a:cxn>
                </a:cxnLst>
                <a:rect l="0" t="0" r="r" b="b"/>
                <a:pathLst>
                  <a:path w="74" h="63">
                    <a:moveTo>
                      <a:pt x="0" y="52"/>
                    </a:moveTo>
                    <a:lnTo>
                      <a:pt x="65" y="63"/>
                    </a:lnTo>
                    <a:lnTo>
                      <a:pt x="74" y="12"/>
                    </a:lnTo>
                    <a:lnTo>
                      <a:pt x="10" y="0"/>
                    </a:lnTo>
                    <a:lnTo>
                      <a:pt x="0" y="52"/>
                    </a:ln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29" name="Freeform 51">
                <a:extLst>
                  <a:ext uri="{FF2B5EF4-FFF2-40B4-BE49-F238E27FC236}">
                    <a16:creationId xmlns:a16="http://schemas.microsoft.com/office/drawing/2014/main" id="{E42EDCEE-DED6-DEF6-1429-A6AA1EA2202A}"/>
                  </a:ext>
                </a:extLst>
              </p:cNvPr>
              <p:cNvSpPr>
                <a:spLocks/>
              </p:cNvSpPr>
              <p:nvPr/>
            </p:nvSpPr>
            <p:spPr bwMode="auto">
              <a:xfrm>
                <a:off x="14593888" y="6005513"/>
                <a:ext cx="153988" cy="101600"/>
              </a:xfrm>
              <a:custGeom>
                <a:avLst/>
                <a:gdLst>
                  <a:gd name="T0" fmla="*/ 19 w 82"/>
                  <a:gd name="T1" fmla="*/ 47 h 54"/>
                  <a:gd name="T2" fmla="*/ 53 w 82"/>
                  <a:gd name="T3" fmla="*/ 52 h 54"/>
                  <a:gd name="T4" fmla="*/ 78 w 82"/>
                  <a:gd name="T5" fmla="*/ 35 h 54"/>
                  <a:gd name="T6" fmla="*/ 82 w 82"/>
                  <a:gd name="T7" fmla="*/ 13 h 54"/>
                  <a:gd name="T8" fmla="*/ 6 w 82"/>
                  <a:gd name="T9" fmla="*/ 0 h 54"/>
                  <a:gd name="T10" fmla="*/ 2 w 82"/>
                  <a:gd name="T11" fmla="*/ 24 h 54"/>
                  <a:gd name="T12" fmla="*/ 19 w 82"/>
                  <a:gd name="T13" fmla="*/ 47 h 54"/>
                </a:gdLst>
                <a:ahLst/>
                <a:cxnLst>
                  <a:cxn ang="0">
                    <a:pos x="T0" y="T1"/>
                  </a:cxn>
                  <a:cxn ang="0">
                    <a:pos x="T2" y="T3"/>
                  </a:cxn>
                  <a:cxn ang="0">
                    <a:pos x="T4" y="T5"/>
                  </a:cxn>
                  <a:cxn ang="0">
                    <a:pos x="T6" y="T7"/>
                  </a:cxn>
                  <a:cxn ang="0">
                    <a:pos x="T8" y="T9"/>
                  </a:cxn>
                  <a:cxn ang="0">
                    <a:pos x="T10" y="T11"/>
                  </a:cxn>
                  <a:cxn ang="0">
                    <a:pos x="T12" y="T13"/>
                  </a:cxn>
                </a:cxnLst>
                <a:rect l="0" t="0" r="r" b="b"/>
                <a:pathLst>
                  <a:path w="82" h="54">
                    <a:moveTo>
                      <a:pt x="19" y="47"/>
                    </a:moveTo>
                    <a:cubicBezTo>
                      <a:pt x="53" y="52"/>
                      <a:pt x="53" y="52"/>
                      <a:pt x="53" y="52"/>
                    </a:cubicBezTo>
                    <a:cubicBezTo>
                      <a:pt x="65" y="54"/>
                      <a:pt x="76" y="47"/>
                      <a:pt x="78" y="35"/>
                    </a:cubicBezTo>
                    <a:cubicBezTo>
                      <a:pt x="82" y="13"/>
                      <a:pt x="82" y="13"/>
                      <a:pt x="82" y="13"/>
                    </a:cubicBezTo>
                    <a:cubicBezTo>
                      <a:pt x="6" y="0"/>
                      <a:pt x="6" y="0"/>
                      <a:pt x="6" y="0"/>
                    </a:cubicBezTo>
                    <a:cubicBezTo>
                      <a:pt x="2" y="24"/>
                      <a:pt x="2" y="24"/>
                      <a:pt x="2" y="24"/>
                    </a:cubicBezTo>
                    <a:cubicBezTo>
                      <a:pt x="0" y="35"/>
                      <a:pt x="8" y="45"/>
                      <a:pt x="19" y="47"/>
                    </a:cubicBez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30" name="Freeform 52">
                <a:extLst>
                  <a:ext uri="{FF2B5EF4-FFF2-40B4-BE49-F238E27FC236}">
                    <a16:creationId xmlns:a16="http://schemas.microsoft.com/office/drawing/2014/main" id="{333E5491-62A7-3FD1-845C-FA78AC849A30}"/>
                  </a:ext>
                </a:extLst>
              </p:cNvPr>
              <p:cNvSpPr>
                <a:spLocks/>
              </p:cNvSpPr>
              <p:nvPr/>
            </p:nvSpPr>
            <p:spPr bwMode="auto">
              <a:xfrm>
                <a:off x="14343063" y="5764213"/>
                <a:ext cx="304800" cy="690563"/>
              </a:xfrm>
              <a:custGeom>
                <a:avLst/>
                <a:gdLst>
                  <a:gd name="T0" fmla="*/ 30 w 162"/>
                  <a:gd name="T1" fmla="*/ 93 h 367"/>
                  <a:gd name="T2" fmla="*/ 13 w 162"/>
                  <a:gd name="T3" fmla="*/ 194 h 367"/>
                  <a:gd name="T4" fmla="*/ 13 w 162"/>
                  <a:gd name="T5" fmla="*/ 194 h 367"/>
                  <a:gd name="T6" fmla="*/ 134 w 162"/>
                  <a:gd name="T7" fmla="*/ 362 h 367"/>
                  <a:gd name="T8" fmla="*/ 157 w 162"/>
                  <a:gd name="T9" fmla="*/ 366 h 367"/>
                  <a:gd name="T10" fmla="*/ 162 w 162"/>
                  <a:gd name="T11" fmla="*/ 367 h 367"/>
                  <a:gd name="T12" fmla="*/ 46 w 162"/>
                  <a:gd name="T13" fmla="*/ 199 h 367"/>
                  <a:gd name="T14" fmla="*/ 46 w 162"/>
                  <a:gd name="T15" fmla="*/ 199 h 367"/>
                  <a:gd name="T16" fmla="*/ 63 w 162"/>
                  <a:gd name="T17" fmla="*/ 98 h 367"/>
                  <a:gd name="T18" fmla="*/ 61 w 162"/>
                  <a:gd name="T19" fmla="*/ 111 h 367"/>
                  <a:gd name="T20" fmla="*/ 67 w 162"/>
                  <a:gd name="T21" fmla="*/ 75 h 367"/>
                  <a:gd name="T22" fmla="*/ 153 w 162"/>
                  <a:gd name="T23" fmla="*/ 13 h 367"/>
                  <a:gd name="T24" fmla="*/ 120 w 162"/>
                  <a:gd name="T25" fmla="*/ 7 h 367"/>
                  <a:gd name="T26" fmla="*/ 34 w 162"/>
                  <a:gd name="T27" fmla="*/ 69 h 367"/>
                  <a:gd name="T28" fmla="*/ 28 w 162"/>
                  <a:gd name="T29" fmla="*/ 105 h 367"/>
                  <a:gd name="T30" fmla="*/ 30 w 162"/>
                  <a:gd name="T31" fmla="*/ 9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2" h="367">
                    <a:moveTo>
                      <a:pt x="30" y="93"/>
                    </a:moveTo>
                    <a:cubicBezTo>
                      <a:pt x="13" y="194"/>
                      <a:pt x="13" y="194"/>
                      <a:pt x="13" y="194"/>
                    </a:cubicBezTo>
                    <a:cubicBezTo>
                      <a:pt x="13" y="194"/>
                      <a:pt x="13" y="194"/>
                      <a:pt x="13" y="194"/>
                    </a:cubicBezTo>
                    <a:cubicBezTo>
                      <a:pt x="0" y="274"/>
                      <a:pt x="54" y="349"/>
                      <a:pt x="134" y="362"/>
                    </a:cubicBezTo>
                    <a:cubicBezTo>
                      <a:pt x="157" y="366"/>
                      <a:pt x="157" y="366"/>
                      <a:pt x="157" y="366"/>
                    </a:cubicBezTo>
                    <a:cubicBezTo>
                      <a:pt x="159" y="367"/>
                      <a:pt x="160" y="367"/>
                      <a:pt x="162" y="367"/>
                    </a:cubicBezTo>
                    <a:cubicBezTo>
                      <a:pt x="85" y="351"/>
                      <a:pt x="33" y="277"/>
                      <a:pt x="46" y="199"/>
                    </a:cubicBezTo>
                    <a:cubicBezTo>
                      <a:pt x="46" y="199"/>
                      <a:pt x="46" y="199"/>
                      <a:pt x="46" y="199"/>
                    </a:cubicBezTo>
                    <a:cubicBezTo>
                      <a:pt x="63" y="98"/>
                      <a:pt x="63" y="98"/>
                      <a:pt x="63" y="98"/>
                    </a:cubicBezTo>
                    <a:cubicBezTo>
                      <a:pt x="61" y="111"/>
                      <a:pt x="61" y="111"/>
                      <a:pt x="61" y="111"/>
                    </a:cubicBezTo>
                    <a:cubicBezTo>
                      <a:pt x="67" y="75"/>
                      <a:pt x="67" y="75"/>
                      <a:pt x="67" y="75"/>
                    </a:cubicBezTo>
                    <a:cubicBezTo>
                      <a:pt x="74" y="34"/>
                      <a:pt x="112" y="6"/>
                      <a:pt x="153" y="13"/>
                    </a:cubicBezTo>
                    <a:cubicBezTo>
                      <a:pt x="120" y="7"/>
                      <a:pt x="120" y="7"/>
                      <a:pt x="120" y="7"/>
                    </a:cubicBezTo>
                    <a:cubicBezTo>
                      <a:pt x="79" y="0"/>
                      <a:pt x="40" y="28"/>
                      <a:pt x="34" y="69"/>
                    </a:cubicBezTo>
                    <a:cubicBezTo>
                      <a:pt x="28" y="105"/>
                      <a:pt x="28" y="105"/>
                      <a:pt x="28" y="105"/>
                    </a:cubicBezTo>
                    <a:lnTo>
                      <a:pt x="30" y="93"/>
                    </a:ln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31" name="Freeform 53">
                <a:extLst>
                  <a:ext uri="{FF2B5EF4-FFF2-40B4-BE49-F238E27FC236}">
                    <a16:creationId xmlns:a16="http://schemas.microsoft.com/office/drawing/2014/main" id="{69086BBB-3A0F-F590-4B70-649A08DB8301}"/>
                  </a:ext>
                </a:extLst>
              </p:cNvPr>
              <p:cNvSpPr>
                <a:spLocks/>
              </p:cNvSpPr>
              <p:nvPr/>
            </p:nvSpPr>
            <p:spPr bwMode="auto">
              <a:xfrm>
                <a:off x="14354175" y="5764213"/>
                <a:ext cx="606425" cy="700088"/>
              </a:xfrm>
              <a:custGeom>
                <a:avLst/>
                <a:gdLst>
                  <a:gd name="T0" fmla="*/ 19 w 323"/>
                  <a:gd name="T1" fmla="*/ 91 h 372"/>
                  <a:gd name="T2" fmla="*/ 2 w 323"/>
                  <a:gd name="T3" fmla="*/ 192 h 372"/>
                  <a:gd name="T4" fmla="*/ 0 w 323"/>
                  <a:gd name="T5" fmla="*/ 217 h 372"/>
                  <a:gd name="T6" fmla="*/ 127 w 323"/>
                  <a:gd name="T7" fmla="*/ 367 h 372"/>
                  <a:gd name="T8" fmla="*/ 150 w 323"/>
                  <a:gd name="T9" fmla="*/ 371 h 372"/>
                  <a:gd name="T10" fmla="*/ 172 w 323"/>
                  <a:gd name="T11" fmla="*/ 372 h 372"/>
                  <a:gd name="T12" fmla="*/ 297 w 323"/>
                  <a:gd name="T13" fmla="*/ 265 h 372"/>
                  <a:gd name="T14" fmla="*/ 319 w 323"/>
                  <a:gd name="T15" fmla="*/ 135 h 372"/>
                  <a:gd name="T16" fmla="*/ 322 w 323"/>
                  <a:gd name="T17" fmla="*/ 117 h 372"/>
                  <a:gd name="T18" fmla="*/ 323 w 323"/>
                  <a:gd name="T19" fmla="*/ 104 h 372"/>
                  <a:gd name="T20" fmla="*/ 256 w 323"/>
                  <a:gd name="T21" fmla="*/ 25 h 372"/>
                  <a:gd name="T22" fmla="*/ 115 w 323"/>
                  <a:gd name="T23" fmla="*/ 2 h 372"/>
                  <a:gd name="T24" fmla="*/ 102 w 323"/>
                  <a:gd name="T25" fmla="*/ 0 h 372"/>
                  <a:gd name="T26" fmla="*/ 23 w 323"/>
                  <a:gd name="T27" fmla="*/ 68 h 372"/>
                  <a:gd name="T28" fmla="*/ 17 w 323"/>
                  <a:gd name="T29" fmla="*/ 103 h 372"/>
                  <a:gd name="T30" fmla="*/ 21 w 323"/>
                  <a:gd name="T31" fmla="*/ 109 h 372"/>
                  <a:gd name="T32" fmla="*/ 27 w 323"/>
                  <a:gd name="T33" fmla="*/ 105 h 372"/>
                  <a:gd name="T34" fmla="*/ 33 w 323"/>
                  <a:gd name="T35" fmla="*/ 69 h 372"/>
                  <a:gd name="T36" fmla="*/ 102 w 323"/>
                  <a:gd name="T37" fmla="*/ 10 h 372"/>
                  <a:gd name="T38" fmla="*/ 113 w 323"/>
                  <a:gd name="T39" fmla="*/ 11 h 372"/>
                  <a:gd name="T40" fmla="*/ 254 w 323"/>
                  <a:gd name="T41" fmla="*/ 35 h 372"/>
                  <a:gd name="T42" fmla="*/ 313 w 323"/>
                  <a:gd name="T43" fmla="*/ 104 h 372"/>
                  <a:gd name="T44" fmla="*/ 312 w 323"/>
                  <a:gd name="T45" fmla="*/ 116 h 372"/>
                  <a:gd name="T46" fmla="*/ 309 w 323"/>
                  <a:gd name="T47" fmla="*/ 134 h 372"/>
                  <a:gd name="T48" fmla="*/ 288 w 323"/>
                  <a:gd name="T49" fmla="*/ 264 h 372"/>
                  <a:gd name="T50" fmla="*/ 172 w 323"/>
                  <a:gd name="T51" fmla="*/ 362 h 372"/>
                  <a:gd name="T52" fmla="*/ 152 w 323"/>
                  <a:gd name="T53" fmla="*/ 361 h 372"/>
                  <a:gd name="T54" fmla="*/ 129 w 323"/>
                  <a:gd name="T55" fmla="*/ 357 h 372"/>
                  <a:gd name="T56" fmla="*/ 10 w 323"/>
                  <a:gd name="T57" fmla="*/ 217 h 372"/>
                  <a:gd name="T58" fmla="*/ 12 w 323"/>
                  <a:gd name="T59" fmla="*/ 194 h 372"/>
                  <a:gd name="T60" fmla="*/ 29 w 323"/>
                  <a:gd name="T61" fmla="*/ 93 h 372"/>
                  <a:gd name="T62" fmla="*/ 25 w 323"/>
                  <a:gd name="T63" fmla="*/ 87 h 372"/>
                  <a:gd name="T64" fmla="*/ 19 w 323"/>
                  <a:gd name="T65" fmla="*/ 91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3" h="372">
                    <a:moveTo>
                      <a:pt x="19" y="91"/>
                    </a:moveTo>
                    <a:cubicBezTo>
                      <a:pt x="2" y="192"/>
                      <a:pt x="2" y="192"/>
                      <a:pt x="2" y="192"/>
                    </a:cubicBezTo>
                    <a:cubicBezTo>
                      <a:pt x="1" y="200"/>
                      <a:pt x="0" y="209"/>
                      <a:pt x="0" y="217"/>
                    </a:cubicBezTo>
                    <a:cubicBezTo>
                      <a:pt x="0" y="290"/>
                      <a:pt x="53" y="354"/>
                      <a:pt x="127" y="367"/>
                    </a:cubicBezTo>
                    <a:cubicBezTo>
                      <a:pt x="150" y="371"/>
                      <a:pt x="150" y="371"/>
                      <a:pt x="150" y="371"/>
                    </a:cubicBezTo>
                    <a:cubicBezTo>
                      <a:pt x="158" y="372"/>
                      <a:pt x="165" y="372"/>
                      <a:pt x="172" y="372"/>
                    </a:cubicBezTo>
                    <a:cubicBezTo>
                      <a:pt x="233" y="372"/>
                      <a:pt x="287" y="328"/>
                      <a:pt x="297" y="265"/>
                    </a:cubicBezTo>
                    <a:cubicBezTo>
                      <a:pt x="319" y="135"/>
                      <a:pt x="319" y="135"/>
                      <a:pt x="319" y="135"/>
                    </a:cubicBezTo>
                    <a:cubicBezTo>
                      <a:pt x="322" y="117"/>
                      <a:pt x="322" y="117"/>
                      <a:pt x="322" y="117"/>
                    </a:cubicBezTo>
                    <a:cubicBezTo>
                      <a:pt x="323" y="113"/>
                      <a:pt x="323" y="108"/>
                      <a:pt x="323" y="104"/>
                    </a:cubicBezTo>
                    <a:cubicBezTo>
                      <a:pt x="323" y="66"/>
                      <a:pt x="295" y="32"/>
                      <a:pt x="256" y="25"/>
                    </a:cubicBezTo>
                    <a:cubicBezTo>
                      <a:pt x="115" y="2"/>
                      <a:pt x="115" y="2"/>
                      <a:pt x="115" y="2"/>
                    </a:cubicBezTo>
                    <a:cubicBezTo>
                      <a:pt x="111" y="1"/>
                      <a:pt x="106" y="0"/>
                      <a:pt x="102" y="0"/>
                    </a:cubicBezTo>
                    <a:cubicBezTo>
                      <a:pt x="63" y="0"/>
                      <a:pt x="29" y="28"/>
                      <a:pt x="23" y="68"/>
                    </a:cubicBezTo>
                    <a:cubicBezTo>
                      <a:pt x="17" y="103"/>
                      <a:pt x="17" y="103"/>
                      <a:pt x="17" y="103"/>
                    </a:cubicBezTo>
                    <a:cubicBezTo>
                      <a:pt x="16" y="106"/>
                      <a:pt x="18" y="109"/>
                      <a:pt x="21" y="109"/>
                    </a:cubicBezTo>
                    <a:cubicBezTo>
                      <a:pt x="24" y="110"/>
                      <a:pt x="26" y="108"/>
                      <a:pt x="27" y="105"/>
                    </a:cubicBezTo>
                    <a:cubicBezTo>
                      <a:pt x="33" y="69"/>
                      <a:pt x="33" y="69"/>
                      <a:pt x="33" y="69"/>
                    </a:cubicBezTo>
                    <a:cubicBezTo>
                      <a:pt x="38" y="35"/>
                      <a:pt x="68" y="10"/>
                      <a:pt x="102" y="10"/>
                    </a:cubicBezTo>
                    <a:cubicBezTo>
                      <a:pt x="106" y="10"/>
                      <a:pt x="110" y="11"/>
                      <a:pt x="113" y="11"/>
                    </a:cubicBezTo>
                    <a:cubicBezTo>
                      <a:pt x="254" y="35"/>
                      <a:pt x="254" y="35"/>
                      <a:pt x="254" y="35"/>
                    </a:cubicBezTo>
                    <a:cubicBezTo>
                      <a:pt x="289" y="41"/>
                      <a:pt x="313" y="70"/>
                      <a:pt x="313" y="104"/>
                    </a:cubicBezTo>
                    <a:cubicBezTo>
                      <a:pt x="313" y="108"/>
                      <a:pt x="313" y="112"/>
                      <a:pt x="312" y="116"/>
                    </a:cubicBezTo>
                    <a:cubicBezTo>
                      <a:pt x="309" y="134"/>
                      <a:pt x="309" y="134"/>
                      <a:pt x="309" y="134"/>
                    </a:cubicBezTo>
                    <a:cubicBezTo>
                      <a:pt x="288" y="264"/>
                      <a:pt x="288" y="264"/>
                      <a:pt x="288" y="264"/>
                    </a:cubicBezTo>
                    <a:cubicBezTo>
                      <a:pt x="278" y="321"/>
                      <a:pt x="228" y="362"/>
                      <a:pt x="172" y="362"/>
                    </a:cubicBezTo>
                    <a:cubicBezTo>
                      <a:pt x="165" y="362"/>
                      <a:pt x="159" y="362"/>
                      <a:pt x="152" y="361"/>
                    </a:cubicBezTo>
                    <a:cubicBezTo>
                      <a:pt x="129" y="357"/>
                      <a:pt x="129" y="357"/>
                      <a:pt x="129" y="357"/>
                    </a:cubicBezTo>
                    <a:cubicBezTo>
                      <a:pt x="59" y="345"/>
                      <a:pt x="10" y="285"/>
                      <a:pt x="10" y="217"/>
                    </a:cubicBezTo>
                    <a:cubicBezTo>
                      <a:pt x="10" y="209"/>
                      <a:pt x="11" y="202"/>
                      <a:pt x="12" y="194"/>
                    </a:cubicBezTo>
                    <a:cubicBezTo>
                      <a:pt x="29" y="93"/>
                      <a:pt x="29" y="93"/>
                      <a:pt x="29" y="93"/>
                    </a:cubicBezTo>
                    <a:cubicBezTo>
                      <a:pt x="29" y="90"/>
                      <a:pt x="27" y="87"/>
                      <a:pt x="25" y="87"/>
                    </a:cubicBezTo>
                    <a:cubicBezTo>
                      <a:pt x="22" y="87"/>
                      <a:pt x="19" y="88"/>
                      <a:pt x="19" y="91"/>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32" name="Freeform 54">
                <a:extLst>
                  <a:ext uri="{FF2B5EF4-FFF2-40B4-BE49-F238E27FC236}">
                    <a16:creationId xmlns:a16="http://schemas.microsoft.com/office/drawing/2014/main" id="{9451E7B5-41A2-11C6-83A5-3BB8AF4B6779}"/>
                  </a:ext>
                </a:extLst>
              </p:cNvPr>
              <p:cNvSpPr>
                <a:spLocks/>
              </p:cNvSpPr>
              <p:nvPr/>
            </p:nvSpPr>
            <p:spPr bwMode="auto">
              <a:xfrm>
                <a:off x="14747875" y="6103938"/>
                <a:ext cx="85725" cy="147638"/>
              </a:xfrm>
              <a:custGeom>
                <a:avLst/>
                <a:gdLst>
                  <a:gd name="T0" fmla="*/ 5 w 45"/>
                  <a:gd name="T1" fmla="*/ 78 h 78"/>
                  <a:gd name="T2" fmla="*/ 9 w 45"/>
                  <a:gd name="T3" fmla="*/ 78 h 78"/>
                  <a:gd name="T4" fmla="*/ 36 w 45"/>
                  <a:gd name="T5" fmla="*/ 55 h 78"/>
                  <a:gd name="T6" fmla="*/ 44 w 45"/>
                  <a:gd name="T7" fmla="*/ 6 h 78"/>
                  <a:gd name="T8" fmla="*/ 40 w 45"/>
                  <a:gd name="T9" fmla="*/ 1 h 78"/>
                  <a:gd name="T10" fmla="*/ 34 w 45"/>
                  <a:gd name="T11" fmla="*/ 5 h 78"/>
                  <a:gd name="T12" fmla="*/ 26 w 45"/>
                  <a:gd name="T13" fmla="*/ 54 h 78"/>
                  <a:gd name="T14" fmla="*/ 9 w 45"/>
                  <a:gd name="T15" fmla="*/ 68 h 78"/>
                  <a:gd name="T16" fmla="*/ 6 w 45"/>
                  <a:gd name="T17" fmla="*/ 68 h 78"/>
                  <a:gd name="T18" fmla="*/ 1 w 45"/>
                  <a:gd name="T19" fmla="*/ 72 h 78"/>
                  <a:gd name="T20" fmla="*/ 5 w 45"/>
                  <a:gd name="T21" fmla="*/ 7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78">
                    <a:moveTo>
                      <a:pt x="5" y="78"/>
                    </a:moveTo>
                    <a:cubicBezTo>
                      <a:pt x="6" y="78"/>
                      <a:pt x="8" y="78"/>
                      <a:pt x="9" y="78"/>
                    </a:cubicBezTo>
                    <a:cubicBezTo>
                      <a:pt x="22" y="78"/>
                      <a:pt x="34" y="69"/>
                      <a:pt x="36" y="55"/>
                    </a:cubicBezTo>
                    <a:cubicBezTo>
                      <a:pt x="44" y="6"/>
                      <a:pt x="44" y="6"/>
                      <a:pt x="44" y="6"/>
                    </a:cubicBezTo>
                    <a:cubicBezTo>
                      <a:pt x="45" y="4"/>
                      <a:pt x="43" y="1"/>
                      <a:pt x="40" y="1"/>
                    </a:cubicBezTo>
                    <a:cubicBezTo>
                      <a:pt x="37" y="0"/>
                      <a:pt x="35" y="2"/>
                      <a:pt x="34" y="5"/>
                    </a:cubicBezTo>
                    <a:cubicBezTo>
                      <a:pt x="26" y="54"/>
                      <a:pt x="26" y="54"/>
                      <a:pt x="26" y="54"/>
                    </a:cubicBezTo>
                    <a:cubicBezTo>
                      <a:pt x="25" y="62"/>
                      <a:pt x="17" y="68"/>
                      <a:pt x="9" y="68"/>
                    </a:cubicBezTo>
                    <a:cubicBezTo>
                      <a:pt x="8" y="68"/>
                      <a:pt x="7" y="68"/>
                      <a:pt x="6" y="68"/>
                    </a:cubicBezTo>
                    <a:cubicBezTo>
                      <a:pt x="4" y="68"/>
                      <a:pt x="1" y="69"/>
                      <a:pt x="1" y="72"/>
                    </a:cubicBezTo>
                    <a:cubicBezTo>
                      <a:pt x="0" y="75"/>
                      <a:pt x="2" y="77"/>
                      <a:pt x="5" y="78"/>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33" name="Freeform 55">
                <a:extLst>
                  <a:ext uri="{FF2B5EF4-FFF2-40B4-BE49-F238E27FC236}">
                    <a16:creationId xmlns:a16="http://schemas.microsoft.com/office/drawing/2014/main" id="{B7DBD1E0-C52C-457A-613B-389CCD9FE16C}"/>
                  </a:ext>
                </a:extLst>
              </p:cNvPr>
              <p:cNvSpPr>
                <a:spLocks/>
              </p:cNvSpPr>
              <p:nvPr/>
            </p:nvSpPr>
            <p:spPr bwMode="auto">
              <a:xfrm>
                <a:off x="14605000" y="5976938"/>
                <a:ext cx="146050" cy="55563"/>
              </a:xfrm>
              <a:custGeom>
                <a:avLst/>
                <a:gdLst>
                  <a:gd name="T0" fmla="*/ 6 w 77"/>
                  <a:gd name="T1" fmla="*/ 19 h 30"/>
                  <a:gd name="T2" fmla="*/ 68 w 77"/>
                  <a:gd name="T3" fmla="*/ 30 h 30"/>
                  <a:gd name="T4" fmla="*/ 76 w 77"/>
                  <a:gd name="T5" fmla="*/ 24 h 30"/>
                  <a:gd name="T6" fmla="*/ 77 w 77"/>
                  <a:gd name="T7" fmla="*/ 19 h 30"/>
                  <a:gd name="T8" fmla="*/ 71 w 77"/>
                  <a:gd name="T9" fmla="*/ 11 h 30"/>
                  <a:gd name="T10" fmla="*/ 9 w 77"/>
                  <a:gd name="T11" fmla="*/ 1 h 30"/>
                  <a:gd name="T12" fmla="*/ 2 w 77"/>
                  <a:gd name="T13" fmla="*/ 6 h 30"/>
                  <a:gd name="T14" fmla="*/ 1 w 77"/>
                  <a:gd name="T15" fmla="*/ 12 h 30"/>
                  <a:gd name="T16" fmla="*/ 6 w 77"/>
                  <a:gd name="T17"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30">
                    <a:moveTo>
                      <a:pt x="6" y="19"/>
                    </a:moveTo>
                    <a:cubicBezTo>
                      <a:pt x="68" y="30"/>
                      <a:pt x="68" y="30"/>
                      <a:pt x="68" y="30"/>
                    </a:cubicBezTo>
                    <a:cubicBezTo>
                      <a:pt x="72" y="30"/>
                      <a:pt x="75" y="28"/>
                      <a:pt x="76" y="24"/>
                    </a:cubicBezTo>
                    <a:cubicBezTo>
                      <a:pt x="77" y="19"/>
                      <a:pt x="77" y="19"/>
                      <a:pt x="77" y="19"/>
                    </a:cubicBezTo>
                    <a:cubicBezTo>
                      <a:pt x="77" y="15"/>
                      <a:pt x="75" y="12"/>
                      <a:pt x="71" y="11"/>
                    </a:cubicBezTo>
                    <a:cubicBezTo>
                      <a:pt x="9" y="1"/>
                      <a:pt x="9" y="1"/>
                      <a:pt x="9" y="1"/>
                    </a:cubicBezTo>
                    <a:cubicBezTo>
                      <a:pt x="6" y="0"/>
                      <a:pt x="2" y="3"/>
                      <a:pt x="2" y="6"/>
                    </a:cubicBezTo>
                    <a:cubicBezTo>
                      <a:pt x="1" y="12"/>
                      <a:pt x="1" y="12"/>
                      <a:pt x="1" y="12"/>
                    </a:cubicBezTo>
                    <a:cubicBezTo>
                      <a:pt x="0" y="16"/>
                      <a:pt x="3" y="19"/>
                      <a:pt x="6" y="19"/>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34" name="Freeform 56">
                <a:extLst>
                  <a:ext uri="{FF2B5EF4-FFF2-40B4-BE49-F238E27FC236}">
                    <a16:creationId xmlns:a16="http://schemas.microsoft.com/office/drawing/2014/main" id="{C9A7CD45-52CC-3BD3-2D3A-878D141868B6}"/>
                  </a:ext>
                </a:extLst>
              </p:cNvPr>
              <p:cNvSpPr>
                <a:spLocks/>
              </p:cNvSpPr>
              <p:nvPr/>
            </p:nvSpPr>
            <p:spPr bwMode="auto">
              <a:xfrm>
                <a:off x="14598650" y="5969001"/>
                <a:ext cx="160338" cy="73025"/>
              </a:xfrm>
              <a:custGeom>
                <a:avLst/>
                <a:gdLst>
                  <a:gd name="T0" fmla="*/ 10 w 86"/>
                  <a:gd name="T1" fmla="*/ 23 h 39"/>
                  <a:gd name="T2" fmla="*/ 9 w 86"/>
                  <a:gd name="T3" fmla="*/ 28 h 39"/>
                  <a:gd name="T4" fmla="*/ 71 w 86"/>
                  <a:gd name="T5" fmla="*/ 39 h 39"/>
                  <a:gd name="T6" fmla="*/ 73 w 86"/>
                  <a:gd name="T7" fmla="*/ 39 h 39"/>
                  <a:gd name="T8" fmla="*/ 85 w 86"/>
                  <a:gd name="T9" fmla="*/ 29 h 39"/>
                  <a:gd name="T10" fmla="*/ 86 w 86"/>
                  <a:gd name="T11" fmla="*/ 23 h 39"/>
                  <a:gd name="T12" fmla="*/ 86 w 86"/>
                  <a:gd name="T13" fmla="*/ 22 h 39"/>
                  <a:gd name="T14" fmla="*/ 76 w 86"/>
                  <a:gd name="T15" fmla="*/ 10 h 39"/>
                  <a:gd name="T16" fmla="*/ 14 w 86"/>
                  <a:gd name="T17" fmla="*/ 0 h 39"/>
                  <a:gd name="T18" fmla="*/ 12 w 86"/>
                  <a:gd name="T19" fmla="*/ 0 h 39"/>
                  <a:gd name="T20" fmla="*/ 1 w 86"/>
                  <a:gd name="T21" fmla="*/ 9 h 39"/>
                  <a:gd name="T22" fmla="*/ 0 w 86"/>
                  <a:gd name="T23" fmla="*/ 15 h 39"/>
                  <a:gd name="T24" fmla="*/ 0 w 86"/>
                  <a:gd name="T25" fmla="*/ 17 h 39"/>
                  <a:gd name="T26" fmla="*/ 9 w 86"/>
                  <a:gd name="T27" fmla="*/ 28 h 39"/>
                  <a:gd name="T28" fmla="*/ 10 w 86"/>
                  <a:gd name="T29" fmla="*/ 23 h 39"/>
                  <a:gd name="T30" fmla="*/ 11 w 86"/>
                  <a:gd name="T31" fmla="*/ 19 h 39"/>
                  <a:gd name="T32" fmla="*/ 10 w 86"/>
                  <a:gd name="T33" fmla="*/ 17 h 39"/>
                  <a:gd name="T34" fmla="*/ 10 w 86"/>
                  <a:gd name="T35" fmla="*/ 17 h 39"/>
                  <a:gd name="T36" fmla="*/ 11 w 86"/>
                  <a:gd name="T37" fmla="*/ 11 h 39"/>
                  <a:gd name="T38" fmla="*/ 12 w 86"/>
                  <a:gd name="T39" fmla="*/ 10 h 39"/>
                  <a:gd name="T40" fmla="*/ 12 w 86"/>
                  <a:gd name="T41" fmla="*/ 10 h 39"/>
                  <a:gd name="T42" fmla="*/ 74 w 86"/>
                  <a:gd name="T43" fmla="*/ 20 h 39"/>
                  <a:gd name="T44" fmla="*/ 76 w 86"/>
                  <a:gd name="T45" fmla="*/ 22 h 39"/>
                  <a:gd name="T46" fmla="*/ 76 w 86"/>
                  <a:gd name="T47" fmla="*/ 22 h 39"/>
                  <a:gd name="T48" fmla="*/ 75 w 86"/>
                  <a:gd name="T49" fmla="*/ 28 h 39"/>
                  <a:gd name="T50" fmla="*/ 73 w 86"/>
                  <a:gd name="T51" fmla="*/ 29 h 39"/>
                  <a:gd name="T52" fmla="*/ 73 w 86"/>
                  <a:gd name="T53" fmla="*/ 29 h 39"/>
                  <a:gd name="T54" fmla="*/ 11 w 86"/>
                  <a:gd name="T55" fmla="*/ 19 h 39"/>
                  <a:gd name="T56" fmla="*/ 10 w 86"/>
                  <a:gd name="T57" fmla="*/ 23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6" h="39">
                    <a:moveTo>
                      <a:pt x="10" y="23"/>
                    </a:moveTo>
                    <a:cubicBezTo>
                      <a:pt x="9" y="28"/>
                      <a:pt x="9" y="28"/>
                      <a:pt x="9" y="28"/>
                    </a:cubicBezTo>
                    <a:cubicBezTo>
                      <a:pt x="71" y="39"/>
                      <a:pt x="71" y="39"/>
                      <a:pt x="71" y="39"/>
                    </a:cubicBezTo>
                    <a:cubicBezTo>
                      <a:pt x="72" y="39"/>
                      <a:pt x="73" y="39"/>
                      <a:pt x="73" y="39"/>
                    </a:cubicBezTo>
                    <a:cubicBezTo>
                      <a:pt x="79" y="39"/>
                      <a:pt x="84" y="35"/>
                      <a:pt x="85" y="29"/>
                    </a:cubicBezTo>
                    <a:cubicBezTo>
                      <a:pt x="86" y="23"/>
                      <a:pt x="86" y="23"/>
                      <a:pt x="86" y="23"/>
                    </a:cubicBezTo>
                    <a:cubicBezTo>
                      <a:pt x="86" y="23"/>
                      <a:pt x="86" y="22"/>
                      <a:pt x="86" y="22"/>
                    </a:cubicBezTo>
                    <a:cubicBezTo>
                      <a:pt x="86" y="16"/>
                      <a:pt x="82" y="11"/>
                      <a:pt x="76" y="10"/>
                    </a:cubicBezTo>
                    <a:cubicBezTo>
                      <a:pt x="14" y="0"/>
                      <a:pt x="14" y="0"/>
                      <a:pt x="14" y="0"/>
                    </a:cubicBezTo>
                    <a:cubicBezTo>
                      <a:pt x="13" y="0"/>
                      <a:pt x="13" y="0"/>
                      <a:pt x="12" y="0"/>
                    </a:cubicBezTo>
                    <a:cubicBezTo>
                      <a:pt x="7" y="0"/>
                      <a:pt x="2" y="4"/>
                      <a:pt x="1" y="9"/>
                    </a:cubicBezTo>
                    <a:cubicBezTo>
                      <a:pt x="0" y="15"/>
                      <a:pt x="0" y="15"/>
                      <a:pt x="0" y="15"/>
                    </a:cubicBezTo>
                    <a:cubicBezTo>
                      <a:pt x="0" y="16"/>
                      <a:pt x="0" y="16"/>
                      <a:pt x="0" y="17"/>
                    </a:cubicBezTo>
                    <a:cubicBezTo>
                      <a:pt x="0" y="23"/>
                      <a:pt x="4" y="27"/>
                      <a:pt x="9" y="28"/>
                    </a:cubicBezTo>
                    <a:cubicBezTo>
                      <a:pt x="10" y="23"/>
                      <a:pt x="10" y="23"/>
                      <a:pt x="10" y="23"/>
                    </a:cubicBezTo>
                    <a:cubicBezTo>
                      <a:pt x="11" y="19"/>
                      <a:pt x="11" y="19"/>
                      <a:pt x="11" y="19"/>
                    </a:cubicBezTo>
                    <a:cubicBezTo>
                      <a:pt x="10" y="18"/>
                      <a:pt x="10" y="18"/>
                      <a:pt x="10" y="17"/>
                    </a:cubicBezTo>
                    <a:cubicBezTo>
                      <a:pt x="10" y="17"/>
                      <a:pt x="10" y="17"/>
                      <a:pt x="10" y="17"/>
                    </a:cubicBezTo>
                    <a:cubicBezTo>
                      <a:pt x="11" y="11"/>
                      <a:pt x="11" y="11"/>
                      <a:pt x="11" y="11"/>
                    </a:cubicBezTo>
                    <a:cubicBezTo>
                      <a:pt x="11" y="10"/>
                      <a:pt x="11" y="10"/>
                      <a:pt x="12" y="10"/>
                    </a:cubicBezTo>
                    <a:cubicBezTo>
                      <a:pt x="12" y="10"/>
                      <a:pt x="12" y="10"/>
                      <a:pt x="12" y="10"/>
                    </a:cubicBezTo>
                    <a:cubicBezTo>
                      <a:pt x="74" y="20"/>
                      <a:pt x="74" y="20"/>
                      <a:pt x="74" y="20"/>
                    </a:cubicBezTo>
                    <a:cubicBezTo>
                      <a:pt x="75" y="20"/>
                      <a:pt x="76" y="21"/>
                      <a:pt x="76" y="22"/>
                    </a:cubicBezTo>
                    <a:cubicBezTo>
                      <a:pt x="76" y="22"/>
                      <a:pt x="76" y="22"/>
                      <a:pt x="76" y="22"/>
                    </a:cubicBezTo>
                    <a:cubicBezTo>
                      <a:pt x="75" y="28"/>
                      <a:pt x="75" y="28"/>
                      <a:pt x="75" y="28"/>
                    </a:cubicBezTo>
                    <a:cubicBezTo>
                      <a:pt x="75" y="28"/>
                      <a:pt x="74" y="29"/>
                      <a:pt x="73" y="29"/>
                    </a:cubicBezTo>
                    <a:cubicBezTo>
                      <a:pt x="73" y="29"/>
                      <a:pt x="73" y="29"/>
                      <a:pt x="73" y="29"/>
                    </a:cubicBezTo>
                    <a:cubicBezTo>
                      <a:pt x="11" y="19"/>
                      <a:pt x="11" y="19"/>
                      <a:pt x="11" y="19"/>
                    </a:cubicBezTo>
                    <a:lnTo>
                      <a:pt x="10" y="23"/>
                    </a:lnTo>
                    <a:close/>
                  </a:path>
                </a:pathLst>
              </a:custGeom>
              <a:solidFill>
                <a:schemeClr val="tx1"/>
              </a:solidFill>
              <a:ln w="9525">
                <a:noFill/>
                <a:round/>
                <a:headEnd/>
                <a:tailEnd/>
              </a:ln>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35" name="Freeform 57">
                <a:extLst>
                  <a:ext uri="{FF2B5EF4-FFF2-40B4-BE49-F238E27FC236}">
                    <a16:creationId xmlns:a16="http://schemas.microsoft.com/office/drawing/2014/main" id="{FDB94973-2070-1305-9D31-4196A30ECEB7}"/>
                  </a:ext>
                </a:extLst>
              </p:cNvPr>
              <p:cNvSpPr>
                <a:spLocks/>
              </p:cNvSpPr>
              <p:nvPr/>
            </p:nvSpPr>
            <p:spPr bwMode="auto">
              <a:xfrm>
                <a:off x="14352588" y="5629276"/>
                <a:ext cx="731838" cy="479425"/>
              </a:xfrm>
              <a:custGeom>
                <a:avLst/>
                <a:gdLst>
                  <a:gd name="T0" fmla="*/ 14 w 390"/>
                  <a:gd name="T1" fmla="*/ 118 h 255"/>
                  <a:gd name="T2" fmla="*/ 162 w 390"/>
                  <a:gd name="T3" fmla="*/ 12 h 255"/>
                  <a:gd name="T4" fmla="*/ 163 w 390"/>
                  <a:gd name="T5" fmla="*/ 12 h 255"/>
                  <a:gd name="T6" fmla="*/ 390 w 390"/>
                  <a:gd name="T7" fmla="*/ 50 h 255"/>
                  <a:gd name="T8" fmla="*/ 378 w 390"/>
                  <a:gd name="T9" fmla="*/ 124 h 255"/>
                  <a:gd name="T10" fmla="*/ 292 w 390"/>
                  <a:gd name="T11" fmla="*/ 185 h 255"/>
                  <a:gd name="T12" fmla="*/ 134 w 390"/>
                  <a:gd name="T13" fmla="*/ 159 h 255"/>
                  <a:gd name="T14" fmla="*/ 81 w 390"/>
                  <a:gd name="T15" fmla="*/ 189 h 255"/>
                  <a:gd name="T16" fmla="*/ 61 w 390"/>
                  <a:gd name="T17" fmla="*/ 238 h 255"/>
                  <a:gd name="T18" fmla="*/ 26 w 390"/>
                  <a:gd name="T19" fmla="*/ 237 h 255"/>
                  <a:gd name="T20" fmla="*/ 0 w 390"/>
                  <a:gd name="T21" fmla="*/ 206 h 255"/>
                  <a:gd name="T22" fmla="*/ 14 w 390"/>
                  <a:gd name="T23" fmla="*/ 119 h 255"/>
                  <a:gd name="T24" fmla="*/ 14 w 390"/>
                  <a:gd name="T25" fmla="*/ 118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0" h="255">
                    <a:moveTo>
                      <a:pt x="14" y="118"/>
                    </a:moveTo>
                    <a:cubicBezTo>
                      <a:pt x="26" y="48"/>
                      <a:pt x="92" y="0"/>
                      <a:pt x="162" y="12"/>
                    </a:cubicBezTo>
                    <a:cubicBezTo>
                      <a:pt x="163" y="12"/>
                      <a:pt x="163" y="12"/>
                      <a:pt x="163" y="12"/>
                    </a:cubicBezTo>
                    <a:cubicBezTo>
                      <a:pt x="390" y="50"/>
                      <a:pt x="390" y="50"/>
                      <a:pt x="390" y="50"/>
                    </a:cubicBezTo>
                    <a:cubicBezTo>
                      <a:pt x="378" y="124"/>
                      <a:pt x="378" y="124"/>
                      <a:pt x="378" y="124"/>
                    </a:cubicBezTo>
                    <a:cubicBezTo>
                      <a:pt x="371" y="164"/>
                      <a:pt x="333" y="192"/>
                      <a:pt x="292" y="185"/>
                    </a:cubicBezTo>
                    <a:cubicBezTo>
                      <a:pt x="134" y="159"/>
                      <a:pt x="134" y="159"/>
                      <a:pt x="134" y="159"/>
                    </a:cubicBezTo>
                    <a:cubicBezTo>
                      <a:pt x="112" y="155"/>
                      <a:pt x="89" y="168"/>
                      <a:pt x="81" y="189"/>
                    </a:cubicBezTo>
                    <a:cubicBezTo>
                      <a:pt x="61" y="238"/>
                      <a:pt x="61" y="238"/>
                      <a:pt x="61" y="238"/>
                    </a:cubicBezTo>
                    <a:cubicBezTo>
                      <a:pt x="55" y="255"/>
                      <a:pt x="31" y="254"/>
                      <a:pt x="26" y="237"/>
                    </a:cubicBezTo>
                    <a:cubicBezTo>
                      <a:pt x="0" y="206"/>
                      <a:pt x="0" y="206"/>
                      <a:pt x="0" y="206"/>
                    </a:cubicBezTo>
                    <a:cubicBezTo>
                      <a:pt x="14" y="119"/>
                      <a:pt x="14" y="119"/>
                      <a:pt x="14" y="119"/>
                    </a:cubicBezTo>
                    <a:lnTo>
                      <a:pt x="14" y="118"/>
                    </a:lnTo>
                    <a:close/>
                  </a:path>
                </a:pathLst>
              </a:custGeom>
              <a:solidFill>
                <a:schemeClr val="bg2">
                  <a:lumMod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dirty="0">
                  <a:solidFill>
                    <a:srgbClr val="272E3A"/>
                  </a:solidFill>
                  <a:latin typeface="Open Sans Light"/>
                </a:endParaRPr>
              </a:p>
            </p:txBody>
          </p:sp>
          <p:sp>
            <p:nvSpPr>
              <p:cNvPr id="136" name="Freeform 58">
                <a:extLst>
                  <a:ext uri="{FF2B5EF4-FFF2-40B4-BE49-F238E27FC236}">
                    <a16:creationId xmlns:a16="http://schemas.microsoft.com/office/drawing/2014/main" id="{90230710-3D39-79CC-C6A8-F24F9F08539A}"/>
                  </a:ext>
                </a:extLst>
              </p:cNvPr>
              <p:cNvSpPr>
                <a:spLocks/>
              </p:cNvSpPr>
              <p:nvPr/>
            </p:nvSpPr>
            <p:spPr bwMode="auto">
              <a:xfrm>
                <a:off x="14341475" y="5638801"/>
                <a:ext cx="754063" cy="469900"/>
              </a:xfrm>
              <a:custGeom>
                <a:avLst/>
                <a:gdLst>
                  <a:gd name="T0" fmla="*/ 20 w 402"/>
                  <a:gd name="T1" fmla="*/ 113 h 250"/>
                  <a:gd name="T2" fmla="*/ 25 w 402"/>
                  <a:gd name="T3" fmla="*/ 114 h 250"/>
                  <a:gd name="T4" fmla="*/ 147 w 402"/>
                  <a:gd name="T5" fmla="*/ 10 h 250"/>
                  <a:gd name="T6" fmla="*/ 168 w 402"/>
                  <a:gd name="T7" fmla="*/ 12 h 250"/>
                  <a:gd name="T8" fmla="*/ 168 w 402"/>
                  <a:gd name="T9" fmla="*/ 12 h 250"/>
                  <a:gd name="T10" fmla="*/ 391 w 402"/>
                  <a:gd name="T11" fmla="*/ 49 h 250"/>
                  <a:gd name="T12" fmla="*/ 379 w 402"/>
                  <a:gd name="T13" fmla="*/ 118 h 250"/>
                  <a:gd name="T14" fmla="*/ 311 w 402"/>
                  <a:gd name="T15" fmla="*/ 176 h 250"/>
                  <a:gd name="T16" fmla="*/ 299 w 402"/>
                  <a:gd name="T17" fmla="*/ 175 h 250"/>
                  <a:gd name="T18" fmla="*/ 141 w 402"/>
                  <a:gd name="T19" fmla="*/ 149 h 250"/>
                  <a:gd name="T20" fmla="*/ 132 w 402"/>
                  <a:gd name="T21" fmla="*/ 148 h 250"/>
                  <a:gd name="T22" fmla="*/ 82 w 402"/>
                  <a:gd name="T23" fmla="*/ 182 h 250"/>
                  <a:gd name="T24" fmla="*/ 63 w 402"/>
                  <a:gd name="T25" fmla="*/ 231 h 250"/>
                  <a:gd name="T26" fmla="*/ 57 w 402"/>
                  <a:gd name="T27" fmla="*/ 238 h 250"/>
                  <a:gd name="T28" fmla="*/ 50 w 402"/>
                  <a:gd name="T29" fmla="*/ 240 h 250"/>
                  <a:gd name="T30" fmla="*/ 42 w 402"/>
                  <a:gd name="T31" fmla="*/ 238 h 250"/>
                  <a:gd name="T32" fmla="*/ 37 w 402"/>
                  <a:gd name="T33" fmla="*/ 230 h 250"/>
                  <a:gd name="T34" fmla="*/ 36 w 402"/>
                  <a:gd name="T35" fmla="*/ 229 h 250"/>
                  <a:gd name="T36" fmla="*/ 11 w 402"/>
                  <a:gd name="T37" fmla="*/ 200 h 250"/>
                  <a:gd name="T38" fmla="*/ 25 w 402"/>
                  <a:gd name="T39" fmla="*/ 114 h 250"/>
                  <a:gd name="T40" fmla="*/ 25 w 402"/>
                  <a:gd name="T41" fmla="*/ 114 h 250"/>
                  <a:gd name="T42" fmla="*/ 25 w 402"/>
                  <a:gd name="T43" fmla="*/ 114 h 250"/>
                  <a:gd name="T44" fmla="*/ 20 w 402"/>
                  <a:gd name="T45" fmla="*/ 113 h 250"/>
                  <a:gd name="T46" fmla="*/ 15 w 402"/>
                  <a:gd name="T47" fmla="*/ 112 h 250"/>
                  <a:gd name="T48" fmla="*/ 15 w 402"/>
                  <a:gd name="T49" fmla="*/ 113 h 250"/>
                  <a:gd name="T50" fmla="*/ 15 w 402"/>
                  <a:gd name="T51" fmla="*/ 113 h 250"/>
                  <a:gd name="T52" fmla="*/ 0 w 402"/>
                  <a:gd name="T53" fmla="*/ 203 h 250"/>
                  <a:gd name="T54" fmla="*/ 28 w 402"/>
                  <a:gd name="T55" fmla="*/ 235 h 250"/>
                  <a:gd name="T56" fmla="*/ 32 w 402"/>
                  <a:gd name="T57" fmla="*/ 232 h 250"/>
                  <a:gd name="T58" fmla="*/ 27 w 402"/>
                  <a:gd name="T59" fmla="*/ 233 h 250"/>
                  <a:gd name="T60" fmla="*/ 36 w 402"/>
                  <a:gd name="T61" fmla="*/ 246 h 250"/>
                  <a:gd name="T62" fmla="*/ 50 w 402"/>
                  <a:gd name="T63" fmla="*/ 250 h 250"/>
                  <a:gd name="T64" fmla="*/ 63 w 402"/>
                  <a:gd name="T65" fmla="*/ 246 h 250"/>
                  <a:gd name="T66" fmla="*/ 72 w 402"/>
                  <a:gd name="T67" fmla="*/ 235 h 250"/>
                  <a:gd name="T68" fmla="*/ 91 w 402"/>
                  <a:gd name="T69" fmla="*/ 186 h 250"/>
                  <a:gd name="T70" fmla="*/ 132 w 402"/>
                  <a:gd name="T71" fmla="*/ 158 h 250"/>
                  <a:gd name="T72" fmla="*/ 140 w 402"/>
                  <a:gd name="T73" fmla="*/ 159 h 250"/>
                  <a:gd name="T74" fmla="*/ 297 w 402"/>
                  <a:gd name="T75" fmla="*/ 185 h 250"/>
                  <a:gd name="T76" fmla="*/ 311 w 402"/>
                  <a:gd name="T77" fmla="*/ 186 h 250"/>
                  <a:gd name="T78" fmla="*/ 389 w 402"/>
                  <a:gd name="T79" fmla="*/ 119 h 250"/>
                  <a:gd name="T80" fmla="*/ 402 w 402"/>
                  <a:gd name="T81" fmla="*/ 41 h 250"/>
                  <a:gd name="T82" fmla="*/ 170 w 402"/>
                  <a:gd name="T83" fmla="*/ 2 h 250"/>
                  <a:gd name="T84" fmla="*/ 169 w 402"/>
                  <a:gd name="T85" fmla="*/ 2 h 250"/>
                  <a:gd name="T86" fmla="*/ 147 w 402"/>
                  <a:gd name="T87" fmla="*/ 0 h 250"/>
                  <a:gd name="T88" fmla="*/ 15 w 402"/>
                  <a:gd name="T89" fmla="*/ 112 h 250"/>
                  <a:gd name="T90" fmla="*/ 15 w 402"/>
                  <a:gd name="T91" fmla="*/ 112 h 250"/>
                  <a:gd name="T92" fmla="*/ 20 w 402"/>
                  <a:gd name="T93" fmla="*/ 113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02" h="250">
                    <a:moveTo>
                      <a:pt x="20" y="113"/>
                    </a:moveTo>
                    <a:cubicBezTo>
                      <a:pt x="25" y="114"/>
                      <a:pt x="25" y="114"/>
                      <a:pt x="25" y="114"/>
                    </a:cubicBezTo>
                    <a:cubicBezTo>
                      <a:pt x="35" y="53"/>
                      <a:pt x="88" y="10"/>
                      <a:pt x="147" y="10"/>
                    </a:cubicBezTo>
                    <a:cubicBezTo>
                      <a:pt x="154" y="10"/>
                      <a:pt x="161" y="11"/>
                      <a:pt x="168" y="12"/>
                    </a:cubicBezTo>
                    <a:cubicBezTo>
                      <a:pt x="168" y="12"/>
                      <a:pt x="168" y="12"/>
                      <a:pt x="168" y="12"/>
                    </a:cubicBezTo>
                    <a:cubicBezTo>
                      <a:pt x="391" y="49"/>
                      <a:pt x="391" y="49"/>
                      <a:pt x="391" y="49"/>
                    </a:cubicBezTo>
                    <a:cubicBezTo>
                      <a:pt x="379" y="118"/>
                      <a:pt x="379" y="118"/>
                      <a:pt x="379" y="118"/>
                    </a:cubicBezTo>
                    <a:cubicBezTo>
                      <a:pt x="374" y="152"/>
                      <a:pt x="344" y="176"/>
                      <a:pt x="311" y="176"/>
                    </a:cubicBezTo>
                    <a:cubicBezTo>
                      <a:pt x="307" y="176"/>
                      <a:pt x="303" y="176"/>
                      <a:pt x="299" y="175"/>
                    </a:cubicBezTo>
                    <a:cubicBezTo>
                      <a:pt x="141" y="149"/>
                      <a:pt x="141" y="149"/>
                      <a:pt x="141" y="149"/>
                    </a:cubicBezTo>
                    <a:cubicBezTo>
                      <a:pt x="138" y="148"/>
                      <a:pt x="135" y="148"/>
                      <a:pt x="132" y="148"/>
                    </a:cubicBezTo>
                    <a:cubicBezTo>
                      <a:pt x="111" y="148"/>
                      <a:pt x="90" y="161"/>
                      <a:pt x="82" y="182"/>
                    </a:cubicBezTo>
                    <a:cubicBezTo>
                      <a:pt x="63" y="231"/>
                      <a:pt x="63" y="231"/>
                      <a:pt x="63" y="231"/>
                    </a:cubicBezTo>
                    <a:cubicBezTo>
                      <a:pt x="61" y="234"/>
                      <a:pt x="60" y="236"/>
                      <a:pt x="57" y="238"/>
                    </a:cubicBezTo>
                    <a:cubicBezTo>
                      <a:pt x="55" y="239"/>
                      <a:pt x="53" y="240"/>
                      <a:pt x="50" y="240"/>
                    </a:cubicBezTo>
                    <a:cubicBezTo>
                      <a:pt x="47" y="240"/>
                      <a:pt x="44" y="239"/>
                      <a:pt x="42" y="238"/>
                    </a:cubicBezTo>
                    <a:cubicBezTo>
                      <a:pt x="40" y="236"/>
                      <a:pt x="38" y="234"/>
                      <a:pt x="37" y="230"/>
                    </a:cubicBezTo>
                    <a:cubicBezTo>
                      <a:pt x="36" y="229"/>
                      <a:pt x="36" y="229"/>
                      <a:pt x="36" y="229"/>
                    </a:cubicBezTo>
                    <a:cubicBezTo>
                      <a:pt x="11" y="200"/>
                      <a:pt x="11" y="200"/>
                      <a:pt x="11" y="200"/>
                    </a:cubicBezTo>
                    <a:cubicBezTo>
                      <a:pt x="25" y="114"/>
                      <a:pt x="25" y="114"/>
                      <a:pt x="25" y="114"/>
                    </a:cubicBezTo>
                    <a:cubicBezTo>
                      <a:pt x="25" y="114"/>
                      <a:pt x="25" y="114"/>
                      <a:pt x="25" y="114"/>
                    </a:cubicBezTo>
                    <a:cubicBezTo>
                      <a:pt x="25" y="114"/>
                      <a:pt x="25" y="114"/>
                      <a:pt x="25" y="114"/>
                    </a:cubicBezTo>
                    <a:cubicBezTo>
                      <a:pt x="20" y="113"/>
                      <a:pt x="20" y="113"/>
                      <a:pt x="20" y="113"/>
                    </a:cubicBezTo>
                    <a:cubicBezTo>
                      <a:pt x="15" y="112"/>
                      <a:pt x="15" y="112"/>
                      <a:pt x="15" y="112"/>
                    </a:cubicBezTo>
                    <a:cubicBezTo>
                      <a:pt x="15" y="113"/>
                      <a:pt x="15" y="113"/>
                      <a:pt x="15" y="113"/>
                    </a:cubicBezTo>
                    <a:cubicBezTo>
                      <a:pt x="15" y="113"/>
                      <a:pt x="15" y="113"/>
                      <a:pt x="15" y="113"/>
                    </a:cubicBezTo>
                    <a:cubicBezTo>
                      <a:pt x="0" y="203"/>
                      <a:pt x="0" y="203"/>
                      <a:pt x="0" y="203"/>
                    </a:cubicBezTo>
                    <a:cubicBezTo>
                      <a:pt x="28" y="235"/>
                      <a:pt x="28" y="235"/>
                      <a:pt x="28" y="235"/>
                    </a:cubicBezTo>
                    <a:cubicBezTo>
                      <a:pt x="32" y="232"/>
                      <a:pt x="32" y="232"/>
                      <a:pt x="32" y="232"/>
                    </a:cubicBezTo>
                    <a:cubicBezTo>
                      <a:pt x="27" y="233"/>
                      <a:pt x="27" y="233"/>
                      <a:pt x="27" y="233"/>
                    </a:cubicBezTo>
                    <a:cubicBezTo>
                      <a:pt x="29" y="239"/>
                      <a:pt x="32" y="243"/>
                      <a:pt x="36" y="246"/>
                    </a:cubicBezTo>
                    <a:cubicBezTo>
                      <a:pt x="40" y="249"/>
                      <a:pt x="45" y="250"/>
                      <a:pt x="50" y="250"/>
                    </a:cubicBezTo>
                    <a:cubicBezTo>
                      <a:pt x="54" y="250"/>
                      <a:pt x="59" y="249"/>
                      <a:pt x="63" y="246"/>
                    </a:cubicBezTo>
                    <a:cubicBezTo>
                      <a:pt x="67" y="244"/>
                      <a:pt x="70" y="240"/>
                      <a:pt x="72" y="235"/>
                    </a:cubicBezTo>
                    <a:cubicBezTo>
                      <a:pt x="91" y="186"/>
                      <a:pt x="91" y="186"/>
                      <a:pt x="91" y="186"/>
                    </a:cubicBezTo>
                    <a:cubicBezTo>
                      <a:pt x="98" y="169"/>
                      <a:pt x="115" y="158"/>
                      <a:pt x="132" y="158"/>
                    </a:cubicBezTo>
                    <a:cubicBezTo>
                      <a:pt x="135" y="158"/>
                      <a:pt x="137" y="158"/>
                      <a:pt x="140" y="159"/>
                    </a:cubicBezTo>
                    <a:cubicBezTo>
                      <a:pt x="297" y="185"/>
                      <a:pt x="297" y="185"/>
                      <a:pt x="297" y="185"/>
                    </a:cubicBezTo>
                    <a:cubicBezTo>
                      <a:pt x="302" y="186"/>
                      <a:pt x="306" y="186"/>
                      <a:pt x="311" y="186"/>
                    </a:cubicBezTo>
                    <a:cubicBezTo>
                      <a:pt x="349" y="186"/>
                      <a:pt x="383" y="158"/>
                      <a:pt x="389" y="119"/>
                    </a:cubicBezTo>
                    <a:cubicBezTo>
                      <a:pt x="402" y="41"/>
                      <a:pt x="402" y="41"/>
                      <a:pt x="402" y="41"/>
                    </a:cubicBezTo>
                    <a:cubicBezTo>
                      <a:pt x="170" y="2"/>
                      <a:pt x="170" y="2"/>
                      <a:pt x="170" y="2"/>
                    </a:cubicBezTo>
                    <a:cubicBezTo>
                      <a:pt x="169" y="2"/>
                      <a:pt x="169" y="2"/>
                      <a:pt x="169" y="2"/>
                    </a:cubicBezTo>
                    <a:cubicBezTo>
                      <a:pt x="162" y="1"/>
                      <a:pt x="154" y="0"/>
                      <a:pt x="147" y="0"/>
                    </a:cubicBezTo>
                    <a:cubicBezTo>
                      <a:pt x="83" y="0"/>
                      <a:pt x="26" y="47"/>
                      <a:pt x="15" y="112"/>
                    </a:cubicBezTo>
                    <a:cubicBezTo>
                      <a:pt x="15" y="112"/>
                      <a:pt x="15" y="112"/>
                      <a:pt x="15" y="112"/>
                    </a:cubicBezTo>
                    <a:lnTo>
                      <a:pt x="20" y="11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37" name="Freeform 59">
                <a:extLst>
                  <a:ext uri="{FF2B5EF4-FFF2-40B4-BE49-F238E27FC236}">
                    <a16:creationId xmlns:a16="http://schemas.microsoft.com/office/drawing/2014/main" id="{46B00409-3FBF-1A0F-8916-ADE5EB133F32}"/>
                  </a:ext>
                </a:extLst>
              </p:cNvPr>
              <p:cNvSpPr>
                <a:spLocks/>
              </p:cNvSpPr>
              <p:nvPr/>
            </p:nvSpPr>
            <p:spPr bwMode="auto">
              <a:xfrm>
                <a:off x="14362113" y="5640388"/>
                <a:ext cx="368300" cy="479425"/>
              </a:xfrm>
              <a:custGeom>
                <a:avLst/>
                <a:gdLst>
                  <a:gd name="T0" fmla="*/ 40 w 196"/>
                  <a:gd name="T1" fmla="*/ 205 h 255"/>
                  <a:gd name="T2" fmla="*/ 39 w 196"/>
                  <a:gd name="T3" fmla="*/ 216 h 255"/>
                  <a:gd name="T4" fmla="*/ 43 w 196"/>
                  <a:gd name="T5" fmla="*/ 239 h 255"/>
                  <a:gd name="T6" fmla="*/ 25 w 196"/>
                  <a:gd name="T7" fmla="*/ 228 h 255"/>
                  <a:gd name="T8" fmla="*/ 0 w 196"/>
                  <a:gd name="T9" fmla="*/ 198 h 255"/>
                  <a:gd name="T10" fmla="*/ 14 w 196"/>
                  <a:gd name="T11" fmla="*/ 113 h 255"/>
                  <a:gd name="T12" fmla="*/ 156 w 196"/>
                  <a:gd name="T13" fmla="*/ 12 h 255"/>
                  <a:gd name="T14" fmla="*/ 196 w 196"/>
                  <a:gd name="T15" fmla="*/ 18 h 255"/>
                  <a:gd name="T16" fmla="*/ 54 w 196"/>
                  <a:gd name="T17" fmla="*/ 120 h 255"/>
                  <a:gd name="T18" fmla="*/ 40 w 196"/>
                  <a:gd name="T19" fmla="*/ 20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6" h="255">
                    <a:moveTo>
                      <a:pt x="40" y="205"/>
                    </a:moveTo>
                    <a:cubicBezTo>
                      <a:pt x="39" y="216"/>
                      <a:pt x="39" y="216"/>
                      <a:pt x="39" y="216"/>
                    </a:cubicBezTo>
                    <a:cubicBezTo>
                      <a:pt x="43" y="239"/>
                      <a:pt x="43" y="239"/>
                      <a:pt x="43" y="239"/>
                    </a:cubicBezTo>
                    <a:cubicBezTo>
                      <a:pt x="37" y="255"/>
                      <a:pt x="30" y="244"/>
                      <a:pt x="25" y="228"/>
                    </a:cubicBezTo>
                    <a:cubicBezTo>
                      <a:pt x="0" y="198"/>
                      <a:pt x="0" y="198"/>
                      <a:pt x="0" y="198"/>
                    </a:cubicBezTo>
                    <a:cubicBezTo>
                      <a:pt x="14" y="113"/>
                      <a:pt x="14" y="113"/>
                      <a:pt x="14" y="113"/>
                    </a:cubicBezTo>
                    <a:cubicBezTo>
                      <a:pt x="25" y="46"/>
                      <a:pt x="89" y="0"/>
                      <a:pt x="156" y="12"/>
                    </a:cubicBezTo>
                    <a:cubicBezTo>
                      <a:pt x="196" y="18"/>
                      <a:pt x="196" y="18"/>
                      <a:pt x="196" y="18"/>
                    </a:cubicBezTo>
                    <a:cubicBezTo>
                      <a:pt x="129" y="7"/>
                      <a:pt x="65" y="53"/>
                      <a:pt x="54" y="120"/>
                    </a:cubicBezTo>
                    <a:lnTo>
                      <a:pt x="40" y="205"/>
                    </a:ln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38" name="Freeform 60">
                <a:extLst>
                  <a:ext uri="{FF2B5EF4-FFF2-40B4-BE49-F238E27FC236}">
                    <a16:creationId xmlns:a16="http://schemas.microsoft.com/office/drawing/2014/main" id="{BAB951C4-0628-33AA-4F5F-9FA21CB0B901}"/>
                  </a:ext>
                </a:extLst>
              </p:cNvPr>
              <p:cNvSpPr>
                <a:spLocks/>
              </p:cNvSpPr>
              <p:nvPr/>
            </p:nvSpPr>
            <p:spPr bwMode="auto">
              <a:xfrm>
                <a:off x="14835188" y="6015038"/>
                <a:ext cx="104775" cy="50800"/>
              </a:xfrm>
              <a:custGeom>
                <a:avLst/>
                <a:gdLst>
                  <a:gd name="T0" fmla="*/ 6 w 56"/>
                  <a:gd name="T1" fmla="*/ 20 h 27"/>
                  <a:gd name="T2" fmla="*/ 47 w 56"/>
                  <a:gd name="T3" fmla="*/ 27 h 27"/>
                  <a:gd name="T4" fmla="*/ 55 w 56"/>
                  <a:gd name="T5" fmla="*/ 21 h 27"/>
                  <a:gd name="T6" fmla="*/ 56 w 56"/>
                  <a:gd name="T7" fmla="*/ 15 h 27"/>
                  <a:gd name="T8" fmla="*/ 50 w 56"/>
                  <a:gd name="T9" fmla="*/ 8 h 27"/>
                  <a:gd name="T10" fmla="*/ 9 w 56"/>
                  <a:gd name="T11" fmla="*/ 1 h 27"/>
                  <a:gd name="T12" fmla="*/ 1 w 56"/>
                  <a:gd name="T13" fmla="*/ 6 h 27"/>
                  <a:gd name="T14" fmla="*/ 0 w 56"/>
                  <a:gd name="T15" fmla="*/ 12 h 27"/>
                  <a:gd name="T16" fmla="*/ 6 w 56"/>
                  <a:gd name="T17" fmla="*/ 2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27">
                    <a:moveTo>
                      <a:pt x="6" y="20"/>
                    </a:moveTo>
                    <a:cubicBezTo>
                      <a:pt x="47" y="27"/>
                      <a:pt x="47" y="27"/>
                      <a:pt x="47" y="27"/>
                    </a:cubicBezTo>
                    <a:cubicBezTo>
                      <a:pt x="51" y="27"/>
                      <a:pt x="54" y="25"/>
                      <a:pt x="55" y="21"/>
                    </a:cubicBezTo>
                    <a:cubicBezTo>
                      <a:pt x="56" y="15"/>
                      <a:pt x="56" y="15"/>
                      <a:pt x="56" y="15"/>
                    </a:cubicBezTo>
                    <a:cubicBezTo>
                      <a:pt x="56" y="12"/>
                      <a:pt x="54" y="8"/>
                      <a:pt x="50" y="8"/>
                    </a:cubicBezTo>
                    <a:cubicBezTo>
                      <a:pt x="9" y="1"/>
                      <a:pt x="9" y="1"/>
                      <a:pt x="9" y="1"/>
                    </a:cubicBezTo>
                    <a:cubicBezTo>
                      <a:pt x="5" y="0"/>
                      <a:pt x="2" y="3"/>
                      <a:pt x="1" y="6"/>
                    </a:cubicBezTo>
                    <a:cubicBezTo>
                      <a:pt x="0" y="12"/>
                      <a:pt x="0" y="12"/>
                      <a:pt x="0" y="12"/>
                    </a:cubicBezTo>
                    <a:cubicBezTo>
                      <a:pt x="0" y="16"/>
                      <a:pt x="2" y="19"/>
                      <a:pt x="6" y="20"/>
                    </a:cubicBezTo>
                    <a:close/>
                  </a:path>
                </a:pathLst>
              </a:custGeom>
              <a:solidFill>
                <a:schemeClr val="tx1"/>
              </a:solidFill>
              <a:ln w="9525">
                <a:noFill/>
                <a:round/>
                <a:headEnd/>
                <a:tailEnd/>
              </a:ln>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39" name="Freeform 61">
                <a:extLst>
                  <a:ext uri="{FF2B5EF4-FFF2-40B4-BE49-F238E27FC236}">
                    <a16:creationId xmlns:a16="http://schemas.microsoft.com/office/drawing/2014/main" id="{08C9093E-77ED-10E9-1808-E035FD7B3773}"/>
                  </a:ext>
                </a:extLst>
              </p:cNvPr>
              <p:cNvSpPr>
                <a:spLocks/>
              </p:cNvSpPr>
              <p:nvPr/>
            </p:nvSpPr>
            <p:spPr bwMode="auto">
              <a:xfrm>
                <a:off x="14825663" y="6007101"/>
                <a:ext cx="123825" cy="68263"/>
              </a:xfrm>
              <a:custGeom>
                <a:avLst/>
                <a:gdLst>
                  <a:gd name="T0" fmla="*/ 11 w 66"/>
                  <a:gd name="T1" fmla="*/ 24 h 36"/>
                  <a:gd name="T2" fmla="*/ 10 w 66"/>
                  <a:gd name="T3" fmla="*/ 29 h 36"/>
                  <a:gd name="T4" fmla="*/ 51 w 66"/>
                  <a:gd name="T5" fmla="*/ 36 h 36"/>
                  <a:gd name="T6" fmla="*/ 53 w 66"/>
                  <a:gd name="T7" fmla="*/ 36 h 36"/>
                  <a:gd name="T8" fmla="*/ 65 w 66"/>
                  <a:gd name="T9" fmla="*/ 26 h 36"/>
                  <a:gd name="T10" fmla="*/ 66 w 66"/>
                  <a:gd name="T11" fmla="*/ 20 h 36"/>
                  <a:gd name="T12" fmla="*/ 66 w 66"/>
                  <a:gd name="T13" fmla="*/ 18 h 36"/>
                  <a:gd name="T14" fmla="*/ 56 w 66"/>
                  <a:gd name="T15" fmla="*/ 7 h 36"/>
                  <a:gd name="T16" fmla="*/ 14 w 66"/>
                  <a:gd name="T17" fmla="*/ 0 h 36"/>
                  <a:gd name="T18" fmla="*/ 13 w 66"/>
                  <a:gd name="T19" fmla="*/ 0 h 36"/>
                  <a:gd name="T20" fmla="*/ 1 w 66"/>
                  <a:gd name="T21" fmla="*/ 9 h 36"/>
                  <a:gd name="T22" fmla="*/ 0 w 66"/>
                  <a:gd name="T23" fmla="*/ 15 h 36"/>
                  <a:gd name="T24" fmla="*/ 0 w 66"/>
                  <a:gd name="T25" fmla="*/ 17 h 36"/>
                  <a:gd name="T26" fmla="*/ 10 w 66"/>
                  <a:gd name="T27" fmla="*/ 29 h 36"/>
                  <a:gd name="T28" fmla="*/ 11 w 66"/>
                  <a:gd name="T29" fmla="*/ 24 h 36"/>
                  <a:gd name="T30" fmla="*/ 11 w 66"/>
                  <a:gd name="T31" fmla="*/ 19 h 36"/>
                  <a:gd name="T32" fmla="*/ 10 w 66"/>
                  <a:gd name="T33" fmla="*/ 17 h 36"/>
                  <a:gd name="T34" fmla="*/ 10 w 66"/>
                  <a:gd name="T35" fmla="*/ 17 h 36"/>
                  <a:gd name="T36" fmla="*/ 11 w 66"/>
                  <a:gd name="T37" fmla="*/ 11 h 36"/>
                  <a:gd name="T38" fmla="*/ 13 w 66"/>
                  <a:gd name="T39" fmla="*/ 10 h 36"/>
                  <a:gd name="T40" fmla="*/ 13 w 66"/>
                  <a:gd name="T41" fmla="*/ 10 h 36"/>
                  <a:gd name="T42" fmla="*/ 55 w 66"/>
                  <a:gd name="T43" fmla="*/ 17 h 36"/>
                  <a:gd name="T44" fmla="*/ 56 w 66"/>
                  <a:gd name="T45" fmla="*/ 18 h 36"/>
                  <a:gd name="T46" fmla="*/ 56 w 66"/>
                  <a:gd name="T47" fmla="*/ 19 h 36"/>
                  <a:gd name="T48" fmla="*/ 55 w 66"/>
                  <a:gd name="T49" fmla="*/ 24 h 36"/>
                  <a:gd name="T50" fmla="*/ 53 w 66"/>
                  <a:gd name="T51" fmla="*/ 26 h 36"/>
                  <a:gd name="T52" fmla="*/ 53 w 66"/>
                  <a:gd name="T53" fmla="*/ 26 h 36"/>
                  <a:gd name="T54" fmla="*/ 11 w 66"/>
                  <a:gd name="T55" fmla="*/ 19 h 36"/>
                  <a:gd name="T56" fmla="*/ 11 w 66"/>
                  <a:gd name="T57" fmla="*/ 2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6" h="36">
                    <a:moveTo>
                      <a:pt x="11" y="24"/>
                    </a:moveTo>
                    <a:cubicBezTo>
                      <a:pt x="10" y="29"/>
                      <a:pt x="10" y="29"/>
                      <a:pt x="10" y="29"/>
                    </a:cubicBezTo>
                    <a:cubicBezTo>
                      <a:pt x="51" y="36"/>
                      <a:pt x="51" y="36"/>
                      <a:pt x="51" y="36"/>
                    </a:cubicBezTo>
                    <a:cubicBezTo>
                      <a:pt x="52" y="36"/>
                      <a:pt x="53" y="36"/>
                      <a:pt x="53" y="36"/>
                    </a:cubicBezTo>
                    <a:cubicBezTo>
                      <a:pt x="59" y="36"/>
                      <a:pt x="64" y="32"/>
                      <a:pt x="65" y="26"/>
                    </a:cubicBezTo>
                    <a:cubicBezTo>
                      <a:pt x="66" y="20"/>
                      <a:pt x="66" y="20"/>
                      <a:pt x="66" y="20"/>
                    </a:cubicBezTo>
                    <a:cubicBezTo>
                      <a:pt x="66" y="20"/>
                      <a:pt x="66" y="19"/>
                      <a:pt x="66" y="18"/>
                    </a:cubicBezTo>
                    <a:cubicBezTo>
                      <a:pt x="66" y="13"/>
                      <a:pt x="62" y="8"/>
                      <a:pt x="56" y="7"/>
                    </a:cubicBezTo>
                    <a:cubicBezTo>
                      <a:pt x="14" y="0"/>
                      <a:pt x="14" y="0"/>
                      <a:pt x="14" y="0"/>
                    </a:cubicBezTo>
                    <a:cubicBezTo>
                      <a:pt x="14" y="0"/>
                      <a:pt x="13" y="0"/>
                      <a:pt x="13" y="0"/>
                    </a:cubicBezTo>
                    <a:cubicBezTo>
                      <a:pt x="7" y="0"/>
                      <a:pt x="2" y="4"/>
                      <a:pt x="1" y="9"/>
                    </a:cubicBezTo>
                    <a:cubicBezTo>
                      <a:pt x="0" y="15"/>
                      <a:pt x="0" y="15"/>
                      <a:pt x="0" y="15"/>
                    </a:cubicBezTo>
                    <a:cubicBezTo>
                      <a:pt x="0" y="16"/>
                      <a:pt x="0" y="17"/>
                      <a:pt x="0" y="17"/>
                    </a:cubicBezTo>
                    <a:cubicBezTo>
                      <a:pt x="0" y="23"/>
                      <a:pt x="4" y="28"/>
                      <a:pt x="10" y="29"/>
                    </a:cubicBezTo>
                    <a:cubicBezTo>
                      <a:pt x="11" y="24"/>
                      <a:pt x="11" y="24"/>
                      <a:pt x="11" y="24"/>
                    </a:cubicBezTo>
                    <a:cubicBezTo>
                      <a:pt x="11" y="19"/>
                      <a:pt x="11" y="19"/>
                      <a:pt x="11" y="19"/>
                    </a:cubicBezTo>
                    <a:cubicBezTo>
                      <a:pt x="11" y="19"/>
                      <a:pt x="10" y="18"/>
                      <a:pt x="10" y="17"/>
                    </a:cubicBezTo>
                    <a:cubicBezTo>
                      <a:pt x="10" y="17"/>
                      <a:pt x="10" y="17"/>
                      <a:pt x="10" y="17"/>
                    </a:cubicBezTo>
                    <a:cubicBezTo>
                      <a:pt x="11" y="11"/>
                      <a:pt x="11" y="11"/>
                      <a:pt x="11" y="11"/>
                    </a:cubicBezTo>
                    <a:cubicBezTo>
                      <a:pt x="11" y="10"/>
                      <a:pt x="12" y="10"/>
                      <a:pt x="13" y="10"/>
                    </a:cubicBezTo>
                    <a:cubicBezTo>
                      <a:pt x="13" y="10"/>
                      <a:pt x="13" y="10"/>
                      <a:pt x="13" y="10"/>
                    </a:cubicBezTo>
                    <a:cubicBezTo>
                      <a:pt x="55" y="17"/>
                      <a:pt x="55" y="17"/>
                      <a:pt x="55" y="17"/>
                    </a:cubicBezTo>
                    <a:cubicBezTo>
                      <a:pt x="55" y="17"/>
                      <a:pt x="56" y="18"/>
                      <a:pt x="56" y="18"/>
                    </a:cubicBezTo>
                    <a:cubicBezTo>
                      <a:pt x="56" y="19"/>
                      <a:pt x="56" y="19"/>
                      <a:pt x="56" y="19"/>
                    </a:cubicBezTo>
                    <a:cubicBezTo>
                      <a:pt x="55" y="24"/>
                      <a:pt x="55" y="24"/>
                      <a:pt x="55" y="24"/>
                    </a:cubicBezTo>
                    <a:cubicBezTo>
                      <a:pt x="55" y="25"/>
                      <a:pt x="54" y="26"/>
                      <a:pt x="53" y="26"/>
                    </a:cubicBezTo>
                    <a:cubicBezTo>
                      <a:pt x="53" y="26"/>
                      <a:pt x="53" y="26"/>
                      <a:pt x="53" y="26"/>
                    </a:cubicBezTo>
                    <a:cubicBezTo>
                      <a:pt x="11" y="19"/>
                      <a:pt x="11" y="19"/>
                      <a:pt x="11" y="19"/>
                    </a:cubicBezTo>
                    <a:lnTo>
                      <a:pt x="11" y="24"/>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40" name="Freeform 62">
                <a:extLst>
                  <a:ext uri="{FF2B5EF4-FFF2-40B4-BE49-F238E27FC236}">
                    <a16:creationId xmlns:a16="http://schemas.microsoft.com/office/drawing/2014/main" id="{5BCE5406-492D-9B84-6CB9-60B1581A9B8D}"/>
                  </a:ext>
                </a:extLst>
              </p:cNvPr>
              <p:cNvSpPr>
                <a:spLocks/>
              </p:cNvSpPr>
              <p:nvPr/>
            </p:nvSpPr>
            <p:spPr bwMode="auto">
              <a:xfrm>
                <a:off x="13941425" y="7561263"/>
                <a:ext cx="669925" cy="723900"/>
              </a:xfrm>
              <a:custGeom>
                <a:avLst/>
                <a:gdLst>
                  <a:gd name="T0" fmla="*/ 75 w 357"/>
                  <a:gd name="T1" fmla="*/ 364 h 385"/>
                  <a:gd name="T2" fmla="*/ 44 w 357"/>
                  <a:gd name="T3" fmla="*/ 188 h 385"/>
                  <a:gd name="T4" fmla="*/ 12 w 357"/>
                  <a:gd name="T5" fmla="*/ 15 h 385"/>
                  <a:gd name="T6" fmla="*/ 14 w 357"/>
                  <a:gd name="T7" fmla="*/ 0 h 385"/>
                  <a:gd name="T8" fmla="*/ 357 w 357"/>
                  <a:gd name="T9" fmla="*/ 56 h 385"/>
                  <a:gd name="T10" fmla="*/ 348 w 357"/>
                  <a:gd name="T11" fmla="*/ 184 h 385"/>
                  <a:gd name="T12" fmla="*/ 240 w 357"/>
                  <a:gd name="T13" fmla="*/ 181 h 385"/>
                  <a:gd name="T14" fmla="*/ 187 w 357"/>
                  <a:gd name="T15" fmla="*/ 182 h 385"/>
                  <a:gd name="T16" fmla="*/ 154 w 357"/>
                  <a:gd name="T17" fmla="*/ 360 h 385"/>
                  <a:gd name="T18" fmla="*/ 80 w 357"/>
                  <a:gd name="T19" fmla="*/ 385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385">
                    <a:moveTo>
                      <a:pt x="75" y="364"/>
                    </a:moveTo>
                    <a:cubicBezTo>
                      <a:pt x="44" y="188"/>
                      <a:pt x="44" y="188"/>
                      <a:pt x="44" y="188"/>
                    </a:cubicBezTo>
                    <a:cubicBezTo>
                      <a:pt x="16" y="144"/>
                      <a:pt x="0" y="84"/>
                      <a:pt x="12" y="15"/>
                    </a:cubicBezTo>
                    <a:cubicBezTo>
                      <a:pt x="14" y="0"/>
                      <a:pt x="14" y="0"/>
                      <a:pt x="14" y="0"/>
                    </a:cubicBezTo>
                    <a:cubicBezTo>
                      <a:pt x="357" y="56"/>
                      <a:pt x="357" y="56"/>
                      <a:pt x="357" y="56"/>
                    </a:cubicBezTo>
                    <a:cubicBezTo>
                      <a:pt x="347" y="145"/>
                      <a:pt x="348" y="184"/>
                      <a:pt x="348" y="184"/>
                    </a:cubicBezTo>
                    <a:cubicBezTo>
                      <a:pt x="240" y="181"/>
                      <a:pt x="240" y="181"/>
                      <a:pt x="240" y="181"/>
                    </a:cubicBezTo>
                    <a:cubicBezTo>
                      <a:pt x="187" y="182"/>
                      <a:pt x="187" y="182"/>
                      <a:pt x="187" y="182"/>
                    </a:cubicBezTo>
                    <a:cubicBezTo>
                      <a:pt x="154" y="360"/>
                      <a:pt x="154" y="360"/>
                      <a:pt x="154" y="360"/>
                    </a:cubicBezTo>
                    <a:cubicBezTo>
                      <a:pt x="80" y="385"/>
                      <a:pt x="80" y="385"/>
                      <a:pt x="80" y="385"/>
                    </a:cubicBezTo>
                  </a:path>
                </a:pathLst>
              </a:custGeom>
              <a:solidFill>
                <a:schemeClr val="tx1">
                  <a:lumMod val="95000"/>
                  <a:lumOff val="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41" name="Freeform 63">
                <a:extLst>
                  <a:ext uri="{FF2B5EF4-FFF2-40B4-BE49-F238E27FC236}">
                    <a16:creationId xmlns:a16="http://schemas.microsoft.com/office/drawing/2014/main" id="{10189F30-6227-F7EB-DB41-5FDCD1E732BE}"/>
                  </a:ext>
                </a:extLst>
              </p:cNvPr>
              <p:cNvSpPr>
                <a:spLocks/>
              </p:cNvSpPr>
              <p:nvPr/>
            </p:nvSpPr>
            <p:spPr bwMode="auto">
              <a:xfrm>
                <a:off x="13946188" y="7550151"/>
                <a:ext cx="674688" cy="744538"/>
              </a:xfrm>
              <a:custGeom>
                <a:avLst/>
                <a:gdLst>
                  <a:gd name="T0" fmla="*/ 77 w 359"/>
                  <a:gd name="T1" fmla="*/ 370 h 396"/>
                  <a:gd name="T2" fmla="*/ 46 w 359"/>
                  <a:gd name="T3" fmla="*/ 192 h 396"/>
                  <a:gd name="T4" fmla="*/ 46 w 359"/>
                  <a:gd name="T5" fmla="*/ 191 h 396"/>
                  <a:gd name="T6" fmla="*/ 10 w 359"/>
                  <a:gd name="T7" fmla="*/ 66 h 396"/>
                  <a:gd name="T8" fmla="*/ 14 w 359"/>
                  <a:gd name="T9" fmla="*/ 22 h 396"/>
                  <a:gd name="T10" fmla="*/ 15 w 359"/>
                  <a:gd name="T11" fmla="*/ 12 h 396"/>
                  <a:gd name="T12" fmla="*/ 353 w 359"/>
                  <a:gd name="T13" fmla="*/ 67 h 396"/>
                  <a:gd name="T14" fmla="*/ 354 w 359"/>
                  <a:gd name="T15" fmla="*/ 62 h 396"/>
                  <a:gd name="T16" fmla="*/ 349 w 359"/>
                  <a:gd name="T17" fmla="*/ 62 h 396"/>
                  <a:gd name="T18" fmla="*/ 340 w 359"/>
                  <a:gd name="T19" fmla="*/ 187 h 396"/>
                  <a:gd name="T20" fmla="*/ 340 w 359"/>
                  <a:gd name="T21" fmla="*/ 190 h 396"/>
                  <a:gd name="T22" fmla="*/ 345 w 359"/>
                  <a:gd name="T23" fmla="*/ 190 h 396"/>
                  <a:gd name="T24" fmla="*/ 345 w 359"/>
                  <a:gd name="T25" fmla="*/ 185 h 396"/>
                  <a:gd name="T26" fmla="*/ 237 w 359"/>
                  <a:gd name="T27" fmla="*/ 182 h 396"/>
                  <a:gd name="T28" fmla="*/ 180 w 359"/>
                  <a:gd name="T29" fmla="*/ 183 h 396"/>
                  <a:gd name="T30" fmla="*/ 147 w 359"/>
                  <a:gd name="T31" fmla="*/ 362 h 396"/>
                  <a:gd name="T32" fmla="*/ 75 w 359"/>
                  <a:gd name="T33" fmla="*/ 386 h 396"/>
                  <a:gd name="T34" fmla="*/ 72 w 359"/>
                  <a:gd name="T35" fmla="*/ 392 h 396"/>
                  <a:gd name="T36" fmla="*/ 78 w 359"/>
                  <a:gd name="T37" fmla="*/ 395 h 396"/>
                  <a:gd name="T38" fmla="*/ 156 w 359"/>
                  <a:gd name="T39" fmla="*/ 370 h 396"/>
                  <a:gd name="T40" fmla="*/ 188 w 359"/>
                  <a:gd name="T41" fmla="*/ 193 h 396"/>
                  <a:gd name="T42" fmla="*/ 237 w 359"/>
                  <a:gd name="T43" fmla="*/ 192 h 396"/>
                  <a:gd name="T44" fmla="*/ 350 w 359"/>
                  <a:gd name="T45" fmla="*/ 195 h 396"/>
                  <a:gd name="T46" fmla="*/ 350 w 359"/>
                  <a:gd name="T47" fmla="*/ 190 h 396"/>
                  <a:gd name="T48" fmla="*/ 350 w 359"/>
                  <a:gd name="T49" fmla="*/ 189 h 396"/>
                  <a:gd name="T50" fmla="*/ 350 w 359"/>
                  <a:gd name="T51" fmla="*/ 187 h 396"/>
                  <a:gd name="T52" fmla="*/ 359 w 359"/>
                  <a:gd name="T53" fmla="*/ 63 h 396"/>
                  <a:gd name="T54" fmla="*/ 359 w 359"/>
                  <a:gd name="T55" fmla="*/ 58 h 396"/>
                  <a:gd name="T56" fmla="*/ 7 w 359"/>
                  <a:gd name="T57" fmla="*/ 0 h 396"/>
                  <a:gd name="T58" fmla="*/ 4 w 359"/>
                  <a:gd name="T59" fmla="*/ 20 h 396"/>
                  <a:gd name="T60" fmla="*/ 0 w 359"/>
                  <a:gd name="T61" fmla="*/ 66 h 396"/>
                  <a:gd name="T62" fmla="*/ 37 w 359"/>
                  <a:gd name="T63" fmla="*/ 197 h 396"/>
                  <a:gd name="T64" fmla="*/ 41 w 359"/>
                  <a:gd name="T65" fmla="*/ 194 h 396"/>
                  <a:gd name="T66" fmla="*/ 36 w 359"/>
                  <a:gd name="T67" fmla="*/ 195 h 396"/>
                  <a:gd name="T68" fmla="*/ 67 w 359"/>
                  <a:gd name="T69" fmla="*/ 371 h 396"/>
                  <a:gd name="T70" fmla="*/ 73 w 359"/>
                  <a:gd name="T71" fmla="*/ 375 h 396"/>
                  <a:gd name="T72" fmla="*/ 77 w 359"/>
                  <a:gd name="T73" fmla="*/ 370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9" h="396">
                    <a:moveTo>
                      <a:pt x="77" y="370"/>
                    </a:moveTo>
                    <a:cubicBezTo>
                      <a:pt x="46" y="192"/>
                      <a:pt x="46" y="192"/>
                      <a:pt x="46" y="192"/>
                    </a:cubicBezTo>
                    <a:cubicBezTo>
                      <a:pt x="46" y="191"/>
                      <a:pt x="46" y="191"/>
                      <a:pt x="46" y="191"/>
                    </a:cubicBezTo>
                    <a:cubicBezTo>
                      <a:pt x="24" y="158"/>
                      <a:pt x="10" y="115"/>
                      <a:pt x="10" y="66"/>
                    </a:cubicBezTo>
                    <a:cubicBezTo>
                      <a:pt x="10" y="52"/>
                      <a:pt x="11" y="37"/>
                      <a:pt x="14" y="22"/>
                    </a:cubicBezTo>
                    <a:cubicBezTo>
                      <a:pt x="15" y="12"/>
                      <a:pt x="15" y="12"/>
                      <a:pt x="15" y="12"/>
                    </a:cubicBezTo>
                    <a:cubicBezTo>
                      <a:pt x="353" y="67"/>
                      <a:pt x="353" y="67"/>
                      <a:pt x="353" y="67"/>
                    </a:cubicBezTo>
                    <a:cubicBezTo>
                      <a:pt x="354" y="62"/>
                      <a:pt x="354" y="62"/>
                      <a:pt x="354" y="62"/>
                    </a:cubicBezTo>
                    <a:cubicBezTo>
                      <a:pt x="349" y="62"/>
                      <a:pt x="349" y="62"/>
                      <a:pt x="349" y="62"/>
                    </a:cubicBezTo>
                    <a:cubicBezTo>
                      <a:pt x="341" y="136"/>
                      <a:pt x="340" y="176"/>
                      <a:pt x="340" y="187"/>
                    </a:cubicBezTo>
                    <a:cubicBezTo>
                      <a:pt x="340" y="189"/>
                      <a:pt x="340" y="190"/>
                      <a:pt x="340" y="190"/>
                    </a:cubicBezTo>
                    <a:cubicBezTo>
                      <a:pt x="345" y="190"/>
                      <a:pt x="345" y="190"/>
                      <a:pt x="345" y="190"/>
                    </a:cubicBezTo>
                    <a:cubicBezTo>
                      <a:pt x="345" y="185"/>
                      <a:pt x="345" y="185"/>
                      <a:pt x="345" y="185"/>
                    </a:cubicBezTo>
                    <a:cubicBezTo>
                      <a:pt x="237" y="182"/>
                      <a:pt x="237" y="182"/>
                      <a:pt x="237" y="182"/>
                    </a:cubicBezTo>
                    <a:cubicBezTo>
                      <a:pt x="180" y="183"/>
                      <a:pt x="180" y="183"/>
                      <a:pt x="180" y="183"/>
                    </a:cubicBezTo>
                    <a:cubicBezTo>
                      <a:pt x="147" y="362"/>
                      <a:pt x="147" y="362"/>
                      <a:pt x="147" y="362"/>
                    </a:cubicBezTo>
                    <a:cubicBezTo>
                      <a:pt x="75" y="386"/>
                      <a:pt x="75" y="386"/>
                      <a:pt x="75" y="386"/>
                    </a:cubicBezTo>
                    <a:cubicBezTo>
                      <a:pt x="72" y="387"/>
                      <a:pt x="71" y="390"/>
                      <a:pt x="72" y="392"/>
                    </a:cubicBezTo>
                    <a:cubicBezTo>
                      <a:pt x="73" y="395"/>
                      <a:pt x="76" y="396"/>
                      <a:pt x="78" y="395"/>
                    </a:cubicBezTo>
                    <a:cubicBezTo>
                      <a:pt x="156" y="370"/>
                      <a:pt x="156" y="370"/>
                      <a:pt x="156" y="370"/>
                    </a:cubicBezTo>
                    <a:cubicBezTo>
                      <a:pt x="188" y="193"/>
                      <a:pt x="188" y="193"/>
                      <a:pt x="188" y="193"/>
                    </a:cubicBezTo>
                    <a:cubicBezTo>
                      <a:pt x="237" y="192"/>
                      <a:pt x="237" y="192"/>
                      <a:pt x="237" y="192"/>
                    </a:cubicBezTo>
                    <a:cubicBezTo>
                      <a:pt x="350" y="195"/>
                      <a:pt x="350" y="195"/>
                      <a:pt x="350" y="195"/>
                    </a:cubicBezTo>
                    <a:cubicBezTo>
                      <a:pt x="350" y="190"/>
                      <a:pt x="350" y="190"/>
                      <a:pt x="350" y="190"/>
                    </a:cubicBezTo>
                    <a:cubicBezTo>
                      <a:pt x="350" y="190"/>
                      <a:pt x="350" y="190"/>
                      <a:pt x="350" y="189"/>
                    </a:cubicBezTo>
                    <a:cubicBezTo>
                      <a:pt x="350" y="189"/>
                      <a:pt x="350" y="188"/>
                      <a:pt x="350" y="187"/>
                    </a:cubicBezTo>
                    <a:cubicBezTo>
                      <a:pt x="350" y="176"/>
                      <a:pt x="351" y="137"/>
                      <a:pt x="359" y="63"/>
                    </a:cubicBezTo>
                    <a:cubicBezTo>
                      <a:pt x="359" y="58"/>
                      <a:pt x="359" y="58"/>
                      <a:pt x="359" y="58"/>
                    </a:cubicBezTo>
                    <a:cubicBezTo>
                      <a:pt x="7" y="0"/>
                      <a:pt x="7" y="0"/>
                      <a:pt x="7" y="0"/>
                    </a:cubicBezTo>
                    <a:cubicBezTo>
                      <a:pt x="4" y="20"/>
                      <a:pt x="4" y="20"/>
                      <a:pt x="4" y="20"/>
                    </a:cubicBezTo>
                    <a:cubicBezTo>
                      <a:pt x="1" y="36"/>
                      <a:pt x="0" y="51"/>
                      <a:pt x="0" y="66"/>
                    </a:cubicBezTo>
                    <a:cubicBezTo>
                      <a:pt x="0" y="117"/>
                      <a:pt x="15" y="162"/>
                      <a:pt x="37" y="197"/>
                    </a:cubicBezTo>
                    <a:cubicBezTo>
                      <a:pt x="41" y="194"/>
                      <a:pt x="41" y="194"/>
                      <a:pt x="41" y="194"/>
                    </a:cubicBezTo>
                    <a:cubicBezTo>
                      <a:pt x="36" y="195"/>
                      <a:pt x="36" y="195"/>
                      <a:pt x="36" y="195"/>
                    </a:cubicBezTo>
                    <a:cubicBezTo>
                      <a:pt x="67" y="371"/>
                      <a:pt x="67" y="371"/>
                      <a:pt x="67" y="371"/>
                    </a:cubicBezTo>
                    <a:cubicBezTo>
                      <a:pt x="68" y="374"/>
                      <a:pt x="70" y="376"/>
                      <a:pt x="73" y="375"/>
                    </a:cubicBezTo>
                    <a:cubicBezTo>
                      <a:pt x="76" y="375"/>
                      <a:pt x="78" y="372"/>
                      <a:pt x="77" y="37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42" name="Freeform 64">
                <a:extLst>
                  <a:ext uri="{FF2B5EF4-FFF2-40B4-BE49-F238E27FC236}">
                    <a16:creationId xmlns:a16="http://schemas.microsoft.com/office/drawing/2014/main" id="{0ABE1735-8EF6-C4A0-2B63-A9AC337DFB62}"/>
                  </a:ext>
                </a:extLst>
              </p:cNvPr>
              <p:cNvSpPr>
                <a:spLocks/>
              </p:cNvSpPr>
              <p:nvPr/>
            </p:nvSpPr>
            <p:spPr bwMode="auto">
              <a:xfrm>
                <a:off x="14273213" y="7705726"/>
                <a:ext cx="1054100" cy="1304925"/>
              </a:xfrm>
              <a:custGeom>
                <a:avLst/>
                <a:gdLst>
                  <a:gd name="T0" fmla="*/ 176 w 561"/>
                  <a:gd name="T1" fmla="*/ 0 h 694"/>
                  <a:gd name="T2" fmla="*/ 488 w 561"/>
                  <a:gd name="T3" fmla="*/ 62 h 694"/>
                  <a:gd name="T4" fmla="*/ 550 w 561"/>
                  <a:gd name="T5" fmla="*/ 160 h 694"/>
                  <a:gd name="T6" fmla="*/ 418 w 561"/>
                  <a:gd name="T7" fmla="*/ 694 h 694"/>
                  <a:gd name="T8" fmla="*/ 279 w 561"/>
                  <a:gd name="T9" fmla="*/ 675 h 694"/>
                  <a:gd name="T10" fmla="*/ 271 w 561"/>
                  <a:gd name="T11" fmla="*/ 663 h 694"/>
                  <a:gd name="T12" fmla="*/ 397 w 561"/>
                  <a:gd name="T13" fmla="*/ 185 h 694"/>
                  <a:gd name="T14" fmla="*/ 0 w 561"/>
                  <a:gd name="T15" fmla="*/ 103 h 694"/>
                  <a:gd name="T16" fmla="*/ 176 w 561"/>
                  <a:gd name="T17"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1" h="694">
                    <a:moveTo>
                      <a:pt x="176" y="0"/>
                    </a:moveTo>
                    <a:cubicBezTo>
                      <a:pt x="488" y="62"/>
                      <a:pt x="488" y="62"/>
                      <a:pt x="488" y="62"/>
                    </a:cubicBezTo>
                    <a:cubicBezTo>
                      <a:pt x="532" y="71"/>
                      <a:pt x="561" y="115"/>
                      <a:pt x="550" y="160"/>
                    </a:cubicBezTo>
                    <a:cubicBezTo>
                      <a:pt x="418" y="694"/>
                      <a:pt x="418" y="694"/>
                      <a:pt x="418" y="694"/>
                    </a:cubicBezTo>
                    <a:cubicBezTo>
                      <a:pt x="279" y="675"/>
                      <a:pt x="279" y="675"/>
                      <a:pt x="279" y="675"/>
                    </a:cubicBezTo>
                    <a:cubicBezTo>
                      <a:pt x="273" y="674"/>
                      <a:pt x="270" y="669"/>
                      <a:pt x="271" y="663"/>
                    </a:cubicBezTo>
                    <a:cubicBezTo>
                      <a:pt x="397" y="185"/>
                      <a:pt x="397" y="185"/>
                      <a:pt x="397" y="185"/>
                    </a:cubicBezTo>
                    <a:cubicBezTo>
                      <a:pt x="0" y="103"/>
                      <a:pt x="0" y="103"/>
                      <a:pt x="0" y="103"/>
                    </a:cubicBezTo>
                    <a:cubicBezTo>
                      <a:pt x="176" y="0"/>
                      <a:pt x="176" y="0"/>
                      <a:pt x="176" y="0"/>
                    </a:cubicBezTo>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43" name="Freeform 65">
                <a:extLst>
                  <a:ext uri="{FF2B5EF4-FFF2-40B4-BE49-F238E27FC236}">
                    <a16:creationId xmlns:a16="http://schemas.microsoft.com/office/drawing/2014/main" id="{A8839E16-5BBE-F82D-BB1E-120A6BF97C1F}"/>
                  </a:ext>
                </a:extLst>
              </p:cNvPr>
              <p:cNvSpPr>
                <a:spLocks/>
              </p:cNvSpPr>
              <p:nvPr/>
            </p:nvSpPr>
            <p:spPr bwMode="auto">
              <a:xfrm>
                <a:off x="14271625" y="7696201"/>
                <a:ext cx="1047750" cy="1325563"/>
              </a:xfrm>
              <a:custGeom>
                <a:avLst/>
                <a:gdLst>
                  <a:gd name="T0" fmla="*/ 176 w 558"/>
                  <a:gd name="T1" fmla="*/ 10 h 705"/>
                  <a:gd name="T2" fmla="*/ 488 w 558"/>
                  <a:gd name="T3" fmla="*/ 72 h 705"/>
                  <a:gd name="T4" fmla="*/ 548 w 558"/>
                  <a:gd name="T5" fmla="*/ 145 h 705"/>
                  <a:gd name="T6" fmla="*/ 546 w 558"/>
                  <a:gd name="T7" fmla="*/ 163 h 705"/>
                  <a:gd name="T8" fmla="*/ 415 w 558"/>
                  <a:gd name="T9" fmla="*/ 694 h 705"/>
                  <a:gd name="T10" fmla="*/ 281 w 558"/>
                  <a:gd name="T11" fmla="*/ 675 h 705"/>
                  <a:gd name="T12" fmla="*/ 278 w 558"/>
                  <a:gd name="T13" fmla="*/ 673 h 705"/>
                  <a:gd name="T14" fmla="*/ 277 w 558"/>
                  <a:gd name="T15" fmla="*/ 670 h 705"/>
                  <a:gd name="T16" fmla="*/ 277 w 558"/>
                  <a:gd name="T17" fmla="*/ 669 h 705"/>
                  <a:gd name="T18" fmla="*/ 404 w 558"/>
                  <a:gd name="T19" fmla="*/ 186 h 705"/>
                  <a:gd name="T20" fmla="*/ 2 w 558"/>
                  <a:gd name="T21" fmla="*/ 103 h 705"/>
                  <a:gd name="T22" fmla="*/ 0 w 558"/>
                  <a:gd name="T23" fmla="*/ 113 h 705"/>
                  <a:gd name="T24" fmla="*/ 391 w 558"/>
                  <a:gd name="T25" fmla="*/ 194 h 705"/>
                  <a:gd name="T26" fmla="*/ 267 w 558"/>
                  <a:gd name="T27" fmla="*/ 667 h 705"/>
                  <a:gd name="T28" fmla="*/ 267 w 558"/>
                  <a:gd name="T29" fmla="*/ 670 h 705"/>
                  <a:gd name="T30" fmla="*/ 270 w 558"/>
                  <a:gd name="T31" fmla="*/ 680 h 705"/>
                  <a:gd name="T32" fmla="*/ 280 w 558"/>
                  <a:gd name="T33" fmla="*/ 685 h 705"/>
                  <a:gd name="T34" fmla="*/ 423 w 558"/>
                  <a:gd name="T35" fmla="*/ 705 h 705"/>
                  <a:gd name="T36" fmla="*/ 556 w 558"/>
                  <a:gd name="T37" fmla="*/ 166 h 705"/>
                  <a:gd name="T38" fmla="*/ 558 w 558"/>
                  <a:gd name="T39" fmla="*/ 145 h 705"/>
                  <a:gd name="T40" fmla="*/ 489 w 558"/>
                  <a:gd name="T41" fmla="*/ 62 h 705"/>
                  <a:gd name="T42" fmla="*/ 178 w 558"/>
                  <a:gd name="T43" fmla="*/ 0 h 705"/>
                  <a:gd name="T44" fmla="*/ 176 w 558"/>
                  <a:gd name="T45" fmla="*/ 10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8" h="705">
                    <a:moveTo>
                      <a:pt x="176" y="10"/>
                    </a:moveTo>
                    <a:cubicBezTo>
                      <a:pt x="488" y="72"/>
                      <a:pt x="488" y="72"/>
                      <a:pt x="488" y="72"/>
                    </a:cubicBezTo>
                    <a:cubicBezTo>
                      <a:pt x="524" y="79"/>
                      <a:pt x="548" y="110"/>
                      <a:pt x="548" y="145"/>
                    </a:cubicBezTo>
                    <a:cubicBezTo>
                      <a:pt x="548" y="151"/>
                      <a:pt x="548" y="157"/>
                      <a:pt x="546" y="163"/>
                    </a:cubicBezTo>
                    <a:cubicBezTo>
                      <a:pt x="415" y="694"/>
                      <a:pt x="415" y="694"/>
                      <a:pt x="415" y="694"/>
                    </a:cubicBezTo>
                    <a:cubicBezTo>
                      <a:pt x="281" y="675"/>
                      <a:pt x="281" y="675"/>
                      <a:pt x="281" y="675"/>
                    </a:cubicBezTo>
                    <a:cubicBezTo>
                      <a:pt x="280" y="675"/>
                      <a:pt x="279" y="674"/>
                      <a:pt x="278" y="673"/>
                    </a:cubicBezTo>
                    <a:cubicBezTo>
                      <a:pt x="277" y="673"/>
                      <a:pt x="277" y="672"/>
                      <a:pt x="277" y="670"/>
                    </a:cubicBezTo>
                    <a:cubicBezTo>
                      <a:pt x="277" y="670"/>
                      <a:pt x="277" y="670"/>
                      <a:pt x="277" y="669"/>
                    </a:cubicBezTo>
                    <a:cubicBezTo>
                      <a:pt x="404" y="186"/>
                      <a:pt x="404" y="186"/>
                      <a:pt x="404" y="186"/>
                    </a:cubicBezTo>
                    <a:cubicBezTo>
                      <a:pt x="2" y="103"/>
                      <a:pt x="2" y="103"/>
                      <a:pt x="2" y="103"/>
                    </a:cubicBezTo>
                    <a:cubicBezTo>
                      <a:pt x="0" y="113"/>
                      <a:pt x="0" y="113"/>
                      <a:pt x="0" y="113"/>
                    </a:cubicBezTo>
                    <a:cubicBezTo>
                      <a:pt x="391" y="194"/>
                      <a:pt x="391" y="194"/>
                      <a:pt x="391" y="194"/>
                    </a:cubicBezTo>
                    <a:cubicBezTo>
                      <a:pt x="267" y="667"/>
                      <a:pt x="267" y="667"/>
                      <a:pt x="267" y="667"/>
                    </a:cubicBezTo>
                    <a:cubicBezTo>
                      <a:pt x="267" y="668"/>
                      <a:pt x="267" y="669"/>
                      <a:pt x="267" y="670"/>
                    </a:cubicBezTo>
                    <a:cubicBezTo>
                      <a:pt x="267" y="674"/>
                      <a:pt x="268" y="677"/>
                      <a:pt x="270" y="680"/>
                    </a:cubicBezTo>
                    <a:cubicBezTo>
                      <a:pt x="273" y="683"/>
                      <a:pt x="276" y="684"/>
                      <a:pt x="280" y="685"/>
                    </a:cubicBezTo>
                    <a:cubicBezTo>
                      <a:pt x="423" y="705"/>
                      <a:pt x="423" y="705"/>
                      <a:pt x="423" y="705"/>
                    </a:cubicBezTo>
                    <a:cubicBezTo>
                      <a:pt x="556" y="166"/>
                      <a:pt x="556" y="166"/>
                      <a:pt x="556" y="166"/>
                    </a:cubicBezTo>
                    <a:cubicBezTo>
                      <a:pt x="557" y="159"/>
                      <a:pt x="558" y="152"/>
                      <a:pt x="558" y="145"/>
                    </a:cubicBezTo>
                    <a:cubicBezTo>
                      <a:pt x="558" y="106"/>
                      <a:pt x="530" y="70"/>
                      <a:pt x="489" y="62"/>
                    </a:cubicBezTo>
                    <a:cubicBezTo>
                      <a:pt x="178" y="0"/>
                      <a:pt x="178" y="0"/>
                      <a:pt x="178" y="0"/>
                    </a:cubicBezTo>
                    <a:cubicBezTo>
                      <a:pt x="176" y="10"/>
                      <a:pt x="176" y="10"/>
                      <a:pt x="176" y="1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44" name="Freeform 66">
                <a:extLst>
                  <a:ext uri="{FF2B5EF4-FFF2-40B4-BE49-F238E27FC236}">
                    <a16:creationId xmlns:a16="http://schemas.microsoft.com/office/drawing/2014/main" id="{7EDE765F-1851-7DD8-574D-3ECF8A71B5D0}"/>
                  </a:ext>
                </a:extLst>
              </p:cNvPr>
              <p:cNvSpPr>
                <a:spLocks/>
              </p:cNvSpPr>
              <p:nvPr/>
            </p:nvSpPr>
            <p:spPr bwMode="auto">
              <a:xfrm>
                <a:off x="14293850" y="6015038"/>
                <a:ext cx="149225" cy="144463"/>
              </a:xfrm>
              <a:custGeom>
                <a:avLst/>
                <a:gdLst>
                  <a:gd name="T0" fmla="*/ 76 w 79"/>
                  <a:gd name="T1" fmla="*/ 46 h 77"/>
                  <a:gd name="T2" fmla="*/ 45 w 79"/>
                  <a:gd name="T3" fmla="*/ 4 h 77"/>
                  <a:gd name="T4" fmla="*/ 3 w 79"/>
                  <a:gd name="T5" fmla="*/ 34 h 77"/>
                  <a:gd name="T6" fmla="*/ 33 w 79"/>
                  <a:gd name="T7" fmla="*/ 76 h 77"/>
                  <a:gd name="T8" fmla="*/ 52 w 79"/>
                  <a:gd name="T9" fmla="*/ 74 h 77"/>
                </a:gdLst>
                <a:ahLst/>
                <a:cxnLst>
                  <a:cxn ang="0">
                    <a:pos x="T0" y="T1"/>
                  </a:cxn>
                  <a:cxn ang="0">
                    <a:pos x="T2" y="T3"/>
                  </a:cxn>
                  <a:cxn ang="0">
                    <a:pos x="T4" y="T5"/>
                  </a:cxn>
                  <a:cxn ang="0">
                    <a:pos x="T6" y="T7"/>
                  </a:cxn>
                  <a:cxn ang="0">
                    <a:pos x="T8" y="T9"/>
                  </a:cxn>
                </a:cxnLst>
                <a:rect l="0" t="0" r="r" b="b"/>
                <a:pathLst>
                  <a:path w="79" h="77">
                    <a:moveTo>
                      <a:pt x="76" y="46"/>
                    </a:moveTo>
                    <a:cubicBezTo>
                      <a:pt x="79" y="26"/>
                      <a:pt x="65" y="7"/>
                      <a:pt x="45" y="4"/>
                    </a:cubicBezTo>
                    <a:cubicBezTo>
                      <a:pt x="25" y="0"/>
                      <a:pt x="7" y="14"/>
                      <a:pt x="3" y="34"/>
                    </a:cubicBezTo>
                    <a:cubicBezTo>
                      <a:pt x="0" y="54"/>
                      <a:pt x="13" y="73"/>
                      <a:pt x="33" y="76"/>
                    </a:cubicBezTo>
                    <a:cubicBezTo>
                      <a:pt x="40" y="77"/>
                      <a:pt x="46" y="76"/>
                      <a:pt x="52" y="74"/>
                    </a:cubicBezTo>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45" name="Freeform 67">
                <a:extLst>
                  <a:ext uri="{FF2B5EF4-FFF2-40B4-BE49-F238E27FC236}">
                    <a16:creationId xmlns:a16="http://schemas.microsoft.com/office/drawing/2014/main" id="{DAA1E137-6B74-1775-D197-D14A7C687A4B}"/>
                  </a:ext>
                </a:extLst>
              </p:cNvPr>
              <p:cNvSpPr>
                <a:spLocks/>
              </p:cNvSpPr>
              <p:nvPr/>
            </p:nvSpPr>
            <p:spPr bwMode="auto">
              <a:xfrm>
                <a:off x="14290675" y="6010276"/>
                <a:ext cx="155575" cy="157163"/>
              </a:xfrm>
              <a:custGeom>
                <a:avLst/>
                <a:gdLst>
                  <a:gd name="T0" fmla="*/ 82 w 83"/>
                  <a:gd name="T1" fmla="*/ 49 h 83"/>
                  <a:gd name="T2" fmla="*/ 83 w 83"/>
                  <a:gd name="T3" fmla="*/ 42 h 83"/>
                  <a:gd name="T4" fmla="*/ 48 w 83"/>
                  <a:gd name="T5" fmla="*/ 1 h 83"/>
                  <a:gd name="T6" fmla="*/ 41 w 83"/>
                  <a:gd name="T7" fmla="*/ 0 h 83"/>
                  <a:gd name="T8" fmla="*/ 0 w 83"/>
                  <a:gd name="T9" fmla="*/ 35 h 83"/>
                  <a:gd name="T10" fmla="*/ 0 w 83"/>
                  <a:gd name="T11" fmla="*/ 42 h 83"/>
                  <a:gd name="T12" fmla="*/ 35 w 83"/>
                  <a:gd name="T13" fmla="*/ 83 h 83"/>
                  <a:gd name="T14" fmla="*/ 41 w 83"/>
                  <a:gd name="T15" fmla="*/ 83 h 83"/>
                  <a:gd name="T16" fmla="*/ 56 w 83"/>
                  <a:gd name="T17" fmla="*/ 81 h 83"/>
                  <a:gd name="T18" fmla="*/ 59 w 83"/>
                  <a:gd name="T19" fmla="*/ 74 h 83"/>
                  <a:gd name="T20" fmla="*/ 52 w 83"/>
                  <a:gd name="T21" fmla="*/ 71 h 83"/>
                  <a:gd name="T22" fmla="*/ 41 w 83"/>
                  <a:gd name="T23" fmla="*/ 73 h 83"/>
                  <a:gd name="T24" fmla="*/ 36 w 83"/>
                  <a:gd name="T25" fmla="*/ 73 h 83"/>
                  <a:gd name="T26" fmla="*/ 10 w 83"/>
                  <a:gd name="T27" fmla="*/ 42 h 83"/>
                  <a:gd name="T28" fmla="*/ 10 w 83"/>
                  <a:gd name="T29" fmla="*/ 37 h 83"/>
                  <a:gd name="T30" fmla="*/ 41 w 83"/>
                  <a:gd name="T31" fmla="*/ 10 h 83"/>
                  <a:gd name="T32" fmla="*/ 47 w 83"/>
                  <a:gd name="T33" fmla="*/ 11 h 83"/>
                  <a:gd name="T34" fmla="*/ 73 w 83"/>
                  <a:gd name="T35" fmla="*/ 42 h 83"/>
                  <a:gd name="T36" fmla="*/ 73 w 83"/>
                  <a:gd name="T37" fmla="*/ 47 h 83"/>
                  <a:gd name="T38" fmla="*/ 77 w 83"/>
                  <a:gd name="T39" fmla="*/ 53 h 83"/>
                  <a:gd name="T40" fmla="*/ 82 w 83"/>
                  <a:gd name="T41" fmla="*/ 4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83">
                    <a:moveTo>
                      <a:pt x="82" y="49"/>
                    </a:moveTo>
                    <a:cubicBezTo>
                      <a:pt x="83" y="46"/>
                      <a:pt x="83" y="44"/>
                      <a:pt x="83" y="42"/>
                    </a:cubicBezTo>
                    <a:cubicBezTo>
                      <a:pt x="83" y="22"/>
                      <a:pt x="69" y="4"/>
                      <a:pt x="48" y="1"/>
                    </a:cubicBezTo>
                    <a:cubicBezTo>
                      <a:pt x="46" y="0"/>
                      <a:pt x="44" y="0"/>
                      <a:pt x="41" y="0"/>
                    </a:cubicBezTo>
                    <a:cubicBezTo>
                      <a:pt x="21" y="0"/>
                      <a:pt x="4" y="15"/>
                      <a:pt x="0" y="35"/>
                    </a:cubicBezTo>
                    <a:cubicBezTo>
                      <a:pt x="0" y="37"/>
                      <a:pt x="0" y="40"/>
                      <a:pt x="0" y="42"/>
                    </a:cubicBezTo>
                    <a:cubicBezTo>
                      <a:pt x="0" y="62"/>
                      <a:pt x="14" y="79"/>
                      <a:pt x="35" y="83"/>
                    </a:cubicBezTo>
                    <a:cubicBezTo>
                      <a:pt x="37" y="83"/>
                      <a:pt x="39" y="83"/>
                      <a:pt x="41" y="83"/>
                    </a:cubicBezTo>
                    <a:cubicBezTo>
                      <a:pt x="46" y="83"/>
                      <a:pt x="51" y="83"/>
                      <a:pt x="56" y="81"/>
                    </a:cubicBezTo>
                    <a:cubicBezTo>
                      <a:pt x="58" y="80"/>
                      <a:pt x="60" y="77"/>
                      <a:pt x="59" y="74"/>
                    </a:cubicBezTo>
                    <a:cubicBezTo>
                      <a:pt x="58" y="72"/>
                      <a:pt x="55" y="71"/>
                      <a:pt x="52" y="71"/>
                    </a:cubicBezTo>
                    <a:cubicBezTo>
                      <a:pt x="49" y="73"/>
                      <a:pt x="45" y="73"/>
                      <a:pt x="41" y="73"/>
                    </a:cubicBezTo>
                    <a:cubicBezTo>
                      <a:pt x="40" y="73"/>
                      <a:pt x="38" y="73"/>
                      <a:pt x="36" y="73"/>
                    </a:cubicBezTo>
                    <a:cubicBezTo>
                      <a:pt x="21" y="70"/>
                      <a:pt x="10" y="57"/>
                      <a:pt x="10" y="42"/>
                    </a:cubicBezTo>
                    <a:cubicBezTo>
                      <a:pt x="10" y="40"/>
                      <a:pt x="10" y="38"/>
                      <a:pt x="10" y="37"/>
                    </a:cubicBezTo>
                    <a:cubicBezTo>
                      <a:pt x="13" y="21"/>
                      <a:pt x="26" y="10"/>
                      <a:pt x="41" y="10"/>
                    </a:cubicBezTo>
                    <a:cubicBezTo>
                      <a:pt x="43" y="10"/>
                      <a:pt x="45" y="10"/>
                      <a:pt x="47" y="11"/>
                    </a:cubicBezTo>
                    <a:cubicBezTo>
                      <a:pt x="62" y="13"/>
                      <a:pt x="73" y="27"/>
                      <a:pt x="73" y="42"/>
                    </a:cubicBezTo>
                    <a:cubicBezTo>
                      <a:pt x="73" y="43"/>
                      <a:pt x="73" y="45"/>
                      <a:pt x="73" y="47"/>
                    </a:cubicBezTo>
                    <a:cubicBezTo>
                      <a:pt x="72" y="50"/>
                      <a:pt x="74" y="52"/>
                      <a:pt x="77" y="53"/>
                    </a:cubicBezTo>
                    <a:cubicBezTo>
                      <a:pt x="79" y="53"/>
                      <a:pt x="82" y="51"/>
                      <a:pt x="82" y="4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46" name="Freeform 68">
                <a:extLst>
                  <a:ext uri="{FF2B5EF4-FFF2-40B4-BE49-F238E27FC236}">
                    <a16:creationId xmlns:a16="http://schemas.microsoft.com/office/drawing/2014/main" id="{ADA3B982-5B62-D45E-6E89-7F108393816A}"/>
                  </a:ext>
                </a:extLst>
              </p:cNvPr>
              <p:cNvSpPr>
                <a:spLocks/>
              </p:cNvSpPr>
              <p:nvPr/>
            </p:nvSpPr>
            <p:spPr bwMode="auto">
              <a:xfrm>
                <a:off x="14341475" y="6059488"/>
                <a:ext cx="31750" cy="23813"/>
              </a:xfrm>
              <a:custGeom>
                <a:avLst/>
                <a:gdLst>
                  <a:gd name="T0" fmla="*/ 17 w 17"/>
                  <a:gd name="T1" fmla="*/ 1 h 13"/>
                  <a:gd name="T2" fmla="*/ 0 w 17"/>
                  <a:gd name="T3" fmla="*/ 13 h 13"/>
                </a:gdLst>
                <a:ahLst/>
                <a:cxnLst>
                  <a:cxn ang="0">
                    <a:pos x="T0" y="T1"/>
                  </a:cxn>
                  <a:cxn ang="0">
                    <a:pos x="T2" y="T3"/>
                  </a:cxn>
                </a:cxnLst>
                <a:rect l="0" t="0" r="r" b="b"/>
                <a:pathLst>
                  <a:path w="17" h="13">
                    <a:moveTo>
                      <a:pt x="17" y="1"/>
                    </a:moveTo>
                    <a:cubicBezTo>
                      <a:pt x="9" y="0"/>
                      <a:pt x="1" y="5"/>
                      <a:pt x="0" y="13"/>
                    </a:cubicBezTo>
                  </a:path>
                </a:pathLst>
              </a:custGeom>
              <a:solidFill>
                <a:srgbClr val="FFF3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47" name="Freeform 69">
                <a:extLst>
                  <a:ext uri="{FF2B5EF4-FFF2-40B4-BE49-F238E27FC236}">
                    <a16:creationId xmlns:a16="http://schemas.microsoft.com/office/drawing/2014/main" id="{B883C995-8A59-9C0C-8C84-D6197C6DE42E}"/>
                  </a:ext>
                </a:extLst>
              </p:cNvPr>
              <p:cNvSpPr>
                <a:spLocks/>
              </p:cNvSpPr>
              <p:nvPr/>
            </p:nvSpPr>
            <p:spPr bwMode="auto">
              <a:xfrm>
                <a:off x="14330363" y="6051551"/>
                <a:ext cx="52388" cy="44450"/>
              </a:xfrm>
              <a:custGeom>
                <a:avLst/>
                <a:gdLst>
                  <a:gd name="T0" fmla="*/ 24 w 28"/>
                  <a:gd name="T1" fmla="*/ 0 h 23"/>
                  <a:gd name="T2" fmla="*/ 20 w 28"/>
                  <a:gd name="T3" fmla="*/ 0 h 23"/>
                  <a:gd name="T4" fmla="*/ 1 w 28"/>
                  <a:gd name="T5" fmla="*/ 16 h 23"/>
                  <a:gd name="T6" fmla="*/ 5 w 28"/>
                  <a:gd name="T7" fmla="*/ 22 h 23"/>
                  <a:gd name="T8" fmla="*/ 11 w 28"/>
                  <a:gd name="T9" fmla="*/ 18 h 23"/>
                  <a:gd name="T10" fmla="*/ 20 w 28"/>
                  <a:gd name="T11" fmla="*/ 10 h 23"/>
                  <a:gd name="T12" fmla="*/ 22 w 28"/>
                  <a:gd name="T13" fmla="*/ 10 h 23"/>
                  <a:gd name="T14" fmla="*/ 28 w 28"/>
                  <a:gd name="T15" fmla="*/ 6 h 23"/>
                  <a:gd name="T16" fmla="*/ 24 w 28"/>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4" y="0"/>
                    </a:moveTo>
                    <a:cubicBezTo>
                      <a:pt x="23" y="0"/>
                      <a:pt x="21" y="0"/>
                      <a:pt x="20" y="0"/>
                    </a:cubicBezTo>
                    <a:cubicBezTo>
                      <a:pt x="11" y="0"/>
                      <a:pt x="2" y="7"/>
                      <a:pt x="1" y="16"/>
                    </a:cubicBezTo>
                    <a:cubicBezTo>
                      <a:pt x="0" y="19"/>
                      <a:pt x="2" y="22"/>
                      <a:pt x="5" y="22"/>
                    </a:cubicBezTo>
                    <a:cubicBezTo>
                      <a:pt x="8" y="23"/>
                      <a:pt x="10" y="21"/>
                      <a:pt x="11" y="18"/>
                    </a:cubicBezTo>
                    <a:cubicBezTo>
                      <a:pt x="11" y="13"/>
                      <a:pt x="16" y="10"/>
                      <a:pt x="20" y="10"/>
                    </a:cubicBezTo>
                    <a:cubicBezTo>
                      <a:pt x="21" y="10"/>
                      <a:pt x="21" y="10"/>
                      <a:pt x="22" y="10"/>
                    </a:cubicBezTo>
                    <a:cubicBezTo>
                      <a:pt x="25" y="10"/>
                      <a:pt x="27" y="9"/>
                      <a:pt x="28" y="6"/>
                    </a:cubicBezTo>
                    <a:cubicBezTo>
                      <a:pt x="28" y="3"/>
                      <a:pt x="26" y="1"/>
                      <a:pt x="24" y="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48" name="Freeform 70">
                <a:extLst>
                  <a:ext uri="{FF2B5EF4-FFF2-40B4-BE49-F238E27FC236}">
                    <a16:creationId xmlns:a16="http://schemas.microsoft.com/office/drawing/2014/main" id="{860A3F22-EDDD-E9D1-C6A0-1B6752B54B98}"/>
                  </a:ext>
                </a:extLst>
              </p:cNvPr>
              <p:cNvSpPr>
                <a:spLocks/>
              </p:cNvSpPr>
              <p:nvPr/>
            </p:nvSpPr>
            <p:spPr bwMode="auto">
              <a:xfrm>
                <a:off x="13287375" y="6489701"/>
                <a:ext cx="971550" cy="976313"/>
              </a:xfrm>
              <a:custGeom>
                <a:avLst/>
                <a:gdLst>
                  <a:gd name="T0" fmla="*/ 10 w 517"/>
                  <a:gd name="T1" fmla="*/ 444 h 519"/>
                  <a:gd name="T2" fmla="*/ 11 w 517"/>
                  <a:gd name="T3" fmla="*/ 440 h 519"/>
                  <a:gd name="T4" fmla="*/ 53 w 517"/>
                  <a:gd name="T5" fmla="*/ 361 h 519"/>
                  <a:gd name="T6" fmla="*/ 242 w 517"/>
                  <a:gd name="T7" fmla="*/ 100 h 519"/>
                  <a:gd name="T8" fmla="*/ 491 w 517"/>
                  <a:gd name="T9" fmla="*/ 7 h 519"/>
                  <a:gd name="T10" fmla="*/ 195 w 517"/>
                  <a:gd name="T11" fmla="*/ 196 h 519"/>
                  <a:gd name="T12" fmla="*/ 149 w 517"/>
                  <a:gd name="T13" fmla="*/ 379 h 519"/>
                  <a:gd name="T14" fmla="*/ 98 w 517"/>
                  <a:gd name="T15" fmla="*/ 485 h 519"/>
                  <a:gd name="T16" fmla="*/ 32 w 517"/>
                  <a:gd name="T17" fmla="*/ 506 h 519"/>
                  <a:gd name="T18" fmla="*/ 10 w 517"/>
                  <a:gd name="T19" fmla="*/ 444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7" h="519">
                    <a:moveTo>
                      <a:pt x="10" y="444"/>
                    </a:moveTo>
                    <a:cubicBezTo>
                      <a:pt x="10" y="443"/>
                      <a:pt x="11" y="442"/>
                      <a:pt x="11" y="440"/>
                    </a:cubicBezTo>
                    <a:cubicBezTo>
                      <a:pt x="53" y="361"/>
                      <a:pt x="53" y="361"/>
                      <a:pt x="53" y="361"/>
                    </a:cubicBezTo>
                    <a:cubicBezTo>
                      <a:pt x="64" y="338"/>
                      <a:pt x="217" y="106"/>
                      <a:pt x="242" y="100"/>
                    </a:cubicBezTo>
                    <a:cubicBezTo>
                      <a:pt x="491" y="7"/>
                      <a:pt x="491" y="7"/>
                      <a:pt x="491" y="7"/>
                    </a:cubicBezTo>
                    <a:cubicBezTo>
                      <a:pt x="517" y="0"/>
                      <a:pt x="221" y="189"/>
                      <a:pt x="195" y="196"/>
                    </a:cubicBezTo>
                    <a:cubicBezTo>
                      <a:pt x="149" y="379"/>
                      <a:pt x="149" y="379"/>
                      <a:pt x="149" y="379"/>
                    </a:cubicBezTo>
                    <a:cubicBezTo>
                      <a:pt x="98" y="485"/>
                      <a:pt x="98" y="485"/>
                      <a:pt x="98" y="485"/>
                    </a:cubicBezTo>
                    <a:cubicBezTo>
                      <a:pt x="86" y="509"/>
                      <a:pt x="56" y="519"/>
                      <a:pt x="32" y="506"/>
                    </a:cubicBezTo>
                    <a:cubicBezTo>
                      <a:pt x="10" y="495"/>
                      <a:pt x="0" y="467"/>
                      <a:pt x="10" y="444"/>
                    </a:cubicBez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49" name="Freeform 71">
                <a:extLst>
                  <a:ext uri="{FF2B5EF4-FFF2-40B4-BE49-F238E27FC236}">
                    <a16:creationId xmlns:a16="http://schemas.microsoft.com/office/drawing/2014/main" id="{60269CF3-3981-2E69-D626-985C9EBAABB7}"/>
                  </a:ext>
                </a:extLst>
              </p:cNvPr>
              <p:cNvSpPr>
                <a:spLocks/>
              </p:cNvSpPr>
              <p:nvPr/>
            </p:nvSpPr>
            <p:spPr bwMode="auto">
              <a:xfrm>
                <a:off x="13288963" y="6494463"/>
                <a:ext cx="933450" cy="966788"/>
              </a:xfrm>
              <a:custGeom>
                <a:avLst/>
                <a:gdLst>
                  <a:gd name="T0" fmla="*/ 13 w 497"/>
                  <a:gd name="T1" fmla="*/ 444 h 515"/>
                  <a:gd name="T2" fmla="*/ 56 w 497"/>
                  <a:gd name="T3" fmla="*/ 361 h 515"/>
                  <a:gd name="T4" fmla="*/ 66 w 497"/>
                  <a:gd name="T5" fmla="*/ 344 h 515"/>
                  <a:gd name="T6" fmla="*/ 213 w 497"/>
                  <a:gd name="T7" fmla="*/ 133 h 515"/>
                  <a:gd name="T8" fmla="*/ 239 w 497"/>
                  <a:gd name="T9" fmla="*/ 105 h 515"/>
                  <a:gd name="T10" fmla="*/ 242 w 497"/>
                  <a:gd name="T11" fmla="*/ 103 h 515"/>
                  <a:gd name="T12" fmla="*/ 490 w 497"/>
                  <a:gd name="T13" fmla="*/ 5 h 515"/>
                  <a:gd name="T14" fmla="*/ 492 w 497"/>
                  <a:gd name="T15" fmla="*/ 10 h 515"/>
                  <a:gd name="T16" fmla="*/ 491 w 497"/>
                  <a:gd name="T17" fmla="*/ 10 h 515"/>
                  <a:gd name="T18" fmla="*/ 491 w 497"/>
                  <a:gd name="T19" fmla="*/ 8 h 515"/>
                  <a:gd name="T20" fmla="*/ 491 w 497"/>
                  <a:gd name="T21" fmla="*/ 5 h 515"/>
                  <a:gd name="T22" fmla="*/ 491 w 497"/>
                  <a:gd name="T23" fmla="*/ 10 h 515"/>
                  <a:gd name="T24" fmla="*/ 489 w 497"/>
                  <a:gd name="T25" fmla="*/ 9 h 515"/>
                  <a:gd name="T26" fmla="*/ 487 w 497"/>
                  <a:gd name="T27" fmla="*/ 7 h 515"/>
                  <a:gd name="T28" fmla="*/ 492 w 497"/>
                  <a:gd name="T29" fmla="*/ 5 h 515"/>
                  <a:gd name="T30" fmla="*/ 492 w 497"/>
                  <a:gd name="T31" fmla="*/ 5 h 515"/>
                  <a:gd name="T32" fmla="*/ 487 w 497"/>
                  <a:gd name="T33" fmla="*/ 7 h 515"/>
                  <a:gd name="T34" fmla="*/ 487 w 497"/>
                  <a:gd name="T35" fmla="*/ 5 h 515"/>
                  <a:gd name="T36" fmla="*/ 487 w 497"/>
                  <a:gd name="T37" fmla="*/ 3 h 515"/>
                  <a:gd name="T38" fmla="*/ 491 w 497"/>
                  <a:gd name="T39" fmla="*/ 5 h 515"/>
                  <a:gd name="T40" fmla="*/ 488 w 497"/>
                  <a:gd name="T41" fmla="*/ 3 h 515"/>
                  <a:gd name="T42" fmla="*/ 487 w 497"/>
                  <a:gd name="T43" fmla="*/ 3 h 515"/>
                  <a:gd name="T44" fmla="*/ 487 w 497"/>
                  <a:gd name="T45" fmla="*/ 3 h 515"/>
                  <a:gd name="T46" fmla="*/ 479 w 497"/>
                  <a:gd name="T47" fmla="*/ 10 h 515"/>
                  <a:gd name="T48" fmla="*/ 280 w 497"/>
                  <a:gd name="T49" fmla="*/ 140 h 515"/>
                  <a:gd name="T50" fmla="*/ 203 w 497"/>
                  <a:gd name="T51" fmla="*/ 185 h 515"/>
                  <a:gd name="T52" fmla="*/ 193 w 497"/>
                  <a:gd name="T53" fmla="*/ 189 h 515"/>
                  <a:gd name="T54" fmla="*/ 143 w 497"/>
                  <a:gd name="T55" fmla="*/ 376 h 515"/>
                  <a:gd name="T56" fmla="*/ 97 w 497"/>
                  <a:gd name="T57" fmla="*/ 483 h 515"/>
                  <a:gd name="T58" fmla="*/ 54 w 497"/>
                  <a:gd name="T59" fmla="*/ 505 h 515"/>
                  <a:gd name="T60" fmla="*/ 10 w 497"/>
                  <a:gd name="T61" fmla="*/ 461 h 515"/>
                  <a:gd name="T62" fmla="*/ 13 w 497"/>
                  <a:gd name="T63" fmla="*/ 444 h 515"/>
                  <a:gd name="T64" fmla="*/ 4 w 497"/>
                  <a:gd name="T65" fmla="*/ 440 h 515"/>
                  <a:gd name="T66" fmla="*/ 29 w 497"/>
                  <a:gd name="T67" fmla="*/ 509 h 515"/>
                  <a:gd name="T68" fmla="*/ 102 w 497"/>
                  <a:gd name="T69" fmla="*/ 486 h 515"/>
                  <a:gd name="T70" fmla="*/ 152 w 497"/>
                  <a:gd name="T71" fmla="*/ 379 h 515"/>
                  <a:gd name="T72" fmla="*/ 194 w 497"/>
                  <a:gd name="T73" fmla="*/ 194 h 515"/>
                  <a:gd name="T74" fmla="*/ 204 w 497"/>
                  <a:gd name="T75" fmla="*/ 196 h 515"/>
                  <a:gd name="T76" fmla="*/ 416 w 497"/>
                  <a:gd name="T77" fmla="*/ 65 h 515"/>
                  <a:gd name="T78" fmla="*/ 489 w 497"/>
                  <a:gd name="T79" fmla="*/ 15 h 515"/>
                  <a:gd name="T80" fmla="*/ 495 w 497"/>
                  <a:gd name="T81" fmla="*/ 9 h 515"/>
                  <a:gd name="T82" fmla="*/ 497 w 497"/>
                  <a:gd name="T83" fmla="*/ 5 h 515"/>
                  <a:gd name="T84" fmla="*/ 493 w 497"/>
                  <a:gd name="T85" fmla="*/ 0 h 515"/>
                  <a:gd name="T86" fmla="*/ 489 w 497"/>
                  <a:gd name="T87" fmla="*/ 0 h 515"/>
                  <a:gd name="T88" fmla="*/ 239 w 497"/>
                  <a:gd name="T89" fmla="*/ 93 h 515"/>
                  <a:gd name="T90" fmla="*/ 240 w 497"/>
                  <a:gd name="T91" fmla="*/ 93 h 515"/>
                  <a:gd name="T92" fmla="*/ 227 w 497"/>
                  <a:gd name="T93" fmla="*/ 101 h 515"/>
                  <a:gd name="T94" fmla="*/ 111 w 497"/>
                  <a:gd name="T95" fmla="*/ 257 h 515"/>
                  <a:gd name="T96" fmla="*/ 55 w 497"/>
                  <a:gd name="T97" fmla="*/ 343 h 515"/>
                  <a:gd name="T98" fmla="*/ 47 w 497"/>
                  <a:gd name="T99" fmla="*/ 356 h 515"/>
                  <a:gd name="T100" fmla="*/ 6 w 497"/>
                  <a:gd name="T101" fmla="*/ 436 h 515"/>
                  <a:gd name="T102" fmla="*/ 4 w 497"/>
                  <a:gd name="T103" fmla="*/ 440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97" h="515">
                    <a:moveTo>
                      <a:pt x="9" y="442"/>
                    </a:moveTo>
                    <a:cubicBezTo>
                      <a:pt x="13" y="444"/>
                      <a:pt x="13" y="444"/>
                      <a:pt x="13" y="444"/>
                    </a:cubicBezTo>
                    <a:cubicBezTo>
                      <a:pt x="14" y="443"/>
                      <a:pt x="14" y="442"/>
                      <a:pt x="15" y="441"/>
                    </a:cubicBezTo>
                    <a:cubicBezTo>
                      <a:pt x="56" y="361"/>
                      <a:pt x="56" y="361"/>
                      <a:pt x="56" y="361"/>
                    </a:cubicBezTo>
                    <a:cubicBezTo>
                      <a:pt x="56" y="361"/>
                      <a:pt x="56" y="361"/>
                      <a:pt x="56" y="361"/>
                    </a:cubicBezTo>
                    <a:cubicBezTo>
                      <a:pt x="57" y="358"/>
                      <a:pt x="61" y="352"/>
                      <a:pt x="66" y="344"/>
                    </a:cubicBezTo>
                    <a:cubicBezTo>
                      <a:pt x="85" y="314"/>
                      <a:pt x="124" y="255"/>
                      <a:pt x="161" y="202"/>
                    </a:cubicBezTo>
                    <a:cubicBezTo>
                      <a:pt x="180" y="176"/>
                      <a:pt x="198" y="151"/>
                      <a:pt x="213" y="133"/>
                    </a:cubicBezTo>
                    <a:cubicBezTo>
                      <a:pt x="220" y="124"/>
                      <a:pt x="227" y="116"/>
                      <a:pt x="232" y="111"/>
                    </a:cubicBezTo>
                    <a:cubicBezTo>
                      <a:pt x="235" y="108"/>
                      <a:pt x="237" y="106"/>
                      <a:pt x="239" y="105"/>
                    </a:cubicBezTo>
                    <a:cubicBezTo>
                      <a:pt x="241" y="103"/>
                      <a:pt x="242" y="103"/>
                      <a:pt x="242" y="103"/>
                    </a:cubicBezTo>
                    <a:cubicBezTo>
                      <a:pt x="242" y="103"/>
                      <a:pt x="242" y="103"/>
                      <a:pt x="242" y="103"/>
                    </a:cubicBezTo>
                    <a:cubicBezTo>
                      <a:pt x="492" y="9"/>
                      <a:pt x="492" y="9"/>
                      <a:pt x="492" y="9"/>
                    </a:cubicBezTo>
                    <a:cubicBezTo>
                      <a:pt x="490" y="5"/>
                      <a:pt x="490" y="5"/>
                      <a:pt x="490" y="5"/>
                    </a:cubicBezTo>
                    <a:cubicBezTo>
                      <a:pt x="491" y="10"/>
                      <a:pt x="491" y="10"/>
                      <a:pt x="491" y="10"/>
                    </a:cubicBezTo>
                    <a:cubicBezTo>
                      <a:pt x="492" y="10"/>
                      <a:pt x="492" y="10"/>
                      <a:pt x="492" y="10"/>
                    </a:cubicBezTo>
                    <a:cubicBezTo>
                      <a:pt x="491" y="8"/>
                      <a:pt x="491" y="8"/>
                      <a:pt x="491" y="8"/>
                    </a:cubicBezTo>
                    <a:cubicBezTo>
                      <a:pt x="491" y="10"/>
                      <a:pt x="491" y="10"/>
                      <a:pt x="491" y="10"/>
                    </a:cubicBezTo>
                    <a:cubicBezTo>
                      <a:pt x="492" y="10"/>
                      <a:pt x="492" y="10"/>
                      <a:pt x="492" y="10"/>
                    </a:cubicBezTo>
                    <a:cubicBezTo>
                      <a:pt x="491" y="8"/>
                      <a:pt x="491" y="8"/>
                      <a:pt x="491" y="8"/>
                    </a:cubicBezTo>
                    <a:cubicBezTo>
                      <a:pt x="491" y="10"/>
                      <a:pt x="491" y="10"/>
                      <a:pt x="491" y="10"/>
                    </a:cubicBezTo>
                    <a:cubicBezTo>
                      <a:pt x="491" y="5"/>
                      <a:pt x="491" y="5"/>
                      <a:pt x="491" y="5"/>
                    </a:cubicBezTo>
                    <a:cubicBezTo>
                      <a:pt x="489" y="9"/>
                      <a:pt x="489" y="9"/>
                      <a:pt x="489" y="9"/>
                    </a:cubicBezTo>
                    <a:cubicBezTo>
                      <a:pt x="490" y="10"/>
                      <a:pt x="491" y="10"/>
                      <a:pt x="491" y="10"/>
                    </a:cubicBezTo>
                    <a:cubicBezTo>
                      <a:pt x="491" y="5"/>
                      <a:pt x="491" y="5"/>
                      <a:pt x="491" y="5"/>
                    </a:cubicBezTo>
                    <a:cubicBezTo>
                      <a:pt x="489" y="9"/>
                      <a:pt x="489" y="9"/>
                      <a:pt x="489" y="9"/>
                    </a:cubicBezTo>
                    <a:cubicBezTo>
                      <a:pt x="492" y="5"/>
                      <a:pt x="492" y="5"/>
                      <a:pt x="492" y="5"/>
                    </a:cubicBezTo>
                    <a:cubicBezTo>
                      <a:pt x="487" y="7"/>
                      <a:pt x="487" y="7"/>
                      <a:pt x="487" y="7"/>
                    </a:cubicBezTo>
                    <a:cubicBezTo>
                      <a:pt x="488" y="8"/>
                      <a:pt x="488" y="9"/>
                      <a:pt x="489" y="9"/>
                    </a:cubicBezTo>
                    <a:cubicBezTo>
                      <a:pt x="492" y="5"/>
                      <a:pt x="492" y="5"/>
                      <a:pt x="492" y="5"/>
                    </a:cubicBezTo>
                    <a:cubicBezTo>
                      <a:pt x="487" y="7"/>
                      <a:pt x="487" y="7"/>
                      <a:pt x="487" y="7"/>
                    </a:cubicBezTo>
                    <a:cubicBezTo>
                      <a:pt x="492" y="5"/>
                      <a:pt x="492" y="5"/>
                      <a:pt x="492" y="5"/>
                    </a:cubicBezTo>
                    <a:cubicBezTo>
                      <a:pt x="487" y="5"/>
                      <a:pt x="487" y="5"/>
                      <a:pt x="487" y="5"/>
                    </a:cubicBezTo>
                    <a:cubicBezTo>
                      <a:pt x="487" y="6"/>
                      <a:pt x="487" y="6"/>
                      <a:pt x="487" y="7"/>
                    </a:cubicBezTo>
                    <a:cubicBezTo>
                      <a:pt x="492" y="5"/>
                      <a:pt x="492" y="5"/>
                      <a:pt x="492" y="5"/>
                    </a:cubicBezTo>
                    <a:cubicBezTo>
                      <a:pt x="487" y="5"/>
                      <a:pt x="487" y="5"/>
                      <a:pt x="487" y="5"/>
                    </a:cubicBezTo>
                    <a:cubicBezTo>
                      <a:pt x="491" y="5"/>
                      <a:pt x="491" y="5"/>
                      <a:pt x="491" y="5"/>
                    </a:cubicBezTo>
                    <a:cubicBezTo>
                      <a:pt x="487" y="3"/>
                      <a:pt x="487" y="3"/>
                      <a:pt x="487" y="3"/>
                    </a:cubicBezTo>
                    <a:cubicBezTo>
                      <a:pt x="487" y="3"/>
                      <a:pt x="487" y="3"/>
                      <a:pt x="487" y="5"/>
                    </a:cubicBezTo>
                    <a:cubicBezTo>
                      <a:pt x="491" y="5"/>
                      <a:pt x="491" y="5"/>
                      <a:pt x="491" y="5"/>
                    </a:cubicBezTo>
                    <a:cubicBezTo>
                      <a:pt x="487" y="3"/>
                      <a:pt x="487" y="3"/>
                      <a:pt x="487" y="3"/>
                    </a:cubicBezTo>
                    <a:cubicBezTo>
                      <a:pt x="488" y="3"/>
                      <a:pt x="488" y="3"/>
                      <a:pt x="488" y="3"/>
                    </a:cubicBezTo>
                    <a:cubicBezTo>
                      <a:pt x="487" y="3"/>
                      <a:pt x="487" y="3"/>
                      <a:pt x="487" y="3"/>
                    </a:cubicBezTo>
                    <a:cubicBezTo>
                      <a:pt x="487" y="3"/>
                      <a:pt x="487" y="3"/>
                      <a:pt x="487" y="3"/>
                    </a:cubicBezTo>
                    <a:cubicBezTo>
                      <a:pt x="488" y="3"/>
                      <a:pt x="488" y="3"/>
                      <a:pt x="488" y="3"/>
                    </a:cubicBezTo>
                    <a:cubicBezTo>
                      <a:pt x="487" y="3"/>
                      <a:pt x="487" y="3"/>
                      <a:pt x="487" y="3"/>
                    </a:cubicBezTo>
                    <a:cubicBezTo>
                      <a:pt x="487" y="3"/>
                      <a:pt x="487" y="3"/>
                      <a:pt x="486" y="4"/>
                    </a:cubicBezTo>
                    <a:cubicBezTo>
                      <a:pt x="485" y="5"/>
                      <a:pt x="482" y="7"/>
                      <a:pt x="479" y="10"/>
                    </a:cubicBezTo>
                    <a:cubicBezTo>
                      <a:pt x="467" y="19"/>
                      <a:pt x="444" y="34"/>
                      <a:pt x="417" y="53"/>
                    </a:cubicBezTo>
                    <a:cubicBezTo>
                      <a:pt x="376" y="80"/>
                      <a:pt x="324" y="113"/>
                      <a:pt x="280" y="140"/>
                    </a:cubicBezTo>
                    <a:cubicBezTo>
                      <a:pt x="258" y="154"/>
                      <a:pt x="238" y="165"/>
                      <a:pt x="222" y="174"/>
                    </a:cubicBezTo>
                    <a:cubicBezTo>
                      <a:pt x="215" y="179"/>
                      <a:pt x="208" y="182"/>
                      <a:pt x="203" y="185"/>
                    </a:cubicBezTo>
                    <a:cubicBezTo>
                      <a:pt x="201" y="186"/>
                      <a:pt x="198" y="187"/>
                      <a:pt x="197" y="188"/>
                    </a:cubicBezTo>
                    <a:cubicBezTo>
                      <a:pt x="195" y="189"/>
                      <a:pt x="194" y="189"/>
                      <a:pt x="193" y="189"/>
                    </a:cubicBezTo>
                    <a:cubicBezTo>
                      <a:pt x="190" y="190"/>
                      <a:pt x="190" y="190"/>
                      <a:pt x="190" y="190"/>
                    </a:cubicBezTo>
                    <a:cubicBezTo>
                      <a:pt x="143" y="376"/>
                      <a:pt x="143" y="376"/>
                      <a:pt x="143" y="376"/>
                    </a:cubicBezTo>
                    <a:cubicBezTo>
                      <a:pt x="93" y="481"/>
                      <a:pt x="93" y="481"/>
                      <a:pt x="93" y="481"/>
                    </a:cubicBezTo>
                    <a:cubicBezTo>
                      <a:pt x="97" y="483"/>
                      <a:pt x="97" y="483"/>
                      <a:pt x="97" y="483"/>
                    </a:cubicBezTo>
                    <a:cubicBezTo>
                      <a:pt x="93" y="481"/>
                      <a:pt x="93" y="481"/>
                      <a:pt x="93" y="481"/>
                    </a:cubicBezTo>
                    <a:cubicBezTo>
                      <a:pt x="85" y="496"/>
                      <a:pt x="70" y="505"/>
                      <a:pt x="54" y="505"/>
                    </a:cubicBezTo>
                    <a:cubicBezTo>
                      <a:pt x="47" y="505"/>
                      <a:pt x="40" y="503"/>
                      <a:pt x="34" y="500"/>
                    </a:cubicBezTo>
                    <a:cubicBezTo>
                      <a:pt x="19" y="492"/>
                      <a:pt x="10" y="477"/>
                      <a:pt x="10" y="461"/>
                    </a:cubicBezTo>
                    <a:cubicBezTo>
                      <a:pt x="10" y="455"/>
                      <a:pt x="11" y="450"/>
                      <a:pt x="13" y="444"/>
                    </a:cubicBezTo>
                    <a:cubicBezTo>
                      <a:pt x="13" y="444"/>
                      <a:pt x="13" y="444"/>
                      <a:pt x="13" y="444"/>
                    </a:cubicBezTo>
                    <a:cubicBezTo>
                      <a:pt x="9" y="442"/>
                      <a:pt x="9" y="442"/>
                      <a:pt x="9" y="442"/>
                    </a:cubicBezTo>
                    <a:cubicBezTo>
                      <a:pt x="4" y="440"/>
                      <a:pt x="4" y="440"/>
                      <a:pt x="4" y="440"/>
                    </a:cubicBezTo>
                    <a:cubicBezTo>
                      <a:pt x="1" y="447"/>
                      <a:pt x="0" y="454"/>
                      <a:pt x="0" y="461"/>
                    </a:cubicBezTo>
                    <a:cubicBezTo>
                      <a:pt x="0" y="480"/>
                      <a:pt x="11" y="499"/>
                      <a:pt x="29" y="509"/>
                    </a:cubicBezTo>
                    <a:cubicBezTo>
                      <a:pt x="37" y="513"/>
                      <a:pt x="45" y="515"/>
                      <a:pt x="54" y="515"/>
                    </a:cubicBezTo>
                    <a:cubicBezTo>
                      <a:pt x="73" y="515"/>
                      <a:pt x="92" y="504"/>
                      <a:pt x="102" y="486"/>
                    </a:cubicBezTo>
                    <a:cubicBezTo>
                      <a:pt x="102" y="486"/>
                      <a:pt x="102" y="486"/>
                      <a:pt x="102" y="486"/>
                    </a:cubicBezTo>
                    <a:cubicBezTo>
                      <a:pt x="152" y="379"/>
                      <a:pt x="152" y="379"/>
                      <a:pt x="152" y="379"/>
                    </a:cubicBezTo>
                    <a:cubicBezTo>
                      <a:pt x="199" y="195"/>
                      <a:pt x="199" y="195"/>
                      <a:pt x="199" y="195"/>
                    </a:cubicBezTo>
                    <a:cubicBezTo>
                      <a:pt x="194" y="194"/>
                      <a:pt x="194" y="194"/>
                      <a:pt x="194" y="194"/>
                    </a:cubicBezTo>
                    <a:cubicBezTo>
                      <a:pt x="196" y="199"/>
                      <a:pt x="196" y="199"/>
                      <a:pt x="196" y="199"/>
                    </a:cubicBezTo>
                    <a:cubicBezTo>
                      <a:pt x="198" y="198"/>
                      <a:pt x="200" y="197"/>
                      <a:pt x="204" y="196"/>
                    </a:cubicBezTo>
                    <a:cubicBezTo>
                      <a:pt x="217" y="189"/>
                      <a:pt x="241" y="175"/>
                      <a:pt x="271" y="157"/>
                    </a:cubicBezTo>
                    <a:cubicBezTo>
                      <a:pt x="315" y="130"/>
                      <a:pt x="371" y="95"/>
                      <a:pt x="416" y="65"/>
                    </a:cubicBezTo>
                    <a:cubicBezTo>
                      <a:pt x="439" y="50"/>
                      <a:pt x="458" y="37"/>
                      <a:pt x="472" y="27"/>
                    </a:cubicBezTo>
                    <a:cubicBezTo>
                      <a:pt x="479" y="22"/>
                      <a:pt x="485" y="18"/>
                      <a:pt x="489" y="15"/>
                    </a:cubicBezTo>
                    <a:cubicBezTo>
                      <a:pt x="491" y="13"/>
                      <a:pt x="493" y="12"/>
                      <a:pt x="494" y="11"/>
                    </a:cubicBezTo>
                    <a:cubicBezTo>
                      <a:pt x="494" y="10"/>
                      <a:pt x="495" y="9"/>
                      <a:pt x="495" y="9"/>
                    </a:cubicBezTo>
                    <a:cubicBezTo>
                      <a:pt x="496" y="8"/>
                      <a:pt x="496" y="8"/>
                      <a:pt x="496" y="7"/>
                    </a:cubicBezTo>
                    <a:cubicBezTo>
                      <a:pt x="497" y="7"/>
                      <a:pt x="497" y="6"/>
                      <a:pt x="497" y="5"/>
                    </a:cubicBezTo>
                    <a:cubicBezTo>
                      <a:pt x="497" y="4"/>
                      <a:pt x="497" y="3"/>
                      <a:pt x="496" y="2"/>
                    </a:cubicBezTo>
                    <a:cubicBezTo>
                      <a:pt x="496" y="1"/>
                      <a:pt x="494" y="0"/>
                      <a:pt x="493" y="0"/>
                    </a:cubicBezTo>
                    <a:cubicBezTo>
                      <a:pt x="492" y="0"/>
                      <a:pt x="492" y="0"/>
                      <a:pt x="491" y="0"/>
                    </a:cubicBezTo>
                    <a:cubicBezTo>
                      <a:pt x="490" y="0"/>
                      <a:pt x="490" y="0"/>
                      <a:pt x="489" y="0"/>
                    </a:cubicBezTo>
                    <a:cubicBezTo>
                      <a:pt x="489" y="0"/>
                      <a:pt x="489" y="0"/>
                      <a:pt x="489" y="0"/>
                    </a:cubicBezTo>
                    <a:cubicBezTo>
                      <a:pt x="239" y="93"/>
                      <a:pt x="239" y="93"/>
                      <a:pt x="239" y="93"/>
                    </a:cubicBezTo>
                    <a:cubicBezTo>
                      <a:pt x="241" y="98"/>
                      <a:pt x="241" y="98"/>
                      <a:pt x="241" y="98"/>
                    </a:cubicBezTo>
                    <a:cubicBezTo>
                      <a:pt x="240" y="93"/>
                      <a:pt x="240" y="93"/>
                      <a:pt x="240" y="93"/>
                    </a:cubicBezTo>
                    <a:cubicBezTo>
                      <a:pt x="238" y="93"/>
                      <a:pt x="237" y="94"/>
                      <a:pt x="236" y="95"/>
                    </a:cubicBezTo>
                    <a:cubicBezTo>
                      <a:pt x="233" y="96"/>
                      <a:pt x="230" y="99"/>
                      <a:pt x="227" y="101"/>
                    </a:cubicBezTo>
                    <a:cubicBezTo>
                      <a:pt x="222" y="107"/>
                      <a:pt x="215" y="114"/>
                      <a:pt x="208" y="123"/>
                    </a:cubicBezTo>
                    <a:cubicBezTo>
                      <a:pt x="181" y="156"/>
                      <a:pt x="144" y="209"/>
                      <a:pt x="111" y="257"/>
                    </a:cubicBezTo>
                    <a:cubicBezTo>
                      <a:pt x="95" y="281"/>
                      <a:pt x="80" y="303"/>
                      <a:pt x="69" y="321"/>
                    </a:cubicBezTo>
                    <a:cubicBezTo>
                      <a:pt x="63" y="330"/>
                      <a:pt x="58" y="337"/>
                      <a:pt x="55" y="343"/>
                    </a:cubicBezTo>
                    <a:cubicBezTo>
                      <a:pt x="51" y="349"/>
                      <a:pt x="48" y="354"/>
                      <a:pt x="47" y="356"/>
                    </a:cubicBezTo>
                    <a:cubicBezTo>
                      <a:pt x="47" y="356"/>
                      <a:pt x="47" y="356"/>
                      <a:pt x="47" y="356"/>
                    </a:cubicBezTo>
                    <a:cubicBezTo>
                      <a:pt x="6" y="436"/>
                      <a:pt x="6" y="436"/>
                      <a:pt x="6" y="436"/>
                    </a:cubicBezTo>
                    <a:cubicBezTo>
                      <a:pt x="6" y="436"/>
                      <a:pt x="6" y="436"/>
                      <a:pt x="6" y="436"/>
                    </a:cubicBezTo>
                    <a:cubicBezTo>
                      <a:pt x="5" y="438"/>
                      <a:pt x="5" y="439"/>
                      <a:pt x="4" y="440"/>
                    </a:cubicBezTo>
                    <a:cubicBezTo>
                      <a:pt x="4" y="440"/>
                      <a:pt x="4" y="440"/>
                      <a:pt x="4" y="440"/>
                    </a:cubicBezTo>
                    <a:lnTo>
                      <a:pt x="9" y="44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50" name="Freeform 72">
                <a:extLst>
                  <a:ext uri="{FF2B5EF4-FFF2-40B4-BE49-F238E27FC236}">
                    <a16:creationId xmlns:a16="http://schemas.microsoft.com/office/drawing/2014/main" id="{B180BE9E-BE17-065B-91C3-04FC58F31BC2}"/>
                  </a:ext>
                </a:extLst>
              </p:cNvPr>
              <p:cNvSpPr>
                <a:spLocks/>
              </p:cNvSpPr>
              <p:nvPr/>
            </p:nvSpPr>
            <p:spPr bwMode="auto">
              <a:xfrm>
                <a:off x="13377863" y="6494463"/>
                <a:ext cx="866775" cy="777875"/>
              </a:xfrm>
              <a:custGeom>
                <a:avLst/>
                <a:gdLst>
                  <a:gd name="T0" fmla="*/ 462 w 462"/>
                  <a:gd name="T1" fmla="*/ 0 h 414"/>
                  <a:gd name="T2" fmla="*/ 190 w 462"/>
                  <a:gd name="T3" fmla="*/ 69 h 414"/>
                  <a:gd name="T4" fmla="*/ 131 w 462"/>
                  <a:gd name="T5" fmla="*/ 115 h 414"/>
                  <a:gd name="T6" fmla="*/ 0 w 462"/>
                  <a:gd name="T7" fmla="*/ 367 h 414"/>
                  <a:gd name="T8" fmla="*/ 86 w 462"/>
                  <a:gd name="T9" fmla="*/ 414 h 414"/>
                  <a:gd name="T10" fmla="*/ 217 w 462"/>
                  <a:gd name="T11" fmla="*/ 163 h 414"/>
                  <a:gd name="T12" fmla="*/ 453 w 462"/>
                  <a:gd name="T13" fmla="*/ 103 h 414"/>
                </a:gdLst>
                <a:ahLst/>
                <a:cxnLst>
                  <a:cxn ang="0">
                    <a:pos x="T0" y="T1"/>
                  </a:cxn>
                  <a:cxn ang="0">
                    <a:pos x="T2" y="T3"/>
                  </a:cxn>
                  <a:cxn ang="0">
                    <a:pos x="T4" y="T5"/>
                  </a:cxn>
                  <a:cxn ang="0">
                    <a:pos x="T6" y="T7"/>
                  </a:cxn>
                  <a:cxn ang="0">
                    <a:pos x="T8" y="T9"/>
                  </a:cxn>
                  <a:cxn ang="0">
                    <a:pos x="T10" y="T11"/>
                  </a:cxn>
                  <a:cxn ang="0">
                    <a:pos x="T12" y="T13"/>
                  </a:cxn>
                </a:cxnLst>
                <a:rect l="0" t="0" r="r" b="b"/>
                <a:pathLst>
                  <a:path w="462" h="414">
                    <a:moveTo>
                      <a:pt x="462" y="0"/>
                    </a:moveTo>
                    <a:cubicBezTo>
                      <a:pt x="190" y="69"/>
                      <a:pt x="190" y="69"/>
                      <a:pt x="190" y="69"/>
                    </a:cubicBezTo>
                    <a:cubicBezTo>
                      <a:pt x="164" y="75"/>
                      <a:pt x="143" y="92"/>
                      <a:pt x="131" y="115"/>
                    </a:cubicBezTo>
                    <a:cubicBezTo>
                      <a:pt x="0" y="367"/>
                      <a:pt x="0" y="367"/>
                      <a:pt x="0" y="367"/>
                    </a:cubicBezTo>
                    <a:cubicBezTo>
                      <a:pt x="0" y="369"/>
                      <a:pt x="86" y="414"/>
                      <a:pt x="86" y="414"/>
                    </a:cubicBezTo>
                    <a:cubicBezTo>
                      <a:pt x="217" y="163"/>
                      <a:pt x="217" y="163"/>
                      <a:pt x="217" y="163"/>
                    </a:cubicBezTo>
                    <a:cubicBezTo>
                      <a:pt x="453" y="103"/>
                      <a:pt x="453" y="103"/>
                      <a:pt x="453" y="10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51" name="Freeform 73">
                <a:extLst>
                  <a:ext uri="{FF2B5EF4-FFF2-40B4-BE49-F238E27FC236}">
                    <a16:creationId xmlns:a16="http://schemas.microsoft.com/office/drawing/2014/main" id="{E7EDBF3F-E4B0-F4D7-69CF-4E9BF6EC88D3}"/>
                  </a:ext>
                </a:extLst>
              </p:cNvPr>
              <p:cNvSpPr>
                <a:spLocks/>
              </p:cNvSpPr>
              <p:nvPr/>
            </p:nvSpPr>
            <p:spPr bwMode="auto">
              <a:xfrm>
                <a:off x="13368338" y="6481763"/>
                <a:ext cx="887413" cy="803275"/>
              </a:xfrm>
              <a:custGeom>
                <a:avLst/>
                <a:gdLst>
                  <a:gd name="T0" fmla="*/ 466 w 473"/>
                  <a:gd name="T1" fmla="*/ 1 h 427"/>
                  <a:gd name="T2" fmla="*/ 193 w 473"/>
                  <a:gd name="T3" fmla="*/ 70 h 427"/>
                  <a:gd name="T4" fmla="*/ 132 w 473"/>
                  <a:gd name="T5" fmla="*/ 119 h 427"/>
                  <a:gd name="T6" fmla="*/ 1 w 473"/>
                  <a:gd name="T7" fmla="*/ 371 h 427"/>
                  <a:gd name="T8" fmla="*/ 5 w 473"/>
                  <a:gd name="T9" fmla="*/ 373 h 427"/>
                  <a:gd name="T10" fmla="*/ 1 w 473"/>
                  <a:gd name="T11" fmla="*/ 371 h 427"/>
                  <a:gd name="T12" fmla="*/ 0 w 473"/>
                  <a:gd name="T13" fmla="*/ 373 h 427"/>
                  <a:gd name="T14" fmla="*/ 1 w 473"/>
                  <a:gd name="T15" fmla="*/ 376 h 427"/>
                  <a:gd name="T16" fmla="*/ 2 w 473"/>
                  <a:gd name="T17" fmla="*/ 377 h 427"/>
                  <a:gd name="T18" fmla="*/ 3 w 473"/>
                  <a:gd name="T19" fmla="*/ 378 h 427"/>
                  <a:gd name="T20" fmla="*/ 10 w 473"/>
                  <a:gd name="T21" fmla="*/ 382 h 427"/>
                  <a:gd name="T22" fmla="*/ 57 w 473"/>
                  <a:gd name="T23" fmla="*/ 408 h 427"/>
                  <a:gd name="T24" fmla="*/ 89 w 473"/>
                  <a:gd name="T25" fmla="*/ 425 h 427"/>
                  <a:gd name="T26" fmla="*/ 93 w 473"/>
                  <a:gd name="T27" fmla="*/ 427 h 427"/>
                  <a:gd name="T28" fmla="*/ 225 w 473"/>
                  <a:gd name="T29" fmla="*/ 173 h 427"/>
                  <a:gd name="T30" fmla="*/ 459 w 473"/>
                  <a:gd name="T31" fmla="*/ 114 h 427"/>
                  <a:gd name="T32" fmla="*/ 462 w 473"/>
                  <a:gd name="T33" fmla="*/ 108 h 427"/>
                  <a:gd name="T34" fmla="*/ 456 w 473"/>
                  <a:gd name="T35" fmla="*/ 104 h 427"/>
                  <a:gd name="T36" fmla="*/ 218 w 473"/>
                  <a:gd name="T37" fmla="*/ 165 h 427"/>
                  <a:gd name="T38" fmla="*/ 87 w 473"/>
                  <a:gd name="T39" fmla="*/ 418 h 427"/>
                  <a:gd name="T40" fmla="*/ 91 w 473"/>
                  <a:gd name="T41" fmla="*/ 420 h 427"/>
                  <a:gd name="T42" fmla="*/ 94 w 473"/>
                  <a:gd name="T43" fmla="*/ 416 h 427"/>
                  <a:gd name="T44" fmla="*/ 80 w 473"/>
                  <a:gd name="T45" fmla="*/ 409 h 427"/>
                  <a:gd name="T46" fmla="*/ 35 w 473"/>
                  <a:gd name="T47" fmla="*/ 384 h 427"/>
                  <a:gd name="T48" fmla="*/ 16 w 473"/>
                  <a:gd name="T49" fmla="*/ 374 h 427"/>
                  <a:gd name="T50" fmla="*/ 10 w 473"/>
                  <a:gd name="T51" fmla="*/ 371 h 427"/>
                  <a:gd name="T52" fmla="*/ 9 w 473"/>
                  <a:gd name="T53" fmla="*/ 370 h 427"/>
                  <a:gd name="T54" fmla="*/ 9 w 473"/>
                  <a:gd name="T55" fmla="*/ 370 h 427"/>
                  <a:gd name="T56" fmla="*/ 7 w 473"/>
                  <a:gd name="T57" fmla="*/ 372 h 427"/>
                  <a:gd name="T58" fmla="*/ 9 w 473"/>
                  <a:gd name="T59" fmla="*/ 370 h 427"/>
                  <a:gd name="T60" fmla="*/ 9 w 473"/>
                  <a:gd name="T61" fmla="*/ 370 h 427"/>
                  <a:gd name="T62" fmla="*/ 7 w 473"/>
                  <a:gd name="T63" fmla="*/ 372 h 427"/>
                  <a:gd name="T64" fmla="*/ 9 w 473"/>
                  <a:gd name="T65" fmla="*/ 370 h 427"/>
                  <a:gd name="T66" fmla="*/ 6 w 473"/>
                  <a:gd name="T67" fmla="*/ 373 h 427"/>
                  <a:gd name="T68" fmla="*/ 10 w 473"/>
                  <a:gd name="T69" fmla="*/ 371 h 427"/>
                  <a:gd name="T70" fmla="*/ 9 w 473"/>
                  <a:gd name="T71" fmla="*/ 370 h 427"/>
                  <a:gd name="T72" fmla="*/ 6 w 473"/>
                  <a:gd name="T73" fmla="*/ 373 h 427"/>
                  <a:gd name="T74" fmla="*/ 10 w 473"/>
                  <a:gd name="T75" fmla="*/ 371 h 427"/>
                  <a:gd name="T76" fmla="*/ 5 w 473"/>
                  <a:gd name="T77" fmla="*/ 373 h 427"/>
                  <a:gd name="T78" fmla="*/ 10 w 473"/>
                  <a:gd name="T79" fmla="*/ 373 h 427"/>
                  <a:gd name="T80" fmla="*/ 10 w 473"/>
                  <a:gd name="T81" fmla="*/ 371 h 427"/>
                  <a:gd name="T82" fmla="*/ 5 w 473"/>
                  <a:gd name="T83" fmla="*/ 373 h 427"/>
                  <a:gd name="T84" fmla="*/ 10 w 473"/>
                  <a:gd name="T85" fmla="*/ 373 h 427"/>
                  <a:gd name="T86" fmla="*/ 5 w 473"/>
                  <a:gd name="T87" fmla="*/ 373 h 427"/>
                  <a:gd name="T88" fmla="*/ 10 w 473"/>
                  <a:gd name="T89" fmla="*/ 376 h 427"/>
                  <a:gd name="T90" fmla="*/ 10 w 473"/>
                  <a:gd name="T91" fmla="*/ 373 h 427"/>
                  <a:gd name="T92" fmla="*/ 5 w 473"/>
                  <a:gd name="T93" fmla="*/ 373 h 427"/>
                  <a:gd name="T94" fmla="*/ 10 w 473"/>
                  <a:gd name="T95" fmla="*/ 376 h 427"/>
                  <a:gd name="T96" fmla="*/ 10 w 473"/>
                  <a:gd name="T97" fmla="*/ 376 h 427"/>
                  <a:gd name="T98" fmla="*/ 141 w 473"/>
                  <a:gd name="T99" fmla="*/ 123 h 427"/>
                  <a:gd name="T100" fmla="*/ 196 w 473"/>
                  <a:gd name="T101" fmla="*/ 80 h 427"/>
                  <a:gd name="T102" fmla="*/ 468 w 473"/>
                  <a:gd name="T103" fmla="*/ 11 h 427"/>
                  <a:gd name="T104" fmla="*/ 472 w 473"/>
                  <a:gd name="T105" fmla="*/ 5 h 427"/>
                  <a:gd name="T106" fmla="*/ 466 w 473"/>
                  <a:gd name="T107" fmla="*/ 1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73" h="427">
                    <a:moveTo>
                      <a:pt x="466" y="1"/>
                    </a:moveTo>
                    <a:cubicBezTo>
                      <a:pt x="193" y="70"/>
                      <a:pt x="193" y="70"/>
                      <a:pt x="193" y="70"/>
                    </a:cubicBezTo>
                    <a:cubicBezTo>
                      <a:pt x="167" y="77"/>
                      <a:pt x="144" y="95"/>
                      <a:pt x="132" y="119"/>
                    </a:cubicBezTo>
                    <a:cubicBezTo>
                      <a:pt x="1" y="371"/>
                      <a:pt x="1" y="371"/>
                      <a:pt x="1" y="371"/>
                    </a:cubicBezTo>
                    <a:cubicBezTo>
                      <a:pt x="5" y="373"/>
                      <a:pt x="5" y="373"/>
                      <a:pt x="5" y="373"/>
                    </a:cubicBezTo>
                    <a:cubicBezTo>
                      <a:pt x="1" y="371"/>
                      <a:pt x="1" y="371"/>
                      <a:pt x="1" y="371"/>
                    </a:cubicBezTo>
                    <a:cubicBezTo>
                      <a:pt x="1" y="371"/>
                      <a:pt x="0" y="372"/>
                      <a:pt x="0" y="373"/>
                    </a:cubicBezTo>
                    <a:cubicBezTo>
                      <a:pt x="0" y="375"/>
                      <a:pt x="1" y="375"/>
                      <a:pt x="1" y="376"/>
                    </a:cubicBezTo>
                    <a:cubicBezTo>
                      <a:pt x="2" y="377"/>
                      <a:pt x="2" y="377"/>
                      <a:pt x="2" y="377"/>
                    </a:cubicBezTo>
                    <a:cubicBezTo>
                      <a:pt x="3" y="378"/>
                      <a:pt x="3" y="378"/>
                      <a:pt x="3" y="378"/>
                    </a:cubicBezTo>
                    <a:cubicBezTo>
                      <a:pt x="5" y="379"/>
                      <a:pt x="7" y="380"/>
                      <a:pt x="10" y="382"/>
                    </a:cubicBezTo>
                    <a:cubicBezTo>
                      <a:pt x="20" y="388"/>
                      <a:pt x="40" y="398"/>
                      <a:pt x="57" y="408"/>
                    </a:cubicBezTo>
                    <a:cubicBezTo>
                      <a:pt x="74" y="417"/>
                      <a:pt x="89" y="425"/>
                      <a:pt x="89" y="425"/>
                    </a:cubicBezTo>
                    <a:cubicBezTo>
                      <a:pt x="93" y="427"/>
                      <a:pt x="93" y="427"/>
                      <a:pt x="93" y="427"/>
                    </a:cubicBezTo>
                    <a:cubicBezTo>
                      <a:pt x="225" y="173"/>
                      <a:pt x="225" y="173"/>
                      <a:pt x="225" y="173"/>
                    </a:cubicBezTo>
                    <a:cubicBezTo>
                      <a:pt x="459" y="114"/>
                      <a:pt x="459" y="114"/>
                      <a:pt x="459" y="114"/>
                    </a:cubicBezTo>
                    <a:cubicBezTo>
                      <a:pt x="462" y="113"/>
                      <a:pt x="463" y="111"/>
                      <a:pt x="462" y="108"/>
                    </a:cubicBezTo>
                    <a:cubicBezTo>
                      <a:pt x="462" y="105"/>
                      <a:pt x="459" y="104"/>
                      <a:pt x="456" y="104"/>
                    </a:cubicBezTo>
                    <a:cubicBezTo>
                      <a:pt x="218" y="165"/>
                      <a:pt x="218" y="165"/>
                      <a:pt x="218" y="165"/>
                    </a:cubicBezTo>
                    <a:cubicBezTo>
                      <a:pt x="87" y="418"/>
                      <a:pt x="87" y="418"/>
                      <a:pt x="87" y="418"/>
                    </a:cubicBezTo>
                    <a:cubicBezTo>
                      <a:pt x="91" y="420"/>
                      <a:pt x="91" y="420"/>
                      <a:pt x="91" y="420"/>
                    </a:cubicBezTo>
                    <a:cubicBezTo>
                      <a:pt x="94" y="416"/>
                      <a:pt x="94" y="416"/>
                      <a:pt x="94" y="416"/>
                    </a:cubicBezTo>
                    <a:cubicBezTo>
                      <a:pt x="94" y="416"/>
                      <a:pt x="88" y="413"/>
                      <a:pt x="80" y="409"/>
                    </a:cubicBezTo>
                    <a:cubicBezTo>
                      <a:pt x="68" y="402"/>
                      <a:pt x="50" y="393"/>
                      <a:pt x="35" y="384"/>
                    </a:cubicBezTo>
                    <a:cubicBezTo>
                      <a:pt x="27" y="380"/>
                      <a:pt x="21" y="377"/>
                      <a:pt x="16" y="374"/>
                    </a:cubicBezTo>
                    <a:cubicBezTo>
                      <a:pt x="13" y="372"/>
                      <a:pt x="11" y="371"/>
                      <a:pt x="10" y="371"/>
                    </a:cubicBezTo>
                    <a:cubicBezTo>
                      <a:pt x="9" y="370"/>
                      <a:pt x="9" y="370"/>
                      <a:pt x="9" y="370"/>
                    </a:cubicBezTo>
                    <a:cubicBezTo>
                      <a:pt x="9" y="370"/>
                      <a:pt x="9" y="370"/>
                      <a:pt x="9" y="370"/>
                    </a:cubicBezTo>
                    <a:cubicBezTo>
                      <a:pt x="7" y="372"/>
                      <a:pt x="7" y="372"/>
                      <a:pt x="7" y="372"/>
                    </a:cubicBezTo>
                    <a:cubicBezTo>
                      <a:pt x="9" y="370"/>
                      <a:pt x="9" y="370"/>
                      <a:pt x="9" y="370"/>
                    </a:cubicBezTo>
                    <a:cubicBezTo>
                      <a:pt x="9" y="370"/>
                      <a:pt x="9" y="370"/>
                      <a:pt x="9" y="370"/>
                    </a:cubicBezTo>
                    <a:cubicBezTo>
                      <a:pt x="7" y="372"/>
                      <a:pt x="7" y="372"/>
                      <a:pt x="7" y="372"/>
                    </a:cubicBezTo>
                    <a:cubicBezTo>
                      <a:pt x="9" y="370"/>
                      <a:pt x="9" y="370"/>
                      <a:pt x="9" y="370"/>
                    </a:cubicBezTo>
                    <a:cubicBezTo>
                      <a:pt x="6" y="373"/>
                      <a:pt x="6" y="373"/>
                      <a:pt x="6" y="373"/>
                    </a:cubicBezTo>
                    <a:cubicBezTo>
                      <a:pt x="10" y="371"/>
                      <a:pt x="10" y="371"/>
                      <a:pt x="10" y="371"/>
                    </a:cubicBezTo>
                    <a:cubicBezTo>
                      <a:pt x="9" y="370"/>
                      <a:pt x="9" y="370"/>
                      <a:pt x="9" y="370"/>
                    </a:cubicBezTo>
                    <a:cubicBezTo>
                      <a:pt x="6" y="373"/>
                      <a:pt x="6" y="373"/>
                      <a:pt x="6" y="373"/>
                    </a:cubicBezTo>
                    <a:cubicBezTo>
                      <a:pt x="10" y="371"/>
                      <a:pt x="10" y="371"/>
                      <a:pt x="10" y="371"/>
                    </a:cubicBezTo>
                    <a:cubicBezTo>
                      <a:pt x="5" y="373"/>
                      <a:pt x="5" y="373"/>
                      <a:pt x="5" y="373"/>
                    </a:cubicBezTo>
                    <a:cubicBezTo>
                      <a:pt x="10" y="373"/>
                      <a:pt x="10" y="373"/>
                      <a:pt x="10" y="373"/>
                    </a:cubicBezTo>
                    <a:cubicBezTo>
                      <a:pt x="10" y="372"/>
                      <a:pt x="10" y="371"/>
                      <a:pt x="10" y="371"/>
                    </a:cubicBezTo>
                    <a:cubicBezTo>
                      <a:pt x="5" y="373"/>
                      <a:pt x="5" y="373"/>
                      <a:pt x="5" y="373"/>
                    </a:cubicBezTo>
                    <a:cubicBezTo>
                      <a:pt x="10" y="373"/>
                      <a:pt x="10" y="373"/>
                      <a:pt x="10" y="373"/>
                    </a:cubicBezTo>
                    <a:cubicBezTo>
                      <a:pt x="5" y="373"/>
                      <a:pt x="5" y="373"/>
                      <a:pt x="5" y="373"/>
                    </a:cubicBezTo>
                    <a:cubicBezTo>
                      <a:pt x="10" y="376"/>
                      <a:pt x="10" y="376"/>
                      <a:pt x="10" y="376"/>
                    </a:cubicBezTo>
                    <a:cubicBezTo>
                      <a:pt x="10" y="375"/>
                      <a:pt x="10" y="374"/>
                      <a:pt x="10" y="373"/>
                    </a:cubicBezTo>
                    <a:cubicBezTo>
                      <a:pt x="5" y="373"/>
                      <a:pt x="5" y="373"/>
                      <a:pt x="5" y="373"/>
                    </a:cubicBezTo>
                    <a:cubicBezTo>
                      <a:pt x="10" y="376"/>
                      <a:pt x="10" y="376"/>
                      <a:pt x="10" y="376"/>
                    </a:cubicBezTo>
                    <a:cubicBezTo>
                      <a:pt x="10" y="376"/>
                      <a:pt x="10" y="376"/>
                      <a:pt x="10" y="376"/>
                    </a:cubicBezTo>
                    <a:cubicBezTo>
                      <a:pt x="141" y="123"/>
                      <a:pt x="141" y="123"/>
                      <a:pt x="141" y="123"/>
                    </a:cubicBezTo>
                    <a:cubicBezTo>
                      <a:pt x="152" y="102"/>
                      <a:pt x="172" y="86"/>
                      <a:pt x="196" y="80"/>
                    </a:cubicBezTo>
                    <a:cubicBezTo>
                      <a:pt x="468" y="11"/>
                      <a:pt x="468" y="11"/>
                      <a:pt x="468" y="11"/>
                    </a:cubicBezTo>
                    <a:cubicBezTo>
                      <a:pt x="471" y="10"/>
                      <a:pt x="473" y="7"/>
                      <a:pt x="472" y="5"/>
                    </a:cubicBezTo>
                    <a:cubicBezTo>
                      <a:pt x="471" y="2"/>
                      <a:pt x="469" y="0"/>
                      <a:pt x="466" y="1"/>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52" name="Freeform 74">
                <a:extLst>
                  <a:ext uri="{FF2B5EF4-FFF2-40B4-BE49-F238E27FC236}">
                    <a16:creationId xmlns:a16="http://schemas.microsoft.com/office/drawing/2014/main" id="{55CAC80C-DEBC-D8A8-F9AC-4069734E737E}"/>
                  </a:ext>
                </a:extLst>
              </p:cNvPr>
              <p:cNvSpPr>
                <a:spLocks/>
              </p:cNvSpPr>
              <p:nvPr/>
            </p:nvSpPr>
            <p:spPr bwMode="auto">
              <a:xfrm>
                <a:off x="13265150" y="7262813"/>
                <a:ext cx="92075" cy="179388"/>
              </a:xfrm>
              <a:custGeom>
                <a:avLst/>
                <a:gdLst>
                  <a:gd name="T0" fmla="*/ 49 w 49"/>
                  <a:gd name="T1" fmla="*/ 57 h 96"/>
                  <a:gd name="T2" fmla="*/ 33 w 49"/>
                  <a:gd name="T3" fmla="*/ 84 h 96"/>
                  <a:gd name="T4" fmla="*/ 11 w 49"/>
                  <a:gd name="T5" fmla="*/ 92 h 96"/>
                  <a:gd name="T6" fmla="*/ 4 w 49"/>
                  <a:gd name="T7" fmla="*/ 71 h 96"/>
                  <a:gd name="T8" fmla="*/ 4 w 49"/>
                  <a:gd name="T9" fmla="*/ 70 h 96"/>
                  <a:gd name="T10" fmla="*/ 39 w 49"/>
                  <a:gd name="T11" fmla="*/ 0 h 96"/>
                </a:gdLst>
                <a:ahLst/>
                <a:cxnLst>
                  <a:cxn ang="0">
                    <a:pos x="T0" y="T1"/>
                  </a:cxn>
                  <a:cxn ang="0">
                    <a:pos x="T2" y="T3"/>
                  </a:cxn>
                  <a:cxn ang="0">
                    <a:pos x="T4" y="T5"/>
                  </a:cxn>
                  <a:cxn ang="0">
                    <a:pos x="T6" y="T7"/>
                  </a:cxn>
                  <a:cxn ang="0">
                    <a:pos x="T8" y="T9"/>
                  </a:cxn>
                  <a:cxn ang="0">
                    <a:pos x="T10" y="T11"/>
                  </a:cxn>
                </a:cxnLst>
                <a:rect l="0" t="0" r="r" b="b"/>
                <a:pathLst>
                  <a:path w="49" h="96">
                    <a:moveTo>
                      <a:pt x="49" y="57"/>
                    </a:moveTo>
                    <a:cubicBezTo>
                      <a:pt x="33" y="84"/>
                      <a:pt x="33" y="84"/>
                      <a:pt x="33" y="84"/>
                    </a:cubicBezTo>
                    <a:cubicBezTo>
                      <a:pt x="29" y="93"/>
                      <a:pt x="19" y="96"/>
                      <a:pt x="11" y="92"/>
                    </a:cubicBezTo>
                    <a:cubicBezTo>
                      <a:pt x="4" y="88"/>
                      <a:pt x="0" y="79"/>
                      <a:pt x="4" y="71"/>
                    </a:cubicBezTo>
                    <a:cubicBezTo>
                      <a:pt x="4" y="71"/>
                      <a:pt x="4" y="70"/>
                      <a:pt x="4" y="70"/>
                    </a:cubicBezTo>
                    <a:cubicBezTo>
                      <a:pt x="39" y="0"/>
                      <a:pt x="39" y="0"/>
                      <a:pt x="39" y="0"/>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53" name="Freeform 75">
                <a:extLst>
                  <a:ext uri="{FF2B5EF4-FFF2-40B4-BE49-F238E27FC236}">
                    <a16:creationId xmlns:a16="http://schemas.microsoft.com/office/drawing/2014/main" id="{F11566F9-BADD-8923-43C7-30B563C136A4}"/>
                  </a:ext>
                </a:extLst>
              </p:cNvPr>
              <p:cNvSpPr>
                <a:spLocks/>
              </p:cNvSpPr>
              <p:nvPr/>
            </p:nvSpPr>
            <p:spPr bwMode="auto">
              <a:xfrm>
                <a:off x="13258800" y="7253288"/>
                <a:ext cx="107950" cy="193675"/>
              </a:xfrm>
              <a:custGeom>
                <a:avLst/>
                <a:gdLst>
                  <a:gd name="T0" fmla="*/ 47 w 57"/>
                  <a:gd name="T1" fmla="*/ 60 h 103"/>
                  <a:gd name="T2" fmla="*/ 32 w 57"/>
                  <a:gd name="T3" fmla="*/ 87 h 103"/>
                  <a:gd name="T4" fmla="*/ 32 w 57"/>
                  <a:gd name="T5" fmla="*/ 87 h 103"/>
                  <a:gd name="T6" fmla="*/ 22 w 57"/>
                  <a:gd name="T7" fmla="*/ 93 h 103"/>
                  <a:gd name="T8" fmla="*/ 17 w 57"/>
                  <a:gd name="T9" fmla="*/ 92 h 103"/>
                  <a:gd name="T10" fmla="*/ 10 w 57"/>
                  <a:gd name="T11" fmla="*/ 82 h 103"/>
                  <a:gd name="T12" fmla="*/ 11 w 57"/>
                  <a:gd name="T13" fmla="*/ 78 h 103"/>
                  <a:gd name="T14" fmla="*/ 11 w 57"/>
                  <a:gd name="T15" fmla="*/ 78 h 103"/>
                  <a:gd name="T16" fmla="*/ 12 w 57"/>
                  <a:gd name="T17" fmla="*/ 77 h 103"/>
                  <a:gd name="T18" fmla="*/ 47 w 57"/>
                  <a:gd name="T19" fmla="*/ 8 h 103"/>
                  <a:gd name="T20" fmla="*/ 45 w 57"/>
                  <a:gd name="T21" fmla="*/ 1 h 103"/>
                  <a:gd name="T22" fmla="*/ 38 w 57"/>
                  <a:gd name="T23" fmla="*/ 3 h 103"/>
                  <a:gd name="T24" fmla="*/ 3 w 57"/>
                  <a:gd name="T25" fmla="*/ 73 h 103"/>
                  <a:gd name="T26" fmla="*/ 2 w 57"/>
                  <a:gd name="T27" fmla="*/ 74 h 103"/>
                  <a:gd name="T28" fmla="*/ 2 w 57"/>
                  <a:gd name="T29" fmla="*/ 74 h 103"/>
                  <a:gd name="T30" fmla="*/ 0 w 57"/>
                  <a:gd name="T31" fmla="*/ 82 h 103"/>
                  <a:gd name="T32" fmla="*/ 12 w 57"/>
                  <a:gd name="T33" fmla="*/ 101 h 103"/>
                  <a:gd name="T34" fmla="*/ 22 w 57"/>
                  <a:gd name="T35" fmla="*/ 103 h 103"/>
                  <a:gd name="T36" fmla="*/ 41 w 57"/>
                  <a:gd name="T37" fmla="*/ 92 h 103"/>
                  <a:gd name="T38" fmla="*/ 36 w 57"/>
                  <a:gd name="T39" fmla="*/ 89 h 103"/>
                  <a:gd name="T40" fmla="*/ 41 w 57"/>
                  <a:gd name="T41" fmla="*/ 92 h 103"/>
                  <a:gd name="T42" fmla="*/ 56 w 57"/>
                  <a:gd name="T43" fmla="*/ 64 h 103"/>
                  <a:gd name="T44" fmla="*/ 54 w 57"/>
                  <a:gd name="T45" fmla="*/ 58 h 103"/>
                  <a:gd name="T46" fmla="*/ 47 w 57"/>
                  <a:gd name="T47" fmla="*/ 6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7" h="103">
                    <a:moveTo>
                      <a:pt x="47" y="60"/>
                    </a:moveTo>
                    <a:cubicBezTo>
                      <a:pt x="32" y="87"/>
                      <a:pt x="32" y="87"/>
                      <a:pt x="32" y="87"/>
                    </a:cubicBezTo>
                    <a:cubicBezTo>
                      <a:pt x="32" y="87"/>
                      <a:pt x="32" y="87"/>
                      <a:pt x="32" y="87"/>
                    </a:cubicBezTo>
                    <a:cubicBezTo>
                      <a:pt x="30" y="91"/>
                      <a:pt x="26" y="93"/>
                      <a:pt x="22" y="93"/>
                    </a:cubicBezTo>
                    <a:cubicBezTo>
                      <a:pt x="20" y="93"/>
                      <a:pt x="18" y="93"/>
                      <a:pt x="17" y="92"/>
                    </a:cubicBezTo>
                    <a:cubicBezTo>
                      <a:pt x="13" y="90"/>
                      <a:pt x="10" y="86"/>
                      <a:pt x="10" y="82"/>
                    </a:cubicBezTo>
                    <a:cubicBezTo>
                      <a:pt x="10" y="81"/>
                      <a:pt x="11" y="79"/>
                      <a:pt x="11" y="78"/>
                    </a:cubicBezTo>
                    <a:cubicBezTo>
                      <a:pt x="11" y="78"/>
                      <a:pt x="11" y="78"/>
                      <a:pt x="11" y="78"/>
                    </a:cubicBezTo>
                    <a:cubicBezTo>
                      <a:pt x="12" y="77"/>
                      <a:pt x="12" y="77"/>
                      <a:pt x="12" y="77"/>
                    </a:cubicBezTo>
                    <a:cubicBezTo>
                      <a:pt x="47" y="8"/>
                      <a:pt x="47" y="8"/>
                      <a:pt x="47" y="8"/>
                    </a:cubicBezTo>
                    <a:cubicBezTo>
                      <a:pt x="48" y="5"/>
                      <a:pt x="47" y="2"/>
                      <a:pt x="45" y="1"/>
                    </a:cubicBezTo>
                    <a:cubicBezTo>
                      <a:pt x="42" y="0"/>
                      <a:pt x="39" y="1"/>
                      <a:pt x="38" y="3"/>
                    </a:cubicBezTo>
                    <a:cubicBezTo>
                      <a:pt x="3" y="73"/>
                      <a:pt x="3" y="73"/>
                      <a:pt x="3" y="73"/>
                    </a:cubicBezTo>
                    <a:cubicBezTo>
                      <a:pt x="3" y="73"/>
                      <a:pt x="2" y="74"/>
                      <a:pt x="2" y="74"/>
                    </a:cubicBezTo>
                    <a:cubicBezTo>
                      <a:pt x="2" y="74"/>
                      <a:pt x="2" y="74"/>
                      <a:pt x="2" y="74"/>
                    </a:cubicBezTo>
                    <a:cubicBezTo>
                      <a:pt x="1" y="77"/>
                      <a:pt x="0" y="79"/>
                      <a:pt x="0" y="82"/>
                    </a:cubicBezTo>
                    <a:cubicBezTo>
                      <a:pt x="0" y="90"/>
                      <a:pt x="5" y="97"/>
                      <a:pt x="12" y="101"/>
                    </a:cubicBezTo>
                    <a:cubicBezTo>
                      <a:pt x="15" y="103"/>
                      <a:pt x="19" y="103"/>
                      <a:pt x="22" y="103"/>
                    </a:cubicBezTo>
                    <a:cubicBezTo>
                      <a:pt x="30" y="103"/>
                      <a:pt x="37" y="99"/>
                      <a:pt x="41" y="92"/>
                    </a:cubicBezTo>
                    <a:cubicBezTo>
                      <a:pt x="36" y="89"/>
                      <a:pt x="36" y="89"/>
                      <a:pt x="36" y="89"/>
                    </a:cubicBezTo>
                    <a:cubicBezTo>
                      <a:pt x="41" y="92"/>
                      <a:pt x="41" y="92"/>
                      <a:pt x="41" y="92"/>
                    </a:cubicBezTo>
                    <a:cubicBezTo>
                      <a:pt x="56" y="64"/>
                      <a:pt x="56" y="64"/>
                      <a:pt x="56" y="64"/>
                    </a:cubicBezTo>
                    <a:cubicBezTo>
                      <a:pt x="57" y="62"/>
                      <a:pt x="56" y="59"/>
                      <a:pt x="54" y="58"/>
                    </a:cubicBezTo>
                    <a:cubicBezTo>
                      <a:pt x="52" y="56"/>
                      <a:pt x="49" y="57"/>
                      <a:pt x="47" y="6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54" name="Freeform 76">
                <a:extLst>
                  <a:ext uri="{FF2B5EF4-FFF2-40B4-BE49-F238E27FC236}">
                    <a16:creationId xmlns:a16="http://schemas.microsoft.com/office/drawing/2014/main" id="{F405A3AB-2374-3A77-0BA2-5AD6DE2C2C20}"/>
                  </a:ext>
                </a:extLst>
              </p:cNvPr>
              <p:cNvSpPr>
                <a:spLocks/>
              </p:cNvSpPr>
              <p:nvPr/>
            </p:nvSpPr>
            <p:spPr bwMode="auto">
              <a:xfrm>
                <a:off x="13315950" y="7373938"/>
                <a:ext cx="95250" cy="104775"/>
              </a:xfrm>
              <a:custGeom>
                <a:avLst/>
                <a:gdLst>
                  <a:gd name="T0" fmla="*/ 51 w 51"/>
                  <a:gd name="T1" fmla="*/ 8 h 56"/>
                  <a:gd name="T2" fmla="*/ 32 w 51"/>
                  <a:gd name="T3" fmla="*/ 45 h 56"/>
                  <a:gd name="T4" fmla="*/ 10 w 51"/>
                  <a:gd name="T5" fmla="*/ 52 h 56"/>
                  <a:gd name="T6" fmla="*/ 3 w 51"/>
                  <a:gd name="T7" fmla="*/ 32 h 56"/>
                  <a:gd name="T8" fmla="*/ 4 w 51"/>
                  <a:gd name="T9" fmla="*/ 30 h 56"/>
                  <a:gd name="T10" fmla="*/ 20 w 51"/>
                  <a:gd name="T11" fmla="*/ 0 h 56"/>
                </a:gdLst>
                <a:ahLst/>
                <a:cxnLst>
                  <a:cxn ang="0">
                    <a:pos x="T0" y="T1"/>
                  </a:cxn>
                  <a:cxn ang="0">
                    <a:pos x="T2" y="T3"/>
                  </a:cxn>
                  <a:cxn ang="0">
                    <a:pos x="T4" y="T5"/>
                  </a:cxn>
                  <a:cxn ang="0">
                    <a:pos x="T6" y="T7"/>
                  </a:cxn>
                  <a:cxn ang="0">
                    <a:pos x="T8" y="T9"/>
                  </a:cxn>
                  <a:cxn ang="0">
                    <a:pos x="T10" y="T11"/>
                  </a:cxn>
                </a:cxnLst>
                <a:rect l="0" t="0" r="r" b="b"/>
                <a:pathLst>
                  <a:path w="51" h="56">
                    <a:moveTo>
                      <a:pt x="51" y="8"/>
                    </a:moveTo>
                    <a:cubicBezTo>
                      <a:pt x="32" y="45"/>
                      <a:pt x="32" y="45"/>
                      <a:pt x="32" y="45"/>
                    </a:cubicBezTo>
                    <a:cubicBezTo>
                      <a:pt x="28" y="53"/>
                      <a:pt x="18" y="56"/>
                      <a:pt x="10" y="52"/>
                    </a:cubicBezTo>
                    <a:cubicBezTo>
                      <a:pt x="3" y="48"/>
                      <a:pt x="0" y="39"/>
                      <a:pt x="3" y="32"/>
                    </a:cubicBezTo>
                    <a:cubicBezTo>
                      <a:pt x="3" y="31"/>
                      <a:pt x="3" y="31"/>
                      <a:pt x="4" y="30"/>
                    </a:cubicBezTo>
                    <a:cubicBezTo>
                      <a:pt x="20" y="0"/>
                      <a:pt x="20" y="0"/>
                      <a:pt x="20" y="0"/>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55" name="Freeform 77">
                <a:extLst>
                  <a:ext uri="{FF2B5EF4-FFF2-40B4-BE49-F238E27FC236}">
                    <a16:creationId xmlns:a16="http://schemas.microsoft.com/office/drawing/2014/main" id="{CD5E18AD-2CEB-97E8-95E3-E80767A56761}"/>
                  </a:ext>
                </a:extLst>
              </p:cNvPr>
              <p:cNvSpPr>
                <a:spLocks/>
              </p:cNvSpPr>
              <p:nvPr/>
            </p:nvSpPr>
            <p:spPr bwMode="auto">
              <a:xfrm>
                <a:off x="13309600" y="7362826"/>
                <a:ext cx="112713" cy="119063"/>
              </a:xfrm>
              <a:custGeom>
                <a:avLst/>
                <a:gdLst>
                  <a:gd name="T0" fmla="*/ 49 w 60"/>
                  <a:gd name="T1" fmla="*/ 11 h 64"/>
                  <a:gd name="T2" fmla="*/ 30 w 60"/>
                  <a:gd name="T3" fmla="*/ 49 h 64"/>
                  <a:gd name="T4" fmla="*/ 21 w 60"/>
                  <a:gd name="T5" fmla="*/ 54 h 64"/>
                  <a:gd name="T6" fmla="*/ 16 w 60"/>
                  <a:gd name="T7" fmla="*/ 53 h 64"/>
                  <a:gd name="T8" fmla="*/ 10 w 60"/>
                  <a:gd name="T9" fmla="*/ 44 h 64"/>
                  <a:gd name="T10" fmla="*/ 11 w 60"/>
                  <a:gd name="T11" fmla="*/ 40 h 64"/>
                  <a:gd name="T12" fmla="*/ 11 w 60"/>
                  <a:gd name="T13" fmla="*/ 39 h 64"/>
                  <a:gd name="T14" fmla="*/ 11 w 60"/>
                  <a:gd name="T15" fmla="*/ 40 h 64"/>
                  <a:gd name="T16" fmla="*/ 11 w 60"/>
                  <a:gd name="T17" fmla="*/ 39 h 64"/>
                  <a:gd name="T18" fmla="*/ 7 w 60"/>
                  <a:gd name="T19" fmla="*/ 36 h 64"/>
                  <a:gd name="T20" fmla="*/ 11 w 60"/>
                  <a:gd name="T21" fmla="*/ 39 h 64"/>
                  <a:gd name="T22" fmla="*/ 28 w 60"/>
                  <a:gd name="T23" fmla="*/ 8 h 64"/>
                  <a:gd name="T24" fmla="*/ 26 w 60"/>
                  <a:gd name="T25" fmla="*/ 1 h 64"/>
                  <a:gd name="T26" fmla="*/ 19 w 60"/>
                  <a:gd name="T27" fmla="*/ 3 h 64"/>
                  <a:gd name="T28" fmla="*/ 2 w 60"/>
                  <a:gd name="T29" fmla="*/ 34 h 64"/>
                  <a:gd name="T30" fmla="*/ 2 w 60"/>
                  <a:gd name="T31" fmla="*/ 34 h 64"/>
                  <a:gd name="T32" fmla="*/ 2 w 60"/>
                  <a:gd name="T33" fmla="*/ 36 h 64"/>
                  <a:gd name="T34" fmla="*/ 2 w 60"/>
                  <a:gd name="T35" fmla="*/ 36 h 64"/>
                  <a:gd name="T36" fmla="*/ 0 w 60"/>
                  <a:gd name="T37" fmla="*/ 44 h 64"/>
                  <a:gd name="T38" fmla="*/ 11 w 60"/>
                  <a:gd name="T39" fmla="*/ 62 h 64"/>
                  <a:gd name="T40" fmla="*/ 21 w 60"/>
                  <a:gd name="T41" fmla="*/ 64 h 64"/>
                  <a:gd name="T42" fmla="*/ 39 w 60"/>
                  <a:gd name="T43" fmla="*/ 53 h 64"/>
                  <a:gd name="T44" fmla="*/ 58 w 60"/>
                  <a:gd name="T45" fmla="*/ 16 h 64"/>
                  <a:gd name="T46" fmla="*/ 56 w 60"/>
                  <a:gd name="T47" fmla="*/ 9 h 64"/>
                  <a:gd name="T48" fmla="*/ 49 w 60"/>
                  <a:gd name="T49" fmla="*/ 1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0" h="64">
                    <a:moveTo>
                      <a:pt x="49" y="11"/>
                    </a:moveTo>
                    <a:cubicBezTo>
                      <a:pt x="30" y="49"/>
                      <a:pt x="30" y="49"/>
                      <a:pt x="30" y="49"/>
                    </a:cubicBezTo>
                    <a:cubicBezTo>
                      <a:pt x="28" y="52"/>
                      <a:pt x="25" y="54"/>
                      <a:pt x="21" y="54"/>
                    </a:cubicBezTo>
                    <a:cubicBezTo>
                      <a:pt x="19" y="54"/>
                      <a:pt x="17" y="54"/>
                      <a:pt x="16" y="53"/>
                    </a:cubicBezTo>
                    <a:cubicBezTo>
                      <a:pt x="12" y="51"/>
                      <a:pt x="10" y="48"/>
                      <a:pt x="10" y="44"/>
                    </a:cubicBezTo>
                    <a:cubicBezTo>
                      <a:pt x="10" y="42"/>
                      <a:pt x="10" y="41"/>
                      <a:pt x="11" y="40"/>
                    </a:cubicBezTo>
                    <a:cubicBezTo>
                      <a:pt x="11" y="39"/>
                      <a:pt x="11" y="39"/>
                      <a:pt x="11" y="39"/>
                    </a:cubicBezTo>
                    <a:cubicBezTo>
                      <a:pt x="11" y="40"/>
                      <a:pt x="11" y="40"/>
                      <a:pt x="11" y="40"/>
                    </a:cubicBezTo>
                    <a:cubicBezTo>
                      <a:pt x="11" y="39"/>
                      <a:pt x="11" y="39"/>
                      <a:pt x="11" y="39"/>
                    </a:cubicBezTo>
                    <a:cubicBezTo>
                      <a:pt x="7" y="36"/>
                      <a:pt x="7" y="36"/>
                      <a:pt x="7" y="36"/>
                    </a:cubicBezTo>
                    <a:cubicBezTo>
                      <a:pt x="11" y="39"/>
                      <a:pt x="11" y="39"/>
                      <a:pt x="11" y="39"/>
                    </a:cubicBezTo>
                    <a:cubicBezTo>
                      <a:pt x="28" y="8"/>
                      <a:pt x="28" y="8"/>
                      <a:pt x="28" y="8"/>
                    </a:cubicBezTo>
                    <a:cubicBezTo>
                      <a:pt x="29" y="6"/>
                      <a:pt x="28" y="3"/>
                      <a:pt x="26" y="1"/>
                    </a:cubicBezTo>
                    <a:cubicBezTo>
                      <a:pt x="23" y="0"/>
                      <a:pt x="20" y="1"/>
                      <a:pt x="19" y="3"/>
                    </a:cubicBezTo>
                    <a:cubicBezTo>
                      <a:pt x="2" y="34"/>
                      <a:pt x="2" y="34"/>
                      <a:pt x="2" y="34"/>
                    </a:cubicBezTo>
                    <a:cubicBezTo>
                      <a:pt x="2" y="34"/>
                      <a:pt x="2" y="34"/>
                      <a:pt x="2" y="34"/>
                    </a:cubicBezTo>
                    <a:cubicBezTo>
                      <a:pt x="2" y="35"/>
                      <a:pt x="2" y="35"/>
                      <a:pt x="2" y="36"/>
                    </a:cubicBezTo>
                    <a:cubicBezTo>
                      <a:pt x="2" y="36"/>
                      <a:pt x="2" y="36"/>
                      <a:pt x="2" y="36"/>
                    </a:cubicBezTo>
                    <a:cubicBezTo>
                      <a:pt x="0" y="38"/>
                      <a:pt x="0" y="41"/>
                      <a:pt x="0" y="44"/>
                    </a:cubicBezTo>
                    <a:cubicBezTo>
                      <a:pt x="0" y="51"/>
                      <a:pt x="4" y="58"/>
                      <a:pt x="11" y="62"/>
                    </a:cubicBezTo>
                    <a:cubicBezTo>
                      <a:pt x="14" y="64"/>
                      <a:pt x="17" y="64"/>
                      <a:pt x="21" y="64"/>
                    </a:cubicBezTo>
                    <a:cubicBezTo>
                      <a:pt x="28" y="64"/>
                      <a:pt x="35" y="60"/>
                      <a:pt x="39" y="53"/>
                    </a:cubicBezTo>
                    <a:cubicBezTo>
                      <a:pt x="58" y="16"/>
                      <a:pt x="58" y="16"/>
                      <a:pt x="58" y="16"/>
                    </a:cubicBezTo>
                    <a:cubicBezTo>
                      <a:pt x="60" y="14"/>
                      <a:pt x="59" y="11"/>
                      <a:pt x="56" y="9"/>
                    </a:cubicBezTo>
                    <a:cubicBezTo>
                      <a:pt x="54" y="8"/>
                      <a:pt x="51" y="9"/>
                      <a:pt x="49" y="11"/>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56" name="Freeform 78">
                <a:extLst>
                  <a:ext uri="{FF2B5EF4-FFF2-40B4-BE49-F238E27FC236}">
                    <a16:creationId xmlns:a16="http://schemas.microsoft.com/office/drawing/2014/main" id="{380A26C9-5BB5-FC8B-88FD-927ED4E78E41}"/>
                  </a:ext>
                </a:extLst>
              </p:cNvPr>
              <p:cNvSpPr>
                <a:spLocks/>
              </p:cNvSpPr>
              <p:nvPr/>
            </p:nvSpPr>
            <p:spPr bwMode="auto">
              <a:xfrm>
                <a:off x="13368338" y="7388226"/>
                <a:ext cx="95250" cy="117475"/>
              </a:xfrm>
              <a:custGeom>
                <a:avLst/>
                <a:gdLst>
                  <a:gd name="T0" fmla="*/ 51 w 51"/>
                  <a:gd name="T1" fmla="*/ 15 h 62"/>
                  <a:gd name="T2" fmla="*/ 32 w 51"/>
                  <a:gd name="T3" fmla="*/ 51 h 62"/>
                  <a:gd name="T4" fmla="*/ 11 w 51"/>
                  <a:gd name="T5" fmla="*/ 58 h 62"/>
                  <a:gd name="T6" fmla="*/ 3 w 51"/>
                  <a:gd name="T7" fmla="*/ 38 h 62"/>
                  <a:gd name="T8" fmla="*/ 4 w 51"/>
                  <a:gd name="T9" fmla="*/ 37 h 62"/>
                  <a:gd name="T10" fmla="*/ 23 w 51"/>
                  <a:gd name="T11" fmla="*/ 0 h 62"/>
                </a:gdLst>
                <a:ahLst/>
                <a:cxnLst>
                  <a:cxn ang="0">
                    <a:pos x="T0" y="T1"/>
                  </a:cxn>
                  <a:cxn ang="0">
                    <a:pos x="T2" y="T3"/>
                  </a:cxn>
                  <a:cxn ang="0">
                    <a:pos x="T4" y="T5"/>
                  </a:cxn>
                  <a:cxn ang="0">
                    <a:pos x="T6" y="T7"/>
                  </a:cxn>
                  <a:cxn ang="0">
                    <a:pos x="T8" y="T9"/>
                  </a:cxn>
                  <a:cxn ang="0">
                    <a:pos x="T10" y="T11"/>
                  </a:cxn>
                </a:cxnLst>
                <a:rect l="0" t="0" r="r" b="b"/>
                <a:pathLst>
                  <a:path w="51" h="62">
                    <a:moveTo>
                      <a:pt x="51" y="15"/>
                    </a:moveTo>
                    <a:cubicBezTo>
                      <a:pt x="32" y="51"/>
                      <a:pt x="32" y="51"/>
                      <a:pt x="32" y="51"/>
                    </a:cubicBezTo>
                    <a:cubicBezTo>
                      <a:pt x="28" y="59"/>
                      <a:pt x="18" y="62"/>
                      <a:pt x="11" y="58"/>
                    </a:cubicBezTo>
                    <a:cubicBezTo>
                      <a:pt x="3" y="54"/>
                      <a:pt x="0" y="45"/>
                      <a:pt x="3" y="38"/>
                    </a:cubicBezTo>
                    <a:cubicBezTo>
                      <a:pt x="3" y="37"/>
                      <a:pt x="4" y="37"/>
                      <a:pt x="4" y="37"/>
                    </a:cubicBezTo>
                    <a:cubicBezTo>
                      <a:pt x="23" y="0"/>
                      <a:pt x="23" y="0"/>
                      <a:pt x="23" y="0"/>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57" name="Freeform 79">
                <a:extLst>
                  <a:ext uri="{FF2B5EF4-FFF2-40B4-BE49-F238E27FC236}">
                    <a16:creationId xmlns:a16="http://schemas.microsoft.com/office/drawing/2014/main" id="{05E4176E-216D-DEA7-CCAE-8A5D74202459}"/>
                  </a:ext>
                </a:extLst>
              </p:cNvPr>
              <p:cNvSpPr>
                <a:spLocks/>
              </p:cNvSpPr>
              <p:nvPr/>
            </p:nvSpPr>
            <p:spPr bwMode="auto">
              <a:xfrm>
                <a:off x="13361988" y="7377113"/>
                <a:ext cx="111125" cy="133350"/>
              </a:xfrm>
              <a:custGeom>
                <a:avLst/>
                <a:gdLst>
                  <a:gd name="T0" fmla="*/ 49 w 59"/>
                  <a:gd name="T1" fmla="*/ 19 h 71"/>
                  <a:gd name="T2" fmla="*/ 30 w 59"/>
                  <a:gd name="T3" fmla="*/ 55 h 71"/>
                  <a:gd name="T4" fmla="*/ 21 w 59"/>
                  <a:gd name="T5" fmla="*/ 61 h 71"/>
                  <a:gd name="T6" fmla="*/ 16 w 59"/>
                  <a:gd name="T7" fmla="*/ 59 h 71"/>
                  <a:gd name="T8" fmla="*/ 10 w 59"/>
                  <a:gd name="T9" fmla="*/ 50 h 71"/>
                  <a:gd name="T10" fmla="*/ 11 w 59"/>
                  <a:gd name="T11" fmla="*/ 46 h 71"/>
                  <a:gd name="T12" fmla="*/ 11 w 59"/>
                  <a:gd name="T13" fmla="*/ 45 h 71"/>
                  <a:gd name="T14" fmla="*/ 30 w 59"/>
                  <a:gd name="T15" fmla="*/ 8 h 71"/>
                  <a:gd name="T16" fmla="*/ 28 w 59"/>
                  <a:gd name="T17" fmla="*/ 1 h 71"/>
                  <a:gd name="T18" fmla="*/ 21 w 59"/>
                  <a:gd name="T19" fmla="*/ 3 h 71"/>
                  <a:gd name="T20" fmla="*/ 2 w 59"/>
                  <a:gd name="T21" fmla="*/ 40 h 71"/>
                  <a:gd name="T22" fmla="*/ 2 w 59"/>
                  <a:gd name="T23" fmla="*/ 40 h 71"/>
                  <a:gd name="T24" fmla="*/ 2 w 59"/>
                  <a:gd name="T25" fmla="*/ 42 h 71"/>
                  <a:gd name="T26" fmla="*/ 0 w 59"/>
                  <a:gd name="T27" fmla="*/ 50 h 71"/>
                  <a:gd name="T28" fmla="*/ 11 w 59"/>
                  <a:gd name="T29" fmla="*/ 68 h 71"/>
                  <a:gd name="T30" fmla="*/ 21 w 59"/>
                  <a:gd name="T31" fmla="*/ 71 h 71"/>
                  <a:gd name="T32" fmla="*/ 39 w 59"/>
                  <a:gd name="T33" fmla="*/ 59 h 71"/>
                  <a:gd name="T34" fmla="*/ 58 w 59"/>
                  <a:gd name="T35" fmla="*/ 23 h 71"/>
                  <a:gd name="T36" fmla="*/ 56 w 59"/>
                  <a:gd name="T37" fmla="*/ 16 h 71"/>
                  <a:gd name="T38" fmla="*/ 49 w 59"/>
                  <a:gd name="T39" fmla="*/ 19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9" h="71">
                    <a:moveTo>
                      <a:pt x="49" y="19"/>
                    </a:moveTo>
                    <a:cubicBezTo>
                      <a:pt x="30" y="55"/>
                      <a:pt x="30" y="55"/>
                      <a:pt x="30" y="55"/>
                    </a:cubicBezTo>
                    <a:cubicBezTo>
                      <a:pt x="29" y="58"/>
                      <a:pt x="25" y="61"/>
                      <a:pt x="21" y="61"/>
                    </a:cubicBezTo>
                    <a:cubicBezTo>
                      <a:pt x="19" y="61"/>
                      <a:pt x="18" y="60"/>
                      <a:pt x="16" y="59"/>
                    </a:cubicBezTo>
                    <a:cubicBezTo>
                      <a:pt x="12" y="57"/>
                      <a:pt x="10" y="54"/>
                      <a:pt x="10" y="50"/>
                    </a:cubicBezTo>
                    <a:cubicBezTo>
                      <a:pt x="10" y="48"/>
                      <a:pt x="10" y="47"/>
                      <a:pt x="11" y="46"/>
                    </a:cubicBezTo>
                    <a:cubicBezTo>
                      <a:pt x="11" y="45"/>
                      <a:pt x="11" y="45"/>
                      <a:pt x="11" y="45"/>
                    </a:cubicBezTo>
                    <a:cubicBezTo>
                      <a:pt x="30" y="8"/>
                      <a:pt x="30" y="8"/>
                      <a:pt x="30" y="8"/>
                    </a:cubicBezTo>
                    <a:cubicBezTo>
                      <a:pt x="32" y="6"/>
                      <a:pt x="31" y="3"/>
                      <a:pt x="28" y="1"/>
                    </a:cubicBezTo>
                    <a:cubicBezTo>
                      <a:pt x="26" y="0"/>
                      <a:pt x="23" y="1"/>
                      <a:pt x="21" y="3"/>
                    </a:cubicBezTo>
                    <a:cubicBezTo>
                      <a:pt x="2" y="40"/>
                      <a:pt x="2" y="40"/>
                      <a:pt x="2" y="40"/>
                    </a:cubicBezTo>
                    <a:cubicBezTo>
                      <a:pt x="2" y="40"/>
                      <a:pt x="2" y="40"/>
                      <a:pt x="2" y="40"/>
                    </a:cubicBezTo>
                    <a:cubicBezTo>
                      <a:pt x="2" y="41"/>
                      <a:pt x="2" y="41"/>
                      <a:pt x="2" y="42"/>
                    </a:cubicBezTo>
                    <a:cubicBezTo>
                      <a:pt x="1" y="44"/>
                      <a:pt x="0" y="47"/>
                      <a:pt x="0" y="50"/>
                    </a:cubicBezTo>
                    <a:cubicBezTo>
                      <a:pt x="0" y="57"/>
                      <a:pt x="4" y="65"/>
                      <a:pt x="11" y="68"/>
                    </a:cubicBezTo>
                    <a:cubicBezTo>
                      <a:pt x="14" y="70"/>
                      <a:pt x="18" y="71"/>
                      <a:pt x="21" y="71"/>
                    </a:cubicBezTo>
                    <a:cubicBezTo>
                      <a:pt x="28" y="71"/>
                      <a:pt x="36" y="66"/>
                      <a:pt x="39" y="59"/>
                    </a:cubicBezTo>
                    <a:cubicBezTo>
                      <a:pt x="58" y="23"/>
                      <a:pt x="58" y="23"/>
                      <a:pt x="58" y="23"/>
                    </a:cubicBezTo>
                    <a:cubicBezTo>
                      <a:pt x="59" y="21"/>
                      <a:pt x="58" y="18"/>
                      <a:pt x="56" y="16"/>
                    </a:cubicBezTo>
                    <a:cubicBezTo>
                      <a:pt x="53" y="15"/>
                      <a:pt x="50" y="16"/>
                      <a:pt x="49" y="1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58" name="Freeform 80">
                <a:extLst>
                  <a:ext uri="{FF2B5EF4-FFF2-40B4-BE49-F238E27FC236}">
                    <a16:creationId xmlns:a16="http://schemas.microsoft.com/office/drawing/2014/main" id="{7898905D-8F46-BA3A-1095-042136B637E0}"/>
                  </a:ext>
                </a:extLst>
              </p:cNvPr>
              <p:cNvSpPr>
                <a:spLocks/>
              </p:cNvSpPr>
              <p:nvPr/>
            </p:nvSpPr>
            <p:spPr bwMode="auto">
              <a:xfrm>
                <a:off x="13365163" y="7102476"/>
                <a:ext cx="230188" cy="171450"/>
              </a:xfrm>
              <a:custGeom>
                <a:avLst/>
                <a:gdLst>
                  <a:gd name="T0" fmla="*/ 119 w 123"/>
                  <a:gd name="T1" fmla="*/ 64 h 91"/>
                  <a:gd name="T2" fmla="*/ 110 w 123"/>
                  <a:gd name="T3" fmla="*/ 82 h 91"/>
                  <a:gd name="T4" fmla="*/ 91 w 123"/>
                  <a:gd name="T5" fmla="*/ 88 h 91"/>
                  <a:gd name="T6" fmla="*/ 10 w 123"/>
                  <a:gd name="T7" fmla="*/ 46 h 91"/>
                  <a:gd name="T8" fmla="*/ 4 w 123"/>
                  <a:gd name="T9" fmla="*/ 27 h 91"/>
                  <a:gd name="T10" fmla="*/ 12 w 123"/>
                  <a:gd name="T11" fmla="*/ 10 h 91"/>
                  <a:gd name="T12" fmla="*/ 31 w 123"/>
                  <a:gd name="T13" fmla="*/ 4 h 91"/>
                  <a:gd name="T14" fmla="*/ 113 w 123"/>
                  <a:gd name="T15" fmla="*/ 46 h 91"/>
                  <a:gd name="T16" fmla="*/ 119 w 123"/>
                  <a:gd name="T17" fmla="*/ 64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91">
                    <a:moveTo>
                      <a:pt x="119" y="64"/>
                    </a:moveTo>
                    <a:cubicBezTo>
                      <a:pt x="110" y="82"/>
                      <a:pt x="110" y="82"/>
                      <a:pt x="110" y="82"/>
                    </a:cubicBezTo>
                    <a:cubicBezTo>
                      <a:pt x="106" y="89"/>
                      <a:pt x="98" y="91"/>
                      <a:pt x="91" y="88"/>
                    </a:cubicBezTo>
                    <a:cubicBezTo>
                      <a:pt x="10" y="46"/>
                      <a:pt x="10" y="46"/>
                      <a:pt x="10" y="46"/>
                    </a:cubicBezTo>
                    <a:cubicBezTo>
                      <a:pt x="3" y="42"/>
                      <a:pt x="0" y="34"/>
                      <a:pt x="4" y="27"/>
                    </a:cubicBezTo>
                    <a:cubicBezTo>
                      <a:pt x="12" y="10"/>
                      <a:pt x="12" y="10"/>
                      <a:pt x="12" y="10"/>
                    </a:cubicBezTo>
                    <a:cubicBezTo>
                      <a:pt x="16" y="3"/>
                      <a:pt x="24" y="0"/>
                      <a:pt x="31" y="4"/>
                    </a:cubicBezTo>
                    <a:cubicBezTo>
                      <a:pt x="113" y="46"/>
                      <a:pt x="113" y="46"/>
                      <a:pt x="113" y="46"/>
                    </a:cubicBezTo>
                    <a:cubicBezTo>
                      <a:pt x="120" y="49"/>
                      <a:pt x="123" y="58"/>
                      <a:pt x="119" y="6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59" name="Freeform 81">
                <a:extLst>
                  <a:ext uri="{FF2B5EF4-FFF2-40B4-BE49-F238E27FC236}">
                    <a16:creationId xmlns:a16="http://schemas.microsoft.com/office/drawing/2014/main" id="{3CEFA746-CC73-181E-F164-6CD70CCA70B6}"/>
                  </a:ext>
                </a:extLst>
              </p:cNvPr>
              <p:cNvSpPr>
                <a:spLocks/>
              </p:cNvSpPr>
              <p:nvPr/>
            </p:nvSpPr>
            <p:spPr bwMode="auto">
              <a:xfrm>
                <a:off x="13358813" y="7097713"/>
                <a:ext cx="242888" cy="184150"/>
              </a:xfrm>
              <a:custGeom>
                <a:avLst/>
                <a:gdLst>
                  <a:gd name="T0" fmla="*/ 122 w 129"/>
                  <a:gd name="T1" fmla="*/ 67 h 98"/>
                  <a:gd name="T2" fmla="*/ 118 w 129"/>
                  <a:gd name="T3" fmla="*/ 65 h 98"/>
                  <a:gd name="T4" fmla="*/ 108 w 129"/>
                  <a:gd name="T5" fmla="*/ 83 h 98"/>
                  <a:gd name="T6" fmla="*/ 101 w 129"/>
                  <a:gd name="T7" fmla="*/ 88 h 98"/>
                  <a:gd name="T8" fmla="*/ 96 w 129"/>
                  <a:gd name="T9" fmla="*/ 87 h 98"/>
                  <a:gd name="T10" fmla="*/ 15 w 129"/>
                  <a:gd name="T11" fmla="*/ 44 h 98"/>
                  <a:gd name="T12" fmla="*/ 10 w 129"/>
                  <a:gd name="T13" fmla="*/ 36 h 98"/>
                  <a:gd name="T14" fmla="*/ 11 w 129"/>
                  <a:gd name="T15" fmla="*/ 32 h 98"/>
                  <a:gd name="T16" fmla="*/ 20 w 129"/>
                  <a:gd name="T17" fmla="*/ 15 h 98"/>
                  <a:gd name="T18" fmla="*/ 28 w 129"/>
                  <a:gd name="T19" fmla="*/ 10 h 98"/>
                  <a:gd name="T20" fmla="*/ 32 w 129"/>
                  <a:gd name="T21" fmla="*/ 11 h 98"/>
                  <a:gd name="T22" fmla="*/ 114 w 129"/>
                  <a:gd name="T23" fmla="*/ 53 h 98"/>
                  <a:gd name="T24" fmla="*/ 119 w 129"/>
                  <a:gd name="T25" fmla="*/ 61 h 98"/>
                  <a:gd name="T26" fmla="*/ 118 w 129"/>
                  <a:gd name="T27" fmla="*/ 65 h 98"/>
                  <a:gd name="T28" fmla="*/ 122 w 129"/>
                  <a:gd name="T29" fmla="*/ 67 h 98"/>
                  <a:gd name="T30" fmla="*/ 127 w 129"/>
                  <a:gd name="T31" fmla="*/ 70 h 98"/>
                  <a:gd name="T32" fmla="*/ 129 w 129"/>
                  <a:gd name="T33" fmla="*/ 61 h 98"/>
                  <a:gd name="T34" fmla="*/ 119 w 129"/>
                  <a:gd name="T35" fmla="*/ 44 h 98"/>
                  <a:gd name="T36" fmla="*/ 36 w 129"/>
                  <a:gd name="T37" fmla="*/ 2 h 98"/>
                  <a:gd name="T38" fmla="*/ 28 w 129"/>
                  <a:gd name="T39" fmla="*/ 0 h 98"/>
                  <a:gd name="T40" fmla="*/ 11 w 129"/>
                  <a:gd name="T41" fmla="*/ 11 h 98"/>
                  <a:gd name="T42" fmla="*/ 2 w 129"/>
                  <a:gd name="T43" fmla="*/ 28 h 98"/>
                  <a:gd name="T44" fmla="*/ 0 w 129"/>
                  <a:gd name="T45" fmla="*/ 36 h 98"/>
                  <a:gd name="T46" fmla="*/ 10 w 129"/>
                  <a:gd name="T47" fmla="*/ 53 h 98"/>
                  <a:gd name="T48" fmla="*/ 92 w 129"/>
                  <a:gd name="T49" fmla="*/ 95 h 98"/>
                  <a:gd name="T50" fmla="*/ 101 w 129"/>
                  <a:gd name="T51" fmla="*/ 98 h 98"/>
                  <a:gd name="T52" fmla="*/ 117 w 129"/>
                  <a:gd name="T53" fmla="*/ 87 h 98"/>
                  <a:gd name="T54" fmla="*/ 127 w 129"/>
                  <a:gd name="T55" fmla="*/ 70 h 98"/>
                  <a:gd name="T56" fmla="*/ 122 w 129"/>
                  <a:gd name="T57"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9" h="98">
                    <a:moveTo>
                      <a:pt x="122" y="67"/>
                    </a:moveTo>
                    <a:cubicBezTo>
                      <a:pt x="118" y="65"/>
                      <a:pt x="118" y="65"/>
                      <a:pt x="118" y="65"/>
                    </a:cubicBezTo>
                    <a:cubicBezTo>
                      <a:pt x="108" y="83"/>
                      <a:pt x="108" y="83"/>
                      <a:pt x="108" y="83"/>
                    </a:cubicBezTo>
                    <a:cubicBezTo>
                      <a:pt x="107" y="86"/>
                      <a:pt x="104" y="88"/>
                      <a:pt x="101" y="88"/>
                    </a:cubicBezTo>
                    <a:cubicBezTo>
                      <a:pt x="99" y="88"/>
                      <a:pt x="98" y="87"/>
                      <a:pt x="96" y="87"/>
                    </a:cubicBezTo>
                    <a:cubicBezTo>
                      <a:pt x="15" y="44"/>
                      <a:pt x="15" y="44"/>
                      <a:pt x="15" y="44"/>
                    </a:cubicBezTo>
                    <a:cubicBezTo>
                      <a:pt x="12" y="43"/>
                      <a:pt x="10" y="40"/>
                      <a:pt x="10" y="36"/>
                    </a:cubicBezTo>
                    <a:cubicBezTo>
                      <a:pt x="10" y="35"/>
                      <a:pt x="10" y="34"/>
                      <a:pt x="11" y="32"/>
                    </a:cubicBezTo>
                    <a:cubicBezTo>
                      <a:pt x="20" y="15"/>
                      <a:pt x="20" y="15"/>
                      <a:pt x="20" y="15"/>
                    </a:cubicBezTo>
                    <a:cubicBezTo>
                      <a:pt x="21" y="12"/>
                      <a:pt x="25" y="10"/>
                      <a:pt x="28" y="10"/>
                    </a:cubicBezTo>
                    <a:cubicBezTo>
                      <a:pt x="29" y="10"/>
                      <a:pt x="31" y="10"/>
                      <a:pt x="32" y="11"/>
                    </a:cubicBezTo>
                    <a:cubicBezTo>
                      <a:pt x="114" y="53"/>
                      <a:pt x="114" y="53"/>
                      <a:pt x="114" y="53"/>
                    </a:cubicBezTo>
                    <a:cubicBezTo>
                      <a:pt x="117" y="55"/>
                      <a:pt x="119" y="58"/>
                      <a:pt x="119" y="61"/>
                    </a:cubicBezTo>
                    <a:cubicBezTo>
                      <a:pt x="119" y="62"/>
                      <a:pt x="118" y="64"/>
                      <a:pt x="118" y="65"/>
                    </a:cubicBezTo>
                    <a:cubicBezTo>
                      <a:pt x="122" y="67"/>
                      <a:pt x="122" y="67"/>
                      <a:pt x="122" y="67"/>
                    </a:cubicBezTo>
                    <a:cubicBezTo>
                      <a:pt x="127" y="70"/>
                      <a:pt x="127" y="70"/>
                      <a:pt x="127" y="70"/>
                    </a:cubicBezTo>
                    <a:cubicBezTo>
                      <a:pt x="128" y="67"/>
                      <a:pt x="129" y="64"/>
                      <a:pt x="129" y="61"/>
                    </a:cubicBezTo>
                    <a:cubicBezTo>
                      <a:pt x="129" y="54"/>
                      <a:pt x="125" y="47"/>
                      <a:pt x="119" y="44"/>
                    </a:cubicBezTo>
                    <a:cubicBezTo>
                      <a:pt x="36" y="2"/>
                      <a:pt x="36" y="2"/>
                      <a:pt x="36" y="2"/>
                    </a:cubicBezTo>
                    <a:cubicBezTo>
                      <a:pt x="34" y="1"/>
                      <a:pt x="31" y="0"/>
                      <a:pt x="28" y="0"/>
                    </a:cubicBezTo>
                    <a:cubicBezTo>
                      <a:pt x="21" y="0"/>
                      <a:pt x="14" y="4"/>
                      <a:pt x="11" y="11"/>
                    </a:cubicBezTo>
                    <a:cubicBezTo>
                      <a:pt x="2" y="28"/>
                      <a:pt x="2" y="28"/>
                      <a:pt x="2" y="28"/>
                    </a:cubicBezTo>
                    <a:cubicBezTo>
                      <a:pt x="1" y="31"/>
                      <a:pt x="0" y="34"/>
                      <a:pt x="0" y="36"/>
                    </a:cubicBezTo>
                    <a:cubicBezTo>
                      <a:pt x="0" y="43"/>
                      <a:pt x="4" y="50"/>
                      <a:pt x="10" y="53"/>
                    </a:cubicBezTo>
                    <a:cubicBezTo>
                      <a:pt x="92" y="95"/>
                      <a:pt x="92" y="95"/>
                      <a:pt x="92" y="95"/>
                    </a:cubicBezTo>
                    <a:cubicBezTo>
                      <a:pt x="95" y="97"/>
                      <a:pt x="98" y="98"/>
                      <a:pt x="101" y="98"/>
                    </a:cubicBezTo>
                    <a:cubicBezTo>
                      <a:pt x="107" y="98"/>
                      <a:pt x="114" y="94"/>
                      <a:pt x="117" y="87"/>
                    </a:cubicBezTo>
                    <a:cubicBezTo>
                      <a:pt x="127" y="70"/>
                      <a:pt x="127" y="70"/>
                      <a:pt x="127" y="70"/>
                    </a:cubicBezTo>
                    <a:lnTo>
                      <a:pt x="122" y="67"/>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60" name="Freeform 82">
                <a:extLst>
                  <a:ext uri="{FF2B5EF4-FFF2-40B4-BE49-F238E27FC236}">
                    <a16:creationId xmlns:a16="http://schemas.microsoft.com/office/drawing/2014/main" id="{8102C71B-2DC2-6E07-E766-9516D6E1530C}"/>
                  </a:ext>
                </a:extLst>
              </p:cNvPr>
              <p:cNvSpPr>
                <a:spLocks/>
              </p:cNvSpPr>
              <p:nvPr/>
            </p:nvSpPr>
            <p:spPr bwMode="auto">
              <a:xfrm>
                <a:off x="14360525" y="6392863"/>
                <a:ext cx="196850" cy="307975"/>
              </a:xfrm>
              <a:custGeom>
                <a:avLst/>
                <a:gdLst>
                  <a:gd name="T0" fmla="*/ 0 w 105"/>
                  <a:gd name="T1" fmla="*/ 31 h 164"/>
                  <a:gd name="T2" fmla="*/ 4 w 105"/>
                  <a:gd name="T3" fmla="*/ 8 h 164"/>
                  <a:gd name="T4" fmla="*/ 14 w 105"/>
                  <a:gd name="T5" fmla="*/ 1 h 164"/>
                  <a:gd name="T6" fmla="*/ 105 w 105"/>
                  <a:gd name="T7" fmla="*/ 85 h 164"/>
                  <a:gd name="T8" fmla="*/ 93 w 105"/>
                  <a:gd name="T9" fmla="*/ 162 h 164"/>
                  <a:gd name="T10" fmla="*/ 89 w 105"/>
                  <a:gd name="T11" fmla="*/ 163 h 164"/>
                  <a:gd name="T12" fmla="*/ 0 w 105"/>
                  <a:gd name="T13" fmla="*/ 31 h 164"/>
                </a:gdLst>
                <a:ahLst/>
                <a:cxnLst>
                  <a:cxn ang="0">
                    <a:pos x="T0" y="T1"/>
                  </a:cxn>
                  <a:cxn ang="0">
                    <a:pos x="T2" y="T3"/>
                  </a:cxn>
                  <a:cxn ang="0">
                    <a:pos x="T4" y="T5"/>
                  </a:cxn>
                  <a:cxn ang="0">
                    <a:pos x="T6" y="T7"/>
                  </a:cxn>
                  <a:cxn ang="0">
                    <a:pos x="T8" y="T9"/>
                  </a:cxn>
                  <a:cxn ang="0">
                    <a:pos x="T10" y="T11"/>
                  </a:cxn>
                  <a:cxn ang="0">
                    <a:pos x="T12" y="T13"/>
                  </a:cxn>
                </a:cxnLst>
                <a:rect l="0" t="0" r="r" b="b"/>
                <a:pathLst>
                  <a:path w="105" h="164">
                    <a:moveTo>
                      <a:pt x="0" y="31"/>
                    </a:moveTo>
                    <a:cubicBezTo>
                      <a:pt x="4" y="8"/>
                      <a:pt x="4" y="8"/>
                      <a:pt x="4" y="8"/>
                    </a:cubicBezTo>
                    <a:cubicBezTo>
                      <a:pt x="5" y="3"/>
                      <a:pt x="9" y="0"/>
                      <a:pt x="14" y="1"/>
                    </a:cubicBezTo>
                    <a:cubicBezTo>
                      <a:pt x="105" y="85"/>
                      <a:pt x="105" y="85"/>
                      <a:pt x="105" y="85"/>
                    </a:cubicBezTo>
                    <a:cubicBezTo>
                      <a:pt x="93" y="162"/>
                      <a:pt x="93" y="162"/>
                      <a:pt x="93" y="162"/>
                    </a:cubicBezTo>
                    <a:cubicBezTo>
                      <a:pt x="93" y="164"/>
                      <a:pt x="90" y="164"/>
                      <a:pt x="89" y="163"/>
                    </a:cubicBezTo>
                    <a:lnTo>
                      <a:pt x="0"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62" name="Freeform 83">
                <a:extLst>
                  <a:ext uri="{FF2B5EF4-FFF2-40B4-BE49-F238E27FC236}">
                    <a16:creationId xmlns:a16="http://schemas.microsoft.com/office/drawing/2014/main" id="{B4F39C0D-0269-3448-1B40-DDC3CEF0AD09}"/>
                  </a:ext>
                </a:extLst>
              </p:cNvPr>
              <p:cNvSpPr>
                <a:spLocks/>
              </p:cNvSpPr>
              <p:nvPr/>
            </p:nvSpPr>
            <p:spPr bwMode="auto">
              <a:xfrm>
                <a:off x="14351000" y="6384926"/>
                <a:ext cx="217488" cy="325438"/>
              </a:xfrm>
              <a:custGeom>
                <a:avLst/>
                <a:gdLst>
                  <a:gd name="T0" fmla="*/ 5 w 116"/>
                  <a:gd name="T1" fmla="*/ 35 h 173"/>
                  <a:gd name="T2" fmla="*/ 10 w 116"/>
                  <a:gd name="T3" fmla="*/ 35 h 173"/>
                  <a:gd name="T4" fmla="*/ 14 w 116"/>
                  <a:gd name="T5" fmla="*/ 13 h 173"/>
                  <a:gd name="T6" fmla="*/ 15 w 116"/>
                  <a:gd name="T7" fmla="*/ 11 h 173"/>
                  <a:gd name="T8" fmla="*/ 17 w 116"/>
                  <a:gd name="T9" fmla="*/ 10 h 173"/>
                  <a:gd name="T10" fmla="*/ 18 w 116"/>
                  <a:gd name="T11" fmla="*/ 10 h 173"/>
                  <a:gd name="T12" fmla="*/ 19 w 116"/>
                  <a:gd name="T13" fmla="*/ 5 h 173"/>
                  <a:gd name="T14" fmla="*/ 16 w 116"/>
                  <a:gd name="T15" fmla="*/ 9 h 173"/>
                  <a:gd name="T16" fmla="*/ 105 w 116"/>
                  <a:gd name="T17" fmla="*/ 90 h 173"/>
                  <a:gd name="T18" fmla="*/ 93 w 116"/>
                  <a:gd name="T19" fmla="*/ 165 h 173"/>
                  <a:gd name="T20" fmla="*/ 96 w 116"/>
                  <a:gd name="T21" fmla="*/ 166 h 173"/>
                  <a:gd name="T22" fmla="*/ 94 w 116"/>
                  <a:gd name="T23" fmla="*/ 163 h 173"/>
                  <a:gd name="T24" fmla="*/ 93 w 116"/>
                  <a:gd name="T25" fmla="*/ 165 h 173"/>
                  <a:gd name="T26" fmla="*/ 96 w 116"/>
                  <a:gd name="T27" fmla="*/ 166 h 173"/>
                  <a:gd name="T28" fmla="*/ 94 w 116"/>
                  <a:gd name="T29" fmla="*/ 163 h 173"/>
                  <a:gd name="T30" fmla="*/ 96 w 116"/>
                  <a:gd name="T31" fmla="*/ 166 h 173"/>
                  <a:gd name="T32" fmla="*/ 96 w 116"/>
                  <a:gd name="T33" fmla="*/ 163 h 173"/>
                  <a:gd name="T34" fmla="*/ 94 w 116"/>
                  <a:gd name="T35" fmla="*/ 163 h 173"/>
                  <a:gd name="T36" fmla="*/ 96 w 116"/>
                  <a:gd name="T37" fmla="*/ 166 h 173"/>
                  <a:gd name="T38" fmla="*/ 96 w 116"/>
                  <a:gd name="T39" fmla="*/ 163 h 173"/>
                  <a:gd name="T40" fmla="*/ 96 w 116"/>
                  <a:gd name="T41" fmla="*/ 166 h 173"/>
                  <a:gd name="T42" fmla="*/ 98 w 116"/>
                  <a:gd name="T43" fmla="*/ 164 h 173"/>
                  <a:gd name="T44" fmla="*/ 96 w 116"/>
                  <a:gd name="T45" fmla="*/ 163 h 173"/>
                  <a:gd name="T46" fmla="*/ 96 w 116"/>
                  <a:gd name="T47" fmla="*/ 166 h 173"/>
                  <a:gd name="T48" fmla="*/ 98 w 116"/>
                  <a:gd name="T49" fmla="*/ 164 h 173"/>
                  <a:gd name="T50" fmla="*/ 9 w 116"/>
                  <a:gd name="T51" fmla="*/ 32 h 173"/>
                  <a:gd name="T52" fmla="*/ 5 w 116"/>
                  <a:gd name="T53" fmla="*/ 35 h 173"/>
                  <a:gd name="T54" fmla="*/ 10 w 116"/>
                  <a:gd name="T55" fmla="*/ 35 h 173"/>
                  <a:gd name="T56" fmla="*/ 5 w 116"/>
                  <a:gd name="T57" fmla="*/ 35 h 173"/>
                  <a:gd name="T58" fmla="*/ 1 w 116"/>
                  <a:gd name="T59" fmla="*/ 37 h 173"/>
                  <a:gd name="T60" fmla="*/ 90 w 116"/>
                  <a:gd name="T61" fmla="*/ 170 h 173"/>
                  <a:gd name="T62" fmla="*/ 96 w 116"/>
                  <a:gd name="T63" fmla="*/ 173 h 173"/>
                  <a:gd name="T64" fmla="*/ 100 w 116"/>
                  <a:gd name="T65" fmla="*/ 171 h 173"/>
                  <a:gd name="T66" fmla="*/ 103 w 116"/>
                  <a:gd name="T67" fmla="*/ 167 h 173"/>
                  <a:gd name="T68" fmla="*/ 116 w 116"/>
                  <a:gd name="T69" fmla="*/ 87 h 173"/>
                  <a:gd name="T70" fmla="*/ 22 w 116"/>
                  <a:gd name="T71" fmla="*/ 1 h 173"/>
                  <a:gd name="T72" fmla="*/ 20 w 116"/>
                  <a:gd name="T73" fmla="*/ 1 h 173"/>
                  <a:gd name="T74" fmla="*/ 17 w 116"/>
                  <a:gd name="T75" fmla="*/ 0 h 173"/>
                  <a:gd name="T76" fmla="*/ 8 w 116"/>
                  <a:gd name="T77" fmla="*/ 3 h 173"/>
                  <a:gd name="T78" fmla="*/ 4 w 116"/>
                  <a:gd name="T79" fmla="*/ 11 h 173"/>
                  <a:gd name="T80" fmla="*/ 0 w 116"/>
                  <a:gd name="T81" fmla="*/ 36 h 173"/>
                  <a:gd name="T82" fmla="*/ 1 w 116"/>
                  <a:gd name="T83" fmla="*/ 37 h 173"/>
                  <a:gd name="T84" fmla="*/ 5 w 116"/>
                  <a:gd name="T85" fmla="*/ 35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6" h="173">
                    <a:moveTo>
                      <a:pt x="5" y="35"/>
                    </a:moveTo>
                    <a:cubicBezTo>
                      <a:pt x="10" y="35"/>
                      <a:pt x="10" y="35"/>
                      <a:pt x="10" y="35"/>
                    </a:cubicBezTo>
                    <a:cubicBezTo>
                      <a:pt x="14" y="13"/>
                      <a:pt x="14" y="13"/>
                      <a:pt x="14" y="13"/>
                    </a:cubicBezTo>
                    <a:cubicBezTo>
                      <a:pt x="14" y="12"/>
                      <a:pt x="14" y="11"/>
                      <a:pt x="15" y="11"/>
                    </a:cubicBezTo>
                    <a:cubicBezTo>
                      <a:pt x="15" y="10"/>
                      <a:pt x="16" y="10"/>
                      <a:pt x="17" y="10"/>
                    </a:cubicBezTo>
                    <a:cubicBezTo>
                      <a:pt x="18" y="10"/>
                      <a:pt x="18" y="10"/>
                      <a:pt x="18" y="10"/>
                    </a:cubicBezTo>
                    <a:cubicBezTo>
                      <a:pt x="19" y="5"/>
                      <a:pt x="19" y="5"/>
                      <a:pt x="19" y="5"/>
                    </a:cubicBezTo>
                    <a:cubicBezTo>
                      <a:pt x="16" y="9"/>
                      <a:pt x="16" y="9"/>
                      <a:pt x="16" y="9"/>
                    </a:cubicBezTo>
                    <a:cubicBezTo>
                      <a:pt x="105" y="90"/>
                      <a:pt x="105" y="90"/>
                      <a:pt x="105" y="90"/>
                    </a:cubicBezTo>
                    <a:cubicBezTo>
                      <a:pt x="93" y="165"/>
                      <a:pt x="93" y="165"/>
                      <a:pt x="93" y="165"/>
                    </a:cubicBezTo>
                    <a:cubicBezTo>
                      <a:pt x="96" y="166"/>
                      <a:pt x="96" y="166"/>
                      <a:pt x="96" y="166"/>
                    </a:cubicBezTo>
                    <a:cubicBezTo>
                      <a:pt x="94" y="163"/>
                      <a:pt x="94" y="163"/>
                      <a:pt x="94" y="163"/>
                    </a:cubicBezTo>
                    <a:cubicBezTo>
                      <a:pt x="93" y="164"/>
                      <a:pt x="93" y="165"/>
                      <a:pt x="93" y="165"/>
                    </a:cubicBezTo>
                    <a:cubicBezTo>
                      <a:pt x="96" y="166"/>
                      <a:pt x="96" y="166"/>
                      <a:pt x="96" y="166"/>
                    </a:cubicBezTo>
                    <a:cubicBezTo>
                      <a:pt x="94" y="163"/>
                      <a:pt x="94" y="163"/>
                      <a:pt x="94" y="163"/>
                    </a:cubicBezTo>
                    <a:cubicBezTo>
                      <a:pt x="96" y="166"/>
                      <a:pt x="96" y="166"/>
                      <a:pt x="96" y="166"/>
                    </a:cubicBezTo>
                    <a:cubicBezTo>
                      <a:pt x="96" y="163"/>
                      <a:pt x="96" y="163"/>
                      <a:pt x="96" y="163"/>
                    </a:cubicBezTo>
                    <a:cubicBezTo>
                      <a:pt x="95" y="163"/>
                      <a:pt x="95" y="163"/>
                      <a:pt x="94" y="163"/>
                    </a:cubicBezTo>
                    <a:cubicBezTo>
                      <a:pt x="96" y="166"/>
                      <a:pt x="96" y="166"/>
                      <a:pt x="96" y="166"/>
                    </a:cubicBezTo>
                    <a:cubicBezTo>
                      <a:pt x="96" y="163"/>
                      <a:pt x="96" y="163"/>
                      <a:pt x="96" y="163"/>
                    </a:cubicBezTo>
                    <a:cubicBezTo>
                      <a:pt x="96" y="166"/>
                      <a:pt x="96" y="166"/>
                      <a:pt x="96" y="166"/>
                    </a:cubicBezTo>
                    <a:cubicBezTo>
                      <a:pt x="98" y="164"/>
                      <a:pt x="98" y="164"/>
                      <a:pt x="98" y="164"/>
                    </a:cubicBezTo>
                    <a:cubicBezTo>
                      <a:pt x="98" y="163"/>
                      <a:pt x="97" y="163"/>
                      <a:pt x="96" y="163"/>
                    </a:cubicBezTo>
                    <a:cubicBezTo>
                      <a:pt x="96" y="166"/>
                      <a:pt x="96" y="166"/>
                      <a:pt x="96" y="166"/>
                    </a:cubicBezTo>
                    <a:cubicBezTo>
                      <a:pt x="98" y="164"/>
                      <a:pt x="98" y="164"/>
                      <a:pt x="98" y="164"/>
                    </a:cubicBezTo>
                    <a:cubicBezTo>
                      <a:pt x="9" y="32"/>
                      <a:pt x="9" y="32"/>
                      <a:pt x="9" y="32"/>
                    </a:cubicBezTo>
                    <a:cubicBezTo>
                      <a:pt x="5" y="35"/>
                      <a:pt x="5" y="35"/>
                      <a:pt x="5" y="35"/>
                    </a:cubicBezTo>
                    <a:cubicBezTo>
                      <a:pt x="10" y="35"/>
                      <a:pt x="10" y="35"/>
                      <a:pt x="10" y="35"/>
                    </a:cubicBezTo>
                    <a:cubicBezTo>
                      <a:pt x="5" y="35"/>
                      <a:pt x="5" y="35"/>
                      <a:pt x="5" y="35"/>
                    </a:cubicBezTo>
                    <a:cubicBezTo>
                      <a:pt x="1" y="37"/>
                      <a:pt x="1" y="37"/>
                      <a:pt x="1" y="37"/>
                    </a:cubicBezTo>
                    <a:cubicBezTo>
                      <a:pt x="90" y="170"/>
                      <a:pt x="90" y="170"/>
                      <a:pt x="90" y="170"/>
                    </a:cubicBezTo>
                    <a:cubicBezTo>
                      <a:pt x="91" y="172"/>
                      <a:pt x="94" y="173"/>
                      <a:pt x="96" y="173"/>
                    </a:cubicBezTo>
                    <a:cubicBezTo>
                      <a:pt x="97" y="173"/>
                      <a:pt x="99" y="172"/>
                      <a:pt x="100" y="171"/>
                    </a:cubicBezTo>
                    <a:cubicBezTo>
                      <a:pt x="102" y="170"/>
                      <a:pt x="103" y="169"/>
                      <a:pt x="103" y="167"/>
                    </a:cubicBezTo>
                    <a:cubicBezTo>
                      <a:pt x="116" y="87"/>
                      <a:pt x="116" y="87"/>
                      <a:pt x="116" y="87"/>
                    </a:cubicBezTo>
                    <a:cubicBezTo>
                      <a:pt x="22" y="1"/>
                      <a:pt x="22" y="1"/>
                      <a:pt x="22" y="1"/>
                    </a:cubicBezTo>
                    <a:cubicBezTo>
                      <a:pt x="20" y="1"/>
                      <a:pt x="20" y="1"/>
                      <a:pt x="20" y="1"/>
                    </a:cubicBezTo>
                    <a:cubicBezTo>
                      <a:pt x="19" y="0"/>
                      <a:pt x="18" y="0"/>
                      <a:pt x="17" y="0"/>
                    </a:cubicBezTo>
                    <a:cubicBezTo>
                      <a:pt x="14" y="0"/>
                      <a:pt x="11" y="1"/>
                      <a:pt x="8" y="3"/>
                    </a:cubicBezTo>
                    <a:cubicBezTo>
                      <a:pt x="6" y="5"/>
                      <a:pt x="4" y="8"/>
                      <a:pt x="4" y="11"/>
                    </a:cubicBezTo>
                    <a:cubicBezTo>
                      <a:pt x="0" y="36"/>
                      <a:pt x="0" y="36"/>
                      <a:pt x="0" y="36"/>
                    </a:cubicBezTo>
                    <a:cubicBezTo>
                      <a:pt x="1" y="37"/>
                      <a:pt x="1" y="37"/>
                      <a:pt x="1" y="37"/>
                    </a:cubicBezTo>
                    <a:lnTo>
                      <a:pt x="5" y="3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64" name="Freeform 84">
                <a:extLst>
                  <a:ext uri="{FF2B5EF4-FFF2-40B4-BE49-F238E27FC236}">
                    <a16:creationId xmlns:a16="http://schemas.microsoft.com/office/drawing/2014/main" id="{F15DEF39-90F8-0374-1FFA-AFA7D88DCAB9}"/>
                  </a:ext>
                </a:extLst>
              </p:cNvPr>
              <p:cNvSpPr>
                <a:spLocks/>
              </p:cNvSpPr>
              <p:nvPr/>
            </p:nvSpPr>
            <p:spPr bwMode="auto">
              <a:xfrm>
                <a:off x="14546263" y="6551613"/>
                <a:ext cx="84138" cy="98425"/>
              </a:xfrm>
              <a:custGeom>
                <a:avLst/>
                <a:gdLst>
                  <a:gd name="T0" fmla="*/ 26 w 45"/>
                  <a:gd name="T1" fmla="*/ 51 h 52"/>
                  <a:gd name="T2" fmla="*/ 11 w 45"/>
                  <a:gd name="T3" fmla="*/ 49 h 52"/>
                  <a:gd name="T4" fmla="*/ 1 w 45"/>
                  <a:gd name="T5" fmla="*/ 34 h 52"/>
                  <a:gd name="T6" fmla="*/ 4 w 45"/>
                  <a:gd name="T7" fmla="*/ 12 h 52"/>
                  <a:gd name="T8" fmla="*/ 19 w 45"/>
                  <a:gd name="T9" fmla="*/ 2 h 52"/>
                  <a:gd name="T10" fmla="*/ 33 w 45"/>
                  <a:gd name="T11" fmla="*/ 4 h 52"/>
                  <a:gd name="T12" fmla="*/ 43 w 45"/>
                  <a:gd name="T13" fmla="*/ 18 h 52"/>
                  <a:gd name="T14" fmla="*/ 40 w 45"/>
                  <a:gd name="T15" fmla="*/ 41 h 52"/>
                  <a:gd name="T16" fmla="*/ 26 w 45"/>
                  <a:gd name="T17" fmla="*/ 5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2">
                    <a:moveTo>
                      <a:pt x="26" y="51"/>
                    </a:moveTo>
                    <a:cubicBezTo>
                      <a:pt x="11" y="49"/>
                      <a:pt x="11" y="49"/>
                      <a:pt x="11" y="49"/>
                    </a:cubicBezTo>
                    <a:cubicBezTo>
                      <a:pt x="4" y="47"/>
                      <a:pt x="0" y="41"/>
                      <a:pt x="1" y="34"/>
                    </a:cubicBezTo>
                    <a:cubicBezTo>
                      <a:pt x="4" y="12"/>
                      <a:pt x="4" y="12"/>
                      <a:pt x="4" y="12"/>
                    </a:cubicBezTo>
                    <a:cubicBezTo>
                      <a:pt x="6" y="5"/>
                      <a:pt x="12" y="0"/>
                      <a:pt x="19" y="2"/>
                    </a:cubicBezTo>
                    <a:cubicBezTo>
                      <a:pt x="33" y="4"/>
                      <a:pt x="33" y="4"/>
                      <a:pt x="33" y="4"/>
                    </a:cubicBezTo>
                    <a:cubicBezTo>
                      <a:pt x="40" y="5"/>
                      <a:pt x="45" y="11"/>
                      <a:pt x="43" y="18"/>
                    </a:cubicBezTo>
                    <a:cubicBezTo>
                      <a:pt x="40" y="41"/>
                      <a:pt x="40" y="41"/>
                      <a:pt x="40" y="41"/>
                    </a:cubicBezTo>
                    <a:cubicBezTo>
                      <a:pt x="39" y="47"/>
                      <a:pt x="32" y="52"/>
                      <a:pt x="26" y="51"/>
                    </a:cubicBezTo>
                    <a:close/>
                  </a:path>
                </a:pathLst>
              </a:custGeom>
              <a:solidFill>
                <a:srgbClr val="FFCE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65" name="Freeform 85">
                <a:extLst>
                  <a:ext uri="{FF2B5EF4-FFF2-40B4-BE49-F238E27FC236}">
                    <a16:creationId xmlns:a16="http://schemas.microsoft.com/office/drawing/2014/main" id="{42AAE461-7862-C72B-9A81-F822DAA5C28D}"/>
                  </a:ext>
                </a:extLst>
              </p:cNvPr>
              <p:cNvSpPr>
                <a:spLocks/>
              </p:cNvSpPr>
              <p:nvPr/>
            </p:nvSpPr>
            <p:spPr bwMode="auto">
              <a:xfrm>
                <a:off x="14538325" y="6545263"/>
                <a:ext cx="100013" cy="112713"/>
              </a:xfrm>
              <a:custGeom>
                <a:avLst/>
                <a:gdLst>
                  <a:gd name="T0" fmla="*/ 30 w 53"/>
                  <a:gd name="T1" fmla="*/ 55 h 60"/>
                  <a:gd name="T2" fmla="*/ 30 w 53"/>
                  <a:gd name="T3" fmla="*/ 50 h 60"/>
                  <a:gd name="T4" fmla="*/ 16 w 53"/>
                  <a:gd name="T5" fmla="*/ 48 h 60"/>
                  <a:gd name="T6" fmla="*/ 10 w 53"/>
                  <a:gd name="T7" fmla="*/ 40 h 60"/>
                  <a:gd name="T8" fmla="*/ 10 w 53"/>
                  <a:gd name="T9" fmla="*/ 39 h 60"/>
                  <a:gd name="T10" fmla="*/ 13 w 53"/>
                  <a:gd name="T11" fmla="*/ 17 h 60"/>
                  <a:gd name="T12" fmla="*/ 21 w 53"/>
                  <a:gd name="T13" fmla="*/ 10 h 60"/>
                  <a:gd name="T14" fmla="*/ 22 w 53"/>
                  <a:gd name="T15" fmla="*/ 11 h 60"/>
                  <a:gd name="T16" fmla="*/ 36 w 53"/>
                  <a:gd name="T17" fmla="*/ 13 h 60"/>
                  <a:gd name="T18" fmla="*/ 43 w 53"/>
                  <a:gd name="T19" fmla="*/ 20 h 60"/>
                  <a:gd name="T20" fmla="*/ 43 w 53"/>
                  <a:gd name="T21" fmla="*/ 21 h 60"/>
                  <a:gd name="T22" fmla="*/ 39 w 53"/>
                  <a:gd name="T23" fmla="*/ 44 h 60"/>
                  <a:gd name="T24" fmla="*/ 32 w 53"/>
                  <a:gd name="T25" fmla="*/ 50 h 60"/>
                  <a:gd name="T26" fmla="*/ 30 w 53"/>
                  <a:gd name="T27" fmla="*/ 50 h 60"/>
                  <a:gd name="T28" fmla="*/ 30 w 53"/>
                  <a:gd name="T29" fmla="*/ 55 h 60"/>
                  <a:gd name="T30" fmla="*/ 29 w 53"/>
                  <a:gd name="T31" fmla="*/ 60 h 60"/>
                  <a:gd name="T32" fmla="*/ 32 w 53"/>
                  <a:gd name="T33" fmla="*/ 60 h 60"/>
                  <a:gd name="T34" fmla="*/ 49 w 53"/>
                  <a:gd name="T35" fmla="*/ 45 h 60"/>
                  <a:gd name="T36" fmla="*/ 52 w 53"/>
                  <a:gd name="T37" fmla="*/ 23 h 60"/>
                  <a:gd name="T38" fmla="*/ 53 w 53"/>
                  <a:gd name="T39" fmla="*/ 20 h 60"/>
                  <a:gd name="T40" fmla="*/ 38 w 53"/>
                  <a:gd name="T41" fmla="*/ 3 h 60"/>
                  <a:gd name="T42" fmla="*/ 24 w 53"/>
                  <a:gd name="T43" fmla="*/ 1 h 60"/>
                  <a:gd name="T44" fmla="*/ 21 w 53"/>
                  <a:gd name="T45" fmla="*/ 0 h 60"/>
                  <a:gd name="T46" fmla="*/ 4 w 53"/>
                  <a:gd name="T47" fmla="*/ 15 h 60"/>
                  <a:gd name="T48" fmla="*/ 0 w 53"/>
                  <a:gd name="T49" fmla="*/ 37 h 60"/>
                  <a:gd name="T50" fmla="*/ 0 w 53"/>
                  <a:gd name="T51" fmla="*/ 37 h 60"/>
                  <a:gd name="T52" fmla="*/ 0 w 53"/>
                  <a:gd name="T53" fmla="*/ 40 h 60"/>
                  <a:gd name="T54" fmla="*/ 14 w 53"/>
                  <a:gd name="T55" fmla="*/ 58 h 60"/>
                  <a:gd name="T56" fmla="*/ 29 w 53"/>
                  <a:gd name="T57" fmla="*/ 60 h 60"/>
                  <a:gd name="T58" fmla="*/ 30 w 53"/>
                  <a:gd name="T59" fmla="*/ 55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3" h="60">
                    <a:moveTo>
                      <a:pt x="30" y="55"/>
                    </a:moveTo>
                    <a:cubicBezTo>
                      <a:pt x="30" y="50"/>
                      <a:pt x="30" y="50"/>
                      <a:pt x="30" y="50"/>
                    </a:cubicBezTo>
                    <a:cubicBezTo>
                      <a:pt x="16" y="48"/>
                      <a:pt x="16" y="48"/>
                      <a:pt x="16" y="48"/>
                    </a:cubicBezTo>
                    <a:cubicBezTo>
                      <a:pt x="12" y="47"/>
                      <a:pt x="10" y="44"/>
                      <a:pt x="10" y="40"/>
                    </a:cubicBezTo>
                    <a:cubicBezTo>
                      <a:pt x="10" y="40"/>
                      <a:pt x="10" y="39"/>
                      <a:pt x="10" y="39"/>
                    </a:cubicBezTo>
                    <a:cubicBezTo>
                      <a:pt x="13" y="17"/>
                      <a:pt x="13" y="17"/>
                      <a:pt x="13" y="17"/>
                    </a:cubicBezTo>
                    <a:cubicBezTo>
                      <a:pt x="14" y="13"/>
                      <a:pt x="17" y="10"/>
                      <a:pt x="21" y="10"/>
                    </a:cubicBezTo>
                    <a:cubicBezTo>
                      <a:pt x="21" y="10"/>
                      <a:pt x="22" y="10"/>
                      <a:pt x="22" y="11"/>
                    </a:cubicBezTo>
                    <a:cubicBezTo>
                      <a:pt x="36" y="13"/>
                      <a:pt x="36" y="13"/>
                      <a:pt x="36" y="13"/>
                    </a:cubicBezTo>
                    <a:cubicBezTo>
                      <a:pt x="40" y="13"/>
                      <a:pt x="43" y="17"/>
                      <a:pt x="43" y="20"/>
                    </a:cubicBezTo>
                    <a:cubicBezTo>
                      <a:pt x="43" y="21"/>
                      <a:pt x="43" y="21"/>
                      <a:pt x="43" y="21"/>
                    </a:cubicBezTo>
                    <a:cubicBezTo>
                      <a:pt x="39" y="44"/>
                      <a:pt x="39" y="44"/>
                      <a:pt x="39" y="44"/>
                    </a:cubicBezTo>
                    <a:cubicBezTo>
                      <a:pt x="38" y="47"/>
                      <a:pt x="35" y="50"/>
                      <a:pt x="32" y="50"/>
                    </a:cubicBezTo>
                    <a:cubicBezTo>
                      <a:pt x="31" y="50"/>
                      <a:pt x="31" y="50"/>
                      <a:pt x="30" y="50"/>
                    </a:cubicBezTo>
                    <a:cubicBezTo>
                      <a:pt x="30" y="55"/>
                      <a:pt x="30" y="55"/>
                      <a:pt x="30" y="55"/>
                    </a:cubicBezTo>
                    <a:cubicBezTo>
                      <a:pt x="29" y="60"/>
                      <a:pt x="29" y="60"/>
                      <a:pt x="29" y="60"/>
                    </a:cubicBezTo>
                    <a:cubicBezTo>
                      <a:pt x="30" y="60"/>
                      <a:pt x="31" y="60"/>
                      <a:pt x="32" y="60"/>
                    </a:cubicBezTo>
                    <a:cubicBezTo>
                      <a:pt x="40" y="60"/>
                      <a:pt x="47" y="54"/>
                      <a:pt x="49" y="45"/>
                    </a:cubicBezTo>
                    <a:cubicBezTo>
                      <a:pt x="52" y="23"/>
                      <a:pt x="52" y="23"/>
                      <a:pt x="52" y="23"/>
                    </a:cubicBezTo>
                    <a:cubicBezTo>
                      <a:pt x="53" y="22"/>
                      <a:pt x="53" y="21"/>
                      <a:pt x="53" y="20"/>
                    </a:cubicBezTo>
                    <a:cubicBezTo>
                      <a:pt x="53" y="12"/>
                      <a:pt x="47" y="4"/>
                      <a:pt x="38" y="3"/>
                    </a:cubicBezTo>
                    <a:cubicBezTo>
                      <a:pt x="24" y="1"/>
                      <a:pt x="24" y="1"/>
                      <a:pt x="24" y="1"/>
                    </a:cubicBezTo>
                    <a:cubicBezTo>
                      <a:pt x="23" y="0"/>
                      <a:pt x="22" y="0"/>
                      <a:pt x="21" y="0"/>
                    </a:cubicBezTo>
                    <a:cubicBezTo>
                      <a:pt x="12" y="0"/>
                      <a:pt x="5" y="6"/>
                      <a:pt x="4" y="15"/>
                    </a:cubicBezTo>
                    <a:cubicBezTo>
                      <a:pt x="0" y="37"/>
                      <a:pt x="0" y="37"/>
                      <a:pt x="0" y="37"/>
                    </a:cubicBezTo>
                    <a:cubicBezTo>
                      <a:pt x="0" y="37"/>
                      <a:pt x="0" y="37"/>
                      <a:pt x="0" y="37"/>
                    </a:cubicBezTo>
                    <a:cubicBezTo>
                      <a:pt x="0" y="38"/>
                      <a:pt x="0" y="39"/>
                      <a:pt x="0" y="40"/>
                    </a:cubicBezTo>
                    <a:cubicBezTo>
                      <a:pt x="0" y="49"/>
                      <a:pt x="6" y="56"/>
                      <a:pt x="14" y="58"/>
                    </a:cubicBezTo>
                    <a:cubicBezTo>
                      <a:pt x="29" y="60"/>
                      <a:pt x="29" y="60"/>
                      <a:pt x="29" y="60"/>
                    </a:cubicBezTo>
                    <a:lnTo>
                      <a:pt x="30" y="5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66" name="Freeform 86">
                <a:extLst>
                  <a:ext uri="{FF2B5EF4-FFF2-40B4-BE49-F238E27FC236}">
                    <a16:creationId xmlns:a16="http://schemas.microsoft.com/office/drawing/2014/main" id="{CE4C6066-D6AC-ABB0-CBCE-AA210BEFF81F}"/>
                  </a:ext>
                </a:extLst>
              </p:cNvPr>
              <p:cNvSpPr>
                <a:spLocks/>
              </p:cNvSpPr>
              <p:nvPr/>
            </p:nvSpPr>
            <p:spPr bwMode="auto">
              <a:xfrm>
                <a:off x="14617700" y="6477001"/>
                <a:ext cx="52388" cy="222250"/>
              </a:xfrm>
              <a:custGeom>
                <a:avLst/>
                <a:gdLst>
                  <a:gd name="T0" fmla="*/ 0 w 28"/>
                  <a:gd name="T1" fmla="*/ 118 h 118"/>
                  <a:gd name="T2" fmla="*/ 27 w 28"/>
                  <a:gd name="T3" fmla="*/ 49 h 118"/>
                  <a:gd name="T4" fmla="*/ 28 w 28"/>
                  <a:gd name="T5" fmla="*/ 6 h 118"/>
                  <a:gd name="T6" fmla="*/ 24 w 28"/>
                  <a:gd name="T7" fmla="*/ 2 h 118"/>
                  <a:gd name="T8" fmla="*/ 13 w 28"/>
                  <a:gd name="T9" fmla="*/ 0 h 118"/>
                  <a:gd name="T10" fmla="*/ 9 w 28"/>
                  <a:gd name="T11" fmla="*/ 14 h 118"/>
                  <a:gd name="T12" fmla="*/ 0 w 28"/>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28" h="118">
                    <a:moveTo>
                      <a:pt x="0" y="118"/>
                    </a:moveTo>
                    <a:cubicBezTo>
                      <a:pt x="27" y="49"/>
                      <a:pt x="27" y="49"/>
                      <a:pt x="27" y="49"/>
                    </a:cubicBezTo>
                    <a:cubicBezTo>
                      <a:pt x="28" y="6"/>
                      <a:pt x="28" y="6"/>
                      <a:pt x="28" y="6"/>
                    </a:cubicBezTo>
                    <a:cubicBezTo>
                      <a:pt x="28" y="4"/>
                      <a:pt x="26" y="2"/>
                      <a:pt x="24" y="2"/>
                    </a:cubicBezTo>
                    <a:cubicBezTo>
                      <a:pt x="13" y="0"/>
                      <a:pt x="13" y="0"/>
                      <a:pt x="13" y="0"/>
                    </a:cubicBezTo>
                    <a:cubicBezTo>
                      <a:pt x="9" y="14"/>
                      <a:pt x="9" y="14"/>
                      <a:pt x="9" y="14"/>
                    </a:cubicBezTo>
                    <a:cubicBezTo>
                      <a:pt x="0" y="118"/>
                      <a:pt x="0" y="118"/>
                      <a:pt x="0" y="1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67" name="Freeform 87">
                <a:extLst>
                  <a:ext uri="{FF2B5EF4-FFF2-40B4-BE49-F238E27FC236}">
                    <a16:creationId xmlns:a16="http://schemas.microsoft.com/office/drawing/2014/main" id="{78DA8F2C-BE2C-7409-9FA4-9BDA6E9BB2C0}"/>
                  </a:ext>
                </a:extLst>
              </p:cNvPr>
              <p:cNvSpPr>
                <a:spLocks/>
              </p:cNvSpPr>
              <p:nvPr/>
            </p:nvSpPr>
            <p:spPr bwMode="auto">
              <a:xfrm>
                <a:off x="14608175" y="6465888"/>
                <a:ext cx="71438" cy="244475"/>
              </a:xfrm>
              <a:custGeom>
                <a:avLst/>
                <a:gdLst>
                  <a:gd name="T0" fmla="*/ 10 w 38"/>
                  <a:gd name="T1" fmla="*/ 126 h 130"/>
                  <a:gd name="T2" fmla="*/ 37 w 38"/>
                  <a:gd name="T3" fmla="*/ 56 h 130"/>
                  <a:gd name="T4" fmla="*/ 38 w 38"/>
                  <a:gd name="T5" fmla="*/ 12 h 130"/>
                  <a:gd name="T6" fmla="*/ 38 w 38"/>
                  <a:gd name="T7" fmla="*/ 12 h 130"/>
                  <a:gd name="T8" fmla="*/ 38 w 38"/>
                  <a:gd name="T9" fmla="*/ 12 h 130"/>
                  <a:gd name="T10" fmla="*/ 33 w 38"/>
                  <a:gd name="T11" fmla="*/ 12 h 130"/>
                  <a:gd name="T12" fmla="*/ 38 w 38"/>
                  <a:gd name="T13" fmla="*/ 12 h 130"/>
                  <a:gd name="T14" fmla="*/ 38 w 38"/>
                  <a:gd name="T15" fmla="*/ 12 h 130"/>
                  <a:gd name="T16" fmla="*/ 33 w 38"/>
                  <a:gd name="T17" fmla="*/ 12 h 130"/>
                  <a:gd name="T18" fmla="*/ 38 w 38"/>
                  <a:gd name="T19" fmla="*/ 12 h 130"/>
                  <a:gd name="T20" fmla="*/ 30 w 38"/>
                  <a:gd name="T21" fmla="*/ 3 h 130"/>
                  <a:gd name="T22" fmla="*/ 14 w 38"/>
                  <a:gd name="T23" fmla="*/ 0 h 130"/>
                  <a:gd name="T24" fmla="*/ 9 w 38"/>
                  <a:gd name="T25" fmla="*/ 19 h 130"/>
                  <a:gd name="T26" fmla="*/ 0 w 38"/>
                  <a:gd name="T27" fmla="*/ 124 h 130"/>
                  <a:gd name="T28" fmla="*/ 5 w 38"/>
                  <a:gd name="T29" fmla="*/ 129 h 130"/>
                  <a:gd name="T30" fmla="*/ 10 w 38"/>
                  <a:gd name="T31" fmla="*/ 124 h 130"/>
                  <a:gd name="T32" fmla="*/ 19 w 38"/>
                  <a:gd name="T33" fmla="*/ 21 h 130"/>
                  <a:gd name="T34" fmla="*/ 22 w 38"/>
                  <a:gd name="T35" fmla="*/ 11 h 130"/>
                  <a:gd name="T36" fmla="*/ 28 w 38"/>
                  <a:gd name="T37" fmla="*/ 12 h 130"/>
                  <a:gd name="T38" fmla="*/ 29 w 38"/>
                  <a:gd name="T39" fmla="*/ 12 h 130"/>
                  <a:gd name="T40" fmla="*/ 28 w 38"/>
                  <a:gd name="T41" fmla="*/ 12 h 130"/>
                  <a:gd name="T42" fmla="*/ 28 w 38"/>
                  <a:gd name="T43" fmla="*/ 12 h 130"/>
                  <a:gd name="T44" fmla="*/ 29 w 38"/>
                  <a:gd name="T45" fmla="*/ 12 h 130"/>
                  <a:gd name="T46" fmla="*/ 28 w 38"/>
                  <a:gd name="T47" fmla="*/ 12 h 130"/>
                  <a:gd name="T48" fmla="*/ 28 w 38"/>
                  <a:gd name="T49" fmla="*/ 12 h 130"/>
                  <a:gd name="T50" fmla="*/ 33 w 38"/>
                  <a:gd name="T51" fmla="*/ 12 h 130"/>
                  <a:gd name="T52" fmla="*/ 28 w 38"/>
                  <a:gd name="T53" fmla="*/ 12 h 130"/>
                  <a:gd name="T54" fmla="*/ 28 w 38"/>
                  <a:gd name="T55" fmla="*/ 12 h 130"/>
                  <a:gd name="T56" fmla="*/ 33 w 38"/>
                  <a:gd name="T57" fmla="*/ 12 h 130"/>
                  <a:gd name="T58" fmla="*/ 28 w 38"/>
                  <a:gd name="T59" fmla="*/ 12 h 130"/>
                  <a:gd name="T60" fmla="*/ 28 w 38"/>
                  <a:gd name="T61" fmla="*/ 12 h 130"/>
                  <a:gd name="T62" fmla="*/ 27 w 38"/>
                  <a:gd name="T63" fmla="*/ 54 h 130"/>
                  <a:gd name="T64" fmla="*/ 1 w 38"/>
                  <a:gd name="T65" fmla="*/ 122 h 130"/>
                  <a:gd name="T66" fmla="*/ 4 w 38"/>
                  <a:gd name="T67" fmla="*/ 129 h 130"/>
                  <a:gd name="T68" fmla="*/ 10 w 38"/>
                  <a:gd name="T69"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 h="130">
                    <a:moveTo>
                      <a:pt x="10" y="126"/>
                    </a:moveTo>
                    <a:cubicBezTo>
                      <a:pt x="37" y="56"/>
                      <a:pt x="37" y="56"/>
                      <a:pt x="37" y="56"/>
                    </a:cubicBezTo>
                    <a:cubicBezTo>
                      <a:pt x="38" y="12"/>
                      <a:pt x="38" y="12"/>
                      <a:pt x="38" y="12"/>
                    </a:cubicBezTo>
                    <a:cubicBezTo>
                      <a:pt x="38" y="12"/>
                      <a:pt x="38" y="12"/>
                      <a:pt x="38" y="12"/>
                    </a:cubicBezTo>
                    <a:cubicBezTo>
                      <a:pt x="38" y="12"/>
                      <a:pt x="38" y="12"/>
                      <a:pt x="38" y="12"/>
                    </a:cubicBezTo>
                    <a:cubicBezTo>
                      <a:pt x="33" y="12"/>
                      <a:pt x="33" y="12"/>
                      <a:pt x="33" y="12"/>
                    </a:cubicBezTo>
                    <a:cubicBezTo>
                      <a:pt x="38" y="12"/>
                      <a:pt x="38" y="12"/>
                      <a:pt x="38" y="12"/>
                    </a:cubicBezTo>
                    <a:cubicBezTo>
                      <a:pt x="38" y="12"/>
                      <a:pt x="38" y="12"/>
                      <a:pt x="38" y="12"/>
                    </a:cubicBezTo>
                    <a:cubicBezTo>
                      <a:pt x="33" y="12"/>
                      <a:pt x="33" y="12"/>
                      <a:pt x="33" y="12"/>
                    </a:cubicBezTo>
                    <a:cubicBezTo>
                      <a:pt x="38" y="12"/>
                      <a:pt x="38" y="12"/>
                      <a:pt x="38" y="12"/>
                    </a:cubicBezTo>
                    <a:cubicBezTo>
                      <a:pt x="38" y="7"/>
                      <a:pt x="35" y="3"/>
                      <a:pt x="30" y="3"/>
                    </a:cubicBezTo>
                    <a:cubicBezTo>
                      <a:pt x="14" y="0"/>
                      <a:pt x="14" y="0"/>
                      <a:pt x="14" y="0"/>
                    </a:cubicBezTo>
                    <a:cubicBezTo>
                      <a:pt x="9" y="19"/>
                      <a:pt x="9" y="19"/>
                      <a:pt x="9" y="19"/>
                    </a:cubicBezTo>
                    <a:cubicBezTo>
                      <a:pt x="0" y="124"/>
                      <a:pt x="0" y="124"/>
                      <a:pt x="0" y="124"/>
                    </a:cubicBezTo>
                    <a:cubicBezTo>
                      <a:pt x="0" y="126"/>
                      <a:pt x="2" y="129"/>
                      <a:pt x="5" y="129"/>
                    </a:cubicBezTo>
                    <a:cubicBezTo>
                      <a:pt x="8" y="129"/>
                      <a:pt x="10" y="127"/>
                      <a:pt x="10" y="124"/>
                    </a:cubicBezTo>
                    <a:cubicBezTo>
                      <a:pt x="19" y="21"/>
                      <a:pt x="19" y="21"/>
                      <a:pt x="19" y="21"/>
                    </a:cubicBezTo>
                    <a:cubicBezTo>
                      <a:pt x="22" y="11"/>
                      <a:pt x="22" y="11"/>
                      <a:pt x="22" y="11"/>
                    </a:cubicBezTo>
                    <a:cubicBezTo>
                      <a:pt x="28" y="12"/>
                      <a:pt x="28" y="12"/>
                      <a:pt x="28" y="12"/>
                    </a:cubicBezTo>
                    <a:cubicBezTo>
                      <a:pt x="29" y="12"/>
                      <a:pt x="29" y="12"/>
                      <a:pt x="29" y="12"/>
                    </a:cubicBezTo>
                    <a:cubicBezTo>
                      <a:pt x="28" y="12"/>
                      <a:pt x="28" y="12"/>
                      <a:pt x="28" y="12"/>
                    </a:cubicBezTo>
                    <a:cubicBezTo>
                      <a:pt x="28" y="12"/>
                      <a:pt x="28" y="12"/>
                      <a:pt x="28" y="12"/>
                    </a:cubicBezTo>
                    <a:cubicBezTo>
                      <a:pt x="29" y="12"/>
                      <a:pt x="29" y="12"/>
                      <a:pt x="29" y="12"/>
                    </a:cubicBezTo>
                    <a:cubicBezTo>
                      <a:pt x="28" y="12"/>
                      <a:pt x="28" y="12"/>
                      <a:pt x="28" y="12"/>
                    </a:cubicBezTo>
                    <a:cubicBezTo>
                      <a:pt x="28" y="12"/>
                      <a:pt x="28" y="12"/>
                      <a:pt x="28" y="12"/>
                    </a:cubicBezTo>
                    <a:cubicBezTo>
                      <a:pt x="33" y="12"/>
                      <a:pt x="33" y="12"/>
                      <a:pt x="33" y="12"/>
                    </a:cubicBezTo>
                    <a:cubicBezTo>
                      <a:pt x="28" y="12"/>
                      <a:pt x="28" y="12"/>
                      <a:pt x="28" y="12"/>
                    </a:cubicBezTo>
                    <a:cubicBezTo>
                      <a:pt x="28" y="12"/>
                      <a:pt x="28" y="12"/>
                      <a:pt x="28" y="12"/>
                    </a:cubicBezTo>
                    <a:cubicBezTo>
                      <a:pt x="33" y="12"/>
                      <a:pt x="33" y="12"/>
                      <a:pt x="33" y="12"/>
                    </a:cubicBezTo>
                    <a:cubicBezTo>
                      <a:pt x="28" y="12"/>
                      <a:pt x="28" y="12"/>
                      <a:pt x="28" y="12"/>
                    </a:cubicBezTo>
                    <a:cubicBezTo>
                      <a:pt x="28" y="12"/>
                      <a:pt x="28" y="12"/>
                      <a:pt x="28" y="12"/>
                    </a:cubicBezTo>
                    <a:cubicBezTo>
                      <a:pt x="27" y="54"/>
                      <a:pt x="27" y="54"/>
                      <a:pt x="27" y="54"/>
                    </a:cubicBezTo>
                    <a:cubicBezTo>
                      <a:pt x="1" y="122"/>
                      <a:pt x="1" y="122"/>
                      <a:pt x="1" y="122"/>
                    </a:cubicBezTo>
                    <a:cubicBezTo>
                      <a:pt x="0" y="125"/>
                      <a:pt x="1" y="128"/>
                      <a:pt x="4" y="129"/>
                    </a:cubicBezTo>
                    <a:cubicBezTo>
                      <a:pt x="6" y="130"/>
                      <a:pt x="9" y="128"/>
                      <a:pt x="10" y="126"/>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68" name="Freeform 88">
                <a:extLst>
                  <a:ext uri="{FF2B5EF4-FFF2-40B4-BE49-F238E27FC236}">
                    <a16:creationId xmlns:a16="http://schemas.microsoft.com/office/drawing/2014/main" id="{98C27820-B7BD-6F20-B011-5AA3343B1578}"/>
                  </a:ext>
                </a:extLst>
              </p:cNvPr>
              <p:cNvSpPr>
                <a:spLocks/>
              </p:cNvSpPr>
              <p:nvPr/>
            </p:nvSpPr>
            <p:spPr bwMode="auto">
              <a:xfrm>
                <a:off x="13976350" y="7815263"/>
                <a:ext cx="490538" cy="1862138"/>
              </a:xfrm>
              <a:custGeom>
                <a:avLst/>
                <a:gdLst>
                  <a:gd name="T0" fmla="*/ 162 w 261"/>
                  <a:gd name="T1" fmla="*/ 17 h 991"/>
                  <a:gd name="T2" fmla="*/ 246 w 261"/>
                  <a:gd name="T3" fmla="*/ 391 h 991"/>
                  <a:gd name="T4" fmla="*/ 246 w 261"/>
                  <a:gd name="T5" fmla="*/ 600 h 991"/>
                  <a:gd name="T6" fmla="*/ 161 w 261"/>
                  <a:gd name="T7" fmla="*/ 991 h 991"/>
                  <a:gd name="T8" fmla="*/ 0 w 261"/>
                  <a:gd name="T9" fmla="*/ 991 h 991"/>
                  <a:gd name="T10" fmla="*/ 91 w 261"/>
                  <a:gd name="T11" fmla="*/ 600 h 991"/>
                  <a:gd name="T12" fmla="*/ 91 w 261"/>
                  <a:gd name="T13" fmla="*/ 391 h 991"/>
                  <a:gd name="T14" fmla="*/ 0 w 261"/>
                  <a:gd name="T15" fmla="*/ 0 h 9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1" h="991">
                    <a:moveTo>
                      <a:pt x="162" y="17"/>
                    </a:moveTo>
                    <a:cubicBezTo>
                      <a:pt x="246" y="391"/>
                      <a:pt x="246" y="391"/>
                      <a:pt x="246" y="391"/>
                    </a:cubicBezTo>
                    <a:cubicBezTo>
                      <a:pt x="261" y="460"/>
                      <a:pt x="261" y="531"/>
                      <a:pt x="246" y="600"/>
                    </a:cubicBezTo>
                    <a:cubicBezTo>
                      <a:pt x="161" y="991"/>
                      <a:pt x="161" y="991"/>
                      <a:pt x="161" y="991"/>
                    </a:cubicBezTo>
                    <a:cubicBezTo>
                      <a:pt x="0" y="991"/>
                      <a:pt x="0" y="991"/>
                      <a:pt x="0" y="991"/>
                    </a:cubicBezTo>
                    <a:cubicBezTo>
                      <a:pt x="91" y="600"/>
                      <a:pt x="91" y="600"/>
                      <a:pt x="91" y="600"/>
                    </a:cubicBezTo>
                    <a:cubicBezTo>
                      <a:pt x="107" y="531"/>
                      <a:pt x="107" y="460"/>
                      <a:pt x="91" y="391"/>
                    </a:cubicBezTo>
                    <a:cubicBezTo>
                      <a:pt x="0" y="0"/>
                      <a:pt x="0" y="0"/>
                      <a:pt x="0" y="0"/>
                    </a:cubicBezTo>
                  </a:path>
                </a:pathLst>
              </a:custGeom>
              <a:solidFill>
                <a:schemeClr val="tx1">
                  <a:lumMod val="95000"/>
                  <a:lumOff val="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69" name="Freeform 89">
                <a:extLst>
                  <a:ext uri="{FF2B5EF4-FFF2-40B4-BE49-F238E27FC236}">
                    <a16:creationId xmlns:a16="http://schemas.microsoft.com/office/drawing/2014/main" id="{8A9A7F82-8417-B1EF-B921-474AAF488011}"/>
                  </a:ext>
                </a:extLst>
              </p:cNvPr>
              <p:cNvSpPr>
                <a:spLocks/>
              </p:cNvSpPr>
              <p:nvPr/>
            </p:nvSpPr>
            <p:spPr bwMode="auto">
              <a:xfrm>
                <a:off x="13965238" y="7804151"/>
                <a:ext cx="503238" cy="1882775"/>
              </a:xfrm>
              <a:custGeom>
                <a:avLst/>
                <a:gdLst>
                  <a:gd name="T0" fmla="*/ 164 w 268"/>
                  <a:gd name="T1" fmla="*/ 24 h 1002"/>
                  <a:gd name="T2" fmla="*/ 247 w 268"/>
                  <a:gd name="T3" fmla="*/ 398 h 1002"/>
                  <a:gd name="T4" fmla="*/ 247 w 268"/>
                  <a:gd name="T5" fmla="*/ 398 h 1002"/>
                  <a:gd name="T6" fmla="*/ 258 w 268"/>
                  <a:gd name="T7" fmla="*/ 501 h 1002"/>
                  <a:gd name="T8" fmla="*/ 247 w 268"/>
                  <a:gd name="T9" fmla="*/ 605 h 1002"/>
                  <a:gd name="T10" fmla="*/ 163 w 268"/>
                  <a:gd name="T11" fmla="*/ 992 h 1002"/>
                  <a:gd name="T12" fmla="*/ 12 w 268"/>
                  <a:gd name="T13" fmla="*/ 992 h 1002"/>
                  <a:gd name="T14" fmla="*/ 102 w 268"/>
                  <a:gd name="T15" fmla="*/ 607 h 1002"/>
                  <a:gd name="T16" fmla="*/ 102 w 268"/>
                  <a:gd name="T17" fmla="*/ 607 h 1002"/>
                  <a:gd name="T18" fmla="*/ 114 w 268"/>
                  <a:gd name="T19" fmla="*/ 501 h 1002"/>
                  <a:gd name="T20" fmla="*/ 102 w 268"/>
                  <a:gd name="T21" fmla="*/ 396 h 1002"/>
                  <a:gd name="T22" fmla="*/ 102 w 268"/>
                  <a:gd name="T23" fmla="*/ 396 h 1002"/>
                  <a:gd name="T24" fmla="*/ 11 w 268"/>
                  <a:gd name="T25" fmla="*/ 5 h 1002"/>
                  <a:gd name="T26" fmla="*/ 5 w 268"/>
                  <a:gd name="T27" fmla="*/ 1 h 1002"/>
                  <a:gd name="T28" fmla="*/ 1 w 268"/>
                  <a:gd name="T29" fmla="*/ 7 h 1002"/>
                  <a:gd name="T30" fmla="*/ 93 w 268"/>
                  <a:gd name="T31" fmla="*/ 398 h 1002"/>
                  <a:gd name="T32" fmla="*/ 97 w 268"/>
                  <a:gd name="T33" fmla="*/ 397 h 1002"/>
                  <a:gd name="T34" fmla="*/ 93 w 268"/>
                  <a:gd name="T35" fmla="*/ 398 h 1002"/>
                  <a:gd name="T36" fmla="*/ 104 w 268"/>
                  <a:gd name="T37" fmla="*/ 501 h 1002"/>
                  <a:gd name="T38" fmla="*/ 93 w 268"/>
                  <a:gd name="T39" fmla="*/ 605 h 1002"/>
                  <a:gd name="T40" fmla="*/ 97 w 268"/>
                  <a:gd name="T41" fmla="*/ 606 h 1002"/>
                  <a:gd name="T42" fmla="*/ 93 w 268"/>
                  <a:gd name="T43" fmla="*/ 604 h 1002"/>
                  <a:gd name="T44" fmla="*/ 0 w 268"/>
                  <a:gd name="T45" fmla="*/ 1002 h 1002"/>
                  <a:gd name="T46" fmla="*/ 171 w 268"/>
                  <a:gd name="T47" fmla="*/ 1002 h 1002"/>
                  <a:gd name="T48" fmla="*/ 257 w 268"/>
                  <a:gd name="T49" fmla="*/ 607 h 1002"/>
                  <a:gd name="T50" fmla="*/ 268 w 268"/>
                  <a:gd name="T51" fmla="*/ 501 h 1002"/>
                  <a:gd name="T52" fmla="*/ 257 w 268"/>
                  <a:gd name="T53" fmla="*/ 396 h 1002"/>
                  <a:gd name="T54" fmla="*/ 173 w 268"/>
                  <a:gd name="T55" fmla="*/ 21 h 1002"/>
                  <a:gd name="T56" fmla="*/ 167 w 268"/>
                  <a:gd name="T57" fmla="*/ 18 h 1002"/>
                  <a:gd name="T58" fmla="*/ 164 w 268"/>
                  <a:gd name="T59" fmla="*/ 24 h 1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8" h="1002">
                    <a:moveTo>
                      <a:pt x="164" y="24"/>
                    </a:moveTo>
                    <a:cubicBezTo>
                      <a:pt x="247" y="398"/>
                      <a:pt x="247" y="398"/>
                      <a:pt x="247" y="398"/>
                    </a:cubicBezTo>
                    <a:cubicBezTo>
                      <a:pt x="247" y="398"/>
                      <a:pt x="247" y="398"/>
                      <a:pt x="247" y="398"/>
                    </a:cubicBezTo>
                    <a:cubicBezTo>
                      <a:pt x="255" y="432"/>
                      <a:pt x="258" y="467"/>
                      <a:pt x="258" y="501"/>
                    </a:cubicBezTo>
                    <a:cubicBezTo>
                      <a:pt x="258" y="536"/>
                      <a:pt x="255" y="570"/>
                      <a:pt x="247" y="605"/>
                    </a:cubicBezTo>
                    <a:cubicBezTo>
                      <a:pt x="163" y="992"/>
                      <a:pt x="163" y="992"/>
                      <a:pt x="163" y="992"/>
                    </a:cubicBezTo>
                    <a:cubicBezTo>
                      <a:pt x="12" y="992"/>
                      <a:pt x="12" y="992"/>
                      <a:pt x="12" y="992"/>
                    </a:cubicBezTo>
                    <a:cubicBezTo>
                      <a:pt x="102" y="607"/>
                      <a:pt x="102" y="607"/>
                      <a:pt x="102" y="607"/>
                    </a:cubicBezTo>
                    <a:cubicBezTo>
                      <a:pt x="102" y="607"/>
                      <a:pt x="102" y="607"/>
                      <a:pt x="102" y="607"/>
                    </a:cubicBezTo>
                    <a:cubicBezTo>
                      <a:pt x="110" y="572"/>
                      <a:pt x="114" y="537"/>
                      <a:pt x="114" y="501"/>
                    </a:cubicBezTo>
                    <a:cubicBezTo>
                      <a:pt x="114" y="466"/>
                      <a:pt x="110" y="431"/>
                      <a:pt x="102" y="396"/>
                    </a:cubicBezTo>
                    <a:cubicBezTo>
                      <a:pt x="102" y="396"/>
                      <a:pt x="102" y="396"/>
                      <a:pt x="102" y="396"/>
                    </a:cubicBezTo>
                    <a:cubicBezTo>
                      <a:pt x="11" y="5"/>
                      <a:pt x="11" y="5"/>
                      <a:pt x="11" y="5"/>
                    </a:cubicBezTo>
                    <a:cubicBezTo>
                      <a:pt x="11" y="2"/>
                      <a:pt x="8" y="0"/>
                      <a:pt x="5" y="1"/>
                    </a:cubicBezTo>
                    <a:cubicBezTo>
                      <a:pt x="2" y="1"/>
                      <a:pt x="1" y="4"/>
                      <a:pt x="1" y="7"/>
                    </a:cubicBezTo>
                    <a:cubicBezTo>
                      <a:pt x="93" y="398"/>
                      <a:pt x="93" y="398"/>
                      <a:pt x="93" y="398"/>
                    </a:cubicBezTo>
                    <a:cubicBezTo>
                      <a:pt x="97" y="397"/>
                      <a:pt x="97" y="397"/>
                      <a:pt x="97" y="397"/>
                    </a:cubicBezTo>
                    <a:cubicBezTo>
                      <a:pt x="93" y="398"/>
                      <a:pt x="93" y="398"/>
                      <a:pt x="93" y="398"/>
                    </a:cubicBezTo>
                    <a:cubicBezTo>
                      <a:pt x="100" y="432"/>
                      <a:pt x="104" y="467"/>
                      <a:pt x="104" y="501"/>
                    </a:cubicBezTo>
                    <a:cubicBezTo>
                      <a:pt x="104" y="536"/>
                      <a:pt x="100" y="570"/>
                      <a:pt x="93" y="605"/>
                    </a:cubicBezTo>
                    <a:cubicBezTo>
                      <a:pt x="97" y="606"/>
                      <a:pt x="97" y="606"/>
                      <a:pt x="97" y="606"/>
                    </a:cubicBezTo>
                    <a:cubicBezTo>
                      <a:pt x="93" y="604"/>
                      <a:pt x="93" y="604"/>
                      <a:pt x="93" y="604"/>
                    </a:cubicBezTo>
                    <a:cubicBezTo>
                      <a:pt x="0" y="1002"/>
                      <a:pt x="0" y="1002"/>
                      <a:pt x="0" y="1002"/>
                    </a:cubicBezTo>
                    <a:cubicBezTo>
                      <a:pt x="171" y="1002"/>
                      <a:pt x="171" y="1002"/>
                      <a:pt x="171" y="1002"/>
                    </a:cubicBezTo>
                    <a:cubicBezTo>
                      <a:pt x="257" y="607"/>
                      <a:pt x="257" y="607"/>
                      <a:pt x="257" y="607"/>
                    </a:cubicBezTo>
                    <a:cubicBezTo>
                      <a:pt x="265" y="572"/>
                      <a:pt x="268" y="537"/>
                      <a:pt x="268" y="501"/>
                    </a:cubicBezTo>
                    <a:cubicBezTo>
                      <a:pt x="268" y="466"/>
                      <a:pt x="265" y="431"/>
                      <a:pt x="257" y="396"/>
                    </a:cubicBezTo>
                    <a:cubicBezTo>
                      <a:pt x="173" y="21"/>
                      <a:pt x="173" y="21"/>
                      <a:pt x="173" y="21"/>
                    </a:cubicBezTo>
                    <a:cubicBezTo>
                      <a:pt x="173" y="19"/>
                      <a:pt x="170" y="17"/>
                      <a:pt x="167" y="18"/>
                    </a:cubicBezTo>
                    <a:cubicBezTo>
                      <a:pt x="165" y="18"/>
                      <a:pt x="163" y="21"/>
                      <a:pt x="164" y="2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70" name="Freeform 90">
                <a:extLst>
                  <a:ext uri="{FF2B5EF4-FFF2-40B4-BE49-F238E27FC236}">
                    <a16:creationId xmlns:a16="http://schemas.microsoft.com/office/drawing/2014/main" id="{B2917915-BEE7-E42D-C68C-CAE830482F80}"/>
                  </a:ext>
                </a:extLst>
              </p:cNvPr>
              <p:cNvSpPr>
                <a:spLocks/>
              </p:cNvSpPr>
              <p:nvPr/>
            </p:nvSpPr>
            <p:spPr bwMode="auto">
              <a:xfrm>
                <a:off x="14647863" y="6065838"/>
                <a:ext cx="74613" cy="73025"/>
              </a:xfrm>
              <a:custGeom>
                <a:avLst/>
                <a:gdLst>
                  <a:gd name="T0" fmla="*/ 38 w 40"/>
                  <a:gd name="T1" fmla="*/ 23 h 39"/>
                  <a:gd name="T2" fmla="*/ 17 w 40"/>
                  <a:gd name="T3" fmla="*/ 38 h 39"/>
                  <a:gd name="T4" fmla="*/ 2 w 40"/>
                  <a:gd name="T5" fmla="*/ 17 h 39"/>
                  <a:gd name="T6" fmla="*/ 23 w 40"/>
                  <a:gd name="T7" fmla="*/ 2 h 39"/>
                  <a:gd name="T8" fmla="*/ 38 w 40"/>
                  <a:gd name="T9" fmla="*/ 23 h 39"/>
                </a:gdLst>
                <a:ahLst/>
                <a:cxnLst>
                  <a:cxn ang="0">
                    <a:pos x="T0" y="T1"/>
                  </a:cxn>
                  <a:cxn ang="0">
                    <a:pos x="T2" y="T3"/>
                  </a:cxn>
                  <a:cxn ang="0">
                    <a:pos x="T4" y="T5"/>
                  </a:cxn>
                  <a:cxn ang="0">
                    <a:pos x="T6" y="T7"/>
                  </a:cxn>
                  <a:cxn ang="0">
                    <a:pos x="T8" y="T9"/>
                  </a:cxn>
                </a:cxnLst>
                <a:rect l="0" t="0" r="r" b="b"/>
                <a:pathLst>
                  <a:path w="40" h="39">
                    <a:moveTo>
                      <a:pt x="38" y="23"/>
                    </a:moveTo>
                    <a:cubicBezTo>
                      <a:pt x="37" y="33"/>
                      <a:pt x="27" y="39"/>
                      <a:pt x="17" y="38"/>
                    </a:cubicBezTo>
                    <a:cubicBezTo>
                      <a:pt x="7" y="36"/>
                      <a:pt x="0" y="27"/>
                      <a:pt x="2" y="17"/>
                    </a:cubicBezTo>
                    <a:cubicBezTo>
                      <a:pt x="4" y="7"/>
                      <a:pt x="13" y="0"/>
                      <a:pt x="23" y="2"/>
                    </a:cubicBezTo>
                    <a:cubicBezTo>
                      <a:pt x="33" y="3"/>
                      <a:pt x="40" y="13"/>
                      <a:pt x="38"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71" name="Freeform 91">
                <a:extLst>
                  <a:ext uri="{FF2B5EF4-FFF2-40B4-BE49-F238E27FC236}">
                    <a16:creationId xmlns:a16="http://schemas.microsoft.com/office/drawing/2014/main" id="{0A7F678D-8F76-C065-4469-2C04081CC939}"/>
                  </a:ext>
                </a:extLst>
              </p:cNvPr>
              <p:cNvSpPr>
                <a:spLocks/>
              </p:cNvSpPr>
              <p:nvPr/>
            </p:nvSpPr>
            <p:spPr bwMode="auto">
              <a:xfrm>
                <a:off x="14641513" y="6057901"/>
                <a:ext cx="88900" cy="87313"/>
              </a:xfrm>
              <a:custGeom>
                <a:avLst/>
                <a:gdLst>
                  <a:gd name="T0" fmla="*/ 41 w 47"/>
                  <a:gd name="T1" fmla="*/ 27 h 47"/>
                  <a:gd name="T2" fmla="*/ 36 w 47"/>
                  <a:gd name="T3" fmla="*/ 26 h 47"/>
                  <a:gd name="T4" fmla="*/ 23 w 47"/>
                  <a:gd name="T5" fmla="*/ 37 h 47"/>
                  <a:gd name="T6" fmla="*/ 21 w 47"/>
                  <a:gd name="T7" fmla="*/ 37 h 47"/>
                  <a:gd name="T8" fmla="*/ 10 w 47"/>
                  <a:gd name="T9" fmla="*/ 24 h 47"/>
                  <a:gd name="T10" fmla="*/ 10 w 47"/>
                  <a:gd name="T11" fmla="*/ 21 h 47"/>
                  <a:gd name="T12" fmla="*/ 23 w 47"/>
                  <a:gd name="T13" fmla="*/ 10 h 47"/>
                  <a:gd name="T14" fmla="*/ 25 w 47"/>
                  <a:gd name="T15" fmla="*/ 10 h 47"/>
                  <a:gd name="T16" fmla="*/ 37 w 47"/>
                  <a:gd name="T17" fmla="*/ 24 h 47"/>
                  <a:gd name="T18" fmla="*/ 36 w 47"/>
                  <a:gd name="T19" fmla="*/ 26 h 47"/>
                  <a:gd name="T20" fmla="*/ 41 w 47"/>
                  <a:gd name="T21" fmla="*/ 27 h 47"/>
                  <a:gd name="T22" fmla="*/ 46 w 47"/>
                  <a:gd name="T23" fmla="*/ 27 h 47"/>
                  <a:gd name="T24" fmla="*/ 47 w 47"/>
                  <a:gd name="T25" fmla="*/ 24 h 47"/>
                  <a:gd name="T26" fmla="*/ 27 w 47"/>
                  <a:gd name="T27" fmla="*/ 1 h 47"/>
                  <a:gd name="T28" fmla="*/ 23 w 47"/>
                  <a:gd name="T29" fmla="*/ 0 h 47"/>
                  <a:gd name="T30" fmla="*/ 0 w 47"/>
                  <a:gd name="T31" fmla="*/ 20 h 47"/>
                  <a:gd name="T32" fmla="*/ 0 w 47"/>
                  <a:gd name="T33" fmla="*/ 24 h 47"/>
                  <a:gd name="T34" fmla="*/ 19 w 47"/>
                  <a:gd name="T35" fmla="*/ 47 h 47"/>
                  <a:gd name="T36" fmla="*/ 23 w 47"/>
                  <a:gd name="T37" fmla="*/ 47 h 47"/>
                  <a:gd name="T38" fmla="*/ 46 w 47"/>
                  <a:gd name="T39" fmla="*/ 27 h 47"/>
                  <a:gd name="T40" fmla="*/ 41 w 47"/>
                  <a:gd name="T41" fmla="*/ 2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47">
                    <a:moveTo>
                      <a:pt x="41" y="27"/>
                    </a:moveTo>
                    <a:cubicBezTo>
                      <a:pt x="36" y="26"/>
                      <a:pt x="36" y="26"/>
                      <a:pt x="36" y="26"/>
                    </a:cubicBezTo>
                    <a:cubicBezTo>
                      <a:pt x="35" y="32"/>
                      <a:pt x="30" y="37"/>
                      <a:pt x="23" y="37"/>
                    </a:cubicBezTo>
                    <a:cubicBezTo>
                      <a:pt x="23" y="37"/>
                      <a:pt x="22" y="37"/>
                      <a:pt x="21" y="37"/>
                    </a:cubicBezTo>
                    <a:cubicBezTo>
                      <a:pt x="15" y="36"/>
                      <a:pt x="10" y="30"/>
                      <a:pt x="10" y="24"/>
                    </a:cubicBezTo>
                    <a:cubicBezTo>
                      <a:pt x="10" y="23"/>
                      <a:pt x="10" y="22"/>
                      <a:pt x="10" y="21"/>
                    </a:cubicBezTo>
                    <a:cubicBezTo>
                      <a:pt x="11" y="15"/>
                      <a:pt x="17" y="10"/>
                      <a:pt x="23" y="10"/>
                    </a:cubicBezTo>
                    <a:cubicBezTo>
                      <a:pt x="24" y="10"/>
                      <a:pt x="25" y="10"/>
                      <a:pt x="25" y="10"/>
                    </a:cubicBezTo>
                    <a:cubicBezTo>
                      <a:pt x="32" y="12"/>
                      <a:pt x="37" y="17"/>
                      <a:pt x="37" y="24"/>
                    </a:cubicBezTo>
                    <a:cubicBezTo>
                      <a:pt x="37" y="24"/>
                      <a:pt x="37" y="25"/>
                      <a:pt x="36" y="26"/>
                    </a:cubicBezTo>
                    <a:cubicBezTo>
                      <a:pt x="41" y="27"/>
                      <a:pt x="41" y="27"/>
                      <a:pt x="41" y="27"/>
                    </a:cubicBezTo>
                    <a:cubicBezTo>
                      <a:pt x="46" y="27"/>
                      <a:pt x="46" y="27"/>
                      <a:pt x="46" y="27"/>
                    </a:cubicBezTo>
                    <a:cubicBezTo>
                      <a:pt x="46" y="26"/>
                      <a:pt x="47" y="25"/>
                      <a:pt x="47" y="24"/>
                    </a:cubicBezTo>
                    <a:cubicBezTo>
                      <a:pt x="47" y="12"/>
                      <a:pt x="38" y="3"/>
                      <a:pt x="27" y="1"/>
                    </a:cubicBezTo>
                    <a:cubicBezTo>
                      <a:pt x="26" y="0"/>
                      <a:pt x="24" y="0"/>
                      <a:pt x="23" y="0"/>
                    </a:cubicBezTo>
                    <a:cubicBezTo>
                      <a:pt x="12" y="0"/>
                      <a:pt x="2" y="8"/>
                      <a:pt x="0" y="20"/>
                    </a:cubicBezTo>
                    <a:cubicBezTo>
                      <a:pt x="0" y="21"/>
                      <a:pt x="0" y="22"/>
                      <a:pt x="0" y="24"/>
                    </a:cubicBezTo>
                    <a:cubicBezTo>
                      <a:pt x="0" y="35"/>
                      <a:pt x="8" y="45"/>
                      <a:pt x="19" y="47"/>
                    </a:cubicBezTo>
                    <a:cubicBezTo>
                      <a:pt x="21" y="47"/>
                      <a:pt x="22" y="47"/>
                      <a:pt x="23" y="47"/>
                    </a:cubicBezTo>
                    <a:cubicBezTo>
                      <a:pt x="34" y="47"/>
                      <a:pt x="44" y="39"/>
                      <a:pt x="46" y="27"/>
                    </a:cubicBezTo>
                    <a:lnTo>
                      <a:pt x="41" y="27"/>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72" name="Freeform 92">
                <a:extLst>
                  <a:ext uri="{FF2B5EF4-FFF2-40B4-BE49-F238E27FC236}">
                    <a16:creationId xmlns:a16="http://schemas.microsoft.com/office/drawing/2014/main" id="{02CE79A9-65F3-2FE5-1152-E26A527F1177}"/>
                  </a:ext>
                </a:extLst>
              </p:cNvPr>
              <p:cNvSpPr>
                <a:spLocks/>
              </p:cNvSpPr>
              <p:nvPr/>
            </p:nvSpPr>
            <p:spPr bwMode="auto">
              <a:xfrm>
                <a:off x="14844713" y="6097588"/>
                <a:ext cx="73025" cy="74613"/>
              </a:xfrm>
              <a:custGeom>
                <a:avLst/>
                <a:gdLst>
                  <a:gd name="T0" fmla="*/ 38 w 39"/>
                  <a:gd name="T1" fmla="*/ 23 h 40"/>
                  <a:gd name="T2" fmla="*/ 17 w 39"/>
                  <a:gd name="T3" fmla="*/ 38 h 40"/>
                  <a:gd name="T4" fmla="*/ 2 w 39"/>
                  <a:gd name="T5" fmla="*/ 17 h 40"/>
                  <a:gd name="T6" fmla="*/ 23 w 39"/>
                  <a:gd name="T7" fmla="*/ 2 h 40"/>
                  <a:gd name="T8" fmla="*/ 38 w 39"/>
                  <a:gd name="T9" fmla="*/ 23 h 40"/>
                </a:gdLst>
                <a:ahLst/>
                <a:cxnLst>
                  <a:cxn ang="0">
                    <a:pos x="T0" y="T1"/>
                  </a:cxn>
                  <a:cxn ang="0">
                    <a:pos x="T2" y="T3"/>
                  </a:cxn>
                  <a:cxn ang="0">
                    <a:pos x="T4" y="T5"/>
                  </a:cxn>
                  <a:cxn ang="0">
                    <a:pos x="T6" y="T7"/>
                  </a:cxn>
                  <a:cxn ang="0">
                    <a:pos x="T8" y="T9"/>
                  </a:cxn>
                </a:cxnLst>
                <a:rect l="0" t="0" r="r" b="b"/>
                <a:pathLst>
                  <a:path w="39" h="40">
                    <a:moveTo>
                      <a:pt x="38" y="23"/>
                    </a:moveTo>
                    <a:cubicBezTo>
                      <a:pt x="36" y="33"/>
                      <a:pt x="27" y="40"/>
                      <a:pt x="17" y="38"/>
                    </a:cubicBezTo>
                    <a:cubicBezTo>
                      <a:pt x="7" y="36"/>
                      <a:pt x="0" y="27"/>
                      <a:pt x="2" y="17"/>
                    </a:cubicBezTo>
                    <a:cubicBezTo>
                      <a:pt x="3" y="7"/>
                      <a:pt x="13" y="0"/>
                      <a:pt x="23" y="2"/>
                    </a:cubicBezTo>
                    <a:cubicBezTo>
                      <a:pt x="33" y="4"/>
                      <a:pt x="39" y="13"/>
                      <a:pt x="38"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73" name="Freeform 93">
                <a:extLst>
                  <a:ext uri="{FF2B5EF4-FFF2-40B4-BE49-F238E27FC236}">
                    <a16:creationId xmlns:a16="http://schemas.microsoft.com/office/drawing/2014/main" id="{F5FE44B6-20D3-E2A2-275D-B744FA4C4FF1}"/>
                  </a:ext>
                </a:extLst>
              </p:cNvPr>
              <p:cNvSpPr>
                <a:spLocks/>
              </p:cNvSpPr>
              <p:nvPr/>
            </p:nvSpPr>
            <p:spPr bwMode="auto">
              <a:xfrm>
                <a:off x="14836775" y="6091238"/>
                <a:ext cx="88900" cy="87313"/>
              </a:xfrm>
              <a:custGeom>
                <a:avLst/>
                <a:gdLst>
                  <a:gd name="T0" fmla="*/ 42 w 47"/>
                  <a:gd name="T1" fmla="*/ 26 h 46"/>
                  <a:gd name="T2" fmla="*/ 37 w 47"/>
                  <a:gd name="T3" fmla="*/ 25 h 46"/>
                  <a:gd name="T4" fmla="*/ 24 w 47"/>
                  <a:gd name="T5" fmla="*/ 36 h 46"/>
                  <a:gd name="T6" fmla="*/ 21 w 47"/>
                  <a:gd name="T7" fmla="*/ 36 h 46"/>
                  <a:gd name="T8" fmla="*/ 10 w 47"/>
                  <a:gd name="T9" fmla="*/ 23 h 46"/>
                  <a:gd name="T10" fmla="*/ 11 w 47"/>
                  <a:gd name="T11" fmla="*/ 21 h 46"/>
                  <a:gd name="T12" fmla="*/ 24 w 47"/>
                  <a:gd name="T13" fmla="*/ 10 h 46"/>
                  <a:gd name="T14" fmla="*/ 26 w 47"/>
                  <a:gd name="T15" fmla="*/ 10 h 46"/>
                  <a:gd name="T16" fmla="*/ 37 w 47"/>
                  <a:gd name="T17" fmla="*/ 23 h 46"/>
                  <a:gd name="T18" fmla="*/ 37 w 47"/>
                  <a:gd name="T19" fmla="*/ 25 h 46"/>
                  <a:gd name="T20" fmla="*/ 42 w 47"/>
                  <a:gd name="T21" fmla="*/ 26 h 46"/>
                  <a:gd name="T22" fmla="*/ 47 w 47"/>
                  <a:gd name="T23" fmla="*/ 27 h 46"/>
                  <a:gd name="T24" fmla="*/ 47 w 47"/>
                  <a:gd name="T25" fmla="*/ 23 h 46"/>
                  <a:gd name="T26" fmla="*/ 27 w 47"/>
                  <a:gd name="T27" fmla="*/ 0 h 46"/>
                  <a:gd name="T28" fmla="*/ 24 w 47"/>
                  <a:gd name="T29" fmla="*/ 0 h 46"/>
                  <a:gd name="T30" fmla="*/ 1 w 47"/>
                  <a:gd name="T31" fmla="*/ 19 h 46"/>
                  <a:gd name="T32" fmla="*/ 0 w 47"/>
                  <a:gd name="T33" fmla="*/ 23 h 46"/>
                  <a:gd name="T34" fmla="*/ 20 w 47"/>
                  <a:gd name="T35" fmla="*/ 46 h 46"/>
                  <a:gd name="T36" fmla="*/ 24 w 47"/>
                  <a:gd name="T37" fmla="*/ 46 h 46"/>
                  <a:gd name="T38" fmla="*/ 47 w 47"/>
                  <a:gd name="T39" fmla="*/ 27 h 46"/>
                  <a:gd name="T40" fmla="*/ 42 w 47"/>
                  <a:gd name="T41" fmla="*/ 2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46">
                    <a:moveTo>
                      <a:pt x="42" y="26"/>
                    </a:moveTo>
                    <a:cubicBezTo>
                      <a:pt x="37" y="25"/>
                      <a:pt x="37" y="25"/>
                      <a:pt x="37" y="25"/>
                    </a:cubicBezTo>
                    <a:cubicBezTo>
                      <a:pt x="36" y="32"/>
                      <a:pt x="30" y="36"/>
                      <a:pt x="24" y="36"/>
                    </a:cubicBezTo>
                    <a:cubicBezTo>
                      <a:pt x="23" y="36"/>
                      <a:pt x="22" y="36"/>
                      <a:pt x="21" y="36"/>
                    </a:cubicBezTo>
                    <a:cubicBezTo>
                      <a:pt x="15" y="35"/>
                      <a:pt x="10" y="29"/>
                      <a:pt x="10" y="23"/>
                    </a:cubicBezTo>
                    <a:cubicBezTo>
                      <a:pt x="10" y="22"/>
                      <a:pt x="10" y="22"/>
                      <a:pt x="11" y="21"/>
                    </a:cubicBezTo>
                    <a:cubicBezTo>
                      <a:pt x="12" y="14"/>
                      <a:pt x="17" y="10"/>
                      <a:pt x="24" y="10"/>
                    </a:cubicBezTo>
                    <a:cubicBezTo>
                      <a:pt x="24" y="10"/>
                      <a:pt x="25" y="10"/>
                      <a:pt x="26" y="10"/>
                    </a:cubicBezTo>
                    <a:cubicBezTo>
                      <a:pt x="32" y="11"/>
                      <a:pt x="37" y="17"/>
                      <a:pt x="37" y="23"/>
                    </a:cubicBezTo>
                    <a:cubicBezTo>
                      <a:pt x="37" y="24"/>
                      <a:pt x="37" y="24"/>
                      <a:pt x="37" y="25"/>
                    </a:cubicBezTo>
                    <a:cubicBezTo>
                      <a:pt x="42" y="26"/>
                      <a:pt x="42" y="26"/>
                      <a:pt x="42" y="26"/>
                    </a:cubicBezTo>
                    <a:cubicBezTo>
                      <a:pt x="47" y="27"/>
                      <a:pt x="47" y="27"/>
                      <a:pt x="47" y="27"/>
                    </a:cubicBezTo>
                    <a:cubicBezTo>
                      <a:pt x="47" y="26"/>
                      <a:pt x="47" y="24"/>
                      <a:pt x="47" y="23"/>
                    </a:cubicBezTo>
                    <a:cubicBezTo>
                      <a:pt x="47" y="12"/>
                      <a:pt x="39" y="2"/>
                      <a:pt x="27" y="0"/>
                    </a:cubicBezTo>
                    <a:cubicBezTo>
                      <a:pt x="26" y="0"/>
                      <a:pt x="25" y="0"/>
                      <a:pt x="24" y="0"/>
                    </a:cubicBezTo>
                    <a:cubicBezTo>
                      <a:pt x="12" y="0"/>
                      <a:pt x="3" y="8"/>
                      <a:pt x="1" y="19"/>
                    </a:cubicBezTo>
                    <a:cubicBezTo>
                      <a:pt x="0" y="20"/>
                      <a:pt x="0" y="22"/>
                      <a:pt x="0" y="23"/>
                    </a:cubicBezTo>
                    <a:cubicBezTo>
                      <a:pt x="0" y="34"/>
                      <a:pt x="8" y="44"/>
                      <a:pt x="20" y="46"/>
                    </a:cubicBezTo>
                    <a:cubicBezTo>
                      <a:pt x="21" y="46"/>
                      <a:pt x="22" y="46"/>
                      <a:pt x="24" y="46"/>
                    </a:cubicBezTo>
                    <a:cubicBezTo>
                      <a:pt x="35" y="46"/>
                      <a:pt x="45" y="38"/>
                      <a:pt x="47" y="27"/>
                    </a:cubicBezTo>
                    <a:lnTo>
                      <a:pt x="42" y="2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74" name="Freeform 94">
                <a:extLst>
                  <a:ext uri="{FF2B5EF4-FFF2-40B4-BE49-F238E27FC236}">
                    <a16:creationId xmlns:a16="http://schemas.microsoft.com/office/drawing/2014/main" id="{D4F4EA06-A29F-B294-192B-DE7829500697}"/>
                  </a:ext>
                </a:extLst>
              </p:cNvPr>
              <p:cNvSpPr>
                <a:spLocks/>
              </p:cNvSpPr>
              <p:nvPr/>
            </p:nvSpPr>
            <p:spPr bwMode="auto">
              <a:xfrm>
                <a:off x="14684375" y="6078538"/>
                <a:ext cx="30163" cy="30163"/>
              </a:xfrm>
              <a:custGeom>
                <a:avLst/>
                <a:gdLst>
                  <a:gd name="T0" fmla="*/ 15 w 16"/>
                  <a:gd name="T1" fmla="*/ 9 h 16"/>
                  <a:gd name="T2" fmla="*/ 7 w 16"/>
                  <a:gd name="T3" fmla="*/ 15 h 16"/>
                  <a:gd name="T4" fmla="*/ 0 w 16"/>
                  <a:gd name="T5" fmla="*/ 6 h 16"/>
                  <a:gd name="T6" fmla="*/ 9 w 16"/>
                  <a:gd name="T7" fmla="*/ 0 h 16"/>
                  <a:gd name="T8" fmla="*/ 15 w 16"/>
                  <a:gd name="T9" fmla="*/ 9 h 16"/>
                </a:gdLst>
                <a:ahLst/>
                <a:cxnLst>
                  <a:cxn ang="0">
                    <a:pos x="T0" y="T1"/>
                  </a:cxn>
                  <a:cxn ang="0">
                    <a:pos x="T2" y="T3"/>
                  </a:cxn>
                  <a:cxn ang="0">
                    <a:pos x="T4" y="T5"/>
                  </a:cxn>
                  <a:cxn ang="0">
                    <a:pos x="T6" y="T7"/>
                  </a:cxn>
                  <a:cxn ang="0">
                    <a:pos x="T8" y="T9"/>
                  </a:cxn>
                </a:cxnLst>
                <a:rect l="0" t="0" r="r" b="b"/>
                <a:pathLst>
                  <a:path w="16" h="16">
                    <a:moveTo>
                      <a:pt x="15" y="9"/>
                    </a:moveTo>
                    <a:cubicBezTo>
                      <a:pt x="14" y="13"/>
                      <a:pt x="11" y="16"/>
                      <a:pt x="7" y="15"/>
                    </a:cubicBezTo>
                    <a:cubicBezTo>
                      <a:pt x="2" y="14"/>
                      <a:pt x="0" y="10"/>
                      <a:pt x="0" y="6"/>
                    </a:cubicBezTo>
                    <a:cubicBezTo>
                      <a:pt x="1" y="2"/>
                      <a:pt x="5" y="0"/>
                      <a:pt x="9" y="0"/>
                    </a:cubicBezTo>
                    <a:cubicBezTo>
                      <a:pt x="13" y="1"/>
                      <a:pt x="16" y="5"/>
                      <a:pt x="15" y="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75" name="Freeform 95">
                <a:extLst>
                  <a:ext uri="{FF2B5EF4-FFF2-40B4-BE49-F238E27FC236}">
                    <a16:creationId xmlns:a16="http://schemas.microsoft.com/office/drawing/2014/main" id="{5F88BF48-93A4-8BF3-891B-25C766B932A1}"/>
                  </a:ext>
                </a:extLst>
              </p:cNvPr>
              <p:cNvSpPr>
                <a:spLocks/>
              </p:cNvSpPr>
              <p:nvPr/>
            </p:nvSpPr>
            <p:spPr bwMode="auto">
              <a:xfrm>
                <a:off x="14674850" y="6069013"/>
                <a:ext cx="47625" cy="47625"/>
              </a:xfrm>
              <a:custGeom>
                <a:avLst/>
                <a:gdLst>
                  <a:gd name="T0" fmla="*/ 20 w 25"/>
                  <a:gd name="T1" fmla="*/ 14 h 25"/>
                  <a:gd name="T2" fmla="*/ 15 w 25"/>
                  <a:gd name="T3" fmla="*/ 13 h 25"/>
                  <a:gd name="T4" fmla="*/ 13 w 25"/>
                  <a:gd name="T5" fmla="*/ 15 h 25"/>
                  <a:gd name="T6" fmla="*/ 12 w 25"/>
                  <a:gd name="T7" fmla="*/ 15 h 25"/>
                  <a:gd name="T8" fmla="*/ 10 w 25"/>
                  <a:gd name="T9" fmla="*/ 13 h 25"/>
                  <a:gd name="T10" fmla="*/ 10 w 25"/>
                  <a:gd name="T11" fmla="*/ 12 h 25"/>
                  <a:gd name="T12" fmla="*/ 10 w 25"/>
                  <a:gd name="T13" fmla="*/ 12 h 25"/>
                  <a:gd name="T14" fmla="*/ 13 w 25"/>
                  <a:gd name="T15" fmla="*/ 10 h 25"/>
                  <a:gd name="T16" fmla="*/ 13 w 25"/>
                  <a:gd name="T17" fmla="*/ 10 h 25"/>
                  <a:gd name="T18" fmla="*/ 15 w 25"/>
                  <a:gd name="T19" fmla="*/ 13 h 25"/>
                  <a:gd name="T20" fmla="*/ 15 w 25"/>
                  <a:gd name="T21" fmla="*/ 13 h 25"/>
                  <a:gd name="T22" fmla="*/ 20 w 25"/>
                  <a:gd name="T23" fmla="*/ 14 h 25"/>
                  <a:gd name="T24" fmla="*/ 25 w 25"/>
                  <a:gd name="T25" fmla="*/ 15 h 25"/>
                  <a:gd name="T26" fmla="*/ 25 w 25"/>
                  <a:gd name="T27" fmla="*/ 13 h 25"/>
                  <a:gd name="T28" fmla="*/ 15 w 25"/>
                  <a:gd name="T29" fmla="*/ 0 h 25"/>
                  <a:gd name="T30" fmla="*/ 13 w 25"/>
                  <a:gd name="T31" fmla="*/ 0 h 25"/>
                  <a:gd name="T32" fmla="*/ 0 w 25"/>
                  <a:gd name="T33" fmla="*/ 11 h 25"/>
                  <a:gd name="T34" fmla="*/ 0 w 25"/>
                  <a:gd name="T35" fmla="*/ 11 h 25"/>
                  <a:gd name="T36" fmla="*/ 0 w 25"/>
                  <a:gd name="T37" fmla="*/ 13 h 25"/>
                  <a:gd name="T38" fmla="*/ 11 w 25"/>
                  <a:gd name="T39" fmla="*/ 25 h 25"/>
                  <a:gd name="T40" fmla="*/ 13 w 25"/>
                  <a:gd name="T41" fmla="*/ 25 h 25"/>
                  <a:gd name="T42" fmla="*/ 25 w 25"/>
                  <a:gd name="T43" fmla="*/ 15 h 25"/>
                  <a:gd name="T44" fmla="*/ 20 w 25"/>
                  <a:gd name="T4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5">
                    <a:moveTo>
                      <a:pt x="20" y="14"/>
                    </a:moveTo>
                    <a:cubicBezTo>
                      <a:pt x="15" y="13"/>
                      <a:pt x="15" y="13"/>
                      <a:pt x="15" y="13"/>
                    </a:cubicBezTo>
                    <a:cubicBezTo>
                      <a:pt x="15" y="14"/>
                      <a:pt x="14" y="15"/>
                      <a:pt x="13" y="15"/>
                    </a:cubicBezTo>
                    <a:cubicBezTo>
                      <a:pt x="12" y="15"/>
                      <a:pt x="12" y="15"/>
                      <a:pt x="12" y="15"/>
                    </a:cubicBezTo>
                    <a:cubicBezTo>
                      <a:pt x="11" y="15"/>
                      <a:pt x="10" y="14"/>
                      <a:pt x="10" y="13"/>
                    </a:cubicBezTo>
                    <a:cubicBezTo>
                      <a:pt x="10" y="12"/>
                      <a:pt x="10" y="12"/>
                      <a:pt x="10" y="12"/>
                    </a:cubicBezTo>
                    <a:cubicBezTo>
                      <a:pt x="10" y="12"/>
                      <a:pt x="10" y="12"/>
                      <a:pt x="10" y="12"/>
                    </a:cubicBezTo>
                    <a:cubicBezTo>
                      <a:pt x="10" y="11"/>
                      <a:pt x="12" y="10"/>
                      <a:pt x="13" y="10"/>
                    </a:cubicBezTo>
                    <a:cubicBezTo>
                      <a:pt x="13" y="10"/>
                      <a:pt x="13" y="10"/>
                      <a:pt x="13" y="10"/>
                    </a:cubicBezTo>
                    <a:cubicBezTo>
                      <a:pt x="14" y="10"/>
                      <a:pt x="15" y="11"/>
                      <a:pt x="15" y="13"/>
                    </a:cubicBezTo>
                    <a:cubicBezTo>
                      <a:pt x="15" y="13"/>
                      <a:pt x="15" y="13"/>
                      <a:pt x="15" y="13"/>
                    </a:cubicBezTo>
                    <a:cubicBezTo>
                      <a:pt x="20" y="14"/>
                      <a:pt x="20" y="14"/>
                      <a:pt x="20" y="14"/>
                    </a:cubicBezTo>
                    <a:cubicBezTo>
                      <a:pt x="25" y="15"/>
                      <a:pt x="25" y="15"/>
                      <a:pt x="25" y="15"/>
                    </a:cubicBezTo>
                    <a:cubicBezTo>
                      <a:pt x="25" y="14"/>
                      <a:pt x="25" y="13"/>
                      <a:pt x="25" y="13"/>
                    </a:cubicBezTo>
                    <a:cubicBezTo>
                      <a:pt x="25" y="7"/>
                      <a:pt x="21" y="1"/>
                      <a:pt x="15" y="0"/>
                    </a:cubicBezTo>
                    <a:cubicBezTo>
                      <a:pt x="14" y="0"/>
                      <a:pt x="13" y="0"/>
                      <a:pt x="13" y="0"/>
                    </a:cubicBezTo>
                    <a:cubicBezTo>
                      <a:pt x="7" y="0"/>
                      <a:pt x="1" y="4"/>
                      <a:pt x="0" y="11"/>
                    </a:cubicBezTo>
                    <a:cubicBezTo>
                      <a:pt x="0" y="11"/>
                      <a:pt x="0" y="11"/>
                      <a:pt x="0" y="11"/>
                    </a:cubicBezTo>
                    <a:cubicBezTo>
                      <a:pt x="0" y="11"/>
                      <a:pt x="0" y="12"/>
                      <a:pt x="0" y="13"/>
                    </a:cubicBezTo>
                    <a:cubicBezTo>
                      <a:pt x="0" y="19"/>
                      <a:pt x="5" y="24"/>
                      <a:pt x="11" y="25"/>
                    </a:cubicBezTo>
                    <a:cubicBezTo>
                      <a:pt x="11" y="25"/>
                      <a:pt x="12" y="25"/>
                      <a:pt x="13" y="25"/>
                    </a:cubicBezTo>
                    <a:cubicBezTo>
                      <a:pt x="19" y="25"/>
                      <a:pt x="24" y="21"/>
                      <a:pt x="25" y="15"/>
                    </a:cubicBezTo>
                    <a:lnTo>
                      <a:pt x="20" y="1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76" name="Freeform 96">
                <a:extLst>
                  <a:ext uri="{FF2B5EF4-FFF2-40B4-BE49-F238E27FC236}">
                    <a16:creationId xmlns:a16="http://schemas.microsoft.com/office/drawing/2014/main" id="{513D6FA1-5BD7-BDE1-1D0A-F1AD1FB884C0}"/>
                  </a:ext>
                </a:extLst>
              </p:cNvPr>
              <p:cNvSpPr>
                <a:spLocks/>
              </p:cNvSpPr>
              <p:nvPr/>
            </p:nvSpPr>
            <p:spPr bwMode="auto">
              <a:xfrm>
                <a:off x="14878050" y="6107113"/>
                <a:ext cx="30163" cy="30163"/>
              </a:xfrm>
              <a:custGeom>
                <a:avLst/>
                <a:gdLst>
                  <a:gd name="T0" fmla="*/ 15 w 16"/>
                  <a:gd name="T1" fmla="*/ 9 h 16"/>
                  <a:gd name="T2" fmla="*/ 7 w 16"/>
                  <a:gd name="T3" fmla="*/ 15 h 16"/>
                  <a:gd name="T4" fmla="*/ 0 w 16"/>
                  <a:gd name="T5" fmla="*/ 6 h 16"/>
                  <a:gd name="T6" fmla="*/ 9 w 16"/>
                  <a:gd name="T7" fmla="*/ 0 h 16"/>
                  <a:gd name="T8" fmla="*/ 15 w 16"/>
                  <a:gd name="T9" fmla="*/ 9 h 16"/>
                </a:gdLst>
                <a:ahLst/>
                <a:cxnLst>
                  <a:cxn ang="0">
                    <a:pos x="T0" y="T1"/>
                  </a:cxn>
                  <a:cxn ang="0">
                    <a:pos x="T2" y="T3"/>
                  </a:cxn>
                  <a:cxn ang="0">
                    <a:pos x="T4" y="T5"/>
                  </a:cxn>
                  <a:cxn ang="0">
                    <a:pos x="T6" y="T7"/>
                  </a:cxn>
                  <a:cxn ang="0">
                    <a:pos x="T8" y="T9"/>
                  </a:cxn>
                </a:cxnLst>
                <a:rect l="0" t="0" r="r" b="b"/>
                <a:pathLst>
                  <a:path w="16" h="16">
                    <a:moveTo>
                      <a:pt x="15" y="9"/>
                    </a:moveTo>
                    <a:cubicBezTo>
                      <a:pt x="15" y="13"/>
                      <a:pt x="11" y="16"/>
                      <a:pt x="7" y="15"/>
                    </a:cubicBezTo>
                    <a:cubicBezTo>
                      <a:pt x="3" y="14"/>
                      <a:pt x="0" y="10"/>
                      <a:pt x="0" y="6"/>
                    </a:cubicBezTo>
                    <a:cubicBezTo>
                      <a:pt x="1" y="2"/>
                      <a:pt x="5" y="0"/>
                      <a:pt x="9" y="0"/>
                    </a:cubicBezTo>
                    <a:cubicBezTo>
                      <a:pt x="13" y="1"/>
                      <a:pt x="16" y="5"/>
                      <a:pt x="15" y="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77" name="Freeform 97">
                <a:extLst>
                  <a:ext uri="{FF2B5EF4-FFF2-40B4-BE49-F238E27FC236}">
                    <a16:creationId xmlns:a16="http://schemas.microsoft.com/office/drawing/2014/main" id="{CDA9960E-C258-8132-E109-86D1AE8B2E54}"/>
                  </a:ext>
                </a:extLst>
              </p:cNvPr>
              <p:cNvSpPr>
                <a:spLocks/>
              </p:cNvSpPr>
              <p:nvPr/>
            </p:nvSpPr>
            <p:spPr bwMode="auto">
              <a:xfrm>
                <a:off x="14868525" y="6097588"/>
                <a:ext cx="47625" cy="46038"/>
              </a:xfrm>
              <a:custGeom>
                <a:avLst/>
                <a:gdLst>
                  <a:gd name="T0" fmla="*/ 20 w 25"/>
                  <a:gd name="T1" fmla="*/ 14 h 25"/>
                  <a:gd name="T2" fmla="*/ 15 w 25"/>
                  <a:gd name="T3" fmla="*/ 13 h 25"/>
                  <a:gd name="T4" fmla="*/ 13 w 25"/>
                  <a:gd name="T5" fmla="*/ 15 h 25"/>
                  <a:gd name="T6" fmla="*/ 12 w 25"/>
                  <a:gd name="T7" fmla="*/ 15 h 25"/>
                  <a:gd name="T8" fmla="*/ 10 w 25"/>
                  <a:gd name="T9" fmla="*/ 13 h 25"/>
                  <a:gd name="T10" fmla="*/ 10 w 25"/>
                  <a:gd name="T11" fmla="*/ 12 h 25"/>
                  <a:gd name="T12" fmla="*/ 10 w 25"/>
                  <a:gd name="T13" fmla="*/ 12 h 25"/>
                  <a:gd name="T14" fmla="*/ 13 w 25"/>
                  <a:gd name="T15" fmla="*/ 10 h 25"/>
                  <a:gd name="T16" fmla="*/ 13 w 25"/>
                  <a:gd name="T17" fmla="*/ 10 h 25"/>
                  <a:gd name="T18" fmla="*/ 15 w 25"/>
                  <a:gd name="T19" fmla="*/ 13 h 25"/>
                  <a:gd name="T20" fmla="*/ 15 w 25"/>
                  <a:gd name="T21" fmla="*/ 13 h 25"/>
                  <a:gd name="T22" fmla="*/ 15 w 25"/>
                  <a:gd name="T23" fmla="*/ 13 h 25"/>
                  <a:gd name="T24" fmla="*/ 20 w 25"/>
                  <a:gd name="T25" fmla="*/ 14 h 25"/>
                  <a:gd name="T26" fmla="*/ 25 w 25"/>
                  <a:gd name="T27" fmla="*/ 15 h 25"/>
                  <a:gd name="T28" fmla="*/ 25 w 25"/>
                  <a:gd name="T29" fmla="*/ 13 h 25"/>
                  <a:gd name="T30" fmla="*/ 15 w 25"/>
                  <a:gd name="T31" fmla="*/ 0 h 25"/>
                  <a:gd name="T32" fmla="*/ 13 w 25"/>
                  <a:gd name="T33" fmla="*/ 0 h 25"/>
                  <a:gd name="T34" fmla="*/ 1 w 25"/>
                  <a:gd name="T35" fmla="*/ 11 h 25"/>
                  <a:gd name="T36" fmla="*/ 0 w 25"/>
                  <a:gd name="T37" fmla="*/ 11 h 25"/>
                  <a:gd name="T38" fmla="*/ 1 w 25"/>
                  <a:gd name="T39" fmla="*/ 11 h 25"/>
                  <a:gd name="T40" fmla="*/ 0 w 25"/>
                  <a:gd name="T41" fmla="*/ 13 h 25"/>
                  <a:gd name="T42" fmla="*/ 11 w 25"/>
                  <a:gd name="T43" fmla="*/ 25 h 25"/>
                  <a:gd name="T44" fmla="*/ 13 w 25"/>
                  <a:gd name="T45" fmla="*/ 25 h 25"/>
                  <a:gd name="T46" fmla="*/ 25 w 25"/>
                  <a:gd name="T47" fmla="*/ 15 h 25"/>
                  <a:gd name="T48" fmla="*/ 25 w 25"/>
                  <a:gd name="T49" fmla="*/ 15 h 25"/>
                  <a:gd name="T50" fmla="*/ 20 w 25"/>
                  <a:gd name="T51"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 h="25">
                    <a:moveTo>
                      <a:pt x="20" y="14"/>
                    </a:moveTo>
                    <a:cubicBezTo>
                      <a:pt x="15" y="13"/>
                      <a:pt x="15" y="13"/>
                      <a:pt x="15" y="13"/>
                    </a:cubicBezTo>
                    <a:cubicBezTo>
                      <a:pt x="15" y="14"/>
                      <a:pt x="14" y="15"/>
                      <a:pt x="13" y="15"/>
                    </a:cubicBezTo>
                    <a:cubicBezTo>
                      <a:pt x="12" y="15"/>
                      <a:pt x="12" y="15"/>
                      <a:pt x="12" y="15"/>
                    </a:cubicBezTo>
                    <a:cubicBezTo>
                      <a:pt x="11" y="15"/>
                      <a:pt x="10" y="14"/>
                      <a:pt x="10" y="13"/>
                    </a:cubicBezTo>
                    <a:cubicBezTo>
                      <a:pt x="10" y="12"/>
                      <a:pt x="10" y="12"/>
                      <a:pt x="10" y="12"/>
                    </a:cubicBezTo>
                    <a:cubicBezTo>
                      <a:pt x="10" y="12"/>
                      <a:pt x="10" y="12"/>
                      <a:pt x="10" y="12"/>
                    </a:cubicBezTo>
                    <a:cubicBezTo>
                      <a:pt x="11" y="11"/>
                      <a:pt x="12" y="10"/>
                      <a:pt x="13" y="10"/>
                    </a:cubicBezTo>
                    <a:cubicBezTo>
                      <a:pt x="13" y="10"/>
                      <a:pt x="13" y="10"/>
                      <a:pt x="13" y="10"/>
                    </a:cubicBezTo>
                    <a:cubicBezTo>
                      <a:pt x="14" y="10"/>
                      <a:pt x="15" y="11"/>
                      <a:pt x="15" y="13"/>
                    </a:cubicBezTo>
                    <a:cubicBezTo>
                      <a:pt x="15" y="13"/>
                      <a:pt x="15" y="13"/>
                      <a:pt x="15" y="13"/>
                    </a:cubicBezTo>
                    <a:cubicBezTo>
                      <a:pt x="15" y="13"/>
                      <a:pt x="15" y="13"/>
                      <a:pt x="15" y="13"/>
                    </a:cubicBezTo>
                    <a:cubicBezTo>
                      <a:pt x="20" y="14"/>
                      <a:pt x="20" y="14"/>
                      <a:pt x="20" y="14"/>
                    </a:cubicBezTo>
                    <a:cubicBezTo>
                      <a:pt x="25" y="15"/>
                      <a:pt x="25" y="15"/>
                      <a:pt x="25" y="15"/>
                    </a:cubicBezTo>
                    <a:cubicBezTo>
                      <a:pt x="25" y="14"/>
                      <a:pt x="25" y="13"/>
                      <a:pt x="25" y="13"/>
                    </a:cubicBezTo>
                    <a:cubicBezTo>
                      <a:pt x="25" y="7"/>
                      <a:pt x="21" y="1"/>
                      <a:pt x="15" y="0"/>
                    </a:cubicBezTo>
                    <a:cubicBezTo>
                      <a:pt x="14" y="0"/>
                      <a:pt x="14" y="0"/>
                      <a:pt x="13" y="0"/>
                    </a:cubicBezTo>
                    <a:cubicBezTo>
                      <a:pt x="7" y="0"/>
                      <a:pt x="2" y="4"/>
                      <a:pt x="1" y="11"/>
                    </a:cubicBezTo>
                    <a:cubicBezTo>
                      <a:pt x="0" y="11"/>
                      <a:pt x="0" y="11"/>
                      <a:pt x="0" y="11"/>
                    </a:cubicBezTo>
                    <a:cubicBezTo>
                      <a:pt x="1" y="11"/>
                      <a:pt x="1" y="11"/>
                      <a:pt x="1" y="11"/>
                    </a:cubicBezTo>
                    <a:cubicBezTo>
                      <a:pt x="0" y="11"/>
                      <a:pt x="0" y="12"/>
                      <a:pt x="0" y="13"/>
                    </a:cubicBezTo>
                    <a:cubicBezTo>
                      <a:pt x="0" y="19"/>
                      <a:pt x="5" y="24"/>
                      <a:pt x="11" y="25"/>
                    </a:cubicBezTo>
                    <a:cubicBezTo>
                      <a:pt x="11" y="25"/>
                      <a:pt x="12" y="25"/>
                      <a:pt x="13" y="25"/>
                    </a:cubicBezTo>
                    <a:cubicBezTo>
                      <a:pt x="19" y="25"/>
                      <a:pt x="24" y="21"/>
                      <a:pt x="25" y="15"/>
                    </a:cubicBezTo>
                    <a:cubicBezTo>
                      <a:pt x="25" y="15"/>
                      <a:pt x="25" y="15"/>
                      <a:pt x="25" y="15"/>
                    </a:cubicBezTo>
                    <a:lnTo>
                      <a:pt x="20" y="1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78" name="Freeform 98">
                <a:extLst>
                  <a:ext uri="{FF2B5EF4-FFF2-40B4-BE49-F238E27FC236}">
                    <a16:creationId xmlns:a16="http://schemas.microsoft.com/office/drawing/2014/main" id="{4C93DE12-1E27-9F31-14F1-537D1EC199FE}"/>
                  </a:ext>
                </a:extLst>
              </p:cNvPr>
              <p:cNvSpPr>
                <a:spLocks/>
              </p:cNvSpPr>
              <p:nvPr/>
            </p:nvSpPr>
            <p:spPr bwMode="auto">
              <a:xfrm>
                <a:off x="12436475" y="7281863"/>
                <a:ext cx="1311275" cy="1184275"/>
              </a:xfrm>
              <a:custGeom>
                <a:avLst/>
                <a:gdLst>
                  <a:gd name="T0" fmla="*/ 453 w 698"/>
                  <a:gd name="T1" fmla="*/ 613 h 630"/>
                  <a:gd name="T2" fmla="*/ 38 w 698"/>
                  <a:gd name="T3" fmla="*/ 369 h 630"/>
                  <a:gd name="T4" fmla="*/ 17 w 698"/>
                  <a:gd name="T5" fmla="*/ 288 h 630"/>
                  <a:gd name="T6" fmla="*/ 164 w 698"/>
                  <a:gd name="T7" fmla="*/ 37 h 630"/>
                  <a:gd name="T8" fmla="*/ 245 w 698"/>
                  <a:gd name="T9" fmla="*/ 16 h 630"/>
                  <a:gd name="T10" fmla="*/ 661 w 698"/>
                  <a:gd name="T11" fmla="*/ 260 h 630"/>
                  <a:gd name="T12" fmla="*/ 682 w 698"/>
                  <a:gd name="T13" fmla="*/ 341 h 630"/>
                  <a:gd name="T14" fmla="*/ 534 w 698"/>
                  <a:gd name="T15" fmla="*/ 592 h 630"/>
                  <a:gd name="T16" fmla="*/ 453 w 698"/>
                  <a:gd name="T17" fmla="*/ 613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8" h="630">
                    <a:moveTo>
                      <a:pt x="453" y="613"/>
                    </a:moveTo>
                    <a:cubicBezTo>
                      <a:pt x="38" y="369"/>
                      <a:pt x="38" y="369"/>
                      <a:pt x="38" y="369"/>
                    </a:cubicBezTo>
                    <a:cubicBezTo>
                      <a:pt x="10" y="353"/>
                      <a:pt x="0" y="317"/>
                      <a:pt x="17" y="288"/>
                    </a:cubicBezTo>
                    <a:cubicBezTo>
                      <a:pt x="164" y="37"/>
                      <a:pt x="164" y="37"/>
                      <a:pt x="164" y="37"/>
                    </a:cubicBezTo>
                    <a:cubicBezTo>
                      <a:pt x="181" y="9"/>
                      <a:pt x="217" y="0"/>
                      <a:pt x="245" y="16"/>
                    </a:cubicBezTo>
                    <a:cubicBezTo>
                      <a:pt x="661" y="260"/>
                      <a:pt x="661" y="260"/>
                      <a:pt x="661" y="260"/>
                    </a:cubicBezTo>
                    <a:cubicBezTo>
                      <a:pt x="689" y="277"/>
                      <a:pt x="698" y="313"/>
                      <a:pt x="682" y="341"/>
                    </a:cubicBezTo>
                    <a:cubicBezTo>
                      <a:pt x="534" y="592"/>
                      <a:pt x="534" y="592"/>
                      <a:pt x="534" y="592"/>
                    </a:cubicBezTo>
                    <a:cubicBezTo>
                      <a:pt x="518" y="620"/>
                      <a:pt x="482" y="630"/>
                      <a:pt x="453" y="613"/>
                    </a:cubicBezTo>
                  </a:path>
                </a:pathLst>
              </a:custGeom>
              <a:solidFill>
                <a:srgbClr val="FFCE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79" name="Freeform 99">
                <a:extLst>
                  <a:ext uri="{FF2B5EF4-FFF2-40B4-BE49-F238E27FC236}">
                    <a16:creationId xmlns:a16="http://schemas.microsoft.com/office/drawing/2014/main" id="{4451370A-AE22-FE98-101B-CD7D62AAA66E}"/>
                  </a:ext>
                </a:extLst>
              </p:cNvPr>
              <p:cNvSpPr>
                <a:spLocks/>
              </p:cNvSpPr>
              <p:nvPr/>
            </p:nvSpPr>
            <p:spPr bwMode="auto">
              <a:xfrm>
                <a:off x="12444412" y="7286626"/>
                <a:ext cx="1296988" cy="1171575"/>
              </a:xfrm>
              <a:custGeom>
                <a:avLst/>
                <a:gdLst>
                  <a:gd name="T0" fmla="*/ 449 w 691"/>
                  <a:gd name="T1" fmla="*/ 610 h 623"/>
                  <a:gd name="T2" fmla="*/ 452 w 691"/>
                  <a:gd name="T3" fmla="*/ 606 h 623"/>
                  <a:gd name="T4" fmla="*/ 36 w 691"/>
                  <a:gd name="T5" fmla="*/ 362 h 623"/>
                  <a:gd name="T6" fmla="*/ 10 w 691"/>
                  <a:gd name="T7" fmla="*/ 315 h 623"/>
                  <a:gd name="T8" fmla="*/ 17 w 691"/>
                  <a:gd name="T9" fmla="*/ 288 h 623"/>
                  <a:gd name="T10" fmla="*/ 165 w 691"/>
                  <a:gd name="T11" fmla="*/ 37 h 623"/>
                  <a:gd name="T12" fmla="*/ 211 w 691"/>
                  <a:gd name="T13" fmla="*/ 10 h 623"/>
                  <a:gd name="T14" fmla="*/ 239 w 691"/>
                  <a:gd name="T15" fmla="*/ 17 h 623"/>
                  <a:gd name="T16" fmla="*/ 654 w 691"/>
                  <a:gd name="T17" fmla="*/ 261 h 623"/>
                  <a:gd name="T18" fmla="*/ 681 w 691"/>
                  <a:gd name="T19" fmla="*/ 308 h 623"/>
                  <a:gd name="T20" fmla="*/ 674 w 691"/>
                  <a:gd name="T21" fmla="*/ 335 h 623"/>
                  <a:gd name="T22" fmla="*/ 526 w 691"/>
                  <a:gd name="T23" fmla="*/ 587 h 623"/>
                  <a:gd name="T24" fmla="*/ 479 w 691"/>
                  <a:gd name="T25" fmla="*/ 613 h 623"/>
                  <a:gd name="T26" fmla="*/ 452 w 691"/>
                  <a:gd name="T27" fmla="*/ 606 h 623"/>
                  <a:gd name="T28" fmla="*/ 449 w 691"/>
                  <a:gd name="T29" fmla="*/ 610 h 623"/>
                  <a:gd name="T30" fmla="*/ 447 w 691"/>
                  <a:gd name="T31" fmla="*/ 615 h 623"/>
                  <a:gd name="T32" fmla="*/ 479 w 691"/>
                  <a:gd name="T33" fmla="*/ 623 h 623"/>
                  <a:gd name="T34" fmla="*/ 535 w 691"/>
                  <a:gd name="T35" fmla="*/ 592 h 623"/>
                  <a:gd name="T36" fmla="*/ 682 w 691"/>
                  <a:gd name="T37" fmla="*/ 341 h 623"/>
                  <a:gd name="T38" fmla="*/ 691 w 691"/>
                  <a:gd name="T39" fmla="*/ 308 h 623"/>
                  <a:gd name="T40" fmla="*/ 659 w 691"/>
                  <a:gd name="T41" fmla="*/ 253 h 623"/>
                  <a:gd name="T42" fmla="*/ 244 w 691"/>
                  <a:gd name="T43" fmla="*/ 9 h 623"/>
                  <a:gd name="T44" fmla="*/ 211 w 691"/>
                  <a:gd name="T45" fmla="*/ 0 h 623"/>
                  <a:gd name="T46" fmla="*/ 156 w 691"/>
                  <a:gd name="T47" fmla="*/ 32 h 623"/>
                  <a:gd name="T48" fmla="*/ 8 w 691"/>
                  <a:gd name="T49" fmla="*/ 283 h 623"/>
                  <a:gd name="T50" fmla="*/ 0 w 691"/>
                  <a:gd name="T51" fmla="*/ 315 h 623"/>
                  <a:gd name="T52" fmla="*/ 31 w 691"/>
                  <a:gd name="T53" fmla="*/ 371 h 623"/>
                  <a:gd name="T54" fmla="*/ 447 w 691"/>
                  <a:gd name="T55" fmla="*/ 615 h 623"/>
                  <a:gd name="T56" fmla="*/ 449 w 691"/>
                  <a:gd name="T57" fmla="*/ 610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91" h="623">
                    <a:moveTo>
                      <a:pt x="449" y="610"/>
                    </a:moveTo>
                    <a:cubicBezTo>
                      <a:pt x="452" y="606"/>
                      <a:pt x="452" y="606"/>
                      <a:pt x="452" y="606"/>
                    </a:cubicBezTo>
                    <a:cubicBezTo>
                      <a:pt x="36" y="362"/>
                      <a:pt x="36" y="362"/>
                      <a:pt x="36" y="362"/>
                    </a:cubicBezTo>
                    <a:cubicBezTo>
                      <a:pt x="19" y="352"/>
                      <a:pt x="10" y="334"/>
                      <a:pt x="10" y="315"/>
                    </a:cubicBezTo>
                    <a:cubicBezTo>
                      <a:pt x="10" y="306"/>
                      <a:pt x="12" y="297"/>
                      <a:pt x="17" y="288"/>
                    </a:cubicBezTo>
                    <a:cubicBezTo>
                      <a:pt x="165" y="37"/>
                      <a:pt x="165" y="37"/>
                      <a:pt x="165" y="37"/>
                    </a:cubicBezTo>
                    <a:cubicBezTo>
                      <a:pt x="175" y="20"/>
                      <a:pt x="193" y="10"/>
                      <a:pt x="211" y="10"/>
                    </a:cubicBezTo>
                    <a:cubicBezTo>
                      <a:pt x="221" y="10"/>
                      <a:pt x="230" y="12"/>
                      <a:pt x="239" y="17"/>
                    </a:cubicBezTo>
                    <a:cubicBezTo>
                      <a:pt x="654" y="261"/>
                      <a:pt x="654" y="261"/>
                      <a:pt x="654" y="261"/>
                    </a:cubicBezTo>
                    <a:cubicBezTo>
                      <a:pt x="671" y="271"/>
                      <a:pt x="681" y="290"/>
                      <a:pt x="681" y="308"/>
                    </a:cubicBezTo>
                    <a:cubicBezTo>
                      <a:pt x="681" y="317"/>
                      <a:pt x="679" y="327"/>
                      <a:pt x="674" y="335"/>
                    </a:cubicBezTo>
                    <a:cubicBezTo>
                      <a:pt x="526" y="587"/>
                      <a:pt x="526" y="587"/>
                      <a:pt x="526" y="587"/>
                    </a:cubicBezTo>
                    <a:cubicBezTo>
                      <a:pt x="516" y="604"/>
                      <a:pt x="498" y="613"/>
                      <a:pt x="479" y="613"/>
                    </a:cubicBezTo>
                    <a:cubicBezTo>
                      <a:pt x="470" y="613"/>
                      <a:pt x="461" y="611"/>
                      <a:pt x="452" y="606"/>
                    </a:cubicBezTo>
                    <a:cubicBezTo>
                      <a:pt x="449" y="610"/>
                      <a:pt x="449" y="610"/>
                      <a:pt x="449" y="610"/>
                    </a:cubicBezTo>
                    <a:cubicBezTo>
                      <a:pt x="447" y="615"/>
                      <a:pt x="447" y="615"/>
                      <a:pt x="447" y="615"/>
                    </a:cubicBezTo>
                    <a:cubicBezTo>
                      <a:pt x="457" y="621"/>
                      <a:pt x="468" y="623"/>
                      <a:pt x="479" y="623"/>
                    </a:cubicBezTo>
                    <a:cubicBezTo>
                      <a:pt x="501" y="623"/>
                      <a:pt x="523" y="612"/>
                      <a:pt x="535" y="592"/>
                    </a:cubicBezTo>
                    <a:cubicBezTo>
                      <a:pt x="682" y="341"/>
                      <a:pt x="682" y="341"/>
                      <a:pt x="682" y="341"/>
                    </a:cubicBezTo>
                    <a:cubicBezTo>
                      <a:pt x="688" y="330"/>
                      <a:pt x="691" y="319"/>
                      <a:pt x="691" y="308"/>
                    </a:cubicBezTo>
                    <a:cubicBezTo>
                      <a:pt x="691" y="286"/>
                      <a:pt x="680" y="265"/>
                      <a:pt x="659" y="253"/>
                    </a:cubicBezTo>
                    <a:cubicBezTo>
                      <a:pt x="244" y="9"/>
                      <a:pt x="244" y="9"/>
                      <a:pt x="244" y="9"/>
                    </a:cubicBezTo>
                    <a:cubicBezTo>
                      <a:pt x="234" y="3"/>
                      <a:pt x="222" y="0"/>
                      <a:pt x="211" y="0"/>
                    </a:cubicBezTo>
                    <a:cubicBezTo>
                      <a:pt x="189" y="0"/>
                      <a:pt x="168" y="11"/>
                      <a:pt x="156" y="32"/>
                    </a:cubicBezTo>
                    <a:cubicBezTo>
                      <a:pt x="8" y="283"/>
                      <a:pt x="8" y="283"/>
                      <a:pt x="8" y="283"/>
                    </a:cubicBezTo>
                    <a:cubicBezTo>
                      <a:pt x="3" y="293"/>
                      <a:pt x="0" y="304"/>
                      <a:pt x="0" y="315"/>
                    </a:cubicBezTo>
                    <a:cubicBezTo>
                      <a:pt x="0" y="337"/>
                      <a:pt x="11" y="359"/>
                      <a:pt x="31" y="371"/>
                    </a:cubicBezTo>
                    <a:cubicBezTo>
                      <a:pt x="447" y="615"/>
                      <a:pt x="447" y="615"/>
                      <a:pt x="447" y="615"/>
                    </a:cubicBezTo>
                    <a:cubicBezTo>
                      <a:pt x="449" y="610"/>
                      <a:pt x="449" y="610"/>
                      <a:pt x="449" y="61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80" name="Freeform 100">
                <a:extLst>
                  <a:ext uri="{FF2B5EF4-FFF2-40B4-BE49-F238E27FC236}">
                    <a16:creationId xmlns:a16="http://schemas.microsoft.com/office/drawing/2014/main" id="{B55D81F1-A6E7-CA4E-64C7-15AE0FAEBEC6}"/>
                  </a:ext>
                </a:extLst>
              </p:cNvPr>
              <p:cNvSpPr>
                <a:spLocks/>
              </p:cNvSpPr>
              <p:nvPr/>
            </p:nvSpPr>
            <p:spPr bwMode="auto">
              <a:xfrm>
                <a:off x="12596813" y="7456488"/>
                <a:ext cx="87313" cy="147638"/>
              </a:xfrm>
              <a:custGeom>
                <a:avLst/>
                <a:gdLst>
                  <a:gd name="T0" fmla="*/ 55 w 55"/>
                  <a:gd name="T1" fmla="*/ 0 h 93"/>
                  <a:gd name="T2" fmla="*/ 0 w 55"/>
                  <a:gd name="T3" fmla="*/ 93 h 93"/>
                  <a:gd name="T4" fmla="*/ 55 w 55"/>
                  <a:gd name="T5" fmla="*/ 0 h 93"/>
                </a:gdLst>
                <a:ahLst/>
                <a:cxnLst>
                  <a:cxn ang="0">
                    <a:pos x="T0" y="T1"/>
                  </a:cxn>
                  <a:cxn ang="0">
                    <a:pos x="T2" y="T3"/>
                  </a:cxn>
                  <a:cxn ang="0">
                    <a:pos x="T4" y="T5"/>
                  </a:cxn>
                </a:cxnLst>
                <a:rect l="0" t="0" r="r" b="b"/>
                <a:pathLst>
                  <a:path w="55" h="93">
                    <a:moveTo>
                      <a:pt x="55" y="0"/>
                    </a:moveTo>
                    <a:lnTo>
                      <a:pt x="0" y="93"/>
                    </a:lnTo>
                    <a:lnTo>
                      <a:pt x="55"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81" name="Freeform 101">
                <a:extLst>
                  <a:ext uri="{FF2B5EF4-FFF2-40B4-BE49-F238E27FC236}">
                    <a16:creationId xmlns:a16="http://schemas.microsoft.com/office/drawing/2014/main" id="{F777CF6A-9355-E507-4A1F-A5019E99EFC1}"/>
                  </a:ext>
                </a:extLst>
              </p:cNvPr>
              <p:cNvSpPr>
                <a:spLocks/>
              </p:cNvSpPr>
              <p:nvPr/>
            </p:nvSpPr>
            <p:spPr bwMode="auto">
              <a:xfrm>
                <a:off x="12596813" y="7456488"/>
                <a:ext cx="87313" cy="147638"/>
              </a:xfrm>
              <a:custGeom>
                <a:avLst/>
                <a:gdLst>
                  <a:gd name="T0" fmla="*/ 55 w 55"/>
                  <a:gd name="T1" fmla="*/ 0 h 93"/>
                  <a:gd name="T2" fmla="*/ 0 w 55"/>
                  <a:gd name="T3" fmla="*/ 93 h 93"/>
                  <a:gd name="T4" fmla="*/ 55 w 55"/>
                  <a:gd name="T5" fmla="*/ 0 h 93"/>
                </a:gdLst>
                <a:ahLst/>
                <a:cxnLst>
                  <a:cxn ang="0">
                    <a:pos x="T0" y="T1"/>
                  </a:cxn>
                  <a:cxn ang="0">
                    <a:pos x="T2" y="T3"/>
                  </a:cxn>
                  <a:cxn ang="0">
                    <a:pos x="T4" y="T5"/>
                  </a:cxn>
                </a:cxnLst>
                <a:rect l="0" t="0" r="r" b="b"/>
                <a:pathLst>
                  <a:path w="55" h="93">
                    <a:moveTo>
                      <a:pt x="55" y="0"/>
                    </a:moveTo>
                    <a:lnTo>
                      <a:pt x="0" y="93"/>
                    </a:lnTo>
                    <a:lnTo>
                      <a:pt x="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82" name="Freeform 102">
                <a:extLst>
                  <a:ext uri="{FF2B5EF4-FFF2-40B4-BE49-F238E27FC236}">
                    <a16:creationId xmlns:a16="http://schemas.microsoft.com/office/drawing/2014/main" id="{557D9D97-22A1-E360-9BC5-2B5369F51BBD}"/>
                  </a:ext>
                </a:extLst>
              </p:cNvPr>
              <p:cNvSpPr>
                <a:spLocks/>
              </p:cNvSpPr>
              <p:nvPr/>
            </p:nvSpPr>
            <p:spPr bwMode="auto">
              <a:xfrm>
                <a:off x="13568363" y="7948613"/>
                <a:ext cx="131763" cy="227013"/>
              </a:xfrm>
              <a:custGeom>
                <a:avLst/>
                <a:gdLst>
                  <a:gd name="T0" fmla="*/ 83 w 83"/>
                  <a:gd name="T1" fmla="*/ 0 h 143"/>
                  <a:gd name="T2" fmla="*/ 55 w 83"/>
                  <a:gd name="T3" fmla="*/ 50 h 143"/>
                  <a:gd name="T4" fmla="*/ 0 w 83"/>
                  <a:gd name="T5" fmla="*/ 143 h 143"/>
                  <a:gd name="T6" fmla="*/ 83 w 83"/>
                  <a:gd name="T7" fmla="*/ 0 h 143"/>
                </a:gdLst>
                <a:ahLst/>
                <a:cxnLst>
                  <a:cxn ang="0">
                    <a:pos x="T0" y="T1"/>
                  </a:cxn>
                  <a:cxn ang="0">
                    <a:pos x="T2" y="T3"/>
                  </a:cxn>
                  <a:cxn ang="0">
                    <a:pos x="T4" y="T5"/>
                  </a:cxn>
                  <a:cxn ang="0">
                    <a:pos x="T6" y="T7"/>
                  </a:cxn>
                </a:cxnLst>
                <a:rect l="0" t="0" r="r" b="b"/>
                <a:pathLst>
                  <a:path w="83" h="143">
                    <a:moveTo>
                      <a:pt x="83" y="0"/>
                    </a:moveTo>
                    <a:lnTo>
                      <a:pt x="55" y="50"/>
                    </a:lnTo>
                    <a:lnTo>
                      <a:pt x="0" y="143"/>
                    </a:lnTo>
                    <a:lnTo>
                      <a:pt x="83"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83" name="Freeform 103">
                <a:extLst>
                  <a:ext uri="{FF2B5EF4-FFF2-40B4-BE49-F238E27FC236}">
                    <a16:creationId xmlns:a16="http://schemas.microsoft.com/office/drawing/2014/main" id="{B9E030FA-79EF-4868-7FF7-F011891FDCEC}"/>
                  </a:ext>
                </a:extLst>
              </p:cNvPr>
              <p:cNvSpPr>
                <a:spLocks/>
              </p:cNvSpPr>
              <p:nvPr/>
            </p:nvSpPr>
            <p:spPr bwMode="auto">
              <a:xfrm>
                <a:off x="13568363" y="7948613"/>
                <a:ext cx="131763" cy="227013"/>
              </a:xfrm>
              <a:custGeom>
                <a:avLst/>
                <a:gdLst>
                  <a:gd name="T0" fmla="*/ 83 w 83"/>
                  <a:gd name="T1" fmla="*/ 0 h 143"/>
                  <a:gd name="T2" fmla="*/ 55 w 83"/>
                  <a:gd name="T3" fmla="*/ 50 h 143"/>
                  <a:gd name="T4" fmla="*/ 0 w 83"/>
                  <a:gd name="T5" fmla="*/ 143 h 143"/>
                  <a:gd name="T6" fmla="*/ 83 w 83"/>
                  <a:gd name="T7" fmla="*/ 0 h 143"/>
                </a:gdLst>
                <a:ahLst/>
                <a:cxnLst>
                  <a:cxn ang="0">
                    <a:pos x="T0" y="T1"/>
                  </a:cxn>
                  <a:cxn ang="0">
                    <a:pos x="T2" y="T3"/>
                  </a:cxn>
                  <a:cxn ang="0">
                    <a:pos x="T4" y="T5"/>
                  </a:cxn>
                  <a:cxn ang="0">
                    <a:pos x="T6" y="T7"/>
                  </a:cxn>
                </a:cxnLst>
                <a:rect l="0" t="0" r="r" b="b"/>
                <a:pathLst>
                  <a:path w="83" h="143">
                    <a:moveTo>
                      <a:pt x="83" y="0"/>
                    </a:moveTo>
                    <a:lnTo>
                      <a:pt x="55" y="50"/>
                    </a:lnTo>
                    <a:lnTo>
                      <a:pt x="0" y="143"/>
                    </a:lnTo>
                    <a:lnTo>
                      <a:pt x="8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84" name="Freeform 104">
                <a:extLst>
                  <a:ext uri="{FF2B5EF4-FFF2-40B4-BE49-F238E27FC236}">
                    <a16:creationId xmlns:a16="http://schemas.microsoft.com/office/drawing/2014/main" id="{6E8C3DE2-21B9-E735-355D-DF57DFF5C405}"/>
                  </a:ext>
                </a:extLst>
              </p:cNvPr>
              <p:cNvSpPr>
                <a:spLocks/>
              </p:cNvSpPr>
              <p:nvPr/>
            </p:nvSpPr>
            <p:spPr bwMode="auto">
              <a:xfrm>
                <a:off x="12641263" y="7378701"/>
                <a:ext cx="88900" cy="149225"/>
              </a:xfrm>
              <a:custGeom>
                <a:avLst/>
                <a:gdLst>
                  <a:gd name="T0" fmla="*/ 0 w 56"/>
                  <a:gd name="T1" fmla="*/ 94 h 94"/>
                  <a:gd name="T2" fmla="*/ 56 w 56"/>
                  <a:gd name="T3" fmla="*/ 0 h 94"/>
                  <a:gd name="T4" fmla="*/ 0 w 56"/>
                  <a:gd name="T5" fmla="*/ 94 h 94"/>
                </a:gdLst>
                <a:ahLst/>
                <a:cxnLst>
                  <a:cxn ang="0">
                    <a:pos x="T0" y="T1"/>
                  </a:cxn>
                  <a:cxn ang="0">
                    <a:pos x="T2" y="T3"/>
                  </a:cxn>
                  <a:cxn ang="0">
                    <a:pos x="T4" y="T5"/>
                  </a:cxn>
                </a:cxnLst>
                <a:rect l="0" t="0" r="r" b="b"/>
                <a:pathLst>
                  <a:path w="56" h="94">
                    <a:moveTo>
                      <a:pt x="0" y="94"/>
                    </a:moveTo>
                    <a:lnTo>
                      <a:pt x="56" y="0"/>
                    </a:lnTo>
                    <a:lnTo>
                      <a:pt x="0" y="94"/>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85" name="Line 105">
                <a:extLst>
                  <a:ext uri="{FF2B5EF4-FFF2-40B4-BE49-F238E27FC236}">
                    <a16:creationId xmlns:a16="http://schemas.microsoft.com/office/drawing/2014/main" id="{8BC90121-6197-8F38-1BD9-F1311849296A}"/>
                  </a:ext>
                </a:extLst>
              </p:cNvPr>
              <p:cNvSpPr>
                <a:spLocks noChangeShapeType="1"/>
              </p:cNvSpPr>
              <p:nvPr/>
            </p:nvSpPr>
            <p:spPr bwMode="auto">
              <a:xfrm flipV="1">
                <a:off x="12641263" y="7378701"/>
                <a:ext cx="88900" cy="1492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86" name="Freeform 106">
                <a:extLst>
                  <a:ext uri="{FF2B5EF4-FFF2-40B4-BE49-F238E27FC236}">
                    <a16:creationId xmlns:a16="http://schemas.microsoft.com/office/drawing/2014/main" id="{FB14395E-B82D-BA6D-E433-6367A65BCF64}"/>
                  </a:ext>
                </a:extLst>
              </p:cNvPr>
              <p:cNvSpPr>
                <a:spLocks/>
              </p:cNvSpPr>
              <p:nvPr/>
            </p:nvSpPr>
            <p:spPr bwMode="auto">
              <a:xfrm>
                <a:off x="12631738" y="7367588"/>
                <a:ext cx="109538" cy="169863"/>
              </a:xfrm>
              <a:custGeom>
                <a:avLst/>
                <a:gdLst>
                  <a:gd name="T0" fmla="*/ 10 w 58"/>
                  <a:gd name="T1" fmla="*/ 87 h 90"/>
                  <a:gd name="T2" fmla="*/ 56 w 58"/>
                  <a:gd name="T3" fmla="*/ 8 h 90"/>
                  <a:gd name="T4" fmla="*/ 54 w 58"/>
                  <a:gd name="T5" fmla="*/ 1 h 90"/>
                  <a:gd name="T6" fmla="*/ 48 w 58"/>
                  <a:gd name="T7" fmla="*/ 3 h 90"/>
                  <a:gd name="T8" fmla="*/ 1 w 58"/>
                  <a:gd name="T9" fmla="*/ 82 h 90"/>
                  <a:gd name="T10" fmla="*/ 3 w 58"/>
                  <a:gd name="T11" fmla="*/ 89 h 90"/>
                  <a:gd name="T12" fmla="*/ 10 w 58"/>
                  <a:gd name="T13" fmla="*/ 87 h 90"/>
                </a:gdLst>
                <a:ahLst/>
                <a:cxnLst>
                  <a:cxn ang="0">
                    <a:pos x="T0" y="T1"/>
                  </a:cxn>
                  <a:cxn ang="0">
                    <a:pos x="T2" y="T3"/>
                  </a:cxn>
                  <a:cxn ang="0">
                    <a:pos x="T4" y="T5"/>
                  </a:cxn>
                  <a:cxn ang="0">
                    <a:pos x="T6" y="T7"/>
                  </a:cxn>
                  <a:cxn ang="0">
                    <a:pos x="T8" y="T9"/>
                  </a:cxn>
                  <a:cxn ang="0">
                    <a:pos x="T10" y="T11"/>
                  </a:cxn>
                  <a:cxn ang="0">
                    <a:pos x="T12" y="T13"/>
                  </a:cxn>
                </a:cxnLst>
                <a:rect l="0" t="0" r="r" b="b"/>
                <a:pathLst>
                  <a:path w="58" h="90">
                    <a:moveTo>
                      <a:pt x="10" y="87"/>
                    </a:moveTo>
                    <a:cubicBezTo>
                      <a:pt x="56" y="8"/>
                      <a:pt x="56" y="8"/>
                      <a:pt x="56" y="8"/>
                    </a:cubicBezTo>
                    <a:cubicBezTo>
                      <a:pt x="58" y="6"/>
                      <a:pt x="57" y="3"/>
                      <a:pt x="54" y="1"/>
                    </a:cubicBezTo>
                    <a:cubicBezTo>
                      <a:pt x="52" y="0"/>
                      <a:pt x="49" y="1"/>
                      <a:pt x="48" y="3"/>
                    </a:cubicBezTo>
                    <a:cubicBezTo>
                      <a:pt x="1" y="82"/>
                      <a:pt x="1" y="82"/>
                      <a:pt x="1" y="82"/>
                    </a:cubicBezTo>
                    <a:cubicBezTo>
                      <a:pt x="0" y="85"/>
                      <a:pt x="0" y="88"/>
                      <a:pt x="3" y="89"/>
                    </a:cubicBezTo>
                    <a:cubicBezTo>
                      <a:pt x="5" y="90"/>
                      <a:pt x="8" y="90"/>
                      <a:pt x="10" y="87"/>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87" name="Freeform 107">
                <a:extLst>
                  <a:ext uri="{FF2B5EF4-FFF2-40B4-BE49-F238E27FC236}">
                    <a16:creationId xmlns:a16="http://schemas.microsoft.com/office/drawing/2014/main" id="{59C6BC17-9D51-BB2A-E57C-9978356D1A63}"/>
                  </a:ext>
                </a:extLst>
              </p:cNvPr>
              <p:cNvSpPr>
                <a:spLocks/>
              </p:cNvSpPr>
              <p:nvPr/>
            </p:nvSpPr>
            <p:spPr bwMode="auto">
              <a:xfrm>
                <a:off x="14911388" y="5800726"/>
                <a:ext cx="182563" cy="190500"/>
              </a:xfrm>
              <a:custGeom>
                <a:avLst/>
                <a:gdLst>
                  <a:gd name="T0" fmla="*/ 27 w 97"/>
                  <a:gd name="T1" fmla="*/ 0 h 102"/>
                  <a:gd name="T2" fmla="*/ 97 w 97"/>
                  <a:gd name="T3" fmla="*/ 11 h 102"/>
                  <a:gd name="T4" fmla="*/ 94 w 97"/>
                  <a:gd name="T5" fmla="*/ 27 h 102"/>
                  <a:gd name="T6" fmla="*/ 0 w 97"/>
                  <a:gd name="T7" fmla="*/ 95 h 102"/>
                </a:gdLst>
                <a:ahLst/>
                <a:cxnLst>
                  <a:cxn ang="0">
                    <a:pos x="T0" y="T1"/>
                  </a:cxn>
                  <a:cxn ang="0">
                    <a:pos x="T2" y="T3"/>
                  </a:cxn>
                  <a:cxn ang="0">
                    <a:pos x="T4" y="T5"/>
                  </a:cxn>
                  <a:cxn ang="0">
                    <a:pos x="T6" y="T7"/>
                  </a:cxn>
                </a:cxnLst>
                <a:rect l="0" t="0" r="r" b="b"/>
                <a:pathLst>
                  <a:path w="97" h="102">
                    <a:moveTo>
                      <a:pt x="27" y="0"/>
                    </a:moveTo>
                    <a:cubicBezTo>
                      <a:pt x="97" y="11"/>
                      <a:pt x="97" y="11"/>
                      <a:pt x="97" y="11"/>
                    </a:cubicBezTo>
                    <a:cubicBezTo>
                      <a:pt x="94" y="27"/>
                      <a:pt x="94" y="27"/>
                      <a:pt x="94" y="27"/>
                    </a:cubicBezTo>
                    <a:cubicBezTo>
                      <a:pt x="87" y="72"/>
                      <a:pt x="45" y="102"/>
                      <a:pt x="0" y="95"/>
                    </a:cubicBezTo>
                  </a:path>
                </a:pathLst>
              </a:custGeom>
              <a:solidFill>
                <a:schemeClr val="bg2">
                  <a:lumMod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88" name="Freeform 108">
                <a:extLst>
                  <a:ext uri="{FF2B5EF4-FFF2-40B4-BE49-F238E27FC236}">
                    <a16:creationId xmlns:a16="http://schemas.microsoft.com/office/drawing/2014/main" id="{BF546509-961D-B5D1-E349-23714B5CCDFA}"/>
                  </a:ext>
                </a:extLst>
              </p:cNvPr>
              <p:cNvSpPr>
                <a:spLocks/>
              </p:cNvSpPr>
              <p:nvPr/>
            </p:nvSpPr>
            <p:spPr bwMode="auto">
              <a:xfrm>
                <a:off x="14909800" y="5791201"/>
                <a:ext cx="195263" cy="198438"/>
              </a:xfrm>
              <a:custGeom>
                <a:avLst/>
                <a:gdLst>
                  <a:gd name="T0" fmla="*/ 27 w 104"/>
                  <a:gd name="T1" fmla="*/ 9 h 106"/>
                  <a:gd name="T2" fmla="*/ 92 w 104"/>
                  <a:gd name="T3" fmla="*/ 20 h 106"/>
                  <a:gd name="T4" fmla="*/ 91 w 104"/>
                  <a:gd name="T5" fmla="*/ 31 h 106"/>
                  <a:gd name="T6" fmla="*/ 15 w 104"/>
                  <a:gd name="T7" fmla="*/ 96 h 106"/>
                  <a:gd name="T8" fmla="*/ 2 w 104"/>
                  <a:gd name="T9" fmla="*/ 95 h 106"/>
                  <a:gd name="T10" fmla="*/ 0 w 104"/>
                  <a:gd name="T11" fmla="*/ 104 h 106"/>
                  <a:gd name="T12" fmla="*/ 15 w 104"/>
                  <a:gd name="T13" fmla="*/ 106 h 106"/>
                  <a:gd name="T14" fmla="*/ 100 w 104"/>
                  <a:gd name="T15" fmla="*/ 33 h 106"/>
                  <a:gd name="T16" fmla="*/ 104 w 104"/>
                  <a:gd name="T17" fmla="*/ 12 h 106"/>
                  <a:gd name="T18" fmla="*/ 28 w 104"/>
                  <a:gd name="T19" fmla="*/ 0 h 106"/>
                  <a:gd name="T20" fmla="*/ 27 w 104"/>
                  <a:gd name="T21" fmla="*/ 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6">
                    <a:moveTo>
                      <a:pt x="27" y="9"/>
                    </a:moveTo>
                    <a:cubicBezTo>
                      <a:pt x="92" y="20"/>
                      <a:pt x="92" y="20"/>
                      <a:pt x="92" y="20"/>
                    </a:cubicBezTo>
                    <a:cubicBezTo>
                      <a:pt x="91" y="31"/>
                      <a:pt x="91" y="31"/>
                      <a:pt x="91" y="31"/>
                    </a:cubicBezTo>
                    <a:cubicBezTo>
                      <a:pt x="84" y="69"/>
                      <a:pt x="52" y="96"/>
                      <a:pt x="15" y="96"/>
                    </a:cubicBezTo>
                    <a:cubicBezTo>
                      <a:pt x="10" y="96"/>
                      <a:pt x="6" y="95"/>
                      <a:pt x="2" y="95"/>
                    </a:cubicBezTo>
                    <a:cubicBezTo>
                      <a:pt x="0" y="104"/>
                      <a:pt x="0" y="104"/>
                      <a:pt x="0" y="104"/>
                    </a:cubicBezTo>
                    <a:cubicBezTo>
                      <a:pt x="5" y="105"/>
                      <a:pt x="10" y="106"/>
                      <a:pt x="15" y="106"/>
                    </a:cubicBezTo>
                    <a:cubicBezTo>
                      <a:pt x="56" y="106"/>
                      <a:pt x="93" y="75"/>
                      <a:pt x="100" y="33"/>
                    </a:cubicBezTo>
                    <a:cubicBezTo>
                      <a:pt x="104" y="12"/>
                      <a:pt x="104" y="12"/>
                      <a:pt x="104" y="12"/>
                    </a:cubicBezTo>
                    <a:cubicBezTo>
                      <a:pt x="28" y="0"/>
                      <a:pt x="28" y="0"/>
                      <a:pt x="28" y="0"/>
                    </a:cubicBezTo>
                    <a:lnTo>
                      <a:pt x="27" y="9"/>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89" name="Freeform 109">
                <a:extLst>
                  <a:ext uri="{FF2B5EF4-FFF2-40B4-BE49-F238E27FC236}">
                    <a16:creationId xmlns:a16="http://schemas.microsoft.com/office/drawing/2014/main" id="{E58046E9-37A4-6E12-2B97-BD68DCC15683}"/>
                  </a:ext>
                </a:extLst>
              </p:cNvPr>
              <p:cNvSpPr>
                <a:spLocks/>
              </p:cNvSpPr>
              <p:nvPr/>
            </p:nvSpPr>
            <p:spPr bwMode="auto">
              <a:xfrm>
                <a:off x="14674850" y="6305551"/>
                <a:ext cx="138113" cy="82550"/>
              </a:xfrm>
              <a:custGeom>
                <a:avLst/>
                <a:gdLst>
                  <a:gd name="T0" fmla="*/ 32 w 73"/>
                  <a:gd name="T1" fmla="*/ 40 h 44"/>
                  <a:gd name="T2" fmla="*/ 32 w 73"/>
                  <a:gd name="T3" fmla="*/ 40 h 44"/>
                  <a:gd name="T4" fmla="*/ 3 w 73"/>
                  <a:gd name="T5" fmla="*/ 0 h 44"/>
                  <a:gd name="T6" fmla="*/ 73 w 73"/>
                  <a:gd name="T7" fmla="*/ 11 h 44"/>
                  <a:gd name="T8" fmla="*/ 32 w 73"/>
                  <a:gd name="T9" fmla="*/ 40 h 44"/>
                </a:gdLst>
                <a:ahLst/>
                <a:cxnLst>
                  <a:cxn ang="0">
                    <a:pos x="T0" y="T1"/>
                  </a:cxn>
                  <a:cxn ang="0">
                    <a:pos x="T2" y="T3"/>
                  </a:cxn>
                  <a:cxn ang="0">
                    <a:pos x="T4" y="T5"/>
                  </a:cxn>
                  <a:cxn ang="0">
                    <a:pos x="T6" y="T7"/>
                  </a:cxn>
                  <a:cxn ang="0">
                    <a:pos x="T8" y="T9"/>
                  </a:cxn>
                </a:cxnLst>
                <a:rect l="0" t="0" r="r" b="b"/>
                <a:pathLst>
                  <a:path w="73" h="44">
                    <a:moveTo>
                      <a:pt x="32" y="40"/>
                    </a:moveTo>
                    <a:cubicBezTo>
                      <a:pt x="32" y="40"/>
                      <a:pt x="32" y="40"/>
                      <a:pt x="32" y="40"/>
                    </a:cubicBezTo>
                    <a:cubicBezTo>
                      <a:pt x="13" y="37"/>
                      <a:pt x="0" y="19"/>
                      <a:pt x="3" y="0"/>
                    </a:cubicBezTo>
                    <a:cubicBezTo>
                      <a:pt x="73" y="11"/>
                      <a:pt x="73" y="11"/>
                      <a:pt x="73" y="11"/>
                    </a:cubicBezTo>
                    <a:cubicBezTo>
                      <a:pt x="70" y="30"/>
                      <a:pt x="52" y="44"/>
                      <a:pt x="32" y="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90" name="Freeform 110">
                <a:extLst>
                  <a:ext uri="{FF2B5EF4-FFF2-40B4-BE49-F238E27FC236}">
                    <a16:creationId xmlns:a16="http://schemas.microsoft.com/office/drawing/2014/main" id="{0E5B3443-05EE-FEB0-6D9F-819CF0787A23}"/>
                  </a:ext>
                </a:extLst>
              </p:cNvPr>
              <p:cNvSpPr>
                <a:spLocks/>
              </p:cNvSpPr>
              <p:nvPr/>
            </p:nvSpPr>
            <p:spPr bwMode="auto">
              <a:xfrm>
                <a:off x="14671675" y="6294438"/>
                <a:ext cx="152400" cy="98425"/>
              </a:xfrm>
              <a:custGeom>
                <a:avLst/>
                <a:gdLst>
                  <a:gd name="T0" fmla="*/ 34 w 81"/>
                  <a:gd name="T1" fmla="*/ 46 h 52"/>
                  <a:gd name="T2" fmla="*/ 35 w 81"/>
                  <a:gd name="T3" fmla="*/ 41 h 52"/>
                  <a:gd name="T4" fmla="*/ 10 w 81"/>
                  <a:gd name="T5" fmla="*/ 11 h 52"/>
                  <a:gd name="T6" fmla="*/ 10 w 81"/>
                  <a:gd name="T7" fmla="*/ 6 h 52"/>
                  <a:gd name="T8" fmla="*/ 5 w 81"/>
                  <a:gd name="T9" fmla="*/ 6 h 52"/>
                  <a:gd name="T10" fmla="*/ 4 w 81"/>
                  <a:gd name="T11" fmla="*/ 10 h 52"/>
                  <a:gd name="T12" fmla="*/ 74 w 81"/>
                  <a:gd name="T13" fmla="*/ 22 h 52"/>
                  <a:gd name="T14" fmla="*/ 75 w 81"/>
                  <a:gd name="T15" fmla="*/ 17 h 52"/>
                  <a:gd name="T16" fmla="*/ 70 w 81"/>
                  <a:gd name="T17" fmla="*/ 16 h 52"/>
                  <a:gd name="T18" fmla="*/ 40 w 81"/>
                  <a:gd name="T19" fmla="*/ 42 h 52"/>
                  <a:gd name="T20" fmla="*/ 35 w 81"/>
                  <a:gd name="T21" fmla="*/ 41 h 52"/>
                  <a:gd name="T22" fmla="*/ 34 w 81"/>
                  <a:gd name="T23" fmla="*/ 46 h 52"/>
                  <a:gd name="T24" fmla="*/ 34 w 81"/>
                  <a:gd name="T25" fmla="*/ 51 h 52"/>
                  <a:gd name="T26" fmla="*/ 40 w 81"/>
                  <a:gd name="T27" fmla="*/ 52 h 52"/>
                  <a:gd name="T28" fmla="*/ 80 w 81"/>
                  <a:gd name="T29" fmla="*/ 18 h 52"/>
                  <a:gd name="T30" fmla="*/ 81 w 81"/>
                  <a:gd name="T31" fmla="*/ 13 h 52"/>
                  <a:gd name="T32" fmla="*/ 1 w 81"/>
                  <a:gd name="T33" fmla="*/ 0 h 52"/>
                  <a:gd name="T34" fmla="*/ 0 w 81"/>
                  <a:gd name="T35" fmla="*/ 5 h 52"/>
                  <a:gd name="T36" fmla="*/ 0 w 81"/>
                  <a:gd name="T37" fmla="*/ 11 h 52"/>
                  <a:gd name="T38" fmla="*/ 34 w 81"/>
                  <a:gd name="T39" fmla="*/ 51 h 52"/>
                  <a:gd name="T40" fmla="*/ 34 w 81"/>
                  <a:gd name="T41" fmla="*/ 4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1" h="52">
                    <a:moveTo>
                      <a:pt x="34" y="46"/>
                    </a:moveTo>
                    <a:cubicBezTo>
                      <a:pt x="35" y="41"/>
                      <a:pt x="35" y="41"/>
                      <a:pt x="35" y="41"/>
                    </a:cubicBezTo>
                    <a:cubicBezTo>
                      <a:pt x="20" y="39"/>
                      <a:pt x="10" y="26"/>
                      <a:pt x="10" y="11"/>
                    </a:cubicBezTo>
                    <a:cubicBezTo>
                      <a:pt x="10" y="10"/>
                      <a:pt x="10" y="8"/>
                      <a:pt x="10" y="6"/>
                    </a:cubicBezTo>
                    <a:cubicBezTo>
                      <a:pt x="5" y="6"/>
                      <a:pt x="5" y="6"/>
                      <a:pt x="5" y="6"/>
                    </a:cubicBezTo>
                    <a:cubicBezTo>
                      <a:pt x="4" y="10"/>
                      <a:pt x="4" y="10"/>
                      <a:pt x="4" y="10"/>
                    </a:cubicBezTo>
                    <a:cubicBezTo>
                      <a:pt x="74" y="22"/>
                      <a:pt x="74" y="22"/>
                      <a:pt x="74" y="22"/>
                    </a:cubicBezTo>
                    <a:cubicBezTo>
                      <a:pt x="75" y="17"/>
                      <a:pt x="75" y="17"/>
                      <a:pt x="75" y="17"/>
                    </a:cubicBezTo>
                    <a:cubicBezTo>
                      <a:pt x="70" y="16"/>
                      <a:pt x="70" y="16"/>
                      <a:pt x="70" y="16"/>
                    </a:cubicBezTo>
                    <a:cubicBezTo>
                      <a:pt x="68" y="31"/>
                      <a:pt x="55" y="42"/>
                      <a:pt x="40" y="42"/>
                    </a:cubicBezTo>
                    <a:cubicBezTo>
                      <a:pt x="39" y="42"/>
                      <a:pt x="37" y="42"/>
                      <a:pt x="35" y="41"/>
                    </a:cubicBezTo>
                    <a:cubicBezTo>
                      <a:pt x="34" y="46"/>
                      <a:pt x="34" y="46"/>
                      <a:pt x="34" y="46"/>
                    </a:cubicBezTo>
                    <a:cubicBezTo>
                      <a:pt x="34" y="51"/>
                      <a:pt x="34" y="51"/>
                      <a:pt x="34" y="51"/>
                    </a:cubicBezTo>
                    <a:cubicBezTo>
                      <a:pt x="36" y="52"/>
                      <a:pt x="38" y="52"/>
                      <a:pt x="40" y="52"/>
                    </a:cubicBezTo>
                    <a:cubicBezTo>
                      <a:pt x="60" y="52"/>
                      <a:pt x="77" y="38"/>
                      <a:pt x="80" y="18"/>
                    </a:cubicBezTo>
                    <a:cubicBezTo>
                      <a:pt x="81" y="13"/>
                      <a:pt x="81" y="13"/>
                      <a:pt x="81" y="13"/>
                    </a:cubicBezTo>
                    <a:cubicBezTo>
                      <a:pt x="1" y="0"/>
                      <a:pt x="1" y="0"/>
                      <a:pt x="1" y="0"/>
                    </a:cubicBezTo>
                    <a:cubicBezTo>
                      <a:pt x="0" y="5"/>
                      <a:pt x="0" y="5"/>
                      <a:pt x="0" y="5"/>
                    </a:cubicBezTo>
                    <a:cubicBezTo>
                      <a:pt x="0" y="7"/>
                      <a:pt x="0" y="9"/>
                      <a:pt x="0" y="11"/>
                    </a:cubicBezTo>
                    <a:cubicBezTo>
                      <a:pt x="0" y="31"/>
                      <a:pt x="14" y="48"/>
                      <a:pt x="34" y="51"/>
                    </a:cubicBezTo>
                    <a:lnTo>
                      <a:pt x="34" y="4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91" name="Freeform 111">
                <a:extLst>
                  <a:ext uri="{FF2B5EF4-FFF2-40B4-BE49-F238E27FC236}">
                    <a16:creationId xmlns:a16="http://schemas.microsoft.com/office/drawing/2014/main" id="{6FF8F436-23E9-4B19-9C52-6604C4881A5B}"/>
                  </a:ext>
                </a:extLst>
              </p:cNvPr>
              <p:cNvSpPr>
                <a:spLocks/>
              </p:cNvSpPr>
              <p:nvPr/>
            </p:nvSpPr>
            <p:spPr bwMode="auto">
              <a:xfrm>
                <a:off x="13962063" y="7516813"/>
                <a:ext cx="657225" cy="173038"/>
              </a:xfrm>
              <a:custGeom>
                <a:avLst/>
                <a:gdLst>
                  <a:gd name="T0" fmla="*/ 404 w 414"/>
                  <a:gd name="T1" fmla="*/ 109 h 109"/>
                  <a:gd name="T2" fmla="*/ 0 w 414"/>
                  <a:gd name="T3" fmla="*/ 43 h 109"/>
                  <a:gd name="T4" fmla="*/ 8 w 414"/>
                  <a:gd name="T5" fmla="*/ 0 h 109"/>
                  <a:gd name="T6" fmla="*/ 414 w 414"/>
                  <a:gd name="T7" fmla="*/ 66 h 109"/>
                  <a:gd name="T8" fmla="*/ 404 w 414"/>
                  <a:gd name="T9" fmla="*/ 109 h 109"/>
                </a:gdLst>
                <a:ahLst/>
                <a:cxnLst>
                  <a:cxn ang="0">
                    <a:pos x="T0" y="T1"/>
                  </a:cxn>
                  <a:cxn ang="0">
                    <a:pos x="T2" y="T3"/>
                  </a:cxn>
                  <a:cxn ang="0">
                    <a:pos x="T4" y="T5"/>
                  </a:cxn>
                  <a:cxn ang="0">
                    <a:pos x="T6" y="T7"/>
                  </a:cxn>
                  <a:cxn ang="0">
                    <a:pos x="T8" y="T9"/>
                  </a:cxn>
                </a:cxnLst>
                <a:rect l="0" t="0" r="r" b="b"/>
                <a:pathLst>
                  <a:path w="414" h="109">
                    <a:moveTo>
                      <a:pt x="404" y="109"/>
                    </a:moveTo>
                    <a:lnTo>
                      <a:pt x="0" y="43"/>
                    </a:lnTo>
                    <a:lnTo>
                      <a:pt x="8" y="0"/>
                    </a:lnTo>
                    <a:lnTo>
                      <a:pt x="414" y="66"/>
                    </a:lnTo>
                    <a:lnTo>
                      <a:pt x="404" y="109"/>
                    </a:lnTo>
                    <a:close/>
                  </a:path>
                </a:pathLst>
              </a:custGeom>
              <a:solidFill>
                <a:srgbClr val="AF6C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92" name="Freeform 112">
                <a:extLst>
                  <a:ext uri="{FF2B5EF4-FFF2-40B4-BE49-F238E27FC236}">
                    <a16:creationId xmlns:a16="http://schemas.microsoft.com/office/drawing/2014/main" id="{D195EB48-12FC-E0A4-002E-9D7011AF7BD6}"/>
                  </a:ext>
                </a:extLst>
              </p:cNvPr>
              <p:cNvSpPr>
                <a:spLocks/>
              </p:cNvSpPr>
              <p:nvPr/>
            </p:nvSpPr>
            <p:spPr bwMode="auto">
              <a:xfrm>
                <a:off x="13950950" y="7505701"/>
                <a:ext cx="677863" cy="195263"/>
              </a:xfrm>
              <a:custGeom>
                <a:avLst/>
                <a:gdLst>
                  <a:gd name="T0" fmla="*/ 411 w 427"/>
                  <a:gd name="T1" fmla="*/ 116 h 123"/>
                  <a:gd name="T2" fmla="*/ 412 w 427"/>
                  <a:gd name="T3" fmla="*/ 110 h 123"/>
                  <a:gd name="T4" fmla="*/ 14 w 427"/>
                  <a:gd name="T5" fmla="*/ 45 h 123"/>
                  <a:gd name="T6" fmla="*/ 20 w 427"/>
                  <a:gd name="T7" fmla="*/ 14 h 123"/>
                  <a:gd name="T8" fmla="*/ 414 w 427"/>
                  <a:gd name="T9" fmla="*/ 78 h 123"/>
                  <a:gd name="T10" fmla="*/ 407 w 427"/>
                  <a:gd name="T11" fmla="*/ 114 h 123"/>
                  <a:gd name="T12" fmla="*/ 411 w 427"/>
                  <a:gd name="T13" fmla="*/ 116 h 123"/>
                  <a:gd name="T14" fmla="*/ 412 w 427"/>
                  <a:gd name="T15" fmla="*/ 110 h 123"/>
                  <a:gd name="T16" fmla="*/ 411 w 427"/>
                  <a:gd name="T17" fmla="*/ 116 h 123"/>
                  <a:gd name="T18" fmla="*/ 417 w 427"/>
                  <a:gd name="T19" fmla="*/ 117 h 123"/>
                  <a:gd name="T20" fmla="*/ 427 w 427"/>
                  <a:gd name="T21" fmla="*/ 68 h 123"/>
                  <a:gd name="T22" fmla="*/ 10 w 427"/>
                  <a:gd name="T23" fmla="*/ 0 h 123"/>
                  <a:gd name="T24" fmla="*/ 0 w 427"/>
                  <a:gd name="T25" fmla="*/ 55 h 123"/>
                  <a:gd name="T26" fmla="*/ 416 w 427"/>
                  <a:gd name="T27" fmla="*/ 123 h 123"/>
                  <a:gd name="T28" fmla="*/ 417 w 427"/>
                  <a:gd name="T29" fmla="*/ 117 h 123"/>
                  <a:gd name="T30" fmla="*/ 411 w 427"/>
                  <a:gd name="T31" fmla="*/ 11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7" h="123">
                    <a:moveTo>
                      <a:pt x="411" y="116"/>
                    </a:moveTo>
                    <a:lnTo>
                      <a:pt x="412" y="110"/>
                    </a:lnTo>
                    <a:lnTo>
                      <a:pt x="14" y="45"/>
                    </a:lnTo>
                    <a:lnTo>
                      <a:pt x="20" y="14"/>
                    </a:lnTo>
                    <a:lnTo>
                      <a:pt x="414" y="78"/>
                    </a:lnTo>
                    <a:lnTo>
                      <a:pt x="407" y="114"/>
                    </a:lnTo>
                    <a:lnTo>
                      <a:pt x="411" y="116"/>
                    </a:lnTo>
                    <a:lnTo>
                      <a:pt x="412" y="110"/>
                    </a:lnTo>
                    <a:lnTo>
                      <a:pt x="411" y="116"/>
                    </a:lnTo>
                    <a:lnTo>
                      <a:pt x="417" y="117"/>
                    </a:lnTo>
                    <a:lnTo>
                      <a:pt x="427" y="68"/>
                    </a:lnTo>
                    <a:lnTo>
                      <a:pt x="10" y="0"/>
                    </a:lnTo>
                    <a:lnTo>
                      <a:pt x="0" y="55"/>
                    </a:lnTo>
                    <a:lnTo>
                      <a:pt x="416" y="123"/>
                    </a:lnTo>
                    <a:lnTo>
                      <a:pt x="417" y="117"/>
                    </a:lnTo>
                    <a:lnTo>
                      <a:pt x="411" y="11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93" name="Freeform 113">
                <a:extLst>
                  <a:ext uri="{FF2B5EF4-FFF2-40B4-BE49-F238E27FC236}">
                    <a16:creationId xmlns:a16="http://schemas.microsoft.com/office/drawing/2014/main" id="{F7E5B65F-F441-7853-4F38-963F59C05170}"/>
                  </a:ext>
                </a:extLst>
              </p:cNvPr>
              <p:cNvSpPr>
                <a:spLocks/>
              </p:cNvSpPr>
              <p:nvPr/>
            </p:nvSpPr>
            <p:spPr bwMode="auto">
              <a:xfrm>
                <a:off x="14368463" y="7559676"/>
                <a:ext cx="184150" cy="130175"/>
              </a:xfrm>
              <a:custGeom>
                <a:avLst/>
                <a:gdLst>
                  <a:gd name="T0" fmla="*/ 18 w 98"/>
                  <a:gd name="T1" fmla="*/ 58 h 69"/>
                  <a:gd name="T2" fmla="*/ 70 w 98"/>
                  <a:gd name="T3" fmla="*/ 67 h 69"/>
                  <a:gd name="T4" fmla="*/ 93 w 98"/>
                  <a:gd name="T5" fmla="*/ 51 h 69"/>
                  <a:gd name="T6" fmla="*/ 96 w 98"/>
                  <a:gd name="T7" fmla="*/ 33 h 69"/>
                  <a:gd name="T8" fmla="*/ 80 w 98"/>
                  <a:gd name="T9" fmla="*/ 10 h 69"/>
                  <a:gd name="T10" fmla="*/ 27 w 98"/>
                  <a:gd name="T11" fmla="*/ 1 h 69"/>
                  <a:gd name="T12" fmla="*/ 4 w 98"/>
                  <a:gd name="T13" fmla="*/ 18 h 69"/>
                  <a:gd name="T14" fmla="*/ 1 w 98"/>
                  <a:gd name="T15" fmla="*/ 36 h 69"/>
                  <a:gd name="T16" fmla="*/ 18 w 98"/>
                  <a:gd name="T17" fmla="*/ 5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69">
                    <a:moveTo>
                      <a:pt x="18" y="58"/>
                    </a:moveTo>
                    <a:cubicBezTo>
                      <a:pt x="70" y="67"/>
                      <a:pt x="70" y="67"/>
                      <a:pt x="70" y="67"/>
                    </a:cubicBezTo>
                    <a:cubicBezTo>
                      <a:pt x="81" y="69"/>
                      <a:pt x="92" y="61"/>
                      <a:pt x="93" y="51"/>
                    </a:cubicBezTo>
                    <a:cubicBezTo>
                      <a:pt x="96" y="33"/>
                      <a:pt x="96" y="33"/>
                      <a:pt x="96" y="33"/>
                    </a:cubicBezTo>
                    <a:cubicBezTo>
                      <a:pt x="98" y="22"/>
                      <a:pt x="91" y="12"/>
                      <a:pt x="80" y="10"/>
                    </a:cubicBezTo>
                    <a:cubicBezTo>
                      <a:pt x="27" y="1"/>
                      <a:pt x="27" y="1"/>
                      <a:pt x="27" y="1"/>
                    </a:cubicBezTo>
                    <a:cubicBezTo>
                      <a:pt x="16" y="0"/>
                      <a:pt x="6" y="7"/>
                      <a:pt x="4" y="18"/>
                    </a:cubicBezTo>
                    <a:cubicBezTo>
                      <a:pt x="1" y="36"/>
                      <a:pt x="1" y="36"/>
                      <a:pt x="1" y="36"/>
                    </a:cubicBezTo>
                    <a:cubicBezTo>
                      <a:pt x="0" y="46"/>
                      <a:pt x="7" y="57"/>
                      <a:pt x="18" y="58"/>
                    </a:cubicBezTo>
                    <a:close/>
                  </a:path>
                </a:pathLst>
              </a:custGeom>
              <a:solidFill>
                <a:schemeClr val="tx1">
                  <a:lumMod val="95000"/>
                  <a:lumOff val="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94" name="Freeform 114">
                <a:extLst>
                  <a:ext uri="{FF2B5EF4-FFF2-40B4-BE49-F238E27FC236}">
                    <a16:creationId xmlns:a16="http://schemas.microsoft.com/office/drawing/2014/main" id="{984801D4-1B4C-5B11-B6D5-8B282AF5AF2D}"/>
                  </a:ext>
                </a:extLst>
              </p:cNvPr>
              <p:cNvSpPr>
                <a:spLocks/>
              </p:cNvSpPr>
              <p:nvPr/>
            </p:nvSpPr>
            <p:spPr bwMode="auto">
              <a:xfrm>
                <a:off x="14362113" y="7551738"/>
                <a:ext cx="198438" cy="142875"/>
              </a:xfrm>
              <a:custGeom>
                <a:avLst/>
                <a:gdLst>
                  <a:gd name="T0" fmla="*/ 22 w 106"/>
                  <a:gd name="T1" fmla="*/ 62 h 76"/>
                  <a:gd name="T2" fmla="*/ 21 w 106"/>
                  <a:gd name="T3" fmla="*/ 67 h 76"/>
                  <a:gd name="T4" fmla="*/ 74 w 106"/>
                  <a:gd name="T5" fmla="*/ 76 h 76"/>
                  <a:gd name="T6" fmla="*/ 78 w 106"/>
                  <a:gd name="T7" fmla="*/ 76 h 76"/>
                  <a:gd name="T8" fmla="*/ 102 w 106"/>
                  <a:gd name="T9" fmla="*/ 55 h 76"/>
                  <a:gd name="T10" fmla="*/ 105 w 106"/>
                  <a:gd name="T11" fmla="*/ 38 h 76"/>
                  <a:gd name="T12" fmla="*/ 106 w 106"/>
                  <a:gd name="T13" fmla="*/ 34 h 76"/>
                  <a:gd name="T14" fmla="*/ 85 w 106"/>
                  <a:gd name="T15" fmla="*/ 9 h 76"/>
                  <a:gd name="T16" fmla="*/ 32 w 106"/>
                  <a:gd name="T17" fmla="*/ 0 h 76"/>
                  <a:gd name="T18" fmla="*/ 28 w 106"/>
                  <a:gd name="T19" fmla="*/ 0 h 76"/>
                  <a:gd name="T20" fmla="*/ 3 w 106"/>
                  <a:gd name="T21" fmla="*/ 21 h 76"/>
                  <a:gd name="T22" fmla="*/ 1 w 106"/>
                  <a:gd name="T23" fmla="*/ 39 h 76"/>
                  <a:gd name="T24" fmla="*/ 0 w 106"/>
                  <a:gd name="T25" fmla="*/ 43 h 76"/>
                  <a:gd name="T26" fmla="*/ 21 w 106"/>
                  <a:gd name="T27" fmla="*/ 67 h 76"/>
                  <a:gd name="T28" fmla="*/ 22 w 106"/>
                  <a:gd name="T29" fmla="*/ 62 h 76"/>
                  <a:gd name="T30" fmla="*/ 23 w 106"/>
                  <a:gd name="T31" fmla="*/ 58 h 76"/>
                  <a:gd name="T32" fmla="*/ 10 w 106"/>
                  <a:gd name="T33" fmla="*/ 43 h 76"/>
                  <a:gd name="T34" fmla="*/ 10 w 106"/>
                  <a:gd name="T35" fmla="*/ 40 h 76"/>
                  <a:gd name="T36" fmla="*/ 13 w 106"/>
                  <a:gd name="T37" fmla="*/ 23 h 76"/>
                  <a:gd name="T38" fmla="*/ 28 w 106"/>
                  <a:gd name="T39" fmla="*/ 10 h 76"/>
                  <a:gd name="T40" fmla="*/ 31 w 106"/>
                  <a:gd name="T41" fmla="*/ 10 h 76"/>
                  <a:gd name="T42" fmla="*/ 83 w 106"/>
                  <a:gd name="T43" fmla="*/ 19 h 76"/>
                  <a:gd name="T44" fmla="*/ 96 w 106"/>
                  <a:gd name="T45" fmla="*/ 34 h 76"/>
                  <a:gd name="T46" fmla="*/ 95 w 106"/>
                  <a:gd name="T47" fmla="*/ 36 h 76"/>
                  <a:gd name="T48" fmla="*/ 92 w 106"/>
                  <a:gd name="T49" fmla="*/ 54 h 76"/>
                  <a:gd name="T50" fmla="*/ 78 w 106"/>
                  <a:gd name="T51" fmla="*/ 66 h 76"/>
                  <a:gd name="T52" fmla="*/ 75 w 106"/>
                  <a:gd name="T53" fmla="*/ 66 h 76"/>
                  <a:gd name="T54" fmla="*/ 23 w 106"/>
                  <a:gd name="T55" fmla="*/ 58 h 76"/>
                  <a:gd name="T56" fmla="*/ 22 w 106"/>
                  <a:gd name="T57" fmla="*/ 6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6" h="76">
                    <a:moveTo>
                      <a:pt x="22" y="62"/>
                    </a:moveTo>
                    <a:cubicBezTo>
                      <a:pt x="21" y="67"/>
                      <a:pt x="21" y="67"/>
                      <a:pt x="21" y="67"/>
                    </a:cubicBezTo>
                    <a:cubicBezTo>
                      <a:pt x="74" y="76"/>
                      <a:pt x="74" y="76"/>
                      <a:pt x="74" y="76"/>
                    </a:cubicBezTo>
                    <a:cubicBezTo>
                      <a:pt x="75" y="76"/>
                      <a:pt x="76" y="76"/>
                      <a:pt x="78" y="76"/>
                    </a:cubicBezTo>
                    <a:cubicBezTo>
                      <a:pt x="90" y="76"/>
                      <a:pt x="100" y="68"/>
                      <a:pt x="102" y="55"/>
                    </a:cubicBezTo>
                    <a:cubicBezTo>
                      <a:pt x="105" y="38"/>
                      <a:pt x="105" y="38"/>
                      <a:pt x="105" y="38"/>
                    </a:cubicBezTo>
                    <a:cubicBezTo>
                      <a:pt x="105" y="36"/>
                      <a:pt x="106" y="35"/>
                      <a:pt x="106" y="34"/>
                    </a:cubicBezTo>
                    <a:cubicBezTo>
                      <a:pt x="106" y="22"/>
                      <a:pt x="97" y="11"/>
                      <a:pt x="85" y="9"/>
                    </a:cubicBezTo>
                    <a:cubicBezTo>
                      <a:pt x="32" y="0"/>
                      <a:pt x="32" y="0"/>
                      <a:pt x="32" y="0"/>
                    </a:cubicBezTo>
                    <a:cubicBezTo>
                      <a:pt x="31" y="0"/>
                      <a:pt x="29" y="0"/>
                      <a:pt x="28" y="0"/>
                    </a:cubicBezTo>
                    <a:cubicBezTo>
                      <a:pt x="16" y="0"/>
                      <a:pt x="5" y="9"/>
                      <a:pt x="3" y="21"/>
                    </a:cubicBezTo>
                    <a:cubicBezTo>
                      <a:pt x="1" y="39"/>
                      <a:pt x="1" y="39"/>
                      <a:pt x="1" y="39"/>
                    </a:cubicBezTo>
                    <a:cubicBezTo>
                      <a:pt x="0" y="40"/>
                      <a:pt x="0" y="41"/>
                      <a:pt x="0" y="43"/>
                    </a:cubicBezTo>
                    <a:cubicBezTo>
                      <a:pt x="0" y="55"/>
                      <a:pt x="9" y="65"/>
                      <a:pt x="21" y="67"/>
                    </a:cubicBezTo>
                    <a:cubicBezTo>
                      <a:pt x="22" y="62"/>
                      <a:pt x="22" y="62"/>
                      <a:pt x="22" y="62"/>
                    </a:cubicBezTo>
                    <a:cubicBezTo>
                      <a:pt x="23" y="58"/>
                      <a:pt x="23" y="58"/>
                      <a:pt x="23" y="58"/>
                    </a:cubicBezTo>
                    <a:cubicBezTo>
                      <a:pt x="15" y="56"/>
                      <a:pt x="10" y="50"/>
                      <a:pt x="10" y="43"/>
                    </a:cubicBezTo>
                    <a:cubicBezTo>
                      <a:pt x="10" y="42"/>
                      <a:pt x="10" y="41"/>
                      <a:pt x="10" y="40"/>
                    </a:cubicBezTo>
                    <a:cubicBezTo>
                      <a:pt x="13" y="23"/>
                      <a:pt x="13" y="23"/>
                      <a:pt x="13" y="23"/>
                    </a:cubicBezTo>
                    <a:cubicBezTo>
                      <a:pt x="15" y="15"/>
                      <a:pt x="21" y="10"/>
                      <a:pt x="28" y="10"/>
                    </a:cubicBezTo>
                    <a:cubicBezTo>
                      <a:pt x="29" y="10"/>
                      <a:pt x="30" y="10"/>
                      <a:pt x="31" y="10"/>
                    </a:cubicBezTo>
                    <a:cubicBezTo>
                      <a:pt x="83" y="19"/>
                      <a:pt x="83" y="19"/>
                      <a:pt x="83" y="19"/>
                    </a:cubicBezTo>
                    <a:cubicBezTo>
                      <a:pt x="90" y="20"/>
                      <a:pt x="96" y="26"/>
                      <a:pt x="96" y="34"/>
                    </a:cubicBezTo>
                    <a:cubicBezTo>
                      <a:pt x="96" y="34"/>
                      <a:pt x="96" y="35"/>
                      <a:pt x="95" y="36"/>
                    </a:cubicBezTo>
                    <a:cubicBezTo>
                      <a:pt x="92" y="54"/>
                      <a:pt x="92" y="54"/>
                      <a:pt x="92" y="54"/>
                    </a:cubicBezTo>
                    <a:cubicBezTo>
                      <a:pt x="91" y="61"/>
                      <a:pt x="85" y="66"/>
                      <a:pt x="78" y="66"/>
                    </a:cubicBezTo>
                    <a:cubicBezTo>
                      <a:pt x="77" y="66"/>
                      <a:pt x="76" y="66"/>
                      <a:pt x="75" y="66"/>
                    </a:cubicBezTo>
                    <a:cubicBezTo>
                      <a:pt x="23" y="58"/>
                      <a:pt x="23" y="58"/>
                      <a:pt x="23" y="58"/>
                    </a:cubicBezTo>
                    <a:lnTo>
                      <a:pt x="22" y="6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95" name="Freeform 115">
                <a:extLst>
                  <a:ext uri="{FF2B5EF4-FFF2-40B4-BE49-F238E27FC236}">
                    <a16:creationId xmlns:a16="http://schemas.microsoft.com/office/drawing/2014/main" id="{F7C6CCDD-110D-4F42-B53F-75D9D130A904}"/>
                  </a:ext>
                </a:extLst>
              </p:cNvPr>
              <p:cNvSpPr>
                <a:spLocks/>
              </p:cNvSpPr>
              <p:nvPr/>
            </p:nvSpPr>
            <p:spPr bwMode="auto">
              <a:xfrm>
                <a:off x="14603413" y="7645401"/>
                <a:ext cx="9525" cy="60325"/>
              </a:xfrm>
              <a:custGeom>
                <a:avLst/>
                <a:gdLst>
                  <a:gd name="T0" fmla="*/ 0 w 6"/>
                  <a:gd name="T1" fmla="*/ 38 h 38"/>
                  <a:gd name="T2" fmla="*/ 6 w 6"/>
                  <a:gd name="T3" fmla="*/ 0 h 38"/>
                  <a:gd name="T4" fmla="*/ 0 w 6"/>
                  <a:gd name="T5" fmla="*/ 38 h 38"/>
                </a:gdLst>
                <a:ahLst/>
                <a:cxnLst>
                  <a:cxn ang="0">
                    <a:pos x="T0" y="T1"/>
                  </a:cxn>
                  <a:cxn ang="0">
                    <a:pos x="T2" y="T3"/>
                  </a:cxn>
                  <a:cxn ang="0">
                    <a:pos x="T4" y="T5"/>
                  </a:cxn>
                </a:cxnLst>
                <a:rect l="0" t="0" r="r" b="b"/>
                <a:pathLst>
                  <a:path w="6" h="38">
                    <a:moveTo>
                      <a:pt x="0" y="38"/>
                    </a:moveTo>
                    <a:lnTo>
                      <a:pt x="6" y="0"/>
                    </a:lnTo>
                    <a:lnTo>
                      <a:pt x="0" y="38"/>
                    </a:lnTo>
                    <a:close/>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96" name="Line 116">
                <a:extLst>
                  <a:ext uri="{FF2B5EF4-FFF2-40B4-BE49-F238E27FC236}">
                    <a16:creationId xmlns:a16="http://schemas.microsoft.com/office/drawing/2014/main" id="{683DF2F1-B8AD-858C-257F-A4218D069689}"/>
                  </a:ext>
                </a:extLst>
              </p:cNvPr>
              <p:cNvSpPr>
                <a:spLocks noChangeShapeType="1"/>
              </p:cNvSpPr>
              <p:nvPr/>
            </p:nvSpPr>
            <p:spPr bwMode="auto">
              <a:xfrm flipV="1">
                <a:off x="14603413" y="7645401"/>
                <a:ext cx="9525" cy="603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97" name="Freeform 117">
                <a:extLst>
                  <a:ext uri="{FF2B5EF4-FFF2-40B4-BE49-F238E27FC236}">
                    <a16:creationId xmlns:a16="http://schemas.microsoft.com/office/drawing/2014/main" id="{2B887989-71E7-E6FC-1F3F-1C89BC40473B}"/>
                  </a:ext>
                </a:extLst>
              </p:cNvPr>
              <p:cNvSpPr>
                <a:spLocks/>
              </p:cNvSpPr>
              <p:nvPr/>
            </p:nvSpPr>
            <p:spPr bwMode="auto">
              <a:xfrm>
                <a:off x="14592300" y="7635876"/>
                <a:ext cx="31750" cy="79375"/>
              </a:xfrm>
              <a:custGeom>
                <a:avLst/>
                <a:gdLst>
                  <a:gd name="T0" fmla="*/ 11 w 17"/>
                  <a:gd name="T1" fmla="*/ 38 h 42"/>
                  <a:gd name="T2" fmla="*/ 16 w 17"/>
                  <a:gd name="T3" fmla="*/ 6 h 42"/>
                  <a:gd name="T4" fmla="*/ 12 w 17"/>
                  <a:gd name="T5" fmla="*/ 0 h 42"/>
                  <a:gd name="T6" fmla="*/ 6 w 17"/>
                  <a:gd name="T7" fmla="*/ 4 h 42"/>
                  <a:gd name="T8" fmla="*/ 1 w 17"/>
                  <a:gd name="T9" fmla="*/ 36 h 42"/>
                  <a:gd name="T10" fmla="*/ 5 w 17"/>
                  <a:gd name="T11" fmla="*/ 42 h 42"/>
                  <a:gd name="T12" fmla="*/ 11 w 17"/>
                  <a:gd name="T13" fmla="*/ 38 h 42"/>
                </a:gdLst>
                <a:ahLst/>
                <a:cxnLst>
                  <a:cxn ang="0">
                    <a:pos x="T0" y="T1"/>
                  </a:cxn>
                  <a:cxn ang="0">
                    <a:pos x="T2" y="T3"/>
                  </a:cxn>
                  <a:cxn ang="0">
                    <a:pos x="T4" y="T5"/>
                  </a:cxn>
                  <a:cxn ang="0">
                    <a:pos x="T6" y="T7"/>
                  </a:cxn>
                  <a:cxn ang="0">
                    <a:pos x="T8" y="T9"/>
                  </a:cxn>
                  <a:cxn ang="0">
                    <a:pos x="T10" y="T11"/>
                  </a:cxn>
                  <a:cxn ang="0">
                    <a:pos x="T12" y="T13"/>
                  </a:cxn>
                </a:cxnLst>
                <a:rect l="0" t="0" r="r" b="b"/>
                <a:pathLst>
                  <a:path w="17" h="42">
                    <a:moveTo>
                      <a:pt x="11" y="38"/>
                    </a:moveTo>
                    <a:cubicBezTo>
                      <a:pt x="16" y="6"/>
                      <a:pt x="16" y="6"/>
                      <a:pt x="16" y="6"/>
                    </a:cubicBezTo>
                    <a:cubicBezTo>
                      <a:pt x="17" y="3"/>
                      <a:pt x="15" y="1"/>
                      <a:pt x="12" y="0"/>
                    </a:cubicBezTo>
                    <a:cubicBezTo>
                      <a:pt x="9" y="0"/>
                      <a:pt x="7" y="1"/>
                      <a:pt x="6" y="4"/>
                    </a:cubicBezTo>
                    <a:cubicBezTo>
                      <a:pt x="1" y="36"/>
                      <a:pt x="1" y="36"/>
                      <a:pt x="1" y="36"/>
                    </a:cubicBezTo>
                    <a:cubicBezTo>
                      <a:pt x="0" y="39"/>
                      <a:pt x="2" y="42"/>
                      <a:pt x="5" y="42"/>
                    </a:cubicBezTo>
                    <a:cubicBezTo>
                      <a:pt x="8" y="42"/>
                      <a:pt x="10" y="41"/>
                      <a:pt x="11" y="38"/>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98" name="Freeform 118">
                <a:extLst>
                  <a:ext uri="{FF2B5EF4-FFF2-40B4-BE49-F238E27FC236}">
                    <a16:creationId xmlns:a16="http://schemas.microsoft.com/office/drawing/2014/main" id="{5B7B522D-0426-44AA-E356-18F14A074D4D}"/>
                  </a:ext>
                </a:extLst>
              </p:cNvPr>
              <p:cNvSpPr>
                <a:spLocks/>
              </p:cNvSpPr>
              <p:nvPr/>
            </p:nvSpPr>
            <p:spPr bwMode="auto">
              <a:xfrm>
                <a:off x="14250988" y="7627938"/>
                <a:ext cx="1085850" cy="1341438"/>
              </a:xfrm>
              <a:custGeom>
                <a:avLst/>
                <a:gdLst>
                  <a:gd name="T0" fmla="*/ 1 w 578"/>
                  <a:gd name="T1" fmla="*/ 5 h 714"/>
                  <a:gd name="T2" fmla="*/ 5 w 578"/>
                  <a:gd name="T3" fmla="*/ 3 h 714"/>
                  <a:gd name="T4" fmla="*/ 13 w 578"/>
                  <a:gd name="T5" fmla="*/ 4 h 714"/>
                  <a:gd name="T6" fmla="*/ 60 w 578"/>
                  <a:gd name="T7" fmla="*/ 14 h 714"/>
                  <a:gd name="T8" fmla="*/ 93 w 578"/>
                  <a:gd name="T9" fmla="*/ 22 h 714"/>
                  <a:gd name="T10" fmla="*/ 131 w 578"/>
                  <a:gd name="T11" fmla="*/ 29 h 714"/>
                  <a:gd name="T12" fmla="*/ 150 w 578"/>
                  <a:gd name="T13" fmla="*/ 28 h 714"/>
                  <a:gd name="T14" fmla="*/ 185 w 578"/>
                  <a:gd name="T15" fmla="*/ 32 h 714"/>
                  <a:gd name="T16" fmla="*/ 193 w 578"/>
                  <a:gd name="T17" fmla="*/ 25 h 714"/>
                  <a:gd name="T18" fmla="*/ 193 w 578"/>
                  <a:gd name="T19" fmla="*/ 34 h 714"/>
                  <a:gd name="T20" fmla="*/ 199 w 578"/>
                  <a:gd name="T21" fmla="*/ 42 h 714"/>
                  <a:gd name="T22" fmla="*/ 331 w 578"/>
                  <a:gd name="T23" fmla="*/ 73 h 714"/>
                  <a:gd name="T24" fmla="*/ 541 w 578"/>
                  <a:gd name="T25" fmla="*/ 126 h 714"/>
                  <a:gd name="T26" fmla="*/ 548 w 578"/>
                  <a:gd name="T27" fmla="*/ 260 h 714"/>
                  <a:gd name="T28" fmla="*/ 548 w 578"/>
                  <a:gd name="T29" fmla="*/ 260 h 714"/>
                  <a:gd name="T30" fmla="*/ 439 w 578"/>
                  <a:gd name="T31" fmla="*/ 706 h 714"/>
                  <a:gd name="T32" fmla="*/ 432 w 578"/>
                  <a:gd name="T33" fmla="*/ 712 h 714"/>
                  <a:gd name="T34" fmla="*/ 295 w 578"/>
                  <a:gd name="T35" fmla="*/ 714 h 714"/>
                  <a:gd name="T36" fmla="*/ 288 w 578"/>
                  <a:gd name="T37" fmla="*/ 704 h 714"/>
                  <a:gd name="T38" fmla="*/ 407 w 578"/>
                  <a:gd name="T39" fmla="*/ 235 h 714"/>
                  <a:gd name="T40" fmla="*/ 401 w 578"/>
                  <a:gd name="T41" fmla="*/ 226 h 714"/>
                  <a:gd name="T42" fmla="*/ 29 w 578"/>
                  <a:gd name="T43" fmla="*/ 149 h 714"/>
                  <a:gd name="T44" fmla="*/ 23 w 578"/>
                  <a:gd name="T45" fmla="*/ 142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78" h="714">
                    <a:moveTo>
                      <a:pt x="1" y="5"/>
                    </a:moveTo>
                    <a:cubicBezTo>
                      <a:pt x="0" y="0"/>
                      <a:pt x="0" y="2"/>
                      <a:pt x="5" y="3"/>
                    </a:cubicBezTo>
                    <a:cubicBezTo>
                      <a:pt x="13" y="4"/>
                      <a:pt x="13" y="4"/>
                      <a:pt x="13" y="4"/>
                    </a:cubicBezTo>
                    <a:cubicBezTo>
                      <a:pt x="60" y="14"/>
                      <a:pt x="60" y="14"/>
                      <a:pt x="60" y="14"/>
                    </a:cubicBezTo>
                    <a:cubicBezTo>
                      <a:pt x="93" y="22"/>
                      <a:pt x="93" y="22"/>
                      <a:pt x="93" y="22"/>
                    </a:cubicBezTo>
                    <a:cubicBezTo>
                      <a:pt x="131" y="29"/>
                      <a:pt x="131" y="29"/>
                      <a:pt x="131" y="29"/>
                    </a:cubicBezTo>
                    <a:cubicBezTo>
                      <a:pt x="150" y="28"/>
                      <a:pt x="150" y="28"/>
                      <a:pt x="150" y="28"/>
                    </a:cubicBezTo>
                    <a:cubicBezTo>
                      <a:pt x="185" y="32"/>
                      <a:pt x="185" y="32"/>
                      <a:pt x="185" y="32"/>
                    </a:cubicBezTo>
                    <a:cubicBezTo>
                      <a:pt x="189" y="33"/>
                      <a:pt x="193" y="22"/>
                      <a:pt x="193" y="25"/>
                    </a:cubicBezTo>
                    <a:cubicBezTo>
                      <a:pt x="193" y="34"/>
                      <a:pt x="193" y="34"/>
                      <a:pt x="193" y="34"/>
                    </a:cubicBezTo>
                    <a:cubicBezTo>
                      <a:pt x="193" y="38"/>
                      <a:pt x="195" y="41"/>
                      <a:pt x="199" y="42"/>
                    </a:cubicBezTo>
                    <a:cubicBezTo>
                      <a:pt x="331" y="73"/>
                      <a:pt x="331" y="73"/>
                      <a:pt x="331" y="73"/>
                    </a:cubicBezTo>
                    <a:cubicBezTo>
                      <a:pt x="346" y="76"/>
                      <a:pt x="509" y="90"/>
                      <a:pt x="541" y="126"/>
                    </a:cubicBezTo>
                    <a:cubicBezTo>
                      <a:pt x="578" y="170"/>
                      <a:pt x="551" y="240"/>
                      <a:pt x="548" y="260"/>
                    </a:cubicBezTo>
                    <a:cubicBezTo>
                      <a:pt x="548" y="260"/>
                      <a:pt x="548" y="260"/>
                      <a:pt x="548" y="260"/>
                    </a:cubicBezTo>
                    <a:cubicBezTo>
                      <a:pt x="439" y="706"/>
                      <a:pt x="439" y="706"/>
                      <a:pt x="439" y="706"/>
                    </a:cubicBezTo>
                    <a:cubicBezTo>
                      <a:pt x="438" y="709"/>
                      <a:pt x="436" y="712"/>
                      <a:pt x="432" y="712"/>
                    </a:cubicBezTo>
                    <a:cubicBezTo>
                      <a:pt x="295" y="714"/>
                      <a:pt x="295" y="714"/>
                      <a:pt x="295" y="714"/>
                    </a:cubicBezTo>
                    <a:cubicBezTo>
                      <a:pt x="290" y="714"/>
                      <a:pt x="286" y="709"/>
                      <a:pt x="288" y="704"/>
                    </a:cubicBezTo>
                    <a:cubicBezTo>
                      <a:pt x="407" y="235"/>
                      <a:pt x="407" y="235"/>
                      <a:pt x="407" y="235"/>
                    </a:cubicBezTo>
                    <a:cubicBezTo>
                      <a:pt x="408" y="231"/>
                      <a:pt x="405" y="227"/>
                      <a:pt x="401" y="226"/>
                    </a:cubicBezTo>
                    <a:cubicBezTo>
                      <a:pt x="29" y="149"/>
                      <a:pt x="29" y="149"/>
                      <a:pt x="29" y="149"/>
                    </a:cubicBezTo>
                    <a:cubicBezTo>
                      <a:pt x="25" y="148"/>
                      <a:pt x="23" y="145"/>
                      <a:pt x="23" y="142"/>
                    </a:cubicBezTo>
                  </a:path>
                </a:pathLst>
              </a:custGeom>
              <a:solidFill>
                <a:schemeClr val="bg2">
                  <a:lumMod val="1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199" name="Freeform 119">
                <a:extLst>
                  <a:ext uri="{FF2B5EF4-FFF2-40B4-BE49-F238E27FC236}">
                    <a16:creationId xmlns:a16="http://schemas.microsoft.com/office/drawing/2014/main" id="{5EF570D2-AE3C-2EEC-6A23-BCC08BCC0626}"/>
                  </a:ext>
                </a:extLst>
              </p:cNvPr>
              <p:cNvSpPr>
                <a:spLocks/>
              </p:cNvSpPr>
              <p:nvPr/>
            </p:nvSpPr>
            <p:spPr bwMode="auto">
              <a:xfrm>
                <a:off x="14243050" y="7621588"/>
                <a:ext cx="1068388" cy="1357313"/>
              </a:xfrm>
              <a:custGeom>
                <a:avLst/>
                <a:gdLst>
                  <a:gd name="T0" fmla="*/ 9 w 569"/>
                  <a:gd name="T1" fmla="*/ 5 h 722"/>
                  <a:gd name="T2" fmla="*/ 10 w 569"/>
                  <a:gd name="T3" fmla="*/ 5 h 722"/>
                  <a:gd name="T4" fmla="*/ 7 w 569"/>
                  <a:gd name="T5" fmla="*/ 5 h 722"/>
                  <a:gd name="T6" fmla="*/ 10 w 569"/>
                  <a:gd name="T7" fmla="*/ 5 h 722"/>
                  <a:gd name="T8" fmla="*/ 9 w 569"/>
                  <a:gd name="T9" fmla="*/ 7 h 722"/>
                  <a:gd name="T10" fmla="*/ 5 w 569"/>
                  <a:gd name="T11" fmla="*/ 5 h 722"/>
                  <a:gd name="T12" fmla="*/ 7 w 569"/>
                  <a:gd name="T13" fmla="*/ 9 h 722"/>
                  <a:gd name="T14" fmla="*/ 5 w 569"/>
                  <a:gd name="T15" fmla="*/ 5 h 722"/>
                  <a:gd name="T16" fmla="*/ 5 w 569"/>
                  <a:gd name="T17" fmla="*/ 10 h 722"/>
                  <a:gd name="T18" fmla="*/ 4 w 569"/>
                  <a:gd name="T19" fmla="*/ 10 h 722"/>
                  <a:gd name="T20" fmla="*/ 4 w 569"/>
                  <a:gd name="T21" fmla="*/ 9 h 722"/>
                  <a:gd name="T22" fmla="*/ 4 w 569"/>
                  <a:gd name="T23" fmla="*/ 9 h 722"/>
                  <a:gd name="T24" fmla="*/ 63 w 569"/>
                  <a:gd name="T25" fmla="*/ 22 h 722"/>
                  <a:gd name="T26" fmla="*/ 189 w 569"/>
                  <a:gd name="T27" fmla="*/ 40 h 722"/>
                  <a:gd name="T28" fmla="*/ 193 w 569"/>
                  <a:gd name="T29" fmla="*/ 39 h 722"/>
                  <a:gd name="T30" fmla="*/ 200 w 569"/>
                  <a:gd name="T31" fmla="*/ 31 h 722"/>
                  <a:gd name="T32" fmla="*/ 198 w 569"/>
                  <a:gd name="T33" fmla="*/ 29 h 722"/>
                  <a:gd name="T34" fmla="*/ 200 w 569"/>
                  <a:gd name="T35" fmla="*/ 31 h 722"/>
                  <a:gd name="T36" fmla="*/ 197 w 569"/>
                  <a:gd name="T37" fmla="*/ 32 h 722"/>
                  <a:gd name="T38" fmla="*/ 197 w 569"/>
                  <a:gd name="T39" fmla="*/ 28 h 722"/>
                  <a:gd name="T40" fmla="*/ 194 w 569"/>
                  <a:gd name="T41" fmla="*/ 31 h 722"/>
                  <a:gd name="T42" fmla="*/ 197 w 569"/>
                  <a:gd name="T43" fmla="*/ 28 h 722"/>
                  <a:gd name="T44" fmla="*/ 192 w 569"/>
                  <a:gd name="T45" fmla="*/ 30 h 722"/>
                  <a:gd name="T46" fmla="*/ 192 w 569"/>
                  <a:gd name="T47" fmla="*/ 28 h 722"/>
                  <a:gd name="T48" fmla="*/ 192 w 569"/>
                  <a:gd name="T49" fmla="*/ 28 h 722"/>
                  <a:gd name="T50" fmla="*/ 194 w 569"/>
                  <a:gd name="T51" fmla="*/ 28 h 722"/>
                  <a:gd name="T52" fmla="*/ 192 w 569"/>
                  <a:gd name="T53" fmla="*/ 38 h 722"/>
                  <a:gd name="T54" fmla="*/ 339 w 569"/>
                  <a:gd name="T55" fmla="*/ 82 h 722"/>
                  <a:gd name="T56" fmla="*/ 541 w 569"/>
                  <a:gd name="T57" fmla="*/ 133 h 722"/>
                  <a:gd name="T58" fmla="*/ 550 w 569"/>
                  <a:gd name="T59" fmla="*/ 249 h 722"/>
                  <a:gd name="T60" fmla="*/ 547 w 569"/>
                  <a:gd name="T61" fmla="*/ 262 h 722"/>
                  <a:gd name="T62" fmla="*/ 299 w 569"/>
                  <a:gd name="T63" fmla="*/ 712 h 722"/>
                  <a:gd name="T64" fmla="*/ 416 w 569"/>
                  <a:gd name="T65" fmla="*/ 240 h 722"/>
                  <a:gd name="T66" fmla="*/ 32 w 569"/>
                  <a:gd name="T67" fmla="*/ 145 h 722"/>
                  <a:gd name="T68" fmla="*/ 32 w 569"/>
                  <a:gd name="T69" fmla="*/ 145 h 722"/>
                  <a:gd name="T70" fmla="*/ 22 w 569"/>
                  <a:gd name="T71" fmla="*/ 145 h 722"/>
                  <a:gd name="T72" fmla="*/ 406 w 569"/>
                  <a:gd name="T73" fmla="*/ 237 h 722"/>
                  <a:gd name="T74" fmla="*/ 299 w 569"/>
                  <a:gd name="T75" fmla="*/ 722 h 722"/>
                  <a:gd name="T76" fmla="*/ 557 w 569"/>
                  <a:gd name="T77" fmla="*/ 264 h 722"/>
                  <a:gd name="T78" fmla="*/ 560 w 569"/>
                  <a:gd name="T79" fmla="*/ 252 h 722"/>
                  <a:gd name="T80" fmla="*/ 530 w 569"/>
                  <a:gd name="T81" fmla="*/ 112 h 722"/>
                  <a:gd name="T82" fmla="*/ 342 w 569"/>
                  <a:gd name="T83" fmla="*/ 72 h 722"/>
                  <a:gd name="T84" fmla="*/ 204 w 569"/>
                  <a:gd name="T85" fmla="*/ 40 h 722"/>
                  <a:gd name="T86" fmla="*/ 202 w 569"/>
                  <a:gd name="T87" fmla="*/ 28 h 722"/>
                  <a:gd name="T88" fmla="*/ 197 w 569"/>
                  <a:gd name="T89" fmla="*/ 22 h 722"/>
                  <a:gd name="T90" fmla="*/ 190 w 569"/>
                  <a:gd name="T91" fmla="*/ 27 h 722"/>
                  <a:gd name="T92" fmla="*/ 189 w 569"/>
                  <a:gd name="T93" fmla="*/ 31 h 722"/>
                  <a:gd name="T94" fmla="*/ 188 w 569"/>
                  <a:gd name="T95" fmla="*/ 30 h 722"/>
                  <a:gd name="T96" fmla="*/ 189 w 569"/>
                  <a:gd name="T97" fmla="*/ 33 h 722"/>
                  <a:gd name="T98" fmla="*/ 189 w 569"/>
                  <a:gd name="T99" fmla="*/ 30 h 722"/>
                  <a:gd name="T100" fmla="*/ 154 w 569"/>
                  <a:gd name="T101" fmla="*/ 26 h 722"/>
                  <a:gd name="T102" fmla="*/ 17 w 569"/>
                  <a:gd name="T103" fmla="*/ 2 h 722"/>
                  <a:gd name="T104" fmla="*/ 5 w 569"/>
                  <a:gd name="T105" fmla="*/ 0 h 722"/>
                  <a:gd name="T106" fmla="*/ 0 w 569"/>
                  <a:gd name="T107" fmla="*/ 5 h 722"/>
                  <a:gd name="T108" fmla="*/ 10 w 569"/>
                  <a:gd name="T109" fmla="*/ 7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9" h="722">
                    <a:moveTo>
                      <a:pt x="10" y="7"/>
                    </a:moveTo>
                    <a:cubicBezTo>
                      <a:pt x="10" y="6"/>
                      <a:pt x="10" y="6"/>
                      <a:pt x="10" y="5"/>
                    </a:cubicBezTo>
                    <a:cubicBezTo>
                      <a:pt x="10" y="5"/>
                      <a:pt x="10" y="5"/>
                      <a:pt x="10" y="5"/>
                    </a:cubicBezTo>
                    <a:cubicBezTo>
                      <a:pt x="9" y="5"/>
                      <a:pt x="9" y="5"/>
                      <a:pt x="9" y="5"/>
                    </a:cubicBezTo>
                    <a:cubicBezTo>
                      <a:pt x="10" y="5"/>
                      <a:pt x="10" y="5"/>
                      <a:pt x="10" y="5"/>
                    </a:cubicBezTo>
                    <a:cubicBezTo>
                      <a:pt x="10" y="5"/>
                      <a:pt x="10" y="5"/>
                      <a:pt x="10" y="5"/>
                    </a:cubicBezTo>
                    <a:cubicBezTo>
                      <a:pt x="9" y="5"/>
                      <a:pt x="9" y="5"/>
                      <a:pt x="9" y="5"/>
                    </a:cubicBezTo>
                    <a:cubicBezTo>
                      <a:pt x="10" y="5"/>
                      <a:pt x="10" y="5"/>
                      <a:pt x="10" y="5"/>
                    </a:cubicBezTo>
                    <a:cubicBezTo>
                      <a:pt x="7" y="5"/>
                      <a:pt x="7" y="5"/>
                      <a:pt x="7" y="5"/>
                    </a:cubicBezTo>
                    <a:cubicBezTo>
                      <a:pt x="10" y="5"/>
                      <a:pt x="10" y="5"/>
                      <a:pt x="10" y="5"/>
                    </a:cubicBezTo>
                    <a:cubicBezTo>
                      <a:pt x="10" y="5"/>
                      <a:pt x="10" y="5"/>
                      <a:pt x="10" y="5"/>
                    </a:cubicBezTo>
                    <a:cubicBezTo>
                      <a:pt x="7" y="5"/>
                      <a:pt x="7" y="5"/>
                      <a:pt x="7" y="5"/>
                    </a:cubicBezTo>
                    <a:cubicBezTo>
                      <a:pt x="10" y="5"/>
                      <a:pt x="10" y="5"/>
                      <a:pt x="10" y="5"/>
                    </a:cubicBezTo>
                    <a:cubicBezTo>
                      <a:pt x="6" y="5"/>
                      <a:pt x="6" y="5"/>
                      <a:pt x="6" y="5"/>
                    </a:cubicBezTo>
                    <a:cubicBezTo>
                      <a:pt x="9" y="6"/>
                      <a:pt x="9" y="6"/>
                      <a:pt x="9" y="6"/>
                    </a:cubicBezTo>
                    <a:cubicBezTo>
                      <a:pt x="10" y="5"/>
                      <a:pt x="10" y="5"/>
                      <a:pt x="10" y="5"/>
                    </a:cubicBezTo>
                    <a:cubicBezTo>
                      <a:pt x="6" y="5"/>
                      <a:pt x="6" y="5"/>
                      <a:pt x="6" y="5"/>
                    </a:cubicBezTo>
                    <a:cubicBezTo>
                      <a:pt x="9" y="6"/>
                      <a:pt x="9" y="6"/>
                      <a:pt x="9" y="6"/>
                    </a:cubicBezTo>
                    <a:cubicBezTo>
                      <a:pt x="5" y="5"/>
                      <a:pt x="5" y="5"/>
                      <a:pt x="5" y="5"/>
                    </a:cubicBezTo>
                    <a:cubicBezTo>
                      <a:pt x="9" y="7"/>
                      <a:pt x="9" y="7"/>
                      <a:pt x="9" y="7"/>
                    </a:cubicBezTo>
                    <a:cubicBezTo>
                      <a:pt x="9" y="7"/>
                      <a:pt x="9" y="6"/>
                      <a:pt x="9" y="6"/>
                    </a:cubicBezTo>
                    <a:cubicBezTo>
                      <a:pt x="5" y="5"/>
                      <a:pt x="5" y="5"/>
                      <a:pt x="5" y="5"/>
                    </a:cubicBezTo>
                    <a:cubicBezTo>
                      <a:pt x="9" y="7"/>
                      <a:pt x="9" y="7"/>
                      <a:pt x="9" y="7"/>
                    </a:cubicBezTo>
                    <a:cubicBezTo>
                      <a:pt x="5" y="5"/>
                      <a:pt x="5" y="5"/>
                      <a:pt x="5" y="5"/>
                    </a:cubicBezTo>
                    <a:cubicBezTo>
                      <a:pt x="7" y="9"/>
                      <a:pt x="7" y="9"/>
                      <a:pt x="7" y="9"/>
                    </a:cubicBezTo>
                    <a:cubicBezTo>
                      <a:pt x="8" y="9"/>
                      <a:pt x="9" y="8"/>
                      <a:pt x="9" y="7"/>
                    </a:cubicBezTo>
                    <a:cubicBezTo>
                      <a:pt x="5" y="5"/>
                      <a:pt x="5" y="5"/>
                      <a:pt x="5" y="5"/>
                    </a:cubicBezTo>
                    <a:cubicBezTo>
                      <a:pt x="7" y="9"/>
                      <a:pt x="7" y="9"/>
                      <a:pt x="7" y="9"/>
                    </a:cubicBezTo>
                    <a:cubicBezTo>
                      <a:pt x="5" y="5"/>
                      <a:pt x="5" y="5"/>
                      <a:pt x="5" y="5"/>
                    </a:cubicBezTo>
                    <a:cubicBezTo>
                      <a:pt x="5" y="10"/>
                      <a:pt x="5" y="10"/>
                      <a:pt x="5" y="10"/>
                    </a:cubicBezTo>
                    <a:cubicBezTo>
                      <a:pt x="5" y="10"/>
                      <a:pt x="6" y="10"/>
                      <a:pt x="7" y="9"/>
                    </a:cubicBezTo>
                    <a:cubicBezTo>
                      <a:pt x="5" y="5"/>
                      <a:pt x="5" y="5"/>
                      <a:pt x="5" y="5"/>
                    </a:cubicBezTo>
                    <a:cubicBezTo>
                      <a:pt x="5" y="10"/>
                      <a:pt x="5" y="10"/>
                      <a:pt x="5" y="10"/>
                    </a:cubicBezTo>
                    <a:cubicBezTo>
                      <a:pt x="5" y="6"/>
                      <a:pt x="5" y="6"/>
                      <a:pt x="5" y="6"/>
                    </a:cubicBezTo>
                    <a:cubicBezTo>
                      <a:pt x="4" y="10"/>
                      <a:pt x="4" y="10"/>
                      <a:pt x="4" y="10"/>
                    </a:cubicBezTo>
                    <a:cubicBezTo>
                      <a:pt x="4" y="10"/>
                      <a:pt x="4" y="10"/>
                      <a:pt x="5" y="10"/>
                    </a:cubicBezTo>
                    <a:cubicBezTo>
                      <a:pt x="5" y="6"/>
                      <a:pt x="5" y="6"/>
                      <a:pt x="5" y="6"/>
                    </a:cubicBezTo>
                    <a:cubicBezTo>
                      <a:pt x="4" y="10"/>
                      <a:pt x="4" y="10"/>
                      <a:pt x="4" y="10"/>
                    </a:cubicBezTo>
                    <a:cubicBezTo>
                      <a:pt x="5" y="7"/>
                      <a:pt x="5" y="7"/>
                      <a:pt x="5" y="7"/>
                    </a:cubicBezTo>
                    <a:cubicBezTo>
                      <a:pt x="4" y="10"/>
                      <a:pt x="4" y="10"/>
                      <a:pt x="4" y="10"/>
                    </a:cubicBezTo>
                    <a:cubicBezTo>
                      <a:pt x="4" y="10"/>
                      <a:pt x="4" y="10"/>
                      <a:pt x="4" y="10"/>
                    </a:cubicBezTo>
                    <a:cubicBezTo>
                      <a:pt x="5" y="7"/>
                      <a:pt x="5" y="7"/>
                      <a:pt x="5" y="7"/>
                    </a:cubicBezTo>
                    <a:cubicBezTo>
                      <a:pt x="4" y="10"/>
                      <a:pt x="4" y="10"/>
                      <a:pt x="4" y="10"/>
                    </a:cubicBezTo>
                    <a:cubicBezTo>
                      <a:pt x="4" y="9"/>
                      <a:pt x="4" y="9"/>
                      <a:pt x="4" y="9"/>
                    </a:cubicBezTo>
                    <a:cubicBezTo>
                      <a:pt x="4" y="9"/>
                      <a:pt x="4" y="9"/>
                      <a:pt x="4" y="9"/>
                    </a:cubicBezTo>
                    <a:cubicBezTo>
                      <a:pt x="4" y="10"/>
                      <a:pt x="4" y="10"/>
                      <a:pt x="4" y="10"/>
                    </a:cubicBezTo>
                    <a:cubicBezTo>
                      <a:pt x="4" y="9"/>
                      <a:pt x="4" y="9"/>
                      <a:pt x="4" y="9"/>
                    </a:cubicBezTo>
                    <a:cubicBezTo>
                      <a:pt x="4" y="9"/>
                      <a:pt x="4" y="9"/>
                      <a:pt x="4" y="9"/>
                    </a:cubicBezTo>
                    <a:cubicBezTo>
                      <a:pt x="4" y="10"/>
                      <a:pt x="5" y="10"/>
                      <a:pt x="5" y="10"/>
                    </a:cubicBezTo>
                    <a:cubicBezTo>
                      <a:pt x="6" y="10"/>
                      <a:pt x="7" y="11"/>
                      <a:pt x="8" y="11"/>
                    </a:cubicBezTo>
                    <a:cubicBezTo>
                      <a:pt x="16" y="12"/>
                      <a:pt x="16" y="12"/>
                      <a:pt x="16" y="12"/>
                    </a:cubicBezTo>
                    <a:cubicBezTo>
                      <a:pt x="63" y="22"/>
                      <a:pt x="63" y="22"/>
                      <a:pt x="63" y="22"/>
                    </a:cubicBezTo>
                    <a:cubicBezTo>
                      <a:pt x="95" y="29"/>
                      <a:pt x="95" y="29"/>
                      <a:pt x="95" y="29"/>
                    </a:cubicBezTo>
                    <a:cubicBezTo>
                      <a:pt x="135" y="37"/>
                      <a:pt x="135" y="37"/>
                      <a:pt x="135" y="37"/>
                    </a:cubicBezTo>
                    <a:cubicBezTo>
                      <a:pt x="154" y="36"/>
                      <a:pt x="154" y="36"/>
                      <a:pt x="154" y="36"/>
                    </a:cubicBezTo>
                    <a:cubicBezTo>
                      <a:pt x="189" y="40"/>
                      <a:pt x="189" y="40"/>
                      <a:pt x="189" y="40"/>
                    </a:cubicBezTo>
                    <a:cubicBezTo>
                      <a:pt x="189" y="35"/>
                      <a:pt x="189" y="35"/>
                      <a:pt x="189" y="35"/>
                    </a:cubicBezTo>
                    <a:cubicBezTo>
                      <a:pt x="188" y="40"/>
                      <a:pt x="188" y="40"/>
                      <a:pt x="188" y="40"/>
                    </a:cubicBezTo>
                    <a:cubicBezTo>
                      <a:pt x="189" y="40"/>
                      <a:pt x="189" y="40"/>
                      <a:pt x="189" y="40"/>
                    </a:cubicBezTo>
                    <a:cubicBezTo>
                      <a:pt x="191" y="40"/>
                      <a:pt x="192" y="40"/>
                      <a:pt x="193" y="39"/>
                    </a:cubicBezTo>
                    <a:cubicBezTo>
                      <a:pt x="194" y="38"/>
                      <a:pt x="195" y="37"/>
                      <a:pt x="196" y="36"/>
                    </a:cubicBezTo>
                    <a:cubicBezTo>
                      <a:pt x="198" y="35"/>
                      <a:pt x="199" y="33"/>
                      <a:pt x="199" y="32"/>
                    </a:cubicBezTo>
                    <a:cubicBezTo>
                      <a:pt x="200" y="32"/>
                      <a:pt x="200" y="31"/>
                      <a:pt x="200" y="31"/>
                    </a:cubicBezTo>
                    <a:cubicBezTo>
                      <a:pt x="200" y="31"/>
                      <a:pt x="200" y="31"/>
                      <a:pt x="200" y="31"/>
                    </a:cubicBezTo>
                    <a:cubicBezTo>
                      <a:pt x="198" y="29"/>
                      <a:pt x="198" y="29"/>
                      <a:pt x="198" y="29"/>
                    </a:cubicBezTo>
                    <a:cubicBezTo>
                      <a:pt x="200" y="31"/>
                      <a:pt x="200" y="31"/>
                      <a:pt x="200" y="31"/>
                    </a:cubicBezTo>
                    <a:cubicBezTo>
                      <a:pt x="200" y="31"/>
                      <a:pt x="200" y="31"/>
                      <a:pt x="200" y="31"/>
                    </a:cubicBezTo>
                    <a:cubicBezTo>
                      <a:pt x="198" y="29"/>
                      <a:pt x="198" y="29"/>
                      <a:pt x="198" y="29"/>
                    </a:cubicBezTo>
                    <a:cubicBezTo>
                      <a:pt x="200" y="31"/>
                      <a:pt x="200" y="31"/>
                      <a:pt x="200" y="31"/>
                    </a:cubicBezTo>
                    <a:cubicBezTo>
                      <a:pt x="197" y="28"/>
                      <a:pt x="197" y="28"/>
                      <a:pt x="197" y="28"/>
                    </a:cubicBezTo>
                    <a:cubicBezTo>
                      <a:pt x="199" y="32"/>
                      <a:pt x="199" y="32"/>
                      <a:pt x="199" y="32"/>
                    </a:cubicBezTo>
                    <a:cubicBezTo>
                      <a:pt x="199" y="32"/>
                      <a:pt x="200" y="32"/>
                      <a:pt x="200" y="31"/>
                    </a:cubicBezTo>
                    <a:cubicBezTo>
                      <a:pt x="197" y="28"/>
                      <a:pt x="197" y="28"/>
                      <a:pt x="197" y="28"/>
                    </a:cubicBezTo>
                    <a:cubicBezTo>
                      <a:pt x="199" y="32"/>
                      <a:pt x="199" y="32"/>
                      <a:pt x="199" y="32"/>
                    </a:cubicBezTo>
                    <a:cubicBezTo>
                      <a:pt x="197" y="28"/>
                      <a:pt x="197" y="28"/>
                      <a:pt x="197" y="28"/>
                    </a:cubicBezTo>
                    <a:cubicBezTo>
                      <a:pt x="197" y="32"/>
                      <a:pt x="197" y="32"/>
                      <a:pt x="197" y="32"/>
                    </a:cubicBezTo>
                    <a:cubicBezTo>
                      <a:pt x="198" y="32"/>
                      <a:pt x="198" y="32"/>
                      <a:pt x="199" y="32"/>
                    </a:cubicBezTo>
                    <a:cubicBezTo>
                      <a:pt x="197" y="28"/>
                      <a:pt x="197" y="28"/>
                      <a:pt x="197" y="28"/>
                    </a:cubicBezTo>
                    <a:cubicBezTo>
                      <a:pt x="197" y="32"/>
                      <a:pt x="197" y="32"/>
                      <a:pt x="197" y="32"/>
                    </a:cubicBezTo>
                    <a:cubicBezTo>
                      <a:pt x="197" y="28"/>
                      <a:pt x="197" y="28"/>
                      <a:pt x="197" y="28"/>
                    </a:cubicBezTo>
                    <a:cubicBezTo>
                      <a:pt x="194" y="31"/>
                      <a:pt x="194" y="31"/>
                      <a:pt x="194" y="31"/>
                    </a:cubicBezTo>
                    <a:cubicBezTo>
                      <a:pt x="194" y="32"/>
                      <a:pt x="196" y="32"/>
                      <a:pt x="197" y="32"/>
                    </a:cubicBezTo>
                    <a:cubicBezTo>
                      <a:pt x="197" y="28"/>
                      <a:pt x="197" y="28"/>
                      <a:pt x="197" y="28"/>
                    </a:cubicBezTo>
                    <a:cubicBezTo>
                      <a:pt x="194" y="31"/>
                      <a:pt x="194" y="31"/>
                      <a:pt x="194" y="31"/>
                    </a:cubicBezTo>
                    <a:cubicBezTo>
                      <a:pt x="197" y="28"/>
                      <a:pt x="197" y="28"/>
                      <a:pt x="197" y="28"/>
                    </a:cubicBezTo>
                    <a:cubicBezTo>
                      <a:pt x="192" y="30"/>
                      <a:pt x="192" y="30"/>
                      <a:pt x="192" y="30"/>
                    </a:cubicBezTo>
                    <a:cubicBezTo>
                      <a:pt x="193" y="30"/>
                      <a:pt x="193" y="31"/>
                      <a:pt x="194" y="31"/>
                    </a:cubicBezTo>
                    <a:cubicBezTo>
                      <a:pt x="197" y="28"/>
                      <a:pt x="197" y="28"/>
                      <a:pt x="197" y="28"/>
                    </a:cubicBezTo>
                    <a:cubicBezTo>
                      <a:pt x="192" y="30"/>
                      <a:pt x="192" y="30"/>
                      <a:pt x="192" y="30"/>
                    </a:cubicBezTo>
                    <a:cubicBezTo>
                      <a:pt x="196" y="28"/>
                      <a:pt x="196" y="28"/>
                      <a:pt x="196" y="28"/>
                    </a:cubicBezTo>
                    <a:cubicBezTo>
                      <a:pt x="192" y="28"/>
                      <a:pt x="192" y="28"/>
                      <a:pt x="192" y="28"/>
                    </a:cubicBezTo>
                    <a:cubicBezTo>
                      <a:pt x="192" y="29"/>
                      <a:pt x="192" y="29"/>
                      <a:pt x="192" y="30"/>
                    </a:cubicBezTo>
                    <a:cubicBezTo>
                      <a:pt x="196" y="28"/>
                      <a:pt x="196" y="28"/>
                      <a:pt x="196" y="28"/>
                    </a:cubicBezTo>
                    <a:cubicBezTo>
                      <a:pt x="192" y="28"/>
                      <a:pt x="192" y="28"/>
                      <a:pt x="192" y="28"/>
                    </a:cubicBezTo>
                    <a:cubicBezTo>
                      <a:pt x="195" y="28"/>
                      <a:pt x="195" y="28"/>
                      <a:pt x="195" y="28"/>
                    </a:cubicBezTo>
                    <a:cubicBezTo>
                      <a:pt x="192" y="28"/>
                      <a:pt x="192" y="28"/>
                      <a:pt x="192" y="28"/>
                    </a:cubicBezTo>
                    <a:cubicBezTo>
                      <a:pt x="192" y="28"/>
                      <a:pt x="192" y="28"/>
                      <a:pt x="192" y="28"/>
                    </a:cubicBezTo>
                    <a:cubicBezTo>
                      <a:pt x="195" y="28"/>
                      <a:pt x="195" y="28"/>
                      <a:pt x="195" y="28"/>
                    </a:cubicBezTo>
                    <a:cubicBezTo>
                      <a:pt x="192" y="28"/>
                      <a:pt x="192" y="28"/>
                      <a:pt x="192" y="28"/>
                    </a:cubicBezTo>
                    <a:cubicBezTo>
                      <a:pt x="192" y="28"/>
                      <a:pt x="192" y="28"/>
                      <a:pt x="192" y="28"/>
                    </a:cubicBezTo>
                    <a:cubicBezTo>
                      <a:pt x="194" y="28"/>
                      <a:pt x="194" y="28"/>
                      <a:pt x="194" y="28"/>
                    </a:cubicBezTo>
                    <a:cubicBezTo>
                      <a:pt x="192" y="28"/>
                      <a:pt x="192" y="28"/>
                      <a:pt x="192" y="28"/>
                    </a:cubicBezTo>
                    <a:cubicBezTo>
                      <a:pt x="192" y="28"/>
                      <a:pt x="192" y="28"/>
                      <a:pt x="192" y="28"/>
                    </a:cubicBezTo>
                    <a:cubicBezTo>
                      <a:pt x="194" y="28"/>
                      <a:pt x="194" y="28"/>
                      <a:pt x="194" y="28"/>
                    </a:cubicBezTo>
                    <a:cubicBezTo>
                      <a:pt x="192" y="28"/>
                      <a:pt x="192" y="28"/>
                      <a:pt x="192" y="28"/>
                    </a:cubicBezTo>
                    <a:cubicBezTo>
                      <a:pt x="192" y="28"/>
                      <a:pt x="192" y="28"/>
                      <a:pt x="192" y="28"/>
                    </a:cubicBezTo>
                    <a:cubicBezTo>
                      <a:pt x="192" y="37"/>
                      <a:pt x="192" y="37"/>
                      <a:pt x="192" y="37"/>
                    </a:cubicBezTo>
                    <a:cubicBezTo>
                      <a:pt x="192" y="38"/>
                      <a:pt x="192" y="38"/>
                      <a:pt x="192" y="38"/>
                    </a:cubicBezTo>
                    <a:cubicBezTo>
                      <a:pt x="192" y="43"/>
                      <a:pt x="196" y="48"/>
                      <a:pt x="201" y="50"/>
                    </a:cubicBezTo>
                    <a:cubicBezTo>
                      <a:pt x="334" y="81"/>
                      <a:pt x="334" y="81"/>
                      <a:pt x="334" y="81"/>
                    </a:cubicBezTo>
                    <a:cubicBezTo>
                      <a:pt x="334" y="81"/>
                      <a:pt x="334" y="81"/>
                      <a:pt x="334" y="81"/>
                    </a:cubicBezTo>
                    <a:cubicBezTo>
                      <a:pt x="335" y="81"/>
                      <a:pt x="337" y="82"/>
                      <a:pt x="339" y="82"/>
                    </a:cubicBezTo>
                    <a:cubicBezTo>
                      <a:pt x="347" y="83"/>
                      <a:pt x="361" y="85"/>
                      <a:pt x="380" y="87"/>
                    </a:cubicBezTo>
                    <a:cubicBezTo>
                      <a:pt x="407" y="91"/>
                      <a:pt x="443" y="96"/>
                      <a:pt x="474" y="104"/>
                    </a:cubicBezTo>
                    <a:cubicBezTo>
                      <a:pt x="489" y="107"/>
                      <a:pt x="504" y="112"/>
                      <a:pt x="516" y="117"/>
                    </a:cubicBezTo>
                    <a:cubicBezTo>
                      <a:pt x="527" y="122"/>
                      <a:pt x="536" y="127"/>
                      <a:pt x="541" y="133"/>
                    </a:cubicBezTo>
                    <a:cubicBezTo>
                      <a:pt x="548" y="141"/>
                      <a:pt x="553" y="150"/>
                      <a:pt x="555" y="159"/>
                    </a:cubicBezTo>
                    <a:cubicBezTo>
                      <a:pt x="558" y="169"/>
                      <a:pt x="559" y="179"/>
                      <a:pt x="559" y="189"/>
                    </a:cubicBezTo>
                    <a:cubicBezTo>
                      <a:pt x="559" y="204"/>
                      <a:pt x="557" y="219"/>
                      <a:pt x="554" y="232"/>
                    </a:cubicBezTo>
                    <a:cubicBezTo>
                      <a:pt x="553" y="239"/>
                      <a:pt x="551" y="244"/>
                      <a:pt x="550" y="249"/>
                    </a:cubicBezTo>
                    <a:cubicBezTo>
                      <a:pt x="549" y="254"/>
                      <a:pt x="548" y="259"/>
                      <a:pt x="547" y="262"/>
                    </a:cubicBezTo>
                    <a:cubicBezTo>
                      <a:pt x="552" y="263"/>
                      <a:pt x="552" y="263"/>
                      <a:pt x="552" y="263"/>
                    </a:cubicBezTo>
                    <a:cubicBezTo>
                      <a:pt x="547" y="262"/>
                      <a:pt x="547" y="262"/>
                      <a:pt x="547" y="262"/>
                    </a:cubicBezTo>
                    <a:cubicBezTo>
                      <a:pt x="547" y="262"/>
                      <a:pt x="547" y="262"/>
                      <a:pt x="547" y="262"/>
                    </a:cubicBezTo>
                    <a:cubicBezTo>
                      <a:pt x="438" y="708"/>
                      <a:pt x="438" y="708"/>
                      <a:pt x="438" y="708"/>
                    </a:cubicBezTo>
                    <a:cubicBezTo>
                      <a:pt x="438" y="709"/>
                      <a:pt x="437" y="710"/>
                      <a:pt x="436" y="710"/>
                    </a:cubicBezTo>
                    <a:cubicBezTo>
                      <a:pt x="299" y="712"/>
                      <a:pt x="299" y="712"/>
                      <a:pt x="299" y="712"/>
                    </a:cubicBezTo>
                    <a:cubicBezTo>
                      <a:pt x="299" y="712"/>
                      <a:pt x="299" y="712"/>
                      <a:pt x="299" y="712"/>
                    </a:cubicBezTo>
                    <a:cubicBezTo>
                      <a:pt x="298" y="712"/>
                      <a:pt x="298" y="711"/>
                      <a:pt x="297" y="711"/>
                    </a:cubicBezTo>
                    <a:cubicBezTo>
                      <a:pt x="297" y="711"/>
                      <a:pt x="296" y="710"/>
                      <a:pt x="296" y="709"/>
                    </a:cubicBezTo>
                    <a:cubicBezTo>
                      <a:pt x="297" y="709"/>
                      <a:pt x="297" y="709"/>
                      <a:pt x="297" y="709"/>
                    </a:cubicBezTo>
                    <a:cubicBezTo>
                      <a:pt x="416" y="240"/>
                      <a:pt x="416" y="240"/>
                      <a:pt x="416" y="240"/>
                    </a:cubicBezTo>
                    <a:cubicBezTo>
                      <a:pt x="416" y="239"/>
                      <a:pt x="416" y="238"/>
                      <a:pt x="416" y="237"/>
                    </a:cubicBezTo>
                    <a:cubicBezTo>
                      <a:pt x="416" y="231"/>
                      <a:pt x="412" y="226"/>
                      <a:pt x="406" y="224"/>
                    </a:cubicBezTo>
                    <a:cubicBezTo>
                      <a:pt x="34" y="147"/>
                      <a:pt x="34" y="147"/>
                      <a:pt x="34" y="147"/>
                    </a:cubicBezTo>
                    <a:cubicBezTo>
                      <a:pt x="33" y="147"/>
                      <a:pt x="32" y="146"/>
                      <a:pt x="32" y="145"/>
                    </a:cubicBezTo>
                    <a:cubicBezTo>
                      <a:pt x="32" y="145"/>
                      <a:pt x="32" y="145"/>
                      <a:pt x="32" y="145"/>
                    </a:cubicBezTo>
                    <a:cubicBezTo>
                      <a:pt x="29" y="145"/>
                      <a:pt x="29" y="145"/>
                      <a:pt x="29" y="145"/>
                    </a:cubicBezTo>
                    <a:cubicBezTo>
                      <a:pt x="32" y="145"/>
                      <a:pt x="32" y="145"/>
                      <a:pt x="32" y="145"/>
                    </a:cubicBezTo>
                    <a:cubicBezTo>
                      <a:pt x="32" y="145"/>
                      <a:pt x="32" y="145"/>
                      <a:pt x="32" y="145"/>
                    </a:cubicBezTo>
                    <a:cubicBezTo>
                      <a:pt x="29" y="145"/>
                      <a:pt x="29" y="145"/>
                      <a:pt x="29" y="145"/>
                    </a:cubicBezTo>
                    <a:cubicBezTo>
                      <a:pt x="32" y="145"/>
                      <a:pt x="32" y="145"/>
                      <a:pt x="32" y="145"/>
                    </a:cubicBezTo>
                    <a:cubicBezTo>
                      <a:pt x="22" y="145"/>
                      <a:pt x="22" y="145"/>
                      <a:pt x="22" y="145"/>
                    </a:cubicBezTo>
                    <a:cubicBezTo>
                      <a:pt x="22" y="145"/>
                      <a:pt x="22" y="145"/>
                      <a:pt x="22" y="145"/>
                    </a:cubicBezTo>
                    <a:cubicBezTo>
                      <a:pt x="22" y="151"/>
                      <a:pt x="26" y="156"/>
                      <a:pt x="32" y="157"/>
                    </a:cubicBezTo>
                    <a:cubicBezTo>
                      <a:pt x="404" y="234"/>
                      <a:pt x="404" y="234"/>
                      <a:pt x="404" y="234"/>
                    </a:cubicBezTo>
                    <a:cubicBezTo>
                      <a:pt x="405" y="234"/>
                      <a:pt x="406" y="236"/>
                      <a:pt x="406" y="237"/>
                    </a:cubicBezTo>
                    <a:cubicBezTo>
                      <a:pt x="406" y="237"/>
                      <a:pt x="406" y="237"/>
                      <a:pt x="406" y="237"/>
                    </a:cubicBezTo>
                    <a:cubicBezTo>
                      <a:pt x="287" y="706"/>
                      <a:pt x="287" y="706"/>
                      <a:pt x="287" y="706"/>
                    </a:cubicBezTo>
                    <a:cubicBezTo>
                      <a:pt x="287" y="707"/>
                      <a:pt x="286" y="708"/>
                      <a:pt x="286" y="709"/>
                    </a:cubicBezTo>
                    <a:cubicBezTo>
                      <a:pt x="286" y="713"/>
                      <a:pt x="288" y="716"/>
                      <a:pt x="290" y="718"/>
                    </a:cubicBezTo>
                    <a:cubicBezTo>
                      <a:pt x="292" y="720"/>
                      <a:pt x="295" y="722"/>
                      <a:pt x="299" y="722"/>
                    </a:cubicBezTo>
                    <a:cubicBezTo>
                      <a:pt x="299" y="722"/>
                      <a:pt x="299" y="722"/>
                      <a:pt x="299" y="722"/>
                    </a:cubicBezTo>
                    <a:cubicBezTo>
                      <a:pt x="436" y="720"/>
                      <a:pt x="436" y="720"/>
                      <a:pt x="436" y="720"/>
                    </a:cubicBezTo>
                    <a:cubicBezTo>
                      <a:pt x="442" y="720"/>
                      <a:pt x="447" y="716"/>
                      <a:pt x="448" y="710"/>
                    </a:cubicBezTo>
                    <a:cubicBezTo>
                      <a:pt x="557" y="264"/>
                      <a:pt x="557" y="264"/>
                      <a:pt x="557" y="264"/>
                    </a:cubicBezTo>
                    <a:cubicBezTo>
                      <a:pt x="557" y="263"/>
                      <a:pt x="557" y="263"/>
                      <a:pt x="557" y="263"/>
                    </a:cubicBezTo>
                    <a:cubicBezTo>
                      <a:pt x="557" y="263"/>
                      <a:pt x="557" y="263"/>
                      <a:pt x="557" y="263"/>
                    </a:cubicBezTo>
                    <a:cubicBezTo>
                      <a:pt x="557" y="263"/>
                      <a:pt x="557" y="263"/>
                      <a:pt x="557" y="263"/>
                    </a:cubicBezTo>
                    <a:cubicBezTo>
                      <a:pt x="557" y="261"/>
                      <a:pt x="558" y="257"/>
                      <a:pt x="560" y="252"/>
                    </a:cubicBezTo>
                    <a:cubicBezTo>
                      <a:pt x="563" y="237"/>
                      <a:pt x="569" y="214"/>
                      <a:pt x="569" y="189"/>
                    </a:cubicBezTo>
                    <a:cubicBezTo>
                      <a:pt x="569" y="178"/>
                      <a:pt x="568" y="167"/>
                      <a:pt x="565" y="156"/>
                    </a:cubicBezTo>
                    <a:cubicBezTo>
                      <a:pt x="562" y="146"/>
                      <a:pt x="557" y="135"/>
                      <a:pt x="549" y="126"/>
                    </a:cubicBezTo>
                    <a:cubicBezTo>
                      <a:pt x="544" y="121"/>
                      <a:pt x="537" y="116"/>
                      <a:pt x="530" y="112"/>
                    </a:cubicBezTo>
                    <a:cubicBezTo>
                      <a:pt x="516" y="105"/>
                      <a:pt x="498" y="99"/>
                      <a:pt x="478" y="94"/>
                    </a:cubicBezTo>
                    <a:cubicBezTo>
                      <a:pt x="449" y="87"/>
                      <a:pt x="416" y="82"/>
                      <a:pt x="389" y="78"/>
                    </a:cubicBezTo>
                    <a:cubicBezTo>
                      <a:pt x="375" y="76"/>
                      <a:pt x="363" y="75"/>
                      <a:pt x="354" y="74"/>
                    </a:cubicBezTo>
                    <a:cubicBezTo>
                      <a:pt x="349" y="73"/>
                      <a:pt x="345" y="73"/>
                      <a:pt x="342" y="72"/>
                    </a:cubicBezTo>
                    <a:cubicBezTo>
                      <a:pt x="339" y="72"/>
                      <a:pt x="337" y="72"/>
                      <a:pt x="336" y="71"/>
                    </a:cubicBezTo>
                    <a:cubicBezTo>
                      <a:pt x="335" y="76"/>
                      <a:pt x="335" y="76"/>
                      <a:pt x="335" y="76"/>
                    </a:cubicBezTo>
                    <a:cubicBezTo>
                      <a:pt x="336" y="71"/>
                      <a:pt x="336" y="71"/>
                      <a:pt x="336" y="71"/>
                    </a:cubicBezTo>
                    <a:cubicBezTo>
                      <a:pt x="204" y="40"/>
                      <a:pt x="204" y="40"/>
                      <a:pt x="204" y="40"/>
                    </a:cubicBezTo>
                    <a:cubicBezTo>
                      <a:pt x="203" y="40"/>
                      <a:pt x="202" y="39"/>
                      <a:pt x="202" y="38"/>
                    </a:cubicBezTo>
                    <a:cubicBezTo>
                      <a:pt x="202" y="38"/>
                      <a:pt x="202" y="38"/>
                      <a:pt x="202" y="38"/>
                    </a:cubicBezTo>
                    <a:cubicBezTo>
                      <a:pt x="202" y="28"/>
                      <a:pt x="202" y="28"/>
                      <a:pt x="202" y="28"/>
                    </a:cubicBezTo>
                    <a:cubicBezTo>
                      <a:pt x="202" y="28"/>
                      <a:pt x="202" y="28"/>
                      <a:pt x="202" y="28"/>
                    </a:cubicBezTo>
                    <a:cubicBezTo>
                      <a:pt x="202" y="28"/>
                      <a:pt x="202" y="28"/>
                      <a:pt x="202" y="28"/>
                    </a:cubicBezTo>
                    <a:cubicBezTo>
                      <a:pt x="202" y="28"/>
                      <a:pt x="202" y="27"/>
                      <a:pt x="202" y="26"/>
                    </a:cubicBezTo>
                    <a:cubicBezTo>
                      <a:pt x="201" y="25"/>
                      <a:pt x="201" y="25"/>
                      <a:pt x="200" y="24"/>
                    </a:cubicBezTo>
                    <a:cubicBezTo>
                      <a:pt x="199" y="23"/>
                      <a:pt x="198" y="22"/>
                      <a:pt x="197" y="22"/>
                    </a:cubicBezTo>
                    <a:cubicBezTo>
                      <a:pt x="196" y="22"/>
                      <a:pt x="195" y="23"/>
                      <a:pt x="195" y="23"/>
                    </a:cubicBezTo>
                    <a:cubicBezTo>
                      <a:pt x="194" y="23"/>
                      <a:pt x="193" y="24"/>
                      <a:pt x="193" y="24"/>
                    </a:cubicBezTo>
                    <a:cubicBezTo>
                      <a:pt x="193" y="24"/>
                      <a:pt x="192" y="25"/>
                      <a:pt x="192" y="25"/>
                    </a:cubicBezTo>
                    <a:cubicBezTo>
                      <a:pt x="191" y="26"/>
                      <a:pt x="191" y="27"/>
                      <a:pt x="190" y="27"/>
                    </a:cubicBezTo>
                    <a:cubicBezTo>
                      <a:pt x="190" y="28"/>
                      <a:pt x="189" y="29"/>
                      <a:pt x="188" y="30"/>
                    </a:cubicBezTo>
                    <a:cubicBezTo>
                      <a:pt x="188" y="30"/>
                      <a:pt x="188" y="30"/>
                      <a:pt x="188" y="30"/>
                    </a:cubicBezTo>
                    <a:cubicBezTo>
                      <a:pt x="188" y="30"/>
                      <a:pt x="188" y="30"/>
                      <a:pt x="188" y="30"/>
                    </a:cubicBezTo>
                    <a:cubicBezTo>
                      <a:pt x="189" y="31"/>
                      <a:pt x="189" y="31"/>
                      <a:pt x="189" y="31"/>
                    </a:cubicBezTo>
                    <a:cubicBezTo>
                      <a:pt x="188" y="30"/>
                      <a:pt x="188" y="30"/>
                      <a:pt x="188" y="30"/>
                    </a:cubicBezTo>
                    <a:cubicBezTo>
                      <a:pt x="188" y="30"/>
                      <a:pt x="188" y="30"/>
                      <a:pt x="188" y="30"/>
                    </a:cubicBezTo>
                    <a:cubicBezTo>
                      <a:pt x="189" y="31"/>
                      <a:pt x="189" y="31"/>
                      <a:pt x="189" y="31"/>
                    </a:cubicBezTo>
                    <a:cubicBezTo>
                      <a:pt x="188" y="30"/>
                      <a:pt x="188" y="30"/>
                      <a:pt x="188" y="30"/>
                    </a:cubicBezTo>
                    <a:cubicBezTo>
                      <a:pt x="189" y="33"/>
                      <a:pt x="189" y="33"/>
                      <a:pt x="189" y="33"/>
                    </a:cubicBezTo>
                    <a:cubicBezTo>
                      <a:pt x="189" y="30"/>
                      <a:pt x="189" y="30"/>
                      <a:pt x="189" y="30"/>
                    </a:cubicBezTo>
                    <a:cubicBezTo>
                      <a:pt x="189" y="30"/>
                      <a:pt x="189" y="30"/>
                      <a:pt x="188" y="30"/>
                    </a:cubicBezTo>
                    <a:cubicBezTo>
                      <a:pt x="189" y="33"/>
                      <a:pt x="189" y="33"/>
                      <a:pt x="189" y="33"/>
                    </a:cubicBezTo>
                    <a:cubicBezTo>
                      <a:pt x="189" y="30"/>
                      <a:pt x="189" y="30"/>
                      <a:pt x="189" y="30"/>
                    </a:cubicBezTo>
                    <a:cubicBezTo>
                      <a:pt x="189" y="33"/>
                      <a:pt x="189" y="33"/>
                      <a:pt x="189" y="33"/>
                    </a:cubicBezTo>
                    <a:cubicBezTo>
                      <a:pt x="190" y="30"/>
                      <a:pt x="190" y="30"/>
                      <a:pt x="190" y="30"/>
                    </a:cubicBezTo>
                    <a:cubicBezTo>
                      <a:pt x="189" y="30"/>
                      <a:pt x="189" y="30"/>
                      <a:pt x="189" y="30"/>
                    </a:cubicBezTo>
                    <a:cubicBezTo>
                      <a:pt x="189" y="33"/>
                      <a:pt x="189" y="33"/>
                      <a:pt x="189" y="33"/>
                    </a:cubicBezTo>
                    <a:cubicBezTo>
                      <a:pt x="190" y="30"/>
                      <a:pt x="190" y="30"/>
                      <a:pt x="190" y="30"/>
                    </a:cubicBezTo>
                    <a:cubicBezTo>
                      <a:pt x="190" y="30"/>
                      <a:pt x="190" y="30"/>
                      <a:pt x="190" y="30"/>
                    </a:cubicBezTo>
                    <a:cubicBezTo>
                      <a:pt x="154" y="26"/>
                      <a:pt x="154" y="26"/>
                      <a:pt x="154" y="26"/>
                    </a:cubicBezTo>
                    <a:cubicBezTo>
                      <a:pt x="136" y="27"/>
                      <a:pt x="136" y="27"/>
                      <a:pt x="136" y="27"/>
                    </a:cubicBezTo>
                    <a:cubicBezTo>
                      <a:pt x="98" y="20"/>
                      <a:pt x="98" y="20"/>
                      <a:pt x="98" y="20"/>
                    </a:cubicBezTo>
                    <a:cubicBezTo>
                      <a:pt x="65" y="12"/>
                      <a:pt x="65" y="12"/>
                      <a:pt x="65" y="12"/>
                    </a:cubicBezTo>
                    <a:cubicBezTo>
                      <a:pt x="17" y="2"/>
                      <a:pt x="17" y="2"/>
                      <a:pt x="17" y="2"/>
                    </a:cubicBezTo>
                    <a:cubicBezTo>
                      <a:pt x="10" y="1"/>
                      <a:pt x="10" y="1"/>
                      <a:pt x="10" y="1"/>
                    </a:cubicBezTo>
                    <a:cubicBezTo>
                      <a:pt x="9" y="1"/>
                      <a:pt x="8" y="0"/>
                      <a:pt x="8" y="0"/>
                    </a:cubicBezTo>
                    <a:cubicBezTo>
                      <a:pt x="8" y="0"/>
                      <a:pt x="7" y="0"/>
                      <a:pt x="7" y="0"/>
                    </a:cubicBezTo>
                    <a:cubicBezTo>
                      <a:pt x="7" y="0"/>
                      <a:pt x="6" y="0"/>
                      <a:pt x="5" y="0"/>
                    </a:cubicBezTo>
                    <a:cubicBezTo>
                      <a:pt x="4" y="0"/>
                      <a:pt x="4" y="0"/>
                      <a:pt x="3" y="0"/>
                    </a:cubicBezTo>
                    <a:cubicBezTo>
                      <a:pt x="2" y="0"/>
                      <a:pt x="1" y="1"/>
                      <a:pt x="1" y="1"/>
                    </a:cubicBezTo>
                    <a:cubicBezTo>
                      <a:pt x="0" y="2"/>
                      <a:pt x="0" y="3"/>
                      <a:pt x="0" y="4"/>
                    </a:cubicBezTo>
                    <a:cubicBezTo>
                      <a:pt x="0" y="4"/>
                      <a:pt x="0" y="5"/>
                      <a:pt x="0" y="5"/>
                    </a:cubicBezTo>
                    <a:cubicBezTo>
                      <a:pt x="0" y="6"/>
                      <a:pt x="0" y="6"/>
                      <a:pt x="0" y="7"/>
                    </a:cubicBezTo>
                    <a:cubicBezTo>
                      <a:pt x="0" y="7"/>
                      <a:pt x="0" y="8"/>
                      <a:pt x="0" y="9"/>
                    </a:cubicBezTo>
                    <a:cubicBezTo>
                      <a:pt x="10" y="7"/>
                      <a:pt x="10" y="7"/>
                      <a:pt x="10" y="7"/>
                    </a:cubicBezTo>
                    <a:cubicBezTo>
                      <a:pt x="10" y="7"/>
                      <a:pt x="10" y="7"/>
                      <a:pt x="10" y="7"/>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00" name="Freeform 120">
                <a:extLst>
                  <a:ext uri="{FF2B5EF4-FFF2-40B4-BE49-F238E27FC236}">
                    <a16:creationId xmlns:a16="http://schemas.microsoft.com/office/drawing/2014/main" id="{7F64793E-EB5B-5568-9BEF-8F2FCFAF2023}"/>
                  </a:ext>
                </a:extLst>
              </p:cNvPr>
              <p:cNvSpPr>
                <a:spLocks/>
              </p:cNvSpPr>
              <p:nvPr/>
            </p:nvSpPr>
            <p:spPr bwMode="auto">
              <a:xfrm>
                <a:off x="13982700" y="9683751"/>
                <a:ext cx="619125" cy="187325"/>
              </a:xfrm>
              <a:custGeom>
                <a:avLst/>
                <a:gdLst>
                  <a:gd name="T0" fmla="*/ 20 w 330"/>
                  <a:gd name="T1" fmla="*/ 100 h 100"/>
                  <a:gd name="T2" fmla="*/ 299 w 330"/>
                  <a:gd name="T3" fmla="*/ 100 h 100"/>
                  <a:gd name="T4" fmla="*/ 330 w 330"/>
                  <a:gd name="T5" fmla="*/ 69 h 100"/>
                  <a:gd name="T6" fmla="*/ 307 w 330"/>
                  <a:gd name="T7" fmla="*/ 39 h 100"/>
                  <a:gd name="T8" fmla="*/ 165 w 330"/>
                  <a:gd name="T9" fmla="*/ 0 h 100"/>
                  <a:gd name="T10" fmla="*/ 0 w 330"/>
                  <a:gd name="T11" fmla="*/ 0 h 100"/>
                  <a:gd name="T12" fmla="*/ 0 w 330"/>
                  <a:gd name="T13" fmla="*/ 80 h 100"/>
                  <a:gd name="T14" fmla="*/ 20 w 330"/>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0" h="100">
                    <a:moveTo>
                      <a:pt x="20" y="100"/>
                    </a:moveTo>
                    <a:cubicBezTo>
                      <a:pt x="299" y="100"/>
                      <a:pt x="299" y="100"/>
                      <a:pt x="299" y="100"/>
                    </a:cubicBezTo>
                    <a:cubicBezTo>
                      <a:pt x="316" y="100"/>
                      <a:pt x="330" y="86"/>
                      <a:pt x="330" y="69"/>
                    </a:cubicBezTo>
                    <a:cubicBezTo>
                      <a:pt x="330" y="55"/>
                      <a:pt x="321" y="43"/>
                      <a:pt x="307" y="39"/>
                    </a:cubicBezTo>
                    <a:cubicBezTo>
                      <a:pt x="165" y="0"/>
                      <a:pt x="165" y="0"/>
                      <a:pt x="165" y="0"/>
                    </a:cubicBezTo>
                    <a:cubicBezTo>
                      <a:pt x="0" y="0"/>
                      <a:pt x="0" y="0"/>
                      <a:pt x="0" y="0"/>
                    </a:cubicBezTo>
                    <a:cubicBezTo>
                      <a:pt x="0" y="80"/>
                      <a:pt x="0" y="80"/>
                      <a:pt x="0" y="80"/>
                    </a:cubicBezTo>
                    <a:cubicBezTo>
                      <a:pt x="0" y="91"/>
                      <a:pt x="9" y="100"/>
                      <a:pt x="20" y="100"/>
                    </a:cubicBezTo>
                    <a:close/>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01" name="Freeform 121">
                <a:extLst>
                  <a:ext uri="{FF2B5EF4-FFF2-40B4-BE49-F238E27FC236}">
                    <a16:creationId xmlns:a16="http://schemas.microsoft.com/office/drawing/2014/main" id="{1C2A306B-A3E6-0C97-80BF-604722F6A321}"/>
                  </a:ext>
                </a:extLst>
              </p:cNvPr>
              <p:cNvSpPr>
                <a:spLocks/>
              </p:cNvSpPr>
              <p:nvPr/>
            </p:nvSpPr>
            <p:spPr bwMode="auto">
              <a:xfrm>
                <a:off x="13973175" y="9674226"/>
                <a:ext cx="638175" cy="206375"/>
              </a:xfrm>
              <a:custGeom>
                <a:avLst/>
                <a:gdLst>
                  <a:gd name="T0" fmla="*/ 25 w 340"/>
                  <a:gd name="T1" fmla="*/ 105 h 110"/>
                  <a:gd name="T2" fmla="*/ 25 w 340"/>
                  <a:gd name="T3" fmla="*/ 110 h 110"/>
                  <a:gd name="T4" fmla="*/ 304 w 340"/>
                  <a:gd name="T5" fmla="*/ 110 h 110"/>
                  <a:gd name="T6" fmla="*/ 340 w 340"/>
                  <a:gd name="T7" fmla="*/ 74 h 110"/>
                  <a:gd name="T8" fmla="*/ 313 w 340"/>
                  <a:gd name="T9" fmla="*/ 39 h 110"/>
                  <a:gd name="T10" fmla="*/ 171 w 340"/>
                  <a:gd name="T11" fmla="*/ 0 h 110"/>
                  <a:gd name="T12" fmla="*/ 0 w 340"/>
                  <a:gd name="T13" fmla="*/ 0 h 110"/>
                  <a:gd name="T14" fmla="*/ 0 w 340"/>
                  <a:gd name="T15" fmla="*/ 85 h 110"/>
                  <a:gd name="T16" fmla="*/ 25 w 340"/>
                  <a:gd name="T17" fmla="*/ 110 h 110"/>
                  <a:gd name="T18" fmla="*/ 25 w 340"/>
                  <a:gd name="T19" fmla="*/ 105 h 110"/>
                  <a:gd name="T20" fmla="*/ 25 w 340"/>
                  <a:gd name="T21" fmla="*/ 100 h 110"/>
                  <a:gd name="T22" fmla="*/ 14 w 340"/>
                  <a:gd name="T23" fmla="*/ 96 h 110"/>
                  <a:gd name="T24" fmla="*/ 10 w 340"/>
                  <a:gd name="T25" fmla="*/ 85 h 110"/>
                  <a:gd name="T26" fmla="*/ 10 w 340"/>
                  <a:gd name="T27" fmla="*/ 10 h 110"/>
                  <a:gd name="T28" fmla="*/ 169 w 340"/>
                  <a:gd name="T29" fmla="*/ 10 h 110"/>
                  <a:gd name="T30" fmla="*/ 311 w 340"/>
                  <a:gd name="T31" fmla="*/ 49 h 110"/>
                  <a:gd name="T32" fmla="*/ 330 w 340"/>
                  <a:gd name="T33" fmla="*/ 74 h 110"/>
                  <a:gd name="T34" fmla="*/ 322 w 340"/>
                  <a:gd name="T35" fmla="*/ 93 h 110"/>
                  <a:gd name="T36" fmla="*/ 304 w 340"/>
                  <a:gd name="T37" fmla="*/ 100 h 110"/>
                  <a:gd name="T38" fmla="*/ 25 w 340"/>
                  <a:gd name="T39" fmla="*/ 100 h 110"/>
                  <a:gd name="T40" fmla="*/ 25 w 340"/>
                  <a:gd name="T41" fmla="*/ 10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110">
                    <a:moveTo>
                      <a:pt x="25" y="105"/>
                    </a:moveTo>
                    <a:cubicBezTo>
                      <a:pt x="25" y="110"/>
                      <a:pt x="25" y="110"/>
                      <a:pt x="25" y="110"/>
                    </a:cubicBezTo>
                    <a:cubicBezTo>
                      <a:pt x="304" y="110"/>
                      <a:pt x="304" y="110"/>
                      <a:pt x="304" y="110"/>
                    </a:cubicBezTo>
                    <a:cubicBezTo>
                      <a:pt x="324" y="110"/>
                      <a:pt x="340" y="94"/>
                      <a:pt x="340" y="74"/>
                    </a:cubicBezTo>
                    <a:cubicBezTo>
                      <a:pt x="340" y="58"/>
                      <a:pt x="329" y="43"/>
                      <a:pt x="313" y="39"/>
                    </a:cubicBezTo>
                    <a:cubicBezTo>
                      <a:pt x="171" y="0"/>
                      <a:pt x="171" y="0"/>
                      <a:pt x="171" y="0"/>
                    </a:cubicBezTo>
                    <a:cubicBezTo>
                      <a:pt x="0" y="0"/>
                      <a:pt x="0" y="0"/>
                      <a:pt x="0" y="0"/>
                    </a:cubicBezTo>
                    <a:cubicBezTo>
                      <a:pt x="0" y="85"/>
                      <a:pt x="0" y="85"/>
                      <a:pt x="0" y="85"/>
                    </a:cubicBezTo>
                    <a:cubicBezTo>
                      <a:pt x="0" y="99"/>
                      <a:pt x="11" y="110"/>
                      <a:pt x="25" y="110"/>
                    </a:cubicBezTo>
                    <a:cubicBezTo>
                      <a:pt x="25" y="105"/>
                      <a:pt x="25" y="105"/>
                      <a:pt x="25" y="105"/>
                    </a:cubicBezTo>
                    <a:cubicBezTo>
                      <a:pt x="25" y="100"/>
                      <a:pt x="25" y="100"/>
                      <a:pt x="25" y="100"/>
                    </a:cubicBezTo>
                    <a:cubicBezTo>
                      <a:pt x="21" y="100"/>
                      <a:pt x="17" y="99"/>
                      <a:pt x="14" y="96"/>
                    </a:cubicBezTo>
                    <a:cubicBezTo>
                      <a:pt x="12" y="93"/>
                      <a:pt x="10" y="89"/>
                      <a:pt x="10" y="85"/>
                    </a:cubicBezTo>
                    <a:cubicBezTo>
                      <a:pt x="10" y="10"/>
                      <a:pt x="10" y="10"/>
                      <a:pt x="10" y="10"/>
                    </a:cubicBezTo>
                    <a:cubicBezTo>
                      <a:pt x="169" y="10"/>
                      <a:pt x="169" y="10"/>
                      <a:pt x="169" y="10"/>
                    </a:cubicBezTo>
                    <a:cubicBezTo>
                      <a:pt x="311" y="49"/>
                      <a:pt x="311" y="49"/>
                      <a:pt x="311" y="49"/>
                    </a:cubicBezTo>
                    <a:cubicBezTo>
                      <a:pt x="322" y="52"/>
                      <a:pt x="330" y="62"/>
                      <a:pt x="330" y="74"/>
                    </a:cubicBezTo>
                    <a:cubicBezTo>
                      <a:pt x="330" y="81"/>
                      <a:pt x="327" y="88"/>
                      <a:pt x="322" y="93"/>
                    </a:cubicBezTo>
                    <a:cubicBezTo>
                      <a:pt x="317" y="98"/>
                      <a:pt x="311" y="100"/>
                      <a:pt x="304" y="100"/>
                    </a:cubicBezTo>
                    <a:cubicBezTo>
                      <a:pt x="25" y="100"/>
                      <a:pt x="25" y="100"/>
                      <a:pt x="25" y="100"/>
                    </a:cubicBezTo>
                    <a:lnTo>
                      <a:pt x="25" y="10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02" name="Freeform 122">
                <a:extLst>
                  <a:ext uri="{FF2B5EF4-FFF2-40B4-BE49-F238E27FC236}">
                    <a16:creationId xmlns:a16="http://schemas.microsoft.com/office/drawing/2014/main" id="{01DB8471-0F88-5D8D-A2D6-4E2CB9E7EC50}"/>
                  </a:ext>
                </a:extLst>
              </p:cNvPr>
              <p:cNvSpPr>
                <a:spLocks/>
              </p:cNvSpPr>
              <p:nvPr/>
            </p:nvSpPr>
            <p:spPr bwMode="auto">
              <a:xfrm>
                <a:off x="13989050" y="9683751"/>
                <a:ext cx="487363" cy="58738"/>
              </a:xfrm>
              <a:custGeom>
                <a:avLst/>
                <a:gdLst>
                  <a:gd name="T0" fmla="*/ 0 w 307"/>
                  <a:gd name="T1" fmla="*/ 37 h 37"/>
                  <a:gd name="T2" fmla="*/ 307 w 307"/>
                  <a:gd name="T3" fmla="*/ 37 h 37"/>
                  <a:gd name="T4" fmla="*/ 183 w 307"/>
                  <a:gd name="T5" fmla="*/ 0 h 37"/>
                  <a:gd name="T6" fmla="*/ 0 w 307"/>
                  <a:gd name="T7" fmla="*/ 0 h 37"/>
                  <a:gd name="T8" fmla="*/ 0 w 307"/>
                  <a:gd name="T9" fmla="*/ 37 h 37"/>
                </a:gdLst>
                <a:ahLst/>
                <a:cxnLst>
                  <a:cxn ang="0">
                    <a:pos x="T0" y="T1"/>
                  </a:cxn>
                  <a:cxn ang="0">
                    <a:pos x="T2" y="T3"/>
                  </a:cxn>
                  <a:cxn ang="0">
                    <a:pos x="T4" y="T5"/>
                  </a:cxn>
                  <a:cxn ang="0">
                    <a:pos x="T6" y="T7"/>
                  </a:cxn>
                  <a:cxn ang="0">
                    <a:pos x="T8" y="T9"/>
                  </a:cxn>
                </a:cxnLst>
                <a:rect l="0" t="0" r="r" b="b"/>
                <a:pathLst>
                  <a:path w="307" h="37">
                    <a:moveTo>
                      <a:pt x="0" y="37"/>
                    </a:moveTo>
                    <a:lnTo>
                      <a:pt x="307" y="37"/>
                    </a:lnTo>
                    <a:lnTo>
                      <a:pt x="183" y="0"/>
                    </a:lnTo>
                    <a:lnTo>
                      <a:pt x="0" y="0"/>
                    </a:lnTo>
                    <a:lnTo>
                      <a:pt x="0" y="37"/>
                    </a:lnTo>
                    <a:close/>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03" name="Freeform 123">
                <a:extLst>
                  <a:ext uri="{FF2B5EF4-FFF2-40B4-BE49-F238E27FC236}">
                    <a16:creationId xmlns:a16="http://schemas.microsoft.com/office/drawing/2014/main" id="{5B00D358-6D0F-9A29-85E8-CB2FB811B393}"/>
                  </a:ext>
                </a:extLst>
              </p:cNvPr>
              <p:cNvSpPr>
                <a:spLocks/>
              </p:cNvSpPr>
              <p:nvPr/>
            </p:nvSpPr>
            <p:spPr bwMode="auto">
              <a:xfrm>
                <a:off x="13982700" y="9821863"/>
                <a:ext cx="619125" cy="49213"/>
              </a:xfrm>
              <a:custGeom>
                <a:avLst/>
                <a:gdLst>
                  <a:gd name="T0" fmla="*/ 11 w 330"/>
                  <a:gd name="T1" fmla="*/ 26 h 26"/>
                  <a:gd name="T2" fmla="*/ 319 w 330"/>
                  <a:gd name="T3" fmla="*/ 26 h 26"/>
                  <a:gd name="T4" fmla="*/ 330 w 330"/>
                  <a:gd name="T5" fmla="*/ 15 h 26"/>
                  <a:gd name="T6" fmla="*/ 330 w 330"/>
                  <a:gd name="T7" fmla="*/ 0 h 26"/>
                  <a:gd name="T8" fmla="*/ 0 w 330"/>
                  <a:gd name="T9" fmla="*/ 0 h 26"/>
                  <a:gd name="T10" fmla="*/ 0 w 330"/>
                  <a:gd name="T11" fmla="*/ 15 h 26"/>
                  <a:gd name="T12" fmla="*/ 11 w 330"/>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330" h="26">
                    <a:moveTo>
                      <a:pt x="11" y="26"/>
                    </a:moveTo>
                    <a:cubicBezTo>
                      <a:pt x="319" y="26"/>
                      <a:pt x="319" y="26"/>
                      <a:pt x="319" y="26"/>
                    </a:cubicBezTo>
                    <a:cubicBezTo>
                      <a:pt x="325" y="26"/>
                      <a:pt x="330" y="21"/>
                      <a:pt x="330" y="15"/>
                    </a:cubicBezTo>
                    <a:cubicBezTo>
                      <a:pt x="330" y="0"/>
                      <a:pt x="330" y="0"/>
                      <a:pt x="330" y="0"/>
                    </a:cubicBezTo>
                    <a:cubicBezTo>
                      <a:pt x="0" y="0"/>
                      <a:pt x="0" y="0"/>
                      <a:pt x="0" y="0"/>
                    </a:cubicBezTo>
                    <a:cubicBezTo>
                      <a:pt x="0" y="15"/>
                      <a:pt x="0" y="15"/>
                      <a:pt x="0" y="15"/>
                    </a:cubicBezTo>
                    <a:cubicBezTo>
                      <a:pt x="0" y="21"/>
                      <a:pt x="5" y="26"/>
                      <a:pt x="11"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04" name="Freeform 124">
                <a:extLst>
                  <a:ext uri="{FF2B5EF4-FFF2-40B4-BE49-F238E27FC236}">
                    <a16:creationId xmlns:a16="http://schemas.microsoft.com/office/drawing/2014/main" id="{497A36E8-6E25-1FCD-8303-223DB1CFB898}"/>
                  </a:ext>
                </a:extLst>
              </p:cNvPr>
              <p:cNvSpPr>
                <a:spLocks/>
              </p:cNvSpPr>
              <p:nvPr/>
            </p:nvSpPr>
            <p:spPr bwMode="auto">
              <a:xfrm>
                <a:off x="13973175" y="9813926"/>
                <a:ext cx="638175" cy="66675"/>
              </a:xfrm>
              <a:custGeom>
                <a:avLst/>
                <a:gdLst>
                  <a:gd name="T0" fmla="*/ 16 w 340"/>
                  <a:gd name="T1" fmla="*/ 31 h 36"/>
                  <a:gd name="T2" fmla="*/ 16 w 340"/>
                  <a:gd name="T3" fmla="*/ 36 h 36"/>
                  <a:gd name="T4" fmla="*/ 324 w 340"/>
                  <a:gd name="T5" fmla="*/ 36 h 36"/>
                  <a:gd name="T6" fmla="*/ 340 w 340"/>
                  <a:gd name="T7" fmla="*/ 20 h 36"/>
                  <a:gd name="T8" fmla="*/ 340 w 340"/>
                  <a:gd name="T9" fmla="*/ 0 h 36"/>
                  <a:gd name="T10" fmla="*/ 0 w 340"/>
                  <a:gd name="T11" fmla="*/ 0 h 36"/>
                  <a:gd name="T12" fmla="*/ 0 w 340"/>
                  <a:gd name="T13" fmla="*/ 20 h 36"/>
                  <a:gd name="T14" fmla="*/ 16 w 340"/>
                  <a:gd name="T15" fmla="*/ 36 h 36"/>
                  <a:gd name="T16" fmla="*/ 16 w 340"/>
                  <a:gd name="T17" fmla="*/ 31 h 36"/>
                  <a:gd name="T18" fmla="*/ 16 w 340"/>
                  <a:gd name="T19" fmla="*/ 26 h 36"/>
                  <a:gd name="T20" fmla="*/ 10 w 340"/>
                  <a:gd name="T21" fmla="*/ 20 h 36"/>
                  <a:gd name="T22" fmla="*/ 10 w 340"/>
                  <a:gd name="T23" fmla="*/ 10 h 36"/>
                  <a:gd name="T24" fmla="*/ 330 w 340"/>
                  <a:gd name="T25" fmla="*/ 10 h 36"/>
                  <a:gd name="T26" fmla="*/ 330 w 340"/>
                  <a:gd name="T27" fmla="*/ 20 h 36"/>
                  <a:gd name="T28" fmla="*/ 324 w 340"/>
                  <a:gd name="T29" fmla="*/ 26 h 36"/>
                  <a:gd name="T30" fmla="*/ 16 w 340"/>
                  <a:gd name="T31" fmla="*/ 26 h 36"/>
                  <a:gd name="T32" fmla="*/ 16 w 340"/>
                  <a:gd name="T33" fmla="*/ 3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36">
                    <a:moveTo>
                      <a:pt x="16" y="31"/>
                    </a:moveTo>
                    <a:cubicBezTo>
                      <a:pt x="16" y="36"/>
                      <a:pt x="16" y="36"/>
                      <a:pt x="16" y="36"/>
                    </a:cubicBezTo>
                    <a:cubicBezTo>
                      <a:pt x="324" y="36"/>
                      <a:pt x="324" y="36"/>
                      <a:pt x="324" y="36"/>
                    </a:cubicBezTo>
                    <a:cubicBezTo>
                      <a:pt x="333" y="36"/>
                      <a:pt x="340" y="29"/>
                      <a:pt x="340" y="20"/>
                    </a:cubicBezTo>
                    <a:cubicBezTo>
                      <a:pt x="340" y="0"/>
                      <a:pt x="340" y="0"/>
                      <a:pt x="340" y="0"/>
                    </a:cubicBezTo>
                    <a:cubicBezTo>
                      <a:pt x="0" y="0"/>
                      <a:pt x="0" y="0"/>
                      <a:pt x="0" y="0"/>
                    </a:cubicBezTo>
                    <a:cubicBezTo>
                      <a:pt x="0" y="20"/>
                      <a:pt x="0" y="20"/>
                      <a:pt x="0" y="20"/>
                    </a:cubicBezTo>
                    <a:cubicBezTo>
                      <a:pt x="0" y="29"/>
                      <a:pt x="7" y="36"/>
                      <a:pt x="16" y="36"/>
                    </a:cubicBezTo>
                    <a:cubicBezTo>
                      <a:pt x="16" y="31"/>
                      <a:pt x="16" y="31"/>
                      <a:pt x="16" y="31"/>
                    </a:cubicBezTo>
                    <a:cubicBezTo>
                      <a:pt x="16" y="26"/>
                      <a:pt x="16" y="26"/>
                      <a:pt x="16" y="26"/>
                    </a:cubicBezTo>
                    <a:cubicBezTo>
                      <a:pt x="13" y="26"/>
                      <a:pt x="10" y="24"/>
                      <a:pt x="10" y="20"/>
                    </a:cubicBezTo>
                    <a:cubicBezTo>
                      <a:pt x="10" y="10"/>
                      <a:pt x="10" y="10"/>
                      <a:pt x="10" y="10"/>
                    </a:cubicBezTo>
                    <a:cubicBezTo>
                      <a:pt x="330" y="10"/>
                      <a:pt x="330" y="10"/>
                      <a:pt x="330" y="10"/>
                    </a:cubicBezTo>
                    <a:cubicBezTo>
                      <a:pt x="330" y="20"/>
                      <a:pt x="330" y="20"/>
                      <a:pt x="330" y="20"/>
                    </a:cubicBezTo>
                    <a:cubicBezTo>
                      <a:pt x="330" y="24"/>
                      <a:pt x="327" y="26"/>
                      <a:pt x="324" y="26"/>
                    </a:cubicBezTo>
                    <a:cubicBezTo>
                      <a:pt x="16" y="26"/>
                      <a:pt x="16" y="26"/>
                      <a:pt x="16" y="26"/>
                    </a:cubicBezTo>
                    <a:lnTo>
                      <a:pt x="16" y="31"/>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05" name="Freeform 125">
                <a:extLst>
                  <a:ext uri="{FF2B5EF4-FFF2-40B4-BE49-F238E27FC236}">
                    <a16:creationId xmlns:a16="http://schemas.microsoft.com/office/drawing/2014/main" id="{19B9FDBF-176E-1602-66B0-499F147F2FDE}"/>
                  </a:ext>
                </a:extLst>
              </p:cNvPr>
              <p:cNvSpPr>
                <a:spLocks/>
              </p:cNvSpPr>
              <p:nvPr/>
            </p:nvSpPr>
            <p:spPr bwMode="auto">
              <a:xfrm>
                <a:off x="14374813" y="9709151"/>
                <a:ext cx="9525" cy="33338"/>
              </a:xfrm>
              <a:custGeom>
                <a:avLst/>
                <a:gdLst>
                  <a:gd name="T0" fmla="*/ 6 w 6"/>
                  <a:gd name="T1" fmla="*/ 0 h 21"/>
                  <a:gd name="T2" fmla="*/ 0 w 6"/>
                  <a:gd name="T3" fmla="*/ 21 h 21"/>
                  <a:gd name="T4" fmla="*/ 6 w 6"/>
                  <a:gd name="T5" fmla="*/ 0 h 21"/>
                </a:gdLst>
                <a:ahLst/>
                <a:cxnLst>
                  <a:cxn ang="0">
                    <a:pos x="T0" y="T1"/>
                  </a:cxn>
                  <a:cxn ang="0">
                    <a:pos x="T2" y="T3"/>
                  </a:cxn>
                  <a:cxn ang="0">
                    <a:pos x="T4" y="T5"/>
                  </a:cxn>
                </a:cxnLst>
                <a:rect l="0" t="0" r="r" b="b"/>
                <a:pathLst>
                  <a:path w="6" h="21">
                    <a:moveTo>
                      <a:pt x="6" y="0"/>
                    </a:moveTo>
                    <a:lnTo>
                      <a:pt x="0" y="21"/>
                    </a:ln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06" name="Line 126">
                <a:extLst>
                  <a:ext uri="{FF2B5EF4-FFF2-40B4-BE49-F238E27FC236}">
                    <a16:creationId xmlns:a16="http://schemas.microsoft.com/office/drawing/2014/main" id="{A2E62B89-4533-D278-F822-E803EDAC3900}"/>
                  </a:ext>
                </a:extLst>
              </p:cNvPr>
              <p:cNvSpPr>
                <a:spLocks noChangeShapeType="1"/>
              </p:cNvSpPr>
              <p:nvPr/>
            </p:nvSpPr>
            <p:spPr bwMode="auto">
              <a:xfrm flipH="1">
                <a:off x="14374813" y="9709151"/>
                <a:ext cx="9525" cy="3333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07" name="Freeform 127">
                <a:extLst>
                  <a:ext uri="{FF2B5EF4-FFF2-40B4-BE49-F238E27FC236}">
                    <a16:creationId xmlns:a16="http://schemas.microsoft.com/office/drawing/2014/main" id="{0D25FFBD-C485-9597-4D24-404173905A9F}"/>
                  </a:ext>
                </a:extLst>
              </p:cNvPr>
              <p:cNvSpPr>
                <a:spLocks/>
              </p:cNvSpPr>
              <p:nvPr/>
            </p:nvSpPr>
            <p:spPr bwMode="auto">
              <a:xfrm>
                <a:off x="14365288" y="9701213"/>
                <a:ext cx="30163" cy="52388"/>
              </a:xfrm>
              <a:custGeom>
                <a:avLst/>
                <a:gdLst>
                  <a:gd name="T0" fmla="*/ 5 w 16"/>
                  <a:gd name="T1" fmla="*/ 4 h 28"/>
                  <a:gd name="T2" fmla="*/ 0 w 16"/>
                  <a:gd name="T3" fmla="*/ 21 h 28"/>
                  <a:gd name="T4" fmla="*/ 4 w 16"/>
                  <a:gd name="T5" fmla="*/ 27 h 28"/>
                  <a:gd name="T6" fmla="*/ 10 w 16"/>
                  <a:gd name="T7" fmla="*/ 24 h 28"/>
                  <a:gd name="T8" fmla="*/ 15 w 16"/>
                  <a:gd name="T9" fmla="*/ 7 h 28"/>
                  <a:gd name="T10" fmla="*/ 12 w 16"/>
                  <a:gd name="T11" fmla="*/ 1 h 28"/>
                  <a:gd name="T12" fmla="*/ 5 w 16"/>
                  <a:gd name="T13" fmla="*/ 4 h 28"/>
                </a:gdLst>
                <a:ahLst/>
                <a:cxnLst>
                  <a:cxn ang="0">
                    <a:pos x="T0" y="T1"/>
                  </a:cxn>
                  <a:cxn ang="0">
                    <a:pos x="T2" y="T3"/>
                  </a:cxn>
                  <a:cxn ang="0">
                    <a:pos x="T4" y="T5"/>
                  </a:cxn>
                  <a:cxn ang="0">
                    <a:pos x="T6" y="T7"/>
                  </a:cxn>
                  <a:cxn ang="0">
                    <a:pos x="T8" y="T9"/>
                  </a:cxn>
                  <a:cxn ang="0">
                    <a:pos x="T10" y="T11"/>
                  </a:cxn>
                  <a:cxn ang="0">
                    <a:pos x="T12" y="T13"/>
                  </a:cxn>
                </a:cxnLst>
                <a:rect l="0" t="0" r="r" b="b"/>
                <a:pathLst>
                  <a:path w="16" h="28">
                    <a:moveTo>
                      <a:pt x="5" y="4"/>
                    </a:moveTo>
                    <a:cubicBezTo>
                      <a:pt x="0" y="21"/>
                      <a:pt x="0" y="21"/>
                      <a:pt x="0" y="21"/>
                    </a:cubicBezTo>
                    <a:cubicBezTo>
                      <a:pt x="0" y="24"/>
                      <a:pt x="1" y="26"/>
                      <a:pt x="4" y="27"/>
                    </a:cubicBezTo>
                    <a:cubicBezTo>
                      <a:pt x="6" y="28"/>
                      <a:pt x="9" y="26"/>
                      <a:pt x="10" y="24"/>
                    </a:cubicBezTo>
                    <a:cubicBezTo>
                      <a:pt x="15" y="7"/>
                      <a:pt x="15" y="7"/>
                      <a:pt x="15" y="7"/>
                    </a:cubicBezTo>
                    <a:cubicBezTo>
                      <a:pt x="16" y="4"/>
                      <a:pt x="14" y="1"/>
                      <a:pt x="12" y="1"/>
                    </a:cubicBezTo>
                    <a:cubicBezTo>
                      <a:pt x="9" y="0"/>
                      <a:pt x="6" y="1"/>
                      <a:pt x="5"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08" name="Freeform 128">
                <a:extLst>
                  <a:ext uri="{FF2B5EF4-FFF2-40B4-BE49-F238E27FC236}">
                    <a16:creationId xmlns:a16="http://schemas.microsoft.com/office/drawing/2014/main" id="{9650899B-9EFB-AE8F-DDA3-0DC4AA65E707}"/>
                  </a:ext>
                </a:extLst>
              </p:cNvPr>
              <p:cNvSpPr>
                <a:spLocks/>
              </p:cNvSpPr>
              <p:nvPr/>
            </p:nvSpPr>
            <p:spPr bwMode="auto">
              <a:xfrm>
                <a:off x="14347825" y="9704388"/>
                <a:ext cx="9525" cy="31750"/>
              </a:xfrm>
              <a:custGeom>
                <a:avLst/>
                <a:gdLst>
                  <a:gd name="T0" fmla="*/ 6 w 6"/>
                  <a:gd name="T1" fmla="*/ 0 h 20"/>
                  <a:gd name="T2" fmla="*/ 0 w 6"/>
                  <a:gd name="T3" fmla="*/ 20 h 20"/>
                  <a:gd name="T4" fmla="*/ 6 w 6"/>
                  <a:gd name="T5" fmla="*/ 0 h 20"/>
                </a:gdLst>
                <a:ahLst/>
                <a:cxnLst>
                  <a:cxn ang="0">
                    <a:pos x="T0" y="T1"/>
                  </a:cxn>
                  <a:cxn ang="0">
                    <a:pos x="T2" y="T3"/>
                  </a:cxn>
                  <a:cxn ang="0">
                    <a:pos x="T4" y="T5"/>
                  </a:cxn>
                </a:cxnLst>
                <a:rect l="0" t="0" r="r" b="b"/>
                <a:pathLst>
                  <a:path w="6" h="20">
                    <a:moveTo>
                      <a:pt x="6" y="0"/>
                    </a:moveTo>
                    <a:lnTo>
                      <a:pt x="0" y="20"/>
                    </a:ln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09" name="Line 129">
                <a:extLst>
                  <a:ext uri="{FF2B5EF4-FFF2-40B4-BE49-F238E27FC236}">
                    <a16:creationId xmlns:a16="http://schemas.microsoft.com/office/drawing/2014/main" id="{E6430F24-754D-712D-E8CE-8F83A34756EC}"/>
                  </a:ext>
                </a:extLst>
              </p:cNvPr>
              <p:cNvSpPr>
                <a:spLocks noChangeShapeType="1"/>
              </p:cNvSpPr>
              <p:nvPr/>
            </p:nvSpPr>
            <p:spPr bwMode="auto">
              <a:xfrm flipH="1">
                <a:off x="14347825" y="9704388"/>
                <a:ext cx="9525" cy="3175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10" name="Freeform 130">
                <a:extLst>
                  <a:ext uri="{FF2B5EF4-FFF2-40B4-BE49-F238E27FC236}">
                    <a16:creationId xmlns:a16="http://schemas.microsoft.com/office/drawing/2014/main" id="{1D5F2C50-271C-A3FA-579D-34E5B419BB8E}"/>
                  </a:ext>
                </a:extLst>
              </p:cNvPr>
              <p:cNvSpPr>
                <a:spLocks/>
              </p:cNvSpPr>
              <p:nvPr/>
            </p:nvSpPr>
            <p:spPr bwMode="auto">
              <a:xfrm>
                <a:off x="14338300" y="9693276"/>
                <a:ext cx="30163" cy="52388"/>
              </a:xfrm>
              <a:custGeom>
                <a:avLst/>
                <a:gdLst>
                  <a:gd name="T0" fmla="*/ 6 w 16"/>
                  <a:gd name="T1" fmla="*/ 4 h 28"/>
                  <a:gd name="T2" fmla="*/ 0 w 16"/>
                  <a:gd name="T3" fmla="*/ 21 h 28"/>
                  <a:gd name="T4" fmla="*/ 4 w 16"/>
                  <a:gd name="T5" fmla="*/ 28 h 28"/>
                  <a:gd name="T6" fmla="*/ 10 w 16"/>
                  <a:gd name="T7" fmla="*/ 24 h 28"/>
                  <a:gd name="T8" fmla="*/ 15 w 16"/>
                  <a:gd name="T9" fmla="*/ 7 h 28"/>
                  <a:gd name="T10" fmla="*/ 12 w 16"/>
                  <a:gd name="T11" fmla="*/ 1 h 28"/>
                  <a:gd name="T12" fmla="*/ 6 w 16"/>
                  <a:gd name="T13" fmla="*/ 4 h 28"/>
                </a:gdLst>
                <a:ahLst/>
                <a:cxnLst>
                  <a:cxn ang="0">
                    <a:pos x="T0" y="T1"/>
                  </a:cxn>
                  <a:cxn ang="0">
                    <a:pos x="T2" y="T3"/>
                  </a:cxn>
                  <a:cxn ang="0">
                    <a:pos x="T4" y="T5"/>
                  </a:cxn>
                  <a:cxn ang="0">
                    <a:pos x="T6" y="T7"/>
                  </a:cxn>
                  <a:cxn ang="0">
                    <a:pos x="T8" y="T9"/>
                  </a:cxn>
                  <a:cxn ang="0">
                    <a:pos x="T10" y="T11"/>
                  </a:cxn>
                  <a:cxn ang="0">
                    <a:pos x="T12" y="T13"/>
                  </a:cxn>
                </a:cxnLst>
                <a:rect l="0" t="0" r="r" b="b"/>
                <a:pathLst>
                  <a:path w="16" h="28">
                    <a:moveTo>
                      <a:pt x="6" y="4"/>
                    </a:moveTo>
                    <a:cubicBezTo>
                      <a:pt x="0" y="21"/>
                      <a:pt x="0" y="21"/>
                      <a:pt x="0" y="21"/>
                    </a:cubicBezTo>
                    <a:cubicBezTo>
                      <a:pt x="0" y="24"/>
                      <a:pt x="1" y="27"/>
                      <a:pt x="4" y="28"/>
                    </a:cubicBezTo>
                    <a:cubicBezTo>
                      <a:pt x="6" y="28"/>
                      <a:pt x="9" y="27"/>
                      <a:pt x="10" y="24"/>
                    </a:cubicBezTo>
                    <a:cubicBezTo>
                      <a:pt x="15" y="7"/>
                      <a:pt x="15" y="7"/>
                      <a:pt x="15" y="7"/>
                    </a:cubicBezTo>
                    <a:cubicBezTo>
                      <a:pt x="16" y="5"/>
                      <a:pt x="14" y="2"/>
                      <a:pt x="12" y="1"/>
                    </a:cubicBezTo>
                    <a:cubicBezTo>
                      <a:pt x="9" y="0"/>
                      <a:pt x="6" y="2"/>
                      <a:pt x="6"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11" name="Freeform 131">
                <a:extLst>
                  <a:ext uri="{FF2B5EF4-FFF2-40B4-BE49-F238E27FC236}">
                    <a16:creationId xmlns:a16="http://schemas.microsoft.com/office/drawing/2014/main" id="{DEF44C8C-C539-6420-FE8D-DAAA64A91EC5}"/>
                  </a:ext>
                </a:extLst>
              </p:cNvPr>
              <p:cNvSpPr>
                <a:spLocks/>
              </p:cNvSpPr>
              <p:nvPr/>
            </p:nvSpPr>
            <p:spPr bwMode="auto">
              <a:xfrm>
                <a:off x="14322425" y="9696451"/>
                <a:ext cx="9525" cy="31750"/>
              </a:xfrm>
              <a:custGeom>
                <a:avLst/>
                <a:gdLst>
                  <a:gd name="T0" fmla="*/ 6 w 6"/>
                  <a:gd name="T1" fmla="*/ 0 h 20"/>
                  <a:gd name="T2" fmla="*/ 0 w 6"/>
                  <a:gd name="T3" fmla="*/ 20 h 20"/>
                  <a:gd name="T4" fmla="*/ 6 w 6"/>
                  <a:gd name="T5" fmla="*/ 0 h 20"/>
                </a:gdLst>
                <a:ahLst/>
                <a:cxnLst>
                  <a:cxn ang="0">
                    <a:pos x="T0" y="T1"/>
                  </a:cxn>
                  <a:cxn ang="0">
                    <a:pos x="T2" y="T3"/>
                  </a:cxn>
                  <a:cxn ang="0">
                    <a:pos x="T4" y="T5"/>
                  </a:cxn>
                </a:cxnLst>
                <a:rect l="0" t="0" r="r" b="b"/>
                <a:pathLst>
                  <a:path w="6" h="20">
                    <a:moveTo>
                      <a:pt x="6" y="0"/>
                    </a:moveTo>
                    <a:lnTo>
                      <a:pt x="0" y="20"/>
                    </a:ln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12" name="Line 132">
                <a:extLst>
                  <a:ext uri="{FF2B5EF4-FFF2-40B4-BE49-F238E27FC236}">
                    <a16:creationId xmlns:a16="http://schemas.microsoft.com/office/drawing/2014/main" id="{4067A0E2-6ECB-807A-7795-E67812D4A51B}"/>
                  </a:ext>
                </a:extLst>
              </p:cNvPr>
              <p:cNvSpPr>
                <a:spLocks noChangeShapeType="1"/>
              </p:cNvSpPr>
              <p:nvPr/>
            </p:nvSpPr>
            <p:spPr bwMode="auto">
              <a:xfrm flipH="1">
                <a:off x="14322425" y="9696451"/>
                <a:ext cx="9525" cy="3175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13" name="Freeform 133">
                <a:extLst>
                  <a:ext uri="{FF2B5EF4-FFF2-40B4-BE49-F238E27FC236}">
                    <a16:creationId xmlns:a16="http://schemas.microsoft.com/office/drawing/2014/main" id="{FD834FD8-20E7-B979-8D71-C17A07D045F2}"/>
                  </a:ext>
                </a:extLst>
              </p:cNvPr>
              <p:cNvSpPr>
                <a:spLocks/>
              </p:cNvSpPr>
              <p:nvPr/>
            </p:nvSpPr>
            <p:spPr bwMode="auto">
              <a:xfrm>
                <a:off x="14312900" y="9686926"/>
                <a:ext cx="30163" cy="52388"/>
              </a:xfrm>
              <a:custGeom>
                <a:avLst/>
                <a:gdLst>
                  <a:gd name="T0" fmla="*/ 6 w 16"/>
                  <a:gd name="T1" fmla="*/ 4 h 28"/>
                  <a:gd name="T2" fmla="*/ 0 w 16"/>
                  <a:gd name="T3" fmla="*/ 21 h 28"/>
                  <a:gd name="T4" fmla="*/ 4 w 16"/>
                  <a:gd name="T5" fmla="*/ 27 h 28"/>
                  <a:gd name="T6" fmla="*/ 10 w 16"/>
                  <a:gd name="T7" fmla="*/ 24 h 28"/>
                  <a:gd name="T8" fmla="*/ 15 w 16"/>
                  <a:gd name="T9" fmla="*/ 7 h 28"/>
                  <a:gd name="T10" fmla="*/ 12 w 16"/>
                  <a:gd name="T11" fmla="*/ 1 h 28"/>
                  <a:gd name="T12" fmla="*/ 6 w 16"/>
                  <a:gd name="T13" fmla="*/ 4 h 28"/>
                </a:gdLst>
                <a:ahLst/>
                <a:cxnLst>
                  <a:cxn ang="0">
                    <a:pos x="T0" y="T1"/>
                  </a:cxn>
                  <a:cxn ang="0">
                    <a:pos x="T2" y="T3"/>
                  </a:cxn>
                  <a:cxn ang="0">
                    <a:pos x="T4" y="T5"/>
                  </a:cxn>
                  <a:cxn ang="0">
                    <a:pos x="T6" y="T7"/>
                  </a:cxn>
                  <a:cxn ang="0">
                    <a:pos x="T8" y="T9"/>
                  </a:cxn>
                  <a:cxn ang="0">
                    <a:pos x="T10" y="T11"/>
                  </a:cxn>
                  <a:cxn ang="0">
                    <a:pos x="T12" y="T13"/>
                  </a:cxn>
                </a:cxnLst>
                <a:rect l="0" t="0" r="r" b="b"/>
                <a:pathLst>
                  <a:path w="16" h="28">
                    <a:moveTo>
                      <a:pt x="6" y="4"/>
                    </a:moveTo>
                    <a:cubicBezTo>
                      <a:pt x="0" y="21"/>
                      <a:pt x="0" y="21"/>
                      <a:pt x="0" y="21"/>
                    </a:cubicBezTo>
                    <a:cubicBezTo>
                      <a:pt x="0" y="23"/>
                      <a:pt x="1" y="26"/>
                      <a:pt x="4" y="27"/>
                    </a:cubicBezTo>
                    <a:cubicBezTo>
                      <a:pt x="6" y="28"/>
                      <a:pt x="9" y="26"/>
                      <a:pt x="10" y="24"/>
                    </a:cubicBezTo>
                    <a:cubicBezTo>
                      <a:pt x="15" y="7"/>
                      <a:pt x="15" y="7"/>
                      <a:pt x="15" y="7"/>
                    </a:cubicBezTo>
                    <a:cubicBezTo>
                      <a:pt x="16" y="4"/>
                      <a:pt x="14" y="1"/>
                      <a:pt x="12" y="1"/>
                    </a:cubicBezTo>
                    <a:cubicBezTo>
                      <a:pt x="9" y="0"/>
                      <a:pt x="6" y="1"/>
                      <a:pt x="6"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14" name="Freeform 134">
                <a:extLst>
                  <a:ext uri="{FF2B5EF4-FFF2-40B4-BE49-F238E27FC236}">
                    <a16:creationId xmlns:a16="http://schemas.microsoft.com/office/drawing/2014/main" id="{929EBAD1-80FA-DE38-AE51-69A72E22DCE0}"/>
                  </a:ext>
                </a:extLst>
              </p:cNvPr>
              <p:cNvSpPr>
                <a:spLocks/>
              </p:cNvSpPr>
              <p:nvPr/>
            </p:nvSpPr>
            <p:spPr bwMode="auto">
              <a:xfrm>
                <a:off x="14781213" y="8963026"/>
                <a:ext cx="619125" cy="188913"/>
              </a:xfrm>
              <a:custGeom>
                <a:avLst/>
                <a:gdLst>
                  <a:gd name="T0" fmla="*/ 20 w 330"/>
                  <a:gd name="T1" fmla="*/ 100 h 100"/>
                  <a:gd name="T2" fmla="*/ 299 w 330"/>
                  <a:gd name="T3" fmla="*/ 100 h 100"/>
                  <a:gd name="T4" fmla="*/ 330 w 330"/>
                  <a:gd name="T5" fmla="*/ 69 h 100"/>
                  <a:gd name="T6" fmla="*/ 307 w 330"/>
                  <a:gd name="T7" fmla="*/ 39 h 100"/>
                  <a:gd name="T8" fmla="*/ 165 w 330"/>
                  <a:gd name="T9" fmla="*/ 0 h 100"/>
                  <a:gd name="T10" fmla="*/ 0 w 330"/>
                  <a:gd name="T11" fmla="*/ 0 h 100"/>
                  <a:gd name="T12" fmla="*/ 0 w 330"/>
                  <a:gd name="T13" fmla="*/ 80 h 100"/>
                  <a:gd name="T14" fmla="*/ 20 w 330"/>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0" h="100">
                    <a:moveTo>
                      <a:pt x="20" y="100"/>
                    </a:moveTo>
                    <a:cubicBezTo>
                      <a:pt x="299" y="100"/>
                      <a:pt x="299" y="100"/>
                      <a:pt x="299" y="100"/>
                    </a:cubicBezTo>
                    <a:cubicBezTo>
                      <a:pt x="316" y="100"/>
                      <a:pt x="330" y="86"/>
                      <a:pt x="330" y="69"/>
                    </a:cubicBezTo>
                    <a:cubicBezTo>
                      <a:pt x="330" y="55"/>
                      <a:pt x="321" y="43"/>
                      <a:pt x="307" y="39"/>
                    </a:cubicBezTo>
                    <a:cubicBezTo>
                      <a:pt x="165" y="0"/>
                      <a:pt x="165" y="0"/>
                      <a:pt x="165" y="0"/>
                    </a:cubicBezTo>
                    <a:cubicBezTo>
                      <a:pt x="0" y="0"/>
                      <a:pt x="0" y="0"/>
                      <a:pt x="0" y="0"/>
                    </a:cubicBezTo>
                    <a:cubicBezTo>
                      <a:pt x="0" y="80"/>
                      <a:pt x="0" y="80"/>
                      <a:pt x="0" y="80"/>
                    </a:cubicBezTo>
                    <a:cubicBezTo>
                      <a:pt x="0" y="91"/>
                      <a:pt x="9" y="100"/>
                      <a:pt x="20" y="100"/>
                    </a:cubicBezTo>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15" name="Freeform 135">
                <a:extLst>
                  <a:ext uri="{FF2B5EF4-FFF2-40B4-BE49-F238E27FC236}">
                    <a16:creationId xmlns:a16="http://schemas.microsoft.com/office/drawing/2014/main" id="{607E01F4-876C-9958-698E-C10CAC740F88}"/>
                  </a:ext>
                </a:extLst>
              </p:cNvPr>
              <p:cNvSpPr>
                <a:spLocks/>
              </p:cNvSpPr>
              <p:nvPr/>
            </p:nvSpPr>
            <p:spPr bwMode="auto">
              <a:xfrm>
                <a:off x="14771688" y="8953501"/>
                <a:ext cx="638175" cy="207963"/>
              </a:xfrm>
              <a:custGeom>
                <a:avLst/>
                <a:gdLst>
                  <a:gd name="T0" fmla="*/ 25 w 340"/>
                  <a:gd name="T1" fmla="*/ 105 h 110"/>
                  <a:gd name="T2" fmla="*/ 25 w 340"/>
                  <a:gd name="T3" fmla="*/ 110 h 110"/>
                  <a:gd name="T4" fmla="*/ 304 w 340"/>
                  <a:gd name="T5" fmla="*/ 110 h 110"/>
                  <a:gd name="T6" fmla="*/ 340 w 340"/>
                  <a:gd name="T7" fmla="*/ 74 h 110"/>
                  <a:gd name="T8" fmla="*/ 313 w 340"/>
                  <a:gd name="T9" fmla="*/ 39 h 110"/>
                  <a:gd name="T10" fmla="*/ 171 w 340"/>
                  <a:gd name="T11" fmla="*/ 0 h 110"/>
                  <a:gd name="T12" fmla="*/ 0 w 340"/>
                  <a:gd name="T13" fmla="*/ 0 h 110"/>
                  <a:gd name="T14" fmla="*/ 0 w 340"/>
                  <a:gd name="T15" fmla="*/ 85 h 110"/>
                  <a:gd name="T16" fmla="*/ 25 w 340"/>
                  <a:gd name="T17" fmla="*/ 110 h 110"/>
                  <a:gd name="T18" fmla="*/ 25 w 340"/>
                  <a:gd name="T19" fmla="*/ 105 h 110"/>
                  <a:gd name="T20" fmla="*/ 25 w 340"/>
                  <a:gd name="T21" fmla="*/ 100 h 110"/>
                  <a:gd name="T22" fmla="*/ 14 w 340"/>
                  <a:gd name="T23" fmla="*/ 96 h 110"/>
                  <a:gd name="T24" fmla="*/ 10 w 340"/>
                  <a:gd name="T25" fmla="*/ 85 h 110"/>
                  <a:gd name="T26" fmla="*/ 10 w 340"/>
                  <a:gd name="T27" fmla="*/ 10 h 110"/>
                  <a:gd name="T28" fmla="*/ 169 w 340"/>
                  <a:gd name="T29" fmla="*/ 10 h 110"/>
                  <a:gd name="T30" fmla="*/ 311 w 340"/>
                  <a:gd name="T31" fmla="*/ 49 h 110"/>
                  <a:gd name="T32" fmla="*/ 330 w 340"/>
                  <a:gd name="T33" fmla="*/ 74 h 110"/>
                  <a:gd name="T34" fmla="*/ 322 w 340"/>
                  <a:gd name="T35" fmla="*/ 93 h 110"/>
                  <a:gd name="T36" fmla="*/ 304 w 340"/>
                  <a:gd name="T37" fmla="*/ 100 h 110"/>
                  <a:gd name="T38" fmla="*/ 25 w 340"/>
                  <a:gd name="T39" fmla="*/ 100 h 110"/>
                  <a:gd name="T40" fmla="*/ 25 w 340"/>
                  <a:gd name="T41" fmla="*/ 105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110">
                    <a:moveTo>
                      <a:pt x="25" y="105"/>
                    </a:moveTo>
                    <a:cubicBezTo>
                      <a:pt x="25" y="110"/>
                      <a:pt x="25" y="110"/>
                      <a:pt x="25" y="110"/>
                    </a:cubicBezTo>
                    <a:cubicBezTo>
                      <a:pt x="304" y="110"/>
                      <a:pt x="304" y="110"/>
                      <a:pt x="304" y="110"/>
                    </a:cubicBezTo>
                    <a:cubicBezTo>
                      <a:pt x="324" y="110"/>
                      <a:pt x="340" y="94"/>
                      <a:pt x="340" y="74"/>
                    </a:cubicBezTo>
                    <a:cubicBezTo>
                      <a:pt x="340" y="58"/>
                      <a:pt x="329" y="43"/>
                      <a:pt x="313" y="39"/>
                    </a:cubicBezTo>
                    <a:cubicBezTo>
                      <a:pt x="171" y="0"/>
                      <a:pt x="171" y="0"/>
                      <a:pt x="171" y="0"/>
                    </a:cubicBezTo>
                    <a:cubicBezTo>
                      <a:pt x="0" y="0"/>
                      <a:pt x="0" y="0"/>
                      <a:pt x="0" y="0"/>
                    </a:cubicBezTo>
                    <a:cubicBezTo>
                      <a:pt x="0" y="85"/>
                      <a:pt x="0" y="85"/>
                      <a:pt x="0" y="85"/>
                    </a:cubicBezTo>
                    <a:cubicBezTo>
                      <a:pt x="0" y="99"/>
                      <a:pt x="11" y="110"/>
                      <a:pt x="25" y="110"/>
                    </a:cubicBezTo>
                    <a:cubicBezTo>
                      <a:pt x="25" y="105"/>
                      <a:pt x="25" y="105"/>
                      <a:pt x="25" y="105"/>
                    </a:cubicBezTo>
                    <a:cubicBezTo>
                      <a:pt x="25" y="100"/>
                      <a:pt x="25" y="100"/>
                      <a:pt x="25" y="100"/>
                    </a:cubicBezTo>
                    <a:cubicBezTo>
                      <a:pt x="21" y="100"/>
                      <a:pt x="17" y="99"/>
                      <a:pt x="14" y="96"/>
                    </a:cubicBezTo>
                    <a:cubicBezTo>
                      <a:pt x="12" y="93"/>
                      <a:pt x="10" y="89"/>
                      <a:pt x="10" y="85"/>
                    </a:cubicBezTo>
                    <a:cubicBezTo>
                      <a:pt x="10" y="10"/>
                      <a:pt x="10" y="10"/>
                      <a:pt x="10" y="10"/>
                    </a:cubicBezTo>
                    <a:cubicBezTo>
                      <a:pt x="169" y="10"/>
                      <a:pt x="169" y="10"/>
                      <a:pt x="169" y="10"/>
                    </a:cubicBezTo>
                    <a:cubicBezTo>
                      <a:pt x="311" y="49"/>
                      <a:pt x="311" y="49"/>
                      <a:pt x="311" y="49"/>
                    </a:cubicBezTo>
                    <a:cubicBezTo>
                      <a:pt x="322" y="52"/>
                      <a:pt x="330" y="62"/>
                      <a:pt x="330" y="74"/>
                    </a:cubicBezTo>
                    <a:cubicBezTo>
                      <a:pt x="330" y="81"/>
                      <a:pt x="327" y="88"/>
                      <a:pt x="322" y="93"/>
                    </a:cubicBezTo>
                    <a:cubicBezTo>
                      <a:pt x="317" y="98"/>
                      <a:pt x="311" y="100"/>
                      <a:pt x="304" y="100"/>
                    </a:cubicBezTo>
                    <a:cubicBezTo>
                      <a:pt x="25" y="100"/>
                      <a:pt x="25" y="100"/>
                      <a:pt x="25" y="100"/>
                    </a:cubicBezTo>
                    <a:cubicBezTo>
                      <a:pt x="25" y="105"/>
                      <a:pt x="25" y="105"/>
                      <a:pt x="25" y="10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16" name="Freeform 136">
                <a:extLst>
                  <a:ext uri="{FF2B5EF4-FFF2-40B4-BE49-F238E27FC236}">
                    <a16:creationId xmlns:a16="http://schemas.microsoft.com/office/drawing/2014/main" id="{814BE4F9-9B67-AE81-7773-B05298BBE2D5}"/>
                  </a:ext>
                </a:extLst>
              </p:cNvPr>
              <p:cNvSpPr>
                <a:spLocks/>
              </p:cNvSpPr>
              <p:nvPr/>
            </p:nvSpPr>
            <p:spPr bwMode="auto">
              <a:xfrm>
                <a:off x="14789150" y="8972551"/>
                <a:ext cx="508000" cy="57150"/>
              </a:xfrm>
              <a:custGeom>
                <a:avLst/>
                <a:gdLst>
                  <a:gd name="T0" fmla="*/ 189 w 320"/>
                  <a:gd name="T1" fmla="*/ 0 h 36"/>
                  <a:gd name="T2" fmla="*/ 0 w 320"/>
                  <a:gd name="T3" fmla="*/ 0 h 36"/>
                  <a:gd name="T4" fmla="*/ 0 w 320"/>
                  <a:gd name="T5" fmla="*/ 36 h 36"/>
                  <a:gd name="T6" fmla="*/ 320 w 320"/>
                  <a:gd name="T7" fmla="*/ 36 h 36"/>
                  <a:gd name="T8" fmla="*/ 189 w 320"/>
                  <a:gd name="T9" fmla="*/ 0 h 36"/>
                </a:gdLst>
                <a:ahLst/>
                <a:cxnLst>
                  <a:cxn ang="0">
                    <a:pos x="T0" y="T1"/>
                  </a:cxn>
                  <a:cxn ang="0">
                    <a:pos x="T2" y="T3"/>
                  </a:cxn>
                  <a:cxn ang="0">
                    <a:pos x="T4" y="T5"/>
                  </a:cxn>
                  <a:cxn ang="0">
                    <a:pos x="T6" y="T7"/>
                  </a:cxn>
                  <a:cxn ang="0">
                    <a:pos x="T8" y="T9"/>
                  </a:cxn>
                </a:cxnLst>
                <a:rect l="0" t="0" r="r" b="b"/>
                <a:pathLst>
                  <a:path w="320" h="36">
                    <a:moveTo>
                      <a:pt x="189" y="0"/>
                    </a:moveTo>
                    <a:lnTo>
                      <a:pt x="0" y="0"/>
                    </a:lnTo>
                    <a:lnTo>
                      <a:pt x="0" y="36"/>
                    </a:lnTo>
                    <a:lnTo>
                      <a:pt x="320" y="36"/>
                    </a:lnTo>
                    <a:lnTo>
                      <a:pt x="189" y="0"/>
                    </a:lnTo>
                    <a:close/>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17" name="Freeform 137">
                <a:extLst>
                  <a:ext uri="{FF2B5EF4-FFF2-40B4-BE49-F238E27FC236}">
                    <a16:creationId xmlns:a16="http://schemas.microsoft.com/office/drawing/2014/main" id="{A9834C54-4D32-D409-D1BB-F8C9C252E4DC}"/>
                  </a:ext>
                </a:extLst>
              </p:cNvPr>
              <p:cNvSpPr>
                <a:spLocks/>
              </p:cNvSpPr>
              <p:nvPr/>
            </p:nvSpPr>
            <p:spPr bwMode="auto">
              <a:xfrm>
                <a:off x="14789150" y="8972551"/>
                <a:ext cx="508000" cy="57150"/>
              </a:xfrm>
              <a:custGeom>
                <a:avLst/>
                <a:gdLst>
                  <a:gd name="T0" fmla="*/ 189 w 320"/>
                  <a:gd name="T1" fmla="*/ 0 h 36"/>
                  <a:gd name="T2" fmla="*/ 0 w 320"/>
                  <a:gd name="T3" fmla="*/ 0 h 36"/>
                  <a:gd name="T4" fmla="*/ 0 w 320"/>
                  <a:gd name="T5" fmla="*/ 36 h 36"/>
                  <a:gd name="T6" fmla="*/ 320 w 320"/>
                  <a:gd name="T7" fmla="*/ 36 h 36"/>
                  <a:gd name="T8" fmla="*/ 189 w 320"/>
                  <a:gd name="T9" fmla="*/ 0 h 36"/>
                </a:gdLst>
                <a:ahLst/>
                <a:cxnLst>
                  <a:cxn ang="0">
                    <a:pos x="T0" y="T1"/>
                  </a:cxn>
                  <a:cxn ang="0">
                    <a:pos x="T2" y="T3"/>
                  </a:cxn>
                  <a:cxn ang="0">
                    <a:pos x="T4" y="T5"/>
                  </a:cxn>
                  <a:cxn ang="0">
                    <a:pos x="T6" y="T7"/>
                  </a:cxn>
                  <a:cxn ang="0">
                    <a:pos x="T8" y="T9"/>
                  </a:cxn>
                </a:cxnLst>
                <a:rect l="0" t="0" r="r" b="b"/>
                <a:pathLst>
                  <a:path w="320" h="36">
                    <a:moveTo>
                      <a:pt x="189" y="0"/>
                    </a:moveTo>
                    <a:lnTo>
                      <a:pt x="0" y="0"/>
                    </a:lnTo>
                    <a:lnTo>
                      <a:pt x="0" y="36"/>
                    </a:lnTo>
                    <a:lnTo>
                      <a:pt x="320" y="36"/>
                    </a:lnTo>
                    <a:lnTo>
                      <a:pt x="1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18" name="Freeform 138">
                <a:extLst>
                  <a:ext uri="{FF2B5EF4-FFF2-40B4-BE49-F238E27FC236}">
                    <a16:creationId xmlns:a16="http://schemas.microsoft.com/office/drawing/2014/main" id="{843F9FA1-3B6C-7B32-5617-1FFBBF6753B9}"/>
                  </a:ext>
                </a:extLst>
              </p:cNvPr>
              <p:cNvSpPr>
                <a:spLocks/>
              </p:cNvSpPr>
              <p:nvPr/>
            </p:nvSpPr>
            <p:spPr bwMode="auto">
              <a:xfrm>
                <a:off x="14787563" y="8970963"/>
                <a:ext cx="525463" cy="58738"/>
              </a:xfrm>
              <a:custGeom>
                <a:avLst/>
                <a:gdLst>
                  <a:gd name="T0" fmla="*/ 197 w 331"/>
                  <a:gd name="T1" fmla="*/ 0 h 37"/>
                  <a:gd name="T2" fmla="*/ 0 w 331"/>
                  <a:gd name="T3" fmla="*/ 0 h 37"/>
                  <a:gd name="T4" fmla="*/ 0 w 331"/>
                  <a:gd name="T5" fmla="*/ 37 h 37"/>
                  <a:gd name="T6" fmla="*/ 1 w 331"/>
                  <a:gd name="T7" fmla="*/ 37 h 37"/>
                  <a:gd name="T8" fmla="*/ 1 w 331"/>
                  <a:gd name="T9" fmla="*/ 1 h 37"/>
                  <a:gd name="T10" fmla="*/ 190 w 331"/>
                  <a:gd name="T11" fmla="*/ 1 h 37"/>
                  <a:gd name="T12" fmla="*/ 321 w 331"/>
                  <a:gd name="T13" fmla="*/ 37 h 37"/>
                  <a:gd name="T14" fmla="*/ 331 w 331"/>
                  <a:gd name="T15" fmla="*/ 37 h 37"/>
                  <a:gd name="T16" fmla="*/ 197 w 331"/>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7">
                    <a:moveTo>
                      <a:pt x="197" y="0"/>
                    </a:moveTo>
                    <a:lnTo>
                      <a:pt x="0" y="0"/>
                    </a:lnTo>
                    <a:lnTo>
                      <a:pt x="0" y="37"/>
                    </a:lnTo>
                    <a:lnTo>
                      <a:pt x="1" y="37"/>
                    </a:lnTo>
                    <a:lnTo>
                      <a:pt x="1" y="1"/>
                    </a:lnTo>
                    <a:lnTo>
                      <a:pt x="190" y="1"/>
                    </a:lnTo>
                    <a:lnTo>
                      <a:pt x="321" y="37"/>
                    </a:lnTo>
                    <a:lnTo>
                      <a:pt x="331" y="37"/>
                    </a:lnTo>
                    <a:lnTo>
                      <a:pt x="197"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19" name="Freeform 139">
                <a:extLst>
                  <a:ext uri="{FF2B5EF4-FFF2-40B4-BE49-F238E27FC236}">
                    <a16:creationId xmlns:a16="http://schemas.microsoft.com/office/drawing/2014/main" id="{B3E12AA5-4A14-0048-60DB-16843E3ED070}"/>
                  </a:ext>
                </a:extLst>
              </p:cNvPr>
              <p:cNvSpPr>
                <a:spLocks/>
              </p:cNvSpPr>
              <p:nvPr/>
            </p:nvSpPr>
            <p:spPr bwMode="auto">
              <a:xfrm>
                <a:off x="14787563" y="8970963"/>
                <a:ext cx="525463" cy="58738"/>
              </a:xfrm>
              <a:custGeom>
                <a:avLst/>
                <a:gdLst>
                  <a:gd name="T0" fmla="*/ 197 w 331"/>
                  <a:gd name="T1" fmla="*/ 0 h 37"/>
                  <a:gd name="T2" fmla="*/ 0 w 331"/>
                  <a:gd name="T3" fmla="*/ 0 h 37"/>
                  <a:gd name="T4" fmla="*/ 0 w 331"/>
                  <a:gd name="T5" fmla="*/ 37 h 37"/>
                  <a:gd name="T6" fmla="*/ 1 w 331"/>
                  <a:gd name="T7" fmla="*/ 37 h 37"/>
                  <a:gd name="T8" fmla="*/ 1 w 331"/>
                  <a:gd name="T9" fmla="*/ 1 h 37"/>
                  <a:gd name="T10" fmla="*/ 190 w 331"/>
                  <a:gd name="T11" fmla="*/ 1 h 37"/>
                  <a:gd name="T12" fmla="*/ 321 w 331"/>
                  <a:gd name="T13" fmla="*/ 37 h 37"/>
                  <a:gd name="T14" fmla="*/ 331 w 331"/>
                  <a:gd name="T15" fmla="*/ 37 h 37"/>
                  <a:gd name="T16" fmla="*/ 197 w 331"/>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1" h="37">
                    <a:moveTo>
                      <a:pt x="197" y="0"/>
                    </a:moveTo>
                    <a:lnTo>
                      <a:pt x="0" y="0"/>
                    </a:lnTo>
                    <a:lnTo>
                      <a:pt x="0" y="37"/>
                    </a:lnTo>
                    <a:lnTo>
                      <a:pt x="1" y="37"/>
                    </a:lnTo>
                    <a:lnTo>
                      <a:pt x="1" y="1"/>
                    </a:lnTo>
                    <a:lnTo>
                      <a:pt x="190" y="1"/>
                    </a:lnTo>
                    <a:lnTo>
                      <a:pt x="321" y="37"/>
                    </a:lnTo>
                    <a:lnTo>
                      <a:pt x="331" y="37"/>
                    </a:lnTo>
                    <a:lnTo>
                      <a:pt x="19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20" name="Freeform 140">
                <a:extLst>
                  <a:ext uri="{FF2B5EF4-FFF2-40B4-BE49-F238E27FC236}">
                    <a16:creationId xmlns:a16="http://schemas.microsoft.com/office/drawing/2014/main" id="{5C75A8EC-DA53-6D70-93C3-69EE5ADC6615}"/>
                  </a:ext>
                </a:extLst>
              </p:cNvPr>
              <p:cNvSpPr>
                <a:spLocks/>
              </p:cNvSpPr>
              <p:nvPr/>
            </p:nvSpPr>
            <p:spPr bwMode="auto">
              <a:xfrm>
                <a:off x="14781213" y="9102726"/>
                <a:ext cx="619125" cy="50800"/>
              </a:xfrm>
              <a:custGeom>
                <a:avLst/>
                <a:gdLst>
                  <a:gd name="T0" fmla="*/ 12 w 330"/>
                  <a:gd name="T1" fmla="*/ 27 h 27"/>
                  <a:gd name="T2" fmla="*/ 319 w 330"/>
                  <a:gd name="T3" fmla="*/ 26 h 27"/>
                  <a:gd name="T4" fmla="*/ 330 w 330"/>
                  <a:gd name="T5" fmla="*/ 15 h 27"/>
                  <a:gd name="T6" fmla="*/ 330 w 330"/>
                  <a:gd name="T7" fmla="*/ 0 h 27"/>
                  <a:gd name="T8" fmla="*/ 0 w 330"/>
                  <a:gd name="T9" fmla="*/ 1 h 27"/>
                  <a:gd name="T10" fmla="*/ 0 w 330"/>
                  <a:gd name="T11" fmla="*/ 16 h 27"/>
                  <a:gd name="T12" fmla="*/ 12 w 330"/>
                  <a:gd name="T13" fmla="*/ 27 h 27"/>
                </a:gdLst>
                <a:ahLst/>
                <a:cxnLst>
                  <a:cxn ang="0">
                    <a:pos x="T0" y="T1"/>
                  </a:cxn>
                  <a:cxn ang="0">
                    <a:pos x="T2" y="T3"/>
                  </a:cxn>
                  <a:cxn ang="0">
                    <a:pos x="T4" y="T5"/>
                  </a:cxn>
                  <a:cxn ang="0">
                    <a:pos x="T6" y="T7"/>
                  </a:cxn>
                  <a:cxn ang="0">
                    <a:pos x="T8" y="T9"/>
                  </a:cxn>
                  <a:cxn ang="0">
                    <a:pos x="T10" y="T11"/>
                  </a:cxn>
                  <a:cxn ang="0">
                    <a:pos x="T12" y="T13"/>
                  </a:cxn>
                </a:cxnLst>
                <a:rect l="0" t="0" r="r" b="b"/>
                <a:pathLst>
                  <a:path w="330" h="27">
                    <a:moveTo>
                      <a:pt x="12" y="27"/>
                    </a:moveTo>
                    <a:cubicBezTo>
                      <a:pt x="319" y="26"/>
                      <a:pt x="319" y="26"/>
                      <a:pt x="319" y="26"/>
                    </a:cubicBezTo>
                    <a:cubicBezTo>
                      <a:pt x="325" y="26"/>
                      <a:pt x="330" y="21"/>
                      <a:pt x="330" y="15"/>
                    </a:cubicBezTo>
                    <a:cubicBezTo>
                      <a:pt x="330" y="0"/>
                      <a:pt x="330" y="0"/>
                      <a:pt x="330" y="0"/>
                    </a:cubicBezTo>
                    <a:cubicBezTo>
                      <a:pt x="0" y="1"/>
                      <a:pt x="0" y="1"/>
                      <a:pt x="0" y="1"/>
                    </a:cubicBezTo>
                    <a:cubicBezTo>
                      <a:pt x="0" y="16"/>
                      <a:pt x="0" y="16"/>
                      <a:pt x="0" y="16"/>
                    </a:cubicBezTo>
                    <a:cubicBezTo>
                      <a:pt x="0" y="22"/>
                      <a:pt x="5" y="27"/>
                      <a:pt x="12"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21" name="Freeform 141">
                <a:extLst>
                  <a:ext uri="{FF2B5EF4-FFF2-40B4-BE49-F238E27FC236}">
                    <a16:creationId xmlns:a16="http://schemas.microsoft.com/office/drawing/2014/main" id="{48EA26E4-C2A9-7198-747D-CF00AB5673CE}"/>
                  </a:ext>
                </a:extLst>
              </p:cNvPr>
              <p:cNvSpPr>
                <a:spLocks/>
              </p:cNvSpPr>
              <p:nvPr/>
            </p:nvSpPr>
            <p:spPr bwMode="auto">
              <a:xfrm>
                <a:off x="14771688" y="9093201"/>
                <a:ext cx="638175" cy="69850"/>
              </a:xfrm>
              <a:custGeom>
                <a:avLst/>
                <a:gdLst>
                  <a:gd name="T0" fmla="*/ 17 w 340"/>
                  <a:gd name="T1" fmla="*/ 32 h 37"/>
                  <a:gd name="T2" fmla="*/ 17 w 340"/>
                  <a:gd name="T3" fmla="*/ 37 h 37"/>
                  <a:gd name="T4" fmla="*/ 324 w 340"/>
                  <a:gd name="T5" fmla="*/ 36 h 37"/>
                  <a:gd name="T6" fmla="*/ 340 w 340"/>
                  <a:gd name="T7" fmla="*/ 20 h 37"/>
                  <a:gd name="T8" fmla="*/ 340 w 340"/>
                  <a:gd name="T9" fmla="*/ 0 h 37"/>
                  <a:gd name="T10" fmla="*/ 0 w 340"/>
                  <a:gd name="T11" fmla="*/ 1 h 37"/>
                  <a:gd name="T12" fmla="*/ 0 w 340"/>
                  <a:gd name="T13" fmla="*/ 21 h 37"/>
                  <a:gd name="T14" fmla="*/ 17 w 340"/>
                  <a:gd name="T15" fmla="*/ 37 h 37"/>
                  <a:gd name="T16" fmla="*/ 17 w 340"/>
                  <a:gd name="T17" fmla="*/ 32 h 37"/>
                  <a:gd name="T18" fmla="*/ 17 w 340"/>
                  <a:gd name="T19" fmla="*/ 27 h 37"/>
                  <a:gd name="T20" fmla="*/ 10 w 340"/>
                  <a:gd name="T21" fmla="*/ 21 h 37"/>
                  <a:gd name="T22" fmla="*/ 10 w 340"/>
                  <a:gd name="T23" fmla="*/ 11 h 37"/>
                  <a:gd name="T24" fmla="*/ 330 w 340"/>
                  <a:gd name="T25" fmla="*/ 10 h 37"/>
                  <a:gd name="T26" fmla="*/ 330 w 340"/>
                  <a:gd name="T27" fmla="*/ 20 h 37"/>
                  <a:gd name="T28" fmla="*/ 324 w 340"/>
                  <a:gd name="T29" fmla="*/ 26 h 37"/>
                  <a:gd name="T30" fmla="*/ 17 w 340"/>
                  <a:gd name="T31" fmla="*/ 27 h 37"/>
                  <a:gd name="T32" fmla="*/ 17 w 340"/>
                  <a:gd name="T33" fmla="*/ 3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0" h="37">
                    <a:moveTo>
                      <a:pt x="17" y="32"/>
                    </a:moveTo>
                    <a:cubicBezTo>
                      <a:pt x="17" y="37"/>
                      <a:pt x="17" y="37"/>
                      <a:pt x="17" y="37"/>
                    </a:cubicBezTo>
                    <a:cubicBezTo>
                      <a:pt x="324" y="36"/>
                      <a:pt x="324" y="36"/>
                      <a:pt x="324" y="36"/>
                    </a:cubicBezTo>
                    <a:cubicBezTo>
                      <a:pt x="333" y="36"/>
                      <a:pt x="340" y="29"/>
                      <a:pt x="340" y="20"/>
                    </a:cubicBezTo>
                    <a:cubicBezTo>
                      <a:pt x="340" y="0"/>
                      <a:pt x="340" y="0"/>
                      <a:pt x="340" y="0"/>
                    </a:cubicBezTo>
                    <a:cubicBezTo>
                      <a:pt x="0" y="1"/>
                      <a:pt x="0" y="1"/>
                      <a:pt x="0" y="1"/>
                    </a:cubicBezTo>
                    <a:cubicBezTo>
                      <a:pt x="0" y="21"/>
                      <a:pt x="0" y="21"/>
                      <a:pt x="0" y="21"/>
                    </a:cubicBezTo>
                    <a:cubicBezTo>
                      <a:pt x="0" y="30"/>
                      <a:pt x="8" y="37"/>
                      <a:pt x="17" y="37"/>
                    </a:cubicBezTo>
                    <a:cubicBezTo>
                      <a:pt x="17" y="32"/>
                      <a:pt x="17" y="32"/>
                      <a:pt x="17" y="32"/>
                    </a:cubicBezTo>
                    <a:cubicBezTo>
                      <a:pt x="17" y="27"/>
                      <a:pt x="17" y="27"/>
                      <a:pt x="17" y="27"/>
                    </a:cubicBezTo>
                    <a:cubicBezTo>
                      <a:pt x="13" y="27"/>
                      <a:pt x="10" y="24"/>
                      <a:pt x="10" y="21"/>
                    </a:cubicBezTo>
                    <a:cubicBezTo>
                      <a:pt x="10" y="11"/>
                      <a:pt x="10" y="11"/>
                      <a:pt x="10" y="11"/>
                    </a:cubicBezTo>
                    <a:cubicBezTo>
                      <a:pt x="330" y="10"/>
                      <a:pt x="330" y="10"/>
                      <a:pt x="330" y="10"/>
                    </a:cubicBezTo>
                    <a:cubicBezTo>
                      <a:pt x="330" y="20"/>
                      <a:pt x="330" y="20"/>
                      <a:pt x="330" y="20"/>
                    </a:cubicBezTo>
                    <a:cubicBezTo>
                      <a:pt x="330" y="24"/>
                      <a:pt x="327" y="26"/>
                      <a:pt x="324" y="26"/>
                    </a:cubicBezTo>
                    <a:cubicBezTo>
                      <a:pt x="17" y="27"/>
                      <a:pt x="17" y="27"/>
                      <a:pt x="17" y="27"/>
                    </a:cubicBezTo>
                    <a:lnTo>
                      <a:pt x="17" y="3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22" name="Freeform 142">
                <a:extLst>
                  <a:ext uri="{FF2B5EF4-FFF2-40B4-BE49-F238E27FC236}">
                    <a16:creationId xmlns:a16="http://schemas.microsoft.com/office/drawing/2014/main" id="{257F9AB1-EAB0-3517-C668-65C7D5BE3798}"/>
                  </a:ext>
                </a:extLst>
              </p:cNvPr>
              <p:cNvSpPr>
                <a:spLocks/>
              </p:cNvSpPr>
              <p:nvPr/>
            </p:nvSpPr>
            <p:spPr bwMode="auto">
              <a:xfrm>
                <a:off x="15173325" y="8990013"/>
                <a:ext cx="9525" cy="31750"/>
              </a:xfrm>
              <a:custGeom>
                <a:avLst/>
                <a:gdLst>
                  <a:gd name="T0" fmla="*/ 6 w 6"/>
                  <a:gd name="T1" fmla="*/ 0 h 20"/>
                  <a:gd name="T2" fmla="*/ 0 w 6"/>
                  <a:gd name="T3" fmla="*/ 20 h 20"/>
                  <a:gd name="T4" fmla="*/ 6 w 6"/>
                  <a:gd name="T5" fmla="*/ 0 h 20"/>
                </a:gdLst>
                <a:ahLst/>
                <a:cxnLst>
                  <a:cxn ang="0">
                    <a:pos x="T0" y="T1"/>
                  </a:cxn>
                  <a:cxn ang="0">
                    <a:pos x="T2" y="T3"/>
                  </a:cxn>
                  <a:cxn ang="0">
                    <a:pos x="T4" y="T5"/>
                  </a:cxn>
                </a:cxnLst>
                <a:rect l="0" t="0" r="r" b="b"/>
                <a:pathLst>
                  <a:path w="6" h="20">
                    <a:moveTo>
                      <a:pt x="6" y="0"/>
                    </a:moveTo>
                    <a:lnTo>
                      <a:pt x="0" y="20"/>
                    </a:ln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23" name="Line 143">
                <a:extLst>
                  <a:ext uri="{FF2B5EF4-FFF2-40B4-BE49-F238E27FC236}">
                    <a16:creationId xmlns:a16="http://schemas.microsoft.com/office/drawing/2014/main" id="{1D663BB3-5BDE-DB72-B690-3046ADABEDF7}"/>
                  </a:ext>
                </a:extLst>
              </p:cNvPr>
              <p:cNvSpPr>
                <a:spLocks noChangeShapeType="1"/>
              </p:cNvSpPr>
              <p:nvPr/>
            </p:nvSpPr>
            <p:spPr bwMode="auto">
              <a:xfrm flipH="1">
                <a:off x="15173325" y="8990013"/>
                <a:ext cx="9525" cy="3175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24" name="Freeform 144">
                <a:extLst>
                  <a:ext uri="{FF2B5EF4-FFF2-40B4-BE49-F238E27FC236}">
                    <a16:creationId xmlns:a16="http://schemas.microsoft.com/office/drawing/2014/main" id="{40C8357E-B6BB-6103-2DC6-F574FC524586}"/>
                  </a:ext>
                </a:extLst>
              </p:cNvPr>
              <p:cNvSpPr>
                <a:spLocks/>
              </p:cNvSpPr>
              <p:nvPr/>
            </p:nvSpPr>
            <p:spPr bwMode="auto">
              <a:xfrm>
                <a:off x="15163800" y="8980488"/>
                <a:ext cx="30163" cy="52388"/>
              </a:xfrm>
              <a:custGeom>
                <a:avLst/>
                <a:gdLst>
                  <a:gd name="T0" fmla="*/ 5 w 16"/>
                  <a:gd name="T1" fmla="*/ 4 h 28"/>
                  <a:gd name="T2" fmla="*/ 0 w 16"/>
                  <a:gd name="T3" fmla="*/ 21 h 28"/>
                  <a:gd name="T4" fmla="*/ 4 w 16"/>
                  <a:gd name="T5" fmla="*/ 27 h 28"/>
                  <a:gd name="T6" fmla="*/ 10 w 16"/>
                  <a:gd name="T7" fmla="*/ 24 h 28"/>
                  <a:gd name="T8" fmla="*/ 15 w 16"/>
                  <a:gd name="T9" fmla="*/ 7 h 28"/>
                  <a:gd name="T10" fmla="*/ 12 w 16"/>
                  <a:gd name="T11" fmla="*/ 1 h 28"/>
                  <a:gd name="T12" fmla="*/ 5 w 16"/>
                  <a:gd name="T13" fmla="*/ 4 h 28"/>
                </a:gdLst>
                <a:ahLst/>
                <a:cxnLst>
                  <a:cxn ang="0">
                    <a:pos x="T0" y="T1"/>
                  </a:cxn>
                  <a:cxn ang="0">
                    <a:pos x="T2" y="T3"/>
                  </a:cxn>
                  <a:cxn ang="0">
                    <a:pos x="T4" y="T5"/>
                  </a:cxn>
                  <a:cxn ang="0">
                    <a:pos x="T6" y="T7"/>
                  </a:cxn>
                  <a:cxn ang="0">
                    <a:pos x="T8" y="T9"/>
                  </a:cxn>
                  <a:cxn ang="0">
                    <a:pos x="T10" y="T11"/>
                  </a:cxn>
                  <a:cxn ang="0">
                    <a:pos x="T12" y="T13"/>
                  </a:cxn>
                </a:cxnLst>
                <a:rect l="0" t="0" r="r" b="b"/>
                <a:pathLst>
                  <a:path w="16" h="28">
                    <a:moveTo>
                      <a:pt x="5" y="4"/>
                    </a:moveTo>
                    <a:cubicBezTo>
                      <a:pt x="0" y="21"/>
                      <a:pt x="0" y="21"/>
                      <a:pt x="0" y="21"/>
                    </a:cubicBezTo>
                    <a:cubicBezTo>
                      <a:pt x="0" y="24"/>
                      <a:pt x="1" y="26"/>
                      <a:pt x="4" y="27"/>
                    </a:cubicBezTo>
                    <a:cubicBezTo>
                      <a:pt x="6" y="28"/>
                      <a:pt x="9" y="26"/>
                      <a:pt x="10" y="24"/>
                    </a:cubicBezTo>
                    <a:cubicBezTo>
                      <a:pt x="15" y="7"/>
                      <a:pt x="15" y="7"/>
                      <a:pt x="15" y="7"/>
                    </a:cubicBezTo>
                    <a:cubicBezTo>
                      <a:pt x="16" y="4"/>
                      <a:pt x="14" y="1"/>
                      <a:pt x="12" y="1"/>
                    </a:cubicBezTo>
                    <a:cubicBezTo>
                      <a:pt x="9" y="0"/>
                      <a:pt x="6" y="1"/>
                      <a:pt x="5"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25" name="Freeform 145">
                <a:extLst>
                  <a:ext uri="{FF2B5EF4-FFF2-40B4-BE49-F238E27FC236}">
                    <a16:creationId xmlns:a16="http://schemas.microsoft.com/office/drawing/2014/main" id="{79DBBCA7-551F-84D4-D090-7059D64B1E05}"/>
                  </a:ext>
                </a:extLst>
              </p:cNvPr>
              <p:cNvSpPr>
                <a:spLocks/>
              </p:cNvSpPr>
              <p:nvPr/>
            </p:nvSpPr>
            <p:spPr bwMode="auto">
              <a:xfrm>
                <a:off x="15146338" y="8983663"/>
                <a:ext cx="9525" cy="33338"/>
              </a:xfrm>
              <a:custGeom>
                <a:avLst/>
                <a:gdLst>
                  <a:gd name="T0" fmla="*/ 6 w 6"/>
                  <a:gd name="T1" fmla="*/ 0 h 21"/>
                  <a:gd name="T2" fmla="*/ 0 w 6"/>
                  <a:gd name="T3" fmla="*/ 21 h 21"/>
                  <a:gd name="T4" fmla="*/ 6 w 6"/>
                  <a:gd name="T5" fmla="*/ 0 h 21"/>
                </a:gdLst>
                <a:ahLst/>
                <a:cxnLst>
                  <a:cxn ang="0">
                    <a:pos x="T0" y="T1"/>
                  </a:cxn>
                  <a:cxn ang="0">
                    <a:pos x="T2" y="T3"/>
                  </a:cxn>
                  <a:cxn ang="0">
                    <a:pos x="T4" y="T5"/>
                  </a:cxn>
                </a:cxnLst>
                <a:rect l="0" t="0" r="r" b="b"/>
                <a:pathLst>
                  <a:path w="6" h="21">
                    <a:moveTo>
                      <a:pt x="6" y="0"/>
                    </a:moveTo>
                    <a:lnTo>
                      <a:pt x="0" y="21"/>
                    </a:ln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26" name="Line 146">
                <a:extLst>
                  <a:ext uri="{FF2B5EF4-FFF2-40B4-BE49-F238E27FC236}">
                    <a16:creationId xmlns:a16="http://schemas.microsoft.com/office/drawing/2014/main" id="{D17C929F-57C0-44EC-0475-F8B15207B51D}"/>
                  </a:ext>
                </a:extLst>
              </p:cNvPr>
              <p:cNvSpPr>
                <a:spLocks noChangeShapeType="1"/>
              </p:cNvSpPr>
              <p:nvPr/>
            </p:nvSpPr>
            <p:spPr bwMode="auto">
              <a:xfrm flipH="1">
                <a:off x="15146338" y="8983663"/>
                <a:ext cx="9525" cy="3333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27" name="Freeform 147">
                <a:extLst>
                  <a:ext uri="{FF2B5EF4-FFF2-40B4-BE49-F238E27FC236}">
                    <a16:creationId xmlns:a16="http://schemas.microsoft.com/office/drawing/2014/main" id="{04948B39-FB6B-C514-B2BA-7C894C18AE81}"/>
                  </a:ext>
                </a:extLst>
              </p:cNvPr>
              <p:cNvSpPr>
                <a:spLocks/>
              </p:cNvSpPr>
              <p:nvPr/>
            </p:nvSpPr>
            <p:spPr bwMode="auto">
              <a:xfrm>
                <a:off x="15136813" y="8972551"/>
                <a:ext cx="30163" cy="52388"/>
              </a:xfrm>
              <a:custGeom>
                <a:avLst/>
                <a:gdLst>
                  <a:gd name="T0" fmla="*/ 6 w 16"/>
                  <a:gd name="T1" fmla="*/ 4 h 28"/>
                  <a:gd name="T2" fmla="*/ 0 w 16"/>
                  <a:gd name="T3" fmla="*/ 21 h 28"/>
                  <a:gd name="T4" fmla="*/ 4 w 16"/>
                  <a:gd name="T5" fmla="*/ 28 h 28"/>
                  <a:gd name="T6" fmla="*/ 10 w 16"/>
                  <a:gd name="T7" fmla="*/ 24 h 28"/>
                  <a:gd name="T8" fmla="*/ 15 w 16"/>
                  <a:gd name="T9" fmla="*/ 7 h 28"/>
                  <a:gd name="T10" fmla="*/ 12 w 16"/>
                  <a:gd name="T11" fmla="*/ 1 h 28"/>
                  <a:gd name="T12" fmla="*/ 6 w 16"/>
                  <a:gd name="T13" fmla="*/ 4 h 28"/>
                </a:gdLst>
                <a:ahLst/>
                <a:cxnLst>
                  <a:cxn ang="0">
                    <a:pos x="T0" y="T1"/>
                  </a:cxn>
                  <a:cxn ang="0">
                    <a:pos x="T2" y="T3"/>
                  </a:cxn>
                  <a:cxn ang="0">
                    <a:pos x="T4" y="T5"/>
                  </a:cxn>
                  <a:cxn ang="0">
                    <a:pos x="T6" y="T7"/>
                  </a:cxn>
                  <a:cxn ang="0">
                    <a:pos x="T8" y="T9"/>
                  </a:cxn>
                  <a:cxn ang="0">
                    <a:pos x="T10" y="T11"/>
                  </a:cxn>
                  <a:cxn ang="0">
                    <a:pos x="T12" y="T13"/>
                  </a:cxn>
                </a:cxnLst>
                <a:rect l="0" t="0" r="r" b="b"/>
                <a:pathLst>
                  <a:path w="16" h="28">
                    <a:moveTo>
                      <a:pt x="6" y="4"/>
                    </a:moveTo>
                    <a:cubicBezTo>
                      <a:pt x="0" y="21"/>
                      <a:pt x="0" y="21"/>
                      <a:pt x="0" y="21"/>
                    </a:cubicBezTo>
                    <a:cubicBezTo>
                      <a:pt x="0" y="24"/>
                      <a:pt x="1" y="27"/>
                      <a:pt x="4" y="28"/>
                    </a:cubicBezTo>
                    <a:cubicBezTo>
                      <a:pt x="6" y="28"/>
                      <a:pt x="9" y="27"/>
                      <a:pt x="10" y="24"/>
                    </a:cubicBezTo>
                    <a:cubicBezTo>
                      <a:pt x="15" y="7"/>
                      <a:pt x="15" y="7"/>
                      <a:pt x="15" y="7"/>
                    </a:cubicBezTo>
                    <a:cubicBezTo>
                      <a:pt x="16" y="5"/>
                      <a:pt x="14" y="2"/>
                      <a:pt x="12" y="1"/>
                    </a:cubicBezTo>
                    <a:cubicBezTo>
                      <a:pt x="9" y="0"/>
                      <a:pt x="6" y="2"/>
                      <a:pt x="6"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28" name="Freeform 148">
                <a:extLst>
                  <a:ext uri="{FF2B5EF4-FFF2-40B4-BE49-F238E27FC236}">
                    <a16:creationId xmlns:a16="http://schemas.microsoft.com/office/drawing/2014/main" id="{4FDE90C4-F5D8-BB9B-E3AD-BA8E1B92564B}"/>
                  </a:ext>
                </a:extLst>
              </p:cNvPr>
              <p:cNvSpPr>
                <a:spLocks/>
              </p:cNvSpPr>
              <p:nvPr/>
            </p:nvSpPr>
            <p:spPr bwMode="auto">
              <a:xfrm>
                <a:off x="15120938" y="8977313"/>
                <a:ext cx="9525" cy="31750"/>
              </a:xfrm>
              <a:custGeom>
                <a:avLst/>
                <a:gdLst>
                  <a:gd name="T0" fmla="*/ 6 w 6"/>
                  <a:gd name="T1" fmla="*/ 0 h 20"/>
                  <a:gd name="T2" fmla="*/ 0 w 6"/>
                  <a:gd name="T3" fmla="*/ 20 h 20"/>
                  <a:gd name="T4" fmla="*/ 6 w 6"/>
                  <a:gd name="T5" fmla="*/ 0 h 20"/>
                </a:gdLst>
                <a:ahLst/>
                <a:cxnLst>
                  <a:cxn ang="0">
                    <a:pos x="T0" y="T1"/>
                  </a:cxn>
                  <a:cxn ang="0">
                    <a:pos x="T2" y="T3"/>
                  </a:cxn>
                  <a:cxn ang="0">
                    <a:pos x="T4" y="T5"/>
                  </a:cxn>
                </a:cxnLst>
                <a:rect l="0" t="0" r="r" b="b"/>
                <a:pathLst>
                  <a:path w="6" h="20">
                    <a:moveTo>
                      <a:pt x="6" y="0"/>
                    </a:moveTo>
                    <a:lnTo>
                      <a:pt x="0" y="20"/>
                    </a:lnTo>
                    <a:lnTo>
                      <a:pt x="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29" name="Line 149">
                <a:extLst>
                  <a:ext uri="{FF2B5EF4-FFF2-40B4-BE49-F238E27FC236}">
                    <a16:creationId xmlns:a16="http://schemas.microsoft.com/office/drawing/2014/main" id="{A33EF3FA-42D1-746B-103C-88ED19D50A10}"/>
                  </a:ext>
                </a:extLst>
              </p:cNvPr>
              <p:cNvSpPr>
                <a:spLocks noChangeShapeType="1"/>
              </p:cNvSpPr>
              <p:nvPr/>
            </p:nvSpPr>
            <p:spPr bwMode="auto">
              <a:xfrm flipH="1">
                <a:off x="15120938" y="8977313"/>
                <a:ext cx="9525" cy="3175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30" name="Freeform 150">
                <a:extLst>
                  <a:ext uri="{FF2B5EF4-FFF2-40B4-BE49-F238E27FC236}">
                    <a16:creationId xmlns:a16="http://schemas.microsoft.com/office/drawing/2014/main" id="{DDF3B6EA-B6D0-FA30-9CC4-EF324FDB02F5}"/>
                  </a:ext>
                </a:extLst>
              </p:cNvPr>
              <p:cNvSpPr>
                <a:spLocks/>
              </p:cNvSpPr>
              <p:nvPr/>
            </p:nvSpPr>
            <p:spPr bwMode="auto">
              <a:xfrm>
                <a:off x="15111413" y="8967788"/>
                <a:ext cx="30163" cy="52388"/>
              </a:xfrm>
              <a:custGeom>
                <a:avLst/>
                <a:gdLst>
                  <a:gd name="T0" fmla="*/ 6 w 16"/>
                  <a:gd name="T1" fmla="*/ 4 h 28"/>
                  <a:gd name="T2" fmla="*/ 0 w 16"/>
                  <a:gd name="T3" fmla="*/ 21 h 28"/>
                  <a:gd name="T4" fmla="*/ 4 w 16"/>
                  <a:gd name="T5" fmla="*/ 27 h 28"/>
                  <a:gd name="T6" fmla="*/ 10 w 16"/>
                  <a:gd name="T7" fmla="*/ 24 h 28"/>
                  <a:gd name="T8" fmla="*/ 15 w 16"/>
                  <a:gd name="T9" fmla="*/ 7 h 28"/>
                  <a:gd name="T10" fmla="*/ 12 w 16"/>
                  <a:gd name="T11" fmla="*/ 1 h 28"/>
                  <a:gd name="T12" fmla="*/ 6 w 16"/>
                  <a:gd name="T13" fmla="*/ 4 h 28"/>
                </a:gdLst>
                <a:ahLst/>
                <a:cxnLst>
                  <a:cxn ang="0">
                    <a:pos x="T0" y="T1"/>
                  </a:cxn>
                  <a:cxn ang="0">
                    <a:pos x="T2" y="T3"/>
                  </a:cxn>
                  <a:cxn ang="0">
                    <a:pos x="T4" y="T5"/>
                  </a:cxn>
                  <a:cxn ang="0">
                    <a:pos x="T6" y="T7"/>
                  </a:cxn>
                  <a:cxn ang="0">
                    <a:pos x="T8" y="T9"/>
                  </a:cxn>
                  <a:cxn ang="0">
                    <a:pos x="T10" y="T11"/>
                  </a:cxn>
                  <a:cxn ang="0">
                    <a:pos x="T12" y="T13"/>
                  </a:cxn>
                </a:cxnLst>
                <a:rect l="0" t="0" r="r" b="b"/>
                <a:pathLst>
                  <a:path w="16" h="28">
                    <a:moveTo>
                      <a:pt x="6" y="4"/>
                    </a:moveTo>
                    <a:cubicBezTo>
                      <a:pt x="0" y="21"/>
                      <a:pt x="0" y="21"/>
                      <a:pt x="0" y="21"/>
                    </a:cubicBezTo>
                    <a:cubicBezTo>
                      <a:pt x="0" y="23"/>
                      <a:pt x="1" y="26"/>
                      <a:pt x="4" y="27"/>
                    </a:cubicBezTo>
                    <a:cubicBezTo>
                      <a:pt x="6" y="28"/>
                      <a:pt x="9" y="26"/>
                      <a:pt x="10" y="24"/>
                    </a:cubicBezTo>
                    <a:cubicBezTo>
                      <a:pt x="15" y="7"/>
                      <a:pt x="15" y="7"/>
                      <a:pt x="15" y="7"/>
                    </a:cubicBezTo>
                    <a:cubicBezTo>
                      <a:pt x="16" y="4"/>
                      <a:pt x="14" y="1"/>
                      <a:pt x="12" y="1"/>
                    </a:cubicBezTo>
                    <a:cubicBezTo>
                      <a:pt x="9" y="0"/>
                      <a:pt x="6" y="1"/>
                      <a:pt x="6"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31" name="Freeform 151">
                <a:extLst>
                  <a:ext uri="{FF2B5EF4-FFF2-40B4-BE49-F238E27FC236}">
                    <a16:creationId xmlns:a16="http://schemas.microsoft.com/office/drawing/2014/main" id="{CB5457EE-70C0-2E13-97C2-C8DC7410DAF8}"/>
                  </a:ext>
                </a:extLst>
              </p:cNvPr>
              <p:cNvSpPr>
                <a:spLocks/>
              </p:cNvSpPr>
              <p:nvPr/>
            </p:nvSpPr>
            <p:spPr bwMode="auto">
              <a:xfrm>
                <a:off x="12631738" y="7564438"/>
                <a:ext cx="954088" cy="549275"/>
              </a:xfrm>
              <a:custGeom>
                <a:avLst/>
                <a:gdLst>
                  <a:gd name="T0" fmla="*/ 0 w 601"/>
                  <a:gd name="T1" fmla="*/ 0 h 346"/>
                  <a:gd name="T2" fmla="*/ 601 w 601"/>
                  <a:gd name="T3" fmla="*/ 346 h 346"/>
                  <a:gd name="T4" fmla="*/ 0 w 601"/>
                  <a:gd name="T5" fmla="*/ 0 h 346"/>
                </a:gdLst>
                <a:ahLst/>
                <a:cxnLst>
                  <a:cxn ang="0">
                    <a:pos x="T0" y="T1"/>
                  </a:cxn>
                  <a:cxn ang="0">
                    <a:pos x="T2" y="T3"/>
                  </a:cxn>
                  <a:cxn ang="0">
                    <a:pos x="T4" y="T5"/>
                  </a:cxn>
                </a:cxnLst>
                <a:rect l="0" t="0" r="r" b="b"/>
                <a:pathLst>
                  <a:path w="601" h="346">
                    <a:moveTo>
                      <a:pt x="0" y="0"/>
                    </a:moveTo>
                    <a:lnTo>
                      <a:pt x="601" y="346"/>
                    </a:lnTo>
                    <a:lnTo>
                      <a:pt x="0" y="0"/>
                    </a:lnTo>
                    <a:close/>
                  </a:path>
                </a:pathLst>
              </a:custGeom>
              <a:solidFill>
                <a:srgbClr val="B57B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32" name="Line 152">
                <a:extLst>
                  <a:ext uri="{FF2B5EF4-FFF2-40B4-BE49-F238E27FC236}">
                    <a16:creationId xmlns:a16="http://schemas.microsoft.com/office/drawing/2014/main" id="{7AB61703-9F1C-8933-CB80-454A5E7DCEEA}"/>
                  </a:ext>
                </a:extLst>
              </p:cNvPr>
              <p:cNvSpPr>
                <a:spLocks noChangeShapeType="1"/>
              </p:cNvSpPr>
              <p:nvPr/>
            </p:nvSpPr>
            <p:spPr bwMode="auto">
              <a:xfrm>
                <a:off x="12631738" y="7564438"/>
                <a:ext cx="954088" cy="54927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33" name="Freeform 153">
                <a:extLst>
                  <a:ext uri="{FF2B5EF4-FFF2-40B4-BE49-F238E27FC236}">
                    <a16:creationId xmlns:a16="http://schemas.microsoft.com/office/drawing/2014/main" id="{0DEE9EE0-06F3-F1C1-4457-624EEC9B0859}"/>
                  </a:ext>
                </a:extLst>
              </p:cNvPr>
              <p:cNvSpPr>
                <a:spLocks/>
              </p:cNvSpPr>
              <p:nvPr/>
            </p:nvSpPr>
            <p:spPr bwMode="auto">
              <a:xfrm>
                <a:off x="12620625" y="7553326"/>
                <a:ext cx="976313" cy="571500"/>
              </a:xfrm>
              <a:custGeom>
                <a:avLst/>
                <a:gdLst>
                  <a:gd name="T0" fmla="*/ 4 w 520"/>
                  <a:gd name="T1" fmla="*/ 10 h 304"/>
                  <a:gd name="T2" fmla="*/ 512 w 520"/>
                  <a:gd name="T3" fmla="*/ 302 h 304"/>
                  <a:gd name="T4" fmla="*/ 518 w 520"/>
                  <a:gd name="T5" fmla="*/ 300 h 304"/>
                  <a:gd name="T6" fmla="*/ 516 w 520"/>
                  <a:gd name="T7" fmla="*/ 294 h 304"/>
                  <a:gd name="T8" fmla="*/ 8 w 520"/>
                  <a:gd name="T9" fmla="*/ 2 h 304"/>
                  <a:gd name="T10" fmla="*/ 2 w 520"/>
                  <a:gd name="T11" fmla="*/ 4 h 304"/>
                  <a:gd name="T12" fmla="*/ 4 w 520"/>
                  <a:gd name="T13" fmla="*/ 10 h 304"/>
                </a:gdLst>
                <a:ahLst/>
                <a:cxnLst>
                  <a:cxn ang="0">
                    <a:pos x="T0" y="T1"/>
                  </a:cxn>
                  <a:cxn ang="0">
                    <a:pos x="T2" y="T3"/>
                  </a:cxn>
                  <a:cxn ang="0">
                    <a:pos x="T4" y="T5"/>
                  </a:cxn>
                  <a:cxn ang="0">
                    <a:pos x="T6" y="T7"/>
                  </a:cxn>
                  <a:cxn ang="0">
                    <a:pos x="T8" y="T9"/>
                  </a:cxn>
                  <a:cxn ang="0">
                    <a:pos x="T10" y="T11"/>
                  </a:cxn>
                  <a:cxn ang="0">
                    <a:pos x="T12" y="T13"/>
                  </a:cxn>
                </a:cxnLst>
                <a:rect l="0" t="0" r="r" b="b"/>
                <a:pathLst>
                  <a:path w="520" h="304">
                    <a:moveTo>
                      <a:pt x="4" y="10"/>
                    </a:moveTo>
                    <a:cubicBezTo>
                      <a:pt x="512" y="302"/>
                      <a:pt x="512" y="302"/>
                      <a:pt x="512" y="302"/>
                    </a:cubicBezTo>
                    <a:cubicBezTo>
                      <a:pt x="514" y="304"/>
                      <a:pt x="517" y="303"/>
                      <a:pt x="518" y="300"/>
                    </a:cubicBezTo>
                    <a:cubicBezTo>
                      <a:pt x="520" y="298"/>
                      <a:pt x="519" y="295"/>
                      <a:pt x="516" y="294"/>
                    </a:cubicBezTo>
                    <a:cubicBezTo>
                      <a:pt x="8" y="2"/>
                      <a:pt x="8" y="2"/>
                      <a:pt x="8" y="2"/>
                    </a:cubicBezTo>
                    <a:cubicBezTo>
                      <a:pt x="6" y="0"/>
                      <a:pt x="3" y="1"/>
                      <a:pt x="2" y="4"/>
                    </a:cubicBezTo>
                    <a:cubicBezTo>
                      <a:pt x="0" y="6"/>
                      <a:pt x="1" y="9"/>
                      <a:pt x="4" y="1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sp>
            <p:nvSpPr>
              <p:cNvPr id="234" name="Freeform 154">
                <a:extLst>
                  <a:ext uri="{FF2B5EF4-FFF2-40B4-BE49-F238E27FC236}">
                    <a16:creationId xmlns:a16="http://schemas.microsoft.com/office/drawing/2014/main" id="{D3FD825B-BAF7-196C-5566-351F132C4BC5}"/>
                  </a:ext>
                </a:extLst>
              </p:cNvPr>
              <p:cNvSpPr>
                <a:spLocks/>
              </p:cNvSpPr>
              <p:nvPr/>
            </p:nvSpPr>
            <p:spPr bwMode="auto">
              <a:xfrm>
                <a:off x="13079413" y="7777163"/>
                <a:ext cx="117475" cy="117475"/>
              </a:xfrm>
              <a:custGeom>
                <a:avLst/>
                <a:gdLst>
                  <a:gd name="T0" fmla="*/ 55 w 63"/>
                  <a:gd name="T1" fmla="*/ 45 h 62"/>
                  <a:gd name="T2" fmla="*/ 18 w 63"/>
                  <a:gd name="T3" fmla="*/ 55 h 62"/>
                  <a:gd name="T4" fmla="*/ 8 w 63"/>
                  <a:gd name="T5" fmla="*/ 17 h 62"/>
                  <a:gd name="T6" fmla="*/ 46 w 63"/>
                  <a:gd name="T7" fmla="*/ 8 h 62"/>
                  <a:gd name="T8" fmla="*/ 55 w 63"/>
                  <a:gd name="T9" fmla="*/ 45 h 62"/>
                </a:gdLst>
                <a:ahLst/>
                <a:cxnLst>
                  <a:cxn ang="0">
                    <a:pos x="T0" y="T1"/>
                  </a:cxn>
                  <a:cxn ang="0">
                    <a:pos x="T2" y="T3"/>
                  </a:cxn>
                  <a:cxn ang="0">
                    <a:pos x="T4" y="T5"/>
                  </a:cxn>
                  <a:cxn ang="0">
                    <a:pos x="T6" y="T7"/>
                  </a:cxn>
                  <a:cxn ang="0">
                    <a:pos x="T8" y="T9"/>
                  </a:cxn>
                </a:cxnLst>
                <a:rect l="0" t="0" r="r" b="b"/>
                <a:pathLst>
                  <a:path w="63" h="62">
                    <a:moveTo>
                      <a:pt x="55" y="45"/>
                    </a:moveTo>
                    <a:cubicBezTo>
                      <a:pt x="48" y="58"/>
                      <a:pt x="31" y="62"/>
                      <a:pt x="18" y="55"/>
                    </a:cubicBezTo>
                    <a:cubicBezTo>
                      <a:pt x="5" y="47"/>
                      <a:pt x="0" y="30"/>
                      <a:pt x="8" y="17"/>
                    </a:cubicBezTo>
                    <a:cubicBezTo>
                      <a:pt x="16" y="4"/>
                      <a:pt x="33" y="0"/>
                      <a:pt x="46" y="8"/>
                    </a:cubicBezTo>
                    <a:cubicBezTo>
                      <a:pt x="59" y="15"/>
                      <a:pt x="63" y="32"/>
                      <a:pt x="55" y="45"/>
                    </a:cubicBezTo>
                    <a:close/>
                  </a:path>
                </a:pathLst>
              </a:custGeom>
              <a:solidFill>
                <a:srgbClr val="630B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1100">
                  <a:solidFill>
                    <a:srgbClr val="272E3A"/>
                  </a:solidFill>
                  <a:latin typeface="Open Sans Light"/>
                </a:endParaRPr>
              </a:p>
            </p:txBody>
          </p:sp>
        </p:grpSp>
      </p:grpSp>
      <p:sp>
        <p:nvSpPr>
          <p:cNvPr id="33" name="TextBox 32">
            <a:extLst>
              <a:ext uri="{FF2B5EF4-FFF2-40B4-BE49-F238E27FC236}">
                <a16:creationId xmlns:a16="http://schemas.microsoft.com/office/drawing/2014/main" id="{D5AFA540-BE3F-7082-493D-43D813A9BC29}"/>
              </a:ext>
            </a:extLst>
          </p:cNvPr>
          <p:cNvSpPr txBox="1"/>
          <p:nvPr/>
        </p:nvSpPr>
        <p:spPr>
          <a:xfrm>
            <a:off x="0" y="1833827"/>
            <a:ext cx="6591823" cy="1200329"/>
          </a:xfrm>
          <a:prstGeom prst="rect">
            <a:avLst/>
          </a:prstGeom>
          <a:solidFill>
            <a:srgbClr val="419CCC">
              <a:alpha val="19766"/>
            </a:srgbClr>
          </a:solidFill>
        </p:spPr>
        <p:txBody>
          <a:bodyPr wrap="square" rtlCol="0">
            <a:spAutoFit/>
          </a:bodyPr>
          <a:lstStyle/>
          <a:p>
            <a:pPr algn="ctr"/>
            <a:r>
              <a:rPr lang="en-US" sz="3600" b="1" dirty="0">
                <a:solidFill>
                  <a:srgbClr val="419CCC"/>
                </a:solidFill>
                <a:latin typeface="Century Gothic" panose="020B0502020202020204" pitchFamily="34" charset="0"/>
              </a:rPr>
              <a:t>BUSINESSMAN AND STOCK TRADER WALKING UP</a:t>
            </a:r>
          </a:p>
        </p:txBody>
      </p:sp>
      <p:sp>
        <p:nvSpPr>
          <p:cNvPr id="34" name="Rectangle 33">
            <a:extLst>
              <a:ext uri="{FF2B5EF4-FFF2-40B4-BE49-F238E27FC236}">
                <a16:creationId xmlns:a16="http://schemas.microsoft.com/office/drawing/2014/main" id="{D380299D-F7B7-5F91-EA04-17F37F4AB509}"/>
              </a:ext>
            </a:extLst>
          </p:cNvPr>
          <p:cNvSpPr/>
          <p:nvPr/>
        </p:nvSpPr>
        <p:spPr>
          <a:xfrm>
            <a:off x="608858" y="3648474"/>
            <a:ext cx="5227356" cy="1569660"/>
          </a:xfrm>
          <a:prstGeom prst="rect">
            <a:avLst/>
          </a:prstGeom>
        </p:spPr>
        <p:txBody>
          <a:bodyPr wrap="square">
            <a:spAutoFit/>
          </a:bodyPr>
          <a:lstStyle/>
          <a:p>
            <a:r>
              <a:rPr lang="en-US" sz="1600" b="1" dirty="0">
                <a:solidFill>
                  <a:srgbClr val="419CCC"/>
                </a:solidFill>
                <a:latin typeface="Century Gothic" panose="020B0502020202020204" pitchFamily="34" charset="0"/>
              </a:rPr>
              <a:t>Lorem Ipsum </a:t>
            </a:r>
            <a:r>
              <a:rPr lang="en-US" sz="1600" dirty="0">
                <a:solidFill>
                  <a:srgbClr val="000000"/>
                </a:solidFill>
                <a:latin typeface="Century Gothic" panose="020B0502020202020204" pitchFamily="34" charset="0"/>
              </a:rPr>
              <a:t>is simply dummy text of the printing and typesetting industry. Lorem Ipsum has been the industry's standard dummy text ever since the 1500s, when an unknown printer took a galley of type and scrambled it to make a type specimen book.</a:t>
            </a:r>
            <a:endParaRPr lang="en-US" sz="1600" dirty="0">
              <a:latin typeface="Century Gothic" panose="020B0502020202020204" pitchFamily="34" charset="0"/>
            </a:endParaRPr>
          </a:p>
        </p:txBody>
      </p:sp>
    </p:spTree>
    <p:extLst>
      <p:ext uri="{BB962C8B-B14F-4D97-AF65-F5344CB8AC3E}">
        <p14:creationId xmlns:p14="http://schemas.microsoft.com/office/powerpoint/2010/main" val="388731674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Pentagon 50">
            <a:extLst>
              <a:ext uri="{FF2B5EF4-FFF2-40B4-BE49-F238E27FC236}">
                <a16:creationId xmlns:a16="http://schemas.microsoft.com/office/drawing/2014/main" id="{B0A06A52-FFE5-8E8C-3CC3-3D30F472D772}"/>
              </a:ext>
            </a:extLst>
          </p:cNvPr>
          <p:cNvSpPr/>
          <p:nvPr/>
        </p:nvSpPr>
        <p:spPr>
          <a:xfrm flipH="1">
            <a:off x="192885" y="1462937"/>
            <a:ext cx="5129530" cy="1482672"/>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Pentagon 51">
            <a:extLst>
              <a:ext uri="{FF2B5EF4-FFF2-40B4-BE49-F238E27FC236}">
                <a16:creationId xmlns:a16="http://schemas.microsoft.com/office/drawing/2014/main" id="{542D07A8-3055-19DD-AFE2-5CA17480BECA}"/>
              </a:ext>
            </a:extLst>
          </p:cNvPr>
          <p:cNvSpPr/>
          <p:nvPr/>
        </p:nvSpPr>
        <p:spPr>
          <a:xfrm flipH="1">
            <a:off x="192885" y="3124097"/>
            <a:ext cx="5129530" cy="1482672"/>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Pentagon 52">
            <a:extLst>
              <a:ext uri="{FF2B5EF4-FFF2-40B4-BE49-F238E27FC236}">
                <a16:creationId xmlns:a16="http://schemas.microsoft.com/office/drawing/2014/main" id="{762D12A5-8ABE-630A-EF61-741AAE9B41C1}"/>
              </a:ext>
            </a:extLst>
          </p:cNvPr>
          <p:cNvSpPr/>
          <p:nvPr/>
        </p:nvSpPr>
        <p:spPr>
          <a:xfrm flipH="1">
            <a:off x="192885" y="4907177"/>
            <a:ext cx="5129530" cy="1482672"/>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Pentagon 53">
            <a:extLst>
              <a:ext uri="{FF2B5EF4-FFF2-40B4-BE49-F238E27FC236}">
                <a16:creationId xmlns:a16="http://schemas.microsoft.com/office/drawing/2014/main" id="{118327DE-1313-FFFC-F10C-83125D3AB63B}"/>
              </a:ext>
            </a:extLst>
          </p:cNvPr>
          <p:cNvSpPr/>
          <p:nvPr/>
        </p:nvSpPr>
        <p:spPr>
          <a:xfrm flipH="1">
            <a:off x="6075525" y="1417217"/>
            <a:ext cx="5129530" cy="1482672"/>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Pentagon 54">
            <a:extLst>
              <a:ext uri="{FF2B5EF4-FFF2-40B4-BE49-F238E27FC236}">
                <a16:creationId xmlns:a16="http://schemas.microsoft.com/office/drawing/2014/main" id="{D906FF15-2122-F626-096D-EFA149D11166}"/>
              </a:ext>
            </a:extLst>
          </p:cNvPr>
          <p:cNvSpPr/>
          <p:nvPr/>
        </p:nvSpPr>
        <p:spPr>
          <a:xfrm flipH="1">
            <a:off x="6075525" y="3169817"/>
            <a:ext cx="5129530" cy="1482672"/>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Pentagon 55">
            <a:extLst>
              <a:ext uri="{FF2B5EF4-FFF2-40B4-BE49-F238E27FC236}">
                <a16:creationId xmlns:a16="http://schemas.microsoft.com/office/drawing/2014/main" id="{BF3C34AE-A8BE-F9D7-000C-3E79275BDFAF}"/>
              </a:ext>
            </a:extLst>
          </p:cNvPr>
          <p:cNvSpPr/>
          <p:nvPr/>
        </p:nvSpPr>
        <p:spPr>
          <a:xfrm flipH="1">
            <a:off x="6075525" y="4861457"/>
            <a:ext cx="5129530" cy="1482672"/>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4" name="Freeform 7">
            <a:extLst>
              <a:ext uri="{FF2B5EF4-FFF2-40B4-BE49-F238E27FC236}">
                <a16:creationId xmlns:a16="http://schemas.microsoft.com/office/drawing/2014/main" id="{C8723F08-C54F-AEE5-521A-888A1F65634C}"/>
              </a:ext>
            </a:extLst>
          </p:cNvPr>
          <p:cNvSpPr>
            <a:spLocks/>
          </p:cNvSpPr>
          <p:nvPr/>
        </p:nvSpPr>
        <p:spPr bwMode="auto">
          <a:xfrm>
            <a:off x="1940450" y="2147971"/>
            <a:ext cx="97587" cy="202820"/>
          </a:xfrm>
          <a:custGeom>
            <a:avLst/>
            <a:gdLst>
              <a:gd name="T0" fmla="*/ 0 w 46"/>
              <a:gd name="T1" fmla="*/ 0 h 94"/>
              <a:gd name="T2" fmla="*/ 46 w 46"/>
              <a:gd name="T3" fmla="*/ 46 h 94"/>
              <a:gd name="T4" fmla="*/ 0 w 46"/>
              <a:gd name="T5" fmla="*/ 94 h 94"/>
            </a:gdLst>
            <a:ahLst/>
            <a:cxnLst>
              <a:cxn ang="0">
                <a:pos x="T0" y="T1"/>
              </a:cxn>
              <a:cxn ang="0">
                <a:pos x="T2" y="T3"/>
              </a:cxn>
              <a:cxn ang="0">
                <a:pos x="T4" y="T5"/>
              </a:cxn>
            </a:cxnLst>
            <a:rect l="0" t="0" r="r" b="b"/>
            <a:pathLst>
              <a:path w="46" h="94">
                <a:moveTo>
                  <a:pt x="0" y="0"/>
                </a:moveTo>
                <a:lnTo>
                  <a:pt x="46" y="46"/>
                </a:lnTo>
                <a:lnTo>
                  <a:pt x="0" y="94"/>
                </a:lnTo>
              </a:path>
            </a:pathLst>
          </a:custGeom>
          <a:noFill/>
          <a:ln w="63500" cap="flat">
            <a:solidFill>
              <a:srgbClr val="F2636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endParaRPr>
          </a:p>
        </p:txBody>
      </p:sp>
      <p:sp>
        <p:nvSpPr>
          <p:cNvPr id="7" name="Freeform 10">
            <a:extLst>
              <a:ext uri="{FF2B5EF4-FFF2-40B4-BE49-F238E27FC236}">
                <a16:creationId xmlns:a16="http://schemas.microsoft.com/office/drawing/2014/main" id="{804122B5-1952-8871-3366-7D72CCC250F1}"/>
              </a:ext>
            </a:extLst>
          </p:cNvPr>
          <p:cNvSpPr>
            <a:spLocks/>
          </p:cNvSpPr>
          <p:nvPr/>
        </p:nvSpPr>
        <p:spPr bwMode="auto">
          <a:xfrm>
            <a:off x="1940450" y="3760638"/>
            <a:ext cx="97587" cy="198504"/>
          </a:xfrm>
          <a:custGeom>
            <a:avLst/>
            <a:gdLst>
              <a:gd name="T0" fmla="*/ 0 w 46"/>
              <a:gd name="T1" fmla="*/ 0 h 92"/>
              <a:gd name="T2" fmla="*/ 46 w 46"/>
              <a:gd name="T3" fmla="*/ 46 h 92"/>
              <a:gd name="T4" fmla="*/ 0 w 46"/>
              <a:gd name="T5" fmla="*/ 92 h 92"/>
            </a:gdLst>
            <a:ahLst/>
            <a:cxnLst>
              <a:cxn ang="0">
                <a:pos x="T0" y="T1"/>
              </a:cxn>
              <a:cxn ang="0">
                <a:pos x="T2" y="T3"/>
              </a:cxn>
              <a:cxn ang="0">
                <a:pos x="T4" y="T5"/>
              </a:cxn>
            </a:cxnLst>
            <a:rect l="0" t="0" r="r" b="b"/>
            <a:pathLst>
              <a:path w="46" h="92">
                <a:moveTo>
                  <a:pt x="0" y="0"/>
                </a:moveTo>
                <a:lnTo>
                  <a:pt x="46" y="46"/>
                </a:lnTo>
                <a:lnTo>
                  <a:pt x="0" y="92"/>
                </a:lnTo>
              </a:path>
            </a:pathLst>
          </a:custGeom>
          <a:noFill/>
          <a:ln w="63500" cap="flat">
            <a:solidFill>
              <a:srgbClr val="FFA82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endParaRPr>
          </a:p>
        </p:txBody>
      </p:sp>
      <p:sp>
        <p:nvSpPr>
          <p:cNvPr id="10" name="Freeform 13">
            <a:extLst>
              <a:ext uri="{FF2B5EF4-FFF2-40B4-BE49-F238E27FC236}">
                <a16:creationId xmlns:a16="http://schemas.microsoft.com/office/drawing/2014/main" id="{DAE1FE69-1872-CC67-55A3-A5CF279236D4}"/>
              </a:ext>
            </a:extLst>
          </p:cNvPr>
          <p:cNvSpPr>
            <a:spLocks/>
          </p:cNvSpPr>
          <p:nvPr/>
        </p:nvSpPr>
        <p:spPr bwMode="auto">
          <a:xfrm>
            <a:off x="1940450" y="5582347"/>
            <a:ext cx="97587" cy="202820"/>
          </a:xfrm>
          <a:custGeom>
            <a:avLst/>
            <a:gdLst>
              <a:gd name="T0" fmla="*/ 0 w 46"/>
              <a:gd name="T1" fmla="*/ 0 h 94"/>
              <a:gd name="T2" fmla="*/ 46 w 46"/>
              <a:gd name="T3" fmla="*/ 48 h 94"/>
              <a:gd name="T4" fmla="*/ 0 w 46"/>
              <a:gd name="T5" fmla="*/ 94 h 94"/>
            </a:gdLst>
            <a:ahLst/>
            <a:cxnLst>
              <a:cxn ang="0">
                <a:pos x="T0" y="T1"/>
              </a:cxn>
              <a:cxn ang="0">
                <a:pos x="T2" y="T3"/>
              </a:cxn>
              <a:cxn ang="0">
                <a:pos x="T4" y="T5"/>
              </a:cxn>
            </a:cxnLst>
            <a:rect l="0" t="0" r="r" b="b"/>
            <a:pathLst>
              <a:path w="46" h="94">
                <a:moveTo>
                  <a:pt x="0" y="0"/>
                </a:moveTo>
                <a:lnTo>
                  <a:pt x="46" y="48"/>
                </a:lnTo>
                <a:lnTo>
                  <a:pt x="0" y="94"/>
                </a:lnTo>
              </a:path>
            </a:pathLst>
          </a:custGeom>
          <a:noFill/>
          <a:ln w="63500" cap="flat">
            <a:solidFill>
              <a:srgbClr val="FF802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endParaRPr>
          </a:p>
        </p:txBody>
      </p:sp>
      <p:sp>
        <p:nvSpPr>
          <p:cNvPr id="13" name="Freeform 16">
            <a:extLst>
              <a:ext uri="{FF2B5EF4-FFF2-40B4-BE49-F238E27FC236}">
                <a16:creationId xmlns:a16="http://schemas.microsoft.com/office/drawing/2014/main" id="{05996ADE-174B-EFB9-B2C4-F6A9CA636771}"/>
              </a:ext>
            </a:extLst>
          </p:cNvPr>
          <p:cNvSpPr>
            <a:spLocks/>
          </p:cNvSpPr>
          <p:nvPr/>
        </p:nvSpPr>
        <p:spPr bwMode="auto">
          <a:xfrm>
            <a:off x="7850488" y="2147971"/>
            <a:ext cx="97587" cy="202820"/>
          </a:xfrm>
          <a:custGeom>
            <a:avLst/>
            <a:gdLst>
              <a:gd name="T0" fmla="*/ 0 w 46"/>
              <a:gd name="T1" fmla="*/ 0 h 94"/>
              <a:gd name="T2" fmla="*/ 46 w 46"/>
              <a:gd name="T3" fmla="*/ 46 h 94"/>
              <a:gd name="T4" fmla="*/ 0 w 46"/>
              <a:gd name="T5" fmla="*/ 94 h 94"/>
            </a:gdLst>
            <a:ahLst/>
            <a:cxnLst>
              <a:cxn ang="0">
                <a:pos x="T0" y="T1"/>
              </a:cxn>
              <a:cxn ang="0">
                <a:pos x="T2" y="T3"/>
              </a:cxn>
              <a:cxn ang="0">
                <a:pos x="T4" y="T5"/>
              </a:cxn>
            </a:cxnLst>
            <a:rect l="0" t="0" r="r" b="b"/>
            <a:pathLst>
              <a:path w="46" h="94">
                <a:moveTo>
                  <a:pt x="0" y="0"/>
                </a:moveTo>
                <a:lnTo>
                  <a:pt x="46" y="46"/>
                </a:lnTo>
                <a:lnTo>
                  <a:pt x="0" y="94"/>
                </a:lnTo>
              </a:path>
            </a:pathLst>
          </a:custGeom>
          <a:noFill/>
          <a:ln w="63500" cap="flat">
            <a:solidFill>
              <a:srgbClr val="A8436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endParaRPr>
          </a:p>
        </p:txBody>
      </p:sp>
      <p:sp>
        <p:nvSpPr>
          <p:cNvPr id="16" name="Freeform 19">
            <a:extLst>
              <a:ext uri="{FF2B5EF4-FFF2-40B4-BE49-F238E27FC236}">
                <a16:creationId xmlns:a16="http://schemas.microsoft.com/office/drawing/2014/main" id="{42B48BB0-5B35-1116-0FE7-1363681034C9}"/>
              </a:ext>
            </a:extLst>
          </p:cNvPr>
          <p:cNvSpPr>
            <a:spLocks/>
          </p:cNvSpPr>
          <p:nvPr/>
        </p:nvSpPr>
        <p:spPr bwMode="auto">
          <a:xfrm>
            <a:off x="7850488" y="3760638"/>
            <a:ext cx="97587" cy="198504"/>
          </a:xfrm>
          <a:custGeom>
            <a:avLst/>
            <a:gdLst>
              <a:gd name="T0" fmla="*/ 0 w 46"/>
              <a:gd name="T1" fmla="*/ 0 h 92"/>
              <a:gd name="T2" fmla="*/ 46 w 46"/>
              <a:gd name="T3" fmla="*/ 46 h 92"/>
              <a:gd name="T4" fmla="*/ 0 w 46"/>
              <a:gd name="T5" fmla="*/ 92 h 92"/>
            </a:gdLst>
            <a:ahLst/>
            <a:cxnLst>
              <a:cxn ang="0">
                <a:pos x="T0" y="T1"/>
              </a:cxn>
              <a:cxn ang="0">
                <a:pos x="T2" y="T3"/>
              </a:cxn>
              <a:cxn ang="0">
                <a:pos x="T4" y="T5"/>
              </a:cxn>
            </a:cxnLst>
            <a:rect l="0" t="0" r="r" b="b"/>
            <a:pathLst>
              <a:path w="46" h="92">
                <a:moveTo>
                  <a:pt x="0" y="0"/>
                </a:moveTo>
                <a:lnTo>
                  <a:pt x="46" y="46"/>
                </a:lnTo>
                <a:lnTo>
                  <a:pt x="0" y="92"/>
                </a:lnTo>
              </a:path>
            </a:pathLst>
          </a:custGeom>
          <a:noFill/>
          <a:ln w="63500" cap="flat">
            <a:solidFill>
              <a:srgbClr val="7DD1C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endParaRPr>
          </a:p>
        </p:txBody>
      </p:sp>
      <p:sp>
        <p:nvSpPr>
          <p:cNvPr id="19" name="Freeform 22">
            <a:extLst>
              <a:ext uri="{FF2B5EF4-FFF2-40B4-BE49-F238E27FC236}">
                <a16:creationId xmlns:a16="http://schemas.microsoft.com/office/drawing/2014/main" id="{E51D12DE-D668-9C35-F36E-6258C7CDA018}"/>
              </a:ext>
            </a:extLst>
          </p:cNvPr>
          <p:cNvSpPr>
            <a:spLocks/>
          </p:cNvSpPr>
          <p:nvPr/>
        </p:nvSpPr>
        <p:spPr bwMode="auto">
          <a:xfrm>
            <a:off x="7850488" y="5521387"/>
            <a:ext cx="97587" cy="202820"/>
          </a:xfrm>
          <a:custGeom>
            <a:avLst/>
            <a:gdLst>
              <a:gd name="T0" fmla="*/ 0 w 46"/>
              <a:gd name="T1" fmla="*/ 0 h 94"/>
              <a:gd name="T2" fmla="*/ 46 w 46"/>
              <a:gd name="T3" fmla="*/ 48 h 94"/>
              <a:gd name="T4" fmla="*/ 0 w 46"/>
              <a:gd name="T5" fmla="*/ 94 h 94"/>
            </a:gdLst>
            <a:ahLst/>
            <a:cxnLst>
              <a:cxn ang="0">
                <a:pos x="T0" y="T1"/>
              </a:cxn>
              <a:cxn ang="0">
                <a:pos x="T2" y="T3"/>
              </a:cxn>
              <a:cxn ang="0">
                <a:pos x="T4" y="T5"/>
              </a:cxn>
            </a:cxnLst>
            <a:rect l="0" t="0" r="r" b="b"/>
            <a:pathLst>
              <a:path w="46" h="94">
                <a:moveTo>
                  <a:pt x="0" y="0"/>
                </a:moveTo>
                <a:lnTo>
                  <a:pt x="46" y="48"/>
                </a:lnTo>
                <a:lnTo>
                  <a:pt x="0" y="94"/>
                </a:lnTo>
              </a:path>
            </a:pathLst>
          </a:custGeom>
          <a:noFill/>
          <a:ln w="63500" cap="flat">
            <a:solidFill>
              <a:srgbClr val="385085"/>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endParaRPr>
          </a:p>
        </p:txBody>
      </p:sp>
      <p:sp>
        <p:nvSpPr>
          <p:cNvPr id="27" name="TextBox 26">
            <a:extLst>
              <a:ext uri="{FF2B5EF4-FFF2-40B4-BE49-F238E27FC236}">
                <a16:creationId xmlns:a16="http://schemas.microsoft.com/office/drawing/2014/main" id="{C33067CD-13C7-E7AD-6748-9D2D012E2BFE}"/>
              </a:ext>
            </a:extLst>
          </p:cNvPr>
          <p:cNvSpPr txBox="1"/>
          <p:nvPr/>
        </p:nvSpPr>
        <p:spPr>
          <a:xfrm>
            <a:off x="896987" y="1724873"/>
            <a:ext cx="881973" cy="923330"/>
          </a:xfrm>
          <a:prstGeom prst="rect">
            <a:avLst/>
          </a:prstGeom>
          <a:noFill/>
        </p:spPr>
        <p:txBody>
          <a:bodyPr wrap="none" rtlCol="0">
            <a:spAutoFit/>
          </a:bodyPr>
          <a:lstStyle/>
          <a:p>
            <a:pPr algn="r" defTabSz="1828800"/>
            <a:r>
              <a:rPr lang="en-US" sz="4000" b="1" dirty="0">
                <a:solidFill>
                  <a:srgbClr val="F26363"/>
                </a:solidFill>
                <a:latin typeface="Century Gothic" panose="020B0502020202020204" pitchFamily="34" charset="0"/>
              </a:rPr>
              <a:t>01</a:t>
            </a:r>
          </a:p>
          <a:p>
            <a:pPr algn="r" defTabSz="1828800"/>
            <a:r>
              <a:rPr lang="en-US" sz="1400" b="1" dirty="0">
                <a:solidFill>
                  <a:srgbClr val="F26363"/>
                </a:solidFill>
                <a:latin typeface="Century Gothic" panose="020B0502020202020204" pitchFamily="34" charset="0"/>
              </a:rPr>
              <a:t>SERVICE</a:t>
            </a:r>
          </a:p>
        </p:txBody>
      </p:sp>
      <p:sp>
        <p:nvSpPr>
          <p:cNvPr id="28" name="TextBox 27">
            <a:extLst>
              <a:ext uri="{FF2B5EF4-FFF2-40B4-BE49-F238E27FC236}">
                <a16:creationId xmlns:a16="http://schemas.microsoft.com/office/drawing/2014/main" id="{DC6973F0-EEB6-388A-C776-915E76269F39}"/>
              </a:ext>
            </a:extLst>
          </p:cNvPr>
          <p:cNvSpPr txBox="1"/>
          <p:nvPr/>
        </p:nvSpPr>
        <p:spPr>
          <a:xfrm>
            <a:off x="896987" y="3337538"/>
            <a:ext cx="881973" cy="923330"/>
          </a:xfrm>
          <a:prstGeom prst="rect">
            <a:avLst/>
          </a:prstGeom>
          <a:noFill/>
        </p:spPr>
        <p:txBody>
          <a:bodyPr wrap="none" rtlCol="0">
            <a:spAutoFit/>
          </a:bodyPr>
          <a:lstStyle/>
          <a:p>
            <a:pPr algn="r" defTabSz="1828800"/>
            <a:r>
              <a:rPr lang="en-US" sz="4000" b="1" dirty="0">
                <a:solidFill>
                  <a:srgbClr val="FFA826"/>
                </a:solidFill>
                <a:latin typeface="Century Gothic" panose="020B0502020202020204" pitchFamily="34" charset="0"/>
              </a:rPr>
              <a:t>02</a:t>
            </a:r>
          </a:p>
          <a:p>
            <a:pPr algn="r" defTabSz="1828800"/>
            <a:r>
              <a:rPr lang="en-US" sz="1400" b="1" dirty="0">
                <a:solidFill>
                  <a:srgbClr val="FFA826"/>
                </a:solidFill>
                <a:latin typeface="Century Gothic" panose="020B0502020202020204" pitchFamily="34" charset="0"/>
              </a:rPr>
              <a:t>SERVICE</a:t>
            </a:r>
          </a:p>
        </p:txBody>
      </p:sp>
      <p:sp>
        <p:nvSpPr>
          <p:cNvPr id="29" name="TextBox 28">
            <a:extLst>
              <a:ext uri="{FF2B5EF4-FFF2-40B4-BE49-F238E27FC236}">
                <a16:creationId xmlns:a16="http://schemas.microsoft.com/office/drawing/2014/main" id="{B22B63B1-0552-8539-1F34-E16E063EE00E}"/>
              </a:ext>
            </a:extLst>
          </p:cNvPr>
          <p:cNvSpPr txBox="1"/>
          <p:nvPr/>
        </p:nvSpPr>
        <p:spPr>
          <a:xfrm>
            <a:off x="896987" y="5161406"/>
            <a:ext cx="881973" cy="923330"/>
          </a:xfrm>
          <a:prstGeom prst="rect">
            <a:avLst/>
          </a:prstGeom>
          <a:noFill/>
        </p:spPr>
        <p:txBody>
          <a:bodyPr wrap="none" rtlCol="0">
            <a:spAutoFit/>
          </a:bodyPr>
          <a:lstStyle/>
          <a:p>
            <a:pPr algn="r" defTabSz="1828800"/>
            <a:r>
              <a:rPr lang="en-US" sz="4000" b="1" dirty="0">
                <a:solidFill>
                  <a:srgbClr val="FF8026"/>
                </a:solidFill>
                <a:latin typeface="Century Gothic" panose="020B0502020202020204" pitchFamily="34" charset="0"/>
              </a:rPr>
              <a:t>03</a:t>
            </a:r>
          </a:p>
          <a:p>
            <a:pPr algn="r" defTabSz="1828800"/>
            <a:r>
              <a:rPr lang="en-US" sz="1400" b="1" dirty="0">
                <a:solidFill>
                  <a:srgbClr val="FF8026"/>
                </a:solidFill>
                <a:latin typeface="Century Gothic" panose="020B0502020202020204" pitchFamily="34" charset="0"/>
              </a:rPr>
              <a:t>SERVICE</a:t>
            </a:r>
          </a:p>
        </p:txBody>
      </p:sp>
      <p:sp>
        <p:nvSpPr>
          <p:cNvPr id="30" name="TextBox 29">
            <a:extLst>
              <a:ext uri="{FF2B5EF4-FFF2-40B4-BE49-F238E27FC236}">
                <a16:creationId xmlns:a16="http://schemas.microsoft.com/office/drawing/2014/main" id="{4AD713C4-A3F8-7F3A-8EA8-7995D0DBC62C}"/>
              </a:ext>
            </a:extLst>
          </p:cNvPr>
          <p:cNvSpPr txBox="1"/>
          <p:nvPr/>
        </p:nvSpPr>
        <p:spPr>
          <a:xfrm>
            <a:off x="6786021" y="3322298"/>
            <a:ext cx="881973" cy="923330"/>
          </a:xfrm>
          <a:prstGeom prst="rect">
            <a:avLst/>
          </a:prstGeom>
          <a:noFill/>
        </p:spPr>
        <p:txBody>
          <a:bodyPr wrap="none" rtlCol="0">
            <a:spAutoFit/>
          </a:bodyPr>
          <a:lstStyle/>
          <a:p>
            <a:pPr algn="r" defTabSz="1828800"/>
            <a:r>
              <a:rPr lang="en-US" sz="4000" b="1" dirty="0">
                <a:solidFill>
                  <a:srgbClr val="7DD1CE"/>
                </a:solidFill>
                <a:latin typeface="Century Gothic" panose="020B0502020202020204" pitchFamily="34" charset="0"/>
              </a:rPr>
              <a:t>05</a:t>
            </a:r>
          </a:p>
          <a:p>
            <a:pPr algn="r" defTabSz="1828800"/>
            <a:r>
              <a:rPr lang="en-US" sz="1400" b="1" dirty="0">
                <a:solidFill>
                  <a:srgbClr val="7DD1CE"/>
                </a:solidFill>
                <a:latin typeface="Century Gothic" panose="020B0502020202020204" pitchFamily="34" charset="0"/>
              </a:rPr>
              <a:t>SERVICE</a:t>
            </a:r>
          </a:p>
        </p:txBody>
      </p:sp>
      <p:sp>
        <p:nvSpPr>
          <p:cNvPr id="31" name="TextBox 30">
            <a:extLst>
              <a:ext uri="{FF2B5EF4-FFF2-40B4-BE49-F238E27FC236}">
                <a16:creationId xmlns:a16="http://schemas.microsoft.com/office/drawing/2014/main" id="{BF319799-782D-7619-6E37-737435FF15C5}"/>
              </a:ext>
            </a:extLst>
          </p:cNvPr>
          <p:cNvSpPr txBox="1"/>
          <p:nvPr/>
        </p:nvSpPr>
        <p:spPr>
          <a:xfrm>
            <a:off x="6786021" y="5085206"/>
            <a:ext cx="881973" cy="923330"/>
          </a:xfrm>
          <a:prstGeom prst="rect">
            <a:avLst/>
          </a:prstGeom>
          <a:noFill/>
        </p:spPr>
        <p:txBody>
          <a:bodyPr wrap="none" rtlCol="0">
            <a:spAutoFit/>
          </a:bodyPr>
          <a:lstStyle/>
          <a:p>
            <a:pPr algn="r" defTabSz="1828800"/>
            <a:r>
              <a:rPr lang="en-US" sz="4000" b="1" dirty="0">
                <a:solidFill>
                  <a:srgbClr val="385085"/>
                </a:solidFill>
                <a:latin typeface="Century Gothic" panose="020B0502020202020204" pitchFamily="34" charset="0"/>
              </a:rPr>
              <a:t>06</a:t>
            </a:r>
          </a:p>
          <a:p>
            <a:pPr algn="r" defTabSz="1828800"/>
            <a:r>
              <a:rPr lang="en-US" sz="1400" b="1" dirty="0">
                <a:solidFill>
                  <a:srgbClr val="385085"/>
                </a:solidFill>
                <a:latin typeface="Century Gothic" panose="020B0502020202020204" pitchFamily="34" charset="0"/>
              </a:rPr>
              <a:t>SERVICE</a:t>
            </a:r>
          </a:p>
        </p:txBody>
      </p:sp>
      <p:sp>
        <p:nvSpPr>
          <p:cNvPr id="32" name="TextBox 31">
            <a:extLst>
              <a:ext uri="{FF2B5EF4-FFF2-40B4-BE49-F238E27FC236}">
                <a16:creationId xmlns:a16="http://schemas.microsoft.com/office/drawing/2014/main" id="{C45335A5-3C63-AE18-2031-64DB38B59C27}"/>
              </a:ext>
            </a:extLst>
          </p:cNvPr>
          <p:cNvSpPr txBox="1"/>
          <p:nvPr/>
        </p:nvSpPr>
        <p:spPr>
          <a:xfrm>
            <a:off x="6786021" y="1709633"/>
            <a:ext cx="881973" cy="923330"/>
          </a:xfrm>
          <a:prstGeom prst="rect">
            <a:avLst/>
          </a:prstGeom>
          <a:noFill/>
        </p:spPr>
        <p:txBody>
          <a:bodyPr wrap="none" rtlCol="0">
            <a:spAutoFit/>
          </a:bodyPr>
          <a:lstStyle/>
          <a:p>
            <a:pPr algn="r" defTabSz="1828800"/>
            <a:r>
              <a:rPr lang="en-US" sz="4000" b="1" dirty="0">
                <a:solidFill>
                  <a:srgbClr val="A8436F"/>
                </a:solidFill>
                <a:latin typeface="Century Gothic" panose="020B0502020202020204" pitchFamily="34" charset="0"/>
              </a:rPr>
              <a:t>04</a:t>
            </a:r>
          </a:p>
          <a:p>
            <a:pPr algn="r" defTabSz="1828800"/>
            <a:r>
              <a:rPr lang="en-US" sz="1400" b="1" dirty="0">
                <a:solidFill>
                  <a:srgbClr val="A8436F"/>
                </a:solidFill>
                <a:latin typeface="Century Gothic" panose="020B0502020202020204" pitchFamily="34" charset="0"/>
              </a:rPr>
              <a:t>SERVICE</a:t>
            </a:r>
          </a:p>
        </p:txBody>
      </p:sp>
      <p:sp>
        <p:nvSpPr>
          <p:cNvPr id="33" name="TextBox 32">
            <a:extLst>
              <a:ext uri="{FF2B5EF4-FFF2-40B4-BE49-F238E27FC236}">
                <a16:creationId xmlns:a16="http://schemas.microsoft.com/office/drawing/2014/main" id="{69EACAAF-C6DA-68EF-A3EF-3DCBC42BFD11}"/>
              </a:ext>
            </a:extLst>
          </p:cNvPr>
          <p:cNvSpPr txBox="1"/>
          <p:nvPr/>
        </p:nvSpPr>
        <p:spPr>
          <a:xfrm>
            <a:off x="2160851" y="1780321"/>
            <a:ext cx="2029723" cy="369332"/>
          </a:xfrm>
          <a:prstGeom prst="rect">
            <a:avLst/>
          </a:prstGeom>
          <a:noFill/>
        </p:spPr>
        <p:txBody>
          <a:bodyPr wrap="none" rtlCol="0">
            <a:spAutoFit/>
          </a:bodyPr>
          <a:lstStyle/>
          <a:p>
            <a:pPr defTabSz="1828800"/>
            <a:r>
              <a:rPr lang="en-US" b="1" dirty="0">
                <a:solidFill>
                  <a:srgbClr val="F26363"/>
                </a:solidFill>
                <a:latin typeface="Century Gothic" panose="020B0502020202020204" pitchFamily="34" charset="0"/>
              </a:rPr>
              <a:t>INSERT TITLE HERE</a:t>
            </a:r>
          </a:p>
        </p:txBody>
      </p:sp>
      <p:sp>
        <p:nvSpPr>
          <p:cNvPr id="34" name="TextBox 33">
            <a:extLst>
              <a:ext uri="{FF2B5EF4-FFF2-40B4-BE49-F238E27FC236}">
                <a16:creationId xmlns:a16="http://schemas.microsoft.com/office/drawing/2014/main" id="{3F82C11C-FD2E-E5F5-8A5A-5060E734B6C6}"/>
              </a:ext>
            </a:extLst>
          </p:cNvPr>
          <p:cNvSpPr txBox="1"/>
          <p:nvPr/>
        </p:nvSpPr>
        <p:spPr>
          <a:xfrm>
            <a:off x="2160852" y="2141058"/>
            <a:ext cx="2535579" cy="586941"/>
          </a:xfrm>
          <a:prstGeom prst="rect">
            <a:avLst/>
          </a:prstGeom>
          <a:noFill/>
        </p:spPr>
        <p:txBody>
          <a:bodyPr wrap="square" rtlCol="0">
            <a:spAutoFit/>
          </a:bodyPr>
          <a:lstStyle/>
          <a:p>
            <a:pPr defTabSz="1828800">
              <a:lnSpc>
                <a:spcPct val="110000"/>
              </a:lnSpc>
            </a:pPr>
            <a:r>
              <a:rPr lang="en-US" sz="1400" dirty="0">
                <a:solidFill>
                  <a:srgbClr val="878787"/>
                </a:solidFill>
              </a:rPr>
              <a:t>Sed perspiciatis unde omnis iste natus voluptatem fringilla.</a:t>
            </a:r>
          </a:p>
        </p:txBody>
      </p:sp>
      <p:sp>
        <p:nvSpPr>
          <p:cNvPr id="35" name="TextBox 34">
            <a:extLst>
              <a:ext uri="{FF2B5EF4-FFF2-40B4-BE49-F238E27FC236}">
                <a16:creationId xmlns:a16="http://schemas.microsoft.com/office/drawing/2014/main" id="{5D109FF4-4D59-753F-D2B1-75FB9314AE9E}"/>
              </a:ext>
            </a:extLst>
          </p:cNvPr>
          <p:cNvSpPr txBox="1"/>
          <p:nvPr/>
        </p:nvSpPr>
        <p:spPr>
          <a:xfrm>
            <a:off x="2160851" y="3401529"/>
            <a:ext cx="2029723" cy="369332"/>
          </a:xfrm>
          <a:prstGeom prst="rect">
            <a:avLst/>
          </a:prstGeom>
          <a:noFill/>
        </p:spPr>
        <p:txBody>
          <a:bodyPr wrap="none" rtlCol="0">
            <a:spAutoFit/>
          </a:bodyPr>
          <a:lstStyle/>
          <a:p>
            <a:pPr defTabSz="1828800"/>
            <a:r>
              <a:rPr lang="en-US" b="1" dirty="0">
                <a:solidFill>
                  <a:srgbClr val="FFA826"/>
                </a:solidFill>
                <a:latin typeface="Century Gothic" panose="020B0502020202020204" pitchFamily="34" charset="0"/>
              </a:rPr>
              <a:t>INSERT TITLE HERE</a:t>
            </a:r>
          </a:p>
        </p:txBody>
      </p:sp>
      <p:sp>
        <p:nvSpPr>
          <p:cNvPr id="36" name="TextBox 35">
            <a:extLst>
              <a:ext uri="{FF2B5EF4-FFF2-40B4-BE49-F238E27FC236}">
                <a16:creationId xmlns:a16="http://schemas.microsoft.com/office/drawing/2014/main" id="{48C94904-0E42-DAD2-0012-1DE6BCBA6CA1}"/>
              </a:ext>
            </a:extLst>
          </p:cNvPr>
          <p:cNvSpPr txBox="1"/>
          <p:nvPr/>
        </p:nvSpPr>
        <p:spPr>
          <a:xfrm>
            <a:off x="2160852" y="3762266"/>
            <a:ext cx="2535579" cy="586941"/>
          </a:xfrm>
          <a:prstGeom prst="rect">
            <a:avLst/>
          </a:prstGeom>
          <a:noFill/>
        </p:spPr>
        <p:txBody>
          <a:bodyPr wrap="square" rtlCol="0">
            <a:spAutoFit/>
          </a:bodyPr>
          <a:lstStyle/>
          <a:p>
            <a:pPr defTabSz="1828800">
              <a:lnSpc>
                <a:spcPct val="110000"/>
              </a:lnSpc>
            </a:pPr>
            <a:r>
              <a:rPr lang="en-US" sz="1400" dirty="0">
                <a:solidFill>
                  <a:srgbClr val="878787"/>
                </a:solidFill>
              </a:rPr>
              <a:t>Sed perspiciatis unde omnis iste natus voluptatem fringilla.</a:t>
            </a:r>
          </a:p>
        </p:txBody>
      </p:sp>
      <p:sp>
        <p:nvSpPr>
          <p:cNvPr id="37" name="TextBox 36">
            <a:extLst>
              <a:ext uri="{FF2B5EF4-FFF2-40B4-BE49-F238E27FC236}">
                <a16:creationId xmlns:a16="http://schemas.microsoft.com/office/drawing/2014/main" id="{8A16A78B-5B0F-2F9C-7B3B-AD86A7768248}"/>
              </a:ext>
            </a:extLst>
          </p:cNvPr>
          <p:cNvSpPr txBox="1"/>
          <p:nvPr/>
        </p:nvSpPr>
        <p:spPr>
          <a:xfrm>
            <a:off x="2160851" y="5215777"/>
            <a:ext cx="2029723" cy="369332"/>
          </a:xfrm>
          <a:prstGeom prst="rect">
            <a:avLst/>
          </a:prstGeom>
          <a:noFill/>
        </p:spPr>
        <p:txBody>
          <a:bodyPr wrap="none" rtlCol="0">
            <a:spAutoFit/>
          </a:bodyPr>
          <a:lstStyle/>
          <a:p>
            <a:pPr defTabSz="1828800"/>
            <a:r>
              <a:rPr lang="en-US" b="1" dirty="0">
                <a:solidFill>
                  <a:srgbClr val="FF8026"/>
                </a:solidFill>
                <a:latin typeface="Century Gothic" panose="020B0502020202020204" pitchFamily="34" charset="0"/>
              </a:rPr>
              <a:t>INSERT TITLE HERE</a:t>
            </a:r>
          </a:p>
        </p:txBody>
      </p:sp>
      <p:sp>
        <p:nvSpPr>
          <p:cNvPr id="38" name="TextBox 37">
            <a:extLst>
              <a:ext uri="{FF2B5EF4-FFF2-40B4-BE49-F238E27FC236}">
                <a16:creationId xmlns:a16="http://schemas.microsoft.com/office/drawing/2014/main" id="{76CCEB23-1F83-9E99-5A40-2064B3026C12}"/>
              </a:ext>
            </a:extLst>
          </p:cNvPr>
          <p:cNvSpPr txBox="1"/>
          <p:nvPr/>
        </p:nvSpPr>
        <p:spPr>
          <a:xfrm>
            <a:off x="2160852" y="5576514"/>
            <a:ext cx="2535579" cy="586941"/>
          </a:xfrm>
          <a:prstGeom prst="rect">
            <a:avLst/>
          </a:prstGeom>
          <a:noFill/>
        </p:spPr>
        <p:txBody>
          <a:bodyPr wrap="square" rtlCol="0">
            <a:spAutoFit/>
          </a:bodyPr>
          <a:lstStyle/>
          <a:p>
            <a:pPr defTabSz="1828800">
              <a:lnSpc>
                <a:spcPct val="110000"/>
              </a:lnSpc>
            </a:pPr>
            <a:r>
              <a:rPr lang="en-US" sz="1400" dirty="0">
                <a:solidFill>
                  <a:srgbClr val="878787"/>
                </a:solidFill>
              </a:rPr>
              <a:t>Sed perspiciatis unde omnis iste natus voluptatem fringilla.</a:t>
            </a:r>
          </a:p>
        </p:txBody>
      </p:sp>
      <p:sp>
        <p:nvSpPr>
          <p:cNvPr id="39" name="TextBox 38">
            <a:extLst>
              <a:ext uri="{FF2B5EF4-FFF2-40B4-BE49-F238E27FC236}">
                <a16:creationId xmlns:a16="http://schemas.microsoft.com/office/drawing/2014/main" id="{859C7282-4469-AC11-11A8-CE5A0485489C}"/>
              </a:ext>
            </a:extLst>
          </p:cNvPr>
          <p:cNvSpPr txBox="1"/>
          <p:nvPr/>
        </p:nvSpPr>
        <p:spPr>
          <a:xfrm>
            <a:off x="8073011" y="1780321"/>
            <a:ext cx="2029723" cy="369332"/>
          </a:xfrm>
          <a:prstGeom prst="rect">
            <a:avLst/>
          </a:prstGeom>
          <a:noFill/>
        </p:spPr>
        <p:txBody>
          <a:bodyPr wrap="none" rtlCol="0">
            <a:spAutoFit/>
          </a:bodyPr>
          <a:lstStyle/>
          <a:p>
            <a:pPr defTabSz="1828800"/>
            <a:r>
              <a:rPr lang="en-US" b="1" dirty="0">
                <a:solidFill>
                  <a:srgbClr val="A8436F"/>
                </a:solidFill>
                <a:latin typeface="Century Gothic" panose="020B0502020202020204" pitchFamily="34" charset="0"/>
              </a:rPr>
              <a:t>INSERT TITLE HERE</a:t>
            </a:r>
          </a:p>
        </p:txBody>
      </p:sp>
      <p:sp>
        <p:nvSpPr>
          <p:cNvPr id="40" name="TextBox 39">
            <a:extLst>
              <a:ext uri="{FF2B5EF4-FFF2-40B4-BE49-F238E27FC236}">
                <a16:creationId xmlns:a16="http://schemas.microsoft.com/office/drawing/2014/main" id="{AB771D0B-7DA7-2F3C-B25E-98836FC6EDFF}"/>
              </a:ext>
            </a:extLst>
          </p:cNvPr>
          <p:cNvSpPr txBox="1"/>
          <p:nvPr/>
        </p:nvSpPr>
        <p:spPr>
          <a:xfrm>
            <a:off x="8073012" y="2141058"/>
            <a:ext cx="2535579" cy="586941"/>
          </a:xfrm>
          <a:prstGeom prst="rect">
            <a:avLst/>
          </a:prstGeom>
          <a:noFill/>
        </p:spPr>
        <p:txBody>
          <a:bodyPr wrap="square" rtlCol="0">
            <a:spAutoFit/>
          </a:bodyPr>
          <a:lstStyle/>
          <a:p>
            <a:pPr defTabSz="1828800">
              <a:lnSpc>
                <a:spcPct val="110000"/>
              </a:lnSpc>
            </a:pPr>
            <a:r>
              <a:rPr lang="en-US" sz="1400" dirty="0">
                <a:solidFill>
                  <a:srgbClr val="878787"/>
                </a:solidFill>
              </a:rPr>
              <a:t>Sed perspiciatis unde omnis iste natus voluptatem fringilla.</a:t>
            </a:r>
          </a:p>
        </p:txBody>
      </p:sp>
      <p:sp>
        <p:nvSpPr>
          <p:cNvPr id="41" name="TextBox 40">
            <a:extLst>
              <a:ext uri="{FF2B5EF4-FFF2-40B4-BE49-F238E27FC236}">
                <a16:creationId xmlns:a16="http://schemas.microsoft.com/office/drawing/2014/main" id="{C8670370-296C-612A-2027-3CBE6C333818}"/>
              </a:ext>
            </a:extLst>
          </p:cNvPr>
          <p:cNvSpPr txBox="1"/>
          <p:nvPr/>
        </p:nvSpPr>
        <p:spPr>
          <a:xfrm>
            <a:off x="8073011" y="3401529"/>
            <a:ext cx="2029723" cy="369332"/>
          </a:xfrm>
          <a:prstGeom prst="rect">
            <a:avLst/>
          </a:prstGeom>
          <a:noFill/>
        </p:spPr>
        <p:txBody>
          <a:bodyPr wrap="none" rtlCol="0">
            <a:spAutoFit/>
          </a:bodyPr>
          <a:lstStyle/>
          <a:p>
            <a:pPr defTabSz="1828800"/>
            <a:r>
              <a:rPr lang="en-US" b="1" dirty="0">
                <a:solidFill>
                  <a:srgbClr val="7DD1CE"/>
                </a:solidFill>
                <a:latin typeface="Century Gothic" panose="020B0502020202020204" pitchFamily="34" charset="0"/>
              </a:rPr>
              <a:t>INSERT TITLE HERE</a:t>
            </a:r>
          </a:p>
        </p:txBody>
      </p:sp>
      <p:sp>
        <p:nvSpPr>
          <p:cNvPr id="42" name="TextBox 41">
            <a:extLst>
              <a:ext uri="{FF2B5EF4-FFF2-40B4-BE49-F238E27FC236}">
                <a16:creationId xmlns:a16="http://schemas.microsoft.com/office/drawing/2014/main" id="{77FAE2E9-340A-B0E0-D487-A2A90D17038F}"/>
              </a:ext>
            </a:extLst>
          </p:cNvPr>
          <p:cNvSpPr txBox="1"/>
          <p:nvPr/>
        </p:nvSpPr>
        <p:spPr>
          <a:xfrm>
            <a:off x="8073012" y="3762266"/>
            <a:ext cx="2535579" cy="586941"/>
          </a:xfrm>
          <a:prstGeom prst="rect">
            <a:avLst/>
          </a:prstGeom>
          <a:noFill/>
        </p:spPr>
        <p:txBody>
          <a:bodyPr wrap="square" rtlCol="0">
            <a:spAutoFit/>
          </a:bodyPr>
          <a:lstStyle/>
          <a:p>
            <a:pPr defTabSz="1828800">
              <a:lnSpc>
                <a:spcPct val="110000"/>
              </a:lnSpc>
            </a:pPr>
            <a:r>
              <a:rPr lang="en-US" sz="1400" dirty="0">
                <a:solidFill>
                  <a:srgbClr val="878787"/>
                </a:solidFill>
              </a:rPr>
              <a:t>Sed perspiciatis unde omnis iste natus voluptatem fringilla.</a:t>
            </a:r>
          </a:p>
        </p:txBody>
      </p:sp>
      <p:sp>
        <p:nvSpPr>
          <p:cNvPr id="43" name="TextBox 42">
            <a:extLst>
              <a:ext uri="{FF2B5EF4-FFF2-40B4-BE49-F238E27FC236}">
                <a16:creationId xmlns:a16="http://schemas.microsoft.com/office/drawing/2014/main" id="{8DB6413D-9E27-7611-6E4A-656BE4318A6E}"/>
              </a:ext>
            </a:extLst>
          </p:cNvPr>
          <p:cNvSpPr txBox="1"/>
          <p:nvPr/>
        </p:nvSpPr>
        <p:spPr>
          <a:xfrm>
            <a:off x="8073011" y="5154817"/>
            <a:ext cx="2029723" cy="369332"/>
          </a:xfrm>
          <a:prstGeom prst="rect">
            <a:avLst/>
          </a:prstGeom>
          <a:noFill/>
        </p:spPr>
        <p:txBody>
          <a:bodyPr wrap="none" rtlCol="0">
            <a:spAutoFit/>
          </a:bodyPr>
          <a:lstStyle/>
          <a:p>
            <a:pPr defTabSz="1828800"/>
            <a:r>
              <a:rPr lang="en-US" b="1" dirty="0">
                <a:solidFill>
                  <a:srgbClr val="385085"/>
                </a:solidFill>
                <a:latin typeface="Century Gothic" panose="020B0502020202020204" pitchFamily="34" charset="0"/>
              </a:rPr>
              <a:t>INSERT TITLE HERE</a:t>
            </a:r>
          </a:p>
        </p:txBody>
      </p:sp>
      <p:sp>
        <p:nvSpPr>
          <p:cNvPr id="44" name="TextBox 43">
            <a:extLst>
              <a:ext uri="{FF2B5EF4-FFF2-40B4-BE49-F238E27FC236}">
                <a16:creationId xmlns:a16="http://schemas.microsoft.com/office/drawing/2014/main" id="{5A05CC5D-DDE5-35B9-5127-E034C3E0D26B}"/>
              </a:ext>
            </a:extLst>
          </p:cNvPr>
          <p:cNvSpPr txBox="1"/>
          <p:nvPr/>
        </p:nvSpPr>
        <p:spPr>
          <a:xfrm>
            <a:off x="8073012" y="5515554"/>
            <a:ext cx="2535579" cy="586941"/>
          </a:xfrm>
          <a:prstGeom prst="rect">
            <a:avLst/>
          </a:prstGeom>
          <a:noFill/>
        </p:spPr>
        <p:txBody>
          <a:bodyPr wrap="square" rtlCol="0">
            <a:spAutoFit/>
          </a:bodyPr>
          <a:lstStyle/>
          <a:p>
            <a:pPr defTabSz="1828800">
              <a:lnSpc>
                <a:spcPct val="110000"/>
              </a:lnSpc>
            </a:pPr>
            <a:r>
              <a:rPr lang="en-US" sz="1400" dirty="0">
                <a:solidFill>
                  <a:srgbClr val="878787"/>
                </a:solidFill>
              </a:rPr>
              <a:t>Sed perspiciatis unde omnis iste natus voluptatem fringilla.</a:t>
            </a:r>
          </a:p>
        </p:txBody>
      </p:sp>
      <p:sp>
        <p:nvSpPr>
          <p:cNvPr id="45" name="Rounded Rectangle 44">
            <a:extLst>
              <a:ext uri="{FF2B5EF4-FFF2-40B4-BE49-F238E27FC236}">
                <a16:creationId xmlns:a16="http://schemas.microsoft.com/office/drawing/2014/main" id="{0C2462C5-B51C-9D5A-AD93-B3AB25118D15}"/>
              </a:ext>
            </a:extLst>
          </p:cNvPr>
          <p:cNvSpPr/>
          <p:nvPr/>
        </p:nvSpPr>
        <p:spPr>
          <a:xfrm>
            <a:off x="4804006" y="1329024"/>
            <a:ext cx="775691" cy="1676400"/>
          </a:xfrm>
          <a:prstGeom prst="roundRec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ounded Rectangle 45">
            <a:extLst>
              <a:ext uri="{FF2B5EF4-FFF2-40B4-BE49-F238E27FC236}">
                <a16:creationId xmlns:a16="http://schemas.microsoft.com/office/drawing/2014/main" id="{7D21C9E5-9878-0E6E-F04B-154E1D1FB38C}"/>
              </a:ext>
            </a:extLst>
          </p:cNvPr>
          <p:cNvSpPr/>
          <p:nvPr/>
        </p:nvSpPr>
        <p:spPr>
          <a:xfrm>
            <a:off x="4819246" y="3049069"/>
            <a:ext cx="775691" cy="1676400"/>
          </a:xfrm>
          <a:prstGeom prst="roundRect">
            <a:avLst/>
          </a:prstGeom>
          <a:solidFill>
            <a:srgbClr val="FFA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ounded Rectangle 46">
            <a:extLst>
              <a:ext uri="{FF2B5EF4-FFF2-40B4-BE49-F238E27FC236}">
                <a16:creationId xmlns:a16="http://schemas.microsoft.com/office/drawing/2014/main" id="{8B62089C-A7BA-A7AE-281A-80C7F39A004F}"/>
              </a:ext>
            </a:extLst>
          </p:cNvPr>
          <p:cNvSpPr/>
          <p:nvPr/>
        </p:nvSpPr>
        <p:spPr>
          <a:xfrm>
            <a:off x="4830646" y="4769114"/>
            <a:ext cx="775691" cy="1676400"/>
          </a:xfrm>
          <a:prstGeom prst="roundRect">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B95F0F1A-707F-FFC5-D1B7-EE402AB166D6}"/>
              </a:ext>
            </a:extLst>
          </p:cNvPr>
          <p:cNvSpPr/>
          <p:nvPr/>
        </p:nvSpPr>
        <p:spPr>
          <a:xfrm>
            <a:off x="10686646" y="1329024"/>
            <a:ext cx="775691" cy="1676400"/>
          </a:xfrm>
          <a:prstGeom prst="roundRec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ounded Rectangle 48">
            <a:extLst>
              <a:ext uri="{FF2B5EF4-FFF2-40B4-BE49-F238E27FC236}">
                <a16:creationId xmlns:a16="http://schemas.microsoft.com/office/drawing/2014/main" id="{0618DFEC-DBC2-5F6A-B1A3-7E9757B9A721}"/>
              </a:ext>
            </a:extLst>
          </p:cNvPr>
          <p:cNvSpPr/>
          <p:nvPr/>
        </p:nvSpPr>
        <p:spPr>
          <a:xfrm>
            <a:off x="10701886" y="3049069"/>
            <a:ext cx="775691" cy="1676400"/>
          </a:xfrm>
          <a:prstGeom prst="roundRect">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ounded Rectangle 49">
            <a:extLst>
              <a:ext uri="{FF2B5EF4-FFF2-40B4-BE49-F238E27FC236}">
                <a16:creationId xmlns:a16="http://schemas.microsoft.com/office/drawing/2014/main" id="{5DF7E4BC-87B5-1F66-A360-17506EE8DDC7}"/>
              </a:ext>
            </a:extLst>
          </p:cNvPr>
          <p:cNvSpPr/>
          <p:nvPr/>
        </p:nvSpPr>
        <p:spPr>
          <a:xfrm>
            <a:off x="10713286" y="4769114"/>
            <a:ext cx="775691" cy="1676400"/>
          </a:xfrm>
          <a:prstGeom prst="roundRect">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2501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 name="Round Same-side Corner of Rectangle 459">
            <a:extLst>
              <a:ext uri="{FF2B5EF4-FFF2-40B4-BE49-F238E27FC236}">
                <a16:creationId xmlns:a16="http://schemas.microsoft.com/office/drawing/2014/main" id="{3D9A8F58-4D6E-A827-4C13-E2946EA431DE}"/>
              </a:ext>
            </a:extLst>
          </p:cNvPr>
          <p:cNvSpPr/>
          <p:nvPr/>
        </p:nvSpPr>
        <p:spPr>
          <a:xfrm rot="16200000">
            <a:off x="9028944" y="-646655"/>
            <a:ext cx="1100958" cy="5225161"/>
          </a:xfrm>
          <a:prstGeom prst="round2SameRect">
            <a:avLst>
              <a:gd name="adj1" fmla="val 50000"/>
              <a:gd name="adj2" fmla="val 0"/>
            </a:avLst>
          </a:prstGeom>
          <a:solidFill>
            <a:srgbClr val="F26363">
              <a:alpha val="201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1" name="Round Same-side Corner of Rectangle 460">
            <a:extLst>
              <a:ext uri="{FF2B5EF4-FFF2-40B4-BE49-F238E27FC236}">
                <a16:creationId xmlns:a16="http://schemas.microsoft.com/office/drawing/2014/main" id="{3262C328-BD62-A0E6-9FB8-CDAAA47C4013}"/>
              </a:ext>
            </a:extLst>
          </p:cNvPr>
          <p:cNvSpPr/>
          <p:nvPr/>
        </p:nvSpPr>
        <p:spPr>
          <a:xfrm rot="16200000">
            <a:off x="9028944" y="596357"/>
            <a:ext cx="1100958" cy="5225161"/>
          </a:xfrm>
          <a:prstGeom prst="round2SameRect">
            <a:avLst>
              <a:gd name="adj1" fmla="val 50000"/>
              <a:gd name="adj2" fmla="val 0"/>
            </a:avLst>
          </a:prstGeom>
          <a:solidFill>
            <a:srgbClr val="FFA826">
              <a:alpha val="201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Round Same-side Corner of Rectangle 461">
            <a:extLst>
              <a:ext uri="{FF2B5EF4-FFF2-40B4-BE49-F238E27FC236}">
                <a16:creationId xmlns:a16="http://schemas.microsoft.com/office/drawing/2014/main" id="{E9E5084E-1260-A675-7B35-EEFAB1D707FE}"/>
              </a:ext>
            </a:extLst>
          </p:cNvPr>
          <p:cNvSpPr/>
          <p:nvPr/>
        </p:nvSpPr>
        <p:spPr>
          <a:xfrm rot="16200000">
            <a:off x="9028944" y="1810794"/>
            <a:ext cx="1100958" cy="5225161"/>
          </a:xfrm>
          <a:prstGeom prst="round2SameRect">
            <a:avLst>
              <a:gd name="adj1" fmla="val 50000"/>
              <a:gd name="adj2" fmla="val 0"/>
            </a:avLst>
          </a:prstGeom>
          <a:solidFill>
            <a:srgbClr val="385085">
              <a:alpha val="201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3" name="Round Same-side Corner of Rectangle 462">
            <a:extLst>
              <a:ext uri="{FF2B5EF4-FFF2-40B4-BE49-F238E27FC236}">
                <a16:creationId xmlns:a16="http://schemas.microsoft.com/office/drawing/2014/main" id="{5F50E742-858D-9C40-85CA-6CCA4B854E20}"/>
              </a:ext>
            </a:extLst>
          </p:cNvPr>
          <p:cNvSpPr/>
          <p:nvPr/>
        </p:nvSpPr>
        <p:spPr>
          <a:xfrm rot="16200000">
            <a:off x="9028944" y="3039520"/>
            <a:ext cx="1100958" cy="5225161"/>
          </a:xfrm>
          <a:prstGeom prst="round2SameRect">
            <a:avLst>
              <a:gd name="adj1" fmla="val 50000"/>
              <a:gd name="adj2" fmla="val 0"/>
            </a:avLst>
          </a:prstGeom>
          <a:solidFill>
            <a:srgbClr val="7DD1CE">
              <a:alpha val="201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A5301C64-111B-BD64-EA7E-113A30396844}"/>
              </a:ext>
            </a:extLst>
          </p:cNvPr>
          <p:cNvGrpSpPr/>
          <p:nvPr/>
        </p:nvGrpSpPr>
        <p:grpSpPr>
          <a:xfrm>
            <a:off x="450167" y="1441105"/>
            <a:ext cx="6167545" cy="4202144"/>
            <a:chOff x="778163" y="1915380"/>
            <a:chExt cx="5705731" cy="3887504"/>
          </a:xfrm>
        </p:grpSpPr>
        <p:sp>
          <p:nvSpPr>
            <p:cNvPr id="16" name="Freeform 5">
              <a:extLst>
                <a:ext uri="{FF2B5EF4-FFF2-40B4-BE49-F238E27FC236}">
                  <a16:creationId xmlns:a16="http://schemas.microsoft.com/office/drawing/2014/main" id="{F0624227-5E02-0371-80BE-4221874559E3}"/>
                </a:ext>
              </a:extLst>
            </p:cNvPr>
            <p:cNvSpPr>
              <a:spLocks/>
            </p:cNvSpPr>
            <p:nvPr/>
          </p:nvSpPr>
          <p:spPr bwMode="auto">
            <a:xfrm>
              <a:off x="2201915" y="2357665"/>
              <a:ext cx="879229" cy="555172"/>
            </a:xfrm>
            <a:custGeom>
              <a:avLst/>
              <a:gdLst>
                <a:gd name="T0" fmla="*/ 351 w 387"/>
                <a:gd name="T1" fmla="*/ 41 h 245"/>
                <a:gd name="T2" fmla="*/ 301 w 387"/>
                <a:gd name="T3" fmla="*/ 0 h 245"/>
                <a:gd name="T4" fmla="*/ 84 w 387"/>
                <a:gd name="T5" fmla="*/ 0 h 245"/>
                <a:gd name="T6" fmla="*/ 34 w 387"/>
                <a:gd name="T7" fmla="*/ 42 h 245"/>
                <a:gd name="T8" fmla="*/ 5 w 387"/>
                <a:gd name="T9" fmla="*/ 204 h 245"/>
                <a:gd name="T10" fmla="*/ 39 w 387"/>
                <a:gd name="T11" fmla="*/ 245 h 245"/>
                <a:gd name="T12" fmla="*/ 348 w 387"/>
                <a:gd name="T13" fmla="*/ 245 h 245"/>
                <a:gd name="T14" fmla="*/ 383 w 387"/>
                <a:gd name="T15" fmla="*/ 203 h 245"/>
                <a:gd name="T16" fmla="*/ 351 w 387"/>
                <a:gd name="T17" fmla="*/ 4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7" h="245">
                  <a:moveTo>
                    <a:pt x="351" y="41"/>
                  </a:moveTo>
                  <a:cubicBezTo>
                    <a:pt x="347" y="18"/>
                    <a:pt x="324" y="0"/>
                    <a:pt x="301" y="0"/>
                  </a:cubicBezTo>
                  <a:cubicBezTo>
                    <a:pt x="84" y="0"/>
                    <a:pt x="84" y="0"/>
                    <a:pt x="84" y="0"/>
                  </a:cubicBezTo>
                  <a:cubicBezTo>
                    <a:pt x="61" y="0"/>
                    <a:pt x="38" y="19"/>
                    <a:pt x="34" y="42"/>
                  </a:cubicBezTo>
                  <a:cubicBezTo>
                    <a:pt x="5" y="204"/>
                    <a:pt x="5" y="204"/>
                    <a:pt x="5" y="204"/>
                  </a:cubicBezTo>
                  <a:cubicBezTo>
                    <a:pt x="0" y="227"/>
                    <a:pt x="16" y="245"/>
                    <a:pt x="39" y="245"/>
                  </a:cubicBezTo>
                  <a:cubicBezTo>
                    <a:pt x="348" y="245"/>
                    <a:pt x="348" y="245"/>
                    <a:pt x="348" y="245"/>
                  </a:cubicBezTo>
                  <a:cubicBezTo>
                    <a:pt x="372" y="245"/>
                    <a:pt x="387" y="226"/>
                    <a:pt x="383" y="203"/>
                  </a:cubicBezTo>
                  <a:lnTo>
                    <a:pt x="351" y="41"/>
                  </a:lnTo>
                  <a:close/>
                </a:path>
              </a:pathLst>
            </a:custGeom>
            <a:solidFill>
              <a:srgbClr val="1D242A">
                <a:lumMod val="75000"/>
                <a:lumOff val="2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7" name="Freeform 6">
              <a:extLst>
                <a:ext uri="{FF2B5EF4-FFF2-40B4-BE49-F238E27FC236}">
                  <a16:creationId xmlns:a16="http://schemas.microsoft.com/office/drawing/2014/main" id="{9DF219A0-198B-4F1C-91E8-341264537413}"/>
                </a:ext>
              </a:extLst>
            </p:cNvPr>
            <p:cNvSpPr>
              <a:spLocks/>
            </p:cNvSpPr>
            <p:nvPr/>
          </p:nvSpPr>
          <p:spPr bwMode="auto">
            <a:xfrm>
              <a:off x="2385197" y="2299226"/>
              <a:ext cx="536569" cy="622908"/>
            </a:xfrm>
            <a:custGeom>
              <a:avLst/>
              <a:gdLst>
                <a:gd name="T0" fmla="*/ 156 w 404"/>
                <a:gd name="T1" fmla="*/ 469 h 469"/>
                <a:gd name="T2" fmla="*/ 202 w 404"/>
                <a:gd name="T3" fmla="*/ 254 h 469"/>
                <a:gd name="T4" fmla="*/ 243 w 404"/>
                <a:gd name="T5" fmla="*/ 469 h 469"/>
                <a:gd name="T6" fmla="*/ 404 w 404"/>
                <a:gd name="T7" fmla="*/ 469 h 469"/>
                <a:gd name="T8" fmla="*/ 399 w 404"/>
                <a:gd name="T9" fmla="*/ 0 h 469"/>
                <a:gd name="T10" fmla="*/ 0 w 404"/>
                <a:gd name="T11" fmla="*/ 0 h 469"/>
                <a:gd name="T12" fmla="*/ 7 w 404"/>
                <a:gd name="T13" fmla="*/ 469 h 469"/>
                <a:gd name="T14" fmla="*/ 156 w 404"/>
                <a:gd name="T15" fmla="*/ 469 h 4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4" h="469">
                  <a:moveTo>
                    <a:pt x="156" y="469"/>
                  </a:moveTo>
                  <a:lnTo>
                    <a:pt x="202" y="254"/>
                  </a:lnTo>
                  <a:lnTo>
                    <a:pt x="243" y="469"/>
                  </a:lnTo>
                  <a:lnTo>
                    <a:pt x="404" y="469"/>
                  </a:lnTo>
                  <a:lnTo>
                    <a:pt x="399" y="0"/>
                  </a:lnTo>
                  <a:lnTo>
                    <a:pt x="0" y="0"/>
                  </a:lnTo>
                  <a:lnTo>
                    <a:pt x="7" y="469"/>
                  </a:lnTo>
                  <a:lnTo>
                    <a:pt x="156" y="469"/>
                  </a:lnTo>
                  <a:close/>
                </a:path>
              </a:pathLst>
            </a:custGeom>
            <a:solidFill>
              <a:srgbClr val="2E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8" name="Freeform 7">
              <a:extLst>
                <a:ext uri="{FF2B5EF4-FFF2-40B4-BE49-F238E27FC236}">
                  <a16:creationId xmlns:a16="http://schemas.microsoft.com/office/drawing/2014/main" id="{3E93C527-0E92-E1A6-4706-751BB9E085D0}"/>
                </a:ext>
              </a:extLst>
            </p:cNvPr>
            <p:cNvSpPr>
              <a:spLocks/>
            </p:cNvSpPr>
            <p:nvPr/>
          </p:nvSpPr>
          <p:spPr bwMode="auto">
            <a:xfrm>
              <a:off x="2480824" y="4765623"/>
              <a:ext cx="880557" cy="556500"/>
            </a:xfrm>
            <a:custGeom>
              <a:avLst/>
              <a:gdLst>
                <a:gd name="T0" fmla="*/ 36 w 387"/>
                <a:gd name="T1" fmla="*/ 204 h 246"/>
                <a:gd name="T2" fmla="*/ 86 w 387"/>
                <a:gd name="T3" fmla="*/ 245 h 246"/>
                <a:gd name="T4" fmla="*/ 303 w 387"/>
                <a:gd name="T5" fmla="*/ 246 h 246"/>
                <a:gd name="T6" fmla="*/ 353 w 387"/>
                <a:gd name="T7" fmla="*/ 204 h 246"/>
                <a:gd name="T8" fmla="*/ 383 w 387"/>
                <a:gd name="T9" fmla="*/ 42 h 246"/>
                <a:gd name="T10" fmla="*/ 348 w 387"/>
                <a:gd name="T11" fmla="*/ 0 h 246"/>
                <a:gd name="T12" fmla="*/ 39 w 387"/>
                <a:gd name="T13" fmla="*/ 0 h 246"/>
                <a:gd name="T14" fmla="*/ 4 w 387"/>
                <a:gd name="T15" fmla="*/ 41 h 246"/>
                <a:gd name="T16" fmla="*/ 36 w 387"/>
                <a:gd name="T17" fmla="*/ 20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7" h="246">
                  <a:moveTo>
                    <a:pt x="36" y="204"/>
                  </a:moveTo>
                  <a:cubicBezTo>
                    <a:pt x="40" y="227"/>
                    <a:pt x="63" y="245"/>
                    <a:pt x="86" y="245"/>
                  </a:cubicBezTo>
                  <a:cubicBezTo>
                    <a:pt x="303" y="246"/>
                    <a:pt x="303" y="246"/>
                    <a:pt x="303" y="246"/>
                  </a:cubicBezTo>
                  <a:cubicBezTo>
                    <a:pt x="326" y="246"/>
                    <a:pt x="348" y="227"/>
                    <a:pt x="353" y="204"/>
                  </a:cubicBezTo>
                  <a:cubicBezTo>
                    <a:pt x="383" y="42"/>
                    <a:pt x="383" y="42"/>
                    <a:pt x="383" y="42"/>
                  </a:cubicBezTo>
                  <a:cubicBezTo>
                    <a:pt x="387" y="19"/>
                    <a:pt x="371" y="0"/>
                    <a:pt x="348" y="0"/>
                  </a:cubicBezTo>
                  <a:cubicBezTo>
                    <a:pt x="39" y="0"/>
                    <a:pt x="39" y="0"/>
                    <a:pt x="39" y="0"/>
                  </a:cubicBezTo>
                  <a:cubicBezTo>
                    <a:pt x="16" y="0"/>
                    <a:pt x="0" y="18"/>
                    <a:pt x="4" y="41"/>
                  </a:cubicBezTo>
                  <a:lnTo>
                    <a:pt x="36" y="204"/>
                  </a:lnTo>
                  <a:close/>
                </a:path>
              </a:pathLst>
            </a:custGeom>
            <a:solidFill>
              <a:srgbClr val="1D242A">
                <a:lumMod val="75000"/>
                <a:lumOff val="2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9" name="Freeform 8">
              <a:extLst>
                <a:ext uri="{FF2B5EF4-FFF2-40B4-BE49-F238E27FC236}">
                  <a16:creationId xmlns:a16="http://schemas.microsoft.com/office/drawing/2014/main" id="{22C99997-67BB-F377-79CA-C4D3449833AF}"/>
                </a:ext>
              </a:extLst>
            </p:cNvPr>
            <p:cNvSpPr>
              <a:spLocks/>
            </p:cNvSpPr>
            <p:nvPr/>
          </p:nvSpPr>
          <p:spPr bwMode="auto">
            <a:xfrm>
              <a:off x="2640200" y="4756326"/>
              <a:ext cx="536569" cy="622908"/>
            </a:xfrm>
            <a:custGeom>
              <a:avLst/>
              <a:gdLst>
                <a:gd name="T0" fmla="*/ 250 w 404"/>
                <a:gd name="T1" fmla="*/ 0 h 469"/>
                <a:gd name="T2" fmla="*/ 202 w 404"/>
                <a:gd name="T3" fmla="*/ 215 h 469"/>
                <a:gd name="T4" fmla="*/ 161 w 404"/>
                <a:gd name="T5" fmla="*/ 0 h 469"/>
                <a:gd name="T6" fmla="*/ 0 w 404"/>
                <a:gd name="T7" fmla="*/ 0 h 469"/>
                <a:gd name="T8" fmla="*/ 5 w 404"/>
                <a:gd name="T9" fmla="*/ 469 h 469"/>
                <a:gd name="T10" fmla="*/ 404 w 404"/>
                <a:gd name="T11" fmla="*/ 469 h 469"/>
                <a:gd name="T12" fmla="*/ 397 w 404"/>
                <a:gd name="T13" fmla="*/ 0 h 469"/>
                <a:gd name="T14" fmla="*/ 250 w 404"/>
                <a:gd name="T15" fmla="*/ 0 h 4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4" h="469">
                  <a:moveTo>
                    <a:pt x="250" y="0"/>
                  </a:moveTo>
                  <a:lnTo>
                    <a:pt x="202" y="215"/>
                  </a:lnTo>
                  <a:lnTo>
                    <a:pt x="161" y="0"/>
                  </a:lnTo>
                  <a:lnTo>
                    <a:pt x="0" y="0"/>
                  </a:lnTo>
                  <a:lnTo>
                    <a:pt x="5" y="469"/>
                  </a:lnTo>
                  <a:lnTo>
                    <a:pt x="404" y="469"/>
                  </a:lnTo>
                  <a:lnTo>
                    <a:pt x="397" y="0"/>
                  </a:lnTo>
                  <a:lnTo>
                    <a:pt x="250" y="0"/>
                  </a:lnTo>
                  <a:close/>
                </a:path>
              </a:pathLst>
            </a:custGeom>
            <a:solidFill>
              <a:srgbClr val="2E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0" name="Freeform 9">
              <a:extLst>
                <a:ext uri="{FF2B5EF4-FFF2-40B4-BE49-F238E27FC236}">
                  <a16:creationId xmlns:a16="http://schemas.microsoft.com/office/drawing/2014/main" id="{C3813379-C1E0-46C6-6D2A-11188ABB74D8}"/>
                </a:ext>
              </a:extLst>
            </p:cNvPr>
            <p:cNvSpPr>
              <a:spLocks/>
            </p:cNvSpPr>
            <p:nvPr/>
          </p:nvSpPr>
          <p:spPr bwMode="auto">
            <a:xfrm>
              <a:off x="4024122" y="4780233"/>
              <a:ext cx="880557" cy="557828"/>
            </a:xfrm>
            <a:custGeom>
              <a:avLst/>
              <a:gdLst>
                <a:gd name="T0" fmla="*/ 36 w 387"/>
                <a:gd name="T1" fmla="*/ 204 h 246"/>
                <a:gd name="T2" fmla="*/ 87 w 387"/>
                <a:gd name="T3" fmla="*/ 246 h 246"/>
                <a:gd name="T4" fmla="*/ 303 w 387"/>
                <a:gd name="T5" fmla="*/ 246 h 246"/>
                <a:gd name="T6" fmla="*/ 353 w 387"/>
                <a:gd name="T7" fmla="*/ 204 h 246"/>
                <a:gd name="T8" fmla="*/ 383 w 387"/>
                <a:gd name="T9" fmla="*/ 42 h 246"/>
                <a:gd name="T10" fmla="*/ 348 w 387"/>
                <a:gd name="T11" fmla="*/ 0 h 246"/>
                <a:gd name="T12" fmla="*/ 39 w 387"/>
                <a:gd name="T13" fmla="*/ 0 h 246"/>
                <a:gd name="T14" fmla="*/ 5 w 387"/>
                <a:gd name="T15" fmla="*/ 42 h 246"/>
                <a:gd name="T16" fmla="*/ 36 w 387"/>
                <a:gd name="T17" fmla="*/ 20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7" h="246">
                  <a:moveTo>
                    <a:pt x="36" y="204"/>
                  </a:moveTo>
                  <a:cubicBezTo>
                    <a:pt x="41" y="227"/>
                    <a:pt x="63" y="246"/>
                    <a:pt x="87" y="246"/>
                  </a:cubicBezTo>
                  <a:cubicBezTo>
                    <a:pt x="303" y="246"/>
                    <a:pt x="303" y="246"/>
                    <a:pt x="303" y="246"/>
                  </a:cubicBezTo>
                  <a:cubicBezTo>
                    <a:pt x="327" y="246"/>
                    <a:pt x="349" y="227"/>
                    <a:pt x="353" y="204"/>
                  </a:cubicBezTo>
                  <a:cubicBezTo>
                    <a:pt x="383" y="42"/>
                    <a:pt x="383" y="42"/>
                    <a:pt x="383" y="42"/>
                  </a:cubicBezTo>
                  <a:cubicBezTo>
                    <a:pt x="387" y="19"/>
                    <a:pt x="372" y="0"/>
                    <a:pt x="348" y="0"/>
                  </a:cubicBezTo>
                  <a:cubicBezTo>
                    <a:pt x="39" y="0"/>
                    <a:pt x="39" y="0"/>
                    <a:pt x="39" y="0"/>
                  </a:cubicBezTo>
                  <a:cubicBezTo>
                    <a:pt x="16" y="0"/>
                    <a:pt x="0" y="19"/>
                    <a:pt x="5" y="42"/>
                  </a:cubicBezTo>
                  <a:lnTo>
                    <a:pt x="36" y="204"/>
                  </a:lnTo>
                  <a:close/>
                </a:path>
              </a:pathLst>
            </a:custGeom>
            <a:solidFill>
              <a:srgbClr val="1D242A">
                <a:lumMod val="75000"/>
                <a:lumOff val="2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1" name="Freeform 10">
              <a:extLst>
                <a:ext uri="{FF2B5EF4-FFF2-40B4-BE49-F238E27FC236}">
                  <a16:creationId xmlns:a16="http://schemas.microsoft.com/office/drawing/2014/main" id="{0A51997C-15AF-9E32-19B9-501DF10CE553}"/>
                </a:ext>
              </a:extLst>
            </p:cNvPr>
            <p:cNvSpPr>
              <a:spLocks/>
            </p:cNvSpPr>
            <p:nvPr/>
          </p:nvSpPr>
          <p:spPr bwMode="auto">
            <a:xfrm>
              <a:off x="4183500" y="4772264"/>
              <a:ext cx="539225" cy="622908"/>
            </a:xfrm>
            <a:custGeom>
              <a:avLst/>
              <a:gdLst>
                <a:gd name="T0" fmla="*/ 250 w 406"/>
                <a:gd name="T1" fmla="*/ 0 h 469"/>
                <a:gd name="T2" fmla="*/ 202 w 406"/>
                <a:gd name="T3" fmla="*/ 215 h 469"/>
                <a:gd name="T4" fmla="*/ 161 w 406"/>
                <a:gd name="T5" fmla="*/ 0 h 469"/>
                <a:gd name="T6" fmla="*/ 0 w 406"/>
                <a:gd name="T7" fmla="*/ 0 h 469"/>
                <a:gd name="T8" fmla="*/ 7 w 406"/>
                <a:gd name="T9" fmla="*/ 469 h 469"/>
                <a:gd name="T10" fmla="*/ 406 w 406"/>
                <a:gd name="T11" fmla="*/ 469 h 469"/>
                <a:gd name="T12" fmla="*/ 399 w 406"/>
                <a:gd name="T13" fmla="*/ 0 h 469"/>
                <a:gd name="T14" fmla="*/ 250 w 406"/>
                <a:gd name="T15" fmla="*/ 0 h 4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6" h="469">
                  <a:moveTo>
                    <a:pt x="250" y="0"/>
                  </a:moveTo>
                  <a:lnTo>
                    <a:pt x="202" y="215"/>
                  </a:lnTo>
                  <a:lnTo>
                    <a:pt x="161" y="0"/>
                  </a:lnTo>
                  <a:lnTo>
                    <a:pt x="0" y="0"/>
                  </a:lnTo>
                  <a:lnTo>
                    <a:pt x="7" y="469"/>
                  </a:lnTo>
                  <a:lnTo>
                    <a:pt x="406" y="469"/>
                  </a:lnTo>
                  <a:lnTo>
                    <a:pt x="399" y="0"/>
                  </a:lnTo>
                  <a:lnTo>
                    <a:pt x="250" y="0"/>
                  </a:lnTo>
                  <a:close/>
                </a:path>
              </a:pathLst>
            </a:custGeom>
            <a:solidFill>
              <a:srgbClr val="2E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2" name="Freeform 11">
              <a:extLst>
                <a:ext uri="{FF2B5EF4-FFF2-40B4-BE49-F238E27FC236}">
                  <a16:creationId xmlns:a16="http://schemas.microsoft.com/office/drawing/2014/main" id="{4E129362-AE8C-2384-7D24-D007D9EA92CA}"/>
                </a:ext>
              </a:extLst>
            </p:cNvPr>
            <p:cNvSpPr>
              <a:spLocks/>
            </p:cNvSpPr>
            <p:nvPr/>
          </p:nvSpPr>
          <p:spPr bwMode="auto">
            <a:xfrm>
              <a:off x="3770448" y="2393526"/>
              <a:ext cx="879229" cy="559157"/>
            </a:xfrm>
            <a:custGeom>
              <a:avLst/>
              <a:gdLst>
                <a:gd name="T0" fmla="*/ 350 w 387"/>
                <a:gd name="T1" fmla="*/ 42 h 247"/>
                <a:gd name="T2" fmla="*/ 300 w 387"/>
                <a:gd name="T3" fmla="*/ 0 h 247"/>
                <a:gd name="T4" fmla="*/ 83 w 387"/>
                <a:gd name="T5" fmla="*/ 1 h 247"/>
                <a:gd name="T6" fmla="*/ 33 w 387"/>
                <a:gd name="T7" fmla="*/ 43 h 247"/>
                <a:gd name="T8" fmla="*/ 4 w 387"/>
                <a:gd name="T9" fmla="*/ 205 h 247"/>
                <a:gd name="T10" fmla="*/ 39 w 387"/>
                <a:gd name="T11" fmla="*/ 247 h 247"/>
                <a:gd name="T12" fmla="*/ 348 w 387"/>
                <a:gd name="T13" fmla="*/ 246 h 247"/>
                <a:gd name="T14" fmla="*/ 382 w 387"/>
                <a:gd name="T15" fmla="*/ 204 h 247"/>
                <a:gd name="T16" fmla="*/ 350 w 387"/>
                <a:gd name="T17" fmla="*/ 42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7" h="247">
                  <a:moveTo>
                    <a:pt x="350" y="42"/>
                  </a:moveTo>
                  <a:cubicBezTo>
                    <a:pt x="346" y="19"/>
                    <a:pt x="323" y="0"/>
                    <a:pt x="300" y="0"/>
                  </a:cubicBezTo>
                  <a:cubicBezTo>
                    <a:pt x="83" y="1"/>
                    <a:pt x="83" y="1"/>
                    <a:pt x="83" y="1"/>
                  </a:cubicBezTo>
                  <a:cubicBezTo>
                    <a:pt x="60" y="1"/>
                    <a:pt x="37" y="20"/>
                    <a:pt x="33" y="43"/>
                  </a:cubicBezTo>
                  <a:cubicBezTo>
                    <a:pt x="4" y="205"/>
                    <a:pt x="4" y="205"/>
                    <a:pt x="4" y="205"/>
                  </a:cubicBezTo>
                  <a:cubicBezTo>
                    <a:pt x="0" y="228"/>
                    <a:pt x="16" y="247"/>
                    <a:pt x="39" y="247"/>
                  </a:cubicBezTo>
                  <a:cubicBezTo>
                    <a:pt x="348" y="246"/>
                    <a:pt x="348" y="246"/>
                    <a:pt x="348" y="246"/>
                  </a:cubicBezTo>
                  <a:cubicBezTo>
                    <a:pt x="371" y="246"/>
                    <a:pt x="387" y="227"/>
                    <a:pt x="382" y="204"/>
                  </a:cubicBezTo>
                  <a:lnTo>
                    <a:pt x="350" y="42"/>
                  </a:lnTo>
                  <a:close/>
                </a:path>
              </a:pathLst>
            </a:custGeom>
            <a:solidFill>
              <a:srgbClr val="1D242A">
                <a:lumMod val="75000"/>
                <a:lumOff val="2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3" name="Freeform 12">
              <a:extLst>
                <a:ext uri="{FF2B5EF4-FFF2-40B4-BE49-F238E27FC236}">
                  <a16:creationId xmlns:a16="http://schemas.microsoft.com/office/drawing/2014/main" id="{C080C595-106A-BDC7-BA57-3B27E75AD842}"/>
                </a:ext>
              </a:extLst>
            </p:cNvPr>
            <p:cNvSpPr>
              <a:spLocks/>
            </p:cNvSpPr>
            <p:nvPr/>
          </p:nvSpPr>
          <p:spPr bwMode="auto">
            <a:xfrm>
              <a:off x="3952403" y="2337743"/>
              <a:ext cx="537897" cy="491420"/>
            </a:xfrm>
            <a:custGeom>
              <a:avLst/>
              <a:gdLst>
                <a:gd name="T0" fmla="*/ 155 w 405"/>
                <a:gd name="T1" fmla="*/ 370 h 370"/>
                <a:gd name="T2" fmla="*/ 203 w 405"/>
                <a:gd name="T3" fmla="*/ 199 h 370"/>
                <a:gd name="T4" fmla="*/ 244 w 405"/>
                <a:gd name="T5" fmla="*/ 370 h 370"/>
                <a:gd name="T6" fmla="*/ 405 w 405"/>
                <a:gd name="T7" fmla="*/ 368 h 370"/>
                <a:gd name="T8" fmla="*/ 398 w 405"/>
                <a:gd name="T9" fmla="*/ 0 h 370"/>
                <a:gd name="T10" fmla="*/ 0 w 405"/>
                <a:gd name="T11" fmla="*/ 1 h 370"/>
                <a:gd name="T12" fmla="*/ 6 w 405"/>
                <a:gd name="T13" fmla="*/ 370 h 370"/>
                <a:gd name="T14" fmla="*/ 155 w 405"/>
                <a:gd name="T15" fmla="*/ 370 h 3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5" h="370">
                  <a:moveTo>
                    <a:pt x="155" y="370"/>
                  </a:moveTo>
                  <a:lnTo>
                    <a:pt x="203" y="199"/>
                  </a:lnTo>
                  <a:lnTo>
                    <a:pt x="244" y="370"/>
                  </a:lnTo>
                  <a:lnTo>
                    <a:pt x="405" y="368"/>
                  </a:lnTo>
                  <a:lnTo>
                    <a:pt x="398" y="0"/>
                  </a:lnTo>
                  <a:lnTo>
                    <a:pt x="0" y="1"/>
                  </a:lnTo>
                  <a:lnTo>
                    <a:pt x="6" y="370"/>
                  </a:lnTo>
                  <a:lnTo>
                    <a:pt x="155" y="370"/>
                  </a:lnTo>
                  <a:close/>
                </a:path>
              </a:pathLst>
            </a:custGeom>
            <a:solidFill>
              <a:srgbClr val="2E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 name="Freeform 13">
              <a:extLst>
                <a:ext uri="{FF2B5EF4-FFF2-40B4-BE49-F238E27FC236}">
                  <a16:creationId xmlns:a16="http://schemas.microsoft.com/office/drawing/2014/main" id="{F384069C-8A23-C2B9-8912-C33C7F64DECD}"/>
                </a:ext>
              </a:extLst>
            </p:cNvPr>
            <p:cNvSpPr>
              <a:spLocks/>
            </p:cNvSpPr>
            <p:nvPr/>
          </p:nvSpPr>
          <p:spPr bwMode="auto">
            <a:xfrm>
              <a:off x="5441247" y="3543714"/>
              <a:ext cx="559148" cy="876587"/>
            </a:xfrm>
            <a:custGeom>
              <a:avLst/>
              <a:gdLst>
                <a:gd name="T0" fmla="*/ 204 w 246"/>
                <a:gd name="T1" fmla="*/ 351 h 387"/>
                <a:gd name="T2" fmla="*/ 246 w 246"/>
                <a:gd name="T3" fmla="*/ 301 h 387"/>
                <a:gd name="T4" fmla="*/ 246 w 246"/>
                <a:gd name="T5" fmla="*/ 84 h 387"/>
                <a:gd name="T6" fmla="*/ 204 w 246"/>
                <a:gd name="T7" fmla="*/ 34 h 387"/>
                <a:gd name="T8" fmla="*/ 42 w 246"/>
                <a:gd name="T9" fmla="*/ 4 h 387"/>
                <a:gd name="T10" fmla="*/ 0 w 246"/>
                <a:gd name="T11" fmla="*/ 39 h 387"/>
                <a:gd name="T12" fmla="*/ 0 w 246"/>
                <a:gd name="T13" fmla="*/ 348 h 387"/>
                <a:gd name="T14" fmla="*/ 42 w 246"/>
                <a:gd name="T15" fmla="*/ 382 h 387"/>
                <a:gd name="T16" fmla="*/ 204 w 246"/>
                <a:gd name="T17" fmla="*/ 351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6" h="387">
                  <a:moveTo>
                    <a:pt x="204" y="351"/>
                  </a:moveTo>
                  <a:cubicBezTo>
                    <a:pt x="227" y="347"/>
                    <a:pt x="246" y="324"/>
                    <a:pt x="246" y="301"/>
                  </a:cubicBezTo>
                  <a:cubicBezTo>
                    <a:pt x="246" y="84"/>
                    <a:pt x="246" y="84"/>
                    <a:pt x="246" y="84"/>
                  </a:cubicBezTo>
                  <a:cubicBezTo>
                    <a:pt x="246" y="61"/>
                    <a:pt x="227" y="38"/>
                    <a:pt x="204" y="34"/>
                  </a:cubicBezTo>
                  <a:cubicBezTo>
                    <a:pt x="42" y="4"/>
                    <a:pt x="42" y="4"/>
                    <a:pt x="42" y="4"/>
                  </a:cubicBezTo>
                  <a:cubicBezTo>
                    <a:pt x="19" y="0"/>
                    <a:pt x="0" y="16"/>
                    <a:pt x="0" y="39"/>
                  </a:cubicBezTo>
                  <a:cubicBezTo>
                    <a:pt x="0" y="348"/>
                    <a:pt x="0" y="348"/>
                    <a:pt x="0" y="348"/>
                  </a:cubicBezTo>
                  <a:cubicBezTo>
                    <a:pt x="0" y="371"/>
                    <a:pt x="19" y="387"/>
                    <a:pt x="42" y="382"/>
                  </a:cubicBezTo>
                  <a:lnTo>
                    <a:pt x="204" y="351"/>
                  </a:lnTo>
                  <a:close/>
                </a:path>
              </a:pathLst>
            </a:custGeom>
            <a:solidFill>
              <a:srgbClr val="1D242A">
                <a:lumMod val="75000"/>
                <a:lumOff val="2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 name="Freeform 14">
              <a:extLst>
                <a:ext uri="{FF2B5EF4-FFF2-40B4-BE49-F238E27FC236}">
                  <a16:creationId xmlns:a16="http://schemas.microsoft.com/office/drawing/2014/main" id="{C2361316-9677-C413-8E2C-421E6942C625}"/>
                </a:ext>
              </a:extLst>
            </p:cNvPr>
            <p:cNvSpPr>
              <a:spLocks/>
            </p:cNvSpPr>
            <p:nvPr/>
          </p:nvSpPr>
          <p:spPr bwMode="auto">
            <a:xfrm>
              <a:off x="5431951" y="3728329"/>
              <a:ext cx="625555" cy="533921"/>
            </a:xfrm>
            <a:custGeom>
              <a:avLst/>
              <a:gdLst>
                <a:gd name="T0" fmla="*/ 0 w 471"/>
                <a:gd name="T1" fmla="*/ 153 h 402"/>
                <a:gd name="T2" fmla="*/ 216 w 471"/>
                <a:gd name="T3" fmla="*/ 201 h 402"/>
                <a:gd name="T4" fmla="*/ 0 w 471"/>
                <a:gd name="T5" fmla="*/ 242 h 402"/>
                <a:gd name="T6" fmla="*/ 0 w 471"/>
                <a:gd name="T7" fmla="*/ 402 h 402"/>
                <a:gd name="T8" fmla="*/ 471 w 471"/>
                <a:gd name="T9" fmla="*/ 397 h 402"/>
                <a:gd name="T10" fmla="*/ 471 w 471"/>
                <a:gd name="T11" fmla="*/ 0 h 402"/>
                <a:gd name="T12" fmla="*/ 0 w 471"/>
                <a:gd name="T13" fmla="*/ 5 h 402"/>
                <a:gd name="T14" fmla="*/ 0 w 471"/>
                <a:gd name="T15" fmla="*/ 153 h 4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1" h="402">
                  <a:moveTo>
                    <a:pt x="0" y="153"/>
                  </a:moveTo>
                  <a:lnTo>
                    <a:pt x="216" y="201"/>
                  </a:lnTo>
                  <a:lnTo>
                    <a:pt x="0" y="242"/>
                  </a:lnTo>
                  <a:lnTo>
                    <a:pt x="0" y="402"/>
                  </a:lnTo>
                  <a:lnTo>
                    <a:pt x="471" y="397"/>
                  </a:lnTo>
                  <a:lnTo>
                    <a:pt x="471" y="0"/>
                  </a:lnTo>
                  <a:lnTo>
                    <a:pt x="0" y="5"/>
                  </a:lnTo>
                  <a:lnTo>
                    <a:pt x="0" y="153"/>
                  </a:lnTo>
                  <a:close/>
                </a:path>
              </a:pathLst>
            </a:custGeom>
            <a:solidFill>
              <a:srgbClr val="2E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 name="Freeform 15">
              <a:extLst>
                <a:ext uri="{FF2B5EF4-FFF2-40B4-BE49-F238E27FC236}">
                  <a16:creationId xmlns:a16="http://schemas.microsoft.com/office/drawing/2014/main" id="{216C4AFE-A570-51F0-F03C-176DFB4FC46C}"/>
                </a:ext>
              </a:extLst>
            </p:cNvPr>
            <p:cNvSpPr>
              <a:spLocks/>
            </p:cNvSpPr>
            <p:nvPr/>
          </p:nvSpPr>
          <p:spPr bwMode="auto">
            <a:xfrm>
              <a:off x="1199168" y="3551682"/>
              <a:ext cx="606961" cy="913775"/>
            </a:xfrm>
            <a:custGeom>
              <a:avLst/>
              <a:gdLst>
                <a:gd name="T0" fmla="*/ 48 w 267"/>
                <a:gd name="T1" fmla="*/ 38 h 404"/>
                <a:gd name="T2" fmla="*/ 3 w 267"/>
                <a:gd name="T3" fmla="*/ 91 h 404"/>
                <a:gd name="T4" fmla="*/ 0 w 267"/>
                <a:gd name="T5" fmla="*/ 317 h 404"/>
                <a:gd name="T6" fmla="*/ 45 w 267"/>
                <a:gd name="T7" fmla="*/ 369 h 404"/>
                <a:gd name="T8" fmla="*/ 218 w 267"/>
                <a:gd name="T9" fmla="*/ 400 h 404"/>
                <a:gd name="T10" fmla="*/ 263 w 267"/>
                <a:gd name="T11" fmla="*/ 363 h 404"/>
                <a:gd name="T12" fmla="*/ 267 w 267"/>
                <a:gd name="T13" fmla="*/ 40 h 404"/>
                <a:gd name="T14" fmla="*/ 222 w 267"/>
                <a:gd name="T15" fmla="*/ 5 h 404"/>
                <a:gd name="T16" fmla="*/ 48 w 267"/>
                <a:gd name="T17" fmla="*/ 38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7" h="404">
                  <a:moveTo>
                    <a:pt x="48" y="38"/>
                  </a:moveTo>
                  <a:cubicBezTo>
                    <a:pt x="24" y="42"/>
                    <a:pt x="3" y="66"/>
                    <a:pt x="3" y="91"/>
                  </a:cubicBezTo>
                  <a:cubicBezTo>
                    <a:pt x="0" y="317"/>
                    <a:pt x="0" y="317"/>
                    <a:pt x="0" y="317"/>
                  </a:cubicBezTo>
                  <a:cubicBezTo>
                    <a:pt x="0" y="341"/>
                    <a:pt x="20" y="365"/>
                    <a:pt x="45" y="369"/>
                  </a:cubicBezTo>
                  <a:cubicBezTo>
                    <a:pt x="218" y="400"/>
                    <a:pt x="218" y="400"/>
                    <a:pt x="218" y="400"/>
                  </a:cubicBezTo>
                  <a:cubicBezTo>
                    <a:pt x="242" y="404"/>
                    <a:pt x="263" y="387"/>
                    <a:pt x="263" y="363"/>
                  </a:cubicBezTo>
                  <a:cubicBezTo>
                    <a:pt x="267" y="40"/>
                    <a:pt x="267" y="40"/>
                    <a:pt x="267" y="40"/>
                  </a:cubicBezTo>
                  <a:cubicBezTo>
                    <a:pt x="267" y="16"/>
                    <a:pt x="247" y="0"/>
                    <a:pt x="222" y="5"/>
                  </a:cubicBezTo>
                  <a:lnTo>
                    <a:pt x="48" y="38"/>
                  </a:lnTo>
                  <a:close/>
                </a:path>
              </a:pathLst>
            </a:custGeom>
            <a:solidFill>
              <a:srgbClr val="1D242A">
                <a:lumMod val="75000"/>
                <a:lumOff val="2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7" name="Freeform 16">
              <a:extLst>
                <a:ext uri="{FF2B5EF4-FFF2-40B4-BE49-F238E27FC236}">
                  <a16:creationId xmlns:a16="http://schemas.microsoft.com/office/drawing/2014/main" id="{2A468619-4188-BDB0-CE2F-F46E4A687A1F}"/>
                </a:ext>
              </a:extLst>
            </p:cNvPr>
            <p:cNvSpPr>
              <a:spLocks/>
            </p:cNvSpPr>
            <p:nvPr/>
          </p:nvSpPr>
          <p:spPr bwMode="auto">
            <a:xfrm>
              <a:off x="1358545" y="3716375"/>
              <a:ext cx="456881" cy="559157"/>
            </a:xfrm>
            <a:custGeom>
              <a:avLst/>
              <a:gdLst>
                <a:gd name="T0" fmla="*/ 340 w 344"/>
                <a:gd name="T1" fmla="*/ 259 h 421"/>
                <a:gd name="T2" fmla="*/ 186 w 344"/>
                <a:gd name="T3" fmla="*/ 210 h 421"/>
                <a:gd name="T4" fmla="*/ 342 w 344"/>
                <a:gd name="T5" fmla="*/ 167 h 421"/>
                <a:gd name="T6" fmla="*/ 344 w 344"/>
                <a:gd name="T7" fmla="*/ 0 h 421"/>
                <a:gd name="T8" fmla="*/ 5 w 344"/>
                <a:gd name="T9" fmla="*/ 7 h 421"/>
                <a:gd name="T10" fmla="*/ 0 w 344"/>
                <a:gd name="T11" fmla="*/ 421 h 421"/>
                <a:gd name="T12" fmla="*/ 338 w 344"/>
                <a:gd name="T13" fmla="*/ 414 h 421"/>
                <a:gd name="T14" fmla="*/ 340 w 344"/>
                <a:gd name="T15" fmla="*/ 259 h 4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4" h="421">
                  <a:moveTo>
                    <a:pt x="340" y="259"/>
                  </a:moveTo>
                  <a:lnTo>
                    <a:pt x="186" y="210"/>
                  </a:lnTo>
                  <a:lnTo>
                    <a:pt x="342" y="167"/>
                  </a:lnTo>
                  <a:lnTo>
                    <a:pt x="344" y="0"/>
                  </a:lnTo>
                  <a:lnTo>
                    <a:pt x="5" y="7"/>
                  </a:lnTo>
                  <a:lnTo>
                    <a:pt x="0" y="421"/>
                  </a:lnTo>
                  <a:lnTo>
                    <a:pt x="338" y="414"/>
                  </a:lnTo>
                  <a:lnTo>
                    <a:pt x="340" y="259"/>
                  </a:lnTo>
                  <a:close/>
                </a:path>
              </a:pathLst>
            </a:custGeom>
            <a:solidFill>
              <a:srgbClr val="2E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8" name="Freeform 17">
              <a:extLst>
                <a:ext uri="{FF2B5EF4-FFF2-40B4-BE49-F238E27FC236}">
                  <a16:creationId xmlns:a16="http://schemas.microsoft.com/office/drawing/2014/main" id="{EC07EA9B-F4F5-D5E4-F283-55CBF45E2D09}"/>
                </a:ext>
              </a:extLst>
            </p:cNvPr>
            <p:cNvSpPr>
              <a:spLocks/>
            </p:cNvSpPr>
            <p:nvPr/>
          </p:nvSpPr>
          <p:spPr bwMode="auto">
            <a:xfrm>
              <a:off x="1650736" y="2745489"/>
              <a:ext cx="4010983" cy="2255218"/>
            </a:xfrm>
            <a:custGeom>
              <a:avLst/>
              <a:gdLst>
                <a:gd name="T0" fmla="*/ 1621 w 1764"/>
                <a:gd name="T1" fmla="*/ 996 h 996"/>
                <a:gd name="T2" fmla="*/ 142 w 1764"/>
                <a:gd name="T3" fmla="*/ 996 h 996"/>
                <a:gd name="T4" fmla="*/ 0 w 1764"/>
                <a:gd name="T5" fmla="*/ 854 h 996"/>
                <a:gd name="T6" fmla="*/ 0 w 1764"/>
                <a:gd name="T7" fmla="*/ 143 h 996"/>
                <a:gd name="T8" fmla="*/ 142 w 1764"/>
                <a:gd name="T9" fmla="*/ 0 h 996"/>
                <a:gd name="T10" fmla="*/ 1621 w 1764"/>
                <a:gd name="T11" fmla="*/ 0 h 996"/>
                <a:gd name="T12" fmla="*/ 1764 w 1764"/>
                <a:gd name="T13" fmla="*/ 143 h 996"/>
                <a:gd name="T14" fmla="*/ 1764 w 1764"/>
                <a:gd name="T15" fmla="*/ 854 h 996"/>
                <a:gd name="T16" fmla="*/ 1621 w 1764"/>
                <a:gd name="T17" fmla="*/ 996 h 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4" h="996">
                  <a:moveTo>
                    <a:pt x="1621" y="996"/>
                  </a:moveTo>
                  <a:cubicBezTo>
                    <a:pt x="142" y="996"/>
                    <a:pt x="142" y="996"/>
                    <a:pt x="142" y="996"/>
                  </a:cubicBezTo>
                  <a:cubicBezTo>
                    <a:pt x="64" y="996"/>
                    <a:pt x="0" y="932"/>
                    <a:pt x="0" y="854"/>
                  </a:cubicBezTo>
                  <a:cubicBezTo>
                    <a:pt x="0" y="143"/>
                    <a:pt x="0" y="143"/>
                    <a:pt x="0" y="143"/>
                  </a:cubicBezTo>
                  <a:cubicBezTo>
                    <a:pt x="0" y="65"/>
                    <a:pt x="64" y="0"/>
                    <a:pt x="142" y="0"/>
                  </a:cubicBezTo>
                  <a:cubicBezTo>
                    <a:pt x="1621" y="0"/>
                    <a:pt x="1621" y="0"/>
                    <a:pt x="1621" y="0"/>
                  </a:cubicBezTo>
                  <a:cubicBezTo>
                    <a:pt x="1700" y="0"/>
                    <a:pt x="1764" y="65"/>
                    <a:pt x="1764" y="143"/>
                  </a:cubicBezTo>
                  <a:cubicBezTo>
                    <a:pt x="1764" y="854"/>
                    <a:pt x="1764" y="854"/>
                    <a:pt x="1764" y="854"/>
                  </a:cubicBezTo>
                  <a:cubicBezTo>
                    <a:pt x="1764" y="932"/>
                    <a:pt x="1700" y="996"/>
                    <a:pt x="1621" y="996"/>
                  </a:cubicBezTo>
                </a:path>
              </a:pathLst>
            </a:custGeom>
            <a:solidFill>
              <a:schemeClr val="bg1">
                <a:lumMod val="10000"/>
                <a:lumOff val="90000"/>
              </a:schemeClr>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 name="Rectangle 18">
              <a:extLst>
                <a:ext uri="{FF2B5EF4-FFF2-40B4-BE49-F238E27FC236}">
                  <a16:creationId xmlns:a16="http://schemas.microsoft.com/office/drawing/2014/main" id="{7322D964-60CC-3D44-0E82-D6F90176B84A}"/>
                </a:ext>
              </a:extLst>
            </p:cNvPr>
            <p:cNvSpPr>
              <a:spLocks noChangeArrowheads="1"/>
            </p:cNvSpPr>
            <p:nvPr/>
          </p:nvSpPr>
          <p:spPr bwMode="auto">
            <a:xfrm>
              <a:off x="2812859" y="4017868"/>
              <a:ext cx="491411" cy="69330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0" name="Rectangle 19">
              <a:extLst>
                <a:ext uri="{FF2B5EF4-FFF2-40B4-BE49-F238E27FC236}">
                  <a16:creationId xmlns:a16="http://schemas.microsoft.com/office/drawing/2014/main" id="{B5946A27-AA80-8BA9-348D-4C89760D44F2}"/>
                </a:ext>
              </a:extLst>
            </p:cNvPr>
            <p:cNvSpPr>
              <a:spLocks noChangeArrowheads="1"/>
            </p:cNvSpPr>
            <p:nvPr/>
          </p:nvSpPr>
          <p:spPr bwMode="auto">
            <a:xfrm>
              <a:off x="2812859" y="4017868"/>
              <a:ext cx="491411" cy="69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 name="Freeform 20">
              <a:extLst>
                <a:ext uri="{FF2B5EF4-FFF2-40B4-BE49-F238E27FC236}">
                  <a16:creationId xmlns:a16="http://schemas.microsoft.com/office/drawing/2014/main" id="{BEE0F904-4702-297C-CE06-DD4874423333}"/>
                </a:ext>
              </a:extLst>
            </p:cNvPr>
            <p:cNvSpPr>
              <a:spLocks/>
            </p:cNvSpPr>
            <p:nvPr/>
          </p:nvSpPr>
          <p:spPr bwMode="auto">
            <a:xfrm>
              <a:off x="2858016" y="4470770"/>
              <a:ext cx="398441" cy="13282"/>
            </a:xfrm>
            <a:custGeom>
              <a:avLst/>
              <a:gdLst>
                <a:gd name="T0" fmla="*/ 0 w 300"/>
                <a:gd name="T1" fmla="*/ 2 h 10"/>
                <a:gd name="T2" fmla="*/ 300 w 300"/>
                <a:gd name="T3" fmla="*/ 0 h 10"/>
                <a:gd name="T4" fmla="*/ 300 w 300"/>
                <a:gd name="T5" fmla="*/ 10 h 10"/>
                <a:gd name="T6" fmla="*/ 0 w 300"/>
                <a:gd name="T7" fmla="*/ 10 h 10"/>
                <a:gd name="T8" fmla="*/ 0 w 300"/>
                <a:gd name="T9" fmla="*/ 2 h 10"/>
              </a:gdLst>
              <a:ahLst/>
              <a:cxnLst>
                <a:cxn ang="0">
                  <a:pos x="T0" y="T1"/>
                </a:cxn>
                <a:cxn ang="0">
                  <a:pos x="T2" y="T3"/>
                </a:cxn>
                <a:cxn ang="0">
                  <a:pos x="T4" y="T5"/>
                </a:cxn>
                <a:cxn ang="0">
                  <a:pos x="T6" y="T7"/>
                </a:cxn>
                <a:cxn ang="0">
                  <a:pos x="T8" y="T9"/>
                </a:cxn>
              </a:cxnLst>
              <a:rect l="0" t="0" r="r" b="b"/>
              <a:pathLst>
                <a:path w="300" h="10">
                  <a:moveTo>
                    <a:pt x="0" y="2"/>
                  </a:moveTo>
                  <a:lnTo>
                    <a:pt x="300" y="0"/>
                  </a:lnTo>
                  <a:lnTo>
                    <a:pt x="300" y="10"/>
                  </a:lnTo>
                  <a:lnTo>
                    <a:pt x="0" y="10"/>
                  </a:lnTo>
                  <a:lnTo>
                    <a:pt x="0" y="2"/>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2" name="Rectangle 21">
              <a:extLst>
                <a:ext uri="{FF2B5EF4-FFF2-40B4-BE49-F238E27FC236}">
                  <a16:creationId xmlns:a16="http://schemas.microsoft.com/office/drawing/2014/main" id="{AB77179A-1DDA-7444-B3FF-202EA8FB1E36}"/>
                </a:ext>
              </a:extLst>
            </p:cNvPr>
            <p:cNvSpPr>
              <a:spLocks noChangeArrowheads="1"/>
            </p:cNvSpPr>
            <p:nvPr/>
          </p:nvSpPr>
          <p:spPr bwMode="auto">
            <a:xfrm>
              <a:off x="2858016" y="4493350"/>
              <a:ext cx="398441" cy="10626"/>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3" name="Freeform 22">
              <a:extLst>
                <a:ext uri="{FF2B5EF4-FFF2-40B4-BE49-F238E27FC236}">
                  <a16:creationId xmlns:a16="http://schemas.microsoft.com/office/drawing/2014/main" id="{2DDE3DE4-5EBD-ED6C-9703-EAEF709D6BA9}"/>
                </a:ext>
              </a:extLst>
            </p:cNvPr>
            <p:cNvSpPr>
              <a:spLocks/>
            </p:cNvSpPr>
            <p:nvPr/>
          </p:nvSpPr>
          <p:spPr bwMode="auto">
            <a:xfrm>
              <a:off x="2858016" y="4513271"/>
              <a:ext cx="398441" cy="14610"/>
            </a:xfrm>
            <a:custGeom>
              <a:avLst/>
              <a:gdLst>
                <a:gd name="T0" fmla="*/ 0 w 300"/>
                <a:gd name="T1" fmla="*/ 0 h 11"/>
                <a:gd name="T2" fmla="*/ 300 w 300"/>
                <a:gd name="T3" fmla="*/ 0 h 11"/>
                <a:gd name="T4" fmla="*/ 300 w 300"/>
                <a:gd name="T5" fmla="*/ 9 h 11"/>
                <a:gd name="T6" fmla="*/ 0 w 300"/>
                <a:gd name="T7" fmla="*/ 11 h 11"/>
                <a:gd name="T8" fmla="*/ 0 w 300"/>
                <a:gd name="T9" fmla="*/ 0 h 11"/>
              </a:gdLst>
              <a:ahLst/>
              <a:cxnLst>
                <a:cxn ang="0">
                  <a:pos x="T0" y="T1"/>
                </a:cxn>
                <a:cxn ang="0">
                  <a:pos x="T2" y="T3"/>
                </a:cxn>
                <a:cxn ang="0">
                  <a:pos x="T4" y="T5"/>
                </a:cxn>
                <a:cxn ang="0">
                  <a:pos x="T6" y="T7"/>
                </a:cxn>
                <a:cxn ang="0">
                  <a:pos x="T8" y="T9"/>
                </a:cxn>
              </a:cxnLst>
              <a:rect l="0" t="0" r="r" b="b"/>
              <a:pathLst>
                <a:path w="300" h="11">
                  <a:moveTo>
                    <a:pt x="0" y="0"/>
                  </a:moveTo>
                  <a:lnTo>
                    <a:pt x="300" y="0"/>
                  </a:lnTo>
                  <a:lnTo>
                    <a:pt x="300" y="9"/>
                  </a:lnTo>
                  <a:lnTo>
                    <a:pt x="0" y="11"/>
                  </a:lnTo>
                  <a:lnTo>
                    <a:pt x="0"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4" name="Freeform 23">
              <a:extLst>
                <a:ext uri="{FF2B5EF4-FFF2-40B4-BE49-F238E27FC236}">
                  <a16:creationId xmlns:a16="http://schemas.microsoft.com/office/drawing/2014/main" id="{CEB950E5-40A7-233B-F140-E6D0A9219D99}"/>
                </a:ext>
              </a:extLst>
            </p:cNvPr>
            <p:cNvSpPr>
              <a:spLocks/>
            </p:cNvSpPr>
            <p:nvPr/>
          </p:nvSpPr>
          <p:spPr bwMode="auto">
            <a:xfrm>
              <a:off x="2858016" y="4534522"/>
              <a:ext cx="398441" cy="13282"/>
            </a:xfrm>
            <a:custGeom>
              <a:avLst/>
              <a:gdLst>
                <a:gd name="T0" fmla="*/ 0 w 300"/>
                <a:gd name="T1" fmla="*/ 1 h 10"/>
                <a:gd name="T2" fmla="*/ 300 w 300"/>
                <a:gd name="T3" fmla="*/ 0 h 10"/>
                <a:gd name="T4" fmla="*/ 300 w 300"/>
                <a:gd name="T5" fmla="*/ 10 h 10"/>
                <a:gd name="T6" fmla="*/ 0 w 300"/>
                <a:gd name="T7" fmla="*/ 10 h 10"/>
                <a:gd name="T8" fmla="*/ 0 w 300"/>
                <a:gd name="T9" fmla="*/ 1 h 10"/>
              </a:gdLst>
              <a:ahLst/>
              <a:cxnLst>
                <a:cxn ang="0">
                  <a:pos x="T0" y="T1"/>
                </a:cxn>
                <a:cxn ang="0">
                  <a:pos x="T2" y="T3"/>
                </a:cxn>
                <a:cxn ang="0">
                  <a:pos x="T4" y="T5"/>
                </a:cxn>
                <a:cxn ang="0">
                  <a:pos x="T6" y="T7"/>
                </a:cxn>
                <a:cxn ang="0">
                  <a:pos x="T8" y="T9"/>
                </a:cxn>
              </a:cxnLst>
              <a:rect l="0" t="0" r="r" b="b"/>
              <a:pathLst>
                <a:path w="300" h="10">
                  <a:moveTo>
                    <a:pt x="0" y="1"/>
                  </a:moveTo>
                  <a:lnTo>
                    <a:pt x="300" y="0"/>
                  </a:lnTo>
                  <a:lnTo>
                    <a:pt x="300" y="10"/>
                  </a:lnTo>
                  <a:lnTo>
                    <a:pt x="0" y="10"/>
                  </a:lnTo>
                  <a:lnTo>
                    <a:pt x="0" y="1"/>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5" name="Freeform 24">
              <a:extLst>
                <a:ext uri="{FF2B5EF4-FFF2-40B4-BE49-F238E27FC236}">
                  <a16:creationId xmlns:a16="http://schemas.microsoft.com/office/drawing/2014/main" id="{AE1AD462-624C-241B-6485-1C20EA15F6CE}"/>
                </a:ext>
              </a:extLst>
            </p:cNvPr>
            <p:cNvSpPr>
              <a:spLocks/>
            </p:cNvSpPr>
            <p:nvPr/>
          </p:nvSpPr>
          <p:spPr bwMode="auto">
            <a:xfrm>
              <a:off x="2858016" y="4557102"/>
              <a:ext cx="398441" cy="13282"/>
            </a:xfrm>
            <a:custGeom>
              <a:avLst/>
              <a:gdLst>
                <a:gd name="T0" fmla="*/ 0 w 300"/>
                <a:gd name="T1" fmla="*/ 0 h 10"/>
                <a:gd name="T2" fmla="*/ 300 w 300"/>
                <a:gd name="T3" fmla="*/ 0 h 10"/>
                <a:gd name="T4" fmla="*/ 300 w 300"/>
                <a:gd name="T5" fmla="*/ 8 h 10"/>
                <a:gd name="T6" fmla="*/ 0 w 300"/>
                <a:gd name="T7" fmla="*/ 10 h 10"/>
                <a:gd name="T8" fmla="*/ 0 w 300"/>
                <a:gd name="T9" fmla="*/ 0 h 10"/>
              </a:gdLst>
              <a:ahLst/>
              <a:cxnLst>
                <a:cxn ang="0">
                  <a:pos x="T0" y="T1"/>
                </a:cxn>
                <a:cxn ang="0">
                  <a:pos x="T2" y="T3"/>
                </a:cxn>
                <a:cxn ang="0">
                  <a:pos x="T4" y="T5"/>
                </a:cxn>
                <a:cxn ang="0">
                  <a:pos x="T6" y="T7"/>
                </a:cxn>
                <a:cxn ang="0">
                  <a:pos x="T8" y="T9"/>
                </a:cxn>
              </a:cxnLst>
              <a:rect l="0" t="0" r="r" b="b"/>
              <a:pathLst>
                <a:path w="300" h="10">
                  <a:moveTo>
                    <a:pt x="0" y="0"/>
                  </a:moveTo>
                  <a:lnTo>
                    <a:pt x="300" y="0"/>
                  </a:lnTo>
                  <a:lnTo>
                    <a:pt x="300" y="8"/>
                  </a:lnTo>
                  <a:lnTo>
                    <a:pt x="0" y="10"/>
                  </a:lnTo>
                  <a:lnTo>
                    <a:pt x="0"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6" name="Freeform 25">
              <a:extLst>
                <a:ext uri="{FF2B5EF4-FFF2-40B4-BE49-F238E27FC236}">
                  <a16:creationId xmlns:a16="http://schemas.microsoft.com/office/drawing/2014/main" id="{359E8046-D22C-61E0-C760-FF04CCA9306D}"/>
                </a:ext>
              </a:extLst>
            </p:cNvPr>
            <p:cNvSpPr>
              <a:spLocks/>
            </p:cNvSpPr>
            <p:nvPr/>
          </p:nvSpPr>
          <p:spPr bwMode="auto">
            <a:xfrm>
              <a:off x="2858016" y="4577024"/>
              <a:ext cx="398441" cy="13282"/>
            </a:xfrm>
            <a:custGeom>
              <a:avLst/>
              <a:gdLst>
                <a:gd name="T0" fmla="*/ 0 w 300"/>
                <a:gd name="T1" fmla="*/ 2 h 10"/>
                <a:gd name="T2" fmla="*/ 300 w 300"/>
                <a:gd name="T3" fmla="*/ 0 h 10"/>
                <a:gd name="T4" fmla="*/ 300 w 300"/>
                <a:gd name="T5" fmla="*/ 10 h 10"/>
                <a:gd name="T6" fmla="*/ 0 w 300"/>
                <a:gd name="T7" fmla="*/ 10 h 10"/>
                <a:gd name="T8" fmla="*/ 0 w 300"/>
                <a:gd name="T9" fmla="*/ 2 h 10"/>
              </a:gdLst>
              <a:ahLst/>
              <a:cxnLst>
                <a:cxn ang="0">
                  <a:pos x="T0" y="T1"/>
                </a:cxn>
                <a:cxn ang="0">
                  <a:pos x="T2" y="T3"/>
                </a:cxn>
                <a:cxn ang="0">
                  <a:pos x="T4" y="T5"/>
                </a:cxn>
                <a:cxn ang="0">
                  <a:pos x="T6" y="T7"/>
                </a:cxn>
                <a:cxn ang="0">
                  <a:pos x="T8" y="T9"/>
                </a:cxn>
              </a:cxnLst>
              <a:rect l="0" t="0" r="r" b="b"/>
              <a:pathLst>
                <a:path w="300" h="10">
                  <a:moveTo>
                    <a:pt x="0" y="2"/>
                  </a:moveTo>
                  <a:lnTo>
                    <a:pt x="300" y="0"/>
                  </a:lnTo>
                  <a:lnTo>
                    <a:pt x="300" y="10"/>
                  </a:lnTo>
                  <a:lnTo>
                    <a:pt x="0" y="10"/>
                  </a:lnTo>
                  <a:lnTo>
                    <a:pt x="0" y="2"/>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7" name="Freeform 26">
              <a:extLst>
                <a:ext uri="{FF2B5EF4-FFF2-40B4-BE49-F238E27FC236}">
                  <a16:creationId xmlns:a16="http://schemas.microsoft.com/office/drawing/2014/main" id="{43F75775-B242-4F47-1D97-5A67691DC143}"/>
                </a:ext>
              </a:extLst>
            </p:cNvPr>
            <p:cNvSpPr>
              <a:spLocks/>
            </p:cNvSpPr>
            <p:nvPr/>
          </p:nvSpPr>
          <p:spPr bwMode="auto">
            <a:xfrm>
              <a:off x="2858016" y="4599603"/>
              <a:ext cx="398441" cy="13282"/>
            </a:xfrm>
            <a:custGeom>
              <a:avLst/>
              <a:gdLst>
                <a:gd name="T0" fmla="*/ 0 w 300"/>
                <a:gd name="T1" fmla="*/ 0 h 10"/>
                <a:gd name="T2" fmla="*/ 300 w 300"/>
                <a:gd name="T3" fmla="*/ 0 h 10"/>
                <a:gd name="T4" fmla="*/ 300 w 300"/>
                <a:gd name="T5" fmla="*/ 9 h 10"/>
                <a:gd name="T6" fmla="*/ 0 w 300"/>
                <a:gd name="T7" fmla="*/ 10 h 10"/>
                <a:gd name="T8" fmla="*/ 0 w 300"/>
                <a:gd name="T9" fmla="*/ 0 h 10"/>
              </a:gdLst>
              <a:ahLst/>
              <a:cxnLst>
                <a:cxn ang="0">
                  <a:pos x="T0" y="T1"/>
                </a:cxn>
                <a:cxn ang="0">
                  <a:pos x="T2" y="T3"/>
                </a:cxn>
                <a:cxn ang="0">
                  <a:pos x="T4" y="T5"/>
                </a:cxn>
                <a:cxn ang="0">
                  <a:pos x="T6" y="T7"/>
                </a:cxn>
                <a:cxn ang="0">
                  <a:pos x="T8" y="T9"/>
                </a:cxn>
              </a:cxnLst>
              <a:rect l="0" t="0" r="r" b="b"/>
              <a:pathLst>
                <a:path w="300" h="10">
                  <a:moveTo>
                    <a:pt x="0" y="0"/>
                  </a:moveTo>
                  <a:lnTo>
                    <a:pt x="300" y="0"/>
                  </a:lnTo>
                  <a:lnTo>
                    <a:pt x="300" y="9"/>
                  </a:lnTo>
                  <a:lnTo>
                    <a:pt x="0" y="10"/>
                  </a:lnTo>
                  <a:lnTo>
                    <a:pt x="0"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8" name="Freeform 27">
              <a:extLst>
                <a:ext uri="{FF2B5EF4-FFF2-40B4-BE49-F238E27FC236}">
                  <a16:creationId xmlns:a16="http://schemas.microsoft.com/office/drawing/2014/main" id="{714FC2C6-2082-E5F3-D49E-F03246C4406E}"/>
                </a:ext>
              </a:extLst>
            </p:cNvPr>
            <p:cNvSpPr>
              <a:spLocks/>
            </p:cNvSpPr>
            <p:nvPr/>
          </p:nvSpPr>
          <p:spPr bwMode="auto">
            <a:xfrm>
              <a:off x="3046612" y="4142716"/>
              <a:ext cx="196565" cy="193911"/>
            </a:xfrm>
            <a:custGeom>
              <a:avLst/>
              <a:gdLst>
                <a:gd name="T0" fmla="*/ 71 w 86"/>
                <a:gd name="T1" fmla="*/ 70 h 86"/>
                <a:gd name="T2" fmla="*/ 71 w 86"/>
                <a:gd name="T3" fmla="*/ 15 h 86"/>
                <a:gd name="T4" fmla="*/ 15 w 86"/>
                <a:gd name="T5" fmla="*/ 15 h 86"/>
                <a:gd name="T6" fmla="*/ 16 w 86"/>
                <a:gd name="T7" fmla="*/ 71 h 86"/>
                <a:gd name="T8" fmla="*/ 71 w 86"/>
                <a:gd name="T9" fmla="*/ 70 h 86"/>
              </a:gdLst>
              <a:ahLst/>
              <a:cxnLst>
                <a:cxn ang="0">
                  <a:pos x="T0" y="T1"/>
                </a:cxn>
                <a:cxn ang="0">
                  <a:pos x="T2" y="T3"/>
                </a:cxn>
                <a:cxn ang="0">
                  <a:pos x="T4" y="T5"/>
                </a:cxn>
                <a:cxn ang="0">
                  <a:pos x="T6" y="T7"/>
                </a:cxn>
                <a:cxn ang="0">
                  <a:pos x="T8" y="T9"/>
                </a:cxn>
              </a:cxnLst>
              <a:rect l="0" t="0" r="r" b="b"/>
              <a:pathLst>
                <a:path w="86" h="86">
                  <a:moveTo>
                    <a:pt x="71" y="70"/>
                  </a:moveTo>
                  <a:cubicBezTo>
                    <a:pt x="86" y="55"/>
                    <a:pt x="86" y="30"/>
                    <a:pt x="71" y="15"/>
                  </a:cubicBezTo>
                  <a:cubicBezTo>
                    <a:pt x="55" y="0"/>
                    <a:pt x="31" y="0"/>
                    <a:pt x="15" y="15"/>
                  </a:cubicBezTo>
                  <a:cubicBezTo>
                    <a:pt x="0" y="31"/>
                    <a:pt x="0" y="56"/>
                    <a:pt x="16" y="71"/>
                  </a:cubicBezTo>
                  <a:cubicBezTo>
                    <a:pt x="31" y="86"/>
                    <a:pt x="56" y="86"/>
                    <a:pt x="71" y="70"/>
                  </a:cubicBezTo>
                </a:path>
              </a:pathLst>
            </a:custGeom>
            <a:solidFill>
              <a:srgbClr val="3DB5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9" name="Freeform 28">
              <a:extLst>
                <a:ext uri="{FF2B5EF4-FFF2-40B4-BE49-F238E27FC236}">
                  <a16:creationId xmlns:a16="http://schemas.microsoft.com/office/drawing/2014/main" id="{1FA26C59-5873-09D4-45DC-4731A58EE2C7}"/>
                </a:ext>
              </a:extLst>
            </p:cNvPr>
            <p:cNvSpPr>
              <a:spLocks/>
            </p:cNvSpPr>
            <p:nvPr/>
          </p:nvSpPr>
          <p:spPr bwMode="auto">
            <a:xfrm>
              <a:off x="2924423" y="4110839"/>
              <a:ext cx="195237" cy="196568"/>
            </a:xfrm>
            <a:custGeom>
              <a:avLst/>
              <a:gdLst>
                <a:gd name="T0" fmla="*/ 71 w 86"/>
                <a:gd name="T1" fmla="*/ 71 h 87"/>
                <a:gd name="T2" fmla="*/ 71 w 86"/>
                <a:gd name="T3" fmla="*/ 15 h 87"/>
                <a:gd name="T4" fmla="*/ 15 w 86"/>
                <a:gd name="T5" fmla="*/ 16 h 87"/>
                <a:gd name="T6" fmla="*/ 15 w 86"/>
                <a:gd name="T7" fmla="*/ 71 h 87"/>
                <a:gd name="T8" fmla="*/ 71 w 86"/>
                <a:gd name="T9" fmla="*/ 71 h 87"/>
              </a:gdLst>
              <a:ahLst/>
              <a:cxnLst>
                <a:cxn ang="0">
                  <a:pos x="T0" y="T1"/>
                </a:cxn>
                <a:cxn ang="0">
                  <a:pos x="T2" y="T3"/>
                </a:cxn>
                <a:cxn ang="0">
                  <a:pos x="T4" y="T5"/>
                </a:cxn>
                <a:cxn ang="0">
                  <a:pos x="T6" y="T7"/>
                </a:cxn>
                <a:cxn ang="0">
                  <a:pos x="T8" y="T9"/>
                </a:cxn>
              </a:cxnLst>
              <a:rect l="0" t="0" r="r" b="b"/>
              <a:pathLst>
                <a:path w="86" h="87">
                  <a:moveTo>
                    <a:pt x="71" y="71"/>
                  </a:moveTo>
                  <a:cubicBezTo>
                    <a:pt x="86" y="56"/>
                    <a:pt x="86" y="31"/>
                    <a:pt x="71" y="15"/>
                  </a:cubicBezTo>
                  <a:cubicBezTo>
                    <a:pt x="55" y="0"/>
                    <a:pt x="30" y="0"/>
                    <a:pt x="15" y="16"/>
                  </a:cubicBezTo>
                  <a:cubicBezTo>
                    <a:pt x="0" y="31"/>
                    <a:pt x="0" y="56"/>
                    <a:pt x="15" y="71"/>
                  </a:cubicBezTo>
                  <a:cubicBezTo>
                    <a:pt x="31" y="87"/>
                    <a:pt x="56" y="86"/>
                    <a:pt x="71" y="71"/>
                  </a:cubicBezTo>
                </a:path>
              </a:pathLst>
            </a:custGeom>
            <a:solidFill>
              <a:srgbClr val="EE2E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0" name="Freeform 29">
              <a:extLst>
                <a:ext uri="{FF2B5EF4-FFF2-40B4-BE49-F238E27FC236}">
                  <a16:creationId xmlns:a16="http://schemas.microsoft.com/office/drawing/2014/main" id="{80FE10DD-F04E-4C2E-105B-703F72DD6D6F}"/>
                </a:ext>
              </a:extLst>
            </p:cNvPr>
            <p:cNvSpPr>
              <a:spLocks/>
            </p:cNvSpPr>
            <p:nvPr/>
          </p:nvSpPr>
          <p:spPr bwMode="auto">
            <a:xfrm>
              <a:off x="3058564" y="4162638"/>
              <a:ext cx="57110" cy="74378"/>
            </a:xfrm>
            <a:custGeom>
              <a:avLst/>
              <a:gdLst>
                <a:gd name="T0" fmla="*/ 18 w 25"/>
                <a:gd name="T1" fmla="*/ 0 h 33"/>
                <a:gd name="T2" fmla="*/ 10 w 25"/>
                <a:gd name="T3" fmla="*/ 6 h 33"/>
                <a:gd name="T4" fmla="*/ 0 w 25"/>
                <a:gd name="T5" fmla="*/ 26 h 33"/>
                <a:gd name="T6" fmla="*/ 21 w 25"/>
                <a:gd name="T7" fmla="*/ 33 h 33"/>
                <a:gd name="T8" fmla="*/ 18 w 25"/>
                <a:gd name="T9" fmla="*/ 0 h 33"/>
              </a:gdLst>
              <a:ahLst/>
              <a:cxnLst>
                <a:cxn ang="0">
                  <a:pos x="T0" y="T1"/>
                </a:cxn>
                <a:cxn ang="0">
                  <a:pos x="T2" y="T3"/>
                </a:cxn>
                <a:cxn ang="0">
                  <a:pos x="T4" y="T5"/>
                </a:cxn>
                <a:cxn ang="0">
                  <a:pos x="T6" y="T7"/>
                </a:cxn>
                <a:cxn ang="0">
                  <a:pos x="T8" y="T9"/>
                </a:cxn>
              </a:cxnLst>
              <a:rect l="0" t="0" r="r" b="b"/>
              <a:pathLst>
                <a:path w="25" h="33">
                  <a:moveTo>
                    <a:pt x="18" y="0"/>
                  </a:moveTo>
                  <a:cubicBezTo>
                    <a:pt x="15" y="2"/>
                    <a:pt x="13" y="4"/>
                    <a:pt x="10" y="6"/>
                  </a:cubicBezTo>
                  <a:cubicBezTo>
                    <a:pt x="5" y="12"/>
                    <a:pt x="1" y="19"/>
                    <a:pt x="0" y="26"/>
                  </a:cubicBezTo>
                  <a:cubicBezTo>
                    <a:pt x="7" y="26"/>
                    <a:pt x="15" y="29"/>
                    <a:pt x="21" y="33"/>
                  </a:cubicBezTo>
                  <a:cubicBezTo>
                    <a:pt x="25" y="23"/>
                    <a:pt x="24" y="10"/>
                    <a:pt x="18" y="0"/>
                  </a:cubicBezTo>
                </a:path>
              </a:pathLst>
            </a:custGeom>
            <a:solidFill>
              <a:srgbClr val="DF1F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1" name="Freeform 30">
              <a:extLst>
                <a:ext uri="{FF2B5EF4-FFF2-40B4-BE49-F238E27FC236}">
                  <a16:creationId xmlns:a16="http://schemas.microsoft.com/office/drawing/2014/main" id="{12D15C2E-AEDA-C290-5925-6C629CEFFA6A}"/>
                </a:ext>
              </a:extLst>
            </p:cNvPr>
            <p:cNvSpPr>
              <a:spLocks/>
            </p:cNvSpPr>
            <p:nvPr/>
          </p:nvSpPr>
          <p:spPr bwMode="auto">
            <a:xfrm>
              <a:off x="2956297" y="4211779"/>
              <a:ext cx="195237" cy="195240"/>
            </a:xfrm>
            <a:custGeom>
              <a:avLst/>
              <a:gdLst>
                <a:gd name="T0" fmla="*/ 71 w 86"/>
                <a:gd name="T1" fmla="*/ 71 h 86"/>
                <a:gd name="T2" fmla="*/ 71 w 86"/>
                <a:gd name="T3" fmla="*/ 15 h 86"/>
                <a:gd name="T4" fmla="*/ 15 w 86"/>
                <a:gd name="T5" fmla="*/ 16 h 86"/>
                <a:gd name="T6" fmla="*/ 15 w 86"/>
                <a:gd name="T7" fmla="*/ 71 h 86"/>
                <a:gd name="T8" fmla="*/ 71 w 86"/>
                <a:gd name="T9" fmla="*/ 71 h 86"/>
              </a:gdLst>
              <a:ahLst/>
              <a:cxnLst>
                <a:cxn ang="0">
                  <a:pos x="T0" y="T1"/>
                </a:cxn>
                <a:cxn ang="0">
                  <a:pos x="T2" y="T3"/>
                </a:cxn>
                <a:cxn ang="0">
                  <a:pos x="T4" y="T5"/>
                </a:cxn>
                <a:cxn ang="0">
                  <a:pos x="T6" y="T7"/>
                </a:cxn>
                <a:cxn ang="0">
                  <a:pos x="T8" y="T9"/>
                </a:cxn>
              </a:cxnLst>
              <a:rect l="0" t="0" r="r" b="b"/>
              <a:pathLst>
                <a:path w="86" h="86">
                  <a:moveTo>
                    <a:pt x="71" y="71"/>
                  </a:moveTo>
                  <a:cubicBezTo>
                    <a:pt x="86" y="55"/>
                    <a:pt x="86" y="30"/>
                    <a:pt x="71" y="15"/>
                  </a:cubicBezTo>
                  <a:cubicBezTo>
                    <a:pt x="55" y="0"/>
                    <a:pt x="30" y="0"/>
                    <a:pt x="15" y="16"/>
                  </a:cubicBezTo>
                  <a:cubicBezTo>
                    <a:pt x="0" y="31"/>
                    <a:pt x="0" y="56"/>
                    <a:pt x="15" y="71"/>
                  </a:cubicBezTo>
                  <a:cubicBezTo>
                    <a:pt x="31" y="86"/>
                    <a:pt x="56" y="86"/>
                    <a:pt x="71" y="71"/>
                  </a:cubicBezTo>
                </a:path>
              </a:pathLst>
            </a:custGeom>
            <a:solidFill>
              <a:srgbClr val="29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2" name="Freeform 31">
              <a:extLst>
                <a:ext uri="{FF2B5EF4-FFF2-40B4-BE49-F238E27FC236}">
                  <a16:creationId xmlns:a16="http://schemas.microsoft.com/office/drawing/2014/main" id="{982980C6-284D-731E-6788-45629776AC01}"/>
                </a:ext>
              </a:extLst>
            </p:cNvPr>
            <p:cNvSpPr>
              <a:spLocks/>
            </p:cNvSpPr>
            <p:nvPr/>
          </p:nvSpPr>
          <p:spPr bwMode="auto">
            <a:xfrm>
              <a:off x="2969579" y="4221076"/>
              <a:ext cx="102267" cy="77033"/>
            </a:xfrm>
            <a:custGeom>
              <a:avLst/>
              <a:gdLst>
                <a:gd name="T0" fmla="*/ 37 w 45"/>
                <a:gd name="T1" fmla="*/ 0 h 34"/>
                <a:gd name="T2" fmla="*/ 9 w 45"/>
                <a:gd name="T3" fmla="*/ 12 h 34"/>
                <a:gd name="T4" fmla="*/ 9 w 45"/>
                <a:gd name="T5" fmla="*/ 12 h 34"/>
                <a:gd name="T6" fmla="*/ 9 w 45"/>
                <a:gd name="T7" fmla="*/ 12 h 34"/>
                <a:gd name="T8" fmla="*/ 0 w 45"/>
                <a:gd name="T9" fmla="*/ 26 h 34"/>
                <a:gd name="T10" fmla="*/ 23 w 45"/>
                <a:gd name="T11" fmla="*/ 34 h 34"/>
                <a:gd name="T12" fmla="*/ 43 w 45"/>
                <a:gd name="T13" fmla="*/ 28 h 34"/>
                <a:gd name="T14" fmla="*/ 39 w 45"/>
                <a:gd name="T15" fmla="*/ 0 h 34"/>
                <a:gd name="T16" fmla="*/ 45 w 45"/>
                <a:gd name="T17" fmla="*/ 1 h 34"/>
                <a:gd name="T18" fmla="*/ 37 w 45"/>
                <a:gd name="T1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34">
                  <a:moveTo>
                    <a:pt x="37" y="0"/>
                  </a:moveTo>
                  <a:cubicBezTo>
                    <a:pt x="27" y="0"/>
                    <a:pt x="17" y="4"/>
                    <a:pt x="9" y="12"/>
                  </a:cubicBezTo>
                  <a:cubicBezTo>
                    <a:pt x="9" y="12"/>
                    <a:pt x="9" y="12"/>
                    <a:pt x="9" y="12"/>
                  </a:cubicBezTo>
                  <a:cubicBezTo>
                    <a:pt x="9" y="12"/>
                    <a:pt x="9" y="12"/>
                    <a:pt x="9" y="12"/>
                  </a:cubicBezTo>
                  <a:cubicBezTo>
                    <a:pt x="5" y="16"/>
                    <a:pt x="2" y="21"/>
                    <a:pt x="0" y="26"/>
                  </a:cubicBezTo>
                  <a:cubicBezTo>
                    <a:pt x="7" y="31"/>
                    <a:pt x="15" y="34"/>
                    <a:pt x="23" y="34"/>
                  </a:cubicBezTo>
                  <a:cubicBezTo>
                    <a:pt x="30" y="34"/>
                    <a:pt x="37" y="32"/>
                    <a:pt x="43" y="28"/>
                  </a:cubicBezTo>
                  <a:cubicBezTo>
                    <a:pt x="38" y="19"/>
                    <a:pt x="37" y="9"/>
                    <a:pt x="39" y="0"/>
                  </a:cubicBezTo>
                  <a:cubicBezTo>
                    <a:pt x="41" y="0"/>
                    <a:pt x="43" y="0"/>
                    <a:pt x="45" y="1"/>
                  </a:cubicBezTo>
                  <a:cubicBezTo>
                    <a:pt x="43" y="0"/>
                    <a:pt x="40" y="0"/>
                    <a:pt x="37" y="0"/>
                  </a:cubicBezTo>
                </a:path>
              </a:pathLst>
            </a:custGeom>
            <a:solidFill>
              <a:srgbClr val="5F59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3" name="Freeform 32">
              <a:extLst>
                <a:ext uri="{FF2B5EF4-FFF2-40B4-BE49-F238E27FC236}">
                  <a16:creationId xmlns:a16="http://schemas.microsoft.com/office/drawing/2014/main" id="{F7C13D56-1A8D-DAFB-D27F-0237166AA141}"/>
                </a:ext>
              </a:extLst>
            </p:cNvPr>
            <p:cNvSpPr>
              <a:spLocks noEditPoints="1"/>
            </p:cNvSpPr>
            <p:nvPr/>
          </p:nvSpPr>
          <p:spPr bwMode="auto">
            <a:xfrm>
              <a:off x="3113019" y="4243656"/>
              <a:ext cx="15938" cy="18594"/>
            </a:xfrm>
            <a:custGeom>
              <a:avLst/>
              <a:gdLst>
                <a:gd name="T0" fmla="*/ 7 w 7"/>
                <a:gd name="T1" fmla="*/ 8 h 8"/>
                <a:gd name="T2" fmla="*/ 7 w 7"/>
                <a:gd name="T3" fmla="*/ 8 h 8"/>
                <a:gd name="T4" fmla="*/ 7 w 7"/>
                <a:gd name="T5" fmla="*/ 8 h 8"/>
                <a:gd name="T6" fmla="*/ 2 w 7"/>
                <a:gd name="T7" fmla="*/ 1 h 8"/>
                <a:gd name="T8" fmla="*/ 7 w 7"/>
                <a:gd name="T9" fmla="*/ 8 h 8"/>
                <a:gd name="T10" fmla="*/ 2 w 7"/>
                <a:gd name="T11" fmla="*/ 1 h 8"/>
                <a:gd name="T12" fmla="*/ 2 w 7"/>
                <a:gd name="T13" fmla="*/ 1 h 8"/>
                <a:gd name="T14" fmla="*/ 2 w 7"/>
                <a:gd name="T15" fmla="*/ 1 h 8"/>
                <a:gd name="T16" fmla="*/ 2 w 7"/>
                <a:gd name="T17" fmla="*/ 1 h 8"/>
                <a:gd name="T18" fmla="*/ 0 w 7"/>
                <a:gd name="T19" fmla="*/ 0 h 8"/>
                <a:gd name="T20" fmla="*/ 2 w 7"/>
                <a:gd name="T21" fmla="*/ 1 h 8"/>
                <a:gd name="T22" fmla="*/ 2 w 7"/>
                <a:gd name="T23" fmla="*/ 1 h 8"/>
                <a:gd name="T24" fmla="*/ 2 w 7"/>
                <a:gd name="T25" fmla="*/ 1 h 8"/>
                <a:gd name="T26" fmla="*/ 0 w 7"/>
                <a:gd name="T27" fmla="*/ 0 h 8"/>
                <a:gd name="T28" fmla="*/ 0 w 7"/>
                <a:gd name="T29" fmla="*/ 0 h 8"/>
                <a:gd name="T30" fmla="*/ 0 w 7"/>
                <a:gd name="T31" fmla="*/ 0 h 8"/>
                <a:gd name="T32" fmla="*/ 0 w 7"/>
                <a:gd name="T33" fmla="*/ 0 h 8"/>
                <a:gd name="T34" fmla="*/ 0 w 7"/>
                <a:gd name="T35" fmla="*/ 0 h 8"/>
                <a:gd name="T36" fmla="*/ 0 w 7"/>
                <a:gd name="T37" fmla="*/ 0 h 8"/>
                <a:gd name="T38" fmla="*/ 0 w 7"/>
                <a:gd name="T3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8">
                  <a:moveTo>
                    <a:pt x="7" y="8"/>
                  </a:moveTo>
                  <a:cubicBezTo>
                    <a:pt x="7" y="8"/>
                    <a:pt x="7" y="8"/>
                    <a:pt x="7" y="8"/>
                  </a:cubicBezTo>
                  <a:cubicBezTo>
                    <a:pt x="7" y="8"/>
                    <a:pt x="7" y="8"/>
                    <a:pt x="7" y="8"/>
                  </a:cubicBezTo>
                  <a:moveTo>
                    <a:pt x="2" y="1"/>
                  </a:moveTo>
                  <a:cubicBezTo>
                    <a:pt x="4" y="3"/>
                    <a:pt x="6" y="5"/>
                    <a:pt x="7" y="8"/>
                  </a:cubicBezTo>
                  <a:cubicBezTo>
                    <a:pt x="6" y="5"/>
                    <a:pt x="4" y="3"/>
                    <a:pt x="2" y="1"/>
                  </a:cubicBezTo>
                  <a:moveTo>
                    <a:pt x="2" y="1"/>
                  </a:moveTo>
                  <a:cubicBezTo>
                    <a:pt x="2" y="1"/>
                    <a:pt x="2" y="1"/>
                    <a:pt x="2" y="1"/>
                  </a:cubicBezTo>
                  <a:cubicBezTo>
                    <a:pt x="2" y="1"/>
                    <a:pt x="2" y="1"/>
                    <a:pt x="2" y="1"/>
                  </a:cubicBezTo>
                  <a:moveTo>
                    <a:pt x="0" y="0"/>
                  </a:moveTo>
                  <a:cubicBezTo>
                    <a:pt x="1" y="0"/>
                    <a:pt x="1" y="1"/>
                    <a:pt x="2" y="1"/>
                  </a:cubicBezTo>
                  <a:cubicBezTo>
                    <a:pt x="2" y="1"/>
                    <a:pt x="2" y="1"/>
                    <a:pt x="2" y="1"/>
                  </a:cubicBezTo>
                  <a:cubicBezTo>
                    <a:pt x="2" y="1"/>
                    <a:pt x="2" y="1"/>
                    <a:pt x="2" y="1"/>
                  </a:cubicBezTo>
                  <a:cubicBezTo>
                    <a:pt x="1" y="1"/>
                    <a:pt x="1" y="0"/>
                    <a:pt x="0" y="0"/>
                  </a:cubicBezTo>
                  <a:moveTo>
                    <a:pt x="0" y="0"/>
                  </a:moveTo>
                  <a:cubicBezTo>
                    <a:pt x="0" y="0"/>
                    <a:pt x="0" y="0"/>
                    <a:pt x="0" y="0"/>
                  </a:cubicBezTo>
                  <a:cubicBezTo>
                    <a:pt x="0" y="0"/>
                    <a:pt x="0" y="0"/>
                    <a:pt x="0" y="0"/>
                  </a:cubicBezTo>
                  <a:moveTo>
                    <a:pt x="0" y="0"/>
                  </a:moveTo>
                  <a:cubicBezTo>
                    <a:pt x="0" y="0"/>
                    <a:pt x="0" y="0"/>
                    <a:pt x="0" y="0"/>
                  </a:cubicBezTo>
                  <a:cubicBezTo>
                    <a:pt x="0" y="0"/>
                    <a:pt x="0" y="0"/>
                    <a:pt x="0" y="0"/>
                  </a:cubicBezTo>
                </a:path>
              </a:pathLst>
            </a:custGeom>
            <a:solidFill>
              <a:srgbClr val="2B88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4" name="Freeform 33">
              <a:extLst>
                <a:ext uri="{FF2B5EF4-FFF2-40B4-BE49-F238E27FC236}">
                  <a16:creationId xmlns:a16="http://schemas.microsoft.com/office/drawing/2014/main" id="{3D1F36B2-9961-AB30-D7DC-48B814D59099}"/>
                </a:ext>
              </a:extLst>
            </p:cNvPr>
            <p:cNvSpPr>
              <a:spLocks/>
            </p:cNvSpPr>
            <p:nvPr/>
          </p:nvSpPr>
          <p:spPr bwMode="auto">
            <a:xfrm>
              <a:off x="3067862" y="4223733"/>
              <a:ext cx="79688" cy="103597"/>
            </a:xfrm>
            <a:custGeom>
              <a:avLst/>
              <a:gdLst>
                <a:gd name="T0" fmla="*/ 2 w 35"/>
                <a:gd name="T1" fmla="*/ 0 h 46"/>
                <a:gd name="T2" fmla="*/ 17 w 35"/>
                <a:gd name="T3" fmla="*/ 6 h 46"/>
                <a:gd name="T4" fmla="*/ 8 w 35"/>
                <a:gd name="T5" fmla="*/ 21 h 46"/>
                <a:gd name="T6" fmla="*/ 0 w 35"/>
                <a:gd name="T7" fmla="*/ 27 h 46"/>
                <a:gd name="T8" fmla="*/ 7 w 35"/>
                <a:gd name="T9" fmla="*/ 35 h 46"/>
                <a:gd name="T10" fmla="*/ 32 w 35"/>
                <a:gd name="T11" fmla="*/ 46 h 46"/>
                <a:gd name="T12" fmla="*/ 27 w 35"/>
                <a:gd name="T13" fmla="*/ 17 h 46"/>
                <a:gd name="T14" fmla="*/ 27 w 35"/>
                <a:gd name="T15" fmla="*/ 17 h 46"/>
                <a:gd name="T16" fmla="*/ 27 w 35"/>
                <a:gd name="T17" fmla="*/ 17 h 46"/>
                <a:gd name="T18" fmla="*/ 22 w 35"/>
                <a:gd name="T19" fmla="*/ 10 h 46"/>
                <a:gd name="T20" fmla="*/ 22 w 35"/>
                <a:gd name="T21" fmla="*/ 10 h 46"/>
                <a:gd name="T22" fmla="*/ 22 w 35"/>
                <a:gd name="T23" fmla="*/ 10 h 46"/>
                <a:gd name="T24" fmla="*/ 22 w 35"/>
                <a:gd name="T25" fmla="*/ 10 h 46"/>
                <a:gd name="T26" fmla="*/ 22 w 35"/>
                <a:gd name="T27" fmla="*/ 10 h 46"/>
                <a:gd name="T28" fmla="*/ 20 w 35"/>
                <a:gd name="T29" fmla="*/ 9 h 46"/>
                <a:gd name="T30" fmla="*/ 20 w 35"/>
                <a:gd name="T31" fmla="*/ 9 h 46"/>
                <a:gd name="T32" fmla="*/ 20 w 35"/>
                <a:gd name="T33" fmla="*/ 9 h 46"/>
                <a:gd name="T34" fmla="*/ 20 w 35"/>
                <a:gd name="T35" fmla="*/ 9 h 46"/>
                <a:gd name="T36" fmla="*/ 20 w 35"/>
                <a:gd name="T37" fmla="*/ 9 h 46"/>
                <a:gd name="T38" fmla="*/ 2 w 35"/>
                <a:gd name="T3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46">
                  <a:moveTo>
                    <a:pt x="2" y="0"/>
                  </a:moveTo>
                  <a:cubicBezTo>
                    <a:pt x="8" y="1"/>
                    <a:pt x="13" y="3"/>
                    <a:pt x="17" y="6"/>
                  </a:cubicBezTo>
                  <a:cubicBezTo>
                    <a:pt x="15" y="12"/>
                    <a:pt x="12" y="17"/>
                    <a:pt x="8" y="21"/>
                  </a:cubicBezTo>
                  <a:cubicBezTo>
                    <a:pt x="6" y="23"/>
                    <a:pt x="3" y="25"/>
                    <a:pt x="0" y="27"/>
                  </a:cubicBezTo>
                  <a:cubicBezTo>
                    <a:pt x="2" y="30"/>
                    <a:pt x="4" y="32"/>
                    <a:pt x="7" y="35"/>
                  </a:cubicBezTo>
                  <a:cubicBezTo>
                    <a:pt x="14" y="42"/>
                    <a:pt x="23" y="46"/>
                    <a:pt x="32" y="46"/>
                  </a:cubicBezTo>
                  <a:cubicBezTo>
                    <a:pt x="35" y="36"/>
                    <a:pt x="33" y="26"/>
                    <a:pt x="27" y="17"/>
                  </a:cubicBezTo>
                  <a:cubicBezTo>
                    <a:pt x="27" y="17"/>
                    <a:pt x="27" y="17"/>
                    <a:pt x="27" y="17"/>
                  </a:cubicBezTo>
                  <a:cubicBezTo>
                    <a:pt x="27" y="17"/>
                    <a:pt x="27" y="17"/>
                    <a:pt x="27" y="17"/>
                  </a:cubicBezTo>
                  <a:cubicBezTo>
                    <a:pt x="26" y="14"/>
                    <a:pt x="24" y="12"/>
                    <a:pt x="22" y="10"/>
                  </a:cubicBezTo>
                  <a:cubicBezTo>
                    <a:pt x="22" y="10"/>
                    <a:pt x="22" y="10"/>
                    <a:pt x="22" y="10"/>
                  </a:cubicBezTo>
                  <a:cubicBezTo>
                    <a:pt x="22" y="10"/>
                    <a:pt x="22" y="10"/>
                    <a:pt x="22" y="10"/>
                  </a:cubicBezTo>
                  <a:cubicBezTo>
                    <a:pt x="22" y="10"/>
                    <a:pt x="22" y="10"/>
                    <a:pt x="22" y="10"/>
                  </a:cubicBezTo>
                  <a:cubicBezTo>
                    <a:pt x="22" y="10"/>
                    <a:pt x="22" y="10"/>
                    <a:pt x="22" y="10"/>
                  </a:cubicBezTo>
                  <a:cubicBezTo>
                    <a:pt x="21" y="10"/>
                    <a:pt x="21" y="9"/>
                    <a:pt x="20" y="9"/>
                  </a:cubicBezTo>
                  <a:cubicBezTo>
                    <a:pt x="20" y="9"/>
                    <a:pt x="20" y="9"/>
                    <a:pt x="20" y="9"/>
                  </a:cubicBezTo>
                  <a:cubicBezTo>
                    <a:pt x="20" y="9"/>
                    <a:pt x="20" y="9"/>
                    <a:pt x="20" y="9"/>
                  </a:cubicBezTo>
                  <a:cubicBezTo>
                    <a:pt x="20" y="9"/>
                    <a:pt x="20" y="9"/>
                    <a:pt x="20" y="9"/>
                  </a:cubicBezTo>
                  <a:cubicBezTo>
                    <a:pt x="20" y="9"/>
                    <a:pt x="20" y="9"/>
                    <a:pt x="20" y="9"/>
                  </a:cubicBezTo>
                  <a:cubicBezTo>
                    <a:pt x="15" y="4"/>
                    <a:pt x="9" y="1"/>
                    <a:pt x="2" y="0"/>
                  </a:cubicBezTo>
                </a:path>
              </a:pathLst>
            </a:custGeom>
            <a:solidFill>
              <a:srgbClr val="2384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5" name="Freeform 34">
              <a:extLst>
                <a:ext uri="{FF2B5EF4-FFF2-40B4-BE49-F238E27FC236}">
                  <a16:creationId xmlns:a16="http://schemas.microsoft.com/office/drawing/2014/main" id="{027D3220-1308-0C1D-9FCB-ECA34E5FF1BA}"/>
                </a:ext>
              </a:extLst>
            </p:cNvPr>
            <p:cNvSpPr>
              <a:spLocks/>
            </p:cNvSpPr>
            <p:nvPr/>
          </p:nvSpPr>
          <p:spPr bwMode="auto">
            <a:xfrm>
              <a:off x="3053252" y="4221076"/>
              <a:ext cx="53126" cy="63752"/>
            </a:xfrm>
            <a:custGeom>
              <a:avLst/>
              <a:gdLst>
                <a:gd name="T0" fmla="*/ 2 w 23"/>
                <a:gd name="T1" fmla="*/ 0 h 28"/>
                <a:gd name="T2" fmla="*/ 6 w 23"/>
                <a:gd name="T3" fmla="*/ 28 h 28"/>
                <a:gd name="T4" fmla="*/ 14 w 23"/>
                <a:gd name="T5" fmla="*/ 22 h 28"/>
                <a:gd name="T6" fmla="*/ 23 w 23"/>
                <a:gd name="T7" fmla="*/ 7 h 28"/>
                <a:gd name="T8" fmla="*/ 8 w 23"/>
                <a:gd name="T9" fmla="*/ 1 h 28"/>
                <a:gd name="T10" fmla="*/ 2 w 23"/>
                <a:gd name="T11" fmla="*/ 0 h 28"/>
              </a:gdLst>
              <a:ahLst/>
              <a:cxnLst>
                <a:cxn ang="0">
                  <a:pos x="T0" y="T1"/>
                </a:cxn>
                <a:cxn ang="0">
                  <a:pos x="T2" y="T3"/>
                </a:cxn>
                <a:cxn ang="0">
                  <a:pos x="T4" y="T5"/>
                </a:cxn>
                <a:cxn ang="0">
                  <a:pos x="T6" y="T7"/>
                </a:cxn>
                <a:cxn ang="0">
                  <a:pos x="T8" y="T9"/>
                </a:cxn>
                <a:cxn ang="0">
                  <a:pos x="T10" y="T11"/>
                </a:cxn>
              </a:cxnLst>
              <a:rect l="0" t="0" r="r" b="b"/>
              <a:pathLst>
                <a:path w="23" h="28">
                  <a:moveTo>
                    <a:pt x="2" y="0"/>
                  </a:moveTo>
                  <a:cubicBezTo>
                    <a:pt x="0" y="9"/>
                    <a:pt x="1" y="19"/>
                    <a:pt x="6" y="28"/>
                  </a:cubicBezTo>
                  <a:cubicBezTo>
                    <a:pt x="9" y="26"/>
                    <a:pt x="12" y="24"/>
                    <a:pt x="14" y="22"/>
                  </a:cubicBezTo>
                  <a:cubicBezTo>
                    <a:pt x="18" y="18"/>
                    <a:pt x="21" y="13"/>
                    <a:pt x="23" y="7"/>
                  </a:cubicBezTo>
                  <a:cubicBezTo>
                    <a:pt x="19" y="4"/>
                    <a:pt x="14" y="2"/>
                    <a:pt x="8" y="1"/>
                  </a:cubicBezTo>
                  <a:cubicBezTo>
                    <a:pt x="6" y="0"/>
                    <a:pt x="4" y="0"/>
                    <a:pt x="2" y="0"/>
                  </a:cubicBezTo>
                </a:path>
              </a:pathLst>
            </a:custGeom>
            <a:solidFill>
              <a:srgbClr val="3D6E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6" name="Freeform 35">
              <a:extLst>
                <a:ext uri="{FF2B5EF4-FFF2-40B4-BE49-F238E27FC236}">
                  <a16:creationId xmlns:a16="http://schemas.microsoft.com/office/drawing/2014/main" id="{4BD4B424-2430-5745-4CBC-52C0242820EE}"/>
                </a:ext>
              </a:extLst>
            </p:cNvPr>
            <p:cNvSpPr>
              <a:spLocks/>
            </p:cNvSpPr>
            <p:nvPr/>
          </p:nvSpPr>
          <p:spPr bwMode="auto">
            <a:xfrm>
              <a:off x="4984367" y="3343161"/>
              <a:ext cx="351957" cy="193911"/>
            </a:xfrm>
            <a:custGeom>
              <a:avLst/>
              <a:gdLst>
                <a:gd name="T0" fmla="*/ 151 w 155"/>
                <a:gd name="T1" fmla="*/ 0 h 86"/>
                <a:gd name="T2" fmla="*/ 154 w 155"/>
                <a:gd name="T3" fmla="*/ 4 h 86"/>
                <a:gd name="T4" fmla="*/ 155 w 155"/>
                <a:gd name="T5" fmla="*/ 82 h 86"/>
                <a:gd name="T6" fmla="*/ 151 w 155"/>
                <a:gd name="T7" fmla="*/ 85 h 86"/>
                <a:gd name="T8" fmla="*/ 4 w 155"/>
                <a:gd name="T9" fmla="*/ 86 h 86"/>
                <a:gd name="T10" fmla="*/ 0 w 155"/>
                <a:gd name="T11" fmla="*/ 82 h 86"/>
                <a:gd name="T12" fmla="*/ 0 w 155"/>
                <a:gd name="T13" fmla="*/ 4 h 86"/>
                <a:gd name="T14" fmla="*/ 3 w 155"/>
                <a:gd name="T15" fmla="*/ 0 h 86"/>
                <a:gd name="T16" fmla="*/ 151 w 155"/>
                <a:gd name="T17"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86">
                  <a:moveTo>
                    <a:pt x="151" y="0"/>
                  </a:moveTo>
                  <a:cubicBezTo>
                    <a:pt x="153" y="0"/>
                    <a:pt x="154" y="2"/>
                    <a:pt x="154" y="4"/>
                  </a:cubicBezTo>
                  <a:cubicBezTo>
                    <a:pt x="155" y="82"/>
                    <a:pt x="155" y="82"/>
                    <a:pt x="155" y="82"/>
                  </a:cubicBezTo>
                  <a:cubicBezTo>
                    <a:pt x="155" y="84"/>
                    <a:pt x="153" y="85"/>
                    <a:pt x="151" y="85"/>
                  </a:cubicBezTo>
                  <a:cubicBezTo>
                    <a:pt x="4" y="86"/>
                    <a:pt x="4" y="86"/>
                    <a:pt x="4" y="86"/>
                  </a:cubicBezTo>
                  <a:cubicBezTo>
                    <a:pt x="2" y="86"/>
                    <a:pt x="0" y="84"/>
                    <a:pt x="0" y="82"/>
                  </a:cubicBezTo>
                  <a:cubicBezTo>
                    <a:pt x="0" y="4"/>
                    <a:pt x="0" y="4"/>
                    <a:pt x="0" y="4"/>
                  </a:cubicBezTo>
                  <a:cubicBezTo>
                    <a:pt x="0" y="2"/>
                    <a:pt x="1" y="0"/>
                    <a:pt x="3" y="0"/>
                  </a:cubicBezTo>
                  <a:lnTo>
                    <a:pt x="1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7" name="Rectangle 36">
              <a:extLst>
                <a:ext uri="{FF2B5EF4-FFF2-40B4-BE49-F238E27FC236}">
                  <a16:creationId xmlns:a16="http://schemas.microsoft.com/office/drawing/2014/main" id="{915CDA43-2BB6-88A0-E1FD-C5E98E3AAF69}"/>
                </a:ext>
              </a:extLst>
            </p:cNvPr>
            <p:cNvSpPr>
              <a:spLocks noChangeArrowheads="1"/>
            </p:cNvSpPr>
            <p:nvPr/>
          </p:nvSpPr>
          <p:spPr bwMode="auto">
            <a:xfrm>
              <a:off x="5020228" y="3349803"/>
              <a:ext cx="277582" cy="180631"/>
            </a:xfrm>
            <a:prstGeom prst="rect">
              <a:avLst/>
            </a:prstGeom>
            <a:solidFill>
              <a:srgbClr val="013F5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8" name="Oval 37">
              <a:extLst>
                <a:ext uri="{FF2B5EF4-FFF2-40B4-BE49-F238E27FC236}">
                  <a16:creationId xmlns:a16="http://schemas.microsoft.com/office/drawing/2014/main" id="{C262FD8F-9B75-3A6B-2CF0-91F4DB72641B}"/>
                </a:ext>
              </a:extLst>
            </p:cNvPr>
            <p:cNvSpPr>
              <a:spLocks noChangeArrowheads="1"/>
            </p:cNvSpPr>
            <p:nvPr/>
          </p:nvSpPr>
          <p:spPr bwMode="auto">
            <a:xfrm>
              <a:off x="5304450" y="3428163"/>
              <a:ext cx="19922" cy="23907"/>
            </a:xfrm>
            <a:prstGeom prst="ellipse">
              <a:avLst/>
            </a:prstGeom>
            <a:solidFill>
              <a:srgbClr val="013F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9" name="Oval 38">
              <a:extLst>
                <a:ext uri="{FF2B5EF4-FFF2-40B4-BE49-F238E27FC236}">
                  <a16:creationId xmlns:a16="http://schemas.microsoft.com/office/drawing/2014/main" id="{19ED66AF-058E-7AD1-B5A8-F2CEBAA87BF8}"/>
                </a:ext>
              </a:extLst>
            </p:cNvPr>
            <p:cNvSpPr>
              <a:spLocks noChangeArrowheads="1"/>
            </p:cNvSpPr>
            <p:nvPr/>
          </p:nvSpPr>
          <p:spPr bwMode="auto">
            <a:xfrm>
              <a:off x="4997649" y="3436133"/>
              <a:ext cx="9297" cy="7969"/>
            </a:xfrm>
            <a:prstGeom prst="ellipse">
              <a:avLst/>
            </a:prstGeom>
            <a:solidFill>
              <a:srgbClr val="013F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50" name="Freeform 39">
              <a:extLst>
                <a:ext uri="{FF2B5EF4-FFF2-40B4-BE49-F238E27FC236}">
                  <a16:creationId xmlns:a16="http://schemas.microsoft.com/office/drawing/2014/main" id="{3645CB65-3D17-1451-1B08-35A9D0841BD9}"/>
                </a:ext>
              </a:extLst>
            </p:cNvPr>
            <p:cNvSpPr>
              <a:spLocks/>
            </p:cNvSpPr>
            <p:nvPr/>
          </p:nvSpPr>
          <p:spPr bwMode="auto">
            <a:xfrm>
              <a:off x="3496851" y="3313942"/>
              <a:ext cx="195237" cy="350635"/>
            </a:xfrm>
            <a:custGeom>
              <a:avLst/>
              <a:gdLst>
                <a:gd name="T0" fmla="*/ 0 w 86"/>
                <a:gd name="T1" fmla="*/ 4 h 155"/>
                <a:gd name="T2" fmla="*/ 4 w 86"/>
                <a:gd name="T3" fmla="*/ 0 h 155"/>
                <a:gd name="T4" fmla="*/ 82 w 86"/>
                <a:gd name="T5" fmla="*/ 0 h 155"/>
                <a:gd name="T6" fmla="*/ 85 w 86"/>
                <a:gd name="T7" fmla="*/ 4 h 155"/>
                <a:gd name="T8" fmla="*/ 86 w 86"/>
                <a:gd name="T9" fmla="*/ 151 h 155"/>
                <a:gd name="T10" fmla="*/ 82 w 86"/>
                <a:gd name="T11" fmla="*/ 155 h 155"/>
                <a:gd name="T12" fmla="*/ 4 w 86"/>
                <a:gd name="T13" fmla="*/ 155 h 155"/>
                <a:gd name="T14" fmla="*/ 0 w 86"/>
                <a:gd name="T15" fmla="*/ 151 h 155"/>
                <a:gd name="T16" fmla="*/ 0 w 86"/>
                <a:gd name="T17" fmla="*/ 4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155">
                  <a:moveTo>
                    <a:pt x="0" y="4"/>
                  </a:moveTo>
                  <a:cubicBezTo>
                    <a:pt x="0" y="2"/>
                    <a:pt x="2" y="0"/>
                    <a:pt x="4" y="0"/>
                  </a:cubicBezTo>
                  <a:cubicBezTo>
                    <a:pt x="82" y="0"/>
                    <a:pt x="82" y="0"/>
                    <a:pt x="82" y="0"/>
                  </a:cubicBezTo>
                  <a:cubicBezTo>
                    <a:pt x="84" y="0"/>
                    <a:pt x="85" y="2"/>
                    <a:pt x="85" y="4"/>
                  </a:cubicBezTo>
                  <a:cubicBezTo>
                    <a:pt x="86" y="151"/>
                    <a:pt x="86" y="151"/>
                    <a:pt x="86" y="151"/>
                  </a:cubicBezTo>
                  <a:cubicBezTo>
                    <a:pt x="86" y="153"/>
                    <a:pt x="84" y="155"/>
                    <a:pt x="82" y="155"/>
                  </a:cubicBezTo>
                  <a:cubicBezTo>
                    <a:pt x="4" y="155"/>
                    <a:pt x="4" y="155"/>
                    <a:pt x="4" y="155"/>
                  </a:cubicBezTo>
                  <a:cubicBezTo>
                    <a:pt x="2" y="155"/>
                    <a:pt x="0" y="153"/>
                    <a:pt x="0" y="151"/>
                  </a:cubicBezTo>
                  <a:lnTo>
                    <a:pt x="0"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51" name="Freeform 40">
              <a:extLst>
                <a:ext uri="{FF2B5EF4-FFF2-40B4-BE49-F238E27FC236}">
                  <a16:creationId xmlns:a16="http://schemas.microsoft.com/office/drawing/2014/main" id="{7DCCBF81-E93B-203B-BE2B-30E3E247A66E}"/>
                </a:ext>
              </a:extLst>
            </p:cNvPr>
            <p:cNvSpPr>
              <a:spLocks/>
            </p:cNvSpPr>
            <p:nvPr/>
          </p:nvSpPr>
          <p:spPr bwMode="auto">
            <a:xfrm>
              <a:off x="3503491" y="3352459"/>
              <a:ext cx="181954" cy="276257"/>
            </a:xfrm>
            <a:custGeom>
              <a:avLst/>
              <a:gdLst>
                <a:gd name="T0" fmla="*/ 0 w 137"/>
                <a:gd name="T1" fmla="*/ 0 h 208"/>
                <a:gd name="T2" fmla="*/ 137 w 137"/>
                <a:gd name="T3" fmla="*/ 0 h 208"/>
                <a:gd name="T4" fmla="*/ 137 w 137"/>
                <a:gd name="T5" fmla="*/ 206 h 208"/>
                <a:gd name="T6" fmla="*/ 0 w 137"/>
                <a:gd name="T7" fmla="*/ 208 h 208"/>
                <a:gd name="T8" fmla="*/ 0 w 137"/>
                <a:gd name="T9" fmla="*/ 0 h 208"/>
              </a:gdLst>
              <a:ahLst/>
              <a:cxnLst>
                <a:cxn ang="0">
                  <a:pos x="T0" y="T1"/>
                </a:cxn>
                <a:cxn ang="0">
                  <a:pos x="T2" y="T3"/>
                </a:cxn>
                <a:cxn ang="0">
                  <a:pos x="T4" y="T5"/>
                </a:cxn>
                <a:cxn ang="0">
                  <a:pos x="T6" y="T7"/>
                </a:cxn>
                <a:cxn ang="0">
                  <a:pos x="T8" y="T9"/>
                </a:cxn>
              </a:cxnLst>
              <a:rect l="0" t="0" r="r" b="b"/>
              <a:pathLst>
                <a:path w="137" h="208">
                  <a:moveTo>
                    <a:pt x="0" y="0"/>
                  </a:moveTo>
                  <a:lnTo>
                    <a:pt x="137" y="0"/>
                  </a:lnTo>
                  <a:lnTo>
                    <a:pt x="137" y="206"/>
                  </a:lnTo>
                  <a:lnTo>
                    <a:pt x="0" y="208"/>
                  </a:lnTo>
                  <a:lnTo>
                    <a:pt x="0" y="0"/>
                  </a:lnTo>
                  <a:close/>
                </a:path>
              </a:pathLst>
            </a:custGeom>
            <a:solidFill>
              <a:srgbClr val="013F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52" name="Oval 41">
              <a:extLst>
                <a:ext uri="{FF2B5EF4-FFF2-40B4-BE49-F238E27FC236}">
                  <a16:creationId xmlns:a16="http://schemas.microsoft.com/office/drawing/2014/main" id="{9487198C-3689-CA47-AE5D-61CF0D23B507}"/>
                </a:ext>
              </a:extLst>
            </p:cNvPr>
            <p:cNvSpPr>
              <a:spLocks noChangeArrowheads="1"/>
            </p:cNvSpPr>
            <p:nvPr/>
          </p:nvSpPr>
          <p:spPr bwMode="auto">
            <a:xfrm>
              <a:off x="3583180" y="3321911"/>
              <a:ext cx="22578" cy="22579"/>
            </a:xfrm>
            <a:prstGeom prst="ellipse">
              <a:avLst/>
            </a:prstGeom>
            <a:solidFill>
              <a:srgbClr val="013F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53" name="Oval 42">
              <a:extLst>
                <a:ext uri="{FF2B5EF4-FFF2-40B4-BE49-F238E27FC236}">
                  <a16:creationId xmlns:a16="http://schemas.microsoft.com/office/drawing/2014/main" id="{4152F038-5D13-079D-99FB-36FE34143AA0}"/>
                </a:ext>
              </a:extLst>
            </p:cNvPr>
            <p:cNvSpPr>
              <a:spLocks noChangeArrowheads="1"/>
            </p:cNvSpPr>
            <p:nvPr/>
          </p:nvSpPr>
          <p:spPr bwMode="auto">
            <a:xfrm>
              <a:off x="3589820" y="3641998"/>
              <a:ext cx="9297" cy="9297"/>
            </a:xfrm>
            <a:prstGeom prst="ellipse">
              <a:avLst/>
            </a:prstGeom>
            <a:solidFill>
              <a:srgbClr val="013F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54" name="Freeform 43">
              <a:extLst>
                <a:ext uri="{FF2B5EF4-FFF2-40B4-BE49-F238E27FC236}">
                  <a16:creationId xmlns:a16="http://schemas.microsoft.com/office/drawing/2014/main" id="{E61A4930-1F80-BF90-6AB3-99FEF14C209E}"/>
                </a:ext>
              </a:extLst>
            </p:cNvPr>
            <p:cNvSpPr>
              <a:spLocks/>
            </p:cNvSpPr>
            <p:nvPr/>
          </p:nvSpPr>
          <p:spPr bwMode="auto">
            <a:xfrm>
              <a:off x="3058564" y="3394960"/>
              <a:ext cx="281566" cy="282899"/>
            </a:xfrm>
            <a:custGeom>
              <a:avLst/>
              <a:gdLst>
                <a:gd name="T0" fmla="*/ 0 w 212"/>
                <a:gd name="T1" fmla="*/ 77 h 213"/>
                <a:gd name="T2" fmla="*/ 137 w 212"/>
                <a:gd name="T3" fmla="*/ 0 h 213"/>
                <a:gd name="T4" fmla="*/ 212 w 212"/>
                <a:gd name="T5" fmla="*/ 136 h 213"/>
                <a:gd name="T6" fmla="*/ 77 w 212"/>
                <a:gd name="T7" fmla="*/ 213 h 213"/>
                <a:gd name="T8" fmla="*/ 0 w 212"/>
                <a:gd name="T9" fmla="*/ 77 h 213"/>
              </a:gdLst>
              <a:ahLst/>
              <a:cxnLst>
                <a:cxn ang="0">
                  <a:pos x="T0" y="T1"/>
                </a:cxn>
                <a:cxn ang="0">
                  <a:pos x="T2" y="T3"/>
                </a:cxn>
                <a:cxn ang="0">
                  <a:pos x="T4" y="T5"/>
                </a:cxn>
                <a:cxn ang="0">
                  <a:pos x="T6" y="T7"/>
                </a:cxn>
                <a:cxn ang="0">
                  <a:pos x="T8" y="T9"/>
                </a:cxn>
              </a:cxnLst>
              <a:rect l="0" t="0" r="r" b="b"/>
              <a:pathLst>
                <a:path w="212" h="213">
                  <a:moveTo>
                    <a:pt x="0" y="77"/>
                  </a:moveTo>
                  <a:lnTo>
                    <a:pt x="137" y="0"/>
                  </a:lnTo>
                  <a:lnTo>
                    <a:pt x="212" y="136"/>
                  </a:lnTo>
                  <a:lnTo>
                    <a:pt x="77" y="213"/>
                  </a:lnTo>
                  <a:lnTo>
                    <a:pt x="0" y="77"/>
                  </a:lnTo>
                  <a:close/>
                </a:path>
              </a:pathLst>
            </a:custGeom>
            <a:solidFill>
              <a:srgbClr val="FFCD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55" name="Freeform 44">
              <a:extLst>
                <a:ext uri="{FF2B5EF4-FFF2-40B4-BE49-F238E27FC236}">
                  <a16:creationId xmlns:a16="http://schemas.microsoft.com/office/drawing/2014/main" id="{C8A96FAC-7285-BBBC-1041-D01DE46EA989}"/>
                </a:ext>
              </a:extLst>
            </p:cNvPr>
            <p:cNvSpPr>
              <a:spLocks/>
            </p:cNvSpPr>
            <p:nvPr/>
          </p:nvSpPr>
          <p:spPr bwMode="auto">
            <a:xfrm>
              <a:off x="3301614" y="3514495"/>
              <a:ext cx="38516" cy="82346"/>
            </a:xfrm>
            <a:custGeom>
              <a:avLst/>
              <a:gdLst>
                <a:gd name="T0" fmla="*/ 5 w 29"/>
                <a:gd name="T1" fmla="*/ 0 h 62"/>
                <a:gd name="T2" fmla="*/ 29 w 29"/>
                <a:gd name="T3" fmla="*/ 46 h 62"/>
                <a:gd name="T4" fmla="*/ 0 w 29"/>
                <a:gd name="T5" fmla="*/ 62 h 62"/>
                <a:gd name="T6" fmla="*/ 5 w 29"/>
                <a:gd name="T7" fmla="*/ 0 h 62"/>
              </a:gdLst>
              <a:ahLst/>
              <a:cxnLst>
                <a:cxn ang="0">
                  <a:pos x="T0" y="T1"/>
                </a:cxn>
                <a:cxn ang="0">
                  <a:pos x="T2" y="T3"/>
                </a:cxn>
                <a:cxn ang="0">
                  <a:pos x="T4" y="T5"/>
                </a:cxn>
                <a:cxn ang="0">
                  <a:pos x="T6" y="T7"/>
                </a:cxn>
              </a:cxnLst>
              <a:rect l="0" t="0" r="r" b="b"/>
              <a:pathLst>
                <a:path w="29" h="62">
                  <a:moveTo>
                    <a:pt x="5" y="0"/>
                  </a:moveTo>
                  <a:lnTo>
                    <a:pt x="29" y="46"/>
                  </a:lnTo>
                  <a:lnTo>
                    <a:pt x="0" y="62"/>
                  </a:lnTo>
                  <a:lnTo>
                    <a:pt x="5" y="0"/>
                  </a:lnTo>
                  <a:close/>
                </a:path>
              </a:pathLst>
            </a:custGeom>
            <a:solidFill>
              <a:srgbClr val="FBAD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56" name="Freeform 45">
              <a:extLst>
                <a:ext uri="{FF2B5EF4-FFF2-40B4-BE49-F238E27FC236}">
                  <a16:creationId xmlns:a16="http://schemas.microsoft.com/office/drawing/2014/main" id="{D681C4A6-913C-5333-CD59-6BD057BE8CF0}"/>
                </a:ext>
              </a:extLst>
            </p:cNvPr>
            <p:cNvSpPr>
              <a:spLocks/>
            </p:cNvSpPr>
            <p:nvPr/>
          </p:nvSpPr>
          <p:spPr bwMode="auto">
            <a:xfrm>
              <a:off x="3260441" y="3514495"/>
              <a:ext cx="47813" cy="82346"/>
            </a:xfrm>
            <a:custGeom>
              <a:avLst/>
              <a:gdLst>
                <a:gd name="T0" fmla="*/ 21 w 21"/>
                <a:gd name="T1" fmla="*/ 0 h 36"/>
                <a:gd name="T2" fmla="*/ 0 w 21"/>
                <a:gd name="T3" fmla="*/ 16 h 36"/>
                <a:gd name="T4" fmla="*/ 18 w 21"/>
                <a:gd name="T5" fmla="*/ 36 h 36"/>
                <a:gd name="T6" fmla="*/ 21 w 21"/>
                <a:gd name="T7" fmla="*/ 0 h 36"/>
              </a:gdLst>
              <a:ahLst/>
              <a:cxnLst>
                <a:cxn ang="0">
                  <a:pos x="T0" y="T1"/>
                </a:cxn>
                <a:cxn ang="0">
                  <a:pos x="T2" y="T3"/>
                </a:cxn>
                <a:cxn ang="0">
                  <a:pos x="T4" y="T5"/>
                </a:cxn>
                <a:cxn ang="0">
                  <a:pos x="T6" y="T7"/>
                </a:cxn>
              </a:cxnLst>
              <a:rect l="0" t="0" r="r" b="b"/>
              <a:pathLst>
                <a:path w="21" h="36">
                  <a:moveTo>
                    <a:pt x="21" y="0"/>
                  </a:moveTo>
                  <a:cubicBezTo>
                    <a:pt x="15" y="8"/>
                    <a:pt x="9" y="14"/>
                    <a:pt x="0" y="16"/>
                  </a:cubicBezTo>
                  <a:cubicBezTo>
                    <a:pt x="9" y="20"/>
                    <a:pt x="15" y="28"/>
                    <a:pt x="18" y="36"/>
                  </a:cubicBezTo>
                  <a:lnTo>
                    <a:pt x="21" y="0"/>
                  </a:lnTo>
                  <a:close/>
                </a:path>
              </a:pathLst>
            </a:custGeom>
            <a:solidFill>
              <a:srgbClr val="FFEAB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57" name="Freeform 46">
              <a:extLst>
                <a:ext uri="{FF2B5EF4-FFF2-40B4-BE49-F238E27FC236}">
                  <a16:creationId xmlns:a16="http://schemas.microsoft.com/office/drawing/2014/main" id="{81FB7195-532B-6FAD-B480-211AC79BA15B}"/>
                </a:ext>
              </a:extLst>
            </p:cNvPr>
            <p:cNvSpPr>
              <a:spLocks/>
            </p:cNvSpPr>
            <p:nvPr/>
          </p:nvSpPr>
          <p:spPr bwMode="auto">
            <a:xfrm>
              <a:off x="3058564" y="3394960"/>
              <a:ext cx="192580" cy="122191"/>
            </a:xfrm>
            <a:custGeom>
              <a:avLst/>
              <a:gdLst>
                <a:gd name="T0" fmla="*/ 0 w 145"/>
                <a:gd name="T1" fmla="*/ 77 h 92"/>
                <a:gd name="T2" fmla="*/ 137 w 145"/>
                <a:gd name="T3" fmla="*/ 0 h 92"/>
                <a:gd name="T4" fmla="*/ 145 w 145"/>
                <a:gd name="T5" fmla="*/ 17 h 92"/>
                <a:gd name="T6" fmla="*/ 8 w 145"/>
                <a:gd name="T7" fmla="*/ 92 h 92"/>
                <a:gd name="T8" fmla="*/ 0 w 145"/>
                <a:gd name="T9" fmla="*/ 77 h 92"/>
              </a:gdLst>
              <a:ahLst/>
              <a:cxnLst>
                <a:cxn ang="0">
                  <a:pos x="T0" y="T1"/>
                </a:cxn>
                <a:cxn ang="0">
                  <a:pos x="T2" y="T3"/>
                </a:cxn>
                <a:cxn ang="0">
                  <a:pos x="T4" y="T5"/>
                </a:cxn>
                <a:cxn ang="0">
                  <a:pos x="T6" y="T7"/>
                </a:cxn>
                <a:cxn ang="0">
                  <a:pos x="T8" y="T9"/>
                </a:cxn>
              </a:cxnLst>
              <a:rect l="0" t="0" r="r" b="b"/>
              <a:pathLst>
                <a:path w="145" h="92">
                  <a:moveTo>
                    <a:pt x="0" y="77"/>
                  </a:moveTo>
                  <a:lnTo>
                    <a:pt x="137" y="0"/>
                  </a:lnTo>
                  <a:lnTo>
                    <a:pt x="145" y="17"/>
                  </a:lnTo>
                  <a:lnTo>
                    <a:pt x="8" y="92"/>
                  </a:lnTo>
                  <a:lnTo>
                    <a:pt x="0" y="77"/>
                  </a:lnTo>
                  <a:close/>
                </a:path>
              </a:pathLst>
            </a:custGeom>
            <a:solidFill>
              <a:srgbClr val="F9A9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58" name="Freeform 47">
              <a:extLst>
                <a:ext uri="{FF2B5EF4-FFF2-40B4-BE49-F238E27FC236}">
                  <a16:creationId xmlns:a16="http://schemas.microsoft.com/office/drawing/2014/main" id="{12FBCB84-A05E-004A-DD9B-A7CBCC24DF36}"/>
                </a:ext>
              </a:extLst>
            </p:cNvPr>
            <p:cNvSpPr>
              <a:spLocks/>
            </p:cNvSpPr>
            <p:nvPr/>
          </p:nvSpPr>
          <p:spPr bwMode="auto">
            <a:xfrm>
              <a:off x="2537933" y="4130761"/>
              <a:ext cx="502037" cy="709239"/>
            </a:xfrm>
            <a:custGeom>
              <a:avLst/>
              <a:gdLst>
                <a:gd name="T0" fmla="*/ 0 w 378"/>
                <a:gd name="T1" fmla="*/ 0 h 534"/>
                <a:gd name="T2" fmla="*/ 378 w 378"/>
                <a:gd name="T3" fmla="*/ 2 h 534"/>
                <a:gd name="T4" fmla="*/ 378 w 378"/>
                <a:gd name="T5" fmla="*/ 534 h 534"/>
                <a:gd name="T6" fmla="*/ 0 w 378"/>
                <a:gd name="T7" fmla="*/ 534 h 534"/>
                <a:gd name="T8" fmla="*/ 0 w 378"/>
                <a:gd name="T9" fmla="*/ 0 h 534"/>
              </a:gdLst>
              <a:ahLst/>
              <a:cxnLst>
                <a:cxn ang="0">
                  <a:pos x="T0" y="T1"/>
                </a:cxn>
                <a:cxn ang="0">
                  <a:pos x="T2" y="T3"/>
                </a:cxn>
                <a:cxn ang="0">
                  <a:pos x="T4" y="T5"/>
                </a:cxn>
                <a:cxn ang="0">
                  <a:pos x="T6" y="T7"/>
                </a:cxn>
                <a:cxn ang="0">
                  <a:pos x="T8" y="T9"/>
                </a:cxn>
              </a:cxnLst>
              <a:rect l="0" t="0" r="r" b="b"/>
              <a:pathLst>
                <a:path w="378" h="534">
                  <a:moveTo>
                    <a:pt x="0" y="0"/>
                  </a:moveTo>
                  <a:lnTo>
                    <a:pt x="378" y="2"/>
                  </a:lnTo>
                  <a:lnTo>
                    <a:pt x="378" y="534"/>
                  </a:lnTo>
                  <a:lnTo>
                    <a:pt x="0" y="534"/>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59" name="Rectangle 48">
              <a:extLst>
                <a:ext uri="{FF2B5EF4-FFF2-40B4-BE49-F238E27FC236}">
                  <a16:creationId xmlns:a16="http://schemas.microsoft.com/office/drawing/2014/main" id="{13E4602E-D62B-1F5D-EA65-1663AF9D95F4}"/>
                </a:ext>
              </a:extLst>
            </p:cNvPr>
            <p:cNvSpPr>
              <a:spLocks noChangeArrowheads="1"/>
            </p:cNvSpPr>
            <p:nvPr/>
          </p:nvSpPr>
          <p:spPr bwMode="auto">
            <a:xfrm>
              <a:off x="2601684" y="4497335"/>
              <a:ext cx="42501" cy="38517"/>
            </a:xfrm>
            <a:prstGeom prst="rect">
              <a:avLst/>
            </a:prstGeom>
            <a:solidFill>
              <a:srgbClr val="4E8EB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60" name="Freeform 49">
              <a:extLst>
                <a:ext uri="{FF2B5EF4-FFF2-40B4-BE49-F238E27FC236}">
                  <a16:creationId xmlns:a16="http://schemas.microsoft.com/office/drawing/2014/main" id="{06BE1804-8185-F506-C159-6CFD6189980B}"/>
                </a:ext>
              </a:extLst>
            </p:cNvPr>
            <p:cNvSpPr>
              <a:spLocks/>
            </p:cNvSpPr>
            <p:nvPr/>
          </p:nvSpPr>
          <p:spPr bwMode="auto">
            <a:xfrm>
              <a:off x="2652154" y="4480068"/>
              <a:ext cx="42501" cy="55783"/>
            </a:xfrm>
            <a:custGeom>
              <a:avLst/>
              <a:gdLst>
                <a:gd name="T0" fmla="*/ 0 w 32"/>
                <a:gd name="T1" fmla="*/ 0 h 42"/>
                <a:gd name="T2" fmla="*/ 32 w 32"/>
                <a:gd name="T3" fmla="*/ 1 h 42"/>
                <a:gd name="T4" fmla="*/ 32 w 32"/>
                <a:gd name="T5" fmla="*/ 42 h 42"/>
                <a:gd name="T6" fmla="*/ 0 w 32"/>
                <a:gd name="T7" fmla="*/ 42 h 42"/>
                <a:gd name="T8" fmla="*/ 0 w 32"/>
                <a:gd name="T9" fmla="*/ 0 h 42"/>
              </a:gdLst>
              <a:ahLst/>
              <a:cxnLst>
                <a:cxn ang="0">
                  <a:pos x="T0" y="T1"/>
                </a:cxn>
                <a:cxn ang="0">
                  <a:pos x="T2" y="T3"/>
                </a:cxn>
                <a:cxn ang="0">
                  <a:pos x="T4" y="T5"/>
                </a:cxn>
                <a:cxn ang="0">
                  <a:pos x="T6" y="T7"/>
                </a:cxn>
                <a:cxn ang="0">
                  <a:pos x="T8" y="T9"/>
                </a:cxn>
              </a:cxnLst>
              <a:rect l="0" t="0" r="r" b="b"/>
              <a:pathLst>
                <a:path w="32" h="42">
                  <a:moveTo>
                    <a:pt x="0" y="0"/>
                  </a:moveTo>
                  <a:lnTo>
                    <a:pt x="32" y="1"/>
                  </a:lnTo>
                  <a:lnTo>
                    <a:pt x="32" y="42"/>
                  </a:lnTo>
                  <a:lnTo>
                    <a:pt x="0" y="42"/>
                  </a:lnTo>
                  <a:lnTo>
                    <a:pt x="0" y="0"/>
                  </a:lnTo>
                  <a:close/>
                </a:path>
              </a:pathLst>
            </a:custGeom>
            <a:solidFill>
              <a:srgbClr val="619D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61" name="Rectangle 50">
              <a:extLst>
                <a:ext uri="{FF2B5EF4-FFF2-40B4-BE49-F238E27FC236}">
                  <a16:creationId xmlns:a16="http://schemas.microsoft.com/office/drawing/2014/main" id="{B645628B-7B27-13D7-ED23-6D61230EF154}"/>
                </a:ext>
              </a:extLst>
            </p:cNvPr>
            <p:cNvSpPr>
              <a:spLocks noChangeArrowheads="1"/>
            </p:cNvSpPr>
            <p:nvPr/>
          </p:nvSpPr>
          <p:spPr bwMode="auto">
            <a:xfrm>
              <a:off x="2701295" y="4441552"/>
              <a:ext cx="43829" cy="94300"/>
            </a:xfrm>
            <a:prstGeom prst="rect">
              <a:avLst/>
            </a:prstGeom>
            <a:solidFill>
              <a:srgbClr val="74ACC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62" name="Rectangle 51">
              <a:extLst>
                <a:ext uri="{FF2B5EF4-FFF2-40B4-BE49-F238E27FC236}">
                  <a16:creationId xmlns:a16="http://schemas.microsoft.com/office/drawing/2014/main" id="{D7BBE0B8-32F0-D297-24D8-615CC09BF570}"/>
                </a:ext>
              </a:extLst>
            </p:cNvPr>
            <p:cNvSpPr>
              <a:spLocks noChangeArrowheads="1"/>
            </p:cNvSpPr>
            <p:nvPr/>
          </p:nvSpPr>
          <p:spPr bwMode="auto">
            <a:xfrm>
              <a:off x="2751764" y="4454833"/>
              <a:ext cx="42501" cy="81018"/>
            </a:xfrm>
            <a:prstGeom prst="rect">
              <a:avLst/>
            </a:prstGeom>
            <a:solidFill>
              <a:srgbClr val="88BBD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63" name="Rectangle 52">
              <a:extLst>
                <a:ext uri="{FF2B5EF4-FFF2-40B4-BE49-F238E27FC236}">
                  <a16:creationId xmlns:a16="http://schemas.microsoft.com/office/drawing/2014/main" id="{BF4602D8-E7D6-F33E-D2F2-C5841979BB3A}"/>
                </a:ext>
              </a:extLst>
            </p:cNvPr>
            <p:cNvSpPr>
              <a:spLocks noChangeArrowheads="1"/>
            </p:cNvSpPr>
            <p:nvPr/>
          </p:nvSpPr>
          <p:spPr bwMode="auto">
            <a:xfrm>
              <a:off x="2800905" y="4496006"/>
              <a:ext cx="43829" cy="39845"/>
            </a:xfrm>
            <a:prstGeom prst="rect">
              <a:avLst/>
            </a:prstGeom>
            <a:solidFill>
              <a:srgbClr val="9BCA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28" name="Rectangle 53">
              <a:extLst>
                <a:ext uri="{FF2B5EF4-FFF2-40B4-BE49-F238E27FC236}">
                  <a16:creationId xmlns:a16="http://schemas.microsoft.com/office/drawing/2014/main" id="{34017DCB-5051-51F9-D7E8-88975CC9D170}"/>
                </a:ext>
              </a:extLst>
            </p:cNvPr>
            <p:cNvSpPr>
              <a:spLocks noChangeArrowheads="1"/>
            </p:cNvSpPr>
            <p:nvPr/>
          </p:nvSpPr>
          <p:spPr bwMode="auto">
            <a:xfrm>
              <a:off x="2851375" y="4480068"/>
              <a:ext cx="43829" cy="55783"/>
            </a:xfrm>
            <a:prstGeom prst="rect">
              <a:avLst/>
            </a:prstGeom>
            <a:solidFill>
              <a:srgbClr val="74ACC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29" name="Rectangle 54">
              <a:extLst>
                <a:ext uri="{FF2B5EF4-FFF2-40B4-BE49-F238E27FC236}">
                  <a16:creationId xmlns:a16="http://schemas.microsoft.com/office/drawing/2014/main" id="{D653E07B-883D-D330-EB53-C451D0B27B60}"/>
                </a:ext>
              </a:extLst>
            </p:cNvPr>
            <p:cNvSpPr>
              <a:spLocks noChangeArrowheads="1"/>
            </p:cNvSpPr>
            <p:nvPr/>
          </p:nvSpPr>
          <p:spPr bwMode="auto">
            <a:xfrm>
              <a:off x="2901844" y="4454833"/>
              <a:ext cx="42501" cy="81018"/>
            </a:xfrm>
            <a:prstGeom prst="rect">
              <a:avLst/>
            </a:prstGeom>
            <a:solidFill>
              <a:srgbClr val="88BBD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30" name="Rectangle 55">
              <a:extLst>
                <a:ext uri="{FF2B5EF4-FFF2-40B4-BE49-F238E27FC236}">
                  <a16:creationId xmlns:a16="http://schemas.microsoft.com/office/drawing/2014/main" id="{C510FEB9-B021-28DE-CF1B-C9005EF4CF2E}"/>
                </a:ext>
              </a:extLst>
            </p:cNvPr>
            <p:cNvSpPr>
              <a:spLocks noChangeArrowheads="1"/>
            </p:cNvSpPr>
            <p:nvPr/>
          </p:nvSpPr>
          <p:spPr bwMode="auto">
            <a:xfrm>
              <a:off x="2950985" y="4400378"/>
              <a:ext cx="43829" cy="135472"/>
            </a:xfrm>
            <a:prstGeom prst="rect">
              <a:avLst/>
            </a:prstGeom>
            <a:solidFill>
              <a:srgbClr val="9BCA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31" name="Rectangle 56">
              <a:extLst>
                <a:ext uri="{FF2B5EF4-FFF2-40B4-BE49-F238E27FC236}">
                  <a16:creationId xmlns:a16="http://schemas.microsoft.com/office/drawing/2014/main" id="{C830A608-C2B0-0A50-F79F-680B3132F6B8}"/>
                </a:ext>
              </a:extLst>
            </p:cNvPr>
            <p:cNvSpPr>
              <a:spLocks noChangeArrowheads="1"/>
            </p:cNvSpPr>
            <p:nvPr/>
          </p:nvSpPr>
          <p:spPr bwMode="auto">
            <a:xfrm>
              <a:off x="2583090" y="4595617"/>
              <a:ext cx="188596" cy="13282"/>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32" name="Rectangle 57">
              <a:extLst>
                <a:ext uri="{FF2B5EF4-FFF2-40B4-BE49-F238E27FC236}">
                  <a16:creationId xmlns:a16="http://schemas.microsoft.com/office/drawing/2014/main" id="{96581A62-3833-0CE8-5081-3D9C38B0B577}"/>
                </a:ext>
              </a:extLst>
            </p:cNvPr>
            <p:cNvSpPr>
              <a:spLocks noChangeArrowheads="1"/>
            </p:cNvSpPr>
            <p:nvPr/>
          </p:nvSpPr>
          <p:spPr bwMode="auto">
            <a:xfrm>
              <a:off x="2583090" y="4618196"/>
              <a:ext cx="188596" cy="10626"/>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33" name="Rectangle 58">
              <a:extLst>
                <a:ext uri="{FF2B5EF4-FFF2-40B4-BE49-F238E27FC236}">
                  <a16:creationId xmlns:a16="http://schemas.microsoft.com/office/drawing/2014/main" id="{5F11F6FC-C432-305E-CAD9-DC455C020B72}"/>
                </a:ext>
              </a:extLst>
            </p:cNvPr>
            <p:cNvSpPr>
              <a:spLocks noChangeArrowheads="1"/>
            </p:cNvSpPr>
            <p:nvPr/>
          </p:nvSpPr>
          <p:spPr bwMode="auto">
            <a:xfrm>
              <a:off x="2583090" y="4638119"/>
              <a:ext cx="188596" cy="13282"/>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34" name="Rectangle 59">
              <a:extLst>
                <a:ext uri="{FF2B5EF4-FFF2-40B4-BE49-F238E27FC236}">
                  <a16:creationId xmlns:a16="http://schemas.microsoft.com/office/drawing/2014/main" id="{E1843CA6-1F7E-AE2D-4549-7DF7ED7A0FDE}"/>
                </a:ext>
              </a:extLst>
            </p:cNvPr>
            <p:cNvSpPr>
              <a:spLocks noChangeArrowheads="1"/>
            </p:cNvSpPr>
            <p:nvPr/>
          </p:nvSpPr>
          <p:spPr bwMode="auto">
            <a:xfrm>
              <a:off x="2583090" y="4660698"/>
              <a:ext cx="188596" cy="11953"/>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35" name="Rectangle 60">
              <a:extLst>
                <a:ext uri="{FF2B5EF4-FFF2-40B4-BE49-F238E27FC236}">
                  <a16:creationId xmlns:a16="http://schemas.microsoft.com/office/drawing/2014/main" id="{959C8A55-6FB2-184A-8E86-AB14CFA820B7}"/>
                </a:ext>
              </a:extLst>
            </p:cNvPr>
            <p:cNvSpPr>
              <a:spLocks noChangeArrowheads="1"/>
            </p:cNvSpPr>
            <p:nvPr/>
          </p:nvSpPr>
          <p:spPr bwMode="auto">
            <a:xfrm>
              <a:off x="2583090" y="4683277"/>
              <a:ext cx="188596" cy="11953"/>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36" name="Rectangle 61">
              <a:extLst>
                <a:ext uri="{FF2B5EF4-FFF2-40B4-BE49-F238E27FC236}">
                  <a16:creationId xmlns:a16="http://schemas.microsoft.com/office/drawing/2014/main" id="{32C6391D-8E77-5989-4542-F2580B20C773}"/>
                </a:ext>
              </a:extLst>
            </p:cNvPr>
            <p:cNvSpPr>
              <a:spLocks noChangeArrowheads="1"/>
            </p:cNvSpPr>
            <p:nvPr/>
          </p:nvSpPr>
          <p:spPr bwMode="auto">
            <a:xfrm>
              <a:off x="2583090" y="4704528"/>
              <a:ext cx="188596" cy="13282"/>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37" name="Rectangle 62">
              <a:extLst>
                <a:ext uri="{FF2B5EF4-FFF2-40B4-BE49-F238E27FC236}">
                  <a16:creationId xmlns:a16="http://schemas.microsoft.com/office/drawing/2014/main" id="{72706D6C-1D6B-386C-1303-2E2B4AC27F83}"/>
                </a:ext>
              </a:extLst>
            </p:cNvPr>
            <p:cNvSpPr>
              <a:spLocks noChangeArrowheads="1"/>
            </p:cNvSpPr>
            <p:nvPr/>
          </p:nvSpPr>
          <p:spPr bwMode="auto">
            <a:xfrm>
              <a:off x="2583090" y="4727106"/>
              <a:ext cx="188596" cy="10626"/>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38" name="Rectangle 63">
              <a:extLst>
                <a:ext uri="{FF2B5EF4-FFF2-40B4-BE49-F238E27FC236}">
                  <a16:creationId xmlns:a16="http://schemas.microsoft.com/office/drawing/2014/main" id="{B8BA6342-9332-F49A-7FD7-437F84C0E110}"/>
                </a:ext>
              </a:extLst>
            </p:cNvPr>
            <p:cNvSpPr>
              <a:spLocks noChangeArrowheads="1"/>
            </p:cNvSpPr>
            <p:nvPr/>
          </p:nvSpPr>
          <p:spPr bwMode="auto">
            <a:xfrm>
              <a:off x="2583090" y="4747029"/>
              <a:ext cx="95626" cy="13282"/>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39" name="Rectangle 64">
              <a:extLst>
                <a:ext uri="{FF2B5EF4-FFF2-40B4-BE49-F238E27FC236}">
                  <a16:creationId xmlns:a16="http://schemas.microsoft.com/office/drawing/2014/main" id="{79661CA1-B269-33CA-F172-7173EF3BCADF}"/>
                </a:ext>
              </a:extLst>
            </p:cNvPr>
            <p:cNvSpPr>
              <a:spLocks noChangeArrowheads="1"/>
            </p:cNvSpPr>
            <p:nvPr/>
          </p:nvSpPr>
          <p:spPr bwMode="auto">
            <a:xfrm>
              <a:off x="2806218" y="4595617"/>
              <a:ext cx="188596" cy="13282"/>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40" name="Rectangle 65">
              <a:extLst>
                <a:ext uri="{FF2B5EF4-FFF2-40B4-BE49-F238E27FC236}">
                  <a16:creationId xmlns:a16="http://schemas.microsoft.com/office/drawing/2014/main" id="{D9571B77-6367-D705-DBAC-0FCC7EA318D8}"/>
                </a:ext>
              </a:extLst>
            </p:cNvPr>
            <p:cNvSpPr>
              <a:spLocks noChangeArrowheads="1"/>
            </p:cNvSpPr>
            <p:nvPr/>
          </p:nvSpPr>
          <p:spPr bwMode="auto">
            <a:xfrm>
              <a:off x="2806218" y="4618196"/>
              <a:ext cx="188596" cy="10626"/>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41" name="Rectangle 66">
              <a:extLst>
                <a:ext uri="{FF2B5EF4-FFF2-40B4-BE49-F238E27FC236}">
                  <a16:creationId xmlns:a16="http://schemas.microsoft.com/office/drawing/2014/main" id="{87386E42-F494-ED6C-DD6D-464C8995262A}"/>
                </a:ext>
              </a:extLst>
            </p:cNvPr>
            <p:cNvSpPr>
              <a:spLocks noChangeArrowheads="1"/>
            </p:cNvSpPr>
            <p:nvPr/>
          </p:nvSpPr>
          <p:spPr bwMode="auto">
            <a:xfrm>
              <a:off x="2806218" y="4638119"/>
              <a:ext cx="188596" cy="13282"/>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42" name="Freeform 67">
              <a:extLst>
                <a:ext uri="{FF2B5EF4-FFF2-40B4-BE49-F238E27FC236}">
                  <a16:creationId xmlns:a16="http://schemas.microsoft.com/office/drawing/2014/main" id="{C68B139E-5E28-15B6-4206-3E574B43C767}"/>
                </a:ext>
              </a:extLst>
            </p:cNvPr>
            <p:cNvSpPr>
              <a:spLocks/>
            </p:cNvSpPr>
            <p:nvPr/>
          </p:nvSpPr>
          <p:spPr bwMode="auto">
            <a:xfrm>
              <a:off x="2806218" y="4660698"/>
              <a:ext cx="188596" cy="13282"/>
            </a:xfrm>
            <a:custGeom>
              <a:avLst/>
              <a:gdLst>
                <a:gd name="T0" fmla="*/ 0 w 142"/>
                <a:gd name="T1" fmla="*/ 0 h 10"/>
                <a:gd name="T2" fmla="*/ 142 w 142"/>
                <a:gd name="T3" fmla="*/ 0 h 10"/>
                <a:gd name="T4" fmla="*/ 142 w 142"/>
                <a:gd name="T5" fmla="*/ 10 h 10"/>
                <a:gd name="T6" fmla="*/ 0 w 142"/>
                <a:gd name="T7" fmla="*/ 9 h 10"/>
                <a:gd name="T8" fmla="*/ 0 w 142"/>
                <a:gd name="T9" fmla="*/ 0 h 10"/>
              </a:gdLst>
              <a:ahLst/>
              <a:cxnLst>
                <a:cxn ang="0">
                  <a:pos x="T0" y="T1"/>
                </a:cxn>
                <a:cxn ang="0">
                  <a:pos x="T2" y="T3"/>
                </a:cxn>
                <a:cxn ang="0">
                  <a:pos x="T4" y="T5"/>
                </a:cxn>
                <a:cxn ang="0">
                  <a:pos x="T6" y="T7"/>
                </a:cxn>
                <a:cxn ang="0">
                  <a:pos x="T8" y="T9"/>
                </a:cxn>
              </a:cxnLst>
              <a:rect l="0" t="0" r="r" b="b"/>
              <a:pathLst>
                <a:path w="142" h="10">
                  <a:moveTo>
                    <a:pt x="0" y="0"/>
                  </a:moveTo>
                  <a:lnTo>
                    <a:pt x="142" y="0"/>
                  </a:lnTo>
                  <a:lnTo>
                    <a:pt x="142" y="10"/>
                  </a:lnTo>
                  <a:lnTo>
                    <a:pt x="0" y="9"/>
                  </a:lnTo>
                  <a:lnTo>
                    <a:pt x="0"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43" name="Rectangle 68">
              <a:extLst>
                <a:ext uri="{FF2B5EF4-FFF2-40B4-BE49-F238E27FC236}">
                  <a16:creationId xmlns:a16="http://schemas.microsoft.com/office/drawing/2014/main" id="{EA63BD64-45F3-AF3C-2AE6-F4747BBC97F6}"/>
                </a:ext>
              </a:extLst>
            </p:cNvPr>
            <p:cNvSpPr>
              <a:spLocks noChangeArrowheads="1"/>
            </p:cNvSpPr>
            <p:nvPr/>
          </p:nvSpPr>
          <p:spPr bwMode="auto">
            <a:xfrm>
              <a:off x="2806218" y="4683277"/>
              <a:ext cx="188596" cy="11953"/>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44" name="Rectangle 69">
              <a:extLst>
                <a:ext uri="{FF2B5EF4-FFF2-40B4-BE49-F238E27FC236}">
                  <a16:creationId xmlns:a16="http://schemas.microsoft.com/office/drawing/2014/main" id="{59A262BE-0727-65E6-1915-A11F7833EA4A}"/>
                </a:ext>
              </a:extLst>
            </p:cNvPr>
            <p:cNvSpPr>
              <a:spLocks noChangeArrowheads="1"/>
            </p:cNvSpPr>
            <p:nvPr/>
          </p:nvSpPr>
          <p:spPr bwMode="auto">
            <a:xfrm>
              <a:off x="2806218" y="4704528"/>
              <a:ext cx="188596" cy="13282"/>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45" name="Rectangle 70">
              <a:extLst>
                <a:ext uri="{FF2B5EF4-FFF2-40B4-BE49-F238E27FC236}">
                  <a16:creationId xmlns:a16="http://schemas.microsoft.com/office/drawing/2014/main" id="{BD74C43B-347F-31E6-CA60-2FA0995FE690}"/>
                </a:ext>
              </a:extLst>
            </p:cNvPr>
            <p:cNvSpPr>
              <a:spLocks noChangeArrowheads="1"/>
            </p:cNvSpPr>
            <p:nvPr/>
          </p:nvSpPr>
          <p:spPr bwMode="auto">
            <a:xfrm>
              <a:off x="2806218" y="4727106"/>
              <a:ext cx="188596" cy="10626"/>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46" name="Rectangle 71">
              <a:extLst>
                <a:ext uri="{FF2B5EF4-FFF2-40B4-BE49-F238E27FC236}">
                  <a16:creationId xmlns:a16="http://schemas.microsoft.com/office/drawing/2014/main" id="{25C18DE9-015B-D3F3-34F8-C219A6E6533C}"/>
                </a:ext>
              </a:extLst>
            </p:cNvPr>
            <p:cNvSpPr>
              <a:spLocks noChangeArrowheads="1"/>
            </p:cNvSpPr>
            <p:nvPr/>
          </p:nvSpPr>
          <p:spPr bwMode="auto">
            <a:xfrm>
              <a:off x="2806218" y="4749685"/>
              <a:ext cx="131486" cy="10626"/>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47" name="Freeform 72">
              <a:extLst>
                <a:ext uri="{FF2B5EF4-FFF2-40B4-BE49-F238E27FC236}">
                  <a16:creationId xmlns:a16="http://schemas.microsoft.com/office/drawing/2014/main" id="{F43490F4-6D20-F0DF-3B1E-ED000EA8E986}"/>
                </a:ext>
              </a:extLst>
            </p:cNvPr>
            <p:cNvSpPr>
              <a:spLocks/>
            </p:cNvSpPr>
            <p:nvPr/>
          </p:nvSpPr>
          <p:spPr bwMode="auto">
            <a:xfrm>
              <a:off x="2599028" y="4210451"/>
              <a:ext cx="395786" cy="158052"/>
            </a:xfrm>
            <a:custGeom>
              <a:avLst/>
              <a:gdLst>
                <a:gd name="T0" fmla="*/ 9 w 298"/>
                <a:gd name="T1" fmla="*/ 119 h 119"/>
                <a:gd name="T2" fmla="*/ 0 w 298"/>
                <a:gd name="T3" fmla="*/ 107 h 119"/>
                <a:gd name="T4" fmla="*/ 108 w 298"/>
                <a:gd name="T5" fmla="*/ 27 h 119"/>
                <a:gd name="T6" fmla="*/ 178 w 298"/>
                <a:gd name="T7" fmla="*/ 75 h 119"/>
                <a:gd name="T8" fmla="*/ 291 w 298"/>
                <a:gd name="T9" fmla="*/ 0 h 119"/>
                <a:gd name="T10" fmla="*/ 298 w 298"/>
                <a:gd name="T11" fmla="*/ 12 h 119"/>
                <a:gd name="T12" fmla="*/ 178 w 298"/>
                <a:gd name="T13" fmla="*/ 94 h 119"/>
                <a:gd name="T14" fmla="*/ 108 w 298"/>
                <a:gd name="T15" fmla="*/ 46 h 119"/>
                <a:gd name="T16" fmla="*/ 9 w 298"/>
                <a:gd name="T17"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8" h="119">
                  <a:moveTo>
                    <a:pt x="9" y="119"/>
                  </a:moveTo>
                  <a:lnTo>
                    <a:pt x="0" y="107"/>
                  </a:lnTo>
                  <a:lnTo>
                    <a:pt x="108" y="27"/>
                  </a:lnTo>
                  <a:lnTo>
                    <a:pt x="178" y="75"/>
                  </a:lnTo>
                  <a:lnTo>
                    <a:pt x="291" y="0"/>
                  </a:lnTo>
                  <a:lnTo>
                    <a:pt x="298" y="12"/>
                  </a:lnTo>
                  <a:lnTo>
                    <a:pt x="178" y="94"/>
                  </a:lnTo>
                  <a:lnTo>
                    <a:pt x="108" y="46"/>
                  </a:lnTo>
                  <a:lnTo>
                    <a:pt x="9" y="119"/>
                  </a:lnTo>
                  <a:close/>
                </a:path>
              </a:pathLst>
            </a:custGeom>
            <a:solidFill>
              <a:srgbClr val="FDC0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48" name="Freeform 73">
              <a:extLst>
                <a:ext uri="{FF2B5EF4-FFF2-40B4-BE49-F238E27FC236}">
                  <a16:creationId xmlns:a16="http://schemas.microsoft.com/office/drawing/2014/main" id="{082D5775-1396-7EE9-202F-C8A6030C7858}"/>
                </a:ext>
              </a:extLst>
            </p:cNvPr>
            <p:cNvSpPr>
              <a:spLocks/>
            </p:cNvSpPr>
            <p:nvPr/>
          </p:nvSpPr>
          <p:spPr bwMode="auto">
            <a:xfrm>
              <a:off x="2947001" y="4210451"/>
              <a:ext cx="50469" cy="49142"/>
            </a:xfrm>
            <a:custGeom>
              <a:avLst/>
              <a:gdLst>
                <a:gd name="T0" fmla="*/ 38 w 38"/>
                <a:gd name="T1" fmla="*/ 37 h 37"/>
                <a:gd name="T2" fmla="*/ 26 w 38"/>
                <a:gd name="T3" fmla="*/ 37 h 37"/>
                <a:gd name="T4" fmla="*/ 26 w 38"/>
                <a:gd name="T5" fmla="*/ 10 h 37"/>
                <a:gd name="T6" fmla="*/ 0 w 38"/>
                <a:gd name="T7" fmla="*/ 10 h 37"/>
                <a:gd name="T8" fmla="*/ 0 w 38"/>
                <a:gd name="T9" fmla="*/ 0 h 37"/>
                <a:gd name="T10" fmla="*/ 38 w 38"/>
                <a:gd name="T11" fmla="*/ 0 h 37"/>
                <a:gd name="T12" fmla="*/ 38 w 38"/>
                <a:gd name="T13" fmla="*/ 37 h 37"/>
              </a:gdLst>
              <a:ahLst/>
              <a:cxnLst>
                <a:cxn ang="0">
                  <a:pos x="T0" y="T1"/>
                </a:cxn>
                <a:cxn ang="0">
                  <a:pos x="T2" y="T3"/>
                </a:cxn>
                <a:cxn ang="0">
                  <a:pos x="T4" y="T5"/>
                </a:cxn>
                <a:cxn ang="0">
                  <a:pos x="T6" y="T7"/>
                </a:cxn>
                <a:cxn ang="0">
                  <a:pos x="T8" y="T9"/>
                </a:cxn>
                <a:cxn ang="0">
                  <a:pos x="T10" y="T11"/>
                </a:cxn>
                <a:cxn ang="0">
                  <a:pos x="T12" y="T13"/>
                </a:cxn>
              </a:cxnLst>
              <a:rect l="0" t="0" r="r" b="b"/>
              <a:pathLst>
                <a:path w="38" h="37">
                  <a:moveTo>
                    <a:pt x="38" y="37"/>
                  </a:moveTo>
                  <a:lnTo>
                    <a:pt x="26" y="37"/>
                  </a:lnTo>
                  <a:lnTo>
                    <a:pt x="26" y="10"/>
                  </a:lnTo>
                  <a:lnTo>
                    <a:pt x="0" y="10"/>
                  </a:lnTo>
                  <a:lnTo>
                    <a:pt x="0" y="0"/>
                  </a:lnTo>
                  <a:lnTo>
                    <a:pt x="38" y="0"/>
                  </a:lnTo>
                  <a:lnTo>
                    <a:pt x="38" y="37"/>
                  </a:lnTo>
                  <a:close/>
                </a:path>
              </a:pathLst>
            </a:custGeom>
            <a:solidFill>
              <a:srgbClr val="FDC0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49" name="Oval 74">
              <a:extLst>
                <a:ext uri="{FF2B5EF4-FFF2-40B4-BE49-F238E27FC236}">
                  <a16:creationId xmlns:a16="http://schemas.microsoft.com/office/drawing/2014/main" id="{D05AB1F2-ADBD-35DA-91F4-09BFD49E949C}"/>
                </a:ext>
              </a:extLst>
            </p:cNvPr>
            <p:cNvSpPr>
              <a:spLocks noChangeArrowheads="1"/>
            </p:cNvSpPr>
            <p:nvPr/>
          </p:nvSpPr>
          <p:spPr bwMode="auto">
            <a:xfrm>
              <a:off x="2812859" y="4296781"/>
              <a:ext cx="43829" cy="42501"/>
            </a:xfrm>
            <a:prstGeom prst="ellipse">
              <a:avLst/>
            </a:prstGeom>
            <a:solidFill>
              <a:srgbClr val="19B0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50" name="Oval 75">
              <a:extLst>
                <a:ext uri="{FF2B5EF4-FFF2-40B4-BE49-F238E27FC236}">
                  <a16:creationId xmlns:a16="http://schemas.microsoft.com/office/drawing/2014/main" id="{8A200A3D-2016-5560-63A7-AE7AC92EE0D1}"/>
                </a:ext>
              </a:extLst>
            </p:cNvPr>
            <p:cNvSpPr>
              <a:spLocks noChangeArrowheads="1"/>
            </p:cNvSpPr>
            <p:nvPr/>
          </p:nvSpPr>
          <p:spPr bwMode="auto">
            <a:xfrm>
              <a:off x="2722545" y="4237014"/>
              <a:ext cx="42501" cy="43829"/>
            </a:xfrm>
            <a:prstGeom prst="ellipse">
              <a:avLst/>
            </a:prstGeom>
            <a:solidFill>
              <a:srgbClr val="19B0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51" name="Freeform 76">
              <a:extLst>
                <a:ext uri="{FF2B5EF4-FFF2-40B4-BE49-F238E27FC236}">
                  <a16:creationId xmlns:a16="http://schemas.microsoft.com/office/drawing/2014/main" id="{A10DD2D5-C1AB-B724-85DF-ABD199495D7B}"/>
                </a:ext>
              </a:extLst>
            </p:cNvPr>
            <p:cNvSpPr>
              <a:spLocks/>
            </p:cNvSpPr>
            <p:nvPr/>
          </p:nvSpPr>
          <p:spPr bwMode="auto">
            <a:xfrm>
              <a:off x="4749286" y="3603482"/>
              <a:ext cx="711884" cy="500717"/>
            </a:xfrm>
            <a:custGeom>
              <a:avLst/>
              <a:gdLst>
                <a:gd name="T0" fmla="*/ 0 w 536"/>
                <a:gd name="T1" fmla="*/ 377 h 377"/>
                <a:gd name="T2" fmla="*/ 2 w 536"/>
                <a:gd name="T3" fmla="*/ 0 h 377"/>
                <a:gd name="T4" fmla="*/ 536 w 536"/>
                <a:gd name="T5" fmla="*/ 0 h 377"/>
                <a:gd name="T6" fmla="*/ 536 w 536"/>
                <a:gd name="T7" fmla="*/ 377 h 377"/>
                <a:gd name="T8" fmla="*/ 0 w 536"/>
                <a:gd name="T9" fmla="*/ 377 h 377"/>
              </a:gdLst>
              <a:ahLst/>
              <a:cxnLst>
                <a:cxn ang="0">
                  <a:pos x="T0" y="T1"/>
                </a:cxn>
                <a:cxn ang="0">
                  <a:pos x="T2" y="T3"/>
                </a:cxn>
                <a:cxn ang="0">
                  <a:pos x="T4" y="T5"/>
                </a:cxn>
                <a:cxn ang="0">
                  <a:pos x="T6" y="T7"/>
                </a:cxn>
                <a:cxn ang="0">
                  <a:pos x="T8" y="T9"/>
                </a:cxn>
              </a:cxnLst>
              <a:rect l="0" t="0" r="r" b="b"/>
              <a:pathLst>
                <a:path w="536" h="377">
                  <a:moveTo>
                    <a:pt x="0" y="377"/>
                  </a:moveTo>
                  <a:lnTo>
                    <a:pt x="2" y="0"/>
                  </a:lnTo>
                  <a:lnTo>
                    <a:pt x="536" y="0"/>
                  </a:lnTo>
                  <a:lnTo>
                    <a:pt x="536" y="377"/>
                  </a:lnTo>
                  <a:lnTo>
                    <a:pt x="0" y="3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52" name="Rectangle 77">
              <a:extLst>
                <a:ext uri="{FF2B5EF4-FFF2-40B4-BE49-F238E27FC236}">
                  <a16:creationId xmlns:a16="http://schemas.microsoft.com/office/drawing/2014/main" id="{0AD7EBD1-6866-B25D-449C-627EE30E119E}"/>
                </a:ext>
              </a:extLst>
            </p:cNvPr>
            <p:cNvSpPr>
              <a:spLocks noChangeArrowheads="1"/>
            </p:cNvSpPr>
            <p:nvPr/>
          </p:nvSpPr>
          <p:spPr bwMode="auto">
            <a:xfrm>
              <a:off x="5118509" y="3996617"/>
              <a:ext cx="38516" cy="43829"/>
            </a:xfrm>
            <a:prstGeom prst="rect">
              <a:avLst/>
            </a:prstGeom>
            <a:solidFill>
              <a:srgbClr val="4E8EB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53" name="Rectangle 78">
              <a:extLst>
                <a:ext uri="{FF2B5EF4-FFF2-40B4-BE49-F238E27FC236}">
                  <a16:creationId xmlns:a16="http://schemas.microsoft.com/office/drawing/2014/main" id="{FB614CB4-6D9F-4F65-B7A5-01058ECC39F9}"/>
                </a:ext>
              </a:extLst>
            </p:cNvPr>
            <p:cNvSpPr>
              <a:spLocks noChangeArrowheads="1"/>
            </p:cNvSpPr>
            <p:nvPr/>
          </p:nvSpPr>
          <p:spPr bwMode="auto">
            <a:xfrm>
              <a:off x="5102571" y="3947475"/>
              <a:ext cx="54453" cy="42501"/>
            </a:xfrm>
            <a:prstGeom prst="rect">
              <a:avLst/>
            </a:prstGeom>
            <a:solidFill>
              <a:srgbClr val="619DC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54" name="Rectangle 79">
              <a:extLst>
                <a:ext uri="{FF2B5EF4-FFF2-40B4-BE49-F238E27FC236}">
                  <a16:creationId xmlns:a16="http://schemas.microsoft.com/office/drawing/2014/main" id="{3CCB0ACD-44D8-FFDB-03C1-2CAD2CAA691A}"/>
                </a:ext>
              </a:extLst>
            </p:cNvPr>
            <p:cNvSpPr>
              <a:spLocks noChangeArrowheads="1"/>
            </p:cNvSpPr>
            <p:nvPr/>
          </p:nvSpPr>
          <p:spPr bwMode="auto">
            <a:xfrm>
              <a:off x="5061400" y="3897005"/>
              <a:ext cx="95626" cy="43829"/>
            </a:xfrm>
            <a:prstGeom prst="rect">
              <a:avLst/>
            </a:prstGeom>
            <a:solidFill>
              <a:srgbClr val="74ACC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55" name="Rectangle 80">
              <a:extLst>
                <a:ext uri="{FF2B5EF4-FFF2-40B4-BE49-F238E27FC236}">
                  <a16:creationId xmlns:a16="http://schemas.microsoft.com/office/drawing/2014/main" id="{7CB0EB3F-740B-0CC3-CCD4-88D20B86BAEF}"/>
                </a:ext>
              </a:extLst>
            </p:cNvPr>
            <p:cNvSpPr>
              <a:spLocks noChangeArrowheads="1"/>
            </p:cNvSpPr>
            <p:nvPr/>
          </p:nvSpPr>
          <p:spPr bwMode="auto">
            <a:xfrm>
              <a:off x="5074680" y="3847863"/>
              <a:ext cx="82345" cy="42501"/>
            </a:xfrm>
            <a:prstGeom prst="rect">
              <a:avLst/>
            </a:prstGeom>
            <a:solidFill>
              <a:srgbClr val="88BBD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56" name="Rectangle 81">
              <a:extLst>
                <a:ext uri="{FF2B5EF4-FFF2-40B4-BE49-F238E27FC236}">
                  <a16:creationId xmlns:a16="http://schemas.microsoft.com/office/drawing/2014/main" id="{1A521632-70EB-A420-5806-EA842AF34166}"/>
                </a:ext>
              </a:extLst>
            </p:cNvPr>
            <p:cNvSpPr>
              <a:spLocks noChangeArrowheads="1"/>
            </p:cNvSpPr>
            <p:nvPr/>
          </p:nvSpPr>
          <p:spPr bwMode="auto">
            <a:xfrm>
              <a:off x="5115853" y="3797393"/>
              <a:ext cx="41172" cy="43829"/>
            </a:xfrm>
            <a:prstGeom prst="rect">
              <a:avLst/>
            </a:prstGeom>
            <a:solidFill>
              <a:srgbClr val="9BCA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57" name="Rectangle 82">
              <a:extLst>
                <a:ext uri="{FF2B5EF4-FFF2-40B4-BE49-F238E27FC236}">
                  <a16:creationId xmlns:a16="http://schemas.microsoft.com/office/drawing/2014/main" id="{F176B6CA-2B24-AEC9-4F04-7336B8419E9D}"/>
                </a:ext>
              </a:extLst>
            </p:cNvPr>
            <p:cNvSpPr>
              <a:spLocks noChangeArrowheads="1"/>
            </p:cNvSpPr>
            <p:nvPr/>
          </p:nvSpPr>
          <p:spPr bwMode="auto">
            <a:xfrm>
              <a:off x="5099915" y="3748251"/>
              <a:ext cx="57110" cy="42501"/>
            </a:xfrm>
            <a:prstGeom prst="rect">
              <a:avLst/>
            </a:prstGeom>
            <a:solidFill>
              <a:srgbClr val="74ACC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58" name="Rectangle 83">
              <a:extLst>
                <a:ext uri="{FF2B5EF4-FFF2-40B4-BE49-F238E27FC236}">
                  <a16:creationId xmlns:a16="http://schemas.microsoft.com/office/drawing/2014/main" id="{832F9955-DAA1-7F7A-2BB2-8127A39CDD3F}"/>
                </a:ext>
              </a:extLst>
            </p:cNvPr>
            <p:cNvSpPr>
              <a:spLocks noChangeArrowheads="1"/>
            </p:cNvSpPr>
            <p:nvPr/>
          </p:nvSpPr>
          <p:spPr bwMode="auto">
            <a:xfrm>
              <a:off x="5074680" y="3697780"/>
              <a:ext cx="82345" cy="43829"/>
            </a:xfrm>
            <a:prstGeom prst="rect">
              <a:avLst/>
            </a:prstGeom>
            <a:solidFill>
              <a:srgbClr val="88BBD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59" name="Rectangle 84">
              <a:extLst>
                <a:ext uri="{FF2B5EF4-FFF2-40B4-BE49-F238E27FC236}">
                  <a16:creationId xmlns:a16="http://schemas.microsoft.com/office/drawing/2014/main" id="{8F2113F0-8E2A-B9E7-60E9-19F53335154E}"/>
                </a:ext>
              </a:extLst>
            </p:cNvPr>
            <p:cNvSpPr>
              <a:spLocks noChangeArrowheads="1"/>
            </p:cNvSpPr>
            <p:nvPr/>
          </p:nvSpPr>
          <p:spPr bwMode="auto">
            <a:xfrm>
              <a:off x="5020228" y="3648639"/>
              <a:ext cx="136799" cy="42501"/>
            </a:xfrm>
            <a:prstGeom prst="rect">
              <a:avLst/>
            </a:prstGeom>
            <a:solidFill>
              <a:srgbClr val="9BCAE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60" name="Rectangle 85">
              <a:extLst>
                <a:ext uri="{FF2B5EF4-FFF2-40B4-BE49-F238E27FC236}">
                  <a16:creationId xmlns:a16="http://schemas.microsoft.com/office/drawing/2014/main" id="{C4A7018E-3302-CBE3-F027-392B48034A0A}"/>
                </a:ext>
              </a:extLst>
            </p:cNvPr>
            <p:cNvSpPr>
              <a:spLocks noChangeArrowheads="1"/>
            </p:cNvSpPr>
            <p:nvPr/>
          </p:nvSpPr>
          <p:spPr bwMode="auto">
            <a:xfrm>
              <a:off x="5215464" y="3870442"/>
              <a:ext cx="14610" cy="18859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62" name="Rectangle 86">
              <a:extLst>
                <a:ext uri="{FF2B5EF4-FFF2-40B4-BE49-F238E27FC236}">
                  <a16:creationId xmlns:a16="http://schemas.microsoft.com/office/drawing/2014/main" id="{6F4D3246-72C0-3E91-9601-5CFC473CC40F}"/>
                </a:ext>
              </a:extLst>
            </p:cNvPr>
            <p:cNvSpPr>
              <a:spLocks noChangeArrowheads="1"/>
            </p:cNvSpPr>
            <p:nvPr/>
          </p:nvSpPr>
          <p:spPr bwMode="auto">
            <a:xfrm>
              <a:off x="5238043" y="3870442"/>
              <a:ext cx="11953" cy="18859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64" name="Rectangle 87">
              <a:extLst>
                <a:ext uri="{FF2B5EF4-FFF2-40B4-BE49-F238E27FC236}">
                  <a16:creationId xmlns:a16="http://schemas.microsoft.com/office/drawing/2014/main" id="{004B17FD-A627-4C3E-31B6-82AA140B3AD6}"/>
                </a:ext>
              </a:extLst>
            </p:cNvPr>
            <p:cNvSpPr>
              <a:spLocks noChangeArrowheads="1"/>
            </p:cNvSpPr>
            <p:nvPr/>
          </p:nvSpPr>
          <p:spPr bwMode="auto">
            <a:xfrm>
              <a:off x="5259293" y="3870442"/>
              <a:ext cx="13281" cy="18859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65" name="Rectangle 88">
              <a:extLst>
                <a:ext uri="{FF2B5EF4-FFF2-40B4-BE49-F238E27FC236}">
                  <a16:creationId xmlns:a16="http://schemas.microsoft.com/office/drawing/2014/main" id="{62BF4804-9F87-7DE7-BD9C-34BCF87E8083}"/>
                </a:ext>
              </a:extLst>
            </p:cNvPr>
            <p:cNvSpPr>
              <a:spLocks noChangeArrowheads="1"/>
            </p:cNvSpPr>
            <p:nvPr/>
          </p:nvSpPr>
          <p:spPr bwMode="auto">
            <a:xfrm>
              <a:off x="5281871" y="3870442"/>
              <a:ext cx="10625" cy="18859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66" name="Rectangle 89">
              <a:extLst>
                <a:ext uri="{FF2B5EF4-FFF2-40B4-BE49-F238E27FC236}">
                  <a16:creationId xmlns:a16="http://schemas.microsoft.com/office/drawing/2014/main" id="{2623203A-B33E-C715-20E8-B1E93B08FF30}"/>
                </a:ext>
              </a:extLst>
            </p:cNvPr>
            <p:cNvSpPr>
              <a:spLocks noChangeArrowheads="1"/>
            </p:cNvSpPr>
            <p:nvPr/>
          </p:nvSpPr>
          <p:spPr bwMode="auto">
            <a:xfrm>
              <a:off x="5304450" y="3870442"/>
              <a:ext cx="11953" cy="18859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67" name="Rectangle 90">
              <a:extLst>
                <a:ext uri="{FF2B5EF4-FFF2-40B4-BE49-F238E27FC236}">
                  <a16:creationId xmlns:a16="http://schemas.microsoft.com/office/drawing/2014/main" id="{91905FFC-B495-92D5-B03E-A91A3948FD00}"/>
                </a:ext>
              </a:extLst>
            </p:cNvPr>
            <p:cNvSpPr>
              <a:spLocks noChangeArrowheads="1"/>
            </p:cNvSpPr>
            <p:nvPr/>
          </p:nvSpPr>
          <p:spPr bwMode="auto">
            <a:xfrm>
              <a:off x="5324372" y="3870442"/>
              <a:ext cx="14610" cy="18859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68" name="Rectangle 91">
              <a:extLst>
                <a:ext uri="{FF2B5EF4-FFF2-40B4-BE49-F238E27FC236}">
                  <a16:creationId xmlns:a16="http://schemas.microsoft.com/office/drawing/2014/main" id="{7EC0858B-CF72-9C2C-40E9-12CC3E30F6F2}"/>
                </a:ext>
              </a:extLst>
            </p:cNvPr>
            <p:cNvSpPr>
              <a:spLocks noChangeArrowheads="1"/>
            </p:cNvSpPr>
            <p:nvPr/>
          </p:nvSpPr>
          <p:spPr bwMode="auto">
            <a:xfrm>
              <a:off x="5348278" y="3870442"/>
              <a:ext cx="10625" cy="18859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69" name="Rectangle 92">
              <a:extLst>
                <a:ext uri="{FF2B5EF4-FFF2-40B4-BE49-F238E27FC236}">
                  <a16:creationId xmlns:a16="http://schemas.microsoft.com/office/drawing/2014/main" id="{CC7FE9E1-FE50-16C2-44CD-59845DB97B33}"/>
                </a:ext>
              </a:extLst>
            </p:cNvPr>
            <p:cNvSpPr>
              <a:spLocks noChangeArrowheads="1"/>
            </p:cNvSpPr>
            <p:nvPr/>
          </p:nvSpPr>
          <p:spPr bwMode="auto">
            <a:xfrm>
              <a:off x="5368201" y="3963413"/>
              <a:ext cx="13281" cy="95629"/>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70" name="Rectangle 93">
              <a:extLst>
                <a:ext uri="{FF2B5EF4-FFF2-40B4-BE49-F238E27FC236}">
                  <a16:creationId xmlns:a16="http://schemas.microsoft.com/office/drawing/2014/main" id="{A3F8524C-F49B-C49D-F4CD-AD7A6B1312F2}"/>
                </a:ext>
              </a:extLst>
            </p:cNvPr>
            <p:cNvSpPr>
              <a:spLocks noChangeArrowheads="1"/>
            </p:cNvSpPr>
            <p:nvPr/>
          </p:nvSpPr>
          <p:spPr bwMode="auto">
            <a:xfrm>
              <a:off x="5215464" y="3648639"/>
              <a:ext cx="14610" cy="187271"/>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71" name="Rectangle 94">
              <a:extLst>
                <a:ext uri="{FF2B5EF4-FFF2-40B4-BE49-F238E27FC236}">
                  <a16:creationId xmlns:a16="http://schemas.microsoft.com/office/drawing/2014/main" id="{5E5E26E8-A7C0-1CE9-7721-6EDF789A14D6}"/>
                </a:ext>
              </a:extLst>
            </p:cNvPr>
            <p:cNvSpPr>
              <a:spLocks noChangeArrowheads="1"/>
            </p:cNvSpPr>
            <p:nvPr/>
          </p:nvSpPr>
          <p:spPr bwMode="auto">
            <a:xfrm>
              <a:off x="5238043" y="3648639"/>
              <a:ext cx="11953" cy="187271"/>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72" name="Rectangle 95">
              <a:extLst>
                <a:ext uri="{FF2B5EF4-FFF2-40B4-BE49-F238E27FC236}">
                  <a16:creationId xmlns:a16="http://schemas.microsoft.com/office/drawing/2014/main" id="{ABF418DB-930B-E1DF-A2F9-5EAE0451DD3D}"/>
                </a:ext>
              </a:extLst>
            </p:cNvPr>
            <p:cNvSpPr>
              <a:spLocks noChangeArrowheads="1"/>
            </p:cNvSpPr>
            <p:nvPr/>
          </p:nvSpPr>
          <p:spPr bwMode="auto">
            <a:xfrm>
              <a:off x="5259293" y="3648639"/>
              <a:ext cx="13281" cy="187271"/>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73" name="Rectangle 96">
              <a:extLst>
                <a:ext uri="{FF2B5EF4-FFF2-40B4-BE49-F238E27FC236}">
                  <a16:creationId xmlns:a16="http://schemas.microsoft.com/office/drawing/2014/main" id="{388DE288-4284-35B0-B974-40A38E2E7DD7}"/>
                </a:ext>
              </a:extLst>
            </p:cNvPr>
            <p:cNvSpPr>
              <a:spLocks noChangeArrowheads="1"/>
            </p:cNvSpPr>
            <p:nvPr/>
          </p:nvSpPr>
          <p:spPr bwMode="auto">
            <a:xfrm>
              <a:off x="5281871" y="3648639"/>
              <a:ext cx="13281" cy="187271"/>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74" name="Rectangle 97">
              <a:extLst>
                <a:ext uri="{FF2B5EF4-FFF2-40B4-BE49-F238E27FC236}">
                  <a16:creationId xmlns:a16="http://schemas.microsoft.com/office/drawing/2014/main" id="{981F2DCB-BC84-B4A4-817D-4E6AA0EE6A81}"/>
                </a:ext>
              </a:extLst>
            </p:cNvPr>
            <p:cNvSpPr>
              <a:spLocks noChangeArrowheads="1"/>
            </p:cNvSpPr>
            <p:nvPr/>
          </p:nvSpPr>
          <p:spPr bwMode="auto">
            <a:xfrm>
              <a:off x="5304450" y="3648639"/>
              <a:ext cx="11953" cy="187271"/>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75" name="Rectangle 98">
              <a:extLst>
                <a:ext uri="{FF2B5EF4-FFF2-40B4-BE49-F238E27FC236}">
                  <a16:creationId xmlns:a16="http://schemas.microsoft.com/office/drawing/2014/main" id="{E94958FA-03FF-2518-C76B-5B6BB31821C6}"/>
                </a:ext>
              </a:extLst>
            </p:cNvPr>
            <p:cNvSpPr>
              <a:spLocks noChangeArrowheads="1"/>
            </p:cNvSpPr>
            <p:nvPr/>
          </p:nvSpPr>
          <p:spPr bwMode="auto">
            <a:xfrm>
              <a:off x="5324372" y="3648639"/>
              <a:ext cx="14610" cy="187271"/>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76" name="Rectangle 99">
              <a:extLst>
                <a:ext uri="{FF2B5EF4-FFF2-40B4-BE49-F238E27FC236}">
                  <a16:creationId xmlns:a16="http://schemas.microsoft.com/office/drawing/2014/main" id="{99C96137-4924-89DD-1F00-FF84B23CC203}"/>
                </a:ext>
              </a:extLst>
            </p:cNvPr>
            <p:cNvSpPr>
              <a:spLocks noChangeArrowheads="1"/>
            </p:cNvSpPr>
            <p:nvPr/>
          </p:nvSpPr>
          <p:spPr bwMode="auto">
            <a:xfrm>
              <a:off x="5348278" y="3648639"/>
              <a:ext cx="10625" cy="187271"/>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77" name="Rectangle 100">
              <a:extLst>
                <a:ext uri="{FF2B5EF4-FFF2-40B4-BE49-F238E27FC236}">
                  <a16:creationId xmlns:a16="http://schemas.microsoft.com/office/drawing/2014/main" id="{BA3C9C72-D5C5-EE22-C345-AC10092AD398}"/>
                </a:ext>
              </a:extLst>
            </p:cNvPr>
            <p:cNvSpPr>
              <a:spLocks noChangeArrowheads="1"/>
            </p:cNvSpPr>
            <p:nvPr/>
          </p:nvSpPr>
          <p:spPr bwMode="auto">
            <a:xfrm>
              <a:off x="5370856" y="3705750"/>
              <a:ext cx="10625" cy="130160"/>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78" name="Freeform 101">
              <a:extLst>
                <a:ext uri="{FF2B5EF4-FFF2-40B4-BE49-F238E27FC236}">
                  <a16:creationId xmlns:a16="http://schemas.microsoft.com/office/drawing/2014/main" id="{1BB9CB0D-4FA7-74FF-FE2F-07DA8084E4FE}"/>
                </a:ext>
              </a:extLst>
            </p:cNvPr>
            <p:cNvSpPr>
              <a:spLocks/>
            </p:cNvSpPr>
            <p:nvPr/>
          </p:nvSpPr>
          <p:spPr bwMode="auto">
            <a:xfrm>
              <a:off x="4828975" y="3648639"/>
              <a:ext cx="159377" cy="394465"/>
            </a:xfrm>
            <a:custGeom>
              <a:avLst/>
              <a:gdLst>
                <a:gd name="T0" fmla="*/ 120 w 120"/>
                <a:gd name="T1" fmla="*/ 288 h 297"/>
                <a:gd name="T2" fmla="*/ 108 w 120"/>
                <a:gd name="T3" fmla="*/ 297 h 297"/>
                <a:gd name="T4" fmla="*/ 28 w 120"/>
                <a:gd name="T5" fmla="*/ 189 h 297"/>
                <a:gd name="T6" fmla="*/ 76 w 120"/>
                <a:gd name="T7" fmla="*/ 119 h 297"/>
                <a:gd name="T8" fmla="*/ 0 w 120"/>
                <a:gd name="T9" fmla="*/ 8 h 297"/>
                <a:gd name="T10" fmla="*/ 12 w 120"/>
                <a:gd name="T11" fmla="*/ 0 h 297"/>
                <a:gd name="T12" fmla="*/ 94 w 120"/>
                <a:gd name="T13" fmla="*/ 119 h 297"/>
                <a:gd name="T14" fmla="*/ 47 w 120"/>
                <a:gd name="T15" fmla="*/ 189 h 297"/>
                <a:gd name="T16" fmla="*/ 120 w 120"/>
                <a:gd name="T17" fmla="*/ 288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 h="297">
                  <a:moveTo>
                    <a:pt x="120" y="288"/>
                  </a:moveTo>
                  <a:lnTo>
                    <a:pt x="108" y="297"/>
                  </a:lnTo>
                  <a:lnTo>
                    <a:pt x="28" y="189"/>
                  </a:lnTo>
                  <a:lnTo>
                    <a:pt x="76" y="119"/>
                  </a:lnTo>
                  <a:lnTo>
                    <a:pt x="0" y="8"/>
                  </a:lnTo>
                  <a:lnTo>
                    <a:pt x="12" y="0"/>
                  </a:lnTo>
                  <a:lnTo>
                    <a:pt x="94" y="119"/>
                  </a:lnTo>
                  <a:lnTo>
                    <a:pt x="47" y="189"/>
                  </a:lnTo>
                  <a:lnTo>
                    <a:pt x="120" y="288"/>
                  </a:lnTo>
                  <a:close/>
                </a:path>
              </a:pathLst>
            </a:custGeom>
            <a:solidFill>
              <a:srgbClr val="FDC0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79" name="Freeform 102">
              <a:extLst>
                <a:ext uri="{FF2B5EF4-FFF2-40B4-BE49-F238E27FC236}">
                  <a16:creationId xmlns:a16="http://schemas.microsoft.com/office/drawing/2014/main" id="{B964586E-A5CB-4C40-8F1A-168A6EB53DB2}"/>
                </a:ext>
              </a:extLst>
            </p:cNvPr>
            <p:cNvSpPr>
              <a:spLocks/>
            </p:cNvSpPr>
            <p:nvPr/>
          </p:nvSpPr>
          <p:spPr bwMode="auto">
            <a:xfrm>
              <a:off x="4828975" y="3645983"/>
              <a:ext cx="50469" cy="50470"/>
            </a:xfrm>
            <a:custGeom>
              <a:avLst/>
              <a:gdLst>
                <a:gd name="T0" fmla="*/ 38 w 38"/>
                <a:gd name="T1" fmla="*/ 0 h 38"/>
                <a:gd name="T2" fmla="*/ 38 w 38"/>
                <a:gd name="T3" fmla="*/ 12 h 38"/>
                <a:gd name="T4" fmla="*/ 11 w 38"/>
                <a:gd name="T5" fmla="*/ 12 h 38"/>
                <a:gd name="T6" fmla="*/ 11 w 38"/>
                <a:gd name="T7" fmla="*/ 38 h 38"/>
                <a:gd name="T8" fmla="*/ 0 w 38"/>
                <a:gd name="T9" fmla="*/ 38 h 38"/>
                <a:gd name="T10" fmla="*/ 0 w 38"/>
                <a:gd name="T11" fmla="*/ 0 h 38"/>
                <a:gd name="T12" fmla="*/ 38 w 38"/>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38" h="38">
                  <a:moveTo>
                    <a:pt x="38" y="0"/>
                  </a:moveTo>
                  <a:lnTo>
                    <a:pt x="38" y="12"/>
                  </a:lnTo>
                  <a:lnTo>
                    <a:pt x="11" y="12"/>
                  </a:lnTo>
                  <a:lnTo>
                    <a:pt x="11" y="38"/>
                  </a:lnTo>
                  <a:lnTo>
                    <a:pt x="0" y="38"/>
                  </a:lnTo>
                  <a:lnTo>
                    <a:pt x="0" y="0"/>
                  </a:lnTo>
                  <a:lnTo>
                    <a:pt x="38" y="0"/>
                  </a:lnTo>
                  <a:close/>
                </a:path>
              </a:pathLst>
            </a:custGeom>
            <a:solidFill>
              <a:srgbClr val="FDC0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80" name="Oval 103">
              <a:extLst>
                <a:ext uri="{FF2B5EF4-FFF2-40B4-BE49-F238E27FC236}">
                  <a16:creationId xmlns:a16="http://schemas.microsoft.com/office/drawing/2014/main" id="{AB02E562-39EA-E342-6686-6B71E9E1DA1C}"/>
                </a:ext>
              </a:extLst>
            </p:cNvPr>
            <p:cNvSpPr>
              <a:spLocks noChangeArrowheads="1"/>
            </p:cNvSpPr>
            <p:nvPr/>
          </p:nvSpPr>
          <p:spPr bwMode="auto">
            <a:xfrm>
              <a:off x="4915304" y="3786768"/>
              <a:ext cx="43829" cy="42501"/>
            </a:xfrm>
            <a:prstGeom prst="ellipse">
              <a:avLst/>
            </a:prstGeom>
            <a:solidFill>
              <a:srgbClr val="19B0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81" name="Oval 104">
              <a:extLst>
                <a:ext uri="{FF2B5EF4-FFF2-40B4-BE49-F238E27FC236}">
                  <a16:creationId xmlns:a16="http://schemas.microsoft.com/office/drawing/2014/main" id="{55F59672-5593-319B-F748-782B16B05813}"/>
                </a:ext>
              </a:extLst>
            </p:cNvPr>
            <p:cNvSpPr>
              <a:spLocks noChangeArrowheads="1"/>
            </p:cNvSpPr>
            <p:nvPr/>
          </p:nvSpPr>
          <p:spPr bwMode="auto">
            <a:xfrm>
              <a:off x="4856865" y="3877083"/>
              <a:ext cx="42501" cy="43829"/>
            </a:xfrm>
            <a:prstGeom prst="ellipse">
              <a:avLst/>
            </a:prstGeom>
            <a:solidFill>
              <a:srgbClr val="19B0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82" name="Freeform 105">
              <a:extLst>
                <a:ext uri="{FF2B5EF4-FFF2-40B4-BE49-F238E27FC236}">
                  <a16:creationId xmlns:a16="http://schemas.microsoft.com/office/drawing/2014/main" id="{40780B10-40FD-673E-EDAB-DC742BC5A219}"/>
                </a:ext>
              </a:extLst>
            </p:cNvPr>
            <p:cNvSpPr>
              <a:spLocks/>
            </p:cNvSpPr>
            <p:nvPr/>
          </p:nvSpPr>
          <p:spPr bwMode="auto">
            <a:xfrm>
              <a:off x="3401224" y="4158653"/>
              <a:ext cx="75703" cy="459544"/>
            </a:xfrm>
            <a:custGeom>
              <a:avLst/>
              <a:gdLst>
                <a:gd name="T0" fmla="*/ 0 w 33"/>
                <a:gd name="T1" fmla="*/ 199 h 203"/>
                <a:gd name="T2" fmla="*/ 0 w 33"/>
                <a:gd name="T3" fmla="*/ 198 h 203"/>
                <a:gd name="T4" fmla="*/ 16 w 33"/>
                <a:gd name="T5" fmla="*/ 168 h 203"/>
                <a:gd name="T6" fmla="*/ 23 w 33"/>
                <a:gd name="T7" fmla="*/ 150 h 203"/>
                <a:gd name="T8" fmla="*/ 26 w 33"/>
                <a:gd name="T9" fmla="*/ 130 h 203"/>
                <a:gd name="T10" fmla="*/ 26 w 33"/>
                <a:gd name="T11" fmla="*/ 0 h 203"/>
                <a:gd name="T12" fmla="*/ 33 w 33"/>
                <a:gd name="T13" fmla="*/ 0 h 203"/>
                <a:gd name="T14" fmla="*/ 33 w 33"/>
                <a:gd name="T15" fmla="*/ 130 h 203"/>
                <a:gd name="T16" fmla="*/ 30 w 33"/>
                <a:gd name="T17" fmla="*/ 151 h 203"/>
                <a:gd name="T18" fmla="*/ 23 w 33"/>
                <a:gd name="T19" fmla="*/ 171 h 203"/>
                <a:gd name="T20" fmla="*/ 7 w 33"/>
                <a:gd name="T21" fmla="*/ 201 h 203"/>
                <a:gd name="T22" fmla="*/ 2 w 33"/>
                <a:gd name="T23" fmla="*/ 202 h 203"/>
                <a:gd name="T24" fmla="*/ 0 w 33"/>
                <a:gd name="T25" fmla="*/ 199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203">
                  <a:moveTo>
                    <a:pt x="0" y="199"/>
                  </a:moveTo>
                  <a:cubicBezTo>
                    <a:pt x="0" y="199"/>
                    <a:pt x="0" y="198"/>
                    <a:pt x="0" y="198"/>
                  </a:cubicBezTo>
                  <a:cubicBezTo>
                    <a:pt x="16" y="168"/>
                    <a:pt x="16" y="168"/>
                    <a:pt x="16" y="168"/>
                  </a:cubicBezTo>
                  <a:cubicBezTo>
                    <a:pt x="19" y="162"/>
                    <a:pt x="22" y="156"/>
                    <a:pt x="23" y="150"/>
                  </a:cubicBezTo>
                  <a:cubicBezTo>
                    <a:pt x="25" y="143"/>
                    <a:pt x="26" y="137"/>
                    <a:pt x="26" y="130"/>
                  </a:cubicBezTo>
                  <a:cubicBezTo>
                    <a:pt x="26" y="0"/>
                    <a:pt x="26" y="0"/>
                    <a:pt x="26" y="0"/>
                  </a:cubicBezTo>
                  <a:cubicBezTo>
                    <a:pt x="33" y="0"/>
                    <a:pt x="33" y="0"/>
                    <a:pt x="33" y="0"/>
                  </a:cubicBezTo>
                  <a:cubicBezTo>
                    <a:pt x="33" y="130"/>
                    <a:pt x="33" y="130"/>
                    <a:pt x="33" y="130"/>
                  </a:cubicBezTo>
                  <a:cubicBezTo>
                    <a:pt x="33" y="138"/>
                    <a:pt x="32" y="145"/>
                    <a:pt x="30" y="151"/>
                  </a:cubicBezTo>
                  <a:cubicBezTo>
                    <a:pt x="28" y="158"/>
                    <a:pt x="26" y="165"/>
                    <a:pt x="23" y="171"/>
                  </a:cubicBezTo>
                  <a:cubicBezTo>
                    <a:pt x="7" y="201"/>
                    <a:pt x="7" y="201"/>
                    <a:pt x="7" y="201"/>
                  </a:cubicBezTo>
                  <a:cubicBezTo>
                    <a:pt x="6" y="203"/>
                    <a:pt x="3" y="203"/>
                    <a:pt x="2" y="202"/>
                  </a:cubicBezTo>
                  <a:cubicBezTo>
                    <a:pt x="1" y="202"/>
                    <a:pt x="0" y="200"/>
                    <a:pt x="0" y="199"/>
                  </a:cubicBezTo>
                  <a:close/>
                </a:path>
              </a:pathLst>
            </a:custGeom>
            <a:solidFill>
              <a:srgbClr val="5167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83" name="Freeform 106">
              <a:extLst>
                <a:ext uri="{FF2B5EF4-FFF2-40B4-BE49-F238E27FC236}">
                  <a16:creationId xmlns:a16="http://schemas.microsoft.com/office/drawing/2014/main" id="{6A6C6F99-DEA6-9DFB-041E-E93207D986DD}"/>
                </a:ext>
              </a:extLst>
            </p:cNvPr>
            <p:cNvSpPr>
              <a:spLocks/>
            </p:cNvSpPr>
            <p:nvPr/>
          </p:nvSpPr>
          <p:spPr bwMode="auto">
            <a:xfrm>
              <a:off x="3401224" y="4140059"/>
              <a:ext cx="75703" cy="459544"/>
            </a:xfrm>
            <a:custGeom>
              <a:avLst/>
              <a:gdLst>
                <a:gd name="T0" fmla="*/ 0 w 33"/>
                <a:gd name="T1" fmla="*/ 4 h 203"/>
                <a:gd name="T2" fmla="*/ 1 w 33"/>
                <a:gd name="T3" fmla="*/ 6 h 203"/>
                <a:gd name="T4" fmla="*/ 16 w 33"/>
                <a:gd name="T5" fmla="*/ 35 h 203"/>
                <a:gd name="T6" fmla="*/ 23 w 33"/>
                <a:gd name="T7" fmla="*/ 54 h 203"/>
                <a:gd name="T8" fmla="*/ 26 w 33"/>
                <a:gd name="T9" fmla="*/ 73 h 203"/>
                <a:gd name="T10" fmla="*/ 26 w 33"/>
                <a:gd name="T11" fmla="*/ 203 h 203"/>
                <a:gd name="T12" fmla="*/ 33 w 33"/>
                <a:gd name="T13" fmla="*/ 203 h 203"/>
                <a:gd name="T14" fmla="*/ 33 w 33"/>
                <a:gd name="T15" fmla="*/ 73 h 203"/>
                <a:gd name="T16" fmla="*/ 30 w 33"/>
                <a:gd name="T17" fmla="*/ 52 h 203"/>
                <a:gd name="T18" fmla="*/ 23 w 33"/>
                <a:gd name="T19" fmla="*/ 32 h 203"/>
                <a:gd name="T20" fmla="*/ 7 w 33"/>
                <a:gd name="T21" fmla="*/ 2 h 203"/>
                <a:gd name="T22" fmla="*/ 2 w 33"/>
                <a:gd name="T23" fmla="*/ 1 h 203"/>
                <a:gd name="T24" fmla="*/ 0 w 33"/>
                <a:gd name="T25" fmla="*/ 4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203">
                  <a:moveTo>
                    <a:pt x="0" y="4"/>
                  </a:moveTo>
                  <a:cubicBezTo>
                    <a:pt x="0" y="5"/>
                    <a:pt x="0" y="5"/>
                    <a:pt x="1" y="6"/>
                  </a:cubicBezTo>
                  <a:cubicBezTo>
                    <a:pt x="16" y="35"/>
                    <a:pt x="16" y="35"/>
                    <a:pt x="16" y="35"/>
                  </a:cubicBezTo>
                  <a:cubicBezTo>
                    <a:pt x="20" y="41"/>
                    <a:pt x="22" y="47"/>
                    <a:pt x="23" y="54"/>
                  </a:cubicBezTo>
                  <a:cubicBezTo>
                    <a:pt x="25" y="60"/>
                    <a:pt x="26" y="66"/>
                    <a:pt x="26" y="73"/>
                  </a:cubicBezTo>
                  <a:cubicBezTo>
                    <a:pt x="26" y="203"/>
                    <a:pt x="26" y="203"/>
                    <a:pt x="26" y="203"/>
                  </a:cubicBezTo>
                  <a:cubicBezTo>
                    <a:pt x="33" y="203"/>
                    <a:pt x="33" y="203"/>
                    <a:pt x="33" y="203"/>
                  </a:cubicBezTo>
                  <a:cubicBezTo>
                    <a:pt x="33" y="73"/>
                    <a:pt x="33" y="73"/>
                    <a:pt x="33" y="73"/>
                  </a:cubicBezTo>
                  <a:cubicBezTo>
                    <a:pt x="33" y="66"/>
                    <a:pt x="32" y="59"/>
                    <a:pt x="30" y="52"/>
                  </a:cubicBezTo>
                  <a:cubicBezTo>
                    <a:pt x="29" y="45"/>
                    <a:pt x="26" y="38"/>
                    <a:pt x="23" y="32"/>
                  </a:cubicBezTo>
                  <a:cubicBezTo>
                    <a:pt x="7" y="2"/>
                    <a:pt x="7" y="2"/>
                    <a:pt x="7" y="2"/>
                  </a:cubicBezTo>
                  <a:cubicBezTo>
                    <a:pt x="6" y="1"/>
                    <a:pt x="4" y="0"/>
                    <a:pt x="2" y="1"/>
                  </a:cubicBezTo>
                  <a:cubicBezTo>
                    <a:pt x="1" y="2"/>
                    <a:pt x="0" y="3"/>
                    <a:pt x="0" y="4"/>
                  </a:cubicBezTo>
                  <a:close/>
                </a:path>
              </a:pathLst>
            </a:custGeom>
            <a:solidFill>
              <a:srgbClr val="5167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84" name="Freeform 107">
              <a:extLst>
                <a:ext uri="{FF2B5EF4-FFF2-40B4-BE49-F238E27FC236}">
                  <a16:creationId xmlns:a16="http://schemas.microsoft.com/office/drawing/2014/main" id="{4BE0C813-01A3-68CD-7609-E4E6C2BF298A}"/>
                </a:ext>
              </a:extLst>
            </p:cNvPr>
            <p:cNvSpPr>
              <a:spLocks/>
            </p:cNvSpPr>
            <p:nvPr/>
          </p:nvSpPr>
          <p:spPr bwMode="auto">
            <a:xfrm>
              <a:off x="3463648" y="4341939"/>
              <a:ext cx="38516" cy="74378"/>
            </a:xfrm>
            <a:custGeom>
              <a:avLst/>
              <a:gdLst>
                <a:gd name="T0" fmla="*/ 0 w 17"/>
                <a:gd name="T1" fmla="*/ 7 h 33"/>
                <a:gd name="T2" fmla="*/ 0 w 17"/>
                <a:gd name="T3" fmla="*/ 7 h 33"/>
                <a:gd name="T4" fmla="*/ 10 w 17"/>
                <a:gd name="T5" fmla="*/ 17 h 33"/>
                <a:gd name="T6" fmla="*/ 0 w 17"/>
                <a:gd name="T7" fmla="*/ 26 h 33"/>
                <a:gd name="T8" fmla="*/ 0 w 17"/>
                <a:gd name="T9" fmla="*/ 33 h 33"/>
                <a:gd name="T10" fmla="*/ 17 w 17"/>
                <a:gd name="T11" fmla="*/ 17 h 33"/>
                <a:gd name="T12" fmla="*/ 0 w 17"/>
                <a:gd name="T13" fmla="*/ 0 h 33"/>
                <a:gd name="T14" fmla="*/ 0 w 17"/>
                <a:gd name="T15" fmla="*/ 7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33">
                  <a:moveTo>
                    <a:pt x="0" y="7"/>
                  </a:moveTo>
                  <a:cubicBezTo>
                    <a:pt x="0" y="7"/>
                    <a:pt x="0" y="7"/>
                    <a:pt x="0" y="7"/>
                  </a:cubicBezTo>
                  <a:cubicBezTo>
                    <a:pt x="5" y="7"/>
                    <a:pt x="10" y="12"/>
                    <a:pt x="10" y="17"/>
                  </a:cubicBezTo>
                  <a:cubicBezTo>
                    <a:pt x="10" y="22"/>
                    <a:pt x="5" y="26"/>
                    <a:pt x="0" y="26"/>
                  </a:cubicBezTo>
                  <a:cubicBezTo>
                    <a:pt x="0" y="33"/>
                    <a:pt x="0" y="33"/>
                    <a:pt x="0" y="33"/>
                  </a:cubicBezTo>
                  <a:cubicBezTo>
                    <a:pt x="9" y="33"/>
                    <a:pt x="17" y="26"/>
                    <a:pt x="17" y="17"/>
                  </a:cubicBezTo>
                  <a:cubicBezTo>
                    <a:pt x="17" y="8"/>
                    <a:pt x="9" y="0"/>
                    <a:pt x="0" y="0"/>
                  </a:cubicBezTo>
                  <a:lnTo>
                    <a:pt x="0" y="7"/>
                  </a:lnTo>
                  <a:close/>
                </a:path>
              </a:pathLst>
            </a:custGeom>
            <a:solidFill>
              <a:srgbClr val="2137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85" name="Freeform 108">
              <a:extLst>
                <a:ext uri="{FF2B5EF4-FFF2-40B4-BE49-F238E27FC236}">
                  <a16:creationId xmlns:a16="http://schemas.microsoft.com/office/drawing/2014/main" id="{F5240245-E082-D47C-C69B-DB6DD8ADE747}"/>
                </a:ext>
              </a:extLst>
            </p:cNvPr>
            <p:cNvSpPr>
              <a:spLocks/>
            </p:cNvSpPr>
            <p:nvPr/>
          </p:nvSpPr>
          <p:spPr bwMode="auto">
            <a:xfrm>
              <a:off x="3407865" y="4173262"/>
              <a:ext cx="119532" cy="168676"/>
            </a:xfrm>
            <a:custGeom>
              <a:avLst/>
              <a:gdLst>
                <a:gd name="T0" fmla="*/ 13 w 52"/>
                <a:gd name="T1" fmla="*/ 74 h 74"/>
                <a:gd name="T2" fmla="*/ 0 w 52"/>
                <a:gd name="T3" fmla="*/ 61 h 74"/>
                <a:gd name="T4" fmla="*/ 0 w 52"/>
                <a:gd name="T5" fmla="*/ 13 h 74"/>
                <a:gd name="T6" fmla="*/ 13 w 52"/>
                <a:gd name="T7" fmla="*/ 0 h 74"/>
                <a:gd name="T8" fmla="*/ 39 w 52"/>
                <a:gd name="T9" fmla="*/ 0 h 74"/>
                <a:gd name="T10" fmla="*/ 52 w 52"/>
                <a:gd name="T11" fmla="*/ 14 h 74"/>
                <a:gd name="T12" fmla="*/ 52 w 52"/>
                <a:gd name="T13" fmla="*/ 61 h 74"/>
                <a:gd name="T14" fmla="*/ 39 w 52"/>
                <a:gd name="T15" fmla="*/ 74 h 74"/>
                <a:gd name="T16" fmla="*/ 13 w 52"/>
                <a:gd name="T17"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74">
                  <a:moveTo>
                    <a:pt x="13" y="74"/>
                  </a:moveTo>
                  <a:cubicBezTo>
                    <a:pt x="6" y="74"/>
                    <a:pt x="0" y="68"/>
                    <a:pt x="0" y="61"/>
                  </a:cubicBezTo>
                  <a:cubicBezTo>
                    <a:pt x="0" y="13"/>
                    <a:pt x="0" y="13"/>
                    <a:pt x="0" y="13"/>
                  </a:cubicBezTo>
                  <a:cubicBezTo>
                    <a:pt x="0" y="6"/>
                    <a:pt x="6" y="0"/>
                    <a:pt x="13" y="0"/>
                  </a:cubicBezTo>
                  <a:cubicBezTo>
                    <a:pt x="39" y="0"/>
                    <a:pt x="39" y="0"/>
                    <a:pt x="39" y="0"/>
                  </a:cubicBezTo>
                  <a:cubicBezTo>
                    <a:pt x="46" y="0"/>
                    <a:pt x="52" y="6"/>
                    <a:pt x="52" y="14"/>
                  </a:cubicBezTo>
                  <a:cubicBezTo>
                    <a:pt x="52" y="61"/>
                    <a:pt x="52" y="61"/>
                    <a:pt x="52" y="61"/>
                  </a:cubicBezTo>
                  <a:cubicBezTo>
                    <a:pt x="52" y="68"/>
                    <a:pt x="46" y="74"/>
                    <a:pt x="39" y="74"/>
                  </a:cubicBezTo>
                  <a:lnTo>
                    <a:pt x="13" y="74"/>
                  </a:lnTo>
                  <a:close/>
                </a:path>
              </a:pathLst>
            </a:custGeom>
            <a:solidFill>
              <a:srgbClr val="E1EF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86" name="Freeform 109">
              <a:extLst>
                <a:ext uri="{FF2B5EF4-FFF2-40B4-BE49-F238E27FC236}">
                  <a16:creationId xmlns:a16="http://schemas.microsoft.com/office/drawing/2014/main" id="{0A33F61D-99AE-7075-1CE9-C99AC848524B}"/>
                </a:ext>
              </a:extLst>
            </p:cNvPr>
            <p:cNvSpPr>
              <a:spLocks/>
            </p:cNvSpPr>
            <p:nvPr/>
          </p:nvSpPr>
          <p:spPr bwMode="auto">
            <a:xfrm>
              <a:off x="3407865" y="4252952"/>
              <a:ext cx="119532" cy="88987"/>
            </a:xfrm>
            <a:custGeom>
              <a:avLst/>
              <a:gdLst>
                <a:gd name="T0" fmla="*/ 52 w 52"/>
                <a:gd name="T1" fmla="*/ 26 h 39"/>
                <a:gd name="T2" fmla="*/ 52 w 52"/>
                <a:gd name="T3" fmla="*/ 0 h 39"/>
                <a:gd name="T4" fmla="*/ 0 w 52"/>
                <a:gd name="T5" fmla="*/ 0 h 39"/>
                <a:gd name="T6" fmla="*/ 0 w 52"/>
                <a:gd name="T7" fmla="*/ 26 h 39"/>
                <a:gd name="T8" fmla="*/ 13 w 52"/>
                <a:gd name="T9" fmla="*/ 39 h 39"/>
                <a:gd name="T10" fmla="*/ 39 w 52"/>
                <a:gd name="T11" fmla="*/ 39 h 39"/>
                <a:gd name="T12" fmla="*/ 52 w 52"/>
                <a:gd name="T13" fmla="*/ 26 h 39"/>
              </a:gdLst>
              <a:ahLst/>
              <a:cxnLst>
                <a:cxn ang="0">
                  <a:pos x="T0" y="T1"/>
                </a:cxn>
                <a:cxn ang="0">
                  <a:pos x="T2" y="T3"/>
                </a:cxn>
                <a:cxn ang="0">
                  <a:pos x="T4" y="T5"/>
                </a:cxn>
                <a:cxn ang="0">
                  <a:pos x="T6" y="T7"/>
                </a:cxn>
                <a:cxn ang="0">
                  <a:pos x="T8" y="T9"/>
                </a:cxn>
                <a:cxn ang="0">
                  <a:pos x="T10" y="T11"/>
                </a:cxn>
                <a:cxn ang="0">
                  <a:pos x="T12" y="T13"/>
                </a:cxn>
              </a:cxnLst>
              <a:rect l="0" t="0" r="r" b="b"/>
              <a:pathLst>
                <a:path w="52" h="39">
                  <a:moveTo>
                    <a:pt x="52" y="26"/>
                  </a:moveTo>
                  <a:cubicBezTo>
                    <a:pt x="52" y="0"/>
                    <a:pt x="52" y="0"/>
                    <a:pt x="52" y="0"/>
                  </a:cubicBezTo>
                  <a:cubicBezTo>
                    <a:pt x="0" y="0"/>
                    <a:pt x="0" y="0"/>
                    <a:pt x="0" y="0"/>
                  </a:cubicBezTo>
                  <a:cubicBezTo>
                    <a:pt x="0" y="26"/>
                    <a:pt x="0" y="26"/>
                    <a:pt x="0" y="26"/>
                  </a:cubicBezTo>
                  <a:cubicBezTo>
                    <a:pt x="0" y="33"/>
                    <a:pt x="6" y="39"/>
                    <a:pt x="13" y="39"/>
                  </a:cubicBezTo>
                  <a:cubicBezTo>
                    <a:pt x="39" y="39"/>
                    <a:pt x="39" y="39"/>
                    <a:pt x="39" y="39"/>
                  </a:cubicBezTo>
                  <a:cubicBezTo>
                    <a:pt x="46" y="39"/>
                    <a:pt x="52" y="33"/>
                    <a:pt x="52" y="26"/>
                  </a:cubicBezTo>
                  <a:close/>
                </a:path>
              </a:pathLst>
            </a:custGeom>
            <a:solidFill>
              <a:srgbClr val="CEE2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87" name="Freeform 110">
              <a:extLst>
                <a:ext uri="{FF2B5EF4-FFF2-40B4-BE49-F238E27FC236}">
                  <a16:creationId xmlns:a16="http://schemas.microsoft.com/office/drawing/2014/main" id="{E5B33465-596D-E909-F6B1-3F33DDBD3D8C}"/>
                </a:ext>
              </a:extLst>
            </p:cNvPr>
            <p:cNvSpPr>
              <a:spLocks/>
            </p:cNvSpPr>
            <p:nvPr/>
          </p:nvSpPr>
          <p:spPr bwMode="auto">
            <a:xfrm>
              <a:off x="3406537" y="4416317"/>
              <a:ext cx="120861" cy="167348"/>
            </a:xfrm>
            <a:custGeom>
              <a:avLst/>
              <a:gdLst>
                <a:gd name="T0" fmla="*/ 14 w 53"/>
                <a:gd name="T1" fmla="*/ 74 h 74"/>
                <a:gd name="T2" fmla="*/ 0 w 53"/>
                <a:gd name="T3" fmla="*/ 61 h 74"/>
                <a:gd name="T4" fmla="*/ 1 w 53"/>
                <a:gd name="T5" fmla="*/ 13 h 74"/>
                <a:gd name="T6" fmla="*/ 14 w 53"/>
                <a:gd name="T7" fmla="*/ 0 h 74"/>
                <a:gd name="T8" fmla="*/ 40 w 53"/>
                <a:gd name="T9" fmla="*/ 0 h 74"/>
                <a:gd name="T10" fmla="*/ 53 w 53"/>
                <a:gd name="T11" fmla="*/ 13 h 74"/>
                <a:gd name="T12" fmla="*/ 53 w 53"/>
                <a:gd name="T13" fmla="*/ 61 h 74"/>
                <a:gd name="T14" fmla="*/ 39 w 53"/>
                <a:gd name="T15" fmla="*/ 74 h 74"/>
                <a:gd name="T16" fmla="*/ 14 w 53"/>
                <a:gd name="T17"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74">
                  <a:moveTo>
                    <a:pt x="14" y="74"/>
                  </a:moveTo>
                  <a:cubicBezTo>
                    <a:pt x="7" y="74"/>
                    <a:pt x="0" y="68"/>
                    <a:pt x="0" y="61"/>
                  </a:cubicBezTo>
                  <a:cubicBezTo>
                    <a:pt x="1" y="13"/>
                    <a:pt x="1" y="13"/>
                    <a:pt x="1" y="13"/>
                  </a:cubicBezTo>
                  <a:cubicBezTo>
                    <a:pt x="1" y="6"/>
                    <a:pt x="7" y="0"/>
                    <a:pt x="14" y="0"/>
                  </a:cubicBezTo>
                  <a:cubicBezTo>
                    <a:pt x="40" y="0"/>
                    <a:pt x="40" y="0"/>
                    <a:pt x="40" y="0"/>
                  </a:cubicBezTo>
                  <a:cubicBezTo>
                    <a:pt x="47" y="0"/>
                    <a:pt x="53" y="6"/>
                    <a:pt x="53" y="13"/>
                  </a:cubicBezTo>
                  <a:cubicBezTo>
                    <a:pt x="53" y="61"/>
                    <a:pt x="53" y="61"/>
                    <a:pt x="53" y="61"/>
                  </a:cubicBezTo>
                  <a:cubicBezTo>
                    <a:pt x="53" y="68"/>
                    <a:pt x="47" y="74"/>
                    <a:pt x="39" y="74"/>
                  </a:cubicBezTo>
                  <a:lnTo>
                    <a:pt x="14" y="74"/>
                  </a:lnTo>
                  <a:close/>
                </a:path>
              </a:pathLst>
            </a:custGeom>
            <a:solidFill>
              <a:srgbClr val="E1EF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88" name="Freeform 111">
              <a:extLst>
                <a:ext uri="{FF2B5EF4-FFF2-40B4-BE49-F238E27FC236}">
                  <a16:creationId xmlns:a16="http://schemas.microsoft.com/office/drawing/2014/main" id="{C2DF0A17-D8C8-1B5A-DCD2-E1E873A3DC50}"/>
                </a:ext>
              </a:extLst>
            </p:cNvPr>
            <p:cNvSpPr>
              <a:spLocks/>
            </p:cNvSpPr>
            <p:nvPr/>
          </p:nvSpPr>
          <p:spPr bwMode="auto">
            <a:xfrm>
              <a:off x="3406537" y="4496006"/>
              <a:ext cx="120861" cy="87659"/>
            </a:xfrm>
            <a:custGeom>
              <a:avLst/>
              <a:gdLst>
                <a:gd name="T0" fmla="*/ 53 w 53"/>
                <a:gd name="T1" fmla="*/ 26 h 39"/>
                <a:gd name="T2" fmla="*/ 53 w 53"/>
                <a:gd name="T3" fmla="*/ 0 h 39"/>
                <a:gd name="T4" fmla="*/ 1 w 53"/>
                <a:gd name="T5" fmla="*/ 0 h 39"/>
                <a:gd name="T6" fmla="*/ 0 w 53"/>
                <a:gd name="T7" fmla="*/ 26 h 39"/>
                <a:gd name="T8" fmla="*/ 14 w 53"/>
                <a:gd name="T9" fmla="*/ 39 h 39"/>
                <a:gd name="T10" fmla="*/ 39 w 53"/>
                <a:gd name="T11" fmla="*/ 39 h 39"/>
                <a:gd name="T12" fmla="*/ 53 w 53"/>
                <a:gd name="T13" fmla="*/ 26 h 39"/>
              </a:gdLst>
              <a:ahLst/>
              <a:cxnLst>
                <a:cxn ang="0">
                  <a:pos x="T0" y="T1"/>
                </a:cxn>
                <a:cxn ang="0">
                  <a:pos x="T2" y="T3"/>
                </a:cxn>
                <a:cxn ang="0">
                  <a:pos x="T4" y="T5"/>
                </a:cxn>
                <a:cxn ang="0">
                  <a:pos x="T6" y="T7"/>
                </a:cxn>
                <a:cxn ang="0">
                  <a:pos x="T8" y="T9"/>
                </a:cxn>
                <a:cxn ang="0">
                  <a:pos x="T10" y="T11"/>
                </a:cxn>
                <a:cxn ang="0">
                  <a:pos x="T12" y="T13"/>
                </a:cxn>
              </a:cxnLst>
              <a:rect l="0" t="0" r="r" b="b"/>
              <a:pathLst>
                <a:path w="53" h="39">
                  <a:moveTo>
                    <a:pt x="53" y="26"/>
                  </a:moveTo>
                  <a:cubicBezTo>
                    <a:pt x="53" y="0"/>
                    <a:pt x="53" y="0"/>
                    <a:pt x="53" y="0"/>
                  </a:cubicBezTo>
                  <a:cubicBezTo>
                    <a:pt x="1" y="0"/>
                    <a:pt x="1" y="0"/>
                    <a:pt x="1" y="0"/>
                  </a:cubicBezTo>
                  <a:cubicBezTo>
                    <a:pt x="0" y="26"/>
                    <a:pt x="0" y="26"/>
                    <a:pt x="0" y="26"/>
                  </a:cubicBezTo>
                  <a:cubicBezTo>
                    <a:pt x="0" y="33"/>
                    <a:pt x="7" y="39"/>
                    <a:pt x="14" y="39"/>
                  </a:cubicBezTo>
                  <a:cubicBezTo>
                    <a:pt x="39" y="39"/>
                    <a:pt x="39" y="39"/>
                    <a:pt x="39" y="39"/>
                  </a:cubicBezTo>
                  <a:cubicBezTo>
                    <a:pt x="47" y="39"/>
                    <a:pt x="53" y="33"/>
                    <a:pt x="53" y="26"/>
                  </a:cubicBezTo>
                  <a:close/>
                </a:path>
              </a:pathLst>
            </a:custGeom>
            <a:solidFill>
              <a:srgbClr val="CEE2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89" name="Freeform 112">
              <a:extLst>
                <a:ext uri="{FF2B5EF4-FFF2-40B4-BE49-F238E27FC236}">
                  <a16:creationId xmlns:a16="http://schemas.microsoft.com/office/drawing/2014/main" id="{5B0824DD-477F-7750-73C9-A1CD77C85253}"/>
                </a:ext>
              </a:extLst>
            </p:cNvPr>
            <p:cNvSpPr>
              <a:spLocks noEditPoints="1"/>
            </p:cNvSpPr>
            <p:nvPr/>
          </p:nvSpPr>
          <p:spPr bwMode="auto">
            <a:xfrm>
              <a:off x="3393255" y="4158653"/>
              <a:ext cx="148752" cy="199225"/>
            </a:xfrm>
            <a:custGeom>
              <a:avLst/>
              <a:gdLst>
                <a:gd name="T0" fmla="*/ 66 w 66"/>
                <a:gd name="T1" fmla="*/ 71 h 88"/>
                <a:gd name="T2" fmla="*/ 66 w 66"/>
                <a:gd name="T3" fmla="*/ 17 h 88"/>
                <a:gd name="T4" fmla="*/ 49 w 66"/>
                <a:gd name="T5" fmla="*/ 0 h 88"/>
                <a:gd name="T6" fmla="*/ 17 w 66"/>
                <a:gd name="T7" fmla="*/ 0 h 88"/>
                <a:gd name="T8" fmla="*/ 0 w 66"/>
                <a:gd name="T9" fmla="*/ 17 h 88"/>
                <a:gd name="T10" fmla="*/ 0 w 66"/>
                <a:gd name="T11" fmla="*/ 71 h 88"/>
                <a:gd name="T12" fmla="*/ 17 w 66"/>
                <a:gd name="T13" fmla="*/ 88 h 88"/>
                <a:gd name="T14" fmla="*/ 49 w 66"/>
                <a:gd name="T15" fmla="*/ 88 h 88"/>
                <a:gd name="T16" fmla="*/ 66 w 66"/>
                <a:gd name="T17" fmla="*/ 71 h 88"/>
                <a:gd name="T18" fmla="*/ 20 w 66"/>
                <a:gd name="T19" fmla="*/ 81 h 88"/>
                <a:gd name="T20" fmla="*/ 7 w 66"/>
                <a:gd name="T21" fmla="*/ 68 h 88"/>
                <a:gd name="T22" fmla="*/ 7 w 66"/>
                <a:gd name="T23" fmla="*/ 20 h 88"/>
                <a:gd name="T24" fmla="*/ 20 w 66"/>
                <a:gd name="T25" fmla="*/ 7 h 88"/>
                <a:gd name="T26" fmla="*/ 46 w 66"/>
                <a:gd name="T27" fmla="*/ 7 h 88"/>
                <a:gd name="T28" fmla="*/ 59 w 66"/>
                <a:gd name="T29" fmla="*/ 21 h 88"/>
                <a:gd name="T30" fmla="*/ 59 w 66"/>
                <a:gd name="T31" fmla="*/ 68 h 88"/>
                <a:gd name="T32" fmla="*/ 46 w 66"/>
                <a:gd name="T33" fmla="*/ 81 h 88"/>
                <a:gd name="T34" fmla="*/ 20 w 66"/>
                <a:gd name="T35" fmla="*/ 8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8">
                  <a:moveTo>
                    <a:pt x="66" y="71"/>
                  </a:moveTo>
                  <a:cubicBezTo>
                    <a:pt x="66" y="17"/>
                    <a:pt x="66" y="17"/>
                    <a:pt x="66" y="17"/>
                  </a:cubicBezTo>
                  <a:cubicBezTo>
                    <a:pt x="66" y="8"/>
                    <a:pt x="58" y="0"/>
                    <a:pt x="49" y="0"/>
                  </a:cubicBezTo>
                  <a:cubicBezTo>
                    <a:pt x="17" y="0"/>
                    <a:pt x="17" y="0"/>
                    <a:pt x="17" y="0"/>
                  </a:cubicBezTo>
                  <a:cubicBezTo>
                    <a:pt x="7" y="0"/>
                    <a:pt x="0" y="8"/>
                    <a:pt x="0" y="17"/>
                  </a:cubicBezTo>
                  <a:cubicBezTo>
                    <a:pt x="0" y="71"/>
                    <a:pt x="0" y="71"/>
                    <a:pt x="0" y="71"/>
                  </a:cubicBezTo>
                  <a:cubicBezTo>
                    <a:pt x="0" y="81"/>
                    <a:pt x="7" y="88"/>
                    <a:pt x="17" y="88"/>
                  </a:cubicBezTo>
                  <a:cubicBezTo>
                    <a:pt x="49" y="88"/>
                    <a:pt x="49" y="88"/>
                    <a:pt x="49" y="88"/>
                  </a:cubicBezTo>
                  <a:cubicBezTo>
                    <a:pt x="58" y="88"/>
                    <a:pt x="66" y="81"/>
                    <a:pt x="66" y="71"/>
                  </a:cubicBezTo>
                  <a:close/>
                  <a:moveTo>
                    <a:pt x="20" y="81"/>
                  </a:moveTo>
                  <a:cubicBezTo>
                    <a:pt x="13" y="81"/>
                    <a:pt x="7" y="75"/>
                    <a:pt x="7" y="68"/>
                  </a:cubicBezTo>
                  <a:cubicBezTo>
                    <a:pt x="7" y="20"/>
                    <a:pt x="7" y="20"/>
                    <a:pt x="7" y="20"/>
                  </a:cubicBezTo>
                  <a:cubicBezTo>
                    <a:pt x="7" y="13"/>
                    <a:pt x="13" y="7"/>
                    <a:pt x="20" y="7"/>
                  </a:cubicBezTo>
                  <a:cubicBezTo>
                    <a:pt x="46" y="7"/>
                    <a:pt x="46" y="7"/>
                    <a:pt x="46" y="7"/>
                  </a:cubicBezTo>
                  <a:cubicBezTo>
                    <a:pt x="53" y="7"/>
                    <a:pt x="59" y="13"/>
                    <a:pt x="59" y="21"/>
                  </a:cubicBezTo>
                  <a:cubicBezTo>
                    <a:pt x="59" y="68"/>
                    <a:pt x="59" y="68"/>
                    <a:pt x="59" y="68"/>
                  </a:cubicBezTo>
                  <a:cubicBezTo>
                    <a:pt x="59" y="75"/>
                    <a:pt x="53" y="81"/>
                    <a:pt x="46" y="81"/>
                  </a:cubicBezTo>
                  <a:lnTo>
                    <a:pt x="20" y="81"/>
                  </a:lnTo>
                  <a:close/>
                </a:path>
              </a:pathLst>
            </a:custGeom>
            <a:solidFill>
              <a:srgbClr val="2B45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90" name="Freeform 113">
              <a:extLst>
                <a:ext uri="{FF2B5EF4-FFF2-40B4-BE49-F238E27FC236}">
                  <a16:creationId xmlns:a16="http://schemas.microsoft.com/office/drawing/2014/main" id="{B63609F8-382B-CB29-56A6-C0FCBC179A2A}"/>
                </a:ext>
              </a:extLst>
            </p:cNvPr>
            <p:cNvSpPr>
              <a:spLocks noEditPoints="1"/>
            </p:cNvSpPr>
            <p:nvPr/>
          </p:nvSpPr>
          <p:spPr bwMode="auto">
            <a:xfrm>
              <a:off x="3393255" y="4400378"/>
              <a:ext cx="148752" cy="199225"/>
            </a:xfrm>
            <a:custGeom>
              <a:avLst/>
              <a:gdLst>
                <a:gd name="T0" fmla="*/ 66 w 66"/>
                <a:gd name="T1" fmla="*/ 71 h 88"/>
                <a:gd name="T2" fmla="*/ 66 w 66"/>
                <a:gd name="T3" fmla="*/ 17 h 88"/>
                <a:gd name="T4" fmla="*/ 49 w 66"/>
                <a:gd name="T5" fmla="*/ 0 h 88"/>
                <a:gd name="T6" fmla="*/ 17 w 66"/>
                <a:gd name="T7" fmla="*/ 0 h 88"/>
                <a:gd name="T8" fmla="*/ 0 w 66"/>
                <a:gd name="T9" fmla="*/ 17 h 88"/>
                <a:gd name="T10" fmla="*/ 0 w 66"/>
                <a:gd name="T11" fmla="*/ 71 h 88"/>
                <a:gd name="T12" fmla="*/ 17 w 66"/>
                <a:gd name="T13" fmla="*/ 88 h 88"/>
                <a:gd name="T14" fmla="*/ 49 w 66"/>
                <a:gd name="T15" fmla="*/ 88 h 88"/>
                <a:gd name="T16" fmla="*/ 66 w 66"/>
                <a:gd name="T17" fmla="*/ 71 h 88"/>
                <a:gd name="T18" fmla="*/ 20 w 66"/>
                <a:gd name="T19" fmla="*/ 81 h 88"/>
                <a:gd name="T20" fmla="*/ 6 w 66"/>
                <a:gd name="T21" fmla="*/ 68 h 88"/>
                <a:gd name="T22" fmla="*/ 7 w 66"/>
                <a:gd name="T23" fmla="*/ 20 h 88"/>
                <a:gd name="T24" fmla="*/ 20 w 66"/>
                <a:gd name="T25" fmla="*/ 7 h 88"/>
                <a:gd name="T26" fmla="*/ 46 w 66"/>
                <a:gd name="T27" fmla="*/ 7 h 88"/>
                <a:gd name="T28" fmla="*/ 59 w 66"/>
                <a:gd name="T29" fmla="*/ 20 h 88"/>
                <a:gd name="T30" fmla="*/ 59 w 66"/>
                <a:gd name="T31" fmla="*/ 68 h 88"/>
                <a:gd name="T32" fmla="*/ 45 w 66"/>
                <a:gd name="T33" fmla="*/ 81 h 88"/>
                <a:gd name="T34" fmla="*/ 20 w 66"/>
                <a:gd name="T35" fmla="*/ 8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 h="88">
                  <a:moveTo>
                    <a:pt x="66" y="71"/>
                  </a:moveTo>
                  <a:cubicBezTo>
                    <a:pt x="66" y="17"/>
                    <a:pt x="66" y="17"/>
                    <a:pt x="66" y="17"/>
                  </a:cubicBezTo>
                  <a:cubicBezTo>
                    <a:pt x="66" y="7"/>
                    <a:pt x="58" y="0"/>
                    <a:pt x="49" y="0"/>
                  </a:cubicBezTo>
                  <a:cubicBezTo>
                    <a:pt x="17" y="0"/>
                    <a:pt x="17" y="0"/>
                    <a:pt x="17" y="0"/>
                  </a:cubicBezTo>
                  <a:cubicBezTo>
                    <a:pt x="7" y="0"/>
                    <a:pt x="0" y="7"/>
                    <a:pt x="0" y="17"/>
                  </a:cubicBezTo>
                  <a:cubicBezTo>
                    <a:pt x="0" y="71"/>
                    <a:pt x="0" y="71"/>
                    <a:pt x="0" y="71"/>
                  </a:cubicBezTo>
                  <a:cubicBezTo>
                    <a:pt x="0" y="81"/>
                    <a:pt x="7" y="88"/>
                    <a:pt x="17" y="88"/>
                  </a:cubicBezTo>
                  <a:cubicBezTo>
                    <a:pt x="49" y="88"/>
                    <a:pt x="49" y="88"/>
                    <a:pt x="49" y="88"/>
                  </a:cubicBezTo>
                  <a:cubicBezTo>
                    <a:pt x="58" y="88"/>
                    <a:pt x="66" y="81"/>
                    <a:pt x="66" y="71"/>
                  </a:cubicBezTo>
                  <a:close/>
                  <a:moveTo>
                    <a:pt x="20" y="81"/>
                  </a:moveTo>
                  <a:cubicBezTo>
                    <a:pt x="13" y="81"/>
                    <a:pt x="6" y="75"/>
                    <a:pt x="6" y="68"/>
                  </a:cubicBezTo>
                  <a:cubicBezTo>
                    <a:pt x="7" y="20"/>
                    <a:pt x="7" y="20"/>
                    <a:pt x="7" y="20"/>
                  </a:cubicBezTo>
                  <a:cubicBezTo>
                    <a:pt x="7" y="13"/>
                    <a:pt x="13" y="7"/>
                    <a:pt x="20" y="7"/>
                  </a:cubicBezTo>
                  <a:cubicBezTo>
                    <a:pt x="46" y="7"/>
                    <a:pt x="46" y="7"/>
                    <a:pt x="46" y="7"/>
                  </a:cubicBezTo>
                  <a:cubicBezTo>
                    <a:pt x="53" y="7"/>
                    <a:pt x="59" y="13"/>
                    <a:pt x="59" y="20"/>
                  </a:cubicBezTo>
                  <a:cubicBezTo>
                    <a:pt x="59" y="68"/>
                    <a:pt x="59" y="68"/>
                    <a:pt x="59" y="68"/>
                  </a:cubicBezTo>
                  <a:cubicBezTo>
                    <a:pt x="59" y="75"/>
                    <a:pt x="53" y="81"/>
                    <a:pt x="45" y="81"/>
                  </a:cubicBezTo>
                  <a:lnTo>
                    <a:pt x="20" y="81"/>
                  </a:lnTo>
                  <a:close/>
                </a:path>
              </a:pathLst>
            </a:custGeom>
            <a:solidFill>
              <a:srgbClr val="2B45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91" name="Freeform 114">
              <a:extLst>
                <a:ext uri="{FF2B5EF4-FFF2-40B4-BE49-F238E27FC236}">
                  <a16:creationId xmlns:a16="http://schemas.microsoft.com/office/drawing/2014/main" id="{0D2C1B09-82B2-642B-BAF2-104205928C6D}"/>
                </a:ext>
              </a:extLst>
            </p:cNvPr>
            <p:cNvSpPr>
              <a:spLocks/>
            </p:cNvSpPr>
            <p:nvPr/>
          </p:nvSpPr>
          <p:spPr bwMode="auto">
            <a:xfrm>
              <a:off x="1905738" y="4380455"/>
              <a:ext cx="354613" cy="353291"/>
            </a:xfrm>
            <a:custGeom>
              <a:avLst/>
              <a:gdLst>
                <a:gd name="T0" fmla="*/ 153 w 156"/>
                <a:gd name="T1" fmla="*/ 83 h 156"/>
                <a:gd name="T2" fmla="*/ 73 w 156"/>
                <a:gd name="T3" fmla="*/ 153 h 156"/>
                <a:gd name="T4" fmla="*/ 3 w 156"/>
                <a:gd name="T5" fmla="*/ 73 h 156"/>
                <a:gd name="T6" fmla="*/ 83 w 156"/>
                <a:gd name="T7" fmla="*/ 3 h 156"/>
                <a:gd name="T8" fmla="*/ 153 w 156"/>
                <a:gd name="T9" fmla="*/ 83 h 156"/>
              </a:gdLst>
              <a:ahLst/>
              <a:cxnLst>
                <a:cxn ang="0">
                  <a:pos x="T0" y="T1"/>
                </a:cxn>
                <a:cxn ang="0">
                  <a:pos x="T2" y="T3"/>
                </a:cxn>
                <a:cxn ang="0">
                  <a:pos x="T4" y="T5"/>
                </a:cxn>
                <a:cxn ang="0">
                  <a:pos x="T6" y="T7"/>
                </a:cxn>
                <a:cxn ang="0">
                  <a:pos x="T8" y="T9"/>
                </a:cxn>
              </a:cxnLst>
              <a:rect l="0" t="0" r="r" b="b"/>
              <a:pathLst>
                <a:path w="156" h="156">
                  <a:moveTo>
                    <a:pt x="153" y="83"/>
                  </a:moveTo>
                  <a:cubicBezTo>
                    <a:pt x="151" y="124"/>
                    <a:pt x="115" y="156"/>
                    <a:pt x="73" y="153"/>
                  </a:cubicBezTo>
                  <a:cubicBezTo>
                    <a:pt x="32" y="151"/>
                    <a:pt x="0" y="115"/>
                    <a:pt x="3" y="73"/>
                  </a:cubicBezTo>
                  <a:cubicBezTo>
                    <a:pt x="6" y="32"/>
                    <a:pt x="41" y="0"/>
                    <a:pt x="83" y="3"/>
                  </a:cubicBezTo>
                  <a:cubicBezTo>
                    <a:pt x="125" y="5"/>
                    <a:pt x="156" y="41"/>
                    <a:pt x="153" y="83"/>
                  </a:cubicBezTo>
                  <a:close/>
                </a:path>
              </a:pathLst>
            </a:custGeom>
            <a:solidFill>
              <a:srgbClr val="9EACB4">
                <a:lumMod val="40000"/>
                <a:lumOff val="60000"/>
              </a:srgbClr>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92" name="Freeform 115">
              <a:extLst>
                <a:ext uri="{FF2B5EF4-FFF2-40B4-BE49-F238E27FC236}">
                  <a16:creationId xmlns:a16="http://schemas.microsoft.com/office/drawing/2014/main" id="{74A94412-3EFA-B58A-C5CB-BE7FDC26D1C3}"/>
                </a:ext>
              </a:extLst>
            </p:cNvPr>
            <p:cNvSpPr>
              <a:spLocks/>
            </p:cNvSpPr>
            <p:nvPr/>
          </p:nvSpPr>
          <p:spPr bwMode="auto">
            <a:xfrm>
              <a:off x="2180664" y="4574367"/>
              <a:ext cx="77032" cy="54455"/>
            </a:xfrm>
            <a:custGeom>
              <a:avLst/>
              <a:gdLst>
                <a:gd name="T0" fmla="*/ 34 w 34"/>
                <a:gd name="T1" fmla="*/ 18 h 24"/>
                <a:gd name="T2" fmla="*/ 29 w 34"/>
                <a:gd name="T3" fmla="*/ 23 h 24"/>
                <a:gd name="T4" fmla="*/ 23 w 34"/>
                <a:gd name="T5" fmla="*/ 23 h 24"/>
                <a:gd name="T6" fmla="*/ 0 w 34"/>
                <a:gd name="T7" fmla="*/ 15 h 24"/>
                <a:gd name="T8" fmla="*/ 5 w 34"/>
                <a:gd name="T9" fmla="*/ 0 h 24"/>
                <a:gd name="T10" fmla="*/ 28 w 34"/>
                <a:gd name="T11" fmla="*/ 8 h 24"/>
                <a:gd name="T12" fmla="*/ 33 w 34"/>
                <a:gd name="T13" fmla="*/ 12 h 24"/>
                <a:gd name="T14" fmla="*/ 34 w 34"/>
                <a:gd name="T15" fmla="*/ 18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24">
                  <a:moveTo>
                    <a:pt x="34" y="18"/>
                  </a:moveTo>
                  <a:cubicBezTo>
                    <a:pt x="33" y="20"/>
                    <a:pt x="31" y="22"/>
                    <a:pt x="29" y="23"/>
                  </a:cubicBezTo>
                  <a:cubicBezTo>
                    <a:pt x="27" y="24"/>
                    <a:pt x="25" y="24"/>
                    <a:pt x="23" y="23"/>
                  </a:cubicBezTo>
                  <a:cubicBezTo>
                    <a:pt x="0" y="15"/>
                    <a:pt x="0" y="15"/>
                    <a:pt x="0" y="15"/>
                  </a:cubicBezTo>
                  <a:cubicBezTo>
                    <a:pt x="5" y="0"/>
                    <a:pt x="5" y="0"/>
                    <a:pt x="5" y="0"/>
                  </a:cubicBezTo>
                  <a:cubicBezTo>
                    <a:pt x="28" y="8"/>
                    <a:pt x="28" y="8"/>
                    <a:pt x="28" y="8"/>
                  </a:cubicBezTo>
                  <a:cubicBezTo>
                    <a:pt x="30" y="8"/>
                    <a:pt x="32" y="10"/>
                    <a:pt x="33" y="12"/>
                  </a:cubicBezTo>
                  <a:cubicBezTo>
                    <a:pt x="34" y="14"/>
                    <a:pt x="34" y="16"/>
                    <a:pt x="34"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93" name="Freeform 116">
              <a:extLst>
                <a:ext uri="{FF2B5EF4-FFF2-40B4-BE49-F238E27FC236}">
                  <a16:creationId xmlns:a16="http://schemas.microsoft.com/office/drawing/2014/main" id="{06713482-693F-B0A0-5F62-2872B9B9A7FA}"/>
                </a:ext>
              </a:extLst>
            </p:cNvPr>
            <p:cNvSpPr>
              <a:spLocks/>
            </p:cNvSpPr>
            <p:nvPr/>
          </p:nvSpPr>
          <p:spPr bwMode="auto">
            <a:xfrm>
              <a:off x="2180664" y="4574367"/>
              <a:ext cx="31875" cy="41173"/>
            </a:xfrm>
            <a:custGeom>
              <a:avLst/>
              <a:gdLst>
                <a:gd name="T0" fmla="*/ 5 w 14"/>
                <a:gd name="T1" fmla="*/ 0 h 18"/>
                <a:gd name="T2" fmla="*/ 0 w 14"/>
                <a:gd name="T3" fmla="*/ 15 h 18"/>
                <a:gd name="T4" fmla="*/ 9 w 14"/>
                <a:gd name="T5" fmla="*/ 18 h 18"/>
                <a:gd name="T6" fmla="*/ 14 w 14"/>
                <a:gd name="T7" fmla="*/ 3 h 18"/>
                <a:gd name="T8" fmla="*/ 5 w 14"/>
                <a:gd name="T9" fmla="*/ 0 h 18"/>
              </a:gdLst>
              <a:ahLst/>
              <a:cxnLst>
                <a:cxn ang="0">
                  <a:pos x="T0" y="T1"/>
                </a:cxn>
                <a:cxn ang="0">
                  <a:pos x="T2" y="T3"/>
                </a:cxn>
                <a:cxn ang="0">
                  <a:pos x="T4" y="T5"/>
                </a:cxn>
                <a:cxn ang="0">
                  <a:pos x="T6" y="T7"/>
                </a:cxn>
                <a:cxn ang="0">
                  <a:pos x="T8" y="T9"/>
                </a:cxn>
              </a:cxnLst>
              <a:rect l="0" t="0" r="r" b="b"/>
              <a:pathLst>
                <a:path w="14" h="18">
                  <a:moveTo>
                    <a:pt x="5" y="0"/>
                  </a:moveTo>
                  <a:cubicBezTo>
                    <a:pt x="0" y="15"/>
                    <a:pt x="0" y="15"/>
                    <a:pt x="0" y="15"/>
                  </a:cubicBezTo>
                  <a:cubicBezTo>
                    <a:pt x="9" y="18"/>
                    <a:pt x="9" y="18"/>
                    <a:pt x="9" y="18"/>
                  </a:cubicBezTo>
                  <a:cubicBezTo>
                    <a:pt x="11" y="13"/>
                    <a:pt x="13" y="8"/>
                    <a:pt x="14" y="3"/>
                  </a:cubicBezTo>
                  <a:lnTo>
                    <a:pt x="5" y="0"/>
                  </a:lnTo>
                  <a:close/>
                </a:path>
              </a:pathLst>
            </a:custGeom>
            <a:solidFill>
              <a:srgbClr val="E0DE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94" name="Freeform 117">
              <a:extLst>
                <a:ext uri="{FF2B5EF4-FFF2-40B4-BE49-F238E27FC236}">
                  <a16:creationId xmlns:a16="http://schemas.microsoft.com/office/drawing/2014/main" id="{A73F1A22-1DE3-5E36-E86D-E4A80080E9DA}"/>
                </a:ext>
              </a:extLst>
            </p:cNvPr>
            <p:cNvSpPr>
              <a:spLocks/>
            </p:cNvSpPr>
            <p:nvPr/>
          </p:nvSpPr>
          <p:spPr bwMode="auto">
            <a:xfrm>
              <a:off x="1965506" y="4436239"/>
              <a:ext cx="237737" cy="240398"/>
            </a:xfrm>
            <a:custGeom>
              <a:avLst/>
              <a:gdLst>
                <a:gd name="T0" fmla="*/ 103 w 105"/>
                <a:gd name="T1" fmla="*/ 56 h 106"/>
                <a:gd name="T2" fmla="*/ 49 w 105"/>
                <a:gd name="T3" fmla="*/ 104 h 106"/>
                <a:gd name="T4" fmla="*/ 1 w 105"/>
                <a:gd name="T5" fmla="*/ 50 h 106"/>
                <a:gd name="T6" fmla="*/ 55 w 105"/>
                <a:gd name="T7" fmla="*/ 2 h 106"/>
                <a:gd name="T8" fmla="*/ 103 w 105"/>
                <a:gd name="T9" fmla="*/ 56 h 106"/>
              </a:gdLst>
              <a:ahLst/>
              <a:cxnLst>
                <a:cxn ang="0">
                  <a:pos x="T0" y="T1"/>
                </a:cxn>
                <a:cxn ang="0">
                  <a:pos x="T2" y="T3"/>
                </a:cxn>
                <a:cxn ang="0">
                  <a:pos x="T4" y="T5"/>
                </a:cxn>
                <a:cxn ang="0">
                  <a:pos x="T6" y="T7"/>
                </a:cxn>
                <a:cxn ang="0">
                  <a:pos x="T8" y="T9"/>
                </a:cxn>
              </a:cxnLst>
              <a:rect l="0" t="0" r="r" b="b"/>
              <a:pathLst>
                <a:path w="105" h="106">
                  <a:moveTo>
                    <a:pt x="103" y="56"/>
                  </a:moveTo>
                  <a:cubicBezTo>
                    <a:pt x="101" y="84"/>
                    <a:pt x="77" y="106"/>
                    <a:pt x="49" y="104"/>
                  </a:cubicBezTo>
                  <a:cubicBezTo>
                    <a:pt x="21" y="102"/>
                    <a:pt x="0" y="78"/>
                    <a:pt x="1" y="50"/>
                  </a:cubicBezTo>
                  <a:cubicBezTo>
                    <a:pt x="3" y="22"/>
                    <a:pt x="27" y="0"/>
                    <a:pt x="55" y="2"/>
                  </a:cubicBezTo>
                  <a:cubicBezTo>
                    <a:pt x="84" y="4"/>
                    <a:pt x="105" y="28"/>
                    <a:pt x="103"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95" name="Freeform 118">
              <a:extLst>
                <a:ext uri="{FF2B5EF4-FFF2-40B4-BE49-F238E27FC236}">
                  <a16:creationId xmlns:a16="http://schemas.microsoft.com/office/drawing/2014/main" id="{BEDC91AE-687F-81A8-B3E4-14565267E2AD}"/>
                </a:ext>
              </a:extLst>
            </p:cNvPr>
            <p:cNvSpPr>
              <a:spLocks/>
            </p:cNvSpPr>
            <p:nvPr/>
          </p:nvSpPr>
          <p:spPr bwMode="auto">
            <a:xfrm>
              <a:off x="1982771" y="4457490"/>
              <a:ext cx="200549" cy="199225"/>
            </a:xfrm>
            <a:custGeom>
              <a:avLst/>
              <a:gdLst>
                <a:gd name="T0" fmla="*/ 87 w 88"/>
                <a:gd name="T1" fmla="*/ 47 h 88"/>
                <a:gd name="T2" fmla="*/ 42 w 88"/>
                <a:gd name="T3" fmla="*/ 87 h 88"/>
                <a:gd name="T4" fmla="*/ 2 w 88"/>
                <a:gd name="T5" fmla="*/ 41 h 88"/>
                <a:gd name="T6" fmla="*/ 47 w 88"/>
                <a:gd name="T7" fmla="*/ 1 h 88"/>
                <a:gd name="T8" fmla="*/ 87 w 88"/>
                <a:gd name="T9" fmla="*/ 47 h 88"/>
              </a:gdLst>
              <a:ahLst/>
              <a:cxnLst>
                <a:cxn ang="0">
                  <a:pos x="T0" y="T1"/>
                </a:cxn>
                <a:cxn ang="0">
                  <a:pos x="T2" y="T3"/>
                </a:cxn>
                <a:cxn ang="0">
                  <a:pos x="T4" y="T5"/>
                </a:cxn>
                <a:cxn ang="0">
                  <a:pos x="T6" y="T7"/>
                </a:cxn>
                <a:cxn ang="0">
                  <a:pos x="T8" y="T9"/>
                </a:cxn>
              </a:cxnLst>
              <a:rect l="0" t="0" r="r" b="b"/>
              <a:pathLst>
                <a:path w="88" h="88">
                  <a:moveTo>
                    <a:pt x="87" y="47"/>
                  </a:moveTo>
                  <a:cubicBezTo>
                    <a:pt x="85" y="70"/>
                    <a:pt x="65" y="88"/>
                    <a:pt x="42" y="87"/>
                  </a:cubicBezTo>
                  <a:cubicBezTo>
                    <a:pt x="18" y="85"/>
                    <a:pt x="0" y="65"/>
                    <a:pt x="2" y="41"/>
                  </a:cubicBezTo>
                  <a:cubicBezTo>
                    <a:pt x="3" y="18"/>
                    <a:pt x="23" y="0"/>
                    <a:pt x="47" y="1"/>
                  </a:cubicBezTo>
                  <a:cubicBezTo>
                    <a:pt x="70" y="3"/>
                    <a:pt x="88" y="23"/>
                    <a:pt x="87" y="47"/>
                  </a:cubicBezTo>
                  <a:close/>
                </a:path>
              </a:pathLst>
            </a:custGeom>
            <a:solidFill>
              <a:srgbClr val="8E43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96" name="Freeform 119">
              <a:extLst>
                <a:ext uri="{FF2B5EF4-FFF2-40B4-BE49-F238E27FC236}">
                  <a16:creationId xmlns:a16="http://schemas.microsoft.com/office/drawing/2014/main" id="{458A50A8-9774-6399-11EF-575C486C6102}"/>
                </a:ext>
              </a:extLst>
            </p:cNvPr>
            <p:cNvSpPr>
              <a:spLocks/>
            </p:cNvSpPr>
            <p:nvPr/>
          </p:nvSpPr>
          <p:spPr bwMode="auto">
            <a:xfrm>
              <a:off x="1985428" y="4457490"/>
              <a:ext cx="181954" cy="176645"/>
            </a:xfrm>
            <a:custGeom>
              <a:avLst/>
              <a:gdLst>
                <a:gd name="T0" fmla="*/ 12 w 80"/>
                <a:gd name="T1" fmla="*/ 54 h 78"/>
                <a:gd name="T2" fmla="*/ 57 w 80"/>
                <a:gd name="T3" fmla="*/ 14 h 78"/>
                <a:gd name="T4" fmla="*/ 80 w 80"/>
                <a:gd name="T5" fmla="*/ 23 h 78"/>
                <a:gd name="T6" fmla="*/ 46 w 80"/>
                <a:gd name="T7" fmla="*/ 1 h 78"/>
                <a:gd name="T8" fmla="*/ 1 w 80"/>
                <a:gd name="T9" fmla="*/ 41 h 78"/>
                <a:gd name="T10" fmla="*/ 17 w 80"/>
                <a:gd name="T11" fmla="*/ 78 h 78"/>
                <a:gd name="T12" fmla="*/ 12 w 80"/>
                <a:gd name="T13" fmla="*/ 54 h 78"/>
              </a:gdLst>
              <a:ahLst/>
              <a:cxnLst>
                <a:cxn ang="0">
                  <a:pos x="T0" y="T1"/>
                </a:cxn>
                <a:cxn ang="0">
                  <a:pos x="T2" y="T3"/>
                </a:cxn>
                <a:cxn ang="0">
                  <a:pos x="T4" y="T5"/>
                </a:cxn>
                <a:cxn ang="0">
                  <a:pos x="T6" y="T7"/>
                </a:cxn>
                <a:cxn ang="0">
                  <a:pos x="T8" y="T9"/>
                </a:cxn>
                <a:cxn ang="0">
                  <a:pos x="T10" y="T11"/>
                </a:cxn>
                <a:cxn ang="0">
                  <a:pos x="T12" y="T13"/>
                </a:cxn>
              </a:cxnLst>
              <a:rect l="0" t="0" r="r" b="b"/>
              <a:pathLst>
                <a:path w="80" h="78">
                  <a:moveTo>
                    <a:pt x="12" y="54"/>
                  </a:moveTo>
                  <a:cubicBezTo>
                    <a:pt x="13" y="31"/>
                    <a:pt x="34" y="13"/>
                    <a:pt x="57" y="14"/>
                  </a:cubicBezTo>
                  <a:cubicBezTo>
                    <a:pt x="66" y="15"/>
                    <a:pt x="74" y="18"/>
                    <a:pt x="80" y="23"/>
                  </a:cubicBezTo>
                  <a:cubicBezTo>
                    <a:pt x="73" y="11"/>
                    <a:pt x="61" y="2"/>
                    <a:pt x="46" y="1"/>
                  </a:cubicBezTo>
                  <a:cubicBezTo>
                    <a:pt x="22" y="0"/>
                    <a:pt x="2" y="18"/>
                    <a:pt x="1" y="41"/>
                  </a:cubicBezTo>
                  <a:cubicBezTo>
                    <a:pt x="0" y="56"/>
                    <a:pt x="6" y="70"/>
                    <a:pt x="17" y="78"/>
                  </a:cubicBezTo>
                  <a:cubicBezTo>
                    <a:pt x="13" y="71"/>
                    <a:pt x="11" y="63"/>
                    <a:pt x="12" y="54"/>
                  </a:cubicBezTo>
                  <a:close/>
                </a:path>
              </a:pathLst>
            </a:custGeom>
            <a:solidFill>
              <a:srgbClr val="512A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97" name="Freeform 120">
              <a:extLst>
                <a:ext uri="{FF2B5EF4-FFF2-40B4-BE49-F238E27FC236}">
                  <a16:creationId xmlns:a16="http://schemas.microsoft.com/office/drawing/2014/main" id="{F8E3A0AA-072F-7F47-5DEA-F1B53A186F08}"/>
                </a:ext>
              </a:extLst>
            </p:cNvPr>
            <p:cNvSpPr>
              <a:spLocks/>
            </p:cNvSpPr>
            <p:nvPr/>
          </p:nvSpPr>
          <p:spPr bwMode="auto">
            <a:xfrm>
              <a:off x="1839331" y="2967292"/>
              <a:ext cx="346645" cy="343994"/>
            </a:xfrm>
            <a:custGeom>
              <a:avLst/>
              <a:gdLst>
                <a:gd name="T0" fmla="*/ 0 w 152"/>
                <a:gd name="T1" fmla="*/ 75 h 152"/>
                <a:gd name="T2" fmla="*/ 77 w 152"/>
                <a:gd name="T3" fmla="*/ 1 h 152"/>
                <a:gd name="T4" fmla="*/ 151 w 152"/>
                <a:gd name="T5" fmla="*/ 77 h 152"/>
                <a:gd name="T6" fmla="*/ 75 w 152"/>
                <a:gd name="T7" fmla="*/ 152 h 152"/>
                <a:gd name="T8" fmla="*/ 0 w 152"/>
                <a:gd name="T9" fmla="*/ 75 h 152"/>
              </a:gdLst>
              <a:ahLst/>
              <a:cxnLst>
                <a:cxn ang="0">
                  <a:pos x="T0" y="T1"/>
                </a:cxn>
                <a:cxn ang="0">
                  <a:pos x="T2" y="T3"/>
                </a:cxn>
                <a:cxn ang="0">
                  <a:pos x="T4" y="T5"/>
                </a:cxn>
                <a:cxn ang="0">
                  <a:pos x="T6" y="T7"/>
                </a:cxn>
                <a:cxn ang="0">
                  <a:pos x="T8" y="T9"/>
                </a:cxn>
              </a:cxnLst>
              <a:rect l="0" t="0" r="r" b="b"/>
              <a:pathLst>
                <a:path w="152" h="152">
                  <a:moveTo>
                    <a:pt x="0" y="75"/>
                  </a:moveTo>
                  <a:cubicBezTo>
                    <a:pt x="1" y="34"/>
                    <a:pt x="35" y="0"/>
                    <a:pt x="77" y="1"/>
                  </a:cubicBezTo>
                  <a:cubicBezTo>
                    <a:pt x="118" y="1"/>
                    <a:pt x="152" y="36"/>
                    <a:pt x="151" y="77"/>
                  </a:cubicBezTo>
                  <a:cubicBezTo>
                    <a:pt x="150" y="119"/>
                    <a:pt x="116" y="152"/>
                    <a:pt x="75" y="152"/>
                  </a:cubicBezTo>
                  <a:cubicBezTo>
                    <a:pt x="33" y="151"/>
                    <a:pt x="0" y="117"/>
                    <a:pt x="0" y="75"/>
                  </a:cubicBezTo>
                  <a:close/>
                </a:path>
              </a:pathLst>
            </a:custGeom>
            <a:solidFill>
              <a:srgbClr val="9EACB4">
                <a:lumMod val="40000"/>
                <a:lumOff val="60000"/>
              </a:srgbClr>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98" name="Freeform 121">
              <a:extLst>
                <a:ext uri="{FF2B5EF4-FFF2-40B4-BE49-F238E27FC236}">
                  <a16:creationId xmlns:a16="http://schemas.microsoft.com/office/drawing/2014/main" id="{18100756-C8E0-E125-500D-E79E8E9B26E9}"/>
                </a:ext>
              </a:extLst>
            </p:cNvPr>
            <p:cNvSpPr>
              <a:spLocks/>
            </p:cNvSpPr>
            <p:nvPr/>
          </p:nvSpPr>
          <p:spPr bwMode="auto">
            <a:xfrm>
              <a:off x="1832691" y="3074874"/>
              <a:ext cx="79688" cy="53127"/>
            </a:xfrm>
            <a:custGeom>
              <a:avLst/>
              <a:gdLst>
                <a:gd name="T0" fmla="*/ 1 w 35"/>
                <a:gd name="T1" fmla="*/ 6 h 23"/>
                <a:gd name="T2" fmla="*/ 5 w 35"/>
                <a:gd name="T3" fmla="*/ 1 h 23"/>
                <a:gd name="T4" fmla="*/ 11 w 35"/>
                <a:gd name="T5" fmla="*/ 0 h 23"/>
                <a:gd name="T6" fmla="*/ 35 w 35"/>
                <a:gd name="T7" fmla="*/ 7 h 23"/>
                <a:gd name="T8" fmla="*/ 30 w 35"/>
                <a:gd name="T9" fmla="*/ 23 h 23"/>
                <a:gd name="T10" fmla="*/ 7 w 35"/>
                <a:gd name="T11" fmla="*/ 16 h 23"/>
                <a:gd name="T12" fmla="*/ 2 w 35"/>
                <a:gd name="T13" fmla="*/ 12 h 23"/>
                <a:gd name="T14" fmla="*/ 1 w 35"/>
                <a:gd name="T15" fmla="*/ 6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23">
                  <a:moveTo>
                    <a:pt x="1" y="6"/>
                  </a:moveTo>
                  <a:cubicBezTo>
                    <a:pt x="2" y="4"/>
                    <a:pt x="3" y="2"/>
                    <a:pt x="5" y="1"/>
                  </a:cubicBezTo>
                  <a:cubicBezTo>
                    <a:pt x="7" y="0"/>
                    <a:pt x="9" y="0"/>
                    <a:pt x="11" y="0"/>
                  </a:cubicBezTo>
                  <a:cubicBezTo>
                    <a:pt x="35" y="7"/>
                    <a:pt x="35" y="7"/>
                    <a:pt x="35" y="7"/>
                  </a:cubicBezTo>
                  <a:cubicBezTo>
                    <a:pt x="30" y="23"/>
                    <a:pt x="30" y="23"/>
                    <a:pt x="30" y="23"/>
                  </a:cubicBezTo>
                  <a:cubicBezTo>
                    <a:pt x="7" y="16"/>
                    <a:pt x="7" y="16"/>
                    <a:pt x="7" y="16"/>
                  </a:cubicBezTo>
                  <a:cubicBezTo>
                    <a:pt x="5" y="15"/>
                    <a:pt x="3" y="14"/>
                    <a:pt x="2" y="12"/>
                  </a:cubicBezTo>
                  <a:cubicBezTo>
                    <a:pt x="1" y="10"/>
                    <a:pt x="0" y="8"/>
                    <a:pt x="1"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199" name="Freeform 122">
              <a:extLst>
                <a:ext uri="{FF2B5EF4-FFF2-40B4-BE49-F238E27FC236}">
                  <a16:creationId xmlns:a16="http://schemas.microsoft.com/office/drawing/2014/main" id="{38E4F6F7-EBCB-0965-F5A1-ADD1E65F9424}"/>
                </a:ext>
              </a:extLst>
            </p:cNvPr>
            <p:cNvSpPr>
              <a:spLocks/>
            </p:cNvSpPr>
            <p:nvPr/>
          </p:nvSpPr>
          <p:spPr bwMode="auto">
            <a:xfrm>
              <a:off x="1880505" y="3086826"/>
              <a:ext cx="31875" cy="41173"/>
            </a:xfrm>
            <a:custGeom>
              <a:avLst/>
              <a:gdLst>
                <a:gd name="T0" fmla="*/ 9 w 14"/>
                <a:gd name="T1" fmla="*/ 18 h 18"/>
                <a:gd name="T2" fmla="*/ 14 w 14"/>
                <a:gd name="T3" fmla="*/ 2 h 18"/>
                <a:gd name="T4" fmla="*/ 5 w 14"/>
                <a:gd name="T5" fmla="*/ 0 h 18"/>
                <a:gd name="T6" fmla="*/ 0 w 14"/>
                <a:gd name="T7" fmla="*/ 15 h 18"/>
                <a:gd name="T8" fmla="*/ 9 w 14"/>
                <a:gd name="T9" fmla="*/ 18 h 18"/>
              </a:gdLst>
              <a:ahLst/>
              <a:cxnLst>
                <a:cxn ang="0">
                  <a:pos x="T0" y="T1"/>
                </a:cxn>
                <a:cxn ang="0">
                  <a:pos x="T2" y="T3"/>
                </a:cxn>
                <a:cxn ang="0">
                  <a:pos x="T4" y="T5"/>
                </a:cxn>
                <a:cxn ang="0">
                  <a:pos x="T6" y="T7"/>
                </a:cxn>
                <a:cxn ang="0">
                  <a:pos x="T8" y="T9"/>
                </a:cxn>
              </a:cxnLst>
              <a:rect l="0" t="0" r="r" b="b"/>
              <a:pathLst>
                <a:path w="14" h="18">
                  <a:moveTo>
                    <a:pt x="9" y="18"/>
                  </a:moveTo>
                  <a:cubicBezTo>
                    <a:pt x="14" y="2"/>
                    <a:pt x="14" y="2"/>
                    <a:pt x="14" y="2"/>
                  </a:cubicBezTo>
                  <a:cubicBezTo>
                    <a:pt x="5" y="0"/>
                    <a:pt x="5" y="0"/>
                    <a:pt x="5" y="0"/>
                  </a:cubicBezTo>
                  <a:cubicBezTo>
                    <a:pt x="3" y="4"/>
                    <a:pt x="1" y="10"/>
                    <a:pt x="0" y="15"/>
                  </a:cubicBezTo>
                  <a:lnTo>
                    <a:pt x="9" y="18"/>
                  </a:lnTo>
                  <a:close/>
                </a:path>
              </a:pathLst>
            </a:custGeom>
            <a:solidFill>
              <a:srgbClr val="E0DE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00" name="Freeform 123">
              <a:extLst>
                <a:ext uri="{FF2B5EF4-FFF2-40B4-BE49-F238E27FC236}">
                  <a16:creationId xmlns:a16="http://schemas.microsoft.com/office/drawing/2014/main" id="{6C7770B4-43E4-A200-D205-E202BC3D160B}"/>
                </a:ext>
              </a:extLst>
            </p:cNvPr>
            <p:cNvSpPr>
              <a:spLocks/>
            </p:cNvSpPr>
            <p:nvPr/>
          </p:nvSpPr>
          <p:spPr bwMode="auto">
            <a:xfrm>
              <a:off x="1895114" y="3023074"/>
              <a:ext cx="233753" cy="231100"/>
            </a:xfrm>
            <a:custGeom>
              <a:avLst/>
              <a:gdLst>
                <a:gd name="T0" fmla="*/ 1 w 103"/>
                <a:gd name="T1" fmla="*/ 51 h 102"/>
                <a:gd name="T2" fmla="*/ 52 w 103"/>
                <a:gd name="T3" fmla="*/ 0 h 102"/>
                <a:gd name="T4" fmla="*/ 103 w 103"/>
                <a:gd name="T5" fmla="*/ 52 h 102"/>
                <a:gd name="T6" fmla="*/ 51 w 103"/>
                <a:gd name="T7" fmla="*/ 102 h 102"/>
                <a:gd name="T8" fmla="*/ 1 w 103"/>
                <a:gd name="T9" fmla="*/ 51 h 102"/>
              </a:gdLst>
              <a:ahLst/>
              <a:cxnLst>
                <a:cxn ang="0">
                  <a:pos x="T0" y="T1"/>
                </a:cxn>
                <a:cxn ang="0">
                  <a:pos x="T2" y="T3"/>
                </a:cxn>
                <a:cxn ang="0">
                  <a:pos x="T4" y="T5"/>
                </a:cxn>
                <a:cxn ang="0">
                  <a:pos x="T6" y="T7"/>
                </a:cxn>
                <a:cxn ang="0">
                  <a:pos x="T8" y="T9"/>
                </a:cxn>
              </a:cxnLst>
              <a:rect l="0" t="0" r="r" b="b"/>
              <a:pathLst>
                <a:path w="103" h="102">
                  <a:moveTo>
                    <a:pt x="1" y="51"/>
                  </a:moveTo>
                  <a:cubicBezTo>
                    <a:pt x="1" y="22"/>
                    <a:pt x="24" y="0"/>
                    <a:pt x="52" y="0"/>
                  </a:cubicBezTo>
                  <a:cubicBezTo>
                    <a:pt x="80" y="1"/>
                    <a:pt x="103" y="24"/>
                    <a:pt x="103" y="52"/>
                  </a:cubicBezTo>
                  <a:cubicBezTo>
                    <a:pt x="102" y="80"/>
                    <a:pt x="79" y="102"/>
                    <a:pt x="51" y="102"/>
                  </a:cubicBezTo>
                  <a:cubicBezTo>
                    <a:pt x="23" y="102"/>
                    <a:pt x="0" y="79"/>
                    <a:pt x="1" y="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01" name="Freeform 124">
              <a:extLst>
                <a:ext uri="{FF2B5EF4-FFF2-40B4-BE49-F238E27FC236}">
                  <a16:creationId xmlns:a16="http://schemas.microsoft.com/office/drawing/2014/main" id="{105FEF77-A152-DE60-3A9C-ADB6B1EE1EFD}"/>
                </a:ext>
              </a:extLst>
            </p:cNvPr>
            <p:cNvSpPr>
              <a:spLocks/>
            </p:cNvSpPr>
            <p:nvPr/>
          </p:nvSpPr>
          <p:spPr bwMode="auto">
            <a:xfrm>
              <a:off x="1915036" y="3041669"/>
              <a:ext cx="195237" cy="195240"/>
            </a:xfrm>
            <a:custGeom>
              <a:avLst/>
              <a:gdLst>
                <a:gd name="T0" fmla="*/ 0 w 86"/>
                <a:gd name="T1" fmla="*/ 43 h 86"/>
                <a:gd name="T2" fmla="*/ 43 w 86"/>
                <a:gd name="T3" fmla="*/ 0 h 86"/>
                <a:gd name="T4" fmla="*/ 85 w 86"/>
                <a:gd name="T5" fmla="*/ 44 h 86"/>
                <a:gd name="T6" fmla="*/ 42 w 86"/>
                <a:gd name="T7" fmla="*/ 86 h 86"/>
                <a:gd name="T8" fmla="*/ 0 w 86"/>
                <a:gd name="T9" fmla="*/ 43 h 86"/>
              </a:gdLst>
              <a:ahLst/>
              <a:cxnLst>
                <a:cxn ang="0">
                  <a:pos x="T0" y="T1"/>
                </a:cxn>
                <a:cxn ang="0">
                  <a:pos x="T2" y="T3"/>
                </a:cxn>
                <a:cxn ang="0">
                  <a:pos x="T4" y="T5"/>
                </a:cxn>
                <a:cxn ang="0">
                  <a:pos x="T6" y="T7"/>
                </a:cxn>
                <a:cxn ang="0">
                  <a:pos x="T8" y="T9"/>
                </a:cxn>
              </a:cxnLst>
              <a:rect l="0" t="0" r="r" b="b"/>
              <a:pathLst>
                <a:path w="86" h="86">
                  <a:moveTo>
                    <a:pt x="0" y="43"/>
                  </a:moveTo>
                  <a:cubicBezTo>
                    <a:pt x="0" y="19"/>
                    <a:pt x="20" y="0"/>
                    <a:pt x="43" y="0"/>
                  </a:cubicBezTo>
                  <a:cubicBezTo>
                    <a:pt x="67" y="1"/>
                    <a:pt x="86" y="20"/>
                    <a:pt x="85" y="44"/>
                  </a:cubicBezTo>
                  <a:cubicBezTo>
                    <a:pt x="85" y="67"/>
                    <a:pt x="66" y="86"/>
                    <a:pt x="42" y="86"/>
                  </a:cubicBezTo>
                  <a:cubicBezTo>
                    <a:pt x="18" y="86"/>
                    <a:pt x="0" y="66"/>
                    <a:pt x="0" y="43"/>
                  </a:cubicBezTo>
                  <a:close/>
                </a:path>
              </a:pathLst>
            </a:custGeom>
            <a:solidFill>
              <a:srgbClr val="8E43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02" name="Freeform 125">
              <a:extLst>
                <a:ext uri="{FF2B5EF4-FFF2-40B4-BE49-F238E27FC236}">
                  <a16:creationId xmlns:a16="http://schemas.microsoft.com/office/drawing/2014/main" id="{7BF18C0B-2DCA-A84A-CAEC-B29EE8092C87}"/>
                </a:ext>
              </a:extLst>
            </p:cNvPr>
            <p:cNvSpPr>
              <a:spLocks/>
            </p:cNvSpPr>
            <p:nvPr/>
          </p:nvSpPr>
          <p:spPr bwMode="auto">
            <a:xfrm>
              <a:off x="1930974" y="3060263"/>
              <a:ext cx="179299" cy="176645"/>
            </a:xfrm>
            <a:custGeom>
              <a:avLst/>
              <a:gdLst>
                <a:gd name="T0" fmla="*/ 66 w 79"/>
                <a:gd name="T1" fmla="*/ 23 h 78"/>
                <a:gd name="T2" fmla="*/ 23 w 79"/>
                <a:gd name="T3" fmla="*/ 66 h 78"/>
                <a:gd name="T4" fmla="*/ 0 w 79"/>
                <a:gd name="T5" fmla="*/ 58 h 78"/>
                <a:gd name="T6" fmla="*/ 35 w 79"/>
                <a:gd name="T7" fmla="*/ 78 h 78"/>
                <a:gd name="T8" fmla="*/ 78 w 79"/>
                <a:gd name="T9" fmla="*/ 36 h 78"/>
                <a:gd name="T10" fmla="*/ 60 w 79"/>
                <a:gd name="T11" fmla="*/ 0 h 78"/>
                <a:gd name="T12" fmla="*/ 66 w 79"/>
                <a:gd name="T13" fmla="*/ 23 h 78"/>
              </a:gdLst>
              <a:ahLst/>
              <a:cxnLst>
                <a:cxn ang="0">
                  <a:pos x="T0" y="T1"/>
                </a:cxn>
                <a:cxn ang="0">
                  <a:pos x="T2" y="T3"/>
                </a:cxn>
                <a:cxn ang="0">
                  <a:pos x="T4" y="T5"/>
                </a:cxn>
                <a:cxn ang="0">
                  <a:pos x="T6" y="T7"/>
                </a:cxn>
                <a:cxn ang="0">
                  <a:pos x="T8" y="T9"/>
                </a:cxn>
                <a:cxn ang="0">
                  <a:pos x="T10" y="T11"/>
                </a:cxn>
                <a:cxn ang="0">
                  <a:pos x="T12" y="T13"/>
                </a:cxn>
              </a:cxnLst>
              <a:rect l="0" t="0" r="r" b="b"/>
              <a:pathLst>
                <a:path w="79" h="78">
                  <a:moveTo>
                    <a:pt x="66" y="23"/>
                  </a:moveTo>
                  <a:cubicBezTo>
                    <a:pt x="66" y="47"/>
                    <a:pt x="47" y="66"/>
                    <a:pt x="23" y="66"/>
                  </a:cubicBezTo>
                  <a:cubicBezTo>
                    <a:pt x="14" y="65"/>
                    <a:pt x="6" y="63"/>
                    <a:pt x="0" y="58"/>
                  </a:cubicBezTo>
                  <a:cubicBezTo>
                    <a:pt x="7" y="70"/>
                    <a:pt x="20" y="78"/>
                    <a:pt x="35" y="78"/>
                  </a:cubicBezTo>
                  <a:cubicBezTo>
                    <a:pt x="59" y="78"/>
                    <a:pt x="78" y="59"/>
                    <a:pt x="78" y="36"/>
                  </a:cubicBezTo>
                  <a:cubicBezTo>
                    <a:pt x="79" y="21"/>
                    <a:pt x="71" y="8"/>
                    <a:pt x="60" y="0"/>
                  </a:cubicBezTo>
                  <a:cubicBezTo>
                    <a:pt x="64" y="7"/>
                    <a:pt x="66" y="15"/>
                    <a:pt x="66" y="23"/>
                  </a:cubicBezTo>
                  <a:close/>
                </a:path>
              </a:pathLst>
            </a:custGeom>
            <a:solidFill>
              <a:srgbClr val="512A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03" name="Freeform 126">
              <a:extLst>
                <a:ext uri="{FF2B5EF4-FFF2-40B4-BE49-F238E27FC236}">
                  <a16:creationId xmlns:a16="http://schemas.microsoft.com/office/drawing/2014/main" id="{38E4C4B9-F4D8-EE55-4461-25F2F6D1194A}"/>
                </a:ext>
              </a:extLst>
            </p:cNvPr>
            <p:cNvSpPr>
              <a:spLocks/>
            </p:cNvSpPr>
            <p:nvPr/>
          </p:nvSpPr>
          <p:spPr bwMode="auto">
            <a:xfrm>
              <a:off x="3233879" y="2883618"/>
              <a:ext cx="390474" cy="389152"/>
            </a:xfrm>
            <a:custGeom>
              <a:avLst/>
              <a:gdLst>
                <a:gd name="T0" fmla="*/ 21 w 172"/>
                <a:gd name="T1" fmla="*/ 47 h 172"/>
                <a:gd name="T2" fmla="*/ 125 w 172"/>
                <a:gd name="T3" fmla="*/ 21 h 172"/>
                <a:gd name="T4" fmla="*/ 150 w 172"/>
                <a:gd name="T5" fmla="*/ 125 h 172"/>
                <a:gd name="T6" fmla="*/ 47 w 172"/>
                <a:gd name="T7" fmla="*/ 150 h 172"/>
                <a:gd name="T8" fmla="*/ 21 w 172"/>
                <a:gd name="T9" fmla="*/ 47 h 172"/>
              </a:gdLst>
              <a:ahLst/>
              <a:cxnLst>
                <a:cxn ang="0">
                  <a:pos x="T0" y="T1"/>
                </a:cxn>
                <a:cxn ang="0">
                  <a:pos x="T2" y="T3"/>
                </a:cxn>
                <a:cxn ang="0">
                  <a:pos x="T4" y="T5"/>
                </a:cxn>
                <a:cxn ang="0">
                  <a:pos x="T6" y="T7"/>
                </a:cxn>
                <a:cxn ang="0">
                  <a:pos x="T8" y="T9"/>
                </a:cxn>
              </a:cxnLst>
              <a:rect l="0" t="0" r="r" b="b"/>
              <a:pathLst>
                <a:path w="172" h="172">
                  <a:moveTo>
                    <a:pt x="21" y="47"/>
                  </a:moveTo>
                  <a:cubicBezTo>
                    <a:pt x="43" y="11"/>
                    <a:pt x="89" y="0"/>
                    <a:pt x="125" y="21"/>
                  </a:cubicBezTo>
                  <a:cubicBezTo>
                    <a:pt x="160" y="43"/>
                    <a:pt x="172" y="89"/>
                    <a:pt x="150" y="125"/>
                  </a:cubicBezTo>
                  <a:cubicBezTo>
                    <a:pt x="129" y="160"/>
                    <a:pt x="82" y="172"/>
                    <a:pt x="47" y="150"/>
                  </a:cubicBezTo>
                  <a:cubicBezTo>
                    <a:pt x="11" y="129"/>
                    <a:pt x="0" y="82"/>
                    <a:pt x="21" y="47"/>
                  </a:cubicBezTo>
                  <a:close/>
                </a:path>
              </a:pathLst>
            </a:custGeom>
            <a:solidFill>
              <a:srgbClr val="9EACB4">
                <a:lumMod val="40000"/>
                <a:lumOff val="60000"/>
              </a:srgbClr>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04" name="Freeform 127">
              <a:extLst>
                <a:ext uri="{FF2B5EF4-FFF2-40B4-BE49-F238E27FC236}">
                  <a16:creationId xmlns:a16="http://schemas.microsoft.com/office/drawing/2014/main" id="{C98F507C-48B6-F27C-33A2-68219C799ABA}"/>
                </a:ext>
              </a:extLst>
            </p:cNvPr>
            <p:cNvSpPr>
              <a:spLocks/>
            </p:cNvSpPr>
            <p:nvPr/>
          </p:nvSpPr>
          <p:spPr bwMode="auto">
            <a:xfrm>
              <a:off x="3297629" y="2939400"/>
              <a:ext cx="70391" cy="70393"/>
            </a:xfrm>
            <a:custGeom>
              <a:avLst/>
              <a:gdLst>
                <a:gd name="T0" fmla="*/ 2 w 31"/>
                <a:gd name="T1" fmla="*/ 2 h 31"/>
                <a:gd name="T2" fmla="*/ 8 w 31"/>
                <a:gd name="T3" fmla="*/ 0 h 31"/>
                <a:gd name="T4" fmla="*/ 14 w 31"/>
                <a:gd name="T5" fmla="*/ 2 h 31"/>
                <a:gd name="T6" fmla="*/ 31 w 31"/>
                <a:gd name="T7" fmla="*/ 20 h 31"/>
                <a:gd name="T8" fmla="*/ 19 w 31"/>
                <a:gd name="T9" fmla="*/ 31 h 31"/>
                <a:gd name="T10" fmla="*/ 2 w 31"/>
                <a:gd name="T11" fmla="*/ 14 h 31"/>
                <a:gd name="T12" fmla="*/ 0 w 31"/>
                <a:gd name="T13" fmla="*/ 8 h 31"/>
                <a:gd name="T14" fmla="*/ 2 w 31"/>
                <a:gd name="T15" fmla="*/ 2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1">
                  <a:moveTo>
                    <a:pt x="2" y="2"/>
                  </a:moveTo>
                  <a:cubicBezTo>
                    <a:pt x="4" y="1"/>
                    <a:pt x="6" y="0"/>
                    <a:pt x="8" y="0"/>
                  </a:cubicBezTo>
                  <a:cubicBezTo>
                    <a:pt x="10" y="0"/>
                    <a:pt x="12" y="1"/>
                    <a:pt x="14" y="2"/>
                  </a:cubicBezTo>
                  <a:cubicBezTo>
                    <a:pt x="31" y="20"/>
                    <a:pt x="31" y="20"/>
                    <a:pt x="31" y="20"/>
                  </a:cubicBezTo>
                  <a:cubicBezTo>
                    <a:pt x="19" y="31"/>
                    <a:pt x="19" y="31"/>
                    <a:pt x="19" y="31"/>
                  </a:cubicBezTo>
                  <a:cubicBezTo>
                    <a:pt x="2" y="14"/>
                    <a:pt x="2" y="14"/>
                    <a:pt x="2" y="14"/>
                  </a:cubicBezTo>
                  <a:cubicBezTo>
                    <a:pt x="1" y="12"/>
                    <a:pt x="0" y="10"/>
                    <a:pt x="0" y="8"/>
                  </a:cubicBezTo>
                  <a:cubicBezTo>
                    <a:pt x="0" y="6"/>
                    <a:pt x="1" y="4"/>
                    <a:pt x="2"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05" name="Freeform 128">
              <a:extLst>
                <a:ext uri="{FF2B5EF4-FFF2-40B4-BE49-F238E27FC236}">
                  <a16:creationId xmlns:a16="http://schemas.microsoft.com/office/drawing/2014/main" id="{948C9203-CB4F-D0D5-1F46-D646BFA3B314}"/>
                </a:ext>
              </a:extLst>
            </p:cNvPr>
            <p:cNvSpPr>
              <a:spLocks/>
            </p:cNvSpPr>
            <p:nvPr/>
          </p:nvSpPr>
          <p:spPr bwMode="auto">
            <a:xfrm>
              <a:off x="3326848" y="2971276"/>
              <a:ext cx="41172" cy="38517"/>
            </a:xfrm>
            <a:custGeom>
              <a:avLst/>
              <a:gdLst>
                <a:gd name="T0" fmla="*/ 6 w 18"/>
                <a:gd name="T1" fmla="*/ 17 h 17"/>
                <a:gd name="T2" fmla="*/ 18 w 18"/>
                <a:gd name="T3" fmla="*/ 6 h 17"/>
                <a:gd name="T4" fmla="*/ 11 w 18"/>
                <a:gd name="T5" fmla="*/ 0 h 17"/>
                <a:gd name="T6" fmla="*/ 0 w 18"/>
                <a:gd name="T7" fmla="*/ 11 h 17"/>
                <a:gd name="T8" fmla="*/ 6 w 18"/>
                <a:gd name="T9" fmla="*/ 17 h 17"/>
              </a:gdLst>
              <a:ahLst/>
              <a:cxnLst>
                <a:cxn ang="0">
                  <a:pos x="T0" y="T1"/>
                </a:cxn>
                <a:cxn ang="0">
                  <a:pos x="T2" y="T3"/>
                </a:cxn>
                <a:cxn ang="0">
                  <a:pos x="T4" y="T5"/>
                </a:cxn>
                <a:cxn ang="0">
                  <a:pos x="T6" y="T7"/>
                </a:cxn>
                <a:cxn ang="0">
                  <a:pos x="T8" y="T9"/>
                </a:cxn>
              </a:cxnLst>
              <a:rect l="0" t="0" r="r" b="b"/>
              <a:pathLst>
                <a:path w="18" h="17">
                  <a:moveTo>
                    <a:pt x="6" y="17"/>
                  </a:moveTo>
                  <a:cubicBezTo>
                    <a:pt x="18" y="6"/>
                    <a:pt x="18" y="6"/>
                    <a:pt x="18" y="6"/>
                  </a:cubicBezTo>
                  <a:cubicBezTo>
                    <a:pt x="11" y="0"/>
                    <a:pt x="11" y="0"/>
                    <a:pt x="11" y="0"/>
                  </a:cubicBezTo>
                  <a:cubicBezTo>
                    <a:pt x="7" y="3"/>
                    <a:pt x="3" y="6"/>
                    <a:pt x="0" y="11"/>
                  </a:cubicBezTo>
                  <a:lnTo>
                    <a:pt x="6" y="17"/>
                  </a:lnTo>
                  <a:close/>
                </a:path>
              </a:pathLst>
            </a:custGeom>
            <a:solidFill>
              <a:srgbClr val="E0DE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06" name="Freeform 129">
              <a:extLst>
                <a:ext uri="{FF2B5EF4-FFF2-40B4-BE49-F238E27FC236}">
                  <a16:creationId xmlns:a16="http://schemas.microsoft.com/office/drawing/2014/main" id="{73405CD3-4C9C-97D6-5456-E20A63A58D51}"/>
                </a:ext>
              </a:extLst>
            </p:cNvPr>
            <p:cNvSpPr>
              <a:spLocks/>
            </p:cNvSpPr>
            <p:nvPr/>
          </p:nvSpPr>
          <p:spPr bwMode="auto">
            <a:xfrm>
              <a:off x="3297629" y="2946041"/>
              <a:ext cx="262972" cy="262977"/>
            </a:xfrm>
            <a:custGeom>
              <a:avLst/>
              <a:gdLst>
                <a:gd name="T0" fmla="*/ 14 w 116"/>
                <a:gd name="T1" fmla="*/ 31 h 116"/>
                <a:gd name="T2" fmla="*/ 84 w 116"/>
                <a:gd name="T3" fmla="*/ 14 h 116"/>
                <a:gd name="T4" fmla="*/ 101 w 116"/>
                <a:gd name="T5" fmla="*/ 84 h 116"/>
                <a:gd name="T6" fmla="*/ 31 w 116"/>
                <a:gd name="T7" fmla="*/ 101 h 116"/>
                <a:gd name="T8" fmla="*/ 14 w 116"/>
                <a:gd name="T9" fmla="*/ 31 h 116"/>
              </a:gdLst>
              <a:ahLst/>
              <a:cxnLst>
                <a:cxn ang="0">
                  <a:pos x="T0" y="T1"/>
                </a:cxn>
                <a:cxn ang="0">
                  <a:pos x="T2" y="T3"/>
                </a:cxn>
                <a:cxn ang="0">
                  <a:pos x="T4" y="T5"/>
                </a:cxn>
                <a:cxn ang="0">
                  <a:pos x="T6" y="T7"/>
                </a:cxn>
                <a:cxn ang="0">
                  <a:pos x="T8" y="T9"/>
                </a:cxn>
              </a:cxnLst>
              <a:rect l="0" t="0" r="r" b="b"/>
              <a:pathLst>
                <a:path w="116" h="116">
                  <a:moveTo>
                    <a:pt x="14" y="31"/>
                  </a:moveTo>
                  <a:cubicBezTo>
                    <a:pt x="29" y="7"/>
                    <a:pt x="60" y="0"/>
                    <a:pt x="84" y="14"/>
                  </a:cubicBezTo>
                  <a:cubicBezTo>
                    <a:pt x="108" y="29"/>
                    <a:pt x="116" y="60"/>
                    <a:pt x="101" y="84"/>
                  </a:cubicBezTo>
                  <a:cubicBezTo>
                    <a:pt x="87" y="108"/>
                    <a:pt x="55" y="116"/>
                    <a:pt x="31" y="101"/>
                  </a:cubicBezTo>
                  <a:cubicBezTo>
                    <a:pt x="7" y="87"/>
                    <a:pt x="0" y="55"/>
                    <a:pt x="14"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07" name="Freeform 130">
              <a:extLst>
                <a:ext uri="{FF2B5EF4-FFF2-40B4-BE49-F238E27FC236}">
                  <a16:creationId xmlns:a16="http://schemas.microsoft.com/office/drawing/2014/main" id="{D52066FE-B087-B53B-6839-2ECCD3BA3AF5}"/>
                </a:ext>
              </a:extLst>
            </p:cNvPr>
            <p:cNvSpPr>
              <a:spLocks/>
            </p:cNvSpPr>
            <p:nvPr/>
          </p:nvSpPr>
          <p:spPr bwMode="auto">
            <a:xfrm>
              <a:off x="3317551" y="2967292"/>
              <a:ext cx="223128" cy="221804"/>
            </a:xfrm>
            <a:custGeom>
              <a:avLst/>
              <a:gdLst>
                <a:gd name="T0" fmla="*/ 12 w 98"/>
                <a:gd name="T1" fmla="*/ 26 h 98"/>
                <a:gd name="T2" fmla="*/ 71 w 98"/>
                <a:gd name="T3" fmla="*/ 12 h 98"/>
                <a:gd name="T4" fmla="*/ 85 w 98"/>
                <a:gd name="T5" fmla="*/ 71 h 98"/>
                <a:gd name="T6" fmla="*/ 27 w 98"/>
                <a:gd name="T7" fmla="*/ 85 h 98"/>
                <a:gd name="T8" fmla="*/ 12 w 98"/>
                <a:gd name="T9" fmla="*/ 26 h 98"/>
              </a:gdLst>
              <a:ahLst/>
              <a:cxnLst>
                <a:cxn ang="0">
                  <a:pos x="T0" y="T1"/>
                </a:cxn>
                <a:cxn ang="0">
                  <a:pos x="T2" y="T3"/>
                </a:cxn>
                <a:cxn ang="0">
                  <a:pos x="T4" y="T5"/>
                </a:cxn>
                <a:cxn ang="0">
                  <a:pos x="T6" y="T7"/>
                </a:cxn>
                <a:cxn ang="0">
                  <a:pos x="T8" y="T9"/>
                </a:cxn>
              </a:cxnLst>
              <a:rect l="0" t="0" r="r" b="b"/>
              <a:pathLst>
                <a:path w="98" h="98">
                  <a:moveTo>
                    <a:pt x="12" y="26"/>
                  </a:moveTo>
                  <a:cubicBezTo>
                    <a:pt x="24" y="6"/>
                    <a:pt x="51" y="0"/>
                    <a:pt x="71" y="12"/>
                  </a:cubicBezTo>
                  <a:cubicBezTo>
                    <a:pt x="91" y="24"/>
                    <a:pt x="98" y="51"/>
                    <a:pt x="85" y="71"/>
                  </a:cubicBezTo>
                  <a:cubicBezTo>
                    <a:pt x="73" y="91"/>
                    <a:pt x="47" y="98"/>
                    <a:pt x="27" y="85"/>
                  </a:cubicBezTo>
                  <a:cubicBezTo>
                    <a:pt x="6" y="73"/>
                    <a:pt x="0" y="47"/>
                    <a:pt x="12" y="26"/>
                  </a:cubicBezTo>
                  <a:close/>
                </a:path>
              </a:pathLst>
            </a:custGeom>
            <a:solidFill>
              <a:srgbClr val="8E43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08" name="Freeform 131">
              <a:extLst>
                <a:ext uri="{FF2B5EF4-FFF2-40B4-BE49-F238E27FC236}">
                  <a16:creationId xmlns:a16="http://schemas.microsoft.com/office/drawing/2014/main" id="{4B98B7FB-6EA8-67AF-9510-A4D58E6D63D7}"/>
                </a:ext>
              </a:extLst>
            </p:cNvPr>
            <p:cNvSpPr>
              <a:spLocks/>
            </p:cNvSpPr>
            <p:nvPr/>
          </p:nvSpPr>
          <p:spPr bwMode="auto">
            <a:xfrm>
              <a:off x="3330834" y="3035028"/>
              <a:ext cx="197893" cy="154067"/>
            </a:xfrm>
            <a:custGeom>
              <a:avLst/>
              <a:gdLst>
                <a:gd name="T0" fmla="*/ 75 w 87"/>
                <a:gd name="T1" fmla="*/ 24 h 68"/>
                <a:gd name="T2" fmla="*/ 17 w 87"/>
                <a:gd name="T3" fmla="*/ 38 h 68"/>
                <a:gd name="T4" fmla="*/ 0 w 87"/>
                <a:gd name="T5" fmla="*/ 20 h 68"/>
                <a:gd name="T6" fmla="*/ 21 w 87"/>
                <a:gd name="T7" fmla="*/ 55 h 68"/>
                <a:gd name="T8" fmla="*/ 79 w 87"/>
                <a:gd name="T9" fmla="*/ 41 h 68"/>
                <a:gd name="T10" fmla="*/ 81 w 87"/>
                <a:gd name="T11" fmla="*/ 0 h 68"/>
                <a:gd name="T12" fmla="*/ 75 w 87"/>
                <a:gd name="T13" fmla="*/ 24 h 68"/>
              </a:gdLst>
              <a:ahLst/>
              <a:cxnLst>
                <a:cxn ang="0">
                  <a:pos x="T0" y="T1"/>
                </a:cxn>
                <a:cxn ang="0">
                  <a:pos x="T2" y="T3"/>
                </a:cxn>
                <a:cxn ang="0">
                  <a:pos x="T4" y="T5"/>
                </a:cxn>
                <a:cxn ang="0">
                  <a:pos x="T6" y="T7"/>
                </a:cxn>
                <a:cxn ang="0">
                  <a:pos x="T8" y="T9"/>
                </a:cxn>
                <a:cxn ang="0">
                  <a:pos x="T10" y="T11"/>
                </a:cxn>
                <a:cxn ang="0">
                  <a:pos x="T12" y="T13"/>
                </a:cxn>
              </a:cxnLst>
              <a:rect l="0" t="0" r="r" b="b"/>
              <a:pathLst>
                <a:path w="87" h="68">
                  <a:moveTo>
                    <a:pt x="75" y="24"/>
                  </a:moveTo>
                  <a:cubicBezTo>
                    <a:pt x="63" y="44"/>
                    <a:pt x="37" y="51"/>
                    <a:pt x="17" y="38"/>
                  </a:cubicBezTo>
                  <a:cubicBezTo>
                    <a:pt x="9" y="34"/>
                    <a:pt x="4" y="28"/>
                    <a:pt x="0" y="20"/>
                  </a:cubicBezTo>
                  <a:cubicBezTo>
                    <a:pt x="1" y="34"/>
                    <a:pt x="8" y="48"/>
                    <a:pt x="21" y="55"/>
                  </a:cubicBezTo>
                  <a:cubicBezTo>
                    <a:pt x="41" y="68"/>
                    <a:pt x="67" y="61"/>
                    <a:pt x="79" y="41"/>
                  </a:cubicBezTo>
                  <a:cubicBezTo>
                    <a:pt x="87" y="28"/>
                    <a:pt x="87" y="13"/>
                    <a:pt x="81" y="0"/>
                  </a:cubicBezTo>
                  <a:cubicBezTo>
                    <a:pt x="82" y="8"/>
                    <a:pt x="80" y="17"/>
                    <a:pt x="75" y="24"/>
                  </a:cubicBezTo>
                  <a:close/>
                </a:path>
              </a:pathLst>
            </a:custGeom>
            <a:solidFill>
              <a:srgbClr val="512A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09" name="Freeform 132">
              <a:extLst>
                <a:ext uri="{FF2B5EF4-FFF2-40B4-BE49-F238E27FC236}">
                  <a16:creationId xmlns:a16="http://schemas.microsoft.com/office/drawing/2014/main" id="{2116F395-6843-6CE6-E9EB-27ABB69852AF}"/>
                </a:ext>
              </a:extLst>
            </p:cNvPr>
            <p:cNvSpPr>
              <a:spLocks/>
            </p:cNvSpPr>
            <p:nvPr/>
          </p:nvSpPr>
          <p:spPr bwMode="auto">
            <a:xfrm>
              <a:off x="4933898" y="2871664"/>
              <a:ext cx="379847" cy="378526"/>
            </a:xfrm>
            <a:custGeom>
              <a:avLst/>
              <a:gdLst>
                <a:gd name="T0" fmla="*/ 156 w 167"/>
                <a:gd name="T1" fmla="*/ 103 h 167"/>
                <a:gd name="T2" fmla="*/ 64 w 167"/>
                <a:gd name="T3" fmla="*/ 156 h 167"/>
                <a:gd name="T4" fmla="*/ 10 w 167"/>
                <a:gd name="T5" fmla="*/ 64 h 167"/>
                <a:gd name="T6" fmla="*/ 103 w 167"/>
                <a:gd name="T7" fmla="*/ 11 h 167"/>
                <a:gd name="T8" fmla="*/ 156 w 167"/>
                <a:gd name="T9" fmla="*/ 103 h 167"/>
              </a:gdLst>
              <a:ahLst/>
              <a:cxnLst>
                <a:cxn ang="0">
                  <a:pos x="T0" y="T1"/>
                </a:cxn>
                <a:cxn ang="0">
                  <a:pos x="T2" y="T3"/>
                </a:cxn>
                <a:cxn ang="0">
                  <a:pos x="T4" y="T5"/>
                </a:cxn>
                <a:cxn ang="0">
                  <a:pos x="T6" y="T7"/>
                </a:cxn>
                <a:cxn ang="0">
                  <a:pos x="T8" y="T9"/>
                </a:cxn>
              </a:cxnLst>
              <a:rect l="0" t="0" r="r" b="b"/>
              <a:pathLst>
                <a:path w="167" h="167">
                  <a:moveTo>
                    <a:pt x="156" y="103"/>
                  </a:moveTo>
                  <a:cubicBezTo>
                    <a:pt x="145" y="143"/>
                    <a:pt x="104" y="167"/>
                    <a:pt x="64" y="156"/>
                  </a:cubicBezTo>
                  <a:cubicBezTo>
                    <a:pt x="23" y="145"/>
                    <a:pt x="0" y="104"/>
                    <a:pt x="10" y="64"/>
                  </a:cubicBezTo>
                  <a:cubicBezTo>
                    <a:pt x="21" y="24"/>
                    <a:pt x="63" y="0"/>
                    <a:pt x="103" y="11"/>
                  </a:cubicBezTo>
                  <a:cubicBezTo>
                    <a:pt x="143" y="22"/>
                    <a:pt x="167" y="63"/>
                    <a:pt x="156" y="103"/>
                  </a:cubicBezTo>
                  <a:close/>
                </a:path>
              </a:pathLst>
            </a:custGeom>
            <a:solidFill>
              <a:srgbClr val="9EACB4">
                <a:lumMod val="40000"/>
                <a:lumOff val="60000"/>
              </a:srgbClr>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10" name="Freeform 133">
              <a:extLst>
                <a:ext uri="{FF2B5EF4-FFF2-40B4-BE49-F238E27FC236}">
                  <a16:creationId xmlns:a16="http://schemas.microsoft.com/office/drawing/2014/main" id="{0E55946C-D010-A77A-9538-FDFCE584AF3B}"/>
                </a:ext>
              </a:extLst>
            </p:cNvPr>
            <p:cNvSpPr>
              <a:spLocks/>
            </p:cNvSpPr>
            <p:nvPr/>
          </p:nvSpPr>
          <p:spPr bwMode="auto">
            <a:xfrm>
              <a:off x="5208823" y="3100108"/>
              <a:ext cx="75703" cy="63752"/>
            </a:xfrm>
            <a:custGeom>
              <a:avLst/>
              <a:gdLst>
                <a:gd name="T0" fmla="*/ 32 w 33"/>
                <a:gd name="T1" fmla="*/ 23 h 28"/>
                <a:gd name="T2" fmla="*/ 27 w 33"/>
                <a:gd name="T3" fmla="*/ 27 h 28"/>
                <a:gd name="T4" fmla="*/ 21 w 33"/>
                <a:gd name="T5" fmla="*/ 26 h 28"/>
                <a:gd name="T6" fmla="*/ 0 w 33"/>
                <a:gd name="T7" fmla="*/ 14 h 28"/>
                <a:gd name="T8" fmla="*/ 8 w 33"/>
                <a:gd name="T9" fmla="*/ 0 h 28"/>
                <a:gd name="T10" fmla="*/ 29 w 33"/>
                <a:gd name="T11" fmla="*/ 12 h 28"/>
                <a:gd name="T12" fmla="*/ 33 w 33"/>
                <a:gd name="T13" fmla="*/ 17 h 28"/>
                <a:gd name="T14" fmla="*/ 32 w 33"/>
                <a:gd name="T15" fmla="*/ 23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8">
                  <a:moveTo>
                    <a:pt x="32" y="23"/>
                  </a:moveTo>
                  <a:cubicBezTo>
                    <a:pt x="31" y="25"/>
                    <a:pt x="29" y="26"/>
                    <a:pt x="27" y="27"/>
                  </a:cubicBezTo>
                  <a:cubicBezTo>
                    <a:pt x="25" y="28"/>
                    <a:pt x="22" y="27"/>
                    <a:pt x="21" y="26"/>
                  </a:cubicBezTo>
                  <a:cubicBezTo>
                    <a:pt x="0" y="14"/>
                    <a:pt x="0" y="14"/>
                    <a:pt x="0" y="14"/>
                  </a:cubicBezTo>
                  <a:cubicBezTo>
                    <a:pt x="8" y="0"/>
                    <a:pt x="8" y="0"/>
                    <a:pt x="8" y="0"/>
                  </a:cubicBezTo>
                  <a:cubicBezTo>
                    <a:pt x="29" y="12"/>
                    <a:pt x="29" y="12"/>
                    <a:pt x="29" y="12"/>
                  </a:cubicBezTo>
                  <a:cubicBezTo>
                    <a:pt x="31" y="13"/>
                    <a:pt x="32" y="15"/>
                    <a:pt x="33" y="17"/>
                  </a:cubicBezTo>
                  <a:cubicBezTo>
                    <a:pt x="33" y="19"/>
                    <a:pt x="33" y="21"/>
                    <a:pt x="32"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11" name="Freeform 134">
              <a:extLst>
                <a:ext uri="{FF2B5EF4-FFF2-40B4-BE49-F238E27FC236}">
                  <a16:creationId xmlns:a16="http://schemas.microsoft.com/office/drawing/2014/main" id="{BF02C11B-4E15-633F-3B3D-CEFEE9BAE54F}"/>
                </a:ext>
              </a:extLst>
            </p:cNvPr>
            <p:cNvSpPr>
              <a:spLocks/>
            </p:cNvSpPr>
            <p:nvPr/>
          </p:nvSpPr>
          <p:spPr bwMode="auto">
            <a:xfrm>
              <a:off x="5208823" y="3100108"/>
              <a:ext cx="37188" cy="41173"/>
            </a:xfrm>
            <a:custGeom>
              <a:avLst/>
              <a:gdLst>
                <a:gd name="T0" fmla="*/ 8 w 16"/>
                <a:gd name="T1" fmla="*/ 0 h 18"/>
                <a:gd name="T2" fmla="*/ 0 w 16"/>
                <a:gd name="T3" fmla="*/ 14 h 18"/>
                <a:gd name="T4" fmla="*/ 7 w 16"/>
                <a:gd name="T5" fmla="*/ 18 h 18"/>
                <a:gd name="T6" fmla="*/ 16 w 16"/>
                <a:gd name="T7" fmla="*/ 4 h 18"/>
                <a:gd name="T8" fmla="*/ 8 w 16"/>
                <a:gd name="T9" fmla="*/ 0 h 18"/>
              </a:gdLst>
              <a:ahLst/>
              <a:cxnLst>
                <a:cxn ang="0">
                  <a:pos x="T0" y="T1"/>
                </a:cxn>
                <a:cxn ang="0">
                  <a:pos x="T2" y="T3"/>
                </a:cxn>
                <a:cxn ang="0">
                  <a:pos x="T4" y="T5"/>
                </a:cxn>
                <a:cxn ang="0">
                  <a:pos x="T6" y="T7"/>
                </a:cxn>
                <a:cxn ang="0">
                  <a:pos x="T8" y="T9"/>
                </a:cxn>
              </a:cxnLst>
              <a:rect l="0" t="0" r="r" b="b"/>
              <a:pathLst>
                <a:path w="16" h="18">
                  <a:moveTo>
                    <a:pt x="8" y="0"/>
                  </a:moveTo>
                  <a:cubicBezTo>
                    <a:pt x="0" y="14"/>
                    <a:pt x="0" y="14"/>
                    <a:pt x="0" y="14"/>
                  </a:cubicBezTo>
                  <a:cubicBezTo>
                    <a:pt x="7" y="18"/>
                    <a:pt x="7" y="18"/>
                    <a:pt x="7" y="18"/>
                  </a:cubicBezTo>
                  <a:cubicBezTo>
                    <a:pt x="11" y="14"/>
                    <a:pt x="14" y="10"/>
                    <a:pt x="16" y="4"/>
                  </a:cubicBezTo>
                  <a:lnTo>
                    <a:pt x="8" y="0"/>
                  </a:lnTo>
                  <a:close/>
                </a:path>
              </a:pathLst>
            </a:custGeom>
            <a:solidFill>
              <a:srgbClr val="E0DE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12" name="Freeform 135">
              <a:extLst>
                <a:ext uri="{FF2B5EF4-FFF2-40B4-BE49-F238E27FC236}">
                  <a16:creationId xmlns:a16="http://schemas.microsoft.com/office/drawing/2014/main" id="{7670AD71-5FAD-0B0B-C24E-CA198DB148F6}"/>
                </a:ext>
              </a:extLst>
            </p:cNvPr>
            <p:cNvSpPr>
              <a:spLocks/>
            </p:cNvSpPr>
            <p:nvPr/>
          </p:nvSpPr>
          <p:spPr bwMode="auto">
            <a:xfrm>
              <a:off x="4994993" y="2932760"/>
              <a:ext cx="257659" cy="256335"/>
            </a:xfrm>
            <a:custGeom>
              <a:avLst/>
              <a:gdLst>
                <a:gd name="T0" fmla="*/ 105 w 113"/>
                <a:gd name="T1" fmla="*/ 70 h 113"/>
                <a:gd name="T2" fmla="*/ 43 w 113"/>
                <a:gd name="T3" fmla="*/ 106 h 113"/>
                <a:gd name="T4" fmla="*/ 7 w 113"/>
                <a:gd name="T5" fmla="*/ 43 h 113"/>
                <a:gd name="T6" fmla="*/ 70 w 113"/>
                <a:gd name="T7" fmla="*/ 7 h 113"/>
                <a:gd name="T8" fmla="*/ 105 w 113"/>
                <a:gd name="T9" fmla="*/ 70 h 113"/>
              </a:gdLst>
              <a:ahLst/>
              <a:cxnLst>
                <a:cxn ang="0">
                  <a:pos x="T0" y="T1"/>
                </a:cxn>
                <a:cxn ang="0">
                  <a:pos x="T2" y="T3"/>
                </a:cxn>
                <a:cxn ang="0">
                  <a:pos x="T4" y="T5"/>
                </a:cxn>
                <a:cxn ang="0">
                  <a:pos x="T6" y="T7"/>
                </a:cxn>
                <a:cxn ang="0">
                  <a:pos x="T8" y="T9"/>
                </a:cxn>
              </a:cxnLst>
              <a:rect l="0" t="0" r="r" b="b"/>
              <a:pathLst>
                <a:path w="113" h="113">
                  <a:moveTo>
                    <a:pt x="105" y="70"/>
                  </a:moveTo>
                  <a:cubicBezTo>
                    <a:pt x="98" y="97"/>
                    <a:pt x="70" y="113"/>
                    <a:pt x="43" y="106"/>
                  </a:cubicBezTo>
                  <a:cubicBezTo>
                    <a:pt x="16" y="98"/>
                    <a:pt x="0" y="70"/>
                    <a:pt x="7" y="43"/>
                  </a:cubicBezTo>
                  <a:cubicBezTo>
                    <a:pt x="14" y="16"/>
                    <a:pt x="42" y="0"/>
                    <a:pt x="70" y="7"/>
                  </a:cubicBezTo>
                  <a:cubicBezTo>
                    <a:pt x="97" y="15"/>
                    <a:pt x="113" y="43"/>
                    <a:pt x="105" y="7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13" name="Freeform 136">
              <a:extLst>
                <a:ext uri="{FF2B5EF4-FFF2-40B4-BE49-F238E27FC236}">
                  <a16:creationId xmlns:a16="http://schemas.microsoft.com/office/drawing/2014/main" id="{DCAFE676-6407-D537-5EC5-A2F1E21E77DB}"/>
                </a:ext>
              </a:extLst>
            </p:cNvPr>
            <p:cNvSpPr>
              <a:spLocks/>
            </p:cNvSpPr>
            <p:nvPr/>
          </p:nvSpPr>
          <p:spPr bwMode="auto">
            <a:xfrm>
              <a:off x="5016243" y="2952682"/>
              <a:ext cx="215159" cy="215162"/>
            </a:xfrm>
            <a:custGeom>
              <a:avLst/>
              <a:gdLst>
                <a:gd name="T0" fmla="*/ 89 w 95"/>
                <a:gd name="T1" fmla="*/ 59 h 95"/>
                <a:gd name="T2" fmla="*/ 36 w 95"/>
                <a:gd name="T3" fmla="*/ 89 h 95"/>
                <a:gd name="T4" fmla="*/ 6 w 95"/>
                <a:gd name="T5" fmla="*/ 36 h 95"/>
                <a:gd name="T6" fmla="*/ 58 w 95"/>
                <a:gd name="T7" fmla="*/ 6 h 95"/>
                <a:gd name="T8" fmla="*/ 89 w 95"/>
                <a:gd name="T9" fmla="*/ 59 h 95"/>
              </a:gdLst>
              <a:ahLst/>
              <a:cxnLst>
                <a:cxn ang="0">
                  <a:pos x="T0" y="T1"/>
                </a:cxn>
                <a:cxn ang="0">
                  <a:pos x="T2" y="T3"/>
                </a:cxn>
                <a:cxn ang="0">
                  <a:pos x="T4" y="T5"/>
                </a:cxn>
                <a:cxn ang="0">
                  <a:pos x="T6" y="T7"/>
                </a:cxn>
                <a:cxn ang="0">
                  <a:pos x="T8" y="T9"/>
                </a:cxn>
              </a:cxnLst>
              <a:rect l="0" t="0" r="r" b="b"/>
              <a:pathLst>
                <a:path w="95" h="95">
                  <a:moveTo>
                    <a:pt x="89" y="59"/>
                  </a:moveTo>
                  <a:cubicBezTo>
                    <a:pt x="82" y="81"/>
                    <a:pt x="59" y="95"/>
                    <a:pt x="36" y="89"/>
                  </a:cubicBezTo>
                  <a:cubicBezTo>
                    <a:pt x="13" y="83"/>
                    <a:pt x="0" y="59"/>
                    <a:pt x="6" y="36"/>
                  </a:cubicBezTo>
                  <a:cubicBezTo>
                    <a:pt x="12" y="13"/>
                    <a:pt x="36" y="0"/>
                    <a:pt x="58" y="6"/>
                  </a:cubicBezTo>
                  <a:cubicBezTo>
                    <a:pt x="81" y="12"/>
                    <a:pt x="95" y="36"/>
                    <a:pt x="89" y="59"/>
                  </a:cubicBezTo>
                  <a:close/>
                </a:path>
              </a:pathLst>
            </a:custGeom>
            <a:solidFill>
              <a:srgbClr val="8E43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14" name="Freeform 137">
              <a:extLst>
                <a:ext uri="{FF2B5EF4-FFF2-40B4-BE49-F238E27FC236}">
                  <a16:creationId xmlns:a16="http://schemas.microsoft.com/office/drawing/2014/main" id="{55F03E31-3A11-DA64-316E-DB00E86D303A}"/>
                </a:ext>
              </a:extLst>
            </p:cNvPr>
            <p:cNvSpPr>
              <a:spLocks/>
            </p:cNvSpPr>
            <p:nvPr/>
          </p:nvSpPr>
          <p:spPr bwMode="auto">
            <a:xfrm>
              <a:off x="5020228" y="2952682"/>
              <a:ext cx="195237" cy="172661"/>
            </a:xfrm>
            <a:custGeom>
              <a:avLst/>
              <a:gdLst>
                <a:gd name="T0" fmla="*/ 13 w 86"/>
                <a:gd name="T1" fmla="*/ 51 h 76"/>
                <a:gd name="T2" fmla="*/ 65 w 86"/>
                <a:gd name="T3" fmla="*/ 21 h 76"/>
                <a:gd name="T4" fmla="*/ 86 w 86"/>
                <a:gd name="T5" fmla="*/ 34 h 76"/>
                <a:gd name="T6" fmla="*/ 56 w 86"/>
                <a:gd name="T7" fmla="*/ 6 h 76"/>
                <a:gd name="T8" fmla="*/ 4 w 86"/>
                <a:gd name="T9" fmla="*/ 36 h 76"/>
                <a:gd name="T10" fmla="*/ 13 w 86"/>
                <a:gd name="T11" fmla="*/ 76 h 76"/>
                <a:gd name="T12" fmla="*/ 13 w 86"/>
                <a:gd name="T13" fmla="*/ 51 h 76"/>
              </a:gdLst>
              <a:ahLst/>
              <a:cxnLst>
                <a:cxn ang="0">
                  <a:pos x="T0" y="T1"/>
                </a:cxn>
                <a:cxn ang="0">
                  <a:pos x="T2" y="T3"/>
                </a:cxn>
                <a:cxn ang="0">
                  <a:pos x="T4" y="T5"/>
                </a:cxn>
                <a:cxn ang="0">
                  <a:pos x="T6" y="T7"/>
                </a:cxn>
                <a:cxn ang="0">
                  <a:pos x="T8" y="T9"/>
                </a:cxn>
                <a:cxn ang="0">
                  <a:pos x="T10" y="T11"/>
                </a:cxn>
                <a:cxn ang="0">
                  <a:pos x="T12" y="T13"/>
                </a:cxn>
              </a:cxnLst>
              <a:rect l="0" t="0" r="r" b="b"/>
              <a:pathLst>
                <a:path w="86" h="76">
                  <a:moveTo>
                    <a:pt x="13" y="51"/>
                  </a:moveTo>
                  <a:cubicBezTo>
                    <a:pt x="19" y="28"/>
                    <a:pt x="42" y="15"/>
                    <a:pt x="65" y="21"/>
                  </a:cubicBezTo>
                  <a:cubicBezTo>
                    <a:pt x="73" y="23"/>
                    <a:pt x="81" y="28"/>
                    <a:pt x="86" y="34"/>
                  </a:cubicBezTo>
                  <a:cubicBezTo>
                    <a:pt x="82" y="21"/>
                    <a:pt x="71" y="10"/>
                    <a:pt x="56" y="6"/>
                  </a:cubicBezTo>
                  <a:cubicBezTo>
                    <a:pt x="34" y="0"/>
                    <a:pt x="10" y="13"/>
                    <a:pt x="4" y="36"/>
                  </a:cubicBezTo>
                  <a:cubicBezTo>
                    <a:pt x="0" y="51"/>
                    <a:pt x="4" y="65"/>
                    <a:pt x="13" y="76"/>
                  </a:cubicBezTo>
                  <a:cubicBezTo>
                    <a:pt x="11" y="68"/>
                    <a:pt x="10" y="60"/>
                    <a:pt x="13" y="51"/>
                  </a:cubicBezTo>
                  <a:close/>
                </a:path>
              </a:pathLst>
            </a:custGeom>
            <a:solidFill>
              <a:srgbClr val="512A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15" name="Freeform 138">
              <a:extLst>
                <a:ext uri="{FF2B5EF4-FFF2-40B4-BE49-F238E27FC236}">
                  <a16:creationId xmlns:a16="http://schemas.microsoft.com/office/drawing/2014/main" id="{473A0223-6EEC-D38C-7793-A496EBA4F798}"/>
                </a:ext>
              </a:extLst>
            </p:cNvPr>
            <p:cNvSpPr>
              <a:spLocks/>
            </p:cNvSpPr>
            <p:nvPr/>
          </p:nvSpPr>
          <p:spPr bwMode="auto">
            <a:xfrm>
              <a:off x="4924600" y="4319360"/>
              <a:ext cx="391802" cy="389152"/>
            </a:xfrm>
            <a:custGeom>
              <a:avLst/>
              <a:gdLst>
                <a:gd name="T0" fmla="*/ 121 w 172"/>
                <a:gd name="T1" fmla="*/ 153 h 172"/>
                <a:gd name="T2" fmla="*/ 20 w 172"/>
                <a:gd name="T3" fmla="*/ 121 h 172"/>
                <a:gd name="T4" fmla="*/ 51 w 172"/>
                <a:gd name="T5" fmla="*/ 19 h 172"/>
                <a:gd name="T6" fmla="*/ 153 w 172"/>
                <a:gd name="T7" fmla="*/ 51 h 172"/>
                <a:gd name="T8" fmla="*/ 121 w 172"/>
                <a:gd name="T9" fmla="*/ 153 h 172"/>
              </a:gdLst>
              <a:ahLst/>
              <a:cxnLst>
                <a:cxn ang="0">
                  <a:pos x="T0" y="T1"/>
                </a:cxn>
                <a:cxn ang="0">
                  <a:pos x="T2" y="T3"/>
                </a:cxn>
                <a:cxn ang="0">
                  <a:pos x="T4" y="T5"/>
                </a:cxn>
                <a:cxn ang="0">
                  <a:pos x="T6" y="T7"/>
                </a:cxn>
                <a:cxn ang="0">
                  <a:pos x="T8" y="T9"/>
                </a:cxn>
              </a:cxnLst>
              <a:rect l="0" t="0" r="r" b="b"/>
              <a:pathLst>
                <a:path w="172" h="172">
                  <a:moveTo>
                    <a:pt x="121" y="153"/>
                  </a:moveTo>
                  <a:cubicBezTo>
                    <a:pt x="85" y="172"/>
                    <a:pt x="39" y="158"/>
                    <a:pt x="20" y="121"/>
                  </a:cubicBezTo>
                  <a:cubicBezTo>
                    <a:pt x="0" y="84"/>
                    <a:pt x="14" y="39"/>
                    <a:pt x="51" y="19"/>
                  </a:cubicBezTo>
                  <a:cubicBezTo>
                    <a:pt x="88" y="0"/>
                    <a:pt x="133" y="14"/>
                    <a:pt x="153" y="51"/>
                  </a:cubicBezTo>
                  <a:cubicBezTo>
                    <a:pt x="172" y="88"/>
                    <a:pt x="158" y="133"/>
                    <a:pt x="121" y="153"/>
                  </a:cubicBezTo>
                  <a:close/>
                </a:path>
              </a:pathLst>
            </a:custGeom>
            <a:solidFill>
              <a:srgbClr val="9EACB4">
                <a:lumMod val="40000"/>
                <a:lumOff val="60000"/>
              </a:srgbClr>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16" name="Freeform 139">
              <a:extLst>
                <a:ext uri="{FF2B5EF4-FFF2-40B4-BE49-F238E27FC236}">
                  <a16:creationId xmlns:a16="http://schemas.microsoft.com/office/drawing/2014/main" id="{498A484D-BC99-E0A6-D267-533E5274178C}"/>
                </a:ext>
              </a:extLst>
            </p:cNvPr>
            <p:cNvSpPr>
              <a:spLocks/>
            </p:cNvSpPr>
            <p:nvPr/>
          </p:nvSpPr>
          <p:spPr bwMode="auto">
            <a:xfrm>
              <a:off x="5127807" y="4615540"/>
              <a:ext cx="46485" cy="77033"/>
            </a:xfrm>
            <a:custGeom>
              <a:avLst/>
              <a:gdLst>
                <a:gd name="T0" fmla="*/ 15 w 21"/>
                <a:gd name="T1" fmla="*/ 34 h 34"/>
                <a:gd name="T2" fmla="*/ 9 w 21"/>
                <a:gd name="T3" fmla="*/ 33 h 34"/>
                <a:gd name="T4" fmla="*/ 5 w 21"/>
                <a:gd name="T5" fmla="*/ 28 h 34"/>
                <a:gd name="T6" fmla="*/ 0 w 21"/>
                <a:gd name="T7" fmla="*/ 4 h 34"/>
                <a:gd name="T8" fmla="*/ 16 w 21"/>
                <a:gd name="T9" fmla="*/ 0 h 34"/>
                <a:gd name="T10" fmla="*/ 21 w 21"/>
                <a:gd name="T11" fmla="*/ 24 h 34"/>
                <a:gd name="T12" fmla="*/ 20 w 21"/>
                <a:gd name="T13" fmla="*/ 30 h 34"/>
                <a:gd name="T14" fmla="*/ 15 w 21"/>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34">
                  <a:moveTo>
                    <a:pt x="15" y="34"/>
                  </a:moveTo>
                  <a:cubicBezTo>
                    <a:pt x="13" y="34"/>
                    <a:pt x="10" y="34"/>
                    <a:pt x="9" y="33"/>
                  </a:cubicBezTo>
                  <a:cubicBezTo>
                    <a:pt x="7" y="32"/>
                    <a:pt x="5" y="30"/>
                    <a:pt x="5" y="28"/>
                  </a:cubicBezTo>
                  <a:cubicBezTo>
                    <a:pt x="0" y="4"/>
                    <a:pt x="0" y="4"/>
                    <a:pt x="0" y="4"/>
                  </a:cubicBezTo>
                  <a:cubicBezTo>
                    <a:pt x="16" y="0"/>
                    <a:pt x="16" y="0"/>
                    <a:pt x="16" y="0"/>
                  </a:cubicBezTo>
                  <a:cubicBezTo>
                    <a:pt x="21" y="24"/>
                    <a:pt x="21" y="24"/>
                    <a:pt x="21" y="24"/>
                  </a:cubicBezTo>
                  <a:cubicBezTo>
                    <a:pt x="21" y="26"/>
                    <a:pt x="21" y="28"/>
                    <a:pt x="20" y="30"/>
                  </a:cubicBezTo>
                  <a:cubicBezTo>
                    <a:pt x="19" y="32"/>
                    <a:pt x="17" y="33"/>
                    <a:pt x="15" y="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17" name="Freeform 140">
              <a:extLst>
                <a:ext uri="{FF2B5EF4-FFF2-40B4-BE49-F238E27FC236}">
                  <a16:creationId xmlns:a16="http://schemas.microsoft.com/office/drawing/2014/main" id="{CD30C94F-DA8D-5FE5-D570-6967B7E59CF4}"/>
                </a:ext>
              </a:extLst>
            </p:cNvPr>
            <p:cNvSpPr>
              <a:spLocks/>
            </p:cNvSpPr>
            <p:nvPr/>
          </p:nvSpPr>
          <p:spPr bwMode="auto">
            <a:xfrm>
              <a:off x="5127807" y="4615540"/>
              <a:ext cx="39844" cy="29220"/>
            </a:xfrm>
            <a:custGeom>
              <a:avLst/>
              <a:gdLst>
                <a:gd name="T0" fmla="*/ 16 w 18"/>
                <a:gd name="T1" fmla="*/ 0 h 13"/>
                <a:gd name="T2" fmla="*/ 0 w 18"/>
                <a:gd name="T3" fmla="*/ 4 h 13"/>
                <a:gd name="T4" fmla="*/ 2 w 18"/>
                <a:gd name="T5" fmla="*/ 13 h 13"/>
                <a:gd name="T6" fmla="*/ 18 w 18"/>
                <a:gd name="T7" fmla="*/ 9 h 13"/>
                <a:gd name="T8" fmla="*/ 16 w 18"/>
                <a:gd name="T9" fmla="*/ 0 h 13"/>
              </a:gdLst>
              <a:ahLst/>
              <a:cxnLst>
                <a:cxn ang="0">
                  <a:pos x="T0" y="T1"/>
                </a:cxn>
                <a:cxn ang="0">
                  <a:pos x="T2" y="T3"/>
                </a:cxn>
                <a:cxn ang="0">
                  <a:pos x="T4" y="T5"/>
                </a:cxn>
                <a:cxn ang="0">
                  <a:pos x="T6" y="T7"/>
                </a:cxn>
                <a:cxn ang="0">
                  <a:pos x="T8" y="T9"/>
                </a:cxn>
              </a:cxnLst>
              <a:rect l="0" t="0" r="r" b="b"/>
              <a:pathLst>
                <a:path w="18" h="13">
                  <a:moveTo>
                    <a:pt x="16" y="0"/>
                  </a:moveTo>
                  <a:cubicBezTo>
                    <a:pt x="0" y="4"/>
                    <a:pt x="0" y="4"/>
                    <a:pt x="0" y="4"/>
                  </a:cubicBezTo>
                  <a:cubicBezTo>
                    <a:pt x="2" y="13"/>
                    <a:pt x="2" y="13"/>
                    <a:pt x="2" y="13"/>
                  </a:cubicBezTo>
                  <a:cubicBezTo>
                    <a:pt x="7" y="12"/>
                    <a:pt x="12" y="11"/>
                    <a:pt x="18" y="9"/>
                  </a:cubicBezTo>
                  <a:lnTo>
                    <a:pt x="16" y="0"/>
                  </a:lnTo>
                  <a:close/>
                </a:path>
              </a:pathLst>
            </a:custGeom>
            <a:solidFill>
              <a:srgbClr val="E0DE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18" name="Freeform 141">
              <a:extLst>
                <a:ext uri="{FF2B5EF4-FFF2-40B4-BE49-F238E27FC236}">
                  <a16:creationId xmlns:a16="http://schemas.microsoft.com/office/drawing/2014/main" id="{E27C95D3-49B2-0D1A-B164-5704AC9F8C72}"/>
                </a:ext>
              </a:extLst>
            </p:cNvPr>
            <p:cNvSpPr>
              <a:spLocks/>
            </p:cNvSpPr>
            <p:nvPr/>
          </p:nvSpPr>
          <p:spPr bwMode="auto">
            <a:xfrm>
              <a:off x="4988351" y="4381784"/>
              <a:ext cx="264300" cy="262977"/>
            </a:xfrm>
            <a:custGeom>
              <a:avLst/>
              <a:gdLst>
                <a:gd name="T0" fmla="*/ 82 w 116"/>
                <a:gd name="T1" fmla="*/ 103 h 116"/>
                <a:gd name="T2" fmla="*/ 13 w 116"/>
                <a:gd name="T3" fmla="*/ 82 h 116"/>
                <a:gd name="T4" fmla="*/ 34 w 116"/>
                <a:gd name="T5" fmla="*/ 13 h 116"/>
                <a:gd name="T6" fmla="*/ 103 w 116"/>
                <a:gd name="T7" fmla="*/ 34 h 116"/>
                <a:gd name="T8" fmla="*/ 82 w 116"/>
                <a:gd name="T9" fmla="*/ 103 h 116"/>
              </a:gdLst>
              <a:ahLst/>
              <a:cxnLst>
                <a:cxn ang="0">
                  <a:pos x="T0" y="T1"/>
                </a:cxn>
                <a:cxn ang="0">
                  <a:pos x="T2" y="T3"/>
                </a:cxn>
                <a:cxn ang="0">
                  <a:pos x="T4" y="T5"/>
                </a:cxn>
                <a:cxn ang="0">
                  <a:pos x="T6" y="T7"/>
                </a:cxn>
                <a:cxn ang="0">
                  <a:pos x="T8" y="T9"/>
                </a:cxn>
              </a:cxnLst>
              <a:rect l="0" t="0" r="r" b="b"/>
              <a:pathLst>
                <a:path w="116" h="116">
                  <a:moveTo>
                    <a:pt x="82" y="103"/>
                  </a:moveTo>
                  <a:cubicBezTo>
                    <a:pt x="57" y="116"/>
                    <a:pt x="26" y="107"/>
                    <a:pt x="13" y="82"/>
                  </a:cubicBezTo>
                  <a:cubicBezTo>
                    <a:pt x="0" y="57"/>
                    <a:pt x="10" y="26"/>
                    <a:pt x="34" y="13"/>
                  </a:cubicBezTo>
                  <a:cubicBezTo>
                    <a:pt x="59" y="0"/>
                    <a:pt x="90" y="9"/>
                    <a:pt x="103" y="34"/>
                  </a:cubicBezTo>
                  <a:cubicBezTo>
                    <a:pt x="116" y="59"/>
                    <a:pt x="107" y="90"/>
                    <a:pt x="82"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19" name="Freeform 142">
              <a:extLst>
                <a:ext uri="{FF2B5EF4-FFF2-40B4-BE49-F238E27FC236}">
                  <a16:creationId xmlns:a16="http://schemas.microsoft.com/office/drawing/2014/main" id="{5D92A7E2-6A27-471D-E0A8-185989ED40A8}"/>
                </a:ext>
              </a:extLst>
            </p:cNvPr>
            <p:cNvSpPr>
              <a:spLocks/>
            </p:cNvSpPr>
            <p:nvPr/>
          </p:nvSpPr>
          <p:spPr bwMode="auto">
            <a:xfrm>
              <a:off x="5009601" y="4403034"/>
              <a:ext cx="221800" cy="221804"/>
            </a:xfrm>
            <a:custGeom>
              <a:avLst/>
              <a:gdLst>
                <a:gd name="T0" fmla="*/ 69 w 98"/>
                <a:gd name="T1" fmla="*/ 87 h 98"/>
                <a:gd name="T2" fmla="*/ 11 w 98"/>
                <a:gd name="T3" fmla="*/ 69 h 98"/>
                <a:gd name="T4" fmla="*/ 29 w 98"/>
                <a:gd name="T5" fmla="*/ 11 h 98"/>
                <a:gd name="T6" fmla="*/ 87 w 98"/>
                <a:gd name="T7" fmla="*/ 29 h 98"/>
                <a:gd name="T8" fmla="*/ 69 w 98"/>
                <a:gd name="T9" fmla="*/ 87 h 98"/>
              </a:gdLst>
              <a:ahLst/>
              <a:cxnLst>
                <a:cxn ang="0">
                  <a:pos x="T0" y="T1"/>
                </a:cxn>
                <a:cxn ang="0">
                  <a:pos x="T2" y="T3"/>
                </a:cxn>
                <a:cxn ang="0">
                  <a:pos x="T4" y="T5"/>
                </a:cxn>
                <a:cxn ang="0">
                  <a:pos x="T6" y="T7"/>
                </a:cxn>
                <a:cxn ang="0">
                  <a:pos x="T8" y="T9"/>
                </a:cxn>
              </a:cxnLst>
              <a:rect l="0" t="0" r="r" b="b"/>
              <a:pathLst>
                <a:path w="98" h="98">
                  <a:moveTo>
                    <a:pt x="69" y="87"/>
                  </a:moveTo>
                  <a:cubicBezTo>
                    <a:pt x="48" y="98"/>
                    <a:pt x="22" y="90"/>
                    <a:pt x="11" y="69"/>
                  </a:cubicBezTo>
                  <a:cubicBezTo>
                    <a:pt x="0" y="48"/>
                    <a:pt x="8" y="22"/>
                    <a:pt x="29" y="11"/>
                  </a:cubicBezTo>
                  <a:cubicBezTo>
                    <a:pt x="50" y="0"/>
                    <a:pt x="76" y="8"/>
                    <a:pt x="87" y="29"/>
                  </a:cubicBezTo>
                  <a:cubicBezTo>
                    <a:pt x="98" y="50"/>
                    <a:pt x="90" y="76"/>
                    <a:pt x="69" y="87"/>
                  </a:cubicBezTo>
                  <a:close/>
                </a:path>
              </a:pathLst>
            </a:custGeom>
            <a:solidFill>
              <a:srgbClr val="8E43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20" name="Freeform 143">
              <a:extLst>
                <a:ext uri="{FF2B5EF4-FFF2-40B4-BE49-F238E27FC236}">
                  <a16:creationId xmlns:a16="http://schemas.microsoft.com/office/drawing/2014/main" id="{720C3540-E8F2-E985-64E7-3D60013E3DD6}"/>
                </a:ext>
              </a:extLst>
            </p:cNvPr>
            <p:cNvSpPr>
              <a:spLocks/>
            </p:cNvSpPr>
            <p:nvPr/>
          </p:nvSpPr>
          <p:spPr bwMode="auto">
            <a:xfrm>
              <a:off x="5025540" y="4403034"/>
              <a:ext cx="196565" cy="158052"/>
            </a:xfrm>
            <a:custGeom>
              <a:avLst/>
              <a:gdLst>
                <a:gd name="T0" fmla="*/ 17 w 87"/>
                <a:gd name="T1" fmla="*/ 28 h 70"/>
                <a:gd name="T2" fmla="*/ 75 w 87"/>
                <a:gd name="T3" fmla="*/ 46 h 70"/>
                <a:gd name="T4" fmla="*/ 80 w 87"/>
                <a:gd name="T5" fmla="*/ 70 h 70"/>
                <a:gd name="T6" fmla="*/ 80 w 87"/>
                <a:gd name="T7" fmla="*/ 29 h 70"/>
                <a:gd name="T8" fmla="*/ 22 w 87"/>
                <a:gd name="T9" fmla="*/ 11 h 70"/>
                <a:gd name="T10" fmla="*/ 0 w 87"/>
                <a:gd name="T11" fmla="*/ 45 h 70"/>
                <a:gd name="T12" fmla="*/ 17 w 87"/>
                <a:gd name="T13" fmla="*/ 28 h 70"/>
              </a:gdLst>
              <a:ahLst/>
              <a:cxnLst>
                <a:cxn ang="0">
                  <a:pos x="T0" y="T1"/>
                </a:cxn>
                <a:cxn ang="0">
                  <a:pos x="T2" y="T3"/>
                </a:cxn>
                <a:cxn ang="0">
                  <a:pos x="T4" y="T5"/>
                </a:cxn>
                <a:cxn ang="0">
                  <a:pos x="T6" y="T7"/>
                </a:cxn>
                <a:cxn ang="0">
                  <a:pos x="T8" y="T9"/>
                </a:cxn>
                <a:cxn ang="0">
                  <a:pos x="T10" y="T11"/>
                </a:cxn>
                <a:cxn ang="0">
                  <a:pos x="T12" y="T13"/>
                </a:cxn>
              </a:cxnLst>
              <a:rect l="0" t="0" r="r" b="b"/>
              <a:pathLst>
                <a:path w="87" h="70">
                  <a:moveTo>
                    <a:pt x="17" y="28"/>
                  </a:moveTo>
                  <a:cubicBezTo>
                    <a:pt x="38" y="17"/>
                    <a:pt x="64" y="25"/>
                    <a:pt x="75" y="46"/>
                  </a:cubicBezTo>
                  <a:cubicBezTo>
                    <a:pt x="79" y="53"/>
                    <a:pt x="80" y="62"/>
                    <a:pt x="80" y="70"/>
                  </a:cubicBezTo>
                  <a:cubicBezTo>
                    <a:pt x="86" y="57"/>
                    <a:pt x="87" y="42"/>
                    <a:pt x="80" y="29"/>
                  </a:cubicBezTo>
                  <a:cubicBezTo>
                    <a:pt x="69" y="8"/>
                    <a:pt x="43" y="0"/>
                    <a:pt x="22" y="11"/>
                  </a:cubicBezTo>
                  <a:cubicBezTo>
                    <a:pt x="9" y="18"/>
                    <a:pt x="1" y="31"/>
                    <a:pt x="0" y="45"/>
                  </a:cubicBezTo>
                  <a:cubicBezTo>
                    <a:pt x="3" y="38"/>
                    <a:pt x="9" y="32"/>
                    <a:pt x="17" y="28"/>
                  </a:cubicBezTo>
                  <a:close/>
                </a:path>
              </a:pathLst>
            </a:custGeom>
            <a:solidFill>
              <a:srgbClr val="512A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21" name="Freeform 144">
              <a:extLst>
                <a:ext uri="{FF2B5EF4-FFF2-40B4-BE49-F238E27FC236}">
                  <a16:creationId xmlns:a16="http://schemas.microsoft.com/office/drawing/2014/main" id="{494FD9A3-DC9E-E917-5AD7-FCDA0539349D}"/>
                </a:ext>
              </a:extLst>
            </p:cNvPr>
            <p:cNvSpPr>
              <a:spLocks/>
            </p:cNvSpPr>
            <p:nvPr/>
          </p:nvSpPr>
          <p:spPr bwMode="auto">
            <a:xfrm>
              <a:off x="2676060" y="3668561"/>
              <a:ext cx="337347" cy="151410"/>
            </a:xfrm>
            <a:custGeom>
              <a:avLst/>
              <a:gdLst>
                <a:gd name="T0" fmla="*/ 148 w 148"/>
                <a:gd name="T1" fmla="*/ 63 h 67"/>
                <a:gd name="T2" fmla="*/ 0 w 148"/>
                <a:gd name="T3" fmla="*/ 0 h 67"/>
                <a:gd name="T4" fmla="*/ 4 w 148"/>
                <a:gd name="T5" fmla="*/ 6 h 67"/>
                <a:gd name="T6" fmla="*/ 146 w 148"/>
                <a:gd name="T7" fmla="*/ 67 h 67"/>
                <a:gd name="T8" fmla="*/ 148 w 148"/>
                <a:gd name="T9" fmla="*/ 63 h 67"/>
              </a:gdLst>
              <a:ahLst/>
              <a:cxnLst>
                <a:cxn ang="0">
                  <a:pos x="T0" y="T1"/>
                </a:cxn>
                <a:cxn ang="0">
                  <a:pos x="T2" y="T3"/>
                </a:cxn>
                <a:cxn ang="0">
                  <a:pos x="T4" y="T5"/>
                </a:cxn>
                <a:cxn ang="0">
                  <a:pos x="T6" y="T7"/>
                </a:cxn>
                <a:cxn ang="0">
                  <a:pos x="T8" y="T9"/>
                </a:cxn>
              </a:cxnLst>
              <a:rect l="0" t="0" r="r" b="b"/>
              <a:pathLst>
                <a:path w="148" h="67">
                  <a:moveTo>
                    <a:pt x="148" y="63"/>
                  </a:moveTo>
                  <a:cubicBezTo>
                    <a:pt x="0" y="0"/>
                    <a:pt x="0" y="0"/>
                    <a:pt x="0" y="0"/>
                  </a:cubicBezTo>
                  <a:cubicBezTo>
                    <a:pt x="0" y="2"/>
                    <a:pt x="1" y="4"/>
                    <a:pt x="4" y="6"/>
                  </a:cubicBezTo>
                  <a:cubicBezTo>
                    <a:pt x="146" y="67"/>
                    <a:pt x="146" y="67"/>
                    <a:pt x="146" y="67"/>
                  </a:cubicBezTo>
                  <a:lnTo>
                    <a:pt x="148" y="63"/>
                  </a:lnTo>
                  <a:close/>
                </a:path>
              </a:pathLst>
            </a:custGeom>
            <a:solidFill>
              <a:srgbClr val="F9A9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22" name="Freeform 145">
              <a:extLst>
                <a:ext uri="{FF2B5EF4-FFF2-40B4-BE49-F238E27FC236}">
                  <a16:creationId xmlns:a16="http://schemas.microsoft.com/office/drawing/2014/main" id="{08260BA2-9B57-8147-6ADF-A0F4AA60D4E8}"/>
                </a:ext>
              </a:extLst>
            </p:cNvPr>
            <p:cNvSpPr>
              <a:spLocks/>
            </p:cNvSpPr>
            <p:nvPr/>
          </p:nvSpPr>
          <p:spPr bwMode="auto">
            <a:xfrm>
              <a:off x="2666763" y="3677858"/>
              <a:ext cx="341332" cy="160707"/>
            </a:xfrm>
            <a:custGeom>
              <a:avLst/>
              <a:gdLst>
                <a:gd name="T0" fmla="*/ 146 w 150"/>
                <a:gd name="T1" fmla="*/ 71 h 71"/>
                <a:gd name="T2" fmla="*/ 150 w 150"/>
                <a:gd name="T3" fmla="*/ 63 h 71"/>
                <a:gd name="T4" fmla="*/ 8 w 150"/>
                <a:gd name="T5" fmla="*/ 2 h 71"/>
                <a:gd name="T6" fmla="*/ 8 w 150"/>
                <a:gd name="T7" fmla="*/ 2 h 71"/>
                <a:gd name="T8" fmla="*/ 8 w 150"/>
                <a:gd name="T9" fmla="*/ 2 h 71"/>
                <a:gd name="T10" fmla="*/ 1 w 150"/>
                <a:gd name="T11" fmla="*/ 3 h 71"/>
                <a:gd name="T12" fmla="*/ 4 w 150"/>
                <a:gd name="T13" fmla="*/ 9 h 71"/>
                <a:gd name="T14" fmla="*/ 4 w 150"/>
                <a:gd name="T15" fmla="*/ 9 h 71"/>
                <a:gd name="T16" fmla="*/ 4 w 150"/>
                <a:gd name="T17" fmla="*/ 9 h 71"/>
                <a:gd name="T18" fmla="*/ 4 w 150"/>
                <a:gd name="T19" fmla="*/ 10 h 71"/>
                <a:gd name="T20" fmla="*/ 146 w 150"/>
                <a:gd name="T21"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71">
                  <a:moveTo>
                    <a:pt x="146" y="71"/>
                  </a:moveTo>
                  <a:cubicBezTo>
                    <a:pt x="150" y="63"/>
                    <a:pt x="150" y="63"/>
                    <a:pt x="150" y="63"/>
                  </a:cubicBezTo>
                  <a:cubicBezTo>
                    <a:pt x="8" y="2"/>
                    <a:pt x="8" y="2"/>
                    <a:pt x="8" y="2"/>
                  </a:cubicBezTo>
                  <a:cubicBezTo>
                    <a:pt x="8" y="2"/>
                    <a:pt x="8" y="2"/>
                    <a:pt x="8" y="2"/>
                  </a:cubicBezTo>
                  <a:cubicBezTo>
                    <a:pt x="8" y="2"/>
                    <a:pt x="8" y="2"/>
                    <a:pt x="8" y="2"/>
                  </a:cubicBezTo>
                  <a:cubicBezTo>
                    <a:pt x="5" y="0"/>
                    <a:pt x="2" y="1"/>
                    <a:pt x="1" y="3"/>
                  </a:cubicBezTo>
                  <a:cubicBezTo>
                    <a:pt x="0" y="5"/>
                    <a:pt x="1" y="8"/>
                    <a:pt x="4" y="9"/>
                  </a:cubicBezTo>
                  <a:cubicBezTo>
                    <a:pt x="4" y="9"/>
                    <a:pt x="4" y="9"/>
                    <a:pt x="4" y="9"/>
                  </a:cubicBezTo>
                  <a:cubicBezTo>
                    <a:pt x="4" y="9"/>
                    <a:pt x="4" y="9"/>
                    <a:pt x="4" y="9"/>
                  </a:cubicBezTo>
                  <a:cubicBezTo>
                    <a:pt x="4" y="10"/>
                    <a:pt x="4" y="10"/>
                    <a:pt x="4" y="10"/>
                  </a:cubicBezTo>
                  <a:lnTo>
                    <a:pt x="146" y="71"/>
                  </a:lnTo>
                  <a:close/>
                </a:path>
              </a:pathLst>
            </a:custGeom>
            <a:solidFill>
              <a:srgbClr val="F5E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23" name="Freeform 146">
              <a:extLst>
                <a:ext uri="{FF2B5EF4-FFF2-40B4-BE49-F238E27FC236}">
                  <a16:creationId xmlns:a16="http://schemas.microsoft.com/office/drawing/2014/main" id="{28A1C55A-A0AE-4C3F-F741-57EA114BCFF2}"/>
                </a:ext>
              </a:extLst>
            </p:cNvPr>
            <p:cNvSpPr>
              <a:spLocks/>
            </p:cNvSpPr>
            <p:nvPr/>
          </p:nvSpPr>
          <p:spPr bwMode="auto">
            <a:xfrm>
              <a:off x="2662779" y="3697780"/>
              <a:ext cx="336019" cy="147426"/>
            </a:xfrm>
            <a:custGeom>
              <a:avLst/>
              <a:gdLst>
                <a:gd name="T0" fmla="*/ 6 w 148"/>
                <a:gd name="T1" fmla="*/ 1 h 65"/>
                <a:gd name="T2" fmla="*/ 0 w 148"/>
                <a:gd name="T3" fmla="*/ 2 h 65"/>
                <a:gd name="T4" fmla="*/ 147 w 148"/>
                <a:gd name="T5" fmla="*/ 65 h 65"/>
                <a:gd name="T6" fmla="*/ 148 w 148"/>
                <a:gd name="T7" fmla="*/ 62 h 65"/>
                <a:gd name="T8" fmla="*/ 6 w 148"/>
                <a:gd name="T9" fmla="*/ 1 h 65"/>
              </a:gdLst>
              <a:ahLst/>
              <a:cxnLst>
                <a:cxn ang="0">
                  <a:pos x="T0" y="T1"/>
                </a:cxn>
                <a:cxn ang="0">
                  <a:pos x="T2" y="T3"/>
                </a:cxn>
                <a:cxn ang="0">
                  <a:pos x="T4" y="T5"/>
                </a:cxn>
                <a:cxn ang="0">
                  <a:pos x="T6" y="T7"/>
                </a:cxn>
                <a:cxn ang="0">
                  <a:pos x="T8" y="T9"/>
                </a:cxn>
              </a:cxnLst>
              <a:rect l="0" t="0" r="r" b="b"/>
              <a:pathLst>
                <a:path w="148" h="65">
                  <a:moveTo>
                    <a:pt x="6" y="1"/>
                  </a:moveTo>
                  <a:cubicBezTo>
                    <a:pt x="3" y="0"/>
                    <a:pt x="1" y="0"/>
                    <a:pt x="0" y="2"/>
                  </a:cubicBezTo>
                  <a:cubicBezTo>
                    <a:pt x="147" y="65"/>
                    <a:pt x="147" y="65"/>
                    <a:pt x="147" y="65"/>
                  </a:cubicBezTo>
                  <a:cubicBezTo>
                    <a:pt x="148" y="62"/>
                    <a:pt x="148" y="62"/>
                    <a:pt x="148" y="62"/>
                  </a:cubicBezTo>
                  <a:lnTo>
                    <a:pt x="6" y="1"/>
                  </a:lnTo>
                  <a:close/>
                </a:path>
              </a:pathLst>
            </a:custGeom>
            <a:solidFill>
              <a:srgbClr val="F9A9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24" name="Freeform 147">
              <a:extLst>
                <a:ext uri="{FF2B5EF4-FFF2-40B4-BE49-F238E27FC236}">
                  <a16:creationId xmlns:a16="http://schemas.microsoft.com/office/drawing/2014/main" id="{A2D75AD1-C3F0-E6AA-394A-64268DE2040B}"/>
                </a:ext>
              </a:extLst>
            </p:cNvPr>
            <p:cNvSpPr>
              <a:spLocks/>
            </p:cNvSpPr>
            <p:nvPr/>
          </p:nvSpPr>
          <p:spPr bwMode="auto">
            <a:xfrm>
              <a:off x="2637544" y="3668561"/>
              <a:ext cx="47813" cy="34532"/>
            </a:xfrm>
            <a:custGeom>
              <a:avLst/>
              <a:gdLst>
                <a:gd name="T0" fmla="*/ 11 w 21"/>
                <a:gd name="T1" fmla="*/ 15 h 15"/>
                <a:gd name="T2" fmla="*/ 17 w 21"/>
                <a:gd name="T3" fmla="*/ 14 h 15"/>
                <a:gd name="T4" fmla="*/ 17 w 21"/>
                <a:gd name="T5" fmla="*/ 13 h 15"/>
                <a:gd name="T6" fmla="*/ 17 w 21"/>
                <a:gd name="T7" fmla="*/ 13 h 15"/>
                <a:gd name="T8" fmla="*/ 17 w 21"/>
                <a:gd name="T9" fmla="*/ 13 h 15"/>
                <a:gd name="T10" fmla="*/ 14 w 21"/>
                <a:gd name="T11" fmla="*/ 7 h 15"/>
                <a:gd name="T12" fmla="*/ 21 w 21"/>
                <a:gd name="T13" fmla="*/ 6 h 15"/>
                <a:gd name="T14" fmla="*/ 21 w 21"/>
                <a:gd name="T15" fmla="*/ 6 h 15"/>
                <a:gd name="T16" fmla="*/ 21 w 21"/>
                <a:gd name="T17" fmla="*/ 6 h 15"/>
                <a:gd name="T18" fmla="*/ 17 w 21"/>
                <a:gd name="T19" fmla="*/ 0 h 15"/>
                <a:gd name="T20" fmla="*/ 0 w 21"/>
                <a:gd name="T21" fmla="*/ 1 h 15"/>
                <a:gd name="T22" fmla="*/ 11 w 21"/>
                <a:gd name="T23"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5">
                  <a:moveTo>
                    <a:pt x="11" y="15"/>
                  </a:moveTo>
                  <a:cubicBezTo>
                    <a:pt x="12" y="13"/>
                    <a:pt x="14" y="13"/>
                    <a:pt x="17" y="14"/>
                  </a:cubicBezTo>
                  <a:cubicBezTo>
                    <a:pt x="17" y="13"/>
                    <a:pt x="17" y="13"/>
                    <a:pt x="17" y="13"/>
                  </a:cubicBezTo>
                  <a:cubicBezTo>
                    <a:pt x="17" y="13"/>
                    <a:pt x="17" y="13"/>
                    <a:pt x="17" y="13"/>
                  </a:cubicBezTo>
                  <a:cubicBezTo>
                    <a:pt x="17" y="13"/>
                    <a:pt x="17" y="13"/>
                    <a:pt x="17" y="13"/>
                  </a:cubicBezTo>
                  <a:cubicBezTo>
                    <a:pt x="14" y="12"/>
                    <a:pt x="13" y="9"/>
                    <a:pt x="14" y="7"/>
                  </a:cubicBezTo>
                  <a:cubicBezTo>
                    <a:pt x="15" y="5"/>
                    <a:pt x="18" y="4"/>
                    <a:pt x="21" y="6"/>
                  </a:cubicBezTo>
                  <a:cubicBezTo>
                    <a:pt x="21" y="6"/>
                    <a:pt x="21" y="6"/>
                    <a:pt x="21" y="6"/>
                  </a:cubicBezTo>
                  <a:cubicBezTo>
                    <a:pt x="21" y="6"/>
                    <a:pt x="21" y="6"/>
                    <a:pt x="21" y="6"/>
                  </a:cubicBezTo>
                  <a:cubicBezTo>
                    <a:pt x="18" y="4"/>
                    <a:pt x="17" y="2"/>
                    <a:pt x="17" y="0"/>
                  </a:cubicBezTo>
                  <a:cubicBezTo>
                    <a:pt x="0" y="1"/>
                    <a:pt x="0" y="1"/>
                    <a:pt x="0" y="1"/>
                  </a:cubicBezTo>
                  <a:lnTo>
                    <a:pt x="11" y="15"/>
                  </a:lnTo>
                  <a:close/>
                </a:path>
              </a:pathLst>
            </a:custGeom>
            <a:solidFill>
              <a:srgbClr val="F0B1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25" name="Freeform 148">
              <a:extLst>
                <a:ext uri="{FF2B5EF4-FFF2-40B4-BE49-F238E27FC236}">
                  <a16:creationId xmlns:a16="http://schemas.microsoft.com/office/drawing/2014/main" id="{C722BE67-182A-EF53-7D79-276E3E8BF080}"/>
                </a:ext>
              </a:extLst>
            </p:cNvPr>
            <p:cNvSpPr>
              <a:spLocks/>
            </p:cNvSpPr>
            <p:nvPr/>
          </p:nvSpPr>
          <p:spPr bwMode="auto">
            <a:xfrm>
              <a:off x="2637544" y="3668561"/>
              <a:ext cx="18594" cy="18594"/>
            </a:xfrm>
            <a:custGeom>
              <a:avLst/>
              <a:gdLst>
                <a:gd name="T0" fmla="*/ 8 w 8"/>
                <a:gd name="T1" fmla="*/ 0 h 8"/>
                <a:gd name="T2" fmla="*/ 0 w 8"/>
                <a:gd name="T3" fmla="*/ 1 h 8"/>
                <a:gd name="T4" fmla="*/ 5 w 8"/>
                <a:gd name="T5" fmla="*/ 8 h 8"/>
                <a:gd name="T6" fmla="*/ 7 w 8"/>
                <a:gd name="T7" fmla="*/ 4 h 8"/>
                <a:gd name="T8" fmla="*/ 8 w 8"/>
                <a:gd name="T9" fmla="*/ 0 h 8"/>
              </a:gdLst>
              <a:ahLst/>
              <a:cxnLst>
                <a:cxn ang="0">
                  <a:pos x="T0" y="T1"/>
                </a:cxn>
                <a:cxn ang="0">
                  <a:pos x="T2" y="T3"/>
                </a:cxn>
                <a:cxn ang="0">
                  <a:pos x="T4" y="T5"/>
                </a:cxn>
                <a:cxn ang="0">
                  <a:pos x="T6" y="T7"/>
                </a:cxn>
                <a:cxn ang="0">
                  <a:pos x="T8" y="T9"/>
                </a:cxn>
              </a:cxnLst>
              <a:rect l="0" t="0" r="r" b="b"/>
              <a:pathLst>
                <a:path w="8" h="8">
                  <a:moveTo>
                    <a:pt x="8" y="0"/>
                  </a:moveTo>
                  <a:cubicBezTo>
                    <a:pt x="0" y="1"/>
                    <a:pt x="0" y="1"/>
                    <a:pt x="0" y="1"/>
                  </a:cubicBezTo>
                  <a:cubicBezTo>
                    <a:pt x="5" y="8"/>
                    <a:pt x="5" y="8"/>
                    <a:pt x="5" y="8"/>
                  </a:cubicBezTo>
                  <a:cubicBezTo>
                    <a:pt x="6" y="7"/>
                    <a:pt x="7" y="6"/>
                    <a:pt x="7" y="4"/>
                  </a:cubicBezTo>
                  <a:cubicBezTo>
                    <a:pt x="8" y="3"/>
                    <a:pt x="8" y="2"/>
                    <a:pt x="8" y="0"/>
                  </a:cubicBezTo>
                  <a:close/>
                </a:path>
              </a:pathLst>
            </a:custGeom>
            <a:solidFill>
              <a:srgbClr val="0E385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26" name="Freeform 149">
              <a:extLst>
                <a:ext uri="{FF2B5EF4-FFF2-40B4-BE49-F238E27FC236}">
                  <a16:creationId xmlns:a16="http://schemas.microsoft.com/office/drawing/2014/main" id="{9E958E0A-9163-C1BC-406F-60B2BD6CC95F}"/>
                </a:ext>
              </a:extLst>
            </p:cNvPr>
            <p:cNvSpPr>
              <a:spLocks/>
            </p:cNvSpPr>
            <p:nvPr/>
          </p:nvSpPr>
          <p:spPr bwMode="auto">
            <a:xfrm>
              <a:off x="3008095" y="3812003"/>
              <a:ext cx="18594" cy="15938"/>
            </a:xfrm>
            <a:custGeom>
              <a:avLst/>
              <a:gdLst>
                <a:gd name="T0" fmla="*/ 4 w 14"/>
                <a:gd name="T1" fmla="*/ 0 h 12"/>
                <a:gd name="T2" fmla="*/ 0 w 14"/>
                <a:gd name="T3" fmla="*/ 6 h 12"/>
                <a:gd name="T4" fmla="*/ 12 w 14"/>
                <a:gd name="T5" fmla="*/ 12 h 12"/>
                <a:gd name="T6" fmla="*/ 14 w 14"/>
                <a:gd name="T7" fmla="*/ 5 h 12"/>
                <a:gd name="T8" fmla="*/ 4 w 14"/>
                <a:gd name="T9" fmla="*/ 0 h 12"/>
              </a:gdLst>
              <a:ahLst/>
              <a:cxnLst>
                <a:cxn ang="0">
                  <a:pos x="T0" y="T1"/>
                </a:cxn>
                <a:cxn ang="0">
                  <a:pos x="T2" y="T3"/>
                </a:cxn>
                <a:cxn ang="0">
                  <a:pos x="T4" y="T5"/>
                </a:cxn>
                <a:cxn ang="0">
                  <a:pos x="T6" y="T7"/>
                </a:cxn>
                <a:cxn ang="0">
                  <a:pos x="T8" y="T9"/>
                </a:cxn>
              </a:cxnLst>
              <a:rect l="0" t="0" r="r" b="b"/>
              <a:pathLst>
                <a:path w="14" h="12">
                  <a:moveTo>
                    <a:pt x="4" y="0"/>
                  </a:moveTo>
                  <a:lnTo>
                    <a:pt x="0" y="6"/>
                  </a:lnTo>
                  <a:lnTo>
                    <a:pt x="12" y="12"/>
                  </a:lnTo>
                  <a:lnTo>
                    <a:pt x="14" y="5"/>
                  </a:lnTo>
                  <a:lnTo>
                    <a:pt x="4" y="0"/>
                  </a:lnTo>
                  <a:close/>
                </a:path>
              </a:pathLst>
            </a:custGeom>
            <a:solidFill>
              <a:srgbClr val="C623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27" name="Freeform 150">
              <a:extLst>
                <a:ext uri="{FF2B5EF4-FFF2-40B4-BE49-F238E27FC236}">
                  <a16:creationId xmlns:a16="http://schemas.microsoft.com/office/drawing/2014/main" id="{ADBB4C56-9A00-DCC3-8AA8-3F78651B8524}"/>
                </a:ext>
              </a:extLst>
            </p:cNvPr>
            <p:cNvSpPr>
              <a:spLocks/>
            </p:cNvSpPr>
            <p:nvPr/>
          </p:nvSpPr>
          <p:spPr bwMode="auto">
            <a:xfrm>
              <a:off x="3001454" y="3819972"/>
              <a:ext cx="22578" cy="25235"/>
            </a:xfrm>
            <a:custGeom>
              <a:avLst/>
              <a:gdLst>
                <a:gd name="T0" fmla="*/ 5 w 17"/>
                <a:gd name="T1" fmla="*/ 0 h 19"/>
                <a:gd name="T2" fmla="*/ 0 w 17"/>
                <a:gd name="T3" fmla="*/ 14 h 19"/>
                <a:gd name="T4" fmla="*/ 10 w 17"/>
                <a:gd name="T5" fmla="*/ 19 h 19"/>
                <a:gd name="T6" fmla="*/ 17 w 17"/>
                <a:gd name="T7" fmla="*/ 6 h 19"/>
                <a:gd name="T8" fmla="*/ 5 w 17"/>
                <a:gd name="T9" fmla="*/ 0 h 19"/>
              </a:gdLst>
              <a:ahLst/>
              <a:cxnLst>
                <a:cxn ang="0">
                  <a:pos x="T0" y="T1"/>
                </a:cxn>
                <a:cxn ang="0">
                  <a:pos x="T2" y="T3"/>
                </a:cxn>
                <a:cxn ang="0">
                  <a:pos x="T4" y="T5"/>
                </a:cxn>
                <a:cxn ang="0">
                  <a:pos x="T6" y="T7"/>
                </a:cxn>
                <a:cxn ang="0">
                  <a:pos x="T8" y="T9"/>
                </a:cxn>
              </a:cxnLst>
              <a:rect l="0" t="0" r="r" b="b"/>
              <a:pathLst>
                <a:path w="17" h="19">
                  <a:moveTo>
                    <a:pt x="5" y="0"/>
                  </a:moveTo>
                  <a:lnTo>
                    <a:pt x="0" y="14"/>
                  </a:lnTo>
                  <a:lnTo>
                    <a:pt x="10" y="19"/>
                  </a:lnTo>
                  <a:lnTo>
                    <a:pt x="17" y="6"/>
                  </a:lnTo>
                  <a:lnTo>
                    <a:pt x="5" y="0"/>
                  </a:lnTo>
                  <a:close/>
                </a:path>
              </a:pathLst>
            </a:custGeom>
            <a:solidFill>
              <a:srgbClr val="F15C6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28" name="Freeform 151">
              <a:extLst>
                <a:ext uri="{FF2B5EF4-FFF2-40B4-BE49-F238E27FC236}">
                  <a16:creationId xmlns:a16="http://schemas.microsoft.com/office/drawing/2014/main" id="{F3B23354-6509-46F5-5DD9-6768C24AB9E1}"/>
                </a:ext>
              </a:extLst>
            </p:cNvPr>
            <p:cNvSpPr>
              <a:spLocks/>
            </p:cNvSpPr>
            <p:nvPr/>
          </p:nvSpPr>
          <p:spPr bwMode="auto">
            <a:xfrm>
              <a:off x="2997469" y="3838566"/>
              <a:ext cx="17266" cy="13282"/>
            </a:xfrm>
            <a:custGeom>
              <a:avLst/>
              <a:gdLst>
                <a:gd name="T0" fmla="*/ 3 w 13"/>
                <a:gd name="T1" fmla="*/ 0 h 10"/>
                <a:gd name="T2" fmla="*/ 0 w 13"/>
                <a:gd name="T3" fmla="*/ 5 h 10"/>
                <a:gd name="T4" fmla="*/ 12 w 13"/>
                <a:gd name="T5" fmla="*/ 10 h 10"/>
                <a:gd name="T6" fmla="*/ 13 w 13"/>
                <a:gd name="T7" fmla="*/ 5 h 10"/>
                <a:gd name="T8" fmla="*/ 3 w 13"/>
                <a:gd name="T9" fmla="*/ 0 h 10"/>
              </a:gdLst>
              <a:ahLst/>
              <a:cxnLst>
                <a:cxn ang="0">
                  <a:pos x="T0" y="T1"/>
                </a:cxn>
                <a:cxn ang="0">
                  <a:pos x="T2" y="T3"/>
                </a:cxn>
                <a:cxn ang="0">
                  <a:pos x="T4" y="T5"/>
                </a:cxn>
                <a:cxn ang="0">
                  <a:pos x="T6" y="T7"/>
                </a:cxn>
                <a:cxn ang="0">
                  <a:pos x="T8" y="T9"/>
                </a:cxn>
              </a:cxnLst>
              <a:rect l="0" t="0" r="r" b="b"/>
              <a:pathLst>
                <a:path w="13" h="10">
                  <a:moveTo>
                    <a:pt x="3" y="0"/>
                  </a:moveTo>
                  <a:lnTo>
                    <a:pt x="0" y="5"/>
                  </a:lnTo>
                  <a:lnTo>
                    <a:pt x="12" y="10"/>
                  </a:lnTo>
                  <a:lnTo>
                    <a:pt x="13" y="5"/>
                  </a:lnTo>
                  <a:lnTo>
                    <a:pt x="3" y="0"/>
                  </a:lnTo>
                  <a:close/>
                </a:path>
              </a:pathLst>
            </a:custGeom>
            <a:solidFill>
              <a:srgbClr val="C623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29" name="Freeform 152">
              <a:extLst>
                <a:ext uri="{FF2B5EF4-FFF2-40B4-BE49-F238E27FC236}">
                  <a16:creationId xmlns:a16="http://schemas.microsoft.com/office/drawing/2014/main" id="{C68BB25C-41D3-4BC9-382C-A0D7C6B74BCF}"/>
                </a:ext>
              </a:extLst>
            </p:cNvPr>
            <p:cNvSpPr>
              <a:spLocks/>
            </p:cNvSpPr>
            <p:nvPr/>
          </p:nvSpPr>
          <p:spPr bwMode="auto">
            <a:xfrm>
              <a:off x="3921856" y="4282172"/>
              <a:ext cx="871260" cy="577751"/>
            </a:xfrm>
            <a:custGeom>
              <a:avLst/>
              <a:gdLst>
                <a:gd name="T0" fmla="*/ 9 w 383"/>
                <a:gd name="T1" fmla="*/ 0 h 255"/>
                <a:gd name="T2" fmla="*/ 375 w 383"/>
                <a:gd name="T3" fmla="*/ 0 h 255"/>
                <a:gd name="T4" fmla="*/ 383 w 383"/>
                <a:gd name="T5" fmla="*/ 9 h 255"/>
                <a:gd name="T6" fmla="*/ 383 w 383"/>
                <a:gd name="T7" fmla="*/ 246 h 255"/>
                <a:gd name="T8" fmla="*/ 375 w 383"/>
                <a:gd name="T9" fmla="*/ 255 h 255"/>
                <a:gd name="T10" fmla="*/ 9 w 383"/>
                <a:gd name="T11" fmla="*/ 255 h 255"/>
                <a:gd name="T12" fmla="*/ 0 w 383"/>
                <a:gd name="T13" fmla="*/ 246 h 255"/>
                <a:gd name="T14" fmla="*/ 0 w 383"/>
                <a:gd name="T15" fmla="*/ 9 h 255"/>
                <a:gd name="T16" fmla="*/ 9 w 383"/>
                <a:gd name="T17" fmla="*/ 0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3" h="255">
                  <a:moveTo>
                    <a:pt x="9" y="0"/>
                  </a:moveTo>
                  <a:cubicBezTo>
                    <a:pt x="375" y="0"/>
                    <a:pt x="375" y="0"/>
                    <a:pt x="375" y="0"/>
                  </a:cubicBezTo>
                  <a:cubicBezTo>
                    <a:pt x="379" y="0"/>
                    <a:pt x="383" y="4"/>
                    <a:pt x="383" y="9"/>
                  </a:cubicBezTo>
                  <a:cubicBezTo>
                    <a:pt x="383" y="246"/>
                    <a:pt x="383" y="246"/>
                    <a:pt x="383" y="246"/>
                  </a:cubicBezTo>
                  <a:cubicBezTo>
                    <a:pt x="383" y="251"/>
                    <a:pt x="379" y="255"/>
                    <a:pt x="375" y="255"/>
                  </a:cubicBezTo>
                  <a:cubicBezTo>
                    <a:pt x="9" y="255"/>
                    <a:pt x="9" y="255"/>
                    <a:pt x="9" y="255"/>
                  </a:cubicBezTo>
                  <a:cubicBezTo>
                    <a:pt x="4" y="255"/>
                    <a:pt x="0" y="251"/>
                    <a:pt x="0" y="246"/>
                  </a:cubicBezTo>
                  <a:cubicBezTo>
                    <a:pt x="0" y="9"/>
                    <a:pt x="0" y="9"/>
                    <a:pt x="0" y="9"/>
                  </a:cubicBezTo>
                  <a:cubicBezTo>
                    <a:pt x="0" y="4"/>
                    <a:pt x="4" y="0"/>
                    <a:pt x="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30" name="Freeform 153">
              <a:extLst>
                <a:ext uri="{FF2B5EF4-FFF2-40B4-BE49-F238E27FC236}">
                  <a16:creationId xmlns:a16="http://schemas.microsoft.com/office/drawing/2014/main" id="{173ADF23-15D5-B4E2-3BD9-8501E4E20B31}"/>
                </a:ext>
              </a:extLst>
            </p:cNvPr>
            <p:cNvSpPr>
              <a:spLocks/>
            </p:cNvSpPr>
            <p:nvPr/>
          </p:nvSpPr>
          <p:spPr bwMode="auto">
            <a:xfrm>
              <a:off x="3978965" y="4282172"/>
              <a:ext cx="47813" cy="31877"/>
            </a:xfrm>
            <a:custGeom>
              <a:avLst/>
              <a:gdLst>
                <a:gd name="T0" fmla="*/ 0 w 21"/>
                <a:gd name="T1" fmla="*/ 0 h 14"/>
                <a:gd name="T2" fmla="*/ 21 w 21"/>
                <a:gd name="T3" fmla="*/ 0 h 14"/>
                <a:gd name="T4" fmla="*/ 21 w 21"/>
                <a:gd name="T5" fmla="*/ 12 h 14"/>
                <a:gd name="T6" fmla="*/ 19 w 21"/>
                <a:gd name="T7" fmla="*/ 14 h 14"/>
                <a:gd name="T8" fmla="*/ 2 w 21"/>
                <a:gd name="T9" fmla="*/ 14 h 14"/>
                <a:gd name="T10" fmla="*/ 0 w 21"/>
                <a:gd name="T11" fmla="*/ 12 h 14"/>
                <a:gd name="T12" fmla="*/ 0 w 2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1" h="14">
                  <a:moveTo>
                    <a:pt x="0" y="0"/>
                  </a:moveTo>
                  <a:cubicBezTo>
                    <a:pt x="21" y="0"/>
                    <a:pt x="21" y="0"/>
                    <a:pt x="21" y="0"/>
                  </a:cubicBezTo>
                  <a:cubicBezTo>
                    <a:pt x="21" y="12"/>
                    <a:pt x="21" y="12"/>
                    <a:pt x="21" y="12"/>
                  </a:cubicBezTo>
                  <a:cubicBezTo>
                    <a:pt x="21" y="13"/>
                    <a:pt x="21" y="14"/>
                    <a:pt x="19" y="14"/>
                  </a:cubicBezTo>
                  <a:cubicBezTo>
                    <a:pt x="2" y="14"/>
                    <a:pt x="2" y="14"/>
                    <a:pt x="2" y="14"/>
                  </a:cubicBezTo>
                  <a:cubicBezTo>
                    <a:pt x="1" y="14"/>
                    <a:pt x="0" y="13"/>
                    <a:pt x="0" y="12"/>
                  </a:cubicBezTo>
                  <a:lnTo>
                    <a:pt x="0" y="0"/>
                  </a:ln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31" name="Freeform 154">
              <a:extLst>
                <a:ext uri="{FF2B5EF4-FFF2-40B4-BE49-F238E27FC236}">
                  <a16:creationId xmlns:a16="http://schemas.microsoft.com/office/drawing/2014/main" id="{587F2867-BB35-3845-65BB-23265CE7F298}"/>
                </a:ext>
              </a:extLst>
            </p:cNvPr>
            <p:cNvSpPr>
              <a:spLocks/>
            </p:cNvSpPr>
            <p:nvPr/>
          </p:nvSpPr>
          <p:spPr bwMode="auto">
            <a:xfrm>
              <a:off x="4688192" y="4282172"/>
              <a:ext cx="47813" cy="31877"/>
            </a:xfrm>
            <a:custGeom>
              <a:avLst/>
              <a:gdLst>
                <a:gd name="T0" fmla="*/ 0 w 21"/>
                <a:gd name="T1" fmla="*/ 0 h 14"/>
                <a:gd name="T2" fmla="*/ 21 w 21"/>
                <a:gd name="T3" fmla="*/ 0 h 14"/>
                <a:gd name="T4" fmla="*/ 21 w 21"/>
                <a:gd name="T5" fmla="*/ 12 h 14"/>
                <a:gd name="T6" fmla="*/ 19 w 21"/>
                <a:gd name="T7" fmla="*/ 14 h 14"/>
                <a:gd name="T8" fmla="*/ 2 w 21"/>
                <a:gd name="T9" fmla="*/ 14 h 14"/>
                <a:gd name="T10" fmla="*/ 0 w 21"/>
                <a:gd name="T11" fmla="*/ 12 h 14"/>
                <a:gd name="T12" fmla="*/ 0 w 2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1" h="14">
                  <a:moveTo>
                    <a:pt x="0" y="0"/>
                  </a:moveTo>
                  <a:cubicBezTo>
                    <a:pt x="21" y="0"/>
                    <a:pt x="21" y="0"/>
                    <a:pt x="21" y="0"/>
                  </a:cubicBezTo>
                  <a:cubicBezTo>
                    <a:pt x="21" y="12"/>
                    <a:pt x="21" y="12"/>
                    <a:pt x="21" y="12"/>
                  </a:cubicBezTo>
                  <a:cubicBezTo>
                    <a:pt x="21" y="13"/>
                    <a:pt x="20" y="14"/>
                    <a:pt x="19" y="14"/>
                  </a:cubicBezTo>
                  <a:cubicBezTo>
                    <a:pt x="2" y="14"/>
                    <a:pt x="2" y="14"/>
                    <a:pt x="2" y="14"/>
                  </a:cubicBezTo>
                  <a:cubicBezTo>
                    <a:pt x="1" y="14"/>
                    <a:pt x="0" y="13"/>
                    <a:pt x="0" y="12"/>
                  </a:cubicBezTo>
                  <a:lnTo>
                    <a:pt x="0" y="0"/>
                  </a:ln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32" name="Freeform 155">
              <a:extLst>
                <a:ext uri="{FF2B5EF4-FFF2-40B4-BE49-F238E27FC236}">
                  <a16:creationId xmlns:a16="http://schemas.microsoft.com/office/drawing/2014/main" id="{454FD136-8422-3AEC-5B2E-FD2883F98F3E}"/>
                </a:ext>
              </a:extLst>
            </p:cNvPr>
            <p:cNvSpPr>
              <a:spLocks/>
            </p:cNvSpPr>
            <p:nvPr/>
          </p:nvSpPr>
          <p:spPr bwMode="auto">
            <a:xfrm>
              <a:off x="3831541" y="4028493"/>
              <a:ext cx="1051887" cy="245710"/>
            </a:xfrm>
            <a:custGeom>
              <a:avLst/>
              <a:gdLst>
                <a:gd name="T0" fmla="*/ 13 w 463"/>
                <a:gd name="T1" fmla="*/ 0 h 108"/>
                <a:gd name="T2" fmla="*/ 449 w 463"/>
                <a:gd name="T3" fmla="*/ 0 h 108"/>
                <a:gd name="T4" fmla="*/ 459 w 463"/>
                <a:gd name="T5" fmla="*/ 11 h 108"/>
                <a:gd name="T6" fmla="*/ 422 w 463"/>
                <a:gd name="T7" fmla="*/ 108 h 108"/>
                <a:gd name="T8" fmla="*/ 40 w 463"/>
                <a:gd name="T9" fmla="*/ 108 h 108"/>
                <a:gd name="T10" fmla="*/ 8 w 463"/>
                <a:gd name="T11" fmla="*/ 17 h 108"/>
                <a:gd name="T12" fmla="*/ 13 w 463"/>
                <a:gd name="T13" fmla="*/ 0 h 108"/>
              </a:gdLst>
              <a:ahLst/>
              <a:cxnLst>
                <a:cxn ang="0">
                  <a:pos x="T0" y="T1"/>
                </a:cxn>
                <a:cxn ang="0">
                  <a:pos x="T2" y="T3"/>
                </a:cxn>
                <a:cxn ang="0">
                  <a:pos x="T4" y="T5"/>
                </a:cxn>
                <a:cxn ang="0">
                  <a:pos x="T6" y="T7"/>
                </a:cxn>
                <a:cxn ang="0">
                  <a:pos x="T8" y="T9"/>
                </a:cxn>
                <a:cxn ang="0">
                  <a:pos x="T10" y="T11"/>
                </a:cxn>
                <a:cxn ang="0">
                  <a:pos x="T12" y="T13"/>
                </a:cxn>
              </a:cxnLst>
              <a:rect l="0" t="0" r="r" b="b"/>
              <a:pathLst>
                <a:path w="463" h="108">
                  <a:moveTo>
                    <a:pt x="13" y="0"/>
                  </a:moveTo>
                  <a:cubicBezTo>
                    <a:pt x="449" y="0"/>
                    <a:pt x="449" y="0"/>
                    <a:pt x="449" y="0"/>
                  </a:cubicBezTo>
                  <a:cubicBezTo>
                    <a:pt x="460" y="0"/>
                    <a:pt x="463" y="4"/>
                    <a:pt x="459" y="11"/>
                  </a:cubicBezTo>
                  <a:cubicBezTo>
                    <a:pt x="422" y="108"/>
                    <a:pt x="422" y="108"/>
                    <a:pt x="422" y="108"/>
                  </a:cubicBezTo>
                  <a:cubicBezTo>
                    <a:pt x="40" y="108"/>
                    <a:pt x="40" y="108"/>
                    <a:pt x="40" y="108"/>
                  </a:cubicBezTo>
                  <a:cubicBezTo>
                    <a:pt x="8" y="17"/>
                    <a:pt x="8" y="17"/>
                    <a:pt x="8" y="17"/>
                  </a:cubicBezTo>
                  <a:cubicBezTo>
                    <a:pt x="0" y="6"/>
                    <a:pt x="2" y="0"/>
                    <a:pt x="1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33" name="Freeform 156">
              <a:extLst>
                <a:ext uri="{FF2B5EF4-FFF2-40B4-BE49-F238E27FC236}">
                  <a16:creationId xmlns:a16="http://schemas.microsoft.com/office/drawing/2014/main" id="{2A71DA4F-EE44-01C1-D50F-5F560376318C}"/>
                </a:ext>
              </a:extLst>
            </p:cNvPr>
            <p:cNvSpPr>
              <a:spLocks/>
            </p:cNvSpPr>
            <p:nvPr/>
          </p:nvSpPr>
          <p:spPr bwMode="auto">
            <a:xfrm>
              <a:off x="3889980" y="4067010"/>
              <a:ext cx="932354" cy="188599"/>
            </a:xfrm>
            <a:custGeom>
              <a:avLst/>
              <a:gdLst>
                <a:gd name="T0" fmla="*/ 702 w 702"/>
                <a:gd name="T1" fmla="*/ 0 h 142"/>
                <a:gd name="T2" fmla="*/ 658 w 702"/>
                <a:gd name="T3" fmla="*/ 142 h 142"/>
                <a:gd name="T4" fmla="*/ 47 w 702"/>
                <a:gd name="T5" fmla="*/ 142 h 142"/>
                <a:gd name="T6" fmla="*/ 0 w 702"/>
                <a:gd name="T7" fmla="*/ 0 h 142"/>
                <a:gd name="T8" fmla="*/ 702 w 702"/>
                <a:gd name="T9" fmla="*/ 0 h 142"/>
              </a:gdLst>
              <a:ahLst/>
              <a:cxnLst>
                <a:cxn ang="0">
                  <a:pos x="T0" y="T1"/>
                </a:cxn>
                <a:cxn ang="0">
                  <a:pos x="T2" y="T3"/>
                </a:cxn>
                <a:cxn ang="0">
                  <a:pos x="T4" y="T5"/>
                </a:cxn>
                <a:cxn ang="0">
                  <a:pos x="T6" y="T7"/>
                </a:cxn>
                <a:cxn ang="0">
                  <a:pos x="T8" y="T9"/>
                </a:cxn>
              </a:cxnLst>
              <a:rect l="0" t="0" r="r" b="b"/>
              <a:pathLst>
                <a:path w="702" h="142">
                  <a:moveTo>
                    <a:pt x="702" y="0"/>
                  </a:moveTo>
                  <a:lnTo>
                    <a:pt x="658" y="142"/>
                  </a:lnTo>
                  <a:lnTo>
                    <a:pt x="47" y="142"/>
                  </a:lnTo>
                  <a:lnTo>
                    <a:pt x="0" y="0"/>
                  </a:lnTo>
                  <a:lnTo>
                    <a:pt x="70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34" name="Freeform 157">
              <a:extLst>
                <a:ext uri="{FF2B5EF4-FFF2-40B4-BE49-F238E27FC236}">
                  <a16:creationId xmlns:a16="http://schemas.microsoft.com/office/drawing/2014/main" id="{2723B23B-4C67-FE7A-2D54-9560D30726F9}"/>
                </a:ext>
              </a:extLst>
            </p:cNvPr>
            <p:cNvSpPr>
              <a:spLocks/>
            </p:cNvSpPr>
            <p:nvPr/>
          </p:nvSpPr>
          <p:spPr bwMode="auto">
            <a:xfrm>
              <a:off x="3851463" y="4031149"/>
              <a:ext cx="1012043" cy="9297"/>
            </a:xfrm>
            <a:custGeom>
              <a:avLst/>
              <a:gdLst>
                <a:gd name="T0" fmla="*/ 2 w 445"/>
                <a:gd name="T1" fmla="*/ 0 h 4"/>
                <a:gd name="T2" fmla="*/ 444 w 445"/>
                <a:gd name="T3" fmla="*/ 0 h 4"/>
                <a:gd name="T4" fmla="*/ 445 w 445"/>
                <a:gd name="T5" fmla="*/ 2 h 4"/>
                <a:gd name="T6" fmla="*/ 444 w 445"/>
                <a:gd name="T7" fmla="*/ 4 h 4"/>
                <a:gd name="T8" fmla="*/ 2 w 445"/>
                <a:gd name="T9" fmla="*/ 4 h 4"/>
                <a:gd name="T10" fmla="*/ 0 w 445"/>
                <a:gd name="T11" fmla="*/ 2 h 4"/>
                <a:gd name="T12" fmla="*/ 2 w 44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45" h="4">
                  <a:moveTo>
                    <a:pt x="2" y="0"/>
                  </a:moveTo>
                  <a:cubicBezTo>
                    <a:pt x="444" y="0"/>
                    <a:pt x="444" y="0"/>
                    <a:pt x="444" y="0"/>
                  </a:cubicBezTo>
                  <a:cubicBezTo>
                    <a:pt x="445" y="0"/>
                    <a:pt x="445" y="1"/>
                    <a:pt x="445" y="2"/>
                  </a:cubicBezTo>
                  <a:cubicBezTo>
                    <a:pt x="445" y="3"/>
                    <a:pt x="445" y="4"/>
                    <a:pt x="444" y="4"/>
                  </a:cubicBezTo>
                  <a:cubicBezTo>
                    <a:pt x="2" y="4"/>
                    <a:pt x="2" y="4"/>
                    <a:pt x="2" y="4"/>
                  </a:cubicBezTo>
                  <a:cubicBezTo>
                    <a:pt x="1" y="4"/>
                    <a:pt x="0" y="3"/>
                    <a:pt x="0" y="2"/>
                  </a:cubicBezTo>
                  <a:cubicBezTo>
                    <a:pt x="0" y="1"/>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35" name="Freeform 158">
              <a:extLst>
                <a:ext uri="{FF2B5EF4-FFF2-40B4-BE49-F238E27FC236}">
                  <a16:creationId xmlns:a16="http://schemas.microsoft.com/office/drawing/2014/main" id="{2E07A874-0755-C1B5-BC9A-688BF52D5DF6}"/>
                </a:ext>
              </a:extLst>
            </p:cNvPr>
            <p:cNvSpPr>
              <a:spLocks/>
            </p:cNvSpPr>
            <p:nvPr/>
          </p:nvSpPr>
          <p:spPr bwMode="auto">
            <a:xfrm>
              <a:off x="3981621" y="4258265"/>
              <a:ext cx="42501" cy="49142"/>
            </a:xfrm>
            <a:custGeom>
              <a:avLst/>
              <a:gdLst>
                <a:gd name="T0" fmla="*/ 2 w 19"/>
                <a:gd name="T1" fmla="*/ 0 h 22"/>
                <a:gd name="T2" fmla="*/ 17 w 19"/>
                <a:gd name="T3" fmla="*/ 0 h 22"/>
                <a:gd name="T4" fmla="*/ 19 w 19"/>
                <a:gd name="T5" fmla="*/ 2 h 22"/>
                <a:gd name="T6" fmla="*/ 19 w 19"/>
                <a:gd name="T7" fmla="*/ 20 h 22"/>
                <a:gd name="T8" fmla="*/ 17 w 19"/>
                <a:gd name="T9" fmla="*/ 22 h 22"/>
                <a:gd name="T10" fmla="*/ 2 w 19"/>
                <a:gd name="T11" fmla="*/ 22 h 22"/>
                <a:gd name="T12" fmla="*/ 0 w 19"/>
                <a:gd name="T13" fmla="*/ 20 h 22"/>
                <a:gd name="T14" fmla="*/ 0 w 19"/>
                <a:gd name="T15" fmla="*/ 2 h 22"/>
                <a:gd name="T16" fmla="*/ 2 w 19"/>
                <a:gd name="T1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2">
                  <a:moveTo>
                    <a:pt x="2" y="0"/>
                  </a:moveTo>
                  <a:cubicBezTo>
                    <a:pt x="17" y="0"/>
                    <a:pt x="17" y="0"/>
                    <a:pt x="17" y="0"/>
                  </a:cubicBezTo>
                  <a:cubicBezTo>
                    <a:pt x="18" y="0"/>
                    <a:pt x="19" y="1"/>
                    <a:pt x="19" y="2"/>
                  </a:cubicBezTo>
                  <a:cubicBezTo>
                    <a:pt x="19" y="20"/>
                    <a:pt x="19" y="20"/>
                    <a:pt x="19" y="20"/>
                  </a:cubicBezTo>
                  <a:cubicBezTo>
                    <a:pt x="19" y="21"/>
                    <a:pt x="18" y="22"/>
                    <a:pt x="17" y="22"/>
                  </a:cubicBezTo>
                  <a:cubicBezTo>
                    <a:pt x="2" y="22"/>
                    <a:pt x="2" y="22"/>
                    <a:pt x="2" y="22"/>
                  </a:cubicBezTo>
                  <a:cubicBezTo>
                    <a:pt x="1" y="22"/>
                    <a:pt x="0" y="21"/>
                    <a:pt x="0" y="20"/>
                  </a:cubicBezTo>
                  <a:cubicBezTo>
                    <a:pt x="0" y="2"/>
                    <a:pt x="0" y="2"/>
                    <a:pt x="0" y="2"/>
                  </a:cubicBezTo>
                  <a:cubicBezTo>
                    <a:pt x="0" y="1"/>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36" name="Freeform 159">
              <a:extLst>
                <a:ext uri="{FF2B5EF4-FFF2-40B4-BE49-F238E27FC236}">
                  <a16:creationId xmlns:a16="http://schemas.microsoft.com/office/drawing/2014/main" id="{A6F7868B-0153-B562-4F47-BECF8AFD3215}"/>
                </a:ext>
              </a:extLst>
            </p:cNvPr>
            <p:cNvSpPr>
              <a:spLocks/>
            </p:cNvSpPr>
            <p:nvPr/>
          </p:nvSpPr>
          <p:spPr bwMode="auto">
            <a:xfrm>
              <a:off x="4690849" y="4258265"/>
              <a:ext cx="42501" cy="49142"/>
            </a:xfrm>
            <a:custGeom>
              <a:avLst/>
              <a:gdLst>
                <a:gd name="T0" fmla="*/ 2 w 19"/>
                <a:gd name="T1" fmla="*/ 0 h 22"/>
                <a:gd name="T2" fmla="*/ 17 w 19"/>
                <a:gd name="T3" fmla="*/ 0 h 22"/>
                <a:gd name="T4" fmla="*/ 19 w 19"/>
                <a:gd name="T5" fmla="*/ 2 h 22"/>
                <a:gd name="T6" fmla="*/ 19 w 19"/>
                <a:gd name="T7" fmla="*/ 20 h 22"/>
                <a:gd name="T8" fmla="*/ 17 w 19"/>
                <a:gd name="T9" fmla="*/ 22 h 22"/>
                <a:gd name="T10" fmla="*/ 2 w 19"/>
                <a:gd name="T11" fmla="*/ 22 h 22"/>
                <a:gd name="T12" fmla="*/ 0 w 19"/>
                <a:gd name="T13" fmla="*/ 20 h 22"/>
                <a:gd name="T14" fmla="*/ 0 w 19"/>
                <a:gd name="T15" fmla="*/ 2 h 22"/>
                <a:gd name="T16" fmla="*/ 2 w 19"/>
                <a:gd name="T1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2">
                  <a:moveTo>
                    <a:pt x="2" y="0"/>
                  </a:moveTo>
                  <a:cubicBezTo>
                    <a:pt x="17" y="0"/>
                    <a:pt x="17" y="0"/>
                    <a:pt x="17" y="0"/>
                  </a:cubicBezTo>
                  <a:cubicBezTo>
                    <a:pt x="18" y="0"/>
                    <a:pt x="19" y="1"/>
                    <a:pt x="19" y="2"/>
                  </a:cubicBezTo>
                  <a:cubicBezTo>
                    <a:pt x="19" y="20"/>
                    <a:pt x="19" y="20"/>
                    <a:pt x="19" y="20"/>
                  </a:cubicBezTo>
                  <a:cubicBezTo>
                    <a:pt x="19" y="21"/>
                    <a:pt x="18" y="22"/>
                    <a:pt x="17" y="22"/>
                  </a:cubicBezTo>
                  <a:cubicBezTo>
                    <a:pt x="2" y="22"/>
                    <a:pt x="2" y="22"/>
                    <a:pt x="2" y="22"/>
                  </a:cubicBezTo>
                  <a:cubicBezTo>
                    <a:pt x="1" y="22"/>
                    <a:pt x="0" y="21"/>
                    <a:pt x="0" y="20"/>
                  </a:cubicBezTo>
                  <a:cubicBezTo>
                    <a:pt x="0" y="2"/>
                    <a:pt x="0" y="2"/>
                    <a:pt x="0" y="2"/>
                  </a:cubicBezTo>
                  <a:cubicBezTo>
                    <a:pt x="0" y="1"/>
                    <a:pt x="1" y="0"/>
                    <a:pt x="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37" name="Freeform 160">
              <a:extLst>
                <a:ext uri="{FF2B5EF4-FFF2-40B4-BE49-F238E27FC236}">
                  <a16:creationId xmlns:a16="http://schemas.microsoft.com/office/drawing/2014/main" id="{819A5AE5-DB48-8199-34EF-9EE0916494C5}"/>
                </a:ext>
              </a:extLst>
            </p:cNvPr>
            <p:cNvSpPr>
              <a:spLocks/>
            </p:cNvSpPr>
            <p:nvPr/>
          </p:nvSpPr>
          <p:spPr bwMode="auto">
            <a:xfrm>
              <a:off x="4701474" y="4359205"/>
              <a:ext cx="39844" cy="31877"/>
            </a:xfrm>
            <a:custGeom>
              <a:avLst/>
              <a:gdLst>
                <a:gd name="T0" fmla="*/ 3 w 17"/>
                <a:gd name="T1" fmla="*/ 0 h 14"/>
                <a:gd name="T2" fmla="*/ 15 w 17"/>
                <a:gd name="T3" fmla="*/ 0 h 14"/>
                <a:gd name="T4" fmla="*/ 17 w 17"/>
                <a:gd name="T5" fmla="*/ 3 h 14"/>
                <a:gd name="T6" fmla="*/ 17 w 17"/>
                <a:gd name="T7" fmla="*/ 11 h 14"/>
                <a:gd name="T8" fmla="*/ 15 w 17"/>
                <a:gd name="T9" fmla="*/ 14 h 14"/>
                <a:gd name="T10" fmla="*/ 3 w 17"/>
                <a:gd name="T11" fmla="*/ 14 h 14"/>
                <a:gd name="T12" fmla="*/ 0 w 17"/>
                <a:gd name="T13" fmla="*/ 11 h 14"/>
                <a:gd name="T14" fmla="*/ 0 w 17"/>
                <a:gd name="T15" fmla="*/ 3 h 14"/>
                <a:gd name="T16" fmla="*/ 3 w 17"/>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4">
                  <a:moveTo>
                    <a:pt x="3" y="0"/>
                  </a:moveTo>
                  <a:cubicBezTo>
                    <a:pt x="15" y="0"/>
                    <a:pt x="15" y="0"/>
                    <a:pt x="15" y="0"/>
                  </a:cubicBezTo>
                  <a:cubicBezTo>
                    <a:pt x="16" y="0"/>
                    <a:pt x="17" y="1"/>
                    <a:pt x="17" y="3"/>
                  </a:cubicBezTo>
                  <a:cubicBezTo>
                    <a:pt x="17" y="11"/>
                    <a:pt x="17" y="11"/>
                    <a:pt x="17" y="11"/>
                  </a:cubicBezTo>
                  <a:cubicBezTo>
                    <a:pt x="17" y="13"/>
                    <a:pt x="16" y="14"/>
                    <a:pt x="15" y="14"/>
                  </a:cubicBezTo>
                  <a:cubicBezTo>
                    <a:pt x="3" y="14"/>
                    <a:pt x="3" y="14"/>
                    <a:pt x="3" y="14"/>
                  </a:cubicBezTo>
                  <a:cubicBezTo>
                    <a:pt x="2" y="14"/>
                    <a:pt x="0" y="13"/>
                    <a:pt x="0" y="11"/>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38" name="Freeform 161">
              <a:extLst>
                <a:ext uri="{FF2B5EF4-FFF2-40B4-BE49-F238E27FC236}">
                  <a16:creationId xmlns:a16="http://schemas.microsoft.com/office/drawing/2014/main" id="{9E05A346-FFCB-0C4E-7C5D-0A2E1E30EE74}"/>
                </a:ext>
              </a:extLst>
            </p:cNvPr>
            <p:cNvSpPr>
              <a:spLocks/>
            </p:cNvSpPr>
            <p:nvPr/>
          </p:nvSpPr>
          <p:spPr bwMode="auto">
            <a:xfrm>
              <a:off x="4701474" y="4397723"/>
              <a:ext cx="39844"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39" name="Freeform 162">
              <a:extLst>
                <a:ext uri="{FF2B5EF4-FFF2-40B4-BE49-F238E27FC236}">
                  <a16:creationId xmlns:a16="http://schemas.microsoft.com/office/drawing/2014/main" id="{3DB2B7AF-AA3E-3145-E81C-8BF8A555A8C7}"/>
                </a:ext>
              </a:extLst>
            </p:cNvPr>
            <p:cNvSpPr>
              <a:spLocks/>
            </p:cNvSpPr>
            <p:nvPr/>
          </p:nvSpPr>
          <p:spPr bwMode="auto">
            <a:xfrm>
              <a:off x="4701474" y="4445535"/>
              <a:ext cx="39844"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0" name="Freeform 163">
              <a:extLst>
                <a:ext uri="{FF2B5EF4-FFF2-40B4-BE49-F238E27FC236}">
                  <a16:creationId xmlns:a16="http://schemas.microsoft.com/office/drawing/2014/main" id="{8BF79E00-D6C6-0289-6891-FA3EB07F7413}"/>
                </a:ext>
              </a:extLst>
            </p:cNvPr>
            <p:cNvSpPr>
              <a:spLocks/>
            </p:cNvSpPr>
            <p:nvPr/>
          </p:nvSpPr>
          <p:spPr bwMode="auto">
            <a:xfrm>
              <a:off x="4701474" y="4493350"/>
              <a:ext cx="39844"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1" name="Freeform 164">
              <a:extLst>
                <a:ext uri="{FF2B5EF4-FFF2-40B4-BE49-F238E27FC236}">
                  <a16:creationId xmlns:a16="http://schemas.microsoft.com/office/drawing/2014/main" id="{68F73A8F-236E-E5C9-339A-23DEA5515D03}"/>
                </a:ext>
              </a:extLst>
            </p:cNvPr>
            <p:cNvSpPr>
              <a:spLocks/>
            </p:cNvSpPr>
            <p:nvPr/>
          </p:nvSpPr>
          <p:spPr bwMode="auto">
            <a:xfrm>
              <a:off x="4701474" y="4541164"/>
              <a:ext cx="39844" cy="39845"/>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2" name="Freeform 165">
              <a:extLst>
                <a:ext uri="{FF2B5EF4-FFF2-40B4-BE49-F238E27FC236}">
                  <a16:creationId xmlns:a16="http://schemas.microsoft.com/office/drawing/2014/main" id="{4099A1CC-D241-8E0D-ED3D-851E8E86DB4A}"/>
                </a:ext>
              </a:extLst>
            </p:cNvPr>
            <p:cNvSpPr>
              <a:spLocks/>
            </p:cNvSpPr>
            <p:nvPr/>
          </p:nvSpPr>
          <p:spPr bwMode="auto">
            <a:xfrm>
              <a:off x="4701474" y="4588978"/>
              <a:ext cx="39844" cy="39845"/>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3" name="Freeform 166">
              <a:extLst>
                <a:ext uri="{FF2B5EF4-FFF2-40B4-BE49-F238E27FC236}">
                  <a16:creationId xmlns:a16="http://schemas.microsoft.com/office/drawing/2014/main" id="{AD385436-B27A-EBEA-9718-F92D9B88D26F}"/>
                </a:ext>
              </a:extLst>
            </p:cNvPr>
            <p:cNvSpPr>
              <a:spLocks/>
            </p:cNvSpPr>
            <p:nvPr/>
          </p:nvSpPr>
          <p:spPr bwMode="auto">
            <a:xfrm>
              <a:off x="4656317" y="4359205"/>
              <a:ext cx="37188" cy="31877"/>
            </a:xfrm>
            <a:custGeom>
              <a:avLst/>
              <a:gdLst>
                <a:gd name="T0" fmla="*/ 2 w 16"/>
                <a:gd name="T1" fmla="*/ 0 h 14"/>
                <a:gd name="T2" fmla="*/ 14 w 16"/>
                <a:gd name="T3" fmla="*/ 0 h 14"/>
                <a:gd name="T4" fmla="*/ 16 w 16"/>
                <a:gd name="T5" fmla="*/ 3 h 14"/>
                <a:gd name="T6" fmla="*/ 16 w 16"/>
                <a:gd name="T7" fmla="*/ 11 h 14"/>
                <a:gd name="T8" fmla="*/ 14 w 16"/>
                <a:gd name="T9" fmla="*/ 14 h 14"/>
                <a:gd name="T10" fmla="*/ 2 w 16"/>
                <a:gd name="T11" fmla="*/ 14 h 14"/>
                <a:gd name="T12" fmla="*/ 0 w 16"/>
                <a:gd name="T13" fmla="*/ 11 h 14"/>
                <a:gd name="T14" fmla="*/ 0 w 16"/>
                <a:gd name="T15" fmla="*/ 3 h 14"/>
                <a:gd name="T16" fmla="*/ 2 w 16"/>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4">
                  <a:moveTo>
                    <a:pt x="2" y="0"/>
                  </a:moveTo>
                  <a:cubicBezTo>
                    <a:pt x="14" y="0"/>
                    <a:pt x="14" y="0"/>
                    <a:pt x="14" y="0"/>
                  </a:cubicBezTo>
                  <a:cubicBezTo>
                    <a:pt x="15" y="0"/>
                    <a:pt x="16" y="1"/>
                    <a:pt x="16" y="3"/>
                  </a:cubicBezTo>
                  <a:cubicBezTo>
                    <a:pt x="16" y="11"/>
                    <a:pt x="16" y="11"/>
                    <a:pt x="16" y="11"/>
                  </a:cubicBezTo>
                  <a:cubicBezTo>
                    <a:pt x="16" y="13"/>
                    <a:pt x="15" y="14"/>
                    <a:pt x="14" y="14"/>
                  </a:cubicBezTo>
                  <a:cubicBezTo>
                    <a:pt x="2" y="14"/>
                    <a:pt x="2" y="14"/>
                    <a:pt x="2" y="14"/>
                  </a:cubicBezTo>
                  <a:cubicBezTo>
                    <a:pt x="1" y="14"/>
                    <a:pt x="0" y="13"/>
                    <a:pt x="0" y="11"/>
                  </a:cubicBezTo>
                  <a:cubicBezTo>
                    <a:pt x="0" y="3"/>
                    <a:pt x="0" y="3"/>
                    <a:pt x="0" y="3"/>
                  </a:cubicBezTo>
                  <a:cubicBezTo>
                    <a:pt x="0" y="1"/>
                    <a:pt x="1"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4" name="Freeform 167">
              <a:extLst>
                <a:ext uri="{FF2B5EF4-FFF2-40B4-BE49-F238E27FC236}">
                  <a16:creationId xmlns:a16="http://schemas.microsoft.com/office/drawing/2014/main" id="{CE6945C2-85D2-8DF6-05BF-C0859697E2A1}"/>
                </a:ext>
              </a:extLst>
            </p:cNvPr>
            <p:cNvSpPr>
              <a:spLocks/>
            </p:cNvSpPr>
            <p:nvPr/>
          </p:nvSpPr>
          <p:spPr bwMode="auto">
            <a:xfrm>
              <a:off x="4611160" y="4397723"/>
              <a:ext cx="82345" cy="41173"/>
            </a:xfrm>
            <a:custGeom>
              <a:avLst/>
              <a:gdLst>
                <a:gd name="T0" fmla="*/ 3 w 36"/>
                <a:gd name="T1" fmla="*/ 0 h 18"/>
                <a:gd name="T2" fmla="*/ 33 w 36"/>
                <a:gd name="T3" fmla="*/ 0 h 18"/>
                <a:gd name="T4" fmla="*/ 36 w 36"/>
                <a:gd name="T5" fmla="*/ 3 h 18"/>
                <a:gd name="T6" fmla="*/ 36 w 36"/>
                <a:gd name="T7" fmla="*/ 15 h 18"/>
                <a:gd name="T8" fmla="*/ 33 w 36"/>
                <a:gd name="T9" fmla="*/ 18 h 18"/>
                <a:gd name="T10" fmla="*/ 3 w 36"/>
                <a:gd name="T11" fmla="*/ 18 h 18"/>
                <a:gd name="T12" fmla="*/ 0 w 36"/>
                <a:gd name="T13" fmla="*/ 15 h 18"/>
                <a:gd name="T14" fmla="*/ 0 w 36"/>
                <a:gd name="T15" fmla="*/ 3 h 18"/>
                <a:gd name="T16" fmla="*/ 3 w 3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 h="18">
                  <a:moveTo>
                    <a:pt x="3" y="0"/>
                  </a:moveTo>
                  <a:cubicBezTo>
                    <a:pt x="33" y="0"/>
                    <a:pt x="33" y="0"/>
                    <a:pt x="33" y="0"/>
                  </a:cubicBezTo>
                  <a:cubicBezTo>
                    <a:pt x="35" y="0"/>
                    <a:pt x="36" y="1"/>
                    <a:pt x="36" y="3"/>
                  </a:cubicBezTo>
                  <a:cubicBezTo>
                    <a:pt x="36" y="15"/>
                    <a:pt x="36" y="15"/>
                    <a:pt x="36" y="15"/>
                  </a:cubicBezTo>
                  <a:cubicBezTo>
                    <a:pt x="36" y="16"/>
                    <a:pt x="35" y="18"/>
                    <a:pt x="33"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5" name="Freeform 168">
              <a:extLst>
                <a:ext uri="{FF2B5EF4-FFF2-40B4-BE49-F238E27FC236}">
                  <a16:creationId xmlns:a16="http://schemas.microsoft.com/office/drawing/2014/main" id="{294E5268-740D-A896-AF73-38FCB520079E}"/>
                </a:ext>
              </a:extLst>
            </p:cNvPr>
            <p:cNvSpPr>
              <a:spLocks/>
            </p:cNvSpPr>
            <p:nvPr/>
          </p:nvSpPr>
          <p:spPr bwMode="auto">
            <a:xfrm>
              <a:off x="4643034" y="4445535"/>
              <a:ext cx="50469" cy="41173"/>
            </a:xfrm>
            <a:custGeom>
              <a:avLst/>
              <a:gdLst>
                <a:gd name="T0" fmla="*/ 3 w 22"/>
                <a:gd name="T1" fmla="*/ 0 h 18"/>
                <a:gd name="T2" fmla="*/ 19 w 22"/>
                <a:gd name="T3" fmla="*/ 0 h 18"/>
                <a:gd name="T4" fmla="*/ 22 w 22"/>
                <a:gd name="T5" fmla="*/ 3 h 18"/>
                <a:gd name="T6" fmla="*/ 22 w 22"/>
                <a:gd name="T7" fmla="*/ 14 h 18"/>
                <a:gd name="T8" fmla="*/ 19 w 22"/>
                <a:gd name="T9" fmla="*/ 18 h 18"/>
                <a:gd name="T10" fmla="*/ 3 w 22"/>
                <a:gd name="T11" fmla="*/ 18 h 18"/>
                <a:gd name="T12" fmla="*/ 0 w 22"/>
                <a:gd name="T13" fmla="*/ 14 h 18"/>
                <a:gd name="T14" fmla="*/ 0 w 22"/>
                <a:gd name="T15" fmla="*/ 3 h 18"/>
                <a:gd name="T16" fmla="*/ 3 w 22"/>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18">
                  <a:moveTo>
                    <a:pt x="3" y="0"/>
                  </a:moveTo>
                  <a:cubicBezTo>
                    <a:pt x="19" y="0"/>
                    <a:pt x="19" y="0"/>
                    <a:pt x="19" y="0"/>
                  </a:cubicBezTo>
                  <a:cubicBezTo>
                    <a:pt x="21" y="0"/>
                    <a:pt x="22" y="1"/>
                    <a:pt x="22" y="3"/>
                  </a:cubicBezTo>
                  <a:cubicBezTo>
                    <a:pt x="22" y="14"/>
                    <a:pt x="22" y="14"/>
                    <a:pt x="22" y="14"/>
                  </a:cubicBezTo>
                  <a:cubicBezTo>
                    <a:pt x="22" y="16"/>
                    <a:pt x="21" y="18"/>
                    <a:pt x="19"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6" name="Freeform 169">
              <a:extLst>
                <a:ext uri="{FF2B5EF4-FFF2-40B4-BE49-F238E27FC236}">
                  <a16:creationId xmlns:a16="http://schemas.microsoft.com/office/drawing/2014/main" id="{9C457589-568D-A676-BAA9-22F31F9C4AB6}"/>
                </a:ext>
              </a:extLst>
            </p:cNvPr>
            <p:cNvSpPr>
              <a:spLocks/>
            </p:cNvSpPr>
            <p:nvPr/>
          </p:nvSpPr>
          <p:spPr bwMode="auto">
            <a:xfrm>
              <a:off x="4607176" y="4493350"/>
              <a:ext cx="86329" cy="41173"/>
            </a:xfrm>
            <a:custGeom>
              <a:avLst/>
              <a:gdLst>
                <a:gd name="T0" fmla="*/ 3 w 38"/>
                <a:gd name="T1" fmla="*/ 0 h 18"/>
                <a:gd name="T2" fmla="*/ 35 w 38"/>
                <a:gd name="T3" fmla="*/ 0 h 18"/>
                <a:gd name="T4" fmla="*/ 38 w 38"/>
                <a:gd name="T5" fmla="*/ 3 h 18"/>
                <a:gd name="T6" fmla="*/ 38 w 38"/>
                <a:gd name="T7" fmla="*/ 14 h 18"/>
                <a:gd name="T8" fmla="*/ 35 w 38"/>
                <a:gd name="T9" fmla="*/ 18 h 18"/>
                <a:gd name="T10" fmla="*/ 3 w 38"/>
                <a:gd name="T11" fmla="*/ 18 h 18"/>
                <a:gd name="T12" fmla="*/ 0 w 38"/>
                <a:gd name="T13" fmla="*/ 14 h 18"/>
                <a:gd name="T14" fmla="*/ 0 w 38"/>
                <a:gd name="T15" fmla="*/ 3 h 18"/>
                <a:gd name="T16" fmla="*/ 3 w 3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18">
                  <a:moveTo>
                    <a:pt x="3" y="0"/>
                  </a:moveTo>
                  <a:cubicBezTo>
                    <a:pt x="35" y="0"/>
                    <a:pt x="35" y="0"/>
                    <a:pt x="35" y="0"/>
                  </a:cubicBezTo>
                  <a:cubicBezTo>
                    <a:pt x="37" y="0"/>
                    <a:pt x="38" y="1"/>
                    <a:pt x="38" y="3"/>
                  </a:cubicBezTo>
                  <a:cubicBezTo>
                    <a:pt x="38" y="14"/>
                    <a:pt x="38" y="14"/>
                    <a:pt x="38" y="14"/>
                  </a:cubicBezTo>
                  <a:cubicBezTo>
                    <a:pt x="38" y="16"/>
                    <a:pt x="37" y="18"/>
                    <a:pt x="35"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7" name="Freeform 170">
              <a:extLst>
                <a:ext uri="{FF2B5EF4-FFF2-40B4-BE49-F238E27FC236}">
                  <a16:creationId xmlns:a16="http://schemas.microsoft.com/office/drawing/2014/main" id="{EB6F616C-8E15-EED1-298B-F875B89C881F}"/>
                </a:ext>
              </a:extLst>
            </p:cNvPr>
            <p:cNvSpPr>
              <a:spLocks/>
            </p:cNvSpPr>
            <p:nvPr/>
          </p:nvSpPr>
          <p:spPr bwMode="auto">
            <a:xfrm>
              <a:off x="4656317" y="4541164"/>
              <a:ext cx="37188" cy="39845"/>
            </a:xfrm>
            <a:custGeom>
              <a:avLst/>
              <a:gdLst>
                <a:gd name="T0" fmla="*/ 3 w 16"/>
                <a:gd name="T1" fmla="*/ 0 h 18"/>
                <a:gd name="T2" fmla="*/ 13 w 16"/>
                <a:gd name="T3" fmla="*/ 0 h 18"/>
                <a:gd name="T4" fmla="*/ 16 w 16"/>
                <a:gd name="T5" fmla="*/ 3 h 18"/>
                <a:gd name="T6" fmla="*/ 16 w 16"/>
                <a:gd name="T7" fmla="*/ 15 h 18"/>
                <a:gd name="T8" fmla="*/ 13 w 16"/>
                <a:gd name="T9" fmla="*/ 18 h 18"/>
                <a:gd name="T10" fmla="*/ 3 w 16"/>
                <a:gd name="T11" fmla="*/ 18 h 18"/>
                <a:gd name="T12" fmla="*/ 0 w 16"/>
                <a:gd name="T13" fmla="*/ 15 h 18"/>
                <a:gd name="T14" fmla="*/ 0 w 16"/>
                <a:gd name="T15" fmla="*/ 3 h 18"/>
                <a:gd name="T16" fmla="*/ 3 w 1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3" y="0"/>
                  </a:moveTo>
                  <a:cubicBezTo>
                    <a:pt x="13" y="0"/>
                    <a:pt x="13" y="0"/>
                    <a:pt x="13" y="0"/>
                  </a:cubicBezTo>
                  <a:cubicBezTo>
                    <a:pt x="15" y="0"/>
                    <a:pt x="16" y="1"/>
                    <a:pt x="16" y="3"/>
                  </a:cubicBezTo>
                  <a:cubicBezTo>
                    <a:pt x="16" y="15"/>
                    <a:pt x="16" y="15"/>
                    <a:pt x="16" y="15"/>
                  </a:cubicBezTo>
                  <a:cubicBezTo>
                    <a:pt x="16" y="16"/>
                    <a:pt x="15" y="18"/>
                    <a:pt x="13"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8" name="Freeform 171">
              <a:extLst>
                <a:ext uri="{FF2B5EF4-FFF2-40B4-BE49-F238E27FC236}">
                  <a16:creationId xmlns:a16="http://schemas.microsoft.com/office/drawing/2014/main" id="{18913D8B-7E13-8C72-69B1-B65EA533072D}"/>
                </a:ext>
              </a:extLst>
            </p:cNvPr>
            <p:cNvSpPr>
              <a:spLocks/>
            </p:cNvSpPr>
            <p:nvPr/>
          </p:nvSpPr>
          <p:spPr bwMode="auto">
            <a:xfrm>
              <a:off x="4656317" y="4588978"/>
              <a:ext cx="37188" cy="39845"/>
            </a:xfrm>
            <a:custGeom>
              <a:avLst/>
              <a:gdLst>
                <a:gd name="T0" fmla="*/ 3 w 16"/>
                <a:gd name="T1" fmla="*/ 0 h 18"/>
                <a:gd name="T2" fmla="*/ 13 w 16"/>
                <a:gd name="T3" fmla="*/ 0 h 18"/>
                <a:gd name="T4" fmla="*/ 16 w 16"/>
                <a:gd name="T5" fmla="*/ 3 h 18"/>
                <a:gd name="T6" fmla="*/ 16 w 16"/>
                <a:gd name="T7" fmla="*/ 15 h 18"/>
                <a:gd name="T8" fmla="*/ 13 w 16"/>
                <a:gd name="T9" fmla="*/ 18 h 18"/>
                <a:gd name="T10" fmla="*/ 3 w 16"/>
                <a:gd name="T11" fmla="*/ 18 h 18"/>
                <a:gd name="T12" fmla="*/ 0 w 16"/>
                <a:gd name="T13" fmla="*/ 15 h 18"/>
                <a:gd name="T14" fmla="*/ 0 w 16"/>
                <a:gd name="T15" fmla="*/ 3 h 18"/>
                <a:gd name="T16" fmla="*/ 3 w 1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3" y="0"/>
                  </a:moveTo>
                  <a:cubicBezTo>
                    <a:pt x="13" y="0"/>
                    <a:pt x="13" y="0"/>
                    <a:pt x="13" y="0"/>
                  </a:cubicBezTo>
                  <a:cubicBezTo>
                    <a:pt x="15" y="0"/>
                    <a:pt x="16" y="1"/>
                    <a:pt x="16" y="3"/>
                  </a:cubicBezTo>
                  <a:cubicBezTo>
                    <a:pt x="16" y="15"/>
                    <a:pt x="16" y="15"/>
                    <a:pt x="16" y="15"/>
                  </a:cubicBezTo>
                  <a:cubicBezTo>
                    <a:pt x="16" y="16"/>
                    <a:pt x="15" y="18"/>
                    <a:pt x="13"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9" name="Freeform 172">
              <a:extLst>
                <a:ext uri="{FF2B5EF4-FFF2-40B4-BE49-F238E27FC236}">
                  <a16:creationId xmlns:a16="http://schemas.microsoft.com/office/drawing/2014/main" id="{D82A6525-75C6-04D6-6D2C-70921CFA149E}"/>
                </a:ext>
              </a:extLst>
            </p:cNvPr>
            <p:cNvSpPr>
              <a:spLocks/>
            </p:cNvSpPr>
            <p:nvPr/>
          </p:nvSpPr>
          <p:spPr bwMode="auto">
            <a:xfrm>
              <a:off x="4611160" y="4359205"/>
              <a:ext cx="34532" cy="31877"/>
            </a:xfrm>
            <a:custGeom>
              <a:avLst/>
              <a:gdLst>
                <a:gd name="T0" fmla="*/ 3 w 15"/>
                <a:gd name="T1" fmla="*/ 0 h 14"/>
                <a:gd name="T2" fmla="*/ 13 w 15"/>
                <a:gd name="T3" fmla="*/ 0 h 14"/>
                <a:gd name="T4" fmla="*/ 15 w 15"/>
                <a:gd name="T5" fmla="*/ 3 h 14"/>
                <a:gd name="T6" fmla="*/ 15 w 15"/>
                <a:gd name="T7" fmla="*/ 11 h 14"/>
                <a:gd name="T8" fmla="*/ 13 w 15"/>
                <a:gd name="T9" fmla="*/ 14 h 14"/>
                <a:gd name="T10" fmla="*/ 3 w 15"/>
                <a:gd name="T11" fmla="*/ 14 h 14"/>
                <a:gd name="T12" fmla="*/ 0 w 15"/>
                <a:gd name="T13" fmla="*/ 11 h 14"/>
                <a:gd name="T14" fmla="*/ 0 w 15"/>
                <a:gd name="T15" fmla="*/ 3 h 14"/>
                <a:gd name="T16" fmla="*/ 3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3" y="0"/>
                  </a:moveTo>
                  <a:cubicBezTo>
                    <a:pt x="13" y="0"/>
                    <a:pt x="13" y="0"/>
                    <a:pt x="13" y="0"/>
                  </a:cubicBezTo>
                  <a:cubicBezTo>
                    <a:pt x="14" y="0"/>
                    <a:pt x="15" y="1"/>
                    <a:pt x="15" y="3"/>
                  </a:cubicBezTo>
                  <a:cubicBezTo>
                    <a:pt x="15" y="11"/>
                    <a:pt x="15" y="11"/>
                    <a:pt x="15" y="11"/>
                  </a:cubicBezTo>
                  <a:cubicBezTo>
                    <a:pt x="15" y="13"/>
                    <a:pt x="14" y="14"/>
                    <a:pt x="13" y="14"/>
                  </a:cubicBezTo>
                  <a:cubicBezTo>
                    <a:pt x="3" y="14"/>
                    <a:pt x="3" y="14"/>
                    <a:pt x="3" y="14"/>
                  </a:cubicBezTo>
                  <a:cubicBezTo>
                    <a:pt x="1" y="14"/>
                    <a:pt x="0" y="13"/>
                    <a:pt x="0" y="11"/>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0" name="Freeform 173">
              <a:extLst>
                <a:ext uri="{FF2B5EF4-FFF2-40B4-BE49-F238E27FC236}">
                  <a16:creationId xmlns:a16="http://schemas.microsoft.com/office/drawing/2014/main" id="{20601998-846A-27E2-C270-8DBC8A85BCE1}"/>
                </a:ext>
              </a:extLst>
            </p:cNvPr>
            <p:cNvSpPr>
              <a:spLocks/>
            </p:cNvSpPr>
            <p:nvPr/>
          </p:nvSpPr>
          <p:spPr bwMode="auto">
            <a:xfrm>
              <a:off x="4567331" y="4359205"/>
              <a:ext cx="34532" cy="31877"/>
            </a:xfrm>
            <a:custGeom>
              <a:avLst/>
              <a:gdLst>
                <a:gd name="T0" fmla="*/ 2 w 15"/>
                <a:gd name="T1" fmla="*/ 0 h 14"/>
                <a:gd name="T2" fmla="*/ 12 w 15"/>
                <a:gd name="T3" fmla="*/ 0 h 14"/>
                <a:gd name="T4" fmla="*/ 15 w 15"/>
                <a:gd name="T5" fmla="*/ 3 h 14"/>
                <a:gd name="T6" fmla="*/ 15 w 15"/>
                <a:gd name="T7" fmla="*/ 11 h 14"/>
                <a:gd name="T8" fmla="*/ 12 w 15"/>
                <a:gd name="T9" fmla="*/ 14 h 14"/>
                <a:gd name="T10" fmla="*/ 2 w 15"/>
                <a:gd name="T11" fmla="*/ 14 h 14"/>
                <a:gd name="T12" fmla="*/ 0 w 15"/>
                <a:gd name="T13" fmla="*/ 11 h 14"/>
                <a:gd name="T14" fmla="*/ 0 w 15"/>
                <a:gd name="T15" fmla="*/ 3 h 14"/>
                <a:gd name="T16" fmla="*/ 2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2" y="0"/>
                  </a:moveTo>
                  <a:cubicBezTo>
                    <a:pt x="12" y="0"/>
                    <a:pt x="12" y="0"/>
                    <a:pt x="12" y="0"/>
                  </a:cubicBezTo>
                  <a:cubicBezTo>
                    <a:pt x="14" y="0"/>
                    <a:pt x="15" y="1"/>
                    <a:pt x="15" y="3"/>
                  </a:cubicBezTo>
                  <a:cubicBezTo>
                    <a:pt x="15" y="11"/>
                    <a:pt x="15" y="11"/>
                    <a:pt x="15" y="11"/>
                  </a:cubicBezTo>
                  <a:cubicBezTo>
                    <a:pt x="15" y="13"/>
                    <a:pt x="14" y="14"/>
                    <a:pt x="12" y="14"/>
                  </a:cubicBezTo>
                  <a:cubicBezTo>
                    <a:pt x="2" y="14"/>
                    <a:pt x="2" y="14"/>
                    <a:pt x="2" y="14"/>
                  </a:cubicBezTo>
                  <a:cubicBezTo>
                    <a:pt x="1" y="14"/>
                    <a:pt x="0" y="13"/>
                    <a:pt x="0" y="11"/>
                  </a:cubicBezTo>
                  <a:cubicBezTo>
                    <a:pt x="0" y="3"/>
                    <a:pt x="0" y="3"/>
                    <a:pt x="0" y="3"/>
                  </a:cubicBezTo>
                  <a:cubicBezTo>
                    <a:pt x="0" y="1"/>
                    <a:pt x="1"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1" name="Freeform 174">
              <a:extLst>
                <a:ext uri="{FF2B5EF4-FFF2-40B4-BE49-F238E27FC236}">
                  <a16:creationId xmlns:a16="http://schemas.microsoft.com/office/drawing/2014/main" id="{2D5A7727-60A2-5388-77F8-C5166F2C8F5D}"/>
                </a:ext>
              </a:extLst>
            </p:cNvPr>
            <p:cNvSpPr>
              <a:spLocks/>
            </p:cNvSpPr>
            <p:nvPr/>
          </p:nvSpPr>
          <p:spPr bwMode="auto">
            <a:xfrm>
              <a:off x="4522175" y="4359205"/>
              <a:ext cx="34532" cy="31877"/>
            </a:xfrm>
            <a:custGeom>
              <a:avLst/>
              <a:gdLst>
                <a:gd name="T0" fmla="*/ 2 w 15"/>
                <a:gd name="T1" fmla="*/ 0 h 14"/>
                <a:gd name="T2" fmla="*/ 13 w 15"/>
                <a:gd name="T3" fmla="*/ 0 h 14"/>
                <a:gd name="T4" fmla="*/ 15 w 15"/>
                <a:gd name="T5" fmla="*/ 3 h 14"/>
                <a:gd name="T6" fmla="*/ 15 w 15"/>
                <a:gd name="T7" fmla="*/ 11 h 14"/>
                <a:gd name="T8" fmla="*/ 13 w 15"/>
                <a:gd name="T9" fmla="*/ 14 h 14"/>
                <a:gd name="T10" fmla="*/ 2 w 15"/>
                <a:gd name="T11" fmla="*/ 14 h 14"/>
                <a:gd name="T12" fmla="*/ 0 w 15"/>
                <a:gd name="T13" fmla="*/ 11 h 14"/>
                <a:gd name="T14" fmla="*/ 0 w 15"/>
                <a:gd name="T15" fmla="*/ 3 h 14"/>
                <a:gd name="T16" fmla="*/ 2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2" y="0"/>
                  </a:moveTo>
                  <a:cubicBezTo>
                    <a:pt x="13" y="0"/>
                    <a:pt x="13" y="0"/>
                    <a:pt x="13" y="0"/>
                  </a:cubicBezTo>
                  <a:cubicBezTo>
                    <a:pt x="14" y="0"/>
                    <a:pt x="15" y="1"/>
                    <a:pt x="15" y="3"/>
                  </a:cubicBezTo>
                  <a:cubicBezTo>
                    <a:pt x="15" y="11"/>
                    <a:pt x="15" y="11"/>
                    <a:pt x="15" y="11"/>
                  </a:cubicBezTo>
                  <a:cubicBezTo>
                    <a:pt x="15" y="13"/>
                    <a:pt x="14" y="14"/>
                    <a:pt x="13" y="14"/>
                  </a:cubicBezTo>
                  <a:cubicBezTo>
                    <a:pt x="2" y="14"/>
                    <a:pt x="2" y="14"/>
                    <a:pt x="2" y="14"/>
                  </a:cubicBezTo>
                  <a:cubicBezTo>
                    <a:pt x="1" y="14"/>
                    <a:pt x="0" y="13"/>
                    <a:pt x="0" y="11"/>
                  </a:cubicBezTo>
                  <a:cubicBezTo>
                    <a:pt x="0" y="3"/>
                    <a:pt x="0" y="3"/>
                    <a:pt x="0" y="3"/>
                  </a:cubicBezTo>
                  <a:cubicBezTo>
                    <a:pt x="0" y="1"/>
                    <a:pt x="1"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2" name="Freeform 175">
              <a:extLst>
                <a:ext uri="{FF2B5EF4-FFF2-40B4-BE49-F238E27FC236}">
                  <a16:creationId xmlns:a16="http://schemas.microsoft.com/office/drawing/2014/main" id="{D98233F2-7700-6C33-D4C0-E52DAE73B63D}"/>
                </a:ext>
              </a:extLst>
            </p:cNvPr>
            <p:cNvSpPr>
              <a:spLocks/>
            </p:cNvSpPr>
            <p:nvPr/>
          </p:nvSpPr>
          <p:spPr bwMode="auto">
            <a:xfrm>
              <a:off x="4477018" y="4359205"/>
              <a:ext cx="35860" cy="31877"/>
            </a:xfrm>
            <a:custGeom>
              <a:avLst/>
              <a:gdLst>
                <a:gd name="T0" fmla="*/ 3 w 16"/>
                <a:gd name="T1" fmla="*/ 0 h 14"/>
                <a:gd name="T2" fmla="*/ 13 w 16"/>
                <a:gd name="T3" fmla="*/ 0 h 14"/>
                <a:gd name="T4" fmla="*/ 16 w 16"/>
                <a:gd name="T5" fmla="*/ 3 h 14"/>
                <a:gd name="T6" fmla="*/ 16 w 16"/>
                <a:gd name="T7" fmla="*/ 11 h 14"/>
                <a:gd name="T8" fmla="*/ 13 w 16"/>
                <a:gd name="T9" fmla="*/ 14 h 14"/>
                <a:gd name="T10" fmla="*/ 3 w 16"/>
                <a:gd name="T11" fmla="*/ 14 h 14"/>
                <a:gd name="T12" fmla="*/ 0 w 16"/>
                <a:gd name="T13" fmla="*/ 11 h 14"/>
                <a:gd name="T14" fmla="*/ 0 w 16"/>
                <a:gd name="T15" fmla="*/ 3 h 14"/>
                <a:gd name="T16" fmla="*/ 3 w 16"/>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4">
                  <a:moveTo>
                    <a:pt x="3" y="0"/>
                  </a:moveTo>
                  <a:cubicBezTo>
                    <a:pt x="13" y="0"/>
                    <a:pt x="13" y="0"/>
                    <a:pt x="13" y="0"/>
                  </a:cubicBezTo>
                  <a:cubicBezTo>
                    <a:pt x="14" y="0"/>
                    <a:pt x="16" y="1"/>
                    <a:pt x="16" y="3"/>
                  </a:cubicBezTo>
                  <a:cubicBezTo>
                    <a:pt x="16" y="11"/>
                    <a:pt x="16" y="11"/>
                    <a:pt x="16" y="11"/>
                  </a:cubicBezTo>
                  <a:cubicBezTo>
                    <a:pt x="16" y="13"/>
                    <a:pt x="14" y="14"/>
                    <a:pt x="13" y="14"/>
                  </a:cubicBezTo>
                  <a:cubicBezTo>
                    <a:pt x="3" y="14"/>
                    <a:pt x="3" y="14"/>
                    <a:pt x="3" y="14"/>
                  </a:cubicBezTo>
                  <a:cubicBezTo>
                    <a:pt x="2" y="14"/>
                    <a:pt x="0" y="13"/>
                    <a:pt x="0" y="11"/>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3" name="Freeform 176">
              <a:extLst>
                <a:ext uri="{FF2B5EF4-FFF2-40B4-BE49-F238E27FC236}">
                  <a16:creationId xmlns:a16="http://schemas.microsoft.com/office/drawing/2014/main" id="{7BAE1466-2324-C23C-1DF0-E0490556502F}"/>
                </a:ext>
              </a:extLst>
            </p:cNvPr>
            <p:cNvSpPr>
              <a:spLocks/>
            </p:cNvSpPr>
            <p:nvPr/>
          </p:nvSpPr>
          <p:spPr bwMode="auto">
            <a:xfrm>
              <a:off x="4433189" y="4359205"/>
              <a:ext cx="34532" cy="31877"/>
            </a:xfrm>
            <a:custGeom>
              <a:avLst/>
              <a:gdLst>
                <a:gd name="T0" fmla="*/ 2 w 15"/>
                <a:gd name="T1" fmla="*/ 0 h 14"/>
                <a:gd name="T2" fmla="*/ 13 w 15"/>
                <a:gd name="T3" fmla="*/ 0 h 14"/>
                <a:gd name="T4" fmla="*/ 15 w 15"/>
                <a:gd name="T5" fmla="*/ 3 h 14"/>
                <a:gd name="T6" fmla="*/ 15 w 15"/>
                <a:gd name="T7" fmla="*/ 11 h 14"/>
                <a:gd name="T8" fmla="*/ 13 w 15"/>
                <a:gd name="T9" fmla="*/ 14 h 14"/>
                <a:gd name="T10" fmla="*/ 2 w 15"/>
                <a:gd name="T11" fmla="*/ 14 h 14"/>
                <a:gd name="T12" fmla="*/ 0 w 15"/>
                <a:gd name="T13" fmla="*/ 11 h 14"/>
                <a:gd name="T14" fmla="*/ 0 w 15"/>
                <a:gd name="T15" fmla="*/ 3 h 14"/>
                <a:gd name="T16" fmla="*/ 2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2" y="0"/>
                  </a:moveTo>
                  <a:cubicBezTo>
                    <a:pt x="13" y="0"/>
                    <a:pt x="13" y="0"/>
                    <a:pt x="13" y="0"/>
                  </a:cubicBezTo>
                  <a:cubicBezTo>
                    <a:pt x="14" y="0"/>
                    <a:pt x="15" y="1"/>
                    <a:pt x="15" y="3"/>
                  </a:cubicBezTo>
                  <a:cubicBezTo>
                    <a:pt x="15" y="11"/>
                    <a:pt x="15" y="11"/>
                    <a:pt x="15" y="11"/>
                  </a:cubicBezTo>
                  <a:cubicBezTo>
                    <a:pt x="15" y="13"/>
                    <a:pt x="14" y="14"/>
                    <a:pt x="13" y="14"/>
                  </a:cubicBezTo>
                  <a:cubicBezTo>
                    <a:pt x="2" y="14"/>
                    <a:pt x="2" y="14"/>
                    <a:pt x="2" y="14"/>
                  </a:cubicBezTo>
                  <a:cubicBezTo>
                    <a:pt x="1" y="14"/>
                    <a:pt x="0" y="13"/>
                    <a:pt x="0" y="11"/>
                  </a:cubicBezTo>
                  <a:cubicBezTo>
                    <a:pt x="0" y="3"/>
                    <a:pt x="0" y="3"/>
                    <a:pt x="0" y="3"/>
                  </a:cubicBezTo>
                  <a:cubicBezTo>
                    <a:pt x="0" y="1"/>
                    <a:pt x="1"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4" name="Freeform 177">
              <a:extLst>
                <a:ext uri="{FF2B5EF4-FFF2-40B4-BE49-F238E27FC236}">
                  <a16:creationId xmlns:a16="http://schemas.microsoft.com/office/drawing/2014/main" id="{6A85E95C-E1B8-098F-A26B-D07F3CB71B85}"/>
                </a:ext>
              </a:extLst>
            </p:cNvPr>
            <p:cNvSpPr>
              <a:spLocks/>
            </p:cNvSpPr>
            <p:nvPr/>
          </p:nvSpPr>
          <p:spPr bwMode="auto">
            <a:xfrm>
              <a:off x="4388032" y="4359205"/>
              <a:ext cx="34532" cy="31877"/>
            </a:xfrm>
            <a:custGeom>
              <a:avLst/>
              <a:gdLst>
                <a:gd name="T0" fmla="*/ 3 w 15"/>
                <a:gd name="T1" fmla="*/ 0 h 14"/>
                <a:gd name="T2" fmla="*/ 13 w 15"/>
                <a:gd name="T3" fmla="*/ 0 h 14"/>
                <a:gd name="T4" fmla="*/ 15 w 15"/>
                <a:gd name="T5" fmla="*/ 3 h 14"/>
                <a:gd name="T6" fmla="*/ 15 w 15"/>
                <a:gd name="T7" fmla="*/ 11 h 14"/>
                <a:gd name="T8" fmla="*/ 13 w 15"/>
                <a:gd name="T9" fmla="*/ 14 h 14"/>
                <a:gd name="T10" fmla="*/ 3 w 15"/>
                <a:gd name="T11" fmla="*/ 14 h 14"/>
                <a:gd name="T12" fmla="*/ 0 w 15"/>
                <a:gd name="T13" fmla="*/ 11 h 14"/>
                <a:gd name="T14" fmla="*/ 0 w 15"/>
                <a:gd name="T15" fmla="*/ 3 h 14"/>
                <a:gd name="T16" fmla="*/ 3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3" y="0"/>
                  </a:moveTo>
                  <a:cubicBezTo>
                    <a:pt x="13" y="0"/>
                    <a:pt x="13" y="0"/>
                    <a:pt x="13" y="0"/>
                  </a:cubicBezTo>
                  <a:cubicBezTo>
                    <a:pt x="14" y="0"/>
                    <a:pt x="15" y="1"/>
                    <a:pt x="15" y="3"/>
                  </a:cubicBezTo>
                  <a:cubicBezTo>
                    <a:pt x="15" y="11"/>
                    <a:pt x="15" y="11"/>
                    <a:pt x="15" y="11"/>
                  </a:cubicBezTo>
                  <a:cubicBezTo>
                    <a:pt x="15" y="13"/>
                    <a:pt x="14" y="14"/>
                    <a:pt x="13" y="14"/>
                  </a:cubicBezTo>
                  <a:cubicBezTo>
                    <a:pt x="3" y="14"/>
                    <a:pt x="3" y="14"/>
                    <a:pt x="3" y="14"/>
                  </a:cubicBezTo>
                  <a:cubicBezTo>
                    <a:pt x="1" y="14"/>
                    <a:pt x="0" y="13"/>
                    <a:pt x="0" y="11"/>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5" name="Freeform 178">
              <a:extLst>
                <a:ext uri="{FF2B5EF4-FFF2-40B4-BE49-F238E27FC236}">
                  <a16:creationId xmlns:a16="http://schemas.microsoft.com/office/drawing/2014/main" id="{59DB492E-F7B7-BC5E-1FAA-B07F02B54A7F}"/>
                </a:ext>
              </a:extLst>
            </p:cNvPr>
            <p:cNvSpPr>
              <a:spLocks/>
            </p:cNvSpPr>
            <p:nvPr/>
          </p:nvSpPr>
          <p:spPr bwMode="auto">
            <a:xfrm>
              <a:off x="4345532" y="4359205"/>
              <a:ext cx="33204" cy="31877"/>
            </a:xfrm>
            <a:custGeom>
              <a:avLst/>
              <a:gdLst>
                <a:gd name="T0" fmla="*/ 2 w 15"/>
                <a:gd name="T1" fmla="*/ 0 h 14"/>
                <a:gd name="T2" fmla="*/ 12 w 15"/>
                <a:gd name="T3" fmla="*/ 0 h 14"/>
                <a:gd name="T4" fmla="*/ 15 w 15"/>
                <a:gd name="T5" fmla="*/ 3 h 14"/>
                <a:gd name="T6" fmla="*/ 15 w 15"/>
                <a:gd name="T7" fmla="*/ 11 h 14"/>
                <a:gd name="T8" fmla="*/ 12 w 15"/>
                <a:gd name="T9" fmla="*/ 14 h 14"/>
                <a:gd name="T10" fmla="*/ 2 w 15"/>
                <a:gd name="T11" fmla="*/ 14 h 14"/>
                <a:gd name="T12" fmla="*/ 0 w 15"/>
                <a:gd name="T13" fmla="*/ 11 h 14"/>
                <a:gd name="T14" fmla="*/ 0 w 15"/>
                <a:gd name="T15" fmla="*/ 3 h 14"/>
                <a:gd name="T16" fmla="*/ 2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2" y="0"/>
                  </a:moveTo>
                  <a:cubicBezTo>
                    <a:pt x="12" y="0"/>
                    <a:pt x="12" y="0"/>
                    <a:pt x="12" y="0"/>
                  </a:cubicBezTo>
                  <a:cubicBezTo>
                    <a:pt x="14" y="0"/>
                    <a:pt x="15" y="1"/>
                    <a:pt x="15" y="3"/>
                  </a:cubicBezTo>
                  <a:cubicBezTo>
                    <a:pt x="15" y="11"/>
                    <a:pt x="15" y="11"/>
                    <a:pt x="15" y="11"/>
                  </a:cubicBezTo>
                  <a:cubicBezTo>
                    <a:pt x="15" y="13"/>
                    <a:pt x="14" y="14"/>
                    <a:pt x="12" y="14"/>
                  </a:cubicBezTo>
                  <a:cubicBezTo>
                    <a:pt x="2" y="14"/>
                    <a:pt x="2" y="14"/>
                    <a:pt x="2" y="14"/>
                  </a:cubicBezTo>
                  <a:cubicBezTo>
                    <a:pt x="1" y="14"/>
                    <a:pt x="0" y="13"/>
                    <a:pt x="0" y="11"/>
                  </a:cubicBezTo>
                  <a:cubicBezTo>
                    <a:pt x="0" y="3"/>
                    <a:pt x="0" y="3"/>
                    <a:pt x="0" y="3"/>
                  </a:cubicBezTo>
                  <a:cubicBezTo>
                    <a:pt x="0" y="1"/>
                    <a:pt x="1"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6" name="Freeform 179">
              <a:extLst>
                <a:ext uri="{FF2B5EF4-FFF2-40B4-BE49-F238E27FC236}">
                  <a16:creationId xmlns:a16="http://schemas.microsoft.com/office/drawing/2014/main" id="{3C7CD419-1B8B-74B4-AD86-8D1F84B871D4}"/>
                </a:ext>
              </a:extLst>
            </p:cNvPr>
            <p:cNvSpPr>
              <a:spLocks/>
            </p:cNvSpPr>
            <p:nvPr/>
          </p:nvSpPr>
          <p:spPr bwMode="auto">
            <a:xfrm>
              <a:off x="4299048" y="4359205"/>
              <a:ext cx="34532" cy="31877"/>
            </a:xfrm>
            <a:custGeom>
              <a:avLst/>
              <a:gdLst>
                <a:gd name="T0" fmla="*/ 2 w 15"/>
                <a:gd name="T1" fmla="*/ 0 h 14"/>
                <a:gd name="T2" fmla="*/ 13 w 15"/>
                <a:gd name="T3" fmla="*/ 0 h 14"/>
                <a:gd name="T4" fmla="*/ 15 w 15"/>
                <a:gd name="T5" fmla="*/ 3 h 14"/>
                <a:gd name="T6" fmla="*/ 15 w 15"/>
                <a:gd name="T7" fmla="*/ 11 h 14"/>
                <a:gd name="T8" fmla="*/ 13 w 15"/>
                <a:gd name="T9" fmla="*/ 14 h 14"/>
                <a:gd name="T10" fmla="*/ 2 w 15"/>
                <a:gd name="T11" fmla="*/ 14 h 14"/>
                <a:gd name="T12" fmla="*/ 0 w 15"/>
                <a:gd name="T13" fmla="*/ 11 h 14"/>
                <a:gd name="T14" fmla="*/ 0 w 15"/>
                <a:gd name="T15" fmla="*/ 3 h 14"/>
                <a:gd name="T16" fmla="*/ 2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2" y="0"/>
                  </a:moveTo>
                  <a:cubicBezTo>
                    <a:pt x="13" y="0"/>
                    <a:pt x="13" y="0"/>
                    <a:pt x="13" y="0"/>
                  </a:cubicBezTo>
                  <a:cubicBezTo>
                    <a:pt x="14" y="0"/>
                    <a:pt x="15" y="1"/>
                    <a:pt x="15" y="3"/>
                  </a:cubicBezTo>
                  <a:cubicBezTo>
                    <a:pt x="15" y="11"/>
                    <a:pt x="15" y="11"/>
                    <a:pt x="15" y="11"/>
                  </a:cubicBezTo>
                  <a:cubicBezTo>
                    <a:pt x="15" y="13"/>
                    <a:pt x="14" y="14"/>
                    <a:pt x="13" y="14"/>
                  </a:cubicBezTo>
                  <a:cubicBezTo>
                    <a:pt x="2" y="14"/>
                    <a:pt x="2" y="14"/>
                    <a:pt x="2" y="14"/>
                  </a:cubicBezTo>
                  <a:cubicBezTo>
                    <a:pt x="1" y="14"/>
                    <a:pt x="0" y="13"/>
                    <a:pt x="0" y="11"/>
                  </a:cubicBezTo>
                  <a:cubicBezTo>
                    <a:pt x="0" y="3"/>
                    <a:pt x="0" y="3"/>
                    <a:pt x="0" y="3"/>
                  </a:cubicBezTo>
                  <a:cubicBezTo>
                    <a:pt x="0" y="1"/>
                    <a:pt x="1"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7" name="Freeform 180">
              <a:extLst>
                <a:ext uri="{FF2B5EF4-FFF2-40B4-BE49-F238E27FC236}">
                  <a16:creationId xmlns:a16="http://schemas.microsoft.com/office/drawing/2014/main" id="{7008D74E-11F1-BB86-873F-24EF0B13964D}"/>
                </a:ext>
              </a:extLst>
            </p:cNvPr>
            <p:cNvSpPr>
              <a:spLocks/>
            </p:cNvSpPr>
            <p:nvPr/>
          </p:nvSpPr>
          <p:spPr bwMode="auto">
            <a:xfrm>
              <a:off x="4253891" y="4359205"/>
              <a:ext cx="37188" cy="31877"/>
            </a:xfrm>
            <a:custGeom>
              <a:avLst/>
              <a:gdLst>
                <a:gd name="T0" fmla="*/ 3 w 16"/>
                <a:gd name="T1" fmla="*/ 0 h 14"/>
                <a:gd name="T2" fmla="*/ 13 w 16"/>
                <a:gd name="T3" fmla="*/ 0 h 14"/>
                <a:gd name="T4" fmla="*/ 16 w 16"/>
                <a:gd name="T5" fmla="*/ 3 h 14"/>
                <a:gd name="T6" fmla="*/ 16 w 16"/>
                <a:gd name="T7" fmla="*/ 11 h 14"/>
                <a:gd name="T8" fmla="*/ 13 w 16"/>
                <a:gd name="T9" fmla="*/ 14 h 14"/>
                <a:gd name="T10" fmla="*/ 3 w 16"/>
                <a:gd name="T11" fmla="*/ 14 h 14"/>
                <a:gd name="T12" fmla="*/ 0 w 16"/>
                <a:gd name="T13" fmla="*/ 11 h 14"/>
                <a:gd name="T14" fmla="*/ 0 w 16"/>
                <a:gd name="T15" fmla="*/ 3 h 14"/>
                <a:gd name="T16" fmla="*/ 3 w 16"/>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4">
                  <a:moveTo>
                    <a:pt x="3" y="0"/>
                  </a:moveTo>
                  <a:cubicBezTo>
                    <a:pt x="13" y="0"/>
                    <a:pt x="13" y="0"/>
                    <a:pt x="13" y="0"/>
                  </a:cubicBezTo>
                  <a:cubicBezTo>
                    <a:pt x="14" y="0"/>
                    <a:pt x="16" y="1"/>
                    <a:pt x="16" y="3"/>
                  </a:cubicBezTo>
                  <a:cubicBezTo>
                    <a:pt x="16" y="11"/>
                    <a:pt x="16" y="11"/>
                    <a:pt x="16" y="11"/>
                  </a:cubicBezTo>
                  <a:cubicBezTo>
                    <a:pt x="16" y="13"/>
                    <a:pt x="14" y="14"/>
                    <a:pt x="13" y="14"/>
                  </a:cubicBezTo>
                  <a:cubicBezTo>
                    <a:pt x="3" y="14"/>
                    <a:pt x="3" y="14"/>
                    <a:pt x="3" y="14"/>
                  </a:cubicBezTo>
                  <a:cubicBezTo>
                    <a:pt x="2" y="14"/>
                    <a:pt x="0" y="13"/>
                    <a:pt x="0" y="11"/>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8" name="Freeform 181">
              <a:extLst>
                <a:ext uri="{FF2B5EF4-FFF2-40B4-BE49-F238E27FC236}">
                  <a16:creationId xmlns:a16="http://schemas.microsoft.com/office/drawing/2014/main" id="{CC341EFF-4CD3-8257-2E0A-06DD43B345A1}"/>
                </a:ext>
              </a:extLst>
            </p:cNvPr>
            <p:cNvSpPr>
              <a:spLocks/>
            </p:cNvSpPr>
            <p:nvPr/>
          </p:nvSpPr>
          <p:spPr bwMode="auto">
            <a:xfrm>
              <a:off x="4211391" y="4359205"/>
              <a:ext cx="33204" cy="31877"/>
            </a:xfrm>
            <a:custGeom>
              <a:avLst/>
              <a:gdLst>
                <a:gd name="T0" fmla="*/ 2 w 15"/>
                <a:gd name="T1" fmla="*/ 0 h 14"/>
                <a:gd name="T2" fmla="*/ 13 w 15"/>
                <a:gd name="T3" fmla="*/ 0 h 14"/>
                <a:gd name="T4" fmla="*/ 15 w 15"/>
                <a:gd name="T5" fmla="*/ 3 h 14"/>
                <a:gd name="T6" fmla="*/ 15 w 15"/>
                <a:gd name="T7" fmla="*/ 11 h 14"/>
                <a:gd name="T8" fmla="*/ 13 w 15"/>
                <a:gd name="T9" fmla="*/ 14 h 14"/>
                <a:gd name="T10" fmla="*/ 2 w 15"/>
                <a:gd name="T11" fmla="*/ 14 h 14"/>
                <a:gd name="T12" fmla="*/ 0 w 15"/>
                <a:gd name="T13" fmla="*/ 11 h 14"/>
                <a:gd name="T14" fmla="*/ 0 w 15"/>
                <a:gd name="T15" fmla="*/ 3 h 14"/>
                <a:gd name="T16" fmla="*/ 2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2" y="0"/>
                  </a:moveTo>
                  <a:cubicBezTo>
                    <a:pt x="13" y="0"/>
                    <a:pt x="13" y="0"/>
                    <a:pt x="13" y="0"/>
                  </a:cubicBezTo>
                  <a:cubicBezTo>
                    <a:pt x="14" y="0"/>
                    <a:pt x="15" y="1"/>
                    <a:pt x="15" y="3"/>
                  </a:cubicBezTo>
                  <a:cubicBezTo>
                    <a:pt x="15" y="11"/>
                    <a:pt x="15" y="11"/>
                    <a:pt x="15" y="11"/>
                  </a:cubicBezTo>
                  <a:cubicBezTo>
                    <a:pt x="15" y="13"/>
                    <a:pt x="14" y="14"/>
                    <a:pt x="13" y="14"/>
                  </a:cubicBezTo>
                  <a:cubicBezTo>
                    <a:pt x="2" y="14"/>
                    <a:pt x="2" y="14"/>
                    <a:pt x="2" y="14"/>
                  </a:cubicBezTo>
                  <a:cubicBezTo>
                    <a:pt x="1" y="14"/>
                    <a:pt x="0" y="13"/>
                    <a:pt x="0" y="11"/>
                  </a:cubicBezTo>
                  <a:cubicBezTo>
                    <a:pt x="0" y="3"/>
                    <a:pt x="0" y="3"/>
                    <a:pt x="0" y="3"/>
                  </a:cubicBezTo>
                  <a:cubicBezTo>
                    <a:pt x="0" y="1"/>
                    <a:pt x="1"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9" name="Freeform 182">
              <a:extLst>
                <a:ext uri="{FF2B5EF4-FFF2-40B4-BE49-F238E27FC236}">
                  <a16:creationId xmlns:a16="http://schemas.microsoft.com/office/drawing/2014/main" id="{FF407C91-CB50-3519-E7C6-0FDEE7469B44}"/>
                </a:ext>
              </a:extLst>
            </p:cNvPr>
            <p:cNvSpPr>
              <a:spLocks/>
            </p:cNvSpPr>
            <p:nvPr/>
          </p:nvSpPr>
          <p:spPr bwMode="auto">
            <a:xfrm>
              <a:off x="4164906" y="4359205"/>
              <a:ext cx="34532" cy="31877"/>
            </a:xfrm>
            <a:custGeom>
              <a:avLst/>
              <a:gdLst>
                <a:gd name="T0" fmla="*/ 3 w 15"/>
                <a:gd name="T1" fmla="*/ 0 h 14"/>
                <a:gd name="T2" fmla="*/ 13 w 15"/>
                <a:gd name="T3" fmla="*/ 0 h 14"/>
                <a:gd name="T4" fmla="*/ 15 w 15"/>
                <a:gd name="T5" fmla="*/ 3 h 14"/>
                <a:gd name="T6" fmla="*/ 15 w 15"/>
                <a:gd name="T7" fmla="*/ 11 h 14"/>
                <a:gd name="T8" fmla="*/ 13 w 15"/>
                <a:gd name="T9" fmla="*/ 14 h 14"/>
                <a:gd name="T10" fmla="*/ 3 w 15"/>
                <a:gd name="T11" fmla="*/ 14 h 14"/>
                <a:gd name="T12" fmla="*/ 0 w 15"/>
                <a:gd name="T13" fmla="*/ 11 h 14"/>
                <a:gd name="T14" fmla="*/ 0 w 15"/>
                <a:gd name="T15" fmla="*/ 3 h 14"/>
                <a:gd name="T16" fmla="*/ 3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3" y="0"/>
                  </a:moveTo>
                  <a:cubicBezTo>
                    <a:pt x="13" y="0"/>
                    <a:pt x="13" y="0"/>
                    <a:pt x="13" y="0"/>
                  </a:cubicBezTo>
                  <a:cubicBezTo>
                    <a:pt x="14" y="0"/>
                    <a:pt x="15" y="1"/>
                    <a:pt x="15" y="3"/>
                  </a:cubicBezTo>
                  <a:cubicBezTo>
                    <a:pt x="15" y="11"/>
                    <a:pt x="15" y="11"/>
                    <a:pt x="15" y="11"/>
                  </a:cubicBezTo>
                  <a:cubicBezTo>
                    <a:pt x="15" y="13"/>
                    <a:pt x="14" y="14"/>
                    <a:pt x="13" y="14"/>
                  </a:cubicBezTo>
                  <a:cubicBezTo>
                    <a:pt x="3" y="14"/>
                    <a:pt x="3" y="14"/>
                    <a:pt x="3" y="14"/>
                  </a:cubicBezTo>
                  <a:cubicBezTo>
                    <a:pt x="1" y="14"/>
                    <a:pt x="0" y="13"/>
                    <a:pt x="0" y="11"/>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0" name="Freeform 183">
              <a:extLst>
                <a:ext uri="{FF2B5EF4-FFF2-40B4-BE49-F238E27FC236}">
                  <a16:creationId xmlns:a16="http://schemas.microsoft.com/office/drawing/2014/main" id="{D561C2C3-0199-3FE3-CDB5-79228A13ABF9}"/>
                </a:ext>
              </a:extLst>
            </p:cNvPr>
            <p:cNvSpPr>
              <a:spLocks/>
            </p:cNvSpPr>
            <p:nvPr/>
          </p:nvSpPr>
          <p:spPr bwMode="auto">
            <a:xfrm>
              <a:off x="4122405" y="4359205"/>
              <a:ext cx="34532" cy="31877"/>
            </a:xfrm>
            <a:custGeom>
              <a:avLst/>
              <a:gdLst>
                <a:gd name="T0" fmla="*/ 2 w 15"/>
                <a:gd name="T1" fmla="*/ 0 h 14"/>
                <a:gd name="T2" fmla="*/ 12 w 15"/>
                <a:gd name="T3" fmla="*/ 0 h 14"/>
                <a:gd name="T4" fmla="*/ 15 w 15"/>
                <a:gd name="T5" fmla="*/ 2 h 14"/>
                <a:gd name="T6" fmla="*/ 15 w 15"/>
                <a:gd name="T7" fmla="*/ 11 h 14"/>
                <a:gd name="T8" fmla="*/ 12 w 15"/>
                <a:gd name="T9" fmla="*/ 14 h 14"/>
                <a:gd name="T10" fmla="*/ 2 w 15"/>
                <a:gd name="T11" fmla="*/ 14 h 14"/>
                <a:gd name="T12" fmla="*/ 0 w 15"/>
                <a:gd name="T13" fmla="*/ 11 h 14"/>
                <a:gd name="T14" fmla="*/ 0 w 15"/>
                <a:gd name="T15" fmla="*/ 2 h 14"/>
                <a:gd name="T16" fmla="*/ 2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2" y="0"/>
                  </a:moveTo>
                  <a:cubicBezTo>
                    <a:pt x="12" y="0"/>
                    <a:pt x="12" y="0"/>
                    <a:pt x="12" y="0"/>
                  </a:cubicBezTo>
                  <a:cubicBezTo>
                    <a:pt x="14" y="0"/>
                    <a:pt x="15" y="1"/>
                    <a:pt x="15" y="2"/>
                  </a:cubicBezTo>
                  <a:cubicBezTo>
                    <a:pt x="15" y="11"/>
                    <a:pt x="15" y="11"/>
                    <a:pt x="15" y="11"/>
                  </a:cubicBezTo>
                  <a:cubicBezTo>
                    <a:pt x="15" y="13"/>
                    <a:pt x="14" y="14"/>
                    <a:pt x="12" y="14"/>
                  </a:cubicBezTo>
                  <a:cubicBezTo>
                    <a:pt x="2" y="14"/>
                    <a:pt x="2" y="14"/>
                    <a:pt x="2" y="14"/>
                  </a:cubicBezTo>
                  <a:cubicBezTo>
                    <a:pt x="1" y="14"/>
                    <a:pt x="0" y="13"/>
                    <a:pt x="0" y="11"/>
                  </a:cubicBezTo>
                  <a:cubicBezTo>
                    <a:pt x="0" y="2"/>
                    <a:pt x="0" y="2"/>
                    <a:pt x="0" y="2"/>
                  </a:cubicBezTo>
                  <a:cubicBezTo>
                    <a:pt x="0" y="1"/>
                    <a:pt x="1"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1" name="Freeform 184">
              <a:extLst>
                <a:ext uri="{FF2B5EF4-FFF2-40B4-BE49-F238E27FC236}">
                  <a16:creationId xmlns:a16="http://schemas.microsoft.com/office/drawing/2014/main" id="{19A379C2-CAE2-A89B-98E8-1FC35204F545}"/>
                </a:ext>
              </a:extLst>
            </p:cNvPr>
            <p:cNvSpPr>
              <a:spLocks/>
            </p:cNvSpPr>
            <p:nvPr/>
          </p:nvSpPr>
          <p:spPr bwMode="auto">
            <a:xfrm>
              <a:off x="4077248" y="4359205"/>
              <a:ext cx="33204" cy="31877"/>
            </a:xfrm>
            <a:custGeom>
              <a:avLst/>
              <a:gdLst>
                <a:gd name="T0" fmla="*/ 2 w 15"/>
                <a:gd name="T1" fmla="*/ 0 h 14"/>
                <a:gd name="T2" fmla="*/ 13 w 15"/>
                <a:gd name="T3" fmla="*/ 0 h 14"/>
                <a:gd name="T4" fmla="*/ 15 w 15"/>
                <a:gd name="T5" fmla="*/ 2 h 14"/>
                <a:gd name="T6" fmla="*/ 15 w 15"/>
                <a:gd name="T7" fmla="*/ 11 h 14"/>
                <a:gd name="T8" fmla="*/ 13 w 15"/>
                <a:gd name="T9" fmla="*/ 14 h 14"/>
                <a:gd name="T10" fmla="*/ 2 w 15"/>
                <a:gd name="T11" fmla="*/ 14 h 14"/>
                <a:gd name="T12" fmla="*/ 0 w 15"/>
                <a:gd name="T13" fmla="*/ 11 h 14"/>
                <a:gd name="T14" fmla="*/ 0 w 15"/>
                <a:gd name="T15" fmla="*/ 2 h 14"/>
                <a:gd name="T16" fmla="*/ 2 w 15"/>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2" y="0"/>
                  </a:moveTo>
                  <a:cubicBezTo>
                    <a:pt x="13" y="0"/>
                    <a:pt x="13" y="0"/>
                    <a:pt x="13" y="0"/>
                  </a:cubicBezTo>
                  <a:cubicBezTo>
                    <a:pt x="14" y="0"/>
                    <a:pt x="15" y="1"/>
                    <a:pt x="15" y="2"/>
                  </a:cubicBezTo>
                  <a:cubicBezTo>
                    <a:pt x="15" y="11"/>
                    <a:pt x="15" y="11"/>
                    <a:pt x="15" y="11"/>
                  </a:cubicBezTo>
                  <a:cubicBezTo>
                    <a:pt x="15" y="13"/>
                    <a:pt x="14" y="14"/>
                    <a:pt x="13" y="14"/>
                  </a:cubicBezTo>
                  <a:cubicBezTo>
                    <a:pt x="2" y="14"/>
                    <a:pt x="2" y="14"/>
                    <a:pt x="2" y="14"/>
                  </a:cubicBezTo>
                  <a:cubicBezTo>
                    <a:pt x="1" y="14"/>
                    <a:pt x="0" y="13"/>
                    <a:pt x="0" y="11"/>
                  </a:cubicBezTo>
                  <a:cubicBezTo>
                    <a:pt x="0" y="2"/>
                    <a:pt x="0" y="2"/>
                    <a:pt x="0" y="2"/>
                  </a:cubicBezTo>
                  <a:cubicBezTo>
                    <a:pt x="0" y="1"/>
                    <a:pt x="1"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2" name="Freeform 185">
              <a:extLst>
                <a:ext uri="{FF2B5EF4-FFF2-40B4-BE49-F238E27FC236}">
                  <a16:creationId xmlns:a16="http://schemas.microsoft.com/office/drawing/2014/main" id="{32D659D5-41EA-9D3E-297E-2014E01E3965}"/>
                </a:ext>
              </a:extLst>
            </p:cNvPr>
            <p:cNvSpPr>
              <a:spLocks/>
            </p:cNvSpPr>
            <p:nvPr/>
          </p:nvSpPr>
          <p:spPr bwMode="auto">
            <a:xfrm>
              <a:off x="4030763" y="4359205"/>
              <a:ext cx="37188" cy="31877"/>
            </a:xfrm>
            <a:custGeom>
              <a:avLst/>
              <a:gdLst>
                <a:gd name="T0" fmla="*/ 3 w 16"/>
                <a:gd name="T1" fmla="*/ 0 h 14"/>
                <a:gd name="T2" fmla="*/ 13 w 16"/>
                <a:gd name="T3" fmla="*/ 0 h 14"/>
                <a:gd name="T4" fmla="*/ 16 w 16"/>
                <a:gd name="T5" fmla="*/ 2 h 14"/>
                <a:gd name="T6" fmla="*/ 16 w 16"/>
                <a:gd name="T7" fmla="*/ 11 h 14"/>
                <a:gd name="T8" fmla="*/ 13 w 16"/>
                <a:gd name="T9" fmla="*/ 14 h 14"/>
                <a:gd name="T10" fmla="*/ 3 w 16"/>
                <a:gd name="T11" fmla="*/ 14 h 14"/>
                <a:gd name="T12" fmla="*/ 0 w 16"/>
                <a:gd name="T13" fmla="*/ 11 h 14"/>
                <a:gd name="T14" fmla="*/ 0 w 16"/>
                <a:gd name="T15" fmla="*/ 2 h 14"/>
                <a:gd name="T16" fmla="*/ 3 w 16"/>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4">
                  <a:moveTo>
                    <a:pt x="3" y="0"/>
                  </a:moveTo>
                  <a:cubicBezTo>
                    <a:pt x="13" y="0"/>
                    <a:pt x="13" y="0"/>
                    <a:pt x="13" y="0"/>
                  </a:cubicBezTo>
                  <a:cubicBezTo>
                    <a:pt x="14" y="0"/>
                    <a:pt x="16" y="1"/>
                    <a:pt x="16" y="2"/>
                  </a:cubicBezTo>
                  <a:cubicBezTo>
                    <a:pt x="16" y="11"/>
                    <a:pt x="16" y="11"/>
                    <a:pt x="16" y="11"/>
                  </a:cubicBezTo>
                  <a:cubicBezTo>
                    <a:pt x="16" y="13"/>
                    <a:pt x="14" y="14"/>
                    <a:pt x="13" y="14"/>
                  </a:cubicBezTo>
                  <a:cubicBezTo>
                    <a:pt x="3" y="14"/>
                    <a:pt x="3" y="14"/>
                    <a:pt x="3" y="14"/>
                  </a:cubicBezTo>
                  <a:cubicBezTo>
                    <a:pt x="2" y="14"/>
                    <a:pt x="0" y="13"/>
                    <a:pt x="0" y="11"/>
                  </a:cubicBezTo>
                  <a:cubicBezTo>
                    <a:pt x="0" y="2"/>
                    <a:pt x="0" y="2"/>
                    <a:pt x="0" y="2"/>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3" name="Freeform 186">
              <a:extLst>
                <a:ext uri="{FF2B5EF4-FFF2-40B4-BE49-F238E27FC236}">
                  <a16:creationId xmlns:a16="http://schemas.microsoft.com/office/drawing/2014/main" id="{83ABAC95-6BEA-12B5-D54B-83F245CBBC85}"/>
                </a:ext>
              </a:extLst>
            </p:cNvPr>
            <p:cNvSpPr>
              <a:spLocks/>
            </p:cNvSpPr>
            <p:nvPr/>
          </p:nvSpPr>
          <p:spPr bwMode="auto">
            <a:xfrm>
              <a:off x="3981621" y="4359205"/>
              <a:ext cx="38516" cy="31877"/>
            </a:xfrm>
            <a:custGeom>
              <a:avLst/>
              <a:gdLst>
                <a:gd name="T0" fmla="*/ 3 w 17"/>
                <a:gd name="T1" fmla="*/ 0 h 14"/>
                <a:gd name="T2" fmla="*/ 15 w 17"/>
                <a:gd name="T3" fmla="*/ 0 h 14"/>
                <a:gd name="T4" fmla="*/ 17 w 17"/>
                <a:gd name="T5" fmla="*/ 2 h 14"/>
                <a:gd name="T6" fmla="*/ 17 w 17"/>
                <a:gd name="T7" fmla="*/ 11 h 14"/>
                <a:gd name="T8" fmla="*/ 15 w 17"/>
                <a:gd name="T9" fmla="*/ 14 h 14"/>
                <a:gd name="T10" fmla="*/ 3 w 17"/>
                <a:gd name="T11" fmla="*/ 14 h 14"/>
                <a:gd name="T12" fmla="*/ 0 w 17"/>
                <a:gd name="T13" fmla="*/ 11 h 14"/>
                <a:gd name="T14" fmla="*/ 0 w 17"/>
                <a:gd name="T15" fmla="*/ 2 h 14"/>
                <a:gd name="T16" fmla="*/ 3 w 17"/>
                <a:gd name="T1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4">
                  <a:moveTo>
                    <a:pt x="3" y="0"/>
                  </a:moveTo>
                  <a:cubicBezTo>
                    <a:pt x="15" y="0"/>
                    <a:pt x="15" y="0"/>
                    <a:pt x="15" y="0"/>
                  </a:cubicBezTo>
                  <a:cubicBezTo>
                    <a:pt x="16" y="0"/>
                    <a:pt x="17" y="1"/>
                    <a:pt x="17" y="2"/>
                  </a:cubicBezTo>
                  <a:cubicBezTo>
                    <a:pt x="17" y="11"/>
                    <a:pt x="17" y="11"/>
                    <a:pt x="17" y="11"/>
                  </a:cubicBezTo>
                  <a:cubicBezTo>
                    <a:pt x="17" y="13"/>
                    <a:pt x="16" y="14"/>
                    <a:pt x="15" y="14"/>
                  </a:cubicBezTo>
                  <a:cubicBezTo>
                    <a:pt x="3" y="14"/>
                    <a:pt x="3" y="14"/>
                    <a:pt x="3" y="14"/>
                  </a:cubicBezTo>
                  <a:cubicBezTo>
                    <a:pt x="2" y="14"/>
                    <a:pt x="0" y="13"/>
                    <a:pt x="0" y="11"/>
                  </a:cubicBezTo>
                  <a:cubicBezTo>
                    <a:pt x="0" y="2"/>
                    <a:pt x="0" y="2"/>
                    <a:pt x="0" y="2"/>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4" name="Freeform 187">
              <a:extLst>
                <a:ext uri="{FF2B5EF4-FFF2-40B4-BE49-F238E27FC236}">
                  <a16:creationId xmlns:a16="http://schemas.microsoft.com/office/drawing/2014/main" id="{7321D26E-ADAA-DA85-A268-F5AA8DDE4239}"/>
                </a:ext>
              </a:extLst>
            </p:cNvPr>
            <p:cNvSpPr>
              <a:spLocks/>
            </p:cNvSpPr>
            <p:nvPr/>
          </p:nvSpPr>
          <p:spPr bwMode="auto">
            <a:xfrm>
              <a:off x="4563347" y="4397723"/>
              <a:ext cx="38516"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5" y="0"/>
                    <a:pt x="17" y="1"/>
                    <a:pt x="17" y="3"/>
                  </a:cubicBezTo>
                  <a:cubicBezTo>
                    <a:pt x="17" y="15"/>
                    <a:pt x="17" y="15"/>
                    <a:pt x="17" y="15"/>
                  </a:cubicBezTo>
                  <a:cubicBezTo>
                    <a:pt x="17" y="16"/>
                    <a:pt x="15" y="18"/>
                    <a:pt x="14"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5" name="Freeform 188">
              <a:extLst>
                <a:ext uri="{FF2B5EF4-FFF2-40B4-BE49-F238E27FC236}">
                  <a16:creationId xmlns:a16="http://schemas.microsoft.com/office/drawing/2014/main" id="{E22E4815-9BD9-EFB2-86FB-7F22BA1433F7}"/>
                </a:ext>
              </a:extLst>
            </p:cNvPr>
            <p:cNvSpPr>
              <a:spLocks/>
            </p:cNvSpPr>
            <p:nvPr/>
          </p:nvSpPr>
          <p:spPr bwMode="auto">
            <a:xfrm>
              <a:off x="4515534" y="4397723"/>
              <a:ext cx="35860" cy="41173"/>
            </a:xfrm>
            <a:custGeom>
              <a:avLst/>
              <a:gdLst>
                <a:gd name="T0" fmla="*/ 3 w 16"/>
                <a:gd name="T1" fmla="*/ 0 h 18"/>
                <a:gd name="T2" fmla="*/ 14 w 16"/>
                <a:gd name="T3" fmla="*/ 0 h 18"/>
                <a:gd name="T4" fmla="*/ 16 w 16"/>
                <a:gd name="T5" fmla="*/ 3 h 18"/>
                <a:gd name="T6" fmla="*/ 16 w 16"/>
                <a:gd name="T7" fmla="*/ 15 h 18"/>
                <a:gd name="T8" fmla="*/ 14 w 16"/>
                <a:gd name="T9" fmla="*/ 18 h 18"/>
                <a:gd name="T10" fmla="*/ 3 w 16"/>
                <a:gd name="T11" fmla="*/ 18 h 18"/>
                <a:gd name="T12" fmla="*/ 0 w 16"/>
                <a:gd name="T13" fmla="*/ 15 h 18"/>
                <a:gd name="T14" fmla="*/ 0 w 16"/>
                <a:gd name="T15" fmla="*/ 3 h 18"/>
                <a:gd name="T16" fmla="*/ 3 w 1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3" y="0"/>
                  </a:moveTo>
                  <a:cubicBezTo>
                    <a:pt x="14" y="0"/>
                    <a:pt x="14" y="0"/>
                    <a:pt x="14" y="0"/>
                  </a:cubicBezTo>
                  <a:cubicBezTo>
                    <a:pt x="15" y="0"/>
                    <a:pt x="16" y="1"/>
                    <a:pt x="16" y="3"/>
                  </a:cubicBezTo>
                  <a:cubicBezTo>
                    <a:pt x="16" y="15"/>
                    <a:pt x="16" y="15"/>
                    <a:pt x="16" y="15"/>
                  </a:cubicBezTo>
                  <a:cubicBezTo>
                    <a:pt x="16" y="16"/>
                    <a:pt x="15" y="18"/>
                    <a:pt x="14"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6" name="Freeform 189">
              <a:extLst>
                <a:ext uri="{FF2B5EF4-FFF2-40B4-BE49-F238E27FC236}">
                  <a16:creationId xmlns:a16="http://schemas.microsoft.com/office/drawing/2014/main" id="{AE1548E3-DABA-A10A-8F4C-0CD3B49B1D17}"/>
                </a:ext>
              </a:extLst>
            </p:cNvPr>
            <p:cNvSpPr>
              <a:spLocks/>
            </p:cNvSpPr>
            <p:nvPr/>
          </p:nvSpPr>
          <p:spPr bwMode="auto">
            <a:xfrm>
              <a:off x="4467721" y="4397723"/>
              <a:ext cx="37188" cy="41173"/>
            </a:xfrm>
            <a:custGeom>
              <a:avLst/>
              <a:gdLst>
                <a:gd name="T0" fmla="*/ 3 w 16"/>
                <a:gd name="T1" fmla="*/ 0 h 18"/>
                <a:gd name="T2" fmla="*/ 13 w 16"/>
                <a:gd name="T3" fmla="*/ 0 h 18"/>
                <a:gd name="T4" fmla="*/ 16 w 16"/>
                <a:gd name="T5" fmla="*/ 3 h 18"/>
                <a:gd name="T6" fmla="*/ 16 w 16"/>
                <a:gd name="T7" fmla="*/ 15 h 18"/>
                <a:gd name="T8" fmla="*/ 13 w 16"/>
                <a:gd name="T9" fmla="*/ 18 h 18"/>
                <a:gd name="T10" fmla="*/ 3 w 16"/>
                <a:gd name="T11" fmla="*/ 18 h 18"/>
                <a:gd name="T12" fmla="*/ 0 w 16"/>
                <a:gd name="T13" fmla="*/ 15 h 18"/>
                <a:gd name="T14" fmla="*/ 0 w 16"/>
                <a:gd name="T15" fmla="*/ 3 h 18"/>
                <a:gd name="T16" fmla="*/ 3 w 1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3" y="0"/>
                  </a:moveTo>
                  <a:cubicBezTo>
                    <a:pt x="13" y="0"/>
                    <a:pt x="13" y="0"/>
                    <a:pt x="13" y="0"/>
                  </a:cubicBezTo>
                  <a:cubicBezTo>
                    <a:pt x="15" y="0"/>
                    <a:pt x="16" y="1"/>
                    <a:pt x="16" y="3"/>
                  </a:cubicBezTo>
                  <a:cubicBezTo>
                    <a:pt x="16" y="15"/>
                    <a:pt x="16" y="15"/>
                    <a:pt x="16" y="15"/>
                  </a:cubicBezTo>
                  <a:cubicBezTo>
                    <a:pt x="16" y="16"/>
                    <a:pt x="15" y="18"/>
                    <a:pt x="13"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7" name="Freeform 190">
              <a:extLst>
                <a:ext uri="{FF2B5EF4-FFF2-40B4-BE49-F238E27FC236}">
                  <a16:creationId xmlns:a16="http://schemas.microsoft.com/office/drawing/2014/main" id="{1DE96272-0896-AA83-B36E-D69199D6845D}"/>
                </a:ext>
              </a:extLst>
            </p:cNvPr>
            <p:cNvSpPr>
              <a:spLocks/>
            </p:cNvSpPr>
            <p:nvPr/>
          </p:nvSpPr>
          <p:spPr bwMode="auto">
            <a:xfrm>
              <a:off x="4419908" y="4397723"/>
              <a:ext cx="37188" cy="41173"/>
            </a:xfrm>
            <a:custGeom>
              <a:avLst/>
              <a:gdLst>
                <a:gd name="T0" fmla="*/ 3 w 16"/>
                <a:gd name="T1" fmla="*/ 0 h 18"/>
                <a:gd name="T2" fmla="*/ 13 w 16"/>
                <a:gd name="T3" fmla="*/ 0 h 18"/>
                <a:gd name="T4" fmla="*/ 16 w 16"/>
                <a:gd name="T5" fmla="*/ 3 h 18"/>
                <a:gd name="T6" fmla="*/ 16 w 16"/>
                <a:gd name="T7" fmla="*/ 15 h 18"/>
                <a:gd name="T8" fmla="*/ 13 w 16"/>
                <a:gd name="T9" fmla="*/ 18 h 18"/>
                <a:gd name="T10" fmla="*/ 3 w 16"/>
                <a:gd name="T11" fmla="*/ 18 h 18"/>
                <a:gd name="T12" fmla="*/ 0 w 16"/>
                <a:gd name="T13" fmla="*/ 15 h 18"/>
                <a:gd name="T14" fmla="*/ 0 w 16"/>
                <a:gd name="T15" fmla="*/ 3 h 18"/>
                <a:gd name="T16" fmla="*/ 3 w 1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3" y="0"/>
                  </a:moveTo>
                  <a:cubicBezTo>
                    <a:pt x="13" y="0"/>
                    <a:pt x="13" y="0"/>
                    <a:pt x="13" y="0"/>
                  </a:cubicBezTo>
                  <a:cubicBezTo>
                    <a:pt x="15" y="0"/>
                    <a:pt x="16" y="1"/>
                    <a:pt x="16" y="3"/>
                  </a:cubicBezTo>
                  <a:cubicBezTo>
                    <a:pt x="16" y="15"/>
                    <a:pt x="16" y="15"/>
                    <a:pt x="16" y="15"/>
                  </a:cubicBezTo>
                  <a:cubicBezTo>
                    <a:pt x="16" y="16"/>
                    <a:pt x="15" y="18"/>
                    <a:pt x="13"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8" name="Freeform 191">
              <a:extLst>
                <a:ext uri="{FF2B5EF4-FFF2-40B4-BE49-F238E27FC236}">
                  <a16:creationId xmlns:a16="http://schemas.microsoft.com/office/drawing/2014/main" id="{91F70AA9-05CF-55C7-DF7D-DEFA405CE8C7}"/>
                </a:ext>
              </a:extLst>
            </p:cNvPr>
            <p:cNvSpPr>
              <a:spLocks/>
            </p:cNvSpPr>
            <p:nvPr/>
          </p:nvSpPr>
          <p:spPr bwMode="auto">
            <a:xfrm>
              <a:off x="4370767" y="4397723"/>
              <a:ext cx="38516"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5" y="0"/>
                    <a:pt x="17" y="1"/>
                    <a:pt x="17" y="3"/>
                  </a:cubicBezTo>
                  <a:cubicBezTo>
                    <a:pt x="17" y="15"/>
                    <a:pt x="17" y="15"/>
                    <a:pt x="17" y="15"/>
                  </a:cubicBezTo>
                  <a:cubicBezTo>
                    <a:pt x="17" y="16"/>
                    <a:pt x="15" y="18"/>
                    <a:pt x="14"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9" name="Freeform 192">
              <a:extLst>
                <a:ext uri="{FF2B5EF4-FFF2-40B4-BE49-F238E27FC236}">
                  <a16:creationId xmlns:a16="http://schemas.microsoft.com/office/drawing/2014/main" id="{335DFF90-85B2-BCA5-5FDD-50B796377A28}"/>
                </a:ext>
              </a:extLst>
            </p:cNvPr>
            <p:cNvSpPr>
              <a:spLocks/>
            </p:cNvSpPr>
            <p:nvPr/>
          </p:nvSpPr>
          <p:spPr bwMode="auto">
            <a:xfrm>
              <a:off x="4322953" y="4397723"/>
              <a:ext cx="35860" cy="41173"/>
            </a:xfrm>
            <a:custGeom>
              <a:avLst/>
              <a:gdLst>
                <a:gd name="T0" fmla="*/ 3 w 16"/>
                <a:gd name="T1" fmla="*/ 0 h 18"/>
                <a:gd name="T2" fmla="*/ 14 w 16"/>
                <a:gd name="T3" fmla="*/ 0 h 18"/>
                <a:gd name="T4" fmla="*/ 16 w 16"/>
                <a:gd name="T5" fmla="*/ 3 h 18"/>
                <a:gd name="T6" fmla="*/ 16 w 16"/>
                <a:gd name="T7" fmla="*/ 15 h 18"/>
                <a:gd name="T8" fmla="*/ 14 w 16"/>
                <a:gd name="T9" fmla="*/ 18 h 18"/>
                <a:gd name="T10" fmla="*/ 3 w 16"/>
                <a:gd name="T11" fmla="*/ 18 h 18"/>
                <a:gd name="T12" fmla="*/ 0 w 16"/>
                <a:gd name="T13" fmla="*/ 15 h 18"/>
                <a:gd name="T14" fmla="*/ 0 w 16"/>
                <a:gd name="T15" fmla="*/ 3 h 18"/>
                <a:gd name="T16" fmla="*/ 3 w 1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3" y="0"/>
                  </a:moveTo>
                  <a:cubicBezTo>
                    <a:pt x="14" y="0"/>
                    <a:pt x="14" y="0"/>
                    <a:pt x="14" y="0"/>
                  </a:cubicBezTo>
                  <a:cubicBezTo>
                    <a:pt x="15" y="0"/>
                    <a:pt x="16" y="1"/>
                    <a:pt x="16" y="3"/>
                  </a:cubicBezTo>
                  <a:cubicBezTo>
                    <a:pt x="16" y="15"/>
                    <a:pt x="16" y="15"/>
                    <a:pt x="16" y="15"/>
                  </a:cubicBezTo>
                  <a:cubicBezTo>
                    <a:pt x="16" y="16"/>
                    <a:pt x="15" y="18"/>
                    <a:pt x="14"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70" name="Freeform 193">
              <a:extLst>
                <a:ext uri="{FF2B5EF4-FFF2-40B4-BE49-F238E27FC236}">
                  <a16:creationId xmlns:a16="http://schemas.microsoft.com/office/drawing/2014/main" id="{4C0621F4-EDE0-99A4-5829-EFB25AD16A1D}"/>
                </a:ext>
              </a:extLst>
            </p:cNvPr>
            <p:cNvSpPr>
              <a:spLocks/>
            </p:cNvSpPr>
            <p:nvPr/>
          </p:nvSpPr>
          <p:spPr bwMode="auto">
            <a:xfrm>
              <a:off x="4275141" y="4397723"/>
              <a:ext cx="35860" cy="41173"/>
            </a:xfrm>
            <a:custGeom>
              <a:avLst/>
              <a:gdLst>
                <a:gd name="T0" fmla="*/ 3 w 16"/>
                <a:gd name="T1" fmla="*/ 0 h 18"/>
                <a:gd name="T2" fmla="*/ 13 w 16"/>
                <a:gd name="T3" fmla="*/ 0 h 18"/>
                <a:gd name="T4" fmla="*/ 16 w 16"/>
                <a:gd name="T5" fmla="*/ 3 h 18"/>
                <a:gd name="T6" fmla="*/ 16 w 16"/>
                <a:gd name="T7" fmla="*/ 15 h 18"/>
                <a:gd name="T8" fmla="*/ 13 w 16"/>
                <a:gd name="T9" fmla="*/ 18 h 18"/>
                <a:gd name="T10" fmla="*/ 3 w 16"/>
                <a:gd name="T11" fmla="*/ 18 h 18"/>
                <a:gd name="T12" fmla="*/ 0 w 16"/>
                <a:gd name="T13" fmla="*/ 15 h 18"/>
                <a:gd name="T14" fmla="*/ 0 w 16"/>
                <a:gd name="T15" fmla="*/ 3 h 18"/>
                <a:gd name="T16" fmla="*/ 3 w 1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3" y="0"/>
                  </a:moveTo>
                  <a:cubicBezTo>
                    <a:pt x="13" y="0"/>
                    <a:pt x="13" y="0"/>
                    <a:pt x="13" y="0"/>
                  </a:cubicBezTo>
                  <a:cubicBezTo>
                    <a:pt x="15" y="0"/>
                    <a:pt x="16" y="1"/>
                    <a:pt x="16" y="3"/>
                  </a:cubicBezTo>
                  <a:cubicBezTo>
                    <a:pt x="16" y="15"/>
                    <a:pt x="16" y="15"/>
                    <a:pt x="16" y="15"/>
                  </a:cubicBezTo>
                  <a:cubicBezTo>
                    <a:pt x="16" y="16"/>
                    <a:pt x="15" y="18"/>
                    <a:pt x="13"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71" name="Freeform 194">
              <a:extLst>
                <a:ext uri="{FF2B5EF4-FFF2-40B4-BE49-F238E27FC236}">
                  <a16:creationId xmlns:a16="http://schemas.microsoft.com/office/drawing/2014/main" id="{65DE227B-A16D-5E2C-1FD5-8FB2C0CEAFA7}"/>
                </a:ext>
              </a:extLst>
            </p:cNvPr>
            <p:cNvSpPr>
              <a:spLocks/>
            </p:cNvSpPr>
            <p:nvPr/>
          </p:nvSpPr>
          <p:spPr bwMode="auto">
            <a:xfrm>
              <a:off x="4227328" y="4397723"/>
              <a:ext cx="35860" cy="41173"/>
            </a:xfrm>
            <a:custGeom>
              <a:avLst/>
              <a:gdLst>
                <a:gd name="T0" fmla="*/ 2 w 16"/>
                <a:gd name="T1" fmla="*/ 0 h 18"/>
                <a:gd name="T2" fmla="*/ 13 w 16"/>
                <a:gd name="T3" fmla="*/ 0 h 18"/>
                <a:gd name="T4" fmla="*/ 16 w 16"/>
                <a:gd name="T5" fmla="*/ 3 h 18"/>
                <a:gd name="T6" fmla="*/ 16 w 16"/>
                <a:gd name="T7" fmla="*/ 15 h 18"/>
                <a:gd name="T8" fmla="*/ 13 w 16"/>
                <a:gd name="T9" fmla="*/ 18 h 18"/>
                <a:gd name="T10" fmla="*/ 2 w 16"/>
                <a:gd name="T11" fmla="*/ 18 h 18"/>
                <a:gd name="T12" fmla="*/ 0 w 16"/>
                <a:gd name="T13" fmla="*/ 15 h 18"/>
                <a:gd name="T14" fmla="*/ 0 w 16"/>
                <a:gd name="T15" fmla="*/ 3 h 18"/>
                <a:gd name="T16" fmla="*/ 2 w 1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2" y="0"/>
                  </a:moveTo>
                  <a:cubicBezTo>
                    <a:pt x="13" y="0"/>
                    <a:pt x="13" y="0"/>
                    <a:pt x="13" y="0"/>
                  </a:cubicBezTo>
                  <a:cubicBezTo>
                    <a:pt x="15" y="0"/>
                    <a:pt x="16" y="1"/>
                    <a:pt x="16" y="3"/>
                  </a:cubicBezTo>
                  <a:cubicBezTo>
                    <a:pt x="16" y="15"/>
                    <a:pt x="16" y="15"/>
                    <a:pt x="16" y="15"/>
                  </a:cubicBezTo>
                  <a:cubicBezTo>
                    <a:pt x="16" y="16"/>
                    <a:pt x="15" y="18"/>
                    <a:pt x="13" y="18"/>
                  </a:cubicBezTo>
                  <a:cubicBezTo>
                    <a:pt x="2" y="18"/>
                    <a:pt x="2" y="18"/>
                    <a:pt x="2" y="18"/>
                  </a:cubicBezTo>
                  <a:cubicBezTo>
                    <a:pt x="1" y="18"/>
                    <a:pt x="0" y="16"/>
                    <a:pt x="0" y="15"/>
                  </a:cubicBezTo>
                  <a:cubicBezTo>
                    <a:pt x="0" y="3"/>
                    <a:pt x="0" y="3"/>
                    <a:pt x="0" y="3"/>
                  </a:cubicBezTo>
                  <a:cubicBezTo>
                    <a:pt x="0" y="1"/>
                    <a:pt x="1" y="0"/>
                    <a:pt x="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72" name="Freeform 195">
              <a:extLst>
                <a:ext uri="{FF2B5EF4-FFF2-40B4-BE49-F238E27FC236}">
                  <a16:creationId xmlns:a16="http://schemas.microsoft.com/office/drawing/2014/main" id="{2163744E-C5C0-5598-F3F5-D57C600F1052}"/>
                </a:ext>
              </a:extLst>
            </p:cNvPr>
            <p:cNvSpPr>
              <a:spLocks/>
            </p:cNvSpPr>
            <p:nvPr/>
          </p:nvSpPr>
          <p:spPr bwMode="auto">
            <a:xfrm>
              <a:off x="4176858" y="4397723"/>
              <a:ext cx="38516"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5" y="0"/>
                    <a:pt x="17" y="1"/>
                    <a:pt x="17" y="3"/>
                  </a:cubicBezTo>
                  <a:cubicBezTo>
                    <a:pt x="17" y="15"/>
                    <a:pt x="17" y="15"/>
                    <a:pt x="17" y="15"/>
                  </a:cubicBezTo>
                  <a:cubicBezTo>
                    <a:pt x="17" y="16"/>
                    <a:pt x="15" y="18"/>
                    <a:pt x="14"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73" name="Freeform 196">
              <a:extLst>
                <a:ext uri="{FF2B5EF4-FFF2-40B4-BE49-F238E27FC236}">
                  <a16:creationId xmlns:a16="http://schemas.microsoft.com/office/drawing/2014/main" id="{3FC9BAB9-1101-BD44-83A8-C33ECEDF0946}"/>
                </a:ext>
              </a:extLst>
            </p:cNvPr>
            <p:cNvSpPr>
              <a:spLocks/>
            </p:cNvSpPr>
            <p:nvPr/>
          </p:nvSpPr>
          <p:spPr bwMode="auto">
            <a:xfrm>
              <a:off x="4129045" y="4397723"/>
              <a:ext cx="35860" cy="41173"/>
            </a:xfrm>
            <a:custGeom>
              <a:avLst/>
              <a:gdLst>
                <a:gd name="T0" fmla="*/ 3 w 16"/>
                <a:gd name="T1" fmla="*/ 0 h 18"/>
                <a:gd name="T2" fmla="*/ 13 w 16"/>
                <a:gd name="T3" fmla="*/ 0 h 18"/>
                <a:gd name="T4" fmla="*/ 16 w 16"/>
                <a:gd name="T5" fmla="*/ 3 h 18"/>
                <a:gd name="T6" fmla="*/ 16 w 16"/>
                <a:gd name="T7" fmla="*/ 15 h 18"/>
                <a:gd name="T8" fmla="*/ 13 w 16"/>
                <a:gd name="T9" fmla="*/ 18 h 18"/>
                <a:gd name="T10" fmla="*/ 3 w 16"/>
                <a:gd name="T11" fmla="*/ 18 h 18"/>
                <a:gd name="T12" fmla="*/ 0 w 16"/>
                <a:gd name="T13" fmla="*/ 15 h 18"/>
                <a:gd name="T14" fmla="*/ 0 w 16"/>
                <a:gd name="T15" fmla="*/ 3 h 18"/>
                <a:gd name="T16" fmla="*/ 3 w 1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3" y="0"/>
                  </a:moveTo>
                  <a:cubicBezTo>
                    <a:pt x="13" y="0"/>
                    <a:pt x="13" y="0"/>
                    <a:pt x="13" y="0"/>
                  </a:cubicBezTo>
                  <a:cubicBezTo>
                    <a:pt x="15" y="0"/>
                    <a:pt x="16" y="1"/>
                    <a:pt x="16" y="3"/>
                  </a:cubicBezTo>
                  <a:cubicBezTo>
                    <a:pt x="16" y="15"/>
                    <a:pt x="16" y="15"/>
                    <a:pt x="16" y="15"/>
                  </a:cubicBezTo>
                  <a:cubicBezTo>
                    <a:pt x="16" y="16"/>
                    <a:pt x="15" y="18"/>
                    <a:pt x="13"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74" name="Freeform 197">
              <a:extLst>
                <a:ext uri="{FF2B5EF4-FFF2-40B4-BE49-F238E27FC236}">
                  <a16:creationId xmlns:a16="http://schemas.microsoft.com/office/drawing/2014/main" id="{AB6B8A9A-50ED-B330-093B-B93A3DC4324C}"/>
                </a:ext>
              </a:extLst>
            </p:cNvPr>
            <p:cNvSpPr>
              <a:spLocks/>
            </p:cNvSpPr>
            <p:nvPr/>
          </p:nvSpPr>
          <p:spPr bwMode="auto">
            <a:xfrm>
              <a:off x="4081233" y="4397723"/>
              <a:ext cx="37188" cy="41173"/>
            </a:xfrm>
            <a:custGeom>
              <a:avLst/>
              <a:gdLst>
                <a:gd name="T0" fmla="*/ 3 w 16"/>
                <a:gd name="T1" fmla="*/ 0 h 18"/>
                <a:gd name="T2" fmla="*/ 13 w 16"/>
                <a:gd name="T3" fmla="*/ 0 h 18"/>
                <a:gd name="T4" fmla="*/ 16 w 16"/>
                <a:gd name="T5" fmla="*/ 3 h 18"/>
                <a:gd name="T6" fmla="*/ 16 w 16"/>
                <a:gd name="T7" fmla="*/ 15 h 18"/>
                <a:gd name="T8" fmla="*/ 13 w 16"/>
                <a:gd name="T9" fmla="*/ 18 h 18"/>
                <a:gd name="T10" fmla="*/ 3 w 16"/>
                <a:gd name="T11" fmla="*/ 18 h 18"/>
                <a:gd name="T12" fmla="*/ 0 w 16"/>
                <a:gd name="T13" fmla="*/ 15 h 18"/>
                <a:gd name="T14" fmla="*/ 0 w 16"/>
                <a:gd name="T15" fmla="*/ 3 h 18"/>
                <a:gd name="T16" fmla="*/ 3 w 1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3" y="0"/>
                  </a:moveTo>
                  <a:cubicBezTo>
                    <a:pt x="13" y="0"/>
                    <a:pt x="13" y="0"/>
                    <a:pt x="13" y="0"/>
                  </a:cubicBezTo>
                  <a:cubicBezTo>
                    <a:pt x="15" y="0"/>
                    <a:pt x="16" y="1"/>
                    <a:pt x="16" y="3"/>
                  </a:cubicBezTo>
                  <a:cubicBezTo>
                    <a:pt x="16" y="15"/>
                    <a:pt x="16" y="15"/>
                    <a:pt x="16" y="15"/>
                  </a:cubicBezTo>
                  <a:cubicBezTo>
                    <a:pt x="16" y="16"/>
                    <a:pt x="15" y="18"/>
                    <a:pt x="13"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75" name="Freeform 198">
              <a:extLst>
                <a:ext uri="{FF2B5EF4-FFF2-40B4-BE49-F238E27FC236}">
                  <a16:creationId xmlns:a16="http://schemas.microsoft.com/office/drawing/2014/main" id="{F600022B-FC45-E98E-F688-E6E56AB53F1A}"/>
                </a:ext>
              </a:extLst>
            </p:cNvPr>
            <p:cNvSpPr>
              <a:spLocks/>
            </p:cNvSpPr>
            <p:nvPr/>
          </p:nvSpPr>
          <p:spPr bwMode="auto">
            <a:xfrm>
              <a:off x="4030763" y="4397723"/>
              <a:ext cx="39844"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76" name="Freeform 199">
              <a:extLst>
                <a:ext uri="{FF2B5EF4-FFF2-40B4-BE49-F238E27FC236}">
                  <a16:creationId xmlns:a16="http://schemas.microsoft.com/office/drawing/2014/main" id="{ED8DAF4A-5C89-88CD-0737-4E712B8624FB}"/>
                </a:ext>
              </a:extLst>
            </p:cNvPr>
            <p:cNvSpPr>
              <a:spLocks/>
            </p:cNvSpPr>
            <p:nvPr/>
          </p:nvSpPr>
          <p:spPr bwMode="auto">
            <a:xfrm>
              <a:off x="3981621" y="4397723"/>
              <a:ext cx="38516"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77" name="Freeform 200">
              <a:extLst>
                <a:ext uri="{FF2B5EF4-FFF2-40B4-BE49-F238E27FC236}">
                  <a16:creationId xmlns:a16="http://schemas.microsoft.com/office/drawing/2014/main" id="{8CA43581-3C4C-05D2-F180-9C3F8CE2CA93}"/>
                </a:ext>
              </a:extLst>
            </p:cNvPr>
            <p:cNvSpPr>
              <a:spLocks/>
            </p:cNvSpPr>
            <p:nvPr/>
          </p:nvSpPr>
          <p:spPr bwMode="auto">
            <a:xfrm>
              <a:off x="3981621" y="4445535"/>
              <a:ext cx="65079" cy="41173"/>
            </a:xfrm>
            <a:custGeom>
              <a:avLst/>
              <a:gdLst>
                <a:gd name="T0" fmla="*/ 4 w 29"/>
                <a:gd name="T1" fmla="*/ 0 h 18"/>
                <a:gd name="T2" fmla="*/ 26 w 29"/>
                <a:gd name="T3" fmla="*/ 0 h 18"/>
                <a:gd name="T4" fmla="*/ 29 w 29"/>
                <a:gd name="T5" fmla="*/ 3 h 18"/>
                <a:gd name="T6" fmla="*/ 29 w 29"/>
                <a:gd name="T7" fmla="*/ 14 h 18"/>
                <a:gd name="T8" fmla="*/ 26 w 29"/>
                <a:gd name="T9" fmla="*/ 18 h 18"/>
                <a:gd name="T10" fmla="*/ 4 w 29"/>
                <a:gd name="T11" fmla="*/ 18 h 18"/>
                <a:gd name="T12" fmla="*/ 0 w 29"/>
                <a:gd name="T13" fmla="*/ 14 h 18"/>
                <a:gd name="T14" fmla="*/ 0 w 29"/>
                <a:gd name="T15" fmla="*/ 3 h 18"/>
                <a:gd name="T16" fmla="*/ 4 w 29"/>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18">
                  <a:moveTo>
                    <a:pt x="4" y="0"/>
                  </a:moveTo>
                  <a:cubicBezTo>
                    <a:pt x="26" y="0"/>
                    <a:pt x="26" y="0"/>
                    <a:pt x="26" y="0"/>
                  </a:cubicBezTo>
                  <a:cubicBezTo>
                    <a:pt x="27" y="0"/>
                    <a:pt x="29" y="1"/>
                    <a:pt x="29" y="3"/>
                  </a:cubicBezTo>
                  <a:cubicBezTo>
                    <a:pt x="29" y="14"/>
                    <a:pt x="29" y="14"/>
                    <a:pt x="29" y="14"/>
                  </a:cubicBezTo>
                  <a:cubicBezTo>
                    <a:pt x="29" y="16"/>
                    <a:pt x="27" y="18"/>
                    <a:pt x="26" y="18"/>
                  </a:cubicBezTo>
                  <a:cubicBezTo>
                    <a:pt x="4" y="18"/>
                    <a:pt x="4" y="18"/>
                    <a:pt x="4" y="18"/>
                  </a:cubicBezTo>
                  <a:cubicBezTo>
                    <a:pt x="2" y="18"/>
                    <a:pt x="0" y="16"/>
                    <a:pt x="0" y="14"/>
                  </a:cubicBezTo>
                  <a:cubicBezTo>
                    <a:pt x="0" y="3"/>
                    <a:pt x="0" y="3"/>
                    <a:pt x="0" y="3"/>
                  </a:cubicBezTo>
                  <a:cubicBezTo>
                    <a:pt x="0" y="1"/>
                    <a:pt x="2"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78" name="Freeform 201">
              <a:extLst>
                <a:ext uri="{FF2B5EF4-FFF2-40B4-BE49-F238E27FC236}">
                  <a16:creationId xmlns:a16="http://schemas.microsoft.com/office/drawing/2014/main" id="{FE559583-3B1C-A352-0426-656AF6F40634}"/>
                </a:ext>
              </a:extLst>
            </p:cNvPr>
            <p:cNvSpPr>
              <a:spLocks/>
            </p:cNvSpPr>
            <p:nvPr/>
          </p:nvSpPr>
          <p:spPr bwMode="auto">
            <a:xfrm>
              <a:off x="3981621" y="4493350"/>
              <a:ext cx="74376" cy="41173"/>
            </a:xfrm>
            <a:custGeom>
              <a:avLst/>
              <a:gdLst>
                <a:gd name="T0" fmla="*/ 4 w 33"/>
                <a:gd name="T1" fmla="*/ 0 h 18"/>
                <a:gd name="T2" fmla="*/ 30 w 33"/>
                <a:gd name="T3" fmla="*/ 0 h 18"/>
                <a:gd name="T4" fmla="*/ 33 w 33"/>
                <a:gd name="T5" fmla="*/ 3 h 18"/>
                <a:gd name="T6" fmla="*/ 33 w 33"/>
                <a:gd name="T7" fmla="*/ 14 h 18"/>
                <a:gd name="T8" fmla="*/ 30 w 33"/>
                <a:gd name="T9" fmla="*/ 18 h 18"/>
                <a:gd name="T10" fmla="*/ 4 w 33"/>
                <a:gd name="T11" fmla="*/ 18 h 18"/>
                <a:gd name="T12" fmla="*/ 0 w 33"/>
                <a:gd name="T13" fmla="*/ 14 h 18"/>
                <a:gd name="T14" fmla="*/ 0 w 33"/>
                <a:gd name="T15" fmla="*/ 3 h 18"/>
                <a:gd name="T16" fmla="*/ 4 w 33"/>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8">
                  <a:moveTo>
                    <a:pt x="4" y="0"/>
                  </a:moveTo>
                  <a:cubicBezTo>
                    <a:pt x="30" y="0"/>
                    <a:pt x="30" y="0"/>
                    <a:pt x="30" y="0"/>
                  </a:cubicBezTo>
                  <a:cubicBezTo>
                    <a:pt x="32" y="0"/>
                    <a:pt x="33" y="1"/>
                    <a:pt x="33" y="3"/>
                  </a:cubicBezTo>
                  <a:cubicBezTo>
                    <a:pt x="33" y="14"/>
                    <a:pt x="33" y="14"/>
                    <a:pt x="33" y="14"/>
                  </a:cubicBezTo>
                  <a:cubicBezTo>
                    <a:pt x="33" y="16"/>
                    <a:pt x="32" y="18"/>
                    <a:pt x="30" y="18"/>
                  </a:cubicBezTo>
                  <a:cubicBezTo>
                    <a:pt x="4" y="18"/>
                    <a:pt x="4" y="18"/>
                    <a:pt x="4" y="18"/>
                  </a:cubicBezTo>
                  <a:cubicBezTo>
                    <a:pt x="2" y="18"/>
                    <a:pt x="0" y="16"/>
                    <a:pt x="0" y="14"/>
                  </a:cubicBezTo>
                  <a:cubicBezTo>
                    <a:pt x="0" y="3"/>
                    <a:pt x="0" y="3"/>
                    <a:pt x="0" y="3"/>
                  </a:cubicBezTo>
                  <a:cubicBezTo>
                    <a:pt x="0" y="1"/>
                    <a:pt x="2"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79" name="Freeform 202">
              <a:extLst>
                <a:ext uri="{FF2B5EF4-FFF2-40B4-BE49-F238E27FC236}">
                  <a16:creationId xmlns:a16="http://schemas.microsoft.com/office/drawing/2014/main" id="{6A6EC4BF-6D18-DDFD-50E8-AC6D3900D6B0}"/>
                </a:ext>
              </a:extLst>
            </p:cNvPr>
            <p:cNvSpPr>
              <a:spLocks/>
            </p:cNvSpPr>
            <p:nvPr/>
          </p:nvSpPr>
          <p:spPr bwMode="auto">
            <a:xfrm>
              <a:off x="3981621" y="4541164"/>
              <a:ext cx="99611" cy="39845"/>
            </a:xfrm>
            <a:custGeom>
              <a:avLst/>
              <a:gdLst>
                <a:gd name="T0" fmla="*/ 4 w 44"/>
                <a:gd name="T1" fmla="*/ 0 h 18"/>
                <a:gd name="T2" fmla="*/ 41 w 44"/>
                <a:gd name="T3" fmla="*/ 0 h 18"/>
                <a:gd name="T4" fmla="*/ 44 w 44"/>
                <a:gd name="T5" fmla="*/ 3 h 18"/>
                <a:gd name="T6" fmla="*/ 44 w 44"/>
                <a:gd name="T7" fmla="*/ 14 h 18"/>
                <a:gd name="T8" fmla="*/ 41 w 44"/>
                <a:gd name="T9" fmla="*/ 18 h 18"/>
                <a:gd name="T10" fmla="*/ 4 w 44"/>
                <a:gd name="T11" fmla="*/ 18 h 18"/>
                <a:gd name="T12" fmla="*/ 0 w 44"/>
                <a:gd name="T13" fmla="*/ 14 h 18"/>
                <a:gd name="T14" fmla="*/ 0 w 44"/>
                <a:gd name="T15" fmla="*/ 3 h 18"/>
                <a:gd name="T16" fmla="*/ 4 w 44"/>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18">
                  <a:moveTo>
                    <a:pt x="4" y="0"/>
                  </a:moveTo>
                  <a:cubicBezTo>
                    <a:pt x="41" y="0"/>
                    <a:pt x="41" y="0"/>
                    <a:pt x="41" y="0"/>
                  </a:cubicBezTo>
                  <a:cubicBezTo>
                    <a:pt x="43" y="0"/>
                    <a:pt x="44" y="1"/>
                    <a:pt x="44" y="3"/>
                  </a:cubicBezTo>
                  <a:cubicBezTo>
                    <a:pt x="44" y="14"/>
                    <a:pt x="44" y="14"/>
                    <a:pt x="44" y="14"/>
                  </a:cubicBezTo>
                  <a:cubicBezTo>
                    <a:pt x="44" y="16"/>
                    <a:pt x="43" y="18"/>
                    <a:pt x="41" y="18"/>
                  </a:cubicBezTo>
                  <a:cubicBezTo>
                    <a:pt x="4" y="18"/>
                    <a:pt x="4" y="18"/>
                    <a:pt x="4" y="18"/>
                  </a:cubicBezTo>
                  <a:cubicBezTo>
                    <a:pt x="2" y="18"/>
                    <a:pt x="0" y="16"/>
                    <a:pt x="0" y="14"/>
                  </a:cubicBezTo>
                  <a:cubicBezTo>
                    <a:pt x="0" y="3"/>
                    <a:pt x="0" y="3"/>
                    <a:pt x="0" y="3"/>
                  </a:cubicBezTo>
                  <a:cubicBezTo>
                    <a:pt x="0" y="1"/>
                    <a:pt x="2"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80" name="Freeform 203">
              <a:extLst>
                <a:ext uri="{FF2B5EF4-FFF2-40B4-BE49-F238E27FC236}">
                  <a16:creationId xmlns:a16="http://schemas.microsoft.com/office/drawing/2014/main" id="{7D3837B8-1173-98BD-DB1E-56EE890C8A46}"/>
                </a:ext>
              </a:extLst>
            </p:cNvPr>
            <p:cNvSpPr>
              <a:spLocks/>
            </p:cNvSpPr>
            <p:nvPr/>
          </p:nvSpPr>
          <p:spPr bwMode="auto">
            <a:xfrm>
              <a:off x="3981621" y="4588978"/>
              <a:ext cx="49141" cy="38517"/>
            </a:xfrm>
            <a:custGeom>
              <a:avLst/>
              <a:gdLst>
                <a:gd name="T0" fmla="*/ 4 w 22"/>
                <a:gd name="T1" fmla="*/ 0 h 17"/>
                <a:gd name="T2" fmla="*/ 19 w 22"/>
                <a:gd name="T3" fmla="*/ 0 h 17"/>
                <a:gd name="T4" fmla="*/ 22 w 22"/>
                <a:gd name="T5" fmla="*/ 3 h 17"/>
                <a:gd name="T6" fmla="*/ 22 w 22"/>
                <a:gd name="T7" fmla="*/ 14 h 17"/>
                <a:gd name="T8" fmla="*/ 19 w 22"/>
                <a:gd name="T9" fmla="*/ 17 h 17"/>
                <a:gd name="T10" fmla="*/ 4 w 22"/>
                <a:gd name="T11" fmla="*/ 17 h 17"/>
                <a:gd name="T12" fmla="*/ 0 w 22"/>
                <a:gd name="T13" fmla="*/ 14 h 17"/>
                <a:gd name="T14" fmla="*/ 0 w 22"/>
                <a:gd name="T15" fmla="*/ 3 h 17"/>
                <a:gd name="T16" fmla="*/ 4 w 22"/>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17">
                  <a:moveTo>
                    <a:pt x="4" y="0"/>
                  </a:moveTo>
                  <a:cubicBezTo>
                    <a:pt x="19" y="0"/>
                    <a:pt x="19" y="0"/>
                    <a:pt x="19" y="0"/>
                  </a:cubicBezTo>
                  <a:cubicBezTo>
                    <a:pt x="21" y="0"/>
                    <a:pt x="22" y="1"/>
                    <a:pt x="22" y="3"/>
                  </a:cubicBezTo>
                  <a:cubicBezTo>
                    <a:pt x="22" y="14"/>
                    <a:pt x="22" y="14"/>
                    <a:pt x="22" y="14"/>
                  </a:cubicBezTo>
                  <a:cubicBezTo>
                    <a:pt x="22" y="16"/>
                    <a:pt x="21" y="17"/>
                    <a:pt x="19" y="17"/>
                  </a:cubicBezTo>
                  <a:cubicBezTo>
                    <a:pt x="4" y="17"/>
                    <a:pt x="4" y="17"/>
                    <a:pt x="4" y="17"/>
                  </a:cubicBezTo>
                  <a:cubicBezTo>
                    <a:pt x="2" y="17"/>
                    <a:pt x="0" y="16"/>
                    <a:pt x="0" y="14"/>
                  </a:cubicBezTo>
                  <a:cubicBezTo>
                    <a:pt x="0" y="3"/>
                    <a:pt x="0" y="3"/>
                    <a:pt x="0" y="3"/>
                  </a:cubicBezTo>
                  <a:cubicBezTo>
                    <a:pt x="0" y="1"/>
                    <a:pt x="2" y="0"/>
                    <a:pt x="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81" name="Freeform 204">
              <a:extLst>
                <a:ext uri="{FF2B5EF4-FFF2-40B4-BE49-F238E27FC236}">
                  <a16:creationId xmlns:a16="http://schemas.microsoft.com/office/drawing/2014/main" id="{3936ECAC-CB4F-716E-E31C-FBAD2C3A8283}"/>
                </a:ext>
              </a:extLst>
            </p:cNvPr>
            <p:cNvSpPr>
              <a:spLocks/>
            </p:cNvSpPr>
            <p:nvPr/>
          </p:nvSpPr>
          <p:spPr bwMode="auto">
            <a:xfrm>
              <a:off x="4054670" y="4445535"/>
              <a:ext cx="38516" cy="41173"/>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82" name="Freeform 206">
              <a:extLst>
                <a:ext uri="{FF2B5EF4-FFF2-40B4-BE49-F238E27FC236}">
                  <a16:creationId xmlns:a16="http://schemas.microsoft.com/office/drawing/2014/main" id="{DC15E6BD-EE5F-16A5-8EBD-B2117241E950}"/>
                </a:ext>
              </a:extLst>
            </p:cNvPr>
            <p:cNvSpPr>
              <a:spLocks/>
            </p:cNvSpPr>
            <p:nvPr/>
          </p:nvSpPr>
          <p:spPr bwMode="auto">
            <a:xfrm>
              <a:off x="4102521" y="4445511"/>
              <a:ext cx="39845" cy="41173"/>
            </a:xfrm>
            <a:custGeom>
              <a:avLst/>
              <a:gdLst>
                <a:gd name="T0" fmla="*/ 3 w 18"/>
                <a:gd name="T1" fmla="*/ 0 h 18"/>
                <a:gd name="T2" fmla="*/ 15 w 18"/>
                <a:gd name="T3" fmla="*/ 0 h 18"/>
                <a:gd name="T4" fmla="*/ 18 w 18"/>
                <a:gd name="T5" fmla="*/ 3 h 18"/>
                <a:gd name="T6" fmla="*/ 18 w 18"/>
                <a:gd name="T7" fmla="*/ 14 h 18"/>
                <a:gd name="T8" fmla="*/ 15 w 18"/>
                <a:gd name="T9" fmla="*/ 18 h 18"/>
                <a:gd name="T10" fmla="*/ 3 w 18"/>
                <a:gd name="T11" fmla="*/ 18 h 18"/>
                <a:gd name="T12" fmla="*/ 0 w 18"/>
                <a:gd name="T13" fmla="*/ 14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4"/>
                    <a:pt x="18" y="14"/>
                    <a:pt x="18" y="14"/>
                  </a:cubicBezTo>
                  <a:cubicBezTo>
                    <a:pt x="18" y="16"/>
                    <a:pt x="16" y="18"/>
                    <a:pt x="15" y="18"/>
                  </a:cubicBezTo>
                  <a:cubicBezTo>
                    <a:pt x="3" y="18"/>
                    <a:pt x="3" y="18"/>
                    <a:pt x="3" y="18"/>
                  </a:cubicBezTo>
                  <a:cubicBezTo>
                    <a:pt x="2" y="18"/>
                    <a:pt x="0" y="16"/>
                    <a:pt x="0" y="14"/>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83" name="Freeform 207">
              <a:extLst>
                <a:ext uri="{FF2B5EF4-FFF2-40B4-BE49-F238E27FC236}">
                  <a16:creationId xmlns:a16="http://schemas.microsoft.com/office/drawing/2014/main" id="{B82EA8B3-8B2F-862E-3DB5-C2BE35EDE40E}"/>
                </a:ext>
              </a:extLst>
            </p:cNvPr>
            <p:cNvSpPr>
              <a:spLocks/>
            </p:cNvSpPr>
            <p:nvPr/>
          </p:nvSpPr>
          <p:spPr bwMode="auto">
            <a:xfrm>
              <a:off x="4151662" y="4445511"/>
              <a:ext cx="38516"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84" name="Freeform 208">
              <a:extLst>
                <a:ext uri="{FF2B5EF4-FFF2-40B4-BE49-F238E27FC236}">
                  <a16:creationId xmlns:a16="http://schemas.microsoft.com/office/drawing/2014/main" id="{1316A11B-DE14-9031-BAA6-97EFDB8DEE35}"/>
                </a:ext>
              </a:extLst>
            </p:cNvPr>
            <p:cNvSpPr>
              <a:spLocks/>
            </p:cNvSpPr>
            <p:nvPr/>
          </p:nvSpPr>
          <p:spPr bwMode="auto">
            <a:xfrm>
              <a:off x="4202133" y="4445511"/>
              <a:ext cx="38516"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85" name="Freeform 209">
              <a:extLst>
                <a:ext uri="{FF2B5EF4-FFF2-40B4-BE49-F238E27FC236}">
                  <a16:creationId xmlns:a16="http://schemas.microsoft.com/office/drawing/2014/main" id="{F6973E25-2464-4A10-1B79-20FBBA2283D3}"/>
                </a:ext>
              </a:extLst>
            </p:cNvPr>
            <p:cNvSpPr>
              <a:spLocks/>
            </p:cNvSpPr>
            <p:nvPr/>
          </p:nvSpPr>
          <p:spPr bwMode="auto">
            <a:xfrm>
              <a:off x="4249947" y="4445511"/>
              <a:ext cx="41173" cy="41173"/>
            </a:xfrm>
            <a:custGeom>
              <a:avLst/>
              <a:gdLst>
                <a:gd name="T0" fmla="*/ 3 w 18"/>
                <a:gd name="T1" fmla="*/ 0 h 18"/>
                <a:gd name="T2" fmla="*/ 15 w 18"/>
                <a:gd name="T3" fmla="*/ 0 h 18"/>
                <a:gd name="T4" fmla="*/ 18 w 18"/>
                <a:gd name="T5" fmla="*/ 3 h 18"/>
                <a:gd name="T6" fmla="*/ 18 w 18"/>
                <a:gd name="T7" fmla="*/ 15 h 18"/>
                <a:gd name="T8" fmla="*/ 15 w 18"/>
                <a:gd name="T9" fmla="*/ 18 h 18"/>
                <a:gd name="T10" fmla="*/ 3 w 18"/>
                <a:gd name="T11" fmla="*/ 18 h 18"/>
                <a:gd name="T12" fmla="*/ 0 w 18"/>
                <a:gd name="T13" fmla="*/ 15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5"/>
                    <a:pt x="18" y="15"/>
                    <a:pt x="18" y="15"/>
                  </a:cubicBezTo>
                  <a:cubicBezTo>
                    <a:pt x="18" y="16"/>
                    <a:pt x="16" y="18"/>
                    <a:pt x="15"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86" name="Freeform 210">
              <a:extLst>
                <a:ext uri="{FF2B5EF4-FFF2-40B4-BE49-F238E27FC236}">
                  <a16:creationId xmlns:a16="http://schemas.microsoft.com/office/drawing/2014/main" id="{9EE8B693-1462-FA8F-A82B-877139AF493F}"/>
                </a:ext>
              </a:extLst>
            </p:cNvPr>
            <p:cNvSpPr>
              <a:spLocks/>
            </p:cNvSpPr>
            <p:nvPr/>
          </p:nvSpPr>
          <p:spPr bwMode="auto">
            <a:xfrm>
              <a:off x="4299087" y="4445511"/>
              <a:ext cx="39845"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87" name="Freeform 211">
              <a:extLst>
                <a:ext uri="{FF2B5EF4-FFF2-40B4-BE49-F238E27FC236}">
                  <a16:creationId xmlns:a16="http://schemas.microsoft.com/office/drawing/2014/main" id="{6ABFE077-0860-822A-7BF0-5892826EAE0B}"/>
                </a:ext>
              </a:extLst>
            </p:cNvPr>
            <p:cNvSpPr>
              <a:spLocks/>
            </p:cNvSpPr>
            <p:nvPr/>
          </p:nvSpPr>
          <p:spPr bwMode="auto">
            <a:xfrm>
              <a:off x="4349557" y="4445511"/>
              <a:ext cx="38516"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88" name="Freeform 212">
              <a:extLst>
                <a:ext uri="{FF2B5EF4-FFF2-40B4-BE49-F238E27FC236}">
                  <a16:creationId xmlns:a16="http://schemas.microsoft.com/office/drawing/2014/main" id="{93068C6B-95F2-DB43-21EB-A7B91536FEAD}"/>
                </a:ext>
              </a:extLst>
            </p:cNvPr>
            <p:cNvSpPr>
              <a:spLocks/>
            </p:cNvSpPr>
            <p:nvPr/>
          </p:nvSpPr>
          <p:spPr bwMode="auto">
            <a:xfrm>
              <a:off x="4397371" y="4445511"/>
              <a:ext cx="41173" cy="41173"/>
            </a:xfrm>
            <a:custGeom>
              <a:avLst/>
              <a:gdLst>
                <a:gd name="T0" fmla="*/ 3 w 18"/>
                <a:gd name="T1" fmla="*/ 0 h 18"/>
                <a:gd name="T2" fmla="*/ 15 w 18"/>
                <a:gd name="T3" fmla="*/ 0 h 18"/>
                <a:gd name="T4" fmla="*/ 18 w 18"/>
                <a:gd name="T5" fmla="*/ 3 h 18"/>
                <a:gd name="T6" fmla="*/ 18 w 18"/>
                <a:gd name="T7" fmla="*/ 15 h 18"/>
                <a:gd name="T8" fmla="*/ 15 w 18"/>
                <a:gd name="T9" fmla="*/ 18 h 18"/>
                <a:gd name="T10" fmla="*/ 3 w 18"/>
                <a:gd name="T11" fmla="*/ 18 h 18"/>
                <a:gd name="T12" fmla="*/ 0 w 18"/>
                <a:gd name="T13" fmla="*/ 15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5"/>
                    <a:pt x="18" y="15"/>
                    <a:pt x="18" y="15"/>
                  </a:cubicBezTo>
                  <a:cubicBezTo>
                    <a:pt x="18" y="16"/>
                    <a:pt x="16" y="18"/>
                    <a:pt x="15"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89" name="Freeform 213">
              <a:extLst>
                <a:ext uri="{FF2B5EF4-FFF2-40B4-BE49-F238E27FC236}">
                  <a16:creationId xmlns:a16="http://schemas.microsoft.com/office/drawing/2014/main" id="{9D011A50-8696-F9DB-C251-762E93CCC42B}"/>
                </a:ext>
              </a:extLst>
            </p:cNvPr>
            <p:cNvSpPr>
              <a:spLocks/>
            </p:cNvSpPr>
            <p:nvPr/>
          </p:nvSpPr>
          <p:spPr bwMode="auto">
            <a:xfrm>
              <a:off x="4447840" y="4445511"/>
              <a:ext cx="38516"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0" name="Freeform 214">
              <a:extLst>
                <a:ext uri="{FF2B5EF4-FFF2-40B4-BE49-F238E27FC236}">
                  <a16:creationId xmlns:a16="http://schemas.microsoft.com/office/drawing/2014/main" id="{63F28584-5AE1-BC00-BBB6-B2BD913D7499}"/>
                </a:ext>
              </a:extLst>
            </p:cNvPr>
            <p:cNvSpPr>
              <a:spLocks/>
            </p:cNvSpPr>
            <p:nvPr/>
          </p:nvSpPr>
          <p:spPr bwMode="auto">
            <a:xfrm>
              <a:off x="4496982" y="4445511"/>
              <a:ext cx="38516"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1" name="Freeform 215">
              <a:extLst>
                <a:ext uri="{FF2B5EF4-FFF2-40B4-BE49-F238E27FC236}">
                  <a16:creationId xmlns:a16="http://schemas.microsoft.com/office/drawing/2014/main" id="{C9CC683C-3CAE-B1E3-D5D7-132583FA268F}"/>
                </a:ext>
              </a:extLst>
            </p:cNvPr>
            <p:cNvSpPr>
              <a:spLocks/>
            </p:cNvSpPr>
            <p:nvPr/>
          </p:nvSpPr>
          <p:spPr bwMode="auto">
            <a:xfrm>
              <a:off x="4544795" y="4445511"/>
              <a:ext cx="41173" cy="41173"/>
            </a:xfrm>
            <a:custGeom>
              <a:avLst/>
              <a:gdLst>
                <a:gd name="T0" fmla="*/ 3 w 18"/>
                <a:gd name="T1" fmla="*/ 0 h 18"/>
                <a:gd name="T2" fmla="*/ 15 w 18"/>
                <a:gd name="T3" fmla="*/ 0 h 18"/>
                <a:gd name="T4" fmla="*/ 18 w 18"/>
                <a:gd name="T5" fmla="*/ 3 h 18"/>
                <a:gd name="T6" fmla="*/ 18 w 18"/>
                <a:gd name="T7" fmla="*/ 15 h 18"/>
                <a:gd name="T8" fmla="*/ 15 w 18"/>
                <a:gd name="T9" fmla="*/ 18 h 18"/>
                <a:gd name="T10" fmla="*/ 3 w 18"/>
                <a:gd name="T11" fmla="*/ 18 h 18"/>
                <a:gd name="T12" fmla="*/ 0 w 18"/>
                <a:gd name="T13" fmla="*/ 15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5"/>
                    <a:pt x="18" y="15"/>
                    <a:pt x="18" y="15"/>
                  </a:cubicBezTo>
                  <a:cubicBezTo>
                    <a:pt x="18" y="16"/>
                    <a:pt x="16" y="18"/>
                    <a:pt x="15" y="18"/>
                  </a:cubicBezTo>
                  <a:cubicBezTo>
                    <a:pt x="3" y="18"/>
                    <a:pt x="3" y="18"/>
                    <a:pt x="3" y="18"/>
                  </a:cubicBezTo>
                  <a:cubicBezTo>
                    <a:pt x="2" y="18"/>
                    <a:pt x="0" y="16"/>
                    <a:pt x="0" y="15"/>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2" name="Freeform 216">
              <a:extLst>
                <a:ext uri="{FF2B5EF4-FFF2-40B4-BE49-F238E27FC236}">
                  <a16:creationId xmlns:a16="http://schemas.microsoft.com/office/drawing/2014/main" id="{90B23434-D2D2-03B8-FE26-91B4CF59CBCF}"/>
                </a:ext>
              </a:extLst>
            </p:cNvPr>
            <p:cNvSpPr>
              <a:spLocks/>
            </p:cNvSpPr>
            <p:nvPr/>
          </p:nvSpPr>
          <p:spPr bwMode="auto">
            <a:xfrm>
              <a:off x="4595265" y="4445511"/>
              <a:ext cx="38516" cy="41173"/>
            </a:xfrm>
            <a:custGeom>
              <a:avLst/>
              <a:gdLst>
                <a:gd name="T0" fmla="*/ 3 w 17"/>
                <a:gd name="T1" fmla="*/ 0 h 18"/>
                <a:gd name="T2" fmla="*/ 14 w 17"/>
                <a:gd name="T3" fmla="*/ 0 h 18"/>
                <a:gd name="T4" fmla="*/ 17 w 17"/>
                <a:gd name="T5" fmla="*/ 3 h 18"/>
                <a:gd name="T6" fmla="*/ 17 w 17"/>
                <a:gd name="T7" fmla="*/ 15 h 18"/>
                <a:gd name="T8" fmla="*/ 14 w 17"/>
                <a:gd name="T9" fmla="*/ 18 h 18"/>
                <a:gd name="T10" fmla="*/ 3 w 17"/>
                <a:gd name="T11" fmla="*/ 18 h 18"/>
                <a:gd name="T12" fmla="*/ 0 w 17"/>
                <a:gd name="T13" fmla="*/ 15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5"/>
                    <a:pt x="17" y="15"/>
                    <a:pt x="17" y="15"/>
                  </a:cubicBezTo>
                  <a:cubicBezTo>
                    <a:pt x="17" y="16"/>
                    <a:pt x="16" y="18"/>
                    <a:pt x="14"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3" name="Freeform 217">
              <a:extLst>
                <a:ext uri="{FF2B5EF4-FFF2-40B4-BE49-F238E27FC236}">
                  <a16:creationId xmlns:a16="http://schemas.microsoft.com/office/drawing/2014/main" id="{B8559A27-6ADC-6BAB-E948-09FE629C6516}"/>
                </a:ext>
              </a:extLst>
            </p:cNvPr>
            <p:cNvSpPr>
              <a:spLocks/>
            </p:cNvSpPr>
            <p:nvPr/>
          </p:nvSpPr>
          <p:spPr bwMode="auto">
            <a:xfrm>
              <a:off x="4067989" y="4493324"/>
              <a:ext cx="38516" cy="41173"/>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4" name="Freeform 218">
              <a:extLst>
                <a:ext uri="{FF2B5EF4-FFF2-40B4-BE49-F238E27FC236}">
                  <a16:creationId xmlns:a16="http://schemas.microsoft.com/office/drawing/2014/main" id="{C4FAB149-64FA-A72D-E7BE-BDC33D292FBA}"/>
                </a:ext>
              </a:extLst>
            </p:cNvPr>
            <p:cNvSpPr>
              <a:spLocks/>
            </p:cNvSpPr>
            <p:nvPr/>
          </p:nvSpPr>
          <p:spPr bwMode="auto">
            <a:xfrm>
              <a:off x="4115803" y="4493324"/>
              <a:ext cx="41173" cy="41173"/>
            </a:xfrm>
            <a:custGeom>
              <a:avLst/>
              <a:gdLst>
                <a:gd name="T0" fmla="*/ 3 w 18"/>
                <a:gd name="T1" fmla="*/ 0 h 18"/>
                <a:gd name="T2" fmla="*/ 15 w 18"/>
                <a:gd name="T3" fmla="*/ 0 h 18"/>
                <a:gd name="T4" fmla="*/ 18 w 18"/>
                <a:gd name="T5" fmla="*/ 3 h 18"/>
                <a:gd name="T6" fmla="*/ 18 w 18"/>
                <a:gd name="T7" fmla="*/ 14 h 18"/>
                <a:gd name="T8" fmla="*/ 15 w 18"/>
                <a:gd name="T9" fmla="*/ 18 h 18"/>
                <a:gd name="T10" fmla="*/ 3 w 18"/>
                <a:gd name="T11" fmla="*/ 18 h 18"/>
                <a:gd name="T12" fmla="*/ 0 w 18"/>
                <a:gd name="T13" fmla="*/ 14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4"/>
                    <a:pt x="18" y="14"/>
                    <a:pt x="18" y="14"/>
                  </a:cubicBezTo>
                  <a:cubicBezTo>
                    <a:pt x="18" y="16"/>
                    <a:pt x="16" y="18"/>
                    <a:pt x="15" y="18"/>
                  </a:cubicBezTo>
                  <a:cubicBezTo>
                    <a:pt x="3" y="18"/>
                    <a:pt x="3" y="18"/>
                    <a:pt x="3" y="18"/>
                  </a:cubicBezTo>
                  <a:cubicBezTo>
                    <a:pt x="2" y="18"/>
                    <a:pt x="0" y="16"/>
                    <a:pt x="0" y="14"/>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5" name="Freeform 219">
              <a:extLst>
                <a:ext uri="{FF2B5EF4-FFF2-40B4-BE49-F238E27FC236}">
                  <a16:creationId xmlns:a16="http://schemas.microsoft.com/office/drawing/2014/main" id="{C86F0653-A087-B3E9-6E6E-A5F1BE7D4BED}"/>
                </a:ext>
              </a:extLst>
            </p:cNvPr>
            <p:cNvSpPr>
              <a:spLocks/>
            </p:cNvSpPr>
            <p:nvPr/>
          </p:nvSpPr>
          <p:spPr bwMode="auto">
            <a:xfrm>
              <a:off x="4164945" y="4493324"/>
              <a:ext cx="39845" cy="41173"/>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6" name="Freeform 220">
              <a:extLst>
                <a:ext uri="{FF2B5EF4-FFF2-40B4-BE49-F238E27FC236}">
                  <a16:creationId xmlns:a16="http://schemas.microsoft.com/office/drawing/2014/main" id="{4775C6DA-6F2E-C3EA-0426-DFDB1CA79C94}"/>
                </a:ext>
              </a:extLst>
            </p:cNvPr>
            <p:cNvSpPr>
              <a:spLocks/>
            </p:cNvSpPr>
            <p:nvPr/>
          </p:nvSpPr>
          <p:spPr bwMode="auto">
            <a:xfrm>
              <a:off x="4215414" y="4493324"/>
              <a:ext cx="38516" cy="41173"/>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7" name="Freeform 221">
              <a:extLst>
                <a:ext uri="{FF2B5EF4-FFF2-40B4-BE49-F238E27FC236}">
                  <a16:creationId xmlns:a16="http://schemas.microsoft.com/office/drawing/2014/main" id="{AD008651-4EA8-F9E9-2361-8D382CE0B607}"/>
                </a:ext>
              </a:extLst>
            </p:cNvPr>
            <p:cNvSpPr>
              <a:spLocks/>
            </p:cNvSpPr>
            <p:nvPr/>
          </p:nvSpPr>
          <p:spPr bwMode="auto">
            <a:xfrm>
              <a:off x="4263227" y="4493324"/>
              <a:ext cx="41173" cy="41173"/>
            </a:xfrm>
            <a:custGeom>
              <a:avLst/>
              <a:gdLst>
                <a:gd name="T0" fmla="*/ 3 w 18"/>
                <a:gd name="T1" fmla="*/ 0 h 18"/>
                <a:gd name="T2" fmla="*/ 15 w 18"/>
                <a:gd name="T3" fmla="*/ 0 h 18"/>
                <a:gd name="T4" fmla="*/ 18 w 18"/>
                <a:gd name="T5" fmla="*/ 3 h 18"/>
                <a:gd name="T6" fmla="*/ 18 w 18"/>
                <a:gd name="T7" fmla="*/ 14 h 18"/>
                <a:gd name="T8" fmla="*/ 15 w 18"/>
                <a:gd name="T9" fmla="*/ 18 h 18"/>
                <a:gd name="T10" fmla="*/ 3 w 18"/>
                <a:gd name="T11" fmla="*/ 18 h 18"/>
                <a:gd name="T12" fmla="*/ 0 w 18"/>
                <a:gd name="T13" fmla="*/ 14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4"/>
                    <a:pt x="18" y="14"/>
                    <a:pt x="18" y="14"/>
                  </a:cubicBezTo>
                  <a:cubicBezTo>
                    <a:pt x="18" y="16"/>
                    <a:pt x="16" y="18"/>
                    <a:pt x="15" y="18"/>
                  </a:cubicBezTo>
                  <a:cubicBezTo>
                    <a:pt x="3" y="18"/>
                    <a:pt x="3" y="18"/>
                    <a:pt x="3" y="18"/>
                  </a:cubicBezTo>
                  <a:cubicBezTo>
                    <a:pt x="2" y="18"/>
                    <a:pt x="0" y="16"/>
                    <a:pt x="0" y="14"/>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8" name="Freeform 222">
              <a:extLst>
                <a:ext uri="{FF2B5EF4-FFF2-40B4-BE49-F238E27FC236}">
                  <a16:creationId xmlns:a16="http://schemas.microsoft.com/office/drawing/2014/main" id="{B6C6C9D5-6516-1225-ED4E-59E635E54521}"/>
                </a:ext>
              </a:extLst>
            </p:cNvPr>
            <p:cNvSpPr>
              <a:spLocks/>
            </p:cNvSpPr>
            <p:nvPr/>
          </p:nvSpPr>
          <p:spPr bwMode="auto">
            <a:xfrm>
              <a:off x="4313698" y="4493324"/>
              <a:ext cx="38516" cy="41173"/>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9" name="Freeform 223">
              <a:extLst>
                <a:ext uri="{FF2B5EF4-FFF2-40B4-BE49-F238E27FC236}">
                  <a16:creationId xmlns:a16="http://schemas.microsoft.com/office/drawing/2014/main" id="{0F3485C5-C56F-0F79-0C18-FC94A30675B2}"/>
                </a:ext>
              </a:extLst>
            </p:cNvPr>
            <p:cNvSpPr>
              <a:spLocks/>
            </p:cNvSpPr>
            <p:nvPr/>
          </p:nvSpPr>
          <p:spPr bwMode="auto">
            <a:xfrm>
              <a:off x="4362838" y="4493324"/>
              <a:ext cx="39845" cy="41173"/>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00" name="Freeform 224">
              <a:extLst>
                <a:ext uri="{FF2B5EF4-FFF2-40B4-BE49-F238E27FC236}">
                  <a16:creationId xmlns:a16="http://schemas.microsoft.com/office/drawing/2014/main" id="{A8674AFD-17B4-1945-FF7B-9F2B32BAAAF6}"/>
                </a:ext>
              </a:extLst>
            </p:cNvPr>
            <p:cNvSpPr>
              <a:spLocks/>
            </p:cNvSpPr>
            <p:nvPr/>
          </p:nvSpPr>
          <p:spPr bwMode="auto">
            <a:xfrm>
              <a:off x="4410652" y="4493324"/>
              <a:ext cx="41173" cy="41173"/>
            </a:xfrm>
            <a:custGeom>
              <a:avLst/>
              <a:gdLst>
                <a:gd name="T0" fmla="*/ 3 w 18"/>
                <a:gd name="T1" fmla="*/ 0 h 18"/>
                <a:gd name="T2" fmla="*/ 15 w 18"/>
                <a:gd name="T3" fmla="*/ 0 h 18"/>
                <a:gd name="T4" fmla="*/ 18 w 18"/>
                <a:gd name="T5" fmla="*/ 3 h 18"/>
                <a:gd name="T6" fmla="*/ 18 w 18"/>
                <a:gd name="T7" fmla="*/ 14 h 18"/>
                <a:gd name="T8" fmla="*/ 15 w 18"/>
                <a:gd name="T9" fmla="*/ 18 h 18"/>
                <a:gd name="T10" fmla="*/ 3 w 18"/>
                <a:gd name="T11" fmla="*/ 18 h 18"/>
                <a:gd name="T12" fmla="*/ 0 w 18"/>
                <a:gd name="T13" fmla="*/ 14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4"/>
                    <a:pt x="18" y="14"/>
                    <a:pt x="18" y="14"/>
                  </a:cubicBezTo>
                  <a:cubicBezTo>
                    <a:pt x="18" y="16"/>
                    <a:pt x="16" y="18"/>
                    <a:pt x="15" y="18"/>
                  </a:cubicBezTo>
                  <a:cubicBezTo>
                    <a:pt x="3" y="18"/>
                    <a:pt x="3" y="18"/>
                    <a:pt x="3" y="18"/>
                  </a:cubicBezTo>
                  <a:cubicBezTo>
                    <a:pt x="2" y="18"/>
                    <a:pt x="0" y="16"/>
                    <a:pt x="0" y="14"/>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01" name="Freeform 225">
              <a:extLst>
                <a:ext uri="{FF2B5EF4-FFF2-40B4-BE49-F238E27FC236}">
                  <a16:creationId xmlns:a16="http://schemas.microsoft.com/office/drawing/2014/main" id="{CD7DA4D1-6C39-A3DD-76F5-12B48CDBCEB3}"/>
                </a:ext>
              </a:extLst>
            </p:cNvPr>
            <p:cNvSpPr>
              <a:spLocks/>
            </p:cNvSpPr>
            <p:nvPr/>
          </p:nvSpPr>
          <p:spPr bwMode="auto">
            <a:xfrm>
              <a:off x="4461122" y="4493324"/>
              <a:ext cx="38516" cy="41173"/>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02" name="Freeform 226">
              <a:extLst>
                <a:ext uri="{FF2B5EF4-FFF2-40B4-BE49-F238E27FC236}">
                  <a16:creationId xmlns:a16="http://schemas.microsoft.com/office/drawing/2014/main" id="{D819E79E-0B9A-6D85-CDD6-802952844B38}"/>
                </a:ext>
              </a:extLst>
            </p:cNvPr>
            <p:cNvSpPr>
              <a:spLocks/>
            </p:cNvSpPr>
            <p:nvPr/>
          </p:nvSpPr>
          <p:spPr bwMode="auto">
            <a:xfrm>
              <a:off x="4511591" y="4493324"/>
              <a:ext cx="38516" cy="41173"/>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03" name="Freeform 227">
              <a:extLst>
                <a:ext uri="{FF2B5EF4-FFF2-40B4-BE49-F238E27FC236}">
                  <a16:creationId xmlns:a16="http://schemas.microsoft.com/office/drawing/2014/main" id="{0E3EC369-3718-A1F1-8697-9AFA01B64FFF}"/>
                </a:ext>
              </a:extLst>
            </p:cNvPr>
            <p:cNvSpPr>
              <a:spLocks/>
            </p:cNvSpPr>
            <p:nvPr/>
          </p:nvSpPr>
          <p:spPr bwMode="auto">
            <a:xfrm>
              <a:off x="4559405" y="4493324"/>
              <a:ext cx="39845" cy="41173"/>
            </a:xfrm>
            <a:custGeom>
              <a:avLst/>
              <a:gdLst>
                <a:gd name="T0" fmla="*/ 3 w 18"/>
                <a:gd name="T1" fmla="*/ 0 h 18"/>
                <a:gd name="T2" fmla="*/ 15 w 18"/>
                <a:gd name="T3" fmla="*/ 0 h 18"/>
                <a:gd name="T4" fmla="*/ 18 w 18"/>
                <a:gd name="T5" fmla="*/ 3 h 18"/>
                <a:gd name="T6" fmla="*/ 18 w 18"/>
                <a:gd name="T7" fmla="*/ 14 h 18"/>
                <a:gd name="T8" fmla="*/ 15 w 18"/>
                <a:gd name="T9" fmla="*/ 18 h 18"/>
                <a:gd name="T10" fmla="*/ 3 w 18"/>
                <a:gd name="T11" fmla="*/ 18 h 18"/>
                <a:gd name="T12" fmla="*/ 0 w 18"/>
                <a:gd name="T13" fmla="*/ 14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4"/>
                    <a:pt x="18" y="14"/>
                    <a:pt x="18" y="14"/>
                  </a:cubicBezTo>
                  <a:cubicBezTo>
                    <a:pt x="18" y="16"/>
                    <a:pt x="16" y="18"/>
                    <a:pt x="15" y="18"/>
                  </a:cubicBezTo>
                  <a:cubicBezTo>
                    <a:pt x="3" y="18"/>
                    <a:pt x="3" y="18"/>
                    <a:pt x="3" y="18"/>
                  </a:cubicBezTo>
                  <a:cubicBezTo>
                    <a:pt x="2" y="18"/>
                    <a:pt x="0" y="16"/>
                    <a:pt x="0" y="14"/>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04" name="Freeform 228">
              <a:extLst>
                <a:ext uri="{FF2B5EF4-FFF2-40B4-BE49-F238E27FC236}">
                  <a16:creationId xmlns:a16="http://schemas.microsoft.com/office/drawing/2014/main" id="{BEE78410-AE67-0C4C-EA9D-AAEAD68D5E48}"/>
                </a:ext>
              </a:extLst>
            </p:cNvPr>
            <p:cNvSpPr>
              <a:spLocks/>
            </p:cNvSpPr>
            <p:nvPr/>
          </p:nvSpPr>
          <p:spPr bwMode="auto">
            <a:xfrm>
              <a:off x="4093225" y="4541138"/>
              <a:ext cx="38516"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05" name="Freeform 229">
              <a:extLst>
                <a:ext uri="{FF2B5EF4-FFF2-40B4-BE49-F238E27FC236}">
                  <a16:creationId xmlns:a16="http://schemas.microsoft.com/office/drawing/2014/main" id="{0F6163DA-44D9-47DD-8A78-950B90837B89}"/>
                </a:ext>
              </a:extLst>
            </p:cNvPr>
            <p:cNvSpPr>
              <a:spLocks/>
            </p:cNvSpPr>
            <p:nvPr/>
          </p:nvSpPr>
          <p:spPr bwMode="auto">
            <a:xfrm>
              <a:off x="4142366" y="4541138"/>
              <a:ext cx="38516"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06" name="Freeform 230">
              <a:extLst>
                <a:ext uri="{FF2B5EF4-FFF2-40B4-BE49-F238E27FC236}">
                  <a16:creationId xmlns:a16="http://schemas.microsoft.com/office/drawing/2014/main" id="{D779F663-DE06-5C80-A253-57BC95B185CF}"/>
                </a:ext>
              </a:extLst>
            </p:cNvPr>
            <p:cNvSpPr>
              <a:spLocks/>
            </p:cNvSpPr>
            <p:nvPr/>
          </p:nvSpPr>
          <p:spPr bwMode="auto">
            <a:xfrm>
              <a:off x="4190179" y="4541138"/>
              <a:ext cx="41173" cy="39845"/>
            </a:xfrm>
            <a:custGeom>
              <a:avLst/>
              <a:gdLst>
                <a:gd name="T0" fmla="*/ 3 w 18"/>
                <a:gd name="T1" fmla="*/ 0 h 18"/>
                <a:gd name="T2" fmla="*/ 15 w 18"/>
                <a:gd name="T3" fmla="*/ 0 h 18"/>
                <a:gd name="T4" fmla="*/ 18 w 18"/>
                <a:gd name="T5" fmla="*/ 3 h 18"/>
                <a:gd name="T6" fmla="*/ 18 w 18"/>
                <a:gd name="T7" fmla="*/ 14 h 18"/>
                <a:gd name="T8" fmla="*/ 15 w 18"/>
                <a:gd name="T9" fmla="*/ 18 h 18"/>
                <a:gd name="T10" fmla="*/ 3 w 18"/>
                <a:gd name="T11" fmla="*/ 18 h 18"/>
                <a:gd name="T12" fmla="*/ 0 w 18"/>
                <a:gd name="T13" fmla="*/ 14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4"/>
                    <a:pt x="18" y="14"/>
                    <a:pt x="18" y="14"/>
                  </a:cubicBezTo>
                  <a:cubicBezTo>
                    <a:pt x="18" y="16"/>
                    <a:pt x="16" y="18"/>
                    <a:pt x="15" y="18"/>
                  </a:cubicBezTo>
                  <a:cubicBezTo>
                    <a:pt x="3" y="18"/>
                    <a:pt x="3" y="18"/>
                    <a:pt x="3" y="18"/>
                  </a:cubicBezTo>
                  <a:cubicBezTo>
                    <a:pt x="2" y="18"/>
                    <a:pt x="0" y="16"/>
                    <a:pt x="0" y="14"/>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07" name="Freeform 231">
              <a:extLst>
                <a:ext uri="{FF2B5EF4-FFF2-40B4-BE49-F238E27FC236}">
                  <a16:creationId xmlns:a16="http://schemas.microsoft.com/office/drawing/2014/main" id="{42D20356-9A4B-7EF0-CDCA-C5F5041D4F0D}"/>
                </a:ext>
              </a:extLst>
            </p:cNvPr>
            <p:cNvSpPr>
              <a:spLocks/>
            </p:cNvSpPr>
            <p:nvPr/>
          </p:nvSpPr>
          <p:spPr bwMode="auto">
            <a:xfrm>
              <a:off x="4240648" y="4541138"/>
              <a:ext cx="38516"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08" name="Freeform 232">
              <a:extLst>
                <a:ext uri="{FF2B5EF4-FFF2-40B4-BE49-F238E27FC236}">
                  <a16:creationId xmlns:a16="http://schemas.microsoft.com/office/drawing/2014/main" id="{0C118504-63D9-C6C2-E55F-AB47BDCF248C}"/>
                </a:ext>
              </a:extLst>
            </p:cNvPr>
            <p:cNvSpPr>
              <a:spLocks/>
            </p:cNvSpPr>
            <p:nvPr/>
          </p:nvSpPr>
          <p:spPr bwMode="auto">
            <a:xfrm>
              <a:off x="4291119" y="4541138"/>
              <a:ext cx="38516"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09" name="Freeform 233">
              <a:extLst>
                <a:ext uri="{FF2B5EF4-FFF2-40B4-BE49-F238E27FC236}">
                  <a16:creationId xmlns:a16="http://schemas.microsoft.com/office/drawing/2014/main" id="{D5541936-0AB5-F49D-D111-D8360B389FEC}"/>
                </a:ext>
              </a:extLst>
            </p:cNvPr>
            <p:cNvSpPr>
              <a:spLocks/>
            </p:cNvSpPr>
            <p:nvPr/>
          </p:nvSpPr>
          <p:spPr bwMode="auto">
            <a:xfrm>
              <a:off x="4338932" y="4541138"/>
              <a:ext cx="39845" cy="39845"/>
            </a:xfrm>
            <a:custGeom>
              <a:avLst/>
              <a:gdLst>
                <a:gd name="T0" fmla="*/ 3 w 18"/>
                <a:gd name="T1" fmla="*/ 0 h 18"/>
                <a:gd name="T2" fmla="*/ 15 w 18"/>
                <a:gd name="T3" fmla="*/ 0 h 18"/>
                <a:gd name="T4" fmla="*/ 18 w 18"/>
                <a:gd name="T5" fmla="*/ 3 h 18"/>
                <a:gd name="T6" fmla="*/ 18 w 18"/>
                <a:gd name="T7" fmla="*/ 14 h 18"/>
                <a:gd name="T8" fmla="*/ 15 w 18"/>
                <a:gd name="T9" fmla="*/ 18 h 18"/>
                <a:gd name="T10" fmla="*/ 3 w 18"/>
                <a:gd name="T11" fmla="*/ 18 h 18"/>
                <a:gd name="T12" fmla="*/ 0 w 18"/>
                <a:gd name="T13" fmla="*/ 14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4"/>
                    <a:pt x="18" y="14"/>
                    <a:pt x="18" y="14"/>
                  </a:cubicBezTo>
                  <a:cubicBezTo>
                    <a:pt x="18" y="16"/>
                    <a:pt x="16" y="18"/>
                    <a:pt x="15" y="18"/>
                  </a:cubicBezTo>
                  <a:cubicBezTo>
                    <a:pt x="3" y="18"/>
                    <a:pt x="3" y="18"/>
                    <a:pt x="3" y="18"/>
                  </a:cubicBezTo>
                  <a:cubicBezTo>
                    <a:pt x="2" y="18"/>
                    <a:pt x="0" y="16"/>
                    <a:pt x="0" y="14"/>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0" name="Freeform 234">
              <a:extLst>
                <a:ext uri="{FF2B5EF4-FFF2-40B4-BE49-F238E27FC236}">
                  <a16:creationId xmlns:a16="http://schemas.microsoft.com/office/drawing/2014/main" id="{D5288599-F171-1D41-85F4-52423C8E3F36}"/>
                </a:ext>
              </a:extLst>
            </p:cNvPr>
            <p:cNvSpPr>
              <a:spLocks/>
            </p:cNvSpPr>
            <p:nvPr/>
          </p:nvSpPr>
          <p:spPr bwMode="auto">
            <a:xfrm>
              <a:off x="4388073" y="4541138"/>
              <a:ext cx="38516"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1" name="Freeform 235">
              <a:extLst>
                <a:ext uri="{FF2B5EF4-FFF2-40B4-BE49-F238E27FC236}">
                  <a16:creationId xmlns:a16="http://schemas.microsoft.com/office/drawing/2014/main" id="{C886FB72-E32F-6D07-42D5-D1D9889BC951}"/>
                </a:ext>
              </a:extLst>
            </p:cNvPr>
            <p:cNvSpPr>
              <a:spLocks/>
            </p:cNvSpPr>
            <p:nvPr/>
          </p:nvSpPr>
          <p:spPr bwMode="auto">
            <a:xfrm>
              <a:off x="4438543" y="4541138"/>
              <a:ext cx="38516"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2" name="Freeform 236">
              <a:extLst>
                <a:ext uri="{FF2B5EF4-FFF2-40B4-BE49-F238E27FC236}">
                  <a16:creationId xmlns:a16="http://schemas.microsoft.com/office/drawing/2014/main" id="{0944E9CA-9ED2-B8AA-9D0C-3ED986FC6F6C}"/>
                </a:ext>
              </a:extLst>
            </p:cNvPr>
            <p:cNvSpPr>
              <a:spLocks/>
            </p:cNvSpPr>
            <p:nvPr/>
          </p:nvSpPr>
          <p:spPr bwMode="auto">
            <a:xfrm>
              <a:off x="4486356" y="4541138"/>
              <a:ext cx="41173" cy="39845"/>
            </a:xfrm>
            <a:custGeom>
              <a:avLst/>
              <a:gdLst>
                <a:gd name="T0" fmla="*/ 3 w 18"/>
                <a:gd name="T1" fmla="*/ 0 h 18"/>
                <a:gd name="T2" fmla="*/ 15 w 18"/>
                <a:gd name="T3" fmla="*/ 0 h 18"/>
                <a:gd name="T4" fmla="*/ 18 w 18"/>
                <a:gd name="T5" fmla="*/ 3 h 18"/>
                <a:gd name="T6" fmla="*/ 18 w 18"/>
                <a:gd name="T7" fmla="*/ 14 h 18"/>
                <a:gd name="T8" fmla="*/ 15 w 18"/>
                <a:gd name="T9" fmla="*/ 18 h 18"/>
                <a:gd name="T10" fmla="*/ 3 w 18"/>
                <a:gd name="T11" fmla="*/ 18 h 18"/>
                <a:gd name="T12" fmla="*/ 0 w 18"/>
                <a:gd name="T13" fmla="*/ 14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4"/>
                    <a:pt x="18" y="14"/>
                    <a:pt x="18" y="14"/>
                  </a:cubicBezTo>
                  <a:cubicBezTo>
                    <a:pt x="18" y="16"/>
                    <a:pt x="16" y="18"/>
                    <a:pt x="15" y="18"/>
                  </a:cubicBezTo>
                  <a:cubicBezTo>
                    <a:pt x="3" y="18"/>
                    <a:pt x="3" y="18"/>
                    <a:pt x="3" y="18"/>
                  </a:cubicBezTo>
                  <a:cubicBezTo>
                    <a:pt x="2" y="18"/>
                    <a:pt x="0" y="16"/>
                    <a:pt x="0" y="14"/>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3" name="Freeform 237">
              <a:extLst>
                <a:ext uri="{FF2B5EF4-FFF2-40B4-BE49-F238E27FC236}">
                  <a16:creationId xmlns:a16="http://schemas.microsoft.com/office/drawing/2014/main" id="{727772D8-BFFD-29D4-0377-99D7E39FB0A5}"/>
                </a:ext>
              </a:extLst>
            </p:cNvPr>
            <p:cNvSpPr>
              <a:spLocks/>
            </p:cNvSpPr>
            <p:nvPr/>
          </p:nvSpPr>
          <p:spPr bwMode="auto">
            <a:xfrm>
              <a:off x="4535498" y="4541138"/>
              <a:ext cx="39845"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4" name="Freeform 238">
              <a:extLst>
                <a:ext uri="{FF2B5EF4-FFF2-40B4-BE49-F238E27FC236}">
                  <a16:creationId xmlns:a16="http://schemas.microsoft.com/office/drawing/2014/main" id="{4886FE39-E7B1-ADB4-2013-86CD991BF6DE}"/>
                </a:ext>
              </a:extLst>
            </p:cNvPr>
            <p:cNvSpPr>
              <a:spLocks/>
            </p:cNvSpPr>
            <p:nvPr/>
          </p:nvSpPr>
          <p:spPr bwMode="auto">
            <a:xfrm>
              <a:off x="4585968" y="4541138"/>
              <a:ext cx="59767" cy="39845"/>
            </a:xfrm>
            <a:custGeom>
              <a:avLst/>
              <a:gdLst>
                <a:gd name="T0" fmla="*/ 3 w 26"/>
                <a:gd name="T1" fmla="*/ 0 h 18"/>
                <a:gd name="T2" fmla="*/ 23 w 26"/>
                <a:gd name="T3" fmla="*/ 0 h 18"/>
                <a:gd name="T4" fmla="*/ 26 w 26"/>
                <a:gd name="T5" fmla="*/ 3 h 18"/>
                <a:gd name="T6" fmla="*/ 26 w 26"/>
                <a:gd name="T7" fmla="*/ 14 h 18"/>
                <a:gd name="T8" fmla="*/ 23 w 26"/>
                <a:gd name="T9" fmla="*/ 18 h 18"/>
                <a:gd name="T10" fmla="*/ 3 w 26"/>
                <a:gd name="T11" fmla="*/ 18 h 18"/>
                <a:gd name="T12" fmla="*/ 0 w 26"/>
                <a:gd name="T13" fmla="*/ 14 h 18"/>
                <a:gd name="T14" fmla="*/ 0 w 26"/>
                <a:gd name="T15" fmla="*/ 3 h 18"/>
                <a:gd name="T16" fmla="*/ 3 w 2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3" y="0"/>
                  </a:moveTo>
                  <a:cubicBezTo>
                    <a:pt x="23" y="0"/>
                    <a:pt x="23" y="0"/>
                    <a:pt x="23" y="0"/>
                  </a:cubicBezTo>
                  <a:cubicBezTo>
                    <a:pt x="25" y="0"/>
                    <a:pt x="26" y="1"/>
                    <a:pt x="26" y="3"/>
                  </a:cubicBezTo>
                  <a:cubicBezTo>
                    <a:pt x="26" y="14"/>
                    <a:pt x="26" y="14"/>
                    <a:pt x="26" y="14"/>
                  </a:cubicBezTo>
                  <a:cubicBezTo>
                    <a:pt x="26" y="16"/>
                    <a:pt x="25" y="18"/>
                    <a:pt x="23"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5" name="Freeform 239">
              <a:extLst>
                <a:ext uri="{FF2B5EF4-FFF2-40B4-BE49-F238E27FC236}">
                  <a16:creationId xmlns:a16="http://schemas.microsoft.com/office/drawing/2014/main" id="{07BBDE59-3AA3-7FCD-04E5-276187141B0B}"/>
                </a:ext>
              </a:extLst>
            </p:cNvPr>
            <p:cNvSpPr>
              <a:spLocks/>
            </p:cNvSpPr>
            <p:nvPr/>
          </p:nvSpPr>
          <p:spPr bwMode="auto">
            <a:xfrm>
              <a:off x="4042754" y="4588952"/>
              <a:ext cx="38516" cy="38516"/>
            </a:xfrm>
            <a:custGeom>
              <a:avLst/>
              <a:gdLst>
                <a:gd name="T0" fmla="*/ 3 w 17"/>
                <a:gd name="T1" fmla="*/ 0 h 17"/>
                <a:gd name="T2" fmla="*/ 14 w 17"/>
                <a:gd name="T3" fmla="*/ 0 h 17"/>
                <a:gd name="T4" fmla="*/ 17 w 17"/>
                <a:gd name="T5" fmla="*/ 3 h 17"/>
                <a:gd name="T6" fmla="*/ 17 w 17"/>
                <a:gd name="T7" fmla="*/ 14 h 17"/>
                <a:gd name="T8" fmla="*/ 14 w 17"/>
                <a:gd name="T9" fmla="*/ 17 h 17"/>
                <a:gd name="T10" fmla="*/ 3 w 17"/>
                <a:gd name="T11" fmla="*/ 17 h 17"/>
                <a:gd name="T12" fmla="*/ 0 w 17"/>
                <a:gd name="T13" fmla="*/ 14 h 17"/>
                <a:gd name="T14" fmla="*/ 0 w 17"/>
                <a:gd name="T15" fmla="*/ 3 h 17"/>
                <a:gd name="T16" fmla="*/ 3 w 17"/>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7">
                  <a:moveTo>
                    <a:pt x="3" y="0"/>
                  </a:moveTo>
                  <a:cubicBezTo>
                    <a:pt x="14" y="0"/>
                    <a:pt x="14" y="0"/>
                    <a:pt x="14" y="0"/>
                  </a:cubicBezTo>
                  <a:cubicBezTo>
                    <a:pt x="16" y="0"/>
                    <a:pt x="17" y="1"/>
                    <a:pt x="17" y="3"/>
                  </a:cubicBezTo>
                  <a:cubicBezTo>
                    <a:pt x="17" y="14"/>
                    <a:pt x="17" y="14"/>
                    <a:pt x="17" y="14"/>
                  </a:cubicBezTo>
                  <a:cubicBezTo>
                    <a:pt x="17" y="16"/>
                    <a:pt x="16" y="17"/>
                    <a:pt x="14" y="17"/>
                  </a:cubicBezTo>
                  <a:cubicBezTo>
                    <a:pt x="3" y="17"/>
                    <a:pt x="3" y="17"/>
                    <a:pt x="3" y="17"/>
                  </a:cubicBezTo>
                  <a:cubicBezTo>
                    <a:pt x="1" y="17"/>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6" name="Freeform 240">
              <a:extLst>
                <a:ext uri="{FF2B5EF4-FFF2-40B4-BE49-F238E27FC236}">
                  <a16:creationId xmlns:a16="http://schemas.microsoft.com/office/drawing/2014/main" id="{A9EBB06D-6821-DA15-ABF7-FE47E4976F4B}"/>
                </a:ext>
              </a:extLst>
            </p:cNvPr>
            <p:cNvSpPr>
              <a:spLocks/>
            </p:cNvSpPr>
            <p:nvPr/>
          </p:nvSpPr>
          <p:spPr bwMode="auto">
            <a:xfrm>
              <a:off x="4093225" y="4588952"/>
              <a:ext cx="38516" cy="38516"/>
            </a:xfrm>
            <a:custGeom>
              <a:avLst/>
              <a:gdLst>
                <a:gd name="T0" fmla="*/ 3 w 17"/>
                <a:gd name="T1" fmla="*/ 0 h 17"/>
                <a:gd name="T2" fmla="*/ 14 w 17"/>
                <a:gd name="T3" fmla="*/ 0 h 17"/>
                <a:gd name="T4" fmla="*/ 17 w 17"/>
                <a:gd name="T5" fmla="*/ 3 h 17"/>
                <a:gd name="T6" fmla="*/ 17 w 17"/>
                <a:gd name="T7" fmla="*/ 14 h 17"/>
                <a:gd name="T8" fmla="*/ 14 w 17"/>
                <a:gd name="T9" fmla="*/ 17 h 17"/>
                <a:gd name="T10" fmla="*/ 3 w 17"/>
                <a:gd name="T11" fmla="*/ 17 h 17"/>
                <a:gd name="T12" fmla="*/ 0 w 17"/>
                <a:gd name="T13" fmla="*/ 14 h 17"/>
                <a:gd name="T14" fmla="*/ 0 w 17"/>
                <a:gd name="T15" fmla="*/ 3 h 17"/>
                <a:gd name="T16" fmla="*/ 3 w 17"/>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7">
                  <a:moveTo>
                    <a:pt x="3" y="0"/>
                  </a:moveTo>
                  <a:cubicBezTo>
                    <a:pt x="14" y="0"/>
                    <a:pt x="14" y="0"/>
                    <a:pt x="14" y="0"/>
                  </a:cubicBezTo>
                  <a:cubicBezTo>
                    <a:pt x="16" y="0"/>
                    <a:pt x="17" y="1"/>
                    <a:pt x="17" y="3"/>
                  </a:cubicBezTo>
                  <a:cubicBezTo>
                    <a:pt x="17" y="14"/>
                    <a:pt x="17" y="14"/>
                    <a:pt x="17" y="14"/>
                  </a:cubicBezTo>
                  <a:cubicBezTo>
                    <a:pt x="17" y="16"/>
                    <a:pt x="16" y="17"/>
                    <a:pt x="14" y="17"/>
                  </a:cubicBezTo>
                  <a:cubicBezTo>
                    <a:pt x="3" y="17"/>
                    <a:pt x="3" y="17"/>
                    <a:pt x="3" y="17"/>
                  </a:cubicBezTo>
                  <a:cubicBezTo>
                    <a:pt x="1" y="17"/>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7" name="Freeform 241">
              <a:extLst>
                <a:ext uri="{FF2B5EF4-FFF2-40B4-BE49-F238E27FC236}">
                  <a16:creationId xmlns:a16="http://schemas.microsoft.com/office/drawing/2014/main" id="{4796C0E3-F654-48D8-7D80-AAE1E19BEF77}"/>
                </a:ext>
              </a:extLst>
            </p:cNvPr>
            <p:cNvSpPr>
              <a:spLocks/>
            </p:cNvSpPr>
            <p:nvPr/>
          </p:nvSpPr>
          <p:spPr bwMode="auto">
            <a:xfrm>
              <a:off x="4141038" y="4588952"/>
              <a:ext cx="39845" cy="39845"/>
            </a:xfrm>
            <a:custGeom>
              <a:avLst/>
              <a:gdLst>
                <a:gd name="T0" fmla="*/ 3 w 18"/>
                <a:gd name="T1" fmla="*/ 0 h 18"/>
                <a:gd name="T2" fmla="*/ 15 w 18"/>
                <a:gd name="T3" fmla="*/ 0 h 18"/>
                <a:gd name="T4" fmla="*/ 18 w 18"/>
                <a:gd name="T5" fmla="*/ 3 h 18"/>
                <a:gd name="T6" fmla="*/ 18 w 18"/>
                <a:gd name="T7" fmla="*/ 14 h 18"/>
                <a:gd name="T8" fmla="*/ 15 w 18"/>
                <a:gd name="T9" fmla="*/ 18 h 18"/>
                <a:gd name="T10" fmla="*/ 3 w 18"/>
                <a:gd name="T11" fmla="*/ 18 h 18"/>
                <a:gd name="T12" fmla="*/ 0 w 18"/>
                <a:gd name="T13" fmla="*/ 14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4"/>
                    <a:pt x="18" y="14"/>
                    <a:pt x="18" y="14"/>
                  </a:cubicBezTo>
                  <a:cubicBezTo>
                    <a:pt x="18" y="16"/>
                    <a:pt x="16" y="18"/>
                    <a:pt x="15" y="18"/>
                  </a:cubicBezTo>
                  <a:cubicBezTo>
                    <a:pt x="3" y="18"/>
                    <a:pt x="3" y="18"/>
                    <a:pt x="3" y="18"/>
                  </a:cubicBezTo>
                  <a:cubicBezTo>
                    <a:pt x="2" y="17"/>
                    <a:pt x="0" y="16"/>
                    <a:pt x="0" y="14"/>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8" name="Freeform 242">
              <a:extLst>
                <a:ext uri="{FF2B5EF4-FFF2-40B4-BE49-F238E27FC236}">
                  <a16:creationId xmlns:a16="http://schemas.microsoft.com/office/drawing/2014/main" id="{9D52AD39-0FA3-2AC2-7121-2654A5F1C31C}"/>
                </a:ext>
              </a:extLst>
            </p:cNvPr>
            <p:cNvSpPr>
              <a:spLocks/>
            </p:cNvSpPr>
            <p:nvPr/>
          </p:nvSpPr>
          <p:spPr bwMode="auto">
            <a:xfrm>
              <a:off x="4190179" y="4588952"/>
              <a:ext cx="38516"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9" name="Freeform 243">
              <a:extLst>
                <a:ext uri="{FF2B5EF4-FFF2-40B4-BE49-F238E27FC236}">
                  <a16:creationId xmlns:a16="http://schemas.microsoft.com/office/drawing/2014/main" id="{24ABA602-3723-1F77-FE2C-8468507545FA}"/>
                </a:ext>
              </a:extLst>
            </p:cNvPr>
            <p:cNvSpPr>
              <a:spLocks/>
            </p:cNvSpPr>
            <p:nvPr/>
          </p:nvSpPr>
          <p:spPr bwMode="auto">
            <a:xfrm>
              <a:off x="4240648" y="4588952"/>
              <a:ext cx="38516"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20" name="Freeform 244">
              <a:extLst>
                <a:ext uri="{FF2B5EF4-FFF2-40B4-BE49-F238E27FC236}">
                  <a16:creationId xmlns:a16="http://schemas.microsoft.com/office/drawing/2014/main" id="{4E12CE52-D7A4-FFFC-3391-7DB28E0FBF45}"/>
                </a:ext>
              </a:extLst>
            </p:cNvPr>
            <p:cNvSpPr>
              <a:spLocks/>
            </p:cNvSpPr>
            <p:nvPr/>
          </p:nvSpPr>
          <p:spPr bwMode="auto">
            <a:xfrm>
              <a:off x="4288463" y="4588952"/>
              <a:ext cx="41173" cy="39845"/>
            </a:xfrm>
            <a:custGeom>
              <a:avLst/>
              <a:gdLst>
                <a:gd name="T0" fmla="*/ 3 w 18"/>
                <a:gd name="T1" fmla="*/ 0 h 18"/>
                <a:gd name="T2" fmla="*/ 15 w 18"/>
                <a:gd name="T3" fmla="*/ 0 h 18"/>
                <a:gd name="T4" fmla="*/ 18 w 18"/>
                <a:gd name="T5" fmla="*/ 3 h 18"/>
                <a:gd name="T6" fmla="*/ 18 w 18"/>
                <a:gd name="T7" fmla="*/ 14 h 18"/>
                <a:gd name="T8" fmla="*/ 15 w 18"/>
                <a:gd name="T9" fmla="*/ 18 h 18"/>
                <a:gd name="T10" fmla="*/ 3 w 18"/>
                <a:gd name="T11" fmla="*/ 18 h 18"/>
                <a:gd name="T12" fmla="*/ 0 w 18"/>
                <a:gd name="T13" fmla="*/ 14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4"/>
                    <a:pt x="18" y="14"/>
                    <a:pt x="18" y="14"/>
                  </a:cubicBezTo>
                  <a:cubicBezTo>
                    <a:pt x="18" y="16"/>
                    <a:pt x="16" y="18"/>
                    <a:pt x="15" y="18"/>
                  </a:cubicBezTo>
                  <a:cubicBezTo>
                    <a:pt x="3" y="18"/>
                    <a:pt x="3" y="18"/>
                    <a:pt x="3" y="18"/>
                  </a:cubicBezTo>
                  <a:cubicBezTo>
                    <a:pt x="2" y="18"/>
                    <a:pt x="0" y="16"/>
                    <a:pt x="0" y="14"/>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21" name="Freeform 245">
              <a:extLst>
                <a:ext uri="{FF2B5EF4-FFF2-40B4-BE49-F238E27FC236}">
                  <a16:creationId xmlns:a16="http://schemas.microsoft.com/office/drawing/2014/main" id="{08A9F3B5-0994-1A0B-75EB-1DBB3BCB6703}"/>
                </a:ext>
              </a:extLst>
            </p:cNvPr>
            <p:cNvSpPr>
              <a:spLocks/>
            </p:cNvSpPr>
            <p:nvPr/>
          </p:nvSpPr>
          <p:spPr bwMode="auto">
            <a:xfrm>
              <a:off x="4338932" y="4588952"/>
              <a:ext cx="38516"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22" name="Freeform 246">
              <a:extLst>
                <a:ext uri="{FF2B5EF4-FFF2-40B4-BE49-F238E27FC236}">
                  <a16:creationId xmlns:a16="http://schemas.microsoft.com/office/drawing/2014/main" id="{235602D5-7B01-A840-B978-ADA2F654C751}"/>
                </a:ext>
              </a:extLst>
            </p:cNvPr>
            <p:cNvSpPr>
              <a:spLocks/>
            </p:cNvSpPr>
            <p:nvPr/>
          </p:nvSpPr>
          <p:spPr bwMode="auto">
            <a:xfrm>
              <a:off x="4388073" y="4588952"/>
              <a:ext cx="38516"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23" name="Freeform 247">
              <a:extLst>
                <a:ext uri="{FF2B5EF4-FFF2-40B4-BE49-F238E27FC236}">
                  <a16:creationId xmlns:a16="http://schemas.microsoft.com/office/drawing/2014/main" id="{AA46A4A1-8D0F-D0B3-D213-7AB3A5297AC7}"/>
                </a:ext>
              </a:extLst>
            </p:cNvPr>
            <p:cNvSpPr>
              <a:spLocks/>
            </p:cNvSpPr>
            <p:nvPr/>
          </p:nvSpPr>
          <p:spPr bwMode="auto">
            <a:xfrm>
              <a:off x="4435887" y="4588952"/>
              <a:ext cx="41173" cy="39845"/>
            </a:xfrm>
            <a:custGeom>
              <a:avLst/>
              <a:gdLst>
                <a:gd name="T0" fmla="*/ 3 w 18"/>
                <a:gd name="T1" fmla="*/ 0 h 18"/>
                <a:gd name="T2" fmla="*/ 15 w 18"/>
                <a:gd name="T3" fmla="*/ 0 h 18"/>
                <a:gd name="T4" fmla="*/ 18 w 18"/>
                <a:gd name="T5" fmla="*/ 3 h 18"/>
                <a:gd name="T6" fmla="*/ 18 w 18"/>
                <a:gd name="T7" fmla="*/ 14 h 18"/>
                <a:gd name="T8" fmla="*/ 15 w 18"/>
                <a:gd name="T9" fmla="*/ 18 h 18"/>
                <a:gd name="T10" fmla="*/ 3 w 18"/>
                <a:gd name="T11" fmla="*/ 18 h 18"/>
                <a:gd name="T12" fmla="*/ 0 w 18"/>
                <a:gd name="T13" fmla="*/ 14 h 18"/>
                <a:gd name="T14" fmla="*/ 0 w 18"/>
                <a:gd name="T15" fmla="*/ 3 h 18"/>
                <a:gd name="T16" fmla="*/ 3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3" y="0"/>
                  </a:moveTo>
                  <a:cubicBezTo>
                    <a:pt x="15" y="0"/>
                    <a:pt x="15" y="0"/>
                    <a:pt x="15" y="0"/>
                  </a:cubicBezTo>
                  <a:cubicBezTo>
                    <a:pt x="16" y="0"/>
                    <a:pt x="18" y="1"/>
                    <a:pt x="18" y="3"/>
                  </a:cubicBezTo>
                  <a:cubicBezTo>
                    <a:pt x="18" y="14"/>
                    <a:pt x="18" y="14"/>
                    <a:pt x="18" y="14"/>
                  </a:cubicBezTo>
                  <a:cubicBezTo>
                    <a:pt x="18" y="16"/>
                    <a:pt x="16" y="18"/>
                    <a:pt x="15" y="18"/>
                  </a:cubicBezTo>
                  <a:cubicBezTo>
                    <a:pt x="3" y="18"/>
                    <a:pt x="3" y="18"/>
                    <a:pt x="3" y="18"/>
                  </a:cubicBezTo>
                  <a:cubicBezTo>
                    <a:pt x="2" y="18"/>
                    <a:pt x="0" y="16"/>
                    <a:pt x="0" y="14"/>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24" name="Freeform 248">
              <a:extLst>
                <a:ext uri="{FF2B5EF4-FFF2-40B4-BE49-F238E27FC236}">
                  <a16:creationId xmlns:a16="http://schemas.microsoft.com/office/drawing/2014/main" id="{9C0E3F5D-4DBE-81BC-7BFA-10555D55EF78}"/>
                </a:ext>
              </a:extLst>
            </p:cNvPr>
            <p:cNvSpPr>
              <a:spLocks/>
            </p:cNvSpPr>
            <p:nvPr/>
          </p:nvSpPr>
          <p:spPr bwMode="auto">
            <a:xfrm>
              <a:off x="4486356" y="4588952"/>
              <a:ext cx="38516" cy="39845"/>
            </a:xfrm>
            <a:custGeom>
              <a:avLst/>
              <a:gdLst>
                <a:gd name="T0" fmla="*/ 3 w 17"/>
                <a:gd name="T1" fmla="*/ 0 h 18"/>
                <a:gd name="T2" fmla="*/ 14 w 17"/>
                <a:gd name="T3" fmla="*/ 0 h 18"/>
                <a:gd name="T4" fmla="*/ 17 w 17"/>
                <a:gd name="T5" fmla="*/ 3 h 18"/>
                <a:gd name="T6" fmla="*/ 17 w 17"/>
                <a:gd name="T7" fmla="*/ 14 h 18"/>
                <a:gd name="T8" fmla="*/ 14 w 17"/>
                <a:gd name="T9" fmla="*/ 18 h 18"/>
                <a:gd name="T10" fmla="*/ 3 w 17"/>
                <a:gd name="T11" fmla="*/ 18 h 18"/>
                <a:gd name="T12" fmla="*/ 0 w 17"/>
                <a:gd name="T13" fmla="*/ 14 h 18"/>
                <a:gd name="T14" fmla="*/ 0 w 17"/>
                <a:gd name="T15" fmla="*/ 3 h 18"/>
                <a:gd name="T16" fmla="*/ 3 w 17"/>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8">
                  <a:moveTo>
                    <a:pt x="3" y="0"/>
                  </a:moveTo>
                  <a:cubicBezTo>
                    <a:pt x="14" y="0"/>
                    <a:pt x="14" y="0"/>
                    <a:pt x="14" y="0"/>
                  </a:cubicBezTo>
                  <a:cubicBezTo>
                    <a:pt x="16" y="0"/>
                    <a:pt x="17" y="1"/>
                    <a:pt x="17" y="3"/>
                  </a:cubicBezTo>
                  <a:cubicBezTo>
                    <a:pt x="17" y="14"/>
                    <a:pt x="17" y="14"/>
                    <a:pt x="17" y="14"/>
                  </a:cubicBezTo>
                  <a:cubicBezTo>
                    <a:pt x="17" y="16"/>
                    <a:pt x="16" y="18"/>
                    <a:pt x="14"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25" name="Freeform 249">
              <a:extLst>
                <a:ext uri="{FF2B5EF4-FFF2-40B4-BE49-F238E27FC236}">
                  <a16:creationId xmlns:a16="http://schemas.microsoft.com/office/drawing/2014/main" id="{CBAD85CC-6EBB-18E2-7FA7-7025832840CD}"/>
                </a:ext>
              </a:extLst>
            </p:cNvPr>
            <p:cNvSpPr>
              <a:spLocks/>
            </p:cNvSpPr>
            <p:nvPr/>
          </p:nvSpPr>
          <p:spPr bwMode="auto">
            <a:xfrm>
              <a:off x="4535498" y="4588952"/>
              <a:ext cx="59767" cy="39845"/>
            </a:xfrm>
            <a:custGeom>
              <a:avLst/>
              <a:gdLst>
                <a:gd name="T0" fmla="*/ 3 w 26"/>
                <a:gd name="T1" fmla="*/ 0 h 18"/>
                <a:gd name="T2" fmla="*/ 23 w 26"/>
                <a:gd name="T3" fmla="*/ 0 h 18"/>
                <a:gd name="T4" fmla="*/ 26 w 26"/>
                <a:gd name="T5" fmla="*/ 3 h 18"/>
                <a:gd name="T6" fmla="*/ 26 w 26"/>
                <a:gd name="T7" fmla="*/ 14 h 18"/>
                <a:gd name="T8" fmla="*/ 23 w 26"/>
                <a:gd name="T9" fmla="*/ 18 h 18"/>
                <a:gd name="T10" fmla="*/ 3 w 26"/>
                <a:gd name="T11" fmla="*/ 18 h 18"/>
                <a:gd name="T12" fmla="*/ 0 w 26"/>
                <a:gd name="T13" fmla="*/ 14 h 18"/>
                <a:gd name="T14" fmla="*/ 0 w 26"/>
                <a:gd name="T15" fmla="*/ 3 h 18"/>
                <a:gd name="T16" fmla="*/ 3 w 2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3" y="0"/>
                  </a:moveTo>
                  <a:cubicBezTo>
                    <a:pt x="23" y="0"/>
                    <a:pt x="23" y="0"/>
                    <a:pt x="23" y="0"/>
                  </a:cubicBezTo>
                  <a:cubicBezTo>
                    <a:pt x="25" y="0"/>
                    <a:pt x="26" y="1"/>
                    <a:pt x="26" y="3"/>
                  </a:cubicBezTo>
                  <a:cubicBezTo>
                    <a:pt x="26" y="14"/>
                    <a:pt x="26" y="14"/>
                    <a:pt x="26" y="14"/>
                  </a:cubicBezTo>
                  <a:cubicBezTo>
                    <a:pt x="26" y="16"/>
                    <a:pt x="25" y="18"/>
                    <a:pt x="23" y="18"/>
                  </a:cubicBezTo>
                  <a:cubicBezTo>
                    <a:pt x="3" y="18"/>
                    <a:pt x="3" y="18"/>
                    <a:pt x="3" y="18"/>
                  </a:cubicBezTo>
                  <a:cubicBezTo>
                    <a:pt x="1" y="18"/>
                    <a:pt x="0" y="16"/>
                    <a:pt x="0" y="14"/>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26" name="Freeform 250">
              <a:extLst>
                <a:ext uri="{FF2B5EF4-FFF2-40B4-BE49-F238E27FC236}">
                  <a16:creationId xmlns:a16="http://schemas.microsoft.com/office/drawing/2014/main" id="{370D2A61-E679-C28D-3D78-F671545DECE4}"/>
                </a:ext>
              </a:extLst>
            </p:cNvPr>
            <p:cNvSpPr>
              <a:spLocks/>
            </p:cNvSpPr>
            <p:nvPr/>
          </p:nvSpPr>
          <p:spPr bwMode="auto">
            <a:xfrm>
              <a:off x="4608546" y="4588952"/>
              <a:ext cx="37188" cy="39845"/>
            </a:xfrm>
            <a:custGeom>
              <a:avLst/>
              <a:gdLst>
                <a:gd name="T0" fmla="*/ 3 w 16"/>
                <a:gd name="T1" fmla="*/ 0 h 18"/>
                <a:gd name="T2" fmla="*/ 13 w 16"/>
                <a:gd name="T3" fmla="*/ 0 h 18"/>
                <a:gd name="T4" fmla="*/ 16 w 16"/>
                <a:gd name="T5" fmla="*/ 3 h 18"/>
                <a:gd name="T6" fmla="*/ 16 w 16"/>
                <a:gd name="T7" fmla="*/ 15 h 18"/>
                <a:gd name="T8" fmla="*/ 13 w 16"/>
                <a:gd name="T9" fmla="*/ 18 h 18"/>
                <a:gd name="T10" fmla="*/ 3 w 16"/>
                <a:gd name="T11" fmla="*/ 18 h 18"/>
                <a:gd name="T12" fmla="*/ 0 w 16"/>
                <a:gd name="T13" fmla="*/ 15 h 18"/>
                <a:gd name="T14" fmla="*/ 0 w 16"/>
                <a:gd name="T15" fmla="*/ 3 h 18"/>
                <a:gd name="T16" fmla="*/ 3 w 16"/>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8">
                  <a:moveTo>
                    <a:pt x="3" y="0"/>
                  </a:moveTo>
                  <a:cubicBezTo>
                    <a:pt x="13" y="0"/>
                    <a:pt x="13" y="0"/>
                    <a:pt x="13" y="0"/>
                  </a:cubicBezTo>
                  <a:cubicBezTo>
                    <a:pt x="15" y="0"/>
                    <a:pt x="16" y="1"/>
                    <a:pt x="16" y="3"/>
                  </a:cubicBezTo>
                  <a:cubicBezTo>
                    <a:pt x="16" y="15"/>
                    <a:pt x="16" y="15"/>
                    <a:pt x="16" y="15"/>
                  </a:cubicBezTo>
                  <a:cubicBezTo>
                    <a:pt x="16" y="16"/>
                    <a:pt x="15" y="18"/>
                    <a:pt x="13" y="18"/>
                  </a:cubicBezTo>
                  <a:cubicBezTo>
                    <a:pt x="3" y="18"/>
                    <a:pt x="3" y="18"/>
                    <a:pt x="3" y="18"/>
                  </a:cubicBezTo>
                  <a:cubicBezTo>
                    <a:pt x="1" y="18"/>
                    <a:pt x="0" y="16"/>
                    <a:pt x="0" y="15"/>
                  </a:cubicBezTo>
                  <a:cubicBezTo>
                    <a:pt x="0" y="3"/>
                    <a:pt x="0" y="3"/>
                    <a:pt x="0" y="3"/>
                  </a:cubicBezTo>
                  <a:cubicBezTo>
                    <a:pt x="0" y="1"/>
                    <a:pt x="1"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27" name="Freeform 251">
              <a:extLst>
                <a:ext uri="{FF2B5EF4-FFF2-40B4-BE49-F238E27FC236}">
                  <a16:creationId xmlns:a16="http://schemas.microsoft.com/office/drawing/2014/main" id="{07DEA0F5-9C7C-82F2-25C0-570E58BA524A}"/>
                </a:ext>
              </a:extLst>
            </p:cNvPr>
            <p:cNvSpPr>
              <a:spLocks/>
            </p:cNvSpPr>
            <p:nvPr/>
          </p:nvSpPr>
          <p:spPr bwMode="auto">
            <a:xfrm>
              <a:off x="4222055" y="4663327"/>
              <a:ext cx="270942" cy="135471"/>
            </a:xfrm>
            <a:custGeom>
              <a:avLst/>
              <a:gdLst>
                <a:gd name="T0" fmla="*/ 3 w 119"/>
                <a:gd name="T1" fmla="*/ 0 h 60"/>
                <a:gd name="T2" fmla="*/ 116 w 119"/>
                <a:gd name="T3" fmla="*/ 0 h 60"/>
                <a:gd name="T4" fmla="*/ 119 w 119"/>
                <a:gd name="T5" fmla="*/ 3 h 60"/>
                <a:gd name="T6" fmla="*/ 119 w 119"/>
                <a:gd name="T7" fmla="*/ 57 h 60"/>
                <a:gd name="T8" fmla="*/ 116 w 119"/>
                <a:gd name="T9" fmla="*/ 60 h 60"/>
                <a:gd name="T10" fmla="*/ 3 w 119"/>
                <a:gd name="T11" fmla="*/ 60 h 60"/>
                <a:gd name="T12" fmla="*/ 0 w 119"/>
                <a:gd name="T13" fmla="*/ 57 h 60"/>
                <a:gd name="T14" fmla="*/ 0 w 119"/>
                <a:gd name="T15" fmla="*/ 3 h 60"/>
                <a:gd name="T16" fmla="*/ 3 w 119"/>
                <a:gd name="T1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60">
                  <a:moveTo>
                    <a:pt x="3" y="0"/>
                  </a:moveTo>
                  <a:cubicBezTo>
                    <a:pt x="116" y="0"/>
                    <a:pt x="116" y="0"/>
                    <a:pt x="116" y="0"/>
                  </a:cubicBezTo>
                  <a:cubicBezTo>
                    <a:pt x="118" y="0"/>
                    <a:pt x="119" y="1"/>
                    <a:pt x="119" y="3"/>
                  </a:cubicBezTo>
                  <a:cubicBezTo>
                    <a:pt x="119" y="57"/>
                    <a:pt x="119" y="57"/>
                    <a:pt x="119" y="57"/>
                  </a:cubicBezTo>
                  <a:cubicBezTo>
                    <a:pt x="119" y="59"/>
                    <a:pt x="118" y="60"/>
                    <a:pt x="116" y="60"/>
                  </a:cubicBezTo>
                  <a:cubicBezTo>
                    <a:pt x="3" y="60"/>
                    <a:pt x="3" y="60"/>
                    <a:pt x="3" y="60"/>
                  </a:cubicBezTo>
                  <a:cubicBezTo>
                    <a:pt x="2" y="60"/>
                    <a:pt x="0" y="59"/>
                    <a:pt x="0" y="57"/>
                  </a:cubicBezTo>
                  <a:cubicBezTo>
                    <a:pt x="0" y="3"/>
                    <a:pt x="0" y="3"/>
                    <a:pt x="0" y="3"/>
                  </a:cubicBezTo>
                  <a:cubicBezTo>
                    <a:pt x="0" y="1"/>
                    <a:pt x="2" y="0"/>
                    <a:pt x="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28" name="Freeform 252">
              <a:extLst>
                <a:ext uri="{FF2B5EF4-FFF2-40B4-BE49-F238E27FC236}">
                  <a16:creationId xmlns:a16="http://schemas.microsoft.com/office/drawing/2014/main" id="{9B8AC04F-9414-FDAE-5639-CA42D633585E}"/>
                </a:ext>
              </a:extLst>
            </p:cNvPr>
            <p:cNvSpPr>
              <a:spLocks/>
            </p:cNvSpPr>
            <p:nvPr/>
          </p:nvSpPr>
          <p:spPr bwMode="auto">
            <a:xfrm>
              <a:off x="4222055" y="4808097"/>
              <a:ext cx="130159" cy="26563"/>
            </a:xfrm>
            <a:custGeom>
              <a:avLst/>
              <a:gdLst>
                <a:gd name="T0" fmla="*/ 1 w 57"/>
                <a:gd name="T1" fmla="*/ 0 h 12"/>
                <a:gd name="T2" fmla="*/ 57 w 57"/>
                <a:gd name="T3" fmla="*/ 0 h 12"/>
                <a:gd name="T4" fmla="*/ 57 w 57"/>
                <a:gd name="T5" fmla="*/ 1 h 12"/>
                <a:gd name="T6" fmla="*/ 57 w 57"/>
                <a:gd name="T7" fmla="*/ 12 h 12"/>
                <a:gd name="T8" fmla="*/ 57 w 57"/>
                <a:gd name="T9" fmla="*/ 12 h 12"/>
                <a:gd name="T10" fmla="*/ 1 w 57"/>
                <a:gd name="T11" fmla="*/ 12 h 12"/>
                <a:gd name="T12" fmla="*/ 0 w 57"/>
                <a:gd name="T13" fmla="*/ 12 h 12"/>
                <a:gd name="T14" fmla="*/ 0 w 57"/>
                <a:gd name="T15" fmla="*/ 1 h 12"/>
                <a:gd name="T16" fmla="*/ 1 w 5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12">
                  <a:moveTo>
                    <a:pt x="1" y="0"/>
                  </a:moveTo>
                  <a:cubicBezTo>
                    <a:pt x="57" y="0"/>
                    <a:pt x="57" y="0"/>
                    <a:pt x="57" y="0"/>
                  </a:cubicBezTo>
                  <a:cubicBezTo>
                    <a:pt x="57" y="0"/>
                    <a:pt x="57" y="0"/>
                    <a:pt x="57" y="1"/>
                  </a:cubicBezTo>
                  <a:cubicBezTo>
                    <a:pt x="57" y="12"/>
                    <a:pt x="57" y="12"/>
                    <a:pt x="57" y="12"/>
                  </a:cubicBezTo>
                  <a:cubicBezTo>
                    <a:pt x="57" y="12"/>
                    <a:pt x="57" y="12"/>
                    <a:pt x="57" y="12"/>
                  </a:cubicBezTo>
                  <a:cubicBezTo>
                    <a:pt x="1" y="12"/>
                    <a:pt x="1" y="12"/>
                    <a:pt x="1" y="12"/>
                  </a:cubicBezTo>
                  <a:cubicBezTo>
                    <a:pt x="0" y="12"/>
                    <a:pt x="0" y="12"/>
                    <a:pt x="0" y="12"/>
                  </a:cubicBezTo>
                  <a:cubicBezTo>
                    <a:pt x="0" y="1"/>
                    <a:pt x="0" y="1"/>
                    <a:pt x="0" y="1"/>
                  </a:cubicBezTo>
                  <a:lnTo>
                    <a:pt x="1"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29" name="Freeform 253">
              <a:extLst>
                <a:ext uri="{FF2B5EF4-FFF2-40B4-BE49-F238E27FC236}">
                  <a16:creationId xmlns:a16="http://schemas.microsoft.com/office/drawing/2014/main" id="{49755E66-E80B-FA10-1F6D-5167ABC097DE}"/>
                </a:ext>
              </a:extLst>
            </p:cNvPr>
            <p:cNvSpPr>
              <a:spLocks/>
            </p:cNvSpPr>
            <p:nvPr/>
          </p:nvSpPr>
          <p:spPr bwMode="auto">
            <a:xfrm>
              <a:off x="4362838" y="4808097"/>
              <a:ext cx="130159" cy="29219"/>
            </a:xfrm>
            <a:custGeom>
              <a:avLst/>
              <a:gdLst>
                <a:gd name="T0" fmla="*/ 0 w 98"/>
                <a:gd name="T1" fmla="*/ 0 h 22"/>
                <a:gd name="T2" fmla="*/ 96 w 98"/>
                <a:gd name="T3" fmla="*/ 0 h 22"/>
                <a:gd name="T4" fmla="*/ 98 w 98"/>
                <a:gd name="T5" fmla="*/ 2 h 22"/>
                <a:gd name="T6" fmla="*/ 98 w 98"/>
                <a:gd name="T7" fmla="*/ 20 h 22"/>
                <a:gd name="T8" fmla="*/ 96 w 98"/>
                <a:gd name="T9" fmla="*/ 22 h 22"/>
                <a:gd name="T10" fmla="*/ 0 w 98"/>
                <a:gd name="T11" fmla="*/ 22 h 22"/>
                <a:gd name="T12" fmla="*/ 0 w 98"/>
                <a:gd name="T13" fmla="*/ 20 h 22"/>
                <a:gd name="T14" fmla="*/ 0 w 98"/>
                <a:gd name="T15" fmla="*/ 2 h 22"/>
                <a:gd name="T16" fmla="*/ 0 w 98"/>
                <a:gd name="T1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22">
                  <a:moveTo>
                    <a:pt x="0" y="0"/>
                  </a:moveTo>
                  <a:lnTo>
                    <a:pt x="96" y="0"/>
                  </a:lnTo>
                  <a:lnTo>
                    <a:pt x="98" y="2"/>
                  </a:lnTo>
                  <a:lnTo>
                    <a:pt x="98" y="20"/>
                  </a:lnTo>
                  <a:lnTo>
                    <a:pt x="96" y="22"/>
                  </a:lnTo>
                  <a:lnTo>
                    <a:pt x="0" y="22"/>
                  </a:lnTo>
                  <a:lnTo>
                    <a:pt x="0" y="20"/>
                  </a:lnTo>
                  <a:lnTo>
                    <a:pt x="0" y="2"/>
                  </a:lnTo>
                  <a:lnTo>
                    <a:pt x="0"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30" name="Freeform 254">
              <a:extLst>
                <a:ext uri="{FF2B5EF4-FFF2-40B4-BE49-F238E27FC236}">
                  <a16:creationId xmlns:a16="http://schemas.microsoft.com/office/drawing/2014/main" id="{9C5CE126-6CB5-B4B6-271D-0C6921B2D2D1}"/>
                </a:ext>
              </a:extLst>
            </p:cNvPr>
            <p:cNvSpPr>
              <a:spLocks/>
            </p:cNvSpPr>
            <p:nvPr/>
          </p:nvSpPr>
          <p:spPr bwMode="auto">
            <a:xfrm>
              <a:off x="3890017" y="4066987"/>
              <a:ext cx="932361" cy="31877"/>
            </a:xfrm>
            <a:custGeom>
              <a:avLst/>
              <a:gdLst>
                <a:gd name="T0" fmla="*/ 695 w 702"/>
                <a:gd name="T1" fmla="*/ 24 h 24"/>
                <a:gd name="T2" fmla="*/ 7 w 702"/>
                <a:gd name="T3" fmla="*/ 24 h 24"/>
                <a:gd name="T4" fmla="*/ 0 w 702"/>
                <a:gd name="T5" fmla="*/ 0 h 24"/>
                <a:gd name="T6" fmla="*/ 702 w 702"/>
                <a:gd name="T7" fmla="*/ 0 h 24"/>
                <a:gd name="T8" fmla="*/ 695 w 702"/>
                <a:gd name="T9" fmla="*/ 24 h 24"/>
              </a:gdLst>
              <a:ahLst/>
              <a:cxnLst>
                <a:cxn ang="0">
                  <a:pos x="T0" y="T1"/>
                </a:cxn>
                <a:cxn ang="0">
                  <a:pos x="T2" y="T3"/>
                </a:cxn>
                <a:cxn ang="0">
                  <a:pos x="T4" y="T5"/>
                </a:cxn>
                <a:cxn ang="0">
                  <a:pos x="T6" y="T7"/>
                </a:cxn>
                <a:cxn ang="0">
                  <a:pos x="T8" y="T9"/>
                </a:cxn>
              </a:cxnLst>
              <a:rect l="0" t="0" r="r" b="b"/>
              <a:pathLst>
                <a:path w="702" h="24">
                  <a:moveTo>
                    <a:pt x="695" y="24"/>
                  </a:moveTo>
                  <a:lnTo>
                    <a:pt x="7" y="24"/>
                  </a:lnTo>
                  <a:lnTo>
                    <a:pt x="0" y="0"/>
                  </a:lnTo>
                  <a:lnTo>
                    <a:pt x="702" y="0"/>
                  </a:lnTo>
                  <a:lnTo>
                    <a:pt x="695" y="24"/>
                  </a:lnTo>
                  <a:close/>
                </a:path>
              </a:pathLst>
            </a:custGeom>
            <a:solidFill>
              <a:srgbClr val="0E4E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31" name="Freeform 255">
              <a:extLst>
                <a:ext uri="{FF2B5EF4-FFF2-40B4-BE49-F238E27FC236}">
                  <a16:creationId xmlns:a16="http://schemas.microsoft.com/office/drawing/2014/main" id="{094FD252-817C-8FC5-49D8-7A33EC025AD3}"/>
                </a:ext>
              </a:extLst>
            </p:cNvPr>
            <p:cNvSpPr>
              <a:spLocks/>
            </p:cNvSpPr>
            <p:nvPr/>
          </p:nvSpPr>
          <p:spPr bwMode="auto">
            <a:xfrm>
              <a:off x="3899315" y="4098863"/>
              <a:ext cx="913767" cy="66408"/>
            </a:xfrm>
            <a:custGeom>
              <a:avLst/>
              <a:gdLst>
                <a:gd name="T0" fmla="*/ 673 w 688"/>
                <a:gd name="T1" fmla="*/ 50 h 50"/>
                <a:gd name="T2" fmla="*/ 17 w 688"/>
                <a:gd name="T3" fmla="*/ 50 h 50"/>
                <a:gd name="T4" fmla="*/ 0 w 688"/>
                <a:gd name="T5" fmla="*/ 0 h 50"/>
                <a:gd name="T6" fmla="*/ 688 w 688"/>
                <a:gd name="T7" fmla="*/ 0 h 50"/>
                <a:gd name="T8" fmla="*/ 673 w 688"/>
                <a:gd name="T9" fmla="*/ 50 h 50"/>
              </a:gdLst>
              <a:ahLst/>
              <a:cxnLst>
                <a:cxn ang="0">
                  <a:pos x="T0" y="T1"/>
                </a:cxn>
                <a:cxn ang="0">
                  <a:pos x="T2" y="T3"/>
                </a:cxn>
                <a:cxn ang="0">
                  <a:pos x="T4" y="T5"/>
                </a:cxn>
                <a:cxn ang="0">
                  <a:pos x="T6" y="T7"/>
                </a:cxn>
                <a:cxn ang="0">
                  <a:pos x="T8" y="T9"/>
                </a:cxn>
              </a:cxnLst>
              <a:rect l="0" t="0" r="r" b="b"/>
              <a:pathLst>
                <a:path w="688" h="50">
                  <a:moveTo>
                    <a:pt x="673" y="50"/>
                  </a:moveTo>
                  <a:lnTo>
                    <a:pt x="17" y="50"/>
                  </a:lnTo>
                  <a:lnTo>
                    <a:pt x="0" y="0"/>
                  </a:lnTo>
                  <a:lnTo>
                    <a:pt x="688" y="0"/>
                  </a:lnTo>
                  <a:lnTo>
                    <a:pt x="673" y="50"/>
                  </a:lnTo>
                  <a:close/>
                </a:path>
              </a:pathLst>
            </a:custGeom>
            <a:solidFill>
              <a:srgbClr val="A3D7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32" name="Freeform 256">
              <a:extLst>
                <a:ext uri="{FF2B5EF4-FFF2-40B4-BE49-F238E27FC236}">
                  <a16:creationId xmlns:a16="http://schemas.microsoft.com/office/drawing/2014/main" id="{B79F4B13-6C50-DCD3-527C-758A38C8FDE5}"/>
                </a:ext>
              </a:extLst>
            </p:cNvPr>
            <p:cNvSpPr>
              <a:spLocks/>
            </p:cNvSpPr>
            <p:nvPr/>
          </p:nvSpPr>
          <p:spPr bwMode="auto">
            <a:xfrm>
              <a:off x="4046739" y="4175896"/>
              <a:ext cx="189926" cy="38516"/>
            </a:xfrm>
            <a:custGeom>
              <a:avLst/>
              <a:gdLst>
                <a:gd name="T0" fmla="*/ 143 w 143"/>
                <a:gd name="T1" fmla="*/ 29 h 29"/>
                <a:gd name="T2" fmla="*/ 9 w 143"/>
                <a:gd name="T3" fmla="*/ 29 h 29"/>
                <a:gd name="T4" fmla="*/ 0 w 143"/>
                <a:gd name="T5" fmla="*/ 0 h 29"/>
                <a:gd name="T6" fmla="*/ 137 w 143"/>
                <a:gd name="T7" fmla="*/ 0 h 29"/>
                <a:gd name="T8" fmla="*/ 143 w 143"/>
                <a:gd name="T9" fmla="*/ 29 h 29"/>
              </a:gdLst>
              <a:ahLst/>
              <a:cxnLst>
                <a:cxn ang="0">
                  <a:pos x="T0" y="T1"/>
                </a:cxn>
                <a:cxn ang="0">
                  <a:pos x="T2" y="T3"/>
                </a:cxn>
                <a:cxn ang="0">
                  <a:pos x="T4" y="T5"/>
                </a:cxn>
                <a:cxn ang="0">
                  <a:pos x="T6" y="T7"/>
                </a:cxn>
                <a:cxn ang="0">
                  <a:pos x="T8" y="T9"/>
                </a:cxn>
              </a:cxnLst>
              <a:rect l="0" t="0" r="r" b="b"/>
              <a:pathLst>
                <a:path w="143" h="29">
                  <a:moveTo>
                    <a:pt x="143" y="29"/>
                  </a:moveTo>
                  <a:lnTo>
                    <a:pt x="9" y="29"/>
                  </a:lnTo>
                  <a:lnTo>
                    <a:pt x="0" y="0"/>
                  </a:lnTo>
                  <a:lnTo>
                    <a:pt x="137" y="0"/>
                  </a:lnTo>
                  <a:lnTo>
                    <a:pt x="143" y="29"/>
                  </a:lnTo>
                  <a:close/>
                </a:path>
              </a:pathLst>
            </a:custGeom>
            <a:solidFill>
              <a:srgbClr val="0E4E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33" name="Freeform 257">
              <a:extLst>
                <a:ext uri="{FF2B5EF4-FFF2-40B4-BE49-F238E27FC236}">
                  <a16:creationId xmlns:a16="http://schemas.microsoft.com/office/drawing/2014/main" id="{17B27856-E235-6AC8-B1A6-DC07D583A8E4}"/>
                </a:ext>
              </a:extLst>
            </p:cNvPr>
            <p:cNvSpPr>
              <a:spLocks/>
            </p:cNvSpPr>
            <p:nvPr/>
          </p:nvSpPr>
          <p:spPr bwMode="auto">
            <a:xfrm>
              <a:off x="4263227" y="4175896"/>
              <a:ext cx="193910" cy="38516"/>
            </a:xfrm>
            <a:custGeom>
              <a:avLst/>
              <a:gdLst>
                <a:gd name="T0" fmla="*/ 137 w 146"/>
                <a:gd name="T1" fmla="*/ 29 h 29"/>
                <a:gd name="T2" fmla="*/ 4 w 146"/>
                <a:gd name="T3" fmla="*/ 29 h 29"/>
                <a:gd name="T4" fmla="*/ 0 w 146"/>
                <a:gd name="T5" fmla="*/ 0 h 29"/>
                <a:gd name="T6" fmla="*/ 146 w 146"/>
                <a:gd name="T7" fmla="*/ 0 h 29"/>
                <a:gd name="T8" fmla="*/ 137 w 146"/>
                <a:gd name="T9" fmla="*/ 29 h 29"/>
              </a:gdLst>
              <a:ahLst/>
              <a:cxnLst>
                <a:cxn ang="0">
                  <a:pos x="T0" y="T1"/>
                </a:cxn>
                <a:cxn ang="0">
                  <a:pos x="T2" y="T3"/>
                </a:cxn>
                <a:cxn ang="0">
                  <a:pos x="T4" y="T5"/>
                </a:cxn>
                <a:cxn ang="0">
                  <a:pos x="T6" y="T7"/>
                </a:cxn>
                <a:cxn ang="0">
                  <a:pos x="T8" y="T9"/>
                </a:cxn>
              </a:cxnLst>
              <a:rect l="0" t="0" r="r" b="b"/>
              <a:pathLst>
                <a:path w="146" h="29">
                  <a:moveTo>
                    <a:pt x="137" y="29"/>
                  </a:moveTo>
                  <a:lnTo>
                    <a:pt x="4" y="29"/>
                  </a:lnTo>
                  <a:lnTo>
                    <a:pt x="0" y="0"/>
                  </a:lnTo>
                  <a:lnTo>
                    <a:pt x="146" y="0"/>
                  </a:lnTo>
                  <a:lnTo>
                    <a:pt x="137" y="29"/>
                  </a:lnTo>
                  <a:close/>
                </a:path>
              </a:pathLst>
            </a:custGeom>
            <a:solidFill>
              <a:srgbClr val="0E4E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34" name="Freeform 258">
              <a:extLst>
                <a:ext uri="{FF2B5EF4-FFF2-40B4-BE49-F238E27FC236}">
                  <a16:creationId xmlns:a16="http://schemas.microsoft.com/office/drawing/2014/main" id="{05AE2165-A390-8FD8-154D-4C8AD3767D90}"/>
                </a:ext>
              </a:extLst>
            </p:cNvPr>
            <p:cNvSpPr>
              <a:spLocks/>
            </p:cNvSpPr>
            <p:nvPr/>
          </p:nvSpPr>
          <p:spPr bwMode="auto">
            <a:xfrm>
              <a:off x="4477059" y="4175896"/>
              <a:ext cx="191254" cy="38516"/>
            </a:xfrm>
            <a:custGeom>
              <a:avLst/>
              <a:gdLst>
                <a:gd name="T0" fmla="*/ 133 w 144"/>
                <a:gd name="T1" fmla="*/ 29 h 29"/>
                <a:gd name="T2" fmla="*/ 0 w 144"/>
                <a:gd name="T3" fmla="*/ 29 h 29"/>
                <a:gd name="T4" fmla="*/ 7 w 144"/>
                <a:gd name="T5" fmla="*/ 0 h 29"/>
                <a:gd name="T6" fmla="*/ 144 w 144"/>
                <a:gd name="T7" fmla="*/ 0 h 29"/>
                <a:gd name="T8" fmla="*/ 133 w 144"/>
                <a:gd name="T9" fmla="*/ 29 h 29"/>
              </a:gdLst>
              <a:ahLst/>
              <a:cxnLst>
                <a:cxn ang="0">
                  <a:pos x="T0" y="T1"/>
                </a:cxn>
                <a:cxn ang="0">
                  <a:pos x="T2" y="T3"/>
                </a:cxn>
                <a:cxn ang="0">
                  <a:pos x="T4" y="T5"/>
                </a:cxn>
                <a:cxn ang="0">
                  <a:pos x="T6" y="T7"/>
                </a:cxn>
                <a:cxn ang="0">
                  <a:pos x="T8" y="T9"/>
                </a:cxn>
              </a:cxnLst>
              <a:rect l="0" t="0" r="r" b="b"/>
              <a:pathLst>
                <a:path w="144" h="29">
                  <a:moveTo>
                    <a:pt x="133" y="29"/>
                  </a:moveTo>
                  <a:lnTo>
                    <a:pt x="0" y="29"/>
                  </a:lnTo>
                  <a:lnTo>
                    <a:pt x="7" y="0"/>
                  </a:lnTo>
                  <a:lnTo>
                    <a:pt x="144" y="0"/>
                  </a:lnTo>
                  <a:lnTo>
                    <a:pt x="133" y="29"/>
                  </a:lnTo>
                  <a:close/>
                </a:path>
              </a:pathLst>
            </a:custGeom>
            <a:solidFill>
              <a:srgbClr val="0E4E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35" name="Oval 259">
              <a:extLst>
                <a:ext uri="{FF2B5EF4-FFF2-40B4-BE49-F238E27FC236}">
                  <a16:creationId xmlns:a16="http://schemas.microsoft.com/office/drawing/2014/main" id="{A8439375-6E48-44C4-BEE1-94A3C4E709A6}"/>
                </a:ext>
              </a:extLst>
            </p:cNvPr>
            <p:cNvSpPr>
              <a:spLocks noChangeArrowheads="1"/>
            </p:cNvSpPr>
            <p:nvPr/>
          </p:nvSpPr>
          <p:spPr bwMode="auto">
            <a:xfrm>
              <a:off x="4058692" y="4072300"/>
              <a:ext cx="61095" cy="22579"/>
            </a:xfrm>
            <a:prstGeom prst="ellipse">
              <a:avLst/>
            </a:prstGeom>
            <a:solidFill>
              <a:srgbClr val="E6E7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36" name="Rectangle 260">
              <a:extLst>
                <a:ext uri="{FF2B5EF4-FFF2-40B4-BE49-F238E27FC236}">
                  <a16:creationId xmlns:a16="http://schemas.microsoft.com/office/drawing/2014/main" id="{5D1D9589-F632-285D-7410-9A2D61F0AF0A}"/>
                </a:ext>
              </a:extLst>
            </p:cNvPr>
            <p:cNvSpPr>
              <a:spLocks noChangeArrowheads="1"/>
            </p:cNvSpPr>
            <p:nvPr/>
          </p:nvSpPr>
          <p:spPr bwMode="auto">
            <a:xfrm>
              <a:off x="4579327" y="4073628"/>
              <a:ext cx="74376" cy="11953"/>
            </a:xfrm>
            <a:prstGeom prst="rect">
              <a:avLst/>
            </a:prstGeom>
            <a:solidFill>
              <a:srgbClr val="E6E7E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37" name="Rectangle 261">
              <a:extLst>
                <a:ext uri="{FF2B5EF4-FFF2-40B4-BE49-F238E27FC236}">
                  <a16:creationId xmlns:a16="http://schemas.microsoft.com/office/drawing/2014/main" id="{7021B457-CE39-BD11-692D-43969EC7AAEC}"/>
                </a:ext>
              </a:extLst>
            </p:cNvPr>
            <p:cNvSpPr>
              <a:spLocks noChangeArrowheads="1"/>
            </p:cNvSpPr>
            <p:nvPr/>
          </p:nvSpPr>
          <p:spPr bwMode="auto">
            <a:xfrm>
              <a:off x="4490341" y="4073628"/>
              <a:ext cx="75704" cy="11953"/>
            </a:xfrm>
            <a:prstGeom prst="rect">
              <a:avLst/>
            </a:prstGeom>
            <a:solidFill>
              <a:srgbClr val="E6E7E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38" name="Rectangle 262">
              <a:extLst>
                <a:ext uri="{FF2B5EF4-FFF2-40B4-BE49-F238E27FC236}">
                  <a16:creationId xmlns:a16="http://schemas.microsoft.com/office/drawing/2014/main" id="{F209861D-A6DB-E558-01D2-E5CBDFEB6562}"/>
                </a:ext>
              </a:extLst>
            </p:cNvPr>
            <p:cNvSpPr>
              <a:spLocks noChangeArrowheads="1"/>
            </p:cNvSpPr>
            <p:nvPr/>
          </p:nvSpPr>
          <p:spPr bwMode="auto">
            <a:xfrm>
              <a:off x="4400028" y="4073628"/>
              <a:ext cx="74376" cy="11953"/>
            </a:xfrm>
            <a:prstGeom prst="rect">
              <a:avLst/>
            </a:prstGeom>
            <a:solidFill>
              <a:srgbClr val="E6E7E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39" name="Rectangle 263">
              <a:extLst>
                <a:ext uri="{FF2B5EF4-FFF2-40B4-BE49-F238E27FC236}">
                  <a16:creationId xmlns:a16="http://schemas.microsoft.com/office/drawing/2014/main" id="{9E9EE356-835B-9628-EDA0-7D1E67795675}"/>
                </a:ext>
              </a:extLst>
            </p:cNvPr>
            <p:cNvSpPr>
              <a:spLocks noChangeArrowheads="1"/>
            </p:cNvSpPr>
            <p:nvPr/>
          </p:nvSpPr>
          <p:spPr bwMode="auto">
            <a:xfrm>
              <a:off x="4311041" y="4073628"/>
              <a:ext cx="75704" cy="11953"/>
            </a:xfrm>
            <a:prstGeom prst="rect">
              <a:avLst/>
            </a:prstGeom>
            <a:solidFill>
              <a:srgbClr val="E6E7E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40" name="Freeform 264">
              <a:extLst>
                <a:ext uri="{FF2B5EF4-FFF2-40B4-BE49-F238E27FC236}">
                  <a16:creationId xmlns:a16="http://schemas.microsoft.com/office/drawing/2014/main" id="{394991C6-E14B-406C-F410-48D4449E27FC}"/>
                </a:ext>
              </a:extLst>
            </p:cNvPr>
            <p:cNvSpPr>
              <a:spLocks/>
            </p:cNvSpPr>
            <p:nvPr/>
          </p:nvSpPr>
          <p:spPr bwMode="auto">
            <a:xfrm>
              <a:off x="4061348" y="4223709"/>
              <a:ext cx="176644" cy="6641"/>
            </a:xfrm>
            <a:custGeom>
              <a:avLst/>
              <a:gdLst>
                <a:gd name="T0" fmla="*/ 133 w 133"/>
                <a:gd name="T1" fmla="*/ 0 h 5"/>
                <a:gd name="T2" fmla="*/ 133 w 133"/>
                <a:gd name="T3" fmla="*/ 5 h 5"/>
                <a:gd name="T4" fmla="*/ 1 w 133"/>
                <a:gd name="T5" fmla="*/ 5 h 5"/>
                <a:gd name="T6" fmla="*/ 0 w 133"/>
                <a:gd name="T7" fmla="*/ 0 h 5"/>
                <a:gd name="T8" fmla="*/ 133 w 133"/>
                <a:gd name="T9" fmla="*/ 0 h 5"/>
              </a:gdLst>
              <a:ahLst/>
              <a:cxnLst>
                <a:cxn ang="0">
                  <a:pos x="T0" y="T1"/>
                </a:cxn>
                <a:cxn ang="0">
                  <a:pos x="T2" y="T3"/>
                </a:cxn>
                <a:cxn ang="0">
                  <a:pos x="T4" y="T5"/>
                </a:cxn>
                <a:cxn ang="0">
                  <a:pos x="T6" y="T7"/>
                </a:cxn>
                <a:cxn ang="0">
                  <a:pos x="T8" y="T9"/>
                </a:cxn>
              </a:cxnLst>
              <a:rect l="0" t="0" r="r" b="b"/>
              <a:pathLst>
                <a:path w="133" h="5">
                  <a:moveTo>
                    <a:pt x="133" y="0"/>
                  </a:moveTo>
                  <a:lnTo>
                    <a:pt x="133" y="5"/>
                  </a:lnTo>
                  <a:lnTo>
                    <a:pt x="1" y="5"/>
                  </a:lnTo>
                  <a:lnTo>
                    <a:pt x="0" y="0"/>
                  </a:lnTo>
                  <a:lnTo>
                    <a:pt x="133" y="0"/>
                  </a:ln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41" name="Freeform 265">
              <a:extLst>
                <a:ext uri="{FF2B5EF4-FFF2-40B4-BE49-F238E27FC236}">
                  <a16:creationId xmlns:a16="http://schemas.microsoft.com/office/drawing/2014/main" id="{1E9E43C0-7B85-061C-2E28-CB8D5FDAB51F}"/>
                </a:ext>
              </a:extLst>
            </p:cNvPr>
            <p:cNvSpPr>
              <a:spLocks/>
            </p:cNvSpPr>
            <p:nvPr/>
          </p:nvSpPr>
          <p:spPr bwMode="auto">
            <a:xfrm>
              <a:off x="4062676" y="4235662"/>
              <a:ext cx="180629" cy="7969"/>
            </a:xfrm>
            <a:custGeom>
              <a:avLst/>
              <a:gdLst>
                <a:gd name="T0" fmla="*/ 134 w 136"/>
                <a:gd name="T1" fmla="*/ 0 h 6"/>
                <a:gd name="T2" fmla="*/ 136 w 136"/>
                <a:gd name="T3" fmla="*/ 6 h 6"/>
                <a:gd name="T4" fmla="*/ 4 w 136"/>
                <a:gd name="T5" fmla="*/ 6 h 6"/>
                <a:gd name="T6" fmla="*/ 0 w 136"/>
                <a:gd name="T7" fmla="*/ 0 h 6"/>
                <a:gd name="T8" fmla="*/ 134 w 136"/>
                <a:gd name="T9" fmla="*/ 0 h 6"/>
              </a:gdLst>
              <a:ahLst/>
              <a:cxnLst>
                <a:cxn ang="0">
                  <a:pos x="T0" y="T1"/>
                </a:cxn>
                <a:cxn ang="0">
                  <a:pos x="T2" y="T3"/>
                </a:cxn>
                <a:cxn ang="0">
                  <a:pos x="T4" y="T5"/>
                </a:cxn>
                <a:cxn ang="0">
                  <a:pos x="T6" y="T7"/>
                </a:cxn>
                <a:cxn ang="0">
                  <a:pos x="T8" y="T9"/>
                </a:cxn>
              </a:cxnLst>
              <a:rect l="0" t="0" r="r" b="b"/>
              <a:pathLst>
                <a:path w="136" h="6">
                  <a:moveTo>
                    <a:pt x="134" y="0"/>
                  </a:moveTo>
                  <a:lnTo>
                    <a:pt x="136" y="6"/>
                  </a:lnTo>
                  <a:lnTo>
                    <a:pt x="4" y="6"/>
                  </a:lnTo>
                  <a:lnTo>
                    <a:pt x="0" y="0"/>
                  </a:lnTo>
                  <a:lnTo>
                    <a:pt x="134" y="0"/>
                  </a:ln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42" name="Freeform 266">
              <a:extLst>
                <a:ext uri="{FF2B5EF4-FFF2-40B4-BE49-F238E27FC236}">
                  <a16:creationId xmlns:a16="http://schemas.microsoft.com/office/drawing/2014/main" id="{BCC22D2A-B422-CC9B-D538-BA9B7673FC78}"/>
                </a:ext>
              </a:extLst>
            </p:cNvPr>
            <p:cNvSpPr>
              <a:spLocks/>
            </p:cNvSpPr>
            <p:nvPr/>
          </p:nvSpPr>
          <p:spPr bwMode="auto">
            <a:xfrm>
              <a:off x="4474403" y="4223709"/>
              <a:ext cx="177972" cy="6641"/>
            </a:xfrm>
            <a:custGeom>
              <a:avLst/>
              <a:gdLst>
                <a:gd name="T0" fmla="*/ 2 w 134"/>
                <a:gd name="T1" fmla="*/ 0 h 5"/>
                <a:gd name="T2" fmla="*/ 0 w 134"/>
                <a:gd name="T3" fmla="*/ 5 h 5"/>
                <a:gd name="T4" fmla="*/ 132 w 134"/>
                <a:gd name="T5" fmla="*/ 5 h 5"/>
                <a:gd name="T6" fmla="*/ 134 w 134"/>
                <a:gd name="T7" fmla="*/ 0 h 5"/>
                <a:gd name="T8" fmla="*/ 2 w 134"/>
                <a:gd name="T9" fmla="*/ 0 h 5"/>
              </a:gdLst>
              <a:ahLst/>
              <a:cxnLst>
                <a:cxn ang="0">
                  <a:pos x="T0" y="T1"/>
                </a:cxn>
                <a:cxn ang="0">
                  <a:pos x="T2" y="T3"/>
                </a:cxn>
                <a:cxn ang="0">
                  <a:pos x="T4" y="T5"/>
                </a:cxn>
                <a:cxn ang="0">
                  <a:pos x="T6" y="T7"/>
                </a:cxn>
                <a:cxn ang="0">
                  <a:pos x="T8" y="T9"/>
                </a:cxn>
              </a:cxnLst>
              <a:rect l="0" t="0" r="r" b="b"/>
              <a:pathLst>
                <a:path w="134" h="5">
                  <a:moveTo>
                    <a:pt x="2" y="0"/>
                  </a:moveTo>
                  <a:lnTo>
                    <a:pt x="0" y="5"/>
                  </a:lnTo>
                  <a:lnTo>
                    <a:pt x="132" y="5"/>
                  </a:lnTo>
                  <a:lnTo>
                    <a:pt x="134" y="0"/>
                  </a:lnTo>
                  <a:lnTo>
                    <a:pt x="2" y="0"/>
                  </a:ln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43" name="Freeform 267">
              <a:extLst>
                <a:ext uri="{FF2B5EF4-FFF2-40B4-BE49-F238E27FC236}">
                  <a16:creationId xmlns:a16="http://schemas.microsoft.com/office/drawing/2014/main" id="{AB27D55C-1905-E540-E230-27D3D235D757}"/>
                </a:ext>
              </a:extLst>
            </p:cNvPr>
            <p:cNvSpPr>
              <a:spLocks/>
            </p:cNvSpPr>
            <p:nvPr/>
          </p:nvSpPr>
          <p:spPr bwMode="auto">
            <a:xfrm>
              <a:off x="4473075" y="4235662"/>
              <a:ext cx="176644" cy="7969"/>
            </a:xfrm>
            <a:custGeom>
              <a:avLst/>
              <a:gdLst>
                <a:gd name="T0" fmla="*/ 0 w 133"/>
                <a:gd name="T1" fmla="*/ 0 h 6"/>
                <a:gd name="T2" fmla="*/ 0 w 133"/>
                <a:gd name="T3" fmla="*/ 6 h 6"/>
                <a:gd name="T4" fmla="*/ 131 w 133"/>
                <a:gd name="T5" fmla="*/ 6 h 6"/>
                <a:gd name="T6" fmla="*/ 133 w 133"/>
                <a:gd name="T7" fmla="*/ 0 h 6"/>
                <a:gd name="T8" fmla="*/ 0 w 133"/>
                <a:gd name="T9" fmla="*/ 0 h 6"/>
              </a:gdLst>
              <a:ahLst/>
              <a:cxnLst>
                <a:cxn ang="0">
                  <a:pos x="T0" y="T1"/>
                </a:cxn>
                <a:cxn ang="0">
                  <a:pos x="T2" y="T3"/>
                </a:cxn>
                <a:cxn ang="0">
                  <a:pos x="T4" y="T5"/>
                </a:cxn>
                <a:cxn ang="0">
                  <a:pos x="T6" y="T7"/>
                </a:cxn>
                <a:cxn ang="0">
                  <a:pos x="T8" y="T9"/>
                </a:cxn>
              </a:cxnLst>
              <a:rect l="0" t="0" r="r" b="b"/>
              <a:pathLst>
                <a:path w="133" h="6">
                  <a:moveTo>
                    <a:pt x="0" y="0"/>
                  </a:moveTo>
                  <a:lnTo>
                    <a:pt x="0" y="6"/>
                  </a:lnTo>
                  <a:lnTo>
                    <a:pt x="131" y="6"/>
                  </a:lnTo>
                  <a:lnTo>
                    <a:pt x="133" y="0"/>
                  </a:lnTo>
                  <a:lnTo>
                    <a:pt x="0" y="0"/>
                  </a:ln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44" name="Freeform 268">
              <a:extLst>
                <a:ext uri="{FF2B5EF4-FFF2-40B4-BE49-F238E27FC236}">
                  <a16:creationId xmlns:a16="http://schemas.microsoft.com/office/drawing/2014/main" id="{B3BB9660-C661-0CCA-9B11-3ACBBB19DD32}"/>
                </a:ext>
              </a:extLst>
            </p:cNvPr>
            <p:cNvSpPr>
              <a:spLocks/>
            </p:cNvSpPr>
            <p:nvPr/>
          </p:nvSpPr>
          <p:spPr bwMode="auto">
            <a:xfrm>
              <a:off x="4269869" y="4223709"/>
              <a:ext cx="175316" cy="6641"/>
            </a:xfrm>
            <a:custGeom>
              <a:avLst/>
              <a:gdLst>
                <a:gd name="T0" fmla="*/ 0 w 132"/>
                <a:gd name="T1" fmla="*/ 0 h 5"/>
                <a:gd name="T2" fmla="*/ 0 w 132"/>
                <a:gd name="T3" fmla="*/ 5 h 5"/>
                <a:gd name="T4" fmla="*/ 129 w 132"/>
                <a:gd name="T5" fmla="*/ 5 h 5"/>
                <a:gd name="T6" fmla="*/ 132 w 132"/>
                <a:gd name="T7" fmla="*/ 0 h 5"/>
                <a:gd name="T8" fmla="*/ 0 w 132"/>
                <a:gd name="T9" fmla="*/ 0 h 5"/>
              </a:gdLst>
              <a:ahLst/>
              <a:cxnLst>
                <a:cxn ang="0">
                  <a:pos x="T0" y="T1"/>
                </a:cxn>
                <a:cxn ang="0">
                  <a:pos x="T2" y="T3"/>
                </a:cxn>
                <a:cxn ang="0">
                  <a:pos x="T4" y="T5"/>
                </a:cxn>
                <a:cxn ang="0">
                  <a:pos x="T6" y="T7"/>
                </a:cxn>
                <a:cxn ang="0">
                  <a:pos x="T8" y="T9"/>
                </a:cxn>
              </a:cxnLst>
              <a:rect l="0" t="0" r="r" b="b"/>
              <a:pathLst>
                <a:path w="132" h="5">
                  <a:moveTo>
                    <a:pt x="0" y="0"/>
                  </a:moveTo>
                  <a:lnTo>
                    <a:pt x="0" y="5"/>
                  </a:lnTo>
                  <a:lnTo>
                    <a:pt x="129" y="5"/>
                  </a:lnTo>
                  <a:lnTo>
                    <a:pt x="132" y="0"/>
                  </a:lnTo>
                  <a:lnTo>
                    <a:pt x="0" y="0"/>
                  </a:ln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45" name="Freeform 269">
              <a:extLst>
                <a:ext uri="{FF2B5EF4-FFF2-40B4-BE49-F238E27FC236}">
                  <a16:creationId xmlns:a16="http://schemas.microsoft.com/office/drawing/2014/main" id="{91B29F2F-8C40-6DD8-DE1B-49ADC0F1DFDC}"/>
                </a:ext>
              </a:extLst>
            </p:cNvPr>
            <p:cNvSpPr>
              <a:spLocks/>
            </p:cNvSpPr>
            <p:nvPr/>
          </p:nvSpPr>
          <p:spPr bwMode="auto">
            <a:xfrm>
              <a:off x="4269869" y="4235662"/>
              <a:ext cx="171332" cy="7969"/>
            </a:xfrm>
            <a:custGeom>
              <a:avLst/>
              <a:gdLst>
                <a:gd name="T0" fmla="*/ 0 w 129"/>
                <a:gd name="T1" fmla="*/ 0 h 6"/>
                <a:gd name="T2" fmla="*/ 2 w 129"/>
                <a:gd name="T3" fmla="*/ 6 h 6"/>
                <a:gd name="T4" fmla="*/ 127 w 129"/>
                <a:gd name="T5" fmla="*/ 6 h 6"/>
                <a:gd name="T6" fmla="*/ 129 w 129"/>
                <a:gd name="T7" fmla="*/ 0 h 6"/>
                <a:gd name="T8" fmla="*/ 0 w 129"/>
                <a:gd name="T9" fmla="*/ 0 h 6"/>
              </a:gdLst>
              <a:ahLst/>
              <a:cxnLst>
                <a:cxn ang="0">
                  <a:pos x="T0" y="T1"/>
                </a:cxn>
                <a:cxn ang="0">
                  <a:pos x="T2" y="T3"/>
                </a:cxn>
                <a:cxn ang="0">
                  <a:pos x="T4" y="T5"/>
                </a:cxn>
                <a:cxn ang="0">
                  <a:pos x="T6" y="T7"/>
                </a:cxn>
                <a:cxn ang="0">
                  <a:pos x="T8" y="T9"/>
                </a:cxn>
              </a:cxnLst>
              <a:rect l="0" t="0" r="r" b="b"/>
              <a:pathLst>
                <a:path w="129" h="6">
                  <a:moveTo>
                    <a:pt x="0" y="0"/>
                  </a:moveTo>
                  <a:lnTo>
                    <a:pt x="2" y="6"/>
                  </a:lnTo>
                  <a:lnTo>
                    <a:pt x="127" y="6"/>
                  </a:lnTo>
                  <a:lnTo>
                    <a:pt x="129" y="0"/>
                  </a:lnTo>
                  <a:lnTo>
                    <a:pt x="0" y="0"/>
                  </a:ln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46" name="Rectangle 270">
              <a:extLst>
                <a:ext uri="{FF2B5EF4-FFF2-40B4-BE49-F238E27FC236}">
                  <a16:creationId xmlns:a16="http://schemas.microsoft.com/office/drawing/2014/main" id="{216100B0-9BAC-D248-C6D2-42E9E464CF61}"/>
                </a:ext>
              </a:extLst>
            </p:cNvPr>
            <p:cNvSpPr>
              <a:spLocks noChangeArrowheads="1"/>
            </p:cNvSpPr>
            <p:nvPr/>
          </p:nvSpPr>
          <p:spPr bwMode="auto">
            <a:xfrm>
              <a:off x="1973497" y="3600806"/>
              <a:ext cx="598995" cy="41173"/>
            </a:xfrm>
            <a:prstGeom prst="rect">
              <a:avLst/>
            </a:prstGeom>
            <a:solidFill>
              <a:srgbClr val="E4952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47" name="Rectangle 271">
              <a:extLst>
                <a:ext uri="{FF2B5EF4-FFF2-40B4-BE49-F238E27FC236}">
                  <a16:creationId xmlns:a16="http://schemas.microsoft.com/office/drawing/2014/main" id="{12AF78DF-82EF-2A0E-E580-4B99D6A5DD46}"/>
                </a:ext>
              </a:extLst>
            </p:cNvPr>
            <p:cNvSpPr>
              <a:spLocks noChangeArrowheads="1"/>
            </p:cNvSpPr>
            <p:nvPr/>
          </p:nvSpPr>
          <p:spPr bwMode="auto">
            <a:xfrm>
              <a:off x="1973497" y="3641979"/>
              <a:ext cx="598995" cy="402430"/>
            </a:xfrm>
            <a:prstGeom prst="rect">
              <a:avLst/>
            </a:prstGeom>
            <a:solidFill>
              <a:srgbClr val="EAB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48" name="Rectangle 272">
              <a:extLst>
                <a:ext uri="{FF2B5EF4-FFF2-40B4-BE49-F238E27FC236}">
                  <a16:creationId xmlns:a16="http://schemas.microsoft.com/office/drawing/2014/main" id="{CE428077-66AD-3CD2-03C3-CF209824AAEB}"/>
                </a:ext>
              </a:extLst>
            </p:cNvPr>
            <p:cNvSpPr>
              <a:spLocks noChangeArrowheads="1"/>
            </p:cNvSpPr>
            <p:nvPr/>
          </p:nvSpPr>
          <p:spPr bwMode="auto">
            <a:xfrm>
              <a:off x="2228501" y="3713699"/>
              <a:ext cx="91642" cy="260318"/>
            </a:xfrm>
            <a:prstGeom prst="rect">
              <a:avLst/>
            </a:prstGeom>
            <a:solidFill>
              <a:srgbClr val="F3F3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49" name="Rectangle 273">
              <a:extLst>
                <a:ext uri="{FF2B5EF4-FFF2-40B4-BE49-F238E27FC236}">
                  <a16:creationId xmlns:a16="http://schemas.microsoft.com/office/drawing/2014/main" id="{71B740DE-3AA1-ACE0-9A16-F9CFFA2543E1}"/>
                </a:ext>
              </a:extLst>
            </p:cNvPr>
            <p:cNvSpPr>
              <a:spLocks noChangeArrowheads="1"/>
            </p:cNvSpPr>
            <p:nvPr/>
          </p:nvSpPr>
          <p:spPr bwMode="auto">
            <a:xfrm>
              <a:off x="2438349" y="3713699"/>
              <a:ext cx="65079" cy="260318"/>
            </a:xfrm>
            <a:prstGeom prst="rect">
              <a:avLst/>
            </a:prstGeom>
            <a:solidFill>
              <a:srgbClr val="F3F3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50" name="Rectangle 274">
              <a:extLst>
                <a:ext uri="{FF2B5EF4-FFF2-40B4-BE49-F238E27FC236}">
                  <a16:creationId xmlns:a16="http://schemas.microsoft.com/office/drawing/2014/main" id="{A6309912-8EC3-62C0-7F4D-BA4F1ED90CD6}"/>
                </a:ext>
              </a:extLst>
            </p:cNvPr>
            <p:cNvSpPr>
              <a:spLocks noChangeArrowheads="1"/>
            </p:cNvSpPr>
            <p:nvPr/>
          </p:nvSpPr>
          <p:spPr bwMode="auto">
            <a:xfrm>
              <a:off x="2023967" y="3713699"/>
              <a:ext cx="31876" cy="260318"/>
            </a:xfrm>
            <a:prstGeom prst="rect">
              <a:avLst/>
            </a:prstGeom>
            <a:solidFill>
              <a:srgbClr val="F3F3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51" name="Freeform 275">
              <a:extLst>
                <a:ext uri="{FF2B5EF4-FFF2-40B4-BE49-F238E27FC236}">
                  <a16:creationId xmlns:a16="http://schemas.microsoft.com/office/drawing/2014/main" id="{41C30C84-E160-F766-8014-81C3C7D7A2F6}"/>
                </a:ext>
              </a:extLst>
            </p:cNvPr>
            <p:cNvSpPr>
              <a:spLocks/>
            </p:cNvSpPr>
            <p:nvPr/>
          </p:nvSpPr>
          <p:spPr bwMode="auto">
            <a:xfrm>
              <a:off x="2340066" y="2910166"/>
              <a:ext cx="668060" cy="520636"/>
            </a:xfrm>
            <a:custGeom>
              <a:avLst/>
              <a:gdLst>
                <a:gd name="T0" fmla="*/ 294 w 294"/>
                <a:gd name="T1" fmla="*/ 216 h 230"/>
                <a:gd name="T2" fmla="*/ 294 w 294"/>
                <a:gd name="T3" fmla="*/ 15 h 230"/>
                <a:gd name="T4" fmla="*/ 279 w 294"/>
                <a:gd name="T5" fmla="*/ 0 h 230"/>
                <a:gd name="T6" fmla="*/ 15 w 294"/>
                <a:gd name="T7" fmla="*/ 0 h 230"/>
                <a:gd name="T8" fmla="*/ 0 w 294"/>
                <a:gd name="T9" fmla="*/ 15 h 230"/>
                <a:gd name="T10" fmla="*/ 0 w 294"/>
                <a:gd name="T11" fmla="*/ 216 h 230"/>
                <a:gd name="T12" fmla="*/ 15 w 294"/>
                <a:gd name="T13" fmla="*/ 230 h 230"/>
                <a:gd name="T14" fmla="*/ 279 w 294"/>
                <a:gd name="T15" fmla="*/ 230 h 230"/>
                <a:gd name="T16" fmla="*/ 294 w 294"/>
                <a:gd name="T17" fmla="*/ 216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4" h="230">
                  <a:moveTo>
                    <a:pt x="294" y="216"/>
                  </a:moveTo>
                  <a:cubicBezTo>
                    <a:pt x="294" y="15"/>
                    <a:pt x="294" y="15"/>
                    <a:pt x="294" y="15"/>
                  </a:cubicBezTo>
                  <a:cubicBezTo>
                    <a:pt x="294" y="7"/>
                    <a:pt x="287" y="0"/>
                    <a:pt x="279" y="0"/>
                  </a:cubicBezTo>
                  <a:cubicBezTo>
                    <a:pt x="15" y="0"/>
                    <a:pt x="15" y="0"/>
                    <a:pt x="15" y="0"/>
                  </a:cubicBezTo>
                  <a:cubicBezTo>
                    <a:pt x="7" y="0"/>
                    <a:pt x="0" y="7"/>
                    <a:pt x="0" y="15"/>
                  </a:cubicBezTo>
                  <a:cubicBezTo>
                    <a:pt x="0" y="216"/>
                    <a:pt x="0" y="216"/>
                    <a:pt x="0" y="216"/>
                  </a:cubicBezTo>
                  <a:cubicBezTo>
                    <a:pt x="0" y="224"/>
                    <a:pt x="7" y="230"/>
                    <a:pt x="15" y="230"/>
                  </a:cubicBezTo>
                  <a:cubicBezTo>
                    <a:pt x="279" y="230"/>
                    <a:pt x="279" y="230"/>
                    <a:pt x="279" y="230"/>
                  </a:cubicBezTo>
                  <a:cubicBezTo>
                    <a:pt x="287" y="230"/>
                    <a:pt x="294" y="224"/>
                    <a:pt x="294" y="21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52" name="Freeform 276">
              <a:extLst>
                <a:ext uri="{FF2B5EF4-FFF2-40B4-BE49-F238E27FC236}">
                  <a16:creationId xmlns:a16="http://schemas.microsoft.com/office/drawing/2014/main" id="{93E48FEB-055A-99E5-ED81-5F524001637E}"/>
                </a:ext>
              </a:extLst>
            </p:cNvPr>
            <p:cNvSpPr>
              <a:spLocks/>
            </p:cNvSpPr>
            <p:nvPr/>
          </p:nvSpPr>
          <p:spPr bwMode="auto">
            <a:xfrm>
              <a:off x="2340066" y="2910166"/>
              <a:ext cx="338678" cy="520636"/>
            </a:xfrm>
            <a:custGeom>
              <a:avLst/>
              <a:gdLst>
                <a:gd name="T0" fmla="*/ 15 w 149"/>
                <a:gd name="T1" fmla="*/ 230 h 230"/>
                <a:gd name="T2" fmla="*/ 149 w 149"/>
                <a:gd name="T3" fmla="*/ 230 h 230"/>
                <a:gd name="T4" fmla="*/ 149 w 149"/>
                <a:gd name="T5" fmla="*/ 0 h 230"/>
                <a:gd name="T6" fmla="*/ 15 w 149"/>
                <a:gd name="T7" fmla="*/ 0 h 230"/>
                <a:gd name="T8" fmla="*/ 0 w 149"/>
                <a:gd name="T9" fmla="*/ 15 h 230"/>
                <a:gd name="T10" fmla="*/ 0 w 149"/>
                <a:gd name="T11" fmla="*/ 216 h 230"/>
                <a:gd name="T12" fmla="*/ 15 w 149"/>
                <a:gd name="T13" fmla="*/ 230 h 230"/>
              </a:gdLst>
              <a:ahLst/>
              <a:cxnLst>
                <a:cxn ang="0">
                  <a:pos x="T0" y="T1"/>
                </a:cxn>
                <a:cxn ang="0">
                  <a:pos x="T2" y="T3"/>
                </a:cxn>
                <a:cxn ang="0">
                  <a:pos x="T4" y="T5"/>
                </a:cxn>
                <a:cxn ang="0">
                  <a:pos x="T6" y="T7"/>
                </a:cxn>
                <a:cxn ang="0">
                  <a:pos x="T8" y="T9"/>
                </a:cxn>
                <a:cxn ang="0">
                  <a:pos x="T10" y="T11"/>
                </a:cxn>
                <a:cxn ang="0">
                  <a:pos x="T12" y="T13"/>
                </a:cxn>
              </a:cxnLst>
              <a:rect l="0" t="0" r="r" b="b"/>
              <a:pathLst>
                <a:path w="149" h="230">
                  <a:moveTo>
                    <a:pt x="15" y="230"/>
                  </a:moveTo>
                  <a:cubicBezTo>
                    <a:pt x="149" y="230"/>
                    <a:pt x="149" y="230"/>
                    <a:pt x="149" y="230"/>
                  </a:cubicBezTo>
                  <a:cubicBezTo>
                    <a:pt x="149" y="0"/>
                    <a:pt x="149" y="0"/>
                    <a:pt x="149" y="0"/>
                  </a:cubicBezTo>
                  <a:cubicBezTo>
                    <a:pt x="15" y="0"/>
                    <a:pt x="15" y="0"/>
                    <a:pt x="15" y="0"/>
                  </a:cubicBezTo>
                  <a:cubicBezTo>
                    <a:pt x="7" y="0"/>
                    <a:pt x="0" y="7"/>
                    <a:pt x="0" y="15"/>
                  </a:cubicBezTo>
                  <a:cubicBezTo>
                    <a:pt x="0" y="216"/>
                    <a:pt x="0" y="216"/>
                    <a:pt x="0" y="216"/>
                  </a:cubicBezTo>
                  <a:cubicBezTo>
                    <a:pt x="0" y="224"/>
                    <a:pt x="7" y="230"/>
                    <a:pt x="15" y="230"/>
                  </a:cubicBez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53" name="Oval 277">
              <a:extLst>
                <a:ext uri="{FF2B5EF4-FFF2-40B4-BE49-F238E27FC236}">
                  <a16:creationId xmlns:a16="http://schemas.microsoft.com/office/drawing/2014/main" id="{9CB435A7-FD1A-DBC8-47DA-F4EA2EA260AB}"/>
                </a:ext>
              </a:extLst>
            </p:cNvPr>
            <p:cNvSpPr>
              <a:spLocks noChangeArrowheads="1"/>
            </p:cNvSpPr>
            <p:nvPr/>
          </p:nvSpPr>
          <p:spPr bwMode="auto">
            <a:xfrm>
              <a:off x="2358660" y="3157203"/>
              <a:ext cx="26563" cy="26563"/>
            </a:xfrm>
            <a:prstGeom prst="ellipse">
              <a:avLst/>
            </a:prstGeom>
            <a:solidFill>
              <a:srgbClr val="2D47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54" name="Oval 278">
              <a:extLst>
                <a:ext uri="{FF2B5EF4-FFF2-40B4-BE49-F238E27FC236}">
                  <a16:creationId xmlns:a16="http://schemas.microsoft.com/office/drawing/2014/main" id="{A5139190-071F-5FFD-70CE-11B683281EC4}"/>
                </a:ext>
              </a:extLst>
            </p:cNvPr>
            <p:cNvSpPr>
              <a:spLocks noChangeArrowheads="1"/>
            </p:cNvSpPr>
            <p:nvPr/>
          </p:nvSpPr>
          <p:spPr bwMode="auto">
            <a:xfrm>
              <a:off x="2960313" y="3163844"/>
              <a:ext cx="15938" cy="15938"/>
            </a:xfrm>
            <a:prstGeom prst="ellipse">
              <a:avLst/>
            </a:prstGeom>
            <a:solidFill>
              <a:srgbClr val="2D47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55" name="Rectangle 279">
              <a:extLst>
                <a:ext uri="{FF2B5EF4-FFF2-40B4-BE49-F238E27FC236}">
                  <a16:creationId xmlns:a16="http://schemas.microsoft.com/office/drawing/2014/main" id="{2B9F8DB3-F09E-7040-CF48-FDB04AA3DA4D}"/>
                </a:ext>
              </a:extLst>
            </p:cNvPr>
            <p:cNvSpPr>
              <a:spLocks noChangeArrowheads="1"/>
            </p:cNvSpPr>
            <p:nvPr/>
          </p:nvSpPr>
          <p:spPr bwMode="auto">
            <a:xfrm>
              <a:off x="2406473" y="2968605"/>
              <a:ext cx="537901" cy="403758"/>
            </a:xfrm>
            <a:prstGeom prst="rect">
              <a:avLst/>
            </a:prstGeom>
            <a:solidFill>
              <a:srgbClr val="2D476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56" name="Freeform 280">
              <a:extLst>
                <a:ext uri="{FF2B5EF4-FFF2-40B4-BE49-F238E27FC236}">
                  <a16:creationId xmlns:a16="http://schemas.microsoft.com/office/drawing/2014/main" id="{938EBD23-3ED5-AC70-6223-35726179D28F}"/>
                </a:ext>
              </a:extLst>
            </p:cNvPr>
            <p:cNvSpPr>
              <a:spLocks/>
            </p:cNvSpPr>
            <p:nvPr/>
          </p:nvSpPr>
          <p:spPr bwMode="auto">
            <a:xfrm>
              <a:off x="2454288" y="3125327"/>
              <a:ext cx="444930" cy="179301"/>
            </a:xfrm>
            <a:custGeom>
              <a:avLst/>
              <a:gdLst>
                <a:gd name="T0" fmla="*/ 325 w 335"/>
                <a:gd name="T1" fmla="*/ 0 h 135"/>
                <a:gd name="T2" fmla="*/ 335 w 335"/>
                <a:gd name="T3" fmla="*/ 14 h 135"/>
                <a:gd name="T4" fmla="*/ 214 w 335"/>
                <a:gd name="T5" fmla="*/ 102 h 135"/>
                <a:gd name="T6" fmla="*/ 135 w 335"/>
                <a:gd name="T7" fmla="*/ 49 h 135"/>
                <a:gd name="T8" fmla="*/ 10 w 335"/>
                <a:gd name="T9" fmla="*/ 135 h 135"/>
                <a:gd name="T10" fmla="*/ 0 w 335"/>
                <a:gd name="T11" fmla="*/ 121 h 135"/>
                <a:gd name="T12" fmla="*/ 135 w 335"/>
                <a:gd name="T13" fmla="*/ 29 h 135"/>
                <a:gd name="T14" fmla="*/ 214 w 335"/>
                <a:gd name="T15" fmla="*/ 82 h 135"/>
                <a:gd name="T16" fmla="*/ 325 w 335"/>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5" h="135">
                  <a:moveTo>
                    <a:pt x="325" y="0"/>
                  </a:moveTo>
                  <a:lnTo>
                    <a:pt x="335" y="14"/>
                  </a:lnTo>
                  <a:lnTo>
                    <a:pt x="214" y="102"/>
                  </a:lnTo>
                  <a:lnTo>
                    <a:pt x="135" y="49"/>
                  </a:lnTo>
                  <a:lnTo>
                    <a:pt x="10" y="135"/>
                  </a:lnTo>
                  <a:lnTo>
                    <a:pt x="0" y="121"/>
                  </a:lnTo>
                  <a:lnTo>
                    <a:pt x="135" y="29"/>
                  </a:lnTo>
                  <a:lnTo>
                    <a:pt x="214" y="82"/>
                  </a:lnTo>
                  <a:lnTo>
                    <a:pt x="325" y="0"/>
                  </a:lnTo>
                  <a:close/>
                </a:path>
              </a:pathLst>
            </a:custGeom>
            <a:solidFill>
              <a:srgbClr val="FDC0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57" name="Freeform 281">
              <a:extLst>
                <a:ext uri="{FF2B5EF4-FFF2-40B4-BE49-F238E27FC236}">
                  <a16:creationId xmlns:a16="http://schemas.microsoft.com/office/drawing/2014/main" id="{6C115F98-B263-6FD6-9B98-47E6E17EDBE7}"/>
                </a:ext>
              </a:extLst>
            </p:cNvPr>
            <p:cNvSpPr>
              <a:spLocks/>
            </p:cNvSpPr>
            <p:nvPr/>
          </p:nvSpPr>
          <p:spPr bwMode="auto">
            <a:xfrm>
              <a:off x="2454288" y="3247518"/>
              <a:ext cx="54453" cy="57111"/>
            </a:xfrm>
            <a:custGeom>
              <a:avLst/>
              <a:gdLst>
                <a:gd name="T0" fmla="*/ 0 w 41"/>
                <a:gd name="T1" fmla="*/ 0 h 43"/>
                <a:gd name="T2" fmla="*/ 12 w 41"/>
                <a:gd name="T3" fmla="*/ 0 h 43"/>
                <a:gd name="T4" fmla="*/ 12 w 41"/>
                <a:gd name="T5" fmla="*/ 29 h 43"/>
                <a:gd name="T6" fmla="*/ 41 w 41"/>
                <a:gd name="T7" fmla="*/ 29 h 43"/>
                <a:gd name="T8" fmla="*/ 41 w 41"/>
                <a:gd name="T9" fmla="*/ 43 h 43"/>
                <a:gd name="T10" fmla="*/ 0 w 41"/>
                <a:gd name="T11" fmla="*/ 43 h 43"/>
                <a:gd name="T12" fmla="*/ 0 w 41"/>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41" h="43">
                  <a:moveTo>
                    <a:pt x="0" y="0"/>
                  </a:moveTo>
                  <a:lnTo>
                    <a:pt x="12" y="0"/>
                  </a:lnTo>
                  <a:lnTo>
                    <a:pt x="12" y="29"/>
                  </a:lnTo>
                  <a:lnTo>
                    <a:pt x="41" y="29"/>
                  </a:lnTo>
                  <a:lnTo>
                    <a:pt x="41" y="43"/>
                  </a:lnTo>
                  <a:lnTo>
                    <a:pt x="0" y="43"/>
                  </a:lnTo>
                  <a:lnTo>
                    <a:pt x="0" y="0"/>
                  </a:lnTo>
                  <a:close/>
                </a:path>
              </a:pathLst>
            </a:custGeom>
            <a:solidFill>
              <a:srgbClr val="FDC01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58" name="Oval 282">
              <a:extLst>
                <a:ext uri="{FF2B5EF4-FFF2-40B4-BE49-F238E27FC236}">
                  <a16:creationId xmlns:a16="http://schemas.microsoft.com/office/drawing/2014/main" id="{4B78B538-4C26-1ADD-AE9A-9FEDC3E708D8}"/>
                </a:ext>
              </a:extLst>
            </p:cNvPr>
            <p:cNvSpPr>
              <a:spLocks noChangeArrowheads="1"/>
            </p:cNvSpPr>
            <p:nvPr/>
          </p:nvSpPr>
          <p:spPr bwMode="auto">
            <a:xfrm>
              <a:off x="2611009" y="3157203"/>
              <a:ext cx="47813" cy="47813"/>
            </a:xfrm>
            <a:prstGeom prst="ellipse">
              <a:avLst/>
            </a:prstGeom>
            <a:solidFill>
              <a:srgbClr val="19B0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59" name="Oval 283">
              <a:extLst>
                <a:ext uri="{FF2B5EF4-FFF2-40B4-BE49-F238E27FC236}">
                  <a16:creationId xmlns:a16="http://schemas.microsoft.com/office/drawing/2014/main" id="{680C43E3-617E-3977-3F60-EC1E5B1142A1}"/>
                </a:ext>
              </a:extLst>
            </p:cNvPr>
            <p:cNvSpPr>
              <a:spLocks noChangeArrowheads="1"/>
            </p:cNvSpPr>
            <p:nvPr/>
          </p:nvSpPr>
          <p:spPr bwMode="auto">
            <a:xfrm>
              <a:off x="2713276" y="3224939"/>
              <a:ext cx="47813" cy="47813"/>
            </a:xfrm>
            <a:prstGeom prst="ellipse">
              <a:avLst/>
            </a:prstGeom>
            <a:solidFill>
              <a:srgbClr val="19B0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60" name="Rectangle 284">
              <a:extLst>
                <a:ext uri="{FF2B5EF4-FFF2-40B4-BE49-F238E27FC236}">
                  <a16:creationId xmlns:a16="http://schemas.microsoft.com/office/drawing/2014/main" id="{48420624-34AB-5963-DD71-B89D28958ABB}"/>
                </a:ext>
              </a:extLst>
            </p:cNvPr>
            <p:cNvSpPr>
              <a:spLocks noChangeArrowheads="1"/>
            </p:cNvSpPr>
            <p:nvPr/>
          </p:nvSpPr>
          <p:spPr bwMode="auto">
            <a:xfrm>
              <a:off x="2710620" y="3000481"/>
              <a:ext cx="195238" cy="111565"/>
            </a:xfrm>
            <a:prstGeom prst="rect">
              <a:avLst/>
            </a:prstGeom>
            <a:solidFill>
              <a:srgbClr val="A7DA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61" name="Rectangle 285">
              <a:extLst>
                <a:ext uri="{FF2B5EF4-FFF2-40B4-BE49-F238E27FC236}">
                  <a16:creationId xmlns:a16="http://schemas.microsoft.com/office/drawing/2014/main" id="{833FFD76-C311-EEC9-FA5D-B4AFF0702A70}"/>
                </a:ext>
              </a:extLst>
            </p:cNvPr>
            <p:cNvSpPr>
              <a:spLocks noChangeArrowheads="1"/>
            </p:cNvSpPr>
            <p:nvPr/>
          </p:nvSpPr>
          <p:spPr bwMode="auto">
            <a:xfrm>
              <a:off x="2454288" y="3082826"/>
              <a:ext cx="220473" cy="29219"/>
            </a:xfrm>
            <a:prstGeom prst="rect">
              <a:avLst/>
            </a:prstGeom>
            <a:solidFill>
              <a:srgbClr val="EF75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62" name="Rectangle 286">
              <a:extLst>
                <a:ext uri="{FF2B5EF4-FFF2-40B4-BE49-F238E27FC236}">
                  <a16:creationId xmlns:a16="http://schemas.microsoft.com/office/drawing/2014/main" id="{CA32B878-61E6-660A-F661-B4EF64F5A2BC}"/>
                </a:ext>
              </a:extLst>
            </p:cNvPr>
            <p:cNvSpPr>
              <a:spLocks noChangeArrowheads="1"/>
            </p:cNvSpPr>
            <p:nvPr/>
          </p:nvSpPr>
          <p:spPr bwMode="auto">
            <a:xfrm>
              <a:off x="2454288" y="3000481"/>
              <a:ext cx="220473" cy="29219"/>
            </a:xfrm>
            <a:prstGeom prst="rect">
              <a:avLst/>
            </a:prstGeom>
            <a:solidFill>
              <a:srgbClr val="EF75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63" name="Rectangle 287">
              <a:extLst>
                <a:ext uri="{FF2B5EF4-FFF2-40B4-BE49-F238E27FC236}">
                  <a16:creationId xmlns:a16="http://schemas.microsoft.com/office/drawing/2014/main" id="{0D73E542-DD85-F688-9A1B-A957B1FEC8BD}"/>
                </a:ext>
              </a:extLst>
            </p:cNvPr>
            <p:cNvSpPr>
              <a:spLocks noChangeArrowheads="1"/>
            </p:cNvSpPr>
            <p:nvPr/>
          </p:nvSpPr>
          <p:spPr bwMode="auto">
            <a:xfrm>
              <a:off x="2454288" y="3041653"/>
              <a:ext cx="220473" cy="29219"/>
            </a:xfrm>
            <a:prstGeom prst="rect">
              <a:avLst/>
            </a:prstGeom>
            <a:solidFill>
              <a:srgbClr val="EF75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64" name="Freeform 288">
              <a:extLst>
                <a:ext uri="{FF2B5EF4-FFF2-40B4-BE49-F238E27FC236}">
                  <a16:creationId xmlns:a16="http://schemas.microsoft.com/office/drawing/2014/main" id="{C1A7303F-009F-D39A-031A-D790DFCF62A3}"/>
                </a:ext>
              </a:extLst>
            </p:cNvPr>
            <p:cNvSpPr>
              <a:spLocks/>
            </p:cNvSpPr>
            <p:nvPr/>
          </p:nvSpPr>
          <p:spPr bwMode="auto">
            <a:xfrm>
              <a:off x="4269869" y="2935401"/>
              <a:ext cx="434305" cy="601654"/>
            </a:xfrm>
            <a:custGeom>
              <a:avLst/>
              <a:gdLst>
                <a:gd name="T0" fmla="*/ 0 w 191"/>
                <a:gd name="T1" fmla="*/ 0 h 266"/>
                <a:gd name="T2" fmla="*/ 183 w 191"/>
                <a:gd name="T3" fmla="*/ 0 h 266"/>
                <a:gd name="T4" fmla="*/ 191 w 191"/>
                <a:gd name="T5" fmla="*/ 7 h 266"/>
                <a:gd name="T6" fmla="*/ 191 w 191"/>
                <a:gd name="T7" fmla="*/ 259 h 266"/>
                <a:gd name="T8" fmla="*/ 183 w 191"/>
                <a:gd name="T9" fmla="*/ 266 h 266"/>
                <a:gd name="T10" fmla="*/ 0 w 191"/>
                <a:gd name="T11" fmla="*/ 266 h 266"/>
                <a:gd name="T12" fmla="*/ 0 w 191"/>
                <a:gd name="T13" fmla="*/ 0 h 266"/>
              </a:gdLst>
              <a:ahLst/>
              <a:cxnLst>
                <a:cxn ang="0">
                  <a:pos x="T0" y="T1"/>
                </a:cxn>
                <a:cxn ang="0">
                  <a:pos x="T2" y="T3"/>
                </a:cxn>
                <a:cxn ang="0">
                  <a:pos x="T4" y="T5"/>
                </a:cxn>
                <a:cxn ang="0">
                  <a:pos x="T6" y="T7"/>
                </a:cxn>
                <a:cxn ang="0">
                  <a:pos x="T8" y="T9"/>
                </a:cxn>
                <a:cxn ang="0">
                  <a:pos x="T10" y="T11"/>
                </a:cxn>
                <a:cxn ang="0">
                  <a:pos x="T12" y="T13"/>
                </a:cxn>
              </a:cxnLst>
              <a:rect l="0" t="0" r="r" b="b"/>
              <a:pathLst>
                <a:path w="191" h="266">
                  <a:moveTo>
                    <a:pt x="0" y="0"/>
                  </a:moveTo>
                  <a:cubicBezTo>
                    <a:pt x="183" y="0"/>
                    <a:pt x="183" y="0"/>
                    <a:pt x="183" y="0"/>
                  </a:cubicBezTo>
                  <a:cubicBezTo>
                    <a:pt x="187" y="0"/>
                    <a:pt x="191" y="3"/>
                    <a:pt x="191" y="7"/>
                  </a:cubicBezTo>
                  <a:cubicBezTo>
                    <a:pt x="191" y="259"/>
                    <a:pt x="191" y="259"/>
                    <a:pt x="191" y="259"/>
                  </a:cubicBezTo>
                  <a:cubicBezTo>
                    <a:pt x="191" y="263"/>
                    <a:pt x="187" y="266"/>
                    <a:pt x="183" y="266"/>
                  </a:cubicBezTo>
                  <a:cubicBezTo>
                    <a:pt x="0" y="266"/>
                    <a:pt x="0" y="266"/>
                    <a:pt x="0" y="266"/>
                  </a:cubicBezTo>
                  <a:lnTo>
                    <a:pt x="0" y="0"/>
                  </a:lnTo>
                  <a:close/>
                </a:path>
              </a:pathLst>
            </a:cu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65" name="Rectangle 289">
              <a:extLst>
                <a:ext uri="{FF2B5EF4-FFF2-40B4-BE49-F238E27FC236}">
                  <a16:creationId xmlns:a16="http://schemas.microsoft.com/office/drawing/2014/main" id="{81626A67-F14D-1ECA-8086-23A321177210}"/>
                </a:ext>
              </a:extLst>
            </p:cNvPr>
            <p:cNvSpPr>
              <a:spLocks noChangeArrowheads="1"/>
            </p:cNvSpPr>
            <p:nvPr/>
          </p:nvSpPr>
          <p:spPr bwMode="auto">
            <a:xfrm>
              <a:off x="4301743" y="2951340"/>
              <a:ext cx="357272" cy="569777"/>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66" name="Rectangle 290">
              <a:extLst>
                <a:ext uri="{FF2B5EF4-FFF2-40B4-BE49-F238E27FC236}">
                  <a16:creationId xmlns:a16="http://schemas.microsoft.com/office/drawing/2014/main" id="{D4D8694F-E917-29BE-C167-66A2623AF89A}"/>
                </a:ext>
              </a:extLst>
            </p:cNvPr>
            <p:cNvSpPr>
              <a:spLocks noChangeArrowheads="1"/>
            </p:cNvSpPr>
            <p:nvPr/>
          </p:nvSpPr>
          <p:spPr bwMode="auto">
            <a:xfrm>
              <a:off x="4292447" y="2951340"/>
              <a:ext cx="357272" cy="56977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67" name="Oval 291">
              <a:extLst>
                <a:ext uri="{FF2B5EF4-FFF2-40B4-BE49-F238E27FC236}">
                  <a16:creationId xmlns:a16="http://schemas.microsoft.com/office/drawing/2014/main" id="{224D9C47-AC72-3A06-144D-1AEEE3CE3D80}"/>
                </a:ext>
              </a:extLst>
            </p:cNvPr>
            <p:cNvSpPr>
              <a:spLocks noChangeArrowheads="1"/>
            </p:cNvSpPr>
            <p:nvPr/>
          </p:nvSpPr>
          <p:spPr bwMode="auto">
            <a:xfrm>
              <a:off x="4308384" y="3469318"/>
              <a:ext cx="18594"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68" name="Oval 292">
              <a:extLst>
                <a:ext uri="{FF2B5EF4-FFF2-40B4-BE49-F238E27FC236}">
                  <a16:creationId xmlns:a16="http://schemas.microsoft.com/office/drawing/2014/main" id="{19D2BE19-4298-CEEE-B981-1BF31B8E7EB8}"/>
                </a:ext>
              </a:extLst>
            </p:cNvPr>
            <p:cNvSpPr>
              <a:spLocks noChangeArrowheads="1"/>
            </p:cNvSpPr>
            <p:nvPr/>
          </p:nvSpPr>
          <p:spPr bwMode="auto">
            <a:xfrm>
              <a:off x="4308384" y="3420177"/>
              <a:ext cx="18594" cy="17266"/>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69" name="Oval 293">
              <a:extLst>
                <a:ext uri="{FF2B5EF4-FFF2-40B4-BE49-F238E27FC236}">
                  <a16:creationId xmlns:a16="http://schemas.microsoft.com/office/drawing/2014/main" id="{C1BCEF1A-47BB-D058-8252-8A55FAD9F1C7}"/>
                </a:ext>
              </a:extLst>
            </p:cNvPr>
            <p:cNvSpPr>
              <a:spLocks noChangeArrowheads="1"/>
            </p:cNvSpPr>
            <p:nvPr/>
          </p:nvSpPr>
          <p:spPr bwMode="auto">
            <a:xfrm>
              <a:off x="4308384" y="3369708"/>
              <a:ext cx="18594"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70" name="Oval 294">
              <a:extLst>
                <a:ext uri="{FF2B5EF4-FFF2-40B4-BE49-F238E27FC236}">
                  <a16:creationId xmlns:a16="http://schemas.microsoft.com/office/drawing/2014/main" id="{CBDB7F85-F8B0-FF95-B520-B3FB3165E9BC}"/>
                </a:ext>
              </a:extLst>
            </p:cNvPr>
            <p:cNvSpPr>
              <a:spLocks noChangeArrowheads="1"/>
            </p:cNvSpPr>
            <p:nvPr/>
          </p:nvSpPr>
          <p:spPr bwMode="auto">
            <a:xfrm>
              <a:off x="4308384" y="3321893"/>
              <a:ext cx="18594"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71" name="Oval 295">
              <a:extLst>
                <a:ext uri="{FF2B5EF4-FFF2-40B4-BE49-F238E27FC236}">
                  <a16:creationId xmlns:a16="http://schemas.microsoft.com/office/drawing/2014/main" id="{DCB92BB6-33C0-1565-3ACC-8FE614140C8F}"/>
                </a:ext>
              </a:extLst>
            </p:cNvPr>
            <p:cNvSpPr>
              <a:spLocks noChangeArrowheads="1"/>
            </p:cNvSpPr>
            <p:nvPr/>
          </p:nvSpPr>
          <p:spPr bwMode="auto">
            <a:xfrm>
              <a:off x="4308384" y="3272752"/>
              <a:ext cx="18594" cy="17266"/>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72" name="Oval 296">
              <a:extLst>
                <a:ext uri="{FF2B5EF4-FFF2-40B4-BE49-F238E27FC236}">
                  <a16:creationId xmlns:a16="http://schemas.microsoft.com/office/drawing/2014/main" id="{6A4FC045-2263-DE78-0DB5-13DFFCE619EF}"/>
                </a:ext>
              </a:extLst>
            </p:cNvPr>
            <p:cNvSpPr>
              <a:spLocks noChangeArrowheads="1"/>
            </p:cNvSpPr>
            <p:nvPr/>
          </p:nvSpPr>
          <p:spPr bwMode="auto">
            <a:xfrm>
              <a:off x="4308384" y="3224939"/>
              <a:ext cx="18594"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73" name="Oval 297">
              <a:extLst>
                <a:ext uri="{FF2B5EF4-FFF2-40B4-BE49-F238E27FC236}">
                  <a16:creationId xmlns:a16="http://schemas.microsoft.com/office/drawing/2014/main" id="{CEA93B73-3A7F-E345-186B-B487BCCF3E62}"/>
                </a:ext>
              </a:extLst>
            </p:cNvPr>
            <p:cNvSpPr>
              <a:spLocks noChangeArrowheads="1"/>
            </p:cNvSpPr>
            <p:nvPr/>
          </p:nvSpPr>
          <p:spPr bwMode="auto">
            <a:xfrm>
              <a:off x="4308384" y="3174468"/>
              <a:ext cx="18594"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74" name="Oval 298">
              <a:extLst>
                <a:ext uri="{FF2B5EF4-FFF2-40B4-BE49-F238E27FC236}">
                  <a16:creationId xmlns:a16="http://schemas.microsoft.com/office/drawing/2014/main" id="{3702B65C-880C-C585-EAEC-55745FCD9B9A}"/>
                </a:ext>
              </a:extLst>
            </p:cNvPr>
            <p:cNvSpPr>
              <a:spLocks noChangeArrowheads="1"/>
            </p:cNvSpPr>
            <p:nvPr/>
          </p:nvSpPr>
          <p:spPr bwMode="auto">
            <a:xfrm>
              <a:off x="4308384" y="3125327"/>
              <a:ext cx="18594"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75" name="Oval 299">
              <a:extLst>
                <a:ext uri="{FF2B5EF4-FFF2-40B4-BE49-F238E27FC236}">
                  <a16:creationId xmlns:a16="http://schemas.microsoft.com/office/drawing/2014/main" id="{4DE6D858-E94D-F96E-448A-E04757D86A65}"/>
                </a:ext>
              </a:extLst>
            </p:cNvPr>
            <p:cNvSpPr>
              <a:spLocks noChangeArrowheads="1"/>
            </p:cNvSpPr>
            <p:nvPr/>
          </p:nvSpPr>
          <p:spPr bwMode="auto">
            <a:xfrm>
              <a:off x="4308384" y="3077514"/>
              <a:ext cx="18594"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76" name="Oval 300">
              <a:extLst>
                <a:ext uri="{FF2B5EF4-FFF2-40B4-BE49-F238E27FC236}">
                  <a16:creationId xmlns:a16="http://schemas.microsoft.com/office/drawing/2014/main" id="{4756EDFD-ADD3-ADC0-704D-DC38671A65A2}"/>
                </a:ext>
              </a:extLst>
            </p:cNvPr>
            <p:cNvSpPr>
              <a:spLocks noChangeArrowheads="1"/>
            </p:cNvSpPr>
            <p:nvPr/>
          </p:nvSpPr>
          <p:spPr bwMode="auto">
            <a:xfrm>
              <a:off x="4308384" y="3028372"/>
              <a:ext cx="18594" cy="17266"/>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77" name="Freeform 301">
              <a:extLst>
                <a:ext uri="{FF2B5EF4-FFF2-40B4-BE49-F238E27FC236}">
                  <a16:creationId xmlns:a16="http://schemas.microsoft.com/office/drawing/2014/main" id="{01C4F4D6-1341-83F4-01A7-343B8983F511}"/>
                </a:ext>
              </a:extLst>
            </p:cNvPr>
            <p:cNvSpPr>
              <a:spLocks/>
            </p:cNvSpPr>
            <p:nvPr/>
          </p:nvSpPr>
          <p:spPr bwMode="auto">
            <a:xfrm>
              <a:off x="4308384" y="2980558"/>
              <a:ext cx="18594" cy="17266"/>
            </a:xfrm>
            <a:custGeom>
              <a:avLst/>
              <a:gdLst>
                <a:gd name="T0" fmla="*/ 0 w 8"/>
                <a:gd name="T1" fmla="*/ 4 h 8"/>
                <a:gd name="T2" fmla="*/ 4 w 8"/>
                <a:gd name="T3" fmla="*/ 0 h 8"/>
                <a:gd name="T4" fmla="*/ 8 w 8"/>
                <a:gd name="T5" fmla="*/ 4 h 8"/>
                <a:gd name="T6" fmla="*/ 4 w 8"/>
                <a:gd name="T7" fmla="*/ 7 h 8"/>
                <a:gd name="T8" fmla="*/ 0 w 8"/>
                <a:gd name="T9" fmla="*/ 4 h 8"/>
              </a:gdLst>
              <a:ahLst/>
              <a:cxnLst>
                <a:cxn ang="0">
                  <a:pos x="T0" y="T1"/>
                </a:cxn>
                <a:cxn ang="0">
                  <a:pos x="T2" y="T3"/>
                </a:cxn>
                <a:cxn ang="0">
                  <a:pos x="T4" y="T5"/>
                </a:cxn>
                <a:cxn ang="0">
                  <a:pos x="T6" y="T7"/>
                </a:cxn>
                <a:cxn ang="0">
                  <a:pos x="T8" y="T9"/>
                </a:cxn>
              </a:cxnLst>
              <a:rect l="0" t="0" r="r" b="b"/>
              <a:pathLst>
                <a:path w="8" h="8">
                  <a:moveTo>
                    <a:pt x="0" y="4"/>
                  </a:moveTo>
                  <a:cubicBezTo>
                    <a:pt x="0" y="1"/>
                    <a:pt x="2" y="0"/>
                    <a:pt x="4" y="0"/>
                  </a:cubicBezTo>
                  <a:cubicBezTo>
                    <a:pt x="6" y="0"/>
                    <a:pt x="8" y="1"/>
                    <a:pt x="8" y="4"/>
                  </a:cubicBezTo>
                  <a:cubicBezTo>
                    <a:pt x="8" y="6"/>
                    <a:pt x="6" y="7"/>
                    <a:pt x="4" y="7"/>
                  </a:cubicBezTo>
                  <a:cubicBezTo>
                    <a:pt x="2" y="8"/>
                    <a:pt x="0" y="6"/>
                    <a:pt x="0" y="4"/>
                  </a:cubicBezTo>
                  <a:close/>
                </a:path>
              </a:pathLst>
            </a:cu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78" name="Freeform 302">
              <a:extLst>
                <a:ext uri="{FF2B5EF4-FFF2-40B4-BE49-F238E27FC236}">
                  <a16:creationId xmlns:a16="http://schemas.microsoft.com/office/drawing/2014/main" id="{E5B78B33-BD0F-14EA-1221-19CD63B2197B}"/>
                </a:ext>
              </a:extLst>
            </p:cNvPr>
            <p:cNvSpPr>
              <a:spLocks/>
            </p:cNvSpPr>
            <p:nvPr/>
          </p:nvSpPr>
          <p:spPr bwMode="auto">
            <a:xfrm>
              <a:off x="3850173" y="2935401"/>
              <a:ext cx="432977" cy="601654"/>
            </a:xfrm>
            <a:custGeom>
              <a:avLst/>
              <a:gdLst>
                <a:gd name="T0" fmla="*/ 191 w 191"/>
                <a:gd name="T1" fmla="*/ 0 h 266"/>
                <a:gd name="T2" fmla="*/ 8 w 191"/>
                <a:gd name="T3" fmla="*/ 0 h 266"/>
                <a:gd name="T4" fmla="*/ 0 w 191"/>
                <a:gd name="T5" fmla="*/ 7 h 266"/>
                <a:gd name="T6" fmla="*/ 1 w 191"/>
                <a:gd name="T7" fmla="*/ 259 h 266"/>
                <a:gd name="T8" fmla="*/ 8 w 191"/>
                <a:gd name="T9" fmla="*/ 266 h 266"/>
                <a:gd name="T10" fmla="*/ 191 w 191"/>
                <a:gd name="T11" fmla="*/ 266 h 266"/>
                <a:gd name="T12" fmla="*/ 191 w 191"/>
                <a:gd name="T13" fmla="*/ 0 h 266"/>
              </a:gdLst>
              <a:ahLst/>
              <a:cxnLst>
                <a:cxn ang="0">
                  <a:pos x="T0" y="T1"/>
                </a:cxn>
                <a:cxn ang="0">
                  <a:pos x="T2" y="T3"/>
                </a:cxn>
                <a:cxn ang="0">
                  <a:pos x="T4" y="T5"/>
                </a:cxn>
                <a:cxn ang="0">
                  <a:pos x="T6" y="T7"/>
                </a:cxn>
                <a:cxn ang="0">
                  <a:pos x="T8" y="T9"/>
                </a:cxn>
                <a:cxn ang="0">
                  <a:pos x="T10" y="T11"/>
                </a:cxn>
                <a:cxn ang="0">
                  <a:pos x="T12" y="T13"/>
                </a:cxn>
              </a:cxnLst>
              <a:rect l="0" t="0" r="r" b="b"/>
              <a:pathLst>
                <a:path w="191" h="266">
                  <a:moveTo>
                    <a:pt x="191" y="0"/>
                  </a:moveTo>
                  <a:cubicBezTo>
                    <a:pt x="8" y="0"/>
                    <a:pt x="8" y="0"/>
                    <a:pt x="8" y="0"/>
                  </a:cubicBezTo>
                  <a:cubicBezTo>
                    <a:pt x="4" y="0"/>
                    <a:pt x="0" y="3"/>
                    <a:pt x="0" y="7"/>
                  </a:cubicBezTo>
                  <a:cubicBezTo>
                    <a:pt x="1" y="259"/>
                    <a:pt x="1" y="259"/>
                    <a:pt x="1" y="259"/>
                  </a:cubicBezTo>
                  <a:cubicBezTo>
                    <a:pt x="1" y="263"/>
                    <a:pt x="4" y="266"/>
                    <a:pt x="8" y="266"/>
                  </a:cubicBezTo>
                  <a:cubicBezTo>
                    <a:pt x="191" y="266"/>
                    <a:pt x="191" y="266"/>
                    <a:pt x="191" y="266"/>
                  </a:cubicBezTo>
                  <a:lnTo>
                    <a:pt x="191" y="0"/>
                  </a:lnTo>
                  <a:close/>
                </a:path>
              </a:pathLst>
            </a:cu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79" name="Rectangle 303">
              <a:extLst>
                <a:ext uri="{FF2B5EF4-FFF2-40B4-BE49-F238E27FC236}">
                  <a16:creationId xmlns:a16="http://schemas.microsoft.com/office/drawing/2014/main" id="{DB01DD51-B926-3443-8F46-257E6409BF01}"/>
                </a:ext>
              </a:extLst>
            </p:cNvPr>
            <p:cNvSpPr>
              <a:spLocks noChangeArrowheads="1"/>
            </p:cNvSpPr>
            <p:nvPr/>
          </p:nvSpPr>
          <p:spPr bwMode="auto">
            <a:xfrm>
              <a:off x="3890017" y="2951340"/>
              <a:ext cx="357272" cy="569777"/>
            </a:xfrm>
            <a:prstGeom prst="rect">
              <a:avLst/>
            </a:prstGeom>
            <a:solidFill>
              <a:srgbClr val="B0AEB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80" name="Rectangle 304">
              <a:extLst>
                <a:ext uri="{FF2B5EF4-FFF2-40B4-BE49-F238E27FC236}">
                  <a16:creationId xmlns:a16="http://schemas.microsoft.com/office/drawing/2014/main" id="{579D77C1-22E0-18B5-CF4F-82DAB17DACD7}"/>
                </a:ext>
              </a:extLst>
            </p:cNvPr>
            <p:cNvSpPr>
              <a:spLocks noChangeArrowheads="1"/>
            </p:cNvSpPr>
            <p:nvPr/>
          </p:nvSpPr>
          <p:spPr bwMode="auto">
            <a:xfrm>
              <a:off x="3897986" y="2951340"/>
              <a:ext cx="355944" cy="569777"/>
            </a:xfrm>
            <a:prstGeom prst="rect">
              <a:avLst/>
            </a:prstGeom>
            <a:solidFill>
              <a:srgbClr val="CCCCC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81" name="Rectangle 305">
              <a:extLst>
                <a:ext uri="{FF2B5EF4-FFF2-40B4-BE49-F238E27FC236}">
                  <a16:creationId xmlns:a16="http://schemas.microsoft.com/office/drawing/2014/main" id="{98A0DD87-2CBA-8066-50A1-06964EECC06F}"/>
                </a:ext>
              </a:extLst>
            </p:cNvPr>
            <p:cNvSpPr>
              <a:spLocks noChangeArrowheads="1"/>
            </p:cNvSpPr>
            <p:nvPr/>
          </p:nvSpPr>
          <p:spPr bwMode="auto">
            <a:xfrm>
              <a:off x="3904627" y="2951340"/>
              <a:ext cx="355944" cy="56977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82" name="Oval 306">
              <a:extLst>
                <a:ext uri="{FF2B5EF4-FFF2-40B4-BE49-F238E27FC236}">
                  <a16:creationId xmlns:a16="http://schemas.microsoft.com/office/drawing/2014/main" id="{081D5862-DDDB-69C1-3E2A-DB57FF96A9D0}"/>
                </a:ext>
              </a:extLst>
            </p:cNvPr>
            <p:cNvSpPr>
              <a:spLocks noChangeArrowheads="1"/>
            </p:cNvSpPr>
            <p:nvPr/>
          </p:nvSpPr>
          <p:spPr bwMode="auto">
            <a:xfrm>
              <a:off x="4227368" y="3469318"/>
              <a:ext cx="17266"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83" name="Oval 307">
              <a:extLst>
                <a:ext uri="{FF2B5EF4-FFF2-40B4-BE49-F238E27FC236}">
                  <a16:creationId xmlns:a16="http://schemas.microsoft.com/office/drawing/2014/main" id="{87882664-C98E-520B-EBBE-FC77F753823C}"/>
                </a:ext>
              </a:extLst>
            </p:cNvPr>
            <p:cNvSpPr>
              <a:spLocks noChangeArrowheads="1"/>
            </p:cNvSpPr>
            <p:nvPr/>
          </p:nvSpPr>
          <p:spPr bwMode="auto">
            <a:xfrm>
              <a:off x="4227368" y="3420177"/>
              <a:ext cx="17266" cy="17266"/>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84" name="Oval 308">
              <a:extLst>
                <a:ext uri="{FF2B5EF4-FFF2-40B4-BE49-F238E27FC236}">
                  <a16:creationId xmlns:a16="http://schemas.microsoft.com/office/drawing/2014/main" id="{87DA19CA-0848-A809-5180-6FCFADCFB4F7}"/>
                </a:ext>
              </a:extLst>
            </p:cNvPr>
            <p:cNvSpPr>
              <a:spLocks noChangeArrowheads="1"/>
            </p:cNvSpPr>
            <p:nvPr/>
          </p:nvSpPr>
          <p:spPr bwMode="auto">
            <a:xfrm>
              <a:off x="4227368" y="3369708"/>
              <a:ext cx="17266"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85" name="Oval 309">
              <a:extLst>
                <a:ext uri="{FF2B5EF4-FFF2-40B4-BE49-F238E27FC236}">
                  <a16:creationId xmlns:a16="http://schemas.microsoft.com/office/drawing/2014/main" id="{06B8D315-29B7-FBCF-3014-A25FDFADE0A3}"/>
                </a:ext>
              </a:extLst>
            </p:cNvPr>
            <p:cNvSpPr>
              <a:spLocks noChangeArrowheads="1"/>
            </p:cNvSpPr>
            <p:nvPr/>
          </p:nvSpPr>
          <p:spPr bwMode="auto">
            <a:xfrm>
              <a:off x="4227368" y="3321893"/>
              <a:ext cx="17266"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86" name="Oval 310">
              <a:extLst>
                <a:ext uri="{FF2B5EF4-FFF2-40B4-BE49-F238E27FC236}">
                  <a16:creationId xmlns:a16="http://schemas.microsoft.com/office/drawing/2014/main" id="{7F5C8D37-D16E-BCCB-84F2-E0C2C9130F9E}"/>
                </a:ext>
              </a:extLst>
            </p:cNvPr>
            <p:cNvSpPr>
              <a:spLocks noChangeArrowheads="1"/>
            </p:cNvSpPr>
            <p:nvPr/>
          </p:nvSpPr>
          <p:spPr bwMode="auto">
            <a:xfrm>
              <a:off x="4227368" y="3272752"/>
              <a:ext cx="17266" cy="17266"/>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87" name="Oval 311">
              <a:extLst>
                <a:ext uri="{FF2B5EF4-FFF2-40B4-BE49-F238E27FC236}">
                  <a16:creationId xmlns:a16="http://schemas.microsoft.com/office/drawing/2014/main" id="{C1BDA24C-FD2E-1927-70B2-552F3A8BBCDD}"/>
                </a:ext>
              </a:extLst>
            </p:cNvPr>
            <p:cNvSpPr>
              <a:spLocks noChangeArrowheads="1"/>
            </p:cNvSpPr>
            <p:nvPr/>
          </p:nvSpPr>
          <p:spPr bwMode="auto">
            <a:xfrm>
              <a:off x="4227368" y="3224939"/>
              <a:ext cx="17266"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88" name="Oval 312">
              <a:extLst>
                <a:ext uri="{FF2B5EF4-FFF2-40B4-BE49-F238E27FC236}">
                  <a16:creationId xmlns:a16="http://schemas.microsoft.com/office/drawing/2014/main" id="{E6EA4464-8B25-28AF-3FD1-1D54F1A7D350}"/>
                </a:ext>
              </a:extLst>
            </p:cNvPr>
            <p:cNvSpPr>
              <a:spLocks noChangeArrowheads="1"/>
            </p:cNvSpPr>
            <p:nvPr/>
          </p:nvSpPr>
          <p:spPr bwMode="auto">
            <a:xfrm>
              <a:off x="4227368" y="3174468"/>
              <a:ext cx="17266"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89" name="Oval 313">
              <a:extLst>
                <a:ext uri="{FF2B5EF4-FFF2-40B4-BE49-F238E27FC236}">
                  <a16:creationId xmlns:a16="http://schemas.microsoft.com/office/drawing/2014/main" id="{D329F445-2088-DE29-1A15-68789C0014FD}"/>
                </a:ext>
              </a:extLst>
            </p:cNvPr>
            <p:cNvSpPr>
              <a:spLocks noChangeArrowheads="1"/>
            </p:cNvSpPr>
            <p:nvPr/>
          </p:nvSpPr>
          <p:spPr bwMode="auto">
            <a:xfrm>
              <a:off x="4227368" y="3125327"/>
              <a:ext cx="17266"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90" name="Oval 314">
              <a:extLst>
                <a:ext uri="{FF2B5EF4-FFF2-40B4-BE49-F238E27FC236}">
                  <a16:creationId xmlns:a16="http://schemas.microsoft.com/office/drawing/2014/main" id="{0D063BCC-5B95-AD5F-2B56-AA829ED1C283}"/>
                </a:ext>
              </a:extLst>
            </p:cNvPr>
            <p:cNvSpPr>
              <a:spLocks noChangeArrowheads="1"/>
            </p:cNvSpPr>
            <p:nvPr/>
          </p:nvSpPr>
          <p:spPr bwMode="auto">
            <a:xfrm>
              <a:off x="4227368" y="3077514"/>
              <a:ext cx="17266" cy="18594"/>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91" name="Oval 315">
              <a:extLst>
                <a:ext uri="{FF2B5EF4-FFF2-40B4-BE49-F238E27FC236}">
                  <a16:creationId xmlns:a16="http://schemas.microsoft.com/office/drawing/2014/main" id="{4960DA7A-A0C8-C1F7-4F73-95D13DED25B4}"/>
                </a:ext>
              </a:extLst>
            </p:cNvPr>
            <p:cNvSpPr>
              <a:spLocks noChangeArrowheads="1"/>
            </p:cNvSpPr>
            <p:nvPr/>
          </p:nvSpPr>
          <p:spPr bwMode="auto">
            <a:xfrm>
              <a:off x="4227368" y="3028372"/>
              <a:ext cx="17266" cy="17266"/>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92" name="Oval 316">
              <a:extLst>
                <a:ext uri="{FF2B5EF4-FFF2-40B4-BE49-F238E27FC236}">
                  <a16:creationId xmlns:a16="http://schemas.microsoft.com/office/drawing/2014/main" id="{7941D7A7-1CF4-381E-41E4-D855BB1E0324}"/>
                </a:ext>
              </a:extLst>
            </p:cNvPr>
            <p:cNvSpPr>
              <a:spLocks noChangeArrowheads="1"/>
            </p:cNvSpPr>
            <p:nvPr/>
          </p:nvSpPr>
          <p:spPr bwMode="auto">
            <a:xfrm>
              <a:off x="4227368" y="2980558"/>
              <a:ext cx="17266" cy="17266"/>
            </a:xfrm>
            <a:prstGeom prst="ellipse">
              <a:avLst/>
            </a:prstGeom>
            <a:solidFill>
              <a:srgbClr val="1B17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93" name="Freeform 317">
              <a:extLst>
                <a:ext uri="{FF2B5EF4-FFF2-40B4-BE49-F238E27FC236}">
                  <a16:creationId xmlns:a16="http://schemas.microsoft.com/office/drawing/2014/main" id="{198C3E5A-1BC5-9D68-F816-9B37F75395AE}"/>
                </a:ext>
              </a:extLst>
            </p:cNvPr>
            <p:cNvSpPr>
              <a:spLocks/>
            </p:cNvSpPr>
            <p:nvPr/>
          </p:nvSpPr>
          <p:spPr bwMode="auto">
            <a:xfrm>
              <a:off x="4234008" y="3474632"/>
              <a:ext cx="86330" cy="7969"/>
            </a:xfrm>
            <a:custGeom>
              <a:avLst/>
              <a:gdLst>
                <a:gd name="T0" fmla="*/ 0 w 38"/>
                <a:gd name="T1" fmla="*/ 2 h 4"/>
                <a:gd name="T2" fmla="*/ 3 w 38"/>
                <a:gd name="T3" fmla="*/ 0 h 4"/>
                <a:gd name="T4" fmla="*/ 36 w 38"/>
                <a:gd name="T5" fmla="*/ 0 h 4"/>
                <a:gd name="T6" fmla="*/ 38 w 38"/>
                <a:gd name="T7" fmla="*/ 2 h 4"/>
                <a:gd name="T8" fmla="*/ 36 w 38"/>
                <a:gd name="T9" fmla="*/ 4 h 4"/>
                <a:gd name="T10" fmla="*/ 3 w 38"/>
                <a:gd name="T11" fmla="*/ 4 h 4"/>
                <a:gd name="T12" fmla="*/ 0 w 38"/>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8" h="4">
                  <a:moveTo>
                    <a:pt x="0" y="2"/>
                  </a:moveTo>
                  <a:cubicBezTo>
                    <a:pt x="0" y="1"/>
                    <a:pt x="1" y="0"/>
                    <a:pt x="3" y="0"/>
                  </a:cubicBezTo>
                  <a:cubicBezTo>
                    <a:pt x="36" y="0"/>
                    <a:pt x="36" y="0"/>
                    <a:pt x="36" y="0"/>
                  </a:cubicBezTo>
                  <a:cubicBezTo>
                    <a:pt x="37" y="0"/>
                    <a:pt x="38" y="1"/>
                    <a:pt x="38" y="2"/>
                  </a:cubicBezTo>
                  <a:cubicBezTo>
                    <a:pt x="38" y="3"/>
                    <a:pt x="37" y="4"/>
                    <a:pt x="36" y="4"/>
                  </a:cubicBezTo>
                  <a:cubicBezTo>
                    <a:pt x="3" y="4"/>
                    <a:pt x="3" y="4"/>
                    <a:pt x="3" y="4"/>
                  </a:cubicBezTo>
                  <a:cubicBezTo>
                    <a:pt x="1" y="4"/>
                    <a:pt x="0" y="3"/>
                    <a:pt x="0" y="2"/>
                  </a:cubicBezTo>
                  <a:close/>
                </a:path>
              </a:pathLst>
            </a:custGeom>
            <a:solidFill>
              <a:srgbClr val="C7C7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94" name="Freeform 318">
              <a:extLst>
                <a:ext uri="{FF2B5EF4-FFF2-40B4-BE49-F238E27FC236}">
                  <a16:creationId xmlns:a16="http://schemas.microsoft.com/office/drawing/2014/main" id="{81AEAE89-2A5B-5DC2-6041-097BCC1FE43F}"/>
                </a:ext>
              </a:extLst>
            </p:cNvPr>
            <p:cNvSpPr>
              <a:spLocks/>
            </p:cNvSpPr>
            <p:nvPr/>
          </p:nvSpPr>
          <p:spPr bwMode="auto">
            <a:xfrm>
              <a:off x="4234008" y="3424161"/>
              <a:ext cx="86330" cy="9297"/>
            </a:xfrm>
            <a:custGeom>
              <a:avLst/>
              <a:gdLst>
                <a:gd name="T0" fmla="*/ 0 w 38"/>
                <a:gd name="T1" fmla="*/ 2 h 4"/>
                <a:gd name="T2" fmla="*/ 3 w 38"/>
                <a:gd name="T3" fmla="*/ 0 h 4"/>
                <a:gd name="T4" fmla="*/ 36 w 38"/>
                <a:gd name="T5" fmla="*/ 0 h 4"/>
                <a:gd name="T6" fmla="*/ 38 w 38"/>
                <a:gd name="T7" fmla="*/ 2 h 4"/>
                <a:gd name="T8" fmla="*/ 36 w 38"/>
                <a:gd name="T9" fmla="*/ 4 h 4"/>
                <a:gd name="T10" fmla="*/ 3 w 38"/>
                <a:gd name="T11" fmla="*/ 4 h 4"/>
                <a:gd name="T12" fmla="*/ 0 w 38"/>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8" h="4">
                  <a:moveTo>
                    <a:pt x="0" y="2"/>
                  </a:moveTo>
                  <a:cubicBezTo>
                    <a:pt x="0" y="1"/>
                    <a:pt x="1" y="0"/>
                    <a:pt x="3" y="0"/>
                  </a:cubicBezTo>
                  <a:cubicBezTo>
                    <a:pt x="36" y="0"/>
                    <a:pt x="36" y="0"/>
                    <a:pt x="36" y="0"/>
                  </a:cubicBezTo>
                  <a:cubicBezTo>
                    <a:pt x="37" y="0"/>
                    <a:pt x="38" y="1"/>
                    <a:pt x="38" y="2"/>
                  </a:cubicBezTo>
                  <a:cubicBezTo>
                    <a:pt x="38" y="3"/>
                    <a:pt x="37" y="4"/>
                    <a:pt x="36" y="4"/>
                  </a:cubicBezTo>
                  <a:cubicBezTo>
                    <a:pt x="3" y="4"/>
                    <a:pt x="3" y="4"/>
                    <a:pt x="3" y="4"/>
                  </a:cubicBezTo>
                  <a:cubicBezTo>
                    <a:pt x="1" y="4"/>
                    <a:pt x="0" y="3"/>
                    <a:pt x="0" y="2"/>
                  </a:cubicBezTo>
                  <a:close/>
                </a:path>
              </a:pathLst>
            </a:custGeom>
            <a:solidFill>
              <a:srgbClr val="C7C7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95" name="Freeform 319">
              <a:extLst>
                <a:ext uri="{FF2B5EF4-FFF2-40B4-BE49-F238E27FC236}">
                  <a16:creationId xmlns:a16="http://schemas.microsoft.com/office/drawing/2014/main" id="{E1D523E4-7A11-F414-7C73-0E7032FCDA30}"/>
                </a:ext>
              </a:extLst>
            </p:cNvPr>
            <p:cNvSpPr>
              <a:spLocks/>
            </p:cNvSpPr>
            <p:nvPr/>
          </p:nvSpPr>
          <p:spPr bwMode="auto">
            <a:xfrm>
              <a:off x="4234008" y="3375020"/>
              <a:ext cx="86330" cy="7969"/>
            </a:xfrm>
            <a:custGeom>
              <a:avLst/>
              <a:gdLst>
                <a:gd name="T0" fmla="*/ 0 w 38"/>
                <a:gd name="T1" fmla="*/ 2 h 4"/>
                <a:gd name="T2" fmla="*/ 3 w 38"/>
                <a:gd name="T3" fmla="*/ 0 h 4"/>
                <a:gd name="T4" fmla="*/ 36 w 38"/>
                <a:gd name="T5" fmla="*/ 0 h 4"/>
                <a:gd name="T6" fmla="*/ 38 w 38"/>
                <a:gd name="T7" fmla="*/ 2 h 4"/>
                <a:gd name="T8" fmla="*/ 36 w 38"/>
                <a:gd name="T9" fmla="*/ 4 h 4"/>
                <a:gd name="T10" fmla="*/ 3 w 38"/>
                <a:gd name="T11" fmla="*/ 4 h 4"/>
                <a:gd name="T12" fmla="*/ 0 w 38"/>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8" h="4">
                  <a:moveTo>
                    <a:pt x="0" y="2"/>
                  </a:moveTo>
                  <a:cubicBezTo>
                    <a:pt x="0" y="1"/>
                    <a:pt x="1" y="0"/>
                    <a:pt x="3" y="0"/>
                  </a:cubicBezTo>
                  <a:cubicBezTo>
                    <a:pt x="36" y="0"/>
                    <a:pt x="36" y="0"/>
                    <a:pt x="36" y="0"/>
                  </a:cubicBezTo>
                  <a:cubicBezTo>
                    <a:pt x="37" y="0"/>
                    <a:pt x="38" y="1"/>
                    <a:pt x="38" y="2"/>
                  </a:cubicBezTo>
                  <a:cubicBezTo>
                    <a:pt x="38" y="3"/>
                    <a:pt x="37" y="4"/>
                    <a:pt x="36" y="4"/>
                  </a:cubicBezTo>
                  <a:cubicBezTo>
                    <a:pt x="3" y="4"/>
                    <a:pt x="3" y="4"/>
                    <a:pt x="3" y="4"/>
                  </a:cubicBezTo>
                  <a:cubicBezTo>
                    <a:pt x="1" y="4"/>
                    <a:pt x="0" y="3"/>
                    <a:pt x="0" y="2"/>
                  </a:cubicBezTo>
                  <a:close/>
                </a:path>
              </a:pathLst>
            </a:custGeom>
            <a:solidFill>
              <a:srgbClr val="C7C7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96" name="Freeform 320">
              <a:extLst>
                <a:ext uri="{FF2B5EF4-FFF2-40B4-BE49-F238E27FC236}">
                  <a16:creationId xmlns:a16="http://schemas.microsoft.com/office/drawing/2014/main" id="{2CE8511D-525E-98AA-9D3D-61457522A816}"/>
                </a:ext>
              </a:extLst>
            </p:cNvPr>
            <p:cNvSpPr>
              <a:spLocks/>
            </p:cNvSpPr>
            <p:nvPr/>
          </p:nvSpPr>
          <p:spPr bwMode="auto">
            <a:xfrm>
              <a:off x="4234008" y="3327207"/>
              <a:ext cx="86330" cy="6641"/>
            </a:xfrm>
            <a:custGeom>
              <a:avLst/>
              <a:gdLst>
                <a:gd name="T0" fmla="*/ 0 w 38"/>
                <a:gd name="T1" fmla="*/ 2 h 3"/>
                <a:gd name="T2" fmla="*/ 3 w 38"/>
                <a:gd name="T3" fmla="*/ 0 h 3"/>
                <a:gd name="T4" fmla="*/ 36 w 38"/>
                <a:gd name="T5" fmla="*/ 0 h 3"/>
                <a:gd name="T6" fmla="*/ 38 w 38"/>
                <a:gd name="T7" fmla="*/ 2 h 3"/>
                <a:gd name="T8" fmla="*/ 36 w 38"/>
                <a:gd name="T9" fmla="*/ 3 h 3"/>
                <a:gd name="T10" fmla="*/ 3 w 38"/>
                <a:gd name="T11" fmla="*/ 3 h 3"/>
                <a:gd name="T12" fmla="*/ 0 w 38"/>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8" h="3">
                  <a:moveTo>
                    <a:pt x="0" y="2"/>
                  </a:moveTo>
                  <a:cubicBezTo>
                    <a:pt x="0" y="1"/>
                    <a:pt x="1" y="0"/>
                    <a:pt x="3" y="0"/>
                  </a:cubicBezTo>
                  <a:cubicBezTo>
                    <a:pt x="36" y="0"/>
                    <a:pt x="36" y="0"/>
                    <a:pt x="36" y="0"/>
                  </a:cubicBezTo>
                  <a:cubicBezTo>
                    <a:pt x="37" y="0"/>
                    <a:pt x="38" y="1"/>
                    <a:pt x="38" y="2"/>
                  </a:cubicBezTo>
                  <a:cubicBezTo>
                    <a:pt x="38" y="3"/>
                    <a:pt x="37" y="3"/>
                    <a:pt x="36" y="3"/>
                  </a:cubicBezTo>
                  <a:cubicBezTo>
                    <a:pt x="3" y="3"/>
                    <a:pt x="3" y="3"/>
                    <a:pt x="3" y="3"/>
                  </a:cubicBezTo>
                  <a:cubicBezTo>
                    <a:pt x="1" y="3"/>
                    <a:pt x="0" y="3"/>
                    <a:pt x="0" y="2"/>
                  </a:cubicBezTo>
                  <a:close/>
                </a:path>
              </a:pathLst>
            </a:custGeom>
            <a:solidFill>
              <a:srgbClr val="C7C7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97" name="Freeform 321">
              <a:extLst>
                <a:ext uri="{FF2B5EF4-FFF2-40B4-BE49-F238E27FC236}">
                  <a16:creationId xmlns:a16="http://schemas.microsoft.com/office/drawing/2014/main" id="{FFB5DD99-EF87-C328-DB3B-89171FDD1EDD}"/>
                </a:ext>
              </a:extLst>
            </p:cNvPr>
            <p:cNvSpPr>
              <a:spLocks/>
            </p:cNvSpPr>
            <p:nvPr/>
          </p:nvSpPr>
          <p:spPr bwMode="auto">
            <a:xfrm>
              <a:off x="4234008" y="3276736"/>
              <a:ext cx="86330" cy="9297"/>
            </a:xfrm>
            <a:custGeom>
              <a:avLst/>
              <a:gdLst>
                <a:gd name="T0" fmla="*/ 0 w 38"/>
                <a:gd name="T1" fmla="*/ 2 h 4"/>
                <a:gd name="T2" fmla="*/ 3 w 38"/>
                <a:gd name="T3" fmla="*/ 0 h 4"/>
                <a:gd name="T4" fmla="*/ 36 w 38"/>
                <a:gd name="T5" fmla="*/ 0 h 4"/>
                <a:gd name="T6" fmla="*/ 38 w 38"/>
                <a:gd name="T7" fmla="*/ 2 h 4"/>
                <a:gd name="T8" fmla="*/ 36 w 38"/>
                <a:gd name="T9" fmla="*/ 4 h 4"/>
                <a:gd name="T10" fmla="*/ 3 w 38"/>
                <a:gd name="T11" fmla="*/ 4 h 4"/>
                <a:gd name="T12" fmla="*/ 0 w 38"/>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8" h="4">
                  <a:moveTo>
                    <a:pt x="0" y="2"/>
                  </a:moveTo>
                  <a:cubicBezTo>
                    <a:pt x="0" y="1"/>
                    <a:pt x="1" y="0"/>
                    <a:pt x="3" y="0"/>
                  </a:cubicBezTo>
                  <a:cubicBezTo>
                    <a:pt x="36" y="0"/>
                    <a:pt x="36" y="0"/>
                    <a:pt x="36" y="0"/>
                  </a:cubicBezTo>
                  <a:cubicBezTo>
                    <a:pt x="37" y="0"/>
                    <a:pt x="38" y="1"/>
                    <a:pt x="38" y="2"/>
                  </a:cubicBezTo>
                  <a:cubicBezTo>
                    <a:pt x="38" y="3"/>
                    <a:pt x="37" y="4"/>
                    <a:pt x="36" y="4"/>
                  </a:cubicBezTo>
                  <a:cubicBezTo>
                    <a:pt x="3" y="4"/>
                    <a:pt x="3" y="4"/>
                    <a:pt x="3" y="4"/>
                  </a:cubicBezTo>
                  <a:cubicBezTo>
                    <a:pt x="1" y="4"/>
                    <a:pt x="0" y="3"/>
                    <a:pt x="0" y="2"/>
                  </a:cubicBezTo>
                  <a:close/>
                </a:path>
              </a:pathLst>
            </a:custGeom>
            <a:solidFill>
              <a:srgbClr val="C7C7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98" name="Freeform 322">
              <a:extLst>
                <a:ext uri="{FF2B5EF4-FFF2-40B4-BE49-F238E27FC236}">
                  <a16:creationId xmlns:a16="http://schemas.microsoft.com/office/drawing/2014/main" id="{42628D60-B40D-1B9B-3C92-58D6C893EF27}"/>
                </a:ext>
              </a:extLst>
            </p:cNvPr>
            <p:cNvSpPr>
              <a:spLocks/>
            </p:cNvSpPr>
            <p:nvPr/>
          </p:nvSpPr>
          <p:spPr bwMode="auto">
            <a:xfrm>
              <a:off x="4234008" y="3228924"/>
              <a:ext cx="86330" cy="7969"/>
            </a:xfrm>
            <a:custGeom>
              <a:avLst/>
              <a:gdLst>
                <a:gd name="T0" fmla="*/ 0 w 38"/>
                <a:gd name="T1" fmla="*/ 1 h 3"/>
                <a:gd name="T2" fmla="*/ 3 w 38"/>
                <a:gd name="T3" fmla="*/ 0 h 3"/>
                <a:gd name="T4" fmla="*/ 36 w 38"/>
                <a:gd name="T5" fmla="*/ 0 h 3"/>
                <a:gd name="T6" fmla="*/ 38 w 38"/>
                <a:gd name="T7" fmla="*/ 1 h 3"/>
                <a:gd name="T8" fmla="*/ 36 w 38"/>
                <a:gd name="T9" fmla="*/ 3 h 3"/>
                <a:gd name="T10" fmla="*/ 3 w 38"/>
                <a:gd name="T11" fmla="*/ 3 h 3"/>
                <a:gd name="T12" fmla="*/ 0 w 38"/>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38" h="3">
                  <a:moveTo>
                    <a:pt x="0" y="1"/>
                  </a:moveTo>
                  <a:cubicBezTo>
                    <a:pt x="0" y="0"/>
                    <a:pt x="1" y="0"/>
                    <a:pt x="3" y="0"/>
                  </a:cubicBezTo>
                  <a:cubicBezTo>
                    <a:pt x="36" y="0"/>
                    <a:pt x="36" y="0"/>
                    <a:pt x="36" y="0"/>
                  </a:cubicBezTo>
                  <a:cubicBezTo>
                    <a:pt x="37" y="0"/>
                    <a:pt x="38" y="0"/>
                    <a:pt x="38" y="1"/>
                  </a:cubicBezTo>
                  <a:cubicBezTo>
                    <a:pt x="38" y="2"/>
                    <a:pt x="37" y="3"/>
                    <a:pt x="36" y="3"/>
                  </a:cubicBezTo>
                  <a:cubicBezTo>
                    <a:pt x="3" y="3"/>
                    <a:pt x="3" y="3"/>
                    <a:pt x="3" y="3"/>
                  </a:cubicBezTo>
                  <a:cubicBezTo>
                    <a:pt x="1" y="3"/>
                    <a:pt x="0" y="2"/>
                    <a:pt x="0" y="1"/>
                  </a:cubicBezTo>
                  <a:close/>
                </a:path>
              </a:pathLst>
            </a:custGeom>
            <a:solidFill>
              <a:srgbClr val="C7C7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99" name="Freeform 323">
              <a:extLst>
                <a:ext uri="{FF2B5EF4-FFF2-40B4-BE49-F238E27FC236}">
                  <a16:creationId xmlns:a16="http://schemas.microsoft.com/office/drawing/2014/main" id="{E7838987-13E1-FC21-98F6-1B7AD93425D9}"/>
                </a:ext>
              </a:extLst>
            </p:cNvPr>
            <p:cNvSpPr>
              <a:spLocks/>
            </p:cNvSpPr>
            <p:nvPr/>
          </p:nvSpPr>
          <p:spPr bwMode="auto">
            <a:xfrm>
              <a:off x="4234008" y="3179781"/>
              <a:ext cx="86330" cy="9297"/>
            </a:xfrm>
            <a:custGeom>
              <a:avLst/>
              <a:gdLst>
                <a:gd name="T0" fmla="*/ 0 w 38"/>
                <a:gd name="T1" fmla="*/ 2 h 4"/>
                <a:gd name="T2" fmla="*/ 3 w 38"/>
                <a:gd name="T3" fmla="*/ 0 h 4"/>
                <a:gd name="T4" fmla="*/ 36 w 38"/>
                <a:gd name="T5" fmla="*/ 0 h 4"/>
                <a:gd name="T6" fmla="*/ 38 w 38"/>
                <a:gd name="T7" fmla="*/ 2 h 4"/>
                <a:gd name="T8" fmla="*/ 36 w 38"/>
                <a:gd name="T9" fmla="*/ 4 h 4"/>
                <a:gd name="T10" fmla="*/ 3 w 38"/>
                <a:gd name="T11" fmla="*/ 4 h 4"/>
                <a:gd name="T12" fmla="*/ 0 w 38"/>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8" h="4">
                  <a:moveTo>
                    <a:pt x="0" y="2"/>
                  </a:moveTo>
                  <a:cubicBezTo>
                    <a:pt x="0" y="1"/>
                    <a:pt x="1" y="0"/>
                    <a:pt x="3" y="0"/>
                  </a:cubicBezTo>
                  <a:cubicBezTo>
                    <a:pt x="36" y="0"/>
                    <a:pt x="36" y="0"/>
                    <a:pt x="36" y="0"/>
                  </a:cubicBezTo>
                  <a:cubicBezTo>
                    <a:pt x="37" y="0"/>
                    <a:pt x="38" y="1"/>
                    <a:pt x="38" y="2"/>
                  </a:cubicBezTo>
                  <a:cubicBezTo>
                    <a:pt x="38" y="3"/>
                    <a:pt x="37" y="4"/>
                    <a:pt x="36" y="4"/>
                  </a:cubicBezTo>
                  <a:cubicBezTo>
                    <a:pt x="3" y="4"/>
                    <a:pt x="3" y="4"/>
                    <a:pt x="3" y="4"/>
                  </a:cubicBezTo>
                  <a:cubicBezTo>
                    <a:pt x="1" y="4"/>
                    <a:pt x="0" y="3"/>
                    <a:pt x="0" y="2"/>
                  </a:cubicBezTo>
                  <a:close/>
                </a:path>
              </a:pathLst>
            </a:custGeom>
            <a:solidFill>
              <a:srgbClr val="C7C7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00" name="Freeform 324">
              <a:extLst>
                <a:ext uri="{FF2B5EF4-FFF2-40B4-BE49-F238E27FC236}">
                  <a16:creationId xmlns:a16="http://schemas.microsoft.com/office/drawing/2014/main" id="{EAA6B9B0-3BC6-32A7-CCAA-DB85E514AAEF}"/>
                </a:ext>
              </a:extLst>
            </p:cNvPr>
            <p:cNvSpPr>
              <a:spLocks/>
            </p:cNvSpPr>
            <p:nvPr/>
          </p:nvSpPr>
          <p:spPr bwMode="auto">
            <a:xfrm>
              <a:off x="4234008" y="3129311"/>
              <a:ext cx="86330" cy="9297"/>
            </a:xfrm>
            <a:custGeom>
              <a:avLst/>
              <a:gdLst>
                <a:gd name="T0" fmla="*/ 0 w 38"/>
                <a:gd name="T1" fmla="*/ 2 h 4"/>
                <a:gd name="T2" fmla="*/ 3 w 38"/>
                <a:gd name="T3" fmla="*/ 0 h 4"/>
                <a:gd name="T4" fmla="*/ 36 w 38"/>
                <a:gd name="T5" fmla="*/ 0 h 4"/>
                <a:gd name="T6" fmla="*/ 38 w 38"/>
                <a:gd name="T7" fmla="*/ 2 h 4"/>
                <a:gd name="T8" fmla="*/ 36 w 38"/>
                <a:gd name="T9" fmla="*/ 4 h 4"/>
                <a:gd name="T10" fmla="*/ 3 w 38"/>
                <a:gd name="T11" fmla="*/ 4 h 4"/>
                <a:gd name="T12" fmla="*/ 0 w 38"/>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8" h="4">
                  <a:moveTo>
                    <a:pt x="0" y="2"/>
                  </a:moveTo>
                  <a:cubicBezTo>
                    <a:pt x="0" y="1"/>
                    <a:pt x="1" y="0"/>
                    <a:pt x="3" y="0"/>
                  </a:cubicBezTo>
                  <a:cubicBezTo>
                    <a:pt x="36" y="0"/>
                    <a:pt x="36" y="0"/>
                    <a:pt x="36" y="0"/>
                  </a:cubicBezTo>
                  <a:cubicBezTo>
                    <a:pt x="37" y="0"/>
                    <a:pt x="38" y="1"/>
                    <a:pt x="38" y="2"/>
                  </a:cubicBezTo>
                  <a:cubicBezTo>
                    <a:pt x="38" y="3"/>
                    <a:pt x="37" y="4"/>
                    <a:pt x="36" y="4"/>
                  </a:cubicBezTo>
                  <a:cubicBezTo>
                    <a:pt x="3" y="4"/>
                    <a:pt x="3" y="4"/>
                    <a:pt x="3" y="4"/>
                  </a:cubicBezTo>
                  <a:cubicBezTo>
                    <a:pt x="1" y="4"/>
                    <a:pt x="0" y="3"/>
                    <a:pt x="0" y="2"/>
                  </a:cubicBezTo>
                  <a:close/>
                </a:path>
              </a:pathLst>
            </a:custGeom>
            <a:solidFill>
              <a:srgbClr val="C7C7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01" name="Freeform 325">
              <a:extLst>
                <a:ext uri="{FF2B5EF4-FFF2-40B4-BE49-F238E27FC236}">
                  <a16:creationId xmlns:a16="http://schemas.microsoft.com/office/drawing/2014/main" id="{F62A1AC0-A222-3904-BBFF-D47CD083D278}"/>
                </a:ext>
              </a:extLst>
            </p:cNvPr>
            <p:cNvSpPr>
              <a:spLocks/>
            </p:cNvSpPr>
            <p:nvPr/>
          </p:nvSpPr>
          <p:spPr bwMode="auto">
            <a:xfrm>
              <a:off x="4234008" y="3082826"/>
              <a:ext cx="86330" cy="6641"/>
            </a:xfrm>
            <a:custGeom>
              <a:avLst/>
              <a:gdLst>
                <a:gd name="T0" fmla="*/ 0 w 38"/>
                <a:gd name="T1" fmla="*/ 1 h 3"/>
                <a:gd name="T2" fmla="*/ 3 w 38"/>
                <a:gd name="T3" fmla="*/ 0 h 3"/>
                <a:gd name="T4" fmla="*/ 36 w 38"/>
                <a:gd name="T5" fmla="*/ 0 h 3"/>
                <a:gd name="T6" fmla="*/ 38 w 38"/>
                <a:gd name="T7" fmla="*/ 1 h 3"/>
                <a:gd name="T8" fmla="*/ 36 w 38"/>
                <a:gd name="T9" fmla="*/ 3 h 3"/>
                <a:gd name="T10" fmla="*/ 3 w 38"/>
                <a:gd name="T11" fmla="*/ 3 h 3"/>
                <a:gd name="T12" fmla="*/ 0 w 38"/>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38" h="3">
                  <a:moveTo>
                    <a:pt x="0" y="1"/>
                  </a:moveTo>
                  <a:cubicBezTo>
                    <a:pt x="0" y="0"/>
                    <a:pt x="1" y="0"/>
                    <a:pt x="3" y="0"/>
                  </a:cubicBezTo>
                  <a:cubicBezTo>
                    <a:pt x="36" y="0"/>
                    <a:pt x="36" y="0"/>
                    <a:pt x="36" y="0"/>
                  </a:cubicBezTo>
                  <a:cubicBezTo>
                    <a:pt x="37" y="0"/>
                    <a:pt x="38" y="0"/>
                    <a:pt x="38" y="1"/>
                  </a:cubicBezTo>
                  <a:cubicBezTo>
                    <a:pt x="38" y="2"/>
                    <a:pt x="37" y="3"/>
                    <a:pt x="36" y="3"/>
                  </a:cubicBezTo>
                  <a:cubicBezTo>
                    <a:pt x="3" y="3"/>
                    <a:pt x="3" y="3"/>
                    <a:pt x="3" y="3"/>
                  </a:cubicBezTo>
                  <a:cubicBezTo>
                    <a:pt x="1" y="3"/>
                    <a:pt x="0" y="2"/>
                    <a:pt x="0" y="1"/>
                  </a:cubicBezTo>
                  <a:close/>
                </a:path>
              </a:pathLst>
            </a:custGeom>
            <a:solidFill>
              <a:srgbClr val="C7C7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02" name="Freeform 326">
              <a:extLst>
                <a:ext uri="{FF2B5EF4-FFF2-40B4-BE49-F238E27FC236}">
                  <a16:creationId xmlns:a16="http://schemas.microsoft.com/office/drawing/2014/main" id="{72D07104-3436-24DE-BE19-A5E7A1F57525}"/>
                </a:ext>
              </a:extLst>
            </p:cNvPr>
            <p:cNvSpPr>
              <a:spLocks/>
            </p:cNvSpPr>
            <p:nvPr/>
          </p:nvSpPr>
          <p:spPr bwMode="auto">
            <a:xfrm>
              <a:off x="4234008" y="3032356"/>
              <a:ext cx="86330" cy="9297"/>
            </a:xfrm>
            <a:custGeom>
              <a:avLst/>
              <a:gdLst>
                <a:gd name="T0" fmla="*/ 0 w 38"/>
                <a:gd name="T1" fmla="*/ 2 h 4"/>
                <a:gd name="T2" fmla="*/ 3 w 38"/>
                <a:gd name="T3" fmla="*/ 0 h 4"/>
                <a:gd name="T4" fmla="*/ 36 w 38"/>
                <a:gd name="T5" fmla="*/ 0 h 4"/>
                <a:gd name="T6" fmla="*/ 38 w 38"/>
                <a:gd name="T7" fmla="*/ 2 h 4"/>
                <a:gd name="T8" fmla="*/ 36 w 38"/>
                <a:gd name="T9" fmla="*/ 4 h 4"/>
                <a:gd name="T10" fmla="*/ 3 w 38"/>
                <a:gd name="T11" fmla="*/ 4 h 4"/>
                <a:gd name="T12" fmla="*/ 0 w 38"/>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8" h="4">
                  <a:moveTo>
                    <a:pt x="0" y="2"/>
                  </a:moveTo>
                  <a:cubicBezTo>
                    <a:pt x="0" y="1"/>
                    <a:pt x="1" y="0"/>
                    <a:pt x="3" y="0"/>
                  </a:cubicBezTo>
                  <a:cubicBezTo>
                    <a:pt x="36" y="0"/>
                    <a:pt x="36" y="0"/>
                    <a:pt x="36" y="0"/>
                  </a:cubicBezTo>
                  <a:cubicBezTo>
                    <a:pt x="37" y="0"/>
                    <a:pt x="38" y="1"/>
                    <a:pt x="38" y="2"/>
                  </a:cubicBezTo>
                  <a:cubicBezTo>
                    <a:pt x="38" y="3"/>
                    <a:pt x="37" y="4"/>
                    <a:pt x="36" y="4"/>
                  </a:cubicBezTo>
                  <a:cubicBezTo>
                    <a:pt x="3" y="4"/>
                    <a:pt x="3" y="4"/>
                    <a:pt x="3" y="4"/>
                  </a:cubicBezTo>
                  <a:cubicBezTo>
                    <a:pt x="1" y="4"/>
                    <a:pt x="0" y="3"/>
                    <a:pt x="0" y="2"/>
                  </a:cubicBezTo>
                  <a:close/>
                </a:path>
              </a:pathLst>
            </a:custGeom>
            <a:solidFill>
              <a:srgbClr val="C7C7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03" name="Freeform 327">
              <a:extLst>
                <a:ext uri="{FF2B5EF4-FFF2-40B4-BE49-F238E27FC236}">
                  <a16:creationId xmlns:a16="http://schemas.microsoft.com/office/drawing/2014/main" id="{125D8C89-9506-A0C4-EA13-841D60711F43}"/>
                </a:ext>
              </a:extLst>
            </p:cNvPr>
            <p:cNvSpPr>
              <a:spLocks/>
            </p:cNvSpPr>
            <p:nvPr/>
          </p:nvSpPr>
          <p:spPr bwMode="auto">
            <a:xfrm>
              <a:off x="4234008" y="2984543"/>
              <a:ext cx="86330" cy="6641"/>
            </a:xfrm>
            <a:custGeom>
              <a:avLst/>
              <a:gdLst>
                <a:gd name="T0" fmla="*/ 0 w 38"/>
                <a:gd name="T1" fmla="*/ 1 h 3"/>
                <a:gd name="T2" fmla="*/ 3 w 38"/>
                <a:gd name="T3" fmla="*/ 0 h 3"/>
                <a:gd name="T4" fmla="*/ 36 w 38"/>
                <a:gd name="T5" fmla="*/ 0 h 3"/>
                <a:gd name="T6" fmla="*/ 38 w 38"/>
                <a:gd name="T7" fmla="*/ 1 h 3"/>
                <a:gd name="T8" fmla="*/ 36 w 38"/>
                <a:gd name="T9" fmla="*/ 3 h 3"/>
                <a:gd name="T10" fmla="*/ 3 w 38"/>
                <a:gd name="T11" fmla="*/ 3 h 3"/>
                <a:gd name="T12" fmla="*/ 0 w 38"/>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38" h="3">
                  <a:moveTo>
                    <a:pt x="0" y="1"/>
                  </a:moveTo>
                  <a:cubicBezTo>
                    <a:pt x="0" y="0"/>
                    <a:pt x="1" y="0"/>
                    <a:pt x="3" y="0"/>
                  </a:cubicBezTo>
                  <a:cubicBezTo>
                    <a:pt x="36" y="0"/>
                    <a:pt x="36" y="0"/>
                    <a:pt x="36" y="0"/>
                  </a:cubicBezTo>
                  <a:cubicBezTo>
                    <a:pt x="37" y="0"/>
                    <a:pt x="38" y="0"/>
                    <a:pt x="38" y="1"/>
                  </a:cubicBezTo>
                  <a:cubicBezTo>
                    <a:pt x="38" y="2"/>
                    <a:pt x="37" y="3"/>
                    <a:pt x="36" y="3"/>
                  </a:cubicBezTo>
                  <a:cubicBezTo>
                    <a:pt x="3" y="3"/>
                    <a:pt x="3" y="3"/>
                    <a:pt x="3" y="3"/>
                  </a:cubicBezTo>
                  <a:cubicBezTo>
                    <a:pt x="1" y="3"/>
                    <a:pt x="0" y="2"/>
                    <a:pt x="0" y="1"/>
                  </a:cubicBezTo>
                  <a:close/>
                </a:path>
              </a:pathLst>
            </a:custGeom>
            <a:solidFill>
              <a:srgbClr val="C7C7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04" name="Freeform 328">
              <a:extLst>
                <a:ext uri="{FF2B5EF4-FFF2-40B4-BE49-F238E27FC236}">
                  <a16:creationId xmlns:a16="http://schemas.microsoft.com/office/drawing/2014/main" id="{7717C7FC-D11F-C5D0-24AF-74C6074BC59B}"/>
                </a:ext>
              </a:extLst>
            </p:cNvPr>
            <p:cNvSpPr>
              <a:spLocks/>
            </p:cNvSpPr>
            <p:nvPr/>
          </p:nvSpPr>
          <p:spPr bwMode="auto">
            <a:xfrm>
              <a:off x="4402683" y="3243533"/>
              <a:ext cx="224457" cy="221802"/>
            </a:xfrm>
            <a:custGeom>
              <a:avLst/>
              <a:gdLst>
                <a:gd name="T0" fmla="*/ 0 w 169"/>
                <a:gd name="T1" fmla="*/ 54 h 167"/>
                <a:gd name="T2" fmla="*/ 118 w 169"/>
                <a:gd name="T3" fmla="*/ 0 h 167"/>
                <a:gd name="T4" fmla="*/ 169 w 169"/>
                <a:gd name="T5" fmla="*/ 114 h 167"/>
                <a:gd name="T6" fmla="*/ 53 w 169"/>
                <a:gd name="T7" fmla="*/ 167 h 167"/>
                <a:gd name="T8" fmla="*/ 0 w 169"/>
                <a:gd name="T9" fmla="*/ 54 h 167"/>
              </a:gdLst>
              <a:ahLst/>
              <a:cxnLst>
                <a:cxn ang="0">
                  <a:pos x="T0" y="T1"/>
                </a:cxn>
                <a:cxn ang="0">
                  <a:pos x="T2" y="T3"/>
                </a:cxn>
                <a:cxn ang="0">
                  <a:pos x="T4" y="T5"/>
                </a:cxn>
                <a:cxn ang="0">
                  <a:pos x="T6" y="T7"/>
                </a:cxn>
                <a:cxn ang="0">
                  <a:pos x="T8" y="T9"/>
                </a:cxn>
              </a:cxnLst>
              <a:rect l="0" t="0" r="r" b="b"/>
              <a:pathLst>
                <a:path w="169" h="167">
                  <a:moveTo>
                    <a:pt x="0" y="54"/>
                  </a:moveTo>
                  <a:lnTo>
                    <a:pt x="118" y="0"/>
                  </a:lnTo>
                  <a:lnTo>
                    <a:pt x="169" y="114"/>
                  </a:lnTo>
                  <a:lnTo>
                    <a:pt x="53" y="167"/>
                  </a:lnTo>
                  <a:lnTo>
                    <a:pt x="0" y="54"/>
                  </a:lnTo>
                  <a:close/>
                </a:path>
              </a:pathLst>
            </a:custGeom>
            <a:solidFill>
              <a:srgbClr val="F9EB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05" name="Freeform 329">
              <a:extLst>
                <a:ext uri="{FF2B5EF4-FFF2-40B4-BE49-F238E27FC236}">
                  <a16:creationId xmlns:a16="http://schemas.microsoft.com/office/drawing/2014/main" id="{28825381-6867-ABE9-F43D-AD683C4994FE}"/>
                </a:ext>
              </a:extLst>
            </p:cNvPr>
            <p:cNvSpPr>
              <a:spLocks/>
            </p:cNvSpPr>
            <p:nvPr/>
          </p:nvSpPr>
          <p:spPr bwMode="auto">
            <a:xfrm>
              <a:off x="2154126" y="1915380"/>
              <a:ext cx="927049" cy="442274"/>
            </a:xfrm>
            <a:custGeom>
              <a:avLst/>
              <a:gdLst>
                <a:gd name="T0" fmla="*/ 53 w 408"/>
                <a:gd name="T1" fmla="*/ 164 h 195"/>
                <a:gd name="T2" fmla="*/ 104 w 408"/>
                <a:gd name="T3" fmla="*/ 195 h 195"/>
                <a:gd name="T4" fmla="*/ 328 w 408"/>
                <a:gd name="T5" fmla="*/ 195 h 195"/>
                <a:gd name="T6" fmla="*/ 375 w 408"/>
                <a:gd name="T7" fmla="*/ 163 h 195"/>
                <a:gd name="T8" fmla="*/ 403 w 408"/>
                <a:gd name="T9" fmla="*/ 57 h 195"/>
                <a:gd name="T10" fmla="*/ 373 w 408"/>
                <a:gd name="T11" fmla="*/ 20 h 195"/>
                <a:gd name="T12" fmla="*/ 253 w 408"/>
                <a:gd name="T13" fmla="*/ 3 h 195"/>
                <a:gd name="T14" fmla="*/ 176 w 408"/>
                <a:gd name="T15" fmla="*/ 2 h 195"/>
                <a:gd name="T16" fmla="*/ 33 w 408"/>
                <a:gd name="T17" fmla="*/ 20 h 195"/>
                <a:gd name="T18" fmla="*/ 7 w 408"/>
                <a:gd name="T19" fmla="*/ 55 h 195"/>
                <a:gd name="T20" fmla="*/ 53 w 408"/>
                <a:gd name="T21" fmla="*/ 164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8" h="195">
                  <a:moveTo>
                    <a:pt x="53" y="164"/>
                  </a:moveTo>
                  <a:cubicBezTo>
                    <a:pt x="60" y="181"/>
                    <a:pt x="83" y="195"/>
                    <a:pt x="104" y="195"/>
                  </a:cubicBezTo>
                  <a:cubicBezTo>
                    <a:pt x="328" y="195"/>
                    <a:pt x="328" y="195"/>
                    <a:pt x="328" y="195"/>
                  </a:cubicBezTo>
                  <a:cubicBezTo>
                    <a:pt x="349" y="195"/>
                    <a:pt x="370" y="180"/>
                    <a:pt x="375" y="163"/>
                  </a:cubicBezTo>
                  <a:cubicBezTo>
                    <a:pt x="403" y="57"/>
                    <a:pt x="403" y="57"/>
                    <a:pt x="403" y="57"/>
                  </a:cubicBezTo>
                  <a:cubicBezTo>
                    <a:pt x="408" y="39"/>
                    <a:pt x="394" y="23"/>
                    <a:pt x="373" y="20"/>
                  </a:cubicBezTo>
                  <a:cubicBezTo>
                    <a:pt x="253" y="3"/>
                    <a:pt x="253" y="3"/>
                    <a:pt x="253" y="3"/>
                  </a:cubicBezTo>
                  <a:cubicBezTo>
                    <a:pt x="232" y="0"/>
                    <a:pt x="197" y="0"/>
                    <a:pt x="176" y="2"/>
                  </a:cubicBezTo>
                  <a:cubicBezTo>
                    <a:pt x="33" y="20"/>
                    <a:pt x="33" y="20"/>
                    <a:pt x="33" y="20"/>
                  </a:cubicBezTo>
                  <a:cubicBezTo>
                    <a:pt x="12" y="22"/>
                    <a:pt x="0" y="38"/>
                    <a:pt x="7" y="55"/>
                  </a:cubicBezTo>
                  <a:lnTo>
                    <a:pt x="53" y="164"/>
                  </a:lnTo>
                  <a:close/>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6" name="Freeform 330">
              <a:extLst>
                <a:ext uri="{FF2B5EF4-FFF2-40B4-BE49-F238E27FC236}">
                  <a16:creationId xmlns:a16="http://schemas.microsoft.com/office/drawing/2014/main" id="{6BAA541E-78A3-C633-872C-8FB2609D064B}"/>
                </a:ext>
              </a:extLst>
            </p:cNvPr>
            <p:cNvSpPr>
              <a:spLocks/>
            </p:cNvSpPr>
            <p:nvPr/>
          </p:nvSpPr>
          <p:spPr bwMode="auto">
            <a:xfrm>
              <a:off x="2537960" y="2007023"/>
              <a:ext cx="664075" cy="953614"/>
            </a:xfrm>
            <a:custGeom>
              <a:avLst/>
              <a:gdLst>
                <a:gd name="T0" fmla="*/ 36 w 292"/>
                <a:gd name="T1" fmla="*/ 176 h 421"/>
                <a:gd name="T2" fmla="*/ 169 w 292"/>
                <a:gd name="T3" fmla="*/ 192 h 421"/>
                <a:gd name="T4" fmla="*/ 161 w 292"/>
                <a:gd name="T5" fmla="*/ 395 h 421"/>
                <a:gd name="T6" fmla="*/ 215 w 292"/>
                <a:gd name="T7" fmla="*/ 421 h 421"/>
                <a:gd name="T8" fmla="*/ 289 w 292"/>
                <a:gd name="T9" fmla="*/ 221 h 421"/>
                <a:gd name="T10" fmla="*/ 238 w 292"/>
                <a:gd name="T11" fmla="*/ 82 h 421"/>
                <a:gd name="T12" fmla="*/ 45 w 292"/>
                <a:gd name="T13" fmla="*/ 4 h 421"/>
                <a:gd name="T14" fmla="*/ 36 w 292"/>
                <a:gd name="T15" fmla="*/ 176 h 4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2" h="421">
                  <a:moveTo>
                    <a:pt x="36" y="176"/>
                  </a:moveTo>
                  <a:cubicBezTo>
                    <a:pt x="36" y="176"/>
                    <a:pt x="124" y="174"/>
                    <a:pt x="169" y="192"/>
                  </a:cubicBezTo>
                  <a:cubicBezTo>
                    <a:pt x="214" y="209"/>
                    <a:pt x="213" y="312"/>
                    <a:pt x="161" y="395"/>
                  </a:cubicBezTo>
                  <a:cubicBezTo>
                    <a:pt x="192" y="411"/>
                    <a:pt x="215" y="421"/>
                    <a:pt x="215" y="421"/>
                  </a:cubicBezTo>
                  <a:cubicBezTo>
                    <a:pt x="215" y="421"/>
                    <a:pt x="286" y="287"/>
                    <a:pt x="289" y="221"/>
                  </a:cubicBezTo>
                  <a:cubicBezTo>
                    <a:pt x="292" y="162"/>
                    <a:pt x="261" y="104"/>
                    <a:pt x="238" y="82"/>
                  </a:cubicBezTo>
                  <a:cubicBezTo>
                    <a:pt x="192" y="38"/>
                    <a:pt x="129" y="0"/>
                    <a:pt x="45" y="4"/>
                  </a:cubicBezTo>
                  <a:cubicBezTo>
                    <a:pt x="0" y="6"/>
                    <a:pt x="36" y="176"/>
                    <a:pt x="36" y="176"/>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07" name="Freeform 331">
              <a:extLst>
                <a:ext uri="{FF2B5EF4-FFF2-40B4-BE49-F238E27FC236}">
                  <a16:creationId xmlns:a16="http://schemas.microsoft.com/office/drawing/2014/main" id="{2CA3940D-13C9-A43A-CB3A-995A2E476FE6}"/>
                </a:ext>
              </a:extLst>
            </p:cNvPr>
            <p:cNvSpPr>
              <a:spLocks/>
            </p:cNvSpPr>
            <p:nvPr/>
          </p:nvSpPr>
          <p:spPr bwMode="auto">
            <a:xfrm>
              <a:off x="2101000" y="2001710"/>
              <a:ext cx="669388" cy="978849"/>
            </a:xfrm>
            <a:custGeom>
              <a:avLst/>
              <a:gdLst>
                <a:gd name="T0" fmla="*/ 235 w 294"/>
                <a:gd name="T1" fmla="*/ 171 h 432"/>
                <a:gd name="T2" fmla="*/ 126 w 294"/>
                <a:gd name="T3" fmla="*/ 179 h 432"/>
                <a:gd name="T4" fmla="*/ 146 w 294"/>
                <a:gd name="T5" fmla="*/ 402 h 432"/>
                <a:gd name="T6" fmla="*/ 94 w 294"/>
                <a:gd name="T7" fmla="*/ 432 h 432"/>
                <a:gd name="T8" fmla="*/ 11 w 294"/>
                <a:gd name="T9" fmla="*/ 265 h 432"/>
                <a:gd name="T10" fmla="*/ 59 w 294"/>
                <a:gd name="T11" fmla="*/ 83 h 432"/>
                <a:gd name="T12" fmla="*/ 249 w 294"/>
                <a:gd name="T13" fmla="*/ 7 h 432"/>
                <a:gd name="T14" fmla="*/ 235 w 294"/>
                <a:gd name="T15" fmla="*/ 171 h 4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432">
                  <a:moveTo>
                    <a:pt x="235" y="171"/>
                  </a:moveTo>
                  <a:cubicBezTo>
                    <a:pt x="235" y="171"/>
                    <a:pt x="169" y="159"/>
                    <a:pt x="126" y="179"/>
                  </a:cubicBezTo>
                  <a:cubicBezTo>
                    <a:pt x="87" y="197"/>
                    <a:pt x="89" y="322"/>
                    <a:pt x="146" y="402"/>
                  </a:cubicBezTo>
                  <a:cubicBezTo>
                    <a:pt x="116" y="421"/>
                    <a:pt x="94" y="432"/>
                    <a:pt x="94" y="432"/>
                  </a:cubicBezTo>
                  <a:cubicBezTo>
                    <a:pt x="94" y="432"/>
                    <a:pt x="23" y="326"/>
                    <a:pt x="11" y="265"/>
                  </a:cubicBezTo>
                  <a:cubicBezTo>
                    <a:pt x="0" y="205"/>
                    <a:pt x="11" y="132"/>
                    <a:pt x="59" y="83"/>
                  </a:cubicBezTo>
                  <a:cubicBezTo>
                    <a:pt x="101" y="40"/>
                    <a:pt x="185" y="0"/>
                    <a:pt x="249" y="7"/>
                  </a:cubicBezTo>
                  <a:cubicBezTo>
                    <a:pt x="294" y="11"/>
                    <a:pt x="235" y="171"/>
                    <a:pt x="235" y="171"/>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08" name="Freeform 332">
              <a:extLst>
                <a:ext uri="{FF2B5EF4-FFF2-40B4-BE49-F238E27FC236}">
                  <a16:creationId xmlns:a16="http://schemas.microsoft.com/office/drawing/2014/main" id="{063DED35-ADDD-C292-677F-1535227E7774}"/>
                </a:ext>
              </a:extLst>
            </p:cNvPr>
            <p:cNvSpPr>
              <a:spLocks/>
            </p:cNvSpPr>
            <p:nvPr/>
          </p:nvSpPr>
          <p:spPr bwMode="auto">
            <a:xfrm>
              <a:off x="2336081" y="2926104"/>
              <a:ext cx="227113" cy="305476"/>
            </a:xfrm>
            <a:custGeom>
              <a:avLst/>
              <a:gdLst>
                <a:gd name="T0" fmla="*/ 0 w 100"/>
                <a:gd name="T1" fmla="*/ 19 h 135"/>
                <a:gd name="T2" fmla="*/ 11 w 100"/>
                <a:gd name="T3" fmla="*/ 55 h 135"/>
                <a:gd name="T4" fmla="*/ 31 w 100"/>
                <a:gd name="T5" fmla="*/ 122 h 135"/>
                <a:gd name="T6" fmla="*/ 21 w 100"/>
                <a:gd name="T7" fmla="*/ 82 h 135"/>
                <a:gd name="T8" fmla="*/ 49 w 100"/>
                <a:gd name="T9" fmla="*/ 132 h 135"/>
                <a:gd name="T10" fmla="*/ 35 w 100"/>
                <a:gd name="T11" fmla="*/ 81 h 135"/>
                <a:gd name="T12" fmla="*/ 66 w 100"/>
                <a:gd name="T13" fmla="*/ 133 h 135"/>
                <a:gd name="T14" fmla="*/ 46 w 100"/>
                <a:gd name="T15" fmla="*/ 75 h 135"/>
                <a:gd name="T16" fmla="*/ 70 w 100"/>
                <a:gd name="T17" fmla="*/ 116 h 135"/>
                <a:gd name="T18" fmla="*/ 79 w 100"/>
                <a:gd name="T19" fmla="*/ 108 h 135"/>
                <a:gd name="T20" fmla="*/ 65 w 100"/>
                <a:gd name="T21" fmla="*/ 59 h 135"/>
                <a:gd name="T22" fmla="*/ 81 w 100"/>
                <a:gd name="T23" fmla="*/ 70 h 135"/>
                <a:gd name="T24" fmla="*/ 87 w 100"/>
                <a:gd name="T25" fmla="*/ 55 h 135"/>
                <a:gd name="T26" fmla="*/ 45 w 100"/>
                <a:gd name="T27" fmla="*/ 21 h 135"/>
                <a:gd name="T28" fmla="*/ 31 w 100"/>
                <a:gd name="T29" fmla="*/ 0 h 135"/>
                <a:gd name="T30" fmla="*/ 0 w 100"/>
                <a:gd name="T31" fmla="*/ 1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 h="135">
                  <a:moveTo>
                    <a:pt x="0" y="19"/>
                  </a:moveTo>
                  <a:cubicBezTo>
                    <a:pt x="0" y="19"/>
                    <a:pt x="13" y="47"/>
                    <a:pt x="11" y="55"/>
                  </a:cubicBezTo>
                  <a:cubicBezTo>
                    <a:pt x="5" y="72"/>
                    <a:pt x="20" y="114"/>
                    <a:pt x="31" y="122"/>
                  </a:cubicBezTo>
                  <a:cubicBezTo>
                    <a:pt x="37" y="124"/>
                    <a:pt x="24" y="92"/>
                    <a:pt x="21" y="82"/>
                  </a:cubicBezTo>
                  <a:cubicBezTo>
                    <a:pt x="27" y="99"/>
                    <a:pt x="43" y="132"/>
                    <a:pt x="49" y="132"/>
                  </a:cubicBezTo>
                  <a:cubicBezTo>
                    <a:pt x="57" y="131"/>
                    <a:pt x="35" y="81"/>
                    <a:pt x="35" y="81"/>
                  </a:cubicBezTo>
                  <a:cubicBezTo>
                    <a:pt x="35" y="81"/>
                    <a:pt x="60" y="135"/>
                    <a:pt x="66" y="133"/>
                  </a:cubicBezTo>
                  <a:cubicBezTo>
                    <a:pt x="77" y="128"/>
                    <a:pt x="46" y="75"/>
                    <a:pt x="46" y="75"/>
                  </a:cubicBezTo>
                  <a:cubicBezTo>
                    <a:pt x="46" y="75"/>
                    <a:pt x="67" y="108"/>
                    <a:pt x="70" y="116"/>
                  </a:cubicBezTo>
                  <a:cubicBezTo>
                    <a:pt x="74" y="125"/>
                    <a:pt x="88" y="123"/>
                    <a:pt x="79" y="108"/>
                  </a:cubicBezTo>
                  <a:cubicBezTo>
                    <a:pt x="64" y="82"/>
                    <a:pt x="63" y="62"/>
                    <a:pt x="65" y="59"/>
                  </a:cubicBezTo>
                  <a:cubicBezTo>
                    <a:pt x="67" y="56"/>
                    <a:pt x="78" y="61"/>
                    <a:pt x="81" y="70"/>
                  </a:cubicBezTo>
                  <a:cubicBezTo>
                    <a:pt x="86" y="85"/>
                    <a:pt x="100" y="83"/>
                    <a:pt x="87" y="55"/>
                  </a:cubicBezTo>
                  <a:cubicBezTo>
                    <a:pt x="76" y="32"/>
                    <a:pt x="45" y="21"/>
                    <a:pt x="45" y="21"/>
                  </a:cubicBezTo>
                  <a:cubicBezTo>
                    <a:pt x="31" y="0"/>
                    <a:pt x="31" y="0"/>
                    <a:pt x="31" y="0"/>
                  </a:cubicBezTo>
                  <a:lnTo>
                    <a:pt x="0" y="19"/>
                  </a:lnTo>
                  <a:close/>
                </a:path>
              </a:pathLst>
            </a:custGeom>
            <a:solidFill>
              <a:srgbClr val="FFCF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09" name="Freeform 333">
              <a:extLst>
                <a:ext uri="{FF2B5EF4-FFF2-40B4-BE49-F238E27FC236}">
                  <a16:creationId xmlns:a16="http://schemas.microsoft.com/office/drawing/2014/main" id="{BE160131-D5C9-FB4A-D05C-A0F953799399}"/>
                </a:ext>
              </a:extLst>
            </p:cNvPr>
            <p:cNvSpPr>
              <a:spLocks/>
            </p:cNvSpPr>
            <p:nvPr/>
          </p:nvSpPr>
          <p:spPr bwMode="auto">
            <a:xfrm>
              <a:off x="2790309" y="2912823"/>
              <a:ext cx="216489" cy="308132"/>
            </a:xfrm>
            <a:custGeom>
              <a:avLst/>
              <a:gdLst>
                <a:gd name="T0" fmla="*/ 95 w 95"/>
                <a:gd name="T1" fmla="*/ 17 h 136"/>
                <a:gd name="T2" fmla="*/ 87 w 95"/>
                <a:gd name="T3" fmla="*/ 53 h 136"/>
                <a:gd name="T4" fmla="*/ 71 w 95"/>
                <a:gd name="T5" fmla="*/ 121 h 136"/>
                <a:gd name="T6" fmla="*/ 78 w 95"/>
                <a:gd name="T7" fmla="*/ 82 h 136"/>
                <a:gd name="T8" fmla="*/ 53 w 95"/>
                <a:gd name="T9" fmla="*/ 132 h 136"/>
                <a:gd name="T10" fmla="*/ 65 w 95"/>
                <a:gd name="T11" fmla="*/ 81 h 136"/>
                <a:gd name="T12" fmla="*/ 36 w 95"/>
                <a:gd name="T13" fmla="*/ 134 h 136"/>
                <a:gd name="T14" fmla="*/ 53 w 95"/>
                <a:gd name="T15" fmla="*/ 75 h 136"/>
                <a:gd name="T16" fmla="*/ 31 w 95"/>
                <a:gd name="T17" fmla="*/ 118 h 136"/>
                <a:gd name="T18" fmla="*/ 22 w 95"/>
                <a:gd name="T19" fmla="*/ 110 h 136"/>
                <a:gd name="T20" fmla="*/ 33 w 95"/>
                <a:gd name="T21" fmla="*/ 60 h 136"/>
                <a:gd name="T22" fmla="*/ 17 w 95"/>
                <a:gd name="T23" fmla="*/ 72 h 136"/>
                <a:gd name="T24" fmla="*/ 11 w 95"/>
                <a:gd name="T25" fmla="*/ 57 h 136"/>
                <a:gd name="T26" fmla="*/ 50 w 95"/>
                <a:gd name="T27" fmla="*/ 21 h 136"/>
                <a:gd name="T28" fmla="*/ 64 w 95"/>
                <a:gd name="T29" fmla="*/ 0 h 136"/>
                <a:gd name="T30" fmla="*/ 95 w 95"/>
                <a:gd name="T31" fmla="*/ 17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136">
                  <a:moveTo>
                    <a:pt x="95" y="17"/>
                  </a:moveTo>
                  <a:cubicBezTo>
                    <a:pt x="95" y="17"/>
                    <a:pt x="84" y="46"/>
                    <a:pt x="87" y="53"/>
                  </a:cubicBezTo>
                  <a:cubicBezTo>
                    <a:pt x="93" y="70"/>
                    <a:pt x="81" y="113"/>
                    <a:pt x="71" y="121"/>
                  </a:cubicBezTo>
                  <a:cubicBezTo>
                    <a:pt x="64" y="124"/>
                    <a:pt x="75" y="91"/>
                    <a:pt x="78" y="82"/>
                  </a:cubicBezTo>
                  <a:cubicBezTo>
                    <a:pt x="73" y="98"/>
                    <a:pt x="59" y="132"/>
                    <a:pt x="53" y="132"/>
                  </a:cubicBezTo>
                  <a:cubicBezTo>
                    <a:pt x="45" y="132"/>
                    <a:pt x="65" y="81"/>
                    <a:pt x="65" y="81"/>
                  </a:cubicBezTo>
                  <a:cubicBezTo>
                    <a:pt x="65" y="81"/>
                    <a:pt x="42" y="136"/>
                    <a:pt x="36" y="134"/>
                  </a:cubicBezTo>
                  <a:cubicBezTo>
                    <a:pt x="25" y="130"/>
                    <a:pt x="53" y="75"/>
                    <a:pt x="53" y="75"/>
                  </a:cubicBezTo>
                  <a:cubicBezTo>
                    <a:pt x="53" y="75"/>
                    <a:pt x="34" y="109"/>
                    <a:pt x="31" y="118"/>
                  </a:cubicBezTo>
                  <a:cubicBezTo>
                    <a:pt x="28" y="127"/>
                    <a:pt x="14" y="126"/>
                    <a:pt x="22" y="110"/>
                  </a:cubicBezTo>
                  <a:cubicBezTo>
                    <a:pt x="35" y="83"/>
                    <a:pt x="36" y="63"/>
                    <a:pt x="33" y="60"/>
                  </a:cubicBezTo>
                  <a:cubicBezTo>
                    <a:pt x="31" y="58"/>
                    <a:pt x="20" y="63"/>
                    <a:pt x="17" y="72"/>
                  </a:cubicBezTo>
                  <a:cubicBezTo>
                    <a:pt x="13" y="87"/>
                    <a:pt x="0" y="86"/>
                    <a:pt x="11" y="57"/>
                  </a:cubicBezTo>
                  <a:cubicBezTo>
                    <a:pt x="20" y="34"/>
                    <a:pt x="50" y="21"/>
                    <a:pt x="50" y="21"/>
                  </a:cubicBezTo>
                  <a:cubicBezTo>
                    <a:pt x="64" y="0"/>
                    <a:pt x="64" y="0"/>
                    <a:pt x="64" y="0"/>
                  </a:cubicBezTo>
                  <a:lnTo>
                    <a:pt x="95" y="17"/>
                  </a:lnTo>
                  <a:close/>
                </a:path>
              </a:pathLst>
            </a:custGeom>
            <a:solidFill>
              <a:srgbClr val="FFCF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10" name="Freeform 334">
              <a:extLst>
                <a:ext uri="{FF2B5EF4-FFF2-40B4-BE49-F238E27FC236}">
                  <a16:creationId xmlns:a16="http://schemas.microsoft.com/office/drawing/2014/main" id="{AC55E452-93B8-1763-ED3E-42056E1FF0C5}"/>
                </a:ext>
              </a:extLst>
            </p:cNvPr>
            <p:cNvSpPr>
              <a:spLocks/>
            </p:cNvSpPr>
            <p:nvPr/>
          </p:nvSpPr>
          <p:spPr bwMode="auto">
            <a:xfrm>
              <a:off x="2480850" y="5319436"/>
              <a:ext cx="925720" cy="444931"/>
            </a:xfrm>
            <a:custGeom>
              <a:avLst/>
              <a:gdLst>
                <a:gd name="T0" fmla="*/ 355 w 407"/>
                <a:gd name="T1" fmla="*/ 31 h 196"/>
                <a:gd name="T2" fmla="*/ 304 w 407"/>
                <a:gd name="T3" fmla="*/ 1 h 196"/>
                <a:gd name="T4" fmla="*/ 80 w 407"/>
                <a:gd name="T5" fmla="*/ 0 h 196"/>
                <a:gd name="T6" fmla="*/ 33 w 407"/>
                <a:gd name="T7" fmla="*/ 32 h 196"/>
                <a:gd name="T8" fmla="*/ 4 w 407"/>
                <a:gd name="T9" fmla="*/ 138 h 196"/>
                <a:gd name="T10" fmla="*/ 34 w 407"/>
                <a:gd name="T11" fmla="*/ 175 h 196"/>
                <a:gd name="T12" fmla="*/ 154 w 407"/>
                <a:gd name="T13" fmla="*/ 192 h 196"/>
                <a:gd name="T14" fmla="*/ 231 w 407"/>
                <a:gd name="T15" fmla="*/ 193 h 196"/>
                <a:gd name="T16" fmla="*/ 374 w 407"/>
                <a:gd name="T17" fmla="*/ 176 h 196"/>
                <a:gd name="T18" fmla="*/ 400 w 407"/>
                <a:gd name="T19" fmla="*/ 141 h 196"/>
                <a:gd name="T20" fmla="*/ 355 w 407"/>
                <a:gd name="T21" fmla="*/ 3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7" h="196">
                  <a:moveTo>
                    <a:pt x="355" y="31"/>
                  </a:moveTo>
                  <a:cubicBezTo>
                    <a:pt x="348" y="14"/>
                    <a:pt x="325" y="1"/>
                    <a:pt x="304" y="1"/>
                  </a:cubicBezTo>
                  <a:cubicBezTo>
                    <a:pt x="80" y="0"/>
                    <a:pt x="80" y="0"/>
                    <a:pt x="80" y="0"/>
                  </a:cubicBezTo>
                  <a:cubicBezTo>
                    <a:pt x="59" y="0"/>
                    <a:pt x="37" y="14"/>
                    <a:pt x="33" y="32"/>
                  </a:cubicBezTo>
                  <a:cubicBezTo>
                    <a:pt x="4" y="138"/>
                    <a:pt x="4" y="138"/>
                    <a:pt x="4" y="138"/>
                  </a:cubicBezTo>
                  <a:cubicBezTo>
                    <a:pt x="0" y="155"/>
                    <a:pt x="13" y="172"/>
                    <a:pt x="34" y="175"/>
                  </a:cubicBezTo>
                  <a:cubicBezTo>
                    <a:pt x="154" y="192"/>
                    <a:pt x="154" y="192"/>
                    <a:pt x="154" y="192"/>
                  </a:cubicBezTo>
                  <a:cubicBezTo>
                    <a:pt x="175" y="195"/>
                    <a:pt x="210" y="196"/>
                    <a:pt x="231" y="193"/>
                  </a:cubicBezTo>
                  <a:cubicBezTo>
                    <a:pt x="374" y="176"/>
                    <a:pt x="374" y="176"/>
                    <a:pt x="374" y="176"/>
                  </a:cubicBezTo>
                  <a:cubicBezTo>
                    <a:pt x="395" y="173"/>
                    <a:pt x="407" y="157"/>
                    <a:pt x="400" y="141"/>
                  </a:cubicBezTo>
                  <a:lnTo>
                    <a:pt x="355" y="31"/>
                  </a:lnTo>
                  <a:close/>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1" name="Freeform 335">
              <a:extLst>
                <a:ext uri="{FF2B5EF4-FFF2-40B4-BE49-F238E27FC236}">
                  <a16:creationId xmlns:a16="http://schemas.microsoft.com/office/drawing/2014/main" id="{0F399456-E70A-3B03-1193-32C110D56BC7}"/>
                </a:ext>
              </a:extLst>
            </p:cNvPr>
            <p:cNvSpPr>
              <a:spLocks/>
            </p:cNvSpPr>
            <p:nvPr/>
          </p:nvSpPr>
          <p:spPr bwMode="auto">
            <a:xfrm>
              <a:off x="2359988" y="4715126"/>
              <a:ext cx="662747" cy="956270"/>
            </a:xfrm>
            <a:custGeom>
              <a:avLst/>
              <a:gdLst>
                <a:gd name="T0" fmla="*/ 255 w 291"/>
                <a:gd name="T1" fmla="*/ 246 h 422"/>
                <a:gd name="T2" fmla="*/ 123 w 291"/>
                <a:gd name="T3" fmla="*/ 230 h 422"/>
                <a:gd name="T4" fmla="*/ 131 w 291"/>
                <a:gd name="T5" fmla="*/ 27 h 422"/>
                <a:gd name="T6" fmla="*/ 77 w 291"/>
                <a:gd name="T7" fmla="*/ 0 h 422"/>
                <a:gd name="T8" fmla="*/ 3 w 291"/>
                <a:gd name="T9" fmla="*/ 200 h 422"/>
                <a:gd name="T10" fmla="*/ 54 w 291"/>
                <a:gd name="T11" fmla="*/ 340 h 422"/>
                <a:gd name="T12" fmla="*/ 247 w 291"/>
                <a:gd name="T13" fmla="*/ 418 h 422"/>
                <a:gd name="T14" fmla="*/ 255 w 291"/>
                <a:gd name="T15" fmla="*/ 246 h 4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1" h="422">
                  <a:moveTo>
                    <a:pt x="255" y="246"/>
                  </a:moveTo>
                  <a:cubicBezTo>
                    <a:pt x="255" y="246"/>
                    <a:pt x="168" y="248"/>
                    <a:pt x="123" y="230"/>
                  </a:cubicBezTo>
                  <a:cubicBezTo>
                    <a:pt x="78" y="213"/>
                    <a:pt x="79" y="110"/>
                    <a:pt x="131" y="27"/>
                  </a:cubicBezTo>
                  <a:cubicBezTo>
                    <a:pt x="100" y="10"/>
                    <a:pt x="77" y="0"/>
                    <a:pt x="77" y="0"/>
                  </a:cubicBezTo>
                  <a:cubicBezTo>
                    <a:pt x="77" y="0"/>
                    <a:pt x="6" y="134"/>
                    <a:pt x="3" y="200"/>
                  </a:cubicBezTo>
                  <a:cubicBezTo>
                    <a:pt x="0" y="260"/>
                    <a:pt x="31" y="318"/>
                    <a:pt x="54" y="340"/>
                  </a:cubicBezTo>
                  <a:cubicBezTo>
                    <a:pt x="99" y="384"/>
                    <a:pt x="163" y="422"/>
                    <a:pt x="247" y="418"/>
                  </a:cubicBezTo>
                  <a:cubicBezTo>
                    <a:pt x="291" y="416"/>
                    <a:pt x="255" y="246"/>
                    <a:pt x="255" y="246"/>
                  </a:cubicBezTo>
                  <a:close/>
                </a:path>
              </a:pathLst>
            </a:custGeom>
            <a:solidFill>
              <a:srgbClr val="9EACB4"/>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12" name="Freeform 336">
              <a:extLst>
                <a:ext uri="{FF2B5EF4-FFF2-40B4-BE49-F238E27FC236}">
                  <a16:creationId xmlns:a16="http://schemas.microsoft.com/office/drawing/2014/main" id="{D0E3123A-4916-5F0F-53B9-83BDDAC6FD5D}"/>
                </a:ext>
              </a:extLst>
            </p:cNvPr>
            <p:cNvSpPr>
              <a:spLocks/>
            </p:cNvSpPr>
            <p:nvPr/>
          </p:nvSpPr>
          <p:spPr bwMode="auto">
            <a:xfrm>
              <a:off x="2588430" y="5132166"/>
              <a:ext cx="349304" cy="350633"/>
            </a:xfrm>
            <a:custGeom>
              <a:avLst/>
              <a:gdLst>
                <a:gd name="T0" fmla="*/ 94 w 154"/>
                <a:gd name="T1" fmla="*/ 145 h 155"/>
                <a:gd name="T2" fmla="*/ 145 w 154"/>
                <a:gd name="T3" fmla="*/ 60 h 155"/>
                <a:gd name="T4" fmla="*/ 60 w 154"/>
                <a:gd name="T5" fmla="*/ 10 h 155"/>
                <a:gd name="T6" fmla="*/ 9 w 154"/>
                <a:gd name="T7" fmla="*/ 95 h 155"/>
                <a:gd name="T8" fmla="*/ 94 w 154"/>
                <a:gd name="T9" fmla="*/ 145 h 155"/>
              </a:gdLst>
              <a:ahLst/>
              <a:cxnLst>
                <a:cxn ang="0">
                  <a:pos x="T0" y="T1"/>
                </a:cxn>
                <a:cxn ang="0">
                  <a:pos x="T2" y="T3"/>
                </a:cxn>
                <a:cxn ang="0">
                  <a:pos x="T4" y="T5"/>
                </a:cxn>
                <a:cxn ang="0">
                  <a:pos x="T6" y="T7"/>
                </a:cxn>
                <a:cxn ang="0">
                  <a:pos x="T8" y="T9"/>
                </a:cxn>
              </a:cxnLst>
              <a:rect l="0" t="0" r="r" b="b"/>
              <a:pathLst>
                <a:path w="154" h="155">
                  <a:moveTo>
                    <a:pt x="94" y="145"/>
                  </a:moveTo>
                  <a:cubicBezTo>
                    <a:pt x="132" y="136"/>
                    <a:pt x="154" y="98"/>
                    <a:pt x="145" y="60"/>
                  </a:cubicBezTo>
                  <a:cubicBezTo>
                    <a:pt x="135" y="23"/>
                    <a:pt x="97" y="0"/>
                    <a:pt x="60" y="10"/>
                  </a:cubicBezTo>
                  <a:cubicBezTo>
                    <a:pt x="23" y="19"/>
                    <a:pt x="0" y="57"/>
                    <a:pt x="9" y="95"/>
                  </a:cubicBezTo>
                  <a:cubicBezTo>
                    <a:pt x="19" y="132"/>
                    <a:pt x="57" y="155"/>
                    <a:pt x="94" y="145"/>
                  </a:cubicBezTo>
                  <a:close/>
                </a:path>
              </a:pathLst>
            </a:custGeom>
            <a:solidFill>
              <a:srgbClr val="9EACB4"/>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13" name="Freeform 337">
              <a:extLst>
                <a:ext uri="{FF2B5EF4-FFF2-40B4-BE49-F238E27FC236}">
                  <a16:creationId xmlns:a16="http://schemas.microsoft.com/office/drawing/2014/main" id="{5A929726-DF4C-6E12-6998-C763E8E2677F}"/>
                </a:ext>
              </a:extLst>
            </p:cNvPr>
            <p:cNvSpPr>
              <a:spLocks/>
            </p:cNvSpPr>
            <p:nvPr/>
          </p:nvSpPr>
          <p:spPr bwMode="auto">
            <a:xfrm>
              <a:off x="2799605" y="5116228"/>
              <a:ext cx="351960" cy="347977"/>
            </a:xfrm>
            <a:custGeom>
              <a:avLst/>
              <a:gdLst>
                <a:gd name="T0" fmla="*/ 95 w 155"/>
                <a:gd name="T1" fmla="*/ 145 h 154"/>
                <a:gd name="T2" fmla="*/ 145 w 155"/>
                <a:gd name="T3" fmla="*/ 60 h 154"/>
                <a:gd name="T4" fmla="*/ 60 w 155"/>
                <a:gd name="T5" fmla="*/ 9 h 154"/>
                <a:gd name="T6" fmla="*/ 10 w 155"/>
                <a:gd name="T7" fmla="*/ 94 h 154"/>
                <a:gd name="T8" fmla="*/ 95 w 155"/>
                <a:gd name="T9" fmla="*/ 145 h 154"/>
              </a:gdLst>
              <a:ahLst/>
              <a:cxnLst>
                <a:cxn ang="0">
                  <a:pos x="T0" y="T1"/>
                </a:cxn>
                <a:cxn ang="0">
                  <a:pos x="T2" y="T3"/>
                </a:cxn>
                <a:cxn ang="0">
                  <a:pos x="T4" y="T5"/>
                </a:cxn>
                <a:cxn ang="0">
                  <a:pos x="T6" y="T7"/>
                </a:cxn>
                <a:cxn ang="0">
                  <a:pos x="T8" y="T9"/>
                </a:cxn>
              </a:cxnLst>
              <a:rect l="0" t="0" r="r" b="b"/>
              <a:pathLst>
                <a:path w="155" h="154">
                  <a:moveTo>
                    <a:pt x="95" y="145"/>
                  </a:moveTo>
                  <a:cubicBezTo>
                    <a:pt x="132" y="135"/>
                    <a:pt x="155" y="97"/>
                    <a:pt x="145" y="60"/>
                  </a:cubicBezTo>
                  <a:cubicBezTo>
                    <a:pt x="136" y="22"/>
                    <a:pt x="98" y="0"/>
                    <a:pt x="60" y="9"/>
                  </a:cubicBezTo>
                  <a:cubicBezTo>
                    <a:pt x="23" y="19"/>
                    <a:pt x="0" y="57"/>
                    <a:pt x="10" y="94"/>
                  </a:cubicBezTo>
                  <a:cubicBezTo>
                    <a:pt x="19" y="132"/>
                    <a:pt x="57" y="154"/>
                    <a:pt x="95" y="145"/>
                  </a:cubicBezTo>
                  <a:close/>
                </a:path>
              </a:pathLst>
            </a:custGeom>
            <a:solidFill>
              <a:srgbClr val="9EACB4"/>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14" name="Freeform 338">
              <a:extLst>
                <a:ext uri="{FF2B5EF4-FFF2-40B4-BE49-F238E27FC236}">
                  <a16:creationId xmlns:a16="http://schemas.microsoft.com/office/drawing/2014/main" id="{EBDFCCBE-E340-4815-854D-1EEE4D7CBF66}"/>
                </a:ext>
              </a:extLst>
            </p:cNvPr>
            <p:cNvSpPr>
              <a:spLocks/>
            </p:cNvSpPr>
            <p:nvPr/>
          </p:nvSpPr>
          <p:spPr bwMode="auto">
            <a:xfrm>
              <a:off x="2790309" y="4696532"/>
              <a:ext cx="670716" cy="978849"/>
            </a:xfrm>
            <a:custGeom>
              <a:avLst/>
              <a:gdLst>
                <a:gd name="T0" fmla="*/ 60 w 295"/>
                <a:gd name="T1" fmla="*/ 261 h 432"/>
                <a:gd name="T2" fmla="*/ 169 w 295"/>
                <a:gd name="T3" fmla="*/ 253 h 432"/>
                <a:gd name="T4" fmla="*/ 149 w 295"/>
                <a:gd name="T5" fmla="*/ 30 h 432"/>
                <a:gd name="T6" fmla="*/ 202 w 295"/>
                <a:gd name="T7" fmla="*/ 0 h 432"/>
                <a:gd name="T8" fmla="*/ 284 w 295"/>
                <a:gd name="T9" fmla="*/ 168 h 432"/>
                <a:gd name="T10" fmla="*/ 236 w 295"/>
                <a:gd name="T11" fmla="*/ 349 h 432"/>
                <a:gd name="T12" fmla="*/ 45 w 295"/>
                <a:gd name="T13" fmla="*/ 426 h 432"/>
                <a:gd name="T14" fmla="*/ 60 w 295"/>
                <a:gd name="T15" fmla="*/ 261 h 4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5" h="432">
                  <a:moveTo>
                    <a:pt x="60" y="261"/>
                  </a:moveTo>
                  <a:cubicBezTo>
                    <a:pt x="60" y="261"/>
                    <a:pt x="125" y="273"/>
                    <a:pt x="169" y="253"/>
                  </a:cubicBezTo>
                  <a:cubicBezTo>
                    <a:pt x="208" y="236"/>
                    <a:pt x="206" y="110"/>
                    <a:pt x="149" y="30"/>
                  </a:cubicBezTo>
                  <a:cubicBezTo>
                    <a:pt x="179" y="12"/>
                    <a:pt x="202" y="0"/>
                    <a:pt x="202" y="0"/>
                  </a:cubicBezTo>
                  <a:cubicBezTo>
                    <a:pt x="202" y="0"/>
                    <a:pt x="272" y="107"/>
                    <a:pt x="284" y="168"/>
                  </a:cubicBezTo>
                  <a:cubicBezTo>
                    <a:pt x="295" y="228"/>
                    <a:pt x="284" y="300"/>
                    <a:pt x="236" y="349"/>
                  </a:cubicBezTo>
                  <a:cubicBezTo>
                    <a:pt x="193" y="392"/>
                    <a:pt x="110" y="432"/>
                    <a:pt x="45" y="426"/>
                  </a:cubicBezTo>
                  <a:cubicBezTo>
                    <a:pt x="0" y="421"/>
                    <a:pt x="60" y="261"/>
                    <a:pt x="60" y="261"/>
                  </a:cubicBezTo>
                  <a:close/>
                </a:path>
              </a:pathLst>
            </a:custGeom>
            <a:solidFill>
              <a:srgbClr val="9EACB4"/>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15" name="Freeform 339">
              <a:extLst>
                <a:ext uri="{FF2B5EF4-FFF2-40B4-BE49-F238E27FC236}">
                  <a16:creationId xmlns:a16="http://schemas.microsoft.com/office/drawing/2014/main" id="{C2B6EF8B-CE67-2B19-B4E7-D915731ED299}"/>
                </a:ext>
              </a:extLst>
            </p:cNvPr>
            <p:cNvSpPr>
              <a:spLocks/>
            </p:cNvSpPr>
            <p:nvPr/>
          </p:nvSpPr>
          <p:spPr bwMode="auto">
            <a:xfrm>
              <a:off x="3001485" y="4445511"/>
              <a:ext cx="225785" cy="305476"/>
            </a:xfrm>
            <a:custGeom>
              <a:avLst/>
              <a:gdLst>
                <a:gd name="T0" fmla="*/ 99 w 99"/>
                <a:gd name="T1" fmla="*/ 117 h 135"/>
                <a:gd name="T2" fmla="*/ 89 w 99"/>
                <a:gd name="T3" fmla="*/ 81 h 135"/>
                <a:gd name="T4" fmla="*/ 69 w 99"/>
                <a:gd name="T5" fmla="*/ 14 h 135"/>
                <a:gd name="T6" fmla="*/ 78 w 99"/>
                <a:gd name="T7" fmla="*/ 53 h 135"/>
                <a:gd name="T8" fmla="*/ 51 w 99"/>
                <a:gd name="T9" fmla="*/ 4 h 135"/>
                <a:gd name="T10" fmla="*/ 65 w 99"/>
                <a:gd name="T11" fmla="*/ 54 h 135"/>
                <a:gd name="T12" fmla="*/ 34 w 99"/>
                <a:gd name="T13" fmla="*/ 3 h 135"/>
                <a:gd name="T14" fmla="*/ 53 w 99"/>
                <a:gd name="T15" fmla="*/ 61 h 135"/>
                <a:gd name="T16" fmla="*/ 30 w 99"/>
                <a:gd name="T17" fmla="*/ 19 h 135"/>
                <a:gd name="T18" fmla="*/ 21 w 99"/>
                <a:gd name="T19" fmla="*/ 28 h 135"/>
                <a:gd name="T20" fmla="*/ 35 w 99"/>
                <a:gd name="T21" fmla="*/ 76 h 135"/>
                <a:gd name="T22" fmla="*/ 18 w 99"/>
                <a:gd name="T23" fmla="*/ 65 h 135"/>
                <a:gd name="T24" fmla="*/ 13 w 99"/>
                <a:gd name="T25" fmla="*/ 80 h 135"/>
                <a:gd name="T26" fmla="*/ 54 w 99"/>
                <a:gd name="T27" fmla="*/ 115 h 135"/>
                <a:gd name="T28" fmla="*/ 69 w 99"/>
                <a:gd name="T29" fmla="*/ 135 h 135"/>
                <a:gd name="T30" fmla="*/ 99 w 99"/>
                <a:gd name="T31" fmla="*/ 11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135">
                  <a:moveTo>
                    <a:pt x="99" y="117"/>
                  </a:moveTo>
                  <a:cubicBezTo>
                    <a:pt x="99" y="117"/>
                    <a:pt x="86" y="88"/>
                    <a:pt x="89" y="81"/>
                  </a:cubicBezTo>
                  <a:cubicBezTo>
                    <a:pt x="94" y="64"/>
                    <a:pt x="80" y="22"/>
                    <a:pt x="69" y="14"/>
                  </a:cubicBezTo>
                  <a:cubicBezTo>
                    <a:pt x="62" y="11"/>
                    <a:pt x="75" y="43"/>
                    <a:pt x="78" y="53"/>
                  </a:cubicBezTo>
                  <a:cubicBezTo>
                    <a:pt x="72" y="37"/>
                    <a:pt x="57" y="3"/>
                    <a:pt x="51" y="4"/>
                  </a:cubicBezTo>
                  <a:cubicBezTo>
                    <a:pt x="42" y="4"/>
                    <a:pt x="65" y="54"/>
                    <a:pt x="65" y="54"/>
                  </a:cubicBezTo>
                  <a:cubicBezTo>
                    <a:pt x="65" y="54"/>
                    <a:pt x="40" y="0"/>
                    <a:pt x="34" y="3"/>
                  </a:cubicBezTo>
                  <a:cubicBezTo>
                    <a:pt x="23" y="7"/>
                    <a:pt x="53" y="61"/>
                    <a:pt x="53" y="61"/>
                  </a:cubicBezTo>
                  <a:cubicBezTo>
                    <a:pt x="53" y="61"/>
                    <a:pt x="33" y="28"/>
                    <a:pt x="30" y="19"/>
                  </a:cubicBezTo>
                  <a:cubicBezTo>
                    <a:pt x="26" y="10"/>
                    <a:pt x="12" y="12"/>
                    <a:pt x="21" y="28"/>
                  </a:cubicBezTo>
                  <a:cubicBezTo>
                    <a:pt x="35" y="54"/>
                    <a:pt x="37" y="73"/>
                    <a:pt x="35" y="76"/>
                  </a:cubicBezTo>
                  <a:cubicBezTo>
                    <a:pt x="33" y="79"/>
                    <a:pt x="21" y="74"/>
                    <a:pt x="18" y="65"/>
                  </a:cubicBezTo>
                  <a:cubicBezTo>
                    <a:pt x="14" y="50"/>
                    <a:pt x="0" y="53"/>
                    <a:pt x="13" y="80"/>
                  </a:cubicBezTo>
                  <a:cubicBezTo>
                    <a:pt x="23" y="103"/>
                    <a:pt x="54" y="115"/>
                    <a:pt x="54" y="115"/>
                  </a:cubicBezTo>
                  <a:cubicBezTo>
                    <a:pt x="69" y="135"/>
                    <a:pt x="69" y="135"/>
                    <a:pt x="69" y="135"/>
                  </a:cubicBezTo>
                  <a:lnTo>
                    <a:pt x="99" y="117"/>
                  </a:lnTo>
                  <a:close/>
                </a:path>
              </a:pathLst>
            </a:custGeom>
            <a:solidFill>
              <a:srgbClr val="FFCF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16" name="Freeform 340">
              <a:extLst>
                <a:ext uri="{FF2B5EF4-FFF2-40B4-BE49-F238E27FC236}">
                  <a16:creationId xmlns:a16="http://schemas.microsoft.com/office/drawing/2014/main" id="{7B197F64-97C4-A580-DBA0-C38F2BD26D70}"/>
                </a:ext>
              </a:extLst>
            </p:cNvPr>
            <p:cNvSpPr>
              <a:spLocks/>
            </p:cNvSpPr>
            <p:nvPr/>
          </p:nvSpPr>
          <p:spPr bwMode="auto">
            <a:xfrm>
              <a:off x="2556555" y="4454808"/>
              <a:ext cx="217817" cy="310787"/>
            </a:xfrm>
            <a:custGeom>
              <a:avLst/>
              <a:gdLst>
                <a:gd name="T0" fmla="*/ 0 w 96"/>
                <a:gd name="T1" fmla="*/ 120 h 137"/>
                <a:gd name="T2" fmla="*/ 9 w 96"/>
                <a:gd name="T3" fmla="*/ 84 h 137"/>
                <a:gd name="T4" fmla="*/ 25 w 96"/>
                <a:gd name="T5" fmla="*/ 16 h 137"/>
                <a:gd name="T6" fmla="*/ 18 w 96"/>
                <a:gd name="T7" fmla="*/ 55 h 137"/>
                <a:gd name="T8" fmla="*/ 43 w 96"/>
                <a:gd name="T9" fmla="*/ 5 h 137"/>
                <a:gd name="T10" fmla="*/ 31 w 96"/>
                <a:gd name="T11" fmla="*/ 56 h 137"/>
                <a:gd name="T12" fmla="*/ 59 w 96"/>
                <a:gd name="T13" fmla="*/ 3 h 137"/>
                <a:gd name="T14" fmla="*/ 43 w 96"/>
                <a:gd name="T15" fmla="*/ 62 h 137"/>
                <a:gd name="T16" fmla="*/ 65 w 96"/>
                <a:gd name="T17" fmla="*/ 19 h 137"/>
                <a:gd name="T18" fmla="*/ 74 w 96"/>
                <a:gd name="T19" fmla="*/ 27 h 137"/>
                <a:gd name="T20" fmla="*/ 62 w 96"/>
                <a:gd name="T21" fmla="*/ 77 h 137"/>
                <a:gd name="T22" fmla="*/ 78 w 96"/>
                <a:gd name="T23" fmla="*/ 65 h 137"/>
                <a:gd name="T24" fmla="*/ 85 w 96"/>
                <a:gd name="T25" fmla="*/ 80 h 137"/>
                <a:gd name="T26" fmla="*/ 45 w 96"/>
                <a:gd name="T27" fmla="*/ 116 h 137"/>
                <a:gd name="T28" fmla="*/ 31 w 96"/>
                <a:gd name="T29" fmla="*/ 137 h 137"/>
                <a:gd name="T30" fmla="*/ 0 w 96"/>
                <a:gd name="T31" fmla="*/ 12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137">
                  <a:moveTo>
                    <a:pt x="0" y="120"/>
                  </a:moveTo>
                  <a:cubicBezTo>
                    <a:pt x="0" y="120"/>
                    <a:pt x="12" y="91"/>
                    <a:pt x="9" y="84"/>
                  </a:cubicBezTo>
                  <a:cubicBezTo>
                    <a:pt x="2" y="67"/>
                    <a:pt x="14" y="24"/>
                    <a:pt x="25" y="16"/>
                  </a:cubicBezTo>
                  <a:cubicBezTo>
                    <a:pt x="31" y="13"/>
                    <a:pt x="20" y="45"/>
                    <a:pt x="18" y="55"/>
                  </a:cubicBezTo>
                  <a:cubicBezTo>
                    <a:pt x="23" y="39"/>
                    <a:pt x="36" y="5"/>
                    <a:pt x="43" y="5"/>
                  </a:cubicBezTo>
                  <a:cubicBezTo>
                    <a:pt x="51" y="5"/>
                    <a:pt x="31" y="56"/>
                    <a:pt x="31" y="56"/>
                  </a:cubicBezTo>
                  <a:cubicBezTo>
                    <a:pt x="31" y="56"/>
                    <a:pt x="53" y="0"/>
                    <a:pt x="59" y="3"/>
                  </a:cubicBezTo>
                  <a:cubicBezTo>
                    <a:pt x="71" y="7"/>
                    <a:pt x="43" y="62"/>
                    <a:pt x="43" y="62"/>
                  </a:cubicBezTo>
                  <a:cubicBezTo>
                    <a:pt x="43" y="62"/>
                    <a:pt x="62" y="28"/>
                    <a:pt x="65" y="19"/>
                  </a:cubicBezTo>
                  <a:cubicBezTo>
                    <a:pt x="68" y="10"/>
                    <a:pt x="82" y="11"/>
                    <a:pt x="74" y="27"/>
                  </a:cubicBezTo>
                  <a:cubicBezTo>
                    <a:pt x="61" y="54"/>
                    <a:pt x="60" y="74"/>
                    <a:pt x="62" y="77"/>
                  </a:cubicBezTo>
                  <a:cubicBezTo>
                    <a:pt x="64" y="79"/>
                    <a:pt x="76" y="74"/>
                    <a:pt x="78" y="65"/>
                  </a:cubicBezTo>
                  <a:cubicBezTo>
                    <a:pt x="82" y="50"/>
                    <a:pt x="96" y="51"/>
                    <a:pt x="85" y="80"/>
                  </a:cubicBezTo>
                  <a:cubicBezTo>
                    <a:pt x="75" y="103"/>
                    <a:pt x="45" y="116"/>
                    <a:pt x="45" y="116"/>
                  </a:cubicBezTo>
                  <a:cubicBezTo>
                    <a:pt x="31" y="137"/>
                    <a:pt x="31" y="137"/>
                    <a:pt x="31" y="137"/>
                  </a:cubicBezTo>
                  <a:lnTo>
                    <a:pt x="0" y="120"/>
                  </a:lnTo>
                  <a:close/>
                </a:path>
              </a:pathLst>
            </a:custGeom>
            <a:solidFill>
              <a:srgbClr val="FFCF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17" name="Freeform 341">
              <a:extLst>
                <a:ext uri="{FF2B5EF4-FFF2-40B4-BE49-F238E27FC236}">
                  <a16:creationId xmlns:a16="http://schemas.microsoft.com/office/drawing/2014/main" id="{900E0DE4-8D11-AA4A-C9A0-02E1E8AFECF9}"/>
                </a:ext>
              </a:extLst>
            </p:cNvPr>
            <p:cNvSpPr>
              <a:spLocks/>
            </p:cNvSpPr>
            <p:nvPr/>
          </p:nvSpPr>
          <p:spPr bwMode="auto">
            <a:xfrm>
              <a:off x="2644213" y="5122869"/>
              <a:ext cx="498057" cy="539230"/>
            </a:xfrm>
            <a:custGeom>
              <a:avLst/>
              <a:gdLst>
                <a:gd name="T0" fmla="*/ 219 w 219"/>
                <a:gd name="T1" fmla="*/ 119 h 238"/>
                <a:gd name="T2" fmla="*/ 110 w 219"/>
                <a:gd name="T3" fmla="*/ 0 h 238"/>
                <a:gd name="T4" fmla="*/ 0 w 219"/>
                <a:gd name="T5" fmla="*/ 118 h 238"/>
                <a:gd name="T6" fmla="*/ 109 w 219"/>
                <a:gd name="T7" fmla="*/ 238 h 238"/>
                <a:gd name="T8" fmla="*/ 219 w 219"/>
                <a:gd name="T9" fmla="*/ 119 h 238"/>
              </a:gdLst>
              <a:ahLst/>
              <a:cxnLst>
                <a:cxn ang="0">
                  <a:pos x="T0" y="T1"/>
                </a:cxn>
                <a:cxn ang="0">
                  <a:pos x="T2" y="T3"/>
                </a:cxn>
                <a:cxn ang="0">
                  <a:pos x="T4" y="T5"/>
                </a:cxn>
                <a:cxn ang="0">
                  <a:pos x="T6" y="T7"/>
                </a:cxn>
                <a:cxn ang="0">
                  <a:pos x="T8" y="T9"/>
                </a:cxn>
              </a:cxnLst>
              <a:rect l="0" t="0" r="r" b="b"/>
              <a:pathLst>
                <a:path w="219" h="238">
                  <a:moveTo>
                    <a:pt x="219" y="119"/>
                  </a:moveTo>
                  <a:cubicBezTo>
                    <a:pt x="219" y="53"/>
                    <a:pt x="170" y="0"/>
                    <a:pt x="110" y="0"/>
                  </a:cubicBezTo>
                  <a:cubicBezTo>
                    <a:pt x="49" y="0"/>
                    <a:pt x="0" y="53"/>
                    <a:pt x="0" y="118"/>
                  </a:cubicBezTo>
                  <a:cubicBezTo>
                    <a:pt x="0" y="184"/>
                    <a:pt x="49" y="237"/>
                    <a:pt x="109" y="238"/>
                  </a:cubicBezTo>
                  <a:cubicBezTo>
                    <a:pt x="170" y="238"/>
                    <a:pt x="219" y="184"/>
                    <a:pt x="219" y="119"/>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18" name="Freeform 342">
              <a:extLst>
                <a:ext uri="{FF2B5EF4-FFF2-40B4-BE49-F238E27FC236}">
                  <a16:creationId xmlns:a16="http://schemas.microsoft.com/office/drawing/2014/main" id="{7613CE8E-C8D8-1F95-1310-2F9E372B98C7}"/>
                </a:ext>
              </a:extLst>
            </p:cNvPr>
            <p:cNvSpPr>
              <a:spLocks/>
            </p:cNvSpPr>
            <p:nvPr/>
          </p:nvSpPr>
          <p:spPr bwMode="auto">
            <a:xfrm>
              <a:off x="2738511" y="5562488"/>
              <a:ext cx="240395" cy="240396"/>
            </a:xfrm>
            <a:custGeom>
              <a:avLst/>
              <a:gdLst>
                <a:gd name="T0" fmla="*/ 65 w 106"/>
                <a:gd name="T1" fmla="*/ 100 h 106"/>
                <a:gd name="T2" fmla="*/ 100 w 106"/>
                <a:gd name="T3" fmla="*/ 42 h 106"/>
                <a:gd name="T4" fmla="*/ 41 w 106"/>
                <a:gd name="T5" fmla="*/ 7 h 106"/>
                <a:gd name="T6" fmla="*/ 7 w 106"/>
                <a:gd name="T7" fmla="*/ 65 h 106"/>
                <a:gd name="T8" fmla="*/ 65 w 106"/>
                <a:gd name="T9" fmla="*/ 100 h 106"/>
              </a:gdLst>
              <a:ahLst/>
              <a:cxnLst>
                <a:cxn ang="0">
                  <a:pos x="T0" y="T1"/>
                </a:cxn>
                <a:cxn ang="0">
                  <a:pos x="T2" y="T3"/>
                </a:cxn>
                <a:cxn ang="0">
                  <a:pos x="T4" y="T5"/>
                </a:cxn>
                <a:cxn ang="0">
                  <a:pos x="T6" y="T7"/>
                </a:cxn>
                <a:cxn ang="0">
                  <a:pos x="T8" y="T9"/>
                </a:cxn>
              </a:cxnLst>
              <a:rect l="0" t="0" r="r" b="b"/>
              <a:pathLst>
                <a:path w="106" h="106">
                  <a:moveTo>
                    <a:pt x="65" y="100"/>
                  </a:moveTo>
                  <a:cubicBezTo>
                    <a:pt x="91" y="93"/>
                    <a:pt x="106" y="67"/>
                    <a:pt x="100" y="42"/>
                  </a:cubicBezTo>
                  <a:cubicBezTo>
                    <a:pt x="93" y="16"/>
                    <a:pt x="67" y="0"/>
                    <a:pt x="41" y="7"/>
                  </a:cubicBezTo>
                  <a:cubicBezTo>
                    <a:pt x="16" y="13"/>
                    <a:pt x="0" y="39"/>
                    <a:pt x="7" y="65"/>
                  </a:cubicBezTo>
                  <a:cubicBezTo>
                    <a:pt x="13" y="91"/>
                    <a:pt x="39" y="106"/>
                    <a:pt x="65" y="100"/>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19" name="Freeform 343">
              <a:extLst>
                <a:ext uri="{FF2B5EF4-FFF2-40B4-BE49-F238E27FC236}">
                  <a16:creationId xmlns:a16="http://schemas.microsoft.com/office/drawing/2014/main" id="{545FA211-4C30-21FA-1862-2B5A18C06723}"/>
                </a:ext>
              </a:extLst>
            </p:cNvPr>
            <p:cNvSpPr>
              <a:spLocks/>
            </p:cNvSpPr>
            <p:nvPr/>
          </p:nvSpPr>
          <p:spPr bwMode="auto">
            <a:xfrm>
              <a:off x="4026817" y="5338030"/>
              <a:ext cx="925720" cy="440946"/>
            </a:xfrm>
            <a:custGeom>
              <a:avLst/>
              <a:gdLst>
                <a:gd name="T0" fmla="*/ 355 w 407"/>
                <a:gd name="T1" fmla="*/ 30 h 195"/>
                <a:gd name="T2" fmla="*/ 304 w 407"/>
                <a:gd name="T3" fmla="*/ 0 h 195"/>
                <a:gd name="T4" fmla="*/ 80 w 407"/>
                <a:gd name="T5" fmla="*/ 0 h 195"/>
                <a:gd name="T6" fmla="*/ 33 w 407"/>
                <a:gd name="T7" fmla="*/ 31 h 195"/>
                <a:gd name="T8" fmla="*/ 4 w 407"/>
                <a:gd name="T9" fmla="*/ 138 h 195"/>
                <a:gd name="T10" fmla="*/ 34 w 407"/>
                <a:gd name="T11" fmla="*/ 174 h 195"/>
                <a:gd name="T12" fmla="*/ 155 w 407"/>
                <a:gd name="T13" fmla="*/ 192 h 195"/>
                <a:gd name="T14" fmla="*/ 232 w 407"/>
                <a:gd name="T15" fmla="*/ 192 h 195"/>
                <a:gd name="T16" fmla="*/ 375 w 407"/>
                <a:gd name="T17" fmla="*/ 174 h 195"/>
                <a:gd name="T18" fmla="*/ 400 w 407"/>
                <a:gd name="T19" fmla="*/ 139 h 195"/>
                <a:gd name="T20" fmla="*/ 355 w 407"/>
                <a:gd name="T21" fmla="*/ 30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7" h="195">
                  <a:moveTo>
                    <a:pt x="355" y="30"/>
                  </a:moveTo>
                  <a:cubicBezTo>
                    <a:pt x="348" y="13"/>
                    <a:pt x="325" y="0"/>
                    <a:pt x="304" y="0"/>
                  </a:cubicBezTo>
                  <a:cubicBezTo>
                    <a:pt x="80" y="0"/>
                    <a:pt x="80" y="0"/>
                    <a:pt x="80" y="0"/>
                  </a:cubicBezTo>
                  <a:cubicBezTo>
                    <a:pt x="58" y="0"/>
                    <a:pt x="37" y="14"/>
                    <a:pt x="33" y="31"/>
                  </a:cubicBezTo>
                  <a:cubicBezTo>
                    <a:pt x="4" y="138"/>
                    <a:pt x="4" y="138"/>
                    <a:pt x="4" y="138"/>
                  </a:cubicBezTo>
                  <a:cubicBezTo>
                    <a:pt x="0" y="155"/>
                    <a:pt x="13" y="172"/>
                    <a:pt x="34" y="174"/>
                  </a:cubicBezTo>
                  <a:cubicBezTo>
                    <a:pt x="155" y="192"/>
                    <a:pt x="155" y="192"/>
                    <a:pt x="155" y="192"/>
                  </a:cubicBezTo>
                  <a:cubicBezTo>
                    <a:pt x="176" y="195"/>
                    <a:pt x="210" y="195"/>
                    <a:pt x="232" y="192"/>
                  </a:cubicBezTo>
                  <a:cubicBezTo>
                    <a:pt x="375" y="174"/>
                    <a:pt x="375" y="174"/>
                    <a:pt x="375" y="174"/>
                  </a:cubicBezTo>
                  <a:cubicBezTo>
                    <a:pt x="396" y="172"/>
                    <a:pt x="407" y="156"/>
                    <a:pt x="400" y="139"/>
                  </a:cubicBezTo>
                  <a:lnTo>
                    <a:pt x="355" y="30"/>
                  </a:lnTo>
                  <a:close/>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0" name="Freeform 344">
              <a:extLst>
                <a:ext uri="{FF2B5EF4-FFF2-40B4-BE49-F238E27FC236}">
                  <a16:creationId xmlns:a16="http://schemas.microsoft.com/office/drawing/2014/main" id="{C01A35E5-F3CF-D3EE-8A8A-356D709811F8}"/>
                </a:ext>
              </a:extLst>
            </p:cNvPr>
            <p:cNvSpPr>
              <a:spLocks/>
            </p:cNvSpPr>
            <p:nvPr/>
          </p:nvSpPr>
          <p:spPr bwMode="auto">
            <a:xfrm>
              <a:off x="3905955" y="4733720"/>
              <a:ext cx="664075" cy="953614"/>
            </a:xfrm>
            <a:custGeom>
              <a:avLst/>
              <a:gdLst>
                <a:gd name="T0" fmla="*/ 255 w 292"/>
                <a:gd name="T1" fmla="*/ 246 h 421"/>
                <a:gd name="T2" fmla="*/ 123 w 292"/>
                <a:gd name="T3" fmla="*/ 230 h 421"/>
                <a:gd name="T4" fmla="*/ 131 w 292"/>
                <a:gd name="T5" fmla="*/ 27 h 421"/>
                <a:gd name="T6" fmla="*/ 77 w 292"/>
                <a:gd name="T7" fmla="*/ 0 h 421"/>
                <a:gd name="T8" fmla="*/ 2 w 292"/>
                <a:gd name="T9" fmla="*/ 200 h 421"/>
                <a:gd name="T10" fmla="*/ 54 w 292"/>
                <a:gd name="T11" fmla="*/ 340 h 421"/>
                <a:gd name="T12" fmla="*/ 247 w 292"/>
                <a:gd name="T13" fmla="*/ 417 h 421"/>
                <a:gd name="T14" fmla="*/ 255 w 292"/>
                <a:gd name="T15" fmla="*/ 246 h 4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2" h="421">
                  <a:moveTo>
                    <a:pt x="255" y="246"/>
                  </a:moveTo>
                  <a:cubicBezTo>
                    <a:pt x="255" y="246"/>
                    <a:pt x="168" y="247"/>
                    <a:pt x="123" y="230"/>
                  </a:cubicBezTo>
                  <a:cubicBezTo>
                    <a:pt x="78" y="212"/>
                    <a:pt x="79" y="110"/>
                    <a:pt x="131" y="27"/>
                  </a:cubicBezTo>
                  <a:cubicBezTo>
                    <a:pt x="100" y="10"/>
                    <a:pt x="77" y="0"/>
                    <a:pt x="77" y="0"/>
                  </a:cubicBezTo>
                  <a:cubicBezTo>
                    <a:pt x="77" y="0"/>
                    <a:pt x="5" y="134"/>
                    <a:pt x="2" y="200"/>
                  </a:cubicBezTo>
                  <a:cubicBezTo>
                    <a:pt x="0" y="260"/>
                    <a:pt x="31" y="318"/>
                    <a:pt x="54" y="340"/>
                  </a:cubicBezTo>
                  <a:cubicBezTo>
                    <a:pt x="100" y="383"/>
                    <a:pt x="163" y="421"/>
                    <a:pt x="247" y="417"/>
                  </a:cubicBezTo>
                  <a:cubicBezTo>
                    <a:pt x="292" y="415"/>
                    <a:pt x="255" y="246"/>
                    <a:pt x="255" y="246"/>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21" name="Freeform 346">
              <a:extLst>
                <a:ext uri="{FF2B5EF4-FFF2-40B4-BE49-F238E27FC236}">
                  <a16:creationId xmlns:a16="http://schemas.microsoft.com/office/drawing/2014/main" id="{0A74A298-52C9-0BB6-9B68-90D89090D784}"/>
                </a:ext>
              </a:extLst>
            </p:cNvPr>
            <p:cNvSpPr>
              <a:spLocks/>
            </p:cNvSpPr>
            <p:nvPr/>
          </p:nvSpPr>
          <p:spPr bwMode="auto">
            <a:xfrm>
              <a:off x="4338932" y="4712470"/>
              <a:ext cx="668060" cy="978849"/>
            </a:xfrm>
            <a:custGeom>
              <a:avLst/>
              <a:gdLst>
                <a:gd name="T0" fmla="*/ 59 w 294"/>
                <a:gd name="T1" fmla="*/ 261 h 432"/>
                <a:gd name="T2" fmla="*/ 168 w 294"/>
                <a:gd name="T3" fmla="*/ 253 h 432"/>
                <a:gd name="T4" fmla="*/ 148 w 294"/>
                <a:gd name="T5" fmla="*/ 30 h 432"/>
                <a:gd name="T6" fmla="*/ 200 w 294"/>
                <a:gd name="T7" fmla="*/ 0 h 432"/>
                <a:gd name="T8" fmla="*/ 282 w 294"/>
                <a:gd name="T9" fmla="*/ 167 h 432"/>
                <a:gd name="T10" fmla="*/ 235 w 294"/>
                <a:gd name="T11" fmla="*/ 349 h 432"/>
                <a:gd name="T12" fmla="*/ 44 w 294"/>
                <a:gd name="T13" fmla="*/ 426 h 432"/>
                <a:gd name="T14" fmla="*/ 59 w 294"/>
                <a:gd name="T15" fmla="*/ 261 h 4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432">
                  <a:moveTo>
                    <a:pt x="59" y="261"/>
                  </a:moveTo>
                  <a:cubicBezTo>
                    <a:pt x="59" y="261"/>
                    <a:pt x="124" y="273"/>
                    <a:pt x="168" y="253"/>
                  </a:cubicBezTo>
                  <a:cubicBezTo>
                    <a:pt x="206" y="235"/>
                    <a:pt x="205" y="110"/>
                    <a:pt x="148" y="30"/>
                  </a:cubicBezTo>
                  <a:cubicBezTo>
                    <a:pt x="177" y="12"/>
                    <a:pt x="200" y="0"/>
                    <a:pt x="200" y="0"/>
                  </a:cubicBezTo>
                  <a:cubicBezTo>
                    <a:pt x="200" y="0"/>
                    <a:pt x="271" y="106"/>
                    <a:pt x="282" y="167"/>
                  </a:cubicBezTo>
                  <a:cubicBezTo>
                    <a:pt x="294" y="228"/>
                    <a:pt x="283" y="300"/>
                    <a:pt x="235" y="349"/>
                  </a:cubicBezTo>
                  <a:cubicBezTo>
                    <a:pt x="192" y="392"/>
                    <a:pt x="109" y="432"/>
                    <a:pt x="44" y="426"/>
                  </a:cubicBezTo>
                  <a:cubicBezTo>
                    <a:pt x="0" y="421"/>
                    <a:pt x="59" y="261"/>
                    <a:pt x="59" y="261"/>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22" name="Freeform 347">
              <a:extLst>
                <a:ext uri="{FF2B5EF4-FFF2-40B4-BE49-F238E27FC236}">
                  <a16:creationId xmlns:a16="http://schemas.microsoft.com/office/drawing/2014/main" id="{A0E80783-BCF6-1A50-6876-6C367F4D5732}"/>
                </a:ext>
              </a:extLst>
            </p:cNvPr>
            <p:cNvSpPr>
              <a:spLocks/>
            </p:cNvSpPr>
            <p:nvPr/>
          </p:nvSpPr>
          <p:spPr bwMode="auto">
            <a:xfrm>
              <a:off x="4544795" y="4461449"/>
              <a:ext cx="225785" cy="305476"/>
            </a:xfrm>
            <a:custGeom>
              <a:avLst/>
              <a:gdLst>
                <a:gd name="T0" fmla="*/ 99 w 99"/>
                <a:gd name="T1" fmla="*/ 117 h 135"/>
                <a:gd name="T2" fmla="*/ 89 w 99"/>
                <a:gd name="T3" fmla="*/ 81 h 135"/>
                <a:gd name="T4" fmla="*/ 69 w 99"/>
                <a:gd name="T5" fmla="*/ 14 h 135"/>
                <a:gd name="T6" fmla="*/ 78 w 99"/>
                <a:gd name="T7" fmla="*/ 53 h 135"/>
                <a:gd name="T8" fmla="*/ 51 w 99"/>
                <a:gd name="T9" fmla="*/ 4 h 135"/>
                <a:gd name="T10" fmla="*/ 65 w 99"/>
                <a:gd name="T11" fmla="*/ 54 h 135"/>
                <a:gd name="T12" fmla="*/ 34 w 99"/>
                <a:gd name="T13" fmla="*/ 3 h 135"/>
                <a:gd name="T14" fmla="*/ 54 w 99"/>
                <a:gd name="T15" fmla="*/ 61 h 135"/>
                <a:gd name="T16" fmla="*/ 30 w 99"/>
                <a:gd name="T17" fmla="*/ 19 h 135"/>
                <a:gd name="T18" fmla="*/ 21 w 99"/>
                <a:gd name="T19" fmla="*/ 28 h 135"/>
                <a:gd name="T20" fmla="*/ 35 w 99"/>
                <a:gd name="T21" fmla="*/ 76 h 135"/>
                <a:gd name="T22" fmla="*/ 18 w 99"/>
                <a:gd name="T23" fmla="*/ 65 h 135"/>
                <a:gd name="T24" fmla="*/ 13 w 99"/>
                <a:gd name="T25" fmla="*/ 80 h 135"/>
                <a:gd name="T26" fmla="*/ 54 w 99"/>
                <a:gd name="T27" fmla="*/ 115 h 135"/>
                <a:gd name="T28" fmla="*/ 69 w 99"/>
                <a:gd name="T29" fmla="*/ 135 h 135"/>
                <a:gd name="T30" fmla="*/ 99 w 99"/>
                <a:gd name="T31" fmla="*/ 11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9" h="135">
                  <a:moveTo>
                    <a:pt x="99" y="117"/>
                  </a:moveTo>
                  <a:cubicBezTo>
                    <a:pt x="99" y="117"/>
                    <a:pt x="86" y="88"/>
                    <a:pt x="89" y="81"/>
                  </a:cubicBezTo>
                  <a:cubicBezTo>
                    <a:pt x="94" y="64"/>
                    <a:pt x="80" y="22"/>
                    <a:pt x="69" y="14"/>
                  </a:cubicBezTo>
                  <a:cubicBezTo>
                    <a:pt x="62" y="11"/>
                    <a:pt x="75" y="43"/>
                    <a:pt x="78" y="53"/>
                  </a:cubicBezTo>
                  <a:cubicBezTo>
                    <a:pt x="73" y="37"/>
                    <a:pt x="57" y="3"/>
                    <a:pt x="51" y="4"/>
                  </a:cubicBezTo>
                  <a:cubicBezTo>
                    <a:pt x="42" y="4"/>
                    <a:pt x="65" y="54"/>
                    <a:pt x="65" y="54"/>
                  </a:cubicBezTo>
                  <a:cubicBezTo>
                    <a:pt x="65" y="54"/>
                    <a:pt x="40" y="0"/>
                    <a:pt x="34" y="3"/>
                  </a:cubicBezTo>
                  <a:cubicBezTo>
                    <a:pt x="23" y="7"/>
                    <a:pt x="54" y="61"/>
                    <a:pt x="54" y="61"/>
                  </a:cubicBezTo>
                  <a:cubicBezTo>
                    <a:pt x="54" y="61"/>
                    <a:pt x="33" y="28"/>
                    <a:pt x="30" y="19"/>
                  </a:cubicBezTo>
                  <a:cubicBezTo>
                    <a:pt x="26" y="10"/>
                    <a:pt x="12" y="12"/>
                    <a:pt x="21" y="28"/>
                  </a:cubicBezTo>
                  <a:cubicBezTo>
                    <a:pt x="35" y="54"/>
                    <a:pt x="37" y="74"/>
                    <a:pt x="35" y="76"/>
                  </a:cubicBezTo>
                  <a:cubicBezTo>
                    <a:pt x="33" y="79"/>
                    <a:pt x="22" y="74"/>
                    <a:pt x="18" y="65"/>
                  </a:cubicBezTo>
                  <a:cubicBezTo>
                    <a:pt x="14" y="50"/>
                    <a:pt x="0" y="53"/>
                    <a:pt x="13" y="80"/>
                  </a:cubicBezTo>
                  <a:cubicBezTo>
                    <a:pt x="23" y="103"/>
                    <a:pt x="54" y="115"/>
                    <a:pt x="54" y="115"/>
                  </a:cubicBezTo>
                  <a:cubicBezTo>
                    <a:pt x="69" y="135"/>
                    <a:pt x="69" y="135"/>
                    <a:pt x="69" y="135"/>
                  </a:cubicBezTo>
                  <a:lnTo>
                    <a:pt x="99" y="117"/>
                  </a:lnTo>
                  <a:close/>
                </a:path>
              </a:pathLst>
            </a:custGeom>
            <a:solidFill>
              <a:srgbClr val="E7B2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23" name="Freeform 348">
              <a:extLst>
                <a:ext uri="{FF2B5EF4-FFF2-40B4-BE49-F238E27FC236}">
                  <a16:creationId xmlns:a16="http://schemas.microsoft.com/office/drawing/2014/main" id="{9C42A6D7-CE26-5708-DBC0-24B52B76F57D}"/>
                </a:ext>
              </a:extLst>
            </p:cNvPr>
            <p:cNvSpPr>
              <a:spLocks/>
            </p:cNvSpPr>
            <p:nvPr/>
          </p:nvSpPr>
          <p:spPr bwMode="auto">
            <a:xfrm>
              <a:off x="4099865" y="4473401"/>
              <a:ext cx="217817" cy="306804"/>
            </a:xfrm>
            <a:custGeom>
              <a:avLst/>
              <a:gdLst>
                <a:gd name="T0" fmla="*/ 0 w 96"/>
                <a:gd name="T1" fmla="*/ 120 h 136"/>
                <a:gd name="T2" fmla="*/ 9 w 96"/>
                <a:gd name="T3" fmla="*/ 83 h 136"/>
                <a:gd name="T4" fmla="*/ 25 w 96"/>
                <a:gd name="T5" fmla="*/ 15 h 136"/>
                <a:gd name="T6" fmla="*/ 18 w 96"/>
                <a:gd name="T7" fmla="*/ 55 h 136"/>
                <a:gd name="T8" fmla="*/ 43 w 96"/>
                <a:gd name="T9" fmla="*/ 4 h 136"/>
                <a:gd name="T10" fmla="*/ 31 w 96"/>
                <a:gd name="T11" fmla="*/ 55 h 136"/>
                <a:gd name="T12" fmla="*/ 59 w 96"/>
                <a:gd name="T13" fmla="*/ 2 h 136"/>
                <a:gd name="T14" fmla="*/ 43 w 96"/>
                <a:gd name="T15" fmla="*/ 61 h 136"/>
                <a:gd name="T16" fmla="*/ 65 w 96"/>
                <a:gd name="T17" fmla="*/ 19 h 136"/>
                <a:gd name="T18" fmla="*/ 74 w 96"/>
                <a:gd name="T19" fmla="*/ 27 h 136"/>
                <a:gd name="T20" fmla="*/ 62 w 96"/>
                <a:gd name="T21" fmla="*/ 76 h 136"/>
                <a:gd name="T22" fmla="*/ 78 w 96"/>
                <a:gd name="T23" fmla="*/ 64 h 136"/>
                <a:gd name="T24" fmla="*/ 85 w 96"/>
                <a:gd name="T25" fmla="*/ 79 h 136"/>
                <a:gd name="T26" fmla="*/ 45 w 96"/>
                <a:gd name="T27" fmla="*/ 115 h 136"/>
                <a:gd name="T28" fmla="*/ 32 w 96"/>
                <a:gd name="T29" fmla="*/ 136 h 136"/>
                <a:gd name="T30" fmla="*/ 0 w 96"/>
                <a:gd name="T31" fmla="*/ 12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 h="136">
                  <a:moveTo>
                    <a:pt x="0" y="120"/>
                  </a:moveTo>
                  <a:cubicBezTo>
                    <a:pt x="0" y="120"/>
                    <a:pt x="12" y="91"/>
                    <a:pt x="9" y="83"/>
                  </a:cubicBezTo>
                  <a:cubicBezTo>
                    <a:pt x="2" y="66"/>
                    <a:pt x="14" y="24"/>
                    <a:pt x="25" y="15"/>
                  </a:cubicBezTo>
                  <a:cubicBezTo>
                    <a:pt x="31" y="13"/>
                    <a:pt x="20" y="45"/>
                    <a:pt x="18" y="55"/>
                  </a:cubicBezTo>
                  <a:cubicBezTo>
                    <a:pt x="23" y="38"/>
                    <a:pt x="36" y="4"/>
                    <a:pt x="43" y="4"/>
                  </a:cubicBezTo>
                  <a:cubicBezTo>
                    <a:pt x="51" y="4"/>
                    <a:pt x="31" y="55"/>
                    <a:pt x="31" y="55"/>
                  </a:cubicBezTo>
                  <a:cubicBezTo>
                    <a:pt x="31" y="55"/>
                    <a:pt x="53" y="0"/>
                    <a:pt x="59" y="2"/>
                  </a:cubicBezTo>
                  <a:cubicBezTo>
                    <a:pt x="71" y="7"/>
                    <a:pt x="43" y="61"/>
                    <a:pt x="43" y="61"/>
                  </a:cubicBezTo>
                  <a:cubicBezTo>
                    <a:pt x="43" y="61"/>
                    <a:pt x="62" y="27"/>
                    <a:pt x="65" y="19"/>
                  </a:cubicBezTo>
                  <a:cubicBezTo>
                    <a:pt x="68" y="10"/>
                    <a:pt x="82" y="11"/>
                    <a:pt x="74" y="27"/>
                  </a:cubicBezTo>
                  <a:cubicBezTo>
                    <a:pt x="61" y="53"/>
                    <a:pt x="60" y="73"/>
                    <a:pt x="62" y="76"/>
                  </a:cubicBezTo>
                  <a:cubicBezTo>
                    <a:pt x="64" y="79"/>
                    <a:pt x="76" y="73"/>
                    <a:pt x="78" y="64"/>
                  </a:cubicBezTo>
                  <a:cubicBezTo>
                    <a:pt x="82" y="49"/>
                    <a:pt x="96" y="51"/>
                    <a:pt x="85" y="79"/>
                  </a:cubicBezTo>
                  <a:cubicBezTo>
                    <a:pt x="75" y="102"/>
                    <a:pt x="45" y="115"/>
                    <a:pt x="45" y="115"/>
                  </a:cubicBezTo>
                  <a:cubicBezTo>
                    <a:pt x="32" y="136"/>
                    <a:pt x="32" y="136"/>
                    <a:pt x="32" y="136"/>
                  </a:cubicBezTo>
                  <a:lnTo>
                    <a:pt x="0" y="120"/>
                  </a:lnTo>
                  <a:close/>
                </a:path>
              </a:pathLst>
            </a:custGeom>
            <a:solidFill>
              <a:srgbClr val="E7B2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24" name="Freeform 349">
              <a:extLst>
                <a:ext uri="{FF2B5EF4-FFF2-40B4-BE49-F238E27FC236}">
                  <a16:creationId xmlns:a16="http://schemas.microsoft.com/office/drawing/2014/main" id="{29CC748E-C8C0-31B1-F527-917A6AB29DD3}"/>
                </a:ext>
              </a:extLst>
            </p:cNvPr>
            <p:cNvSpPr>
              <a:spLocks/>
            </p:cNvSpPr>
            <p:nvPr/>
          </p:nvSpPr>
          <p:spPr bwMode="auto">
            <a:xfrm>
              <a:off x="4190179" y="5138806"/>
              <a:ext cx="498057" cy="539230"/>
            </a:xfrm>
            <a:custGeom>
              <a:avLst/>
              <a:gdLst>
                <a:gd name="T0" fmla="*/ 219 w 219"/>
                <a:gd name="T1" fmla="*/ 119 h 238"/>
                <a:gd name="T2" fmla="*/ 109 w 219"/>
                <a:gd name="T3" fmla="*/ 0 h 238"/>
                <a:gd name="T4" fmla="*/ 0 w 219"/>
                <a:gd name="T5" fmla="*/ 119 h 238"/>
                <a:gd name="T6" fmla="*/ 109 w 219"/>
                <a:gd name="T7" fmla="*/ 238 h 238"/>
                <a:gd name="T8" fmla="*/ 219 w 219"/>
                <a:gd name="T9" fmla="*/ 119 h 238"/>
              </a:gdLst>
              <a:ahLst/>
              <a:cxnLst>
                <a:cxn ang="0">
                  <a:pos x="T0" y="T1"/>
                </a:cxn>
                <a:cxn ang="0">
                  <a:pos x="T2" y="T3"/>
                </a:cxn>
                <a:cxn ang="0">
                  <a:pos x="T4" y="T5"/>
                </a:cxn>
                <a:cxn ang="0">
                  <a:pos x="T6" y="T7"/>
                </a:cxn>
                <a:cxn ang="0">
                  <a:pos x="T8" y="T9"/>
                </a:cxn>
              </a:cxnLst>
              <a:rect l="0" t="0" r="r" b="b"/>
              <a:pathLst>
                <a:path w="219" h="238">
                  <a:moveTo>
                    <a:pt x="219" y="119"/>
                  </a:moveTo>
                  <a:cubicBezTo>
                    <a:pt x="219" y="53"/>
                    <a:pt x="170" y="0"/>
                    <a:pt x="109" y="0"/>
                  </a:cubicBezTo>
                  <a:cubicBezTo>
                    <a:pt x="49" y="0"/>
                    <a:pt x="0" y="53"/>
                    <a:pt x="0" y="119"/>
                  </a:cubicBezTo>
                  <a:cubicBezTo>
                    <a:pt x="0" y="185"/>
                    <a:pt x="49" y="238"/>
                    <a:pt x="109" y="238"/>
                  </a:cubicBezTo>
                  <a:cubicBezTo>
                    <a:pt x="170" y="238"/>
                    <a:pt x="219" y="184"/>
                    <a:pt x="219" y="119"/>
                  </a:cubicBezTo>
                  <a:close/>
                </a:path>
              </a:pathLst>
            </a:custGeom>
            <a:solidFill>
              <a:srgbClr val="2740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25" name="Freeform 350">
              <a:extLst>
                <a:ext uri="{FF2B5EF4-FFF2-40B4-BE49-F238E27FC236}">
                  <a16:creationId xmlns:a16="http://schemas.microsoft.com/office/drawing/2014/main" id="{48A6F26A-0234-5BF9-EB0C-6447317AA3D1}"/>
                </a:ext>
              </a:extLst>
            </p:cNvPr>
            <p:cNvSpPr>
              <a:spLocks/>
            </p:cNvSpPr>
            <p:nvPr/>
          </p:nvSpPr>
          <p:spPr bwMode="auto">
            <a:xfrm>
              <a:off x="3720014" y="1953897"/>
              <a:ext cx="927049" cy="442274"/>
            </a:xfrm>
            <a:custGeom>
              <a:avLst/>
              <a:gdLst>
                <a:gd name="T0" fmla="*/ 53 w 408"/>
                <a:gd name="T1" fmla="*/ 165 h 195"/>
                <a:gd name="T2" fmla="*/ 104 w 408"/>
                <a:gd name="T3" fmla="*/ 195 h 195"/>
                <a:gd name="T4" fmla="*/ 328 w 408"/>
                <a:gd name="T5" fmla="*/ 194 h 195"/>
                <a:gd name="T6" fmla="*/ 375 w 408"/>
                <a:gd name="T7" fmla="*/ 163 h 195"/>
                <a:gd name="T8" fmla="*/ 403 w 408"/>
                <a:gd name="T9" fmla="*/ 56 h 195"/>
                <a:gd name="T10" fmla="*/ 373 w 408"/>
                <a:gd name="T11" fmla="*/ 20 h 195"/>
                <a:gd name="T12" fmla="*/ 253 w 408"/>
                <a:gd name="T13" fmla="*/ 3 h 195"/>
                <a:gd name="T14" fmla="*/ 176 w 408"/>
                <a:gd name="T15" fmla="*/ 2 h 195"/>
                <a:gd name="T16" fmla="*/ 33 w 408"/>
                <a:gd name="T17" fmla="*/ 20 h 195"/>
                <a:gd name="T18" fmla="*/ 7 w 408"/>
                <a:gd name="T19" fmla="*/ 55 h 195"/>
                <a:gd name="T20" fmla="*/ 53 w 408"/>
                <a:gd name="T21" fmla="*/ 16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8" h="195">
                  <a:moveTo>
                    <a:pt x="53" y="165"/>
                  </a:moveTo>
                  <a:cubicBezTo>
                    <a:pt x="60" y="181"/>
                    <a:pt x="83" y="195"/>
                    <a:pt x="104" y="195"/>
                  </a:cubicBezTo>
                  <a:cubicBezTo>
                    <a:pt x="328" y="194"/>
                    <a:pt x="328" y="194"/>
                    <a:pt x="328" y="194"/>
                  </a:cubicBezTo>
                  <a:cubicBezTo>
                    <a:pt x="349" y="194"/>
                    <a:pt x="370" y="180"/>
                    <a:pt x="375" y="163"/>
                  </a:cubicBezTo>
                  <a:cubicBezTo>
                    <a:pt x="403" y="56"/>
                    <a:pt x="403" y="56"/>
                    <a:pt x="403" y="56"/>
                  </a:cubicBezTo>
                  <a:cubicBezTo>
                    <a:pt x="408" y="39"/>
                    <a:pt x="394" y="23"/>
                    <a:pt x="373" y="20"/>
                  </a:cubicBezTo>
                  <a:cubicBezTo>
                    <a:pt x="253" y="3"/>
                    <a:pt x="253" y="3"/>
                    <a:pt x="253" y="3"/>
                  </a:cubicBezTo>
                  <a:cubicBezTo>
                    <a:pt x="232" y="0"/>
                    <a:pt x="197" y="0"/>
                    <a:pt x="176" y="2"/>
                  </a:cubicBezTo>
                  <a:cubicBezTo>
                    <a:pt x="33" y="20"/>
                    <a:pt x="33" y="20"/>
                    <a:pt x="33" y="20"/>
                  </a:cubicBezTo>
                  <a:cubicBezTo>
                    <a:pt x="12" y="23"/>
                    <a:pt x="0" y="39"/>
                    <a:pt x="7" y="55"/>
                  </a:cubicBezTo>
                  <a:lnTo>
                    <a:pt x="53" y="165"/>
                  </a:lnTo>
                  <a:close/>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6" name="Freeform 351">
              <a:extLst>
                <a:ext uri="{FF2B5EF4-FFF2-40B4-BE49-F238E27FC236}">
                  <a16:creationId xmlns:a16="http://schemas.microsoft.com/office/drawing/2014/main" id="{BC842772-F022-069B-0937-FE1B9B03DEF4}"/>
                </a:ext>
              </a:extLst>
            </p:cNvPr>
            <p:cNvSpPr>
              <a:spLocks/>
            </p:cNvSpPr>
            <p:nvPr/>
          </p:nvSpPr>
          <p:spPr bwMode="auto">
            <a:xfrm>
              <a:off x="4103849" y="2045540"/>
              <a:ext cx="664075" cy="989474"/>
            </a:xfrm>
            <a:custGeom>
              <a:avLst/>
              <a:gdLst>
                <a:gd name="T0" fmla="*/ 37 w 292"/>
                <a:gd name="T1" fmla="*/ 176 h 437"/>
                <a:gd name="T2" fmla="*/ 169 w 292"/>
                <a:gd name="T3" fmla="*/ 191 h 437"/>
                <a:gd name="T4" fmla="*/ 152 w 292"/>
                <a:gd name="T5" fmla="*/ 411 h 437"/>
                <a:gd name="T6" fmla="*/ 206 w 292"/>
                <a:gd name="T7" fmla="*/ 437 h 437"/>
                <a:gd name="T8" fmla="*/ 289 w 292"/>
                <a:gd name="T9" fmla="*/ 221 h 437"/>
                <a:gd name="T10" fmla="*/ 238 w 292"/>
                <a:gd name="T11" fmla="*/ 81 h 437"/>
                <a:gd name="T12" fmla="*/ 45 w 292"/>
                <a:gd name="T13" fmla="*/ 4 h 437"/>
                <a:gd name="T14" fmla="*/ 37 w 292"/>
                <a:gd name="T15" fmla="*/ 176 h 4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2" h="437">
                  <a:moveTo>
                    <a:pt x="37" y="176"/>
                  </a:moveTo>
                  <a:cubicBezTo>
                    <a:pt x="37" y="176"/>
                    <a:pt x="124" y="174"/>
                    <a:pt x="169" y="191"/>
                  </a:cubicBezTo>
                  <a:cubicBezTo>
                    <a:pt x="214" y="209"/>
                    <a:pt x="204" y="327"/>
                    <a:pt x="152" y="411"/>
                  </a:cubicBezTo>
                  <a:cubicBezTo>
                    <a:pt x="183" y="427"/>
                    <a:pt x="206" y="437"/>
                    <a:pt x="206" y="437"/>
                  </a:cubicBezTo>
                  <a:cubicBezTo>
                    <a:pt x="206" y="437"/>
                    <a:pt x="287" y="287"/>
                    <a:pt x="289" y="221"/>
                  </a:cubicBezTo>
                  <a:cubicBezTo>
                    <a:pt x="292" y="161"/>
                    <a:pt x="261" y="103"/>
                    <a:pt x="238" y="81"/>
                  </a:cubicBezTo>
                  <a:cubicBezTo>
                    <a:pt x="192" y="38"/>
                    <a:pt x="128" y="0"/>
                    <a:pt x="45" y="4"/>
                  </a:cubicBezTo>
                  <a:cubicBezTo>
                    <a:pt x="0" y="6"/>
                    <a:pt x="37" y="176"/>
                    <a:pt x="37" y="176"/>
                  </a:cubicBezTo>
                  <a:close/>
                </a:path>
              </a:pathLst>
            </a:custGeom>
            <a:solidFill>
              <a:schemeClr val="accent5"/>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27" name="Freeform 352">
              <a:extLst>
                <a:ext uri="{FF2B5EF4-FFF2-40B4-BE49-F238E27FC236}">
                  <a16:creationId xmlns:a16="http://schemas.microsoft.com/office/drawing/2014/main" id="{5CABB5C4-72B7-52C9-DC6D-5C8D3C3E5901}"/>
                </a:ext>
              </a:extLst>
            </p:cNvPr>
            <p:cNvSpPr>
              <a:spLocks/>
            </p:cNvSpPr>
            <p:nvPr/>
          </p:nvSpPr>
          <p:spPr bwMode="auto">
            <a:xfrm>
              <a:off x="3924549" y="2997825"/>
              <a:ext cx="243052" cy="306804"/>
            </a:xfrm>
            <a:custGeom>
              <a:avLst/>
              <a:gdLst>
                <a:gd name="T0" fmla="*/ 0 w 107"/>
                <a:gd name="T1" fmla="*/ 17 h 135"/>
                <a:gd name="T2" fmla="*/ 19 w 107"/>
                <a:gd name="T3" fmla="*/ 54 h 135"/>
                <a:gd name="T4" fmla="*/ 29 w 107"/>
                <a:gd name="T5" fmla="*/ 106 h 135"/>
                <a:gd name="T6" fmla="*/ 64 w 107"/>
                <a:gd name="T7" fmla="*/ 131 h 135"/>
                <a:gd name="T8" fmla="*/ 76 w 107"/>
                <a:gd name="T9" fmla="*/ 131 h 135"/>
                <a:gd name="T10" fmla="*/ 102 w 107"/>
                <a:gd name="T11" fmla="*/ 115 h 135"/>
                <a:gd name="T12" fmla="*/ 107 w 107"/>
                <a:gd name="T13" fmla="*/ 109 h 135"/>
                <a:gd name="T14" fmla="*/ 107 w 107"/>
                <a:gd name="T15" fmla="*/ 99 h 135"/>
                <a:gd name="T16" fmla="*/ 100 w 107"/>
                <a:gd name="T17" fmla="*/ 100 h 135"/>
                <a:gd name="T18" fmla="*/ 98 w 107"/>
                <a:gd name="T19" fmla="*/ 106 h 135"/>
                <a:gd name="T20" fmla="*/ 76 w 107"/>
                <a:gd name="T21" fmla="*/ 115 h 135"/>
                <a:gd name="T22" fmla="*/ 59 w 107"/>
                <a:gd name="T23" fmla="*/ 93 h 135"/>
                <a:gd name="T24" fmla="*/ 58 w 107"/>
                <a:gd name="T25" fmla="*/ 75 h 135"/>
                <a:gd name="T26" fmla="*/ 63 w 107"/>
                <a:gd name="T27" fmla="*/ 31 h 135"/>
                <a:gd name="T28" fmla="*/ 32 w 107"/>
                <a:gd name="T29" fmla="*/ 0 h 135"/>
                <a:gd name="T30" fmla="*/ 0 w 107"/>
                <a:gd name="T31" fmla="*/ 1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 h="135">
                  <a:moveTo>
                    <a:pt x="0" y="17"/>
                  </a:moveTo>
                  <a:cubicBezTo>
                    <a:pt x="19" y="54"/>
                    <a:pt x="19" y="54"/>
                    <a:pt x="19" y="54"/>
                  </a:cubicBezTo>
                  <a:cubicBezTo>
                    <a:pt x="29" y="106"/>
                    <a:pt x="29" y="106"/>
                    <a:pt x="29" y="106"/>
                  </a:cubicBezTo>
                  <a:cubicBezTo>
                    <a:pt x="29" y="106"/>
                    <a:pt x="58" y="128"/>
                    <a:pt x="64" y="131"/>
                  </a:cubicBezTo>
                  <a:cubicBezTo>
                    <a:pt x="70" y="135"/>
                    <a:pt x="72" y="133"/>
                    <a:pt x="76" y="131"/>
                  </a:cubicBezTo>
                  <a:cubicBezTo>
                    <a:pt x="79" y="129"/>
                    <a:pt x="100" y="117"/>
                    <a:pt x="102" y="115"/>
                  </a:cubicBezTo>
                  <a:cubicBezTo>
                    <a:pt x="105" y="114"/>
                    <a:pt x="107" y="112"/>
                    <a:pt x="107" y="109"/>
                  </a:cubicBezTo>
                  <a:cubicBezTo>
                    <a:pt x="107" y="107"/>
                    <a:pt x="107" y="101"/>
                    <a:pt x="107" y="99"/>
                  </a:cubicBezTo>
                  <a:cubicBezTo>
                    <a:pt x="107" y="98"/>
                    <a:pt x="102" y="93"/>
                    <a:pt x="100" y="100"/>
                  </a:cubicBezTo>
                  <a:cubicBezTo>
                    <a:pt x="98" y="106"/>
                    <a:pt x="98" y="106"/>
                    <a:pt x="98" y="106"/>
                  </a:cubicBezTo>
                  <a:cubicBezTo>
                    <a:pt x="76" y="115"/>
                    <a:pt x="76" y="115"/>
                    <a:pt x="76" y="115"/>
                  </a:cubicBezTo>
                  <a:cubicBezTo>
                    <a:pt x="59" y="93"/>
                    <a:pt x="59" y="93"/>
                    <a:pt x="59" y="93"/>
                  </a:cubicBezTo>
                  <a:cubicBezTo>
                    <a:pt x="58" y="75"/>
                    <a:pt x="58" y="75"/>
                    <a:pt x="58" y="75"/>
                  </a:cubicBezTo>
                  <a:cubicBezTo>
                    <a:pt x="63" y="31"/>
                    <a:pt x="63" y="31"/>
                    <a:pt x="63" y="31"/>
                  </a:cubicBezTo>
                  <a:cubicBezTo>
                    <a:pt x="32" y="0"/>
                    <a:pt x="32" y="0"/>
                    <a:pt x="32" y="0"/>
                  </a:cubicBezTo>
                  <a:lnTo>
                    <a:pt x="0" y="17"/>
                  </a:lnTo>
                  <a:close/>
                </a:path>
              </a:pathLst>
            </a:custGeom>
            <a:solidFill>
              <a:srgbClr val="FFCF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28" name="Freeform 353">
              <a:extLst>
                <a:ext uri="{FF2B5EF4-FFF2-40B4-BE49-F238E27FC236}">
                  <a16:creationId xmlns:a16="http://schemas.microsoft.com/office/drawing/2014/main" id="{01D5C8FE-B577-4153-E275-592BE8FE1F85}"/>
                </a:ext>
              </a:extLst>
            </p:cNvPr>
            <p:cNvSpPr>
              <a:spLocks/>
            </p:cNvSpPr>
            <p:nvPr/>
          </p:nvSpPr>
          <p:spPr bwMode="auto">
            <a:xfrm>
              <a:off x="4000253" y="3182438"/>
              <a:ext cx="144768" cy="96955"/>
            </a:xfrm>
            <a:custGeom>
              <a:avLst/>
              <a:gdLst>
                <a:gd name="T0" fmla="*/ 0 w 64"/>
                <a:gd name="T1" fmla="*/ 17 h 43"/>
                <a:gd name="T2" fmla="*/ 21 w 64"/>
                <a:gd name="T3" fmla="*/ 39 h 43"/>
                <a:gd name="T4" fmla="*/ 33 w 64"/>
                <a:gd name="T5" fmla="*/ 39 h 43"/>
                <a:gd name="T6" fmla="*/ 60 w 64"/>
                <a:gd name="T7" fmla="*/ 23 h 43"/>
                <a:gd name="T8" fmla="*/ 64 w 64"/>
                <a:gd name="T9" fmla="*/ 17 h 43"/>
                <a:gd name="T10" fmla="*/ 64 w 64"/>
                <a:gd name="T11" fmla="*/ 7 h 43"/>
                <a:gd name="T12" fmla="*/ 57 w 64"/>
                <a:gd name="T13" fmla="*/ 7 h 43"/>
                <a:gd name="T14" fmla="*/ 55 w 64"/>
                <a:gd name="T15" fmla="*/ 14 h 43"/>
                <a:gd name="T16" fmla="*/ 33 w 64"/>
                <a:gd name="T17" fmla="*/ 23 h 43"/>
                <a:gd name="T18" fmla="*/ 16 w 64"/>
                <a:gd name="T19"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43">
                  <a:moveTo>
                    <a:pt x="0" y="17"/>
                  </a:moveTo>
                  <a:cubicBezTo>
                    <a:pt x="0" y="17"/>
                    <a:pt x="16" y="36"/>
                    <a:pt x="21" y="39"/>
                  </a:cubicBezTo>
                  <a:cubicBezTo>
                    <a:pt x="27" y="43"/>
                    <a:pt x="29" y="41"/>
                    <a:pt x="33" y="39"/>
                  </a:cubicBezTo>
                  <a:cubicBezTo>
                    <a:pt x="36" y="37"/>
                    <a:pt x="57" y="25"/>
                    <a:pt x="60" y="23"/>
                  </a:cubicBezTo>
                  <a:cubicBezTo>
                    <a:pt x="62" y="22"/>
                    <a:pt x="64" y="20"/>
                    <a:pt x="64" y="17"/>
                  </a:cubicBezTo>
                  <a:cubicBezTo>
                    <a:pt x="64" y="14"/>
                    <a:pt x="64" y="8"/>
                    <a:pt x="64" y="7"/>
                  </a:cubicBezTo>
                  <a:cubicBezTo>
                    <a:pt x="64" y="6"/>
                    <a:pt x="59" y="1"/>
                    <a:pt x="57" y="7"/>
                  </a:cubicBezTo>
                  <a:cubicBezTo>
                    <a:pt x="55" y="14"/>
                    <a:pt x="55" y="14"/>
                    <a:pt x="55" y="14"/>
                  </a:cubicBezTo>
                  <a:cubicBezTo>
                    <a:pt x="33" y="23"/>
                    <a:pt x="33" y="23"/>
                    <a:pt x="33" y="23"/>
                  </a:cubicBezTo>
                  <a:cubicBezTo>
                    <a:pt x="16" y="0"/>
                    <a:pt x="16" y="0"/>
                    <a:pt x="16" y="0"/>
                  </a:cubicBezTo>
                </a:path>
              </a:pathLst>
            </a:custGeom>
            <a:solidFill>
              <a:srgbClr val="E7B2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29" name="Freeform 354">
              <a:extLst>
                <a:ext uri="{FF2B5EF4-FFF2-40B4-BE49-F238E27FC236}">
                  <a16:creationId xmlns:a16="http://schemas.microsoft.com/office/drawing/2014/main" id="{E9CF8DD2-55B4-763D-0B5D-157D7CE69DD1}"/>
                </a:ext>
              </a:extLst>
            </p:cNvPr>
            <p:cNvSpPr>
              <a:spLocks noEditPoints="1"/>
            </p:cNvSpPr>
            <p:nvPr/>
          </p:nvSpPr>
          <p:spPr bwMode="auto">
            <a:xfrm>
              <a:off x="4000253" y="3150563"/>
              <a:ext cx="211176" cy="215161"/>
            </a:xfrm>
            <a:custGeom>
              <a:avLst/>
              <a:gdLst>
                <a:gd name="T0" fmla="*/ 2 w 93"/>
                <a:gd name="T1" fmla="*/ 88 h 95"/>
                <a:gd name="T2" fmla="*/ 8 w 93"/>
                <a:gd name="T3" fmla="*/ 93 h 95"/>
                <a:gd name="T4" fmla="*/ 10 w 93"/>
                <a:gd name="T5" fmla="*/ 95 h 95"/>
                <a:gd name="T6" fmla="*/ 88 w 93"/>
                <a:gd name="T7" fmla="*/ 15 h 95"/>
                <a:gd name="T8" fmla="*/ 88 w 93"/>
                <a:gd name="T9" fmla="*/ 15 h 95"/>
                <a:gd name="T10" fmla="*/ 91 w 93"/>
                <a:gd name="T11" fmla="*/ 7 h 95"/>
                <a:gd name="T12" fmla="*/ 93 w 93"/>
                <a:gd name="T13" fmla="*/ 0 h 95"/>
                <a:gd name="T14" fmla="*/ 86 w 93"/>
                <a:gd name="T15" fmla="*/ 2 h 95"/>
                <a:gd name="T16" fmla="*/ 86 w 93"/>
                <a:gd name="T17" fmla="*/ 2 h 95"/>
                <a:gd name="T18" fmla="*/ 78 w 93"/>
                <a:gd name="T19" fmla="*/ 5 h 95"/>
                <a:gd name="T20" fmla="*/ 78 w 93"/>
                <a:gd name="T21" fmla="*/ 5 h 95"/>
                <a:gd name="T22" fmla="*/ 0 w 93"/>
                <a:gd name="T23" fmla="*/ 85 h 95"/>
                <a:gd name="T24" fmla="*/ 2 w 93"/>
                <a:gd name="T25" fmla="*/ 88 h 95"/>
                <a:gd name="T26" fmla="*/ 77 w 93"/>
                <a:gd name="T27" fmla="*/ 11 h 95"/>
                <a:gd name="T28" fmla="*/ 79 w 93"/>
                <a:gd name="T29" fmla="*/ 7 h 95"/>
                <a:gd name="T30" fmla="*/ 77 w 93"/>
                <a:gd name="T31" fmla="*/ 11 h 95"/>
                <a:gd name="T32" fmla="*/ 79 w 93"/>
                <a:gd name="T33" fmla="*/ 6 h 95"/>
                <a:gd name="T34" fmla="*/ 79 w 93"/>
                <a:gd name="T35" fmla="*/ 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 h="95">
                  <a:moveTo>
                    <a:pt x="2" y="88"/>
                  </a:moveTo>
                  <a:cubicBezTo>
                    <a:pt x="8" y="93"/>
                    <a:pt x="8" y="93"/>
                    <a:pt x="8" y="93"/>
                  </a:cubicBezTo>
                  <a:cubicBezTo>
                    <a:pt x="10" y="95"/>
                    <a:pt x="10" y="95"/>
                    <a:pt x="10" y="95"/>
                  </a:cubicBezTo>
                  <a:cubicBezTo>
                    <a:pt x="88" y="15"/>
                    <a:pt x="88" y="15"/>
                    <a:pt x="88" y="15"/>
                  </a:cubicBezTo>
                  <a:cubicBezTo>
                    <a:pt x="88" y="15"/>
                    <a:pt x="88" y="15"/>
                    <a:pt x="88" y="15"/>
                  </a:cubicBezTo>
                  <a:cubicBezTo>
                    <a:pt x="91" y="7"/>
                    <a:pt x="91" y="7"/>
                    <a:pt x="91" y="7"/>
                  </a:cubicBezTo>
                  <a:cubicBezTo>
                    <a:pt x="93" y="0"/>
                    <a:pt x="93" y="0"/>
                    <a:pt x="93" y="0"/>
                  </a:cubicBezTo>
                  <a:cubicBezTo>
                    <a:pt x="86" y="2"/>
                    <a:pt x="86" y="2"/>
                    <a:pt x="86" y="2"/>
                  </a:cubicBezTo>
                  <a:cubicBezTo>
                    <a:pt x="86" y="2"/>
                    <a:pt x="86" y="2"/>
                    <a:pt x="86" y="2"/>
                  </a:cubicBezTo>
                  <a:cubicBezTo>
                    <a:pt x="78" y="5"/>
                    <a:pt x="78" y="5"/>
                    <a:pt x="78" y="5"/>
                  </a:cubicBezTo>
                  <a:cubicBezTo>
                    <a:pt x="78" y="5"/>
                    <a:pt x="78" y="5"/>
                    <a:pt x="78" y="5"/>
                  </a:cubicBezTo>
                  <a:cubicBezTo>
                    <a:pt x="0" y="85"/>
                    <a:pt x="0" y="85"/>
                    <a:pt x="0" y="85"/>
                  </a:cubicBezTo>
                  <a:lnTo>
                    <a:pt x="2" y="88"/>
                  </a:lnTo>
                  <a:close/>
                  <a:moveTo>
                    <a:pt x="77" y="11"/>
                  </a:moveTo>
                  <a:cubicBezTo>
                    <a:pt x="78" y="9"/>
                    <a:pt x="79" y="8"/>
                    <a:pt x="79" y="7"/>
                  </a:cubicBezTo>
                  <a:cubicBezTo>
                    <a:pt x="79" y="8"/>
                    <a:pt x="78" y="9"/>
                    <a:pt x="77" y="11"/>
                  </a:cubicBezTo>
                  <a:close/>
                  <a:moveTo>
                    <a:pt x="79" y="6"/>
                  </a:moveTo>
                  <a:cubicBezTo>
                    <a:pt x="79" y="6"/>
                    <a:pt x="79" y="6"/>
                    <a:pt x="79" y="6"/>
                  </a:cubicBezTo>
                </a:path>
              </a:pathLst>
            </a:custGeom>
            <a:solidFill>
              <a:srgbClr val="13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30" name="Freeform 355">
              <a:extLst>
                <a:ext uri="{FF2B5EF4-FFF2-40B4-BE49-F238E27FC236}">
                  <a16:creationId xmlns:a16="http://schemas.microsoft.com/office/drawing/2014/main" id="{D9DD5E68-5DF4-89E0-DCDF-E7E26586C8EE}"/>
                </a:ext>
              </a:extLst>
            </p:cNvPr>
            <p:cNvSpPr>
              <a:spLocks/>
            </p:cNvSpPr>
            <p:nvPr/>
          </p:nvSpPr>
          <p:spPr bwMode="auto">
            <a:xfrm>
              <a:off x="3988301" y="3343145"/>
              <a:ext cx="34532" cy="33204"/>
            </a:xfrm>
            <a:custGeom>
              <a:avLst/>
              <a:gdLst>
                <a:gd name="T0" fmla="*/ 3 w 26"/>
                <a:gd name="T1" fmla="*/ 12 h 25"/>
                <a:gd name="T2" fmla="*/ 14 w 26"/>
                <a:gd name="T3" fmla="*/ 22 h 25"/>
                <a:gd name="T4" fmla="*/ 17 w 26"/>
                <a:gd name="T5" fmla="*/ 25 h 25"/>
                <a:gd name="T6" fmla="*/ 26 w 26"/>
                <a:gd name="T7" fmla="*/ 17 h 25"/>
                <a:gd name="T8" fmla="*/ 22 w 26"/>
                <a:gd name="T9" fmla="*/ 13 h 25"/>
                <a:gd name="T10" fmla="*/ 12 w 26"/>
                <a:gd name="T11" fmla="*/ 5 h 25"/>
                <a:gd name="T12" fmla="*/ 9 w 26"/>
                <a:gd name="T13" fmla="*/ 0 h 25"/>
                <a:gd name="T14" fmla="*/ 0 w 26"/>
                <a:gd name="T15" fmla="*/ 8 h 25"/>
                <a:gd name="T16" fmla="*/ 3 w 26"/>
                <a:gd name="T17" fmla="*/ 1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25">
                  <a:moveTo>
                    <a:pt x="3" y="12"/>
                  </a:moveTo>
                  <a:lnTo>
                    <a:pt x="14" y="22"/>
                  </a:lnTo>
                  <a:lnTo>
                    <a:pt x="17" y="25"/>
                  </a:lnTo>
                  <a:lnTo>
                    <a:pt x="26" y="17"/>
                  </a:lnTo>
                  <a:lnTo>
                    <a:pt x="22" y="13"/>
                  </a:lnTo>
                  <a:lnTo>
                    <a:pt x="12" y="5"/>
                  </a:lnTo>
                  <a:lnTo>
                    <a:pt x="9" y="0"/>
                  </a:lnTo>
                  <a:lnTo>
                    <a:pt x="0" y="8"/>
                  </a:lnTo>
                  <a:lnTo>
                    <a:pt x="3" y="12"/>
                  </a:lnTo>
                  <a:close/>
                </a:path>
              </a:pathLst>
            </a:custGeom>
            <a:solidFill>
              <a:srgbClr val="13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31" name="Freeform 356">
              <a:extLst>
                <a:ext uri="{FF2B5EF4-FFF2-40B4-BE49-F238E27FC236}">
                  <a16:creationId xmlns:a16="http://schemas.microsoft.com/office/drawing/2014/main" id="{9FBFAD58-4314-2DA5-CE15-135EFD8C5D56}"/>
                </a:ext>
              </a:extLst>
            </p:cNvPr>
            <p:cNvSpPr>
              <a:spLocks/>
            </p:cNvSpPr>
            <p:nvPr/>
          </p:nvSpPr>
          <p:spPr bwMode="auto">
            <a:xfrm>
              <a:off x="4036114" y="3068217"/>
              <a:ext cx="118204" cy="191254"/>
            </a:xfrm>
            <a:custGeom>
              <a:avLst/>
              <a:gdLst>
                <a:gd name="T0" fmla="*/ 14 w 52"/>
                <a:gd name="T1" fmla="*/ 0 h 84"/>
                <a:gd name="T2" fmla="*/ 34 w 52"/>
                <a:gd name="T3" fmla="*/ 28 h 84"/>
                <a:gd name="T4" fmla="*/ 50 w 52"/>
                <a:gd name="T5" fmla="*/ 71 h 84"/>
                <a:gd name="T6" fmla="*/ 46 w 52"/>
                <a:gd name="T7" fmla="*/ 82 h 84"/>
                <a:gd name="T8" fmla="*/ 34 w 52"/>
                <a:gd name="T9" fmla="*/ 71 h 84"/>
                <a:gd name="T10" fmla="*/ 7 w 52"/>
                <a:gd name="T11" fmla="*/ 41 h 84"/>
                <a:gd name="T12" fmla="*/ 14 w 52"/>
                <a:gd name="T13" fmla="*/ 0 h 84"/>
              </a:gdLst>
              <a:ahLst/>
              <a:cxnLst>
                <a:cxn ang="0">
                  <a:pos x="T0" y="T1"/>
                </a:cxn>
                <a:cxn ang="0">
                  <a:pos x="T2" y="T3"/>
                </a:cxn>
                <a:cxn ang="0">
                  <a:pos x="T4" y="T5"/>
                </a:cxn>
                <a:cxn ang="0">
                  <a:pos x="T6" y="T7"/>
                </a:cxn>
                <a:cxn ang="0">
                  <a:pos x="T8" y="T9"/>
                </a:cxn>
                <a:cxn ang="0">
                  <a:pos x="T10" y="T11"/>
                </a:cxn>
                <a:cxn ang="0">
                  <a:pos x="T12" y="T13"/>
                </a:cxn>
              </a:cxnLst>
              <a:rect l="0" t="0" r="r" b="b"/>
              <a:pathLst>
                <a:path w="52" h="84">
                  <a:moveTo>
                    <a:pt x="14" y="0"/>
                  </a:moveTo>
                  <a:cubicBezTo>
                    <a:pt x="14" y="0"/>
                    <a:pt x="29" y="14"/>
                    <a:pt x="34" y="28"/>
                  </a:cubicBezTo>
                  <a:cubicBezTo>
                    <a:pt x="40" y="41"/>
                    <a:pt x="50" y="71"/>
                    <a:pt x="50" y="71"/>
                  </a:cubicBezTo>
                  <a:cubicBezTo>
                    <a:pt x="50" y="71"/>
                    <a:pt x="52" y="80"/>
                    <a:pt x="46" y="82"/>
                  </a:cubicBezTo>
                  <a:cubicBezTo>
                    <a:pt x="40" y="84"/>
                    <a:pt x="34" y="71"/>
                    <a:pt x="34" y="71"/>
                  </a:cubicBezTo>
                  <a:cubicBezTo>
                    <a:pt x="34" y="71"/>
                    <a:pt x="27" y="43"/>
                    <a:pt x="7" y="41"/>
                  </a:cubicBezTo>
                  <a:cubicBezTo>
                    <a:pt x="0" y="34"/>
                    <a:pt x="14" y="0"/>
                    <a:pt x="14" y="0"/>
                  </a:cubicBezTo>
                  <a:close/>
                </a:path>
              </a:pathLst>
            </a:custGeom>
            <a:solidFill>
              <a:srgbClr val="E7B2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32" name="Freeform 357">
              <a:extLst>
                <a:ext uri="{FF2B5EF4-FFF2-40B4-BE49-F238E27FC236}">
                  <a16:creationId xmlns:a16="http://schemas.microsoft.com/office/drawing/2014/main" id="{D1D489E8-638B-5277-232B-5ED9AC431488}"/>
                </a:ext>
              </a:extLst>
            </p:cNvPr>
            <p:cNvSpPr>
              <a:spLocks/>
            </p:cNvSpPr>
            <p:nvPr/>
          </p:nvSpPr>
          <p:spPr bwMode="auto">
            <a:xfrm>
              <a:off x="3668216" y="2040227"/>
              <a:ext cx="668060" cy="1017365"/>
            </a:xfrm>
            <a:custGeom>
              <a:avLst/>
              <a:gdLst>
                <a:gd name="T0" fmla="*/ 235 w 294"/>
                <a:gd name="T1" fmla="*/ 171 h 449"/>
                <a:gd name="T2" fmla="*/ 126 w 294"/>
                <a:gd name="T3" fmla="*/ 179 h 449"/>
                <a:gd name="T4" fmla="*/ 153 w 294"/>
                <a:gd name="T5" fmla="*/ 419 h 449"/>
                <a:gd name="T6" fmla="*/ 101 w 294"/>
                <a:gd name="T7" fmla="*/ 449 h 449"/>
                <a:gd name="T8" fmla="*/ 12 w 294"/>
                <a:gd name="T9" fmla="*/ 265 h 449"/>
                <a:gd name="T10" fmla="*/ 48 w 294"/>
                <a:gd name="T11" fmla="*/ 93 h 449"/>
                <a:gd name="T12" fmla="*/ 249 w 294"/>
                <a:gd name="T13" fmla="*/ 7 h 449"/>
                <a:gd name="T14" fmla="*/ 235 w 294"/>
                <a:gd name="T15" fmla="*/ 171 h 4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449">
                  <a:moveTo>
                    <a:pt x="235" y="171"/>
                  </a:moveTo>
                  <a:cubicBezTo>
                    <a:pt x="235" y="171"/>
                    <a:pt x="170" y="159"/>
                    <a:pt x="126" y="179"/>
                  </a:cubicBezTo>
                  <a:cubicBezTo>
                    <a:pt x="87" y="197"/>
                    <a:pt x="96" y="339"/>
                    <a:pt x="153" y="419"/>
                  </a:cubicBezTo>
                  <a:cubicBezTo>
                    <a:pt x="123" y="437"/>
                    <a:pt x="101" y="449"/>
                    <a:pt x="101" y="449"/>
                  </a:cubicBezTo>
                  <a:cubicBezTo>
                    <a:pt x="101" y="449"/>
                    <a:pt x="23" y="326"/>
                    <a:pt x="12" y="265"/>
                  </a:cubicBezTo>
                  <a:cubicBezTo>
                    <a:pt x="0" y="205"/>
                    <a:pt x="0" y="142"/>
                    <a:pt x="48" y="93"/>
                  </a:cubicBezTo>
                  <a:cubicBezTo>
                    <a:pt x="90" y="50"/>
                    <a:pt x="185" y="0"/>
                    <a:pt x="249" y="7"/>
                  </a:cubicBezTo>
                  <a:cubicBezTo>
                    <a:pt x="294" y="11"/>
                    <a:pt x="235" y="171"/>
                    <a:pt x="235" y="171"/>
                  </a:cubicBezTo>
                  <a:close/>
                </a:path>
              </a:pathLst>
            </a:custGeom>
            <a:solidFill>
              <a:schemeClr val="accent5"/>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33" name="Freeform 358">
              <a:extLst>
                <a:ext uri="{FF2B5EF4-FFF2-40B4-BE49-F238E27FC236}">
                  <a16:creationId xmlns:a16="http://schemas.microsoft.com/office/drawing/2014/main" id="{DECE7D0B-8E40-F400-5065-5D8FA3E3A68A}"/>
                </a:ext>
              </a:extLst>
            </p:cNvPr>
            <p:cNvSpPr>
              <a:spLocks/>
            </p:cNvSpPr>
            <p:nvPr/>
          </p:nvSpPr>
          <p:spPr bwMode="auto">
            <a:xfrm>
              <a:off x="4329635" y="2987200"/>
              <a:ext cx="215161" cy="308132"/>
            </a:xfrm>
            <a:custGeom>
              <a:avLst/>
              <a:gdLst>
                <a:gd name="T0" fmla="*/ 95 w 95"/>
                <a:gd name="T1" fmla="*/ 16 h 136"/>
                <a:gd name="T2" fmla="*/ 87 w 95"/>
                <a:gd name="T3" fmla="*/ 53 h 136"/>
                <a:gd name="T4" fmla="*/ 71 w 95"/>
                <a:gd name="T5" fmla="*/ 121 h 136"/>
                <a:gd name="T6" fmla="*/ 78 w 95"/>
                <a:gd name="T7" fmla="*/ 81 h 136"/>
                <a:gd name="T8" fmla="*/ 53 w 95"/>
                <a:gd name="T9" fmla="*/ 132 h 136"/>
                <a:gd name="T10" fmla="*/ 65 w 95"/>
                <a:gd name="T11" fmla="*/ 81 h 136"/>
                <a:gd name="T12" fmla="*/ 36 w 95"/>
                <a:gd name="T13" fmla="*/ 134 h 136"/>
                <a:gd name="T14" fmla="*/ 53 w 95"/>
                <a:gd name="T15" fmla="*/ 75 h 136"/>
                <a:gd name="T16" fmla="*/ 31 w 95"/>
                <a:gd name="T17" fmla="*/ 117 h 136"/>
                <a:gd name="T18" fmla="*/ 22 w 95"/>
                <a:gd name="T19" fmla="*/ 109 h 136"/>
                <a:gd name="T20" fmla="*/ 33 w 95"/>
                <a:gd name="T21" fmla="*/ 60 h 136"/>
                <a:gd name="T22" fmla="*/ 17 w 95"/>
                <a:gd name="T23" fmla="*/ 72 h 136"/>
                <a:gd name="T24" fmla="*/ 11 w 95"/>
                <a:gd name="T25" fmla="*/ 57 h 136"/>
                <a:gd name="T26" fmla="*/ 50 w 95"/>
                <a:gd name="T27" fmla="*/ 21 h 136"/>
                <a:gd name="T28" fmla="*/ 64 w 95"/>
                <a:gd name="T29" fmla="*/ 0 h 136"/>
                <a:gd name="T30" fmla="*/ 95 w 95"/>
                <a:gd name="T31" fmla="*/ 1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5" h="136">
                  <a:moveTo>
                    <a:pt x="95" y="16"/>
                  </a:moveTo>
                  <a:cubicBezTo>
                    <a:pt x="95" y="16"/>
                    <a:pt x="84" y="45"/>
                    <a:pt x="87" y="53"/>
                  </a:cubicBezTo>
                  <a:cubicBezTo>
                    <a:pt x="93" y="69"/>
                    <a:pt x="81" y="112"/>
                    <a:pt x="71" y="121"/>
                  </a:cubicBezTo>
                  <a:cubicBezTo>
                    <a:pt x="64" y="123"/>
                    <a:pt x="75" y="91"/>
                    <a:pt x="78" y="81"/>
                  </a:cubicBezTo>
                  <a:cubicBezTo>
                    <a:pt x="73" y="98"/>
                    <a:pt x="59" y="132"/>
                    <a:pt x="53" y="132"/>
                  </a:cubicBezTo>
                  <a:cubicBezTo>
                    <a:pt x="45" y="132"/>
                    <a:pt x="65" y="81"/>
                    <a:pt x="65" y="81"/>
                  </a:cubicBezTo>
                  <a:cubicBezTo>
                    <a:pt x="65" y="81"/>
                    <a:pt x="42" y="136"/>
                    <a:pt x="36" y="134"/>
                  </a:cubicBezTo>
                  <a:cubicBezTo>
                    <a:pt x="25" y="129"/>
                    <a:pt x="53" y="75"/>
                    <a:pt x="53" y="75"/>
                  </a:cubicBezTo>
                  <a:cubicBezTo>
                    <a:pt x="53" y="75"/>
                    <a:pt x="34" y="109"/>
                    <a:pt x="31" y="117"/>
                  </a:cubicBezTo>
                  <a:cubicBezTo>
                    <a:pt x="28" y="126"/>
                    <a:pt x="14" y="125"/>
                    <a:pt x="22" y="109"/>
                  </a:cubicBezTo>
                  <a:cubicBezTo>
                    <a:pt x="35" y="83"/>
                    <a:pt x="36" y="63"/>
                    <a:pt x="33" y="60"/>
                  </a:cubicBezTo>
                  <a:cubicBezTo>
                    <a:pt x="31" y="57"/>
                    <a:pt x="20" y="63"/>
                    <a:pt x="17" y="72"/>
                  </a:cubicBezTo>
                  <a:cubicBezTo>
                    <a:pt x="13" y="87"/>
                    <a:pt x="0" y="85"/>
                    <a:pt x="11" y="57"/>
                  </a:cubicBezTo>
                  <a:cubicBezTo>
                    <a:pt x="20" y="34"/>
                    <a:pt x="50" y="21"/>
                    <a:pt x="50" y="21"/>
                  </a:cubicBezTo>
                  <a:cubicBezTo>
                    <a:pt x="64" y="0"/>
                    <a:pt x="64" y="0"/>
                    <a:pt x="64" y="0"/>
                  </a:cubicBezTo>
                  <a:lnTo>
                    <a:pt x="95" y="16"/>
                  </a:lnTo>
                  <a:close/>
                </a:path>
              </a:pathLst>
            </a:custGeom>
            <a:solidFill>
              <a:srgbClr val="FFCF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34" name="Freeform 359">
              <a:extLst>
                <a:ext uri="{FF2B5EF4-FFF2-40B4-BE49-F238E27FC236}">
                  <a16:creationId xmlns:a16="http://schemas.microsoft.com/office/drawing/2014/main" id="{470B381F-782A-41F4-2072-0B658EA5EF74}"/>
                </a:ext>
              </a:extLst>
            </p:cNvPr>
            <p:cNvSpPr>
              <a:spLocks/>
            </p:cNvSpPr>
            <p:nvPr/>
          </p:nvSpPr>
          <p:spPr bwMode="auto">
            <a:xfrm>
              <a:off x="4038769" y="2196949"/>
              <a:ext cx="428993" cy="366571"/>
            </a:xfrm>
            <a:custGeom>
              <a:avLst/>
              <a:gdLst>
                <a:gd name="T0" fmla="*/ 181 w 189"/>
                <a:gd name="T1" fmla="*/ 62 h 162"/>
                <a:gd name="T2" fmla="*/ 79 w 189"/>
                <a:gd name="T3" fmla="*/ 10 h 162"/>
                <a:gd name="T4" fmla="*/ 8 w 189"/>
                <a:gd name="T5" fmla="*/ 99 h 162"/>
                <a:gd name="T6" fmla="*/ 110 w 189"/>
                <a:gd name="T7" fmla="*/ 152 h 162"/>
                <a:gd name="T8" fmla="*/ 181 w 189"/>
                <a:gd name="T9" fmla="*/ 62 h 162"/>
              </a:gdLst>
              <a:ahLst/>
              <a:cxnLst>
                <a:cxn ang="0">
                  <a:pos x="T0" y="T1"/>
                </a:cxn>
                <a:cxn ang="0">
                  <a:pos x="T2" y="T3"/>
                </a:cxn>
                <a:cxn ang="0">
                  <a:pos x="T4" y="T5"/>
                </a:cxn>
                <a:cxn ang="0">
                  <a:pos x="T6" y="T7"/>
                </a:cxn>
                <a:cxn ang="0">
                  <a:pos x="T8" y="T9"/>
                </a:cxn>
              </a:cxnLst>
              <a:rect l="0" t="0" r="r" b="b"/>
              <a:pathLst>
                <a:path w="189" h="162">
                  <a:moveTo>
                    <a:pt x="181" y="62"/>
                  </a:moveTo>
                  <a:cubicBezTo>
                    <a:pt x="172" y="23"/>
                    <a:pt x="127" y="0"/>
                    <a:pt x="79" y="10"/>
                  </a:cubicBezTo>
                  <a:cubicBezTo>
                    <a:pt x="32" y="20"/>
                    <a:pt x="0" y="60"/>
                    <a:pt x="8" y="99"/>
                  </a:cubicBezTo>
                  <a:cubicBezTo>
                    <a:pt x="17" y="138"/>
                    <a:pt x="62" y="162"/>
                    <a:pt x="110" y="152"/>
                  </a:cubicBezTo>
                  <a:cubicBezTo>
                    <a:pt x="157" y="141"/>
                    <a:pt x="189" y="102"/>
                    <a:pt x="181" y="62"/>
                  </a:cubicBezTo>
                  <a:close/>
                </a:path>
              </a:pathLst>
            </a:custGeom>
            <a:solidFill>
              <a:srgbClr val="E7B2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35" name="Freeform 360">
              <a:extLst>
                <a:ext uri="{FF2B5EF4-FFF2-40B4-BE49-F238E27FC236}">
                  <a16:creationId xmlns:a16="http://schemas.microsoft.com/office/drawing/2014/main" id="{A3425AF5-A207-44D9-7C82-1D1E8A9091ED}"/>
                </a:ext>
              </a:extLst>
            </p:cNvPr>
            <p:cNvSpPr>
              <a:spLocks/>
            </p:cNvSpPr>
            <p:nvPr/>
          </p:nvSpPr>
          <p:spPr bwMode="auto">
            <a:xfrm>
              <a:off x="3963066" y="2004367"/>
              <a:ext cx="529931" cy="548527"/>
            </a:xfrm>
            <a:custGeom>
              <a:avLst/>
              <a:gdLst>
                <a:gd name="T0" fmla="*/ 64 w 233"/>
                <a:gd name="T1" fmla="*/ 229 h 242"/>
                <a:gd name="T2" fmla="*/ 133 w 233"/>
                <a:gd name="T3" fmla="*/ 222 h 242"/>
                <a:gd name="T4" fmla="*/ 207 w 233"/>
                <a:gd name="T5" fmla="*/ 205 h 242"/>
                <a:gd name="T6" fmla="*/ 219 w 233"/>
                <a:gd name="T7" fmla="*/ 185 h 242"/>
                <a:gd name="T8" fmla="*/ 227 w 233"/>
                <a:gd name="T9" fmla="*/ 107 h 242"/>
                <a:gd name="T10" fmla="*/ 96 w 233"/>
                <a:gd name="T11" fmla="*/ 13 h 242"/>
                <a:gd name="T12" fmla="*/ 13 w 233"/>
                <a:gd name="T13" fmla="*/ 152 h 242"/>
                <a:gd name="T14" fmla="*/ 64 w 233"/>
                <a:gd name="T15" fmla="*/ 229 h 2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3" h="242">
                  <a:moveTo>
                    <a:pt x="64" y="229"/>
                  </a:moveTo>
                  <a:cubicBezTo>
                    <a:pt x="89" y="242"/>
                    <a:pt x="120" y="224"/>
                    <a:pt x="133" y="222"/>
                  </a:cubicBezTo>
                  <a:cubicBezTo>
                    <a:pt x="147" y="220"/>
                    <a:pt x="184" y="232"/>
                    <a:pt x="207" y="205"/>
                  </a:cubicBezTo>
                  <a:cubicBezTo>
                    <a:pt x="215" y="196"/>
                    <a:pt x="219" y="186"/>
                    <a:pt x="219" y="185"/>
                  </a:cubicBezTo>
                  <a:cubicBezTo>
                    <a:pt x="230" y="162"/>
                    <a:pt x="233" y="134"/>
                    <a:pt x="227" y="107"/>
                  </a:cubicBezTo>
                  <a:cubicBezTo>
                    <a:pt x="214" y="42"/>
                    <a:pt x="155" y="0"/>
                    <a:pt x="96" y="13"/>
                  </a:cubicBezTo>
                  <a:cubicBezTo>
                    <a:pt x="37" y="25"/>
                    <a:pt x="0" y="87"/>
                    <a:pt x="13" y="152"/>
                  </a:cubicBezTo>
                  <a:cubicBezTo>
                    <a:pt x="20" y="185"/>
                    <a:pt x="39" y="212"/>
                    <a:pt x="64" y="229"/>
                  </a:cubicBezTo>
                  <a:close/>
                </a:path>
              </a:pathLst>
            </a:custGeom>
            <a:solidFill>
              <a:srgbClr val="B97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36" name="Freeform 361">
              <a:extLst>
                <a:ext uri="{FF2B5EF4-FFF2-40B4-BE49-F238E27FC236}">
                  <a16:creationId xmlns:a16="http://schemas.microsoft.com/office/drawing/2014/main" id="{E8ADEB75-E93B-ABA6-2C49-C00E065E3BE5}"/>
                </a:ext>
              </a:extLst>
            </p:cNvPr>
            <p:cNvSpPr>
              <a:spLocks/>
            </p:cNvSpPr>
            <p:nvPr/>
          </p:nvSpPr>
          <p:spPr bwMode="auto">
            <a:xfrm>
              <a:off x="6000448" y="3498539"/>
              <a:ext cx="443602" cy="921738"/>
            </a:xfrm>
            <a:custGeom>
              <a:avLst/>
              <a:gdLst>
                <a:gd name="T0" fmla="*/ 30 w 195"/>
                <a:gd name="T1" fmla="*/ 52 h 407"/>
                <a:gd name="T2" fmla="*/ 0 w 195"/>
                <a:gd name="T3" fmla="*/ 103 h 407"/>
                <a:gd name="T4" fmla="*/ 0 w 195"/>
                <a:gd name="T5" fmla="*/ 327 h 407"/>
                <a:gd name="T6" fmla="*/ 31 w 195"/>
                <a:gd name="T7" fmla="*/ 374 h 407"/>
                <a:gd name="T8" fmla="*/ 137 w 195"/>
                <a:gd name="T9" fmla="*/ 403 h 407"/>
                <a:gd name="T10" fmla="*/ 174 w 195"/>
                <a:gd name="T11" fmla="*/ 373 h 407"/>
                <a:gd name="T12" fmla="*/ 192 w 195"/>
                <a:gd name="T13" fmla="*/ 252 h 407"/>
                <a:gd name="T14" fmla="*/ 192 w 195"/>
                <a:gd name="T15" fmla="*/ 176 h 407"/>
                <a:gd name="T16" fmla="*/ 175 w 195"/>
                <a:gd name="T17" fmla="*/ 32 h 407"/>
                <a:gd name="T18" fmla="*/ 140 w 195"/>
                <a:gd name="T19" fmla="*/ 6 h 407"/>
                <a:gd name="T20" fmla="*/ 30 w 195"/>
                <a:gd name="T21" fmla="*/ 52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 h="407">
                  <a:moveTo>
                    <a:pt x="30" y="52"/>
                  </a:moveTo>
                  <a:cubicBezTo>
                    <a:pt x="14" y="59"/>
                    <a:pt x="0" y="82"/>
                    <a:pt x="0" y="103"/>
                  </a:cubicBezTo>
                  <a:cubicBezTo>
                    <a:pt x="0" y="327"/>
                    <a:pt x="0" y="327"/>
                    <a:pt x="0" y="327"/>
                  </a:cubicBezTo>
                  <a:cubicBezTo>
                    <a:pt x="0" y="348"/>
                    <a:pt x="14" y="369"/>
                    <a:pt x="31" y="374"/>
                  </a:cubicBezTo>
                  <a:cubicBezTo>
                    <a:pt x="137" y="403"/>
                    <a:pt x="137" y="403"/>
                    <a:pt x="137" y="403"/>
                  </a:cubicBezTo>
                  <a:cubicBezTo>
                    <a:pt x="155" y="407"/>
                    <a:pt x="171" y="394"/>
                    <a:pt x="174" y="373"/>
                  </a:cubicBezTo>
                  <a:cubicBezTo>
                    <a:pt x="192" y="252"/>
                    <a:pt x="192" y="252"/>
                    <a:pt x="192" y="252"/>
                  </a:cubicBezTo>
                  <a:cubicBezTo>
                    <a:pt x="195" y="231"/>
                    <a:pt x="195" y="197"/>
                    <a:pt x="192" y="176"/>
                  </a:cubicBezTo>
                  <a:cubicBezTo>
                    <a:pt x="175" y="32"/>
                    <a:pt x="175" y="32"/>
                    <a:pt x="175" y="32"/>
                  </a:cubicBezTo>
                  <a:cubicBezTo>
                    <a:pt x="172" y="11"/>
                    <a:pt x="157" y="0"/>
                    <a:pt x="140" y="6"/>
                  </a:cubicBezTo>
                  <a:lnTo>
                    <a:pt x="30" y="52"/>
                  </a:lnTo>
                  <a:close/>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7" name="Freeform 362">
              <a:extLst>
                <a:ext uri="{FF2B5EF4-FFF2-40B4-BE49-F238E27FC236}">
                  <a16:creationId xmlns:a16="http://schemas.microsoft.com/office/drawing/2014/main" id="{A9C3097E-1C26-888F-822B-1C0F0695D4EC}"/>
                </a:ext>
              </a:extLst>
            </p:cNvPr>
            <p:cNvSpPr>
              <a:spLocks/>
            </p:cNvSpPr>
            <p:nvPr/>
          </p:nvSpPr>
          <p:spPr bwMode="auto">
            <a:xfrm>
              <a:off x="5393483" y="3879719"/>
              <a:ext cx="956268" cy="661420"/>
            </a:xfrm>
            <a:custGeom>
              <a:avLst/>
              <a:gdLst>
                <a:gd name="T0" fmla="*/ 246 w 421"/>
                <a:gd name="T1" fmla="*/ 36 h 292"/>
                <a:gd name="T2" fmla="*/ 230 w 421"/>
                <a:gd name="T3" fmla="*/ 169 h 292"/>
                <a:gd name="T4" fmla="*/ 26 w 421"/>
                <a:gd name="T5" fmla="*/ 160 h 292"/>
                <a:gd name="T6" fmla="*/ 0 w 421"/>
                <a:gd name="T7" fmla="*/ 214 h 292"/>
                <a:gd name="T8" fmla="*/ 200 w 421"/>
                <a:gd name="T9" fmla="*/ 289 h 292"/>
                <a:gd name="T10" fmla="*/ 339 w 421"/>
                <a:gd name="T11" fmla="*/ 238 h 292"/>
                <a:gd name="T12" fmla="*/ 418 w 421"/>
                <a:gd name="T13" fmla="*/ 45 h 292"/>
                <a:gd name="T14" fmla="*/ 246 w 421"/>
                <a:gd name="T15" fmla="*/ 36 h 2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1" h="292">
                  <a:moveTo>
                    <a:pt x="246" y="36"/>
                  </a:moveTo>
                  <a:cubicBezTo>
                    <a:pt x="246" y="36"/>
                    <a:pt x="247" y="124"/>
                    <a:pt x="230" y="169"/>
                  </a:cubicBezTo>
                  <a:cubicBezTo>
                    <a:pt x="212" y="213"/>
                    <a:pt x="109" y="213"/>
                    <a:pt x="26" y="160"/>
                  </a:cubicBezTo>
                  <a:cubicBezTo>
                    <a:pt x="10" y="191"/>
                    <a:pt x="0" y="214"/>
                    <a:pt x="0" y="214"/>
                  </a:cubicBezTo>
                  <a:cubicBezTo>
                    <a:pt x="0" y="214"/>
                    <a:pt x="134" y="286"/>
                    <a:pt x="200" y="289"/>
                  </a:cubicBezTo>
                  <a:cubicBezTo>
                    <a:pt x="259" y="292"/>
                    <a:pt x="317" y="261"/>
                    <a:pt x="339" y="238"/>
                  </a:cubicBezTo>
                  <a:cubicBezTo>
                    <a:pt x="383" y="192"/>
                    <a:pt x="421" y="129"/>
                    <a:pt x="418" y="45"/>
                  </a:cubicBezTo>
                  <a:cubicBezTo>
                    <a:pt x="416" y="0"/>
                    <a:pt x="246" y="36"/>
                    <a:pt x="246" y="36"/>
                  </a:cubicBezTo>
                  <a:close/>
                </a:path>
              </a:pathLst>
            </a:custGeom>
            <a:solidFill>
              <a:srgbClr val="2F49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38" name="Freeform 363">
              <a:extLst>
                <a:ext uri="{FF2B5EF4-FFF2-40B4-BE49-F238E27FC236}">
                  <a16:creationId xmlns:a16="http://schemas.microsoft.com/office/drawing/2014/main" id="{18EBBF96-D86A-3E6C-4211-39AA3F77D64C}"/>
                </a:ext>
              </a:extLst>
            </p:cNvPr>
            <p:cNvSpPr>
              <a:spLocks/>
            </p:cNvSpPr>
            <p:nvPr/>
          </p:nvSpPr>
          <p:spPr bwMode="auto">
            <a:xfrm>
              <a:off x="5811849" y="3963392"/>
              <a:ext cx="349304" cy="350633"/>
            </a:xfrm>
            <a:custGeom>
              <a:avLst/>
              <a:gdLst>
                <a:gd name="T0" fmla="*/ 144 w 154"/>
                <a:gd name="T1" fmla="*/ 61 h 155"/>
                <a:gd name="T2" fmla="*/ 60 w 154"/>
                <a:gd name="T3" fmla="*/ 10 h 155"/>
                <a:gd name="T4" fmla="*/ 9 w 154"/>
                <a:gd name="T5" fmla="*/ 95 h 155"/>
                <a:gd name="T6" fmla="*/ 94 w 154"/>
                <a:gd name="T7" fmla="*/ 145 h 155"/>
                <a:gd name="T8" fmla="*/ 144 w 154"/>
                <a:gd name="T9" fmla="*/ 61 h 155"/>
              </a:gdLst>
              <a:ahLst/>
              <a:cxnLst>
                <a:cxn ang="0">
                  <a:pos x="T0" y="T1"/>
                </a:cxn>
                <a:cxn ang="0">
                  <a:pos x="T2" y="T3"/>
                </a:cxn>
                <a:cxn ang="0">
                  <a:pos x="T4" y="T5"/>
                </a:cxn>
                <a:cxn ang="0">
                  <a:pos x="T6" y="T7"/>
                </a:cxn>
                <a:cxn ang="0">
                  <a:pos x="T8" y="T9"/>
                </a:cxn>
              </a:cxnLst>
              <a:rect l="0" t="0" r="r" b="b"/>
              <a:pathLst>
                <a:path w="154" h="155">
                  <a:moveTo>
                    <a:pt x="144" y="61"/>
                  </a:moveTo>
                  <a:cubicBezTo>
                    <a:pt x="135" y="23"/>
                    <a:pt x="97" y="0"/>
                    <a:pt x="60" y="10"/>
                  </a:cubicBezTo>
                  <a:cubicBezTo>
                    <a:pt x="22" y="19"/>
                    <a:pt x="0" y="57"/>
                    <a:pt x="9" y="95"/>
                  </a:cubicBezTo>
                  <a:cubicBezTo>
                    <a:pt x="18" y="132"/>
                    <a:pt x="56" y="155"/>
                    <a:pt x="94" y="145"/>
                  </a:cubicBezTo>
                  <a:cubicBezTo>
                    <a:pt x="131" y="136"/>
                    <a:pt x="154" y="98"/>
                    <a:pt x="144" y="61"/>
                  </a:cubicBezTo>
                  <a:close/>
                </a:path>
              </a:pathLst>
            </a:custGeom>
            <a:solidFill>
              <a:srgbClr val="2F49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39" name="Freeform 364">
              <a:extLst>
                <a:ext uri="{FF2B5EF4-FFF2-40B4-BE49-F238E27FC236}">
                  <a16:creationId xmlns:a16="http://schemas.microsoft.com/office/drawing/2014/main" id="{34A7FCAA-FB11-A799-71FA-E79BF292D145}"/>
                </a:ext>
              </a:extLst>
            </p:cNvPr>
            <p:cNvSpPr>
              <a:spLocks/>
            </p:cNvSpPr>
            <p:nvPr/>
          </p:nvSpPr>
          <p:spPr bwMode="auto">
            <a:xfrm>
              <a:off x="5793255" y="3752216"/>
              <a:ext cx="351960" cy="351961"/>
            </a:xfrm>
            <a:custGeom>
              <a:avLst/>
              <a:gdLst>
                <a:gd name="T0" fmla="*/ 145 w 155"/>
                <a:gd name="T1" fmla="*/ 60 h 155"/>
                <a:gd name="T2" fmla="*/ 60 w 155"/>
                <a:gd name="T3" fmla="*/ 10 h 155"/>
                <a:gd name="T4" fmla="*/ 10 w 155"/>
                <a:gd name="T5" fmla="*/ 95 h 155"/>
                <a:gd name="T6" fmla="*/ 94 w 155"/>
                <a:gd name="T7" fmla="*/ 145 h 155"/>
                <a:gd name="T8" fmla="*/ 145 w 155"/>
                <a:gd name="T9" fmla="*/ 60 h 155"/>
              </a:gdLst>
              <a:ahLst/>
              <a:cxnLst>
                <a:cxn ang="0">
                  <a:pos x="T0" y="T1"/>
                </a:cxn>
                <a:cxn ang="0">
                  <a:pos x="T2" y="T3"/>
                </a:cxn>
                <a:cxn ang="0">
                  <a:pos x="T4" y="T5"/>
                </a:cxn>
                <a:cxn ang="0">
                  <a:pos x="T6" y="T7"/>
                </a:cxn>
                <a:cxn ang="0">
                  <a:pos x="T8" y="T9"/>
                </a:cxn>
              </a:cxnLst>
              <a:rect l="0" t="0" r="r" b="b"/>
              <a:pathLst>
                <a:path w="155" h="155">
                  <a:moveTo>
                    <a:pt x="145" y="60"/>
                  </a:moveTo>
                  <a:cubicBezTo>
                    <a:pt x="136" y="23"/>
                    <a:pt x="98" y="0"/>
                    <a:pt x="60" y="10"/>
                  </a:cubicBezTo>
                  <a:cubicBezTo>
                    <a:pt x="23" y="19"/>
                    <a:pt x="0" y="57"/>
                    <a:pt x="10" y="95"/>
                  </a:cubicBezTo>
                  <a:cubicBezTo>
                    <a:pt x="19" y="132"/>
                    <a:pt x="57" y="155"/>
                    <a:pt x="94" y="145"/>
                  </a:cubicBezTo>
                  <a:cubicBezTo>
                    <a:pt x="132" y="136"/>
                    <a:pt x="155" y="98"/>
                    <a:pt x="145" y="60"/>
                  </a:cubicBezTo>
                  <a:close/>
                </a:path>
              </a:pathLst>
            </a:custGeom>
            <a:solidFill>
              <a:srgbClr val="2F49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40" name="Freeform 365">
              <a:extLst>
                <a:ext uri="{FF2B5EF4-FFF2-40B4-BE49-F238E27FC236}">
                  <a16:creationId xmlns:a16="http://schemas.microsoft.com/office/drawing/2014/main" id="{65913BE1-77C6-CEA9-A11F-6EFA15FEBD08}"/>
                </a:ext>
              </a:extLst>
            </p:cNvPr>
            <p:cNvSpPr>
              <a:spLocks/>
            </p:cNvSpPr>
            <p:nvPr/>
          </p:nvSpPr>
          <p:spPr bwMode="auto">
            <a:xfrm>
              <a:off x="5374889" y="3444084"/>
              <a:ext cx="982831" cy="666733"/>
            </a:xfrm>
            <a:custGeom>
              <a:avLst/>
              <a:gdLst>
                <a:gd name="T0" fmla="*/ 260 w 432"/>
                <a:gd name="T1" fmla="*/ 235 h 294"/>
                <a:gd name="T2" fmla="*/ 253 w 432"/>
                <a:gd name="T3" fmla="*/ 126 h 294"/>
                <a:gd name="T4" fmla="*/ 29 w 432"/>
                <a:gd name="T5" fmla="*/ 145 h 294"/>
                <a:gd name="T6" fmla="*/ 0 w 432"/>
                <a:gd name="T7" fmla="*/ 93 h 294"/>
                <a:gd name="T8" fmla="*/ 167 w 432"/>
                <a:gd name="T9" fmla="*/ 11 h 294"/>
                <a:gd name="T10" fmla="*/ 349 w 432"/>
                <a:gd name="T11" fmla="*/ 59 h 294"/>
                <a:gd name="T12" fmla="*/ 425 w 432"/>
                <a:gd name="T13" fmla="*/ 250 h 294"/>
                <a:gd name="T14" fmla="*/ 260 w 432"/>
                <a:gd name="T15" fmla="*/ 235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2" h="294">
                  <a:moveTo>
                    <a:pt x="260" y="235"/>
                  </a:moveTo>
                  <a:cubicBezTo>
                    <a:pt x="260" y="235"/>
                    <a:pt x="273" y="169"/>
                    <a:pt x="253" y="126"/>
                  </a:cubicBezTo>
                  <a:cubicBezTo>
                    <a:pt x="235" y="87"/>
                    <a:pt x="110" y="89"/>
                    <a:pt x="29" y="145"/>
                  </a:cubicBezTo>
                  <a:cubicBezTo>
                    <a:pt x="11" y="116"/>
                    <a:pt x="0" y="93"/>
                    <a:pt x="0" y="93"/>
                  </a:cubicBezTo>
                  <a:cubicBezTo>
                    <a:pt x="0" y="93"/>
                    <a:pt x="106" y="22"/>
                    <a:pt x="167" y="11"/>
                  </a:cubicBezTo>
                  <a:cubicBezTo>
                    <a:pt x="227" y="0"/>
                    <a:pt x="300" y="11"/>
                    <a:pt x="349" y="59"/>
                  </a:cubicBezTo>
                  <a:cubicBezTo>
                    <a:pt x="392" y="102"/>
                    <a:pt x="432" y="185"/>
                    <a:pt x="425" y="250"/>
                  </a:cubicBezTo>
                  <a:cubicBezTo>
                    <a:pt x="420" y="294"/>
                    <a:pt x="260" y="235"/>
                    <a:pt x="260" y="235"/>
                  </a:cubicBezTo>
                  <a:close/>
                </a:path>
              </a:pathLst>
            </a:custGeom>
            <a:solidFill>
              <a:srgbClr val="2F49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41" name="Freeform 366">
              <a:extLst>
                <a:ext uri="{FF2B5EF4-FFF2-40B4-BE49-F238E27FC236}">
                  <a16:creationId xmlns:a16="http://schemas.microsoft.com/office/drawing/2014/main" id="{C6A6AF77-A9F6-00D8-6EB2-7F70644E0366}"/>
                </a:ext>
              </a:extLst>
            </p:cNvPr>
            <p:cNvSpPr>
              <a:spLocks/>
            </p:cNvSpPr>
            <p:nvPr/>
          </p:nvSpPr>
          <p:spPr bwMode="auto">
            <a:xfrm>
              <a:off x="5119885" y="3677839"/>
              <a:ext cx="306803" cy="224458"/>
            </a:xfrm>
            <a:custGeom>
              <a:avLst/>
              <a:gdLst>
                <a:gd name="T0" fmla="*/ 117 w 135"/>
                <a:gd name="T1" fmla="*/ 0 h 99"/>
                <a:gd name="T2" fmla="*/ 81 w 135"/>
                <a:gd name="T3" fmla="*/ 10 h 99"/>
                <a:gd name="T4" fmla="*/ 14 w 135"/>
                <a:gd name="T5" fmla="*/ 30 h 99"/>
                <a:gd name="T6" fmla="*/ 53 w 135"/>
                <a:gd name="T7" fmla="*/ 21 h 99"/>
                <a:gd name="T8" fmla="*/ 4 w 135"/>
                <a:gd name="T9" fmla="*/ 48 h 99"/>
                <a:gd name="T10" fmla="*/ 54 w 135"/>
                <a:gd name="T11" fmla="*/ 34 h 99"/>
                <a:gd name="T12" fmla="*/ 3 w 135"/>
                <a:gd name="T13" fmla="*/ 65 h 99"/>
                <a:gd name="T14" fmla="*/ 61 w 135"/>
                <a:gd name="T15" fmla="*/ 45 h 99"/>
                <a:gd name="T16" fmla="*/ 19 w 135"/>
                <a:gd name="T17" fmla="*/ 69 h 99"/>
                <a:gd name="T18" fmla="*/ 28 w 135"/>
                <a:gd name="T19" fmla="*/ 78 h 99"/>
                <a:gd name="T20" fmla="*/ 77 w 135"/>
                <a:gd name="T21" fmla="*/ 64 h 99"/>
                <a:gd name="T22" fmla="*/ 65 w 135"/>
                <a:gd name="T23" fmla="*/ 80 h 99"/>
                <a:gd name="T24" fmla="*/ 81 w 135"/>
                <a:gd name="T25" fmla="*/ 86 h 99"/>
                <a:gd name="T26" fmla="*/ 115 w 135"/>
                <a:gd name="T27" fmla="*/ 45 h 99"/>
                <a:gd name="T28" fmla="*/ 135 w 135"/>
                <a:gd name="T29" fmla="*/ 30 h 99"/>
                <a:gd name="T30" fmla="*/ 117 w 135"/>
                <a:gd name="T31"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5" h="99">
                  <a:moveTo>
                    <a:pt x="117" y="0"/>
                  </a:moveTo>
                  <a:cubicBezTo>
                    <a:pt x="117" y="0"/>
                    <a:pt x="89" y="13"/>
                    <a:pt x="81" y="10"/>
                  </a:cubicBezTo>
                  <a:cubicBezTo>
                    <a:pt x="64" y="4"/>
                    <a:pt x="22" y="19"/>
                    <a:pt x="14" y="30"/>
                  </a:cubicBezTo>
                  <a:cubicBezTo>
                    <a:pt x="12" y="36"/>
                    <a:pt x="43" y="24"/>
                    <a:pt x="53" y="21"/>
                  </a:cubicBezTo>
                  <a:cubicBezTo>
                    <a:pt x="37" y="26"/>
                    <a:pt x="3" y="42"/>
                    <a:pt x="4" y="48"/>
                  </a:cubicBezTo>
                  <a:cubicBezTo>
                    <a:pt x="5" y="56"/>
                    <a:pt x="54" y="34"/>
                    <a:pt x="54" y="34"/>
                  </a:cubicBezTo>
                  <a:cubicBezTo>
                    <a:pt x="54" y="34"/>
                    <a:pt x="0" y="59"/>
                    <a:pt x="3" y="65"/>
                  </a:cubicBezTo>
                  <a:cubicBezTo>
                    <a:pt x="8" y="76"/>
                    <a:pt x="61" y="45"/>
                    <a:pt x="61" y="45"/>
                  </a:cubicBezTo>
                  <a:cubicBezTo>
                    <a:pt x="61" y="45"/>
                    <a:pt x="28" y="66"/>
                    <a:pt x="19" y="69"/>
                  </a:cubicBezTo>
                  <a:cubicBezTo>
                    <a:pt x="11" y="73"/>
                    <a:pt x="12" y="87"/>
                    <a:pt x="28" y="78"/>
                  </a:cubicBezTo>
                  <a:cubicBezTo>
                    <a:pt x="54" y="64"/>
                    <a:pt x="74" y="62"/>
                    <a:pt x="77" y="64"/>
                  </a:cubicBezTo>
                  <a:cubicBezTo>
                    <a:pt x="79" y="66"/>
                    <a:pt x="75" y="77"/>
                    <a:pt x="65" y="80"/>
                  </a:cubicBezTo>
                  <a:cubicBezTo>
                    <a:pt x="50" y="85"/>
                    <a:pt x="53" y="99"/>
                    <a:pt x="81" y="86"/>
                  </a:cubicBezTo>
                  <a:cubicBezTo>
                    <a:pt x="103" y="76"/>
                    <a:pt x="115" y="45"/>
                    <a:pt x="115" y="45"/>
                  </a:cubicBezTo>
                  <a:cubicBezTo>
                    <a:pt x="135" y="30"/>
                    <a:pt x="135" y="30"/>
                    <a:pt x="135" y="30"/>
                  </a:cubicBezTo>
                  <a:lnTo>
                    <a:pt x="117" y="0"/>
                  </a:lnTo>
                  <a:close/>
                </a:path>
              </a:pathLst>
            </a:custGeom>
            <a:solidFill>
              <a:srgbClr val="FFCF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42" name="Freeform 367">
              <a:extLst>
                <a:ext uri="{FF2B5EF4-FFF2-40B4-BE49-F238E27FC236}">
                  <a16:creationId xmlns:a16="http://schemas.microsoft.com/office/drawing/2014/main" id="{D117CD90-C898-B8A5-DF78-5DDD95B61D94}"/>
                </a:ext>
              </a:extLst>
            </p:cNvPr>
            <p:cNvSpPr>
              <a:spLocks/>
            </p:cNvSpPr>
            <p:nvPr/>
          </p:nvSpPr>
          <p:spPr bwMode="auto">
            <a:xfrm>
              <a:off x="5131837" y="4128083"/>
              <a:ext cx="309459" cy="217817"/>
            </a:xfrm>
            <a:custGeom>
              <a:avLst/>
              <a:gdLst>
                <a:gd name="T0" fmla="*/ 119 w 136"/>
                <a:gd name="T1" fmla="*/ 96 h 96"/>
                <a:gd name="T2" fmla="*/ 83 w 136"/>
                <a:gd name="T3" fmla="*/ 87 h 96"/>
                <a:gd name="T4" fmla="*/ 15 w 136"/>
                <a:gd name="T5" fmla="*/ 71 h 96"/>
                <a:gd name="T6" fmla="*/ 55 w 136"/>
                <a:gd name="T7" fmla="*/ 78 h 96"/>
                <a:gd name="T8" fmla="*/ 4 w 136"/>
                <a:gd name="T9" fmla="*/ 53 h 96"/>
                <a:gd name="T10" fmla="*/ 55 w 136"/>
                <a:gd name="T11" fmla="*/ 65 h 96"/>
                <a:gd name="T12" fmla="*/ 2 w 136"/>
                <a:gd name="T13" fmla="*/ 36 h 96"/>
                <a:gd name="T14" fmla="*/ 61 w 136"/>
                <a:gd name="T15" fmla="*/ 53 h 96"/>
                <a:gd name="T16" fmla="*/ 18 w 136"/>
                <a:gd name="T17" fmla="*/ 31 h 96"/>
                <a:gd name="T18" fmla="*/ 27 w 136"/>
                <a:gd name="T19" fmla="*/ 22 h 96"/>
                <a:gd name="T20" fmla="*/ 76 w 136"/>
                <a:gd name="T21" fmla="*/ 34 h 96"/>
                <a:gd name="T22" fmla="*/ 64 w 136"/>
                <a:gd name="T23" fmla="*/ 18 h 96"/>
                <a:gd name="T24" fmla="*/ 79 w 136"/>
                <a:gd name="T25" fmla="*/ 11 h 96"/>
                <a:gd name="T26" fmla="*/ 115 w 136"/>
                <a:gd name="T27" fmla="*/ 51 h 96"/>
                <a:gd name="T28" fmla="*/ 136 w 136"/>
                <a:gd name="T29" fmla="*/ 64 h 96"/>
                <a:gd name="T30" fmla="*/ 119 w 136"/>
                <a:gd name="T31"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6" h="96">
                  <a:moveTo>
                    <a:pt x="119" y="96"/>
                  </a:moveTo>
                  <a:cubicBezTo>
                    <a:pt x="119" y="96"/>
                    <a:pt x="90" y="84"/>
                    <a:pt x="83" y="87"/>
                  </a:cubicBezTo>
                  <a:cubicBezTo>
                    <a:pt x="66" y="94"/>
                    <a:pt x="23" y="81"/>
                    <a:pt x="15" y="71"/>
                  </a:cubicBezTo>
                  <a:cubicBezTo>
                    <a:pt x="12" y="64"/>
                    <a:pt x="45" y="76"/>
                    <a:pt x="55" y="78"/>
                  </a:cubicBezTo>
                  <a:cubicBezTo>
                    <a:pt x="38" y="73"/>
                    <a:pt x="4" y="59"/>
                    <a:pt x="4" y="53"/>
                  </a:cubicBezTo>
                  <a:cubicBezTo>
                    <a:pt x="4" y="45"/>
                    <a:pt x="55" y="65"/>
                    <a:pt x="55" y="65"/>
                  </a:cubicBezTo>
                  <a:cubicBezTo>
                    <a:pt x="55" y="65"/>
                    <a:pt x="0" y="42"/>
                    <a:pt x="2" y="36"/>
                  </a:cubicBezTo>
                  <a:cubicBezTo>
                    <a:pt x="6" y="25"/>
                    <a:pt x="61" y="53"/>
                    <a:pt x="61" y="53"/>
                  </a:cubicBezTo>
                  <a:cubicBezTo>
                    <a:pt x="61" y="53"/>
                    <a:pt x="27" y="34"/>
                    <a:pt x="18" y="31"/>
                  </a:cubicBezTo>
                  <a:cubicBezTo>
                    <a:pt x="9" y="28"/>
                    <a:pt x="10" y="14"/>
                    <a:pt x="27" y="22"/>
                  </a:cubicBezTo>
                  <a:cubicBezTo>
                    <a:pt x="53" y="35"/>
                    <a:pt x="73" y="36"/>
                    <a:pt x="76" y="34"/>
                  </a:cubicBezTo>
                  <a:cubicBezTo>
                    <a:pt x="79" y="32"/>
                    <a:pt x="73" y="20"/>
                    <a:pt x="64" y="18"/>
                  </a:cubicBezTo>
                  <a:cubicBezTo>
                    <a:pt x="49" y="14"/>
                    <a:pt x="51" y="0"/>
                    <a:pt x="79" y="11"/>
                  </a:cubicBezTo>
                  <a:cubicBezTo>
                    <a:pt x="102" y="21"/>
                    <a:pt x="115" y="51"/>
                    <a:pt x="115" y="51"/>
                  </a:cubicBezTo>
                  <a:cubicBezTo>
                    <a:pt x="136" y="64"/>
                    <a:pt x="136" y="64"/>
                    <a:pt x="136" y="64"/>
                  </a:cubicBezTo>
                  <a:lnTo>
                    <a:pt x="119" y="96"/>
                  </a:lnTo>
                  <a:close/>
                </a:path>
              </a:pathLst>
            </a:custGeom>
            <a:solidFill>
              <a:srgbClr val="FFCF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43" name="Freeform 368">
              <a:extLst>
                <a:ext uri="{FF2B5EF4-FFF2-40B4-BE49-F238E27FC236}">
                  <a16:creationId xmlns:a16="http://schemas.microsoft.com/office/drawing/2014/main" id="{44C20369-A54E-104B-41ED-700729E883D5}"/>
                </a:ext>
              </a:extLst>
            </p:cNvPr>
            <p:cNvSpPr>
              <a:spLocks/>
            </p:cNvSpPr>
            <p:nvPr/>
          </p:nvSpPr>
          <p:spPr bwMode="auto">
            <a:xfrm>
              <a:off x="5799897" y="3761513"/>
              <a:ext cx="541886" cy="496730"/>
            </a:xfrm>
            <a:custGeom>
              <a:avLst/>
              <a:gdLst>
                <a:gd name="T0" fmla="*/ 119 w 238"/>
                <a:gd name="T1" fmla="*/ 0 h 219"/>
                <a:gd name="T2" fmla="*/ 0 w 238"/>
                <a:gd name="T3" fmla="*/ 109 h 219"/>
                <a:gd name="T4" fmla="*/ 119 w 238"/>
                <a:gd name="T5" fmla="*/ 219 h 219"/>
                <a:gd name="T6" fmla="*/ 238 w 238"/>
                <a:gd name="T7" fmla="*/ 110 h 219"/>
                <a:gd name="T8" fmla="*/ 119 w 238"/>
                <a:gd name="T9" fmla="*/ 0 h 219"/>
              </a:gdLst>
              <a:ahLst/>
              <a:cxnLst>
                <a:cxn ang="0">
                  <a:pos x="T0" y="T1"/>
                </a:cxn>
                <a:cxn ang="0">
                  <a:pos x="T2" y="T3"/>
                </a:cxn>
                <a:cxn ang="0">
                  <a:pos x="T4" y="T5"/>
                </a:cxn>
                <a:cxn ang="0">
                  <a:pos x="T6" y="T7"/>
                </a:cxn>
                <a:cxn ang="0">
                  <a:pos x="T8" y="T9"/>
                </a:cxn>
              </a:cxnLst>
              <a:rect l="0" t="0" r="r" b="b"/>
              <a:pathLst>
                <a:path w="238" h="219">
                  <a:moveTo>
                    <a:pt x="119" y="0"/>
                  </a:moveTo>
                  <a:cubicBezTo>
                    <a:pt x="53" y="0"/>
                    <a:pt x="0" y="49"/>
                    <a:pt x="0" y="109"/>
                  </a:cubicBezTo>
                  <a:cubicBezTo>
                    <a:pt x="0" y="170"/>
                    <a:pt x="53" y="219"/>
                    <a:pt x="119" y="219"/>
                  </a:cubicBezTo>
                  <a:cubicBezTo>
                    <a:pt x="184" y="219"/>
                    <a:pt x="238" y="170"/>
                    <a:pt x="238" y="110"/>
                  </a:cubicBezTo>
                  <a:cubicBezTo>
                    <a:pt x="238" y="49"/>
                    <a:pt x="185" y="0"/>
                    <a:pt x="119" y="0"/>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44" name="Freeform 369">
              <a:extLst>
                <a:ext uri="{FF2B5EF4-FFF2-40B4-BE49-F238E27FC236}">
                  <a16:creationId xmlns:a16="http://schemas.microsoft.com/office/drawing/2014/main" id="{BE8E80C6-546B-3981-C7FC-8F87D7F1C8FC}"/>
                </a:ext>
              </a:extLst>
            </p:cNvPr>
            <p:cNvSpPr>
              <a:spLocks/>
            </p:cNvSpPr>
            <p:nvPr/>
          </p:nvSpPr>
          <p:spPr bwMode="auto">
            <a:xfrm>
              <a:off x="6240842" y="3922220"/>
              <a:ext cx="243052" cy="243053"/>
            </a:xfrm>
            <a:custGeom>
              <a:avLst/>
              <a:gdLst>
                <a:gd name="T0" fmla="*/ 100 w 107"/>
                <a:gd name="T1" fmla="*/ 42 h 107"/>
                <a:gd name="T2" fmla="*/ 42 w 107"/>
                <a:gd name="T3" fmla="*/ 7 h 107"/>
                <a:gd name="T4" fmla="*/ 7 w 107"/>
                <a:gd name="T5" fmla="*/ 65 h 107"/>
                <a:gd name="T6" fmla="*/ 65 w 107"/>
                <a:gd name="T7" fmla="*/ 100 h 107"/>
                <a:gd name="T8" fmla="*/ 100 w 107"/>
                <a:gd name="T9" fmla="*/ 42 h 107"/>
              </a:gdLst>
              <a:ahLst/>
              <a:cxnLst>
                <a:cxn ang="0">
                  <a:pos x="T0" y="T1"/>
                </a:cxn>
                <a:cxn ang="0">
                  <a:pos x="T2" y="T3"/>
                </a:cxn>
                <a:cxn ang="0">
                  <a:pos x="T4" y="T5"/>
                </a:cxn>
                <a:cxn ang="0">
                  <a:pos x="T6" y="T7"/>
                </a:cxn>
                <a:cxn ang="0">
                  <a:pos x="T8" y="T9"/>
                </a:cxn>
              </a:cxnLst>
              <a:rect l="0" t="0" r="r" b="b"/>
              <a:pathLst>
                <a:path w="107" h="107">
                  <a:moveTo>
                    <a:pt x="100" y="42"/>
                  </a:moveTo>
                  <a:cubicBezTo>
                    <a:pt x="94" y="16"/>
                    <a:pt x="68" y="0"/>
                    <a:pt x="42" y="7"/>
                  </a:cubicBezTo>
                  <a:cubicBezTo>
                    <a:pt x="16" y="14"/>
                    <a:pt x="0" y="40"/>
                    <a:pt x="7" y="65"/>
                  </a:cubicBezTo>
                  <a:cubicBezTo>
                    <a:pt x="14" y="91"/>
                    <a:pt x="40" y="107"/>
                    <a:pt x="65" y="100"/>
                  </a:cubicBezTo>
                  <a:cubicBezTo>
                    <a:pt x="91" y="94"/>
                    <a:pt x="107" y="68"/>
                    <a:pt x="100" y="42"/>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45" name="Freeform 370">
              <a:extLst>
                <a:ext uri="{FF2B5EF4-FFF2-40B4-BE49-F238E27FC236}">
                  <a16:creationId xmlns:a16="http://schemas.microsoft.com/office/drawing/2014/main" id="{517EC131-E83A-D6A9-51FD-1AA5A96CB607}"/>
                </a:ext>
              </a:extLst>
            </p:cNvPr>
            <p:cNvSpPr>
              <a:spLocks/>
            </p:cNvSpPr>
            <p:nvPr/>
          </p:nvSpPr>
          <p:spPr bwMode="auto">
            <a:xfrm>
              <a:off x="828632" y="3568931"/>
              <a:ext cx="444930" cy="921738"/>
            </a:xfrm>
            <a:custGeom>
              <a:avLst/>
              <a:gdLst>
                <a:gd name="T0" fmla="*/ 164 w 196"/>
                <a:gd name="T1" fmla="*/ 359 h 407"/>
                <a:gd name="T2" fmla="*/ 195 w 196"/>
                <a:gd name="T3" fmla="*/ 308 h 407"/>
                <a:gd name="T4" fmla="*/ 196 w 196"/>
                <a:gd name="T5" fmla="*/ 84 h 407"/>
                <a:gd name="T6" fmla="*/ 165 w 196"/>
                <a:gd name="T7" fmla="*/ 37 h 407"/>
                <a:gd name="T8" fmla="*/ 55 w 196"/>
                <a:gd name="T9" fmla="*/ 4 h 407"/>
                <a:gd name="T10" fmla="*/ 19 w 196"/>
                <a:gd name="T11" fmla="*/ 34 h 407"/>
                <a:gd name="T12" fmla="*/ 4 w 196"/>
                <a:gd name="T13" fmla="*/ 158 h 407"/>
                <a:gd name="T14" fmla="*/ 3 w 196"/>
                <a:gd name="T15" fmla="*/ 235 h 407"/>
                <a:gd name="T16" fmla="*/ 27 w 196"/>
                <a:gd name="T17" fmla="*/ 375 h 407"/>
                <a:gd name="T18" fmla="*/ 62 w 196"/>
                <a:gd name="T19" fmla="*/ 401 h 407"/>
                <a:gd name="T20" fmla="*/ 164 w 196"/>
                <a:gd name="T21" fmla="*/ 359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 h="407">
                  <a:moveTo>
                    <a:pt x="164" y="359"/>
                  </a:moveTo>
                  <a:cubicBezTo>
                    <a:pt x="181" y="353"/>
                    <a:pt x="195" y="330"/>
                    <a:pt x="195" y="308"/>
                  </a:cubicBezTo>
                  <a:cubicBezTo>
                    <a:pt x="196" y="84"/>
                    <a:pt x="196" y="84"/>
                    <a:pt x="196" y="84"/>
                  </a:cubicBezTo>
                  <a:cubicBezTo>
                    <a:pt x="196" y="63"/>
                    <a:pt x="182" y="42"/>
                    <a:pt x="165" y="37"/>
                  </a:cubicBezTo>
                  <a:cubicBezTo>
                    <a:pt x="55" y="4"/>
                    <a:pt x="55" y="4"/>
                    <a:pt x="55" y="4"/>
                  </a:cubicBezTo>
                  <a:cubicBezTo>
                    <a:pt x="38" y="0"/>
                    <a:pt x="22" y="13"/>
                    <a:pt x="19" y="34"/>
                  </a:cubicBezTo>
                  <a:cubicBezTo>
                    <a:pt x="4" y="158"/>
                    <a:pt x="4" y="158"/>
                    <a:pt x="4" y="158"/>
                  </a:cubicBezTo>
                  <a:cubicBezTo>
                    <a:pt x="1" y="179"/>
                    <a:pt x="0" y="214"/>
                    <a:pt x="3" y="235"/>
                  </a:cubicBezTo>
                  <a:cubicBezTo>
                    <a:pt x="27" y="375"/>
                    <a:pt x="27" y="375"/>
                    <a:pt x="27" y="375"/>
                  </a:cubicBezTo>
                  <a:cubicBezTo>
                    <a:pt x="30" y="396"/>
                    <a:pt x="45" y="407"/>
                    <a:pt x="62" y="401"/>
                  </a:cubicBezTo>
                  <a:lnTo>
                    <a:pt x="164" y="359"/>
                  </a:lnTo>
                  <a:close/>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6" name="Freeform 371">
              <a:extLst>
                <a:ext uri="{FF2B5EF4-FFF2-40B4-BE49-F238E27FC236}">
                  <a16:creationId xmlns:a16="http://schemas.microsoft.com/office/drawing/2014/main" id="{D70DD3EA-FB41-7C62-CA26-76AC4D889412}"/>
                </a:ext>
              </a:extLst>
            </p:cNvPr>
            <p:cNvSpPr>
              <a:spLocks/>
            </p:cNvSpPr>
            <p:nvPr/>
          </p:nvSpPr>
          <p:spPr bwMode="auto">
            <a:xfrm>
              <a:off x="1302781" y="4377777"/>
              <a:ext cx="104924" cy="57111"/>
            </a:xfrm>
            <a:custGeom>
              <a:avLst/>
              <a:gdLst>
                <a:gd name="T0" fmla="*/ 79 w 79"/>
                <a:gd name="T1" fmla="*/ 17 h 43"/>
                <a:gd name="T2" fmla="*/ 7 w 79"/>
                <a:gd name="T3" fmla="*/ 43 h 43"/>
                <a:gd name="T4" fmla="*/ 0 w 79"/>
                <a:gd name="T5" fmla="*/ 24 h 43"/>
                <a:gd name="T6" fmla="*/ 72 w 79"/>
                <a:gd name="T7" fmla="*/ 0 h 43"/>
                <a:gd name="T8" fmla="*/ 79 w 79"/>
                <a:gd name="T9" fmla="*/ 17 h 43"/>
              </a:gdLst>
              <a:ahLst/>
              <a:cxnLst>
                <a:cxn ang="0">
                  <a:pos x="T0" y="T1"/>
                </a:cxn>
                <a:cxn ang="0">
                  <a:pos x="T2" y="T3"/>
                </a:cxn>
                <a:cxn ang="0">
                  <a:pos x="T4" y="T5"/>
                </a:cxn>
                <a:cxn ang="0">
                  <a:pos x="T6" y="T7"/>
                </a:cxn>
                <a:cxn ang="0">
                  <a:pos x="T8" y="T9"/>
                </a:cxn>
              </a:cxnLst>
              <a:rect l="0" t="0" r="r" b="b"/>
              <a:pathLst>
                <a:path w="79" h="43">
                  <a:moveTo>
                    <a:pt x="79" y="17"/>
                  </a:moveTo>
                  <a:lnTo>
                    <a:pt x="7" y="43"/>
                  </a:lnTo>
                  <a:lnTo>
                    <a:pt x="0" y="24"/>
                  </a:lnTo>
                  <a:lnTo>
                    <a:pt x="72" y="0"/>
                  </a:lnTo>
                  <a:lnTo>
                    <a:pt x="79"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47" name="Freeform 372">
              <a:extLst>
                <a:ext uri="{FF2B5EF4-FFF2-40B4-BE49-F238E27FC236}">
                  <a16:creationId xmlns:a16="http://schemas.microsoft.com/office/drawing/2014/main" id="{957ED4F1-22F7-B1B1-67BB-EC9239FC7D3D}"/>
                </a:ext>
              </a:extLst>
            </p:cNvPr>
            <p:cNvSpPr>
              <a:spLocks/>
            </p:cNvSpPr>
            <p:nvPr/>
          </p:nvSpPr>
          <p:spPr bwMode="auto">
            <a:xfrm>
              <a:off x="828632" y="3428146"/>
              <a:ext cx="1029316" cy="691968"/>
            </a:xfrm>
            <a:custGeom>
              <a:avLst/>
              <a:gdLst>
                <a:gd name="T0" fmla="*/ 187 w 453"/>
                <a:gd name="T1" fmla="*/ 266 h 305"/>
                <a:gd name="T2" fmla="*/ 206 w 453"/>
                <a:gd name="T3" fmla="*/ 128 h 305"/>
                <a:gd name="T4" fmla="*/ 424 w 453"/>
                <a:gd name="T5" fmla="*/ 136 h 305"/>
                <a:gd name="T6" fmla="*/ 453 w 453"/>
                <a:gd name="T7" fmla="*/ 79 h 305"/>
                <a:gd name="T8" fmla="*/ 239 w 453"/>
                <a:gd name="T9" fmla="*/ 2 h 305"/>
                <a:gd name="T10" fmla="*/ 89 w 453"/>
                <a:gd name="T11" fmla="*/ 56 h 305"/>
                <a:gd name="T12" fmla="*/ 3 w 453"/>
                <a:gd name="T13" fmla="*/ 258 h 305"/>
                <a:gd name="T14" fmla="*/ 187 w 453"/>
                <a:gd name="T15" fmla="*/ 266 h 3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3" h="305">
                  <a:moveTo>
                    <a:pt x="187" y="266"/>
                  </a:moveTo>
                  <a:cubicBezTo>
                    <a:pt x="187" y="266"/>
                    <a:pt x="187" y="175"/>
                    <a:pt x="206" y="128"/>
                  </a:cubicBezTo>
                  <a:cubicBezTo>
                    <a:pt x="225" y="81"/>
                    <a:pt x="335" y="81"/>
                    <a:pt x="424" y="136"/>
                  </a:cubicBezTo>
                  <a:cubicBezTo>
                    <a:pt x="442" y="103"/>
                    <a:pt x="453" y="79"/>
                    <a:pt x="453" y="79"/>
                  </a:cubicBezTo>
                  <a:cubicBezTo>
                    <a:pt x="453" y="79"/>
                    <a:pt x="310" y="5"/>
                    <a:pt x="239" y="2"/>
                  </a:cubicBezTo>
                  <a:cubicBezTo>
                    <a:pt x="175" y="0"/>
                    <a:pt x="113" y="32"/>
                    <a:pt x="89" y="56"/>
                  </a:cubicBezTo>
                  <a:cubicBezTo>
                    <a:pt x="42" y="104"/>
                    <a:pt x="0" y="170"/>
                    <a:pt x="3" y="258"/>
                  </a:cubicBezTo>
                  <a:cubicBezTo>
                    <a:pt x="5" y="305"/>
                    <a:pt x="187" y="266"/>
                    <a:pt x="187" y="266"/>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48" name="Freeform 373">
              <a:extLst>
                <a:ext uri="{FF2B5EF4-FFF2-40B4-BE49-F238E27FC236}">
                  <a16:creationId xmlns:a16="http://schemas.microsoft.com/office/drawing/2014/main" id="{EFBA2A34-F6AE-47A0-FFE8-FFC07A7617CD}"/>
                </a:ext>
              </a:extLst>
            </p:cNvPr>
            <p:cNvSpPr>
              <a:spLocks/>
            </p:cNvSpPr>
            <p:nvPr/>
          </p:nvSpPr>
          <p:spPr bwMode="auto">
            <a:xfrm>
              <a:off x="960118" y="3677839"/>
              <a:ext cx="593683" cy="626888"/>
            </a:xfrm>
            <a:custGeom>
              <a:avLst/>
              <a:gdLst>
                <a:gd name="T0" fmla="*/ 155 w 261"/>
                <a:gd name="T1" fmla="*/ 0 h 277"/>
                <a:gd name="T2" fmla="*/ 261 w 261"/>
                <a:gd name="T3" fmla="*/ 19 h 277"/>
                <a:gd name="T4" fmla="*/ 258 w 261"/>
                <a:gd name="T5" fmla="*/ 262 h 277"/>
                <a:gd name="T6" fmla="*/ 143 w 261"/>
                <a:gd name="T7" fmla="*/ 277 h 277"/>
                <a:gd name="T8" fmla="*/ 0 w 261"/>
                <a:gd name="T9" fmla="*/ 110 h 277"/>
                <a:gd name="T10" fmla="*/ 155 w 261"/>
                <a:gd name="T11" fmla="*/ 0 h 277"/>
              </a:gdLst>
              <a:ahLst/>
              <a:cxnLst>
                <a:cxn ang="0">
                  <a:pos x="T0" y="T1"/>
                </a:cxn>
                <a:cxn ang="0">
                  <a:pos x="T2" y="T3"/>
                </a:cxn>
                <a:cxn ang="0">
                  <a:pos x="T4" y="T5"/>
                </a:cxn>
                <a:cxn ang="0">
                  <a:pos x="T6" y="T7"/>
                </a:cxn>
                <a:cxn ang="0">
                  <a:pos x="T8" y="T9"/>
                </a:cxn>
                <a:cxn ang="0">
                  <a:pos x="T10" y="T11"/>
                </a:cxn>
              </a:cxnLst>
              <a:rect l="0" t="0" r="r" b="b"/>
              <a:pathLst>
                <a:path w="261" h="277">
                  <a:moveTo>
                    <a:pt x="155" y="0"/>
                  </a:moveTo>
                  <a:cubicBezTo>
                    <a:pt x="155" y="0"/>
                    <a:pt x="162" y="27"/>
                    <a:pt x="261" y="19"/>
                  </a:cubicBezTo>
                  <a:cubicBezTo>
                    <a:pt x="258" y="262"/>
                    <a:pt x="258" y="262"/>
                    <a:pt x="258" y="262"/>
                  </a:cubicBezTo>
                  <a:cubicBezTo>
                    <a:pt x="258" y="262"/>
                    <a:pt x="131" y="260"/>
                    <a:pt x="143" y="277"/>
                  </a:cubicBezTo>
                  <a:cubicBezTo>
                    <a:pt x="95" y="273"/>
                    <a:pt x="0" y="110"/>
                    <a:pt x="0" y="110"/>
                  </a:cubicBezTo>
                  <a:lnTo>
                    <a:pt x="155" y="0"/>
                  </a:ln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49" name="Freeform 374">
              <a:extLst>
                <a:ext uri="{FF2B5EF4-FFF2-40B4-BE49-F238E27FC236}">
                  <a16:creationId xmlns:a16="http://schemas.microsoft.com/office/drawing/2014/main" id="{7D44D208-034E-6094-5AD5-8619A97D1092}"/>
                </a:ext>
              </a:extLst>
            </p:cNvPr>
            <p:cNvSpPr>
              <a:spLocks/>
            </p:cNvSpPr>
            <p:nvPr/>
          </p:nvSpPr>
          <p:spPr bwMode="auto">
            <a:xfrm>
              <a:off x="1235046" y="3773467"/>
              <a:ext cx="281568" cy="440946"/>
            </a:xfrm>
            <a:custGeom>
              <a:avLst/>
              <a:gdLst>
                <a:gd name="T0" fmla="*/ 38 w 212"/>
                <a:gd name="T1" fmla="*/ 0 h 332"/>
                <a:gd name="T2" fmla="*/ 212 w 212"/>
                <a:gd name="T3" fmla="*/ 180 h 332"/>
                <a:gd name="T4" fmla="*/ 0 w 212"/>
                <a:gd name="T5" fmla="*/ 332 h 332"/>
                <a:gd name="T6" fmla="*/ 38 w 212"/>
                <a:gd name="T7" fmla="*/ 0 h 332"/>
              </a:gdLst>
              <a:ahLst/>
              <a:cxnLst>
                <a:cxn ang="0">
                  <a:pos x="T0" y="T1"/>
                </a:cxn>
                <a:cxn ang="0">
                  <a:pos x="T2" y="T3"/>
                </a:cxn>
                <a:cxn ang="0">
                  <a:pos x="T4" y="T5"/>
                </a:cxn>
                <a:cxn ang="0">
                  <a:pos x="T6" y="T7"/>
                </a:cxn>
              </a:cxnLst>
              <a:rect l="0" t="0" r="r" b="b"/>
              <a:pathLst>
                <a:path w="212" h="332">
                  <a:moveTo>
                    <a:pt x="38" y="0"/>
                  </a:moveTo>
                  <a:lnTo>
                    <a:pt x="212" y="180"/>
                  </a:lnTo>
                  <a:lnTo>
                    <a:pt x="0" y="332"/>
                  </a:lnTo>
                  <a:lnTo>
                    <a:pt x="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50" name="Freeform 375">
              <a:extLst>
                <a:ext uri="{FF2B5EF4-FFF2-40B4-BE49-F238E27FC236}">
                  <a16:creationId xmlns:a16="http://schemas.microsoft.com/office/drawing/2014/main" id="{8613496B-5FC4-C956-419A-6F51132B5D41}"/>
                </a:ext>
              </a:extLst>
            </p:cNvPr>
            <p:cNvSpPr>
              <a:spLocks/>
            </p:cNvSpPr>
            <p:nvPr/>
          </p:nvSpPr>
          <p:spPr bwMode="auto">
            <a:xfrm>
              <a:off x="1235046" y="3773467"/>
              <a:ext cx="281568" cy="440946"/>
            </a:xfrm>
            <a:custGeom>
              <a:avLst/>
              <a:gdLst>
                <a:gd name="T0" fmla="*/ 38 w 212"/>
                <a:gd name="T1" fmla="*/ 0 h 332"/>
                <a:gd name="T2" fmla="*/ 212 w 212"/>
                <a:gd name="T3" fmla="*/ 180 h 332"/>
                <a:gd name="T4" fmla="*/ 0 w 212"/>
                <a:gd name="T5" fmla="*/ 332 h 332"/>
              </a:gdLst>
              <a:ahLst/>
              <a:cxnLst>
                <a:cxn ang="0">
                  <a:pos x="T0" y="T1"/>
                </a:cxn>
                <a:cxn ang="0">
                  <a:pos x="T2" y="T3"/>
                </a:cxn>
                <a:cxn ang="0">
                  <a:pos x="T4" y="T5"/>
                </a:cxn>
              </a:cxnLst>
              <a:rect l="0" t="0" r="r" b="b"/>
              <a:pathLst>
                <a:path w="212" h="332">
                  <a:moveTo>
                    <a:pt x="38" y="0"/>
                  </a:moveTo>
                  <a:lnTo>
                    <a:pt x="212" y="180"/>
                  </a:lnTo>
                  <a:lnTo>
                    <a:pt x="0" y="33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51" name="Freeform 376">
              <a:extLst>
                <a:ext uri="{FF2B5EF4-FFF2-40B4-BE49-F238E27FC236}">
                  <a16:creationId xmlns:a16="http://schemas.microsoft.com/office/drawing/2014/main" id="{9612C012-9FD1-6D05-C118-9CCDA08A4394}"/>
                </a:ext>
              </a:extLst>
            </p:cNvPr>
            <p:cNvSpPr>
              <a:spLocks/>
            </p:cNvSpPr>
            <p:nvPr/>
          </p:nvSpPr>
          <p:spPr bwMode="auto">
            <a:xfrm>
              <a:off x="1378485" y="3967377"/>
              <a:ext cx="138128" cy="79689"/>
            </a:xfrm>
            <a:custGeom>
              <a:avLst/>
              <a:gdLst>
                <a:gd name="T0" fmla="*/ 72 w 104"/>
                <a:gd name="T1" fmla="*/ 0 h 60"/>
                <a:gd name="T2" fmla="*/ 2 w 104"/>
                <a:gd name="T3" fmla="*/ 7 h 60"/>
                <a:gd name="T4" fmla="*/ 0 w 104"/>
                <a:gd name="T5" fmla="*/ 43 h 60"/>
                <a:gd name="T6" fmla="*/ 67 w 104"/>
                <a:gd name="T7" fmla="*/ 60 h 60"/>
                <a:gd name="T8" fmla="*/ 104 w 104"/>
                <a:gd name="T9" fmla="*/ 34 h 60"/>
                <a:gd name="T10" fmla="*/ 72 w 104"/>
                <a:gd name="T11" fmla="*/ 0 h 60"/>
              </a:gdLst>
              <a:ahLst/>
              <a:cxnLst>
                <a:cxn ang="0">
                  <a:pos x="T0" y="T1"/>
                </a:cxn>
                <a:cxn ang="0">
                  <a:pos x="T2" y="T3"/>
                </a:cxn>
                <a:cxn ang="0">
                  <a:pos x="T4" y="T5"/>
                </a:cxn>
                <a:cxn ang="0">
                  <a:pos x="T6" y="T7"/>
                </a:cxn>
                <a:cxn ang="0">
                  <a:pos x="T8" y="T9"/>
                </a:cxn>
                <a:cxn ang="0">
                  <a:pos x="T10" y="T11"/>
                </a:cxn>
              </a:cxnLst>
              <a:rect l="0" t="0" r="r" b="b"/>
              <a:pathLst>
                <a:path w="104" h="60">
                  <a:moveTo>
                    <a:pt x="72" y="0"/>
                  </a:moveTo>
                  <a:lnTo>
                    <a:pt x="2" y="7"/>
                  </a:lnTo>
                  <a:lnTo>
                    <a:pt x="0" y="43"/>
                  </a:lnTo>
                  <a:lnTo>
                    <a:pt x="67" y="60"/>
                  </a:lnTo>
                  <a:lnTo>
                    <a:pt x="104" y="34"/>
                  </a:lnTo>
                  <a:lnTo>
                    <a:pt x="72" y="0"/>
                  </a:lnTo>
                  <a:close/>
                </a:path>
              </a:pathLst>
            </a:custGeom>
            <a:solidFill>
              <a:srgbClr val="EC22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52" name="Freeform 377">
              <a:extLst>
                <a:ext uri="{FF2B5EF4-FFF2-40B4-BE49-F238E27FC236}">
                  <a16:creationId xmlns:a16="http://schemas.microsoft.com/office/drawing/2014/main" id="{4464DF0F-5FA1-A205-6E88-817562FC3C0F}"/>
                </a:ext>
              </a:extLst>
            </p:cNvPr>
            <p:cNvSpPr>
              <a:spLocks/>
            </p:cNvSpPr>
            <p:nvPr/>
          </p:nvSpPr>
          <p:spPr bwMode="auto">
            <a:xfrm>
              <a:off x="819335" y="3877063"/>
              <a:ext cx="674700" cy="754391"/>
            </a:xfrm>
            <a:custGeom>
              <a:avLst/>
              <a:gdLst>
                <a:gd name="T0" fmla="*/ 184 w 297"/>
                <a:gd name="T1" fmla="*/ 62 h 333"/>
                <a:gd name="T2" fmla="*/ 200 w 297"/>
                <a:gd name="T3" fmla="*/ 163 h 333"/>
                <a:gd name="T4" fmla="*/ 229 w 297"/>
                <a:gd name="T5" fmla="*/ 144 h 333"/>
                <a:gd name="T6" fmla="*/ 255 w 297"/>
                <a:gd name="T7" fmla="*/ 226 h 333"/>
                <a:gd name="T8" fmla="*/ 226 w 297"/>
                <a:gd name="T9" fmla="*/ 319 h 333"/>
                <a:gd name="T10" fmla="*/ 71 w 297"/>
                <a:gd name="T11" fmla="*/ 245 h 333"/>
                <a:gd name="T12" fmla="*/ 8 w 297"/>
                <a:gd name="T13" fmla="*/ 47 h 333"/>
                <a:gd name="T14" fmla="*/ 184 w 297"/>
                <a:gd name="T15" fmla="*/ 62 h 3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7" h="333">
                  <a:moveTo>
                    <a:pt x="184" y="62"/>
                  </a:moveTo>
                  <a:cubicBezTo>
                    <a:pt x="184" y="62"/>
                    <a:pt x="185" y="116"/>
                    <a:pt x="200" y="163"/>
                  </a:cubicBezTo>
                  <a:cubicBezTo>
                    <a:pt x="200" y="163"/>
                    <a:pt x="245" y="188"/>
                    <a:pt x="229" y="144"/>
                  </a:cubicBezTo>
                  <a:cubicBezTo>
                    <a:pt x="255" y="226"/>
                    <a:pt x="255" y="226"/>
                    <a:pt x="255" y="226"/>
                  </a:cubicBezTo>
                  <a:cubicBezTo>
                    <a:pt x="255" y="226"/>
                    <a:pt x="297" y="296"/>
                    <a:pt x="226" y="319"/>
                  </a:cubicBezTo>
                  <a:cubicBezTo>
                    <a:pt x="182" y="333"/>
                    <a:pt x="116" y="315"/>
                    <a:pt x="71" y="245"/>
                  </a:cubicBezTo>
                  <a:cubicBezTo>
                    <a:pt x="42" y="201"/>
                    <a:pt x="0" y="114"/>
                    <a:pt x="8" y="47"/>
                  </a:cubicBezTo>
                  <a:cubicBezTo>
                    <a:pt x="13" y="0"/>
                    <a:pt x="184" y="62"/>
                    <a:pt x="184" y="62"/>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53" name="Freeform 378">
              <a:extLst>
                <a:ext uri="{FF2B5EF4-FFF2-40B4-BE49-F238E27FC236}">
                  <a16:creationId xmlns:a16="http://schemas.microsoft.com/office/drawing/2014/main" id="{F13D1147-0446-06E3-CFA1-408A4F9C6191}"/>
                </a:ext>
              </a:extLst>
            </p:cNvPr>
            <p:cNvSpPr>
              <a:spLocks/>
            </p:cNvSpPr>
            <p:nvPr/>
          </p:nvSpPr>
          <p:spPr bwMode="auto">
            <a:xfrm>
              <a:off x="1228405" y="4162615"/>
              <a:ext cx="159378" cy="244381"/>
            </a:xfrm>
            <a:custGeom>
              <a:avLst/>
              <a:gdLst>
                <a:gd name="T0" fmla="*/ 65 w 70"/>
                <a:gd name="T1" fmla="*/ 99 h 108"/>
                <a:gd name="T2" fmla="*/ 63 w 70"/>
                <a:gd name="T3" fmla="*/ 70 h 108"/>
                <a:gd name="T4" fmla="*/ 58 w 70"/>
                <a:gd name="T5" fmla="*/ 15 h 108"/>
                <a:gd name="T6" fmla="*/ 59 w 70"/>
                <a:gd name="T7" fmla="*/ 46 h 108"/>
                <a:gd name="T8" fmla="*/ 45 w 70"/>
                <a:gd name="T9" fmla="*/ 4 h 108"/>
                <a:gd name="T10" fmla="*/ 49 w 70"/>
                <a:gd name="T11" fmla="*/ 45 h 108"/>
                <a:gd name="T12" fmla="*/ 33 w 70"/>
                <a:gd name="T13" fmla="*/ 1 h 108"/>
                <a:gd name="T14" fmla="*/ 39 w 70"/>
                <a:gd name="T15" fmla="*/ 49 h 108"/>
                <a:gd name="T16" fmla="*/ 27 w 70"/>
                <a:gd name="T17" fmla="*/ 13 h 108"/>
                <a:gd name="T18" fmla="*/ 20 w 70"/>
                <a:gd name="T19" fmla="*/ 18 h 108"/>
                <a:gd name="T20" fmla="*/ 23 w 70"/>
                <a:gd name="T21" fmla="*/ 58 h 108"/>
                <a:gd name="T22" fmla="*/ 12 w 70"/>
                <a:gd name="T23" fmla="*/ 47 h 108"/>
                <a:gd name="T24" fmla="*/ 6 w 70"/>
                <a:gd name="T25" fmla="*/ 58 h 108"/>
                <a:gd name="T26" fmla="*/ 32 w 70"/>
                <a:gd name="T27" fmla="*/ 91 h 108"/>
                <a:gd name="T28" fmla="*/ 40 w 70"/>
                <a:gd name="T29" fmla="*/ 108 h 108"/>
                <a:gd name="T30" fmla="*/ 65 w 70"/>
                <a:gd name="T31" fmla="*/ 99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0" h="108">
                  <a:moveTo>
                    <a:pt x="65" y="99"/>
                  </a:moveTo>
                  <a:cubicBezTo>
                    <a:pt x="65" y="99"/>
                    <a:pt x="60" y="75"/>
                    <a:pt x="63" y="70"/>
                  </a:cubicBezTo>
                  <a:cubicBezTo>
                    <a:pt x="70" y="57"/>
                    <a:pt x="65" y="23"/>
                    <a:pt x="58" y="15"/>
                  </a:cubicBezTo>
                  <a:cubicBezTo>
                    <a:pt x="53" y="12"/>
                    <a:pt x="58" y="38"/>
                    <a:pt x="59" y="46"/>
                  </a:cubicBezTo>
                  <a:cubicBezTo>
                    <a:pt x="57" y="33"/>
                    <a:pt x="50" y="5"/>
                    <a:pt x="45" y="4"/>
                  </a:cubicBezTo>
                  <a:cubicBezTo>
                    <a:pt x="39" y="4"/>
                    <a:pt x="49" y="45"/>
                    <a:pt x="49" y="45"/>
                  </a:cubicBezTo>
                  <a:cubicBezTo>
                    <a:pt x="49" y="45"/>
                    <a:pt x="38" y="0"/>
                    <a:pt x="33" y="1"/>
                  </a:cubicBezTo>
                  <a:cubicBezTo>
                    <a:pt x="24" y="3"/>
                    <a:pt x="39" y="49"/>
                    <a:pt x="39" y="49"/>
                  </a:cubicBezTo>
                  <a:cubicBezTo>
                    <a:pt x="39" y="49"/>
                    <a:pt x="29" y="20"/>
                    <a:pt x="27" y="13"/>
                  </a:cubicBezTo>
                  <a:cubicBezTo>
                    <a:pt x="26" y="6"/>
                    <a:pt x="15" y="5"/>
                    <a:pt x="20" y="18"/>
                  </a:cubicBezTo>
                  <a:cubicBezTo>
                    <a:pt x="27" y="41"/>
                    <a:pt x="25" y="56"/>
                    <a:pt x="23" y="58"/>
                  </a:cubicBezTo>
                  <a:cubicBezTo>
                    <a:pt x="21" y="60"/>
                    <a:pt x="13" y="54"/>
                    <a:pt x="12" y="47"/>
                  </a:cubicBezTo>
                  <a:cubicBezTo>
                    <a:pt x="11" y="35"/>
                    <a:pt x="0" y="34"/>
                    <a:pt x="6" y="58"/>
                  </a:cubicBezTo>
                  <a:cubicBezTo>
                    <a:pt x="11" y="77"/>
                    <a:pt x="32" y="91"/>
                    <a:pt x="32" y="91"/>
                  </a:cubicBezTo>
                  <a:cubicBezTo>
                    <a:pt x="40" y="108"/>
                    <a:pt x="40" y="108"/>
                    <a:pt x="40" y="108"/>
                  </a:cubicBezTo>
                  <a:lnTo>
                    <a:pt x="65" y="99"/>
                  </a:lnTo>
                  <a:close/>
                </a:path>
              </a:pathLst>
            </a:custGeom>
            <a:solidFill>
              <a:srgbClr val="E7B2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54" name="Freeform 379">
              <a:extLst>
                <a:ext uri="{FF2B5EF4-FFF2-40B4-BE49-F238E27FC236}">
                  <a16:creationId xmlns:a16="http://schemas.microsoft.com/office/drawing/2014/main" id="{C0D1D5FA-DD79-7D42-A43F-DBA04A78782A}"/>
                </a:ext>
              </a:extLst>
            </p:cNvPr>
            <p:cNvSpPr>
              <a:spLocks/>
            </p:cNvSpPr>
            <p:nvPr/>
          </p:nvSpPr>
          <p:spPr bwMode="auto">
            <a:xfrm>
              <a:off x="873789" y="3728309"/>
              <a:ext cx="540558" cy="515324"/>
            </a:xfrm>
            <a:custGeom>
              <a:avLst/>
              <a:gdLst>
                <a:gd name="T0" fmla="*/ 118 w 238"/>
                <a:gd name="T1" fmla="*/ 228 h 228"/>
                <a:gd name="T2" fmla="*/ 237 w 238"/>
                <a:gd name="T3" fmla="*/ 114 h 228"/>
                <a:gd name="T4" fmla="*/ 120 w 238"/>
                <a:gd name="T5" fmla="*/ 0 h 228"/>
                <a:gd name="T6" fmla="*/ 1 w 238"/>
                <a:gd name="T7" fmla="*/ 114 h 228"/>
                <a:gd name="T8" fmla="*/ 118 w 238"/>
                <a:gd name="T9" fmla="*/ 228 h 228"/>
              </a:gdLst>
              <a:ahLst/>
              <a:cxnLst>
                <a:cxn ang="0">
                  <a:pos x="T0" y="T1"/>
                </a:cxn>
                <a:cxn ang="0">
                  <a:pos x="T2" y="T3"/>
                </a:cxn>
                <a:cxn ang="0">
                  <a:pos x="T4" y="T5"/>
                </a:cxn>
                <a:cxn ang="0">
                  <a:pos x="T6" y="T7"/>
                </a:cxn>
                <a:cxn ang="0">
                  <a:pos x="T8" y="T9"/>
                </a:cxn>
              </a:cxnLst>
              <a:rect l="0" t="0" r="r" b="b"/>
              <a:pathLst>
                <a:path w="238" h="228">
                  <a:moveTo>
                    <a:pt x="118" y="228"/>
                  </a:moveTo>
                  <a:cubicBezTo>
                    <a:pt x="183" y="228"/>
                    <a:pt x="237" y="177"/>
                    <a:pt x="237" y="114"/>
                  </a:cubicBezTo>
                  <a:cubicBezTo>
                    <a:pt x="238" y="51"/>
                    <a:pt x="186" y="0"/>
                    <a:pt x="120" y="0"/>
                  </a:cubicBezTo>
                  <a:cubicBezTo>
                    <a:pt x="55" y="0"/>
                    <a:pt x="2" y="51"/>
                    <a:pt x="1" y="114"/>
                  </a:cubicBezTo>
                  <a:cubicBezTo>
                    <a:pt x="0" y="177"/>
                    <a:pt x="53" y="228"/>
                    <a:pt x="118" y="228"/>
                  </a:cubicBezTo>
                  <a:close/>
                </a:path>
              </a:pathLst>
            </a:custGeom>
            <a:solidFill>
              <a:srgbClr val="E7B2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55" name="Freeform 380">
              <a:extLst>
                <a:ext uri="{FF2B5EF4-FFF2-40B4-BE49-F238E27FC236}">
                  <a16:creationId xmlns:a16="http://schemas.microsoft.com/office/drawing/2014/main" id="{5A347596-9DAB-EF2C-D001-41C9F69ABDE5}"/>
                </a:ext>
              </a:extLst>
            </p:cNvPr>
            <p:cNvSpPr>
              <a:spLocks/>
            </p:cNvSpPr>
            <p:nvPr/>
          </p:nvSpPr>
          <p:spPr bwMode="auto">
            <a:xfrm>
              <a:off x="1803494" y="3628698"/>
              <a:ext cx="332037" cy="225786"/>
            </a:xfrm>
            <a:custGeom>
              <a:avLst/>
              <a:gdLst>
                <a:gd name="T0" fmla="*/ 19 w 146"/>
                <a:gd name="T1" fmla="*/ 0 h 100"/>
                <a:gd name="T2" fmla="*/ 58 w 146"/>
                <a:gd name="T3" fmla="*/ 9 h 100"/>
                <a:gd name="T4" fmla="*/ 130 w 146"/>
                <a:gd name="T5" fmla="*/ 26 h 100"/>
                <a:gd name="T6" fmla="*/ 88 w 146"/>
                <a:gd name="T7" fmla="*/ 18 h 100"/>
                <a:gd name="T8" fmla="*/ 142 w 146"/>
                <a:gd name="T9" fmla="*/ 44 h 100"/>
                <a:gd name="T10" fmla="*/ 87 w 146"/>
                <a:gd name="T11" fmla="*/ 32 h 100"/>
                <a:gd name="T12" fmla="*/ 144 w 146"/>
                <a:gd name="T13" fmla="*/ 62 h 100"/>
                <a:gd name="T14" fmla="*/ 80 w 146"/>
                <a:gd name="T15" fmla="*/ 45 h 100"/>
                <a:gd name="T16" fmla="*/ 126 w 146"/>
                <a:gd name="T17" fmla="*/ 67 h 100"/>
                <a:gd name="T18" fmla="*/ 117 w 146"/>
                <a:gd name="T19" fmla="*/ 77 h 100"/>
                <a:gd name="T20" fmla="*/ 65 w 146"/>
                <a:gd name="T21" fmla="*/ 65 h 100"/>
                <a:gd name="T22" fmla="*/ 77 w 146"/>
                <a:gd name="T23" fmla="*/ 81 h 100"/>
                <a:gd name="T24" fmla="*/ 61 w 146"/>
                <a:gd name="T25" fmla="*/ 88 h 100"/>
                <a:gd name="T26" fmla="*/ 23 w 146"/>
                <a:gd name="T27" fmla="*/ 47 h 100"/>
                <a:gd name="T28" fmla="*/ 0 w 146"/>
                <a:gd name="T29" fmla="*/ 33 h 100"/>
                <a:gd name="T30" fmla="*/ 19 w 146"/>
                <a:gd name="T31"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6" h="100">
                  <a:moveTo>
                    <a:pt x="19" y="0"/>
                  </a:moveTo>
                  <a:cubicBezTo>
                    <a:pt x="19" y="0"/>
                    <a:pt x="50" y="12"/>
                    <a:pt x="58" y="9"/>
                  </a:cubicBezTo>
                  <a:cubicBezTo>
                    <a:pt x="76" y="2"/>
                    <a:pt x="121" y="15"/>
                    <a:pt x="130" y="26"/>
                  </a:cubicBezTo>
                  <a:cubicBezTo>
                    <a:pt x="133" y="32"/>
                    <a:pt x="98" y="21"/>
                    <a:pt x="88" y="18"/>
                  </a:cubicBezTo>
                  <a:cubicBezTo>
                    <a:pt x="105" y="23"/>
                    <a:pt x="142" y="38"/>
                    <a:pt x="142" y="44"/>
                  </a:cubicBezTo>
                  <a:cubicBezTo>
                    <a:pt x="141" y="53"/>
                    <a:pt x="87" y="32"/>
                    <a:pt x="87" y="32"/>
                  </a:cubicBezTo>
                  <a:cubicBezTo>
                    <a:pt x="87" y="32"/>
                    <a:pt x="146" y="55"/>
                    <a:pt x="144" y="62"/>
                  </a:cubicBezTo>
                  <a:cubicBezTo>
                    <a:pt x="139" y="74"/>
                    <a:pt x="80" y="45"/>
                    <a:pt x="80" y="45"/>
                  </a:cubicBezTo>
                  <a:cubicBezTo>
                    <a:pt x="80" y="45"/>
                    <a:pt x="117" y="64"/>
                    <a:pt x="126" y="67"/>
                  </a:cubicBezTo>
                  <a:cubicBezTo>
                    <a:pt x="136" y="70"/>
                    <a:pt x="134" y="85"/>
                    <a:pt x="117" y="77"/>
                  </a:cubicBezTo>
                  <a:cubicBezTo>
                    <a:pt x="89" y="63"/>
                    <a:pt x="67" y="63"/>
                    <a:pt x="65" y="65"/>
                  </a:cubicBezTo>
                  <a:cubicBezTo>
                    <a:pt x="62" y="67"/>
                    <a:pt x="67" y="79"/>
                    <a:pt x="77" y="81"/>
                  </a:cubicBezTo>
                  <a:cubicBezTo>
                    <a:pt x="93" y="86"/>
                    <a:pt x="91" y="100"/>
                    <a:pt x="61" y="88"/>
                  </a:cubicBezTo>
                  <a:cubicBezTo>
                    <a:pt x="36" y="79"/>
                    <a:pt x="23" y="47"/>
                    <a:pt x="23" y="47"/>
                  </a:cubicBezTo>
                  <a:cubicBezTo>
                    <a:pt x="0" y="33"/>
                    <a:pt x="0" y="33"/>
                    <a:pt x="0" y="33"/>
                  </a:cubicBezTo>
                  <a:lnTo>
                    <a:pt x="19" y="0"/>
                  </a:lnTo>
                  <a:close/>
                </a:path>
              </a:pathLst>
            </a:custGeom>
            <a:solidFill>
              <a:srgbClr val="FFCF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56" name="Freeform 381">
              <a:extLst>
                <a:ext uri="{FF2B5EF4-FFF2-40B4-BE49-F238E27FC236}">
                  <a16:creationId xmlns:a16="http://schemas.microsoft.com/office/drawing/2014/main" id="{5EFBDB62-9625-F23C-D5BF-29E939A134C4}"/>
                </a:ext>
              </a:extLst>
            </p:cNvPr>
            <p:cNvSpPr>
              <a:spLocks/>
            </p:cNvSpPr>
            <p:nvPr/>
          </p:nvSpPr>
          <p:spPr bwMode="auto">
            <a:xfrm>
              <a:off x="778163" y="3659245"/>
              <a:ext cx="632199" cy="605638"/>
            </a:xfrm>
            <a:custGeom>
              <a:avLst/>
              <a:gdLst>
                <a:gd name="T0" fmla="*/ 217 w 278"/>
                <a:gd name="T1" fmla="*/ 248 h 267"/>
                <a:gd name="T2" fmla="*/ 242 w 278"/>
                <a:gd name="T3" fmla="*/ 167 h 267"/>
                <a:gd name="T4" fmla="*/ 263 w 278"/>
                <a:gd name="T5" fmla="*/ 83 h 267"/>
                <a:gd name="T6" fmla="*/ 248 w 278"/>
                <a:gd name="T7" fmla="*/ 61 h 267"/>
                <a:gd name="T8" fmla="*/ 175 w 278"/>
                <a:gd name="T9" fmla="*/ 16 h 267"/>
                <a:gd name="T10" fmla="*/ 17 w 278"/>
                <a:gd name="T11" fmla="*/ 108 h 267"/>
                <a:gd name="T12" fmla="*/ 113 w 278"/>
                <a:gd name="T13" fmla="*/ 258 h 267"/>
                <a:gd name="T14" fmla="*/ 217 w 278"/>
                <a:gd name="T15" fmla="*/ 248 h 2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8" h="267">
                  <a:moveTo>
                    <a:pt x="217" y="248"/>
                  </a:moveTo>
                  <a:cubicBezTo>
                    <a:pt x="248" y="227"/>
                    <a:pt x="238" y="182"/>
                    <a:pt x="242" y="167"/>
                  </a:cubicBezTo>
                  <a:cubicBezTo>
                    <a:pt x="247" y="152"/>
                    <a:pt x="278" y="119"/>
                    <a:pt x="263" y="83"/>
                  </a:cubicBezTo>
                  <a:cubicBezTo>
                    <a:pt x="257" y="71"/>
                    <a:pt x="249" y="62"/>
                    <a:pt x="248" y="61"/>
                  </a:cubicBezTo>
                  <a:cubicBezTo>
                    <a:pt x="231" y="39"/>
                    <a:pt x="206" y="23"/>
                    <a:pt x="175" y="16"/>
                  </a:cubicBezTo>
                  <a:cubicBezTo>
                    <a:pt x="105" y="0"/>
                    <a:pt x="34" y="41"/>
                    <a:pt x="17" y="108"/>
                  </a:cubicBezTo>
                  <a:cubicBezTo>
                    <a:pt x="0" y="175"/>
                    <a:pt x="43" y="242"/>
                    <a:pt x="113" y="258"/>
                  </a:cubicBezTo>
                  <a:cubicBezTo>
                    <a:pt x="150" y="267"/>
                    <a:pt x="188" y="265"/>
                    <a:pt x="217" y="248"/>
                  </a:cubicBezTo>
                  <a:close/>
                </a:path>
              </a:pathLst>
            </a:custGeom>
            <a:solidFill>
              <a:srgbClr val="B97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57" name="Freeform 382">
              <a:extLst>
                <a:ext uri="{FF2B5EF4-FFF2-40B4-BE49-F238E27FC236}">
                  <a16:creationId xmlns:a16="http://schemas.microsoft.com/office/drawing/2014/main" id="{052211D7-7870-9E58-C9DD-367B5AD2D8B4}"/>
                </a:ext>
              </a:extLst>
            </p:cNvPr>
            <p:cNvSpPr>
              <a:spLocks/>
            </p:cNvSpPr>
            <p:nvPr/>
          </p:nvSpPr>
          <p:spPr bwMode="auto">
            <a:xfrm>
              <a:off x="1787557" y="3604791"/>
              <a:ext cx="92971" cy="140784"/>
            </a:xfrm>
            <a:custGeom>
              <a:avLst/>
              <a:gdLst>
                <a:gd name="T0" fmla="*/ 26 w 70"/>
                <a:gd name="T1" fmla="*/ 106 h 106"/>
                <a:gd name="T2" fmla="*/ 0 w 70"/>
                <a:gd name="T3" fmla="*/ 96 h 106"/>
                <a:gd name="T4" fmla="*/ 46 w 70"/>
                <a:gd name="T5" fmla="*/ 0 h 106"/>
                <a:gd name="T6" fmla="*/ 70 w 70"/>
                <a:gd name="T7" fmla="*/ 11 h 106"/>
                <a:gd name="T8" fmla="*/ 26 w 70"/>
                <a:gd name="T9" fmla="*/ 106 h 106"/>
              </a:gdLst>
              <a:ahLst/>
              <a:cxnLst>
                <a:cxn ang="0">
                  <a:pos x="T0" y="T1"/>
                </a:cxn>
                <a:cxn ang="0">
                  <a:pos x="T2" y="T3"/>
                </a:cxn>
                <a:cxn ang="0">
                  <a:pos x="T4" y="T5"/>
                </a:cxn>
                <a:cxn ang="0">
                  <a:pos x="T6" y="T7"/>
                </a:cxn>
                <a:cxn ang="0">
                  <a:pos x="T8" y="T9"/>
                </a:cxn>
              </a:cxnLst>
              <a:rect l="0" t="0" r="r" b="b"/>
              <a:pathLst>
                <a:path w="70" h="106">
                  <a:moveTo>
                    <a:pt x="26" y="106"/>
                  </a:moveTo>
                  <a:lnTo>
                    <a:pt x="0" y="96"/>
                  </a:lnTo>
                  <a:lnTo>
                    <a:pt x="46" y="0"/>
                  </a:lnTo>
                  <a:lnTo>
                    <a:pt x="70" y="11"/>
                  </a:lnTo>
                  <a:lnTo>
                    <a:pt x="26" y="10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58" name="Freeform 383">
              <a:extLst>
                <a:ext uri="{FF2B5EF4-FFF2-40B4-BE49-F238E27FC236}">
                  <a16:creationId xmlns:a16="http://schemas.microsoft.com/office/drawing/2014/main" id="{B06DD424-3AD9-61C0-4FB3-FD0D191F3E28}"/>
                </a:ext>
              </a:extLst>
            </p:cNvPr>
            <p:cNvSpPr>
              <a:spLocks/>
            </p:cNvSpPr>
            <p:nvPr/>
          </p:nvSpPr>
          <p:spPr bwMode="auto">
            <a:xfrm>
              <a:off x="2467569" y="2210231"/>
              <a:ext cx="402429" cy="330711"/>
            </a:xfrm>
            <a:custGeom>
              <a:avLst/>
              <a:gdLst>
                <a:gd name="T0" fmla="*/ 176 w 177"/>
                <a:gd name="T1" fmla="*/ 72 h 146"/>
                <a:gd name="T2" fmla="*/ 87 w 177"/>
                <a:gd name="T3" fmla="*/ 1 h 146"/>
                <a:gd name="T4" fmla="*/ 0 w 177"/>
                <a:gd name="T5" fmla="*/ 74 h 146"/>
                <a:gd name="T6" fmla="*/ 89 w 177"/>
                <a:gd name="T7" fmla="*/ 145 h 146"/>
                <a:gd name="T8" fmla="*/ 176 w 177"/>
                <a:gd name="T9" fmla="*/ 72 h 146"/>
              </a:gdLst>
              <a:ahLst/>
              <a:cxnLst>
                <a:cxn ang="0">
                  <a:pos x="T0" y="T1"/>
                </a:cxn>
                <a:cxn ang="0">
                  <a:pos x="T2" y="T3"/>
                </a:cxn>
                <a:cxn ang="0">
                  <a:pos x="T4" y="T5"/>
                </a:cxn>
                <a:cxn ang="0">
                  <a:pos x="T6" y="T7"/>
                </a:cxn>
                <a:cxn ang="0">
                  <a:pos x="T8" y="T9"/>
                </a:cxn>
              </a:cxnLst>
              <a:rect l="0" t="0" r="r" b="b"/>
              <a:pathLst>
                <a:path w="177" h="146">
                  <a:moveTo>
                    <a:pt x="176" y="72"/>
                  </a:moveTo>
                  <a:cubicBezTo>
                    <a:pt x="176" y="32"/>
                    <a:pt x="136" y="0"/>
                    <a:pt x="87" y="1"/>
                  </a:cubicBezTo>
                  <a:cubicBezTo>
                    <a:pt x="39" y="1"/>
                    <a:pt x="0" y="34"/>
                    <a:pt x="0" y="74"/>
                  </a:cubicBezTo>
                  <a:cubicBezTo>
                    <a:pt x="1" y="114"/>
                    <a:pt x="41" y="146"/>
                    <a:pt x="89" y="145"/>
                  </a:cubicBezTo>
                  <a:cubicBezTo>
                    <a:pt x="138" y="145"/>
                    <a:pt x="177" y="112"/>
                    <a:pt x="176" y="72"/>
                  </a:cubicBezTo>
                  <a:close/>
                </a:path>
              </a:pathLst>
            </a:custGeom>
            <a:solidFill>
              <a:srgbClr val="E7B2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459" name="Freeform 384">
              <a:extLst>
                <a:ext uri="{FF2B5EF4-FFF2-40B4-BE49-F238E27FC236}">
                  <a16:creationId xmlns:a16="http://schemas.microsoft.com/office/drawing/2014/main" id="{E301CD49-53CD-4822-5172-EB23940E2093}"/>
                </a:ext>
              </a:extLst>
            </p:cNvPr>
            <p:cNvSpPr>
              <a:spLocks/>
            </p:cNvSpPr>
            <p:nvPr/>
          </p:nvSpPr>
          <p:spPr bwMode="auto">
            <a:xfrm>
              <a:off x="2417102" y="2020304"/>
              <a:ext cx="500713" cy="527276"/>
            </a:xfrm>
            <a:custGeom>
              <a:avLst/>
              <a:gdLst>
                <a:gd name="T0" fmla="*/ 36 w 220"/>
                <a:gd name="T1" fmla="*/ 206 h 233"/>
                <a:gd name="T2" fmla="*/ 105 w 220"/>
                <a:gd name="T3" fmla="*/ 213 h 233"/>
                <a:gd name="T4" fmla="*/ 181 w 220"/>
                <a:gd name="T5" fmla="*/ 211 h 233"/>
                <a:gd name="T6" fmla="*/ 196 w 220"/>
                <a:gd name="T7" fmla="*/ 193 h 233"/>
                <a:gd name="T8" fmla="*/ 220 w 220"/>
                <a:gd name="T9" fmla="*/ 118 h 233"/>
                <a:gd name="T10" fmla="*/ 109 w 220"/>
                <a:gd name="T11" fmla="*/ 1 h 233"/>
                <a:gd name="T12" fmla="*/ 1 w 220"/>
                <a:gd name="T13" fmla="*/ 121 h 233"/>
                <a:gd name="T14" fmla="*/ 36 w 220"/>
                <a:gd name="T15" fmla="*/ 206 h 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0" h="233">
                  <a:moveTo>
                    <a:pt x="36" y="206"/>
                  </a:moveTo>
                  <a:cubicBezTo>
                    <a:pt x="58" y="224"/>
                    <a:pt x="92" y="212"/>
                    <a:pt x="105" y="213"/>
                  </a:cubicBezTo>
                  <a:cubicBezTo>
                    <a:pt x="119" y="213"/>
                    <a:pt x="153" y="233"/>
                    <a:pt x="181" y="211"/>
                  </a:cubicBezTo>
                  <a:cubicBezTo>
                    <a:pt x="190" y="204"/>
                    <a:pt x="196" y="194"/>
                    <a:pt x="196" y="193"/>
                  </a:cubicBezTo>
                  <a:cubicBezTo>
                    <a:pt x="211" y="173"/>
                    <a:pt x="220" y="147"/>
                    <a:pt x="220" y="118"/>
                  </a:cubicBezTo>
                  <a:cubicBezTo>
                    <a:pt x="219" y="53"/>
                    <a:pt x="169" y="0"/>
                    <a:pt x="109" y="1"/>
                  </a:cubicBezTo>
                  <a:cubicBezTo>
                    <a:pt x="49" y="1"/>
                    <a:pt x="0" y="55"/>
                    <a:pt x="1" y="121"/>
                  </a:cubicBezTo>
                  <a:cubicBezTo>
                    <a:pt x="1" y="155"/>
                    <a:pt x="15" y="185"/>
                    <a:pt x="36" y="206"/>
                  </a:cubicBezTo>
                  <a:close/>
                </a:path>
              </a:pathLst>
            </a:custGeom>
            <a:solidFill>
              <a:srgbClr val="523E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5F7D7C"/>
                </a:solidFill>
                <a:latin typeface="Questrial"/>
              </a:endParaRPr>
            </a:p>
          </p:txBody>
        </p:sp>
      </p:grpSp>
      <p:sp>
        <p:nvSpPr>
          <p:cNvPr id="4" name="TextBox 3">
            <a:extLst>
              <a:ext uri="{FF2B5EF4-FFF2-40B4-BE49-F238E27FC236}">
                <a16:creationId xmlns:a16="http://schemas.microsoft.com/office/drawing/2014/main" id="{6F04C2BA-493F-9F53-3991-2D97DD5EEF65}"/>
              </a:ext>
            </a:extLst>
          </p:cNvPr>
          <p:cNvSpPr txBox="1"/>
          <p:nvPr/>
        </p:nvSpPr>
        <p:spPr>
          <a:xfrm>
            <a:off x="7882800" y="1432659"/>
            <a:ext cx="2358338" cy="461665"/>
          </a:xfrm>
          <a:prstGeom prst="rect">
            <a:avLst/>
          </a:prstGeom>
          <a:noFill/>
        </p:spPr>
        <p:txBody>
          <a:bodyPr wrap="none" rtlCol="0">
            <a:spAutoFit/>
          </a:bodyPr>
          <a:lstStyle/>
          <a:p>
            <a:pPr defTabSz="1828800"/>
            <a:r>
              <a:rPr lang="en-US" sz="2400" b="1" dirty="0">
                <a:solidFill>
                  <a:srgbClr val="F26363"/>
                </a:solidFill>
                <a:latin typeface="Century Gothic" panose="020B0502020202020204" pitchFamily="34" charset="0"/>
              </a:rPr>
              <a:t>Insert title here</a:t>
            </a:r>
          </a:p>
        </p:txBody>
      </p:sp>
      <p:sp>
        <p:nvSpPr>
          <p:cNvPr id="5" name="TextBox 4">
            <a:extLst>
              <a:ext uri="{FF2B5EF4-FFF2-40B4-BE49-F238E27FC236}">
                <a16:creationId xmlns:a16="http://schemas.microsoft.com/office/drawing/2014/main" id="{387DD154-DB82-1959-CC0C-571252F8812C}"/>
              </a:ext>
            </a:extLst>
          </p:cNvPr>
          <p:cNvSpPr txBox="1"/>
          <p:nvPr/>
        </p:nvSpPr>
        <p:spPr>
          <a:xfrm>
            <a:off x="7882800" y="1876334"/>
            <a:ext cx="3615043" cy="481927"/>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Sed ut perspiciatis unde omnis iste natus error voluptatem rem aperiam doloremque.</a:t>
            </a:r>
          </a:p>
        </p:txBody>
      </p:sp>
      <p:sp>
        <p:nvSpPr>
          <p:cNvPr id="6" name="TextBox 5">
            <a:extLst>
              <a:ext uri="{FF2B5EF4-FFF2-40B4-BE49-F238E27FC236}">
                <a16:creationId xmlns:a16="http://schemas.microsoft.com/office/drawing/2014/main" id="{30454F2C-3814-B4D0-211E-45CFA6EA308D}"/>
              </a:ext>
            </a:extLst>
          </p:cNvPr>
          <p:cNvSpPr txBox="1"/>
          <p:nvPr/>
        </p:nvSpPr>
        <p:spPr>
          <a:xfrm>
            <a:off x="7882800" y="2764627"/>
            <a:ext cx="2358338" cy="461665"/>
          </a:xfrm>
          <a:prstGeom prst="rect">
            <a:avLst/>
          </a:prstGeom>
          <a:noFill/>
        </p:spPr>
        <p:txBody>
          <a:bodyPr wrap="none" rtlCol="0">
            <a:spAutoFit/>
          </a:bodyPr>
          <a:lstStyle/>
          <a:p>
            <a:pPr defTabSz="1828800"/>
            <a:r>
              <a:rPr lang="en-US" sz="2400" b="1" dirty="0">
                <a:solidFill>
                  <a:srgbClr val="FFA826"/>
                </a:solidFill>
                <a:latin typeface="Century Gothic" panose="020B0502020202020204" pitchFamily="34" charset="0"/>
              </a:rPr>
              <a:t>Insert title here</a:t>
            </a:r>
          </a:p>
        </p:txBody>
      </p:sp>
      <p:sp>
        <p:nvSpPr>
          <p:cNvPr id="7" name="TextBox 6">
            <a:extLst>
              <a:ext uri="{FF2B5EF4-FFF2-40B4-BE49-F238E27FC236}">
                <a16:creationId xmlns:a16="http://schemas.microsoft.com/office/drawing/2014/main" id="{6890FC1F-FC4F-45D6-D4CE-3BF2E8A6CFB6}"/>
              </a:ext>
            </a:extLst>
          </p:cNvPr>
          <p:cNvSpPr txBox="1"/>
          <p:nvPr/>
        </p:nvSpPr>
        <p:spPr>
          <a:xfrm>
            <a:off x="7882800" y="3208301"/>
            <a:ext cx="3615043" cy="481927"/>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Sed ut perspiciatis unde omnis iste natus error voluptatem rem aperiam doloremque.</a:t>
            </a:r>
          </a:p>
        </p:txBody>
      </p:sp>
      <p:sp>
        <p:nvSpPr>
          <p:cNvPr id="8" name="TextBox 7">
            <a:extLst>
              <a:ext uri="{FF2B5EF4-FFF2-40B4-BE49-F238E27FC236}">
                <a16:creationId xmlns:a16="http://schemas.microsoft.com/office/drawing/2014/main" id="{DBF920D6-3718-766D-2953-2C6ED4E8B36C}"/>
              </a:ext>
            </a:extLst>
          </p:cNvPr>
          <p:cNvSpPr txBox="1"/>
          <p:nvPr/>
        </p:nvSpPr>
        <p:spPr>
          <a:xfrm>
            <a:off x="7882800" y="3939425"/>
            <a:ext cx="2358338" cy="461665"/>
          </a:xfrm>
          <a:prstGeom prst="rect">
            <a:avLst/>
          </a:prstGeom>
          <a:noFill/>
        </p:spPr>
        <p:txBody>
          <a:bodyPr wrap="none" rtlCol="0">
            <a:spAutoFit/>
          </a:bodyPr>
          <a:lstStyle/>
          <a:p>
            <a:pPr defTabSz="1828800"/>
            <a:r>
              <a:rPr lang="en-US" sz="2400" b="1" dirty="0">
                <a:solidFill>
                  <a:srgbClr val="385085"/>
                </a:solidFill>
                <a:latin typeface="Century Gothic" panose="020B0502020202020204" pitchFamily="34" charset="0"/>
              </a:rPr>
              <a:t>Insert title here</a:t>
            </a:r>
          </a:p>
        </p:txBody>
      </p:sp>
      <p:sp>
        <p:nvSpPr>
          <p:cNvPr id="9" name="TextBox 8">
            <a:extLst>
              <a:ext uri="{FF2B5EF4-FFF2-40B4-BE49-F238E27FC236}">
                <a16:creationId xmlns:a16="http://schemas.microsoft.com/office/drawing/2014/main" id="{385DF5B6-FE61-C38A-C5D6-5F2845959D74}"/>
              </a:ext>
            </a:extLst>
          </p:cNvPr>
          <p:cNvSpPr txBox="1"/>
          <p:nvPr/>
        </p:nvSpPr>
        <p:spPr>
          <a:xfrm>
            <a:off x="7882800" y="4383100"/>
            <a:ext cx="3615043" cy="481927"/>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Sed ut perspiciatis unde omnis iste natus error voluptatem rem aperiam doloremque.</a:t>
            </a:r>
          </a:p>
        </p:txBody>
      </p:sp>
      <p:sp>
        <p:nvSpPr>
          <p:cNvPr id="10" name="TextBox 9">
            <a:extLst>
              <a:ext uri="{FF2B5EF4-FFF2-40B4-BE49-F238E27FC236}">
                <a16:creationId xmlns:a16="http://schemas.microsoft.com/office/drawing/2014/main" id="{B0F283C5-0697-1F0F-E547-42C6E15ABD76}"/>
              </a:ext>
            </a:extLst>
          </p:cNvPr>
          <p:cNvSpPr txBox="1"/>
          <p:nvPr/>
        </p:nvSpPr>
        <p:spPr>
          <a:xfrm>
            <a:off x="7882800" y="5185659"/>
            <a:ext cx="2358338" cy="461665"/>
          </a:xfrm>
          <a:prstGeom prst="rect">
            <a:avLst/>
          </a:prstGeom>
          <a:noFill/>
        </p:spPr>
        <p:txBody>
          <a:bodyPr wrap="none" rtlCol="0">
            <a:spAutoFit/>
          </a:bodyPr>
          <a:lstStyle/>
          <a:p>
            <a:pPr defTabSz="1828800"/>
            <a:r>
              <a:rPr lang="en-US" sz="2400" b="1" dirty="0">
                <a:solidFill>
                  <a:srgbClr val="7DD1CE"/>
                </a:solidFill>
                <a:latin typeface="Century Gothic" panose="020B0502020202020204" pitchFamily="34" charset="0"/>
              </a:rPr>
              <a:t>Insert title here</a:t>
            </a:r>
          </a:p>
        </p:txBody>
      </p:sp>
      <p:sp>
        <p:nvSpPr>
          <p:cNvPr id="11" name="TextBox 10">
            <a:extLst>
              <a:ext uri="{FF2B5EF4-FFF2-40B4-BE49-F238E27FC236}">
                <a16:creationId xmlns:a16="http://schemas.microsoft.com/office/drawing/2014/main" id="{3021C6D8-37AB-7B1B-0013-63E818A72A60}"/>
              </a:ext>
            </a:extLst>
          </p:cNvPr>
          <p:cNvSpPr txBox="1"/>
          <p:nvPr/>
        </p:nvSpPr>
        <p:spPr>
          <a:xfrm>
            <a:off x="7882800" y="5629333"/>
            <a:ext cx="3615043" cy="481927"/>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Sed ut perspiciatis unde omnis iste natus error voluptatem rem aperiam doloremque.</a:t>
            </a:r>
          </a:p>
        </p:txBody>
      </p:sp>
    </p:spTree>
    <p:extLst>
      <p:ext uri="{BB962C8B-B14F-4D97-AF65-F5344CB8AC3E}">
        <p14:creationId xmlns:p14="http://schemas.microsoft.com/office/powerpoint/2010/main" val="42065256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1" name="Rounded Rectangle 790">
            <a:extLst>
              <a:ext uri="{FF2B5EF4-FFF2-40B4-BE49-F238E27FC236}">
                <a16:creationId xmlns:a16="http://schemas.microsoft.com/office/drawing/2014/main" id="{BC648810-AB94-761F-77DB-8C801AABE4FF}"/>
              </a:ext>
            </a:extLst>
          </p:cNvPr>
          <p:cNvSpPr/>
          <p:nvPr/>
        </p:nvSpPr>
        <p:spPr>
          <a:xfrm>
            <a:off x="8664803" y="1703930"/>
            <a:ext cx="3043620" cy="1790903"/>
          </a:xfrm>
          <a:prstGeom prst="roundRect">
            <a:avLst/>
          </a:prstGeom>
          <a:solidFill>
            <a:srgbClr val="7DD1CE">
              <a:alpha val="1028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2" name="Rounded Rectangle 791">
            <a:extLst>
              <a:ext uri="{FF2B5EF4-FFF2-40B4-BE49-F238E27FC236}">
                <a16:creationId xmlns:a16="http://schemas.microsoft.com/office/drawing/2014/main" id="{E18E226D-A837-65CA-CD9F-96E1BA8806DB}"/>
              </a:ext>
            </a:extLst>
          </p:cNvPr>
          <p:cNvSpPr/>
          <p:nvPr/>
        </p:nvSpPr>
        <p:spPr>
          <a:xfrm>
            <a:off x="8664803" y="4205830"/>
            <a:ext cx="3043620" cy="1790903"/>
          </a:xfrm>
          <a:prstGeom prst="roundRect">
            <a:avLst/>
          </a:prstGeom>
          <a:solidFill>
            <a:srgbClr val="385085">
              <a:alpha val="1028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3" name="Rounded Rectangle 792">
            <a:extLst>
              <a:ext uri="{FF2B5EF4-FFF2-40B4-BE49-F238E27FC236}">
                <a16:creationId xmlns:a16="http://schemas.microsoft.com/office/drawing/2014/main" id="{75F8A5EB-6EC0-C081-361B-390BDA6C8CA3}"/>
              </a:ext>
            </a:extLst>
          </p:cNvPr>
          <p:cNvSpPr/>
          <p:nvPr/>
        </p:nvSpPr>
        <p:spPr>
          <a:xfrm>
            <a:off x="499873" y="1691230"/>
            <a:ext cx="3043620" cy="1790903"/>
          </a:xfrm>
          <a:prstGeom prst="roundRect">
            <a:avLst/>
          </a:prstGeom>
          <a:solidFill>
            <a:srgbClr val="FFCE63">
              <a:alpha val="1028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4" name="Rounded Rectangle 793">
            <a:extLst>
              <a:ext uri="{FF2B5EF4-FFF2-40B4-BE49-F238E27FC236}">
                <a16:creationId xmlns:a16="http://schemas.microsoft.com/office/drawing/2014/main" id="{7C9F4A67-A593-A1CC-0CFD-2D0C53B406D2}"/>
              </a:ext>
            </a:extLst>
          </p:cNvPr>
          <p:cNvSpPr/>
          <p:nvPr/>
        </p:nvSpPr>
        <p:spPr>
          <a:xfrm>
            <a:off x="499873" y="4193130"/>
            <a:ext cx="3043620" cy="1790903"/>
          </a:xfrm>
          <a:prstGeom prst="roundRect">
            <a:avLst/>
          </a:prstGeom>
          <a:solidFill>
            <a:srgbClr val="A8436F">
              <a:alpha val="1028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4F1CAE75-9DE0-5287-6E96-542F89FE7A30}"/>
              </a:ext>
            </a:extLst>
          </p:cNvPr>
          <p:cNvGrpSpPr/>
          <p:nvPr/>
        </p:nvGrpSpPr>
        <p:grpSpPr>
          <a:xfrm>
            <a:off x="4515093" y="2063774"/>
            <a:ext cx="3372080" cy="3492728"/>
            <a:chOff x="7106740" y="1791431"/>
            <a:chExt cx="4023218" cy="4167168"/>
          </a:xfrm>
        </p:grpSpPr>
        <p:sp>
          <p:nvSpPr>
            <p:cNvPr id="16" name="Freeform 5">
              <a:extLst>
                <a:ext uri="{FF2B5EF4-FFF2-40B4-BE49-F238E27FC236}">
                  <a16:creationId xmlns:a16="http://schemas.microsoft.com/office/drawing/2014/main" id="{B8D61ED8-1986-EA49-84F1-A0C1C6186BC0}"/>
                </a:ext>
              </a:extLst>
            </p:cNvPr>
            <p:cNvSpPr>
              <a:spLocks/>
            </p:cNvSpPr>
            <p:nvPr/>
          </p:nvSpPr>
          <p:spPr bwMode="auto">
            <a:xfrm>
              <a:off x="7512705" y="2143827"/>
              <a:ext cx="778769" cy="880444"/>
            </a:xfrm>
            <a:custGeom>
              <a:avLst/>
              <a:gdLst>
                <a:gd name="T0" fmla="*/ 1249 w 1249"/>
                <a:gd name="T1" fmla="*/ 460 h 1418"/>
                <a:gd name="T2" fmla="*/ 430 w 1249"/>
                <a:gd name="T3" fmla="*/ 1214 h 1418"/>
                <a:gd name="T4" fmla="*/ 0 w 1249"/>
                <a:gd name="T5" fmla="*/ 754 h 1418"/>
                <a:gd name="T6" fmla="*/ 819 w 1249"/>
                <a:gd name="T7" fmla="*/ 0 h 1418"/>
                <a:gd name="T8" fmla="*/ 1249 w 1249"/>
                <a:gd name="T9" fmla="*/ 460 h 1418"/>
              </a:gdLst>
              <a:ahLst/>
              <a:cxnLst>
                <a:cxn ang="0">
                  <a:pos x="T0" y="T1"/>
                </a:cxn>
                <a:cxn ang="0">
                  <a:pos x="T2" y="T3"/>
                </a:cxn>
                <a:cxn ang="0">
                  <a:pos x="T4" y="T5"/>
                </a:cxn>
                <a:cxn ang="0">
                  <a:pos x="T6" y="T7"/>
                </a:cxn>
                <a:cxn ang="0">
                  <a:pos x="T8" y="T9"/>
                </a:cxn>
              </a:cxnLst>
              <a:rect l="0" t="0" r="r" b="b"/>
              <a:pathLst>
                <a:path w="1249" h="1418">
                  <a:moveTo>
                    <a:pt x="1249" y="460"/>
                  </a:moveTo>
                  <a:cubicBezTo>
                    <a:pt x="1207" y="649"/>
                    <a:pt x="752" y="1418"/>
                    <a:pt x="430" y="1214"/>
                  </a:cubicBezTo>
                  <a:cubicBezTo>
                    <a:pt x="109" y="1011"/>
                    <a:pt x="0" y="754"/>
                    <a:pt x="0" y="754"/>
                  </a:cubicBezTo>
                  <a:cubicBezTo>
                    <a:pt x="819" y="0"/>
                    <a:pt x="819" y="0"/>
                    <a:pt x="819" y="0"/>
                  </a:cubicBezTo>
                  <a:cubicBezTo>
                    <a:pt x="819" y="0"/>
                    <a:pt x="1230" y="331"/>
                    <a:pt x="1249" y="460"/>
                  </a:cubicBezTo>
                  <a:close/>
                </a:path>
              </a:pathLst>
            </a:custGeom>
            <a:solidFill>
              <a:srgbClr val="4442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7" name="Freeform 6">
              <a:extLst>
                <a:ext uri="{FF2B5EF4-FFF2-40B4-BE49-F238E27FC236}">
                  <a16:creationId xmlns:a16="http://schemas.microsoft.com/office/drawing/2014/main" id="{C4C8BCEE-A362-FD4D-E144-3504E00ECF81}"/>
                </a:ext>
              </a:extLst>
            </p:cNvPr>
            <p:cNvSpPr>
              <a:spLocks/>
            </p:cNvSpPr>
            <p:nvPr/>
          </p:nvSpPr>
          <p:spPr bwMode="auto">
            <a:xfrm>
              <a:off x="7554977" y="2243314"/>
              <a:ext cx="687299" cy="577245"/>
            </a:xfrm>
            <a:custGeom>
              <a:avLst/>
              <a:gdLst>
                <a:gd name="T0" fmla="*/ 0 w 1102"/>
                <a:gd name="T1" fmla="*/ 628 h 930"/>
                <a:gd name="T2" fmla="*/ 890 w 1102"/>
                <a:gd name="T3" fmla="*/ 0 h 930"/>
                <a:gd name="T4" fmla="*/ 1102 w 1102"/>
                <a:gd name="T5" fmla="*/ 390 h 930"/>
                <a:gd name="T6" fmla="*/ 436 w 1102"/>
                <a:gd name="T7" fmla="*/ 930 h 930"/>
                <a:gd name="T8" fmla="*/ 0 w 1102"/>
                <a:gd name="T9" fmla="*/ 628 h 930"/>
              </a:gdLst>
              <a:ahLst/>
              <a:cxnLst>
                <a:cxn ang="0">
                  <a:pos x="T0" y="T1"/>
                </a:cxn>
                <a:cxn ang="0">
                  <a:pos x="T2" y="T3"/>
                </a:cxn>
                <a:cxn ang="0">
                  <a:pos x="T4" y="T5"/>
                </a:cxn>
                <a:cxn ang="0">
                  <a:pos x="T6" y="T7"/>
                </a:cxn>
                <a:cxn ang="0">
                  <a:pos x="T8" y="T9"/>
                </a:cxn>
              </a:cxnLst>
              <a:rect l="0" t="0" r="r" b="b"/>
              <a:pathLst>
                <a:path w="1102" h="930">
                  <a:moveTo>
                    <a:pt x="0" y="628"/>
                  </a:moveTo>
                  <a:cubicBezTo>
                    <a:pt x="890" y="0"/>
                    <a:pt x="890" y="0"/>
                    <a:pt x="890" y="0"/>
                  </a:cubicBezTo>
                  <a:cubicBezTo>
                    <a:pt x="890" y="0"/>
                    <a:pt x="1017" y="118"/>
                    <a:pt x="1102" y="390"/>
                  </a:cubicBezTo>
                  <a:cubicBezTo>
                    <a:pt x="436" y="930"/>
                    <a:pt x="436" y="930"/>
                    <a:pt x="436" y="930"/>
                  </a:cubicBezTo>
                  <a:cubicBezTo>
                    <a:pt x="202" y="861"/>
                    <a:pt x="0" y="628"/>
                    <a:pt x="0" y="628"/>
                  </a:cubicBezTo>
                  <a:close/>
                </a:path>
              </a:pathLst>
            </a:custGeom>
            <a:solidFill>
              <a:srgbClr val="5649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8" name="Freeform 7">
              <a:extLst>
                <a:ext uri="{FF2B5EF4-FFF2-40B4-BE49-F238E27FC236}">
                  <a16:creationId xmlns:a16="http://schemas.microsoft.com/office/drawing/2014/main" id="{4B676E59-2F81-8C78-B0A1-A3DAB3F416AB}"/>
                </a:ext>
              </a:extLst>
            </p:cNvPr>
            <p:cNvSpPr>
              <a:spLocks/>
            </p:cNvSpPr>
            <p:nvPr/>
          </p:nvSpPr>
          <p:spPr bwMode="auto">
            <a:xfrm>
              <a:off x="9808199" y="2187193"/>
              <a:ext cx="882629" cy="722285"/>
            </a:xfrm>
            <a:custGeom>
              <a:avLst/>
              <a:gdLst>
                <a:gd name="T0" fmla="*/ 1041 w 1416"/>
                <a:gd name="T1" fmla="*/ 1163 h 1163"/>
                <a:gd name="T2" fmla="*/ 142 w 1416"/>
                <a:gd name="T3" fmla="*/ 505 h 1163"/>
                <a:gd name="T4" fmla="*/ 518 w 1416"/>
                <a:gd name="T5" fmla="*/ 0 h 1163"/>
                <a:gd name="T6" fmla="*/ 1416 w 1416"/>
                <a:gd name="T7" fmla="*/ 658 h 1163"/>
                <a:gd name="T8" fmla="*/ 1041 w 1416"/>
                <a:gd name="T9" fmla="*/ 1163 h 1163"/>
              </a:gdLst>
              <a:ahLst/>
              <a:cxnLst>
                <a:cxn ang="0">
                  <a:pos x="T0" y="T1"/>
                </a:cxn>
                <a:cxn ang="0">
                  <a:pos x="T2" y="T3"/>
                </a:cxn>
                <a:cxn ang="0">
                  <a:pos x="T4" y="T5"/>
                </a:cxn>
                <a:cxn ang="0">
                  <a:pos x="T6" y="T7"/>
                </a:cxn>
                <a:cxn ang="0">
                  <a:pos x="T8" y="T9"/>
                </a:cxn>
              </a:cxnLst>
              <a:rect l="0" t="0" r="r" b="b"/>
              <a:pathLst>
                <a:path w="1416" h="1163">
                  <a:moveTo>
                    <a:pt x="1041" y="1163"/>
                  </a:moveTo>
                  <a:cubicBezTo>
                    <a:pt x="846" y="1158"/>
                    <a:pt x="0" y="856"/>
                    <a:pt x="142" y="505"/>
                  </a:cubicBezTo>
                  <a:cubicBezTo>
                    <a:pt x="284" y="153"/>
                    <a:pt x="518" y="0"/>
                    <a:pt x="518" y="0"/>
                  </a:cubicBezTo>
                  <a:cubicBezTo>
                    <a:pt x="1416" y="658"/>
                    <a:pt x="1416" y="658"/>
                    <a:pt x="1416" y="658"/>
                  </a:cubicBezTo>
                  <a:cubicBezTo>
                    <a:pt x="1416" y="658"/>
                    <a:pt x="1165" y="1121"/>
                    <a:pt x="1041" y="1163"/>
                  </a:cubicBezTo>
                  <a:close/>
                </a:path>
              </a:pathLst>
            </a:custGeom>
            <a:solidFill>
              <a:srgbClr val="1D242A">
                <a:lumMod val="75000"/>
                <a:lumOff val="2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19" name="Freeform 8">
              <a:extLst>
                <a:ext uri="{FF2B5EF4-FFF2-40B4-BE49-F238E27FC236}">
                  <a16:creationId xmlns:a16="http://schemas.microsoft.com/office/drawing/2014/main" id="{51C39636-A9BB-DA31-1A81-F09FA4C0BD5E}"/>
                </a:ext>
              </a:extLst>
            </p:cNvPr>
            <p:cNvSpPr>
              <a:spLocks/>
            </p:cNvSpPr>
            <p:nvPr/>
          </p:nvSpPr>
          <p:spPr bwMode="auto">
            <a:xfrm>
              <a:off x="9886550" y="2404024"/>
              <a:ext cx="592550" cy="520030"/>
            </a:xfrm>
            <a:custGeom>
              <a:avLst/>
              <a:gdLst>
                <a:gd name="T0" fmla="*/ 497 w 950"/>
                <a:gd name="T1" fmla="*/ 27 h 838"/>
                <a:gd name="T2" fmla="*/ 314 w 950"/>
                <a:gd name="T3" fmla="*/ 26 h 838"/>
                <a:gd name="T4" fmla="*/ 33 w 950"/>
                <a:gd name="T5" fmla="*/ 353 h 838"/>
                <a:gd name="T6" fmla="*/ 699 w 950"/>
                <a:gd name="T7" fmla="*/ 824 h 838"/>
                <a:gd name="T8" fmla="*/ 949 w 950"/>
                <a:gd name="T9" fmla="*/ 508 h 838"/>
                <a:gd name="T10" fmla="*/ 790 w 950"/>
                <a:gd name="T11" fmla="*/ 221 h 838"/>
                <a:gd name="T12" fmla="*/ 497 w 950"/>
                <a:gd name="T13" fmla="*/ 27 h 838"/>
              </a:gdLst>
              <a:ahLst/>
              <a:cxnLst>
                <a:cxn ang="0">
                  <a:pos x="T0" y="T1"/>
                </a:cxn>
                <a:cxn ang="0">
                  <a:pos x="T2" y="T3"/>
                </a:cxn>
                <a:cxn ang="0">
                  <a:pos x="T4" y="T5"/>
                </a:cxn>
                <a:cxn ang="0">
                  <a:pos x="T6" y="T7"/>
                </a:cxn>
                <a:cxn ang="0">
                  <a:pos x="T8" y="T9"/>
                </a:cxn>
                <a:cxn ang="0">
                  <a:pos x="T10" y="T11"/>
                </a:cxn>
                <a:cxn ang="0">
                  <a:pos x="T12" y="T13"/>
                </a:cxn>
              </a:cxnLst>
              <a:rect l="0" t="0" r="r" b="b"/>
              <a:pathLst>
                <a:path w="950" h="838">
                  <a:moveTo>
                    <a:pt x="497" y="27"/>
                  </a:moveTo>
                  <a:cubicBezTo>
                    <a:pt x="456" y="27"/>
                    <a:pt x="366" y="0"/>
                    <a:pt x="314" y="26"/>
                  </a:cubicBezTo>
                  <a:cubicBezTo>
                    <a:pt x="263" y="53"/>
                    <a:pt x="0" y="257"/>
                    <a:pt x="33" y="353"/>
                  </a:cubicBezTo>
                  <a:cubicBezTo>
                    <a:pt x="66" y="448"/>
                    <a:pt x="635" y="838"/>
                    <a:pt x="699" y="824"/>
                  </a:cubicBezTo>
                  <a:cubicBezTo>
                    <a:pt x="764" y="809"/>
                    <a:pt x="950" y="570"/>
                    <a:pt x="949" y="508"/>
                  </a:cubicBezTo>
                  <a:cubicBezTo>
                    <a:pt x="949" y="445"/>
                    <a:pt x="834" y="256"/>
                    <a:pt x="790" y="221"/>
                  </a:cubicBezTo>
                  <a:cubicBezTo>
                    <a:pt x="746" y="187"/>
                    <a:pt x="497" y="27"/>
                    <a:pt x="497" y="27"/>
                  </a:cubicBezTo>
                  <a:close/>
                </a:path>
              </a:pathLst>
            </a:custGeom>
            <a:solidFill>
              <a:srgbClr val="3031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0" name="Freeform 9">
              <a:extLst>
                <a:ext uri="{FF2B5EF4-FFF2-40B4-BE49-F238E27FC236}">
                  <a16:creationId xmlns:a16="http://schemas.microsoft.com/office/drawing/2014/main" id="{BEF28DD5-80E1-2C16-7DC9-ABBAA44EE19A}"/>
                </a:ext>
              </a:extLst>
            </p:cNvPr>
            <p:cNvSpPr>
              <a:spLocks/>
            </p:cNvSpPr>
            <p:nvPr/>
          </p:nvSpPr>
          <p:spPr bwMode="auto">
            <a:xfrm>
              <a:off x="9956518" y="2256798"/>
              <a:ext cx="189499" cy="263113"/>
            </a:xfrm>
            <a:custGeom>
              <a:avLst/>
              <a:gdLst>
                <a:gd name="T0" fmla="*/ 304 w 304"/>
                <a:gd name="T1" fmla="*/ 0 h 424"/>
                <a:gd name="T2" fmla="*/ 79 w 304"/>
                <a:gd name="T3" fmla="*/ 233 h 424"/>
                <a:gd name="T4" fmla="*/ 88 w 304"/>
                <a:gd name="T5" fmla="*/ 424 h 424"/>
                <a:gd name="T6" fmla="*/ 248 w 304"/>
                <a:gd name="T7" fmla="*/ 371 h 424"/>
                <a:gd name="T8" fmla="*/ 304 w 304"/>
                <a:gd name="T9" fmla="*/ 0 h 424"/>
              </a:gdLst>
              <a:ahLst/>
              <a:cxnLst>
                <a:cxn ang="0">
                  <a:pos x="T0" y="T1"/>
                </a:cxn>
                <a:cxn ang="0">
                  <a:pos x="T2" y="T3"/>
                </a:cxn>
                <a:cxn ang="0">
                  <a:pos x="T4" y="T5"/>
                </a:cxn>
                <a:cxn ang="0">
                  <a:pos x="T6" y="T7"/>
                </a:cxn>
                <a:cxn ang="0">
                  <a:pos x="T8" y="T9"/>
                </a:cxn>
              </a:cxnLst>
              <a:rect l="0" t="0" r="r" b="b"/>
              <a:pathLst>
                <a:path w="304" h="424">
                  <a:moveTo>
                    <a:pt x="304" y="0"/>
                  </a:moveTo>
                  <a:cubicBezTo>
                    <a:pt x="291" y="10"/>
                    <a:pt x="158" y="182"/>
                    <a:pt x="79" y="233"/>
                  </a:cubicBezTo>
                  <a:cubicBezTo>
                    <a:pt x="0" y="284"/>
                    <a:pt x="70" y="424"/>
                    <a:pt x="88" y="424"/>
                  </a:cubicBezTo>
                  <a:cubicBezTo>
                    <a:pt x="105" y="424"/>
                    <a:pt x="248" y="371"/>
                    <a:pt x="248" y="371"/>
                  </a:cubicBezTo>
                  <a:lnTo>
                    <a:pt x="304" y="0"/>
                  </a:ln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1" name="Freeform 10">
              <a:extLst>
                <a:ext uri="{FF2B5EF4-FFF2-40B4-BE49-F238E27FC236}">
                  <a16:creationId xmlns:a16="http://schemas.microsoft.com/office/drawing/2014/main" id="{0D73C4E7-F4D1-6E27-4477-6CA44974F3A1}"/>
                </a:ext>
              </a:extLst>
            </p:cNvPr>
            <p:cNvSpPr>
              <a:spLocks/>
            </p:cNvSpPr>
            <p:nvPr/>
          </p:nvSpPr>
          <p:spPr bwMode="auto">
            <a:xfrm>
              <a:off x="10372324" y="2564006"/>
              <a:ext cx="251816" cy="282063"/>
            </a:xfrm>
            <a:custGeom>
              <a:avLst/>
              <a:gdLst>
                <a:gd name="T0" fmla="*/ 225 w 404"/>
                <a:gd name="T1" fmla="*/ 0 h 454"/>
                <a:gd name="T2" fmla="*/ 33 w 404"/>
                <a:gd name="T3" fmla="*/ 241 h 454"/>
                <a:gd name="T4" fmla="*/ 7 w 404"/>
                <a:gd name="T5" fmla="*/ 401 h 454"/>
                <a:gd name="T6" fmla="*/ 200 w 404"/>
                <a:gd name="T7" fmla="*/ 432 h 454"/>
                <a:gd name="T8" fmla="*/ 369 w 404"/>
                <a:gd name="T9" fmla="*/ 254 h 454"/>
                <a:gd name="T10" fmla="*/ 404 w 404"/>
                <a:gd name="T11" fmla="*/ 96 h 454"/>
                <a:gd name="T12" fmla="*/ 225 w 404"/>
                <a:gd name="T13" fmla="*/ 0 h 454"/>
              </a:gdLst>
              <a:ahLst/>
              <a:cxnLst>
                <a:cxn ang="0">
                  <a:pos x="T0" y="T1"/>
                </a:cxn>
                <a:cxn ang="0">
                  <a:pos x="T2" y="T3"/>
                </a:cxn>
                <a:cxn ang="0">
                  <a:pos x="T4" y="T5"/>
                </a:cxn>
                <a:cxn ang="0">
                  <a:pos x="T6" y="T7"/>
                </a:cxn>
                <a:cxn ang="0">
                  <a:pos x="T8" y="T9"/>
                </a:cxn>
                <a:cxn ang="0">
                  <a:pos x="T10" y="T11"/>
                </a:cxn>
                <a:cxn ang="0">
                  <a:pos x="T12" y="T13"/>
                </a:cxn>
              </a:cxnLst>
              <a:rect l="0" t="0" r="r" b="b"/>
              <a:pathLst>
                <a:path w="404" h="454">
                  <a:moveTo>
                    <a:pt x="225" y="0"/>
                  </a:moveTo>
                  <a:cubicBezTo>
                    <a:pt x="33" y="241"/>
                    <a:pt x="33" y="241"/>
                    <a:pt x="33" y="241"/>
                  </a:cubicBezTo>
                  <a:cubicBezTo>
                    <a:pt x="33" y="241"/>
                    <a:pt x="0" y="393"/>
                    <a:pt x="7" y="401"/>
                  </a:cubicBezTo>
                  <a:cubicBezTo>
                    <a:pt x="14" y="410"/>
                    <a:pt x="148" y="454"/>
                    <a:pt x="200" y="432"/>
                  </a:cubicBezTo>
                  <a:cubicBezTo>
                    <a:pt x="253" y="410"/>
                    <a:pt x="372" y="262"/>
                    <a:pt x="369" y="254"/>
                  </a:cubicBezTo>
                  <a:cubicBezTo>
                    <a:pt x="366" y="247"/>
                    <a:pt x="404" y="96"/>
                    <a:pt x="404" y="96"/>
                  </a:cubicBezTo>
                  <a:lnTo>
                    <a:pt x="225" y="0"/>
                  </a:ln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2" name="Freeform 11">
              <a:extLst>
                <a:ext uri="{FF2B5EF4-FFF2-40B4-BE49-F238E27FC236}">
                  <a16:creationId xmlns:a16="http://schemas.microsoft.com/office/drawing/2014/main" id="{88F0F960-9F34-3187-1616-C34274828281}"/>
                </a:ext>
              </a:extLst>
            </p:cNvPr>
            <p:cNvSpPr>
              <a:spLocks/>
            </p:cNvSpPr>
            <p:nvPr/>
          </p:nvSpPr>
          <p:spPr bwMode="auto">
            <a:xfrm>
              <a:off x="7399370" y="4821237"/>
              <a:ext cx="826509" cy="804645"/>
            </a:xfrm>
            <a:custGeom>
              <a:avLst/>
              <a:gdLst>
                <a:gd name="T0" fmla="*/ 347 w 1326"/>
                <a:gd name="T1" fmla="*/ 210 h 1296"/>
                <a:gd name="T2" fmla="*/ 1196 w 1326"/>
                <a:gd name="T3" fmla="*/ 818 h 1296"/>
                <a:gd name="T4" fmla="*/ 849 w 1326"/>
                <a:gd name="T5" fmla="*/ 1296 h 1296"/>
                <a:gd name="T6" fmla="*/ 0 w 1326"/>
                <a:gd name="T7" fmla="*/ 687 h 1296"/>
                <a:gd name="T8" fmla="*/ 347 w 1326"/>
                <a:gd name="T9" fmla="*/ 210 h 1296"/>
              </a:gdLst>
              <a:ahLst/>
              <a:cxnLst>
                <a:cxn ang="0">
                  <a:pos x="T0" y="T1"/>
                </a:cxn>
                <a:cxn ang="0">
                  <a:pos x="T2" y="T3"/>
                </a:cxn>
                <a:cxn ang="0">
                  <a:pos x="T4" y="T5"/>
                </a:cxn>
                <a:cxn ang="0">
                  <a:pos x="T6" y="T7"/>
                </a:cxn>
                <a:cxn ang="0">
                  <a:pos x="T8" y="T9"/>
                </a:cxn>
              </a:cxnLst>
              <a:rect l="0" t="0" r="r" b="b"/>
              <a:pathLst>
                <a:path w="1326" h="1296">
                  <a:moveTo>
                    <a:pt x="347" y="210"/>
                  </a:moveTo>
                  <a:cubicBezTo>
                    <a:pt x="560" y="0"/>
                    <a:pt x="1326" y="487"/>
                    <a:pt x="1196" y="818"/>
                  </a:cubicBezTo>
                  <a:cubicBezTo>
                    <a:pt x="1067" y="1149"/>
                    <a:pt x="849" y="1296"/>
                    <a:pt x="849" y="1296"/>
                  </a:cubicBezTo>
                  <a:cubicBezTo>
                    <a:pt x="0" y="687"/>
                    <a:pt x="0" y="687"/>
                    <a:pt x="0" y="687"/>
                  </a:cubicBezTo>
                  <a:cubicBezTo>
                    <a:pt x="0" y="687"/>
                    <a:pt x="230" y="251"/>
                    <a:pt x="347" y="210"/>
                  </a:cubicBezTo>
                  <a:close/>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3" name="Freeform 12">
              <a:extLst>
                <a:ext uri="{FF2B5EF4-FFF2-40B4-BE49-F238E27FC236}">
                  <a16:creationId xmlns:a16="http://schemas.microsoft.com/office/drawing/2014/main" id="{950B2EA5-6325-F3B6-0CFF-0FD4FF62708B}"/>
                </a:ext>
              </a:extLst>
            </p:cNvPr>
            <p:cNvSpPr>
              <a:spLocks/>
            </p:cNvSpPr>
            <p:nvPr/>
          </p:nvSpPr>
          <p:spPr bwMode="auto">
            <a:xfrm>
              <a:off x="7589233" y="4746895"/>
              <a:ext cx="766379" cy="688394"/>
            </a:xfrm>
            <a:custGeom>
              <a:avLst/>
              <a:gdLst>
                <a:gd name="T0" fmla="*/ 0 w 1229"/>
                <a:gd name="T1" fmla="*/ 593 h 1109"/>
                <a:gd name="T2" fmla="*/ 72 w 1229"/>
                <a:gd name="T3" fmla="*/ 504 h 1109"/>
                <a:gd name="T4" fmla="*/ 407 w 1229"/>
                <a:gd name="T5" fmla="*/ 32 h 1109"/>
                <a:gd name="T6" fmla="*/ 650 w 1229"/>
                <a:gd name="T7" fmla="*/ 217 h 1109"/>
                <a:gd name="T8" fmla="*/ 571 w 1229"/>
                <a:gd name="T9" fmla="*/ 571 h 1109"/>
                <a:gd name="T10" fmla="*/ 1126 w 1229"/>
                <a:gd name="T11" fmla="*/ 441 h 1109"/>
                <a:gd name="T12" fmla="*/ 1172 w 1229"/>
                <a:gd name="T13" fmla="*/ 694 h 1109"/>
                <a:gd name="T14" fmla="*/ 665 w 1229"/>
                <a:gd name="T15" fmla="*/ 1057 h 1109"/>
                <a:gd name="T16" fmla="*/ 0 w 1229"/>
                <a:gd name="T17" fmla="*/ 593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29" h="1109">
                  <a:moveTo>
                    <a:pt x="0" y="593"/>
                  </a:moveTo>
                  <a:cubicBezTo>
                    <a:pt x="0" y="593"/>
                    <a:pt x="48" y="558"/>
                    <a:pt x="72" y="504"/>
                  </a:cubicBezTo>
                  <a:cubicBezTo>
                    <a:pt x="95" y="450"/>
                    <a:pt x="435" y="63"/>
                    <a:pt x="407" y="32"/>
                  </a:cubicBezTo>
                  <a:cubicBezTo>
                    <a:pt x="379" y="0"/>
                    <a:pt x="671" y="170"/>
                    <a:pt x="650" y="217"/>
                  </a:cubicBezTo>
                  <a:cubicBezTo>
                    <a:pt x="630" y="263"/>
                    <a:pt x="542" y="607"/>
                    <a:pt x="571" y="571"/>
                  </a:cubicBezTo>
                  <a:cubicBezTo>
                    <a:pt x="600" y="534"/>
                    <a:pt x="1105" y="410"/>
                    <a:pt x="1126" y="441"/>
                  </a:cubicBezTo>
                  <a:cubicBezTo>
                    <a:pt x="1146" y="472"/>
                    <a:pt x="1229" y="658"/>
                    <a:pt x="1172" y="694"/>
                  </a:cubicBezTo>
                  <a:cubicBezTo>
                    <a:pt x="1115" y="731"/>
                    <a:pt x="727" y="1109"/>
                    <a:pt x="665" y="1057"/>
                  </a:cubicBezTo>
                  <a:cubicBezTo>
                    <a:pt x="603" y="1005"/>
                    <a:pt x="0" y="593"/>
                    <a:pt x="0" y="593"/>
                  </a:cubicBez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4" name="Freeform 13">
              <a:extLst>
                <a:ext uri="{FF2B5EF4-FFF2-40B4-BE49-F238E27FC236}">
                  <a16:creationId xmlns:a16="http://schemas.microsoft.com/office/drawing/2014/main" id="{8398FED9-4D62-9D79-01DD-40B99D3021AA}"/>
                </a:ext>
              </a:extLst>
            </p:cNvPr>
            <p:cNvSpPr>
              <a:spLocks/>
            </p:cNvSpPr>
            <p:nvPr/>
          </p:nvSpPr>
          <p:spPr bwMode="auto">
            <a:xfrm>
              <a:off x="10068760" y="4562498"/>
              <a:ext cx="735039" cy="876072"/>
            </a:xfrm>
            <a:custGeom>
              <a:avLst/>
              <a:gdLst>
                <a:gd name="T0" fmla="*/ 0 w 1179"/>
                <a:gd name="T1" fmla="*/ 1034 h 1411"/>
                <a:gd name="T2" fmla="*/ 671 w 1179"/>
                <a:gd name="T3" fmla="*/ 143 h 1411"/>
                <a:gd name="T4" fmla="*/ 1179 w 1179"/>
                <a:gd name="T5" fmla="*/ 520 h 1411"/>
                <a:gd name="T6" fmla="*/ 509 w 1179"/>
                <a:gd name="T7" fmla="*/ 1411 h 1411"/>
                <a:gd name="T8" fmla="*/ 0 w 1179"/>
                <a:gd name="T9" fmla="*/ 1034 h 1411"/>
              </a:gdLst>
              <a:ahLst/>
              <a:cxnLst>
                <a:cxn ang="0">
                  <a:pos x="T0" y="T1"/>
                </a:cxn>
                <a:cxn ang="0">
                  <a:pos x="T2" y="T3"/>
                </a:cxn>
                <a:cxn ang="0">
                  <a:pos x="T4" y="T5"/>
                </a:cxn>
                <a:cxn ang="0">
                  <a:pos x="T6" y="T7"/>
                </a:cxn>
                <a:cxn ang="0">
                  <a:pos x="T8" y="T9"/>
                </a:cxn>
              </a:cxnLst>
              <a:rect l="0" t="0" r="r" b="b"/>
              <a:pathLst>
                <a:path w="1179" h="1411">
                  <a:moveTo>
                    <a:pt x="0" y="1034"/>
                  </a:moveTo>
                  <a:cubicBezTo>
                    <a:pt x="7" y="840"/>
                    <a:pt x="316" y="0"/>
                    <a:pt x="671" y="143"/>
                  </a:cubicBezTo>
                  <a:cubicBezTo>
                    <a:pt x="1026" y="286"/>
                    <a:pt x="1179" y="520"/>
                    <a:pt x="1179" y="520"/>
                  </a:cubicBezTo>
                  <a:cubicBezTo>
                    <a:pt x="509" y="1411"/>
                    <a:pt x="509" y="1411"/>
                    <a:pt x="509" y="1411"/>
                  </a:cubicBezTo>
                  <a:cubicBezTo>
                    <a:pt x="509" y="1411"/>
                    <a:pt x="43" y="1158"/>
                    <a:pt x="0" y="1034"/>
                  </a:cubicBezTo>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5" name="Freeform 14">
              <a:extLst>
                <a:ext uri="{FF2B5EF4-FFF2-40B4-BE49-F238E27FC236}">
                  <a16:creationId xmlns:a16="http://schemas.microsoft.com/office/drawing/2014/main" id="{707A8744-5330-CC41-C23F-D64EFDC29687}"/>
                </a:ext>
              </a:extLst>
            </p:cNvPr>
            <p:cNvSpPr>
              <a:spLocks/>
            </p:cNvSpPr>
            <p:nvPr/>
          </p:nvSpPr>
          <p:spPr bwMode="auto">
            <a:xfrm>
              <a:off x="10069853" y="4576345"/>
              <a:ext cx="647213" cy="736861"/>
            </a:xfrm>
            <a:custGeom>
              <a:avLst/>
              <a:gdLst>
                <a:gd name="T0" fmla="*/ 1038 w 1038"/>
                <a:gd name="T1" fmla="*/ 432 h 1187"/>
                <a:gd name="T2" fmla="*/ 541 w 1038"/>
                <a:gd name="T3" fmla="*/ 0 h 1187"/>
                <a:gd name="T4" fmla="*/ 316 w 1038"/>
                <a:gd name="T5" fmla="*/ 324 h 1187"/>
                <a:gd name="T6" fmla="*/ 518 w 1038"/>
                <a:gd name="T7" fmla="*/ 629 h 1187"/>
                <a:gd name="T8" fmla="*/ 44 w 1038"/>
                <a:gd name="T9" fmla="*/ 508 h 1187"/>
                <a:gd name="T10" fmla="*/ 0 w 1038"/>
                <a:gd name="T11" fmla="*/ 823 h 1187"/>
                <a:gd name="T12" fmla="*/ 334 w 1038"/>
                <a:gd name="T13" fmla="*/ 1166 h 1187"/>
                <a:gd name="T14" fmla="*/ 1038 w 1038"/>
                <a:gd name="T15" fmla="*/ 432 h 1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8" h="1187">
                  <a:moveTo>
                    <a:pt x="1038" y="432"/>
                  </a:moveTo>
                  <a:cubicBezTo>
                    <a:pt x="1015" y="411"/>
                    <a:pt x="541" y="0"/>
                    <a:pt x="541" y="0"/>
                  </a:cubicBezTo>
                  <a:cubicBezTo>
                    <a:pt x="316" y="324"/>
                    <a:pt x="316" y="324"/>
                    <a:pt x="316" y="324"/>
                  </a:cubicBezTo>
                  <a:cubicBezTo>
                    <a:pt x="518" y="629"/>
                    <a:pt x="518" y="629"/>
                    <a:pt x="518" y="629"/>
                  </a:cubicBezTo>
                  <a:cubicBezTo>
                    <a:pt x="518" y="629"/>
                    <a:pt x="52" y="492"/>
                    <a:pt x="44" y="508"/>
                  </a:cubicBezTo>
                  <a:cubicBezTo>
                    <a:pt x="36" y="523"/>
                    <a:pt x="0" y="823"/>
                    <a:pt x="0" y="823"/>
                  </a:cubicBezTo>
                  <a:cubicBezTo>
                    <a:pt x="0" y="823"/>
                    <a:pt x="322" y="1187"/>
                    <a:pt x="334" y="1166"/>
                  </a:cubicBezTo>
                  <a:cubicBezTo>
                    <a:pt x="346" y="1145"/>
                    <a:pt x="1038" y="432"/>
                    <a:pt x="1038" y="432"/>
                  </a:cubicBezTo>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6" name="Oval 15">
              <a:extLst>
                <a:ext uri="{FF2B5EF4-FFF2-40B4-BE49-F238E27FC236}">
                  <a16:creationId xmlns:a16="http://schemas.microsoft.com/office/drawing/2014/main" id="{DCD56B9D-9A6F-FB8C-9CE2-941B47C6DED9}"/>
                </a:ext>
              </a:extLst>
            </p:cNvPr>
            <p:cNvSpPr>
              <a:spLocks noChangeArrowheads="1"/>
            </p:cNvSpPr>
            <p:nvPr/>
          </p:nvSpPr>
          <p:spPr bwMode="auto">
            <a:xfrm>
              <a:off x="7383700" y="2187193"/>
              <a:ext cx="3381470" cy="3341387"/>
            </a:xfrm>
            <a:prstGeom prst="ellipse">
              <a:avLst/>
            </a:prstGeom>
            <a:solidFill>
              <a:srgbClr val="EAEAEA"/>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7" name="Freeform 16">
              <a:extLst>
                <a:ext uri="{FF2B5EF4-FFF2-40B4-BE49-F238E27FC236}">
                  <a16:creationId xmlns:a16="http://schemas.microsoft.com/office/drawing/2014/main" id="{E167F367-748A-04AE-645D-9CE6D3A99138}"/>
                </a:ext>
              </a:extLst>
            </p:cNvPr>
            <p:cNvSpPr>
              <a:spLocks/>
            </p:cNvSpPr>
            <p:nvPr/>
          </p:nvSpPr>
          <p:spPr bwMode="auto">
            <a:xfrm>
              <a:off x="10309279" y="3277909"/>
              <a:ext cx="94749" cy="65232"/>
            </a:xfrm>
            <a:custGeom>
              <a:avLst/>
              <a:gdLst>
                <a:gd name="T0" fmla="*/ 231 w 260"/>
                <a:gd name="T1" fmla="*/ 179 h 179"/>
                <a:gd name="T2" fmla="*/ 260 w 260"/>
                <a:gd name="T3" fmla="*/ 130 h 179"/>
                <a:gd name="T4" fmla="*/ 50 w 260"/>
                <a:gd name="T5" fmla="*/ 4 h 179"/>
                <a:gd name="T6" fmla="*/ 22 w 260"/>
                <a:gd name="T7" fmla="*/ 4 h 179"/>
                <a:gd name="T8" fmla="*/ 16 w 260"/>
                <a:gd name="T9" fmla="*/ 0 h 179"/>
                <a:gd name="T10" fmla="*/ 4 w 260"/>
                <a:gd name="T11" fmla="*/ 4 h 179"/>
                <a:gd name="T12" fmla="*/ 0 w 260"/>
                <a:gd name="T13" fmla="*/ 9 h 179"/>
                <a:gd name="T14" fmla="*/ 7 w 260"/>
                <a:gd name="T15" fmla="*/ 24 h 179"/>
                <a:gd name="T16" fmla="*/ 14 w 260"/>
                <a:gd name="T17" fmla="*/ 28 h 179"/>
                <a:gd name="T18" fmla="*/ 19 w 260"/>
                <a:gd name="T19" fmla="*/ 46 h 179"/>
                <a:gd name="T20" fmla="*/ 231 w 260"/>
                <a:gd name="T21" fmla="*/ 179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0" h="179">
                  <a:moveTo>
                    <a:pt x="231" y="179"/>
                  </a:moveTo>
                  <a:lnTo>
                    <a:pt x="260" y="130"/>
                  </a:lnTo>
                  <a:lnTo>
                    <a:pt x="50" y="4"/>
                  </a:lnTo>
                  <a:lnTo>
                    <a:pt x="22" y="4"/>
                  </a:lnTo>
                  <a:lnTo>
                    <a:pt x="16" y="0"/>
                  </a:lnTo>
                  <a:lnTo>
                    <a:pt x="4" y="4"/>
                  </a:lnTo>
                  <a:lnTo>
                    <a:pt x="0" y="9"/>
                  </a:lnTo>
                  <a:lnTo>
                    <a:pt x="7" y="24"/>
                  </a:lnTo>
                  <a:lnTo>
                    <a:pt x="14" y="28"/>
                  </a:lnTo>
                  <a:lnTo>
                    <a:pt x="19" y="46"/>
                  </a:lnTo>
                  <a:lnTo>
                    <a:pt x="231" y="179"/>
                  </a:ln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8" name="Freeform 17">
              <a:extLst>
                <a:ext uri="{FF2B5EF4-FFF2-40B4-BE49-F238E27FC236}">
                  <a16:creationId xmlns:a16="http://schemas.microsoft.com/office/drawing/2014/main" id="{C20FDCB7-AB9F-BBA4-AC90-0E853A490613}"/>
                </a:ext>
              </a:extLst>
            </p:cNvPr>
            <p:cNvSpPr>
              <a:spLocks/>
            </p:cNvSpPr>
            <p:nvPr/>
          </p:nvSpPr>
          <p:spPr bwMode="auto">
            <a:xfrm>
              <a:off x="10317296" y="3279367"/>
              <a:ext cx="60493" cy="37171"/>
            </a:xfrm>
            <a:custGeom>
              <a:avLst/>
              <a:gdLst>
                <a:gd name="T0" fmla="*/ 12 w 166"/>
                <a:gd name="T1" fmla="*/ 0 h 102"/>
                <a:gd name="T2" fmla="*/ 0 w 166"/>
                <a:gd name="T3" fmla="*/ 0 h 102"/>
                <a:gd name="T4" fmla="*/ 163 w 166"/>
                <a:gd name="T5" fmla="*/ 102 h 102"/>
                <a:gd name="T6" fmla="*/ 166 w 166"/>
                <a:gd name="T7" fmla="*/ 95 h 102"/>
                <a:gd name="T8" fmla="*/ 12 w 166"/>
                <a:gd name="T9" fmla="*/ 0 h 102"/>
              </a:gdLst>
              <a:ahLst/>
              <a:cxnLst>
                <a:cxn ang="0">
                  <a:pos x="T0" y="T1"/>
                </a:cxn>
                <a:cxn ang="0">
                  <a:pos x="T2" y="T3"/>
                </a:cxn>
                <a:cxn ang="0">
                  <a:pos x="T4" y="T5"/>
                </a:cxn>
                <a:cxn ang="0">
                  <a:pos x="T6" y="T7"/>
                </a:cxn>
                <a:cxn ang="0">
                  <a:pos x="T8" y="T9"/>
                </a:cxn>
              </a:cxnLst>
              <a:rect l="0" t="0" r="r" b="b"/>
              <a:pathLst>
                <a:path w="166" h="102">
                  <a:moveTo>
                    <a:pt x="12" y="0"/>
                  </a:moveTo>
                  <a:lnTo>
                    <a:pt x="0" y="0"/>
                  </a:lnTo>
                  <a:lnTo>
                    <a:pt x="163" y="102"/>
                  </a:lnTo>
                  <a:lnTo>
                    <a:pt x="166" y="95"/>
                  </a:lnTo>
                  <a:lnTo>
                    <a:pt x="12" y="0"/>
                  </a:lnTo>
                  <a:close/>
                </a:path>
              </a:pathLst>
            </a:custGeom>
            <a:solidFill>
              <a:srgbClr val="A5A7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9" name="Freeform 18">
              <a:extLst>
                <a:ext uri="{FF2B5EF4-FFF2-40B4-BE49-F238E27FC236}">
                  <a16:creationId xmlns:a16="http://schemas.microsoft.com/office/drawing/2014/main" id="{91934BB0-D6C1-8768-E822-C116CDB065A3}"/>
                </a:ext>
              </a:extLst>
            </p:cNvPr>
            <p:cNvSpPr>
              <a:spLocks/>
            </p:cNvSpPr>
            <p:nvPr/>
          </p:nvSpPr>
          <p:spPr bwMode="auto">
            <a:xfrm>
              <a:off x="10314380" y="3288113"/>
              <a:ext cx="57214" cy="40086"/>
            </a:xfrm>
            <a:custGeom>
              <a:avLst/>
              <a:gdLst>
                <a:gd name="T0" fmla="*/ 0 w 157"/>
                <a:gd name="T1" fmla="*/ 0 h 110"/>
                <a:gd name="T2" fmla="*/ 5 w 157"/>
                <a:gd name="T3" fmla="*/ 18 h 110"/>
                <a:gd name="T4" fmla="*/ 150 w 157"/>
                <a:gd name="T5" fmla="*/ 110 h 110"/>
                <a:gd name="T6" fmla="*/ 157 w 157"/>
                <a:gd name="T7" fmla="*/ 99 h 110"/>
                <a:gd name="T8" fmla="*/ 0 w 157"/>
                <a:gd name="T9" fmla="*/ 0 h 110"/>
              </a:gdLst>
              <a:ahLst/>
              <a:cxnLst>
                <a:cxn ang="0">
                  <a:pos x="T0" y="T1"/>
                </a:cxn>
                <a:cxn ang="0">
                  <a:pos x="T2" y="T3"/>
                </a:cxn>
                <a:cxn ang="0">
                  <a:pos x="T4" y="T5"/>
                </a:cxn>
                <a:cxn ang="0">
                  <a:pos x="T6" y="T7"/>
                </a:cxn>
                <a:cxn ang="0">
                  <a:pos x="T8" y="T9"/>
                </a:cxn>
              </a:cxnLst>
              <a:rect l="0" t="0" r="r" b="b"/>
              <a:pathLst>
                <a:path w="157" h="110">
                  <a:moveTo>
                    <a:pt x="0" y="0"/>
                  </a:moveTo>
                  <a:lnTo>
                    <a:pt x="5" y="18"/>
                  </a:lnTo>
                  <a:lnTo>
                    <a:pt x="150" y="110"/>
                  </a:lnTo>
                  <a:lnTo>
                    <a:pt x="157" y="99"/>
                  </a:lnTo>
                  <a:lnTo>
                    <a:pt x="0" y="0"/>
                  </a:lnTo>
                  <a:close/>
                </a:path>
              </a:pathLst>
            </a:custGeom>
            <a:solidFill>
              <a:srgbClr val="A5A7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0" name="Freeform 19">
              <a:extLst>
                <a:ext uri="{FF2B5EF4-FFF2-40B4-BE49-F238E27FC236}">
                  <a16:creationId xmlns:a16="http://schemas.microsoft.com/office/drawing/2014/main" id="{C261F8A0-E3BB-D57E-0ACC-BD35C3182AB3}"/>
                </a:ext>
              </a:extLst>
            </p:cNvPr>
            <p:cNvSpPr>
              <a:spLocks noEditPoints="1"/>
            </p:cNvSpPr>
            <p:nvPr/>
          </p:nvSpPr>
          <p:spPr bwMode="auto">
            <a:xfrm>
              <a:off x="10385443" y="3317267"/>
              <a:ext cx="131556" cy="129734"/>
            </a:xfrm>
            <a:custGeom>
              <a:avLst/>
              <a:gdLst>
                <a:gd name="T0" fmla="*/ 103 w 211"/>
                <a:gd name="T1" fmla="*/ 79 h 209"/>
                <a:gd name="T2" fmla="*/ 103 w 211"/>
                <a:gd name="T3" fmla="*/ 40 h 209"/>
                <a:gd name="T4" fmla="*/ 101 w 211"/>
                <a:gd name="T5" fmla="*/ 39 h 209"/>
                <a:gd name="T6" fmla="*/ 66 w 211"/>
                <a:gd name="T7" fmla="*/ 95 h 209"/>
                <a:gd name="T8" fmla="*/ 68 w 211"/>
                <a:gd name="T9" fmla="*/ 96 h 209"/>
                <a:gd name="T10" fmla="*/ 103 w 211"/>
                <a:gd name="T11" fmla="*/ 79 h 209"/>
                <a:gd name="T12" fmla="*/ 26 w 211"/>
                <a:gd name="T13" fmla="*/ 1 h 209"/>
                <a:gd name="T14" fmla="*/ 26 w 211"/>
                <a:gd name="T15" fmla="*/ 1 h 209"/>
                <a:gd name="T16" fmla="*/ 51 w 211"/>
                <a:gd name="T17" fmla="*/ 3 h 209"/>
                <a:gd name="T18" fmla="*/ 12 w 211"/>
                <a:gd name="T19" fmla="*/ 65 h 209"/>
                <a:gd name="T20" fmla="*/ 0 w 211"/>
                <a:gd name="T21" fmla="*/ 43 h 209"/>
                <a:gd name="T22" fmla="*/ 26 w 211"/>
                <a:gd name="T23" fmla="*/ 1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1" h="209">
                  <a:moveTo>
                    <a:pt x="103" y="79"/>
                  </a:moveTo>
                  <a:cubicBezTo>
                    <a:pt x="113" y="63"/>
                    <a:pt x="113" y="46"/>
                    <a:pt x="103" y="40"/>
                  </a:cubicBezTo>
                  <a:cubicBezTo>
                    <a:pt x="101" y="39"/>
                    <a:pt x="101" y="39"/>
                    <a:pt x="101" y="39"/>
                  </a:cubicBezTo>
                  <a:cubicBezTo>
                    <a:pt x="66" y="95"/>
                    <a:pt x="66" y="95"/>
                    <a:pt x="66" y="95"/>
                  </a:cubicBezTo>
                  <a:cubicBezTo>
                    <a:pt x="68" y="96"/>
                    <a:pt x="68" y="96"/>
                    <a:pt x="68" y="96"/>
                  </a:cubicBezTo>
                  <a:cubicBezTo>
                    <a:pt x="78" y="102"/>
                    <a:pt x="94" y="94"/>
                    <a:pt x="103" y="79"/>
                  </a:cubicBezTo>
                  <a:close/>
                  <a:moveTo>
                    <a:pt x="26" y="1"/>
                  </a:moveTo>
                  <a:cubicBezTo>
                    <a:pt x="26" y="1"/>
                    <a:pt x="26" y="1"/>
                    <a:pt x="26" y="1"/>
                  </a:cubicBezTo>
                  <a:cubicBezTo>
                    <a:pt x="26" y="1"/>
                    <a:pt x="38" y="3"/>
                    <a:pt x="51" y="3"/>
                  </a:cubicBezTo>
                  <a:cubicBezTo>
                    <a:pt x="211" y="0"/>
                    <a:pt x="79" y="209"/>
                    <a:pt x="12" y="65"/>
                  </a:cubicBezTo>
                  <a:cubicBezTo>
                    <a:pt x="7" y="53"/>
                    <a:pt x="0" y="43"/>
                    <a:pt x="0" y="43"/>
                  </a:cubicBezTo>
                  <a:cubicBezTo>
                    <a:pt x="8" y="29"/>
                    <a:pt x="17" y="15"/>
                    <a:pt x="26" y="1"/>
                  </a:cubicBez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1" name="Freeform 20">
              <a:extLst>
                <a:ext uri="{FF2B5EF4-FFF2-40B4-BE49-F238E27FC236}">
                  <a16:creationId xmlns:a16="http://schemas.microsoft.com/office/drawing/2014/main" id="{7AC3659D-DC02-9962-AD51-DF7DECB27E1E}"/>
                </a:ext>
              </a:extLst>
            </p:cNvPr>
            <p:cNvSpPr>
              <a:spLocks noEditPoints="1"/>
            </p:cNvSpPr>
            <p:nvPr/>
          </p:nvSpPr>
          <p:spPr bwMode="auto">
            <a:xfrm>
              <a:off x="10393460" y="3394889"/>
              <a:ext cx="126454" cy="106047"/>
            </a:xfrm>
            <a:custGeom>
              <a:avLst/>
              <a:gdLst>
                <a:gd name="T0" fmla="*/ 93 w 203"/>
                <a:gd name="T1" fmla="*/ 36 h 171"/>
                <a:gd name="T2" fmla="*/ 81 w 203"/>
                <a:gd name="T3" fmla="*/ 26 h 171"/>
                <a:gd name="T4" fmla="*/ 92 w 203"/>
                <a:gd name="T5" fmla="*/ 13 h 171"/>
                <a:gd name="T6" fmla="*/ 104 w 203"/>
                <a:gd name="T7" fmla="*/ 24 h 171"/>
                <a:gd name="T8" fmla="*/ 93 w 203"/>
                <a:gd name="T9" fmla="*/ 36 h 171"/>
                <a:gd name="T10" fmla="*/ 142 w 203"/>
                <a:gd name="T11" fmla="*/ 165 h 171"/>
                <a:gd name="T12" fmla="*/ 142 w 203"/>
                <a:gd name="T13" fmla="*/ 165 h 171"/>
                <a:gd name="T14" fmla="*/ 133 w 203"/>
                <a:gd name="T15" fmla="*/ 9 h 171"/>
                <a:gd name="T16" fmla="*/ 91 w 203"/>
                <a:gd name="T17" fmla="*/ 0 h 171"/>
                <a:gd name="T18" fmla="*/ 50 w 203"/>
                <a:gd name="T19" fmla="*/ 14 h 171"/>
                <a:gd name="T20" fmla="*/ 61 w 203"/>
                <a:gd name="T21" fmla="*/ 171 h 171"/>
                <a:gd name="T22" fmla="*/ 142 w 203"/>
                <a:gd name="T23" fmla="*/ 165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3" h="171">
                  <a:moveTo>
                    <a:pt x="93" y="36"/>
                  </a:moveTo>
                  <a:cubicBezTo>
                    <a:pt x="87" y="37"/>
                    <a:pt x="81" y="32"/>
                    <a:pt x="81" y="26"/>
                  </a:cubicBezTo>
                  <a:cubicBezTo>
                    <a:pt x="81" y="19"/>
                    <a:pt x="85" y="14"/>
                    <a:pt x="92" y="13"/>
                  </a:cubicBezTo>
                  <a:cubicBezTo>
                    <a:pt x="98" y="13"/>
                    <a:pt x="103" y="18"/>
                    <a:pt x="104" y="24"/>
                  </a:cubicBezTo>
                  <a:cubicBezTo>
                    <a:pt x="104" y="30"/>
                    <a:pt x="99" y="36"/>
                    <a:pt x="93" y="36"/>
                  </a:cubicBezTo>
                  <a:close/>
                  <a:moveTo>
                    <a:pt x="142" y="165"/>
                  </a:moveTo>
                  <a:cubicBezTo>
                    <a:pt x="142" y="165"/>
                    <a:pt x="142" y="165"/>
                    <a:pt x="142" y="165"/>
                  </a:cubicBezTo>
                  <a:cubicBezTo>
                    <a:pt x="203" y="156"/>
                    <a:pt x="163" y="35"/>
                    <a:pt x="133" y="9"/>
                  </a:cubicBezTo>
                  <a:cubicBezTo>
                    <a:pt x="124" y="1"/>
                    <a:pt x="107" y="0"/>
                    <a:pt x="91" y="0"/>
                  </a:cubicBezTo>
                  <a:cubicBezTo>
                    <a:pt x="75" y="2"/>
                    <a:pt x="57" y="6"/>
                    <a:pt x="50" y="14"/>
                  </a:cubicBezTo>
                  <a:cubicBezTo>
                    <a:pt x="24" y="44"/>
                    <a:pt x="0" y="169"/>
                    <a:pt x="61" y="171"/>
                  </a:cubicBezTo>
                  <a:cubicBezTo>
                    <a:pt x="92" y="171"/>
                    <a:pt x="112" y="170"/>
                    <a:pt x="142" y="165"/>
                  </a:cubicBez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2" name="Freeform 21">
              <a:extLst>
                <a:ext uri="{FF2B5EF4-FFF2-40B4-BE49-F238E27FC236}">
                  <a16:creationId xmlns:a16="http://schemas.microsoft.com/office/drawing/2014/main" id="{8F8253C7-B094-63EF-5C56-7F0EB7E90E46}"/>
                </a:ext>
              </a:extLst>
            </p:cNvPr>
            <p:cNvSpPr>
              <a:spLocks noEditPoints="1"/>
            </p:cNvSpPr>
            <p:nvPr/>
          </p:nvSpPr>
          <p:spPr bwMode="auto">
            <a:xfrm>
              <a:off x="10440836" y="3359903"/>
              <a:ext cx="17492" cy="51019"/>
            </a:xfrm>
            <a:custGeom>
              <a:avLst/>
              <a:gdLst>
                <a:gd name="T0" fmla="*/ 1 w 28"/>
                <a:gd name="T1" fmla="*/ 42 h 82"/>
                <a:gd name="T2" fmla="*/ 17 w 28"/>
                <a:gd name="T3" fmla="*/ 81 h 82"/>
                <a:gd name="T4" fmla="*/ 26 w 28"/>
                <a:gd name="T5" fmla="*/ 40 h 82"/>
                <a:gd name="T6" fmla="*/ 11 w 28"/>
                <a:gd name="T7" fmla="*/ 1 h 82"/>
                <a:gd name="T8" fmla="*/ 1 w 28"/>
                <a:gd name="T9" fmla="*/ 42 h 82"/>
                <a:gd name="T10" fmla="*/ 24 w 28"/>
                <a:gd name="T11" fmla="*/ 40 h 82"/>
                <a:gd name="T12" fmla="*/ 24 w 28"/>
                <a:gd name="T13" fmla="*/ 40 h 82"/>
                <a:gd name="T14" fmla="*/ 16 w 28"/>
                <a:gd name="T15" fmla="*/ 79 h 82"/>
                <a:gd name="T16" fmla="*/ 4 w 28"/>
                <a:gd name="T17" fmla="*/ 42 h 82"/>
                <a:gd name="T18" fmla="*/ 11 w 28"/>
                <a:gd name="T19" fmla="*/ 3 h 82"/>
                <a:gd name="T20" fmla="*/ 24 w 28"/>
                <a:gd name="T21" fmla="*/ 4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82">
                  <a:moveTo>
                    <a:pt x="1" y="42"/>
                  </a:moveTo>
                  <a:cubicBezTo>
                    <a:pt x="3" y="64"/>
                    <a:pt x="10" y="82"/>
                    <a:pt x="17" y="81"/>
                  </a:cubicBezTo>
                  <a:cubicBezTo>
                    <a:pt x="23" y="81"/>
                    <a:pt x="28" y="63"/>
                    <a:pt x="26" y="40"/>
                  </a:cubicBezTo>
                  <a:cubicBezTo>
                    <a:pt x="25" y="18"/>
                    <a:pt x="18" y="0"/>
                    <a:pt x="11" y="1"/>
                  </a:cubicBezTo>
                  <a:cubicBezTo>
                    <a:pt x="4" y="1"/>
                    <a:pt x="0" y="20"/>
                    <a:pt x="1" y="42"/>
                  </a:cubicBezTo>
                  <a:close/>
                  <a:moveTo>
                    <a:pt x="24" y="40"/>
                  </a:moveTo>
                  <a:cubicBezTo>
                    <a:pt x="24" y="40"/>
                    <a:pt x="24" y="40"/>
                    <a:pt x="24" y="40"/>
                  </a:cubicBezTo>
                  <a:cubicBezTo>
                    <a:pt x="25" y="61"/>
                    <a:pt x="22" y="79"/>
                    <a:pt x="16" y="79"/>
                  </a:cubicBezTo>
                  <a:cubicBezTo>
                    <a:pt x="11" y="79"/>
                    <a:pt x="5" y="63"/>
                    <a:pt x="4" y="42"/>
                  </a:cubicBezTo>
                  <a:cubicBezTo>
                    <a:pt x="3" y="21"/>
                    <a:pt x="6" y="3"/>
                    <a:pt x="11" y="3"/>
                  </a:cubicBezTo>
                  <a:cubicBezTo>
                    <a:pt x="17" y="3"/>
                    <a:pt x="23" y="19"/>
                    <a:pt x="24" y="40"/>
                  </a:cubicBez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3" name="Freeform 22">
              <a:extLst>
                <a:ext uri="{FF2B5EF4-FFF2-40B4-BE49-F238E27FC236}">
                  <a16:creationId xmlns:a16="http://schemas.microsoft.com/office/drawing/2014/main" id="{51D339FE-844F-684A-62E7-097860184F98}"/>
                </a:ext>
              </a:extLst>
            </p:cNvPr>
            <p:cNvSpPr>
              <a:spLocks/>
            </p:cNvSpPr>
            <p:nvPr/>
          </p:nvSpPr>
          <p:spPr bwMode="auto">
            <a:xfrm>
              <a:off x="10457598" y="3451739"/>
              <a:ext cx="35712" cy="35713"/>
            </a:xfrm>
            <a:custGeom>
              <a:avLst/>
              <a:gdLst>
                <a:gd name="T0" fmla="*/ 26 w 57"/>
                <a:gd name="T1" fmla="*/ 1 h 57"/>
                <a:gd name="T2" fmla="*/ 1 w 57"/>
                <a:gd name="T3" fmla="*/ 30 h 57"/>
                <a:gd name="T4" fmla="*/ 30 w 57"/>
                <a:gd name="T5" fmla="*/ 56 h 57"/>
                <a:gd name="T6" fmla="*/ 56 w 57"/>
                <a:gd name="T7" fmla="*/ 27 h 57"/>
                <a:gd name="T8" fmla="*/ 26 w 57"/>
                <a:gd name="T9" fmla="*/ 1 h 57"/>
              </a:gdLst>
              <a:ahLst/>
              <a:cxnLst>
                <a:cxn ang="0">
                  <a:pos x="T0" y="T1"/>
                </a:cxn>
                <a:cxn ang="0">
                  <a:pos x="T2" y="T3"/>
                </a:cxn>
                <a:cxn ang="0">
                  <a:pos x="T4" y="T5"/>
                </a:cxn>
                <a:cxn ang="0">
                  <a:pos x="T6" y="T7"/>
                </a:cxn>
                <a:cxn ang="0">
                  <a:pos x="T8" y="T9"/>
                </a:cxn>
              </a:cxnLst>
              <a:rect l="0" t="0" r="r" b="b"/>
              <a:pathLst>
                <a:path w="57" h="57">
                  <a:moveTo>
                    <a:pt x="26" y="1"/>
                  </a:moveTo>
                  <a:cubicBezTo>
                    <a:pt x="11" y="2"/>
                    <a:pt x="0" y="15"/>
                    <a:pt x="1" y="30"/>
                  </a:cubicBezTo>
                  <a:cubicBezTo>
                    <a:pt x="2" y="45"/>
                    <a:pt x="15" y="57"/>
                    <a:pt x="30" y="56"/>
                  </a:cubicBezTo>
                  <a:cubicBezTo>
                    <a:pt x="45" y="55"/>
                    <a:pt x="57" y="42"/>
                    <a:pt x="56" y="27"/>
                  </a:cubicBezTo>
                  <a:cubicBezTo>
                    <a:pt x="55" y="12"/>
                    <a:pt x="42" y="0"/>
                    <a:pt x="26" y="1"/>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4" name="Freeform 23">
              <a:extLst>
                <a:ext uri="{FF2B5EF4-FFF2-40B4-BE49-F238E27FC236}">
                  <a16:creationId xmlns:a16="http://schemas.microsoft.com/office/drawing/2014/main" id="{ECD4CAE1-EB69-7A7C-B625-9054AEE5250E}"/>
                </a:ext>
              </a:extLst>
            </p:cNvPr>
            <p:cNvSpPr>
              <a:spLocks noEditPoints="1"/>
            </p:cNvSpPr>
            <p:nvPr/>
          </p:nvSpPr>
          <p:spPr bwMode="auto">
            <a:xfrm>
              <a:off x="10470354" y="3463036"/>
              <a:ext cx="12390" cy="9839"/>
            </a:xfrm>
            <a:custGeom>
              <a:avLst/>
              <a:gdLst>
                <a:gd name="T0" fmla="*/ 15 w 34"/>
                <a:gd name="T1" fmla="*/ 7 h 27"/>
                <a:gd name="T2" fmla="*/ 15 w 34"/>
                <a:gd name="T3" fmla="*/ 14 h 27"/>
                <a:gd name="T4" fmla="*/ 13 w 34"/>
                <a:gd name="T5" fmla="*/ 17 h 27"/>
                <a:gd name="T6" fmla="*/ 17 w 34"/>
                <a:gd name="T7" fmla="*/ 21 h 27"/>
                <a:gd name="T8" fmla="*/ 20 w 34"/>
                <a:gd name="T9" fmla="*/ 17 h 27"/>
                <a:gd name="T10" fmla="*/ 18 w 34"/>
                <a:gd name="T11" fmla="*/ 14 h 27"/>
                <a:gd name="T12" fmla="*/ 17 w 34"/>
                <a:gd name="T13" fmla="*/ 7 h 27"/>
                <a:gd name="T14" fmla="*/ 17 w 34"/>
                <a:gd name="T15" fmla="*/ 5 h 27"/>
                <a:gd name="T16" fmla="*/ 15 w 34"/>
                <a:gd name="T17" fmla="*/ 7 h 27"/>
                <a:gd name="T18" fmla="*/ 32 w 34"/>
                <a:gd name="T19" fmla="*/ 26 h 27"/>
                <a:gd name="T20" fmla="*/ 32 w 34"/>
                <a:gd name="T21" fmla="*/ 26 h 27"/>
                <a:gd name="T22" fmla="*/ 3 w 34"/>
                <a:gd name="T23" fmla="*/ 27 h 27"/>
                <a:gd name="T24" fmla="*/ 0 w 34"/>
                <a:gd name="T25" fmla="*/ 24 h 27"/>
                <a:gd name="T26" fmla="*/ 0 w 34"/>
                <a:gd name="T27" fmla="*/ 4 h 27"/>
                <a:gd name="T28" fmla="*/ 1 w 34"/>
                <a:gd name="T29" fmla="*/ 2 h 27"/>
                <a:gd name="T30" fmla="*/ 30 w 34"/>
                <a:gd name="T31" fmla="*/ 0 h 27"/>
                <a:gd name="T32" fmla="*/ 32 w 34"/>
                <a:gd name="T33" fmla="*/ 2 h 27"/>
                <a:gd name="T34" fmla="*/ 34 w 34"/>
                <a:gd name="T35" fmla="*/ 22 h 27"/>
                <a:gd name="T36" fmla="*/ 32 w 34"/>
                <a:gd name="T37"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27">
                  <a:moveTo>
                    <a:pt x="15" y="7"/>
                  </a:moveTo>
                  <a:lnTo>
                    <a:pt x="15" y="14"/>
                  </a:lnTo>
                  <a:lnTo>
                    <a:pt x="13" y="17"/>
                  </a:lnTo>
                  <a:lnTo>
                    <a:pt x="17" y="21"/>
                  </a:lnTo>
                  <a:lnTo>
                    <a:pt x="20" y="17"/>
                  </a:lnTo>
                  <a:lnTo>
                    <a:pt x="18" y="14"/>
                  </a:lnTo>
                  <a:lnTo>
                    <a:pt x="17" y="7"/>
                  </a:lnTo>
                  <a:lnTo>
                    <a:pt x="17" y="5"/>
                  </a:lnTo>
                  <a:lnTo>
                    <a:pt x="15" y="7"/>
                  </a:lnTo>
                  <a:close/>
                  <a:moveTo>
                    <a:pt x="32" y="26"/>
                  </a:moveTo>
                  <a:lnTo>
                    <a:pt x="32" y="26"/>
                  </a:lnTo>
                  <a:lnTo>
                    <a:pt x="3" y="27"/>
                  </a:lnTo>
                  <a:lnTo>
                    <a:pt x="0" y="24"/>
                  </a:lnTo>
                  <a:lnTo>
                    <a:pt x="0" y="4"/>
                  </a:lnTo>
                  <a:lnTo>
                    <a:pt x="1" y="2"/>
                  </a:lnTo>
                  <a:lnTo>
                    <a:pt x="30" y="0"/>
                  </a:lnTo>
                  <a:lnTo>
                    <a:pt x="32" y="2"/>
                  </a:lnTo>
                  <a:lnTo>
                    <a:pt x="34" y="22"/>
                  </a:lnTo>
                  <a:lnTo>
                    <a:pt x="32"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5" name="Freeform 24">
              <a:extLst>
                <a:ext uri="{FF2B5EF4-FFF2-40B4-BE49-F238E27FC236}">
                  <a16:creationId xmlns:a16="http://schemas.microsoft.com/office/drawing/2014/main" id="{9465D553-3ED1-5446-A8F6-44A7733F5511}"/>
                </a:ext>
              </a:extLst>
            </p:cNvPr>
            <p:cNvSpPr>
              <a:spLocks/>
            </p:cNvSpPr>
            <p:nvPr/>
          </p:nvSpPr>
          <p:spPr bwMode="auto">
            <a:xfrm>
              <a:off x="10471447" y="3472875"/>
              <a:ext cx="11297" cy="7653"/>
            </a:xfrm>
            <a:custGeom>
              <a:avLst/>
              <a:gdLst>
                <a:gd name="T0" fmla="*/ 4 w 18"/>
                <a:gd name="T1" fmla="*/ 0 h 12"/>
                <a:gd name="T2" fmla="*/ 4 w 18"/>
                <a:gd name="T3" fmla="*/ 5 h 12"/>
                <a:gd name="T4" fmla="*/ 8 w 18"/>
                <a:gd name="T5" fmla="*/ 8 h 12"/>
                <a:gd name="T6" fmla="*/ 11 w 18"/>
                <a:gd name="T7" fmla="*/ 8 h 12"/>
                <a:gd name="T8" fmla="*/ 14 w 18"/>
                <a:gd name="T9" fmla="*/ 5 h 12"/>
                <a:gd name="T10" fmla="*/ 13 w 18"/>
                <a:gd name="T11" fmla="*/ 4 h 12"/>
                <a:gd name="T12" fmla="*/ 17 w 18"/>
                <a:gd name="T13" fmla="*/ 4 h 12"/>
                <a:gd name="T14" fmla="*/ 17 w 18"/>
                <a:gd name="T15" fmla="*/ 5 h 12"/>
                <a:gd name="T16" fmla="*/ 11 w 18"/>
                <a:gd name="T17" fmla="*/ 12 h 12"/>
                <a:gd name="T18" fmla="*/ 8 w 18"/>
                <a:gd name="T19" fmla="*/ 12 h 12"/>
                <a:gd name="T20" fmla="*/ 1 w 18"/>
                <a:gd name="T21" fmla="*/ 6 h 12"/>
                <a:gd name="T22" fmla="*/ 0 w 18"/>
                <a:gd name="T23" fmla="*/ 1 h 12"/>
                <a:gd name="T24" fmla="*/ 4 w 18"/>
                <a:gd name="T25"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2">
                  <a:moveTo>
                    <a:pt x="4" y="0"/>
                  </a:moveTo>
                  <a:cubicBezTo>
                    <a:pt x="4" y="5"/>
                    <a:pt x="4" y="5"/>
                    <a:pt x="4" y="5"/>
                  </a:cubicBezTo>
                  <a:cubicBezTo>
                    <a:pt x="5" y="7"/>
                    <a:pt x="6" y="8"/>
                    <a:pt x="8" y="8"/>
                  </a:cubicBezTo>
                  <a:cubicBezTo>
                    <a:pt x="11" y="8"/>
                    <a:pt x="11" y="8"/>
                    <a:pt x="11" y="8"/>
                  </a:cubicBezTo>
                  <a:cubicBezTo>
                    <a:pt x="12" y="8"/>
                    <a:pt x="14" y="6"/>
                    <a:pt x="14" y="5"/>
                  </a:cubicBezTo>
                  <a:cubicBezTo>
                    <a:pt x="13" y="4"/>
                    <a:pt x="13" y="4"/>
                    <a:pt x="13" y="4"/>
                  </a:cubicBezTo>
                  <a:cubicBezTo>
                    <a:pt x="17" y="4"/>
                    <a:pt x="17" y="4"/>
                    <a:pt x="17" y="4"/>
                  </a:cubicBezTo>
                  <a:cubicBezTo>
                    <a:pt x="17" y="5"/>
                    <a:pt x="17" y="5"/>
                    <a:pt x="17" y="5"/>
                  </a:cubicBezTo>
                  <a:cubicBezTo>
                    <a:pt x="18" y="8"/>
                    <a:pt x="15" y="11"/>
                    <a:pt x="11" y="12"/>
                  </a:cubicBezTo>
                  <a:cubicBezTo>
                    <a:pt x="8" y="12"/>
                    <a:pt x="8" y="12"/>
                    <a:pt x="8" y="12"/>
                  </a:cubicBezTo>
                  <a:cubicBezTo>
                    <a:pt x="4" y="12"/>
                    <a:pt x="1" y="9"/>
                    <a:pt x="1" y="6"/>
                  </a:cubicBezTo>
                  <a:cubicBezTo>
                    <a:pt x="0" y="1"/>
                    <a:pt x="0" y="1"/>
                    <a:pt x="0" y="1"/>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6" name="Freeform 25">
              <a:extLst>
                <a:ext uri="{FF2B5EF4-FFF2-40B4-BE49-F238E27FC236}">
                  <a16:creationId xmlns:a16="http://schemas.microsoft.com/office/drawing/2014/main" id="{D999F7C5-502F-FB3C-1FC7-1EF4717721ED}"/>
                </a:ext>
              </a:extLst>
            </p:cNvPr>
            <p:cNvSpPr>
              <a:spLocks/>
            </p:cNvSpPr>
            <p:nvPr/>
          </p:nvSpPr>
          <p:spPr bwMode="auto">
            <a:xfrm>
              <a:off x="10416418" y="3428780"/>
              <a:ext cx="35712" cy="34985"/>
            </a:xfrm>
            <a:custGeom>
              <a:avLst/>
              <a:gdLst>
                <a:gd name="T0" fmla="*/ 27 w 57"/>
                <a:gd name="T1" fmla="*/ 1 h 56"/>
                <a:gd name="T2" fmla="*/ 1 w 57"/>
                <a:gd name="T3" fmla="*/ 30 h 56"/>
                <a:gd name="T4" fmla="*/ 31 w 57"/>
                <a:gd name="T5" fmla="*/ 55 h 56"/>
                <a:gd name="T6" fmla="*/ 56 w 57"/>
                <a:gd name="T7" fmla="*/ 26 h 56"/>
                <a:gd name="T8" fmla="*/ 27 w 57"/>
                <a:gd name="T9" fmla="*/ 1 h 56"/>
              </a:gdLst>
              <a:ahLst/>
              <a:cxnLst>
                <a:cxn ang="0">
                  <a:pos x="T0" y="T1"/>
                </a:cxn>
                <a:cxn ang="0">
                  <a:pos x="T2" y="T3"/>
                </a:cxn>
                <a:cxn ang="0">
                  <a:pos x="T4" y="T5"/>
                </a:cxn>
                <a:cxn ang="0">
                  <a:pos x="T6" y="T7"/>
                </a:cxn>
                <a:cxn ang="0">
                  <a:pos x="T8" y="T9"/>
                </a:cxn>
              </a:cxnLst>
              <a:rect l="0" t="0" r="r" b="b"/>
              <a:pathLst>
                <a:path w="57" h="56">
                  <a:moveTo>
                    <a:pt x="27" y="1"/>
                  </a:moveTo>
                  <a:cubicBezTo>
                    <a:pt x="12" y="2"/>
                    <a:pt x="0" y="15"/>
                    <a:pt x="1" y="30"/>
                  </a:cubicBezTo>
                  <a:cubicBezTo>
                    <a:pt x="2" y="45"/>
                    <a:pt x="16" y="56"/>
                    <a:pt x="31" y="55"/>
                  </a:cubicBezTo>
                  <a:cubicBezTo>
                    <a:pt x="46" y="54"/>
                    <a:pt x="57" y="41"/>
                    <a:pt x="56" y="26"/>
                  </a:cubicBezTo>
                  <a:cubicBezTo>
                    <a:pt x="55" y="11"/>
                    <a:pt x="42" y="0"/>
                    <a:pt x="27" y="1"/>
                  </a:cubicBezTo>
                  <a:close/>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7" name="Freeform 26">
              <a:extLst>
                <a:ext uri="{FF2B5EF4-FFF2-40B4-BE49-F238E27FC236}">
                  <a16:creationId xmlns:a16="http://schemas.microsoft.com/office/drawing/2014/main" id="{FE3CD6CB-9215-74B7-E05F-91CEFAEE0B0D}"/>
                </a:ext>
              </a:extLst>
            </p:cNvPr>
            <p:cNvSpPr>
              <a:spLocks/>
            </p:cNvSpPr>
            <p:nvPr/>
          </p:nvSpPr>
          <p:spPr bwMode="auto">
            <a:xfrm>
              <a:off x="10429173" y="3447730"/>
              <a:ext cx="11297" cy="7288"/>
            </a:xfrm>
            <a:custGeom>
              <a:avLst/>
              <a:gdLst>
                <a:gd name="T0" fmla="*/ 14 w 18"/>
                <a:gd name="T1" fmla="*/ 1 h 12"/>
                <a:gd name="T2" fmla="*/ 14 w 18"/>
                <a:gd name="T3" fmla="*/ 4 h 12"/>
                <a:gd name="T4" fmla="*/ 11 w 18"/>
                <a:gd name="T5" fmla="*/ 7 h 12"/>
                <a:gd name="T6" fmla="*/ 8 w 18"/>
                <a:gd name="T7" fmla="*/ 7 h 12"/>
                <a:gd name="T8" fmla="*/ 5 w 18"/>
                <a:gd name="T9" fmla="*/ 5 h 12"/>
                <a:gd name="T10" fmla="*/ 4 w 18"/>
                <a:gd name="T11" fmla="*/ 1 h 12"/>
                <a:gd name="T12" fmla="*/ 0 w 18"/>
                <a:gd name="T13" fmla="*/ 2 h 12"/>
                <a:gd name="T14" fmla="*/ 1 w 18"/>
                <a:gd name="T15" fmla="*/ 5 h 12"/>
                <a:gd name="T16" fmla="*/ 8 w 18"/>
                <a:gd name="T17" fmla="*/ 11 h 12"/>
                <a:gd name="T18" fmla="*/ 11 w 18"/>
                <a:gd name="T19" fmla="*/ 11 h 12"/>
                <a:gd name="T20" fmla="*/ 18 w 18"/>
                <a:gd name="T21" fmla="*/ 4 h 12"/>
                <a:gd name="T22" fmla="*/ 18 w 18"/>
                <a:gd name="T23" fmla="*/ 0 h 12"/>
                <a:gd name="T24" fmla="*/ 14 w 18"/>
                <a:gd name="T25"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2">
                  <a:moveTo>
                    <a:pt x="14" y="1"/>
                  </a:moveTo>
                  <a:cubicBezTo>
                    <a:pt x="14" y="4"/>
                    <a:pt x="14" y="4"/>
                    <a:pt x="14" y="4"/>
                  </a:cubicBezTo>
                  <a:cubicBezTo>
                    <a:pt x="14" y="6"/>
                    <a:pt x="13" y="7"/>
                    <a:pt x="11" y="7"/>
                  </a:cubicBezTo>
                  <a:cubicBezTo>
                    <a:pt x="8" y="7"/>
                    <a:pt x="8" y="7"/>
                    <a:pt x="8" y="7"/>
                  </a:cubicBezTo>
                  <a:cubicBezTo>
                    <a:pt x="6" y="8"/>
                    <a:pt x="5" y="6"/>
                    <a:pt x="5" y="5"/>
                  </a:cubicBezTo>
                  <a:cubicBezTo>
                    <a:pt x="4" y="1"/>
                    <a:pt x="4" y="1"/>
                    <a:pt x="4" y="1"/>
                  </a:cubicBezTo>
                  <a:cubicBezTo>
                    <a:pt x="0" y="2"/>
                    <a:pt x="0" y="2"/>
                    <a:pt x="0" y="2"/>
                  </a:cubicBezTo>
                  <a:cubicBezTo>
                    <a:pt x="1" y="5"/>
                    <a:pt x="1" y="5"/>
                    <a:pt x="1" y="5"/>
                  </a:cubicBezTo>
                  <a:cubicBezTo>
                    <a:pt x="1" y="9"/>
                    <a:pt x="4" y="12"/>
                    <a:pt x="8" y="11"/>
                  </a:cubicBezTo>
                  <a:cubicBezTo>
                    <a:pt x="11" y="11"/>
                    <a:pt x="11" y="11"/>
                    <a:pt x="11" y="11"/>
                  </a:cubicBezTo>
                  <a:cubicBezTo>
                    <a:pt x="15" y="11"/>
                    <a:pt x="18" y="8"/>
                    <a:pt x="18" y="4"/>
                  </a:cubicBezTo>
                  <a:cubicBezTo>
                    <a:pt x="18" y="0"/>
                    <a:pt x="18" y="0"/>
                    <a:pt x="18" y="0"/>
                  </a:cubicBezTo>
                  <a:lnTo>
                    <a:pt x="1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8" name="Freeform 27">
              <a:extLst>
                <a:ext uri="{FF2B5EF4-FFF2-40B4-BE49-F238E27FC236}">
                  <a16:creationId xmlns:a16="http://schemas.microsoft.com/office/drawing/2014/main" id="{AF4E3A89-6AD5-50B8-AC5C-BFAEFDECA1F3}"/>
                </a:ext>
              </a:extLst>
            </p:cNvPr>
            <p:cNvSpPr>
              <a:spLocks noEditPoints="1"/>
            </p:cNvSpPr>
            <p:nvPr/>
          </p:nvSpPr>
          <p:spPr bwMode="auto">
            <a:xfrm>
              <a:off x="10427715" y="3437526"/>
              <a:ext cx="13119" cy="10568"/>
            </a:xfrm>
            <a:custGeom>
              <a:avLst/>
              <a:gdLst>
                <a:gd name="T0" fmla="*/ 16 w 36"/>
                <a:gd name="T1" fmla="*/ 9 h 29"/>
                <a:gd name="T2" fmla="*/ 17 w 36"/>
                <a:gd name="T3" fmla="*/ 16 h 29"/>
                <a:gd name="T4" fmla="*/ 14 w 36"/>
                <a:gd name="T5" fmla="*/ 19 h 29"/>
                <a:gd name="T6" fmla="*/ 19 w 36"/>
                <a:gd name="T7" fmla="*/ 22 h 29"/>
                <a:gd name="T8" fmla="*/ 23 w 36"/>
                <a:gd name="T9" fmla="*/ 19 h 29"/>
                <a:gd name="T10" fmla="*/ 19 w 36"/>
                <a:gd name="T11" fmla="*/ 16 h 29"/>
                <a:gd name="T12" fmla="*/ 19 w 36"/>
                <a:gd name="T13" fmla="*/ 9 h 29"/>
                <a:gd name="T14" fmla="*/ 17 w 36"/>
                <a:gd name="T15" fmla="*/ 7 h 29"/>
                <a:gd name="T16" fmla="*/ 16 w 36"/>
                <a:gd name="T17" fmla="*/ 9 h 29"/>
                <a:gd name="T18" fmla="*/ 35 w 36"/>
                <a:gd name="T19" fmla="*/ 28 h 29"/>
                <a:gd name="T20" fmla="*/ 35 w 36"/>
                <a:gd name="T21" fmla="*/ 28 h 29"/>
                <a:gd name="T22" fmla="*/ 4 w 36"/>
                <a:gd name="T23" fmla="*/ 29 h 29"/>
                <a:gd name="T24" fmla="*/ 2 w 36"/>
                <a:gd name="T25" fmla="*/ 26 h 29"/>
                <a:gd name="T26" fmla="*/ 0 w 36"/>
                <a:gd name="T27" fmla="*/ 5 h 29"/>
                <a:gd name="T28" fmla="*/ 2 w 36"/>
                <a:gd name="T29" fmla="*/ 2 h 29"/>
                <a:gd name="T30" fmla="*/ 33 w 36"/>
                <a:gd name="T31" fmla="*/ 0 h 29"/>
                <a:gd name="T32" fmla="*/ 35 w 36"/>
                <a:gd name="T33" fmla="*/ 2 h 29"/>
                <a:gd name="T34" fmla="*/ 36 w 36"/>
                <a:gd name="T35" fmla="*/ 24 h 29"/>
                <a:gd name="T36" fmla="*/ 35 w 36"/>
                <a:gd name="T37" fmla="*/ 2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 h="29">
                  <a:moveTo>
                    <a:pt x="16" y="9"/>
                  </a:moveTo>
                  <a:lnTo>
                    <a:pt x="17" y="16"/>
                  </a:lnTo>
                  <a:lnTo>
                    <a:pt x="14" y="19"/>
                  </a:lnTo>
                  <a:lnTo>
                    <a:pt x="19" y="22"/>
                  </a:lnTo>
                  <a:lnTo>
                    <a:pt x="23" y="19"/>
                  </a:lnTo>
                  <a:lnTo>
                    <a:pt x="19" y="16"/>
                  </a:lnTo>
                  <a:lnTo>
                    <a:pt x="19" y="9"/>
                  </a:lnTo>
                  <a:lnTo>
                    <a:pt x="17" y="7"/>
                  </a:lnTo>
                  <a:lnTo>
                    <a:pt x="16" y="9"/>
                  </a:lnTo>
                  <a:close/>
                  <a:moveTo>
                    <a:pt x="35" y="28"/>
                  </a:moveTo>
                  <a:lnTo>
                    <a:pt x="35" y="28"/>
                  </a:lnTo>
                  <a:lnTo>
                    <a:pt x="4" y="29"/>
                  </a:lnTo>
                  <a:lnTo>
                    <a:pt x="2" y="26"/>
                  </a:lnTo>
                  <a:lnTo>
                    <a:pt x="0" y="5"/>
                  </a:lnTo>
                  <a:lnTo>
                    <a:pt x="2" y="2"/>
                  </a:lnTo>
                  <a:lnTo>
                    <a:pt x="33" y="0"/>
                  </a:lnTo>
                  <a:lnTo>
                    <a:pt x="35" y="2"/>
                  </a:lnTo>
                  <a:lnTo>
                    <a:pt x="36" y="24"/>
                  </a:lnTo>
                  <a:lnTo>
                    <a:pt x="35"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9" name="Freeform 28">
              <a:extLst>
                <a:ext uri="{FF2B5EF4-FFF2-40B4-BE49-F238E27FC236}">
                  <a16:creationId xmlns:a16="http://schemas.microsoft.com/office/drawing/2014/main" id="{1946EEB6-DCE9-04BF-40E6-8B65D72DCC22}"/>
                </a:ext>
              </a:extLst>
            </p:cNvPr>
            <p:cNvSpPr>
              <a:spLocks noEditPoints="1"/>
            </p:cNvSpPr>
            <p:nvPr/>
          </p:nvSpPr>
          <p:spPr bwMode="auto">
            <a:xfrm>
              <a:off x="10442658" y="3359540"/>
              <a:ext cx="17492" cy="50655"/>
            </a:xfrm>
            <a:custGeom>
              <a:avLst/>
              <a:gdLst>
                <a:gd name="T0" fmla="*/ 2 w 28"/>
                <a:gd name="T1" fmla="*/ 42 h 82"/>
                <a:gd name="T2" fmla="*/ 17 w 28"/>
                <a:gd name="T3" fmla="*/ 82 h 82"/>
                <a:gd name="T4" fmla="*/ 27 w 28"/>
                <a:gd name="T5" fmla="*/ 40 h 82"/>
                <a:gd name="T6" fmla="*/ 12 w 28"/>
                <a:gd name="T7" fmla="*/ 1 h 82"/>
                <a:gd name="T8" fmla="*/ 2 w 28"/>
                <a:gd name="T9" fmla="*/ 42 h 82"/>
                <a:gd name="T10" fmla="*/ 24 w 28"/>
                <a:gd name="T11" fmla="*/ 40 h 82"/>
                <a:gd name="T12" fmla="*/ 24 w 28"/>
                <a:gd name="T13" fmla="*/ 40 h 82"/>
                <a:gd name="T14" fmla="*/ 17 w 28"/>
                <a:gd name="T15" fmla="*/ 79 h 82"/>
                <a:gd name="T16" fmla="*/ 4 w 28"/>
                <a:gd name="T17" fmla="*/ 42 h 82"/>
                <a:gd name="T18" fmla="*/ 12 w 28"/>
                <a:gd name="T19" fmla="*/ 3 h 82"/>
                <a:gd name="T20" fmla="*/ 24 w 28"/>
                <a:gd name="T21" fmla="*/ 4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 h="82">
                  <a:moveTo>
                    <a:pt x="2" y="42"/>
                  </a:moveTo>
                  <a:cubicBezTo>
                    <a:pt x="3" y="64"/>
                    <a:pt x="10" y="82"/>
                    <a:pt x="17" y="82"/>
                  </a:cubicBezTo>
                  <a:cubicBezTo>
                    <a:pt x="24" y="81"/>
                    <a:pt x="28" y="63"/>
                    <a:pt x="27" y="40"/>
                  </a:cubicBezTo>
                  <a:cubicBezTo>
                    <a:pt x="25" y="18"/>
                    <a:pt x="19" y="0"/>
                    <a:pt x="12" y="1"/>
                  </a:cubicBezTo>
                  <a:cubicBezTo>
                    <a:pt x="5" y="1"/>
                    <a:pt x="0" y="20"/>
                    <a:pt x="2" y="42"/>
                  </a:cubicBezTo>
                  <a:close/>
                  <a:moveTo>
                    <a:pt x="24" y="40"/>
                  </a:moveTo>
                  <a:cubicBezTo>
                    <a:pt x="24" y="40"/>
                    <a:pt x="24" y="40"/>
                    <a:pt x="24" y="40"/>
                  </a:cubicBezTo>
                  <a:cubicBezTo>
                    <a:pt x="26" y="61"/>
                    <a:pt x="22" y="79"/>
                    <a:pt x="17" y="79"/>
                  </a:cubicBezTo>
                  <a:cubicBezTo>
                    <a:pt x="11" y="79"/>
                    <a:pt x="6" y="63"/>
                    <a:pt x="4" y="42"/>
                  </a:cubicBezTo>
                  <a:cubicBezTo>
                    <a:pt x="3" y="21"/>
                    <a:pt x="6" y="4"/>
                    <a:pt x="12" y="3"/>
                  </a:cubicBezTo>
                  <a:cubicBezTo>
                    <a:pt x="17" y="3"/>
                    <a:pt x="23" y="20"/>
                    <a:pt x="24" y="40"/>
                  </a:cubicBez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0" name="Freeform 29">
              <a:extLst>
                <a:ext uri="{FF2B5EF4-FFF2-40B4-BE49-F238E27FC236}">
                  <a16:creationId xmlns:a16="http://schemas.microsoft.com/office/drawing/2014/main" id="{76A4B31D-7E23-0294-2FC1-3302A3EA97CB}"/>
                </a:ext>
              </a:extLst>
            </p:cNvPr>
            <p:cNvSpPr>
              <a:spLocks/>
            </p:cNvSpPr>
            <p:nvPr/>
          </p:nvSpPr>
          <p:spPr bwMode="auto">
            <a:xfrm>
              <a:off x="9712719" y="3945531"/>
              <a:ext cx="731759" cy="689488"/>
            </a:xfrm>
            <a:custGeom>
              <a:avLst/>
              <a:gdLst>
                <a:gd name="T0" fmla="*/ 0 w 2008"/>
                <a:gd name="T1" fmla="*/ 1051 h 1892"/>
                <a:gd name="T2" fmla="*/ 662 w 2008"/>
                <a:gd name="T3" fmla="*/ 0 h 1892"/>
                <a:gd name="T4" fmla="*/ 2008 w 2008"/>
                <a:gd name="T5" fmla="*/ 841 h 1892"/>
                <a:gd name="T6" fmla="*/ 1346 w 2008"/>
                <a:gd name="T7" fmla="*/ 1892 h 1892"/>
                <a:gd name="T8" fmla="*/ 0 w 2008"/>
                <a:gd name="T9" fmla="*/ 1051 h 1892"/>
              </a:gdLst>
              <a:ahLst/>
              <a:cxnLst>
                <a:cxn ang="0">
                  <a:pos x="T0" y="T1"/>
                </a:cxn>
                <a:cxn ang="0">
                  <a:pos x="T2" y="T3"/>
                </a:cxn>
                <a:cxn ang="0">
                  <a:pos x="T4" y="T5"/>
                </a:cxn>
                <a:cxn ang="0">
                  <a:pos x="T6" y="T7"/>
                </a:cxn>
                <a:cxn ang="0">
                  <a:pos x="T8" y="T9"/>
                </a:cxn>
              </a:cxnLst>
              <a:rect l="0" t="0" r="r" b="b"/>
              <a:pathLst>
                <a:path w="2008" h="1892">
                  <a:moveTo>
                    <a:pt x="0" y="1051"/>
                  </a:moveTo>
                  <a:lnTo>
                    <a:pt x="662" y="0"/>
                  </a:lnTo>
                  <a:lnTo>
                    <a:pt x="2008" y="841"/>
                  </a:lnTo>
                  <a:lnTo>
                    <a:pt x="1346" y="1892"/>
                  </a:lnTo>
                  <a:lnTo>
                    <a:pt x="0" y="1051"/>
                  </a:lnTo>
                  <a:close/>
                </a:path>
              </a:pathLst>
            </a:custGeom>
            <a:solidFill>
              <a:srgbClr val="FFFFFF"/>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1" name="Freeform 30">
              <a:extLst>
                <a:ext uri="{FF2B5EF4-FFF2-40B4-BE49-F238E27FC236}">
                  <a16:creationId xmlns:a16="http://schemas.microsoft.com/office/drawing/2014/main" id="{0CFDF69E-6CEC-E41D-FBDF-47336CB24495}"/>
                </a:ext>
              </a:extLst>
            </p:cNvPr>
            <p:cNvSpPr>
              <a:spLocks/>
            </p:cNvSpPr>
            <p:nvPr/>
          </p:nvSpPr>
          <p:spPr bwMode="auto">
            <a:xfrm>
              <a:off x="9712719" y="3945531"/>
              <a:ext cx="731759" cy="689488"/>
            </a:xfrm>
            <a:custGeom>
              <a:avLst/>
              <a:gdLst>
                <a:gd name="T0" fmla="*/ 0 w 2008"/>
                <a:gd name="T1" fmla="*/ 1051 h 1892"/>
                <a:gd name="T2" fmla="*/ 662 w 2008"/>
                <a:gd name="T3" fmla="*/ 0 h 1892"/>
                <a:gd name="T4" fmla="*/ 2008 w 2008"/>
                <a:gd name="T5" fmla="*/ 841 h 1892"/>
                <a:gd name="T6" fmla="*/ 1346 w 2008"/>
                <a:gd name="T7" fmla="*/ 1892 h 1892"/>
                <a:gd name="T8" fmla="*/ 0 w 2008"/>
                <a:gd name="T9" fmla="*/ 1051 h 1892"/>
              </a:gdLst>
              <a:ahLst/>
              <a:cxnLst>
                <a:cxn ang="0">
                  <a:pos x="T0" y="T1"/>
                </a:cxn>
                <a:cxn ang="0">
                  <a:pos x="T2" y="T3"/>
                </a:cxn>
                <a:cxn ang="0">
                  <a:pos x="T4" y="T5"/>
                </a:cxn>
                <a:cxn ang="0">
                  <a:pos x="T6" y="T7"/>
                </a:cxn>
                <a:cxn ang="0">
                  <a:pos x="T8" y="T9"/>
                </a:cxn>
              </a:cxnLst>
              <a:rect l="0" t="0" r="r" b="b"/>
              <a:pathLst>
                <a:path w="2008" h="1892">
                  <a:moveTo>
                    <a:pt x="0" y="1051"/>
                  </a:moveTo>
                  <a:lnTo>
                    <a:pt x="662" y="0"/>
                  </a:lnTo>
                  <a:lnTo>
                    <a:pt x="2008" y="841"/>
                  </a:lnTo>
                  <a:lnTo>
                    <a:pt x="1346" y="1892"/>
                  </a:lnTo>
                  <a:lnTo>
                    <a:pt x="0" y="105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2" name="Freeform 31">
              <a:extLst>
                <a:ext uri="{FF2B5EF4-FFF2-40B4-BE49-F238E27FC236}">
                  <a16:creationId xmlns:a16="http://schemas.microsoft.com/office/drawing/2014/main" id="{E5186B7A-1180-53CE-8972-6C8CCA14C5B8}"/>
                </a:ext>
              </a:extLst>
            </p:cNvPr>
            <p:cNvSpPr>
              <a:spLocks/>
            </p:cNvSpPr>
            <p:nvPr/>
          </p:nvSpPr>
          <p:spPr bwMode="auto">
            <a:xfrm>
              <a:off x="9824233" y="4079638"/>
              <a:ext cx="112242" cy="173829"/>
            </a:xfrm>
            <a:custGeom>
              <a:avLst/>
              <a:gdLst>
                <a:gd name="T0" fmla="*/ 0 w 308"/>
                <a:gd name="T1" fmla="*/ 468 h 477"/>
                <a:gd name="T2" fmla="*/ 295 w 308"/>
                <a:gd name="T3" fmla="*/ 0 h 477"/>
                <a:gd name="T4" fmla="*/ 308 w 308"/>
                <a:gd name="T5" fmla="*/ 8 h 477"/>
                <a:gd name="T6" fmla="*/ 14 w 308"/>
                <a:gd name="T7" fmla="*/ 477 h 477"/>
                <a:gd name="T8" fmla="*/ 0 w 308"/>
                <a:gd name="T9" fmla="*/ 468 h 477"/>
              </a:gdLst>
              <a:ahLst/>
              <a:cxnLst>
                <a:cxn ang="0">
                  <a:pos x="T0" y="T1"/>
                </a:cxn>
                <a:cxn ang="0">
                  <a:pos x="T2" y="T3"/>
                </a:cxn>
                <a:cxn ang="0">
                  <a:pos x="T4" y="T5"/>
                </a:cxn>
                <a:cxn ang="0">
                  <a:pos x="T6" y="T7"/>
                </a:cxn>
                <a:cxn ang="0">
                  <a:pos x="T8" y="T9"/>
                </a:cxn>
              </a:cxnLst>
              <a:rect l="0" t="0" r="r" b="b"/>
              <a:pathLst>
                <a:path w="308" h="477">
                  <a:moveTo>
                    <a:pt x="0" y="468"/>
                  </a:moveTo>
                  <a:lnTo>
                    <a:pt x="295" y="0"/>
                  </a:lnTo>
                  <a:lnTo>
                    <a:pt x="308" y="8"/>
                  </a:lnTo>
                  <a:lnTo>
                    <a:pt x="14" y="477"/>
                  </a:lnTo>
                  <a:lnTo>
                    <a:pt x="0" y="468"/>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3" name="Freeform 32">
              <a:extLst>
                <a:ext uri="{FF2B5EF4-FFF2-40B4-BE49-F238E27FC236}">
                  <a16:creationId xmlns:a16="http://schemas.microsoft.com/office/drawing/2014/main" id="{C3FEEC71-2EFF-5CF2-87E4-4C38E99FF3AE}"/>
                </a:ext>
              </a:extLst>
            </p:cNvPr>
            <p:cNvSpPr>
              <a:spLocks/>
            </p:cNvSpPr>
            <p:nvPr/>
          </p:nvSpPr>
          <p:spPr bwMode="auto">
            <a:xfrm>
              <a:off x="9836259" y="4086927"/>
              <a:ext cx="112242" cy="173829"/>
            </a:xfrm>
            <a:custGeom>
              <a:avLst/>
              <a:gdLst>
                <a:gd name="T0" fmla="*/ 0 w 308"/>
                <a:gd name="T1" fmla="*/ 469 h 477"/>
                <a:gd name="T2" fmla="*/ 294 w 308"/>
                <a:gd name="T3" fmla="*/ 0 h 477"/>
                <a:gd name="T4" fmla="*/ 308 w 308"/>
                <a:gd name="T5" fmla="*/ 9 h 477"/>
                <a:gd name="T6" fmla="*/ 12 w 308"/>
                <a:gd name="T7" fmla="*/ 477 h 477"/>
                <a:gd name="T8" fmla="*/ 0 w 308"/>
                <a:gd name="T9" fmla="*/ 469 h 477"/>
              </a:gdLst>
              <a:ahLst/>
              <a:cxnLst>
                <a:cxn ang="0">
                  <a:pos x="T0" y="T1"/>
                </a:cxn>
                <a:cxn ang="0">
                  <a:pos x="T2" y="T3"/>
                </a:cxn>
                <a:cxn ang="0">
                  <a:pos x="T4" y="T5"/>
                </a:cxn>
                <a:cxn ang="0">
                  <a:pos x="T6" y="T7"/>
                </a:cxn>
                <a:cxn ang="0">
                  <a:pos x="T8" y="T9"/>
                </a:cxn>
              </a:cxnLst>
              <a:rect l="0" t="0" r="r" b="b"/>
              <a:pathLst>
                <a:path w="308" h="477">
                  <a:moveTo>
                    <a:pt x="0" y="469"/>
                  </a:moveTo>
                  <a:lnTo>
                    <a:pt x="294" y="0"/>
                  </a:lnTo>
                  <a:lnTo>
                    <a:pt x="308" y="9"/>
                  </a:lnTo>
                  <a:lnTo>
                    <a:pt x="12" y="477"/>
                  </a:lnTo>
                  <a:lnTo>
                    <a:pt x="0" y="469"/>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4" name="Freeform 33">
              <a:extLst>
                <a:ext uri="{FF2B5EF4-FFF2-40B4-BE49-F238E27FC236}">
                  <a16:creationId xmlns:a16="http://schemas.microsoft.com/office/drawing/2014/main" id="{0BF61040-9455-30D5-5A8E-7EE63748CC97}"/>
                </a:ext>
              </a:extLst>
            </p:cNvPr>
            <p:cNvSpPr>
              <a:spLocks/>
            </p:cNvSpPr>
            <p:nvPr/>
          </p:nvSpPr>
          <p:spPr bwMode="auto">
            <a:xfrm>
              <a:off x="9871607" y="4132845"/>
              <a:ext cx="63774" cy="96207"/>
            </a:xfrm>
            <a:custGeom>
              <a:avLst/>
              <a:gdLst>
                <a:gd name="T0" fmla="*/ 0 w 175"/>
                <a:gd name="T1" fmla="*/ 256 h 264"/>
                <a:gd name="T2" fmla="*/ 161 w 175"/>
                <a:gd name="T3" fmla="*/ 0 h 264"/>
                <a:gd name="T4" fmla="*/ 175 w 175"/>
                <a:gd name="T5" fmla="*/ 9 h 264"/>
                <a:gd name="T6" fmla="*/ 14 w 175"/>
                <a:gd name="T7" fmla="*/ 264 h 264"/>
                <a:gd name="T8" fmla="*/ 0 w 175"/>
                <a:gd name="T9" fmla="*/ 256 h 264"/>
              </a:gdLst>
              <a:ahLst/>
              <a:cxnLst>
                <a:cxn ang="0">
                  <a:pos x="T0" y="T1"/>
                </a:cxn>
                <a:cxn ang="0">
                  <a:pos x="T2" y="T3"/>
                </a:cxn>
                <a:cxn ang="0">
                  <a:pos x="T4" y="T5"/>
                </a:cxn>
                <a:cxn ang="0">
                  <a:pos x="T6" y="T7"/>
                </a:cxn>
                <a:cxn ang="0">
                  <a:pos x="T8" y="T9"/>
                </a:cxn>
              </a:cxnLst>
              <a:rect l="0" t="0" r="r" b="b"/>
              <a:pathLst>
                <a:path w="175" h="264">
                  <a:moveTo>
                    <a:pt x="0" y="256"/>
                  </a:moveTo>
                  <a:lnTo>
                    <a:pt x="161" y="0"/>
                  </a:lnTo>
                  <a:lnTo>
                    <a:pt x="175" y="9"/>
                  </a:lnTo>
                  <a:lnTo>
                    <a:pt x="14" y="264"/>
                  </a:lnTo>
                  <a:lnTo>
                    <a:pt x="0" y="256"/>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5" name="Freeform 34">
              <a:extLst>
                <a:ext uri="{FF2B5EF4-FFF2-40B4-BE49-F238E27FC236}">
                  <a16:creationId xmlns:a16="http://schemas.microsoft.com/office/drawing/2014/main" id="{AB3C6755-D4F6-4A03-9B9D-52E2A9BB03D3}"/>
                </a:ext>
              </a:extLst>
            </p:cNvPr>
            <p:cNvSpPr>
              <a:spLocks/>
            </p:cNvSpPr>
            <p:nvPr/>
          </p:nvSpPr>
          <p:spPr bwMode="auto">
            <a:xfrm>
              <a:off x="9853023" y="4270231"/>
              <a:ext cx="76529" cy="116615"/>
            </a:xfrm>
            <a:custGeom>
              <a:avLst/>
              <a:gdLst>
                <a:gd name="T0" fmla="*/ 0 w 210"/>
                <a:gd name="T1" fmla="*/ 311 h 320"/>
                <a:gd name="T2" fmla="*/ 197 w 210"/>
                <a:gd name="T3" fmla="*/ 0 h 320"/>
                <a:gd name="T4" fmla="*/ 210 w 210"/>
                <a:gd name="T5" fmla="*/ 8 h 320"/>
                <a:gd name="T6" fmla="*/ 14 w 210"/>
                <a:gd name="T7" fmla="*/ 320 h 320"/>
                <a:gd name="T8" fmla="*/ 0 w 210"/>
                <a:gd name="T9" fmla="*/ 311 h 320"/>
              </a:gdLst>
              <a:ahLst/>
              <a:cxnLst>
                <a:cxn ang="0">
                  <a:pos x="T0" y="T1"/>
                </a:cxn>
                <a:cxn ang="0">
                  <a:pos x="T2" y="T3"/>
                </a:cxn>
                <a:cxn ang="0">
                  <a:pos x="T4" y="T5"/>
                </a:cxn>
                <a:cxn ang="0">
                  <a:pos x="T6" y="T7"/>
                </a:cxn>
                <a:cxn ang="0">
                  <a:pos x="T8" y="T9"/>
                </a:cxn>
              </a:cxnLst>
              <a:rect l="0" t="0" r="r" b="b"/>
              <a:pathLst>
                <a:path w="210" h="320">
                  <a:moveTo>
                    <a:pt x="0" y="311"/>
                  </a:moveTo>
                  <a:lnTo>
                    <a:pt x="197" y="0"/>
                  </a:lnTo>
                  <a:lnTo>
                    <a:pt x="210" y="8"/>
                  </a:lnTo>
                  <a:lnTo>
                    <a:pt x="14" y="320"/>
                  </a:lnTo>
                  <a:lnTo>
                    <a:pt x="0" y="311"/>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6" name="Freeform 35">
              <a:extLst>
                <a:ext uri="{FF2B5EF4-FFF2-40B4-BE49-F238E27FC236}">
                  <a16:creationId xmlns:a16="http://schemas.microsoft.com/office/drawing/2014/main" id="{77CB5A07-0D1D-75DB-B146-97B572DBD711}"/>
                </a:ext>
              </a:extLst>
            </p:cNvPr>
            <p:cNvSpPr>
              <a:spLocks/>
            </p:cNvSpPr>
            <p:nvPr/>
          </p:nvSpPr>
          <p:spPr bwMode="auto">
            <a:xfrm>
              <a:off x="9865048" y="4220305"/>
              <a:ext cx="111878" cy="173829"/>
            </a:xfrm>
            <a:custGeom>
              <a:avLst/>
              <a:gdLst>
                <a:gd name="T0" fmla="*/ 0 w 307"/>
                <a:gd name="T1" fmla="*/ 469 h 477"/>
                <a:gd name="T2" fmla="*/ 294 w 307"/>
                <a:gd name="T3" fmla="*/ 0 h 477"/>
                <a:gd name="T4" fmla="*/ 307 w 307"/>
                <a:gd name="T5" fmla="*/ 9 h 477"/>
                <a:gd name="T6" fmla="*/ 11 w 307"/>
                <a:gd name="T7" fmla="*/ 477 h 477"/>
                <a:gd name="T8" fmla="*/ 0 w 307"/>
                <a:gd name="T9" fmla="*/ 469 h 477"/>
              </a:gdLst>
              <a:ahLst/>
              <a:cxnLst>
                <a:cxn ang="0">
                  <a:pos x="T0" y="T1"/>
                </a:cxn>
                <a:cxn ang="0">
                  <a:pos x="T2" y="T3"/>
                </a:cxn>
                <a:cxn ang="0">
                  <a:pos x="T4" y="T5"/>
                </a:cxn>
                <a:cxn ang="0">
                  <a:pos x="T6" y="T7"/>
                </a:cxn>
                <a:cxn ang="0">
                  <a:pos x="T8" y="T9"/>
                </a:cxn>
              </a:cxnLst>
              <a:rect l="0" t="0" r="r" b="b"/>
              <a:pathLst>
                <a:path w="307" h="477">
                  <a:moveTo>
                    <a:pt x="0" y="469"/>
                  </a:moveTo>
                  <a:lnTo>
                    <a:pt x="294" y="0"/>
                  </a:lnTo>
                  <a:lnTo>
                    <a:pt x="307" y="9"/>
                  </a:lnTo>
                  <a:lnTo>
                    <a:pt x="11" y="477"/>
                  </a:lnTo>
                  <a:lnTo>
                    <a:pt x="0" y="469"/>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7" name="Freeform 36">
              <a:extLst>
                <a:ext uri="{FF2B5EF4-FFF2-40B4-BE49-F238E27FC236}">
                  <a16:creationId xmlns:a16="http://schemas.microsoft.com/office/drawing/2014/main" id="{B1AEF918-F4D5-12E2-2093-CA66A63F03CC}"/>
                </a:ext>
              </a:extLst>
            </p:cNvPr>
            <p:cNvSpPr>
              <a:spLocks/>
            </p:cNvSpPr>
            <p:nvPr/>
          </p:nvSpPr>
          <p:spPr bwMode="auto">
            <a:xfrm>
              <a:off x="9876710" y="4313597"/>
              <a:ext cx="58672" cy="88190"/>
            </a:xfrm>
            <a:custGeom>
              <a:avLst/>
              <a:gdLst>
                <a:gd name="T0" fmla="*/ 0 w 161"/>
                <a:gd name="T1" fmla="*/ 233 h 242"/>
                <a:gd name="T2" fmla="*/ 147 w 161"/>
                <a:gd name="T3" fmla="*/ 0 h 242"/>
                <a:gd name="T4" fmla="*/ 161 w 161"/>
                <a:gd name="T5" fmla="*/ 8 h 242"/>
                <a:gd name="T6" fmla="*/ 14 w 161"/>
                <a:gd name="T7" fmla="*/ 242 h 242"/>
                <a:gd name="T8" fmla="*/ 0 w 161"/>
                <a:gd name="T9" fmla="*/ 233 h 242"/>
              </a:gdLst>
              <a:ahLst/>
              <a:cxnLst>
                <a:cxn ang="0">
                  <a:pos x="T0" y="T1"/>
                </a:cxn>
                <a:cxn ang="0">
                  <a:pos x="T2" y="T3"/>
                </a:cxn>
                <a:cxn ang="0">
                  <a:pos x="T4" y="T5"/>
                </a:cxn>
                <a:cxn ang="0">
                  <a:pos x="T6" y="T7"/>
                </a:cxn>
                <a:cxn ang="0">
                  <a:pos x="T8" y="T9"/>
                </a:cxn>
              </a:cxnLst>
              <a:rect l="0" t="0" r="r" b="b"/>
              <a:pathLst>
                <a:path w="161" h="242">
                  <a:moveTo>
                    <a:pt x="0" y="233"/>
                  </a:moveTo>
                  <a:lnTo>
                    <a:pt x="147" y="0"/>
                  </a:lnTo>
                  <a:lnTo>
                    <a:pt x="161" y="8"/>
                  </a:lnTo>
                  <a:lnTo>
                    <a:pt x="14" y="242"/>
                  </a:lnTo>
                  <a:lnTo>
                    <a:pt x="0" y="233"/>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8" name="Freeform 37">
              <a:extLst>
                <a:ext uri="{FF2B5EF4-FFF2-40B4-BE49-F238E27FC236}">
                  <a16:creationId xmlns:a16="http://schemas.microsoft.com/office/drawing/2014/main" id="{D23EBDAA-61E5-F3F7-E5E8-FD51BAA4F47E}"/>
                </a:ext>
              </a:extLst>
            </p:cNvPr>
            <p:cNvSpPr>
              <a:spLocks/>
            </p:cNvSpPr>
            <p:nvPr/>
          </p:nvSpPr>
          <p:spPr bwMode="auto">
            <a:xfrm>
              <a:off x="9935381" y="4113529"/>
              <a:ext cx="205534" cy="322515"/>
            </a:xfrm>
            <a:custGeom>
              <a:avLst/>
              <a:gdLst>
                <a:gd name="T0" fmla="*/ 0 w 564"/>
                <a:gd name="T1" fmla="*/ 876 h 885"/>
                <a:gd name="T2" fmla="*/ 552 w 564"/>
                <a:gd name="T3" fmla="*/ 0 h 885"/>
                <a:gd name="T4" fmla="*/ 564 w 564"/>
                <a:gd name="T5" fmla="*/ 9 h 885"/>
                <a:gd name="T6" fmla="*/ 14 w 564"/>
                <a:gd name="T7" fmla="*/ 885 h 885"/>
                <a:gd name="T8" fmla="*/ 0 w 564"/>
                <a:gd name="T9" fmla="*/ 876 h 885"/>
              </a:gdLst>
              <a:ahLst/>
              <a:cxnLst>
                <a:cxn ang="0">
                  <a:pos x="T0" y="T1"/>
                </a:cxn>
                <a:cxn ang="0">
                  <a:pos x="T2" y="T3"/>
                </a:cxn>
                <a:cxn ang="0">
                  <a:pos x="T4" y="T5"/>
                </a:cxn>
                <a:cxn ang="0">
                  <a:pos x="T6" y="T7"/>
                </a:cxn>
                <a:cxn ang="0">
                  <a:pos x="T8" y="T9"/>
                </a:cxn>
              </a:cxnLst>
              <a:rect l="0" t="0" r="r" b="b"/>
              <a:pathLst>
                <a:path w="564" h="885">
                  <a:moveTo>
                    <a:pt x="0" y="876"/>
                  </a:moveTo>
                  <a:lnTo>
                    <a:pt x="552" y="0"/>
                  </a:lnTo>
                  <a:lnTo>
                    <a:pt x="564" y="9"/>
                  </a:lnTo>
                  <a:lnTo>
                    <a:pt x="14" y="885"/>
                  </a:lnTo>
                  <a:lnTo>
                    <a:pt x="0" y="876"/>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9" name="Freeform 38">
              <a:extLst>
                <a:ext uri="{FF2B5EF4-FFF2-40B4-BE49-F238E27FC236}">
                  <a16:creationId xmlns:a16="http://schemas.microsoft.com/office/drawing/2014/main" id="{01193254-C45E-9929-B9DB-53F9BBEE92E5}"/>
                </a:ext>
              </a:extLst>
            </p:cNvPr>
            <p:cNvSpPr>
              <a:spLocks/>
            </p:cNvSpPr>
            <p:nvPr/>
          </p:nvSpPr>
          <p:spPr bwMode="auto">
            <a:xfrm>
              <a:off x="9935381" y="4113529"/>
              <a:ext cx="205534" cy="322515"/>
            </a:xfrm>
            <a:custGeom>
              <a:avLst/>
              <a:gdLst>
                <a:gd name="T0" fmla="*/ 0 w 564"/>
                <a:gd name="T1" fmla="*/ 876 h 885"/>
                <a:gd name="T2" fmla="*/ 552 w 564"/>
                <a:gd name="T3" fmla="*/ 0 h 885"/>
                <a:gd name="T4" fmla="*/ 564 w 564"/>
                <a:gd name="T5" fmla="*/ 9 h 885"/>
                <a:gd name="T6" fmla="*/ 14 w 564"/>
                <a:gd name="T7" fmla="*/ 885 h 885"/>
                <a:gd name="T8" fmla="*/ 0 w 564"/>
                <a:gd name="T9" fmla="*/ 876 h 885"/>
              </a:gdLst>
              <a:ahLst/>
              <a:cxnLst>
                <a:cxn ang="0">
                  <a:pos x="T0" y="T1"/>
                </a:cxn>
                <a:cxn ang="0">
                  <a:pos x="T2" y="T3"/>
                </a:cxn>
                <a:cxn ang="0">
                  <a:pos x="T4" y="T5"/>
                </a:cxn>
                <a:cxn ang="0">
                  <a:pos x="T6" y="T7"/>
                </a:cxn>
                <a:cxn ang="0">
                  <a:pos x="T8" y="T9"/>
                </a:cxn>
              </a:cxnLst>
              <a:rect l="0" t="0" r="r" b="b"/>
              <a:pathLst>
                <a:path w="564" h="885">
                  <a:moveTo>
                    <a:pt x="0" y="876"/>
                  </a:moveTo>
                  <a:lnTo>
                    <a:pt x="552" y="0"/>
                  </a:lnTo>
                  <a:lnTo>
                    <a:pt x="564" y="9"/>
                  </a:lnTo>
                  <a:lnTo>
                    <a:pt x="14" y="885"/>
                  </a:lnTo>
                  <a:lnTo>
                    <a:pt x="0" y="8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0" name="Freeform 39">
              <a:extLst>
                <a:ext uri="{FF2B5EF4-FFF2-40B4-BE49-F238E27FC236}">
                  <a16:creationId xmlns:a16="http://schemas.microsoft.com/office/drawing/2014/main" id="{A2FFDB59-85BB-5B00-3E9A-C156359B2AE7}"/>
                </a:ext>
              </a:extLst>
            </p:cNvPr>
            <p:cNvSpPr>
              <a:spLocks/>
            </p:cNvSpPr>
            <p:nvPr/>
          </p:nvSpPr>
          <p:spPr bwMode="auto">
            <a:xfrm>
              <a:off x="9947772" y="4121182"/>
              <a:ext cx="205898" cy="322149"/>
            </a:xfrm>
            <a:custGeom>
              <a:avLst/>
              <a:gdLst>
                <a:gd name="T0" fmla="*/ 0 w 565"/>
                <a:gd name="T1" fmla="*/ 877 h 884"/>
                <a:gd name="T2" fmla="*/ 551 w 565"/>
                <a:gd name="T3" fmla="*/ 0 h 884"/>
                <a:gd name="T4" fmla="*/ 565 w 565"/>
                <a:gd name="T5" fmla="*/ 8 h 884"/>
                <a:gd name="T6" fmla="*/ 14 w 565"/>
                <a:gd name="T7" fmla="*/ 884 h 884"/>
                <a:gd name="T8" fmla="*/ 0 w 565"/>
                <a:gd name="T9" fmla="*/ 877 h 884"/>
              </a:gdLst>
              <a:ahLst/>
              <a:cxnLst>
                <a:cxn ang="0">
                  <a:pos x="T0" y="T1"/>
                </a:cxn>
                <a:cxn ang="0">
                  <a:pos x="T2" y="T3"/>
                </a:cxn>
                <a:cxn ang="0">
                  <a:pos x="T4" y="T5"/>
                </a:cxn>
                <a:cxn ang="0">
                  <a:pos x="T6" y="T7"/>
                </a:cxn>
                <a:cxn ang="0">
                  <a:pos x="T8" y="T9"/>
                </a:cxn>
              </a:cxnLst>
              <a:rect l="0" t="0" r="r" b="b"/>
              <a:pathLst>
                <a:path w="565" h="884">
                  <a:moveTo>
                    <a:pt x="0" y="877"/>
                  </a:moveTo>
                  <a:lnTo>
                    <a:pt x="551" y="0"/>
                  </a:lnTo>
                  <a:lnTo>
                    <a:pt x="565" y="8"/>
                  </a:lnTo>
                  <a:lnTo>
                    <a:pt x="14" y="884"/>
                  </a:lnTo>
                  <a:lnTo>
                    <a:pt x="0" y="877"/>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1" name="Freeform 40">
              <a:extLst>
                <a:ext uri="{FF2B5EF4-FFF2-40B4-BE49-F238E27FC236}">
                  <a16:creationId xmlns:a16="http://schemas.microsoft.com/office/drawing/2014/main" id="{98E2DA6E-5109-8693-BFDE-5FF927A6292D}"/>
                </a:ext>
              </a:extLst>
            </p:cNvPr>
            <p:cNvSpPr>
              <a:spLocks/>
            </p:cNvSpPr>
            <p:nvPr/>
          </p:nvSpPr>
          <p:spPr bwMode="auto">
            <a:xfrm>
              <a:off x="9947772" y="4121182"/>
              <a:ext cx="205898" cy="322149"/>
            </a:xfrm>
            <a:custGeom>
              <a:avLst/>
              <a:gdLst>
                <a:gd name="T0" fmla="*/ 0 w 565"/>
                <a:gd name="T1" fmla="*/ 877 h 884"/>
                <a:gd name="T2" fmla="*/ 551 w 565"/>
                <a:gd name="T3" fmla="*/ 0 h 884"/>
                <a:gd name="T4" fmla="*/ 565 w 565"/>
                <a:gd name="T5" fmla="*/ 8 h 884"/>
                <a:gd name="T6" fmla="*/ 14 w 565"/>
                <a:gd name="T7" fmla="*/ 884 h 884"/>
                <a:gd name="T8" fmla="*/ 0 w 565"/>
                <a:gd name="T9" fmla="*/ 877 h 884"/>
              </a:gdLst>
              <a:ahLst/>
              <a:cxnLst>
                <a:cxn ang="0">
                  <a:pos x="T0" y="T1"/>
                </a:cxn>
                <a:cxn ang="0">
                  <a:pos x="T2" y="T3"/>
                </a:cxn>
                <a:cxn ang="0">
                  <a:pos x="T4" y="T5"/>
                </a:cxn>
                <a:cxn ang="0">
                  <a:pos x="T6" y="T7"/>
                </a:cxn>
                <a:cxn ang="0">
                  <a:pos x="T8" y="T9"/>
                </a:cxn>
              </a:cxnLst>
              <a:rect l="0" t="0" r="r" b="b"/>
              <a:pathLst>
                <a:path w="565" h="884">
                  <a:moveTo>
                    <a:pt x="0" y="877"/>
                  </a:moveTo>
                  <a:lnTo>
                    <a:pt x="551" y="0"/>
                  </a:lnTo>
                  <a:lnTo>
                    <a:pt x="565" y="8"/>
                  </a:lnTo>
                  <a:lnTo>
                    <a:pt x="14" y="884"/>
                  </a:lnTo>
                  <a:lnTo>
                    <a:pt x="0" y="87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2" name="Freeform 41">
              <a:extLst>
                <a:ext uri="{FF2B5EF4-FFF2-40B4-BE49-F238E27FC236}">
                  <a16:creationId xmlns:a16="http://schemas.microsoft.com/office/drawing/2014/main" id="{B4CD9BF4-9304-4E94-D029-900A8A19B97D}"/>
                </a:ext>
              </a:extLst>
            </p:cNvPr>
            <p:cNvSpPr>
              <a:spLocks/>
            </p:cNvSpPr>
            <p:nvPr/>
          </p:nvSpPr>
          <p:spPr bwMode="auto">
            <a:xfrm>
              <a:off x="9959799" y="4129200"/>
              <a:ext cx="206263" cy="322149"/>
            </a:xfrm>
            <a:custGeom>
              <a:avLst/>
              <a:gdLst>
                <a:gd name="T0" fmla="*/ 0 w 566"/>
                <a:gd name="T1" fmla="*/ 876 h 884"/>
                <a:gd name="T2" fmla="*/ 552 w 566"/>
                <a:gd name="T3" fmla="*/ 0 h 884"/>
                <a:gd name="T4" fmla="*/ 566 w 566"/>
                <a:gd name="T5" fmla="*/ 7 h 884"/>
                <a:gd name="T6" fmla="*/ 13 w 566"/>
                <a:gd name="T7" fmla="*/ 884 h 884"/>
                <a:gd name="T8" fmla="*/ 0 w 566"/>
                <a:gd name="T9" fmla="*/ 876 h 884"/>
              </a:gdLst>
              <a:ahLst/>
              <a:cxnLst>
                <a:cxn ang="0">
                  <a:pos x="T0" y="T1"/>
                </a:cxn>
                <a:cxn ang="0">
                  <a:pos x="T2" y="T3"/>
                </a:cxn>
                <a:cxn ang="0">
                  <a:pos x="T4" y="T5"/>
                </a:cxn>
                <a:cxn ang="0">
                  <a:pos x="T6" y="T7"/>
                </a:cxn>
                <a:cxn ang="0">
                  <a:pos x="T8" y="T9"/>
                </a:cxn>
              </a:cxnLst>
              <a:rect l="0" t="0" r="r" b="b"/>
              <a:pathLst>
                <a:path w="566" h="884">
                  <a:moveTo>
                    <a:pt x="0" y="876"/>
                  </a:moveTo>
                  <a:lnTo>
                    <a:pt x="552" y="0"/>
                  </a:lnTo>
                  <a:lnTo>
                    <a:pt x="566" y="7"/>
                  </a:lnTo>
                  <a:lnTo>
                    <a:pt x="13" y="884"/>
                  </a:lnTo>
                  <a:lnTo>
                    <a:pt x="0" y="876"/>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3" name="Freeform 42">
              <a:extLst>
                <a:ext uri="{FF2B5EF4-FFF2-40B4-BE49-F238E27FC236}">
                  <a16:creationId xmlns:a16="http://schemas.microsoft.com/office/drawing/2014/main" id="{7E2E8750-8FBB-8CB0-C6F4-8519BDDD8F65}"/>
                </a:ext>
              </a:extLst>
            </p:cNvPr>
            <p:cNvSpPr>
              <a:spLocks/>
            </p:cNvSpPr>
            <p:nvPr/>
          </p:nvSpPr>
          <p:spPr bwMode="auto">
            <a:xfrm>
              <a:off x="9959799" y="4129200"/>
              <a:ext cx="206263" cy="322149"/>
            </a:xfrm>
            <a:custGeom>
              <a:avLst/>
              <a:gdLst>
                <a:gd name="T0" fmla="*/ 0 w 566"/>
                <a:gd name="T1" fmla="*/ 876 h 884"/>
                <a:gd name="T2" fmla="*/ 552 w 566"/>
                <a:gd name="T3" fmla="*/ 0 h 884"/>
                <a:gd name="T4" fmla="*/ 566 w 566"/>
                <a:gd name="T5" fmla="*/ 7 h 884"/>
                <a:gd name="T6" fmla="*/ 13 w 566"/>
                <a:gd name="T7" fmla="*/ 884 h 884"/>
                <a:gd name="T8" fmla="*/ 0 w 566"/>
                <a:gd name="T9" fmla="*/ 876 h 884"/>
              </a:gdLst>
              <a:ahLst/>
              <a:cxnLst>
                <a:cxn ang="0">
                  <a:pos x="T0" y="T1"/>
                </a:cxn>
                <a:cxn ang="0">
                  <a:pos x="T2" y="T3"/>
                </a:cxn>
                <a:cxn ang="0">
                  <a:pos x="T4" y="T5"/>
                </a:cxn>
                <a:cxn ang="0">
                  <a:pos x="T6" y="T7"/>
                </a:cxn>
                <a:cxn ang="0">
                  <a:pos x="T8" y="T9"/>
                </a:cxn>
              </a:cxnLst>
              <a:rect l="0" t="0" r="r" b="b"/>
              <a:pathLst>
                <a:path w="566" h="884">
                  <a:moveTo>
                    <a:pt x="0" y="876"/>
                  </a:moveTo>
                  <a:lnTo>
                    <a:pt x="552" y="0"/>
                  </a:lnTo>
                  <a:lnTo>
                    <a:pt x="566" y="7"/>
                  </a:lnTo>
                  <a:lnTo>
                    <a:pt x="13" y="884"/>
                  </a:lnTo>
                  <a:lnTo>
                    <a:pt x="0" y="8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4" name="Freeform 43">
              <a:extLst>
                <a:ext uri="{FF2B5EF4-FFF2-40B4-BE49-F238E27FC236}">
                  <a16:creationId xmlns:a16="http://schemas.microsoft.com/office/drawing/2014/main" id="{8A116EDA-919E-F9C5-826C-32885DB4F865}"/>
                </a:ext>
              </a:extLst>
            </p:cNvPr>
            <p:cNvSpPr>
              <a:spLocks/>
            </p:cNvSpPr>
            <p:nvPr/>
          </p:nvSpPr>
          <p:spPr bwMode="auto">
            <a:xfrm>
              <a:off x="9972189" y="4136488"/>
              <a:ext cx="205534" cy="322515"/>
            </a:xfrm>
            <a:custGeom>
              <a:avLst/>
              <a:gdLst>
                <a:gd name="T0" fmla="*/ 0 w 564"/>
                <a:gd name="T1" fmla="*/ 876 h 885"/>
                <a:gd name="T2" fmla="*/ 551 w 564"/>
                <a:gd name="T3" fmla="*/ 0 h 885"/>
                <a:gd name="T4" fmla="*/ 564 w 564"/>
                <a:gd name="T5" fmla="*/ 9 h 885"/>
                <a:gd name="T6" fmla="*/ 13 w 564"/>
                <a:gd name="T7" fmla="*/ 885 h 885"/>
                <a:gd name="T8" fmla="*/ 0 w 564"/>
                <a:gd name="T9" fmla="*/ 876 h 885"/>
              </a:gdLst>
              <a:ahLst/>
              <a:cxnLst>
                <a:cxn ang="0">
                  <a:pos x="T0" y="T1"/>
                </a:cxn>
                <a:cxn ang="0">
                  <a:pos x="T2" y="T3"/>
                </a:cxn>
                <a:cxn ang="0">
                  <a:pos x="T4" y="T5"/>
                </a:cxn>
                <a:cxn ang="0">
                  <a:pos x="T6" y="T7"/>
                </a:cxn>
                <a:cxn ang="0">
                  <a:pos x="T8" y="T9"/>
                </a:cxn>
              </a:cxnLst>
              <a:rect l="0" t="0" r="r" b="b"/>
              <a:pathLst>
                <a:path w="564" h="885">
                  <a:moveTo>
                    <a:pt x="0" y="876"/>
                  </a:moveTo>
                  <a:lnTo>
                    <a:pt x="551" y="0"/>
                  </a:lnTo>
                  <a:lnTo>
                    <a:pt x="564" y="9"/>
                  </a:lnTo>
                  <a:lnTo>
                    <a:pt x="13" y="885"/>
                  </a:lnTo>
                  <a:lnTo>
                    <a:pt x="0" y="876"/>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5" name="Freeform 44">
              <a:extLst>
                <a:ext uri="{FF2B5EF4-FFF2-40B4-BE49-F238E27FC236}">
                  <a16:creationId xmlns:a16="http://schemas.microsoft.com/office/drawing/2014/main" id="{D9F53593-11AB-9EDD-E759-EE43FDE25CFA}"/>
                </a:ext>
              </a:extLst>
            </p:cNvPr>
            <p:cNvSpPr>
              <a:spLocks/>
            </p:cNvSpPr>
            <p:nvPr/>
          </p:nvSpPr>
          <p:spPr bwMode="auto">
            <a:xfrm>
              <a:off x="9972189" y="4136488"/>
              <a:ext cx="205534" cy="322515"/>
            </a:xfrm>
            <a:custGeom>
              <a:avLst/>
              <a:gdLst>
                <a:gd name="T0" fmla="*/ 0 w 564"/>
                <a:gd name="T1" fmla="*/ 876 h 885"/>
                <a:gd name="T2" fmla="*/ 551 w 564"/>
                <a:gd name="T3" fmla="*/ 0 h 885"/>
                <a:gd name="T4" fmla="*/ 564 w 564"/>
                <a:gd name="T5" fmla="*/ 9 h 885"/>
                <a:gd name="T6" fmla="*/ 13 w 564"/>
                <a:gd name="T7" fmla="*/ 885 h 885"/>
                <a:gd name="T8" fmla="*/ 0 w 564"/>
                <a:gd name="T9" fmla="*/ 876 h 885"/>
              </a:gdLst>
              <a:ahLst/>
              <a:cxnLst>
                <a:cxn ang="0">
                  <a:pos x="T0" y="T1"/>
                </a:cxn>
                <a:cxn ang="0">
                  <a:pos x="T2" y="T3"/>
                </a:cxn>
                <a:cxn ang="0">
                  <a:pos x="T4" y="T5"/>
                </a:cxn>
                <a:cxn ang="0">
                  <a:pos x="T6" y="T7"/>
                </a:cxn>
                <a:cxn ang="0">
                  <a:pos x="T8" y="T9"/>
                </a:cxn>
              </a:cxnLst>
              <a:rect l="0" t="0" r="r" b="b"/>
              <a:pathLst>
                <a:path w="564" h="885">
                  <a:moveTo>
                    <a:pt x="0" y="876"/>
                  </a:moveTo>
                  <a:lnTo>
                    <a:pt x="551" y="0"/>
                  </a:lnTo>
                  <a:lnTo>
                    <a:pt x="564" y="9"/>
                  </a:lnTo>
                  <a:lnTo>
                    <a:pt x="13" y="885"/>
                  </a:lnTo>
                  <a:lnTo>
                    <a:pt x="0" y="8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6" name="Freeform 45">
              <a:extLst>
                <a:ext uri="{FF2B5EF4-FFF2-40B4-BE49-F238E27FC236}">
                  <a16:creationId xmlns:a16="http://schemas.microsoft.com/office/drawing/2014/main" id="{35A110A2-F16F-DEFA-D74F-EB125A240105}"/>
                </a:ext>
              </a:extLst>
            </p:cNvPr>
            <p:cNvSpPr>
              <a:spLocks/>
            </p:cNvSpPr>
            <p:nvPr/>
          </p:nvSpPr>
          <p:spPr bwMode="auto">
            <a:xfrm>
              <a:off x="9983850" y="4289545"/>
              <a:ext cx="114792" cy="176746"/>
            </a:xfrm>
            <a:custGeom>
              <a:avLst/>
              <a:gdLst>
                <a:gd name="T0" fmla="*/ 0 w 315"/>
                <a:gd name="T1" fmla="*/ 477 h 485"/>
                <a:gd name="T2" fmla="*/ 301 w 315"/>
                <a:gd name="T3" fmla="*/ 0 h 485"/>
                <a:gd name="T4" fmla="*/ 315 w 315"/>
                <a:gd name="T5" fmla="*/ 8 h 485"/>
                <a:gd name="T6" fmla="*/ 14 w 315"/>
                <a:gd name="T7" fmla="*/ 485 h 485"/>
                <a:gd name="T8" fmla="*/ 0 w 315"/>
                <a:gd name="T9" fmla="*/ 477 h 485"/>
              </a:gdLst>
              <a:ahLst/>
              <a:cxnLst>
                <a:cxn ang="0">
                  <a:pos x="T0" y="T1"/>
                </a:cxn>
                <a:cxn ang="0">
                  <a:pos x="T2" y="T3"/>
                </a:cxn>
                <a:cxn ang="0">
                  <a:pos x="T4" y="T5"/>
                </a:cxn>
                <a:cxn ang="0">
                  <a:pos x="T6" y="T7"/>
                </a:cxn>
                <a:cxn ang="0">
                  <a:pos x="T8" y="T9"/>
                </a:cxn>
              </a:cxnLst>
              <a:rect l="0" t="0" r="r" b="b"/>
              <a:pathLst>
                <a:path w="315" h="485">
                  <a:moveTo>
                    <a:pt x="0" y="477"/>
                  </a:moveTo>
                  <a:lnTo>
                    <a:pt x="301" y="0"/>
                  </a:lnTo>
                  <a:lnTo>
                    <a:pt x="315" y="8"/>
                  </a:lnTo>
                  <a:lnTo>
                    <a:pt x="14" y="485"/>
                  </a:lnTo>
                  <a:lnTo>
                    <a:pt x="0" y="477"/>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7" name="Freeform 46">
              <a:extLst>
                <a:ext uri="{FF2B5EF4-FFF2-40B4-BE49-F238E27FC236}">
                  <a16:creationId xmlns:a16="http://schemas.microsoft.com/office/drawing/2014/main" id="{A16469B3-7610-083C-72EB-55539CF7372C}"/>
                </a:ext>
              </a:extLst>
            </p:cNvPr>
            <p:cNvSpPr>
              <a:spLocks/>
            </p:cNvSpPr>
            <p:nvPr/>
          </p:nvSpPr>
          <p:spPr bwMode="auto">
            <a:xfrm>
              <a:off x="9983850" y="4289545"/>
              <a:ext cx="114792" cy="176746"/>
            </a:xfrm>
            <a:custGeom>
              <a:avLst/>
              <a:gdLst>
                <a:gd name="T0" fmla="*/ 0 w 315"/>
                <a:gd name="T1" fmla="*/ 477 h 485"/>
                <a:gd name="T2" fmla="*/ 301 w 315"/>
                <a:gd name="T3" fmla="*/ 0 h 485"/>
                <a:gd name="T4" fmla="*/ 315 w 315"/>
                <a:gd name="T5" fmla="*/ 8 h 485"/>
                <a:gd name="T6" fmla="*/ 14 w 315"/>
                <a:gd name="T7" fmla="*/ 485 h 485"/>
                <a:gd name="T8" fmla="*/ 0 w 315"/>
                <a:gd name="T9" fmla="*/ 477 h 485"/>
              </a:gdLst>
              <a:ahLst/>
              <a:cxnLst>
                <a:cxn ang="0">
                  <a:pos x="T0" y="T1"/>
                </a:cxn>
                <a:cxn ang="0">
                  <a:pos x="T2" y="T3"/>
                </a:cxn>
                <a:cxn ang="0">
                  <a:pos x="T4" y="T5"/>
                </a:cxn>
                <a:cxn ang="0">
                  <a:pos x="T6" y="T7"/>
                </a:cxn>
                <a:cxn ang="0">
                  <a:pos x="T8" y="T9"/>
                </a:cxn>
              </a:cxnLst>
              <a:rect l="0" t="0" r="r" b="b"/>
              <a:pathLst>
                <a:path w="315" h="485">
                  <a:moveTo>
                    <a:pt x="0" y="477"/>
                  </a:moveTo>
                  <a:lnTo>
                    <a:pt x="301" y="0"/>
                  </a:lnTo>
                  <a:lnTo>
                    <a:pt x="315" y="8"/>
                  </a:lnTo>
                  <a:lnTo>
                    <a:pt x="14" y="485"/>
                  </a:lnTo>
                  <a:lnTo>
                    <a:pt x="0" y="47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8" name="Freeform 47">
              <a:extLst>
                <a:ext uri="{FF2B5EF4-FFF2-40B4-BE49-F238E27FC236}">
                  <a16:creationId xmlns:a16="http://schemas.microsoft.com/office/drawing/2014/main" id="{59106E9B-7769-F8EF-7679-3595D8A476D8}"/>
                </a:ext>
              </a:extLst>
            </p:cNvPr>
            <p:cNvSpPr>
              <a:spLocks/>
            </p:cNvSpPr>
            <p:nvPr/>
          </p:nvSpPr>
          <p:spPr bwMode="auto">
            <a:xfrm>
              <a:off x="9996241" y="4151429"/>
              <a:ext cx="205898" cy="322149"/>
            </a:xfrm>
            <a:custGeom>
              <a:avLst/>
              <a:gdLst>
                <a:gd name="T0" fmla="*/ 0 w 565"/>
                <a:gd name="T1" fmla="*/ 878 h 884"/>
                <a:gd name="T2" fmla="*/ 551 w 565"/>
                <a:gd name="T3" fmla="*/ 0 h 884"/>
                <a:gd name="T4" fmla="*/ 565 w 565"/>
                <a:gd name="T5" fmla="*/ 9 h 884"/>
                <a:gd name="T6" fmla="*/ 14 w 565"/>
                <a:gd name="T7" fmla="*/ 884 h 884"/>
                <a:gd name="T8" fmla="*/ 0 w 565"/>
                <a:gd name="T9" fmla="*/ 878 h 884"/>
              </a:gdLst>
              <a:ahLst/>
              <a:cxnLst>
                <a:cxn ang="0">
                  <a:pos x="T0" y="T1"/>
                </a:cxn>
                <a:cxn ang="0">
                  <a:pos x="T2" y="T3"/>
                </a:cxn>
                <a:cxn ang="0">
                  <a:pos x="T4" y="T5"/>
                </a:cxn>
                <a:cxn ang="0">
                  <a:pos x="T6" y="T7"/>
                </a:cxn>
                <a:cxn ang="0">
                  <a:pos x="T8" y="T9"/>
                </a:cxn>
              </a:cxnLst>
              <a:rect l="0" t="0" r="r" b="b"/>
              <a:pathLst>
                <a:path w="565" h="884">
                  <a:moveTo>
                    <a:pt x="0" y="878"/>
                  </a:moveTo>
                  <a:lnTo>
                    <a:pt x="551" y="0"/>
                  </a:lnTo>
                  <a:lnTo>
                    <a:pt x="565" y="9"/>
                  </a:lnTo>
                  <a:lnTo>
                    <a:pt x="14" y="884"/>
                  </a:lnTo>
                  <a:lnTo>
                    <a:pt x="0" y="878"/>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9" name="Freeform 48">
              <a:extLst>
                <a:ext uri="{FF2B5EF4-FFF2-40B4-BE49-F238E27FC236}">
                  <a16:creationId xmlns:a16="http://schemas.microsoft.com/office/drawing/2014/main" id="{BA92BE7B-CE64-379F-F94B-38A147348B6D}"/>
                </a:ext>
              </a:extLst>
            </p:cNvPr>
            <p:cNvSpPr>
              <a:spLocks/>
            </p:cNvSpPr>
            <p:nvPr/>
          </p:nvSpPr>
          <p:spPr bwMode="auto">
            <a:xfrm>
              <a:off x="9996241" y="4151429"/>
              <a:ext cx="205898" cy="322149"/>
            </a:xfrm>
            <a:custGeom>
              <a:avLst/>
              <a:gdLst>
                <a:gd name="T0" fmla="*/ 0 w 565"/>
                <a:gd name="T1" fmla="*/ 878 h 884"/>
                <a:gd name="T2" fmla="*/ 551 w 565"/>
                <a:gd name="T3" fmla="*/ 0 h 884"/>
                <a:gd name="T4" fmla="*/ 565 w 565"/>
                <a:gd name="T5" fmla="*/ 9 h 884"/>
                <a:gd name="T6" fmla="*/ 14 w 565"/>
                <a:gd name="T7" fmla="*/ 884 h 884"/>
                <a:gd name="T8" fmla="*/ 0 w 565"/>
                <a:gd name="T9" fmla="*/ 878 h 884"/>
              </a:gdLst>
              <a:ahLst/>
              <a:cxnLst>
                <a:cxn ang="0">
                  <a:pos x="T0" y="T1"/>
                </a:cxn>
                <a:cxn ang="0">
                  <a:pos x="T2" y="T3"/>
                </a:cxn>
                <a:cxn ang="0">
                  <a:pos x="T4" y="T5"/>
                </a:cxn>
                <a:cxn ang="0">
                  <a:pos x="T6" y="T7"/>
                </a:cxn>
                <a:cxn ang="0">
                  <a:pos x="T8" y="T9"/>
                </a:cxn>
              </a:cxnLst>
              <a:rect l="0" t="0" r="r" b="b"/>
              <a:pathLst>
                <a:path w="565" h="884">
                  <a:moveTo>
                    <a:pt x="0" y="878"/>
                  </a:moveTo>
                  <a:lnTo>
                    <a:pt x="551" y="0"/>
                  </a:lnTo>
                  <a:lnTo>
                    <a:pt x="565" y="9"/>
                  </a:lnTo>
                  <a:lnTo>
                    <a:pt x="14" y="884"/>
                  </a:lnTo>
                  <a:lnTo>
                    <a:pt x="0" y="87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0" name="Freeform 49">
              <a:extLst>
                <a:ext uri="{FF2B5EF4-FFF2-40B4-BE49-F238E27FC236}">
                  <a16:creationId xmlns:a16="http://schemas.microsoft.com/office/drawing/2014/main" id="{074634FA-0103-B980-9274-B4EF51D2BDD9}"/>
                </a:ext>
              </a:extLst>
            </p:cNvPr>
            <p:cNvSpPr>
              <a:spLocks/>
            </p:cNvSpPr>
            <p:nvPr/>
          </p:nvSpPr>
          <p:spPr bwMode="auto">
            <a:xfrm>
              <a:off x="10008267" y="4159448"/>
              <a:ext cx="206263" cy="322515"/>
            </a:xfrm>
            <a:custGeom>
              <a:avLst/>
              <a:gdLst>
                <a:gd name="T0" fmla="*/ 0 w 566"/>
                <a:gd name="T1" fmla="*/ 876 h 885"/>
                <a:gd name="T2" fmla="*/ 553 w 566"/>
                <a:gd name="T3" fmla="*/ 0 h 885"/>
                <a:gd name="T4" fmla="*/ 566 w 566"/>
                <a:gd name="T5" fmla="*/ 7 h 885"/>
                <a:gd name="T6" fmla="*/ 14 w 566"/>
                <a:gd name="T7" fmla="*/ 885 h 885"/>
                <a:gd name="T8" fmla="*/ 0 w 566"/>
                <a:gd name="T9" fmla="*/ 876 h 885"/>
              </a:gdLst>
              <a:ahLst/>
              <a:cxnLst>
                <a:cxn ang="0">
                  <a:pos x="T0" y="T1"/>
                </a:cxn>
                <a:cxn ang="0">
                  <a:pos x="T2" y="T3"/>
                </a:cxn>
                <a:cxn ang="0">
                  <a:pos x="T4" y="T5"/>
                </a:cxn>
                <a:cxn ang="0">
                  <a:pos x="T6" y="T7"/>
                </a:cxn>
                <a:cxn ang="0">
                  <a:pos x="T8" y="T9"/>
                </a:cxn>
              </a:cxnLst>
              <a:rect l="0" t="0" r="r" b="b"/>
              <a:pathLst>
                <a:path w="566" h="885">
                  <a:moveTo>
                    <a:pt x="0" y="876"/>
                  </a:moveTo>
                  <a:lnTo>
                    <a:pt x="553" y="0"/>
                  </a:lnTo>
                  <a:lnTo>
                    <a:pt x="566" y="7"/>
                  </a:lnTo>
                  <a:lnTo>
                    <a:pt x="14" y="885"/>
                  </a:lnTo>
                  <a:lnTo>
                    <a:pt x="0" y="876"/>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1" name="Freeform 50">
              <a:extLst>
                <a:ext uri="{FF2B5EF4-FFF2-40B4-BE49-F238E27FC236}">
                  <a16:creationId xmlns:a16="http://schemas.microsoft.com/office/drawing/2014/main" id="{160F977E-B2E8-9E1B-F9EA-85CBF8E0A4DA}"/>
                </a:ext>
              </a:extLst>
            </p:cNvPr>
            <p:cNvSpPr>
              <a:spLocks/>
            </p:cNvSpPr>
            <p:nvPr/>
          </p:nvSpPr>
          <p:spPr bwMode="auto">
            <a:xfrm>
              <a:off x="10008267" y="4159448"/>
              <a:ext cx="206263" cy="322515"/>
            </a:xfrm>
            <a:custGeom>
              <a:avLst/>
              <a:gdLst>
                <a:gd name="T0" fmla="*/ 0 w 566"/>
                <a:gd name="T1" fmla="*/ 876 h 885"/>
                <a:gd name="T2" fmla="*/ 553 w 566"/>
                <a:gd name="T3" fmla="*/ 0 h 885"/>
                <a:gd name="T4" fmla="*/ 566 w 566"/>
                <a:gd name="T5" fmla="*/ 7 h 885"/>
                <a:gd name="T6" fmla="*/ 14 w 566"/>
                <a:gd name="T7" fmla="*/ 885 h 885"/>
                <a:gd name="T8" fmla="*/ 0 w 566"/>
                <a:gd name="T9" fmla="*/ 876 h 885"/>
              </a:gdLst>
              <a:ahLst/>
              <a:cxnLst>
                <a:cxn ang="0">
                  <a:pos x="T0" y="T1"/>
                </a:cxn>
                <a:cxn ang="0">
                  <a:pos x="T2" y="T3"/>
                </a:cxn>
                <a:cxn ang="0">
                  <a:pos x="T4" y="T5"/>
                </a:cxn>
                <a:cxn ang="0">
                  <a:pos x="T6" y="T7"/>
                </a:cxn>
                <a:cxn ang="0">
                  <a:pos x="T8" y="T9"/>
                </a:cxn>
              </a:cxnLst>
              <a:rect l="0" t="0" r="r" b="b"/>
              <a:pathLst>
                <a:path w="566" h="885">
                  <a:moveTo>
                    <a:pt x="0" y="876"/>
                  </a:moveTo>
                  <a:lnTo>
                    <a:pt x="553" y="0"/>
                  </a:lnTo>
                  <a:lnTo>
                    <a:pt x="566" y="7"/>
                  </a:lnTo>
                  <a:lnTo>
                    <a:pt x="14" y="885"/>
                  </a:lnTo>
                  <a:lnTo>
                    <a:pt x="0" y="8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2" name="Freeform 51">
              <a:extLst>
                <a:ext uri="{FF2B5EF4-FFF2-40B4-BE49-F238E27FC236}">
                  <a16:creationId xmlns:a16="http://schemas.microsoft.com/office/drawing/2014/main" id="{3ADAFCB9-B187-F2AF-A50F-F5D248A22875}"/>
                </a:ext>
              </a:extLst>
            </p:cNvPr>
            <p:cNvSpPr>
              <a:spLocks/>
            </p:cNvSpPr>
            <p:nvPr/>
          </p:nvSpPr>
          <p:spPr bwMode="auto">
            <a:xfrm>
              <a:off x="10020657" y="4167100"/>
              <a:ext cx="205898" cy="322149"/>
            </a:xfrm>
            <a:custGeom>
              <a:avLst/>
              <a:gdLst>
                <a:gd name="T0" fmla="*/ 0 w 565"/>
                <a:gd name="T1" fmla="*/ 876 h 884"/>
                <a:gd name="T2" fmla="*/ 551 w 565"/>
                <a:gd name="T3" fmla="*/ 0 h 884"/>
                <a:gd name="T4" fmla="*/ 565 w 565"/>
                <a:gd name="T5" fmla="*/ 8 h 884"/>
                <a:gd name="T6" fmla="*/ 14 w 565"/>
                <a:gd name="T7" fmla="*/ 884 h 884"/>
                <a:gd name="T8" fmla="*/ 0 w 565"/>
                <a:gd name="T9" fmla="*/ 876 h 884"/>
              </a:gdLst>
              <a:ahLst/>
              <a:cxnLst>
                <a:cxn ang="0">
                  <a:pos x="T0" y="T1"/>
                </a:cxn>
                <a:cxn ang="0">
                  <a:pos x="T2" y="T3"/>
                </a:cxn>
                <a:cxn ang="0">
                  <a:pos x="T4" y="T5"/>
                </a:cxn>
                <a:cxn ang="0">
                  <a:pos x="T6" y="T7"/>
                </a:cxn>
                <a:cxn ang="0">
                  <a:pos x="T8" y="T9"/>
                </a:cxn>
              </a:cxnLst>
              <a:rect l="0" t="0" r="r" b="b"/>
              <a:pathLst>
                <a:path w="565" h="884">
                  <a:moveTo>
                    <a:pt x="0" y="876"/>
                  </a:moveTo>
                  <a:lnTo>
                    <a:pt x="551" y="0"/>
                  </a:lnTo>
                  <a:lnTo>
                    <a:pt x="565" y="8"/>
                  </a:lnTo>
                  <a:lnTo>
                    <a:pt x="14" y="884"/>
                  </a:lnTo>
                  <a:lnTo>
                    <a:pt x="0" y="876"/>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3" name="Freeform 52">
              <a:extLst>
                <a:ext uri="{FF2B5EF4-FFF2-40B4-BE49-F238E27FC236}">
                  <a16:creationId xmlns:a16="http://schemas.microsoft.com/office/drawing/2014/main" id="{FAFEF229-44B9-835B-F722-7453E4FF7A38}"/>
                </a:ext>
              </a:extLst>
            </p:cNvPr>
            <p:cNvSpPr>
              <a:spLocks/>
            </p:cNvSpPr>
            <p:nvPr/>
          </p:nvSpPr>
          <p:spPr bwMode="auto">
            <a:xfrm>
              <a:off x="10020657" y="4167100"/>
              <a:ext cx="205898" cy="322149"/>
            </a:xfrm>
            <a:custGeom>
              <a:avLst/>
              <a:gdLst>
                <a:gd name="T0" fmla="*/ 0 w 565"/>
                <a:gd name="T1" fmla="*/ 876 h 884"/>
                <a:gd name="T2" fmla="*/ 551 w 565"/>
                <a:gd name="T3" fmla="*/ 0 h 884"/>
                <a:gd name="T4" fmla="*/ 565 w 565"/>
                <a:gd name="T5" fmla="*/ 8 h 884"/>
                <a:gd name="T6" fmla="*/ 14 w 565"/>
                <a:gd name="T7" fmla="*/ 884 h 884"/>
                <a:gd name="T8" fmla="*/ 0 w 565"/>
                <a:gd name="T9" fmla="*/ 876 h 884"/>
              </a:gdLst>
              <a:ahLst/>
              <a:cxnLst>
                <a:cxn ang="0">
                  <a:pos x="T0" y="T1"/>
                </a:cxn>
                <a:cxn ang="0">
                  <a:pos x="T2" y="T3"/>
                </a:cxn>
                <a:cxn ang="0">
                  <a:pos x="T4" y="T5"/>
                </a:cxn>
                <a:cxn ang="0">
                  <a:pos x="T6" y="T7"/>
                </a:cxn>
                <a:cxn ang="0">
                  <a:pos x="T8" y="T9"/>
                </a:cxn>
              </a:cxnLst>
              <a:rect l="0" t="0" r="r" b="b"/>
              <a:pathLst>
                <a:path w="565" h="884">
                  <a:moveTo>
                    <a:pt x="0" y="876"/>
                  </a:moveTo>
                  <a:lnTo>
                    <a:pt x="551" y="0"/>
                  </a:lnTo>
                  <a:lnTo>
                    <a:pt x="565" y="8"/>
                  </a:lnTo>
                  <a:lnTo>
                    <a:pt x="14" y="884"/>
                  </a:lnTo>
                  <a:lnTo>
                    <a:pt x="0" y="8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28" name="Freeform 53">
              <a:extLst>
                <a:ext uri="{FF2B5EF4-FFF2-40B4-BE49-F238E27FC236}">
                  <a16:creationId xmlns:a16="http://schemas.microsoft.com/office/drawing/2014/main" id="{9C7DFBC0-36C8-8E38-2E3D-FDFFF87BBFE0}"/>
                </a:ext>
              </a:extLst>
            </p:cNvPr>
            <p:cNvSpPr>
              <a:spLocks/>
            </p:cNvSpPr>
            <p:nvPr/>
          </p:nvSpPr>
          <p:spPr bwMode="auto">
            <a:xfrm>
              <a:off x="10032682" y="4174388"/>
              <a:ext cx="206263" cy="322149"/>
            </a:xfrm>
            <a:custGeom>
              <a:avLst/>
              <a:gdLst>
                <a:gd name="T0" fmla="*/ 0 w 566"/>
                <a:gd name="T1" fmla="*/ 876 h 884"/>
                <a:gd name="T2" fmla="*/ 552 w 566"/>
                <a:gd name="T3" fmla="*/ 0 h 884"/>
                <a:gd name="T4" fmla="*/ 566 w 566"/>
                <a:gd name="T5" fmla="*/ 9 h 884"/>
                <a:gd name="T6" fmla="*/ 13 w 566"/>
                <a:gd name="T7" fmla="*/ 884 h 884"/>
                <a:gd name="T8" fmla="*/ 0 w 566"/>
                <a:gd name="T9" fmla="*/ 876 h 884"/>
              </a:gdLst>
              <a:ahLst/>
              <a:cxnLst>
                <a:cxn ang="0">
                  <a:pos x="T0" y="T1"/>
                </a:cxn>
                <a:cxn ang="0">
                  <a:pos x="T2" y="T3"/>
                </a:cxn>
                <a:cxn ang="0">
                  <a:pos x="T4" y="T5"/>
                </a:cxn>
                <a:cxn ang="0">
                  <a:pos x="T6" y="T7"/>
                </a:cxn>
                <a:cxn ang="0">
                  <a:pos x="T8" y="T9"/>
                </a:cxn>
              </a:cxnLst>
              <a:rect l="0" t="0" r="r" b="b"/>
              <a:pathLst>
                <a:path w="566" h="884">
                  <a:moveTo>
                    <a:pt x="0" y="876"/>
                  </a:moveTo>
                  <a:lnTo>
                    <a:pt x="552" y="0"/>
                  </a:lnTo>
                  <a:lnTo>
                    <a:pt x="566" y="9"/>
                  </a:lnTo>
                  <a:lnTo>
                    <a:pt x="13" y="884"/>
                  </a:lnTo>
                  <a:lnTo>
                    <a:pt x="0" y="876"/>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29" name="Freeform 54">
              <a:extLst>
                <a:ext uri="{FF2B5EF4-FFF2-40B4-BE49-F238E27FC236}">
                  <a16:creationId xmlns:a16="http://schemas.microsoft.com/office/drawing/2014/main" id="{E2766A5B-668A-CBDC-4E44-5BD7B686D146}"/>
                </a:ext>
              </a:extLst>
            </p:cNvPr>
            <p:cNvSpPr>
              <a:spLocks/>
            </p:cNvSpPr>
            <p:nvPr/>
          </p:nvSpPr>
          <p:spPr bwMode="auto">
            <a:xfrm>
              <a:off x="10032682" y="4174388"/>
              <a:ext cx="206263" cy="322149"/>
            </a:xfrm>
            <a:custGeom>
              <a:avLst/>
              <a:gdLst>
                <a:gd name="T0" fmla="*/ 0 w 566"/>
                <a:gd name="T1" fmla="*/ 876 h 884"/>
                <a:gd name="T2" fmla="*/ 552 w 566"/>
                <a:gd name="T3" fmla="*/ 0 h 884"/>
                <a:gd name="T4" fmla="*/ 566 w 566"/>
                <a:gd name="T5" fmla="*/ 9 h 884"/>
                <a:gd name="T6" fmla="*/ 13 w 566"/>
                <a:gd name="T7" fmla="*/ 884 h 884"/>
                <a:gd name="T8" fmla="*/ 0 w 566"/>
                <a:gd name="T9" fmla="*/ 876 h 884"/>
              </a:gdLst>
              <a:ahLst/>
              <a:cxnLst>
                <a:cxn ang="0">
                  <a:pos x="T0" y="T1"/>
                </a:cxn>
                <a:cxn ang="0">
                  <a:pos x="T2" y="T3"/>
                </a:cxn>
                <a:cxn ang="0">
                  <a:pos x="T4" y="T5"/>
                </a:cxn>
                <a:cxn ang="0">
                  <a:pos x="T6" y="T7"/>
                </a:cxn>
                <a:cxn ang="0">
                  <a:pos x="T8" y="T9"/>
                </a:cxn>
              </a:cxnLst>
              <a:rect l="0" t="0" r="r" b="b"/>
              <a:pathLst>
                <a:path w="566" h="884">
                  <a:moveTo>
                    <a:pt x="0" y="876"/>
                  </a:moveTo>
                  <a:lnTo>
                    <a:pt x="552" y="0"/>
                  </a:lnTo>
                  <a:lnTo>
                    <a:pt x="566" y="9"/>
                  </a:lnTo>
                  <a:lnTo>
                    <a:pt x="13" y="884"/>
                  </a:lnTo>
                  <a:lnTo>
                    <a:pt x="0" y="8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30" name="Freeform 55">
              <a:extLst>
                <a:ext uri="{FF2B5EF4-FFF2-40B4-BE49-F238E27FC236}">
                  <a16:creationId xmlns:a16="http://schemas.microsoft.com/office/drawing/2014/main" id="{9BCEE256-7F44-ED7C-6A96-FE75BD26E453}"/>
                </a:ext>
              </a:extLst>
            </p:cNvPr>
            <p:cNvSpPr>
              <a:spLocks/>
            </p:cNvSpPr>
            <p:nvPr/>
          </p:nvSpPr>
          <p:spPr bwMode="auto">
            <a:xfrm>
              <a:off x="10045072" y="4286266"/>
              <a:ext cx="140302" cy="217924"/>
            </a:xfrm>
            <a:custGeom>
              <a:avLst/>
              <a:gdLst>
                <a:gd name="T0" fmla="*/ 0 w 385"/>
                <a:gd name="T1" fmla="*/ 589 h 598"/>
                <a:gd name="T2" fmla="*/ 371 w 385"/>
                <a:gd name="T3" fmla="*/ 0 h 598"/>
                <a:gd name="T4" fmla="*/ 385 w 385"/>
                <a:gd name="T5" fmla="*/ 9 h 598"/>
                <a:gd name="T6" fmla="*/ 14 w 385"/>
                <a:gd name="T7" fmla="*/ 598 h 598"/>
                <a:gd name="T8" fmla="*/ 0 w 385"/>
                <a:gd name="T9" fmla="*/ 589 h 598"/>
              </a:gdLst>
              <a:ahLst/>
              <a:cxnLst>
                <a:cxn ang="0">
                  <a:pos x="T0" y="T1"/>
                </a:cxn>
                <a:cxn ang="0">
                  <a:pos x="T2" y="T3"/>
                </a:cxn>
                <a:cxn ang="0">
                  <a:pos x="T4" y="T5"/>
                </a:cxn>
                <a:cxn ang="0">
                  <a:pos x="T6" y="T7"/>
                </a:cxn>
                <a:cxn ang="0">
                  <a:pos x="T8" y="T9"/>
                </a:cxn>
              </a:cxnLst>
              <a:rect l="0" t="0" r="r" b="b"/>
              <a:pathLst>
                <a:path w="385" h="598">
                  <a:moveTo>
                    <a:pt x="0" y="589"/>
                  </a:moveTo>
                  <a:lnTo>
                    <a:pt x="371" y="0"/>
                  </a:lnTo>
                  <a:lnTo>
                    <a:pt x="385" y="9"/>
                  </a:lnTo>
                  <a:lnTo>
                    <a:pt x="14" y="598"/>
                  </a:lnTo>
                  <a:lnTo>
                    <a:pt x="0" y="589"/>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31" name="Freeform 56">
              <a:extLst>
                <a:ext uri="{FF2B5EF4-FFF2-40B4-BE49-F238E27FC236}">
                  <a16:creationId xmlns:a16="http://schemas.microsoft.com/office/drawing/2014/main" id="{C4E51D68-49BD-97DB-82F5-B1856D41FFB6}"/>
                </a:ext>
              </a:extLst>
            </p:cNvPr>
            <p:cNvSpPr>
              <a:spLocks/>
            </p:cNvSpPr>
            <p:nvPr/>
          </p:nvSpPr>
          <p:spPr bwMode="auto">
            <a:xfrm>
              <a:off x="10045072" y="4286266"/>
              <a:ext cx="140302" cy="217924"/>
            </a:xfrm>
            <a:custGeom>
              <a:avLst/>
              <a:gdLst>
                <a:gd name="T0" fmla="*/ 0 w 385"/>
                <a:gd name="T1" fmla="*/ 589 h 598"/>
                <a:gd name="T2" fmla="*/ 371 w 385"/>
                <a:gd name="T3" fmla="*/ 0 h 598"/>
                <a:gd name="T4" fmla="*/ 385 w 385"/>
                <a:gd name="T5" fmla="*/ 9 h 598"/>
                <a:gd name="T6" fmla="*/ 14 w 385"/>
                <a:gd name="T7" fmla="*/ 598 h 598"/>
                <a:gd name="T8" fmla="*/ 0 w 385"/>
                <a:gd name="T9" fmla="*/ 589 h 598"/>
              </a:gdLst>
              <a:ahLst/>
              <a:cxnLst>
                <a:cxn ang="0">
                  <a:pos x="T0" y="T1"/>
                </a:cxn>
                <a:cxn ang="0">
                  <a:pos x="T2" y="T3"/>
                </a:cxn>
                <a:cxn ang="0">
                  <a:pos x="T4" y="T5"/>
                </a:cxn>
                <a:cxn ang="0">
                  <a:pos x="T6" y="T7"/>
                </a:cxn>
                <a:cxn ang="0">
                  <a:pos x="T8" y="T9"/>
                </a:cxn>
              </a:cxnLst>
              <a:rect l="0" t="0" r="r" b="b"/>
              <a:pathLst>
                <a:path w="385" h="598">
                  <a:moveTo>
                    <a:pt x="0" y="589"/>
                  </a:moveTo>
                  <a:lnTo>
                    <a:pt x="371" y="0"/>
                  </a:lnTo>
                  <a:lnTo>
                    <a:pt x="385" y="9"/>
                  </a:lnTo>
                  <a:lnTo>
                    <a:pt x="14" y="598"/>
                  </a:lnTo>
                  <a:lnTo>
                    <a:pt x="0" y="58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32" name="Freeform 57">
              <a:extLst>
                <a:ext uri="{FF2B5EF4-FFF2-40B4-BE49-F238E27FC236}">
                  <a16:creationId xmlns:a16="http://schemas.microsoft.com/office/drawing/2014/main" id="{BB01294F-41C2-6885-4531-6AC6C5C4283B}"/>
                </a:ext>
              </a:extLst>
            </p:cNvPr>
            <p:cNvSpPr>
              <a:spLocks/>
            </p:cNvSpPr>
            <p:nvPr/>
          </p:nvSpPr>
          <p:spPr bwMode="auto">
            <a:xfrm>
              <a:off x="10057463" y="4190058"/>
              <a:ext cx="205898" cy="322149"/>
            </a:xfrm>
            <a:custGeom>
              <a:avLst/>
              <a:gdLst>
                <a:gd name="T0" fmla="*/ 0 w 565"/>
                <a:gd name="T1" fmla="*/ 876 h 884"/>
                <a:gd name="T2" fmla="*/ 551 w 565"/>
                <a:gd name="T3" fmla="*/ 0 h 884"/>
                <a:gd name="T4" fmla="*/ 565 w 565"/>
                <a:gd name="T5" fmla="*/ 7 h 884"/>
                <a:gd name="T6" fmla="*/ 12 w 565"/>
                <a:gd name="T7" fmla="*/ 884 h 884"/>
                <a:gd name="T8" fmla="*/ 0 w 565"/>
                <a:gd name="T9" fmla="*/ 876 h 884"/>
              </a:gdLst>
              <a:ahLst/>
              <a:cxnLst>
                <a:cxn ang="0">
                  <a:pos x="T0" y="T1"/>
                </a:cxn>
                <a:cxn ang="0">
                  <a:pos x="T2" y="T3"/>
                </a:cxn>
                <a:cxn ang="0">
                  <a:pos x="T4" y="T5"/>
                </a:cxn>
                <a:cxn ang="0">
                  <a:pos x="T6" y="T7"/>
                </a:cxn>
                <a:cxn ang="0">
                  <a:pos x="T8" y="T9"/>
                </a:cxn>
              </a:cxnLst>
              <a:rect l="0" t="0" r="r" b="b"/>
              <a:pathLst>
                <a:path w="565" h="884">
                  <a:moveTo>
                    <a:pt x="0" y="876"/>
                  </a:moveTo>
                  <a:lnTo>
                    <a:pt x="551" y="0"/>
                  </a:lnTo>
                  <a:lnTo>
                    <a:pt x="565" y="7"/>
                  </a:lnTo>
                  <a:lnTo>
                    <a:pt x="12" y="884"/>
                  </a:lnTo>
                  <a:lnTo>
                    <a:pt x="0" y="876"/>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33" name="Freeform 58">
              <a:extLst>
                <a:ext uri="{FF2B5EF4-FFF2-40B4-BE49-F238E27FC236}">
                  <a16:creationId xmlns:a16="http://schemas.microsoft.com/office/drawing/2014/main" id="{F7B876C7-3636-6717-12D2-57EE7F3EAEC4}"/>
                </a:ext>
              </a:extLst>
            </p:cNvPr>
            <p:cNvSpPr>
              <a:spLocks/>
            </p:cNvSpPr>
            <p:nvPr/>
          </p:nvSpPr>
          <p:spPr bwMode="auto">
            <a:xfrm>
              <a:off x="10057463" y="4190058"/>
              <a:ext cx="205898" cy="322149"/>
            </a:xfrm>
            <a:custGeom>
              <a:avLst/>
              <a:gdLst>
                <a:gd name="T0" fmla="*/ 0 w 565"/>
                <a:gd name="T1" fmla="*/ 876 h 884"/>
                <a:gd name="T2" fmla="*/ 551 w 565"/>
                <a:gd name="T3" fmla="*/ 0 h 884"/>
                <a:gd name="T4" fmla="*/ 565 w 565"/>
                <a:gd name="T5" fmla="*/ 7 h 884"/>
                <a:gd name="T6" fmla="*/ 12 w 565"/>
                <a:gd name="T7" fmla="*/ 884 h 884"/>
                <a:gd name="T8" fmla="*/ 0 w 565"/>
                <a:gd name="T9" fmla="*/ 876 h 884"/>
              </a:gdLst>
              <a:ahLst/>
              <a:cxnLst>
                <a:cxn ang="0">
                  <a:pos x="T0" y="T1"/>
                </a:cxn>
                <a:cxn ang="0">
                  <a:pos x="T2" y="T3"/>
                </a:cxn>
                <a:cxn ang="0">
                  <a:pos x="T4" y="T5"/>
                </a:cxn>
                <a:cxn ang="0">
                  <a:pos x="T6" y="T7"/>
                </a:cxn>
                <a:cxn ang="0">
                  <a:pos x="T8" y="T9"/>
                </a:cxn>
              </a:cxnLst>
              <a:rect l="0" t="0" r="r" b="b"/>
              <a:pathLst>
                <a:path w="565" h="884">
                  <a:moveTo>
                    <a:pt x="0" y="876"/>
                  </a:moveTo>
                  <a:lnTo>
                    <a:pt x="551" y="0"/>
                  </a:lnTo>
                  <a:lnTo>
                    <a:pt x="565" y="7"/>
                  </a:lnTo>
                  <a:lnTo>
                    <a:pt x="12" y="884"/>
                  </a:lnTo>
                  <a:lnTo>
                    <a:pt x="0" y="8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34" name="Freeform 59">
              <a:extLst>
                <a:ext uri="{FF2B5EF4-FFF2-40B4-BE49-F238E27FC236}">
                  <a16:creationId xmlns:a16="http://schemas.microsoft.com/office/drawing/2014/main" id="{A291E7C5-88EF-5565-3CF9-1F66DA560583}"/>
                </a:ext>
              </a:extLst>
            </p:cNvPr>
            <p:cNvSpPr>
              <a:spLocks/>
            </p:cNvSpPr>
            <p:nvPr/>
          </p:nvSpPr>
          <p:spPr bwMode="auto">
            <a:xfrm>
              <a:off x="10069490" y="4197346"/>
              <a:ext cx="205534" cy="322515"/>
            </a:xfrm>
            <a:custGeom>
              <a:avLst/>
              <a:gdLst>
                <a:gd name="T0" fmla="*/ 0 w 564"/>
                <a:gd name="T1" fmla="*/ 876 h 885"/>
                <a:gd name="T2" fmla="*/ 550 w 564"/>
                <a:gd name="T3" fmla="*/ 0 h 885"/>
                <a:gd name="T4" fmla="*/ 564 w 564"/>
                <a:gd name="T5" fmla="*/ 9 h 885"/>
                <a:gd name="T6" fmla="*/ 13 w 564"/>
                <a:gd name="T7" fmla="*/ 885 h 885"/>
                <a:gd name="T8" fmla="*/ 0 w 564"/>
                <a:gd name="T9" fmla="*/ 876 h 885"/>
              </a:gdLst>
              <a:ahLst/>
              <a:cxnLst>
                <a:cxn ang="0">
                  <a:pos x="T0" y="T1"/>
                </a:cxn>
                <a:cxn ang="0">
                  <a:pos x="T2" y="T3"/>
                </a:cxn>
                <a:cxn ang="0">
                  <a:pos x="T4" y="T5"/>
                </a:cxn>
                <a:cxn ang="0">
                  <a:pos x="T6" y="T7"/>
                </a:cxn>
                <a:cxn ang="0">
                  <a:pos x="T8" y="T9"/>
                </a:cxn>
              </a:cxnLst>
              <a:rect l="0" t="0" r="r" b="b"/>
              <a:pathLst>
                <a:path w="564" h="885">
                  <a:moveTo>
                    <a:pt x="0" y="876"/>
                  </a:moveTo>
                  <a:lnTo>
                    <a:pt x="550" y="0"/>
                  </a:lnTo>
                  <a:lnTo>
                    <a:pt x="564" y="9"/>
                  </a:lnTo>
                  <a:lnTo>
                    <a:pt x="13" y="885"/>
                  </a:lnTo>
                  <a:lnTo>
                    <a:pt x="0" y="876"/>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35" name="Freeform 60">
              <a:extLst>
                <a:ext uri="{FF2B5EF4-FFF2-40B4-BE49-F238E27FC236}">
                  <a16:creationId xmlns:a16="http://schemas.microsoft.com/office/drawing/2014/main" id="{5711D372-AC44-3D1F-3CDB-C1BAA32591E6}"/>
                </a:ext>
              </a:extLst>
            </p:cNvPr>
            <p:cNvSpPr>
              <a:spLocks/>
            </p:cNvSpPr>
            <p:nvPr/>
          </p:nvSpPr>
          <p:spPr bwMode="auto">
            <a:xfrm>
              <a:off x="10069490" y="4197346"/>
              <a:ext cx="205534" cy="322515"/>
            </a:xfrm>
            <a:custGeom>
              <a:avLst/>
              <a:gdLst>
                <a:gd name="T0" fmla="*/ 0 w 564"/>
                <a:gd name="T1" fmla="*/ 876 h 885"/>
                <a:gd name="T2" fmla="*/ 550 w 564"/>
                <a:gd name="T3" fmla="*/ 0 h 885"/>
                <a:gd name="T4" fmla="*/ 564 w 564"/>
                <a:gd name="T5" fmla="*/ 9 h 885"/>
                <a:gd name="T6" fmla="*/ 13 w 564"/>
                <a:gd name="T7" fmla="*/ 885 h 885"/>
                <a:gd name="T8" fmla="*/ 0 w 564"/>
                <a:gd name="T9" fmla="*/ 876 h 885"/>
              </a:gdLst>
              <a:ahLst/>
              <a:cxnLst>
                <a:cxn ang="0">
                  <a:pos x="T0" y="T1"/>
                </a:cxn>
                <a:cxn ang="0">
                  <a:pos x="T2" y="T3"/>
                </a:cxn>
                <a:cxn ang="0">
                  <a:pos x="T4" y="T5"/>
                </a:cxn>
                <a:cxn ang="0">
                  <a:pos x="T6" y="T7"/>
                </a:cxn>
                <a:cxn ang="0">
                  <a:pos x="T8" y="T9"/>
                </a:cxn>
              </a:cxnLst>
              <a:rect l="0" t="0" r="r" b="b"/>
              <a:pathLst>
                <a:path w="564" h="885">
                  <a:moveTo>
                    <a:pt x="0" y="876"/>
                  </a:moveTo>
                  <a:lnTo>
                    <a:pt x="550" y="0"/>
                  </a:lnTo>
                  <a:lnTo>
                    <a:pt x="564" y="9"/>
                  </a:lnTo>
                  <a:lnTo>
                    <a:pt x="13" y="885"/>
                  </a:lnTo>
                  <a:lnTo>
                    <a:pt x="0" y="87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36" name="Freeform 61">
              <a:extLst>
                <a:ext uri="{FF2B5EF4-FFF2-40B4-BE49-F238E27FC236}">
                  <a16:creationId xmlns:a16="http://schemas.microsoft.com/office/drawing/2014/main" id="{A3873945-9400-7BC7-42C0-9541F1E0DD7D}"/>
                </a:ext>
              </a:extLst>
            </p:cNvPr>
            <p:cNvSpPr>
              <a:spLocks/>
            </p:cNvSpPr>
            <p:nvPr/>
          </p:nvSpPr>
          <p:spPr bwMode="auto">
            <a:xfrm>
              <a:off x="10081880" y="4204999"/>
              <a:ext cx="205534" cy="322149"/>
            </a:xfrm>
            <a:custGeom>
              <a:avLst/>
              <a:gdLst>
                <a:gd name="T0" fmla="*/ 0 w 564"/>
                <a:gd name="T1" fmla="*/ 875 h 884"/>
                <a:gd name="T2" fmla="*/ 551 w 564"/>
                <a:gd name="T3" fmla="*/ 0 h 884"/>
                <a:gd name="T4" fmla="*/ 564 w 564"/>
                <a:gd name="T5" fmla="*/ 8 h 884"/>
                <a:gd name="T6" fmla="*/ 12 w 564"/>
                <a:gd name="T7" fmla="*/ 884 h 884"/>
                <a:gd name="T8" fmla="*/ 0 w 564"/>
                <a:gd name="T9" fmla="*/ 875 h 884"/>
              </a:gdLst>
              <a:ahLst/>
              <a:cxnLst>
                <a:cxn ang="0">
                  <a:pos x="T0" y="T1"/>
                </a:cxn>
                <a:cxn ang="0">
                  <a:pos x="T2" y="T3"/>
                </a:cxn>
                <a:cxn ang="0">
                  <a:pos x="T4" y="T5"/>
                </a:cxn>
                <a:cxn ang="0">
                  <a:pos x="T6" y="T7"/>
                </a:cxn>
                <a:cxn ang="0">
                  <a:pos x="T8" y="T9"/>
                </a:cxn>
              </a:cxnLst>
              <a:rect l="0" t="0" r="r" b="b"/>
              <a:pathLst>
                <a:path w="564" h="884">
                  <a:moveTo>
                    <a:pt x="0" y="875"/>
                  </a:moveTo>
                  <a:lnTo>
                    <a:pt x="551" y="0"/>
                  </a:lnTo>
                  <a:lnTo>
                    <a:pt x="564" y="8"/>
                  </a:lnTo>
                  <a:lnTo>
                    <a:pt x="12" y="884"/>
                  </a:lnTo>
                  <a:lnTo>
                    <a:pt x="0" y="875"/>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37" name="Freeform 62">
              <a:extLst>
                <a:ext uri="{FF2B5EF4-FFF2-40B4-BE49-F238E27FC236}">
                  <a16:creationId xmlns:a16="http://schemas.microsoft.com/office/drawing/2014/main" id="{E3AE60ED-A250-B484-C087-2D48DF1F32DC}"/>
                </a:ext>
              </a:extLst>
            </p:cNvPr>
            <p:cNvSpPr>
              <a:spLocks/>
            </p:cNvSpPr>
            <p:nvPr/>
          </p:nvSpPr>
          <p:spPr bwMode="auto">
            <a:xfrm>
              <a:off x="10081880" y="4204999"/>
              <a:ext cx="205534" cy="322149"/>
            </a:xfrm>
            <a:custGeom>
              <a:avLst/>
              <a:gdLst>
                <a:gd name="T0" fmla="*/ 0 w 564"/>
                <a:gd name="T1" fmla="*/ 875 h 884"/>
                <a:gd name="T2" fmla="*/ 551 w 564"/>
                <a:gd name="T3" fmla="*/ 0 h 884"/>
                <a:gd name="T4" fmla="*/ 564 w 564"/>
                <a:gd name="T5" fmla="*/ 8 h 884"/>
                <a:gd name="T6" fmla="*/ 12 w 564"/>
                <a:gd name="T7" fmla="*/ 884 h 884"/>
                <a:gd name="T8" fmla="*/ 0 w 564"/>
                <a:gd name="T9" fmla="*/ 875 h 884"/>
              </a:gdLst>
              <a:ahLst/>
              <a:cxnLst>
                <a:cxn ang="0">
                  <a:pos x="T0" y="T1"/>
                </a:cxn>
                <a:cxn ang="0">
                  <a:pos x="T2" y="T3"/>
                </a:cxn>
                <a:cxn ang="0">
                  <a:pos x="T4" y="T5"/>
                </a:cxn>
                <a:cxn ang="0">
                  <a:pos x="T6" y="T7"/>
                </a:cxn>
                <a:cxn ang="0">
                  <a:pos x="T8" y="T9"/>
                </a:cxn>
              </a:cxnLst>
              <a:rect l="0" t="0" r="r" b="b"/>
              <a:pathLst>
                <a:path w="564" h="884">
                  <a:moveTo>
                    <a:pt x="0" y="875"/>
                  </a:moveTo>
                  <a:lnTo>
                    <a:pt x="551" y="0"/>
                  </a:lnTo>
                  <a:lnTo>
                    <a:pt x="564" y="8"/>
                  </a:lnTo>
                  <a:lnTo>
                    <a:pt x="12" y="884"/>
                  </a:lnTo>
                  <a:lnTo>
                    <a:pt x="0" y="87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38" name="Freeform 63">
              <a:extLst>
                <a:ext uri="{FF2B5EF4-FFF2-40B4-BE49-F238E27FC236}">
                  <a16:creationId xmlns:a16="http://schemas.microsoft.com/office/drawing/2014/main" id="{B0CB5892-6256-6F58-7D86-F0E4EC9A807F}"/>
                </a:ext>
              </a:extLst>
            </p:cNvPr>
            <p:cNvSpPr>
              <a:spLocks/>
            </p:cNvSpPr>
            <p:nvPr/>
          </p:nvSpPr>
          <p:spPr bwMode="auto">
            <a:xfrm>
              <a:off x="10093540" y="4262214"/>
              <a:ext cx="175287" cy="272223"/>
            </a:xfrm>
            <a:custGeom>
              <a:avLst/>
              <a:gdLst>
                <a:gd name="T0" fmla="*/ 0 w 481"/>
                <a:gd name="T1" fmla="*/ 739 h 747"/>
                <a:gd name="T2" fmla="*/ 467 w 481"/>
                <a:gd name="T3" fmla="*/ 0 h 747"/>
                <a:gd name="T4" fmla="*/ 481 w 481"/>
                <a:gd name="T5" fmla="*/ 8 h 747"/>
                <a:gd name="T6" fmla="*/ 14 w 481"/>
                <a:gd name="T7" fmla="*/ 747 h 747"/>
                <a:gd name="T8" fmla="*/ 0 w 481"/>
                <a:gd name="T9" fmla="*/ 739 h 747"/>
              </a:gdLst>
              <a:ahLst/>
              <a:cxnLst>
                <a:cxn ang="0">
                  <a:pos x="T0" y="T1"/>
                </a:cxn>
                <a:cxn ang="0">
                  <a:pos x="T2" y="T3"/>
                </a:cxn>
                <a:cxn ang="0">
                  <a:pos x="T4" y="T5"/>
                </a:cxn>
                <a:cxn ang="0">
                  <a:pos x="T6" y="T7"/>
                </a:cxn>
                <a:cxn ang="0">
                  <a:pos x="T8" y="T9"/>
                </a:cxn>
              </a:cxnLst>
              <a:rect l="0" t="0" r="r" b="b"/>
              <a:pathLst>
                <a:path w="481" h="747">
                  <a:moveTo>
                    <a:pt x="0" y="739"/>
                  </a:moveTo>
                  <a:lnTo>
                    <a:pt x="467" y="0"/>
                  </a:lnTo>
                  <a:lnTo>
                    <a:pt x="481" y="8"/>
                  </a:lnTo>
                  <a:lnTo>
                    <a:pt x="14" y="747"/>
                  </a:lnTo>
                  <a:lnTo>
                    <a:pt x="0" y="739"/>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39" name="Freeform 64">
              <a:extLst>
                <a:ext uri="{FF2B5EF4-FFF2-40B4-BE49-F238E27FC236}">
                  <a16:creationId xmlns:a16="http://schemas.microsoft.com/office/drawing/2014/main" id="{FFA8C5CE-8DBE-37BE-A4E5-366A818E6142}"/>
                </a:ext>
              </a:extLst>
            </p:cNvPr>
            <p:cNvSpPr>
              <a:spLocks/>
            </p:cNvSpPr>
            <p:nvPr/>
          </p:nvSpPr>
          <p:spPr bwMode="auto">
            <a:xfrm>
              <a:off x="10093540" y="4262214"/>
              <a:ext cx="175287" cy="272223"/>
            </a:xfrm>
            <a:custGeom>
              <a:avLst/>
              <a:gdLst>
                <a:gd name="T0" fmla="*/ 0 w 481"/>
                <a:gd name="T1" fmla="*/ 739 h 747"/>
                <a:gd name="T2" fmla="*/ 467 w 481"/>
                <a:gd name="T3" fmla="*/ 0 h 747"/>
                <a:gd name="T4" fmla="*/ 481 w 481"/>
                <a:gd name="T5" fmla="*/ 8 h 747"/>
                <a:gd name="T6" fmla="*/ 14 w 481"/>
                <a:gd name="T7" fmla="*/ 747 h 747"/>
                <a:gd name="T8" fmla="*/ 0 w 481"/>
                <a:gd name="T9" fmla="*/ 739 h 747"/>
              </a:gdLst>
              <a:ahLst/>
              <a:cxnLst>
                <a:cxn ang="0">
                  <a:pos x="T0" y="T1"/>
                </a:cxn>
                <a:cxn ang="0">
                  <a:pos x="T2" y="T3"/>
                </a:cxn>
                <a:cxn ang="0">
                  <a:pos x="T4" y="T5"/>
                </a:cxn>
                <a:cxn ang="0">
                  <a:pos x="T6" y="T7"/>
                </a:cxn>
                <a:cxn ang="0">
                  <a:pos x="T8" y="T9"/>
                </a:cxn>
              </a:cxnLst>
              <a:rect l="0" t="0" r="r" b="b"/>
              <a:pathLst>
                <a:path w="481" h="747">
                  <a:moveTo>
                    <a:pt x="0" y="739"/>
                  </a:moveTo>
                  <a:lnTo>
                    <a:pt x="467" y="0"/>
                  </a:lnTo>
                  <a:lnTo>
                    <a:pt x="481" y="8"/>
                  </a:lnTo>
                  <a:lnTo>
                    <a:pt x="14" y="747"/>
                  </a:lnTo>
                  <a:lnTo>
                    <a:pt x="0" y="73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40" name="Freeform 65">
              <a:extLst>
                <a:ext uri="{FF2B5EF4-FFF2-40B4-BE49-F238E27FC236}">
                  <a16:creationId xmlns:a16="http://schemas.microsoft.com/office/drawing/2014/main" id="{5514B5E3-2B04-A3AA-AF75-17681C44C746}"/>
                </a:ext>
              </a:extLst>
            </p:cNvPr>
            <p:cNvSpPr>
              <a:spLocks/>
            </p:cNvSpPr>
            <p:nvPr/>
          </p:nvSpPr>
          <p:spPr bwMode="auto">
            <a:xfrm>
              <a:off x="10106296" y="4219941"/>
              <a:ext cx="205534" cy="322878"/>
            </a:xfrm>
            <a:custGeom>
              <a:avLst/>
              <a:gdLst>
                <a:gd name="T0" fmla="*/ 0 w 564"/>
                <a:gd name="T1" fmla="*/ 877 h 886"/>
                <a:gd name="T2" fmla="*/ 550 w 564"/>
                <a:gd name="T3" fmla="*/ 0 h 886"/>
                <a:gd name="T4" fmla="*/ 564 w 564"/>
                <a:gd name="T5" fmla="*/ 8 h 886"/>
                <a:gd name="T6" fmla="*/ 12 w 564"/>
                <a:gd name="T7" fmla="*/ 886 h 886"/>
                <a:gd name="T8" fmla="*/ 0 w 564"/>
                <a:gd name="T9" fmla="*/ 877 h 886"/>
              </a:gdLst>
              <a:ahLst/>
              <a:cxnLst>
                <a:cxn ang="0">
                  <a:pos x="T0" y="T1"/>
                </a:cxn>
                <a:cxn ang="0">
                  <a:pos x="T2" y="T3"/>
                </a:cxn>
                <a:cxn ang="0">
                  <a:pos x="T4" y="T5"/>
                </a:cxn>
                <a:cxn ang="0">
                  <a:pos x="T6" y="T7"/>
                </a:cxn>
                <a:cxn ang="0">
                  <a:pos x="T8" y="T9"/>
                </a:cxn>
              </a:cxnLst>
              <a:rect l="0" t="0" r="r" b="b"/>
              <a:pathLst>
                <a:path w="564" h="886">
                  <a:moveTo>
                    <a:pt x="0" y="877"/>
                  </a:moveTo>
                  <a:lnTo>
                    <a:pt x="550" y="0"/>
                  </a:lnTo>
                  <a:lnTo>
                    <a:pt x="564" y="8"/>
                  </a:lnTo>
                  <a:lnTo>
                    <a:pt x="12" y="886"/>
                  </a:lnTo>
                  <a:lnTo>
                    <a:pt x="0" y="877"/>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41" name="Freeform 66">
              <a:extLst>
                <a:ext uri="{FF2B5EF4-FFF2-40B4-BE49-F238E27FC236}">
                  <a16:creationId xmlns:a16="http://schemas.microsoft.com/office/drawing/2014/main" id="{99AC5823-1485-F3A6-179B-B4EF9BF6B452}"/>
                </a:ext>
              </a:extLst>
            </p:cNvPr>
            <p:cNvSpPr>
              <a:spLocks/>
            </p:cNvSpPr>
            <p:nvPr/>
          </p:nvSpPr>
          <p:spPr bwMode="auto">
            <a:xfrm>
              <a:off x="10106296" y="4219941"/>
              <a:ext cx="205534" cy="322878"/>
            </a:xfrm>
            <a:custGeom>
              <a:avLst/>
              <a:gdLst>
                <a:gd name="T0" fmla="*/ 0 w 564"/>
                <a:gd name="T1" fmla="*/ 877 h 886"/>
                <a:gd name="T2" fmla="*/ 550 w 564"/>
                <a:gd name="T3" fmla="*/ 0 h 886"/>
                <a:gd name="T4" fmla="*/ 564 w 564"/>
                <a:gd name="T5" fmla="*/ 8 h 886"/>
                <a:gd name="T6" fmla="*/ 12 w 564"/>
                <a:gd name="T7" fmla="*/ 886 h 886"/>
                <a:gd name="T8" fmla="*/ 0 w 564"/>
                <a:gd name="T9" fmla="*/ 877 h 886"/>
              </a:gdLst>
              <a:ahLst/>
              <a:cxnLst>
                <a:cxn ang="0">
                  <a:pos x="T0" y="T1"/>
                </a:cxn>
                <a:cxn ang="0">
                  <a:pos x="T2" y="T3"/>
                </a:cxn>
                <a:cxn ang="0">
                  <a:pos x="T4" y="T5"/>
                </a:cxn>
                <a:cxn ang="0">
                  <a:pos x="T6" y="T7"/>
                </a:cxn>
                <a:cxn ang="0">
                  <a:pos x="T8" y="T9"/>
                </a:cxn>
              </a:cxnLst>
              <a:rect l="0" t="0" r="r" b="b"/>
              <a:pathLst>
                <a:path w="564" h="886">
                  <a:moveTo>
                    <a:pt x="0" y="877"/>
                  </a:moveTo>
                  <a:lnTo>
                    <a:pt x="550" y="0"/>
                  </a:lnTo>
                  <a:lnTo>
                    <a:pt x="564" y="8"/>
                  </a:lnTo>
                  <a:lnTo>
                    <a:pt x="12" y="886"/>
                  </a:lnTo>
                  <a:lnTo>
                    <a:pt x="0" y="87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42" name="Freeform 67">
              <a:extLst>
                <a:ext uri="{FF2B5EF4-FFF2-40B4-BE49-F238E27FC236}">
                  <a16:creationId xmlns:a16="http://schemas.microsoft.com/office/drawing/2014/main" id="{38F0E606-CE9B-B890-70ED-3320C5D0CEE0}"/>
                </a:ext>
              </a:extLst>
            </p:cNvPr>
            <p:cNvSpPr>
              <a:spLocks/>
            </p:cNvSpPr>
            <p:nvPr/>
          </p:nvSpPr>
          <p:spPr bwMode="auto">
            <a:xfrm>
              <a:off x="10117958" y="4334735"/>
              <a:ext cx="139209" cy="215373"/>
            </a:xfrm>
            <a:custGeom>
              <a:avLst/>
              <a:gdLst>
                <a:gd name="T0" fmla="*/ 0 w 382"/>
                <a:gd name="T1" fmla="*/ 582 h 591"/>
                <a:gd name="T2" fmla="*/ 368 w 382"/>
                <a:gd name="T3" fmla="*/ 0 h 591"/>
                <a:gd name="T4" fmla="*/ 382 w 382"/>
                <a:gd name="T5" fmla="*/ 7 h 591"/>
                <a:gd name="T6" fmla="*/ 14 w 382"/>
                <a:gd name="T7" fmla="*/ 591 h 591"/>
                <a:gd name="T8" fmla="*/ 0 w 382"/>
                <a:gd name="T9" fmla="*/ 582 h 591"/>
              </a:gdLst>
              <a:ahLst/>
              <a:cxnLst>
                <a:cxn ang="0">
                  <a:pos x="T0" y="T1"/>
                </a:cxn>
                <a:cxn ang="0">
                  <a:pos x="T2" y="T3"/>
                </a:cxn>
                <a:cxn ang="0">
                  <a:pos x="T4" y="T5"/>
                </a:cxn>
                <a:cxn ang="0">
                  <a:pos x="T6" y="T7"/>
                </a:cxn>
                <a:cxn ang="0">
                  <a:pos x="T8" y="T9"/>
                </a:cxn>
              </a:cxnLst>
              <a:rect l="0" t="0" r="r" b="b"/>
              <a:pathLst>
                <a:path w="382" h="591">
                  <a:moveTo>
                    <a:pt x="0" y="582"/>
                  </a:moveTo>
                  <a:lnTo>
                    <a:pt x="368" y="0"/>
                  </a:lnTo>
                  <a:lnTo>
                    <a:pt x="382" y="7"/>
                  </a:lnTo>
                  <a:lnTo>
                    <a:pt x="14" y="591"/>
                  </a:lnTo>
                  <a:lnTo>
                    <a:pt x="0" y="582"/>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43" name="Freeform 68">
              <a:extLst>
                <a:ext uri="{FF2B5EF4-FFF2-40B4-BE49-F238E27FC236}">
                  <a16:creationId xmlns:a16="http://schemas.microsoft.com/office/drawing/2014/main" id="{FFCDDBE5-CFE9-C290-5291-E5AE662F1AFA}"/>
                </a:ext>
              </a:extLst>
            </p:cNvPr>
            <p:cNvSpPr>
              <a:spLocks/>
            </p:cNvSpPr>
            <p:nvPr/>
          </p:nvSpPr>
          <p:spPr bwMode="auto">
            <a:xfrm>
              <a:off x="10308914" y="4293189"/>
              <a:ext cx="59036" cy="90012"/>
            </a:xfrm>
            <a:custGeom>
              <a:avLst/>
              <a:gdLst>
                <a:gd name="T0" fmla="*/ 0 w 162"/>
                <a:gd name="T1" fmla="*/ 238 h 247"/>
                <a:gd name="T2" fmla="*/ 150 w 162"/>
                <a:gd name="T3" fmla="*/ 0 h 247"/>
                <a:gd name="T4" fmla="*/ 162 w 162"/>
                <a:gd name="T5" fmla="*/ 8 h 247"/>
                <a:gd name="T6" fmla="*/ 13 w 162"/>
                <a:gd name="T7" fmla="*/ 247 h 247"/>
                <a:gd name="T8" fmla="*/ 0 w 162"/>
                <a:gd name="T9" fmla="*/ 238 h 247"/>
              </a:gdLst>
              <a:ahLst/>
              <a:cxnLst>
                <a:cxn ang="0">
                  <a:pos x="T0" y="T1"/>
                </a:cxn>
                <a:cxn ang="0">
                  <a:pos x="T2" y="T3"/>
                </a:cxn>
                <a:cxn ang="0">
                  <a:pos x="T4" y="T5"/>
                </a:cxn>
                <a:cxn ang="0">
                  <a:pos x="T6" y="T7"/>
                </a:cxn>
                <a:cxn ang="0">
                  <a:pos x="T8" y="T9"/>
                </a:cxn>
              </a:cxnLst>
              <a:rect l="0" t="0" r="r" b="b"/>
              <a:pathLst>
                <a:path w="162" h="247">
                  <a:moveTo>
                    <a:pt x="0" y="238"/>
                  </a:moveTo>
                  <a:lnTo>
                    <a:pt x="150" y="0"/>
                  </a:lnTo>
                  <a:lnTo>
                    <a:pt x="162" y="8"/>
                  </a:lnTo>
                  <a:lnTo>
                    <a:pt x="13" y="247"/>
                  </a:lnTo>
                  <a:lnTo>
                    <a:pt x="0" y="238"/>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44" name="Freeform 69">
              <a:extLst>
                <a:ext uri="{FF2B5EF4-FFF2-40B4-BE49-F238E27FC236}">
                  <a16:creationId xmlns:a16="http://schemas.microsoft.com/office/drawing/2014/main" id="{B4D1687C-E34C-6FD8-F270-A90C7401237B}"/>
                </a:ext>
              </a:extLst>
            </p:cNvPr>
            <p:cNvSpPr>
              <a:spLocks/>
            </p:cNvSpPr>
            <p:nvPr/>
          </p:nvSpPr>
          <p:spPr bwMode="auto">
            <a:xfrm>
              <a:off x="10208334" y="4452806"/>
              <a:ext cx="59401" cy="90012"/>
            </a:xfrm>
            <a:custGeom>
              <a:avLst/>
              <a:gdLst>
                <a:gd name="T0" fmla="*/ 0 w 163"/>
                <a:gd name="T1" fmla="*/ 238 h 247"/>
                <a:gd name="T2" fmla="*/ 149 w 163"/>
                <a:gd name="T3" fmla="*/ 0 h 247"/>
                <a:gd name="T4" fmla="*/ 163 w 163"/>
                <a:gd name="T5" fmla="*/ 8 h 247"/>
                <a:gd name="T6" fmla="*/ 14 w 163"/>
                <a:gd name="T7" fmla="*/ 247 h 247"/>
                <a:gd name="T8" fmla="*/ 0 w 163"/>
                <a:gd name="T9" fmla="*/ 238 h 247"/>
              </a:gdLst>
              <a:ahLst/>
              <a:cxnLst>
                <a:cxn ang="0">
                  <a:pos x="T0" y="T1"/>
                </a:cxn>
                <a:cxn ang="0">
                  <a:pos x="T2" y="T3"/>
                </a:cxn>
                <a:cxn ang="0">
                  <a:pos x="T4" y="T5"/>
                </a:cxn>
                <a:cxn ang="0">
                  <a:pos x="T6" y="T7"/>
                </a:cxn>
                <a:cxn ang="0">
                  <a:pos x="T8" y="T9"/>
                </a:cxn>
              </a:cxnLst>
              <a:rect l="0" t="0" r="r" b="b"/>
              <a:pathLst>
                <a:path w="163" h="247">
                  <a:moveTo>
                    <a:pt x="0" y="238"/>
                  </a:moveTo>
                  <a:lnTo>
                    <a:pt x="149" y="0"/>
                  </a:lnTo>
                  <a:lnTo>
                    <a:pt x="163" y="8"/>
                  </a:lnTo>
                  <a:lnTo>
                    <a:pt x="14" y="247"/>
                  </a:lnTo>
                  <a:lnTo>
                    <a:pt x="0" y="238"/>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45" name="Freeform 70">
              <a:extLst>
                <a:ext uri="{FF2B5EF4-FFF2-40B4-BE49-F238E27FC236}">
                  <a16:creationId xmlns:a16="http://schemas.microsoft.com/office/drawing/2014/main" id="{842B0CCD-2622-6357-C3F0-3C17FC275EF1}"/>
                </a:ext>
              </a:extLst>
            </p:cNvPr>
            <p:cNvSpPr>
              <a:spLocks/>
            </p:cNvSpPr>
            <p:nvPr/>
          </p:nvSpPr>
          <p:spPr bwMode="auto">
            <a:xfrm>
              <a:off x="10173350" y="4430942"/>
              <a:ext cx="59401" cy="90012"/>
            </a:xfrm>
            <a:custGeom>
              <a:avLst/>
              <a:gdLst>
                <a:gd name="T0" fmla="*/ 0 w 163"/>
                <a:gd name="T1" fmla="*/ 238 h 247"/>
                <a:gd name="T2" fmla="*/ 149 w 163"/>
                <a:gd name="T3" fmla="*/ 0 h 247"/>
                <a:gd name="T4" fmla="*/ 163 w 163"/>
                <a:gd name="T5" fmla="*/ 8 h 247"/>
                <a:gd name="T6" fmla="*/ 14 w 163"/>
                <a:gd name="T7" fmla="*/ 247 h 247"/>
                <a:gd name="T8" fmla="*/ 0 w 163"/>
                <a:gd name="T9" fmla="*/ 238 h 247"/>
              </a:gdLst>
              <a:ahLst/>
              <a:cxnLst>
                <a:cxn ang="0">
                  <a:pos x="T0" y="T1"/>
                </a:cxn>
                <a:cxn ang="0">
                  <a:pos x="T2" y="T3"/>
                </a:cxn>
                <a:cxn ang="0">
                  <a:pos x="T4" y="T5"/>
                </a:cxn>
                <a:cxn ang="0">
                  <a:pos x="T6" y="T7"/>
                </a:cxn>
                <a:cxn ang="0">
                  <a:pos x="T8" y="T9"/>
                </a:cxn>
              </a:cxnLst>
              <a:rect l="0" t="0" r="r" b="b"/>
              <a:pathLst>
                <a:path w="163" h="247">
                  <a:moveTo>
                    <a:pt x="0" y="238"/>
                  </a:moveTo>
                  <a:lnTo>
                    <a:pt x="149" y="0"/>
                  </a:lnTo>
                  <a:lnTo>
                    <a:pt x="163" y="8"/>
                  </a:lnTo>
                  <a:lnTo>
                    <a:pt x="14" y="247"/>
                  </a:lnTo>
                  <a:lnTo>
                    <a:pt x="0" y="238"/>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46" name="Freeform 71">
              <a:extLst>
                <a:ext uri="{FF2B5EF4-FFF2-40B4-BE49-F238E27FC236}">
                  <a16:creationId xmlns:a16="http://schemas.microsoft.com/office/drawing/2014/main" id="{BEDB8CD5-BB73-D403-B4B0-094E8B2CCE32}"/>
                </a:ext>
              </a:extLst>
            </p:cNvPr>
            <p:cNvSpPr>
              <a:spLocks/>
            </p:cNvSpPr>
            <p:nvPr/>
          </p:nvSpPr>
          <p:spPr bwMode="auto">
            <a:xfrm>
              <a:off x="10273929" y="4271324"/>
              <a:ext cx="59036" cy="90012"/>
            </a:xfrm>
            <a:custGeom>
              <a:avLst/>
              <a:gdLst>
                <a:gd name="T0" fmla="*/ 0 w 162"/>
                <a:gd name="T1" fmla="*/ 239 h 247"/>
                <a:gd name="T2" fmla="*/ 150 w 162"/>
                <a:gd name="T3" fmla="*/ 0 h 247"/>
                <a:gd name="T4" fmla="*/ 162 w 162"/>
                <a:gd name="T5" fmla="*/ 9 h 247"/>
                <a:gd name="T6" fmla="*/ 13 w 162"/>
                <a:gd name="T7" fmla="*/ 247 h 247"/>
                <a:gd name="T8" fmla="*/ 0 w 162"/>
                <a:gd name="T9" fmla="*/ 239 h 247"/>
              </a:gdLst>
              <a:ahLst/>
              <a:cxnLst>
                <a:cxn ang="0">
                  <a:pos x="T0" y="T1"/>
                </a:cxn>
                <a:cxn ang="0">
                  <a:pos x="T2" y="T3"/>
                </a:cxn>
                <a:cxn ang="0">
                  <a:pos x="T4" y="T5"/>
                </a:cxn>
                <a:cxn ang="0">
                  <a:pos x="T6" y="T7"/>
                </a:cxn>
                <a:cxn ang="0">
                  <a:pos x="T8" y="T9"/>
                </a:cxn>
              </a:cxnLst>
              <a:rect l="0" t="0" r="r" b="b"/>
              <a:pathLst>
                <a:path w="162" h="247">
                  <a:moveTo>
                    <a:pt x="0" y="239"/>
                  </a:moveTo>
                  <a:lnTo>
                    <a:pt x="150" y="0"/>
                  </a:lnTo>
                  <a:lnTo>
                    <a:pt x="162" y="9"/>
                  </a:lnTo>
                  <a:lnTo>
                    <a:pt x="13" y="247"/>
                  </a:lnTo>
                  <a:lnTo>
                    <a:pt x="0" y="239"/>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47" name="Freeform 72">
              <a:extLst>
                <a:ext uri="{FF2B5EF4-FFF2-40B4-BE49-F238E27FC236}">
                  <a16:creationId xmlns:a16="http://schemas.microsoft.com/office/drawing/2014/main" id="{05276595-AE8B-5FF3-A639-377E0E548707}"/>
                </a:ext>
              </a:extLst>
            </p:cNvPr>
            <p:cNvSpPr>
              <a:spLocks/>
            </p:cNvSpPr>
            <p:nvPr/>
          </p:nvSpPr>
          <p:spPr bwMode="auto">
            <a:xfrm>
              <a:off x="8108535" y="4243265"/>
              <a:ext cx="702605" cy="537158"/>
            </a:xfrm>
            <a:custGeom>
              <a:avLst/>
              <a:gdLst>
                <a:gd name="T0" fmla="*/ 0 w 1127"/>
                <a:gd name="T1" fmla="*/ 16 h 865"/>
                <a:gd name="T2" fmla="*/ 0 w 1127"/>
                <a:gd name="T3" fmla="*/ 23 h 865"/>
                <a:gd name="T4" fmla="*/ 1111 w 1127"/>
                <a:gd name="T5" fmla="*/ 865 h 865"/>
                <a:gd name="T6" fmla="*/ 1117 w 1127"/>
                <a:gd name="T7" fmla="*/ 863 h 865"/>
                <a:gd name="T8" fmla="*/ 1111 w 1127"/>
                <a:gd name="T9" fmla="*/ 820 h 865"/>
                <a:gd name="T10" fmla="*/ 44 w 1127"/>
                <a:gd name="T11" fmla="*/ 11 h 865"/>
                <a:gd name="T12" fmla="*/ 0 w 1127"/>
                <a:gd name="T13" fmla="*/ 16 h 865"/>
              </a:gdLst>
              <a:ahLst/>
              <a:cxnLst>
                <a:cxn ang="0">
                  <a:pos x="T0" y="T1"/>
                </a:cxn>
                <a:cxn ang="0">
                  <a:pos x="T2" y="T3"/>
                </a:cxn>
                <a:cxn ang="0">
                  <a:pos x="T4" y="T5"/>
                </a:cxn>
                <a:cxn ang="0">
                  <a:pos x="T6" y="T7"/>
                </a:cxn>
                <a:cxn ang="0">
                  <a:pos x="T8" y="T9"/>
                </a:cxn>
                <a:cxn ang="0">
                  <a:pos x="T10" y="T11"/>
                </a:cxn>
                <a:cxn ang="0">
                  <a:pos x="T12" y="T13"/>
                </a:cxn>
              </a:cxnLst>
              <a:rect l="0" t="0" r="r" b="b"/>
              <a:pathLst>
                <a:path w="1127" h="865">
                  <a:moveTo>
                    <a:pt x="0" y="16"/>
                  </a:moveTo>
                  <a:cubicBezTo>
                    <a:pt x="0" y="23"/>
                    <a:pt x="0" y="23"/>
                    <a:pt x="0" y="23"/>
                  </a:cubicBezTo>
                  <a:cubicBezTo>
                    <a:pt x="1111" y="865"/>
                    <a:pt x="1111" y="865"/>
                    <a:pt x="1111" y="865"/>
                  </a:cubicBezTo>
                  <a:cubicBezTo>
                    <a:pt x="1117" y="863"/>
                    <a:pt x="1117" y="863"/>
                    <a:pt x="1117" y="863"/>
                  </a:cubicBezTo>
                  <a:cubicBezTo>
                    <a:pt x="1127" y="849"/>
                    <a:pt x="1125" y="830"/>
                    <a:pt x="1111" y="820"/>
                  </a:cubicBezTo>
                  <a:cubicBezTo>
                    <a:pt x="44" y="11"/>
                    <a:pt x="44" y="11"/>
                    <a:pt x="44" y="11"/>
                  </a:cubicBezTo>
                  <a:cubicBezTo>
                    <a:pt x="30" y="0"/>
                    <a:pt x="11" y="3"/>
                    <a:pt x="0" y="16"/>
                  </a:cubicBezTo>
                  <a:close/>
                </a:path>
              </a:pathLst>
            </a:custGeom>
            <a:solidFill>
              <a:srgbClr val="76767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48" name="Freeform 73">
              <a:extLst>
                <a:ext uri="{FF2B5EF4-FFF2-40B4-BE49-F238E27FC236}">
                  <a16:creationId xmlns:a16="http://schemas.microsoft.com/office/drawing/2014/main" id="{FA1785F1-A791-9D52-B91A-7B234EA5E3D9}"/>
                </a:ext>
              </a:extLst>
            </p:cNvPr>
            <p:cNvSpPr>
              <a:spLocks/>
            </p:cNvSpPr>
            <p:nvPr/>
          </p:nvSpPr>
          <p:spPr bwMode="auto">
            <a:xfrm>
              <a:off x="8089220" y="4253467"/>
              <a:ext cx="715724" cy="584534"/>
            </a:xfrm>
            <a:custGeom>
              <a:avLst/>
              <a:gdLst>
                <a:gd name="T0" fmla="*/ 0 w 1964"/>
                <a:gd name="T1" fmla="*/ 535 h 1604"/>
                <a:gd name="T2" fmla="*/ 1419 w 1964"/>
                <a:gd name="T3" fmla="*/ 1604 h 1604"/>
                <a:gd name="T4" fmla="*/ 1964 w 1964"/>
                <a:gd name="T5" fmla="*/ 1443 h 1604"/>
                <a:gd name="T6" fmla="*/ 53 w 1964"/>
                <a:gd name="T7" fmla="*/ 0 h 1604"/>
                <a:gd name="T8" fmla="*/ 0 w 1964"/>
                <a:gd name="T9" fmla="*/ 535 h 1604"/>
              </a:gdLst>
              <a:ahLst/>
              <a:cxnLst>
                <a:cxn ang="0">
                  <a:pos x="T0" y="T1"/>
                </a:cxn>
                <a:cxn ang="0">
                  <a:pos x="T2" y="T3"/>
                </a:cxn>
                <a:cxn ang="0">
                  <a:pos x="T4" y="T5"/>
                </a:cxn>
                <a:cxn ang="0">
                  <a:pos x="T6" y="T7"/>
                </a:cxn>
                <a:cxn ang="0">
                  <a:pos x="T8" y="T9"/>
                </a:cxn>
              </a:cxnLst>
              <a:rect l="0" t="0" r="r" b="b"/>
              <a:pathLst>
                <a:path w="1964" h="1604">
                  <a:moveTo>
                    <a:pt x="0" y="535"/>
                  </a:moveTo>
                  <a:lnTo>
                    <a:pt x="1419" y="1604"/>
                  </a:lnTo>
                  <a:lnTo>
                    <a:pt x="1964" y="1443"/>
                  </a:lnTo>
                  <a:lnTo>
                    <a:pt x="53" y="0"/>
                  </a:lnTo>
                  <a:lnTo>
                    <a:pt x="0" y="535"/>
                  </a:ln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49" name="Freeform 74">
              <a:extLst>
                <a:ext uri="{FF2B5EF4-FFF2-40B4-BE49-F238E27FC236}">
                  <a16:creationId xmlns:a16="http://schemas.microsoft.com/office/drawing/2014/main" id="{D81C5649-C3AB-9F43-14A3-2F0F7A7FC805}"/>
                </a:ext>
              </a:extLst>
            </p:cNvPr>
            <p:cNvSpPr>
              <a:spLocks/>
            </p:cNvSpPr>
            <p:nvPr/>
          </p:nvSpPr>
          <p:spPr bwMode="auto">
            <a:xfrm>
              <a:off x="8111815" y="4296834"/>
              <a:ext cx="645390" cy="517115"/>
            </a:xfrm>
            <a:custGeom>
              <a:avLst/>
              <a:gdLst>
                <a:gd name="T0" fmla="*/ 0 w 1771"/>
                <a:gd name="T1" fmla="*/ 387 h 1419"/>
                <a:gd name="T2" fmla="*/ 1369 w 1771"/>
                <a:gd name="T3" fmla="*/ 1419 h 1419"/>
                <a:gd name="T4" fmla="*/ 1771 w 1771"/>
                <a:gd name="T5" fmla="*/ 1300 h 1419"/>
                <a:gd name="T6" fmla="*/ 50 w 1771"/>
                <a:gd name="T7" fmla="*/ 0 h 1419"/>
                <a:gd name="T8" fmla="*/ 0 w 1771"/>
                <a:gd name="T9" fmla="*/ 387 h 1419"/>
              </a:gdLst>
              <a:ahLst/>
              <a:cxnLst>
                <a:cxn ang="0">
                  <a:pos x="T0" y="T1"/>
                </a:cxn>
                <a:cxn ang="0">
                  <a:pos x="T2" y="T3"/>
                </a:cxn>
                <a:cxn ang="0">
                  <a:pos x="T4" y="T5"/>
                </a:cxn>
                <a:cxn ang="0">
                  <a:pos x="T6" y="T7"/>
                </a:cxn>
                <a:cxn ang="0">
                  <a:pos x="T8" y="T9"/>
                </a:cxn>
              </a:cxnLst>
              <a:rect l="0" t="0" r="r" b="b"/>
              <a:pathLst>
                <a:path w="1771" h="1419">
                  <a:moveTo>
                    <a:pt x="0" y="387"/>
                  </a:moveTo>
                  <a:lnTo>
                    <a:pt x="1369" y="1419"/>
                  </a:lnTo>
                  <a:lnTo>
                    <a:pt x="1771" y="1300"/>
                  </a:lnTo>
                  <a:lnTo>
                    <a:pt x="50" y="0"/>
                  </a:lnTo>
                  <a:lnTo>
                    <a:pt x="0" y="387"/>
                  </a:ln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50" name="Freeform 75">
              <a:extLst>
                <a:ext uri="{FF2B5EF4-FFF2-40B4-BE49-F238E27FC236}">
                  <a16:creationId xmlns:a16="http://schemas.microsoft.com/office/drawing/2014/main" id="{3F52B093-8D73-18A4-8C1A-A752AEF8C982}"/>
                </a:ext>
              </a:extLst>
            </p:cNvPr>
            <p:cNvSpPr>
              <a:spLocks/>
            </p:cNvSpPr>
            <p:nvPr/>
          </p:nvSpPr>
          <p:spPr bwMode="auto">
            <a:xfrm>
              <a:off x="8116188" y="4300479"/>
              <a:ext cx="636644" cy="509098"/>
            </a:xfrm>
            <a:custGeom>
              <a:avLst/>
              <a:gdLst>
                <a:gd name="T0" fmla="*/ 1747 w 1747"/>
                <a:gd name="T1" fmla="*/ 1281 h 1397"/>
                <a:gd name="T2" fmla="*/ 50 w 1747"/>
                <a:gd name="T3" fmla="*/ 0 h 1397"/>
                <a:gd name="T4" fmla="*/ 0 w 1747"/>
                <a:gd name="T5" fmla="*/ 370 h 1397"/>
                <a:gd name="T6" fmla="*/ 1360 w 1747"/>
                <a:gd name="T7" fmla="*/ 1397 h 1397"/>
                <a:gd name="T8" fmla="*/ 1747 w 1747"/>
                <a:gd name="T9" fmla="*/ 1281 h 1397"/>
              </a:gdLst>
              <a:ahLst/>
              <a:cxnLst>
                <a:cxn ang="0">
                  <a:pos x="T0" y="T1"/>
                </a:cxn>
                <a:cxn ang="0">
                  <a:pos x="T2" y="T3"/>
                </a:cxn>
                <a:cxn ang="0">
                  <a:pos x="T4" y="T5"/>
                </a:cxn>
                <a:cxn ang="0">
                  <a:pos x="T6" y="T7"/>
                </a:cxn>
                <a:cxn ang="0">
                  <a:pos x="T8" y="T9"/>
                </a:cxn>
              </a:cxnLst>
              <a:rect l="0" t="0" r="r" b="b"/>
              <a:pathLst>
                <a:path w="1747" h="1397">
                  <a:moveTo>
                    <a:pt x="1747" y="1281"/>
                  </a:moveTo>
                  <a:lnTo>
                    <a:pt x="50" y="0"/>
                  </a:lnTo>
                  <a:lnTo>
                    <a:pt x="0" y="370"/>
                  </a:lnTo>
                  <a:lnTo>
                    <a:pt x="1360" y="1397"/>
                  </a:lnTo>
                  <a:lnTo>
                    <a:pt x="1747" y="1281"/>
                  </a:lnTo>
                  <a:close/>
                </a:path>
              </a:pathLst>
            </a:custGeom>
            <a:solidFill>
              <a:srgbClr val="413F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51" name="Freeform 76">
              <a:extLst>
                <a:ext uri="{FF2B5EF4-FFF2-40B4-BE49-F238E27FC236}">
                  <a16:creationId xmlns:a16="http://schemas.microsoft.com/office/drawing/2014/main" id="{B31E55E4-AFFE-86D3-74DC-5E0723DC3AE1}"/>
                </a:ext>
              </a:extLst>
            </p:cNvPr>
            <p:cNvSpPr>
              <a:spLocks/>
            </p:cNvSpPr>
            <p:nvPr/>
          </p:nvSpPr>
          <p:spPr bwMode="auto">
            <a:xfrm>
              <a:off x="7855627" y="4453171"/>
              <a:ext cx="746335" cy="690580"/>
            </a:xfrm>
            <a:custGeom>
              <a:avLst/>
              <a:gdLst>
                <a:gd name="T0" fmla="*/ 1197 w 1197"/>
                <a:gd name="T1" fmla="*/ 626 h 1112"/>
                <a:gd name="T2" fmla="*/ 840 w 1197"/>
                <a:gd name="T3" fmla="*/ 1089 h 1112"/>
                <a:gd name="T4" fmla="*/ 780 w 1197"/>
                <a:gd name="T5" fmla="*/ 1098 h 1112"/>
                <a:gd name="T6" fmla="*/ 23 w 1197"/>
                <a:gd name="T7" fmla="*/ 524 h 1112"/>
                <a:gd name="T8" fmla="*/ 15 w 1197"/>
                <a:gd name="T9" fmla="*/ 463 h 1112"/>
                <a:gd name="T10" fmla="*/ 371 w 1197"/>
                <a:gd name="T11" fmla="*/ 0 h 1112"/>
                <a:gd name="T12" fmla="*/ 1197 w 1197"/>
                <a:gd name="T13" fmla="*/ 626 h 1112"/>
              </a:gdLst>
              <a:ahLst/>
              <a:cxnLst>
                <a:cxn ang="0">
                  <a:pos x="T0" y="T1"/>
                </a:cxn>
                <a:cxn ang="0">
                  <a:pos x="T2" y="T3"/>
                </a:cxn>
                <a:cxn ang="0">
                  <a:pos x="T4" y="T5"/>
                </a:cxn>
                <a:cxn ang="0">
                  <a:pos x="T6" y="T7"/>
                </a:cxn>
                <a:cxn ang="0">
                  <a:pos x="T8" y="T9"/>
                </a:cxn>
                <a:cxn ang="0">
                  <a:pos x="T10" y="T11"/>
                </a:cxn>
                <a:cxn ang="0">
                  <a:pos x="T12" y="T13"/>
                </a:cxn>
              </a:cxnLst>
              <a:rect l="0" t="0" r="r" b="b"/>
              <a:pathLst>
                <a:path w="1197" h="1112">
                  <a:moveTo>
                    <a:pt x="1197" y="626"/>
                  </a:moveTo>
                  <a:cubicBezTo>
                    <a:pt x="840" y="1089"/>
                    <a:pt x="840" y="1089"/>
                    <a:pt x="840" y="1089"/>
                  </a:cubicBezTo>
                  <a:cubicBezTo>
                    <a:pt x="826" y="1108"/>
                    <a:pt x="799" y="1112"/>
                    <a:pt x="780" y="1098"/>
                  </a:cubicBezTo>
                  <a:cubicBezTo>
                    <a:pt x="23" y="524"/>
                    <a:pt x="23" y="524"/>
                    <a:pt x="23" y="524"/>
                  </a:cubicBezTo>
                  <a:cubicBezTo>
                    <a:pt x="4" y="509"/>
                    <a:pt x="0" y="482"/>
                    <a:pt x="15" y="463"/>
                  </a:cubicBezTo>
                  <a:cubicBezTo>
                    <a:pt x="371" y="0"/>
                    <a:pt x="371" y="0"/>
                    <a:pt x="371" y="0"/>
                  </a:cubicBezTo>
                  <a:lnTo>
                    <a:pt x="1197" y="626"/>
                  </a:ln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52" name="Freeform 77">
              <a:extLst>
                <a:ext uri="{FF2B5EF4-FFF2-40B4-BE49-F238E27FC236}">
                  <a16:creationId xmlns:a16="http://schemas.microsoft.com/office/drawing/2014/main" id="{EB20BE10-5E96-B611-C11F-0274A33A620C}"/>
                </a:ext>
              </a:extLst>
            </p:cNvPr>
            <p:cNvSpPr>
              <a:spLocks/>
            </p:cNvSpPr>
            <p:nvPr/>
          </p:nvSpPr>
          <p:spPr bwMode="auto">
            <a:xfrm>
              <a:off x="8492636" y="4839458"/>
              <a:ext cx="32434" cy="30977"/>
            </a:xfrm>
            <a:custGeom>
              <a:avLst/>
              <a:gdLst>
                <a:gd name="T0" fmla="*/ 25 w 52"/>
                <a:gd name="T1" fmla="*/ 2 h 50"/>
                <a:gd name="T2" fmla="*/ 49 w 52"/>
                <a:gd name="T3" fmla="*/ 20 h 50"/>
                <a:gd name="T4" fmla="*/ 50 w 52"/>
                <a:gd name="T5" fmla="*/ 29 h 50"/>
                <a:gd name="T6" fmla="*/ 36 w 52"/>
                <a:gd name="T7" fmla="*/ 47 h 50"/>
                <a:gd name="T8" fmla="*/ 28 w 52"/>
                <a:gd name="T9" fmla="*/ 48 h 50"/>
                <a:gd name="T10" fmla="*/ 3 w 52"/>
                <a:gd name="T11" fmla="*/ 30 h 50"/>
                <a:gd name="T12" fmla="*/ 2 w 52"/>
                <a:gd name="T13" fmla="*/ 21 h 50"/>
                <a:gd name="T14" fmla="*/ 16 w 52"/>
                <a:gd name="T15" fmla="*/ 3 h 50"/>
                <a:gd name="T16" fmla="*/ 25 w 52"/>
                <a:gd name="T17"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25" y="2"/>
                  </a:moveTo>
                  <a:cubicBezTo>
                    <a:pt x="49" y="20"/>
                    <a:pt x="49" y="20"/>
                    <a:pt x="49" y="20"/>
                  </a:cubicBezTo>
                  <a:cubicBezTo>
                    <a:pt x="52" y="22"/>
                    <a:pt x="52" y="26"/>
                    <a:pt x="50" y="29"/>
                  </a:cubicBezTo>
                  <a:cubicBezTo>
                    <a:pt x="36" y="47"/>
                    <a:pt x="36" y="47"/>
                    <a:pt x="36" y="47"/>
                  </a:cubicBezTo>
                  <a:cubicBezTo>
                    <a:pt x="34" y="50"/>
                    <a:pt x="30" y="50"/>
                    <a:pt x="28" y="48"/>
                  </a:cubicBezTo>
                  <a:cubicBezTo>
                    <a:pt x="3" y="30"/>
                    <a:pt x="3" y="30"/>
                    <a:pt x="3" y="30"/>
                  </a:cubicBezTo>
                  <a:cubicBezTo>
                    <a:pt x="0" y="28"/>
                    <a:pt x="0" y="24"/>
                    <a:pt x="2" y="21"/>
                  </a:cubicBezTo>
                  <a:cubicBezTo>
                    <a:pt x="16" y="3"/>
                    <a:pt x="16" y="3"/>
                    <a:pt x="16" y="3"/>
                  </a:cubicBezTo>
                  <a:cubicBezTo>
                    <a:pt x="18" y="0"/>
                    <a:pt x="22"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53" name="Freeform 78">
              <a:extLst>
                <a:ext uri="{FF2B5EF4-FFF2-40B4-BE49-F238E27FC236}">
                  <a16:creationId xmlns:a16="http://schemas.microsoft.com/office/drawing/2014/main" id="{F913A37A-CE09-F800-3168-2357C80A1308}"/>
                </a:ext>
              </a:extLst>
            </p:cNvPr>
            <p:cNvSpPr>
              <a:spLocks/>
            </p:cNvSpPr>
            <p:nvPr/>
          </p:nvSpPr>
          <p:spPr bwMode="auto">
            <a:xfrm>
              <a:off x="8472228" y="4860595"/>
              <a:ext cx="36807" cy="36442"/>
            </a:xfrm>
            <a:custGeom>
              <a:avLst/>
              <a:gdLst>
                <a:gd name="T0" fmla="*/ 32 w 59"/>
                <a:gd name="T1" fmla="*/ 3 h 59"/>
                <a:gd name="T2" fmla="*/ 54 w 59"/>
                <a:gd name="T3" fmla="*/ 20 h 59"/>
                <a:gd name="T4" fmla="*/ 56 w 59"/>
                <a:gd name="T5" fmla="*/ 31 h 59"/>
                <a:gd name="T6" fmla="*/ 37 w 59"/>
                <a:gd name="T7" fmla="*/ 55 h 59"/>
                <a:gd name="T8" fmla="*/ 26 w 59"/>
                <a:gd name="T9" fmla="*/ 57 h 59"/>
                <a:gd name="T10" fmla="*/ 4 w 59"/>
                <a:gd name="T11" fmla="*/ 40 h 59"/>
                <a:gd name="T12" fmla="*/ 2 w 59"/>
                <a:gd name="T13" fmla="*/ 29 h 59"/>
                <a:gd name="T14" fmla="*/ 21 w 59"/>
                <a:gd name="T15" fmla="*/ 4 h 59"/>
                <a:gd name="T16" fmla="*/ 32 w 59"/>
                <a:gd name="T1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32" y="3"/>
                  </a:moveTo>
                  <a:cubicBezTo>
                    <a:pt x="54" y="20"/>
                    <a:pt x="54" y="20"/>
                    <a:pt x="54" y="20"/>
                  </a:cubicBezTo>
                  <a:cubicBezTo>
                    <a:pt x="58" y="22"/>
                    <a:pt x="59" y="27"/>
                    <a:pt x="56" y="31"/>
                  </a:cubicBezTo>
                  <a:cubicBezTo>
                    <a:pt x="37" y="55"/>
                    <a:pt x="37" y="55"/>
                    <a:pt x="37" y="55"/>
                  </a:cubicBezTo>
                  <a:cubicBezTo>
                    <a:pt x="34" y="59"/>
                    <a:pt x="30" y="59"/>
                    <a:pt x="26" y="57"/>
                  </a:cubicBezTo>
                  <a:cubicBezTo>
                    <a:pt x="4" y="40"/>
                    <a:pt x="4" y="40"/>
                    <a:pt x="4" y="40"/>
                  </a:cubicBezTo>
                  <a:cubicBezTo>
                    <a:pt x="0" y="37"/>
                    <a:pt x="0" y="32"/>
                    <a:pt x="2" y="29"/>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54" name="Freeform 79">
              <a:extLst>
                <a:ext uri="{FF2B5EF4-FFF2-40B4-BE49-F238E27FC236}">
                  <a16:creationId xmlns:a16="http://schemas.microsoft.com/office/drawing/2014/main" id="{9D0538DD-1053-6646-8480-2422EE1E2A61}"/>
                </a:ext>
              </a:extLst>
            </p:cNvPr>
            <p:cNvSpPr>
              <a:spLocks/>
            </p:cNvSpPr>
            <p:nvPr/>
          </p:nvSpPr>
          <p:spPr bwMode="auto">
            <a:xfrm>
              <a:off x="8451456" y="4887926"/>
              <a:ext cx="36442" cy="36078"/>
            </a:xfrm>
            <a:custGeom>
              <a:avLst/>
              <a:gdLst>
                <a:gd name="T0" fmla="*/ 32 w 58"/>
                <a:gd name="T1" fmla="*/ 2 h 58"/>
                <a:gd name="T2" fmla="*/ 54 w 58"/>
                <a:gd name="T3" fmla="*/ 19 h 58"/>
                <a:gd name="T4" fmla="*/ 56 w 58"/>
                <a:gd name="T5" fmla="*/ 30 h 58"/>
                <a:gd name="T6" fmla="*/ 37 w 58"/>
                <a:gd name="T7" fmla="*/ 54 h 58"/>
                <a:gd name="T8" fmla="*/ 26 w 58"/>
                <a:gd name="T9" fmla="*/ 56 h 58"/>
                <a:gd name="T10" fmla="*/ 4 w 58"/>
                <a:gd name="T11" fmla="*/ 39 h 58"/>
                <a:gd name="T12" fmla="*/ 2 w 58"/>
                <a:gd name="T13" fmla="*/ 28 h 58"/>
                <a:gd name="T14" fmla="*/ 21 w 58"/>
                <a:gd name="T15" fmla="*/ 4 h 58"/>
                <a:gd name="T16" fmla="*/ 32 w 58"/>
                <a:gd name="T17"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32" y="2"/>
                  </a:moveTo>
                  <a:cubicBezTo>
                    <a:pt x="54" y="19"/>
                    <a:pt x="54" y="19"/>
                    <a:pt x="54" y="19"/>
                  </a:cubicBezTo>
                  <a:cubicBezTo>
                    <a:pt x="58" y="22"/>
                    <a:pt x="58" y="26"/>
                    <a:pt x="56" y="30"/>
                  </a:cubicBezTo>
                  <a:cubicBezTo>
                    <a:pt x="37" y="54"/>
                    <a:pt x="37" y="54"/>
                    <a:pt x="37" y="54"/>
                  </a:cubicBezTo>
                  <a:cubicBezTo>
                    <a:pt x="34" y="58"/>
                    <a:pt x="29" y="58"/>
                    <a:pt x="26" y="56"/>
                  </a:cubicBezTo>
                  <a:cubicBezTo>
                    <a:pt x="4" y="39"/>
                    <a:pt x="4" y="39"/>
                    <a:pt x="4" y="39"/>
                  </a:cubicBezTo>
                  <a:cubicBezTo>
                    <a:pt x="0" y="36"/>
                    <a:pt x="0" y="31"/>
                    <a:pt x="2" y="28"/>
                  </a:cubicBezTo>
                  <a:cubicBezTo>
                    <a:pt x="21" y="4"/>
                    <a:pt x="21" y="4"/>
                    <a:pt x="21" y="4"/>
                  </a:cubicBezTo>
                  <a:cubicBezTo>
                    <a:pt x="24" y="0"/>
                    <a:pt x="29" y="0"/>
                    <a:pt x="32"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55" name="Freeform 80">
              <a:extLst>
                <a:ext uri="{FF2B5EF4-FFF2-40B4-BE49-F238E27FC236}">
                  <a16:creationId xmlns:a16="http://schemas.microsoft.com/office/drawing/2014/main" id="{EFB6DA73-5FDB-CCDE-326F-AA01F5E0A63F}"/>
                </a:ext>
              </a:extLst>
            </p:cNvPr>
            <p:cNvSpPr>
              <a:spLocks/>
            </p:cNvSpPr>
            <p:nvPr/>
          </p:nvSpPr>
          <p:spPr bwMode="auto">
            <a:xfrm>
              <a:off x="8430319" y="4914529"/>
              <a:ext cx="36807" cy="36442"/>
            </a:xfrm>
            <a:custGeom>
              <a:avLst/>
              <a:gdLst>
                <a:gd name="T0" fmla="*/ 33 w 59"/>
                <a:gd name="T1" fmla="*/ 2 h 59"/>
                <a:gd name="T2" fmla="*/ 55 w 59"/>
                <a:gd name="T3" fmla="*/ 19 h 59"/>
                <a:gd name="T4" fmla="*/ 56 w 59"/>
                <a:gd name="T5" fmla="*/ 30 h 59"/>
                <a:gd name="T6" fmla="*/ 38 w 59"/>
                <a:gd name="T7" fmla="*/ 55 h 59"/>
                <a:gd name="T8" fmla="*/ 27 w 59"/>
                <a:gd name="T9" fmla="*/ 56 h 59"/>
                <a:gd name="T10" fmla="*/ 4 w 59"/>
                <a:gd name="T11" fmla="*/ 39 h 59"/>
                <a:gd name="T12" fmla="*/ 3 w 59"/>
                <a:gd name="T13" fmla="*/ 28 h 59"/>
                <a:gd name="T14" fmla="*/ 22 w 59"/>
                <a:gd name="T15" fmla="*/ 4 h 59"/>
                <a:gd name="T16" fmla="*/ 33 w 59"/>
                <a:gd name="T17" fmla="*/ 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33" y="2"/>
                  </a:moveTo>
                  <a:cubicBezTo>
                    <a:pt x="55" y="19"/>
                    <a:pt x="55" y="19"/>
                    <a:pt x="55" y="19"/>
                  </a:cubicBezTo>
                  <a:cubicBezTo>
                    <a:pt x="58" y="22"/>
                    <a:pt x="59" y="27"/>
                    <a:pt x="56" y="30"/>
                  </a:cubicBezTo>
                  <a:cubicBezTo>
                    <a:pt x="38" y="55"/>
                    <a:pt x="38" y="55"/>
                    <a:pt x="38" y="55"/>
                  </a:cubicBezTo>
                  <a:cubicBezTo>
                    <a:pt x="35" y="58"/>
                    <a:pt x="30" y="59"/>
                    <a:pt x="27" y="56"/>
                  </a:cubicBezTo>
                  <a:cubicBezTo>
                    <a:pt x="4" y="39"/>
                    <a:pt x="4" y="39"/>
                    <a:pt x="4" y="39"/>
                  </a:cubicBezTo>
                  <a:cubicBezTo>
                    <a:pt x="1" y="36"/>
                    <a:pt x="0" y="32"/>
                    <a:pt x="3" y="28"/>
                  </a:cubicBezTo>
                  <a:cubicBezTo>
                    <a:pt x="22" y="4"/>
                    <a:pt x="22" y="4"/>
                    <a:pt x="22" y="4"/>
                  </a:cubicBezTo>
                  <a:cubicBezTo>
                    <a:pt x="24" y="0"/>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56" name="Freeform 81">
              <a:extLst>
                <a:ext uri="{FF2B5EF4-FFF2-40B4-BE49-F238E27FC236}">
                  <a16:creationId xmlns:a16="http://schemas.microsoft.com/office/drawing/2014/main" id="{AF035096-BD43-5418-B03B-60E50515A9F1}"/>
                </a:ext>
              </a:extLst>
            </p:cNvPr>
            <p:cNvSpPr>
              <a:spLocks/>
            </p:cNvSpPr>
            <p:nvPr/>
          </p:nvSpPr>
          <p:spPr bwMode="auto">
            <a:xfrm>
              <a:off x="8409912" y="4941132"/>
              <a:ext cx="36807" cy="36807"/>
            </a:xfrm>
            <a:custGeom>
              <a:avLst/>
              <a:gdLst>
                <a:gd name="T0" fmla="*/ 33 w 59"/>
                <a:gd name="T1" fmla="*/ 2 h 59"/>
                <a:gd name="T2" fmla="*/ 55 w 59"/>
                <a:gd name="T3" fmla="*/ 19 h 59"/>
                <a:gd name="T4" fmla="*/ 56 w 59"/>
                <a:gd name="T5" fmla="*/ 30 h 59"/>
                <a:gd name="T6" fmla="*/ 37 w 59"/>
                <a:gd name="T7" fmla="*/ 55 h 59"/>
                <a:gd name="T8" fmla="*/ 26 w 59"/>
                <a:gd name="T9" fmla="*/ 56 h 59"/>
                <a:gd name="T10" fmla="*/ 4 w 59"/>
                <a:gd name="T11" fmla="*/ 39 h 59"/>
                <a:gd name="T12" fmla="*/ 3 w 59"/>
                <a:gd name="T13" fmla="*/ 28 h 59"/>
                <a:gd name="T14" fmla="*/ 22 w 59"/>
                <a:gd name="T15" fmla="*/ 4 h 59"/>
                <a:gd name="T16" fmla="*/ 33 w 59"/>
                <a:gd name="T17" fmla="*/ 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33" y="2"/>
                  </a:moveTo>
                  <a:cubicBezTo>
                    <a:pt x="55" y="19"/>
                    <a:pt x="55" y="19"/>
                    <a:pt x="55" y="19"/>
                  </a:cubicBezTo>
                  <a:cubicBezTo>
                    <a:pt x="58" y="22"/>
                    <a:pt x="59" y="27"/>
                    <a:pt x="56" y="30"/>
                  </a:cubicBezTo>
                  <a:cubicBezTo>
                    <a:pt x="37" y="55"/>
                    <a:pt x="37" y="55"/>
                    <a:pt x="37" y="55"/>
                  </a:cubicBezTo>
                  <a:cubicBezTo>
                    <a:pt x="35" y="58"/>
                    <a:pt x="30" y="59"/>
                    <a:pt x="26" y="56"/>
                  </a:cubicBezTo>
                  <a:cubicBezTo>
                    <a:pt x="4" y="39"/>
                    <a:pt x="4" y="39"/>
                    <a:pt x="4" y="39"/>
                  </a:cubicBezTo>
                  <a:cubicBezTo>
                    <a:pt x="1" y="37"/>
                    <a:pt x="0" y="32"/>
                    <a:pt x="3" y="28"/>
                  </a:cubicBezTo>
                  <a:cubicBezTo>
                    <a:pt x="22" y="4"/>
                    <a:pt x="22" y="4"/>
                    <a:pt x="22" y="4"/>
                  </a:cubicBezTo>
                  <a:cubicBezTo>
                    <a:pt x="24" y="1"/>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57" name="Freeform 82">
              <a:extLst>
                <a:ext uri="{FF2B5EF4-FFF2-40B4-BE49-F238E27FC236}">
                  <a16:creationId xmlns:a16="http://schemas.microsoft.com/office/drawing/2014/main" id="{88C24BCF-76D1-10EB-5B00-FAAF5E2FB1E1}"/>
                </a:ext>
              </a:extLst>
            </p:cNvPr>
            <p:cNvSpPr>
              <a:spLocks/>
            </p:cNvSpPr>
            <p:nvPr/>
          </p:nvSpPr>
          <p:spPr bwMode="auto">
            <a:xfrm>
              <a:off x="8389139" y="4967736"/>
              <a:ext cx="36807" cy="36807"/>
            </a:xfrm>
            <a:custGeom>
              <a:avLst/>
              <a:gdLst>
                <a:gd name="T0" fmla="*/ 32 w 59"/>
                <a:gd name="T1" fmla="*/ 3 h 59"/>
                <a:gd name="T2" fmla="*/ 55 w 59"/>
                <a:gd name="T3" fmla="*/ 19 h 59"/>
                <a:gd name="T4" fmla="*/ 56 w 59"/>
                <a:gd name="T5" fmla="*/ 30 h 59"/>
                <a:gd name="T6" fmla="*/ 37 w 59"/>
                <a:gd name="T7" fmla="*/ 55 h 59"/>
                <a:gd name="T8" fmla="*/ 26 w 59"/>
                <a:gd name="T9" fmla="*/ 56 h 59"/>
                <a:gd name="T10" fmla="*/ 4 w 59"/>
                <a:gd name="T11" fmla="*/ 39 h 59"/>
                <a:gd name="T12" fmla="*/ 3 w 59"/>
                <a:gd name="T13" fmla="*/ 29 h 59"/>
                <a:gd name="T14" fmla="*/ 21 w 59"/>
                <a:gd name="T15" fmla="*/ 4 h 59"/>
                <a:gd name="T16" fmla="*/ 32 w 59"/>
                <a:gd name="T1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32" y="3"/>
                  </a:moveTo>
                  <a:cubicBezTo>
                    <a:pt x="55" y="19"/>
                    <a:pt x="55" y="19"/>
                    <a:pt x="55" y="19"/>
                  </a:cubicBezTo>
                  <a:cubicBezTo>
                    <a:pt x="58" y="22"/>
                    <a:pt x="59" y="27"/>
                    <a:pt x="56" y="30"/>
                  </a:cubicBezTo>
                  <a:cubicBezTo>
                    <a:pt x="37" y="55"/>
                    <a:pt x="37" y="55"/>
                    <a:pt x="37" y="55"/>
                  </a:cubicBezTo>
                  <a:cubicBezTo>
                    <a:pt x="35" y="58"/>
                    <a:pt x="30" y="59"/>
                    <a:pt x="26" y="56"/>
                  </a:cubicBezTo>
                  <a:cubicBezTo>
                    <a:pt x="4" y="39"/>
                    <a:pt x="4" y="39"/>
                    <a:pt x="4" y="39"/>
                  </a:cubicBezTo>
                  <a:cubicBezTo>
                    <a:pt x="1" y="37"/>
                    <a:pt x="0" y="32"/>
                    <a:pt x="3" y="29"/>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58" name="Freeform 83">
              <a:extLst>
                <a:ext uri="{FF2B5EF4-FFF2-40B4-BE49-F238E27FC236}">
                  <a16:creationId xmlns:a16="http://schemas.microsoft.com/office/drawing/2014/main" id="{F2A934D7-B963-2E4C-D04D-9495872E2BB0}"/>
                </a:ext>
              </a:extLst>
            </p:cNvPr>
            <p:cNvSpPr>
              <a:spLocks/>
            </p:cNvSpPr>
            <p:nvPr/>
          </p:nvSpPr>
          <p:spPr bwMode="auto">
            <a:xfrm>
              <a:off x="8465304" y="4819052"/>
              <a:ext cx="33162" cy="31705"/>
            </a:xfrm>
            <a:custGeom>
              <a:avLst/>
              <a:gdLst>
                <a:gd name="T0" fmla="*/ 25 w 53"/>
                <a:gd name="T1" fmla="*/ 2 h 51"/>
                <a:gd name="T2" fmla="*/ 50 w 53"/>
                <a:gd name="T3" fmla="*/ 20 h 51"/>
                <a:gd name="T4" fmla="*/ 51 w 53"/>
                <a:gd name="T5" fmla="*/ 29 h 51"/>
                <a:gd name="T6" fmla="*/ 37 w 53"/>
                <a:gd name="T7" fmla="*/ 47 h 51"/>
                <a:gd name="T8" fmla="*/ 28 w 53"/>
                <a:gd name="T9" fmla="*/ 49 h 51"/>
                <a:gd name="T10" fmla="*/ 4 w 53"/>
                <a:gd name="T11" fmla="*/ 30 h 51"/>
                <a:gd name="T12" fmla="*/ 2 w 53"/>
                <a:gd name="T13" fmla="*/ 21 h 51"/>
                <a:gd name="T14" fmla="*/ 16 w 53"/>
                <a:gd name="T15" fmla="*/ 3 h 51"/>
                <a:gd name="T16" fmla="*/ 25 w 53"/>
                <a:gd name="T17" fmla="*/ 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1">
                  <a:moveTo>
                    <a:pt x="25" y="2"/>
                  </a:moveTo>
                  <a:cubicBezTo>
                    <a:pt x="50" y="20"/>
                    <a:pt x="50" y="20"/>
                    <a:pt x="50" y="20"/>
                  </a:cubicBezTo>
                  <a:cubicBezTo>
                    <a:pt x="53" y="22"/>
                    <a:pt x="53" y="26"/>
                    <a:pt x="51" y="29"/>
                  </a:cubicBezTo>
                  <a:cubicBezTo>
                    <a:pt x="37" y="47"/>
                    <a:pt x="37" y="47"/>
                    <a:pt x="37" y="47"/>
                  </a:cubicBezTo>
                  <a:cubicBezTo>
                    <a:pt x="35" y="50"/>
                    <a:pt x="31" y="51"/>
                    <a:pt x="28" y="49"/>
                  </a:cubicBezTo>
                  <a:cubicBezTo>
                    <a:pt x="4" y="30"/>
                    <a:pt x="4" y="30"/>
                    <a:pt x="4" y="30"/>
                  </a:cubicBezTo>
                  <a:cubicBezTo>
                    <a:pt x="1" y="28"/>
                    <a:pt x="0" y="24"/>
                    <a:pt x="2" y="21"/>
                  </a:cubicBezTo>
                  <a:cubicBezTo>
                    <a:pt x="16" y="3"/>
                    <a:pt x="16" y="3"/>
                    <a:pt x="16" y="3"/>
                  </a:cubicBezTo>
                  <a:cubicBezTo>
                    <a:pt x="19" y="0"/>
                    <a:pt x="23"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59" name="Freeform 84">
              <a:extLst>
                <a:ext uri="{FF2B5EF4-FFF2-40B4-BE49-F238E27FC236}">
                  <a16:creationId xmlns:a16="http://schemas.microsoft.com/office/drawing/2014/main" id="{28C885EC-CA21-3203-6B5D-B79FC9667CD6}"/>
                </a:ext>
              </a:extLst>
            </p:cNvPr>
            <p:cNvSpPr>
              <a:spLocks/>
            </p:cNvSpPr>
            <p:nvPr/>
          </p:nvSpPr>
          <p:spPr bwMode="auto">
            <a:xfrm>
              <a:off x="8420480" y="4821237"/>
              <a:ext cx="60858" cy="55392"/>
            </a:xfrm>
            <a:custGeom>
              <a:avLst/>
              <a:gdLst>
                <a:gd name="T0" fmla="*/ 32 w 98"/>
                <a:gd name="T1" fmla="*/ 3 h 89"/>
                <a:gd name="T2" fmla="*/ 94 w 98"/>
                <a:gd name="T3" fmla="*/ 50 h 89"/>
                <a:gd name="T4" fmla="*/ 95 w 98"/>
                <a:gd name="T5" fmla="*/ 61 h 89"/>
                <a:gd name="T6" fmla="*/ 77 w 98"/>
                <a:gd name="T7" fmla="*/ 85 h 89"/>
                <a:gd name="T8" fmla="*/ 65 w 98"/>
                <a:gd name="T9" fmla="*/ 86 h 89"/>
                <a:gd name="T10" fmla="*/ 4 w 98"/>
                <a:gd name="T11" fmla="*/ 40 h 89"/>
                <a:gd name="T12" fmla="*/ 2 w 98"/>
                <a:gd name="T13" fmla="*/ 28 h 89"/>
                <a:gd name="T14" fmla="*/ 21 w 98"/>
                <a:gd name="T15" fmla="*/ 5 h 89"/>
                <a:gd name="T16" fmla="*/ 32 w 98"/>
                <a:gd name="T17" fmla="*/ 3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89">
                  <a:moveTo>
                    <a:pt x="32" y="3"/>
                  </a:moveTo>
                  <a:cubicBezTo>
                    <a:pt x="94" y="50"/>
                    <a:pt x="94" y="50"/>
                    <a:pt x="94" y="50"/>
                  </a:cubicBezTo>
                  <a:cubicBezTo>
                    <a:pt x="97" y="52"/>
                    <a:pt x="98" y="58"/>
                    <a:pt x="95" y="61"/>
                  </a:cubicBezTo>
                  <a:cubicBezTo>
                    <a:pt x="77" y="85"/>
                    <a:pt x="77" y="85"/>
                    <a:pt x="77" y="85"/>
                  </a:cubicBezTo>
                  <a:cubicBezTo>
                    <a:pt x="74" y="89"/>
                    <a:pt x="69" y="89"/>
                    <a:pt x="65" y="86"/>
                  </a:cubicBezTo>
                  <a:cubicBezTo>
                    <a:pt x="4" y="40"/>
                    <a:pt x="4" y="40"/>
                    <a:pt x="4" y="40"/>
                  </a:cubicBezTo>
                  <a:cubicBezTo>
                    <a:pt x="0" y="37"/>
                    <a:pt x="0" y="32"/>
                    <a:pt x="2" y="28"/>
                  </a:cubicBezTo>
                  <a:cubicBezTo>
                    <a:pt x="21" y="5"/>
                    <a:pt x="21" y="5"/>
                    <a:pt x="21" y="5"/>
                  </a:cubicBezTo>
                  <a:cubicBezTo>
                    <a:pt x="23"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60" name="Freeform 85">
              <a:extLst>
                <a:ext uri="{FF2B5EF4-FFF2-40B4-BE49-F238E27FC236}">
                  <a16:creationId xmlns:a16="http://schemas.microsoft.com/office/drawing/2014/main" id="{BBD75577-68C7-AE92-E49F-FF5B7FF79CBA}"/>
                </a:ext>
              </a:extLst>
            </p:cNvPr>
            <p:cNvSpPr>
              <a:spLocks/>
            </p:cNvSpPr>
            <p:nvPr/>
          </p:nvSpPr>
          <p:spPr bwMode="auto">
            <a:xfrm>
              <a:off x="8417201" y="4861689"/>
              <a:ext cx="43731" cy="41544"/>
            </a:xfrm>
            <a:custGeom>
              <a:avLst/>
              <a:gdLst>
                <a:gd name="T0" fmla="*/ 32 w 70"/>
                <a:gd name="T1" fmla="*/ 3 h 67"/>
                <a:gd name="T2" fmla="*/ 66 w 70"/>
                <a:gd name="T3" fmla="*/ 28 h 67"/>
                <a:gd name="T4" fmla="*/ 67 w 70"/>
                <a:gd name="T5" fmla="*/ 39 h 67"/>
                <a:gd name="T6" fmla="*/ 49 w 70"/>
                <a:gd name="T7" fmla="*/ 63 h 67"/>
                <a:gd name="T8" fmla="*/ 37 w 70"/>
                <a:gd name="T9" fmla="*/ 65 h 67"/>
                <a:gd name="T10" fmla="*/ 4 w 70"/>
                <a:gd name="T11" fmla="*/ 39 h 67"/>
                <a:gd name="T12" fmla="*/ 2 w 70"/>
                <a:gd name="T13" fmla="*/ 28 h 67"/>
                <a:gd name="T14" fmla="*/ 21 w 70"/>
                <a:gd name="T15" fmla="*/ 4 h 67"/>
                <a:gd name="T16" fmla="*/ 32 w 70"/>
                <a:gd name="T17" fmla="*/ 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67">
                  <a:moveTo>
                    <a:pt x="32" y="3"/>
                  </a:moveTo>
                  <a:cubicBezTo>
                    <a:pt x="66" y="28"/>
                    <a:pt x="66" y="28"/>
                    <a:pt x="66" y="28"/>
                  </a:cubicBezTo>
                  <a:cubicBezTo>
                    <a:pt x="69" y="31"/>
                    <a:pt x="70" y="36"/>
                    <a:pt x="67" y="39"/>
                  </a:cubicBezTo>
                  <a:cubicBezTo>
                    <a:pt x="49" y="63"/>
                    <a:pt x="49" y="63"/>
                    <a:pt x="49" y="63"/>
                  </a:cubicBezTo>
                  <a:cubicBezTo>
                    <a:pt x="46" y="67"/>
                    <a:pt x="41" y="67"/>
                    <a:pt x="37" y="65"/>
                  </a:cubicBezTo>
                  <a:cubicBezTo>
                    <a:pt x="4" y="39"/>
                    <a:pt x="4" y="39"/>
                    <a:pt x="4" y="39"/>
                  </a:cubicBezTo>
                  <a:cubicBezTo>
                    <a:pt x="0" y="37"/>
                    <a:pt x="0" y="31"/>
                    <a:pt x="2" y="28"/>
                  </a:cubicBezTo>
                  <a:cubicBezTo>
                    <a:pt x="21" y="4"/>
                    <a:pt x="21" y="4"/>
                    <a:pt x="21" y="4"/>
                  </a:cubicBezTo>
                  <a:cubicBezTo>
                    <a:pt x="23"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62" name="Freeform 86">
              <a:extLst>
                <a:ext uri="{FF2B5EF4-FFF2-40B4-BE49-F238E27FC236}">
                  <a16:creationId xmlns:a16="http://schemas.microsoft.com/office/drawing/2014/main" id="{218C4CD8-896A-D108-4787-88EC0A2D4927}"/>
                </a:ext>
              </a:extLst>
            </p:cNvPr>
            <p:cNvSpPr>
              <a:spLocks/>
            </p:cNvSpPr>
            <p:nvPr/>
          </p:nvSpPr>
          <p:spPr bwMode="auto">
            <a:xfrm>
              <a:off x="8375656" y="4872986"/>
              <a:ext cx="64867" cy="57579"/>
            </a:xfrm>
            <a:custGeom>
              <a:avLst/>
              <a:gdLst>
                <a:gd name="T0" fmla="*/ 33 w 104"/>
                <a:gd name="T1" fmla="*/ 3 h 93"/>
                <a:gd name="T2" fmla="*/ 99 w 104"/>
                <a:gd name="T3" fmla="*/ 53 h 93"/>
                <a:gd name="T4" fmla="*/ 101 w 104"/>
                <a:gd name="T5" fmla="*/ 65 h 93"/>
                <a:gd name="T6" fmla="*/ 83 w 104"/>
                <a:gd name="T7" fmla="*/ 88 h 93"/>
                <a:gd name="T8" fmla="*/ 71 w 104"/>
                <a:gd name="T9" fmla="*/ 90 h 93"/>
                <a:gd name="T10" fmla="*/ 5 w 104"/>
                <a:gd name="T11" fmla="*/ 40 h 93"/>
                <a:gd name="T12" fmla="*/ 3 w 104"/>
                <a:gd name="T13" fmla="*/ 28 h 93"/>
                <a:gd name="T14" fmla="*/ 21 w 104"/>
                <a:gd name="T15" fmla="*/ 4 h 93"/>
                <a:gd name="T16" fmla="*/ 33 w 104"/>
                <a:gd name="T17" fmla="*/ 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 h="93">
                  <a:moveTo>
                    <a:pt x="33" y="3"/>
                  </a:moveTo>
                  <a:cubicBezTo>
                    <a:pt x="99" y="53"/>
                    <a:pt x="99" y="53"/>
                    <a:pt x="99" y="53"/>
                  </a:cubicBezTo>
                  <a:cubicBezTo>
                    <a:pt x="103" y="56"/>
                    <a:pt x="104" y="61"/>
                    <a:pt x="101" y="65"/>
                  </a:cubicBezTo>
                  <a:cubicBezTo>
                    <a:pt x="83" y="88"/>
                    <a:pt x="83" y="88"/>
                    <a:pt x="83" y="88"/>
                  </a:cubicBezTo>
                  <a:cubicBezTo>
                    <a:pt x="80" y="92"/>
                    <a:pt x="75" y="93"/>
                    <a:pt x="71" y="90"/>
                  </a:cubicBezTo>
                  <a:cubicBezTo>
                    <a:pt x="5" y="40"/>
                    <a:pt x="5" y="40"/>
                    <a:pt x="5" y="40"/>
                  </a:cubicBezTo>
                  <a:cubicBezTo>
                    <a:pt x="1" y="37"/>
                    <a:pt x="0" y="32"/>
                    <a:pt x="3" y="28"/>
                  </a:cubicBezTo>
                  <a:cubicBezTo>
                    <a:pt x="21" y="4"/>
                    <a:pt x="21" y="4"/>
                    <a:pt x="21"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64" name="Freeform 87">
              <a:extLst>
                <a:ext uri="{FF2B5EF4-FFF2-40B4-BE49-F238E27FC236}">
                  <a16:creationId xmlns:a16="http://schemas.microsoft.com/office/drawing/2014/main" id="{21C3F1BB-0B8B-F90B-C675-8843FCB8DDF2}"/>
                </a:ext>
              </a:extLst>
            </p:cNvPr>
            <p:cNvSpPr>
              <a:spLocks/>
            </p:cNvSpPr>
            <p:nvPr/>
          </p:nvSpPr>
          <p:spPr bwMode="auto">
            <a:xfrm>
              <a:off x="8382945" y="4920725"/>
              <a:ext cx="36807" cy="36807"/>
            </a:xfrm>
            <a:custGeom>
              <a:avLst/>
              <a:gdLst>
                <a:gd name="T0" fmla="*/ 32 w 59"/>
                <a:gd name="T1" fmla="*/ 3 h 59"/>
                <a:gd name="T2" fmla="*/ 54 w 59"/>
                <a:gd name="T3" fmla="*/ 19 h 59"/>
                <a:gd name="T4" fmla="*/ 56 w 59"/>
                <a:gd name="T5" fmla="*/ 30 h 59"/>
                <a:gd name="T6" fmla="*/ 37 w 59"/>
                <a:gd name="T7" fmla="*/ 55 h 59"/>
                <a:gd name="T8" fmla="*/ 26 w 59"/>
                <a:gd name="T9" fmla="*/ 56 h 59"/>
                <a:gd name="T10" fmla="*/ 4 w 59"/>
                <a:gd name="T11" fmla="*/ 39 h 59"/>
                <a:gd name="T12" fmla="*/ 2 w 59"/>
                <a:gd name="T13" fmla="*/ 29 h 59"/>
                <a:gd name="T14" fmla="*/ 21 w 59"/>
                <a:gd name="T15" fmla="*/ 4 h 59"/>
                <a:gd name="T16" fmla="*/ 32 w 59"/>
                <a:gd name="T1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32" y="3"/>
                  </a:moveTo>
                  <a:cubicBezTo>
                    <a:pt x="54" y="19"/>
                    <a:pt x="54" y="19"/>
                    <a:pt x="54" y="19"/>
                  </a:cubicBezTo>
                  <a:cubicBezTo>
                    <a:pt x="58" y="22"/>
                    <a:pt x="59" y="27"/>
                    <a:pt x="56" y="30"/>
                  </a:cubicBezTo>
                  <a:cubicBezTo>
                    <a:pt x="37" y="55"/>
                    <a:pt x="37" y="55"/>
                    <a:pt x="37" y="55"/>
                  </a:cubicBezTo>
                  <a:cubicBezTo>
                    <a:pt x="34" y="58"/>
                    <a:pt x="30" y="59"/>
                    <a:pt x="26" y="56"/>
                  </a:cubicBezTo>
                  <a:cubicBezTo>
                    <a:pt x="4" y="39"/>
                    <a:pt x="4" y="39"/>
                    <a:pt x="4" y="39"/>
                  </a:cubicBezTo>
                  <a:cubicBezTo>
                    <a:pt x="0" y="37"/>
                    <a:pt x="0" y="32"/>
                    <a:pt x="2" y="29"/>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65" name="Freeform 88">
              <a:extLst>
                <a:ext uri="{FF2B5EF4-FFF2-40B4-BE49-F238E27FC236}">
                  <a16:creationId xmlns:a16="http://schemas.microsoft.com/office/drawing/2014/main" id="{6DE09B6B-61D2-0B16-E4C9-9027A65DD4C6}"/>
                </a:ext>
              </a:extLst>
            </p:cNvPr>
            <p:cNvSpPr>
              <a:spLocks/>
            </p:cNvSpPr>
            <p:nvPr/>
          </p:nvSpPr>
          <p:spPr bwMode="auto">
            <a:xfrm>
              <a:off x="8362537" y="4947328"/>
              <a:ext cx="36078" cy="36807"/>
            </a:xfrm>
            <a:custGeom>
              <a:avLst/>
              <a:gdLst>
                <a:gd name="T0" fmla="*/ 32 w 58"/>
                <a:gd name="T1" fmla="*/ 3 h 59"/>
                <a:gd name="T2" fmla="*/ 54 w 58"/>
                <a:gd name="T3" fmla="*/ 20 h 59"/>
                <a:gd name="T4" fmla="*/ 56 w 58"/>
                <a:gd name="T5" fmla="*/ 30 h 59"/>
                <a:gd name="T6" fmla="*/ 37 w 58"/>
                <a:gd name="T7" fmla="*/ 55 h 59"/>
                <a:gd name="T8" fmla="*/ 26 w 58"/>
                <a:gd name="T9" fmla="*/ 56 h 59"/>
                <a:gd name="T10" fmla="*/ 4 w 58"/>
                <a:gd name="T11" fmla="*/ 40 h 59"/>
                <a:gd name="T12" fmla="*/ 2 w 58"/>
                <a:gd name="T13" fmla="*/ 29 h 59"/>
                <a:gd name="T14" fmla="*/ 21 w 58"/>
                <a:gd name="T15" fmla="*/ 4 h 59"/>
                <a:gd name="T16" fmla="*/ 32 w 58"/>
                <a:gd name="T1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9">
                  <a:moveTo>
                    <a:pt x="32" y="3"/>
                  </a:moveTo>
                  <a:cubicBezTo>
                    <a:pt x="54" y="20"/>
                    <a:pt x="54" y="20"/>
                    <a:pt x="54" y="20"/>
                  </a:cubicBezTo>
                  <a:cubicBezTo>
                    <a:pt x="58" y="22"/>
                    <a:pt x="58" y="27"/>
                    <a:pt x="56" y="30"/>
                  </a:cubicBezTo>
                  <a:cubicBezTo>
                    <a:pt x="37" y="55"/>
                    <a:pt x="37" y="55"/>
                    <a:pt x="37" y="55"/>
                  </a:cubicBezTo>
                  <a:cubicBezTo>
                    <a:pt x="34" y="58"/>
                    <a:pt x="29" y="59"/>
                    <a:pt x="26" y="56"/>
                  </a:cubicBezTo>
                  <a:cubicBezTo>
                    <a:pt x="4" y="40"/>
                    <a:pt x="4" y="40"/>
                    <a:pt x="4" y="40"/>
                  </a:cubicBezTo>
                  <a:cubicBezTo>
                    <a:pt x="0" y="37"/>
                    <a:pt x="0" y="32"/>
                    <a:pt x="2" y="29"/>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66" name="Freeform 89">
              <a:extLst>
                <a:ext uri="{FF2B5EF4-FFF2-40B4-BE49-F238E27FC236}">
                  <a16:creationId xmlns:a16="http://schemas.microsoft.com/office/drawing/2014/main" id="{6930E9D3-C65C-6599-4D5A-9A0D1FD19213}"/>
                </a:ext>
              </a:extLst>
            </p:cNvPr>
            <p:cNvSpPr>
              <a:spLocks/>
            </p:cNvSpPr>
            <p:nvPr/>
          </p:nvSpPr>
          <p:spPr bwMode="auto">
            <a:xfrm>
              <a:off x="8440523" y="4799737"/>
              <a:ext cx="30976" cy="30247"/>
            </a:xfrm>
            <a:custGeom>
              <a:avLst/>
              <a:gdLst>
                <a:gd name="T0" fmla="*/ 25 w 50"/>
                <a:gd name="T1" fmla="*/ 2 h 49"/>
                <a:gd name="T2" fmla="*/ 47 w 50"/>
                <a:gd name="T3" fmla="*/ 19 h 49"/>
                <a:gd name="T4" fmla="*/ 48 w 50"/>
                <a:gd name="T5" fmla="*/ 27 h 49"/>
                <a:gd name="T6" fmla="*/ 34 w 50"/>
                <a:gd name="T7" fmla="*/ 45 h 49"/>
                <a:gd name="T8" fmla="*/ 25 w 50"/>
                <a:gd name="T9" fmla="*/ 47 h 49"/>
                <a:gd name="T10" fmla="*/ 4 w 50"/>
                <a:gd name="T11" fmla="*/ 31 h 49"/>
                <a:gd name="T12" fmla="*/ 2 w 50"/>
                <a:gd name="T13" fmla="*/ 22 h 49"/>
                <a:gd name="T14" fmla="*/ 16 w 50"/>
                <a:gd name="T15" fmla="*/ 4 h 49"/>
                <a:gd name="T16" fmla="*/ 25 w 50"/>
                <a:gd name="T17"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49">
                  <a:moveTo>
                    <a:pt x="25" y="2"/>
                  </a:moveTo>
                  <a:cubicBezTo>
                    <a:pt x="47" y="19"/>
                    <a:pt x="47" y="19"/>
                    <a:pt x="47" y="19"/>
                  </a:cubicBezTo>
                  <a:cubicBezTo>
                    <a:pt x="49" y="21"/>
                    <a:pt x="50" y="25"/>
                    <a:pt x="48" y="27"/>
                  </a:cubicBezTo>
                  <a:cubicBezTo>
                    <a:pt x="34" y="45"/>
                    <a:pt x="34" y="45"/>
                    <a:pt x="34" y="45"/>
                  </a:cubicBezTo>
                  <a:cubicBezTo>
                    <a:pt x="32" y="48"/>
                    <a:pt x="28" y="49"/>
                    <a:pt x="25" y="47"/>
                  </a:cubicBezTo>
                  <a:cubicBezTo>
                    <a:pt x="4" y="31"/>
                    <a:pt x="4" y="31"/>
                    <a:pt x="4" y="31"/>
                  </a:cubicBezTo>
                  <a:cubicBezTo>
                    <a:pt x="1" y="28"/>
                    <a:pt x="0" y="24"/>
                    <a:pt x="2" y="22"/>
                  </a:cubicBezTo>
                  <a:cubicBezTo>
                    <a:pt x="16" y="4"/>
                    <a:pt x="16" y="4"/>
                    <a:pt x="16" y="4"/>
                  </a:cubicBezTo>
                  <a:cubicBezTo>
                    <a:pt x="18" y="1"/>
                    <a:pt x="23"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67" name="Freeform 90">
              <a:extLst>
                <a:ext uri="{FF2B5EF4-FFF2-40B4-BE49-F238E27FC236}">
                  <a16:creationId xmlns:a16="http://schemas.microsoft.com/office/drawing/2014/main" id="{F8AB083F-3D8B-F776-1658-B62D5DA52520}"/>
                </a:ext>
              </a:extLst>
            </p:cNvPr>
            <p:cNvSpPr>
              <a:spLocks/>
            </p:cNvSpPr>
            <p:nvPr/>
          </p:nvSpPr>
          <p:spPr bwMode="auto">
            <a:xfrm>
              <a:off x="8415379" y="4780422"/>
              <a:ext cx="30611" cy="30247"/>
            </a:xfrm>
            <a:custGeom>
              <a:avLst/>
              <a:gdLst>
                <a:gd name="T0" fmla="*/ 25 w 49"/>
                <a:gd name="T1" fmla="*/ 3 h 49"/>
                <a:gd name="T2" fmla="*/ 46 w 49"/>
                <a:gd name="T3" fmla="*/ 19 h 49"/>
                <a:gd name="T4" fmla="*/ 47 w 49"/>
                <a:gd name="T5" fmla="*/ 28 h 49"/>
                <a:gd name="T6" fmla="*/ 33 w 49"/>
                <a:gd name="T7" fmla="*/ 46 h 49"/>
                <a:gd name="T8" fmla="*/ 24 w 49"/>
                <a:gd name="T9" fmla="*/ 47 h 49"/>
                <a:gd name="T10" fmla="*/ 3 w 49"/>
                <a:gd name="T11" fmla="*/ 31 h 49"/>
                <a:gd name="T12" fmla="*/ 2 w 49"/>
                <a:gd name="T13" fmla="*/ 22 h 49"/>
                <a:gd name="T14" fmla="*/ 16 w 49"/>
                <a:gd name="T15" fmla="*/ 4 h 49"/>
                <a:gd name="T16" fmla="*/ 25 w 49"/>
                <a:gd name="T17"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49">
                  <a:moveTo>
                    <a:pt x="25" y="3"/>
                  </a:moveTo>
                  <a:cubicBezTo>
                    <a:pt x="46" y="19"/>
                    <a:pt x="46" y="19"/>
                    <a:pt x="46" y="19"/>
                  </a:cubicBezTo>
                  <a:cubicBezTo>
                    <a:pt x="49" y="21"/>
                    <a:pt x="49" y="25"/>
                    <a:pt x="47" y="28"/>
                  </a:cubicBezTo>
                  <a:cubicBezTo>
                    <a:pt x="33" y="46"/>
                    <a:pt x="33" y="46"/>
                    <a:pt x="33" y="46"/>
                  </a:cubicBezTo>
                  <a:cubicBezTo>
                    <a:pt x="31" y="48"/>
                    <a:pt x="27" y="49"/>
                    <a:pt x="24" y="47"/>
                  </a:cubicBezTo>
                  <a:cubicBezTo>
                    <a:pt x="3" y="31"/>
                    <a:pt x="3" y="31"/>
                    <a:pt x="3" y="31"/>
                  </a:cubicBezTo>
                  <a:cubicBezTo>
                    <a:pt x="0" y="29"/>
                    <a:pt x="0" y="25"/>
                    <a:pt x="2" y="22"/>
                  </a:cubicBezTo>
                  <a:cubicBezTo>
                    <a:pt x="16" y="4"/>
                    <a:pt x="16" y="4"/>
                    <a:pt x="16" y="4"/>
                  </a:cubicBezTo>
                  <a:cubicBezTo>
                    <a:pt x="18" y="1"/>
                    <a:pt x="22" y="0"/>
                    <a:pt x="25"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68" name="Freeform 91">
              <a:extLst>
                <a:ext uri="{FF2B5EF4-FFF2-40B4-BE49-F238E27FC236}">
                  <a16:creationId xmlns:a16="http://schemas.microsoft.com/office/drawing/2014/main" id="{9E942207-2127-8E6C-366F-6E0A10743AAE}"/>
                </a:ext>
              </a:extLst>
            </p:cNvPr>
            <p:cNvSpPr>
              <a:spLocks/>
            </p:cNvSpPr>
            <p:nvPr/>
          </p:nvSpPr>
          <p:spPr bwMode="auto">
            <a:xfrm>
              <a:off x="8389869" y="4761837"/>
              <a:ext cx="31340" cy="29883"/>
            </a:xfrm>
            <a:custGeom>
              <a:avLst/>
              <a:gdLst>
                <a:gd name="T0" fmla="*/ 25 w 50"/>
                <a:gd name="T1" fmla="*/ 2 h 48"/>
                <a:gd name="T2" fmla="*/ 46 w 50"/>
                <a:gd name="T3" fmla="*/ 18 h 48"/>
                <a:gd name="T4" fmla="*/ 47 w 50"/>
                <a:gd name="T5" fmla="*/ 27 h 48"/>
                <a:gd name="T6" fmla="*/ 33 w 50"/>
                <a:gd name="T7" fmla="*/ 45 h 48"/>
                <a:gd name="T8" fmla="*/ 25 w 50"/>
                <a:gd name="T9" fmla="*/ 46 h 48"/>
                <a:gd name="T10" fmla="*/ 3 w 50"/>
                <a:gd name="T11" fmla="*/ 30 h 48"/>
                <a:gd name="T12" fmla="*/ 2 w 50"/>
                <a:gd name="T13" fmla="*/ 21 h 48"/>
                <a:gd name="T14" fmla="*/ 16 w 50"/>
                <a:gd name="T15" fmla="*/ 3 h 48"/>
                <a:gd name="T16" fmla="*/ 25 w 50"/>
                <a:gd name="T17"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48">
                  <a:moveTo>
                    <a:pt x="25" y="2"/>
                  </a:moveTo>
                  <a:cubicBezTo>
                    <a:pt x="46" y="18"/>
                    <a:pt x="46" y="18"/>
                    <a:pt x="46" y="18"/>
                  </a:cubicBezTo>
                  <a:cubicBezTo>
                    <a:pt x="49" y="20"/>
                    <a:pt x="50" y="24"/>
                    <a:pt x="47" y="27"/>
                  </a:cubicBezTo>
                  <a:cubicBezTo>
                    <a:pt x="33" y="45"/>
                    <a:pt x="33" y="45"/>
                    <a:pt x="33" y="45"/>
                  </a:cubicBezTo>
                  <a:cubicBezTo>
                    <a:pt x="31" y="48"/>
                    <a:pt x="27" y="48"/>
                    <a:pt x="25" y="46"/>
                  </a:cubicBezTo>
                  <a:cubicBezTo>
                    <a:pt x="3" y="30"/>
                    <a:pt x="3" y="30"/>
                    <a:pt x="3" y="30"/>
                  </a:cubicBezTo>
                  <a:cubicBezTo>
                    <a:pt x="0" y="28"/>
                    <a:pt x="0" y="24"/>
                    <a:pt x="2" y="21"/>
                  </a:cubicBezTo>
                  <a:cubicBezTo>
                    <a:pt x="16" y="3"/>
                    <a:pt x="16" y="3"/>
                    <a:pt x="16" y="3"/>
                  </a:cubicBezTo>
                  <a:cubicBezTo>
                    <a:pt x="18" y="0"/>
                    <a:pt x="22"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69" name="Freeform 92">
              <a:extLst>
                <a:ext uri="{FF2B5EF4-FFF2-40B4-BE49-F238E27FC236}">
                  <a16:creationId xmlns:a16="http://schemas.microsoft.com/office/drawing/2014/main" id="{E455D06A-1C94-FFCC-5996-CA16268EA73F}"/>
                </a:ext>
              </a:extLst>
            </p:cNvPr>
            <p:cNvSpPr>
              <a:spLocks/>
            </p:cNvSpPr>
            <p:nvPr/>
          </p:nvSpPr>
          <p:spPr bwMode="auto">
            <a:xfrm>
              <a:off x="8364359" y="4742523"/>
              <a:ext cx="30976" cy="29883"/>
            </a:xfrm>
            <a:custGeom>
              <a:avLst/>
              <a:gdLst>
                <a:gd name="T0" fmla="*/ 25 w 50"/>
                <a:gd name="T1" fmla="*/ 2 h 48"/>
                <a:gd name="T2" fmla="*/ 47 w 50"/>
                <a:gd name="T3" fmla="*/ 18 h 48"/>
                <a:gd name="T4" fmla="*/ 48 w 50"/>
                <a:gd name="T5" fmla="*/ 27 h 48"/>
                <a:gd name="T6" fmla="*/ 34 w 50"/>
                <a:gd name="T7" fmla="*/ 45 h 48"/>
                <a:gd name="T8" fmla="*/ 25 w 50"/>
                <a:gd name="T9" fmla="*/ 46 h 48"/>
                <a:gd name="T10" fmla="*/ 4 w 50"/>
                <a:gd name="T11" fmla="*/ 30 h 48"/>
                <a:gd name="T12" fmla="*/ 2 w 50"/>
                <a:gd name="T13" fmla="*/ 21 h 48"/>
                <a:gd name="T14" fmla="*/ 16 w 50"/>
                <a:gd name="T15" fmla="*/ 3 h 48"/>
                <a:gd name="T16" fmla="*/ 25 w 50"/>
                <a:gd name="T17"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48">
                  <a:moveTo>
                    <a:pt x="25" y="2"/>
                  </a:moveTo>
                  <a:cubicBezTo>
                    <a:pt x="47" y="18"/>
                    <a:pt x="47" y="18"/>
                    <a:pt x="47" y="18"/>
                  </a:cubicBezTo>
                  <a:cubicBezTo>
                    <a:pt x="49" y="20"/>
                    <a:pt x="50" y="24"/>
                    <a:pt x="48" y="27"/>
                  </a:cubicBezTo>
                  <a:cubicBezTo>
                    <a:pt x="34" y="45"/>
                    <a:pt x="34" y="45"/>
                    <a:pt x="34" y="45"/>
                  </a:cubicBezTo>
                  <a:cubicBezTo>
                    <a:pt x="32" y="48"/>
                    <a:pt x="28" y="48"/>
                    <a:pt x="25" y="46"/>
                  </a:cubicBezTo>
                  <a:cubicBezTo>
                    <a:pt x="4" y="30"/>
                    <a:pt x="4" y="30"/>
                    <a:pt x="4" y="30"/>
                  </a:cubicBezTo>
                  <a:cubicBezTo>
                    <a:pt x="1" y="28"/>
                    <a:pt x="0" y="24"/>
                    <a:pt x="2" y="21"/>
                  </a:cubicBezTo>
                  <a:cubicBezTo>
                    <a:pt x="16" y="3"/>
                    <a:pt x="16" y="3"/>
                    <a:pt x="16" y="3"/>
                  </a:cubicBezTo>
                  <a:cubicBezTo>
                    <a:pt x="18" y="0"/>
                    <a:pt x="23"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70" name="Freeform 93">
              <a:extLst>
                <a:ext uri="{FF2B5EF4-FFF2-40B4-BE49-F238E27FC236}">
                  <a16:creationId xmlns:a16="http://schemas.microsoft.com/office/drawing/2014/main" id="{12092C61-AD57-3082-FF88-7FA906DDFF25}"/>
                </a:ext>
              </a:extLst>
            </p:cNvPr>
            <p:cNvSpPr>
              <a:spLocks/>
            </p:cNvSpPr>
            <p:nvPr/>
          </p:nvSpPr>
          <p:spPr bwMode="auto">
            <a:xfrm>
              <a:off x="8339215" y="4723208"/>
              <a:ext cx="30611" cy="29883"/>
            </a:xfrm>
            <a:custGeom>
              <a:avLst/>
              <a:gdLst>
                <a:gd name="T0" fmla="*/ 25 w 49"/>
                <a:gd name="T1" fmla="*/ 2 h 48"/>
                <a:gd name="T2" fmla="*/ 46 w 49"/>
                <a:gd name="T3" fmla="*/ 18 h 48"/>
                <a:gd name="T4" fmla="*/ 47 w 49"/>
                <a:gd name="T5" fmla="*/ 27 h 48"/>
                <a:gd name="T6" fmla="*/ 33 w 49"/>
                <a:gd name="T7" fmla="*/ 45 h 48"/>
                <a:gd name="T8" fmla="*/ 24 w 49"/>
                <a:gd name="T9" fmla="*/ 46 h 48"/>
                <a:gd name="T10" fmla="*/ 3 w 49"/>
                <a:gd name="T11" fmla="*/ 30 h 48"/>
                <a:gd name="T12" fmla="*/ 2 w 49"/>
                <a:gd name="T13" fmla="*/ 21 h 48"/>
                <a:gd name="T14" fmla="*/ 16 w 49"/>
                <a:gd name="T15" fmla="*/ 3 h 48"/>
                <a:gd name="T16" fmla="*/ 25 w 49"/>
                <a:gd name="T17"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48">
                  <a:moveTo>
                    <a:pt x="25" y="2"/>
                  </a:moveTo>
                  <a:cubicBezTo>
                    <a:pt x="46" y="18"/>
                    <a:pt x="46" y="18"/>
                    <a:pt x="46" y="18"/>
                  </a:cubicBezTo>
                  <a:cubicBezTo>
                    <a:pt x="49" y="20"/>
                    <a:pt x="49" y="24"/>
                    <a:pt x="47" y="27"/>
                  </a:cubicBezTo>
                  <a:cubicBezTo>
                    <a:pt x="33" y="45"/>
                    <a:pt x="33" y="45"/>
                    <a:pt x="33" y="45"/>
                  </a:cubicBezTo>
                  <a:cubicBezTo>
                    <a:pt x="31" y="48"/>
                    <a:pt x="27" y="48"/>
                    <a:pt x="24" y="46"/>
                  </a:cubicBezTo>
                  <a:cubicBezTo>
                    <a:pt x="3" y="30"/>
                    <a:pt x="3" y="30"/>
                    <a:pt x="3" y="30"/>
                  </a:cubicBezTo>
                  <a:cubicBezTo>
                    <a:pt x="0" y="28"/>
                    <a:pt x="0" y="24"/>
                    <a:pt x="2" y="21"/>
                  </a:cubicBezTo>
                  <a:cubicBezTo>
                    <a:pt x="16" y="3"/>
                    <a:pt x="16" y="3"/>
                    <a:pt x="16" y="3"/>
                  </a:cubicBezTo>
                  <a:cubicBezTo>
                    <a:pt x="18" y="1"/>
                    <a:pt x="22"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71" name="Freeform 94">
              <a:extLst>
                <a:ext uri="{FF2B5EF4-FFF2-40B4-BE49-F238E27FC236}">
                  <a16:creationId xmlns:a16="http://schemas.microsoft.com/office/drawing/2014/main" id="{3254EF99-CC01-F390-C220-40CBA46EE298}"/>
                </a:ext>
              </a:extLst>
            </p:cNvPr>
            <p:cNvSpPr>
              <a:spLocks/>
            </p:cNvSpPr>
            <p:nvPr/>
          </p:nvSpPr>
          <p:spPr bwMode="auto">
            <a:xfrm>
              <a:off x="8313704" y="4703893"/>
              <a:ext cx="31340" cy="30611"/>
            </a:xfrm>
            <a:custGeom>
              <a:avLst/>
              <a:gdLst>
                <a:gd name="T0" fmla="*/ 25 w 50"/>
                <a:gd name="T1" fmla="*/ 2 h 49"/>
                <a:gd name="T2" fmla="*/ 46 w 50"/>
                <a:gd name="T3" fmla="*/ 18 h 49"/>
                <a:gd name="T4" fmla="*/ 47 w 50"/>
                <a:gd name="T5" fmla="*/ 27 h 49"/>
                <a:gd name="T6" fmla="*/ 33 w 50"/>
                <a:gd name="T7" fmla="*/ 45 h 49"/>
                <a:gd name="T8" fmla="*/ 25 w 50"/>
                <a:gd name="T9" fmla="*/ 47 h 49"/>
                <a:gd name="T10" fmla="*/ 3 w 50"/>
                <a:gd name="T11" fmla="*/ 30 h 49"/>
                <a:gd name="T12" fmla="*/ 2 w 50"/>
                <a:gd name="T13" fmla="*/ 22 h 49"/>
                <a:gd name="T14" fmla="*/ 16 w 50"/>
                <a:gd name="T15" fmla="*/ 3 h 49"/>
                <a:gd name="T16" fmla="*/ 25 w 50"/>
                <a:gd name="T17"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49">
                  <a:moveTo>
                    <a:pt x="25" y="2"/>
                  </a:moveTo>
                  <a:cubicBezTo>
                    <a:pt x="46" y="18"/>
                    <a:pt x="46" y="18"/>
                    <a:pt x="46" y="18"/>
                  </a:cubicBezTo>
                  <a:cubicBezTo>
                    <a:pt x="49" y="20"/>
                    <a:pt x="50" y="24"/>
                    <a:pt x="47" y="27"/>
                  </a:cubicBezTo>
                  <a:cubicBezTo>
                    <a:pt x="33" y="45"/>
                    <a:pt x="33" y="45"/>
                    <a:pt x="33" y="45"/>
                  </a:cubicBezTo>
                  <a:cubicBezTo>
                    <a:pt x="31" y="48"/>
                    <a:pt x="27" y="49"/>
                    <a:pt x="25" y="47"/>
                  </a:cubicBezTo>
                  <a:cubicBezTo>
                    <a:pt x="3" y="30"/>
                    <a:pt x="3" y="30"/>
                    <a:pt x="3" y="30"/>
                  </a:cubicBezTo>
                  <a:cubicBezTo>
                    <a:pt x="0" y="28"/>
                    <a:pt x="0" y="24"/>
                    <a:pt x="2" y="22"/>
                  </a:cubicBezTo>
                  <a:cubicBezTo>
                    <a:pt x="16" y="3"/>
                    <a:pt x="16" y="3"/>
                    <a:pt x="16" y="3"/>
                  </a:cubicBezTo>
                  <a:cubicBezTo>
                    <a:pt x="18" y="1"/>
                    <a:pt x="22"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72" name="Freeform 95">
              <a:extLst>
                <a:ext uri="{FF2B5EF4-FFF2-40B4-BE49-F238E27FC236}">
                  <a16:creationId xmlns:a16="http://schemas.microsoft.com/office/drawing/2014/main" id="{6EA35CEA-872E-DFBB-3D47-1CB4F7B0DAC8}"/>
                </a:ext>
              </a:extLst>
            </p:cNvPr>
            <p:cNvSpPr>
              <a:spLocks/>
            </p:cNvSpPr>
            <p:nvPr/>
          </p:nvSpPr>
          <p:spPr bwMode="auto">
            <a:xfrm>
              <a:off x="8288195" y="4684943"/>
              <a:ext cx="31340" cy="30247"/>
            </a:xfrm>
            <a:custGeom>
              <a:avLst/>
              <a:gdLst>
                <a:gd name="T0" fmla="*/ 25 w 50"/>
                <a:gd name="T1" fmla="*/ 2 h 49"/>
                <a:gd name="T2" fmla="*/ 47 w 50"/>
                <a:gd name="T3" fmla="*/ 19 h 49"/>
                <a:gd name="T4" fmla="*/ 48 w 50"/>
                <a:gd name="T5" fmla="*/ 27 h 49"/>
                <a:gd name="T6" fmla="*/ 34 w 50"/>
                <a:gd name="T7" fmla="*/ 45 h 49"/>
                <a:gd name="T8" fmla="*/ 25 w 50"/>
                <a:gd name="T9" fmla="*/ 47 h 49"/>
                <a:gd name="T10" fmla="*/ 4 w 50"/>
                <a:gd name="T11" fmla="*/ 31 h 49"/>
                <a:gd name="T12" fmla="*/ 2 w 50"/>
                <a:gd name="T13" fmla="*/ 22 h 49"/>
                <a:gd name="T14" fmla="*/ 16 w 50"/>
                <a:gd name="T15" fmla="*/ 4 h 49"/>
                <a:gd name="T16" fmla="*/ 25 w 50"/>
                <a:gd name="T17"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49">
                  <a:moveTo>
                    <a:pt x="25" y="2"/>
                  </a:moveTo>
                  <a:cubicBezTo>
                    <a:pt x="47" y="19"/>
                    <a:pt x="47" y="19"/>
                    <a:pt x="47" y="19"/>
                  </a:cubicBezTo>
                  <a:cubicBezTo>
                    <a:pt x="49" y="21"/>
                    <a:pt x="50" y="25"/>
                    <a:pt x="48" y="27"/>
                  </a:cubicBezTo>
                  <a:cubicBezTo>
                    <a:pt x="34" y="45"/>
                    <a:pt x="34" y="45"/>
                    <a:pt x="34" y="45"/>
                  </a:cubicBezTo>
                  <a:cubicBezTo>
                    <a:pt x="32" y="48"/>
                    <a:pt x="28" y="49"/>
                    <a:pt x="25" y="47"/>
                  </a:cubicBezTo>
                  <a:cubicBezTo>
                    <a:pt x="4" y="31"/>
                    <a:pt x="4" y="31"/>
                    <a:pt x="4" y="31"/>
                  </a:cubicBezTo>
                  <a:cubicBezTo>
                    <a:pt x="1" y="28"/>
                    <a:pt x="0" y="24"/>
                    <a:pt x="2" y="22"/>
                  </a:cubicBezTo>
                  <a:cubicBezTo>
                    <a:pt x="16" y="4"/>
                    <a:pt x="16" y="4"/>
                    <a:pt x="16" y="4"/>
                  </a:cubicBezTo>
                  <a:cubicBezTo>
                    <a:pt x="18" y="1"/>
                    <a:pt x="23"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73" name="Freeform 96">
              <a:extLst>
                <a:ext uri="{FF2B5EF4-FFF2-40B4-BE49-F238E27FC236}">
                  <a16:creationId xmlns:a16="http://schemas.microsoft.com/office/drawing/2014/main" id="{A97E6876-71FE-A6DC-BAAB-37007B2896A7}"/>
                </a:ext>
              </a:extLst>
            </p:cNvPr>
            <p:cNvSpPr>
              <a:spLocks/>
            </p:cNvSpPr>
            <p:nvPr/>
          </p:nvSpPr>
          <p:spPr bwMode="auto">
            <a:xfrm>
              <a:off x="8263414" y="4665630"/>
              <a:ext cx="30611" cy="30247"/>
            </a:xfrm>
            <a:custGeom>
              <a:avLst/>
              <a:gdLst>
                <a:gd name="T0" fmla="*/ 25 w 49"/>
                <a:gd name="T1" fmla="*/ 3 h 49"/>
                <a:gd name="T2" fmla="*/ 46 w 49"/>
                <a:gd name="T3" fmla="*/ 19 h 49"/>
                <a:gd name="T4" fmla="*/ 47 w 49"/>
                <a:gd name="T5" fmla="*/ 28 h 49"/>
                <a:gd name="T6" fmla="*/ 33 w 49"/>
                <a:gd name="T7" fmla="*/ 46 h 49"/>
                <a:gd name="T8" fmla="*/ 24 w 49"/>
                <a:gd name="T9" fmla="*/ 47 h 49"/>
                <a:gd name="T10" fmla="*/ 3 w 49"/>
                <a:gd name="T11" fmla="*/ 31 h 49"/>
                <a:gd name="T12" fmla="*/ 2 w 49"/>
                <a:gd name="T13" fmla="*/ 22 h 49"/>
                <a:gd name="T14" fmla="*/ 16 w 49"/>
                <a:gd name="T15" fmla="*/ 4 h 49"/>
                <a:gd name="T16" fmla="*/ 25 w 49"/>
                <a:gd name="T17"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49">
                  <a:moveTo>
                    <a:pt x="25" y="3"/>
                  </a:moveTo>
                  <a:cubicBezTo>
                    <a:pt x="46" y="19"/>
                    <a:pt x="46" y="19"/>
                    <a:pt x="46" y="19"/>
                  </a:cubicBezTo>
                  <a:cubicBezTo>
                    <a:pt x="49" y="21"/>
                    <a:pt x="49" y="25"/>
                    <a:pt x="47" y="28"/>
                  </a:cubicBezTo>
                  <a:cubicBezTo>
                    <a:pt x="33" y="46"/>
                    <a:pt x="33" y="46"/>
                    <a:pt x="33" y="46"/>
                  </a:cubicBezTo>
                  <a:cubicBezTo>
                    <a:pt x="31" y="48"/>
                    <a:pt x="27" y="49"/>
                    <a:pt x="24" y="47"/>
                  </a:cubicBezTo>
                  <a:cubicBezTo>
                    <a:pt x="3" y="31"/>
                    <a:pt x="3" y="31"/>
                    <a:pt x="3" y="31"/>
                  </a:cubicBezTo>
                  <a:cubicBezTo>
                    <a:pt x="0" y="29"/>
                    <a:pt x="0" y="25"/>
                    <a:pt x="2" y="22"/>
                  </a:cubicBezTo>
                  <a:cubicBezTo>
                    <a:pt x="16" y="4"/>
                    <a:pt x="16" y="4"/>
                    <a:pt x="16" y="4"/>
                  </a:cubicBezTo>
                  <a:cubicBezTo>
                    <a:pt x="18" y="1"/>
                    <a:pt x="22" y="0"/>
                    <a:pt x="25"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74" name="Freeform 97">
              <a:extLst>
                <a:ext uri="{FF2B5EF4-FFF2-40B4-BE49-F238E27FC236}">
                  <a16:creationId xmlns:a16="http://schemas.microsoft.com/office/drawing/2014/main" id="{8A652662-23D0-0053-F250-8ECF4E975F92}"/>
                </a:ext>
              </a:extLst>
            </p:cNvPr>
            <p:cNvSpPr>
              <a:spLocks/>
            </p:cNvSpPr>
            <p:nvPr/>
          </p:nvSpPr>
          <p:spPr bwMode="auto">
            <a:xfrm>
              <a:off x="8237904" y="4647043"/>
              <a:ext cx="30247" cy="29883"/>
            </a:xfrm>
            <a:custGeom>
              <a:avLst/>
              <a:gdLst>
                <a:gd name="T0" fmla="*/ 25 w 49"/>
                <a:gd name="T1" fmla="*/ 2 h 48"/>
                <a:gd name="T2" fmla="*/ 46 w 49"/>
                <a:gd name="T3" fmla="*/ 18 h 48"/>
                <a:gd name="T4" fmla="*/ 47 w 49"/>
                <a:gd name="T5" fmla="*/ 27 h 48"/>
                <a:gd name="T6" fmla="*/ 33 w 49"/>
                <a:gd name="T7" fmla="*/ 45 h 48"/>
                <a:gd name="T8" fmla="*/ 24 w 49"/>
                <a:gd name="T9" fmla="*/ 46 h 48"/>
                <a:gd name="T10" fmla="*/ 3 w 49"/>
                <a:gd name="T11" fmla="*/ 30 h 48"/>
                <a:gd name="T12" fmla="*/ 2 w 49"/>
                <a:gd name="T13" fmla="*/ 21 h 48"/>
                <a:gd name="T14" fmla="*/ 16 w 49"/>
                <a:gd name="T15" fmla="*/ 3 h 48"/>
                <a:gd name="T16" fmla="*/ 25 w 49"/>
                <a:gd name="T17"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48">
                  <a:moveTo>
                    <a:pt x="25" y="2"/>
                  </a:moveTo>
                  <a:cubicBezTo>
                    <a:pt x="46" y="18"/>
                    <a:pt x="46" y="18"/>
                    <a:pt x="46" y="18"/>
                  </a:cubicBezTo>
                  <a:cubicBezTo>
                    <a:pt x="49" y="20"/>
                    <a:pt x="49" y="24"/>
                    <a:pt x="47" y="27"/>
                  </a:cubicBezTo>
                  <a:cubicBezTo>
                    <a:pt x="33" y="45"/>
                    <a:pt x="33" y="45"/>
                    <a:pt x="33" y="45"/>
                  </a:cubicBezTo>
                  <a:cubicBezTo>
                    <a:pt x="31" y="48"/>
                    <a:pt x="27" y="48"/>
                    <a:pt x="24" y="46"/>
                  </a:cubicBezTo>
                  <a:cubicBezTo>
                    <a:pt x="3" y="30"/>
                    <a:pt x="3" y="30"/>
                    <a:pt x="3" y="30"/>
                  </a:cubicBezTo>
                  <a:cubicBezTo>
                    <a:pt x="0" y="28"/>
                    <a:pt x="0" y="24"/>
                    <a:pt x="2" y="21"/>
                  </a:cubicBezTo>
                  <a:cubicBezTo>
                    <a:pt x="16" y="3"/>
                    <a:pt x="16" y="3"/>
                    <a:pt x="16" y="3"/>
                  </a:cubicBezTo>
                  <a:cubicBezTo>
                    <a:pt x="18" y="0"/>
                    <a:pt x="22"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75" name="Freeform 98">
              <a:extLst>
                <a:ext uri="{FF2B5EF4-FFF2-40B4-BE49-F238E27FC236}">
                  <a16:creationId xmlns:a16="http://schemas.microsoft.com/office/drawing/2014/main" id="{DFD4A7C6-3394-180D-9502-E42BEF90CD43}"/>
                </a:ext>
              </a:extLst>
            </p:cNvPr>
            <p:cNvSpPr>
              <a:spLocks/>
            </p:cNvSpPr>
            <p:nvPr/>
          </p:nvSpPr>
          <p:spPr bwMode="auto">
            <a:xfrm>
              <a:off x="8212030" y="4627729"/>
              <a:ext cx="31340" cy="29883"/>
            </a:xfrm>
            <a:custGeom>
              <a:avLst/>
              <a:gdLst>
                <a:gd name="T0" fmla="*/ 25 w 50"/>
                <a:gd name="T1" fmla="*/ 2 h 48"/>
                <a:gd name="T2" fmla="*/ 47 w 50"/>
                <a:gd name="T3" fmla="*/ 18 h 48"/>
                <a:gd name="T4" fmla="*/ 48 w 50"/>
                <a:gd name="T5" fmla="*/ 27 h 48"/>
                <a:gd name="T6" fmla="*/ 34 w 50"/>
                <a:gd name="T7" fmla="*/ 45 h 48"/>
                <a:gd name="T8" fmla="*/ 25 w 50"/>
                <a:gd name="T9" fmla="*/ 46 h 48"/>
                <a:gd name="T10" fmla="*/ 4 w 50"/>
                <a:gd name="T11" fmla="*/ 30 h 48"/>
                <a:gd name="T12" fmla="*/ 2 w 50"/>
                <a:gd name="T13" fmla="*/ 21 h 48"/>
                <a:gd name="T14" fmla="*/ 16 w 50"/>
                <a:gd name="T15" fmla="*/ 3 h 48"/>
                <a:gd name="T16" fmla="*/ 25 w 50"/>
                <a:gd name="T17"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48">
                  <a:moveTo>
                    <a:pt x="25" y="2"/>
                  </a:moveTo>
                  <a:cubicBezTo>
                    <a:pt x="47" y="18"/>
                    <a:pt x="47" y="18"/>
                    <a:pt x="47" y="18"/>
                  </a:cubicBezTo>
                  <a:cubicBezTo>
                    <a:pt x="49" y="20"/>
                    <a:pt x="50" y="24"/>
                    <a:pt x="48" y="27"/>
                  </a:cubicBezTo>
                  <a:cubicBezTo>
                    <a:pt x="34" y="45"/>
                    <a:pt x="34" y="45"/>
                    <a:pt x="34" y="45"/>
                  </a:cubicBezTo>
                  <a:cubicBezTo>
                    <a:pt x="32" y="48"/>
                    <a:pt x="28" y="48"/>
                    <a:pt x="25" y="46"/>
                  </a:cubicBezTo>
                  <a:cubicBezTo>
                    <a:pt x="4" y="30"/>
                    <a:pt x="4" y="30"/>
                    <a:pt x="4" y="30"/>
                  </a:cubicBezTo>
                  <a:cubicBezTo>
                    <a:pt x="1" y="28"/>
                    <a:pt x="0" y="24"/>
                    <a:pt x="2" y="21"/>
                  </a:cubicBezTo>
                  <a:cubicBezTo>
                    <a:pt x="16" y="3"/>
                    <a:pt x="16" y="3"/>
                    <a:pt x="16" y="3"/>
                  </a:cubicBezTo>
                  <a:cubicBezTo>
                    <a:pt x="18" y="0"/>
                    <a:pt x="22"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76" name="Freeform 99">
              <a:extLst>
                <a:ext uri="{FF2B5EF4-FFF2-40B4-BE49-F238E27FC236}">
                  <a16:creationId xmlns:a16="http://schemas.microsoft.com/office/drawing/2014/main" id="{7D1CE9DA-C2BF-D0A6-DCED-0B033FDB48E0}"/>
                </a:ext>
              </a:extLst>
            </p:cNvPr>
            <p:cNvSpPr>
              <a:spLocks/>
            </p:cNvSpPr>
            <p:nvPr/>
          </p:nvSpPr>
          <p:spPr bwMode="auto">
            <a:xfrm>
              <a:off x="8187250" y="4608416"/>
              <a:ext cx="30611" cy="29883"/>
            </a:xfrm>
            <a:custGeom>
              <a:avLst/>
              <a:gdLst>
                <a:gd name="T0" fmla="*/ 25 w 49"/>
                <a:gd name="T1" fmla="*/ 2 h 48"/>
                <a:gd name="T2" fmla="*/ 46 w 49"/>
                <a:gd name="T3" fmla="*/ 18 h 48"/>
                <a:gd name="T4" fmla="*/ 47 w 49"/>
                <a:gd name="T5" fmla="*/ 27 h 48"/>
                <a:gd name="T6" fmla="*/ 33 w 49"/>
                <a:gd name="T7" fmla="*/ 45 h 48"/>
                <a:gd name="T8" fmla="*/ 24 w 49"/>
                <a:gd name="T9" fmla="*/ 46 h 48"/>
                <a:gd name="T10" fmla="*/ 3 w 49"/>
                <a:gd name="T11" fmla="*/ 30 h 48"/>
                <a:gd name="T12" fmla="*/ 2 w 49"/>
                <a:gd name="T13" fmla="*/ 21 h 48"/>
                <a:gd name="T14" fmla="*/ 16 w 49"/>
                <a:gd name="T15" fmla="*/ 3 h 48"/>
                <a:gd name="T16" fmla="*/ 25 w 49"/>
                <a:gd name="T17"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48">
                  <a:moveTo>
                    <a:pt x="25" y="2"/>
                  </a:moveTo>
                  <a:cubicBezTo>
                    <a:pt x="46" y="18"/>
                    <a:pt x="46" y="18"/>
                    <a:pt x="46" y="18"/>
                  </a:cubicBezTo>
                  <a:cubicBezTo>
                    <a:pt x="49" y="20"/>
                    <a:pt x="49" y="24"/>
                    <a:pt x="47" y="27"/>
                  </a:cubicBezTo>
                  <a:cubicBezTo>
                    <a:pt x="33" y="45"/>
                    <a:pt x="33" y="45"/>
                    <a:pt x="33" y="45"/>
                  </a:cubicBezTo>
                  <a:cubicBezTo>
                    <a:pt x="31" y="48"/>
                    <a:pt x="27" y="48"/>
                    <a:pt x="24" y="46"/>
                  </a:cubicBezTo>
                  <a:cubicBezTo>
                    <a:pt x="3" y="30"/>
                    <a:pt x="3" y="30"/>
                    <a:pt x="3" y="30"/>
                  </a:cubicBezTo>
                  <a:cubicBezTo>
                    <a:pt x="0" y="28"/>
                    <a:pt x="0" y="24"/>
                    <a:pt x="2" y="21"/>
                  </a:cubicBezTo>
                  <a:cubicBezTo>
                    <a:pt x="16" y="3"/>
                    <a:pt x="16" y="3"/>
                    <a:pt x="16" y="3"/>
                  </a:cubicBezTo>
                  <a:cubicBezTo>
                    <a:pt x="18" y="1"/>
                    <a:pt x="22"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77" name="Freeform 100">
              <a:extLst>
                <a:ext uri="{FF2B5EF4-FFF2-40B4-BE49-F238E27FC236}">
                  <a16:creationId xmlns:a16="http://schemas.microsoft.com/office/drawing/2014/main" id="{BD37D2EB-F1B3-22FC-EE55-ED2B79E66FC2}"/>
                </a:ext>
              </a:extLst>
            </p:cNvPr>
            <p:cNvSpPr>
              <a:spLocks/>
            </p:cNvSpPr>
            <p:nvPr/>
          </p:nvSpPr>
          <p:spPr bwMode="auto">
            <a:xfrm>
              <a:off x="8161740" y="4589101"/>
              <a:ext cx="30611" cy="30611"/>
            </a:xfrm>
            <a:custGeom>
              <a:avLst/>
              <a:gdLst>
                <a:gd name="T0" fmla="*/ 25 w 49"/>
                <a:gd name="T1" fmla="*/ 2 h 49"/>
                <a:gd name="T2" fmla="*/ 46 w 49"/>
                <a:gd name="T3" fmla="*/ 18 h 49"/>
                <a:gd name="T4" fmla="*/ 47 w 49"/>
                <a:gd name="T5" fmla="*/ 27 h 49"/>
                <a:gd name="T6" fmla="*/ 33 w 49"/>
                <a:gd name="T7" fmla="*/ 45 h 49"/>
                <a:gd name="T8" fmla="*/ 24 w 49"/>
                <a:gd name="T9" fmla="*/ 46 h 49"/>
                <a:gd name="T10" fmla="*/ 3 w 49"/>
                <a:gd name="T11" fmla="*/ 30 h 49"/>
                <a:gd name="T12" fmla="*/ 2 w 49"/>
                <a:gd name="T13" fmla="*/ 22 h 49"/>
                <a:gd name="T14" fmla="*/ 16 w 49"/>
                <a:gd name="T15" fmla="*/ 3 h 49"/>
                <a:gd name="T16" fmla="*/ 25 w 49"/>
                <a:gd name="T17"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49">
                  <a:moveTo>
                    <a:pt x="25" y="2"/>
                  </a:moveTo>
                  <a:cubicBezTo>
                    <a:pt x="46" y="18"/>
                    <a:pt x="46" y="18"/>
                    <a:pt x="46" y="18"/>
                  </a:cubicBezTo>
                  <a:cubicBezTo>
                    <a:pt x="49" y="20"/>
                    <a:pt x="49" y="24"/>
                    <a:pt x="47" y="27"/>
                  </a:cubicBezTo>
                  <a:cubicBezTo>
                    <a:pt x="33" y="45"/>
                    <a:pt x="33" y="45"/>
                    <a:pt x="33" y="45"/>
                  </a:cubicBezTo>
                  <a:cubicBezTo>
                    <a:pt x="31" y="48"/>
                    <a:pt x="27" y="49"/>
                    <a:pt x="24" y="46"/>
                  </a:cubicBezTo>
                  <a:cubicBezTo>
                    <a:pt x="3" y="30"/>
                    <a:pt x="3" y="30"/>
                    <a:pt x="3" y="30"/>
                  </a:cubicBezTo>
                  <a:cubicBezTo>
                    <a:pt x="0" y="28"/>
                    <a:pt x="0" y="24"/>
                    <a:pt x="2" y="22"/>
                  </a:cubicBezTo>
                  <a:cubicBezTo>
                    <a:pt x="16" y="3"/>
                    <a:pt x="16" y="3"/>
                    <a:pt x="16" y="3"/>
                  </a:cubicBezTo>
                  <a:cubicBezTo>
                    <a:pt x="18" y="1"/>
                    <a:pt x="22"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78" name="Freeform 101">
              <a:extLst>
                <a:ext uri="{FF2B5EF4-FFF2-40B4-BE49-F238E27FC236}">
                  <a16:creationId xmlns:a16="http://schemas.microsoft.com/office/drawing/2014/main" id="{0439D1E5-F625-55F6-6B56-B302D2C84EA4}"/>
                </a:ext>
              </a:extLst>
            </p:cNvPr>
            <p:cNvSpPr>
              <a:spLocks/>
            </p:cNvSpPr>
            <p:nvPr/>
          </p:nvSpPr>
          <p:spPr bwMode="auto">
            <a:xfrm>
              <a:off x="8136232" y="4570151"/>
              <a:ext cx="30976" cy="30247"/>
            </a:xfrm>
            <a:custGeom>
              <a:avLst/>
              <a:gdLst>
                <a:gd name="T0" fmla="*/ 25 w 50"/>
                <a:gd name="T1" fmla="*/ 2 h 49"/>
                <a:gd name="T2" fmla="*/ 46 w 50"/>
                <a:gd name="T3" fmla="*/ 18 h 49"/>
                <a:gd name="T4" fmla="*/ 48 w 50"/>
                <a:gd name="T5" fmla="*/ 27 h 49"/>
                <a:gd name="T6" fmla="*/ 34 w 50"/>
                <a:gd name="T7" fmla="*/ 45 h 49"/>
                <a:gd name="T8" fmla="*/ 25 w 50"/>
                <a:gd name="T9" fmla="*/ 47 h 49"/>
                <a:gd name="T10" fmla="*/ 4 w 50"/>
                <a:gd name="T11" fmla="*/ 31 h 49"/>
                <a:gd name="T12" fmla="*/ 2 w 50"/>
                <a:gd name="T13" fmla="*/ 22 h 49"/>
                <a:gd name="T14" fmla="*/ 16 w 50"/>
                <a:gd name="T15" fmla="*/ 4 h 49"/>
                <a:gd name="T16" fmla="*/ 25 w 50"/>
                <a:gd name="T17" fmla="*/ 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49">
                  <a:moveTo>
                    <a:pt x="25" y="2"/>
                  </a:moveTo>
                  <a:cubicBezTo>
                    <a:pt x="46" y="18"/>
                    <a:pt x="46" y="18"/>
                    <a:pt x="46" y="18"/>
                  </a:cubicBezTo>
                  <a:cubicBezTo>
                    <a:pt x="49" y="21"/>
                    <a:pt x="50" y="25"/>
                    <a:pt x="48" y="27"/>
                  </a:cubicBezTo>
                  <a:cubicBezTo>
                    <a:pt x="34" y="45"/>
                    <a:pt x="34" y="45"/>
                    <a:pt x="34" y="45"/>
                  </a:cubicBezTo>
                  <a:cubicBezTo>
                    <a:pt x="32" y="48"/>
                    <a:pt x="28" y="49"/>
                    <a:pt x="25" y="47"/>
                  </a:cubicBezTo>
                  <a:cubicBezTo>
                    <a:pt x="4" y="31"/>
                    <a:pt x="4" y="31"/>
                    <a:pt x="4" y="31"/>
                  </a:cubicBezTo>
                  <a:cubicBezTo>
                    <a:pt x="1" y="28"/>
                    <a:pt x="0" y="24"/>
                    <a:pt x="2" y="22"/>
                  </a:cubicBezTo>
                  <a:cubicBezTo>
                    <a:pt x="16" y="4"/>
                    <a:pt x="16" y="4"/>
                    <a:pt x="16" y="4"/>
                  </a:cubicBezTo>
                  <a:cubicBezTo>
                    <a:pt x="18" y="1"/>
                    <a:pt x="22"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79" name="Freeform 102">
              <a:extLst>
                <a:ext uri="{FF2B5EF4-FFF2-40B4-BE49-F238E27FC236}">
                  <a16:creationId xmlns:a16="http://schemas.microsoft.com/office/drawing/2014/main" id="{4791AEBA-8878-13DC-55D1-69F8C6002FDF}"/>
                </a:ext>
              </a:extLst>
            </p:cNvPr>
            <p:cNvSpPr>
              <a:spLocks/>
            </p:cNvSpPr>
            <p:nvPr/>
          </p:nvSpPr>
          <p:spPr bwMode="auto">
            <a:xfrm>
              <a:off x="8111085" y="4550836"/>
              <a:ext cx="30611" cy="30247"/>
            </a:xfrm>
            <a:custGeom>
              <a:avLst/>
              <a:gdLst>
                <a:gd name="T0" fmla="*/ 25 w 49"/>
                <a:gd name="T1" fmla="*/ 3 h 49"/>
                <a:gd name="T2" fmla="*/ 46 w 49"/>
                <a:gd name="T3" fmla="*/ 19 h 49"/>
                <a:gd name="T4" fmla="*/ 47 w 49"/>
                <a:gd name="T5" fmla="*/ 28 h 49"/>
                <a:gd name="T6" fmla="*/ 33 w 49"/>
                <a:gd name="T7" fmla="*/ 46 h 49"/>
                <a:gd name="T8" fmla="*/ 24 w 49"/>
                <a:gd name="T9" fmla="*/ 47 h 49"/>
                <a:gd name="T10" fmla="*/ 3 w 49"/>
                <a:gd name="T11" fmla="*/ 31 h 49"/>
                <a:gd name="T12" fmla="*/ 2 w 49"/>
                <a:gd name="T13" fmla="*/ 22 h 49"/>
                <a:gd name="T14" fmla="*/ 16 w 49"/>
                <a:gd name="T15" fmla="*/ 4 h 49"/>
                <a:gd name="T16" fmla="*/ 25 w 49"/>
                <a:gd name="T17"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49">
                  <a:moveTo>
                    <a:pt x="25" y="3"/>
                  </a:moveTo>
                  <a:cubicBezTo>
                    <a:pt x="46" y="19"/>
                    <a:pt x="46" y="19"/>
                    <a:pt x="46" y="19"/>
                  </a:cubicBezTo>
                  <a:cubicBezTo>
                    <a:pt x="49" y="21"/>
                    <a:pt x="49" y="25"/>
                    <a:pt x="47" y="28"/>
                  </a:cubicBezTo>
                  <a:cubicBezTo>
                    <a:pt x="33" y="46"/>
                    <a:pt x="33" y="46"/>
                    <a:pt x="33" y="46"/>
                  </a:cubicBezTo>
                  <a:cubicBezTo>
                    <a:pt x="31" y="48"/>
                    <a:pt x="27" y="49"/>
                    <a:pt x="24" y="47"/>
                  </a:cubicBezTo>
                  <a:cubicBezTo>
                    <a:pt x="3" y="31"/>
                    <a:pt x="3" y="31"/>
                    <a:pt x="3" y="31"/>
                  </a:cubicBezTo>
                  <a:cubicBezTo>
                    <a:pt x="0" y="29"/>
                    <a:pt x="0" y="25"/>
                    <a:pt x="2" y="22"/>
                  </a:cubicBezTo>
                  <a:cubicBezTo>
                    <a:pt x="16" y="4"/>
                    <a:pt x="16" y="4"/>
                    <a:pt x="16" y="4"/>
                  </a:cubicBezTo>
                  <a:cubicBezTo>
                    <a:pt x="18" y="1"/>
                    <a:pt x="22" y="0"/>
                    <a:pt x="25"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80" name="Freeform 103">
              <a:extLst>
                <a:ext uri="{FF2B5EF4-FFF2-40B4-BE49-F238E27FC236}">
                  <a16:creationId xmlns:a16="http://schemas.microsoft.com/office/drawing/2014/main" id="{6A2AF071-3583-B514-D383-8ABAF0BCE000}"/>
                </a:ext>
              </a:extLst>
            </p:cNvPr>
            <p:cNvSpPr>
              <a:spLocks/>
            </p:cNvSpPr>
            <p:nvPr/>
          </p:nvSpPr>
          <p:spPr bwMode="auto">
            <a:xfrm>
              <a:off x="8082661" y="4529699"/>
              <a:ext cx="32798" cy="31705"/>
            </a:xfrm>
            <a:custGeom>
              <a:avLst/>
              <a:gdLst>
                <a:gd name="T0" fmla="*/ 25 w 53"/>
                <a:gd name="T1" fmla="*/ 2 h 51"/>
                <a:gd name="T2" fmla="*/ 49 w 53"/>
                <a:gd name="T3" fmla="*/ 21 h 51"/>
                <a:gd name="T4" fmla="*/ 51 w 53"/>
                <a:gd name="T5" fmla="*/ 29 h 51"/>
                <a:gd name="T6" fmla="*/ 37 w 53"/>
                <a:gd name="T7" fmla="*/ 47 h 51"/>
                <a:gd name="T8" fmla="*/ 28 w 53"/>
                <a:gd name="T9" fmla="*/ 49 h 51"/>
                <a:gd name="T10" fmla="*/ 3 w 53"/>
                <a:gd name="T11" fmla="*/ 30 h 51"/>
                <a:gd name="T12" fmla="*/ 2 w 53"/>
                <a:gd name="T13" fmla="*/ 21 h 51"/>
                <a:gd name="T14" fmla="*/ 16 w 53"/>
                <a:gd name="T15" fmla="*/ 3 h 51"/>
                <a:gd name="T16" fmla="*/ 25 w 53"/>
                <a:gd name="T17" fmla="*/ 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1">
                  <a:moveTo>
                    <a:pt x="25" y="2"/>
                  </a:moveTo>
                  <a:cubicBezTo>
                    <a:pt x="49" y="21"/>
                    <a:pt x="49" y="21"/>
                    <a:pt x="49" y="21"/>
                  </a:cubicBezTo>
                  <a:cubicBezTo>
                    <a:pt x="52" y="23"/>
                    <a:pt x="53" y="27"/>
                    <a:pt x="51" y="29"/>
                  </a:cubicBezTo>
                  <a:cubicBezTo>
                    <a:pt x="37" y="47"/>
                    <a:pt x="37" y="47"/>
                    <a:pt x="37" y="47"/>
                  </a:cubicBezTo>
                  <a:cubicBezTo>
                    <a:pt x="35" y="50"/>
                    <a:pt x="31" y="51"/>
                    <a:pt x="28" y="49"/>
                  </a:cubicBezTo>
                  <a:cubicBezTo>
                    <a:pt x="3" y="30"/>
                    <a:pt x="3" y="30"/>
                    <a:pt x="3" y="30"/>
                  </a:cubicBezTo>
                  <a:cubicBezTo>
                    <a:pt x="0" y="28"/>
                    <a:pt x="0" y="24"/>
                    <a:pt x="2" y="21"/>
                  </a:cubicBezTo>
                  <a:cubicBezTo>
                    <a:pt x="16" y="3"/>
                    <a:pt x="16" y="3"/>
                    <a:pt x="16" y="3"/>
                  </a:cubicBezTo>
                  <a:cubicBezTo>
                    <a:pt x="18" y="0"/>
                    <a:pt x="22" y="0"/>
                    <a:pt x="25"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81" name="Freeform 104">
              <a:extLst>
                <a:ext uri="{FF2B5EF4-FFF2-40B4-BE49-F238E27FC236}">
                  <a16:creationId xmlns:a16="http://schemas.microsoft.com/office/drawing/2014/main" id="{008817E5-05F9-3E63-999C-2BAFCE6DFF78}"/>
                </a:ext>
              </a:extLst>
            </p:cNvPr>
            <p:cNvSpPr>
              <a:spLocks/>
            </p:cNvSpPr>
            <p:nvPr/>
          </p:nvSpPr>
          <p:spPr bwMode="auto">
            <a:xfrm>
              <a:off x="8393148" y="4800830"/>
              <a:ext cx="36078" cy="36807"/>
            </a:xfrm>
            <a:custGeom>
              <a:avLst/>
              <a:gdLst>
                <a:gd name="T0" fmla="*/ 32 w 58"/>
                <a:gd name="T1" fmla="*/ 3 h 59"/>
                <a:gd name="T2" fmla="*/ 54 w 58"/>
                <a:gd name="T3" fmla="*/ 19 h 59"/>
                <a:gd name="T4" fmla="*/ 56 w 58"/>
                <a:gd name="T5" fmla="*/ 30 h 59"/>
                <a:gd name="T6" fmla="*/ 37 w 58"/>
                <a:gd name="T7" fmla="*/ 55 h 59"/>
                <a:gd name="T8" fmla="*/ 26 w 58"/>
                <a:gd name="T9" fmla="*/ 56 h 59"/>
                <a:gd name="T10" fmla="*/ 4 w 58"/>
                <a:gd name="T11" fmla="*/ 40 h 59"/>
                <a:gd name="T12" fmla="*/ 3 w 58"/>
                <a:gd name="T13" fmla="*/ 29 h 59"/>
                <a:gd name="T14" fmla="*/ 22 w 58"/>
                <a:gd name="T15" fmla="*/ 4 h 59"/>
                <a:gd name="T16" fmla="*/ 32 w 58"/>
                <a:gd name="T1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9">
                  <a:moveTo>
                    <a:pt x="32" y="3"/>
                  </a:moveTo>
                  <a:cubicBezTo>
                    <a:pt x="54" y="19"/>
                    <a:pt x="54" y="19"/>
                    <a:pt x="54" y="19"/>
                  </a:cubicBezTo>
                  <a:cubicBezTo>
                    <a:pt x="58" y="22"/>
                    <a:pt x="58" y="27"/>
                    <a:pt x="56" y="30"/>
                  </a:cubicBezTo>
                  <a:cubicBezTo>
                    <a:pt x="37" y="55"/>
                    <a:pt x="37" y="55"/>
                    <a:pt x="37" y="55"/>
                  </a:cubicBezTo>
                  <a:cubicBezTo>
                    <a:pt x="34" y="58"/>
                    <a:pt x="29" y="59"/>
                    <a:pt x="26" y="56"/>
                  </a:cubicBezTo>
                  <a:cubicBezTo>
                    <a:pt x="4" y="40"/>
                    <a:pt x="4" y="40"/>
                    <a:pt x="4" y="40"/>
                  </a:cubicBezTo>
                  <a:cubicBezTo>
                    <a:pt x="1" y="37"/>
                    <a:pt x="0" y="32"/>
                    <a:pt x="3" y="29"/>
                  </a:cubicBezTo>
                  <a:cubicBezTo>
                    <a:pt x="22" y="4"/>
                    <a:pt x="22" y="4"/>
                    <a:pt x="22"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82" name="Freeform 105">
              <a:extLst>
                <a:ext uri="{FF2B5EF4-FFF2-40B4-BE49-F238E27FC236}">
                  <a16:creationId xmlns:a16="http://schemas.microsoft.com/office/drawing/2014/main" id="{DC86C974-74FA-7806-14A4-859F2A10C888}"/>
                </a:ext>
              </a:extLst>
            </p:cNvPr>
            <p:cNvSpPr>
              <a:spLocks/>
            </p:cNvSpPr>
            <p:nvPr/>
          </p:nvSpPr>
          <p:spPr bwMode="auto">
            <a:xfrm>
              <a:off x="8365452" y="4780422"/>
              <a:ext cx="36442" cy="36078"/>
            </a:xfrm>
            <a:custGeom>
              <a:avLst/>
              <a:gdLst>
                <a:gd name="T0" fmla="*/ 32 w 58"/>
                <a:gd name="T1" fmla="*/ 2 h 58"/>
                <a:gd name="T2" fmla="*/ 54 w 58"/>
                <a:gd name="T3" fmla="*/ 19 h 58"/>
                <a:gd name="T4" fmla="*/ 56 w 58"/>
                <a:gd name="T5" fmla="*/ 30 h 58"/>
                <a:gd name="T6" fmla="*/ 37 w 58"/>
                <a:gd name="T7" fmla="*/ 54 h 58"/>
                <a:gd name="T8" fmla="*/ 26 w 58"/>
                <a:gd name="T9" fmla="*/ 56 h 58"/>
                <a:gd name="T10" fmla="*/ 4 w 58"/>
                <a:gd name="T11" fmla="*/ 39 h 58"/>
                <a:gd name="T12" fmla="*/ 3 w 58"/>
                <a:gd name="T13" fmla="*/ 29 h 58"/>
                <a:gd name="T14" fmla="*/ 22 w 58"/>
                <a:gd name="T15" fmla="*/ 4 h 58"/>
                <a:gd name="T16" fmla="*/ 32 w 58"/>
                <a:gd name="T17"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32" y="2"/>
                  </a:moveTo>
                  <a:cubicBezTo>
                    <a:pt x="54" y="19"/>
                    <a:pt x="54" y="19"/>
                    <a:pt x="54" y="19"/>
                  </a:cubicBezTo>
                  <a:cubicBezTo>
                    <a:pt x="57" y="22"/>
                    <a:pt x="58" y="26"/>
                    <a:pt x="56" y="30"/>
                  </a:cubicBezTo>
                  <a:cubicBezTo>
                    <a:pt x="37" y="54"/>
                    <a:pt x="37" y="54"/>
                    <a:pt x="37" y="54"/>
                  </a:cubicBezTo>
                  <a:cubicBezTo>
                    <a:pt x="34" y="58"/>
                    <a:pt x="29" y="58"/>
                    <a:pt x="26" y="56"/>
                  </a:cubicBezTo>
                  <a:cubicBezTo>
                    <a:pt x="4" y="39"/>
                    <a:pt x="4" y="39"/>
                    <a:pt x="4" y="39"/>
                  </a:cubicBezTo>
                  <a:cubicBezTo>
                    <a:pt x="1" y="37"/>
                    <a:pt x="0" y="32"/>
                    <a:pt x="3" y="29"/>
                  </a:cubicBezTo>
                  <a:cubicBezTo>
                    <a:pt x="22" y="4"/>
                    <a:pt x="22" y="4"/>
                    <a:pt x="22" y="4"/>
                  </a:cubicBezTo>
                  <a:cubicBezTo>
                    <a:pt x="24" y="1"/>
                    <a:pt x="29" y="0"/>
                    <a:pt x="32"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83" name="Freeform 106">
              <a:extLst>
                <a:ext uri="{FF2B5EF4-FFF2-40B4-BE49-F238E27FC236}">
                  <a16:creationId xmlns:a16="http://schemas.microsoft.com/office/drawing/2014/main" id="{EB46C7A8-3021-8123-952C-68A4DDBFB93C}"/>
                </a:ext>
              </a:extLst>
            </p:cNvPr>
            <p:cNvSpPr>
              <a:spLocks/>
            </p:cNvSpPr>
            <p:nvPr/>
          </p:nvSpPr>
          <p:spPr bwMode="auto">
            <a:xfrm>
              <a:off x="8338121" y="4759285"/>
              <a:ext cx="36078" cy="36807"/>
            </a:xfrm>
            <a:custGeom>
              <a:avLst/>
              <a:gdLst>
                <a:gd name="T0" fmla="*/ 32 w 58"/>
                <a:gd name="T1" fmla="*/ 3 h 59"/>
                <a:gd name="T2" fmla="*/ 54 w 58"/>
                <a:gd name="T3" fmla="*/ 20 h 59"/>
                <a:gd name="T4" fmla="*/ 55 w 58"/>
                <a:gd name="T5" fmla="*/ 30 h 59"/>
                <a:gd name="T6" fmla="*/ 36 w 58"/>
                <a:gd name="T7" fmla="*/ 55 h 59"/>
                <a:gd name="T8" fmla="*/ 26 w 58"/>
                <a:gd name="T9" fmla="*/ 56 h 59"/>
                <a:gd name="T10" fmla="*/ 4 w 58"/>
                <a:gd name="T11" fmla="*/ 40 h 59"/>
                <a:gd name="T12" fmla="*/ 2 w 58"/>
                <a:gd name="T13" fmla="*/ 29 h 59"/>
                <a:gd name="T14" fmla="*/ 21 w 58"/>
                <a:gd name="T15" fmla="*/ 4 h 59"/>
                <a:gd name="T16" fmla="*/ 32 w 58"/>
                <a:gd name="T1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9">
                  <a:moveTo>
                    <a:pt x="32" y="3"/>
                  </a:moveTo>
                  <a:cubicBezTo>
                    <a:pt x="54" y="20"/>
                    <a:pt x="54" y="20"/>
                    <a:pt x="54" y="20"/>
                  </a:cubicBezTo>
                  <a:cubicBezTo>
                    <a:pt x="57" y="22"/>
                    <a:pt x="58" y="27"/>
                    <a:pt x="55" y="30"/>
                  </a:cubicBezTo>
                  <a:cubicBezTo>
                    <a:pt x="36" y="55"/>
                    <a:pt x="36" y="55"/>
                    <a:pt x="36" y="55"/>
                  </a:cubicBezTo>
                  <a:cubicBezTo>
                    <a:pt x="34" y="58"/>
                    <a:pt x="29" y="59"/>
                    <a:pt x="26" y="56"/>
                  </a:cubicBezTo>
                  <a:cubicBezTo>
                    <a:pt x="4" y="40"/>
                    <a:pt x="4" y="40"/>
                    <a:pt x="4" y="40"/>
                  </a:cubicBezTo>
                  <a:cubicBezTo>
                    <a:pt x="0" y="37"/>
                    <a:pt x="0" y="32"/>
                    <a:pt x="2" y="29"/>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84" name="Freeform 107">
              <a:extLst>
                <a:ext uri="{FF2B5EF4-FFF2-40B4-BE49-F238E27FC236}">
                  <a16:creationId xmlns:a16="http://schemas.microsoft.com/office/drawing/2014/main" id="{899E449A-3CC0-F29C-0CBD-A4E4EAF90AB1}"/>
                </a:ext>
              </a:extLst>
            </p:cNvPr>
            <p:cNvSpPr>
              <a:spLocks/>
            </p:cNvSpPr>
            <p:nvPr/>
          </p:nvSpPr>
          <p:spPr bwMode="auto">
            <a:xfrm>
              <a:off x="8310790" y="4738879"/>
              <a:ext cx="36078" cy="36078"/>
            </a:xfrm>
            <a:custGeom>
              <a:avLst/>
              <a:gdLst>
                <a:gd name="T0" fmla="*/ 32 w 58"/>
                <a:gd name="T1" fmla="*/ 2 h 58"/>
                <a:gd name="T2" fmla="*/ 54 w 58"/>
                <a:gd name="T3" fmla="*/ 19 h 58"/>
                <a:gd name="T4" fmla="*/ 55 w 58"/>
                <a:gd name="T5" fmla="*/ 30 h 58"/>
                <a:gd name="T6" fmla="*/ 36 w 58"/>
                <a:gd name="T7" fmla="*/ 54 h 58"/>
                <a:gd name="T8" fmla="*/ 26 w 58"/>
                <a:gd name="T9" fmla="*/ 56 h 58"/>
                <a:gd name="T10" fmla="*/ 4 w 58"/>
                <a:gd name="T11" fmla="*/ 39 h 58"/>
                <a:gd name="T12" fmla="*/ 2 w 58"/>
                <a:gd name="T13" fmla="*/ 29 h 58"/>
                <a:gd name="T14" fmla="*/ 21 w 58"/>
                <a:gd name="T15" fmla="*/ 4 h 58"/>
                <a:gd name="T16" fmla="*/ 32 w 58"/>
                <a:gd name="T17"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32" y="2"/>
                  </a:moveTo>
                  <a:cubicBezTo>
                    <a:pt x="54" y="19"/>
                    <a:pt x="54" y="19"/>
                    <a:pt x="54" y="19"/>
                  </a:cubicBezTo>
                  <a:cubicBezTo>
                    <a:pt x="57" y="22"/>
                    <a:pt x="58" y="26"/>
                    <a:pt x="55" y="30"/>
                  </a:cubicBezTo>
                  <a:cubicBezTo>
                    <a:pt x="36" y="54"/>
                    <a:pt x="36" y="54"/>
                    <a:pt x="36" y="54"/>
                  </a:cubicBezTo>
                  <a:cubicBezTo>
                    <a:pt x="34" y="58"/>
                    <a:pt x="29" y="58"/>
                    <a:pt x="26" y="56"/>
                  </a:cubicBezTo>
                  <a:cubicBezTo>
                    <a:pt x="4" y="39"/>
                    <a:pt x="4" y="39"/>
                    <a:pt x="4" y="39"/>
                  </a:cubicBezTo>
                  <a:cubicBezTo>
                    <a:pt x="0" y="37"/>
                    <a:pt x="0" y="32"/>
                    <a:pt x="2" y="29"/>
                  </a:cubicBezTo>
                  <a:cubicBezTo>
                    <a:pt x="21" y="4"/>
                    <a:pt x="21" y="4"/>
                    <a:pt x="21" y="4"/>
                  </a:cubicBezTo>
                  <a:cubicBezTo>
                    <a:pt x="24" y="1"/>
                    <a:pt x="29" y="0"/>
                    <a:pt x="32"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85" name="Freeform 108">
              <a:extLst>
                <a:ext uri="{FF2B5EF4-FFF2-40B4-BE49-F238E27FC236}">
                  <a16:creationId xmlns:a16="http://schemas.microsoft.com/office/drawing/2014/main" id="{A670C7D3-3615-C25A-4137-BB820EA32096}"/>
                </a:ext>
              </a:extLst>
            </p:cNvPr>
            <p:cNvSpPr>
              <a:spLocks/>
            </p:cNvSpPr>
            <p:nvPr/>
          </p:nvSpPr>
          <p:spPr bwMode="auto">
            <a:xfrm>
              <a:off x="8283094" y="4717742"/>
              <a:ext cx="36442" cy="36442"/>
            </a:xfrm>
            <a:custGeom>
              <a:avLst/>
              <a:gdLst>
                <a:gd name="T0" fmla="*/ 32 w 58"/>
                <a:gd name="T1" fmla="*/ 3 h 59"/>
                <a:gd name="T2" fmla="*/ 54 w 58"/>
                <a:gd name="T3" fmla="*/ 20 h 59"/>
                <a:gd name="T4" fmla="*/ 55 w 58"/>
                <a:gd name="T5" fmla="*/ 30 h 59"/>
                <a:gd name="T6" fmla="*/ 36 w 58"/>
                <a:gd name="T7" fmla="*/ 55 h 59"/>
                <a:gd name="T8" fmla="*/ 25 w 58"/>
                <a:gd name="T9" fmla="*/ 56 h 59"/>
                <a:gd name="T10" fmla="*/ 4 w 58"/>
                <a:gd name="T11" fmla="*/ 40 h 59"/>
                <a:gd name="T12" fmla="*/ 2 w 58"/>
                <a:gd name="T13" fmla="*/ 29 h 59"/>
                <a:gd name="T14" fmla="*/ 21 w 58"/>
                <a:gd name="T15" fmla="*/ 4 h 59"/>
                <a:gd name="T16" fmla="*/ 32 w 58"/>
                <a:gd name="T1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9">
                  <a:moveTo>
                    <a:pt x="32" y="3"/>
                  </a:moveTo>
                  <a:cubicBezTo>
                    <a:pt x="54" y="20"/>
                    <a:pt x="54" y="20"/>
                    <a:pt x="54" y="20"/>
                  </a:cubicBezTo>
                  <a:cubicBezTo>
                    <a:pt x="57" y="22"/>
                    <a:pt x="58" y="27"/>
                    <a:pt x="55" y="30"/>
                  </a:cubicBezTo>
                  <a:cubicBezTo>
                    <a:pt x="36" y="55"/>
                    <a:pt x="36" y="55"/>
                    <a:pt x="36" y="55"/>
                  </a:cubicBezTo>
                  <a:cubicBezTo>
                    <a:pt x="34" y="58"/>
                    <a:pt x="29" y="59"/>
                    <a:pt x="25" y="56"/>
                  </a:cubicBezTo>
                  <a:cubicBezTo>
                    <a:pt x="4" y="40"/>
                    <a:pt x="4" y="40"/>
                    <a:pt x="4" y="40"/>
                  </a:cubicBezTo>
                  <a:cubicBezTo>
                    <a:pt x="0" y="37"/>
                    <a:pt x="0" y="32"/>
                    <a:pt x="2" y="29"/>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86" name="Freeform 109">
              <a:extLst>
                <a:ext uri="{FF2B5EF4-FFF2-40B4-BE49-F238E27FC236}">
                  <a16:creationId xmlns:a16="http://schemas.microsoft.com/office/drawing/2014/main" id="{D385971C-07F1-538D-4A37-7F475B4607C3}"/>
                </a:ext>
              </a:extLst>
            </p:cNvPr>
            <p:cNvSpPr>
              <a:spLocks/>
            </p:cNvSpPr>
            <p:nvPr/>
          </p:nvSpPr>
          <p:spPr bwMode="auto">
            <a:xfrm>
              <a:off x="8255032" y="4697334"/>
              <a:ext cx="36807" cy="36078"/>
            </a:xfrm>
            <a:custGeom>
              <a:avLst/>
              <a:gdLst>
                <a:gd name="T0" fmla="*/ 33 w 59"/>
                <a:gd name="T1" fmla="*/ 3 h 58"/>
                <a:gd name="T2" fmla="*/ 55 w 59"/>
                <a:gd name="T3" fmla="*/ 19 h 58"/>
                <a:gd name="T4" fmla="*/ 56 w 59"/>
                <a:gd name="T5" fmla="*/ 30 h 58"/>
                <a:gd name="T6" fmla="*/ 37 w 59"/>
                <a:gd name="T7" fmla="*/ 55 h 58"/>
                <a:gd name="T8" fmla="*/ 26 w 59"/>
                <a:gd name="T9" fmla="*/ 56 h 58"/>
                <a:gd name="T10" fmla="*/ 4 w 59"/>
                <a:gd name="T11" fmla="*/ 39 h 58"/>
                <a:gd name="T12" fmla="*/ 3 w 59"/>
                <a:gd name="T13" fmla="*/ 29 h 58"/>
                <a:gd name="T14" fmla="*/ 22 w 59"/>
                <a:gd name="T15" fmla="*/ 4 h 58"/>
                <a:gd name="T16" fmla="*/ 33 w 59"/>
                <a:gd name="T1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8">
                  <a:moveTo>
                    <a:pt x="33" y="3"/>
                  </a:moveTo>
                  <a:cubicBezTo>
                    <a:pt x="55" y="19"/>
                    <a:pt x="55" y="19"/>
                    <a:pt x="55" y="19"/>
                  </a:cubicBezTo>
                  <a:cubicBezTo>
                    <a:pt x="58" y="22"/>
                    <a:pt x="59" y="26"/>
                    <a:pt x="56" y="30"/>
                  </a:cubicBezTo>
                  <a:cubicBezTo>
                    <a:pt x="37" y="55"/>
                    <a:pt x="37" y="55"/>
                    <a:pt x="37" y="55"/>
                  </a:cubicBezTo>
                  <a:cubicBezTo>
                    <a:pt x="34" y="58"/>
                    <a:pt x="30" y="58"/>
                    <a:pt x="26" y="56"/>
                  </a:cubicBezTo>
                  <a:cubicBezTo>
                    <a:pt x="4" y="39"/>
                    <a:pt x="4" y="39"/>
                    <a:pt x="4" y="39"/>
                  </a:cubicBezTo>
                  <a:cubicBezTo>
                    <a:pt x="1" y="37"/>
                    <a:pt x="0" y="32"/>
                    <a:pt x="3" y="29"/>
                  </a:cubicBezTo>
                  <a:cubicBezTo>
                    <a:pt x="22" y="4"/>
                    <a:pt x="22" y="4"/>
                    <a:pt x="22" y="4"/>
                  </a:cubicBezTo>
                  <a:cubicBezTo>
                    <a:pt x="25"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87" name="Freeform 110">
              <a:extLst>
                <a:ext uri="{FF2B5EF4-FFF2-40B4-BE49-F238E27FC236}">
                  <a16:creationId xmlns:a16="http://schemas.microsoft.com/office/drawing/2014/main" id="{82726C69-3601-8F8A-5BEC-37B759020540}"/>
                </a:ext>
              </a:extLst>
            </p:cNvPr>
            <p:cNvSpPr>
              <a:spLocks/>
            </p:cNvSpPr>
            <p:nvPr/>
          </p:nvSpPr>
          <p:spPr bwMode="auto">
            <a:xfrm>
              <a:off x="8227701" y="4676927"/>
              <a:ext cx="36807" cy="35713"/>
            </a:xfrm>
            <a:custGeom>
              <a:avLst/>
              <a:gdLst>
                <a:gd name="T0" fmla="*/ 33 w 59"/>
                <a:gd name="T1" fmla="*/ 2 h 58"/>
                <a:gd name="T2" fmla="*/ 55 w 59"/>
                <a:gd name="T3" fmla="*/ 19 h 58"/>
                <a:gd name="T4" fmla="*/ 56 w 59"/>
                <a:gd name="T5" fmla="*/ 29 h 58"/>
                <a:gd name="T6" fmla="*/ 37 w 59"/>
                <a:gd name="T7" fmla="*/ 54 h 58"/>
                <a:gd name="T8" fmla="*/ 26 w 59"/>
                <a:gd name="T9" fmla="*/ 55 h 58"/>
                <a:gd name="T10" fmla="*/ 4 w 59"/>
                <a:gd name="T11" fmla="*/ 39 h 58"/>
                <a:gd name="T12" fmla="*/ 3 w 59"/>
                <a:gd name="T13" fmla="*/ 28 h 58"/>
                <a:gd name="T14" fmla="*/ 22 w 59"/>
                <a:gd name="T15" fmla="*/ 4 h 58"/>
                <a:gd name="T16" fmla="*/ 33 w 59"/>
                <a:gd name="T17"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8">
                  <a:moveTo>
                    <a:pt x="33" y="2"/>
                  </a:moveTo>
                  <a:cubicBezTo>
                    <a:pt x="55" y="19"/>
                    <a:pt x="55" y="19"/>
                    <a:pt x="55" y="19"/>
                  </a:cubicBezTo>
                  <a:cubicBezTo>
                    <a:pt x="58" y="21"/>
                    <a:pt x="59" y="26"/>
                    <a:pt x="56" y="29"/>
                  </a:cubicBezTo>
                  <a:cubicBezTo>
                    <a:pt x="37" y="54"/>
                    <a:pt x="37" y="54"/>
                    <a:pt x="37" y="54"/>
                  </a:cubicBezTo>
                  <a:cubicBezTo>
                    <a:pt x="34" y="57"/>
                    <a:pt x="30" y="58"/>
                    <a:pt x="26" y="55"/>
                  </a:cubicBezTo>
                  <a:cubicBezTo>
                    <a:pt x="4" y="39"/>
                    <a:pt x="4" y="39"/>
                    <a:pt x="4" y="39"/>
                  </a:cubicBezTo>
                  <a:cubicBezTo>
                    <a:pt x="1" y="36"/>
                    <a:pt x="0" y="32"/>
                    <a:pt x="3" y="28"/>
                  </a:cubicBezTo>
                  <a:cubicBezTo>
                    <a:pt x="22" y="4"/>
                    <a:pt x="22" y="4"/>
                    <a:pt x="22" y="4"/>
                  </a:cubicBezTo>
                  <a:cubicBezTo>
                    <a:pt x="24" y="0"/>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88" name="Freeform 111">
              <a:extLst>
                <a:ext uri="{FF2B5EF4-FFF2-40B4-BE49-F238E27FC236}">
                  <a16:creationId xmlns:a16="http://schemas.microsoft.com/office/drawing/2014/main" id="{D5BC3212-5BAA-FB64-F22A-779C34EE1568}"/>
                </a:ext>
              </a:extLst>
            </p:cNvPr>
            <p:cNvSpPr>
              <a:spLocks/>
            </p:cNvSpPr>
            <p:nvPr/>
          </p:nvSpPr>
          <p:spPr bwMode="auto">
            <a:xfrm>
              <a:off x="8200370" y="4655790"/>
              <a:ext cx="36078" cy="36442"/>
            </a:xfrm>
            <a:custGeom>
              <a:avLst/>
              <a:gdLst>
                <a:gd name="T0" fmla="*/ 33 w 58"/>
                <a:gd name="T1" fmla="*/ 3 h 59"/>
                <a:gd name="T2" fmla="*/ 54 w 58"/>
                <a:gd name="T3" fmla="*/ 19 h 59"/>
                <a:gd name="T4" fmla="*/ 56 w 58"/>
                <a:gd name="T5" fmla="*/ 30 h 59"/>
                <a:gd name="T6" fmla="*/ 37 w 58"/>
                <a:gd name="T7" fmla="*/ 55 h 59"/>
                <a:gd name="T8" fmla="*/ 26 w 58"/>
                <a:gd name="T9" fmla="*/ 56 h 59"/>
                <a:gd name="T10" fmla="*/ 4 w 58"/>
                <a:gd name="T11" fmla="*/ 39 h 59"/>
                <a:gd name="T12" fmla="*/ 3 w 58"/>
                <a:gd name="T13" fmla="*/ 29 h 59"/>
                <a:gd name="T14" fmla="*/ 22 w 58"/>
                <a:gd name="T15" fmla="*/ 4 h 59"/>
                <a:gd name="T16" fmla="*/ 33 w 58"/>
                <a:gd name="T1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9">
                  <a:moveTo>
                    <a:pt x="33" y="3"/>
                  </a:moveTo>
                  <a:cubicBezTo>
                    <a:pt x="54" y="19"/>
                    <a:pt x="54" y="19"/>
                    <a:pt x="54" y="19"/>
                  </a:cubicBezTo>
                  <a:cubicBezTo>
                    <a:pt x="58" y="22"/>
                    <a:pt x="58" y="27"/>
                    <a:pt x="56" y="30"/>
                  </a:cubicBezTo>
                  <a:cubicBezTo>
                    <a:pt x="37" y="55"/>
                    <a:pt x="37" y="55"/>
                    <a:pt x="37" y="55"/>
                  </a:cubicBezTo>
                  <a:cubicBezTo>
                    <a:pt x="34" y="58"/>
                    <a:pt x="29" y="59"/>
                    <a:pt x="26" y="56"/>
                  </a:cubicBezTo>
                  <a:cubicBezTo>
                    <a:pt x="4" y="39"/>
                    <a:pt x="4" y="39"/>
                    <a:pt x="4" y="39"/>
                  </a:cubicBezTo>
                  <a:cubicBezTo>
                    <a:pt x="1" y="37"/>
                    <a:pt x="0" y="32"/>
                    <a:pt x="3" y="29"/>
                  </a:cubicBezTo>
                  <a:cubicBezTo>
                    <a:pt x="22" y="4"/>
                    <a:pt x="22" y="4"/>
                    <a:pt x="22"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89" name="Freeform 112">
              <a:extLst>
                <a:ext uri="{FF2B5EF4-FFF2-40B4-BE49-F238E27FC236}">
                  <a16:creationId xmlns:a16="http://schemas.microsoft.com/office/drawing/2014/main" id="{B0D5F131-E8EF-13CC-14D1-42A528CA22BD}"/>
                </a:ext>
              </a:extLst>
            </p:cNvPr>
            <p:cNvSpPr>
              <a:spLocks/>
            </p:cNvSpPr>
            <p:nvPr/>
          </p:nvSpPr>
          <p:spPr bwMode="auto">
            <a:xfrm>
              <a:off x="8173037" y="4635018"/>
              <a:ext cx="36078" cy="36078"/>
            </a:xfrm>
            <a:custGeom>
              <a:avLst/>
              <a:gdLst>
                <a:gd name="T0" fmla="*/ 32 w 58"/>
                <a:gd name="T1" fmla="*/ 2 h 58"/>
                <a:gd name="T2" fmla="*/ 54 w 58"/>
                <a:gd name="T3" fmla="*/ 19 h 58"/>
                <a:gd name="T4" fmla="*/ 56 w 58"/>
                <a:gd name="T5" fmla="*/ 29 h 58"/>
                <a:gd name="T6" fmla="*/ 37 w 58"/>
                <a:gd name="T7" fmla="*/ 54 h 58"/>
                <a:gd name="T8" fmla="*/ 26 w 58"/>
                <a:gd name="T9" fmla="*/ 56 h 58"/>
                <a:gd name="T10" fmla="*/ 4 w 58"/>
                <a:gd name="T11" fmla="*/ 39 h 58"/>
                <a:gd name="T12" fmla="*/ 3 w 58"/>
                <a:gd name="T13" fmla="*/ 28 h 58"/>
                <a:gd name="T14" fmla="*/ 22 w 58"/>
                <a:gd name="T15" fmla="*/ 4 h 58"/>
                <a:gd name="T16" fmla="*/ 32 w 58"/>
                <a:gd name="T17"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32" y="2"/>
                  </a:moveTo>
                  <a:cubicBezTo>
                    <a:pt x="54" y="19"/>
                    <a:pt x="54" y="19"/>
                    <a:pt x="54" y="19"/>
                  </a:cubicBezTo>
                  <a:cubicBezTo>
                    <a:pt x="58" y="21"/>
                    <a:pt x="58" y="26"/>
                    <a:pt x="56" y="29"/>
                  </a:cubicBezTo>
                  <a:cubicBezTo>
                    <a:pt x="37" y="54"/>
                    <a:pt x="37" y="54"/>
                    <a:pt x="37" y="54"/>
                  </a:cubicBezTo>
                  <a:cubicBezTo>
                    <a:pt x="34" y="57"/>
                    <a:pt x="29" y="58"/>
                    <a:pt x="26" y="56"/>
                  </a:cubicBezTo>
                  <a:cubicBezTo>
                    <a:pt x="4" y="39"/>
                    <a:pt x="4" y="39"/>
                    <a:pt x="4" y="39"/>
                  </a:cubicBezTo>
                  <a:cubicBezTo>
                    <a:pt x="1" y="36"/>
                    <a:pt x="0" y="32"/>
                    <a:pt x="3" y="28"/>
                  </a:cubicBezTo>
                  <a:cubicBezTo>
                    <a:pt x="22" y="4"/>
                    <a:pt x="22" y="4"/>
                    <a:pt x="22" y="4"/>
                  </a:cubicBezTo>
                  <a:cubicBezTo>
                    <a:pt x="24" y="0"/>
                    <a:pt x="29" y="0"/>
                    <a:pt x="32"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90" name="Freeform 113">
              <a:extLst>
                <a:ext uri="{FF2B5EF4-FFF2-40B4-BE49-F238E27FC236}">
                  <a16:creationId xmlns:a16="http://schemas.microsoft.com/office/drawing/2014/main" id="{3887D508-4790-5F38-062E-F108D872B64D}"/>
                </a:ext>
              </a:extLst>
            </p:cNvPr>
            <p:cNvSpPr>
              <a:spLocks/>
            </p:cNvSpPr>
            <p:nvPr/>
          </p:nvSpPr>
          <p:spPr bwMode="auto">
            <a:xfrm>
              <a:off x="8145341" y="4613882"/>
              <a:ext cx="36442" cy="36807"/>
            </a:xfrm>
            <a:custGeom>
              <a:avLst/>
              <a:gdLst>
                <a:gd name="T0" fmla="*/ 32 w 58"/>
                <a:gd name="T1" fmla="*/ 3 h 59"/>
                <a:gd name="T2" fmla="*/ 54 w 58"/>
                <a:gd name="T3" fmla="*/ 19 h 59"/>
                <a:gd name="T4" fmla="*/ 56 w 58"/>
                <a:gd name="T5" fmla="*/ 30 h 59"/>
                <a:gd name="T6" fmla="*/ 37 w 58"/>
                <a:gd name="T7" fmla="*/ 55 h 59"/>
                <a:gd name="T8" fmla="*/ 26 w 58"/>
                <a:gd name="T9" fmla="*/ 56 h 59"/>
                <a:gd name="T10" fmla="*/ 4 w 58"/>
                <a:gd name="T11" fmla="*/ 40 h 59"/>
                <a:gd name="T12" fmla="*/ 3 w 58"/>
                <a:gd name="T13" fmla="*/ 29 h 59"/>
                <a:gd name="T14" fmla="*/ 22 w 58"/>
                <a:gd name="T15" fmla="*/ 4 h 59"/>
                <a:gd name="T16" fmla="*/ 32 w 58"/>
                <a:gd name="T1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9">
                  <a:moveTo>
                    <a:pt x="32" y="3"/>
                  </a:moveTo>
                  <a:cubicBezTo>
                    <a:pt x="54" y="19"/>
                    <a:pt x="54" y="19"/>
                    <a:pt x="54" y="19"/>
                  </a:cubicBezTo>
                  <a:cubicBezTo>
                    <a:pt x="57" y="22"/>
                    <a:pt x="58" y="27"/>
                    <a:pt x="56" y="30"/>
                  </a:cubicBezTo>
                  <a:cubicBezTo>
                    <a:pt x="37" y="55"/>
                    <a:pt x="37" y="55"/>
                    <a:pt x="37" y="55"/>
                  </a:cubicBezTo>
                  <a:cubicBezTo>
                    <a:pt x="34" y="58"/>
                    <a:pt x="29" y="59"/>
                    <a:pt x="26" y="56"/>
                  </a:cubicBezTo>
                  <a:cubicBezTo>
                    <a:pt x="4" y="40"/>
                    <a:pt x="4" y="40"/>
                    <a:pt x="4" y="40"/>
                  </a:cubicBezTo>
                  <a:cubicBezTo>
                    <a:pt x="1" y="37"/>
                    <a:pt x="0" y="32"/>
                    <a:pt x="3" y="29"/>
                  </a:cubicBezTo>
                  <a:cubicBezTo>
                    <a:pt x="22" y="4"/>
                    <a:pt x="22" y="4"/>
                    <a:pt x="22"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91" name="Freeform 114">
              <a:extLst>
                <a:ext uri="{FF2B5EF4-FFF2-40B4-BE49-F238E27FC236}">
                  <a16:creationId xmlns:a16="http://schemas.microsoft.com/office/drawing/2014/main" id="{4DC73D59-C783-CBCE-79F0-3E079FFF9C6F}"/>
                </a:ext>
              </a:extLst>
            </p:cNvPr>
            <p:cNvSpPr>
              <a:spLocks/>
            </p:cNvSpPr>
            <p:nvPr/>
          </p:nvSpPr>
          <p:spPr bwMode="auto">
            <a:xfrm>
              <a:off x="8118009" y="4593473"/>
              <a:ext cx="36078" cy="36078"/>
            </a:xfrm>
            <a:custGeom>
              <a:avLst/>
              <a:gdLst>
                <a:gd name="T0" fmla="*/ 32 w 58"/>
                <a:gd name="T1" fmla="*/ 2 h 58"/>
                <a:gd name="T2" fmla="*/ 54 w 58"/>
                <a:gd name="T3" fmla="*/ 19 h 58"/>
                <a:gd name="T4" fmla="*/ 55 w 58"/>
                <a:gd name="T5" fmla="*/ 30 h 58"/>
                <a:gd name="T6" fmla="*/ 36 w 58"/>
                <a:gd name="T7" fmla="*/ 54 h 58"/>
                <a:gd name="T8" fmla="*/ 26 w 58"/>
                <a:gd name="T9" fmla="*/ 56 h 58"/>
                <a:gd name="T10" fmla="*/ 4 w 58"/>
                <a:gd name="T11" fmla="*/ 39 h 58"/>
                <a:gd name="T12" fmla="*/ 2 w 58"/>
                <a:gd name="T13" fmla="*/ 28 h 58"/>
                <a:gd name="T14" fmla="*/ 21 w 58"/>
                <a:gd name="T15" fmla="*/ 4 h 58"/>
                <a:gd name="T16" fmla="*/ 32 w 58"/>
                <a:gd name="T17" fmla="*/ 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8">
                  <a:moveTo>
                    <a:pt x="32" y="2"/>
                  </a:moveTo>
                  <a:cubicBezTo>
                    <a:pt x="54" y="19"/>
                    <a:pt x="54" y="19"/>
                    <a:pt x="54" y="19"/>
                  </a:cubicBezTo>
                  <a:cubicBezTo>
                    <a:pt x="57" y="21"/>
                    <a:pt x="58" y="26"/>
                    <a:pt x="55" y="30"/>
                  </a:cubicBezTo>
                  <a:cubicBezTo>
                    <a:pt x="36" y="54"/>
                    <a:pt x="36" y="54"/>
                    <a:pt x="36" y="54"/>
                  </a:cubicBezTo>
                  <a:cubicBezTo>
                    <a:pt x="34" y="58"/>
                    <a:pt x="29" y="58"/>
                    <a:pt x="26" y="56"/>
                  </a:cubicBezTo>
                  <a:cubicBezTo>
                    <a:pt x="4" y="39"/>
                    <a:pt x="4" y="39"/>
                    <a:pt x="4" y="39"/>
                  </a:cubicBezTo>
                  <a:cubicBezTo>
                    <a:pt x="0" y="37"/>
                    <a:pt x="0" y="32"/>
                    <a:pt x="2" y="28"/>
                  </a:cubicBezTo>
                  <a:cubicBezTo>
                    <a:pt x="21" y="4"/>
                    <a:pt x="21" y="4"/>
                    <a:pt x="21" y="4"/>
                  </a:cubicBezTo>
                  <a:cubicBezTo>
                    <a:pt x="24" y="0"/>
                    <a:pt x="29" y="0"/>
                    <a:pt x="32"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92" name="Freeform 115">
              <a:extLst>
                <a:ext uri="{FF2B5EF4-FFF2-40B4-BE49-F238E27FC236}">
                  <a16:creationId xmlns:a16="http://schemas.microsoft.com/office/drawing/2014/main" id="{F1F9905C-FA3D-BD0F-1078-04CC0DC0A603}"/>
                </a:ext>
              </a:extLst>
            </p:cNvPr>
            <p:cNvSpPr>
              <a:spLocks/>
            </p:cNvSpPr>
            <p:nvPr/>
          </p:nvSpPr>
          <p:spPr bwMode="auto">
            <a:xfrm>
              <a:off x="8090679" y="4572337"/>
              <a:ext cx="36078" cy="36807"/>
            </a:xfrm>
            <a:custGeom>
              <a:avLst/>
              <a:gdLst>
                <a:gd name="T0" fmla="*/ 32 w 58"/>
                <a:gd name="T1" fmla="*/ 3 h 59"/>
                <a:gd name="T2" fmla="*/ 54 w 58"/>
                <a:gd name="T3" fmla="*/ 19 h 59"/>
                <a:gd name="T4" fmla="*/ 55 w 58"/>
                <a:gd name="T5" fmla="*/ 30 h 59"/>
                <a:gd name="T6" fmla="*/ 36 w 58"/>
                <a:gd name="T7" fmla="*/ 55 h 59"/>
                <a:gd name="T8" fmla="*/ 26 w 58"/>
                <a:gd name="T9" fmla="*/ 56 h 59"/>
                <a:gd name="T10" fmla="*/ 4 w 58"/>
                <a:gd name="T11" fmla="*/ 40 h 59"/>
                <a:gd name="T12" fmla="*/ 2 w 58"/>
                <a:gd name="T13" fmla="*/ 29 h 59"/>
                <a:gd name="T14" fmla="*/ 21 w 58"/>
                <a:gd name="T15" fmla="*/ 4 h 59"/>
                <a:gd name="T16" fmla="*/ 32 w 58"/>
                <a:gd name="T1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59">
                  <a:moveTo>
                    <a:pt x="32" y="3"/>
                  </a:moveTo>
                  <a:cubicBezTo>
                    <a:pt x="54" y="19"/>
                    <a:pt x="54" y="19"/>
                    <a:pt x="54" y="19"/>
                  </a:cubicBezTo>
                  <a:cubicBezTo>
                    <a:pt x="57" y="22"/>
                    <a:pt x="58" y="27"/>
                    <a:pt x="55" y="30"/>
                  </a:cubicBezTo>
                  <a:cubicBezTo>
                    <a:pt x="36" y="55"/>
                    <a:pt x="36" y="55"/>
                    <a:pt x="36" y="55"/>
                  </a:cubicBezTo>
                  <a:cubicBezTo>
                    <a:pt x="34" y="58"/>
                    <a:pt x="29" y="59"/>
                    <a:pt x="26" y="56"/>
                  </a:cubicBezTo>
                  <a:cubicBezTo>
                    <a:pt x="4" y="40"/>
                    <a:pt x="4" y="40"/>
                    <a:pt x="4" y="40"/>
                  </a:cubicBezTo>
                  <a:cubicBezTo>
                    <a:pt x="0" y="37"/>
                    <a:pt x="0" y="32"/>
                    <a:pt x="2" y="29"/>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93" name="Freeform 116">
              <a:extLst>
                <a:ext uri="{FF2B5EF4-FFF2-40B4-BE49-F238E27FC236}">
                  <a16:creationId xmlns:a16="http://schemas.microsoft.com/office/drawing/2014/main" id="{05721BFB-8CF4-AE00-F993-AA13DBD3D46E}"/>
                </a:ext>
              </a:extLst>
            </p:cNvPr>
            <p:cNvSpPr>
              <a:spLocks/>
            </p:cNvSpPr>
            <p:nvPr/>
          </p:nvSpPr>
          <p:spPr bwMode="auto">
            <a:xfrm>
              <a:off x="8061889" y="4551201"/>
              <a:ext cx="36807" cy="36807"/>
            </a:xfrm>
            <a:custGeom>
              <a:avLst/>
              <a:gdLst>
                <a:gd name="T0" fmla="*/ 32 w 59"/>
                <a:gd name="T1" fmla="*/ 2 h 59"/>
                <a:gd name="T2" fmla="*/ 55 w 59"/>
                <a:gd name="T3" fmla="*/ 19 h 59"/>
                <a:gd name="T4" fmla="*/ 56 w 59"/>
                <a:gd name="T5" fmla="*/ 30 h 59"/>
                <a:gd name="T6" fmla="*/ 37 w 59"/>
                <a:gd name="T7" fmla="*/ 55 h 59"/>
                <a:gd name="T8" fmla="*/ 26 w 59"/>
                <a:gd name="T9" fmla="*/ 56 h 59"/>
                <a:gd name="T10" fmla="*/ 4 w 59"/>
                <a:gd name="T11" fmla="*/ 39 h 59"/>
                <a:gd name="T12" fmla="*/ 3 w 59"/>
                <a:gd name="T13" fmla="*/ 28 h 59"/>
                <a:gd name="T14" fmla="*/ 22 w 59"/>
                <a:gd name="T15" fmla="*/ 4 h 59"/>
                <a:gd name="T16" fmla="*/ 32 w 59"/>
                <a:gd name="T17" fmla="*/ 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32" y="2"/>
                  </a:moveTo>
                  <a:cubicBezTo>
                    <a:pt x="55" y="19"/>
                    <a:pt x="55" y="19"/>
                    <a:pt x="55" y="19"/>
                  </a:cubicBezTo>
                  <a:cubicBezTo>
                    <a:pt x="58" y="22"/>
                    <a:pt x="59" y="27"/>
                    <a:pt x="56" y="30"/>
                  </a:cubicBezTo>
                  <a:cubicBezTo>
                    <a:pt x="37" y="55"/>
                    <a:pt x="37" y="55"/>
                    <a:pt x="37" y="55"/>
                  </a:cubicBezTo>
                  <a:cubicBezTo>
                    <a:pt x="35" y="58"/>
                    <a:pt x="30" y="59"/>
                    <a:pt x="26" y="56"/>
                  </a:cubicBezTo>
                  <a:cubicBezTo>
                    <a:pt x="4" y="39"/>
                    <a:pt x="4" y="39"/>
                    <a:pt x="4" y="39"/>
                  </a:cubicBezTo>
                  <a:cubicBezTo>
                    <a:pt x="1" y="36"/>
                    <a:pt x="0" y="32"/>
                    <a:pt x="3" y="28"/>
                  </a:cubicBezTo>
                  <a:cubicBezTo>
                    <a:pt x="22" y="4"/>
                    <a:pt x="22" y="4"/>
                    <a:pt x="22" y="4"/>
                  </a:cubicBezTo>
                  <a:cubicBezTo>
                    <a:pt x="24" y="0"/>
                    <a:pt x="29" y="0"/>
                    <a:pt x="32"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94" name="Freeform 117">
              <a:extLst>
                <a:ext uri="{FF2B5EF4-FFF2-40B4-BE49-F238E27FC236}">
                  <a16:creationId xmlns:a16="http://schemas.microsoft.com/office/drawing/2014/main" id="{DADB50C3-7D03-885D-A149-9AC0D4851DAE}"/>
                </a:ext>
              </a:extLst>
            </p:cNvPr>
            <p:cNvSpPr>
              <a:spLocks/>
            </p:cNvSpPr>
            <p:nvPr/>
          </p:nvSpPr>
          <p:spPr bwMode="auto">
            <a:xfrm>
              <a:off x="8041481" y="4578168"/>
              <a:ext cx="51748" cy="47739"/>
            </a:xfrm>
            <a:custGeom>
              <a:avLst/>
              <a:gdLst>
                <a:gd name="T0" fmla="*/ 33 w 83"/>
                <a:gd name="T1" fmla="*/ 3 h 77"/>
                <a:gd name="T2" fmla="*/ 79 w 83"/>
                <a:gd name="T3" fmla="*/ 38 h 77"/>
                <a:gd name="T4" fmla="*/ 80 w 83"/>
                <a:gd name="T5" fmla="*/ 49 h 77"/>
                <a:gd name="T6" fmla="*/ 62 w 83"/>
                <a:gd name="T7" fmla="*/ 73 h 77"/>
                <a:gd name="T8" fmla="*/ 50 w 83"/>
                <a:gd name="T9" fmla="*/ 74 h 77"/>
                <a:gd name="T10" fmla="*/ 4 w 83"/>
                <a:gd name="T11" fmla="*/ 40 h 77"/>
                <a:gd name="T12" fmla="*/ 3 w 83"/>
                <a:gd name="T13" fmla="*/ 28 h 77"/>
                <a:gd name="T14" fmla="*/ 21 w 83"/>
                <a:gd name="T15" fmla="*/ 4 h 77"/>
                <a:gd name="T16" fmla="*/ 33 w 83"/>
                <a:gd name="T17" fmla="*/ 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77">
                  <a:moveTo>
                    <a:pt x="33" y="3"/>
                  </a:moveTo>
                  <a:cubicBezTo>
                    <a:pt x="79" y="38"/>
                    <a:pt x="79" y="38"/>
                    <a:pt x="79" y="38"/>
                  </a:cubicBezTo>
                  <a:cubicBezTo>
                    <a:pt x="82" y="40"/>
                    <a:pt x="83" y="45"/>
                    <a:pt x="80" y="49"/>
                  </a:cubicBezTo>
                  <a:cubicBezTo>
                    <a:pt x="62" y="73"/>
                    <a:pt x="62" y="73"/>
                    <a:pt x="62" y="73"/>
                  </a:cubicBezTo>
                  <a:cubicBezTo>
                    <a:pt x="59" y="76"/>
                    <a:pt x="54" y="77"/>
                    <a:pt x="50" y="74"/>
                  </a:cubicBezTo>
                  <a:cubicBezTo>
                    <a:pt x="4" y="40"/>
                    <a:pt x="4" y="40"/>
                    <a:pt x="4" y="40"/>
                  </a:cubicBezTo>
                  <a:cubicBezTo>
                    <a:pt x="1" y="37"/>
                    <a:pt x="0" y="32"/>
                    <a:pt x="3" y="28"/>
                  </a:cubicBezTo>
                  <a:cubicBezTo>
                    <a:pt x="21" y="4"/>
                    <a:pt x="21" y="4"/>
                    <a:pt x="21"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95" name="Freeform 118">
              <a:extLst>
                <a:ext uri="{FF2B5EF4-FFF2-40B4-BE49-F238E27FC236}">
                  <a16:creationId xmlns:a16="http://schemas.microsoft.com/office/drawing/2014/main" id="{A96622C8-7AED-1A50-2E2E-CCA9CB0A4071}"/>
                </a:ext>
              </a:extLst>
            </p:cNvPr>
            <p:cNvSpPr>
              <a:spLocks/>
            </p:cNvSpPr>
            <p:nvPr/>
          </p:nvSpPr>
          <p:spPr bwMode="auto">
            <a:xfrm>
              <a:off x="8020709" y="4604770"/>
              <a:ext cx="56850" cy="52112"/>
            </a:xfrm>
            <a:custGeom>
              <a:avLst/>
              <a:gdLst>
                <a:gd name="T0" fmla="*/ 32 w 91"/>
                <a:gd name="T1" fmla="*/ 3 h 84"/>
                <a:gd name="T2" fmla="*/ 87 w 91"/>
                <a:gd name="T3" fmla="*/ 44 h 84"/>
                <a:gd name="T4" fmla="*/ 89 w 91"/>
                <a:gd name="T5" fmla="*/ 56 h 84"/>
                <a:gd name="T6" fmla="*/ 70 w 91"/>
                <a:gd name="T7" fmla="*/ 79 h 84"/>
                <a:gd name="T8" fmla="*/ 59 w 91"/>
                <a:gd name="T9" fmla="*/ 81 h 84"/>
                <a:gd name="T10" fmla="*/ 4 w 91"/>
                <a:gd name="T11" fmla="*/ 40 h 84"/>
                <a:gd name="T12" fmla="*/ 3 w 91"/>
                <a:gd name="T13" fmla="*/ 28 h 84"/>
                <a:gd name="T14" fmla="*/ 21 w 91"/>
                <a:gd name="T15" fmla="*/ 4 h 84"/>
                <a:gd name="T16" fmla="*/ 32 w 91"/>
                <a:gd name="T17" fmla="*/ 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84">
                  <a:moveTo>
                    <a:pt x="32" y="3"/>
                  </a:moveTo>
                  <a:cubicBezTo>
                    <a:pt x="87" y="44"/>
                    <a:pt x="87" y="44"/>
                    <a:pt x="87" y="44"/>
                  </a:cubicBezTo>
                  <a:cubicBezTo>
                    <a:pt x="91" y="47"/>
                    <a:pt x="91" y="52"/>
                    <a:pt x="89" y="56"/>
                  </a:cubicBezTo>
                  <a:cubicBezTo>
                    <a:pt x="70" y="79"/>
                    <a:pt x="70" y="79"/>
                    <a:pt x="70" y="79"/>
                  </a:cubicBezTo>
                  <a:cubicBezTo>
                    <a:pt x="68" y="83"/>
                    <a:pt x="62" y="84"/>
                    <a:pt x="59" y="81"/>
                  </a:cubicBezTo>
                  <a:cubicBezTo>
                    <a:pt x="4" y="40"/>
                    <a:pt x="4" y="40"/>
                    <a:pt x="4" y="40"/>
                  </a:cubicBezTo>
                  <a:cubicBezTo>
                    <a:pt x="0" y="37"/>
                    <a:pt x="0" y="32"/>
                    <a:pt x="3" y="28"/>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96" name="Freeform 119">
              <a:extLst>
                <a:ext uri="{FF2B5EF4-FFF2-40B4-BE49-F238E27FC236}">
                  <a16:creationId xmlns:a16="http://schemas.microsoft.com/office/drawing/2014/main" id="{1BB76DDD-A60D-6BD5-1188-4D95271B1352}"/>
                </a:ext>
              </a:extLst>
            </p:cNvPr>
            <p:cNvSpPr>
              <a:spLocks/>
            </p:cNvSpPr>
            <p:nvPr/>
          </p:nvSpPr>
          <p:spPr bwMode="auto">
            <a:xfrm>
              <a:off x="8000302" y="4631373"/>
              <a:ext cx="71791" cy="63409"/>
            </a:xfrm>
            <a:custGeom>
              <a:avLst/>
              <a:gdLst>
                <a:gd name="T0" fmla="*/ 32 w 115"/>
                <a:gd name="T1" fmla="*/ 3 h 102"/>
                <a:gd name="T2" fmla="*/ 110 w 115"/>
                <a:gd name="T3" fmla="*/ 62 h 102"/>
                <a:gd name="T4" fmla="*/ 112 w 115"/>
                <a:gd name="T5" fmla="*/ 74 h 102"/>
                <a:gd name="T6" fmla="*/ 94 w 115"/>
                <a:gd name="T7" fmla="*/ 98 h 102"/>
                <a:gd name="T8" fmla="*/ 82 w 115"/>
                <a:gd name="T9" fmla="*/ 99 h 102"/>
                <a:gd name="T10" fmla="*/ 4 w 115"/>
                <a:gd name="T11" fmla="*/ 40 h 102"/>
                <a:gd name="T12" fmla="*/ 2 w 115"/>
                <a:gd name="T13" fmla="*/ 28 h 102"/>
                <a:gd name="T14" fmla="*/ 21 w 115"/>
                <a:gd name="T15" fmla="*/ 5 h 102"/>
                <a:gd name="T16" fmla="*/ 32 w 115"/>
                <a:gd name="T17" fmla="*/ 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5" h="102">
                  <a:moveTo>
                    <a:pt x="32" y="3"/>
                  </a:moveTo>
                  <a:cubicBezTo>
                    <a:pt x="110" y="62"/>
                    <a:pt x="110" y="62"/>
                    <a:pt x="110" y="62"/>
                  </a:cubicBezTo>
                  <a:cubicBezTo>
                    <a:pt x="114" y="65"/>
                    <a:pt x="115" y="70"/>
                    <a:pt x="112" y="74"/>
                  </a:cubicBezTo>
                  <a:cubicBezTo>
                    <a:pt x="94" y="98"/>
                    <a:pt x="94" y="98"/>
                    <a:pt x="94" y="98"/>
                  </a:cubicBezTo>
                  <a:cubicBezTo>
                    <a:pt x="91" y="101"/>
                    <a:pt x="86" y="102"/>
                    <a:pt x="82" y="99"/>
                  </a:cubicBezTo>
                  <a:cubicBezTo>
                    <a:pt x="4" y="40"/>
                    <a:pt x="4" y="40"/>
                    <a:pt x="4" y="40"/>
                  </a:cubicBezTo>
                  <a:cubicBezTo>
                    <a:pt x="0" y="37"/>
                    <a:pt x="0" y="32"/>
                    <a:pt x="2" y="28"/>
                  </a:cubicBezTo>
                  <a:cubicBezTo>
                    <a:pt x="21" y="5"/>
                    <a:pt x="21" y="5"/>
                    <a:pt x="21" y="5"/>
                  </a:cubicBezTo>
                  <a:cubicBezTo>
                    <a:pt x="23"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97" name="Freeform 120">
              <a:extLst>
                <a:ext uri="{FF2B5EF4-FFF2-40B4-BE49-F238E27FC236}">
                  <a16:creationId xmlns:a16="http://schemas.microsoft.com/office/drawing/2014/main" id="{C35E50F5-6C03-D7AD-F8F7-FC1E22CA6E56}"/>
                </a:ext>
              </a:extLst>
            </p:cNvPr>
            <p:cNvSpPr>
              <a:spLocks/>
            </p:cNvSpPr>
            <p:nvPr/>
          </p:nvSpPr>
          <p:spPr bwMode="auto">
            <a:xfrm>
              <a:off x="7979166" y="4657977"/>
              <a:ext cx="43366" cy="41909"/>
            </a:xfrm>
            <a:custGeom>
              <a:avLst/>
              <a:gdLst>
                <a:gd name="T0" fmla="*/ 33 w 70"/>
                <a:gd name="T1" fmla="*/ 3 h 67"/>
                <a:gd name="T2" fmla="*/ 65 w 70"/>
                <a:gd name="T3" fmla="*/ 28 h 67"/>
                <a:gd name="T4" fmla="*/ 67 w 70"/>
                <a:gd name="T5" fmla="*/ 39 h 67"/>
                <a:gd name="T6" fmla="*/ 49 w 70"/>
                <a:gd name="T7" fmla="*/ 63 h 67"/>
                <a:gd name="T8" fmla="*/ 37 w 70"/>
                <a:gd name="T9" fmla="*/ 65 h 67"/>
                <a:gd name="T10" fmla="*/ 5 w 70"/>
                <a:gd name="T11" fmla="*/ 40 h 67"/>
                <a:gd name="T12" fmla="*/ 3 w 70"/>
                <a:gd name="T13" fmla="*/ 28 h 67"/>
                <a:gd name="T14" fmla="*/ 21 w 70"/>
                <a:gd name="T15" fmla="*/ 5 h 67"/>
                <a:gd name="T16" fmla="*/ 33 w 70"/>
                <a:gd name="T17" fmla="*/ 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67">
                  <a:moveTo>
                    <a:pt x="33" y="3"/>
                  </a:moveTo>
                  <a:cubicBezTo>
                    <a:pt x="65" y="28"/>
                    <a:pt x="65" y="28"/>
                    <a:pt x="65" y="28"/>
                  </a:cubicBezTo>
                  <a:cubicBezTo>
                    <a:pt x="69" y="31"/>
                    <a:pt x="70" y="36"/>
                    <a:pt x="67" y="39"/>
                  </a:cubicBezTo>
                  <a:cubicBezTo>
                    <a:pt x="49" y="63"/>
                    <a:pt x="49" y="63"/>
                    <a:pt x="49" y="63"/>
                  </a:cubicBezTo>
                  <a:cubicBezTo>
                    <a:pt x="46" y="67"/>
                    <a:pt x="41" y="67"/>
                    <a:pt x="37" y="65"/>
                  </a:cubicBezTo>
                  <a:cubicBezTo>
                    <a:pt x="5" y="40"/>
                    <a:pt x="5" y="40"/>
                    <a:pt x="5" y="40"/>
                  </a:cubicBezTo>
                  <a:cubicBezTo>
                    <a:pt x="1" y="37"/>
                    <a:pt x="0" y="32"/>
                    <a:pt x="3" y="28"/>
                  </a:cubicBezTo>
                  <a:cubicBezTo>
                    <a:pt x="21" y="5"/>
                    <a:pt x="21" y="5"/>
                    <a:pt x="21" y="5"/>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98" name="Freeform 121">
              <a:extLst>
                <a:ext uri="{FF2B5EF4-FFF2-40B4-BE49-F238E27FC236}">
                  <a16:creationId xmlns:a16="http://schemas.microsoft.com/office/drawing/2014/main" id="{08BBDB3E-9A2E-182D-2621-020111B2CD96}"/>
                </a:ext>
              </a:extLst>
            </p:cNvPr>
            <p:cNvSpPr>
              <a:spLocks/>
            </p:cNvSpPr>
            <p:nvPr/>
          </p:nvSpPr>
          <p:spPr bwMode="auto">
            <a:xfrm>
              <a:off x="8081933" y="4608416"/>
              <a:ext cx="37535" cy="37171"/>
            </a:xfrm>
            <a:custGeom>
              <a:avLst/>
              <a:gdLst>
                <a:gd name="T0" fmla="*/ 32 w 60"/>
                <a:gd name="T1" fmla="*/ 3 h 60"/>
                <a:gd name="T2" fmla="*/ 56 w 60"/>
                <a:gd name="T3" fmla="*/ 20 h 60"/>
                <a:gd name="T4" fmla="*/ 57 w 60"/>
                <a:gd name="T5" fmla="*/ 32 h 60"/>
                <a:gd name="T6" fmla="*/ 39 w 60"/>
                <a:gd name="T7" fmla="*/ 56 h 60"/>
                <a:gd name="T8" fmla="*/ 27 w 60"/>
                <a:gd name="T9" fmla="*/ 57 h 60"/>
                <a:gd name="T10" fmla="*/ 4 w 60"/>
                <a:gd name="T11" fmla="*/ 39 h 60"/>
                <a:gd name="T12" fmla="*/ 2 w 60"/>
                <a:gd name="T13" fmla="*/ 28 h 60"/>
                <a:gd name="T14" fmla="*/ 21 w 60"/>
                <a:gd name="T15" fmla="*/ 4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0"/>
                    <a:pt x="56" y="20"/>
                    <a:pt x="56" y="20"/>
                  </a:cubicBezTo>
                  <a:cubicBezTo>
                    <a:pt x="59" y="23"/>
                    <a:pt x="60" y="28"/>
                    <a:pt x="57" y="32"/>
                  </a:cubicBezTo>
                  <a:cubicBezTo>
                    <a:pt x="39" y="56"/>
                    <a:pt x="39" y="56"/>
                    <a:pt x="39" y="56"/>
                  </a:cubicBezTo>
                  <a:cubicBezTo>
                    <a:pt x="36" y="59"/>
                    <a:pt x="31" y="60"/>
                    <a:pt x="27" y="57"/>
                  </a:cubicBezTo>
                  <a:cubicBezTo>
                    <a:pt x="4" y="39"/>
                    <a:pt x="4" y="39"/>
                    <a:pt x="4" y="39"/>
                  </a:cubicBezTo>
                  <a:cubicBezTo>
                    <a:pt x="0" y="37"/>
                    <a:pt x="0" y="32"/>
                    <a:pt x="2" y="28"/>
                  </a:cubicBezTo>
                  <a:cubicBezTo>
                    <a:pt x="21" y="4"/>
                    <a:pt x="21" y="4"/>
                    <a:pt x="21" y="4"/>
                  </a:cubicBezTo>
                  <a:cubicBezTo>
                    <a:pt x="23"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199" name="Freeform 122">
              <a:extLst>
                <a:ext uri="{FF2B5EF4-FFF2-40B4-BE49-F238E27FC236}">
                  <a16:creationId xmlns:a16="http://schemas.microsoft.com/office/drawing/2014/main" id="{CAF2EEAB-AAA5-26DB-4A18-010D2FCFC763}"/>
                </a:ext>
              </a:extLst>
            </p:cNvPr>
            <p:cNvSpPr>
              <a:spLocks/>
            </p:cNvSpPr>
            <p:nvPr/>
          </p:nvSpPr>
          <p:spPr bwMode="auto">
            <a:xfrm>
              <a:off x="8109992" y="4629551"/>
              <a:ext cx="37535" cy="37171"/>
            </a:xfrm>
            <a:custGeom>
              <a:avLst/>
              <a:gdLst>
                <a:gd name="T0" fmla="*/ 32 w 60"/>
                <a:gd name="T1" fmla="*/ 3 h 60"/>
                <a:gd name="T2" fmla="*/ 56 w 60"/>
                <a:gd name="T3" fmla="*/ 20 h 60"/>
                <a:gd name="T4" fmla="*/ 57 w 60"/>
                <a:gd name="T5" fmla="*/ 32 h 60"/>
                <a:gd name="T6" fmla="*/ 39 w 60"/>
                <a:gd name="T7" fmla="*/ 56 h 60"/>
                <a:gd name="T8" fmla="*/ 27 w 60"/>
                <a:gd name="T9" fmla="*/ 57 h 60"/>
                <a:gd name="T10" fmla="*/ 4 w 60"/>
                <a:gd name="T11" fmla="*/ 40 h 60"/>
                <a:gd name="T12" fmla="*/ 2 w 60"/>
                <a:gd name="T13" fmla="*/ 28 h 60"/>
                <a:gd name="T14" fmla="*/ 21 w 60"/>
                <a:gd name="T15" fmla="*/ 4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0"/>
                    <a:pt x="56" y="20"/>
                    <a:pt x="56" y="20"/>
                  </a:cubicBezTo>
                  <a:cubicBezTo>
                    <a:pt x="59" y="23"/>
                    <a:pt x="60" y="28"/>
                    <a:pt x="57" y="32"/>
                  </a:cubicBezTo>
                  <a:cubicBezTo>
                    <a:pt x="39" y="56"/>
                    <a:pt x="39" y="56"/>
                    <a:pt x="39" y="56"/>
                  </a:cubicBezTo>
                  <a:cubicBezTo>
                    <a:pt x="36" y="59"/>
                    <a:pt x="31" y="60"/>
                    <a:pt x="27" y="57"/>
                  </a:cubicBezTo>
                  <a:cubicBezTo>
                    <a:pt x="4" y="40"/>
                    <a:pt x="4" y="40"/>
                    <a:pt x="4" y="40"/>
                  </a:cubicBezTo>
                  <a:cubicBezTo>
                    <a:pt x="0" y="37"/>
                    <a:pt x="0" y="32"/>
                    <a:pt x="2" y="28"/>
                  </a:cubicBezTo>
                  <a:cubicBezTo>
                    <a:pt x="21" y="4"/>
                    <a:pt x="21" y="4"/>
                    <a:pt x="21" y="4"/>
                  </a:cubicBezTo>
                  <a:cubicBezTo>
                    <a:pt x="23"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00" name="Freeform 123">
              <a:extLst>
                <a:ext uri="{FF2B5EF4-FFF2-40B4-BE49-F238E27FC236}">
                  <a16:creationId xmlns:a16="http://schemas.microsoft.com/office/drawing/2014/main" id="{D7EFFEA1-E27F-AB9E-9988-8852189C39BA}"/>
                </a:ext>
              </a:extLst>
            </p:cNvPr>
            <p:cNvSpPr>
              <a:spLocks/>
            </p:cNvSpPr>
            <p:nvPr/>
          </p:nvSpPr>
          <p:spPr bwMode="auto">
            <a:xfrm>
              <a:off x="8137325" y="4650688"/>
              <a:ext cx="38264" cy="37171"/>
            </a:xfrm>
            <a:custGeom>
              <a:avLst/>
              <a:gdLst>
                <a:gd name="T0" fmla="*/ 33 w 61"/>
                <a:gd name="T1" fmla="*/ 3 h 60"/>
                <a:gd name="T2" fmla="*/ 56 w 61"/>
                <a:gd name="T3" fmla="*/ 21 h 60"/>
                <a:gd name="T4" fmla="*/ 58 w 61"/>
                <a:gd name="T5" fmla="*/ 32 h 60"/>
                <a:gd name="T6" fmla="*/ 40 w 61"/>
                <a:gd name="T7" fmla="*/ 56 h 60"/>
                <a:gd name="T8" fmla="*/ 28 w 61"/>
                <a:gd name="T9" fmla="*/ 57 h 60"/>
                <a:gd name="T10" fmla="*/ 5 w 61"/>
                <a:gd name="T11" fmla="*/ 40 h 60"/>
                <a:gd name="T12" fmla="*/ 3 w 61"/>
                <a:gd name="T13" fmla="*/ 28 h 60"/>
                <a:gd name="T14" fmla="*/ 22 w 61"/>
                <a:gd name="T15" fmla="*/ 4 h 60"/>
                <a:gd name="T16" fmla="*/ 33 w 61"/>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0">
                  <a:moveTo>
                    <a:pt x="33" y="3"/>
                  </a:moveTo>
                  <a:cubicBezTo>
                    <a:pt x="56" y="21"/>
                    <a:pt x="56" y="21"/>
                    <a:pt x="56" y="21"/>
                  </a:cubicBezTo>
                  <a:cubicBezTo>
                    <a:pt x="60" y="23"/>
                    <a:pt x="61" y="28"/>
                    <a:pt x="58" y="32"/>
                  </a:cubicBezTo>
                  <a:cubicBezTo>
                    <a:pt x="40" y="56"/>
                    <a:pt x="40" y="56"/>
                    <a:pt x="40" y="56"/>
                  </a:cubicBezTo>
                  <a:cubicBezTo>
                    <a:pt x="37" y="59"/>
                    <a:pt x="32" y="60"/>
                    <a:pt x="28" y="57"/>
                  </a:cubicBezTo>
                  <a:cubicBezTo>
                    <a:pt x="5" y="40"/>
                    <a:pt x="5" y="40"/>
                    <a:pt x="5" y="40"/>
                  </a:cubicBezTo>
                  <a:cubicBezTo>
                    <a:pt x="1" y="37"/>
                    <a:pt x="0" y="32"/>
                    <a:pt x="3" y="28"/>
                  </a:cubicBezTo>
                  <a:cubicBezTo>
                    <a:pt x="22" y="4"/>
                    <a:pt x="22" y="4"/>
                    <a:pt x="22"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01" name="Freeform 124">
              <a:extLst>
                <a:ext uri="{FF2B5EF4-FFF2-40B4-BE49-F238E27FC236}">
                  <a16:creationId xmlns:a16="http://schemas.microsoft.com/office/drawing/2014/main" id="{286CD573-8F3F-6372-5189-AC6CC0333547}"/>
                </a:ext>
              </a:extLst>
            </p:cNvPr>
            <p:cNvSpPr>
              <a:spLocks/>
            </p:cNvSpPr>
            <p:nvPr/>
          </p:nvSpPr>
          <p:spPr bwMode="auto">
            <a:xfrm>
              <a:off x="8165384" y="4671824"/>
              <a:ext cx="37900" cy="37171"/>
            </a:xfrm>
            <a:custGeom>
              <a:avLst/>
              <a:gdLst>
                <a:gd name="T0" fmla="*/ 33 w 61"/>
                <a:gd name="T1" fmla="*/ 3 h 60"/>
                <a:gd name="T2" fmla="*/ 56 w 61"/>
                <a:gd name="T3" fmla="*/ 21 h 60"/>
                <a:gd name="T4" fmla="*/ 58 w 61"/>
                <a:gd name="T5" fmla="*/ 32 h 60"/>
                <a:gd name="T6" fmla="*/ 40 w 61"/>
                <a:gd name="T7" fmla="*/ 56 h 60"/>
                <a:gd name="T8" fmla="*/ 28 w 61"/>
                <a:gd name="T9" fmla="*/ 57 h 60"/>
                <a:gd name="T10" fmla="*/ 5 w 61"/>
                <a:gd name="T11" fmla="*/ 40 h 60"/>
                <a:gd name="T12" fmla="*/ 3 w 61"/>
                <a:gd name="T13" fmla="*/ 28 h 60"/>
                <a:gd name="T14" fmla="*/ 22 w 61"/>
                <a:gd name="T15" fmla="*/ 4 h 60"/>
                <a:gd name="T16" fmla="*/ 33 w 61"/>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0">
                  <a:moveTo>
                    <a:pt x="33" y="3"/>
                  </a:moveTo>
                  <a:cubicBezTo>
                    <a:pt x="56" y="21"/>
                    <a:pt x="56" y="21"/>
                    <a:pt x="56" y="21"/>
                  </a:cubicBezTo>
                  <a:cubicBezTo>
                    <a:pt x="60" y="23"/>
                    <a:pt x="61" y="28"/>
                    <a:pt x="58" y="32"/>
                  </a:cubicBezTo>
                  <a:cubicBezTo>
                    <a:pt x="40" y="56"/>
                    <a:pt x="40" y="56"/>
                    <a:pt x="40" y="56"/>
                  </a:cubicBezTo>
                  <a:cubicBezTo>
                    <a:pt x="37" y="59"/>
                    <a:pt x="32" y="60"/>
                    <a:pt x="28" y="57"/>
                  </a:cubicBezTo>
                  <a:cubicBezTo>
                    <a:pt x="5" y="40"/>
                    <a:pt x="5" y="40"/>
                    <a:pt x="5" y="40"/>
                  </a:cubicBezTo>
                  <a:cubicBezTo>
                    <a:pt x="1" y="37"/>
                    <a:pt x="0" y="32"/>
                    <a:pt x="3" y="28"/>
                  </a:cubicBezTo>
                  <a:cubicBezTo>
                    <a:pt x="22" y="4"/>
                    <a:pt x="22" y="4"/>
                    <a:pt x="22"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02" name="Freeform 125">
              <a:extLst>
                <a:ext uri="{FF2B5EF4-FFF2-40B4-BE49-F238E27FC236}">
                  <a16:creationId xmlns:a16="http://schemas.microsoft.com/office/drawing/2014/main" id="{D790B70F-B790-8AE5-FA86-909C6B2D2B18}"/>
                </a:ext>
              </a:extLst>
            </p:cNvPr>
            <p:cNvSpPr>
              <a:spLocks/>
            </p:cNvSpPr>
            <p:nvPr/>
          </p:nvSpPr>
          <p:spPr bwMode="auto">
            <a:xfrm>
              <a:off x="8193446" y="4692961"/>
              <a:ext cx="37900" cy="37171"/>
            </a:xfrm>
            <a:custGeom>
              <a:avLst/>
              <a:gdLst>
                <a:gd name="T0" fmla="*/ 33 w 61"/>
                <a:gd name="T1" fmla="*/ 3 h 60"/>
                <a:gd name="T2" fmla="*/ 56 w 61"/>
                <a:gd name="T3" fmla="*/ 21 h 60"/>
                <a:gd name="T4" fmla="*/ 58 w 61"/>
                <a:gd name="T5" fmla="*/ 32 h 60"/>
                <a:gd name="T6" fmla="*/ 40 w 61"/>
                <a:gd name="T7" fmla="*/ 56 h 60"/>
                <a:gd name="T8" fmla="*/ 28 w 61"/>
                <a:gd name="T9" fmla="*/ 58 h 60"/>
                <a:gd name="T10" fmla="*/ 5 w 61"/>
                <a:gd name="T11" fmla="*/ 40 h 60"/>
                <a:gd name="T12" fmla="*/ 3 w 61"/>
                <a:gd name="T13" fmla="*/ 28 h 60"/>
                <a:gd name="T14" fmla="*/ 21 w 61"/>
                <a:gd name="T15" fmla="*/ 4 h 60"/>
                <a:gd name="T16" fmla="*/ 33 w 61"/>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0">
                  <a:moveTo>
                    <a:pt x="33" y="3"/>
                  </a:moveTo>
                  <a:cubicBezTo>
                    <a:pt x="56" y="21"/>
                    <a:pt x="56" y="21"/>
                    <a:pt x="56" y="21"/>
                  </a:cubicBezTo>
                  <a:cubicBezTo>
                    <a:pt x="60" y="23"/>
                    <a:pt x="61" y="29"/>
                    <a:pt x="58" y="32"/>
                  </a:cubicBezTo>
                  <a:cubicBezTo>
                    <a:pt x="40" y="56"/>
                    <a:pt x="40" y="56"/>
                    <a:pt x="40" y="56"/>
                  </a:cubicBezTo>
                  <a:cubicBezTo>
                    <a:pt x="37" y="60"/>
                    <a:pt x="32" y="60"/>
                    <a:pt x="28" y="58"/>
                  </a:cubicBezTo>
                  <a:cubicBezTo>
                    <a:pt x="5" y="40"/>
                    <a:pt x="5" y="40"/>
                    <a:pt x="5" y="40"/>
                  </a:cubicBezTo>
                  <a:cubicBezTo>
                    <a:pt x="1" y="37"/>
                    <a:pt x="0" y="32"/>
                    <a:pt x="3" y="28"/>
                  </a:cubicBezTo>
                  <a:cubicBezTo>
                    <a:pt x="21" y="4"/>
                    <a:pt x="21" y="4"/>
                    <a:pt x="21"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03" name="Freeform 126">
              <a:extLst>
                <a:ext uri="{FF2B5EF4-FFF2-40B4-BE49-F238E27FC236}">
                  <a16:creationId xmlns:a16="http://schemas.microsoft.com/office/drawing/2014/main" id="{5DDCDB81-B0DD-9ECA-0ABB-DBF9CC18FFA9}"/>
                </a:ext>
              </a:extLst>
            </p:cNvPr>
            <p:cNvSpPr>
              <a:spLocks/>
            </p:cNvSpPr>
            <p:nvPr/>
          </p:nvSpPr>
          <p:spPr bwMode="auto">
            <a:xfrm>
              <a:off x="8221505" y="4714098"/>
              <a:ext cx="37900" cy="37171"/>
            </a:xfrm>
            <a:custGeom>
              <a:avLst/>
              <a:gdLst>
                <a:gd name="T0" fmla="*/ 33 w 61"/>
                <a:gd name="T1" fmla="*/ 3 h 60"/>
                <a:gd name="T2" fmla="*/ 56 w 61"/>
                <a:gd name="T3" fmla="*/ 21 h 60"/>
                <a:gd name="T4" fmla="*/ 58 w 61"/>
                <a:gd name="T5" fmla="*/ 32 h 60"/>
                <a:gd name="T6" fmla="*/ 39 w 61"/>
                <a:gd name="T7" fmla="*/ 56 h 60"/>
                <a:gd name="T8" fmla="*/ 28 w 61"/>
                <a:gd name="T9" fmla="*/ 58 h 60"/>
                <a:gd name="T10" fmla="*/ 5 w 61"/>
                <a:gd name="T11" fmla="*/ 40 h 60"/>
                <a:gd name="T12" fmla="*/ 3 w 61"/>
                <a:gd name="T13" fmla="*/ 28 h 60"/>
                <a:gd name="T14" fmla="*/ 21 w 61"/>
                <a:gd name="T15" fmla="*/ 5 h 60"/>
                <a:gd name="T16" fmla="*/ 33 w 61"/>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0">
                  <a:moveTo>
                    <a:pt x="33" y="3"/>
                  </a:moveTo>
                  <a:cubicBezTo>
                    <a:pt x="56" y="21"/>
                    <a:pt x="56" y="21"/>
                    <a:pt x="56" y="21"/>
                  </a:cubicBezTo>
                  <a:cubicBezTo>
                    <a:pt x="60" y="24"/>
                    <a:pt x="61" y="29"/>
                    <a:pt x="58" y="32"/>
                  </a:cubicBezTo>
                  <a:cubicBezTo>
                    <a:pt x="39" y="56"/>
                    <a:pt x="39" y="56"/>
                    <a:pt x="39" y="56"/>
                  </a:cubicBezTo>
                  <a:cubicBezTo>
                    <a:pt x="37" y="60"/>
                    <a:pt x="32" y="60"/>
                    <a:pt x="28" y="58"/>
                  </a:cubicBezTo>
                  <a:cubicBezTo>
                    <a:pt x="5" y="40"/>
                    <a:pt x="5" y="40"/>
                    <a:pt x="5" y="40"/>
                  </a:cubicBezTo>
                  <a:cubicBezTo>
                    <a:pt x="1" y="37"/>
                    <a:pt x="0" y="32"/>
                    <a:pt x="3" y="28"/>
                  </a:cubicBezTo>
                  <a:cubicBezTo>
                    <a:pt x="21" y="5"/>
                    <a:pt x="21" y="5"/>
                    <a:pt x="21" y="5"/>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04" name="Freeform 127">
              <a:extLst>
                <a:ext uri="{FF2B5EF4-FFF2-40B4-BE49-F238E27FC236}">
                  <a16:creationId xmlns:a16="http://schemas.microsoft.com/office/drawing/2014/main" id="{75A0091A-0109-3F7F-DFA2-E14D98DE4098}"/>
                </a:ext>
              </a:extLst>
            </p:cNvPr>
            <p:cNvSpPr>
              <a:spLocks/>
            </p:cNvSpPr>
            <p:nvPr/>
          </p:nvSpPr>
          <p:spPr bwMode="auto">
            <a:xfrm>
              <a:off x="8249567" y="4735233"/>
              <a:ext cx="37900" cy="37171"/>
            </a:xfrm>
            <a:custGeom>
              <a:avLst/>
              <a:gdLst>
                <a:gd name="T0" fmla="*/ 33 w 61"/>
                <a:gd name="T1" fmla="*/ 3 h 60"/>
                <a:gd name="T2" fmla="*/ 56 w 61"/>
                <a:gd name="T3" fmla="*/ 21 h 60"/>
                <a:gd name="T4" fmla="*/ 58 w 61"/>
                <a:gd name="T5" fmla="*/ 32 h 60"/>
                <a:gd name="T6" fmla="*/ 39 w 61"/>
                <a:gd name="T7" fmla="*/ 56 h 60"/>
                <a:gd name="T8" fmla="*/ 28 w 61"/>
                <a:gd name="T9" fmla="*/ 58 h 60"/>
                <a:gd name="T10" fmla="*/ 5 w 61"/>
                <a:gd name="T11" fmla="*/ 40 h 60"/>
                <a:gd name="T12" fmla="*/ 3 w 61"/>
                <a:gd name="T13" fmla="*/ 29 h 60"/>
                <a:gd name="T14" fmla="*/ 21 w 61"/>
                <a:gd name="T15" fmla="*/ 5 h 60"/>
                <a:gd name="T16" fmla="*/ 33 w 61"/>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0">
                  <a:moveTo>
                    <a:pt x="33" y="3"/>
                  </a:moveTo>
                  <a:cubicBezTo>
                    <a:pt x="56" y="21"/>
                    <a:pt x="56" y="21"/>
                    <a:pt x="56" y="21"/>
                  </a:cubicBezTo>
                  <a:cubicBezTo>
                    <a:pt x="60" y="24"/>
                    <a:pt x="61" y="29"/>
                    <a:pt x="58" y="32"/>
                  </a:cubicBezTo>
                  <a:cubicBezTo>
                    <a:pt x="39" y="56"/>
                    <a:pt x="39" y="56"/>
                    <a:pt x="39" y="56"/>
                  </a:cubicBezTo>
                  <a:cubicBezTo>
                    <a:pt x="37" y="60"/>
                    <a:pt x="32" y="60"/>
                    <a:pt x="28" y="58"/>
                  </a:cubicBezTo>
                  <a:cubicBezTo>
                    <a:pt x="5" y="40"/>
                    <a:pt x="5" y="40"/>
                    <a:pt x="5" y="40"/>
                  </a:cubicBezTo>
                  <a:cubicBezTo>
                    <a:pt x="1" y="37"/>
                    <a:pt x="0" y="32"/>
                    <a:pt x="3" y="29"/>
                  </a:cubicBezTo>
                  <a:cubicBezTo>
                    <a:pt x="21" y="5"/>
                    <a:pt x="21" y="5"/>
                    <a:pt x="21" y="5"/>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05" name="Freeform 128">
              <a:extLst>
                <a:ext uri="{FF2B5EF4-FFF2-40B4-BE49-F238E27FC236}">
                  <a16:creationId xmlns:a16="http://schemas.microsoft.com/office/drawing/2014/main" id="{EB5AB9F4-391F-1905-6818-07E980C40B61}"/>
                </a:ext>
              </a:extLst>
            </p:cNvPr>
            <p:cNvSpPr>
              <a:spLocks/>
            </p:cNvSpPr>
            <p:nvPr/>
          </p:nvSpPr>
          <p:spPr bwMode="auto">
            <a:xfrm>
              <a:off x="8277626" y="4756734"/>
              <a:ext cx="37900" cy="36807"/>
            </a:xfrm>
            <a:custGeom>
              <a:avLst/>
              <a:gdLst>
                <a:gd name="T0" fmla="*/ 33 w 61"/>
                <a:gd name="T1" fmla="*/ 2 h 59"/>
                <a:gd name="T2" fmla="*/ 56 w 61"/>
                <a:gd name="T3" fmla="*/ 20 h 59"/>
                <a:gd name="T4" fmla="*/ 58 w 61"/>
                <a:gd name="T5" fmla="*/ 31 h 59"/>
                <a:gd name="T6" fmla="*/ 39 w 61"/>
                <a:gd name="T7" fmla="*/ 55 h 59"/>
                <a:gd name="T8" fmla="*/ 28 w 61"/>
                <a:gd name="T9" fmla="*/ 57 h 59"/>
                <a:gd name="T10" fmla="*/ 5 w 61"/>
                <a:gd name="T11" fmla="*/ 39 h 59"/>
                <a:gd name="T12" fmla="*/ 3 w 61"/>
                <a:gd name="T13" fmla="*/ 28 h 59"/>
                <a:gd name="T14" fmla="*/ 21 w 61"/>
                <a:gd name="T15" fmla="*/ 4 h 59"/>
                <a:gd name="T16" fmla="*/ 33 w 61"/>
                <a:gd name="T17" fmla="*/ 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9">
                  <a:moveTo>
                    <a:pt x="33" y="2"/>
                  </a:moveTo>
                  <a:cubicBezTo>
                    <a:pt x="56" y="20"/>
                    <a:pt x="56" y="20"/>
                    <a:pt x="56" y="20"/>
                  </a:cubicBezTo>
                  <a:cubicBezTo>
                    <a:pt x="60" y="23"/>
                    <a:pt x="61" y="28"/>
                    <a:pt x="58" y="31"/>
                  </a:cubicBezTo>
                  <a:cubicBezTo>
                    <a:pt x="39" y="55"/>
                    <a:pt x="39" y="55"/>
                    <a:pt x="39" y="55"/>
                  </a:cubicBezTo>
                  <a:cubicBezTo>
                    <a:pt x="37" y="59"/>
                    <a:pt x="31" y="59"/>
                    <a:pt x="28" y="57"/>
                  </a:cubicBezTo>
                  <a:cubicBezTo>
                    <a:pt x="5" y="39"/>
                    <a:pt x="5" y="39"/>
                    <a:pt x="5" y="39"/>
                  </a:cubicBezTo>
                  <a:cubicBezTo>
                    <a:pt x="1" y="36"/>
                    <a:pt x="0" y="31"/>
                    <a:pt x="3" y="28"/>
                  </a:cubicBezTo>
                  <a:cubicBezTo>
                    <a:pt x="21" y="4"/>
                    <a:pt x="21" y="4"/>
                    <a:pt x="21" y="4"/>
                  </a:cubicBezTo>
                  <a:cubicBezTo>
                    <a:pt x="24" y="0"/>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06" name="Freeform 129">
              <a:extLst>
                <a:ext uri="{FF2B5EF4-FFF2-40B4-BE49-F238E27FC236}">
                  <a16:creationId xmlns:a16="http://schemas.microsoft.com/office/drawing/2014/main" id="{F7348553-706A-C0AB-3EC1-9401045F9E31}"/>
                </a:ext>
              </a:extLst>
            </p:cNvPr>
            <p:cNvSpPr>
              <a:spLocks/>
            </p:cNvSpPr>
            <p:nvPr/>
          </p:nvSpPr>
          <p:spPr bwMode="auto">
            <a:xfrm>
              <a:off x="8305687" y="4777872"/>
              <a:ext cx="37535" cy="37171"/>
            </a:xfrm>
            <a:custGeom>
              <a:avLst/>
              <a:gdLst>
                <a:gd name="T0" fmla="*/ 33 w 60"/>
                <a:gd name="T1" fmla="*/ 2 h 60"/>
                <a:gd name="T2" fmla="*/ 56 w 60"/>
                <a:gd name="T3" fmla="*/ 20 h 60"/>
                <a:gd name="T4" fmla="*/ 58 w 60"/>
                <a:gd name="T5" fmla="*/ 31 h 60"/>
                <a:gd name="T6" fmla="*/ 39 w 60"/>
                <a:gd name="T7" fmla="*/ 55 h 60"/>
                <a:gd name="T8" fmla="*/ 28 w 60"/>
                <a:gd name="T9" fmla="*/ 57 h 60"/>
                <a:gd name="T10" fmla="*/ 4 w 60"/>
                <a:gd name="T11" fmla="*/ 39 h 60"/>
                <a:gd name="T12" fmla="*/ 3 w 60"/>
                <a:gd name="T13" fmla="*/ 28 h 60"/>
                <a:gd name="T14" fmla="*/ 21 w 60"/>
                <a:gd name="T15" fmla="*/ 4 h 60"/>
                <a:gd name="T16" fmla="*/ 33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2"/>
                  </a:moveTo>
                  <a:cubicBezTo>
                    <a:pt x="56" y="20"/>
                    <a:pt x="56" y="20"/>
                    <a:pt x="56" y="20"/>
                  </a:cubicBezTo>
                  <a:cubicBezTo>
                    <a:pt x="60" y="23"/>
                    <a:pt x="60" y="28"/>
                    <a:pt x="58" y="31"/>
                  </a:cubicBezTo>
                  <a:cubicBezTo>
                    <a:pt x="39" y="55"/>
                    <a:pt x="39" y="55"/>
                    <a:pt x="39" y="55"/>
                  </a:cubicBezTo>
                  <a:cubicBezTo>
                    <a:pt x="37" y="59"/>
                    <a:pt x="31" y="60"/>
                    <a:pt x="28" y="57"/>
                  </a:cubicBezTo>
                  <a:cubicBezTo>
                    <a:pt x="4" y="39"/>
                    <a:pt x="4" y="39"/>
                    <a:pt x="4" y="39"/>
                  </a:cubicBezTo>
                  <a:cubicBezTo>
                    <a:pt x="1" y="36"/>
                    <a:pt x="0" y="31"/>
                    <a:pt x="3" y="28"/>
                  </a:cubicBezTo>
                  <a:cubicBezTo>
                    <a:pt x="21" y="4"/>
                    <a:pt x="21" y="4"/>
                    <a:pt x="21" y="4"/>
                  </a:cubicBezTo>
                  <a:cubicBezTo>
                    <a:pt x="24" y="0"/>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07" name="Freeform 130">
              <a:extLst>
                <a:ext uri="{FF2B5EF4-FFF2-40B4-BE49-F238E27FC236}">
                  <a16:creationId xmlns:a16="http://schemas.microsoft.com/office/drawing/2014/main" id="{3C4B625A-4D04-5F48-0C21-1AB21B001FAE}"/>
                </a:ext>
              </a:extLst>
            </p:cNvPr>
            <p:cNvSpPr>
              <a:spLocks/>
            </p:cNvSpPr>
            <p:nvPr/>
          </p:nvSpPr>
          <p:spPr bwMode="auto">
            <a:xfrm>
              <a:off x="8333747" y="4799008"/>
              <a:ext cx="37535" cy="37171"/>
            </a:xfrm>
            <a:custGeom>
              <a:avLst/>
              <a:gdLst>
                <a:gd name="T0" fmla="*/ 33 w 60"/>
                <a:gd name="T1" fmla="*/ 2 h 60"/>
                <a:gd name="T2" fmla="*/ 56 w 60"/>
                <a:gd name="T3" fmla="*/ 20 h 60"/>
                <a:gd name="T4" fmla="*/ 58 w 60"/>
                <a:gd name="T5" fmla="*/ 32 h 60"/>
                <a:gd name="T6" fmla="*/ 39 w 60"/>
                <a:gd name="T7" fmla="*/ 55 h 60"/>
                <a:gd name="T8" fmla="*/ 28 w 60"/>
                <a:gd name="T9" fmla="*/ 57 h 60"/>
                <a:gd name="T10" fmla="*/ 4 w 60"/>
                <a:gd name="T11" fmla="*/ 39 h 60"/>
                <a:gd name="T12" fmla="*/ 3 w 60"/>
                <a:gd name="T13" fmla="*/ 28 h 60"/>
                <a:gd name="T14" fmla="*/ 21 w 60"/>
                <a:gd name="T15" fmla="*/ 4 h 60"/>
                <a:gd name="T16" fmla="*/ 33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2"/>
                  </a:moveTo>
                  <a:cubicBezTo>
                    <a:pt x="56" y="20"/>
                    <a:pt x="56" y="20"/>
                    <a:pt x="56" y="20"/>
                  </a:cubicBezTo>
                  <a:cubicBezTo>
                    <a:pt x="60" y="23"/>
                    <a:pt x="60" y="28"/>
                    <a:pt x="58" y="32"/>
                  </a:cubicBezTo>
                  <a:cubicBezTo>
                    <a:pt x="39" y="55"/>
                    <a:pt x="39" y="55"/>
                    <a:pt x="39" y="55"/>
                  </a:cubicBezTo>
                  <a:cubicBezTo>
                    <a:pt x="37" y="59"/>
                    <a:pt x="31" y="60"/>
                    <a:pt x="28" y="57"/>
                  </a:cubicBezTo>
                  <a:cubicBezTo>
                    <a:pt x="4" y="39"/>
                    <a:pt x="4" y="39"/>
                    <a:pt x="4" y="39"/>
                  </a:cubicBezTo>
                  <a:cubicBezTo>
                    <a:pt x="1" y="36"/>
                    <a:pt x="0" y="31"/>
                    <a:pt x="3" y="28"/>
                  </a:cubicBezTo>
                  <a:cubicBezTo>
                    <a:pt x="21" y="4"/>
                    <a:pt x="21" y="4"/>
                    <a:pt x="21" y="4"/>
                  </a:cubicBezTo>
                  <a:cubicBezTo>
                    <a:pt x="24" y="0"/>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08" name="Freeform 131">
              <a:extLst>
                <a:ext uri="{FF2B5EF4-FFF2-40B4-BE49-F238E27FC236}">
                  <a16:creationId xmlns:a16="http://schemas.microsoft.com/office/drawing/2014/main" id="{477F594C-C06A-D2BA-894E-F1C146A635AB}"/>
                </a:ext>
              </a:extLst>
            </p:cNvPr>
            <p:cNvSpPr>
              <a:spLocks/>
            </p:cNvSpPr>
            <p:nvPr/>
          </p:nvSpPr>
          <p:spPr bwMode="auto">
            <a:xfrm>
              <a:off x="8361808" y="4820144"/>
              <a:ext cx="37535" cy="37171"/>
            </a:xfrm>
            <a:custGeom>
              <a:avLst/>
              <a:gdLst>
                <a:gd name="T0" fmla="*/ 33 w 60"/>
                <a:gd name="T1" fmla="*/ 2 h 60"/>
                <a:gd name="T2" fmla="*/ 56 w 60"/>
                <a:gd name="T3" fmla="*/ 20 h 60"/>
                <a:gd name="T4" fmla="*/ 58 w 60"/>
                <a:gd name="T5" fmla="*/ 32 h 60"/>
                <a:gd name="T6" fmla="*/ 39 w 60"/>
                <a:gd name="T7" fmla="*/ 56 h 60"/>
                <a:gd name="T8" fmla="*/ 28 w 60"/>
                <a:gd name="T9" fmla="*/ 57 h 60"/>
                <a:gd name="T10" fmla="*/ 4 w 60"/>
                <a:gd name="T11" fmla="*/ 39 h 60"/>
                <a:gd name="T12" fmla="*/ 3 w 60"/>
                <a:gd name="T13" fmla="*/ 28 h 60"/>
                <a:gd name="T14" fmla="*/ 21 w 60"/>
                <a:gd name="T15" fmla="*/ 4 h 60"/>
                <a:gd name="T16" fmla="*/ 33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2"/>
                  </a:moveTo>
                  <a:cubicBezTo>
                    <a:pt x="56" y="20"/>
                    <a:pt x="56" y="20"/>
                    <a:pt x="56" y="20"/>
                  </a:cubicBezTo>
                  <a:cubicBezTo>
                    <a:pt x="60" y="23"/>
                    <a:pt x="60" y="28"/>
                    <a:pt x="58" y="32"/>
                  </a:cubicBezTo>
                  <a:cubicBezTo>
                    <a:pt x="39" y="56"/>
                    <a:pt x="39" y="56"/>
                    <a:pt x="39" y="56"/>
                  </a:cubicBezTo>
                  <a:cubicBezTo>
                    <a:pt x="37" y="59"/>
                    <a:pt x="31" y="60"/>
                    <a:pt x="28" y="57"/>
                  </a:cubicBezTo>
                  <a:cubicBezTo>
                    <a:pt x="4" y="39"/>
                    <a:pt x="4" y="39"/>
                    <a:pt x="4" y="39"/>
                  </a:cubicBezTo>
                  <a:cubicBezTo>
                    <a:pt x="1" y="37"/>
                    <a:pt x="0" y="31"/>
                    <a:pt x="3" y="28"/>
                  </a:cubicBezTo>
                  <a:cubicBezTo>
                    <a:pt x="21" y="4"/>
                    <a:pt x="21" y="4"/>
                    <a:pt x="21" y="4"/>
                  </a:cubicBezTo>
                  <a:cubicBezTo>
                    <a:pt x="24" y="0"/>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09" name="Freeform 132">
              <a:extLst>
                <a:ext uri="{FF2B5EF4-FFF2-40B4-BE49-F238E27FC236}">
                  <a16:creationId xmlns:a16="http://schemas.microsoft.com/office/drawing/2014/main" id="{10C88F55-D6A7-D829-8A1F-7A2C6408F496}"/>
                </a:ext>
              </a:extLst>
            </p:cNvPr>
            <p:cNvSpPr>
              <a:spLocks/>
            </p:cNvSpPr>
            <p:nvPr/>
          </p:nvSpPr>
          <p:spPr bwMode="auto">
            <a:xfrm>
              <a:off x="8389869" y="4841280"/>
              <a:ext cx="37535" cy="37171"/>
            </a:xfrm>
            <a:custGeom>
              <a:avLst/>
              <a:gdLst>
                <a:gd name="T0" fmla="*/ 33 w 60"/>
                <a:gd name="T1" fmla="*/ 3 h 60"/>
                <a:gd name="T2" fmla="*/ 56 w 60"/>
                <a:gd name="T3" fmla="*/ 20 h 60"/>
                <a:gd name="T4" fmla="*/ 58 w 60"/>
                <a:gd name="T5" fmla="*/ 32 h 60"/>
                <a:gd name="T6" fmla="*/ 39 w 60"/>
                <a:gd name="T7" fmla="*/ 56 h 60"/>
                <a:gd name="T8" fmla="*/ 28 w 60"/>
                <a:gd name="T9" fmla="*/ 57 h 60"/>
                <a:gd name="T10" fmla="*/ 4 w 60"/>
                <a:gd name="T11" fmla="*/ 39 h 60"/>
                <a:gd name="T12" fmla="*/ 3 w 60"/>
                <a:gd name="T13" fmla="*/ 28 h 60"/>
                <a:gd name="T14" fmla="*/ 21 w 60"/>
                <a:gd name="T15" fmla="*/ 4 h 60"/>
                <a:gd name="T16" fmla="*/ 33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3"/>
                  </a:moveTo>
                  <a:cubicBezTo>
                    <a:pt x="56" y="20"/>
                    <a:pt x="56" y="20"/>
                    <a:pt x="56" y="20"/>
                  </a:cubicBezTo>
                  <a:cubicBezTo>
                    <a:pt x="60" y="23"/>
                    <a:pt x="60" y="28"/>
                    <a:pt x="58" y="32"/>
                  </a:cubicBezTo>
                  <a:cubicBezTo>
                    <a:pt x="39" y="56"/>
                    <a:pt x="39" y="56"/>
                    <a:pt x="39" y="56"/>
                  </a:cubicBezTo>
                  <a:cubicBezTo>
                    <a:pt x="36" y="59"/>
                    <a:pt x="31" y="60"/>
                    <a:pt x="28" y="57"/>
                  </a:cubicBezTo>
                  <a:cubicBezTo>
                    <a:pt x="4" y="39"/>
                    <a:pt x="4" y="39"/>
                    <a:pt x="4" y="39"/>
                  </a:cubicBezTo>
                  <a:cubicBezTo>
                    <a:pt x="1" y="37"/>
                    <a:pt x="0" y="32"/>
                    <a:pt x="3" y="28"/>
                  </a:cubicBezTo>
                  <a:cubicBezTo>
                    <a:pt x="21" y="4"/>
                    <a:pt x="21" y="4"/>
                    <a:pt x="21"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10" name="Freeform 133">
              <a:extLst>
                <a:ext uri="{FF2B5EF4-FFF2-40B4-BE49-F238E27FC236}">
                  <a16:creationId xmlns:a16="http://schemas.microsoft.com/office/drawing/2014/main" id="{9D189DBC-1D85-3C61-D956-9E472CC5AF36}"/>
                </a:ext>
              </a:extLst>
            </p:cNvPr>
            <p:cNvSpPr>
              <a:spLocks/>
            </p:cNvSpPr>
            <p:nvPr/>
          </p:nvSpPr>
          <p:spPr bwMode="auto">
            <a:xfrm>
              <a:off x="8068813" y="4641213"/>
              <a:ext cx="37535" cy="37535"/>
            </a:xfrm>
            <a:custGeom>
              <a:avLst/>
              <a:gdLst>
                <a:gd name="T0" fmla="*/ 32 w 60"/>
                <a:gd name="T1" fmla="*/ 2 h 60"/>
                <a:gd name="T2" fmla="*/ 56 w 60"/>
                <a:gd name="T3" fmla="*/ 20 h 60"/>
                <a:gd name="T4" fmla="*/ 57 w 60"/>
                <a:gd name="T5" fmla="*/ 31 h 60"/>
                <a:gd name="T6" fmla="*/ 39 w 60"/>
                <a:gd name="T7" fmla="*/ 55 h 60"/>
                <a:gd name="T8" fmla="*/ 28 w 60"/>
                <a:gd name="T9" fmla="*/ 57 h 60"/>
                <a:gd name="T10" fmla="*/ 4 w 60"/>
                <a:gd name="T11" fmla="*/ 39 h 60"/>
                <a:gd name="T12" fmla="*/ 3 w 60"/>
                <a:gd name="T13" fmla="*/ 28 h 60"/>
                <a:gd name="T14" fmla="*/ 21 w 60"/>
                <a:gd name="T15" fmla="*/ 4 h 60"/>
                <a:gd name="T16" fmla="*/ 32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2"/>
                  </a:moveTo>
                  <a:cubicBezTo>
                    <a:pt x="56" y="20"/>
                    <a:pt x="56" y="20"/>
                    <a:pt x="56" y="20"/>
                  </a:cubicBezTo>
                  <a:cubicBezTo>
                    <a:pt x="59" y="23"/>
                    <a:pt x="60" y="28"/>
                    <a:pt x="57" y="31"/>
                  </a:cubicBezTo>
                  <a:cubicBezTo>
                    <a:pt x="39" y="55"/>
                    <a:pt x="39" y="55"/>
                    <a:pt x="39" y="55"/>
                  </a:cubicBezTo>
                  <a:cubicBezTo>
                    <a:pt x="36" y="59"/>
                    <a:pt x="31" y="60"/>
                    <a:pt x="28" y="57"/>
                  </a:cubicBezTo>
                  <a:cubicBezTo>
                    <a:pt x="4" y="39"/>
                    <a:pt x="4" y="39"/>
                    <a:pt x="4" y="39"/>
                  </a:cubicBezTo>
                  <a:cubicBezTo>
                    <a:pt x="1" y="36"/>
                    <a:pt x="0" y="31"/>
                    <a:pt x="3" y="28"/>
                  </a:cubicBezTo>
                  <a:cubicBezTo>
                    <a:pt x="21" y="4"/>
                    <a:pt x="21" y="4"/>
                    <a:pt x="21" y="4"/>
                  </a:cubicBezTo>
                  <a:cubicBezTo>
                    <a:pt x="24" y="0"/>
                    <a:pt x="29" y="0"/>
                    <a:pt x="32"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11" name="Freeform 134">
              <a:extLst>
                <a:ext uri="{FF2B5EF4-FFF2-40B4-BE49-F238E27FC236}">
                  <a16:creationId xmlns:a16="http://schemas.microsoft.com/office/drawing/2014/main" id="{F35751AC-B2CD-DE0D-9B56-7A49B2E34201}"/>
                </a:ext>
              </a:extLst>
            </p:cNvPr>
            <p:cNvSpPr>
              <a:spLocks/>
            </p:cNvSpPr>
            <p:nvPr/>
          </p:nvSpPr>
          <p:spPr bwMode="auto">
            <a:xfrm>
              <a:off x="8096873" y="4662349"/>
              <a:ext cx="37535" cy="37535"/>
            </a:xfrm>
            <a:custGeom>
              <a:avLst/>
              <a:gdLst>
                <a:gd name="T0" fmla="*/ 32 w 60"/>
                <a:gd name="T1" fmla="*/ 2 h 60"/>
                <a:gd name="T2" fmla="*/ 56 w 60"/>
                <a:gd name="T3" fmla="*/ 20 h 60"/>
                <a:gd name="T4" fmla="*/ 57 w 60"/>
                <a:gd name="T5" fmla="*/ 32 h 60"/>
                <a:gd name="T6" fmla="*/ 39 w 60"/>
                <a:gd name="T7" fmla="*/ 55 h 60"/>
                <a:gd name="T8" fmla="*/ 27 w 60"/>
                <a:gd name="T9" fmla="*/ 57 h 60"/>
                <a:gd name="T10" fmla="*/ 4 w 60"/>
                <a:gd name="T11" fmla="*/ 39 h 60"/>
                <a:gd name="T12" fmla="*/ 3 w 60"/>
                <a:gd name="T13" fmla="*/ 28 h 60"/>
                <a:gd name="T14" fmla="*/ 21 w 60"/>
                <a:gd name="T15" fmla="*/ 4 h 60"/>
                <a:gd name="T16" fmla="*/ 32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2"/>
                  </a:moveTo>
                  <a:cubicBezTo>
                    <a:pt x="56" y="20"/>
                    <a:pt x="56" y="20"/>
                    <a:pt x="56" y="20"/>
                  </a:cubicBezTo>
                  <a:cubicBezTo>
                    <a:pt x="59" y="23"/>
                    <a:pt x="60" y="28"/>
                    <a:pt x="57" y="32"/>
                  </a:cubicBezTo>
                  <a:cubicBezTo>
                    <a:pt x="39" y="55"/>
                    <a:pt x="39" y="55"/>
                    <a:pt x="39" y="55"/>
                  </a:cubicBezTo>
                  <a:cubicBezTo>
                    <a:pt x="36" y="59"/>
                    <a:pt x="31" y="60"/>
                    <a:pt x="27" y="57"/>
                  </a:cubicBezTo>
                  <a:cubicBezTo>
                    <a:pt x="4" y="39"/>
                    <a:pt x="4" y="39"/>
                    <a:pt x="4" y="39"/>
                  </a:cubicBezTo>
                  <a:cubicBezTo>
                    <a:pt x="0" y="36"/>
                    <a:pt x="0" y="31"/>
                    <a:pt x="3" y="28"/>
                  </a:cubicBezTo>
                  <a:cubicBezTo>
                    <a:pt x="21" y="4"/>
                    <a:pt x="21" y="4"/>
                    <a:pt x="21" y="4"/>
                  </a:cubicBezTo>
                  <a:cubicBezTo>
                    <a:pt x="24" y="0"/>
                    <a:pt x="29" y="0"/>
                    <a:pt x="32"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12" name="Freeform 135">
              <a:extLst>
                <a:ext uri="{FF2B5EF4-FFF2-40B4-BE49-F238E27FC236}">
                  <a16:creationId xmlns:a16="http://schemas.microsoft.com/office/drawing/2014/main" id="{1C9645AE-6987-8DB1-8BAA-F1A68D08546E}"/>
                </a:ext>
              </a:extLst>
            </p:cNvPr>
            <p:cNvSpPr>
              <a:spLocks/>
            </p:cNvSpPr>
            <p:nvPr/>
          </p:nvSpPr>
          <p:spPr bwMode="auto">
            <a:xfrm>
              <a:off x="8124934" y="4683486"/>
              <a:ext cx="37535" cy="37171"/>
            </a:xfrm>
            <a:custGeom>
              <a:avLst/>
              <a:gdLst>
                <a:gd name="T0" fmla="*/ 32 w 60"/>
                <a:gd name="T1" fmla="*/ 2 h 60"/>
                <a:gd name="T2" fmla="*/ 56 w 60"/>
                <a:gd name="T3" fmla="*/ 20 h 60"/>
                <a:gd name="T4" fmla="*/ 57 w 60"/>
                <a:gd name="T5" fmla="*/ 32 h 60"/>
                <a:gd name="T6" fmla="*/ 39 w 60"/>
                <a:gd name="T7" fmla="*/ 55 h 60"/>
                <a:gd name="T8" fmla="*/ 27 w 60"/>
                <a:gd name="T9" fmla="*/ 57 h 60"/>
                <a:gd name="T10" fmla="*/ 4 w 60"/>
                <a:gd name="T11" fmla="*/ 39 h 60"/>
                <a:gd name="T12" fmla="*/ 2 w 60"/>
                <a:gd name="T13" fmla="*/ 28 h 60"/>
                <a:gd name="T14" fmla="*/ 21 w 60"/>
                <a:gd name="T15" fmla="*/ 4 h 60"/>
                <a:gd name="T16" fmla="*/ 32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2"/>
                  </a:moveTo>
                  <a:cubicBezTo>
                    <a:pt x="56" y="20"/>
                    <a:pt x="56" y="20"/>
                    <a:pt x="56" y="20"/>
                  </a:cubicBezTo>
                  <a:cubicBezTo>
                    <a:pt x="59" y="23"/>
                    <a:pt x="60" y="28"/>
                    <a:pt x="57" y="32"/>
                  </a:cubicBezTo>
                  <a:cubicBezTo>
                    <a:pt x="39" y="55"/>
                    <a:pt x="39" y="55"/>
                    <a:pt x="39" y="55"/>
                  </a:cubicBezTo>
                  <a:cubicBezTo>
                    <a:pt x="36" y="59"/>
                    <a:pt x="31" y="60"/>
                    <a:pt x="27" y="57"/>
                  </a:cubicBezTo>
                  <a:cubicBezTo>
                    <a:pt x="4" y="39"/>
                    <a:pt x="4" y="39"/>
                    <a:pt x="4" y="39"/>
                  </a:cubicBezTo>
                  <a:cubicBezTo>
                    <a:pt x="0" y="37"/>
                    <a:pt x="0" y="31"/>
                    <a:pt x="2" y="28"/>
                  </a:cubicBezTo>
                  <a:cubicBezTo>
                    <a:pt x="21" y="4"/>
                    <a:pt x="21" y="4"/>
                    <a:pt x="21" y="4"/>
                  </a:cubicBezTo>
                  <a:cubicBezTo>
                    <a:pt x="24" y="0"/>
                    <a:pt x="29" y="0"/>
                    <a:pt x="32"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13" name="Freeform 136">
              <a:extLst>
                <a:ext uri="{FF2B5EF4-FFF2-40B4-BE49-F238E27FC236}">
                  <a16:creationId xmlns:a16="http://schemas.microsoft.com/office/drawing/2014/main" id="{12642756-0871-39E9-8831-EDD44384AAEB}"/>
                </a:ext>
              </a:extLst>
            </p:cNvPr>
            <p:cNvSpPr>
              <a:spLocks/>
            </p:cNvSpPr>
            <p:nvPr/>
          </p:nvSpPr>
          <p:spPr bwMode="auto">
            <a:xfrm>
              <a:off x="8152994" y="4704623"/>
              <a:ext cx="37535" cy="37171"/>
            </a:xfrm>
            <a:custGeom>
              <a:avLst/>
              <a:gdLst>
                <a:gd name="T0" fmla="*/ 32 w 60"/>
                <a:gd name="T1" fmla="*/ 3 h 60"/>
                <a:gd name="T2" fmla="*/ 56 w 60"/>
                <a:gd name="T3" fmla="*/ 20 h 60"/>
                <a:gd name="T4" fmla="*/ 57 w 60"/>
                <a:gd name="T5" fmla="*/ 32 h 60"/>
                <a:gd name="T6" fmla="*/ 39 w 60"/>
                <a:gd name="T7" fmla="*/ 56 h 60"/>
                <a:gd name="T8" fmla="*/ 27 w 60"/>
                <a:gd name="T9" fmla="*/ 57 h 60"/>
                <a:gd name="T10" fmla="*/ 4 w 60"/>
                <a:gd name="T11" fmla="*/ 39 h 60"/>
                <a:gd name="T12" fmla="*/ 2 w 60"/>
                <a:gd name="T13" fmla="*/ 28 h 60"/>
                <a:gd name="T14" fmla="*/ 21 w 60"/>
                <a:gd name="T15" fmla="*/ 4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0"/>
                    <a:pt x="56" y="20"/>
                    <a:pt x="56" y="20"/>
                  </a:cubicBezTo>
                  <a:cubicBezTo>
                    <a:pt x="59" y="23"/>
                    <a:pt x="60" y="28"/>
                    <a:pt x="57" y="32"/>
                  </a:cubicBezTo>
                  <a:cubicBezTo>
                    <a:pt x="39" y="56"/>
                    <a:pt x="39" y="56"/>
                    <a:pt x="39" y="56"/>
                  </a:cubicBezTo>
                  <a:cubicBezTo>
                    <a:pt x="36" y="59"/>
                    <a:pt x="31" y="60"/>
                    <a:pt x="27" y="57"/>
                  </a:cubicBezTo>
                  <a:cubicBezTo>
                    <a:pt x="4" y="39"/>
                    <a:pt x="4" y="39"/>
                    <a:pt x="4" y="39"/>
                  </a:cubicBezTo>
                  <a:cubicBezTo>
                    <a:pt x="0" y="37"/>
                    <a:pt x="0" y="31"/>
                    <a:pt x="2" y="28"/>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14" name="Freeform 137">
              <a:extLst>
                <a:ext uri="{FF2B5EF4-FFF2-40B4-BE49-F238E27FC236}">
                  <a16:creationId xmlns:a16="http://schemas.microsoft.com/office/drawing/2014/main" id="{8DF0E699-9882-53B4-53F9-79B5DEF1B646}"/>
                </a:ext>
              </a:extLst>
            </p:cNvPr>
            <p:cNvSpPr>
              <a:spLocks/>
            </p:cNvSpPr>
            <p:nvPr/>
          </p:nvSpPr>
          <p:spPr bwMode="auto">
            <a:xfrm>
              <a:off x="8181055" y="4725758"/>
              <a:ext cx="37535" cy="37171"/>
            </a:xfrm>
            <a:custGeom>
              <a:avLst/>
              <a:gdLst>
                <a:gd name="T0" fmla="*/ 32 w 60"/>
                <a:gd name="T1" fmla="*/ 3 h 60"/>
                <a:gd name="T2" fmla="*/ 56 w 60"/>
                <a:gd name="T3" fmla="*/ 20 h 60"/>
                <a:gd name="T4" fmla="*/ 57 w 60"/>
                <a:gd name="T5" fmla="*/ 32 h 60"/>
                <a:gd name="T6" fmla="*/ 39 w 60"/>
                <a:gd name="T7" fmla="*/ 56 h 60"/>
                <a:gd name="T8" fmla="*/ 27 w 60"/>
                <a:gd name="T9" fmla="*/ 57 h 60"/>
                <a:gd name="T10" fmla="*/ 4 w 60"/>
                <a:gd name="T11" fmla="*/ 39 h 60"/>
                <a:gd name="T12" fmla="*/ 2 w 60"/>
                <a:gd name="T13" fmla="*/ 28 h 60"/>
                <a:gd name="T14" fmla="*/ 21 w 60"/>
                <a:gd name="T15" fmla="*/ 4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0"/>
                    <a:pt x="56" y="20"/>
                    <a:pt x="56" y="20"/>
                  </a:cubicBezTo>
                  <a:cubicBezTo>
                    <a:pt x="59" y="23"/>
                    <a:pt x="60" y="28"/>
                    <a:pt x="57" y="32"/>
                  </a:cubicBezTo>
                  <a:cubicBezTo>
                    <a:pt x="39" y="56"/>
                    <a:pt x="39" y="56"/>
                    <a:pt x="39" y="56"/>
                  </a:cubicBezTo>
                  <a:cubicBezTo>
                    <a:pt x="36" y="59"/>
                    <a:pt x="31" y="60"/>
                    <a:pt x="27" y="57"/>
                  </a:cubicBezTo>
                  <a:cubicBezTo>
                    <a:pt x="4" y="39"/>
                    <a:pt x="4" y="39"/>
                    <a:pt x="4" y="39"/>
                  </a:cubicBezTo>
                  <a:cubicBezTo>
                    <a:pt x="0" y="37"/>
                    <a:pt x="0" y="32"/>
                    <a:pt x="2" y="28"/>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15" name="Freeform 138">
              <a:extLst>
                <a:ext uri="{FF2B5EF4-FFF2-40B4-BE49-F238E27FC236}">
                  <a16:creationId xmlns:a16="http://schemas.microsoft.com/office/drawing/2014/main" id="{BA55CDE9-F880-0FC5-CCF8-1E315BC1DFD4}"/>
                </a:ext>
              </a:extLst>
            </p:cNvPr>
            <p:cNvSpPr>
              <a:spLocks/>
            </p:cNvSpPr>
            <p:nvPr/>
          </p:nvSpPr>
          <p:spPr bwMode="auto">
            <a:xfrm>
              <a:off x="8209115" y="4746895"/>
              <a:ext cx="37535" cy="37171"/>
            </a:xfrm>
            <a:custGeom>
              <a:avLst/>
              <a:gdLst>
                <a:gd name="T0" fmla="*/ 32 w 60"/>
                <a:gd name="T1" fmla="*/ 3 h 60"/>
                <a:gd name="T2" fmla="*/ 56 w 60"/>
                <a:gd name="T3" fmla="*/ 20 h 60"/>
                <a:gd name="T4" fmla="*/ 57 w 60"/>
                <a:gd name="T5" fmla="*/ 32 h 60"/>
                <a:gd name="T6" fmla="*/ 39 w 60"/>
                <a:gd name="T7" fmla="*/ 56 h 60"/>
                <a:gd name="T8" fmla="*/ 27 w 60"/>
                <a:gd name="T9" fmla="*/ 57 h 60"/>
                <a:gd name="T10" fmla="*/ 4 w 60"/>
                <a:gd name="T11" fmla="*/ 39 h 60"/>
                <a:gd name="T12" fmla="*/ 2 w 60"/>
                <a:gd name="T13" fmla="*/ 28 h 60"/>
                <a:gd name="T14" fmla="*/ 21 w 60"/>
                <a:gd name="T15" fmla="*/ 4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0"/>
                    <a:pt x="56" y="20"/>
                    <a:pt x="56" y="20"/>
                  </a:cubicBezTo>
                  <a:cubicBezTo>
                    <a:pt x="59" y="23"/>
                    <a:pt x="60" y="28"/>
                    <a:pt x="57" y="32"/>
                  </a:cubicBezTo>
                  <a:cubicBezTo>
                    <a:pt x="39" y="56"/>
                    <a:pt x="39" y="56"/>
                    <a:pt x="39" y="56"/>
                  </a:cubicBezTo>
                  <a:cubicBezTo>
                    <a:pt x="36" y="59"/>
                    <a:pt x="31" y="60"/>
                    <a:pt x="27" y="57"/>
                  </a:cubicBezTo>
                  <a:cubicBezTo>
                    <a:pt x="4" y="39"/>
                    <a:pt x="4" y="39"/>
                    <a:pt x="4" y="39"/>
                  </a:cubicBezTo>
                  <a:cubicBezTo>
                    <a:pt x="0" y="37"/>
                    <a:pt x="0" y="32"/>
                    <a:pt x="2" y="28"/>
                  </a:cubicBezTo>
                  <a:cubicBezTo>
                    <a:pt x="21" y="4"/>
                    <a:pt x="21" y="4"/>
                    <a:pt x="21" y="4"/>
                  </a:cubicBezTo>
                  <a:cubicBezTo>
                    <a:pt x="23"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16" name="Freeform 139">
              <a:extLst>
                <a:ext uri="{FF2B5EF4-FFF2-40B4-BE49-F238E27FC236}">
                  <a16:creationId xmlns:a16="http://schemas.microsoft.com/office/drawing/2014/main" id="{2B2E044D-4074-39A2-AE91-B51B3BD7400A}"/>
                </a:ext>
              </a:extLst>
            </p:cNvPr>
            <p:cNvSpPr>
              <a:spLocks/>
            </p:cNvSpPr>
            <p:nvPr/>
          </p:nvSpPr>
          <p:spPr bwMode="auto">
            <a:xfrm>
              <a:off x="8237176" y="4768031"/>
              <a:ext cx="37535" cy="37171"/>
            </a:xfrm>
            <a:custGeom>
              <a:avLst/>
              <a:gdLst>
                <a:gd name="T0" fmla="*/ 32 w 60"/>
                <a:gd name="T1" fmla="*/ 3 h 60"/>
                <a:gd name="T2" fmla="*/ 56 w 60"/>
                <a:gd name="T3" fmla="*/ 21 h 60"/>
                <a:gd name="T4" fmla="*/ 57 w 60"/>
                <a:gd name="T5" fmla="*/ 32 h 60"/>
                <a:gd name="T6" fmla="*/ 39 w 60"/>
                <a:gd name="T7" fmla="*/ 56 h 60"/>
                <a:gd name="T8" fmla="*/ 27 w 60"/>
                <a:gd name="T9" fmla="*/ 57 h 60"/>
                <a:gd name="T10" fmla="*/ 4 w 60"/>
                <a:gd name="T11" fmla="*/ 40 h 60"/>
                <a:gd name="T12" fmla="*/ 2 w 60"/>
                <a:gd name="T13" fmla="*/ 28 h 60"/>
                <a:gd name="T14" fmla="*/ 21 w 60"/>
                <a:gd name="T15" fmla="*/ 4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1"/>
                    <a:pt x="56" y="21"/>
                    <a:pt x="56" y="21"/>
                  </a:cubicBezTo>
                  <a:cubicBezTo>
                    <a:pt x="59" y="23"/>
                    <a:pt x="60" y="28"/>
                    <a:pt x="57" y="32"/>
                  </a:cubicBezTo>
                  <a:cubicBezTo>
                    <a:pt x="39" y="56"/>
                    <a:pt x="39" y="56"/>
                    <a:pt x="39" y="56"/>
                  </a:cubicBezTo>
                  <a:cubicBezTo>
                    <a:pt x="36" y="59"/>
                    <a:pt x="31" y="60"/>
                    <a:pt x="27" y="57"/>
                  </a:cubicBezTo>
                  <a:cubicBezTo>
                    <a:pt x="4" y="40"/>
                    <a:pt x="4" y="40"/>
                    <a:pt x="4" y="40"/>
                  </a:cubicBezTo>
                  <a:cubicBezTo>
                    <a:pt x="0" y="37"/>
                    <a:pt x="0" y="32"/>
                    <a:pt x="2" y="28"/>
                  </a:cubicBezTo>
                  <a:cubicBezTo>
                    <a:pt x="21" y="4"/>
                    <a:pt x="21" y="4"/>
                    <a:pt x="21" y="4"/>
                  </a:cubicBezTo>
                  <a:cubicBezTo>
                    <a:pt x="23"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17" name="Freeform 140">
              <a:extLst>
                <a:ext uri="{FF2B5EF4-FFF2-40B4-BE49-F238E27FC236}">
                  <a16:creationId xmlns:a16="http://schemas.microsoft.com/office/drawing/2014/main" id="{12D5A7BA-493E-2FDB-3D0F-759CA00CB140}"/>
                </a:ext>
              </a:extLst>
            </p:cNvPr>
            <p:cNvSpPr>
              <a:spLocks/>
            </p:cNvSpPr>
            <p:nvPr/>
          </p:nvSpPr>
          <p:spPr bwMode="auto">
            <a:xfrm>
              <a:off x="8265236" y="4789169"/>
              <a:ext cx="37171" cy="37171"/>
            </a:xfrm>
            <a:custGeom>
              <a:avLst/>
              <a:gdLst>
                <a:gd name="T0" fmla="*/ 32 w 60"/>
                <a:gd name="T1" fmla="*/ 3 h 60"/>
                <a:gd name="T2" fmla="*/ 56 w 60"/>
                <a:gd name="T3" fmla="*/ 21 h 60"/>
                <a:gd name="T4" fmla="*/ 57 w 60"/>
                <a:gd name="T5" fmla="*/ 32 h 60"/>
                <a:gd name="T6" fmla="*/ 39 w 60"/>
                <a:gd name="T7" fmla="*/ 56 h 60"/>
                <a:gd name="T8" fmla="*/ 27 w 60"/>
                <a:gd name="T9" fmla="*/ 57 h 60"/>
                <a:gd name="T10" fmla="*/ 4 w 60"/>
                <a:gd name="T11" fmla="*/ 40 h 60"/>
                <a:gd name="T12" fmla="*/ 2 w 60"/>
                <a:gd name="T13" fmla="*/ 28 h 60"/>
                <a:gd name="T14" fmla="*/ 21 w 60"/>
                <a:gd name="T15" fmla="*/ 4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1"/>
                    <a:pt x="56" y="21"/>
                    <a:pt x="56" y="21"/>
                  </a:cubicBezTo>
                  <a:cubicBezTo>
                    <a:pt x="59" y="23"/>
                    <a:pt x="60" y="28"/>
                    <a:pt x="57" y="32"/>
                  </a:cubicBezTo>
                  <a:cubicBezTo>
                    <a:pt x="39" y="56"/>
                    <a:pt x="39" y="56"/>
                    <a:pt x="39" y="56"/>
                  </a:cubicBezTo>
                  <a:cubicBezTo>
                    <a:pt x="36" y="59"/>
                    <a:pt x="31" y="60"/>
                    <a:pt x="27" y="57"/>
                  </a:cubicBezTo>
                  <a:cubicBezTo>
                    <a:pt x="4" y="40"/>
                    <a:pt x="4" y="40"/>
                    <a:pt x="4" y="40"/>
                  </a:cubicBezTo>
                  <a:cubicBezTo>
                    <a:pt x="0" y="37"/>
                    <a:pt x="0" y="32"/>
                    <a:pt x="2" y="28"/>
                  </a:cubicBezTo>
                  <a:cubicBezTo>
                    <a:pt x="21" y="4"/>
                    <a:pt x="21" y="4"/>
                    <a:pt x="21" y="4"/>
                  </a:cubicBezTo>
                  <a:cubicBezTo>
                    <a:pt x="23"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18" name="Freeform 141">
              <a:extLst>
                <a:ext uri="{FF2B5EF4-FFF2-40B4-BE49-F238E27FC236}">
                  <a16:creationId xmlns:a16="http://schemas.microsoft.com/office/drawing/2014/main" id="{B39940AF-149F-AB89-EC5C-D4C095775D5B}"/>
                </a:ext>
              </a:extLst>
            </p:cNvPr>
            <p:cNvSpPr>
              <a:spLocks/>
            </p:cNvSpPr>
            <p:nvPr/>
          </p:nvSpPr>
          <p:spPr bwMode="auto">
            <a:xfrm>
              <a:off x="8292569" y="4810305"/>
              <a:ext cx="37900" cy="37171"/>
            </a:xfrm>
            <a:custGeom>
              <a:avLst/>
              <a:gdLst>
                <a:gd name="T0" fmla="*/ 33 w 61"/>
                <a:gd name="T1" fmla="*/ 3 h 60"/>
                <a:gd name="T2" fmla="*/ 56 w 61"/>
                <a:gd name="T3" fmla="*/ 21 h 60"/>
                <a:gd name="T4" fmla="*/ 58 w 61"/>
                <a:gd name="T5" fmla="*/ 32 h 60"/>
                <a:gd name="T6" fmla="*/ 40 w 61"/>
                <a:gd name="T7" fmla="*/ 56 h 60"/>
                <a:gd name="T8" fmla="*/ 28 w 61"/>
                <a:gd name="T9" fmla="*/ 57 h 60"/>
                <a:gd name="T10" fmla="*/ 5 w 61"/>
                <a:gd name="T11" fmla="*/ 40 h 60"/>
                <a:gd name="T12" fmla="*/ 3 w 61"/>
                <a:gd name="T13" fmla="*/ 28 h 60"/>
                <a:gd name="T14" fmla="*/ 22 w 61"/>
                <a:gd name="T15" fmla="*/ 4 h 60"/>
                <a:gd name="T16" fmla="*/ 33 w 61"/>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0">
                  <a:moveTo>
                    <a:pt x="33" y="3"/>
                  </a:moveTo>
                  <a:cubicBezTo>
                    <a:pt x="56" y="21"/>
                    <a:pt x="56" y="21"/>
                    <a:pt x="56" y="21"/>
                  </a:cubicBezTo>
                  <a:cubicBezTo>
                    <a:pt x="60" y="23"/>
                    <a:pt x="61" y="29"/>
                    <a:pt x="58" y="32"/>
                  </a:cubicBezTo>
                  <a:cubicBezTo>
                    <a:pt x="40" y="56"/>
                    <a:pt x="40" y="56"/>
                    <a:pt x="40" y="56"/>
                  </a:cubicBezTo>
                  <a:cubicBezTo>
                    <a:pt x="37" y="60"/>
                    <a:pt x="32" y="60"/>
                    <a:pt x="28" y="57"/>
                  </a:cubicBezTo>
                  <a:cubicBezTo>
                    <a:pt x="5" y="40"/>
                    <a:pt x="5" y="40"/>
                    <a:pt x="5" y="40"/>
                  </a:cubicBezTo>
                  <a:cubicBezTo>
                    <a:pt x="1" y="37"/>
                    <a:pt x="0" y="32"/>
                    <a:pt x="3" y="28"/>
                  </a:cubicBezTo>
                  <a:cubicBezTo>
                    <a:pt x="22" y="4"/>
                    <a:pt x="22" y="4"/>
                    <a:pt x="22"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19" name="Freeform 142">
              <a:extLst>
                <a:ext uri="{FF2B5EF4-FFF2-40B4-BE49-F238E27FC236}">
                  <a16:creationId xmlns:a16="http://schemas.microsoft.com/office/drawing/2014/main" id="{89A0E578-2186-D691-093D-6264DAADC4D2}"/>
                </a:ext>
              </a:extLst>
            </p:cNvPr>
            <p:cNvSpPr>
              <a:spLocks/>
            </p:cNvSpPr>
            <p:nvPr/>
          </p:nvSpPr>
          <p:spPr bwMode="auto">
            <a:xfrm>
              <a:off x="8320628" y="4831442"/>
              <a:ext cx="37900" cy="37171"/>
            </a:xfrm>
            <a:custGeom>
              <a:avLst/>
              <a:gdLst>
                <a:gd name="T0" fmla="*/ 33 w 61"/>
                <a:gd name="T1" fmla="*/ 3 h 60"/>
                <a:gd name="T2" fmla="*/ 56 w 61"/>
                <a:gd name="T3" fmla="*/ 21 h 60"/>
                <a:gd name="T4" fmla="*/ 58 w 61"/>
                <a:gd name="T5" fmla="*/ 32 h 60"/>
                <a:gd name="T6" fmla="*/ 40 w 61"/>
                <a:gd name="T7" fmla="*/ 56 h 60"/>
                <a:gd name="T8" fmla="*/ 28 w 61"/>
                <a:gd name="T9" fmla="*/ 58 h 60"/>
                <a:gd name="T10" fmla="*/ 5 w 61"/>
                <a:gd name="T11" fmla="*/ 40 h 60"/>
                <a:gd name="T12" fmla="*/ 3 w 61"/>
                <a:gd name="T13" fmla="*/ 28 h 60"/>
                <a:gd name="T14" fmla="*/ 22 w 61"/>
                <a:gd name="T15" fmla="*/ 5 h 60"/>
                <a:gd name="T16" fmla="*/ 33 w 61"/>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0">
                  <a:moveTo>
                    <a:pt x="33" y="3"/>
                  </a:moveTo>
                  <a:cubicBezTo>
                    <a:pt x="56" y="21"/>
                    <a:pt x="56" y="21"/>
                    <a:pt x="56" y="21"/>
                  </a:cubicBezTo>
                  <a:cubicBezTo>
                    <a:pt x="60" y="24"/>
                    <a:pt x="61" y="29"/>
                    <a:pt x="58" y="32"/>
                  </a:cubicBezTo>
                  <a:cubicBezTo>
                    <a:pt x="40" y="56"/>
                    <a:pt x="40" y="56"/>
                    <a:pt x="40" y="56"/>
                  </a:cubicBezTo>
                  <a:cubicBezTo>
                    <a:pt x="37" y="60"/>
                    <a:pt x="32" y="60"/>
                    <a:pt x="28" y="58"/>
                  </a:cubicBezTo>
                  <a:cubicBezTo>
                    <a:pt x="5" y="40"/>
                    <a:pt x="5" y="40"/>
                    <a:pt x="5" y="40"/>
                  </a:cubicBezTo>
                  <a:cubicBezTo>
                    <a:pt x="1" y="37"/>
                    <a:pt x="0" y="32"/>
                    <a:pt x="3" y="28"/>
                  </a:cubicBezTo>
                  <a:cubicBezTo>
                    <a:pt x="22" y="5"/>
                    <a:pt x="22" y="5"/>
                    <a:pt x="22" y="5"/>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20" name="Freeform 143">
              <a:extLst>
                <a:ext uri="{FF2B5EF4-FFF2-40B4-BE49-F238E27FC236}">
                  <a16:creationId xmlns:a16="http://schemas.microsoft.com/office/drawing/2014/main" id="{2800A9F3-480F-D793-10E2-A469368C7266}"/>
                </a:ext>
              </a:extLst>
            </p:cNvPr>
            <p:cNvSpPr>
              <a:spLocks/>
            </p:cNvSpPr>
            <p:nvPr/>
          </p:nvSpPr>
          <p:spPr bwMode="auto">
            <a:xfrm>
              <a:off x="8348690" y="4852577"/>
              <a:ext cx="37900" cy="37171"/>
            </a:xfrm>
            <a:custGeom>
              <a:avLst/>
              <a:gdLst>
                <a:gd name="T0" fmla="*/ 33 w 61"/>
                <a:gd name="T1" fmla="*/ 3 h 60"/>
                <a:gd name="T2" fmla="*/ 56 w 61"/>
                <a:gd name="T3" fmla="*/ 21 h 60"/>
                <a:gd name="T4" fmla="*/ 58 w 61"/>
                <a:gd name="T5" fmla="*/ 32 h 60"/>
                <a:gd name="T6" fmla="*/ 40 w 61"/>
                <a:gd name="T7" fmla="*/ 56 h 60"/>
                <a:gd name="T8" fmla="*/ 28 w 61"/>
                <a:gd name="T9" fmla="*/ 58 h 60"/>
                <a:gd name="T10" fmla="*/ 5 w 61"/>
                <a:gd name="T11" fmla="*/ 40 h 60"/>
                <a:gd name="T12" fmla="*/ 3 w 61"/>
                <a:gd name="T13" fmla="*/ 29 h 60"/>
                <a:gd name="T14" fmla="*/ 21 w 61"/>
                <a:gd name="T15" fmla="*/ 5 h 60"/>
                <a:gd name="T16" fmla="*/ 33 w 61"/>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0">
                  <a:moveTo>
                    <a:pt x="33" y="3"/>
                  </a:moveTo>
                  <a:cubicBezTo>
                    <a:pt x="56" y="21"/>
                    <a:pt x="56" y="21"/>
                    <a:pt x="56" y="21"/>
                  </a:cubicBezTo>
                  <a:cubicBezTo>
                    <a:pt x="60" y="24"/>
                    <a:pt x="61" y="29"/>
                    <a:pt x="58" y="32"/>
                  </a:cubicBezTo>
                  <a:cubicBezTo>
                    <a:pt x="40" y="56"/>
                    <a:pt x="40" y="56"/>
                    <a:pt x="40" y="56"/>
                  </a:cubicBezTo>
                  <a:cubicBezTo>
                    <a:pt x="37" y="60"/>
                    <a:pt x="32" y="60"/>
                    <a:pt x="28" y="58"/>
                  </a:cubicBezTo>
                  <a:cubicBezTo>
                    <a:pt x="5" y="40"/>
                    <a:pt x="5" y="40"/>
                    <a:pt x="5" y="40"/>
                  </a:cubicBezTo>
                  <a:cubicBezTo>
                    <a:pt x="1" y="37"/>
                    <a:pt x="0" y="32"/>
                    <a:pt x="3" y="29"/>
                  </a:cubicBezTo>
                  <a:cubicBezTo>
                    <a:pt x="21" y="5"/>
                    <a:pt x="21" y="5"/>
                    <a:pt x="21" y="5"/>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21" name="Freeform 144">
              <a:extLst>
                <a:ext uri="{FF2B5EF4-FFF2-40B4-BE49-F238E27FC236}">
                  <a16:creationId xmlns:a16="http://schemas.microsoft.com/office/drawing/2014/main" id="{E9EA50FF-1EB9-66C2-E4CC-808CEB7F7AD5}"/>
                </a:ext>
              </a:extLst>
            </p:cNvPr>
            <p:cNvSpPr>
              <a:spLocks/>
            </p:cNvSpPr>
            <p:nvPr/>
          </p:nvSpPr>
          <p:spPr bwMode="auto">
            <a:xfrm>
              <a:off x="8062617" y="4679112"/>
              <a:ext cx="37535" cy="37535"/>
            </a:xfrm>
            <a:custGeom>
              <a:avLst/>
              <a:gdLst>
                <a:gd name="T0" fmla="*/ 33 w 60"/>
                <a:gd name="T1" fmla="*/ 2 h 60"/>
                <a:gd name="T2" fmla="*/ 56 w 60"/>
                <a:gd name="T3" fmla="*/ 20 h 60"/>
                <a:gd name="T4" fmla="*/ 58 w 60"/>
                <a:gd name="T5" fmla="*/ 31 h 60"/>
                <a:gd name="T6" fmla="*/ 39 w 60"/>
                <a:gd name="T7" fmla="*/ 55 h 60"/>
                <a:gd name="T8" fmla="*/ 28 w 60"/>
                <a:gd name="T9" fmla="*/ 57 h 60"/>
                <a:gd name="T10" fmla="*/ 4 w 60"/>
                <a:gd name="T11" fmla="*/ 39 h 60"/>
                <a:gd name="T12" fmla="*/ 3 w 60"/>
                <a:gd name="T13" fmla="*/ 28 h 60"/>
                <a:gd name="T14" fmla="*/ 21 w 60"/>
                <a:gd name="T15" fmla="*/ 4 h 60"/>
                <a:gd name="T16" fmla="*/ 33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2"/>
                  </a:moveTo>
                  <a:cubicBezTo>
                    <a:pt x="56" y="20"/>
                    <a:pt x="56" y="20"/>
                    <a:pt x="56" y="20"/>
                  </a:cubicBezTo>
                  <a:cubicBezTo>
                    <a:pt x="60" y="23"/>
                    <a:pt x="60" y="28"/>
                    <a:pt x="58" y="31"/>
                  </a:cubicBezTo>
                  <a:cubicBezTo>
                    <a:pt x="39" y="55"/>
                    <a:pt x="39" y="55"/>
                    <a:pt x="39" y="55"/>
                  </a:cubicBezTo>
                  <a:cubicBezTo>
                    <a:pt x="37" y="59"/>
                    <a:pt x="31" y="60"/>
                    <a:pt x="28" y="57"/>
                  </a:cubicBezTo>
                  <a:cubicBezTo>
                    <a:pt x="4" y="39"/>
                    <a:pt x="4" y="39"/>
                    <a:pt x="4" y="39"/>
                  </a:cubicBezTo>
                  <a:cubicBezTo>
                    <a:pt x="1" y="36"/>
                    <a:pt x="0" y="31"/>
                    <a:pt x="3" y="28"/>
                  </a:cubicBezTo>
                  <a:cubicBezTo>
                    <a:pt x="21" y="4"/>
                    <a:pt x="21" y="4"/>
                    <a:pt x="21" y="4"/>
                  </a:cubicBezTo>
                  <a:cubicBezTo>
                    <a:pt x="24" y="0"/>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22" name="Freeform 145">
              <a:extLst>
                <a:ext uri="{FF2B5EF4-FFF2-40B4-BE49-F238E27FC236}">
                  <a16:creationId xmlns:a16="http://schemas.microsoft.com/office/drawing/2014/main" id="{8626DD8A-DAB7-95A4-7CA7-C918A6F1A4B9}"/>
                </a:ext>
              </a:extLst>
            </p:cNvPr>
            <p:cNvSpPr>
              <a:spLocks/>
            </p:cNvSpPr>
            <p:nvPr/>
          </p:nvSpPr>
          <p:spPr bwMode="auto">
            <a:xfrm>
              <a:off x="8090679" y="4700249"/>
              <a:ext cx="37535" cy="37171"/>
            </a:xfrm>
            <a:custGeom>
              <a:avLst/>
              <a:gdLst>
                <a:gd name="T0" fmla="*/ 33 w 60"/>
                <a:gd name="T1" fmla="*/ 2 h 60"/>
                <a:gd name="T2" fmla="*/ 56 w 60"/>
                <a:gd name="T3" fmla="*/ 20 h 60"/>
                <a:gd name="T4" fmla="*/ 58 w 60"/>
                <a:gd name="T5" fmla="*/ 31 h 60"/>
                <a:gd name="T6" fmla="*/ 39 w 60"/>
                <a:gd name="T7" fmla="*/ 55 h 60"/>
                <a:gd name="T8" fmla="*/ 28 w 60"/>
                <a:gd name="T9" fmla="*/ 57 h 60"/>
                <a:gd name="T10" fmla="*/ 4 w 60"/>
                <a:gd name="T11" fmla="*/ 39 h 60"/>
                <a:gd name="T12" fmla="*/ 3 w 60"/>
                <a:gd name="T13" fmla="*/ 28 h 60"/>
                <a:gd name="T14" fmla="*/ 21 w 60"/>
                <a:gd name="T15" fmla="*/ 4 h 60"/>
                <a:gd name="T16" fmla="*/ 33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2"/>
                  </a:moveTo>
                  <a:cubicBezTo>
                    <a:pt x="56" y="20"/>
                    <a:pt x="56" y="20"/>
                    <a:pt x="56" y="20"/>
                  </a:cubicBezTo>
                  <a:cubicBezTo>
                    <a:pt x="60" y="23"/>
                    <a:pt x="60" y="28"/>
                    <a:pt x="58" y="31"/>
                  </a:cubicBezTo>
                  <a:cubicBezTo>
                    <a:pt x="39" y="55"/>
                    <a:pt x="39" y="55"/>
                    <a:pt x="39" y="55"/>
                  </a:cubicBezTo>
                  <a:cubicBezTo>
                    <a:pt x="37" y="59"/>
                    <a:pt x="31" y="60"/>
                    <a:pt x="28" y="57"/>
                  </a:cubicBezTo>
                  <a:cubicBezTo>
                    <a:pt x="4" y="39"/>
                    <a:pt x="4" y="39"/>
                    <a:pt x="4" y="39"/>
                  </a:cubicBezTo>
                  <a:cubicBezTo>
                    <a:pt x="1" y="36"/>
                    <a:pt x="0" y="31"/>
                    <a:pt x="3" y="28"/>
                  </a:cubicBezTo>
                  <a:cubicBezTo>
                    <a:pt x="21" y="4"/>
                    <a:pt x="21" y="4"/>
                    <a:pt x="21" y="4"/>
                  </a:cubicBezTo>
                  <a:cubicBezTo>
                    <a:pt x="24" y="0"/>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23" name="Freeform 146">
              <a:extLst>
                <a:ext uri="{FF2B5EF4-FFF2-40B4-BE49-F238E27FC236}">
                  <a16:creationId xmlns:a16="http://schemas.microsoft.com/office/drawing/2014/main" id="{660751C1-476E-40AE-C182-4A4C0B27B999}"/>
                </a:ext>
              </a:extLst>
            </p:cNvPr>
            <p:cNvSpPr>
              <a:spLocks/>
            </p:cNvSpPr>
            <p:nvPr/>
          </p:nvSpPr>
          <p:spPr bwMode="auto">
            <a:xfrm>
              <a:off x="8118738" y="4721385"/>
              <a:ext cx="37171" cy="37171"/>
            </a:xfrm>
            <a:custGeom>
              <a:avLst/>
              <a:gdLst>
                <a:gd name="T0" fmla="*/ 33 w 60"/>
                <a:gd name="T1" fmla="*/ 2 h 60"/>
                <a:gd name="T2" fmla="*/ 56 w 60"/>
                <a:gd name="T3" fmla="*/ 20 h 60"/>
                <a:gd name="T4" fmla="*/ 58 w 60"/>
                <a:gd name="T5" fmla="*/ 32 h 60"/>
                <a:gd name="T6" fmla="*/ 39 w 60"/>
                <a:gd name="T7" fmla="*/ 55 h 60"/>
                <a:gd name="T8" fmla="*/ 28 w 60"/>
                <a:gd name="T9" fmla="*/ 57 h 60"/>
                <a:gd name="T10" fmla="*/ 4 w 60"/>
                <a:gd name="T11" fmla="*/ 39 h 60"/>
                <a:gd name="T12" fmla="*/ 3 w 60"/>
                <a:gd name="T13" fmla="*/ 28 h 60"/>
                <a:gd name="T14" fmla="*/ 21 w 60"/>
                <a:gd name="T15" fmla="*/ 4 h 60"/>
                <a:gd name="T16" fmla="*/ 33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2"/>
                  </a:moveTo>
                  <a:cubicBezTo>
                    <a:pt x="56" y="20"/>
                    <a:pt x="56" y="20"/>
                    <a:pt x="56" y="20"/>
                  </a:cubicBezTo>
                  <a:cubicBezTo>
                    <a:pt x="60" y="23"/>
                    <a:pt x="60" y="28"/>
                    <a:pt x="58" y="32"/>
                  </a:cubicBezTo>
                  <a:cubicBezTo>
                    <a:pt x="39" y="55"/>
                    <a:pt x="39" y="55"/>
                    <a:pt x="39" y="55"/>
                  </a:cubicBezTo>
                  <a:cubicBezTo>
                    <a:pt x="36" y="59"/>
                    <a:pt x="31" y="60"/>
                    <a:pt x="28" y="57"/>
                  </a:cubicBezTo>
                  <a:cubicBezTo>
                    <a:pt x="4" y="39"/>
                    <a:pt x="4" y="39"/>
                    <a:pt x="4" y="39"/>
                  </a:cubicBezTo>
                  <a:cubicBezTo>
                    <a:pt x="1" y="37"/>
                    <a:pt x="0" y="31"/>
                    <a:pt x="3" y="28"/>
                  </a:cubicBezTo>
                  <a:cubicBezTo>
                    <a:pt x="21" y="4"/>
                    <a:pt x="21" y="4"/>
                    <a:pt x="21" y="4"/>
                  </a:cubicBezTo>
                  <a:cubicBezTo>
                    <a:pt x="24" y="0"/>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24" name="Freeform 147">
              <a:extLst>
                <a:ext uri="{FF2B5EF4-FFF2-40B4-BE49-F238E27FC236}">
                  <a16:creationId xmlns:a16="http://schemas.microsoft.com/office/drawing/2014/main" id="{144B4D0A-2433-39BA-A6DA-EC09DF3EC760}"/>
                </a:ext>
              </a:extLst>
            </p:cNvPr>
            <p:cNvSpPr>
              <a:spLocks/>
            </p:cNvSpPr>
            <p:nvPr/>
          </p:nvSpPr>
          <p:spPr bwMode="auto">
            <a:xfrm>
              <a:off x="8146800" y="4742523"/>
              <a:ext cx="37171" cy="37171"/>
            </a:xfrm>
            <a:custGeom>
              <a:avLst/>
              <a:gdLst>
                <a:gd name="T0" fmla="*/ 33 w 60"/>
                <a:gd name="T1" fmla="*/ 3 h 60"/>
                <a:gd name="T2" fmla="*/ 56 w 60"/>
                <a:gd name="T3" fmla="*/ 20 h 60"/>
                <a:gd name="T4" fmla="*/ 58 w 60"/>
                <a:gd name="T5" fmla="*/ 32 h 60"/>
                <a:gd name="T6" fmla="*/ 39 w 60"/>
                <a:gd name="T7" fmla="*/ 56 h 60"/>
                <a:gd name="T8" fmla="*/ 28 w 60"/>
                <a:gd name="T9" fmla="*/ 57 h 60"/>
                <a:gd name="T10" fmla="*/ 4 w 60"/>
                <a:gd name="T11" fmla="*/ 39 h 60"/>
                <a:gd name="T12" fmla="*/ 3 w 60"/>
                <a:gd name="T13" fmla="*/ 28 h 60"/>
                <a:gd name="T14" fmla="*/ 21 w 60"/>
                <a:gd name="T15" fmla="*/ 4 h 60"/>
                <a:gd name="T16" fmla="*/ 33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3"/>
                  </a:moveTo>
                  <a:cubicBezTo>
                    <a:pt x="56" y="20"/>
                    <a:pt x="56" y="20"/>
                    <a:pt x="56" y="20"/>
                  </a:cubicBezTo>
                  <a:cubicBezTo>
                    <a:pt x="60" y="23"/>
                    <a:pt x="60" y="28"/>
                    <a:pt x="58" y="32"/>
                  </a:cubicBezTo>
                  <a:cubicBezTo>
                    <a:pt x="39" y="56"/>
                    <a:pt x="39" y="56"/>
                    <a:pt x="39" y="56"/>
                  </a:cubicBezTo>
                  <a:cubicBezTo>
                    <a:pt x="36" y="59"/>
                    <a:pt x="31" y="60"/>
                    <a:pt x="28" y="57"/>
                  </a:cubicBezTo>
                  <a:cubicBezTo>
                    <a:pt x="4" y="39"/>
                    <a:pt x="4" y="39"/>
                    <a:pt x="4" y="39"/>
                  </a:cubicBezTo>
                  <a:cubicBezTo>
                    <a:pt x="1" y="37"/>
                    <a:pt x="0" y="31"/>
                    <a:pt x="3" y="28"/>
                  </a:cubicBezTo>
                  <a:cubicBezTo>
                    <a:pt x="21" y="4"/>
                    <a:pt x="21" y="4"/>
                    <a:pt x="21" y="4"/>
                  </a:cubicBezTo>
                  <a:cubicBezTo>
                    <a:pt x="24" y="0"/>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25" name="Freeform 148">
              <a:extLst>
                <a:ext uri="{FF2B5EF4-FFF2-40B4-BE49-F238E27FC236}">
                  <a16:creationId xmlns:a16="http://schemas.microsoft.com/office/drawing/2014/main" id="{8A1E2DB9-AC1C-9622-B4E5-4FB92561F5AA}"/>
                </a:ext>
              </a:extLst>
            </p:cNvPr>
            <p:cNvSpPr>
              <a:spLocks/>
            </p:cNvSpPr>
            <p:nvPr/>
          </p:nvSpPr>
          <p:spPr bwMode="auto">
            <a:xfrm>
              <a:off x="8174859" y="4763659"/>
              <a:ext cx="37171" cy="37171"/>
            </a:xfrm>
            <a:custGeom>
              <a:avLst/>
              <a:gdLst>
                <a:gd name="T0" fmla="*/ 33 w 60"/>
                <a:gd name="T1" fmla="*/ 3 h 60"/>
                <a:gd name="T2" fmla="*/ 56 w 60"/>
                <a:gd name="T3" fmla="*/ 20 h 60"/>
                <a:gd name="T4" fmla="*/ 58 w 60"/>
                <a:gd name="T5" fmla="*/ 32 h 60"/>
                <a:gd name="T6" fmla="*/ 39 w 60"/>
                <a:gd name="T7" fmla="*/ 56 h 60"/>
                <a:gd name="T8" fmla="*/ 28 w 60"/>
                <a:gd name="T9" fmla="*/ 57 h 60"/>
                <a:gd name="T10" fmla="*/ 4 w 60"/>
                <a:gd name="T11" fmla="*/ 39 h 60"/>
                <a:gd name="T12" fmla="*/ 3 w 60"/>
                <a:gd name="T13" fmla="*/ 28 h 60"/>
                <a:gd name="T14" fmla="*/ 21 w 60"/>
                <a:gd name="T15" fmla="*/ 4 h 60"/>
                <a:gd name="T16" fmla="*/ 33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3"/>
                  </a:moveTo>
                  <a:cubicBezTo>
                    <a:pt x="56" y="20"/>
                    <a:pt x="56" y="20"/>
                    <a:pt x="56" y="20"/>
                  </a:cubicBezTo>
                  <a:cubicBezTo>
                    <a:pt x="60" y="23"/>
                    <a:pt x="60" y="28"/>
                    <a:pt x="58" y="32"/>
                  </a:cubicBezTo>
                  <a:cubicBezTo>
                    <a:pt x="39" y="56"/>
                    <a:pt x="39" y="56"/>
                    <a:pt x="39" y="56"/>
                  </a:cubicBezTo>
                  <a:cubicBezTo>
                    <a:pt x="36" y="59"/>
                    <a:pt x="31" y="60"/>
                    <a:pt x="28" y="57"/>
                  </a:cubicBezTo>
                  <a:cubicBezTo>
                    <a:pt x="4" y="39"/>
                    <a:pt x="4" y="39"/>
                    <a:pt x="4" y="39"/>
                  </a:cubicBezTo>
                  <a:cubicBezTo>
                    <a:pt x="1" y="37"/>
                    <a:pt x="0" y="32"/>
                    <a:pt x="3" y="28"/>
                  </a:cubicBezTo>
                  <a:cubicBezTo>
                    <a:pt x="21" y="4"/>
                    <a:pt x="21" y="4"/>
                    <a:pt x="21"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26" name="Freeform 149">
              <a:extLst>
                <a:ext uri="{FF2B5EF4-FFF2-40B4-BE49-F238E27FC236}">
                  <a16:creationId xmlns:a16="http://schemas.microsoft.com/office/drawing/2014/main" id="{52E5AB4E-DC0B-776A-343D-9B66A51D69CA}"/>
                </a:ext>
              </a:extLst>
            </p:cNvPr>
            <p:cNvSpPr>
              <a:spLocks/>
            </p:cNvSpPr>
            <p:nvPr/>
          </p:nvSpPr>
          <p:spPr bwMode="auto">
            <a:xfrm>
              <a:off x="8202921" y="4784796"/>
              <a:ext cx="37171" cy="37171"/>
            </a:xfrm>
            <a:custGeom>
              <a:avLst/>
              <a:gdLst>
                <a:gd name="T0" fmla="*/ 33 w 60"/>
                <a:gd name="T1" fmla="*/ 3 h 60"/>
                <a:gd name="T2" fmla="*/ 56 w 60"/>
                <a:gd name="T3" fmla="*/ 20 h 60"/>
                <a:gd name="T4" fmla="*/ 57 w 60"/>
                <a:gd name="T5" fmla="*/ 32 h 60"/>
                <a:gd name="T6" fmla="*/ 39 w 60"/>
                <a:gd name="T7" fmla="*/ 56 h 60"/>
                <a:gd name="T8" fmla="*/ 28 w 60"/>
                <a:gd name="T9" fmla="*/ 57 h 60"/>
                <a:gd name="T10" fmla="*/ 4 w 60"/>
                <a:gd name="T11" fmla="*/ 39 h 60"/>
                <a:gd name="T12" fmla="*/ 3 w 60"/>
                <a:gd name="T13" fmla="*/ 28 h 60"/>
                <a:gd name="T14" fmla="*/ 21 w 60"/>
                <a:gd name="T15" fmla="*/ 4 h 60"/>
                <a:gd name="T16" fmla="*/ 33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3"/>
                  </a:moveTo>
                  <a:cubicBezTo>
                    <a:pt x="56" y="20"/>
                    <a:pt x="56" y="20"/>
                    <a:pt x="56" y="20"/>
                  </a:cubicBezTo>
                  <a:cubicBezTo>
                    <a:pt x="60" y="23"/>
                    <a:pt x="60" y="28"/>
                    <a:pt x="57" y="32"/>
                  </a:cubicBezTo>
                  <a:cubicBezTo>
                    <a:pt x="39" y="56"/>
                    <a:pt x="39" y="56"/>
                    <a:pt x="39" y="56"/>
                  </a:cubicBezTo>
                  <a:cubicBezTo>
                    <a:pt x="36" y="59"/>
                    <a:pt x="31" y="60"/>
                    <a:pt x="28" y="57"/>
                  </a:cubicBezTo>
                  <a:cubicBezTo>
                    <a:pt x="4" y="39"/>
                    <a:pt x="4" y="39"/>
                    <a:pt x="4" y="39"/>
                  </a:cubicBezTo>
                  <a:cubicBezTo>
                    <a:pt x="1" y="37"/>
                    <a:pt x="0" y="32"/>
                    <a:pt x="3" y="28"/>
                  </a:cubicBezTo>
                  <a:cubicBezTo>
                    <a:pt x="21" y="4"/>
                    <a:pt x="21" y="4"/>
                    <a:pt x="21"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27" name="Freeform 150">
              <a:extLst>
                <a:ext uri="{FF2B5EF4-FFF2-40B4-BE49-F238E27FC236}">
                  <a16:creationId xmlns:a16="http://schemas.microsoft.com/office/drawing/2014/main" id="{D3918E47-C9A7-E44F-90E5-35F9B8C801AD}"/>
                </a:ext>
              </a:extLst>
            </p:cNvPr>
            <p:cNvSpPr>
              <a:spLocks/>
            </p:cNvSpPr>
            <p:nvPr/>
          </p:nvSpPr>
          <p:spPr bwMode="auto">
            <a:xfrm>
              <a:off x="8230980" y="4805931"/>
              <a:ext cx="37171" cy="37171"/>
            </a:xfrm>
            <a:custGeom>
              <a:avLst/>
              <a:gdLst>
                <a:gd name="T0" fmla="*/ 32 w 60"/>
                <a:gd name="T1" fmla="*/ 3 h 60"/>
                <a:gd name="T2" fmla="*/ 56 w 60"/>
                <a:gd name="T3" fmla="*/ 21 h 60"/>
                <a:gd name="T4" fmla="*/ 57 w 60"/>
                <a:gd name="T5" fmla="*/ 32 h 60"/>
                <a:gd name="T6" fmla="*/ 39 w 60"/>
                <a:gd name="T7" fmla="*/ 56 h 60"/>
                <a:gd name="T8" fmla="*/ 28 w 60"/>
                <a:gd name="T9" fmla="*/ 57 h 60"/>
                <a:gd name="T10" fmla="*/ 4 w 60"/>
                <a:gd name="T11" fmla="*/ 40 h 60"/>
                <a:gd name="T12" fmla="*/ 3 w 60"/>
                <a:gd name="T13" fmla="*/ 28 h 60"/>
                <a:gd name="T14" fmla="*/ 21 w 60"/>
                <a:gd name="T15" fmla="*/ 4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1"/>
                    <a:pt x="56" y="21"/>
                    <a:pt x="56" y="21"/>
                  </a:cubicBezTo>
                  <a:cubicBezTo>
                    <a:pt x="59" y="23"/>
                    <a:pt x="60" y="28"/>
                    <a:pt x="57" y="32"/>
                  </a:cubicBezTo>
                  <a:cubicBezTo>
                    <a:pt x="39" y="56"/>
                    <a:pt x="39" y="56"/>
                    <a:pt x="39" y="56"/>
                  </a:cubicBezTo>
                  <a:cubicBezTo>
                    <a:pt x="36" y="59"/>
                    <a:pt x="31" y="60"/>
                    <a:pt x="28" y="57"/>
                  </a:cubicBezTo>
                  <a:cubicBezTo>
                    <a:pt x="4" y="40"/>
                    <a:pt x="4" y="40"/>
                    <a:pt x="4" y="40"/>
                  </a:cubicBezTo>
                  <a:cubicBezTo>
                    <a:pt x="1" y="37"/>
                    <a:pt x="0" y="32"/>
                    <a:pt x="3" y="28"/>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28" name="Freeform 151">
              <a:extLst>
                <a:ext uri="{FF2B5EF4-FFF2-40B4-BE49-F238E27FC236}">
                  <a16:creationId xmlns:a16="http://schemas.microsoft.com/office/drawing/2014/main" id="{0A62F1A5-F822-0347-136A-026DB30C47D6}"/>
                </a:ext>
              </a:extLst>
            </p:cNvPr>
            <p:cNvSpPr>
              <a:spLocks/>
            </p:cNvSpPr>
            <p:nvPr/>
          </p:nvSpPr>
          <p:spPr bwMode="auto">
            <a:xfrm>
              <a:off x="8259042" y="4827068"/>
              <a:ext cx="37171" cy="37171"/>
            </a:xfrm>
            <a:custGeom>
              <a:avLst/>
              <a:gdLst>
                <a:gd name="T0" fmla="*/ 32 w 60"/>
                <a:gd name="T1" fmla="*/ 3 h 60"/>
                <a:gd name="T2" fmla="*/ 56 w 60"/>
                <a:gd name="T3" fmla="*/ 21 h 60"/>
                <a:gd name="T4" fmla="*/ 57 w 60"/>
                <a:gd name="T5" fmla="*/ 32 h 60"/>
                <a:gd name="T6" fmla="*/ 39 w 60"/>
                <a:gd name="T7" fmla="*/ 56 h 60"/>
                <a:gd name="T8" fmla="*/ 28 w 60"/>
                <a:gd name="T9" fmla="*/ 57 h 60"/>
                <a:gd name="T10" fmla="*/ 4 w 60"/>
                <a:gd name="T11" fmla="*/ 40 h 60"/>
                <a:gd name="T12" fmla="*/ 3 w 60"/>
                <a:gd name="T13" fmla="*/ 28 h 60"/>
                <a:gd name="T14" fmla="*/ 21 w 60"/>
                <a:gd name="T15" fmla="*/ 4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1"/>
                    <a:pt x="56" y="21"/>
                    <a:pt x="56" y="21"/>
                  </a:cubicBezTo>
                  <a:cubicBezTo>
                    <a:pt x="59" y="23"/>
                    <a:pt x="60" y="28"/>
                    <a:pt x="57" y="32"/>
                  </a:cubicBezTo>
                  <a:cubicBezTo>
                    <a:pt x="39" y="56"/>
                    <a:pt x="39" y="56"/>
                    <a:pt x="39" y="56"/>
                  </a:cubicBezTo>
                  <a:cubicBezTo>
                    <a:pt x="36" y="59"/>
                    <a:pt x="31" y="60"/>
                    <a:pt x="28" y="57"/>
                  </a:cubicBezTo>
                  <a:cubicBezTo>
                    <a:pt x="4" y="40"/>
                    <a:pt x="4" y="40"/>
                    <a:pt x="4" y="40"/>
                  </a:cubicBezTo>
                  <a:cubicBezTo>
                    <a:pt x="1" y="37"/>
                    <a:pt x="0" y="32"/>
                    <a:pt x="3" y="28"/>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29" name="Freeform 152">
              <a:extLst>
                <a:ext uri="{FF2B5EF4-FFF2-40B4-BE49-F238E27FC236}">
                  <a16:creationId xmlns:a16="http://schemas.microsoft.com/office/drawing/2014/main" id="{FFA8133A-C52C-11E5-1548-E4B1027F6038}"/>
                </a:ext>
              </a:extLst>
            </p:cNvPr>
            <p:cNvSpPr>
              <a:spLocks/>
            </p:cNvSpPr>
            <p:nvPr/>
          </p:nvSpPr>
          <p:spPr bwMode="auto">
            <a:xfrm>
              <a:off x="8287101" y="4848204"/>
              <a:ext cx="37171" cy="37171"/>
            </a:xfrm>
            <a:custGeom>
              <a:avLst/>
              <a:gdLst>
                <a:gd name="T0" fmla="*/ 32 w 60"/>
                <a:gd name="T1" fmla="*/ 3 h 60"/>
                <a:gd name="T2" fmla="*/ 56 w 60"/>
                <a:gd name="T3" fmla="*/ 21 h 60"/>
                <a:gd name="T4" fmla="*/ 57 w 60"/>
                <a:gd name="T5" fmla="*/ 32 h 60"/>
                <a:gd name="T6" fmla="*/ 39 w 60"/>
                <a:gd name="T7" fmla="*/ 56 h 60"/>
                <a:gd name="T8" fmla="*/ 27 w 60"/>
                <a:gd name="T9" fmla="*/ 57 h 60"/>
                <a:gd name="T10" fmla="*/ 4 w 60"/>
                <a:gd name="T11" fmla="*/ 40 h 60"/>
                <a:gd name="T12" fmla="*/ 3 w 60"/>
                <a:gd name="T13" fmla="*/ 28 h 60"/>
                <a:gd name="T14" fmla="*/ 21 w 60"/>
                <a:gd name="T15" fmla="*/ 4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1"/>
                    <a:pt x="56" y="21"/>
                    <a:pt x="56" y="21"/>
                  </a:cubicBezTo>
                  <a:cubicBezTo>
                    <a:pt x="59" y="23"/>
                    <a:pt x="60" y="29"/>
                    <a:pt x="57" y="32"/>
                  </a:cubicBezTo>
                  <a:cubicBezTo>
                    <a:pt x="39" y="56"/>
                    <a:pt x="39" y="56"/>
                    <a:pt x="39" y="56"/>
                  </a:cubicBezTo>
                  <a:cubicBezTo>
                    <a:pt x="36" y="60"/>
                    <a:pt x="31" y="60"/>
                    <a:pt x="27" y="57"/>
                  </a:cubicBezTo>
                  <a:cubicBezTo>
                    <a:pt x="4" y="40"/>
                    <a:pt x="4" y="40"/>
                    <a:pt x="4" y="40"/>
                  </a:cubicBezTo>
                  <a:cubicBezTo>
                    <a:pt x="0" y="37"/>
                    <a:pt x="0" y="32"/>
                    <a:pt x="3" y="28"/>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30" name="Freeform 153">
              <a:extLst>
                <a:ext uri="{FF2B5EF4-FFF2-40B4-BE49-F238E27FC236}">
                  <a16:creationId xmlns:a16="http://schemas.microsoft.com/office/drawing/2014/main" id="{17CD0D16-9155-2E6D-D2E5-BB4CBD4DD74F}"/>
                </a:ext>
              </a:extLst>
            </p:cNvPr>
            <p:cNvSpPr>
              <a:spLocks/>
            </p:cNvSpPr>
            <p:nvPr/>
          </p:nvSpPr>
          <p:spPr bwMode="auto">
            <a:xfrm>
              <a:off x="8315162" y="4869342"/>
              <a:ext cx="37171" cy="37171"/>
            </a:xfrm>
            <a:custGeom>
              <a:avLst/>
              <a:gdLst>
                <a:gd name="T0" fmla="*/ 32 w 60"/>
                <a:gd name="T1" fmla="*/ 3 h 60"/>
                <a:gd name="T2" fmla="*/ 56 w 60"/>
                <a:gd name="T3" fmla="*/ 21 h 60"/>
                <a:gd name="T4" fmla="*/ 57 w 60"/>
                <a:gd name="T5" fmla="*/ 32 h 60"/>
                <a:gd name="T6" fmla="*/ 39 w 60"/>
                <a:gd name="T7" fmla="*/ 56 h 60"/>
                <a:gd name="T8" fmla="*/ 27 w 60"/>
                <a:gd name="T9" fmla="*/ 58 h 60"/>
                <a:gd name="T10" fmla="*/ 4 w 60"/>
                <a:gd name="T11" fmla="*/ 40 h 60"/>
                <a:gd name="T12" fmla="*/ 2 w 60"/>
                <a:gd name="T13" fmla="*/ 28 h 60"/>
                <a:gd name="T14" fmla="*/ 21 w 60"/>
                <a:gd name="T15" fmla="*/ 5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1"/>
                    <a:pt x="56" y="21"/>
                    <a:pt x="56" y="21"/>
                  </a:cubicBezTo>
                  <a:cubicBezTo>
                    <a:pt x="59" y="23"/>
                    <a:pt x="60" y="29"/>
                    <a:pt x="57" y="32"/>
                  </a:cubicBezTo>
                  <a:cubicBezTo>
                    <a:pt x="39" y="56"/>
                    <a:pt x="39" y="56"/>
                    <a:pt x="39" y="56"/>
                  </a:cubicBezTo>
                  <a:cubicBezTo>
                    <a:pt x="36" y="60"/>
                    <a:pt x="31" y="60"/>
                    <a:pt x="27" y="58"/>
                  </a:cubicBezTo>
                  <a:cubicBezTo>
                    <a:pt x="4" y="40"/>
                    <a:pt x="4" y="40"/>
                    <a:pt x="4" y="40"/>
                  </a:cubicBezTo>
                  <a:cubicBezTo>
                    <a:pt x="0" y="37"/>
                    <a:pt x="0" y="32"/>
                    <a:pt x="2" y="28"/>
                  </a:cubicBezTo>
                  <a:cubicBezTo>
                    <a:pt x="21" y="5"/>
                    <a:pt x="21" y="5"/>
                    <a:pt x="21" y="5"/>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31" name="Freeform 154">
              <a:extLst>
                <a:ext uri="{FF2B5EF4-FFF2-40B4-BE49-F238E27FC236}">
                  <a16:creationId xmlns:a16="http://schemas.microsoft.com/office/drawing/2014/main" id="{BF2E81AD-DFDD-DFEB-9AE0-731FDF89FA25}"/>
                </a:ext>
              </a:extLst>
            </p:cNvPr>
            <p:cNvSpPr>
              <a:spLocks/>
            </p:cNvSpPr>
            <p:nvPr/>
          </p:nvSpPr>
          <p:spPr bwMode="auto">
            <a:xfrm>
              <a:off x="8343222" y="4890478"/>
              <a:ext cx="49197" cy="46282"/>
            </a:xfrm>
            <a:custGeom>
              <a:avLst/>
              <a:gdLst>
                <a:gd name="T0" fmla="*/ 32 w 79"/>
                <a:gd name="T1" fmla="*/ 3 h 75"/>
                <a:gd name="T2" fmla="*/ 75 w 79"/>
                <a:gd name="T3" fmla="*/ 35 h 75"/>
                <a:gd name="T4" fmla="*/ 76 w 79"/>
                <a:gd name="T5" fmla="*/ 47 h 75"/>
                <a:gd name="T6" fmla="*/ 58 w 79"/>
                <a:gd name="T7" fmla="*/ 71 h 75"/>
                <a:gd name="T8" fmla="*/ 46 w 79"/>
                <a:gd name="T9" fmla="*/ 72 h 75"/>
                <a:gd name="T10" fmla="*/ 4 w 79"/>
                <a:gd name="T11" fmla="*/ 40 h 75"/>
                <a:gd name="T12" fmla="*/ 3 w 79"/>
                <a:gd name="T13" fmla="*/ 28 h 75"/>
                <a:gd name="T14" fmla="*/ 21 w 79"/>
                <a:gd name="T15" fmla="*/ 5 h 75"/>
                <a:gd name="T16" fmla="*/ 32 w 79"/>
                <a:gd name="T17" fmla="*/ 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75">
                  <a:moveTo>
                    <a:pt x="32" y="3"/>
                  </a:moveTo>
                  <a:cubicBezTo>
                    <a:pt x="75" y="35"/>
                    <a:pt x="75" y="35"/>
                    <a:pt x="75" y="35"/>
                  </a:cubicBezTo>
                  <a:cubicBezTo>
                    <a:pt x="78" y="38"/>
                    <a:pt x="79" y="43"/>
                    <a:pt x="76" y="47"/>
                  </a:cubicBezTo>
                  <a:cubicBezTo>
                    <a:pt x="58" y="71"/>
                    <a:pt x="58" y="71"/>
                    <a:pt x="58" y="71"/>
                  </a:cubicBezTo>
                  <a:cubicBezTo>
                    <a:pt x="55" y="74"/>
                    <a:pt x="50" y="75"/>
                    <a:pt x="46" y="72"/>
                  </a:cubicBezTo>
                  <a:cubicBezTo>
                    <a:pt x="4" y="40"/>
                    <a:pt x="4" y="40"/>
                    <a:pt x="4" y="40"/>
                  </a:cubicBezTo>
                  <a:cubicBezTo>
                    <a:pt x="0" y="37"/>
                    <a:pt x="0" y="32"/>
                    <a:pt x="3" y="28"/>
                  </a:cubicBezTo>
                  <a:cubicBezTo>
                    <a:pt x="21" y="5"/>
                    <a:pt x="21" y="5"/>
                    <a:pt x="21" y="5"/>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32" name="Freeform 155">
              <a:extLst>
                <a:ext uri="{FF2B5EF4-FFF2-40B4-BE49-F238E27FC236}">
                  <a16:creationId xmlns:a16="http://schemas.microsoft.com/office/drawing/2014/main" id="{D8EB68FF-DE4D-1FDC-4054-6901633492CF}"/>
                </a:ext>
              </a:extLst>
            </p:cNvPr>
            <p:cNvSpPr>
              <a:spLocks/>
            </p:cNvSpPr>
            <p:nvPr/>
          </p:nvSpPr>
          <p:spPr bwMode="auto">
            <a:xfrm>
              <a:off x="8013421" y="4684214"/>
              <a:ext cx="37900" cy="37171"/>
            </a:xfrm>
            <a:custGeom>
              <a:avLst/>
              <a:gdLst>
                <a:gd name="T0" fmla="*/ 33 w 61"/>
                <a:gd name="T1" fmla="*/ 3 h 60"/>
                <a:gd name="T2" fmla="*/ 56 w 61"/>
                <a:gd name="T3" fmla="*/ 21 h 60"/>
                <a:gd name="T4" fmla="*/ 58 w 61"/>
                <a:gd name="T5" fmla="*/ 32 h 60"/>
                <a:gd name="T6" fmla="*/ 39 w 61"/>
                <a:gd name="T7" fmla="*/ 56 h 60"/>
                <a:gd name="T8" fmla="*/ 28 w 61"/>
                <a:gd name="T9" fmla="*/ 57 h 60"/>
                <a:gd name="T10" fmla="*/ 5 w 61"/>
                <a:gd name="T11" fmla="*/ 40 h 60"/>
                <a:gd name="T12" fmla="*/ 3 w 61"/>
                <a:gd name="T13" fmla="*/ 28 h 60"/>
                <a:gd name="T14" fmla="*/ 21 w 61"/>
                <a:gd name="T15" fmla="*/ 4 h 60"/>
                <a:gd name="T16" fmla="*/ 33 w 61"/>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60">
                  <a:moveTo>
                    <a:pt x="33" y="3"/>
                  </a:moveTo>
                  <a:cubicBezTo>
                    <a:pt x="56" y="21"/>
                    <a:pt x="56" y="21"/>
                    <a:pt x="56" y="21"/>
                  </a:cubicBezTo>
                  <a:cubicBezTo>
                    <a:pt x="60" y="23"/>
                    <a:pt x="61" y="28"/>
                    <a:pt x="58" y="32"/>
                  </a:cubicBezTo>
                  <a:cubicBezTo>
                    <a:pt x="39" y="56"/>
                    <a:pt x="39" y="56"/>
                    <a:pt x="39" y="56"/>
                  </a:cubicBezTo>
                  <a:cubicBezTo>
                    <a:pt x="37" y="59"/>
                    <a:pt x="32" y="60"/>
                    <a:pt x="28" y="57"/>
                  </a:cubicBezTo>
                  <a:cubicBezTo>
                    <a:pt x="5" y="40"/>
                    <a:pt x="5" y="40"/>
                    <a:pt x="5" y="40"/>
                  </a:cubicBezTo>
                  <a:cubicBezTo>
                    <a:pt x="1" y="37"/>
                    <a:pt x="0" y="32"/>
                    <a:pt x="3" y="28"/>
                  </a:cubicBezTo>
                  <a:cubicBezTo>
                    <a:pt x="21" y="4"/>
                    <a:pt x="21" y="4"/>
                    <a:pt x="21"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33" name="Freeform 156">
              <a:extLst>
                <a:ext uri="{FF2B5EF4-FFF2-40B4-BE49-F238E27FC236}">
                  <a16:creationId xmlns:a16="http://schemas.microsoft.com/office/drawing/2014/main" id="{1A2A2708-D5B0-FB73-055A-3C79207BDBA4}"/>
                </a:ext>
              </a:extLst>
            </p:cNvPr>
            <p:cNvSpPr>
              <a:spLocks/>
            </p:cNvSpPr>
            <p:nvPr/>
          </p:nvSpPr>
          <p:spPr bwMode="auto">
            <a:xfrm>
              <a:off x="8041481" y="4705352"/>
              <a:ext cx="37171" cy="37171"/>
            </a:xfrm>
            <a:custGeom>
              <a:avLst/>
              <a:gdLst>
                <a:gd name="T0" fmla="*/ 33 w 60"/>
                <a:gd name="T1" fmla="*/ 3 h 60"/>
                <a:gd name="T2" fmla="*/ 56 w 60"/>
                <a:gd name="T3" fmla="*/ 21 h 60"/>
                <a:gd name="T4" fmla="*/ 58 w 60"/>
                <a:gd name="T5" fmla="*/ 32 h 60"/>
                <a:gd name="T6" fmla="*/ 39 w 60"/>
                <a:gd name="T7" fmla="*/ 56 h 60"/>
                <a:gd name="T8" fmla="*/ 28 w 60"/>
                <a:gd name="T9" fmla="*/ 57 h 60"/>
                <a:gd name="T10" fmla="*/ 4 w 60"/>
                <a:gd name="T11" fmla="*/ 40 h 60"/>
                <a:gd name="T12" fmla="*/ 3 w 60"/>
                <a:gd name="T13" fmla="*/ 28 h 60"/>
                <a:gd name="T14" fmla="*/ 21 w 60"/>
                <a:gd name="T15" fmla="*/ 4 h 60"/>
                <a:gd name="T16" fmla="*/ 33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3"/>
                  </a:moveTo>
                  <a:cubicBezTo>
                    <a:pt x="56" y="21"/>
                    <a:pt x="56" y="21"/>
                    <a:pt x="56" y="21"/>
                  </a:cubicBezTo>
                  <a:cubicBezTo>
                    <a:pt x="60" y="23"/>
                    <a:pt x="60" y="28"/>
                    <a:pt x="58" y="32"/>
                  </a:cubicBezTo>
                  <a:cubicBezTo>
                    <a:pt x="39" y="56"/>
                    <a:pt x="39" y="56"/>
                    <a:pt x="39" y="56"/>
                  </a:cubicBezTo>
                  <a:cubicBezTo>
                    <a:pt x="37" y="59"/>
                    <a:pt x="31" y="60"/>
                    <a:pt x="28" y="57"/>
                  </a:cubicBezTo>
                  <a:cubicBezTo>
                    <a:pt x="4" y="40"/>
                    <a:pt x="4" y="40"/>
                    <a:pt x="4" y="40"/>
                  </a:cubicBezTo>
                  <a:cubicBezTo>
                    <a:pt x="1" y="37"/>
                    <a:pt x="0" y="32"/>
                    <a:pt x="3" y="28"/>
                  </a:cubicBezTo>
                  <a:cubicBezTo>
                    <a:pt x="21" y="4"/>
                    <a:pt x="21" y="4"/>
                    <a:pt x="21"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34" name="Freeform 157">
              <a:extLst>
                <a:ext uri="{FF2B5EF4-FFF2-40B4-BE49-F238E27FC236}">
                  <a16:creationId xmlns:a16="http://schemas.microsoft.com/office/drawing/2014/main" id="{58DE21BD-4686-A573-FFA0-2F98E51F72FA}"/>
                </a:ext>
              </a:extLst>
            </p:cNvPr>
            <p:cNvSpPr>
              <a:spLocks/>
            </p:cNvSpPr>
            <p:nvPr/>
          </p:nvSpPr>
          <p:spPr bwMode="auto">
            <a:xfrm>
              <a:off x="8069542" y="4726488"/>
              <a:ext cx="37171" cy="37171"/>
            </a:xfrm>
            <a:custGeom>
              <a:avLst/>
              <a:gdLst>
                <a:gd name="T0" fmla="*/ 33 w 60"/>
                <a:gd name="T1" fmla="*/ 3 h 60"/>
                <a:gd name="T2" fmla="*/ 56 w 60"/>
                <a:gd name="T3" fmla="*/ 21 h 60"/>
                <a:gd name="T4" fmla="*/ 58 w 60"/>
                <a:gd name="T5" fmla="*/ 32 h 60"/>
                <a:gd name="T6" fmla="*/ 39 w 60"/>
                <a:gd name="T7" fmla="*/ 56 h 60"/>
                <a:gd name="T8" fmla="*/ 28 w 60"/>
                <a:gd name="T9" fmla="*/ 57 h 60"/>
                <a:gd name="T10" fmla="*/ 4 w 60"/>
                <a:gd name="T11" fmla="*/ 40 h 60"/>
                <a:gd name="T12" fmla="*/ 3 w 60"/>
                <a:gd name="T13" fmla="*/ 28 h 60"/>
                <a:gd name="T14" fmla="*/ 21 w 60"/>
                <a:gd name="T15" fmla="*/ 4 h 60"/>
                <a:gd name="T16" fmla="*/ 33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3"/>
                  </a:moveTo>
                  <a:cubicBezTo>
                    <a:pt x="56" y="21"/>
                    <a:pt x="56" y="21"/>
                    <a:pt x="56" y="21"/>
                  </a:cubicBezTo>
                  <a:cubicBezTo>
                    <a:pt x="60" y="23"/>
                    <a:pt x="60" y="29"/>
                    <a:pt x="58" y="32"/>
                  </a:cubicBezTo>
                  <a:cubicBezTo>
                    <a:pt x="39" y="56"/>
                    <a:pt x="39" y="56"/>
                    <a:pt x="39" y="56"/>
                  </a:cubicBezTo>
                  <a:cubicBezTo>
                    <a:pt x="37" y="60"/>
                    <a:pt x="31" y="60"/>
                    <a:pt x="28" y="57"/>
                  </a:cubicBezTo>
                  <a:cubicBezTo>
                    <a:pt x="4" y="40"/>
                    <a:pt x="4" y="40"/>
                    <a:pt x="4" y="40"/>
                  </a:cubicBezTo>
                  <a:cubicBezTo>
                    <a:pt x="1" y="37"/>
                    <a:pt x="0" y="32"/>
                    <a:pt x="3" y="28"/>
                  </a:cubicBezTo>
                  <a:cubicBezTo>
                    <a:pt x="21" y="4"/>
                    <a:pt x="21" y="4"/>
                    <a:pt x="21"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35" name="Freeform 158">
              <a:extLst>
                <a:ext uri="{FF2B5EF4-FFF2-40B4-BE49-F238E27FC236}">
                  <a16:creationId xmlns:a16="http://schemas.microsoft.com/office/drawing/2014/main" id="{12CA9E4B-7CF9-3B01-E7E8-630B6D7299B0}"/>
                </a:ext>
              </a:extLst>
            </p:cNvPr>
            <p:cNvSpPr>
              <a:spLocks/>
            </p:cNvSpPr>
            <p:nvPr/>
          </p:nvSpPr>
          <p:spPr bwMode="auto">
            <a:xfrm>
              <a:off x="8097602" y="4747625"/>
              <a:ext cx="37171" cy="37171"/>
            </a:xfrm>
            <a:custGeom>
              <a:avLst/>
              <a:gdLst>
                <a:gd name="T0" fmla="*/ 33 w 60"/>
                <a:gd name="T1" fmla="*/ 3 h 60"/>
                <a:gd name="T2" fmla="*/ 56 w 60"/>
                <a:gd name="T3" fmla="*/ 21 h 60"/>
                <a:gd name="T4" fmla="*/ 58 w 60"/>
                <a:gd name="T5" fmla="*/ 32 h 60"/>
                <a:gd name="T6" fmla="*/ 39 w 60"/>
                <a:gd name="T7" fmla="*/ 56 h 60"/>
                <a:gd name="T8" fmla="*/ 28 w 60"/>
                <a:gd name="T9" fmla="*/ 58 h 60"/>
                <a:gd name="T10" fmla="*/ 4 w 60"/>
                <a:gd name="T11" fmla="*/ 40 h 60"/>
                <a:gd name="T12" fmla="*/ 3 w 60"/>
                <a:gd name="T13" fmla="*/ 28 h 60"/>
                <a:gd name="T14" fmla="*/ 21 w 60"/>
                <a:gd name="T15" fmla="*/ 5 h 60"/>
                <a:gd name="T16" fmla="*/ 33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3"/>
                  </a:moveTo>
                  <a:cubicBezTo>
                    <a:pt x="56" y="21"/>
                    <a:pt x="56" y="21"/>
                    <a:pt x="56" y="21"/>
                  </a:cubicBezTo>
                  <a:cubicBezTo>
                    <a:pt x="60" y="23"/>
                    <a:pt x="60" y="29"/>
                    <a:pt x="58" y="32"/>
                  </a:cubicBezTo>
                  <a:cubicBezTo>
                    <a:pt x="39" y="56"/>
                    <a:pt x="39" y="56"/>
                    <a:pt x="39" y="56"/>
                  </a:cubicBezTo>
                  <a:cubicBezTo>
                    <a:pt x="37" y="60"/>
                    <a:pt x="31" y="60"/>
                    <a:pt x="28" y="58"/>
                  </a:cubicBezTo>
                  <a:cubicBezTo>
                    <a:pt x="4" y="40"/>
                    <a:pt x="4" y="40"/>
                    <a:pt x="4" y="40"/>
                  </a:cubicBezTo>
                  <a:cubicBezTo>
                    <a:pt x="1" y="37"/>
                    <a:pt x="0" y="32"/>
                    <a:pt x="3" y="28"/>
                  </a:cubicBezTo>
                  <a:cubicBezTo>
                    <a:pt x="21" y="5"/>
                    <a:pt x="21" y="5"/>
                    <a:pt x="21" y="5"/>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36" name="Freeform 159">
              <a:extLst>
                <a:ext uri="{FF2B5EF4-FFF2-40B4-BE49-F238E27FC236}">
                  <a16:creationId xmlns:a16="http://schemas.microsoft.com/office/drawing/2014/main" id="{D2C1718D-541B-8939-989F-A7746D6155AC}"/>
                </a:ext>
              </a:extLst>
            </p:cNvPr>
            <p:cNvSpPr>
              <a:spLocks/>
            </p:cNvSpPr>
            <p:nvPr/>
          </p:nvSpPr>
          <p:spPr bwMode="auto">
            <a:xfrm>
              <a:off x="8125663" y="4768760"/>
              <a:ext cx="37171" cy="37171"/>
            </a:xfrm>
            <a:custGeom>
              <a:avLst/>
              <a:gdLst>
                <a:gd name="T0" fmla="*/ 33 w 60"/>
                <a:gd name="T1" fmla="*/ 3 h 60"/>
                <a:gd name="T2" fmla="*/ 56 w 60"/>
                <a:gd name="T3" fmla="*/ 21 h 60"/>
                <a:gd name="T4" fmla="*/ 58 w 60"/>
                <a:gd name="T5" fmla="*/ 32 h 60"/>
                <a:gd name="T6" fmla="*/ 39 w 60"/>
                <a:gd name="T7" fmla="*/ 56 h 60"/>
                <a:gd name="T8" fmla="*/ 28 w 60"/>
                <a:gd name="T9" fmla="*/ 58 h 60"/>
                <a:gd name="T10" fmla="*/ 4 w 60"/>
                <a:gd name="T11" fmla="*/ 40 h 60"/>
                <a:gd name="T12" fmla="*/ 3 w 60"/>
                <a:gd name="T13" fmla="*/ 29 h 60"/>
                <a:gd name="T14" fmla="*/ 21 w 60"/>
                <a:gd name="T15" fmla="*/ 5 h 60"/>
                <a:gd name="T16" fmla="*/ 33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3"/>
                  </a:moveTo>
                  <a:cubicBezTo>
                    <a:pt x="56" y="21"/>
                    <a:pt x="56" y="21"/>
                    <a:pt x="56" y="21"/>
                  </a:cubicBezTo>
                  <a:cubicBezTo>
                    <a:pt x="60" y="24"/>
                    <a:pt x="60" y="29"/>
                    <a:pt x="58" y="32"/>
                  </a:cubicBezTo>
                  <a:cubicBezTo>
                    <a:pt x="39" y="56"/>
                    <a:pt x="39" y="56"/>
                    <a:pt x="39" y="56"/>
                  </a:cubicBezTo>
                  <a:cubicBezTo>
                    <a:pt x="36" y="60"/>
                    <a:pt x="31" y="60"/>
                    <a:pt x="28" y="58"/>
                  </a:cubicBezTo>
                  <a:cubicBezTo>
                    <a:pt x="4" y="40"/>
                    <a:pt x="4" y="40"/>
                    <a:pt x="4" y="40"/>
                  </a:cubicBezTo>
                  <a:cubicBezTo>
                    <a:pt x="1" y="37"/>
                    <a:pt x="0" y="32"/>
                    <a:pt x="3" y="29"/>
                  </a:cubicBezTo>
                  <a:cubicBezTo>
                    <a:pt x="21" y="5"/>
                    <a:pt x="21" y="5"/>
                    <a:pt x="21" y="5"/>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37" name="Freeform 160">
              <a:extLst>
                <a:ext uri="{FF2B5EF4-FFF2-40B4-BE49-F238E27FC236}">
                  <a16:creationId xmlns:a16="http://schemas.microsoft.com/office/drawing/2014/main" id="{4F635683-0DDD-237E-0C81-AE1BD84DD767}"/>
                </a:ext>
              </a:extLst>
            </p:cNvPr>
            <p:cNvSpPr>
              <a:spLocks/>
            </p:cNvSpPr>
            <p:nvPr/>
          </p:nvSpPr>
          <p:spPr bwMode="auto">
            <a:xfrm>
              <a:off x="8153723" y="4789897"/>
              <a:ext cx="37171" cy="37171"/>
            </a:xfrm>
            <a:custGeom>
              <a:avLst/>
              <a:gdLst>
                <a:gd name="T0" fmla="*/ 33 w 60"/>
                <a:gd name="T1" fmla="*/ 3 h 60"/>
                <a:gd name="T2" fmla="*/ 56 w 60"/>
                <a:gd name="T3" fmla="*/ 21 h 60"/>
                <a:gd name="T4" fmla="*/ 58 w 60"/>
                <a:gd name="T5" fmla="*/ 32 h 60"/>
                <a:gd name="T6" fmla="*/ 39 w 60"/>
                <a:gd name="T7" fmla="*/ 56 h 60"/>
                <a:gd name="T8" fmla="*/ 28 w 60"/>
                <a:gd name="T9" fmla="*/ 58 h 60"/>
                <a:gd name="T10" fmla="*/ 4 w 60"/>
                <a:gd name="T11" fmla="*/ 40 h 60"/>
                <a:gd name="T12" fmla="*/ 3 w 60"/>
                <a:gd name="T13" fmla="*/ 29 h 60"/>
                <a:gd name="T14" fmla="*/ 21 w 60"/>
                <a:gd name="T15" fmla="*/ 5 h 60"/>
                <a:gd name="T16" fmla="*/ 33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3"/>
                  </a:moveTo>
                  <a:cubicBezTo>
                    <a:pt x="56" y="21"/>
                    <a:pt x="56" y="21"/>
                    <a:pt x="56" y="21"/>
                  </a:cubicBezTo>
                  <a:cubicBezTo>
                    <a:pt x="60" y="24"/>
                    <a:pt x="60" y="29"/>
                    <a:pt x="58" y="32"/>
                  </a:cubicBezTo>
                  <a:cubicBezTo>
                    <a:pt x="39" y="56"/>
                    <a:pt x="39" y="56"/>
                    <a:pt x="39" y="56"/>
                  </a:cubicBezTo>
                  <a:cubicBezTo>
                    <a:pt x="36" y="60"/>
                    <a:pt x="31" y="60"/>
                    <a:pt x="28" y="58"/>
                  </a:cubicBezTo>
                  <a:cubicBezTo>
                    <a:pt x="4" y="40"/>
                    <a:pt x="4" y="40"/>
                    <a:pt x="4" y="40"/>
                  </a:cubicBezTo>
                  <a:cubicBezTo>
                    <a:pt x="1" y="37"/>
                    <a:pt x="0" y="32"/>
                    <a:pt x="3" y="29"/>
                  </a:cubicBezTo>
                  <a:cubicBezTo>
                    <a:pt x="21" y="5"/>
                    <a:pt x="21" y="5"/>
                    <a:pt x="21" y="5"/>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38" name="Freeform 161">
              <a:extLst>
                <a:ext uri="{FF2B5EF4-FFF2-40B4-BE49-F238E27FC236}">
                  <a16:creationId xmlns:a16="http://schemas.microsoft.com/office/drawing/2014/main" id="{4EC5312E-F741-5949-25BE-E35687EB31BC}"/>
                </a:ext>
              </a:extLst>
            </p:cNvPr>
            <p:cNvSpPr>
              <a:spLocks/>
            </p:cNvSpPr>
            <p:nvPr/>
          </p:nvSpPr>
          <p:spPr bwMode="auto">
            <a:xfrm>
              <a:off x="8181783" y="4811399"/>
              <a:ext cx="37171" cy="37171"/>
            </a:xfrm>
            <a:custGeom>
              <a:avLst/>
              <a:gdLst>
                <a:gd name="T0" fmla="*/ 33 w 60"/>
                <a:gd name="T1" fmla="*/ 2 h 60"/>
                <a:gd name="T2" fmla="*/ 56 w 60"/>
                <a:gd name="T3" fmla="*/ 20 h 60"/>
                <a:gd name="T4" fmla="*/ 58 w 60"/>
                <a:gd name="T5" fmla="*/ 31 h 60"/>
                <a:gd name="T6" fmla="*/ 39 w 60"/>
                <a:gd name="T7" fmla="*/ 55 h 60"/>
                <a:gd name="T8" fmla="*/ 28 w 60"/>
                <a:gd name="T9" fmla="*/ 57 h 60"/>
                <a:gd name="T10" fmla="*/ 4 w 60"/>
                <a:gd name="T11" fmla="*/ 39 h 60"/>
                <a:gd name="T12" fmla="*/ 3 w 60"/>
                <a:gd name="T13" fmla="*/ 28 h 60"/>
                <a:gd name="T14" fmla="*/ 21 w 60"/>
                <a:gd name="T15" fmla="*/ 4 h 60"/>
                <a:gd name="T16" fmla="*/ 33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2"/>
                  </a:moveTo>
                  <a:cubicBezTo>
                    <a:pt x="56" y="20"/>
                    <a:pt x="56" y="20"/>
                    <a:pt x="56" y="20"/>
                  </a:cubicBezTo>
                  <a:cubicBezTo>
                    <a:pt x="60" y="23"/>
                    <a:pt x="60" y="28"/>
                    <a:pt x="58" y="31"/>
                  </a:cubicBezTo>
                  <a:cubicBezTo>
                    <a:pt x="39" y="55"/>
                    <a:pt x="39" y="55"/>
                    <a:pt x="39" y="55"/>
                  </a:cubicBezTo>
                  <a:cubicBezTo>
                    <a:pt x="36" y="59"/>
                    <a:pt x="31" y="60"/>
                    <a:pt x="28" y="57"/>
                  </a:cubicBezTo>
                  <a:cubicBezTo>
                    <a:pt x="4" y="39"/>
                    <a:pt x="4" y="39"/>
                    <a:pt x="4" y="39"/>
                  </a:cubicBezTo>
                  <a:cubicBezTo>
                    <a:pt x="1" y="36"/>
                    <a:pt x="0" y="31"/>
                    <a:pt x="3" y="28"/>
                  </a:cubicBezTo>
                  <a:cubicBezTo>
                    <a:pt x="21" y="4"/>
                    <a:pt x="21" y="4"/>
                    <a:pt x="21" y="4"/>
                  </a:cubicBezTo>
                  <a:cubicBezTo>
                    <a:pt x="24" y="0"/>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39" name="Freeform 162">
              <a:extLst>
                <a:ext uri="{FF2B5EF4-FFF2-40B4-BE49-F238E27FC236}">
                  <a16:creationId xmlns:a16="http://schemas.microsoft.com/office/drawing/2014/main" id="{5614C146-A85A-73CA-2AAD-0493F776C4ED}"/>
                </a:ext>
              </a:extLst>
            </p:cNvPr>
            <p:cNvSpPr>
              <a:spLocks/>
            </p:cNvSpPr>
            <p:nvPr/>
          </p:nvSpPr>
          <p:spPr bwMode="auto">
            <a:xfrm>
              <a:off x="8209845" y="4832534"/>
              <a:ext cx="37171" cy="37171"/>
            </a:xfrm>
            <a:custGeom>
              <a:avLst/>
              <a:gdLst>
                <a:gd name="T0" fmla="*/ 33 w 60"/>
                <a:gd name="T1" fmla="*/ 2 h 60"/>
                <a:gd name="T2" fmla="*/ 56 w 60"/>
                <a:gd name="T3" fmla="*/ 20 h 60"/>
                <a:gd name="T4" fmla="*/ 57 w 60"/>
                <a:gd name="T5" fmla="*/ 31 h 60"/>
                <a:gd name="T6" fmla="*/ 39 w 60"/>
                <a:gd name="T7" fmla="*/ 55 h 60"/>
                <a:gd name="T8" fmla="*/ 28 w 60"/>
                <a:gd name="T9" fmla="*/ 57 h 60"/>
                <a:gd name="T10" fmla="*/ 4 w 60"/>
                <a:gd name="T11" fmla="*/ 39 h 60"/>
                <a:gd name="T12" fmla="*/ 3 w 60"/>
                <a:gd name="T13" fmla="*/ 28 h 60"/>
                <a:gd name="T14" fmla="*/ 21 w 60"/>
                <a:gd name="T15" fmla="*/ 4 h 60"/>
                <a:gd name="T16" fmla="*/ 33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3" y="2"/>
                  </a:moveTo>
                  <a:cubicBezTo>
                    <a:pt x="56" y="20"/>
                    <a:pt x="56" y="20"/>
                    <a:pt x="56" y="20"/>
                  </a:cubicBezTo>
                  <a:cubicBezTo>
                    <a:pt x="60" y="23"/>
                    <a:pt x="60" y="28"/>
                    <a:pt x="57" y="31"/>
                  </a:cubicBezTo>
                  <a:cubicBezTo>
                    <a:pt x="39" y="55"/>
                    <a:pt x="39" y="55"/>
                    <a:pt x="39" y="55"/>
                  </a:cubicBezTo>
                  <a:cubicBezTo>
                    <a:pt x="36" y="59"/>
                    <a:pt x="31" y="60"/>
                    <a:pt x="28" y="57"/>
                  </a:cubicBezTo>
                  <a:cubicBezTo>
                    <a:pt x="4" y="39"/>
                    <a:pt x="4" y="39"/>
                    <a:pt x="4" y="39"/>
                  </a:cubicBezTo>
                  <a:cubicBezTo>
                    <a:pt x="1" y="36"/>
                    <a:pt x="0" y="31"/>
                    <a:pt x="3" y="28"/>
                  </a:cubicBezTo>
                  <a:cubicBezTo>
                    <a:pt x="21" y="4"/>
                    <a:pt x="21" y="4"/>
                    <a:pt x="21" y="4"/>
                  </a:cubicBezTo>
                  <a:cubicBezTo>
                    <a:pt x="24" y="0"/>
                    <a:pt x="29" y="0"/>
                    <a:pt x="33"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40" name="Freeform 163">
              <a:extLst>
                <a:ext uri="{FF2B5EF4-FFF2-40B4-BE49-F238E27FC236}">
                  <a16:creationId xmlns:a16="http://schemas.microsoft.com/office/drawing/2014/main" id="{286E594A-DD97-8A91-F2CD-CB5E204E19BB}"/>
                </a:ext>
              </a:extLst>
            </p:cNvPr>
            <p:cNvSpPr>
              <a:spLocks/>
            </p:cNvSpPr>
            <p:nvPr/>
          </p:nvSpPr>
          <p:spPr bwMode="auto">
            <a:xfrm>
              <a:off x="8237904" y="4853671"/>
              <a:ext cx="37171" cy="37171"/>
            </a:xfrm>
            <a:custGeom>
              <a:avLst/>
              <a:gdLst>
                <a:gd name="T0" fmla="*/ 32 w 60"/>
                <a:gd name="T1" fmla="*/ 2 h 60"/>
                <a:gd name="T2" fmla="*/ 56 w 60"/>
                <a:gd name="T3" fmla="*/ 20 h 60"/>
                <a:gd name="T4" fmla="*/ 57 w 60"/>
                <a:gd name="T5" fmla="*/ 32 h 60"/>
                <a:gd name="T6" fmla="*/ 39 w 60"/>
                <a:gd name="T7" fmla="*/ 55 h 60"/>
                <a:gd name="T8" fmla="*/ 28 w 60"/>
                <a:gd name="T9" fmla="*/ 57 h 60"/>
                <a:gd name="T10" fmla="*/ 4 w 60"/>
                <a:gd name="T11" fmla="*/ 39 h 60"/>
                <a:gd name="T12" fmla="*/ 3 w 60"/>
                <a:gd name="T13" fmla="*/ 28 h 60"/>
                <a:gd name="T14" fmla="*/ 21 w 60"/>
                <a:gd name="T15" fmla="*/ 4 h 60"/>
                <a:gd name="T16" fmla="*/ 32 w 60"/>
                <a:gd name="T17" fmla="*/ 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2"/>
                  </a:moveTo>
                  <a:cubicBezTo>
                    <a:pt x="56" y="20"/>
                    <a:pt x="56" y="20"/>
                    <a:pt x="56" y="20"/>
                  </a:cubicBezTo>
                  <a:cubicBezTo>
                    <a:pt x="59" y="23"/>
                    <a:pt x="60" y="28"/>
                    <a:pt x="57" y="32"/>
                  </a:cubicBezTo>
                  <a:cubicBezTo>
                    <a:pt x="39" y="55"/>
                    <a:pt x="39" y="55"/>
                    <a:pt x="39" y="55"/>
                  </a:cubicBezTo>
                  <a:cubicBezTo>
                    <a:pt x="36" y="59"/>
                    <a:pt x="31" y="60"/>
                    <a:pt x="28" y="57"/>
                  </a:cubicBezTo>
                  <a:cubicBezTo>
                    <a:pt x="4" y="39"/>
                    <a:pt x="4" y="39"/>
                    <a:pt x="4" y="39"/>
                  </a:cubicBezTo>
                  <a:cubicBezTo>
                    <a:pt x="1" y="37"/>
                    <a:pt x="0" y="31"/>
                    <a:pt x="3" y="28"/>
                  </a:cubicBezTo>
                  <a:cubicBezTo>
                    <a:pt x="21" y="4"/>
                    <a:pt x="21" y="4"/>
                    <a:pt x="21" y="4"/>
                  </a:cubicBezTo>
                  <a:cubicBezTo>
                    <a:pt x="24" y="0"/>
                    <a:pt x="29" y="0"/>
                    <a:pt x="32" y="2"/>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41" name="Freeform 164">
              <a:extLst>
                <a:ext uri="{FF2B5EF4-FFF2-40B4-BE49-F238E27FC236}">
                  <a16:creationId xmlns:a16="http://schemas.microsoft.com/office/drawing/2014/main" id="{B9A6CF92-603D-8C1D-EF17-4390680EDDA1}"/>
                </a:ext>
              </a:extLst>
            </p:cNvPr>
            <p:cNvSpPr>
              <a:spLocks/>
            </p:cNvSpPr>
            <p:nvPr/>
          </p:nvSpPr>
          <p:spPr bwMode="auto">
            <a:xfrm>
              <a:off x="8265966" y="4874807"/>
              <a:ext cx="37171" cy="37171"/>
            </a:xfrm>
            <a:custGeom>
              <a:avLst/>
              <a:gdLst>
                <a:gd name="T0" fmla="*/ 32 w 60"/>
                <a:gd name="T1" fmla="*/ 3 h 60"/>
                <a:gd name="T2" fmla="*/ 56 w 60"/>
                <a:gd name="T3" fmla="*/ 20 h 60"/>
                <a:gd name="T4" fmla="*/ 57 w 60"/>
                <a:gd name="T5" fmla="*/ 32 h 60"/>
                <a:gd name="T6" fmla="*/ 39 w 60"/>
                <a:gd name="T7" fmla="*/ 56 h 60"/>
                <a:gd name="T8" fmla="*/ 28 w 60"/>
                <a:gd name="T9" fmla="*/ 57 h 60"/>
                <a:gd name="T10" fmla="*/ 4 w 60"/>
                <a:gd name="T11" fmla="*/ 39 h 60"/>
                <a:gd name="T12" fmla="*/ 3 w 60"/>
                <a:gd name="T13" fmla="*/ 28 h 60"/>
                <a:gd name="T14" fmla="*/ 21 w 60"/>
                <a:gd name="T15" fmla="*/ 4 h 60"/>
                <a:gd name="T16" fmla="*/ 32 w 60"/>
                <a:gd name="T1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60">
                  <a:moveTo>
                    <a:pt x="32" y="3"/>
                  </a:moveTo>
                  <a:cubicBezTo>
                    <a:pt x="56" y="20"/>
                    <a:pt x="56" y="20"/>
                    <a:pt x="56" y="20"/>
                  </a:cubicBezTo>
                  <a:cubicBezTo>
                    <a:pt x="59" y="23"/>
                    <a:pt x="60" y="28"/>
                    <a:pt x="57" y="32"/>
                  </a:cubicBezTo>
                  <a:cubicBezTo>
                    <a:pt x="39" y="56"/>
                    <a:pt x="39" y="56"/>
                    <a:pt x="39" y="56"/>
                  </a:cubicBezTo>
                  <a:cubicBezTo>
                    <a:pt x="36" y="59"/>
                    <a:pt x="31" y="60"/>
                    <a:pt x="28" y="57"/>
                  </a:cubicBezTo>
                  <a:cubicBezTo>
                    <a:pt x="4" y="39"/>
                    <a:pt x="4" y="39"/>
                    <a:pt x="4" y="39"/>
                  </a:cubicBezTo>
                  <a:cubicBezTo>
                    <a:pt x="1" y="37"/>
                    <a:pt x="0" y="31"/>
                    <a:pt x="3" y="28"/>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42" name="Freeform 165">
              <a:extLst>
                <a:ext uri="{FF2B5EF4-FFF2-40B4-BE49-F238E27FC236}">
                  <a16:creationId xmlns:a16="http://schemas.microsoft.com/office/drawing/2014/main" id="{C909F82C-9ACD-059B-21CC-4740D42B3C7E}"/>
                </a:ext>
              </a:extLst>
            </p:cNvPr>
            <p:cNvSpPr>
              <a:spLocks/>
            </p:cNvSpPr>
            <p:nvPr/>
          </p:nvSpPr>
          <p:spPr bwMode="auto">
            <a:xfrm>
              <a:off x="8294025" y="4895945"/>
              <a:ext cx="49197" cy="45917"/>
            </a:xfrm>
            <a:custGeom>
              <a:avLst/>
              <a:gdLst>
                <a:gd name="T0" fmla="*/ 32 w 79"/>
                <a:gd name="T1" fmla="*/ 3 h 74"/>
                <a:gd name="T2" fmla="*/ 75 w 79"/>
                <a:gd name="T3" fmla="*/ 35 h 74"/>
                <a:gd name="T4" fmla="*/ 76 w 79"/>
                <a:gd name="T5" fmla="*/ 46 h 74"/>
                <a:gd name="T6" fmla="*/ 58 w 79"/>
                <a:gd name="T7" fmla="*/ 70 h 74"/>
                <a:gd name="T8" fmla="*/ 47 w 79"/>
                <a:gd name="T9" fmla="*/ 72 h 74"/>
                <a:gd name="T10" fmla="*/ 4 w 79"/>
                <a:gd name="T11" fmla="*/ 39 h 74"/>
                <a:gd name="T12" fmla="*/ 3 w 79"/>
                <a:gd name="T13" fmla="*/ 28 h 74"/>
                <a:gd name="T14" fmla="*/ 21 w 79"/>
                <a:gd name="T15" fmla="*/ 4 h 74"/>
                <a:gd name="T16" fmla="*/ 32 w 79"/>
                <a:gd name="T17" fmla="*/ 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74">
                  <a:moveTo>
                    <a:pt x="32" y="3"/>
                  </a:moveTo>
                  <a:cubicBezTo>
                    <a:pt x="75" y="35"/>
                    <a:pt x="75" y="35"/>
                    <a:pt x="75" y="35"/>
                  </a:cubicBezTo>
                  <a:cubicBezTo>
                    <a:pt x="78" y="38"/>
                    <a:pt x="79" y="43"/>
                    <a:pt x="76" y="46"/>
                  </a:cubicBezTo>
                  <a:cubicBezTo>
                    <a:pt x="58" y="70"/>
                    <a:pt x="58" y="70"/>
                    <a:pt x="58" y="70"/>
                  </a:cubicBezTo>
                  <a:cubicBezTo>
                    <a:pt x="55" y="74"/>
                    <a:pt x="50" y="74"/>
                    <a:pt x="47" y="72"/>
                  </a:cubicBezTo>
                  <a:cubicBezTo>
                    <a:pt x="4" y="39"/>
                    <a:pt x="4" y="39"/>
                    <a:pt x="4" y="39"/>
                  </a:cubicBezTo>
                  <a:cubicBezTo>
                    <a:pt x="1" y="37"/>
                    <a:pt x="0" y="32"/>
                    <a:pt x="3" y="28"/>
                  </a:cubicBezTo>
                  <a:cubicBezTo>
                    <a:pt x="21" y="4"/>
                    <a:pt x="21" y="4"/>
                    <a:pt x="21" y="4"/>
                  </a:cubicBezTo>
                  <a:cubicBezTo>
                    <a:pt x="24" y="1"/>
                    <a:pt x="29" y="0"/>
                    <a:pt x="32"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43" name="Freeform 166">
              <a:extLst>
                <a:ext uri="{FF2B5EF4-FFF2-40B4-BE49-F238E27FC236}">
                  <a16:creationId xmlns:a16="http://schemas.microsoft.com/office/drawing/2014/main" id="{6E4C282A-4582-96B0-7489-DED21BE6B320}"/>
                </a:ext>
              </a:extLst>
            </p:cNvPr>
            <p:cNvSpPr>
              <a:spLocks/>
            </p:cNvSpPr>
            <p:nvPr/>
          </p:nvSpPr>
          <p:spPr bwMode="auto">
            <a:xfrm>
              <a:off x="8334841" y="4926919"/>
              <a:ext cx="36807" cy="36807"/>
            </a:xfrm>
            <a:custGeom>
              <a:avLst/>
              <a:gdLst>
                <a:gd name="T0" fmla="*/ 33 w 59"/>
                <a:gd name="T1" fmla="*/ 3 h 59"/>
                <a:gd name="T2" fmla="*/ 55 w 59"/>
                <a:gd name="T3" fmla="*/ 20 h 59"/>
                <a:gd name="T4" fmla="*/ 56 w 59"/>
                <a:gd name="T5" fmla="*/ 31 h 59"/>
                <a:gd name="T6" fmla="*/ 38 w 59"/>
                <a:gd name="T7" fmla="*/ 55 h 59"/>
                <a:gd name="T8" fmla="*/ 27 w 59"/>
                <a:gd name="T9" fmla="*/ 57 h 59"/>
                <a:gd name="T10" fmla="*/ 4 w 59"/>
                <a:gd name="T11" fmla="*/ 40 h 59"/>
                <a:gd name="T12" fmla="*/ 3 w 59"/>
                <a:gd name="T13" fmla="*/ 29 h 59"/>
                <a:gd name="T14" fmla="*/ 22 w 59"/>
                <a:gd name="T15" fmla="*/ 4 h 59"/>
                <a:gd name="T16" fmla="*/ 33 w 59"/>
                <a:gd name="T17" fmla="*/ 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59">
                  <a:moveTo>
                    <a:pt x="33" y="3"/>
                  </a:moveTo>
                  <a:cubicBezTo>
                    <a:pt x="55" y="20"/>
                    <a:pt x="55" y="20"/>
                    <a:pt x="55" y="20"/>
                  </a:cubicBezTo>
                  <a:cubicBezTo>
                    <a:pt x="58" y="22"/>
                    <a:pt x="59" y="27"/>
                    <a:pt x="56" y="31"/>
                  </a:cubicBezTo>
                  <a:cubicBezTo>
                    <a:pt x="38" y="55"/>
                    <a:pt x="38" y="55"/>
                    <a:pt x="38" y="55"/>
                  </a:cubicBezTo>
                  <a:cubicBezTo>
                    <a:pt x="35" y="58"/>
                    <a:pt x="30" y="59"/>
                    <a:pt x="27" y="57"/>
                  </a:cubicBezTo>
                  <a:cubicBezTo>
                    <a:pt x="4" y="40"/>
                    <a:pt x="4" y="40"/>
                    <a:pt x="4" y="40"/>
                  </a:cubicBezTo>
                  <a:cubicBezTo>
                    <a:pt x="1" y="37"/>
                    <a:pt x="0" y="32"/>
                    <a:pt x="3" y="29"/>
                  </a:cubicBezTo>
                  <a:cubicBezTo>
                    <a:pt x="22" y="4"/>
                    <a:pt x="22" y="4"/>
                    <a:pt x="22" y="4"/>
                  </a:cubicBezTo>
                  <a:cubicBezTo>
                    <a:pt x="24" y="1"/>
                    <a:pt x="29" y="0"/>
                    <a:pt x="33" y="3"/>
                  </a:cubicBez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44" name="Freeform 167">
              <a:extLst>
                <a:ext uri="{FF2B5EF4-FFF2-40B4-BE49-F238E27FC236}">
                  <a16:creationId xmlns:a16="http://schemas.microsoft.com/office/drawing/2014/main" id="{DA99B4F3-ED31-7144-BEF0-26305A13BE6E}"/>
                </a:ext>
              </a:extLst>
            </p:cNvPr>
            <p:cNvSpPr>
              <a:spLocks/>
            </p:cNvSpPr>
            <p:nvPr/>
          </p:nvSpPr>
          <p:spPr bwMode="auto">
            <a:xfrm>
              <a:off x="8037109" y="4793541"/>
              <a:ext cx="228857" cy="207721"/>
            </a:xfrm>
            <a:custGeom>
              <a:avLst/>
              <a:gdLst>
                <a:gd name="T0" fmla="*/ 176 w 628"/>
                <a:gd name="T1" fmla="*/ 0 h 570"/>
                <a:gd name="T2" fmla="*/ 628 w 628"/>
                <a:gd name="T3" fmla="*/ 340 h 570"/>
                <a:gd name="T4" fmla="*/ 451 w 628"/>
                <a:gd name="T5" fmla="*/ 570 h 570"/>
                <a:gd name="T6" fmla="*/ 0 w 628"/>
                <a:gd name="T7" fmla="*/ 230 h 570"/>
                <a:gd name="T8" fmla="*/ 176 w 628"/>
                <a:gd name="T9" fmla="*/ 0 h 570"/>
              </a:gdLst>
              <a:ahLst/>
              <a:cxnLst>
                <a:cxn ang="0">
                  <a:pos x="T0" y="T1"/>
                </a:cxn>
                <a:cxn ang="0">
                  <a:pos x="T2" y="T3"/>
                </a:cxn>
                <a:cxn ang="0">
                  <a:pos x="T4" y="T5"/>
                </a:cxn>
                <a:cxn ang="0">
                  <a:pos x="T6" y="T7"/>
                </a:cxn>
                <a:cxn ang="0">
                  <a:pos x="T8" y="T9"/>
                </a:cxn>
              </a:cxnLst>
              <a:rect l="0" t="0" r="r" b="b"/>
              <a:pathLst>
                <a:path w="628" h="570">
                  <a:moveTo>
                    <a:pt x="176" y="0"/>
                  </a:moveTo>
                  <a:lnTo>
                    <a:pt x="628" y="340"/>
                  </a:lnTo>
                  <a:lnTo>
                    <a:pt x="451" y="570"/>
                  </a:lnTo>
                  <a:lnTo>
                    <a:pt x="0" y="230"/>
                  </a:lnTo>
                  <a:lnTo>
                    <a:pt x="176" y="0"/>
                  </a:lnTo>
                  <a:close/>
                </a:path>
              </a:pathLst>
            </a:custGeom>
            <a:solidFill>
              <a:srgbClr val="5A5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45" name="Freeform 168">
              <a:extLst>
                <a:ext uri="{FF2B5EF4-FFF2-40B4-BE49-F238E27FC236}">
                  <a16:creationId xmlns:a16="http://schemas.microsoft.com/office/drawing/2014/main" id="{BC37A5D6-E0C8-308C-1B08-1A4C510F2DBA}"/>
                </a:ext>
              </a:extLst>
            </p:cNvPr>
            <p:cNvSpPr>
              <a:spLocks/>
            </p:cNvSpPr>
            <p:nvPr/>
          </p:nvSpPr>
          <p:spPr bwMode="auto">
            <a:xfrm>
              <a:off x="8134409" y="4300479"/>
              <a:ext cx="590364" cy="445324"/>
            </a:xfrm>
            <a:custGeom>
              <a:avLst/>
              <a:gdLst>
                <a:gd name="T0" fmla="*/ 0 w 1620"/>
                <a:gd name="T1" fmla="*/ 0 h 1222"/>
                <a:gd name="T2" fmla="*/ 1620 w 1620"/>
                <a:gd name="T3" fmla="*/ 1222 h 1222"/>
                <a:gd name="T4" fmla="*/ 752 w 1620"/>
                <a:gd name="T5" fmla="*/ 569 h 1222"/>
                <a:gd name="T6" fmla="*/ 0 w 1620"/>
                <a:gd name="T7" fmla="*/ 0 h 1222"/>
              </a:gdLst>
              <a:ahLst/>
              <a:cxnLst>
                <a:cxn ang="0">
                  <a:pos x="T0" y="T1"/>
                </a:cxn>
                <a:cxn ang="0">
                  <a:pos x="T2" y="T3"/>
                </a:cxn>
                <a:cxn ang="0">
                  <a:pos x="T4" y="T5"/>
                </a:cxn>
                <a:cxn ang="0">
                  <a:pos x="T6" y="T7"/>
                </a:cxn>
              </a:cxnLst>
              <a:rect l="0" t="0" r="r" b="b"/>
              <a:pathLst>
                <a:path w="1620" h="1222">
                  <a:moveTo>
                    <a:pt x="0" y="0"/>
                  </a:moveTo>
                  <a:lnTo>
                    <a:pt x="1620" y="1222"/>
                  </a:lnTo>
                  <a:lnTo>
                    <a:pt x="752" y="569"/>
                  </a:lnTo>
                  <a:lnTo>
                    <a:pt x="0" y="0"/>
                  </a:lnTo>
                  <a:close/>
                </a:path>
              </a:pathLst>
            </a:custGeom>
            <a:solidFill>
              <a:srgbClr val="68696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46" name="Freeform 169">
              <a:extLst>
                <a:ext uri="{FF2B5EF4-FFF2-40B4-BE49-F238E27FC236}">
                  <a16:creationId xmlns:a16="http://schemas.microsoft.com/office/drawing/2014/main" id="{E129E77C-A618-162C-E297-BB7289B40C3A}"/>
                </a:ext>
              </a:extLst>
            </p:cNvPr>
            <p:cNvSpPr>
              <a:spLocks/>
            </p:cNvSpPr>
            <p:nvPr/>
          </p:nvSpPr>
          <p:spPr bwMode="auto">
            <a:xfrm>
              <a:off x="8408454" y="4507834"/>
              <a:ext cx="316318" cy="237968"/>
            </a:xfrm>
            <a:custGeom>
              <a:avLst/>
              <a:gdLst>
                <a:gd name="T0" fmla="*/ 0 w 868"/>
                <a:gd name="T1" fmla="*/ 0 h 653"/>
                <a:gd name="T2" fmla="*/ 868 w 868"/>
                <a:gd name="T3" fmla="*/ 653 h 653"/>
                <a:gd name="T4" fmla="*/ 868 w 868"/>
                <a:gd name="T5" fmla="*/ 653 h 653"/>
                <a:gd name="T6" fmla="*/ 0 w 868"/>
                <a:gd name="T7" fmla="*/ 0 h 653"/>
              </a:gdLst>
              <a:ahLst/>
              <a:cxnLst>
                <a:cxn ang="0">
                  <a:pos x="T0" y="T1"/>
                </a:cxn>
                <a:cxn ang="0">
                  <a:pos x="T2" y="T3"/>
                </a:cxn>
                <a:cxn ang="0">
                  <a:pos x="T4" y="T5"/>
                </a:cxn>
                <a:cxn ang="0">
                  <a:pos x="T6" y="T7"/>
                </a:cxn>
              </a:cxnLst>
              <a:rect l="0" t="0" r="r" b="b"/>
              <a:pathLst>
                <a:path w="868" h="653">
                  <a:moveTo>
                    <a:pt x="0" y="0"/>
                  </a:moveTo>
                  <a:lnTo>
                    <a:pt x="868" y="653"/>
                  </a:lnTo>
                  <a:lnTo>
                    <a:pt x="868" y="653"/>
                  </a:lnTo>
                  <a:lnTo>
                    <a:pt x="0" y="0"/>
                  </a:lnTo>
                  <a:close/>
                </a:path>
              </a:pathLst>
            </a:custGeom>
            <a:solidFill>
              <a:srgbClr val="3635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47" name="Freeform 170">
              <a:extLst>
                <a:ext uri="{FF2B5EF4-FFF2-40B4-BE49-F238E27FC236}">
                  <a16:creationId xmlns:a16="http://schemas.microsoft.com/office/drawing/2014/main" id="{E4773AE4-A583-3580-ACBF-4D1066C4F508}"/>
                </a:ext>
              </a:extLst>
            </p:cNvPr>
            <p:cNvSpPr>
              <a:spLocks/>
            </p:cNvSpPr>
            <p:nvPr/>
          </p:nvSpPr>
          <p:spPr bwMode="auto">
            <a:xfrm>
              <a:off x="8116188" y="4300479"/>
              <a:ext cx="608585" cy="445324"/>
            </a:xfrm>
            <a:custGeom>
              <a:avLst/>
              <a:gdLst>
                <a:gd name="T0" fmla="*/ 0 w 1670"/>
                <a:gd name="T1" fmla="*/ 370 h 1222"/>
                <a:gd name="T2" fmla="*/ 50 w 1670"/>
                <a:gd name="T3" fmla="*/ 0 h 1222"/>
                <a:gd name="T4" fmla="*/ 802 w 1670"/>
                <a:gd name="T5" fmla="*/ 569 h 1222"/>
                <a:gd name="T6" fmla="*/ 1670 w 1670"/>
                <a:gd name="T7" fmla="*/ 1222 h 1222"/>
                <a:gd name="T8" fmla="*/ 65 w 1670"/>
                <a:gd name="T9" fmla="*/ 418 h 1222"/>
                <a:gd name="T10" fmla="*/ 0 w 1670"/>
                <a:gd name="T11" fmla="*/ 370 h 1222"/>
              </a:gdLst>
              <a:ahLst/>
              <a:cxnLst>
                <a:cxn ang="0">
                  <a:pos x="T0" y="T1"/>
                </a:cxn>
                <a:cxn ang="0">
                  <a:pos x="T2" y="T3"/>
                </a:cxn>
                <a:cxn ang="0">
                  <a:pos x="T4" y="T5"/>
                </a:cxn>
                <a:cxn ang="0">
                  <a:pos x="T6" y="T7"/>
                </a:cxn>
                <a:cxn ang="0">
                  <a:pos x="T8" y="T9"/>
                </a:cxn>
                <a:cxn ang="0">
                  <a:pos x="T10" y="T11"/>
                </a:cxn>
              </a:cxnLst>
              <a:rect l="0" t="0" r="r" b="b"/>
              <a:pathLst>
                <a:path w="1670" h="1222">
                  <a:moveTo>
                    <a:pt x="0" y="370"/>
                  </a:moveTo>
                  <a:lnTo>
                    <a:pt x="50" y="0"/>
                  </a:lnTo>
                  <a:lnTo>
                    <a:pt x="802" y="569"/>
                  </a:lnTo>
                  <a:lnTo>
                    <a:pt x="1670" y="1222"/>
                  </a:lnTo>
                  <a:lnTo>
                    <a:pt x="65" y="418"/>
                  </a:lnTo>
                  <a:lnTo>
                    <a:pt x="0" y="370"/>
                  </a:lnTo>
                  <a:close/>
                </a:path>
              </a:pathLst>
            </a:custGeom>
            <a:solidFill>
              <a:srgbClr val="515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48" name="Freeform 171">
              <a:extLst>
                <a:ext uri="{FF2B5EF4-FFF2-40B4-BE49-F238E27FC236}">
                  <a16:creationId xmlns:a16="http://schemas.microsoft.com/office/drawing/2014/main" id="{ECBBF2A2-62ED-6D62-1BB3-66D8F5EE5E29}"/>
                </a:ext>
              </a:extLst>
            </p:cNvPr>
            <p:cNvSpPr>
              <a:spLocks/>
            </p:cNvSpPr>
            <p:nvPr/>
          </p:nvSpPr>
          <p:spPr bwMode="auto">
            <a:xfrm>
              <a:off x="8114366" y="4300479"/>
              <a:ext cx="638467" cy="509098"/>
            </a:xfrm>
            <a:custGeom>
              <a:avLst/>
              <a:gdLst>
                <a:gd name="T0" fmla="*/ 0 w 1024"/>
                <a:gd name="T1" fmla="*/ 214 h 820"/>
                <a:gd name="T2" fmla="*/ 399 w 1024"/>
                <a:gd name="T3" fmla="*/ 517 h 820"/>
                <a:gd name="T4" fmla="*/ 798 w 1024"/>
                <a:gd name="T5" fmla="*/ 820 h 820"/>
                <a:gd name="T6" fmla="*/ 899 w 1024"/>
                <a:gd name="T7" fmla="*/ 789 h 820"/>
                <a:gd name="T8" fmla="*/ 1024 w 1024"/>
                <a:gd name="T9" fmla="*/ 752 h 820"/>
                <a:gd name="T10" fmla="*/ 528 w 1024"/>
                <a:gd name="T11" fmla="*/ 376 h 820"/>
                <a:gd name="T12" fmla="*/ 32 w 1024"/>
                <a:gd name="T13" fmla="*/ 0 h 820"/>
                <a:gd name="T14" fmla="*/ 15 w 1024"/>
                <a:gd name="T15" fmla="*/ 119 h 820"/>
                <a:gd name="T16" fmla="*/ 0 w 1024"/>
                <a:gd name="T17" fmla="*/ 214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4" h="820">
                  <a:moveTo>
                    <a:pt x="0" y="214"/>
                  </a:moveTo>
                  <a:cubicBezTo>
                    <a:pt x="133" y="315"/>
                    <a:pt x="266" y="416"/>
                    <a:pt x="399" y="517"/>
                  </a:cubicBezTo>
                  <a:cubicBezTo>
                    <a:pt x="532" y="618"/>
                    <a:pt x="665" y="719"/>
                    <a:pt x="798" y="820"/>
                  </a:cubicBezTo>
                  <a:cubicBezTo>
                    <a:pt x="830" y="810"/>
                    <a:pt x="863" y="800"/>
                    <a:pt x="899" y="789"/>
                  </a:cubicBezTo>
                  <a:cubicBezTo>
                    <a:pt x="937" y="778"/>
                    <a:pt x="979" y="765"/>
                    <a:pt x="1024" y="752"/>
                  </a:cubicBezTo>
                  <a:cubicBezTo>
                    <a:pt x="858" y="626"/>
                    <a:pt x="693" y="501"/>
                    <a:pt x="528" y="376"/>
                  </a:cubicBezTo>
                  <a:cubicBezTo>
                    <a:pt x="363" y="250"/>
                    <a:pt x="198" y="125"/>
                    <a:pt x="32" y="0"/>
                  </a:cubicBezTo>
                  <a:cubicBezTo>
                    <a:pt x="26" y="43"/>
                    <a:pt x="20" y="82"/>
                    <a:pt x="15" y="119"/>
                  </a:cubicBezTo>
                  <a:cubicBezTo>
                    <a:pt x="9" y="153"/>
                    <a:pt x="5" y="185"/>
                    <a:pt x="0" y="214"/>
                  </a:cubicBezTo>
                  <a:close/>
                </a:path>
              </a:pathLst>
            </a:custGeom>
            <a:solidFill>
              <a:srgbClr val="849D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49" name="Freeform 172">
              <a:extLst>
                <a:ext uri="{FF2B5EF4-FFF2-40B4-BE49-F238E27FC236}">
                  <a16:creationId xmlns:a16="http://schemas.microsoft.com/office/drawing/2014/main" id="{F66615A5-4131-0ADA-B205-3A1ADB10AC7D}"/>
                </a:ext>
              </a:extLst>
            </p:cNvPr>
            <p:cNvSpPr>
              <a:spLocks/>
            </p:cNvSpPr>
            <p:nvPr/>
          </p:nvSpPr>
          <p:spPr bwMode="auto">
            <a:xfrm>
              <a:off x="8114366" y="4300479"/>
              <a:ext cx="638467" cy="509098"/>
            </a:xfrm>
            <a:custGeom>
              <a:avLst/>
              <a:gdLst>
                <a:gd name="T0" fmla="*/ 32 w 1024"/>
                <a:gd name="T1" fmla="*/ 0 h 820"/>
                <a:gd name="T2" fmla="*/ 528 w 1024"/>
                <a:gd name="T3" fmla="*/ 376 h 820"/>
                <a:gd name="T4" fmla="*/ 1024 w 1024"/>
                <a:gd name="T5" fmla="*/ 752 h 820"/>
                <a:gd name="T6" fmla="*/ 899 w 1024"/>
                <a:gd name="T7" fmla="*/ 789 h 820"/>
                <a:gd name="T8" fmla="*/ 798 w 1024"/>
                <a:gd name="T9" fmla="*/ 820 h 820"/>
                <a:gd name="T10" fmla="*/ 399 w 1024"/>
                <a:gd name="T11" fmla="*/ 517 h 820"/>
                <a:gd name="T12" fmla="*/ 0 w 1024"/>
                <a:gd name="T13" fmla="*/ 214 h 820"/>
                <a:gd name="T14" fmla="*/ 15 w 1024"/>
                <a:gd name="T15" fmla="*/ 119 h 820"/>
                <a:gd name="T16" fmla="*/ 32 w 1024"/>
                <a:gd name="T17" fmla="*/ 0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4" h="820">
                  <a:moveTo>
                    <a:pt x="32" y="0"/>
                  </a:moveTo>
                  <a:cubicBezTo>
                    <a:pt x="198" y="125"/>
                    <a:pt x="363" y="250"/>
                    <a:pt x="528" y="376"/>
                  </a:cubicBezTo>
                  <a:cubicBezTo>
                    <a:pt x="693" y="501"/>
                    <a:pt x="858" y="626"/>
                    <a:pt x="1024" y="752"/>
                  </a:cubicBezTo>
                  <a:cubicBezTo>
                    <a:pt x="979" y="765"/>
                    <a:pt x="937" y="778"/>
                    <a:pt x="899" y="789"/>
                  </a:cubicBezTo>
                  <a:cubicBezTo>
                    <a:pt x="863" y="800"/>
                    <a:pt x="830" y="810"/>
                    <a:pt x="798" y="820"/>
                  </a:cubicBezTo>
                  <a:cubicBezTo>
                    <a:pt x="665" y="719"/>
                    <a:pt x="532" y="618"/>
                    <a:pt x="399" y="517"/>
                  </a:cubicBezTo>
                  <a:cubicBezTo>
                    <a:pt x="266" y="416"/>
                    <a:pt x="133" y="315"/>
                    <a:pt x="0" y="214"/>
                  </a:cubicBezTo>
                  <a:cubicBezTo>
                    <a:pt x="5" y="185"/>
                    <a:pt x="9" y="153"/>
                    <a:pt x="15" y="119"/>
                  </a:cubicBezTo>
                  <a:cubicBezTo>
                    <a:pt x="20" y="82"/>
                    <a:pt x="26" y="43"/>
                    <a:pt x="3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50" name="Freeform 173">
              <a:extLst>
                <a:ext uri="{FF2B5EF4-FFF2-40B4-BE49-F238E27FC236}">
                  <a16:creationId xmlns:a16="http://schemas.microsoft.com/office/drawing/2014/main" id="{6166E35B-0926-E1D4-22EE-86A6FB33231B}"/>
                </a:ext>
              </a:extLst>
            </p:cNvPr>
            <p:cNvSpPr>
              <a:spLocks/>
            </p:cNvSpPr>
            <p:nvPr/>
          </p:nvSpPr>
          <p:spPr bwMode="auto">
            <a:xfrm>
              <a:off x="8273982" y="4423288"/>
              <a:ext cx="333446" cy="254731"/>
            </a:xfrm>
            <a:custGeom>
              <a:avLst/>
              <a:gdLst>
                <a:gd name="T0" fmla="*/ 7 w 535"/>
                <a:gd name="T1" fmla="*/ 0 h 410"/>
                <a:gd name="T2" fmla="*/ 271 w 535"/>
                <a:gd name="T3" fmla="*/ 200 h 410"/>
                <a:gd name="T4" fmla="*/ 535 w 535"/>
                <a:gd name="T5" fmla="*/ 401 h 410"/>
                <a:gd name="T6" fmla="*/ 518 w 535"/>
                <a:gd name="T7" fmla="*/ 410 h 410"/>
                <a:gd name="T8" fmla="*/ 259 w 535"/>
                <a:gd name="T9" fmla="*/ 213 h 410"/>
                <a:gd name="T10" fmla="*/ 0 w 535"/>
                <a:gd name="T11" fmla="*/ 16 h 410"/>
                <a:gd name="T12" fmla="*/ 7 w 535"/>
                <a:gd name="T13" fmla="*/ 0 h 410"/>
              </a:gdLst>
              <a:ahLst/>
              <a:cxnLst>
                <a:cxn ang="0">
                  <a:pos x="T0" y="T1"/>
                </a:cxn>
                <a:cxn ang="0">
                  <a:pos x="T2" y="T3"/>
                </a:cxn>
                <a:cxn ang="0">
                  <a:pos x="T4" y="T5"/>
                </a:cxn>
                <a:cxn ang="0">
                  <a:pos x="T6" y="T7"/>
                </a:cxn>
                <a:cxn ang="0">
                  <a:pos x="T8" y="T9"/>
                </a:cxn>
                <a:cxn ang="0">
                  <a:pos x="T10" y="T11"/>
                </a:cxn>
                <a:cxn ang="0">
                  <a:pos x="T12" y="T13"/>
                </a:cxn>
              </a:cxnLst>
              <a:rect l="0" t="0" r="r" b="b"/>
              <a:pathLst>
                <a:path w="535" h="410">
                  <a:moveTo>
                    <a:pt x="7" y="0"/>
                  </a:moveTo>
                  <a:cubicBezTo>
                    <a:pt x="95" y="67"/>
                    <a:pt x="183" y="133"/>
                    <a:pt x="271" y="200"/>
                  </a:cubicBezTo>
                  <a:cubicBezTo>
                    <a:pt x="359" y="267"/>
                    <a:pt x="447" y="334"/>
                    <a:pt x="535" y="401"/>
                  </a:cubicBezTo>
                  <a:cubicBezTo>
                    <a:pt x="529" y="404"/>
                    <a:pt x="524" y="407"/>
                    <a:pt x="518" y="410"/>
                  </a:cubicBezTo>
                  <a:cubicBezTo>
                    <a:pt x="432" y="344"/>
                    <a:pt x="345" y="278"/>
                    <a:pt x="259" y="213"/>
                  </a:cubicBezTo>
                  <a:cubicBezTo>
                    <a:pt x="172" y="147"/>
                    <a:pt x="86" y="82"/>
                    <a:pt x="0" y="16"/>
                  </a:cubicBezTo>
                  <a:cubicBezTo>
                    <a:pt x="2" y="11"/>
                    <a:pt x="4" y="5"/>
                    <a:pt x="7"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51" name="Freeform 174">
              <a:extLst>
                <a:ext uri="{FF2B5EF4-FFF2-40B4-BE49-F238E27FC236}">
                  <a16:creationId xmlns:a16="http://schemas.microsoft.com/office/drawing/2014/main" id="{5F752D0B-2829-9516-C787-41B157B2A798}"/>
                </a:ext>
              </a:extLst>
            </p:cNvPr>
            <p:cNvSpPr>
              <a:spLocks/>
            </p:cNvSpPr>
            <p:nvPr/>
          </p:nvSpPr>
          <p:spPr bwMode="auto">
            <a:xfrm>
              <a:off x="8199640" y="4384296"/>
              <a:ext cx="463909" cy="350938"/>
            </a:xfrm>
            <a:custGeom>
              <a:avLst/>
              <a:gdLst>
                <a:gd name="T0" fmla="*/ 3 w 744"/>
                <a:gd name="T1" fmla="*/ 0 h 565"/>
                <a:gd name="T2" fmla="*/ 373 w 744"/>
                <a:gd name="T3" fmla="*/ 281 h 565"/>
                <a:gd name="T4" fmla="*/ 744 w 744"/>
                <a:gd name="T5" fmla="*/ 562 h 565"/>
                <a:gd name="T6" fmla="*/ 735 w 744"/>
                <a:gd name="T7" fmla="*/ 565 h 565"/>
                <a:gd name="T8" fmla="*/ 368 w 744"/>
                <a:gd name="T9" fmla="*/ 287 h 565"/>
                <a:gd name="T10" fmla="*/ 0 w 744"/>
                <a:gd name="T11" fmla="*/ 9 h 565"/>
                <a:gd name="T12" fmla="*/ 3 w 744"/>
                <a:gd name="T13" fmla="*/ 0 h 565"/>
              </a:gdLst>
              <a:ahLst/>
              <a:cxnLst>
                <a:cxn ang="0">
                  <a:pos x="T0" y="T1"/>
                </a:cxn>
                <a:cxn ang="0">
                  <a:pos x="T2" y="T3"/>
                </a:cxn>
                <a:cxn ang="0">
                  <a:pos x="T4" y="T5"/>
                </a:cxn>
                <a:cxn ang="0">
                  <a:pos x="T6" y="T7"/>
                </a:cxn>
                <a:cxn ang="0">
                  <a:pos x="T8" y="T9"/>
                </a:cxn>
                <a:cxn ang="0">
                  <a:pos x="T10" y="T11"/>
                </a:cxn>
                <a:cxn ang="0">
                  <a:pos x="T12" y="T13"/>
                </a:cxn>
              </a:cxnLst>
              <a:rect l="0" t="0" r="r" b="b"/>
              <a:pathLst>
                <a:path w="744" h="565">
                  <a:moveTo>
                    <a:pt x="3" y="0"/>
                  </a:moveTo>
                  <a:cubicBezTo>
                    <a:pt x="126" y="94"/>
                    <a:pt x="250" y="187"/>
                    <a:pt x="373" y="281"/>
                  </a:cubicBezTo>
                  <a:cubicBezTo>
                    <a:pt x="497" y="374"/>
                    <a:pt x="620" y="468"/>
                    <a:pt x="744" y="562"/>
                  </a:cubicBezTo>
                  <a:cubicBezTo>
                    <a:pt x="741" y="563"/>
                    <a:pt x="738" y="564"/>
                    <a:pt x="735" y="565"/>
                  </a:cubicBezTo>
                  <a:cubicBezTo>
                    <a:pt x="612" y="472"/>
                    <a:pt x="490" y="380"/>
                    <a:pt x="368" y="287"/>
                  </a:cubicBezTo>
                  <a:cubicBezTo>
                    <a:pt x="245" y="194"/>
                    <a:pt x="123" y="101"/>
                    <a:pt x="0" y="9"/>
                  </a:cubicBezTo>
                  <a:cubicBezTo>
                    <a:pt x="1" y="6"/>
                    <a:pt x="2" y="3"/>
                    <a:pt x="3"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52" name="Freeform 175">
              <a:extLst>
                <a:ext uri="{FF2B5EF4-FFF2-40B4-BE49-F238E27FC236}">
                  <a16:creationId xmlns:a16="http://schemas.microsoft.com/office/drawing/2014/main" id="{9137F907-2D15-D3C6-EED0-5FFB874A6678}"/>
                </a:ext>
              </a:extLst>
            </p:cNvPr>
            <p:cNvSpPr>
              <a:spLocks/>
            </p:cNvSpPr>
            <p:nvPr/>
          </p:nvSpPr>
          <p:spPr bwMode="auto">
            <a:xfrm>
              <a:off x="8182878" y="4409805"/>
              <a:ext cx="203712" cy="177109"/>
            </a:xfrm>
            <a:custGeom>
              <a:avLst/>
              <a:gdLst>
                <a:gd name="T0" fmla="*/ 29 w 327"/>
                <a:gd name="T1" fmla="*/ 64 h 285"/>
                <a:gd name="T2" fmla="*/ 30 w 327"/>
                <a:gd name="T3" fmla="*/ 66 h 285"/>
                <a:gd name="T4" fmla="*/ 32 w 327"/>
                <a:gd name="T5" fmla="*/ 61 h 285"/>
                <a:gd name="T6" fmla="*/ 179 w 327"/>
                <a:gd name="T7" fmla="*/ 173 h 285"/>
                <a:gd name="T8" fmla="*/ 327 w 327"/>
                <a:gd name="T9" fmla="*/ 285 h 285"/>
                <a:gd name="T10" fmla="*/ 327 w 327"/>
                <a:gd name="T11" fmla="*/ 285 h 285"/>
                <a:gd name="T12" fmla="*/ 180 w 327"/>
                <a:gd name="T13" fmla="*/ 173 h 285"/>
                <a:gd name="T14" fmla="*/ 32 w 327"/>
                <a:gd name="T15" fmla="*/ 61 h 285"/>
                <a:gd name="T16" fmla="*/ 41 w 327"/>
                <a:gd name="T17" fmla="*/ 32 h 285"/>
                <a:gd name="T18" fmla="*/ 51 w 327"/>
                <a:gd name="T19" fmla="*/ 1 h 285"/>
                <a:gd name="T20" fmla="*/ 49 w 327"/>
                <a:gd name="T21" fmla="*/ 0 h 285"/>
                <a:gd name="T22" fmla="*/ 39 w 327"/>
                <a:gd name="T23" fmla="*/ 31 h 285"/>
                <a:gd name="T24" fmla="*/ 30 w 327"/>
                <a:gd name="T25" fmla="*/ 59 h 285"/>
                <a:gd name="T26" fmla="*/ 0 w 327"/>
                <a:gd name="T27" fmla="*/ 37 h 285"/>
                <a:gd name="T28" fmla="*/ 0 w 327"/>
                <a:gd name="T29" fmla="*/ 37 h 285"/>
                <a:gd name="T30" fmla="*/ 30 w 327"/>
                <a:gd name="T31" fmla="*/ 60 h 285"/>
                <a:gd name="T32" fmla="*/ 29 w 327"/>
                <a:gd name="T33" fmla="*/ 6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7" h="285">
                  <a:moveTo>
                    <a:pt x="29" y="64"/>
                  </a:moveTo>
                  <a:cubicBezTo>
                    <a:pt x="29" y="65"/>
                    <a:pt x="30" y="65"/>
                    <a:pt x="30" y="66"/>
                  </a:cubicBezTo>
                  <a:cubicBezTo>
                    <a:pt x="31" y="64"/>
                    <a:pt x="31" y="63"/>
                    <a:pt x="32" y="61"/>
                  </a:cubicBezTo>
                  <a:cubicBezTo>
                    <a:pt x="81" y="99"/>
                    <a:pt x="130" y="136"/>
                    <a:pt x="179" y="173"/>
                  </a:cubicBezTo>
                  <a:cubicBezTo>
                    <a:pt x="229" y="211"/>
                    <a:pt x="278" y="248"/>
                    <a:pt x="327" y="285"/>
                  </a:cubicBezTo>
                  <a:cubicBezTo>
                    <a:pt x="327" y="285"/>
                    <a:pt x="327" y="285"/>
                    <a:pt x="327" y="285"/>
                  </a:cubicBezTo>
                  <a:cubicBezTo>
                    <a:pt x="278" y="248"/>
                    <a:pt x="229" y="210"/>
                    <a:pt x="180" y="173"/>
                  </a:cubicBezTo>
                  <a:cubicBezTo>
                    <a:pt x="130" y="135"/>
                    <a:pt x="81" y="98"/>
                    <a:pt x="32" y="61"/>
                  </a:cubicBezTo>
                  <a:cubicBezTo>
                    <a:pt x="35" y="51"/>
                    <a:pt x="38" y="42"/>
                    <a:pt x="41" y="32"/>
                  </a:cubicBezTo>
                  <a:cubicBezTo>
                    <a:pt x="44" y="22"/>
                    <a:pt x="48" y="12"/>
                    <a:pt x="51" y="1"/>
                  </a:cubicBezTo>
                  <a:cubicBezTo>
                    <a:pt x="50" y="1"/>
                    <a:pt x="50" y="0"/>
                    <a:pt x="49" y="0"/>
                  </a:cubicBezTo>
                  <a:cubicBezTo>
                    <a:pt x="46" y="10"/>
                    <a:pt x="42" y="21"/>
                    <a:pt x="39" y="31"/>
                  </a:cubicBezTo>
                  <a:cubicBezTo>
                    <a:pt x="36" y="40"/>
                    <a:pt x="33" y="50"/>
                    <a:pt x="30" y="59"/>
                  </a:cubicBezTo>
                  <a:cubicBezTo>
                    <a:pt x="20" y="52"/>
                    <a:pt x="10" y="44"/>
                    <a:pt x="0" y="37"/>
                  </a:cubicBezTo>
                  <a:cubicBezTo>
                    <a:pt x="0" y="37"/>
                    <a:pt x="0" y="37"/>
                    <a:pt x="0" y="37"/>
                  </a:cubicBezTo>
                  <a:cubicBezTo>
                    <a:pt x="10" y="45"/>
                    <a:pt x="20" y="52"/>
                    <a:pt x="30" y="60"/>
                  </a:cubicBezTo>
                  <a:cubicBezTo>
                    <a:pt x="30" y="61"/>
                    <a:pt x="29" y="63"/>
                    <a:pt x="29" y="64"/>
                  </a:cubicBezTo>
                  <a:close/>
                </a:path>
              </a:pathLst>
            </a:custGeom>
            <a:solidFill>
              <a:srgbClr val="6061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53" name="Freeform 176">
              <a:extLst>
                <a:ext uri="{FF2B5EF4-FFF2-40B4-BE49-F238E27FC236}">
                  <a16:creationId xmlns:a16="http://schemas.microsoft.com/office/drawing/2014/main" id="{DD1E13F7-8DF4-1631-F106-9A3239D8EF28}"/>
                </a:ext>
              </a:extLst>
            </p:cNvPr>
            <p:cNvSpPr>
              <a:spLocks/>
            </p:cNvSpPr>
            <p:nvPr/>
          </p:nvSpPr>
          <p:spPr bwMode="auto">
            <a:xfrm>
              <a:off x="8210937" y="4433492"/>
              <a:ext cx="18221" cy="27332"/>
            </a:xfrm>
            <a:custGeom>
              <a:avLst/>
              <a:gdLst>
                <a:gd name="T0" fmla="*/ 11 w 29"/>
                <a:gd name="T1" fmla="*/ 0 h 44"/>
                <a:gd name="T2" fmla="*/ 29 w 29"/>
                <a:gd name="T3" fmla="*/ 14 h 44"/>
                <a:gd name="T4" fmla="*/ 18 w 29"/>
                <a:gd name="T5" fmla="*/ 44 h 44"/>
                <a:gd name="T6" fmla="*/ 0 w 29"/>
                <a:gd name="T7" fmla="*/ 31 h 44"/>
                <a:gd name="T8" fmla="*/ 11 w 29"/>
                <a:gd name="T9" fmla="*/ 0 h 44"/>
              </a:gdLst>
              <a:ahLst/>
              <a:cxnLst>
                <a:cxn ang="0">
                  <a:pos x="T0" y="T1"/>
                </a:cxn>
                <a:cxn ang="0">
                  <a:pos x="T2" y="T3"/>
                </a:cxn>
                <a:cxn ang="0">
                  <a:pos x="T4" y="T5"/>
                </a:cxn>
                <a:cxn ang="0">
                  <a:pos x="T6" y="T7"/>
                </a:cxn>
                <a:cxn ang="0">
                  <a:pos x="T8" y="T9"/>
                </a:cxn>
              </a:cxnLst>
              <a:rect l="0" t="0" r="r" b="b"/>
              <a:pathLst>
                <a:path w="29" h="44">
                  <a:moveTo>
                    <a:pt x="11" y="0"/>
                  </a:moveTo>
                  <a:cubicBezTo>
                    <a:pt x="17" y="4"/>
                    <a:pt x="23" y="9"/>
                    <a:pt x="29" y="14"/>
                  </a:cubicBezTo>
                  <a:cubicBezTo>
                    <a:pt x="25" y="24"/>
                    <a:pt x="21" y="34"/>
                    <a:pt x="18" y="44"/>
                  </a:cubicBezTo>
                  <a:cubicBezTo>
                    <a:pt x="12" y="39"/>
                    <a:pt x="6" y="35"/>
                    <a:pt x="0" y="31"/>
                  </a:cubicBezTo>
                  <a:cubicBezTo>
                    <a:pt x="4" y="21"/>
                    <a:pt x="7" y="10"/>
                    <a:pt x="11" y="0"/>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54" name="Freeform 177">
              <a:extLst>
                <a:ext uri="{FF2B5EF4-FFF2-40B4-BE49-F238E27FC236}">
                  <a16:creationId xmlns:a16="http://schemas.microsoft.com/office/drawing/2014/main" id="{0AF9C719-B1AF-3DD3-7A11-2E3237117518}"/>
                </a:ext>
              </a:extLst>
            </p:cNvPr>
            <p:cNvSpPr>
              <a:spLocks/>
            </p:cNvSpPr>
            <p:nvPr/>
          </p:nvSpPr>
          <p:spPr bwMode="auto">
            <a:xfrm>
              <a:off x="8226607" y="4450620"/>
              <a:ext cx="16035" cy="21865"/>
            </a:xfrm>
            <a:custGeom>
              <a:avLst/>
              <a:gdLst>
                <a:gd name="T0" fmla="*/ 8 w 26"/>
                <a:gd name="T1" fmla="*/ 0 h 35"/>
                <a:gd name="T2" fmla="*/ 26 w 26"/>
                <a:gd name="T3" fmla="*/ 14 h 35"/>
                <a:gd name="T4" fmla="*/ 18 w 26"/>
                <a:gd name="T5" fmla="*/ 35 h 35"/>
                <a:gd name="T6" fmla="*/ 0 w 26"/>
                <a:gd name="T7" fmla="*/ 22 h 35"/>
                <a:gd name="T8" fmla="*/ 8 w 26"/>
                <a:gd name="T9" fmla="*/ 0 h 35"/>
              </a:gdLst>
              <a:ahLst/>
              <a:cxnLst>
                <a:cxn ang="0">
                  <a:pos x="T0" y="T1"/>
                </a:cxn>
                <a:cxn ang="0">
                  <a:pos x="T2" y="T3"/>
                </a:cxn>
                <a:cxn ang="0">
                  <a:pos x="T4" y="T5"/>
                </a:cxn>
                <a:cxn ang="0">
                  <a:pos x="T6" y="T7"/>
                </a:cxn>
                <a:cxn ang="0">
                  <a:pos x="T8" y="T9"/>
                </a:cxn>
              </a:cxnLst>
              <a:rect l="0" t="0" r="r" b="b"/>
              <a:pathLst>
                <a:path w="26" h="35">
                  <a:moveTo>
                    <a:pt x="8" y="0"/>
                  </a:moveTo>
                  <a:cubicBezTo>
                    <a:pt x="14" y="5"/>
                    <a:pt x="20" y="9"/>
                    <a:pt x="26" y="14"/>
                  </a:cubicBezTo>
                  <a:cubicBezTo>
                    <a:pt x="23" y="21"/>
                    <a:pt x="20" y="28"/>
                    <a:pt x="18" y="35"/>
                  </a:cubicBezTo>
                  <a:cubicBezTo>
                    <a:pt x="12" y="30"/>
                    <a:pt x="6" y="26"/>
                    <a:pt x="0" y="22"/>
                  </a:cubicBezTo>
                  <a:cubicBezTo>
                    <a:pt x="3" y="15"/>
                    <a:pt x="6" y="7"/>
                    <a:pt x="8" y="0"/>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55" name="Freeform 178">
              <a:extLst>
                <a:ext uri="{FF2B5EF4-FFF2-40B4-BE49-F238E27FC236}">
                  <a16:creationId xmlns:a16="http://schemas.microsoft.com/office/drawing/2014/main" id="{94054798-2BB6-0B51-1147-7F5D5B7D32CB}"/>
                </a:ext>
              </a:extLst>
            </p:cNvPr>
            <p:cNvSpPr>
              <a:spLocks/>
            </p:cNvSpPr>
            <p:nvPr/>
          </p:nvSpPr>
          <p:spPr bwMode="auto">
            <a:xfrm>
              <a:off x="8242277" y="4453901"/>
              <a:ext cx="20408" cy="30247"/>
            </a:xfrm>
            <a:custGeom>
              <a:avLst/>
              <a:gdLst>
                <a:gd name="T0" fmla="*/ 15 w 33"/>
                <a:gd name="T1" fmla="*/ 0 h 49"/>
                <a:gd name="T2" fmla="*/ 33 w 33"/>
                <a:gd name="T3" fmla="*/ 14 h 49"/>
                <a:gd name="T4" fmla="*/ 18 w 33"/>
                <a:gd name="T5" fmla="*/ 49 h 49"/>
                <a:gd name="T6" fmla="*/ 0 w 33"/>
                <a:gd name="T7" fmla="*/ 35 h 49"/>
                <a:gd name="T8" fmla="*/ 15 w 33"/>
                <a:gd name="T9" fmla="*/ 0 h 49"/>
              </a:gdLst>
              <a:ahLst/>
              <a:cxnLst>
                <a:cxn ang="0">
                  <a:pos x="T0" y="T1"/>
                </a:cxn>
                <a:cxn ang="0">
                  <a:pos x="T2" y="T3"/>
                </a:cxn>
                <a:cxn ang="0">
                  <a:pos x="T4" y="T5"/>
                </a:cxn>
                <a:cxn ang="0">
                  <a:pos x="T6" y="T7"/>
                </a:cxn>
                <a:cxn ang="0">
                  <a:pos x="T8" y="T9"/>
                </a:cxn>
              </a:cxnLst>
              <a:rect l="0" t="0" r="r" b="b"/>
              <a:pathLst>
                <a:path w="33" h="49">
                  <a:moveTo>
                    <a:pt x="15" y="0"/>
                  </a:moveTo>
                  <a:cubicBezTo>
                    <a:pt x="21" y="5"/>
                    <a:pt x="27" y="10"/>
                    <a:pt x="33" y="14"/>
                  </a:cubicBezTo>
                  <a:cubicBezTo>
                    <a:pt x="28" y="26"/>
                    <a:pt x="23" y="37"/>
                    <a:pt x="18" y="49"/>
                  </a:cubicBezTo>
                  <a:cubicBezTo>
                    <a:pt x="12" y="44"/>
                    <a:pt x="6" y="40"/>
                    <a:pt x="0" y="35"/>
                  </a:cubicBezTo>
                  <a:cubicBezTo>
                    <a:pt x="5" y="24"/>
                    <a:pt x="10" y="12"/>
                    <a:pt x="15" y="0"/>
                  </a:cubicBez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56" name="Freeform 179">
              <a:extLst>
                <a:ext uri="{FF2B5EF4-FFF2-40B4-BE49-F238E27FC236}">
                  <a16:creationId xmlns:a16="http://schemas.microsoft.com/office/drawing/2014/main" id="{5D179C3A-ED21-896E-526E-BCE511B80472}"/>
                </a:ext>
              </a:extLst>
            </p:cNvPr>
            <p:cNvSpPr>
              <a:spLocks/>
            </p:cNvSpPr>
            <p:nvPr/>
          </p:nvSpPr>
          <p:spPr bwMode="auto">
            <a:xfrm>
              <a:off x="8257583" y="4476129"/>
              <a:ext cx="16399" cy="20043"/>
            </a:xfrm>
            <a:custGeom>
              <a:avLst/>
              <a:gdLst>
                <a:gd name="T0" fmla="*/ 9 w 26"/>
                <a:gd name="T1" fmla="*/ 0 h 32"/>
                <a:gd name="T2" fmla="*/ 26 w 26"/>
                <a:gd name="T3" fmla="*/ 13 h 32"/>
                <a:gd name="T4" fmla="*/ 18 w 26"/>
                <a:gd name="T5" fmla="*/ 32 h 32"/>
                <a:gd name="T6" fmla="*/ 0 w 26"/>
                <a:gd name="T7" fmla="*/ 18 h 32"/>
                <a:gd name="T8" fmla="*/ 9 w 26"/>
                <a:gd name="T9" fmla="*/ 0 h 32"/>
              </a:gdLst>
              <a:ahLst/>
              <a:cxnLst>
                <a:cxn ang="0">
                  <a:pos x="T0" y="T1"/>
                </a:cxn>
                <a:cxn ang="0">
                  <a:pos x="T2" y="T3"/>
                </a:cxn>
                <a:cxn ang="0">
                  <a:pos x="T4" y="T5"/>
                </a:cxn>
                <a:cxn ang="0">
                  <a:pos x="T6" y="T7"/>
                </a:cxn>
                <a:cxn ang="0">
                  <a:pos x="T8" y="T9"/>
                </a:cxn>
              </a:cxnLst>
              <a:rect l="0" t="0" r="r" b="b"/>
              <a:pathLst>
                <a:path w="26" h="32">
                  <a:moveTo>
                    <a:pt x="9" y="0"/>
                  </a:moveTo>
                  <a:cubicBezTo>
                    <a:pt x="15" y="4"/>
                    <a:pt x="20" y="9"/>
                    <a:pt x="26" y="13"/>
                  </a:cubicBezTo>
                  <a:cubicBezTo>
                    <a:pt x="23" y="19"/>
                    <a:pt x="20" y="26"/>
                    <a:pt x="18" y="32"/>
                  </a:cubicBezTo>
                  <a:cubicBezTo>
                    <a:pt x="12" y="27"/>
                    <a:pt x="6" y="23"/>
                    <a:pt x="0" y="18"/>
                  </a:cubicBezTo>
                  <a:cubicBezTo>
                    <a:pt x="3" y="12"/>
                    <a:pt x="6" y="6"/>
                    <a:pt x="9" y="0"/>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57" name="Freeform 180">
              <a:extLst>
                <a:ext uri="{FF2B5EF4-FFF2-40B4-BE49-F238E27FC236}">
                  <a16:creationId xmlns:a16="http://schemas.microsoft.com/office/drawing/2014/main" id="{BACC5D7E-46B2-53FF-839E-EE2B51811256}"/>
                </a:ext>
              </a:extLst>
            </p:cNvPr>
            <p:cNvSpPr>
              <a:spLocks/>
            </p:cNvSpPr>
            <p:nvPr/>
          </p:nvSpPr>
          <p:spPr bwMode="auto">
            <a:xfrm>
              <a:off x="8273253" y="4485604"/>
              <a:ext cx="18221" cy="22230"/>
            </a:xfrm>
            <a:custGeom>
              <a:avLst/>
              <a:gdLst>
                <a:gd name="T0" fmla="*/ 11 w 29"/>
                <a:gd name="T1" fmla="*/ 0 h 36"/>
                <a:gd name="T2" fmla="*/ 29 w 29"/>
                <a:gd name="T3" fmla="*/ 13 h 36"/>
                <a:gd name="T4" fmla="*/ 18 w 29"/>
                <a:gd name="T5" fmla="*/ 36 h 36"/>
                <a:gd name="T6" fmla="*/ 0 w 29"/>
                <a:gd name="T7" fmla="*/ 22 h 36"/>
                <a:gd name="T8" fmla="*/ 11 w 29"/>
                <a:gd name="T9" fmla="*/ 0 h 36"/>
              </a:gdLst>
              <a:ahLst/>
              <a:cxnLst>
                <a:cxn ang="0">
                  <a:pos x="T0" y="T1"/>
                </a:cxn>
                <a:cxn ang="0">
                  <a:pos x="T2" y="T3"/>
                </a:cxn>
                <a:cxn ang="0">
                  <a:pos x="T4" y="T5"/>
                </a:cxn>
                <a:cxn ang="0">
                  <a:pos x="T6" y="T7"/>
                </a:cxn>
                <a:cxn ang="0">
                  <a:pos x="T8" y="T9"/>
                </a:cxn>
              </a:cxnLst>
              <a:rect l="0" t="0" r="r" b="b"/>
              <a:pathLst>
                <a:path w="29" h="36">
                  <a:moveTo>
                    <a:pt x="11" y="0"/>
                  </a:moveTo>
                  <a:cubicBezTo>
                    <a:pt x="17" y="4"/>
                    <a:pt x="23" y="9"/>
                    <a:pt x="29" y="13"/>
                  </a:cubicBezTo>
                  <a:cubicBezTo>
                    <a:pt x="25" y="21"/>
                    <a:pt x="21" y="28"/>
                    <a:pt x="18" y="36"/>
                  </a:cubicBezTo>
                  <a:cubicBezTo>
                    <a:pt x="12" y="31"/>
                    <a:pt x="6" y="27"/>
                    <a:pt x="0" y="22"/>
                  </a:cubicBezTo>
                  <a:cubicBezTo>
                    <a:pt x="4" y="15"/>
                    <a:pt x="8" y="7"/>
                    <a:pt x="11" y="0"/>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58" name="Freeform 181">
              <a:extLst>
                <a:ext uri="{FF2B5EF4-FFF2-40B4-BE49-F238E27FC236}">
                  <a16:creationId xmlns:a16="http://schemas.microsoft.com/office/drawing/2014/main" id="{9EBFC50C-0AFC-2A8C-7DD7-7CC30131EC18}"/>
                </a:ext>
              </a:extLst>
            </p:cNvPr>
            <p:cNvSpPr>
              <a:spLocks/>
            </p:cNvSpPr>
            <p:nvPr/>
          </p:nvSpPr>
          <p:spPr bwMode="auto">
            <a:xfrm>
              <a:off x="8288924" y="4489250"/>
              <a:ext cx="22959" cy="29883"/>
            </a:xfrm>
            <a:custGeom>
              <a:avLst/>
              <a:gdLst>
                <a:gd name="T0" fmla="*/ 19 w 37"/>
                <a:gd name="T1" fmla="*/ 0 h 48"/>
                <a:gd name="T2" fmla="*/ 37 w 37"/>
                <a:gd name="T3" fmla="*/ 14 h 48"/>
                <a:gd name="T4" fmla="*/ 18 w 37"/>
                <a:gd name="T5" fmla="*/ 48 h 48"/>
                <a:gd name="T6" fmla="*/ 0 w 37"/>
                <a:gd name="T7" fmla="*/ 35 h 48"/>
                <a:gd name="T8" fmla="*/ 19 w 37"/>
                <a:gd name="T9" fmla="*/ 0 h 48"/>
              </a:gdLst>
              <a:ahLst/>
              <a:cxnLst>
                <a:cxn ang="0">
                  <a:pos x="T0" y="T1"/>
                </a:cxn>
                <a:cxn ang="0">
                  <a:pos x="T2" y="T3"/>
                </a:cxn>
                <a:cxn ang="0">
                  <a:pos x="T4" y="T5"/>
                </a:cxn>
                <a:cxn ang="0">
                  <a:pos x="T6" y="T7"/>
                </a:cxn>
                <a:cxn ang="0">
                  <a:pos x="T8" y="T9"/>
                </a:cxn>
              </a:cxnLst>
              <a:rect l="0" t="0" r="r" b="b"/>
              <a:pathLst>
                <a:path w="37" h="48">
                  <a:moveTo>
                    <a:pt x="19" y="0"/>
                  </a:moveTo>
                  <a:cubicBezTo>
                    <a:pt x="25" y="5"/>
                    <a:pt x="31" y="10"/>
                    <a:pt x="37" y="14"/>
                  </a:cubicBezTo>
                  <a:cubicBezTo>
                    <a:pt x="30" y="26"/>
                    <a:pt x="24" y="37"/>
                    <a:pt x="18" y="48"/>
                  </a:cubicBezTo>
                  <a:cubicBezTo>
                    <a:pt x="12" y="44"/>
                    <a:pt x="6" y="40"/>
                    <a:pt x="0" y="35"/>
                  </a:cubicBezTo>
                  <a:cubicBezTo>
                    <a:pt x="6" y="24"/>
                    <a:pt x="13" y="12"/>
                    <a:pt x="19" y="0"/>
                  </a:cubicBez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59" name="Freeform 182">
              <a:extLst>
                <a:ext uri="{FF2B5EF4-FFF2-40B4-BE49-F238E27FC236}">
                  <a16:creationId xmlns:a16="http://schemas.microsoft.com/office/drawing/2014/main" id="{53E208AF-C197-9757-96B5-140F0F33CA68}"/>
                </a:ext>
              </a:extLst>
            </p:cNvPr>
            <p:cNvSpPr>
              <a:spLocks/>
            </p:cNvSpPr>
            <p:nvPr/>
          </p:nvSpPr>
          <p:spPr bwMode="auto">
            <a:xfrm>
              <a:off x="8304594" y="4509293"/>
              <a:ext cx="19314" cy="21501"/>
            </a:xfrm>
            <a:custGeom>
              <a:avLst/>
              <a:gdLst>
                <a:gd name="T0" fmla="*/ 13 w 31"/>
                <a:gd name="T1" fmla="*/ 0 h 35"/>
                <a:gd name="T2" fmla="*/ 31 w 31"/>
                <a:gd name="T3" fmla="*/ 14 h 35"/>
                <a:gd name="T4" fmla="*/ 17 w 31"/>
                <a:gd name="T5" fmla="*/ 35 h 35"/>
                <a:gd name="T6" fmla="*/ 0 w 31"/>
                <a:gd name="T7" fmla="*/ 22 h 35"/>
                <a:gd name="T8" fmla="*/ 13 w 31"/>
                <a:gd name="T9" fmla="*/ 0 h 35"/>
              </a:gdLst>
              <a:ahLst/>
              <a:cxnLst>
                <a:cxn ang="0">
                  <a:pos x="T0" y="T1"/>
                </a:cxn>
                <a:cxn ang="0">
                  <a:pos x="T2" y="T3"/>
                </a:cxn>
                <a:cxn ang="0">
                  <a:pos x="T4" y="T5"/>
                </a:cxn>
                <a:cxn ang="0">
                  <a:pos x="T6" y="T7"/>
                </a:cxn>
                <a:cxn ang="0">
                  <a:pos x="T8" y="T9"/>
                </a:cxn>
              </a:cxnLst>
              <a:rect l="0" t="0" r="r" b="b"/>
              <a:pathLst>
                <a:path w="31" h="35">
                  <a:moveTo>
                    <a:pt x="13" y="0"/>
                  </a:moveTo>
                  <a:cubicBezTo>
                    <a:pt x="19" y="5"/>
                    <a:pt x="25" y="9"/>
                    <a:pt x="31" y="14"/>
                  </a:cubicBezTo>
                  <a:cubicBezTo>
                    <a:pt x="26" y="21"/>
                    <a:pt x="22" y="28"/>
                    <a:pt x="17" y="35"/>
                  </a:cubicBezTo>
                  <a:cubicBezTo>
                    <a:pt x="12" y="31"/>
                    <a:pt x="6" y="27"/>
                    <a:pt x="0" y="22"/>
                  </a:cubicBezTo>
                  <a:cubicBezTo>
                    <a:pt x="4" y="15"/>
                    <a:pt x="9" y="8"/>
                    <a:pt x="13" y="0"/>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60" name="Freeform 183">
              <a:extLst>
                <a:ext uri="{FF2B5EF4-FFF2-40B4-BE49-F238E27FC236}">
                  <a16:creationId xmlns:a16="http://schemas.microsoft.com/office/drawing/2014/main" id="{9F4702F1-6712-C7BF-BBBB-49CA6E9389E8}"/>
                </a:ext>
              </a:extLst>
            </p:cNvPr>
            <p:cNvSpPr>
              <a:spLocks/>
            </p:cNvSpPr>
            <p:nvPr/>
          </p:nvSpPr>
          <p:spPr bwMode="auto">
            <a:xfrm>
              <a:off x="8319899" y="4515852"/>
              <a:ext cx="23323" cy="26967"/>
            </a:xfrm>
            <a:custGeom>
              <a:avLst/>
              <a:gdLst>
                <a:gd name="T0" fmla="*/ 19 w 37"/>
                <a:gd name="T1" fmla="*/ 0 h 43"/>
                <a:gd name="T2" fmla="*/ 37 w 37"/>
                <a:gd name="T3" fmla="*/ 14 h 43"/>
                <a:gd name="T4" fmla="*/ 17 w 37"/>
                <a:gd name="T5" fmla="*/ 43 h 43"/>
                <a:gd name="T6" fmla="*/ 0 w 37"/>
                <a:gd name="T7" fmla="*/ 30 h 43"/>
                <a:gd name="T8" fmla="*/ 19 w 37"/>
                <a:gd name="T9" fmla="*/ 0 h 43"/>
              </a:gdLst>
              <a:ahLst/>
              <a:cxnLst>
                <a:cxn ang="0">
                  <a:pos x="T0" y="T1"/>
                </a:cxn>
                <a:cxn ang="0">
                  <a:pos x="T2" y="T3"/>
                </a:cxn>
                <a:cxn ang="0">
                  <a:pos x="T4" y="T5"/>
                </a:cxn>
                <a:cxn ang="0">
                  <a:pos x="T6" y="T7"/>
                </a:cxn>
                <a:cxn ang="0">
                  <a:pos x="T8" y="T9"/>
                </a:cxn>
              </a:cxnLst>
              <a:rect l="0" t="0" r="r" b="b"/>
              <a:pathLst>
                <a:path w="37" h="43">
                  <a:moveTo>
                    <a:pt x="19" y="0"/>
                  </a:moveTo>
                  <a:cubicBezTo>
                    <a:pt x="25" y="4"/>
                    <a:pt x="31" y="9"/>
                    <a:pt x="37" y="14"/>
                  </a:cubicBezTo>
                  <a:cubicBezTo>
                    <a:pt x="31" y="24"/>
                    <a:pt x="24" y="34"/>
                    <a:pt x="17" y="43"/>
                  </a:cubicBezTo>
                  <a:cubicBezTo>
                    <a:pt x="12" y="39"/>
                    <a:pt x="6" y="34"/>
                    <a:pt x="0" y="30"/>
                  </a:cubicBezTo>
                  <a:cubicBezTo>
                    <a:pt x="6" y="20"/>
                    <a:pt x="13" y="10"/>
                    <a:pt x="19" y="0"/>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61" name="Freeform 184">
              <a:extLst>
                <a:ext uri="{FF2B5EF4-FFF2-40B4-BE49-F238E27FC236}">
                  <a16:creationId xmlns:a16="http://schemas.microsoft.com/office/drawing/2014/main" id="{2E574797-94A9-1C9A-AD5D-C83F930622E3}"/>
                </a:ext>
              </a:extLst>
            </p:cNvPr>
            <p:cNvSpPr>
              <a:spLocks/>
            </p:cNvSpPr>
            <p:nvPr/>
          </p:nvSpPr>
          <p:spPr bwMode="auto">
            <a:xfrm>
              <a:off x="8335570" y="4534437"/>
              <a:ext cx="19314" cy="20043"/>
            </a:xfrm>
            <a:custGeom>
              <a:avLst/>
              <a:gdLst>
                <a:gd name="T0" fmla="*/ 13 w 31"/>
                <a:gd name="T1" fmla="*/ 0 h 32"/>
                <a:gd name="T2" fmla="*/ 31 w 31"/>
                <a:gd name="T3" fmla="*/ 13 h 32"/>
                <a:gd name="T4" fmla="*/ 17 w 31"/>
                <a:gd name="T5" fmla="*/ 32 h 32"/>
                <a:gd name="T6" fmla="*/ 0 w 31"/>
                <a:gd name="T7" fmla="*/ 19 h 32"/>
                <a:gd name="T8" fmla="*/ 13 w 31"/>
                <a:gd name="T9" fmla="*/ 0 h 32"/>
              </a:gdLst>
              <a:ahLst/>
              <a:cxnLst>
                <a:cxn ang="0">
                  <a:pos x="T0" y="T1"/>
                </a:cxn>
                <a:cxn ang="0">
                  <a:pos x="T2" y="T3"/>
                </a:cxn>
                <a:cxn ang="0">
                  <a:pos x="T4" y="T5"/>
                </a:cxn>
                <a:cxn ang="0">
                  <a:pos x="T6" y="T7"/>
                </a:cxn>
                <a:cxn ang="0">
                  <a:pos x="T8" y="T9"/>
                </a:cxn>
              </a:cxnLst>
              <a:rect l="0" t="0" r="r" b="b"/>
              <a:pathLst>
                <a:path w="31" h="32">
                  <a:moveTo>
                    <a:pt x="13" y="0"/>
                  </a:moveTo>
                  <a:cubicBezTo>
                    <a:pt x="19" y="4"/>
                    <a:pt x="25" y="9"/>
                    <a:pt x="31" y="13"/>
                  </a:cubicBezTo>
                  <a:cubicBezTo>
                    <a:pt x="27" y="20"/>
                    <a:pt x="22" y="26"/>
                    <a:pt x="17" y="32"/>
                  </a:cubicBezTo>
                  <a:cubicBezTo>
                    <a:pt x="12" y="28"/>
                    <a:pt x="6" y="23"/>
                    <a:pt x="0" y="19"/>
                  </a:cubicBezTo>
                  <a:cubicBezTo>
                    <a:pt x="4" y="13"/>
                    <a:pt x="9" y="6"/>
                    <a:pt x="13" y="0"/>
                  </a:cubicBez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62" name="Freeform 185">
              <a:extLst>
                <a:ext uri="{FF2B5EF4-FFF2-40B4-BE49-F238E27FC236}">
                  <a16:creationId xmlns:a16="http://schemas.microsoft.com/office/drawing/2014/main" id="{F01E7638-ABAC-3325-391F-97DACB831A8E}"/>
                </a:ext>
              </a:extLst>
            </p:cNvPr>
            <p:cNvSpPr>
              <a:spLocks/>
            </p:cNvSpPr>
            <p:nvPr/>
          </p:nvSpPr>
          <p:spPr bwMode="auto">
            <a:xfrm>
              <a:off x="8351240" y="4535896"/>
              <a:ext cx="28789" cy="30247"/>
            </a:xfrm>
            <a:custGeom>
              <a:avLst/>
              <a:gdLst>
                <a:gd name="T0" fmla="*/ 27 w 46"/>
                <a:gd name="T1" fmla="*/ 0 h 49"/>
                <a:gd name="T2" fmla="*/ 46 w 46"/>
                <a:gd name="T3" fmla="*/ 13 h 49"/>
                <a:gd name="T4" fmla="*/ 17 w 46"/>
                <a:gd name="T5" fmla="*/ 49 h 49"/>
                <a:gd name="T6" fmla="*/ 0 w 46"/>
                <a:gd name="T7" fmla="*/ 36 h 49"/>
                <a:gd name="T8" fmla="*/ 27 w 46"/>
                <a:gd name="T9" fmla="*/ 0 h 49"/>
              </a:gdLst>
              <a:ahLst/>
              <a:cxnLst>
                <a:cxn ang="0">
                  <a:pos x="T0" y="T1"/>
                </a:cxn>
                <a:cxn ang="0">
                  <a:pos x="T2" y="T3"/>
                </a:cxn>
                <a:cxn ang="0">
                  <a:pos x="T4" y="T5"/>
                </a:cxn>
                <a:cxn ang="0">
                  <a:pos x="T6" y="T7"/>
                </a:cxn>
                <a:cxn ang="0">
                  <a:pos x="T8" y="T9"/>
                </a:cxn>
              </a:cxnLst>
              <a:rect l="0" t="0" r="r" b="b"/>
              <a:pathLst>
                <a:path w="46" h="49">
                  <a:moveTo>
                    <a:pt x="27" y="0"/>
                  </a:moveTo>
                  <a:cubicBezTo>
                    <a:pt x="33" y="4"/>
                    <a:pt x="39" y="9"/>
                    <a:pt x="46" y="13"/>
                  </a:cubicBezTo>
                  <a:cubicBezTo>
                    <a:pt x="36" y="26"/>
                    <a:pt x="26" y="38"/>
                    <a:pt x="17" y="49"/>
                  </a:cubicBezTo>
                  <a:cubicBezTo>
                    <a:pt x="12" y="45"/>
                    <a:pt x="6" y="40"/>
                    <a:pt x="0" y="36"/>
                  </a:cubicBezTo>
                  <a:cubicBezTo>
                    <a:pt x="9" y="24"/>
                    <a:pt x="18" y="12"/>
                    <a:pt x="27" y="0"/>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63" name="Freeform 186">
              <a:extLst>
                <a:ext uri="{FF2B5EF4-FFF2-40B4-BE49-F238E27FC236}">
                  <a16:creationId xmlns:a16="http://schemas.microsoft.com/office/drawing/2014/main" id="{FFAB71A2-9F52-80C5-022E-CCF3AC56EF81}"/>
                </a:ext>
              </a:extLst>
            </p:cNvPr>
            <p:cNvSpPr>
              <a:spLocks/>
            </p:cNvSpPr>
            <p:nvPr/>
          </p:nvSpPr>
          <p:spPr bwMode="auto">
            <a:xfrm>
              <a:off x="8439794" y="4649594"/>
              <a:ext cx="26238" cy="19679"/>
            </a:xfrm>
            <a:custGeom>
              <a:avLst/>
              <a:gdLst>
                <a:gd name="T0" fmla="*/ 0 w 42"/>
                <a:gd name="T1" fmla="*/ 0 h 32"/>
                <a:gd name="T2" fmla="*/ 29 w 42"/>
                <a:gd name="T3" fmla="*/ 30 h 32"/>
                <a:gd name="T4" fmla="*/ 41 w 42"/>
                <a:gd name="T5" fmla="*/ 31 h 32"/>
                <a:gd name="T6" fmla="*/ 41 w 42"/>
                <a:gd name="T7" fmla="*/ 31 h 32"/>
                <a:gd name="T8" fmla="*/ 0 w 42"/>
                <a:gd name="T9" fmla="*/ 0 h 32"/>
              </a:gdLst>
              <a:ahLst/>
              <a:cxnLst>
                <a:cxn ang="0">
                  <a:pos x="T0" y="T1"/>
                </a:cxn>
                <a:cxn ang="0">
                  <a:pos x="T2" y="T3"/>
                </a:cxn>
                <a:cxn ang="0">
                  <a:pos x="T4" y="T5"/>
                </a:cxn>
                <a:cxn ang="0">
                  <a:pos x="T6" y="T7"/>
                </a:cxn>
                <a:cxn ang="0">
                  <a:pos x="T8" y="T9"/>
                </a:cxn>
              </a:cxnLst>
              <a:rect l="0" t="0" r="r" b="b"/>
              <a:pathLst>
                <a:path w="42" h="32">
                  <a:moveTo>
                    <a:pt x="0" y="0"/>
                  </a:moveTo>
                  <a:cubicBezTo>
                    <a:pt x="10" y="10"/>
                    <a:pt x="19" y="20"/>
                    <a:pt x="29" y="30"/>
                  </a:cubicBezTo>
                  <a:cubicBezTo>
                    <a:pt x="34" y="32"/>
                    <a:pt x="40" y="32"/>
                    <a:pt x="41" y="31"/>
                  </a:cubicBezTo>
                  <a:cubicBezTo>
                    <a:pt x="42" y="30"/>
                    <a:pt x="41" y="31"/>
                    <a:pt x="41" y="31"/>
                  </a:cubicBezTo>
                  <a:cubicBezTo>
                    <a:pt x="27" y="21"/>
                    <a:pt x="14" y="10"/>
                    <a:pt x="0" y="0"/>
                  </a:cubicBezTo>
                  <a:close/>
                </a:path>
              </a:pathLst>
            </a:custGeom>
            <a:solidFill>
              <a:srgbClr val="F064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64" name="Freeform 187">
              <a:extLst>
                <a:ext uri="{FF2B5EF4-FFF2-40B4-BE49-F238E27FC236}">
                  <a16:creationId xmlns:a16="http://schemas.microsoft.com/office/drawing/2014/main" id="{05969A6E-2FA2-696E-C322-CE8ABC12C170}"/>
                </a:ext>
              </a:extLst>
            </p:cNvPr>
            <p:cNvSpPr>
              <a:spLocks/>
            </p:cNvSpPr>
            <p:nvPr/>
          </p:nvSpPr>
          <p:spPr bwMode="auto">
            <a:xfrm>
              <a:off x="8439794" y="4644493"/>
              <a:ext cx="29154" cy="24052"/>
            </a:xfrm>
            <a:custGeom>
              <a:avLst/>
              <a:gdLst>
                <a:gd name="T0" fmla="*/ 0 w 47"/>
                <a:gd name="T1" fmla="*/ 8 h 39"/>
                <a:gd name="T2" fmla="*/ 41 w 47"/>
                <a:gd name="T3" fmla="*/ 39 h 39"/>
                <a:gd name="T4" fmla="*/ 10 w 47"/>
                <a:gd name="T5" fmla="*/ 0 h 39"/>
                <a:gd name="T6" fmla="*/ 0 w 47"/>
                <a:gd name="T7" fmla="*/ 8 h 39"/>
              </a:gdLst>
              <a:ahLst/>
              <a:cxnLst>
                <a:cxn ang="0">
                  <a:pos x="T0" y="T1"/>
                </a:cxn>
                <a:cxn ang="0">
                  <a:pos x="T2" y="T3"/>
                </a:cxn>
                <a:cxn ang="0">
                  <a:pos x="T4" y="T5"/>
                </a:cxn>
                <a:cxn ang="0">
                  <a:pos x="T6" y="T7"/>
                </a:cxn>
              </a:cxnLst>
              <a:rect l="0" t="0" r="r" b="b"/>
              <a:pathLst>
                <a:path w="47" h="39">
                  <a:moveTo>
                    <a:pt x="0" y="8"/>
                  </a:moveTo>
                  <a:cubicBezTo>
                    <a:pt x="14" y="18"/>
                    <a:pt x="27" y="29"/>
                    <a:pt x="41" y="39"/>
                  </a:cubicBezTo>
                  <a:cubicBezTo>
                    <a:pt x="47" y="35"/>
                    <a:pt x="33" y="17"/>
                    <a:pt x="10" y="0"/>
                  </a:cubicBezTo>
                  <a:cubicBezTo>
                    <a:pt x="7" y="3"/>
                    <a:pt x="3" y="5"/>
                    <a:pt x="0" y="8"/>
                  </a:cubicBez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65" name="Freeform 188">
              <a:extLst>
                <a:ext uri="{FF2B5EF4-FFF2-40B4-BE49-F238E27FC236}">
                  <a16:creationId xmlns:a16="http://schemas.microsoft.com/office/drawing/2014/main" id="{A3F9ABA6-304E-EBF3-65C6-1C75D80E8370}"/>
                </a:ext>
              </a:extLst>
            </p:cNvPr>
            <p:cNvSpPr>
              <a:spLocks/>
            </p:cNvSpPr>
            <p:nvPr/>
          </p:nvSpPr>
          <p:spPr bwMode="auto">
            <a:xfrm>
              <a:off x="8411005" y="4627000"/>
              <a:ext cx="46646" cy="41180"/>
            </a:xfrm>
            <a:custGeom>
              <a:avLst/>
              <a:gdLst>
                <a:gd name="T0" fmla="*/ 46 w 75"/>
                <a:gd name="T1" fmla="*/ 36 h 66"/>
                <a:gd name="T2" fmla="*/ 56 w 75"/>
                <a:gd name="T3" fmla="*/ 28 h 66"/>
                <a:gd name="T4" fmla="*/ 5 w 75"/>
                <a:gd name="T5" fmla="*/ 5 h 66"/>
                <a:gd name="T6" fmla="*/ 36 w 75"/>
                <a:gd name="T7" fmla="*/ 44 h 66"/>
                <a:gd name="T8" fmla="*/ 75 w 75"/>
                <a:gd name="T9" fmla="*/ 66 h 66"/>
                <a:gd name="T10" fmla="*/ 46 w 75"/>
                <a:gd name="T11" fmla="*/ 36 h 66"/>
              </a:gdLst>
              <a:ahLst/>
              <a:cxnLst>
                <a:cxn ang="0">
                  <a:pos x="T0" y="T1"/>
                </a:cxn>
                <a:cxn ang="0">
                  <a:pos x="T2" y="T3"/>
                </a:cxn>
                <a:cxn ang="0">
                  <a:pos x="T4" y="T5"/>
                </a:cxn>
                <a:cxn ang="0">
                  <a:pos x="T6" y="T7"/>
                </a:cxn>
                <a:cxn ang="0">
                  <a:pos x="T8" y="T9"/>
                </a:cxn>
                <a:cxn ang="0">
                  <a:pos x="T10" y="T11"/>
                </a:cxn>
              </a:cxnLst>
              <a:rect l="0" t="0" r="r" b="b"/>
              <a:pathLst>
                <a:path w="75" h="66">
                  <a:moveTo>
                    <a:pt x="46" y="36"/>
                  </a:moveTo>
                  <a:cubicBezTo>
                    <a:pt x="49" y="33"/>
                    <a:pt x="53" y="31"/>
                    <a:pt x="56" y="28"/>
                  </a:cubicBezTo>
                  <a:cubicBezTo>
                    <a:pt x="33" y="10"/>
                    <a:pt x="10" y="0"/>
                    <a:pt x="5" y="5"/>
                  </a:cubicBezTo>
                  <a:cubicBezTo>
                    <a:pt x="0" y="10"/>
                    <a:pt x="18" y="30"/>
                    <a:pt x="36" y="44"/>
                  </a:cubicBezTo>
                  <a:cubicBezTo>
                    <a:pt x="55" y="58"/>
                    <a:pt x="65" y="63"/>
                    <a:pt x="75" y="66"/>
                  </a:cubicBezTo>
                  <a:cubicBezTo>
                    <a:pt x="65" y="56"/>
                    <a:pt x="56" y="46"/>
                    <a:pt x="46" y="36"/>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66" name="Freeform 189">
              <a:extLst>
                <a:ext uri="{FF2B5EF4-FFF2-40B4-BE49-F238E27FC236}">
                  <a16:creationId xmlns:a16="http://schemas.microsoft.com/office/drawing/2014/main" id="{BF3E89A0-243E-CD5D-ABA4-435A4E369F7E}"/>
                </a:ext>
              </a:extLst>
            </p:cNvPr>
            <p:cNvSpPr>
              <a:spLocks/>
            </p:cNvSpPr>
            <p:nvPr/>
          </p:nvSpPr>
          <p:spPr bwMode="auto">
            <a:xfrm>
              <a:off x="8351240" y="4581083"/>
              <a:ext cx="56850" cy="43002"/>
            </a:xfrm>
            <a:custGeom>
              <a:avLst/>
              <a:gdLst>
                <a:gd name="T0" fmla="*/ 54 w 91"/>
                <a:gd name="T1" fmla="*/ 27 h 69"/>
                <a:gd name="T2" fmla="*/ 4 w 91"/>
                <a:gd name="T3" fmla="*/ 5 h 69"/>
                <a:gd name="T4" fmla="*/ 37 w 91"/>
                <a:gd name="T5" fmla="*/ 45 h 69"/>
                <a:gd name="T6" fmla="*/ 74 w 91"/>
                <a:gd name="T7" fmla="*/ 67 h 69"/>
                <a:gd name="T8" fmla="*/ 86 w 91"/>
                <a:gd name="T9" fmla="*/ 68 h 69"/>
                <a:gd name="T10" fmla="*/ 86 w 91"/>
                <a:gd name="T11" fmla="*/ 68 h 69"/>
                <a:gd name="T12" fmla="*/ 54 w 91"/>
                <a:gd name="T13" fmla="*/ 27 h 69"/>
              </a:gdLst>
              <a:ahLst/>
              <a:cxnLst>
                <a:cxn ang="0">
                  <a:pos x="T0" y="T1"/>
                </a:cxn>
                <a:cxn ang="0">
                  <a:pos x="T2" y="T3"/>
                </a:cxn>
                <a:cxn ang="0">
                  <a:pos x="T4" y="T5"/>
                </a:cxn>
                <a:cxn ang="0">
                  <a:pos x="T6" y="T7"/>
                </a:cxn>
                <a:cxn ang="0">
                  <a:pos x="T8" y="T9"/>
                </a:cxn>
                <a:cxn ang="0">
                  <a:pos x="T10" y="T11"/>
                </a:cxn>
                <a:cxn ang="0">
                  <a:pos x="T12" y="T13"/>
                </a:cxn>
              </a:cxnLst>
              <a:rect l="0" t="0" r="r" b="b"/>
              <a:pathLst>
                <a:path w="91" h="69">
                  <a:moveTo>
                    <a:pt x="54" y="27"/>
                  </a:moveTo>
                  <a:cubicBezTo>
                    <a:pt x="30" y="10"/>
                    <a:pt x="8" y="0"/>
                    <a:pt x="4" y="5"/>
                  </a:cubicBezTo>
                  <a:cubicBezTo>
                    <a:pt x="0" y="11"/>
                    <a:pt x="19" y="32"/>
                    <a:pt x="37" y="45"/>
                  </a:cubicBezTo>
                  <a:cubicBezTo>
                    <a:pt x="55" y="59"/>
                    <a:pt x="65" y="64"/>
                    <a:pt x="74" y="67"/>
                  </a:cubicBezTo>
                  <a:cubicBezTo>
                    <a:pt x="80" y="69"/>
                    <a:pt x="85" y="68"/>
                    <a:pt x="86" y="68"/>
                  </a:cubicBezTo>
                  <a:cubicBezTo>
                    <a:pt x="87" y="67"/>
                    <a:pt x="86" y="68"/>
                    <a:pt x="86" y="68"/>
                  </a:cubicBezTo>
                  <a:cubicBezTo>
                    <a:pt x="91" y="63"/>
                    <a:pt x="76" y="45"/>
                    <a:pt x="54" y="27"/>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67" name="Freeform 190">
              <a:extLst>
                <a:ext uri="{FF2B5EF4-FFF2-40B4-BE49-F238E27FC236}">
                  <a16:creationId xmlns:a16="http://schemas.microsoft.com/office/drawing/2014/main" id="{9F6DA78C-2C14-AC46-152E-E4FC473B3A60}"/>
                </a:ext>
              </a:extLst>
            </p:cNvPr>
            <p:cNvSpPr>
              <a:spLocks/>
            </p:cNvSpPr>
            <p:nvPr/>
          </p:nvSpPr>
          <p:spPr bwMode="auto">
            <a:xfrm>
              <a:off x="8379301" y="4597847"/>
              <a:ext cx="26238" cy="22594"/>
            </a:xfrm>
            <a:custGeom>
              <a:avLst/>
              <a:gdLst>
                <a:gd name="T0" fmla="*/ 9 w 42"/>
                <a:gd name="T1" fmla="*/ 0 h 36"/>
                <a:gd name="T2" fmla="*/ 0 w 42"/>
                <a:gd name="T3" fmla="*/ 9 h 36"/>
                <a:gd name="T4" fmla="*/ 0 w 42"/>
                <a:gd name="T5" fmla="*/ 9 h 36"/>
                <a:gd name="T6" fmla="*/ 0 w 42"/>
                <a:gd name="T7" fmla="*/ 9 h 36"/>
                <a:gd name="T8" fmla="*/ 42 w 42"/>
                <a:gd name="T9" fmla="*/ 36 h 36"/>
                <a:gd name="T10" fmla="*/ 9 w 42"/>
                <a:gd name="T11" fmla="*/ 0 h 36"/>
              </a:gdLst>
              <a:ahLst/>
              <a:cxnLst>
                <a:cxn ang="0">
                  <a:pos x="T0" y="T1"/>
                </a:cxn>
                <a:cxn ang="0">
                  <a:pos x="T2" y="T3"/>
                </a:cxn>
                <a:cxn ang="0">
                  <a:pos x="T4" y="T5"/>
                </a:cxn>
                <a:cxn ang="0">
                  <a:pos x="T6" y="T7"/>
                </a:cxn>
                <a:cxn ang="0">
                  <a:pos x="T8" y="T9"/>
                </a:cxn>
                <a:cxn ang="0">
                  <a:pos x="T10" y="T11"/>
                </a:cxn>
              </a:cxnLst>
              <a:rect l="0" t="0" r="r" b="b"/>
              <a:pathLst>
                <a:path w="42" h="36">
                  <a:moveTo>
                    <a:pt x="9" y="0"/>
                  </a:moveTo>
                  <a:cubicBezTo>
                    <a:pt x="6" y="3"/>
                    <a:pt x="3" y="6"/>
                    <a:pt x="0" y="9"/>
                  </a:cubicBezTo>
                  <a:cubicBezTo>
                    <a:pt x="0" y="9"/>
                    <a:pt x="0" y="9"/>
                    <a:pt x="0" y="9"/>
                  </a:cubicBezTo>
                  <a:cubicBezTo>
                    <a:pt x="0" y="9"/>
                    <a:pt x="0" y="9"/>
                    <a:pt x="0" y="9"/>
                  </a:cubicBezTo>
                  <a:cubicBezTo>
                    <a:pt x="14" y="18"/>
                    <a:pt x="28" y="27"/>
                    <a:pt x="42" y="36"/>
                  </a:cubicBezTo>
                  <a:cubicBezTo>
                    <a:pt x="40" y="29"/>
                    <a:pt x="27" y="14"/>
                    <a:pt x="9" y="0"/>
                  </a:cubicBezTo>
                  <a:close/>
                </a:path>
              </a:pathLst>
            </a:custGeom>
            <a:solidFill>
              <a:srgbClr val="EFB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68" name="Freeform 191">
              <a:extLst>
                <a:ext uri="{FF2B5EF4-FFF2-40B4-BE49-F238E27FC236}">
                  <a16:creationId xmlns:a16="http://schemas.microsoft.com/office/drawing/2014/main" id="{73C10D2B-5A52-C4D7-A8E8-9C1056D20F5E}"/>
                </a:ext>
              </a:extLst>
            </p:cNvPr>
            <p:cNvSpPr>
              <a:spLocks/>
            </p:cNvSpPr>
            <p:nvPr/>
          </p:nvSpPr>
          <p:spPr bwMode="auto">
            <a:xfrm>
              <a:off x="8358165" y="4594202"/>
              <a:ext cx="47739" cy="29883"/>
            </a:xfrm>
            <a:custGeom>
              <a:avLst/>
              <a:gdLst>
                <a:gd name="T0" fmla="*/ 76 w 77"/>
                <a:gd name="T1" fmla="*/ 42 h 48"/>
                <a:gd name="T2" fmla="*/ 34 w 77"/>
                <a:gd name="T3" fmla="*/ 15 h 48"/>
                <a:gd name="T4" fmla="*/ 34 w 77"/>
                <a:gd name="T5" fmla="*/ 15 h 48"/>
                <a:gd name="T6" fmla="*/ 0 w 77"/>
                <a:gd name="T7" fmla="*/ 0 h 48"/>
                <a:gd name="T8" fmla="*/ 26 w 77"/>
                <a:gd name="T9" fmla="*/ 24 h 48"/>
                <a:gd name="T10" fmla="*/ 61 w 77"/>
                <a:gd name="T11" fmla="*/ 45 h 48"/>
                <a:gd name="T12" fmla="*/ 75 w 77"/>
                <a:gd name="T13" fmla="*/ 47 h 48"/>
                <a:gd name="T14" fmla="*/ 76 w 77"/>
                <a:gd name="T15" fmla="*/ 42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48">
                  <a:moveTo>
                    <a:pt x="76" y="42"/>
                  </a:moveTo>
                  <a:cubicBezTo>
                    <a:pt x="62" y="33"/>
                    <a:pt x="48" y="24"/>
                    <a:pt x="34" y="15"/>
                  </a:cubicBezTo>
                  <a:cubicBezTo>
                    <a:pt x="34" y="15"/>
                    <a:pt x="34" y="15"/>
                    <a:pt x="34" y="15"/>
                  </a:cubicBezTo>
                  <a:cubicBezTo>
                    <a:pt x="22" y="10"/>
                    <a:pt x="11" y="5"/>
                    <a:pt x="0" y="0"/>
                  </a:cubicBezTo>
                  <a:cubicBezTo>
                    <a:pt x="5" y="7"/>
                    <a:pt x="14" y="15"/>
                    <a:pt x="26" y="24"/>
                  </a:cubicBezTo>
                  <a:cubicBezTo>
                    <a:pt x="38" y="33"/>
                    <a:pt x="51" y="41"/>
                    <a:pt x="61" y="45"/>
                  </a:cubicBezTo>
                  <a:cubicBezTo>
                    <a:pt x="68" y="48"/>
                    <a:pt x="74" y="48"/>
                    <a:pt x="75" y="47"/>
                  </a:cubicBezTo>
                  <a:cubicBezTo>
                    <a:pt x="77" y="45"/>
                    <a:pt x="76" y="44"/>
                    <a:pt x="76" y="42"/>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69" name="Freeform 192">
              <a:extLst>
                <a:ext uri="{FF2B5EF4-FFF2-40B4-BE49-F238E27FC236}">
                  <a16:creationId xmlns:a16="http://schemas.microsoft.com/office/drawing/2014/main" id="{F7DC2A3D-42E3-F0A1-AA39-D025E47C2C5D}"/>
                </a:ext>
              </a:extLst>
            </p:cNvPr>
            <p:cNvSpPr>
              <a:spLocks/>
            </p:cNvSpPr>
            <p:nvPr/>
          </p:nvSpPr>
          <p:spPr bwMode="auto">
            <a:xfrm>
              <a:off x="8291475" y="4535166"/>
              <a:ext cx="55392" cy="43367"/>
            </a:xfrm>
            <a:custGeom>
              <a:avLst/>
              <a:gdLst>
                <a:gd name="T0" fmla="*/ 51 w 89"/>
                <a:gd name="T1" fmla="*/ 27 h 70"/>
                <a:gd name="T2" fmla="*/ 3 w 89"/>
                <a:gd name="T3" fmla="*/ 6 h 70"/>
                <a:gd name="T4" fmla="*/ 37 w 89"/>
                <a:gd name="T5" fmla="*/ 47 h 70"/>
                <a:gd name="T6" fmla="*/ 74 w 89"/>
                <a:gd name="T7" fmla="*/ 68 h 70"/>
                <a:gd name="T8" fmla="*/ 85 w 89"/>
                <a:gd name="T9" fmla="*/ 68 h 70"/>
                <a:gd name="T10" fmla="*/ 85 w 89"/>
                <a:gd name="T11" fmla="*/ 68 h 70"/>
                <a:gd name="T12" fmla="*/ 51 w 89"/>
                <a:gd name="T13" fmla="*/ 27 h 70"/>
              </a:gdLst>
              <a:ahLst/>
              <a:cxnLst>
                <a:cxn ang="0">
                  <a:pos x="T0" y="T1"/>
                </a:cxn>
                <a:cxn ang="0">
                  <a:pos x="T2" y="T3"/>
                </a:cxn>
                <a:cxn ang="0">
                  <a:pos x="T4" y="T5"/>
                </a:cxn>
                <a:cxn ang="0">
                  <a:pos x="T6" y="T7"/>
                </a:cxn>
                <a:cxn ang="0">
                  <a:pos x="T8" y="T9"/>
                </a:cxn>
                <a:cxn ang="0">
                  <a:pos x="T10" y="T11"/>
                </a:cxn>
                <a:cxn ang="0">
                  <a:pos x="T12" y="T13"/>
                </a:cxn>
              </a:cxnLst>
              <a:rect l="0" t="0" r="r" b="b"/>
              <a:pathLst>
                <a:path w="89" h="70">
                  <a:moveTo>
                    <a:pt x="51" y="27"/>
                  </a:moveTo>
                  <a:cubicBezTo>
                    <a:pt x="28" y="9"/>
                    <a:pt x="6" y="0"/>
                    <a:pt x="3" y="6"/>
                  </a:cubicBezTo>
                  <a:cubicBezTo>
                    <a:pt x="0" y="12"/>
                    <a:pt x="19" y="33"/>
                    <a:pt x="37" y="47"/>
                  </a:cubicBezTo>
                  <a:cubicBezTo>
                    <a:pt x="55" y="61"/>
                    <a:pt x="65" y="65"/>
                    <a:pt x="74" y="68"/>
                  </a:cubicBezTo>
                  <a:cubicBezTo>
                    <a:pt x="80" y="70"/>
                    <a:pt x="84" y="69"/>
                    <a:pt x="85" y="68"/>
                  </a:cubicBezTo>
                  <a:cubicBezTo>
                    <a:pt x="86" y="67"/>
                    <a:pt x="85" y="68"/>
                    <a:pt x="85" y="68"/>
                  </a:cubicBezTo>
                  <a:cubicBezTo>
                    <a:pt x="89" y="63"/>
                    <a:pt x="74" y="44"/>
                    <a:pt x="51" y="27"/>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70" name="Freeform 193">
              <a:extLst>
                <a:ext uri="{FF2B5EF4-FFF2-40B4-BE49-F238E27FC236}">
                  <a16:creationId xmlns:a16="http://schemas.microsoft.com/office/drawing/2014/main" id="{A357625D-62C6-E402-A7EB-03AFACAD581F}"/>
                </a:ext>
              </a:extLst>
            </p:cNvPr>
            <p:cNvSpPr>
              <a:spLocks/>
            </p:cNvSpPr>
            <p:nvPr/>
          </p:nvSpPr>
          <p:spPr bwMode="auto">
            <a:xfrm>
              <a:off x="8293296" y="4542090"/>
              <a:ext cx="36078" cy="32069"/>
            </a:xfrm>
            <a:custGeom>
              <a:avLst/>
              <a:gdLst>
                <a:gd name="T0" fmla="*/ 58 w 58"/>
                <a:gd name="T1" fmla="*/ 52 h 52"/>
                <a:gd name="T2" fmla="*/ 41 w 58"/>
                <a:gd name="T3" fmla="*/ 26 h 52"/>
                <a:gd name="T4" fmla="*/ 0 w 58"/>
                <a:gd name="T5" fmla="*/ 0 h 52"/>
                <a:gd name="T6" fmla="*/ 34 w 58"/>
                <a:gd name="T7" fmla="*/ 36 h 52"/>
                <a:gd name="T8" fmla="*/ 58 w 58"/>
                <a:gd name="T9" fmla="*/ 52 h 52"/>
              </a:gdLst>
              <a:ahLst/>
              <a:cxnLst>
                <a:cxn ang="0">
                  <a:pos x="T0" y="T1"/>
                </a:cxn>
                <a:cxn ang="0">
                  <a:pos x="T2" y="T3"/>
                </a:cxn>
                <a:cxn ang="0">
                  <a:pos x="T4" y="T5"/>
                </a:cxn>
                <a:cxn ang="0">
                  <a:pos x="T6" y="T7"/>
                </a:cxn>
                <a:cxn ang="0">
                  <a:pos x="T8" y="T9"/>
                </a:cxn>
              </a:cxnLst>
              <a:rect l="0" t="0" r="r" b="b"/>
              <a:pathLst>
                <a:path w="58" h="52">
                  <a:moveTo>
                    <a:pt x="58" y="52"/>
                  </a:moveTo>
                  <a:cubicBezTo>
                    <a:pt x="53" y="43"/>
                    <a:pt x="47" y="34"/>
                    <a:pt x="41" y="26"/>
                  </a:cubicBezTo>
                  <a:cubicBezTo>
                    <a:pt x="27" y="17"/>
                    <a:pt x="14" y="8"/>
                    <a:pt x="0" y="0"/>
                  </a:cubicBezTo>
                  <a:cubicBezTo>
                    <a:pt x="3" y="8"/>
                    <a:pt x="21" y="26"/>
                    <a:pt x="34" y="36"/>
                  </a:cubicBezTo>
                  <a:cubicBezTo>
                    <a:pt x="48" y="46"/>
                    <a:pt x="51" y="48"/>
                    <a:pt x="58" y="52"/>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71" name="Freeform 194">
              <a:extLst>
                <a:ext uri="{FF2B5EF4-FFF2-40B4-BE49-F238E27FC236}">
                  <a16:creationId xmlns:a16="http://schemas.microsoft.com/office/drawing/2014/main" id="{861AC91D-7B35-6126-3936-F751FE8C6B79}"/>
                </a:ext>
              </a:extLst>
            </p:cNvPr>
            <p:cNvSpPr>
              <a:spLocks/>
            </p:cNvSpPr>
            <p:nvPr/>
          </p:nvSpPr>
          <p:spPr bwMode="auto">
            <a:xfrm>
              <a:off x="8318806" y="4558124"/>
              <a:ext cx="26967" cy="21136"/>
            </a:xfrm>
            <a:custGeom>
              <a:avLst/>
              <a:gdLst>
                <a:gd name="T0" fmla="*/ 0 w 43"/>
                <a:gd name="T1" fmla="*/ 0 h 34"/>
                <a:gd name="T2" fmla="*/ 17 w 43"/>
                <a:gd name="T3" fmla="*/ 26 h 34"/>
                <a:gd name="T4" fmla="*/ 41 w 43"/>
                <a:gd name="T5" fmla="*/ 31 h 34"/>
                <a:gd name="T6" fmla="*/ 35 w 43"/>
                <a:gd name="T7" fmla="*/ 16 h 34"/>
                <a:gd name="T8" fmla="*/ 0 w 43"/>
                <a:gd name="T9" fmla="*/ 0 h 34"/>
              </a:gdLst>
              <a:ahLst/>
              <a:cxnLst>
                <a:cxn ang="0">
                  <a:pos x="T0" y="T1"/>
                </a:cxn>
                <a:cxn ang="0">
                  <a:pos x="T2" y="T3"/>
                </a:cxn>
                <a:cxn ang="0">
                  <a:pos x="T4" y="T5"/>
                </a:cxn>
                <a:cxn ang="0">
                  <a:pos x="T6" y="T7"/>
                </a:cxn>
                <a:cxn ang="0">
                  <a:pos x="T8" y="T9"/>
                </a:cxn>
              </a:cxnLst>
              <a:rect l="0" t="0" r="r" b="b"/>
              <a:pathLst>
                <a:path w="43" h="34">
                  <a:moveTo>
                    <a:pt x="0" y="0"/>
                  </a:moveTo>
                  <a:cubicBezTo>
                    <a:pt x="6" y="8"/>
                    <a:pt x="12" y="17"/>
                    <a:pt x="17" y="26"/>
                  </a:cubicBezTo>
                  <a:cubicBezTo>
                    <a:pt x="29" y="32"/>
                    <a:pt x="39" y="34"/>
                    <a:pt x="41" y="31"/>
                  </a:cubicBezTo>
                  <a:cubicBezTo>
                    <a:pt x="43" y="28"/>
                    <a:pt x="41" y="23"/>
                    <a:pt x="35" y="16"/>
                  </a:cubicBezTo>
                  <a:cubicBezTo>
                    <a:pt x="23" y="11"/>
                    <a:pt x="12" y="5"/>
                    <a:pt x="0" y="0"/>
                  </a:cubicBez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72" name="Freeform 195">
              <a:extLst>
                <a:ext uri="{FF2B5EF4-FFF2-40B4-BE49-F238E27FC236}">
                  <a16:creationId xmlns:a16="http://schemas.microsoft.com/office/drawing/2014/main" id="{21E69476-C6A1-89F2-4157-6CA6721B039D}"/>
                </a:ext>
              </a:extLst>
            </p:cNvPr>
            <p:cNvSpPr>
              <a:spLocks/>
            </p:cNvSpPr>
            <p:nvPr/>
          </p:nvSpPr>
          <p:spPr bwMode="auto">
            <a:xfrm>
              <a:off x="8290017" y="4550836"/>
              <a:ext cx="44824" cy="33527"/>
            </a:xfrm>
            <a:custGeom>
              <a:avLst/>
              <a:gdLst>
                <a:gd name="T0" fmla="*/ 1 w 72"/>
                <a:gd name="T1" fmla="*/ 0 h 54"/>
                <a:gd name="T2" fmla="*/ 72 w 72"/>
                <a:gd name="T3" fmla="*/ 53 h 54"/>
                <a:gd name="T4" fmla="*/ 71 w 72"/>
                <a:gd name="T5" fmla="*/ 54 h 54"/>
                <a:gd name="T6" fmla="*/ 0 w 72"/>
                <a:gd name="T7" fmla="*/ 1 h 54"/>
                <a:gd name="T8" fmla="*/ 1 w 72"/>
                <a:gd name="T9" fmla="*/ 0 h 54"/>
              </a:gdLst>
              <a:ahLst/>
              <a:cxnLst>
                <a:cxn ang="0">
                  <a:pos x="T0" y="T1"/>
                </a:cxn>
                <a:cxn ang="0">
                  <a:pos x="T2" y="T3"/>
                </a:cxn>
                <a:cxn ang="0">
                  <a:pos x="T4" y="T5"/>
                </a:cxn>
                <a:cxn ang="0">
                  <a:pos x="T6" y="T7"/>
                </a:cxn>
                <a:cxn ang="0">
                  <a:pos x="T8" y="T9"/>
                </a:cxn>
              </a:cxnLst>
              <a:rect l="0" t="0" r="r" b="b"/>
              <a:pathLst>
                <a:path w="72" h="54">
                  <a:moveTo>
                    <a:pt x="1" y="0"/>
                  </a:moveTo>
                  <a:cubicBezTo>
                    <a:pt x="25" y="17"/>
                    <a:pt x="48" y="35"/>
                    <a:pt x="72" y="53"/>
                  </a:cubicBezTo>
                  <a:cubicBezTo>
                    <a:pt x="71" y="53"/>
                    <a:pt x="71" y="54"/>
                    <a:pt x="71" y="54"/>
                  </a:cubicBezTo>
                  <a:cubicBezTo>
                    <a:pt x="47" y="36"/>
                    <a:pt x="24" y="19"/>
                    <a:pt x="0" y="1"/>
                  </a:cubicBezTo>
                  <a:cubicBezTo>
                    <a:pt x="1" y="1"/>
                    <a:pt x="1" y="0"/>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73" name="Freeform 196">
              <a:extLst>
                <a:ext uri="{FF2B5EF4-FFF2-40B4-BE49-F238E27FC236}">
                  <a16:creationId xmlns:a16="http://schemas.microsoft.com/office/drawing/2014/main" id="{7DF02870-88B8-2FE5-2071-62789245AFA2}"/>
                </a:ext>
              </a:extLst>
            </p:cNvPr>
            <p:cNvSpPr>
              <a:spLocks/>
            </p:cNvSpPr>
            <p:nvPr/>
          </p:nvSpPr>
          <p:spPr bwMode="auto">
            <a:xfrm>
              <a:off x="8289653" y="4551930"/>
              <a:ext cx="44095" cy="34256"/>
            </a:xfrm>
            <a:custGeom>
              <a:avLst/>
              <a:gdLst>
                <a:gd name="T0" fmla="*/ 1 w 71"/>
                <a:gd name="T1" fmla="*/ 0 h 55"/>
                <a:gd name="T2" fmla="*/ 71 w 71"/>
                <a:gd name="T3" fmla="*/ 53 h 55"/>
                <a:gd name="T4" fmla="*/ 70 w 71"/>
                <a:gd name="T5" fmla="*/ 55 h 55"/>
                <a:gd name="T6" fmla="*/ 0 w 71"/>
                <a:gd name="T7" fmla="*/ 1 h 55"/>
                <a:gd name="T8" fmla="*/ 1 w 71"/>
                <a:gd name="T9" fmla="*/ 0 h 55"/>
              </a:gdLst>
              <a:ahLst/>
              <a:cxnLst>
                <a:cxn ang="0">
                  <a:pos x="T0" y="T1"/>
                </a:cxn>
                <a:cxn ang="0">
                  <a:pos x="T2" y="T3"/>
                </a:cxn>
                <a:cxn ang="0">
                  <a:pos x="T4" y="T5"/>
                </a:cxn>
                <a:cxn ang="0">
                  <a:pos x="T6" y="T7"/>
                </a:cxn>
                <a:cxn ang="0">
                  <a:pos x="T8" y="T9"/>
                </a:cxn>
              </a:cxnLst>
              <a:rect l="0" t="0" r="r" b="b"/>
              <a:pathLst>
                <a:path w="71" h="55">
                  <a:moveTo>
                    <a:pt x="1" y="0"/>
                  </a:moveTo>
                  <a:cubicBezTo>
                    <a:pt x="24" y="18"/>
                    <a:pt x="47" y="36"/>
                    <a:pt x="71" y="53"/>
                  </a:cubicBezTo>
                  <a:cubicBezTo>
                    <a:pt x="71" y="54"/>
                    <a:pt x="70" y="54"/>
                    <a:pt x="70" y="55"/>
                  </a:cubicBezTo>
                  <a:cubicBezTo>
                    <a:pt x="47" y="37"/>
                    <a:pt x="23" y="19"/>
                    <a:pt x="0" y="1"/>
                  </a:cubicBezTo>
                  <a:cubicBezTo>
                    <a:pt x="0" y="1"/>
                    <a:pt x="0" y="1"/>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74" name="Freeform 197">
              <a:extLst>
                <a:ext uri="{FF2B5EF4-FFF2-40B4-BE49-F238E27FC236}">
                  <a16:creationId xmlns:a16="http://schemas.microsoft.com/office/drawing/2014/main" id="{1AA4C943-3D57-580E-75E9-FEACBE968506}"/>
                </a:ext>
              </a:extLst>
            </p:cNvPr>
            <p:cNvSpPr>
              <a:spLocks/>
            </p:cNvSpPr>
            <p:nvPr/>
          </p:nvSpPr>
          <p:spPr bwMode="auto">
            <a:xfrm>
              <a:off x="8288195" y="4553751"/>
              <a:ext cx="44459" cy="33527"/>
            </a:xfrm>
            <a:custGeom>
              <a:avLst/>
              <a:gdLst>
                <a:gd name="T0" fmla="*/ 1 w 71"/>
                <a:gd name="T1" fmla="*/ 0 h 54"/>
                <a:gd name="T2" fmla="*/ 71 w 71"/>
                <a:gd name="T3" fmla="*/ 53 h 54"/>
                <a:gd name="T4" fmla="*/ 70 w 71"/>
                <a:gd name="T5" fmla="*/ 54 h 54"/>
                <a:gd name="T6" fmla="*/ 0 w 71"/>
                <a:gd name="T7" fmla="*/ 1 h 54"/>
                <a:gd name="T8" fmla="*/ 1 w 71"/>
                <a:gd name="T9" fmla="*/ 0 h 54"/>
              </a:gdLst>
              <a:ahLst/>
              <a:cxnLst>
                <a:cxn ang="0">
                  <a:pos x="T0" y="T1"/>
                </a:cxn>
                <a:cxn ang="0">
                  <a:pos x="T2" y="T3"/>
                </a:cxn>
                <a:cxn ang="0">
                  <a:pos x="T4" y="T5"/>
                </a:cxn>
                <a:cxn ang="0">
                  <a:pos x="T6" y="T7"/>
                </a:cxn>
                <a:cxn ang="0">
                  <a:pos x="T8" y="T9"/>
                </a:cxn>
              </a:cxnLst>
              <a:rect l="0" t="0" r="r" b="b"/>
              <a:pathLst>
                <a:path w="71" h="54">
                  <a:moveTo>
                    <a:pt x="1" y="0"/>
                  </a:moveTo>
                  <a:cubicBezTo>
                    <a:pt x="24" y="17"/>
                    <a:pt x="48" y="35"/>
                    <a:pt x="71" y="53"/>
                  </a:cubicBezTo>
                  <a:cubicBezTo>
                    <a:pt x="71" y="53"/>
                    <a:pt x="71" y="53"/>
                    <a:pt x="70" y="54"/>
                  </a:cubicBezTo>
                  <a:cubicBezTo>
                    <a:pt x="47" y="36"/>
                    <a:pt x="24" y="19"/>
                    <a:pt x="0" y="1"/>
                  </a:cubicBezTo>
                  <a:cubicBezTo>
                    <a:pt x="1" y="0"/>
                    <a:pt x="1" y="0"/>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75" name="Freeform 198">
              <a:extLst>
                <a:ext uri="{FF2B5EF4-FFF2-40B4-BE49-F238E27FC236}">
                  <a16:creationId xmlns:a16="http://schemas.microsoft.com/office/drawing/2014/main" id="{05087844-DF0E-0FE5-13FB-8315ACF7D29D}"/>
                </a:ext>
              </a:extLst>
            </p:cNvPr>
            <p:cNvSpPr>
              <a:spLocks/>
            </p:cNvSpPr>
            <p:nvPr/>
          </p:nvSpPr>
          <p:spPr bwMode="auto">
            <a:xfrm>
              <a:off x="8287466" y="4555209"/>
              <a:ext cx="43731" cy="33527"/>
            </a:xfrm>
            <a:custGeom>
              <a:avLst/>
              <a:gdLst>
                <a:gd name="T0" fmla="*/ 1 w 70"/>
                <a:gd name="T1" fmla="*/ 0 h 54"/>
                <a:gd name="T2" fmla="*/ 70 w 70"/>
                <a:gd name="T3" fmla="*/ 53 h 54"/>
                <a:gd name="T4" fmla="*/ 70 w 70"/>
                <a:gd name="T5" fmla="*/ 54 h 54"/>
                <a:gd name="T6" fmla="*/ 0 w 70"/>
                <a:gd name="T7" fmla="*/ 1 h 54"/>
                <a:gd name="T8" fmla="*/ 1 w 70"/>
                <a:gd name="T9" fmla="*/ 0 h 54"/>
              </a:gdLst>
              <a:ahLst/>
              <a:cxnLst>
                <a:cxn ang="0">
                  <a:pos x="T0" y="T1"/>
                </a:cxn>
                <a:cxn ang="0">
                  <a:pos x="T2" y="T3"/>
                </a:cxn>
                <a:cxn ang="0">
                  <a:pos x="T4" y="T5"/>
                </a:cxn>
                <a:cxn ang="0">
                  <a:pos x="T6" y="T7"/>
                </a:cxn>
                <a:cxn ang="0">
                  <a:pos x="T8" y="T9"/>
                </a:cxn>
              </a:cxnLst>
              <a:rect l="0" t="0" r="r" b="b"/>
              <a:pathLst>
                <a:path w="70" h="54">
                  <a:moveTo>
                    <a:pt x="1" y="0"/>
                  </a:moveTo>
                  <a:cubicBezTo>
                    <a:pt x="24" y="18"/>
                    <a:pt x="47" y="35"/>
                    <a:pt x="70" y="53"/>
                  </a:cubicBezTo>
                  <a:cubicBezTo>
                    <a:pt x="70" y="53"/>
                    <a:pt x="70" y="54"/>
                    <a:pt x="70" y="54"/>
                  </a:cubicBezTo>
                  <a:cubicBezTo>
                    <a:pt x="46" y="36"/>
                    <a:pt x="23" y="19"/>
                    <a:pt x="0" y="1"/>
                  </a:cubicBezTo>
                  <a:cubicBezTo>
                    <a:pt x="0" y="1"/>
                    <a:pt x="0" y="0"/>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76" name="Freeform 199">
              <a:extLst>
                <a:ext uri="{FF2B5EF4-FFF2-40B4-BE49-F238E27FC236}">
                  <a16:creationId xmlns:a16="http://schemas.microsoft.com/office/drawing/2014/main" id="{A5C5AC1F-029C-72C7-82B2-73677CFBBE83}"/>
                </a:ext>
              </a:extLst>
            </p:cNvPr>
            <p:cNvSpPr>
              <a:spLocks/>
            </p:cNvSpPr>
            <p:nvPr/>
          </p:nvSpPr>
          <p:spPr bwMode="auto">
            <a:xfrm>
              <a:off x="8286372" y="4556302"/>
              <a:ext cx="22594" cy="17492"/>
            </a:xfrm>
            <a:custGeom>
              <a:avLst/>
              <a:gdLst>
                <a:gd name="T0" fmla="*/ 1 w 36"/>
                <a:gd name="T1" fmla="*/ 0 h 28"/>
                <a:gd name="T2" fmla="*/ 36 w 36"/>
                <a:gd name="T3" fmla="*/ 27 h 28"/>
                <a:gd name="T4" fmla="*/ 35 w 36"/>
                <a:gd name="T5" fmla="*/ 28 h 28"/>
                <a:gd name="T6" fmla="*/ 0 w 36"/>
                <a:gd name="T7" fmla="*/ 2 h 28"/>
                <a:gd name="T8" fmla="*/ 1 w 36"/>
                <a:gd name="T9" fmla="*/ 0 h 28"/>
              </a:gdLst>
              <a:ahLst/>
              <a:cxnLst>
                <a:cxn ang="0">
                  <a:pos x="T0" y="T1"/>
                </a:cxn>
                <a:cxn ang="0">
                  <a:pos x="T2" y="T3"/>
                </a:cxn>
                <a:cxn ang="0">
                  <a:pos x="T4" y="T5"/>
                </a:cxn>
                <a:cxn ang="0">
                  <a:pos x="T6" y="T7"/>
                </a:cxn>
                <a:cxn ang="0">
                  <a:pos x="T8" y="T9"/>
                </a:cxn>
              </a:cxnLst>
              <a:rect l="0" t="0" r="r" b="b"/>
              <a:pathLst>
                <a:path w="36" h="28">
                  <a:moveTo>
                    <a:pt x="1" y="0"/>
                  </a:moveTo>
                  <a:cubicBezTo>
                    <a:pt x="13" y="9"/>
                    <a:pt x="24" y="18"/>
                    <a:pt x="36" y="27"/>
                  </a:cubicBezTo>
                  <a:cubicBezTo>
                    <a:pt x="36" y="27"/>
                    <a:pt x="35" y="28"/>
                    <a:pt x="35" y="28"/>
                  </a:cubicBezTo>
                  <a:cubicBezTo>
                    <a:pt x="24" y="19"/>
                    <a:pt x="12" y="11"/>
                    <a:pt x="0" y="2"/>
                  </a:cubicBezTo>
                  <a:cubicBezTo>
                    <a:pt x="1" y="1"/>
                    <a:pt x="1" y="1"/>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77" name="Freeform 200">
              <a:extLst>
                <a:ext uri="{FF2B5EF4-FFF2-40B4-BE49-F238E27FC236}">
                  <a16:creationId xmlns:a16="http://schemas.microsoft.com/office/drawing/2014/main" id="{9C08A0D3-C873-7B06-079C-048F4BE5C875}"/>
                </a:ext>
              </a:extLst>
            </p:cNvPr>
            <p:cNvSpPr>
              <a:spLocks/>
            </p:cNvSpPr>
            <p:nvPr/>
          </p:nvSpPr>
          <p:spPr bwMode="auto">
            <a:xfrm>
              <a:off x="8349417" y="4595295"/>
              <a:ext cx="44095" cy="33527"/>
            </a:xfrm>
            <a:custGeom>
              <a:avLst/>
              <a:gdLst>
                <a:gd name="T0" fmla="*/ 1 w 71"/>
                <a:gd name="T1" fmla="*/ 0 h 54"/>
                <a:gd name="T2" fmla="*/ 71 w 71"/>
                <a:gd name="T3" fmla="*/ 53 h 54"/>
                <a:gd name="T4" fmla="*/ 70 w 71"/>
                <a:gd name="T5" fmla="*/ 54 h 54"/>
                <a:gd name="T6" fmla="*/ 0 w 71"/>
                <a:gd name="T7" fmla="*/ 1 h 54"/>
                <a:gd name="T8" fmla="*/ 1 w 71"/>
                <a:gd name="T9" fmla="*/ 0 h 54"/>
              </a:gdLst>
              <a:ahLst/>
              <a:cxnLst>
                <a:cxn ang="0">
                  <a:pos x="T0" y="T1"/>
                </a:cxn>
                <a:cxn ang="0">
                  <a:pos x="T2" y="T3"/>
                </a:cxn>
                <a:cxn ang="0">
                  <a:pos x="T4" y="T5"/>
                </a:cxn>
                <a:cxn ang="0">
                  <a:pos x="T6" y="T7"/>
                </a:cxn>
                <a:cxn ang="0">
                  <a:pos x="T8" y="T9"/>
                </a:cxn>
              </a:cxnLst>
              <a:rect l="0" t="0" r="r" b="b"/>
              <a:pathLst>
                <a:path w="71" h="54">
                  <a:moveTo>
                    <a:pt x="1" y="0"/>
                  </a:moveTo>
                  <a:cubicBezTo>
                    <a:pt x="25" y="17"/>
                    <a:pt x="48" y="35"/>
                    <a:pt x="71" y="53"/>
                  </a:cubicBezTo>
                  <a:cubicBezTo>
                    <a:pt x="71" y="53"/>
                    <a:pt x="71" y="54"/>
                    <a:pt x="70" y="54"/>
                  </a:cubicBezTo>
                  <a:cubicBezTo>
                    <a:pt x="47" y="36"/>
                    <a:pt x="24" y="19"/>
                    <a:pt x="0" y="1"/>
                  </a:cubicBezTo>
                  <a:cubicBezTo>
                    <a:pt x="0" y="0"/>
                    <a:pt x="1" y="0"/>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78" name="Freeform 201">
              <a:extLst>
                <a:ext uri="{FF2B5EF4-FFF2-40B4-BE49-F238E27FC236}">
                  <a16:creationId xmlns:a16="http://schemas.microsoft.com/office/drawing/2014/main" id="{845069D2-BDE3-E6BF-4060-9348D2333CAB}"/>
                </a:ext>
              </a:extLst>
            </p:cNvPr>
            <p:cNvSpPr>
              <a:spLocks/>
            </p:cNvSpPr>
            <p:nvPr/>
          </p:nvSpPr>
          <p:spPr bwMode="auto">
            <a:xfrm>
              <a:off x="8347961" y="4596754"/>
              <a:ext cx="44459" cy="33527"/>
            </a:xfrm>
            <a:custGeom>
              <a:avLst/>
              <a:gdLst>
                <a:gd name="T0" fmla="*/ 1 w 71"/>
                <a:gd name="T1" fmla="*/ 0 h 54"/>
                <a:gd name="T2" fmla="*/ 71 w 71"/>
                <a:gd name="T3" fmla="*/ 53 h 54"/>
                <a:gd name="T4" fmla="*/ 70 w 71"/>
                <a:gd name="T5" fmla="*/ 54 h 54"/>
                <a:gd name="T6" fmla="*/ 0 w 71"/>
                <a:gd name="T7" fmla="*/ 1 h 54"/>
                <a:gd name="T8" fmla="*/ 1 w 71"/>
                <a:gd name="T9" fmla="*/ 0 h 54"/>
              </a:gdLst>
              <a:ahLst/>
              <a:cxnLst>
                <a:cxn ang="0">
                  <a:pos x="T0" y="T1"/>
                </a:cxn>
                <a:cxn ang="0">
                  <a:pos x="T2" y="T3"/>
                </a:cxn>
                <a:cxn ang="0">
                  <a:pos x="T4" y="T5"/>
                </a:cxn>
                <a:cxn ang="0">
                  <a:pos x="T6" y="T7"/>
                </a:cxn>
                <a:cxn ang="0">
                  <a:pos x="T8" y="T9"/>
                </a:cxn>
              </a:cxnLst>
              <a:rect l="0" t="0" r="r" b="b"/>
              <a:pathLst>
                <a:path w="71" h="54">
                  <a:moveTo>
                    <a:pt x="1" y="0"/>
                  </a:moveTo>
                  <a:cubicBezTo>
                    <a:pt x="25" y="18"/>
                    <a:pt x="48" y="35"/>
                    <a:pt x="71" y="53"/>
                  </a:cubicBezTo>
                  <a:cubicBezTo>
                    <a:pt x="71" y="53"/>
                    <a:pt x="71" y="54"/>
                    <a:pt x="70" y="54"/>
                  </a:cubicBezTo>
                  <a:cubicBezTo>
                    <a:pt x="47" y="36"/>
                    <a:pt x="24" y="19"/>
                    <a:pt x="0" y="1"/>
                  </a:cubicBezTo>
                  <a:cubicBezTo>
                    <a:pt x="1" y="1"/>
                    <a:pt x="1" y="0"/>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79" name="Freeform 202">
              <a:extLst>
                <a:ext uri="{FF2B5EF4-FFF2-40B4-BE49-F238E27FC236}">
                  <a16:creationId xmlns:a16="http://schemas.microsoft.com/office/drawing/2014/main" id="{74304261-A8C8-84D6-5A35-BA10DFC07B2D}"/>
                </a:ext>
              </a:extLst>
            </p:cNvPr>
            <p:cNvSpPr>
              <a:spLocks/>
            </p:cNvSpPr>
            <p:nvPr/>
          </p:nvSpPr>
          <p:spPr bwMode="auto">
            <a:xfrm>
              <a:off x="8346867" y="4597847"/>
              <a:ext cx="44095" cy="33527"/>
            </a:xfrm>
            <a:custGeom>
              <a:avLst/>
              <a:gdLst>
                <a:gd name="T0" fmla="*/ 1 w 71"/>
                <a:gd name="T1" fmla="*/ 0 h 54"/>
                <a:gd name="T2" fmla="*/ 71 w 71"/>
                <a:gd name="T3" fmla="*/ 53 h 54"/>
                <a:gd name="T4" fmla="*/ 70 w 71"/>
                <a:gd name="T5" fmla="*/ 54 h 54"/>
                <a:gd name="T6" fmla="*/ 0 w 71"/>
                <a:gd name="T7" fmla="*/ 1 h 54"/>
                <a:gd name="T8" fmla="*/ 1 w 71"/>
                <a:gd name="T9" fmla="*/ 0 h 54"/>
              </a:gdLst>
              <a:ahLst/>
              <a:cxnLst>
                <a:cxn ang="0">
                  <a:pos x="T0" y="T1"/>
                </a:cxn>
                <a:cxn ang="0">
                  <a:pos x="T2" y="T3"/>
                </a:cxn>
                <a:cxn ang="0">
                  <a:pos x="T4" y="T5"/>
                </a:cxn>
                <a:cxn ang="0">
                  <a:pos x="T6" y="T7"/>
                </a:cxn>
                <a:cxn ang="0">
                  <a:pos x="T8" y="T9"/>
                </a:cxn>
              </a:cxnLst>
              <a:rect l="0" t="0" r="r" b="b"/>
              <a:pathLst>
                <a:path w="71" h="54">
                  <a:moveTo>
                    <a:pt x="1" y="0"/>
                  </a:moveTo>
                  <a:cubicBezTo>
                    <a:pt x="25" y="18"/>
                    <a:pt x="48" y="35"/>
                    <a:pt x="71" y="53"/>
                  </a:cubicBezTo>
                  <a:cubicBezTo>
                    <a:pt x="71" y="53"/>
                    <a:pt x="71" y="54"/>
                    <a:pt x="70" y="54"/>
                  </a:cubicBezTo>
                  <a:cubicBezTo>
                    <a:pt x="47" y="36"/>
                    <a:pt x="24" y="19"/>
                    <a:pt x="0" y="1"/>
                  </a:cubicBezTo>
                  <a:cubicBezTo>
                    <a:pt x="1" y="1"/>
                    <a:pt x="1" y="1"/>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80" name="Freeform 203">
              <a:extLst>
                <a:ext uri="{FF2B5EF4-FFF2-40B4-BE49-F238E27FC236}">
                  <a16:creationId xmlns:a16="http://schemas.microsoft.com/office/drawing/2014/main" id="{7E786272-56E5-BC4A-C12A-C8C93A42BCEE}"/>
                </a:ext>
              </a:extLst>
            </p:cNvPr>
            <p:cNvSpPr>
              <a:spLocks/>
            </p:cNvSpPr>
            <p:nvPr/>
          </p:nvSpPr>
          <p:spPr bwMode="auto">
            <a:xfrm>
              <a:off x="8346138" y="4599304"/>
              <a:ext cx="43731" cy="33527"/>
            </a:xfrm>
            <a:custGeom>
              <a:avLst/>
              <a:gdLst>
                <a:gd name="T0" fmla="*/ 1 w 70"/>
                <a:gd name="T1" fmla="*/ 0 h 54"/>
                <a:gd name="T2" fmla="*/ 70 w 70"/>
                <a:gd name="T3" fmla="*/ 53 h 54"/>
                <a:gd name="T4" fmla="*/ 69 w 70"/>
                <a:gd name="T5" fmla="*/ 54 h 54"/>
                <a:gd name="T6" fmla="*/ 0 w 70"/>
                <a:gd name="T7" fmla="*/ 1 h 54"/>
                <a:gd name="T8" fmla="*/ 1 w 70"/>
                <a:gd name="T9" fmla="*/ 0 h 54"/>
              </a:gdLst>
              <a:ahLst/>
              <a:cxnLst>
                <a:cxn ang="0">
                  <a:pos x="T0" y="T1"/>
                </a:cxn>
                <a:cxn ang="0">
                  <a:pos x="T2" y="T3"/>
                </a:cxn>
                <a:cxn ang="0">
                  <a:pos x="T4" y="T5"/>
                </a:cxn>
                <a:cxn ang="0">
                  <a:pos x="T6" y="T7"/>
                </a:cxn>
                <a:cxn ang="0">
                  <a:pos x="T8" y="T9"/>
                </a:cxn>
              </a:cxnLst>
              <a:rect l="0" t="0" r="r" b="b"/>
              <a:pathLst>
                <a:path w="70" h="54">
                  <a:moveTo>
                    <a:pt x="1" y="0"/>
                  </a:moveTo>
                  <a:cubicBezTo>
                    <a:pt x="24" y="18"/>
                    <a:pt x="47" y="35"/>
                    <a:pt x="70" y="53"/>
                  </a:cubicBezTo>
                  <a:cubicBezTo>
                    <a:pt x="69" y="54"/>
                    <a:pt x="69" y="54"/>
                    <a:pt x="69" y="54"/>
                  </a:cubicBezTo>
                  <a:cubicBezTo>
                    <a:pt x="46" y="37"/>
                    <a:pt x="23" y="19"/>
                    <a:pt x="0" y="1"/>
                  </a:cubicBezTo>
                  <a:cubicBezTo>
                    <a:pt x="0" y="1"/>
                    <a:pt x="0" y="1"/>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81" name="Freeform 204">
              <a:extLst>
                <a:ext uri="{FF2B5EF4-FFF2-40B4-BE49-F238E27FC236}">
                  <a16:creationId xmlns:a16="http://schemas.microsoft.com/office/drawing/2014/main" id="{DB74997A-DE00-EAF0-7792-528D62FFC9D4}"/>
                </a:ext>
              </a:extLst>
            </p:cNvPr>
            <p:cNvSpPr>
              <a:spLocks/>
            </p:cNvSpPr>
            <p:nvPr/>
          </p:nvSpPr>
          <p:spPr bwMode="auto">
            <a:xfrm>
              <a:off x="8345045" y="4600397"/>
              <a:ext cx="22230" cy="17492"/>
            </a:xfrm>
            <a:custGeom>
              <a:avLst/>
              <a:gdLst>
                <a:gd name="T0" fmla="*/ 1 w 36"/>
                <a:gd name="T1" fmla="*/ 0 h 28"/>
                <a:gd name="T2" fmla="*/ 36 w 36"/>
                <a:gd name="T3" fmla="*/ 27 h 28"/>
                <a:gd name="T4" fmla="*/ 35 w 36"/>
                <a:gd name="T5" fmla="*/ 28 h 28"/>
                <a:gd name="T6" fmla="*/ 0 w 36"/>
                <a:gd name="T7" fmla="*/ 2 h 28"/>
                <a:gd name="T8" fmla="*/ 1 w 36"/>
                <a:gd name="T9" fmla="*/ 0 h 28"/>
              </a:gdLst>
              <a:ahLst/>
              <a:cxnLst>
                <a:cxn ang="0">
                  <a:pos x="T0" y="T1"/>
                </a:cxn>
                <a:cxn ang="0">
                  <a:pos x="T2" y="T3"/>
                </a:cxn>
                <a:cxn ang="0">
                  <a:pos x="T4" y="T5"/>
                </a:cxn>
                <a:cxn ang="0">
                  <a:pos x="T6" y="T7"/>
                </a:cxn>
                <a:cxn ang="0">
                  <a:pos x="T8" y="T9"/>
                </a:cxn>
              </a:cxnLst>
              <a:rect l="0" t="0" r="r" b="b"/>
              <a:pathLst>
                <a:path w="36" h="28">
                  <a:moveTo>
                    <a:pt x="1" y="0"/>
                  </a:moveTo>
                  <a:cubicBezTo>
                    <a:pt x="12" y="9"/>
                    <a:pt x="24" y="18"/>
                    <a:pt x="36" y="27"/>
                  </a:cubicBezTo>
                  <a:cubicBezTo>
                    <a:pt x="35" y="27"/>
                    <a:pt x="35" y="28"/>
                    <a:pt x="35" y="28"/>
                  </a:cubicBezTo>
                  <a:cubicBezTo>
                    <a:pt x="23" y="19"/>
                    <a:pt x="11" y="10"/>
                    <a:pt x="0" y="2"/>
                  </a:cubicBezTo>
                  <a:cubicBezTo>
                    <a:pt x="0" y="1"/>
                    <a:pt x="1" y="1"/>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82" name="Freeform 206">
              <a:extLst>
                <a:ext uri="{FF2B5EF4-FFF2-40B4-BE49-F238E27FC236}">
                  <a16:creationId xmlns:a16="http://schemas.microsoft.com/office/drawing/2014/main" id="{14987E77-76F6-59EA-DF18-4D49F4712DB5}"/>
                </a:ext>
              </a:extLst>
            </p:cNvPr>
            <p:cNvSpPr>
              <a:spLocks/>
            </p:cNvSpPr>
            <p:nvPr/>
          </p:nvSpPr>
          <p:spPr bwMode="auto">
            <a:xfrm>
              <a:off x="8408454" y="4640119"/>
              <a:ext cx="44459" cy="33527"/>
            </a:xfrm>
            <a:custGeom>
              <a:avLst/>
              <a:gdLst>
                <a:gd name="T0" fmla="*/ 1 w 71"/>
                <a:gd name="T1" fmla="*/ 0 h 54"/>
                <a:gd name="T2" fmla="*/ 71 w 71"/>
                <a:gd name="T3" fmla="*/ 53 h 54"/>
                <a:gd name="T4" fmla="*/ 70 w 71"/>
                <a:gd name="T5" fmla="*/ 54 h 54"/>
                <a:gd name="T6" fmla="*/ 0 w 71"/>
                <a:gd name="T7" fmla="*/ 1 h 54"/>
                <a:gd name="T8" fmla="*/ 1 w 71"/>
                <a:gd name="T9" fmla="*/ 0 h 54"/>
              </a:gdLst>
              <a:ahLst/>
              <a:cxnLst>
                <a:cxn ang="0">
                  <a:pos x="T0" y="T1"/>
                </a:cxn>
                <a:cxn ang="0">
                  <a:pos x="T2" y="T3"/>
                </a:cxn>
                <a:cxn ang="0">
                  <a:pos x="T4" y="T5"/>
                </a:cxn>
                <a:cxn ang="0">
                  <a:pos x="T6" y="T7"/>
                </a:cxn>
                <a:cxn ang="0">
                  <a:pos x="T8" y="T9"/>
                </a:cxn>
              </a:cxnLst>
              <a:rect l="0" t="0" r="r" b="b"/>
              <a:pathLst>
                <a:path w="71" h="54">
                  <a:moveTo>
                    <a:pt x="1" y="0"/>
                  </a:moveTo>
                  <a:cubicBezTo>
                    <a:pt x="24" y="17"/>
                    <a:pt x="48" y="35"/>
                    <a:pt x="71" y="53"/>
                  </a:cubicBezTo>
                  <a:cubicBezTo>
                    <a:pt x="71" y="53"/>
                    <a:pt x="71" y="54"/>
                    <a:pt x="70" y="54"/>
                  </a:cubicBezTo>
                  <a:cubicBezTo>
                    <a:pt x="47" y="36"/>
                    <a:pt x="23" y="18"/>
                    <a:pt x="0" y="1"/>
                  </a:cubicBezTo>
                  <a:cubicBezTo>
                    <a:pt x="0" y="0"/>
                    <a:pt x="1" y="0"/>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83" name="Freeform 207">
              <a:extLst>
                <a:ext uri="{FF2B5EF4-FFF2-40B4-BE49-F238E27FC236}">
                  <a16:creationId xmlns:a16="http://schemas.microsoft.com/office/drawing/2014/main" id="{1EB4DCCD-8636-D8C7-DB2A-F10789FD3632}"/>
                </a:ext>
              </a:extLst>
            </p:cNvPr>
            <p:cNvSpPr>
              <a:spLocks/>
            </p:cNvSpPr>
            <p:nvPr/>
          </p:nvSpPr>
          <p:spPr bwMode="auto">
            <a:xfrm>
              <a:off x="8407360" y="4641212"/>
              <a:ext cx="44095" cy="33527"/>
            </a:xfrm>
            <a:custGeom>
              <a:avLst/>
              <a:gdLst>
                <a:gd name="T0" fmla="*/ 1 w 71"/>
                <a:gd name="T1" fmla="*/ 0 h 54"/>
                <a:gd name="T2" fmla="*/ 71 w 71"/>
                <a:gd name="T3" fmla="*/ 53 h 54"/>
                <a:gd name="T4" fmla="*/ 70 w 71"/>
                <a:gd name="T5" fmla="*/ 54 h 54"/>
                <a:gd name="T6" fmla="*/ 0 w 71"/>
                <a:gd name="T7" fmla="*/ 1 h 54"/>
                <a:gd name="T8" fmla="*/ 1 w 71"/>
                <a:gd name="T9" fmla="*/ 0 h 54"/>
              </a:gdLst>
              <a:ahLst/>
              <a:cxnLst>
                <a:cxn ang="0">
                  <a:pos x="T0" y="T1"/>
                </a:cxn>
                <a:cxn ang="0">
                  <a:pos x="T2" y="T3"/>
                </a:cxn>
                <a:cxn ang="0">
                  <a:pos x="T4" y="T5"/>
                </a:cxn>
                <a:cxn ang="0">
                  <a:pos x="T6" y="T7"/>
                </a:cxn>
                <a:cxn ang="0">
                  <a:pos x="T8" y="T9"/>
                </a:cxn>
              </a:cxnLst>
              <a:rect l="0" t="0" r="r" b="b"/>
              <a:pathLst>
                <a:path w="71" h="54">
                  <a:moveTo>
                    <a:pt x="1" y="0"/>
                  </a:moveTo>
                  <a:cubicBezTo>
                    <a:pt x="24" y="17"/>
                    <a:pt x="48" y="35"/>
                    <a:pt x="71" y="53"/>
                  </a:cubicBezTo>
                  <a:cubicBezTo>
                    <a:pt x="71" y="53"/>
                    <a:pt x="70" y="53"/>
                    <a:pt x="70" y="54"/>
                  </a:cubicBezTo>
                  <a:cubicBezTo>
                    <a:pt x="46" y="36"/>
                    <a:pt x="23" y="18"/>
                    <a:pt x="0" y="1"/>
                  </a:cubicBezTo>
                  <a:cubicBezTo>
                    <a:pt x="0" y="0"/>
                    <a:pt x="0" y="0"/>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84" name="Freeform 208">
              <a:extLst>
                <a:ext uri="{FF2B5EF4-FFF2-40B4-BE49-F238E27FC236}">
                  <a16:creationId xmlns:a16="http://schemas.microsoft.com/office/drawing/2014/main" id="{7174A006-1A0F-36C2-5860-8F4C705ACF42}"/>
                </a:ext>
              </a:extLst>
            </p:cNvPr>
            <p:cNvSpPr>
              <a:spLocks/>
            </p:cNvSpPr>
            <p:nvPr/>
          </p:nvSpPr>
          <p:spPr bwMode="auto">
            <a:xfrm>
              <a:off x="8405904" y="4642671"/>
              <a:ext cx="44459" cy="33527"/>
            </a:xfrm>
            <a:custGeom>
              <a:avLst/>
              <a:gdLst>
                <a:gd name="T0" fmla="*/ 1 w 71"/>
                <a:gd name="T1" fmla="*/ 0 h 54"/>
                <a:gd name="T2" fmla="*/ 71 w 71"/>
                <a:gd name="T3" fmla="*/ 53 h 54"/>
                <a:gd name="T4" fmla="*/ 69 w 71"/>
                <a:gd name="T5" fmla="*/ 54 h 54"/>
                <a:gd name="T6" fmla="*/ 0 w 71"/>
                <a:gd name="T7" fmla="*/ 1 h 54"/>
                <a:gd name="T8" fmla="*/ 1 w 71"/>
                <a:gd name="T9" fmla="*/ 0 h 54"/>
              </a:gdLst>
              <a:ahLst/>
              <a:cxnLst>
                <a:cxn ang="0">
                  <a:pos x="T0" y="T1"/>
                </a:cxn>
                <a:cxn ang="0">
                  <a:pos x="T2" y="T3"/>
                </a:cxn>
                <a:cxn ang="0">
                  <a:pos x="T4" y="T5"/>
                </a:cxn>
                <a:cxn ang="0">
                  <a:pos x="T6" y="T7"/>
                </a:cxn>
                <a:cxn ang="0">
                  <a:pos x="T8" y="T9"/>
                </a:cxn>
              </a:cxnLst>
              <a:rect l="0" t="0" r="r" b="b"/>
              <a:pathLst>
                <a:path w="71" h="54">
                  <a:moveTo>
                    <a:pt x="1" y="0"/>
                  </a:moveTo>
                  <a:cubicBezTo>
                    <a:pt x="24" y="17"/>
                    <a:pt x="47" y="35"/>
                    <a:pt x="71" y="53"/>
                  </a:cubicBezTo>
                  <a:cubicBezTo>
                    <a:pt x="70" y="53"/>
                    <a:pt x="70" y="53"/>
                    <a:pt x="69" y="54"/>
                  </a:cubicBezTo>
                  <a:cubicBezTo>
                    <a:pt x="46" y="36"/>
                    <a:pt x="23" y="18"/>
                    <a:pt x="0" y="1"/>
                  </a:cubicBezTo>
                  <a:cubicBezTo>
                    <a:pt x="0" y="0"/>
                    <a:pt x="0" y="0"/>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85" name="Freeform 209">
              <a:extLst>
                <a:ext uri="{FF2B5EF4-FFF2-40B4-BE49-F238E27FC236}">
                  <a16:creationId xmlns:a16="http://schemas.microsoft.com/office/drawing/2014/main" id="{960FD177-38DB-E874-F109-730A8D6ADE2A}"/>
                </a:ext>
              </a:extLst>
            </p:cNvPr>
            <p:cNvSpPr>
              <a:spLocks/>
            </p:cNvSpPr>
            <p:nvPr/>
          </p:nvSpPr>
          <p:spPr bwMode="auto">
            <a:xfrm>
              <a:off x="8404082" y="4643400"/>
              <a:ext cx="44459" cy="33527"/>
            </a:xfrm>
            <a:custGeom>
              <a:avLst/>
              <a:gdLst>
                <a:gd name="T0" fmla="*/ 2 w 71"/>
                <a:gd name="T1" fmla="*/ 0 h 54"/>
                <a:gd name="T2" fmla="*/ 71 w 71"/>
                <a:gd name="T3" fmla="*/ 53 h 54"/>
                <a:gd name="T4" fmla="*/ 70 w 71"/>
                <a:gd name="T5" fmla="*/ 54 h 54"/>
                <a:gd name="T6" fmla="*/ 0 w 71"/>
                <a:gd name="T7" fmla="*/ 2 h 54"/>
                <a:gd name="T8" fmla="*/ 2 w 71"/>
                <a:gd name="T9" fmla="*/ 0 h 54"/>
              </a:gdLst>
              <a:ahLst/>
              <a:cxnLst>
                <a:cxn ang="0">
                  <a:pos x="T0" y="T1"/>
                </a:cxn>
                <a:cxn ang="0">
                  <a:pos x="T2" y="T3"/>
                </a:cxn>
                <a:cxn ang="0">
                  <a:pos x="T4" y="T5"/>
                </a:cxn>
                <a:cxn ang="0">
                  <a:pos x="T6" y="T7"/>
                </a:cxn>
                <a:cxn ang="0">
                  <a:pos x="T8" y="T9"/>
                </a:cxn>
              </a:cxnLst>
              <a:rect l="0" t="0" r="r" b="b"/>
              <a:pathLst>
                <a:path w="71" h="54">
                  <a:moveTo>
                    <a:pt x="2" y="0"/>
                  </a:moveTo>
                  <a:cubicBezTo>
                    <a:pt x="25" y="18"/>
                    <a:pt x="48" y="36"/>
                    <a:pt x="71" y="53"/>
                  </a:cubicBezTo>
                  <a:cubicBezTo>
                    <a:pt x="71" y="54"/>
                    <a:pt x="70" y="54"/>
                    <a:pt x="70" y="54"/>
                  </a:cubicBezTo>
                  <a:cubicBezTo>
                    <a:pt x="47" y="37"/>
                    <a:pt x="24" y="19"/>
                    <a:pt x="0" y="2"/>
                  </a:cubicBezTo>
                  <a:cubicBezTo>
                    <a:pt x="1" y="1"/>
                    <a:pt x="1" y="1"/>
                    <a:pt x="2"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86" name="Freeform 210">
              <a:extLst>
                <a:ext uri="{FF2B5EF4-FFF2-40B4-BE49-F238E27FC236}">
                  <a16:creationId xmlns:a16="http://schemas.microsoft.com/office/drawing/2014/main" id="{B841A5F1-0722-936F-EB1A-0720AF60BC85}"/>
                </a:ext>
              </a:extLst>
            </p:cNvPr>
            <p:cNvSpPr>
              <a:spLocks/>
            </p:cNvSpPr>
            <p:nvPr/>
          </p:nvSpPr>
          <p:spPr bwMode="auto">
            <a:xfrm>
              <a:off x="8402988" y="4644493"/>
              <a:ext cx="22594" cy="17492"/>
            </a:xfrm>
            <a:custGeom>
              <a:avLst/>
              <a:gdLst>
                <a:gd name="T0" fmla="*/ 1 w 36"/>
                <a:gd name="T1" fmla="*/ 0 h 28"/>
                <a:gd name="T2" fmla="*/ 36 w 36"/>
                <a:gd name="T3" fmla="*/ 27 h 28"/>
                <a:gd name="T4" fmla="*/ 35 w 36"/>
                <a:gd name="T5" fmla="*/ 28 h 28"/>
                <a:gd name="T6" fmla="*/ 0 w 36"/>
                <a:gd name="T7" fmla="*/ 1 h 28"/>
                <a:gd name="T8" fmla="*/ 1 w 36"/>
                <a:gd name="T9" fmla="*/ 0 h 28"/>
              </a:gdLst>
              <a:ahLst/>
              <a:cxnLst>
                <a:cxn ang="0">
                  <a:pos x="T0" y="T1"/>
                </a:cxn>
                <a:cxn ang="0">
                  <a:pos x="T2" y="T3"/>
                </a:cxn>
                <a:cxn ang="0">
                  <a:pos x="T4" y="T5"/>
                </a:cxn>
                <a:cxn ang="0">
                  <a:pos x="T6" y="T7"/>
                </a:cxn>
                <a:cxn ang="0">
                  <a:pos x="T8" y="T9"/>
                </a:cxn>
              </a:cxnLst>
              <a:rect l="0" t="0" r="r" b="b"/>
              <a:pathLst>
                <a:path w="36" h="28">
                  <a:moveTo>
                    <a:pt x="1" y="0"/>
                  </a:moveTo>
                  <a:cubicBezTo>
                    <a:pt x="13" y="9"/>
                    <a:pt x="25" y="18"/>
                    <a:pt x="36" y="27"/>
                  </a:cubicBezTo>
                  <a:cubicBezTo>
                    <a:pt x="36" y="27"/>
                    <a:pt x="35" y="27"/>
                    <a:pt x="35" y="28"/>
                  </a:cubicBezTo>
                  <a:cubicBezTo>
                    <a:pt x="23" y="19"/>
                    <a:pt x="12" y="10"/>
                    <a:pt x="0" y="1"/>
                  </a:cubicBezTo>
                  <a:cubicBezTo>
                    <a:pt x="1" y="1"/>
                    <a:pt x="1" y="1"/>
                    <a:pt x="1" y="0"/>
                  </a:cubicBez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87" name="Freeform 211">
              <a:extLst>
                <a:ext uri="{FF2B5EF4-FFF2-40B4-BE49-F238E27FC236}">
                  <a16:creationId xmlns:a16="http://schemas.microsoft.com/office/drawing/2014/main" id="{40667A4E-8471-0038-07E7-52AE6555FE5B}"/>
                </a:ext>
              </a:extLst>
            </p:cNvPr>
            <p:cNvSpPr>
              <a:spLocks/>
            </p:cNvSpPr>
            <p:nvPr/>
          </p:nvSpPr>
          <p:spPr bwMode="auto">
            <a:xfrm>
              <a:off x="8458381" y="4640849"/>
              <a:ext cx="210272" cy="120988"/>
            </a:xfrm>
            <a:custGeom>
              <a:avLst/>
              <a:gdLst>
                <a:gd name="T0" fmla="*/ 336 w 337"/>
                <a:gd name="T1" fmla="*/ 195 h 195"/>
                <a:gd name="T2" fmla="*/ 239 w 337"/>
                <a:gd name="T3" fmla="*/ 126 h 195"/>
                <a:gd name="T4" fmla="*/ 187 w 337"/>
                <a:gd name="T5" fmla="*/ 114 h 195"/>
                <a:gd name="T6" fmla="*/ 187 w 337"/>
                <a:gd name="T7" fmla="*/ 114 h 195"/>
                <a:gd name="T8" fmla="*/ 185 w 337"/>
                <a:gd name="T9" fmla="*/ 113 h 195"/>
                <a:gd name="T10" fmla="*/ 129 w 337"/>
                <a:gd name="T11" fmla="*/ 66 h 195"/>
                <a:gd name="T12" fmla="*/ 52 w 337"/>
                <a:gd name="T13" fmla="*/ 27 h 195"/>
                <a:gd name="T14" fmla="*/ 52 w 337"/>
                <a:gd name="T15" fmla="*/ 27 h 195"/>
                <a:gd name="T16" fmla="*/ 1 w 337"/>
                <a:gd name="T17" fmla="*/ 1 h 195"/>
                <a:gd name="T18" fmla="*/ 0 w 337"/>
                <a:gd name="T19" fmla="*/ 0 h 195"/>
                <a:gd name="T20" fmla="*/ 50 w 337"/>
                <a:gd name="T21" fmla="*/ 25 h 195"/>
                <a:gd name="T22" fmla="*/ 129 w 337"/>
                <a:gd name="T23" fmla="*/ 64 h 195"/>
                <a:gd name="T24" fmla="*/ 130 w 337"/>
                <a:gd name="T25" fmla="*/ 65 h 195"/>
                <a:gd name="T26" fmla="*/ 130 w 337"/>
                <a:gd name="T27" fmla="*/ 65 h 195"/>
                <a:gd name="T28" fmla="*/ 186 w 337"/>
                <a:gd name="T29" fmla="*/ 112 h 195"/>
                <a:gd name="T30" fmla="*/ 238 w 337"/>
                <a:gd name="T31" fmla="*/ 123 h 195"/>
                <a:gd name="T32" fmla="*/ 238 w 337"/>
                <a:gd name="T33" fmla="*/ 124 h 195"/>
                <a:gd name="T34" fmla="*/ 239 w 337"/>
                <a:gd name="T35" fmla="*/ 124 h 195"/>
                <a:gd name="T36" fmla="*/ 337 w 337"/>
                <a:gd name="T37" fmla="*/ 194 h 195"/>
                <a:gd name="T38" fmla="*/ 336 w 337"/>
                <a:gd name="T39" fmla="*/ 19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7" h="195">
                  <a:moveTo>
                    <a:pt x="336" y="195"/>
                  </a:moveTo>
                  <a:cubicBezTo>
                    <a:pt x="304" y="172"/>
                    <a:pt x="271" y="149"/>
                    <a:pt x="239" y="126"/>
                  </a:cubicBezTo>
                  <a:cubicBezTo>
                    <a:pt x="222" y="122"/>
                    <a:pt x="204" y="118"/>
                    <a:pt x="187" y="114"/>
                  </a:cubicBezTo>
                  <a:cubicBezTo>
                    <a:pt x="187" y="114"/>
                    <a:pt x="187" y="114"/>
                    <a:pt x="187" y="114"/>
                  </a:cubicBezTo>
                  <a:cubicBezTo>
                    <a:pt x="186" y="114"/>
                    <a:pt x="186" y="113"/>
                    <a:pt x="185" y="113"/>
                  </a:cubicBezTo>
                  <a:cubicBezTo>
                    <a:pt x="167" y="97"/>
                    <a:pt x="148" y="82"/>
                    <a:pt x="129" y="66"/>
                  </a:cubicBezTo>
                  <a:cubicBezTo>
                    <a:pt x="103" y="53"/>
                    <a:pt x="77" y="40"/>
                    <a:pt x="52" y="27"/>
                  </a:cubicBezTo>
                  <a:cubicBezTo>
                    <a:pt x="52" y="27"/>
                    <a:pt x="52" y="27"/>
                    <a:pt x="52" y="27"/>
                  </a:cubicBezTo>
                  <a:cubicBezTo>
                    <a:pt x="34" y="19"/>
                    <a:pt x="18" y="10"/>
                    <a:pt x="1" y="1"/>
                  </a:cubicBezTo>
                  <a:cubicBezTo>
                    <a:pt x="0" y="1"/>
                    <a:pt x="0" y="0"/>
                    <a:pt x="0" y="0"/>
                  </a:cubicBezTo>
                  <a:cubicBezTo>
                    <a:pt x="16" y="8"/>
                    <a:pt x="33" y="17"/>
                    <a:pt x="50" y="25"/>
                  </a:cubicBezTo>
                  <a:cubicBezTo>
                    <a:pt x="76" y="38"/>
                    <a:pt x="102" y="51"/>
                    <a:pt x="129" y="64"/>
                  </a:cubicBezTo>
                  <a:cubicBezTo>
                    <a:pt x="130" y="65"/>
                    <a:pt x="130" y="65"/>
                    <a:pt x="130" y="65"/>
                  </a:cubicBezTo>
                  <a:cubicBezTo>
                    <a:pt x="130" y="65"/>
                    <a:pt x="130" y="65"/>
                    <a:pt x="130" y="65"/>
                  </a:cubicBezTo>
                  <a:cubicBezTo>
                    <a:pt x="149" y="81"/>
                    <a:pt x="167" y="96"/>
                    <a:pt x="186" y="112"/>
                  </a:cubicBezTo>
                  <a:cubicBezTo>
                    <a:pt x="203" y="116"/>
                    <a:pt x="220" y="120"/>
                    <a:pt x="238" y="123"/>
                  </a:cubicBezTo>
                  <a:cubicBezTo>
                    <a:pt x="238" y="124"/>
                    <a:pt x="238" y="124"/>
                    <a:pt x="238" y="124"/>
                  </a:cubicBezTo>
                  <a:cubicBezTo>
                    <a:pt x="238" y="124"/>
                    <a:pt x="239" y="124"/>
                    <a:pt x="239" y="124"/>
                  </a:cubicBezTo>
                  <a:cubicBezTo>
                    <a:pt x="272" y="147"/>
                    <a:pt x="304" y="171"/>
                    <a:pt x="337" y="194"/>
                  </a:cubicBezTo>
                  <a:lnTo>
                    <a:pt x="336" y="195"/>
                  </a:lnTo>
                  <a:close/>
                </a:path>
              </a:pathLst>
            </a:custGeom>
            <a:solidFill>
              <a:srgbClr val="F064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88" name="Freeform 212">
              <a:extLst>
                <a:ext uri="{FF2B5EF4-FFF2-40B4-BE49-F238E27FC236}">
                  <a16:creationId xmlns:a16="http://schemas.microsoft.com/office/drawing/2014/main" id="{6F29F663-FB76-F3EA-406F-B84B6728CCD9}"/>
                </a:ext>
              </a:extLst>
            </p:cNvPr>
            <p:cNvSpPr>
              <a:spLocks/>
            </p:cNvSpPr>
            <p:nvPr/>
          </p:nvSpPr>
          <p:spPr bwMode="auto">
            <a:xfrm>
              <a:off x="8457651" y="4640119"/>
              <a:ext cx="208449" cy="124268"/>
            </a:xfrm>
            <a:custGeom>
              <a:avLst/>
              <a:gdLst>
                <a:gd name="T0" fmla="*/ 333 w 334"/>
                <a:gd name="T1" fmla="*/ 200 h 200"/>
                <a:gd name="T2" fmla="*/ 206 w 334"/>
                <a:gd name="T3" fmla="*/ 108 h 200"/>
                <a:gd name="T4" fmla="*/ 148 w 334"/>
                <a:gd name="T5" fmla="*/ 90 h 200"/>
                <a:gd name="T6" fmla="*/ 147 w 334"/>
                <a:gd name="T7" fmla="*/ 90 h 200"/>
                <a:gd name="T8" fmla="*/ 146 w 334"/>
                <a:gd name="T9" fmla="*/ 89 h 200"/>
                <a:gd name="T10" fmla="*/ 68 w 334"/>
                <a:gd name="T11" fmla="*/ 29 h 200"/>
                <a:gd name="T12" fmla="*/ 2 w 334"/>
                <a:gd name="T13" fmla="*/ 2 h 200"/>
                <a:gd name="T14" fmla="*/ 0 w 334"/>
                <a:gd name="T15" fmla="*/ 0 h 200"/>
                <a:gd name="T16" fmla="*/ 67 w 334"/>
                <a:gd name="T17" fmla="*/ 27 h 200"/>
                <a:gd name="T18" fmla="*/ 68 w 334"/>
                <a:gd name="T19" fmla="*/ 28 h 200"/>
                <a:gd name="T20" fmla="*/ 68 w 334"/>
                <a:gd name="T21" fmla="*/ 28 h 200"/>
                <a:gd name="T22" fmla="*/ 146 w 334"/>
                <a:gd name="T23" fmla="*/ 88 h 200"/>
                <a:gd name="T24" fmla="*/ 205 w 334"/>
                <a:gd name="T25" fmla="*/ 106 h 200"/>
                <a:gd name="T26" fmla="*/ 205 w 334"/>
                <a:gd name="T27" fmla="*/ 106 h 200"/>
                <a:gd name="T28" fmla="*/ 206 w 334"/>
                <a:gd name="T29" fmla="*/ 106 h 200"/>
                <a:gd name="T30" fmla="*/ 334 w 334"/>
                <a:gd name="T31" fmla="*/ 200 h 200"/>
                <a:gd name="T32" fmla="*/ 333 w 334"/>
                <a:gd name="T33"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4" h="200">
                  <a:moveTo>
                    <a:pt x="333" y="200"/>
                  </a:moveTo>
                  <a:cubicBezTo>
                    <a:pt x="291" y="169"/>
                    <a:pt x="249" y="138"/>
                    <a:pt x="206" y="108"/>
                  </a:cubicBezTo>
                  <a:cubicBezTo>
                    <a:pt x="187" y="102"/>
                    <a:pt x="167" y="96"/>
                    <a:pt x="148" y="90"/>
                  </a:cubicBezTo>
                  <a:cubicBezTo>
                    <a:pt x="147" y="90"/>
                    <a:pt x="147" y="90"/>
                    <a:pt x="147" y="90"/>
                  </a:cubicBezTo>
                  <a:cubicBezTo>
                    <a:pt x="146" y="89"/>
                    <a:pt x="146" y="89"/>
                    <a:pt x="146" y="89"/>
                  </a:cubicBezTo>
                  <a:cubicBezTo>
                    <a:pt x="120" y="69"/>
                    <a:pt x="94" y="49"/>
                    <a:pt x="68" y="29"/>
                  </a:cubicBezTo>
                  <a:cubicBezTo>
                    <a:pt x="46" y="20"/>
                    <a:pt x="24" y="11"/>
                    <a:pt x="2" y="2"/>
                  </a:cubicBezTo>
                  <a:cubicBezTo>
                    <a:pt x="1" y="2"/>
                    <a:pt x="1" y="1"/>
                    <a:pt x="0" y="0"/>
                  </a:cubicBezTo>
                  <a:cubicBezTo>
                    <a:pt x="22" y="9"/>
                    <a:pt x="44" y="18"/>
                    <a:pt x="67" y="27"/>
                  </a:cubicBezTo>
                  <a:cubicBezTo>
                    <a:pt x="68" y="28"/>
                    <a:pt x="68" y="28"/>
                    <a:pt x="68" y="28"/>
                  </a:cubicBezTo>
                  <a:cubicBezTo>
                    <a:pt x="68" y="28"/>
                    <a:pt x="68" y="28"/>
                    <a:pt x="68" y="28"/>
                  </a:cubicBezTo>
                  <a:cubicBezTo>
                    <a:pt x="94" y="48"/>
                    <a:pt x="120" y="68"/>
                    <a:pt x="146" y="88"/>
                  </a:cubicBezTo>
                  <a:cubicBezTo>
                    <a:pt x="166" y="94"/>
                    <a:pt x="185" y="100"/>
                    <a:pt x="205" y="106"/>
                  </a:cubicBezTo>
                  <a:cubicBezTo>
                    <a:pt x="205" y="106"/>
                    <a:pt x="205" y="106"/>
                    <a:pt x="205" y="106"/>
                  </a:cubicBezTo>
                  <a:cubicBezTo>
                    <a:pt x="206" y="106"/>
                    <a:pt x="206" y="106"/>
                    <a:pt x="206" y="106"/>
                  </a:cubicBezTo>
                  <a:cubicBezTo>
                    <a:pt x="249" y="137"/>
                    <a:pt x="291" y="169"/>
                    <a:pt x="334" y="200"/>
                  </a:cubicBezTo>
                  <a:cubicBezTo>
                    <a:pt x="334" y="200"/>
                    <a:pt x="333" y="200"/>
                    <a:pt x="333" y="200"/>
                  </a:cubicBezTo>
                  <a:close/>
                </a:path>
              </a:pathLst>
            </a:custGeom>
            <a:solidFill>
              <a:srgbClr val="EFB0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89" name="Freeform 213">
              <a:extLst>
                <a:ext uri="{FF2B5EF4-FFF2-40B4-BE49-F238E27FC236}">
                  <a16:creationId xmlns:a16="http://schemas.microsoft.com/office/drawing/2014/main" id="{C58B0C49-1934-7513-07CC-00F93B903F67}"/>
                </a:ext>
              </a:extLst>
            </p:cNvPr>
            <p:cNvSpPr>
              <a:spLocks/>
            </p:cNvSpPr>
            <p:nvPr/>
          </p:nvSpPr>
          <p:spPr bwMode="auto">
            <a:xfrm>
              <a:off x="8458381" y="4640849"/>
              <a:ext cx="210636" cy="116615"/>
            </a:xfrm>
            <a:custGeom>
              <a:avLst/>
              <a:gdLst>
                <a:gd name="T0" fmla="*/ 338 w 338"/>
                <a:gd name="T1" fmla="*/ 188 h 188"/>
                <a:gd name="T2" fmla="*/ 259 w 338"/>
                <a:gd name="T3" fmla="*/ 169 h 188"/>
                <a:gd name="T4" fmla="*/ 258 w 338"/>
                <a:gd name="T5" fmla="*/ 168 h 188"/>
                <a:gd name="T6" fmla="*/ 257 w 338"/>
                <a:gd name="T7" fmla="*/ 167 h 188"/>
                <a:gd name="T8" fmla="*/ 174 w 338"/>
                <a:gd name="T9" fmla="*/ 87 h 188"/>
                <a:gd name="T10" fmla="*/ 101 w 338"/>
                <a:gd name="T11" fmla="*/ 62 h 188"/>
                <a:gd name="T12" fmla="*/ 100 w 338"/>
                <a:gd name="T13" fmla="*/ 62 h 188"/>
                <a:gd name="T14" fmla="*/ 99 w 338"/>
                <a:gd name="T15" fmla="*/ 61 h 188"/>
                <a:gd name="T16" fmla="*/ 37 w 338"/>
                <a:gd name="T17" fmla="*/ 7 h 188"/>
                <a:gd name="T18" fmla="*/ 3 w 338"/>
                <a:gd name="T19" fmla="*/ 3 h 188"/>
                <a:gd name="T20" fmla="*/ 0 w 338"/>
                <a:gd name="T21" fmla="*/ 0 h 188"/>
                <a:gd name="T22" fmla="*/ 35 w 338"/>
                <a:gd name="T23" fmla="*/ 5 h 188"/>
                <a:gd name="T24" fmla="*/ 36 w 338"/>
                <a:gd name="T25" fmla="*/ 5 h 188"/>
                <a:gd name="T26" fmla="*/ 37 w 338"/>
                <a:gd name="T27" fmla="*/ 6 h 188"/>
                <a:gd name="T28" fmla="*/ 100 w 338"/>
                <a:gd name="T29" fmla="*/ 60 h 188"/>
                <a:gd name="T30" fmla="*/ 173 w 338"/>
                <a:gd name="T31" fmla="*/ 85 h 188"/>
                <a:gd name="T32" fmla="*/ 175 w 338"/>
                <a:gd name="T33" fmla="*/ 85 h 188"/>
                <a:gd name="T34" fmla="*/ 176 w 338"/>
                <a:gd name="T35" fmla="*/ 86 h 188"/>
                <a:gd name="T36" fmla="*/ 258 w 338"/>
                <a:gd name="T37" fmla="*/ 167 h 188"/>
                <a:gd name="T38" fmla="*/ 336 w 338"/>
                <a:gd name="T39" fmla="*/ 186 h 188"/>
                <a:gd name="T40" fmla="*/ 338 w 338"/>
                <a:gd name="T41" fmla="*/ 18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8" h="188">
                  <a:moveTo>
                    <a:pt x="338" y="188"/>
                  </a:moveTo>
                  <a:cubicBezTo>
                    <a:pt x="311" y="181"/>
                    <a:pt x="285" y="175"/>
                    <a:pt x="259" y="169"/>
                  </a:cubicBezTo>
                  <a:cubicBezTo>
                    <a:pt x="258" y="169"/>
                    <a:pt x="258" y="169"/>
                    <a:pt x="258" y="168"/>
                  </a:cubicBezTo>
                  <a:cubicBezTo>
                    <a:pt x="257" y="168"/>
                    <a:pt x="257" y="168"/>
                    <a:pt x="257" y="167"/>
                  </a:cubicBezTo>
                  <a:cubicBezTo>
                    <a:pt x="229" y="141"/>
                    <a:pt x="202" y="114"/>
                    <a:pt x="174" y="87"/>
                  </a:cubicBezTo>
                  <a:cubicBezTo>
                    <a:pt x="149" y="78"/>
                    <a:pt x="125" y="70"/>
                    <a:pt x="101" y="62"/>
                  </a:cubicBezTo>
                  <a:cubicBezTo>
                    <a:pt x="100" y="62"/>
                    <a:pt x="100" y="62"/>
                    <a:pt x="100" y="62"/>
                  </a:cubicBezTo>
                  <a:cubicBezTo>
                    <a:pt x="99" y="61"/>
                    <a:pt x="99" y="61"/>
                    <a:pt x="99" y="61"/>
                  </a:cubicBezTo>
                  <a:cubicBezTo>
                    <a:pt x="78" y="43"/>
                    <a:pt x="58" y="25"/>
                    <a:pt x="37" y="7"/>
                  </a:cubicBezTo>
                  <a:cubicBezTo>
                    <a:pt x="25" y="6"/>
                    <a:pt x="14" y="4"/>
                    <a:pt x="3" y="3"/>
                  </a:cubicBezTo>
                  <a:cubicBezTo>
                    <a:pt x="2" y="2"/>
                    <a:pt x="1" y="1"/>
                    <a:pt x="0" y="0"/>
                  </a:cubicBezTo>
                  <a:cubicBezTo>
                    <a:pt x="12" y="2"/>
                    <a:pt x="23" y="3"/>
                    <a:pt x="35" y="5"/>
                  </a:cubicBezTo>
                  <a:cubicBezTo>
                    <a:pt x="36" y="5"/>
                    <a:pt x="36" y="5"/>
                    <a:pt x="36" y="5"/>
                  </a:cubicBezTo>
                  <a:cubicBezTo>
                    <a:pt x="36" y="5"/>
                    <a:pt x="37" y="6"/>
                    <a:pt x="37" y="6"/>
                  </a:cubicBezTo>
                  <a:cubicBezTo>
                    <a:pt x="58" y="24"/>
                    <a:pt x="79" y="42"/>
                    <a:pt x="100" y="60"/>
                  </a:cubicBezTo>
                  <a:cubicBezTo>
                    <a:pt x="124" y="68"/>
                    <a:pt x="148" y="76"/>
                    <a:pt x="173" y="85"/>
                  </a:cubicBezTo>
                  <a:cubicBezTo>
                    <a:pt x="174" y="85"/>
                    <a:pt x="174" y="85"/>
                    <a:pt x="175" y="85"/>
                  </a:cubicBezTo>
                  <a:cubicBezTo>
                    <a:pt x="175" y="86"/>
                    <a:pt x="175" y="86"/>
                    <a:pt x="176" y="86"/>
                  </a:cubicBezTo>
                  <a:cubicBezTo>
                    <a:pt x="203" y="113"/>
                    <a:pt x="231" y="140"/>
                    <a:pt x="258" y="167"/>
                  </a:cubicBezTo>
                  <a:cubicBezTo>
                    <a:pt x="283" y="173"/>
                    <a:pt x="309" y="179"/>
                    <a:pt x="336" y="186"/>
                  </a:cubicBezTo>
                  <a:cubicBezTo>
                    <a:pt x="336" y="186"/>
                    <a:pt x="337" y="187"/>
                    <a:pt x="338" y="188"/>
                  </a:cubicBezTo>
                  <a:close/>
                </a:path>
              </a:pathLst>
            </a:custGeom>
            <a:solidFill>
              <a:srgbClr val="6DBC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90" name="Freeform 214">
              <a:extLst>
                <a:ext uri="{FF2B5EF4-FFF2-40B4-BE49-F238E27FC236}">
                  <a16:creationId xmlns:a16="http://schemas.microsoft.com/office/drawing/2014/main" id="{8328C88B-2B7C-7CDD-ECC1-6685DCCB3B0B}"/>
                </a:ext>
              </a:extLst>
            </p:cNvPr>
            <p:cNvSpPr>
              <a:spLocks/>
            </p:cNvSpPr>
            <p:nvPr/>
          </p:nvSpPr>
          <p:spPr bwMode="auto">
            <a:xfrm>
              <a:off x="8438337" y="4616432"/>
              <a:ext cx="204076" cy="163990"/>
            </a:xfrm>
            <a:custGeom>
              <a:avLst/>
              <a:gdLst>
                <a:gd name="T0" fmla="*/ 26 w 327"/>
                <a:gd name="T1" fmla="*/ 41 h 264"/>
                <a:gd name="T2" fmla="*/ 28 w 327"/>
                <a:gd name="T3" fmla="*/ 42 h 264"/>
                <a:gd name="T4" fmla="*/ 31 w 327"/>
                <a:gd name="T5" fmla="*/ 40 h 264"/>
                <a:gd name="T6" fmla="*/ 179 w 327"/>
                <a:gd name="T7" fmla="*/ 152 h 264"/>
                <a:gd name="T8" fmla="*/ 327 w 327"/>
                <a:gd name="T9" fmla="*/ 264 h 264"/>
                <a:gd name="T10" fmla="*/ 327 w 327"/>
                <a:gd name="T11" fmla="*/ 263 h 264"/>
                <a:gd name="T12" fmla="*/ 179 w 327"/>
                <a:gd name="T13" fmla="*/ 151 h 264"/>
                <a:gd name="T14" fmla="*/ 32 w 327"/>
                <a:gd name="T15" fmla="*/ 39 h 264"/>
                <a:gd name="T16" fmla="*/ 55 w 327"/>
                <a:gd name="T17" fmla="*/ 21 h 264"/>
                <a:gd name="T18" fmla="*/ 79 w 327"/>
                <a:gd name="T19" fmla="*/ 1 h 264"/>
                <a:gd name="T20" fmla="*/ 77 w 327"/>
                <a:gd name="T21" fmla="*/ 0 h 264"/>
                <a:gd name="T22" fmla="*/ 53 w 327"/>
                <a:gd name="T23" fmla="*/ 20 h 264"/>
                <a:gd name="T24" fmla="*/ 30 w 327"/>
                <a:gd name="T25" fmla="*/ 38 h 264"/>
                <a:gd name="T26" fmla="*/ 0 w 327"/>
                <a:gd name="T27" fmla="*/ 15 h 264"/>
                <a:gd name="T28" fmla="*/ 0 w 327"/>
                <a:gd name="T29" fmla="*/ 16 h 264"/>
                <a:gd name="T30" fmla="*/ 30 w 327"/>
                <a:gd name="T31" fmla="*/ 38 h 264"/>
                <a:gd name="T32" fmla="*/ 26 w 327"/>
                <a:gd name="T33" fmla="*/ 41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7" h="264">
                  <a:moveTo>
                    <a:pt x="26" y="41"/>
                  </a:moveTo>
                  <a:cubicBezTo>
                    <a:pt x="27" y="42"/>
                    <a:pt x="27" y="42"/>
                    <a:pt x="28" y="42"/>
                  </a:cubicBezTo>
                  <a:cubicBezTo>
                    <a:pt x="29" y="42"/>
                    <a:pt x="30" y="41"/>
                    <a:pt x="31" y="40"/>
                  </a:cubicBezTo>
                  <a:cubicBezTo>
                    <a:pt x="81" y="77"/>
                    <a:pt x="130" y="114"/>
                    <a:pt x="179" y="152"/>
                  </a:cubicBezTo>
                  <a:cubicBezTo>
                    <a:pt x="228" y="189"/>
                    <a:pt x="277" y="226"/>
                    <a:pt x="327" y="264"/>
                  </a:cubicBezTo>
                  <a:cubicBezTo>
                    <a:pt x="327" y="263"/>
                    <a:pt x="327" y="263"/>
                    <a:pt x="327" y="263"/>
                  </a:cubicBezTo>
                  <a:cubicBezTo>
                    <a:pt x="278" y="226"/>
                    <a:pt x="229" y="189"/>
                    <a:pt x="179" y="151"/>
                  </a:cubicBezTo>
                  <a:cubicBezTo>
                    <a:pt x="130" y="114"/>
                    <a:pt x="81" y="77"/>
                    <a:pt x="32" y="39"/>
                  </a:cubicBezTo>
                  <a:cubicBezTo>
                    <a:pt x="39" y="33"/>
                    <a:pt x="47" y="27"/>
                    <a:pt x="55" y="21"/>
                  </a:cubicBezTo>
                  <a:cubicBezTo>
                    <a:pt x="63" y="15"/>
                    <a:pt x="71" y="8"/>
                    <a:pt x="79" y="1"/>
                  </a:cubicBezTo>
                  <a:cubicBezTo>
                    <a:pt x="78" y="1"/>
                    <a:pt x="78" y="0"/>
                    <a:pt x="77" y="0"/>
                  </a:cubicBezTo>
                  <a:cubicBezTo>
                    <a:pt x="69" y="7"/>
                    <a:pt x="61" y="13"/>
                    <a:pt x="53" y="20"/>
                  </a:cubicBezTo>
                  <a:cubicBezTo>
                    <a:pt x="45" y="26"/>
                    <a:pt x="38" y="32"/>
                    <a:pt x="30" y="38"/>
                  </a:cubicBezTo>
                  <a:cubicBezTo>
                    <a:pt x="20" y="30"/>
                    <a:pt x="10" y="23"/>
                    <a:pt x="0" y="15"/>
                  </a:cubicBezTo>
                  <a:cubicBezTo>
                    <a:pt x="0" y="16"/>
                    <a:pt x="0" y="16"/>
                    <a:pt x="0" y="16"/>
                  </a:cubicBezTo>
                  <a:cubicBezTo>
                    <a:pt x="10" y="23"/>
                    <a:pt x="20" y="31"/>
                    <a:pt x="30" y="38"/>
                  </a:cubicBezTo>
                  <a:cubicBezTo>
                    <a:pt x="28" y="39"/>
                    <a:pt x="27" y="40"/>
                    <a:pt x="26" y="41"/>
                  </a:cubicBezTo>
                  <a:close/>
                </a:path>
              </a:pathLst>
            </a:custGeom>
            <a:solidFill>
              <a:srgbClr val="6061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91" name="Freeform 215">
              <a:extLst>
                <a:ext uri="{FF2B5EF4-FFF2-40B4-BE49-F238E27FC236}">
                  <a16:creationId xmlns:a16="http://schemas.microsoft.com/office/drawing/2014/main" id="{F545F21F-9CE4-AE60-3401-EFAA18137C15}"/>
                </a:ext>
              </a:extLst>
            </p:cNvPr>
            <p:cNvSpPr>
              <a:spLocks/>
            </p:cNvSpPr>
            <p:nvPr/>
          </p:nvSpPr>
          <p:spPr bwMode="auto">
            <a:xfrm>
              <a:off x="8208386" y="4986685"/>
              <a:ext cx="22594" cy="22230"/>
            </a:xfrm>
            <a:custGeom>
              <a:avLst/>
              <a:gdLst>
                <a:gd name="T0" fmla="*/ 5 w 36"/>
                <a:gd name="T1" fmla="*/ 9 h 36"/>
                <a:gd name="T2" fmla="*/ 8 w 36"/>
                <a:gd name="T3" fmla="*/ 31 h 36"/>
                <a:gd name="T4" fmla="*/ 31 w 36"/>
                <a:gd name="T5" fmla="*/ 28 h 36"/>
                <a:gd name="T6" fmla="*/ 27 w 36"/>
                <a:gd name="T7" fmla="*/ 5 h 36"/>
                <a:gd name="T8" fmla="*/ 5 w 36"/>
                <a:gd name="T9" fmla="*/ 9 h 36"/>
              </a:gdLst>
              <a:ahLst/>
              <a:cxnLst>
                <a:cxn ang="0">
                  <a:pos x="T0" y="T1"/>
                </a:cxn>
                <a:cxn ang="0">
                  <a:pos x="T2" y="T3"/>
                </a:cxn>
                <a:cxn ang="0">
                  <a:pos x="T4" y="T5"/>
                </a:cxn>
                <a:cxn ang="0">
                  <a:pos x="T6" y="T7"/>
                </a:cxn>
                <a:cxn ang="0">
                  <a:pos x="T8" y="T9"/>
                </a:cxn>
              </a:cxnLst>
              <a:rect l="0" t="0" r="r" b="b"/>
              <a:pathLst>
                <a:path w="36" h="36">
                  <a:moveTo>
                    <a:pt x="5" y="9"/>
                  </a:moveTo>
                  <a:cubicBezTo>
                    <a:pt x="0" y="16"/>
                    <a:pt x="1" y="26"/>
                    <a:pt x="8" y="31"/>
                  </a:cubicBezTo>
                  <a:cubicBezTo>
                    <a:pt x="15" y="36"/>
                    <a:pt x="25" y="35"/>
                    <a:pt x="31" y="28"/>
                  </a:cubicBezTo>
                  <a:cubicBezTo>
                    <a:pt x="36" y="21"/>
                    <a:pt x="34" y="11"/>
                    <a:pt x="27" y="5"/>
                  </a:cubicBezTo>
                  <a:cubicBezTo>
                    <a:pt x="20" y="0"/>
                    <a:pt x="10" y="2"/>
                    <a:pt x="5" y="9"/>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92" name="Freeform 216">
              <a:extLst>
                <a:ext uri="{FF2B5EF4-FFF2-40B4-BE49-F238E27FC236}">
                  <a16:creationId xmlns:a16="http://schemas.microsoft.com/office/drawing/2014/main" id="{EE1B8E7E-AA31-5661-2041-9DE553519017}"/>
                </a:ext>
              </a:extLst>
            </p:cNvPr>
            <p:cNvSpPr>
              <a:spLocks/>
            </p:cNvSpPr>
            <p:nvPr/>
          </p:nvSpPr>
          <p:spPr bwMode="auto">
            <a:xfrm>
              <a:off x="7986453" y="4812127"/>
              <a:ext cx="22594" cy="22230"/>
            </a:xfrm>
            <a:custGeom>
              <a:avLst/>
              <a:gdLst>
                <a:gd name="T0" fmla="*/ 31 w 36"/>
                <a:gd name="T1" fmla="*/ 27 h 36"/>
                <a:gd name="T2" fmla="*/ 8 w 36"/>
                <a:gd name="T3" fmla="*/ 30 h 36"/>
                <a:gd name="T4" fmla="*/ 5 w 36"/>
                <a:gd name="T5" fmla="*/ 8 h 36"/>
                <a:gd name="T6" fmla="*/ 27 w 36"/>
                <a:gd name="T7" fmla="*/ 5 h 36"/>
                <a:gd name="T8" fmla="*/ 31 w 36"/>
                <a:gd name="T9" fmla="*/ 27 h 36"/>
              </a:gdLst>
              <a:ahLst/>
              <a:cxnLst>
                <a:cxn ang="0">
                  <a:pos x="T0" y="T1"/>
                </a:cxn>
                <a:cxn ang="0">
                  <a:pos x="T2" y="T3"/>
                </a:cxn>
                <a:cxn ang="0">
                  <a:pos x="T4" y="T5"/>
                </a:cxn>
                <a:cxn ang="0">
                  <a:pos x="T6" y="T7"/>
                </a:cxn>
                <a:cxn ang="0">
                  <a:pos x="T8" y="T9"/>
                </a:cxn>
              </a:cxnLst>
              <a:rect l="0" t="0" r="r" b="b"/>
              <a:pathLst>
                <a:path w="36" h="36">
                  <a:moveTo>
                    <a:pt x="31" y="27"/>
                  </a:moveTo>
                  <a:cubicBezTo>
                    <a:pt x="25" y="34"/>
                    <a:pt x="15" y="36"/>
                    <a:pt x="8" y="30"/>
                  </a:cubicBezTo>
                  <a:cubicBezTo>
                    <a:pt x="1" y="25"/>
                    <a:pt x="0" y="15"/>
                    <a:pt x="5" y="8"/>
                  </a:cubicBezTo>
                  <a:cubicBezTo>
                    <a:pt x="10" y="1"/>
                    <a:pt x="20" y="0"/>
                    <a:pt x="27" y="5"/>
                  </a:cubicBezTo>
                  <a:cubicBezTo>
                    <a:pt x="34" y="10"/>
                    <a:pt x="36" y="20"/>
                    <a:pt x="31" y="27"/>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93" name="Freeform 217">
              <a:extLst>
                <a:ext uri="{FF2B5EF4-FFF2-40B4-BE49-F238E27FC236}">
                  <a16:creationId xmlns:a16="http://schemas.microsoft.com/office/drawing/2014/main" id="{FBFD67F9-E1E3-277C-D379-B193FB6DB42B}"/>
                </a:ext>
              </a:extLst>
            </p:cNvPr>
            <p:cNvSpPr>
              <a:spLocks/>
            </p:cNvSpPr>
            <p:nvPr/>
          </p:nvSpPr>
          <p:spPr bwMode="auto">
            <a:xfrm>
              <a:off x="8109263" y="4463739"/>
              <a:ext cx="479944" cy="361871"/>
            </a:xfrm>
            <a:custGeom>
              <a:avLst/>
              <a:gdLst>
                <a:gd name="T0" fmla="*/ 1290 w 1317"/>
                <a:gd name="T1" fmla="*/ 993 h 993"/>
                <a:gd name="T2" fmla="*/ 0 w 1317"/>
                <a:gd name="T3" fmla="*/ 36 h 993"/>
                <a:gd name="T4" fmla="*/ 29 w 1317"/>
                <a:gd name="T5" fmla="*/ 0 h 993"/>
                <a:gd name="T6" fmla="*/ 1317 w 1317"/>
                <a:gd name="T7" fmla="*/ 956 h 993"/>
                <a:gd name="T8" fmla="*/ 1290 w 1317"/>
                <a:gd name="T9" fmla="*/ 993 h 993"/>
              </a:gdLst>
              <a:ahLst/>
              <a:cxnLst>
                <a:cxn ang="0">
                  <a:pos x="T0" y="T1"/>
                </a:cxn>
                <a:cxn ang="0">
                  <a:pos x="T2" y="T3"/>
                </a:cxn>
                <a:cxn ang="0">
                  <a:pos x="T4" y="T5"/>
                </a:cxn>
                <a:cxn ang="0">
                  <a:pos x="T6" y="T7"/>
                </a:cxn>
                <a:cxn ang="0">
                  <a:pos x="T8" y="T9"/>
                </a:cxn>
              </a:cxnLst>
              <a:rect l="0" t="0" r="r" b="b"/>
              <a:pathLst>
                <a:path w="1317" h="993">
                  <a:moveTo>
                    <a:pt x="1290" y="993"/>
                  </a:moveTo>
                  <a:lnTo>
                    <a:pt x="0" y="36"/>
                  </a:lnTo>
                  <a:lnTo>
                    <a:pt x="29" y="0"/>
                  </a:lnTo>
                  <a:lnTo>
                    <a:pt x="1317" y="956"/>
                  </a:lnTo>
                  <a:lnTo>
                    <a:pt x="1290" y="993"/>
                  </a:lnTo>
                  <a:close/>
                </a:path>
              </a:pathLst>
            </a:custGeom>
            <a:solidFill>
              <a:srgbClr val="A8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94" name="Freeform 218">
              <a:extLst>
                <a:ext uri="{FF2B5EF4-FFF2-40B4-BE49-F238E27FC236}">
                  <a16:creationId xmlns:a16="http://schemas.microsoft.com/office/drawing/2014/main" id="{CA924E40-E71D-1B42-663B-72F5C8558FDB}"/>
                </a:ext>
              </a:extLst>
            </p:cNvPr>
            <p:cNvSpPr>
              <a:spLocks/>
            </p:cNvSpPr>
            <p:nvPr/>
          </p:nvSpPr>
          <p:spPr bwMode="auto">
            <a:xfrm>
              <a:off x="9515204" y="2429535"/>
              <a:ext cx="545904" cy="494521"/>
            </a:xfrm>
            <a:custGeom>
              <a:avLst/>
              <a:gdLst>
                <a:gd name="T0" fmla="*/ 1498 w 1498"/>
                <a:gd name="T1" fmla="*/ 913 h 1357"/>
                <a:gd name="T2" fmla="*/ 1129 w 1498"/>
                <a:gd name="T3" fmla="*/ 0 h 1357"/>
                <a:gd name="T4" fmla="*/ 0 w 1498"/>
                <a:gd name="T5" fmla="*/ 444 h 1357"/>
                <a:gd name="T6" fmla="*/ 369 w 1498"/>
                <a:gd name="T7" fmla="*/ 1357 h 1357"/>
                <a:gd name="T8" fmla="*/ 1498 w 1498"/>
                <a:gd name="T9" fmla="*/ 913 h 1357"/>
              </a:gdLst>
              <a:ahLst/>
              <a:cxnLst>
                <a:cxn ang="0">
                  <a:pos x="T0" y="T1"/>
                </a:cxn>
                <a:cxn ang="0">
                  <a:pos x="T2" y="T3"/>
                </a:cxn>
                <a:cxn ang="0">
                  <a:pos x="T4" y="T5"/>
                </a:cxn>
                <a:cxn ang="0">
                  <a:pos x="T6" y="T7"/>
                </a:cxn>
                <a:cxn ang="0">
                  <a:pos x="T8" y="T9"/>
                </a:cxn>
              </a:cxnLst>
              <a:rect l="0" t="0" r="r" b="b"/>
              <a:pathLst>
                <a:path w="1498" h="1357">
                  <a:moveTo>
                    <a:pt x="1498" y="913"/>
                  </a:moveTo>
                  <a:lnTo>
                    <a:pt x="1129" y="0"/>
                  </a:lnTo>
                  <a:lnTo>
                    <a:pt x="0" y="444"/>
                  </a:lnTo>
                  <a:lnTo>
                    <a:pt x="369" y="1357"/>
                  </a:lnTo>
                  <a:lnTo>
                    <a:pt x="1498" y="913"/>
                  </a:lnTo>
                  <a:close/>
                </a:path>
              </a:pathLst>
            </a:custGeom>
            <a:solidFill>
              <a:srgbClr val="C8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95" name="Freeform 219">
              <a:extLst>
                <a:ext uri="{FF2B5EF4-FFF2-40B4-BE49-F238E27FC236}">
                  <a16:creationId xmlns:a16="http://schemas.microsoft.com/office/drawing/2014/main" id="{7AE7EDB6-F087-F767-A153-0B725B47C248}"/>
                </a:ext>
              </a:extLst>
            </p:cNvPr>
            <p:cNvSpPr>
              <a:spLocks/>
            </p:cNvSpPr>
            <p:nvPr/>
          </p:nvSpPr>
          <p:spPr bwMode="auto">
            <a:xfrm>
              <a:off x="9646760" y="2501325"/>
              <a:ext cx="260561" cy="371346"/>
            </a:xfrm>
            <a:custGeom>
              <a:avLst/>
              <a:gdLst>
                <a:gd name="T0" fmla="*/ 0 w 715"/>
                <a:gd name="T1" fmla="*/ 142 h 1019"/>
                <a:gd name="T2" fmla="*/ 361 w 715"/>
                <a:gd name="T3" fmla="*/ 0 h 1019"/>
                <a:gd name="T4" fmla="*/ 715 w 715"/>
                <a:gd name="T5" fmla="*/ 876 h 1019"/>
                <a:gd name="T6" fmla="*/ 354 w 715"/>
                <a:gd name="T7" fmla="*/ 1019 h 1019"/>
                <a:gd name="T8" fmla="*/ 0 w 715"/>
                <a:gd name="T9" fmla="*/ 142 h 1019"/>
              </a:gdLst>
              <a:ahLst/>
              <a:cxnLst>
                <a:cxn ang="0">
                  <a:pos x="T0" y="T1"/>
                </a:cxn>
                <a:cxn ang="0">
                  <a:pos x="T2" y="T3"/>
                </a:cxn>
                <a:cxn ang="0">
                  <a:pos x="T4" y="T5"/>
                </a:cxn>
                <a:cxn ang="0">
                  <a:pos x="T6" y="T7"/>
                </a:cxn>
                <a:cxn ang="0">
                  <a:pos x="T8" y="T9"/>
                </a:cxn>
              </a:cxnLst>
              <a:rect l="0" t="0" r="r" b="b"/>
              <a:pathLst>
                <a:path w="715" h="1019">
                  <a:moveTo>
                    <a:pt x="0" y="142"/>
                  </a:moveTo>
                  <a:lnTo>
                    <a:pt x="361" y="0"/>
                  </a:lnTo>
                  <a:lnTo>
                    <a:pt x="715" y="876"/>
                  </a:lnTo>
                  <a:lnTo>
                    <a:pt x="354" y="1019"/>
                  </a:lnTo>
                  <a:lnTo>
                    <a:pt x="0" y="142"/>
                  </a:lnTo>
                  <a:close/>
                </a:path>
              </a:pathLst>
            </a:custGeom>
            <a:solidFill>
              <a:srgbClr val="D8D9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96" name="Freeform 220">
              <a:extLst>
                <a:ext uri="{FF2B5EF4-FFF2-40B4-BE49-F238E27FC236}">
                  <a16:creationId xmlns:a16="http://schemas.microsoft.com/office/drawing/2014/main" id="{C18E7E19-BF97-5863-C042-89A5AC9E1CCE}"/>
                </a:ext>
              </a:extLst>
            </p:cNvPr>
            <p:cNvSpPr>
              <a:spLocks/>
            </p:cNvSpPr>
            <p:nvPr/>
          </p:nvSpPr>
          <p:spPr bwMode="auto">
            <a:xfrm>
              <a:off x="9515204" y="2553073"/>
              <a:ext cx="260561" cy="370982"/>
            </a:xfrm>
            <a:custGeom>
              <a:avLst/>
              <a:gdLst>
                <a:gd name="T0" fmla="*/ 715 w 715"/>
                <a:gd name="T1" fmla="*/ 877 h 1018"/>
                <a:gd name="T2" fmla="*/ 361 w 715"/>
                <a:gd name="T3" fmla="*/ 0 h 1018"/>
                <a:gd name="T4" fmla="*/ 0 w 715"/>
                <a:gd name="T5" fmla="*/ 143 h 1018"/>
                <a:gd name="T6" fmla="*/ 354 w 715"/>
                <a:gd name="T7" fmla="*/ 1018 h 1018"/>
                <a:gd name="T8" fmla="*/ 715 w 715"/>
                <a:gd name="T9" fmla="*/ 877 h 1018"/>
              </a:gdLst>
              <a:ahLst/>
              <a:cxnLst>
                <a:cxn ang="0">
                  <a:pos x="T0" y="T1"/>
                </a:cxn>
                <a:cxn ang="0">
                  <a:pos x="T2" y="T3"/>
                </a:cxn>
                <a:cxn ang="0">
                  <a:pos x="T4" y="T5"/>
                </a:cxn>
                <a:cxn ang="0">
                  <a:pos x="T6" y="T7"/>
                </a:cxn>
                <a:cxn ang="0">
                  <a:pos x="T8" y="T9"/>
                </a:cxn>
              </a:cxnLst>
              <a:rect l="0" t="0" r="r" b="b"/>
              <a:pathLst>
                <a:path w="715" h="1018">
                  <a:moveTo>
                    <a:pt x="715" y="877"/>
                  </a:moveTo>
                  <a:lnTo>
                    <a:pt x="361" y="0"/>
                  </a:lnTo>
                  <a:lnTo>
                    <a:pt x="0" y="143"/>
                  </a:lnTo>
                  <a:lnTo>
                    <a:pt x="354" y="1018"/>
                  </a:lnTo>
                  <a:lnTo>
                    <a:pt x="715" y="877"/>
                  </a:lnTo>
                  <a:close/>
                </a:path>
              </a:pathLst>
            </a:custGeom>
            <a:solidFill>
              <a:srgbClr val="F2F3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97" name="Freeform 221">
              <a:extLst>
                <a:ext uri="{FF2B5EF4-FFF2-40B4-BE49-F238E27FC236}">
                  <a16:creationId xmlns:a16="http://schemas.microsoft.com/office/drawing/2014/main" id="{D01CBCEF-A104-D330-F017-ECF074864B77}"/>
                </a:ext>
              </a:extLst>
            </p:cNvPr>
            <p:cNvSpPr>
              <a:spLocks/>
            </p:cNvSpPr>
            <p:nvPr/>
          </p:nvSpPr>
          <p:spPr bwMode="auto">
            <a:xfrm>
              <a:off x="9586994" y="2679528"/>
              <a:ext cx="60858" cy="141031"/>
            </a:xfrm>
            <a:custGeom>
              <a:avLst/>
              <a:gdLst>
                <a:gd name="T0" fmla="*/ 167 w 167"/>
                <a:gd name="T1" fmla="*/ 382 h 387"/>
                <a:gd name="T2" fmla="*/ 13 w 167"/>
                <a:gd name="T3" fmla="*/ 0 h 387"/>
                <a:gd name="T4" fmla="*/ 0 w 167"/>
                <a:gd name="T5" fmla="*/ 5 h 387"/>
                <a:gd name="T6" fmla="*/ 155 w 167"/>
                <a:gd name="T7" fmla="*/ 387 h 387"/>
                <a:gd name="T8" fmla="*/ 167 w 167"/>
                <a:gd name="T9" fmla="*/ 382 h 387"/>
              </a:gdLst>
              <a:ahLst/>
              <a:cxnLst>
                <a:cxn ang="0">
                  <a:pos x="T0" y="T1"/>
                </a:cxn>
                <a:cxn ang="0">
                  <a:pos x="T2" y="T3"/>
                </a:cxn>
                <a:cxn ang="0">
                  <a:pos x="T4" y="T5"/>
                </a:cxn>
                <a:cxn ang="0">
                  <a:pos x="T6" y="T7"/>
                </a:cxn>
                <a:cxn ang="0">
                  <a:pos x="T8" y="T9"/>
                </a:cxn>
              </a:cxnLst>
              <a:rect l="0" t="0" r="r" b="b"/>
              <a:pathLst>
                <a:path w="167" h="387">
                  <a:moveTo>
                    <a:pt x="167" y="382"/>
                  </a:moveTo>
                  <a:lnTo>
                    <a:pt x="13" y="0"/>
                  </a:lnTo>
                  <a:lnTo>
                    <a:pt x="0" y="5"/>
                  </a:lnTo>
                  <a:lnTo>
                    <a:pt x="155" y="387"/>
                  </a:lnTo>
                  <a:lnTo>
                    <a:pt x="167" y="382"/>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98" name="Freeform 222">
              <a:extLst>
                <a:ext uri="{FF2B5EF4-FFF2-40B4-BE49-F238E27FC236}">
                  <a16:creationId xmlns:a16="http://schemas.microsoft.com/office/drawing/2014/main" id="{BA3CD39A-AFBE-FD7D-4AA2-FC209AC74F72}"/>
                </a:ext>
              </a:extLst>
            </p:cNvPr>
            <p:cNvSpPr>
              <a:spLocks/>
            </p:cNvSpPr>
            <p:nvPr/>
          </p:nvSpPr>
          <p:spPr bwMode="auto">
            <a:xfrm>
              <a:off x="9601936" y="2683172"/>
              <a:ext cx="53934" cy="124268"/>
            </a:xfrm>
            <a:custGeom>
              <a:avLst/>
              <a:gdLst>
                <a:gd name="T0" fmla="*/ 148 w 148"/>
                <a:gd name="T1" fmla="*/ 336 h 341"/>
                <a:gd name="T2" fmla="*/ 13 w 148"/>
                <a:gd name="T3" fmla="*/ 0 h 341"/>
                <a:gd name="T4" fmla="*/ 0 w 148"/>
                <a:gd name="T5" fmla="*/ 6 h 341"/>
                <a:gd name="T6" fmla="*/ 136 w 148"/>
                <a:gd name="T7" fmla="*/ 341 h 341"/>
                <a:gd name="T8" fmla="*/ 148 w 148"/>
                <a:gd name="T9" fmla="*/ 336 h 341"/>
              </a:gdLst>
              <a:ahLst/>
              <a:cxnLst>
                <a:cxn ang="0">
                  <a:pos x="T0" y="T1"/>
                </a:cxn>
                <a:cxn ang="0">
                  <a:pos x="T2" y="T3"/>
                </a:cxn>
                <a:cxn ang="0">
                  <a:pos x="T4" y="T5"/>
                </a:cxn>
                <a:cxn ang="0">
                  <a:pos x="T6" y="T7"/>
                </a:cxn>
                <a:cxn ang="0">
                  <a:pos x="T8" y="T9"/>
                </a:cxn>
              </a:cxnLst>
              <a:rect l="0" t="0" r="r" b="b"/>
              <a:pathLst>
                <a:path w="148" h="341">
                  <a:moveTo>
                    <a:pt x="148" y="336"/>
                  </a:moveTo>
                  <a:lnTo>
                    <a:pt x="13" y="0"/>
                  </a:lnTo>
                  <a:lnTo>
                    <a:pt x="0" y="6"/>
                  </a:lnTo>
                  <a:lnTo>
                    <a:pt x="136" y="341"/>
                  </a:lnTo>
                  <a:lnTo>
                    <a:pt x="148" y="336"/>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299" name="Freeform 223">
              <a:extLst>
                <a:ext uri="{FF2B5EF4-FFF2-40B4-BE49-F238E27FC236}">
                  <a16:creationId xmlns:a16="http://schemas.microsoft.com/office/drawing/2014/main" id="{A57B6884-3578-A70D-520D-D36BBE58B068}"/>
                </a:ext>
              </a:extLst>
            </p:cNvPr>
            <p:cNvSpPr>
              <a:spLocks/>
            </p:cNvSpPr>
            <p:nvPr/>
          </p:nvSpPr>
          <p:spPr bwMode="auto">
            <a:xfrm>
              <a:off x="9617242" y="2686452"/>
              <a:ext cx="48103" cy="108598"/>
            </a:xfrm>
            <a:custGeom>
              <a:avLst/>
              <a:gdLst>
                <a:gd name="T0" fmla="*/ 132 w 132"/>
                <a:gd name="T1" fmla="*/ 293 h 298"/>
                <a:gd name="T2" fmla="*/ 12 w 132"/>
                <a:gd name="T3" fmla="*/ 0 h 298"/>
                <a:gd name="T4" fmla="*/ 0 w 132"/>
                <a:gd name="T5" fmla="*/ 5 h 298"/>
                <a:gd name="T6" fmla="*/ 118 w 132"/>
                <a:gd name="T7" fmla="*/ 298 h 298"/>
                <a:gd name="T8" fmla="*/ 132 w 132"/>
                <a:gd name="T9" fmla="*/ 293 h 298"/>
              </a:gdLst>
              <a:ahLst/>
              <a:cxnLst>
                <a:cxn ang="0">
                  <a:pos x="T0" y="T1"/>
                </a:cxn>
                <a:cxn ang="0">
                  <a:pos x="T2" y="T3"/>
                </a:cxn>
                <a:cxn ang="0">
                  <a:pos x="T4" y="T5"/>
                </a:cxn>
                <a:cxn ang="0">
                  <a:pos x="T6" y="T7"/>
                </a:cxn>
                <a:cxn ang="0">
                  <a:pos x="T8" y="T9"/>
                </a:cxn>
              </a:cxnLst>
              <a:rect l="0" t="0" r="r" b="b"/>
              <a:pathLst>
                <a:path w="132" h="298">
                  <a:moveTo>
                    <a:pt x="132" y="293"/>
                  </a:moveTo>
                  <a:lnTo>
                    <a:pt x="12" y="0"/>
                  </a:lnTo>
                  <a:lnTo>
                    <a:pt x="0" y="5"/>
                  </a:lnTo>
                  <a:lnTo>
                    <a:pt x="118" y="298"/>
                  </a:lnTo>
                  <a:lnTo>
                    <a:pt x="132" y="293"/>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00" name="Freeform 224">
              <a:extLst>
                <a:ext uri="{FF2B5EF4-FFF2-40B4-BE49-F238E27FC236}">
                  <a16:creationId xmlns:a16="http://schemas.microsoft.com/office/drawing/2014/main" id="{A04A619C-C88B-E445-7F9E-DD7035D02B0A}"/>
                </a:ext>
              </a:extLst>
            </p:cNvPr>
            <p:cNvSpPr>
              <a:spLocks/>
            </p:cNvSpPr>
            <p:nvPr/>
          </p:nvSpPr>
          <p:spPr bwMode="auto">
            <a:xfrm>
              <a:off x="9639836" y="2830399"/>
              <a:ext cx="51748" cy="51748"/>
            </a:xfrm>
            <a:custGeom>
              <a:avLst/>
              <a:gdLst>
                <a:gd name="T0" fmla="*/ 76 w 83"/>
                <a:gd name="T1" fmla="*/ 28 h 83"/>
                <a:gd name="T2" fmla="*/ 28 w 83"/>
                <a:gd name="T3" fmla="*/ 8 h 83"/>
                <a:gd name="T4" fmla="*/ 7 w 83"/>
                <a:gd name="T5" fmla="*/ 55 h 83"/>
                <a:gd name="T6" fmla="*/ 55 w 83"/>
                <a:gd name="T7" fmla="*/ 76 h 83"/>
                <a:gd name="T8" fmla="*/ 76 w 83"/>
                <a:gd name="T9" fmla="*/ 28 h 83"/>
              </a:gdLst>
              <a:ahLst/>
              <a:cxnLst>
                <a:cxn ang="0">
                  <a:pos x="T0" y="T1"/>
                </a:cxn>
                <a:cxn ang="0">
                  <a:pos x="T2" y="T3"/>
                </a:cxn>
                <a:cxn ang="0">
                  <a:pos x="T4" y="T5"/>
                </a:cxn>
                <a:cxn ang="0">
                  <a:pos x="T6" y="T7"/>
                </a:cxn>
                <a:cxn ang="0">
                  <a:pos x="T8" y="T9"/>
                </a:cxn>
              </a:cxnLst>
              <a:rect l="0" t="0" r="r" b="b"/>
              <a:pathLst>
                <a:path w="83" h="83">
                  <a:moveTo>
                    <a:pt x="76" y="28"/>
                  </a:moveTo>
                  <a:cubicBezTo>
                    <a:pt x="68" y="10"/>
                    <a:pt x="47" y="0"/>
                    <a:pt x="28" y="8"/>
                  </a:cubicBezTo>
                  <a:cubicBezTo>
                    <a:pt x="9" y="15"/>
                    <a:pt x="0" y="37"/>
                    <a:pt x="7" y="55"/>
                  </a:cubicBezTo>
                  <a:cubicBezTo>
                    <a:pt x="15" y="74"/>
                    <a:pt x="36" y="83"/>
                    <a:pt x="55" y="76"/>
                  </a:cubicBezTo>
                  <a:cubicBezTo>
                    <a:pt x="74" y="68"/>
                    <a:pt x="83" y="47"/>
                    <a:pt x="76" y="28"/>
                  </a:cubicBez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01" name="Freeform 225">
              <a:extLst>
                <a:ext uri="{FF2B5EF4-FFF2-40B4-BE49-F238E27FC236}">
                  <a16:creationId xmlns:a16="http://schemas.microsoft.com/office/drawing/2014/main" id="{EA550361-6C5F-8452-1178-C519245255A5}"/>
                </a:ext>
              </a:extLst>
            </p:cNvPr>
            <p:cNvSpPr>
              <a:spLocks/>
            </p:cNvSpPr>
            <p:nvPr/>
          </p:nvSpPr>
          <p:spPr bwMode="auto">
            <a:xfrm>
              <a:off x="9713449" y="2761522"/>
              <a:ext cx="35349" cy="78715"/>
            </a:xfrm>
            <a:custGeom>
              <a:avLst/>
              <a:gdLst>
                <a:gd name="T0" fmla="*/ 97 w 97"/>
                <a:gd name="T1" fmla="*/ 211 h 216"/>
                <a:gd name="T2" fmla="*/ 12 w 97"/>
                <a:gd name="T3" fmla="*/ 0 h 216"/>
                <a:gd name="T4" fmla="*/ 0 w 97"/>
                <a:gd name="T5" fmla="*/ 5 h 216"/>
                <a:gd name="T6" fmla="*/ 85 w 97"/>
                <a:gd name="T7" fmla="*/ 216 h 216"/>
                <a:gd name="T8" fmla="*/ 97 w 97"/>
                <a:gd name="T9" fmla="*/ 211 h 216"/>
              </a:gdLst>
              <a:ahLst/>
              <a:cxnLst>
                <a:cxn ang="0">
                  <a:pos x="T0" y="T1"/>
                </a:cxn>
                <a:cxn ang="0">
                  <a:pos x="T2" y="T3"/>
                </a:cxn>
                <a:cxn ang="0">
                  <a:pos x="T4" y="T5"/>
                </a:cxn>
                <a:cxn ang="0">
                  <a:pos x="T6" y="T7"/>
                </a:cxn>
                <a:cxn ang="0">
                  <a:pos x="T8" y="T9"/>
                </a:cxn>
              </a:cxnLst>
              <a:rect l="0" t="0" r="r" b="b"/>
              <a:pathLst>
                <a:path w="97" h="216">
                  <a:moveTo>
                    <a:pt x="97" y="211"/>
                  </a:moveTo>
                  <a:lnTo>
                    <a:pt x="12" y="0"/>
                  </a:lnTo>
                  <a:lnTo>
                    <a:pt x="0" y="5"/>
                  </a:lnTo>
                  <a:lnTo>
                    <a:pt x="85" y="216"/>
                  </a:lnTo>
                  <a:lnTo>
                    <a:pt x="97" y="211"/>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02" name="Freeform 226">
              <a:extLst>
                <a:ext uri="{FF2B5EF4-FFF2-40B4-BE49-F238E27FC236}">
                  <a16:creationId xmlns:a16="http://schemas.microsoft.com/office/drawing/2014/main" id="{A86C6EDF-C828-3F77-00F1-F7D9A2B887A8}"/>
                </a:ext>
              </a:extLst>
            </p:cNvPr>
            <p:cNvSpPr>
              <a:spLocks/>
            </p:cNvSpPr>
            <p:nvPr/>
          </p:nvSpPr>
          <p:spPr bwMode="auto">
            <a:xfrm>
              <a:off x="9726932" y="2756057"/>
              <a:ext cx="35712" cy="78715"/>
            </a:xfrm>
            <a:custGeom>
              <a:avLst/>
              <a:gdLst>
                <a:gd name="T0" fmla="*/ 98 w 98"/>
                <a:gd name="T1" fmla="*/ 211 h 216"/>
                <a:gd name="T2" fmla="*/ 12 w 98"/>
                <a:gd name="T3" fmla="*/ 0 h 216"/>
                <a:gd name="T4" fmla="*/ 0 w 98"/>
                <a:gd name="T5" fmla="*/ 5 h 216"/>
                <a:gd name="T6" fmla="*/ 86 w 98"/>
                <a:gd name="T7" fmla="*/ 216 h 216"/>
                <a:gd name="T8" fmla="*/ 98 w 98"/>
                <a:gd name="T9" fmla="*/ 211 h 216"/>
              </a:gdLst>
              <a:ahLst/>
              <a:cxnLst>
                <a:cxn ang="0">
                  <a:pos x="T0" y="T1"/>
                </a:cxn>
                <a:cxn ang="0">
                  <a:pos x="T2" y="T3"/>
                </a:cxn>
                <a:cxn ang="0">
                  <a:pos x="T4" y="T5"/>
                </a:cxn>
                <a:cxn ang="0">
                  <a:pos x="T6" y="T7"/>
                </a:cxn>
                <a:cxn ang="0">
                  <a:pos x="T8" y="T9"/>
                </a:cxn>
              </a:cxnLst>
              <a:rect l="0" t="0" r="r" b="b"/>
              <a:pathLst>
                <a:path w="98" h="216">
                  <a:moveTo>
                    <a:pt x="98" y="211"/>
                  </a:moveTo>
                  <a:lnTo>
                    <a:pt x="12" y="0"/>
                  </a:lnTo>
                  <a:lnTo>
                    <a:pt x="0" y="5"/>
                  </a:lnTo>
                  <a:lnTo>
                    <a:pt x="86" y="216"/>
                  </a:lnTo>
                  <a:lnTo>
                    <a:pt x="98" y="211"/>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03" name="Freeform 227">
              <a:extLst>
                <a:ext uri="{FF2B5EF4-FFF2-40B4-BE49-F238E27FC236}">
                  <a16:creationId xmlns:a16="http://schemas.microsoft.com/office/drawing/2014/main" id="{A98A72DC-8494-AA37-2257-09D8BFCA7997}"/>
                </a:ext>
              </a:extLst>
            </p:cNvPr>
            <p:cNvSpPr>
              <a:spLocks/>
            </p:cNvSpPr>
            <p:nvPr/>
          </p:nvSpPr>
          <p:spPr bwMode="auto">
            <a:xfrm>
              <a:off x="9740781" y="2750954"/>
              <a:ext cx="35712" cy="78351"/>
            </a:xfrm>
            <a:custGeom>
              <a:avLst/>
              <a:gdLst>
                <a:gd name="T0" fmla="*/ 98 w 98"/>
                <a:gd name="T1" fmla="*/ 210 h 215"/>
                <a:gd name="T2" fmla="*/ 14 w 98"/>
                <a:gd name="T3" fmla="*/ 0 h 215"/>
                <a:gd name="T4" fmla="*/ 0 w 98"/>
                <a:gd name="T5" fmla="*/ 5 h 215"/>
                <a:gd name="T6" fmla="*/ 86 w 98"/>
                <a:gd name="T7" fmla="*/ 215 h 215"/>
                <a:gd name="T8" fmla="*/ 98 w 98"/>
                <a:gd name="T9" fmla="*/ 210 h 215"/>
              </a:gdLst>
              <a:ahLst/>
              <a:cxnLst>
                <a:cxn ang="0">
                  <a:pos x="T0" y="T1"/>
                </a:cxn>
                <a:cxn ang="0">
                  <a:pos x="T2" y="T3"/>
                </a:cxn>
                <a:cxn ang="0">
                  <a:pos x="T4" y="T5"/>
                </a:cxn>
                <a:cxn ang="0">
                  <a:pos x="T6" y="T7"/>
                </a:cxn>
                <a:cxn ang="0">
                  <a:pos x="T8" y="T9"/>
                </a:cxn>
              </a:cxnLst>
              <a:rect l="0" t="0" r="r" b="b"/>
              <a:pathLst>
                <a:path w="98" h="215">
                  <a:moveTo>
                    <a:pt x="98" y="210"/>
                  </a:moveTo>
                  <a:lnTo>
                    <a:pt x="14" y="0"/>
                  </a:lnTo>
                  <a:lnTo>
                    <a:pt x="0" y="5"/>
                  </a:lnTo>
                  <a:lnTo>
                    <a:pt x="86" y="215"/>
                  </a:lnTo>
                  <a:lnTo>
                    <a:pt x="98" y="210"/>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04" name="Freeform 228">
              <a:extLst>
                <a:ext uri="{FF2B5EF4-FFF2-40B4-BE49-F238E27FC236}">
                  <a16:creationId xmlns:a16="http://schemas.microsoft.com/office/drawing/2014/main" id="{AF6F667E-7E60-F6C7-9625-DE6EE0225EBC}"/>
                </a:ext>
              </a:extLst>
            </p:cNvPr>
            <p:cNvSpPr>
              <a:spLocks/>
            </p:cNvSpPr>
            <p:nvPr/>
          </p:nvSpPr>
          <p:spPr bwMode="auto">
            <a:xfrm>
              <a:off x="9698507" y="2567286"/>
              <a:ext cx="106047" cy="251451"/>
            </a:xfrm>
            <a:custGeom>
              <a:avLst/>
              <a:gdLst>
                <a:gd name="T0" fmla="*/ 291 w 291"/>
                <a:gd name="T1" fmla="*/ 685 h 690"/>
                <a:gd name="T2" fmla="*/ 13 w 291"/>
                <a:gd name="T3" fmla="*/ 0 h 690"/>
                <a:gd name="T4" fmla="*/ 0 w 291"/>
                <a:gd name="T5" fmla="*/ 5 h 690"/>
                <a:gd name="T6" fmla="*/ 277 w 291"/>
                <a:gd name="T7" fmla="*/ 690 h 690"/>
                <a:gd name="T8" fmla="*/ 291 w 291"/>
                <a:gd name="T9" fmla="*/ 685 h 690"/>
              </a:gdLst>
              <a:ahLst/>
              <a:cxnLst>
                <a:cxn ang="0">
                  <a:pos x="T0" y="T1"/>
                </a:cxn>
                <a:cxn ang="0">
                  <a:pos x="T2" y="T3"/>
                </a:cxn>
                <a:cxn ang="0">
                  <a:pos x="T4" y="T5"/>
                </a:cxn>
                <a:cxn ang="0">
                  <a:pos x="T6" y="T7"/>
                </a:cxn>
                <a:cxn ang="0">
                  <a:pos x="T8" y="T9"/>
                </a:cxn>
              </a:cxnLst>
              <a:rect l="0" t="0" r="r" b="b"/>
              <a:pathLst>
                <a:path w="291" h="690">
                  <a:moveTo>
                    <a:pt x="291" y="685"/>
                  </a:moveTo>
                  <a:lnTo>
                    <a:pt x="13" y="0"/>
                  </a:lnTo>
                  <a:lnTo>
                    <a:pt x="0" y="5"/>
                  </a:lnTo>
                  <a:lnTo>
                    <a:pt x="277" y="690"/>
                  </a:lnTo>
                  <a:lnTo>
                    <a:pt x="291" y="685"/>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05" name="Freeform 229">
              <a:extLst>
                <a:ext uri="{FF2B5EF4-FFF2-40B4-BE49-F238E27FC236}">
                  <a16:creationId xmlns:a16="http://schemas.microsoft.com/office/drawing/2014/main" id="{A179D820-616E-CD04-7365-A501431704BC}"/>
                </a:ext>
              </a:extLst>
            </p:cNvPr>
            <p:cNvSpPr>
              <a:spLocks/>
            </p:cNvSpPr>
            <p:nvPr/>
          </p:nvSpPr>
          <p:spPr bwMode="auto">
            <a:xfrm>
              <a:off x="9711992" y="2562184"/>
              <a:ext cx="106047" cy="251088"/>
            </a:xfrm>
            <a:custGeom>
              <a:avLst/>
              <a:gdLst>
                <a:gd name="T0" fmla="*/ 291 w 291"/>
                <a:gd name="T1" fmla="*/ 683 h 689"/>
                <a:gd name="T2" fmla="*/ 14 w 291"/>
                <a:gd name="T3" fmla="*/ 0 h 689"/>
                <a:gd name="T4" fmla="*/ 0 w 291"/>
                <a:gd name="T5" fmla="*/ 5 h 689"/>
                <a:gd name="T6" fmla="*/ 278 w 291"/>
                <a:gd name="T7" fmla="*/ 689 h 689"/>
                <a:gd name="T8" fmla="*/ 291 w 291"/>
                <a:gd name="T9" fmla="*/ 683 h 689"/>
              </a:gdLst>
              <a:ahLst/>
              <a:cxnLst>
                <a:cxn ang="0">
                  <a:pos x="T0" y="T1"/>
                </a:cxn>
                <a:cxn ang="0">
                  <a:pos x="T2" y="T3"/>
                </a:cxn>
                <a:cxn ang="0">
                  <a:pos x="T4" y="T5"/>
                </a:cxn>
                <a:cxn ang="0">
                  <a:pos x="T6" y="T7"/>
                </a:cxn>
                <a:cxn ang="0">
                  <a:pos x="T8" y="T9"/>
                </a:cxn>
              </a:cxnLst>
              <a:rect l="0" t="0" r="r" b="b"/>
              <a:pathLst>
                <a:path w="291" h="689">
                  <a:moveTo>
                    <a:pt x="291" y="683"/>
                  </a:moveTo>
                  <a:lnTo>
                    <a:pt x="14" y="0"/>
                  </a:lnTo>
                  <a:lnTo>
                    <a:pt x="0" y="5"/>
                  </a:lnTo>
                  <a:lnTo>
                    <a:pt x="278" y="689"/>
                  </a:lnTo>
                  <a:lnTo>
                    <a:pt x="291" y="683"/>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06" name="Freeform 230">
              <a:extLst>
                <a:ext uri="{FF2B5EF4-FFF2-40B4-BE49-F238E27FC236}">
                  <a16:creationId xmlns:a16="http://schemas.microsoft.com/office/drawing/2014/main" id="{8ED57D2A-57F4-1EAE-C44C-DE0E0E5B0898}"/>
                </a:ext>
              </a:extLst>
            </p:cNvPr>
            <p:cNvSpPr>
              <a:spLocks/>
            </p:cNvSpPr>
            <p:nvPr/>
          </p:nvSpPr>
          <p:spPr bwMode="auto">
            <a:xfrm>
              <a:off x="9725840" y="2556717"/>
              <a:ext cx="106047" cy="250722"/>
            </a:xfrm>
            <a:custGeom>
              <a:avLst/>
              <a:gdLst>
                <a:gd name="T0" fmla="*/ 291 w 291"/>
                <a:gd name="T1" fmla="*/ 683 h 688"/>
                <a:gd name="T2" fmla="*/ 14 w 291"/>
                <a:gd name="T3" fmla="*/ 0 h 688"/>
                <a:gd name="T4" fmla="*/ 0 w 291"/>
                <a:gd name="T5" fmla="*/ 5 h 688"/>
                <a:gd name="T6" fmla="*/ 277 w 291"/>
                <a:gd name="T7" fmla="*/ 688 h 688"/>
                <a:gd name="T8" fmla="*/ 291 w 291"/>
                <a:gd name="T9" fmla="*/ 683 h 688"/>
              </a:gdLst>
              <a:ahLst/>
              <a:cxnLst>
                <a:cxn ang="0">
                  <a:pos x="T0" y="T1"/>
                </a:cxn>
                <a:cxn ang="0">
                  <a:pos x="T2" y="T3"/>
                </a:cxn>
                <a:cxn ang="0">
                  <a:pos x="T4" y="T5"/>
                </a:cxn>
                <a:cxn ang="0">
                  <a:pos x="T6" y="T7"/>
                </a:cxn>
                <a:cxn ang="0">
                  <a:pos x="T8" y="T9"/>
                </a:cxn>
              </a:cxnLst>
              <a:rect l="0" t="0" r="r" b="b"/>
              <a:pathLst>
                <a:path w="291" h="688">
                  <a:moveTo>
                    <a:pt x="291" y="683"/>
                  </a:moveTo>
                  <a:lnTo>
                    <a:pt x="14" y="0"/>
                  </a:lnTo>
                  <a:lnTo>
                    <a:pt x="0" y="5"/>
                  </a:lnTo>
                  <a:lnTo>
                    <a:pt x="277" y="688"/>
                  </a:lnTo>
                  <a:lnTo>
                    <a:pt x="291" y="683"/>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07" name="Freeform 231">
              <a:extLst>
                <a:ext uri="{FF2B5EF4-FFF2-40B4-BE49-F238E27FC236}">
                  <a16:creationId xmlns:a16="http://schemas.microsoft.com/office/drawing/2014/main" id="{8505E0E1-FBCA-86C2-DFC4-200839AC2FC5}"/>
                </a:ext>
              </a:extLst>
            </p:cNvPr>
            <p:cNvSpPr>
              <a:spLocks/>
            </p:cNvSpPr>
            <p:nvPr/>
          </p:nvSpPr>
          <p:spPr bwMode="auto">
            <a:xfrm>
              <a:off x="9795080" y="2687546"/>
              <a:ext cx="50290" cy="115157"/>
            </a:xfrm>
            <a:custGeom>
              <a:avLst/>
              <a:gdLst>
                <a:gd name="T0" fmla="*/ 138 w 138"/>
                <a:gd name="T1" fmla="*/ 310 h 316"/>
                <a:gd name="T2" fmla="*/ 12 w 138"/>
                <a:gd name="T3" fmla="*/ 0 h 316"/>
                <a:gd name="T4" fmla="*/ 0 w 138"/>
                <a:gd name="T5" fmla="*/ 6 h 316"/>
                <a:gd name="T6" fmla="*/ 125 w 138"/>
                <a:gd name="T7" fmla="*/ 316 h 316"/>
                <a:gd name="T8" fmla="*/ 138 w 138"/>
                <a:gd name="T9" fmla="*/ 310 h 316"/>
              </a:gdLst>
              <a:ahLst/>
              <a:cxnLst>
                <a:cxn ang="0">
                  <a:pos x="T0" y="T1"/>
                </a:cxn>
                <a:cxn ang="0">
                  <a:pos x="T2" y="T3"/>
                </a:cxn>
                <a:cxn ang="0">
                  <a:pos x="T4" y="T5"/>
                </a:cxn>
                <a:cxn ang="0">
                  <a:pos x="T6" y="T7"/>
                </a:cxn>
                <a:cxn ang="0">
                  <a:pos x="T8" y="T9"/>
                </a:cxn>
              </a:cxnLst>
              <a:rect l="0" t="0" r="r" b="b"/>
              <a:pathLst>
                <a:path w="138" h="316">
                  <a:moveTo>
                    <a:pt x="138" y="310"/>
                  </a:moveTo>
                  <a:lnTo>
                    <a:pt x="12" y="0"/>
                  </a:lnTo>
                  <a:lnTo>
                    <a:pt x="0" y="6"/>
                  </a:lnTo>
                  <a:lnTo>
                    <a:pt x="125" y="316"/>
                  </a:lnTo>
                  <a:lnTo>
                    <a:pt x="138" y="310"/>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08" name="Freeform 232">
              <a:extLst>
                <a:ext uri="{FF2B5EF4-FFF2-40B4-BE49-F238E27FC236}">
                  <a16:creationId xmlns:a16="http://schemas.microsoft.com/office/drawing/2014/main" id="{BE6CAEB2-87A2-695D-7837-D4C1482EC41C}"/>
                </a:ext>
              </a:extLst>
            </p:cNvPr>
            <p:cNvSpPr>
              <a:spLocks/>
            </p:cNvSpPr>
            <p:nvPr/>
          </p:nvSpPr>
          <p:spPr bwMode="auto">
            <a:xfrm>
              <a:off x="9753171" y="2545420"/>
              <a:ext cx="106047" cy="251451"/>
            </a:xfrm>
            <a:custGeom>
              <a:avLst/>
              <a:gdLst>
                <a:gd name="T0" fmla="*/ 291 w 291"/>
                <a:gd name="T1" fmla="*/ 685 h 690"/>
                <a:gd name="T2" fmla="*/ 14 w 291"/>
                <a:gd name="T3" fmla="*/ 0 h 690"/>
                <a:gd name="T4" fmla="*/ 0 w 291"/>
                <a:gd name="T5" fmla="*/ 5 h 690"/>
                <a:gd name="T6" fmla="*/ 277 w 291"/>
                <a:gd name="T7" fmla="*/ 690 h 690"/>
                <a:gd name="T8" fmla="*/ 291 w 291"/>
                <a:gd name="T9" fmla="*/ 685 h 690"/>
              </a:gdLst>
              <a:ahLst/>
              <a:cxnLst>
                <a:cxn ang="0">
                  <a:pos x="T0" y="T1"/>
                </a:cxn>
                <a:cxn ang="0">
                  <a:pos x="T2" y="T3"/>
                </a:cxn>
                <a:cxn ang="0">
                  <a:pos x="T4" y="T5"/>
                </a:cxn>
                <a:cxn ang="0">
                  <a:pos x="T6" y="T7"/>
                </a:cxn>
                <a:cxn ang="0">
                  <a:pos x="T8" y="T9"/>
                </a:cxn>
              </a:cxnLst>
              <a:rect l="0" t="0" r="r" b="b"/>
              <a:pathLst>
                <a:path w="291" h="690">
                  <a:moveTo>
                    <a:pt x="291" y="685"/>
                  </a:moveTo>
                  <a:lnTo>
                    <a:pt x="14" y="0"/>
                  </a:lnTo>
                  <a:lnTo>
                    <a:pt x="0" y="5"/>
                  </a:lnTo>
                  <a:lnTo>
                    <a:pt x="277" y="690"/>
                  </a:lnTo>
                  <a:lnTo>
                    <a:pt x="291" y="685"/>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09" name="Freeform 233">
              <a:extLst>
                <a:ext uri="{FF2B5EF4-FFF2-40B4-BE49-F238E27FC236}">
                  <a16:creationId xmlns:a16="http://schemas.microsoft.com/office/drawing/2014/main" id="{1B95E452-13D5-7F54-A19C-5B140900889D}"/>
                </a:ext>
              </a:extLst>
            </p:cNvPr>
            <p:cNvSpPr>
              <a:spLocks/>
            </p:cNvSpPr>
            <p:nvPr/>
          </p:nvSpPr>
          <p:spPr bwMode="auto">
            <a:xfrm>
              <a:off x="9808199" y="2640534"/>
              <a:ext cx="64867" cy="150871"/>
            </a:xfrm>
            <a:custGeom>
              <a:avLst/>
              <a:gdLst>
                <a:gd name="T0" fmla="*/ 178 w 178"/>
                <a:gd name="T1" fmla="*/ 409 h 414"/>
                <a:gd name="T2" fmla="*/ 12 w 178"/>
                <a:gd name="T3" fmla="*/ 0 h 414"/>
                <a:gd name="T4" fmla="*/ 0 w 178"/>
                <a:gd name="T5" fmla="*/ 5 h 414"/>
                <a:gd name="T6" fmla="*/ 164 w 178"/>
                <a:gd name="T7" fmla="*/ 414 h 414"/>
                <a:gd name="T8" fmla="*/ 178 w 178"/>
                <a:gd name="T9" fmla="*/ 409 h 414"/>
              </a:gdLst>
              <a:ahLst/>
              <a:cxnLst>
                <a:cxn ang="0">
                  <a:pos x="T0" y="T1"/>
                </a:cxn>
                <a:cxn ang="0">
                  <a:pos x="T2" y="T3"/>
                </a:cxn>
                <a:cxn ang="0">
                  <a:pos x="T4" y="T5"/>
                </a:cxn>
                <a:cxn ang="0">
                  <a:pos x="T6" y="T7"/>
                </a:cxn>
                <a:cxn ang="0">
                  <a:pos x="T8" y="T9"/>
                </a:cxn>
              </a:cxnLst>
              <a:rect l="0" t="0" r="r" b="b"/>
              <a:pathLst>
                <a:path w="178" h="414">
                  <a:moveTo>
                    <a:pt x="178" y="409"/>
                  </a:moveTo>
                  <a:lnTo>
                    <a:pt x="12" y="0"/>
                  </a:lnTo>
                  <a:lnTo>
                    <a:pt x="0" y="5"/>
                  </a:lnTo>
                  <a:lnTo>
                    <a:pt x="164" y="414"/>
                  </a:lnTo>
                  <a:lnTo>
                    <a:pt x="178" y="409"/>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10" name="Freeform 234">
              <a:extLst>
                <a:ext uri="{FF2B5EF4-FFF2-40B4-BE49-F238E27FC236}">
                  <a16:creationId xmlns:a16="http://schemas.microsoft.com/office/drawing/2014/main" id="{17E82F59-9661-5463-6573-513F01293006}"/>
                </a:ext>
              </a:extLst>
            </p:cNvPr>
            <p:cNvSpPr>
              <a:spLocks/>
            </p:cNvSpPr>
            <p:nvPr/>
          </p:nvSpPr>
          <p:spPr bwMode="auto">
            <a:xfrm>
              <a:off x="9781231" y="2534852"/>
              <a:ext cx="105318" cy="251088"/>
            </a:xfrm>
            <a:custGeom>
              <a:avLst/>
              <a:gdLst>
                <a:gd name="T0" fmla="*/ 289 w 289"/>
                <a:gd name="T1" fmla="*/ 683 h 689"/>
                <a:gd name="T2" fmla="*/ 12 w 289"/>
                <a:gd name="T3" fmla="*/ 0 h 689"/>
                <a:gd name="T4" fmla="*/ 0 w 289"/>
                <a:gd name="T5" fmla="*/ 5 h 689"/>
                <a:gd name="T6" fmla="*/ 276 w 289"/>
                <a:gd name="T7" fmla="*/ 689 h 689"/>
                <a:gd name="T8" fmla="*/ 289 w 289"/>
                <a:gd name="T9" fmla="*/ 683 h 689"/>
              </a:gdLst>
              <a:ahLst/>
              <a:cxnLst>
                <a:cxn ang="0">
                  <a:pos x="T0" y="T1"/>
                </a:cxn>
                <a:cxn ang="0">
                  <a:pos x="T2" y="T3"/>
                </a:cxn>
                <a:cxn ang="0">
                  <a:pos x="T4" y="T5"/>
                </a:cxn>
                <a:cxn ang="0">
                  <a:pos x="T6" y="T7"/>
                </a:cxn>
                <a:cxn ang="0">
                  <a:pos x="T8" y="T9"/>
                </a:cxn>
              </a:cxnLst>
              <a:rect l="0" t="0" r="r" b="b"/>
              <a:pathLst>
                <a:path w="289" h="689">
                  <a:moveTo>
                    <a:pt x="289" y="683"/>
                  </a:moveTo>
                  <a:lnTo>
                    <a:pt x="12" y="0"/>
                  </a:lnTo>
                  <a:lnTo>
                    <a:pt x="0" y="5"/>
                  </a:lnTo>
                  <a:lnTo>
                    <a:pt x="276" y="689"/>
                  </a:lnTo>
                  <a:lnTo>
                    <a:pt x="289" y="683"/>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11" name="Freeform 235">
              <a:extLst>
                <a:ext uri="{FF2B5EF4-FFF2-40B4-BE49-F238E27FC236}">
                  <a16:creationId xmlns:a16="http://schemas.microsoft.com/office/drawing/2014/main" id="{228BF98C-FF8A-D4C6-7040-6075477566A9}"/>
                </a:ext>
              </a:extLst>
            </p:cNvPr>
            <p:cNvSpPr>
              <a:spLocks/>
            </p:cNvSpPr>
            <p:nvPr/>
          </p:nvSpPr>
          <p:spPr bwMode="auto">
            <a:xfrm>
              <a:off x="9808927" y="2523920"/>
              <a:ext cx="105318" cy="251451"/>
            </a:xfrm>
            <a:custGeom>
              <a:avLst/>
              <a:gdLst>
                <a:gd name="T0" fmla="*/ 289 w 289"/>
                <a:gd name="T1" fmla="*/ 685 h 690"/>
                <a:gd name="T2" fmla="*/ 12 w 289"/>
                <a:gd name="T3" fmla="*/ 0 h 690"/>
                <a:gd name="T4" fmla="*/ 0 w 289"/>
                <a:gd name="T5" fmla="*/ 5 h 690"/>
                <a:gd name="T6" fmla="*/ 275 w 289"/>
                <a:gd name="T7" fmla="*/ 690 h 690"/>
                <a:gd name="T8" fmla="*/ 289 w 289"/>
                <a:gd name="T9" fmla="*/ 685 h 690"/>
              </a:gdLst>
              <a:ahLst/>
              <a:cxnLst>
                <a:cxn ang="0">
                  <a:pos x="T0" y="T1"/>
                </a:cxn>
                <a:cxn ang="0">
                  <a:pos x="T2" y="T3"/>
                </a:cxn>
                <a:cxn ang="0">
                  <a:pos x="T4" y="T5"/>
                </a:cxn>
                <a:cxn ang="0">
                  <a:pos x="T6" y="T7"/>
                </a:cxn>
                <a:cxn ang="0">
                  <a:pos x="T8" y="T9"/>
                </a:cxn>
              </a:cxnLst>
              <a:rect l="0" t="0" r="r" b="b"/>
              <a:pathLst>
                <a:path w="289" h="690">
                  <a:moveTo>
                    <a:pt x="289" y="685"/>
                  </a:moveTo>
                  <a:lnTo>
                    <a:pt x="12" y="0"/>
                  </a:lnTo>
                  <a:lnTo>
                    <a:pt x="0" y="5"/>
                  </a:lnTo>
                  <a:lnTo>
                    <a:pt x="275" y="690"/>
                  </a:lnTo>
                  <a:lnTo>
                    <a:pt x="289" y="685"/>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12" name="Freeform 236">
              <a:extLst>
                <a:ext uri="{FF2B5EF4-FFF2-40B4-BE49-F238E27FC236}">
                  <a16:creationId xmlns:a16="http://schemas.microsoft.com/office/drawing/2014/main" id="{8A955042-F00C-1463-13EA-BB361C31D27D}"/>
                </a:ext>
              </a:extLst>
            </p:cNvPr>
            <p:cNvSpPr>
              <a:spLocks/>
            </p:cNvSpPr>
            <p:nvPr/>
          </p:nvSpPr>
          <p:spPr bwMode="auto">
            <a:xfrm>
              <a:off x="9822412" y="2518817"/>
              <a:ext cx="105318" cy="250722"/>
            </a:xfrm>
            <a:custGeom>
              <a:avLst/>
              <a:gdLst>
                <a:gd name="T0" fmla="*/ 289 w 289"/>
                <a:gd name="T1" fmla="*/ 683 h 688"/>
                <a:gd name="T2" fmla="*/ 12 w 289"/>
                <a:gd name="T3" fmla="*/ 0 h 688"/>
                <a:gd name="T4" fmla="*/ 0 w 289"/>
                <a:gd name="T5" fmla="*/ 5 h 688"/>
                <a:gd name="T6" fmla="*/ 277 w 289"/>
                <a:gd name="T7" fmla="*/ 688 h 688"/>
                <a:gd name="T8" fmla="*/ 289 w 289"/>
                <a:gd name="T9" fmla="*/ 683 h 688"/>
              </a:gdLst>
              <a:ahLst/>
              <a:cxnLst>
                <a:cxn ang="0">
                  <a:pos x="T0" y="T1"/>
                </a:cxn>
                <a:cxn ang="0">
                  <a:pos x="T2" y="T3"/>
                </a:cxn>
                <a:cxn ang="0">
                  <a:pos x="T4" y="T5"/>
                </a:cxn>
                <a:cxn ang="0">
                  <a:pos x="T6" y="T7"/>
                </a:cxn>
                <a:cxn ang="0">
                  <a:pos x="T8" y="T9"/>
                </a:cxn>
              </a:cxnLst>
              <a:rect l="0" t="0" r="r" b="b"/>
              <a:pathLst>
                <a:path w="289" h="688">
                  <a:moveTo>
                    <a:pt x="289" y="683"/>
                  </a:moveTo>
                  <a:lnTo>
                    <a:pt x="12" y="0"/>
                  </a:lnTo>
                  <a:lnTo>
                    <a:pt x="0" y="5"/>
                  </a:lnTo>
                  <a:lnTo>
                    <a:pt x="277" y="688"/>
                  </a:lnTo>
                  <a:lnTo>
                    <a:pt x="289" y="683"/>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13" name="Freeform 237">
              <a:extLst>
                <a:ext uri="{FF2B5EF4-FFF2-40B4-BE49-F238E27FC236}">
                  <a16:creationId xmlns:a16="http://schemas.microsoft.com/office/drawing/2014/main" id="{FB8D9CBF-0A44-4225-66FB-0ED3191B557A}"/>
                </a:ext>
              </a:extLst>
            </p:cNvPr>
            <p:cNvSpPr>
              <a:spLocks/>
            </p:cNvSpPr>
            <p:nvPr/>
          </p:nvSpPr>
          <p:spPr bwMode="auto">
            <a:xfrm>
              <a:off x="9836260" y="2513352"/>
              <a:ext cx="105318" cy="250722"/>
            </a:xfrm>
            <a:custGeom>
              <a:avLst/>
              <a:gdLst>
                <a:gd name="T0" fmla="*/ 289 w 289"/>
                <a:gd name="T1" fmla="*/ 683 h 688"/>
                <a:gd name="T2" fmla="*/ 12 w 289"/>
                <a:gd name="T3" fmla="*/ 0 h 688"/>
                <a:gd name="T4" fmla="*/ 0 w 289"/>
                <a:gd name="T5" fmla="*/ 5 h 688"/>
                <a:gd name="T6" fmla="*/ 277 w 289"/>
                <a:gd name="T7" fmla="*/ 688 h 688"/>
                <a:gd name="T8" fmla="*/ 289 w 289"/>
                <a:gd name="T9" fmla="*/ 683 h 688"/>
              </a:gdLst>
              <a:ahLst/>
              <a:cxnLst>
                <a:cxn ang="0">
                  <a:pos x="T0" y="T1"/>
                </a:cxn>
                <a:cxn ang="0">
                  <a:pos x="T2" y="T3"/>
                </a:cxn>
                <a:cxn ang="0">
                  <a:pos x="T4" y="T5"/>
                </a:cxn>
                <a:cxn ang="0">
                  <a:pos x="T6" y="T7"/>
                </a:cxn>
                <a:cxn ang="0">
                  <a:pos x="T8" y="T9"/>
                </a:cxn>
              </a:cxnLst>
              <a:rect l="0" t="0" r="r" b="b"/>
              <a:pathLst>
                <a:path w="289" h="688">
                  <a:moveTo>
                    <a:pt x="289" y="683"/>
                  </a:moveTo>
                  <a:lnTo>
                    <a:pt x="12" y="0"/>
                  </a:lnTo>
                  <a:lnTo>
                    <a:pt x="0" y="5"/>
                  </a:lnTo>
                  <a:lnTo>
                    <a:pt x="277" y="688"/>
                  </a:lnTo>
                  <a:lnTo>
                    <a:pt x="289" y="683"/>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14" name="Freeform 238">
              <a:extLst>
                <a:ext uri="{FF2B5EF4-FFF2-40B4-BE49-F238E27FC236}">
                  <a16:creationId xmlns:a16="http://schemas.microsoft.com/office/drawing/2014/main" id="{A36288A7-C778-8D3A-96D0-EEC92BA303F5}"/>
                </a:ext>
              </a:extLst>
            </p:cNvPr>
            <p:cNvSpPr>
              <a:spLocks/>
            </p:cNvSpPr>
            <p:nvPr/>
          </p:nvSpPr>
          <p:spPr bwMode="auto">
            <a:xfrm>
              <a:off x="9897118" y="2624500"/>
              <a:ext cx="58308" cy="134472"/>
            </a:xfrm>
            <a:custGeom>
              <a:avLst/>
              <a:gdLst>
                <a:gd name="T0" fmla="*/ 160 w 160"/>
                <a:gd name="T1" fmla="*/ 364 h 369"/>
                <a:gd name="T2" fmla="*/ 12 w 160"/>
                <a:gd name="T3" fmla="*/ 0 h 369"/>
                <a:gd name="T4" fmla="*/ 0 w 160"/>
                <a:gd name="T5" fmla="*/ 5 h 369"/>
                <a:gd name="T6" fmla="*/ 148 w 160"/>
                <a:gd name="T7" fmla="*/ 369 h 369"/>
                <a:gd name="T8" fmla="*/ 160 w 160"/>
                <a:gd name="T9" fmla="*/ 364 h 369"/>
              </a:gdLst>
              <a:ahLst/>
              <a:cxnLst>
                <a:cxn ang="0">
                  <a:pos x="T0" y="T1"/>
                </a:cxn>
                <a:cxn ang="0">
                  <a:pos x="T2" y="T3"/>
                </a:cxn>
                <a:cxn ang="0">
                  <a:pos x="T4" y="T5"/>
                </a:cxn>
                <a:cxn ang="0">
                  <a:pos x="T6" y="T7"/>
                </a:cxn>
                <a:cxn ang="0">
                  <a:pos x="T8" y="T9"/>
                </a:cxn>
              </a:cxnLst>
              <a:rect l="0" t="0" r="r" b="b"/>
              <a:pathLst>
                <a:path w="160" h="369">
                  <a:moveTo>
                    <a:pt x="160" y="364"/>
                  </a:moveTo>
                  <a:lnTo>
                    <a:pt x="12" y="0"/>
                  </a:lnTo>
                  <a:lnTo>
                    <a:pt x="0" y="5"/>
                  </a:lnTo>
                  <a:lnTo>
                    <a:pt x="148" y="369"/>
                  </a:lnTo>
                  <a:lnTo>
                    <a:pt x="160" y="364"/>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15" name="Freeform 239">
              <a:extLst>
                <a:ext uri="{FF2B5EF4-FFF2-40B4-BE49-F238E27FC236}">
                  <a16:creationId xmlns:a16="http://schemas.microsoft.com/office/drawing/2014/main" id="{587F9788-7AD9-0A52-CAE1-6EE6A47DABA9}"/>
                </a:ext>
              </a:extLst>
            </p:cNvPr>
            <p:cNvSpPr>
              <a:spLocks/>
            </p:cNvSpPr>
            <p:nvPr/>
          </p:nvSpPr>
          <p:spPr bwMode="auto">
            <a:xfrm>
              <a:off x="9617971" y="2800152"/>
              <a:ext cx="665799" cy="677097"/>
            </a:xfrm>
            <a:custGeom>
              <a:avLst/>
              <a:gdLst>
                <a:gd name="T0" fmla="*/ 18 w 1068"/>
                <a:gd name="T1" fmla="*/ 392 h 1091"/>
                <a:gd name="T2" fmla="*/ 491 w 1068"/>
                <a:gd name="T3" fmla="*/ 13 h 1091"/>
                <a:gd name="T4" fmla="*/ 542 w 1068"/>
                <a:gd name="T5" fmla="*/ 18 h 1091"/>
                <a:gd name="T6" fmla="*/ 1055 w 1068"/>
                <a:gd name="T7" fmla="*/ 649 h 1091"/>
                <a:gd name="T8" fmla="*/ 1050 w 1068"/>
                <a:gd name="T9" fmla="*/ 700 h 1091"/>
                <a:gd name="T10" fmla="*/ 577 w 1068"/>
                <a:gd name="T11" fmla="*/ 1079 h 1091"/>
                <a:gd name="T12" fmla="*/ 526 w 1068"/>
                <a:gd name="T13" fmla="*/ 1073 h 1091"/>
                <a:gd name="T14" fmla="*/ 12 w 1068"/>
                <a:gd name="T15" fmla="*/ 442 h 1091"/>
                <a:gd name="T16" fmla="*/ 18 w 1068"/>
                <a:gd name="T17" fmla="*/ 392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8" h="1091">
                  <a:moveTo>
                    <a:pt x="18" y="392"/>
                  </a:moveTo>
                  <a:cubicBezTo>
                    <a:pt x="491" y="13"/>
                    <a:pt x="491" y="13"/>
                    <a:pt x="491" y="13"/>
                  </a:cubicBezTo>
                  <a:cubicBezTo>
                    <a:pt x="506" y="0"/>
                    <a:pt x="529" y="3"/>
                    <a:pt x="542" y="18"/>
                  </a:cubicBezTo>
                  <a:cubicBezTo>
                    <a:pt x="1055" y="649"/>
                    <a:pt x="1055" y="649"/>
                    <a:pt x="1055" y="649"/>
                  </a:cubicBezTo>
                  <a:cubicBezTo>
                    <a:pt x="1068" y="664"/>
                    <a:pt x="1065" y="687"/>
                    <a:pt x="1050" y="700"/>
                  </a:cubicBezTo>
                  <a:cubicBezTo>
                    <a:pt x="577" y="1079"/>
                    <a:pt x="577" y="1079"/>
                    <a:pt x="577" y="1079"/>
                  </a:cubicBezTo>
                  <a:cubicBezTo>
                    <a:pt x="562" y="1091"/>
                    <a:pt x="539" y="1089"/>
                    <a:pt x="526" y="1073"/>
                  </a:cubicBezTo>
                  <a:cubicBezTo>
                    <a:pt x="12" y="442"/>
                    <a:pt x="12" y="442"/>
                    <a:pt x="12" y="442"/>
                  </a:cubicBezTo>
                  <a:cubicBezTo>
                    <a:pt x="0" y="427"/>
                    <a:pt x="2" y="404"/>
                    <a:pt x="18" y="392"/>
                  </a:cubicBez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16" name="Freeform 241">
              <a:extLst>
                <a:ext uri="{FF2B5EF4-FFF2-40B4-BE49-F238E27FC236}">
                  <a16:creationId xmlns:a16="http://schemas.microsoft.com/office/drawing/2014/main" id="{D980E89F-12A7-59D3-5AE5-4DE31377DBBA}"/>
                </a:ext>
              </a:extLst>
            </p:cNvPr>
            <p:cNvSpPr>
              <a:spLocks/>
            </p:cNvSpPr>
            <p:nvPr/>
          </p:nvSpPr>
          <p:spPr bwMode="auto">
            <a:xfrm>
              <a:off x="9662795" y="2845340"/>
              <a:ext cx="576151" cy="586719"/>
            </a:xfrm>
            <a:custGeom>
              <a:avLst/>
              <a:gdLst>
                <a:gd name="T0" fmla="*/ 760 w 1581"/>
                <a:gd name="T1" fmla="*/ 0 h 1610"/>
                <a:gd name="T2" fmla="*/ 1581 w 1581"/>
                <a:gd name="T3" fmla="*/ 1003 h 1610"/>
                <a:gd name="T4" fmla="*/ 821 w 1581"/>
                <a:gd name="T5" fmla="*/ 1610 h 1610"/>
                <a:gd name="T6" fmla="*/ 0 w 1581"/>
                <a:gd name="T7" fmla="*/ 607 h 1610"/>
                <a:gd name="T8" fmla="*/ 760 w 1581"/>
                <a:gd name="T9" fmla="*/ 0 h 1610"/>
              </a:gdLst>
              <a:ahLst/>
              <a:cxnLst>
                <a:cxn ang="0">
                  <a:pos x="T0" y="T1"/>
                </a:cxn>
                <a:cxn ang="0">
                  <a:pos x="T2" y="T3"/>
                </a:cxn>
                <a:cxn ang="0">
                  <a:pos x="T4" y="T5"/>
                </a:cxn>
                <a:cxn ang="0">
                  <a:pos x="T6" y="T7"/>
                </a:cxn>
                <a:cxn ang="0">
                  <a:pos x="T8" y="T9"/>
                </a:cxn>
              </a:cxnLst>
              <a:rect l="0" t="0" r="r" b="b"/>
              <a:pathLst>
                <a:path w="1581" h="1610">
                  <a:moveTo>
                    <a:pt x="760" y="0"/>
                  </a:moveTo>
                  <a:lnTo>
                    <a:pt x="1581" y="1003"/>
                  </a:lnTo>
                  <a:lnTo>
                    <a:pt x="821" y="1610"/>
                  </a:lnTo>
                  <a:lnTo>
                    <a:pt x="0" y="607"/>
                  </a:lnTo>
                  <a:lnTo>
                    <a:pt x="76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17" name="Freeform 242">
              <a:extLst>
                <a:ext uri="{FF2B5EF4-FFF2-40B4-BE49-F238E27FC236}">
                  <a16:creationId xmlns:a16="http://schemas.microsoft.com/office/drawing/2014/main" id="{9372A69A-F9FE-A950-ABD3-011C1D47F8B0}"/>
                </a:ext>
              </a:extLst>
            </p:cNvPr>
            <p:cNvSpPr>
              <a:spLocks/>
            </p:cNvSpPr>
            <p:nvPr/>
          </p:nvSpPr>
          <p:spPr bwMode="auto">
            <a:xfrm>
              <a:off x="10104109" y="3327106"/>
              <a:ext cx="9475" cy="9839"/>
            </a:xfrm>
            <a:custGeom>
              <a:avLst/>
              <a:gdLst>
                <a:gd name="T0" fmla="*/ 2 w 15"/>
                <a:gd name="T1" fmla="*/ 12 h 16"/>
                <a:gd name="T2" fmla="*/ 3 w 15"/>
                <a:gd name="T3" fmla="*/ 3 h 16"/>
                <a:gd name="T4" fmla="*/ 13 w 15"/>
                <a:gd name="T5" fmla="*/ 4 h 16"/>
                <a:gd name="T6" fmla="*/ 12 w 15"/>
                <a:gd name="T7" fmla="*/ 13 h 16"/>
                <a:gd name="T8" fmla="*/ 2 w 15"/>
                <a:gd name="T9" fmla="*/ 12 h 16"/>
              </a:gdLst>
              <a:ahLst/>
              <a:cxnLst>
                <a:cxn ang="0">
                  <a:pos x="T0" y="T1"/>
                </a:cxn>
                <a:cxn ang="0">
                  <a:pos x="T2" y="T3"/>
                </a:cxn>
                <a:cxn ang="0">
                  <a:pos x="T4" y="T5"/>
                </a:cxn>
                <a:cxn ang="0">
                  <a:pos x="T6" y="T7"/>
                </a:cxn>
                <a:cxn ang="0">
                  <a:pos x="T8" y="T9"/>
                </a:cxn>
              </a:cxnLst>
              <a:rect l="0" t="0" r="r" b="b"/>
              <a:pathLst>
                <a:path w="15" h="16">
                  <a:moveTo>
                    <a:pt x="2" y="12"/>
                  </a:moveTo>
                  <a:cubicBezTo>
                    <a:pt x="0" y="9"/>
                    <a:pt x="0" y="5"/>
                    <a:pt x="3" y="3"/>
                  </a:cubicBezTo>
                  <a:cubicBezTo>
                    <a:pt x="6" y="0"/>
                    <a:pt x="11" y="1"/>
                    <a:pt x="13" y="4"/>
                  </a:cubicBezTo>
                  <a:cubicBezTo>
                    <a:pt x="15" y="7"/>
                    <a:pt x="15" y="11"/>
                    <a:pt x="12" y="13"/>
                  </a:cubicBezTo>
                  <a:cubicBezTo>
                    <a:pt x="9" y="16"/>
                    <a:pt x="5" y="15"/>
                    <a:pt x="2" y="12"/>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pic>
          <p:nvPicPr>
            <p:cNvPr id="318" name="Picture 243">
              <a:extLst>
                <a:ext uri="{FF2B5EF4-FFF2-40B4-BE49-F238E27FC236}">
                  <a16:creationId xmlns:a16="http://schemas.microsoft.com/office/drawing/2014/main" id="{0414B34C-90F3-EEDA-0CFA-813D931864E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101923" y="3324556"/>
              <a:ext cx="14941" cy="149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9" name="Picture 244">
              <a:extLst>
                <a:ext uri="{FF2B5EF4-FFF2-40B4-BE49-F238E27FC236}">
                  <a16:creationId xmlns:a16="http://schemas.microsoft.com/office/drawing/2014/main" id="{313730FB-3103-FAC9-975B-0E75B65A92C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774308" y="2928428"/>
              <a:ext cx="39358" cy="375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0" name="Freeform 245">
              <a:extLst>
                <a:ext uri="{FF2B5EF4-FFF2-40B4-BE49-F238E27FC236}">
                  <a16:creationId xmlns:a16="http://schemas.microsoft.com/office/drawing/2014/main" id="{8DE5D125-45E9-5E4E-C58F-8B93C654875A}"/>
                </a:ext>
              </a:extLst>
            </p:cNvPr>
            <p:cNvSpPr>
              <a:spLocks/>
            </p:cNvSpPr>
            <p:nvPr/>
          </p:nvSpPr>
          <p:spPr bwMode="auto">
            <a:xfrm>
              <a:off x="9774308" y="2926607"/>
              <a:ext cx="32434" cy="32434"/>
            </a:xfrm>
            <a:custGeom>
              <a:avLst/>
              <a:gdLst>
                <a:gd name="T0" fmla="*/ 4 w 52"/>
                <a:gd name="T1" fmla="*/ 18 h 52"/>
                <a:gd name="T2" fmla="*/ 23 w 52"/>
                <a:gd name="T3" fmla="*/ 3 h 52"/>
                <a:gd name="T4" fmla="*/ 34 w 52"/>
                <a:gd name="T5" fmla="*/ 4 h 52"/>
                <a:gd name="T6" fmla="*/ 49 w 52"/>
                <a:gd name="T7" fmla="*/ 23 h 52"/>
                <a:gd name="T8" fmla="*/ 48 w 52"/>
                <a:gd name="T9" fmla="*/ 34 h 52"/>
                <a:gd name="T10" fmla="*/ 29 w 52"/>
                <a:gd name="T11" fmla="*/ 49 h 52"/>
                <a:gd name="T12" fmla="*/ 18 w 52"/>
                <a:gd name="T13" fmla="*/ 48 h 52"/>
                <a:gd name="T14" fmla="*/ 3 w 52"/>
                <a:gd name="T15" fmla="*/ 29 h 52"/>
                <a:gd name="T16" fmla="*/ 4 w 52"/>
                <a:gd name="T1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4" y="18"/>
                  </a:moveTo>
                  <a:cubicBezTo>
                    <a:pt x="23" y="3"/>
                    <a:pt x="23" y="3"/>
                    <a:pt x="23" y="3"/>
                  </a:cubicBezTo>
                  <a:cubicBezTo>
                    <a:pt x="26" y="0"/>
                    <a:pt x="31" y="1"/>
                    <a:pt x="34" y="4"/>
                  </a:cubicBezTo>
                  <a:cubicBezTo>
                    <a:pt x="49" y="23"/>
                    <a:pt x="49" y="23"/>
                    <a:pt x="49" y="23"/>
                  </a:cubicBezTo>
                  <a:cubicBezTo>
                    <a:pt x="52" y="26"/>
                    <a:pt x="52" y="31"/>
                    <a:pt x="48" y="34"/>
                  </a:cubicBezTo>
                  <a:cubicBezTo>
                    <a:pt x="29" y="49"/>
                    <a:pt x="29" y="49"/>
                    <a:pt x="29" y="49"/>
                  </a:cubicBezTo>
                  <a:cubicBezTo>
                    <a:pt x="26" y="52"/>
                    <a:pt x="21" y="51"/>
                    <a:pt x="18" y="48"/>
                  </a:cubicBezTo>
                  <a:cubicBezTo>
                    <a:pt x="3" y="29"/>
                    <a:pt x="3" y="29"/>
                    <a:pt x="3" y="29"/>
                  </a:cubicBezTo>
                  <a:cubicBezTo>
                    <a:pt x="0" y="26"/>
                    <a:pt x="0" y="21"/>
                    <a:pt x="4" y="18"/>
                  </a:cubicBezTo>
                  <a:close/>
                </a:path>
              </a:pathLst>
            </a:custGeom>
            <a:solidFill>
              <a:srgbClr val="9294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21" name="Freeform 246">
              <a:extLst>
                <a:ext uri="{FF2B5EF4-FFF2-40B4-BE49-F238E27FC236}">
                  <a16:creationId xmlns:a16="http://schemas.microsoft.com/office/drawing/2014/main" id="{9970EA83-B460-1F17-3395-8C4A7EE8D4E9}"/>
                </a:ext>
              </a:extLst>
            </p:cNvPr>
            <p:cNvSpPr>
              <a:spLocks noEditPoints="1"/>
            </p:cNvSpPr>
            <p:nvPr/>
          </p:nvSpPr>
          <p:spPr bwMode="auto">
            <a:xfrm>
              <a:off x="9744060" y="3012245"/>
              <a:ext cx="275868" cy="335268"/>
            </a:xfrm>
            <a:custGeom>
              <a:avLst/>
              <a:gdLst>
                <a:gd name="T0" fmla="*/ 94 w 443"/>
                <a:gd name="T1" fmla="*/ 290 h 540"/>
                <a:gd name="T2" fmla="*/ 127 w 443"/>
                <a:gd name="T3" fmla="*/ 286 h 540"/>
                <a:gd name="T4" fmla="*/ 197 w 443"/>
                <a:gd name="T5" fmla="*/ 420 h 540"/>
                <a:gd name="T6" fmla="*/ 189 w 443"/>
                <a:gd name="T7" fmla="*/ 377 h 540"/>
                <a:gd name="T8" fmla="*/ 243 w 443"/>
                <a:gd name="T9" fmla="*/ 385 h 540"/>
                <a:gd name="T10" fmla="*/ 232 w 443"/>
                <a:gd name="T11" fmla="*/ 440 h 540"/>
                <a:gd name="T12" fmla="*/ 187 w 443"/>
                <a:gd name="T13" fmla="*/ 374 h 540"/>
                <a:gd name="T14" fmla="*/ 142 w 443"/>
                <a:gd name="T15" fmla="*/ 286 h 540"/>
                <a:gd name="T16" fmla="*/ 105 w 443"/>
                <a:gd name="T17" fmla="*/ 255 h 540"/>
                <a:gd name="T18" fmla="*/ 66 w 443"/>
                <a:gd name="T19" fmla="*/ 219 h 540"/>
                <a:gd name="T20" fmla="*/ 11 w 443"/>
                <a:gd name="T21" fmla="*/ 135 h 540"/>
                <a:gd name="T22" fmla="*/ 40 w 443"/>
                <a:gd name="T23" fmla="*/ 138 h 540"/>
                <a:gd name="T24" fmla="*/ 117 w 443"/>
                <a:gd name="T25" fmla="*/ 150 h 540"/>
                <a:gd name="T26" fmla="*/ 186 w 443"/>
                <a:gd name="T27" fmla="*/ 140 h 540"/>
                <a:gd name="T28" fmla="*/ 193 w 443"/>
                <a:gd name="T29" fmla="*/ 206 h 540"/>
                <a:gd name="T30" fmla="*/ 228 w 443"/>
                <a:gd name="T31" fmla="*/ 234 h 540"/>
                <a:gd name="T32" fmla="*/ 313 w 443"/>
                <a:gd name="T33" fmla="*/ 210 h 540"/>
                <a:gd name="T34" fmla="*/ 264 w 443"/>
                <a:gd name="T35" fmla="*/ 301 h 540"/>
                <a:gd name="T36" fmla="*/ 190 w 443"/>
                <a:gd name="T37" fmla="*/ 262 h 540"/>
                <a:gd name="T38" fmla="*/ 217 w 443"/>
                <a:gd name="T39" fmla="*/ 287 h 540"/>
                <a:gd name="T40" fmla="*/ 196 w 443"/>
                <a:gd name="T41" fmla="*/ 313 h 540"/>
                <a:gd name="T42" fmla="*/ 191 w 443"/>
                <a:gd name="T43" fmla="*/ 304 h 540"/>
                <a:gd name="T44" fmla="*/ 271 w 443"/>
                <a:gd name="T45" fmla="*/ 208 h 540"/>
                <a:gd name="T46" fmla="*/ 178 w 443"/>
                <a:gd name="T47" fmla="*/ 253 h 540"/>
                <a:gd name="T48" fmla="*/ 112 w 443"/>
                <a:gd name="T49" fmla="*/ 194 h 540"/>
                <a:gd name="T50" fmla="*/ 268 w 443"/>
                <a:gd name="T51" fmla="*/ 481 h 540"/>
                <a:gd name="T52" fmla="*/ 272 w 443"/>
                <a:gd name="T53" fmla="*/ 489 h 540"/>
                <a:gd name="T54" fmla="*/ 371 w 443"/>
                <a:gd name="T55" fmla="*/ 282 h 540"/>
                <a:gd name="T56" fmla="*/ 338 w 443"/>
                <a:gd name="T57" fmla="*/ 342 h 540"/>
                <a:gd name="T58" fmla="*/ 333 w 443"/>
                <a:gd name="T59" fmla="*/ 379 h 540"/>
                <a:gd name="T60" fmla="*/ 278 w 443"/>
                <a:gd name="T61" fmla="*/ 391 h 540"/>
                <a:gd name="T62" fmla="*/ 292 w 443"/>
                <a:gd name="T63" fmla="*/ 432 h 540"/>
                <a:gd name="T64" fmla="*/ 271 w 443"/>
                <a:gd name="T65" fmla="*/ 459 h 540"/>
                <a:gd name="T66" fmla="*/ 312 w 443"/>
                <a:gd name="T67" fmla="*/ 504 h 540"/>
                <a:gd name="T68" fmla="*/ 358 w 443"/>
                <a:gd name="T69" fmla="*/ 510 h 540"/>
                <a:gd name="T70" fmla="*/ 343 w 443"/>
                <a:gd name="T71" fmla="*/ 454 h 540"/>
                <a:gd name="T72" fmla="*/ 359 w 443"/>
                <a:gd name="T73" fmla="*/ 362 h 540"/>
                <a:gd name="T74" fmla="*/ 284 w 443"/>
                <a:gd name="T75" fmla="*/ 492 h 540"/>
                <a:gd name="T76" fmla="*/ 243 w 443"/>
                <a:gd name="T77" fmla="*/ 462 h 540"/>
                <a:gd name="T78" fmla="*/ 229 w 443"/>
                <a:gd name="T79" fmla="*/ 462 h 540"/>
                <a:gd name="T80" fmla="*/ 245 w 443"/>
                <a:gd name="T81" fmla="*/ 472 h 540"/>
                <a:gd name="T82" fmla="*/ 122 w 443"/>
                <a:gd name="T83" fmla="*/ 138 h 540"/>
                <a:gd name="T84" fmla="*/ 87 w 443"/>
                <a:gd name="T85" fmla="*/ 134 h 540"/>
                <a:gd name="T86" fmla="*/ 153 w 443"/>
                <a:gd name="T87" fmla="*/ 68 h 540"/>
                <a:gd name="T88" fmla="*/ 12 w 443"/>
                <a:gd name="T89" fmla="*/ 109 h 540"/>
                <a:gd name="T90" fmla="*/ 207 w 443"/>
                <a:gd name="T91" fmla="*/ 168 h 540"/>
                <a:gd name="T92" fmla="*/ 440 w 443"/>
                <a:gd name="T93" fmla="*/ 269 h 540"/>
                <a:gd name="T94" fmla="*/ 230 w 443"/>
                <a:gd name="T95" fmla="*/ 77 h 540"/>
                <a:gd name="T96" fmla="*/ 192 w 443"/>
                <a:gd name="T97" fmla="*/ 103 h 540"/>
                <a:gd name="T98" fmla="*/ 427 w 443"/>
                <a:gd name="T99" fmla="*/ 265 h 540"/>
                <a:gd name="T100" fmla="*/ 186 w 443"/>
                <a:gd name="T101" fmla="*/ 100 h 540"/>
                <a:gd name="T102" fmla="*/ 155 w 443"/>
                <a:gd name="T103" fmla="*/ 72 h 540"/>
                <a:gd name="T104" fmla="*/ 175 w 443"/>
                <a:gd name="T105" fmla="*/ 122 h 540"/>
                <a:gd name="T106" fmla="*/ 170 w 443"/>
                <a:gd name="T107" fmla="*/ 101 h 540"/>
                <a:gd name="T108" fmla="*/ 283 w 443"/>
                <a:gd name="T109" fmla="*/ 380 h 540"/>
                <a:gd name="T110" fmla="*/ 261 w 443"/>
                <a:gd name="T111" fmla="*/ 423 h 540"/>
                <a:gd name="T112" fmla="*/ 245 w 443"/>
                <a:gd name="T113" fmla="*/ 427 h 540"/>
                <a:gd name="T114" fmla="*/ 276 w 443"/>
                <a:gd name="T115" fmla="*/ 459 h 540"/>
                <a:gd name="T116" fmla="*/ 197 w 443"/>
                <a:gd name="T117" fmla="*/ 380 h 540"/>
                <a:gd name="T118" fmla="*/ 212 w 443"/>
                <a:gd name="T119" fmla="*/ 361 h 540"/>
                <a:gd name="T120" fmla="*/ 218 w 443"/>
                <a:gd name="T121" fmla="*/ 327 h 540"/>
                <a:gd name="T122" fmla="*/ 348 w 443"/>
                <a:gd name="T123" fmla="*/ 506 h 540"/>
                <a:gd name="T124" fmla="*/ 275 w 443"/>
                <a:gd name="T125" fmla="*/ 477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540">
                  <a:moveTo>
                    <a:pt x="101" y="296"/>
                  </a:moveTo>
                  <a:cubicBezTo>
                    <a:pt x="101" y="296"/>
                    <a:pt x="101" y="296"/>
                    <a:pt x="101" y="296"/>
                  </a:cubicBezTo>
                  <a:cubicBezTo>
                    <a:pt x="101" y="296"/>
                    <a:pt x="101" y="296"/>
                    <a:pt x="101" y="296"/>
                  </a:cubicBezTo>
                  <a:close/>
                  <a:moveTo>
                    <a:pt x="101" y="291"/>
                  </a:moveTo>
                  <a:cubicBezTo>
                    <a:pt x="101" y="291"/>
                    <a:pt x="101" y="291"/>
                    <a:pt x="101" y="291"/>
                  </a:cubicBezTo>
                  <a:cubicBezTo>
                    <a:pt x="101" y="292"/>
                    <a:pt x="101" y="292"/>
                    <a:pt x="101" y="292"/>
                  </a:cubicBezTo>
                  <a:cubicBezTo>
                    <a:pt x="101" y="293"/>
                    <a:pt x="101" y="293"/>
                    <a:pt x="102" y="293"/>
                  </a:cubicBezTo>
                  <a:cubicBezTo>
                    <a:pt x="102" y="293"/>
                    <a:pt x="102" y="293"/>
                    <a:pt x="102" y="293"/>
                  </a:cubicBezTo>
                  <a:cubicBezTo>
                    <a:pt x="102" y="292"/>
                    <a:pt x="102" y="292"/>
                    <a:pt x="101" y="291"/>
                  </a:cubicBezTo>
                  <a:close/>
                  <a:moveTo>
                    <a:pt x="184" y="379"/>
                  </a:moveTo>
                  <a:cubicBezTo>
                    <a:pt x="184" y="379"/>
                    <a:pt x="184" y="379"/>
                    <a:pt x="184" y="379"/>
                  </a:cubicBezTo>
                  <a:cubicBezTo>
                    <a:pt x="183" y="379"/>
                    <a:pt x="183" y="379"/>
                    <a:pt x="183" y="379"/>
                  </a:cubicBezTo>
                  <a:lnTo>
                    <a:pt x="184" y="379"/>
                  </a:lnTo>
                  <a:close/>
                  <a:moveTo>
                    <a:pt x="99" y="293"/>
                  </a:moveTo>
                  <a:cubicBezTo>
                    <a:pt x="99" y="293"/>
                    <a:pt x="99" y="293"/>
                    <a:pt x="99" y="293"/>
                  </a:cubicBezTo>
                  <a:cubicBezTo>
                    <a:pt x="99" y="293"/>
                    <a:pt x="99" y="293"/>
                    <a:pt x="99" y="293"/>
                  </a:cubicBezTo>
                  <a:cubicBezTo>
                    <a:pt x="100" y="293"/>
                    <a:pt x="100" y="293"/>
                    <a:pt x="100" y="293"/>
                  </a:cubicBezTo>
                  <a:cubicBezTo>
                    <a:pt x="100" y="293"/>
                    <a:pt x="100" y="293"/>
                    <a:pt x="100" y="293"/>
                  </a:cubicBezTo>
                  <a:cubicBezTo>
                    <a:pt x="100" y="292"/>
                    <a:pt x="100" y="292"/>
                    <a:pt x="100" y="292"/>
                  </a:cubicBezTo>
                  <a:cubicBezTo>
                    <a:pt x="99" y="291"/>
                    <a:pt x="99" y="291"/>
                    <a:pt x="99" y="291"/>
                  </a:cubicBezTo>
                  <a:cubicBezTo>
                    <a:pt x="99" y="291"/>
                    <a:pt x="99" y="291"/>
                    <a:pt x="99" y="291"/>
                  </a:cubicBezTo>
                  <a:cubicBezTo>
                    <a:pt x="99" y="291"/>
                    <a:pt x="99" y="291"/>
                    <a:pt x="99" y="291"/>
                  </a:cubicBezTo>
                  <a:cubicBezTo>
                    <a:pt x="99" y="291"/>
                    <a:pt x="99" y="291"/>
                    <a:pt x="99" y="291"/>
                  </a:cubicBezTo>
                  <a:cubicBezTo>
                    <a:pt x="98" y="291"/>
                    <a:pt x="98" y="291"/>
                    <a:pt x="98" y="292"/>
                  </a:cubicBezTo>
                  <a:cubicBezTo>
                    <a:pt x="97" y="291"/>
                    <a:pt x="97" y="291"/>
                    <a:pt x="97" y="291"/>
                  </a:cubicBezTo>
                  <a:cubicBezTo>
                    <a:pt x="97" y="291"/>
                    <a:pt x="97" y="291"/>
                    <a:pt x="97" y="291"/>
                  </a:cubicBezTo>
                  <a:cubicBezTo>
                    <a:pt x="97" y="291"/>
                    <a:pt x="97" y="291"/>
                    <a:pt x="97" y="291"/>
                  </a:cubicBezTo>
                  <a:cubicBezTo>
                    <a:pt x="97" y="291"/>
                    <a:pt x="97" y="291"/>
                    <a:pt x="97" y="291"/>
                  </a:cubicBezTo>
                  <a:cubicBezTo>
                    <a:pt x="97" y="290"/>
                    <a:pt x="97" y="290"/>
                    <a:pt x="97" y="290"/>
                  </a:cubicBezTo>
                  <a:cubicBezTo>
                    <a:pt x="96" y="291"/>
                    <a:pt x="96" y="291"/>
                    <a:pt x="96" y="291"/>
                  </a:cubicBezTo>
                  <a:cubicBezTo>
                    <a:pt x="96" y="291"/>
                    <a:pt x="96" y="291"/>
                    <a:pt x="96" y="291"/>
                  </a:cubicBezTo>
                  <a:cubicBezTo>
                    <a:pt x="96" y="291"/>
                    <a:pt x="96" y="291"/>
                    <a:pt x="96" y="291"/>
                  </a:cubicBezTo>
                  <a:cubicBezTo>
                    <a:pt x="96" y="291"/>
                    <a:pt x="96" y="291"/>
                    <a:pt x="96" y="291"/>
                  </a:cubicBezTo>
                  <a:cubicBezTo>
                    <a:pt x="97" y="292"/>
                    <a:pt x="97" y="292"/>
                    <a:pt x="97" y="292"/>
                  </a:cubicBezTo>
                  <a:cubicBezTo>
                    <a:pt x="96" y="292"/>
                    <a:pt x="96" y="292"/>
                    <a:pt x="96" y="292"/>
                  </a:cubicBezTo>
                  <a:cubicBezTo>
                    <a:pt x="97" y="293"/>
                    <a:pt x="97" y="293"/>
                    <a:pt x="97" y="293"/>
                  </a:cubicBezTo>
                  <a:cubicBezTo>
                    <a:pt x="97" y="293"/>
                    <a:pt x="97" y="293"/>
                    <a:pt x="97" y="293"/>
                  </a:cubicBezTo>
                  <a:cubicBezTo>
                    <a:pt x="98" y="294"/>
                    <a:pt x="98" y="293"/>
                    <a:pt x="98" y="293"/>
                  </a:cubicBezTo>
                  <a:lnTo>
                    <a:pt x="99" y="293"/>
                  </a:lnTo>
                  <a:close/>
                  <a:moveTo>
                    <a:pt x="100" y="298"/>
                  </a:moveTo>
                  <a:cubicBezTo>
                    <a:pt x="99" y="297"/>
                    <a:pt x="99" y="297"/>
                    <a:pt x="99" y="297"/>
                  </a:cubicBezTo>
                  <a:cubicBezTo>
                    <a:pt x="99" y="297"/>
                    <a:pt x="99" y="297"/>
                    <a:pt x="99" y="297"/>
                  </a:cubicBezTo>
                  <a:cubicBezTo>
                    <a:pt x="99" y="297"/>
                    <a:pt x="99" y="297"/>
                    <a:pt x="99" y="297"/>
                  </a:cubicBezTo>
                  <a:cubicBezTo>
                    <a:pt x="99" y="298"/>
                    <a:pt x="99" y="299"/>
                    <a:pt x="100" y="299"/>
                  </a:cubicBezTo>
                  <a:cubicBezTo>
                    <a:pt x="100" y="299"/>
                    <a:pt x="100" y="299"/>
                    <a:pt x="100" y="299"/>
                  </a:cubicBezTo>
                  <a:cubicBezTo>
                    <a:pt x="100" y="299"/>
                    <a:pt x="100" y="299"/>
                    <a:pt x="100" y="299"/>
                  </a:cubicBezTo>
                  <a:lnTo>
                    <a:pt x="100" y="298"/>
                  </a:lnTo>
                  <a:close/>
                  <a:moveTo>
                    <a:pt x="101" y="298"/>
                  </a:moveTo>
                  <a:cubicBezTo>
                    <a:pt x="101" y="298"/>
                    <a:pt x="101" y="298"/>
                    <a:pt x="101" y="298"/>
                  </a:cubicBezTo>
                  <a:cubicBezTo>
                    <a:pt x="101" y="299"/>
                    <a:pt x="101" y="299"/>
                    <a:pt x="101" y="299"/>
                  </a:cubicBezTo>
                  <a:cubicBezTo>
                    <a:pt x="102" y="298"/>
                    <a:pt x="102" y="298"/>
                    <a:pt x="102" y="298"/>
                  </a:cubicBezTo>
                  <a:cubicBezTo>
                    <a:pt x="101" y="298"/>
                    <a:pt x="101" y="298"/>
                    <a:pt x="101" y="298"/>
                  </a:cubicBezTo>
                  <a:cubicBezTo>
                    <a:pt x="101" y="298"/>
                    <a:pt x="101" y="298"/>
                    <a:pt x="101" y="298"/>
                  </a:cubicBezTo>
                  <a:cubicBezTo>
                    <a:pt x="101" y="297"/>
                    <a:pt x="101" y="297"/>
                    <a:pt x="101" y="297"/>
                  </a:cubicBezTo>
                  <a:cubicBezTo>
                    <a:pt x="100" y="298"/>
                    <a:pt x="100" y="298"/>
                    <a:pt x="100" y="298"/>
                  </a:cubicBezTo>
                  <a:cubicBezTo>
                    <a:pt x="101" y="298"/>
                    <a:pt x="101" y="298"/>
                    <a:pt x="101" y="298"/>
                  </a:cubicBezTo>
                  <a:close/>
                  <a:moveTo>
                    <a:pt x="202" y="425"/>
                  </a:moveTo>
                  <a:cubicBezTo>
                    <a:pt x="202" y="425"/>
                    <a:pt x="202" y="425"/>
                    <a:pt x="202" y="425"/>
                  </a:cubicBezTo>
                  <a:cubicBezTo>
                    <a:pt x="202" y="426"/>
                    <a:pt x="202" y="426"/>
                    <a:pt x="202" y="426"/>
                  </a:cubicBezTo>
                  <a:cubicBezTo>
                    <a:pt x="202" y="426"/>
                    <a:pt x="202" y="426"/>
                    <a:pt x="202" y="426"/>
                  </a:cubicBezTo>
                  <a:cubicBezTo>
                    <a:pt x="202" y="427"/>
                    <a:pt x="202" y="427"/>
                    <a:pt x="202" y="427"/>
                  </a:cubicBezTo>
                  <a:cubicBezTo>
                    <a:pt x="202" y="427"/>
                    <a:pt x="202" y="427"/>
                    <a:pt x="202" y="427"/>
                  </a:cubicBezTo>
                  <a:cubicBezTo>
                    <a:pt x="202" y="427"/>
                    <a:pt x="202" y="427"/>
                    <a:pt x="202" y="427"/>
                  </a:cubicBezTo>
                  <a:cubicBezTo>
                    <a:pt x="202" y="427"/>
                    <a:pt x="202" y="427"/>
                    <a:pt x="202" y="427"/>
                  </a:cubicBezTo>
                  <a:cubicBezTo>
                    <a:pt x="202" y="427"/>
                    <a:pt x="202" y="427"/>
                    <a:pt x="202" y="427"/>
                  </a:cubicBezTo>
                  <a:cubicBezTo>
                    <a:pt x="202" y="428"/>
                    <a:pt x="202" y="428"/>
                    <a:pt x="202" y="428"/>
                  </a:cubicBezTo>
                  <a:cubicBezTo>
                    <a:pt x="202" y="428"/>
                    <a:pt x="202" y="428"/>
                    <a:pt x="202" y="428"/>
                  </a:cubicBezTo>
                  <a:cubicBezTo>
                    <a:pt x="202" y="429"/>
                    <a:pt x="203" y="429"/>
                    <a:pt x="203" y="429"/>
                  </a:cubicBezTo>
                  <a:cubicBezTo>
                    <a:pt x="203" y="430"/>
                    <a:pt x="203" y="430"/>
                    <a:pt x="203" y="430"/>
                  </a:cubicBezTo>
                  <a:cubicBezTo>
                    <a:pt x="203" y="429"/>
                    <a:pt x="203" y="429"/>
                    <a:pt x="203" y="429"/>
                  </a:cubicBezTo>
                  <a:cubicBezTo>
                    <a:pt x="203" y="429"/>
                    <a:pt x="203" y="429"/>
                    <a:pt x="203" y="429"/>
                  </a:cubicBezTo>
                  <a:cubicBezTo>
                    <a:pt x="203" y="428"/>
                    <a:pt x="203" y="426"/>
                    <a:pt x="202" y="425"/>
                  </a:cubicBezTo>
                  <a:close/>
                  <a:moveTo>
                    <a:pt x="99" y="300"/>
                  </a:moveTo>
                  <a:cubicBezTo>
                    <a:pt x="99" y="300"/>
                    <a:pt x="99" y="300"/>
                    <a:pt x="99" y="300"/>
                  </a:cubicBezTo>
                  <a:cubicBezTo>
                    <a:pt x="98" y="299"/>
                    <a:pt x="98" y="299"/>
                    <a:pt x="98" y="299"/>
                  </a:cubicBezTo>
                  <a:cubicBezTo>
                    <a:pt x="98" y="299"/>
                    <a:pt x="98" y="299"/>
                    <a:pt x="98" y="299"/>
                  </a:cubicBezTo>
                  <a:cubicBezTo>
                    <a:pt x="98" y="300"/>
                    <a:pt x="98" y="300"/>
                    <a:pt x="98" y="300"/>
                  </a:cubicBezTo>
                  <a:cubicBezTo>
                    <a:pt x="99" y="300"/>
                    <a:pt x="99" y="300"/>
                    <a:pt x="99" y="300"/>
                  </a:cubicBezTo>
                  <a:cubicBezTo>
                    <a:pt x="99" y="300"/>
                    <a:pt x="99" y="300"/>
                    <a:pt x="99" y="300"/>
                  </a:cubicBezTo>
                  <a:cubicBezTo>
                    <a:pt x="99" y="300"/>
                    <a:pt x="99" y="300"/>
                    <a:pt x="99" y="300"/>
                  </a:cubicBezTo>
                  <a:cubicBezTo>
                    <a:pt x="99" y="300"/>
                    <a:pt x="99" y="300"/>
                    <a:pt x="99" y="300"/>
                  </a:cubicBezTo>
                  <a:cubicBezTo>
                    <a:pt x="99" y="300"/>
                    <a:pt x="99" y="300"/>
                    <a:pt x="99" y="300"/>
                  </a:cubicBezTo>
                  <a:cubicBezTo>
                    <a:pt x="100" y="301"/>
                    <a:pt x="100" y="301"/>
                    <a:pt x="100" y="301"/>
                  </a:cubicBezTo>
                  <a:cubicBezTo>
                    <a:pt x="100" y="301"/>
                    <a:pt x="100" y="301"/>
                    <a:pt x="100" y="301"/>
                  </a:cubicBezTo>
                  <a:cubicBezTo>
                    <a:pt x="100" y="301"/>
                    <a:pt x="100" y="301"/>
                    <a:pt x="100" y="301"/>
                  </a:cubicBezTo>
                  <a:cubicBezTo>
                    <a:pt x="100" y="301"/>
                    <a:pt x="100" y="301"/>
                    <a:pt x="100" y="301"/>
                  </a:cubicBezTo>
                  <a:cubicBezTo>
                    <a:pt x="100" y="300"/>
                    <a:pt x="100" y="300"/>
                    <a:pt x="100" y="300"/>
                  </a:cubicBezTo>
                  <a:lnTo>
                    <a:pt x="99" y="300"/>
                  </a:lnTo>
                  <a:close/>
                  <a:moveTo>
                    <a:pt x="97" y="298"/>
                  </a:moveTo>
                  <a:cubicBezTo>
                    <a:pt x="97" y="298"/>
                    <a:pt x="97" y="298"/>
                    <a:pt x="97" y="298"/>
                  </a:cubicBezTo>
                  <a:cubicBezTo>
                    <a:pt x="97" y="298"/>
                    <a:pt x="97" y="298"/>
                    <a:pt x="97" y="298"/>
                  </a:cubicBezTo>
                  <a:cubicBezTo>
                    <a:pt x="97" y="298"/>
                    <a:pt x="97" y="298"/>
                    <a:pt x="97" y="298"/>
                  </a:cubicBezTo>
                  <a:cubicBezTo>
                    <a:pt x="97" y="298"/>
                    <a:pt x="97" y="298"/>
                    <a:pt x="97" y="298"/>
                  </a:cubicBezTo>
                  <a:cubicBezTo>
                    <a:pt x="97" y="298"/>
                    <a:pt x="97" y="298"/>
                    <a:pt x="97" y="298"/>
                  </a:cubicBezTo>
                  <a:cubicBezTo>
                    <a:pt x="97" y="298"/>
                    <a:pt x="97" y="298"/>
                    <a:pt x="97" y="298"/>
                  </a:cubicBezTo>
                  <a:cubicBezTo>
                    <a:pt x="97" y="298"/>
                    <a:pt x="97" y="298"/>
                    <a:pt x="97" y="298"/>
                  </a:cubicBezTo>
                  <a:close/>
                  <a:moveTo>
                    <a:pt x="99" y="297"/>
                  </a:moveTo>
                  <a:cubicBezTo>
                    <a:pt x="99" y="296"/>
                    <a:pt x="99" y="296"/>
                    <a:pt x="99" y="296"/>
                  </a:cubicBezTo>
                  <a:cubicBezTo>
                    <a:pt x="99" y="296"/>
                    <a:pt x="99" y="296"/>
                    <a:pt x="99" y="296"/>
                  </a:cubicBezTo>
                  <a:cubicBezTo>
                    <a:pt x="98" y="297"/>
                    <a:pt x="98" y="297"/>
                    <a:pt x="98" y="297"/>
                  </a:cubicBezTo>
                  <a:cubicBezTo>
                    <a:pt x="99" y="297"/>
                    <a:pt x="99" y="297"/>
                    <a:pt x="99" y="297"/>
                  </a:cubicBezTo>
                  <a:close/>
                  <a:moveTo>
                    <a:pt x="99" y="299"/>
                  </a:moveTo>
                  <a:cubicBezTo>
                    <a:pt x="98" y="299"/>
                    <a:pt x="98" y="299"/>
                    <a:pt x="98" y="299"/>
                  </a:cubicBezTo>
                  <a:cubicBezTo>
                    <a:pt x="98" y="299"/>
                    <a:pt x="98" y="299"/>
                    <a:pt x="98" y="299"/>
                  </a:cubicBezTo>
                  <a:cubicBezTo>
                    <a:pt x="98" y="299"/>
                    <a:pt x="98" y="299"/>
                    <a:pt x="98" y="299"/>
                  </a:cubicBezTo>
                  <a:cubicBezTo>
                    <a:pt x="99" y="299"/>
                    <a:pt x="99" y="299"/>
                    <a:pt x="99" y="299"/>
                  </a:cubicBezTo>
                  <a:close/>
                  <a:moveTo>
                    <a:pt x="98" y="297"/>
                  </a:moveTo>
                  <a:cubicBezTo>
                    <a:pt x="98" y="297"/>
                    <a:pt x="98" y="297"/>
                    <a:pt x="98" y="297"/>
                  </a:cubicBezTo>
                  <a:cubicBezTo>
                    <a:pt x="98" y="298"/>
                    <a:pt x="98" y="298"/>
                    <a:pt x="98" y="298"/>
                  </a:cubicBezTo>
                  <a:cubicBezTo>
                    <a:pt x="98" y="297"/>
                    <a:pt x="98" y="297"/>
                    <a:pt x="98" y="297"/>
                  </a:cubicBezTo>
                  <a:cubicBezTo>
                    <a:pt x="98" y="297"/>
                    <a:pt x="98" y="297"/>
                    <a:pt x="98" y="297"/>
                  </a:cubicBezTo>
                  <a:cubicBezTo>
                    <a:pt x="98" y="297"/>
                    <a:pt x="98" y="297"/>
                    <a:pt x="98" y="297"/>
                  </a:cubicBezTo>
                  <a:close/>
                  <a:moveTo>
                    <a:pt x="100" y="294"/>
                  </a:moveTo>
                  <a:cubicBezTo>
                    <a:pt x="100" y="294"/>
                    <a:pt x="101" y="295"/>
                    <a:pt x="101" y="295"/>
                  </a:cubicBezTo>
                  <a:cubicBezTo>
                    <a:pt x="101" y="295"/>
                    <a:pt x="101" y="295"/>
                    <a:pt x="101" y="295"/>
                  </a:cubicBezTo>
                  <a:cubicBezTo>
                    <a:pt x="101" y="296"/>
                    <a:pt x="101" y="296"/>
                    <a:pt x="101" y="296"/>
                  </a:cubicBezTo>
                  <a:cubicBezTo>
                    <a:pt x="101" y="295"/>
                    <a:pt x="102" y="295"/>
                    <a:pt x="102" y="295"/>
                  </a:cubicBezTo>
                  <a:cubicBezTo>
                    <a:pt x="102" y="294"/>
                    <a:pt x="102" y="294"/>
                    <a:pt x="102" y="294"/>
                  </a:cubicBezTo>
                  <a:cubicBezTo>
                    <a:pt x="101" y="294"/>
                    <a:pt x="101" y="294"/>
                    <a:pt x="100" y="294"/>
                  </a:cubicBezTo>
                  <a:close/>
                  <a:moveTo>
                    <a:pt x="64" y="242"/>
                  </a:moveTo>
                  <a:cubicBezTo>
                    <a:pt x="64" y="242"/>
                    <a:pt x="64" y="242"/>
                    <a:pt x="64" y="242"/>
                  </a:cubicBezTo>
                  <a:cubicBezTo>
                    <a:pt x="64" y="242"/>
                    <a:pt x="64" y="242"/>
                    <a:pt x="64" y="242"/>
                  </a:cubicBezTo>
                  <a:cubicBezTo>
                    <a:pt x="64" y="241"/>
                    <a:pt x="64" y="241"/>
                    <a:pt x="64" y="241"/>
                  </a:cubicBezTo>
                  <a:cubicBezTo>
                    <a:pt x="64" y="242"/>
                    <a:pt x="64" y="242"/>
                    <a:pt x="64" y="242"/>
                  </a:cubicBezTo>
                  <a:cubicBezTo>
                    <a:pt x="65" y="241"/>
                    <a:pt x="65" y="241"/>
                    <a:pt x="65" y="241"/>
                  </a:cubicBezTo>
                  <a:cubicBezTo>
                    <a:pt x="66" y="241"/>
                    <a:pt x="66" y="241"/>
                    <a:pt x="66" y="241"/>
                  </a:cubicBezTo>
                  <a:cubicBezTo>
                    <a:pt x="67" y="241"/>
                    <a:pt x="67" y="241"/>
                    <a:pt x="67" y="241"/>
                  </a:cubicBezTo>
                  <a:cubicBezTo>
                    <a:pt x="67" y="242"/>
                    <a:pt x="67" y="242"/>
                    <a:pt x="67" y="242"/>
                  </a:cubicBezTo>
                  <a:cubicBezTo>
                    <a:pt x="67" y="241"/>
                    <a:pt x="67" y="241"/>
                    <a:pt x="67" y="241"/>
                  </a:cubicBezTo>
                  <a:cubicBezTo>
                    <a:pt x="67" y="241"/>
                    <a:pt x="67" y="241"/>
                    <a:pt x="67" y="241"/>
                  </a:cubicBezTo>
                  <a:cubicBezTo>
                    <a:pt x="67" y="241"/>
                    <a:pt x="67" y="241"/>
                    <a:pt x="67" y="241"/>
                  </a:cubicBezTo>
                  <a:cubicBezTo>
                    <a:pt x="67" y="241"/>
                    <a:pt x="67" y="241"/>
                    <a:pt x="67" y="241"/>
                  </a:cubicBezTo>
                  <a:cubicBezTo>
                    <a:pt x="67" y="241"/>
                    <a:pt x="67" y="241"/>
                    <a:pt x="67" y="241"/>
                  </a:cubicBezTo>
                  <a:cubicBezTo>
                    <a:pt x="66" y="241"/>
                    <a:pt x="66" y="241"/>
                    <a:pt x="66" y="241"/>
                  </a:cubicBezTo>
                  <a:cubicBezTo>
                    <a:pt x="66" y="241"/>
                    <a:pt x="66" y="241"/>
                    <a:pt x="66" y="241"/>
                  </a:cubicBezTo>
                  <a:cubicBezTo>
                    <a:pt x="66" y="240"/>
                    <a:pt x="66" y="240"/>
                    <a:pt x="66" y="240"/>
                  </a:cubicBezTo>
                  <a:cubicBezTo>
                    <a:pt x="66" y="240"/>
                    <a:pt x="66" y="240"/>
                    <a:pt x="66" y="240"/>
                  </a:cubicBezTo>
                  <a:cubicBezTo>
                    <a:pt x="65" y="240"/>
                    <a:pt x="65" y="240"/>
                    <a:pt x="65" y="240"/>
                  </a:cubicBezTo>
                  <a:cubicBezTo>
                    <a:pt x="65" y="240"/>
                    <a:pt x="65" y="240"/>
                    <a:pt x="65" y="240"/>
                  </a:cubicBezTo>
                  <a:cubicBezTo>
                    <a:pt x="65" y="240"/>
                    <a:pt x="65" y="240"/>
                    <a:pt x="65" y="240"/>
                  </a:cubicBezTo>
                  <a:cubicBezTo>
                    <a:pt x="65" y="240"/>
                    <a:pt x="65" y="240"/>
                    <a:pt x="65" y="240"/>
                  </a:cubicBezTo>
                  <a:cubicBezTo>
                    <a:pt x="64" y="240"/>
                    <a:pt x="64" y="240"/>
                    <a:pt x="64" y="240"/>
                  </a:cubicBezTo>
                  <a:cubicBezTo>
                    <a:pt x="65" y="240"/>
                    <a:pt x="65" y="240"/>
                    <a:pt x="65" y="240"/>
                  </a:cubicBezTo>
                  <a:cubicBezTo>
                    <a:pt x="64" y="239"/>
                    <a:pt x="64" y="239"/>
                    <a:pt x="64" y="239"/>
                  </a:cubicBezTo>
                  <a:cubicBezTo>
                    <a:pt x="64" y="239"/>
                    <a:pt x="64" y="239"/>
                    <a:pt x="64" y="239"/>
                  </a:cubicBezTo>
                  <a:cubicBezTo>
                    <a:pt x="64" y="239"/>
                    <a:pt x="64" y="239"/>
                    <a:pt x="64" y="239"/>
                  </a:cubicBezTo>
                  <a:cubicBezTo>
                    <a:pt x="64" y="239"/>
                    <a:pt x="64" y="239"/>
                    <a:pt x="64" y="239"/>
                  </a:cubicBezTo>
                  <a:cubicBezTo>
                    <a:pt x="64" y="239"/>
                    <a:pt x="64" y="239"/>
                    <a:pt x="64" y="239"/>
                  </a:cubicBezTo>
                  <a:cubicBezTo>
                    <a:pt x="64" y="238"/>
                    <a:pt x="64" y="238"/>
                    <a:pt x="64" y="238"/>
                  </a:cubicBezTo>
                  <a:cubicBezTo>
                    <a:pt x="64" y="238"/>
                    <a:pt x="64" y="238"/>
                    <a:pt x="64" y="238"/>
                  </a:cubicBezTo>
                  <a:cubicBezTo>
                    <a:pt x="64" y="238"/>
                    <a:pt x="64" y="238"/>
                    <a:pt x="64" y="238"/>
                  </a:cubicBezTo>
                  <a:cubicBezTo>
                    <a:pt x="63" y="238"/>
                    <a:pt x="63" y="238"/>
                    <a:pt x="63" y="238"/>
                  </a:cubicBezTo>
                  <a:cubicBezTo>
                    <a:pt x="62" y="237"/>
                    <a:pt x="62" y="237"/>
                    <a:pt x="62" y="237"/>
                  </a:cubicBezTo>
                  <a:cubicBezTo>
                    <a:pt x="62" y="238"/>
                    <a:pt x="62" y="238"/>
                    <a:pt x="62" y="238"/>
                  </a:cubicBezTo>
                  <a:cubicBezTo>
                    <a:pt x="62" y="237"/>
                    <a:pt x="62" y="237"/>
                    <a:pt x="62" y="237"/>
                  </a:cubicBezTo>
                  <a:cubicBezTo>
                    <a:pt x="62" y="237"/>
                    <a:pt x="62" y="237"/>
                    <a:pt x="62" y="237"/>
                  </a:cubicBezTo>
                  <a:cubicBezTo>
                    <a:pt x="62" y="237"/>
                    <a:pt x="62" y="237"/>
                    <a:pt x="61" y="237"/>
                  </a:cubicBezTo>
                  <a:cubicBezTo>
                    <a:pt x="61" y="237"/>
                    <a:pt x="61" y="237"/>
                    <a:pt x="61" y="237"/>
                  </a:cubicBezTo>
                  <a:cubicBezTo>
                    <a:pt x="61" y="237"/>
                    <a:pt x="61" y="237"/>
                    <a:pt x="61" y="237"/>
                  </a:cubicBezTo>
                  <a:cubicBezTo>
                    <a:pt x="61" y="237"/>
                    <a:pt x="61" y="237"/>
                    <a:pt x="61" y="237"/>
                  </a:cubicBezTo>
                  <a:cubicBezTo>
                    <a:pt x="61" y="237"/>
                    <a:pt x="61" y="237"/>
                    <a:pt x="61" y="237"/>
                  </a:cubicBezTo>
                  <a:cubicBezTo>
                    <a:pt x="61" y="237"/>
                    <a:pt x="61" y="237"/>
                    <a:pt x="61" y="237"/>
                  </a:cubicBezTo>
                  <a:cubicBezTo>
                    <a:pt x="61" y="238"/>
                    <a:pt x="61" y="238"/>
                    <a:pt x="61" y="238"/>
                  </a:cubicBezTo>
                  <a:cubicBezTo>
                    <a:pt x="61" y="239"/>
                    <a:pt x="61" y="239"/>
                    <a:pt x="61" y="239"/>
                  </a:cubicBezTo>
                  <a:cubicBezTo>
                    <a:pt x="61" y="239"/>
                    <a:pt x="61" y="239"/>
                    <a:pt x="61" y="239"/>
                  </a:cubicBezTo>
                  <a:cubicBezTo>
                    <a:pt x="61" y="239"/>
                    <a:pt x="61" y="239"/>
                    <a:pt x="61" y="239"/>
                  </a:cubicBezTo>
                  <a:cubicBezTo>
                    <a:pt x="61" y="239"/>
                    <a:pt x="61" y="239"/>
                    <a:pt x="61" y="239"/>
                  </a:cubicBezTo>
                  <a:cubicBezTo>
                    <a:pt x="61" y="239"/>
                    <a:pt x="61" y="239"/>
                    <a:pt x="61" y="239"/>
                  </a:cubicBezTo>
                  <a:cubicBezTo>
                    <a:pt x="61" y="240"/>
                    <a:pt x="61" y="240"/>
                    <a:pt x="61" y="240"/>
                  </a:cubicBezTo>
                  <a:cubicBezTo>
                    <a:pt x="61" y="240"/>
                    <a:pt x="61" y="240"/>
                    <a:pt x="61" y="240"/>
                  </a:cubicBezTo>
                  <a:cubicBezTo>
                    <a:pt x="61" y="240"/>
                    <a:pt x="61" y="240"/>
                    <a:pt x="61" y="240"/>
                  </a:cubicBezTo>
                  <a:cubicBezTo>
                    <a:pt x="61" y="241"/>
                    <a:pt x="61" y="241"/>
                    <a:pt x="61" y="241"/>
                  </a:cubicBezTo>
                  <a:cubicBezTo>
                    <a:pt x="61" y="241"/>
                    <a:pt x="61" y="241"/>
                    <a:pt x="61" y="241"/>
                  </a:cubicBezTo>
                  <a:cubicBezTo>
                    <a:pt x="62" y="241"/>
                    <a:pt x="62" y="241"/>
                    <a:pt x="62" y="241"/>
                  </a:cubicBezTo>
                  <a:cubicBezTo>
                    <a:pt x="62" y="241"/>
                    <a:pt x="62" y="241"/>
                    <a:pt x="62" y="241"/>
                  </a:cubicBezTo>
                  <a:cubicBezTo>
                    <a:pt x="61" y="242"/>
                    <a:pt x="61" y="242"/>
                    <a:pt x="61" y="242"/>
                  </a:cubicBezTo>
                  <a:cubicBezTo>
                    <a:pt x="61" y="242"/>
                    <a:pt x="61" y="242"/>
                    <a:pt x="61" y="242"/>
                  </a:cubicBezTo>
                  <a:cubicBezTo>
                    <a:pt x="62" y="242"/>
                    <a:pt x="62" y="242"/>
                    <a:pt x="62" y="242"/>
                  </a:cubicBezTo>
                  <a:cubicBezTo>
                    <a:pt x="62" y="242"/>
                    <a:pt x="62" y="242"/>
                    <a:pt x="62" y="242"/>
                  </a:cubicBezTo>
                  <a:cubicBezTo>
                    <a:pt x="62" y="242"/>
                    <a:pt x="62" y="242"/>
                    <a:pt x="62" y="242"/>
                  </a:cubicBezTo>
                  <a:cubicBezTo>
                    <a:pt x="62" y="242"/>
                    <a:pt x="62" y="242"/>
                    <a:pt x="62" y="242"/>
                  </a:cubicBezTo>
                  <a:cubicBezTo>
                    <a:pt x="62" y="242"/>
                    <a:pt x="62" y="242"/>
                    <a:pt x="62" y="242"/>
                  </a:cubicBezTo>
                  <a:cubicBezTo>
                    <a:pt x="62" y="242"/>
                    <a:pt x="62" y="242"/>
                    <a:pt x="62" y="242"/>
                  </a:cubicBezTo>
                  <a:cubicBezTo>
                    <a:pt x="63" y="242"/>
                    <a:pt x="63" y="242"/>
                    <a:pt x="63" y="242"/>
                  </a:cubicBezTo>
                  <a:cubicBezTo>
                    <a:pt x="63" y="242"/>
                    <a:pt x="63" y="242"/>
                    <a:pt x="63" y="242"/>
                  </a:cubicBezTo>
                  <a:cubicBezTo>
                    <a:pt x="63" y="242"/>
                    <a:pt x="63" y="242"/>
                    <a:pt x="63" y="242"/>
                  </a:cubicBezTo>
                  <a:lnTo>
                    <a:pt x="64" y="242"/>
                  </a:lnTo>
                  <a:close/>
                  <a:moveTo>
                    <a:pt x="68" y="257"/>
                  </a:moveTo>
                  <a:cubicBezTo>
                    <a:pt x="68" y="257"/>
                    <a:pt x="68" y="257"/>
                    <a:pt x="68" y="257"/>
                  </a:cubicBezTo>
                  <a:cubicBezTo>
                    <a:pt x="68" y="257"/>
                    <a:pt x="68" y="257"/>
                    <a:pt x="68" y="257"/>
                  </a:cubicBezTo>
                  <a:cubicBezTo>
                    <a:pt x="67" y="256"/>
                    <a:pt x="67" y="256"/>
                    <a:pt x="67" y="256"/>
                  </a:cubicBezTo>
                  <a:cubicBezTo>
                    <a:pt x="67" y="256"/>
                    <a:pt x="67" y="256"/>
                    <a:pt x="67" y="256"/>
                  </a:cubicBezTo>
                  <a:cubicBezTo>
                    <a:pt x="67" y="256"/>
                    <a:pt x="67" y="256"/>
                    <a:pt x="67" y="256"/>
                  </a:cubicBezTo>
                  <a:cubicBezTo>
                    <a:pt x="67" y="257"/>
                    <a:pt x="67" y="257"/>
                    <a:pt x="67" y="257"/>
                  </a:cubicBezTo>
                  <a:cubicBezTo>
                    <a:pt x="67" y="257"/>
                    <a:pt x="67" y="257"/>
                    <a:pt x="67" y="257"/>
                  </a:cubicBezTo>
                  <a:cubicBezTo>
                    <a:pt x="67" y="257"/>
                    <a:pt x="67" y="257"/>
                    <a:pt x="67" y="257"/>
                  </a:cubicBezTo>
                  <a:cubicBezTo>
                    <a:pt x="68" y="258"/>
                    <a:pt x="68" y="258"/>
                    <a:pt x="68" y="258"/>
                  </a:cubicBezTo>
                  <a:cubicBezTo>
                    <a:pt x="68" y="258"/>
                    <a:pt x="68" y="258"/>
                    <a:pt x="68" y="258"/>
                  </a:cubicBezTo>
                  <a:cubicBezTo>
                    <a:pt x="69" y="257"/>
                    <a:pt x="68" y="257"/>
                    <a:pt x="68" y="257"/>
                  </a:cubicBezTo>
                  <a:close/>
                  <a:moveTo>
                    <a:pt x="39" y="189"/>
                  </a:moveTo>
                  <a:cubicBezTo>
                    <a:pt x="38" y="189"/>
                    <a:pt x="37" y="189"/>
                    <a:pt x="37" y="189"/>
                  </a:cubicBezTo>
                  <a:cubicBezTo>
                    <a:pt x="37" y="189"/>
                    <a:pt x="37" y="189"/>
                    <a:pt x="37" y="189"/>
                  </a:cubicBezTo>
                  <a:cubicBezTo>
                    <a:pt x="37" y="189"/>
                    <a:pt x="37" y="189"/>
                    <a:pt x="37" y="189"/>
                  </a:cubicBezTo>
                  <a:cubicBezTo>
                    <a:pt x="36" y="189"/>
                    <a:pt x="36" y="189"/>
                    <a:pt x="35" y="189"/>
                  </a:cubicBezTo>
                  <a:cubicBezTo>
                    <a:pt x="35" y="189"/>
                    <a:pt x="35" y="189"/>
                    <a:pt x="35" y="190"/>
                  </a:cubicBezTo>
                  <a:cubicBezTo>
                    <a:pt x="35" y="190"/>
                    <a:pt x="35" y="190"/>
                    <a:pt x="35" y="190"/>
                  </a:cubicBezTo>
                  <a:cubicBezTo>
                    <a:pt x="34" y="191"/>
                    <a:pt x="34" y="191"/>
                    <a:pt x="34" y="191"/>
                  </a:cubicBezTo>
                  <a:cubicBezTo>
                    <a:pt x="35" y="191"/>
                    <a:pt x="34" y="192"/>
                    <a:pt x="35" y="192"/>
                  </a:cubicBezTo>
                  <a:cubicBezTo>
                    <a:pt x="35" y="192"/>
                    <a:pt x="35" y="192"/>
                    <a:pt x="35" y="192"/>
                  </a:cubicBezTo>
                  <a:cubicBezTo>
                    <a:pt x="36" y="193"/>
                    <a:pt x="36" y="193"/>
                    <a:pt x="36" y="193"/>
                  </a:cubicBezTo>
                  <a:cubicBezTo>
                    <a:pt x="36" y="192"/>
                    <a:pt x="36" y="192"/>
                    <a:pt x="36" y="192"/>
                  </a:cubicBezTo>
                  <a:cubicBezTo>
                    <a:pt x="36" y="193"/>
                    <a:pt x="36" y="193"/>
                    <a:pt x="36" y="193"/>
                  </a:cubicBezTo>
                  <a:cubicBezTo>
                    <a:pt x="36" y="193"/>
                    <a:pt x="36" y="193"/>
                    <a:pt x="36" y="193"/>
                  </a:cubicBezTo>
                  <a:cubicBezTo>
                    <a:pt x="36" y="193"/>
                    <a:pt x="36" y="193"/>
                    <a:pt x="36" y="193"/>
                  </a:cubicBezTo>
                  <a:cubicBezTo>
                    <a:pt x="37" y="192"/>
                    <a:pt x="37" y="192"/>
                    <a:pt x="37" y="192"/>
                  </a:cubicBezTo>
                  <a:cubicBezTo>
                    <a:pt x="37" y="192"/>
                    <a:pt x="37" y="192"/>
                    <a:pt x="37" y="192"/>
                  </a:cubicBezTo>
                  <a:cubicBezTo>
                    <a:pt x="38" y="192"/>
                    <a:pt x="38" y="192"/>
                    <a:pt x="38" y="192"/>
                  </a:cubicBezTo>
                  <a:cubicBezTo>
                    <a:pt x="38" y="192"/>
                    <a:pt x="38" y="192"/>
                    <a:pt x="38" y="192"/>
                  </a:cubicBezTo>
                  <a:cubicBezTo>
                    <a:pt x="38" y="191"/>
                    <a:pt x="38" y="191"/>
                    <a:pt x="38" y="191"/>
                  </a:cubicBezTo>
                  <a:cubicBezTo>
                    <a:pt x="38" y="191"/>
                    <a:pt x="38" y="191"/>
                    <a:pt x="38" y="191"/>
                  </a:cubicBezTo>
                  <a:cubicBezTo>
                    <a:pt x="39" y="191"/>
                    <a:pt x="39" y="191"/>
                    <a:pt x="39" y="191"/>
                  </a:cubicBezTo>
                  <a:cubicBezTo>
                    <a:pt x="39" y="191"/>
                    <a:pt x="39" y="191"/>
                    <a:pt x="39" y="191"/>
                  </a:cubicBezTo>
                  <a:cubicBezTo>
                    <a:pt x="39" y="190"/>
                    <a:pt x="39" y="190"/>
                    <a:pt x="39" y="190"/>
                  </a:cubicBezTo>
                  <a:lnTo>
                    <a:pt x="39" y="189"/>
                  </a:lnTo>
                  <a:close/>
                  <a:moveTo>
                    <a:pt x="68" y="252"/>
                  </a:moveTo>
                  <a:cubicBezTo>
                    <a:pt x="67" y="250"/>
                    <a:pt x="67" y="250"/>
                    <a:pt x="67" y="250"/>
                  </a:cubicBezTo>
                  <a:cubicBezTo>
                    <a:pt x="67" y="250"/>
                    <a:pt x="67" y="250"/>
                    <a:pt x="67" y="250"/>
                  </a:cubicBezTo>
                  <a:cubicBezTo>
                    <a:pt x="67" y="250"/>
                    <a:pt x="67" y="250"/>
                    <a:pt x="67" y="250"/>
                  </a:cubicBezTo>
                  <a:cubicBezTo>
                    <a:pt x="66" y="250"/>
                    <a:pt x="66" y="250"/>
                    <a:pt x="66" y="250"/>
                  </a:cubicBezTo>
                  <a:cubicBezTo>
                    <a:pt x="66" y="250"/>
                    <a:pt x="66" y="250"/>
                    <a:pt x="66" y="250"/>
                  </a:cubicBezTo>
                  <a:cubicBezTo>
                    <a:pt x="66" y="250"/>
                    <a:pt x="66" y="250"/>
                    <a:pt x="66" y="250"/>
                  </a:cubicBezTo>
                  <a:cubicBezTo>
                    <a:pt x="66" y="249"/>
                    <a:pt x="65" y="249"/>
                    <a:pt x="65" y="248"/>
                  </a:cubicBezTo>
                  <a:cubicBezTo>
                    <a:pt x="65" y="248"/>
                    <a:pt x="65" y="248"/>
                    <a:pt x="65" y="248"/>
                  </a:cubicBezTo>
                  <a:cubicBezTo>
                    <a:pt x="66" y="249"/>
                    <a:pt x="66" y="249"/>
                    <a:pt x="66" y="249"/>
                  </a:cubicBezTo>
                  <a:cubicBezTo>
                    <a:pt x="66" y="249"/>
                    <a:pt x="66" y="249"/>
                    <a:pt x="66" y="249"/>
                  </a:cubicBezTo>
                  <a:cubicBezTo>
                    <a:pt x="66" y="249"/>
                    <a:pt x="66" y="249"/>
                    <a:pt x="66" y="249"/>
                  </a:cubicBezTo>
                  <a:cubicBezTo>
                    <a:pt x="66" y="249"/>
                    <a:pt x="66" y="249"/>
                    <a:pt x="66" y="249"/>
                  </a:cubicBezTo>
                  <a:cubicBezTo>
                    <a:pt x="67" y="249"/>
                    <a:pt x="67" y="249"/>
                    <a:pt x="67" y="249"/>
                  </a:cubicBezTo>
                  <a:cubicBezTo>
                    <a:pt x="67" y="249"/>
                    <a:pt x="67" y="249"/>
                    <a:pt x="67" y="249"/>
                  </a:cubicBezTo>
                  <a:cubicBezTo>
                    <a:pt x="68" y="250"/>
                    <a:pt x="68" y="250"/>
                    <a:pt x="68" y="250"/>
                  </a:cubicBezTo>
                  <a:cubicBezTo>
                    <a:pt x="68" y="250"/>
                    <a:pt x="68" y="250"/>
                    <a:pt x="68" y="250"/>
                  </a:cubicBezTo>
                  <a:cubicBezTo>
                    <a:pt x="68" y="250"/>
                    <a:pt x="68" y="250"/>
                    <a:pt x="68" y="250"/>
                  </a:cubicBezTo>
                  <a:cubicBezTo>
                    <a:pt x="68" y="250"/>
                    <a:pt x="69" y="250"/>
                    <a:pt x="69" y="250"/>
                  </a:cubicBezTo>
                  <a:cubicBezTo>
                    <a:pt x="69" y="250"/>
                    <a:pt x="69" y="250"/>
                    <a:pt x="69" y="250"/>
                  </a:cubicBezTo>
                  <a:cubicBezTo>
                    <a:pt x="69" y="250"/>
                    <a:pt x="69" y="250"/>
                    <a:pt x="69" y="250"/>
                  </a:cubicBezTo>
                  <a:cubicBezTo>
                    <a:pt x="69" y="250"/>
                    <a:pt x="69" y="250"/>
                    <a:pt x="69" y="250"/>
                  </a:cubicBezTo>
                  <a:cubicBezTo>
                    <a:pt x="69" y="250"/>
                    <a:pt x="69" y="250"/>
                    <a:pt x="69" y="250"/>
                  </a:cubicBezTo>
                  <a:cubicBezTo>
                    <a:pt x="70" y="250"/>
                    <a:pt x="70" y="250"/>
                    <a:pt x="70" y="250"/>
                  </a:cubicBezTo>
                  <a:cubicBezTo>
                    <a:pt x="69" y="250"/>
                    <a:pt x="69" y="250"/>
                    <a:pt x="69" y="250"/>
                  </a:cubicBezTo>
                  <a:cubicBezTo>
                    <a:pt x="69" y="249"/>
                    <a:pt x="69" y="249"/>
                    <a:pt x="69" y="249"/>
                  </a:cubicBezTo>
                  <a:cubicBezTo>
                    <a:pt x="69" y="250"/>
                    <a:pt x="69" y="250"/>
                    <a:pt x="69" y="250"/>
                  </a:cubicBezTo>
                  <a:cubicBezTo>
                    <a:pt x="69" y="249"/>
                    <a:pt x="69" y="249"/>
                    <a:pt x="69" y="249"/>
                  </a:cubicBezTo>
                  <a:cubicBezTo>
                    <a:pt x="69" y="249"/>
                    <a:pt x="69" y="249"/>
                    <a:pt x="69" y="249"/>
                  </a:cubicBezTo>
                  <a:cubicBezTo>
                    <a:pt x="69" y="249"/>
                    <a:pt x="69" y="249"/>
                    <a:pt x="69" y="249"/>
                  </a:cubicBezTo>
                  <a:cubicBezTo>
                    <a:pt x="69" y="249"/>
                    <a:pt x="69" y="249"/>
                    <a:pt x="69" y="249"/>
                  </a:cubicBezTo>
                  <a:cubicBezTo>
                    <a:pt x="69" y="249"/>
                    <a:pt x="69" y="249"/>
                    <a:pt x="69" y="249"/>
                  </a:cubicBezTo>
                  <a:cubicBezTo>
                    <a:pt x="69" y="249"/>
                    <a:pt x="69" y="249"/>
                    <a:pt x="69" y="249"/>
                  </a:cubicBezTo>
                  <a:cubicBezTo>
                    <a:pt x="68" y="248"/>
                    <a:pt x="68" y="248"/>
                    <a:pt x="68" y="248"/>
                  </a:cubicBezTo>
                  <a:cubicBezTo>
                    <a:pt x="68" y="248"/>
                    <a:pt x="68" y="248"/>
                    <a:pt x="68" y="248"/>
                  </a:cubicBezTo>
                  <a:cubicBezTo>
                    <a:pt x="68" y="247"/>
                    <a:pt x="68" y="247"/>
                    <a:pt x="68" y="247"/>
                  </a:cubicBezTo>
                  <a:cubicBezTo>
                    <a:pt x="67" y="247"/>
                    <a:pt x="67" y="247"/>
                    <a:pt x="67" y="247"/>
                  </a:cubicBezTo>
                  <a:cubicBezTo>
                    <a:pt x="68" y="246"/>
                    <a:pt x="68" y="246"/>
                    <a:pt x="68" y="246"/>
                  </a:cubicBezTo>
                  <a:cubicBezTo>
                    <a:pt x="67" y="246"/>
                    <a:pt x="67" y="246"/>
                    <a:pt x="67" y="246"/>
                  </a:cubicBezTo>
                  <a:cubicBezTo>
                    <a:pt x="67" y="246"/>
                    <a:pt x="67" y="246"/>
                    <a:pt x="67" y="246"/>
                  </a:cubicBezTo>
                  <a:cubicBezTo>
                    <a:pt x="67" y="246"/>
                    <a:pt x="67" y="245"/>
                    <a:pt x="67" y="245"/>
                  </a:cubicBezTo>
                  <a:cubicBezTo>
                    <a:pt x="66" y="245"/>
                    <a:pt x="66" y="245"/>
                    <a:pt x="66" y="245"/>
                  </a:cubicBezTo>
                  <a:cubicBezTo>
                    <a:pt x="66" y="245"/>
                    <a:pt x="66" y="245"/>
                    <a:pt x="66" y="245"/>
                  </a:cubicBezTo>
                  <a:cubicBezTo>
                    <a:pt x="66" y="244"/>
                    <a:pt x="66" y="244"/>
                    <a:pt x="66" y="244"/>
                  </a:cubicBezTo>
                  <a:cubicBezTo>
                    <a:pt x="66" y="244"/>
                    <a:pt x="65" y="243"/>
                    <a:pt x="65" y="243"/>
                  </a:cubicBezTo>
                  <a:cubicBezTo>
                    <a:pt x="65" y="243"/>
                    <a:pt x="65" y="243"/>
                    <a:pt x="65" y="243"/>
                  </a:cubicBezTo>
                  <a:cubicBezTo>
                    <a:pt x="64" y="244"/>
                    <a:pt x="64" y="244"/>
                    <a:pt x="64" y="244"/>
                  </a:cubicBezTo>
                  <a:cubicBezTo>
                    <a:pt x="64" y="244"/>
                    <a:pt x="64" y="244"/>
                    <a:pt x="64" y="244"/>
                  </a:cubicBezTo>
                  <a:cubicBezTo>
                    <a:pt x="64" y="243"/>
                    <a:pt x="64" y="243"/>
                    <a:pt x="64" y="243"/>
                  </a:cubicBezTo>
                  <a:cubicBezTo>
                    <a:pt x="63" y="243"/>
                    <a:pt x="63" y="243"/>
                    <a:pt x="63" y="243"/>
                  </a:cubicBezTo>
                  <a:cubicBezTo>
                    <a:pt x="63" y="244"/>
                    <a:pt x="63" y="244"/>
                    <a:pt x="63" y="244"/>
                  </a:cubicBezTo>
                  <a:cubicBezTo>
                    <a:pt x="63" y="244"/>
                    <a:pt x="63" y="244"/>
                    <a:pt x="63" y="244"/>
                  </a:cubicBezTo>
                  <a:cubicBezTo>
                    <a:pt x="63" y="245"/>
                    <a:pt x="63" y="245"/>
                    <a:pt x="63" y="245"/>
                  </a:cubicBezTo>
                  <a:cubicBezTo>
                    <a:pt x="63" y="245"/>
                    <a:pt x="63" y="245"/>
                    <a:pt x="63" y="245"/>
                  </a:cubicBezTo>
                  <a:cubicBezTo>
                    <a:pt x="63" y="245"/>
                    <a:pt x="63" y="245"/>
                    <a:pt x="63" y="245"/>
                  </a:cubicBezTo>
                  <a:cubicBezTo>
                    <a:pt x="64" y="245"/>
                    <a:pt x="64" y="245"/>
                    <a:pt x="64" y="245"/>
                  </a:cubicBezTo>
                  <a:cubicBezTo>
                    <a:pt x="65" y="245"/>
                    <a:pt x="65" y="245"/>
                    <a:pt x="65" y="245"/>
                  </a:cubicBezTo>
                  <a:cubicBezTo>
                    <a:pt x="64" y="245"/>
                    <a:pt x="64" y="245"/>
                    <a:pt x="64" y="245"/>
                  </a:cubicBezTo>
                  <a:cubicBezTo>
                    <a:pt x="64" y="245"/>
                    <a:pt x="64" y="245"/>
                    <a:pt x="64" y="245"/>
                  </a:cubicBezTo>
                  <a:cubicBezTo>
                    <a:pt x="63" y="246"/>
                    <a:pt x="63" y="246"/>
                    <a:pt x="63" y="246"/>
                  </a:cubicBezTo>
                  <a:cubicBezTo>
                    <a:pt x="63" y="246"/>
                    <a:pt x="63" y="246"/>
                    <a:pt x="63" y="246"/>
                  </a:cubicBezTo>
                  <a:cubicBezTo>
                    <a:pt x="64" y="247"/>
                    <a:pt x="64" y="247"/>
                    <a:pt x="64" y="247"/>
                  </a:cubicBezTo>
                  <a:cubicBezTo>
                    <a:pt x="64" y="247"/>
                    <a:pt x="64" y="247"/>
                    <a:pt x="64" y="247"/>
                  </a:cubicBezTo>
                  <a:cubicBezTo>
                    <a:pt x="65" y="248"/>
                    <a:pt x="65" y="248"/>
                    <a:pt x="65" y="248"/>
                  </a:cubicBezTo>
                  <a:cubicBezTo>
                    <a:pt x="65" y="248"/>
                    <a:pt x="65" y="247"/>
                    <a:pt x="64" y="247"/>
                  </a:cubicBezTo>
                  <a:cubicBezTo>
                    <a:pt x="64" y="247"/>
                    <a:pt x="64" y="247"/>
                    <a:pt x="64" y="247"/>
                  </a:cubicBezTo>
                  <a:cubicBezTo>
                    <a:pt x="63" y="248"/>
                    <a:pt x="63" y="248"/>
                    <a:pt x="63" y="248"/>
                  </a:cubicBezTo>
                  <a:cubicBezTo>
                    <a:pt x="63" y="248"/>
                    <a:pt x="63" y="248"/>
                    <a:pt x="63" y="248"/>
                  </a:cubicBezTo>
                  <a:cubicBezTo>
                    <a:pt x="63" y="249"/>
                    <a:pt x="63" y="249"/>
                    <a:pt x="63" y="249"/>
                  </a:cubicBezTo>
                  <a:cubicBezTo>
                    <a:pt x="63" y="249"/>
                    <a:pt x="63" y="249"/>
                    <a:pt x="63" y="249"/>
                  </a:cubicBezTo>
                  <a:cubicBezTo>
                    <a:pt x="63" y="249"/>
                    <a:pt x="63" y="249"/>
                    <a:pt x="63" y="249"/>
                  </a:cubicBezTo>
                  <a:cubicBezTo>
                    <a:pt x="63" y="249"/>
                    <a:pt x="63" y="249"/>
                    <a:pt x="63" y="249"/>
                  </a:cubicBezTo>
                  <a:cubicBezTo>
                    <a:pt x="63" y="249"/>
                    <a:pt x="63" y="249"/>
                    <a:pt x="63" y="249"/>
                  </a:cubicBezTo>
                  <a:cubicBezTo>
                    <a:pt x="63" y="250"/>
                    <a:pt x="63" y="250"/>
                    <a:pt x="63" y="250"/>
                  </a:cubicBezTo>
                  <a:cubicBezTo>
                    <a:pt x="63" y="250"/>
                    <a:pt x="63" y="250"/>
                    <a:pt x="63" y="250"/>
                  </a:cubicBezTo>
                  <a:cubicBezTo>
                    <a:pt x="63" y="250"/>
                    <a:pt x="63" y="250"/>
                    <a:pt x="63" y="250"/>
                  </a:cubicBezTo>
                  <a:cubicBezTo>
                    <a:pt x="63" y="250"/>
                    <a:pt x="63" y="250"/>
                    <a:pt x="63" y="250"/>
                  </a:cubicBezTo>
                  <a:cubicBezTo>
                    <a:pt x="63" y="251"/>
                    <a:pt x="63" y="251"/>
                    <a:pt x="63" y="251"/>
                  </a:cubicBezTo>
                  <a:cubicBezTo>
                    <a:pt x="63" y="251"/>
                    <a:pt x="63" y="251"/>
                    <a:pt x="63" y="251"/>
                  </a:cubicBezTo>
                  <a:cubicBezTo>
                    <a:pt x="63" y="251"/>
                    <a:pt x="63" y="251"/>
                    <a:pt x="63" y="251"/>
                  </a:cubicBezTo>
                  <a:cubicBezTo>
                    <a:pt x="63" y="251"/>
                    <a:pt x="63" y="251"/>
                    <a:pt x="63" y="251"/>
                  </a:cubicBezTo>
                  <a:cubicBezTo>
                    <a:pt x="63" y="251"/>
                    <a:pt x="63" y="251"/>
                    <a:pt x="63" y="251"/>
                  </a:cubicBezTo>
                  <a:cubicBezTo>
                    <a:pt x="63" y="251"/>
                    <a:pt x="63" y="251"/>
                    <a:pt x="63" y="251"/>
                  </a:cubicBezTo>
                  <a:cubicBezTo>
                    <a:pt x="63" y="252"/>
                    <a:pt x="63" y="252"/>
                    <a:pt x="63" y="252"/>
                  </a:cubicBezTo>
                  <a:cubicBezTo>
                    <a:pt x="64" y="251"/>
                    <a:pt x="64" y="251"/>
                    <a:pt x="64" y="251"/>
                  </a:cubicBezTo>
                  <a:cubicBezTo>
                    <a:pt x="64" y="252"/>
                    <a:pt x="65" y="252"/>
                    <a:pt x="65" y="252"/>
                  </a:cubicBezTo>
                  <a:cubicBezTo>
                    <a:pt x="65" y="252"/>
                    <a:pt x="65" y="252"/>
                    <a:pt x="65" y="252"/>
                  </a:cubicBezTo>
                  <a:cubicBezTo>
                    <a:pt x="65" y="252"/>
                    <a:pt x="65" y="252"/>
                    <a:pt x="65" y="252"/>
                  </a:cubicBezTo>
                  <a:cubicBezTo>
                    <a:pt x="66" y="253"/>
                    <a:pt x="66" y="252"/>
                    <a:pt x="66" y="252"/>
                  </a:cubicBezTo>
                  <a:cubicBezTo>
                    <a:pt x="66" y="252"/>
                    <a:pt x="66" y="252"/>
                    <a:pt x="66" y="252"/>
                  </a:cubicBezTo>
                  <a:cubicBezTo>
                    <a:pt x="66" y="252"/>
                    <a:pt x="66" y="252"/>
                    <a:pt x="66" y="252"/>
                  </a:cubicBezTo>
                  <a:cubicBezTo>
                    <a:pt x="67" y="252"/>
                    <a:pt x="67" y="252"/>
                    <a:pt x="67" y="252"/>
                  </a:cubicBezTo>
                  <a:cubicBezTo>
                    <a:pt x="67" y="252"/>
                    <a:pt x="67" y="252"/>
                    <a:pt x="67" y="252"/>
                  </a:cubicBezTo>
                  <a:cubicBezTo>
                    <a:pt x="67" y="252"/>
                    <a:pt x="67" y="252"/>
                    <a:pt x="67" y="252"/>
                  </a:cubicBezTo>
                  <a:cubicBezTo>
                    <a:pt x="67" y="253"/>
                    <a:pt x="67" y="253"/>
                    <a:pt x="67" y="253"/>
                  </a:cubicBezTo>
                  <a:cubicBezTo>
                    <a:pt x="67" y="253"/>
                    <a:pt x="67" y="253"/>
                    <a:pt x="67" y="253"/>
                  </a:cubicBezTo>
                  <a:cubicBezTo>
                    <a:pt x="68" y="253"/>
                    <a:pt x="68" y="253"/>
                    <a:pt x="68" y="253"/>
                  </a:cubicBezTo>
                  <a:cubicBezTo>
                    <a:pt x="68" y="253"/>
                    <a:pt x="68" y="253"/>
                    <a:pt x="68" y="253"/>
                  </a:cubicBezTo>
                  <a:cubicBezTo>
                    <a:pt x="68" y="253"/>
                    <a:pt x="68" y="253"/>
                    <a:pt x="68" y="253"/>
                  </a:cubicBezTo>
                  <a:cubicBezTo>
                    <a:pt x="68" y="253"/>
                    <a:pt x="68" y="253"/>
                    <a:pt x="68" y="253"/>
                  </a:cubicBezTo>
                  <a:cubicBezTo>
                    <a:pt x="68" y="253"/>
                    <a:pt x="68" y="253"/>
                    <a:pt x="68" y="253"/>
                  </a:cubicBezTo>
                  <a:cubicBezTo>
                    <a:pt x="69" y="253"/>
                    <a:pt x="69" y="253"/>
                    <a:pt x="69" y="253"/>
                  </a:cubicBezTo>
                  <a:cubicBezTo>
                    <a:pt x="68" y="252"/>
                    <a:pt x="68" y="252"/>
                    <a:pt x="68" y="252"/>
                  </a:cubicBezTo>
                  <a:close/>
                  <a:moveTo>
                    <a:pt x="28" y="180"/>
                  </a:moveTo>
                  <a:cubicBezTo>
                    <a:pt x="28" y="180"/>
                    <a:pt x="28" y="180"/>
                    <a:pt x="28" y="180"/>
                  </a:cubicBezTo>
                  <a:cubicBezTo>
                    <a:pt x="28" y="180"/>
                    <a:pt x="28" y="180"/>
                    <a:pt x="28" y="180"/>
                  </a:cubicBezTo>
                  <a:cubicBezTo>
                    <a:pt x="28" y="180"/>
                    <a:pt x="28" y="180"/>
                    <a:pt x="28" y="180"/>
                  </a:cubicBezTo>
                  <a:cubicBezTo>
                    <a:pt x="28" y="180"/>
                    <a:pt x="28" y="180"/>
                    <a:pt x="28" y="180"/>
                  </a:cubicBezTo>
                  <a:cubicBezTo>
                    <a:pt x="27" y="179"/>
                    <a:pt x="27" y="179"/>
                    <a:pt x="27" y="179"/>
                  </a:cubicBezTo>
                  <a:cubicBezTo>
                    <a:pt x="27" y="178"/>
                    <a:pt x="27" y="178"/>
                    <a:pt x="27" y="178"/>
                  </a:cubicBezTo>
                  <a:cubicBezTo>
                    <a:pt x="27" y="178"/>
                    <a:pt x="27" y="178"/>
                    <a:pt x="27" y="178"/>
                  </a:cubicBezTo>
                  <a:cubicBezTo>
                    <a:pt x="27" y="178"/>
                    <a:pt x="27" y="178"/>
                    <a:pt x="27" y="178"/>
                  </a:cubicBezTo>
                  <a:cubicBezTo>
                    <a:pt x="27" y="178"/>
                    <a:pt x="27" y="178"/>
                    <a:pt x="27" y="178"/>
                  </a:cubicBezTo>
                  <a:cubicBezTo>
                    <a:pt x="27" y="178"/>
                    <a:pt x="27" y="178"/>
                    <a:pt x="27" y="178"/>
                  </a:cubicBezTo>
                  <a:cubicBezTo>
                    <a:pt x="26" y="177"/>
                    <a:pt x="26" y="177"/>
                    <a:pt x="26" y="177"/>
                  </a:cubicBezTo>
                  <a:cubicBezTo>
                    <a:pt x="26" y="177"/>
                    <a:pt x="26" y="177"/>
                    <a:pt x="26" y="177"/>
                  </a:cubicBezTo>
                  <a:cubicBezTo>
                    <a:pt x="26" y="177"/>
                    <a:pt x="26" y="177"/>
                    <a:pt x="26" y="177"/>
                  </a:cubicBezTo>
                  <a:cubicBezTo>
                    <a:pt x="26" y="177"/>
                    <a:pt x="26" y="177"/>
                    <a:pt x="26" y="177"/>
                  </a:cubicBezTo>
                  <a:cubicBezTo>
                    <a:pt x="25" y="177"/>
                    <a:pt x="25" y="177"/>
                    <a:pt x="25" y="177"/>
                  </a:cubicBezTo>
                  <a:cubicBezTo>
                    <a:pt x="25" y="177"/>
                    <a:pt x="25" y="177"/>
                    <a:pt x="25" y="177"/>
                  </a:cubicBezTo>
                  <a:cubicBezTo>
                    <a:pt x="25" y="177"/>
                    <a:pt x="25" y="177"/>
                    <a:pt x="25" y="177"/>
                  </a:cubicBezTo>
                  <a:cubicBezTo>
                    <a:pt x="25" y="177"/>
                    <a:pt x="25" y="177"/>
                    <a:pt x="25" y="177"/>
                  </a:cubicBezTo>
                  <a:cubicBezTo>
                    <a:pt x="25" y="177"/>
                    <a:pt x="25" y="177"/>
                    <a:pt x="25" y="177"/>
                  </a:cubicBezTo>
                  <a:cubicBezTo>
                    <a:pt x="25" y="177"/>
                    <a:pt x="25" y="177"/>
                    <a:pt x="25" y="177"/>
                  </a:cubicBezTo>
                  <a:cubicBezTo>
                    <a:pt x="25" y="177"/>
                    <a:pt x="25" y="177"/>
                    <a:pt x="25" y="177"/>
                  </a:cubicBezTo>
                  <a:cubicBezTo>
                    <a:pt x="25" y="178"/>
                    <a:pt x="25" y="178"/>
                    <a:pt x="25" y="179"/>
                  </a:cubicBezTo>
                  <a:cubicBezTo>
                    <a:pt x="25" y="179"/>
                    <a:pt x="25" y="179"/>
                    <a:pt x="25" y="179"/>
                  </a:cubicBezTo>
                  <a:cubicBezTo>
                    <a:pt x="25" y="179"/>
                    <a:pt x="25" y="179"/>
                    <a:pt x="25" y="179"/>
                  </a:cubicBezTo>
                  <a:cubicBezTo>
                    <a:pt x="25" y="179"/>
                    <a:pt x="25" y="179"/>
                    <a:pt x="25" y="179"/>
                  </a:cubicBezTo>
                  <a:cubicBezTo>
                    <a:pt x="26" y="179"/>
                    <a:pt x="26" y="179"/>
                    <a:pt x="26" y="179"/>
                  </a:cubicBezTo>
                  <a:cubicBezTo>
                    <a:pt x="25" y="180"/>
                    <a:pt x="25" y="180"/>
                    <a:pt x="25" y="180"/>
                  </a:cubicBezTo>
                  <a:cubicBezTo>
                    <a:pt x="26" y="180"/>
                    <a:pt x="26" y="180"/>
                    <a:pt x="26" y="180"/>
                  </a:cubicBezTo>
                  <a:cubicBezTo>
                    <a:pt x="27" y="181"/>
                    <a:pt x="27" y="181"/>
                    <a:pt x="27" y="182"/>
                  </a:cubicBezTo>
                  <a:cubicBezTo>
                    <a:pt x="27" y="181"/>
                    <a:pt x="27" y="181"/>
                    <a:pt x="27" y="181"/>
                  </a:cubicBezTo>
                  <a:cubicBezTo>
                    <a:pt x="27" y="182"/>
                    <a:pt x="27" y="182"/>
                    <a:pt x="27" y="182"/>
                  </a:cubicBezTo>
                  <a:cubicBezTo>
                    <a:pt x="28" y="181"/>
                    <a:pt x="28" y="181"/>
                    <a:pt x="28" y="181"/>
                  </a:cubicBezTo>
                  <a:cubicBezTo>
                    <a:pt x="28" y="181"/>
                    <a:pt x="28" y="181"/>
                    <a:pt x="28" y="181"/>
                  </a:cubicBezTo>
                  <a:cubicBezTo>
                    <a:pt x="28" y="180"/>
                    <a:pt x="28" y="180"/>
                    <a:pt x="28" y="180"/>
                  </a:cubicBezTo>
                  <a:close/>
                  <a:moveTo>
                    <a:pt x="31" y="184"/>
                  </a:moveTo>
                  <a:cubicBezTo>
                    <a:pt x="30" y="184"/>
                    <a:pt x="30" y="184"/>
                    <a:pt x="30" y="184"/>
                  </a:cubicBezTo>
                  <a:cubicBezTo>
                    <a:pt x="30" y="185"/>
                    <a:pt x="30" y="185"/>
                    <a:pt x="30" y="185"/>
                  </a:cubicBezTo>
                  <a:cubicBezTo>
                    <a:pt x="31" y="185"/>
                    <a:pt x="30" y="185"/>
                    <a:pt x="31" y="185"/>
                  </a:cubicBezTo>
                  <a:cubicBezTo>
                    <a:pt x="31" y="186"/>
                    <a:pt x="31" y="186"/>
                    <a:pt x="31" y="186"/>
                  </a:cubicBezTo>
                  <a:cubicBezTo>
                    <a:pt x="31" y="186"/>
                    <a:pt x="31" y="186"/>
                    <a:pt x="31" y="186"/>
                  </a:cubicBezTo>
                  <a:cubicBezTo>
                    <a:pt x="31" y="186"/>
                    <a:pt x="31" y="186"/>
                    <a:pt x="31" y="186"/>
                  </a:cubicBezTo>
                  <a:cubicBezTo>
                    <a:pt x="31" y="186"/>
                    <a:pt x="31" y="186"/>
                    <a:pt x="31" y="186"/>
                  </a:cubicBezTo>
                  <a:cubicBezTo>
                    <a:pt x="31" y="187"/>
                    <a:pt x="31" y="187"/>
                    <a:pt x="31" y="187"/>
                  </a:cubicBezTo>
                  <a:cubicBezTo>
                    <a:pt x="31" y="187"/>
                    <a:pt x="31" y="187"/>
                    <a:pt x="31" y="187"/>
                  </a:cubicBezTo>
                  <a:cubicBezTo>
                    <a:pt x="31" y="187"/>
                    <a:pt x="31" y="187"/>
                    <a:pt x="31" y="187"/>
                  </a:cubicBezTo>
                  <a:cubicBezTo>
                    <a:pt x="31" y="186"/>
                    <a:pt x="31" y="186"/>
                    <a:pt x="31" y="186"/>
                  </a:cubicBezTo>
                  <a:cubicBezTo>
                    <a:pt x="31" y="186"/>
                    <a:pt x="31" y="186"/>
                    <a:pt x="31" y="186"/>
                  </a:cubicBezTo>
                  <a:cubicBezTo>
                    <a:pt x="31" y="186"/>
                    <a:pt x="31" y="186"/>
                    <a:pt x="31" y="186"/>
                  </a:cubicBezTo>
                  <a:cubicBezTo>
                    <a:pt x="32" y="186"/>
                    <a:pt x="32" y="186"/>
                    <a:pt x="32" y="185"/>
                  </a:cubicBezTo>
                  <a:cubicBezTo>
                    <a:pt x="32" y="185"/>
                    <a:pt x="32" y="185"/>
                    <a:pt x="32" y="185"/>
                  </a:cubicBezTo>
                  <a:cubicBezTo>
                    <a:pt x="33" y="185"/>
                    <a:pt x="33" y="185"/>
                    <a:pt x="33" y="185"/>
                  </a:cubicBezTo>
                  <a:cubicBezTo>
                    <a:pt x="32" y="184"/>
                    <a:pt x="32" y="185"/>
                    <a:pt x="31" y="184"/>
                  </a:cubicBezTo>
                  <a:close/>
                  <a:moveTo>
                    <a:pt x="77" y="245"/>
                  </a:moveTo>
                  <a:cubicBezTo>
                    <a:pt x="77" y="245"/>
                    <a:pt x="77" y="245"/>
                    <a:pt x="77" y="245"/>
                  </a:cubicBezTo>
                  <a:cubicBezTo>
                    <a:pt x="77" y="245"/>
                    <a:pt x="77" y="245"/>
                    <a:pt x="77" y="245"/>
                  </a:cubicBezTo>
                  <a:cubicBezTo>
                    <a:pt x="77" y="246"/>
                    <a:pt x="77" y="246"/>
                    <a:pt x="77" y="246"/>
                  </a:cubicBezTo>
                  <a:cubicBezTo>
                    <a:pt x="77" y="246"/>
                    <a:pt x="77" y="246"/>
                    <a:pt x="77" y="246"/>
                  </a:cubicBezTo>
                  <a:cubicBezTo>
                    <a:pt x="78" y="246"/>
                    <a:pt x="78" y="246"/>
                    <a:pt x="78" y="246"/>
                  </a:cubicBezTo>
                  <a:cubicBezTo>
                    <a:pt x="78" y="245"/>
                    <a:pt x="78" y="245"/>
                    <a:pt x="78" y="245"/>
                  </a:cubicBezTo>
                  <a:lnTo>
                    <a:pt x="77" y="245"/>
                  </a:lnTo>
                  <a:close/>
                  <a:moveTo>
                    <a:pt x="95" y="290"/>
                  </a:moveTo>
                  <a:cubicBezTo>
                    <a:pt x="95" y="290"/>
                    <a:pt x="95" y="290"/>
                    <a:pt x="95" y="290"/>
                  </a:cubicBezTo>
                  <a:cubicBezTo>
                    <a:pt x="95" y="289"/>
                    <a:pt x="95" y="289"/>
                    <a:pt x="95" y="289"/>
                  </a:cubicBezTo>
                  <a:cubicBezTo>
                    <a:pt x="95" y="289"/>
                    <a:pt x="95" y="289"/>
                    <a:pt x="95" y="289"/>
                  </a:cubicBezTo>
                  <a:cubicBezTo>
                    <a:pt x="95" y="289"/>
                    <a:pt x="95" y="289"/>
                    <a:pt x="95" y="289"/>
                  </a:cubicBezTo>
                  <a:cubicBezTo>
                    <a:pt x="95" y="288"/>
                    <a:pt x="95" y="288"/>
                    <a:pt x="95" y="288"/>
                  </a:cubicBezTo>
                  <a:cubicBezTo>
                    <a:pt x="95" y="288"/>
                    <a:pt x="95" y="288"/>
                    <a:pt x="95" y="288"/>
                  </a:cubicBezTo>
                  <a:cubicBezTo>
                    <a:pt x="95" y="288"/>
                    <a:pt x="95" y="288"/>
                    <a:pt x="95" y="288"/>
                  </a:cubicBezTo>
                  <a:cubicBezTo>
                    <a:pt x="95" y="288"/>
                    <a:pt x="95" y="288"/>
                    <a:pt x="95" y="288"/>
                  </a:cubicBezTo>
                  <a:cubicBezTo>
                    <a:pt x="94" y="288"/>
                    <a:pt x="94" y="288"/>
                    <a:pt x="94" y="288"/>
                  </a:cubicBezTo>
                  <a:cubicBezTo>
                    <a:pt x="94" y="288"/>
                    <a:pt x="94" y="288"/>
                    <a:pt x="94" y="288"/>
                  </a:cubicBezTo>
                  <a:cubicBezTo>
                    <a:pt x="94" y="288"/>
                    <a:pt x="94" y="288"/>
                    <a:pt x="94" y="288"/>
                  </a:cubicBezTo>
                  <a:cubicBezTo>
                    <a:pt x="93" y="287"/>
                    <a:pt x="93" y="287"/>
                    <a:pt x="93" y="287"/>
                  </a:cubicBezTo>
                  <a:cubicBezTo>
                    <a:pt x="93" y="287"/>
                    <a:pt x="93" y="287"/>
                    <a:pt x="93" y="287"/>
                  </a:cubicBezTo>
                  <a:cubicBezTo>
                    <a:pt x="92" y="287"/>
                    <a:pt x="92" y="287"/>
                    <a:pt x="92" y="287"/>
                  </a:cubicBezTo>
                  <a:cubicBezTo>
                    <a:pt x="92" y="287"/>
                    <a:pt x="92" y="287"/>
                    <a:pt x="92" y="287"/>
                  </a:cubicBezTo>
                  <a:cubicBezTo>
                    <a:pt x="92" y="288"/>
                    <a:pt x="92" y="288"/>
                    <a:pt x="92" y="288"/>
                  </a:cubicBezTo>
                  <a:cubicBezTo>
                    <a:pt x="92" y="288"/>
                    <a:pt x="92" y="288"/>
                    <a:pt x="92" y="288"/>
                  </a:cubicBezTo>
                  <a:cubicBezTo>
                    <a:pt x="92" y="288"/>
                    <a:pt x="92" y="288"/>
                    <a:pt x="92" y="288"/>
                  </a:cubicBezTo>
                  <a:cubicBezTo>
                    <a:pt x="92" y="288"/>
                    <a:pt x="92" y="288"/>
                    <a:pt x="92" y="288"/>
                  </a:cubicBezTo>
                  <a:cubicBezTo>
                    <a:pt x="93" y="289"/>
                    <a:pt x="93" y="289"/>
                    <a:pt x="93" y="289"/>
                  </a:cubicBezTo>
                  <a:cubicBezTo>
                    <a:pt x="93" y="289"/>
                    <a:pt x="93" y="289"/>
                    <a:pt x="93" y="289"/>
                  </a:cubicBezTo>
                  <a:cubicBezTo>
                    <a:pt x="93" y="289"/>
                    <a:pt x="93" y="289"/>
                    <a:pt x="93" y="289"/>
                  </a:cubicBezTo>
                  <a:cubicBezTo>
                    <a:pt x="94" y="289"/>
                    <a:pt x="94" y="289"/>
                    <a:pt x="94" y="289"/>
                  </a:cubicBezTo>
                  <a:cubicBezTo>
                    <a:pt x="94" y="289"/>
                    <a:pt x="94" y="289"/>
                    <a:pt x="94" y="289"/>
                  </a:cubicBezTo>
                  <a:cubicBezTo>
                    <a:pt x="94" y="289"/>
                    <a:pt x="94" y="289"/>
                    <a:pt x="94" y="289"/>
                  </a:cubicBezTo>
                  <a:cubicBezTo>
                    <a:pt x="94" y="290"/>
                    <a:pt x="94" y="290"/>
                    <a:pt x="94" y="290"/>
                  </a:cubicBezTo>
                  <a:cubicBezTo>
                    <a:pt x="95" y="289"/>
                    <a:pt x="95" y="289"/>
                    <a:pt x="95" y="289"/>
                  </a:cubicBezTo>
                  <a:cubicBezTo>
                    <a:pt x="95" y="289"/>
                    <a:pt x="95" y="289"/>
                    <a:pt x="95" y="289"/>
                  </a:cubicBezTo>
                  <a:lnTo>
                    <a:pt x="95" y="290"/>
                  </a:lnTo>
                  <a:close/>
                  <a:moveTo>
                    <a:pt x="71" y="252"/>
                  </a:moveTo>
                  <a:cubicBezTo>
                    <a:pt x="71" y="252"/>
                    <a:pt x="71" y="252"/>
                    <a:pt x="71" y="252"/>
                  </a:cubicBezTo>
                  <a:cubicBezTo>
                    <a:pt x="70" y="251"/>
                    <a:pt x="70" y="251"/>
                    <a:pt x="70" y="251"/>
                  </a:cubicBezTo>
                  <a:cubicBezTo>
                    <a:pt x="70" y="251"/>
                    <a:pt x="70" y="251"/>
                    <a:pt x="70" y="251"/>
                  </a:cubicBezTo>
                  <a:cubicBezTo>
                    <a:pt x="69" y="251"/>
                    <a:pt x="69" y="251"/>
                    <a:pt x="69" y="251"/>
                  </a:cubicBezTo>
                  <a:cubicBezTo>
                    <a:pt x="69" y="251"/>
                    <a:pt x="69" y="252"/>
                    <a:pt x="69" y="253"/>
                  </a:cubicBezTo>
                  <a:cubicBezTo>
                    <a:pt x="69" y="253"/>
                    <a:pt x="69" y="253"/>
                    <a:pt x="69" y="253"/>
                  </a:cubicBezTo>
                  <a:cubicBezTo>
                    <a:pt x="70" y="254"/>
                    <a:pt x="70" y="254"/>
                    <a:pt x="70" y="254"/>
                  </a:cubicBezTo>
                  <a:cubicBezTo>
                    <a:pt x="70" y="254"/>
                    <a:pt x="70" y="254"/>
                    <a:pt x="70" y="254"/>
                  </a:cubicBezTo>
                  <a:cubicBezTo>
                    <a:pt x="70" y="254"/>
                    <a:pt x="70" y="254"/>
                    <a:pt x="70" y="254"/>
                  </a:cubicBezTo>
                  <a:cubicBezTo>
                    <a:pt x="71" y="254"/>
                    <a:pt x="71" y="254"/>
                    <a:pt x="71" y="254"/>
                  </a:cubicBezTo>
                  <a:cubicBezTo>
                    <a:pt x="71" y="253"/>
                    <a:pt x="71" y="253"/>
                    <a:pt x="71" y="253"/>
                  </a:cubicBezTo>
                  <a:cubicBezTo>
                    <a:pt x="71" y="253"/>
                    <a:pt x="71" y="253"/>
                    <a:pt x="71" y="253"/>
                  </a:cubicBezTo>
                  <a:cubicBezTo>
                    <a:pt x="71" y="253"/>
                    <a:pt x="71" y="253"/>
                    <a:pt x="71" y="253"/>
                  </a:cubicBezTo>
                  <a:cubicBezTo>
                    <a:pt x="71" y="253"/>
                    <a:pt x="71" y="253"/>
                    <a:pt x="71" y="253"/>
                  </a:cubicBezTo>
                  <a:cubicBezTo>
                    <a:pt x="72" y="253"/>
                    <a:pt x="72" y="253"/>
                    <a:pt x="72" y="253"/>
                  </a:cubicBezTo>
                  <a:cubicBezTo>
                    <a:pt x="71" y="253"/>
                    <a:pt x="71" y="252"/>
                    <a:pt x="71" y="252"/>
                  </a:cubicBezTo>
                  <a:close/>
                  <a:moveTo>
                    <a:pt x="95" y="298"/>
                  </a:moveTo>
                  <a:cubicBezTo>
                    <a:pt x="95" y="298"/>
                    <a:pt x="95" y="298"/>
                    <a:pt x="95" y="298"/>
                  </a:cubicBezTo>
                  <a:cubicBezTo>
                    <a:pt x="95" y="298"/>
                    <a:pt x="95" y="298"/>
                    <a:pt x="95" y="298"/>
                  </a:cubicBezTo>
                  <a:cubicBezTo>
                    <a:pt x="95" y="298"/>
                    <a:pt x="95" y="298"/>
                    <a:pt x="95" y="298"/>
                  </a:cubicBezTo>
                  <a:cubicBezTo>
                    <a:pt x="95" y="298"/>
                    <a:pt x="95" y="298"/>
                    <a:pt x="95" y="298"/>
                  </a:cubicBezTo>
                  <a:cubicBezTo>
                    <a:pt x="95" y="298"/>
                    <a:pt x="95" y="298"/>
                    <a:pt x="95" y="298"/>
                  </a:cubicBezTo>
                  <a:cubicBezTo>
                    <a:pt x="95" y="298"/>
                    <a:pt x="95" y="298"/>
                    <a:pt x="95" y="298"/>
                  </a:cubicBezTo>
                  <a:cubicBezTo>
                    <a:pt x="95" y="298"/>
                    <a:pt x="95" y="298"/>
                    <a:pt x="95" y="298"/>
                  </a:cubicBezTo>
                  <a:cubicBezTo>
                    <a:pt x="95" y="298"/>
                    <a:pt x="95" y="298"/>
                    <a:pt x="95" y="298"/>
                  </a:cubicBezTo>
                  <a:cubicBezTo>
                    <a:pt x="95" y="299"/>
                    <a:pt x="95" y="299"/>
                    <a:pt x="95" y="299"/>
                  </a:cubicBezTo>
                  <a:cubicBezTo>
                    <a:pt x="95" y="299"/>
                    <a:pt x="95" y="299"/>
                    <a:pt x="96" y="299"/>
                  </a:cubicBezTo>
                  <a:cubicBezTo>
                    <a:pt x="95" y="298"/>
                    <a:pt x="95" y="298"/>
                    <a:pt x="95" y="298"/>
                  </a:cubicBezTo>
                  <a:close/>
                  <a:moveTo>
                    <a:pt x="97" y="299"/>
                  </a:moveTo>
                  <a:cubicBezTo>
                    <a:pt x="97" y="300"/>
                    <a:pt x="97" y="300"/>
                    <a:pt x="97" y="300"/>
                  </a:cubicBezTo>
                  <a:cubicBezTo>
                    <a:pt x="97" y="299"/>
                    <a:pt x="97" y="299"/>
                    <a:pt x="97" y="299"/>
                  </a:cubicBezTo>
                  <a:cubicBezTo>
                    <a:pt x="97" y="300"/>
                    <a:pt x="97" y="300"/>
                    <a:pt x="97" y="300"/>
                  </a:cubicBezTo>
                  <a:cubicBezTo>
                    <a:pt x="97" y="299"/>
                    <a:pt x="97" y="299"/>
                    <a:pt x="97" y="299"/>
                  </a:cubicBezTo>
                  <a:cubicBezTo>
                    <a:pt x="97" y="298"/>
                    <a:pt x="97" y="298"/>
                    <a:pt x="97" y="298"/>
                  </a:cubicBezTo>
                  <a:lnTo>
                    <a:pt x="97" y="299"/>
                  </a:lnTo>
                  <a:close/>
                  <a:moveTo>
                    <a:pt x="74" y="242"/>
                  </a:moveTo>
                  <a:cubicBezTo>
                    <a:pt x="73" y="241"/>
                    <a:pt x="73" y="241"/>
                    <a:pt x="73" y="241"/>
                  </a:cubicBezTo>
                  <a:cubicBezTo>
                    <a:pt x="73" y="242"/>
                    <a:pt x="73" y="242"/>
                    <a:pt x="73" y="242"/>
                  </a:cubicBezTo>
                  <a:cubicBezTo>
                    <a:pt x="73" y="242"/>
                    <a:pt x="73" y="242"/>
                    <a:pt x="73" y="242"/>
                  </a:cubicBezTo>
                  <a:cubicBezTo>
                    <a:pt x="73" y="242"/>
                    <a:pt x="73" y="242"/>
                    <a:pt x="73" y="242"/>
                  </a:cubicBezTo>
                  <a:cubicBezTo>
                    <a:pt x="74" y="242"/>
                    <a:pt x="74" y="242"/>
                    <a:pt x="74" y="242"/>
                  </a:cubicBezTo>
                  <a:cubicBezTo>
                    <a:pt x="74" y="243"/>
                    <a:pt x="74" y="243"/>
                    <a:pt x="74" y="243"/>
                  </a:cubicBezTo>
                  <a:cubicBezTo>
                    <a:pt x="74" y="243"/>
                    <a:pt x="74" y="243"/>
                    <a:pt x="74" y="243"/>
                  </a:cubicBezTo>
                  <a:cubicBezTo>
                    <a:pt x="75" y="243"/>
                    <a:pt x="75" y="243"/>
                    <a:pt x="75" y="243"/>
                  </a:cubicBezTo>
                  <a:cubicBezTo>
                    <a:pt x="74" y="242"/>
                    <a:pt x="74" y="242"/>
                    <a:pt x="74" y="242"/>
                  </a:cubicBezTo>
                  <a:close/>
                  <a:moveTo>
                    <a:pt x="106" y="299"/>
                  </a:moveTo>
                  <a:cubicBezTo>
                    <a:pt x="106" y="299"/>
                    <a:pt x="106" y="299"/>
                    <a:pt x="106" y="299"/>
                  </a:cubicBezTo>
                  <a:cubicBezTo>
                    <a:pt x="106" y="299"/>
                    <a:pt x="106" y="299"/>
                    <a:pt x="106" y="299"/>
                  </a:cubicBezTo>
                  <a:close/>
                  <a:moveTo>
                    <a:pt x="135" y="336"/>
                  </a:moveTo>
                  <a:cubicBezTo>
                    <a:pt x="135" y="336"/>
                    <a:pt x="135" y="336"/>
                    <a:pt x="135" y="336"/>
                  </a:cubicBezTo>
                  <a:cubicBezTo>
                    <a:pt x="135" y="336"/>
                    <a:pt x="135" y="336"/>
                    <a:pt x="135" y="336"/>
                  </a:cubicBezTo>
                  <a:cubicBezTo>
                    <a:pt x="135" y="336"/>
                    <a:pt x="135" y="336"/>
                    <a:pt x="135" y="336"/>
                  </a:cubicBezTo>
                  <a:cubicBezTo>
                    <a:pt x="135" y="336"/>
                    <a:pt x="135" y="336"/>
                    <a:pt x="135" y="336"/>
                  </a:cubicBezTo>
                  <a:close/>
                  <a:moveTo>
                    <a:pt x="138" y="336"/>
                  </a:moveTo>
                  <a:cubicBezTo>
                    <a:pt x="138" y="336"/>
                    <a:pt x="138" y="336"/>
                    <a:pt x="138" y="336"/>
                  </a:cubicBezTo>
                  <a:cubicBezTo>
                    <a:pt x="139" y="336"/>
                    <a:pt x="139" y="336"/>
                    <a:pt x="139" y="336"/>
                  </a:cubicBezTo>
                  <a:cubicBezTo>
                    <a:pt x="139" y="336"/>
                    <a:pt x="139" y="336"/>
                    <a:pt x="139" y="336"/>
                  </a:cubicBezTo>
                  <a:cubicBezTo>
                    <a:pt x="140" y="337"/>
                    <a:pt x="140" y="337"/>
                    <a:pt x="140" y="337"/>
                  </a:cubicBezTo>
                  <a:cubicBezTo>
                    <a:pt x="140" y="337"/>
                    <a:pt x="140" y="337"/>
                    <a:pt x="140" y="337"/>
                  </a:cubicBezTo>
                  <a:cubicBezTo>
                    <a:pt x="140" y="337"/>
                    <a:pt x="140" y="338"/>
                    <a:pt x="140" y="338"/>
                  </a:cubicBezTo>
                  <a:cubicBezTo>
                    <a:pt x="140" y="338"/>
                    <a:pt x="140" y="338"/>
                    <a:pt x="140" y="338"/>
                  </a:cubicBezTo>
                  <a:cubicBezTo>
                    <a:pt x="141" y="337"/>
                    <a:pt x="141" y="337"/>
                    <a:pt x="141" y="337"/>
                  </a:cubicBezTo>
                  <a:cubicBezTo>
                    <a:pt x="140" y="337"/>
                    <a:pt x="140" y="337"/>
                    <a:pt x="140" y="337"/>
                  </a:cubicBezTo>
                  <a:cubicBezTo>
                    <a:pt x="140" y="337"/>
                    <a:pt x="140" y="337"/>
                    <a:pt x="140" y="337"/>
                  </a:cubicBezTo>
                  <a:cubicBezTo>
                    <a:pt x="140" y="337"/>
                    <a:pt x="140" y="337"/>
                    <a:pt x="140" y="337"/>
                  </a:cubicBezTo>
                  <a:cubicBezTo>
                    <a:pt x="140" y="336"/>
                    <a:pt x="140" y="336"/>
                    <a:pt x="140" y="336"/>
                  </a:cubicBezTo>
                  <a:cubicBezTo>
                    <a:pt x="139" y="336"/>
                    <a:pt x="139" y="336"/>
                    <a:pt x="139" y="336"/>
                  </a:cubicBezTo>
                  <a:cubicBezTo>
                    <a:pt x="140" y="336"/>
                    <a:pt x="140" y="336"/>
                    <a:pt x="140" y="336"/>
                  </a:cubicBezTo>
                  <a:cubicBezTo>
                    <a:pt x="139" y="335"/>
                    <a:pt x="139" y="335"/>
                    <a:pt x="139" y="335"/>
                  </a:cubicBezTo>
                  <a:cubicBezTo>
                    <a:pt x="140" y="335"/>
                    <a:pt x="140" y="335"/>
                    <a:pt x="140" y="335"/>
                  </a:cubicBezTo>
                  <a:cubicBezTo>
                    <a:pt x="139" y="335"/>
                    <a:pt x="139" y="335"/>
                    <a:pt x="139" y="335"/>
                  </a:cubicBezTo>
                  <a:cubicBezTo>
                    <a:pt x="139" y="334"/>
                    <a:pt x="139" y="334"/>
                    <a:pt x="139" y="334"/>
                  </a:cubicBezTo>
                  <a:cubicBezTo>
                    <a:pt x="139" y="334"/>
                    <a:pt x="139" y="334"/>
                    <a:pt x="139" y="334"/>
                  </a:cubicBezTo>
                  <a:cubicBezTo>
                    <a:pt x="139" y="334"/>
                    <a:pt x="139" y="334"/>
                    <a:pt x="139" y="334"/>
                  </a:cubicBezTo>
                  <a:cubicBezTo>
                    <a:pt x="138" y="333"/>
                    <a:pt x="138" y="333"/>
                    <a:pt x="138" y="333"/>
                  </a:cubicBezTo>
                  <a:cubicBezTo>
                    <a:pt x="138" y="333"/>
                    <a:pt x="138" y="333"/>
                    <a:pt x="138" y="333"/>
                  </a:cubicBezTo>
                  <a:cubicBezTo>
                    <a:pt x="138" y="333"/>
                    <a:pt x="138" y="333"/>
                    <a:pt x="138" y="333"/>
                  </a:cubicBezTo>
                  <a:cubicBezTo>
                    <a:pt x="138" y="333"/>
                    <a:pt x="138" y="333"/>
                    <a:pt x="138" y="333"/>
                  </a:cubicBezTo>
                  <a:cubicBezTo>
                    <a:pt x="138" y="332"/>
                    <a:pt x="137" y="332"/>
                    <a:pt x="137" y="331"/>
                  </a:cubicBezTo>
                  <a:cubicBezTo>
                    <a:pt x="137" y="331"/>
                    <a:pt x="136" y="330"/>
                    <a:pt x="136" y="330"/>
                  </a:cubicBezTo>
                  <a:cubicBezTo>
                    <a:pt x="136" y="330"/>
                    <a:pt x="136" y="330"/>
                    <a:pt x="136" y="330"/>
                  </a:cubicBezTo>
                  <a:cubicBezTo>
                    <a:pt x="135" y="331"/>
                    <a:pt x="135" y="331"/>
                    <a:pt x="135" y="331"/>
                  </a:cubicBezTo>
                  <a:cubicBezTo>
                    <a:pt x="135" y="330"/>
                    <a:pt x="134" y="330"/>
                    <a:pt x="134" y="330"/>
                  </a:cubicBezTo>
                  <a:cubicBezTo>
                    <a:pt x="134" y="330"/>
                    <a:pt x="134" y="330"/>
                    <a:pt x="134" y="330"/>
                  </a:cubicBezTo>
                  <a:cubicBezTo>
                    <a:pt x="134" y="330"/>
                    <a:pt x="134" y="330"/>
                    <a:pt x="134" y="330"/>
                  </a:cubicBezTo>
                  <a:cubicBezTo>
                    <a:pt x="134" y="330"/>
                    <a:pt x="134" y="330"/>
                    <a:pt x="134" y="330"/>
                  </a:cubicBezTo>
                  <a:cubicBezTo>
                    <a:pt x="133" y="330"/>
                    <a:pt x="133" y="330"/>
                    <a:pt x="133" y="330"/>
                  </a:cubicBezTo>
                  <a:cubicBezTo>
                    <a:pt x="133" y="330"/>
                    <a:pt x="133" y="330"/>
                    <a:pt x="133" y="330"/>
                  </a:cubicBezTo>
                  <a:cubicBezTo>
                    <a:pt x="132" y="330"/>
                    <a:pt x="132" y="330"/>
                    <a:pt x="132" y="330"/>
                  </a:cubicBezTo>
                  <a:cubicBezTo>
                    <a:pt x="132" y="330"/>
                    <a:pt x="132" y="330"/>
                    <a:pt x="132" y="330"/>
                  </a:cubicBezTo>
                  <a:cubicBezTo>
                    <a:pt x="132" y="330"/>
                    <a:pt x="132" y="330"/>
                    <a:pt x="132" y="330"/>
                  </a:cubicBezTo>
                  <a:cubicBezTo>
                    <a:pt x="131" y="330"/>
                    <a:pt x="131" y="330"/>
                    <a:pt x="131" y="330"/>
                  </a:cubicBezTo>
                  <a:cubicBezTo>
                    <a:pt x="132" y="330"/>
                    <a:pt x="132" y="330"/>
                    <a:pt x="132" y="330"/>
                  </a:cubicBezTo>
                  <a:cubicBezTo>
                    <a:pt x="132" y="330"/>
                    <a:pt x="132" y="330"/>
                    <a:pt x="132" y="330"/>
                  </a:cubicBezTo>
                  <a:cubicBezTo>
                    <a:pt x="132" y="330"/>
                    <a:pt x="132" y="330"/>
                    <a:pt x="132" y="330"/>
                  </a:cubicBezTo>
                  <a:cubicBezTo>
                    <a:pt x="132" y="331"/>
                    <a:pt x="132" y="331"/>
                    <a:pt x="132" y="332"/>
                  </a:cubicBezTo>
                  <a:cubicBezTo>
                    <a:pt x="132" y="332"/>
                    <a:pt x="132" y="332"/>
                    <a:pt x="132" y="332"/>
                  </a:cubicBezTo>
                  <a:cubicBezTo>
                    <a:pt x="132" y="332"/>
                    <a:pt x="132" y="332"/>
                    <a:pt x="132" y="332"/>
                  </a:cubicBezTo>
                  <a:cubicBezTo>
                    <a:pt x="133" y="332"/>
                    <a:pt x="133" y="332"/>
                    <a:pt x="133" y="332"/>
                  </a:cubicBezTo>
                  <a:cubicBezTo>
                    <a:pt x="133" y="332"/>
                    <a:pt x="133" y="332"/>
                    <a:pt x="133" y="332"/>
                  </a:cubicBezTo>
                  <a:cubicBezTo>
                    <a:pt x="133" y="332"/>
                    <a:pt x="133" y="332"/>
                    <a:pt x="133" y="332"/>
                  </a:cubicBezTo>
                  <a:cubicBezTo>
                    <a:pt x="132" y="333"/>
                    <a:pt x="132" y="333"/>
                    <a:pt x="132" y="333"/>
                  </a:cubicBezTo>
                  <a:cubicBezTo>
                    <a:pt x="133" y="333"/>
                    <a:pt x="133" y="333"/>
                    <a:pt x="133" y="333"/>
                  </a:cubicBezTo>
                  <a:cubicBezTo>
                    <a:pt x="134" y="333"/>
                    <a:pt x="134" y="333"/>
                    <a:pt x="134" y="333"/>
                  </a:cubicBezTo>
                  <a:cubicBezTo>
                    <a:pt x="134" y="333"/>
                    <a:pt x="134" y="333"/>
                    <a:pt x="134" y="333"/>
                  </a:cubicBezTo>
                  <a:cubicBezTo>
                    <a:pt x="134" y="334"/>
                    <a:pt x="134" y="334"/>
                    <a:pt x="134" y="334"/>
                  </a:cubicBezTo>
                  <a:cubicBezTo>
                    <a:pt x="134" y="333"/>
                    <a:pt x="134" y="333"/>
                    <a:pt x="134" y="333"/>
                  </a:cubicBezTo>
                  <a:cubicBezTo>
                    <a:pt x="134" y="334"/>
                    <a:pt x="134" y="334"/>
                    <a:pt x="133" y="334"/>
                  </a:cubicBezTo>
                  <a:cubicBezTo>
                    <a:pt x="133" y="335"/>
                    <a:pt x="133" y="335"/>
                    <a:pt x="133" y="335"/>
                  </a:cubicBezTo>
                  <a:cubicBezTo>
                    <a:pt x="134" y="334"/>
                    <a:pt x="134" y="334"/>
                    <a:pt x="134" y="334"/>
                  </a:cubicBezTo>
                  <a:cubicBezTo>
                    <a:pt x="134" y="334"/>
                    <a:pt x="134" y="334"/>
                    <a:pt x="134" y="334"/>
                  </a:cubicBezTo>
                  <a:cubicBezTo>
                    <a:pt x="134" y="334"/>
                    <a:pt x="134" y="334"/>
                    <a:pt x="134" y="334"/>
                  </a:cubicBezTo>
                  <a:cubicBezTo>
                    <a:pt x="134" y="334"/>
                    <a:pt x="134" y="334"/>
                    <a:pt x="134" y="334"/>
                  </a:cubicBezTo>
                  <a:cubicBezTo>
                    <a:pt x="134" y="334"/>
                    <a:pt x="134" y="334"/>
                    <a:pt x="134" y="334"/>
                  </a:cubicBezTo>
                  <a:cubicBezTo>
                    <a:pt x="134" y="335"/>
                    <a:pt x="134" y="335"/>
                    <a:pt x="134" y="335"/>
                  </a:cubicBezTo>
                  <a:cubicBezTo>
                    <a:pt x="134" y="335"/>
                    <a:pt x="134" y="335"/>
                    <a:pt x="134" y="335"/>
                  </a:cubicBezTo>
                  <a:cubicBezTo>
                    <a:pt x="134" y="335"/>
                    <a:pt x="134" y="335"/>
                    <a:pt x="134" y="335"/>
                  </a:cubicBezTo>
                  <a:cubicBezTo>
                    <a:pt x="135" y="335"/>
                    <a:pt x="135" y="335"/>
                    <a:pt x="135" y="335"/>
                  </a:cubicBezTo>
                  <a:cubicBezTo>
                    <a:pt x="135" y="335"/>
                    <a:pt x="135" y="335"/>
                    <a:pt x="135" y="335"/>
                  </a:cubicBezTo>
                  <a:cubicBezTo>
                    <a:pt x="136" y="335"/>
                    <a:pt x="136" y="335"/>
                    <a:pt x="136" y="335"/>
                  </a:cubicBezTo>
                  <a:cubicBezTo>
                    <a:pt x="135" y="335"/>
                    <a:pt x="135" y="335"/>
                    <a:pt x="135" y="335"/>
                  </a:cubicBezTo>
                  <a:cubicBezTo>
                    <a:pt x="136" y="335"/>
                    <a:pt x="136" y="335"/>
                    <a:pt x="136" y="335"/>
                  </a:cubicBezTo>
                  <a:cubicBezTo>
                    <a:pt x="135" y="335"/>
                    <a:pt x="135" y="335"/>
                    <a:pt x="135" y="335"/>
                  </a:cubicBezTo>
                  <a:cubicBezTo>
                    <a:pt x="136" y="335"/>
                    <a:pt x="136" y="335"/>
                    <a:pt x="136" y="335"/>
                  </a:cubicBezTo>
                  <a:cubicBezTo>
                    <a:pt x="136" y="335"/>
                    <a:pt x="136" y="335"/>
                    <a:pt x="136" y="335"/>
                  </a:cubicBezTo>
                  <a:cubicBezTo>
                    <a:pt x="136" y="336"/>
                    <a:pt x="136" y="336"/>
                    <a:pt x="136" y="336"/>
                  </a:cubicBezTo>
                  <a:cubicBezTo>
                    <a:pt x="136" y="336"/>
                    <a:pt x="136" y="336"/>
                    <a:pt x="136" y="336"/>
                  </a:cubicBezTo>
                  <a:cubicBezTo>
                    <a:pt x="136" y="337"/>
                    <a:pt x="136" y="337"/>
                    <a:pt x="136" y="337"/>
                  </a:cubicBezTo>
                  <a:cubicBezTo>
                    <a:pt x="136" y="337"/>
                    <a:pt x="136" y="337"/>
                    <a:pt x="136" y="337"/>
                  </a:cubicBezTo>
                  <a:cubicBezTo>
                    <a:pt x="137" y="338"/>
                    <a:pt x="137" y="338"/>
                    <a:pt x="137" y="338"/>
                  </a:cubicBezTo>
                  <a:cubicBezTo>
                    <a:pt x="136" y="338"/>
                    <a:pt x="136" y="338"/>
                    <a:pt x="136" y="338"/>
                  </a:cubicBezTo>
                  <a:cubicBezTo>
                    <a:pt x="136" y="338"/>
                    <a:pt x="136" y="338"/>
                    <a:pt x="136" y="338"/>
                  </a:cubicBezTo>
                  <a:cubicBezTo>
                    <a:pt x="136" y="338"/>
                    <a:pt x="136" y="338"/>
                    <a:pt x="136" y="338"/>
                  </a:cubicBezTo>
                  <a:cubicBezTo>
                    <a:pt x="137" y="339"/>
                    <a:pt x="137" y="339"/>
                    <a:pt x="137" y="339"/>
                  </a:cubicBezTo>
                  <a:cubicBezTo>
                    <a:pt x="137" y="339"/>
                    <a:pt x="137" y="339"/>
                    <a:pt x="137" y="339"/>
                  </a:cubicBezTo>
                  <a:cubicBezTo>
                    <a:pt x="137" y="340"/>
                    <a:pt x="137" y="340"/>
                    <a:pt x="137" y="340"/>
                  </a:cubicBezTo>
                  <a:cubicBezTo>
                    <a:pt x="137" y="340"/>
                    <a:pt x="137" y="340"/>
                    <a:pt x="137" y="340"/>
                  </a:cubicBezTo>
                  <a:cubicBezTo>
                    <a:pt x="137" y="340"/>
                    <a:pt x="137" y="340"/>
                    <a:pt x="137" y="340"/>
                  </a:cubicBezTo>
                  <a:cubicBezTo>
                    <a:pt x="137" y="339"/>
                    <a:pt x="137" y="339"/>
                    <a:pt x="137" y="339"/>
                  </a:cubicBezTo>
                  <a:cubicBezTo>
                    <a:pt x="137" y="339"/>
                    <a:pt x="137" y="339"/>
                    <a:pt x="137" y="339"/>
                  </a:cubicBezTo>
                  <a:cubicBezTo>
                    <a:pt x="138" y="339"/>
                    <a:pt x="138" y="339"/>
                    <a:pt x="138" y="339"/>
                  </a:cubicBezTo>
                  <a:cubicBezTo>
                    <a:pt x="138" y="340"/>
                    <a:pt x="138" y="340"/>
                    <a:pt x="138" y="340"/>
                  </a:cubicBezTo>
                  <a:cubicBezTo>
                    <a:pt x="139" y="339"/>
                    <a:pt x="139" y="339"/>
                    <a:pt x="139" y="339"/>
                  </a:cubicBezTo>
                  <a:cubicBezTo>
                    <a:pt x="139" y="340"/>
                    <a:pt x="139" y="340"/>
                    <a:pt x="139" y="340"/>
                  </a:cubicBezTo>
                  <a:cubicBezTo>
                    <a:pt x="139" y="340"/>
                    <a:pt x="139" y="340"/>
                    <a:pt x="139" y="340"/>
                  </a:cubicBezTo>
                  <a:cubicBezTo>
                    <a:pt x="139" y="340"/>
                    <a:pt x="139" y="341"/>
                    <a:pt x="140" y="341"/>
                  </a:cubicBezTo>
                  <a:cubicBezTo>
                    <a:pt x="140" y="341"/>
                    <a:pt x="140" y="341"/>
                    <a:pt x="140" y="341"/>
                  </a:cubicBezTo>
                  <a:cubicBezTo>
                    <a:pt x="140" y="341"/>
                    <a:pt x="140" y="341"/>
                    <a:pt x="140" y="341"/>
                  </a:cubicBezTo>
                  <a:cubicBezTo>
                    <a:pt x="140" y="340"/>
                    <a:pt x="140" y="340"/>
                    <a:pt x="140" y="340"/>
                  </a:cubicBezTo>
                  <a:cubicBezTo>
                    <a:pt x="140" y="340"/>
                    <a:pt x="140" y="340"/>
                    <a:pt x="140" y="340"/>
                  </a:cubicBezTo>
                  <a:cubicBezTo>
                    <a:pt x="139" y="340"/>
                    <a:pt x="139" y="340"/>
                    <a:pt x="139" y="340"/>
                  </a:cubicBezTo>
                  <a:cubicBezTo>
                    <a:pt x="140" y="340"/>
                    <a:pt x="140" y="340"/>
                    <a:pt x="140" y="340"/>
                  </a:cubicBezTo>
                  <a:cubicBezTo>
                    <a:pt x="139" y="339"/>
                    <a:pt x="139" y="339"/>
                    <a:pt x="139" y="339"/>
                  </a:cubicBezTo>
                  <a:cubicBezTo>
                    <a:pt x="140" y="339"/>
                    <a:pt x="140" y="339"/>
                    <a:pt x="140" y="339"/>
                  </a:cubicBezTo>
                  <a:cubicBezTo>
                    <a:pt x="140" y="340"/>
                    <a:pt x="140" y="340"/>
                    <a:pt x="140" y="340"/>
                  </a:cubicBezTo>
                  <a:cubicBezTo>
                    <a:pt x="141" y="339"/>
                    <a:pt x="141" y="339"/>
                    <a:pt x="141" y="339"/>
                  </a:cubicBezTo>
                  <a:cubicBezTo>
                    <a:pt x="140" y="339"/>
                    <a:pt x="140" y="339"/>
                    <a:pt x="140" y="339"/>
                  </a:cubicBezTo>
                  <a:cubicBezTo>
                    <a:pt x="140" y="339"/>
                    <a:pt x="140" y="339"/>
                    <a:pt x="140" y="339"/>
                  </a:cubicBezTo>
                  <a:cubicBezTo>
                    <a:pt x="140" y="339"/>
                    <a:pt x="140" y="339"/>
                    <a:pt x="140" y="339"/>
                  </a:cubicBezTo>
                  <a:cubicBezTo>
                    <a:pt x="140" y="339"/>
                    <a:pt x="140" y="339"/>
                    <a:pt x="140" y="339"/>
                  </a:cubicBezTo>
                  <a:cubicBezTo>
                    <a:pt x="140" y="338"/>
                    <a:pt x="139" y="338"/>
                    <a:pt x="139" y="338"/>
                  </a:cubicBezTo>
                  <a:cubicBezTo>
                    <a:pt x="139" y="337"/>
                    <a:pt x="138" y="337"/>
                    <a:pt x="138" y="336"/>
                  </a:cubicBezTo>
                  <a:close/>
                  <a:moveTo>
                    <a:pt x="127" y="282"/>
                  </a:moveTo>
                  <a:cubicBezTo>
                    <a:pt x="127" y="282"/>
                    <a:pt x="127" y="282"/>
                    <a:pt x="127" y="282"/>
                  </a:cubicBezTo>
                  <a:cubicBezTo>
                    <a:pt x="127" y="281"/>
                    <a:pt x="127" y="281"/>
                    <a:pt x="127" y="281"/>
                  </a:cubicBezTo>
                  <a:cubicBezTo>
                    <a:pt x="127" y="281"/>
                    <a:pt x="127" y="281"/>
                    <a:pt x="127" y="281"/>
                  </a:cubicBezTo>
                  <a:cubicBezTo>
                    <a:pt x="127" y="281"/>
                    <a:pt x="127" y="281"/>
                    <a:pt x="127" y="281"/>
                  </a:cubicBezTo>
                  <a:cubicBezTo>
                    <a:pt x="127" y="281"/>
                    <a:pt x="127" y="281"/>
                    <a:pt x="127" y="281"/>
                  </a:cubicBezTo>
                  <a:cubicBezTo>
                    <a:pt x="126" y="281"/>
                    <a:pt x="126" y="281"/>
                    <a:pt x="126" y="281"/>
                  </a:cubicBezTo>
                  <a:cubicBezTo>
                    <a:pt x="126" y="281"/>
                    <a:pt x="126" y="281"/>
                    <a:pt x="126" y="281"/>
                  </a:cubicBezTo>
                  <a:cubicBezTo>
                    <a:pt x="126" y="280"/>
                    <a:pt x="126" y="280"/>
                    <a:pt x="126" y="280"/>
                  </a:cubicBezTo>
                  <a:cubicBezTo>
                    <a:pt x="126" y="280"/>
                    <a:pt x="126" y="280"/>
                    <a:pt x="126" y="280"/>
                  </a:cubicBezTo>
                  <a:cubicBezTo>
                    <a:pt x="125" y="279"/>
                    <a:pt x="125" y="279"/>
                    <a:pt x="125" y="279"/>
                  </a:cubicBezTo>
                  <a:cubicBezTo>
                    <a:pt x="125" y="279"/>
                    <a:pt x="125" y="279"/>
                    <a:pt x="125" y="279"/>
                  </a:cubicBezTo>
                  <a:cubicBezTo>
                    <a:pt x="125" y="279"/>
                    <a:pt x="125" y="279"/>
                    <a:pt x="125" y="279"/>
                  </a:cubicBezTo>
                  <a:cubicBezTo>
                    <a:pt x="125" y="279"/>
                    <a:pt x="125" y="279"/>
                    <a:pt x="125" y="279"/>
                  </a:cubicBezTo>
                  <a:cubicBezTo>
                    <a:pt x="125" y="279"/>
                    <a:pt x="125" y="279"/>
                    <a:pt x="125" y="279"/>
                  </a:cubicBezTo>
                  <a:cubicBezTo>
                    <a:pt x="125" y="279"/>
                    <a:pt x="125" y="279"/>
                    <a:pt x="125" y="279"/>
                  </a:cubicBezTo>
                  <a:cubicBezTo>
                    <a:pt x="124" y="280"/>
                    <a:pt x="124" y="280"/>
                    <a:pt x="124" y="280"/>
                  </a:cubicBezTo>
                  <a:cubicBezTo>
                    <a:pt x="124" y="279"/>
                    <a:pt x="124" y="279"/>
                    <a:pt x="124" y="279"/>
                  </a:cubicBezTo>
                  <a:cubicBezTo>
                    <a:pt x="124" y="279"/>
                    <a:pt x="124" y="279"/>
                    <a:pt x="124" y="279"/>
                  </a:cubicBezTo>
                  <a:cubicBezTo>
                    <a:pt x="124" y="278"/>
                    <a:pt x="124" y="278"/>
                    <a:pt x="124" y="278"/>
                  </a:cubicBezTo>
                  <a:cubicBezTo>
                    <a:pt x="124" y="278"/>
                    <a:pt x="124" y="278"/>
                    <a:pt x="124" y="278"/>
                  </a:cubicBezTo>
                  <a:cubicBezTo>
                    <a:pt x="123" y="278"/>
                    <a:pt x="123" y="278"/>
                    <a:pt x="123" y="278"/>
                  </a:cubicBezTo>
                  <a:cubicBezTo>
                    <a:pt x="123" y="278"/>
                    <a:pt x="123" y="278"/>
                    <a:pt x="123" y="278"/>
                  </a:cubicBezTo>
                  <a:cubicBezTo>
                    <a:pt x="123" y="278"/>
                    <a:pt x="123" y="278"/>
                    <a:pt x="123" y="278"/>
                  </a:cubicBezTo>
                  <a:cubicBezTo>
                    <a:pt x="123" y="278"/>
                    <a:pt x="123" y="278"/>
                    <a:pt x="123" y="278"/>
                  </a:cubicBezTo>
                  <a:cubicBezTo>
                    <a:pt x="123" y="278"/>
                    <a:pt x="123" y="278"/>
                    <a:pt x="123" y="278"/>
                  </a:cubicBezTo>
                  <a:cubicBezTo>
                    <a:pt x="123" y="278"/>
                    <a:pt x="123" y="278"/>
                    <a:pt x="123" y="278"/>
                  </a:cubicBezTo>
                  <a:cubicBezTo>
                    <a:pt x="123" y="279"/>
                    <a:pt x="123" y="279"/>
                    <a:pt x="123" y="279"/>
                  </a:cubicBezTo>
                  <a:cubicBezTo>
                    <a:pt x="123" y="279"/>
                    <a:pt x="123" y="279"/>
                    <a:pt x="123" y="279"/>
                  </a:cubicBezTo>
                  <a:cubicBezTo>
                    <a:pt x="124" y="279"/>
                    <a:pt x="124" y="279"/>
                    <a:pt x="124" y="279"/>
                  </a:cubicBezTo>
                  <a:cubicBezTo>
                    <a:pt x="123" y="279"/>
                    <a:pt x="123" y="279"/>
                    <a:pt x="123" y="279"/>
                  </a:cubicBezTo>
                  <a:cubicBezTo>
                    <a:pt x="124" y="279"/>
                    <a:pt x="124" y="279"/>
                    <a:pt x="124" y="279"/>
                  </a:cubicBezTo>
                  <a:cubicBezTo>
                    <a:pt x="124" y="280"/>
                    <a:pt x="124" y="280"/>
                    <a:pt x="124" y="280"/>
                  </a:cubicBezTo>
                  <a:cubicBezTo>
                    <a:pt x="124" y="280"/>
                    <a:pt x="124" y="280"/>
                    <a:pt x="124" y="280"/>
                  </a:cubicBezTo>
                  <a:cubicBezTo>
                    <a:pt x="124" y="280"/>
                    <a:pt x="124" y="280"/>
                    <a:pt x="124" y="280"/>
                  </a:cubicBezTo>
                  <a:cubicBezTo>
                    <a:pt x="124" y="281"/>
                    <a:pt x="124" y="281"/>
                    <a:pt x="124" y="281"/>
                  </a:cubicBezTo>
                  <a:cubicBezTo>
                    <a:pt x="123" y="281"/>
                    <a:pt x="123" y="281"/>
                    <a:pt x="123" y="281"/>
                  </a:cubicBezTo>
                  <a:cubicBezTo>
                    <a:pt x="123" y="282"/>
                    <a:pt x="123" y="282"/>
                    <a:pt x="123" y="282"/>
                  </a:cubicBezTo>
                  <a:cubicBezTo>
                    <a:pt x="123" y="282"/>
                    <a:pt x="123" y="282"/>
                    <a:pt x="123" y="282"/>
                  </a:cubicBezTo>
                  <a:cubicBezTo>
                    <a:pt x="122" y="283"/>
                    <a:pt x="122" y="283"/>
                    <a:pt x="122" y="283"/>
                  </a:cubicBezTo>
                  <a:cubicBezTo>
                    <a:pt x="123" y="283"/>
                    <a:pt x="123" y="283"/>
                    <a:pt x="123" y="283"/>
                  </a:cubicBezTo>
                  <a:cubicBezTo>
                    <a:pt x="122" y="283"/>
                    <a:pt x="122" y="283"/>
                    <a:pt x="122" y="283"/>
                  </a:cubicBezTo>
                  <a:cubicBezTo>
                    <a:pt x="122" y="283"/>
                    <a:pt x="122" y="283"/>
                    <a:pt x="122" y="283"/>
                  </a:cubicBezTo>
                  <a:cubicBezTo>
                    <a:pt x="122" y="283"/>
                    <a:pt x="122" y="283"/>
                    <a:pt x="122" y="283"/>
                  </a:cubicBezTo>
                  <a:cubicBezTo>
                    <a:pt x="121" y="284"/>
                    <a:pt x="121" y="284"/>
                    <a:pt x="121" y="284"/>
                  </a:cubicBezTo>
                  <a:cubicBezTo>
                    <a:pt x="121" y="283"/>
                    <a:pt x="121" y="283"/>
                    <a:pt x="121" y="283"/>
                  </a:cubicBezTo>
                  <a:cubicBezTo>
                    <a:pt x="121" y="284"/>
                    <a:pt x="121" y="284"/>
                    <a:pt x="121" y="284"/>
                  </a:cubicBezTo>
                  <a:cubicBezTo>
                    <a:pt x="120" y="284"/>
                    <a:pt x="120" y="284"/>
                    <a:pt x="120" y="284"/>
                  </a:cubicBezTo>
                  <a:cubicBezTo>
                    <a:pt x="120" y="284"/>
                    <a:pt x="120" y="284"/>
                    <a:pt x="120" y="284"/>
                  </a:cubicBezTo>
                  <a:cubicBezTo>
                    <a:pt x="120" y="284"/>
                    <a:pt x="120" y="284"/>
                    <a:pt x="120" y="284"/>
                  </a:cubicBezTo>
                  <a:cubicBezTo>
                    <a:pt x="119" y="284"/>
                    <a:pt x="120" y="284"/>
                    <a:pt x="120" y="285"/>
                  </a:cubicBezTo>
                  <a:cubicBezTo>
                    <a:pt x="120" y="285"/>
                    <a:pt x="120" y="285"/>
                    <a:pt x="120" y="285"/>
                  </a:cubicBezTo>
                  <a:cubicBezTo>
                    <a:pt x="120" y="285"/>
                    <a:pt x="120" y="285"/>
                    <a:pt x="120" y="285"/>
                  </a:cubicBezTo>
                  <a:cubicBezTo>
                    <a:pt x="120" y="285"/>
                    <a:pt x="120" y="285"/>
                    <a:pt x="120" y="285"/>
                  </a:cubicBezTo>
                  <a:cubicBezTo>
                    <a:pt x="121" y="286"/>
                    <a:pt x="121" y="286"/>
                    <a:pt x="121" y="286"/>
                  </a:cubicBezTo>
                  <a:cubicBezTo>
                    <a:pt x="121" y="286"/>
                    <a:pt x="121" y="286"/>
                    <a:pt x="121" y="286"/>
                  </a:cubicBezTo>
                  <a:cubicBezTo>
                    <a:pt x="121" y="286"/>
                    <a:pt x="121" y="286"/>
                    <a:pt x="121" y="286"/>
                  </a:cubicBezTo>
                  <a:cubicBezTo>
                    <a:pt x="120" y="287"/>
                    <a:pt x="120" y="287"/>
                    <a:pt x="120" y="287"/>
                  </a:cubicBezTo>
                  <a:cubicBezTo>
                    <a:pt x="120" y="286"/>
                    <a:pt x="120" y="286"/>
                    <a:pt x="120" y="286"/>
                  </a:cubicBezTo>
                  <a:cubicBezTo>
                    <a:pt x="120" y="286"/>
                    <a:pt x="120" y="286"/>
                    <a:pt x="120" y="286"/>
                  </a:cubicBezTo>
                  <a:cubicBezTo>
                    <a:pt x="120" y="286"/>
                    <a:pt x="120" y="286"/>
                    <a:pt x="120" y="286"/>
                  </a:cubicBezTo>
                  <a:cubicBezTo>
                    <a:pt x="120" y="286"/>
                    <a:pt x="120" y="286"/>
                    <a:pt x="120" y="286"/>
                  </a:cubicBezTo>
                  <a:cubicBezTo>
                    <a:pt x="120" y="285"/>
                    <a:pt x="120" y="285"/>
                    <a:pt x="120" y="285"/>
                  </a:cubicBezTo>
                  <a:cubicBezTo>
                    <a:pt x="120" y="286"/>
                    <a:pt x="120" y="286"/>
                    <a:pt x="120" y="286"/>
                  </a:cubicBezTo>
                  <a:cubicBezTo>
                    <a:pt x="120" y="285"/>
                    <a:pt x="120" y="285"/>
                    <a:pt x="120" y="285"/>
                  </a:cubicBezTo>
                  <a:cubicBezTo>
                    <a:pt x="119" y="284"/>
                    <a:pt x="119" y="284"/>
                    <a:pt x="119" y="284"/>
                  </a:cubicBezTo>
                  <a:cubicBezTo>
                    <a:pt x="118" y="284"/>
                    <a:pt x="118" y="284"/>
                    <a:pt x="118" y="285"/>
                  </a:cubicBezTo>
                  <a:cubicBezTo>
                    <a:pt x="118" y="284"/>
                    <a:pt x="118" y="284"/>
                    <a:pt x="117" y="284"/>
                  </a:cubicBezTo>
                  <a:cubicBezTo>
                    <a:pt x="117" y="284"/>
                    <a:pt x="117" y="284"/>
                    <a:pt x="117" y="284"/>
                  </a:cubicBezTo>
                  <a:cubicBezTo>
                    <a:pt x="117" y="284"/>
                    <a:pt x="117" y="284"/>
                    <a:pt x="117" y="284"/>
                  </a:cubicBezTo>
                  <a:cubicBezTo>
                    <a:pt x="116" y="285"/>
                    <a:pt x="116" y="285"/>
                    <a:pt x="116" y="285"/>
                  </a:cubicBezTo>
                  <a:cubicBezTo>
                    <a:pt x="116" y="284"/>
                    <a:pt x="116" y="284"/>
                    <a:pt x="116" y="284"/>
                  </a:cubicBezTo>
                  <a:cubicBezTo>
                    <a:pt x="116" y="284"/>
                    <a:pt x="116" y="284"/>
                    <a:pt x="116" y="284"/>
                  </a:cubicBezTo>
                  <a:cubicBezTo>
                    <a:pt x="116" y="284"/>
                    <a:pt x="116" y="284"/>
                    <a:pt x="116" y="284"/>
                  </a:cubicBezTo>
                  <a:cubicBezTo>
                    <a:pt x="116" y="284"/>
                    <a:pt x="116" y="284"/>
                    <a:pt x="116" y="284"/>
                  </a:cubicBezTo>
                  <a:cubicBezTo>
                    <a:pt x="115" y="284"/>
                    <a:pt x="115" y="284"/>
                    <a:pt x="115" y="284"/>
                  </a:cubicBezTo>
                  <a:cubicBezTo>
                    <a:pt x="115" y="284"/>
                    <a:pt x="115" y="284"/>
                    <a:pt x="115" y="284"/>
                  </a:cubicBezTo>
                  <a:cubicBezTo>
                    <a:pt x="115" y="284"/>
                    <a:pt x="115" y="284"/>
                    <a:pt x="114" y="284"/>
                  </a:cubicBezTo>
                  <a:cubicBezTo>
                    <a:pt x="114" y="284"/>
                    <a:pt x="114" y="284"/>
                    <a:pt x="114" y="284"/>
                  </a:cubicBezTo>
                  <a:cubicBezTo>
                    <a:pt x="114" y="284"/>
                    <a:pt x="114" y="284"/>
                    <a:pt x="114" y="284"/>
                  </a:cubicBezTo>
                  <a:cubicBezTo>
                    <a:pt x="114" y="284"/>
                    <a:pt x="114" y="284"/>
                    <a:pt x="114" y="284"/>
                  </a:cubicBezTo>
                  <a:cubicBezTo>
                    <a:pt x="113" y="284"/>
                    <a:pt x="113" y="284"/>
                    <a:pt x="113" y="284"/>
                  </a:cubicBezTo>
                  <a:cubicBezTo>
                    <a:pt x="113" y="284"/>
                    <a:pt x="113" y="284"/>
                    <a:pt x="113" y="284"/>
                  </a:cubicBezTo>
                  <a:cubicBezTo>
                    <a:pt x="113" y="283"/>
                    <a:pt x="113" y="283"/>
                    <a:pt x="113" y="283"/>
                  </a:cubicBezTo>
                  <a:cubicBezTo>
                    <a:pt x="112" y="283"/>
                    <a:pt x="112" y="283"/>
                    <a:pt x="112" y="283"/>
                  </a:cubicBezTo>
                  <a:cubicBezTo>
                    <a:pt x="112" y="283"/>
                    <a:pt x="112" y="283"/>
                    <a:pt x="112" y="283"/>
                  </a:cubicBezTo>
                  <a:cubicBezTo>
                    <a:pt x="112" y="283"/>
                    <a:pt x="112" y="283"/>
                    <a:pt x="112" y="283"/>
                  </a:cubicBezTo>
                  <a:cubicBezTo>
                    <a:pt x="112" y="283"/>
                    <a:pt x="112" y="283"/>
                    <a:pt x="112" y="283"/>
                  </a:cubicBezTo>
                  <a:cubicBezTo>
                    <a:pt x="112" y="283"/>
                    <a:pt x="112" y="283"/>
                    <a:pt x="112" y="283"/>
                  </a:cubicBezTo>
                  <a:cubicBezTo>
                    <a:pt x="112" y="282"/>
                    <a:pt x="112" y="282"/>
                    <a:pt x="112" y="282"/>
                  </a:cubicBezTo>
                  <a:cubicBezTo>
                    <a:pt x="111" y="283"/>
                    <a:pt x="111" y="283"/>
                    <a:pt x="111" y="283"/>
                  </a:cubicBezTo>
                  <a:cubicBezTo>
                    <a:pt x="111" y="282"/>
                    <a:pt x="111" y="282"/>
                    <a:pt x="110" y="282"/>
                  </a:cubicBezTo>
                  <a:cubicBezTo>
                    <a:pt x="110" y="282"/>
                    <a:pt x="110" y="282"/>
                    <a:pt x="110" y="282"/>
                  </a:cubicBezTo>
                  <a:cubicBezTo>
                    <a:pt x="110" y="282"/>
                    <a:pt x="110" y="282"/>
                    <a:pt x="110" y="282"/>
                  </a:cubicBezTo>
                  <a:cubicBezTo>
                    <a:pt x="110" y="282"/>
                    <a:pt x="110" y="282"/>
                    <a:pt x="110" y="282"/>
                  </a:cubicBezTo>
                  <a:cubicBezTo>
                    <a:pt x="110" y="282"/>
                    <a:pt x="110" y="282"/>
                    <a:pt x="110" y="282"/>
                  </a:cubicBezTo>
                  <a:cubicBezTo>
                    <a:pt x="110" y="282"/>
                    <a:pt x="110" y="282"/>
                    <a:pt x="110" y="282"/>
                  </a:cubicBezTo>
                  <a:cubicBezTo>
                    <a:pt x="109" y="281"/>
                    <a:pt x="109" y="281"/>
                    <a:pt x="109" y="281"/>
                  </a:cubicBezTo>
                  <a:cubicBezTo>
                    <a:pt x="109" y="281"/>
                    <a:pt x="109" y="281"/>
                    <a:pt x="109" y="281"/>
                  </a:cubicBezTo>
                  <a:cubicBezTo>
                    <a:pt x="109" y="281"/>
                    <a:pt x="109" y="281"/>
                    <a:pt x="109" y="281"/>
                  </a:cubicBezTo>
                  <a:cubicBezTo>
                    <a:pt x="109" y="281"/>
                    <a:pt x="109" y="281"/>
                    <a:pt x="109" y="281"/>
                  </a:cubicBezTo>
                  <a:cubicBezTo>
                    <a:pt x="108" y="280"/>
                    <a:pt x="108" y="280"/>
                    <a:pt x="108" y="280"/>
                  </a:cubicBezTo>
                  <a:cubicBezTo>
                    <a:pt x="108" y="280"/>
                    <a:pt x="107" y="280"/>
                    <a:pt x="107" y="280"/>
                  </a:cubicBezTo>
                  <a:cubicBezTo>
                    <a:pt x="107" y="279"/>
                    <a:pt x="107" y="279"/>
                    <a:pt x="107" y="279"/>
                  </a:cubicBezTo>
                  <a:cubicBezTo>
                    <a:pt x="107" y="279"/>
                    <a:pt x="107" y="279"/>
                    <a:pt x="107" y="279"/>
                  </a:cubicBezTo>
                  <a:cubicBezTo>
                    <a:pt x="106" y="279"/>
                    <a:pt x="106" y="279"/>
                    <a:pt x="106" y="279"/>
                  </a:cubicBezTo>
                  <a:cubicBezTo>
                    <a:pt x="106" y="279"/>
                    <a:pt x="106" y="279"/>
                    <a:pt x="106" y="279"/>
                  </a:cubicBezTo>
                  <a:cubicBezTo>
                    <a:pt x="106" y="279"/>
                    <a:pt x="106" y="279"/>
                    <a:pt x="106" y="279"/>
                  </a:cubicBezTo>
                  <a:cubicBezTo>
                    <a:pt x="106" y="279"/>
                    <a:pt x="106" y="279"/>
                    <a:pt x="106" y="279"/>
                  </a:cubicBezTo>
                  <a:cubicBezTo>
                    <a:pt x="105" y="279"/>
                    <a:pt x="105" y="279"/>
                    <a:pt x="105" y="279"/>
                  </a:cubicBezTo>
                  <a:cubicBezTo>
                    <a:pt x="105" y="278"/>
                    <a:pt x="105" y="278"/>
                    <a:pt x="105" y="278"/>
                  </a:cubicBezTo>
                  <a:cubicBezTo>
                    <a:pt x="105" y="278"/>
                    <a:pt x="105" y="278"/>
                    <a:pt x="105" y="278"/>
                  </a:cubicBezTo>
                  <a:cubicBezTo>
                    <a:pt x="104" y="277"/>
                    <a:pt x="104" y="277"/>
                    <a:pt x="104" y="277"/>
                  </a:cubicBezTo>
                  <a:cubicBezTo>
                    <a:pt x="104" y="277"/>
                    <a:pt x="104" y="277"/>
                    <a:pt x="104" y="277"/>
                  </a:cubicBezTo>
                  <a:cubicBezTo>
                    <a:pt x="104" y="277"/>
                    <a:pt x="104" y="277"/>
                    <a:pt x="104" y="277"/>
                  </a:cubicBezTo>
                  <a:cubicBezTo>
                    <a:pt x="104" y="277"/>
                    <a:pt x="104" y="277"/>
                    <a:pt x="104" y="277"/>
                  </a:cubicBezTo>
                  <a:cubicBezTo>
                    <a:pt x="104" y="277"/>
                    <a:pt x="104" y="277"/>
                    <a:pt x="104" y="277"/>
                  </a:cubicBezTo>
                  <a:cubicBezTo>
                    <a:pt x="103" y="277"/>
                    <a:pt x="103" y="277"/>
                    <a:pt x="103" y="277"/>
                  </a:cubicBezTo>
                  <a:cubicBezTo>
                    <a:pt x="103" y="277"/>
                    <a:pt x="103" y="277"/>
                    <a:pt x="103" y="277"/>
                  </a:cubicBezTo>
                  <a:cubicBezTo>
                    <a:pt x="103" y="277"/>
                    <a:pt x="103" y="277"/>
                    <a:pt x="103" y="277"/>
                  </a:cubicBezTo>
                  <a:cubicBezTo>
                    <a:pt x="102" y="276"/>
                    <a:pt x="102" y="276"/>
                    <a:pt x="102" y="276"/>
                  </a:cubicBezTo>
                  <a:cubicBezTo>
                    <a:pt x="102" y="276"/>
                    <a:pt x="102" y="276"/>
                    <a:pt x="102" y="276"/>
                  </a:cubicBezTo>
                  <a:cubicBezTo>
                    <a:pt x="102" y="276"/>
                    <a:pt x="102" y="276"/>
                    <a:pt x="102" y="276"/>
                  </a:cubicBezTo>
                  <a:cubicBezTo>
                    <a:pt x="102" y="276"/>
                    <a:pt x="102" y="276"/>
                    <a:pt x="102" y="276"/>
                  </a:cubicBezTo>
                  <a:cubicBezTo>
                    <a:pt x="101" y="276"/>
                    <a:pt x="101" y="276"/>
                    <a:pt x="101" y="276"/>
                  </a:cubicBezTo>
                  <a:cubicBezTo>
                    <a:pt x="101" y="276"/>
                    <a:pt x="101" y="276"/>
                    <a:pt x="101" y="276"/>
                  </a:cubicBezTo>
                  <a:cubicBezTo>
                    <a:pt x="101" y="276"/>
                    <a:pt x="101" y="276"/>
                    <a:pt x="101" y="276"/>
                  </a:cubicBezTo>
                  <a:cubicBezTo>
                    <a:pt x="100" y="276"/>
                    <a:pt x="100" y="276"/>
                    <a:pt x="100" y="276"/>
                  </a:cubicBezTo>
                  <a:cubicBezTo>
                    <a:pt x="100" y="277"/>
                    <a:pt x="100" y="277"/>
                    <a:pt x="100" y="277"/>
                  </a:cubicBezTo>
                  <a:cubicBezTo>
                    <a:pt x="100" y="277"/>
                    <a:pt x="100" y="277"/>
                    <a:pt x="100" y="277"/>
                  </a:cubicBezTo>
                  <a:cubicBezTo>
                    <a:pt x="100" y="278"/>
                    <a:pt x="101" y="278"/>
                    <a:pt x="101" y="278"/>
                  </a:cubicBezTo>
                  <a:cubicBezTo>
                    <a:pt x="101" y="278"/>
                    <a:pt x="101" y="278"/>
                    <a:pt x="101" y="278"/>
                  </a:cubicBezTo>
                  <a:cubicBezTo>
                    <a:pt x="102" y="278"/>
                    <a:pt x="102" y="278"/>
                    <a:pt x="102" y="278"/>
                  </a:cubicBezTo>
                  <a:cubicBezTo>
                    <a:pt x="102" y="278"/>
                    <a:pt x="102" y="278"/>
                    <a:pt x="102" y="278"/>
                  </a:cubicBezTo>
                  <a:cubicBezTo>
                    <a:pt x="103" y="278"/>
                    <a:pt x="103" y="278"/>
                    <a:pt x="103" y="278"/>
                  </a:cubicBezTo>
                  <a:cubicBezTo>
                    <a:pt x="103" y="279"/>
                    <a:pt x="103" y="279"/>
                    <a:pt x="103" y="279"/>
                  </a:cubicBezTo>
                  <a:cubicBezTo>
                    <a:pt x="103" y="279"/>
                    <a:pt x="103" y="279"/>
                    <a:pt x="103" y="279"/>
                  </a:cubicBezTo>
                  <a:cubicBezTo>
                    <a:pt x="103" y="279"/>
                    <a:pt x="103" y="279"/>
                    <a:pt x="103" y="279"/>
                  </a:cubicBezTo>
                  <a:cubicBezTo>
                    <a:pt x="103" y="279"/>
                    <a:pt x="103" y="279"/>
                    <a:pt x="103" y="279"/>
                  </a:cubicBezTo>
                  <a:cubicBezTo>
                    <a:pt x="103" y="279"/>
                    <a:pt x="103" y="279"/>
                    <a:pt x="103" y="279"/>
                  </a:cubicBezTo>
                  <a:cubicBezTo>
                    <a:pt x="103" y="279"/>
                    <a:pt x="103" y="279"/>
                    <a:pt x="103" y="279"/>
                  </a:cubicBezTo>
                  <a:cubicBezTo>
                    <a:pt x="103" y="279"/>
                    <a:pt x="103" y="279"/>
                    <a:pt x="103" y="279"/>
                  </a:cubicBezTo>
                  <a:cubicBezTo>
                    <a:pt x="104" y="279"/>
                    <a:pt x="104" y="280"/>
                    <a:pt x="104" y="280"/>
                  </a:cubicBezTo>
                  <a:cubicBezTo>
                    <a:pt x="104" y="280"/>
                    <a:pt x="104" y="280"/>
                    <a:pt x="104" y="280"/>
                  </a:cubicBezTo>
                  <a:cubicBezTo>
                    <a:pt x="104" y="280"/>
                    <a:pt x="104" y="280"/>
                    <a:pt x="104" y="280"/>
                  </a:cubicBezTo>
                  <a:cubicBezTo>
                    <a:pt x="104" y="280"/>
                    <a:pt x="104" y="280"/>
                    <a:pt x="104" y="280"/>
                  </a:cubicBezTo>
                  <a:cubicBezTo>
                    <a:pt x="105" y="280"/>
                    <a:pt x="105" y="280"/>
                    <a:pt x="105" y="280"/>
                  </a:cubicBezTo>
                  <a:cubicBezTo>
                    <a:pt x="105" y="280"/>
                    <a:pt x="105" y="280"/>
                    <a:pt x="105" y="280"/>
                  </a:cubicBezTo>
                  <a:cubicBezTo>
                    <a:pt x="105" y="281"/>
                    <a:pt x="105" y="281"/>
                    <a:pt x="105" y="281"/>
                  </a:cubicBezTo>
                  <a:cubicBezTo>
                    <a:pt x="106" y="281"/>
                    <a:pt x="106" y="281"/>
                    <a:pt x="106" y="281"/>
                  </a:cubicBezTo>
                  <a:cubicBezTo>
                    <a:pt x="106" y="281"/>
                    <a:pt x="106" y="281"/>
                    <a:pt x="106" y="281"/>
                  </a:cubicBezTo>
                  <a:cubicBezTo>
                    <a:pt x="106" y="281"/>
                    <a:pt x="106" y="281"/>
                    <a:pt x="106" y="281"/>
                  </a:cubicBezTo>
                  <a:cubicBezTo>
                    <a:pt x="106" y="281"/>
                    <a:pt x="106" y="281"/>
                    <a:pt x="106" y="281"/>
                  </a:cubicBezTo>
                  <a:cubicBezTo>
                    <a:pt x="106" y="281"/>
                    <a:pt x="106" y="281"/>
                    <a:pt x="106" y="281"/>
                  </a:cubicBezTo>
                  <a:cubicBezTo>
                    <a:pt x="106" y="282"/>
                    <a:pt x="106" y="282"/>
                    <a:pt x="106" y="282"/>
                  </a:cubicBezTo>
                  <a:cubicBezTo>
                    <a:pt x="107" y="282"/>
                    <a:pt x="107" y="282"/>
                    <a:pt x="107" y="282"/>
                  </a:cubicBezTo>
                  <a:cubicBezTo>
                    <a:pt x="107" y="282"/>
                    <a:pt x="107" y="282"/>
                    <a:pt x="107" y="282"/>
                  </a:cubicBezTo>
                  <a:cubicBezTo>
                    <a:pt x="107" y="283"/>
                    <a:pt x="107" y="283"/>
                    <a:pt x="107" y="283"/>
                  </a:cubicBezTo>
                  <a:cubicBezTo>
                    <a:pt x="108" y="284"/>
                    <a:pt x="108" y="284"/>
                    <a:pt x="108" y="284"/>
                  </a:cubicBezTo>
                  <a:cubicBezTo>
                    <a:pt x="108" y="283"/>
                    <a:pt x="108" y="283"/>
                    <a:pt x="108" y="283"/>
                  </a:cubicBezTo>
                  <a:cubicBezTo>
                    <a:pt x="108" y="284"/>
                    <a:pt x="108" y="284"/>
                    <a:pt x="108" y="284"/>
                  </a:cubicBezTo>
                  <a:cubicBezTo>
                    <a:pt x="108" y="283"/>
                    <a:pt x="108" y="283"/>
                    <a:pt x="108" y="283"/>
                  </a:cubicBezTo>
                  <a:cubicBezTo>
                    <a:pt x="109" y="284"/>
                    <a:pt x="109" y="284"/>
                    <a:pt x="109" y="284"/>
                  </a:cubicBezTo>
                  <a:cubicBezTo>
                    <a:pt x="109" y="284"/>
                    <a:pt x="109" y="284"/>
                    <a:pt x="109" y="284"/>
                  </a:cubicBezTo>
                  <a:cubicBezTo>
                    <a:pt x="109" y="284"/>
                    <a:pt x="109" y="284"/>
                    <a:pt x="109" y="284"/>
                  </a:cubicBezTo>
                  <a:cubicBezTo>
                    <a:pt x="109" y="284"/>
                    <a:pt x="109" y="284"/>
                    <a:pt x="109" y="284"/>
                  </a:cubicBezTo>
                  <a:cubicBezTo>
                    <a:pt x="109" y="284"/>
                    <a:pt x="109" y="284"/>
                    <a:pt x="109" y="284"/>
                  </a:cubicBezTo>
                  <a:cubicBezTo>
                    <a:pt x="109" y="284"/>
                    <a:pt x="109" y="284"/>
                    <a:pt x="109" y="284"/>
                  </a:cubicBezTo>
                  <a:cubicBezTo>
                    <a:pt x="109" y="284"/>
                    <a:pt x="109" y="284"/>
                    <a:pt x="109" y="284"/>
                  </a:cubicBezTo>
                  <a:cubicBezTo>
                    <a:pt x="109" y="284"/>
                    <a:pt x="109" y="284"/>
                    <a:pt x="109" y="284"/>
                  </a:cubicBezTo>
                  <a:cubicBezTo>
                    <a:pt x="109" y="284"/>
                    <a:pt x="109" y="284"/>
                    <a:pt x="109" y="284"/>
                  </a:cubicBezTo>
                  <a:cubicBezTo>
                    <a:pt x="110" y="285"/>
                    <a:pt x="110" y="285"/>
                    <a:pt x="110" y="285"/>
                  </a:cubicBezTo>
                  <a:cubicBezTo>
                    <a:pt x="110" y="285"/>
                    <a:pt x="110" y="285"/>
                    <a:pt x="110" y="285"/>
                  </a:cubicBezTo>
                  <a:cubicBezTo>
                    <a:pt x="110" y="285"/>
                    <a:pt x="110" y="285"/>
                    <a:pt x="110" y="285"/>
                  </a:cubicBezTo>
                  <a:cubicBezTo>
                    <a:pt x="110" y="285"/>
                    <a:pt x="110" y="285"/>
                    <a:pt x="110" y="285"/>
                  </a:cubicBezTo>
                  <a:cubicBezTo>
                    <a:pt x="111" y="285"/>
                    <a:pt x="111" y="285"/>
                    <a:pt x="111" y="285"/>
                  </a:cubicBezTo>
                  <a:cubicBezTo>
                    <a:pt x="111" y="285"/>
                    <a:pt x="111" y="285"/>
                    <a:pt x="111" y="285"/>
                  </a:cubicBezTo>
                  <a:cubicBezTo>
                    <a:pt x="111" y="285"/>
                    <a:pt x="111" y="285"/>
                    <a:pt x="111" y="285"/>
                  </a:cubicBezTo>
                  <a:cubicBezTo>
                    <a:pt x="112" y="286"/>
                    <a:pt x="112" y="286"/>
                    <a:pt x="112" y="286"/>
                  </a:cubicBezTo>
                  <a:cubicBezTo>
                    <a:pt x="113" y="286"/>
                    <a:pt x="112" y="286"/>
                    <a:pt x="113" y="286"/>
                  </a:cubicBezTo>
                  <a:cubicBezTo>
                    <a:pt x="113" y="286"/>
                    <a:pt x="113" y="286"/>
                    <a:pt x="113" y="286"/>
                  </a:cubicBezTo>
                  <a:cubicBezTo>
                    <a:pt x="113" y="287"/>
                    <a:pt x="113" y="287"/>
                    <a:pt x="114" y="287"/>
                  </a:cubicBezTo>
                  <a:cubicBezTo>
                    <a:pt x="114" y="287"/>
                    <a:pt x="114" y="287"/>
                    <a:pt x="114" y="287"/>
                  </a:cubicBezTo>
                  <a:cubicBezTo>
                    <a:pt x="114" y="287"/>
                    <a:pt x="114" y="287"/>
                    <a:pt x="114" y="287"/>
                  </a:cubicBezTo>
                  <a:cubicBezTo>
                    <a:pt x="114" y="288"/>
                    <a:pt x="114" y="288"/>
                    <a:pt x="114" y="288"/>
                  </a:cubicBezTo>
                  <a:cubicBezTo>
                    <a:pt x="115" y="287"/>
                    <a:pt x="115" y="287"/>
                    <a:pt x="115" y="287"/>
                  </a:cubicBezTo>
                  <a:cubicBezTo>
                    <a:pt x="115" y="288"/>
                    <a:pt x="115" y="288"/>
                    <a:pt x="115" y="288"/>
                  </a:cubicBezTo>
                  <a:cubicBezTo>
                    <a:pt x="115" y="288"/>
                    <a:pt x="115" y="288"/>
                    <a:pt x="115" y="288"/>
                  </a:cubicBezTo>
                  <a:cubicBezTo>
                    <a:pt x="116" y="288"/>
                    <a:pt x="116" y="288"/>
                    <a:pt x="116" y="288"/>
                  </a:cubicBezTo>
                  <a:cubicBezTo>
                    <a:pt x="116" y="288"/>
                    <a:pt x="116" y="288"/>
                    <a:pt x="116" y="288"/>
                  </a:cubicBezTo>
                  <a:cubicBezTo>
                    <a:pt x="116" y="288"/>
                    <a:pt x="116" y="288"/>
                    <a:pt x="116" y="288"/>
                  </a:cubicBezTo>
                  <a:cubicBezTo>
                    <a:pt x="116" y="288"/>
                    <a:pt x="116" y="288"/>
                    <a:pt x="116" y="288"/>
                  </a:cubicBezTo>
                  <a:cubicBezTo>
                    <a:pt x="117" y="288"/>
                    <a:pt x="117" y="288"/>
                    <a:pt x="117" y="288"/>
                  </a:cubicBezTo>
                  <a:cubicBezTo>
                    <a:pt x="117" y="287"/>
                    <a:pt x="117" y="287"/>
                    <a:pt x="117" y="287"/>
                  </a:cubicBezTo>
                  <a:cubicBezTo>
                    <a:pt x="117" y="288"/>
                    <a:pt x="117" y="288"/>
                    <a:pt x="117" y="288"/>
                  </a:cubicBezTo>
                  <a:cubicBezTo>
                    <a:pt x="117" y="288"/>
                    <a:pt x="117" y="288"/>
                    <a:pt x="117" y="288"/>
                  </a:cubicBezTo>
                  <a:cubicBezTo>
                    <a:pt x="118" y="288"/>
                    <a:pt x="118" y="288"/>
                    <a:pt x="118" y="288"/>
                  </a:cubicBezTo>
                  <a:cubicBezTo>
                    <a:pt x="118" y="288"/>
                    <a:pt x="118" y="288"/>
                    <a:pt x="118" y="288"/>
                  </a:cubicBezTo>
                  <a:cubicBezTo>
                    <a:pt x="118" y="288"/>
                    <a:pt x="118" y="288"/>
                    <a:pt x="118" y="288"/>
                  </a:cubicBezTo>
                  <a:cubicBezTo>
                    <a:pt x="118" y="289"/>
                    <a:pt x="118" y="289"/>
                    <a:pt x="118" y="289"/>
                  </a:cubicBezTo>
                  <a:cubicBezTo>
                    <a:pt x="118" y="288"/>
                    <a:pt x="118" y="288"/>
                    <a:pt x="118" y="288"/>
                  </a:cubicBezTo>
                  <a:cubicBezTo>
                    <a:pt x="119" y="288"/>
                    <a:pt x="119" y="288"/>
                    <a:pt x="119" y="288"/>
                  </a:cubicBezTo>
                  <a:cubicBezTo>
                    <a:pt x="119" y="288"/>
                    <a:pt x="119" y="288"/>
                    <a:pt x="119" y="288"/>
                  </a:cubicBezTo>
                  <a:cubicBezTo>
                    <a:pt x="119" y="289"/>
                    <a:pt x="119" y="289"/>
                    <a:pt x="119" y="289"/>
                  </a:cubicBezTo>
                  <a:cubicBezTo>
                    <a:pt x="120" y="289"/>
                    <a:pt x="120" y="289"/>
                    <a:pt x="120" y="289"/>
                  </a:cubicBezTo>
                  <a:cubicBezTo>
                    <a:pt x="120" y="289"/>
                    <a:pt x="120" y="289"/>
                    <a:pt x="120" y="289"/>
                  </a:cubicBezTo>
                  <a:cubicBezTo>
                    <a:pt x="120" y="289"/>
                    <a:pt x="120" y="289"/>
                    <a:pt x="120" y="289"/>
                  </a:cubicBezTo>
                  <a:cubicBezTo>
                    <a:pt x="121" y="289"/>
                    <a:pt x="121" y="289"/>
                    <a:pt x="121" y="289"/>
                  </a:cubicBezTo>
                  <a:cubicBezTo>
                    <a:pt x="121" y="289"/>
                    <a:pt x="121" y="289"/>
                    <a:pt x="121" y="289"/>
                  </a:cubicBezTo>
                  <a:cubicBezTo>
                    <a:pt x="121" y="289"/>
                    <a:pt x="121" y="289"/>
                    <a:pt x="121" y="289"/>
                  </a:cubicBezTo>
                  <a:cubicBezTo>
                    <a:pt x="121" y="289"/>
                    <a:pt x="121" y="289"/>
                    <a:pt x="121" y="289"/>
                  </a:cubicBezTo>
                  <a:cubicBezTo>
                    <a:pt x="120" y="288"/>
                    <a:pt x="120" y="288"/>
                    <a:pt x="120" y="288"/>
                  </a:cubicBezTo>
                  <a:cubicBezTo>
                    <a:pt x="120" y="288"/>
                    <a:pt x="120" y="288"/>
                    <a:pt x="120" y="288"/>
                  </a:cubicBezTo>
                  <a:cubicBezTo>
                    <a:pt x="120" y="288"/>
                    <a:pt x="120" y="288"/>
                    <a:pt x="120" y="288"/>
                  </a:cubicBezTo>
                  <a:cubicBezTo>
                    <a:pt x="120" y="288"/>
                    <a:pt x="120" y="288"/>
                    <a:pt x="120" y="288"/>
                  </a:cubicBezTo>
                  <a:cubicBezTo>
                    <a:pt x="120" y="288"/>
                    <a:pt x="120" y="288"/>
                    <a:pt x="120" y="288"/>
                  </a:cubicBezTo>
                  <a:cubicBezTo>
                    <a:pt x="121" y="288"/>
                    <a:pt x="121" y="288"/>
                    <a:pt x="121" y="288"/>
                  </a:cubicBezTo>
                  <a:cubicBezTo>
                    <a:pt x="121" y="288"/>
                    <a:pt x="121" y="288"/>
                    <a:pt x="121" y="288"/>
                  </a:cubicBezTo>
                  <a:cubicBezTo>
                    <a:pt x="121" y="288"/>
                    <a:pt x="121" y="288"/>
                    <a:pt x="121" y="288"/>
                  </a:cubicBezTo>
                  <a:cubicBezTo>
                    <a:pt x="121" y="288"/>
                    <a:pt x="121" y="288"/>
                    <a:pt x="121" y="288"/>
                  </a:cubicBezTo>
                  <a:cubicBezTo>
                    <a:pt x="121" y="288"/>
                    <a:pt x="121" y="288"/>
                    <a:pt x="121" y="288"/>
                  </a:cubicBezTo>
                  <a:cubicBezTo>
                    <a:pt x="121" y="288"/>
                    <a:pt x="121" y="288"/>
                    <a:pt x="121" y="288"/>
                  </a:cubicBezTo>
                  <a:cubicBezTo>
                    <a:pt x="121" y="287"/>
                    <a:pt x="121" y="287"/>
                    <a:pt x="121" y="287"/>
                  </a:cubicBezTo>
                  <a:cubicBezTo>
                    <a:pt x="121" y="287"/>
                    <a:pt x="121" y="287"/>
                    <a:pt x="121" y="287"/>
                  </a:cubicBezTo>
                  <a:cubicBezTo>
                    <a:pt x="121" y="287"/>
                    <a:pt x="121" y="287"/>
                    <a:pt x="121" y="287"/>
                  </a:cubicBezTo>
                  <a:cubicBezTo>
                    <a:pt x="122" y="287"/>
                    <a:pt x="122" y="287"/>
                    <a:pt x="122" y="287"/>
                  </a:cubicBezTo>
                  <a:cubicBezTo>
                    <a:pt x="122" y="287"/>
                    <a:pt x="122" y="287"/>
                    <a:pt x="122" y="287"/>
                  </a:cubicBezTo>
                  <a:cubicBezTo>
                    <a:pt x="123" y="288"/>
                    <a:pt x="123" y="288"/>
                    <a:pt x="123" y="288"/>
                  </a:cubicBezTo>
                  <a:cubicBezTo>
                    <a:pt x="123" y="288"/>
                    <a:pt x="123" y="288"/>
                    <a:pt x="123" y="288"/>
                  </a:cubicBezTo>
                  <a:cubicBezTo>
                    <a:pt x="123" y="288"/>
                    <a:pt x="123" y="288"/>
                    <a:pt x="123" y="288"/>
                  </a:cubicBezTo>
                  <a:cubicBezTo>
                    <a:pt x="123" y="288"/>
                    <a:pt x="123" y="288"/>
                    <a:pt x="123" y="288"/>
                  </a:cubicBezTo>
                  <a:cubicBezTo>
                    <a:pt x="124" y="287"/>
                    <a:pt x="124" y="287"/>
                    <a:pt x="124" y="287"/>
                  </a:cubicBezTo>
                  <a:cubicBezTo>
                    <a:pt x="124" y="287"/>
                    <a:pt x="124" y="287"/>
                    <a:pt x="124" y="287"/>
                  </a:cubicBezTo>
                  <a:cubicBezTo>
                    <a:pt x="124" y="287"/>
                    <a:pt x="124" y="287"/>
                    <a:pt x="124" y="287"/>
                  </a:cubicBezTo>
                  <a:cubicBezTo>
                    <a:pt x="124" y="288"/>
                    <a:pt x="124" y="288"/>
                    <a:pt x="124" y="288"/>
                  </a:cubicBezTo>
                  <a:cubicBezTo>
                    <a:pt x="125" y="287"/>
                    <a:pt x="125" y="287"/>
                    <a:pt x="125" y="287"/>
                  </a:cubicBezTo>
                  <a:cubicBezTo>
                    <a:pt x="125" y="287"/>
                    <a:pt x="125" y="287"/>
                    <a:pt x="125" y="287"/>
                  </a:cubicBezTo>
                  <a:cubicBezTo>
                    <a:pt x="125" y="287"/>
                    <a:pt x="125" y="287"/>
                    <a:pt x="125" y="287"/>
                  </a:cubicBezTo>
                  <a:cubicBezTo>
                    <a:pt x="125" y="287"/>
                    <a:pt x="125" y="287"/>
                    <a:pt x="125" y="287"/>
                  </a:cubicBezTo>
                  <a:cubicBezTo>
                    <a:pt x="126" y="287"/>
                    <a:pt x="126" y="287"/>
                    <a:pt x="126" y="287"/>
                  </a:cubicBezTo>
                  <a:cubicBezTo>
                    <a:pt x="126" y="287"/>
                    <a:pt x="126" y="287"/>
                    <a:pt x="126" y="287"/>
                  </a:cubicBezTo>
                  <a:cubicBezTo>
                    <a:pt x="126" y="287"/>
                    <a:pt x="126" y="287"/>
                    <a:pt x="126" y="287"/>
                  </a:cubicBezTo>
                  <a:cubicBezTo>
                    <a:pt x="126" y="287"/>
                    <a:pt x="126" y="287"/>
                    <a:pt x="126" y="288"/>
                  </a:cubicBezTo>
                  <a:cubicBezTo>
                    <a:pt x="127" y="288"/>
                    <a:pt x="127" y="288"/>
                    <a:pt x="127" y="288"/>
                  </a:cubicBezTo>
                  <a:cubicBezTo>
                    <a:pt x="127" y="287"/>
                    <a:pt x="127" y="287"/>
                    <a:pt x="128" y="286"/>
                  </a:cubicBezTo>
                  <a:cubicBezTo>
                    <a:pt x="128" y="286"/>
                    <a:pt x="128" y="286"/>
                    <a:pt x="128" y="286"/>
                  </a:cubicBezTo>
                  <a:cubicBezTo>
                    <a:pt x="128" y="286"/>
                    <a:pt x="128" y="286"/>
                    <a:pt x="128" y="286"/>
                  </a:cubicBezTo>
                  <a:cubicBezTo>
                    <a:pt x="128" y="286"/>
                    <a:pt x="128" y="286"/>
                    <a:pt x="128" y="286"/>
                  </a:cubicBezTo>
                  <a:cubicBezTo>
                    <a:pt x="127" y="286"/>
                    <a:pt x="127" y="286"/>
                    <a:pt x="127" y="286"/>
                  </a:cubicBezTo>
                  <a:cubicBezTo>
                    <a:pt x="127" y="286"/>
                    <a:pt x="127" y="286"/>
                    <a:pt x="127" y="286"/>
                  </a:cubicBezTo>
                  <a:cubicBezTo>
                    <a:pt x="127" y="286"/>
                    <a:pt x="127" y="286"/>
                    <a:pt x="127" y="286"/>
                  </a:cubicBezTo>
                  <a:cubicBezTo>
                    <a:pt x="127" y="286"/>
                    <a:pt x="127" y="286"/>
                    <a:pt x="127" y="286"/>
                  </a:cubicBezTo>
                  <a:cubicBezTo>
                    <a:pt x="127" y="285"/>
                    <a:pt x="127" y="285"/>
                    <a:pt x="127" y="285"/>
                  </a:cubicBezTo>
                  <a:cubicBezTo>
                    <a:pt x="126" y="285"/>
                    <a:pt x="126" y="285"/>
                    <a:pt x="126" y="285"/>
                  </a:cubicBezTo>
                  <a:cubicBezTo>
                    <a:pt x="126" y="285"/>
                    <a:pt x="126" y="285"/>
                    <a:pt x="126" y="285"/>
                  </a:cubicBezTo>
                  <a:cubicBezTo>
                    <a:pt x="126" y="285"/>
                    <a:pt x="126" y="285"/>
                    <a:pt x="126" y="285"/>
                  </a:cubicBezTo>
                  <a:cubicBezTo>
                    <a:pt x="126" y="285"/>
                    <a:pt x="126" y="285"/>
                    <a:pt x="126" y="285"/>
                  </a:cubicBezTo>
                  <a:cubicBezTo>
                    <a:pt x="126" y="284"/>
                    <a:pt x="126" y="284"/>
                    <a:pt x="126" y="284"/>
                  </a:cubicBezTo>
                  <a:cubicBezTo>
                    <a:pt x="126" y="283"/>
                    <a:pt x="126" y="283"/>
                    <a:pt x="126" y="283"/>
                  </a:cubicBezTo>
                  <a:cubicBezTo>
                    <a:pt x="126" y="283"/>
                    <a:pt x="126" y="283"/>
                    <a:pt x="126" y="283"/>
                  </a:cubicBezTo>
                  <a:cubicBezTo>
                    <a:pt x="126" y="283"/>
                    <a:pt x="126" y="283"/>
                    <a:pt x="126" y="283"/>
                  </a:cubicBezTo>
                  <a:cubicBezTo>
                    <a:pt x="126" y="283"/>
                    <a:pt x="126" y="283"/>
                    <a:pt x="126" y="283"/>
                  </a:cubicBezTo>
                  <a:cubicBezTo>
                    <a:pt x="126" y="283"/>
                    <a:pt x="126" y="283"/>
                    <a:pt x="126" y="283"/>
                  </a:cubicBezTo>
                  <a:cubicBezTo>
                    <a:pt x="127" y="283"/>
                    <a:pt x="127" y="283"/>
                    <a:pt x="127" y="283"/>
                  </a:cubicBezTo>
                  <a:cubicBezTo>
                    <a:pt x="127" y="283"/>
                    <a:pt x="127" y="283"/>
                    <a:pt x="127" y="283"/>
                  </a:cubicBezTo>
                  <a:cubicBezTo>
                    <a:pt x="127" y="283"/>
                    <a:pt x="127" y="283"/>
                    <a:pt x="127" y="283"/>
                  </a:cubicBezTo>
                  <a:cubicBezTo>
                    <a:pt x="127" y="283"/>
                    <a:pt x="127" y="283"/>
                    <a:pt x="127" y="283"/>
                  </a:cubicBezTo>
                  <a:cubicBezTo>
                    <a:pt x="127" y="283"/>
                    <a:pt x="127" y="283"/>
                    <a:pt x="127" y="283"/>
                  </a:cubicBezTo>
                  <a:cubicBezTo>
                    <a:pt x="127" y="283"/>
                    <a:pt x="127" y="283"/>
                    <a:pt x="127" y="283"/>
                  </a:cubicBezTo>
                  <a:cubicBezTo>
                    <a:pt x="127" y="283"/>
                    <a:pt x="127" y="283"/>
                    <a:pt x="127" y="283"/>
                  </a:cubicBezTo>
                  <a:cubicBezTo>
                    <a:pt x="127" y="283"/>
                    <a:pt x="127" y="283"/>
                    <a:pt x="127" y="283"/>
                  </a:cubicBezTo>
                  <a:cubicBezTo>
                    <a:pt x="127" y="283"/>
                    <a:pt x="127" y="283"/>
                    <a:pt x="127" y="283"/>
                  </a:cubicBezTo>
                  <a:cubicBezTo>
                    <a:pt x="127" y="283"/>
                    <a:pt x="127" y="283"/>
                    <a:pt x="127" y="283"/>
                  </a:cubicBezTo>
                  <a:cubicBezTo>
                    <a:pt x="128" y="283"/>
                    <a:pt x="128" y="283"/>
                    <a:pt x="128" y="283"/>
                  </a:cubicBezTo>
                  <a:cubicBezTo>
                    <a:pt x="128" y="283"/>
                    <a:pt x="128" y="283"/>
                    <a:pt x="128" y="283"/>
                  </a:cubicBezTo>
                  <a:cubicBezTo>
                    <a:pt x="128" y="283"/>
                    <a:pt x="128" y="283"/>
                    <a:pt x="128" y="283"/>
                  </a:cubicBezTo>
                  <a:cubicBezTo>
                    <a:pt x="128" y="283"/>
                    <a:pt x="128" y="283"/>
                    <a:pt x="128" y="283"/>
                  </a:cubicBezTo>
                  <a:cubicBezTo>
                    <a:pt x="128" y="282"/>
                    <a:pt x="128" y="282"/>
                    <a:pt x="127" y="282"/>
                  </a:cubicBezTo>
                  <a:close/>
                  <a:moveTo>
                    <a:pt x="132" y="324"/>
                  </a:moveTo>
                  <a:cubicBezTo>
                    <a:pt x="132" y="324"/>
                    <a:pt x="132" y="324"/>
                    <a:pt x="132" y="324"/>
                  </a:cubicBezTo>
                  <a:cubicBezTo>
                    <a:pt x="132" y="325"/>
                    <a:pt x="132" y="325"/>
                    <a:pt x="132" y="325"/>
                  </a:cubicBezTo>
                  <a:cubicBezTo>
                    <a:pt x="132" y="325"/>
                    <a:pt x="132" y="325"/>
                    <a:pt x="132" y="325"/>
                  </a:cubicBezTo>
                  <a:cubicBezTo>
                    <a:pt x="133" y="326"/>
                    <a:pt x="133" y="326"/>
                    <a:pt x="133" y="326"/>
                  </a:cubicBezTo>
                  <a:cubicBezTo>
                    <a:pt x="133" y="326"/>
                    <a:pt x="133" y="326"/>
                    <a:pt x="133" y="326"/>
                  </a:cubicBezTo>
                  <a:cubicBezTo>
                    <a:pt x="133" y="326"/>
                    <a:pt x="133" y="326"/>
                    <a:pt x="133" y="326"/>
                  </a:cubicBezTo>
                  <a:cubicBezTo>
                    <a:pt x="133" y="326"/>
                    <a:pt x="133" y="326"/>
                    <a:pt x="133" y="326"/>
                  </a:cubicBezTo>
                  <a:cubicBezTo>
                    <a:pt x="133" y="326"/>
                    <a:pt x="133" y="325"/>
                    <a:pt x="133" y="325"/>
                  </a:cubicBezTo>
                  <a:cubicBezTo>
                    <a:pt x="133" y="325"/>
                    <a:pt x="133" y="325"/>
                    <a:pt x="133" y="325"/>
                  </a:cubicBezTo>
                  <a:cubicBezTo>
                    <a:pt x="132" y="325"/>
                    <a:pt x="132" y="325"/>
                    <a:pt x="132" y="325"/>
                  </a:cubicBezTo>
                  <a:cubicBezTo>
                    <a:pt x="133" y="325"/>
                    <a:pt x="133" y="325"/>
                    <a:pt x="133" y="325"/>
                  </a:cubicBezTo>
                  <a:lnTo>
                    <a:pt x="132" y="324"/>
                  </a:lnTo>
                  <a:close/>
                  <a:moveTo>
                    <a:pt x="109" y="302"/>
                  </a:moveTo>
                  <a:cubicBezTo>
                    <a:pt x="109" y="302"/>
                    <a:pt x="109" y="302"/>
                    <a:pt x="109" y="302"/>
                  </a:cubicBezTo>
                  <a:cubicBezTo>
                    <a:pt x="109" y="302"/>
                    <a:pt x="109" y="302"/>
                    <a:pt x="109" y="302"/>
                  </a:cubicBezTo>
                  <a:cubicBezTo>
                    <a:pt x="110" y="302"/>
                    <a:pt x="110" y="302"/>
                    <a:pt x="110" y="302"/>
                  </a:cubicBezTo>
                  <a:cubicBezTo>
                    <a:pt x="110" y="302"/>
                    <a:pt x="110" y="302"/>
                    <a:pt x="110" y="302"/>
                  </a:cubicBezTo>
                  <a:cubicBezTo>
                    <a:pt x="110" y="302"/>
                    <a:pt x="110" y="302"/>
                    <a:pt x="110" y="302"/>
                  </a:cubicBezTo>
                  <a:cubicBezTo>
                    <a:pt x="109" y="301"/>
                    <a:pt x="109" y="301"/>
                    <a:pt x="109" y="301"/>
                  </a:cubicBezTo>
                  <a:lnTo>
                    <a:pt x="109" y="302"/>
                  </a:lnTo>
                  <a:close/>
                  <a:moveTo>
                    <a:pt x="118" y="288"/>
                  </a:moveTo>
                  <a:cubicBezTo>
                    <a:pt x="118" y="289"/>
                    <a:pt x="118" y="289"/>
                    <a:pt x="118" y="289"/>
                  </a:cubicBezTo>
                  <a:cubicBezTo>
                    <a:pt x="119" y="289"/>
                    <a:pt x="119" y="289"/>
                    <a:pt x="119" y="289"/>
                  </a:cubicBezTo>
                  <a:cubicBezTo>
                    <a:pt x="118" y="288"/>
                    <a:pt x="118" y="288"/>
                    <a:pt x="118" y="288"/>
                  </a:cubicBezTo>
                  <a:close/>
                  <a:moveTo>
                    <a:pt x="116" y="312"/>
                  </a:moveTo>
                  <a:cubicBezTo>
                    <a:pt x="115" y="312"/>
                    <a:pt x="115" y="312"/>
                    <a:pt x="115" y="312"/>
                  </a:cubicBezTo>
                  <a:cubicBezTo>
                    <a:pt x="115" y="312"/>
                    <a:pt x="115" y="312"/>
                    <a:pt x="115" y="312"/>
                  </a:cubicBezTo>
                  <a:cubicBezTo>
                    <a:pt x="115" y="311"/>
                    <a:pt x="115" y="311"/>
                    <a:pt x="115" y="311"/>
                  </a:cubicBezTo>
                  <a:cubicBezTo>
                    <a:pt x="115" y="311"/>
                    <a:pt x="115" y="311"/>
                    <a:pt x="115" y="311"/>
                  </a:cubicBezTo>
                  <a:cubicBezTo>
                    <a:pt x="114" y="311"/>
                    <a:pt x="114" y="311"/>
                    <a:pt x="114" y="311"/>
                  </a:cubicBezTo>
                  <a:cubicBezTo>
                    <a:pt x="114" y="310"/>
                    <a:pt x="114" y="310"/>
                    <a:pt x="114" y="310"/>
                  </a:cubicBezTo>
                  <a:cubicBezTo>
                    <a:pt x="114" y="310"/>
                    <a:pt x="114" y="310"/>
                    <a:pt x="114" y="310"/>
                  </a:cubicBezTo>
                  <a:cubicBezTo>
                    <a:pt x="114" y="310"/>
                    <a:pt x="114" y="310"/>
                    <a:pt x="114" y="310"/>
                  </a:cubicBezTo>
                  <a:cubicBezTo>
                    <a:pt x="114" y="309"/>
                    <a:pt x="114" y="309"/>
                    <a:pt x="114" y="309"/>
                  </a:cubicBezTo>
                  <a:cubicBezTo>
                    <a:pt x="114" y="309"/>
                    <a:pt x="114" y="309"/>
                    <a:pt x="114" y="309"/>
                  </a:cubicBezTo>
                  <a:cubicBezTo>
                    <a:pt x="113" y="309"/>
                    <a:pt x="113" y="309"/>
                    <a:pt x="113" y="309"/>
                  </a:cubicBezTo>
                  <a:cubicBezTo>
                    <a:pt x="113" y="309"/>
                    <a:pt x="113" y="309"/>
                    <a:pt x="113" y="309"/>
                  </a:cubicBezTo>
                  <a:cubicBezTo>
                    <a:pt x="112" y="309"/>
                    <a:pt x="112" y="309"/>
                    <a:pt x="112" y="309"/>
                  </a:cubicBezTo>
                  <a:cubicBezTo>
                    <a:pt x="111" y="308"/>
                    <a:pt x="111" y="308"/>
                    <a:pt x="111" y="308"/>
                  </a:cubicBezTo>
                  <a:cubicBezTo>
                    <a:pt x="111" y="308"/>
                    <a:pt x="111" y="308"/>
                    <a:pt x="111" y="308"/>
                  </a:cubicBezTo>
                  <a:cubicBezTo>
                    <a:pt x="111" y="307"/>
                    <a:pt x="111" y="307"/>
                    <a:pt x="111" y="307"/>
                  </a:cubicBezTo>
                  <a:cubicBezTo>
                    <a:pt x="111" y="307"/>
                    <a:pt x="111" y="307"/>
                    <a:pt x="111" y="307"/>
                  </a:cubicBezTo>
                  <a:cubicBezTo>
                    <a:pt x="110" y="306"/>
                    <a:pt x="110" y="306"/>
                    <a:pt x="110" y="306"/>
                  </a:cubicBezTo>
                  <a:cubicBezTo>
                    <a:pt x="110" y="306"/>
                    <a:pt x="110" y="306"/>
                    <a:pt x="110" y="306"/>
                  </a:cubicBezTo>
                  <a:cubicBezTo>
                    <a:pt x="110" y="306"/>
                    <a:pt x="110" y="306"/>
                    <a:pt x="110" y="306"/>
                  </a:cubicBezTo>
                  <a:cubicBezTo>
                    <a:pt x="110" y="306"/>
                    <a:pt x="110" y="306"/>
                    <a:pt x="110" y="306"/>
                  </a:cubicBezTo>
                  <a:cubicBezTo>
                    <a:pt x="109" y="306"/>
                    <a:pt x="109" y="306"/>
                    <a:pt x="109" y="306"/>
                  </a:cubicBezTo>
                  <a:cubicBezTo>
                    <a:pt x="109" y="306"/>
                    <a:pt x="109" y="306"/>
                    <a:pt x="109" y="306"/>
                  </a:cubicBezTo>
                  <a:cubicBezTo>
                    <a:pt x="110" y="306"/>
                    <a:pt x="110" y="306"/>
                    <a:pt x="110" y="307"/>
                  </a:cubicBezTo>
                  <a:cubicBezTo>
                    <a:pt x="110" y="307"/>
                    <a:pt x="110" y="307"/>
                    <a:pt x="110" y="307"/>
                  </a:cubicBezTo>
                  <a:cubicBezTo>
                    <a:pt x="110" y="307"/>
                    <a:pt x="110" y="307"/>
                    <a:pt x="110" y="307"/>
                  </a:cubicBezTo>
                  <a:cubicBezTo>
                    <a:pt x="110" y="308"/>
                    <a:pt x="110" y="308"/>
                    <a:pt x="110" y="308"/>
                  </a:cubicBezTo>
                  <a:cubicBezTo>
                    <a:pt x="110" y="308"/>
                    <a:pt x="110" y="308"/>
                    <a:pt x="110" y="308"/>
                  </a:cubicBezTo>
                  <a:cubicBezTo>
                    <a:pt x="110" y="308"/>
                    <a:pt x="110" y="308"/>
                    <a:pt x="110" y="308"/>
                  </a:cubicBezTo>
                  <a:cubicBezTo>
                    <a:pt x="110" y="308"/>
                    <a:pt x="110" y="308"/>
                    <a:pt x="110" y="308"/>
                  </a:cubicBezTo>
                  <a:cubicBezTo>
                    <a:pt x="111" y="308"/>
                    <a:pt x="111" y="309"/>
                    <a:pt x="111" y="309"/>
                  </a:cubicBezTo>
                  <a:cubicBezTo>
                    <a:pt x="111" y="309"/>
                    <a:pt x="111" y="309"/>
                    <a:pt x="111" y="309"/>
                  </a:cubicBezTo>
                  <a:cubicBezTo>
                    <a:pt x="112" y="310"/>
                    <a:pt x="112" y="310"/>
                    <a:pt x="112" y="310"/>
                  </a:cubicBezTo>
                  <a:cubicBezTo>
                    <a:pt x="112" y="311"/>
                    <a:pt x="112" y="311"/>
                    <a:pt x="112" y="311"/>
                  </a:cubicBezTo>
                  <a:cubicBezTo>
                    <a:pt x="112" y="311"/>
                    <a:pt x="112" y="311"/>
                    <a:pt x="112" y="311"/>
                  </a:cubicBezTo>
                  <a:cubicBezTo>
                    <a:pt x="113" y="311"/>
                    <a:pt x="113" y="311"/>
                    <a:pt x="113" y="311"/>
                  </a:cubicBezTo>
                  <a:cubicBezTo>
                    <a:pt x="113" y="311"/>
                    <a:pt x="113" y="311"/>
                    <a:pt x="113" y="311"/>
                  </a:cubicBezTo>
                  <a:cubicBezTo>
                    <a:pt x="114" y="312"/>
                    <a:pt x="114" y="312"/>
                    <a:pt x="114" y="312"/>
                  </a:cubicBezTo>
                  <a:cubicBezTo>
                    <a:pt x="114" y="312"/>
                    <a:pt x="114" y="312"/>
                    <a:pt x="114" y="312"/>
                  </a:cubicBezTo>
                  <a:cubicBezTo>
                    <a:pt x="114" y="312"/>
                    <a:pt x="114" y="312"/>
                    <a:pt x="114" y="312"/>
                  </a:cubicBezTo>
                  <a:cubicBezTo>
                    <a:pt x="114" y="312"/>
                    <a:pt x="114" y="312"/>
                    <a:pt x="114" y="312"/>
                  </a:cubicBezTo>
                  <a:cubicBezTo>
                    <a:pt x="115" y="313"/>
                    <a:pt x="115" y="313"/>
                    <a:pt x="115" y="313"/>
                  </a:cubicBezTo>
                  <a:cubicBezTo>
                    <a:pt x="115" y="313"/>
                    <a:pt x="115" y="313"/>
                    <a:pt x="115" y="313"/>
                  </a:cubicBezTo>
                  <a:cubicBezTo>
                    <a:pt x="115" y="313"/>
                    <a:pt x="115" y="313"/>
                    <a:pt x="115" y="313"/>
                  </a:cubicBezTo>
                  <a:cubicBezTo>
                    <a:pt x="115" y="313"/>
                    <a:pt x="115" y="313"/>
                    <a:pt x="115" y="313"/>
                  </a:cubicBezTo>
                  <a:cubicBezTo>
                    <a:pt x="116" y="313"/>
                    <a:pt x="116" y="313"/>
                    <a:pt x="116" y="313"/>
                  </a:cubicBezTo>
                  <a:cubicBezTo>
                    <a:pt x="116" y="313"/>
                    <a:pt x="116" y="313"/>
                    <a:pt x="116" y="313"/>
                  </a:cubicBezTo>
                  <a:cubicBezTo>
                    <a:pt x="116" y="313"/>
                    <a:pt x="116" y="313"/>
                    <a:pt x="116" y="313"/>
                  </a:cubicBezTo>
                  <a:cubicBezTo>
                    <a:pt x="115" y="312"/>
                    <a:pt x="115" y="312"/>
                    <a:pt x="115" y="312"/>
                  </a:cubicBezTo>
                  <a:lnTo>
                    <a:pt x="116" y="312"/>
                  </a:lnTo>
                  <a:close/>
                  <a:moveTo>
                    <a:pt x="135" y="327"/>
                  </a:moveTo>
                  <a:cubicBezTo>
                    <a:pt x="135" y="328"/>
                    <a:pt x="135" y="328"/>
                    <a:pt x="135" y="328"/>
                  </a:cubicBezTo>
                  <a:cubicBezTo>
                    <a:pt x="135" y="327"/>
                    <a:pt x="135" y="327"/>
                    <a:pt x="135" y="327"/>
                  </a:cubicBezTo>
                  <a:cubicBezTo>
                    <a:pt x="135" y="327"/>
                    <a:pt x="135" y="327"/>
                    <a:pt x="135" y="327"/>
                  </a:cubicBezTo>
                  <a:cubicBezTo>
                    <a:pt x="135" y="327"/>
                    <a:pt x="135" y="327"/>
                    <a:pt x="135" y="327"/>
                  </a:cubicBezTo>
                  <a:close/>
                  <a:moveTo>
                    <a:pt x="152" y="340"/>
                  </a:moveTo>
                  <a:cubicBezTo>
                    <a:pt x="151" y="340"/>
                    <a:pt x="151" y="340"/>
                    <a:pt x="151" y="340"/>
                  </a:cubicBezTo>
                  <a:cubicBezTo>
                    <a:pt x="152" y="340"/>
                    <a:pt x="152" y="340"/>
                    <a:pt x="152" y="340"/>
                  </a:cubicBezTo>
                  <a:cubicBezTo>
                    <a:pt x="151" y="341"/>
                    <a:pt x="151" y="341"/>
                    <a:pt x="151" y="341"/>
                  </a:cubicBezTo>
                  <a:cubicBezTo>
                    <a:pt x="151" y="341"/>
                    <a:pt x="151" y="341"/>
                    <a:pt x="151" y="341"/>
                  </a:cubicBezTo>
                  <a:cubicBezTo>
                    <a:pt x="151" y="341"/>
                    <a:pt x="151" y="341"/>
                    <a:pt x="151" y="341"/>
                  </a:cubicBezTo>
                  <a:cubicBezTo>
                    <a:pt x="151" y="340"/>
                    <a:pt x="151" y="340"/>
                    <a:pt x="151" y="340"/>
                  </a:cubicBezTo>
                  <a:cubicBezTo>
                    <a:pt x="150" y="340"/>
                    <a:pt x="150" y="340"/>
                    <a:pt x="150" y="340"/>
                  </a:cubicBezTo>
                  <a:cubicBezTo>
                    <a:pt x="150" y="340"/>
                    <a:pt x="150" y="340"/>
                    <a:pt x="150" y="340"/>
                  </a:cubicBezTo>
                  <a:cubicBezTo>
                    <a:pt x="150" y="339"/>
                    <a:pt x="150" y="339"/>
                    <a:pt x="150" y="339"/>
                  </a:cubicBezTo>
                  <a:cubicBezTo>
                    <a:pt x="150" y="340"/>
                    <a:pt x="150" y="340"/>
                    <a:pt x="149" y="340"/>
                  </a:cubicBezTo>
                  <a:cubicBezTo>
                    <a:pt x="149" y="340"/>
                    <a:pt x="149" y="340"/>
                    <a:pt x="149" y="340"/>
                  </a:cubicBezTo>
                  <a:cubicBezTo>
                    <a:pt x="149" y="340"/>
                    <a:pt x="149" y="340"/>
                    <a:pt x="149" y="340"/>
                  </a:cubicBezTo>
                  <a:cubicBezTo>
                    <a:pt x="149" y="340"/>
                    <a:pt x="149" y="340"/>
                    <a:pt x="149" y="340"/>
                  </a:cubicBezTo>
                  <a:cubicBezTo>
                    <a:pt x="148" y="340"/>
                    <a:pt x="148" y="340"/>
                    <a:pt x="148" y="340"/>
                  </a:cubicBezTo>
                  <a:cubicBezTo>
                    <a:pt x="148" y="340"/>
                    <a:pt x="148" y="340"/>
                    <a:pt x="148" y="340"/>
                  </a:cubicBezTo>
                  <a:cubicBezTo>
                    <a:pt x="148" y="340"/>
                    <a:pt x="148" y="340"/>
                    <a:pt x="148" y="340"/>
                  </a:cubicBezTo>
                  <a:cubicBezTo>
                    <a:pt x="149" y="340"/>
                    <a:pt x="149" y="340"/>
                    <a:pt x="149" y="340"/>
                  </a:cubicBezTo>
                  <a:cubicBezTo>
                    <a:pt x="150" y="341"/>
                    <a:pt x="150" y="341"/>
                    <a:pt x="150" y="341"/>
                  </a:cubicBezTo>
                  <a:cubicBezTo>
                    <a:pt x="150" y="341"/>
                    <a:pt x="150" y="341"/>
                    <a:pt x="150" y="341"/>
                  </a:cubicBezTo>
                  <a:cubicBezTo>
                    <a:pt x="150" y="341"/>
                    <a:pt x="150" y="341"/>
                    <a:pt x="150" y="341"/>
                  </a:cubicBezTo>
                  <a:cubicBezTo>
                    <a:pt x="150" y="342"/>
                    <a:pt x="150" y="342"/>
                    <a:pt x="150" y="342"/>
                  </a:cubicBezTo>
                  <a:cubicBezTo>
                    <a:pt x="150" y="342"/>
                    <a:pt x="150" y="342"/>
                    <a:pt x="150" y="342"/>
                  </a:cubicBezTo>
                  <a:cubicBezTo>
                    <a:pt x="150" y="342"/>
                    <a:pt x="150" y="342"/>
                    <a:pt x="150" y="342"/>
                  </a:cubicBezTo>
                  <a:cubicBezTo>
                    <a:pt x="150" y="342"/>
                    <a:pt x="150" y="342"/>
                    <a:pt x="150" y="342"/>
                  </a:cubicBezTo>
                  <a:cubicBezTo>
                    <a:pt x="149" y="343"/>
                    <a:pt x="149" y="343"/>
                    <a:pt x="149" y="343"/>
                  </a:cubicBezTo>
                  <a:cubicBezTo>
                    <a:pt x="149" y="342"/>
                    <a:pt x="149" y="342"/>
                    <a:pt x="149" y="342"/>
                  </a:cubicBezTo>
                  <a:cubicBezTo>
                    <a:pt x="149" y="342"/>
                    <a:pt x="149" y="342"/>
                    <a:pt x="149" y="342"/>
                  </a:cubicBezTo>
                  <a:cubicBezTo>
                    <a:pt x="149" y="342"/>
                    <a:pt x="149" y="342"/>
                    <a:pt x="149" y="342"/>
                  </a:cubicBezTo>
                  <a:cubicBezTo>
                    <a:pt x="149" y="342"/>
                    <a:pt x="149" y="342"/>
                    <a:pt x="149" y="342"/>
                  </a:cubicBezTo>
                  <a:cubicBezTo>
                    <a:pt x="149" y="341"/>
                    <a:pt x="149" y="341"/>
                    <a:pt x="149" y="341"/>
                  </a:cubicBezTo>
                  <a:cubicBezTo>
                    <a:pt x="148" y="341"/>
                    <a:pt x="148" y="341"/>
                    <a:pt x="148" y="341"/>
                  </a:cubicBezTo>
                  <a:cubicBezTo>
                    <a:pt x="148" y="341"/>
                    <a:pt x="148" y="341"/>
                    <a:pt x="148" y="341"/>
                  </a:cubicBezTo>
                  <a:cubicBezTo>
                    <a:pt x="147" y="340"/>
                    <a:pt x="147" y="340"/>
                    <a:pt x="147" y="340"/>
                  </a:cubicBezTo>
                  <a:cubicBezTo>
                    <a:pt x="147" y="340"/>
                    <a:pt x="146" y="339"/>
                    <a:pt x="146" y="339"/>
                  </a:cubicBezTo>
                  <a:cubicBezTo>
                    <a:pt x="146" y="339"/>
                    <a:pt x="146" y="339"/>
                    <a:pt x="146" y="339"/>
                  </a:cubicBezTo>
                  <a:cubicBezTo>
                    <a:pt x="145" y="339"/>
                    <a:pt x="145" y="339"/>
                    <a:pt x="145" y="339"/>
                  </a:cubicBezTo>
                  <a:cubicBezTo>
                    <a:pt x="146" y="339"/>
                    <a:pt x="146" y="339"/>
                    <a:pt x="146" y="339"/>
                  </a:cubicBezTo>
                  <a:cubicBezTo>
                    <a:pt x="146" y="339"/>
                    <a:pt x="146" y="339"/>
                    <a:pt x="146" y="339"/>
                  </a:cubicBezTo>
                  <a:cubicBezTo>
                    <a:pt x="146" y="340"/>
                    <a:pt x="146" y="340"/>
                    <a:pt x="146" y="340"/>
                  </a:cubicBezTo>
                  <a:cubicBezTo>
                    <a:pt x="146" y="340"/>
                    <a:pt x="146" y="340"/>
                    <a:pt x="146" y="340"/>
                  </a:cubicBezTo>
                  <a:cubicBezTo>
                    <a:pt x="146" y="340"/>
                    <a:pt x="146" y="340"/>
                    <a:pt x="146" y="340"/>
                  </a:cubicBezTo>
                  <a:cubicBezTo>
                    <a:pt x="146" y="340"/>
                    <a:pt x="146" y="340"/>
                    <a:pt x="146" y="340"/>
                  </a:cubicBezTo>
                  <a:cubicBezTo>
                    <a:pt x="146" y="341"/>
                    <a:pt x="146" y="341"/>
                    <a:pt x="146" y="341"/>
                  </a:cubicBezTo>
                  <a:cubicBezTo>
                    <a:pt x="146" y="341"/>
                    <a:pt x="146" y="341"/>
                    <a:pt x="146" y="341"/>
                  </a:cubicBezTo>
                  <a:cubicBezTo>
                    <a:pt x="147" y="341"/>
                    <a:pt x="147" y="341"/>
                    <a:pt x="147" y="341"/>
                  </a:cubicBezTo>
                  <a:cubicBezTo>
                    <a:pt x="146" y="342"/>
                    <a:pt x="146" y="342"/>
                    <a:pt x="146" y="342"/>
                  </a:cubicBezTo>
                  <a:cubicBezTo>
                    <a:pt x="147" y="342"/>
                    <a:pt x="147" y="342"/>
                    <a:pt x="147" y="342"/>
                  </a:cubicBezTo>
                  <a:cubicBezTo>
                    <a:pt x="147" y="343"/>
                    <a:pt x="147" y="343"/>
                    <a:pt x="147" y="343"/>
                  </a:cubicBezTo>
                  <a:cubicBezTo>
                    <a:pt x="147" y="343"/>
                    <a:pt x="147" y="343"/>
                    <a:pt x="147" y="343"/>
                  </a:cubicBezTo>
                  <a:cubicBezTo>
                    <a:pt x="148" y="342"/>
                    <a:pt x="148" y="342"/>
                    <a:pt x="148" y="342"/>
                  </a:cubicBezTo>
                  <a:cubicBezTo>
                    <a:pt x="148" y="343"/>
                    <a:pt x="148" y="343"/>
                    <a:pt x="148" y="343"/>
                  </a:cubicBezTo>
                  <a:cubicBezTo>
                    <a:pt x="149" y="343"/>
                    <a:pt x="149" y="343"/>
                    <a:pt x="149" y="343"/>
                  </a:cubicBezTo>
                  <a:cubicBezTo>
                    <a:pt x="149" y="343"/>
                    <a:pt x="149" y="343"/>
                    <a:pt x="149" y="343"/>
                  </a:cubicBezTo>
                  <a:cubicBezTo>
                    <a:pt x="149" y="343"/>
                    <a:pt x="149" y="343"/>
                    <a:pt x="149" y="343"/>
                  </a:cubicBezTo>
                  <a:cubicBezTo>
                    <a:pt x="150" y="344"/>
                    <a:pt x="150" y="344"/>
                    <a:pt x="150" y="344"/>
                  </a:cubicBezTo>
                  <a:cubicBezTo>
                    <a:pt x="149" y="345"/>
                    <a:pt x="149" y="345"/>
                    <a:pt x="149" y="345"/>
                  </a:cubicBezTo>
                  <a:cubicBezTo>
                    <a:pt x="149" y="345"/>
                    <a:pt x="149" y="345"/>
                    <a:pt x="149" y="345"/>
                  </a:cubicBezTo>
                  <a:cubicBezTo>
                    <a:pt x="149" y="345"/>
                    <a:pt x="149" y="345"/>
                    <a:pt x="149" y="345"/>
                  </a:cubicBezTo>
                  <a:cubicBezTo>
                    <a:pt x="149" y="345"/>
                    <a:pt x="149" y="345"/>
                    <a:pt x="149" y="345"/>
                  </a:cubicBezTo>
                  <a:cubicBezTo>
                    <a:pt x="148" y="345"/>
                    <a:pt x="148" y="345"/>
                    <a:pt x="148" y="345"/>
                  </a:cubicBezTo>
                  <a:cubicBezTo>
                    <a:pt x="149" y="345"/>
                    <a:pt x="149" y="346"/>
                    <a:pt x="149" y="346"/>
                  </a:cubicBezTo>
                  <a:cubicBezTo>
                    <a:pt x="148" y="346"/>
                    <a:pt x="148" y="346"/>
                    <a:pt x="148" y="346"/>
                  </a:cubicBezTo>
                  <a:cubicBezTo>
                    <a:pt x="148" y="346"/>
                    <a:pt x="148" y="346"/>
                    <a:pt x="148" y="346"/>
                  </a:cubicBezTo>
                  <a:cubicBezTo>
                    <a:pt x="148" y="346"/>
                    <a:pt x="148" y="346"/>
                    <a:pt x="148" y="346"/>
                  </a:cubicBezTo>
                  <a:cubicBezTo>
                    <a:pt x="148" y="346"/>
                    <a:pt x="148" y="346"/>
                    <a:pt x="148" y="346"/>
                  </a:cubicBezTo>
                  <a:cubicBezTo>
                    <a:pt x="148" y="346"/>
                    <a:pt x="148" y="346"/>
                    <a:pt x="148" y="346"/>
                  </a:cubicBezTo>
                  <a:cubicBezTo>
                    <a:pt x="148" y="346"/>
                    <a:pt x="148" y="346"/>
                    <a:pt x="147" y="347"/>
                  </a:cubicBezTo>
                  <a:cubicBezTo>
                    <a:pt x="147" y="347"/>
                    <a:pt x="147" y="347"/>
                    <a:pt x="147" y="347"/>
                  </a:cubicBezTo>
                  <a:cubicBezTo>
                    <a:pt x="148" y="347"/>
                    <a:pt x="148" y="347"/>
                    <a:pt x="148" y="347"/>
                  </a:cubicBezTo>
                  <a:cubicBezTo>
                    <a:pt x="147" y="347"/>
                    <a:pt x="147" y="348"/>
                    <a:pt x="147" y="348"/>
                  </a:cubicBezTo>
                  <a:cubicBezTo>
                    <a:pt x="146" y="347"/>
                    <a:pt x="146" y="347"/>
                    <a:pt x="146" y="347"/>
                  </a:cubicBezTo>
                  <a:cubicBezTo>
                    <a:pt x="146" y="347"/>
                    <a:pt x="146" y="347"/>
                    <a:pt x="146" y="347"/>
                  </a:cubicBezTo>
                  <a:cubicBezTo>
                    <a:pt x="146" y="347"/>
                    <a:pt x="146" y="347"/>
                    <a:pt x="146" y="347"/>
                  </a:cubicBezTo>
                  <a:cubicBezTo>
                    <a:pt x="146" y="347"/>
                    <a:pt x="146" y="347"/>
                    <a:pt x="146" y="347"/>
                  </a:cubicBezTo>
                  <a:cubicBezTo>
                    <a:pt x="146" y="347"/>
                    <a:pt x="146" y="347"/>
                    <a:pt x="146" y="347"/>
                  </a:cubicBezTo>
                  <a:cubicBezTo>
                    <a:pt x="146" y="346"/>
                    <a:pt x="146" y="346"/>
                    <a:pt x="146" y="346"/>
                  </a:cubicBezTo>
                  <a:cubicBezTo>
                    <a:pt x="146" y="346"/>
                    <a:pt x="146" y="346"/>
                    <a:pt x="146" y="346"/>
                  </a:cubicBezTo>
                  <a:cubicBezTo>
                    <a:pt x="145" y="346"/>
                    <a:pt x="145" y="346"/>
                    <a:pt x="145" y="346"/>
                  </a:cubicBezTo>
                  <a:cubicBezTo>
                    <a:pt x="145" y="346"/>
                    <a:pt x="145" y="346"/>
                    <a:pt x="145" y="346"/>
                  </a:cubicBezTo>
                  <a:cubicBezTo>
                    <a:pt x="145" y="346"/>
                    <a:pt x="145" y="346"/>
                    <a:pt x="145" y="346"/>
                  </a:cubicBezTo>
                  <a:cubicBezTo>
                    <a:pt x="145" y="346"/>
                    <a:pt x="145" y="346"/>
                    <a:pt x="145" y="346"/>
                  </a:cubicBezTo>
                  <a:cubicBezTo>
                    <a:pt x="145" y="346"/>
                    <a:pt x="145" y="346"/>
                    <a:pt x="145" y="346"/>
                  </a:cubicBezTo>
                  <a:cubicBezTo>
                    <a:pt x="145" y="345"/>
                    <a:pt x="145" y="345"/>
                    <a:pt x="145" y="345"/>
                  </a:cubicBezTo>
                  <a:cubicBezTo>
                    <a:pt x="146" y="346"/>
                    <a:pt x="146" y="346"/>
                    <a:pt x="146" y="346"/>
                  </a:cubicBezTo>
                  <a:cubicBezTo>
                    <a:pt x="146" y="346"/>
                    <a:pt x="146" y="346"/>
                    <a:pt x="146" y="346"/>
                  </a:cubicBezTo>
                  <a:cubicBezTo>
                    <a:pt x="146" y="345"/>
                    <a:pt x="146" y="345"/>
                    <a:pt x="146" y="345"/>
                  </a:cubicBezTo>
                  <a:cubicBezTo>
                    <a:pt x="146" y="345"/>
                    <a:pt x="146" y="345"/>
                    <a:pt x="146" y="345"/>
                  </a:cubicBezTo>
                  <a:cubicBezTo>
                    <a:pt x="146" y="345"/>
                    <a:pt x="146" y="345"/>
                    <a:pt x="146" y="345"/>
                  </a:cubicBezTo>
                  <a:cubicBezTo>
                    <a:pt x="146" y="345"/>
                    <a:pt x="146" y="345"/>
                    <a:pt x="146" y="345"/>
                  </a:cubicBezTo>
                  <a:cubicBezTo>
                    <a:pt x="146" y="345"/>
                    <a:pt x="146" y="345"/>
                    <a:pt x="146" y="345"/>
                  </a:cubicBezTo>
                  <a:cubicBezTo>
                    <a:pt x="146" y="345"/>
                    <a:pt x="146" y="345"/>
                    <a:pt x="146" y="345"/>
                  </a:cubicBezTo>
                  <a:cubicBezTo>
                    <a:pt x="146" y="345"/>
                    <a:pt x="145" y="345"/>
                    <a:pt x="145" y="345"/>
                  </a:cubicBezTo>
                  <a:cubicBezTo>
                    <a:pt x="145" y="345"/>
                    <a:pt x="145" y="345"/>
                    <a:pt x="144" y="345"/>
                  </a:cubicBezTo>
                  <a:cubicBezTo>
                    <a:pt x="145" y="344"/>
                    <a:pt x="144" y="344"/>
                    <a:pt x="145" y="344"/>
                  </a:cubicBezTo>
                  <a:cubicBezTo>
                    <a:pt x="145" y="343"/>
                    <a:pt x="145" y="343"/>
                    <a:pt x="145" y="343"/>
                  </a:cubicBezTo>
                  <a:cubicBezTo>
                    <a:pt x="145" y="343"/>
                    <a:pt x="145" y="343"/>
                    <a:pt x="145" y="343"/>
                  </a:cubicBezTo>
                  <a:cubicBezTo>
                    <a:pt x="145" y="342"/>
                    <a:pt x="145" y="342"/>
                    <a:pt x="145" y="342"/>
                  </a:cubicBezTo>
                  <a:cubicBezTo>
                    <a:pt x="145" y="342"/>
                    <a:pt x="145" y="342"/>
                    <a:pt x="145" y="342"/>
                  </a:cubicBezTo>
                  <a:cubicBezTo>
                    <a:pt x="145" y="342"/>
                    <a:pt x="145" y="342"/>
                    <a:pt x="145" y="342"/>
                  </a:cubicBezTo>
                  <a:cubicBezTo>
                    <a:pt x="145" y="342"/>
                    <a:pt x="145" y="342"/>
                    <a:pt x="145" y="342"/>
                  </a:cubicBezTo>
                  <a:cubicBezTo>
                    <a:pt x="145" y="342"/>
                    <a:pt x="145" y="342"/>
                    <a:pt x="145" y="342"/>
                  </a:cubicBezTo>
                  <a:cubicBezTo>
                    <a:pt x="145" y="342"/>
                    <a:pt x="145" y="342"/>
                    <a:pt x="145" y="342"/>
                  </a:cubicBezTo>
                  <a:cubicBezTo>
                    <a:pt x="145" y="341"/>
                    <a:pt x="145" y="341"/>
                    <a:pt x="145" y="341"/>
                  </a:cubicBezTo>
                  <a:cubicBezTo>
                    <a:pt x="145" y="341"/>
                    <a:pt x="145" y="341"/>
                    <a:pt x="145" y="341"/>
                  </a:cubicBezTo>
                  <a:cubicBezTo>
                    <a:pt x="145" y="341"/>
                    <a:pt x="145" y="341"/>
                    <a:pt x="145" y="341"/>
                  </a:cubicBezTo>
                  <a:cubicBezTo>
                    <a:pt x="145" y="341"/>
                    <a:pt x="145" y="341"/>
                    <a:pt x="145" y="341"/>
                  </a:cubicBezTo>
                  <a:cubicBezTo>
                    <a:pt x="145" y="342"/>
                    <a:pt x="145" y="342"/>
                    <a:pt x="145" y="342"/>
                  </a:cubicBezTo>
                  <a:cubicBezTo>
                    <a:pt x="145" y="342"/>
                    <a:pt x="145" y="342"/>
                    <a:pt x="145" y="342"/>
                  </a:cubicBezTo>
                  <a:cubicBezTo>
                    <a:pt x="145" y="342"/>
                    <a:pt x="145" y="342"/>
                    <a:pt x="145" y="342"/>
                  </a:cubicBezTo>
                  <a:cubicBezTo>
                    <a:pt x="145" y="342"/>
                    <a:pt x="145" y="342"/>
                    <a:pt x="145" y="342"/>
                  </a:cubicBezTo>
                  <a:cubicBezTo>
                    <a:pt x="144" y="343"/>
                    <a:pt x="144" y="343"/>
                    <a:pt x="144" y="343"/>
                  </a:cubicBezTo>
                  <a:cubicBezTo>
                    <a:pt x="143" y="343"/>
                    <a:pt x="143" y="343"/>
                    <a:pt x="143" y="343"/>
                  </a:cubicBezTo>
                  <a:cubicBezTo>
                    <a:pt x="143" y="343"/>
                    <a:pt x="143" y="343"/>
                    <a:pt x="143" y="343"/>
                  </a:cubicBezTo>
                  <a:cubicBezTo>
                    <a:pt x="142" y="343"/>
                    <a:pt x="142" y="343"/>
                    <a:pt x="142" y="343"/>
                  </a:cubicBezTo>
                  <a:cubicBezTo>
                    <a:pt x="142" y="343"/>
                    <a:pt x="142" y="343"/>
                    <a:pt x="142" y="343"/>
                  </a:cubicBezTo>
                  <a:cubicBezTo>
                    <a:pt x="142" y="342"/>
                    <a:pt x="142" y="342"/>
                    <a:pt x="142" y="342"/>
                  </a:cubicBezTo>
                  <a:cubicBezTo>
                    <a:pt x="142" y="342"/>
                    <a:pt x="142" y="342"/>
                    <a:pt x="142" y="342"/>
                  </a:cubicBezTo>
                  <a:cubicBezTo>
                    <a:pt x="141" y="342"/>
                    <a:pt x="141" y="342"/>
                    <a:pt x="141" y="342"/>
                  </a:cubicBezTo>
                  <a:cubicBezTo>
                    <a:pt x="141" y="342"/>
                    <a:pt x="141" y="342"/>
                    <a:pt x="141" y="342"/>
                  </a:cubicBezTo>
                  <a:cubicBezTo>
                    <a:pt x="141" y="341"/>
                    <a:pt x="141" y="341"/>
                    <a:pt x="141" y="341"/>
                  </a:cubicBezTo>
                  <a:cubicBezTo>
                    <a:pt x="141" y="341"/>
                    <a:pt x="141" y="341"/>
                    <a:pt x="141" y="341"/>
                  </a:cubicBezTo>
                  <a:cubicBezTo>
                    <a:pt x="141" y="340"/>
                    <a:pt x="141" y="340"/>
                    <a:pt x="141" y="340"/>
                  </a:cubicBezTo>
                  <a:cubicBezTo>
                    <a:pt x="141" y="340"/>
                    <a:pt x="141" y="340"/>
                    <a:pt x="141" y="340"/>
                  </a:cubicBezTo>
                  <a:cubicBezTo>
                    <a:pt x="141" y="340"/>
                    <a:pt x="141" y="340"/>
                    <a:pt x="141" y="340"/>
                  </a:cubicBezTo>
                  <a:cubicBezTo>
                    <a:pt x="141" y="340"/>
                    <a:pt x="141" y="340"/>
                    <a:pt x="141" y="340"/>
                  </a:cubicBezTo>
                  <a:cubicBezTo>
                    <a:pt x="142" y="340"/>
                    <a:pt x="142" y="340"/>
                    <a:pt x="142" y="340"/>
                  </a:cubicBezTo>
                  <a:cubicBezTo>
                    <a:pt x="142" y="340"/>
                    <a:pt x="142" y="340"/>
                    <a:pt x="142" y="340"/>
                  </a:cubicBezTo>
                  <a:cubicBezTo>
                    <a:pt x="142" y="339"/>
                    <a:pt x="142" y="339"/>
                    <a:pt x="142" y="339"/>
                  </a:cubicBezTo>
                  <a:cubicBezTo>
                    <a:pt x="142" y="339"/>
                    <a:pt x="142" y="339"/>
                    <a:pt x="142" y="339"/>
                  </a:cubicBezTo>
                  <a:cubicBezTo>
                    <a:pt x="142" y="339"/>
                    <a:pt x="142" y="339"/>
                    <a:pt x="142" y="339"/>
                  </a:cubicBezTo>
                  <a:cubicBezTo>
                    <a:pt x="142" y="339"/>
                    <a:pt x="142" y="339"/>
                    <a:pt x="142" y="339"/>
                  </a:cubicBezTo>
                  <a:cubicBezTo>
                    <a:pt x="142" y="339"/>
                    <a:pt x="142" y="339"/>
                    <a:pt x="142" y="339"/>
                  </a:cubicBezTo>
                  <a:cubicBezTo>
                    <a:pt x="142" y="338"/>
                    <a:pt x="142" y="338"/>
                    <a:pt x="142" y="338"/>
                  </a:cubicBezTo>
                  <a:cubicBezTo>
                    <a:pt x="142" y="338"/>
                    <a:pt x="142" y="338"/>
                    <a:pt x="142" y="338"/>
                  </a:cubicBezTo>
                  <a:cubicBezTo>
                    <a:pt x="142" y="337"/>
                    <a:pt x="142" y="337"/>
                    <a:pt x="142" y="337"/>
                  </a:cubicBezTo>
                  <a:cubicBezTo>
                    <a:pt x="142" y="337"/>
                    <a:pt x="142" y="337"/>
                    <a:pt x="142" y="337"/>
                  </a:cubicBezTo>
                  <a:cubicBezTo>
                    <a:pt x="142" y="337"/>
                    <a:pt x="142" y="337"/>
                    <a:pt x="142" y="337"/>
                  </a:cubicBezTo>
                  <a:cubicBezTo>
                    <a:pt x="142" y="336"/>
                    <a:pt x="142" y="336"/>
                    <a:pt x="142" y="336"/>
                  </a:cubicBezTo>
                  <a:cubicBezTo>
                    <a:pt x="142" y="336"/>
                    <a:pt x="142" y="336"/>
                    <a:pt x="142" y="336"/>
                  </a:cubicBezTo>
                  <a:cubicBezTo>
                    <a:pt x="142" y="336"/>
                    <a:pt x="142" y="336"/>
                    <a:pt x="142" y="336"/>
                  </a:cubicBezTo>
                  <a:cubicBezTo>
                    <a:pt x="142" y="336"/>
                    <a:pt x="142" y="335"/>
                    <a:pt x="142" y="335"/>
                  </a:cubicBezTo>
                  <a:cubicBezTo>
                    <a:pt x="143" y="336"/>
                    <a:pt x="143" y="336"/>
                    <a:pt x="144" y="336"/>
                  </a:cubicBezTo>
                  <a:cubicBezTo>
                    <a:pt x="145" y="336"/>
                    <a:pt x="145" y="336"/>
                    <a:pt x="145" y="336"/>
                  </a:cubicBezTo>
                  <a:cubicBezTo>
                    <a:pt x="144" y="336"/>
                    <a:pt x="144" y="336"/>
                    <a:pt x="144" y="336"/>
                  </a:cubicBezTo>
                  <a:cubicBezTo>
                    <a:pt x="145" y="336"/>
                    <a:pt x="145" y="336"/>
                    <a:pt x="145" y="336"/>
                  </a:cubicBezTo>
                  <a:cubicBezTo>
                    <a:pt x="145" y="336"/>
                    <a:pt x="145" y="336"/>
                    <a:pt x="145" y="336"/>
                  </a:cubicBezTo>
                  <a:cubicBezTo>
                    <a:pt x="145" y="335"/>
                    <a:pt x="145" y="335"/>
                    <a:pt x="145" y="335"/>
                  </a:cubicBezTo>
                  <a:cubicBezTo>
                    <a:pt x="145" y="335"/>
                    <a:pt x="145" y="335"/>
                    <a:pt x="145" y="335"/>
                  </a:cubicBezTo>
                  <a:cubicBezTo>
                    <a:pt x="145" y="335"/>
                    <a:pt x="145" y="335"/>
                    <a:pt x="145" y="335"/>
                  </a:cubicBezTo>
                  <a:cubicBezTo>
                    <a:pt x="145" y="336"/>
                    <a:pt x="145" y="336"/>
                    <a:pt x="145" y="336"/>
                  </a:cubicBezTo>
                  <a:cubicBezTo>
                    <a:pt x="146" y="335"/>
                    <a:pt x="146" y="335"/>
                    <a:pt x="147" y="336"/>
                  </a:cubicBezTo>
                  <a:cubicBezTo>
                    <a:pt x="148" y="335"/>
                    <a:pt x="148" y="335"/>
                    <a:pt x="148" y="336"/>
                  </a:cubicBezTo>
                  <a:cubicBezTo>
                    <a:pt x="149" y="336"/>
                    <a:pt x="149" y="336"/>
                    <a:pt x="149" y="336"/>
                  </a:cubicBezTo>
                  <a:cubicBezTo>
                    <a:pt x="149" y="336"/>
                    <a:pt x="149" y="336"/>
                    <a:pt x="149" y="336"/>
                  </a:cubicBezTo>
                  <a:cubicBezTo>
                    <a:pt x="149" y="336"/>
                    <a:pt x="149" y="336"/>
                    <a:pt x="149" y="336"/>
                  </a:cubicBezTo>
                  <a:cubicBezTo>
                    <a:pt x="149" y="336"/>
                    <a:pt x="149" y="336"/>
                    <a:pt x="149" y="336"/>
                  </a:cubicBezTo>
                  <a:cubicBezTo>
                    <a:pt x="150" y="336"/>
                    <a:pt x="150" y="336"/>
                    <a:pt x="150" y="336"/>
                  </a:cubicBezTo>
                  <a:cubicBezTo>
                    <a:pt x="150" y="336"/>
                    <a:pt x="150" y="336"/>
                    <a:pt x="150" y="336"/>
                  </a:cubicBezTo>
                  <a:cubicBezTo>
                    <a:pt x="150" y="336"/>
                    <a:pt x="150" y="336"/>
                    <a:pt x="150" y="336"/>
                  </a:cubicBezTo>
                  <a:cubicBezTo>
                    <a:pt x="151" y="336"/>
                    <a:pt x="151" y="336"/>
                    <a:pt x="151" y="336"/>
                  </a:cubicBezTo>
                  <a:cubicBezTo>
                    <a:pt x="151" y="336"/>
                    <a:pt x="151" y="336"/>
                    <a:pt x="151" y="336"/>
                  </a:cubicBezTo>
                  <a:cubicBezTo>
                    <a:pt x="151" y="336"/>
                    <a:pt x="151" y="336"/>
                    <a:pt x="151" y="336"/>
                  </a:cubicBezTo>
                  <a:cubicBezTo>
                    <a:pt x="151" y="336"/>
                    <a:pt x="151" y="336"/>
                    <a:pt x="151" y="336"/>
                  </a:cubicBezTo>
                  <a:cubicBezTo>
                    <a:pt x="151" y="337"/>
                    <a:pt x="151" y="337"/>
                    <a:pt x="150" y="337"/>
                  </a:cubicBezTo>
                  <a:cubicBezTo>
                    <a:pt x="151" y="338"/>
                    <a:pt x="151" y="338"/>
                    <a:pt x="151" y="338"/>
                  </a:cubicBezTo>
                  <a:cubicBezTo>
                    <a:pt x="151" y="338"/>
                    <a:pt x="151" y="338"/>
                    <a:pt x="151" y="338"/>
                  </a:cubicBezTo>
                  <a:cubicBezTo>
                    <a:pt x="151" y="338"/>
                    <a:pt x="151" y="338"/>
                    <a:pt x="151" y="338"/>
                  </a:cubicBezTo>
                  <a:cubicBezTo>
                    <a:pt x="151" y="339"/>
                    <a:pt x="151" y="339"/>
                    <a:pt x="151" y="339"/>
                  </a:cubicBezTo>
                  <a:cubicBezTo>
                    <a:pt x="151" y="339"/>
                    <a:pt x="151" y="340"/>
                    <a:pt x="152" y="340"/>
                  </a:cubicBezTo>
                  <a:close/>
                  <a:moveTo>
                    <a:pt x="147" y="338"/>
                  </a:moveTo>
                  <a:cubicBezTo>
                    <a:pt x="147" y="338"/>
                    <a:pt x="147" y="338"/>
                    <a:pt x="147" y="338"/>
                  </a:cubicBezTo>
                  <a:close/>
                  <a:moveTo>
                    <a:pt x="110" y="303"/>
                  </a:moveTo>
                  <a:cubicBezTo>
                    <a:pt x="110" y="303"/>
                    <a:pt x="110" y="303"/>
                    <a:pt x="110" y="303"/>
                  </a:cubicBezTo>
                  <a:cubicBezTo>
                    <a:pt x="109" y="303"/>
                    <a:pt x="109" y="303"/>
                    <a:pt x="109" y="303"/>
                  </a:cubicBezTo>
                  <a:cubicBezTo>
                    <a:pt x="109" y="303"/>
                    <a:pt x="109" y="303"/>
                    <a:pt x="109" y="303"/>
                  </a:cubicBezTo>
                  <a:cubicBezTo>
                    <a:pt x="110" y="304"/>
                    <a:pt x="110" y="304"/>
                    <a:pt x="110" y="304"/>
                  </a:cubicBezTo>
                  <a:cubicBezTo>
                    <a:pt x="110" y="303"/>
                    <a:pt x="110" y="303"/>
                    <a:pt x="110" y="303"/>
                  </a:cubicBezTo>
                  <a:cubicBezTo>
                    <a:pt x="110" y="303"/>
                    <a:pt x="110" y="303"/>
                    <a:pt x="110" y="303"/>
                  </a:cubicBezTo>
                  <a:cubicBezTo>
                    <a:pt x="110" y="303"/>
                    <a:pt x="110" y="303"/>
                    <a:pt x="110" y="303"/>
                  </a:cubicBezTo>
                  <a:cubicBezTo>
                    <a:pt x="110" y="303"/>
                    <a:pt x="110" y="303"/>
                    <a:pt x="110" y="303"/>
                  </a:cubicBezTo>
                  <a:close/>
                  <a:moveTo>
                    <a:pt x="210" y="436"/>
                  </a:moveTo>
                  <a:cubicBezTo>
                    <a:pt x="209" y="436"/>
                    <a:pt x="209" y="436"/>
                    <a:pt x="209" y="436"/>
                  </a:cubicBezTo>
                  <a:cubicBezTo>
                    <a:pt x="209" y="436"/>
                    <a:pt x="209" y="436"/>
                    <a:pt x="209" y="436"/>
                  </a:cubicBezTo>
                  <a:cubicBezTo>
                    <a:pt x="209" y="435"/>
                    <a:pt x="209" y="435"/>
                    <a:pt x="209" y="435"/>
                  </a:cubicBezTo>
                  <a:cubicBezTo>
                    <a:pt x="209" y="435"/>
                    <a:pt x="209" y="435"/>
                    <a:pt x="209" y="435"/>
                  </a:cubicBezTo>
                  <a:cubicBezTo>
                    <a:pt x="208" y="435"/>
                    <a:pt x="208" y="435"/>
                    <a:pt x="208" y="435"/>
                  </a:cubicBezTo>
                  <a:cubicBezTo>
                    <a:pt x="208" y="435"/>
                    <a:pt x="208" y="435"/>
                    <a:pt x="208" y="435"/>
                  </a:cubicBezTo>
                  <a:cubicBezTo>
                    <a:pt x="208" y="434"/>
                    <a:pt x="208" y="434"/>
                    <a:pt x="208" y="434"/>
                  </a:cubicBezTo>
                  <a:cubicBezTo>
                    <a:pt x="207" y="434"/>
                    <a:pt x="207" y="434"/>
                    <a:pt x="207" y="434"/>
                  </a:cubicBezTo>
                  <a:cubicBezTo>
                    <a:pt x="207" y="434"/>
                    <a:pt x="207" y="434"/>
                    <a:pt x="207" y="434"/>
                  </a:cubicBezTo>
                  <a:cubicBezTo>
                    <a:pt x="207" y="434"/>
                    <a:pt x="207" y="434"/>
                    <a:pt x="207" y="434"/>
                  </a:cubicBezTo>
                  <a:cubicBezTo>
                    <a:pt x="207" y="433"/>
                    <a:pt x="207" y="433"/>
                    <a:pt x="207" y="433"/>
                  </a:cubicBezTo>
                  <a:cubicBezTo>
                    <a:pt x="207" y="433"/>
                    <a:pt x="207" y="433"/>
                    <a:pt x="207" y="433"/>
                  </a:cubicBezTo>
                  <a:cubicBezTo>
                    <a:pt x="206" y="433"/>
                    <a:pt x="206" y="433"/>
                    <a:pt x="206" y="432"/>
                  </a:cubicBezTo>
                  <a:cubicBezTo>
                    <a:pt x="206" y="432"/>
                    <a:pt x="206" y="432"/>
                    <a:pt x="206" y="432"/>
                  </a:cubicBezTo>
                  <a:cubicBezTo>
                    <a:pt x="206" y="432"/>
                    <a:pt x="206" y="432"/>
                    <a:pt x="206" y="432"/>
                  </a:cubicBezTo>
                  <a:cubicBezTo>
                    <a:pt x="205" y="432"/>
                    <a:pt x="205" y="432"/>
                    <a:pt x="205" y="432"/>
                  </a:cubicBezTo>
                  <a:cubicBezTo>
                    <a:pt x="205" y="432"/>
                    <a:pt x="205" y="432"/>
                    <a:pt x="205" y="432"/>
                  </a:cubicBezTo>
                  <a:cubicBezTo>
                    <a:pt x="205" y="432"/>
                    <a:pt x="205" y="432"/>
                    <a:pt x="205" y="432"/>
                  </a:cubicBezTo>
                  <a:cubicBezTo>
                    <a:pt x="205" y="431"/>
                    <a:pt x="205" y="431"/>
                    <a:pt x="205" y="431"/>
                  </a:cubicBezTo>
                  <a:cubicBezTo>
                    <a:pt x="205" y="431"/>
                    <a:pt x="205" y="431"/>
                    <a:pt x="205" y="431"/>
                  </a:cubicBezTo>
                  <a:cubicBezTo>
                    <a:pt x="205" y="431"/>
                    <a:pt x="205" y="431"/>
                    <a:pt x="205" y="431"/>
                  </a:cubicBezTo>
                  <a:cubicBezTo>
                    <a:pt x="205" y="431"/>
                    <a:pt x="205" y="431"/>
                    <a:pt x="205" y="431"/>
                  </a:cubicBezTo>
                  <a:cubicBezTo>
                    <a:pt x="205" y="431"/>
                    <a:pt x="205" y="431"/>
                    <a:pt x="205" y="431"/>
                  </a:cubicBezTo>
                  <a:cubicBezTo>
                    <a:pt x="205" y="431"/>
                    <a:pt x="205" y="431"/>
                    <a:pt x="205" y="431"/>
                  </a:cubicBezTo>
                  <a:cubicBezTo>
                    <a:pt x="205" y="431"/>
                    <a:pt x="205" y="431"/>
                    <a:pt x="205" y="431"/>
                  </a:cubicBezTo>
                  <a:cubicBezTo>
                    <a:pt x="205" y="431"/>
                    <a:pt x="205" y="431"/>
                    <a:pt x="205" y="431"/>
                  </a:cubicBezTo>
                  <a:cubicBezTo>
                    <a:pt x="203" y="430"/>
                    <a:pt x="203" y="430"/>
                    <a:pt x="203" y="430"/>
                  </a:cubicBezTo>
                  <a:cubicBezTo>
                    <a:pt x="204" y="430"/>
                    <a:pt x="204" y="430"/>
                    <a:pt x="204" y="430"/>
                  </a:cubicBezTo>
                  <a:cubicBezTo>
                    <a:pt x="204" y="430"/>
                    <a:pt x="204" y="430"/>
                    <a:pt x="204" y="430"/>
                  </a:cubicBezTo>
                  <a:cubicBezTo>
                    <a:pt x="204" y="430"/>
                    <a:pt x="204" y="430"/>
                    <a:pt x="204" y="430"/>
                  </a:cubicBezTo>
                  <a:cubicBezTo>
                    <a:pt x="204" y="430"/>
                    <a:pt x="204" y="430"/>
                    <a:pt x="204" y="430"/>
                  </a:cubicBezTo>
                  <a:cubicBezTo>
                    <a:pt x="204" y="430"/>
                    <a:pt x="204" y="430"/>
                    <a:pt x="204" y="430"/>
                  </a:cubicBezTo>
                  <a:cubicBezTo>
                    <a:pt x="204" y="430"/>
                    <a:pt x="204" y="430"/>
                    <a:pt x="204" y="430"/>
                  </a:cubicBezTo>
                  <a:cubicBezTo>
                    <a:pt x="204" y="429"/>
                    <a:pt x="204" y="429"/>
                    <a:pt x="204" y="429"/>
                  </a:cubicBezTo>
                  <a:cubicBezTo>
                    <a:pt x="204" y="429"/>
                    <a:pt x="204" y="429"/>
                    <a:pt x="204" y="429"/>
                  </a:cubicBezTo>
                  <a:cubicBezTo>
                    <a:pt x="204" y="429"/>
                    <a:pt x="204" y="429"/>
                    <a:pt x="204" y="429"/>
                  </a:cubicBezTo>
                  <a:cubicBezTo>
                    <a:pt x="204" y="429"/>
                    <a:pt x="204" y="429"/>
                    <a:pt x="204" y="429"/>
                  </a:cubicBezTo>
                  <a:cubicBezTo>
                    <a:pt x="205" y="429"/>
                    <a:pt x="205" y="429"/>
                    <a:pt x="205" y="429"/>
                  </a:cubicBezTo>
                  <a:cubicBezTo>
                    <a:pt x="205" y="429"/>
                    <a:pt x="205" y="429"/>
                    <a:pt x="205" y="429"/>
                  </a:cubicBezTo>
                  <a:cubicBezTo>
                    <a:pt x="205" y="428"/>
                    <a:pt x="205" y="428"/>
                    <a:pt x="205" y="428"/>
                  </a:cubicBezTo>
                  <a:cubicBezTo>
                    <a:pt x="205" y="428"/>
                    <a:pt x="205" y="428"/>
                    <a:pt x="205" y="428"/>
                  </a:cubicBezTo>
                  <a:cubicBezTo>
                    <a:pt x="205" y="428"/>
                    <a:pt x="205" y="428"/>
                    <a:pt x="205" y="428"/>
                  </a:cubicBezTo>
                  <a:cubicBezTo>
                    <a:pt x="205" y="428"/>
                    <a:pt x="205" y="428"/>
                    <a:pt x="205" y="428"/>
                  </a:cubicBezTo>
                  <a:cubicBezTo>
                    <a:pt x="205" y="428"/>
                    <a:pt x="205" y="428"/>
                    <a:pt x="205" y="428"/>
                  </a:cubicBezTo>
                  <a:cubicBezTo>
                    <a:pt x="205" y="428"/>
                    <a:pt x="205" y="428"/>
                    <a:pt x="205" y="428"/>
                  </a:cubicBezTo>
                  <a:cubicBezTo>
                    <a:pt x="204" y="428"/>
                    <a:pt x="204" y="428"/>
                    <a:pt x="204" y="428"/>
                  </a:cubicBezTo>
                  <a:cubicBezTo>
                    <a:pt x="204" y="428"/>
                    <a:pt x="204" y="428"/>
                    <a:pt x="204" y="428"/>
                  </a:cubicBezTo>
                  <a:cubicBezTo>
                    <a:pt x="204" y="428"/>
                    <a:pt x="204" y="428"/>
                    <a:pt x="204" y="428"/>
                  </a:cubicBezTo>
                  <a:cubicBezTo>
                    <a:pt x="204" y="428"/>
                    <a:pt x="204" y="428"/>
                    <a:pt x="204" y="428"/>
                  </a:cubicBezTo>
                  <a:cubicBezTo>
                    <a:pt x="203" y="428"/>
                    <a:pt x="203" y="428"/>
                    <a:pt x="203" y="428"/>
                  </a:cubicBezTo>
                  <a:cubicBezTo>
                    <a:pt x="203" y="427"/>
                    <a:pt x="203" y="427"/>
                    <a:pt x="203" y="427"/>
                  </a:cubicBezTo>
                  <a:cubicBezTo>
                    <a:pt x="203" y="426"/>
                    <a:pt x="203" y="426"/>
                    <a:pt x="203" y="426"/>
                  </a:cubicBezTo>
                  <a:cubicBezTo>
                    <a:pt x="203" y="426"/>
                    <a:pt x="203" y="426"/>
                    <a:pt x="203" y="426"/>
                  </a:cubicBezTo>
                  <a:cubicBezTo>
                    <a:pt x="203" y="426"/>
                    <a:pt x="203" y="426"/>
                    <a:pt x="203" y="426"/>
                  </a:cubicBezTo>
                  <a:cubicBezTo>
                    <a:pt x="203" y="426"/>
                    <a:pt x="203" y="426"/>
                    <a:pt x="203" y="426"/>
                  </a:cubicBezTo>
                  <a:cubicBezTo>
                    <a:pt x="203" y="426"/>
                    <a:pt x="203" y="426"/>
                    <a:pt x="203" y="426"/>
                  </a:cubicBezTo>
                  <a:cubicBezTo>
                    <a:pt x="203" y="426"/>
                    <a:pt x="203" y="426"/>
                    <a:pt x="203" y="426"/>
                  </a:cubicBezTo>
                  <a:cubicBezTo>
                    <a:pt x="203" y="426"/>
                    <a:pt x="203" y="426"/>
                    <a:pt x="203" y="426"/>
                  </a:cubicBezTo>
                  <a:cubicBezTo>
                    <a:pt x="202" y="426"/>
                    <a:pt x="202" y="426"/>
                    <a:pt x="202" y="426"/>
                  </a:cubicBezTo>
                  <a:cubicBezTo>
                    <a:pt x="203" y="425"/>
                    <a:pt x="203" y="425"/>
                    <a:pt x="203" y="425"/>
                  </a:cubicBezTo>
                  <a:cubicBezTo>
                    <a:pt x="202" y="425"/>
                    <a:pt x="202" y="425"/>
                    <a:pt x="202" y="425"/>
                  </a:cubicBezTo>
                  <a:cubicBezTo>
                    <a:pt x="203" y="425"/>
                    <a:pt x="203" y="425"/>
                    <a:pt x="203" y="425"/>
                  </a:cubicBezTo>
                  <a:cubicBezTo>
                    <a:pt x="202" y="425"/>
                    <a:pt x="202" y="425"/>
                    <a:pt x="202" y="425"/>
                  </a:cubicBezTo>
                  <a:cubicBezTo>
                    <a:pt x="202" y="425"/>
                    <a:pt x="202" y="425"/>
                    <a:pt x="202" y="425"/>
                  </a:cubicBezTo>
                  <a:cubicBezTo>
                    <a:pt x="202" y="424"/>
                    <a:pt x="202" y="424"/>
                    <a:pt x="202" y="424"/>
                  </a:cubicBezTo>
                  <a:cubicBezTo>
                    <a:pt x="202" y="424"/>
                    <a:pt x="202" y="424"/>
                    <a:pt x="202" y="424"/>
                  </a:cubicBezTo>
                  <a:cubicBezTo>
                    <a:pt x="202" y="424"/>
                    <a:pt x="202" y="424"/>
                    <a:pt x="202" y="424"/>
                  </a:cubicBezTo>
                  <a:cubicBezTo>
                    <a:pt x="202" y="424"/>
                    <a:pt x="202" y="424"/>
                    <a:pt x="202" y="424"/>
                  </a:cubicBezTo>
                  <a:cubicBezTo>
                    <a:pt x="202" y="424"/>
                    <a:pt x="202" y="424"/>
                    <a:pt x="202" y="424"/>
                  </a:cubicBezTo>
                  <a:cubicBezTo>
                    <a:pt x="201" y="424"/>
                    <a:pt x="201" y="424"/>
                    <a:pt x="201" y="424"/>
                  </a:cubicBezTo>
                  <a:cubicBezTo>
                    <a:pt x="201" y="424"/>
                    <a:pt x="201" y="424"/>
                    <a:pt x="201" y="424"/>
                  </a:cubicBezTo>
                  <a:cubicBezTo>
                    <a:pt x="201" y="425"/>
                    <a:pt x="201" y="425"/>
                    <a:pt x="201" y="425"/>
                  </a:cubicBezTo>
                  <a:cubicBezTo>
                    <a:pt x="201" y="425"/>
                    <a:pt x="201" y="425"/>
                    <a:pt x="201" y="425"/>
                  </a:cubicBezTo>
                  <a:cubicBezTo>
                    <a:pt x="201" y="425"/>
                    <a:pt x="201" y="425"/>
                    <a:pt x="201" y="425"/>
                  </a:cubicBezTo>
                  <a:cubicBezTo>
                    <a:pt x="200" y="425"/>
                    <a:pt x="200" y="425"/>
                    <a:pt x="200" y="425"/>
                  </a:cubicBezTo>
                  <a:cubicBezTo>
                    <a:pt x="200" y="425"/>
                    <a:pt x="200" y="425"/>
                    <a:pt x="200" y="425"/>
                  </a:cubicBezTo>
                  <a:cubicBezTo>
                    <a:pt x="200" y="425"/>
                    <a:pt x="200" y="425"/>
                    <a:pt x="200" y="425"/>
                  </a:cubicBezTo>
                  <a:cubicBezTo>
                    <a:pt x="199" y="426"/>
                    <a:pt x="199" y="426"/>
                    <a:pt x="199" y="426"/>
                  </a:cubicBezTo>
                  <a:cubicBezTo>
                    <a:pt x="199" y="426"/>
                    <a:pt x="198" y="425"/>
                    <a:pt x="198" y="425"/>
                  </a:cubicBezTo>
                  <a:cubicBezTo>
                    <a:pt x="198" y="424"/>
                    <a:pt x="198" y="424"/>
                    <a:pt x="198" y="424"/>
                  </a:cubicBezTo>
                  <a:cubicBezTo>
                    <a:pt x="198" y="424"/>
                    <a:pt x="198" y="424"/>
                    <a:pt x="198" y="424"/>
                  </a:cubicBezTo>
                  <a:cubicBezTo>
                    <a:pt x="198" y="423"/>
                    <a:pt x="198" y="423"/>
                    <a:pt x="198" y="423"/>
                  </a:cubicBezTo>
                  <a:cubicBezTo>
                    <a:pt x="198" y="423"/>
                    <a:pt x="198" y="423"/>
                    <a:pt x="198" y="423"/>
                  </a:cubicBezTo>
                  <a:cubicBezTo>
                    <a:pt x="198" y="423"/>
                    <a:pt x="198" y="423"/>
                    <a:pt x="198" y="423"/>
                  </a:cubicBezTo>
                  <a:cubicBezTo>
                    <a:pt x="198" y="422"/>
                    <a:pt x="198" y="422"/>
                    <a:pt x="198" y="422"/>
                  </a:cubicBezTo>
                  <a:cubicBezTo>
                    <a:pt x="198" y="422"/>
                    <a:pt x="198" y="422"/>
                    <a:pt x="198" y="422"/>
                  </a:cubicBezTo>
                  <a:cubicBezTo>
                    <a:pt x="199" y="421"/>
                    <a:pt x="199" y="421"/>
                    <a:pt x="199" y="421"/>
                  </a:cubicBezTo>
                  <a:cubicBezTo>
                    <a:pt x="199" y="421"/>
                    <a:pt x="199" y="421"/>
                    <a:pt x="199" y="421"/>
                  </a:cubicBezTo>
                  <a:cubicBezTo>
                    <a:pt x="198" y="421"/>
                    <a:pt x="198" y="421"/>
                    <a:pt x="198" y="421"/>
                  </a:cubicBezTo>
                  <a:cubicBezTo>
                    <a:pt x="199" y="421"/>
                    <a:pt x="199" y="421"/>
                    <a:pt x="199" y="421"/>
                  </a:cubicBezTo>
                  <a:cubicBezTo>
                    <a:pt x="199" y="420"/>
                    <a:pt x="199" y="420"/>
                    <a:pt x="199" y="420"/>
                  </a:cubicBezTo>
                  <a:cubicBezTo>
                    <a:pt x="199" y="420"/>
                    <a:pt x="199" y="420"/>
                    <a:pt x="199" y="420"/>
                  </a:cubicBezTo>
                  <a:cubicBezTo>
                    <a:pt x="199" y="420"/>
                    <a:pt x="199" y="420"/>
                    <a:pt x="199" y="420"/>
                  </a:cubicBezTo>
                  <a:cubicBezTo>
                    <a:pt x="199" y="419"/>
                    <a:pt x="199" y="419"/>
                    <a:pt x="199" y="419"/>
                  </a:cubicBezTo>
                  <a:cubicBezTo>
                    <a:pt x="198" y="419"/>
                    <a:pt x="198" y="419"/>
                    <a:pt x="198" y="419"/>
                  </a:cubicBezTo>
                  <a:cubicBezTo>
                    <a:pt x="198" y="419"/>
                    <a:pt x="198" y="419"/>
                    <a:pt x="198" y="419"/>
                  </a:cubicBezTo>
                  <a:cubicBezTo>
                    <a:pt x="198" y="418"/>
                    <a:pt x="198" y="418"/>
                    <a:pt x="198" y="418"/>
                  </a:cubicBezTo>
                  <a:cubicBezTo>
                    <a:pt x="197" y="418"/>
                    <a:pt x="197" y="418"/>
                    <a:pt x="197" y="418"/>
                  </a:cubicBezTo>
                  <a:cubicBezTo>
                    <a:pt x="197" y="418"/>
                    <a:pt x="197" y="418"/>
                    <a:pt x="197" y="418"/>
                  </a:cubicBezTo>
                  <a:cubicBezTo>
                    <a:pt x="197" y="418"/>
                    <a:pt x="197" y="417"/>
                    <a:pt x="196" y="417"/>
                  </a:cubicBezTo>
                  <a:cubicBezTo>
                    <a:pt x="196" y="417"/>
                    <a:pt x="196" y="417"/>
                    <a:pt x="196" y="417"/>
                  </a:cubicBezTo>
                  <a:cubicBezTo>
                    <a:pt x="196" y="417"/>
                    <a:pt x="196" y="417"/>
                    <a:pt x="196" y="417"/>
                  </a:cubicBezTo>
                  <a:cubicBezTo>
                    <a:pt x="196" y="417"/>
                    <a:pt x="196" y="417"/>
                    <a:pt x="196" y="417"/>
                  </a:cubicBezTo>
                  <a:cubicBezTo>
                    <a:pt x="196" y="417"/>
                    <a:pt x="196" y="417"/>
                    <a:pt x="196" y="417"/>
                  </a:cubicBezTo>
                  <a:cubicBezTo>
                    <a:pt x="196" y="416"/>
                    <a:pt x="196" y="416"/>
                    <a:pt x="196" y="416"/>
                  </a:cubicBezTo>
                  <a:cubicBezTo>
                    <a:pt x="196" y="416"/>
                    <a:pt x="196" y="416"/>
                    <a:pt x="196" y="416"/>
                  </a:cubicBezTo>
                  <a:cubicBezTo>
                    <a:pt x="196" y="416"/>
                    <a:pt x="196" y="416"/>
                    <a:pt x="196" y="416"/>
                  </a:cubicBezTo>
                  <a:cubicBezTo>
                    <a:pt x="196" y="416"/>
                    <a:pt x="196" y="416"/>
                    <a:pt x="196" y="416"/>
                  </a:cubicBezTo>
                  <a:cubicBezTo>
                    <a:pt x="196" y="416"/>
                    <a:pt x="196" y="416"/>
                    <a:pt x="196" y="416"/>
                  </a:cubicBezTo>
                  <a:cubicBezTo>
                    <a:pt x="196" y="416"/>
                    <a:pt x="196" y="416"/>
                    <a:pt x="196" y="416"/>
                  </a:cubicBezTo>
                  <a:cubicBezTo>
                    <a:pt x="196" y="417"/>
                    <a:pt x="196" y="417"/>
                    <a:pt x="196" y="417"/>
                  </a:cubicBezTo>
                  <a:cubicBezTo>
                    <a:pt x="196" y="417"/>
                    <a:pt x="196" y="417"/>
                    <a:pt x="196" y="417"/>
                  </a:cubicBezTo>
                  <a:cubicBezTo>
                    <a:pt x="196" y="417"/>
                    <a:pt x="196" y="417"/>
                    <a:pt x="196" y="417"/>
                  </a:cubicBezTo>
                  <a:cubicBezTo>
                    <a:pt x="196" y="417"/>
                    <a:pt x="196" y="417"/>
                    <a:pt x="196" y="417"/>
                  </a:cubicBezTo>
                  <a:cubicBezTo>
                    <a:pt x="196" y="417"/>
                    <a:pt x="196" y="417"/>
                    <a:pt x="196" y="417"/>
                  </a:cubicBezTo>
                  <a:cubicBezTo>
                    <a:pt x="196" y="417"/>
                    <a:pt x="196" y="417"/>
                    <a:pt x="196" y="417"/>
                  </a:cubicBezTo>
                  <a:cubicBezTo>
                    <a:pt x="196" y="418"/>
                    <a:pt x="196" y="418"/>
                    <a:pt x="196" y="418"/>
                  </a:cubicBezTo>
                  <a:cubicBezTo>
                    <a:pt x="196" y="418"/>
                    <a:pt x="196" y="418"/>
                    <a:pt x="196" y="418"/>
                  </a:cubicBezTo>
                  <a:cubicBezTo>
                    <a:pt x="197" y="418"/>
                    <a:pt x="197" y="418"/>
                    <a:pt x="197" y="418"/>
                  </a:cubicBezTo>
                  <a:cubicBezTo>
                    <a:pt x="196" y="419"/>
                    <a:pt x="196" y="419"/>
                    <a:pt x="196" y="419"/>
                  </a:cubicBezTo>
                  <a:cubicBezTo>
                    <a:pt x="197" y="419"/>
                    <a:pt x="197" y="419"/>
                    <a:pt x="197" y="419"/>
                  </a:cubicBezTo>
                  <a:cubicBezTo>
                    <a:pt x="196" y="420"/>
                    <a:pt x="196" y="420"/>
                    <a:pt x="196" y="420"/>
                  </a:cubicBezTo>
                  <a:cubicBezTo>
                    <a:pt x="197" y="420"/>
                    <a:pt x="197" y="420"/>
                    <a:pt x="197" y="420"/>
                  </a:cubicBezTo>
                  <a:cubicBezTo>
                    <a:pt x="196" y="421"/>
                    <a:pt x="196" y="421"/>
                    <a:pt x="196" y="421"/>
                  </a:cubicBezTo>
                  <a:cubicBezTo>
                    <a:pt x="197" y="421"/>
                    <a:pt x="197" y="421"/>
                    <a:pt x="197" y="421"/>
                  </a:cubicBezTo>
                  <a:cubicBezTo>
                    <a:pt x="196" y="422"/>
                    <a:pt x="196" y="422"/>
                    <a:pt x="196" y="422"/>
                  </a:cubicBezTo>
                  <a:cubicBezTo>
                    <a:pt x="196" y="422"/>
                    <a:pt x="196" y="422"/>
                    <a:pt x="196" y="422"/>
                  </a:cubicBezTo>
                  <a:cubicBezTo>
                    <a:pt x="196" y="423"/>
                    <a:pt x="196" y="423"/>
                    <a:pt x="196" y="423"/>
                  </a:cubicBezTo>
                  <a:cubicBezTo>
                    <a:pt x="195" y="422"/>
                    <a:pt x="195" y="422"/>
                    <a:pt x="195" y="422"/>
                  </a:cubicBezTo>
                  <a:cubicBezTo>
                    <a:pt x="195" y="422"/>
                    <a:pt x="195" y="422"/>
                    <a:pt x="195" y="422"/>
                  </a:cubicBezTo>
                  <a:cubicBezTo>
                    <a:pt x="195" y="421"/>
                    <a:pt x="195" y="421"/>
                    <a:pt x="195" y="421"/>
                  </a:cubicBezTo>
                  <a:cubicBezTo>
                    <a:pt x="195" y="421"/>
                    <a:pt x="195" y="421"/>
                    <a:pt x="195" y="421"/>
                  </a:cubicBezTo>
                  <a:cubicBezTo>
                    <a:pt x="194" y="421"/>
                    <a:pt x="194" y="420"/>
                    <a:pt x="194" y="420"/>
                  </a:cubicBezTo>
                  <a:cubicBezTo>
                    <a:pt x="194" y="420"/>
                    <a:pt x="194" y="419"/>
                    <a:pt x="194" y="419"/>
                  </a:cubicBezTo>
                  <a:cubicBezTo>
                    <a:pt x="194" y="419"/>
                    <a:pt x="194" y="419"/>
                    <a:pt x="194" y="419"/>
                  </a:cubicBezTo>
                  <a:cubicBezTo>
                    <a:pt x="194" y="419"/>
                    <a:pt x="194" y="419"/>
                    <a:pt x="194" y="419"/>
                  </a:cubicBezTo>
                  <a:cubicBezTo>
                    <a:pt x="194" y="419"/>
                    <a:pt x="194" y="419"/>
                    <a:pt x="194" y="419"/>
                  </a:cubicBezTo>
                  <a:cubicBezTo>
                    <a:pt x="193" y="420"/>
                    <a:pt x="193" y="420"/>
                    <a:pt x="193" y="420"/>
                  </a:cubicBezTo>
                  <a:cubicBezTo>
                    <a:pt x="192" y="419"/>
                    <a:pt x="192" y="419"/>
                    <a:pt x="192" y="419"/>
                  </a:cubicBezTo>
                  <a:cubicBezTo>
                    <a:pt x="192" y="419"/>
                    <a:pt x="192" y="419"/>
                    <a:pt x="192" y="419"/>
                  </a:cubicBezTo>
                  <a:cubicBezTo>
                    <a:pt x="192" y="418"/>
                    <a:pt x="192" y="418"/>
                    <a:pt x="192" y="418"/>
                  </a:cubicBezTo>
                  <a:cubicBezTo>
                    <a:pt x="192" y="418"/>
                    <a:pt x="192" y="418"/>
                    <a:pt x="192" y="418"/>
                  </a:cubicBezTo>
                  <a:cubicBezTo>
                    <a:pt x="192" y="418"/>
                    <a:pt x="191" y="417"/>
                    <a:pt x="191" y="417"/>
                  </a:cubicBezTo>
                  <a:cubicBezTo>
                    <a:pt x="191" y="417"/>
                    <a:pt x="191" y="417"/>
                    <a:pt x="191" y="417"/>
                  </a:cubicBezTo>
                  <a:cubicBezTo>
                    <a:pt x="191" y="417"/>
                    <a:pt x="191" y="417"/>
                    <a:pt x="191" y="417"/>
                  </a:cubicBezTo>
                  <a:cubicBezTo>
                    <a:pt x="192" y="416"/>
                    <a:pt x="192" y="416"/>
                    <a:pt x="192" y="416"/>
                  </a:cubicBezTo>
                  <a:cubicBezTo>
                    <a:pt x="192" y="416"/>
                    <a:pt x="192" y="416"/>
                    <a:pt x="192" y="416"/>
                  </a:cubicBezTo>
                  <a:cubicBezTo>
                    <a:pt x="192" y="416"/>
                    <a:pt x="192" y="416"/>
                    <a:pt x="192" y="416"/>
                  </a:cubicBezTo>
                  <a:cubicBezTo>
                    <a:pt x="191" y="416"/>
                    <a:pt x="191" y="416"/>
                    <a:pt x="191" y="416"/>
                  </a:cubicBezTo>
                  <a:cubicBezTo>
                    <a:pt x="192" y="415"/>
                    <a:pt x="192" y="415"/>
                    <a:pt x="192" y="415"/>
                  </a:cubicBezTo>
                  <a:cubicBezTo>
                    <a:pt x="191" y="415"/>
                    <a:pt x="191" y="415"/>
                    <a:pt x="191" y="415"/>
                  </a:cubicBezTo>
                  <a:cubicBezTo>
                    <a:pt x="191" y="415"/>
                    <a:pt x="191" y="415"/>
                    <a:pt x="191" y="415"/>
                  </a:cubicBezTo>
                  <a:cubicBezTo>
                    <a:pt x="191" y="415"/>
                    <a:pt x="191" y="416"/>
                    <a:pt x="191" y="416"/>
                  </a:cubicBezTo>
                  <a:cubicBezTo>
                    <a:pt x="191" y="416"/>
                    <a:pt x="191" y="416"/>
                    <a:pt x="191" y="416"/>
                  </a:cubicBezTo>
                  <a:cubicBezTo>
                    <a:pt x="191" y="417"/>
                    <a:pt x="191" y="417"/>
                    <a:pt x="191" y="417"/>
                  </a:cubicBezTo>
                  <a:cubicBezTo>
                    <a:pt x="191" y="418"/>
                    <a:pt x="191" y="418"/>
                    <a:pt x="191" y="418"/>
                  </a:cubicBezTo>
                  <a:cubicBezTo>
                    <a:pt x="191" y="418"/>
                    <a:pt x="191" y="418"/>
                    <a:pt x="191" y="418"/>
                  </a:cubicBezTo>
                  <a:cubicBezTo>
                    <a:pt x="192" y="418"/>
                    <a:pt x="192" y="418"/>
                    <a:pt x="192" y="418"/>
                  </a:cubicBezTo>
                  <a:cubicBezTo>
                    <a:pt x="192" y="418"/>
                    <a:pt x="192" y="418"/>
                    <a:pt x="192" y="418"/>
                  </a:cubicBezTo>
                  <a:cubicBezTo>
                    <a:pt x="192" y="418"/>
                    <a:pt x="192" y="418"/>
                    <a:pt x="192" y="418"/>
                  </a:cubicBezTo>
                  <a:cubicBezTo>
                    <a:pt x="192" y="419"/>
                    <a:pt x="192" y="419"/>
                    <a:pt x="192" y="419"/>
                  </a:cubicBezTo>
                  <a:cubicBezTo>
                    <a:pt x="192" y="419"/>
                    <a:pt x="192" y="419"/>
                    <a:pt x="192" y="419"/>
                  </a:cubicBezTo>
                  <a:cubicBezTo>
                    <a:pt x="192" y="419"/>
                    <a:pt x="192" y="419"/>
                    <a:pt x="192" y="419"/>
                  </a:cubicBezTo>
                  <a:cubicBezTo>
                    <a:pt x="192" y="419"/>
                    <a:pt x="192" y="419"/>
                    <a:pt x="192" y="419"/>
                  </a:cubicBezTo>
                  <a:cubicBezTo>
                    <a:pt x="192" y="420"/>
                    <a:pt x="192" y="420"/>
                    <a:pt x="192" y="420"/>
                  </a:cubicBezTo>
                  <a:cubicBezTo>
                    <a:pt x="192" y="419"/>
                    <a:pt x="192" y="419"/>
                    <a:pt x="192" y="419"/>
                  </a:cubicBezTo>
                  <a:cubicBezTo>
                    <a:pt x="192" y="419"/>
                    <a:pt x="192" y="419"/>
                    <a:pt x="192" y="419"/>
                  </a:cubicBezTo>
                  <a:cubicBezTo>
                    <a:pt x="192" y="420"/>
                    <a:pt x="192" y="420"/>
                    <a:pt x="192" y="420"/>
                  </a:cubicBezTo>
                  <a:cubicBezTo>
                    <a:pt x="191" y="420"/>
                    <a:pt x="191" y="420"/>
                    <a:pt x="191" y="420"/>
                  </a:cubicBezTo>
                  <a:cubicBezTo>
                    <a:pt x="191" y="420"/>
                    <a:pt x="191" y="420"/>
                    <a:pt x="191" y="420"/>
                  </a:cubicBezTo>
                  <a:cubicBezTo>
                    <a:pt x="191" y="420"/>
                    <a:pt x="191" y="420"/>
                    <a:pt x="191" y="420"/>
                  </a:cubicBezTo>
                  <a:cubicBezTo>
                    <a:pt x="191" y="419"/>
                    <a:pt x="191" y="419"/>
                    <a:pt x="191" y="419"/>
                  </a:cubicBezTo>
                  <a:cubicBezTo>
                    <a:pt x="191" y="419"/>
                    <a:pt x="191" y="419"/>
                    <a:pt x="191" y="419"/>
                  </a:cubicBezTo>
                  <a:cubicBezTo>
                    <a:pt x="190" y="419"/>
                    <a:pt x="190" y="419"/>
                    <a:pt x="190" y="419"/>
                  </a:cubicBezTo>
                  <a:cubicBezTo>
                    <a:pt x="190" y="419"/>
                    <a:pt x="189" y="418"/>
                    <a:pt x="189" y="418"/>
                  </a:cubicBezTo>
                  <a:cubicBezTo>
                    <a:pt x="189" y="417"/>
                    <a:pt x="190" y="418"/>
                    <a:pt x="190" y="417"/>
                  </a:cubicBezTo>
                  <a:cubicBezTo>
                    <a:pt x="189" y="416"/>
                    <a:pt x="189" y="416"/>
                    <a:pt x="189" y="416"/>
                  </a:cubicBezTo>
                  <a:cubicBezTo>
                    <a:pt x="189" y="416"/>
                    <a:pt x="189" y="416"/>
                    <a:pt x="188" y="416"/>
                  </a:cubicBezTo>
                  <a:cubicBezTo>
                    <a:pt x="188" y="415"/>
                    <a:pt x="188" y="415"/>
                    <a:pt x="188" y="415"/>
                  </a:cubicBezTo>
                  <a:cubicBezTo>
                    <a:pt x="188" y="415"/>
                    <a:pt x="188" y="415"/>
                    <a:pt x="188" y="415"/>
                  </a:cubicBezTo>
                  <a:cubicBezTo>
                    <a:pt x="188" y="416"/>
                    <a:pt x="188" y="416"/>
                    <a:pt x="188" y="416"/>
                  </a:cubicBezTo>
                  <a:cubicBezTo>
                    <a:pt x="188" y="416"/>
                    <a:pt x="188" y="416"/>
                    <a:pt x="188" y="416"/>
                  </a:cubicBezTo>
                  <a:cubicBezTo>
                    <a:pt x="188" y="416"/>
                    <a:pt x="188" y="416"/>
                    <a:pt x="188" y="416"/>
                  </a:cubicBezTo>
                  <a:cubicBezTo>
                    <a:pt x="188" y="415"/>
                    <a:pt x="188" y="415"/>
                    <a:pt x="188" y="415"/>
                  </a:cubicBezTo>
                  <a:cubicBezTo>
                    <a:pt x="188" y="415"/>
                    <a:pt x="188" y="415"/>
                    <a:pt x="188" y="415"/>
                  </a:cubicBezTo>
                  <a:cubicBezTo>
                    <a:pt x="188" y="414"/>
                    <a:pt x="188" y="414"/>
                    <a:pt x="188" y="414"/>
                  </a:cubicBezTo>
                  <a:cubicBezTo>
                    <a:pt x="188" y="414"/>
                    <a:pt x="188" y="414"/>
                    <a:pt x="188" y="414"/>
                  </a:cubicBezTo>
                  <a:cubicBezTo>
                    <a:pt x="188" y="414"/>
                    <a:pt x="188" y="414"/>
                    <a:pt x="188" y="414"/>
                  </a:cubicBezTo>
                  <a:cubicBezTo>
                    <a:pt x="188" y="415"/>
                    <a:pt x="188" y="414"/>
                    <a:pt x="188" y="415"/>
                  </a:cubicBezTo>
                  <a:cubicBezTo>
                    <a:pt x="188" y="415"/>
                    <a:pt x="188" y="415"/>
                    <a:pt x="188" y="415"/>
                  </a:cubicBezTo>
                  <a:cubicBezTo>
                    <a:pt x="188" y="415"/>
                    <a:pt x="188" y="415"/>
                    <a:pt x="188" y="415"/>
                  </a:cubicBezTo>
                  <a:cubicBezTo>
                    <a:pt x="188" y="416"/>
                    <a:pt x="188" y="416"/>
                    <a:pt x="188" y="416"/>
                  </a:cubicBezTo>
                  <a:cubicBezTo>
                    <a:pt x="187" y="415"/>
                    <a:pt x="187" y="415"/>
                    <a:pt x="187" y="415"/>
                  </a:cubicBezTo>
                  <a:cubicBezTo>
                    <a:pt x="187" y="415"/>
                    <a:pt x="187" y="415"/>
                    <a:pt x="187" y="415"/>
                  </a:cubicBezTo>
                  <a:cubicBezTo>
                    <a:pt x="187" y="415"/>
                    <a:pt x="187" y="414"/>
                    <a:pt x="186" y="414"/>
                  </a:cubicBezTo>
                  <a:cubicBezTo>
                    <a:pt x="187" y="415"/>
                    <a:pt x="187" y="415"/>
                    <a:pt x="187" y="415"/>
                  </a:cubicBezTo>
                  <a:cubicBezTo>
                    <a:pt x="186" y="415"/>
                    <a:pt x="186" y="415"/>
                    <a:pt x="186" y="415"/>
                  </a:cubicBezTo>
                  <a:cubicBezTo>
                    <a:pt x="186" y="415"/>
                    <a:pt x="186" y="415"/>
                    <a:pt x="186" y="415"/>
                  </a:cubicBezTo>
                  <a:cubicBezTo>
                    <a:pt x="186" y="415"/>
                    <a:pt x="186" y="415"/>
                    <a:pt x="186" y="415"/>
                  </a:cubicBezTo>
                  <a:cubicBezTo>
                    <a:pt x="185" y="415"/>
                    <a:pt x="185" y="414"/>
                    <a:pt x="185" y="414"/>
                  </a:cubicBezTo>
                  <a:cubicBezTo>
                    <a:pt x="185" y="414"/>
                    <a:pt x="185" y="414"/>
                    <a:pt x="185" y="414"/>
                  </a:cubicBezTo>
                  <a:cubicBezTo>
                    <a:pt x="185" y="414"/>
                    <a:pt x="185" y="414"/>
                    <a:pt x="185" y="414"/>
                  </a:cubicBezTo>
                  <a:cubicBezTo>
                    <a:pt x="185" y="414"/>
                    <a:pt x="185" y="414"/>
                    <a:pt x="185" y="414"/>
                  </a:cubicBezTo>
                  <a:cubicBezTo>
                    <a:pt x="185" y="414"/>
                    <a:pt x="185" y="414"/>
                    <a:pt x="185" y="414"/>
                  </a:cubicBezTo>
                  <a:cubicBezTo>
                    <a:pt x="184" y="414"/>
                    <a:pt x="184" y="414"/>
                    <a:pt x="184" y="414"/>
                  </a:cubicBezTo>
                  <a:cubicBezTo>
                    <a:pt x="184" y="414"/>
                    <a:pt x="184" y="414"/>
                    <a:pt x="184" y="414"/>
                  </a:cubicBezTo>
                  <a:cubicBezTo>
                    <a:pt x="184" y="414"/>
                    <a:pt x="184" y="414"/>
                    <a:pt x="184" y="414"/>
                  </a:cubicBezTo>
                  <a:cubicBezTo>
                    <a:pt x="184" y="414"/>
                    <a:pt x="184" y="413"/>
                    <a:pt x="184" y="413"/>
                  </a:cubicBezTo>
                  <a:cubicBezTo>
                    <a:pt x="183" y="413"/>
                    <a:pt x="183" y="413"/>
                    <a:pt x="183" y="413"/>
                  </a:cubicBezTo>
                  <a:cubicBezTo>
                    <a:pt x="183" y="413"/>
                    <a:pt x="183" y="413"/>
                    <a:pt x="183" y="413"/>
                  </a:cubicBezTo>
                  <a:cubicBezTo>
                    <a:pt x="183" y="413"/>
                    <a:pt x="182" y="412"/>
                    <a:pt x="182" y="412"/>
                  </a:cubicBezTo>
                  <a:cubicBezTo>
                    <a:pt x="182" y="412"/>
                    <a:pt x="182" y="412"/>
                    <a:pt x="182" y="412"/>
                  </a:cubicBezTo>
                  <a:cubicBezTo>
                    <a:pt x="182" y="411"/>
                    <a:pt x="181" y="410"/>
                    <a:pt x="181" y="409"/>
                  </a:cubicBezTo>
                  <a:cubicBezTo>
                    <a:pt x="180" y="409"/>
                    <a:pt x="180" y="409"/>
                    <a:pt x="180" y="409"/>
                  </a:cubicBezTo>
                  <a:cubicBezTo>
                    <a:pt x="180" y="409"/>
                    <a:pt x="180" y="409"/>
                    <a:pt x="180" y="409"/>
                  </a:cubicBezTo>
                  <a:cubicBezTo>
                    <a:pt x="180" y="408"/>
                    <a:pt x="179" y="408"/>
                    <a:pt x="179" y="408"/>
                  </a:cubicBezTo>
                  <a:cubicBezTo>
                    <a:pt x="178" y="407"/>
                    <a:pt x="178" y="407"/>
                    <a:pt x="178" y="407"/>
                  </a:cubicBezTo>
                  <a:cubicBezTo>
                    <a:pt x="178" y="407"/>
                    <a:pt x="178" y="407"/>
                    <a:pt x="178" y="407"/>
                  </a:cubicBezTo>
                  <a:cubicBezTo>
                    <a:pt x="178" y="406"/>
                    <a:pt x="178" y="406"/>
                    <a:pt x="178" y="406"/>
                  </a:cubicBezTo>
                  <a:cubicBezTo>
                    <a:pt x="178" y="406"/>
                    <a:pt x="178" y="406"/>
                    <a:pt x="178" y="406"/>
                  </a:cubicBezTo>
                  <a:cubicBezTo>
                    <a:pt x="178" y="406"/>
                    <a:pt x="178" y="406"/>
                    <a:pt x="178" y="406"/>
                  </a:cubicBezTo>
                  <a:cubicBezTo>
                    <a:pt x="178" y="405"/>
                    <a:pt x="178" y="405"/>
                    <a:pt x="178" y="405"/>
                  </a:cubicBezTo>
                  <a:cubicBezTo>
                    <a:pt x="178" y="405"/>
                    <a:pt x="178" y="405"/>
                    <a:pt x="178" y="405"/>
                  </a:cubicBezTo>
                  <a:cubicBezTo>
                    <a:pt x="178" y="405"/>
                    <a:pt x="178" y="405"/>
                    <a:pt x="178" y="405"/>
                  </a:cubicBezTo>
                  <a:cubicBezTo>
                    <a:pt x="177" y="405"/>
                    <a:pt x="177" y="405"/>
                    <a:pt x="177" y="405"/>
                  </a:cubicBezTo>
                  <a:cubicBezTo>
                    <a:pt x="177" y="405"/>
                    <a:pt x="177" y="405"/>
                    <a:pt x="177" y="405"/>
                  </a:cubicBezTo>
                  <a:cubicBezTo>
                    <a:pt x="176" y="404"/>
                    <a:pt x="176" y="404"/>
                    <a:pt x="176" y="404"/>
                  </a:cubicBezTo>
                  <a:cubicBezTo>
                    <a:pt x="176" y="404"/>
                    <a:pt x="176" y="404"/>
                    <a:pt x="176" y="404"/>
                  </a:cubicBezTo>
                  <a:cubicBezTo>
                    <a:pt x="176" y="404"/>
                    <a:pt x="176" y="404"/>
                    <a:pt x="176" y="404"/>
                  </a:cubicBezTo>
                  <a:cubicBezTo>
                    <a:pt x="176" y="404"/>
                    <a:pt x="176" y="404"/>
                    <a:pt x="176" y="404"/>
                  </a:cubicBezTo>
                  <a:cubicBezTo>
                    <a:pt x="175" y="403"/>
                    <a:pt x="175" y="403"/>
                    <a:pt x="175" y="403"/>
                  </a:cubicBezTo>
                  <a:cubicBezTo>
                    <a:pt x="175" y="403"/>
                    <a:pt x="175" y="403"/>
                    <a:pt x="175" y="403"/>
                  </a:cubicBezTo>
                  <a:cubicBezTo>
                    <a:pt x="175" y="402"/>
                    <a:pt x="175" y="402"/>
                    <a:pt x="175" y="402"/>
                  </a:cubicBezTo>
                  <a:cubicBezTo>
                    <a:pt x="175" y="402"/>
                    <a:pt x="175" y="402"/>
                    <a:pt x="175" y="402"/>
                  </a:cubicBezTo>
                  <a:cubicBezTo>
                    <a:pt x="174" y="401"/>
                    <a:pt x="174" y="401"/>
                    <a:pt x="174" y="401"/>
                  </a:cubicBezTo>
                  <a:cubicBezTo>
                    <a:pt x="174" y="400"/>
                    <a:pt x="174" y="400"/>
                    <a:pt x="174" y="400"/>
                  </a:cubicBezTo>
                  <a:cubicBezTo>
                    <a:pt x="174" y="400"/>
                    <a:pt x="174" y="400"/>
                    <a:pt x="174" y="400"/>
                  </a:cubicBezTo>
                  <a:cubicBezTo>
                    <a:pt x="173" y="400"/>
                    <a:pt x="173" y="400"/>
                    <a:pt x="173" y="400"/>
                  </a:cubicBezTo>
                  <a:cubicBezTo>
                    <a:pt x="174" y="400"/>
                    <a:pt x="174" y="400"/>
                    <a:pt x="174" y="400"/>
                  </a:cubicBezTo>
                  <a:cubicBezTo>
                    <a:pt x="173" y="400"/>
                    <a:pt x="173" y="400"/>
                    <a:pt x="173" y="400"/>
                  </a:cubicBezTo>
                  <a:cubicBezTo>
                    <a:pt x="174" y="400"/>
                    <a:pt x="174" y="400"/>
                    <a:pt x="174" y="400"/>
                  </a:cubicBezTo>
                  <a:cubicBezTo>
                    <a:pt x="174" y="400"/>
                    <a:pt x="175" y="400"/>
                    <a:pt x="175" y="400"/>
                  </a:cubicBezTo>
                  <a:cubicBezTo>
                    <a:pt x="176" y="400"/>
                    <a:pt x="176" y="400"/>
                    <a:pt x="176" y="400"/>
                  </a:cubicBezTo>
                  <a:cubicBezTo>
                    <a:pt x="175" y="399"/>
                    <a:pt x="175" y="399"/>
                    <a:pt x="175" y="399"/>
                  </a:cubicBezTo>
                  <a:cubicBezTo>
                    <a:pt x="175" y="400"/>
                    <a:pt x="175" y="400"/>
                    <a:pt x="175" y="400"/>
                  </a:cubicBezTo>
                  <a:cubicBezTo>
                    <a:pt x="174" y="399"/>
                    <a:pt x="174" y="399"/>
                    <a:pt x="174" y="399"/>
                  </a:cubicBezTo>
                  <a:cubicBezTo>
                    <a:pt x="174" y="399"/>
                    <a:pt x="174" y="399"/>
                    <a:pt x="174" y="399"/>
                  </a:cubicBezTo>
                  <a:cubicBezTo>
                    <a:pt x="174" y="399"/>
                    <a:pt x="174" y="399"/>
                    <a:pt x="174" y="399"/>
                  </a:cubicBezTo>
                  <a:cubicBezTo>
                    <a:pt x="173" y="399"/>
                    <a:pt x="173" y="399"/>
                    <a:pt x="173" y="399"/>
                  </a:cubicBezTo>
                  <a:cubicBezTo>
                    <a:pt x="173" y="398"/>
                    <a:pt x="173" y="398"/>
                    <a:pt x="173" y="398"/>
                  </a:cubicBezTo>
                  <a:cubicBezTo>
                    <a:pt x="173" y="397"/>
                    <a:pt x="173" y="397"/>
                    <a:pt x="173" y="396"/>
                  </a:cubicBezTo>
                  <a:cubicBezTo>
                    <a:pt x="173" y="397"/>
                    <a:pt x="174" y="397"/>
                    <a:pt x="174" y="397"/>
                  </a:cubicBezTo>
                  <a:cubicBezTo>
                    <a:pt x="174" y="397"/>
                    <a:pt x="174" y="397"/>
                    <a:pt x="174" y="397"/>
                  </a:cubicBezTo>
                  <a:cubicBezTo>
                    <a:pt x="174" y="397"/>
                    <a:pt x="174" y="397"/>
                    <a:pt x="174" y="397"/>
                  </a:cubicBezTo>
                  <a:cubicBezTo>
                    <a:pt x="175" y="397"/>
                    <a:pt x="175" y="397"/>
                    <a:pt x="175" y="397"/>
                  </a:cubicBezTo>
                  <a:cubicBezTo>
                    <a:pt x="174" y="397"/>
                    <a:pt x="174" y="396"/>
                    <a:pt x="173" y="396"/>
                  </a:cubicBezTo>
                  <a:cubicBezTo>
                    <a:pt x="173" y="396"/>
                    <a:pt x="173" y="396"/>
                    <a:pt x="173" y="396"/>
                  </a:cubicBezTo>
                  <a:cubicBezTo>
                    <a:pt x="173" y="396"/>
                    <a:pt x="173" y="396"/>
                    <a:pt x="173" y="396"/>
                  </a:cubicBezTo>
                  <a:cubicBezTo>
                    <a:pt x="173" y="396"/>
                    <a:pt x="173" y="396"/>
                    <a:pt x="173" y="396"/>
                  </a:cubicBezTo>
                  <a:cubicBezTo>
                    <a:pt x="173" y="396"/>
                    <a:pt x="173" y="396"/>
                    <a:pt x="173" y="396"/>
                  </a:cubicBezTo>
                  <a:cubicBezTo>
                    <a:pt x="172" y="396"/>
                    <a:pt x="172" y="396"/>
                    <a:pt x="172" y="396"/>
                  </a:cubicBezTo>
                  <a:cubicBezTo>
                    <a:pt x="172" y="396"/>
                    <a:pt x="172" y="396"/>
                    <a:pt x="172" y="396"/>
                  </a:cubicBezTo>
                  <a:cubicBezTo>
                    <a:pt x="172" y="396"/>
                    <a:pt x="172" y="396"/>
                    <a:pt x="172" y="396"/>
                  </a:cubicBezTo>
                  <a:cubicBezTo>
                    <a:pt x="173" y="395"/>
                    <a:pt x="173" y="395"/>
                    <a:pt x="173" y="395"/>
                  </a:cubicBezTo>
                  <a:cubicBezTo>
                    <a:pt x="173" y="395"/>
                    <a:pt x="173" y="395"/>
                    <a:pt x="173" y="395"/>
                  </a:cubicBezTo>
                  <a:cubicBezTo>
                    <a:pt x="172" y="395"/>
                    <a:pt x="172" y="395"/>
                    <a:pt x="172" y="395"/>
                  </a:cubicBezTo>
                  <a:cubicBezTo>
                    <a:pt x="172" y="395"/>
                    <a:pt x="172" y="395"/>
                    <a:pt x="172" y="395"/>
                  </a:cubicBezTo>
                  <a:cubicBezTo>
                    <a:pt x="172" y="395"/>
                    <a:pt x="172" y="395"/>
                    <a:pt x="172" y="395"/>
                  </a:cubicBezTo>
                  <a:cubicBezTo>
                    <a:pt x="172" y="395"/>
                    <a:pt x="172" y="395"/>
                    <a:pt x="172" y="395"/>
                  </a:cubicBezTo>
                  <a:cubicBezTo>
                    <a:pt x="172" y="394"/>
                    <a:pt x="172" y="394"/>
                    <a:pt x="172" y="394"/>
                  </a:cubicBezTo>
                  <a:cubicBezTo>
                    <a:pt x="172" y="394"/>
                    <a:pt x="172" y="394"/>
                    <a:pt x="172" y="394"/>
                  </a:cubicBezTo>
                  <a:cubicBezTo>
                    <a:pt x="172" y="394"/>
                    <a:pt x="171" y="393"/>
                    <a:pt x="171" y="393"/>
                  </a:cubicBezTo>
                  <a:cubicBezTo>
                    <a:pt x="171" y="393"/>
                    <a:pt x="171" y="393"/>
                    <a:pt x="171" y="393"/>
                  </a:cubicBezTo>
                  <a:cubicBezTo>
                    <a:pt x="171" y="392"/>
                    <a:pt x="171" y="392"/>
                    <a:pt x="170" y="391"/>
                  </a:cubicBezTo>
                  <a:cubicBezTo>
                    <a:pt x="171" y="391"/>
                    <a:pt x="171" y="391"/>
                    <a:pt x="171" y="391"/>
                  </a:cubicBezTo>
                  <a:cubicBezTo>
                    <a:pt x="171" y="391"/>
                    <a:pt x="171" y="391"/>
                    <a:pt x="172" y="391"/>
                  </a:cubicBezTo>
                  <a:cubicBezTo>
                    <a:pt x="172" y="392"/>
                    <a:pt x="172" y="392"/>
                    <a:pt x="172" y="392"/>
                  </a:cubicBezTo>
                  <a:cubicBezTo>
                    <a:pt x="173" y="392"/>
                    <a:pt x="173" y="392"/>
                    <a:pt x="173" y="392"/>
                  </a:cubicBezTo>
                  <a:cubicBezTo>
                    <a:pt x="173" y="392"/>
                    <a:pt x="173" y="392"/>
                    <a:pt x="173" y="392"/>
                  </a:cubicBezTo>
                  <a:cubicBezTo>
                    <a:pt x="173" y="392"/>
                    <a:pt x="173" y="392"/>
                    <a:pt x="173" y="392"/>
                  </a:cubicBezTo>
                  <a:cubicBezTo>
                    <a:pt x="173" y="392"/>
                    <a:pt x="173" y="392"/>
                    <a:pt x="173" y="392"/>
                  </a:cubicBezTo>
                  <a:cubicBezTo>
                    <a:pt x="173" y="392"/>
                    <a:pt x="173" y="392"/>
                    <a:pt x="173" y="392"/>
                  </a:cubicBezTo>
                  <a:cubicBezTo>
                    <a:pt x="174" y="393"/>
                    <a:pt x="174" y="393"/>
                    <a:pt x="174" y="394"/>
                  </a:cubicBezTo>
                  <a:cubicBezTo>
                    <a:pt x="174" y="394"/>
                    <a:pt x="174" y="394"/>
                    <a:pt x="174" y="394"/>
                  </a:cubicBezTo>
                  <a:cubicBezTo>
                    <a:pt x="175" y="394"/>
                    <a:pt x="175" y="394"/>
                    <a:pt x="175" y="394"/>
                  </a:cubicBezTo>
                  <a:cubicBezTo>
                    <a:pt x="175" y="394"/>
                    <a:pt x="175" y="394"/>
                    <a:pt x="175" y="394"/>
                  </a:cubicBezTo>
                  <a:cubicBezTo>
                    <a:pt x="176" y="395"/>
                    <a:pt x="176" y="396"/>
                    <a:pt x="177" y="397"/>
                  </a:cubicBezTo>
                  <a:cubicBezTo>
                    <a:pt x="177" y="397"/>
                    <a:pt x="177" y="397"/>
                    <a:pt x="177" y="397"/>
                  </a:cubicBezTo>
                  <a:cubicBezTo>
                    <a:pt x="177" y="397"/>
                    <a:pt x="177" y="397"/>
                    <a:pt x="178" y="398"/>
                  </a:cubicBezTo>
                  <a:cubicBezTo>
                    <a:pt x="178" y="398"/>
                    <a:pt x="178" y="398"/>
                    <a:pt x="178" y="398"/>
                  </a:cubicBezTo>
                  <a:cubicBezTo>
                    <a:pt x="178" y="399"/>
                    <a:pt x="178" y="399"/>
                    <a:pt x="178" y="399"/>
                  </a:cubicBezTo>
                  <a:cubicBezTo>
                    <a:pt x="179" y="399"/>
                    <a:pt x="179" y="399"/>
                    <a:pt x="179" y="399"/>
                  </a:cubicBezTo>
                  <a:cubicBezTo>
                    <a:pt x="179" y="399"/>
                    <a:pt x="179" y="399"/>
                    <a:pt x="179" y="399"/>
                  </a:cubicBezTo>
                  <a:cubicBezTo>
                    <a:pt x="179" y="399"/>
                    <a:pt x="179" y="399"/>
                    <a:pt x="179" y="399"/>
                  </a:cubicBezTo>
                  <a:cubicBezTo>
                    <a:pt x="179" y="399"/>
                    <a:pt x="179" y="399"/>
                    <a:pt x="179" y="399"/>
                  </a:cubicBezTo>
                  <a:cubicBezTo>
                    <a:pt x="180" y="401"/>
                    <a:pt x="180" y="401"/>
                    <a:pt x="180" y="401"/>
                  </a:cubicBezTo>
                  <a:cubicBezTo>
                    <a:pt x="181" y="402"/>
                    <a:pt x="181" y="402"/>
                    <a:pt x="181" y="402"/>
                  </a:cubicBezTo>
                  <a:cubicBezTo>
                    <a:pt x="181" y="402"/>
                    <a:pt x="181" y="402"/>
                    <a:pt x="181" y="402"/>
                  </a:cubicBezTo>
                  <a:cubicBezTo>
                    <a:pt x="181" y="402"/>
                    <a:pt x="181" y="402"/>
                    <a:pt x="181" y="402"/>
                  </a:cubicBezTo>
                  <a:cubicBezTo>
                    <a:pt x="181" y="402"/>
                    <a:pt x="181" y="402"/>
                    <a:pt x="181" y="402"/>
                  </a:cubicBezTo>
                  <a:cubicBezTo>
                    <a:pt x="182" y="403"/>
                    <a:pt x="182" y="403"/>
                    <a:pt x="182" y="403"/>
                  </a:cubicBezTo>
                  <a:cubicBezTo>
                    <a:pt x="182" y="402"/>
                    <a:pt x="182" y="402"/>
                    <a:pt x="182" y="402"/>
                  </a:cubicBezTo>
                  <a:cubicBezTo>
                    <a:pt x="182" y="403"/>
                    <a:pt x="182" y="403"/>
                    <a:pt x="182" y="403"/>
                  </a:cubicBezTo>
                  <a:cubicBezTo>
                    <a:pt x="183" y="403"/>
                    <a:pt x="183" y="403"/>
                    <a:pt x="183" y="403"/>
                  </a:cubicBezTo>
                  <a:cubicBezTo>
                    <a:pt x="184" y="403"/>
                    <a:pt x="184" y="403"/>
                    <a:pt x="184" y="403"/>
                  </a:cubicBezTo>
                  <a:cubicBezTo>
                    <a:pt x="184" y="403"/>
                    <a:pt x="184" y="403"/>
                    <a:pt x="184" y="403"/>
                  </a:cubicBezTo>
                  <a:cubicBezTo>
                    <a:pt x="184" y="404"/>
                    <a:pt x="184" y="404"/>
                    <a:pt x="184" y="404"/>
                  </a:cubicBezTo>
                  <a:cubicBezTo>
                    <a:pt x="184" y="404"/>
                    <a:pt x="184" y="404"/>
                    <a:pt x="184" y="404"/>
                  </a:cubicBezTo>
                  <a:cubicBezTo>
                    <a:pt x="184" y="404"/>
                    <a:pt x="184" y="404"/>
                    <a:pt x="184" y="404"/>
                  </a:cubicBezTo>
                  <a:cubicBezTo>
                    <a:pt x="185" y="405"/>
                    <a:pt x="185" y="405"/>
                    <a:pt x="186" y="405"/>
                  </a:cubicBezTo>
                  <a:cubicBezTo>
                    <a:pt x="185" y="404"/>
                    <a:pt x="185" y="404"/>
                    <a:pt x="185" y="404"/>
                  </a:cubicBezTo>
                  <a:cubicBezTo>
                    <a:pt x="185" y="404"/>
                    <a:pt x="184" y="404"/>
                    <a:pt x="184" y="403"/>
                  </a:cubicBezTo>
                  <a:cubicBezTo>
                    <a:pt x="183" y="403"/>
                    <a:pt x="183" y="403"/>
                    <a:pt x="183" y="403"/>
                  </a:cubicBezTo>
                  <a:cubicBezTo>
                    <a:pt x="183" y="403"/>
                    <a:pt x="183" y="403"/>
                    <a:pt x="183" y="403"/>
                  </a:cubicBezTo>
                  <a:cubicBezTo>
                    <a:pt x="183" y="403"/>
                    <a:pt x="183" y="403"/>
                    <a:pt x="183" y="403"/>
                  </a:cubicBezTo>
                  <a:cubicBezTo>
                    <a:pt x="183" y="403"/>
                    <a:pt x="183" y="403"/>
                    <a:pt x="183" y="403"/>
                  </a:cubicBezTo>
                  <a:cubicBezTo>
                    <a:pt x="182" y="402"/>
                    <a:pt x="182" y="402"/>
                    <a:pt x="182" y="402"/>
                  </a:cubicBezTo>
                  <a:cubicBezTo>
                    <a:pt x="182" y="402"/>
                    <a:pt x="182" y="402"/>
                    <a:pt x="182" y="402"/>
                  </a:cubicBezTo>
                  <a:cubicBezTo>
                    <a:pt x="182" y="402"/>
                    <a:pt x="182" y="402"/>
                    <a:pt x="182" y="402"/>
                  </a:cubicBezTo>
                  <a:cubicBezTo>
                    <a:pt x="182" y="402"/>
                    <a:pt x="182" y="402"/>
                    <a:pt x="182" y="402"/>
                  </a:cubicBezTo>
                  <a:cubicBezTo>
                    <a:pt x="181" y="401"/>
                    <a:pt x="181" y="401"/>
                    <a:pt x="181" y="401"/>
                  </a:cubicBezTo>
                  <a:cubicBezTo>
                    <a:pt x="181" y="401"/>
                    <a:pt x="181" y="401"/>
                    <a:pt x="181" y="400"/>
                  </a:cubicBezTo>
                  <a:cubicBezTo>
                    <a:pt x="181" y="400"/>
                    <a:pt x="181" y="400"/>
                    <a:pt x="181" y="400"/>
                  </a:cubicBezTo>
                  <a:cubicBezTo>
                    <a:pt x="180" y="400"/>
                    <a:pt x="180" y="400"/>
                    <a:pt x="180" y="400"/>
                  </a:cubicBezTo>
                  <a:cubicBezTo>
                    <a:pt x="180" y="400"/>
                    <a:pt x="180" y="400"/>
                    <a:pt x="180" y="400"/>
                  </a:cubicBezTo>
                  <a:cubicBezTo>
                    <a:pt x="179" y="399"/>
                    <a:pt x="179" y="399"/>
                    <a:pt x="179" y="399"/>
                  </a:cubicBezTo>
                  <a:cubicBezTo>
                    <a:pt x="179" y="398"/>
                    <a:pt x="178" y="397"/>
                    <a:pt x="178" y="397"/>
                  </a:cubicBezTo>
                  <a:cubicBezTo>
                    <a:pt x="178" y="396"/>
                    <a:pt x="178" y="396"/>
                    <a:pt x="179" y="396"/>
                  </a:cubicBezTo>
                  <a:cubicBezTo>
                    <a:pt x="178" y="395"/>
                    <a:pt x="178" y="395"/>
                    <a:pt x="178" y="395"/>
                  </a:cubicBezTo>
                  <a:cubicBezTo>
                    <a:pt x="178" y="395"/>
                    <a:pt x="178" y="395"/>
                    <a:pt x="178" y="395"/>
                  </a:cubicBezTo>
                  <a:cubicBezTo>
                    <a:pt x="177" y="395"/>
                    <a:pt x="177" y="395"/>
                    <a:pt x="177" y="395"/>
                  </a:cubicBezTo>
                  <a:cubicBezTo>
                    <a:pt x="176" y="394"/>
                    <a:pt x="176" y="394"/>
                    <a:pt x="176" y="394"/>
                  </a:cubicBezTo>
                  <a:cubicBezTo>
                    <a:pt x="176" y="394"/>
                    <a:pt x="176" y="394"/>
                    <a:pt x="176" y="394"/>
                  </a:cubicBezTo>
                  <a:cubicBezTo>
                    <a:pt x="176" y="394"/>
                    <a:pt x="176" y="394"/>
                    <a:pt x="176" y="394"/>
                  </a:cubicBezTo>
                  <a:cubicBezTo>
                    <a:pt x="176" y="394"/>
                    <a:pt x="176" y="394"/>
                    <a:pt x="176" y="394"/>
                  </a:cubicBezTo>
                  <a:cubicBezTo>
                    <a:pt x="175" y="394"/>
                    <a:pt x="175" y="394"/>
                    <a:pt x="175" y="393"/>
                  </a:cubicBezTo>
                  <a:cubicBezTo>
                    <a:pt x="175" y="393"/>
                    <a:pt x="174" y="392"/>
                    <a:pt x="174" y="392"/>
                  </a:cubicBezTo>
                  <a:cubicBezTo>
                    <a:pt x="174" y="392"/>
                    <a:pt x="174" y="392"/>
                    <a:pt x="174" y="392"/>
                  </a:cubicBezTo>
                  <a:cubicBezTo>
                    <a:pt x="174" y="392"/>
                    <a:pt x="174" y="392"/>
                    <a:pt x="174" y="392"/>
                  </a:cubicBezTo>
                  <a:cubicBezTo>
                    <a:pt x="174" y="391"/>
                    <a:pt x="174" y="391"/>
                    <a:pt x="174" y="391"/>
                  </a:cubicBezTo>
                  <a:cubicBezTo>
                    <a:pt x="174" y="392"/>
                    <a:pt x="174" y="392"/>
                    <a:pt x="174" y="392"/>
                  </a:cubicBezTo>
                  <a:cubicBezTo>
                    <a:pt x="175" y="391"/>
                    <a:pt x="175" y="391"/>
                    <a:pt x="175" y="391"/>
                  </a:cubicBezTo>
                  <a:cubicBezTo>
                    <a:pt x="175" y="391"/>
                    <a:pt x="175" y="391"/>
                    <a:pt x="175" y="391"/>
                  </a:cubicBezTo>
                  <a:cubicBezTo>
                    <a:pt x="176" y="391"/>
                    <a:pt x="176" y="391"/>
                    <a:pt x="176" y="391"/>
                  </a:cubicBezTo>
                  <a:cubicBezTo>
                    <a:pt x="176" y="392"/>
                    <a:pt x="176" y="392"/>
                    <a:pt x="176" y="392"/>
                  </a:cubicBezTo>
                  <a:cubicBezTo>
                    <a:pt x="177" y="392"/>
                    <a:pt x="177" y="392"/>
                    <a:pt x="177" y="392"/>
                  </a:cubicBezTo>
                  <a:cubicBezTo>
                    <a:pt x="177" y="392"/>
                    <a:pt x="177" y="392"/>
                    <a:pt x="177" y="392"/>
                  </a:cubicBezTo>
                  <a:cubicBezTo>
                    <a:pt x="177" y="392"/>
                    <a:pt x="177" y="392"/>
                    <a:pt x="177" y="392"/>
                  </a:cubicBezTo>
                  <a:cubicBezTo>
                    <a:pt x="177" y="393"/>
                    <a:pt x="178" y="393"/>
                    <a:pt x="178" y="393"/>
                  </a:cubicBezTo>
                  <a:cubicBezTo>
                    <a:pt x="178" y="393"/>
                    <a:pt x="178" y="393"/>
                    <a:pt x="178" y="393"/>
                  </a:cubicBezTo>
                  <a:cubicBezTo>
                    <a:pt x="178" y="393"/>
                    <a:pt x="178" y="393"/>
                    <a:pt x="178" y="393"/>
                  </a:cubicBezTo>
                  <a:cubicBezTo>
                    <a:pt x="178" y="393"/>
                    <a:pt x="178" y="393"/>
                    <a:pt x="178" y="393"/>
                  </a:cubicBezTo>
                  <a:cubicBezTo>
                    <a:pt x="178" y="393"/>
                    <a:pt x="178" y="393"/>
                    <a:pt x="178" y="393"/>
                  </a:cubicBezTo>
                  <a:cubicBezTo>
                    <a:pt x="178" y="393"/>
                    <a:pt x="178" y="393"/>
                    <a:pt x="178" y="393"/>
                  </a:cubicBezTo>
                  <a:cubicBezTo>
                    <a:pt x="178" y="392"/>
                    <a:pt x="178" y="392"/>
                    <a:pt x="178" y="392"/>
                  </a:cubicBezTo>
                  <a:cubicBezTo>
                    <a:pt x="178" y="392"/>
                    <a:pt x="178" y="392"/>
                    <a:pt x="178" y="392"/>
                  </a:cubicBezTo>
                  <a:cubicBezTo>
                    <a:pt x="177" y="392"/>
                    <a:pt x="177" y="392"/>
                    <a:pt x="177" y="392"/>
                  </a:cubicBezTo>
                  <a:cubicBezTo>
                    <a:pt x="177" y="392"/>
                    <a:pt x="177" y="392"/>
                    <a:pt x="177" y="392"/>
                  </a:cubicBezTo>
                  <a:cubicBezTo>
                    <a:pt x="176" y="390"/>
                    <a:pt x="176" y="390"/>
                    <a:pt x="176" y="390"/>
                  </a:cubicBezTo>
                  <a:cubicBezTo>
                    <a:pt x="175" y="390"/>
                    <a:pt x="175" y="390"/>
                    <a:pt x="175" y="390"/>
                  </a:cubicBezTo>
                  <a:cubicBezTo>
                    <a:pt x="174" y="390"/>
                    <a:pt x="174" y="390"/>
                    <a:pt x="174" y="390"/>
                  </a:cubicBezTo>
                  <a:cubicBezTo>
                    <a:pt x="174" y="390"/>
                    <a:pt x="174" y="390"/>
                    <a:pt x="174" y="390"/>
                  </a:cubicBezTo>
                  <a:cubicBezTo>
                    <a:pt x="174" y="390"/>
                    <a:pt x="174" y="390"/>
                    <a:pt x="174" y="390"/>
                  </a:cubicBezTo>
                  <a:cubicBezTo>
                    <a:pt x="174" y="390"/>
                    <a:pt x="174" y="390"/>
                    <a:pt x="174" y="390"/>
                  </a:cubicBezTo>
                  <a:cubicBezTo>
                    <a:pt x="174" y="389"/>
                    <a:pt x="174" y="389"/>
                    <a:pt x="174" y="389"/>
                  </a:cubicBezTo>
                  <a:cubicBezTo>
                    <a:pt x="174" y="389"/>
                    <a:pt x="174" y="389"/>
                    <a:pt x="174" y="389"/>
                  </a:cubicBezTo>
                  <a:cubicBezTo>
                    <a:pt x="173" y="389"/>
                    <a:pt x="173" y="389"/>
                    <a:pt x="173" y="389"/>
                  </a:cubicBezTo>
                  <a:cubicBezTo>
                    <a:pt x="173" y="389"/>
                    <a:pt x="173" y="389"/>
                    <a:pt x="173" y="389"/>
                  </a:cubicBezTo>
                  <a:cubicBezTo>
                    <a:pt x="173" y="389"/>
                    <a:pt x="173" y="389"/>
                    <a:pt x="173" y="389"/>
                  </a:cubicBezTo>
                  <a:cubicBezTo>
                    <a:pt x="173" y="389"/>
                    <a:pt x="173" y="389"/>
                    <a:pt x="173" y="389"/>
                  </a:cubicBezTo>
                  <a:cubicBezTo>
                    <a:pt x="173" y="389"/>
                    <a:pt x="173" y="389"/>
                    <a:pt x="173" y="389"/>
                  </a:cubicBezTo>
                  <a:cubicBezTo>
                    <a:pt x="173" y="388"/>
                    <a:pt x="173" y="388"/>
                    <a:pt x="173" y="388"/>
                  </a:cubicBezTo>
                  <a:cubicBezTo>
                    <a:pt x="173" y="388"/>
                    <a:pt x="173" y="388"/>
                    <a:pt x="173" y="388"/>
                  </a:cubicBezTo>
                  <a:cubicBezTo>
                    <a:pt x="173" y="388"/>
                    <a:pt x="173" y="388"/>
                    <a:pt x="173" y="388"/>
                  </a:cubicBezTo>
                  <a:cubicBezTo>
                    <a:pt x="173" y="388"/>
                    <a:pt x="173" y="388"/>
                    <a:pt x="173" y="388"/>
                  </a:cubicBezTo>
                  <a:cubicBezTo>
                    <a:pt x="172" y="388"/>
                    <a:pt x="172" y="388"/>
                    <a:pt x="172" y="388"/>
                  </a:cubicBezTo>
                  <a:cubicBezTo>
                    <a:pt x="172" y="388"/>
                    <a:pt x="172" y="387"/>
                    <a:pt x="172" y="387"/>
                  </a:cubicBezTo>
                  <a:cubicBezTo>
                    <a:pt x="172" y="387"/>
                    <a:pt x="172" y="387"/>
                    <a:pt x="172" y="387"/>
                  </a:cubicBezTo>
                  <a:cubicBezTo>
                    <a:pt x="171" y="387"/>
                    <a:pt x="171" y="387"/>
                    <a:pt x="170" y="386"/>
                  </a:cubicBezTo>
                  <a:cubicBezTo>
                    <a:pt x="170" y="386"/>
                    <a:pt x="170" y="386"/>
                    <a:pt x="170" y="386"/>
                  </a:cubicBezTo>
                  <a:cubicBezTo>
                    <a:pt x="169" y="385"/>
                    <a:pt x="169" y="385"/>
                    <a:pt x="169" y="385"/>
                  </a:cubicBezTo>
                  <a:cubicBezTo>
                    <a:pt x="169" y="385"/>
                    <a:pt x="169" y="385"/>
                    <a:pt x="169" y="385"/>
                  </a:cubicBezTo>
                  <a:cubicBezTo>
                    <a:pt x="169" y="385"/>
                    <a:pt x="169" y="385"/>
                    <a:pt x="169" y="385"/>
                  </a:cubicBezTo>
                  <a:cubicBezTo>
                    <a:pt x="168" y="385"/>
                    <a:pt x="168" y="384"/>
                    <a:pt x="168" y="384"/>
                  </a:cubicBezTo>
                  <a:cubicBezTo>
                    <a:pt x="167" y="383"/>
                    <a:pt x="167" y="383"/>
                    <a:pt x="167" y="383"/>
                  </a:cubicBezTo>
                  <a:cubicBezTo>
                    <a:pt x="167" y="382"/>
                    <a:pt x="167" y="382"/>
                    <a:pt x="167" y="382"/>
                  </a:cubicBezTo>
                  <a:cubicBezTo>
                    <a:pt x="167" y="382"/>
                    <a:pt x="167" y="382"/>
                    <a:pt x="167" y="382"/>
                  </a:cubicBezTo>
                  <a:cubicBezTo>
                    <a:pt x="167" y="382"/>
                    <a:pt x="167" y="382"/>
                    <a:pt x="167" y="382"/>
                  </a:cubicBezTo>
                  <a:cubicBezTo>
                    <a:pt x="167" y="382"/>
                    <a:pt x="167" y="382"/>
                    <a:pt x="167" y="382"/>
                  </a:cubicBezTo>
                  <a:cubicBezTo>
                    <a:pt x="166" y="381"/>
                    <a:pt x="166" y="381"/>
                    <a:pt x="165" y="380"/>
                  </a:cubicBezTo>
                  <a:cubicBezTo>
                    <a:pt x="165" y="380"/>
                    <a:pt x="165" y="380"/>
                    <a:pt x="165" y="380"/>
                  </a:cubicBezTo>
                  <a:cubicBezTo>
                    <a:pt x="166" y="379"/>
                    <a:pt x="166" y="379"/>
                    <a:pt x="166" y="379"/>
                  </a:cubicBezTo>
                  <a:cubicBezTo>
                    <a:pt x="166" y="380"/>
                    <a:pt x="166" y="380"/>
                    <a:pt x="166" y="380"/>
                  </a:cubicBezTo>
                  <a:cubicBezTo>
                    <a:pt x="167" y="379"/>
                    <a:pt x="166" y="380"/>
                    <a:pt x="167" y="380"/>
                  </a:cubicBezTo>
                  <a:cubicBezTo>
                    <a:pt x="167" y="380"/>
                    <a:pt x="167" y="380"/>
                    <a:pt x="167" y="380"/>
                  </a:cubicBezTo>
                  <a:cubicBezTo>
                    <a:pt x="167" y="380"/>
                    <a:pt x="167" y="380"/>
                    <a:pt x="167" y="380"/>
                  </a:cubicBezTo>
                  <a:cubicBezTo>
                    <a:pt x="167" y="380"/>
                    <a:pt x="167" y="380"/>
                    <a:pt x="167" y="380"/>
                  </a:cubicBezTo>
                  <a:cubicBezTo>
                    <a:pt x="167" y="381"/>
                    <a:pt x="167" y="381"/>
                    <a:pt x="167" y="381"/>
                  </a:cubicBezTo>
                  <a:cubicBezTo>
                    <a:pt x="168" y="381"/>
                    <a:pt x="168" y="381"/>
                    <a:pt x="168" y="381"/>
                  </a:cubicBezTo>
                  <a:cubicBezTo>
                    <a:pt x="168" y="381"/>
                    <a:pt x="168" y="381"/>
                    <a:pt x="168" y="381"/>
                  </a:cubicBezTo>
                  <a:cubicBezTo>
                    <a:pt x="168" y="381"/>
                    <a:pt x="168" y="381"/>
                    <a:pt x="168" y="381"/>
                  </a:cubicBezTo>
                  <a:cubicBezTo>
                    <a:pt x="168" y="381"/>
                    <a:pt x="168" y="381"/>
                    <a:pt x="168" y="381"/>
                  </a:cubicBezTo>
                  <a:cubicBezTo>
                    <a:pt x="168" y="381"/>
                    <a:pt x="168" y="381"/>
                    <a:pt x="168" y="381"/>
                  </a:cubicBezTo>
                  <a:cubicBezTo>
                    <a:pt x="169" y="381"/>
                    <a:pt x="169" y="381"/>
                    <a:pt x="170" y="382"/>
                  </a:cubicBezTo>
                  <a:cubicBezTo>
                    <a:pt x="170" y="382"/>
                    <a:pt x="170" y="382"/>
                    <a:pt x="170" y="382"/>
                  </a:cubicBezTo>
                  <a:cubicBezTo>
                    <a:pt x="170" y="382"/>
                    <a:pt x="170" y="382"/>
                    <a:pt x="171" y="383"/>
                  </a:cubicBezTo>
                  <a:cubicBezTo>
                    <a:pt x="171" y="383"/>
                    <a:pt x="171" y="383"/>
                    <a:pt x="171" y="383"/>
                  </a:cubicBezTo>
                  <a:cubicBezTo>
                    <a:pt x="171" y="383"/>
                    <a:pt x="171" y="383"/>
                    <a:pt x="171" y="383"/>
                  </a:cubicBezTo>
                  <a:cubicBezTo>
                    <a:pt x="171" y="383"/>
                    <a:pt x="171" y="383"/>
                    <a:pt x="171" y="383"/>
                  </a:cubicBezTo>
                  <a:cubicBezTo>
                    <a:pt x="172" y="384"/>
                    <a:pt x="172" y="384"/>
                    <a:pt x="172" y="385"/>
                  </a:cubicBezTo>
                  <a:cubicBezTo>
                    <a:pt x="173" y="385"/>
                    <a:pt x="173" y="385"/>
                    <a:pt x="173" y="385"/>
                  </a:cubicBezTo>
                  <a:cubicBezTo>
                    <a:pt x="174" y="386"/>
                    <a:pt x="174" y="386"/>
                    <a:pt x="174" y="386"/>
                  </a:cubicBezTo>
                  <a:cubicBezTo>
                    <a:pt x="174" y="386"/>
                    <a:pt x="174" y="386"/>
                    <a:pt x="174" y="386"/>
                  </a:cubicBezTo>
                  <a:cubicBezTo>
                    <a:pt x="174" y="386"/>
                    <a:pt x="174" y="386"/>
                    <a:pt x="174" y="386"/>
                  </a:cubicBezTo>
                  <a:cubicBezTo>
                    <a:pt x="174" y="385"/>
                    <a:pt x="173" y="384"/>
                    <a:pt x="172" y="384"/>
                  </a:cubicBezTo>
                  <a:cubicBezTo>
                    <a:pt x="172" y="383"/>
                    <a:pt x="172" y="383"/>
                    <a:pt x="172" y="383"/>
                  </a:cubicBezTo>
                  <a:cubicBezTo>
                    <a:pt x="171" y="383"/>
                    <a:pt x="171" y="383"/>
                    <a:pt x="171" y="383"/>
                  </a:cubicBezTo>
                  <a:cubicBezTo>
                    <a:pt x="170" y="382"/>
                    <a:pt x="170" y="382"/>
                    <a:pt x="170" y="382"/>
                  </a:cubicBezTo>
                  <a:cubicBezTo>
                    <a:pt x="171" y="382"/>
                    <a:pt x="171" y="382"/>
                    <a:pt x="171" y="382"/>
                  </a:cubicBezTo>
                  <a:cubicBezTo>
                    <a:pt x="172" y="382"/>
                    <a:pt x="172" y="382"/>
                    <a:pt x="172" y="382"/>
                  </a:cubicBezTo>
                  <a:cubicBezTo>
                    <a:pt x="172" y="382"/>
                    <a:pt x="172" y="382"/>
                    <a:pt x="172" y="382"/>
                  </a:cubicBezTo>
                  <a:cubicBezTo>
                    <a:pt x="172" y="382"/>
                    <a:pt x="172" y="382"/>
                    <a:pt x="172" y="382"/>
                  </a:cubicBezTo>
                  <a:cubicBezTo>
                    <a:pt x="172" y="382"/>
                    <a:pt x="172" y="382"/>
                    <a:pt x="172" y="382"/>
                  </a:cubicBezTo>
                  <a:cubicBezTo>
                    <a:pt x="173" y="382"/>
                    <a:pt x="173" y="382"/>
                    <a:pt x="173" y="382"/>
                  </a:cubicBezTo>
                  <a:cubicBezTo>
                    <a:pt x="173" y="382"/>
                    <a:pt x="173" y="382"/>
                    <a:pt x="173" y="382"/>
                  </a:cubicBezTo>
                  <a:cubicBezTo>
                    <a:pt x="173" y="383"/>
                    <a:pt x="174" y="383"/>
                    <a:pt x="174" y="383"/>
                  </a:cubicBezTo>
                  <a:cubicBezTo>
                    <a:pt x="174" y="384"/>
                    <a:pt x="175" y="385"/>
                    <a:pt x="176" y="386"/>
                  </a:cubicBezTo>
                  <a:cubicBezTo>
                    <a:pt x="176" y="386"/>
                    <a:pt x="176" y="386"/>
                    <a:pt x="176" y="386"/>
                  </a:cubicBezTo>
                  <a:cubicBezTo>
                    <a:pt x="176" y="386"/>
                    <a:pt x="176" y="386"/>
                    <a:pt x="176" y="386"/>
                  </a:cubicBezTo>
                  <a:cubicBezTo>
                    <a:pt x="176" y="386"/>
                    <a:pt x="176" y="386"/>
                    <a:pt x="176" y="386"/>
                  </a:cubicBezTo>
                  <a:cubicBezTo>
                    <a:pt x="176" y="386"/>
                    <a:pt x="176" y="386"/>
                    <a:pt x="176" y="386"/>
                  </a:cubicBezTo>
                  <a:cubicBezTo>
                    <a:pt x="176" y="386"/>
                    <a:pt x="176" y="386"/>
                    <a:pt x="176" y="386"/>
                  </a:cubicBezTo>
                  <a:cubicBezTo>
                    <a:pt x="177" y="386"/>
                    <a:pt x="177" y="386"/>
                    <a:pt x="177" y="386"/>
                  </a:cubicBezTo>
                  <a:cubicBezTo>
                    <a:pt x="176" y="386"/>
                    <a:pt x="176" y="386"/>
                    <a:pt x="176" y="386"/>
                  </a:cubicBezTo>
                  <a:cubicBezTo>
                    <a:pt x="177" y="385"/>
                    <a:pt x="177" y="385"/>
                    <a:pt x="177" y="385"/>
                  </a:cubicBezTo>
                  <a:cubicBezTo>
                    <a:pt x="177" y="385"/>
                    <a:pt x="177" y="385"/>
                    <a:pt x="177" y="385"/>
                  </a:cubicBezTo>
                  <a:cubicBezTo>
                    <a:pt x="176" y="385"/>
                    <a:pt x="176" y="385"/>
                    <a:pt x="176" y="385"/>
                  </a:cubicBezTo>
                  <a:cubicBezTo>
                    <a:pt x="176" y="385"/>
                    <a:pt x="176" y="385"/>
                    <a:pt x="176" y="385"/>
                  </a:cubicBezTo>
                  <a:cubicBezTo>
                    <a:pt x="176" y="385"/>
                    <a:pt x="176" y="385"/>
                    <a:pt x="176" y="385"/>
                  </a:cubicBezTo>
                  <a:cubicBezTo>
                    <a:pt x="175" y="385"/>
                    <a:pt x="175" y="385"/>
                    <a:pt x="175" y="385"/>
                  </a:cubicBezTo>
                  <a:cubicBezTo>
                    <a:pt x="175" y="384"/>
                    <a:pt x="175" y="384"/>
                    <a:pt x="175" y="384"/>
                  </a:cubicBezTo>
                  <a:cubicBezTo>
                    <a:pt x="175" y="385"/>
                    <a:pt x="175" y="385"/>
                    <a:pt x="175" y="385"/>
                  </a:cubicBezTo>
                  <a:cubicBezTo>
                    <a:pt x="175" y="384"/>
                    <a:pt x="174" y="383"/>
                    <a:pt x="174" y="382"/>
                  </a:cubicBezTo>
                  <a:cubicBezTo>
                    <a:pt x="174" y="382"/>
                    <a:pt x="174" y="382"/>
                    <a:pt x="174" y="382"/>
                  </a:cubicBezTo>
                  <a:cubicBezTo>
                    <a:pt x="175" y="382"/>
                    <a:pt x="175" y="382"/>
                    <a:pt x="175" y="382"/>
                  </a:cubicBezTo>
                  <a:cubicBezTo>
                    <a:pt x="175" y="382"/>
                    <a:pt x="175" y="383"/>
                    <a:pt x="176" y="382"/>
                  </a:cubicBezTo>
                  <a:cubicBezTo>
                    <a:pt x="176" y="383"/>
                    <a:pt x="177" y="383"/>
                    <a:pt x="177" y="384"/>
                  </a:cubicBezTo>
                  <a:cubicBezTo>
                    <a:pt x="177" y="384"/>
                    <a:pt x="177" y="384"/>
                    <a:pt x="177" y="384"/>
                  </a:cubicBezTo>
                  <a:cubicBezTo>
                    <a:pt x="177" y="383"/>
                    <a:pt x="177" y="383"/>
                    <a:pt x="177" y="383"/>
                  </a:cubicBezTo>
                  <a:cubicBezTo>
                    <a:pt x="178" y="383"/>
                    <a:pt x="178" y="383"/>
                    <a:pt x="178" y="383"/>
                  </a:cubicBezTo>
                  <a:cubicBezTo>
                    <a:pt x="178" y="383"/>
                    <a:pt x="178" y="383"/>
                    <a:pt x="178" y="383"/>
                  </a:cubicBezTo>
                  <a:cubicBezTo>
                    <a:pt x="178" y="383"/>
                    <a:pt x="178" y="383"/>
                    <a:pt x="178" y="383"/>
                  </a:cubicBezTo>
                  <a:cubicBezTo>
                    <a:pt x="179" y="382"/>
                    <a:pt x="179" y="382"/>
                    <a:pt x="179" y="382"/>
                  </a:cubicBezTo>
                  <a:cubicBezTo>
                    <a:pt x="179" y="382"/>
                    <a:pt x="179" y="382"/>
                    <a:pt x="179" y="382"/>
                  </a:cubicBezTo>
                  <a:cubicBezTo>
                    <a:pt x="179" y="382"/>
                    <a:pt x="179" y="382"/>
                    <a:pt x="179" y="382"/>
                  </a:cubicBezTo>
                  <a:cubicBezTo>
                    <a:pt x="179" y="382"/>
                    <a:pt x="179" y="382"/>
                    <a:pt x="179" y="382"/>
                  </a:cubicBezTo>
                  <a:cubicBezTo>
                    <a:pt x="179" y="382"/>
                    <a:pt x="180" y="382"/>
                    <a:pt x="180" y="382"/>
                  </a:cubicBezTo>
                  <a:cubicBezTo>
                    <a:pt x="180" y="383"/>
                    <a:pt x="180" y="383"/>
                    <a:pt x="180" y="383"/>
                  </a:cubicBezTo>
                  <a:cubicBezTo>
                    <a:pt x="181" y="382"/>
                    <a:pt x="181" y="382"/>
                    <a:pt x="181" y="382"/>
                  </a:cubicBezTo>
                  <a:cubicBezTo>
                    <a:pt x="181" y="383"/>
                    <a:pt x="181" y="383"/>
                    <a:pt x="181" y="383"/>
                  </a:cubicBezTo>
                  <a:cubicBezTo>
                    <a:pt x="181" y="383"/>
                    <a:pt x="181" y="383"/>
                    <a:pt x="181" y="383"/>
                  </a:cubicBezTo>
                  <a:cubicBezTo>
                    <a:pt x="181" y="383"/>
                    <a:pt x="181" y="383"/>
                    <a:pt x="181" y="383"/>
                  </a:cubicBezTo>
                  <a:cubicBezTo>
                    <a:pt x="181" y="383"/>
                    <a:pt x="181" y="383"/>
                    <a:pt x="181" y="383"/>
                  </a:cubicBezTo>
                  <a:cubicBezTo>
                    <a:pt x="181" y="383"/>
                    <a:pt x="181" y="383"/>
                    <a:pt x="181" y="383"/>
                  </a:cubicBezTo>
                  <a:cubicBezTo>
                    <a:pt x="181" y="383"/>
                    <a:pt x="181" y="383"/>
                    <a:pt x="181" y="383"/>
                  </a:cubicBezTo>
                  <a:cubicBezTo>
                    <a:pt x="182" y="384"/>
                    <a:pt x="182" y="384"/>
                    <a:pt x="182" y="384"/>
                  </a:cubicBezTo>
                  <a:cubicBezTo>
                    <a:pt x="182" y="384"/>
                    <a:pt x="182" y="384"/>
                    <a:pt x="182" y="384"/>
                  </a:cubicBezTo>
                  <a:cubicBezTo>
                    <a:pt x="183" y="384"/>
                    <a:pt x="183" y="384"/>
                    <a:pt x="183" y="384"/>
                  </a:cubicBezTo>
                  <a:cubicBezTo>
                    <a:pt x="183" y="384"/>
                    <a:pt x="183" y="384"/>
                    <a:pt x="183" y="384"/>
                  </a:cubicBezTo>
                  <a:cubicBezTo>
                    <a:pt x="183" y="384"/>
                    <a:pt x="183" y="384"/>
                    <a:pt x="183" y="384"/>
                  </a:cubicBezTo>
                  <a:cubicBezTo>
                    <a:pt x="183" y="384"/>
                    <a:pt x="183" y="384"/>
                    <a:pt x="183" y="384"/>
                  </a:cubicBezTo>
                  <a:cubicBezTo>
                    <a:pt x="182" y="384"/>
                    <a:pt x="182" y="384"/>
                    <a:pt x="182" y="384"/>
                  </a:cubicBezTo>
                  <a:cubicBezTo>
                    <a:pt x="182" y="383"/>
                    <a:pt x="182" y="383"/>
                    <a:pt x="182" y="383"/>
                  </a:cubicBezTo>
                  <a:cubicBezTo>
                    <a:pt x="182" y="383"/>
                    <a:pt x="182" y="383"/>
                    <a:pt x="182" y="383"/>
                  </a:cubicBezTo>
                  <a:cubicBezTo>
                    <a:pt x="181" y="382"/>
                    <a:pt x="181" y="382"/>
                    <a:pt x="181" y="382"/>
                  </a:cubicBezTo>
                  <a:cubicBezTo>
                    <a:pt x="181" y="381"/>
                    <a:pt x="181" y="381"/>
                    <a:pt x="181" y="381"/>
                  </a:cubicBezTo>
                  <a:cubicBezTo>
                    <a:pt x="181" y="380"/>
                    <a:pt x="181" y="380"/>
                    <a:pt x="181" y="380"/>
                  </a:cubicBezTo>
                  <a:cubicBezTo>
                    <a:pt x="181" y="380"/>
                    <a:pt x="181" y="380"/>
                    <a:pt x="181" y="380"/>
                  </a:cubicBezTo>
                  <a:cubicBezTo>
                    <a:pt x="182" y="381"/>
                    <a:pt x="182" y="381"/>
                    <a:pt x="182" y="381"/>
                  </a:cubicBezTo>
                  <a:cubicBezTo>
                    <a:pt x="182" y="381"/>
                    <a:pt x="182" y="381"/>
                    <a:pt x="182" y="382"/>
                  </a:cubicBezTo>
                  <a:cubicBezTo>
                    <a:pt x="182" y="382"/>
                    <a:pt x="182" y="382"/>
                    <a:pt x="182" y="382"/>
                  </a:cubicBezTo>
                  <a:cubicBezTo>
                    <a:pt x="182" y="382"/>
                    <a:pt x="182" y="382"/>
                    <a:pt x="182" y="382"/>
                  </a:cubicBezTo>
                  <a:cubicBezTo>
                    <a:pt x="182" y="381"/>
                    <a:pt x="182" y="381"/>
                    <a:pt x="182" y="381"/>
                  </a:cubicBezTo>
                  <a:cubicBezTo>
                    <a:pt x="182" y="381"/>
                    <a:pt x="182" y="381"/>
                    <a:pt x="182" y="381"/>
                  </a:cubicBezTo>
                  <a:cubicBezTo>
                    <a:pt x="183" y="381"/>
                    <a:pt x="183" y="381"/>
                    <a:pt x="183" y="381"/>
                  </a:cubicBezTo>
                  <a:cubicBezTo>
                    <a:pt x="183" y="381"/>
                    <a:pt x="183" y="381"/>
                    <a:pt x="183" y="381"/>
                  </a:cubicBezTo>
                  <a:cubicBezTo>
                    <a:pt x="183" y="381"/>
                    <a:pt x="183" y="381"/>
                    <a:pt x="183" y="381"/>
                  </a:cubicBezTo>
                  <a:cubicBezTo>
                    <a:pt x="183" y="381"/>
                    <a:pt x="183" y="381"/>
                    <a:pt x="183" y="381"/>
                  </a:cubicBezTo>
                  <a:cubicBezTo>
                    <a:pt x="182" y="380"/>
                    <a:pt x="182" y="380"/>
                    <a:pt x="182" y="380"/>
                  </a:cubicBezTo>
                  <a:cubicBezTo>
                    <a:pt x="182" y="380"/>
                    <a:pt x="182" y="380"/>
                    <a:pt x="182" y="380"/>
                  </a:cubicBezTo>
                  <a:cubicBezTo>
                    <a:pt x="181" y="379"/>
                    <a:pt x="181" y="379"/>
                    <a:pt x="181" y="379"/>
                  </a:cubicBezTo>
                  <a:cubicBezTo>
                    <a:pt x="181" y="379"/>
                    <a:pt x="181" y="379"/>
                    <a:pt x="181" y="379"/>
                  </a:cubicBezTo>
                  <a:cubicBezTo>
                    <a:pt x="182" y="379"/>
                    <a:pt x="182" y="379"/>
                    <a:pt x="182" y="379"/>
                  </a:cubicBezTo>
                  <a:cubicBezTo>
                    <a:pt x="182" y="379"/>
                    <a:pt x="182" y="379"/>
                    <a:pt x="182" y="379"/>
                  </a:cubicBezTo>
                  <a:cubicBezTo>
                    <a:pt x="182" y="378"/>
                    <a:pt x="182" y="378"/>
                    <a:pt x="182" y="378"/>
                  </a:cubicBezTo>
                  <a:cubicBezTo>
                    <a:pt x="182" y="378"/>
                    <a:pt x="182" y="378"/>
                    <a:pt x="182" y="378"/>
                  </a:cubicBezTo>
                  <a:cubicBezTo>
                    <a:pt x="182" y="377"/>
                    <a:pt x="182" y="377"/>
                    <a:pt x="182" y="377"/>
                  </a:cubicBezTo>
                  <a:cubicBezTo>
                    <a:pt x="182" y="378"/>
                    <a:pt x="182" y="378"/>
                    <a:pt x="182" y="378"/>
                  </a:cubicBezTo>
                  <a:cubicBezTo>
                    <a:pt x="182" y="378"/>
                    <a:pt x="182" y="378"/>
                    <a:pt x="182" y="378"/>
                  </a:cubicBezTo>
                  <a:cubicBezTo>
                    <a:pt x="183" y="378"/>
                    <a:pt x="183" y="378"/>
                    <a:pt x="183" y="378"/>
                  </a:cubicBezTo>
                  <a:cubicBezTo>
                    <a:pt x="183" y="379"/>
                    <a:pt x="184" y="380"/>
                    <a:pt x="184" y="381"/>
                  </a:cubicBezTo>
                  <a:cubicBezTo>
                    <a:pt x="185" y="381"/>
                    <a:pt x="185" y="381"/>
                    <a:pt x="185" y="381"/>
                  </a:cubicBezTo>
                  <a:cubicBezTo>
                    <a:pt x="185" y="381"/>
                    <a:pt x="185" y="381"/>
                    <a:pt x="185" y="381"/>
                  </a:cubicBezTo>
                  <a:cubicBezTo>
                    <a:pt x="185" y="381"/>
                    <a:pt x="185" y="381"/>
                    <a:pt x="185" y="381"/>
                  </a:cubicBezTo>
                  <a:cubicBezTo>
                    <a:pt x="185" y="381"/>
                    <a:pt x="185" y="381"/>
                    <a:pt x="185" y="380"/>
                  </a:cubicBezTo>
                  <a:cubicBezTo>
                    <a:pt x="185" y="380"/>
                    <a:pt x="185" y="380"/>
                    <a:pt x="185" y="380"/>
                  </a:cubicBezTo>
                  <a:cubicBezTo>
                    <a:pt x="185" y="380"/>
                    <a:pt x="185" y="380"/>
                    <a:pt x="185" y="380"/>
                  </a:cubicBezTo>
                  <a:cubicBezTo>
                    <a:pt x="185" y="380"/>
                    <a:pt x="185" y="380"/>
                    <a:pt x="185" y="380"/>
                  </a:cubicBezTo>
                  <a:cubicBezTo>
                    <a:pt x="186" y="380"/>
                    <a:pt x="186" y="380"/>
                    <a:pt x="186" y="380"/>
                  </a:cubicBezTo>
                  <a:cubicBezTo>
                    <a:pt x="186" y="380"/>
                    <a:pt x="186" y="380"/>
                    <a:pt x="186" y="380"/>
                  </a:cubicBezTo>
                  <a:cubicBezTo>
                    <a:pt x="186" y="380"/>
                    <a:pt x="186" y="380"/>
                    <a:pt x="186" y="380"/>
                  </a:cubicBezTo>
                  <a:cubicBezTo>
                    <a:pt x="186" y="381"/>
                    <a:pt x="186" y="381"/>
                    <a:pt x="186" y="381"/>
                  </a:cubicBezTo>
                  <a:cubicBezTo>
                    <a:pt x="186" y="381"/>
                    <a:pt x="186" y="381"/>
                    <a:pt x="186" y="381"/>
                  </a:cubicBezTo>
                  <a:cubicBezTo>
                    <a:pt x="187" y="380"/>
                    <a:pt x="187" y="380"/>
                    <a:pt x="187" y="380"/>
                  </a:cubicBezTo>
                  <a:cubicBezTo>
                    <a:pt x="186" y="380"/>
                    <a:pt x="186" y="380"/>
                    <a:pt x="186" y="380"/>
                  </a:cubicBezTo>
                  <a:cubicBezTo>
                    <a:pt x="186" y="380"/>
                    <a:pt x="186" y="380"/>
                    <a:pt x="186" y="380"/>
                  </a:cubicBezTo>
                  <a:cubicBezTo>
                    <a:pt x="186" y="380"/>
                    <a:pt x="186" y="380"/>
                    <a:pt x="186" y="380"/>
                  </a:cubicBezTo>
                  <a:cubicBezTo>
                    <a:pt x="185" y="380"/>
                    <a:pt x="185" y="380"/>
                    <a:pt x="185" y="380"/>
                  </a:cubicBezTo>
                  <a:cubicBezTo>
                    <a:pt x="185" y="379"/>
                    <a:pt x="185" y="379"/>
                    <a:pt x="185" y="379"/>
                  </a:cubicBezTo>
                  <a:cubicBezTo>
                    <a:pt x="185" y="379"/>
                    <a:pt x="185" y="379"/>
                    <a:pt x="185" y="378"/>
                  </a:cubicBezTo>
                  <a:cubicBezTo>
                    <a:pt x="186" y="378"/>
                    <a:pt x="186" y="378"/>
                    <a:pt x="186" y="378"/>
                  </a:cubicBezTo>
                  <a:cubicBezTo>
                    <a:pt x="185" y="378"/>
                    <a:pt x="185" y="378"/>
                    <a:pt x="185" y="378"/>
                  </a:cubicBezTo>
                  <a:cubicBezTo>
                    <a:pt x="186" y="377"/>
                    <a:pt x="186" y="377"/>
                    <a:pt x="187" y="377"/>
                  </a:cubicBezTo>
                  <a:cubicBezTo>
                    <a:pt x="187" y="376"/>
                    <a:pt x="187" y="376"/>
                    <a:pt x="187" y="376"/>
                  </a:cubicBezTo>
                  <a:cubicBezTo>
                    <a:pt x="187" y="377"/>
                    <a:pt x="187" y="377"/>
                    <a:pt x="187" y="377"/>
                  </a:cubicBezTo>
                  <a:cubicBezTo>
                    <a:pt x="187" y="376"/>
                    <a:pt x="187" y="376"/>
                    <a:pt x="187" y="376"/>
                  </a:cubicBezTo>
                  <a:cubicBezTo>
                    <a:pt x="187" y="377"/>
                    <a:pt x="187" y="377"/>
                    <a:pt x="187" y="377"/>
                  </a:cubicBezTo>
                  <a:cubicBezTo>
                    <a:pt x="187" y="377"/>
                    <a:pt x="187" y="377"/>
                    <a:pt x="187" y="377"/>
                  </a:cubicBezTo>
                  <a:cubicBezTo>
                    <a:pt x="187" y="378"/>
                    <a:pt x="188" y="378"/>
                    <a:pt x="188" y="378"/>
                  </a:cubicBezTo>
                  <a:cubicBezTo>
                    <a:pt x="188" y="378"/>
                    <a:pt x="188" y="378"/>
                    <a:pt x="188" y="378"/>
                  </a:cubicBezTo>
                  <a:cubicBezTo>
                    <a:pt x="188" y="379"/>
                    <a:pt x="188" y="379"/>
                    <a:pt x="188" y="379"/>
                  </a:cubicBezTo>
                  <a:cubicBezTo>
                    <a:pt x="188" y="379"/>
                    <a:pt x="188" y="379"/>
                    <a:pt x="188" y="379"/>
                  </a:cubicBezTo>
                  <a:cubicBezTo>
                    <a:pt x="188" y="379"/>
                    <a:pt x="188" y="379"/>
                    <a:pt x="188" y="379"/>
                  </a:cubicBezTo>
                  <a:cubicBezTo>
                    <a:pt x="189" y="379"/>
                    <a:pt x="189" y="379"/>
                    <a:pt x="189" y="379"/>
                  </a:cubicBezTo>
                  <a:cubicBezTo>
                    <a:pt x="188" y="379"/>
                    <a:pt x="189" y="378"/>
                    <a:pt x="188" y="378"/>
                  </a:cubicBezTo>
                  <a:cubicBezTo>
                    <a:pt x="188" y="377"/>
                    <a:pt x="188" y="377"/>
                    <a:pt x="188" y="377"/>
                  </a:cubicBezTo>
                  <a:cubicBezTo>
                    <a:pt x="188" y="377"/>
                    <a:pt x="188" y="377"/>
                    <a:pt x="188" y="377"/>
                  </a:cubicBezTo>
                  <a:cubicBezTo>
                    <a:pt x="189" y="377"/>
                    <a:pt x="189" y="377"/>
                    <a:pt x="189" y="377"/>
                  </a:cubicBezTo>
                  <a:cubicBezTo>
                    <a:pt x="190" y="377"/>
                    <a:pt x="190" y="377"/>
                    <a:pt x="190" y="377"/>
                  </a:cubicBezTo>
                  <a:cubicBezTo>
                    <a:pt x="190" y="378"/>
                    <a:pt x="190" y="378"/>
                    <a:pt x="190" y="378"/>
                  </a:cubicBezTo>
                  <a:cubicBezTo>
                    <a:pt x="190" y="378"/>
                    <a:pt x="190" y="378"/>
                    <a:pt x="190" y="378"/>
                  </a:cubicBezTo>
                  <a:cubicBezTo>
                    <a:pt x="190" y="377"/>
                    <a:pt x="190" y="377"/>
                    <a:pt x="189" y="377"/>
                  </a:cubicBezTo>
                  <a:cubicBezTo>
                    <a:pt x="189" y="377"/>
                    <a:pt x="189" y="377"/>
                    <a:pt x="189" y="377"/>
                  </a:cubicBezTo>
                  <a:cubicBezTo>
                    <a:pt x="189" y="376"/>
                    <a:pt x="189" y="376"/>
                    <a:pt x="189" y="376"/>
                  </a:cubicBezTo>
                  <a:cubicBezTo>
                    <a:pt x="190" y="376"/>
                    <a:pt x="190" y="376"/>
                    <a:pt x="190" y="376"/>
                  </a:cubicBezTo>
                  <a:cubicBezTo>
                    <a:pt x="189" y="375"/>
                    <a:pt x="189" y="375"/>
                    <a:pt x="189" y="375"/>
                  </a:cubicBezTo>
                  <a:cubicBezTo>
                    <a:pt x="189" y="375"/>
                    <a:pt x="189" y="375"/>
                    <a:pt x="189" y="375"/>
                  </a:cubicBezTo>
                  <a:cubicBezTo>
                    <a:pt x="188" y="375"/>
                    <a:pt x="188" y="375"/>
                    <a:pt x="188" y="375"/>
                  </a:cubicBezTo>
                  <a:cubicBezTo>
                    <a:pt x="188" y="375"/>
                    <a:pt x="188" y="375"/>
                    <a:pt x="188" y="375"/>
                  </a:cubicBezTo>
                  <a:cubicBezTo>
                    <a:pt x="188" y="374"/>
                    <a:pt x="188" y="374"/>
                    <a:pt x="188" y="374"/>
                  </a:cubicBezTo>
                  <a:cubicBezTo>
                    <a:pt x="188" y="374"/>
                    <a:pt x="188" y="374"/>
                    <a:pt x="188" y="374"/>
                  </a:cubicBezTo>
                  <a:cubicBezTo>
                    <a:pt x="188" y="374"/>
                    <a:pt x="189" y="374"/>
                    <a:pt x="189" y="375"/>
                  </a:cubicBezTo>
                  <a:cubicBezTo>
                    <a:pt x="189" y="375"/>
                    <a:pt x="189" y="375"/>
                    <a:pt x="189" y="375"/>
                  </a:cubicBezTo>
                  <a:cubicBezTo>
                    <a:pt x="189" y="375"/>
                    <a:pt x="189" y="375"/>
                    <a:pt x="189" y="375"/>
                  </a:cubicBezTo>
                  <a:cubicBezTo>
                    <a:pt x="189" y="375"/>
                    <a:pt x="189" y="375"/>
                    <a:pt x="189" y="375"/>
                  </a:cubicBezTo>
                  <a:cubicBezTo>
                    <a:pt x="190" y="376"/>
                    <a:pt x="190" y="377"/>
                    <a:pt x="190" y="377"/>
                  </a:cubicBezTo>
                  <a:cubicBezTo>
                    <a:pt x="190" y="377"/>
                    <a:pt x="190" y="377"/>
                    <a:pt x="190" y="377"/>
                  </a:cubicBezTo>
                  <a:cubicBezTo>
                    <a:pt x="191" y="378"/>
                    <a:pt x="191" y="378"/>
                    <a:pt x="191" y="378"/>
                  </a:cubicBezTo>
                  <a:cubicBezTo>
                    <a:pt x="191" y="378"/>
                    <a:pt x="191" y="378"/>
                    <a:pt x="192" y="377"/>
                  </a:cubicBezTo>
                  <a:cubicBezTo>
                    <a:pt x="192" y="377"/>
                    <a:pt x="192" y="377"/>
                    <a:pt x="192" y="377"/>
                  </a:cubicBezTo>
                  <a:cubicBezTo>
                    <a:pt x="192" y="377"/>
                    <a:pt x="192" y="377"/>
                    <a:pt x="192" y="377"/>
                  </a:cubicBezTo>
                  <a:cubicBezTo>
                    <a:pt x="192" y="376"/>
                    <a:pt x="192" y="376"/>
                    <a:pt x="192" y="376"/>
                  </a:cubicBezTo>
                  <a:cubicBezTo>
                    <a:pt x="192" y="376"/>
                    <a:pt x="192" y="376"/>
                    <a:pt x="192" y="376"/>
                  </a:cubicBezTo>
                  <a:cubicBezTo>
                    <a:pt x="192" y="376"/>
                    <a:pt x="192" y="376"/>
                    <a:pt x="191" y="376"/>
                  </a:cubicBezTo>
                  <a:cubicBezTo>
                    <a:pt x="191" y="376"/>
                    <a:pt x="191" y="376"/>
                    <a:pt x="191" y="376"/>
                  </a:cubicBezTo>
                  <a:cubicBezTo>
                    <a:pt x="191" y="376"/>
                    <a:pt x="191" y="376"/>
                    <a:pt x="191" y="376"/>
                  </a:cubicBezTo>
                  <a:cubicBezTo>
                    <a:pt x="191" y="375"/>
                    <a:pt x="191" y="375"/>
                    <a:pt x="191" y="375"/>
                  </a:cubicBezTo>
                  <a:cubicBezTo>
                    <a:pt x="191" y="375"/>
                    <a:pt x="191" y="375"/>
                    <a:pt x="191" y="375"/>
                  </a:cubicBezTo>
                  <a:cubicBezTo>
                    <a:pt x="191" y="374"/>
                    <a:pt x="191" y="374"/>
                    <a:pt x="191" y="374"/>
                  </a:cubicBezTo>
                  <a:cubicBezTo>
                    <a:pt x="191" y="374"/>
                    <a:pt x="191" y="374"/>
                    <a:pt x="191" y="374"/>
                  </a:cubicBezTo>
                  <a:cubicBezTo>
                    <a:pt x="192" y="375"/>
                    <a:pt x="192" y="375"/>
                    <a:pt x="192" y="375"/>
                  </a:cubicBezTo>
                  <a:cubicBezTo>
                    <a:pt x="192" y="375"/>
                    <a:pt x="192" y="375"/>
                    <a:pt x="192" y="375"/>
                  </a:cubicBezTo>
                  <a:cubicBezTo>
                    <a:pt x="192" y="375"/>
                    <a:pt x="192" y="375"/>
                    <a:pt x="192" y="375"/>
                  </a:cubicBezTo>
                  <a:cubicBezTo>
                    <a:pt x="193" y="375"/>
                    <a:pt x="193" y="375"/>
                    <a:pt x="193" y="375"/>
                  </a:cubicBezTo>
                  <a:cubicBezTo>
                    <a:pt x="193" y="375"/>
                    <a:pt x="193" y="375"/>
                    <a:pt x="193" y="375"/>
                  </a:cubicBezTo>
                  <a:cubicBezTo>
                    <a:pt x="193" y="375"/>
                    <a:pt x="193" y="375"/>
                    <a:pt x="193" y="375"/>
                  </a:cubicBezTo>
                  <a:cubicBezTo>
                    <a:pt x="194" y="376"/>
                    <a:pt x="194" y="376"/>
                    <a:pt x="194" y="376"/>
                  </a:cubicBezTo>
                  <a:cubicBezTo>
                    <a:pt x="194" y="376"/>
                    <a:pt x="194" y="376"/>
                    <a:pt x="194" y="376"/>
                  </a:cubicBezTo>
                  <a:cubicBezTo>
                    <a:pt x="194" y="376"/>
                    <a:pt x="194" y="376"/>
                    <a:pt x="194" y="376"/>
                  </a:cubicBezTo>
                  <a:cubicBezTo>
                    <a:pt x="194" y="376"/>
                    <a:pt x="194" y="376"/>
                    <a:pt x="194" y="376"/>
                  </a:cubicBezTo>
                  <a:cubicBezTo>
                    <a:pt x="194" y="376"/>
                    <a:pt x="194" y="376"/>
                    <a:pt x="194" y="376"/>
                  </a:cubicBezTo>
                  <a:cubicBezTo>
                    <a:pt x="194" y="376"/>
                    <a:pt x="194" y="376"/>
                    <a:pt x="194" y="376"/>
                  </a:cubicBezTo>
                  <a:cubicBezTo>
                    <a:pt x="194" y="377"/>
                    <a:pt x="194" y="377"/>
                    <a:pt x="194" y="377"/>
                  </a:cubicBezTo>
                  <a:cubicBezTo>
                    <a:pt x="194" y="377"/>
                    <a:pt x="194" y="377"/>
                    <a:pt x="194" y="377"/>
                  </a:cubicBezTo>
                  <a:cubicBezTo>
                    <a:pt x="194" y="377"/>
                    <a:pt x="194" y="377"/>
                    <a:pt x="194" y="377"/>
                  </a:cubicBezTo>
                  <a:cubicBezTo>
                    <a:pt x="194" y="377"/>
                    <a:pt x="194" y="377"/>
                    <a:pt x="194" y="377"/>
                  </a:cubicBezTo>
                  <a:cubicBezTo>
                    <a:pt x="195" y="378"/>
                    <a:pt x="195" y="378"/>
                    <a:pt x="195" y="378"/>
                  </a:cubicBezTo>
                  <a:cubicBezTo>
                    <a:pt x="195" y="378"/>
                    <a:pt x="195" y="378"/>
                    <a:pt x="195" y="378"/>
                  </a:cubicBezTo>
                  <a:cubicBezTo>
                    <a:pt x="195" y="379"/>
                    <a:pt x="195" y="379"/>
                    <a:pt x="195" y="379"/>
                  </a:cubicBezTo>
                  <a:cubicBezTo>
                    <a:pt x="195" y="379"/>
                    <a:pt x="195" y="379"/>
                    <a:pt x="195" y="379"/>
                  </a:cubicBezTo>
                  <a:cubicBezTo>
                    <a:pt x="195" y="379"/>
                    <a:pt x="195" y="379"/>
                    <a:pt x="195" y="379"/>
                  </a:cubicBezTo>
                  <a:cubicBezTo>
                    <a:pt x="194" y="379"/>
                    <a:pt x="194" y="379"/>
                    <a:pt x="194" y="379"/>
                  </a:cubicBezTo>
                  <a:cubicBezTo>
                    <a:pt x="195" y="379"/>
                    <a:pt x="195" y="379"/>
                    <a:pt x="195" y="379"/>
                  </a:cubicBezTo>
                  <a:cubicBezTo>
                    <a:pt x="195" y="379"/>
                    <a:pt x="195" y="379"/>
                    <a:pt x="195" y="379"/>
                  </a:cubicBezTo>
                  <a:cubicBezTo>
                    <a:pt x="196" y="379"/>
                    <a:pt x="196" y="379"/>
                    <a:pt x="196" y="379"/>
                  </a:cubicBezTo>
                  <a:cubicBezTo>
                    <a:pt x="196" y="379"/>
                    <a:pt x="196" y="379"/>
                    <a:pt x="196" y="379"/>
                  </a:cubicBezTo>
                  <a:cubicBezTo>
                    <a:pt x="196" y="379"/>
                    <a:pt x="196" y="379"/>
                    <a:pt x="196" y="379"/>
                  </a:cubicBezTo>
                  <a:cubicBezTo>
                    <a:pt x="196" y="380"/>
                    <a:pt x="196" y="380"/>
                    <a:pt x="196" y="380"/>
                  </a:cubicBezTo>
                  <a:cubicBezTo>
                    <a:pt x="197" y="380"/>
                    <a:pt x="197" y="380"/>
                    <a:pt x="197" y="380"/>
                  </a:cubicBezTo>
                  <a:cubicBezTo>
                    <a:pt x="197" y="380"/>
                    <a:pt x="197" y="380"/>
                    <a:pt x="197" y="380"/>
                  </a:cubicBezTo>
                  <a:cubicBezTo>
                    <a:pt x="197" y="380"/>
                    <a:pt x="197" y="380"/>
                    <a:pt x="197" y="380"/>
                  </a:cubicBezTo>
                  <a:cubicBezTo>
                    <a:pt x="198" y="380"/>
                    <a:pt x="198" y="381"/>
                    <a:pt x="198" y="381"/>
                  </a:cubicBezTo>
                  <a:cubicBezTo>
                    <a:pt x="198" y="381"/>
                    <a:pt x="198" y="381"/>
                    <a:pt x="198" y="381"/>
                  </a:cubicBezTo>
                  <a:cubicBezTo>
                    <a:pt x="198" y="381"/>
                    <a:pt x="198" y="381"/>
                    <a:pt x="198" y="381"/>
                  </a:cubicBezTo>
                  <a:cubicBezTo>
                    <a:pt x="199" y="381"/>
                    <a:pt x="199" y="381"/>
                    <a:pt x="199" y="381"/>
                  </a:cubicBezTo>
                  <a:cubicBezTo>
                    <a:pt x="199" y="381"/>
                    <a:pt x="199" y="381"/>
                    <a:pt x="199" y="381"/>
                  </a:cubicBezTo>
                  <a:cubicBezTo>
                    <a:pt x="199" y="381"/>
                    <a:pt x="199" y="381"/>
                    <a:pt x="199" y="381"/>
                  </a:cubicBezTo>
                  <a:cubicBezTo>
                    <a:pt x="199" y="381"/>
                    <a:pt x="199" y="381"/>
                    <a:pt x="199" y="381"/>
                  </a:cubicBezTo>
                  <a:cubicBezTo>
                    <a:pt x="199" y="380"/>
                    <a:pt x="199" y="380"/>
                    <a:pt x="199" y="380"/>
                  </a:cubicBezTo>
                  <a:cubicBezTo>
                    <a:pt x="199" y="380"/>
                    <a:pt x="199" y="380"/>
                    <a:pt x="199" y="380"/>
                  </a:cubicBezTo>
                  <a:cubicBezTo>
                    <a:pt x="199" y="380"/>
                    <a:pt x="199" y="380"/>
                    <a:pt x="199" y="379"/>
                  </a:cubicBezTo>
                  <a:cubicBezTo>
                    <a:pt x="199" y="379"/>
                    <a:pt x="199" y="379"/>
                    <a:pt x="199" y="379"/>
                  </a:cubicBezTo>
                  <a:cubicBezTo>
                    <a:pt x="199" y="379"/>
                    <a:pt x="199" y="379"/>
                    <a:pt x="199" y="379"/>
                  </a:cubicBezTo>
                  <a:cubicBezTo>
                    <a:pt x="199" y="379"/>
                    <a:pt x="199" y="379"/>
                    <a:pt x="199" y="379"/>
                  </a:cubicBezTo>
                  <a:cubicBezTo>
                    <a:pt x="199" y="379"/>
                    <a:pt x="199" y="379"/>
                    <a:pt x="199" y="379"/>
                  </a:cubicBezTo>
                  <a:cubicBezTo>
                    <a:pt x="199" y="379"/>
                    <a:pt x="199" y="379"/>
                    <a:pt x="199" y="379"/>
                  </a:cubicBezTo>
                  <a:cubicBezTo>
                    <a:pt x="198" y="378"/>
                    <a:pt x="198" y="378"/>
                    <a:pt x="198" y="378"/>
                  </a:cubicBezTo>
                  <a:cubicBezTo>
                    <a:pt x="198" y="378"/>
                    <a:pt x="198" y="378"/>
                    <a:pt x="198" y="378"/>
                  </a:cubicBezTo>
                  <a:cubicBezTo>
                    <a:pt x="198" y="378"/>
                    <a:pt x="198" y="378"/>
                    <a:pt x="198" y="378"/>
                  </a:cubicBezTo>
                  <a:cubicBezTo>
                    <a:pt x="198" y="378"/>
                    <a:pt x="198" y="378"/>
                    <a:pt x="198" y="378"/>
                  </a:cubicBezTo>
                  <a:cubicBezTo>
                    <a:pt x="197" y="378"/>
                    <a:pt x="197" y="378"/>
                    <a:pt x="197" y="378"/>
                  </a:cubicBezTo>
                  <a:cubicBezTo>
                    <a:pt x="197" y="377"/>
                    <a:pt x="197" y="377"/>
                    <a:pt x="197" y="377"/>
                  </a:cubicBezTo>
                  <a:cubicBezTo>
                    <a:pt x="198" y="377"/>
                    <a:pt x="198" y="377"/>
                    <a:pt x="198" y="377"/>
                  </a:cubicBezTo>
                  <a:cubicBezTo>
                    <a:pt x="199" y="378"/>
                    <a:pt x="199" y="378"/>
                    <a:pt x="199" y="378"/>
                  </a:cubicBezTo>
                  <a:cubicBezTo>
                    <a:pt x="199" y="378"/>
                    <a:pt x="199" y="378"/>
                    <a:pt x="199" y="378"/>
                  </a:cubicBezTo>
                  <a:cubicBezTo>
                    <a:pt x="198" y="377"/>
                    <a:pt x="198" y="377"/>
                    <a:pt x="198" y="377"/>
                  </a:cubicBezTo>
                  <a:cubicBezTo>
                    <a:pt x="198" y="377"/>
                    <a:pt x="198" y="377"/>
                    <a:pt x="198" y="377"/>
                  </a:cubicBezTo>
                  <a:cubicBezTo>
                    <a:pt x="198" y="377"/>
                    <a:pt x="198" y="377"/>
                    <a:pt x="198" y="377"/>
                  </a:cubicBezTo>
                  <a:cubicBezTo>
                    <a:pt x="198" y="377"/>
                    <a:pt x="198" y="377"/>
                    <a:pt x="198" y="377"/>
                  </a:cubicBezTo>
                  <a:cubicBezTo>
                    <a:pt x="197" y="376"/>
                    <a:pt x="197" y="376"/>
                    <a:pt x="197" y="376"/>
                  </a:cubicBezTo>
                  <a:cubicBezTo>
                    <a:pt x="197" y="375"/>
                    <a:pt x="197" y="375"/>
                    <a:pt x="197" y="375"/>
                  </a:cubicBezTo>
                  <a:cubicBezTo>
                    <a:pt x="197" y="375"/>
                    <a:pt x="197" y="375"/>
                    <a:pt x="197" y="375"/>
                  </a:cubicBezTo>
                  <a:cubicBezTo>
                    <a:pt x="197" y="374"/>
                    <a:pt x="197" y="374"/>
                    <a:pt x="197" y="374"/>
                  </a:cubicBezTo>
                  <a:cubicBezTo>
                    <a:pt x="197" y="374"/>
                    <a:pt x="197" y="374"/>
                    <a:pt x="197" y="374"/>
                  </a:cubicBezTo>
                  <a:cubicBezTo>
                    <a:pt x="197" y="374"/>
                    <a:pt x="197" y="374"/>
                    <a:pt x="197" y="374"/>
                  </a:cubicBezTo>
                  <a:cubicBezTo>
                    <a:pt x="197" y="374"/>
                    <a:pt x="197" y="374"/>
                    <a:pt x="197" y="374"/>
                  </a:cubicBezTo>
                  <a:cubicBezTo>
                    <a:pt x="197" y="373"/>
                    <a:pt x="197" y="373"/>
                    <a:pt x="197" y="373"/>
                  </a:cubicBezTo>
                  <a:cubicBezTo>
                    <a:pt x="198" y="373"/>
                    <a:pt x="198" y="373"/>
                    <a:pt x="198" y="373"/>
                  </a:cubicBezTo>
                  <a:cubicBezTo>
                    <a:pt x="198" y="373"/>
                    <a:pt x="198" y="373"/>
                    <a:pt x="198" y="373"/>
                  </a:cubicBezTo>
                  <a:cubicBezTo>
                    <a:pt x="198" y="373"/>
                    <a:pt x="198" y="373"/>
                    <a:pt x="198" y="373"/>
                  </a:cubicBezTo>
                  <a:cubicBezTo>
                    <a:pt x="197" y="373"/>
                    <a:pt x="197" y="373"/>
                    <a:pt x="197" y="373"/>
                  </a:cubicBezTo>
                  <a:cubicBezTo>
                    <a:pt x="197" y="373"/>
                    <a:pt x="197" y="373"/>
                    <a:pt x="197" y="373"/>
                  </a:cubicBezTo>
                  <a:cubicBezTo>
                    <a:pt x="198" y="372"/>
                    <a:pt x="198" y="372"/>
                    <a:pt x="198" y="372"/>
                  </a:cubicBezTo>
                  <a:cubicBezTo>
                    <a:pt x="198" y="371"/>
                    <a:pt x="198" y="371"/>
                    <a:pt x="198" y="371"/>
                  </a:cubicBezTo>
                  <a:cubicBezTo>
                    <a:pt x="197" y="371"/>
                    <a:pt x="197" y="371"/>
                    <a:pt x="197" y="371"/>
                  </a:cubicBezTo>
                  <a:cubicBezTo>
                    <a:pt x="198" y="371"/>
                    <a:pt x="198" y="371"/>
                    <a:pt x="198" y="371"/>
                  </a:cubicBezTo>
                  <a:cubicBezTo>
                    <a:pt x="198" y="371"/>
                    <a:pt x="198" y="371"/>
                    <a:pt x="198" y="371"/>
                  </a:cubicBezTo>
                  <a:cubicBezTo>
                    <a:pt x="198" y="371"/>
                    <a:pt x="198" y="371"/>
                    <a:pt x="198" y="371"/>
                  </a:cubicBezTo>
                  <a:cubicBezTo>
                    <a:pt x="199" y="371"/>
                    <a:pt x="199" y="371"/>
                    <a:pt x="199" y="371"/>
                  </a:cubicBezTo>
                  <a:cubicBezTo>
                    <a:pt x="199" y="371"/>
                    <a:pt x="199" y="371"/>
                    <a:pt x="199" y="371"/>
                  </a:cubicBezTo>
                  <a:cubicBezTo>
                    <a:pt x="199" y="371"/>
                    <a:pt x="199" y="371"/>
                    <a:pt x="199" y="371"/>
                  </a:cubicBezTo>
                  <a:cubicBezTo>
                    <a:pt x="199" y="370"/>
                    <a:pt x="199" y="370"/>
                    <a:pt x="199" y="370"/>
                  </a:cubicBezTo>
                  <a:cubicBezTo>
                    <a:pt x="199" y="370"/>
                    <a:pt x="199" y="370"/>
                    <a:pt x="199" y="370"/>
                  </a:cubicBezTo>
                  <a:cubicBezTo>
                    <a:pt x="199" y="370"/>
                    <a:pt x="199" y="370"/>
                    <a:pt x="199" y="370"/>
                  </a:cubicBezTo>
                  <a:cubicBezTo>
                    <a:pt x="199" y="371"/>
                    <a:pt x="199" y="371"/>
                    <a:pt x="199" y="371"/>
                  </a:cubicBezTo>
                  <a:cubicBezTo>
                    <a:pt x="199" y="371"/>
                    <a:pt x="199" y="371"/>
                    <a:pt x="199" y="371"/>
                  </a:cubicBezTo>
                  <a:cubicBezTo>
                    <a:pt x="200" y="372"/>
                    <a:pt x="200" y="372"/>
                    <a:pt x="200" y="372"/>
                  </a:cubicBezTo>
                  <a:cubicBezTo>
                    <a:pt x="200" y="371"/>
                    <a:pt x="200" y="371"/>
                    <a:pt x="200" y="371"/>
                  </a:cubicBezTo>
                  <a:cubicBezTo>
                    <a:pt x="200" y="371"/>
                    <a:pt x="200" y="371"/>
                    <a:pt x="200" y="371"/>
                  </a:cubicBezTo>
                  <a:cubicBezTo>
                    <a:pt x="200" y="372"/>
                    <a:pt x="200" y="372"/>
                    <a:pt x="200" y="372"/>
                  </a:cubicBezTo>
                  <a:cubicBezTo>
                    <a:pt x="200" y="372"/>
                    <a:pt x="200" y="372"/>
                    <a:pt x="200" y="372"/>
                  </a:cubicBezTo>
                  <a:cubicBezTo>
                    <a:pt x="200" y="373"/>
                    <a:pt x="200" y="373"/>
                    <a:pt x="200" y="373"/>
                  </a:cubicBezTo>
                  <a:cubicBezTo>
                    <a:pt x="200" y="373"/>
                    <a:pt x="200" y="373"/>
                    <a:pt x="200" y="373"/>
                  </a:cubicBezTo>
                  <a:cubicBezTo>
                    <a:pt x="200" y="374"/>
                    <a:pt x="200" y="374"/>
                    <a:pt x="200" y="374"/>
                  </a:cubicBezTo>
                  <a:cubicBezTo>
                    <a:pt x="200" y="374"/>
                    <a:pt x="200" y="374"/>
                    <a:pt x="200" y="374"/>
                  </a:cubicBezTo>
                  <a:cubicBezTo>
                    <a:pt x="200" y="375"/>
                    <a:pt x="200" y="375"/>
                    <a:pt x="200" y="375"/>
                  </a:cubicBezTo>
                  <a:cubicBezTo>
                    <a:pt x="200" y="375"/>
                    <a:pt x="200" y="375"/>
                    <a:pt x="200" y="375"/>
                  </a:cubicBezTo>
                  <a:cubicBezTo>
                    <a:pt x="200" y="377"/>
                    <a:pt x="200" y="377"/>
                    <a:pt x="200" y="377"/>
                  </a:cubicBezTo>
                  <a:cubicBezTo>
                    <a:pt x="200" y="377"/>
                    <a:pt x="200" y="377"/>
                    <a:pt x="200" y="377"/>
                  </a:cubicBezTo>
                  <a:cubicBezTo>
                    <a:pt x="201" y="378"/>
                    <a:pt x="201" y="378"/>
                    <a:pt x="201" y="378"/>
                  </a:cubicBezTo>
                  <a:cubicBezTo>
                    <a:pt x="201" y="378"/>
                    <a:pt x="201" y="378"/>
                    <a:pt x="201" y="378"/>
                  </a:cubicBezTo>
                  <a:cubicBezTo>
                    <a:pt x="201" y="378"/>
                    <a:pt x="201" y="378"/>
                    <a:pt x="201" y="378"/>
                  </a:cubicBezTo>
                  <a:cubicBezTo>
                    <a:pt x="201" y="378"/>
                    <a:pt x="201" y="378"/>
                    <a:pt x="201" y="378"/>
                  </a:cubicBezTo>
                  <a:cubicBezTo>
                    <a:pt x="201" y="379"/>
                    <a:pt x="201" y="379"/>
                    <a:pt x="201" y="379"/>
                  </a:cubicBezTo>
                  <a:cubicBezTo>
                    <a:pt x="201" y="379"/>
                    <a:pt x="201" y="379"/>
                    <a:pt x="201" y="379"/>
                  </a:cubicBezTo>
                  <a:cubicBezTo>
                    <a:pt x="202" y="379"/>
                    <a:pt x="202" y="379"/>
                    <a:pt x="202" y="379"/>
                  </a:cubicBezTo>
                  <a:cubicBezTo>
                    <a:pt x="202" y="380"/>
                    <a:pt x="202" y="380"/>
                    <a:pt x="202" y="380"/>
                  </a:cubicBezTo>
                  <a:cubicBezTo>
                    <a:pt x="202" y="380"/>
                    <a:pt x="202" y="380"/>
                    <a:pt x="202" y="380"/>
                  </a:cubicBezTo>
                  <a:cubicBezTo>
                    <a:pt x="202" y="381"/>
                    <a:pt x="202" y="381"/>
                    <a:pt x="202" y="381"/>
                  </a:cubicBezTo>
                  <a:cubicBezTo>
                    <a:pt x="202" y="380"/>
                    <a:pt x="202" y="380"/>
                    <a:pt x="202" y="380"/>
                  </a:cubicBezTo>
                  <a:cubicBezTo>
                    <a:pt x="202" y="380"/>
                    <a:pt x="202" y="380"/>
                    <a:pt x="202" y="380"/>
                  </a:cubicBezTo>
                  <a:cubicBezTo>
                    <a:pt x="202" y="380"/>
                    <a:pt x="202" y="380"/>
                    <a:pt x="202" y="380"/>
                  </a:cubicBezTo>
                  <a:cubicBezTo>
                    <a:pt x="202" y="380"/>
                    <a:pt x="202" y="380"/>
                    <a:pt x="202" y="380"/>
                  </a:cubicBezTo>
                  <a:cubicBezTo>
                    <a:pt x="203" y="380"/>
                    <a:pt x="203" y="380"/>
                    <a:pt x="203" y="380"/>
                  </a:cubicBezTo>
                  <a:cubicBezTo>
                    <a:pt x="203" y="380"/>
                    <a:pt x="203" y="380"/>
                    <a:pt x="203" y="380"/>
                  </a:cubicBezTo>
                  <a:cubicBezTo>
                    <a:pt x="203" y="380"/>
                    <a:pt x="203" y="380"/>
                    <a:pt x="203" y="380"/>
                  </a:cubicBezTo>
                  <a:cubicBezTo>
                    <a:pt x="203" y="380"/>
                    <a:pt x="203" y="380"/>
                    <a:pt x="203" y="380"/>
                  </a:cubicBezTo>
                  <a:cubicBezTo>
                    <a:pt x="203" y="380"/>
                    <a:pt x="203" y="380"/>
                    <a:pt x="203" y="380"/>
                  </a:cubicBezTo>
                  <a:cubicBezTo>
                    <a:pt x="203" y="380"/>
                    <a:pt x="203" y="380"/>
                    <a:pt x="203" y="380"/>
                  </a:cubicBezTo>
                  <a:cubicBezTo>
                    <a:pt x="203" y="380"/>
                    <a:pt x="203" y="380"/>
                    <a:pt x="203" y="380"/>
                  </a:cubicBezTo>
                  <a:cubicBezTo>
                    <a:pt x="203" y="380"/>
                    <a:pt x="203" y="380"/>
                    <a:pt x="203" y="380"/>
                  </a:cubicBezTo>
                  <a:cubicBezTo>
                    <a:pt x="203" y="380"/>
                    <a:pt x="203" y="380"/>
                    <a:pt x="203" y="380"/>
                  </a:cubicBezTo>
                  <a:cubicBezTo>
                    <a:pt x="203" y="379"/>
                    <a:pt x="203" y="379"/>
                    <a:pt x="203" y="379"/>
                  </a:cubicBezTo>
                  <a:cubicBezTo>
                    <a:pt x="203" y="379"/>
                    <a:pt x="203" y="379"/>
                    <a:pt x="203" y="379"/>
                  </a:cubicBezTo>
                  <a:cubicBezTo>
                    <a:pt x="201" y="378"/>
                    <a:pt x="201" y="378"/>
                    <a:pt x="201" y="378"/>
                  </a:cubicBezTo>
                  <a:cubicBezTo>
                    <a:pt x="201" y="378"/>
                    <a:pt x="201" y="378"/>
                    <a:pt x="201" y="378"/>
                  </a:cubicBezTo>
                  <a:cubicBezTo>
                    <a:pt x="201" y="378"/>
                    <a:pt x="201" y="378"/>
                    <a:pt x="201" y="378"/>
                  </a:cubicBezTo>
                  <a:cubicBezTo>
                    <a:pt x="201" y="377"/>
                    <a:pt x="201" y="377"/>
                    <a:pt x="201" y="377"/>
                  </a:cubicBezTo>
                  <a:cubicBezTo>
                    <a:pt x="201" y="377"/>
                    <a:pt x="201" y="377"/>
                    <a:pt x="201" y="377"/>
                  </a:cubicBezTo>
                  <a:cubicBezTo>
                    <a:pt x="201" y="376"/>
                    <a:pt x="201" y="376"/>
                    <a:pt x="201" y="376"/>
                  </a:cubicBezTo>
                  <a:cubicBezTo>
                    <a:pt x="201" y="376"/>
                    <a:pt x="201" y="376"/>
                    <a:pt x="201" y="376"/>
                  </a:cubicBezTo>
                  <a:cubicBezTo>
                    <a:pt x="202" y="377"/>
                    <a:pt x="202" y="377"/>
                    <a:pt x="202" y="377"/>
                  </a:cubicBezTo>
                  <a:cubicBezTo>
                    <a:pt x="202" y="377"/>
                    <a:pt x="202" y="377"/>
                    <a:pt x="202" y="377"/>
                  </a:cubicBezTo>
                  <a:cubicBezTo>
                    <a:pt x="202" y="377"/>
                    <a:pt x="202" y="377"/>
                    <a:pt x="202" y="377"/>
                  </a:cubicBezTo>
                  <a:cubicBezTo>
                    <a:pt x="202" y="377"/>
                    <a:pt x="202" y="377"/>
                    <a:pt x="202" y="377"/>
                  </a:cubicBezTo>
                  <a:cubicBezTo>
                    <a:pt x="202" y="377"/>
                    <a:pt x="202" y="377"/>
                    <a:pt x="202" y="377"/>
                  </a:cubicBezTo>
                  <a:cubicBezTo>
                    <a:pt x="202" y="377"/>
                    <a:pt x="202" y="377"/>
                    <a:pt x="202" y="377"/>
                  </a:cubicBezTo>
                  <a:cubicBezTo>
                    <a:pt x="203" y="378"/>
                    <a:pt x="203" y="378"/>
                    <a:pt x="203" y="378"/>
                  </a:cubicBezTo>
                  <a:cubicBezTo>
                    <a:pt x="203" y="378"/>
                    <a:pt x="203" y="378"/>
                    <a:pt x="203" y="378"/>
                  </a:cubicBezTo>
                  <a:cubicBezTo>
                    <a:pt x="204" y="379"/>
                    <a:pt x="204" y="379"/>
                    <a:pt x="204" y="379"/>
                  </a:cubicBezTo>
                  <a:cubicBezTo>
                    <a:pt x="204" y="379"/>
                    <a:pt x="204" y="379"/>
                    <a:pt x="204" y="379"/>
                  </a:cubicBezTo>
                  <a:cubicBezTo>
                    <a:pt x="204" y="379"/>
                    <a:pt x="204" y="379"/>
                    <a:pt x="205" y="379"/>
                  </a:cubicBezTo>
                  <a:cubicBezTo>
                    <a:pt x="205" y="379"/>
                    <a:pt x="205" y="379"/>
                    <a:pt x="205" y="379"/>
                  </a:cubicBezTo>
                  <a:cubicBezTo>
                    <a:pt x="205" y="379"/>
                    <a:pt x="205" y="379"/>
                    <a:pt x="205" y="379"/>
                  </a:cubicBezTo>
                  <a:cubicBezTo>
                    <a:pt x="205" y="378"/>
                    <a:pt x="205" y="378"/>
                    <a:pt x="205" y="378"/>
                  </a:cubicBezTo>
                  <a:cubicBezTo>
                    <a:pt x="204" y="378"/>
                    <a:pt x="204" y="377"/>
                    <a:pt x="204" y="376"/>
                  </a:cubicBezTo>
                  <a:cubicBezTo>
                    <a:pt x="203" y="377"/>
                    <a:pt x="203" y="377"/>
                    <a:pt x="203" y="377"/>
                  </a:cubicBezTo>
                  <a:cubicBezTo>
                    <a:pt x="203" y="376"/>
                    <a:pt x="203" y="376"/>
                    <a:pt x="203" y="376"/>
                  </a:cubicBezTo>
                  <a:cubicBezTo>
                    <a:pt x="204" y="376"/>
                    <a:pt x="204" y="376"/>
                    <a:pt x="204" y="376"/>
                  </a:cubicBezTo>
                  <a:cubicBezTo>
                    <a:pt x="204" y="376"/>
                    <a:pt x="204" y="376"/>
                    <a:pt x="204" y="376"/>
                  </a:cubicBezTo>
                  <a:cubicBezTo>
                    <a:pt x="204" y="376"/>
                    <a:pt x="204" y="376"/>
                    <a:pt x="204" y="376"/>
                  </a:cubicBezTo>
                  <a:cubicBezTo>
                    <a:pt x="204" y="376"/>
                    <a:pt x="204" y="376"/>
                    <a:pt x="204" y="376"/>
                  </a:cubicBezTo>
                  <a:cubicBezTo>
                    <a:pt x="203" y="376"/>
                    <a:pt x="203" y="375"/>
                    <a:pt x="203" y="375"/>
                  </a:cubicBezTo>
                  <a:cubicBezTo>
                    <a:pt x="203" y="375"/>
                    <a:pt x="203" y="375"/>
                    <a:pt x="203" y="375"/>
                  </a:cubicBezTo>
                  <a:cubicBezTo>
                    <a:pt x="203" y="374"/>
                    <a:pt x="203" y="374"/>
                    <a:pt x="203" y="374"/>
                  </a:cubicBezTo>
                  <a:cubicBezTo>
                    <a:pt x="203" y="374"/>
                    <a:pt x="203" y="374"/>
                    <a:pt x="203" y="374"/>
                  </a:cubicBezTo>
                  <a:cubicBezTo>
                    <a:pt x="202" y="374"/>
                    <a:pt x="202" y="374"/>
                    <a:pt x="202" y="374"/>
                  </a:cubicBezTo>
                  <a:cubicBezTo>
                    <a:pt x="202" y="374"/>
                    <a:pt x="202" y="374"/>
                    <a:pt x="202" y="374"/>
                  </a:cubicBezTo>
                  <a:cubicBezTo>
                    <a:pt x="202" y="374"/>
                    <a:pt x="202" y="374"/>
                    <a:pt x="202" y="374"/>
                  </a:cubicBezTo>
                  <a:cubicBezTo>
                    <a:pt x="202" y="374"/>
                    <a:pt x="202" y="374"/>
                    <a:pt x="202" y="374"/>
                  </a:cubicBezTo>
                  <a:cubicBezTo>
                    <a:pt x="202" y="374"/>
                    <a:pt x="202" y="374"/>
                    <a:pt x="202" y="374"/>
                  </a:cubicBezTo>
                  <a:cubicBezTo>
                    <a:pt x="201" y="373"/>
                    <a:pt x="201" y="373"/>
                    <a:pt x="201" y="373"/>
                  </a:cubicBezTo>
                  <a:cubicBezTo>
                    <a:pt x="201" y="373"/>
                    <a:pt x="201" y="373"/>
                    <a:pt x="201" y="373"/>
                  </a:cubicBezTo>
                  <a:cubicBezTo>
                    <a:pt x="201" y="373"/>
                    <a:pt x="201" y="373"/>
                    <a:pt x="201" y="373"/>
                  </a:cubicBezTo>
                  <a:cubicBezTo>
                    <a:pt x="201" y="373"/>
                    <a:pt x="201" y="373"/>
                    <a:pt x="201" y="373"/>
                  </a:cubicBezTo>
                  <a:cubicBezTo>
                    <a:pt x="201" y="373"/>
                    <a:pt x="201" y="373"/>
                    <a:pt x="201" y="373"/>
                  </a:cubicBezTo>
                  <a:cubicBezTo>
                    <a:pt x="201" y="372"/>
                    <a:pt x="201" y="372"/>
                    <a:pt x="201" y="372"/>
                  </a:cubicBezTo>
                  <a:cubicBezTo>
                    <a:pt x="201" y="372"/>
                    <a:pt x="201" y="372"/>
                    <a:pt x="201" y="372"/>
                  </a:cubicBezTo>
                  <a:cubicBezTo>
                    <a:pt x="201" y="372"/>
                    <a:pt x="201" y="372"/>
                    <a:pt x="201" y="372"/>
                  </a:cubicBezTo>
                  <a:cubicBezTo>
                    <a:pt x="201" y="372"/>
                    <a:pt x="201" y="372"/>
                    <a:pt x="201" y="372"/>
                  </a:cubicBezTo>
                  <a:cubicBezTo>
                    <a:pt x="201" y="371"/>
                    <a:pt x="201" y="371"/>
                    <a:pt x="201" y="371"/>
                  </a:cubicBezTo>
                  <a:cubicBezTo>
                    <a:pt x="200" y="370"/>
                    <a:pt x="200" y="370"/>
                    <a:pt x="200" y="370"/>
                  </a:cubicBezTo>
                  <a:cubicBezTo>
                    <a:pt x="200" y="370"/>
                    <a:pt x="200" y="370"/>
                    <a:pt x="200" y="370"/>
                  </a:cubicBezTo>
                  <a:cubicBezTo>
                    <a:pt x="200" y="370"/>
                    <a:pt x="200" y="370"/>
                    <a:pt x="200" y="370"/>
                  </a:cubicBezTo>
                  <a:cubicBezTo>
                    <a:pt x="201" y="371"/>
                    <a:pt x="201" y="371"/>
                    <a:pt x="202" y="371"/>
                  </a:cubicBezTo>
                  <a:cubicBezTo>
                    <a:pt x="202" y="371"/>
                    <a:pt x="202" y="371"/>
                    <a:pt x="202" y="371"/>
                  </a:cubicBezTo>
                  <a:cubicBezTo>
                    <a:pt x="202" y="370"/>
                    <a:pt x="202" y="370"/>
                    <a:pt x="202" y="370"/>
                  </a:cubicBezTo>
                  <a:cubicBezTo>
                    <a:pt x="202" y="370"/>
                    <a:pt x="202" y="370"/>
                    <a:pt x="202" y="370"/>
                  </a:cubicBezTo>
                  <a:cubicBezTo>
                    <a:pt x="202" y="371"/>
                    <a:pt x="202" y="371"/>
                    <a:pt x="202" y="371"/>
                  </a:cubicBezTo>
                  <a:cubicBezTo>
                    <a:pt x="203" y="371"/>
                    <a:pt x="203" y="371"/>
                    <a:pt x="203" y="371"/>
                  </a:cubicBezTo>
                  <a:cubicBezTo>
                    <a:pt x="202" y="371"/>
                    <a:pt x="202" y="371"/>
                    <a:pt x="202" y="371"/>
                  </a:cubicBezTo>
                  <a:cubicBezTo>
                    <a:pt x="203" y="371"/>
                    <a:pt x="203" y="371"/>
                    <a:pt x="203" y="371"/>
                  </a:cubicBezTo>
                  <a:cubicBezTo>
                    <a:pt x="203" y="371"/>
                    <a:pt x="203" y="371"/>
                    <a:pt x="203" y="371"/>
                  </a:cubicBezTo>
                  <a:cubicBezTo>
                    <a:pt x="203" y="371"/>
                    <a:pt x="203" y="371"/>
                    <a:pt x="203" y="371"/>
                  </a:cubicBezTo>
                  <a:cubicBezTo>
                    <a:pt x="203" y="371"/>
                    <a:pt x="203" y="371"/>
                    <a:pt x="203" y="371"/>
                  </a:cubicBezTo>
                  <a:cubicBezTo>
                    <a:pt x="204" y="371"/>
                    <a:pt x="204" y="372"/>
                    <a:pt x="204" y="372"/>
                  </a:cubicBezTo>
                  <a:cubicBezTo>
                    <a:pt x="205" y="372"/>
                    <a:pt x="204" y="372"/>
                    <a:pt x="205" y="372"/>
                  </a:cubicBezTo>
                  <a:cubicBezTo>
                    <a:pt x="205" y="372"/>
                    <a:pt x="205" y="372"/>
                    <a:pt x="205" y="372"/>
                  </a:cubicBezTo>
                  <a:cubicBezTo>
                    <a:pt x="205" y="372"/>
                    <a:pt x="205" y="372"/>
                    <a:pt x="205" y="372"/>
                  </a:cubicBezTo>
                  <a:cubicBezTo>
                    <a:pt x="205" y="373"/>
                    <a:pt x="205" y="373"/>
                    <a:pt x="205" y="373"/>
                  </a:cubicBezTo>
                  <a:cubicBezTo>
                    <a:pt x="205" y="373"/>
                    <a:pt x="205" y="373"/>
                    <a:pt x="205" y="373"/>
                  </a:cubicBezTo>
                  <a:cubicBezTo>
                    <a:pt x="206" y="373"/>
                    <a:pt x="206" y="373"/>
                    <a:pt x="206" y="373"/>
                  </a:cubicBezTo>
                  <a:cubicBezTo>
                    <a:pt x="206" y="373"/>
                    <a:pt x="206" y="373"/>
                    <a:pt x="206" y="373"/>
                  </a:cubicBezTo>
                  <a:cubicBezTo>
                    <a:pt x="206" y="373"/>
                    <a:pt x="206" y="373"/>
                    <a:pt x="206" y="373"/>
                  </a:cubicBezTo>
                  <a:cubicBezTo>
                    <a:pt x="206" y="373"/>
                    <a:pt x="206" y="373"/>
                    <a:pt x="206" y="373"/>
                  </a:cubicBezTo>
                  <a:cubicBezTo>
                    <a:pt x="207" y="373"/>
                    <a:pt x="207" y="373"/>
                    <a:pt x="207" y="373"/>
                  </a:cubicBezTo>
                  <a:cubicBezTo>
                    <a:pt x="207" y="374"/>
                    <a:pt x="207" y="374"/>
                    <a:pt x="207" y="374"/>
                  </a:cubicBezTo>
                  <a:cubicBezTo>
                    <a:pt x="207" y="373"/>
                    <a:pt x="207" y="373"/>
                    <a:pt x="207" y="373"/>
                  </a:cubicBezTo>
                  <a:cubicBezTo>
                    <a:pt x="207" y="373"/>
                    <a:pt x="207" y="373"/>
                    <a:pt x="207" y="373"/>
                  </a:cubicBezTo>
                  <a:cubicBezTo>
                    <a:pt x="208" y="373"/>
                    <a:pt x="209" y="374"/>
                    <a:pt x="209" y="374"/>
                  </a:cubicBezTo>
                  <a:cubicBezTo>
                    <a:pt x="209" y="374"/>
                    <a:pt x="209" y="374"/>
                    <a:pt x="209" y="374"/>
                  </a:cubicBezTo>
                  <a:cubicBezTo>
                    <a:pt x="210" y="375"/>
                    <a:pt x="210" y="374"/>
                    <a:pt x="210" y="375"/>
                  </a:cubicBezTo>
                  <a:cubicBezTo>
                    <a:pt x="210" y="375"/>
                    <a:pt x="210" y="375"/>
                    <a:pt x="210" y="375"/>
                  </a:cubicBezTo>
                  <a:cubicBezTo>
                    <a:pt x="210" y="375"/>
                    <a:pt x="210" y="375"/>
                    <a:pt x="210" y="375"/>
                  </a:cubicBezTo>
                  <a:cubicBezTo>
                    <a:pt x="210" y="375"/>
                    <a:pt x="210" y="375"/>
                    <a:pt x="210" y="375"/>
                  </a:cubicBezTo>
                  <a:cubicBezTo>
                    <a:pt x="211" y="375"/>
                    <a:pt x="211" y="375"/>
                    <a:pt x="211" y="375"/>
                  </a:cubicBezTo>
                  <a:cubicBezTo>
                    <a:pt x="211" y="376"/>
                    <a:pt x="211" y="376"/>
                    <a:pt x="211" y="376"/>
                  </a:cubicBezTo>
                  <a:cubicBezTo>
                    <a:pt x="211" y="376"/>
                    <a:pt x="211" y="376"/>
                    <a:pt x="211" y="376"/>
                  </a:cubicBezTo>
                  <a:cubicBezTo>
                    <a:pt x="211" y="376"/>
                    <a:pt x="211" y="376"/>
                    <a:pt x="211" y="376"/>
                  </a:cubicBezTo>
                  <a:cubicBezTo>
                    <a:pt x="211" y="376"/>
                    <a:pt x="211" y="376"/>
                    <a:pt x="211" y="376"/>
                  </a:cubicBezTo>
                  <a:cubicBezTo>
                    <a:pt x="211" y="376"/>
                    <a:pt x="211" y="376"/>
                    <a:pt x="211" y="376"/>
                  </a:cubicBezTo>
                  <a:cubicBezTo>
                    <a:pt x="211" y="376"/>
                    <a:pt x="211" y="376"/>
                    <a:pt x="211" y="376"/>
                  </a:cubicBezTo>
                  <a:cubicBezTo>
                    <a:pt x="212" y="376"/>
                    <a:pt x="212" y="376"/>
                    <a:pt x="212" y="377"/>
                  </a:cubicBezTo>
                  <a:cubicBezTo>
                    <a:pt x="212" y="377"/>
                    <a:pt x="212" y="377"/>
                    <a:pt x="212" y="377"/>
                  </a:cubicBezTo>
                  <a:cubicBezTo>
                    <a:pt x="212" y="377"/>
                    <a:pt x="212" y="377"/>
                    <a:pt x="212" y="377"/>
                  </a:cubicBezTo>
                  <a:cubicBezTo>
                    <a:pt x="212" y="377"/>
                    <a:pt x="212" y="377"/>
                    <a:pt x="212" y="377"/>
                  </a:cubicBezTo>
                  <a:cubicBezTo>
                    <a:pt x="212" y="377"/>
                    <a:pt x="212" y="377"/>
                    <a:pt x="212" y="377"/>
                  </a:cubicBezTo>
                  <a:cubicBezTo>
                    <a:pt x="213" y="377"/>
                    <a:pt x="213" y="377"/>
                    <a:pt x="213" y="377"/>
                  </a:cubicBezTo>
                  <a:cubicBezTo>
                    <a:pt x="213" y="377"/>
                    <a:pt x="213" y="377"/>
                    <a:pt x="213" y="377"/>
                  </a:cubicBezTo>
                  <a:cubicBezTo>
                    <a:pt x="213" y="377"/>
                    <a:pt x="213" y="377"/>
                    <a:pt x="213" y="377"/>
                  </a:cubicBezTo>
                  <a:cubicBezTo>
                    <a:pt x="213" y="378"/>
                    <a:pt x="213" y="378"/>
                    <a:pt x="213" y="378"/>
                  </a:cubicBezTo>
                  <a:cubicBezTo>
                    <a:pt x="214" y="378"/>
                    <a:pt x="214" y="378"/>
                    <a:pt x="214" y="378"/>
                  </a:cubicBezTo>
                  <a:cubicBezTo>
                    <a:pt x="214" y="378"/>
                    <a:pt x="214" y="378"/>
                    <a:pt x="214" y="378"/>
                  </a:cubicBezTo>
                  <a:cubicBezTo>
                    <a:pt x="214" y="378"/>
                    <a:pt x="214" y="378"/>
                    <a:pt x="214" y="378"/>
                  </a:cubicBezTo>
                  <a:cubicBezTo>
                    <a:pt x="214" y="379"/>
                    <a:pt x="214" y="379"/>
                    <a:pt x="214" y="379"/>
                  </a:cubicBezTo>
                  <a:cubicBezTo>
                    <a:pt x="214" y="380"/>
                    <a:pt x="214" y="380"/>
                    <a:pt x="214" y="380"/>
                  </a:cubicBezTo>
                  <a:cubicBezTo>
                    <a:pt x="214" y="380"/>
                    <a:pt x="214" y="380"/>
                    <a:pt x="214" y="380"/>
                  </a:cubicBezTo>
                  <a:cubicBezTo>
                    <a:pt x="214" y="380"/>
                    <a:pt x="214" y="380"/>
                    <a:pt x="214" y="380"/>
                  </a:cubicBezTo>
                  <a:cubicBezTo>
                    <a:pt x="214" y="380"/>
                    <a:pt x="214" y="380"/>
                    <a:pt x="214" y="380"/>
                  </a:cubicBezTo>
                  <a:cubicBezTo>
                    <a:pt x="214" y="380"/>
                    <a:pt x="214" y="380"/>
                    <a:pt x="214" y="380"/>
                  </a:cubicBezTo>
                  <a:cubicBezTo>
                    <a:pt x="215" y="379"/>
                    <a:pt x="215" y="379"/>
                    <a:pt x="215" y="379"/>
                  </a:cubicBezTo>
                  <a:cubicBezTo>
                    <a:pt x="215" y="379"/>
                    <a:pt x="215" y="379"/>
                    <a:pt x="215" y="379"/>
                  </a:cubicBezTo>
                  <a:cubicBezTo>
                    <a:pt x="215" y="378"/>
                    <a:pt x="215" y="378"/>
                    <a:pt x="216" y="378"/>
                  </a:cubicBezTo>
                  <a:cubicBezTo>
                    <a:pt x="216" y="378"/>
                    <a:pt x="216" y="378"/>
                    <a:pt x="216" y="378"/>
                  </a:cubicBezTo>
                  <a:cubicBezTo>
                    <a:pt x="216" y="379"/>
                    <a:pt x="216" y="379"/>
                    <a:pt x="216" y="379"/>
                  </a:cubicBezTo>
                  <a:cubicBezTo>
                    <a:pt x="217" y="379"/>
                    <a:pt x="217" y="379"/>
                    <a:pt x="217" y="379"/>
                  </a:cubicBezTo>
                  <a:cubicBezTo>
                    <a:pt x="217" y="379"/>
                    <a:pt x="217" y="379"/>
                    <a:pt x="217" y="379"/>
                  </a:cubicBezTo>
                  <a:cubicBezTo>
                    <a:pt x="217" y="379"/>
                    <a:pt x="217" y="379"/>
                    <a:pt x="217" y="379"/>
                  </a:cubicBezTo>
                  <a:cubicBezTo>
                    <a:pt x="218" y="379"/>
                    <a:pt x="218" y="379"/>
                    <a:pt x="218" y="379"/>
                  </a:cubicBezTo>
                  <a:cubicBezTo>
                    <a:pt x="219" y="379"/>
                    <a:pt x="219" y="379"/>
                    <a:pt x="219" y="379"/>
                  </a:cubicBezTo>
                  <a:cubicBezTo>
                    <a:pt x="219" y="379"/>
                    <a:pt x="219" y="379"/>
                    <a:pt x="219" y="379"/>
                  </a:cubicBezTo>
                  <a:cubicBezTo>
                    <a:pt x="219" y="380"/>
                    <a:pt x="219" y="380"/>
                    <a:pt x="219" y="380"/>
                  </a:cubicBezTo>
                  <a:cubicBezTo>
                    <a:pt x="220" y="379"/>
                    <a:pt x="220" y="379"/>
                    <a:pt x="220" y="379"/>
                  </a:cubicBezTo>
                  <a:cubicBezTo>
                    <a:pt x="220" y="380"/>
                    <a:pt x="220" y="380"/>
                    <a:pt x="220" y="380"/>
                  </a:cubicBezTo>
                  <a:cubicBezTo>
                    <a:pt x="220" y="380"/>
                    <a:pt x="220" y="380"/>
                    <a:pt x="220" y="380"/>
                  </a:cubicBezTo>
                  <a:cubicBezTo>
                    <a:pt x="221" y="380"/>
                    <a:pt x="221" y="380"/>
                    <a:pt x="221" y="380"/>
                  </a:cubicBezTo>
                  <a:cubicBezTo>
                    <a:pt x="221" y="380"/>
                    <a:pt x="221" y="380"/>
                    <a:pt x="221" y="380"/>
                  </a:cubicBezTo>
                  <a:cubicBezTo>
                    <a:pt x="221" y="380"/>
                    <a:pt x="221" y="380"/>
                    <a:pt x="221" y="380"/>
                  </a:cubicBezTo>
                  <a:cubicBezTo>
                    <a:pt x="222" y="380"/>
                    <a:pt x="222" y="380"/>
                    <a:pt x="222" y="380"/>
                  </a:cubicBezTo>
                  <a:cubicBezTo>
                    <a:pt x="222" y="380"/>
                    <a:pt x="222" y="380"/>
                    <a:pt x="222" y="380"/>
                  </a:cubicBezTo>
                  <a:cubicBezTo>
                    <a:pt x="222" y="380"/>
                    <a:pt x="222" y="380"/>
                    <a:pt x="222" y="380"/>
                  </a:cubicBezTo>
                  <a:cubicBezTo>
                    <a:pt x="222" y="380"/>
                    <a:pt x="222" y="380"/>
                    <a:pt x="222" y="380"/>
                  </a:cubicBezTo>
                  <a:cubicBezTo>
                    <a:pt x="223" y="379"/>
                    <a:pt x="223" y="379"/>
                    <a:pt x="223" y="379"/>
                  </a:cubicBezTo>
                  <a:cubicBezTo>
                    <a:pt x="223" y="380"/>
                    <a:pt x="223" y="380"/>
                    <a:pt x="223" y="380"/>
                  </a:cubicBezTo>
                  <a:cubicBezTo>
                    <a:pt x="222" y="380"/>
                    <a:pt x="222" y="380"/>
                    <a:pt x="222" y="380"/>
                  </a:cubicBezTo>
                  <a:cubicBezTo>
                    <a:pt x="223" y="381"/>
                    <a:pt x="223" y="381"/>
                    <a:pt x="223" y="381"/>
                  </a:cubicBezTo>
                  <a:cubicBezTo>
                    <a:pt x="223" y="380"/>
                    <a:pt x="223" y="380"/>
                    <a:pt x="223" y="380"/>
                  </a:cubicBezTo>
                  <a:cubicBezTo>
                    <a:pt x="223" y="380"/>
                    <a:pt x="223" y="380"/>
                    <a:pt x="223" y="380"/>
                  </a:cubicBezTo>
                  <a:cubicBezTo>
                    <a:pt x="224" y="381"/>
                    <a:pt x="224" y="381"/>
                    <a:pt x="224" y="381"/>
                  </a:cubicBezTo>
                  <a:cubicBezTo>
                    <a:pt x="224" y="381"/>
                    <a:pt x="224" y="381"/>
                    <a:pt x="224" y="381"/>
                  </a:cubicBezTo>
                  <a:cubicBezTo>
                    <a:pt x="224" y="381"/>
                    <a:pt x="224" y="381"/>
                    <a:pt x="224" y="381"/>
                  </a:cubicBezTo>
                  <a:cubicBezTo>
                    <a:pt x="224" y="382"/>
                    <a:pt x="224" y="382"/>
                    <a:pt x="224" y="382"/>
                  </a:cubicBezTo>
                  <a:cubicBezTo>
                    <a:pt x="224" y="382"/>
                    <a:pt x="224" y="382"/>
                    <a:pt x="224" y="382"/>
                  </a:cubicBezTo>
                  <a:cubicBezTo>
                    <a:pt x="225" y="382"/>
                    <a:pt x="225" y="382"/>
                    <a:pt x="225" y="382"/>
                  </a:cubicBezTo>
                  <a:cubicBezTo>
                    <a:pt x="225" y="382"/>
                    <a:pt x="225" y="382"/>
                    <a:pt x="225" y="382"/>
                  </a:cubicBezTo>
                  <a:cubicBezTo>
                    <a:pt x="225" y="382"/>
                    <a:pt x="225" y="382"/>
                    <a:pt x="225" y="382"/>
                  </a:cubicBezTo>
                  <a:cubicBezTo>
                    <a:pt x="226" y="383"/>
                    <a:pt x="226" y="383"/>
                    <a:pt x="226" y="383"/>
                  </a:cubicBezTo>
                  <a:cubicBezTo>
                    <a:pt x="226" y="383"/>
                    <a:pt x="226" y="383"/>
                    <a:pt x="226" y="383"/>
                  </a:cubicBezTo>
                  <a:cubicBezTo>
                    <a:pt x="227" y="384"/>
                    <a:pt x="227" y="384"/>
                    <a:pt x="227" y="384"/>
                  </a:cubicBezTo>
                  <a:cubicBezTo>
                    <a:pt x="227" y="384"/>
                    <a:pt x="227" y="384"/>
                    <a:pt x="227" y="384"/>
                  </a:cubicBezTo>
                  <a:cubicBezTo>
                    <a:pt x="228" y="384"/>
                    <a:pt x="228" y="383"/>
                    <a:pt x="228" y="384"/>
                  </a:cubicBezTo>
                  <a:cubicBezTo>
                    <a:pt x="228" y="384"/>
                    <a:pt x="228" y="384"/>
                    <a:pt x="228" y="384"/>
                  </a:cubicBezTo>
                  <a:cubicBezTo>
                    <a:pt x="229" y="384"/>
                    <a:pt x="229" y="384"/>
                    <a:pt x="229" y="384"/>
                  </a:cubicBezTo>
                  <a:cubicBezTo>
                    <a:pt x="229" y="383"/>
                    <a:pt x="229" y="383"/>
                    <a:pt x="229" y="383"/>
                  </a:cubicBezTo>
                  <a:cubicBezTo>
                    <a:pt x="229" y="383"/>
                    <a:pt x="229" y="383"/>
                    <a:pt x="229" y="383"/>
                  </a:cubicBezTo>
                  <a:cubicBezTo>
                    <a:pt x="229" y="383"/>
                    <a:pt x="229" y="383"/>
                    <a:pt x="229" y="383"/>
                  </a:cubicBezTo>
                  <a:cubicBezTo>
                    <a:pt x="230" y="383"/>
                    <a:pt x="230" y="383"/>
                    <a:pt x="230" y="383"/>
                  </a:cubicBezTo>
                  <a:cubicBezTo>
                    <a:pt x="230" y="383"/>
                    <a:pt x="230" y="383"/>
                    <a:pt x="230" y="383"/>
                  </a:cubicBezTo>
                  <a:cubicBezTo>
                    <a:pt x="230" y="383"/>
                    <a:pt x="230" y="383"/>
                    <a:pt x="230" y="383"/>
                  </a:cubicBezTo>
                  <a:cubicBezTo>
                    <a:pt x="230" y="384"/>
                    <a:pt x="230" y="384"/>
                    <a:pt x="230" y="384"/>
                  </a:cubicBezTo>
                  <a:cubicBezTo>
                    <a:pt x="231" y="384"/>
                    <a:pt x="231" y="384"/>
                    <a:pt x="231" y="384"/>
                  </a:cubicBezTo>
                  <a:cubicBezTo>
                    <a:pt x="230" y="383"/>
                    <a:pt x="230" y="383"/>
                    <a:pt x="230" y="382"/>
                  </a:cubicBezTo>
                  <a:cubicBezTo>
                    <a:pt x="231" y="382"/>
                    <a:pt x="231" y="382"/>
                    <a:pt x="231" y="382"/>
                  </a:cubicBezTo>
                  <a:cubicBezTo>
                    <a:pt x="231" y="382"/>
                    <a:pt x="231" y="382"/>
                    <a:pt x="231" y="382"/>
                  </a:cubicBezTo>
                  <a:cubicBezTo>
                    <a:pt x="232" y="382"/>
                    <a:pt x="232" y="382"/>
                    <a:pt x="232" y="382"/>
                  </a:cubicBezTo>
                  <a:cubicBezTo>
                    <a:pt x="232" y="382"/>
                    <a:pt x="232" y="382"/>
                    <a:pt x="232" y="383"/>
                  </a:cubicBezTo>
                  <a:cubicBezTo>
                    <a:pt x="232" y="383"/>
                    <a:pt x="232" y="383"/>
                    <a:pt x="232" y="383"/>
                  </a:cubicBezTo>
                  <a:cubicBezTo>
                    <a:pt x="232" y="382"/>
                    <a:pt x="232" y="382"/>
                    <a:pt x="232" y="382"/>
                  </a:cubicBezTo>
                  <a:cubicBezTo>
                    <a:pt x="233" y="382"/>
                    <a:pt x="233" y="382"/>
                    <a:pt x="233" y="382"/>
                  </a:cubicBezTo>
                  <a:cubicBezTo>
                    <a:pt x="233" y="382"/>
                    <a:pt x="233" y="382"/>
                    <a:pt x="233" y="382"/>
                  </a:cubicBezTo>
                  <a:cubicBezTo>
                    <a:pt x="233" y="381"/>
                    <a:pt x="233" y="381"/>
                    <a:pt x="233" y="381"/>
                  </a:cubicBezTo>
                  <a:cubicBezTo>
                    <a:pt x="233" y="382"/>
                    <a:pt x="233" y="382"/>
                    <a:pt x="233" y="382"/>
                  </a:cubicBezTo>
                  <a:cubicBezTo>
                    <a:pt x="233" y="382"/>
                    <a:pt x="233" y="382"/>
                    <a:pt x="233" y="382"/>
                  </a:cubicBezTo>
                  <a:cubicBezTo>
                    <a:pt x="233" y="382"/>
                    <a:pt x="233" y="382"/>
                    <a:pt x="233" y="382"/>
                  </a:cubicBezTo>
                  <a:cubicBezTo>
                    <a:pt x="234" y="382"/>
                    <a:pt x="234" y="382"/>
                    <a:pt x="234" y="382"/>
                  </a:cubicBezTo>
                  <a:cubicBezTo>
                    <a:pt x="234" y="382"/>
                    <a:pt x="234" y="382"/>
                    <a:pt x="234" y="382"/>
                  </a:cubicBezTo>
                  <a:cubicBezTo>
                    <a:pt x="234" y="382"/>
                    <a:pt x="234" y="382"/>
                    <a:pt x="234" y="382"/>
                  </a:cubicBezTo>
                  <a:cubicBezTo>
                    <a:pt x="235" y="381"/>
                    <a:pt x="235" y="381"/>
                    <a:pt x="235" y="381"/>
                  </a:cubicBezTo>
                  <a:cubicBezTo>
                    <a:pt x="235" y="382"/>
                    <a:pt x="235" y="382"/>
                    <a:pt x="235" y="382"/>
                  </a:cubicBezTo>
                  <a:cubicBezTo>
                    <a:pt x="236" y="382"/>
                    <a:pt x="236" y="382"/>
                    <a:pt x="236" y="382"/>
                  </a:cubicBezTo>
                  <a:cubicBezTo>
                    <a:pt x="236" y="381"/>
                    <a:pt x="236" y="381"/>
                    <a:pt x="236" y="381"/>
                  </a:cubicBezTo>
                  <a:cubicBezTo>
                    <a:pt x="236" y="381"/>
                    <a:pt x="236" y="381"/>
                    <a:pt x="236" y="381"/>
                  </a:cubicBezTo>
                  <a:cubicBezTo>
                    <a:pt x="236" y="381"/>
                    <a:pt x="236" y="381"/>
                    <a:pt x="236" y="381"/>
                  </a:cubicBezTo>
                  <a:cubicBezTo>
                    <a:pt x="236" y="381"/>
                    <a:pt x="236" y="381"/>
                    <a:pt x="236" y="381"/>
                  </a:cubicBezTo>
                  <a:cubicBezTo>
                    <a:pt x="236" y="381"/>
                    <a:pt x="236" y="381"/>
                    <a:pt x="236" y="381"/>
                  </a:cubicBezTo>
                  <a:cubicBezTo>
                    <a:pt x="237" y="381"/>
                    <a:pt x="237" y="381"/>
                    <a:pt x="237" y="381"/>
                  </a:cubicBezTo>
                  <a:cubicBezTo>
                    <a:pt x="237" y="381"/>
                    <a:pt x="237" y="381"/>
                    <a:pt x="237" y="381"/>
                  </a:cubicBezTo>
                  <a:cubicBezTo>
                    <a:pt x="237" y="381"/>
                    <a:pt x="237" y="381"/>
                    <a:pt x="237" y="381"/>
                  </a:cubicBezTo>
                  <a:cubicBezTo>
                    <a:pt x="237" y="381"/>
                    <a:pt x="237" y="381"/>
                    <a:pt x="237" y="381"/>
                  </a:cubicBezTo>
                  <a:cubicBezTo>
                    <a:pt x="237" y="381"/>
                    <a:pt x="237" y="381"/>
                    <a:pt x="237" y="381"/>
                  </a:cubicBezTo>
                  <a:cubicBezTo>
                    <a:pt x="238" y="381"/>
                    <a:pt x="237" y="381"/>
                    <a:pt x="238" y="381"/>
                  </a:cubicBezTo>
                  <a:cubicBezTo>
                    <a:pt x="238" y="380"/>
                    <a:pt x="238" y="380"/>
                    <a:pt x="238" y="380"/>
                  </a:cubicBezTo>
                  <a:cubicBezTo>
                    <a:pt x="239" y="380"/>
                    <a:pt x="239" y="380"/>
                    <a:pt x="239" y="380"/>
                  </a:cubicBezTo>
                  <a:cubicBezTo>
                    <a:pt x="239" y="380"/>
                    <a:pt x="239" y="380"/>
                    <a:pt x="239" y="380"/>
                  </a:cubicBezTo>
                  <a:cubicBezTo>
                    <a:pt x="239" y="380"/>
                    <a:pt x="239" y="380"/>
                    <a:pt x="239" y="380"/>
                  </a:cubicBezTo>
                  <a:cubicBezTo>
                    <a:pt x="239" y="380"/>
                    <a:pt x="239" y="380"/>
                    <a:pt x="239" y="380"/>
                  </a:cubicBezTo>
                  <a:cubicBezTo>
                    <a:pt x="239" y="381"/>
                    <a:pt x="239" y="381"/>
                    <a:pt x="239" y="381"/>
                  </a:cubicBezTo>
                  <a:cubicBezTo>
                    <a:pt x="239" y="381"/>
                    <a:pt x="239" y="381"/>
                    <a:pt x="239" y="381"/>
                  </a:cubicBezTo>
                  <a:cubicBezTo>
                    <a:pt x="239" y="381"/>
                    <a:pt x="239" y="381"/>
                    <a:pt x="239" y="381"/>
                  </a:cubicBezTo>
                  <a:cubicBezTo>
                    <a:pt x="239" y="381"/>
                    <a:pt x="239" y="381"/>
                    <a:pt x="239" y="381"/>
                  </a:cubicBezTo>
                  <a:cubicBezTo>
                    <a:pt x="239" y="381"/>
                    <a:pt x="239" y="381"/>
                    <a:pt x="239" y="381"/>
                  </a:cubicBezTo>
                  <a:cubicBezTo>
                    <a:pt x="239" y="380"/>
                    <a:pt x="239" y="380"/>
                    <a:pt x="239" y="380"/>
                  </a:cubicBezTo>
                  <a:cubicBezTo>
                    <a:pt x="239" y="380"/>
                    <a:pt x="239" y="380"/>
                    <a:pt x="239" y="380"/>
                  </a:cubicBezTo>
                  <a:cubicBezTo>
                    <a:pt x="239" y="380"/>
                    <a:pt x="239" y="380"/>
                    <a:pt x="239" y="380"/>
                  </a:cubicBezTo>
                  <a:cubicBezTo>
                    <a:pt x="240" y="380"/>
                    <a:pt x="240" y="380"/>
                    <a:pt x="240" y="380"/>
                  </a:cubicBezTo>
                  <a:cubicBezTo>
                    <a:pt x="240" y="380"/>
                    <a:pt x="240" y="380"/>
                    <a:pt x="240" y="380"/>
                  </a:cubicBezTo>
                  <a:cubicBezTo>
                    <a:pt x="240" y="380"/>
                    <a:pt x="240" y="380"/>
                    <a:pt x="240" y="380"/>
                  </a:cubicBezTo>
                  <a:cubicBezTo>
                    <a:pt x="240" y="379"/>
                    <a:pt x="239" y="379"/>
                    <a:pt x="240" y="379"/>
                  </a:cubicBezTo>
                  <a:cubicBezTo>
                    <a:pt x="240" y="379"/>
                    <a:pt x="240" y="379"/>
                    <a:pt x="240" y="379"/>
                  </a:cubicBezTo>
                  <a:cubicBezTo>
                    <a:pt x="240" y="379"/>
                    <a:pt x="240" y="379"/>
                    <a:pt x="240" y="379"/>
                  </a:cubicBezTo>
                  <a:cubicBezTo>
                    <a:pt x="240" y="379"/>
                    <a:pt x="240" y="379"/>
                    <a:pt x="240" y="379"/>
                  </a:cubicBezTo>
                  <a:cubicBezTo>
                    <a:pt x="241" y="379"/>
                    <a:pt x="241" y="379"/>
                    <a:pt x="241" y="379"/>
                  </a:cubicBezTo>
                  <a:cubicBezTo>
                    <a:pt x="241" y="380"/>
                    <a:pt x="241" y="380"/>
                    <a:pt x="241" y="380"/>
                  </a:cubicBezTo>
                  <a:cubicBezTo>
                    <a:pt x="241" y="380"/>
                    <a:pt x="241" y="380"/>
                    <a:pt x="241" y="380"/>
                  </a:cubicBezTo>
                  <a:cubicBezTo>
                    <a:pt x="241" y="380"/>
                    <a:pt x="241" y="380"/>
                    <a:pt x="241" y="380"/>
                  </a:cubicBezTo>
                  <a:cubicBezTo>
                    <a:pt x="241" y="380"/>
                    <a:pt x="241" y="380"/>
                    <a:pt x="241" y="380"/>
                  </a:cubicBezTo>
                  <a:cubicBezTo>
                    <a:pt x="241" y="380"/>
                    <a:pt x="241" y="380"/>
                    <a:pt x="241" y="380"/>
                  </a:cubicBezTo>
                  <a:cubicBezTo>
                    <a:pt x="241" y="381"/>
                    <a:pt x="241" y="381"/>
                    <a:pt x="241" y="381"/>
                  </a:cubicBezTo>
                  <a:cubicBezTo>
                    <a:pt x="240" y="381"/>
                    <a:pt x="240" y="381"/>
                    <a:pt x="240" y="381"/>
                  </a:cubicBezTo>
                  <a:cubicBezTo>
                    <a:pt x="240" y="381"/>
                    <a:pt x="240" y="381"/>
                    <a:pt x="240" y="381"/>
                  </a:cubicBezTo>
                  <a:cubicBezTo>
                    <a:pt x="240" y="381"/>
                    <a:pt x="240" y="381"/>
                    <a:pt x="240" y="381"/>
                  </a:cubicBezTo>
                  <a:cubicBezTo>
                    <a:pt x="240" y="381"/>
                    <a:pt x="240" y="381"/>
                    <a:pt x="240" y="381"/>
                  </a:cubicBezTo>
                  <a:cubicBezTo>
                    <a:pt x="241" y="381"/>
                    <a:pt x="241" y="381"/>
                    <a:pt x="241" y="381"/>
                  </a:cubicBezTo>
                  <a:cubicBezTo>
                    <a:pt x="241" y="381"/>
                    <a:pt x="241" y="381"/>
                    <a:pt x="241" y="381"/>
                  </a:cubicBezTo>
                  <a:cubicBezTo>
                    <a:pt x="241" y="381"/>
                    <a:pt x="241" y="381"/>
                    <a:pt x="241" y="381"/>
                  </a:cubicBezTo>
                  <a:cubicBezTo>
                    <a:pt x="241" y="381"/>
                    <a:pt x="241" y="381"/>
                    <a:pt x="241" y="381"/>
                  </a:cubicBezTo>
                  <a:cubicBezTo>
                    <a:pt x="241" y="381"/>
                    <a:pt x="241" y="381"/>
                    <a:pt x="241" y="381"/>
                  </a:cubicBezTo>
                  <a:cubicBezTo>
                    <a:pt x="241" y="381"/>
                    <a:pt x="241" y="381"/>
                    <a:pt x="241" y="381"/>
                  </a:cubicBezTo>
                  <a:cubicBezTo>
                    <a:pt x="241" y="381"/>
                    <a:pt x="241" y="381"/>
                    <a:pt x="241" y="381"/>
                  </a:cubicBezTo>
                  <a:cubicBezTo>
                    <a:pt x="241" y="382"/>
                    <a:pt x="241" y="381"/>
                    <a:pt x="242" y="382"/>
                  </a:cubicBezTo>
                  <a:cubicBezTo>
                    <a:pt x="242" y="382"/>
                    <a:pt x="242" y="382"/>
                    <a:pt x="242" y="382"/>
                  </a:cubicBezTo>
                  <a:cubicBezTo>
                    <a:pt x="241" y="382"/>
                    <a:pt x="241" y="382"/>
                    <a:pt x="241" y="382"/>
                  </a:cubicBezTo>
                  <a:cubicBezTo>
                    <a:pt x="240" y="382"/>
                    <a:pt x="240" y="382"/>
                    <a:pt x="240" y="382"/>
                  </a:cubicBezTo>
                  <a:cubicBezTo>
                    <a:pt x="240" y="382"/>
                    <a:pt x="240" y="382"/>
                    <a:pt x="240" y="382"/>
                  </a:cubicBezTo>
                  <a:cubicBezTo>
                    <a:pt x="241" y="382"/>
                    <a:pt x="241" y="382"/>
                    <a:pt x="241" y="382"/>
                  </a:cubicBezTo>
                  <a:cubicBezTo>
                    <a:pt x="241" y="382"/>
                    <a:pt x="241" y="382"/>
                    <a:pt x="241" y="382"/>
                  </a:cubicBezTo>
                  <a:cubicBezTo>
                    <a:pt x="241" y="382"/>
                    <a:pt x="241" y="382"/>
                    <a:pt x="241" y="382"/>
                  </a:cubicBezTo>
                  <a:cubicBezTo>
                    <a:pt x="241" y="382"/>
                    <a:pt x="241" y="382"/>
                    <a:pt x="241" y="382"/>
                  </a:cubicBezTo>
                  <a:cubicBezTo>
                    <a:pt x="241" y="383"/>
                    <a:pt x="241" y="383"/>
                    <a:pt x="241" y="383"/>
                  </a:cubicBezTo>
                  <a:cubicBezTo>
                    <a:pt x="241" y="382"/>
                    <a:pt x="241" y="382"/>
                    <a:pt x="241" y="382"/>
                  </a:cubicBezTo>
                  <a:cubicBezTo>
                    <a:pt x="241" y="382"/>
                    <a:pt x="241" y="382"/>
                    <a:pt x="241" y="382"/>
                  </a:cubicBezTo>
                  <a:cubicBezTo>
                    <a:pt x="242" y="383"/>
                    <a:pt x="242" y="383"/>
                    <a:pt x="242" y="383"/>
                  </a:cubicBezTo>
                  <a:cubicBezTo>
                    <a:pt x="242" y="383"/>
                    <a:pt x="242" y="383"/>
                    <a:pt x="242" y="383"/>
                  </a:cubicBezTo>
                  <a:cubicBezTo>
                    <a:pt x="241" y="383"/>
                    <a:pt x="241" y="383"/>
                    <a:pt x="241" y="383"/>
                  </a:cubicBezTo>
                  <a:cubicBezTo>
                    <a:pt x="241" y="383"/>
                    <a:pt x="241" y="383"/>
                    <a:pt x="241" y="383"/>
                  </a:cubicBezTo>
                  <a:cubicBezTo>
                    <a:pt x="241" y="383"/>
                    <a:pt x="241" y="383"/>
                    <a:pt x="241" y="383"/>
                  </a:cubicBezTo>
                  <a:cubicBezTo>
                    <a:pt x="242" y="384"/>
                    <a:pt x="242" y="384"/>
                    <a:pt x="242" y="384"/>
                  </a:cubicBezTo>
                  <a:cubicBezTo>
                    <a:pt x="242" y="384"/>
                    <a:pt x="242" y="384"/>
                    <a:pt x="242" y="384"/>
                  </a:cubicBezTo>
                  <a:cubicBezTo>
                    <a:pt x="242" y="384"/>
                    <a:pt x="242" y="384"/>
                    <a:pt x="242" y="384"/>
                  </a:cubicBezTo>
                  <a:cubicBezTo>
                    <a:pt x="241" y="384"/>
                    <a:pt x="241" y="384"/>
                    <a:pt x="241" y="384"/>
                  </a:cubicBezTo>
                  <a:cubicBezTo>
                    <a:pt x="241" y="384"/>
                    <a:pt x="241" y="384"/>
                    <a:pt x="241" y="384"/>
                  </a:cubicBezTo>
                  <a:cubicBezTo>
                    <a:pt x="241" y="384"/>
                    <a:pt x="241" y="384"/>
                    <a:pt x="241" y="384"/>
                  </a:cubicBezTo>
                  <a:cubicBezTo>
                    <a:pt x="241" y="384"/>
                    <a:pt x="241" y="384"/>
                    <a:pt x="241" y="384"/>
                  </a:cubicBezTo>
                  <a:cubicBezTo>
                    <a:pt x="241" y="385"/>
                    <a:pt x="241" y="385"/>
                    <a:pt x="241" y="385"/>
                  </a:cubicBezTo>
                  <a:cubicBezTo>
                    <a:pt x="241" y="385"/>
                    <a:pt x="241" y="385"/>
                    <a:pt x="241" y="385"/>
                  </a:cubicBezTo>
                  <a:cubicBezTo>
                    <a:pt x="241" y="385"/>
                    <a:pt x="241" y="385"/>
                    <a:pt x="241" y="385"/>
                  </a:cubicBezTo>
                  <a:cubicBezTo>
                    <a:pt x="242" y="385"/>
                    <a:pt x="241" y="384"/>
                    <a:pt x="242" y="385"/>
                  </a:cubicBezTo>
                  <a:cubicBezTo>
                    <a:pt x="242" y="384"/>
                    <a:pt x="242" y="384"/>
                    <a:pt x="242" y="384"/>
                  </a:cubicBezTo>
                  <a:cubicBezTo>
                    <a:pt x="242" y="385"/>
                    <a:pt x="242" y="385"/>
                    <a:pt x="242" y="385"/>
                  </a:cubicBezTo>
                  <a:cubicBezTo>
                    <a:pt x="242" y="385"/>
                    <a:pt x="242" y="385"/>
                    <a:pt x="242" y="385"/>
                  </a:cubicBezTo>
                  <a:cubicBezTo>
                    <a:pt x="243" y="385"/>
                    <a:pt x="243" y="385"/>
                    <a:pt x="243" y="385"/>
                  </a:cubicBezTo>
                  <a:cubicBezTo>
                    <a:pt x="243" y="385"/>
                    <a:pt x="243" y="385"/>
                    <a:pt x="243" y="385"/>
                  </a:cubicBezTo>
                  <a:cubicBezTo>
                    <a:pt x="243" y="385"/>
                    <a:pt x="243" y="385"/>
                    <a:pt x="243" y="385"/>
                  </a:cubicBezTo>
                  <a:cubicBezTo>
                    <a:pt x="243" y="386"/>
                    <a:pt x="243" y="386"/>
                    <a:pt x="243" y="386"/>
                  </a:cubicBezTo>
                  <a:cubicBezTo>
                    <a:pt x="243" y="385"/>
                    <a:pt x="243" y="385"/>
                    <a:pt x="243" y="385"/>
                  </a:cubicBezTo>
                  <a:cubicBezTo>
                    <a:pt x="244" y="386"/>
                    <a:pt x="244" y="386"/>
                    <a:pt x="244" y="386"/>
                  </a:cubicBezTo>
                  <a:cubicBezTo>
                    <a:pt x="243" y="386"/>
                    <a:pt x="243" y="386"/>
                    <a:pt x="243" y="386"/>
                  </a:cubicBezTo>
                  <a:cubicBezTo>
                    <a:pt x="243" y="386"/>
                    <a:pt x="243" y="386"/>
                    <a:pt x="243" y="386"/>
                  </a:cubicBezTo>
                  <a:cubicBezTo>
                    <a:pt x="243" y="386"/>
                    <a:pt x="243" y="386"/>
                    <a:pt x="243" y="386"/>
                  </a:cubicBezTo>
                  <a:cubicBezTo>
                    <a:pt x="244" y="386"/>
                    <a:pt x="244" y="386"/>
                    <a:pt x="244" y="386"/>
                  </a:cubicBezTo>
                  <a:cubicBezTo>
                    <a:pt x="243" y="387"/>
                    <a:pt x="243" y="387"/>
                    <a:pt x="243" y="387"/>
                  </a:cubicBezTo>
                  <a:cubicBezTo>
                    <a:pt x="243" y="387"/>
                    <a:pt x="243" y="387"/>
                    <a:pt x="243" y="387"/>
                  </a:cubicBezTo>
                  <a:cubicBezTo>
                    <a:pt x="243" y="387"/>
                    <a:pt x="243" y="387"/>
                    <a:pt x="243" y="387"/>
                  </a:cubicBezTo>
                  <a:cubicBezTo>
                    <a:pt x="243" y="387"/>
                    <a:pt x="243" y="387"/>
                    <a:pt x="243" y="387"/>
                  </a:cubicBezTo>
                  <a:cubicBezTo>
                    <a:pt x="243" y="387"/>
                    <a:pt x="243" y="387"/>
                    <a:pt x="243" y="387"/>
                  </a:cubicBezTo>
                  <a:cubicBezTo>
                    <a:pt x="242" y="387"/>
                    <a:pt x="242" y="387"/>
                    <a:pt x="242" y="387"/>
                  </a:cubicBezTo>
                  <a:cubicBezTo>
                    <a:pt x="242" y="387"/>
                    <a:pt x="242" y="387"/>
                    <a:pt x="242" y="387"/>
                  </a:cubicBezTo>
                  <a:cubicBezTo>
                    <a:pt x="242" y="387"/>
                    <a:pt x="242" y="387"/>
                    <a:pt x="242" y="387"/>
                  </a:cubicBezTo>
                  <a:cubicBezTo>
                    <a:pt x="243" y="387"/>
                    <a:pt x="243" y="387"/>
                    <a:pt x="243" y="387"/>
                  </a:cubicBezTo>
                  <a:cubicBezTo>
                    <a:pt x="243" y="388"/>
                    <a:pt x="243" y="388"/>
                    <a:pt x="243" y="388"/>
                  </a:cubicBezTo>
                  <a:cubicBezTo>
                    <a:pt x="243" y="388"/>
                    <a:pt x="243" y="388"/>
                    <a:pt x="243" y="388"/>
                  </a:cubicBezTo>
                  <a:cubicBezTo>
                    <a:pt x="242" y="388"/>
                    <a:pt x="242" y="388"/>
                    <a:pt x="242" y="388"/>
                  </a:cubicBezTo>
                  <a:cubicBezTo>
                    <a:pt x="243" y="388"/>
                    <a:pt x="243" y="388"/>
                    <a:pt x="243" y="388"/>
                  </a:cubicBezTo>
                  <a:cubicBezTo>
                    <a:pt x="242" y="388"/>
                    <a:pt x="242" y="388"/>
                    <a:pt x="242" y="388"/>
                  </a:cubicBezTo>
                  <a:cubicBezTo>
                    <a:pt x="243" y="389"/>
                    <a:pt x="243" y="389"/>
                    <a:pt x="243" y="389"/>
                  </a:cubicBezTo>
                  <a:cubicBezTo>
                    <a:pt x="243" y="389"/>
                    <a:pt x="243" y="389"/>
                    <a:pt x="243" y="389"/>
                  </a:cubicBezTo>
                  <a:cubicBezTo>
                    <a:pt x="242" y="389"/>
                    <a:pt x="242" y="389"/>
                    <a:pt x="242" y="389"/>
                  </a:cubicBezTo>
                  <a:cubicBezTo>
                    <a:pt x="242" y="389"/>
                    <a:pt x="242" y="389"/>
                    <a:pt x="242" y="389"/>
                  </a:cubicBezTo>
                  <a:cubicBezTo>
                    <a:pt x="242" y="389"/>
                    <a:pt x="242" y="389"/>
                    <a:pt x="242" y="389"/>
                  </a:cubicBezTo>
                  <a:cubicBezTo>
                    <a:pt x="242" y="389"/>
                    <a:pt x="242" y="389"/>
                    <a:pt x="242" y="389"/>
                  </a:cubicBezTo>
                  <a:cubicBezTo>
                    <a:pt x="242" y="389"/>
                    <a:pt x="242" y="389"/>
                    <a:pt x="242" y="389"/>
                  </a:cubicBezTo>
                  <a:cubicBezTo>
                    <a:pt x="242" y="390"/>
                    <a:pt x="242" y="390"/>
                    <a:pt x="242" y="390"/>
                  </a:cubicBezTo>
                  <a:cubicBezTo>
                    <a:pt x="242" y="390"/>
                    <a:pt x="242" y="390"/>
                    <a:pt x="242" y="390"/>
                  </a:cubicBezTo>
                  <a:cubicBezTo>
                    <a:pt x="242" y="390"/>
                    <a:pt x="242" y="390"/>
                    <a:pt x="242" y="390"/>
                  </a:cubicBezTo>
                  <a:cubicBezTo>
                    <a:pt x="243" y="390"/>
                    <a:pt x="243" y="390"/>
                    <a:pt x="243" y="390"/>
                  </a:cubicBezTo>
                  <a:cubicBezTo>
                    <a:pt x="243" y="390"/>
                    <a:pt x="243" y="390"/>
                    <a:pt x="243" y="390"/>
                  </a:cubicBezTo>
                  <a:cubicBezTo>
                    <a:pt x="242" y="391"/>
                    <a:pt x="242" y="391"/>
                    <a:pt x="242" y="391"/>
                  </a:cubicBezTo>
                  <a:cubicBezTo>
                    <a:pt x="243" y="391"/>
                    <a:pt x="243" y="391"/>
                    <a:pt x="243" y="391"/>
                  </a:cubicBezTo>
                  <a:cubicBezTo>
                    <a:pt x="243" y="392"/>
                    <a:pt x="243" y="392"/>
                    <a:pt x="243" y="392"/>
                  </a:cubicBezTo>
                  <a:cubicBezTo>
                    <a:pt x="242" y="392"/>
                    <a:pt x="242" y="392"/>
                    <a:pt x="242" y="392"/>
                  </a:cubicBezTo>
                  <a:cubicBezTo>
                    <a:pt x="242" y="392"/>
                    <a:pt x="242" y="392"/>
                    <a:pt x="242" y="392"/>
                  </a:cubicBezTo>
                  <a:cubicBezTo>
                    <a:pt x="243" y="392"/>
                    <a:pt x="243" y="392"/>
                    <a:pt x="243" y="392"/>
                  </a:cubicBezTo>
                  <a:cubicBezTo>
                    <a:pt x="243" y="392"/>
                    <a:pt x="243" y="392"/>
                    <a:pt x="243" y="392"/>
                  </a:cubicBezTo>
                  <a:cubicBezTo>
                    <a:pt x="243" y="393"/>
                    <a:pt x="243" y="393"/>
                    <a:pt x="243" y="393"/>
                  </a:cubicBezTo>
                  <a:cubicBezTo>
                    <a:pt x="242" y="393"/>
                    <a:pt x="242" y="393"/>
                    <a:pt x="242" y="393"/>
                  </a:cubicBezTo>
                  <a:cubicBezTo>
                    <a:pt x="242" y="393"/>
                    <a:pt x="242" y="393"/>
                    <a:pt x="242" y="393"/>
                  </a:cubicBezTo>
                  <a:cubicBezTo>
                    <a:pt x="242" y="393"/>
                    <a:pt x="242" y="393"/>
                    <a:pt x="242" y="393"/>
                  </a:cubicBezTo>
                  <a:cubicBezTo>
                    <a:pt x="242" y="393"/>
                    <a:pt x="242" y="393"/>
                    <a:pt x="242" y="393"/>
                  </a:cubicBezTo>
                  <a:cubicBezTo>
                    <a:pt x="242" y="393"/>
                    <a:pt x="242" y="393"/>
                    <a:pt x="242" y="393"/>
                  </a:cubicBezTo>
                  <a:cubicBezTo>
                    <a:pt x="242" y="393"/>
                    <a:pt x="242" y="393"/>
                    <a:pt x="242" y="393"/>
                  </a:cubicBezTo>
                  <a:cubicBezTo>
                    <a:pt x="242" y="393"/>
                    <a:pt x="242" y="393"/>
                    <a:pt x="242" y="393"/>
                  </a:cubicBezTo>
                  <a:cubicBezTo>
                    <a:pt x="242" y="393"/>
                    <a:pt x="242" y="393"/>
                    <a:pt x="242" y="393"/>
                  </a:cubicBezTo>
                  <a:cubicBezTo>
                    <a:pt x="242" y="393"/>
                    <a:pt x="242" y="393"/>
                    <a:pt x="242" y="393"/>
                  </a:cubicBezTo>
                  <a:cubicBezTo>
                    <a:pt x="242" y="394"/>
                    <a:pt x="242" y="394"/>
                    <a:pt x="242" y="394"/>
                  </a:cubicBezTo>
                  <a:cubicBezTo>
                    <a:pt x="242" y="394"/>
                    <a:pt x="242" y="394"/>
                    <a:pt x="242" y="394"/>
                  </a:cubicBezTo>
                  <a:cubicBezTo>
                    <a:pt x="242" y="394"/>
                    <a:pt x="242" y="394"/>
                    <a:pt x="242" y="394"/>
                  </a:cubicBezTo>
                  <a:cubicBezTo>
                    <a:pt x="242" y="394"/>
                    <a:pt x="242" y="394"/>
                    <a:pt x="242" y="394"/>
                  </a:cubicBezTo>
                  <a:cubicBezTo>
                    <a:pt x="242" y="395"/>
                    <a:pt x="242" y="395"/>
                    <a:pt x="242" y="395"/>
                  </a:cubicBezTo>
                  <a:cubicBezTo>
                    <a:pt x="241" y="395"/>
                    <a:pt x="241" y="395"/>
                    <a:pt x="241" y="395"/>
                  </a:cubicBezTo>
                  <a:cubicBezTo>
                    <a:pt x="241" y="395"/>
                    <a:pt x="241" y="395"/>
                    <a:pt x="241" y="395"/>
                  </a:cubicBezTo>
                  <a:cubicBezTo>
                    <a:pt x="241" y="394"/>
                    <a:pt x="241" y="394"/>
                    <a:pt x="241" y="394"/>
                  </a:cubicBezTo>
                  <a:cubicBezTo>
                    <a:pt x="241" y="395"/>
                    <a:pt x="241" y="395"/>
                    <a:pt x="241" y="395"/>
                  </a:cubicBezTo>
                  <a:cubicBezTo>
                    <a:pt x="241" y="395"/>
                    <a:pt x="241" y="395"/>
                    <a:pt x="241" y="395"/>
                  </a:cubicBezTo>
                  <a:cubicBezTo>
                    <a:pt x="241" y="395"/>
                    <a:pt x="241" y="395"/>
                    <a:pt x="241" y="395"/>
                  </a:cubicBezTo>
                  <a:cubicBezTo>
                    <a:pt x="241" y="395"/>
                    <a:pt x="241" y="395"/>
                    <a:pt x="240" y="394"/>
                  </a:cubicBezTo>
                  <a:cubicBezTo>
                    <a:pt x="240" y="395"/>
                    <a:pt x="240" y="395"/>
                    <a:pt x="240" y="395"/>
                  </a:cubicBezTo>
                  <a:cubicBezTo>
                    <a:pt x="239" y="394"/>
                    <a:pt x="239" y="394"/>
                    <a:pt x="239" y="394"/>
                  </a:cubicBezTo>
                  <a:cubicBezTo>
                    <a:pt x="239" y="395"/>
                    <a:pt x="239" y="395"/>
                    <a:pt x="239" y="395"/>
                  </a:cubicBezTo>
                  <a:cubicBezTo>
                    <a:pt x="239" y="395"/>
                    <a:pt x="239" y="395"/>
                    <a:pt x="239" y="395"/>
                  </a:cubicBezTo>
                  <a:cubicBezTo>
                    <a:pt x="239" y="395"/>
                    <a:pt x="239" y="395"/>
                    <a:pt x="239" y="395"/>
                  </a:cubicBezTo>
                  <a:cubicBezTo>
                    <a:pt x="240" y="395"/>
                    <a:pt x="240" y="395"/>
                    <a:pt x="240" y="395"/>
                  </a:cubicBezTo>
                  <a:cubicBezTo>
                    <a:pt x="240" y="396"/>
                    <a:pt x="240" y="396"/>
                    <a:pt x="240" y="396"/>
                  </a:cubicBezTo>
                  <a:cubicBezTo>
                    <a:pt x="240" y="396"/>
                    <a:pt x="240" y="396"/>
                    <a:pt x="240" y="396"/>
                  </a:cubicBezTo>
                  <a:cubicBezTo>
                    <a:pt x="241" y="396"/>
                    <a:pt x="241" y="396"/>
                    <a:pt x="241" y="396"/>
                  </a:cubicBezTo>
                  <a:cubicBezTo>
                    <a:pt x="241" y="396"/>
                    <a:pt x="241" y="396"/>
                    <a:pt x="241" y="396"/>
                  </a:cubicBezTo>
                  <a:cubicBezTo>
                    <a:pt x="241" y="396"/>
                    <a:pt x="241" y="396"/>
                    <a:pt x="241" y="396"/>
                  </a:cubicBezTo>
                  <a:cubicBezTo>
                    <a:pt x="240" y="396"/>
                    <a:pt x="240" y="396"/>
                    <a:pt x="240" y="396"/>
                  </a:cubicBezTo>
                  <a:cubicBezTo>
                    <a:pt x="240" y="396"/>
                    <a:pt x="240" y="396"/>
                    <a:pt x="240" y="396"/>
                  </a:cubicBezTo>
                  <a:cubicBezTo>
                    <a:pt x="240" y="397"/>
                    <a:pt x="240" y="397"/>
                    <a:pt x="240" y="397"/>
                  </a:cubicBezTo>
                  <a:cubicBezTo>
                    <a:pt x="240" y="397"/>
                    <a:pt x="240" y="397"/>
                    <a:pt x="240" y="397"/>
                  </a:cubicBezTo>
                  <a:cubicBezTo>
                    <a:pt x="240" y="397"/>
                    <a:pt x="240" y="397"/>
                    <a:pt x="240" y="397"/>
                  </a:cubicBezTo>
                  <a:cubicBezTo>
                    <a:pt x="240" y="398"/>
                    <a:pt x="240" y="398"/>
                    <a:pt x="240" y="398"/>
                  </a:cubicBezTo>
                  <a:cubicBezTo>
                    <a:pt x="240" y="397"/>
                    <a:pt x="240" y="397"/>
                    <a:pt x="240" y="397"/>
                  </a:cubicBezTo>
                  <a:cubicBezTo>
                    <a:pt x="239" y="397"/>
                    <a:pt x="239" y="397"/>
                    <a:pt x="239" y="397"/>
                  </a:cubicBezTo>
                  <a:cubicBezTo>
                    <a:pt x="240" y="398"/>
                    <a:pt x="239" y="398"/>
                    <a:pt x="240" y="398"/>
                  </a:cubicBezTo>
                  <a:cubicBezTo>
                    <a:pt x="239" y="398"/>
                    <a:pt x="239" y="398"/>
                    <a:pt x="239" y="398"/>
                  </a:cubicBezTo>
                  <a:cubicBezTo>
                    <a:pt x="238" y="398"/>
                    <a:pt x="238" y="398"/>
                    <a:pt x="238" y="398"/>
                  </a:cubicBezTo>
                  <a:cubicBezTo>
                    <a:pt x="238" y="398"/>
                    <a:pt x="238" y="398"/>
                    <a:pt x="238" y="398"/>
                  </a:cubicBezTo>
                  <a:cubicBezTo>
                    <a:pt x="239" y="398"/>
                    <a:pt x="239" y="398"/>
                    <a:pt x="239" y="398"/>
                  </a:cubicBezTo>
                  <a:cubicBezTo>
                    <a:pt x="239" y="398"/>
                    <a:pt x="239" y="398"/>
                    <a:pt x="239" y="398"/>
                  </a:cubicBezTo>
                  <a:cubicBezTo>
                    <a:pt x="239" y="398"/>
                    <a:pt x="239" y="398"/>
                    <a:pt x="239" y="398"/>
                  </a:cubicBezTo>
                  <a:cubicBezTo>
                    <a:pt x="239" y="399"/>
                    <a:pt x="239" y="399"/>
                    <a:pt x="239" y="399"/>
                  </a:cubicBezTo>
                  <a:cubicBezTo>
                    <a:pt x="240" y="399"/>
                    <a:pt x="240" y="399"/>
                    <a:pt x="240" y="399"/>
                  </a:cubicBezTo>
                  <a:cubicBezTo>
                    <a:pt x="240" y="399"/>
                    <a:pt x="240" y="399"/>
                    <a:pt x="240" y="399"/>
                  </a:cubicBezTo>
                  <a:cubicBezTo>
                    <a:pt x="239" y="399"/>
                    <a:pt x="239" y="399"/>
                    <a:pt x="239" y="399"/>
                  </a:cubicBezTo>
                  <a:cubicBezTo>
                    <a:pt x="239" y="399"/>
                    <a:pt x="239" y="399"/>
                    <a:pt x="239" y="399"/>
                  </a:cubicBezTo>
                  <a:cubicBezTo>
                    <a:pt x="239" y="400"/>
                    <a:pt x="239" y="400"/>
                    <a:pt x="239" y="400"/>
                  </a:cubicBezTo>
                  <a:cubicBezTo>
                    <a:pt x="239" y="400"/>
                    <a:pt x="239" y="400"/>
                    <a:pt x="239" y="400"/>
                  </a:cubicBezTo>
                  <a:cubicBezTo>
                    <a:pt x="240" y="400"/>
                    <a:pt x="240" y="400"/>
                    <a:pt x="240" y="400"/>
                  </a:cubicBezTo>
                  <a:cubicBezTo>
                    <a:pt x="239" y="401"/>
                    <a:pt x="239" y="401"/>
                    <a:pt x="239" y="401"/>
                  </a:cubicBezTo>
                  <a:cubicBezTo>
                    <a:pt x="239" y="400"/>
                    <a:pt x="239" y="400"/>
                    <a:pt x="239" y="400"/>
                  </a:cubicBezTo>
                  <a:cubicBezTo>
                    <a:pt x="239" y="400"/>
                    <a:pt x="239" y="400"/>
                    <a:pt x="239" y="400"/>
                  </a:cubicBezTo>
                  <a:cubicBezTo>
                    <a:pt x="239" y="400"/>
                    <a:pt x="239" y="400"/>
                    <a:pt x="239" y="400"/>
                  </a:cubicBezTo>
                  <a:cubicBezTo>
                    <a:pt x="239" y="400"/>
                    <a:pt x="239" y="400"/>
                    <a:pt x="239" y="400"/>
                  </a:cubicBezTo>
                  <a:cubicBezTo>
                    <a:pt x="239" y="401"/>
                    <a:pt x="239" y="401"/>
                    <a:pt x="239" y="401"/>
                  </a:cubicBezTo>
                  <a:cubicBezTo>
                    <a:pt x="239" y="401"/>
                    <a:pt x="239" y="401"/>
                    <a:pt x="239" y="401"/>
                  </a:cubicBezTo>
                  <a:cubicBezTo>
                    <a:pt x="239" y="401"/>
                    <a:pt x="239" y="401"/>
                    <a:pt x="239" y="401"/>
                  </a:cubicBezTo>
                  <a:cubicBezTo>
                    <a:pt x="239" y="401"/>
                    <a:pt x="239" y="401"/>
                    <a:pt x="239" y="401"/>
                  </a:cubicBezTo>
                  <a:cubicBezTo>
                    <a:pt x="238" y="401"/>
                    <a:pt x="238" y="401"/>
                    <a:pt x="238" y="401"/>
                  </a:cubicBezTo>
                  <a:cubicBezTo>
                    <a:pt x="238" y="401"/>
                    <a:pt x="238" y="401"/>
                    <a:pt x="238" y="401"/>
                  </a:cubicBezTo>
                  <a:cubicBezTo>
                    <a:pt x="238" y="401"/>
                    <a:pt x="238" y="401"/>
                    <a:pt x="238" y="401"/>
                  </a:cubicBezTo>
                  <a:cubicBezTo>
                    <a:pt x="238" y="401"/>
                    <a:pt x="238" y="401"/>
                    <a:pt x="238" y="401"/>
                  </a:cubicBezTo>
                  <a:cubicBezTo>
                    <a:pt x="238" y="401"/>
                    <a:pt x="238" y="401"/>
                    <a:pt x="238" y="401"/>
                  </a:cubicBezTo>
                  <a:cubicBezTo>
                    <a:pt x="238" y="401"/>
                    <a:pt x="238" y="401"/>
                    <a:pt x="238" y="401"/>
                  </a:cubicBezTo>
                  <a:cubicBezTo>
                    <a:pt x="238" y="401"/>
                    <a:pt x="238" y="401"/>
                    <a:pt x="238" y="401"/>
                  </a:cubicBezTo>
                  <a:cubicBezTo>
                    <a:pt x="238" y="401"/>
                    <a:pt x="238" y="401"/>
                    <a:pt x="238" y="402"/>
                  </a:cubicBezTo>
                  <a:cubicBezTo>
                    <a:pt x="238" y="402"/>
                    <a:pt x="238" y="402"/>
                    <a:pt x="238" y="402"/>
                  </a:cubicBezTo>
                  <a:cubicBezTo>
                    <a:pt x="237" y="402"/>
                    <a:pt x="237" y="402"/>
                    <a:pt x="237" y="402"/>
                  </a:cubicBezTo>
                  <a:cubicBezTo>
                    <a:pt x="238" y="402"/>
                    <a:pt x="238" y="402"/>
                    <a:pt x="238" y="402"/>
                  </a:cubicBezTo>
                  <a:cubicBezTo>
                    <a:pt x="237" y="402"/>
                    <a:pt x="237" y="402"/>
                    <a:pt x="237" y="402"/>
                  </a:cubicBezTo>
                  <a:cubicBezTo>
                    <a:pt x="237" y="402"/>
                    <a:pt x="237" y="402"/>
                    <a:pt x="237" y="402"/>
                  </a:cubicBezTo>
                  <a:cubicBezTo>
                    <a:pt x="236" y="402"/>
                    <a:pt x="236" y="402"/>
                    <a:pt x="236" y="402"/>
                  </a:cubicBezTo>
                  <a:cubicBezTo>
                    <a:pt x="236" y="402"/>
                    <a:pt x="236" y="402"/>
                    <a:pt x="235" y="401"/>
                  </a:cubicBezTo>
                  <a:cubicBezTo>
                    <a:pt x="235" y="401"/>
                    <a:pt x="235" y="401"/>
                    <a:pt x="235" y="401"/>
                  </a:cubicBezTo>
                  <a:cubicBezTo>
                    <a:pt x="235" y="401"/>
                    <a:pt x="235" y="401"/>
                    <a:pt x="235" y="401"/>
                  </a:cubicBezTo>
                  <a:cubicBezTo>
                    <a:pt x="235" y="401"/>
                    <a:pt x="235" y="401"/>
                    <a:pt x="235" y="401"/>
                  </a:cubicBezTo>
                  <a:cubicBezTo>
                    <a:pt x="235" y="400"/>
                    <a:pt x="235" y="400"/>
                    <a:pt x="235" y="400"/>
                  </a:cubicBezTo>
                  <a:cubicBezTo>
                    <a:pt x="235" y="400"/>
                    <a:pt x="235" y="400"/>
                    <a:pt x="235" y="400"/>
                  </a:cubicBezTo>
                  <a:cubicBezTo>
                    <a:pt x="234" y="399"/>
                    <a:pt x="234" y="399"/>
                    <a:pt x="234" y="399"/>
                  </a:cubicBezTo>
                  <a:cubicBezTo>
                    <a:pt x="234" y="399"/>
                    <a:pt x="234" y="399"/>
                    <a:pt x="234" y="399"/>
                  </a:cubicBezTo>
                  <a:cubicBezTo>
                    <a:pt x="233" y="399"/>
                    <a:pt x="233" y="399"/>
                    <a:pt x="233" y="399"/>
                  </a:cubicBezTo>
                  <a:cubicBezTo>
                    <a:pt x="234" y="400"/>
                    <a:pt x="234" y="400"/>
                    <a:pt x="234" y="400"/>
                  </a:cubicBezTo>
                  <a:cubicBezTo>
                    <a:pt x="233" y="400"/>
                    <a:pt x="233" y="400"/>
                    <a:pt x="233" y="400"/>
                  </a:cubicBezTo>
                  <a:cubicBezTo>
                    <a:pt x="233" y="400"/>
                    <a:pt x="233" y="400"/>
                    <a:pt x="233" y="400"/>
                  </a:cubicBezTo>
                  <a:cubicBezTo>
                    <a:pt x="233" y="400"/>
                    <a:pt x="233" y="400"/>
                    <a:pt x="233" y="400"/>
                  </a:cubicBezTo>
                  <a:cubicBezTo>
                    <a:pt x="234" y="400"/>
                    <a:pt x="234" y="400"/>
                    <a:pt x="234" y="400"/>
                  </a:cubicBezTo>
                  <a:cubicBezTo>
                    <a:pt x="234" y="400"/>
                    <a:pt x="234" y="400"/>
                    <a:pt x="234" y="400"/>
                  </a:cubicBezTo>
                  <a:cubicBezTo>
                    <a:pt x="234" y="400"/>
                    <a:pt x="234" y="400"/>
                    <a:pt x="234" y="400"/>
                  </a:cubicBezTo>
                  <a:cubicBezTo>
                    <a:pt x="234" y="400"/>
                    <a:pt x="234" y="400"/>
                    <a:pt x="234" y="400"/>
                  </a:cubicBezTo>
                  <a:cubicBezTo>
                    <a:pt x="234" y="400"/>
                    <a:pt x="234" y="400"/>
                    <a:pt x="234" y="400"/>
                  </a:cubicBezTo>
                  <a:cubicBezTo>
                    <a:pt x="235" y="400"/>
                    <a:pt x="235" y="400"/>
                    <a:pt x="235" y="400"/>
                  </a:cubicBezTo>
                  <a:cubicBezTo>
                    <a:pt x="235" y="401"/>
                    <a:pt x="235" y="401"/>
                    <a:pt x="235" y="401"/>
                  </a:cubicBezTo>
                  <a:cubicBezTo>
                    <a:pt x="234" y="401"/>
                    <a:pt x="234" y="401"/>
                    <a:pt x="234" y="401"/>
                  </a:cubicBezTo>
                  <a:cubicBezTo>
                    <a:pt x="234" y="401"/>
                    <a:pt x="234" y="401"/>
                    <a:pt x="234" y="401"/>
                  </a:cubicBezTo>
                  <a:cubicBezTo>
                    <a:pt x="234" y="401"/>
                    <a:pt x="234" y="401"/>
                    <a:pt x="234" y="401"/>
                  </a:cubicBezTo>
                  <a:cubicBezTo>
                    <a:pt x="234" y="401"/>
                    <a:pt x="234" y="401"/>
                    <a:pt x="234" y="401"/>
                  </a:cubicBezTo>
                  <a:cubicBezTo>
                    <a:pt x="235" y="402"/>
                    <a:pt x="235" y="402"/>
                    <a:pt x="235" y="402"/>
                  </a:cubicBezTo>
                  <a:cubicBezTo>
                    <a:pt x="235" y="401"/>
                    <a:pt x="235" y="401"/>
                    <a:pt x="235" y="401"/>
                  </a:cubicBezTo>
                  <a:cubicBezTo>
                    <a:pt x="235" y="402"/>
                    <a:pt x="235" y="402"/>
                    <a:pt x="235" y="402"/>
                  </a:cubicBezTo>
                  <a:cubicBezTo>
                    <a:pt x="235" y="402"/>
                    <a:pt x="235" y="402"/>
                    <a:pt x="235" y="402"/>
                  </a:cubicBezTo>
                  <a:cubicBezTo>
                    <a:pt x="236" y="402"/>
                    <a:pt x="236" y="402"/>
                    <a:pt x="236" y="402"/>
                  </a:cubicBezTo>
                  <a:cubicBezTo>
                    <a:pt x="236" y="402"/>
                    <a:pt x="236" y="402"/>
                    <a:pt x="236" y="402"/>
                  </a:cubicBezTo>
                  <a:cubicBezTo>
                    <a:pt x="236" y="402"/>
                    <a:pt x="236" y="402"/>
                    <a:pt x="236" y="402"/>
                  </a:cubicBezTo>
                  <a:cubicBezTo>
                    <a:pt x="236" y="402"/>
                    <a:pt x="236" y="402"/>
                    <a:pt x="236" y="402"/>
                  </a:cubicBezTo>
                  <a:cubicBezTo>
                    <a:pt x="236" y="402"/>
                    <a:pt x="236" y="402"/>
                    <a:pt x="236" y="402"/>
                  </a:cubicBezTo>
                  <a:cubicBezTo>
                    <a:pt x="237" y="403"/>
                    <a:pt x="237" y="403"/>
                    <a:pt x="237" y="403"/>
                  </a:cubicBezTo>
                  <a:cubicBezTo>
                    <a:pt x="236" y="403"/>
                    <a:pt x="236" y="403"/>
                    <a:pt x="236" y="403"/>
                  </a:cubicBezTo>
                  <a:cubicBezTo>
                    <a:pt x="236" y="403"/>
                    <a:pt x="235" y="403"/>
                    <a:pt x="235" y="402"/>
                  </a:cubicBezTo>
                  <a:cubicBezTo>
                    <a:pt x="235" y="402"/>
                    <a:pt x="235" y="401"/>
                    <a:pt x="234" y="401"/>
                  </a:cubicBezTo>
                  <a:cubicBezTo>
                    <a:pt x="235" y="403"/>
                    <a:pt x="235" y="403"/>
                    <a:pt x="235" y="403"/>
                  </a:cubicBezTo>
                  <a:cubicBezTo>
                    <a:pt x="235" y="403"/>
                    <a:pt x="235" y="403"/>
                    <a:pt x="235" y="403"/>
                  </a:cubicBezTo>
                  <a:cubicBezTo>
                    <a:pt x="234" y="403"/>
                    <a:pt x="234" y="403"/>
                    <a:pt x="234" y="403"/>
                  </a:cubicBezTo>
                  <a:cubicBezTo>
                    <a:pt x="234" y="402"/>
                    <a:pt x="234" y="402"/>
                    <a:pt x="234" y="402"/>
                  </a:cubicBezTo>
                  <a:cubicBezTo>
                    <a:pt x="234" y="402"/>
                    <a:pt x="234" y="402"/>
                    <a:pt x="234" y="402"/>
                  </a:cubicBezTo>
                  <a:cubicBezTo>
                    <a:pt x="234" y="402"/>
                    <a:pt x="234" y="402"/>
                    <a:pt x="234" y="402"/>
                  </a:cubicBezTo>
                  <a:cubicBezTo>
                    <a:pt x="233" y="401"/>
                    <a:pt x="233" y="401"/>
                    <a:pt x="233" y="401"/>
                  </a:cubicBezTo>
                  <a:cubicBezTo>
                    <a:pt x="233" y="401"/>
                    <a:pt x="233" y="401"/>
                    <a:pt x="233" y="401"/>
                  </a:cubicBezTo>
                  <a:cubicBezTo>
                    <a:pt x="233" y="400"/>
                    <a:pt x="233" y="400"/>
                    <a:pt x="233" y="400"/>
                  </a:cubicBezTo>
                  <a:cubicBezTo>
                    <a:pt x="232" y="401"/>
                    <a:pt x="232" y="401"/>
                    <a:pt x="232" y="401"/>
                  </a:cubicBezTo>
                  <a:cubicBezTo>
                    <a:pt x="233" y="401"/>
                    <a:pt x="233" y="401"/>
                    <a:pt x="233" y="401"/>
                  </a:cubicBezTo>
                  <a:cubicBezTo>
                    <a:pt x="233" y="401"/>
                    <a:pt x="233" y="401"/>
                    <a:pt x="233" y="401"/>
                  </a:cubicBezTo>
                  <a:cubicBezTo>
                    <a:pt x="233" y="401"/>
                    <a:pt x="234" y="402"/>
                    <a:pt x="234" y="403"/>
                  </a:cubicBezTo>
                  <a:cubicBezTo>
                    <a:pt x="234" y="403"/>
                    <a:pt x="234" y="403"/>
                    <a:pt x="234" y="403"/>
                  </a:cubicBezTo>
                  <a:cubicBezTo>
                    <a:pt x="234" y="403"/>
                    <a:pt x="234" y="403"/>
                    <a:pt x="234" y="403"/>
                  </a:cubicBezTo>
                  <a:cubicBezTo>
                    <a:pt x="234" y="403"/>
                    <a:pt x="234" y="403"/>
                    <a:pt x="234" y="403"/>
                  </a:cubicBezTo>
                  <a:cubicBezTo>
                    <a:pt x="234" y="403"/>
                    <a:pt x="234" y="403"/>
                    <a:pt x="234" y="403"/>
                  </a:cubicBezTo>
                  <a:cubicBezTo>
                    <a:pt x="233" y="403"/>
                    <a:pt x="233" y="403"/>
                    <a:pt x="233" y="403"/>
                  </a:cubicBezTo>
                  <a:cubicBezTo>
                    <a:pt x="233" y="403"/>
                    <a:pt x="233" y="403"/>
                    <a:pt x="233" y="403"/>
                  </a:cubicBezTo>
                  <a:cubicBezTo>
                    <a:pt x="233" y="403"/>
                    <a:pt x="233" y="403"/>
                    <a:pt x="233" y="403"/>
                  </a:cubicBezTo>
                  <a:cubicBezTo>
                    <a:pt x="233" y="402"/>
                    <a:pt x="233" y="402"/>
                    <a:pt x="233" y="402"/>
                  </a:cubicBezTo>
                  <a:cubicBezTo>
                    <a:pt x="233" y="402"/>
                    <a:pt x="233" y="402"/>
                    <a:pt x="233" y="402"/>
                  </a:cubicBezTo>
                  <a:cubicBezTo>
                    <a:pt x="233" y="402"/>
                    <a:pt x="233" y="402"/>
                    <a:pt x="233" y="402"/>
                  </a:cubicBezTo>
                  <a:cubicBezTo>
                    <a:pt x="233" y="402"/>
                    <a:pt x="232" y="401"/>
                    <a:pt x="232" y="401"/>
                  </a:cubicBezTo>
                  <a:cubicBezTo>
                    <a:pt x="232" y="401"/>
                    <a:pt x="232" y="401"/>
                    <a:pt x="232" y="401"/>
                  </a:cubicBezTo>
                  <a:cubicBezTo>
                    <a:pt x="232" y="401"/>
                    <a:pt x="232" y="401"/>
                    <a:pt x="232" y="401"/>
                  </a:cubicBezTo>
                  <a:cubicBezTo>
                    <a:pt x="232" y="401"/>
                    <a:pt x="232" y="401"/>
                    <a:pt x="232" y="401"/>
                  </a:cubicBezTo>
                  <a:cubicBezTo>
                    <a:pt x="231" y="402"/>
                    <a:pt x="231" y="402"/>
                    <a:pt x="231" y="402"/>
                  </a:cubicBezTo>
                  <a:cubicBezTo>
                    <a:pt x="231" y="402"/>
                    <a:pt x="231" y="402"/>
                    <a:pt x="231" y="402"/>
                  </a:cubicBezTo>
                  <a:cubicBezTo>
                    <a:pt x="231" y="402"/>
                    <a:pt x="231" y="402"/>
                    <a:pt x="231" y="402"/>
                  </a:cubicBezTo>
                  <a:cubicBezTo>
                    <a:pt x="231" y="402"/>
                    <a:pt x="231" y="402"/>
                    <a:pt x="231" y="402"/>
                  </a:cubicBezTo>
                  <a:cubicBezTo>
                    <a:pt x="231" y="402"/>
                    <a:pt x="231" y="402"/>
                    <a:pt x="231" y="402"/>
                  </a:cubicBezTo>
                  <a:cubicBezTo>
                    <a:pt x="231" y="403"/>
                    <a:pt x="231" y="403"/>
                    <a:pt x="231" y="403"/>
                  </a:cubicBezTo>
                  <a:cubicBezTo>
                    <a:pt x="230" y="402"/>
                    <a:pt x="230" y="402"/>
                    <a:pt x="230" y="402"/>
                  </a:cubicBezTo>
                  <a:cubicBezTo>
                    <a:pt x="231" y="402"/>
                    <a:pt x="231" y="402"/>
                    <a:pt x="231" y="402"/>
                  </a:cubicBezTo>
                  <a:cubicBezTo>
                    <a:pt x="230" y="401"/>
                    <a:pt x="230" y="401"/>
                    <a:pt x="230" y="401"/>
                  </a:cubicBezTo>
                  <a:cubicBezTo>
                    <a:pt x="230" y="402"/>
                    <a:pt x="230" y="402"/>
                    <a:pt x="230" y="402"/>
                  </a:cubicBezTo>
                  <a:cubicBezTo>
                    <a:pt x="230" y="402"/>
                    <a:pt x="230" y="402"/>
                    <a:pt x="230" y="402"/>
                  </a:cubicBezTo>
                  <a:cubicBezTo>
                    <a:pt x="229" y="402"/>
                    <a:pt x="229" y="402"/>
                    <a:pt x="229" y="402"/>
                  </a:cubicBezTo>
                  <a:cubicBezTo>
                    <a:pt x="229" y="402"/>
                    <a:pt x="229" y="402"/>
                    <a:pt x="229" y="402"/>
                  </a:cubicBezTo>
                  <a:cubicBezTo>
                    <a:pt x="229" y="402"/>
                    <a:pt x="229" y="402"/>
                    <a:pt x="229" y="402"/>
                  </a:cubicBezTo>
                  <a:cubicBezTo>
                    <a:pt x="230" y="403"/>
                    <a:pt x="230" y="403"/>
                    <a:pt x="230" y="403"/>
                  </a:cubicBezTo>
                  <a:cubicBezTo>
                    <a:pt x="230" y="403"/>
                    <a:pt x="230" y="403"/>
                    <a:pt x="230" y="403"/>
                  </a:cubicBezTo>
                  <a:cubicBezTo>
                    <a:pt x="229" y="403"/>
                    <a:pt x="229" y="403"/>
                    <a:pt x="229" y="403"/>
                  </a:cubicBezTo>
                  <a:cubicBezTo>
                    <a:pt x="229" y="403"/>
                    <a:pt x="229" y="403"/>
                    <a:pt x="229" y="403"/>
                  </a:cubicBezTo>
                  <a:cubicBezTo>
                    <a:pt x="229" y="404"/>
                    <a:pt x="229" y="404"/>
                    <a:pt x="229" y="404"/>
                  </a:cubicBezTo>
                  <a:cubicBezTo>
                    <a:pt x="229" y="403"/>
                    <a:pt x="229" y="403"/>
                    <a:pt x="229" y="403"/>
                  </a:cubicBezTo>
                  <a:cubicBezTo>
                    <a:pt x="228" y="404"/>
                    <a:pt x="228" y="404"/>
                    <a:pt x="228" y="404"/>
                  </a:cubicBezTo>
                  <a:cubicBezTo>
                    <a:pt x="228" y="404"/>
                    <a:pt x="228" y="404"/>
                    <a:pt x="228" y="404"/>
                  </a:cubicBezTo>
                  <a:cubicBezTo>
                    <a:pt x="228" y="404"/>
                    <a:pt x="228" y="404"/>
                    <a:pt x="228" y="404"/>
                  </a:cubicBezTo>
                  <a:cubicBezTo>
                    <a:pt x="228" y="404"/>
                    <a:pt x="228" y="404"/>
                    <a:pt x="229" y="405"/>
                  </a:cubicBezTo>
                  <a:cubicBezTo>
                    <a:pt x="229" y="405"/>
                    <a:pt x="229" y="405"/>
                    <a:pt x="229" y="405"/>
                  </a:cubicBezTo>
                  <a:cubicBezTo>
                    <a:pt x="229" y="405"/>
                    <a:pt x="229" y="405"/>
                    <a:pt x="230" y="406"/>
                  </a:cubicBezTo>
                  <a:cubicBezTo>
                    <a:pt x="229" y="406"/>
                    <a:pt x="229" y="406"/>
                    <a:pt x="229" y="406"/>
                  </a:cubicBezTo>
                  <a:cubicBezTo>
                    <a:pt x="230" y="406"/>
                    <a:pt x="230" y="406"/>
                    <a:pt x="230" y="406"/>
                  </a:cubicBezTo>
                  <a:cubicBezTo>
                    <a:pt x="229" y="407"/>
                    <a:pt x="229" y="407"/>
                    <a:pt x="229" y="407"/>
                  </a:cubicBezTo>
                  <a:cubicBezTo>
                    <a:pt x="230" y="407"/>
                    <a:pt x="230" y="407"/>
                    <a:pt x="230" y="407"/>
                  </a:cubicBezTo>
                  <a:cubicBezTo>
                    <a:pt x="230" y="407"/>
                    <a:pt x="230" y="407"/>
                    <a:pt x="230" y="407"/>
                  </a:cubicBezTo>
                  <a:cubicBezTo>
                    <a:pt x="230" y="407"/>
                    <a:pt x="230" y="407"/>
                    <a:pt x="230" y="407"/>
                  </a:cubicBezTo>
                  <a:cubicBezTo>
                    <a:pt x="230" y="408"/>
                    <a:pt x="230" y="408"/>
                    <a:pt x="230" y="408"/>
                  </a:cubicBezTo>
                  <a:cubicBezTo>
                    <a:pt x="230" y="408"/>
                    <a:pt x="230" y="408"/>
                    <a:pt x="230" y="408"/>
                  </a:cubicBezTo>
                  <a:cubicBezTo>
                    <a:pt x="230" y="408"/>
                    <a:pt x="230" y="408"/>
                    <a:pt x="230" y="408"/>
                  </a:cubicBezTo>
                  <a:cubicBezTo>
                    <a:pt x="230" y="408"/>
                    <a:pt x="230" y="408"/>
                    <a:pt x="230" y="408"/>
                  </a:cubicBezTo>
                  <a:cubicBezTo>
                    <a:pt x="230" y="408"/>
                    <a:pt x="230" y="408"/>
                    <a:pt x="230" y="408"/>
                  </a:cubicBezTo>
                  <a:cubicBezTo>
                    <a:pt x="230" y="407"/>
                    <a:pt x="231" y="406"/>
                    <a:pt x="230" y="405"/>
                  </a:cubicBezTo>
                  <a:cubicBezTo>
                    <a:pt x="231" y="405"/>
                    <a:pt x="231" y="405"/>
                    <a:pt x="231" y="405"/>
                  </a:cubicBezTo>
                  <a:cubicBezTo>
                    <a:pt x="231" y="405"/>
                    <a:pt x="231" y="405"/>
                    <a:pt x="231" y="405"/>
                  </a:cubicBezTo>
                  <a:cubicBezTo>
                    <a:pt x="231" y="405"/>
                    <a:pt x="231" y="405"/>
                    <a:pt x="232" y="405"/>
                  </a:cubicBezTo>
                  <a:cubicBezTo>
                    <a:pt x="232" y="405"/>
                    <a:pt x="232" y="405"/>
                    <a:pt x="232" y="405"/>
                  </a:cubicBezTo>
                  <a:cubicBezTo>
                    <a:pt x="232" y="405"/>
                    <a:pt x="232" y="405"/>
                    <a:pt x="232" y="405"/>
                  </a:cubicBezTo>
                  <a:cubicBezTo>
                    <a:pt x="232" y="405"/>
                    <a:pt x="232" y="405"/>
                    <a:pt x="232" y="405"/>
                  </a:cubicBezTo>
                  <a:cubicBezTo>
                    <a:pt x="233" y="406"/>
                    <a:pt x="233" y="406"/>
                    <a:pt x="233" y="406"/>
                  </a:cubicBezTo>
                  <a:cubicBezTo>
                    <a:pt x="233" y="406"/>
                    <a:pt x="233" y="406"/>
                    <a:pt x="233" y="406"/>
                  </a:cubicBezTo>
                  <a:cubicBezTo>
                    <a:pt x="233" y="406"/>
                    <a:pt x="233" y="406"/>
                    <a:pt x="233" y="406"/>
                  </a:cubicBezTo>
                  <a:cubicBezTo>
                    <a:pt x="233" y="406"/>
                    <a:pt x="233" y="406"/>
                    <a:pt x="233" y="406"/>
                  </a:cubicBezTo>
                  <a:cubicBezTo>
                    <a:pt x="233" y="406"/>
                    <a:pt x="234" y="406"/>
                    <a:pt x="234" y="407"/>
                  </a:cubicBezTo>
                  <a:cubicBezTo>
                    <a:pt x="234" y="407"/>
                    <a:pt x="234" y="407"/>
                    <a:pt x="234" y="408"/>
                  </a:cubicBezTo>
                  <a:cubicBezTo>
                    <a:pt x="233" y="406"/>
                    <a:pt x="233" y="406"/>
                    <a:pt x="233" y="406"/>
                  </a:cubicBezTo>
                  <a:cubicBezTo>
                    <a:pt x="233" y="407"/>
                    <a:pt x="233" y="407"/>
                    <a:pt x="233" y="407"/>
                  </a:cubicBezTo>
                  <a:cubicBezTo>
                    <a:pt x="233" y="407"/>
                    <a:pt x="233" y="407"/>
                    <a:pt x="233" y="407"/>
                  </a:cubicBezTo>
                  <a:cubicBezTo>
                    <a:pt x="233" y="407"/>
                    <a:pt x="233" y="407"/>
                    <a:pt x="233" y="407"/>
                  </a:cubicBezTo>
                  <a:cubicBezTo>
                    <a:pt x="233" y="407"/>
                    <a:pt x="233" y="407"/>
                    <a:pt x="233" y="407"/>
                  </a:cubicBezTo>
                  <a:cubicBezTo>
                    <a:pt x="233" y="407"/>
                    <a:pt x="233" y="407"/>
                    <a:pt x="233" y="407"/>
                  </a:cubicBezTo>
                  <a:cubicBezTo>
                    <a:pt x="234" y="408"/>
                    <a:pt x="234" y="408"/>
                    <a:pt x="234" y="408"/>
                  </a:cubicBezTo>
                  <a:cubicBezTo>
                    <a:pt x="234" y="409"/>
                    <a:pt x="234" y="409"/>
                    <a:pt x="234" y="409"/>
                  </a:cubicBezTo>
                  <a:cubicBezTo>
                    <a:pt x="233" y="409"/>
                    <a:pt x="233" y="409"/>
                    <a:pt x="233" y="409"/>
                  </a:cubicBezTo>
                  <a:cubicBezTo>
                    <a:pt x="233" y="409"/>
                    <a:pt x="233" y="409"/>
                    <a:pt x="233" y="409"/>
                  </a:cubicBezTo>
                  <a:cubicBezTo>
                    <a:pt x="232" y="409"/>
                    <a:pt x="232" y="409"/>
                    <a:pt x="232" y="409"/>
                  </a:cubicBezTo>
                  <a:cubicBezTo>
                    <a:pt x="232" y="409"/>
                    <a:pt x="232" y="409"/>
                    <a:pt x="232" y="409"/>
                  </a:cubicBezTo>
                  <a:cubicBezTo>
                    <a:pt x="231" y="409"/>
                    <a:pt x="231" y="409"/>
                    <a:pt x="231" y="409"/>
                  </a:cubicBezTo>
                  <a:cubicBezTo>
                    <a:pt x="231" y="409"/>
                    <a:pt x="231" y="409"/>
                    <a:pt x="231" y="409"/>
                  </a:cubicBezTo>
                  <a:cubicBezTo>
                    <a:pt x="231" y="408"/>
                    <a:pt x="231" y="408"/>
                    <a:pt x="231" y="408"/>
                  </a:cubicBezTo>
                  <a:cubicBezTo>
                    <a:pt x="231" y="408"/>
                    <a:pt x="231" y="408"/>
                    <a:pt x="231" y="408"/>
                  </a:cubicBezTo>
                  <a:cubicBezTo>
                    <a:pt x="230" y="408"/>
                    <a:pt x="230" y="408"/>
                    <a:pt x="230" y="408"/>
                  </a:cubicBezTo>
                  <a:cubicBezTo>
                    <a:pt x="230" y="409"/>
                    <a:pt x="230" y="409"/>
                    <a:pt x="230" y="409"/>
                  </a:cubicBezTo>
                  <a:cubicBezTo>
                    <a:pt x="230" y="409"/>
                    <a:pt x="230" y="409"/>
                    <a:pt x="230" y="409"/>
                  </a:cubicBezTo>
                  <a:cubicBezTo>
                    <a:pt x="231" y="410"/>
                    <a:pt x="231" y="410"/>
                    <a:pt x="231" y="410"/>
                  </a:cubicBezTo>
                  <a:cubicBezTo>
                    <a:pt x="231" y="410"/>
                    <a:pt x="231" y="410"/>
                    <a:pt x="231" y="410"/>
                  </a:cubicBezTo>
                  <a:cubicBezTo>
                    <a:pt x="230" y="410"/>
                    <a:pt x="230" y="410"/>
                    <a:pt x="230" y="410"/>
                  </a:cubicBezTo>
                  <a:cubicBezTo>
                    <a:pt x="230" y="410"/>
                    <a:pt x="230" y="410"/>
                    <a:pt x="230" y="410"/>
                  </a:cubicBezTo>
                  <a:cubicBezTo>
                    <a:pt x="230" y="410"/>
                    <a:pt x="230" y="410"/>
                    <a:pt x="230" y="410"/>
                  </a:cubicBezTo>
                  <a:cubicBezTo>
                    <a:pt x="230" y="410"/>
                    <a:pt x="230" y="410"/>
                    <a:pt x="230" y="410"/>
                  </a:cubicBezTo>
                  <a:cubicBezTo>
                    <a:pt x="229" y="409"/>
                    <a:pt x="229" y="409"/>
                    <a:pt x="228" y="408"/>
                  </a:cubicBezTo>
                  <a:cubicBezTo>
                    <a:pt x="228" y="408"/>
                    <a:pt x="228" y="408"/>
                    <a:pt x="228" y="408"/>
                  </a:cubicBezTo>
                  <a:cubicBezTo>
                    <a:pt x="228" y="407"/>
                    <a:pt x="228" y="407"/>
                    <a:pt x="228" y="407"/>
                  </a:cubicBezTo>
                  <a:cubicBezTo>
                    <a:pt x="228" y="407"/>
                    <a:pt x="228" y="407"/>
                    <a:pt x="228" y="407"/>
                  </a:cubicBezTo>
                  <a:cubicBezTo>
                    <a:pt x="228" y="406"/>
                    <a:pt x="228" y="406"/>
                    <a:pt x="228" y="406"/>
                  </a:cubicBezTo>
                  <a:cubicBezTo>
                    <a:pt x="228" y="406"/>
                    <a:pt x="228" y="406"/>
                    <a:pt x="228" y="406"/>
                  </a:cubicBezTo>
                  <a:cubicBezTo>
                    <a:pt x="228" y="406"/>
                    <a:pt x="228" y="406"/>
                    <a:pt x="228" y="406"/>
                  </a:cubicBezTo>
                  <a:cubicBezTo>
                    <a:pt x="228" y="405"/>
                    <a:pt x="228" y="405"/>
                    <a:pt x="228" y="405"/>
                  </a:cubicBezTo>
                  <a:cubicBezTo>
                    <a:pt x="227" y="405"/>
                    <a:pt x="227" y="405"/>
                    <a:pt x="227" y="405"/>
                  </a:cubicBezTo>
                  <a:cubicBezTo>
                    <a:pt x="227" y="405"/>
                    <a:pt x="227" y="405"/>
                    <a:pt x="227" y="405"/>
                  </a:cubicBezTo>
                  <a:cubicBezTo>
                    <a:pt x="227" y="406"/>
                    <a:pt x="227" y="406"/>
                    <a:pt x="227" y="406"/>
                  </a:cubicBezTo>
                  <a:cubicBezTo>
                    <a:pt x="227" y="406"/>
                    <a:pt x="227" y="406"/>
                    <a:pt x="227" y="406"/>
                  </a:cubicBezTo>
                  <a:cubicBezTo>
                    <a:pt x="227" y="405"/>
                    <a:pt x="227" y="405"/>
                    <a:pt x="227" y="405"/>
                  </a:cubicBezTo>
                  <a:cubicBezTo>
                    <a:pt x="227" y="405"/>
                    <a:pt x="227" y="405"/>
                    <a:pt x="227" y="405"/>
                  </a:cubicBezTo>
                  <a:cubicBezTo>
                    <a:pt x="226" y="405"/>
                    <a:pt x="226" y="405"/>
                    <a:pt x="226" y="405"/>
                  </a:cubicBezTo>
                  <a:cubicBezTo>
                    <a:pt x="227" y="406"/>
                    <a:pt x="227" y="406"/>
                    <a:pt x="227" y="406"/>
                  </a:cubicBezTo>
                  <a:cubicBezTo>
                    <a:pt x="227" y="406"/>
                    <a:pt x="227" y="406"/>
                    <a:pt x="227" y="406"/>
                  </a:cubicBezTo>
                  <a:cubicBezTo>
                    <a:pt x="226" y="406"/>
                    <a:pt x="226" y="406"/>
                    <a:pt x="226" y="406"/>
                  </a:cubicBezTo>
                  <a:cubicBezTo>
                    <a:pt x="226" y="406"/>
                    <a:pt x="226" y="406"/>
                    <a:pt x="226" y="406"/>
                  </a:cubicBezTo>
                  <a:cubicBezTo>
                    <a:pt x="226" y="406"/>
                    <a:pt x="226" y="406"/>
                    <a:pt x="226" y="406"/>
                  </a:cubicBezTo>
                  <a:cubicBezTo>
                    <a:pt x="226" y="406"/>
                    <a:pt x="226" y="406"/>
                    <a:pt x="226" y="406"/>
                  </a:cubicBezTo>
                  <a:cubicBezTo>
                    <a:pt x="226" y="407"/>
                    <a:pt x="226" y="406"/>
                    <a:pt x="226" y="407"/>
                  </a:cubicBezTo>
                  <a:cubicBezTo>
                    <a:pt x="225" y="406"/>
                    <a:pt x="225" y="406"/>
                    <a:pt x="225" y="406"/>
                  </a:cubicBezTo>
                  <a:cubicBezTo>
                    <a:pt x="225" y="406"/>
                    <a:pt x="225" y="407"/>
                    <a:pt x="226" y="407"/>
                  </a:cubicBezTo>
                  <a:cubicBezTo>
                    <a:pt x="226" y="407"/>
                    <a:pt x="226" y="407"/>
                    <a:pt x="226" y="407"/>
                  </a:cubicBezTo>
                  <a:cubicBezTo>
                    <a:pt x="226" y="408"/>
                    <a:pt x="226" y="408"/>
                    <a:pt x="226" y="408"/>
                  </a:cubicBezTo>
                  <a:cubicBezTo>
                    <a:pt x="226" y="408"/>
                    <a:pt x="226" y="408"/>
                    <a:pt x="226" y="408"/>
                  </a:cubicBezTo>
                  <a:cubicBezTo>
                    <a:pt x="225" y="407"/>
                    <a:pt x="225" y="407"/>
                    <a:pt x="225" y="407"/>
                  </a:cubicBezTo>
                  <a:cubicBezTo>
                    <a:pt x="225" y="407"/>
                    <a:pt x="225" y="407"/>
                    <a:pt x="225" y="407"/>
                  </a:cubicBezTo>
                  <a:cubicBezTo>
                    <a:pt x="225" y="407"/>
                    <a:pt x="225" y="407"/>
                    <a:pt x="225" y="407"/>
                  </a:cubicBezTo>
                  <a:cubicBezTo>
                    <a:pt x="225" y="407"/>
                    <a:pt x="225" y="407"/>
                    <a:pt x="225" y="407"/>
                  </a:cubicBezTo>
                  <a:cubicBezTo>
                    <a:pt x="225" y="408"/>
                    <a:pt x="226" y="408"/>
                    <a:pt x="226" y="409"/>
                  </a:cubicBezTo>
                  <a:cubicBezTo>
                    <a:pt x="226" y="409"/>
                    <a:pt x="226" y="409"/>
                    <a:pt x="226" y="409"/>
                  </a:cubicBezTo>
                  <a:cubicBezTo>
                    <a:pt x="226" y="409"/>
                    <a:pt x="226" y="409"/>
                    <a:pt x="226" y="409"/>
                  </a:cubicBezTo>
                  <a:cubicBezTo>
                    <a:pt x="226" y="409"/>
                    <a:pt x="226" y="409"/>
                    <a:pt x="226" y="409"/>
                  </a:cubicBezTo>
                  <a:cubicBezTo>
                    <a:pt x="226" y="409"/>
                    <a:pt x="226" y="409"/>
                    <a:pt x="226" y="409"/>
                  </a:cubicBezTo>
                  <a:cubicBezTo>
                    <a:pt x="226" y="409"/>
                    <a:pt x="226" y="409"/>
                    <a:pt x="226" y="409"/>
                  </a:cubicBezTo>
                  <a:cubicBezTo>
                    <a:pt x="226" y="410"/>
                    <a:pt x="226" y="410"/>
                    <a:pt x="226" y="410"/>
                  </a:cubicBezTo>
                  <a:cubicBezTo>
                    <a:pt x="227" y="410"/>
                    <a:pt x="227" y="410"/>
                    <a:pt x="227" y="410"/>
                  </a:cubicBezTo>
                  <a:cubicBezTo>
                    <a:pt x="227" y="410"/>
                    <a:pt x="227" y="410"/>
                    <a:pt x="227" y="410"/>
                  </a:cubicBezTo>
                  <a:cubicBezTo>
                    <a:pt x="227" y="411"/>
                    <a:pt x="227" y="411"/>
                    <a:pt x="227" y="411"/>
                  </a:cubicBezTo>
                  <a:cubicBezTo>
                    <a:pt x="227" y="411"/>
                    <a:pt x="227" y="411"/>
                    <a:pt x="227" y="411"/>
                  </a:cubicBezTo>
                  <a:cubicBezTo>
                    <a:pt x="227" y="411"/>
                    <a:pt x="227" y="411"/>
                    <a:pt x="227" y="411"/>
                  </a:cubicBezTo>
                  <a:cubicBezTo>
                    <a:pt x="227" y="411"/>
                    <a:pt x="227" y="411"/>
                    <a:pt x="227" y="411"/>
                  </a:cubicBezTo>
                  <a:cubicBezTo>
                    <a:pt x="227" y="412"/>
                    <a:pt x="227" y="412"/>
                    <a:pt x="227" y="412"/>
                  </a:cubicBezTo>
                  <a:cubicBezTo>
                    <a:pt x="228" y="411"/>
                    <a:pt x="228" y="411"/>
                    <a:pt x="228" y="411"/>
                  </a:cubicBezTo>
                  <a:cubicBezTo>
                    <a:pt x="228" y="411"/>
                    <a:pt x="228" y="411"/>
                    <a:pt x="228" y="411"/>
                  </a:cubicBezTo>
                  <a:cubicBezTo>
                    <a:pt x="228" y="411"/>
                    <a:pt x="228" y="411"/>
                    <a:pt x="228" y="411"/>
                  </a:cubicBezTo>
                  <a:cubicBezTo>
                    <a:pt x="229" y="412"/>
                    <a:pt x="229" y="412"/>
                    <a:pt x="229" y="412"/>
                  </a:cubicBezTo>
                  <a:cubicBezTo>
                    <a:pt x="229" y="412"/>
                    <a:pt x="229" y="412"/>
                    <a:pt x="229" y="412"/>
                  </a:cubicBezTo>
                  <a:cubicBezTo>
                    <a:pt x="229" y="412"/>
                    <a:pt x="229" y="412"/>
                    <a:pt x="229" y="412"/>
                  </a:cubicBezTo>
                  <a:cubicBezTo>
                    <a:pt x="229" y="412"/>
                    <a:pt x="229" y="412"/>
                    <a:pt x="229" y="412"/>
                  </a:cubicBezTo>
                  <a:cubicBezTo>
                    <a:pt x="229" y="413"/>
                    <a:pt x="229" y="413"/>
                    <a:pt x="229" y="413"/>
                  </a:cubicBezTo>
                  <a:cubicBezTo>
                    <a:pt x="229" y="413"/>
                    <a:pt x="229" y="413"/>
                    <a:pt x="229" y="413"/>
                  </a:cubicBezTo>
                  <a:cubicBezTo>
                    <a:pt x="229" y="413"/>
                    <a:pt x="228" y="413"/>
                    <a:pt x="228" y="413"/>
                  </a:cubicBezTo>
                  <a:cubicBezTo>
                    <a:pt x="228" y="413"/>
                    <a:pt x="228" y="413"/>
                    <a:pt x="228" y="413"/>
                  </a:cubicBezTo>
                  <a:cubicBezTo>
                    <a:pt x="228" y="413"/>
                    <a:pt x="228" y="413"/>
                    <a:pt x="228" y="413"/>
                  </a:cubicBezTo>
                  <a:cubicBezTo>
                    <a:pt x="228" y="413"/>
                    <a:pt x="228" y="413"/>
                    <a:pt x="228" y="413"/>
                  </a:cubicBezTo>
                  <a:cubicBezTo>
                    <a:pt x="228" y="414"/>
                    <a:pt x="228" y="414"/>
                    <a:pt x="228" y="414"/>
                  </a:cubicBezTo>
                  <a:cubicBezTo>
                    <a:pt x="228" y="413"/>
                    <a:pt x="228" y="413"/>
                    <a:pt x="228" y="413"/>
                  </a:cubicBezTo>
                  <a:cubicBezTo>
                    <a:pt x="228" y="414"/>
                    <a:pt x="227" y="414"/>
                    <a:pt x="227" y="414"/>
                  </a:cubicBezTo>
                  <a:cubicBezTo>
                    <a:pt x="227" y="414"/>
                    <a:pt x="227" y="414"/>
                    <a:pt x="227" y="414"/>
                  </a:cubicBezTo>
                  <a:cubicBezTo>
                    <a:pt x="227" y="414"/>
                    <a:pt x="227" y="414"/>
                    <a:pt x="227" y="414"/>
                  </a:cubicBezTo>
                  <a:cubicBezTo>
                    <a:pt x="226" y="413"/>
                    <a:pt x="226" y="413"/>
                    <a:pt x="226" y="413"/>
                  </a:cubicBezTo>
                  <a:cubicBezTo>
                    <a:pt x="226" y="414"/>
                    <a:pt x="226" y="414"/>
                    <a:pt x="226" y="414"/>
                  </a:cubicBezTo>
                  <a:cubicBezTo>
                    <a:pt x="226" y="414"/>
                    <a:pt x="226" y="414"/>
                    <a:pt x="226" y="414"/>
                  </a:cubicBezTo>
                  <a:cubicBezTo>
                    <a:pt x="225" y="414"/>
                    <a:pt x="225" y="414"/>
                    <a:pt x="225" y="414"/>
                  </a:cubicBezTo>
                  <a:cubicBezTo>
                    <a:pt x="225" y="414"/>
                    <a:pt x="225" y="414"/>
                    <a:pt x="225" y="414"/>
                  </a:cubicBezTo>
                  <a:cubicBezTo>
                    <a:pt x="225" y="414"/>
                    <a:pt x="225" y="414"/>
                    <a:pt x="225" y="414"/>
                  </a:cubicBezTo>
                  <a:cubicBezTo>
                    <a:pt x="225" y="414"/>
                    <a:pt x="225" y="414"/>
                    <a:pt x="225" y="414"/>
                  </a:cubicBezTo>
                  <a:cubicBezTo>
                    <a:pt x="225" y="415"/>
                    <a:pt x="225" y="415"/>
                    <a:pt x="225" y="415"/>
                  </a:cubicBezTo>
                  <a:cubicBezTo>
                    <a:pt x="225" y="415"/>
                    <a:pt x="225" y="415"/>
                    <a:pt x="225" y="415"/>
                  </a:cubicBezTo>
                  <a:cubicBezTo>
                    <a:pt x="225" y="415"/>
                    <a:pt x="225" y="415"/>
                    <a:pt x="225" y="415"/>
                  </a:cubicBezTo>
                  <a:cubicBezTo>
                    <a:pt x="225" y="415"/>
                    <a:pt x="225" y="415"/>
                    <a:pt x="225" y="415"/>
                  </a:cubicBezTo>
                  <a:cubicBezTo>
                    <a:pt x="225" y="416"/>
                    <a:pt x="225" y="416"/>
                    <a:pt x="225" y="416"/>
                  </a:cubicBezTo>
                  <a:cubicBezTo>
                    <a:pt x="225" y="416"/>
                    <a:pt x="225" y="416"/>
                    <a:pt x="225" y="416"/>
                  </a:cubicBezTo>
                  <a:cubicBezTo>
                    <a:pt x="224" y="416"/>
                    <a:pt x="224" y="416"/>
                    <a:pt x="224" y="416"/>
                  </a:cubicBezTo>
                  <a:cubicBezTo>
                    <a:pt x="224" y="416"/>
                    <a:pt x="224" y="416"/>
                    <a:pt x="224" y="416"/>
                  </a:cubicBezTo>
                  <a:cubicBezTo>
                    <a:pt x="224" y="416"/>
                    <a:pt x="224" y="416"/>
                    <a:pt x="224" y="416"/>
                  </a:cubicBezTo>
                  <a:cubicBezTo>
                    <a:pt x="224" y="417"/>
                    <a:pt x="224" y="417"/>
                    <a:pt x="224" y="417"/>
                  </a:cubicBezTo>
                  <a:cubicBezTo>
                    <a:pt x="224" y="417"/>
                    <a:pt x="224" y="417"/>
                    <a:pt x="224" y="417"/>
                  </a:cubicBezTo>
                  <a:cubicBezTo>
                    <a:pt x="224" y="417"/>
                    <a:pt x="224" y="417"/>
                    <a:pt x="224" y="417"/>
                  </a:cubicBezTo>
                  <a:cubicBezTo>
                    <a:pt x="224" y="418"/>
                    <a:pt x="224" y="418"/>
                    <a:pt x="224" y="418"/>
                  </a:cubicBezTo>
                  <a:cubicBezTo>
                    <a:pt x="225" y="418"/>
                    <a:pt x="225" y="418"/>
                    <a:pt x="225" y="418"/>
                  </a:cubicBezTo>
                  <a:cubicBezTo>
                    <a:pt x="225" y="419"/>
                    <a:pt x="225" y="419"/>
                    <a:pt x="225" y="419"/>
                  </a:cubicBezTo>
                  <a:cubicBezTo>
                    <a:pt x="224" y="418"/>
                    <a:pt x="224" y="418"/>
                    <a:pt x="224" y="418"/>
                  </a:cubicBezTo>
                  <a:cubicBezTo>
                    <a:pt x="224" y="418"/>
                    <a:pt x="224" y="418"/>
                    <a:pt x="224" y="418"/>
                  </a:cubicBezTo>
                  <a:cubicBezTo>
                    <a:pt x="224" y="418"/>
                    <a:pt x="224" y="418"/>
                    <a:pt x="224" y="418"/>
                  </a:cubicBezTo>
                  <a:cubicBezTo>
                    <a:pt x="223" y="419"/>
                    <a:pt x="223" y="419"/>
                    <a:pt x="223" y="419"/>
                  </a:cubicBezTo>
                  <a:cubicBezTo>
                    <a:pt x="223" y="418"/>
                    <a:pt x="223" y="418"/>
                    <a:pt x="223" y="418"/>
                  </a:cubicBezTo>
                  <a:cubicBezTo>
                    <a:pt x="223" y="418"/>
                    <a:pt x="223" y="418"/>
                    <a:pt x="223" y="418"/>
                  </a:cubicBezTo>
                  <a:cubicBezTo>
                    <a:pt x="223" y="419"/>
                    <a:pt x="223" y="419"/>
                    <a:pt x="223" y="420"/>
                  </a:cubicBezTo>
                  <a:cubicBezTo>
                    <a:pt x="223" y="420"/>
                    <a:pt x="223" y="420"/>
                    <a:pt x="223" y="420"/>
                  </a:cubicBezTo>
                  <a:cubicBezTo>
                    <a:pt x="223" y="420"/>
                    <a:pt x="223" y="420"/>
                    <a:pt x="223" y="420"/>
                  </a:cubicBezTo>
                  <a:cubicBezTo>
                    <a:pt x="223" y="420"/>
                    <a:pt x="223" y="420"/>
                    <a:pt x="223" y="420"/>
                  </a:cubicBezTo>
                  <a:cubicBezTo>
                    <a:pt x="223" y="420"/>
                    <a:pt x="223" y="420"/>
                    <a:pt x="223" y="420"/>
                  </a:cubicBezTo>
                  <a:cubicBezTo>
                    <a:pt x="223" y="420"/>
                    <a:pt x="223" y="420"/>
                    <a:pt x="223" y="420"/>
                  </a:cubicBezTo>
                  <a:cubicBezTo>
                    <a:pt x="223" y="421"/>
                    <a:pt x="223" y="421"/>
                    <a:pt x="223" y="421"/>
                  </a:cubicBezTo>
                  <a:cubicBezTo>
                    <a:pt x="223" y="421"/>
                    <a:pt x="223" y="421"/>
                    <a:pt x="223" y="421"/>
                  </a:cubicBezTo>
                  <a:cubicBezTo>
                    <a:pt x="223" y="421"/>
                    <a:pt x="223" y="421"/>
                    <a:pt x="223" y="421"/>
                  </a:cubicBezTo>
                  <a:cubicBezTo>
                    <a:pt x="223" y="421"/>
                    <a:pt x="223" y="421"/>
                    <a:pt x="223" y="421"/>
                  </a:cubicBezTo>
                  <a:cubicBezTo>
                    <a:pt x="223" y="422"/>
                    <a:pt x="223" y="422"/>
                    <a:pt x="223" y="422"/>
                  </a:cubicBezTo>
                  <a:cubicBezTo>
                    <a:pt x="223" y="422"/>
                    <a:pt x="223" y="422"/>
                    <a:pt x="223" y="422"/>
                  </a:cubicBezTo>
                  <a:cubicBezTo>
                    <a:pt x="223" y="423"/>
                    <a:pt x="223" y="423"/>
                    <a:pt x="223" y="423"/>
                  </a:cubicBezTo>
                  <a:cubicBezTo>
                    <a:pt x="223" y="423"/>
                    <a:pt x="223" y="423"/>
                    <a:pt x="223" y="423"/>
                  </a:cubicBezTo>
                  <a:cubicBezTo>
                    <a:pt x="223" y="424"/>
                    <a:pt x="223" y="424"/>
                    <a:pt x="223" y="424"/>
                  </a:cubicBezTo>
                  <a:cubicBezTo>
                    <a:pt x="223" y="424"/>
                    <a:pt x="223" y="424"/>
                    <a:pt x="223" y="424"/>
                  </a:cubicBezTo>
                  <a:cubicBezTo>
                    <a:pt x="224" y="425"/>
                    <a:pt x="224" y="425"/>
                    <a:pt x="224" y="425"/>
                  </a:cubicBezTo>
                  <a:cubicBezTo>
                    <a:pt x="224" y="425"/>
                    <a:pt x="224" y="425"/>
                    <a:pt x="224" y="425"/>
                  </a:cubicBezTo>
                  <a:cubicBezTo>
                    <a:pt x="224" y="425"/>
                    <a:pt x="224" y="425"/>
                    <a:pt x="224" y="425"/>
                  </a:cubicBezTo>
                  <a:cubicBezTo>
                    <a:pt x="224" y="425"/>
                    <a:pt x="224" y="425"/>
                    <a:pt x="224" y="426"/>
                  </a:cubicBezTo>
                  <a:cubicBezTo>
                    <a:pt x="224" y="426"/>
                    <a:pt x="224" y="426"/>
                    <a:pt x="224" y="426"/>
                  </a:cubicBezTo>
                  <a:cubicBezTo>
                    <a:pt x="224" y="427"/>
                    <a:pt x="224" y="427"/>
                    <a:pt x="224" y="427"/>
                  </a:cubicBezTo>
                  <a:cubicBezTo>
                    <a:pt x="225" y="428"/>
                    <a:pt x="225" y="428"/>
                    <a:pt x="225" y="428"/>
                  </a:cubicBezTo>
                  <a:cubicBezTo>
                    <a:pt x="225" y="428"/>
                    <a:pt x="225" y="428"/>
                    <a:pt x="225" y="428"/>
                  </a:cubicBezTo>
                  <a:cubicBezTo>
                    <a:pt x="225" y="429"/>
                    <a:pt x="225" y="429"/>
                    <a:pt x="225" y="429"/>
                  </a:cubicBezTo>
                  <a:cubicBezTo>
                    <a:pt x="226" y="429"/>
                    <a:pt x="226" y="429"/>
                    <a:pt x="226" y="429"/>
                  </a:cubicBezTo>
                  <a:cubicBezTo>
                    <a:pt x="226" y="430"/>
                    <a:pt x="226" y="430"/>
                    <a:pt x="226" y="430"/>
                  </a:cubicBezTo>
                  <a:cubicBezTo>
                    <a:pt x="226" y="431"/>
                    <a:pt x="226" y="431"/>
                    <a:pt x="226" y="431"/>
                  </a:cubicBezTo>
                  <a:cubicBezTo>
                    <a:pt x="227" y="430"/>
                    <a:pt x="227" y="430"/>
                    <a:pt x="227" y="430"/>
                  </a:cubicBezTo>
                  <a:cubicBezTo>
                    <a:pt x="228" y="431"/>
                    <a:pt x="228" y="431"/>
                    <a:pt x="228" y="431"/>
                  </a:cubicBezTo>
                  <a:cubicBezTo>
                    <a:pt x="228" y="431"/>
                    <a:pt x="228" y="431"/>
                    <a:pt x="228" y="431"/>
                  </a:cubicBezTo>
                  <a:cubicBezTo>
                    <a:pt x="228" y="432"/>
                    <a:pt x="228" y="432"/>
                    <a:pt x="228" y="432"/>
                  </a:cubicBezTo>
                  <a:cubicBezTo>
                    <a:pt x="228" y="432"/>
                    <a:pt x="228" y="432"/>
                    <a:pt x="228" y="432"/>
                  </a:cubicBezTo>
                  <a:cubicBezTo>
                    <a:pt x="229" y="432"/>
                    <a:pt x="229" y="432"/>
                    <a:pt x="229" y="432"/>
                  </a:cubicBezTo>
                  <a:cubicBezTo>
                    <a:pt x="229" y="432"/>
                    <a:pt x="229" y="432"/>
                    <a:pt x="229" y="432"/>
                  </a:cubicBezTo>
                  <a:cubicBezTo>
                    <a:pt x="229" y="432"/>
                    <a:pt x="229" y="433"/>
                    <a:pt x="229" y="433"/>
                  </a:cubicBezTo>
                  <a:cubicBezTo>
                    <a:pt x="229" y="433"/>
                    <a:pt x="229" y="434"/>
                    <a:pt x="230" y="434"/>
                  </a:cubicBezTo>
                  <a:cubicBezTo>
                    <a:pt x="230" y="434"/>
                    <a:pt x="230" y="434"/>
                    <a:pt x="230" y="434"/>
                  </a:cubicBezTo>
                  <a:cubicBezTo>
                    <a:pt x="230" y="435"/>
                    <a:pt x="230" y="435"/>
                    <a:pt x="230" y="435"/>
                  </a:cubicBezTo>
                  <a:cubicBezTo>
                    <a:pt x="230" y="435"/>
                    <a:pt x="230" y="435"/>
                    <a:pt x="230" y="435"/>
                  </a:cubicBezTo>
                  <a:cubicBezTo>
                    <a:pt x="230" y="435"/>
                    <a:pt x="230" y="435"/>
                    <a:pt x="230" y="435"/>
                  </a:cubicBezTo>
                  <a:cubicBezTo>
                    <a:pt x="231" y="435"/>
                    <a:pt x="231" y="435"/>
                    <a:pt x="231" y="435"/>
                  </a:cubicBezTo>
                  <a:cubicBezTo>
                    <a:pt x="231" y="435"/>
                    <a:pt x="231" y="435"/>
                    <a:pt x="231" y="435"/>
                  </a:cubicBezTo>
                  <a:cubicBezTo>
                    <a:pt x="231" y="435"/>
                    <a:pt x="231" y="435"/>
                    <a:pt x="231" y="435"/>
                  </a:cubicBezTo>
                  <a:cubicBezTo>
                    <a:pt x="231" y="434"/>
                    <a:pt x="231" y="434"/>
                    <a:pt x="231" y="434"/>
                  </a:cubicBezTo>
                  <a:cubicBezTo>
                    <a:pt x="232" y="435"/>
                    <a:pt x="232" y="435"/>
                    <a:pt x="232" y="436"/>
                  </a:cubicBezTo>
                  <a:cubicBezTo>
                    <a:pt x="232" y="436"/>
                    <a:pt x="232" y="436"/>
                    <a:pt x="232" y="436"/>
                  </a:cubicBezTo>
                  <a:cubicBezTo>
                    <a:pt x="233" y="437"/>
                    <a:pt x="233" y="437"/>
                    <a:pt x="233" y="437"/>
                  </a:cubicBezTo>
                  <a:cubicBezTo>
                    <a:pt x="233" y="437"/>
                    <a:pt x="233" y="437"/>
                    <a:pt x="233" y="437"/>
                  </a:cubicBezTo>
                  <a:cubicBezTo>
                    <a:pt x="233" y="437"/>
                    <a:pt x="233" y="437"/>
                    <a:pt x="233" y="437"/>
                  </a:cubicBezTo>
                  <a:cubicBezTo>
                    <a:pt x="233" y="437"/>
                    <a:pt x="233" y="438"/>
                    <a:pt x="233" y="438"/>
                  </a:cubicBezTo>
                  <a:cubicBezTo>
                    <a:pt x="233" y="438"/>
                    <a:pt x="233" y="438"/>
                    <a:pt x="233" y="438"/>
                  </a:cubicBezTo>
                  <a:cubicBezTo>
                    <a:pt x="233" y="438"/>
                    <a:pt x="233" y="438"/>
                    <a:pt x="233" y="438"/>
                  </a:cubicBezTo>
                  <a:cubicBezTo>
                    <a:pt x="232" y="438"/>
                    <a:pt x="232" y="438"/>
                    <a:pt x="232" y="438"/>
                  </a:cubicBezTo>
                  <a:cubicBezTo>
                    <a:pt x="232" y="438"/>
                    <a:pt x="232" y="438"/>
                    <a:pt x="232" y="438"/>
                  </a:cubicBezTo>
                  <a:cubicBezTo>
                    <a:pt x="232" y="438"/>
                    <a:pt x="233" y="439"/>
                    <a:pt x="233" y="439"/>
                  </a:cubicBezTo>
                  <a:cubicBezTo>
                    <a:pt x="233" y="440"/>
                    <a:pt x="233" y="440"/>
                    <a:pt x="233" y="440"/>
                  </a:cubicBezTo>
                  <a:cubicBezTo>
                    <a:pt x="233" y="440"/>
                    <a:pt x="233" y="440"/>
                    <a:pt x="233" y="440"/>
                  </a:cubicBezTo>
                  <a:cubicBezTo>
                    <a:pt x="233" y="440"/>
                    <a:pt x="233" y="440"/>
                    <a:pt x="233" y="440"/>
                  </a:cubicBezTo>
                  <a:cubicBezTo>
                    <a:pt x="233" y="440"/>
                    <a:pt x="233" y="440"/>
                    <a:pt x="233" y="440"/>
                  </a:cubicBezTo>
                  <a:cubicBezTo>
                    <a:pt x="233" y="441"/>
                    <a:pt x="233" y="441"/>
                    <a:pt x="233" y="441"/>
                  </a:cubicBezTo>
                  <a:cubicBezTo>
                    <a:pt x="233" y="441"/>
                    <a:pt x="233" y="441"/>
                    <a:pt x="233" y="441"/>
                  </a:cubicBezTo>
                  <a:cubicBezTo>
                    <a:pt x="233" y="441"/>
                    <a:pt x="233" y="441"/>
                    <a:pt x="233" y="441"/>
                  </a:cubicBezTo>
                  <a:cubicBezTo>
                    <a:pt x="232" y="441"/>
                    <a:pt x="232" y="441"/>
                    <a:pt x="232" y="441"/>
                  </a:cubicBezTo>
                  <a:cubicBezTo>
                    <a:pt x="232" y="440"/>
                    <a:pt x="232" y="440"/>
                    <a:pt x="232" y="440"/>
                  </a:cubicBezTo>
                  <a:cubicBezTo>
                    <a:pt x="232" y="440"/>
                    <a:pt x="232" y="440"/>
                    <a:pt x="232" y="440"/>
                  </a:cubicBezTo>
                  <a:cubicBezTo>
                    <a:pt x="232" y="440"/>
                    <a:pt x="232" y="440"/>
                    <a:pt x="232" y="440"/>
                  </a:cubicBezTo>
                  <a:cubicBezTo>
                    <a:pt x="231" y="439"/>
                    <a:pt x="231" y="439"/>
                    <a:pt x="231" y="439"/>
                  </a:cubicBezTo>
                  <a:cubicBezTo>
                    <a:pt x="231" y="439"/>
                    <a:pt x="231" y="439"/>
                    <a:pt x="231" y="439"/>
                  </a:cubicBezTo>
                  <a:cubicBezTo>
                    <a:pt x="231" y="439"/>
                    <a:pt x="231" y="439"/>
                    <a:pt x="231" y="439"/>
                  </a:cubicBezTo>
                  <a:cubicBezTo>
                    <a:pt x="230" y="439"/>
                    <a:pt x="229" y="438"/>
                    <a:pt x="229" y="438"/>
                  </a:cubicBezTo>
                  <a:cubicBezTo>
                    <a:pt x="228" y="437"/>
                    <a:pt x="228" y="437"/>
                    <a:pt x="228" y="437"/>
                  </a:cubicBezTo>
                  <a:cubicBezTo>
                    <a:pt x="228" y="437"/>
                    <a:pt x="228" y="437"/>
                    <a:pt x="228" y="437"/>
                  </a:cubicBezTo>
                  <a:cubicBezTo>
                    <a:pt x="228" y="437"/>
                    <a:pt x="228" y="437"/>
                    <a:pt x="228" y="437"/>
                  </a:cubicBezTo>
                  <a:cubicBezTo>
                    <a:pt x="228" y="437"/>
                    <a:pt x="228" y="437"/>
                    <a:pt x="228" y="437"/>
                  </a:cubicBezTo>
                  <a:cubicBezTo>
                    <a:pt x="227" y="436"/>
                    <a:pt x="227" y="436"/>
                    <a:pt x="227" y="436"/>
                  </a:cubicBezTo>
                  <a:cubicBezTo>
                    <a:pt x="227" y="436"/>
                    <a:pt x="227" y="436"/>
                    <a:pt x="227" y="436"/>
                  </a:cubicBezTo>
                  <a:cubicBezTo>
                    <a:pt x="227" y="436"/>
                    <a:pt x="227" y="436"/>
                    <a:pt x="227" y="436"/>
                  </a:cubicBezTo>
                  <a:cubicBezTo>
                    <a:pt x="227" y="436"/>
                    <a:pt x="227" y="436"/>
                    <a:pt x="227" y="436"/>
                  </a:cubicBezTo>
                  <a:cubicBezTo>
                    <a:pt x="227" y="435"/>
                    <a:pt x="227" y="435"/>
                    <a:pt x="227" y="435"/>
                  </a:cubicBezTo>
                  <a:cubicBezTo>
                    <a:pt x="226" y="435"/>
                    <a:pt x="226" y="435"/>
                    <a:pt x="226" y="435"/>
                  </a:cubicBezTo>
                  <a:cubicBezTo>
                    <a:pt x="226" y="435"/>
                    <a:pt x="226" y="435"/>
                    <a:pt x="226" y="435"/>
                  </a:cubicBezTo>
                  <a:cubicBezTo>
                    <a:pt x="226" y="435"/>
                    <a:pt x="226" y="435"/>
                    <a:pt x="226" y="435"/>
                  </a:cubicBezTo>
                  <a:cubicBezTo>
                    <a:pt x="226" y="435"/>
                    <a:pt x="226" y="435"/>
                    <a:pt x="226" y="435"/>
                  </a:cubicBezTo>
                  <a:cubicBezTo>
                    <a:pt x="227" y="437"/>
                    <a:pt x="227" y="437"/>
                    <a:pt x="227" y="437"/>
                  </a:cubicBezTo>
                  <a:cubicBezTo>
                    <a:pt x="227" y="437"/>
                    <a:pt x="228" y="438"/>
                    <a:pt x="229" y="438"/>
                  </a:cubicBezTo>
                  <a:cubicBezTo>
                    <a:pt x="228" y="439"/>
                    <a:pt x="228" y="439"/>
                    <a:pt x="228" y="439"/>
                  </a:cubicBezTo>
                  <a:cubicBezTo>
                    <a:pt x="228" y="440"/>
                    <a:pt x="228" y="440"/>
                    <a:pt x="228" y="440"/>
                  </a:cubicBezTo>
                  <a:cubicBezTo>
                    <a:pt x="229" y="439"/>
                    <a:pt x="229" y="439"/>
                    <a:pt x="230" y="440"/>
                  </a:cubicBezTo>
                  <a:cubicBezTo>
                    <a:pt x="230" y="440"/>
                    <a:pt x="230" y="441"/>
                    <a:pt x="231" y="441"/>
                  </a:cubicBezTo>
                  <a:cubicBezTo>
                    <a:pt x="230" y="441"/>
                    <a:pt x="230" y="441"/>
                    <a:pt x="230" y="441"/>
                  </a:cubicBezTo>
                  <a:cubicBezTo>
                    <a:pt x="230" y="441"/>
                    <a:pt x="230" y="441"/>
                    <a:pt x="231" y="442"/>
                  </a:cubicBezTo>
                  <a:cubicBezTo>
                    <a:pt x="230" y="442"/>
                    <a:pt x="230" y="442"/>
                    <a:pt x="230" y="442"/>
                  </a:cubicBezTo>
                  <a:cubicBezTo>
                    <a:pt x="231" y="442"/>
                    <a:pt x="231" y="442"/>
                    <a:pt x="231" y="442"/>
                  </a:cubicBezTo>
                  <a:cubicBezTo>
                    <a:pt x="231" y="443"/>
                    <a:pt x="231" y="443"/>
                    <a:pt x="231" y="443"/>
                  </a:cubicBezTo>
                  <a:cubicBezTo>
                    <a:pt x="231" y="443"/>
                    <a:pt x="231" y="443"/>
                    <a:pt x="231" y="444"/>
                  </a:cubicBezTo>
                  <a:cubicBezTo>
                    <a:pt x="230" y="444"/>
                    <a:pt x="230" y="444"/>
                    <a:pt x="230" y="444"/>
                  </a:cubicBezTo>
                  <a:cubicBezTo>
                    <a:pt x="231" y="444"/>
                    <a:pt x="231" y="444"/>
                    <a:pt x="231" y="444"/>
                  </a:cubicBezTo>
                  <a:cubicBezTo>
                    <a:pt x="230" y="444"/>
                    <a:pt x="230" y="444"/>
                    <a:pt x="230" y="444"/>
                  </a:cubicBezTo>
                  <a:cubicBezTo>
                    <a:pt x="230" y="444"/>
                    <a:pt x="230" y="444"/>
                    <a:pt x="230" y="444"/>
                  </a:cubicBezTo>
                  <a:cubicBezTo>
                    <a:pt x="229" y="444"/>
                    <a:pt x="229" y="444"/>
                    <a:pt x="229" y="444"/>
                  </a:cubicBezTo>
                  <a:cubicBezTo>
                    <a:pt x="229" y="444"/>
                    <a:pt x="229" y="444"/>
                    <a:pt x="229" y="444"/>
                  </a:cubicBezTo>
                  <a:cubicBezTo>
                    <a:pt x="229" y="444"/>
                    <a:pt x="229" y="443"/>
                    <a:pt x="228" y="443"/>
                  </a:cubicBezTo>
                  <a:cubicBezTo>
                    <a:pt x="228" y="443"/>
                    <a:pt x="228" y="443"/>
                    <a:pt x="228" y="443"/>
                  </a:cubicBezTo>
                  <a:cubicBezTo>
                    <a:pt x="228" y="443"/>
                    <a:pt x="228" y="443"/>
                    <a:pt x="228" y="443"/>
                  </a:cubicBezTo>
                  <a:cubicBezTo>
                    <a:pt x="228" y="443"/>
                    <a:pt x="228" y="443"/>
                    <a:pt x="228" y="443"/>
                  </a:cubicBezTo>
                  <a:cubicBezTo>
                    <a:pt x="227" y="442"/>
                    <a:pt x="227" y="442"/>
                    <a:pt x="227" y="442"/>
                  </a:cubicBezTo>
                  <a:cubicBezTo>
                    <a:pt x="227" y="442"/>
                    <a:pt x="227" y="442"/>
                    <a:pt x="227" y="442"/>
                  </a:cubicBezTo>
                  <a:cubicBezTo>
                    <a:pt x="227" y="442"/>
                    <a:pt x="227" y="442"/>
                    <a:pt x="226" y="441"/>
                  </a:cubicBezTo>
                  <a:cubicBezTo>
                    <a:pt x="226" y="441"/>
                    <a:pt x="226" y="441"/>
                    <a:pt x="226" y="441"/>
                  </a:cubicBezTo>
                  <a:cubicBezTo>
                    <a:pt x="226" y="440"/>
                    <a:pt x="226" y="440"/>
                    <a:pt x="226" y="440"/>
                  </a:cubicBezTo>
                  <a:cubicBezTo>
                    <a:pt x="226" y="441"/>
                    <a:pt x="226" y="441"/>
                    <a:pt x="226" y="441"/>
                  </a:cubicBezTo>
                  <a:cubicBezTo>
                    <a:pt x="225" y="440"/>
                    <a:pt x="225" y="440"/>
                    <a:pt x="225" y="440"/>
                  </a:cubicBezTo>
                  <a:cubicBezTo>
                    <a:pt x="225" y="440"/>
                    <a:pt x="225" y="440"/>
                    <a:pt x="225" y="440"/>
                  </a:cubicBezTo>
                  <a:cubicBezTo>
                    <a:pt x="225" y="440"/>
                    <a:pt x="225" y="440"/>
                    <a:pt x="225" y="440"/>
                  </a:cubicBezTo>
                  <a:cubicBezTo>
                    <a:pt x="225" y="440"/>
                    <a:pt x="225" y="440"/>
                    <a:pt x="225" y="440"/>
                  </a:cubicBezTo>
                  <a:cubicBezTo>
                    <a:pt x="224" y="440"/>
                    <a:pt x="224" y="440"/>
                    <a:pt x="224" y="440"/>
                  </a:cubicBezTo>
                  <a:cubicBezTo>
                    <a:pt x="224" y="440"/>
                    <a:pt x="224" y="440"/>
                    <a:pt x="224" y="440"/>
                  </a:cubicBezTo>
                  <a:cubicBezTo>
                    <a:pt x="224" y="439"/>
                    <a:pt x="224" y="439"/>
                    <a:pt x="224" y="439"/>
                  </a:cubicBezTo>
                  <a:cubicBezTo>
                    <a:pt x="224" y="440"/>
                    <a:pt x="224" y="440"/>
                    <a:pt x="224" y="440"/>
                  </a:cubicBezTo>
                  <a:cubicBezTo>
                    <a:pt x="224" y="439"/>
                    <a:pt x="224" y="439"/>
                    <a:pt x="224" y="439"/>
                  </a:cubicBezTo>
                  <a:cubicBezTo>
                    <a:pt x="224" y="439"/>
                    <a:pt x="224" y="439"/>
                    <a:pt x="224" y="439"/>
                  </a:cubicBezTo>
                  <a:cubicBezTo>
                    <a:pt x="223" y="438"/>
                    <a:pt x="223" y="438"/>
                    <a:pt x="223" y="438"/>
                  </a:cubicBezTo>
                  <a:cubicBezTo>
                    <a:pt x="223" y="438"/>
                    <a:pt x="223" y="438"/>
                    <a:pt x="223" y="438"/>
                  </a:cubicBezTo>
                  <a:cubicBezTo>
                    <a:pt x="223" y="438"/>
                    <a:pt x="223" y="438"/>
                    <a:pt x="223" y="438"/>
                  </a:cubicBezTo>
                  <a:cubicBezTo>
                    <a:pt x="223" y="438"/>
                    <a:pt x="223" y="438"/>
                    <a:pt x="223" y="438"/>
                  </a:cubicBezTo>
                  <a:cubicBezTo>
                    <a:pt x="223" y="437"/>
                    <a:pt x="223" y="437"/>
                    <a:pt x="223" y="437"/>
                  </a:cubicBezTo>
                  <a:cubicBezTo>
                    <a:pt x="223" y="437"/>
                    <a:pt x="223" y="437"/>
                    <a:pt x="223" y="437"/>
                  </a:cubicBezTo>
                  <a:cubicBezTo>
                    <a:pt x="222" y="437"/>
                    <a:pt x="222" y="437"/>
                    <a:pt x="222" y="437"/>
                  </a:cubicBezTo>
                  <a:cubicBezTo>
                    <a:pt x="222" y="437"/>
                    <a:pt x="222" y="437"/>
                    <a:pt x="222" y="437"/>
                  </a:cubicBezTo>
                  <a:cubicBezTo>
                    <a:pt x="221" y="437"/>
                    <a:pt x="221" y="437"/>
                    <a:pt x="221" y="437"/>
                  </a:cubicBezTo>
                  <a:cubicBezTo>
                    <a:pt x="221" y="437"/>
                    <a:pt x="221" y="437"/>
                    <a:pt x="221" y="437"/>
                  </a:cubicBezTo>
                  <a:cubicBezTo>
                    <a:pt x="221" y="437"/>
                    <a:pt x="221" y="437"/>
                    <a:pt x="221" y="437"/>
                  </a:cubicBezTo>
                  <a:cubicBezTo>
                    <a:pt x="221" y="437"/>
                    <a:pt x="220" y="437"/>
                    <a:pt x="220" y="437"/>
                  </a:cubicBezTo>
                  <a:cubicBezTo>
                    <a:pt x="219" y="437"/>
                    <a:pt x="220" y="437"/>
                    <a:pt x="219" y="437"/>
                  </a:cubicBezTo>
                  <a:cubicBezTo>
                    <a:pt x="219" y="437"/>
                    <a:pt x="219" y="437"/>
                    <a:pt x="219" y="437"/>
                  </a:cubicBezTo>
                  <a:cubicBezTo>
                    <a:pt x="219" y="437"/>
                    <a:pt x="219" y="437"/>
                    <a:pt x="219" y="437"/>
                  </a:cubicBezTo>
                  <a:cubicBezTo>
                    <a:pt x="219" y="438"/>
                    <a:pt x="219" y="438"/>
                    <a:pt x="219" y="438"/>
                  </a:cubicBezTo>
                  <a:cubicBezTo>
                    <a:pt x="218" y="438"/>
                    <a:pt x="218" y="438"/>
                    <a:pt x="218" y="438"/>
                  </a:cubicBezTo>
                  <a:cubicBezTo>
                    <a:pt x="218" y="438"/>
                    <a:pt x="218" y="438"/>
                    <a:pt x="218" y="438"/>
                  </a:cubicBezTo>
                  <a:cubicBezTo>
                    <a:pt x="219" y="438"/>
                    <a:pt x="219" y="439"/>
                    <a:pt x="219" y="439"/>
                  </a:cubicBezTo>
                  <a:cubicBezTo>
                    <a:pt x="220" y="439"/>
                    <a:pt x="220" y="439"/>
                    <a:pt x="220" y="439"/>
                  </a:cubicBezTo>
                  <a:cubicBezTo>
                    <a:pt x="220" y="440"/>
                    <a:pt x="220" y="440"/>
                    <a:pt x="220" y="441"/>
                  </a:cubicBezTo>
                  <a:cubicBezTo>
                    <a:pt x="221" y="441"/>
                    <a:pt x="221" y="441"/>
                    <a:pt x="221" y="441"/>
                  </a:cubicBezTo>
                  <a:cubicBezTo>
                    <a:pt x="221" y="441"/>
                    <a:pt x="221" y="441"/>
                    <a:pt x="221" y="441"/>
                  </a:cubicBezTo>
                  <a:cubicBezTo>
                    <a:pt x="222" y="441"/>
                    <a:pt x="222" y="441"/>
                    <a:pt x="222" y="441"/>
                  </a:cubicBezTo>
                  <a:cubicBezTo>
                    <a:pt x="221" y="442"/>
                    <a:pt x="221" y="442"/>
                    <a:pt x="221" y="442"/>
                  </a:cubicBezTo>
                  <a:cubicBezTo>
                    <a:pt x="221" y="442"/>
                    <a:pt x="221" y="442"/>
                    <a:pt x="221" y="442"/>
                  </a:cubicBezTo>
                  <a:cubicBezTo>
                    <a:pt x="221" y="442"/>
                    <a:pt x="221" y="442"/>
                    <a:pt x="221" y="442"/>
                  </a:cubicBezTo>
                  <a:cubicBezTo>
                    <a:pt x="221" y="442"/>
                    <a:pt x="221" y="442"/>
                    <a:pt x="221" y="442"/>
                  </a:cubicBezTo>
                  <a:cubicBezTo>
                    <a:pt x="220" y="442"/>
                    <a:pt x="220" y="442"/>
                    <a:pt x="220" y="442"/>
                  </a:cubicBezTo>
                  <a:cubicBezTo>
                    <a:pt x="220" y="442"/>
                    <a:pt x="220" y="442"/>
                    <a:pt x="220" y="442"/>
                  </a:cubicBezTo>
                  <a:cubicBezTo>
                    <a:pt x="220" y="442"/>
                    <a:pt x="220" y="442"/>
                    <a:pt x="220" y="442"/>
                  </a:cubicBezTo>
                  <a:cubicBezTo>
                    <a:pt x="219" y="442"/>
                    <a:pt x="219" y="442"/>
                    <a:pt x="219" y="442"/>
                  </a:cubicBezTo>
                  <a:cubicBezTo>
                    <a:pt x="219" y="442"/>
                    <a:pt x="219" y="442"/>
                    <a:pt x="219" y="442"/>
                  </a:cubicBezTo>
                  <a:cubicBezTo>
                    <a:pt x="219" y="442"/>
                    <a:pt x="219" y="442"/>
                    <a:pt x="219" y="442"/>
                  </a:cubicBezTo>
                  <a:cubicBezTo>
                    <a:pt x="219" y="442"/>
                    <a:pt x="219" y="442"/>
                    <a:pt x="219" y="442"/>
                  </a:cubicBezTo>
                  <a:cubicBezTo>
                    <a:pt x="219" y="441"/>
                    <a:pt x="219" y="441"/>
                    <a:pt x="219" y="441"/>
                  </a:cubicBezTo>
                  <a:cubicBezTo>
                    <a:pt x="219" y="441"/>
                    <a:pt x="219" y="441"/>
                    <a:pt x="219" y="441"/>
                  </a:cubicBezTo>
                  <a:cubicBezTo>
                    <a:pt x="218" y="441"/>
                    <a:pt x="218" y="441"/>
                    <a:pt x="218" y="441"/>
                  </a:cubicBezTo>
                  <a:cubicBezTo>
                    <a:pt x="218" y="441"/>
                    <a:pt x="218" y="441"/>
                    <a:pt x="218" y="441"/>
                  </a:cubicBezTo>
                  <a:cubicBezTo>
                    <a:pt x="218" y="440"/>
                    <a:pt x="218" y="440"/>
                    <a:pt x="218" y="440"/>
                  </a:cubicBezTo>
                  <a:cubicBezTo>
                    <a:pt x="218" y="441"/>
                    <a:pt x="218" y="441"/>
                    <a:pt x="218" y="441"/>
                  </a:cubicBezTo>
                  <a:cubicBezTo>
                    <a:pt x="217" y="440"/>
                    <a:pt x="217" y="440"/>
                    <a:pt x="217" y="440"/>
                  </a:cubicBezTo>
                  <a:cubicBezTo>
                    <a:pt x="217" y="440"/>
                    <a:pt x="217" y="440"/>
                    <a:pt x="217" y="440"/>
                  </a:cubicBezTo>
                  <a:cubicBezTo>
                    <a:pt x="217" y="440"/>
                    <a:pt x="217" y="440"/>
                    <a:pt x="217" y="440"/>
                  </a:cubicBezTo>
                  <a:cubicBezTo>
                    <a:pt x="217" y="440"/>
                    <a:pt x="217" y="440"/>
                    <a:pt x="217" y="440"/>
                  </a:cubicBezTo>
                  <a:cubicBezTo>
                    <a:pt x="217" y="440"/>
                    <a:pt x="217" y="440"/>
                    <a:pt x="217" y="440"/>
                  </a:cubicBezTo>
                  <a:cubicBezTo>
                    <a:pt x="217" y="440"/>
                    <a:pt x="217" y="440"/>
                    <a:pt x="217" y="440"/>
                  </a:cubicBezTo>
                  <a:cubicBezTo>
                    <a:pt x="217" y="440"/>
                    <a:pt x="217" y="440"/>
                    <a:pt x="217" y="440"/>
                  </a:cubicBezTo>
                  <a:cubicBezTo>
                    <a:pt x="217" y="440"/>
                    <a:pt x="217" y="440"/>
                    <a:pt x="217" y="440"/>
                  </a:cubicBezTo>
                  <a:cubicBezTo>
                    <a:pt x="216" y="440"/>
                    <a:pt x="216" y="440"/>
                    <a:pt x="216" y="440"/>
                  </a:cubicBezTo>
                  <a:cubicBezTo>
                    <a:pt x="216" y="440"/>
                    <a:pt x="216" y="440"/>
                    <a:pt x="216" y="440"/>
                  </a:cubicBezTo>
                  <a:cubicBezTo>
                    <a:pt x="216" y="440"/>
                    <a:pt x="216" y="440"/>
                    <a:pt x="216" y="440"/>
                  </a:cubicBezTo>
                  <a:cubicBezTo>
                    <a:pt x="216" y="440"/>
                    <a:pt x="216" y="440"/>
                    <a:pt x="216" y="440"/>
                  </a:cubicBezTo>
                  <a:cubicBezTo>
                    <a:pt x="215" y="439"/>
                    <a:pt x="215" y="439"/>
                    <a:pt x="215" y="439"/>
                  </a:cubicBezTo>
                  <a:cubicBezTo>
                    <a:pt x="215" y="439"/>
                    <a:pt x="215" y="439"/>
                    <a:pt x="215" y="439"/>
                  </a:cubicBezTo>
                  <a:cubicBezTo>
                    <a:pt x="215" y="439"/>
                    <a:pt x="215" y="439"/>
                    <a:pt x="215" y="439"/>
                  </a:cubicBezTo>
                  <a:cubicBezTo>
                    <a:pt x="215" y="439"/>
                    <a:pt x="215" y="439"/>
                    <a:pt x="215" y="439"/>
                  </a:cubicBezTo>
                  <a:cubicBezTo>
                    <a:pt x="215" y="438"/>
                    <a:pt x="214" y="438"/>
                    <a:pt x="214" y="438"/>
                  </a:cubicBezTo>
                  <a:cubicBezTo>
                    <a:pt x="214" y="437"/>
                    <a:pt x="214" y="437"/>
                    <a:pt x="214" y="437"/>
                  </a:cubicBezTo>
                  <a:cubicBezTo>
                    <a:pt x="214" y="437"/>
                    <a:pt x="214" y="437"/>
                    <a:pt x="214" y="437"/>
                  </a:cubicBezTo>
                  <a:cubicBezTo>
                    <a:pt x="214" y="437"/>
                    <a:pt x="214" y="437"/>
                    <a:pt x="214" y="437"/>
                  </a:cubicBezTo>
                  <a:cubicBezTo>
                    <a:pt x="214" y="437"/>
                    <a:pt x="214" y="437"/>
                    <a:pt x="214" y="437"/>
                  </a:cubicBezTo>
                  <a:cubicBezTo>
                    <a:pt x="214" y="436"/>
                    <a:pt x="214" y="436"/>
                    <a:pt x="214" y="436"/>
                  </a:cubicBezTo>
                  <a:cubicBezTo>
                    <a:pt x="214" y="436"/>
                    <a:pt x="214" y="436"/>
                    <a:pt x="214" y="436"/>
                  </a:cubicBezTo>
                  <a:cubicBezTo>
                    <a:pt x="214" y="437"/>
                    <a:pt x="214" y="437"/>
                    <a:pt x="214" y="437"/>
                  </a:cubicBezTo>
                  <a:cubicBezTo>
                    <a:pt x="214" y="437"/>
                    <a:pt x="214" y="437"/>
                    <a:pt x="214" y="437"/>
                  </a:cubicBezTo>
                  <a:cubicBezTo>
                    <a:pt x="213" y="438"/>
                    <a:pt x="213" y="438"/>
                    <a:pt x="213" y="438"/>
                  </a:cubicBezTo>
                  <a:cubicBezTo>
                    <a:pt x="212" y="437"/>
                    <a:pt x="212" y="438"/>
                    <a:pt x="211" y="438"/>
                  </a:cubicBezTo>
                  <a:cubicBezTo>
                    <a:pt x="211" y="437"/>
                    <a:pt x="211" y="437"/>
                    <a:pt x="211" y="437"/>
                  </a:cubicBezTo>
                  <a:cubicBezTo>
                    <a:pt x="211" y="437"/>
                    <a:pt x="211" y="437"/>
                    <a:pt x="211" y="437"/>
                  </a:cubicBezTo>
                  <a:cubicBezTo>
                    <a:pt x="211" y="437"/>
                    <a:pt x="211" y="437"/>
                    <a:pt x="211" y="437"/>
                  </a:cubicBezTo>
                  <a:cubicBezTo>
                    <a:pt x="211" y="437"/>
                    <a:pt x="211" y="437"/>
                    <a:pt x="211" y="437"/>
                  </a:cubicBezTo>
                  <a:cubicBezTo>
                    <a:pt x="211" y="436"/>
                    <a:pt x="211" y="436"/>
                    <a:pt x="211" y="436"/>
                  </a:cubicBezTo>
                  <a:cubicBezTo>
                    <a:pt x="211" y="436"/>
                    <a:pt x="211" y="436"/>
                    <a:pt x="211" y="436"/>
                  </a:cubicBezTo>
                  <a:cubicBezTo>
                    <a:pt x="212" y="436"/>
                    <a:pt x="212" y="436"/>
                    <a:pt x="212" y="436"/>
                  </a:cubicBezTo>
                  <a:cubicBezTo>
                    <a:pt x="211" y="436"/>
                    <a:pt x="211" y="436"/>
                    <a:pt x="211" y="436"/>
                  </a:cubicBezTo>
                  <a:cubicBezTo>
                    <a:pt x="212" y="435"/>
                    <a:pt x="212" y="435"/>
                    <a:pt x="212" y="435"/>
                  </a:cubicBezTo>
                  <a:cubicBezTo>
                    <a:pt x="211" y="435"/>
                    <a:pt x="211" y="435"/>
                    <a:pt x="211" y="435"/>
                  </a:cubicBezTo>
                  <a:cubicBezTo>
                    <a:pt x="211" y="435"/>
                    <a:pt x="211" y="435"/>
                    <a:pt x="211" y="435"/>
                  </a:cubicBezTo>
                  <a:cubicBezTo>
                    <a:pt x="211" y="436"/>
                    <a:pt x="211" y="436"/>
                    <a:pt x="211" y="436"/>
                  </a:cubicBezTo>
                  <a:cubicBezTo>
                    <a:pt x="211" y="436"/>
                    <a:pt x="211" y="436"/>
                    <a:pt x="211" y="436"/>
                  </a:cubicBezTo>
                  <a:cubicBezTo>
                    <a:pt x="211" y="436"/>
                    <a:pt x="211" y="436"/>
                    <a:pt x="211" y="436"/>
                  </a:cubicBezTo>
                  <a:cubicBezTo>
                    <a:pt x="211" y="437"/>
                    <a:pt x="211" y="437"/>
                    <a:pt x="211" y="437"/>
                  </a:cubicBezTo>
                  <a:cubicBezTo>
                    <a:pt x="210" y="436"/>
                    <a:pt x="210" y="436"/>
                    <a:pt x="210" y="436"/>
                  </a:cubicBezTo>
                  <a:close/>
                  <a:moveTo>
                    <a:pt x="241" y="383"/>
                  </a:moveTo>
                  <a:cubicBezTo>
                    <a:pt x="241" y="383"/>
                    <a:pt x="241" y="383"/>
                    <a:pt x="241" y="383"/>
                  </a:cubicBezTo>
                  <a:cubicBezTo>
                    <a:pt x="241" y="383"/>
                    <a:pt x="241" y="383"/>
                    <a:pt x="241" y="383"/>
                  </a:cubicBezTo>
                  <a:cubicBezTo>
                    <a:pt x="241" y="383"/>
                    <a:pt x="241" y="383"/>
                    <a:pt x="241" y="383"/>
                  </a:cubicBezTo>
                  <a:cubicBezTo>
                    <a:pt x="241" y="383"/>
                    <a:pt x="241" y="383"/>
                    <a:pt x="241" y="383"/>
                  </a:cubicBezTo>
                  <a:close/>
                  <a:moveTo>
                    <a:pt x="237" y="400"/>
                  </a:moveTo>
                  <a:cubicBezTo>
                    <a:pt x="237" y="400"/>
                    <a:pt x="237" y="400"/>
                    <a:pt x="237" y="400"/>
                  </a:cubicBezTo>
                  <a:cubicBezTo>
                    <a:pt x="237" y="400"/>
                    <a:pt x="237" y="400"/>
                    <a:pt x="237" y="400"/>
                  </a:cubicBezTo>
                  <a:cubicBezTo>
                    <a:pt x="237" y="400"/>
                    <a:pt x="237" y="400"/>
                    <a:pt x="237" y="400"/>
                  </a:cubicBezTo>
                  <a:close/>
                  <a:moveTo>
                    <a:pt x="234" y="397"/>
                  </a:moveTo>
                  <a:cubicBezTo>
                    <a:pt x="234" y="398"/>
                    <a:pt x="235" y="398"/>
                    <a:pt x="235" y="398"/>
                  </a:cubicBezTo>
                  <a:cubicBezTo>
                    <a:pt x="235" y="398"/>
                    <a:pt x="235" y="398"/>
                    <a:pt x="235" y="398"/>
                  </a:cubicBezTo>
                  <a:cubicBezTo>
                    <a:pt x="235" y="398"/>
                    <a:pt x="235" y="398"/>
                    <a:pt x="235" y="398"/>
                  </a:cubicBezTo>
                  <a:cubicBezTo>
                    <a:pt x="235" y="397"/>
                    <a:pt x="235" y="397"/>
                    <a:pt x="235" y="397"/>
                  </a:cubicBezTo>
                  <a:cubicBezTo>
                    <a:pt x="235" y="397"/>
                    <a:pt x="235" y="397"/>
                    <a:pt x="235" y="397"/>
                  </a:cubicBezTo>
                  <a:cubicBezTo>
                    <a:pt x="234" y="397"/>
                    <a:pt x="234" y="397"/>
                    <a:pt x="234" y="397"/>
                  </a:cubicBezTo>
                  <a:cubicBezTo>
                    <a:pt x="234" y="397"/>
                    <a:pt x="234" y="397"/>
                    <a:pt x="234" y="397"/>
                  </a:cubicBezTo>
                  <a:cubicBezTo>
                    <a:pt x="234" y="397"/>
                    <a:pt x="234" y="397"/>
                    <a:pt x="234" y="397"/>
                  </a:cubicBezTo>
                  <a:close/>
                  <a:moveTo>
                    <a:pt x="233" y="399"/>
                  </a:moveTo>
                  <a:cubicBezTo>
                    <a:pt x="233" y="399"/>
                    <a:pt x="233" y="399"/>
                    <a:pt x="233" y="399"/>
                  </a:cubicBezTo>
                  <a:cubicBezTo>
                    <a:pt x="233" y="399"/>
                    <a:pt x="233" y="399"/>
                    <a:pt x="233" y="399"/>
                  </a:cubicBezTo>
                  <a:cubicBezTo>
                    <a:pt x="233" y="399"/>
                    <a:pt x="233" y="399"/>
                    <a:pt x="233" y="399"/>
                  </a:cubicBezTo>
                  <a:close/>
                  <a:moveTo>
                    <a:pt x="232" y="399"/>
                  </a:moveTo>
                  <a:cubicBezTo>
                    <a:pt x="232" y="399"/>
                    <a:pt x="232" y="399"/>
                    <a:pt x="232" y="399"/>
                  </a:cubicBezTo>
                  <a:cubicBezTo>
                    <a:pt x="232" y="399"/>
                    <a:pt x="232" y="399"/>
                    <a:pt x="232" y="399"/>
                  </a:cubicBezTo>
                  <a:cubicBezTo>
                    <a:pt x="232" y="399"/>
                    <a:pt x="232" y="399"/>
                    <a:pt x="232" y="399"/>
                  </a:cubicBezTo>
                  <a:cubicBezTo>
                    <a:pt x="232" y="399"/>
                    <a:pt x="232" y="399"/>
                    <a:pt x="232" y="399"/>
                  </a:cubicBezTo>
                  <a:cubicBezTo>
                    <a:pt x="232" y="399"/>
                    <a:pt x="232" y="399"/>
                    <a:pt x="232" y="399"/>
                  </a:cubicBezTo>
                  <a:close/>
                  <a:moveTo>
                    <a:pt x="222" y="381"/>
                  </a:moveTo>
                  <a:cubicBezTo>
                    <a:pt x="223" y="382"/>
                    <a:pt x="223" y="382"/>
                    <a:pt x="223" y="382"/>
                  </a:cubicBezTo>
                  <a:cubicBezTo>
                    <a:pt x="223" y="382"/>
                    <a:pt x="223" y="382"/>
                    <a:pt x="223" y="382"/>
                  </a:cubicBezTo>
                  <a:cubicBezTo>
                    <a:pt x="224" y="382"/>
                    <a:pt x="224" y="382"/>
                    <a:pt x="224" y="382"/>
                  </a:cubicBezTo>
                  <a:cubicBezTo>
                    <a:pt x="223" y="381"/>
                    <a:pt x="223" y="381"/>
                    <a:pt x="223" y="381"/>
                  </a:cubicBezTo>
                  <a:lnTo>
                    <a:pt x="222" y="381"/>
                  </a:lnTo>
                  <a:close/>
                  <a:moveTo>
                    <a:pt x="179" y="393"/>
                  </a:moveTo>
                  <a:cubicBezTo>
                    <a:pt x="179" y="394"/>
                    <a:pt x="179" y="394"/>
                    <a:pt x="179" y="394"/>
                  </a:cubicBezTo>
                  <a:lnTo>
                    <a:pt x="179" y="393"/>
                  </a:lnTo>
                  <a:close/>
                  <a:moveTo>
                    <a:pt x="180" y="394"/>
                  </a:moveTo>
                  <a:cubicBezTo>
                    <a:pt x="180" y="394"/>
                    <a:pt x="180" y="394"/>
                    <a:pt x="180" y="394"/>
                  </a:cubicBezTo>
                  <a:cubicBezTo>
                    <a:pt x="180" y="394"/>
                    <a:pt x="180" y="394"/>
                    <a:pt x="180" y="394"/>
                  </a:cubicBezTo>
                  <a:cubicBezTo>
                    <a:pt x="180" y="394"/>
                    <a:pt x="180" y="394"/>
                    <a:pt x="180" y="394"/>
                  </a:cubicBezTo>
                  <a:close/>
                  <a:moveTo>
                    <a:pt x="183" y="396"/>
                  </a:moveTo>
                  <a:cubicBezTo>
                    <a:pt x="183" y="395"/>
                    <a:pt x="183" y="395"/>
                    <a:pt x="183" y="395"/>
                  </a:cubicBezTo>
                  <a:cubicBezTo>
                    <a:pt x="182" y="396"/>
                    <a:pt x="182" y="395"/>
                    <a:pt x="182" y="395"/>
                  </a:cubicBezTo>
                  <a:cubicBezTo>
                    <a:pt x="182" y="395"/>
                    <a:pt x="182" y="395"/>
                    <a:pt x="182" y="395"/>
                  </a:cubicBezTo>
                  <a:cubicBezTo>
                    <a:pt x="181" y="395"/>
                    <a:pt x="181" y="395"/>
                    <a:pt x="181" y="395"/>
                  </a:cubicBezTo>
                  <a:cubicBezTo>
                    <a:pt x="181" y="395"/>
                    <a:pt x="181" y="395"/>
                    <a:pt x="181" y="395"/>
                  </a:cubicBezTo>
                  <a:cubicBezTo>
                    <a:pt x="181" y="395"/>
                    <a:pt x="181" y="395"/>
                    <a:pt x="181" y="395"/>
                  </a:cubicBezTo>
                  <a:cubicBezTo>
                    <a:pt x="181" y="395"/>
                    <a:pt x="181" y="395"/>
                    <a:pt x="181" y="395"/>
                  </a:cubicBezTo>
                  <a:cubicBezTo>
                    <a:pt x="181" y="395"/>
                    <a:pt x="181" y="395"/>
                    <a:pt x="181" y="395"/>
                  </a:cubicBezTo>
                  <a:cubicBezTo>
                    <a:pt x="181" y="395"/>
                    <a:pt x="181" y="395"/>
                    <a:pt x="181" y="395"/>
                  </a:cubicBezTo>
                  <a:cubicBezTo>
                    <a:pt x="180" y="394"/>
                    <a:pt x="180" y="394"/>
                    <a:pt x="180" y="394"/>
                  </a:cubicBezTo>
                  <a:cubicBezTo>
                    <a:pt x="180" y="394"/>
                    <a:pt x="180" y="394"/>
                    <a:pt x="180" y="394"/>
                  </a:cubicBezTo>
                  <a:cubicBezTo>
                    <a:pt x="181" y="395"/>
                    <a:pt x="181" y="395"/>
                    <a:pt x="181" y="395"/>
                  </a:cubicBezTo>
                  <a:cubicBezTo>
                    <a:pt x="181" y="395"/>
                    <a:pt x="181" y="395"/>
                    <a:pt x="181" y="395"/>
                  </a:cubicBezTo>
                  <a:cubicBezTo>
                    <a:pt x="182" y="395"/>
                    <a:pt x="182" y="395"/>
                    <a:pt x="182" y="395"/>
                  </a:cubicBezTo>
                  <a:cubicBezTo>
                    <a:pt x="182" y="395"/>
                    <a:pt x="182" y="395"/>
                    <a:pt x="182" y="395"/>
                  </a:cubicBezTo>
                  <a:cubicBezTo>
                    <a:pt x="182" y="395"/>
                    <a:pt x="182" y="395"/>
                    <a:pt x="182" y="395"/>
                  </a:cubicBezTo>
                  <a:cubicBezTo>
                    <a:pt x="182" y="396"/>
                    <a:pt x="182" y="396"/>
                    <a:pt x="182" y="396"/>
                  </a:cubicBezTo>
                  <a:cubicBezTo>
                    <a:pt x="182" y="396"/>
                    <a:pt x="182" y="396"/>
                    <a:pt x="182" y="396"/>
                  </a:cubicBezTo>
                  <a:lnTo>
                    <a:pt x="183" y="396"/>
                  </a:lnTo>
                  <a:close/>
                  <a:moveTo>
                    <a:pt x="182" y="403"/>
                  </a:moveTo>
                  <a:cubicBezTo>
                    <a:pt x="182" y="403"/>
                    <a:pt x="182" y="403"/>
                    <a:pt x="182" y="403"/>
                  </a:cubicBezTo>
                  <a:close/>
                  <a:moveTo>
                    <a:pt x="180" y="405"/>
                  </a:moveTo>
                  <a:cubicBezTo>
                    <a:pt x="180" y="405"/>
                    <a:pt x="180" y="405"/>
                    <a:pt x="180" y="405"/>
                  </a:cubicBezTo>
                  <a:cubicBezTo>
                    <a:pt x="180" y="405"/>
                    <a:pt x="180" y="405"/>
                    <a:pt x="180" y="405"/>
                  </a:cubicBezTo>
                  <a:cubicBezTo>
                    <a:pt x="180" y="405"/>
                    <a:pt x="180" y="405"/>
                    <a:pt x="180" y="405"/>
                  </a:cubicBezTo>
                  <a:cubicBezTo>
                    <a:pt x="179" y="404"/>
                    <a:pt x="179" y="404"/>
                    <a:pt x="179" y="404"/>
                  </a:cubicBezTo>
                  <a:cubicBezTo>
                    <a:pt x="179" y="404"/>
                    <a:pt x="179" y="404"/>
                    <a:pt x="179" y="404"/>
                  </a:cubicBezTo>
                  <a:cubicBezTo>
                    <a:pt x="179" y="404"/>
                    <a:pt x="179" y="404"/>
                    <a:pt x="179" y="404"/>
                  </a:cubicBezTo>
                  <a:cubicBezTo>
                    <a:pt x="178" y="403"/>
                    <a:pt x="177" y="401"/>
                    <a:pt x="176" y="400"/>
                  </a:cubicBezTo>
                  <a:cubicBezTo>
                    <a:pt x="176" y="400"/>
                    <a:pt x="176" y="400"/>
                    <a:pt x="176" y="400"/>
                  </a:cubicBezTo>
                  <a:cubicBezTo>
                    <a:pt x="177" y="402"/>
                    <a:pt x="178" y="403"/>
                    <a:pt x="179" y="404"/>
                  </a:cubicBezTo>
                  <a:cubicBezTo>
                    <a:pt x="179" y="404"/>
                    <a:pt x="180" y="405"/>
                    <a:pt x="180" y="405"/>
                  </a:cubicBezTo>
                  <a:close/>
                  <a:moveTo>
                    <a:pt x="183" y="408"/>
                  </a:moveTo>
                  <a:cubicBezTo>
                    <a:pt x="182" y="408"/>
                    <a:pt x="182" y="408"/>
                    <a:pt x="182" y="408"/>
                  </a:cubicBezTo>
                  <a:cubicBezTo>
                    <a:pt x="182" y="407"/>
                    <a:pt x="182" y="407"/>
                    <a:pt x="182" y="407"/>
                  </a:cubicBezTo>
                  <a:cubicBezTo>
                    <a:pt x="182" y="407"/>
                    <a:pt x="182" y="407"/>
                    <a:pt x="182" y="407"/>
                  </a:cubicBezTo>
                  <a:cubicBezTo>
                    <a:pt x="182" y="407"/>
                    <a:pt x="182" y="407"/>
                    <a:pt x="182" y="407"/>
                  </a:cubicBezTo>
                  <a:cubicBezTo>
                    <a:pt x="182" y="407"/>
                    <a:pt x="182" y="407"/>
                    <a:pt x="182" y="407"/>
                  </a:cubicBezTo>
                  <a:cubicBezTo>
                    <a:pt x="182" y="407"/>
                    <a:pt x="182" y="407"/>
                    <a:pt x="182" y="407"/>
                  </a:cubicBezTo>
                  <a:cubicBezTo>
                    <a:pt x="182" y="407"/>
                    <a:pt x="182" y="407"/>
                    <a:pt x="182" y="407"/>
                  </a:cubicBezTo>
                  <a:cubicBezTo>
                    <a:pt x="181" y="406"/>
                    <a:pt x="181" y="406"/>
                    <a:pt x="181" y="406"/>
                  </a:cubicBezTo>
                  <a:cubicBezTo>
                    <a:pt x="181" y="406"/>
                    <a:pt x="181" y="406"/>
                    <a:pt x="181" y="406"/>
                  </a:cubicBezTo>
                  <a:cubicBezTo>
                    <a:pt x="181" y="406"/>
                    <a:pt x="181" y="406"/>
                    <a:pt x="181" y="406"/>
                  </a:cubicBezTo>
                  <a:cubicBezTo>
                    <a:pt x="181" y="405"/>
                    <a:pt x="181" y="405"/>
                    <a:pt x="181" y="405"/>
                  </a:cubicBezTo>
                  <a:cubicBezTo>
                    <a:pt x="180" y="406"/>
                    <a:pt x="180" y="406"/>
                    <a:pt x="180" y="406"/>
                  </a:cubicBezTo>
                  <a:cubicBezTo>
                    <a:pt x="181" y="407"/>
                    <a:pt x="181" y="407"/>
                    <a:pt x="181" y="407"/>
                  </a:cubicBezTo>
                  <a:cubicBezTo>
                    <a:pt x="182" y="407"/>
                    <a:pt x="182" y="407"/>
                    <a:pt x="182" y="407"/>
                  </a:cubicBezTo>
                  <a:cubicBezTo>
                    <a:pt x="182" y="408"/>
                    <a:pt x="182" y="408"/>
                    <a:pt x="182" y="408"/>
                  </a:cubicBezTo>
                  <a:cubicBezTo>
                    <a:pt x="181" y="408"/>
                    <a:pt x="181" y="408"/>
                    <a:pt x="181" y="408"/>
                  </a:cubicBezTo>
                  <a:cubicBezTo>
                    <a:pt x="182" y="409"/>
                    <a:pt x="182" y="409"/>
                    <a:pt x="182" y="409"/>
                  </a:cubicBezTo>
                  <a:cubicBezTo>
                    <a:pt x="182" y="408"/>
                    <a:pt x="182" y="408"/>
                    <a:pt x="182" y="408"/>
                  </a:cubicBezTo>
                  <a:cubicBezTo>
                    <a:pt x="182" y="408"/>
                    <a:pt x="182" y="408"/>
                    <a:pt x="182" y="408"/>
                  </a:cubicBezTo>
                  <a:lnTo>
                    <a:pt x="183" y="408"/>
                  </a:lnTo>
                  <a:close/>
                  <a:moveTo>
                    <a:pt x="185" y="410"/>
                  </a:moveTo>
                  <a:cubicBezTo>
                    <a:pt x="185" y="409"/>
                    <a:pt x="185" y="409"/>
                    <a:pt x="185" y="409"/>
                  </a:cubicBezTo>
                  <a:cubicBezTo>
                    <a:pt x="185" y="410"/>
                    <a:pt x="185" y="410"/>
                    <a:pt x="185" y="410"/>
                  </a:cubicBezTo>
                  <a:cubicBezTo>
                    <a:pt x="184" y="410"/>
                    <a:pt x="184" y="410"/>
                    <a:pt x="184" y="410"/>
                  </a:cubicBezTo>
                  <a:cubicBezTo>
                    <a:pt x="184" y="409"/>
                    <a:pt x="184" y="409"/>
                    <a:pt x="184" y="409"/>
                  </a:cubicBezTo>
                  <a:cubicBezTo>
                    <a:pt x="184" y="409"/>
                    <a:pt x="184" y="409"/>
                    <a:pt x="184" y="409"/>
                  </a:cubicBezTo>
                  <a:cubicBezTo>
                    <a:pt x="184" y="409"/>
                    <a:pt x="184" y="409"/>
                    <a:pt x="184" y="409"/>
                  </a:cubicBezTo>
                  <a:cubicBezTo>
                    <a:pt x="183" y="409"/>
                    <a:pt x="183" y="409"/>
                    <a:pt x="183" y="409"/>
                  </a:cubicBezTo>
                  <a:cubicBezTo>
                    <a:pt x="183" y="409"/>
                    <a:pt x="183" y="409"/>
                    <a:pt x="183" y="409"/>
                  </a:cubicBezTo>
                  <a:cubicBezTo>
                    <a:pt x="184" y="410"/>
                    <a:pt x="184" y="410"/>
                    <a:pt x="184" y="410"/>
                  </a:cubicBezTo>
                  <a:cubicBezTo>
                    <a:pt x="184" y="410"/>
                    <a:pt x="184" y="410"/>
                    <a:pt x="184" y="410"/>
                  </a:cubicBezTo>
                  <a:lnTo>
                    <a:pt x="185" y="410"/>
                  </a:lnTo>
                  <a:close/>
                  <a:moveTo>
                    <a:pt x="190" y="379"/>
                  </a:moveTo>
                  <a:cubicBezTo>
                    <a:pt x="190" y="379"/>
                    <a:pt x="190" y="379"/>
                    <a:pt x="190" y="379"/>
                  </a:cubicBezTo>
                  <a:cubicBezTo>
                    <a:pt x="190" y="379"/>
                    <a:pt x="190" y="379"/>
                    <a:pt x="190" y="379"/>
                  </a:cubicBezTo>
                  <a:cubicBezTo>
                    <a:pt x="189" y="379"/>
                    <a:pt x="189" y="379"/>
                    <a:pt x="189" y="379"/>
                  </a:cubicBezTo>
                  <a:cubicBezTo>
                    <a:pt x="189" y="380"/>
                    <a:pt x="189" y="380"/>
                    <a:pt x="189" y="380"/>
                  </a:cubicBezTo>
                  <a:cubicBezTo>
                    <a:pt x="190" y="379"/>
                    <a:pt x="190" y="379"/>
                    <a:pt x="190" y="379"/>
                  </a:cubicBezTo>
                  <a:close/>
                  <a:moveTo>
                    <a:pt x="205" y="377"/>
                  </a:moveTo>
                  <a:cubicBezTo>
                    <a:pt x="205" y="377"/>
                    <a:pt x="205" y="377"/>
                    <a:pt x="205" y="377"/>
                  </a:cubicBezTo>
                  <a:cubicBezTo>
                    <a:pt x="205" y="377"/>
                    <a:pt x="205" y="377"/>
                    <a:pt x="205" y="377"/>
                  </a:cubicBezTo>
                  <a:cubicBezTo>
                    <a:pt x="205" y="377"/>
                    <a:pt x="205" y="377"/>
                    <a:pt x="205" y="377"/>
                  </a:cubicBezTo>
                  <a:cubicBezTo>
                    <a:pt x="205" y="376"/>
                    <a:pt x="205" y="376"/>
                    <a:pt x="205" y="376"/>
                  </a:cubicBezTo>
                  <a:cubicBezTo>
                    <a:pt x="205" y="376"/>
                    <a:pt x="205" y="376"/>
                    <a:pt x="205" y="376"/>
                  </a:cubicBezTo>
                  <a:cubicBezTo>
                    <a:pt x="204" y="376"/>
                    <a:pt x="204" y="376"/>
                    <a:pt x="204" y="376"/>
                  </a:cubicBezTo>
                  <a:cubicBezTo>
                    <a:pt x="205" y="377"/>
                    <a:pt x="205" y="377"/>
                    <a:pt x="205" y="377"/>
                  </a:cubicBezTo>
                  <a:cubicBezTo>
                    <a:pt x="205" y="377"/>
                    <a:pt x="205" y="377"/>
                    <a:pt x="205" y="377"/>
                  </a:cubicBezTo>
                  <a:cubicBezTo>
                    <a:pt x="205" y="377"/>
                    <a:pt x="205" y="377"/>
                    <a:pt x="205" y="377"/>
                  </a:cubicBezTo>
                  <a:cubicBezTo>
                    <a:pt x="205" y="377"/>
                    <a:pt x="205" y="377"/>
                    <a:pt x="205" y="377"/>
                  </a:cubicBezTo>
                  <a:close/>
                  <a:moveTo>
                    <a:pt x="150" y="341"/>
                  </a:moveTo>
                  <a:cubicBezTo>
                    <a:pt x="150" y="341"/>
                    <a:pt x="150" y="341"/>
                    <a:pt x="150" y="341"/>
                  </a:cubicBezTo>
                  <a:cubicBezTo>
                    <a:pt x="150" y="341"/>
                    <a:pt x="150" y="341"/>
                    <a:pt x="150" y="341"/>
                  </a:cubicBezTo>
                  <a:close/>
                  <a:moveTo>
                    <a:pt x="150" y="345"/>
                  </a:moveTo>
                  <a:cubicBezTo>
                    <a:pt x="150" y="345"/>
                    <a:pt x="150" y="345"/>
                    <a:pt x="150" y="345"/>
                  </a:cubicBezTo>
                  <a:cubicBezTo>
                    <a:pt x="150" y="345"/>
                    <a:pt x="150" y="345"/>
                    <a:pt x="150" y="345"/>
                  </a:cubicBezTo>
                  <a:cubicBezTo>
                    <a:pt x="150" y="345"/>
                    <a:pt x="150" y="346"/>
                    <a:pt x="149" y="346"/>
                  </a:cubicBezTo>
                  <a:cubicBezTo>
                    <a:pt x="149" y="346"/>
                    <a:pt x="149" y="346"/>
                    <a:pt x="149" y="346"/>
                  </a:cubicBezTo>
                  <a:cubicBezTo>
                    <a:pt x="149" y="347"/>
                    <a:pt x="149" y="347"/>
                    <a:pt x="149" y="347"/>
                  </a:cubicBezTo>
                  <a:cubicBezTo>
                    <a:pt x="149" y="347"/>
                    <a:pt x="149" y="347"/>
                    <a:pt x="149" y="347"/>
                  </a:cubicBezTo>
                  <a:cubicBezTo>
                    <a:pt x="150" y="346"/>
                    <a:pt x="150" y="346"/>
                    <a:pt x="150" y="346"/>
                  </a:cubicBezTo>
                  <a:cubicBezTo>
                    <a:pt x="150" y="346"/>
                    <a:pt x="150" y="346"/>
                    <a:pt x="150" y="346"/>
                  </a:cubicBezTo>
                  <a:cubicBezTo>
                    <a:pt x="150" y="346"/>
                    <a:pt x="150" y="346"/>
                    <a:pt x="150" y="346"/>
                  </a:cubicBezTo>
                  <a:cubicBezTo>
                    <a:pt x="150" y="346"/>
                    <a:pt x="150" y="346"/>
                    <a:pt x="150" y="346"/>
                  </a:cubicBezTo>
                  <a:cubicBezTo>
                    <a:pt x="150" y="345"/>
                    <a:pt x="150" y="345"/>
                    <a:pt x="150" y="345"/>
                  </a:cubicBezTo>
                  <a:close/>
                  <a:moveTo>
                    <a:pt x="141" y="329"/>
                  </a:moveTo>
                  <a:cubicBezTo>
                    <a:pt x="141" y="330"/>
                    <a:pt x="141" y="330"/>
                    <a:pt x="141" y="330"/>
                  </a:cubicBezTo>
                  <a:cubicBezTo>
                    <a:pt x="141" y="330"/>
                    <a:pt x="141" y="330"/>
                    <a:pt x="141" y="330"/>
                  </a:cubicBezTo>
                  <a:cubicBezTo>
                    <a:pt x="142" y="330"/>
                    <a:pt x="142" y="330"/>
                    <a:pt x="142" y="330"/>
                  </a:cubicBezTo>
                  <a:cubicBezTo>
                    <a:pt x="141" y="330"/>
                    <a:pt x="141" y="330"/>
                    <a:pt x="141" y="330"/>
                  </a:cubicBezTo>
                  <a:cubicBezTo>
                    <a:pt x="142" y="330"/>
                    <a:pt x="142" y="330"/>
                    <a:pt x="142" y="330"/>
                  </a:cubicBezTo>
                  <a:cubicBezTo>
                    <a:pt x="142" y="330"/>
                    <a:pt x="142" y="330"/>
                    <a:pt x="142" y="330"/>
                  </a:cubicBezTo>
                  <a:cubicBezTo>
                    <a:pt x="142" y="331"/>
                    <a:pt x="142" y="331"/>
                    <a:pt x="142" y="331"/>
                  </a:cubicBezTo>
                  <a:cubicBezTo>
                    <a:pt x="141" y="331"/>
                    <a:pt x="141" y="331"/>
                    <a:pt x="141" y="331"/>
                  </a:cubicBezTo>
                  <a:cubicBezTo>
                    <a:pt x="142" y="332"/>
                    <a:pt x="142" y="332"/>
                    <a:pt x="142" y="332"/>
                  </a:cubicBezTo>
                  <a:cubicBezTo>
                    <a:pt x="142" y="332"/>
                    <a:pt x="142" y="332"/>
                    <a:pt x="142" y="332"/>
                  </a:cubicBezTo>
                  <a:cubicBezTo>
                    <a:pt x="142" y="332"/>
                    <a:pt x="142" y="332"/>
                    <a:pt x="143" y="333"/>
                  </a:cubicBezTo>
                  <a:cubicBezTo>
                    <a:pt x="144" y="333"/>
                    <a:pt x="144" y="333"/>
                    <a:pt x="144" y="333"/>
                  </a:cubicBezTo>
                  <a:cubicBezTo>
                    <a:pt x="144" y="333"/>
                    <a:pt x="144" y="333"/>
                    <a:pt x="144" y="333"/>
                  </a:cubicBezTo>
                  <a:cubicBezTo>
                    <a:pt x="144" y="332"/>
                    <a:pt x="144" y="332"/>
                    <a:pt x="144" y="332"/>
                  </a:cubicBezTo>
                  <a:cubicBezTo>
                    <a:pt x="144" y="332"/>
                    <a:pt x="145" y="333"/>
                    <a:pt x="145" y="332"/>
                  </a:cubicBezTo>
                  <a:cubicBezTo>
                    <a:pt x="145" y="332"/>
                    <a:pt x="144" y="332"/>
                    <a:pt x="144" y="331"/>
                  </a:cubicBezTo>
                  <a:cubicBezTo>
                    <a:pt x="144" y="331"/>
                    <a:pt x="144" y="331"/>
                    <a:pt x="144" y="331"/>
                  </a:cubicBezTo>
                  <a:cubicBezTo>
                    <a:pt x="144" y="330"/>
                    <a:pt x="144" y="330"/>
                    <a:pt x="144" y="330"/>
                  </a:cubicBezTo>
                  <a:cubicBezTo>
                    <a:pt x="144" y="330"/>
                    <a:pt x="144" y="330"/>
                    <a:pt x="144" y="330"/>
                  </a:cubicBezTo>
                  <a:cubicBezTo>
                    <a:pt x="144" y="330"/>
                    <a:pt x="144" y="330"/>
                    <a:pt x="144" y="330"/>
                  </a:cubicBezTo>
                  <a:cubicBezTo>
                    <a:pt x="143" y="330"/>
                    <a:pt x="143" y="330"/>
                    <a:pt x="143" y="330"/>
                  </a:cubicBezTo>
                  <a:cubicBezTo>
                    <a:pt x="143" y="330"/>
                    <a:pt x="143" y="330"/>
                    <a:pt x="143" y="330"/>
                  </a:cubicBezTo>
                  <a:cubicBezTo>
                    <a:pt x="143" y="330"/>
                    <a:pt x="143" y="330"/>
                    <a:pt x="143" y="330"/>
                  </a:cubicBezTo>
                  <a:cubicBezTo>
                    <a:pt x="143" y="329"/>
                    <a:pt x="143" y="329"/>
                    <a:pt x="143" y="329"/>
                  </a:cubicBezTo>
                  <a:cubicBezTo>
                    <a:pt x="143" y="329"/>
                    <a:pt x="143" y="329"/>
                    <a:pt x="143" y="329"/>
                  </a:cubicBezTo>
                  <a:cubicBezTo>
                    <a:pt x="142" y="329"/>
                    <a:pt x="142" y="329"/>
                    <a:pt x="142" y="329"/>
                  </a:cubicBezTo>
                  <a:cubicBezTo>
                    <a:pt x="142" y="329"/>
                    <a:pt x="142" y="329"/>
                    <a:pt x="142" y="329"/>
                  </a:cubicBezTo>
                  <a:cubicBezTo>
                    <a:pt x="141" y="328"/>
                    <a:pt x="141" y="328"/>
                    <a:pt x="141" y="328"/>
                  </a:cubicBezTo>
                  <a:cubicBezTo>
                    <a:pt x="141" y="328"/>
                    <a:pt x="141" y="328"/>
                    <a:pt x="141" y="328"/>
                  </a:cubicBezTo>
                  <a:cubicBezTo>
                    <a:pt x="141" y="328"/>
                    <a:pt x="141" y="328"/>
                    <a:pt x="141" y="328"/>
                  </a:cubicBezTo>
                  <a:cubicBezTo>
                    <a:pt x="141" y="328"/>
                    <a:pt x="141" y="328"/>
                    <a:pt x="141" y="328"/>
                  </a:cubicBezTo>
                  <a:cubicBezTo>
                    <a:pt x="141" y="328"/>
                    <a:pt x="141" y="328"/>
                    <a:pt x="141" y="328"/>
                  </a:cubicBezTo>
                  <a:cubicBezTo>
                    <a:pt x="141" y="329"/>
                    <a:pt x="141" y="329"/>
                    <a:pt x="141" y="329"/>
                  </a:cubicBezTo>
                  <a:cubicBezTo>
                    <a:pt x="141" y="329"/>
                    <a:pt x="141" y="329"/>
                    <a:pt x="141" y="329"/>
                  </a:cubicBezTo>
                  <a:cubicBezTo>
                    <a:pt x="141" y="329"/>
                    <a:pt x="141" y="329"/>
                    <a:pt x="141" y="329"/>
                  </a:cubicBezTo>
                  <a:close/>
                  <a:moveTo>
                    <a:pt x="143" y="334"/>
                  </a:moveTo>
                  <a:cubicBezTo>
                    <a:pt x="143" y="333"/>
                    <a:pt x="143" y="333"/>
                    <a:pt x="143" y="333"/>
                  </a:cubicBezTo>
                  <a:cubicBezTo>
                    <a:pt x="143" y="333"/>
                    <a:pt x="143" y="333"/>
                    <a:pt x="143" y="333"/>
                  </a:cubicBezTo>
                  <a:cubicBezTo>
                    <a:pt x="142" y="333"/>
                    <a:pt x="142" y="333"/>
                    <a:pt x="142" y="333"/>
                  </a:cubicBezTo>
                  <a:cubicBezTo>
                    <a:pt x="142" y="333"/>
                    <a:pt x="142" y="333"/>
                    <a:pt x="142" y="333"/>
                  </a:cubicBezTo>
                  <a:cubicBezTo>
                    <a:pt x="142" y="333"/>
                    <a:pt x="142" y="333"/>
                    <a:pt x="142" y="333"/>
                  </a:cubicBezTo>
                  <a:cubicBezTo>
                    <a:pt x="142" y="333"/>
                    <a:pt x="142" y="333"/>
                    <a:pt x="142" y="333"/>
                  </a:cubicBezTo>
                  <a:cubicBezTo>
                    <a:pt x="142" y="333"/>
                    <a:pt x="142" y="333"/>
                    <a:pt x="142" y="333"/>
                  </a:cubicBezTo>
                  <a:cubicBezTo>
                    <a:pt x="141" y="333"/>
                    <a:pt x="141" y="333"/>
                    <a:pt x="141" y="333"/>
                  </a:cubicBezTo>
                  <a:cubicBezTo>
                    <a:pt x="141" y="334"/>
                    <a:pt x="142" y="335"/>
                    <a:pt x="142" y="335"/>
                  </a:cubicBezTo>
                  <a:cubicBezTo>
                    <a:pt x="143" y="335"/>
                    <a:pt x="143" y="335"/>
                    <a:pt x="143" y="335"/>
                  </a:cubicBezTo>
                  <a:cubicBezTo>
                    <a:pt x="143" y="335"/>
                    <a:pt x="143" y="335"/>
                    <a:pt x="143" y="335"/>
                  </a:cubicBezTo>
                  <a:cubicBezTo>
                    <a:pt x="143" y="335"/>
                    <a:pt x="143" y="335"/>
                    <a:pt x="143" y="335"/>
                  </a:cubicBezTo>
                  <a:cubicBezTo>
                    <a:pt x="143" y="335"/>
                    <a:pt x="143" y="335"/>
                    <a:pt x="143" y="335"/>
                  </a:cubicBezTo>
                  <a:cubicBezTo>
                    <a:pt x="143" y="335"/>
                    <a:pt x="143" y="335"/>
                    <a:pt x="143" y="335"/>
                  </a:cubicBezTo>
                  <a:cubicBezTo>
                    <a:pt x="143" y="335"/>
                    <a:pt x="143" y="335"/>
                    <a:pt x="143" y="335"/>
                  </a:cubicBezTo>
                  <a:cubicBezTo>
                    <a:pt x="143" y="334"/>
                    <a:pt x="143" y="334"/>
                    <a:pt x="143" y="334"/>
                  </a:cubicBezTo>
                  <a:cubicBezTo>
                    <a:pt x="144" y="334"/>
                    <a:pt x="144" y="334"/>
                    <a:pt x="144" y="334"/>
                  </a:cubicBezTo>
                  <a:cubicBezTo>
                    <a:pt x="143" y="334"/>
                    <a:pt x="143" y="334"/>
                    <a:pt x="143" y="334"/>
                  </a:cubicBezTo>
                  <a:cubicBezTo>
                    <a:pt x="144" y="334"/>
                    <a:pt x="144" y="334"/>
                    <a:pt x="144" y="334"/>
                  </a:cubicBezTo>
                  <a:lnTo>
                    <a:pt x="143" y="334"/>
                  </a:lnTo>
                  <a:close/>
                  <a:moveTo>
                    <a:pt x="190" y="377"/>
                  </a:moveTo>
                  <a:cubicBezTo>
                    <a:pt x="191" y="378"/>
                    <a:pt x="191" y="378"/>
                    <a:pt x="191" y="378"/>
                  </a:cubicBezTo>
                  <a:cubicBezTo>
                    <a:pt x="191" y="377"/>
                    <a:pt x="191" y="377"/>
                    <a:pt x="191" y="377"/>
                  </a:cubicBezTo>
                  <a:cubicBezTo>
                    <a:pt x="191" y="376"/>
                    <a:pt x="191" y="376"/>
                    <a:pt x="191" y="376"/>
                  </a:cubicBezTo>
                  <a:cubicBezTo>
                    <a:pt x="191" y="377"/>
                    <a:pt x="191" y="377"/>
                    <a:pt x="191" y="377"/>
                  </a:cubicBezTo>
                  <a:cubicBezTo>
                    <a:pt x="190" y="376"/>
                    <a:pt x="190" y="376"/>
                    <a:pt x="190" y="376"/>
                  </a:cubicBezTo>
                  <a:cubicBezTo>
                    <a:pt x="190" y="376"/>
                    <a:pt x="190" y="376"/>
                    <a:pt x="190" y="376"/>
                  </a:cubicBezTo>
                  <a:lnTo>
                    <a:pt x="190" y="377"/>
                  </a:lnTo>
                  <a:close/>
                  <a:moveTo>
                    <a:pt x="101" y="300"/>
                  </a:moveTo>
                  <a:cubicBezTo>
                    <a:pt x="101" y="300"/>
                    <a:pt x="101" y="300"/>
                    <a:pt x="101" y="300"/>
                  </a:cubicBezTo>
                  <a:cubicBezTo>
                    <a:pt x="101" y="300"/>
                    <a:pt x="101" y="300"/>
                    <a:pt x="101" y="300"/>
                  </a:cubicBezTo>
                  <a:cubicBezTo>
                    <a:pt x="101" y="300"/>
                    <a:pt x="101" y="301"/>
                    <a:pt x="101" y="301"/>
                  </a:cubicBezTo>
                  <a:cubicBezTo>
                    <a:pt x="101" y="301"/>
                    <a:pt x="101" y="301"/>
                    <a:pt x="101" y="301"/>
                  </a:cubicBezTo>
                  <a:cubicBezTo>
                    <a:pt x="101" y="300"/>
                    <a:pt x="101" y="300"/>
                    <a:pt x="101" y="300"/>
                  </a:cubicBezTo>
                  <a:close/>
                  <a:moveTo>
                    <a:pt x="245" y="447"/>
                  </a:moveTo>
                  <a:cubicBezTo>
                    <a:pt x="245" y="447"/>
                    <a:pt x="245" y="447"/>
                    <a:pt x="245" y="447"/>
                  </a:cubicBezTo>
                  <a:cubicBezTo>
                    <a:pt x="245" y="447"/>
                    <a:pt x="245" y="447"/>
                    <a:pt x="245" y="447"/>
                  </a:cubicBezTo>
                  <a:cubicBezTo>
                    <a:pt x="246" y="447"/>
                    <a:pt x="246" y="447"/>
                    <a:pt x="246" y="447"/>
                  </a:cubicBezTo>
                  <a:cubicBezTo>
                    <a:pt x="246" y="447"/>
                    <a:pt x="246" y="447"/>
                    <a:pt x="246" y="447"/>
                  </a:cubicBezTo>
                  <a:cubicBezTo>
                    <a:pt x="246" y="447"/>
                    <a:pt x="246" y="447"/>
                    <a:pt x="246" y="447"/>
                  </a:cubicBezTo>
                  <a:lnTo>
                    <a:pt x="245" y="447"/>
                  </a:lnTo>
                  <a:close/>
                  <a:moveTo>
                    <a:pt x="184" y="377"/>
                  </a:moveTo>
                  <a:cubicBezTo>
                    <a:pt x="184" y="378"/>
                    <a:pt x="184" y="378"/>
                    <a:pt x="184" y="378"/>
                  </a:cubicBezTo>
                  <a:cubicBezTo>
                    <a:pt x="184" y="378"/>
                    <a:pt x="184" y="378"/>
                    <a:pt x="184" y="378"/>
                  </a:cubicBezTo>
                  <a:cubicBezTo>
                    <a:pt x="184" y="378"/>
                    <a:pt x="184" y="378"/>
                    <a:pt x="184" y="378"/>
                  </a:cubicBezTo>
                  <a:cubicBezTo>
                    <a:pt x="184" y="378"/>
                    <a:pt x="184" y="378"/>
                    <a:pt x="184" y="378"/>
                  </a:cubicBezTo>
                  <a:cubicBezTo>
                    <a:pt x="184" y="378"/>
                    <a:pt x="184" y="378"/>
                    <a:pt x="184" y="378"/>
                  </a:cubicBezTo>
                  <a:cubicBezTo>
                    <a:pt x="184" y="378"/>
                    <a:pt x="184" y="378"/>
                    <a:pt x="184" y="378"/>
                  </a:cubicBezTo>
                  <a:cubicBezTo>
                    <a:pt x="184" y="378"/>
                    <a:pt x="184" y="378"/>
                    <a:pt x="184" y="378"/>
                  </a:cubicBezTo>
                  <a:cubicBezTo>
                    <a:pt x="184" y="377"/>
                    <a:pt x="184" y="377"/>
                    <a:pt x="184" y="377"/>
                  </a:cubicBezTo>
                  <a:cubicBezTo>
                    <a:pt x="185" y="377"/>
                    <a:pt x="185" y="377"/>
                    <a:pt x="185" y="377"/>
                  </a:cubicBezTo>
                  <a:cubicBezTo>
                    <a:pt x="184" y="377"/>
                    <a:pt x="184" y="377"/>
                    <a:pt x="184" y="377"/>
                  </a:cubicBezTo>
                  <a:cubicBezTo>
                    <a:pt x="185" y="377"/>
                    <a:pt x="185" y="377"/>
                    <a:pt x="185" y="377"/>
                  </a:cubicBezTo>
                  <a:lnTo>
                    <a:pt x="184" y="377"/>
                  </a:lnTo>
                  <a:close/>
                  <a:moveTo>
                    <a:pt x="101" y="300"/>
                  </a:moveTo>
                  <a:cubicBezTo>
                    <a:pt x="101" y="299"/>
                    <a:pt x="101" y="299"/>
                    <a:pt x="101" y="299"/>
                  </a:cubicBezTo>
                  <a:cubicBezTo>
                    <a:pt x="101" y="299"/>
                    <a:pt x="101" y="299"/>
                    <a:pt x="101" y="299"/>
                  </a:cubicBezTo>
                  <a:cubicBezTo>
                    <a:pt x="101" y="299"/>
                    <a:pt x="101" y="299"/>
                    <a:pt x="101" y="299"/>
                  </a:cubicBezTo>
                  <a:cubicBezTo>
                    <a:pt x="101" y="299"/>
                    <a:pt x="101" y="299"/>
                    <a:pt x="101" y="299"/>
                  </a:cubicBezTo>
                  <a:cubicBezTo>
                    <a:pt x="100" y="298"/>
                    <a:pt x="100" y="298"/>
                    <a:pt x="100" y="298"/>
                  </a:cubicBezTo>
                  <a:cubicBezTo>
                    <a:pt x="100" y="298"/>
                    <a:pt x="100" y="298"/>
                    <a:pt x="100" y="298"/>
                  </a:cubicBezTo>
                  <a:cubicBezTo>
                    <a:pt x="100" y="298"/>
                    <a:pt x="100" y="298"/>
                    <a:pt x="100" y="297"/>
                  </a:cubicBezTo>
                  <a:cubicBezTo>
                    <a:pt x="100" y="297"/>
                    <a:pt x="100" y="297"/>
                    <a:pt x="100" y="297"/>
                  </a:cubicBezTo>
                  <a:cubicBezTo>
                    <a:pt x="100" y="297"/>
                    <a:pt x="100" y="297"/>
                    <a:pt x="100" y="297"/>
                  </a:cubicBezTo>
                  <a:cubicBezTo>
                    <a:pt x="100" y="297"/>
                    <a:pt x="100" y="297"/>
                    <a:pt x="100" y="297"/>
                  </a:cubicBezTo>
                  <a:cubicBezTo>
                    <a:pt x="100" y="297"/>
                    <a:pt x="100" y="297"/>
                    <a:pt x="100" y="297"/>
                  </a:cubicBezTo>
                  <a:cubicBezTo>
                    <a:pt x="100" y="297"/>
                    <a:pt x="100" y="297"/>
                    <a:pt x="100" y="297"/>
                  </a:cubicBezTo>
                  <a:cubicBezTo>
                    <a:pt x="100" y="297"/>
                    <a:pt x="100" y="297"/>
                    <a:pt x="100" y="297"/>
                  </a:cubicBezTo>
                  <a:cubicBezTo>
                    <a:pt x="100" y="298"/>
                    <a:pt x="100" y="298"/>
                    <a:pt x="100" y="298"/>
                  </a:cubicBezTo>
                  <a:cubicBezTo>
                    <a:pt x="100" y="298"/>
                    <a:pt x="100" y="298"/>
                    <a:pt x="100" y="298"/>
                  </a:cubicBezTo>
                  <a:cubicBezTo>
                    <a:pt x="100" y="298"/>
                    <a:pt x="100" y="298"/>
                    <a:pt x="100" y="298"/>
                  </a:cubicBezTo>
                  <a:cubicBezTo>
                    <a:pt x="100" y="299"/>
                    <a:pt x="100" y="299"/>
                    <a:pt x="100" y="299"/>
                  </a:cubicBezTo>
                  <a:cubicBezTo>
                    <a:pt x="100" y="299"/>
                    <a:pt x="100" y="299"/>
                    <a:pt x="100" y="299"/>
                  </a:cubicBezTo>
                  <a:cubicBezTo>
                    <a:pt x="100" y="299"/>
                    <a:pt x="100" y="299"/>
                    <a:pt x="100" y="299"/>
                  </a:cubicBezTo>
                  <a:lnTo>
                    <a:pt x="101" y="300"/>
                  </a:lnTo>
                  <a:close/>
                  <a:moveTo>
                    <a:pt x="188" y="377"/>
                  </a:moveTo>
                  <a:cubicBezTo>
                    <a:pt x="188" y="376"/>
                    <a:pt x="188" y="376"/>
                    <a:pt x="188" y="376"/>
                  </a:cubicBezTo>
                  <a:cubicBezTo>
                    <a:pt x="188" y="376"/>
                    <a:pt x="188" y="376"/>
                    <a:pt x="188" y="376"/>
                  </a:cubicBezTo>
                  <a:cubicBezTo>
                    <a:pt x="188" y="376"/>
                    <a:pt x="188" y="375"/>
                    <a:pt x="188" y="376"/>
                  </a:cubicBezTo>
                  <a:cubicBezTo>
                    <a:pt x="188" y="376"/>
                    <a:pt x="188" y="376"/>
                    <a:pt x="188" y="376"/>
                  </a:cubicBezTo>
                  <a:cubicBezTo>
                    <a:pt x="188" y="376"/>
                    <a:pt x="188" y="376"/>
                    <a:pt x="188" y="376"/>
                  </a:cubicBezTo>
                  <a:cubicBezTo>
                    <a:pt x="188" y="377"/>
                    <a:pt x="188" y="377"/>
                    <a:pt x="188" y="377"/>
                  </a:cubicBezTo>
                  <a:close/>
                  <a:moveTo>
                    <a:pt x="186" y="376"/>
                  </a:moveTo>
                  <a:cubicBezTo>
                    <a:pt x="187" y="375"/>
                    <a:pt x="187" y="375"/>
                    <a:pt x="187" y="375"/>
                  </a:cubicBezTo>
                  <a:cubicBezTo>
                    <a:pt x="187" y="375"/>
                    <a:pt x="187" y="375"/>
                    <a:pt x="187" y="375"/>
                  </a:cubicBezTo>
                  <a:cubicBezTo>
                    <a:pt x="186" y="375"/>
                    <a:pt x="186" y="375"/>
                    <a:pt x="186" y="375"/>
                  </a:cubicBezTo>
                  <a:cubicBezTo>
                    <a:pt x="186" y="375"/>
                    <a:pt x="186" y="375"/>
                    <a:pt x="186" y="375"/>
                  </a:cubicBezTo>
                  <a:cubicBezTo>
                    <a:pt x="185" y="374"/>
                    <a:pt x="185" y="374"/>
                    <a:pt x="185" y="374"/>
                  </a:cubicBezTo>
                  <a:cubicBezTo>
                    <a:pt x="185" y="374"/>
                    <a:pt x="185" y="374"/>
                    <a:pt x="185" y="374"/>
                  </a:cubicBezTo>
                  <a:cubicBezTo>
                    <a:pt x="185" y="374"/>
                    <a:pt x="185" y="374"/>
                    <a:pt x="185" y="374"/>
                  </a:cubicBezTo>
                  <a:cubicBezTo>
                    <a:pt x="185" y="374"/>
                    <a:pt x="185" y="374"/>
                    <a:pt x="185" y="374"/>
                  </a:cubicBezTo>
                  <a:cubicBezTo>
                    <a:pt x="185" y="374"/>
                    <a:pt x="185" y="374"/>
                    <a:pt x="185" y="374"/>
                  </a:cubicBezTo>
                  <a:cubicBezTo>
                    <a:pt x="185" y="374"/>
                    <a:pt x="185" y="374"/>
                    <a:pt x="185" y="374"/>
                  </a:cubicBezTo>
                  <a:cubicBezTo>
                    <a:pt x="185" y="375"/>
                    <a:pt x="185" y="375"/>
                    <a:pt x="185" y="375"/>
                  </a:cubicBezTo>
                  <a:cubicBezTo>
                    <a:pt x="185" y="375"/>
                    <a:pt x="185" y="375"/>
                    <a:pt x="185" y="375"/>
                  </a:cubicBezTo>
                  <a:cubicBezTo>
                    <a:pt x="185" y="376"/>
                    <a:pt x="185" y="376"/>
                    <a:pt x="185" y="376"/>
                  </a:cubicBezTo>
                  <a:cubicBezTo>
                    <a:pt x="185" y="376"/>
                    <a:pt x="185" y="376"/>
                    <a:pt x="186" y="376"/>
                  </a:cubicBezTo>
                  <a:close/>
                  <a:moveTo>
                    <a:pt x="187" y="374"/>
                  </a:moveTo>
                  <a:cubicBezTo>
                    <a:pt x="187" y="374"/>
                    <a:pt x="187" y="374"/>
                    <a:pt x="187" y="374"/>
                  </a:cubicBezTo>
                  <a:cubicBezTo>
                    <a:pt x="187" y="375"/>
                    <a:pt x="187" y="375"/>
                    <a:pt x="187" y="375"/>
                  </a:cubicBezTo>
                  <a:cubicBezTo>
                    <a:pt x="187" y="374"/>
                    <a:pt x="187" y="374"/>
                    <a:pt x="187" y="374"/>
                  </a:cubicBezTo>
                  <a:cubicBezTo>
                    <a:pt x="187" y="374"/>
                    <a:pt x="187" y="374"/>
                    <a:pt x="187" y="374"/>
                  </a:cubicBezTo>
                  <a:close/>
                  <a:moveTo>
                    <a:pt x="105" y="300"/>
                  </a:moveTo>
                  <a:cubicBezTo>
                    <a:pt x="105" y="301"/>
                    <a:pt x="105" y="301"/>
                    <a:pt x="105" y="301"/>
                  </a:cubicBezTo>
                  <a:cubicBezTo>
                    <a:pt x="105" y="301"/>
                    <a:pt x="105" y="301"/>
                    <a:pt x="105" y="301"/>
                  </a:cubicBezTo>
                  <a:cubicBezTo>
                    <a:pt x="105" y="301"/>
                    <a:pt x="105" y="301"/>
                    <a:pt x="105" y="301"/>
                  </a:cubicBezTo>
                  <a:cubicBezTo>
                    <a:pt x="105" y="301"/>
                    <a:pt x="105" y="301"/>
                    <a:pt x="105" y="301"/>
                  </a:cubicBezTo>
                  <a:lnTo>
                    <a:pt x="105" y="300"/>
                  </a:lnTo>
                  <a:close/>
                  <a:moveTo>
                    <a:pt x="107" y="300"/>
                  </a:moveTo>
                  <a:cubicBezTo>
                    <a:pt x="106" y="299"/>
                    <a:pt x="106" y="299"/>
                    <a:pt x="106" y="299"/>
                  </a:cubicBezTo>
                  <a:cubicBezTo>
                    <a:pt x="106" y="300"/>
                    <a:pt x="106" y="300"/>
                    <a:pt x="106" y="300"/>
                  </a:cubicBezTo>
                  <a:cubicBezTo>
                    <a:pt x="106" y="301"/>
                    <a:pt x="106" y="301"/>
                    <a:pt x="106" y="301"/>
                  </a:cubicBezTo>
                  <a:cubicBezTo>
                    <a:pt x="106" y="301"/>
                    <a:pt x="106" y="301"/>
                    <a:pt x="106" y="301"/>
                  </a:cubicBezTo>
                  <a:cubicBezTo>
                    <a:pt x="106" y="301"/>
                    <a:pt x="106" y="301"/>
                    <a:pt x="106" y="301"/>
                  </a:cubicBezTo>
                  <a:cubicBezTo>
                    <a:pt x="107" y="301"/>
                    <a:pt x="107" y="301"/>
                    <a:pt x="107" y="301"/>
                  </a:cubicBezTo>
                  <a:cubicBezTo>
                    <a:pt x="107" y="301"/>
                    <a:pt x="107" y="301"/>
                    <a:pt x="107" y="301"/>
                  </a:cubicBezTo>
                  <a:cubicBezTo>
                    <a:pt x="107" y="301"/>
                    <a:pt x="107" y="301"/>
                    <a:pt x="107" y="301"/>
                  </a:cubicBezTo>
                  <a:cubicBezTo>
                    <a:pt x="107" y="301"/>
                    <a:pt x="107" y="300"/>
                    <a:pt x="107" y="300"/>
                  </a:cubicBezTo>
                  <a:close/>
                  <a:moveTo>
                    <a:pt x="163" y="321"/>
                  </a:moveTo>
                  <a:cubicBezTo>
                    <a:pt x="163" y="321"/>
                    <a:pt x="163" y="321"/>
                    <a:pt x="163" y="321"/>
                  </a:cubicBezTo>
                  <a:cubicBezTo>
                    <a:pt x="163" y="321"/>
                    <a:pt x="163" y="321"/>
                    <a:pt x="163" y="321"/>
                  </a:cubicBezTo>
                  <a:cubicBezTo>
                    <a:pt x="163" y="322"/>
                    <a:pt x="163" y="322"/>
                    <a:pt x="163" y="322"/>
                  </a:cubicBezTo>
                  <a:cubicBezTo>
                    <a:pt x="163" y="322"/>
                    <a:pt x="163" y="322"/>
                    <a:pt x="163" y="322"/>
                  </a:cubicBezTo>
                  <a:cubicBezTo>
                    <a:pt x="163" y="321"/>
                    <a:pt x="163" y="321"/>
                    <a:pt x="163" y="321"/>
                  </a:cubicBezTo>
                  <a:cubicBezTo>
                    <a:pt x="163" y="321"/>
                    <a:pt x="163" y="321"/>
                    <a:pt x="163" y="321"/>
                  </a:cubicBezTo>
                  <a:cubicBezTo>
                    <a:pt x="163" y="321"/>
                    <a:pt x="163" y="321"/>
                    <a:pt x="163" y="321"/>
                  </a:cubicBezTo>
                  <a:cubicBezTo>
                    <a:pt x="163" y="321"/>
                    <a:pt x="163" y="321"/>
                    <a:pt x="163" y="321"/>
                  </a:cubicBezTo>
                  <a:cubicBezTo>
                    <a:pt x="163" y="321"/>
                    <a:pt x="163" y="321"/>
                    <a:pt x="163" y="321"/>
                  </a:cubicBezTo>
                  <a:cubicBezTo>
                    <a:pt x="162" y="321"/>
                    <a:pt x="162" y="321"/>
                    <a:pt x="162" y="321"/>
                  </a:cubicBezTo>
                  <a:cubicBezTo>
                    <a:pt x="162" y="322"/>
                    <a:pt x="162" y="322"/>
                    <a:pt x="162" y="322"/>
                  </a:cubicBezTo>
                  <a:cubicBezTo>
                    <a:pt x="162" y="322"/>
                    <a:pt x="162" y="322"/>
                    <a:pt x="162" y="322"/>
                  </a:cubicBezTo>
                  <a:cubicBezTo>
                    <a:pt x="162" y="322"/>
                    <a:pt x="162" y="322"/>
                    <a:pt x="162" y="322"/>
                  </a:cubicBezTo>
                  <a:cubicBezTo>
                    <a:pt x="161" y="321"/>
                    <a:pt x="161" y="321"/>
                    <a:pt x="161" y="321"/>
                  </a:cubicBezTo>
                  <a:cubicBezTo>
                    <a:pt x="161" y="322"/>
                    <a:pt x="161" y="322"/>
                    <a:pt x="161" y="322"/>
                  </a:cubicBezTo>
                  <a:cubicBezTo>
                    <a:pt x="161" y="321"/>
                    <a:pt x="161" y="321"/>
                    <a:pt x="161" y="321"/>
                  </a:cubicBezTo>
                  <a:cubicBezTo>
                    <a:pt x="162" y="321"/>
                    <a:pt x="162" y="321"/>
                    <a:pt x="162" y="321"/>
                  </a:cubicBezTo>
                  <a:cubicBezTo>
                    <a:pt x="161" y="321"/>
                    <a:pt x="161" y="321"/>
                    <a:pt x="161" y="321"/>
                  </a:cubicBezTo>
                  <a:cubicBezTo>
                    <a:pt x="161" y="321"/>
                    <a:pt x="161" y="321"/>
                    <a:pt x="161" y="321"/>
                  </a:cubicBezTo>
                  <a:cubicBezTo>
                    <a:pt x="160" y="321"/>
                    <a:pt x="160" y="321"/>
                    <a:pt x="160" y="321"/>
                  </a:cubicBezTo>
                  <a:cubicBezTo>
                    <a:pt x="160" y="321"/>
                    <a:pt x="160" y="321"/>
                    <a:pt x="160" y="321"/>
                  </a:cubicBezTo>
                  <a:cubicBezTo>
                    <a:pt x="160" y="320"/>
                    <a:pt x="160" y="320"/>
                    <a:pt x="160" y="320"/>
                  </a:cubicBezTo>
                  <a:cubicBezTo>
                    <a:pt x="161" y="320"/>
                    <a:pt x="161" y="320"/>
                    <a:pt x="161" y="320"/>
                  </a:cubicBezTo>
                  <a:cubicBezTo>
                    <a:pt x="161" y="320"/>
                    <a:pt x="161" y="320"/>
                    <a:pt x="161" y="320"/>
                  </a:cubicBezTo>
                  <a:cubicBezTo>
                    <a:pt x="160" y="320"/>
                    <a:pt x="160" y="320"/>
                    <a:pt x="160" y="320"/>
                  </a:cubicBezTo>
                  <a:cubicBezTo>
                    <a:pt x="160" y="320"/>
                    <a:pt x="160" y="320"/>
                    <a:pt x="160" y="320"/>
                  </a:cubicBezTo>
                  <a:cubicBezTo>
                    <a:pt x="160" y="320"/>
                    <a:pt x="160" y="320"/>
                    <a:pt x="160" y="320"/>
                  </a:cubicBezTo>
                  <a:cubicBezTo>
                    <a:pt x="159" y="320"/>
                    <a:pt x="159" y="320"/>
                    <a:pt x="159" y="320"/>
                  </a:cubicBezTo>
                  <a:cubicBezTo>
                    <a:pt x="160" y="320"/>
                    <a:pt x="160" y="320"/>
                    <a:pt x="160" y="320"/>
                  </a:cubicBezTo>
                  <a:cubicBezTo>
                    <a:pt x="160" y="320"/>
                    <a:pt x="160" y="320"/>
                    <a:pt x="160" y="320"/>
                  </a:cubicBezTo>
                  <a:cubicBezTo>
                    <a:pt x="160" y="319"/>
                    <a:pt x="160" y="319"/>
                    <a:pt x="160" y="319"/>
                  </a:cubicBezTo>
                  <a:cubicBezTo>
                    <a:pt x="160" y="319"/>
                    <a:pt x="160" y="319"/>
                    <a:pt x="160" y="319"/>
                  </a:cubicBezTo>
                  <a:cubicBezTo>
                    <a:pt x="159" y="319"/>
                    <a:pt x="159" y="319"/>
                    <a:pt x="159" y="319"/>
                  </a:cubicBezTo>
                  <a:cubicBezTo>
                    <a:pt x="159" y="320"/>
                    <a:pt x="159" y="320"/>
                    <a:pt x="159" y="320"/>
                  </a:cubicBezTo>
                  <a:cubicBezTo>
                    <a:pt x="159" y="320"/>
                    <a:pt x="159" y="320"/>
                    <a:pt x="159" y="320"/>
                  </a:cubicBezTo>
                  <a:cubicBezTo>
                    <a:pt x="159" y="320"/>
                    <a:pt x="159" y="320"/>
                    <a:pt x="159" y="320"/>
                  </a:cubicBezTo>
                  <a:cubicBezTo>
                    <a:pt x="159" y="320"/>
                    <a:pt x="159" y="320"/>
                    <a:pt x="159" y="320"/>
                  </a:cubicBezTo>
                  <a:cubicBezTo>
                    <a:pt x="159" y="319"/>
                    <a:pt x="159" y="319"/>
                    <a:pt x="159" y="318"/>
                  </a:cubicBezTo>
                  <a:cubicBezTo>
                    <a:pt x="158" y="320"/>
                    <a:pt x="158" y="320"/>
                    <a:pt x="158" y="320"/>
                  </a:cubicBezTo>
                  <a:cubicBezTo>
                    <a:pt x="159" y="320"/>
                    <a:pt x="159" y="320"/>
                    <a:pt x="159" y="320"/>
                  </a:cubicBezTo>
                  <a:cubicBezTo>
                    <a:pt x="159" y="320"/>
                    <a:pt x="159" y="320"/>
                    <a:pt x="159" y="320"/>
                  </a:cubicBezTo>
                  <a:cubicBezTo>
                    <a:pt x="158" y="320"/>
                    <a:pt x="158" y="320"/>
                    <a:pt x="158" y="320"/>
                  </a:cubicBezTo>
                  <a:cubicBezTo>
                    <a:pt x="158" y="320"/>
                    <a:pt x="158" y="320"/>
                    <a:pt x="158" y="320"/>
                  </a:cubicBezTo>
                  <a:cubicBezTo>
                    <a:pt x="158" y="320"/>
                    <a:pt x="158" y="320"/>
                    <a:pt x="158" y="320"/>
                  </a:cubicBezTo>
                  <a:cubicBezTo>
                    <a:pt x="158" y="319"/>
                    <a:pt x="158" y="319"/>
                    <a:pt x="158" y="319"/>
                  </a:cubicBezTo>
                  <a:cubicBezTo>
                    <a:pt x="158" y="319"/>
                    <a:pt x="158" y="319"/>
                    <a:pt x="158" y="319"/>
                  </a:cubicBezTo>
                  <a:cubicBezTo>
                    <a:pt x="157" y="319"/>
                    <a:pt x="157" y="319"/>
                    <a:pt x="157" y="319"/>
                  </a:cubicBezTo>
                  <a:cubicBezTo>
                    <a:pt x="158" y="319"/>
                    <a:pt x="158" y="319"/>
                    <a:pt x="158" y="319"/>
                  </a:cubicBezTo>
                  <a:cubicBezTo>
                    <a:pt x="157" y="318"/>
                    <a:pt x="158" y="318"/>
                    <a:pt x="157" y="318"/>
                  </a:cubicBezTo>
                  <a:cubicBezTo>
                    <a:pt x="157" y="318"/>
                    <a:pt x="157" y="318"/>
                    <a:pt x="157" y="318"/>
                  </a:cubicBezTo>
                  <a:cubicBezTo>
                    <a:pt x="157" y="317"/>
                    <a:pt x="157" y="317"/>
                    <a:pt x="157" y="317"/>
                  </a:cubicBezTo>
                  <a:cubicBezTo>
                    <a:pt x="157" y="317"/>
                    <a:pt x="157" y="317"/>
                    <a:pt x="157" y="317"/>
                  </a:cubicBezTo>
                  <a:cubicBezTo>
                    <a:pt x="157" y="317"/>
                    <a:pt x="157" y="317"/>
                    <a:pt x="157" y="317"/>
                  </a:cubicBezTo>
                  <a:cubicBezTo>
                    <a:pt x="157" y="318"/>
                    <a:pt x="157" y="318"/>
                    <a:pt x="157" y="318"/>
                  </a:cubicBezTo>
                  <a:cubicBezTo>
                    <a:pt x="157" y="317"/>
                    <a:pt x="157" y="317"/>
                    <a:pt x="157" y="317"/>
                  </a:cubicBezTo>
                  <a:cubicBezTo>
                    <a:pt x="156" y="317"/>
                    <a:pt x="156" y="317"/>
                    <a:pt x="156" y="317"/>
                  </a:cubicBezTo>
                  <a:cubicBezTo>
                    <a:pt x="156" y="317"/>
                    <a:pt x="156" y="317"/>
                    <a:pt x="156" y="317"/>
                  </a:cubicBezTo>
                  <a:cubicBezTo>
                    <a:pt x="156" y="317"/>
                    <a:pt x="156" y="317"/>
                    <a:pt x="156" y="317"/>
                  </a:cubicBezTo>
                  <a:cubicBezTo>
                    <a:pt x="156" y="317"/>
                    <a:pt x="156" y="317"/>
                    <a:pt x="156" y="317"/>
                  </a:cubicBezTo>
                  <a:cubicBezTo>
                    <a:pt x="155" y="317"/>
                    <a:pt x="155" y="317"/>
                    <a:pt x="155" y="317"/>
                  </a:cubicBezTo>
                  <a:cubicBezTo>
                    <a:pt x="155" y="317"/>
                    <a:pt x="155" y="317"/>
                    <a:pt x="155" y="317"/>
                  </a:cubicBezTo>
                  <a:cubicBezTo>
                    <a:pt x="155" y="317"/>
                    <a:pt x="155" y="317"/>
                    <a:pt x="155" y="317"/>
                  </a:cubicBezTo>
                  <a:cubicBezTo>
                    <a:pt x="155" y="317"/>
                    <a:pt x="155" y="317"/>
                    <a:pt x="155" y="317"/>
                  </a:cubicBezTo>
                  <a:cubicBezTo>
                    <a:pt x="155" y="317"/>
                    <a:pt x="155" y="317"/>
                    <a:pt x="155" y="317"/>
                  </a:cubicBezTo>
                  <a:cubicBezTo>
                    <a:pt x="155" y="316"/>
                    <a:pt x="155" y="316"/>
                    <a:pt x="155" y="316"/>
                  </a:cubicBezTo>
                  <a:cubicBezTo>
                    <a:pt x="155" y="316"/>
                    <a:pt x="155" y="316"/>
                    <a:pt x="155" y="316"/>
                  </a:cubicBezTo>
                  <a:cubicBezTo>
                    <a:pt x="154" y="317"/>
                    <a:pt x="154" y="317"/>
                    <a:pt x="154" y="317"/>
                  </a:cubicBezTo>
                  <a:cubicBezTo>
                    <a:pt x="154" y="316"/>
                    <a:pt x="154" y="316"/>
                    <a:pt x="154" y="316"/>
                  </a:cubicBezTo>
                  <a:cubicBezTo>
                    <a:pt x="154" y="316"/>
                    <a:pt x="154" y="316"/>
                    <a:pt x="154" y="316"/>
                  </a:cubicBezTo>
                  <a:cubicBezTo>
                    <a:pt x="154" y="316"/>
                    <a:pt x="154" y="316"/>
                    <a:pt x="154" y="316"/>
                  </a:cubicBezTo>
                  <a:cubicBezTo>
                    <a:pt x="153" y="316"/>
                    <a:pt x="153" y="316"/>
                    <a:pt x="153" y="316"/>
                  </a:cubicBezTo>
                  <a:cubicBezTo>
                    <a:pt x="153" y="316"/>
                    <a:pt x="153" y="316"/>
                    <a:pt x="153" y="316"/>
                  </a:cubicBezTo>
                  <a:cubicBezTo>
                    <a:pt x="154" y="316"/>
                    <a:pt x="154" y="316"/>
                    <a:pt x="154" y="316"/>
                  </a:cubicBezTo>
                  <a:cubicBezTo>
                    <a:pt x="153" y="315"/>
                    <a:pt x="153" y="315"/>
                    <a:pt x="153" y="315"/>
                  </a:cubicBezTo>
                  <a:cubicBezTo>
                    <a:pt x="153" y="315"/>
                    <a:pt x="153" y="315"/>
                    <a:pt x="153" y="315"/>
                  </a:cubicBezTo>
                  <a:cubicBezTo>
                    <a:pt x="153" y="315"/>
                    <a:pt x="153" y="315"/>
                    <a:pt x="153" y="315"/>
                  </a:cubicBezTo>
                  <a:cubicBezTo>
                    <a:pt x="154" y="315"/>
                    <a:pt x="154" y="315"/>
                    <a:pt x="154" y="315"/>
                  </a:cubicBezTo>
                  <a:cubicBezTo>
                    <a:pt x="155" y="315"/>
                    <a:pt x="155" y="315"/>
                    <a:pt x="155" y="315"/>
                  </a:cubicBezTo>
                  <a:cubicBezTo>
                    <a:pt x="155" y="315"/>
                    <a:pt x="155" y="315"/>
                    <a:pt x="156" y="315"/>
                  </a:cubicBezTo>
                  <a:cubicBezTo>
                    <a:pt x="156" y="315"/>
                    <a:pt x="156" y="315"/>
                    <a:pt x="156" y="315"/>
                  </a:cubicBezTo>
                  <a:cubicBezTo>
                    <a:pt x="156" y="314"/>
                    <a:pt x="156" y="314"/>
                    <a:pt x="156" y="314"/>
                  </a:cubicBezTo>
                  <a:cubicBezTo>
                    <a:pt x="155" y="314"/>
                    <a:pt x="155" y="314"/>
                    <a:pt x="155" y="314"/>
                  </a:cubicBezTo>
                  <a:cubicBezTo>
                    <a:pt x="155" y="314"/>
                    <a:pt x="155" y="314"/>
                    <a:pt x="155" y="314"/>
                  </a:cubicBezTo>
                  <a:cubicBezTo>
                    <a:pt x="154" y="315"/>
                    <a:pt x="154" y="315"/>
                    <a:pt x="154" y="315"/>
                  </a:cubicBezTo>
                  <a:cubicBezTo>
                    <a:pt x="154" y="315"/>
                    <a:pt x="154" y="315"/>
                    <a:pt x="154" y="315"/>
                  </a:cubicBezTo>
                  <a:cubicBezTo>
                    <a:pt x="154" y="315"/>
                    <a:pt x="154" y="315"/>
                    <a:pt x="154" y="315"/>
                  </a:cubicBezTo>
                  <a:cubicBezTo>
                    <a:pt x="154" y="314"/>
                    <a:pt x="154" y="314"/>
                    <a:pt x="154" y="314"/>
                  </a:cubicBezTo>
                  <a:cubicBezTo>
                    <a:pt x="153" y="315"/>
                    <a:pt x="153" y="315"/>
                    <a:pt x="153" y="315"/>
                  </a:cubicBezTo>
                  <a:cubicBezTo>
                    <a:pt x="153" y="314"/>
                    <a:pt x="153" y="314"/>
                    <a:pt x="153" y="314"/>
                  </a:cubicBezTo>
                  <a:cubicBezTo>
                    <a:pt x="152" y="315"/>
                    <a:pt x="152" y="315"/>
                    <a:pt x="152" y="315"/>
                  </a:cubicBezTo>
                  <a:cubicBezTo>
                    <a:pt x="152" y="314"/>
                    <a:pt x="152" y="314"/>
                    <a:pt x="152" y="314"/>
                  </a:cubicBezTo>
                  <a:cubicBezTo>
                    <a:pt x="152" y="315"/>
                    <a:pt x="152" y="315"/>
                    <a:pt x="152" y="315"/>
                  </a:cubicBezTo>
                  <a:cubicBezTo>
                    <a:pt x="152" y="314"/>
                    <a:pt x="152" y="314"/>
                    <a:pt x="152" y="314"/>
                  </a:cubicBezTo>
                  <a:cubicBezTo>
                    <a:pt x="152" y="314"/>
                    <a:pt x="152" y="314"/>
                    <a:pt x="152" y="314"/>
                  </a:cubicBezTo>
                  <a:cubicBezTo>
                    <a:pt x="152" y="314"/>
                    <a:pt x="152" y="314"/>
                    <a:pt x="152" y="314"/>
                  </a:cubicBezTo>
                  <a:cubicBezTo>
                    <a:pt x="152" y="314"/>
                    <a:pt x="152" y="314"/>
                    <a:pt x="152" y="314"/>
                  </a:cubicBezTo>
                  <a:cubicBezTo>
                    <a:pt x="152" y="314"/>
                    <a:pt x="152" y="314"/>
                    <a:pt x="152" y="314"/>
                  </a:cubicBezTo>
                  <a:cubicBezTo>
                    <a:pt x="153" y="314"/>
                    <a:pt x="153" y="314"/>
                    <a:pt x="153" y="314"/>
                  </a:cubicBezTo>
                  <a:cubicBezTo>
                    <a:pt x="153" y="314"/>
                    <a:pt x="153" y="314"/>
                    <a:pt x="153" y="314"/>
                  </a:cubicBezTo>
                  <a:cubicBezTo>
                    <a:pt x="153" y="314"/>
                    <a:pt x="153" y="314"/>
                    <a:pt x="153" y="314"/>
                  </a:cubicBezTo>
                  <a:cubicBezTo>
                    <a:pt x="154" y="313"/>
                    <a:pt x="154" y="313"/>
                    <a:pt x="154" y="313"/>
                  </a:cubicBezTo>
                  <a:cubicBezTo>
                    <a:pt x="153" y="313"/>
                    <a:pt x="153" y="313"/>
                    <a:pt x="153" y="313"/>
                  </a:cubicBezTo>
                  <a:cubicBezTo>
                    <a:pt x="153" y="314"/>
                    <a:pt x="153" y="314"/>
                    <a:pt x="152" y="313"/>
                  </a:cubicBezTo>
                  <a:cubicBezTo>
                    <a:pt x="152" y="314"/>
                    <a:pt x="152" y="314"/>
                    <a:pt x="152" y="314"/>
                  </a:cubicBezTo>
                  <a:cubicBezTo>
                    <a:pt x="152" y="314"/>
                    <a:pt x="152" y="314"/>
                    <a:pt x="152" y="314"/>
                  </a:cubicBezTo>
                  <a:cubicBezTo>
                    <a:pt x="151" y="313"/>
                    <a:pt x="151" y="313"/>
                    <a:pt x="151" y="313"/>
                  </a:cubicBezTo>
                  <a:cubicBezTo>
                    <a:pt x="151" y="314"/>
                    <a:pt x="151" y="314"/>
                    <a:pt x="151" y="314"/>
                  </a:cubicBezTo>
                  <a:cubicBezTo>
                    <a:pt x="151" y="314"/>
                    <a:pt x="151" y="314"/>
                    <a:pt x="151" y="314"/>
                  </a:cubicBezTo>
                  <a:cubicBezTo>
                    <a:pt x="151" y="314"/>
                    <a:pt x="151" y="314"/>
                    <a:pt x="151" y="314"/>
                  </a:cubicBezTo>
                  <a:cubicBezTo>
                    <a:pt x="151" y="314"/>
                    <a:pt x="151" y="314"/>
                    <a:pt x="151" y="314"/>
                  </a:cubicBezTo>
                  <a:cubicBezTo>
                    <a:pt x="150" y="314"/>
                    <a:pt x="150" y="314"/>
                    <a:pt x="150" y="314"/>
                  </a:cubicBezTo>
                  <a:cubicBezTo>
                    <a:pt x="150" y="314"/>
                    <a:pt x="150" y="314"/>
                    <a:pt x="150" y="314"/>
                  </a:cubicBezTo>
                  <a:cubicBezTo>
                    <a:pt x="150" y="313"/>
                    <a:pt x="150" y="313"/>
                    <a:pt x="150" y="313"/>
                  </a:cubicBezTo>
                  <a:cubicBezTo>
                    <a:pt x="150" y="313"/>
                    <a:pt x="150" y="313"/>
                    <a:pt x="150" y="313"/>
                  </a:cubicBezTo>
                  <a:cubicBezTo>
                    <a:pt x="150" y="313"/>
                    <a:pt x="150" y="313"/>
                    <a:pt x="150" y="313"/>
                  </a:cubicBezTo>
                  <a:cubicBezTo>
                    <a:pt x="150" y="312"/>
                    <a:pt x="150" y="312"/>
                    <a:pt x="150" y="312"/>
                  </a:cubicBezTo>
                  <a:cubicBezTo>
                    <a:pt x="150" y="312"/>
                    <a:pt x="150" y="312"/>
                    <a:pt x="150" y="312"/>
                  </a:cubicBezTo>
                  <a:cubicBezTo>
                    <a:pt x="151" y="313"/>
                    <a:pt x="151" y="313"/>
                    <a:pt x="151" y="313"/>
                  </a:cubicBezTo>
                  <a:cubicBezTo>
                    <a:pt x="151" y="312"/>
                    <a:pt x="151" y="312"/>
                    <a:pt x="151" y="312"/>
                  </a:cubicBezTo>
                  <a:cubicBezTo>
                    <a:pt x="150" y="312"/>
                    <a:pt x="150" y="312"/>
                    <a:pt x="150" y="312"/>
                  </a:cubicBezTo>
                  <a:cubicBezTo>
                    <a:pt x="151" y="312"/>
                    <a:pt x="151" y="312"/>
                    <a:pt x="151" y="312"/>
                  </a:cubicBezTo>
                  <a:cubicBezTo>
                    <a:pt x="151" y="311"/>
                    <a:pt x="151" y="311"/>
                    <a:pt x="151" y="311"/>
                  </a:cubicBezTo>
                  <a:cubicBezTo>
                    <a:pt x="151" y="311"/>
                    <a:pt x="151" y="311"/>
                    <a:pt x="151" y="311"/>
                  </a:cubicBezTo>
                  <a:cubicBezTo>
                    <a:pt x="150" y="311"/>
                    <a:pt x="151" y="311"/>
                    <a:pt x="150" y="312"/>
                  </a:cubicBezTo>
                  <a:cubicBezTo>
                    <a:pt x="149" y="312"/>
                    <a:pt x="149" y="312"/>
                    <a:pt x="149" y="312"/>
                  </a:cubicBezTo>
                  <a:cubicBezTo>
                    <a:pt x="149" y="312"/>
                    <a:pt x="149" y="312"/>
                    <a:pt x="149" y="312"/>
                  </a:cubicBezTo>
                  <a:cubicBezTo>
                    <a:pt x="150" y="311"/>
                    <a:pt x="150" y="311"/>
                    <a:pt x="150" y="311"/>
                  </a:cubicBezTo>
                  <a:cubicBezTo>
                    <a:pt x="149" y="311"/>
                    <a:pt x="149" y="311"/>
                    <a:pt x="149" y="311"/>
                  </a:cubicBezTo>
                  <a:cubicBezTo>
                    <a:pt x="150" y="311"/>
                    <a:pt x="150" y="311"/>
                    <a:pt x="150" y="311"/>
                  </a:cubicBezTo>
                  <a:cubicBezTo>
                    <a:pt x="149" y="310"/>
                    <a:pt x="149" y="310"/>
                    <a:pt x="149" y="310"/>
                  </a:cubicBezTo>
                  <a:cubicBezTo>
                    <a:pt x="149" y="310"/>
                    <a:pt x="149" y="310"/>
                    <a:pt x="149" y="310"/>
                  </a:cubicBezTo>
                  <a:cubicBezTo>
                    <a:pt x="149" y="310"/>
                    <a:pt x="149" y="310"/>
                    <a:pt x="149" y="310"/>
                  </a:cubicBezTo>
                  <a:cubicBezTo>
                    <a:pt x="149" y="310"/>
                    <a:pt x="149" y="310"/>
                    <a:pt x="149" y="310"/>
                  </a:cubicBezTo>
                  <a:cubicBezTo>
                    <a:pt x="150" y="310"/>
                    <a:pt x="150" y="310"/>
                    <a:pt x="150" y="310"/>
                  </a:cubicBezTo>
                  <a:cubicBezTo>
                    <a:pt x="149" y="309"/>
                    <a:pt x="149" y="309"/>
                    <a:pt x="149" y="309"/>
                  </a:cubicBezTo>
                  <a:cubicBezTo>
                    <a:pt x="149" y="309"/>
                    <a:pt x="149" y="309"/>
                    <a:pt x="149" y="309"/>
                  </a:cubicBezTo>
                  <a:cubicBezTo>
                    <a:pt x="149" y="309"/>
                    <a:pt x="149" y="309"/>
                    <a:pt x="149" y="309"/>
                  </a:cubicBezTo>
                  <a:cubicBezTo>
                    <a:pt x="149" y="308"/>
                    <a:pt x="149" y="308"/>
                    <a:pt x="149" y="308"/>
                  </a:cubicBezTo>
                  <a:cubicBezTo>
                    <a:pt x="150" y="309"/>
                    <a:pt x="150" y="309"/>
                    <a:pt x="150" y="309"/>
                  </a:cubicBezTo>
                  <a:cubicBezTo>
                    <a:pt x="150" y="309"/>
                    <a:pt x="150" y="309"/>
                    <a:pt x="150" y="309"/>
                  </a:cubicBezTo>
                  <a:cubicBezTo>
                    <a:pt x="151" y="309"/>
                    <a:pt x="151" y="309"/>
                    <a:pt x="151" y="309"/>
                  </a:cubicBezTo>
                  <a:cubicBezTo>
                    <a:pt x="151" y="309"/>
                    <a:pt x="151" y="309"/>
                    <a:pt x="151" y="309"/>
                  </a:cubicBezTo>
                  <a:cubicBezTo>
                    <a:pt x="151" y="310"/>
                    <a:pt x="151" y="310"/>
                    <a:pt x="151" y="310"/>
                  </a:cubicBezTo>
                  <a:cubicBezTo>
                    <a:pt x="151" y="310"/>
                    <a:pt x="151" y="310"/>
                    <a:pt x="151" y="310"/>
                  </a:cubicBezTo>
                  <a:cubicBezTo>
                    <a:pt x="151" y="310"/>
                    <a:pt x="151" y="310"/>
                    <a:pt x="151" y="310"/>
                  </a:cubicBezTo>
                  <a:cubicBezTo>
                    <a:pt x="152" y="310"/>
                    <a:pt x="151" y="309"/>
                    <a:pt x="152" y="309"/>
                  </a:cubicBezTo>
                  <a:cubicBezTo>
                    <a:pt x="151" y="309"/>
                    <a:pt x="151" y="309"/>
                    <a:pt x="151" y="309"/>
                  </a:cubicBezTo>
                  <a:cubicBezTo>
                    <a:pt x="151" y="309"/>
                    <a:pt x="151" y="309"/>
                    <a:pt x="151" y="309"/>
                  </a:cubicBezTo>
                  <a:cubicBezTo>
                    <a:pt x="151" y="308"/>
                    <a:pt x="151" y="308"/>
                    <a:pt x="151" y="308"/>
                  </a:cubicBezTo>
                  <a:cubicBezTo>
                    <a:pt x="151" y="308"/>
                    <a:pt x="151" y="308"/>
                    <a:pt x="151" y="308"/>
                  </a:cubicBezTo>
                  <a:cubicBezTo>
                    <a:pt x="150" y="308"/>
                    <a:pt x="150" y="308"/>
                    <a:pt x="150" y="308"/>
                  </a:cubicBezTo>
                  <a:cubicBezTo>
                    <a:pt x="150" y="308"/>
                    <a:pt x="150" y="308"/>
                    <a:pt x="150" y="308"/>
                  </a:cubicBezTo>
                  <a:cubicBezTo>
                    <a:pt x="150" y="308"/>
                    <a:pt x="150" y="308"/>
                    <a:pt x="150" y="308"/>
                  </a:cubicBezTo>
                  <a:cubicBezTo>
                    <a:pt x="150" y="307"/>
                    <a:pt x="150" y="307"/>
                    <a:pt x="150" y="307"/>
                  </a:cubicBezTo>
                  <a:cubicBezTo>
                    <a:pt x="150" y="307"/>
                    <a:pt x="150" y="307"/>
                    <a:pt x="150" y="307"/>
                  </a:cubicBezTo>
                  <a:cubicBezTo>
                    <a:pt x="150" y="307"/>
                    <a:pt x="150" y="307"/>
                    <a:pt x="150" y="307"/>
                  </a:cubicBezTo>
                  <a:cubicBezTo>
                    <a:pt x="150" y="307"/>
                    <a:pt x="150" y="307"/>
                    <a:pt x="150" y="307"/>
                  </a:cubicBezTo>
                  <a:cubicBezTo>
                    <a:pt x="149" y="307"/>
                    <a:pt x="149" y="307"/>
                    <a:pt x="149" y="307"/>
                  </a:cubicBezTo>
                  <a:cubicBezTo>
                    <a:pt x="149" y="307"/>
                    <a:pt x="149" y="307"/>
                    <a:pt x="149" y="307"/>
                  </a:cubicBezTo>
                  <a:cubicBezTo>
                    <a:pt x="149" y="307"/>
                    <a:pt x="149" y="307"/>
                    <a:pt x="149" y="307"/>
                  </a:cubicBezTo>
                  <a:cubicBezTo>
                    <a:pt x="149" y="306"/>
                    <a:pt x="149" y="306"/>
                    <a:pt x="149" y="306"/>
                  </a:cubicBezTo>
                  <a:cubicBezTo>
                    <a:pt x="149" y="306"/>
                    <a:pt x="149" y="306"/>
                    <a:pt x="149" y="305"/>
                  </a:cubicBezTo>
                  <a:cubicBezTo>
                    <a:pt x="149" y="305"/>
                    <a:pt x="149" y="305"/>
                    <a:pt x="149" y="305"/>
                  </a:cubicBezTo>
                  <a:cubicBezTo>
                    <a:pt x="149" y="306"/>
                    <a:pt x="149" y="306"/>
                    <a:pt x="149" y="306"/>
                  </a:cubicBezTo>
                  <a:cubicBezTo>
                    <a:pt x="150" y="306"/>
                    <a:pt x="150" y="306"/>
                    <a:pt x="150" y="306"/>
                  </a:cubicBezTo>
                  <a:cubicBezTo>
                    <a:pt x="150" y="306"/>
                    <a:pt x="150" y="306"/>
                    <a:pt x="150" y="306"/>
                  </a:cubicBezTo>
                  <a:cubicBezTo>
                    <a:pt x="149" y="305"/>
                    <a:pt x="149" y="305"/>
                    <a:pt x="149" y="305"/>
                  </a:cubicBezTo>
                  <a:cubicBezTo>
                    <a:pt x="150" y="305"/>
                    <a:pt x="150" y="305"/>
                    <a:pt x="150" y="305"/>
                  </a:cubicBezTo>
                  <a:cubicBezTo>
                    <a:pt x="149" y="304"/>
                    <a:pt x="149" y="304"/>
                    <a:pt x="149" y="304"/>
                  </a:cubicBezTo>
                  <a:cubicBezTo>
                    <a:pt x="149" y="304"/>
                    <a:pt x="149" y="304"/>
                    <a:pt x="149" y="304"/>
                  </a:cubicBezTo>
                  <a:cubicBezTo>
                    <a:pt x="149" y="304"/>
                    <a:pt x="149" y="304"/>
                    <a:pt x="149" y="304"/>
                  </a:cubicBezTo>
                  <a:cubicBezTo>
                    <a:pt x="149" y="304"/>
                    <a:pt x="149" y="304"/>
                    <a:pt x="149" y="304"/>
                  </a:cubicBezTo>
                  <a:cubicBezTo>
                    <a:pt x="149" y="304"/>
                    <a:pt x="149" y="304"/>
                    <a:pt x="149" y="304"/>
                  </a:cubicBezTo>
                  <a:cubicBezTo>
                    <a:pt x="148" y="303"/>
                    <a:pt x="148" y="303"/>
                    <a:pt x="148" y="303"/>
                  </a:cubicBezTo>
                  <a:cubicBezTo>
                    <a:pt x="148" y="302"/>
                    <a:pt x="148" y="302"/>
                    <a:pt x="148" y="302"/>
                  </a:cubicBezTo>
                  <a:cubicBezTo>
                    <a:pt x="148" y="302"/>
                    <a:pt x="148" y="302"/>
                    <a:pt x="148" y="302"/>
                  </a:cubicBezTo>
                  <a:cubicBezTo>
                    <a:pt x="148" y="302"/>
                    <a:pt x="148" y="302"/>
                    <a:pt x="148" y="302"/>
                  </a:cubicBezTo>
                  <a:cubicBezTo>
                    <a:pt x="148" y="302"/>
                    <a:pt x="148" y="302"/>
                    <a:pt x="148" y="302"/>
                  </a:cubicBezTo>
                  <a:cubicBezTo>
                    <a:pt x="148" y="301"/>
                    <a:pt x="148" y="301"/>
                    <a:pt x="148" y="301"/>
                  </a:cubicBezTo>
                  <a:cubicBezTo>
                    <a:pt x="148" y="301"/>
                    <a:pt x="148" y="301"/>
                    <a:pt x="148" y="301"/>
                  </a:cubicBezTo>
                  <a:cubicBezTo>
                    <a:pt x="148" y="301"/>
                    <a:pt x="148" y="301"/>
                    <a:pt x="148" y="301"/>
                  </a:cubicBezTo>
                  <a:cubicBezTo>
                    <a:pt x="148" y="301"/>
                    <a:pt x="148" y="301"/>
                    <a:pt x="148" y="301"/>
                  </a:cubicBezTo>
                  <a:cubicBezTo>
                    <a:pt x="148" y="301"/>
                    <a:pt x="148" y="301"/>
                    <a:pt x="148" y="301"/>
                  </a:cubicBezTo>
                  <a:cubicBezTo>
                    <a:pt x="148" y="301"/>
                    <a:pt x="148" y="301"/>
                    <a:pt x="148" y="301"/>
                  </a:cubicBezTo>
                  <a:cubicBezTo>
                    <a:pt x="147" y="300"/>
                    <a:pt x="147" y="300"/>
                    <a:pt x="147" y="299"/>
                  </a:cubicBezTo>
                  <a:cubicBezTo>
                    <a:pt x="147" y="299"/>
                    <a:pt x="147" y="299"/>
                    <a:pt x="147" y="299"/>
                  </a:cubicBezTo>
                  <a:cubicBezTo>
                    <a:pt x="147" y="299"/>
                    <a:pt x="147" y="299"/>
                    <a:pt x="147" y="299"/>
                  </a:cubicBezTo>
                  <a:cubicBezTo>
                    <a:pt x="147" y="298"/>
                    <a:pt x="147" y="298"/>
                    <a:pt x="147" y="298"/>
                  </a:cubicBezTo>
                  <a:cubicBezTo>
                    <a:pt x="146" y="297"/>
                    <a:pt x="146" y="297"/>
                    <a:pt x="146" y="297"/>
                  </a:cubicBezTo>
                  <a:cubicBezTo>
                    <a:pt x="147" y="297"/>
                    <a:pt x="147" y="297"/>
                    <a:pt x="147" y="297"/>
                  </a:cubicBezTo>
                  <a:cubicBezTo>
                    <a:pt x="146" y="297"/>
                    <a:pt x="146" y="297"/>
                    <a:pt x="146" y="297"/>
                  </a:cubicBezTo>
                  <a:cubicBezTo>
                    <a:pt x="147" y="297"/>
                    <a:pt x="147" y="297"/>
                    <a:pt x="147" y="297"/>
                  </a:cubicBezTo>
                  <a:cubicBezTo>
                    <a:pt x="146" y="296"/>
                    <a:pt x="146" y="296"/>
                    <a:pt x="146" y="295"/>
                  </a:cubicBezTo>
                  <a:cubicBezTo>
                    <a:pt x="146" y="295"/>
                    <a:pt x="146" y="295"/>
                    <a:pt x="146" y="295"/>
                  </a:cubicBezTo>
                  <a:cubicBezTo>
                    <a:pt x="146" y="295"/>
                    <a:pt x="146" y="295"/>
                    <a:pt x="146" y="295"/>
                  </a:cubicBezTo>
                  <a:cubicBezTo>
                    <a:pt x="146" y="295"/>
                    <a:pt x="146" y="295"/>
                    <a:pt x="146" y="295"/>
                  </a:cubicBezTo>
                  <a:cubicBezTo>
                    <a:pt x="146" y="295"/>
                    <a:pt x="146" y="295"/>
                    <a:pt x="146" y="295"/>
                  </a:cubicBezTo>
                  <a:cubicBezTo>
                    <a:pt x="146" y="295"/>
                    <a:pt x="146" y="295"/>
                    <a:pt x="146" y="295"/>
                  </a:cubicBezTo>
                  <a:cubicBezTo>
                    <a:pt x="146" y="295"/>
                    <a:pt x="146" y="295"/>
                    <a:pt x="146" y="295"/>
                  </a:cubicBezTo>
                  <a:cubicBezTo>
                    <a:pt x="146" y="295"/>
                    <a:pt x="146" y="295"/>
                    <a:pt x="146" y="295"/>
                  </a:cubicBezTo>
                  <a:cubicBezTo>
                    <a:pt x="146" y="294"/>
                    <a:pt x="146" y="294"/>
                    <a:pt x="146" y="294"/>
                  </a:cubicBezTo>
                  <a:cubicBezTo>
                    <a:pt x="146" y="293"/>
                    <a:pt x="146" y="293"/>
                    <a:pt x="146" y="293"/>
                  </a:cubicBezTo>
                  <a:cubicBezTo>
                    <a:pt x="146" y="293"/>
                    <a:pt x="146" y="293"/>
                    <a:pt x="146" y="293"/>
                  </a:cubicBezTo>
                  <a:cubicBezTo>
                    <a:pt x="146" y="293"/>
                    <a:pt x="146" y="293"/>
                    <a:pt x="146" y="293"/>
                  </a:cubicBezTo>
                  <a:cubicBezTo>
                    <a:pt x="146" y="292"/>
                    <a:pt x="146" y="292"/>
                    <a:pt x="146" y="292"/>
                  </a:cubicBezTo>
                  <a:cubicBezTo>
                    <a:pt x="146" y="292"/>
                    <a:pt x="146" y="292"/>
                    <a:pt x="146" y="292"/>
                  </a:cubicBezTo>
                  <a:cubicBezTo>
                    <a:pt x="146" y="292"/>
                    <a:pt x="146" y="292"/>
                    <a:pt x="146" y="292"/>
                  </a:cubicBezTo>
                  <a:cubicBezTo>
                    <a:pt x="147" y="291"/>
                    <a:pt x="147" y="291"/>
                    <a:pt x="147" y="291"/>
                  </a:cubicBezTo>
                  <a:cubicBezTo>
                    <a:pt x="147" y="291"/>
                    <a:pt x="147" y="291"/>
                    <a:pt x="147" y="291"/>
                  </a:cubicBezTo>
                  <a:cubicBezTo>
                    <a:pt x="148" y="291"/>
                    <a:pt x="148" y="291"/>
                    <a:pt x="148" y="291"/>
                  </a:cubicBezTo>
                  <a:cubicBezTo>
                    <a:pt x="148" y="291"/>
                    <a:pt x="148" y="291"/>
                    <a:pt x="148" y="291"/>
                  </a:cubicBezTo>
                  <a:cubicBezTo>
                    <a:pt x="149" y="291"/>
                    <a:pt x="149" y="291"/>
                    <a:pt x="149" y="291"/>
                  </a:cubicBezTo>
                  <a:cubicBezTo>
                    <a:pt x="149" y="291"/>
                    <a:pt x="149" y="291"/>
                    <a:pt x="149" y="291"/>
                  </a:cubicBezTo>
                  <a:cubicBezTo>
                    <a:pt x="150" y="292"/>
                    <a:pt x="150" y="292"/>
                    <a:pt x="150" y="292"/>
                  </a:cubicBezTo>
                  <a:cubicBezTo>
                    <a:pt x="150" y="292"/>
                    <a:pt x="150" y="292"/>
                    <a:pt x="150" y="292"/>
                  </a:cubicBezTo>
                  <a:cubicBezTo>
                    <a:pt x="150" y="292"/>
                    <a:pt x="150" y="292"/>
                    <a:pt x="150" y="292"/>
                  </a:cubicBezTo>
                  <a:cubicBezTo>
                    <a:pt x="150" y="292"/>
                    <a:pt x="150" y="292"/>
                    <a:pt x="150" y="292"/>
                  </a:cubicBezTo>
                  <a:cubicBezTo>
                    <a:pt x="150" y="292"/>
                    <a:pt x="150" y="292"/>
                    <a:pt x="150" y="292"/>
                  </a:cubicBezTo>
                  <a:cubicBezTo>
                    <a:pt x="150" y="292"/>
                    <a:pt x="150" y="292"/>
                    <a:pt x="150" y="292"/>
                  </a:cubicBezTo>
                  <a:cubicBezTo>
                    <a:pt x="151" y="292"/>
                    <a:pt x="151" y="292"/>
                    <a:pt x="151" y="292"/>
                  </a:cubicBezTo>
                  <a:cubicBezTo>
                    <a:pt x="151" y="292"/>
                    <a:pt x="151" y="292"/>
                    <a:pt x="151" y="292"/>
                  </a:cubicBezTo>
                  <a:cubicBezTo>
                    <a:pt x="151" y="293"/>
                    <a:pt x="151" y="293"/>
                    <a:pt x="152" y="294"/>
                  </a:cubicBezTo>
                  <a:cubicBezTo>
                    <a:pt x="152" y="294"/>
                    <a:pt x="152" y="294"/>
                    <a:pt x="152" y="294"/>
                  </a:cubicBezTo>
                  <a:cubicBezTo>
                    <a:pt x="152" y="294"/>
                    <a:pt x="152" y="294"/>
                    <a:pt x="152" y="294"/>
                  </a:cubicBezTo>
                  <a:cubicBezTo>
                    <a:pt x="152" y="294"/>
                    <a:pt x="152" y="294"/>
                    <a:pt x="152" y="294"/>
                  </a:cubicBezTo>
                  <a:cubicBezTo>
                    <a:pt x="152" y="295"/>
                    <a:pt x="152" y="295"/>
                    <a:pt x="152" y="295"/>
                  </a:cubicBezTo>
                  <a:cubicBezTo>
                    <a:pt x="152" y="295"/>
                    <a:pt x="152" y="295"/>
                    <a:pt x="152" y="295"/>
                  </a:cubicBezTo>
                  <a:cubicBezTo>
                    <a:pt x="153" y="295"/>
                    <a:pt x="153" y="295"/>
                    <a:pt x="153" y="295"/>
                  </a:cubicBezTo>
                  <a:cubicBezTo>
                    <a:pt x="153" y="296"/>
                    <a:pt x="153" y="296"/>
                    <a:pt x="153" y="296"/>
                  </a:cubicBezTo>
                  <a:cubicBezTo>
                    <a:pt x="153" y="296"/>
                    <a:pt x="153" y="296"/>
                    <a:pt x="153" y="296"/>
                  </a:cubicBezTo>
                  <a:cubicBezTo>
                    <a:pt x="153" y="297"/>
                    <a:pt x="153" y="297"/>
                    <a:pt x="153" y="297"/>
                  </a:cubicBezTo>
                  <a:cubicBezTo>
                    <a:pt x="154" y="298"/>
                    <a:pt x="154" y="298"/>
                    <a:pt x="154" y="298"/>
                  </a:cubicBezTo>
                  <a:cubicBezTo>
                    <a:pt x="153" y="298"/>
                    <a:pt x="153" y="298"/>
                    <a:pt x="153" y="298"/>
                  </a:cubicBezTo>
                  <a:cubicBezTo>
                    <a:pt x="153" y="298"/>
                    <a:pt x="153" y="298"/>
                    <a:pt x="153" y="298"/>
                  </a:cubicBezTo>
                  <a:cubicBezTo>
                    <a:pt x="153" y="299"/>
                    <a:pt x="153" y="299"/>
                    <a:pt x="153" y="299"/>
                  </a:cubicBezTo>
                  <a:cubicBezTo>
                    <a:pt x="154" y="298"/>
                    <a:pt x="154" y="298"/>
                    <a:pt x="154" y="298"/>
                  </a:cubicBezTo>
                  <a:cubicBezTo>
                    <a:pt x="154" y="298"/>
                    <a:pt x="154" y="298"/>
                    <a:pt x="154" y="298"/>
                  </a:cubicBezTo>
                  <a:cubicBezTo>
                    <a:pt x="154" y="299"/>
                    <a:pt x="154" y="299"/>
                    <a:pt x="154" y="299"/>
                  </a:cubicBezTo>
                  <a:cubicBezTo>
                    <a:pt x="154" y="299"/>
                    <a:pt x="154" y="299"/>
                    <a:pt x="154" y="299"/>
                  </a:cubicBezTo>
                  <a:cubicBezTo>
                    <a:pt x="154" y="300"/>
                    <a:pt x="154" y="300"/>
                    <a:pt x="154" y="300"/>
                  </a:cubicBezTo>
                  <a:cubicBezTo>
                    <a:pt x="154" y="300"/>
                    <a:pt x="154" y="300"/>
                    <a:pt x="154" y="300"/>
                  </a:cubicBezTo>
                  <a:cubicBezTo>
                    <a:pt x="154" y="300"/>
                    <a:pt x="154" y="300"/>
                    <a:pt x="154" y="300"/>
                  </a:cubicBezTo>
                  <a:cubicBezTo>
                    <a:pt x="154" y="300"/>
                    <a:pt x="154" y="300"/>
                    <a:pt x="154" y="300"/>
                  </a:cubicBezTo>
                  <a:cubicBezTo>
                    <a:pt x="154" y="301"/>
                    <a:pt x="154" y="301"/>
                    <a:pt x="154" y="301"/>
                  </a:cubicBezTo>
                  <a:cubicBezTo>
                    <a:pt x="154" y="301"/>
                    <a:pt x="154" y="301"/>
                    <a:pt x="154" y="301"/>
                  </a:cubicBezTo>
                  <a:cubicBezTo>
                    <a:pt x="155" y="301"/>
                    <a:pt x="155" y="301"/>
                    <a:pt x="155" y="301"/>
                  </a:cubicBezTo>
                  <a:cubicBezTo>
                    <a:pt x="154" y="301"/>
                    <a:pt x="154" y="301"/>
                    <a:pt x="154" y="301"/>
                  </a:cubicBezTo>
                  <a:cubicBezTo>
                    <a:pt x="154" y="302"/>
                    <a:pt x="154" y="302"/>
                    <a:pt x="154" y="302"/>
                  </a:cubicBezTo>
                  <a:cubicBezTo>
                    <a:pt x="154" y="302"/>
                    <a:pt x="154" y="302"/>
                    <a:pt x="154" y="302"/>
                  </a:cubicBezTo>
                  <a:cubicBezTo>
                    <a:pt x="155" y="302"/>
                    <a:pt x="155" y="302"/>
                    <a:pt x="155" y="302"/>
                  </a:cubicBezTo>
                  <a:cubicBezTo>
                    <a:pt x="155" y="302"/>
                    <a:pt x="155" y="302"/>
                    <a:pt x="155" y="302"/>
                  </a:cubicBezTo>
                  <a:cubicBezTo>
                    <a:pt x="155" y="301"/>
                    <a:pt x="155" y="301"/>
                    <a:pt x="155" y="301"/>
                  </a:cubicBezTo>
                  <a:cubicBezTo>
                    <a:pt x="155" y="301"/>
                    <a:pt x="155" y="301"/>
                    <a:pt x="155" y="301"/>
                  </a:cubicBezTo>
                  <a:cubicBezTo>
                    <a:pt x="155" y="301"/>
                    <a:pt x="155" y="301"/>
                    <a:pt x="155" y="301"/>
                  </a:cubicBezTo>
                  <a:cubicBezTo>
                    <a:pt x="155" y="301"/>
                    <a:pt x="155" y="301"/>
                    <a:pt x="155" y="301"/>
                  </a:cubicBezTo>
                  <a:cubicBezTo>
                    <a:pt x="155" y="301"/>
                    <a:pt x="155" y="301"/>
                    <a:pt x="155" y="301"/>
                  </a:cubicBezTo>
                  <a:cubicBezTo>
                    <a:pt x="155" y="301"/>
                    <a:pt x="155" y="301"/>
                    <a:pt x="155" y="301"/>
                  </a:cubicBezTo>
                  <a:cubicBezTo>
                    <a:pt x="155" y="300"/>
                    <a:pt x="155" y="300"/>
                    <a:pt x="155" y="300"/>
                  </a:cubicBezTo>
                  <a:cubicBezTo>
                    <a:pt x="155" y="300"/>
                    <a:pt x="155" y="300"/>
                    <a:pt x="155" y="300"/>
                  </a:cubicBezTo>
                  <a:cubicBezTo>
                    <a:pt x="155" y="300"/>
                    <a:pt x="155" y="300"/>
                    <a:pt x="155" y="300"/>
                  </a:cubicBezTo>
                  <a:cubicBezTo>
                    <a:pt x="156" y="300"/>
                    <a:pt x="156" y="300"/>
                    <a:pt x="156" y="300"/>
                  </a:cubicBezTo>
                  <a:cubicBezTo>
                    <a:pt x="155" y="299"/>
                    <a:pt x="155" y="299"/>
                    <a:pt x="155" y="299"/>
                  </a:cubicBezTo>
                  <a:cubicBezTo>
                    <a:pt x="155" y="299"/>
                    <a:pt x="155" y="299"/>
                    <a:pt x="155" y="299"/>
                  </a:cubicBezTo>
                  <a:cubicBezTo>
                    <a:pt x="155" y="299"/>
                    <a:pt x="155" y="299"/>
                    <a:pt x="155" y="299"/>
                  </a:cubicBezTo>
                  <a:cubicBezTo>
                    <a:pt x="155" y="299"/>
                    <a:pt x="155" y="299"/>
                    <a:pt x="155" y="299"/>
                  </a:cubicBezTo>
                  <a:cubicBezTo>
                    <a:pt x="155" y="299"/>
                    <a:pt x="155" y="299"/>
                    <a:pt x="155" y="299"/>
                  </a:cubicBezTo>
                  <a:cubicBezTo>
                    <a:pt x="156" y="299"/>
                    <a:pt x="156" y="299"/>
                    <a:pt x="156" y="299"/>
                  </a:cubicBezTo>
                  <a:cubicBezTo>
                    <a:pt x="156" y="299"/>
                    <a:pt x="156" y="299"/>
                    <a:pt x="156" y="299"/>
                  </a:cubicBezTo>
                  <a:cubicBezTo>
                    <a:pt x="156" y="299"/>
                    <a:pt x="156" y="299"/>
                    <a:pt x="156" y="299"/>
                  </a:cubicBezTo>
                  <a:cubicBezTo>
                    <a:pt x="156" y="298"/>
                    <a:pt x="156" y="298"/>
                    <a:pt x="156" y="298"/>
                  </a:cubicBezTo>
                  <a:cubicBezTo>
                    <a:pt x="156" y="298"/>
                    <a:pt x="156" y="298"/>
                    <a:pt x="156" y="298"/>
                  </a:cubicBezTo>
                  <a:cubicBezTo>
                    <a:pt x="155" y="298"/>
                    <a:pt x="155" y="298"/>
                    <a:pt x="155" y="298"/>
                  </a:cubicBezTo>
                  <a:cubicBezTo>
                    <a:pt x="155" y="298"/>
                    <a:pt x="155" y="298"/>
                    <a:pt x="155" y="298"/>
                  </a:cubicBezTo>
                  <a:cubicBezTo>
                    <a:pt x="155" y="298"/>
                    <a:pt x="155" y="298"/>
                    <a:pt x="155" y="298"/>
                  </a:cubicBezTo>
                  <a:cubicBezTo>
                    <a:pt x="155" y="297"/>
                    <a:pt x="155" y="297"/>
                    <a:pt x="155" y="297"/>
                  </a:cubicBezTo>
                  <a:cubicBezTo>
                    <a:pt x="155" y="297"/>
                    <a:pt x="155" y="297"/>
                    <a:pt x="155" y="297"/>
                  </a:cubicBezTo>
                  <a:cubicBezTo>
                    <a:pt x="155" y="297"/>
                    <a:pt x="155" y="297"/>
                    <a:pt x="155" y="297"/>
                  </a:cubicBezTo>
                  <a:cubicBezTo>
                    <a:pt x="155" y="296"/>
                    <a:pt x="155" y="296"/>
                    <a:pt x="155" y="296"/>
                  </a:cubicBezTo>
                  <a:cubicBezTo>
                    <a:pt x="155" y="296"/>
                    <a:pt x="155" y="296"/>
                    <a:pt x="155" y="296"/>
                  </a:cubicBezTo>
                  <a:cubicBezTo>
                    <a:pt x="155" y="296"/>
                    <a:pt x="155" y="296"/>
                    <a:pt x="155" y="296"/>
                  </a:cubicBezTo>
                  <a:cubicBezTo>
                    <a:pt x="156" y="295"/>
                    <a:pt x="156" y="295"/>
                    <a:pt x="156" y="295"/>
                  </a:cubicBezTo>
                  <a:cubicBezTo>
                    <a:pt x="156" y="295"/>
                    <a:pt x="156" y="295"/>
                    <a:pt x="156" y="295"/>
                  </a:cubicBezTo>
                  <a:cubicBezTo>
                    <a:pt x="156" y="295"/>
                    <a:pt x="156" y="295"/>
                    <a:pt x="156" y="295"/>
                  </a:cubicBezTo>
                  <a:cubicBezTo>
                    <a:pt x="156" y="295"/>
                    <a:pt x="156" y="295"/>
                    <a:pt x="156" y="295"/>
                  </a:cubicBezTo>
                  <a:cubicBezTo>
                    <a:pt x="157" y="294"/>
                    <a:pt x="157" y="294"/>
                    <a:pt x="157" y="294"/>
                  </a:cubicBezTo>
                  <a:cubicBezTo>
                    <a:pt x="157" y="294"/>
                    <a:pt x="157" y="294"/>
                    <a:pt x="157" y="294"/>
                  </a:cubicBezTo>
                  <a:cubicBezTo>
                    <a:pt x="157" y="294"/>
                    <a:pt x="157" y="294"/>
                    <a:pt x="157" y="294"/>
                  </a:cubicBezTo>
                  <a:cubicBezTo>
                    <a:pt x="157" y="294"/>
                    <a:pt x="157" y="294"/>
                    <a:pt x="157" y="294"/>
                  </a:cubicBezTo>
                  <a:cubicBezTo>
                    <a:pt x="157" y="294"/>
                    <a:pt x="157" y="294"/>
                    <a:pt x="157" y="294"/>
                  </a:cubicBezTo>
                  <a:cubicBezTo>
                    <a:pt x="157" y="294"/>
                    <a:pt x="157" y="294"/>
                    <a:pt x="157" y="294"/>
                  </a:cubicBezTo>
                  <a:cubicBezTo>
                    <a:pt x="158" y="293"/>
                    <a:pt x="158" y="293"/>
                    <a:pt x="158" y="293"/>
                  </a:cubicBezTo>
                  <a:cubicBezTo>
                    <a:pt x="157" y="293"/>
                    <a:pt x="157" y="293"/>
                    <a:pt x="157" y="293"/>
                  </a:cubicBezTo>
                  <a:cubicBezTo>
                    <a:pt x="157" y="293"/>
                    <a:pt x="157" y="293"/>
                    <a:pt x="157" y="293"/>
                  </a:cubicBezTo>
                  <a:cubicBezTo>
                    <a:pt x="157" y="293"/>
                    <a:pt x="157" y="293"/>
                    <a:pt x="157" y="293"/>
                  </a:cubicBezTo>
                  <a:cubicBezTo>
                    <a:pt x="157" y="292"/>
                    <a:pt x="157" y="292"/>
                    <a:pt x="157" y="292"/>
                  </a:cubicBezTo>
                  <a:cubicBezTo>
                    <a:pt x="157" y="292"/>
                    <a:pt x="157" y="292"/>
                    <a:pt x="157" y="292"/>
                  </a:cubicBezTo>
                  <a:cubicBezTo>
                    <a:pt x="158" y="292"/>
                    <a:pt x="158" y="292"/>
                    <a:pt x="158" y="292"/>
                  </a:cubicBezTo>
                  <a:cubicBezTo>
                    <a:pt x="157" y="291"/>
                    <a:pt x="157" y="290"/>
                    <a:pt x="156" y="290"/>
                  </a:cubicBezTo>
                  <a:cubicBezTo>
                    <a:pt x="157" y="290"/>
                    <a:pt x="157" y="290"/>
                    <a:pt x="157" y="290"/>
                  </a:cubicBezTo>
                  <a:cubicBezTo>
                    <a:pt x="156" y="289"/>
                    <a:pt x="156" y="289"/>
                    <a:pt x="156" y="289"/>
                  </a:cubicBezTo>
                  <a:cubicBezTo>
                    <a:pt x="156" y="290"/>
                    <a:pt x="156" y="290"/>
                    <a:pt x="156" y="290"/>
                  </a:cubicBezTo>
                  <a:cubicBezTo>
                    <a:pt x="156" y="289"/>
                    <a:pt x="156" y="289"/>
                    <a:pt x="156" y="289"/>
                  </a:cubicBezTo>
                  <a:cubicBezTo>
                    <a:pt x="156" y="289"/>
                    <a:pt x="156" y="289"/>
                    <a:pt x="156" y="289"/>
                  </a:cubicBezTo>
                  <a:cubicBezTo>
                    <a:pt x="156" y="290"/>
                    <a:pt x="156" y="290"/>
                    <a:pt x="156" y="290"/>
                  </a:cubicBezTo>
                  <a:cubicBezTo>
                    <a:pt x="155" y="290"/>
                    <a:pt x="155" y="290"/>
                    <a:pt x="155" y="290"/>
                  </a:cubicBezTo>
                  <a:cubicBezTo>
                    <a:pt x="155" y="290"/>
                    <a:pt x="155" y="290"/>
                    <a:pt x="155" y="290"/>
                  </a:cubicBezTo>
                  <a:cubicBezTo>
                    <a:pt x="155" y="291"/>
                    <a:pt x="155" y="291"/>
                    <a:pt x="155" y="292"/>
                  </a:cubicBezTo>
                  <a:cubicBezTo>
                    <a:pt x="155" y="292"/>
                    <a:pt x="155" y="292"/>
                    <a:pt x="155" y="292"/>
                  </a:cubicBezTo>
                  <a:cubicBezTo>
                    <a:pt x="154" y="292"/>
                    <a:pt x="154" y="292"/>
                    <a:pt x="154" y="292"/>
                  </a:cubicBezTo>
                  <a:cubicBezTo>
                    <a:pt x="154" y="292"/>
                    <a:pt x="154" y="292"/>
                    <a:pt x="154" y="292"/>
                  </a:cubicBezTo>
                  <a:cubicBezTo>
                    <a:pt x="154" y="292"/>
                    <a:pt x="154" y="292"/>
                    <a:pt x="154" y="292"/>
                  </a:cubicBezTo>
                  <a:cubicBezTo>
                    <a:pt x="154" y="292"/>
                    <a:pt x="154" y="292"/>
                    <a:pt x="154" y="292"/>
                  </a:cubicBezTo>
                  <a:cubicBezTo>
                    <a:pt x="154" y="292"/>
                    <a:pt x="154" y="292"/>
                    <a:pt x="153" y="293"/>
                  </a:cubicBezTo>
                  <a:cubicBezTo>
                    <a:pt x="153" y="292"/>
                    <a:pt x="153" y="292"/>
                    <a:pt x="153" y="292"/>
                  </a:cubicBezTo>
                  <a:cubicBezTo>
                    <a:pt x="153" y="291"/>
                    <a:pt x="153" y="291"/>
                    <a:pt x="153" y="291"/>
                  </a:cubicBezTo>
                  <a:cubicBezTo>
                    <a:pt x="153" y="291"/>
                    <a:pt x="153" y="291"/>
                    <a:pt x="153" y="291"/>
                  </a:cubicBezTo>
                  <a:cubicBezTo>
                    <a:pt x="153" y="291"/>
                    <a:pt x="153" y="291"/>
                    <a:pt x="153" y="291"/>
                  </a:cubicBezTo>
                  <a:cubicBezTo>
                    <a:pt x="153" y="290"/>
                    <a:pt x="153" y="290"/>
                    <a:pt x="153" y="290"/>
                  </a:cubicBezTo>
                  <a:cubicBezTo>
                    <a:pt x="153" y="290"/>
                    <a:pt x="153" y="290"/>
                    <a:pt x="153" y="290"/>
                  </a:cubicBezTo>
                  <a:cubicBezTo>
                    <a:pt x="153" y="291"/>
                    <a:pt x="153" y="291"/>
                    <a:pt x="153" y="291"/>
                  </a:cubicBezTo>
                  <a:cubicBezTo>
                    <a:pt x="154" y="290"/>
                    <a:pt x="154" y="290"/>
                    <a:pt x="154" y="290"/>
                  </a:cubicBezTo>
                  <a:cubicBezTo>
                    <a:pt x="153" y="290"/>
                    <a:pt x="153" y="290"/>
                    <a:pt x="153" y="290"/>
                  </a:cubicBezTo>
                  <a:cubicBezTo>
                    <a:pt x="153" y="290"/>
                    <a:pt x="153" y="290"/>
                    <a:pt x="153" y="290"/>
                  </a:cubicBezTo>
                  <a:cubicBezTo>
                    <a:pt x="153" y="290"/>
                    <a:pt x="153" y="290"/>
                    <a:pt x="153" y="290"/>
                  </a:cubicBezTo>
                  <a:cubicBezTo>
                    <a:pt x="153" y="290"/>
                    <a:pt x="153" y="290"/>
                    <a:pt x="153" y="290"/>
                  </a:cubicBezTo>
                  <a:cubicBezTo>
                    <a:pt x="153" y="290"/>
                    <a:pt x="153" y="290"/>
                    <a:pt x="153" y="290"/>
                  </a:cubicBezTo>
                  <a:cubicBezTo>
                    <a:pt x="153" y="289"/>
                    <a:pt x="153" y="289"/>
                    <a:pt x="153" y="289"/>
                  </a:cubicBezTo>
                  <a:cubicBezTo>
                    <a:pt x="153" y="289"/>
                    <a:pt x="153" y="289"/>
                    <a:pt x="153" y="289"/>
                  </a:cubicBezTo>
                  <a:cubicBezTo>
                    <a:pt x="152" y="288"/>
                    <a:pt x="152" y="288"/>
                    <a:pt x="152" y="288"/>
                  </a:cubicBezTo>
                  <a:cubicBezTo>
                    <a:pt x="152" y="288"/>
                    <a:pt x="152" y="288"/>
                    <a:pt x="152" y="288"/>
                  </a:cubicBezTo>
                  <a:cubicBezTo>
                    <a:pt x="152" y="288"/>
                    <a:pt x="152" y="288"/>
                    <a:pt x="152" y="288"/>
                  </a:cubicBezTo>
                  <a:cubicBezTo>
                    <a:pt x="151" y="288"/>
                    <a:pt x="151" y="288"/>
                    <a:pt x="151" y="288"/>
                  </a:cubicBezTo>
                  <a:cubicBezTo>
                    <a:pt x="151" y="289"/>
                    <a:pt x="151" y="289"/>
                    <a:pt x="151" y="289"/>
                  </a:cubicBezTo>
                  <a:cubicBezTo>
                    <a:pt x="151" y="289"/>
                    <a:pt x="151" y="289"/>
                    <a:pt x="151" y="289"/>
                  </a:cubicBezTo>
                  <a:cubicBezTo>
                    <a:pt x="151" y="289"/>
                    <a:pt x="151" y="289"/>
                    <a:pt x="151" y="289"/>
                  </a:cubicBezTo>
                  <a:cubicBezTo>
                    <a:pt x="151" y="290"/>
                    <a:pt x="151" y="290"/>
                    <a:pt x="151" y="290"/>
                  </a:cubicBezTo>
                  <a:cubicBezTo>
                    <a:pt x="150" y="290"/>
                    <a:pt x="150" y="290"/>
                    <a:pt x="150" y="290"/>
                  </a:cubicBezTo>
                  <a:cubicBezTo>
                    <a:pt x="150" y="290"/>
                    <a:pt x="150" y="290"/>
                    <a:pt x="150" y="290"/>
                  </a:cubicBezTo>
                  <a:cubicBezTo>
                    <a:pt x="150" y="290"/>
                    <a:pt x="150" y="290"/>
                    <a:pt x="150" y="290"/>
                  </a:cubicBezTo>
                  <a:cubicBezTo>
                    <a:pt x="150" y="290"/>
                    <a:pt x="150" y="290"/>
                    <a:pt x="149" y="290"/>
                  </a:cubicBezTo>
                  <a:cubicBezTo>
                    <a:pt x="149" y="290"/>
                    <a:pt x="149" y="290"/>
                    <a:pt x="149" y="290"/>
                  </a:cubicBezTo>
                  <a:cubicBezTo>
                    <a:pt x="148" y="290"/>
                    <a:pt x="148" y="290"/>
                    <a:pt x="148" y="290"/>
                  </a:cubicBezTo>
                  <a:cubicBezTo>
                    <a:pt x="148" y="290"/>
                    <a:pt x="148" y="290"/>
                    <a:pt x="148" y="290"/>
                  </a:cubicBezTo>
                  <a:cubicBezTo>
                    <a:pt x="148" y="289"/>
                    <a:pt x="148" y="289"/>
                    <a:pt x="148" y="289"/>
                  </a:cubicBezTo>
                  <a:cubicBezTo>
                    <a:pt x="147" y="289"/>
                    <a:pt x="147" y="289"/>
                    <a:pt x="147" y="289"/>
                  </a:cubicBezTo>
                  <a:cubicBezTo>
                    <a:pt x="147" y="289"/>
                    <a:pt x="147" y="289"/>
                    <a:pt x="147" y="289"/>
                  </a:cubicBezTo>
                  <a:cubicBezTo>
                    <a:pt x="147" y="289"/>
                    <a:pt x="147" y="289"/>
                    <a:pt x="147" y="289"/>
                  </a:cubicBezTo>
                  <a:cubicBezTo>
                    <a:pt x="147" y="288"/>
                    <a:pt x="147" y="288"/>
                    <a:pt x="147" y="288"/>
                  </a:cubicBezTo>
                  <a:cubicBezTo>
                    <a:pt x="147" y="288"/>
                    <a:pt x="147" y="288"/>
                    <a:pt x="147" y="288"/>
                  </a:cubicBezTo>
                  <a:cubicBezTo>
                    <a:pt x="147" y="288"/>
                    <a:pt x="147" y="288"/>
                    <a:pt x="147" y="288"/>
                  </a:cubicBezTo>
                  <a:cubicBezTo>
                    <a:pt x="147" y="287"/>
                    <a:pt x="147" y="287"/>
                    <a:pt x="147" y="287"/>
                  </a:cubicBezTo>
                  <a:cubicBezTo>
                    <a:pt x="147" y="287"/>
                    <a:pt x="147" y="287"/>
                    <a:pt x="147" y="287"/>
                  </a:cubicBezTo>
                  <a:cubicBezTo>
                    <a:pt x="147" y="287"/>
                    <a:pt x="147" y="287"/>
                    <a:pt x="147" y="287"/>
                  </a:cubicBezTo>
                  <a:cubicBezTo>
                    <a:pt x="146" y="287"/>
                    <a:pt x="146" y="287"/>
                    <a:pt x="146" y="287"/>
                  </a:cubicBezTo>
                  <a:cubicBezTo>
                    <a:pt x="146" y="287"/>
                    <a:pt x="146" y="287"/>
                    <a:pt x="146" y="287"/>
                  </a:cubicBezTo>
                  <a:cubicBezTo>
                    <a:pt x="145" y="287"/>
                    <a:pt x="145" y="287"/>
                    <a:pt x="145" y="287"/>
                  </a:cubicBezTo>
                  <a:cubicBezTo>
                    <a:pt x="144" y="287"/>
                    <a:pt x="144" y="287"/>
                    <a:pt x="144" y="287"/>
                  </a:cubicBezTo>
                  <a:cubicBezTo>
                    <a:pt x="144" y="288"/>
                    <a:pt x="144" y="288"/>
                    <a:pt x="144" y="288"/>
                  </a:cubicBezTo>
                  <a:cubicBezTo>
                    <a:pt x="144" y="288"/>
                    <a:pt x="144" y="288"/>
                    <a:pt x="144" y="288"/>
                  </a:cubicBezTo>
                  <a:cubicBezTo>
                    <a:pt x="144" y="288"/>
                    <a:pt x="144" y="288"/>
                    <a:pt x="144" y="288"/>
                  </a:cubicBezTo>
                  <a:cubicBezTo>
                    <a:pt x="144" y="288"/>
                    <a:pt x="144" y="288"/>
                    <a:pt x="144" y="288"/>
                  </a:cubicBezTo>
                  <a:cubicBezTo>
                    <a:pt x="144" y="289"/>
                    <a:pt x="144" y="289"/>
                    <a:pt x="144" y="289"/>
                  </a:cubicBezTo>
                  <a:cubicBezTo>
                    <a:pt x="144" y="289"/>
                    <a:pt x="144" y="289"/>
                    <a:pt x="144" y="289"/>
                  </a:cubicBezTo>
                  <a:cubicBezTo>
                    <a:pt x="143" y="289"/>
                    <a:pt x="143" y="289"/>
                    <a:pt x="143" y="289"/>
                  </a:cubicBezTo>
                  <a:cubicBezTo>
                    <a:pt x="143" y="289"/>
                    <a:pt x="143" y="289"/>
                    <a:pt x="143" y="289"/>
                  </a:cubicBezTo>
                  <a:cubicBezTo>
                    <a:pt x="143" y="289"/>
                    <a:pt x="143" y="289"/>
                    <a:pt x="143" y="289"/>
                  </a:cubicBezTo>
                  <a:cubicBezTo>
                    <a:pt x="142" y="289"/>
                    <a:pt x="142" y="289"/>
                    <a:pt x="142" y="289"/>
                  </a:cubicBezTo>
                  <a:cubicBezTo>
                    <a:pt x="142" y="289"/>
                    <a:pt x="142" y="289"/>
                    <a:pt x="142" y="289"/>
                  </a:cubicBezTo>
                  <a:cubicBezTo>
                    <a:pt x="142" y="289"/>
                    <a:pt x="142" y="289"/>
                    <a:pt x="142" y="289"/>
                  </a:cubicBezTo>
                  <a:cubicBezTo>
                    <a:pt x="142" y="289"/>
                    <a:pt x="142" y="289"/>
                    <a:pt x="142" y="289"/>
                  </a:cubicBezTo>
                  <a:cubicBezTo>
                    <a:pt x="142" y="289"/>
                    <a:pt x="142" y="289"/>
                    <a:pt x="142" y="289"/>
                  </a:cubicBezTo>
                  <a:cubicBezTo>
                    <a:pt x="142" y="289"/>
                    <a:pt x="142" y="289"/>
                    <a:pt x="142" y="289"/>
                  </a:cubicBezTo>
                  <a:cubicBezTo>
                    <a:pt x="141" y="289"/>
                    <a:pt x="141" y="289"/>
                    <a:pt x="141" y="289"/>
                  </a:cubicBezTo>
                  <a:cubicBezTo>
                    <a:pt x="141" y="290"/>
                    <a:pt x="141" y="290"/>
                    <a:pt x="141" y="290"/>
                  </a:cubicBezTo>
                  <a:cubicBezTo>
                    <a:pt x="141" y="290"/>
                    <a:pt x="141" y="290"/>
                    <a:pt x="141" y="290"/>
                  </a:cubicBezTo>
                  <a:cubicBezTo>
                    <a:pt x="141" y="290"/>
                    <a:pt x="141" y="291"/>
                    <a:pt x="141" y="291"/>
                  </a:cubicBezTo>
                  <a:cubicBezTo>
                    <a:pt x="141" y="291"/>
                    <a:pt x="141" y="291"/>
                    <a:pt x="141" y="291"/>
                  </a:cubicBezTo>
                  <a:cubicBezTo>
                    <a:pt x="141" y="290"/>
                    <a:pt x="141" y="290"/>
                    <a:pt x="141" y="290"/>
                  </a:cubicBezTo>
                  <a:cubicBezTo>
                    <a:pt x="140" y="290"/>
                    <a:pt x="140" y="290"/>
                    <a:pt x="140" y="290"/>
                  </a:cubicBezTo>
                  <a:cubicBezTo>
                    <a:pt x="140" y="290"/>
                    <a:pt x="140" y="290"/>
                    <a:pt x="140" y="290"/>
                  </a:cubicBezTo>
                  <a:cubicBezTo>
                    <a:pt x="140" y="289"/>
                    <a:pt x="140" y="289"/>
                    <a:pt x="140" y="289"/>
                  </a:cubicBezTo>
                  <a:cubicBezTo>
                    <a:pt x="140" y="289"/>
                    <a:pt x="140" y="289"/>
                    <a:pt x="140" y="289"/>
                  </a:cubicBezTo>
                  <a:cubicBezTo>
                    <a:pt x="140" y="289"/>
                    <a:pt x="140" y="289"/>
                    <a:pt x="139" y="288"/>
                  </a:cubicBezTo>
                  <a:cubicBezTo>
                    <a:pt x="140" y="287"/>
                    <a:pt x="140" y="287"/>
                    <a:pt x="140" y="287"/>
                  </a:cubicBezTo>
                  <a:cubicBezTo>
                    <a:pt x="140" y="287"/>
                    <a:pt x="140" y="287"/>
                    <a:pt x="140" y="287"/>
                  </a:cubicBezTo>
                  <a:cubicBezTo>
                    <a:pt x="140" y="286"/>
                    <a:pt x="140" y="286"/>
                    <a:pt x="140" y="286"/>
                  </a:cubicBezTo>
                  <a:cubicBezTo>
                    <a:pt x="140" y="286"/>
                    <a:pt x="140" y="286"/>
                    <a:pt x="140" y="286"/>
                  </a:cubicBezTo>
                  <a:cubicBezTo>
                    <a:pt x="140" y="286"/>
                    <a:pt x="140" y="286"/>
                    <a:pt x="140" y="286"/>
                  </a:cubicBezTo>
                  <a:cubicBezTo>
                    <a:pt x="140" y="286"/>
                    <a:pt x="140" y="286"/>
                    <a:pt x="140" y="286"/>
                  </a:cubicBezTo>
                  <a:cubicBezTo>
                    <a:pt x="140" y="285"/>
                    <a:pt x="140" y="285"/>
                    <a:pt x="140" y="285"/>
                  </a:cubicBezTo>
                  <a:cubicBezTo>
                    <a:pt x="140" y="285"/>
                    <a:pt x="140" y="285"/>
                    <a:pt x="140" y="285"/>
                  </a:cubicBezTo>
                  <a:cubicBezTo>
                    <a:pt x="140" y="285"/>
                    <a:pt x="140" y="285"/>
                    <a:pt x="140" y="285"/>
                  </a:cubicBezTo>
                  <a:cubicBezTo>
                    <a:pt x="141" y="286"/>
                    <a:pt x="141" y="286"/>
                    <a:pt x="141" y="286"/>
                  </a:cubicBezTo>
                  <a:cubicBezTo>
                    <a:pt x="141" y="286"/>
                    <a:pt x="141" y="286"/>
                    <a:pt x="141" y="286"/>
                  </a:cubicBezTo>
                  <a:cubicBezTo>
                    <a:pt x="142" y="286"/>
                    <a:pt x="142" y="286"/>
                    <a:pt x="142" y="286"/>
                  </a:cubicBezTo>
                  <a:cubicBezTo>
                    <a:pt x="142" y="286"/>
                    <a:pt x="142" y="286"/>
                    <a:pt x="142" y="286"/>
                  </a:cubicBezTo>
                  <a:cubicBezTo>
                    <a:pt x="142" y="286"/>
                    <a:pt x="142" y="286"/>
                    <a:pt x="142" y="286"/>
                  </a:cubicBezTo>
                  <a:cubicBezTo>
                    <a:pt x="142" y="286"/>
                    <a:pt x="142" y="286"/>
                    <a:pt x="142" y="286"/>
                  </a:cubicBezTo>
                  <a:cubicBezTo>
                    <a:pt x="143" y="286"/>
                    <a:pt x="143" y="286"/>
                    <a:pt x="143" y="286"/>
                  </a:cubicBezTo>
                  <a:cubicBezTo>
                    <a:pt x="143" y="285"/>
                    <a:pt x="144" y="285"/>
                    <a:pt x="144" y="285"/>
                  </a:cubicBezTo>
                  <a:cubicBezTo>
                    <a:pt x="144" y="285"/>
                    <a:pt x="144" y="285"/>
                    <a:pt x="144" y="285"/>
                  </a:cubicBezTo>
                  <a:cubicBezTo>
                    <a:pt x="143" y="284"/>
                    <a:pt x="143" y="284"/>
                    <a:pt x="143" y="284"/>
                  </a:cubicBezTo>
                  <a:cubicBezTo>
                    <a:pt x="143" y="284"/>
                    <a:pt x="143" y="284"/>
                    <a:pt x="143" y="284"/>
                  </a:cubicBezTo>
                  <a:cubicBezTo>
                    <a:pt x="143" y="284"/>
                    <a:pt x="143" y="284"/>
                    <a:pt x="143" y="284"/>
                  </a:cubicBezTo>
                  <a:cubicBezTo>
                    <a:pt x="143" y="284"/>
                    <a:pt x="143" y="284"/>
                    <a:pt x="143" y="284"/>
                  </a:cubicBezTo>
                  <a:cubicBezTo>
                    <a:pt x="142" y="283"/>
                    <a:pt x="142" y="283"/>
                    <a:pt x="142" y="283"/>
                  </a:cubicBezTo>
                  <a:cubicBezTo>
                    <a:pt x="142" y="283"/>
                    <a:pt x="142" y="283"/>
                    <a:pt x="142" y="283"/>
                  </a:cubicBezTo>
                  <a:cubicBezTo>
                    <a:pt x="142" y="283"/>
                    <a:pt x="142" y="283"/>
                    <a:pt x="142" y="283"/>
                  </a:cubicBezTo>
                  <a:cubicBezTo>
                    <a:pt x="141" y="283"/>
                    <a:pt x="141" y="283"/>
                    <a:pt x="141" y="283"/>
                  </a:cubicBezTo>
                  <a:cubicBezTo>
                    <a:pt x="141" y="283"/>
                    <a:pt x="141" y="284"/>
                    <a:pt x="140" y="284"/>
                  </a:cubicBezTo>
                  <a:cubicBezTo>
                    <a:pt x="140" y="284"/>
                    <a:pt x="140" y="284"/>
                    <a:pt x="140" y="284"/>
                  </a:cubicBezTo>
                  <a:cubicBezTo>
                    <a:pt x="140" y="284"/>
                    <a:pt x="140" y="284"/>
                    <a:pt x="140" y="284"/>
                  </a:cubicBezTo>
                  <a:cubicBezTo>
                    <a:pt x="139" y="284"/>
                    <a:pt x="139" y="284"/>
                    <a:pt x="139" y="284"/>
                  </a:cubicBezTo>
                  <a:cubicBezTo>
                    <a:pt x="139" y="284"/>
                    <a:pt x="139" y="284"/>
                    <a:pt x="139" y="284"/>
                  </a:cubicBezTo>
                  <a:cubicBezTo>
                    <a:pt x="139" y="284"/>
                    <a:pt x="139" y="284"/>
                    <a:pt x="139" y="284"/>
                  </a:cubicBezTo>
                  <a:cubicBezTo>
                    <a:pt x="139" y="283"/>
                    <a:pt x="139" y="283"/>
                    <a:pt x="139" y="283"/>
                  </a:cubicBezTo>
                  <a:cubicBezTo>
                    <a:pt x="139" y="283"/>
                    <a:pt x="139" y="283"/>
                    <a:pt x="139" y="283"/>
                  </a:cubicBezTo>
                  <a:cubicBezTo>
                    <a:pt x="139" y="283"/>
                    <a:pt x="139" y="283"/>
                    <a:pt x="139" y="283"/>
                  </a:cubicBezTo>
                  <a:cubicBezTo>
                    <a:pt x="138" y="284"/>
                    <a:pt x="138" y="284"/>
                    <a:pt x="138" y="284"/>
                  </a:cubicBezTo>
                  <a:cubicBezTo>
                    <a:pt x="138" y="283"/>
                    <a:pt x="138" y="283"/>
                    <a:pt x="138" y="283"/>
                  </a:cubicBezTo>
                  <a:cubicBezTo>
                    <a:pt x="137" y="283"/>
                    <a:pt x="137" y="283"/>
                    <a:pt x="137" y="282"/>
                  </a:cubicBezTo>
                  <a:cubicBezTo>
                    <a:pt x="137" y="282"/>
                    <a:pt x="137" y="282"/>
                    <a:pt x="137" y="282"/>
                  </a:cubicBezTo>
                  <a:cubicBezTo>
                    <a:pt x="136" y="282"/>
                    <a:pt x="136" y="282"/>
                    <a:pt x="136" y="282"/>
                  </a:cubicBezTo>
                  <a:cubicBezTo>
                    <a:pt x="136" y="282"/>
                    <a:pt x="136" y="282"/>
                    <a:pt x="136" y="282"/>
                  </a:cubicBezTo>
                  <a:cubicBezTo>
                    <a:pt x="136" y="282"/>
                    <a:pt x="136" y="282"/>
                    <a:pt x="136" y="282"/>
                  </a:cubicBezTo>
                  <a:cubicBezTo>
                    <a:pt x="135" y="282"/>
                    <a:pt x="135" y="282"/>
                    <a:pt x="135" y="282"/>
                  </a:cubicBezTo>
                  <a:cubicBezTo>
                    <a:pt x="135" y="282"/>
                    <a:pt x="135" y="282"/>
                    <a:pt x="135" y="282"/>
                  </a:cubicBezTo>
                  <a:cubicBezTo>
                    <a:pt x="135" y="282"/>
                    <a:pt x="135" y="282"/>
                    <a:pt x="135" y="282"/>
                  </a:cubicBezTo>
                  <a:cubicBezTo>
                    <a:pt x="135" y="281"/>
                    <a:pt x="135" y="281"/>
                    <a:pt x="135" y="281"/>
                  </a:cubicBezTo>
                  <a:cubicBezTo>
                    <a:pt x="135" y="281"/>
                    <a:pt x="135" y="281"/>
                    <a:pt x="135" y="281"/>
                  </a:cubicBezTo>
                  <a:cubicBezTo>
                    <a:pt x="134" y="280"/>
                    <a:pt x="134" y="280"/>
                    <a:pt x="134" y="280"/>
                  </a:cubicBezTo>
                  <a:cubicBezTo>
                    <a:pt x="134" y="280"/>
                    <a:pt x="134" y="280"/>
                    <a:pt x="134" y="280"/>
                  </a:cubicBezTo>
                  <a:cubicBezTo>
                    <a:pt x="134" y="280"/>
                    <a:pt x="134" y="280"/>
                    <a:pt x="134" y="280"/>
                  </a:cubicBezTo>
                  <a:cubicBezTo>
                    <a:pt x="134" y="280"/>
                    <a:pt x="134" y="280"/>
                    <a:pt x="134" y="280"/>
                  </a:cubicBezTo>
                  <a:cubicBezTo>
                    <a:pt x="133" y="280"/>
                    <a:pt x="133" y="280"/>
                    <a:pt x="133" y="280"/>
                  </a:cubicBezTo>
                  <a:cubicBezTo>
                    <a:pt x="133" y="280"/>
                    <a:pt x="133" y="280"/>
                    <a:pt x="133" y="280"/>
                  </a:cubicBezTo>
                  <a:cubicBezTo>
                    <a:pt x="133" y="280"/>
                    <a:pt x="133" y="280"/>
                    <a:pt x="133" y="280"/>
                  </a:cubicBezTo>
                  <a:cubicBezTo>
                    <a:pt x="133" y="280"/>
                    <a:pt x="133" y="280"/>
                    <a:pt x="133" y="280"/>
                  </a:cubicBezTo>
                  <a:cubicBezTo>
                    <a:pt x="132" y="280"/>
                    <a:pt x="132" y="280"/>
                    <a:pt x="132" y="280"/>
                  </a:cubicBezTo>
                  <a:cubicBezTo>
                    <a:pt x="132" y="280"/>
                    <a:pt x="132" y="280"/>
                    <a:pt x="132" y="280"/>
                  </a:cubicBezTo>
                  <a:cubicBezTo>
                    <a:pt x="132" y="280"/>
                    <a:pt x="132" y="280"/>
                    <a:pt x="132" y="280"/>
                  </a:cubicBezTo>
                  <a:cubicBezTo>
                    <a:pt x="131" y="280"/>
                    <a:pt x="131" y="280"/>
                    <a:pt x="131" y="280"/>
                  </a:cubicBezTo>
                  <a:cubicBezTo>
                    <a:pt x="132" y="280"/>
                    <a:pt x="132" y="280"/>
                    <a:pt x="132" y="280"/>
                  </a:cubicBezTo>
                  <a:cubicBezTo>
                    <a:pt x="132" y="279"/>
                    <a:pt x="132" y="279"/>
                    <a:pt x="132" y="279"/>
                  </a:cubicBezTo>
                  <a:cubicBezTo>
                    <a:pt x="132" y="279"/>
                    <a:pt x="132" y="279"/>
                    <a:pt x="132" y="279"/>
                  </a:cubicBezTo>
                  <a:cubicBezTo>
                    <a:pt x="132" y="278"/>
                    <a:pt x="132" y="278"/>
                    <a:pt x="132" y="278"/>
                  </a:cubicBezTo>
                  <a:cubicBezTo>
                    <a:pt x="132" y="278"/>
                    <a:pt x="132" y="278"/>
                    <a:pt x="132" y="278"/>
                  </a:cubicBezTo>
                  <a:cubicBezTo>
                    <a:pt x="132" y="278"/>
                    <a:pt x="132" y="278"/>
                    <a:pt x="132" y="278"/>
                  </a:cubicBezTo>
                  <a:cubicBezTo>
                    <a:pt x="133" y="279"/>
                    <a:pt x="133" y="279"/>
                    <a:pt x="133" y="279"/>
                  </a:cubicBezTo>
                  <a:cubicBezTo>
                    <a:pt x="133" y="279"/>
                    <a:pt x="133" y="279"/>
                    <a:pt x="133" y="279"/>
                  </a:cubicBezTo>
                  <a:cubicBezTo>
                    <a:pt x="133" y="278"/>
                    <a:pt x="133" y="278"/>
                    <a:pt x="132" y="278"/>
                  </a:cubicBezTo>
                  <a:cubicBezTo>
                    <a:pt x="132" y="278"/>
                    <a:pt x="132" y="278"/>
                    <a:pt x="132" y="278"/>
                  </a:cubicBezTo>
                  <a:cubicBezTo>
                    <a:pt x="132" y="278"/>
                    <a:pt x="132" y="278"/>
                    <a:pt x="132" y="278"/>
                  </a:cubicBezTo>
                  <a:cubicBezTo>
                    <a:pt x="132" y="277"/>
                    <a:pt x="132" y="277"/>
                    <a:pt x="132" y="277"/>
                  </a:cubicBezTo>
                  <a:cubicBezTo>
                    <a:pt x="132" y="277"/>
                    <a:pt x="132" y="277"/>
                    <a:pt x="132" y="277"/>
                  </a:cubicBezTo>
                  <a:cubicBezTo>
                    <a:pt x="131" y="277"/>
                    <a:pt x="131" y="277"/>
                    <a:pt x="131" y="277"/>
                  </a:cubicBezTo>
                  <a:cubicBezTo>
                    <a:pt x="131" y="277"/>
                    <a:pt x="131" y="277"/>
                    <a:pt x="131" y="277"/>
                  </a:cubicBezTo>
                  <a:cubicBezTo>
                    <a:pt x="131" y="277"/>
                    <a:pt x="131" y="277"/>
                    <a:pt x="131" y="277"/>
                  </a:cubicBezTo>
                  <a:cubicBezTo>
                    <a:pt x="131" y="277"/>
                    <a:pt x="130" y="276"/>
                    <a:pt x="129" y="276"/>
                  </a:cubicBezTo>
                  <a:cubicBezTo>
                    <a:pt x="129" y="275"/>
                    <a:pt x="129" y="275"/>
                    <a:pt x="129" y="275"/>
                  </a:cubicBezTo>
                  <a:cubicBezTo>
                    <a:pt x="129" y="275"/>
                    <a:pt x="129" y="275"/>
                    <a:pt x="129" y="275"/>
                  </a:cubicBezTo>
                  <a:cubicBezTo>
                    <a:pt x="128" y="274"/>
                    <a:pt x="128" y="274"/>
                    <a:pt x="128" y="274"/>
                  </a:cubicBezTo>
                  <a:cubicBezTo>
                    <a:pt x="128" y="274"/>
                    <a:pt x="128" y="274"/>
                    <a:pt x="128" y="274"/>
                  </a:cubicBezTo>
                  <a:cubicBezTo>
                    <a:pt x="127" y="274"/>
                    <a:pt x="127" y="274"/>
                    <a:pt x="126" y="273"/>
                  </a:cubicBezTo>
                  <a:cubicBezTo>
                    <a:pt x="127" y="273"/>
                    <a:pt x="127" y="273"/>
                    <a:pt x="127" y="273"/>
                  </a:cubicBezTo>
                  <a:cubicBezTo>
                    <a:pt x="127" y="272"/>
                    <a:pt x="127" y="272"/>
                    <a:pt x="127" y="272"/>
                  </a:cubicBezTo>
                  <a:cubicBezTo>
                    <a:pt x="127" y="272"/>
                    <a:pt x="127" y="272"/>
                    <a:pt x="127" y="272"/>
                  </a:cubicBezTo>
                  <a:cubicBezTo>
                    <a:pt x="127" y="271"/>
                    <a:pt x="127" y="271"/>
                    <a:pt x="127" y="271"/>
                  </a:cubicBezTo>
                  <a:cubicBezTo>
                    <a:pt x="127" y="271"/>
                    <a:pt x="127" y="271"/>
                    <a:pt x="127" y="271"/>
                  </a:cubicBezTo>
                  <a:cubicBezTo>
                    <a:pt x="127" y="271"/>
                    <a:pt x="127" y="271"/>
                    <a:pt x="127" y="271"/>
                  </a:cubicBezTo>
                  <a:cubicBezTo>
                    <a:pt x="127" y="271"/>
                    <a:pt x="127" y="271"/>
                    <a:pt x="127" y="271"/>
                  </a:cubicBezTo>
                  <a:cubicBezTo>
                    <a:pt x="126" y="271"/>
                    <a:pt x="127" y="272"/>
                    <a:pt x="126" y="271"/>
                  </a:cubicBezTo>
                  <a:cubicBezTo>
                    <a:pt x="126" y="271"/>
                    <a:pt x="126" y="271"/>
                    <a:pt x="126" y="271"/>
                  </a:cubicBezTo>
                  <a:cubicBezTo>
                    <a:pt x="126" y="271"/>
                    <a:pt x="126" y="271"/>
                    <a:pt x="126" y="271"/>
                  </a:cubicBezTo>
                  <a:cubicBezTo>
                    <a:pt x="125" y="270"/>
                    <a:pt x="125" y="270"/>
                    <a:pt x="125" y="270"/>
                  </a:cubicBezTo>
                  <a:cubicBezTo>
                    <a:pt x="125" y="270"/>
                    <a:pt x="125" y="270"/>
                    <a:pt x="125" y="270"/>
                  </a:cubicBezTo>
                  <a:cubicBezTo>
                    <a:pt x="125" y="271"/>
                    <a:pt x="125" y="271"/>
                    <a:pt x="125" y="271"/>
                  </a:cubicBezTo>
                  <a:cubicBezTo>
                    <a:pt x="125" y="270"/>
                    <a:pt x="125" y="270"/>
                    <a:pt x="125" y="270"/>
                  </a:cubicBezTo>
                  <a:cubicBezTo>
                    <a:pt x="124" y="271"/>
                    <a:pt x="124" y="271"/>
                    <a:pt x="124" y="271"/>
                  </a:cubicBezTo>
                  <a:cubicBezTo>
                    <a:pt x="124" y="271"/>
                    <a:pt x="124" y="271"/>
                    <a:pt x="124" y="271"/>
                  </a:cubicBezTo>
                  <a:cubicBezTo>
                    <a:pt x="124" y="272"/>
                    <a:pt x="124" y="272"/>
                    <a:pt x="124" y="272"/>
                  </a:cubicBezTo>
                  <a:cubicBezTo>
                    <a:pt x="124" y="272"/>
                    <a:pt x="124" y="272"/>
                    <a:pt x="124" y="272"/>
                  </a:cubicBezTo>
                  <a:cubicBezTo>
                    <a:pt x="123" y="272"/>
                    <a:pt x="123" y="272"/>
                    <a:pt x="123" y="272"/>
                  </a:cubicBezTo>
                  <a:cubicBezTo>
                    <a:pt x="123" y="272"/>
                    <a:pt x="123" y="272"/>
                    <a:pt x="123" y="272"/>
                  </a:cubicBezTo>
                  <a:cubicBezTo>
                    <a:pt x="123" y="272"/>
                    <a:pt x="123" y="272"/>
                    <a:pt x="123" y="272"/>
                  </a:cubicBezTo>
                  <a:cubicBezTo>
                    <a:pt x="123" y="272"/>
                    <a:pt x="123" y="272"/>
                    <a:pt x="123" y="272"/>
                  </a:cubicBezTo>
                  <a:cubicBezTo>
                    <a:pt x="123" y="272"/>
                    <a:pt x="123" y="272"/>
                    <a:pt x="123" y="272"/>
                  </a:cubicBezTo>
                  <a:cubicBezTo>
                    <a:pt x="123" y="272"/>
                    <a:pt x="123" y="272"/>
                    <a:pt x="123" y="272"/>
                  </a:cubicBezTo>
                  <a:cubicBezTo>
                    <a:pt x="122" y="272"/>
                    <a:pt x="122" y="272"/>
                    <a:pt x="122" y="272"/>
                  </a:cubicBezTo>
                  <a:cubicBezTo>
                    <a:pt x="122" y="272"/>
                    <a:pt x="122" y="272"/>
                    <a:pt x="122" y="272"/>
                  </a:cubicBezTo>
                  <a:cubicBezTo>
                    <a:pt x="122" y="272"/>
                    <a:pt x="122" y="272"/>
                    <a:pt x="122" y="272"/>
                  </a:cubicBezTo>
                  <a:cubicBezTo>
                    <a:pt x="122" y="271"/>
                    <a:pt x="122" y="271"/>
                    <a:pt x="121" y="270"/>
                  </a:cubicBezTo>
                  <a:cubicBezTo>
                    <a:pt x="121" y="270"/>
                    <a:pt x="121" y="270"/>
                    <a:pt x="120" y="270"/>
                  </a:cubicBezTo>
                  <a:cubicBezTo>
                    <a:pt x="120" y="270"/>
                    <a:pt x="120" y="270"/>
                    <a:pt x="120" y="270"/>
                  </a:cubicBezTo>
                  <a:cubicBezTo>
                    <a:pt x="120" y="269"/>
                    <a:pt x="120" y="269"/>
                    <a:pt x="120" y="269"/>
                  </a:cubicBezTo>
                  <a:cubicBezTo>
                    <a:pt x="120" y="269"/>
                    <a:pt x="120" y="269"/>
                    <a:pt x="120" y="269"/>
                  </a:cubicBezTo>
                  <a:cubicBezTo>
                    <a:pt x="120" y="269"/>
                    <a:pt x="120" y="269"/>
                    <a:pt x="120" y="269"/>
                  </a:cubicBezTo>
                  <a:cubicBezTo>
                    <a:pt x="120" y="269"/>
                    <a:pt x="120" y="269"/>
                    <a:pt x="120" y="269"/>
                  </a:cubicBezTo>
                  <a:cubicBezTo>
                    <a:pt x="120" y="268"/>
                    <a:pt x="120" y="268"/>
                    <a:pt x="120" y="268"/>
                  </a:cubicBezTo>
                  <a:cubicBezTo>
                    <a:pt x="120" y="268"/>
                    <a:pt x="120" y="268"/>
                    <a:pt x="120" y="268"/>
                  </a:cubicBezTo>
                  <a:cubicBezTo>
                    <a:pt x="119" y="267"/>
                    <a:pt x="119" y="267"/>
                    <a:pt x="119" y="267"/>
                  </a:cubicBezTo>
                  <a:cubicBezTo>
                    <a:pt x="120" y="267"/>
                    <a:pt x="120" y="267"/>
                    <a:pt x="120" y="267"/>
                  </a:cubicBezTo>
                  <a:cubicBezTo>
                    <a:pt x="120" y="267"/>
                    <a:pt x="120" y="267"/>
                    <a:pt x="120" y="267"/>
                  </a:cubicBezTo>
                  <a:cubicBezTo>
                    <a:pt x="121" y="266"/>
                    <a:pt x="121" y="266"/>
                    <a:pt x="121" y="266"/>
                  </a:cubicBezTo>
                  <a:cubicBezTo>
                    <a:pt x="120" y="266"/>
                    <a:pt x="120" y="266"/>
                    <a:pt x="120" y="266"/>
                  </a:cubicBezTo>
                  <a:cubicBezTo>
                    <a:pt x="119" y="267"/>
                    <a:pt x="119" y="267"/>
                    <a:pt x="119" y="267"/>
                  </a:cubicBezTo>
                  <a:cubicBezTo>
                    <a:pt x="119" y="266"/>
                    <a:pt x="119" y="266"/>
                    <a:pt x="119" y="265"/>
                  </a:cubicBezTo>
                  <a:cubicBezTo>
                    <a:pt x="119" y="265"/>
                    <a:pt x="119" y="265"/>
                    <a:pt x="119" y="265"/>
                  </a:cubicBezTo>
                  <a:cubicBezTo>
                    <a:pt x="120" y="265"/>
                    <a:pt x="119" y="265"/>
                    <a:pt x="119" y="264"/>
                  </a:cubicBezTo>
                  <a:cubicBezTo>
                    <a:pt x="119" y="264"/>
                    <a:pt x="119" y="264"/>
                    <a:pt x="119" y="264"/>
                  </a:cubicBezTo>
                  <a:cubicBezTo>
                    <a:pt x="119" y="264"/>
                    <a:pt x="119" y="264"/>
                    <a:pt x="119" y="264"/>
                  </a:cubicBezTo>
                  <a:cubicBezTo>
                    <a:pt x="119" y="264"/>
                    <a:pt x="119" y="264"/>
                    <a:pt x="119" y="264"/>
                  </a:cubicBezTo>
                  <a:cubicBezTo>
                    <a:pt x="119" y="263"/>
                    <a:pt x="119" y="263"/>
                    <a:pt x="119" y="263"/>
                  </a:cubicBezTo>
                  <a:cubicBezTo>
                    <a:pt x="119" y="263"/>
                    <a:pt x="119" y="263"/>
                    <a:pt x="119" y="263"/>
                  </a:cubicBezTo>
                  <a:cubicBezTo>
                    <a:pt x="119" y="262"/>
                    <a:pt x="119" y="262"/>
                    <a:pt x="119" y="262"/>
                  </a:cubicBezTo>
                  <a:cubicBezTo>
                    <a:pt x="119" y="262"/>
                    <a:pt x="119" y="262"/>
                    <a:pt x="119" y="262"/>
                  </a:cubicBezTo>
                  <a:cubicBezTo>
                    <a:pt x="119" y="262"/>
                    <a:pt x="119" y="262"/>
                    <a:pt x="119" y="262"/>
                  </a:cubicBezTo>
                  <a:cubicBezTo>
                    <a:pt x="119" y="262"/>
                    <a:pt x="119" y="262"/>
                    <a:pt x="119" y="262"/>
                  </a:cubicBezTo>
                  <a:cubicBezTo>
                    <a:pt x="119" y="262"/>
                    <a:pt x="119" y="262"/>
                    <a:pt x="119" y="262"/>
                  </a:cubicBezTo>
                  <a:cubicBezTo>
                    <a:pt x="120" y="261"/>
                    <a:pt x="120" y="261"/>
                    <a:pt x="120" y="261"/>
                  </a:cubicBezTo>
                  <a:cubicBezTo>
                    <a:pt x="119" y="261"/>
                    <a:pt x="119" y="261"/>
                    <a:pt x="119" y="261"/>
                  </a:cubicBezTo>
                  <a:cubicBezTo>
                    <a:pt x="119" y="261"/>
                    <a:pt x="119" y="261"/>
                    <a:pt x="119" y="261"/>
                  </a:cubicBezTo>
                  <a:cubicBezTo>
                    <a:pt x="119" y="261"/>
                    <a:pt x="119" y="261"/>
                    <a:pt x="119" y="261"/>
                  </a:cubicBezTo>
                  <a:cubicBezTo>
                    <a:pt x="119" y="261"/>
                    <a:pt x="119" y="261"/>
                    <a:pt x="119" y="261"/>
                  </a:cubicBezTo>
                  <a:cubicBezTo>
                    <a:pt x="118" y="261"/>
                    <a:pt x="118" y="261"/>
                    <a:pt x="118" y="261"/>
                  </a:cubicBezTo>
                  <a:cubicBezTo>
                    <a:pt x="118" y="261"/>
                    <a:pt x="118" y="261"/>
                    <a:pt x="118" y="261"/>
                  </a:cubicBezTo>
                  <a:cubicBezTo>
                    <a:pt x="117" y="262"/>
                    <a:pt x="117" y="262"/>
                    <a:pt x="117" y="262"/>
                  </a:cubicBezTo>
                  <a:cubicBezTo>
                    <a:pt x="117" y="262"/>
                    <a:pt x="117" y="262"/>
                    <a:pt x="117" y="262"/>
                  </a:cubicBezTo>
                  <a:cubicBezTo>
                    <a:pt x="117" y="262"/>
                    <a:pt x="117" y="262"/>
                    <a:pt x="117" y="262"/>
                  </a:cubicBezTo>
                  <a:cubicBezTo>
                    <a:pt x="118" y="262"/>
                    <a:pt x="118" y="262"/>
                    <a:pt x="118" y="262"/>
                  </a:cubicBezTo>
                  <a:cubicBezTo>
                    <a:pt x="118" y="262"/>
                    <a:pt x="118" y="262"/>
                    <a:pt x="118" y="262"/>
                  </a:cubicBezTo>
                  <a:cubicBezTo>
                    <a:pt x="117" y="262"/>
                    <a:pt x="117" y="262"/>
                    <a:pt x="117" y="262"/>
                  </a:cubicBezTo>
                  <a:cubicBezTo>
                    <a:pt x="117" y="262"/>
                    <a:pt x="117" y="262"/>
                    <a:pt x="117" y="262"/>
                  </a:cubicBezTo>
                  <a:cubicBezTo>
                    <a:pt x="117" y="263"/>
                    <a:pt x="117" y="263"/>
                    <a:pt x="117" y="263"/>
                  </a:cubicBezTo>
                  <a:cubicBezTo>
                    <a:pt x="116" y="263"/>
                    <a:pt x="116" y="263"/>
                    <a:pt x="116" y="263"/>
                  </a:cubicBezTo>
                  <a:cubicBezTo>
                    <a:pt x="116" y="263"/>
                    <a:pt x="116" y="263"/>
                    <a:pt x="116" y="263"/>
                  </a:cubicBezTo>
                  <a:cubicBezTo>
                    <a:pt x="116" y="263"/>
                    <a:pt x="116" y="263"/>
                    <a:pt x="116" y="263"/>
                  </a:cubicBezTo>
                  <a:cubicBezTo>
                    <a:pt x="116" y="264"/>
                    <a:pt x="116" y="264"/>
                    <a:pt x="116" y="264"/>
                  </a:cubicBezTo>
                  <a:cubicBezTo>
                    <a:pt x="117" y="264"/>
                    <a:pt x="117" y="264"/>
                    <a:pt x="117" y="264"/>
                  </a:cubicBezTo>
                  <a:cubicBezTo>
                    <a:pt x="116" y="264"/>
                    <a:pt x="116" y="264"/>
                    <a:pt x="116" y="264"/>
                  </a:cubicBezTo>
                  <a:cubicBezTo>
                    <a:pt x="117" y="264"/>
                    <a:pt x="117" y="264"/>
                    <a:pt x="117" y="264"/>
                  </a:cubicBezTo>
                  <a:cubicBezTo>
                    <a:pt x="116" y="264"/>
                    <a:pt x="116" y="264"/>
                    <a:pt x="116" y="264"/>
                  </a:cubicBezTo>
                  <a:cubicBezTo>
                    <a:pt x="117" y="265"/>
                    <a:pt x="117" y="265"/>
                    <a:pt x="117" y="265"/>
                  </a:cubicBezTo>
                  <a:cubicBezTo>
                    <a:pt x="117" y="265"/>
                    <a:pt x="116" y="265"/>
                    <a:pt x="116" y="266"/>
                  </a:cubicBezTo>
                  <a:cubicBezTo>
                    <a:pt x="116" y="265"/>
                    <a:pt x="116" y="265"/>
                    <a:pt x="116" y="265"/>
                  </a:cubicBezTo>
                  <a:cubicBezTo>
                    <a:pt x="115" y="265"/>
                    <a:pt x="115" y="265"/>
                    <a:pt x="115" y="265"/>
                  </a:cubicBezTo>
                  <a:cubicBezTo>
                    <a:pt x="115" y="266"/>
                    <a:pt x="115" y="266"/>
                    <a:pt x="114" y="266"/>
                  </a:cubicBezTo>
                  <a:cubicBezTo>
                    <a:pt x="114" y="266"/>
                    <a:pt x="114" y="266"/>
                    <a:pt x="114" y="266"/>
                  </a:cubicBezTo>
                  <a:cubicBezTo>
                    <a:pt x="114" y="266"/>
                    <a:pt x="114" y="266"/>
                    <a:pt x="114" y="266"/>
                  </a:cubicBezTo>
                  <a:cubicBezTo>
                    <a:pt x="114" y="266"/>
                    <a:pt x="114" y="266"/>
                    <a:pt x="114" y="266"/>
                  </a:cubicBezTo>
                  <a:cubicBezTo>
                    <a:pt x="114" y="267"/>
                    <a:pt x="114" y="267"/>
                    <a:pt x="114" y="267"/>
                  </a:cubicBezTo>
                  <a:cubicBezTo>
                    <a:pt x="114" y="267"/>
                    <a:pt x="114" y="267"/>
                    <a:pt x="114" y="267"/>
                  </a:cubicBezTo>
                  <a:cubicBezTo>
                    <a:pt x="114" y="267"/>
                    <a:pt x="114" y="267"/>
                    <a:pt x="114" y="267"/>
                  </a:cubicBezTo>
                  <a:cubicBezTo>
                    <a:pt x="114" y="267"/>
                    <a:pt x="114" y="267"/>
                    <a:pt x="114" y="267"/>
                  </a:cubicBezTo>
                  <a:cubicBezTo>
                    <a:pt x="113" y="268"/>
                    <a:pt x="113" y="268"/>
                    <a:pt x="113" y="268"/>
                  </a:cubicBezTo>
                  <a:cubicBezTo>
                    <a:pt x="113" y="268"/>
                    <a:pt x="113" y="268"/>
                    <a:pt x="113" y="268"/>
                  </a:cubicBezTo>
                  <a:cubicBezTo>
                    <a:pt x="113" y="267"/>
                    <a:pt x="113" y="267"/>
                    <a:pt x="113" y="267"/>
                  </a:cubicBezTo>
                  <a:cubicBezTo>
                    <a:pt x="112" y="267"/>
                    <a:pt x="112" y="267"/>
                    <a:pt x="112" y="267"/>
                  </a:cubicBezTo>
                  <a:cubicBezTo>
                    <a:pt x="112" y="267"/>
                    <a:pt x="112" y="267"/>
                    <a:pt x="112" y="267"/>
                  </a:cubicBezTo>
                  <a:cubicBezTo>
                    <a:pt x="112" y="267"/>
                    <a:pt x="112" y="267"/>
                    <a:pt x="112" y="267"/>
                  </a:cubicBezTo>
                  <a:cubicBezTo>
                    <a:pt x="112" y="267"/>
                    <a:pt x="112" y="267"/>
                    <a:pt x="112" y="267"/>
                  </a:cubicBezTo>
                  <a:cubicBezTo>
                    <a:pt x="111" y="267"/>
                    <a:pt x="111" y="267"/>
                    <a:pt x="111" y="267"/>
                  </a:cubicBezTo>
                  <a:cubicBezTo>
                    <a:pt x="111" y="267"/>
                    <a:pt x="110" y="267"/>
                    <a:pt x="110" y="267"/>
                  </a:cubicBezTo>
                  <a:cubicBezTo>
                    <a:pt x="110" y="267"/>
                    <a:pt x="110" y="267"/>
                    <a:pt x="110" y="267"/>
                  </a:cubicBezTo>
                  <a:cubicBezTo>
                    <a:pt x="109" y="267"/>
                    <a:pt x="109" y="267"/>
                    <a:pt x="109" y="267"/>
                  </a:cubicBezTo>
                  <a:cubicBezTo>
                    <a:pt x="109" y="267"/>
                    <a:pt x="109" y="267"/>
                    <a:pt x="109" y="267"/>
                  </a:cubicBezTo>
                  <a:cubicBezTo>
                    <a:pt x="109" y="267"/>
                    <a:pt x="109" y="267"/>
                    <a:pt x="109" y="267"/>
                  </a:cubicBezTo>
                  <a:cubicBezTo>
                    <a:pt x="109" y="267"/>
                    <a:pt x="109" y="267"/>
                    <a:pt x="109" y="267"/>
                  </a:cubicBezTo>
                  <a:cubicBezTo>
                    <a:pt x="109" y="267"/>
                    <a:pt x="109" y="267"/>
                    <a:pt x="109" y="267"/>
                  </a:cubicBezTo>
                  <a:cubicBezTo>
                    <a:pt x="109" y="267"/>
                    <a:pt x="109" y="267"/>
                    <a:pt x="109" y="267"/>
                  </a:cubicBezTo>
                  <a:cubicBezTo>
                    <a:pt x="109" y="267"/>
                    <a:pt x="109" y="267"/>
                    <a:pt x="109" y="267"/>
                  </a:cubicBezTo>
                  <a:cubicBezTo>
                    <a:pt x="108" y="267"/>
                    <a:pt x="108" y="267"/>
                    <a:pt x="108" y="267"/>
                  </a:cubicBezTo>
                  <a:cubicBezTo>
                    <a:pt x="108" y="267"/>
                    <a:pt x="108" y="267"/>
                    <a:pt x="108" y="267"/>
                  </a:cubicBezTo>
                  <a:cubicBezTo>
                    <a:pt x="108" y="267"/>
                    <a:pt x="108" y="267"/>
                    <a:pt x="108" y="267"/>
                  </a:cubicBezTo>
                  <a:cubicBezTo>
                    <a:pt x="108" y="267"/>
                    <a:pt x="108" y="267"/>
                    <a:pt x="108" y="267"/>
                  </a:cubicBezTo>
                  <a:cubicBezTo>
                    <a:pt x="108" y="268"/>
                    <a:pt x="108" y="268"/>
                    <a:pt x="108" y="268"/>
                  </a:cubicBezTo>
                  <a:cubicBezTo>
                    <a:pt x="108" y="267"/>
                    <a:pt x="108" y="267"/>
                    <a:pt x="108" y="267"/>
                  </a:cubicBezTo>
                  <a:cubicBezTo>
                    <a:pt x="108" y="268"/>
                    <a:pt x="108" y="268"/>
                    <a:pt x="108" y="268"/>
                  </a:cubicBezTo>
                  <a:cubicBezTo>
                    <a:pt x="107" y="267"/>
                    <a:pt x="107" y="267"/>
                    <a:pt x="107" y="267"/>
                  </a:cubicBezTo>
                  <a:cubicBezTo>
                    <a:pt x="106" y="267"/>
                    <a:pt x="106" y="267"/>
                    <a:pt x="106" y="267"/>
                  </a:cubicBezTo>
                  <a:cubicBezTo>
                    <a:pt x="107" y="267"/>
                    <a:pt x="107" y="267"/>
                    <a:pt x="107" y="267"/>
                  </a:cubicBezTo>
                  <a:cubicBezTo>
                    <a:pt x="106" y="267"/>
                    <a:pt x="105" y="266"/>
                    <a:pt x="105" y="265"/>
                  </a:cubicBezTo>
                  <a:cubicBezTo>
                    <a:pt x="105" y="265"/>
                    <a:pt x="105" y="265"/>
                    <a:pt x="105" y="265"/>
                  </a:cubicBezTo>
                  <a:cubicBezTo>
                    <a:pt x="104" y="264"/>
                    <a:pt x="104" y="264"/>
                    <a:pt x="104" y="264"/>
                  </a:cubicBezTo>
                  <a:cubicBezTo>
                    <a:pt x="105" y="264"/>
                    <a:pt x="105" y="264"/>
                    <a:pt x="105" y="264"/>
                  </a:cubicBezTo>
                  <a:cubicBezTo>
                    <a:pt x="105" y="263"/>
                    <a:pt x="105" y="263"/>
                    <a:pt x="105" y="263"/>
                  </a:cubicBezTo>
                  <a:cubicBezTo>
                    <a:pt x="105" y="263"/>
                    <a:pt x="105" y="263"/>
                    <a:pt x="105" y="263"/>
                  </a:cubicBezTo>
                  <a:cubicBezTo>
                    <a:pt x="105" y="263"/>
                    <a:pt x="105" y="263"/>
                    <a:pt x="105" y="263"/>
                  </a:cubicBezTo>
                  <a:cubicBezTo>
                    <a:pt x="106" y="263"/>
                    <a:pt x="106" y="263"/>
                    <a:pt x="106" y="263"/>
                  </a:cubicBezTo>
                  <a:cubicBezTo>
                    <a:pt x="106" y="263"/>
                    <a:pt x="106" y="263"/>
                    <a:pt x="106" y="263"/>
                  </a:cubicBezTo>
                  <a:cubicBezTo>
                    <a:pt x="106" y="263"/>
                    <a:pt x="106" y="263"/>
                    <a:pt x="106" y="263"/>
                  </a:cubicBezTo>
                  <a:cubicBezTo>
                    <a:pt x="106" y="263"/>
                    <a:pt x="106" y="263"/>
                    <a:pt x="106" y="263"/>
                  </a:cubicBezTo>
                  <a:cubicBezTo>
                    <a:pt x="106" y="263"/>
                    <a:pt x="106" y="263"/>
                    <a:pt x="106" y="263"/>
                  </a:cubicBezTo>
                  <a:cubicBezTo>
                    <a:pt x="107" y="262"/>
                    <a:pt x="107" y="262"/>
                    <a:pt x="107" y="262"/>
                  </a:cubicBezTo>
                  <a:cubicBezTo>
                    <a:pt x="107" y="262"/>
                    <a:pt x="107" y="262"/>
                    <a:pt x="107" y="262"/>
                  </a:cubicBezTo>
                  <a:cubicBezTo>
                    <a:pt x="107" y="262"/>
                    <a:pt x="107" y="262"/>
                    <a:pt x="107" y="262"/>
                  </a:cubicBezTo>
                  <a:cubicBezTo>
                    <a:pt x="107" y="262"/>
                    <a:pt x="107" y="262"/>
                    <a:pt x="107" y="262"/>
                  </a:cubicBezTo>
                  <a:cubicBezTo>
                    <a:pt x="108" y="262"/>
                    <a:pt x="108" y="262"/>
                    <a:pt x="108" y="262"/>
                  </a:cubicBezTo>
                  <a:cubicBezTo>
                    <a:pt x="108" y="262"/>
                    <a:pt x="108" y="262"/>
                    <a:pt x="108" y="262"/>
                  </a:cubicBezTo>
                  <a:cubicBezTo>
                    <a:pt x="108" y="262"/>
                    <a:pt x="108" y="262"/>
                    <a:pt x="108" y="262"/>
                  </a:cubicBezTo>
                  <a:cubicBezTo>
                    <a:pt x="108" y="262"/>
                    <a:pt x="108" y="262"/>
                    <a:pt x="108" y="262"/>
                  </a:cubicBezTo>
                  <a:cubicBezTo>
                    <a:pt x="109" y="262"/>
                    <a:pt x="109" y="262"/>
                    <a:pt x="109" y="261"/>
                  </a:cubicBezTo>
                  <a:cubicBezTo>
                    <a:pt x="109" y="261"/>
                    <a:pt x="109" y="261"/>
                    <a:pt x="109" y="261"/>
                  </a:cubicBezTo>
                  <a:cubicBezTo>
                    <a:pt x="110" y="261"/>
                    <a:pt x="110" y="261"/>
                    <a:pt x="110" y="261"/>
                  </a:cubicBezTo>
                  <a:cubicBezTo>
                    <a:pt x="109" y="261"/>
                    <a:pt x="109" y="261"/>
                    <a:pt x="109" y="261"/>
                  </a:cubicBezTo>
                  <a:cubicBezTo>
                    <a:pt x="109" y="260"/>
                    <a:pt x="109" y="260"/>
                    <a:pt x="109" y="260"/>
                  </a:cubicBezTo>
                  <a:cubicBezTo>
                    <a:pt x="110" y="260"/>
                    <a:pt x="110" y="260"/>
                    <a:pt x="110" y="260"/>
                  </a:cubicBezTo>
                  <a:cubicBezTo>
                    <a:pt x="110" y="259"/>
                    <a:pt x="110" y="259"/>
                    <a:pt x="110" y="259"/>
                  </a:cubicBezTo>
                  <a:cubicBezTo>
                    <a:pt x="110" y="259"/>
                    <a:pt x="110" y="259"/>
                    <a:pt x="110" y="259"/>
                  </a:cubicBezTo>
                  <a:cubicBezTo>
                    <a:pt x="110" y="259"/>
                    <a:pt x="110" y="259"/>
                    <a:pt x="110" y="259"/>
                  </a:cubicBezTo>
                  <a:cubicBezTo>
                    <a:pt x="111" y="259"/>
                    <a:pt x="111" y="259"/>
                    <a:pt x="111" y="259"/>
                  </a:cubicBezTo>
                  <a:cubicBezTo>
                    <a:pt x="111" y="259"/>
                    <a:pt x="111" y="259"/>
                    <a:pt x="111" y="259"/>
                  </a:cubicBezTo>
                  <a:cubicBezTo>
                    <a:pt x="111" y="259"/>
                    <a:pt x="111" y="259"/>
                    <a:pt x="111" y="259"/>
                  </a:cubicBezTo>
                  <a:cubicBezTo>
                    <a:pt x="111" y="259"/>
                    <a:pt x="111" y="259"/>
                    <a:pt x="111" y="259"/>
                  </a:cubicBezTo>
                  <a:cubicBezTo>
                    <a:pt x="111" y="258"/>
                    <a:pt x="111" y="258"/>
                    <a:pt x="111" y="258"/>
                  </a:cubicBezTo>
                  <a:cubicBezTo>
                    <a:pt x="112" y="259"/>
                    <a:pt x="112" y="259"/>
                    <a:pt x="112" y="259"/>
                  </a:cubicBezTo>
                  <a:cubicBezTo>
                    <a:pt x="112" y="258"/>
                    <a:pt x="112" y="258"/>
                    <a:pt x="112" y="258"/>
                  </a:cubicBezTo>
                  <a:cubicBezTo>
                    <a:pt x="112" y="258"/>
                    <a:pt x="112" y="258"/>
                    <a:pt x="112" y="258"/>
                  </a:cubicBezTo>
                  <a:cubicBezTo>
                    <a:pt x="113" y="258"/>
                    <a:pt x="113" y="258"/>
                    <a:pt x="113" y="258"/>
                  </a:cubicBezTo>
                  <a:cubicBezTo>
                    <a:pt x="112" y="258"/>
                    <a:pt x="112" y="258"/>
                    <a:pt x="112" y="258"/>
                  </a:cubicBezTo>
                  <a:cubicBezTo>
                    <a:pt x="113" y="257"/>
                    <a:pt x="113" y="257"/>
                    <a:pt x="113" y="257"/>
                  </a:cubicBezTo>
                  <a:cubicBezTo>
                    <a:pt x="113" y="257"/>
                    <a:pt x="113" y="257"/>
                    <a:pt x="113" y="257"/>
                  </a:cubicBezTo>
                  <a:cubicBezTo>
                    <a:pt x="113" y="257"/>
                    <a:pt x="113" y="257"/>
                    <a:pt x="113" y="257"/>
                  </a:cubicBezTo>
                  <a:cubicBezTo>
                    <a:pt x="113" y="257"/>
                    <a:pt x="113" y="257"/>
                    <a:pt x="113" y="257"/>
                  </a:cubicBezTo>
                  <a:cubicBezTo>
                    <a:pt x="113" y="257"/>
                    <a:pt x="113" y="257"/>
                    <a:pt x="113" y="257"/>
                  </a:cubicBezTo>
                  <a:cubicBezTo>
                    <a:pt x="113" y="256"/>
                    <a:pt x="113" y="256"/>
                    <a:pt x="113" y="255"/>
                  </a:cubicBezTo>
                  <a:cubicBezTo>
                    <a:pt x="113" y="255"/>
                    <a:pt x="113" y="255"/>
                    <a:pt x="113" y="255"/>
                  </a:cubicBezTo>
                  <a:cubicBezTo>
                    <a:pt x="113" y="255"/>
                    <a:pt x="113" y="255"/>
                    <a:pt x="113" y="255"/>
                  </a:cubicBezTo>
                  <a:cubicBezTo>
                    <a:pt x="114" y="255"/>
                    <a:pt x="114" y="255"/>
                    <a:pt x="114" y="255"/>
                  </a:cubicBezTo>
                  <a:cubicBezTo>
                    <a:pt x="114" y="255"/>
                    <a:pt x="114" y="255"/>
                    <a:pt x="114" y="255"/>
                  </a:cubicBezTo>
                  <a:cubicBezTo>
                    <a:pt x="115" y="255"/>
                    <a:pt x="115" y="255"/>
                    <a:pt x="115" y="255"/>
                  </a:cubicBezTo>
                  <a:cubicBezTo>
                    <a:pt x="115" y="255"/>
                    <a:pt x="115" y="255"/>
                    <a:pt x="115" y="255"/>
                  </a:cubicBezTo>
                  <a:cubicBezTo>
                    <a:pt x="115" y="255"/>
                    <a:pt x="115" y="255"/>
                    <a:pt x="115" y="255"/>
                  </a:cubicBezTo>
                  <a:cubicBezTo>
                    <a:pt x="115" y="255"/>
                    <a:pt x="115" y="255"/>
                    <a:pt x="115" y="255"/>
                  </a:cubicBezTo>
                  <a:cubicBezTo>
                    <a:pt x="115" y="255"/>
                    <a:pt x="115" y="255"/>
                    <a:pt x="115" y="255"/>
                  </a:cubicBezTo>
                  <a:cubicBezTo>
                    <a:pt x="115" y="254"/>
                    <a:pt x="115" y="254"/>
                    <a:pt x="115" y="254"/>
                  </a:cubicBezTo>
                  <a:cubicBezTo>
                    <a:pt x="115" y="254"/>
                    <a:pt x="115" y="254"/>
                    <a:pt x="115" y="254"/>
                  </a:cubicBezTo>
                  <a:cubicBezTo>
                    <a:pt x="115" y="254"/>
                    <a:pt x="115" y="254"/>
                    <a:pt x="115" y="254"/>
                  </a:cubicBezTo>
                  <a:cubicBezTo>
                    <a:pt x="115" y="254"/>
                    <a:pt x="115" y="254"/>
                    <a:pt x="115" y="254"/>
                  </a:cubicBezTo>
                  <a:cubicBezTo>
                    <a:pt x="116" y="254"/>
                    <a:pt x="116" y="254"/>
                    <a:pt x="116" y="254"/>
                  </a:cubicBezTo>
                  <a:cubicBezTo>
                    <a:pt x="116" y="254"/>
                    <a:pt x="116" y="254"/>
                    <a:pt x="116" y="254"/>
                  </a:cubicBezTo>
                  <a:cubicBezTo>
                    <a:pt x="116" y="254"/>
                    <a:pt x="116" y="254"/>
                    <a:pt x="116" y="254"/>
                  </a:cubicBezTo>
                  <a:cubicBezTo>
                    <a:pt x="116" y="254"/>
                    <a:pt x="116" y="254"/>
                    <a:pt x="116" y="254"/>
                  </a:cubicBezTo>
                  <a:cubicBezTo>
                    <a:pt x="117" y="254"/>
                    <a:pt x="117" y="254"/>
                    <a:pt x="117" y="254"/>
                  </a:cubicBezTo>
                  <a:cubicBezTo>
                    <a:pt x="117" y="254"/>
                    <a:pt x="117" y="254"/>
                    <a:pt x="117" y="254"/>
                  </a:cubicBezTo>
                  <a:cubicBezTo>
                    <a:pt x="117" y="254"/>
                    <a:pt x="117" y="254"/>
                    <a:pt x="117" y="254"/>
                  </a:cubicBezTo>
                  <a:cubicBezTo>
                    <a:pt x="118" y="254"/>
                    <a:pt x="118" y="254"/>
                    <a:pt x="118" y="254"/>
                  </a:cubicBezTo>
                  <a:cubicBezTo>
                    <a:pt x="117" y="254"/>
                    <a:pt x="118" y="254"/>
                    <a:pt x="118" y="255"/>
                  </a:cubicBezTo>
                  <a:cubicBezTo>
                    <a:pt x="119" y="255"/>
                    <a:pt x="119" y="255"/>
                    <a:pt x="119" y="255"/>
                  </a:cubicBezTo>
                  <a:cubicBezTo>
                    <a:pt x="119" y="255"/>
                    <a:pt x="119" y="255"/>
                    <a:pt x="119" y="255"/>
                  </a:cubicBezTo>
                  <a:cubicBezTo>
                    <a:pt x="119" y="255"/>
                    <a:pt x="119" y="255"/>
                    <a:pt x="119" y="255"/>
                  </a:cubicBezTo>
                  <a:cubicBezTo>
                    <a:pt x="119" y="255"/>
                    <a:pt x="120" y="256"/>
                    <a:pt x="120" y="256"/>
                  </a:cubicBezTo>
                  <a:cubicBezTo>
                    <a:pt x="121" y="257"/>
                    <a:pt x="121" y="257"/>
                    <a:pt x="121" y="257"/>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1" y="256"/>
                    <a:pt x="121" y="256"/>
                    <a:pt x="121" y="256"/>
                  </a:cubicBezTo>
                  <a:cubicBezTo>
                    <a:pt x="120" y="255"/>
                    <a:pt x="120" y="255"/>
                    <a:pt x="120" y="255"/>
                  </a:cubicBezTo>
                  <a:cubicBezTo>
                    <a:pt x="121" y="255"/>
                    <a:pt x="121" y="255"/>
                    <a:pt x="121" y="255"/>
                  </a:cubicBezTo>
                  <a:cubicBezTo>
                    <a:pt x="120" y="255"/>
                    <a:pt x="120" y="255"/>
                    <a:pt x="120" y="255"/>
                  </a:cubicBezTo>
                  <a:cubicBezTo>
                    <a:pt x="120" y="255"/>
                    <a:pt x="120" y="255"/>
                    <a:pt x="120" y="255"/>
                  </a:cubicBezTo>
                  <a:cubicBezTo>
                    <a:pt x="120" y="254"/>
                    <a:pt x="120" y="254"/>
                    <a:pt x="120" y="254"/>
                  </a:cubicBezTo>
                  <a:cubicBezTo>
                    <a:pt x="120" y="255"/>
                    <a:pt x="120" y="255"/>
                    <a:pt x="120" y="255"/>
                  </a:cubicBezTo>
                  <a:cubicBezTo>
                    <a:pt x="120" y="254"/>
                    <a:pt x="119" y="254"/>
                    <a:pt x="119" y="253"/>
                  </a:cubicBezTo>
                  <a:cubicBezTo>
                    <a:pt x="119" y="253"/>
                    <a:pt x="119" y="253"/>
                    <a:pt x="119" y="253"/>
                  </a:cubicBezTo>
                  <a:cubicBezTo>
                    <a:pt x="119" y="253"/>
                    <a:pt x="120" y="252"/>
                    <a:pt x="120" y="252"/>
                  </a:cubicBezTo>
                  <a:cubicBezTo>
                    <a:pt x="119" y="252"/>
                    <a:pt x="119" y="252"/>
                    <a:pt x="119" y="252"/>
                  </a:cubicBezTo>
                  <a:cubicBezTo>
                    <a:pt x="120" y="251"/>
                    <a:pt x="120" y="251"/>
                    <a:pt x="120" y="251"/>
                  </a:cubicBezTo>
                  <a:cubicBezTo>
                    <a:pt x="120" y="251"/>
                    <a:pt x="120" y="251"/>
                    <a:pt x="120" y="251"/>
                  </a:cubicBezTo>
                  <a:cubicBezTo>
                    <a:pt x="119" y="251"/>
                    <a:pt x="119" y="251"/>
                    <a:pt x="119" y="251"/>
                  </a:cubicBezTo>
                  <a:cubicBezTo>
                    <a:pt x="119" y="252"/>
                    <a:pt x="119" y="252"/>
                    <a:pt x="119" y="252"/>
                  </a:cubicBezTo>
                  <a:cubicBezTo>
                    <a:pt x="119" y="252"/>
                    <a:pt x="119" y="252"/>
                    <a:pt x="119" y="252"/>
                  </a:cubicBezTo>
                  <a:cubicBezTo>
                    <a:pt x="119" y="252"/>
                    <a:pt x="119" y="252"/>
                    <a:pt x="118" y="253"/>
                  </a:cubicBezTo>
                  <a:cubicBezTo>
                    <a:pt x="119" y="254"/>
                    <a:pt x="119" y="254"/>
                    <a:pt x="119" y="254"/>
                  </a:cubicBezTo>
                  <a:cubicBezTo>
                    <a:pt x="119" y="254"/>
                    <a:pt x="119" y="254"/>
                    <a:pt x="119" y="254"/>
                  </a:cubicBezTo>
                  <a:cubicBezTo>
                    <a:pt x="119" y="253"/>
                    <a:pt x="119" y="253"/>
                    <a:pt x="119" y="253"/>
                  </a:cubicBezTo>
                  <a:cubicBezTo>
                    <a:pt x="118" y="254"/>
                    <a:pt x="117" y="253"/>
                    <a:pt x="116" y="252"/>
                  </a:cubicBezTo>
                  <a:cubicBezTo>
                    <a:pt x="116" y="252"/>
                    <a:pt x="116" y="252"/>
                    <a:pt x="116" y="252"/>
                  </a:cubicBezTo>
                  <a:cubicBezTo>
                    <a:pt x="116" y="252"/>
                    <a:pt x="116" y="252"/>
                    <a:pt x="116" y="252"/>
                  </a:cubicBezTo>
                  <a:cubicBezTo>
                    <a:pt x="116" y="252"/>
                    <a:pt x="116" y="252"/>
                    <a:pt x="116" y="252"/>
                  </a:cubicBezTo>
                  <a:cubicBezTo>
                    <a:pt x="115" y="252"/>
                    <a:pt x="115" y="252"/>
                    <a:pt x="115" y="252"/>
                  </a:cubicBezTo>
                  <a:cubicBezTo>
                    <a:pt x="115" y="252"/>
                    <a:pt x="115" y="252"/>
                    <a:pt x="115" y="252"/>
                  </a:cubicBezTo>
                  <a:cubicBezTo>
                    <a:pt x="114" y="253"/>
                    <a:pt x="114" y="253"/>
                    <a:pt x="114" y="253"/>
                  </a:cubicBezTo>
                  <a:cubicBezTo>
                    <a:pt x="114" y="253"/>
                    <a:pt x="114" y="253"/>
                    <a:pt x="114" y="253"/>
                  </a:cubicBezTo>
                  <a:cubicBezTo>
                    <a:pt x="114" y="253"/>
                    <a:pt x="114" y="253"/>
                    <a:pt x="114" y="253"/>
                  </a:cubicBezTo>
                  <a:cubicBezTo>
                    <a:pt x="114" y="253"/>
                    <a:pt x="114" y="253"/>
                    <a:pt x="114" y="253"/>
                  </a:cubicBezTo>
                  <a:cubicBezTo>
                    <a:pt x="114" y="253"/>
                    <a:pt x="113" y="253"/>
                    <a:pt x="113" y="253"/>
                  </a:cubicBezTo>
                  <a:cubicBezTo>
                    <a:pt x="113" y="254"/>
                    <a:pt x="113" y="254"/>
                    <a:pt x="113" y="254"/>
                  </a:cubicBezTo>
                  <a:cubicBezTo>
                    <a:pt x="112" y="254"/>
                    <a:pt x="112" y="254"/>
                    <a:pt x="111" y="254"/>
                  </a:cubicBezTo>
                  <a:cubicBezTo>
                    <a:pt x="110" y="254"/>
                    <a:pt x="110" y="254"/>
                    <a:pt x="110" y="254"/>
                  </a:cubicBezTo>
                  <a:cubicBezTo>
                    <a:pt x="110" y="253"/>
                    <a:pt x="110" y="253"/>
                    <a:pt x="110" y="253"/>
                  </a:cubicBezTo>
                  <a:cubicBezTo>
                    <a:pt x="110" y="253"/>
                    <a:pt x="110" y="253"/>
                    <a:pt x="110" y="253"/>
                  </a:cubicBezTo>
                  <a:cubicBezTo>
                    <a:pt x="110" y="253"/>
                    <a:pt x="110" y="253"/>
                    <a:pt x="110" y="253"/>
                  </a:cubicBezTo>
                  <a:cubicBezTo>
                    <a:pt x="109" y="253"/>
                    <a:pt x="109" y="253"/>
                    <a:pt x="109" y="253"/>
                  </a:cubicBezTo>
                  <a:cubicBezTo>
                    <a:pt x="109" y="253"/>
                    <a:pt x="109" y="253"/>
                    <a:pt x="109" y="253"/>
                  </a:cubicBezTo>
                  <a:cubicBezTo>
                    <a:pt x="109" y="252"/>
                    <a:pt x="109" y="252"/>
                    <a:pt x="109" y="252"/>
                  </a:cubicBezTo>
                  <a:cubicBezTo>
                    <a:pt x="109" y="252"/>
                    <a:pt x="109" y="252"/>
                    <a:pt x="109" y="252"/>
                  </a:cubicBezTo>
                  <a:cubicBezTo>
                    <a:pt x="109" y="252"/>
                    <a:pt x="109" y="252"/>
                    <a:pt x="109" y="252"/>
                  </a:cubicBezTo>
                  <a:cubicBezTo>
                    <a:pt x="109" y="251"/>
                    <a:pt x="109" y="251"/>
                    <a:pt x="109" y="251"/>
                  </a:cubicBezTo>
                  <a:cubicBezTo>
                    <a:pt x="109" y="251"/>
                    <a:pt x="109" y="251"/>
                    <a:pt x="109" y="251"/>
                  </a:cubicBezTo>
                  <a:cubicBezTo>
                    <a:pt x="110" y="251"/>
                    <a:pt x="110" y="251"/>
                    <a:pt x="110" y="251"/>
                  </a:cubicBezTo>
                  <a:cubicBezTo>
                    <a:pt x="109" y="251"/>
                    <a:pt x="109" y="251"/>
                    <a:pt x="109" y="251"/>
                  </a:cubicBezTo>
                  <a:cubicBezTo>
                    <a:pt x="110" y="250"/>
                    <a:pt x="110" y="250"/>
                    <a:pt x="110" y="250"/>
                  </a:cubicBezTo>
                  <a:cubicBezTo>
                    <a:pt x="111" y="250"/>
                    <a:pt x="111" y="250"/>
                    <a:pt x="112" y="249"/>
                  </a:cubicBezTo>
                  <a:cubicBezTo>
                    <a:pt x="112" y="249"/>
                    <a:pt x="112" y="248"/>
                    <a:pt x="112" y="248"/>
                  </a:cubicBezTo>
                  <a:cubicBezTo>
                    <a:pt x="112" y="248"/>
                    <a:pt x="112" y="248"/>
                    <a:pt x="112" y="248"/>
                  </a:cubicBezTo>
                  <a:cubicBezTo>
                    <a:pt x="112" y="248"/>
                    <a:pt x="112" y="248"/>
                    <a:pt x="112" y="248"/>
                  </a:cubicBezTo>
                  <a:cubicBezTo>
                    <a:pt x="111" y="248"/>
                    <a:pt x="111" y="248"/>
                    <a:pt x="111" y="248"/>
                  </a:cubicBezTo>
                  <a:cubicBezTo>
                    <a:pt x="111" y="248"/>
                    <a:pt x="111" y="248"/>
                    <a:pt x="111" y="248"/>
                  </a:cubicBezTo>
                  <a:cubicBezTo>
                    <a:pt x="111" y="248"/>
                    <a:pt x="111" y="248"/>
                    <a:pt x="111" y="248"/>
                  </a:cubicBezTo>
                  <a:cubicBezTo>
                    <a:pt x="111" y="248"/>
                    <a:pt x="111" y="248"/>
                    <a:pt x="111" y="248"/>
                  </a:cubicBezTo>
                  <a:cubicBezTo>
                    <a:pt x="111" y="247"/>
                    <a:pt x="111" y="247"/>
                    <a:pt x="110" y="247"/>
                  </a:cubicBezTo>
                  <a:cubicBezTo>
                    <a:pt x="110" y="247"/>
                    <a:pt x="110" y="247"/>
                    <a:pt x="110" y="247"/>
                  </a:cubicBezTo>
                  <a:cubicBezTo>
                    <a:pt x="110" y="246"/>
                    <a:pt x="110" y="246"/>
                    <a:pt x="110" y="246"/>
                  </a:cubicBezTo>
                  <a:cubicBezTo>
                    <a:pt x="110" y="246"/>
                    <a:pt x="110" y="246"/>
                    <a:pt x="110" y="246"/>
                  </a:cubicBezTo>
                  <a:cubicBezTo>
                    <a:pt x="110" y="246"/>
                    <a:pt x="110" y="246"/>
                    <a:pt x="110" y="246"/>
                  </a:cubicBezTo>
                  <a:cubicBezTo>
                    <a:pt x="110" y="246"/>
                    <a:pt x="110" y="246"/>
                    <a:pt x="110" y="246"/>
                  </a:cubicBezTo>
                  <a:cubicBezTo>
                    <a:pt x="110" y="246"/>
                    <a:pt x="110" y="246"/>
                    <a:pt x="110" y="246"/>
                  </a:cubicBezTo>
                  <a:cubicBezTo>
                    <a:pt x="110" y="246"/>
                    <a:pt x="110" y="246"/>
                    <a:pt x="110" y="246"/>
                  </a:cubicBezTo>
                  <a:cubicBezTo>
                    <a:pt x="110" y="246"/>
                    <a:pt x="110" y="246"/>
                    <a:pt x="110" y="246"/>
                  </a:cubicBezTo>
                  <a:cubicBezTo>
                    <a:pt x="110" y="247"/>
                    <a:pt x="110" y="247"/>
                    <a:pt x="110" y="247"/>
                  </a:cubicBezTo>
                  <a:cubicBezTo>
                    <a:pt x="110" y="247"/>
                    <a:pt x="110" y="247"/>
                    <a:pt x="110" y="247"/>
                  </a:cubicBezTo>
                  <a:cubicBezTo>
                    <a:pt x="110" y="247"/>
                    <a:pt x="110" y="247"/>
                    <a:pt x="110" y="247"/>
                  </a:cubicBezTo>
                  <a:cubicBezTo>
                    <a:pt x="110" y="247"/>
                    <a:pt x="110" y="247"/>
                    <a:pt x="110" y="247"/>
                  </a:cubicBezTo>
                  <a:cubicBezTo>
                    <a:pt x="110" y="247"/>
                    <a:pt x="110" y="247"/>
                    <a:pt x="110" y="247"/>
                  </a:cubicBezTo>
                  <a:cubicBezTo>
                    <a:pt x="110" y="247"/>
                    <a:pt x="110" y="247"/>
                    <a:pt x="110" y="247"/>
                  </a:cubicBezTo>
                  <a:cubicBezTo>
                    <a:pt x="111" y="248"/>
                    <a:pt x="111" y="248"/>
                    <a:pt x="111" y="248"/>
                  </a:cubicBezTo>
                  <a:cubicBezTo>
                    <a:pt x="110" y="248"/>
                    <a:pt x="110" y="248"/>
                    <a:pt x="110" y="248"/>
                  </a:cubicBezTo>
                  <a:cubicBezTo>
                    <a:pt x="111" y="249"/>
                    <a:pt x="111" y="249"/>
                    <a:pt x="111" y="249"/>
                  </a:cubicBezTo>
                  <a:cubicBezTo>
                    <a:pt x="110" y="249"/>
                    <a:pt x="110" y="249"/>
                    <a:pt x="110" y="249"/>
                  </a:cubicBezTo>
                  <a:cubicBezTo>
                    <a:pt x="109" y="249"/>
                    <a:pt x="109" y="249"/>
                    <a:pt x="109" y="249"/>
                  </a:cubicBezTo>
                  <a:cubicBezTo>
                    <a:pt x="109" y="249"/>
                    <a:pt x="109" y="249"/>
                    <a:pt x="109" y="249"/>
                  </a:cubicBezTo>
                  <a:cubicBezTo>
                    <a:pt x="109" y="250"/>
                    <a:pt x="109" y="250"/>
                    <a:pt x="108" y="250"/>
                  </a:cubicBezTo>
                  <a:cubicBezTo>
                    <a:pt x="109" y="250"/>
                    <a:pt x="109" y="250"/>
                    <a:pt x="109" y="250"/>
                  </a:cubicBezTo>
                  <a:cubicBezTo>
                    <a:pt x="109" y="251"/>
                    <a:pt x="109" y="251"/>
                    <a:pt x="109" y="251"/>
                  </a:cubicBezTo>
                  <a:cubicBezTo>
                    <a:pt x="108" y="251"/>
                    <a:pt x="108" y="251"/>
                    <a:pt x="108" y="251"/>
                  </a:cubicBezTo>
                  <a:cubicBezTo>
                    <a:pt x="108" y="251"/>
                    <a:pt x="108" y="251"/>
                    <a:pt x="108" y="251"/>
                  </a:cubicBezTo>
                  <a:cubicBezTo>
                    <a:pt x="108" y="252"/>
                    <a:pt x="108" y="252"/>
                    <a:pt x="108" y="252"/>
                  </a:cubicBezTo>
                  <a:cubicBezTo>
                    <a:pt x="108" y="252"/>
                    <a:pt x="108" y="252"/>
                    <a:pt x="108" y="252"/>
                  </a:cubicBezTo>
                  <a:cubicBezTo>
                    <a:pt x="108" y="253"/>
                    <a:pt x="108" y="253"/>
                    <a:pt x="109" y="253"/>
                  </a:cubicBezTo>
                  <a:cubicBezTo>
                    <a:pt x="109" y="253"/>
                    <a:pt x="109" y="253"/>
                    <a:pt x="109" y="253"/>
                  </a:cubicBezTo>
                  <a:cubicBezTo>
                    <a:pt x="109" y="253"/>
                    <a:pt x="109" y="253"/>
                    <a:pt x="109" y="253"/>
                  </a:cubicBezTo>
                  <a:cubicBezTo>
                    <a:pt x="109" y="254"/>
                    <a:pt x="109" y="254"/>
                    <a:pt x="109" y="254"/>
                  </a:cubicBezTo>
                  <a:cubicBezTo>
                    <a:pt x="109" y="254"/>
                    <a:pt x="110" y="254"/>
                    <a:pt x="110" y="255"/>
                  </a:cubicBezTo>
                  <a:cubicBezTo>
                    <a:pt x="110" y="255"/>
                    <a:pt x="110" y="255"/>
                    <a:pt x="110" y="255"/>
                  </a:cubicBezTo>
                  <a:cubicBezTo>
                    <a:pt x="111" y="255"/>
                    <a:pt x="111" y="255"/>
                    <a:pt x="111" y="255"/>
                  </a:cubicBezTo>
                  <a:cubicBezTo>
                    <a:pt x="111" y="255"/>
                    <a:pt x="111" y="255"/>
                    <a:pt x="111" y="255"/>
                  </a:cubicBezTo>
                  <a:cubicBezTo>
                    <a:pt x="111" y="256"/>
                    <a:pt x="111" y="256"/>
                    <a:pt x="111" y="256"/>
                  </a:cubicBezTo>
                  <a:cubicBezTo>
                    <a:pt x="111" y="256"/>
                    <a:pt x="111" y="256"/>
                    <a:pt x="111" y="256"/>
                  </a:cubicBezTo>
                  <a:cubicBezTo>
                    <a:pt x="111" y="256"/>
                    <a:pt x="111" y="256"/>
                    <a:pt x="111" y="256"/>
                  </a:cubicBezTo>
                  <a:cubicBezTo>
                    <a:pt x="111" y="256"/>
                    <a:pt x="111" y="256"/>
                    <a:pt x="111" y="256"/>
                  </a:cubicBezTo>
                  <a:cubicBezTo>
                    <a:pt x="111" y="257"/>
                    <a:pt x="111" y="257"/>
                    <a:pt x="111" y="257"/>
                  </a:cubicBezTo>
                  <a:cubicBezTo>
                    <a:pt x="110" y="257"/>
                    <a:pt x="110" y="257"/>
                    <a:pt x="110" y="257"/>
                  </a:cubicBezTo>
                  <a:cubicBezTo>
                    <a:pt x="110" y="257"/>
                    <a:pt x="110" y="257"/>
                    <a:pt x="110" y="257"/>
                  </a:cubicBezTo>
                  <a:cubicBezTo>
                    <a:pt x="110" y="257"/>
                    <a:pt x="110" y="257"/>
                    <a:pt x="110" y="257"/>
                  </a:cubicBezTo>
                  <a:cubicBezTo>
                    <a:pt x="110" y="257"/>
                    <a:pt x="110" y="257"/>
                    <a:pt x="110" y="257"/>
                  </a:cubicBezTo>
                  <a:cubicBezTo>
                    <a:pt x="110" y="257"/>
                    <a:pt x="110" y="257"/>
                    <a:pt x="110" y="257"/>
                  </a:cubicBezTo>
                  <a:cubicBezTo>
                    <a:pt x="109" y="257"/>
                    <a:pt x="109" y="257"/>
                    <a:pt x="109" y="257"/>
                  </a:cubicBezTo>
                  <a:cubicBezTo>
                    <a:pt x="109" y="258"/>
                    <a:pt x="109" y="258"/>
                    <a:pt x="109" y="258"/>
                  </a:cubicBezTo>
                  <a:cubicBezTo>
                    <a:pt x="108" y="258"/>
                    <a:pt x="108" y="258"/>
                    <a:pt x="108" y="258"/>
                  </a:cubicBezTo>
                  <a:cubicBezTo>
                    <a:pt x="109" y="258"/>
                    <a:pt x="109" y="258"/>
                    <a:pt x="109" y="258"/>
                  </a:cubicBezTo>
                  <a:cubicBezTo>
                    <a:pt x="108" y="258"/>
                    <a:pt x="108" y="258"/>
                    <a:pt x="108" y="258"/>
                  </a:cubicBezTo>
                  <a:cubicBezTo>
                    <a:pt x="108" y="258"/>
                    <a:pt x="108" y="258"/>
                    <a:pt x="108" y="258"/>
                  </a:cubicBezTo>
                  <a:cubicBezTo>
                    <a:pt x="108" y="259"/>
                    <a:pt x="108" y="259"/>
                    <a:pt x="108" y="259"/>
                  </a:cubicBezTo>
                  <a:cubicBezTo>
                    <a:pt x="108" y="259"/>
                    <a:pt x="108" y="259"/>
                    <a:pt x="108" y="259"/>
                  </a:cubicBezTo>
                  <a:cubicBezTo>
                    <a:pt x="108" y="260"/>
                    <a:pt x="108" y="260"/>
                    <a:pt x="108" y="260"/>
                  </a:cubicBezTo>
                  <a:cubicBezTo>
                    <a:pt x="107" y="260"/>
                    <a:pt x="107" y="260"/>
                    <a:pt x="107" y="260"/>
                  </a:cubicBezTo>
                  <a:cubicBezTo>
                    <a:pt x="107" y="260"/>
                    <a:pt x="107" y="260"/>
                    <a:pt x="107" y="260"/>
                  </a:cubicBezTo>
                  <a:cubicBezTo>
                    <a:pt x="106" y="260"/>
                    <a:pt x="106" y="260"/>
                    <a:pt x="106" y="260"/>
                  </a:cubicBezTo>
                  <a:cubicBezTo>
                    <a:pt x="106" y="260"/>
                    <a:pt x="106" y="260"/>
                    <a:pt x="106" y="260"/>
                  </a:cubicBezTo>
                  <a:cubicBezTo>
                    <a:pt x="106" y="260"/>
                    <a:pt x="106" y="260"/>
                    <a:pt x="106" y="260"/>
                  </a:cubicBezTo>
                  <a:cubicBezTo>
                    <a:pt x="106" y="260"/>
                    <a:pt x="106" y="260"/>
                    <a:pt x="106" y="260"/>
                  </a:cubicBezTo>
                  <a:cubicBezTo>
                    <a:pt x="106" y="260"/>
                    <a:pt x="106" y="260"/>
                    <a:pt x="106" y="260"/>
                  </a:cubicBezTo>
                  <a:cubicBezTo>
                    <a:pt x="106" y="260"/>
                    <a:pt x="106" y="260"/>
                    <a:pt x="106" y="260"/>
                  </a:cubicBezTo>
                  <a:cubicBezTo>
                    <a:pt x="105" y="260"/>
                    <a:pt x="105" y="260"/>
                    <a:pt x="105" y="260"/>
                  </a:cubicBezTo>
                  <a:cubicBezTo>
                    <a:pt x="105" y="260"/>
                    <a:pt x="105" y="260"/>
                    <a:pt x="105" y="260"/>
                  </a:cubicBezTo>
                  <a:cubicBezTo>
                    <a:pt x="104" y="260"/>
                    <a:pt x="104" y="261"/>
                    <a:pt x="103" y="262"/>
                  </a:cubicBezTo>
                  <a:cubicBezTo>
                    <a:pt x="103" y="262"/>
                    <a:pt x="103" y="262"/>
                    <a:pt x="103" y="262"/>
                  </a:cubicBezTo>
                  <a:cubicBezTo>
                    <a:pt x="103" y="262"/>
                    <a:pt x="103" y="262"/>
                    <a:pt x="103" y="262"/>
                  </a:cubicBezTo>
                  <a:cubicBezTo>
                    <a:pt x="103" y="262"/>
                    <a:pt x="103" y="262"/>
                    <a:pt x="103" y="262"/>
                  </a:cubicBezTo>
                  <a:cubicBezTo>
                    <a:pt x="103" y="261"/>
                    <a:pt x="103" y="261"/>
                    <a:pt x="103" y="261"/>
                  </a:cubicBezTo>
                  <a:cubicBezTo>
                    <a:pt x="103" y="261"/>
                    <a:pt x="103" y="261"/>
                    <a:pt x="103" y="261"/>
                  </a:cubicBezTo>
                  <a:cubicBezTo>
                    <a:pt x="103" y="260"/>
                    <a:pt x="103" y="260"/>
                    <a:pt x="103" y="260"/>
                  </a:cubicBezTo>
                  <a:cubicBezTo>
                    <a:pt x="103" y="261"/>
                    <a:pt x="103" y="261"/>
                    <a:pt x="103" y="261"/>
                  </a:cubicBezTo>
                  <a:cubicBezTo>
                    <a:pt x="104" y="260"/>
                    <a:pt x="104" y="260"/>
                    <a:pt x="104" y="260"/>
                  </a:cubicBezTo>
                  <a:cubicBezTo>
                    <a:pt x="104" y="260"/>
                    <a:pt x="104" y="260"/>
                    <a:pt x="104" y="260"/>
                  </a:cubicBezTo>
                  <a:cubicBezTo>
                    <a:pt x="104" y="260"/>
                    <a:pt x="104" y="260"/>
                    <a:pt x="104" y="260"/>
                  </a:cubicBezTo>
                  <a:cubicBezTo>
                    <a:pt x="104" y="260"/>
                    <a:pt x="104" y="260"/>
                    <a:pt x="104" y="260"/>
                  </a:cubicBezTo>
                  <a:cubicBezTo>
                    <a:pt x="104" y="259"/>
                    <a:pt x="104" y="259"/>
                    <a:pt x="104" y="259"/>
                  </a:cubicBezTo>
                  <a:cubicBezTo>
                    <a:pt x="104" y="260"/>
                    <a:pt x="104" y="260"/>
                    <a:pt x="104" y="260"/>
                  </a:cubicBezTo>
                  <a:cubicBezTo>
                    <a:pt x="105" y="259"/>
                    <a:pt x="105" y="259"/>
                    <a:pt x="105" y="259"/>
                  </a:cubicBezTo>
                  <a:cubicBezTo>
                    <a:pt x="105" y="259"/>
                    <a:pt x="105" y="259"/>
                    <a:pt x="105" y="259"/>
                  </a:cubicBezTo>
                  <a:cubicBezTo>
                    <a:pt x="105" y="259"/>
                    <a:pt x="105" y="259"/>
                    <a:pt x="105" y="259"/>
                  </a:cubicBezTo>
                  <a:cubicBezTo>
                    <a:pt x="105" y="259"/>
                    <a:pt x="105" y="259"/>
                    <a:pt x="105" y="259"/>
                  </a:cubicBezTo>
                  <a:cubicBezTo>
                    <a:pt x="105" y="259"/>
                    <a:pt x="105" y="259"/>
                    <a:pt x="105" y="259"/>
                  </a:cubicBezTo>
                  <a:cubicBezTo>
                    <a:pt x="105" y="258"/>
                    <a:pt x="105" y="258"/>
                    <a:pt x="105" y="258"/>
                  </a:cubicBezTo>
                  <a:cubicBezTo>
                    <a:pt x="106" y="258"/>
                    <a:pt x="106" y="258"/>
                    <a:pt x="106" y="258"/>
                  </a:cubicBezTo>
                  <a:cubicBezTo>
                    <a:pt x="106" y="258"/>
                    <a:pt x="106" y="258"/>
                    <a:pt x="106" y="258"/>
                  </a:cubicBezTo>
                  <a:cubicBezTo>
                    <a:pt x="106" y="258"/>
                    <a:pt x="106" y="258"/>
                    <a:pt x="106" y="258"/>
                  </a:cubicBezTo>
                  <a:cubicBezTo>
                    <a:pt x="106" y="257"/>
                    <a:pt x="106" y="257"/>
                    <a:pt x="106" y="257"/>
                  </a:cubicBezTo>
                  <a:cubicBezTo>
                    <a:pt x="106" y="257"/>
                    <a:pt x="106" y="257"/>
                    <a:pt x="106" y="256"/>
                  </a:cubicBezTo>
                  <a:cubicBezTo>
                    <a:pt x="105" y="256"/>
                    <a:pt x="105" y="256"/>
                    <a:pt x="105" y="256"/>
                  </a:cubicBezTo>
                  <a:cubicBezTo>
                    <a:pt x="105" y="256"/>
                    <a:pt x="105" y="256"/>
                    <a:pt x="105" y="256"/>
                  </a:cubicBezTo>
                  <a:cubicBezTo>
                    <a:pt x="105" y="256"/>
                    <a:pt x="105" y="256"/>
                    <a:pt x="105" y="256"/>
                  </a:cubicBezTo>
                  <a:cubicBezTo>
                    <a:pt x="105" y="256"/>
                    <a:pt x="105" y="256"/>
                    <a:pt x="105" y="256"/>
                  </a:cubicBezTo>
                  <a:cubicBezTo>
                    <a:pt x="105" y="255"/>
                    <a:pt x="105" y="255"/>
                    <a:pt x="105" y="255"/>
                  </a:cubicBezTo>
                  <a:cubicBezTo>
                    <a:pt x="105" y="255"/>
                    <a:pt x="105" y="255"/>
                    <a:pt x="105" y="255"/>
                  </a:cubicBezTo>
                  <a:cubicBezTo>
                    <a:pt x="105" y="255"/>
                    <a:pt x="105" y="255"/>
                    <a:pt x="105" y="255"/>
                  </a:cubicBezTo>
                  <a:cubicBezTo>
                    <a:pt x="105" y="255"/>
                    <a:pt x="105" y="255"/>
                    <a:pt x="105" y="255"/>
                  </a:cubicBezTo>
                  <a:cubicBezTo>
                    <a:pt x="104" y="254"/>
                    <a:pt x="104" y="254"/>
                    <a:pt x="104" y="254"/>
                  </a:cubicBezTo>
                  <a:cubicBezTo>
                    <a:pt x="104" y="254"/>
                    <a:pt x="104" y="254"/>
                    <a:pt x="104" y="254"/>
                  </a:cubicBezTo>
                  <a:cubicBezTo>
                    <a:pt x="104" y="254"/>
                    <a:pt x="104" y="254"/>
                    <a:pt x="104" y="254"/>
                  </a:cubicBezTo>
                  <a:cubicBezTo>
                    <a:pt x="104" y="254"/>
                    <a:pt x="104" y="254"/>
                    <a:pt x="104" y="254"/>
                  </a:cubicBezTo>
                  <a:cubicBezTo>
                    <a:pt x="104" y="253"/>
                    <a:pt x="104" y="253"/>
                    <a:pt x="104" y="253"/>
                  </a:cubicBezTo>
                  <a:cubicBezTo>
                    <a:pt x="104" y="253"/>
                    <a:pt x="104" y="253"/>
                    <a:pt x="104" y="253"/>
                  </a:cubicBezTo>
                  <a:cubicBezTo>
                    <a:pt x="104" y="254"/>
                    <a:pt x="104" y="254"/>
                    <a:pt x="104" y="254"/>
                  </a:cubicBezTo>
                  <a:cubicBezTo>
                    <a:pt x="104" y="254"/>
                    <a:pt x="104" y="254"/>
                    <a:pt x="104" y="254"/>
                  </a:cubicBezTo>
                  <a:cubicBezTo>
                    <a:pt x="104" y="254"/>
                    <a:pt x="104" y="254"/>
                    <a:pt x="104" y="254"/>
                  </a:cubicBezTo>
                  <a:cubicBezTo>
                    <a:pt x="104" y="254"/>
                    <a:pt x="104" y="254"/>
                    <a:pt x="104" y="254"/>
                  </a:cubicBezTo>
                  <a:cubicBezTo>
                    <a:pt x="104" y="255"/>
                    <a:pt x="104" y="255"/>
                    <a:pt x="104" y="255"/>
                  </a:cubicBezTo>
                  <a:cubicBezTo>
                    <a:pt x="104" y="255"/>
                    <a:pt x="104" y="255"/>
                    <a:pt x="104" y="255"/>
                  </a:cubicBezTo>
                  <a:cubicBezTo>
                    <a:pt x="104" y="255"/>
                    <a:pt x="104" y="255"/>
                    <a:pt x="104" y="255"/>
                  </a:cubicBezTo>
                  <a:cubicBezTo>
                    <a:pt x="104" y="255"/>
                    <a:pt x="104" y="255"/>
                    <a:pt x="104" y="255"/>
                  </a:cubicBezTo>
                  <a:cubicBezTo>
                    <a:pt x="104" y="256"/>
                    <a:pt x="104" y="256"/>
                    <a:pt x="104" y="256"/>
                  </a:cubicBezTo>
                  <a:cubicBezTo>
                    <a:pt x="104" y="256"/>
                    <a:pt x="104" y="256"/>
                    <a:pt x="104" y="256"/>
                  </a:cubicBezTo>
                  <a:cubicBezTo>
                    <a:pt x="104" y="257"/>
                    <a:pt x="104" y="257"/>
                    <a:pt x="104" y="257"/>
                  </a:cubicBezTo>
                  <a:cubicBezTo>
                    <a:pt x="103" y="257"/>
                    <a:pt x="103" y="257"/>
                    <a:pt x="103" y="257"/>
                  </a:cubicBezTo>
                  <a:cubicBezTo>
                    <a:pt x="103" y="257"/>
                    <a:pt x="103" y="257"/>
                    <a:pt x="103" y="257"/>
                  </a:cubicBezTo>
                  <a:cubicBezTo>
                    <a:pt x="102" y="257"/>
                    <a:pt x="102" y="257"/>
                    <a:pt x="102" y="257"/>
                  </a:cubicBezTo>
                  <a:cubicBezTo>
                    <a:pt x="102" y="256"/>
                    <a:pt x="102" y="256"/>
                    <a:pt x="102" y="256"/>
                  </a:cubicBezTo>
                  <a:cubicBezTo>
                    <a:pt x="102" y="255"/>
                    <a:pt x="102" y="255"/>
                    <a:pt x="102" y="255"/>
                  </a:cubicBezTo>
                  <a:cubicBezTo>
                    <a:pt x="102" y="255"/>
                    <a:pt x="102" y="255"/>
                    <a:pt x="102" y="255"/>
                  </a:cubicBezTo>
                  <a:cubicBezTo>
                    <a:pt x="102" y="255"/>
                    <a:pt x="101" y="255"/>
                    <a:pt x="101" y="255"/>
                  </a:cubicBezTo>
                  <a:cubicBezTo>
                    <a:pt x="101" y="256"/>
                    <a:pt x="101" y="256"/>
                    <a:pt x="101" y="256"/>
                  </a:cubicBezTo>
                  <a:cubicBezTo>
                    <a:pt x="101" y="256"/>
                    <a:pt x="101" y="256"/>
                    <a:pt x="101" y="256"/>
                  </a:cubicBezTo>
                  <a:cubicBezTo>
                    <a:pt x="101" y="256"/>
                    <a:pt x="101" y="256"/>
                    <a:pt x="101" y="256"/>
                  </a:cubicBezTo>
                  <a:cubicBezTo>
                    <a:pt x="101" y="256"/>
                    <a:pt x="101" y="256"/>
                    <a:pt x="101" y="256"/>
                  </a:cubicBezTo>
                  <a:cubicBezTo>
                    <a:pt x="101" y="256"/>
                    <a:pt x="101" y="256"/>
                    <a:pt x="101" y="256"/>
                  </a:cubicBezTo>
                  <a:cubicBezTo>
                    <a:pt x="101" y="256"/>
                    <a:pt x="101" y="256"/>
                    <a:pt x="101" y="256"/>
                  </a:cubicBezTo>
                  <a:cubicBezTo>
                    <a:pt x="101" y="256"/>
                    <a:pt x="101" y="256"/>
                    <a:pt x="101" y="256"/>
                  </a:cubicBezTo>
                  <a:cubicBezTo>
                    <a:pt x="101" y="256"/>
                    <a:pt x="101" y="256"/>
                    <a:pt x="101" y="256"/>
                  </a:cubicBezTo>
                  <a:cubicBezTo>
                    <a:pt x="101" y="256"/>
                    <a:pt x="101" y="256"/>
                    <a:pt x="101" y="256"/>
                  </a:cubicBezTo>
                  <a:cubicBezTo>
                    <a:pt x="101" y="256"/>
                    <a:pt x="101" y="256"/>
                    <a:pt x="101" y="256"/>
                  </a:cubicBezTo>
                  <a:cubicBezTo>
                    <a:pt x="100" y="256"/>
                    <a:pt x="100" y="256"/>
                    <a:pt x="100" y="256"/>
                  </a:cubicBezTo>
                  <a:cubicBezTo>
                    <a:pt x="100" y="256"/>
                    <a:pt x="100" y="256"/>
                    <a:pt x="100" y="256"/>
                  </a:cubicBezTo>
                  <a:cubicBezTo>
                    <a:pt x="100" y="256"/>
                    <a:pt x="100" y="256"/>
                    <a:pt x="100" y="256"/>
                  </a:cubicBezTo>
                  <a:cubicBezTo>
                    <a:pt x="99" y="255"/>
                    <a:pt x="99" y="255"/>
                    <a:pt x="99" y="255"/>
                  </a:cubicBezTo>
                  <a:cubicBezTo>
                    <a:pt x="99" y="255"/>
                    <a:pt x="99" y="255"/>
                    <a:pt x="99" y="255"/>
                  </a:cubicBezTo>
                  <a:cubicBezTo>
                    <a:pt x="99" y="254"/>
                    <a:pt x="99" y="254"/>
                    <a:pt x="99" y="254"/>
                  </a:cubicBezTo>
                  <a:cubicBezTo>
                    <a:pt x="99" y="254"/>
                    <a:pt x="99" y="254"/>
                    <a:pt x="99" y="254"/>
                  </a:cubicBezTo>
                  <a:cubicBezTo>
                    <a:pt x="99" y="254"/>
                    <a:pt x="99" y="254"/>
                    <a:pt x="99" y="254"/>
                  </a:cubicBezTo>
                  <a:cubicBezTo>
                    <a:pt x="99" y="254"/>
                    <a:pt x="99" y="254"/>
                    <a:pt x="99" y="254"/>
                  </a:cubicBezTo>
                  <a:cubicBezTo>
                    <a:pt x="99" y="254"/>
                    <a:pt x="99" y="254"/>
                    <a:pt x="99" y="254"/>
                  </a:cubicBezTo>
                  <a:cubicBezTo>
                    <a:pt x="99" y="253"/>
                    <a:pt x="99" y="253"/>
                    <a:pt x="99" y="253"/>
                  </a:cubicBezTo>
                  <a:cubicBezTo>
                    <a:pt x="99" y="253"/>
                    <a:pt x="99" y="253"/>
                    <a:pt x="99" y="253"/>
                  </a:cubicBezTo>
                  <a:cubicBezTo>
                    <a:pt x="99" y="252"/>
                    <a:pt x="99" y="252"/>
                    <a:pt x="99" y="252"/>
                  </a:cubicBezTo>
                  <a:cubicBezTo>
                    <a:pt x="99" y="252"/>
                    <a:pt x="99" y="252"/>
                    <a:pt x="99" y="252"/>
                  </a:cubicBezTo>
                  <a:cubicBezTo>
                    <a:pt x="99" y="252"/>
                    <a:pt x="99" y="252"/>
                    <a:pt x="99" y="252"/>
                  </a:cubicBezTo>
                  <a:cubicBezTo>
                    <a:pt x="99" y="251"/>
                    <a:pt x="98" y="250"/>
                    <a:pt x="97" y="250"/>
                  </a:cubicBezTo>
                  <a:cubicBezTo>
                    <a:pt x="98" y="249"/>
                    <a:pt x="98" y="249"/>
                    <a:pt x="98" y="249"/>
                  </a:cubicBezTo>
                  <a:cubicBezTo>
                    <a:pt x="98" y="249"/>
                    <a:pt x="98" y="249"/>
                    <a:pt x="99" y="249"/>
                  </a:cubicBezTo>
                  <a:cubicBezTo>
                    <a:pt x="100" y="249"/>
                    <a:pt x="100" y="249"/>
                    <a:pt x="100" y="249"/>
                  </a:cubicBezTo>
                  <a:cubicBezTo>
                    <a:pt x="100" y="248"/>
                    <a:pt x="100" y="248"/>
                    <a:pt x="100" y="248"/>
                  </a:cubicBezTo>
                  <a:cubicBezTo>
                    <a:pt x="100" y="249"/>
                    <a:pt x="100" y="249"/>
                    <a:pt x="100" y="249"/>
                  </a:cubicBezTo>
                  <a:cubicBezTo>
                    <a:pt x="101" y="248"/>
                    <a:pt x="101" y="248"/>
                    <a:pt x="101" y="248"/>
                  </a:cubicBezTo>
                  <a:cubicBezTo>
                    <a:pt x="101" y="249"/>
                    <a:pt x="101" y="249"/>
                    <a:pt x="101" y="249"/>
                  </a:cubicBezTo>
                  <a:cubicBezTo>
                    <a:pt x="102" y="248"/>
                    <a:pt x="102" y="248"/>
                    <a:pt x="102" y="248"/>
                  </a:cubicBezTo>
                  <a:cubicBezTo>
                    <a:pt x="102" y="248"/>
                    <a:pt x="102" y="248"/>
                    <a:pt x="102" y="248"/>
                  </a:cubicBezTo>
                  <a:cubicBezTo>
                    <a:pt x="103" y="248"/>
                    <a:pt x="103" y="248"/>
                    <a:pt x="103" y="248"/>
                  </a:cubicBezTo>
                  <a:cubicBezTo>
                    <a:pt x="102" y="248"/>
                    <a:pt x="102" y="248"/>
                    <a:pt x="102" y="248"/>
                  </a:cubicBezTo>
                  <a:cubicBezTo>
                    <a:pt x="101" y="248"/>
                    <a:pt x="101" y="248"/>
                    <a:pt x="101" y="248"/>
                  </a:cubicBezTo>
                  <a:cubicBezTo>
                    <a:pt x="101" y="248"/>
                    <a:pt x="101" y="248"/>
                    <a:pt x="101" y="248"/>
                  </a:cubicBezTo>
                  <a:cubicBezTo>
                    <a:pt x="101" y="248"/>
                    <a:pt x="101" y="248"/>
                    <a:pt x="101" y="248"/>
                  </a:cubicBezTo>
                  <a:cubicBezTo>
                    <a:pt x="101" y="248"/>
                    <a:pt x="101" y="248"/>
                    <a:pt x="101" y="248"/>
                  </a:cubicBezTo>
                  <a:cubicBezTo>
                    <a:pt x="101" y="247"/>
                    <a:pt x="101" y="247"/>
                    <a:pt x="101" y="247"/>
                  </a:cubicBezTo>
                  <a:cubicBezTo>
                    <a:pt x="102" y="246"/>
                    <a:pt x="102" y="246"/>
                    <a:pt x="102" y="246"/>
                  </a:cubicBezTo>
                  <a:cubicBezTo>
                    <a:pt x="101" y="246"/>
                    <a:pt x="101" y="246"/>
                    <a:pt x="101" y="246"/>
                  </a:cubicBezTo>
                  <a:cubicBezTo>
                    <a:pt x="102" y="246"/>
                    <a:pt x="102" y="246"/>
                    <a:pt x="102" y="246"/>
                  </a:cubicBezTo>
                  <a:cubicBezTo>
                    <a:pt x="101" y="245"/>
                    <a:pt x="101" y="245"/>
                    <a:pt x="101" y="245"/>
                  </a:cubicBezTo>
                  <a:cubicBezTo>
                    <a:pt x="101" y="244"/>
                    <a:pt x="101" y="244"/>
                    <a:pt x="101" y="244"/>
                  </a:cubicBezTo>
                  <a:cubicBezTo>
                    <a:pt x="101" y="244"/>
                    <a:pt x="101" y="244"/>
                    <a:pt x="101" y="244"/>
                  </a:cubicBezTo>
                  <a:cubicBezTo>
                    <a:pt x="100" y="244"/>
                    <a:pt x="100" y="244"/>
                    <a:pt x="100" y="244"/>
                  </a:cubicBezTo>
                  <a:cubicBezTo>
                    <a:pt x="100" y="244"/>
                    <a:pt x="100" y="244"/>
                    <a:pt x="100" y="244"/>
                  </a:cubicBezTo>
                  <a:cubicBezTo>
                    <a:pt x="100" y="243"/>
                    <a:pt x="100" y="243"/>
                    <a:pt x="100" y="243"/>
                  </a:cubicBezTo>
                  <a:cubicBezTo>
                    <a:pt x="100" y="243"/>
                    <a:pt x="100" y="243"/>
                    <a:pt x="100" y="243"/>
                  </a:cubicBezTo>
                  <a:cubicBezTo>
                    <a:pt x="100" y="242"/>
                    <a:pt x="100" y="242"/>
                    <a:pt x="100" y="242"/>
                  </a:cubicBezTo>
                  <a:cubicBezTo>
                    <a:pt x="100" y="242"/>
                    <a:pt x="100" y="242"/>
                    <a:pt x="100" y="242"/>
                  </a:cubicBezTo>
                  <a:cubicBezTo>
                    <a:pt x="100" y="242"/>
                    <a:pt x="100" y="242"/>
                    <a:pt x="100" y="242"/>
                  </a:cubicBezTo>
                  <a:cubicBezTo>
                    <a:pt x="99" y="243"/>
                    <a:pt x="99" y="243"/>
                    <a:pt x="99" y="243"/>
                  </a:cubicBezTo>
                  <a:cubicBezTo>
                    <a:pt x="99" y="243"/>
                    <a:pt x="99" y="243"/>
                    <a:pt x="99" y="243"/>
                  </a:cubicBezTo>
                  <a:cubicBezTo>
                    <a:pt x="99" y="243"/>
                    <a:pt x="99" y="243"/>
                    <a:pt x="99" y="243"/>
                  </a:cubicBezTo>
                  <a:cubicBezTo>
                    <a:pt x="99" y="243"/>
                    <a:pt x="99" y="243"/>
                    <a:pt x="99" y="243"/>
                  </a:cubicBezTo>
                  <a:cubicBezTo>
                    <a:pt x="100" y="244"/>
                    <a:pt x="100" y="244"/>
                    <a:pt x="100" y="244"/>
                  </a:cubicBezTo>
                  <a:cubicBezTo>
                    <a:pt x="99" y="244"/>
                    <a:pt x="99" y="244"/>
                    <a:pt x="99" y="244"/>
                  </a:cubicBezTo>
                  <a:cubicBezTo>
                    <a:pt x="99" y="244"/>
                    <a:pt x="99" y="244"/>
                    <a:pt x="100" y="245"/>
                  </a:cubicBezTo>
                  <a:cubicBezTo>
                    <a:pt x="100" y="244"/>
                    <a:pt x="100" y="245"/>
                    <a:pt x="100" y="245"/>
                  </a:cubicBezTo>
                  <a:cubicBezTo>
                    <a:pt x="100" y="245"/>
                    <a:pt x="100" y="245"/>
                    <a:pt x="100" y="245"/>
                  </a:cubicBezTo>
                  <a:cubicBezTo>
                    <a:pt x="101" y="245"/>
                    <a:pt x="101" y="245"/>
                    <a:pt x="101" y="245"/>
                  </a:cubicBezTo>
                  <a:cubicBezTo>
                    <a:pt x="101" y="245"/>
                    <a:pt x="101" y="246"/>
                    <a:pt x="101" y="246"/>
                  </a:cubicBezTo>
                  <a:cubicBezTo>
                    <a:pt x="101" y="247"/>
                    <a:pt x="101" y="247"/>
                    <a:pt x="101" y="247"/>
                  </a:cubicBezTo>
                  <a:cubicBezTo>
                    <a:pt x="101" y="247"/>
                    <a:pt x="101" y="247"/>
                    <a:pt x="101" y="247"/>
                  </a:cubicBezTo>
                  <a:cubicBezTo>
                    <a:pt x="101" y="247"/>
                    <a:pt x="101" y="247"/>
                    <a:pt x="101" y="247"/>
                  </a:cubicBezTo>
                  <a:cubicBezTo>
                    <a:pt x="100" y="247"/>
                    <a:pt x="100" y="247"/>
                    <a:pt x="100" y="247"/>
                  </a:cubicBezTo>
                  <a:cubicBezTo>
                    <a:pt x="100" y="247"/>
                    <a:pt x="100" y="247"/>
                    <a:pt x="100" y="247"/>
                  </a:cubicBezTo>
                  <a:cubicBezTo>
                    <a:pt x="99" y="247"/>
                    <a:pt x="99" y="247"/>
                    <a:pt x="99" y="247"/>
                  </a:cubicBezTo>
                  <a:cubicBezTo>
                    <a:pt x="99" y="247"/>
                    <a:pt x="98" y="248"/>
                    <a:pt x="98" y="248"/>
                  </a:cubicBezTo>
                  <a:cubicBezTo>
                    <a:pt x="98" y="248"/>
                    <a:pt x="98" y="248"/>
                    <a:pt x="98" y="248"/>
                  </a:cubicBezTo>
                  <a:cubicBezTo>
                    <a:pt x="98" y="248"/>
                    <a:pt x="98" y="248"/>
                    <a:pt x="98" y="248"/>
                  </a:cubicBezTo>
                  <a:cubicBezTo>
                    <a:pt x="98" y="248"/>
                    <a:pt x="98" y="248"/>
                    <a:pt x="98" y="248"/>
                  </a:cubicBezTo>
                  <a:cubicBezTo>
                    <a:pt x="97" y="248"/>
                    <a:pt x="97" y="248"/>
                    <a:pt x="97" y="248"/>
                  </a:cubicBezTo>
                  <a:cubicBezTo>
                    <a:pt x="97" y="248"/>
                    <a:pt x="97" y="248"/>
                    <a:pt x="97" y="248"/>
                  </a:cubicBezTo>
                  <a:cubicBezTo>
                    <a:pt x="97" y="249"/>
                    <a:pt x="97" y="249"/>
                    <a:pt x="97" y="249"/>
                  </a:cubicBezTo>
                  <a:cubicBezTo>
                    <a:pt x="97" y="250"/>
                    <a:pt x="97" y="250"/>
                    <a:pt x="97" y="250"/>
                  </a:cubicBezTo>
                  <a:cubicBezTo>
                    <a:pt x="97" y="250"/>
                    <a:pt x="97" y="250"/>
                    <a:pt x="97" y="250"/>
                  </a:cubicBezTo>
                  <a:cubicBezTo>
                    <a:pt x="97" y="251"/>
                    <a:pt x="97" y="251"/>
                    <a:pt x="97" y="251"/>
                  </a:cubicBezTo>
                  <a:cubicBezTo>
                    <a:pt x="97" y="251"/>
                    <a:pt x="97" y="251"/>
                    <a:pt x="97" y="251"/>
                  </a:cubicBezTo>
                  <a:cubicBezTo>
                    <a:pt x="97" y="252"/>
                    <a:pt x="97" y="252"/>
                    <a:pt x="97" y="252"/>
                  </a:cubicBezTo>
                  <a:cubicBezTo>
                    <a:pt x="97" y="252"/>
                    <a:pt x="97" y="252"/>
                    <a:pt x="97" y="252"/>
                  </a:cubicBezTo>
                  <a:cubicBezTo>
                    <a:pt x="98" y="252"/>
                    <a:pt x="98" y="252"/>
                    <a:pt x="98" y="252"/>
                  </a:cubicBezTo>
                  <a:cubicBezTo>
                    <a:pt x="97" y="252"/>
                    <a:pt x="97" y="252"/>
                    <a:pt x="97" y="252"/>
                  </a:cubicBezTo>
                  <a:cubicBezTo>
                    <a:pt x="98" y="252"/>
                    <a:pt x="98" y="252"/>
                    <a:pt x="98" y="252"/>
                  </a:cubicBezTo>
                  <a:cubicBezTo>
                    <a:pt x="98" y="253"/>
                    <a:pt x="98" y="253"/>
                    <a:pt x="98" y="253"/>
                  </a:cubicBezTo>
                  <a:cubicBezTo>
                    <a:pt x="98" y="253"/>
                    <a:pt x="97" y="254"/>
                    <a:pt x="97" y="254"/>
                  </a:cubicBezTo>
                  <a:cubicBezTo>
                    <a:pt x="97" y="254"/>
                    <a:pt x="97" y="254"/>
                    <a:pt x="97" y="254"/>
                  </a:cubicBezTo>
                  <a:cubicBezTo>
                    <a:pt x="96" y="254"/>
                    <a:pt x="96" y="254"/>
                    <a:pt x="96" y="254"/>
                  </a:cubicBezTo>
                  <a:cubicBezTo>
                    <a:pt x="96" y="254"/>
                    <a:pt x="96" y="254"/>
                    <a:pt x="96" y="254"/>
                  </a:cubicBezTo>
                  <a:cubicBezTo>
                    <a:pt x="96" y="255"/>
                    <a:pt x="96" y="255"/>
                    <a:pt x="96" y="255"/>
                  </a:cubicBezTo>
                  <a:cubicBezTo>
                    <a:pt x="96" y="254"/>
                    <a:pt x="96" y="254"/>
                    <a:pt x="96" y="254"/>
                  </a:cubicBezTo>
                  <a:cubicBezTo>
                    <a:pt x="95" y="255"/>
                    <a:pt x="95" y="255"/>
                    <a:pt x="95" y="255"/>
                  </a:cubicBezTo>
                  <a:cubicBezTo>
                    <a:pt x="95" y="255"/>
                    <a:pt x="95" y="255"/>
                    <a:pt x="95" y="255"/>
                  </a:cubicBezTo>
                  <a:cubicBezTo>
                    <a:pt x="95" y="255"/>
                    <a:pt x="95" y="255"/>
                    <a:pt x="95" y="255"/>
                  </a:cubicBezTo>
                  <a:cubicBezTo>
                    <a:pt x="95" y="255"/>
                    <a:pt x="95" y="255"/>
                    <a:pt x="95" y="255"/>
                  </a:cubicBezTo>
                  <a:cubicBezTo>
                    <a:pt x="94" y="255"/>
                    <a:pt x="94" y="255"/>
                    <a:pt x="94" y="255"/>
                  </a:cubicBezTo>
                  <a:cubicBezTo>
                    <a:pt x="94" y="254"/>
                    <a:pt x="94" y="254"/>
                    <a:pt x="94" y="254"/>
                  </a:cubicBezTo>
                  <a:cubicBezTo>
                    <a:pt x="94" y="255"/>
                    <a:pt x="94" y="255"/>
                    <a:pt x="94" y="255"/>
                  </a:cubicBezTo>
                  <a:cubicBezTo>
                    <a:pt x="93" y="254"/>
                    <a:pt x="93" y="254"/>
                    <a:pt x="93" y="254"/>
                  </a:cubicBezTo>
                  <a:cubicBezTo>
                    <a:pt x="93" y="254"/>
                    <a:pt x="93" y="254"/>
                    <a:pt x="93" y="254"/>
                  </a:cubicBezTo>
                  <a:cubicBezTo>
                    <a:pt x="93" y="253"/>
                    <a:pt x="93" y="253"/>
                    <a:pt x="93" y="253"/>
                  </a:cubicBezTo>
                  <a:cubicBezTo>
                    <a:pt x="93" y="253"/>
                    <a:pt x="93" y="253"/>
                    <a:pt x="93" y="253"/>
                  </a:cubicBezTo>
                  <a:cubicBezTo>
                    <a:pt x="92" y="253"/>
                    <a:pt x="92" y="253"/>
                    <a:pt x="92" y="253"/>
                  </a:cubicBezTo>
                  <a:cubicBezTo>
                    <a:pt x="92" y="253"/>
                    <a:pt x="92" y="253"/>
                    <a:pt x="92" y="253"/>
                  </a:cubicBezTo>
                  <a:cubicBezTo>
                    <a:pt x="92" y="252"/>
                    <a:pt x="92" y="252"/>
                    <a:pt x="92" y="252"/>
                  </a:cubicBezTo>
                  <a:cubicBezTo>
                    <a:pt x="92" y="253"/>
                    <a:pt x="92" y="253"/>
                    <a:pt x="92" y="253"/>
                  </a:cubicBezTo>
                  <a:cubicBezTo>
                    <a:pt x="91" y="252"/>
                    <a:pt x="91" y="252"/>
                    <a:pt x="91" y="252"/>
                  </a:cubicBezTo>
                  <a:cubicBezTo>
                    <a:pt x="91" y="252"/>
                    <a:pt x="91" y="252"/>
                    <a:pt x="91" y="252"/>
                  </a:cubicBezTo>
                  <a:cubicBezTo>
                    <a:pt x="91" y="252"/>
                    <a:pt x="91" y="251"/>
                    <a:pt x="91" y="251"/>
                  </a:cubicBezTo>
                  <a:cubicBezTo>
                    <a:pt x="90" y="251"/>
                    <a:pt x="90" y="251"/>
                    <a:pt x="90" y="251"/>
                  </a:cubicBezTo>
                  <a:cubicBezTo>
                    <a:pt x="90" y="250"/>
                    <a:pt x="90" y="250"/>
                    <a:pt x="90" y="250"/>
                  </a:cubicBezTo>
                  <a:cubicBezTo>
                    <a:pt x="90" y="250"/>
                    <a:pt x="90" y="250"/>
                    <a:pt x="90" y="250"/>
                  </a:cubicBezTo>
                  <a:cubicBezTo>
                    <a:pt x="90" y="250"/>
                    <a:pt x="90" y="250"/>
                    <a:pt x="90" y="250"/>
                  </a:cubicBezTo>
                  <a:cubicBezTo>
                    <a:pt x="89" y="250"/>
                    <a:pt x="89" y="250"/>
                    <a:pt x="89" y="250"/>
                  </a:cubicBezTo>
                  <a:cubicBezTo>
                    <a:pt x="89" y="249"/>
                    <a:pt x="89" y="249"/>
                    <a:pt x="89" y="249"/>
                  </a:cubicBezTo>
                  <a:cubicBezTo>
                    <a:pt x="89" y="249"/>
                    <a:pt x="89" y="249"/>
                    <a:pt x="89" y="249"/>
                  </a:cubicBezTo>
                  <a:cubicBezTo>
                    <a:pt x="89" y="249"/>
                    <a:pt x="89" y="249"/>
                    <a:pt x="89" y="249"/>
                  </a:cubicBezTo>
                  <a:cubicBezTo>
                    <a:pt x="89" y="249"/>
                    <a:pt x="89" y="249"/>
                    <a:pt x="89" y="249"/>
                  </a:cubicBezTo>
                  <a:cubicBezTo>
                    <a:pt x="89" y="249"/>
                    <a:pt x="89" y="249"/>
                    <a:pt x="89" y="249"/>
                  </a:cubicBezTo>
                  <a:cubicBezTo>
                    <a:pt x="89" y="248"/>
                    <a:pt x="89" y="249"/>
                    <a:pt x="90" y="249"/>
                  </a:cubicBezTo>
                  <a:cubicBezTo>
                    <a:pt x="89" y="248"/>
                    <a:pt x="89" y="248"/>
                    <a:pt x="89" y="248"/>
                  </a:cubicBezTo>
                  <a:cubicBezTo>
                    <a:pt x="88" y="248"/>
                    <a:pt x="88" y="248"/>
                    <a:pt x="88" y="248"/>
                  </a:cubicBezTo>
                  <a:cubicBezTo>
                    <a:pt x="88" y="249"/>
                    <a:pt x="88" y="248"/>
                    <a:pt x="88" y="249"/>
                  </a:cubicBezTo>
                  <a:cubicBezTo>
                    <a:pt x="88" y="249"/>
                    <a:pt x="88" y="249"/>
                    <a:pt x="88" y="249"/>
                  </a:cubicBezTo>
                  <a:cubicBezTo>
                    <a:pt x="88" y="249"/>
                    <a:pt x="88" y="249"/>
                    <a:pt x="88" y="249"/>
                  </a:cubicBezTo>
                  <a:cubicBezTo>
                    <a:pt x="88" y="250"/>
                    <a:pt x="88" y="250"/>
                    <a:pt x="88" y="250"/>
                  </a:cubicBezTo>
                  <a:cubicBezTo>
                    <a:pt x="88" y="251"/>
                    <a:pt x="88" y="251"/>
                    <a:pt x="88" y="251"/>
                  </a:cubicBezTo>
                  <a:cubicBezTo>
                    <a:pt x="87" y="250"/>
                    <a:pt x="87" y="250"/>
                    <a:pt x="87" y="250"/>
                  </a:cubicBezTo>
                  <a:cubicBezTo>
                    <a:pt x="87" y="250"/>
                    <a:pt x="87" y="250"/>
                    <a:pt x="87" y="250"/>
                  </a:cubicBezTo>
                  <a:cubicBezTo>
                    <a:pt x="87" y="250"/>
                    <a:pt x="87" y="250"/>
                    <a:pt x="87" y="250"/>
                  </a:cubicBezTo>
                  <a:cubicBezTo>
                    <a:pt x="87" y="250"/>
                    <a:pt x="87" y="250"/>
                    <a:pt x="87" y="250"/>
                  </a:cubicBezTo>
                  <a:cubicBezTo>
                    <a:pt x="87" y="250"/>
                    <a:pt x="87" y="250"/>
                    <a:pt x="87" y="250"/>
                  </a:cubicBezTo>
                  <a:cubicBezTo>
                    <a:pt x="87" y="251"/>
                    <a:pt x="87" y="251"/>
                    <a:pt x="87" y="251"/>
                  </a:cubicBezTo>
                  <a:cubicBezTo>
                    <a:pt x="86" y="251"/>
                    <a:pt x="86" y="251"/>
                    <a:pt x="86" y="251"/>
                  </a:cubicBezTo>
                  <a:cubicBezTo>
                    <a:pt x="86" y="251"/>
                    <a:pt x="86" y="251"/>
                    <a:pt x="86" y="251"/>
                  </a:cubicBezTo>
                  <a:cubicBezTo>
                    <a:pt x="86" y="250"/>
                    <a:pt x="86" y="250"/>
                    <a:pt x="86" y="250"/>
                  </a:cubicBezTo>
                  <a:cubicBezTo>
                    <a:pt x="86" y="250"/>
                    <a:pt x="86" y="250"/>
                    <a:pt x="86" y="250"/>
                  </a:cubicBezTo>
                  <a:cubicBezTo>
                    <a:pt x="86" y="250"/>
                    <a:pt x="86" y="250"/>
                    <a:pt x="86" y="250"/>
                  </a:cubicBezTo>
                  <a:cubicBezTo>
                    <a:pt x="86" y="250"/>
                    <a:pt x="86" y="250"/>
                    <a:pt x="86" y="250"/>
                  </a:cubicBezTo>
                  <a:cubicBezTo>
                    <a:pt x="85" y="250"/>
                    <a:pt x="85" y="250"/>
                    <a:pt x="85" y="250"/>
                  </a:cubicBezTo>
                  <a:cubicBezTo>
                    <a:pt x="85" y="250"/>
                    <a:pt x="85" y="250"/>
                    <a:pt x="85" y="250"/>
                  </a:cubicBezTo>
                  <a:cubicBezTo>
                    <a:pt x="85" y="250"/>
                    <a:pt x="85" y="250"/>
                    <a:pt x="85" y="250"/>
                  </a:cubicBezTo>
                  <a:cubicBezTo>
                    <a:pt x="85" y="250"/>
                    <a:pt x="85" y="250"/>
                    <a:pt x="85" y="250"/>
                  </a:cubicBezTo>
                  <a:cubicBezTo>
                    <a:pt x="85" y="250"/>
                    <a:pt x="85" y="250"/>
                    <a:pt x="85" y="250"/>
                  </a:cubicBezTo>
                  <a:cubicBezTo>
                    <a:pt x="84" y="250"/>
                    <a:pt x="84" y="250"/>
                    <a:pt x="84" y="250"/>
                  </a:cubicBezTo>
                  <a:cubicBezTo>
                    <a:pt x="84" y="250"/>
                    <a:pt x="84" y="250"/>
                    <a:pt x="84" y="250"/>
                  </a:cubicBezTo>
                  <a:cubicBezTo>
                    <a:pt x="84" y="250"/>
                    <a:pt x="84" y="250"/>
                    <a:pt x="84" y="250"/>
                  </a:cubicBezTo>
                  <a:cubicBezTo>
                    <a:pt x="84" y="250"/>
                    <a:pt x="84" y="250"/>
                    <a:pt x="84" y="250"/>
                  </a:cubicBezTo>
                  <a:cubicBezTo>
                    <a:pt x="85" y="251"/>
                    <a:pt x="85" y="251"/>
                    <a:pt x="85" y="251"/>
                  </a:cubicBezTo>
                  <a:cubicBezTo>
                    <a:pt x="84" y="251"/>
                    <a:pt x="84" y="251"/>
                    <a:pt x="84" y="251"/>
                  </a:cubicBezTo>
                  <a:cubicBezTo>
                    <a:pt x="84" y="251"/>
                    <a:pt x="84" y="251"/>
                    <a:pt x="84" y="251"/>
                  </a:cubicBezTo>
                  <a:cubicBezTo>
                    <a:pt x="84" y="251"/>
                    <a:pt x="84" y="251"/>
                    <a:pt x="84" y="251"/>
                  </a:cubicBezTo>
                  <a:cubicBezTo>
                    <a:pt x="84" y="250"/>
                    <a:pt x="84" y="250"/>
                    <a:pt x="84" y="250"/>
                  </a:cubicBezTo>
                  <a:cubicBezTo>
                    <a:pt x="84" y="250"/>
                    <a:pt x="84" y="250"/>
                    <a:pt x="84" y="250"/>
                  </a:cubicBezTo>
                  <a:cubicBezTo>
                    <a:pt x="84" y="250"/>
                    <a:pt x="84" y="250"/>
                    <a:pt x="84" y="250"/>
                  </a:cubicBezTo>
                  <a:cubicBezTo>
                    <a:pt x="84" y="250"/>
                    <a:pt x="84" y="250"/>
                    <a:pt x="84" y="250"/>
                  </a:cubicBezTo>
                  <a:cubicBezTo>
                    <a:pt x="84" y="250"/>
                    <a:pt x="84" y="250"/>
                    <a:pt x="84" y="250"/>
                  </a:cubicBezTo>
                  <a:cubicBezTo>
                    <a:pt x="83" y="250"/>
                    <a:pt x="83" y="250"/>
                    <a:pt x="83" y="250"/>
                  </a:cubicBezTo>
                  <a:cubicBezTo>
                    <a:pt x="83" y="250"/>
                    <a:pt x="83" y="250"/>
                    <a:pt x="83" y="250"/>
                  </a:cubicBezTo>
                  <a:cubicBezTo>
                    <a:pt x="83" y="249"/>
                    <a:pt x="83" y="249"/>
                    <a:pt x="83" y="249"/>
                  </a:cubicBezTo>
                  <a:cubicBezTo>
                    <a:pt x="83" y="249"/>
                    <a:pt x="83" y="249"/>
                    <a:pt x="83" y="249"/>
                  </a:cubicBezTo>
                  <a:cubicBezTo>
                    <a:pt x="82" y="249"/>
                    <a:pt x="82" y="249"/>
                    <a:pt x="82" y="249"/>
                  </a:cubicBezTo>
                  <a:cubicBezTo>
                    <a:pt x="82" y="249"/>
                    <a:pt x="82" y="249"/>
                    <a:pt x="82" y="249"/>
                  </a:cubicBezTo>
                  <a:cubicBezTo>
                    <a:pt x="82" y="249"/>
                    <a:pt x="82" y="249"/>
                    <a:pt x="82" y="249"/>
                  </a:cubicBezTo>
                  <a:cubicBezTo>
                    <a:pt x="82" y="249"/>
                    <a:pt x="82" y="249"/>
                    <a:pt x="82" y="249"/>
                  </a:cubicBezTo>
                  <a:cubicBezTo>
                    <a:pt x="81" y="248"/>
                    <a:pt x="81" y="248"/>
                    <a:pt x="81" y="248"/>
                  </a:cubicBezTo>
                  <a:cubicBezTo>
                    <a:pt x="81" y="248"/>
                    <a:pt x="81" y="248"/>
                    <a:pt x="81" y="248"/>
                  </a:cubicBezTo>
                  <a:cubicBezTo>
                    <a:pt x="81" y="248"/>
                    <a:pt x="81" y="248"/>
                    <a:pt x="80" y="247"/>
                  </a:cubicBezTo>
                  <a:cubicBezTo>
                    <a:pt x="80" y="248"/>
                    <a:pt x="80" y="248"/>
                    <a:pt x="80" y="248"/>
                  </a:cubicBezTo>
                  <a:cubicBezTo>
                    <a:pt x="80" y="247"/>
                    <a:pt x="80" y="247"/>
                    <a:pt x="80" y="247"/>
                  </a:cubicBezTo>
                  <a:cubicBezTo>
                    <a:pt x="80" y="247"/>
                    <a:pt x="80" y="247"/>
                    <a:pt x="80" y="247"/>
                  </a:cubicBezTo>
                  <a:cubicBezTo>
                    <a:pt x="80" y="247"/>
                    <a:pt x="80" y="247"/>
                    <a:pt x="80" y="247"/>
                  </a:cubicBezTo>
                  <a:cubicBezTo>
                    <a:pt x="80" y="247"/>
                    <a:pt x="80" y="247"/>
                    <a:pt x="80" y="247"/>
                  </a:cubicBezTo>
                  <a:cubicBezTo>
                    <a:pt x="79" y="246"/>
                    <a:pt x="79" y="246"/>
                    <a:pt x="79" y="246"/>
                  </a:cubicBezTo>
                  <a:cubicBezTo>
                    <a:pt x="79" y="247"/>
                    <a:pt x="79" y="247"/>
                    <a:pt x="79" y="247"/>
                  </a:cubicBezTo>
                  <a:cubicBezTo>
                    <a:pt x="79" y="246"/>
                    <a:pt x="79" y="246"/>
                    <a:pt x="79" y="246"/>
                  </a:cubicBezTo>
                  <a:cubicBezTo>
                    <a:pt x="79" y="246"/>
                    <a:pt x="79" y="246"/>
                    <a:pt x="79" y="246"/>
                  </a:cubicBezTo>
                  <a:cubicBezTo>
                    <a:pt x="78" y="246"/>
                    <a:pt x="78" y="245"/>
                    <a:pt x="77" y="245"/>
                  </a:cubicBezTo>
                  <a:cubicBezTo>
                    <a:pt x="77" y="245"/>
                    <a:pt x="77" y="245"/>
                    <a:pt x="77" y="245"/>
                  </a:cubicBezTo>
                  <a:cubicBezTo>
                    <a:pt x="77" y="245"/>
                    <a:pt x="77" y="245"/>
                    <a:pt x="77" y="245"/>
                  </a:cubicBezTo>
                  <a:cubicBezTo>
                    <a:pt x="77" y="245"/>
                    <a:pt x="77" y="245"/>
                    <a:pt x="77" y="245"/>
                  </a:cubicBezTo>
                  <a:cubicBezTo>
                    <a:pt x="77" y="245"/>
                    <a:pt x="77" y="245"/>
                    <a:pt x="77" y="245"/>
                  </a:cubicBezTo>
                  <a:cubicBezTo>
                    <a:pt x="77" y="245"/>
                    <a:pt x="77" y="245"/>
                    <a:pt x="77" y="245"/>
                  </a:cubicBezTo>
                  <a:cubicBezTo>
                    <a:pt x="76" y="244"/>
                    <a:pt x="76" y="244"/>
                    <a:pt x="76" y="244"/>
                  </a:cubicBezTo>
                  <a:cubicBezTo>
                    <a:pt x="76" y="244"/>
                    <a:pt x="76" y="244"/>
                    <a:pt x="76" y="244"/>
                  </a:cubicBezTo>
                  <a:cubicBezTo>
                    <a:pt x="76" y="244"/>
                    <a:pt x="76" y="244"/>
                    <a:pt x="76" y="244"/>
                  </a:cubicBezTo>
                  <a:cubicBezTo>
                    <a:pt x="76" y="244"/>
                    <a:pt x="76" y="244"/>
                    <a:pt x="76" y="244"/>
                  </a:cubicBezTo>
                  <a:cubicBezTo>
                    <a:pt x="76" y="244"/>
                    <a:pt x="76" y="244"/>
                    <a:pt x="76" y="244"/>
                  </a:cubicBezTo>
                  <a:cubicBezTo>
                    <a:pt x="76" y="243"/>
                    <a:pt x="76" y="243"/>
                    <a:pt x="76" y="243"/>
                  </a:cubicBezTo>
                  <a:cubicBezTo>
                    <a:pt x="76" y="243"/>
                    <a:pt x="76" y="243"/>
                    <a:pt x="76" y="243"/>
                  </a:cubicBezTo>
                  <a:cubicBezTo>
                    <a:pt x="75" y="243"/>
                    <a:pt x="75" y="243"/>
                    <a:pt x="75" y="243"/>
                  </a:cubicBezTo>
                  <a:cubicBezTo>
                    <a:pt x="75" y="243"/>
                    <a:pt x="75" y="243"/>
                    <a:pt x="75" y="242"/>
                  </a:cubicBezTo>
                  <a:cubicBezTo>
                    <a:pt x="75" y="242"/>
                    <a:pt x="75" y="242"/>
                    <a:pt x="75" y="242"/>
                  </a:cubicBezTo>
                  <a:cubicBezTo>
                    <a:pt x="75" y="242"/>
                    <a:pt x="75" y="242"/>
                    <a:pt x="75" y="242"/>
                  </a:cubicBezTo>
                  <a:cubicBezTo>
                    <a:pt x="74" y="242"/>
                    <a:pt x="74" y="242"/>
                    <a:pt x="74" y="242"/>
                  </a:cubicBezTo>
                  <a:cubicBezTo>
                    <a:pt x="74" y="241"/>
                    <a:pt x="74" y="241"/>
                    <a:pt x="74" y="241"/>
                  </a:cubicBezTo>
                  <a:cubicBezTo>
                    <a:pt x="74" y="241"/>
                    <a:pt x="74" y="241"/>
                    <a:pt x="74" y="241"/>
                  </a:cubicBezTo>
                  <a:cubicBezTo>
                    <a:pt x="75" y="241"/>
                    <a:pt x="75" y="241"/>
                    <a:pt x="75" y="241"/>
                  </a:cubicBezTo>
                  <a:cubicBezTo>
                    <a:pt x="75" y="241"/>
                    <a:pt x="75" y="241"/>
                    <a:pt x="75" y="241"/>
                  </a:cubicBezTo>
                  <a:cubicBezTo>
                    <a:pt x="75" y="241"/>
                    <a:pt x="75" y="241"/>
                    <a:pt x="75" y="241"/>
                  </a:cubicBezTo>
                  <a:cubicBezTo>
                    <a:pt x="75" y="241"/>
                    <a:pt x="75" y="241"/>
                    <a:pt x="75" y="241"/>
                  </a:cubicBezTo>
                  <a:cubicBezTo>
                    <a:pt x="75" y="241"/>
                    <a:pt x="75" y="241"/>
                    <a:pt x="75" y="241"/>
                  </a:cubicBezTo>
                  <a:cubicBezTo>
                    <a:pt x="76" y="241"/>
                    <a:pt x="76" y="241"/>
                    <a:pt x="76" y="241"/>
                  </a:cubicBezTo>
                  <a:cubicBezTo>
                    <a:pt x="75" y="241"/>
                    <a:pt x="75" y="241"/>
                    <a:pt x="75" y="241"/>
                  </a:cubicBezTo>
                  <a:cubicBezTo>
                    <a:pt x="75" y="241"/>
                    <a:pt x="75" y="241"/>
                    <a:pt x="75" y="241"/>
                  </a:cubicBezTo>
                  <a:cubicBezTo>
                    <a:pt x="75" y="240"/>
                    <a:pt x="75" y="240"/>
                    <a:pt x="75" y="240"/>
                  </a:cubicBezTo>
                  <a:cubicBezTo>
                    <a:pt x="75" y="241"/>
                    <a:pt x="75" y="241"/>
                    <a:pt x="75" y="241"/>
                  </a:cubicBezTo>
                  <a:cubicBezTo>
                    <a:pt x="75" y="240"/>
                    <a:pt x="75" y="240"/>
                    <a:pt x="75" y="240"/>
                  </a:cubicBezTo>
                  <a:cubicBezTo>
                    <a:pt x="74" y="241"/>
                    <a:pt x="74" y="241"/>
                    <a:pt x="74" y="241"/>
                  </a:cubicBezTo>
                  <a:cubicBezTo>
                    <a:pt x="75" y="240"/>
                    <a:pt x="75" y="240"/>
                    <a:pt x="75" y="240"/>
                  </a:cubicBezTo>
                  <a:cubicBezTo>
                    <a:pt x="74" y="240"/>
                    <a:pt x="74" y="240"/>
                    <a:pt x="74" y="240"/>
                  </a:cubicBezTo>
                  <a:cubicBezTo>
                    <a:pt x="74" y="240"/>
                    <a:pt x="74" y="240"/>
                    <a:pt x="74" y="240"/>
                  </a:cubicBezTo>
                  <a:cubicBezTo>
                    <a:pt x="74" y="240"/>
                    <a:pt x="74" y="240"/>
                    <a:pt x="74" y="240"/>
                  </a:cubicBezTo>
                  <a:cubicBezTo>
                    <a:pt x="74" y="240"/>
                    <a:pt x="74" y="240"/>
                    <a:pt x="74" y="240"/>
                  </a:cubicBezTo>
                  <a:cubicBezTo>
                    <a:pt x="73" y="239"/>
                    <a:pt x="73" y="239"/>
                    <a:pt x="73" y="239"/>
                  </a:cubicBezTo>
                  <a:cubicBezTo>
                    <a:pt x="73" y="239"/>
                    <a:pt x="73" y="239"/>
                    <a:pt x="73" y="239"/>
                  </a:cubicBezTo>
                  <a:cubicBezTo>
                    <a:pt x="72" y="239"/>
                    <a:pt x="72" y="239"/>
                    <a:pt x="72" y="239"/>
                  </a:cubicBezTo>
                  <a:cubicBezTo>
                    <a:pt x="72" y="239"/>
                    <a:pt x="72" y="239"/>
                    <a:pt x="72" y="239"/>
                  </a:cubicBezTo>
                  <a:cubicBezTo>
                    <a:pt x="72" y="238"/>
                    <a:pt x="72" y="238"/>
                    <a:pt x="72" y="238"/>
                  </a:cubicBezTo>
                  <a:cubicBezTo>
                    <a:pt x="73" y="238"/>
                    <a:pt x="73" y="238"/>
                    <a:pt x="73" y="238"/>
                  </a:cubicBezTo>
                  <a:cubicBezTo>
                    <a:pt x="73" y="237"/>
                    <a:pt x="73" y="237"/>
                    <a:pt x="73" y="237"/>
                  </a:cubicBezTo>
                  <a:cubicBezTo>
                    <a:pt x="72" y="238"/>
                    <a:pt x="72" y="238"/>
                    <a:pt x="72" y="238"/>
                  </a:cubicBezTo>
                  <a:cubicBezTo>
                    <a:pt x="72" y="237"/>
                    <a:pt x="72" y="237"/>
                    <a:pt x="72" y="238"/>
                  </a:cubicBezTo>
                  <a:cubicBezTo>
                    <a:pt x="72" y="238"/>
                    <a:pt x="72" y="238"/>
                    <a:pt x="72" y="238"/>
                  </a:cubicBezTo>
                  <a:cubicBezTo>
                    <a:pt x="71" y="238"/>
                    <a:pt x="71" y="238"/>
                    <a:pt x="71" y="238"/>
                  </a:cubicBezTo>
                  <a:cubicBezTo>
                    <a:pt x="71" y="238"/>
                    <a:pt x="71" y="238"/>
                    <a:pt x="71" y="238"/>
                  </a:cubicBezTo>
                  <a:cubicBezTo>
                    <a:pt x="71" y="238"/>
                    <a:pt x="71" y="238"/>
                    <a:pt x="71" y="238"/>
                  </a:cubicBezTo>
                  <a:cubicBezTo>
                    <a:pt x="71" y="238"/>
                    <a:pt x="71" y="238"/>
                    <a:pt x="71" y="238"/>
                  </a:cubicBezTo>
                  <a:cubicBezTo>
                    <a:pt x="71" y="239"/>
                    <a:pt x="71" y="239"/>
                    <a:pt x="71" y="239"/>
                  </a:cubicBezTo>
                  <a:cubicBezTo>
                    <a:pt x="71" y="239"/>
                    <a:pt x="71" y="239"/>
                    <a:pt x="71" y="239"/>
                  </a:cubicBezTo>
                  <a:cubicBezTo>
                    <a:pt x="71" y="239"/>
                    <a:pt x="71" y="239"/>
                    <a:pt x="71" y="239"/>
                  </a:cubicBezTo>
                  <a:cubicBezTo>
                    <a:pt x="71" y="239"/>
                    <a:pt x="71" y="239"/>
                    <a:pt x="71" y="239"/>
                  </a:cubicBezTo>
                  <a:cubicBezTo>
                    <a:pt x="71" y="239"/>
                    <a:pt x="71" y="239"/>
                    <a:pt x="71" y="239"/>
                  </a:cubicBezTo>
                  <a:cubicBezTo>
                    <a:pt x="71" y="239"/>
                    <a:pt x="71" y="239"/>
                    <a:pt x="71" y="239"/>
                  </a:cubicBezTo>
                  <a:cubicBezTo>
                    <a:pt x="70" y="238"/>
                    <a:pt x="70" y="238"/>
                    <a:pt x="70" y="238"/>
                  </a:cubicBezTo>
                  <a:cubicBezTo>
                    <a:pt x="70" y="238"/>
                    <a:pt x="70" y="238"/>
                    <a:pt x="70" y="238"/>
                  </a:cubicBezTo>
                  <a:cubicBezTo>
                    <a:pt x="70" y="238"/>
                    <a:pt x="70" y="238"/>
                    <a:pt x="70" y="238"/>
                  </a:cubicBezTo>
                  <a:cubicBezTo>
                    <a:pt x="70" y="238"/>
                    <a:pt x="70" y="238"/>
                    <a:pt x="70" y="238"/>
                  </a:cubicBezTo>
                  <a:cubicBezTo>
                    <a:pt x="70" y="238"/>
                    <a:pt x="69" y="238"/>
                    <a:pt x="69" y="237"/>
                  </a:cubicBezTo>
                  <a:cubicBezTo>
                    <a:pt x="69" y="237"/>
                    <a:pt x="69" y="237"/>
                    <a:pt x="69" y="237"/>
                  </a:cubicBezTo>
                  <a:cubicBezTo>
                    <a:pt x="69" y="236"/>
                    <a:pt x="69" y="236"/>
                    <a:pt x="69" y="236"/>
                  </a:cubicBezTo>
                  <a:cubicBezTo>
                    <a:pt x="69" y="236"/>
                    <a:pt x="69" y="236"/>
                    <a:pt x="69" y="236"/>
                  </a:cubicBezTo>
                  <a:cubicBezTo>
                    <a:pt x="69" y="237"/>
                    <a:pt x="69" y="237"/>
                    <a:pt x="69" y="237"/>
                  </a:cubicBezTo>
                  <a:cubicBezTo>
                    <a:pt x="69" y="237"/>
                    <a:pt x="69" y="237"/>
                    <a:pt x="69" y="237"/>
                  </a:cubicBezTo>
                  <a:cubicBezTo>
                    <a:pt x="69" y="238"/>
                    <a:pt x="69" y="237"/>
                    <a:pt x="68" y="238"/>
                  </a:cubicBezTo>
                  <a:cubicBezTo>
                    <a:pt x="68" y="238"/>
                    <a:pt x="68" y="238"/>
                    <a:pt x="68" y="238"/>
                  </a:cubicBezTo>
                  <a:cubicBezTo>
                    <a:pt x="68" y="238"/>
                    <a:pt x="68" y="238"/>
                    <a:pt x="68" y="238"/>
                  </a:cubicBezTo>
                  <a:cubicBezTo>
                    <a:pt x="67" y="238"/>
                    <a:pt x="67" y="237"/>
                    <a:pt x="67" y="237"/>
                  </a:cubicBezTo>
                  <a:cubicBezTo>
                    <a:pt x="67" y="237"/>
                    <a:pt x="67" y="237"/>
                    <a:pt x="67" y="237"/>
                  </a:cubicBezTo>
                  <a:cubicBezTo>
                    <a:pt x="67" y="237"/>
                    <a:pt x="67" y="237"/>
                    <a:pt x="67" y="237"/>
                  </a:cubicBezTo>
                  <a:cubicBezTo>
                    <a:pt x="66" y="237"/>
                    <a:pt x="66" y="237"/>
                    <a:pt x="66" y="237"/>
                  </a:cubicBezTo>
                  <a:cubicBezTo>
                    <a:pt x="67" y="238"/>
                    <a:pt x="67" y="238"/>
                    <a:pt x="67" y="238"/>
                  </a:cubicBezTo>
                  <a:cubicBezTo>
                    <a:pt x="66" y="237"/>
                    <a:pt x="66" y="237"/>
                    <a:pt x="66" y="237"/>
                  </a:cubicBezTo>
                  <a:cubicBezTo>
                    <a:pt x="66" y="237"/>
                    <a:pt x="65" y="237"/>
                    <a:pt x="65" y="236"/>
                  </a:cubicBezTo>
                  <a:cubicBezTo>
                    <a:pt x="65" y="236"/>
                    <a:pt x="65" y="236"/>
                    <a:pt x="65" y="236"/>
                  </a:cubicBezTo>
                  <a:cubicBezTo>
                    <a:pt x="64" y="236"/>
                    <a:pt x="64" y="236"/>
                    <a:pt x="64" y="236"/>
                  </a:cubicBezTo>
                  <a:cubicBezTo>
                    <a:pt x="64" y="236"/>
                    <a:pt x="64" y="236"/>
                    <a:pt x="64" y="236"/>
                  </a:cubicBezTo>
                  <a:cubicBezTo>
                    <a:pt x="64" y="236"/>
                    <a:pt x="64" y="236"/>
                    <a:pt x="64" y="236"/>
                  </a:cubicBezTo>
                  <a:cubicBezTo>
                    <a:pt x="64" y="236"/>
                    <a:pt x="64" y="236"/>
                    <a:pt x="64" y="236"/>
                  </a:cubicBezTo>
                  <a:cubicBezTo>
                    <a:pt x="63" y="235"/>
                    <a:pt x="63" y="235"/>
                    <a:pt x="63" y="235"/>
                  </a:cubicBezTo>
                  <a:cubicBezTo>
                    <a:pt x="63" y="235"/>
                    <a:pt x="63" y="235"/>
                    <a:pt x="63" y="234"/>
                  </a:cubicBezTo>
                  <a:cubicBezTo>
                    <a:pt x="63" y="234"/>
                    <a:pt x="63" y="234"/>
                    <a:pt x="63" y="234"/>
                  </a:cubicBezTo>
                  <a:cubicBezTo>
                    <a:pt x="63" y="234"/>
                    <a:pt x="63" y="234"/>
                    <a:pt x="63" y="234"/>
                  </a:cubicBezTo>
                  <a:cubicBezTo>
                    <a:pt x="63" y="234"/>
                    <a:pt x="63" y="234"/>
                    <a:pt x="63" y="234"/>
                  </a:cubicBezTo>
                  <a:cubicBezTo>
                    <a:pt x="62" y="233"/>
                    <a:pt x="62" y="233"/>
                    <a:pt x="62" y="233"/>
                  </a:cubicBezTo>
                  <a:cubicBezTo>
                    <a:pt x="63" y="233"/>
                    <a:pt x="63" y="233"/>
                    <a:pt x="63" y="233"/>
                  </a:cubicBezTo>
                  <a:cubicBezTo>
                    <a:pt x="63" y="233"/>
                    <a:pt x="63" y="233"/>
                    <a:pt x="63" y="233"/>
                  </a:cubicBezTo>
                  <a:cubicBezTo>
                    <a:pt x="64" y="233"/>
                    <a:pt x="64" y="233"/>
                    <a:pt x="64" y="233"/>
                  </a:cubicBezTo>
                  <a:cubicBezTo>
                    <a:pt x="64" y="233"/>
                    <a:pt x="64" y="233"/>
                    <a:pt x="64" y="233"/>
                  </a:cubicBezTo>
                  <a:cubicBezTo>
                    <a:pt x="64" y="233"/>
                    <a:pt x="64" y="233"/>
                    <a:pt x="64" y="233"/>
                  </a:cubicBezTo>
                  <a:cubicBezTo>
                    <a:pt x="64" y="233"/>
                    <a:pt x="64" y="233"/>
                    <a:pt x="64" y="233"/>
                  </a:cubicBezTo>
                  <a:cubicBezTo>
                    <a:pt x="63" y="233"/>
                    <a:pt x="63" y="233"/>
                    <a:pt x="63" y="233"/>
                  </a:cubicBezTo>
                  <a:cubicBezTo>
                    <a:pt x="63" y="233"/>
                    <a:pt x="63" y="233"/>
                    <a:pt x="63" y="233"/>
                  </a:cubicBezTo>
                  <a:cubicBezTo>
                    <a:pt x="63" y="232"/>
                    <a:pt x="63" y="232"/>
                    <a:pt x="63" y="232"/>
                  </a:cubicBezTo>
                  <a:cubicBezTo>
                    <a:pt x="64" y="232"/>
                    <a:pt x="64" y="232"/>
                    <a:pt x="64" y="232"/>
                  </a:cubicBezTo>
                  <a:cubicBezTo>
                    <a:pt x="64" y="232"/>
                    <a:pt x="64" y="232"/>
                    <a:pt x="64" y="232"/>
                  </a:cubicBezTo>
                  <a:cubicBezTo>
                    <a:pt x="64" y="232"/>
                    <a:pt x="64" y="232"/>
                    <a:pt x="64" y="232"/>
                  </a:cubicBezTo>
                  <a:cubicBezTo>
                    <a:pt x="64" y="232"/>
                    <a:pt x="64" y="232"/>
                    <a:pt x="64" y="232"/>
                  </a:cubicBezTo>
                  <a:cubicBezTo>
                    <a:pt x="63" y="232"/>
                    <a:pt x="63" y="232"/>
                    <a:pt x="63" y="232"/>
                  </a:cubicBezTo>
                  <a:cubicBezTo>
                    <a:pt x="63" y="232"/>
                    <a:pt x="63" y="232"/>
                    <a:pt x="63" y="232"/>
                  </a:cubicBezTo>
                  <a:cubicBezTo>
                    <a:pt x="63" y="231"/>
                    <a:pt x="63" y="231"/>
                    <a:pt x="63" y="231"/>
                  </a:cubicBezTo>
                  <a:cubicBezTo>
                    <a:pt x="63" y="231"/>
                    <a:pt x="63" y="231"/>
                    <a:pt x="63" y="231"/>
                  </a:cubicBezTo>
                  <a:cubicBezTo>
                    <a:pt x="62" y="230"/>
                    <a:pt x="62" y="230"/>
                    <a:pt x="62" y="230"/>
                  </a:cubicBezTo>
                  <a:cubicBezTo>
                    <a:pt x="63" y="230"/>
                    <a:pt x="63" y="230"/>
                    <a:pt x="63" y="230"/>
                  </a:cubicBezTo>
                  <a:cubicBezTo>
                    <a:pt x="63" y="230"/>
                    <a:pt x="63" y="230"/>
                    <a:pt x="63" y="230"/>
                  </a:cubicBezTo>
                  <a:cubicBezTo>
                    <a:pt x="63" y="230"/>
                    <a:pt x="63" y="230"/>
                    <a:pt x="63" y="230"/>
                  </a:cubicBezTo>
                  <a:cubicBezTo>
                    <a:pt x="64" y="230"/>
                    <a:pt x="64" y="230"/>
                    <a:pt x="64" y="230"/>
                  </a:cubicBezTo>
                  <a:cubicBezTo>
                    <a:pt x="64" y="230"/>
                    <a:pt x="64" y="230"/>
                    <a:pt x="64" y="230"/>
                  </a:cubicBezTo>
                  <a:cubicBezTo>
                    <a:pt x="63" y="229"/>
                    <a:pt x="63" y="229"/>
                    <a:pt x="63" y="229"/>
                  </a:cubicBezTo>
                  <a:cubicBezTo>
                    <a:pt x="63" y="229"/>
                    <a:pt x="62" y="229"/>
                    <a:pt x="62" y="229"/>
                  </a:cubicBezTo>
                  <a:cubicBezTo>
                    <a:pt x="61" y="228"/>
                    <a:pt x="61" y="228"/>
                    <a:pt x="61" y="228"/>
                  </a:cubicBezTo>
                  <a:cubicBezTo>
                    <a:pt x="61" y="228"/>
                    <a:pt x="60" y="228"/>
                    <a:pt x="60" y="227"/>
                  </a:cubicBezTo>
                  <a:cubicBezTo>
                    <a:pt x="60" y="227"/>
                    <a:pt x="60" y="227"/>
                    <a:pt x="60" y="227"/>
                  </a:cubicBezTo>
                  <a:cubicBezTo>
                    <a:pt x="59" y="226"/>
                    <a:pt x="59" y="226"/>
                    <a:pt x="59" y="226"/>
                  </a:cubicBezTo>
                  <a:cubicBezTo>
                    <a:pt x="59" y="226"/>
                    <a:pt x="59" y="226"/>
                    <a:pt x="59" y="226"/>
                  </a:cubicBezTo>
                  <a:cubicBezTo>
                    <a:pt x="59" y="226"/>
                    <a:pt x="59" y="226"/>
                    <a:pt x="59" y="226"/>
                  </a:cubicBezTo>
                  <a:cubicBezTo>
                    <a:pt x="59" y="226"/>
                    <a:pt x="59" y="226"/>
                    <a:pt x="59" y="226"/>
                  </a:cubicBezTo>
                  <a:cubicBezTo>
                    <a:pt x="58" y="226"/>
                    <a:pt x="58" y="226"/>
                    <a:pt x="58" y="226"/>
                  </a:cubicBezTo>
                  <a:cubicBezTo>
                    <a:pt x="58" y="226"/>
                    <a:pt x="58" y="226"/>
                    <a:pt x="58" y="226"/>
                  </a:cubicBezTo>
                  <a:cubicBezTo>
                    <a:pt x="58" y="226"/>
                    <a:pt x="58" y="226"/>
                    <a:pt x="58" y="226"/>
                  </a:cubicBezTo>
                  <a:cubicBezTo>
                    <a:pt x="58" y="225"/>
                    <a:pt x="58" y="225"/>
                    <a:pt x="58" y="225"/>
                  </a:cubicBezTo>
                  <a:cubicBezTo>
                    <a:pt x="59" y="224"/>
                    <a:pt x="59" y="224"/>
                    <a:pt x="59" y="224"/>
                  </a:cubicBezTo>
                  <a:cubicBezTo>
                    <a:pt x="59" y="224"/>
                    <a:pt x="59" y="224"/>
                    <a:pt x="59" y="224"/>
                  </a:cubicBezTo>
                  <a:cubicBezTo>
                    <a:pt x="59" y="224"/>
                    <a:pt x="59" y="224"/>
                    <a:pt x="59" y="224"/>
                  </a:cubicBezTo>
                  <a:cubicBezTo>
                    <a:pt x="59" y="224"/>
                    <a:pt x="59" y="224"/>
                    <a:pt x="59" y="224"/>
                  </a:cubicBezTo>
                  <a:cubicBezTo>
                    <a:pt x="58" y="223"/>
                    <a:pt x="58" y="223"/>
                    <a:pt x="58" y="223"/>
                  </a:cubicBezTo>
                  <a:cubicBezTo>
                    <a:pt x="58" y="222"/>
                    <a:pt x="58" y="222"/>
                    <a:pt x="58" y="222"/>
                  </a:cubicBezTo>
                  <a:cubicBezTo>
                    <a:pt x="59" y="222"/>
                    <a:pt x="59" y="222"/>
                    <a:pt x="59" y="222"/>
                  </a:cubicBezTo>
                  <a:cubicBezTo>
                    <a:pt x="59" y="221"/>
                    <a:pt x="59" y="221"/>
                    <a:pt x="59" y="221"/>
                  </a:cubicBezTo>
                  <a:cubicBezTo>
                    <a:pt x="59" y="221"/>
                    <a:pt x="59" y="221"/>
                    <a:pt x="59" y="221"/>
                  </a:cubicBezTo>
                  <a:cubicBezTo>
                    <a:pt x="59" y="221"/>
                    <a:pt x="59" y="221"/>
                    <a:pt x="59" y="221"/>
                  </a:cubicBezTo>
                  <a:cubicBezTo>
                    <a:pt x="60" y="220"/>
                    <a:pt x="60" y="220"/>
                    <a:pt x="60" y="220"/>
                  </a:cubicBezTo>
                  <a:cubicBezTo>
                    <a:pt x="60" y="221"/>
                    <a:pt x="60" y="221"/>
                    <a:pt x="60" y="221"/>
                  </a:cubicBezTo>
                  <a:cubicBezTo>
                    <a:pt x="60" y="221"/>
                    <a:pt x="60" y="221"/>
                    <a:pt x="60" y="221"/>
                  </a:cubicBezTo>
                  <a:cubicBezTo>
                    <a:pt x="60" y="221"/>
                    <a:pt x="60" y="221"/>
                    <a:pt x="60" y="221"/>
                  </a:cubicBezTo>
                  <a:cubicBezTo>
                    <a:pt x="60" y="220"/>
                    <a:pt x="60" y="220"/>
                    <a:pt x="60" y="220"/>
                  </a:cubicBezTo>
                  <a:cubicBezTo>
                    <a:pt x="60" y="220"/>
                    <a:pt x="60" y="220"/>
                    <a:pt x="60" y="220"/>
                  </a:cubicBezTo>
                  <a:cubicBezTo>
                    <a:pt x="60" y="220"/>
                    <a:pt x="60" y="220"/>
                    <a:pt x="60" y="220"/>
                  </a:cubicBezTo>
                  <a:cubicBezTo>
                    <a:pt x="60" y="220"/>
                    <a:pt x="60" y="220"/>
                    <a:pt x="61" y="219"/>
                  </a:cubicBezTo>
                  <a:cubicBezTo>
                    <a:pt x="61" y="219"/>
                    <a:pt x="61" y="219"/>
                    <a:pt x="61" y="219"/>
                  </a:cubicBezTo>
                  <a:cubicBezTo>
                    <a:pt x="61" y="219"/>
                    <a:pt x="61" y="219"/>
                    <a:pt x="61" y="219"/>
                  </a:cubicBezTo>
                  <a:cubicBezTo>
                    <a:pt x="61" y="219"/>
                    <a:pt x="61" y="219"/>
                    <a:pt x="61" y="219"/>
                  </a:cubicBezTo>
                  <a:cubicBezTo>
                    <a:pt x="62" y="220"/>
                    <a:pt x="62" y="220"/>
                    <a:pt x="63" y="220"/>
                  </a:cubicBezTo>
                  <a:cubicBezTo>
                    <a:pt x="63" y="220"/>
                    <a:pt x="63" y="220"/>
                    <a:pt x="63" y="220"/>
                  </a:cubicBezTo>
                  <a:cubicBezTo>
                    <a:pt x="63" y="220"/>
                    <a:pt x="63" y="220"/>
                    <a:pt x="63" y="220"/>
                  </a:cubicBezTo>
                  <a:cubicBezTo>
                    <a:pt x="63" y="220"/>
                    <a:pt x="63" y="220"/>
                    <a:pt x="63" y="220"/>
                  </a:cubicBezTo>
                  <a:cubicBezTo>
                    <a:pt x="63" y="221"/>
                    <a:pt x="63" y="221"/>
                    <a:pt x="63" y="221"/>
                  </a:cubicBezTo>
                  <a:cubicBezTo>
                    <a:pt x="63" y="221"/>
                    <a:pt x="63" y="221"/>
                    <a:pt x="63" y="221"/>
                  </a:cubicBezTo>
                  <a:cubicBezTo>
                    <a:pt x="64" y="221"/>
                    <a:pt x="64" y="221"/>
                    <a:pt x="64" y="222"/>
                  </a:cubicBezTo>
                  <a:cubicBezTo>
                    <a:pt x="65" y="222"/>
                    <a:pt x="65" y="222"/>
                    <a:pt x="65" y="222"/>
                  </a:cubicBezTo>
                  <a:cubicBezTo>
                    <a:pt x="65" y="222"/>
                    <a:pt x="65" y="222"/>
                    <a:pt x="65" y="222"/>
                  </a:cubicBezTo>
                  <a:cubicBezTo>
                    <a:pt x="65" y="222"/>
                    <a:pt x="65" y="222"/>
                    <a:pt x="65" y="222"/>
                  </a:cubicBezTo>
                  <a:cubicBezTo>
                    <a:pt x="65" y="222"/>
                    <a:pt x="65" y="222"/>
                    <a:pt x="65" y="222"/>
                  </a:cubicBezTo>
                  <a:cubicBezTo>
                    <a:pt x="66" y="222"/>
                    <a:pt x="66" y="223"/>
                    <a:pt x="66" y="223"/>
                  </a:cubicBezTo>
                  <a:cubicBezTo>
                    <a:pt x="67" y="223"/>
                    <a:pt x="67" y="223"/>
                    <a:pt x="67" y="223"/>
                  </a:cubicBezTo>
                  <a:cubicBezTo>
                    <a:pt x="67" y="223"/>
                    <a:pt x="67" y="223"/>
                    <a:pt x="67" y="223"/>
                  </a:cubicBezTo>
                  <a:cubicBezTo>
                    <a:pt x="68" y="223"/>
                    <a:pt x="68" y="223"/>
                    <a:pt x="68" y="223"/>
                  </a:cubicBezTo>
                  <a:cubicBezTo>
                    <a:pt x="68" y="223"/>
                    <a:pt x="68" y="223"/>
                    <a:pt x="68" y="223"/>
                  </a:cubicBezTo>
                  <a:cubicBezTo>
                    <a:pt x="68" y="223"/>
                    <a:pt x="68" y="223"/>
                    <a:pt x="68" y="223"/>
                  </a:cubicBezTo>
                  <a:cubicBezTo>
                    <a:pt x="69" y="223"/>
                    <a:pt x="69" y="223"/>
                    <a:pt x="69" y="223"/>
                  </a:cubicBezTo>
                  <a:cubicBezTo>
                    <a:pt x="69" y="223"/>
                    <a:pt x="69" y="223"/>
                    <a:pt x="69" y="223"/>
                  </a:cubicBezTo>
                  <a:cubicBezTo>
                    <a:pt x="70" y="223"/>
                    <a:pt x="70" y="223"/>
                    <a:pt x="70" y="223"/>
                  </a:cubicBezTo>
                  <a:cubicBezTo>
                    <a:pt x="70" y="223"/>
                    <a:pt x="70" y="223"/>
                    <a:pt x="70" y="223"/>
                  </a:cubicBezTo>
                  <a:cubicBezTo>
                    <a:pt x="70" y="223"/>
                    <a:pt x="70" y="223"/>
                    <a:pt x="70" y="223"/>
                  </a:cubicBezTo>
                  <a:cubicBezTo>
                    <a:pt x="70" y="223"/>
                    <a:pt x="70" y="223"/>
                    <a:pt x="70" y="223"/>
                  </a:cubicBezTo>
                  <a:cubicBezTo>
                    <a:pt x="71" y="223"/>
                    <a:pt x="71" y="223"/>
                    <a:pt x="71" y="223"/>
                  </a:cubicBezTo>
                  <a:cubicBezTo>
                    <a:pt x="71" y="223"/>
                    <a:pt x="71" y="223"/>
                    <a:pt x="71" y="223"/>
                  </a:cubicBezTo>
                  <a:cubicBezTo>
                    <a:pt x="71" y="224"/>
                    <a:pt x="72" y="224"/>
                    <a:pt x="72" y="224"/>
                  </a:cubicBezTo>
                  <a:cubicBezTo>
                    <a:pt x="73" y="224"/>
                    <a:pt x="73" y="224"/>
                    <a:pt x="73" y="224"/>
                  </a:cubicBezTo>
                  <a:cubicBezTo>
                    <a:pt x="74" y="225"/>
                    <a:pt x="74" y="225"/>
                    <a:pt x="74" y="225"/>
                  </a:cubicBezTo>
                  <a:cubicBezTo>
                    <a:pt x="74" y="225"/>
                    <a:pt x="75" y="225"/>
                    <a:pt x="75" y="226"/>
                  </a:cubicBezTo>
                  <a:cubicBezTo>
                    <a:pt x="75" y="226"/>
                    <a:pt x="75" y="226"/>
                    <a:pt x="75" y="226"/>
                  </a:cubicBezTo>
                  <a:cubicBezTo>
                    <a:pt x="75" y="225"/>
                    <a:pt x="75" y="225"/>
                    <a:pt x="75" y="225"/>
                  </a:cubicBezTo>
                  <a:cubicBezTo>
                    <a:pt x="74" y="225"/>
                    <a:pt x="74" y="224"/>
                    <a:pt x="74" y="224"/>
                  </a:cubicBezTo>
                  <a:cubicBezTo>
                    <a:pt x="74" y="224"/>
                    <a:pt x="74" y="224"/>
                    <a:pt x="74" y="224"/>
                  </a:cubicBezTo>
                  <a:cubicBezTo>
                    <a:pt x="73" y="224"/>
                    <a:pt x="73" y="224"/>
                    <a:pt x="73" y="224"/>
                  </a:cubicBezTo>
                  <a:cubicBezTo>
                    <a:pt x="73" y="224"/>
                    <a:pt x="73" y="224"/>
                    <a:pt x="73" y="224"/>
                  </a:cubicBezTo>
                  <a:cubicBezTo>
                    <a:pt x="73" y="223"/>
                    <a:pt x="73" y="223"/>
                    <a:pt x="73" y="223"/>
                  </a:cubicBezTo>
                  <a:cubicBezTo>
                    <a:pt x="72" y="224"/>
                    <a:pt x="72" y="224"/>
                    <a:pt x="72" y="224"/>
                  </a:cubicBezTo>
                  <a:cubicBezTo>
                    <a:pt x="72" y="224"/>
                    <a:pt x="72" y="224"/>
                    <a:pt x="72" y="224"/>
                  </a:cubicBezTo>
                  <a:cubicBezTo>
                    <a:pt x="72" y="224"/>
                    <a:pt x="72" y="224"/>
                    <a:pt x="72" y="224"/>
                  </a:cubicBezTo>
                  <a:cubicBezTo>
                    <a:pt x="72" y="223"/>
                    <a:pt x="72" y="223"/>
                    <a:pt x="72" y="223"/>
                  </a:cubicBezTo>
                  <a:cubicBezTo>
                    <a:pt x="71" y="222"/>
                    <a:pt x="71" y="222"/>
                    <a:pt x="71" y="222"/>
                  </a:cubicBezTo>
                  <a:cubicBezTo>
                    <a:pt x="71" y="222"/>
                    <a:pt x="71" y="222"/>
                    <a:pt x="71" y="222"/>
                  </a:cubicBezTo>
                  <a:cubicBezTo>
                    <a:pt x="70" y="221"/>
                    <a:pt x="70" y="221"/>
                    <a:pt x="70" y="221"/>
                  </a:cubicBezTo>
                  <a:cubicBezTo>
                    <a:pt x="69" y="221"/>
                    <a:pt x="69" y="221"/>
                    <a:pt x="69" y="221"/>
                  </a:cubicBezTo>
                  <a:cubicBezTo>
                    <a:pt x="69" y="221"/>
                    <a:pt x="69" y="221"/>
                    <a:pt x="69" y="221"/>
                  </a:cubicBezTo>
                  <a:cubicBezTo>
                    <a:pt x="69" y="222"/>
                    <a:pt x="69" y="222"/>
                    <a:pt x="69" y="222"/>
                  </a:cubicBezTo>
                  <a:cubicBezTo>
                    <a:pt x="69" y="222"/>
                    <a:pt x="69" y="222"/>
                    <a:pt x="69" y="222"/>
                  </a:cubicBezTo>
                  <a:cubicBezTo>
                    <a:pt x="69" y="221"/>
                    <a:pt x="69" y="221"/>
                    <a:pt x="69" y="221"/>
                  </a:cubicBezTo>
                  <a:cubicBezTo>
                    <a:pt x="68" y="221"/>
                    <a:pt x="68" y="221"/>
                    <a:pt x="68" y="221"/>
                  </a:cubicBezTo>
                  <a:cubicBezTo>
                    <a:pt x="68" y="221"/>
                    <a:pt x="68" y="221"/>
                    <a:pt x="68" y="221"/>
                  </a:cubicBezTo>
                  <a:cubicBezTo>
                    <a:pt x="68" y="221"/>
                    <a:pt x="69" y="221"/>
                    <a:pt x="68" y="222"/>
                  </a:cubicBezTo>
                  <a:cubicBezTo>
                    <a:pt x="68" y="222"/>
                    <a:pt x="68" y="222"/>
                    <a:pt x="68" y="222"/>
                  </a:cubicBezTo>
                  <a:cubicBezTo>
                    <a:pt x="68" y="222"/>
                    <a:pt x="68" y="222"/>
                    <a:pt x="68" y="222"/>
                  </a:cubicBezTo>
                  <a:cubicBezTo>
                    <a:pt x="67" y="222"/>
                    <a:pt x="67" y="222"/>
                    <a:pt x="67" y="222"/>
                  </a:cubicBezTo>
                  <a:cubicBezTo>
                    <a:pt x="67" y="221"/>
                    <a:pt x="67" y="221"/>
                    <a:pt x="67" y="221"/>
                  </a:cubicBezTo>
                  <a:cubicBezTo>
                    <a:pt x="66" y="221"/>
                    <a:pt x="66" y="221"/>
                    <a:pt x="66" y="221"/>
                  </a:cubicBezTo>
                  <a:cubicBezTo>
                    <a:pt x="66" y="221"/>
                    <a:pt x="66" y="221"/>
                    <a:pt x="66" y="221"/>
                  </a:cubicBezTo>
                  <a:cubicBezTo>
                    <a:pt x="66" y="221"/>
                    <a:pt x="66" y="221"/>
                    <a:pt x="66" y="221"/>
                  </a:cubicBezTo>
                  <a:cubicBezTo>
                    <a:pt x="66" y="221"/>
                    <a:pt x="66" y="221"/>
                    <a:pt x="66" y="221"/>
                  </a:cubicBezTo>
                  <a:cubicBezTo>
                    <a:pt x="66" y="221"/>
                    <a:pt x="66" y="221"/>
                    <a:pt x="66" y="221"/>
                  </a:cubicBezTo>
                  <a:cubicBezTo>
                    <a:pt x="66" y="220"/>
                    <a:pt x="66" y="220"/>
                    <a:pt x="66" y="220"/>
                  </a:cubicBezTo>
                  <a:cubicBezTo>
                    <a:pt x="66" y="220"/>
                    <a:pt x="66" y="220"/>
                    <a:pt x="66" y="220"/>
                  </a:cubicBezTo>
                  <a:cubicBezTo>
                    <a:pt x="66" y="219"/>
                    <a:pt x="66" y="219"/>
                    <a:pt x="66" y="219"/>
                  </a:cubicBezTo>
                  <a:cubicBezTo>
                    <a:pt x="66" y="219"/>
                    <a:pt x="66" y="219"/>
                    <a:pt x="66" y="219"/>
                  </a:cubicBezTo>
                  <a:cubicBezTo>
                    <a:pt x="66" y="219"/>
                    <a:pt x="66" y="219"/>
                    <a:pt x="66" y="219"/>
                  </a:cubicBezTo>
                  <a:cubicBezTo>
                    <a:pt x="65" y="218"/>
                    <a:pt x="65" y="218"/>
                    <a:pt x="65" y="218"/>
                  </a:cubicBezTo>
                  <a:cubicBezTo>
                    <a:pt x="64" y="219"/>
                    <a:pt x="64" y="219"/>
                    <a:pt x="64" y="219"/>
                  </a:cubicBezTo>
                  <a:cubicBezTo>
                    <a:pt x="64" y="219"/>
                    <a:pt x="64" y="219"/>
                    <a:pt x="64" y="219"/>
                  </a:cubicBezTo>
                  <a:cubicBezTo>
                    <a:pt x="65" y="218"/>
                    <a:pt x="64" y="218"/>
                    <a:pt x="65" y="217"/>
                  </a:cubicBezTo>
                  <a:cubicBezTo>
                    <a:pt x="66" y="217"/>
                    <a:pt x="66" y="217"/>
                    <a:pt x="66" y="217"/>
                  </a:cubicBezTo>
                  <a:cubicBezTo>
                    <a:pt x="65" y="217"/>
                    <a:pt x="66" y="217"/>
                    <a:pt x="66" y="217"/>
                  </a:cubicBezTo>
                  <a:cubicBezTo>
                    <a:pt x="66" y="217"/>
                    <a:pt x="66" y="217"/>
                    <a:pt x="66" y="217"/>
                  </a:cubicBezTo>
                  <a:cubicBezTo>
                    <a:pt x="66" y="216"/>
                    <a:pt x="66" y="216"/>
                    <a:pt x="66" y="216"/>
                  </a:cubicBezTo>
                  <a:cubicBezTo>
                    <a:pt x="66" y="217"/>
                    <a:pt x="66" y="217"/>
                    <a:pt x="66" y="217"/>
                  </a:cubicBezTo>
                  <a:cubicBezTo>
                    <a:pt x="66" y="217"/>
                    <a:pt x="66" y="217"/>
                    <a:pt x="66" y="217"/>
                  </a:cubicBezTo>
                  <a:cubicBezTo>
                    <a:pt x="66" y="217"/>
                    <a:pt x="66" y="217"/>
                    <a:pt x="66" y="217"/>
                  </a:cubicBezTo>
                  <a:cubicBezTo>
                    <a:pt x="66" y="217"/>
                    <a:pt x="66" y="217"/>
                    <a:pt x="66" y="217"/>
                  </a:cubicBezTo>
                  <a:cubicBezTo>
                    <a:pt x="66" y="217"/>
                    <a:pt x="66" y="217"/>
                    <a:pt x="66" y="217"/>
                  </a:cubicBezTo>
                  <a:cubicBezTo>
                    <a:pt x="66" y="216"/>
                    <a:pt x="66" y="216"/>
                    <a:pt x="66" y="216"/>
                  </a:cubicBezTo>
                  <a:cubicBezTo>
                    <a:pt x="67" y="216"/>
                    <a:pt x="67" y="216"/>
                    <a:pt x="67" y="216"/>
                  </a:cubicBezTo>
                  <a:cubicBezTo>
                    <a:pt x="67" y="216"/>
                    <a:pt x="67" y="216"/>
                    <a:pt x="67" y="216"/>
                  </a:cubicBezTo>
                  <a:cubicBezTo>
                    <a:pt x="68" y="216"/>
                    <a:pt x="68" y="216"/>
                    <a:pt x="68" y="216"/>
                  </a:cubicBezTo>
                  <a:cubicBezTo>
                    <a:pt x="67" y="216"/>
                    <a:pt x="67" y="216"/>
                    <a:pt x="67" y="216"/>
                  </a:cubicBezTo>
                  <a:cubicBezTo>
                    <a:pt x="67" y="216"/>
                    <a:pt x="67" y="216"/>
                    <a:pt x="67" y="216"/>
                  </a:cubicBezTo>
                  <a:cubicBezTo>
                    <a:pt x="67" y="216"/>
                    <a:pt x="67" y="216"/>
                    <a:pt x="67" y="216"/>
                  </a:cubicBezTo>
                  <a:cubicBezTo>
                    <a:pt x="67" y="216"/>
                    <a:pt x="67" y="216"/>
                    <a:pt x="67" y="216"/>
                  </a:cubicBezTo>
                  <a:cubicBezTo>
                    <a:pt x="66" y="216"/>
                    <a:pt x="66" y="216"/>
                    <a:pt x="66" y="216"/>
                  </a:cubicBezTo>
                  <a:cubicBezTo>
                    <a:pt x="66" y="216"/>
                    <a:pt x="66" y="216"/>
                    <a:pt x="66" y="216"/>
                  </a:cubicBezTo>
                  <a:cubicBezTo>
                    <a:pt x="66" y="216"/>
                    <a:pt x="66" y="216"/>
                    <a:pt x="66" y="216"/>
                  </a:cubicBezTo>
                  <a:cubicBezTo>
                    <a:pt x="66" y="216"/>
                    <a:pt x="66" y="216"/>
                    <a:pt x="66" y="216"/>
                  </a:cubicBezTo>
                  <a:cubicBezTo>
                    <a:pt x="65" y="216"/>
                    <a:pt x="65" y="216"/>
                    <a:pt x="65" y="216"/>
                  </a:cubicBezTo>
                  <a:cubicBezTo>
                    <a:pt x="65" y="217"/>
                    <a:pt x="65" y="217"/>
                    <a:pt x="65" y="217"/>
                  </a:cubicBezTo>
                  <a:cubicBezTo>
                    <a:pt x="65" y="217"/>
                    <a:pt x="65" y="217"/>
                    <a:pt x="65" y="217"/>
                  </a:cubicBezTo>
                  <a:cubicBezTo>
                    <a:pt x="65" y="217"/>
                    <a:pt x="65" y="217"/>
                    <a:pt x="65" y="217"/>
                  </a:cubicBezTo>
                  <a:cubicBezTo>
                    <a:pt x="65" y="217"/>
                    <a:pt x="65" y="217"/>
                    <a:pt x="65" y="217"/>
                  </a:cubicBezTo>
                  <a:cubicBezTo>
                    <a:pt x="64" y="217"/>
                    <a:pt x="64" y="217"/>
                    <a:pt x="64" y="217"/>
                  </a:cubicBezTo>
                  <a:cubicBezTo>
                    <a:pt x="64" y="217"/>
                    <a:pt x="64" y="217"/>
                    <a:pt x="64" y="217"/>
                  </a:cubicBezTo>
                  <a:cubicBezTo>
                    <a:pt x="64" y="217"/>
                    <a:pt x="64" y="217"/>
                    <a:pt x="64" y="217"/>
                  </a:cubicBezTo>
                  <a:cubicBezTo>
                    <a:pt x="64" y="217"/>
                    <a:pt x="64" y="217"/>
                    <a:pt x="64" y="217"/>
                  </a:cubicBezTo>
                  <a:cubicBezTo>
                    <a:pt x="63" y="217"/>
                    <a:pt x="63" y="217"/>
                    <a:pt x="63" y="217"/>
                  </a:cubicBezTo>
                  <a:cubicBezTo>
                    <a:pt x="63" y="217"/>
                    <a:pt x="63" y="217"/>
                    <a:pt x="63" y="217"/>
                  </a:cubicBezTo>
                  <a:cubicBezTo>
                    <a:pt x="62" y="217"/>
                    <a:pt x="62" y="217"/>
                    <a:pt x="62" y="217"/>
                  </a:cubicBezTo>
                  <a:cubicBezTo>
                    <a:pt x="62" y="216"/>
                    <a:pt x="62" y="216"/>
                    <a:pt x="62" y="216"/>
                  </a:cubicBezTo>
                  <a:cubicBezTo>
                    <a:pt x="62" y="216"/>
                    <a:pt x="62" y="216"/>
                    <a:pt x="61" y="215"/>
                  </a:cubicBezTo>
                  <a:cubicBezTo>
                    <a:pt x="61" y="215"/>
                    <a:pt x="61" y="215"/>
                    <a:pt x="61" y="215"/>
                  </a:cubicBezTo>
                  <a:cubicBezTo>
                    <a:pt x="61" y="215"/>
                    <a:pt x="61" y="215"/>
                    <a:pt x="61" y="215"/>
                  </a:cubicBezTo>
                  <a:cubicBezTo>
                    <a:pt x="61" y="214"/>
                    <a:pt x="61" y="214"/>
                    <a:pt x="61" y="214"/>
                  </a:cubicBezTo>
                  <a:cubicBezTo>
                    <a:pt x="60" y="214"/>
                    <a:pt x="60" y="214"/>
                    <a:pt x="60" y="214"/>
                  </a:cubicBezTo>
                  <a:cubicBezTo>
                    <a:pt x="60" y="213"/>
                    <a:pt x="60" y="213"/>
                    <a:pt x="60" y="213"/>
                  </a:cubicBezTo>
                  <a:cubicBezTo>
                    <a:pt x="60" y="213"/>
                    <a:pt x="60" y="213"/>
                    <a:pt x="60" y="213"/>
                  </a:cubicBezTo>
                  <a:cubicBezTo>
                    <a:pt x="60" y="213"/>
                    <a:pt x="60" y="213"/>
                    <a:pt x="60" y="213"/>
                  </a:cubicBezTo>
                  <a:cubicBezTo>
                    <a:pt x="59" y="212"/>
                    <a:pt x="59" y="212"/>
                    <a:pt x="59" y="212"/>
                  </a:cubicBezTo>
                  <a:cubicBezTo>
                    <a:pt x="60" y="212"/>
                    <a:pt x="60" y="212"/>
                    <a:pt x="60" y="211"/>
                  </a:cubicBezTo>
                  <a:cubicBezTo>
                    <a:pt x="60" y="212"/>
                    <a:pt x="60" y="212"/>
                    <a:pt x="60" y="212"/>
                  </a:cubicBezTo>
                  <a:cubicBezTo>
                    <a:pt x="61" y="211"/>
                    <a:pt x="61" y="211"/>
                    <a:pt x="61" y="211"/>
                  </a:cubicBezTo>
                  <a:cubicBezTo>
                    <a:pt x="61" y="211"/>
                    <a:pt x="61" y="211"/>
                    <a:pt x="61" y="211"/>
                  </a:cubicBezTo>
                  <a:cubicBezTo>
                    <a:pt x="61" y="211"/>
                    <a:pt x="61" y="211"/>
                    <a:pt x="61" y="211"/>
                  </a:cubicBezTo>
                  <a:cubicBezTo>
                    <a:pt x="61" y="211"/>
                    <a:pt x="61" y="211"/>
                    <a:pt x="61" y="211"/>
                  </a:cubicBezTo>
                  <a:cubicBezTo>
                    <a:pt x="61" y="211"/>
                    <a:pt x="61" y="211"/>
                    <a:pt x="61" y="211"/>
                  </a:cubicBezTo>
                  <a:cubicBezTo>
                    <a:pt x="60" y="211"/>
                    <a:pt x="60" y="211"/>
                    <a:pt x="60" y="211"/>
                  </a:cubicBezTo>
                  <a:cubicBezTo>
                    <a:pt x="61" y="211"/>
                    <a:pt x="61" y="211"/>
                    <a:pt x="61" y="211"/>
                  </a:cubicBezTo>
                  <a:cubicBezTo>
                    <a:pt x="60" y="210"/>
                    <a:pt x="60" y="210"/>
                    <a:pt x="60" y="210"/>
                  </a:cubicBezTo>
                  <a:cubicBezTo>
                    <a:pt x="60" y="210"/>
                    <a:pt x="60" y="210"/>
                    <a:pt x="60" y="210"/>
                  </a:cubicBezTo>
                  <a:cubicBezTo>
                    <a:pt x="60" y="209"/>
                    <a:pt x="60" y="209"/>
                    <a:pt x="60" y="209"/>
                  </a:cubicBezTo>
                  <a:cubicBezTo>
                    <a:pt x="60" y="209"/>
                    <a:pt x="60" y="209"/>
                    <a:pt x="60" y="209"/>
                  </a:cubicBezTo>
                  <a:cubicBezTo>
                    <a:pt x="60" y="208"/>
                    <a:pt x="60" y="208"/>
                    <a:pt x="60" y="208"/>
                  </a:cubicBezTo>
                  <a:cubicBezTo>
                    <a:pt x="60" y="209"/>
                    <a:pt x="60" y="209"/>
                    <a:pt x="60" y="209"/>
                  </a:cubicBezTo>
                  <a:cubicBezTo>
                    <a:pt x="59" y="208"/>
                    <a:pt x="59" y="208"/>
                    <a:pt x="59" y="207"/>
                  </a:cubicBezTo>
                  <a:cubicBezTo>
                    <a:pt x="59" y="207"/>
                    <a:pt x="59" y="207"/>
                    <a:pt x="59" y="207"/>
                  </a:cubicBezTo>
                  <a:cubicBezTo>
                    <a:pt x="58" y="207"/>
                    <a:pt x="58" y="207"/>
                    <a:pt x="58" y="207"/>
                  </a:cubicBezTo>
                  <a:cubicBezTo>
                    <a:pt x="59" y="207"/>
                    <a:pt x="59" y="207"/>
                    <a:pt x="59" y="207"/>
                  </a:cubicBezTo>
                  <a:cubicBezTo>
                    <a:pt x="58" y="207"/>
                    <a:pt x="58" y="207"/>
                    <a:pt x="58" y="207"/>
                  </a:cubicBezTo>
                  <a:cubicBezTo>
                    <a:pt x="58" y="207"/>
                    <a:pt x="58" y="207"/>
                    <a:pt x="58" y="207"/>
                  </a:cubicBezTo>
                  <a:cubicBezTo>
                    <a:pt x="58" y="207"/>
                    <a:pt x="58" y="207"/>
                    <a:pt x="58" y="207"/>
                  </a:cubicBezTo>
                  <a:cubicBezTo>
                    <a:pt x="58" y="206"/>
                    <a:pt x="58" y="206"/>
                    <a:pt x="58" y="206"/>
                  </a:cubicBezTo>
                  <a:cubicBezTo>
                    <a:pt x="58" y="206"/>
                    <a:pt x="58" y="206"/>
                    <a:pt x="58" y="206"/>
                  </a:cubicBezTo>
                  <a:cubicBezTo>
                    <a:pt x="58" y="206"/>
                    <a:pt x="58" y="206"/>
                    <a:pt x="58" y="206"/>
                  </a:cubicBezTo>
                  <a:cubicBezTo>
                    <a:pt x="58" y="205"/>
                    <a:pt x="58" y="205"/>
                    <a:pt x="58" y="205"/>
                  </a:cubicBezTo>
                  <a:cubicBezTo>
                    <a:pt x="58" y="205"/>
                    <a:pt x="58" y="205"/>
                    <a:pt x="58" y="205"/>
                  </a:cubicBezTo>
                  <a:cubicBezTo>
                    <a:pt x="58" y="205"/>
                    <a:pt x="58" y="205"/>
                    <a:pt x="58" y="205"/>
                  </a:cubicBezTo>
                  <a:cubicBezTo>
                    <a:pt x="58" y="205"/>
                    <a:pt x="58" y="205"/>
                    <a:pt x="58" y="205"/>
                  </a:cubicBezTo>
                  <a:cubicBezTo>
                    <a:pt x="57" y="204"/>
                    <a:pt x="57" y="204"/>
                    <a:pt x="57" y="204"/>
                  </a:cubicBezTo>
                  <a:cubicBezTo>
                    <a:pt x="57" y="204"/>
                    <a:pt x="57" y="204"/>
                    <a:pt x="57" y="204"/>
                  </a:cubicBezTo>
                  <a:cubicBezTo>
                    <a:pt x="56" y="204"/>
                    <a:pt x="56" y="204"/>
                    <a:pt x="56" y="204"/>
                  </a:cubicBezTo>
                  <a:cubicBezTo>
                    <a:pt x="56" y="204"/>
                    <a:pt x="56" y="204"/>
                    <a:pt x="56" y="204"/>
                  </a:cubicBezTo>
                  <a:cubicBezTo>
                    <a:pt x="56" y="203"/>
                    <a:pt x="56" y="203"/>
                    <a:pt x="56" y="203"/>
                  </a:cubicBezTo>
                  <a:cubicBezTo>
                    <a:pt x="56" y="203"/>
                    <a:pt x="56" y="203"/>
                    <a:pt x="56" y="203"/>
                  </a:cubicBezTo>
                  <a:cubicBezTo>
                    <a:pt x="55" y="203"/>
                    <a:pt x="55" y="203"/>
                    <a:pt x="55" y="203"/>
                  </a:cubicBezTo>
                  <a:cubicBezTo>
                    <a:pt x="56" y="203"/>
                    <a:pt x="56" y="203"/>
                    <a:pt x="56" y="203"/>
                  </a:cubicBezTo>
                  <a:cubicBezTo>
                    <a:pt x="55" y="202"/>
                    <a:pt x="55" y="202"/>
                    <a:pt x="55" y="202"/>
                  </a:cubicBezTo>
                  <a:cubicBezTo>
                    <a:pt x="56" y="202"/>
                    <a:pt x="56" y="202"/>
                    <a:pt x="56" y="202"/>
                  </a:cubicBezTo>
                  <a:cubicBezTo>
                    <a:pt x="56" y="202"/>
                    <a:pt x="56" y="202"/>
                    <a:pt x="56" y="202"/>
                  </a:cubicBezTo>
                  <a:cubicBezTo>
                    <a:pt x="56" y="203"/>
                    <a:pt x="56" y="203"/>
                    <a:pt x="56" y="203"/>
                  </a:cubicBezTo>
                  <a:cubicBezTo>
                    <a:pt x="56" y="202"/>
                    <a:pt x="56" y="202"/>
                    <a:pt x="56" y="202"/>
                  </a:cubicBezTo>
                  <a:cubicBezTo>
                    <a:pt x="56" y="202"/>
                    <a:pt x="56" y="202"/>
                    <a:pt x="56" y="201"/>
                  </a:cubicBezTo>
                  <a:cubicBezTo>
                    <a:pt x="56" y="201"/>
                    <a:pt x="56" y="201"/>
                    <a:pt x="56" y="201"/>
                  </a:cubicBezTo>
                  <a:cubicBezTo>
                    <a:pt x="56" y="201"/>
                    <a:pt x="56" y="201"/>
                    <a:pt x="56" y="201"/>
                  </a:cubicBezTo>
                  <a:cubicBezTo>
                    <a:pt x="56" y="201"/>
                    <a:pt x="56" y="201"/>
                    <a:pt x="56" y="201"/>
                  </a:cubicBezTo>
                  <a:cubicBezTo>
                    <a:pt x="56" y="200"/>
                    <a:pt x="56" y="200"/>
                    <a:pt x="56" y="200"/>
                  </a:cubicBezTo>
                  <a:cubicBezTo>
                    <a:pt x="55" y="200"/>
                    <a:pt x="55" y="200"/>
                    <a:pt x="55" y="200"/>
                  </a:cubicBezTo>
                  <a:cubicBezTo>
                    <a:pt x="56" y="200"/>
                    <a:pt x="56" y="200"/>
                    <a:pt x="56" y="200"/>
                  </a:cubicBezTo>
                  <a:cubicBezTo>
                    <a:pt x="55" y="200"/>
                    <a:pt x="55" y="200"/>
                    <a:pt x="55" y="200"/>
                  </a:cubicBezTo>
                  <a:cubicBezTo>
                    <a:pt x="55" y="199"/>
                    <a:pt x="55" y="199"/>
                    <a:pt x="55" y="199"/>
                  </a:cubicBezTo>
                  <a:cubicBezTo>
                    <a:pt x="55" y="199"/>
                    <a:pt x="55" y="199"/>
                    <a:pt x="55" y="199"/>
                  </a:cubicBezTo>
                  <a:cubicBezTo>
                    <a:pt x="56" y="198"/>
                    <a:pt x="56" y="198"/>
                    <a:pt x="56" y="198"/>
                  </a:cubicBezTo>
                  <a:cubicBezTo>
                    <a:pt x="56" y="198"/>
                    <a:pt x="56" y="198"/>
                    <a:pt x="56" y="198"/>
                  </a:cubicBezTo>
                  <a:cubicBezTo>
                    <a:pt x="56" y="198"/>
                    <a:pt x="56" y="198"/>
                    <a:pt x="56" y="198"/>
                  </a:cubicBezTo>
                  <a:cubicBezTo>
                    <a:pt x="55" y="198"/>
                    <a:pt x="55" y="198"/>
                    <a:pt x="55" y="198"/>
                  </a:cubicBezTo>
                  <a:cubicBezTo>
                    <a:pt x="55" y="199"/>
                    <a:pt x="55" y="199"/>
                    <a:pt x="54" y="199"/>
                  </a:cubicBezTo>
                  <a:cubicBezTo>
                    <a:pt x="54" y="198"/>
                    <a:pt x="54" y="198"/>
                    <a:pt x="54" y="198"/>
                  </a:cubicBezTo>
                  <a:cubicBezTo>
                    <a:pt x="54" y="198"/>
                    <a:pt x="54" y="198"/>
                    <a:pt x="54" y="198"/>
                  </a:cubicBezTo>
                  <a:cubicBezTo>
                    <a:pt x="54" y="197"/>
                    <a:pt x="54" y="197"/>
                    <a:pt x="54" y="197"/>
                  </a:cubicBezTo>
                  <a:cubicBezTo>
                    <a:pt x="54" y="197"/>
                    <a:pt x="54" y="197"/>
                    <a:pt x="54" y="197"/>
                  </a:cubicBezTo>
                  <a:cubicBezTo>
                    <a:pt x="54" y="197"/>
                    <a:pt x="54" y="197"/>
                    <a:pt x="54" y="197"/>
                  </a:cubicBezTo>
                  <a:cubicBezTo>
                    <a:pt x="54" y="197"/>
                    <a:pt x="54" y="197"/>
                    <a:pt x="54" y="197"/>
                  </a:cubicBezTo>
                  <a:cubicBezTo>
                    <a:pt x="54" y="197"/>
                    <a:pt x="54" y="197"/>
                    <a:pt x="54" y="197"/>
                  </a:cubicBezTo>
                  <a:cubicBezTo>
                    <a:pt x="54" y="196"/>
                    <a:pt x="54" y="196"/>
                    <a:pt x="54" y="196"/>
                  </a:cubicBezTo>
                  <a:cubicBezTo>
                    <a:pt x="54" y="196"/>
                    <a:pt x="54" y="196"/>
                    <a:pt x="54" y="196"/>
                  </a:cubicBezTo>
                  <a:cubicBezTo>
                    <a:pt x="54" y="196"/>
                    <a:pt x="54" y="196"/>
                    <a:pt x="54" y="196"/>
                  </a:cubicBezTo>
                  <a:cubicBezTo>
                    <a:pt x="54" y="196"/>
                    <a:pt x="54" y="196"/>
                    <a:pt x="54" y="196"/>
                  </a:cubicBezTo>
                  <a:cubicBezTo>
                    <a:pt x="53" y="196"/>
                    <a:pt x="53" y="196"/>
                    <a:pt x="53" y="196"/>
                  </a:cubicBezTo>
                  <a:cubicBezTo>
                    <a:pt x="54" y="195"/>
                    <a:pt x="54" y="195"/>
                    <a:pt x="54" y="195"/>
                  </a:cubicBezTo>
                  <a:cubicBezTo>
                    <a:pt x="55" y="196"/>
                    <a:pt x="55" y="196"/>
                    <a:pt x="55" y="196"/>
                  </a:cubicBezTo>
                  <a:cubicBezTo>
                    <a:pt x="55" y="195"/>
                    <a:pt x="55" y="195"/>
                    <a:pt x="55" y="195"/>
                  </a:cubicBezTo>
                  <a:cubicBezTo>
                    <a:pt x="54" y="195"/>
                    <a:pt x="54" y="195"/>
                    <a:pt x="54" y="195"/>
                  </a:cubicBezTo>
                  <a:cubicBezTo>
                    <a:pt x="55" y="194"/>
                    <a:pt x="55" y="194"/>
                    <a:pt x="55" y="194"/>
                  </a:cubicBezTo>
                  <a:cubicBezTo>
                    <a:pt x="55" y="194"/>
                    <a:pt x="55" y="194"/>
                    <a:pt x="55" y="194"/>
                  </a:cubicBezTo>
                  <a:cubicBezTo>
                    <a:pt x="55" y="194"/>
                    <a:pt x="55" y="194"/>
                    <a:pt x="55" y="194"/>
                  </a:cubicBezTo>
                  <a:cubicBezTo>
                    <a:pt x="54" y="194"/>
                    <a:pt x="54" y="194"/>
                    <a:pt x="54" y="193"/>
                  </a:cubicBezTo>
                  <a:cubicBezTo>
                    <a:pt x="54" y="193"/>
                    <a:pt x="54" y="193"/>
                    <a:pt x="54" y="193"/>
                  </a:cubicBezTo>
                  <a:cubicBezTo>
                    <a:pt x="54" y="192"/>
                    <a:pt x="54" y="192"/>
                    <a:pt x="54" y="192"/>
                  </a:cubicBezTo>
                  <a:cubicBezTo>
                    <a:pt x="53" y="192"/>
                    <a:pt x="53" y="192"/>
                    <a:pt x="53" y="192"/>
                  </a:cubicBezTo>
                  <a:cubicBezTo>
                    <a:pt x="53" y="192"/>
                    <a:pt x="53" y="192"/>
                    <a:pt x="53" y="192"/>
                  </a:cubicBezTo>
                  <a:cubicBezTo>
                    <a:pt x="54" y="191"/>
                    <a:pt x="54" y="192"/>
                    <a:pt x="54" y="191"/>
                  </a:cubicBezTo>
                  <a:cubicBezTo>
                    <a:pt x="54" y="191"/>
                    <a:pt x="54" y="191"/>
                    <a:pt x="54" y="191"/>
                  </a:cubicBezTo>
                  <a:cubicBezTo>
                    <a:pt x="54" y="191"/>
                    <a:pt x="54" y="191"/>
                    <a:pt x="54" y="191"/>
                  </a:cubicBezTo>
                  <a:cubicBezTo>
                    <a:pt x="53" y="191"/>
                    <a:pt x="53" y="191"/>
                    <a:pt x="52" y="191"/>
                  </a:cubicBezTo>
                  <a:cubicBezTo>
                    <a:pt x="51" y="192"/>
                    <a:pt x="51" y="192"/>
                    <a:pt x="51" y="192"/>
                  </a:cubicBezTo>
                  <a:cubicBezTo>
                    <a:pt x="51" y="191"/>
                    <a:pt x="51" y="191"/>
                    <a:pt x="51" y="191"/>
                  </a:cubicBezTo>
                  <a:cubicBezTo>
                    <a:pt x="50" y="192"/>
                    <a:pt x="50" y="192"/>
                    <a:pt x="50" y="192"/>
                  </a:cubicBezTo>
                  <a:cubicBezTo>
                    <a:pt x="50" y="192"/>
                    <a:pt x="50" y="192"/>
                    <a:pt x="50" y="192"/>
                  </a:cubicBezTo>
                  <a:cubicBezTo>
                    <a:pt x="50" y="192"/>
                    <a:pt x="50" y="192"/>
                    <a:pt x="49" y="192"/>
                  </a:cubicBezTo>
                  <a:cubicBezTo>
                    <a:pt x="49" y="192"/>
                    <a:pt x="49" y="192"/>
                    <a:pt x="49" y="192"/>
                  </a:cubicBezTo>
                  <a:cubicBezTo>
                    <a:pt x="49" y="192"/>
                    <a:pt x="49" y="192"/>
                    <a:pt x="49" y="192"/>
                  </a:cubicBezTo>
                  <a:cubicBezTo>
                    <a:pt x="49" y="192"/>
                    <a:pt x="49" y="192"/>
                    <a:pt x="49" y="192"/>
                  </a:cubicBezTo>
                  <a:cubicBezTo>
                    <a:pt x="50" y="191"/>
                    <a:pt x="50" y="191"/>
                    <a:pt x="50" y="191"/>
                  </a:cubicBezTo>
                  <a:cubicBezTo>
                    <a:pt x="50" y="191"/>
                    <a:pt x="50" y="191"/>
                    <a:pt x="50" y="191"/>
                  </a:cubicBezTo>
                  <a:cubicBezTo>
                    <a:pt x="50" y="190"/>
                    <a:pt x="50" y="190"/>
                    <a:pt x="50" y="190"/>
                  </a:cubicBezTo>
                  <a:cubicBezTo>
                    <a:pt x="50" y="190"/>
                    <a:pt x="50" y="190"/>
                    <a:pt x="50" y="190"/>
                  </a:cubicBezTo>
                  <a:cubicBezTo>
                    <a:pt x="50" y="190"/>
                    <a:pt x="50" y="190"/>
                    <a:pt x="50" y="190"/>
                  </a:cubicBezTo>
                  <a:cubicBezTo>
                    <a:pt x="49" y="189"/>
                    <a:pt x="49" y="189"/>
                    <a:pt x="49" y="189"/>
                  </a:cubicBezTo>
                  <a:cubicBezTo>
                    <a:pt x="49" y="189"/>
                    <a:pt x="49" y="189"/>
                    <a:pt x="49" y="189"/>
                  </a:cubicBezTo>
                  <a:cubicBezTo>
                    <a:pt x="48" y="189"/>
                    <a:pt x="48" y="189"/>
                    <a:pt x="48" y="189"/>
                  </a:cubicBezTo>
                  <a:cubicBezTo>
                    <a:pt x="48" y="189"/>
                    <a:pt x="48" y="189"/>
                    <a:pt x="48" y="189"/>
                  </a:cubicBezTo>
                  <a:cubicBezTo>
                    <a:pt x="47" y="189"/>
                    <a:pt x="47" y="189"/>
                    <a:pt x="47" y="189"/>
                  </a:cubicBezTo>
                  <a:cubicBezTo>
                    <a:pt x="48" y="188"/>
                    <a:pt x="47" y="188"/>
                    <a:pt x="47" y="188"/>
                  </a:cubicBezTo>
                  <a:cubicBezTo>
                    <a:pt x="47" y="187"/>
                    <a:pt x="47" y="187"/>
                    <a:pt x="47" y="187"/>
                  </a:cubicBezTo>
                  <a:cubicBezTo>
                    <a:pt x="47" y="187"/>
                    <a:pt x="47" y="187"/>
                    <a:pt x="47" y="187"/>
                  </a:cubicBezTo>
                  <a:cubicBezTo>
                    <a:pt x="47" y="187"/>
                    <a:pt x="47" y="187"/>
                    <a:pt x="47" y="187"/>
                  </a:cubicBezTo>
                  <a:cubicBezTo>
                    <a:pt x="47" y="187"/>
                    <a:pt x="47" y="187"/>
                    <a:pt x="47" y="187"/>
                  </a:cubicBezTo>
                  <a:cubicBezTo>
                    <a:pt x="47" y="186"/>
                    <a:pt x="47" y="186"/>
                    <a:pt x="47" y="186"/>
                  </a:cubicBezTo>
                  <a:cubicBezTo>
                    <a:pt x="47" y="186"/>
                    <a:pt x="47" y="186"/>
                    <a:pt x="47" y="186"/>
                  </a:cubicBezTo>
                  <a:cubicBezTo>
                    <a:pt x="47" y="186"/>
                    <a:pt x="47" y="186"/>
                    <a:pt x="47" y="186"/>
                  </a:cubicBezTo>
                  <a:cubicBezTo>
                    <a:pt x="47" y="185"/>
                    <a:pt x="47" y="185"/>
                    <a:pt x="47" y="185"/>
                  </a:cubicBezTo>
                  <a:cubicBezTo>
                    <a:pt x="47" y="185"/>
                    <a:pt x="47" y="185"/>
                    <a:pt x="47" y="185"/>
                  </a:cubicBezTo>
                  <a:cubicBezTo>
                    <a:pt x="47" y="185"/>
                    <a:pt x="47" y="185"/>
                    <a:pt x="47" y="185"/>
                  </a:cubicBezTo>
                  <a:cubicBezTo>
                    <a:pt x="46" y="184"/>
                    <a:pt x="46" y="184"/>
                    <a:pt x="46" y="184"/>
                  </a:cubicBezTo>
                  <a:cubicBezTo>
                    <a:pt x="46" y="184"/>
                    <a:pt x="46" y="184"/>
                    <a:pt x="46" y="184"/>
                  </a:cubicBezTo>
                  <a:cubicBezTo>
                    <a:pt x="46" y="184"/>
                    <a:pt x="46" y="184"/>
                    <a:pt x="46" y="184"/>
                  </a:cubicBezTo>
                  <a:cubicBezTo>
                    <a:pt x="46" y="184"/>
                    <a:pt x="46" y="184"/>
                    <a:pt x="46" y="184"/>
                  </a:cubicBezTo>
                  <a:cubicBezTo>
                    <a:pt x="45" y="185"/>
                    <a:pt x="45" y="185"/>
                    <a:pt x="45" y="185"/>
                  </a:cubicBezTo>
                  <a:cubicBezTo>
                    <a:pt x="45" y="185"/>
                    <a:pt x="45" y="185"/>
                    <a:pt x="45" y="185"/>
                  </a:cubicBezTo>
                  <a:cubicBezTo>
                    <a:pt x="45" y="184"/>
                    <a:pt x="45" y="184"/>
                    <a:pt x="45" y="184"/>
                  </a:cubicBezTo>
                  <a:cubicBezTo>
                    <a:pt x="45" y="184"/>
                    <a:pt x="45" y="184"/>
                    <a:pt x="45" y="184"/>
                  </a:cubicBezTo>
                  <a:cubicBezTo>
                    <a:pt x="44" y="184"/>
                    <a:pt x="44" y="184"/>
                    <a:pt x="44" y="184"/>
                  </a:cubicBezTo>
                  <a:cubicBezTo>
                    <a:pt x="44" y="184"/>
                    <a:pt x="44" y="184"/>
                    <a:pt x="44" y="184"/>
                  </a:cubicBezTo>
                  <a:cubicBezTo>
                    <a:pt x="45" y="184"/>
                    <a:pt x="45" y="184"/>
                    <a:pt x="45" y="184"/>
                  </a:cubicBezTo>
                  <a:cubicBezTo>
                    <a:pt x="45" y="184"/>
                    <a:pt x="45" y="184"/>
                    <a:pt x="45" y="184"/>
                  </a:cubicBezTo>
                  <a:cubicBezTo>
                    <a:pt x="45" y="183"/>
                    <a:pt x="45" y="183"/>
                    <a:pt x="45" y="183"/>
                  </a:cubicBezTo>
                  <a:cubicBezTo>
                    <a:pt x="45" y="184"/>
                    <a:pt x="45" y="184"/>
                    <a:pt x="45" y="184"/>
                  </a:cubicBezTo>
                  <a:cubicBezTo>
                    <a:pt x="44" y="183"/>
                    <a:pt x="44" y="183"/>
                    <a:pt x="44" y="183"/>
                  </a:cubicBezTo>
                  <a:cubicBezTo>
                    <a:pt x="44" y="183"/>
                    <a:pt x="44" y="183"/>
                    <a:pt x="44" y="183"/>
                  </a:cubicBezTo>
                  <a:cubicBezTo>
                    <a:pt x="43" y="183"/>
                    <a:pt x="43" y="183"/>
                    <a:pt x="43" y="183"/>
                  </a:cubicBezTo>
                  <a:cubicBezTo>
                    <a:pt x="44" y="183"/>
                    <a:pt x="43" y="184"/>
                    <a:pt x="43" y="184"/>
                  </a:cubicBezTo>
                  <a:cubicBezTo>
                    <a:pt x="42" y="184"/>
                    <a:pt x="42" y="184"/>
                    <a:pt x="42" y="184"/>
                  </a:cubicBezTo>
                  <a:cubicBezTo>
                    <a:pt x="42" y="184"/>
                    <a:pt x="42" y="184"/>
                    <a:pt x="42" y="184"/>
                  </a:cubicBezTo>
                  <a:cubicBezTo>
                    <a:pt x="42" y="183"/>
                    <a:pt x="42" y="183"/>
                    <a:pt x="42" y="183"/>
                  </a:cubicBezTo>
                  <a:cubicBezTo>
                    <a:pt x="41" y="183"/>
                    <a:pt x="41" y="183"/>
                    <a:pt x="41" y="183"/>
                  </a:cubicBezTo>
                  <a:cubicBezTo>
                    <a:pt x="41" y="183"/>
                    <a:pt x="41" y="183"/>
                    <a:pt x="41" y="183"/>
                  </a:cubicBezTo>
                  <a:cubicBezTo>
                    <a:pt x="41" y="183"/>
                    <a:pt x="41" y="183"/>
                    <a:pt x="41" y="183"/>
                  </a:cubicBezTo>
                  <a:cubicBezTo>
                    <a:pt x="41" y="184"/>
                    <a:pt x="42" y="184"/>
                    <a:pt x="42" y="184"/>
                  </a:cubicBezTo>
                  <a:cubicBezTo>
                    <a:pt x="42" y="184"/>
                    <a:pt x="42" y="184"/>
                    <a:pt x="42" y="184"/>
                  </a:cubicBezTo>
                  <a:cubicBezTo>
                    <a:pt x="42" y="184"/>
                    <a:pt x="42" y="184"/>
                    <a:pt x="42" y="184"/>
                  </a:cubicBezTo>
                  <a:cubicBezTo>
                    <a:pt x="42" y="185"/>
                    <a:pt x="42" y="185"/>
                    <a:pt x="42" y="185"/>
                  </a:cubicBezTo>
                  <a:cubicBezTo>
                    <a:pt x="41" y="185"/>
                    <a:pt x="41" y="185"/>
                    <a:pt x="41" y="185"/>
                  </a:cubicBezTo>
                  <a:cubicBezTo>
                    <a:pt x="41" y="185"/>
                    <a:pt x="41" y="185"/>
                    <a:pt x="41" y="185"/>
                  </a:cubicBezTo>
                  <a:cubicBezTo>
                    <a:pt x="41" y="184"/>
                    <a:pt x="41" y="184"/>
                    <a:pt x="40" y="184"/>
                  </a:cubicBezTo>
                  <a:cubicBezTo>
                    <a:pt x="40" y="184"/>
                    <a:pt x="40" y="184"/>
                    <a:pt x="40" y="184"/>
                  </a:cubicBezTo>
                  <a:cubicBezTo>
                    <a:pt x="40" y="184"/>
                    <a:pt x="40" y="184"/>
                    <a:pt x="40" y="184"/>
                  </a:cubicBezTo>
                  <a:cubicBezTo>
                    <a:pt x="40" y="184"/>
                    <a:pt x="40" y="184"/>
                    <a:pt x="40" y="185"/>
                  </a:cubicBezTo>
                  <a:cubicBezTo>
                    <a:pt x="39" y="184"/>
                    <a:pt x="39" y="184"/>
                    <a:pt x="39" y="184"/>
                  </a:cubicBezTo>
                  <a:cubicBezTo>
                    <a:pt x="39" y="183"/>
                    <a:pt x="39" y="183"/>
                    <a:pt x="39" y="183"/>
                  </a:cubicBezTo>
                  <a:cubicBezTo>
                    <a:pt x="39" y="183"/>
                    <a:pt x="39" y="183"/>
                    <a:pt x="39" y="183"/>
                  </a:cubicBezTo>
                  <a:cubicBezTo>
                    <a:pt x="39" y="183"/>
                    <a:pt x="39" y="183"/>
                    <a:pt x="39" y="183"/>
                  </a:cubicBezTo>
                  <a:cubicBezTo>
                    <a:pt x="39" y="183"/>
                    <a:pt x="39" y="183"/>
                    <a:pt x="39" y="183"/>
                  </a:cubicBezTo>
                  <a:cubicBezTo>
                    <a:pt x="39" y="183"/>
                    <a:pt x="39" y="183"/>
                    <a:pt x="39" y="183"/>
                  </a:cubicBezTo>
                  <a:cubicBezTo>
                    <a:pt x="39" y="182"/>
                    <a:pt x="39" y="182"/>
                    <a:pt x="39" y="182"/>
                  </a:cubicBezTo>
                  <a:cubicBezTo>
                    <a:pt x="39" y="182"/>
                    <a:pt x="39" y="182"/>
                    <a:pt x="39" y="182"/>
                  </a:cubicBezTo>
                  <a:cubicBezTo>
                    <a:pt x="39" y="182"/>
                    <a:pt x="39" y="182"/>
                    <a:pt x="39" y="182"/>
                  </a:cubicBezTo>
                  <a:cubicBezTo>
                    <a:pt x="39" y="182"/>
                    <a:pt x="39" y="182"/>
                    <a:pt x="39" y="182"/>
                  </a:cubicBezTo>
                  <a:cubicBezTo>
                    <a:pt x="38" y="181"/>
                    <a:pt x="38" y="181"/>
                    <a:pt x="38" y="181"/>
                  </a:cubicBezTo>
                  <a:cubicBezTo>
                    <a:pt x="38" y="181"/>
                    <a:pt x="38" y="181"/>
                    <a:pt x="38" y="181"/>
                  </a:cubicBezTo>
                  <a:cubicBezTo>
                    <a:pt x="38" y="181"/>
                    <a:pt x="38" y="181"/>
                    <a:pt x="38" y="181"/>
                  </a:cubicBezTo>
                  <a:cubicBezTo>
                    <a:pt x="38" y="181"/>
                    <a:pt x="38" y="181"/>
                    <a:pt x="38" y="181"/>
                  </a:cubicBezTo>
                  <a:cubicBezTo>
                    <a:pt x="37" y="180"/>
                    <a:pt x="37" y="180"/>
                    <a:pt x="37" y="180"/>
                  </a:cubicBezTo>
                  <a:cubicBezTo>
                    <a:pt x="37" y="180"/>
                    <a:pt x="37" y="180"/>
                    <a:pt x="37" y="180"/>
                  </a:cubicBezTo>
                  <a:cubicBezTo>
                    <a:pt x="37" y="179"/>
                    <a:pt x="37" y="179"/>
                    <a:pt x="37" y="179"/>
                  </a:cubicBezTo>
                  <a:cubicBezTo>
                    <a:pt x="37" y="179"/>
                    <a:pt x="37" y="179"/>
                    <a:pt x="37" y="179"/>
                  </a:cubicBezTo>
                  <a:cubicBezTo>
                    <a:pt x="37" y="179"/>
                    <a:pt x="37" y="179"/>
                    <a:pt x="37" y="179"/>
                  </a:cubicBezTo>
                  <a:cubicBezTo>
                    <a:pt x="37" y="179"/>
                    <a:pt x="37" y="179"/>
                    <a:pt x="37" y="179"/>
                  </a:cubicBezTo>
                  <a:cubicBezTo>
                    <a:pt x="36" y="178"/>
                    <a:pt x="36" y="178"/>
                    <a:pt x="36" y="178"/>
                  </a:cubicBezTo>
                  <a:cubicBezTo>
                    <a:pt x="37" y="178"/>
                    <a:pt x="37" y="178"/>
                    <a:pt x="37" y="178"/>
                  </a:cubicBezTo>
                  <a:cubicBezTo>
                    <a:pt x="37" y="178"/>
                    <a:pt x="37" y="178"/>
                    <a:pt x="37" y="178"/>
                  </a:cubicBezTo>
                  <a:cubicBezTo>
                    <a:pt x="37" y="179"/>
                    <a:pt x="37" y="179"/>
                    <a:pt x="37" y="179"/>
                  </a:cubicBezTo>
                  <a:cubicBezTo>
                    <a:pt x="37" y="179"/>
                    <a:pt x="37" y="179"/>
                    <a:pt x="37" y="179"/>
                  </a:cubicBezTo>
                  <a:cubicBezTo>
                    <a:pt x="37" y="179"/>
                    <a:pt x="37" y="179"/>
                    <a:pt x="37" y="179"/>
                  </a:cubicBezTo>
                  <a:cubicBezTo>
                    <a:pt x="37" y="179"/>
                    <a:pt x="37" y="179"/>
                    <a:pt x="37" y="179"/>
                  </a:cubicBezTo>
                  <a:cubicBezTo>
                    <a:pt x="38" y="179"/>
                    <a:pt x="38" y="179"/>
                    <a:pt x="38" y="179"/>
                  </a:cubicBezTo>
                  <a:cubicBezTo>
                    <a:pt x="38" y="179"/>
                    <a:pt x="38" y="179"/>
                    <a:pt x="38" y="179"/>
                  </a:cubicBezTo>
                  <a:cubicBezTo>
                    <a:pt x="38" y="179"/>
                    <a:pt x="38" y="179"/>
                    <a:pt x="38" y="179"/>
                  </a:cubicBezTo>
                  <a:cubicBezTo>
                    <a:pt x="38" y="178"/>
                    <a:pt x="38" y="178"/>
                    <a:pt x="38" y="178"/>
                  </a:cubicBezTo>
                  <a:cubicBezTo>
                    <a:pt x="38" y="178"/>
                    <a:pt x="37" y="177"/>
                    <a:pt x="37" y="177"/>
                  </a:cubicBezTo>
                  <a:cubicBezTo>
                    <a:pt x="37" y="177"/>
                    <a:pt x="37" y="177"/>
                    <a:pt x="37" y="177"/>
                  </a:cubicBezTo>
                  <a:cubicBezTo>
                    <a:pt x="36" y="176"/>
                    <a:pt x="36" y="176"/>
                    <a:pt x="36" y="176"/>
                  </a:cubicBezTo>
                  <a:cubicBezTo>
                    <a:pt x="36" y="176"/>
                    <a:pt x="36" y="176"/>
                    <a:pt x="36" y="176"/>
                  </a:cubicBezTo>
                  <a:cubicBezTo>
                    <a:pt x="36" y="176"/>
                    <a:pt x="36" y="176"/>
                    <a:pt x="36" y="176"/>
                  </a:cubicBezTo>
                  <a:cubicBezTo>
                    <a:pt x="37" y="176"/>
                    <a:pt x="37" y="176"/>
                    <a:pt x="37" y="176"/>
                  </a:cubicBezTo>
                  <a:cubicBezTo>
                    <a:pt x="37" y="176"/>
                    <a:pt x="37" y="176"/>
                    <a:pt x="37" y="176"/>
                  </a:cubicBezTo>
                  <a:cubicBezTo>
                    <a:pt x="37" y="176"/>
                    <a:pt x="37" y="176"/>
                    <a:pt x="37" y="176"/>
                  </a:cubicBezTo>
                  <a:cubicBezTo>
                    <a:pt x="37" y="176"/>
                    <a:pt x="37" y="176"/>
                    <a:pt x="37" y="176"/>
                  </a:cubicBezTo>
                  <a:cubicBezTo>
                    <a:pt x="37" y="176"/>
                    <a:pt x="37" y="176"/>
                    <a:pt x="37" y="176"/>
                  </a:cubicBezTo>
                  <a:cubicBezTo>
                    <a:pt x="37" y="176"/>
                    <a:pt x="37" y="176"/>
                    <a:pt x="37" y="176"/>
                  </a:cubicBezTo>
                  <a:cubicBezTo>
                    <a:pt x="37" y="176"/>
                    <a:pt x="37" y="176"/>
                    <a:pt x="37" y="176"/>
                  </a:cubicBezTo>
                  <a:cubicBezTo>
                    <a:pt x="37" y="176"/>
                    <a:pt x="37" y="176"/>
                    <a:pt x="37" y="176"/>
                  </a:cubicBezTo>
                  <a:cubicBezTo>
                    <a:pt x="38" y="176"/>
                    <a:pt x="38" y="176"/>
                    <a:pt x="38" y="176"/>
                  </a:cubicBezTo>
                  <a:cubicBezTo>
                    <a:pt x="38" y="177"/>
                    <a:pt x="38" y="177"/>
                    <a:pt x="38" y="177"/>
                  </a:cubicBezTo>
                  <a:cubicBezTo>
                    <a:pt x="38" y="177"/>
                    <a:pt x="38" y="177"/>
                    <a:pt x="38" y="177"/>
                  </a:cubicBezTo>
                  <a:cubicBezTo>
                    <a:pt x="38" y="176"/>
                    <a:pt x="38" y="176"/>
                    <a:pt x="38" y="176"/>
                  </a:cubicBezTo>
                  <a:cubicBezTo>
                    <a:pt x="38" y="176"/>
                    <a:pt x="38" y="176"/>
                    <a:pt x="38" y="176"/>
                  </a:cubicBezTo>
                  <a:cubicBezTo>
                    <a:pt x="39" y="176"/>
                    <a:pt x="39" y="176"/>
                    <a:pt x="39" y="176"/>
                  </a:cubicBezTo>
                  <a:cubicBezTo>
                    <a:pt x="39" y="176"/>
                    <a:pt x="39" y="176"/>
                    <a:pt x="39" y="176"/>
                  </a:cubicBezTo>
                  <a:cubicBezTo>
                    <a:pt x="39" y="176"/>
                    <a:pt x="39" y="176"/>
                    <a:pt x="39" y="176"/>
                  </a:cubicBezTo>
                  <a:cubicBezTo>
                    <a:pt x="39" y="175"/>
                    <a:pt x="39" y="175"/>
                    <a:pt x="39" y="175"/>
                  </a:cubicBezTo>
                  <a:cubicBezTo>
                    <a:pt x="38" y="175"/>
                    <a:pt x="38" y="175"/>
                    <a:pt x="38" y="175"/>
                  </a:cubicBezTo>
                  <a:cubicBezTo>
                    <a:pt x="38" y="175"/>
                    <a:pt x="38" y="175"/>
                    <a:pt x="38" y="175"/>
                  </a:cubicBezTo>
                  <a:cubicBezTo>
                    <a:pt x="38" y="175"/>
                    <a:pt x="38" y="175"/>
                    <a:pt x="38" y="175"/>
                  </a:cubicBezTo>
                  <a:cubicBezTo>
                    <a:pt x="38" y="175"/>
                    <a:pt x="38" y="175"/>
                    <a:pt x="38" y="175"/>
                  </a:cubicBezTo>
                  <a:cubicBezTo>
                    <a:pt x="37" y="175"/>
                    <a:pt x="37" y="175"/>
                    <a:pt x="37" y="175"/>
                  </a:cubicBezTo>
                  <a:cubicBezTo>
                    <a:pt x="37" y="175"/>
                    <a:pt x="37" y="175"/>
                    <a:pt x="37" y="175"/>
                  </a:cubicBezTo>
                  <a:cubicBezTo>
                    <a:pt x="37" y="175"/>
                    <a:pt x="37" y="175"/>
                    <a:pt x="37" y="175"/>
                  </a:cubicBezTo>
                  <a:cubicBezTo>
                    <a:pt x="37" y="175"/>
                    <a:pt x="37" y="175"/>
                    <a:pt x="37" y="175"/>
                  </a:cubicBezTo>
                  <a:cubicBezTo>
                    <a:pt x="36" y="175"/>
                    <a:pt x="36" y="175"/>
                    <a:pt x="36" y="175"/>
                  </a:cubicBezTo>
                  <a:cubicBezTo>
                    <a:pt x="36" y="175"/>
                    <a:pt x="36" y="175"/>
                    <a:pt x="36" y="175"/>
                  </a:cubicBezTo>
                  <a:cubicBezTo>
                    <a:pt x="35" y="175"/>
                    <a:pt x="36" y="176"/>
                    <a:pt x="35" y="175"/>
                  </a:cubicBezTo>
                  <a:cubicBezTo>
                    <a:pt x="35" y="175"/>
                    <a:pt x="35" y="175"/>
                    <a:pt x="34" y="175"/>
                  </a:cubicBezTo>
                  <a:cubicBezTo>
                    <a:pt x="34" y="175"/>
                    <a:pt x="34" y="175"/>
                    <a:pt x="34" y="175"/>
                  </a:cubicBezTo>
                  <a:cubicBezTo>
                    <a:pt x="34" y="174"/>
                    <a:pt x="34" y="174"/>
                    <a:pt x="34" y="174"/>
                  </a:cubicBezTo>
                  <a:cubicBezTo>
                    <a:pt x="34" y="173"/>
                    <a:pt x="34" y="173"/>
                    <a:pt x="34" y="173"/>
                  </a:cubicBezTo>
                  <a:cubicBezTo>
                    <a:pt x="33" y="173"/>
                    <a:pt x="33" y="173"/>
                    <a:pt x="33" y="173"/>
                  </a:cubicBezTo>
                  <a:cubicBezTo>
                    <a:pt x="33" y="173"/>
                    <a:pt x="33" y="173"/>
                    <a:pt x="33" y="173"/>
                  </a:cubicBezTo>
                  <a:cubicBezTo>
                    <a:pt x="33" y="172"/>
                    <a:pt x="33" y="172"/>
                    <a:pt x="33" y="172"/>
                  </a:cubicBezTo>
                  <a:cubicBezTo>
                    <a:pt x="33" y="172"/>
                    <a:pt x="33" y="172"/>
                    <a:pt x="33" y="172"/>
                  </a:cubicBezTo>
                  <a:cubicBezTo>
                    <a:pt x="33" y="172"/>
                    <a:pt x="33" y="172"/>
                    <a:pt x="33" y="172"/>
                  </a:cubicBezTo>
                  <a:cubicBezTo>
                    <a:pt x="33" y="172"/>
                    <a:pt x="33" y="172"/>
                    <a:pt x="33" y="172"/>
                  </a:cubicBezTo>
                  <a:cubicBezTo>
                    <a:pt x="33" y="172"/>
                    <a:pt x="33" y="171"/>
                    <a:pt x="33" y="171"/>
                  </a:cubicBezTo>
                  <a:cubicBezTo>
                    <a:pt x="34" y="171"/>
                    <a:pt x="34" y="171"/>
                    <a:pt x="34" y="171"/>
                  </a:cubicBezTo>
                  <a:cubicBezTo>
                    <a:pt x="34" y="172"/>
                    <a:pt x="34" y="172"/>
                    <a:pt x="34" y="172"/>
                  </a:cubicBezTo>
                  <a:cubicBezTo>
                    <a:pt x="34" y="172"/>
                    <a:pt x="34" y="172"/>
                    <a:pt x="34" y="172"/>
                  </a:cubicBezTo>
                  <a:cubicBezTo>
                    <a:pt x="34" y="172"/>
                    <a:pt x="34" y="172"/>
                    <a:pt x="34" y="172"/>
                  </a:cubicBezTo>
                  <a:cubicBezTo>
                    <a:pt x="35" y="172"/>
                    <a:pt x="35" y="172"/>
                    <a:pt x="35" y="172"/>
                  </a:cubicBezTo>
                  <a:cubicBezTo>
                    <a:pt x="35" y="172"/>
                    <a:pt x="35" y="172"/>
                    <a:pt x="35" y="172"/>
                  </a:cubicBezTo>
                  <a:cubicBezTo>
                    <a:pt x="35" y="171"/>
                    <a:pt x="35" y="171"/>
                    <a:pt x="35" y="171"/>
                  </a:cubicBezTo>
                  <a:cubicBezTo>
                    <a:pt x="35" y="171"/>
                    <a:pt x="35" y="171"/>
                    <a:pt x="35" y="171"/>
                  </a:cubicBezTo>
                  <a:cubicBezTo>
                    <a:pt x="36" y="171"/>
                    <a:pt x="36" y="171"/>
                    <a:pt x="37" y="171"/>
                  </a:cubicBezTo>
                  <a:cubicBezTo>
                    <a:pt x="37" y="171"/>
                    <a:pt x="37" y="171"/>
                    <a:pt x="37" y="171"/>
                  </a:cubicBezTo>
                  <a:cubicBezTo>
                    <a:pt x="37" y="171"/>
                    <a:pt x="37" y="171"/>
                    <a:pt x="37" y="171"/>
                  </a:cubicBezTo>
                  <a:cubicBezTo>
                    <a:pt x="37" y="171"/>
                    <a:pt x="37" y="171"/>
                    <a:pt x="37" y="171"/>
                  </a:cubicBezTo>
                  <a:cubicBezTo>
                    <a:pt x="36" y="171"/>
                    <a:pt x="36" y="171"/>
                    <a:pt x="36" y="171"/>
                  </a:cubicBezTo>
                  <a:cubicBezTo>
                    <a:pt x="36" y="171"/>
                    <a:pt x="36" y="171"/>
                    <a:pt x="36" y="171"/>
                  </a:cubicBezTo>
                  <a:cubicBezTo>
                    <a:pt x="36" y="170"/>
                    <a:pt x="36" y="170"/>
                    <a:pt x="36" y="170"/>
                  </a:cubicBezTo>
                  <a:cubicBezTo>
                    <a:pt x="36" y="170"/>
                    <a:pt x="36" y="170"/>
                    <a:pt x="36" y="170"/>
                  </a:cubicBezTo>
                  <a:cubicBezTo>
                    <a:pt x="36" y="170"/>
                    <a:pt x="36" y="170"/>
                    <a:pt x="36" y="170"/>
                  </a:cubicBezTo>
                  <a:cubicBezTo>
                    <a:pt x="36" y="170"/>
                    <a:pt x="36" y="170"/>
                    <a:pt x="36" y="170"/>
                  </a:cubicBezTo>
                  <a:cubicBezTo>
                    <a:pt x="36" y="170"/>
                    <a:pt x="36" y="170"/>
                    <a:pt x="36" y="170"/>
                  </a:cubicBezTo>
                  <a:cubicBezTo>
                    <a:pt x="35" y="169"/>
                    <a:pt x="35" y="169"/>
                    <a:pt x="35" y="169"/>
                  </a:cubicBezTo>
                  <a:cubicBezTo>
                    <a:pt x="35" y="169"/>
                    <a:pt x="35" y="169"/>
                    <a:pt x="35" y="169"/>
                  </a:cubicBezTo>
                  <a:cubicBezTo>
                    <a:pt x="35" y="168"/>
                    <a:pt x="35" y="168"/>
                    <a:pt x="35" y="168"/>
                  </a:cubicBezTo>
                  <a:cubicBezTo>
                    <a:pt x="35" y="168"/>
                    <a:pt x="35" y="168"/>
                    <a:pt x="35" y="168"/>
                  </a:cubicBezTo>
                  <a:cubicBezTo>
                    <a:pt x="34" y="168"/>
                    <a:pt x="34" y="168"/>
                    <a:pt x="34" y="167"/>
                  </a:cubicBezTo>
                  <a:cubicBezTo>
                    <a:pt x="34" y="167"/>
                    <a:pt x="34" y="167"/>
                    <a:pt x="34" y="167"/>
                  </a:cubicBezTo>
                  <a:cubicBezTo>
                    <a:pt x="33" y="166"/>
                    <a:pt x="33" y="166"/>
                    <a:pt x="33" y="166"/>
                  </a:cubicBezTo>
                  <a:cubicBezTo>
                    <a:pt x="33" y="167"/>
                    <a:pt x="33" y="167"/>
                    <a:pt x="33" y="167"/>
                  </a:cubicBezTo>
                  <a:cubicBezTo>
                    <a:pt x="32" y="166"/>
                    <a:pt x="32" y="166"/>
                    <a:pt x="32" y="166"/>
                  </a:cubicBezTo>
                  <a:cubicBezTo>
                    <a:pt x="32" y="166"/>
                    <a:pt x="32" y="166"/>
                    <a:pt x="32" y="166"/>
                  </a:cubicBezTo>
                  <a:cubicBezTo>
                    <a:pt x="32" y="166"/>
                    <a:pt x="32" y="166"/>
                    <a:pt x="32" y="166"/>
                  </a:cubicBezTo>
                  <a:cubicBezTo>
                    <a:pt x="32" y="166"/>
                    <a:pt x="32" y="166"/>
                    <a:pt x="32" y="166"/>
                  </a:cubicBezTo>
                  <a:cubicBezTo>
                    <a:pt x="31" y="166"/>
                    <a:pt x="32" y="165"/>
                    <a:pt x="31" y="165"/>
                  </a:cubicBezTo>
                  <a:cubicBezTo>
                    <a:pt x="31" y="164"/>
                    <a:pt x="30" y="164"/>
                    <a:pt x="30" y="164"/>
                  </a:cubicBezTo>
                  <a:cubicBezTo>
                    <a:pt x="30" y="163"/>
                    <a:pt x="30" y="163"/>
                    <a:pt x="30" y="163"/>
                  </a:cubicBezTo>
                  <a:cubicBezTo>
                    <a:pt x="30" y="163"/>
                    <a:pt x="30" y="163"/>
                    <a:pt x="30" y="163"/>
                  </a:cubicBezTo>
                  <a:cubicBezTo>
                    <a:pt x="30" y="163"/>
                    <a:pt x="30" y="163"/>
                    <a:pt x="30" y="163"/>
                  </a:cubicBezTo>
                  <a:cubicBezTo>
                    <a:pt x="29" y="163"/>
                    <a:pt x="29" y="163"/>
                    <a:pt x="29" y="162"/>
                  </a:cubicBezTo>
                  <a:cubicBezTo>
                    <a:pt x="29" y="162"/>
                    <a:pt x="29" y="162"/>
                    <a:pt x="29" y="162"/>
                  </a:cubicBezTo>
                  <a:cubicBezTo>
                    <a:pt x="28" y="162"/>
                    <a:pt x="28" y="162"/>
                    <a:pt x="28" y="162"/>
                  </a:cubicBezTo>
                  <a:cubicBezTo>
                    <a:pt x="28" y="162"/>
                    <a:pt x="28" y="162"/>
                    <a:pt x="28" y="162"/>
                  </a:cubicBezTo>
                  <a:cubicBezTo>
                    <a:pt x="28" y="161"/>
                    <a:pt x="28" y="161"/>
                    <a:pt x="28" y="161"/>
                  </a:cubicBezTo>
                  <a:cubicBezTo>
                    <a:pt x="28" y="161"/>
                    <a:pt x="28" y="161"/>
                    <a:pt x="28" y="161"/>
                  </a:cubicBezTo>
                  <a:cubicBezTo>
                    <a:pt x="28" y="161"/>
                    <a:pt x="28" y="161"/>
                    <a:pt x="28" y="161"/>
                  </a:cubicBezTo>
                  <a:cubicBezTo>
                    <a:pt x="28" y="161"/>
                    <a:pt x="28" y="161"/>
                    <a:pt x="28" y="161"/>
                  </a:cubicBezTo>
                  <a:cubicBezTo>
                    <a:pt x="27" y="161"/>
                    <a:pt x="27" y="161"/>
                    <a:pt x="27" y="161"/>
                  </a:cubicBezTo>
                  <a:cubicBezTo>
                    <a:pt x="27" y="160"/>
                    <a:pt x="27" y="160"/>
                    <a:pt x="27" y="160"/>
                  </a:cubicBezTo>
                  <a:cubicBezTo>
                    <a:pt x="27" y="160"/>
                    <a:pt x="27" y="160"/>
                    <a:pt x="27" y="160"/>
                  </a:cubicBezTo>
                  <a:cubicBezTo>
                    <a:pt x="27" y="160"/>
                    <a:pt x="27" y="160"/>
                    <a:pt x="27" y="160"/>
                  </a:cubicBezTo>
                  <a:cubicBezTo>
                    <a:pt x="27" y="160"/>
                    <a:pt x="27" y="160"/>
                    <a:pt x="27" y="160"/>
                  </a:cubicBezTo>
                  <a:cubicBezTo>
                    <a:pt x="27" y="159"/>
                    <a:pt x="27" y="159"/>
                    <a:pt x="27" y="159"/>
                  </a:cubicBezTo>
                  <a:cubicBezTo>
                    <a:pt x="27" y="159"/>
                    <a:pt x="27" y="159"/>
                    <a:pt x="27" y="159"/>
                  </a:cubicBezTo>
                  <a:cubicBezTo>
                    <a:pt x="27" y="159"/>
                    <a:pt x="27" y="159"/>
                    <a:pt x="27" y="159"/>
                  </a:cubicBezTo>
                  <a:cubicBezTo>
                    <a:pt x="27" y="159"/>
                    <a:pt x="27" y="159"/>
                    <a:pt x="27" y="159"/>
                  </a:cubicBezTo>
                  <a:cubicBezTo>
                    <a:pt x="27" y="159"/>
                    <a:pt x="27" y="159"/>
                    <a:pt x="27" y="159"/>
                  </a:cubicBezTo>
                  <a:cubicBezTo>
                    <a:pt x="27" y="158"/>
                    <a:pt x="27" y="158"/>
                    <a:pt x="27" y="158"/>
                  </a:cubicBezTo>
                  <a:cubicBezTo>
                    <a:pt x="27" y="158"/>
                    <a:pt x="27" y="158"/>
                    <a:pt x="27" y="158"/>
                  </a:cubicBezTo>
                  <a:cubicBezTo>
                    <a:pt x="27" y="158"/>
                    <a:pt x="27" y="158"/>
                    <a:pt x="27" y="158"/>
                  </a:cubicBezTo>
                  <a:cubicBezTo>
                    <a:pt x="27" y="157"/>
                    <a:pt x="27" y="157"/>
                    <a:pt x="27" y="157"/>
                  </a:cubicBezTo>
                  <a:cubicBezTo>
                    <a:pt x="27" y="157"/>
                    <a:pt x="27" y="157"/>
                    <a:pt x="27" y="157"/>
                  </a:cubicBezTo>
                  <a:cubicBezTo>
                    <a:pt x="27" y="157"/>
                    <a:pt x="27" y="157"/>
                    <a:pt x="27" y="157"/>
                  </a:cubicBezTo>
                  <a:cubicBezTo>
                    <a:pt x="27" y="157"/>
                    <a:pt x="27" y="157"/>
                    <a:pt x="28" y="157"/>
                  </a:cubicBezTo>
                  <a:cubicBezTo>
                    <a:pt x="27" y="156"/>
                    <a:pt x="27" y="156"/>
                    <a:pt x="27" y="156"/>
                  </a:cubicBezTo>
                  <a:cubicBezTo>
                    <a:pt x="28" y="156"/>
                    <a:pt x="28" y="156"/>
                    <a:pt x="28" y="156"/>
                  </a:cubicBezTo>
                  <a:cubicBezTo>
                    <a:pt x="28" y="155"/>
                    <a:pt x="28" y="155"/>
                    <a:pt x="28" y="155"/>
                  </a:cubicBezTo>
                  <a:cubicBezTo>
                    <a:pt x="28" y="155"/>
                    <a:pt x="28" y="155"/>
                    <a:pt x="28" y="155"/>
                  </a:cubicBezTo>
                  <a:cubicBezTo>
                    <a:pt x="28" y="154"/>
                    <a:pt x="28" y="154"/>
                    <a:pt x="28" y="154"/>
                  </a:cubicBezTo>
                  <a:cubicBezTo>
                    <a:pt x="28" y="154"/>
                    <a:pt x="28" y="154"/>
                    <a:pt x="28" y="154"/>
                  </a:cubicBezTo>
                  <a:cubicBezTo>
                    <a:pt x="29" y="154"/>
                    <a:pt x="29" y="154"/>
                    <a:pt x="29" y="154"/>
                  </a:cubicBezTo>
                  <a:cubicBezTo>
                    <a:pt x="29" y="153"/>
                    <a:pt x="29" y="153"/>
                    <a:pt x="29" y="153"/>
                  </a:cubicBezTo>
                  <a:cubicBezTo>
                    <a:pt x="29" y="154"/>
                    <a:pt x="29" y="154"/>
                    <a:pt x="29" y="154"/>
                  </a:cubicBezTo>
                  <a:cubicBezTo>
                    <a:pt x="28" y="153"/>
                    <a:pt x="28" y="154"/>
                    <a:pt x="28" y="154"/>
                  </a:cubicBezTo>
                  <a:cubicBezTo>
                    <a:pt x="28" y="154"/>
                    <a:pt x="28" y="154"/>
                    <a:pt x="28" y="154"/>
                  </a:cubicBezTo>
                  <a:cubicBezTo>
                    <a:pt x="27" y="154"/>
                    <a:pt x="27" y="154"/>
                    <a:pt x="27" y="154"/>
                  </a:cubicBezTo>
                  <a:cubicBezTo>
                    <a:pt x="27" y="154"/>
                    <a:pt x="27" y="154"/>
                    <a:pt x="27" y="154"/>
                  </a:cubicBezTo>
                  <a:cubicBezTo>
                    <a:pt x="27" y="154"/>
                    <a:pt x="27" y="154"/>
                    <a:pt x="27" y="154"/>
                  </a:cubicBezTo>
                  <a:cubicBezTo>
                    <a:pt x="26" y="154"/>
                    <a:pt x="26" y="154"/>
                    <a:pt x="26" y="154"/>
                  </a:cubicBezTo>
                  <a:cubicBezTo>
                    <a:pt x="26" y="154"/>
                    <a:pt x="26" y="154"/>
                    <a:pt x="26" y="154"/>
                  </a:cubicBezTo>
                  <a:cubicBezTo>
                    <a:pt x="26" y="153"/>
                    <a:pt x="26" y="153"/>
                    <a:pt x="26" y="153"/>
                  </a:cubicBezTo>
                  <a:cubicBezTo>
                    <a:pt x="26" y="154"/>
                    <a:pt x="26" y="154"/>
                    <a:pt x="26" y="154"/>
                  </a:cubicBezTo>
                  <a:cubicBezTo>
                    <a:pt x="26" y="153"/>
                    <a:pt x="26" y="153"/>
                    <a:pt x="26" y="153"/>
                  </a:cubicBezTo>
                  <a:cubicBezTo>
                    <a:pt x="25" y="153"/>
                    <a:pt x="25" y="153"/>
                    <a:pt x="25" y="153"/>
                  </a:cubicBezTo>
                  <a:cubicBezTo>
                    <a:pt x="25" y="153"/>
                    <a:pt x="25" y="153"/>
                    <a:pt x="25" y="153"/>
                  </a:cubicBezTo>
                  <a:cubicBezTo>
                    <a:pt x="24" y="152"/>
                    <a:pt x="24" y="151"/>
                    <a:pt x="23" y="151"/>
                  </a:cubicBezTo>
                  <a:cubicBezTo>
                    <a:pt x="24" y="151"/>
                    <a:pt x="24" y="151"/>
                    <a:pt x="24" y="151"/>
                  </a:cubicBezTo>
                  <a:cubicBezTo>
                    <a:pt x="24" y="150"/>
                    <a:pt x="24" y="150"/>
                    <a:pt x="24" y="150"/>
                  </a:cubicBezTo>
                  <a:cubicBezTo>
                    <a:pt x="24" y="150"/>
                    <a:pt x="24" y="150"/>
                    <a:pt x="24" y="150"/>
                  </a:cubicBezTo>
                  <a:cubicBezTo>
                    <a:pt x="24" y="150"/>
                    <a:pt x="23" y="150"/>
                    <a:pt x="23" y="150"/>
                  </a:cubicBezTo>
                  <a:cubicBezTo>
                    <a:pt x="23" y="149"/>
                    <a:pt x="23" y="149"/>
                    <a:pt x="23" y="149"/>
                  </a:cubicBezTo>
                  <a:cubicBezTo>
                    <a:pt x="22" y="149"/>
                    <a:pt x="22" y="149"/>
                    <a:pt x="22" y="149"/>
                  </a:cubicBezTo>
                  <a:cubicBezTo>
                    <a:pt x="22" y="149"/>
                    <a:pt x="22" y="149"/>
                    <a:pt x="22" y="149"/>
                  </a:cubicBezTo>
                  <a:cubicBezTo>
                    <a:pt x="22" y="148"/>
                    <a:pt x="22" y="148"/>
                    <a:pt x="22" y="148"/>
                  </a:cubicBezTo>
                  <a:cubicBezTo>
                    <a:pt x="22" y="148"/>
                    <a:pt x="22" y="148"/>
                    <a:pt x="22" y="148"/>
                  </a:cubicBezTo>
                  <a:cubicBezTo>
                    <a:pt x="21" y="147"/>
                    <a:pt x="21" y="147"/>
                    <a:pt x="21" y="147"/>
                  </a:cubicBezTo>
                  <a:cubicBezTo>
                    <a:pt x="21" y="147"/>
                    <a:pt x="21" y="147"/>
                    <a:pt x="21" y="147"/>
                  </a:cubicBezTo>
                  <a:cubicBezTo>
                    <a:pt x="21" y="147"/>
                    <a:pt x="21" y="147"/>
                    <a:pt x="21" y="147"/>
                  </a:cubicBezTo>
                  <a:cubicBezTo>
                    <a:pt x="21" y="147"/>
                    <a:pt x="21" y="147"/>
                    <a:pt x="21" y="147"/>
                  </a:cubicBezTo>
                  <a:cubicBezTo>
                    <a:pt x="21" y="147"/>
                    <a:pt x="21" y="147"/>
                    <a:pt x="21" y="147"/>
                  </a:cubicBezTo>
                  <a:cubicBezTo>
                    <a:pt x="21" y="147"/>
                    <a:pt x="21" y="147"/>
                    <a:pt x="21" y="147"/>
                  </a:cubicBezTo>
                  <a:cubicBezTo>
                    <a:pt x="21" y="147"/>
                    <a:pt x="21" y="147"/>
                    <a:pt x="21" y="147"/>
                  </a:cubicBezTo>
                  <a:cubicBezTo>
                    <a:pt x="20" y="147"/>
                    <a:pt x="20" y="147"/>
                    <a:pt x="20" y="147"/>
                  </a:cubicBezTo>
                  <a:cubicBezTo>
                    <a:pt x="20" y="146"/>
                    <a:pt x="20" y="146"/>
                    <a:pt x="20" y="146"/>
                  </a:cubicBezTo>
                  <a:cubicBezTo>
                    <a:pt x="20" y="146"/>
                    <a:pt x="20" y="146"/>
                    <a:pt x="20" y="146"/>
                  </a:cubicBezTo>
                  <a:cubicBezTo>
                    <a:pt x="20" y="146"/>
                    <a:pt x="20" y="146"/>
                    <a:pt x="20" y="146"/>
                  </a:cubicBezTo>
                  <a:cubicBezTo>
                    <a:pt x="20" y="146"/>
                    <a:pt x="20" y="146"/>
                    <a:pt x="20" y="146"/>
                  </a:cubicBezTo>
                  <a:cubicBezTo>
                    <a:pt x="21" y="146"/>
                    <a:pt x="21" y="146"/>
                    <a:pt x="21" y="146"/>
                  </a:cubicBezTo>
                  <a:cubicBezTo>
                    <a:pt x="21" y="145"/>
                    <a:pt x="21" y="145"/>
                    <a:pt x="21" y="145"/>
                  </a:cubicBezTo>
                  <a:cubicBezTo>
                    <a:pt x="21" y="145"/>
                    <a:pt x="21" y="145"/>
                    <a:pt x="21" y="145"/>
                  </a:cubicBezTo>
                  <a:cubicBezTo>
                    <a:pt x="21" y="145"/>
                    <a:pt x="21" y="145"/>
                    <a:pt x="21" y="145"/>
                  </a:cubicBezTo>
                  <a:cubicBezTo>
                    <a:pt x="22" y="144"/>
                    <a:pt x="22" y="144"/>
                    <a:pt x="22" y="144"/>
                  </a:cubicBezTo>
                  <a:cubicBezTo>
                    <a:pt x="21" y="143"/>
                    <a:pt x="21" y="143"/>
                    <a:pt x="20" y="143"/>
                  </a:cubicBezTo>
                  <a:cubicBezTo>
                    <a:pt x="20" y="143"/>
                    <a:pt x="20" y="143"/>
                    <a:pt x="20" y="143"/>
                  </a:cubicBezTo>
                  <a:cubicBezTo>
                    <a:pt x="20" y="143"/>
                    <a:pt x="20" y="143"/>
                    <a:pt x="20" y="143"/>
                  </a:cubicBezTo>
                  <a:cubicBezTo>
                    <a:pt x="19" y="143"/>
                    <a:pt x="19" y="143"/>
                    <a:pt x="19" y="143"/>
                  </a:cubicBezTo>
                  <a:cubicBezTo>
                    <a:pt x="19" y="142"/>
                    <a:pt x="19" y="142"/>
                    <a:pt x="19" y="142"/>
                  </a:cubicBezTo>
                  <a:cubicBezTo>
                    <a:pt x="18" y="143"/>
                    <a:pt x="18" y="143"/>
                    <a:pt x="18" y="143"/>
                  </a:cubicBezTo>
                  <a:cubicBezTo>
                    <a:pt x="18" y="143"/>
                    <a:pt x="18" y="143"/>
                    <a:pt x="18" y="144"/>
                  </a:cubicBezTo>
                  <a:cubicBezTo>
                    <a:pt x="17" y="144"/>
                    <a:pt x="17" y="144"/>
                    <a:pt x="17" y="144"/>
                  </a:cubicBezTo>
                  <a:cubicBezTo>
                    <a:pt x="17" y="144"/>
                    <a:pt x="17" y="144"/>
                    <a:pt x="17" y="144"/>
                  </a:cubicBezTo>
                  <a:cubicBezTo>
                    <a:pt x="17" y="145"/>
                    <a:pt x="17" y="145"/>
                    <a:pt x="17" y="145"/>
                  </a:cubicBezTo>
                  <a:cubicBezTo>
                    <a:pt x="16" y="144"/>
                    <a:pt x="16" y="144"/>
                    <a:pt x="16" y="144"/>
                  </a:cubicBezTo>
                  <a:cubicBezTo>
                    <a:pt x="16" y="144"/>
                    <a:pt x="16" y="144"/>
                    <a:pt x="16" y="144"/>
                  </a:cubicBezTo>
                  <a:cubicBezTo>
                    <a:pt x="15" y="143"/>
                    <a:pt x="15" y="143"/>
                    <a:pt x="15" y="143"/>
                  </a:cubicBezTo>
                  <a:cubicBezTo>
                    <a:pt x="15" y="143"/>
                    <a:pt x="15" y="143"/>
                    <a:pt x="15" y="143"/>
                  </a:cubicBezTo>
                  <a:cubicBezTo>
                    <a:pt x="15" y="142"/>
                    <a:pt x="15" y="142"/>
                    <a:pt x="15" y="142"/>
                  </a:cubicBezTo>
                  <a:cubicBezTo>
                    <a:pt x="15" y="142"/>
                    <a:pt x="15" y="142"/>
                    <a:pt x="15" y="142"/>
                  </a:cubicBezTo>
                  <a:cubicBezTo>
                    <a:pt x="15" y="142"/>
                    <a:pt x="15" y="142"/>
                    <a:pt x="15" y="142"/>
                  </a:cubicBezTo>
                  <a:cubicBezTo>
                    <a:pt x="15" y="142"/>
                    <a:pt x="15" y="142"/>
                    <a:pt x="15" y="142"/>
                  </a:cubicBezTo>
                  <a:cubicBezTo>
                    <a:pt x="15" y="141"/>
                    <a:pt x="14" y="142"/>
                    <a:pt x="14" y="141"/>
                  </a:cubicBezTo>
                  <a:cubicBezTo>
                    <a:pt x="14" y="141"/>
                    <a:pt x="14" y="141"/>
                    <a:pt x="14" y="141"/>
                  </a:cubicBezTo>
                  <a:cubicBezTo>
                    <a:pt x="14" y="140"/>
                    <a:pt x="13" y="140"/>
                    <a:pt x="13" y="139"/>
                  </a:cubicBezTo>
                  <a:cubicBezTo>
                    <a:pt x="13" y="139"/>
                    <a:pt x="13" y="139"/>
                    <a:pt x="13" y="139"/>
                  </a:cubicBezTo>
                  <a:cubicBezTo>
                    <a:pt x="13" y="139"/>
                    <a:pt x="13" y="139"/>
                    <a:pt x="13" y="139"/>
                  </a:cubicBezTo>
                  <a:cubicBezTo>
                    <a:pt x="13" y="139"/>
                    <a:pt x="13" y="139"/>
                    <a:pt x="13" y="139"/>
                  </a:cubicBezTo>
                  <a:cubicBezTo>
                    <a:pt x="13" y="139"/>
                    <a:pt x="13" y="139"/>
                    <a:pt x="13" y="139"/>
                  </a:cubicBezTo>
                  <a:cubicBezTo>
                    <a:pt x="13" y="139"/>
                    <a:pt x="13" y="139"/>
                    <a:pt x="13" y="139"/>
                  </a:cubicBezTo>
                  <a:cubicBezTo>
                    <a:pt x="13" y="139"/>
                    <a:pt x="13" y="139"/>
                    <a:pt x="13" y="139"/>
                  </a:cubicBezTo>
                  <a:cubicBezTo>
                    <a:pt x="13" y="138"/>
                    <a:pt x="13" y="138"/>
                    <a:pt x="13" y="138"/>
                  </a:cubicBezTo>
                  <a:cubicBezTo>
                    <a:pt x="12" y="137"/>
                    <a:pt x="12" y="137"/>
                    <a:pt x="12" y="137"/>
                  </a:cubicBezTo>
                  <a:cubicBezTo>
                    <a:pt x="12" y="137"/>
                    <a:pt x="12" y="137"/>
                    <a:pt x="12" y="137"/>
                  </a:cubicBezTo>
                  <a:cubicBezTo>
                    <a:pt x="12" y="137"/>
                    <a:pt x="12" y="137"/>
                    <a:pt x="12" y="137"/>
                  </a:cubicBezTo>
                  <a:cubicBezTo>
                    <a:pt x="12" y="136"/>
                    <a:pt x="12" y="136"/>
                    <a:pt x="12" y="136"/>
                  </a:cubicBezTo>
                  <a:cubicBezTo>
                    <a:pt x="12" y="136"/>
                    <a:pt x="12" y="136"/>
                    <a:pt x="12" y="136"/>
                  </a:cubicBezTo>
                  <a:cubicBezTo>
                    <a:pt x="12" y="136"/>
                    <a:pt x="12" y="136"/>
                    <a:pt x="12" y="135"/>
                  </a:cubicBezTo>
                  <a:cubicBezTo>
                    <a:pt x="12" y="135"/>
                    <a:pt x="11" y="135"/>
                    <a:pt x="11" y="135"/>
                  </a:cubicBezTo>
                  <a:cubicBezTo>
                    <a:pt x="11" y="135"/>
                    <a:pt x="11" y="135"/>
                    <a:pt x="11" y="135"/>
                  </a:cubicBezTo>
                  <a:cubicBezTo>
                    <a:pt x="11" y="135"/>
                    <a:pt x="11" y="135"/>
                    <a:pt x="11" y="135"/>
                  </a:cubicBezTo>
                  <a:cubicBezTo>
                    <a:pt x="11" y="134"/>
                    <a:pt x="11" y="134"/>
                    <a:pt x="11" y="134"/>
                  </a:cubicBezTo>
                  <a:cubicBezTo>
                    <a:pt x="11" y="134"/>
                    <a:pt x="11" y="134"/>
                    <a:pt x="11" y="134"/>
                  </a:cubicBezTo>
                  <a:cubicBezTo>
                    <a:pt x="11" y="134"/>
                    <a:pt x="11" y="134"/>
                    <a:pt x="11" y="134"/>
                  </a:cubicBezTo>
                  <a:cubicBezTo>
                    <a:pt x="11" y="134"/>
                    <a:pt x="10" y="133"/>
                    <a:pt x="10" y="133"/>
                  </a:cubicBezTo>
                  <a:cubicBezTo>
                    <a:pt x="10" y="133"/>
                    <a:pt x="10" y="133"/>
                    <a:pt x="10" y="133"/>
                  </a:cubicBezTo>
                  <a:cubicBezTo>
                    <a:pt x="11" y="133"/>
                    <a:pt x="11" y="133"/>
                    <a:pt x="11" y="133"/>
                  </a:cubicBezTo>
                  <a:cubicBezTo>
                    <a:pt x="10" y="133"/>
                    <a:pt x="10" y="133"/>
                    <a:pt x="10" y="133"/>
                  </a:cubicBezTo>
                  <a:cubicBezTo>
                    <a:pt x="11" y="132"/>
                    <a:pt x="11" y="132"/>
                    <a:pt x="11" y="132"/>
                  </a:cubicBezTo>
                  <a:cubicBezTo>
                    <a:pt x="11" y="132"/>
                    <a:pt x="11" y="132"/>
                    <a:pt x="11" y="132"/>
                  </a:cubicBezTo>
                  <a:cubicBezTo>
                    <a:pt x="11" y="132"/>
                    <a:pt x="11" y="132"/>
                    <a:pt x="11" y="132"/>
                  </a:cubicBezTo>
                  <a:cubicBezTo>
                    <a:pt x="11" y="131"/>
                    <a:pt x="11" y="131"/>
                    <a:pt x="11" y="131"/>
                  </a:cubicBezTo>
                  <a:cubicBezTo>
                    <a:pt x="11" y="131"/>
                    <a:pt x="11" y="131"/>
                    <a:pt x="11" y="131"/>
                  </a:cubicBezTo>
                  <a:cubicBezTo>
                    <a:pt x="10" y="131"/>
                    <a:pt x="11" y="131"/>
                    <a:pt x="11" y="130"/>
                  </a:cubicBezTo>
                  <a:cubicBezTo>
                    <a:pt x="11" y="130"/>
                    <a:pt x="11" y="130"/>
                    <a:pt x="11" y="129"/>
                  </a:cubicBezTo>
                  <a:cubicBezTo>
                    <a:pt x="11" y="129"/>
                    <a:pt x="11" y="129"/>
                    <a:pt x="11" y="129"/>
                  </a:cubicBezTo>
                  <a:cubicBezTo>
                    <a:pt x="10" y="129"/>
                    <a:pt x="10" y="129"/>
                    <a:pt x="10" y="129"/>
                  </a:cubicBezTo>
                  <a:cubicBezTo>
                    <a:pt x="10" y="129"/>
                    <a:pt x="10" y="129"/>
                    <a:pt x="10" y="129"/>
                  </a:cubicBezTo>
                  <a:cubicBezTo>
                    <a:pt x="10" y="128"/>
                    <a:pt x="10" y="128"/>
                    <a:pt x="10" y="128"/>
                  </a:cubicBezTo>
                  <a:cubicBezTo>
                    <a:pt x="11" y="128"/>
                    <a:pt x="11" y="128"/>
                    <a:pt x="11" y="128"/>
                  </a:cubicBezTo>
                  <a:cubicBezTo>
                    <a:pt x="11" y="128"/>
                    <a:pt x="11" y="128"/>
                    <a:pt x="11" y="128"/>
                  </a:cubicBezTo>
                  <a:cubicBezTo>
                    <a:pt x="10" y="127"/>
                    <a:pt x="10" y="127"/>
                    <a:pt x="10" y="127"/>
                  </a:cubicBezTo>
                  <a:cubicBezTo>
                    <a:pt x="11" y="127"/>
                    <a:pt x="11" y="127"/>
                    <a:pt x="11" y="127"/>
                  </a:cubicBezTo>
                  <a:cubicBezTo>
                    <a:pt x="10" y="126"/>
                    <a:pt x="10" y="126"/>
                    <a:pt x="10" y="126"/>
                  </a:cubicBezTo>
                  <a:cubicBezTo>
                    <a:pt x="10" y="126"/>
                    <a:pt x="10" y="126"/>
                    <a:pt x="10" y="126"/>
                  </a:cubicBezTo>
                  <a:cubicBezTo>
                    <a:pt x="10" y="126"/>
                    <a:pt x="10" y="126"/>
                    <a:pt x="10" y="126"/>
                  </a:cubicBezTo>
                  <a:cubicBezTo>
                    <a:pt x="10" y="125"/>
                    <a:pt x="10" y="125"/>
                    <a:pt x="10" y="125"/>
                  </a:cubicBezTo>
                  <a:cubicBezTo>
                    <a:pt x="10" y="125"/>
                    <a:pt x="10" y="125"/>
                    <a:pt x="10" y="125"/>
                  </a:cubicBezTo>
                  <a:cubicBezTo>
                    <a:pt x="10" y="125"/>
                    <a:pt x="10" y="125"/>
                    <a:pt x="10" y="125"/>
                  </a:cubicBezTo>
                  <a:cubicBezTo>
                    <a:pt x="10" y="125"/>
                    <a:pt x="10" y="125"/>
                    <a:pt x="10" y="125"/>
                  </a:cubicBezTo>
                  <a:cubicBezTo>
                    <a:pt x="10" y="125"/>
                    <a:pt x="10" y="125"/>
                    <a:pt x="10" y="125"/>
                  </a:cubicBezTo>
                  <a:cubicBezTo>
                    <a:pt x="10" y="124"/>
                    <a:pt x="10" y="124"/>
                    <a:pt x="10" y="124"/>
                  </a:cubicBezTo>
                  <a:cubicBezTo>
                    <a:pt x="10" y="124"/>
                    <a:pt x="10" y="124"/>
                    <a:pt x="10" y="124"/>
                  </a:cubicBezTo>
                  <a:cubicBezTo>
                    <a:pt x="10" y="123"/>
                    <a:pt x="10" y="123"/>
                    <a:pt x="10" y="123"/>
                  </a:cubicBezTo>
                  <a:cubicBezTo>
                    <a:pt x="10" y="123"/>
                    <a:pt x="10" y="123"/>
                    <a:pt x="10" y="123"/>
                  </a:cubicBezTo>
                  <a:cubicBezTo>
                    <a:pt x="10" y="123"/>
                    <a:pt x="10" y="123"/>
                    <a:pt x="10" y="123"/>
                  </a:cubicBezTo>
                  <a:cubicBezTo>
                    <a:pt x="10" y="123"/>
                    <a:pt x="10" y="123"/>
                    <a:pt x="10" y="123"/>
                  </a:cubicBezTo>
                  <a:cubicBezTo>
                    <a:pt x="10" y="122"/>
                    <a:pt x="10" y="122"/>
                    <a:pt x="10" y="122"/>
                  </a:cubicBezTo>
                  <a:cubicBezTo>
                    <a:pt x="10" y="122"/>
                    <a:pt x="10" y="122"/>
                    <a:pt x="10" y="122"/>
                  </a:cubicBezTo>
                  <a:cubicBezTo>
                    <a:pt x="11" y="121"/>
                    <a:pt x="11" y="121"/>
                    <a:pt x="11" y="121"/>
                  </a:cubicBezTo>
                  <a:cubicBezTo>
                    <a:pt x="11" y="121"/>
                    <a:pt x="11" y="121"/>
                    <a:pt x="11" y="121"/>
                  </a:cubicBezTo>
                  <a:cubicBezTo>
                    <a:pt x="11" y="120"/>
                    <a:pt x="11" y="120"/>
                    <a:pt x="11" y="120"/>
                  </a:cubicBezTo>
                  <a:cubicBezTo>
                    <a:pt x="11" y="121"/>
                    <a:pt x="11" y="121"/>
                    <a:pt x="10" y="121"/>
                  </a:cubicBezTo>
                  <a:cubicBezTo>
                    <a:pt x="10" y="121"/>
                    <a:pt x="9" y="120"/>
                    <a:pt x="8" y="119"/>
                  </a:cubicBezTo>
                  <a:cubicBezTo>
                    <a:pt x="8" y="119"/>
                    <a:pt x="8" y="119"/>
                    <a:pt x="8" y="119"/>
                  </a:cubicBezTo>
                  <a:cubicBezTo>
                    <a:pt x="8" y="119"/>
                    <a:pt x="8" y="119"/>
                    <a:pt x="8" y="119"/>
                  </a:cubicBezTo>
                  <a:cubicBezTo>
                    <a:pt x="8" y="119"/>
                    <a:pt x="8" y="119"/>
                    <a:pt x="8" y="119"/>
                  </a:cubicBezTo>
                  <a:cubicBezTo>
                    <a:pt x="8" y="119"/>
                    <a:pt x="8" y="119"/>
                    <a:pt x="8" y="119"/>
                  </a:cubicBezTo>
                  <a:cubicBezTo>
                    <a:pt x="8" y="119"/>
                    <a:pt x="8" y="119"/>
                    <a:pt x="8" y="119"/>
                  </a:cubicBezTo>
                  <a:cubicBezTo>
                    <a:pt x="8" y="118"/>
                    <a:pt x="8" y="118"/>
                    <a:pt x="8" y="118"/>
                  </a:cubicBezTo>
                  <a:cubicBezTo>
                    <a:pt x="8" y="118"/>
                    <a:pt x="8" y="118"/>
                    <a:pt x="8" y="118"/>
                  </a:cubicBezTo>
                  <a:cubicBezTo>
                    <a:pt x="8" y="117"/>
                    <a:pt x="8" y="117"/>
                    <a:pt x="8" y="117"/>
                  </a:cubicBezTo>
                  <a:cubicBezTo>
                    <a:pt x="8" y="116"/>
                    <a:pt x="8" y="116"/>
                    <a:pt x="8" y="116"/>
                  </a:cubicBezTo>
                  <a:cubicBezTo>
                    <a:pt x="8" y="116"/>
                    <a:pt x="8" y="116"/>
                    <a:pt x="8" y="116"/>
                  </a:cubicBezTo>
                  <a:cubicBezTo>
                    <a:pt x="8" y="116"/>
                    <a:pt x="8" y="116"/>
                    <a:pt x="8" y="116"/>
                  </a:cubicBezTo>
                  <a:cubicBezTo>
                    <a:pt x="8" y="116"/>
                    <a:pt x="8" y="116"/>
                    <a:pt x="8" y="116"/>
                  </a:cubicBezTo>
                  <a:cubicBezTo>
                    <a:pt x="8" y="115"/>
                    <a:pt x="8" y="115"/>
                    <a:pt x="8" y="115"/>
                  </a:cubicBezTo>
                  <a:cubicBezTo>
                    <a:pt x="8" y="115"/>
                    <a:pt x="8" y="115"/>
                    <a:pt x="8" y="115"/>
                  </a:cubicBezTo>
                  <a:cubicBezTo>
                    <a:pt x="8" y="114"/>
                    <a:pt x="8" y="114"/>
                    <a:pt x="8" y="114"/>
                  </a:cubicBezTo>
                  <a:cubicBezTo>
                    <a:pt x="8" y="114"/>
                    <a:pt x="8" y="114"/>
                    <a:pt x="8" y="114"/>
                  </a:cubicBezTo>
                  <a:cubicBezTo>
                    <a:pt x="8" y="115"/>
                    <a:pt x="8" y="115"/>
                    <a:pt x="8" y="115"/>
                  </a:cubicBezTo>
                  <a:cubicBezTo>
                    <a:pt x="9" y="114"/>
                    <a:pt x="9" y="114"/>
                    <a:pt x="9" y="114"/>
                  </a:cubicBezTo>
                  <a:cubicBezTo>
                    <a:pt x="9" y="114"/>
                    <a:pt x="9" y="114"/>
                    <a:pt x="9" y="114"/>
                  </a:cubicBezTo>
                  <a:cubicBezTo>
                    <a:pt x="9" y="114"/>
                    <a:pt x="9" y="114"/>
                    <a:pt x="9" y="114"/>
                  </a:cubicBezTo>
                  <a:cubicBezTo>
                    <a:pt x="9" y="115"/>
                    <a:pt x="9" y="115"/>
                    <a:pt x="9" y="115"/>
                  </a:cubicBezTo>
                  <a:cubicBezTo>
                    <a:pt x="10" y="114"/>
                    <a:pt x="10" y="114"/>
                    <a:pt x="10" y="114"/>
                  </a:cubicBezTo>
                  <a:cubicBezTo>
                    <a:pt x="10" y="114"/>
                    <a:pt x="10" y="114"/>
                    <a:pt x="10" y="114"/>
                  </a:cubicBezTo>
                  <a:cubicBezTo>
                    <a:pt x="10" y="114"/>
                    <a:pt x="10" y="114"/>
                    <a:pt x="10" y="114"/>
                  </a:cubicBezTo>
                  <a:cubicBezTo>
                    <a:pt x="10" y="115"/>
                    <a:pt x="10" y="115"/>
                    <a:pt x="10" y="115"/>
                  </a:cubicBezTo>
                  <a:cubicBezTo>
                    <a:pt x="10" y="115"/>
                    <a:pt x="10" y="115"/>
                    <a:pt x="10" y="115"/>
                  </a:cubicBezTo>
                  <a:cubicBezTo>
                    <a:pt x="10" y="115"/>
                    <a:pt x="10" y="115"/>
                    <a:pt x="10" y="115"/>
                  </a:cubicBezTo>
                  <a:cubicBezTo>
                    <a:pt x="10" y="115"/>
                    <a:pt x="10" y="115"/>
                    <a:pt x="10" y="115"/>
                  </a:cubicBezTo>
                  <a:cubicBezTo>
                    <a:pt x="10" y="116"/>
                    <a:pt x="10" y="116"/>
                    <a:pt x="10" y="116"/>
                  </a:cubicBezTo>
                  <a:cubicBezTo>
                    <a:pt x="11" y="115"/>
                    <a:pt x="11" y="115"/>
                    <a:pt x="11" y="115"/>
                  </a:cubicBezTo>
                  <a:cubicBezTo>
                    <a:pt x="11" y="116"/>
                    <a:pt x="11" y="116"/>
                    <a:pt x="11" y="116"/>
                  </a:cubicBezTo>
                  <a:cubicBezTo>
                    <a:pt x="11" y="116"/>
                    <a:pt x="11" y="116"/>
                    <a:pt x="11" y="116"/>
                  </a:cubicBezTo>
                  <a:cubicBezTo>
                    <a:pt x="11" y="116"/>
                    <a:pt x="11" y="116"/>
                    <a:pt x="11" y="116"/>
                  </a:cubicBezTo>
                  <a:cubicBezTo>
                    <a:pt x="12" y="116"/>
                    <a:pt x="12" y="116"/>
                    <a:pt x="12" y="116"/>
                  </a:cubicBezTo>
                  <a:cubicBezTo>
                    <a:pt x="12" y="116"/>
                    <a:pt x="12" y="116"/>
                    <a:pt x="12" y="116"/>
                  </a:cubicBezTo>
                  <a:cubicBezTo>
                    <a:pt x="12" y="116"/>
                    <a:pt x="12" y="116"/>
                    <a:pt x="12" y="116"/>
                  </a:cubicBezTo>
                  <a:cubicBezTo>
                    <a:pt x="11" y="116"/>
                    <a:pt x="11" y="116"/>
                    <a:pt x="11" y="116"/>
                  </a:cubicBezTo>
                  <a:cubicBezTo>
                    <a:pt x="11" y="116"/>
                    <a:pt x="11" y="116"/>
                    <a:pt x="11" y="116"/>
                  </a:cubicBezTo>
                  <a:cubicBezTo>
                    <a:pt x="11" y="116"/>
                    <a:pt x="11" y="116"/>
                    <a:pt x="11" y="116"/>
                  </a:cubicBezTo>
                  <a:cubicBezTo>
                    <a:pt x="12" y="115"/>
                    <a:pt x="12" y="115"/>
                    <a:pt x="12" y="115"/>
                  </a:cubicBezTo>
                  <a:cubicBezTo>
                    <a:pt x="13" y="116"/>
                    <a:pt x="13" y="116"/>
                    <a:pt x="13" y="116"/>
                  </a:cubicBezTo>
                  <a:cubicBezTo>
                    <a:pt x="13" y="116"/>
                    <a:pt x="13" y="116"/>
                    <a:pt x="13" y="116"/>
                  </a:cubicBezTo>
                  <a:cubicBezTo>
                    <a:pt x="13" y="116"/>
                    <a:pt x="13" y="116"/>
                    <a:pt x="13" y="116"/>
                  </a:cubicBezTo>
                  <a:cubicBezTo>
                    <a:pt x="13" y="115"/>
                    <a:pt x="13" y="115"/>
                    <a:pt x="13" y="115"/>
                  </a:cubicBezTo>
                  <a:cubicBezTo>
                    <a:pt x="13" y="115"/>
                    <a:pt x="13" y="115"/>
                    <a:pt x="13" y="115"/>
                  </a:cubicBezTo>
                  <a:cubicBezTo>
                    <a:pt x="13" y="115"/>
                    <a:pt x="13" y="115"/>
                    <a:pt x="13" y="115"/>
                  </a:cubicBezTo>
                  <a:cubicBezTo>
                    <a:pt x="13" y="114"/>
                    <a:pt x="13" y="114"/>
                    <a:pt x="13" y="114"/>
                  </a:cubicBezTo>
                  <a:cubicBezTo>
                    <a:pt x="14" y="115"/>
                    <a:pt x="14" y="115"/>
                    <a:pt x="14" y="115"/>
                  </a:cubicBezTo>
                  <a:cubicBezTo>
                    <a:pt x="14" y="115"/>
                    <a:pt x="14" y="115"/>
                    <a:pt x="14" y="115"/>
                  </a:cubicBezTo>
                  <a:cubicBezTo>
                    <a:pt x="14" y="115"/>
                    <a:pt x="14" y="115"/>
                    <a:pt x="14" y="116"/>
                  </a:cubicBezTo>
                  <a:cubicBezTo>
                    <a:pt x="14" y="116"/>
                    <a:pt x="14" y="116"/>
                    <a:pt x="15" y="116"/>
                  </a:cubicBezTo>
                  <a:cubicBezTo>
                    <a:pt x="15" y="117"/>
                    <a:pt x="15" y="117"/>
                    <a:pt x="15" y="117"/>
                  </a:cubicBezTo>
                  <a:cubicBezTo>
                    <a:pt x="15" y="117"/>
                    <a:pt x="15" y="117"/>
                    <a:pt x="15" y="117"/>
                  </a:cubicBezTo>
                  <a:cubicBezTo>
                    <a:pt x="15" y="118"/>
                    <a:pt x="15" y="118"/>
                    <a:pt x="15" y="118"/>
                  </a:cubicBezTo>
                  <a:cubicBezTo>
                    <a:pt x="15" y="118"/>
                    <a:pt x="15" y="118"/>
                    <a:pt x="15" y="118"/>
                  </a:cubicBezTo>
                  <a:cubicBezTo>
                    <a:pt x="15" y="118"/>
                    <a:pt x="15" y="118"/>
                    <a:pt x="15" y="118"/>
                  </a:cubicBezTo>
                  <a:cubicBezTo>
                    <a:pt x="15" y="119"/>
                    <a:pt x="15" y="119"/>
                    <a:pt x="15" y="119"/>
                  </a:cubicBezTo>
                  <a:cubicBezTo>
                    <a:pt x="16" y="120"/>
                    <a:pt x="16" y="120"/>
                    <a:pt x="16" y="120"/>
                  </a:cubicBezTo>
                  <a:cubicBezTo>
                    <a:pt x="15" y="120"/>
                    <a:pt x="15" y="120"/>
                    <a:pt x="15" y="120"/>
                  </a:cubicBezTo>
                  <a:cubicBezTo>
                    <a:pt x="15" y="120"/>
                    <a:pt x="15" y="120"/>
                    <a:pt x="15" y="120"/>
                  </a:cubicBezTo>
                  <a:cubicBezTo>
                    <a:pt x="15" y="121"/>
                    <a:pt x="15" y="121"/>
                    <a:pt x="15" y="121"/>
                  </a:cubicBezTo>
                  <a:cubicBezTo>
                    <a:pt x="15" y="122"/>
                    <a:pt x="15" y="122"/>
                    <a:pt x="15" y="122"/>
                  </a:cubicBezTo>
                  <a:cubicBezTo>
                    <a:pt x="15" y="122"/>
                    <a:pt x="15" y="122"/>
                    <a:pt x="15" y="122"/>
                  </a:cubicBezTo>
                  <a:cubicBezTo>
                    <a:pt x="15" y="123"/>
                    <a:pt x="15" y="123"/>
                    <a:pt x="15" y="123"/>
                  </a:cubicBezTo>
                  <a:cubicBezTo>
                    <a:pt x="16" y="123"/>
                    <a:pt x="16" y="123"/>
                    <a:pt x="16" y="123"/>
                  </a:cubicBezTo>
                  <a:cubicBezTo>
                    <a:pt x="16" y="123"/>
                    <a:pt x="17" y="123"/>
                    <a:pt x="17" y="123"/>
                  </a:cubicBezTo>
                  <a:cubicBezTo>
                    <a:pt x="17" y="124"/>
                    <a:pt x="17" y="124"/>
                    <a:pt x="17" y="124"/>
                  </a:cubicBezTo>
                  <a:cubicBezTo>
                    <a:pt x="17" y="125"/>
                    <a:pt x="17" y="125"/>
                    <a:pt x="17" y="125"/>
                  </a:cubicBezTo>
                  <a:cubicBezTo>
                    <a:pt x="17" y="125"/>
                    <a:pt x="17" y="125"/>
                    <a:pt x="17" y="125"/>
                  </a:cubicBezTo>
                  <a:cubicBezTo>
                    <a:pt x="16" y="125"/>
                    <a:pt x="16" y="125"/>
                    <a:pt x="16" y="125"/>
                  </a:cubicBezTo>
                  <a:cubicBezTo>
                    <a:pt x="16" y="125"/>
                    <a:pt x="16" y="125"/>
                    <a:pt x="16" y="125"/>
                  </a:cubicBezTo>
                  <a:cubicBezTo>
                    <a:pt x="16" y="126"/>
                    <a:pt x="16" y="126"/>
                    <a:pt x="16" y="126"/>
                  </a:cubicBezTo>
                  <a:cubicBezTo>
                    <a:pt x="16" y="126"/>
                    <a:pt x="16" y="126"/>
                    <a:pt x="16" y="126"/>
                  </a:cubicBezTo>
                  <a:cubicBezTo>
                    <a:pt x="16" y="126"/>
                    <a:pt x="16" y="126"/>
                    <a:pt x="16" y="126"/>
                  </a:cubicBezTo>
                  <a:cubicBezTo>
                    <a:pt x="15" y="126"/>
                    <a:pt x="15" y="126"/>
                    <a:pt x="15" y="126"/>
                  </a:cubicBezTo>
                  <a:cubicBezTo>
                    <a:pt x="15" y="126"/>
                    <a:pt x="15" y="126"/>
                    <a:pt x="15" y="126"/>
                  </a:cubicBezTo>
                  <a:cubicBezTo>
                    <a:pt x="16" y="126"/>
                    <a:pt x="16" y="126"/>
                    <a:pt x="16" y="126"/>
                  </a:cubicBezTo>
                  <a:cubicBezTo>
                    <a:pt x="16" y="126"/>
                    <a:pt x="16" y="126"/>
                    <a:pt x="16" y="126"/>
                  </a:cubicBezTo>
                  <a:cubicBezTo>
                    <a:pt x="16" y="126"/>
                    <a:pt x="16" y="126"/>
                    <a:pt x="16" y="126"/>
                  </a:cubicBezTo>
                  <a:cubicBezTo>
                    <a:pt x="16" y="126"/>
                    <a:pt x="16" y="126"/>
                    <a:pt x="16" y="126"/>
                  </a:cubicBezTo>
                  <a:cubicBezTo>
                    <a:pt x="16" y="126"/>
                    <a:pt x="16" y="126"/>
                    <a:pt x="16" y="126"/>
                  </a:cubicBezTo>
                  <a:cubicBezTo>
                    <a:pt x="17" y="126"/>
                    <a:pt x="17" y="126"/>
                    <a:pt x="17" y="126"/>
                  </a:cubicBezTo>
                  <a:cubicBezTo>
                    <a:pt x="17" y="126"/>
                    <a:pt x="17" y="126"/>
                    <a:pt x="17" y="126"/>
                  </a:cubicBezTo>
                  <a:cubicBezTo>
                    <a:pt x="17" y="126"/>
                    <a:pt x="17" y="126"/>
                    <a:pt x="17" y="126"/>
                  </a:cubicBezTo>
                  <a:cubicBezTo>
                    <a:pt x="17" y="126"/>
                    <a:pt x="17" y="126"/>
                    <a:pt x="17" y="126"/>
                  </a:cubicBezTo>
                  <a:cubicBezTo>
                    <a:pt x="17" y="125"/>
                    <a:pt x="17" y="125"/>
                    <a:pt x="17" y="125"/>
                  </a:cubicBezTo>
                  <a:cubicBezTo>
                    <a:pt x="17" y="125"/>
                    <a:pt x="17" y="125"/>
                    <a:pt x="17" y="125"/>
                  </a:cubicBezTo>
                  <a:cubicBezTo>
                    <a:pt x="18" y="125"/>
                    <a:pt x="18" y="125"/>
                    <a:pt x="18" y="125"/>
                  </a:cubicBezTo>
                  <a:cubicBezTo>
                    <a:pt x="18" y="125"/>
                    <a:pt x="18" y="124"/>
                    <a:pt x="19" y="124"/>
                  </a:cubicBezTo>
                  <a:cubicBezTo>
                    <a:pt x="19" y="124"/>
                    <a:pt x="19" y="124"/>
                    <a:pt x="19" y="124"/>
                  </a:cubicBezTo>
                  <a:cubicBezTo>
                    <a:pt x="19" y="124"/>
                    <a:pt x="19" y="124"/>
                    <a:pt x="19" y="124"/>
                  </a:cubicBezTo>
                  <a:cubicBezTo>
                    <a:pt x="19" y="125"/>
                    <a:pt x="19" y="125"/>
                    <a:pt x="19" y="125"/>
                  </a:cubicBezTo>
                  <a:cubicBezTo>
                    <a:pt x="19" y="124"/>
                    <a:pt x="19" y="124"/>
                    <a:pt x="19" y="124"/>
                  </a:cubicBezTo>
                  <a:cubicBezTo>
                    <a:pt x="20" y="125"/>
                    <a:pt x="20" y="125"/>
                    <a:pt x="20" y="125"/>
                  </a:cubicBezTo>
                  <a:cubicBezTo>
                    <a:pt x="20" y="125"/>
                    <a:pt x="20" y="125"/>
                    <a:pt x="20" y="125"/>
                  </a:cubicBezTo>
                  <a:cubicBezTo>
                    <a:pt x="20" y="125"/>
                    <a:pt x="20" y="125"/>
                    <a:pt x="20" y="125"/>
                  </a:cubicBezTo>
                  <a:cubicBezTo>
                    <a:pt x="20" y="125"/>
                    <a:pt x="20" y="125"/>
                    <a:pt x="20" y="125"/>
                  </a:cubicBezTo>
                  <a:cubicBezTo>
                    <a:pt x="20" y="125"/>
                    <a:pt x="20" y="125"/>
                    <a:pt x="20" y="125"/>
                  </a:cubicBezTo>
                  <a:cubicBezTo>
                    <a:pt x="20" y="125"/>
                    <a:pt x="20" y="125"/>
                    <a:pt x="20" y="125"/>
                  </a:cubicBezTo>
                  <a:cubicBezTo>
                    <a:pt x="21" y="125"/>
                    <a:pt x="21" y="125"/>
                    <a:pt x="21" y="125"/>
                  </a:cubicBezTo>
                  <a:cubicBezTo>
                    <a:pt x="21" y="125"/>
                    <a:pt x="21" y="125"/>
                    <a:pt x="21" y="125"/>
                  </a:cubicBezTo>
                  <a:cubicBezTo>
                    <a:pt x="21" y="126"/>
                    <a:pt x="21" y="126"/>
                    <a:pt x="22" y="127"/>
                  </a:cubicBezTo>
                  <a:cubicBezTo>
                    <a:pt x="21" y="127"/>
                    <a:pt x="21" y="127"/>
                    <a:pt x="21" y="127"/>
                  </a:cubicBezTo>
                  <a:cubicBezTo>
                    <a:pt x="22" y="127"/>
                    <a:pt x="22" y="127"/>
                    <a:pt x="22" y="127"/>
                  </a:cubicBezTo>
                  <a:cubicBezTo>
                    <a:pt x="22" y="127"/>
                    <a:pt x="22" y="127"/>
                    <a:pt x="22" y="127"/>
                  </a:cubicBezTo>
                  <a:cubicBezTo>
                    <a:pt x="22" y="128"/>
                    <a:pt x="22" y="128"/>
                    <a:pt x="22" y="128"/>
                  </a:cubicBezTo>
                  <a:cubicBezTo>
                    <a:pt x="22" y="128"/>
                    <a:pt x="22" y="128"/>
                    <a:pt x="22" y="128"/>
                  </a:cubicBezTo>
                  <a:cubicBezTo>
                    <a:pt x="22" y="128"/>
                    <a:pt x="22" y="128"/>
                    <a:pt x="22" y="128"/>
                  </a:cubicBezTo>
                  <a:cubicBezTo>
                    <a:pt x="22" y="128"/>
                    <a:pt x="23" y="128"/>
                    <a:pt x="23" y="129"/>
                  </a:cubicBezTo>
                  <a:cubicBezTo>
                    <a:pt x="23" y="129"/>
                    <a:pt x="23" y="129"/>
                    <a:pt x="23" y="129"/>
                  </a:cubicBezTo>
                  <a:cubicBezTo>
                    <a:pt x="23" y="129"/>
                    <a:pt x="23" y="129"/>
                    <a:pt x="23" y="129"/>
                  </a:cubicBezTo>
                  <a:cubicBezTo>
                    <a:pt x="23" y="129"/>
                    <a:pt x="23" y="129"/>
                    <a:pt x="23" y="129"/>
                  </a:cubicBezTo>
                  <a:cubicBezTo>
                    <a:pt x="23" y="128"/>
                    <a:pt x="23" y="128"/>
                    <a:pt x="23" y="128"/>
                  </a:cubicBezTo>
                  <a:cubicBezTo>
                    <a:pt x="23" y="128"/>
                    <a:pt x="23" y="128"/>
                    <a:pt x="23" y="128"/>
                  </a:cubicBezTo>
                  <a:cubicBezTo>
                    <a:pt x="23" y="127"/>
                    <a:pt x="23" y="127"/>
                    <a:pt x="23" y="127"/>
                  </a:cubicBezTo>
                  <a:cubicBezTo>
                    <a:pt x="22" y="127"/>
                    <a:pt x="22" y="127"/>
                    <a:pt x="22" y="127"/>
                  </a:cubicBezTo>
                  <a:cubicBezTo>
                    <a:pt x="22" y="127"/>
                    <a:pt x="22" y="127"/>
                    <a:pt x="22" y="127"/>
                  </a:cubicBezTo>
                  <a:cubicBezTo>
                    <a:pt x="22" y="127"/>
                    <a:pt x="22" y="127"/>
                    <a:pt x="22" y="127"/>
                  </a:cubicBezTo>
                  <a:cubicBezTo>
                    <a:pt x="22" y="127"/>
                    <a:pt x="22" y="127"/>
                    <a:pt x="22" y="127"/>
                  </a:cubicBezTo>
                  <a:cubicBezTo>
                    <a:pt x="22" y="127"/>
                    <a:pt x="22" y="127"/>
                    <a:pt x="22" y="127"/>
                  </a:cubicBezTo>
                  <a:cubicBezTo>
                    <a:pt x="22" y="127"/>
                    <a:pt x="22" y="127"/>
                    <a:pt x="22" y="127"/>
                  </a:cubicBezTo>
                  <a:cubicBezTo>
                    <a:pt x="22" y="127"/>
                    <a:pt x="22" y="127"/>
                    <a:pt x="22" y="127"/>
                  </a:cubicBezTo>
                  <a:cubicBezTo>
                    <a:pt x="23" y="127"/>
                    <a:pt x="23" y="127"/>
                    <a:pt x="23" y="127"/>
                  </a:cubicBezTo>
                  <a:cubicBezTo>
                    <a:pt x="23" y="127"/>
                    <a:pt x="23" y="127"/>
                    <a:pt x="23" y="127"/>
                  </a:cubicBezTo>
                  <a:cubicBezTo>
                    <a:pt x="23" y="127"/>
                    <a:pt x="23" y="127"/>
                    <a:pt x="23" y="127"/>
                  </a:cubicBezTo>
                  <a:cubicBezTo>
                    <a:pt x="23" y="127"/>
                    <a:pt x="23" y="127"/>
                    <a:pt x="23" y="127"/>
                  </a:cubicBezTo>
                  <a:cubicBezTo>
                    <a:pt x="23" y="126"/>
                    <a:pt x="23" y="126"/>
                    <a:pt x="23" y="126"/>
                  </a:cubicBezTo>
                  <a:cubicBezTo>
                    <a:pt x="22" y="126"/>
                    <a:pt x="22" y="126"/>
                    <a:pt x="22" y="126"/>
                  </a:cubicBezTo>
                  <a:cubicBezTo>
                    <a:pt x="23" y="125"/>
                    <a:pt x="23" y="125"/>
                    <a:pt x="23" y="125"/>
                  </a:cubicBezTo>
                  <a:cubicBezTo>
                    <a:pt x="23" y="125"/>
                    <a:pt x="23" y="125"/>
                    <a:pt x="23" y="125"/>
                  </a:cubicBezTo>
                  <a:cubicBezTo>
                    <a:pt x="23" y="125"/>
                    <a:pt x="23" y="125"/>
                    <a:pt x="23" y="125"/>
                  </a:cubicBezTo>
                  <a:cubicBezTo>
                    <a:pt x="23" y="124"/>
                    <a:pt x="23" y="124"/>
                    <a:pt x="23" y="124"/>
                  </a:cubicBezTo>
                  <a:cubicBezTo>
                    <a:pt x="23" y="124"/>
                    <a:pt x="23" y="124"/>
                    <a:pt x="23" y="124"/>
                  </a:cubicBezTo>
                  <a:cubicBezTo>
                    <a:pt x="23" y="124"/>
                    <a:pt x="23" y="124"/>
                    <a:pt x="23" y="124"/>
                  </a:cubicBezTo>
                  <a:cubicBezTo>
                    <a:pt x="23" y="124"/>
                    <a:pt x="23" y="124"/>
                    <a:pt x="23" y="124"/>
                  </a:cubicBezTo>
                  <a:cubicBezTo>
                    <a:pt x="23" y="124"/>
                    <a:pt x="23" y="124"/>
                    <a:pt x="23" y="124"/>
                  </a:cubicBezTo>
                  <a:cubicBezTo>
                    <a:pt x="24" y="123"/>
                    <a:pt x="24" y="123"/>
                    <a:pt x="24" y="123"/>
                  </a:cubicBezTo>
                  <a:cubicBezTo>
                    <a:pt x="24" y="123"/>
                    <a:pt x="24" y="123"/>
                    <a:pt x="24" y="123"/>
                  </a:cubicBezTo>
                  <a:cubicBezTo>
                    <a:pt x="24" y="123"/>
                    <a:pt x="24" y="123"/>
                    <a:pt x="24" y="123"/>
                  </a:cubicBezTo>
                  <a:cubicBezTo>
                    <a:pt x="23" y="123"/>
                    <a:pt x="23" y="123"/>
                    <a:pt x="23" y="123"/>
                  </a:cubicBezTo>
                  <a:cubicBezTo>
                    <a:pt x="24" y="122"/>
                    <a:pt x="24" y="122"/>
                    <a:pt x="24" y="122"/>
                  </a:cubicBezTo>
                  <a:cubicBezTo>
                    <a:pt x="24" y="122"/>
                    <a:pt x="24" y="122"/>
                    <a:pt x="24" y="122"/>
                  </a:cubicBezTo>
                  <a:cubicBezTo>
                    <a:pt x="24" y="122"/>
                    <a:pt x="24" y="122"/>
                    <a:pt x="24" y="122"/>
                  </a:cubicBezTo>
                  <a:cubicBezTo>
                    <a:pt x="24" y="122"/>
                    <a:pt x="24" y="122"/>
                    <a:pt x="24" y="122"/>
                  </a:cubicBezTo>
                  <a:cubicBezTo>
                    <a:pt x="25" y="122"/>
                    <a:pt x="25" y="122"/>
                    <a:pt x="25" y="122"/>
                  </a:cubicBezTo>
                  <a:cubicBezTo>
                    <a:pt x="25" y="122"/>
                    <a:pt x="25" y="122"/>
                    <a:pt x="25" y="122"/>
                  </a:cubicBezTo>
                  <a:cubicBezTo>
                    <a:pt x="25" y="123"/>
                    <a:pt x="25" y="123"/>
                    <a:pt x="25" y="123"/>
                  </a:cubicBezTo>
                  <a:cubicBezTo>
                    <a:pt x="25" y="123"/>
                    <a:pt x="25" y="123"/>
                    <a:pt x="25" y="123"/>
                  </a:cubicBezTo>
                  <a:cubicBezTo>
                    <a:pt x="25" y="123"/>
                    <a:pt x="25" y="123"/>
                    <a:pt x="25" y="123"/>
                  </a:cubicBezTo>
                  <a:cubicBezTo>
                    <a:pt x="25" y="123"/>
                    <a:pt x="25" y="123"/>
                    <a:pt x="25" y="123"/>
                  </a:cubicBezTo>
                  <a:cubicBezTo>
                    <a:pt x="26" y="124"/>
                    <a:pt x="26" y="124"/>
                    <a:pt x="26" y="124"/>
                  </a:cubicBezTo>
                  <a:cubicBezTo>
                    <a:pt x="25" y="124"/>
                    <a:pt x="25" y="124"/>
                    <a:pt x="25" y="124"/>
                  </a:cubicBezTo>
                  <a:cubicBezTo>
                    <a:pt x="26" y="125"/>
                    <a:pt x="26" y="125"/>
                    <a:pt x="26" y="125"/>
                  </a:cubicBezTo>
                  <a:cubicBezTo>
                    <a:pt x="26" y="125"/>
                    <a:pt x="26" y="125"/>
                    <a:pt x="26" y="125"/>
                  </a:cubicBezTo>
                  <a:cubicBezTo>
                    <a:pt x="26" y="125"/>
                    <a:pt x="26" y="125"/>
                    <a:pt x="26" y="125"/>
                  </a:cubicBezTo>
                  <a:cubicBezTo>
                    <a:pt x="27" y="125"/>
                    <a:pt x="27" y="125"/>
                    <a:pt x="27" y="125"/>
                  </a:cubicBezTo>
                  <a:cubicBezTo>
                    <a:pt x="27" y="125"/>
                    <a:pt x="27" y="125"/>
                    <a:pt x="27" y="125"/>
                  </a:cubicBezTo>
                  <a:cubicBezTo>
                    <a:pt x="27" y="126"/>
                    <a:pt x="27" y="126"/>
                    <a:pt x="27" y="126"/>
                  </a:cubicBezTo>
                  <a:cubicBezTo>
                    <a:pt x="27" y="125"/>
                    <a:pt x="27" y="125"/>
                    <a:pt x="27" y="125"/>
                  </a:cubicBezTo>
                  <a:cubicBezTo>
                    <a:pt x="28" y="126"/>
                    <a:pt x="28" y="126"/>
                    <a:pt x="28" y="126"/>
                  </a:cubicBezTo>
                  <a:cubicBezTo>
                    <a:pt x="28" y="126"/>
                    <a:pt x="28" y="126"/>
                    <a:pt x="28" y="126"/>
                  </a:cubicBezTo>
                  <a:cubicBezTo>
                    <a:pt x="28" y="126"/>
                    <a:pt x="28" y="126"/>
                    <a:pt x="28" y="126"/>
                  </a:cubicBezTo>
                  <a:cubicBezTo>
                    <a:pt x="28" y="126"/>
                    <a:pt x="28" y="126"/>
                    <a:pt x="28" y="126"/>
                  </a:cubicBezTo>
                  <a:cubicBezTo>
                    <a:pt x="28" y="126"/>
                    <a:pt x="28" y="126"/>
                    <a:pt x="28" y="126"/>
                  </a:cubicBezTo>
                  <a:cubicBezTo>
                    <a:pt x="28" y="126"/>
                    <a:pt x="28" y="126"/>
                    <a:pt x="28" y="126"/>
                  </a:cubicBezTo>
                  <a:cubicBezTo>
                    <a:pt x="28" y="126"/>
                    <a:pt x="28" y="126"/>
                    <a:pt x="28" y="126"/>
                  </a:cubicBezTo>
                  <a:cubicBezTo>
                    <a:pt x="29" y="126"/>
                    <a:pt x="29" y="126"/>
                    <a:pt x="29" y="126"/>
                  </a:cubicBezTo>
                  <a:cubicBezTo>
                    <a:pt x="29" y="126"/>
                    <a:pt x="29" y="126"/>
                    <a:pt x="29" y="126"/>
                  </a:cubicBezTo>
                  <a:cubicBezTo>
                    <a:pt x="29" y="126"/>
                    <a:pt x="29" y="126"/>
                    <a:pt x="29" y="126"/>
                  </a:cubicBezTo>
                  <a:cubicBezTo>
                    <a:pt x="30" y="127"/>
                    <a:pt x="30" y="127"/>
                    <a:pt x="30" y="127"/>
                  </a:cubicBezTo>
                  <a:cubicBezTo>
                    <a:pt x="30" y="127"/>
                    <a:pt x="30" y="127"/>
                    <a:pt x="30" y="127"/>
                  </a:cubicBezTo>
                  <a:cubicBezTo>
                    <a:pt x="30" y="127"/>
                    <a:pt x="30" y="127"/>
                    <a:pt x="30" y="127"/>
                  </a:cubicBezTo>
                  <a:cubicBezTo>
                    <a:pt x="30" y="127"/>
                    <a:pt x="30" y="127"/>
                    <a:pt x="30" y="127"/>
                  </a:cubicBezTo>
                  <a:cubicBezTo>
                    <a:pt x="30" y="127"/>
                    <a:pt x="30" y="127"/>
                    <a:pt x="30" y="127"/>
                  </a:cubicBezTo>
                  <a:cubicBezTo>
                    <a:pt x="30" y="127"/>
                    <a:pt x="30" y="127"/>
                    <a:pt x="30" y="127"/>
                  </a:cubicBezTo>
                  <a:cubicBezTo>
                    <a:pt x="30" y="127"/>
                    <a:pt x="30" y="127"/>
                    <a:pt x="30" y="127"/>
                  </a:cubicBezTo>
                  <a:cubicBezTo>
                    <a:pt x="31" y="127"/>
                    <a:pt x="31" y="127"/>
                    <a:pt x="31" y="127"/>
                  </a:cubicBezTo>
                  <a:cubicBezTo>
                    <a:pt x="31" y="127"/>
                    <a:pt x="31" y="127"/>
                    <a:pt x="31" y="127"/>
                  </a:cubicBezTo>
                  <a:cubicBezTo>
                    <a:pt x="31" y="128"/>
                    <a:pt x="31" y="128"/>
                    <a:pt x="31" y="128"/>
                  </a:cubicBezTo>
                  <a:cubicBezTo>
                    <a:pt x="31" y="128"/>
                    <a:pt x="31" y="128"/>
                    <a:pt x="31" y="128"/>
                  </a:cubicBezTo>
                  <a:cubicBezTo>
                    <a:pt x="32" y="127"/>
                    <a:pt x="32" y="127"/>
                    <a:pt x="32" y="127"/>
                  </a:cubicBezTo>
                  <a:cubicBezTo>
                    <a:pt x="32" y="128"/>
                    <a:pt x="32" y="128"/>
                    <a:pt x="32" y="128"/>
                  </a:cubicBezTo>
                  <a:cubicBezTo>
                    <a:pt x="32" y="128"/>
                    <a:pt x="32" y="128"/>
                    <a:pt x="32" y="128"/>
                  </a:cubicBezTo>
                  <a:cubicBezTo>
                    <a:pt x="33" y="128"/>
                    <a:pt x="33" y="128"/>
                    <a:pt x="33" y="128"/>
                  </a:cubicBezTo>
                  <a:cubicBezTo>
                    <a:pt x="33" y="128"/>
                    <a:pt x="33" y="128"/>
                    <a:pt x="33" y="128"/>
                  </a:cubicBezTo>
                  <a:cubicBezTo>
                    <a:pt x="33" y="128"/>
                    <a:pt x="33" y="128"/>
                    <a:pt x="33" y="128"/>
                  </a:cubicBezTo>
                  <a:cubicBezTo>
                    <a:pt x="33" y="128"/>
                    <a:pt x="33" y="128"/>
                    <a:pt x="34" y="128"/>
                  </a:cubicBezTo>
                  <a:cubicBezTo>
                    <a:pt x="34" y="129"/>
                    <a:pt x="34" y="129"/>
                    <a:pt x="34" y="129"/>
                  </a:cubicBezTo>
                  <a:cubicBezTo>
                    <a:pt x="34" y="128"/>
                    <a:pt x="34" y="128"/>
                    <a:pt x="34" y="128"/>
                  </a:cubicBezTo>
                  <a:cubicBezTo>
                    <a:pt x="34" y="129"/>
                    <a:pt x="34" y="129"/>
                    <a:pt x="34" y="129"/>
                  </a:cubicBezTo>
                  <a:cubicBezTo>
                    <a:pt x="34" y="128"/>
                    <a:pt x="34" y="128"/>
                    <a:pt x="34" y="128"/>
                  </a:cubicBezTo>
                  <a:cubicBezTo>
                    <a:pt x="34" y="128"/>
                    <a:pt x="34" y="128"/>
                    <a:pt x="34" y="128"/>
                  </a:cubicBezTo>
                  <a:cubicBezTo>
                    <a:pt x="35" y="129"/>
                    <a:pt x="35" y="129"/>
                    <a:pt x="35" y="129"/>
                  </a:cubicBezTo>
                  <a:cubicBezTo>
                    <a:pt x="36" y="129"/>
                    <a:pt x="36" y="129"/>
                    <a:pt x="36" y="129"/>
                  </a:cubicBezTo>
                  <a:cubicBezTo>
                    <a:pt x="36" y="129"/>
                    <a:pt x="36" y="129"/>
                    <a:pt x="36" y="129"/>
                  </a:cubicBezTo>
                  <a:cubicBezTo>
                    <a:pt x="37" y="129"/>
                    <a:pt x="37" y="129"/>
                    <a:pt x="37" y="128"/>
                  </a:cubicBezTo>
                  <a:cubicBezTo>
                    <a:pt x="38" y="129"/>
                    <a:pt x="38" y="129"/>
                    <a:pt x="38" y="129"/>
                  </a:cubicBezTo>
                  <a:cubicBezTo>
                    <a:pt x="38" y="129"/>
                    <a:pt x="38" y="129"/>
                    <a:pt x="38" y="129"/>
                  </a:cubicBezTo>
                  <a:cubicBezTo>
                    <a:pt x="38" y="130"/>
                    <a:pt x="38" y="130"/>
                    <a:pt x="38" y="130"/>
                  </a:cubicBezTo>
                  <a:cubicBezTo>
                    <a:pt x="37" y="130"/>
                    <a:pt x="37" y="130"/>
                    <a:pt x="37" y="130"/>
                  </a:cubicBezTo>
                  <a:cubicBezTo>
                    <a:pt x="37" y="130"/>
                    <a:pt x="37" y="130"/>
                    <a:pt x="37" y="130"/>
                  </a:cubicBezTo>
                  <a:cubicBezTo>
                    <a:pt x="37" y="130"/>
                    <a:pt x="37" y="130"/>
                    <a:pt x="37" y="130"/>
                  </a:cubicBezTo>
                  <a:cubicBezTo>
                    <a:pt x="37" y="131"/>
                    <a:pt x="37" y="131"/>
                    <a:pt x="37" y="131"/>
                  </a:cubicBezTo>
                  <a:cubicBezTo>
                    <a:pt x="37" y="131"/>
                    <a:pt x="37" y="131"/>
                    <a:pt x="37" y="131"/>
                  </a:cubicBezTo>
                  <a:cubicBezTo>
                    <a:pt x="37" y="131"/>
                    <a:pt x="37" y="131"/>
                    <a:pt x="37" y="131"/>
                  </a:cubicBezTo>
                  <a:cubicBezTo>
                    <a:pt x="37" y="131"/>
                    <a:pt x="37" y="131"/>
                    <a:pt x="37" y="131"/>
                  </a:cubicBezTo>
                  <a:cubicBezTo>
                    <a:pt x="38" y="132"/>
                    <a:pt x="38" y="132"/>
                    <a:pt x="38" y="132"/>
                  </a:cubicBezTo>
                  <a:cubicBezTo>
                    <a:pt x="37" y="132"/>
                    <a:pt x="37" y="132"/>
                    <a:pt x="37" y="132"/>
                  </a:cubicBezTo>
                  <a:cubicBezTo>
                    <a:pt x="38" y="132"/>
                    <a:pt x="38" y="132"/>
                    <a:pt x="38" y="133"/>
                  </a:cubicBezTo>
                  <a:cubicBezTo>
                    <a:pt x="38" y="133"/>
                    <a:pt x="38" y="133"/>
                    <a:pt x="38" y="133"/>
                  </a:cubicBezTo>
                  <a:cubicBezTo>
                    <a:pt x="39" y="133"/>
                    <a:pt x="39" y="133"/>
                    <a:pt x="39" y="133"/>
                  </a:cubicBezTo>
                  <a:cubicBezTo>
                    <a:pt x="39" y="133"/>
                    <a:pt x="39" y="133"/>
                    <a:pt x="39" y="133"/>
                  </a:cubicBezTo>
                  <a:cubicBezTo>
                    <a:pt x="39" y="133"/>
                    <a:pt x="39" y="133"/>
                    <a:pt x="39" y="133"/>
                  </a:cubicBezTo>
                  <a:cubicBezTo>
                    <a:pt x="40" y="133"/>
                    <a:pt x="40" y="133"/>
                    <a:pt x="40" y="133"/>
                  </a:cubicBezTo>
                  <a:cubicBezTo>
                    <a:pt x="40" y="133"/>
                    <a:pt x="40" y="133"/>
                    <a:pt x="40" y="133"/>
                  </a:cubicBezTo>
                  <a:cubicBezTo>
                    <a:pt x="40" y="133"/>
                    <a:pt x="40" y="133"/>
                    <a:pt x="40" y="133"/>
                  </a:cubicBezTo>
                  <a:cubicBezTo>
                    <a:pt x="40" y="133"/>
                    <a:pt x="40" y="133"/>
                    <a:pt x="40" y="133"/>
                  </a:cubicBezTo>
                  <a:cubicBezTo>
                    <a:pt x="41" y="133"/>
                    <a:pt x="41" y="133"/>
                    <a:pt x="41" y="133"/>
                  </a:cubicBezTo>
                  <a:cubicBezTo>
                    <a:pt x="41" y="133"/>
                    <a:pt x="41" y="133"/>
                    <a:pt x="41" y="133"/>
                  </a:cubicBezTo>
                  <a:cubicBezTo>
                    <a:pt x="41" y="133"/>
                    <a:pt x="41" y="133"/>
                    <a:pt x="41" y="133"/>
                  </a:cubicBezTo>
                  <a:cubicBezTo>
                    <a:pt x="42" y="133"/>
                    <a:pt x="42" y="133"/>
                    <a:pt x="42" y="133"/>
                  </a:cubicBezTo>
                  <a:cubicBezTo>
                    <a:pt x="41" y="134"/>
                    <a:pt x="41" y="134"/>
                    <a:pt x="40" y="134"/>
                  </a:cubicBezTo>
                  <a:cubicBezTo>
                    <a:pt x="40" y="134"/>
                    <a:pt x="40" y="134"/>
                    <a:pt x="40" y="134"/>
                  </a:cubicBezTo>
                  <a:cubicBezTo>
                    <a:pt x="40" y="134"/>
                    <a:pt x="40" y="134"/>
                    <a:pt x="40" y="134"/>
                  </a:cubicBezTo>
                  <a:cubicBezTo>
                    <a:pt x="40" y="134"/>
                    <a:pt x="40" y="134"/>
                    <a:pt x="40" y="134"/>
                  </a:cubicBezTo>
                  <a:cubicBezTo>
                    <a:pt x="40" y="134"/>
                    <a:pt x="42" y="135"/>
                    <a:pt x="42" y="135"/>
                  </a:cubicBezTo>
                  <a:cubicBezTo>
                    <a:pt x="42" y="135"/>
                    <a:pt x="42" y="135"/>
                    <a:pt x="42" y="135"/>
                  </a:cubicBezTo>
                  <a:cubicBezTo>
                    <a:pt x="42" y="135"/>
                    <a:pt x="42" y="135"/>
                    <a:pt x="42" y="135"/>
                  </a:cubicBezTo>
                  <a:cubicBezTo>
                    <a:pt x="42" y="135"/>
                    <a:pt x="42" y="135"/>
                    <a:pt x="42" y="135"/>
                  </a:cubicBezTo>
                  <a:cubicBezTo>
                    <a:pt x="43" y="135"/>
                    <a:pt x="43" y="135"/>
                    <a:pt x="43" y="135"/>
                  </a:cubicBezTo>
                  <a:cubicBezTo>
                    <a:pt x="43" y="135"/>
                    <a:pt x="43" y="135"/>
                    <a:pt x="43" y="135"/>
                  </a:cubicBezTo>
                  <a:cubicBezTo>
                    <a:pt x="43" y="136"/>
                    <a:pt x="43" y="136"/>
                    <a:pt x="43" y="136"/>
                  </a:cubicBezTo>
                  <a:cubicBezTo>
                    <a:pt x="43" y="136"/>
                    <a:pt x="43" y="136"/>
                    <a:pt x="43" y="136"/>
                  </a:cubicBezTo>
                  <a:cubicBezTo>
                    <a:pt x="43" y="136"/>
                    <a:pt x="43" y="136"/>
                    <a:pt x="43" y="136"/>
                  </a:cubicBezTo>
                  <a:cubicBezTo>
                    <a:pt x="44" y="136"/>
                    <a:pt x="44" y="136"/>
                    <a:pt x="44" y="136"/>
                  </a:cubicBezTo>
                  <a:cubicBezTo>
                    <a:pt x="44" y="136"/>
                    <a:pt x="44" y="136"/>
                    <a:pt x="44" y="136"/>
                  </a:cubicBezTo>
                  <a:cubicBezTo>
                    <a:pt x="45" y="136"/>
                    <a:pt x="45" y="136"/>
                    <a:pt x="45" y="136"/>
                  </a:cubicBezTo>
                  <a:cubicBezTo>
                    <a:pt x="45" y="136"/>
                    <a:pt x="45" y="136"/>
                    <a:pt x="45" y="136"/>
                  </a:cubicBezTo>
                  <a:cubicBezTo>
                    <a:pt x="46" y="136"/>
                    <a:pt x="46" y="136"/>
                    <a:pt x="46" y="136"/>
                  </a:cubicBezTo>
                  <a:cubicBezTo>
                    <a:pt x="46" y="136"/>
                    <a:pt x="46" y="136"/>
                    <a:pt x="46" y="136"/>
                  </a:cubicBezTo>
                  <a:cubicBezTo>
                    <a:pt x="46" y="136"/>
                    <a:pt x="46" y="136"/>
                    <a:pt x="46" y="136"/>
                  </a:cubicBezTo>
                  <a:cubicBezTo>
                    <a:pt x="46" y="136"/>
                    <a:pt x="46" y="136"/>
                    <a:pt x="46" y="136"/>
                  </a:cubicBezTo>
                  <a:cubicBezTo>
                    <a:pt x="46" y="136"/>
                    <a:pt x="46" y="136"/>
                    <a:pt x="46" y="136"/>
                  </a:cubicBezTo>
                  <a:cubicBezTo>
                    <a:pt x="46" y="136"/>
                    <a:pt x="46" y="136"/>
                    <a:pt x="46" y="136"/>
                  </a:cubicBezTo>
                  <a:cubicBezTo>
                    <a:pt x="46" y="136"/>
                    <a:pt x="46" y="136"/>
                    <a:pt x="46" y="136"/>
                  </a:cubicBezTo>
                  <a:cubicBezTo>
                    <a:pt x="47" y="136"/>
                    <a:pt x="48" y="137"/>
                    <a:pt x="49" y="136"/>
                  </a:cubicBezTo>
                  <a:cubicBezTo>
                    <a:pt x="49" y="136"/>
                    <a:pt x="49" y="136"/>
                    <a:pt x="49" y="136"/>
                  </a:cubicBezTo>
                  <a:cubicBezTo>
                    <a:pt x="49" y="135"/>
                    <a:pt x="49" y="135"/>
                    <a:pt x="49" y="135"/>
                  </a:cubicBezTo>
                  <a:cubicBezTo>
                    <a:pt x="49" y="135"/>
                    <a:pt x="49" y="135"/>
                    <a:pt x="49" y="135"/>
                  </a:cubicBezTo>
                  <a:cubicBezTo>
                    <a:pt x="49" y="135"/>
                    <a:pt x="49" y="135"/>
                    <a:pt x="49" y="135"/>
                  </a:cubicBezTo>
                  <a:cubicBezTo>
                    <a:pt x="48" y="134"/>
                    <a:pt x="48" y="134"/>
                    <a:pt x="48" y="134"/>
                  </a:cubicBezTo>
                  <a:cubicBezTo>
                    <a:pt x="49" y="133"/>
                    <a:pt x="49" y="133"/>
                    <a:pt x="49" y="133"/>
                  </a:cubicBezTo>
                  <a:cubicBezTo>
                    <a:pt x="50" y="134"/>
                    <a:pt x="50" y="134"/>
                    <a:pt x="50" y="134"/>
                  </a:cubicBezTo>
                  <a:cubicBezTo>
                    <a:pt x="51" y="133"/>
                    <a:pt x="51" y="133"/>
                    <a:pt x="51" y="133"/>
                  </a:cubicBezTo>
                  <a:cubicBezTo>
                    <a:pt x="51" y="133"/>
                    <a:pt x="51" y="133"/>
                    <a:pt x="51" y="133"/>
                  </a:cubicBezTo>
                  <a:cubicBezTo>
                    <a:pt x="51" y="133"/>
                    <a:pt x="51" y="133"/>
                    <a:pt x="51" y="132"/>
                  </a:cubicBezTo>
                  <a:cubicBezTo>
                    <a:pt x="51" y="132"/>
                    <a:pt x="51" y="132"/>
                    <a:pt x="51" y="132"/>
                  </a:cubicBezTo>
                  <a:cubicBezTo>
                    <a:pt x="51" y="132"/>
                    <a:pt x="51" y="132"/>
                    <a:pt x="51" y="132"/>
                  </a:cubicBezTo>
                  <a:cubicBezTo>
                    <a:pt x="51" y="131"/>
                    <a:pt x="51" y="131"/>
                    <a:pt x="51" y="131"/>
                  </a:cubicBezTo>
                  <a:cubicBezTo>
                    <a:pt x="52" y="131"/>
                    <a:pt x="52" y="131"/>
                    <a:pt x="52" y="131"/>
                  </a:cubicBezTo>
                  <a:cubicBezTo>
                    <a:pt x="52" y="132"/>
                    <a:pt x="52" y="132"/>
                    <a:pt x="52" y="132"/>
                  </a:cubicBezTo>
                  <a:cubicBezTo>
                    <a:pt x="52" y="132"/>
                    <a:pt x="52" y="132"/>
                    <a:pt x="52" y="132"/>
                  </a:cubicBezTo>
                  <a:cubicBezTo>
                    <a:pt x="53" y="132"/>
                    <a:pt x="53" y="132"/>
                    <a:pt x="53" y="133"/>
                  </a:cubicBezTo>
                  <a:cubicBezTo>
                    <a:pt x="54" y="132"/>
                    <a:pt x="54" y="132"/>
                    <a:pt x="54" y="132"/>
                  </a:cubicBezTo>
                  <a:cubicBezTo>
                    <a:pt x="54" y="132"/>
                    <a:pt x="54" y="132"/>
                    <a:pt x="54" y="132"/>
                  </a:cubicBezTo>
                  <a:cubicBezTo>
                    <a:pt x="55" y="132"/>
                    <a:pt x="55" y="132"/>
                    <a:pt x="55" y="132"/>
                  </a:cubicBezTo>
                  <a:cubicBezTo>
                    <a:pt x="55" y="131"/>
                    <a:pt x="55" y="130"/>
                    <a:pt x="55" y="130"/>
                  </a:cubicBezTo>
                  <a:cubicBezTo>
                    <a:pt x="55" y="130"/>
                    <a:pt x="55" y="130"/>
                    <a:pt x="55" y="130"/>
                  </a:cubicBezTo>
                  <a:cubicBezTo>
                    <a:pt x="56" y="130"/>
                    <a:pt x="56" y="130"/>
                    <a:pt x="56" y="130"/>
                  </a:cubicBezTo>
                  <a:cubicBezTo>
                    <a:pt x="56" y="130"/>
                    <a:pt x="56" y="130"/>
                    <a:pt x="56" y="130"/>
                  </a:cubicBezTo>
                  <a:cubicBezTo>
                    <a:pt x="56" y="130"/>
                    <a:pt x="56" y="130"/>
                    <a:pt x="56" y="130"/>
                  </a:cubicBezTo>
                  <a:cubicBezTo>
                    <a:pt x="57" y="131"/>
                    <a:pt x="57" y="131"/>
                    <a:pt x="57" y="131"/>
                  </a:cubicBezTo>
                  <a:cubicBezTo>
                    <a:pt x="56" y="131"/>
                    <a:pt x="57" y="131"/>
                    <a:pt x="57" y="131"/>
                  </a:cubicBezTo>
                  <a:cubicBezTo>
                    <a:pt x="57" y="132"/>
                    <a:pt x="57" y="132"/>
                    <a:pt x="57" y="132"/>
                  </a:cubicBezTo>
                  <a:cubicBezTo>
                    <a:pt x="58" y="131"/>
                    <a:pt x="58" y="131"/>
                    <a:pt x="58" y="131"/>
                  </a:cubicBezTo>
                  <a:cubicBezTo>
                    <a:pt x="58" y="132"/>
                    <a:pt x="58" y="132"/>
                    <a:pt x="58" y="132"/>
                  </a:cubicBezTo>
                  <a:cubicBezTo>
                    <a:pt x="58" y="132"/>
                    <a:pt x="58" y="132"/>
                    <a:pt x="58" y="132"/>
                  </a:cubicBezTo>
                  <a:cubicBezTo>
                    <a:pt x="58" y="132"/>
                    <a:pt x="58" y="132"/>
                    <a:pt x="58" y="132"/>
                  </a:cubicBezTo>
                  <a:cubicBezTo>
                    <a:pt x="59" y="132"/>
                    <a:pt x="59" y="132"/>
                    <a:pt x="59" y="132"/>
                  </a:cubicBezTo>
                  <a:cubicBezTo>
                    <a:pt x="59" y="132"/>
                    <a:pt x="59" y="132"/>
                    <a:pt x="59" y="132"/>
                  </a:cubicBezTo>
                  <a:cubicBezTo>
                    <a:pt x="59" y="132"/>
                    <a:pt x="59" y="132"/>
                    <a:pt x="59" y="132"/>
                  </a:cubicBezTo>
                  <a:cubicBezTo>
                    <a:pt x="60" y="131"/>
                    <a:pt x="60" y="131"/>
                    <a:pt x="61" y="130"/>
                  </a:cubicBezTo>
                  <a:cubicBezTo>
                    <a:pt x="62" y="131"/>
                    <a:pt x="62" y="131"/>
                    <a:pt x="62" y="131"/>
                  </a:cubicBezTo>
                  <a:cubicBezTo>
                    <a:pt x="62" y="131"/>
                    <a:pt x="62" y="131"/>
                    <a:pt x="62" y="131"/>
                  </a:cubicBezTo>
                  <a:cubicBezTo>
                    <a:pt x="62" y="132"/>
                    <a:pt x="62" y="132"/>
                    <a:pt x="62" y="132"/>
                  </a:cubicBezTo>
                  <a:cubicBezTo>
                    <a:pt x="63" y="131"/>
                    <a:pt x="63" y="131"/>
                    <a:pt x="64" y="130"/>
                  </a:cubicBezTo>
                  <a:cubicBezTo>
                    <a:pt x="64" y="131"/>
                    <a:pt x="65" y="131"/>
                    <a:pt x="65" y="131"/>
                  </a:cubicBezTo>
                  <a:cubicBezTo>
                    <a:pt x="65" y="131"/>
                    <a:pt x="65" y="131"/>
                    <a:pt x="65" y="131"/>
                  </a:cubicBezTo>
                  <a:cubicBezTo>
                    <a:pt x="65" y="131"/>
                    <a:pt x="65" y="131"/>
                    <a:pt x="65" y="131"/>
                  </a:cubicBezTo>
                  <a:cubicBezTo>
                    <a:pt x="66" y="131"/>
                    <a:pt x="66" y="131"/>
                    <a:pt x="66" y="131"/>
                  </a:cubicBezTo>
                  <a:cubicBezTo>
                    <a:pt x="66" y="131"/>
                    <a:pt x="66" y="131"/>
                    <a:pt x="66" y="131"/>
                  </a:cubicBezTo>
                  <a:cubicBezTo>
                    <a:pt x="66" y="131"/>
                    <a:pt x="66" y="131"/>
                    <a:pt x="67" y="131"/>
                  </a:cubicBezTo>
                  <a:cubicBezTo>
                    <a:pt x="66" y="132"/>
                    <a:pt x="66" y="132"/>
                    <a:pt x="66" y="132"/>
                  </a:cubicBezTo>
                  <a:cubicBezTo>
                    <a:pt x="66" y="132"/>
                    <a:pt x="66" y="132"/>
                    <a:pt x="66" y="132"/>
                  </a:cubicBezTo>
                  <a:cubicBezTo>
                    <a:pt x="66" y="132"/>
                    <a:pt x="66" y="132"/>
                    <a:pt x="66" y="132"/>
                  </a:cubicBezTo>
                  <a:cubicBezTo>
                    <a:pt x="65" y="133"/>
                    <a:pt x="65" y="133"/>
                    <a:pt x="65" y="133"/>
                  </a:cubicBezTo>
                  <a:cubicBezTo>
                    <a:pt x="65" y="133"/>
                    <a:pt x="65" y="133"/>
                    <a:pt x="65" y="133"/>
                  </a:cubicBezTo>
                  <a:cubicBezTo>
                    <a:pt x="65" y="133"/>
                    <a:pt x="65" y="133"/>
                    <a:pt x="65" y="133"/>
                  </a:cubicBezTo>
                  <a:cubicBezTo>
                    <a:pt x="65" y="134"/>
                    <a:pt x="65" y="134"/>
                    <a:pt x="65" y="134"/>
                  </a:cubicBezTo>
                  <a:cubicBezTo>
                    <a:pt x="65" y="134"/>
                    <a:pt x="65" y="134"/>
                    <a:pt x="65" y="134"/>
                  </a:cubicBezTo>
                  <a:cubicBezTo>
                    <a:pt x="65" y="134"/>
                    <a:pt x="65" y="134"/>
                    <a:pt x="65" y="134"/>
                  </a:cubicBezTo>
                  <a:cubicBezTo>
                    <a:pt x="64" y="134"/>
                    <a:pt x="64" y="134"/>
                    <a:pt x="64" y="134"/>
                  </a:cubicBezTo>
                  <a:cubicBezTo>
                    <a:pt x="64" y="134"/>
                    <a:pt x="64" y="134"/>
                    <a:pt x="64" y="134"/>
                  </a:cubicBezTo>
                  <a:cubicBezTo>
                    <a:pt x="64" y="135"/>
                    <a:pt x="64" y="135"/>
                    <a:pt x="64" y="135"/>
                  </a:cubicBezTo>
                  <a:cubicBezTo>
                    <a:pt x="64" y="135"/>
                    <a:pt x="64" y="135"/>
                    <a:pt x="64" y="135"/>
                  </a:cubicBezTo>
                  <a:cubicBezTo>
                    <a:pt x="63" y="135"/>
                    <a:pt x="63" y="135"/>
                    <a:pt x="63" y="135"/>
                  </a:cubicBezTo>
                  <a:cubicBezTo>
                    <a:pt x="63" y="136"/>
                    <a:pt x="63" y="136"/>
                    <a:pt x="63" y="136"/>
                  </a:cubicBezTo>
                  <a:cubicBezTo>
                    <a:pt x="62" y="136"/>
                    <a:pt x="62" y="136"/>
                    <a:pt x="62" y="136"/>
                  </a:cubicBezTo>
                  <a:cubicBezTo>
                    <a:pt x="63" y="136"/>
                    <a:pt x="63" y="136"/>
                    <a:pt x="63" y="136"/>
                  </a:cubicBezTo>
                  <a:cubicBezTo>
                    <a:pt x="62" y="137"/>
                    <a:pt x="62" y="137"/>
                    <a:pt x="62" y="137"/>
                  </a:cubicBezTo>
                  <a:cubicBezTo>
                    <a:pt x="62" y="137"/>
                    <a:pt x="62" y="137"/>
                    <a:pt x="62" y="137"/>
                  </a:cubicBezTo>
                  <a:cubicBezTo>
                    <a:pt x="61" y="137"/>
                    <a:pt x="61" y="137"/>
                    <a:pt x="61" y="137"/>
                  </a:cubicBezTo>
                  <a:cubicBezTo>
                    <a:pt x="62" y="137"/>
                    <a:pt x="62" y="137"/>
                    <a:pt x="62" y="137"/>
                  </a:cubicBezTo>
                  <a:cubicBezTo>
                    <a:pt x="61" y="137"/>
                    <a:pt x="61" y="137"/>
                    <a:pt x="61" y="137"/>
                  </a:cubicBezTo>
                  <a:cubicBezTo>
                    <a:pt x="61" y="137"/>
                    <a:pt x="61" y="137"/>
                    <a:pt x="61" y="137"/>
                  </a:cubicBezTo>
                  <a:cubicBezTo>
                    <a:pt x="61" y="138"/>
                    <a:pt x="61" y="138"/>
                    <a:pt x="61" y="138"/>
                  </a:cubicBezTo>
                  <a:cubicBezTo>
                    <a:pt x="61" y="138"/>
                    <a:pt x="61" y="138"/>
                    <a:pt x="61" y="138"/>
                  </a:cubicBezTo>
                  <a:cubicBezTo>
                    <a:pt x="60" y="138"/>
                    <a:pt x="60" y="139"/>
                    <a:pt x="59" y="139"/>
                  </a:cubicBezTo>
                  <a:cubicBezTo>
                    <a:pt x="59" y="139"/>
                    <a:pt x="59" y="139"/>
                    <a:pt x="59" y="139"/>
                  </a:cubicBezTo>
                  <a:cubicBezTo>
                    <a:pt x="59" y="140"/>
                    <a:pt x="59" y="140"/>
                    <a:pt x="59" y="140"/>
                  </a:cubicBezTo>
                  <a:cubicBezTo>
                    <a:pt x="59" y="139"/>
                    <a:pt x="59" y="139"/>
                    <a:pt x="59" y="139"/>
                  </a:cubicBezTo>
                  <a:cubicBezTo>
                    <a:pt x="58" y="140"/>
                    <a:pt x="58" y="140"/>
                    <a:pt x="58" y="140"/>
                  </a:cubicBezTo>
                  <a:cubicBezTo>
                    <a:pt x="58" y="140"/>
                    <a:pt x="58" y="140"/>
                    <a:pt x="58" y="140"/>
                  </a:cubicBezTo>
                  <a:cubicBezTo>
                    <a:pt x="58" y="140"/>
                    <a:pt x="58" y="140"/>
                    <a:pt x="57" y="140"/>
                  </a:cubicBezTo>
                  <a:cubicBezTo>
                    <a:pt x="57" y="140"/>
                    <a:pt x="57" y="140"/>
                    <a:pt x="57" y="140"/>
                  </a:cubicBezTo>
                  <a:cubicBezTo>
                    <a:pt x="56" y="140"/>
                    <a:pt x="56" y="140"/>
                    <a:pt x="56" y="140"/>
                  </a:cubicBezTo>
                  <a:cubicBezTo>
                    <a:pt x="56" y="140"/>
                    <a:pt x="56" y="140"/>
                    <a:pt x="56" y="140"/>
                  </a:cubicBezTo>
                  <a:cubicBezTo>
                    <a:pt x="56" y="140"/>
                    <a:pt x="56" y="140"/>
                    <a:pt x="56" y="140"/>
                  </a:cubicBezTo>
                  <a:cubicBezTo>
                    <a:pt x="56" y="140"/>
                    <a:pt x="55" y="140"/>
                    <a:pt x="55" y="140"/>
                  </a:cubicBezTo>
                  <a:cubicBezTo>
                    <a:pt x="55" y="140"/>
                    <a:pt x="55" y="140"/>
                    <a:pt x="55" y="140"/>
                  </a:cubicBezTo>
                  <a:cubicBezTo>
                    <a:pt x="54" y="140"/>
                    <a:pt x="54" y="140"/>
                    <a:pt x="54" y="140"/>
                  </a:cubicBezTo>
                  <a:cubicBezTo>
                    <a:pt x="54" y="141"/>
                    <a:pt x="54" y="141"/>
                    <a:pt x="54" y="141"/>
                  </a:cubicBezTo>
                  <a:cubicBezTo>
                    <a:pt x="54" y="141"/>
                    <a:pt x="54" y="141"/>
                    <a:pt x="54" y="141"/>
                  </a:cubicBezTo>
                  <a:cubicBezTo>
                    <a:pt x="54" y="141"/>
                    <a:pt x="54" y="141"/>
                    <a:pt x="54" y="141"/>
                  </a:cubicBezTo>
                  <a:cubicBezTo>
                    <a:pt x="53" y="140"/>
                    <a:pt x="53" y="140"/>
                    <a:pt x="53" y="140"/>
                  </a:cubicBezTo>
                  <a:cubicBezTo>
                    <a:pt x="53" y="140"/>
                    <a:pt x="53" y="140"/>
                    <a:pt x="53" y="140"/>
                  </a:cubicBezTo>
                  <a:cubicBezTo>
                    <a:pt x="52" y="140"/>
                    <a:pt x="53" y="140"/>
                    <a:pt x="52" y="139"/>
                  </a:cubicBezTo>
                  <a:cubicBezTo>
                    <a:pt x="51" y="140"/>
                    <a:pt x="51" y="140"/>
                    <a:pt x="51" y="140"/>
                  </a:cubicBezTo>
                  <a:cubicBezTo>
                    <a:pt x="51" y="139"/>
                    <a:pt x="51" y="139"/>
                    <a:pt x="51" y="139"/>
                  </a:cubicBezTo>
                  <a:cubicBezTo>
                    <a:pt x="51" y="139"/>
                    <a:pt x="50" y="139"/>
                    <a:pt x="50" y="139"/>
                  </a:cubicBezTo>
                  <a:cubicBezTo>
                    <a:pt x="50" y="139"/>
                    <a:pt x="50" y="139"/>
                    <a:pt x="50" y="139"/>
                  </a:cubicBezTo>
                  <a:cubicBezTo>
                    <a:pt x="49" y="139"/>
                    <a:pt x="49" y="139"/>
                    <a:pt x="49" y="139"/>
                  </a:cubicBezTo>
                  <a:cubicBezTo>
                    <a:pt x="49" y="139"/>
                    <a:pt x="49" y="139"/>
                    <a:pt x="49" y="139"/>
                  </a:cubicBezTo>
                  <a:cubicBezTo>
                    <a:pt x="49" y="139"/>
                    <a:pt x="48" y="139"/>
                    <a:pt x="48" y="139"/>
                  </a:cubicBezTo>
                  <a:cubicBezTo>
                    <a:pt x="48" y="139"/>
                    <a:pt x="48" y="139"/>
                    <a:pt x="48" y="139"/>
                  </a:cubicBezTo>
                  <a:cubicBezTo>
                    <a:pt x="47" y="139"/>
                    <a:pt x="47" y="139"/>
                    <a:pt x="47" y="139"/>
                  </a:cubicBezTo>
                  <a:cubicBezTo>
                    <a:pt x="47" y="139"/>
                    <a:pt x="47" y="139"/>
                    <a:pt x="47" y="139"/>
                  </a:cubicBezTo>
                  <a:cubicBezTo>
                    <a:pt x="46" y="139"/>
                    <a:pt x="46" y="139"/>
                    <a:pt x="46" y="139"/>
                  </a:cubicBezTo>
                  <a:cubicBezTo>
                    <a:pt x="46" y="139"/>
                    <a:pt x="46" y="139"/>
                    <a:pt x="46" y="139"/>
                  </a:cubicBezTo>
                  <a:cubicBezTo>
                    <a:pt x="46" y="139"/>
                    <a:pt x="46" y="139"/>
                    <a:pt x="46" y="139"/>
                  </a:cubicBezTo>
                  <a:cubicBezTo>
                    <a:pt x="46" y="139"/>
                    <a:pt x="46" y="139"/>
                    <a:pt x="45" y="139"/>
                  </a:cubicBezTo>
                  <a:cubicBezTo>
                    <a:pt x="45" y="139"/>
                    <a:pt x="45" y="139"/>
                    <a:pt x="45" y="139"/>
                  </a:cubicBezTo>
                  <a:cubicBezTo>
                    <a:pt x="44" y="139"/>
                    <a:pt x="44" y="139"/>
                    <a:pt x="44" y="139"/>
                  </a:cubicBezTo>
                  <a:cubicBezTo>
                    <a:pt x="44" y="139"/>
                    <a:pt x="44" y="139"/>
                    <a:pt x="44" y="139"/>
                  </a:cubicBezTo>
                  <a:cubicBezTo>
                    <a:pt x="44" y="139"/>
                    <a:pt x="44" y="139"/>
                    <a:pt x="44" y="139"/>
                  </a:cubicBezTo>
                  <a:cubicBezTo>
                    <a:pt x="44" y="139"/>
                    <a:pt x="44" y="139"/>
                    <a:pt x="44" y="139"/>
                  </a:cubicBezTo>
                  <a:cubicBezTo>
                    <a:pt x="44" y="139"/>
                    <a:pt x="44" y="139"/>
                    <a:pt x="44" y="139"/>
                  </a:cubicBezTo>
                  <a:cubicBezTo>
                    <a:pt x="43" y="139"/>
                    <a:pt x="43" y="139"/>
                    <a:pt x="43" y="139"/>
                  </a:cubicBezTo>
                  <a:cubicBezTo>
                    <a:pt x="43" y="139"/>
                    <a:pt x="43" y="139"/>
                    <a:pt x="43" y="139"/>
                  </a:cubicBezTo>
                  <a:cubicBezTo>
                    <a:pt x="43" y="139"/>
                    <a:pt x="43" y="139"/>
                    <a:pt x="43" y="139"/>
                  </a:cubicBezTo>
                  <a:cubicBezTo>
                    <a:pt x="43" y="139"/>
                    <a:pt x="43" y="139"/>
                    <a:pt x="43" y="139"/>
                  </a:cubicBezTo>
                  <a:cubicBezTo>
                    <a:pt x="43" y="138"/>
                    <a:pt x="43" y="138"/>
                    <a:pt x="43" y="138"/>
                  </a:cubicBezTo>
                  <a:cubicBezTo>
                    <a:pt x="42" y="137"/>
                    <a:pt x="42" y="137"/>
                    <a:pt x="42" y="137"/>
                  </a:cubicBezTo>
                  <a:cubicBezTo>
                    <a:pt x="42" y="138"/>
                    <a:pt x="42" y="138"/>
                    <a:pt x="42" y="138"/>
                  </a:cubicBezTo>
                  <a:cubicBezTo>
                    <a:pt x="41" y="138"/>
                    <a:pt x="41" y="138"/>
                    <a:pt x="41" y="138"/>
                  </a:cubicBezTo>
                  <a:cubicBezTo>
                    <a:pt x="41" y="138"/>
                    <a:pt x="41" y="138"/>
                    <a:pt x="41" y="138"/>
                  </a:cubicBezTo>
                  <a:cubicBezTo>
                    <a:pt x="41" y="138"/>
                    <a:pt x="41" y="138"/>
                    <a:pt x="41" y="138"/>
                  </a:cubicBezTo>
                  <a:cubicBezTo>
                    <a:pt x="40" y="138"/>
                    <a:pt x="40" y="138"/>
                    <a:pt x="40" y="138"/>
                  </a:cubicBezTo>
                  <a:cubicBezTo>
                    <a:pt x="40" y="138"/>
                    <a:pt x="40" y="138"/>
                    <a:pt x="40" y="138"/>
                  </a:cubicBezTo>
                  <a:cubicBezTo>
                    <a:pt x="40" y="138"/>
                    <a:pt x="40" y="138"/>
                    <a:pt x="40" y="138"/>
                  </a:cubicBezTo>
                  <a:cubicBezTo>
                    <a:pt x="40" y="138"/>
                    <a:pt x="40" y="138"/>
                    <a:pt x="40" y="138"/>
                  </a:cubicBezTo>
                  <a:cubicBezTo>
                    <a:pt x="39" y="139"/>
                    <a:pt x="39" y="139"/>
                    <a:pt x="39" y="139"/>
                  </a:cubicBezTo>
                  <a:cubicBezTo>
                    <a:pt x="39" y="139"/>
                    <a:pt x="38" y="139"/>
                    <a:pt x="38" y="139"/>
                  </a:cubicBezTo>
                  <a:cubicBezTo>
                    <a:pt x="37" y="138"/>
                    <a:pt x="37" y="138"/>
                    <a:pt x="37" y="138"/>
                  </a:cubicBezTo>
                  <a:cubicBezTo>
                    <a:pt x="37" y="138"/>
                    <a:pt x="37" y="138"/>
                    <a:pt x="37" y="138"/>
                  </a:cubicBezTo>
                  <a:cubicBezTo>
                    <a:pt x="37" y="138"/>
                    <a:pt x="38" y="139"/>
                    <a:pt x="38" y="140"/>
                  </a:cubicBezTo>
                  <a:cubicBezTo>
                    <a:pt x="38" y="140"/>
                    <a:pt x="38" y="140"/>
                    <a:pt x="38" y="140"/>
                  </a:cubicBezTo>
                  <a:cubicBezTo>
                    <a:pt x="38" y="140"/>
                    <a:pt x="38" y="140"/>
                    <a:pt x="38" y="140"/>
                  </a:cubicBezTo>
                  <a:cubicBezTo>
                    <a:pt x="38" y="140"/>
                    <a:pt x="38" y="140"/>
                    <a:pt x="38" y="140"/>
                  </a:cubicBezTo>
                  <a:cubicBezTo>
                    <a:pt x="38" y="140"/>
                    <a:pt x="38" y="140"/>
                    <a:pt x="38" y="140"/>
                  </a:cubicBezTo>
                  <a:cubicBezTo>
                    <a:pt x="38" y="140"/>
                    <a:pt x="38" y="140"/>
                    <a:pt x="38" y="140"/>
                  </a:cubicBezTo>
                  <a:cubicBezTo>
                    <a:pt x="38" y="140"/>
                    <a:pt x="38" y="140"/>
                    <a:pt x="38" y="140"/>
                  </a:cubicBezTo>
                  <a:cubicBezTo>
                    <a:pt x="39" y="140"/>
                    <a:pt x="39" y="140"/>
                    <a:pt x="39" y="140"/>
                  </a:cubicBezTo>
                  <a:cubicBezTo>
                    <a:pt x="39" y="140"/>
                    <a:pt x="39" y="140"/>
                    <a:pt x="39" y="140"/>
                  </a:cubicBezTo>
                  <a:cubicBezTo>
                    <a:pt x="39" y="140"/>
                    <a:pt x="39" y="140"/>
                    <a:pt x="39" y="140"/>
                  </a:cubicBezTo>
                  <a:cubicBezTo>
                    <a:pt x="39" y="140"/>
                    <a:pt x="39" y="140"/>
                    <a:pt x="39" y="140"/>
                  </a:cubicBezTo>
                  <a:cubicBezTo>
                    <a:pt x="40" y="140"/>
                    <a:pt x="40" y="140"/>
                    <a:pt x="40" y="140"/>
                  </a:cubicBezTo>
                  <a:cubicBezTo>
                    <a:pt x="40" y="139"/>
                    <a:pt x="40" y="139"/>
                    <a:pt x="40" y="139"/>
                  </a:cubicBezTo>
                  <a:cubicBezTo>
                    <a:pt x="40" y="139"/>
                    <a:pt x="40" y="139"/>
                    <a:pt x="40" y="139"/>
                  </a:cubicBezTo>
                  <a:cubicBezTo>
                    <a:pt x="40" y="139"/>
                    <a:pt x="40" y="139"/>
                    <a:pt x="40" y="139"/>
                  </a:cubicBezTo>
                  <a:cubicBezTo>
                    <a:pt x="41" y="139"/>
                    <a:pt x="41" y="139"/>
                    <a:pt x="41" y="139"/>
                  </a:cubicBezTo>
                  <a:cubicBezTo>
                    <a:pt x="41" y="139"/>
                    <a:pt x="41" y="139"/>
                    <a:pt x="41" y="139"/>
                  </a:cubicBezTo>
                  <a:cubicBezTo>
                    <a:pt x="41" y="140"/>
                    <a:pt x="41" y="140"/>
                    <a:pt x="41" y="140"/>
                  </a:cubicBezTo>
                  <a:cubicBezTo>
                    <a:pt x="41" y="140"/>
                    <a:pt x="41" y="140"/>
                    <a:pt x="41" y="140"/>
                  </a:cubicBezTo>
                  <a:cubicBezTo>
                    <a:pt x="41" y="140"/>
                    <a:pt x="41" y="140"/>
                    <a:pt x="41" y="140"/>
                  </a:cubicBezTo>
                  <a:cubicBezTo>
                    <a:pt x="41" y="140"/>
                    <a:pt x="41" y="140"/>
                    <a:pt x="41" y="140"/>
                  </a:cubicBezTo>
                  <a:cubicBezTo>
                    <a:pt x="41" y="141"/>
                    <a:pt x="41" y="141"/>
                    <a:pt x="41" y="141"/>
                  </a:cubicBezTo>
                  <a:cubicBezTo>
                    <a:pt x="41" y="140"/>
                    <a:pt x="41" y="140"/>
                    <a:pt x="41" y="140"/>
                  </a:cubicBezTo>
                  <a:cubicBezTo>
                    <a:pt x="42" y="141"/>
                    <a:pt x="42" y="141"/>
                    <a:pt x="42" y="141"/>
                  </a:cubicBezTo>
                  <a:cubicBezTo>
                    <a:pt x="42" y="141"/>
                    <a:pt x="42" y="141"/>
                    <a:pt x="42" y="141"/>
                  </a:cubicBezTo>
                  <a:cubicBezTo>
                    <a:pt x="43" y="141"/>
                    <a:pt x="43" y="141"/>
                    <a:pt x="43" y="141"/>
                  </a:cubicBezTo>
                  <a:cubicBezTo>
                    <a:pt x="43" y="141"/>
                    <a:pt x="43" y="141"/>
                    <a:pt x="43" y="141"/>
                  </a:cubicBezTo>
                  <a:cubicBezTo>
                    <a:pt x="43" y="141"/>
                    <a:pt x="43" y="141"/>
                    <a:pt x="43" y="141"/>
                  </a:cubicBezTo>
                  <a:cubicBezTo>
                    <a:pt x="44" y="141"/>
                    <a:pt x="44" y="141"/>
                    <a:pt x="44" y="141"/>
                  </a:cubicBezTo>
                  <a:cubicBezTo>
                    <a:pt x="44" y="141"/>
                    <a:pt x="44" y="141"/>
                    <a:pt x="44" y="141"/>
                  </a:cubicBezTo>
                  <a:cubicBezTo>
                    <a:pt x="44" y="141"/>
                    <a:pt x="44" y="141"/>
                    <a:pt x="44" y="141"/>
                  </a:cubicBezTo>
                  <a:cubicBezTo>
                    <a:pt x="44" y="141"/>
                    <a:pt x="44" y="141"/>
                    <a:pt x="44" y="141"/>
                  </a:cubicBezTo>
                  <a:cubicBezTo>
                    <a:pt x="45" y="141"/>
                    <a:pt x="44" y="141"/>
                    <a:pt x="45" y="141"/>
                  </a:cubicBezTo>
                  <a:cubicBezTo>
                    <a:pt x="46" y="141"/>
                    <a:pt x="46" y="141"/>
                    <a:pt x="46" y="141"/>
                  </a:cubicBezTo>
                  <a:cubicBezTo>
                    <a:pt x="45" y="142"/>
                    <a:pt x="45" y="142"/>
                    <a:pt x="45" y="142"/>
                  </a:cubicBezTo>
                  <a:cubicBezTo>
                    <a:pt x="45" y="141"/>
                    <a:pt x="45" y="141"/>
                    <a:pt x="45" y="141"/>
                  </a:cubicBezTo>
                  <a:cubicBezTo>
                    <a:pt x="44" y="142"/>
                    <a:pt x="44" y="142"/>
                    <a:pt x="44" y="142"/>
                  </a:cubicBezTo>
                  <a:cubicBezTo>
                    <a:pt x="44" y="142"/>
                    <a:pt x="44" y="142"/>
                    <a:pt x="44" y="142"/>
                  </a:cubicBezTo>
                  <a:cubicBezTo>
                    <a:pt x="45" y="142"/>
                    <a:pt x="45" y="142"/>
                    <a:pt x="45" y="142"/>
                  </a:cubicBezTo>
                  <a:cubicBezTo>
                    <a:pt x="45" y="143"/>
                    <a:pt x="45" y="142"/>
                    <a:pt x="44" y="143"/>
                  </a:cubicBezTo>
                  <a:cubicBezTo>
                    <a:pt x="44" y="142"/>
                    <a:pt x="44" y="142"/>
                    <a:pt x="44" y="142"/>
                  </a:cubicBezTo>
                  <a:cubicBezTo>
                    <a:pt x="43" y="143"/>
                    <a:pt x="43" y="143"/>
                    <a:pt x="43" y="143"/>
                  </a:cubicBezTo>
                  <a:cubicBezTo>
                    <a:pt x="43" y="143"/>
                    <a:pt x="43" y="143"/>
                    <a:pt x="43" y="143"/>
                  </a:cubicBezTo>
                  <a:cubicBezTo>
                    <a:pt x="44" y="143"/>
                    <a:pt x="44" y="143"/>
                    <a:pt x="44" y="143"/>
                  </a:cubicBezTo>
                  <a:cubicBezTo>
                    <a:pt x="44" y="143"/>
                    <a:pt x="44" y="143"/>
                    <a:pt x="44" y="143"/>
                  </a:cubicBezTo>
                  <a:cubicBezTo>
                    <a:pt x="44" y="143"/>
                    <a:pt x="44" y="143"/>
                    <a:pt x="44" y="143"/>
                  </a:cubicBezTo>
                  <a:cubicBezTo>
                    <a:pt x="44" y="144"/>
                    <a:pt x="44" y="144"/>
                    <a:pt x="44" y="144"/>
                  </a:cubicBezTo>
                  <a:cubicBezTo>
                    <a:pt x="44" y="144"/>
                    <a:pt x="44" y="144"/>
                    <a:pt x="44" y="144"/>
                  </a:cubicBezTo>
                  <a:cubicBezTo>
                    <a:pt x="44" y="145"/>
                    <a:pt x="44" y="145"/>
                    <a:pt x="44" y="145"/>
                  </a:cubicBezTo>
                  <a:cubicBezTo>
                    <a:pt x="45" y="145"/>
                    <a:pt x="45" y="145"/>
                    <a:pt x="45" y="145"/>
                  </a:cubicBezTo>
                  <a:cubicBezTo>
                    <a:pt x="45" y="145"/>
                    <a:pt x="45" y="145"/>
                    <a:pt x="45" y="145"/>
                  </a:cubicBezTo>
                  <a:cubicBezTo>
                    <a:pt x="45" y="145"/>
                    <a:pt x="45" y="145"/>
                    <a:pt x="45" y="145"/>
                  </a:cubicBezTo>
                  <a:cubicBezTo>
                    <a:pt x="45" y="145"/>
                    <a:pt x="45" y="145"/>
                    <a:pt x="45" y="145"/>
                  </a:cubicBezTo>
                  <a:cubicBezTo>
                    <a:pt x="46" y="146"/>
                    <a:pt x="46" y="146"/>
                    <a:pt x="46" y="146"/>
                  </a:cubicBezTo>
                  <a:cubicBezTo>
                    <a:pt x="46" y="146"/>
                    <a:pt x="46" y="146"/>
                    <a:pt x="46" y="146"/>
                  </a:cubicBezTo>
                  <a:cubicBezTo>
                    <a:pt x="46" y="146"/>
                    <a:pt x="46" y="146"/>
                    <a:pt x="46" y="146"/>
                  </a:cubicBezTo>
                  <a:cubicBezTo>
                    <a:pt x="47" y="146"/>
                    <a:pt x="47" y="146"/>
                    <a:pt x="47" y="146"/>
                  </a:cubicBezTo>
                  <a:cubicBezTo>
                    <a:pt x="47" y="147"/>
                    <a:pt x="47" y="147"/>
                    <a:pt x="47" y="147"/>
                  </a:cubicBezTo>
                  <a:cubicBezTo>
                    <a:pt x="47" y="147"/>
                    <a:pt x="47" y="147"/>
                    <a:pt x="47" y="147"/>
                  </a:cubicBezTo>
                  <a:cubicBezTo>
                    <a:pt x="47" y="147"/>
                    <a:pt x="47" y="147"/>
                    <a:pt x="47" y="147"/>
                  </a:cubicBezTo>
                  <a:cubicBezTo>
                    <a:pt x="48" y="147"/>
                    <a:pt x="48" y="147"/>
                    <a:pt x="48" y="147"/>
                  </a:cubicBezTo>
                  <a:cubicBezTo>
                    <a:pt x="48" y="147"/>
                    <a:pt x="48" y="147"/>
                    <a:pt x="48" y="147"/>
                  </a:cubicBezTo>
                  <a:cubicBezTo>
                    <a:pt x="49" y="147"/>
                    <a:pt x="49" y="147"/>
                    <a:pt x="49" y="147"/>
                  </a:cubicBezTo>
                  <a:cubicBezTo>
                    <a:pt x="50" y="147"/>
                    <a:pt x="50" y="147"/>
                    <a:pt x="50" y="147"/>
                  </a:cubicBezTo>
                  <a:cubicBezTo>
                    <a:pt x="50" y="147"/>
                    <a:pt x="50" y="147"/>
                    <a:pt x="50" y="147"/>
                  </a:cubicBezTo>
                  <a:cubicBezTo>
                    <a:pt x="50" y="147"/>
                    <a:pt x="50" y="147"/>
                    <a:pt x="50" y="147"/>
                  </a:cubicBezTo>
                  <a:cubicBezTo>
                    <a:pt x="51" y="147"/>
                    <a:pt x="51" y="147"/>
                    <a:pt x="51" y="147"/>
                  </a:cubicBezTo>
                  <a:cubicBezTo>
                    <a:pt x="51" y="148"/>
                    <a:pt x="51" y="148"/>
                    <a:pt x="51" y="148"/>
                  </a:cubicBezTo>
                  <a:cubicBezTo>
                    <a:pt x="52" y="148"/>
                    <a:pt x="52" y="148"/>
                    <a:pt x="52" y="148"/>
                  </a:cubicBezTo>
                  <a:cubicBezTo>
                    <a:pt x="52" y="147"/>
                    <a:pt x="52" y="147"/>
                    <a:pt x="52" y="147"/>
                  </a:cubicBezTo>
                  <a:cubicBezTo>
                    <a:pt x="52" y="147"/>
                    <a:pt x="52" y="147"/>
                    <a:pt x="52" y="147"/>
                  </a:cubicBezTo>
                  <a:cubicBezTo>
                    <a:pt x="52" y="147"/>
                    <a:pt x="52" y="147"/>
                    <a:pt x="52" y="147"/>
                  </a:cubicBezTo>
                  <a:cubicBezTo>
                    <a:pt x="52" y="147"/>
                    <a:pt x="52" y="147"/>
                    <a:pt x="52" y="147"/>
                  </a:cubicBezTo>
                  <a:cubicBezTo>
                    <a:pt x="52" y="147"/>
                    <a:pt x="52" y="147"/>
                    <a:pt x="52" y="147"/>
                  </a:cubicBezTo>
                  <a:cubicBezTo>
                    <a:pt x="53" y="148"/>
                    <a:pt x="53" y="148"/>
                    <a:pt x="53" y="148"/>
                  </a:cubicBezTo>
                  <a:cubicBezTo>
                    <a:pt x="53" y="147"/>
                    <a:pt x="53" y="147"/>
                    <a:pt x="53" y="147"/>
                  </a:cubicBezTo>
                  <a:cubicBezTo>
                    <a:pt x="53" y="147"/>
                    <a:pt x="53" y="147"/>
                    <a:pt x="53" y="147"/>
                  </a:cubicBezTo>
                  <a:cubicBezTo>
                    <a:pt x="54" y="147"/>
                    <a:pt x="54" y="147"/>
                    <a:pt x="54" y="147"/>
                  </a:cubicBezTo>
                  <a:cubicBezTo>
                    <a:pt x="53" y="146"/>
                    <a:pt x="53" y="146"/>
                    <a:pt x="53" y="146"/>
                  </a:cubicBezTo>
                  <a:cubicBezTo>
                    <a:pt x="53" y="146"/>
                    <a:pt x="53" y="146"/>
                    <a:pt x="53" y="146"/>
                  </a:cubicBezTo>
                  <a:cubicBezTo>
                    <a:pt x="53" y="146"/>
                    <a:pt x="53" y="146"/>
                    <a:pt x="53" y="146"/>
                  </a:cubicBezTo>
                  <a:cubicBezTo>
                    <a:pt x="53" y="145"/>
                    <a:pt x="53" y="145"/>
                    <a:pt x="53" y="145"/>
                  </a:cubicBezTo>
                  <a:cubicBezTo>
                    <a:pt x="53" y="146"/>
                    <a:pt x="53" y="146"/>
                    <a:pt x="53" y="146"/>
                  </a:cubicBezTo>
                  <a:cubicBezTo>
                    <a:pt x="54" y="145"/>
                    <a:pt x="54" y="145"/>
                    <a:pt x="54" y="145"/>
                  </a:cubicBezTo>
                  <a:cubicBezTo>
                    <a:pt x="54" y="146"/>
                    <a:pt x="54" y="146"/>
                    <a:pt x="54" y="146"/>
                  </a:cubicBezTo>
                  <a:cubicBezTo>
                    <a:pt x="54" y="146"/>
                    <a:pt x="54" y="146"/>
                    <a:pt x="54" y="146"/>
                  </a:cubicBezTo>
                  <a:cubicBezTo>
                    <a:pt x="54" y="146"/>
                    <a:pt x="54" y="146"/>
                    <a:pt x="54" y="146"/>
                  </a:cubicBezTo>
                  <a:cubicBezTo>
                    <a:pt x="54" y="146"/>
                    <a:pt x="54" y="146"/>
                    <a:pt x="54" y="146"/>
                  </a:cubicBezTo>
                  <a:cubicBezTo>
                    <a:pt x="54" y="146"/>
                    <a:pt x="54" y="146"/>
                    <a:pt x="54" y="146"/>
                  </a:cubicBezTo>
                  <a:cubicBezTo>
                    <a:pt x="54" y="146"/>
                    <a:pt x="54" y="146"/>
                    <a:pt x="54" y="146"/>
                  </a:cubicBezTo>
                  <a:cubicBezTo>
                    <a:pt x="54" y="147"/>
                    <a:pt x="54" y="147"/>
                    <a:pt x="54" y="147"/>
                  </a:cubicBezTo>
                  <a:cubicBezTo>
                    <a:pt x="55" y="147"/>
                    <a:pt x="55" y="147"/>
                    <a:pt x="55" y="147"/>
                  </a:cubicBezTo>
                  <a:cubicBezTo>
                    <a:pt x="55" y="147"/>
                    <a:pt x="55" y="147"/>
                    <a:pt x="55" y="147"/>
                  </a:cubicBezTo>
                  <a:cubicBezTo>
                    <a:pt x="56" y="147"/>
                    <a:pt x="56" y="147"/>
                    <a:pt x="56" y="148"/>
                  </a:cubicBezTo>
                  <a:cubicBezTo>
                    <a:pt x="56" y="148"/>
                    <a:pt x="56" y="148"/>
                    <a:pt x="56" y="148"/>
                  </a:cubicBezTo>
                  <a:cubicBezTo>
                    <a:pt x="57" y="148"/>
                    <a:pt x="57" y="148"/>
                    <a:pt x="57" y="149"/>
                  </a:cubicBezTo>
                  <a:cubicBezTo>
                    <a:pt x="57" y="148"/>
                    <a:pt x="57" y="148"/>
                    <a:pt x="57" y="148"/>
                  </a:cubicBezTo>
                  <a:cubicBezTo>
                    <a:pt x="57" y="150"/>
                    <a:pt x="57" y="150"/>
                    <a:pt x="57" y="150"/>
                  </a:cubicBezTo>
                  <a:cubicBezTo>
                    <a:pt x="56" y="149"/>
                    <a:pt x="56" y="149"/>
                    <a:pt x="56" y="149"/>
                  </a:cubicBezTo>
                  <a:cubicBezTo>
                    <a:pt x="55" y="149"/>
                    <a:pt x="55" y="149"/>
                    <a:pt x="55" y="149"/>
                  </a:cubicBezTo>
                  <a:cubicBezTo>
                    <a:pt x="55" y="149"/>
                    <a:pt x="55" y="149"/>
                    <a:pt x="55" y="149"/>
                  </a:cubicBezTo>
                  <a:cubicBezTo>
                    <a:pt x="55" y="149"/>
                    <a:pt x="55" y="150"/>
                    <a:pt x="55" y="150"/>
                  </a:cubicBezTo>
                  <a:cubicBezTo>
                    <a:pt x="56" y="150"/>
                    <a:pt x="56" y="150"/>
                    <a:pt x="56" y="150"/>
                  </a:cubicBezTo>
                  <a:cubicBezTo>
                    <a:pt x="56" y="150"/>
                    <a:pt x="56" y="150"/>
                    <a:pt x="56" y="150"/>
                  </a:cubicBezTo>
                  <a:cubicBezTo>
                    <a:pt x="56" y="150"/>
                    <a:pt x="56" y="150"/>
                    <a:pt x="56" y="151"/>
                  </a:cubicBezTo>
                  <a:cubicBezTo>
                    <a:pt x="56" y="151"/>
                    <a:pt x="56" y="151"/>
                    <a:pt x="56" y="151"/>
                  </a:cubicBezTo>
                  <a:cubicBezTo>
                    <a:pt x="57" y="152"/>
                    <a:pt x="57" y="152"/>
                    <a:pt x="57" y="152"/>
                  </a:cubicBezTo>
                  <a:cubicBezTo>
                    <a:pt x="57" y="152"/>
                    <a:pt x="57" y="152"/>
                    <a:pt x="57" y="152"/>
                  </a:cubicBezTo>
                  <a:cubicBezTo>
                    <a:pt x="57" y="152"/>
                    <a:pt x="57" y="153"/>
                    <a:pt x="58" y="153"/>
                  </a:cubicBezTo>
                  <a:cubicBezTo>
                    <a:pt x="58" y="153"/>
                    <a:pt x="58" y="153"/>
                    <a:pt x="58" y="153"/>
                  </a:cubicBezTo>
                  <a:cubicBezTo>
                    <a:pt x="58" y="153"/>
                    <a:pt x="58" y="153"/>
                    <a:pt x="58" y="153"/>
                  </a:cubicBezTo>
                  <a:cubicBezTo>
                    <a:pt x="58" y="153"/>
                    <a:pt x="58" y="153"/>
                    <a:pt x="58" y="153"/>
                  </a:cubicBezTo>
                  <a:cubicBezTo>
                    <a:pt x="59" y="152"/>
                    <a:pt x="59" y="152"/>
                    <a:pt x="59" y="152"/>
                  </a:cubicBezTo>
                  <a:cubicBezTo>
                    <a:pt x="59" y="153"/>
                    <a:pt x="59" y="153"/>
                    <a:pt x="59" y="153"/>
                  </a:cubicBezTo>
                  <a:cubicBezTo>
                    <a:pt x="59" y="153"/>
                    <a:pt x="59" y="153"/>
                    <a:pt x="59" y="153"/>
                  </a:cubicBezTo>
                  <a:cubicBezTo>
                    <a:pt x="59" y="153"/>
                    <a:pt x="59" y="153"/>
                    <a:pt x="59" y="153"/>
                  </a:cubicBezTo>
                  <a:cubicBezTo>
                    <a:pt x="59" y="153"/>
                    <a:pt x="60" y="154"/>
                    <a:pt x="60" y="154"/>
                  </a:cubicBezTo>
                  <a:cubicBezTo>
                    <a:pt x="60" y="154"/>
                    <a:pt x="60" y="154"/>
                    <a:pt x="60" y="154"/>
                  </a:cubicBezTo>
                  <a:cubicBezTo>
                    <a:pt x="60" y="155"/>
                    <a:pt x="60" y="155"/>
                    <a:pt x="60" y="155"/>
                  </a:cubicBezTo>
                  <a:cubicBezTo>
                    <a:pt x="60" y="155"/>
                    <a:pt x="60" y="155"/>
                    <a:pt x="60" y="155"/>
                  </a:cubicBezTo>
                  <a:cubicBezTo>
                    <a:pt x="60" y="155"/>
                    <a:pt x="60" y="155"/>
                    <a:pt x="60" y="155"/>
                  </a:cubicBezTo>
                  <a:cubicBezTo>
                    <a:pt x="60" y="155"/>
                    <a:pt x="60" y="155"/>
                    <a:pt x="60" y="155"/>
                  </a:cubicBezTo>
                  <a:cubicBezTo>
                    <a:pt x="61" y="156"/>
                    <a:pt x="61" y="156"/>
                    <a:pt x="61" y="156"/>
                  </a:cubicBezTo>
                  <a:cubicBezTo>
                    <a:pt x="61" y="156"/>
                    <a:pt x="61" y="156"/>
                    <a:pt x="61" y="156"/>
                  </a:cubicBezTo>
                  <a:cubicBezTo>
                    <a:pt x="61" y="155"/>
                    <a:pt x="61" y="155"/>
                    <a:pt x="61" y="155"/>
                  </a:cubicBezTo>
                  <a:cubicBezTo>
                    <a:pt x="62" y="156"/>
                    <a:pt x="62" y="156"/>
                    <a:pt x="62" y="156"/>
                  </a:cubicBezTo>
                  <a:cubicBezTo>
                    <a:pt x="61" y="156"/>
                    <a:pt x="61" y="156"/>
                    <a:pt x="61" y="156"/>
                  </a:cubicBezTo>
                  <a:cubicBezTo>
                    <a:pt x="61" y="156"/>
                    <a:pt x="61" y="156"/>
                    <a:pt x="61" y="156"/>
                  </a:cubicBezTo>
                  <a:cubicBezTo>
                    <a:pt x="61" y="156"/>
                    <a:pt x="61" y="156"/>
                    <a:pt x="61" y="156"/>
                  </a:cubicBezTo>
                  <a:cubicBezTo>
                    <a:pt x="61" y="157"/>
                    <a:pt x="61" y="157"/>
                    <a:pt x="61" y="157"/>
                  </a:cubicBezTo>
                  <a:cubicBezTo>
                    <a:pt x="61" y="157"/>
                    <a:pt x="61" y="157"/>
                    <a:pt x="61" y="157"/>
                  </a:cubicBezTo>
                  <a:cubicBezTo>
                    <a:pt x="62" y="157"/>
                    <a:pt x="62" y="157"/>
                    <a:pt x="62" y="157"/>
                  </a:cubicBezTo>
                  <a:cubicBezTo>
                    <a:pt x="62" y="158"/>
                    <a:pt x="62" y="158"/>
                    <a:pt x="62" y="158"/>
                  </a:cubicBezTo>
                  <a:cubicBezTo>
                    <a:pt x="62" y="158"/>
                    <a:pt x="62" y="158"/>
                    <a:pt x="62" y="158"/>
                  </a:cubicBezTo>
                  <a:cubicBezTo>
                    <a:pt x="63" y="159"/>
                    <a:pt x="63" y="159"/>
                    <a:pt x="63" y="159"/>
                  </a:cubicBezTo>
                  <a:cubicBezTo>
                    <a:pt x="63" y="159"/>
                    <a:pt x="63" y="159"/>
                    <a:pt x="63" y="159"/>
                  </a:cubicBezTo>
                  <a:cubicBezTo>
                    <a:pt x="63" y="159"/>
                    <a:pt x="63" y="159"/>
                    <a:pt x="63" y="159"/>
                  </a:cubicBezTo>
                  <a:cubicBezTo>
                    <a:pt x="64" y="160"/>
                    <a:pt x="64" y="160"/>
                    <a:pt x="64" y="160"/>
                  </a:cubicBezTo>
                  <a:cubicBezTo>
                    <a:pt x="63" y="160"/>
                    <a:pt x="63" y="160"/>
                    <a:pt x="63" y="160"/>
                  </a:cubicBezTo>
                  <a:cubicBezTo>
                    <a:pt x="63" y="160"/>
                    <a:pt x="63" y="160"/>
                    <a:pt x="63" y="160"/>
                  </a:cubicBezTo>
                  <a:cubicBezTo>
                    <a:pt x="64" y="160"/>
                    <a:pt x="64" y="160"/>
                    <a:pt x="64" y="160"/>
                  </a:cubicBezTo>
                  <a:cubicBezTo>
                    <a:pt x="64" y="160"/>
                    <a:pt x="64" y="160"/>
                    <a:pt x="64" y="160"/>
                  </a:cubicBezTo>
                  <a:cubicBezTo>
                    <a:pt x="64" y="160"/>
                    <a:pt x="64" y="160"/>
                    <a:pt x="64" y="160"/>
                  </a:cubicBezTo>
                  <a:cubicBezTo>
                    <a:pt x="64" y="161"/>
                    <a:pt x="65" y="161"/>
                    <a:pt x="65" y="161"/>
                  </a:cubicBezTo>
                  <a:cubicBezTo>
                    <a:pt x="66" y="161"/>
                    <a:pt x="66" y="161"/>
                    <a:pt x="66" y="161"/>
                  </a:cubicBezTo>
                  <a:cubicBezTo>
                    <a:pt x="66" y="161"/>
                    <a:pt x="66" y="161"/>
                    <a:pt x="66" y="161"/>
                  </a:cubicBezTo>
                  <a:cubicBezTo>
                    <a:pt x="66" y="161"/>
                    <a:pt x="66" y="161"/>
                    <a:pt x="66" y="161"/>
                  </a:cubicBezTo>
                  <a:cubicBezTo>
                    <a:pt x="67" y="161"/>
                    <a:pt x="67" y="161"/>
                    <a:pt x="67" y="161"/>
                  </a:cubicBezTo>
                  <a:cubicBezTo>
                    <a:pt x="67" y="161"/>
                    <a:pt x="67" y="161"/>
                    <a:pt x="67" y="161"/>
                  </a:cubicBezTo>
                  <a:cubicBezTo>
                    <a:pt x="68" y="161"/>
                    <a:pt x="68" y="161"/>
                    <a:pt x="68" y="161"/>
                  </a:cubicBezTo>
                  <a:cubicBezTo>
                    <a:pt x="68" y="161"/>
                    <a:pt x="68" y="161"/>
                    <a:pt x="68" y="161"/>
                  </a:cubicBezTo>
                  <a:cubicBezTo>
                    <a:pt x="68" y="161"/>
                    <a:pt x="68" y="161"/>
                    <a:pt x="68" y="161"/>
                  </a:cubicBezTo>
                  <a:cubicBezTo>
                    <a:pt x="69" y="161"/>
                    <a:pt x="69" y="161"/>
                    <a:pt x="70" y="160"/>
                  </a:cubicBezTo>
                  <a:cubicBezTo>
                    <a:pt x="70" y="161"/>
                    <a:pt x="70" y="161"/>
                    <a:pt x="70" y="161"/>
                  </a:cubicBezTo>
                  <a:cubicBezTo>
                    <a:pt x="70" y="161"/>
                    <a:pt x="70" y="161"/>
                    <a:pt x="70" y="161"/>
                  </a:cubicBezTo>
                  <a:cubicBezTo>
                    <a:pt x="70" y="161"/>
                    <a:pt x="70" y="161"/>
                    <a:pt x="70" y="161"/>
                  </a:cubicBezTo>
                  <a:cubicBezTo>
                    <a:pt x="71" y="161"/>
                    <a:pt x="71" y="161"/>
                    <a:pt x="71" y="161"/>
                  </a:cubicBezTo>
                  <a:cubicBezTo>
                    <a:pt x="71" y="161"/>
                    <a:pt x="71" y="161"/>
                    <a:pt x="71" y="161"/>
                  </a:cubicBezTo>
                  <a:cubicBezTo>
                    <a:pt x="72" y="161"/>
                    <a:pt x="72" y="161"/>
                    <a:pt x="72" y="161"/>
                  </a:cubicBezTo>
                  <a:cubicBezTo>
                    <a:pt x="72" y="161"/>
                    <a:pt x="72" y="161"/>
                    <a:pt x="72" y="161"/>
                  </a:cubicBezTo>
                  <a:cubicBezTo>
                    <a:pt x="72" y="161"/>
                    <a:pt x="72" y="161"/>
                    <a:pt x="72" y="161"/>
                  </a:cubicBezTo>
                  <a:cubicBezTo>
                    <a:pt x="72" y="161"/>
                    <a:pt x="72" y="161"/>
                    <a:pt x="73" y="161"/>
                  </a:cubicBezTo>
                  <a:cubicBezTo>
                    <a:pt x="73" y="161"/>
                    <a:pt x="73" y="161"/>
                    <a:pt x="73" y="161"/>
                  </a:cubicBezTo>
                  <a:cubicBezTo>
                    <a:pt x="73" y="161"/>
                    <a:pt x="73" y="161"/>
                    <a:pt x="73" y="161"/>
                  </a:cubicBezTo>
                  <a:cubicBezTo>
                    <a:pt x="73" y="161"/>
                    <a:pt x="73" y="161"/>
                    <a:pt x="73" y="161"/>
                  </a:cubicBezTo>
                  <a:cubicBezTo>
                    <a:pt x="74" y="162"/>
                    <a:pt x="74" y="162"/>
                    <a:pt x="74" y="162"/>
                  </a:cubicBezTo>
                  <a:cubicBezTo>
                    <a:pt x="74" y="161"/>
                    <a:pt x="74" y="161"/>
                    <a:pt x="74" y="161"/>
                  </a:cubicBezTo>
                  <a:cubicBezTo>
                    <a:pt x="74" y="161"/>
                    <a:pt x="74" y="161"/>
                    <a:pt x="74" y="161"/>
                  </a:cubicBezTo>
                  <a:cubicBezTo>
                    <a:pt x="74" y="161"/>
                    <a:pt x="74" y="161"/>
                    <a:pt x="74" y="161"/>
                  </a:cubicBezTo>
                  <a:cubicBezTo>
                    <a:pt x="75" y="161"/>
                    <a:pt x="75" y="161"/>
                    <a:pt x="75" y="161"/>
                  </a:cubicBezTo>
                  <a:cubicBezTo>
                    <a:pt x="75" y="161"/>
                    <a:pt x="75" y="161"/>
                    <a:pt x="75" y="161"/>
                  </a:cubicBezTo>
                  <a:cubicBezTo>
                    <a:pt x="76" y="161"/>
                    <a:pt x="76" y="161"/>
                    <a:pt x="76" y="161"/>
                  </a:cubicBezTo>
                  <a:cubicBezTo>
                    <a:pt x="76" y="161"/>
                    <a:pt x="76" y="161"/>
                    <a:pt x="76" y="161"/>
                  </a:cubicBezTo>
                  <a:cubicBezTo>
                    <a:pt x="77" y="161"/>
                    <a:pt x="77" y="161"/>
                    <a:pt x="77" y="161"/>
                  </a:cubicBezTo>
                  <a:cubicBezTo>
                    <a:pt x="77" y="161"/>
                    <a:pt x="78" y="161"/>
                    <a:pt x="78" y="161"/>
                  </a:cubicBezTo>
                  <a:cubicBezTo>
                    <a:pt x="78" y="162"/>
                    <a:pt x="78" y="162"/>
                    <a:pt x="78" y="162"/>
                  </a:cubicBezTo>
                  <a:cubicBezTo>
                    <a:pt x="79" y="162"/>
                    <a:pt x="79" y="162"/>
                    <a:pt x="79" y="162"/>
                  </a:cubicBezTo>
                  <a:cubicBezTo>
                    <a:pt x="79" y="162"/>
                    <a:pt x="79" y="162"/>
                    <a:pt x="79" y="162"/>
                  </a:cubicBezTo>
                  <a:cubicBezTo>
                    <a:pt x="80" y="162"/>
                    <a:pt x="80" y="162"/>
                    <a:pt x="80" y="162"/>
                  </a:cubicBezTo>
                  <a:cubicBezTo>
                    <a:pt x="80" y="162"/>
                    <a:pt x="80" y="162"/>
                    <a:pt x="80" y="162"/>
                  </a:cubicBezTo>
                  <a:cubicBezTo>
                    <a:pt x="80" y="162"/>
                    <a:pt x="80" y="162"/>
                    <a:pt x="80" y="162"/>
                  </a:cubicBezTo>
                  <a:cubicBezTo>
                    <a:pt x="80" y="162"/>
                    <a:pt x="80" y="162"/>
                    <a:pt x="80" y="162"/>
                  </a:cubicBezTo>
                  <a:cubicBezTo>
                    <a:pt x="80" y="162"/>
                    <a:pt x="80" y="162"/>
                    <a:pt x="80" y="162"/>
                  </a:cubicBezTo>
                  <a:cubicBezTo>
                    <a:pt x="81" y="162"/>
                    <a:pt x="81" y="162"/>
                    <a:pt x="81" y="162"/>
                  </a:cubicBezTo>
                  <a:cubicBezTo>
                    <a:pt x="81" y="162"/>
                    <a:pt x="81" y="162"/>
                    <a:pt x="81" y="162"/>
                  </a:cubicBezTo>
                  <a:cubicBezTo>
                    <a:pt x="81" y="162"/>
                    <a:pt x="81" y="162"/>
                    <a:pt x="81" y="162"/>
                  </a:cubicBezTo>
                  <a:cubicBezTo>
                    <a:pt x="81" y="162"/>
                    <a:pt x="81" y="162"/>
                    <a:pt x="81" y="162"/>
                  </a:cubicBezTo>
                  <a:cubicBezTo>
                    <a:pt x="81" y="161"/>
                    <a:pt x="81" y="161"/>
                    <a:pt x="81" y="161"/>
                  </a:cubicBezTo>
                  <a:cubicBezTo>
                    <a:pt x="81" y="161"/>
                    <a:pt x="81" y="161"/>
                    <a:pt x="81" y="161"/>
                  </a:cubicBezTo>
                  <a:cubicBezTo>
                    <a:pt x="81" y="161"/>
                    <a:pt x="80" y="160"/>
                    <a:pt x="80" y="160"/>
                  </a:cubicBezTo>
                  <a:cubicBezTo>
                    <a:pt x="81" y="159"/>
                    <a:pt x="81" y="159"/>
                    <a:pt x="81" y="159"/>
                  </a:cubicBezTo>
                  <a:cubicBezTo>
                    <a:pt x="81" y="159"/>
                    <a:pt x="81" y="159"/>
                    <a:pt x="81" y="159"/>
                  </a:cubicBezTo>
                  <a:cubicBezTo>
                    <a:pt x="82" y="158"/>
                    <a:pt x="82" y="158"/>
                    <a:pt x="82" y="158"/>
                  </a:cubicBezTo>
                  <a:cubicBezTo>
                    <a:pt x="81" y="158"/>
                    <a:pt x="81" y="158"/>
                    <a:pt x="81" y="158"/>
                  </a:cubicBezTo>
                  <a:cubicBezTo>
                    <a:pt x="80" y="158"/>
                    <a:pt x="80" y="158"/>
                    <a:pt x="80" y="158"/>
                  </a:cubicBezTo>
                  <a:cubicBezTo>
                    <a:pt x="80" y="158"/>
                    <a:pt x="80" y="158"/>
                    <a:pt x="80" y="158"/>
                  </a:cubicBezTo>
                  <a:cubicBezTo>
                    <a:pt x="81" y="157"/>
                    <a:pt x="81" y="157"/>
                    <a:pt x="82" y="157"/>
                  </a:cubicBezTo>
                  <a:cubicBezTo>
                    <a:pt x="81" y="157"/>
                    <a:pt x="81" y="157"/>
                    <a:pt x="81" y="157"/>
                  </a:cubicBezTo>
                  <a:cubicBezTo>
                    <a:pt x="81" y="157"/>
                    <a:pt x="81" y="157"/>
                    <a:pt x="81" y="157"/>
                  </a:cubicBezTo>
                  <a:cubicBezTo>
                    <a:pt x="80" y="157"/>
                    <a:pt x="80" y="157"/>
                    <a:pt x="80" y="157"/>
                  </a:cubicBezTo>
                  <a:cubicBezTo>
                    <a:pt x="80" y="157"/>
                    <a:pt x="80" y="157"/>
                    <a:pt x="80" y="157"/>
                  </a:cubicBezTo>
                  <a:cubicBezTo>
                    <a:pt x="80" y="157"/>
                    <a:pt x="80" y="157"/>
                    <a:pt x="80" y="157"/>
                  </a:cubicBezTo>
                  <a:cubicBezTo>
                    <a:pt x="80" y="156"/>
                    <a:pt x="80" y="156"/>
                    <a:pt x="80" y="156"/>
                  </a:cubicBezTo>
                  <a:cubicBezTo>
                    <a:pt x="79" y="157"/>
                    <a:pt x="79" y="157"/>
                    <a:pt x="79" y="157"/>
                  </a:cubicBezTo>
                  <a:cubicBezTo>
                    <a:pt x="79" y="157"/>
                    <a:pt x="79" y="156"/>
                    <a:pt x="78" y="156"/>
                  </a:cubicBezTo>
                  <a:cubicBezTo>
                    <a:pt x="78" y="156"/>
                    <a:pt x="78" y="156"/>
                    <a:pt x="78" y="156"/>
                  </a:cubicBezTo>
                  <a:cubicBezTo>
                    <a:pt x="78" y="155"/>
                    <a:pt x="78" y="155"/>
                    <a:pt x="78" y="155"/>
                  </a:cubicBezTo>
                  <a:cubicBezTo>
                    <a:pt x="79" y="154"/>
                    <a:pt x="79" y="154"/>
                    <a:pt x="79" y="154"/>
                  </a:cubicBezTo>
                  <a:cubicBezTo>
                    <a:pt x="78" y="154"/>
                    <a:pt x="78" y="154"/>
                    <a:pt x="78" y="154"/>
                  </a:cubicBezTo>
                  <a:cubicBezTo>
                    <a:pt x="78" y="153"/>
                    <a:pt x="78" y="153"/>
                    <a:pt x="78" y="153"/>
                  </a:cubicBezTo>
                  <a:cubicBezTo>
                    <a:pt x="79" y="153"/>
                    <a:pt x="79" y="153"/>
                    <a:pt x="79" y="153"/>
                  </a:cubicBezTo>
                  <a:cubicBezTo>
                    <a:pt x="78" y="153"/>
                    <a:pt x="78" y="153"/>
                    <a:pt x="78" y="153"/>
                  </a:cubicBezTo>
                  <a:cubicBezTo>
                    <a:pt x="79" y="153"/>
                    <a:pt x="79" y="153"/>
                    <a:pt x="79" y="153"/>
                  </a:cubicBezTo>
                  <a:cubicBezTo>
                    <a:pt x="78" y="152"/>
                    <a:pt x="78" y="152"/>
                    <a:pt x="78" y="152"/>
                  </a:cubicBezTo>
                  <a:cubicBezTo>
                    <a:pt x="78" y="152"/>
                    <a:pt x="78" y="152"/>
                    <a:pt x="78" y="152"/>
                  </a:cubicBezTo>
                  <a:cubicBezTo>
                    <a:pt x="78" y="152"/>
                    <a:pt x="78" y="152"/>
                    <a:pt x="78" y="152"/>
                  </a:cubicBezTo>
                  <a:cubicBezTo>
                    <a:pt x="78" y="152"/>
                    <a:pt x="78" y="152"/>
                    <a:pt x="78" y="152"/>
                  </a:cubicBezTo>
                  <a:cubicBezTo>
                    <a:pt x="78" y="152"/>
                    <a:pt x="78" y="152"/>
                    <a:pt x="78" y="152"/>
                  </a:cubicBezTo>
                  <a:cubicBezTo>
                    <a:pt x="78" y="152"/>
                    <a:pt x="78" y="152"/>
                    <a:pt x="78" y="152"/>
                  </a:cubicBezTo>
                  <a:cubicBezTo>
                    <a:pt x="78" y="152"/>
                    <a:pt x="78" y="152"/>
                    <a:pt x="78" y="152"/>
                  </a:cubicBezTo>
                  <a:cubicBezTo>
                    <a:pt x="78" y="151"/>
                    <a:pt x="78" y="151"/>
                    <a:pt x="78" y="151"/>
                  </a:cubicBezTo>
                  <a:cubicBezTo>
                    <a:pt x="78" y="151"/>
                    <a:pt x="78" y="151"/>
                    <a:pt x="78" y="151"/>
                  </a:cubicBezTo>
                  <a:cubicBezTo>
                    <a:pt x="78" y="151"/>
                    <a:pt x="78" y="151"/>
                    <a:pt x="78" y="151"/>
                  </a:cubicBezTo>
                  <a:cubicBezTo>
                    <a:pt x="79" y="152"/>
                    <a:pt x="79" y="152"/>
                    <a:pt x="79" y="152"/>
                  </a:cubicBezTo>
                  <a:cubicBezTo>
                    <a:pt x="79" y="152"/>
                    <a:pt x="79" y="152"/>
                    <a:pt x="79" y="152"/>
                  </a:cubicBezTo>
                  <a:cubicBezTo>
                    <a:pt x="79" y="152"/>
                    <a:pt x="79" y="152"/>
                    <a:pt x="79" y="152"/>
                  </a:cubicBezTo>
                  <a:cubicBezTo>
                    <a:pt x="80" y="152"/>
                    <a:pt x="80" y="152"/>
                    <a:pt x="80" y="152"/>
                  </a:cubicBezTo>
                  <a:cubicBezTo>
                    <a:pt x="80" y="152"/>
                    <a:pt x="80" y="152"/>
                    <a:pt x="80" y="152"/>
                  </a:cubicBezTo>
                  <a:cubicBezTo>
                    <a:pt x="80" y="152"/>
                    <a:pt x="80" y="152"/>
                    <a:pt x="80" y="152"/>
                  </a:cubicBezTo>
                  <a:cubicBezTo>
                    <a:pt x="80" y="152"/>
                    <a:pt x="80" y="152"/>
                    <a:pt x="80" y="152"/>
                  </a:cubicBezTo>
                  <a:cubicBezTo>
                    <a:pt x="80" y="152"/>
                    <a:pt x="80" y="152"/>
                    <a:pt x="80" y="152"/>
                  </a:cubicBezTo>
                  <a:cubicBezTo>
                    <a:pt x="80" y="151"/>
                    <a:pt x="80" y="151"/>
                    <a:pt x="80" y="151"/>
                  </a:cubicBezTo>
                  <a:cubicBezTo>
                    <a:pt x="80" y="151"/>
                    <a:pt x="80" y="151"/>
                    <a:pt x="80" y="151"/>
                  </a:cubicBezTo>
                  <a:cubicBezTo>
                    <a:pt x="81" y="151"/>
                    <a:pt x="81" y="151"/>
                    <a:pt x="81" y="151"/>
                  </a:cubicBezTo>
                  <a:cubicBezTo>
                    <a:pt x="81" y="151"/>
                    <a:pt x="81" y="151"/>
                    <a:pt x="81" y="151"/>
                  </a:cubicBezTo>
                  <a:cubicBezTo>
                    <a:pt x="81" y="151"/>
                    <a:pt x="81" y="151"/>
                    <a:pt x="81" y="151"/>
                  </a:cubicBezTo>
                  <a:cubicBezTo>
                    <a:pt x="81" y="151"/>
                    <a:pt x="81" y="151"/>
                    <a:pt x="81" y="151"/>
                  </a:cubicBezTo>
                  <a:cubicBezTo>
                    <a:pt x="82" y="151"/>
                    <a:pt x="82" y="151"/>
                    <a:pt x="82" y="151"/>
                  </a:cubicBezTo>
                  <a:cubicBezTo>
                    <a:pt x="82" y="151"/>
                    <a:pt x="82" y="151"/>
                    <a:pt x="82" y="151"/>
                  </a:cubicBezTo>
                  <a:cubicBezTo>
                    <a:pt x="82" y="151"/>
                    <a:pt x="82" y="151"/>
                    <a:pt x="82" y="151"/>
                  </a:cubicBezTo>
                  <a:cubicBezTo>
                    <a:pt x="82" y="151"/>
                    <a:pt x="82" y="151"/>
                    <a:pt x="82" y="151"/>
                  </a:cubicBezTo>
                  <a:cubicBezTo>
                    <a:pt x="82" y="151"/>
                    <a:pt x="82" y="150"/>
                    <a:pt x="82" y="150"/>
                  </a:cubicBezTo>
                  <a:cubicBezTo>
                    <a:pt x="83" y="150"/>
                    <a:pt x="83" y="150"/>
                    <a:pt x="83" y="150"/>
                  </a:cubicBezTo>
                  <a:cubicBezTo>
                    <a:pt x="83" y="150"/>
                    <a:pt x="83" y="150"/>
                    <a:pt x="83" y="150"/>
                  </a:cubicBezTo>
                  <a:cubicBezTo>
                    <a:pt x="83" y="150"/>
                    <a:pt x="83" y="150"/>
                    <a:pt x="83" y="150"/>
                  </a:cubicBezTo>
                  <a:cubicBezTo>
                    <a:pt x="84" y="150"/>
                    <a:pt x="84" y="150"/>
                    <a:pt x="84" y="150"/>
                  </a:cubicBezTo>
                  <a:cubicBezTo>
                    <a:pt x="84" y="149"/>
                    <a:pt x="84" y="149"/>
                    <a:pt x="84" y="149"/>
                  </a:cubicBezTo>
                  <a:cubicBezTo>
                    <a:pt x="84" y="149"/>
                    <a:pt x="84" y="149"/>
                    <a:pt x="84" y="149"/>
                  </a:cubicBezTo>
                  <a:cubicBezTo>
                    <a:pt x="85" y="149"/>
                    <a:pt x="85" y="149"/>
                    <a:pt x="85" y="149"/>
                  </a:cubicBezTo>
                  <a:cubicBezTo>
                    <a:pt x="85" y="149"/>
                    <a:pt x="85" y="149"/>
                    <a:pt x="85" y="149"/>
                  </a:cubicBezTo>
                  <a:cubicBezTo>
                    <a:pt x="85" y="149"/>
                    <a:pt x="85" y="149"/>
                    <a:pt x="85" y="149"/>
                  </a:cubicBezTo>
                  <a:cubicBezTo>
                    <a:pt x="85" y="149"/>
                    <a:pt x="85" y="149"/>
                    <a:pt x="85" y="149"/>
                  </a:cubicBezTo>
                  <a:cubicBezTo>
                    <a:pt x="85" y="149"/>
                    <a:pt x="85" y="149"/>
                    <a:pt x="85" y="149"/>
                  </a:cubicBezTo>
                  <a:cubicBezTo>
                    <a:pt x="85" y="149"/>
                    <a:pt x="85" y="149"/>
                    <a:pt x="85" y="149"/>
                  </a:cubicBezTo>
                  <a:cubicBezTo>
                    <a:pt x="85" y="149"/>
                    <a:pt x="85" y="149"/>
                    <a:pt x="85" y="149"/>
                  </a:cubicBezTo>
                  <a:cubicBezTo>
                    <a:pt x="86" y="149"/>
                    <a:pt x="86" y="149"/>
                    <a:pt x="86" y="149"/>
                  </a:cubicBezTo>
                  <a:cubicBezTo>
                    <a:pt x="86" y="148"/>
                    <a:pt x="86" y="148"/>
                    <a:pt x="86" y="148"/>
                  </a:cubicBezTo>
                  <a:cubicBezTo>
                    <a:pt x="86" y="148"/>
                    <a:pt x="86" y="148"/>
                    <a:pt x="86" y="148"/>
                  </a:cubicBezTo>
                  <a:cubicBezTo>
                    <a:pt x="86" y="148"/>
                    <a:pt x="86" y="148"/>
                    <a:pt x="86" y="148"/>
                  </a:cubicBezTo>
                  <a:cubicBezTo>
                    <a:pt x="87" y="148"/>
                    <a:pt x="87" y="148"/>
                    <a:pt x="87" y="148"/>
                  </a:cubicBezTo>
                  <a:cubicBezTo>
                    <a:pt x="87" y="148"/>
                    <a:pt x="88" y="148"/>
                    <a:pt x="88" y="148"/>
                  </a:cubicBezTo>
                  <a:cubicBezTo>
                    <a:pt x="88" y="148"/>
                    <a:pt x="88" y="148"/>
                    <a:pt x="88" y="148"/>
                  </a:cubicBezTo>
                  <a:cubicBezTo>
                    <a:pt x="88" y="148"/>
                    <a:pt x="88" y="148"/>
                    <a:pt x="88" y="148"/>
                  </a:cubicBezTo>
                  <a:cubicBezTo>
                    <a:pt x="89" y="148"/>
                    <a:pt x="89" y="148"/>
                    <a:pt x="89" y="148"/>
                  </a:cubicBezTo>
                  <a:cubicBezTo>
                    <a:pt x="89" y="148"/>
                    <a:pt x="89" y="148"/>
                    <a:pt x="89" y="148"/>
                  </a:cubicBezTo>
                  <a:cubicBezTo>
                    <a:pt x="89" y="148"/>
                    <a:pt x="89" y="148"/>
                    <a:pt x="89" y="148"/>
                  </a:cubicBezTo>
                  <a:cubicBezTo>
                    <a:pt x="90" y="148"/>
                    <a:pt x="90" y="148"/>
                    <a:pt x="90" y="148"/>
                  </a:cubicBezTo>
                  <a:cubicBezTo>
                    <a:pt x="90" y="148"/>
                    <a:pt x="90" y="148"/>
                    <a:pt x="90" y="148"/>
                  </a:cubicBezTo>
                  <a:cubicBezTo>
                    <a:pt x="90" y="148"/>
                    <a:pt x="90" y="148"/>
                    <a:pt x="90" y="148"/>
                  </a:cubicBezTo>
                  <a:cubicBezTo>
                    <a:pt x="90" y="148"/>
                    <a:pt x="90" y="148"/>
                    <a:pt x="90" y="148"/>
                  </a:cubicBezTo>
                  <a:cubicBezTo>
                    <a:pt x="90" y="148"/>
                    <a:pt x="90" y="148"/>
                    <a:pt x="90" y="148"/>
                  </a:cubicBezTo>
                  <a:cubicBezTo>
                    <a:pt x="91" y="148"/>
                    <a:pt x="91" y="148"/>
                    <a:pt x="91" y="148"/>
                  </a:cubicBezTo>
                  <a:cubicBezTo>
                    <a:pt x="91" y="148"/>
                    <a:pt x="91" y="148"/>
                    <a:pt x="91" y="148"/>
                  </a:cubicBezTo>
                  <a:cubicBezTo>
                    <a:pt x="91" y="148"/>
                    <a:pt x="91" y="148"/>
                    <a:pt x="91" y="148"/>
                  </a:cubicBezTo>
                  <a:cubicBezTo>
                    <a:pt x="91" y="148"/>
                    <a:pt x="91" y="148"/>
                    <a:pt x="91" y="148"/>
                  </a:cubicBezTo>
                  <a:cubicBezTo>
                    <a:pt x="91" y="148"/>
                    <a:pt x="91" y="148"/>
                    <a:pt x="91" y="148"/>
                  </a:cubicBezTo>
                  <a:cubicBezTo>
                    <a:pt x="91" y="148"/>
                    <a:pt x="91" y="148"/>
                    <a:pt x="91" y="148"/>
                  </a:cubicBezTo>
                  <a:cubicBezTo>
                    <a:pt x="92" y="148"/>
                    <a:pt x="91" y="147"/>
                    <a:pt x="92" y="147"/>
                  </a:cubicBezTo>
                  <a:cubicBezTo>
                    <a:pt x="92" y="148"/>
                    <a:pt x="92" y="148"/>
                    <a:pt x="92" y="148"/>
                  </a:cubicBezTo>
                  <a:cubicBezTo>
                    <a:pt x="92" y="147"/>
                    <a:pt x="92" y="147"/>
                    <a:pt x="92" y="147"/>
                  </a:cubicBezTo>
                  <a:cubicBezTo>
                    <a:pt x="92" y="147"/>
                    <a:pt x="92" y="147"/>
                    <a:pt x="92" y="147"/>
                  </a:cubicBezTo>
                  <a:cubicBezTo>
                    <a:pt x="92" y="147"/>
                    <a:pt x="92" y="147"/>
                    <a:pt x="92" y="147"/>
                  </a:cubicBezTo>
                  <a:cubicBezTo>
                    <a:pt x="93" y="147"/>
                    <a:pt x="93" y="147"/>
                    <a:pt x="93" y="147"/>
                  </a:cubicBezTo>
                  <a:cubicBezTo>
                    <a:pt x="93" y="147"/>
                    <a:pt x="93" y="147"/>
                    <a:pt x="93" y="147"/>
                  </a:cubicBezTo>
                  <a:cubicBezTo>
                    <a:pt x="94" y="147"/>
                    <a:pt x="94" y="147"/>
                    <a:pt x="94" y="147"/>
                  </a:cubicBezTo>
                  <a:cubicBezTo>
                    <a:pt x="94" y="147"/>
                    <a:pt x="94" y="147"/>
                    <a:pt x="94" y="147"/>
                  </a:cubicBezTo>
                  <a:cubicBezTo>
                    <a:pt x="94" y="147"/>
                    <a:pt x="94" y="147"/>
                    <a:pt x="94" y="147"/>
                  </a:cubicBezTo>
                  <a:cubicBezTo>
                    <a:pt x="95" y="147"/>
                    <a:pt x="95" y="147"/>
                    <a:pt x="95" y="147"/>
                  </a:cubicBezTo>
                  <a:cubicBezTo>
                    <a:pt x="95" y="148"/>
                    <a:pt x="95" y="148"/>
                    <a:pt x="95" y="148"/>
                  </a:cubicBezTo>
                  <a:cubicBezTo>
                    <a:pt x="95" y="148"/>
                    <a:pt x="95" y="148"/>
                    <a:pt x="95" y="148"/>
                  </a:cubicBezTo>
                  <a:cubicBezTo>
                    <a:pt x="95" y="148"/>
                    <a:pt x="95" y="148"/>
                    <a:pt x="95" y="148"/>
                  </a:cubicBezTo>
                  <a:cubicBezTo>
                    <a:pt x="95" y="147"/>
                    <a:pt x="95" y="147"/>
                    <a:pt x="95" y="147"/>
                  </a:cubicBezTo>
                  <a:cubicBezTo>
                    <a:pt x="96" y="148"/>
                    <a:pt x="96" y="148"/>
                    <a:pt x="96" y="148"/>
                  </a:cubicBezTo>
                  <a:cubicBezTo>
                    <a:pt x="96" y="147"/>
                    <a:pt x="96" y="147"/>
                    <a:pt x="96" y="147"/>
                  </a:cubicBezTo>
                  <a:cubicBezTo>
                    <a:pt x="96" y="147"/>
                    <a:pt x="96" y="147"/>
                    <a:pt x="96" y="147"/>
                  </a:cubicBezTo>
                  <a:cubicBezTo>
                    <a:pt x="97" y="148"/>
                    <a:pt x="97" y="148"/>
                    <a:pt x="97" y="148"/>
                  </a:cubicBezTo>
                  <a:cubicBezTo>
                    <a:pt x="98" y="147"/>
                    <a:pt x="98" y="148"/>
                    <a:pt x="99" y="147"/>
                  </a:cubicBezTo>
                  <a:cubicBezTo>
                    <a:pt x="99" y="147"/>
                    <a:pt x="99" y="147"/>
                    <a:pt x="99" y="147"/>
                  </a:cubicBezTo>
                  <a:cubicBezTo>
                    <a:pt x="99" y="147"/>
                    <a:pt x="99" y="147"/>
                    <a:pt x="99" y="147"/>
                  </a:cubicBezTo>
                  <a:cubicBezTo>
                    <a:pt x="99" y="148"/>
                    <a:pt x="99" y="148"/>
                    <a:pt x="99" y="148"/>
                  </a:cubicBezTo>
                  <a:cubicBezTo>
                    <a:pt x="100" y="147"/>
                    <a:pt x="100" y="147"/>
                    <a:pt x="100" y="147"/>
                  </a:cubicBezTo>
                  <a:cubicBezTo>
                    <a:pt x="100" y="147"/>
                    <a:pt x="100" y="147"/>
                    <a:pt x="100" y="147"/>
                  </a:cubicBezTo>
                  <a:cubicBezTo>
                    <a:pt x="100" y="147"/>
                    <a:pt x="100" y="147"/>
                    <a:pt x="100" y="147"/>
                  </a:cubicBezTo>
                  <a:cubicBezTo>
                    <a:pt x="100" y="147"/>
                    <a:pt x="100" y="147"/>
                    <a:pt x="100" y="147"/>
                  </a:cubicBezTo>
                  <a:cubicBezTo>
                    <a:pt x="101" y="147"/>
                    <a:pt x="101" y="147"/>
                    <a:pt x="101" y="147"/>
                  </a:cubicBezTo>
                  <a:cubicBezTo>
                    <a:pt x="101" y="148"/>
                    <a:pt x="101" y="148"/>
                    <a:pt x="101" y="148"/>
                  </a:cubicBezTo>
                  <a:cubicBezTo>
                    <a:pt x="101" y="148"/>
                    <a:pt x="101" y="148"/>
                    <a:pt x="101" y="148"/>
                  </a:cubicBezTo>
                  <a:cubicBezTo>
                    <a:pt x="101" y="148"/>
                    <a:pt x="101" y="148"/>
                    <a:pt x="101" y="148"/>
                  </a:cubicBezTo>
                  <a:cubicBezTo>
                    <a:pt x="101" y="147"/>
                    <a:pt x="101" y="147"/>
                    <a:pt x="101" y="147"/>
                  </a:cubicBezTo>
                  <a:cubicBezTo>
                    <a:pt x="102" y="148"/>
                    <a:pt x="102" y="148"/>
                    <a:pt x="102" y="148"/>
                  </a:cubicBezTo>
                  <a:cubicBezTo>
                    <a:pt x="102" y="148"/>
                    <a:pt x="102" y="147"/>
                    <a:pt x="102" y="148"/>
                  </a:cubicBezTo>
                  <a:cubicBezTo>
                    <a:pt x="102" y="148"/>
                    <a:pt x="102" y="148"/>
                    <a:pt x="102" y="148"/>
                  </a:cubicBezTo>
                  <a:cubicBezTo>
                    <a:pt x="102" y="149"/>
                    <a:pt x="102" y="149"/>
                    <a:pt x="102" y="149"/>
                  </a:cubicBezTo>
                  <a:cubicBezTo>
                    <a:pt x="103" y="149"/>
                    <a:pt x="103" y="149"/>
                    <a:pt x="103" y="149"/>
                  </a:cubicBezTo>
                  <a:cubicBezTo>
                    <a:pt x="103" y="149"/>
                    <a:pt x="103" y="149"/>
                    <a:pt x="103" y="149"/>
                  </a:cubicBezTo>
                  <a:cubicBezTo>
                    <a:pt x="103" y="150"/>
                    <a:pt x="103" y="150"/>
                    <a:pt x="103" y="150"/>
                  </a:cubicBezTo>
                  <a:cubicBezTo>
                    <a:pt x="102" y="150"/>
                    <a:pt x="102" y="150"/>
                    <a:pt x="102" y="150"/>
                  </a:cubicBezTo>
                  <a:cubicBezTo>
                    <a:pt x="103" y="151"/>
                    <a:pt x="103" y="151"/>
                    <a:pt x="103" y="151"/>
                  </a:cubicBezTo>
                  <a:cubicBezTo>
                    <a:pt x="102" y="151"/>
                    <a:pt x="102" y="151"/>
                    <a:pt x="102" y="151"/>
                  </a:cubicBezTo>
                  <a:cubicBezTo>
                    <a:pt x="102" y="151"/>
                    <a:pt x="102" y="151"/>
                    <a:pt x="102" y="151"/>
                  </a:cubicBezTo>
                  <a:cubicBezTo>
                    <a:pt x="102" y="151"/>
                    <a:pt x="102" y="151"/>
                    <a:pt x="102" y="151"/>
                  </a:cubicBezTo>
                  <a:cubicBezTo>
                    <a:pt x="103" y="151"/>
                    <a:pt x="103" y="151"/>
                    <a:pt x="103" y="151"/>
                  </a:cubicBezTo>
                  <a:cubicBezTo>
                    <a:pt x="103" y="151"/>
                    <a:pt x="103" y="151"/>
                    <a:pt x="103" y="151"/>
                  </a:cubicBezTo>
                  <a:cubicBezTo>
                    <a:pt x="104" y="151"/>
                    <a:pt x="104" y="151"/>
                    <a:pt x="104" y="151"/>
                  </a:cubicBezTo>
                  <a:cubicBezTo>
                    <a:pt x="104" y="151"/>
                    <a:pt x="104" y="151"/>
                    <a:pt x="104" y="151"/>
                  </a:cubicBezTo>
                  <a:cubicBezTo>
                    <a:pt x="104" y="151"/>
                    <a:pt x="104" y="151"/>
                    <a:pt x="104" y="151"/>
                  </a:cubicBezTo>
                  <a:cubicBezTo>
                    <a:pt x="104" y="151"/>
                    <a:pt x="104" y="151"/>
                    <a:pt x="104" y="151"/>
                  </a:cubicBezTo>
                  <a:cubicBezTo>
                    <a:pt x="105" y="151"/>
                    <a:pt x="105" y="151"/>
                    <a:pt x="105" y="151"/>
                  </a:cubicBezTo>
                  <a:cubicBezTo>
                    <a:pt x="105" y="151"/>
                    <a:pt x="105" y="151"/>
                    <a:pt x="105" y="151"/>
                  </a:cubicBezTo>
                  <a:cubicBezTo>
                    <a:pt x="105" y="151"/>
                    <a:pt x="105" y="151"/>
                    <a:pt x="105" y="151"/>
                  </a:cubicBezTo>
                  <a:cubicBezTo>
                    <a:pt x="106" y="151"/>
                    <a:pt x="106" y="151"/>
                    <a:pt x="106" y="151"/>
                  </a:cubicBezTo>
                  <a:cubicBezTo>
                    <a:pt x="106" y="152"/>
                    <a:pt x="106" y="152"/>
                    <a:pt x="106" y="152"/>
                  </a:cubicBezTo>
                  <a:cubicBezTo>
                    <a:pt x="106" y="151"/>
                    <a:pt x="106" y="151"/>
                    <a:pt x="106" y="151"/>
                  </a:cubicBezTo>
                  <a:cubicBezTo>
                    <a:pt x="107" y="152"/>
                    <a:pt x="107" y="152"/>
                    <a:pt x="107" y="152"/>
                  </a:cubicBezTo>
                  <a:cubicBezTo>
                    <a:pt x="107" y="152"/>
                    <a:pt x="107" y="152"/>
                    <a:pt x="107" y="152"/>
                  </a:cubicBezTo>
                  <a:cubicBezTo>
                    <a:pt x="108" y="152"/>
                    <a:pt x="108" y="152"/>
                    <a:pt x="108" y="151"/>
                  </a:cubicBezTo>
                  <a:cubicBezTo>
                    <a:pt x="109" y="150"/>
                    <a:pt x="109" y="150"/>
                    <a:pt x="109" y="150"/>
                  </a:cubicBezTo>
                  <a:cubicBezTo>
                    <a:pt x="109" y="151"/>
                    <a:pt x="109" y="151"/>
                    <a:pt x="109" y="151"/>
                  </a:cubicBezTo>
                  <a:cubicBezTo>
                    <a:pt x="109" y="151"/>
                    <a:pt x="109" y="151"/>
                    <a:pt x="109" y="151"/>
                  </a:cubicBezTo>
                  <a:cubicBezTo>
                    <a:pt x="110" y="151"/>
                    <a:pt x="110" y="151"/>
                    <a:pt x="110" y="151"/>
                  </a:cubicBezTo>
                  <a:cubicBezTo>
                    <a:pt x="110" y="151"/>
                    <a:pt x="110" y="151"/>
                    <a:pt x="110" y="151"/>
                  </a:cubicBezTo>
                  <a:cubicBezTo>
                    <a:pt x="110" y="151"/>
                    <a:pt x="110" y="151"/>
                    <a:pt x="110" y="151"/>
                  </a:cubicBezTo>
                  <a:cubicBezTo>
                    <a:pt x="110" y="151"/>
                    <a:pt x="110" y="151"/>
                    <a:pt x="110" y="151"/>
                  </a:cubicBezTo>
                  <a:cubicBezTo>
                    <a:pt x="110" y="151"/>
                    <a:pt x="110" y="151"/>
                    <a:pt x="110" y="151"/>
                  </a:cubicBezTo>
                  <a:cubicBezTo>
                    <a:pt x="111" y="151"/>
                    <a:pt x="111" y="151"/>
                    <a:pt x="111" y="151"/>
                  </a:cubicBezTo>
                  <a:cubicBezTo>
                    <a:pt x="111" y="151"/>
                    <a:pt x="111" y="151"/>
                    <a:pt x="111" y="151"/>
                  </a:cubicBezTo>
                  <a:cubicBezTo>
                    <a:pt x="112" y="151"/>
                    <a:pt x="112" y="151"/>
                    <a:pt x="112" y="151"/>
                  </a:cubicBezTo>
                  <a:cubicBezTo>
                    <a:pt x="112" y="151"/>
                    <a:pt x="112" y="151"/>
                    <a:pt x="112" y="151"/>
                  </a:cubicBezTo>
                  <a:cubicBezTo>
                    <a:pt x="112" y="151"/>
                    <a:pt x="112" y="151"/>
                    <a:pt x="112" y="151"/>
                  </a:cubicBezTo>
                  <a:cubicBezTo>
                    <a:pt x="113" y="152"/>
                    <a:pt x="113" y="152"/>
                    <a:pt x="113" y="152"/>
                  </a:cubicBezTo>
                  <a:cubicBezTo>
                    <a:pt x="114" y="151"/>
                    <a:pt x="114" y="151"/>
                    <a:pt x="114" y="151"/>
                  </a:cubicBezTo>
                  <a:cubicBezTo>
                    <a:pt x="114" y="151"/>
                    <a:pt x="114" y="151"/>
                    <a:pt x="114" y="151"/>
                  </a:cubicBezTo>
                  <a:cubicBezTo>
                    <a:pt x="114" y="151"/>
                    <a:pt x="114" y="151"/>
                    <a:pt x="114" y="151"/>
                  </a:cubicBezTo>
                  <a:cubicBezTo>
                    <a:pt x="114" y="151"/>
                    <a:pt x="114" y="151"/>
                    <a:pt x="114" y="151"/>
                  </a:cubicBezTo>
                  <a:cubicBezTo>
                    <a:pt x="114" y="150"/>
                    <a:pt x="114" y="150"/>
                    <a:pt x="114" y="150"/>
                  </a:cubicBezTo>
                  <a:cubicBezTo>
                    <a:pt x="114" y="150"/>
                    <a:pt x="114" y="150"/>
                    <a:pt x="114" y="150"/>
                  </a:cubicBezTo>
                  <a:cubicBezTo>
                    <a:pt x="114" y="149"/>
                    <a:pt x="114" y="149"/>
                    <a:pt x="114" y="149"/>
                  </a:cubicBezTo>
                  <a:cubicBezTo>
                    <a:pt x="114" y="149"/>
                    <a:pt x="114" y="149"/>
                    <a:pt x="114" y="149"/>
                  </a:cubicBezTo>
                  <a:cubicBezTo>
                    <a:pt x="114" y="149"/>
                    <a:pt x="114" y="149"/>
                    <a:pt x="114" y="149"/>
                  </a:cubicBezTo>
                  <a:cubicBezTo>
                    <a:pt x="114" y="149"/>
                    <a:pt x="114" y="149"/>
                    <a:pt x="114" y="149"/>
                  </a:cubicBezTo>
                  <a:cubicBezTo>
                    <a:pt x="114" y="149"/>
                    <a:pt x="114" y="149"/>
                    <a:pt x="114" y="149"/>
                  </a:cubicBezTo>
                  <a:cubicBezTo>
                    <a:pt x="114" y="149"/>
                    <a:pt x="114" y="149"/>
                    <a:pt x="114" y="149"/>
                  </a:cubicBezTo>
                  <a:cubicBezTo>
                    <a:pt x="114" y="149"/>
                    <a:pt x="114" y="149"/>
                    <a:pt x="114" y="149"/>
                  </a:cubicBezTo>
                  <a:cubicBezTo>
                    <a:pt x="114" y="149"/>
                    <a:pt x="114" y="149"/>
                    <a:pt x="114" y="149"/>
                  </a:cubicBezTo>
                  <a:cubicBezTo>
                    <a:pt x="114" y="148"/>
                    <a:pt x="114" y="148"/>
                    <a:pt x="114" y="148"/>
                  </a:cubicBezTo>
                  <a:cubicBezTo>
                    <a:pt x="114" y="148"/>
                    <a:pt x="114" y="148"/>
                    <a:pt x="114" y="148"/>
                  </a:cubicBezTo>
                  <a:cubicBezTo>
                    <a:pt x="115" y="148"/>
                    <a:pt x="115" y="148"/>
                    <a:pt x="115" y="148"/>
                  </a:cubicBezTo>
                  <a:cubicBezTo>
                    <a:pt x="115" y="148"/>
                    <a:pt x="115" y="148"/>
                    <a:pt x="115" y="148"/>
                  </a:cubicBezTo>
                  <a:cubicBezTo>
                    <a:pt x="115" y="147"/>
                    <a:pt x="115" y="147"/>
                    <a:pt x="115" y="147"/>
                  </a:cubicBezTo>
                  <a:cubicBezTo>
                    <a:pt x="115" y="147"/>
                    <a:pt x="115" y="147"/>
                    <a:pt x="115" y="147"/>
                  </a:cubicBezTo>
                  <a:cubicBezTo>
                    <a:pt x="115" y="147"/>
                    <a:pt x="115" y="147"/>
                    <a:pt x="115" y="147"/>
                  </a:cubicBezTo>
                  <a:cubicBezTo>
                    <a:pt x="115" y="147"/>
                    <a:pt x="115" y="147"/>
                    <a:pt x="115" y="147"/>
                  </a:cubicBezTo>
                  <a:cubicBezTo>
                    <a:pt x="115" y="146"/>
                    <a:pt x="115" y="146"/>
                    <a:pt x="115" y="146"/>
                  </a:cubicBezTo>
                  <a:cubicBezTo>
                    <a:pt x="115" y="146"/>
                    <a:pt x="115" y="146"/>
                    <a:pt x="115" y="146"/>
                  </a:cubicBezTo>
                  <a:cubicBezTo>
                    <a:pt x="115" y="146"/>
                    <a:pt x="115" y="146"/>
                    <a:pt x="115" y="146"/>
                  </a:cubicBezTo>
                  <a:cubicBezTo>
                    <a:pt x="116" y="146"/>
                    <a:pt x="116" y="146"/>
                    <a:pt x="116" y="146"/>
                  </a:cubicBezTo>
                  <a:cubicBezTo>
                    <a:pt x="116" y="145"/>
                    <a:pt x="116" y="145"/>
                    <a:pt x="116" y="145"/>
                  </a:cubicBezTo>
                  <a:cubicBezTo>
                    <a:pt x="116" y="145"/>
                    <a:pt x="116" y="145"/>
                    <a:pt x="116" y="145"/>
                  </a:cubicBezTo>
                  <a:cubicBezTo>
                    <a:pt x="116" y="145"/>
                    <a:pt x="116" y="145"/>
                    <a:pt x="116" y="145"/>
                  </a:cubicBezTo>
                  <a:cubicBezTo>
                    <a:pt x="117" y="145"/>
                    <a:pt x="117" y="145"/>
                    <a:pt x="117" y="145"/>
                  </a:cubicBezTo>
                  <a:cubicBezTo>
                    <a:pt x="117" y="145"/>
                    <a:pt x="117" y="145"/>
                    <a:pt x="117" y="145"/>
                  </a:cubicBezTo>
                  <a:cubicBezTo>
                    <a:pt x="117" y="144"/>
                    <a:pt x="118" y="144"/>
                    <a:pt x="118" y="144"/>
                  </a:cubicBezTo>
                  <a:cubicBezTo>
                    <a:pt x="118" y="144"/>
                    <a:pt x="119" y="144"/>
                    <a:pt x="119" y="144"/>
                  </a:cubicBezTo>
                  <a:cubicBezTo>
                    <a:pt x="119" y="144"/>
                    <a:pt x="119" y="144"/>
                    <a:pt x="119" y="144"/>
                  </a:cubicBezTo>
                  <a:cubicBezTo>
                    <a:pt x="120" y="145"/>
                    <a:pt x="120" y="145"/>
                    <a:pt x="120" y="145"/>
                  </a:cubicBezTo>
                  <a:cubicBezTo>
                    <a:pt x="120" y="145"/>
                    <a:pt x="120" y="145"/>
                    <a:pt x="120" y="145"/>
                  </a:cubicBezTo>
                  <a:cubicBezTo>
                    <a:pt x="121" y="145"/>
                    <a:pt x="121" y="145"/>
                    <a:pt x="121" y="145"/>
                  </a:cubicBezTo>
                  <a:cubicBezTo>
                    <a:pt x="121" y="145"/>
                    <a:pt x="121" y="145"/>
                    <a:pt x="121" y="145"/>
                  </a:cubicBezTo>
                  <a:cubicBezTo>
                    <a:pt x="122" y="145"/>
                    <a:pt x="122" y="145"/>
                    <a:pt x="122" y="146"/>
                  </a:cubicBezTo>
                  <a:cubicBezTo>
                    <a:pt x="122" y="146"/>
                    <a:pt x="122" y="146"/>
                    <a:pt x="122" y="146"/>
                  </a:cubicBezTo>
                  <a:cubicBezTo>
                    <a:pt x="122" y="146"/>
                    <a:pt x="122" y="146"/>
                    <a:pt x="122" y="146"/>
                  </a:cubicBezTo>
                  <a:cubicBezTo>
                    <a:pt x="121" y="147"/>
                    <a:pt x="121" y="147"/>
                    <a:pt x="121" y="147"/>
                  </a:cubicBezTo>
                  <a:cubicBezTo>
                    <a:pt x="121" y="146"/>
                    <a:pt x="121" y="146"/>
                    <a:pt x="121" y="146"/>
                  </a:cubicBezTo>
                  <a:cubicBezTo>
                    <a:pt x="121" y="147"/>
                    <a:pt x="121" y="147"/>
                    <a:pt x="121" y="147"/>
                  </a:cubicBezTo>
                  <a:cubicBezTo>
                    <a:pt x="121" y="146"/>
                    <a:pt x="121" y="146"/>
                    <a:pt x="121" y="146"/>
                  </a:cubicBezTo>
                  <a:cubicBezTo>
                    <a:pt x="121" y="147"/>
                    <a:pt x="121" y="147"/>
                    <a:pt x="121" y="147"/>
                  </a:cubicBezTo>
                  <a:cubicBezTo>
                    <a:pt x="121" y="147"/>
                    <a:pt x="121" y="147"/>
                    <a:pt x="121" y="147"/>
                  </a:cubicBezTo>
                  <a:cubicBezTo>
                    <a:pt x="120" y="147"/>
                    <a:pt x="120" y="147"/>
                    <a:pt x="120" y="147"/>
                  </a:cubicBezTo>
                  <a:cubicBezTo>
                    <a:pt x="120" y="147"/>
                    <a:pt x="120" y="147"/>
                    <a:pt x="120" y="147"/>
                  </a:cubicBezTo>
                  <a:cubicBezTo>
                    <a:pt x="119" y="147"/>
                    <a:pt x="119" y="147"/>
                    <a:pt x="119" y="147"/>
                  </a:cubicBezTo>
                  <a:cubicBezTo>
                    <a:pt x="119" y="147"/>
                    <a:pt x="119" y="147"/>
                    <a:pt x="119" y="147"/>
                  </a:cubicBezTo>
                  <a:cubicBezTo>
                    <a:pt x="119" y="147"/>
                    <a:pt x="119" y="147"/>
                    <a:pt x="119" y="147"/>
                  </a:cubicBezTo>
                  <a:cubicBezTo>
                    <a:pt x="119" y="148"/>
                    <a:pt x="119" y="148"/>
                    <a:pt x="119" y="148"/>
                  </a:cubicBezTo>
                  <a:cubicBezTo>
                    <a:pt x="118" y="148"/>
                    <a:pt x="118" y="148"/>
                    <a:pt x="118" y="148"/>
                  </a:cubicBezTo>
                  <a:cubicBezTo>
                    <a:pt x="118" y="148"/>
                    <a:pt x="118" y="148"/>
                    <a:pt x="118" y="148"/>
                  </a:cubicBezTo>
                  <a:cubicBezTo>
                    <a:pt x="118" y="149"/>
                    <a:pt x="118" y="149"/>
                    <a:pt x="118" y="149"/>
                  </a:cubicBezTo>
                  <a:cubicBezTo>
                    <a:pt x="118" y="149"/>
                    <a:pt x="118" y="149"/>
                    <a:pt x="118" y="149"/>
                  </a:cubicBezTo>
                  <a:cubicBezTo>
                    <a:pt x="117" y="149"/>
                    <a:pt x="117" y="149"/>
                    <a:pt x="117" y="149"/>
                  </a:cubicBezTo>
                  <a:cubicBezTo>
                    <a:pt x="117" y="149"/>
                    <a:pt x="117" y="149"/>
                    <a:pt x="117" y="149"/>
                  </a:cubicBezTo>
                  <a:cubicBezTo>
                    <a:pt x="117" y="149"/>
                    <a:pt x="117" y="149"/>
                    <a:pt x="117" y="149"/>
                  </a:cubicBezTo>
                  <a:cubicBezTo>
                    <a:pt x="117" y="150"/>
                    <a:pt x="117" y="150"/>
                    <a:pt x="117" y="150"/>
                  </a:cubicBezTo>
                  <a:cubicBezTo>
                    <a:pt x="117" y="150"/>
                    <a:pt x="117" y="150"/>
                    <a:pt x="117" y="150"/>
                  </a:cubicBezTo>
                  <a:cubicBezTo>
                    <a:pt x="117" y="150"/>
                    <a:pt x="117" y="150"/>
                    <a:pt x="117" y="150"/>
                  </a:cubicBezTo>
                  <a:cubicBezTo>
                    <a:pt x="117" y="151"/>
                    <a:pt x="117" y="151"/>
                    <a:pt x="117" y="151"/>
                  </a:cubicBezTo>
                  <a:cubicBezTo>
                    <a:pt x="117" y="151"/>
                    <a:pt x="117" y="151"/>
                    <a:pt x="117" y="151"/>
                  </a:cubicBezTo>
                  <a:cubicBezTo>
                    <a:pt x="118" y="151"/>
                    <a:pt x="118" y="151"/>
                    <a:pt x="118" y="151"/>
                  </a:cubicBezTo>
                  <a:cubicBezTo>
                    <a:pt x="118" y="151"/>
                    <a:pt x="118" y="151"/>
                    <a:pt x="118" y="151"/>
                  </a:cubicBezTo>
                  <a:cubicBezTo>
                    <a:pt x="118" y="151"/>
                    <a:pt x="118" y="151"/>
                    <a:pt x="118" y="151"/>
                  </a:cubicBezTo>
                  <a:cubicBezTo>
                    <a:pt x="118" y="152"/>
                    <a:pt x="118" y="152"/>
                    <a:pt x="118" y="152"/>
                  </a:cubicBezTo>
                  <a:cubicBezTo>
                    <a:pt x="118" y="152"/>
                    <a:pt x="118" y="152"/>
                    <a:pt x="118" y="152"/>
                  </a:cubicBezTo>
                  <a:cubicBezTo>
                    <a:pt x="117" y="152"/>
                    <a:pt x="117" y="152"/>
                    <a:pt x="117" y="152"/>
                  </a:cubicBezTo>
                  <a:cubicBezTo>
                    <a:pt x="118" y="152"/>
                    <a:pt x="118" y="152"/>
                    <a:pt x="118" y="152"/>
                  </a:cubicBezTo>
                  <a:cubicBezTo>
                    <a:pt x="117" y="153"/>
                    <a:pt x="117" y="153"/>
                    <a:pt x="117" y="153"/>
                  </a:cubicBezTo>
                  <a:cubicBezTo>
                    <a:pt x="117" y="153"/>
                    <a:pt x="117" y="153"/>
                    <a:pt x="117" y="153"/>
                  </a:cubicBezTo>
                  <a:cubicBezTo>
                    <a:pt x="117" y="153"/>
                    <a:pt x="117" y="153"/>
                    <a:pt x="117" y="153"/>
                  </a:cubicBezTo>
                  <a:cubicBezTo>
                    <a:pt x="116" y="153"/>
                    <a:pt x="116" y="153"/>
                    <a:pt x="116" y="153"/>
                  </a:cubicBezTo>
                  <a:cubicBezTo>
                    <a:pt x="116" y="153"/>
                    <a:pt x="116" y="153"/>
                    <a:pt x="116" y="153"/>
                  </a:cubicBezTo>
                  <a:cubicBezTo>
                    <a:pt x="116" y="153"/>
                    <a:pt x="116" y="153"/>
                    <a:pt x="115" y="154"/>
                  </a:cubicBezTo>
                  <a:cubicBezTo>
                    <a:pt x="115" y="154"/>
                    <a:pt x="115" y="154"/>
                    <a:pt x="115" y="154"/>
                  </a:cubicBezTo>
                  <a:cubicBezTo>
                    <a:pt x="115" y="155"/>
                    <a:pt x="115" y="155"/>
                    <a:pt x="115" y="155"/>
                  </a:cubicBezTo>
                  <a:cubicBezTo>
                    <a:pt x="115" y="155"/>
                    <a:pt x="115" y="155"/>
                    <a:pt x="115" y="155"/>
                  </a:cubicBezTo>
                  <a:cubicBezTo>
                    <a:pt x="116" y="155"/>
                    <a:pt x="116" y="155"/>
                    <a:pt x="116" y="155"/>
                  </a:cubicBezTo>
                  <a:cubicBezTo>
                    <a:pt x="116" y="155"/>
                    <a:pt x="116" y="155"/>
                    <a:pt x="116" y="155"/>
                  </a:cubicBezTo>
                  <a:cubicBezTo>
                    <a:pt x="116" y="156"/>
                    <a:pt x="116" y="156"/>
                    <a:pt x="116" y="156"/>
                  </a:cubicBezTo>
                  <a:cubicBezTo>
                    <a:pt x="116" y="156"/>
                    <a:pt x="116" y="156"/>
                    <a:pt x="116" y="156"/>
                  </a:cubicBezTo>
                  <a:cubicBezTo>
                    <a:pt x="116" y="156"/>
                    <a:pt x="116" y="156"/>
                    <a:pt x="116" y="156"/>
                  </a:cubicBezTo>
                  <a:cubicBezTo>
                    <a:pt x="117" y="156"/>
                    <a:pt x="117" y="156"/>
                    <a:pt x="117" y="156"/>
                  </a:cubicBezTo>
                  <a:cubicBezTo>
                    <a:pt x="117" y="156"/>
                    <a:pt x="117" y="156"/>
                    <a:pt x="117" y="156"/>
                  </a:cubicBezTo>
                  <a:cubicBezTo>
                    <a:pt x="117" y="156"/>
                    <a:pt x="117" y="156"/>
                    <a:pt x="117" y="156"/>
                  </a:cubicBezTo>
                  <a:cubicBezTo>
                    <a:pt x="117" y="156"/>
                    <a:pt x="117" y="156"/>
                    <a:pt x="117" y="156"/>
                  </a:cubicBezTo>
                  <a:cubicBezTo>
                    <a:pt x="117" y="157"/>
                    <a:pt x="117" y="157"/>
                    <a:pt x="117" y="157"/>
                  </a:cubicBezTo>
                  <a:cubicBezTo>
                    <a:pt x="117" y="157"/>
                    <a:pt x="117" y="157"/>
                    <a:pt x="117" y="157"/>
                  </a:cubicBezTo>
                  <a:cubicBezTo>
                    <a:pt x="118" y="157"/>
                    <a:pt x="118" y="157"/>
                    <a:pt x="118" y="157"/>
                  </a:cubicBezTo>
                  <a:cubicBezTo>
                    <a:pt x="118" y="157"/>
                    <a:pt x="118" y="157"/>
                    <a:pt x="118" y="157"/>
                  </a:cubicBezTo>
                  <a:cubicBezTo>
                    <a:pt x="119" y="157"/>
                    <a:pt x="119" y="157"/>
                    <a:pt x="119" y="157"/>
                  </a:cubicBezTo>
                  <a:cubicBezTo>
                    <a:pt x="119" y="157"/>
                    <a:pt x="119" y="157"/>
                    <a:pt x="119" y="157"/>
                  </a:cubicBezTo>
                  <a:cubicBezTo>
                    <a:pt x="119" y="157"/>
                    <a:pt x="119" y="157"/>
                    <a:pt x="119" y="157"/>
                  </a:cubicBezTo>
                  <a:cubicBezTo>
                    <a:pt x="119" y="157"/>
                    <a:pt x="119" y="157"/>
                    <a:pt x="119" y="157"/>
                  </a:cubicBezTo>
                  <a:cubicBezTo>
                    <a:pt x="119" y="157"/>
                    <a:pt x="119" y="157"/>
                    <a:pt x="119" y="157"/>
                  </a:cubicBezTo>
                  <a:cubicBezTo>
                    <a:pt x="119" y="157"/>
                    <a:pt x="119" y="157"/>
                    <a:pt x="119" y="157"/>
                  </a:cubicBezTo>
                  <a:cubicBezTo>
                    <a:pt x="120" y="157"/>
                    <a:pt x="120" y="157"/>
                    <a:pt x="120" y="157"/>
                  </a:cubicBezTo>
                  <a:cubicBezTo>
                    <a:pt x="120" y="157"/>
                    <a:pt x="120" y="157"/>
                    <a:pt x="120" y="157"/>
                  </a:cubicBezTo>
                  <a:cubicBezTo>
                    <a:pt x="120" y="157"/>
                    <a:pt x="120" y="157"/>
                    <a:pt x="120" y="157"/>
                  </a:cubicBezTo>
                  <a:cubicBezTo>
                    <a:pt x="120" y="158"/>
                    <a:pt x="120" y="158"/>
                    <a:pt x="120" y="158"/>
                  </a:cubicBezTo>
                  <a:cubicBezTo>
                    <a:pt x="120" y="158"/>
                    <a:pt x="120" y="158"/>
                    <a:pt x="120" y="158"/>
                  </a:cubicBezTo>
                  <a:cubicBezTo>
                    <a:pt x="119" y="158"/>
                    <a:pt x="119" y="158"/>
                    <a:pt x="119" y="158"/>
                  </a:cubicBezTo>
                  <a:cubicBezTo>
                    <a:pt x="119" y="158"/>
                    <a:pt x="119" y="158"/>
                    <a:pt x="119" y="158"/>
                  </a:cubicBezTo>
                  <a:cubicBezTo>
                    <a:pt x="119" y="158"/>
                    <a:pt x="119" y="158"/>
                    <a:pt x="119" y="158"/>
                  </a:cubicBezTo>
                  <a:cubicBezTo>
                    <a:pt x="119" y="158"/>
                    <a:pt x="119" y="158"/>
                    <a:pt x="119" y="158"/>
                  </a:cubicBezTo>
                  <a:cubicBezTo>
                    <a:pt x="119" y="158"/>
                    <a:pt x="119" y="158"/>
                    <a:pt x="119" y="158"/>
                  </a:cubicBezTo>
                  <a:cubicBezTo>
                    <a:pt x="119" y="158"/>
                    <a:pt x="119" y="158"/>
                    <a:pt x="119" y="158"/>
                  </a:cubicBezTo>
                  <a:cubicBezTo>
                    <a:pt x="119" y="158"/>
                    <a:pt x="119" y="158"/>
                    <a:pt x="119" y="158"/>
                  </a:cubicBezTo>
                  <a:cubicBezTo>
                    <a:pt x="119" y="158"/>
                    <a:pt x="119" y="158"/>
                    <a:pt x="119" y="158"/>
                  </a:cubicBezTo>
                  <a:cubicBezTo>
                    <a:pt x="118" y="158"/>
                    <a:pt x="118" y="158"/>
                    <a:pt x="118" y="158"/>
                  </a:cubicBezTo>
                  <a:cubicBezTo>
                    <a:pt x="117" y="158"/>
                    <a:pt x="117" y="158"/>
                    <a:pt x="117" y="158"/>
                  </a:cubicBezTo>
                  <a:cubicBezTo>
                    <a:pt x="117" y="158"/>
                    <a:pt x="117" y="158"/>
                    <a:pt x="117" y="158"/>
                  </a:cubicBezTo>
                  <a:cubicBezTo>
                    <a:pt x="117" y="159"/>
                    <a:pt x="117" y="159"/>
                    <a:pt x="117" y="159"/>
                  </a:cubicBezTo>
                  <a:cubicBezTo>
                    <a:pt x="117" y="159"/>
                    <a:pt x="117" y="159"/>
                    <a:pt x="117" y="159"/>
                  </a:cubicBezTo>
                  <a:cubicBezTo>
                    <a:pt x="116" y="159"/>
                    <a:pt x="116" y="159"/>
                    <a:pt x="116" y="159"/>
                  </a:cubicBezTo>
                  <a:cubicBezTo>
                    <a:pt x="116" y="159"/>
                    <a:pt x="116" y="160"/>
                    <a:pt x="117" y="160"/>
                  </a:cubicBezTo>
                  <a:cubicBezTo>
                    <a:pt x="118" y="160"/>
                    <a:pt x="118" y="160"/>
                    <a:pt x="118" y="160"/>
                  </a:cubicBezTo>
                  <a:cubicBezTo>
                    <a:pt x="118" y="161"/>
                    <a:pt x="118" y="161"/>
                    <a:pt x="118" y="161"/>
                  </a:cubicBezTo>
                  <a:cubicBezTo>
                    <a:pt x="119" y="160"/>
                    <a:pt x="119" y="160"/>
                    <a:pt x="119" y="160"/>
                  </a:cubicBezTo>
                  <a:cubicBezTo>
                    <a:pt x="119" y="160"/>
                    <a:pt x="119" y="160"/>
                    <a:pt x="119" y="160"/>
                  </a:cubicBezTo>
                  <a:cubicBezTo>
                    <a:pt x="120" y="160"/>
                    <a:pt x="120" y="160"/>
                    <a:pt x="120" y="160"/>
                  </a:cubicBezTo>
                  <a:cubicBezTo>
                    <a:pt x="120" y="161"/>
                    <a:pt x="120" y="161"/>
                    <a:pt x="120" y="161"/>
                  </a:cubicBezTo>
                  <a:cubicBezTo>
                    <a:pt x="121" y="161"/>
                    <a:pt x="121" y="161"/>
                    <a:pt x="121" y="161"/>
                  </a:cubicBezTo>
                  <a:cubicBezTo>
                    <a:pt x="121" y="161"/>
                    <a:pt x="121" y="161"/>
                    <a:pt x="121" y="161"/>
                  </a:cubicBezTo>
                  <a:cubicBezTo>
                    <a:pt x="121" y="161"/>
                    <a:pt x="122" y="161"/>
                    <a:pt x="122" y="161"/>
                  </a:cubicBezTo>
                  <a:cubicBezTo>
                    <a:pt x="123" y="162"/>
                    <a:pt x="123" y="162"/>
                    <a:pt x="123" y="162"/>
                  </a:cubicBezTo>
                  <a:cubicBezTo>
                    <a:pt x="123" y="162"/>
                    <a:pt x="123" y="162"/>
                    <a:pt x="124" y="162"/>
                  </a:cubicBezTo>
                  <a:cubicBezTo>
                    <a:pt x="124" y="162"/>
                    <a:pt x="124" y="162"/>
                    <a:pt x="124" y="162"/>
                  </a:cubicBezTo>
                  <a:cubicBezTo>
                    <a:pt x="124" y="162"/>
                    <a:pt x="124" y="162"/>
                    <a:pt x="124" y="162"/>
                  </a:cubicBezTo>
                  <a:cubicBezTo>
                    <a:pt x="124" y="161"/>
                    <a:pt x="124" y="161"/>
                    <a:pt x="124" y="161"/>
                  </a:cubicBezTo>
                  <a:cubicBezTo>
                    <a:pt x="124" y="161"/>
                    <a:pt x="124" y="161"/>
                    <a:pt x="124" y="161"/>
                  </a:cubicBezTo>
                  <a:cubicBezTo>
                    <a:pt x="124" y="161"/>
                    <a:pt x="124" y="161"/>
                    <a:pt x="124" y="161"/>
                  </a:cubicBezTo>
                  <a:cubicBezTo>
                    <a:pt x="124" y="161"/>
                    <a:pt x="124" y="161"/>
                    <a:pt x="124" y="161"/>
                  </a:cubicBezTo>
                  <a:cubicBezTo>
                    <a:pt x="125" y="161"/>
                    <a:pt x="125" y="161"/>
                    <a:pt x="125" y="161"/>
                  </a:cubicBezTo>
                  <a:cubicBezTo>
                    <a:pt x="124" y="161"/>
                    <a:pt x="124" y="161"/>
                    <a:pt x="124" y="161"/>
                  </a:cubicBezTo>
                  <a:cubicBezTo>
                    <a:pt x="125" y="160"/>
                    <a:pt x="125" y="160"/>
                    <a:pt x="125" y="160"/>
                  </a:cubicBezTo>
                  <a:cubicBezTo>
                    <a:pt x="124" y="159"/>
                    <a:pt x="125" y="159"/>
                    <a:pt x="125" y="158"/>
                  </a:cubicBezTo>
                  <a:cubicBezTo>
                    <a:pt x="125" y="158"/>
                    <a:pt x="125" y="158"/>
                    <a:pt x="125" y="158"/>
                  </a:cubicBezTo>
                  <a:cubicBezTo>
                    <a:pt x="125" y="158"/>
                    <a:pt x="125" y="158"/>
                    <a:pt x="125" y="158"/>
                  </a:cubicBezTo>
                  <a:cubicBezTo>
                    <a:pt x="125" y="158"/>
                    <a:pt x="125" y="158"/>
                    <a:pt x="125" y="158"/>
                  </a:cubicBezTo>
                  <a:cubicBezTo>
                    <a:pt x="125" y="158"/>
                    <a:pt x="125" y="158"/>
                    <a:pt x="125" y="158"/>
                  </a:cubicBezTo>
                  <a:cubicBezTo>
                    <a:pt x="124" y="158"/>
                    <a:pt x="124" y="158"/>
                    <a:pt x="124" y="158"/>
                  </a:cubicBezTo>
                  <a:cubicBezTo>
                    <a:pt x="124" y="158"/>
                    <a:pt x="124" y="158"/>
                    <a:pt x="124" y="158"/>
                  </a:cubicBezTo>
                  <a:cubicBezTo>
                    <a:pt x="124" y="158"/>
                    <a:pt x="124" y="158"/>
                    <a:pt x="124" y="158"/>
                  </a:cubicBezTo>
                  <a:cubicBezTo>
                    <a:pt x="123" y="157"/>
                    <a:pt x="123" y="157"/>
                    <a:pt x="123" y="157"/>
                  </a:cubicBezTo>
                  <a:cubicBezTo>
                    <a:pt x="123" y="158"/>
                    <a:pt x="123" y="158"/>
                    <a:pt x="123" y="158"/>
                  </a:cubicBezTo>
                  <a:cubicBezTo>
                    <a:pt x="122" y="156"/>
                    <a:pt x="122" y="156"/>
                    <a:pt x="122" y="156"/>
                  </a:cubicBezTo>
                  <a:cubicBezTo>
                    <a:pt x="122" y="156"/>
                    <a:pt x="122" y="156"/>
                    <a:pt x="122" y="156"/>
                  </a:cubicBezTo>
                  <a:cubicBezTo>
                    <a:pt x="122" y="155"/>
                    <a:pt x="122" y="155"/>
                    <a:pt x="122" y="155"/>
                  </a:cubicBezTo>
                  <a:cubicBezTo>
                    <a:pt x="121" y="155"/>
                    <a:pt x="121" y="155"/>
                    <a:pt x="121" y="154"/>
                  </a:cubicBezTo>
                  <a:cubicBezTo>
                    <a:pt x="121" y="154"/>
                    <a:pt x="121" y="154"/>
                    <a:pt x="122" y="154"/>
                  </a:cubicBezTo>
                  <a:cubicBezTo>
                    <a:pt x="122" y="154"/>
                    <a:pt x="122" y="154"/>
                    <a:pt x="122" y="154"/>
                  </a:cubicBezTo>
                  <a:cubicBezTo>
                    <a:pt x="122" y="154"/>
                    <a:pt x="122" y="154"/>
                    <a:pt x="122" y="154"/>
                  </a:cubicBezTo>
                  <a:cubicBezTo>
                    <a:pt x="122" y="154"/>
                    <a:pt x="122" y="154"/>
                    <a:pt x="122" y="154"/>
                  </a:cubicBezTo>
                  <a:cubicBezTo>
                    <a:pt x="123" y="154"/>
                    <a:pt x="123" y="154"/>
                    <a:pt x="123" y="154"/>
                  </a:cubicBezTo>
                  <a:cubicBezTo>
                    <a:pt x="123" y="155"/>
                    <a:pt x="123" y="155"/>
                    <a:pt x="123" y="155"/>
                  </a:cubicBezTo>
                  <a:cubicBezTo>
                    <a:pt x="124" y="155"/>
                    <a:pt x="124" y="155"/>
                    <a:pt x="124" y="155"/>
                  </a:cubicBezTo>
                  <a:cubicBezTo>
                    <a:pt x="124" y="155"/>
                    <a:pt x="124" y="155"/>
                    <a:pt x="124" y="155"/>
                  </a:cubicBezTo>
                  <a:cubicBezTo>
                    <a:pt x="125" y="155"/>
                    <a:pt x="125" y="155"/>
                    <a:pt x="125" y="155"/>
                  </a:cubicBezTo>
                  <a:cubicBezTo>
                    <a:pt x="125" y="155"/>
                    <a:pt x="125" y="155"/>
                    <a:pt x="125" y="155"/>
                  </a:cubicBezTo>
                  <a:cubicBezTo>
                    <a:pt x="125" y="155"/>
                    <a:pt x="125" y="155"/>
                    <a:pt x="125" y="155"/>
                  </a:cubicBezTo>
                  <a:cubicBezTo>
                    <a:pt x="126" y="156"/>
                    <a:pt x="126" y="156"/>
                    <a:pt x="126" y="156"/>
                  </a:cubicBezTo>
                  <a:cubicBezTo>
                    <a:pt x="126" y="155"/>
                    <a:pt x="126" y="155"/>
                    <a:pt x="126" y="155"/>
                  </a:cubicBezTo>
                  <a:cubicBezTo>
                    <a:pt x="127" y="155"/>
                    <a:pt x="127" y="155"/>
                    <a:pt x="127" y="155"/>
                  </a:cubicBezTo>
                  <a:cubicBezTo>
                    <a:pt x="128" y="155"/>
                    <a:pt x="129" y="154"/>
                    <a:pt x="129" y="153"/>
                  </a:cubicBezTo>
                  <a:cubicBezTo>
                    <a:pt x="130" y="153"/>
                    <a:pt x="130" y="153"/>
                    <a:pt x="130" y="153"/>
                  </a:cubicBezTo>
                  <a:cubicBezTo>
                    <a:pt x="130" y="153"/>
                    <a:pt x="130" y="153"/>
                    <a:pt x="130" y="153"/>
                  </a:cubicBezTo>
                  <a:cubicBezTo>
                    <a:pt x="130" y="153"/>
                    <a:pt x="130" y="153"/>
                    <a:pt x="130" y="153"/>
                  </a:cubicBezTo>
                  <a:cubicBezTo>
                    <a:pt x="129" y="152"/>
                    <a:pt x="129" y="152"/>
                    <a:pt x="129" y="152"/>
                  </a:cubicBezTo>
                  <a:cubicBezTo>
                    <a:pt x="130" y="152"/>
                    <a:pt x="130" y="151"/>
                    <a:pt x="130" y="151"/>
                  </a:cubicBezTo>
                  <a:cubicBezTo>
                    <a:pt x="130" y="151"/>
                    <a:pt x="130" y="151"/>
                    <a:pt x="130" y="151"/>
                  </a:cubicBezTo>
                  <a:cubicBezTo>
                    <a:pt x="130" y="150"/>
                    <a:pt x="130" y="150"/>
                    <a:pt x="130" y="150"/>
                  </a:cubicBezTo>
                  <a:cubicBezTo>
                    <a:pt x="130" y="149"/>
                    <a:pt x="130" y="149"/>
                    <a:pt x="130" y="149"/>
                  </a:cubicBezTo>
                  <a:cubicBezTo>
                    <a:pt x="131" y="149"/>
                    <a:pt x="131" y="149"/>
                    <a:pt x="131" y="149"/>
                  </a:cubicBezTo>
                  <a:cubicBezTo>
                    <a:pt x="131" y="149"/>
                    <a:pt x="131" y="149"/>
                    <a:pt x="131" y="149"/>
                  </a:cubicBezTo>
                  <a:cubicBezTo>
                    <a:pt x="131" y="149"/>
                    <a:pt x="131" y="149"/>
                    <a:pt x="131" y="149"/>
                  </a:cubicBezTo>
                  <a:cubicBezTo>
                    <a:pt x="131" y="150"/>
                    <a:pt x="131" y="150"/>
                    <a:pt x="131" y="150"/>
                  </a:cubicBezTo>
                  <a:cubicBezTo>
                    <a:pt x="131" y="150"/>
                    <a:pt x="131" y="150"/>
                    <a:pt x="131" y="150"/>
                  </a:cubicBezTo>
                  <a:cubicBezTo>
                    <a:pt x="132" y="150"/>
                    <a:pt x="132" y="150"/>
                    <a:pt x="132" y="150"/>
                  </a:cubicBezTo>
                  <a:cubicBezTo>
                    <a:pt x="132" y="150"/>
                    <a:pt x="132" y="150"/>
                    <a:pt x="132" y="150"/>
                  </a:cubicBezTo>
                  <a:cubicBezTo>
                    <a:pt x="132" y="150"/>
                    <a:pt x="132" y="150"/>
                    <a:pt x="132" y="150"/>
                  </a:cubicBezTo>
                  <a:cubicBezTo>
                    <a:pt x="132" y="150"/>
                    <a:pt x="132" y="150"/>
                    <a:pt x="132" y="150"/>
                  </a:cubicBezTo>
                  <a:cubicBezTo>
                    <a:pt x="132" y="149"/>
                    <a:pt x="132" y="149"/>
                    <a:pt x="132" y="149"/>
                  </a:cubicBezTo>
                  <a:cubicBezTo>
                    <a:pt x="131" y="149"/>
                    <a:pt x="131" y="149"/>
                    <a:pt x="131" y="149"/>
                  </a:cubicBezTo>
                  <a:cubicBezTo>
                    <a:pt x="131" y="149"/>
                    <a:pt x="131" y="149"/>
                    <a:pt x="131" y="149"/>
                  </a:cubicBezTo>
                  <a:cubicBezTo>
                    <a:pt x="131" y="149"/>
                    <a:pt x="131" y="149"/>
                    <a:pt x="131" y="149"/>
                  </a:cubicBezTo>
                  <a:cubicBezTo>
                    <a:pt x="131" y="148"/>
                    <a:pt x="131" y="148"/>
                    <a:pt x="131" y="148"/>
                  </a:cubicBezTo>
                  <a:cubicBezTo>
                    <a:pt x="131" y="148"/>
                    <a:pt x="131" y="148"/>
                    <a:pt x="132" y="147"/>
                  </a:cubicBezTo>
                  <a:cubicBezTo>
                    <a:pt x="132" y="148"/>
                    <a:pt x="132" y="148"/>
                    <a:pt x="132" y="148"/>
                  </a:cubicBezTo>
                  <a:cubicBezTo>
                    <a:pt x="133" y="148"/>
                    <a:pt x="133" y="148"/>
                    <a:pt x="133" y="148"/>
                  </a:cubicBezTo>
                  <a:cubicBezTo>
                    <a:pt x="133" y="148"/>
                    <a:pt x="133" y="148"/>
                    <a:pt x="133" y="148"/>
                  </a:cubicBezTo>
                  <a:cubicBezTo>
                    <a:pt x="133" y="147"/>
                    <a:pt x="133" y="147"/>
                    <a:pt x="133" y="147"/>
                  </a:cubicBezTo>
                  <a:cubicBezTo>
                    <a:pt x="133" y="146"/>
                    <a:pt x="133" y="146"/>
                    <a:pt x="133" y="146"/>
                  </a:cubicBezTo>
                  <a:cubicBezTo>
                    <a:pt x="132" y="146"/>
                    <a:pt x="132" y="146"/>
                    <a:pt x="132" y="146"/>
                  </a:cubicBezTo>
                  <a:cubicBezTo>
                    <a:pt x="133" y="146"/>
                    <a:pt x="133" y="146"/>
                    <a:pt x="133" y="146"/>
                  </a:cubicBezTo>
                  <a:cubicBezTo>
                    <a:pt x="133" y="146"/>
                    <a:pt x="133" y="146"/>
                    <a:pt x="133" y="146"/>
                  </a:cubicBezTo>
                  <a:cubicBezTo>
                    <a:pt x="133" y="146"/>
                    <a:pt x="133" y="146"/>
                    <a:pt x="133" y="146"/>
                  </a:cubicBezTo>
                  <a:cubicBezTo>
                    <a:pt x="133" y="146"/>
                    <a:pt x="133" y="146"/>
                    <a:pt x="133" y="146"/>
                  </a:cubicBezTo>
                  <a:cubicBezTo>
                    <a:pt x="133" y="145"/>
                    <a:pt x="133" y="145"/>
                    <a:pt x="133" y="145"/>
                  </a:cubicBezTo>
                  <a:cubicBezTo>
                    <a:pt x="134" y="145"/>
                    <a:pt x="134" y="145"/>
                    <a:pt x="134" y="145"/>
                  </a:cubicBezTo>
                  <a:cubicBezTo>
                    <a:pt x="134" y="145"/>
                    <a:pt x="134" y="145"/>
                    <a:pt x="134" y="145"/>
                  </a:cubicBezTo>
                  <a:cubicBezTo>
                    <a:pt x="134" y="145"/>
                    <a:pt x="134" y="145"/>
                    <a:pt x="134" y="145"/>
                  </a:cubicBezTo>
                  <a:cubicBezTo>
                    <a:pt x="134" y="145"/>
                    <a:pt x="134" y="145"/>
                    <a:pt x="134" y="145"/>
                  </a:cubicBezTo>
                  <a:cubicBezTo>
                    <a:pt x="134" y="146"/>
                    <a:pt x="134" y="146"/>
                    <a:pt x="134" y="146"/>
                  </a:cubicBezTo>
                  <a:cubicBezTo>
                    <a:pt x="135" y="145"/>
                    <a:pt x="135" y="145"/>
                    <a:pt x="135" y="145"/>
                  </a:cubicBezTo>
                  <a:cubicBezTo>
                    <a:pt x="135" y="145"/>
                    <a:pt x="135" y="145"/>
                    <a:pt x="135" y="145"/>
                  </a:cubicBezTo>
                  <a:cubicBezTo>
                    <a:pt x="135" y="145"/>
                    <a:pt x="135" y="145"/>
                    <a:pt x="135" y="145"/>
                  </a:cubicBezTo>
                  <a:cubicBezTo>
                    <a:pt x="135" y="145"/>
                    <a:pt x="135" y="145"/>
                    <a:pt x="136" y="144"/>
                  </a:cubicBezTo>
                  <a:cubicBezTo>
                    <a:pt x="136" y="145"/>
                    <a:pt x="136" y="145"/>
                    <a:pt x="136" y="145"/>
                  </a:cubicBezTo>
                  <a:cubicBezTo>
                    <a:pt x="136" y="145"/>
                    <a:pt x="136" y="145"/>
                    <a:pt x="136" y="145"/>
                  </a:cubicBezTo>
                  <a:cubicBezTo>
                    <a:pt x="136" y="145"/>
                    <a:pt x="136" y="145"/>
                    <a:pt x="136" y="145"/>
                  </a:cubicBezTo>
                  <a:cubicBezTo>
                    <a:pt x="137" y="145"/>
                    <a:pt x="137" y="145"/>
                    <a:pt x="137" y="145"/>
                  </a:cubicBezTo>
                  <a:cubicBezTo>
                    <a:pt x="137" y="145"/>
                    <a:pt x="137" y="145"/>
                    <a:pt x="137" y="145"/>
                  </a:cubicBezTo>
                  <a:cubicBezTo>
                    <a:pt x="137" y="145"/>
                    <a:pt x="137" y="145"/>
                    <a:pt x="137" y="145"/>
                  </a:cubicBezTo>
                  <a:cubicBezTo>
                    <a:pt x="137" y="145"/>
                    <a:pt x="137" y="145"/>
                    <a:pt x="137" y="145"/>
                  </a:cubicBezTo>
                  <a:cubicBezTo>
                    <a:pt x="137" y="145"/>
                    <a:pt x="137" y="145"/>
                    <a:pt x="137" y="145"/>
                  </a:cubicBezTo>
                  <a:cubicBezTo>
                    <a:pt x="138" y="144"/>
                    <a:pt x="138" y="144"/>
                    <a:pt x="138" y="144"/>
                  </a:cubicBezTo>
                  <a:cubicBezTo>
                    <a:pt x="138" y="144"/>
                    <a:pt x="138" y="144"/>
                    <a:pt x="138" y="144"/>
                  </a:cubicBezTo>
                  <a:cubicBezTo>
                    <a:pt x="138" y="144"/>
                    <a:pt x="138" y="144"/>
                    <a:pt x="138" y="144"/>
                  </a:cubicBezTo>
                  <a:cubicBezTo>
                    <a:pt x="139" y="145"/>
                    <a:pt x="139" y="145"/>
                    <a:pt x="139" y="145"/>
                  </a:cubicBezTo>
                  <a:cubicBezTo>
                    <a:pt x="139" y="144"/>
                    <a:pt x="139" y="144"/>
                    <a:pt x="139" y="144"/>
                  </a:cubicBezTo>
                  <a:cubicBezTo>
                    <a:pt x="139" y="145"/>
                    <a:pt x="139" y="145"/>
                    <a:pt x="139" y="145"/>
                  </a:cubicBezTo>
                  <a:cubicBezTo>
                    <a:pt x="140" y="145"/>
                    <a:pt x="140" y="145"/>
                    <a:pt x="140" y="145"/>
                  </a:cubicBezTo>
                  <a:cubicBezTo>
                    <a:pt x="140" y="144"/>
                    <a:pt x="140" y="144"/>
                    <a:pt x="140" y="144"/>
                  </a:cubicBezTo>
                  <a:cubicBezTo>
                    <a:pt x="141" y="145"/>
                    <a:pt x="141" y="145"/>
                    <a:pt x="141" y="145"/>
                  </a:cubicBezTo>
                  <a:cubicBezTo>
                    <a:pt x="141" y="145"/>
                    <a:pt x="141" y="145"/>
                    <a:pt x="141" y="145"/>
                  </a:cubicBezTo>
                  <a:cubicBezTo>
                    <a:pt x="141" y="145"/>
                    <a:pt x="141" y="145"/>
                    <a:pt x="141" y="145"/>
                  </a:cubicBezTo>
                  <a:cubicBezTo>
                    <a:pt x="141" y="144"/>
                    <a:pt x="141" y="144"/>
                    <a:pt x="141" y="144"/>
                  </a:cubicBezTo>
                  <a:cubicBezTo>
                    <a:pt x="141" y="143"/>
                    <a:pt x="141" y="143"/>
                    <a:pt x="141" y="143"/>
                  </a:cubicBezTo>
                  <a:cubicBezTo>
                    <a:pt x="142" y="143"/>
                    <a:pt x="142" y="143"/>
                    <a:pt x="142" y="143"/>
                  </a:cubicBezTo>
                  <a:cubicBezTo>
                    <a:pt x="142" y="143"/>
                    <a:pt x="142" y="143"/>
                    <a:pt x="142" y="143"/>
                  </a:cubicBezTo>
                  <a:cubicBezTo>
                    <a:pt x="142" y="144"/>
                    <a:pt x="142" y="144"/>
                    <a:pt x="142" y="144"/>
                  </a:cubicBezTo>
                  <a:cubicBezTo>
                    <a:pt x="143" y="143"/>
                    <a:pt x="143" y="143"/>
                    <a:pt x="143" y="143"/>
                  </a:cubicBezTo>
                  <a:cubicBezTo>
                    <a:pt x="143" y="144"/>
                    <a:pt x="143" y="144"/>
                    <a:pt x="143" y="144"/>
                  </a:cubicBezTo>
                  <a:cubicBezTo>
                    <a:pt x="143" y="143"/>
                    <a:pt x="143" y="143"/>
                    <a:pt x="143" y="143"/>
                  </a:cubicBezTo>
                  <a:cubicBezTo>
                    <a:pt x="144" y="144"/>
                    <a:pt x="144" y="144"/>
                    <a:pt x="144" y="144"/>
                  </a:cubicBezTo>
                  <a:cubicBezTo>
                    <a:pt x="144" y="144"/>
                    <a:pt x="144" y="144"/>
                    <a:pt x="144" y="144"/>
                  </a:cubicBezTo>
                  <a:cubicBezTo>
                    <a:pt x="144" y="144"/>
                    <a:pt x="144" y="144"/>
                    <a:pt x="145" y="144"/>
                  </a:cubicBezTo>
                  <a:cubicBezTo>
                    <a:pt x="145" y="144"/>
                    <a:pt x="145" y="144"/>
                    <a:pt x="145" y="144"/>
                  </a:cubicBezTo>
                  <a:cubicBezTo>
                    <a:pt x="145" y="144"/>
                    <a:pt x="145" y="144"/>
                    <a:pt x="145" y="144"/>
                  </a:cubicBezTo>
                  <a:cubicBezTo>
                    <a:pt x="145" y="144"/>
                    <a:pt x="145" y="144"/>
                    <a:pt x="145" y="144"/>
                  </a:cubicBezTo>
                  <a:cubicBezTo>
                    <a:pt x="146" y="144"/>
                    <a:pt x="146" y="144"/>
                    <a:pt x="146" y="144"/>
                  </a:cubicBezTo>
                  <a:cubicBezTo>
                    <a:pt x="146" y="144"/>
                    <a:pt x="146" y="144"/>
                    <a:pt x="146" y="144"/>
                  </a:cubicBezTo>
                  <a:cubicBezTo>
                    <a:pt x="146" y="144"/>
                    <a:pt x="146" y="144"/>
                    <a:pt x="146" y="144"/>
                  </a:cubicBezTo>
                  <a:cubicBezTo>
                    <a:pt x="147" y="144"/>
                    <a:pt x="147" y="144"/>
                    <a:pt x="147" y="144"/>
                  </a:cubicBezTo>
                  <a:cubicBezTo>
                    <a:pt x="147" y="145"/>
                    <a:pt x="147" y="145"/>
                    <a:pt x="147" y="145"/>
                  </a:cubicBezTo>
                  <a:cubicBezTo>
                    <a:pt x="147" y="144"/>
                    <a:pt x="147" y="144"/>
                    <a:pt x="147" y="144"/>
                  </a:cubicBezTo>
                  <a:cubicBezTo>
                    <a:pt x="148" y="145"/>
                    <a:pt x="148" y="145"/>
                    <a:pt x="148" y="145"/>
                  </a:cubicBezTo>
                  <a:cubicBezTo>
                    <a:pt x="148" y="144"/>
                    <a:pt x="148" y="144"/>
                    <a:pt x="148" y="144"/>
                  </a:cubicBezTo>
                  <a:cubicBezTo>
                    <a:pt x="149" y="144"/>
                    <a:pt x="149" y="144"/>
                    <a:pt x="149" y="144"/>
                  </a:cubicBezTo>
                  <a:cubicBezTo>
                    <a:pt x="149" y="144"/>
                    <a:pt x="149" y="144"/>
                    <a:pt x="149" y="144"/>
                  </a:cubicBezTo>
                  <a:cubicBezTo>
                    <a:pt x="150" y="145"/>
                    <a:pt x="150" y="145"/>
                    <a:pt x="150" y="145"/>
                  </a:cubicBezTo>
                  <a:cubicBezTo>
                    <a:pt x="150" y="146"/>
                    <a:pt x="150" y="146"/>
                    <a:pt x="150" y="146"/>
                  </a:cubicBezTo>
                  <a:cubicBezTo>
                    <a:pt x="150" y="145"/>
                    <a:pt x="150" y="145"/>
                    <a:pt x="150" y="145"/>
                  </a:cubicBezTo>
                  <a:cubicBezTo>
                    <a:pt x="151" y="146"/>
                    <a:pt x="151" y="146"/>
                    <a:pt x="151" y="146"/>
                  </a:cubicBezTo>
                  <a:cubicBezTo>
                    <a:pt x="151" y="146"/>
                    <a:pt x="151" y="146"/>
                    <a:pt x="151" y="146"/>
                  </a:cubicBezTo>
                  <a:cubicBezTo>
                    <a:pt x="151" y="146"/>
                    <a:pt x="151" y="146"/>
                    <a:pt x="151" y="146"/>
                  </a:cubicBezTo>
                  <a:cubicBezTo>
                    <a:pt x="151" y="146"/>
                    <a:pt x="151" y="146"/>
                    <a:pt x="151" y="146"/>
                  </a:cubicBezTo>
                  <a:cubicBezTo>
                    <a:pt x="151" y="147"/>
                    <a:pt x="151" y="147"/>
                    <a:pt x="151" y="147"/>
                  </a:cubicBezTo>
                  <a:cubicBezTo>
                    <a:pt x="151" y="147"/>
                    <a:pt x="151" y="147"/>
                    <a:pt x="151" y="147"/>
                  </a:cubicBezTo>
                  <a:cubicBezTo>
                    <a:pt x="151" y="147"/>
                    <a:pt x="151" y="147"/>
                    <a:pt x="151" y="147"/>
                  </a:cubicBezTo>
                  <a:cubicBezTo>
                    <a:pt x="151" y="147"/>
                    <a:pt x="151" y="147"/>
                    <a:pt x="151" y="147"/>
                  </a:cubicBezTo>
                  <a:cubicBezTo>
                    <a:pt x="151" y="147"/>
                    <a:pt x="151" y="147"/>
                    <a:pt x="151" y="147"/>
                  </a:cubicBezTo>
                  <a:cubicBezTo>
                    <a:pt x="151" y="147"/>
                    <a:pt x="151" y="147"/>
                    <a:pt x="151" y="147"/>
                  </a:cubicBezTo>
                  <a:cubicBezTo>
                    <a:pt x="151" y="147"/>
                    <a:pt x="151" y="147"/>
                    <a:pt x="151" y="147"/>
                  </a:cubicBezTo>
                  <a:cubicBezTo>
                    <a:pt x="151" y="147"/>
                    <a:pt x="151" y="147"/>
                    <a:pt x="151" y="147"/>
                  </a:cubicBezTo>
                  <a:cubicBezTo>
                    <a:pt x="152" y="147"/>
                    <a:pt x="152" y="147"/>
                    <a:pt x="152" y="147"/>
                  </a:cubicBezTo>
                  <a:cubicBezTo>
                    <a:pt x="153" y="147"/>
                    <a:pt x="153" y="147"/>
                    <a:pt x="153" y="147"/>
                  </a:cubicBezTo>
                  <a:cubicBezTo>
                    <a:pt x="153" y="147"/>
                    <a:pt x="153" y="147"/>
                    <a:pt x="153" y="147"/>
                  </a:cubicBezTo>
                  <a:cubicBezTo>
                    <a:pt x="153" y="147"/>
                    <a:pt x="153" y="147"/>
                    <a:pt x="153" y="147"/>
                  </a:cubicBezTo>
                  <a:cubicBezTo>
                    <a:pt x="153" y="147"/>
                    <a:pt x="153" y="147"/>
                    <a:pt x="153" y="147"/>
                  </a:cubicBezTo>
                  <a:cubicBezTo>
                    <a:pt x="154" y="148"/>
                    <a:pt x="154" y="148"/>
                    <a:pt x="154" y="148"/>
                  </a:cubicBezTo>
                  <a:cubicBezTo>
                    <a:pt x="154" y="148"/>
                    <a:pt x="154" y="148"/>
                    <a:pt x="154" y="148"/>
                  </a:cubicBezTo>
                  <a:cubicBezTo>
                    <a:pt x="154" y="148"/>
                    <a:pt x="154" y="148"/>
                    <a:pt x="154" y="148"/>
                  </a:cubicBezTo>
                  <a:cubicBezTo>
                    <a:pt x="154" y="148"/>
                    <a:pt x="154" y="148"/>
                    <a:pt x="154" y="148"/>
                  </a:cubicBezTo>
                  <a:cubicBezTo>
                    <a:pt x="154" y="148"/>
                    <a:pt x="154" y="148"/>
                    <a:pt x="154" y="148"/>
                  </a:cubicBezTo>
                  <a:cubicBezTo>
                    <a:pt x="154" y="148"/>
                    <a:pt x="154" y="148"/>
                    <a:pt x="154" y="148"/>
                  </a:cubicBezTo>
                  <a:cubicBezTo>
                    <a:pt x="155" y="148"/>
                    <a:pt x="155" y="148"/>
                    <a:pt x="155" y="148"/>
                  </a:cubicBezTo>
                  <a:cubicBezTo>
                    <a:pt x="155" y="149"/>
                    <a:pt x="155" y="149"/>
                    <a:pt x="155" y="149"/>
                  </a:cubicBezTo>
                  <a:cubicBezTo>
                    <a:pt x="155" y="148"/>
                    <a:pt x="155" y="148"/>
                    <a:pt x="155" y="148"/>
                  </a:cubicBezTo>
                  <a:cubicBezTo>
                    <a:pt x="155" y="149"/>
                    <a:pt x="155" y="149"/>
                    <a:pt x="155" y="149"/>
                  </a:cubicBezTo>
                  <a:cubicBezTo>
                    <a:pt x="156" y="148"/>
                    <a:pt x="157" y="149"/>
                    <a:pt x="157" y="149"/>
                  </a:cubicBezTo>
                  <a:cubicBezTo>
                    <a:pt x="157" y="149"/>
                    <a:pt x="157" y="149"/>
                    <a:pt x="157" y="149"/>
                  </a:cubicBezTo>
                  <a:cubicBezTo>
                    <a:pt x="157" y="149"/>
                    <a:pt x="157" y="149"/>
                    <a:pt x="157" y="149"/>
                  </a:cubicBezTo>
                  <a:cubicBezTo>
                    <a:pt x="157" y="149"/>
                    <a:pt x="157" y="149"/>
                    <a:pt x="157" y="149"/>
                  </a:cubicBezTo>
                  <a:cubicBezTo>
                    <a:pt x="158" y="149"/>
                    <a:pt x="158" y="149"/>
                    <a:pt x="158" y="149"/>
                  </a:cubicBezTo>
                  <a:cubicBezTo>
                    <a:pt x="158" y="149"/>
                    <a:pt x="158" y="149"/>
                    <a:pt x="158" y="149"/>
                  </a:cubicBezTo>
                  <a:cubicBezTo>
                    <a:pt x="158" y="149"/>
                    <a:pt x="158" y="149"/>
                    <a:pt x="158" y="149"/>
                  </a:cubicBezTo>
                  <a:cubicBezTo>
                    <a:pt x="158" y="148"/>
                    <a:pt x="158" y="148"/>
                    <a:pt x="158" y="148"/>
                  </a:cubicBezTo>
                  <a:cubicBezTo>
                    <a:pt x="158" y="148"/>
                    <a:pt x="158" y="148"/>
                    <a:pt x="158" y="148"/>
                  </a:cubicBezTo>
                  <a:cubicBezTo>
                    <a:pt x="159" y="149"/>
                    <a:pt x="159" y="149"/>
                    <a:pt x="159" y="149"/>
                  </a:cubicBezTo>
                  <a:cubicBezTo>
                    <a:pt x="158" y="150"/>
                    <a:pt x="158" y="150"/>
                    <a:pt x="158" y="150"/>
                  </a:cubicBezTo>
                  <a:cubicBezTo>
                    <a:pt x="158" y="150"/>
                    <a:pt x="158" y="150"/>
                    <a:pt x="158" y="150"/>
                  </a:cubicBezTo>
                  <a:cubicBezTo>
                    <a:pt x="158" y="150"/>
                    <a:pt x="158" y="150"/>
                    <a:pt x="157" y="151"/>
                  </a:cubicBezTo>
                  <a:cubicBezTo>
                    <a:pt x="157" y="151"/>
                    <a:pt x="157" y="151"/>
                    <a:pt x="157" y="151"/>
                  </a:cubicBezTo>
                  <a:cubicBezTo>
                    <a:pt x="157" y="151"/>
                    <a:pt x="157" y="151"/>
                    <a:pt x="157" y="151"/>
                  </a:cubicBezTo>
                  <a:cubicBezTo>
                    <a:pt x="158" y="151"/>
                    <a:pt x="158" y="151"/>
                    <a:pt x="158" y="151"/>
                  </a:cubicBezTo>
                  <a:cubicBezTo>
                    <a:pt x="157" y="151"/>
                    <a:pt x="157" y="151"/>
                    <a:pt x="157" y="151"/>
                  </a:cubicBezTo>
                  <a:cubicBezTo>
                    <a:pt x="158" y="152"/>
                    <a:pt x="158" y="152"/>
                    <a:pt x="158" y="152"/>
                  </a:cubicBezTo>
                  <a:cubicBezTo>
                    <a:pt x="158" y="152"/>
                    <a:pt x="158" y="152"/>
                    <a:pt x="158" y="152"/>
                  </a:cubicBezTo>
                  <a:cubicBezTo>
                    <a:pt x="158" y="152"/>
                    <a:pt x="158" y="152"/>
                    <a:pt x="158" y="152"/>
                  </a:cubicBezTo>
                  <a:cubicBezTo>
                    <a:pt x="159" y="152"/>
                    <a:pt x="159" y="152"/>
                    <a:pt x="159" y="152"/>
                  </a:cubicBezTo>
                  <a:cubicBezTo>
                    <a:pt x="160" y="152"/>
                    <a:pt x="160" y="152"/>
                    <a:pt x="160" y="152"/>
                  </a:cubicBezTo>
                  <a:cubicBezTo>
                    <a:pt x="161" y="153"/>
                    <a:pt x="161" y="153"/>
                    <a:pt x="161" y="153"/>
                  </a:cubicBezTo>
                  <a:cubicBezTo>
                    <a:pt x="161" y="153"/>
                    <a:pt x="161" y="153"/>
                    <a:pt x="161" y="153"/>
                  </a:cubicBezTo>
                  <a:cubicBezTo>
                    <a:pt x="161" y="153"/>
                    <a:pt x="161" y="153"/>
                    <a:pt x="161" y="153"/>
                  </a:cubicBezTo>
                  <a:cubicBezTo>
                    <a:pt x="162" y="153"/>
                    <a:pt x="162" y="153"/>
                    <a:pt x="162" y="153"/>
                  </a:cubicBezTo>
                  <a:cubicBezTo>
                    <a:pt x="162" y="153"/>
                    <a:pt x="162" y="153"/>
                    <a:pt x="162" y="153"/>
                  </a:cubicBezTo>
                  <a:cubicBezTo>
                    <a:pt x="162" y="153"/>
                    <a:pt x="162" y="153"/>
                    <a:pt x="162" y="153"/>
                  </a:cubicBezTo>
                  <a:cubicBezTo>
                    <a:pt x="162" y="153"/>
                    <a:pt x="162" y="153"/>
                    <a:pt x="162" y="153"/>
                  </a:cubicBezTo>
                  <a:cubicBezTo>
                    <a:pt x="163" y="153"/>
                    <a:pt x="163" y="153"/>
                    <a:pt x="163" y="153"/>
                  </a:cubicBezTo>
                  <a:cubicBezTo>
                    <a:pt x="163" y="153"/>
                    <a:pt x="163" y="153"/>
                    <a:pt x="163" y="153"/>
                  </a:cubicBezTo>
                  <a:cubicBezTo>
                    <a:pt x="163" y="153"/>
                    <a:pt x="163" y="153"/>
                    <a:pt x="163" y="153"/>
                  </a:cubicBezTo>
                  <a:cubicBezTo>
                    <a:pt x="163" y="153"/>
                    <a:pt x="163" y="153"/>
                    <a:pt x="163" y="153"/>
                  </a:cubicBezTo>
                  <a:cubicBezTo>
                    <a:pt x="163" y="153"/>
                    <a:pt x="163" y="153"/>
                    <a:pt x="163" y="153"/>
                  </a:cubicBezTo>
                  <a:cubicBezTo>
                    <a:pt x="164" y="153"/>
                    <a:pt x="164" y="153"/>
                    <a:pt x="164" y="153"/>
                  </a:cubicBezTo>
                  <a:cubicBezTo>
                    <a:pt x="164" y="152"/>
                    <a:pt x="164" y="152"/>
                    <a:pt x="164" y="152"/>
                  </a:cubicBezTo>
                  <a:cubicBezTo>
                    <a:pt x="165" y="152"/>
                    <a:pt x="165" y="152"/>
                    <a:pt x="165" y="152"/>
                  </a:cubicBezTo>
                  <a:cubicBezTo>
                    <a:pt x="165" y="152"/>
                    <a:pt x="165" y="152"/>
                    <a:pt x="165" y="152"/>
                  </a:cubicBezTo>
                  <a:cubicBezTo>
                    <a:pt x="165" y="152"/>
                    <a:pt x="165" y="152"/>
                    <a:pt x="165" y="152"/>
                  </a:cubicBezTo>
                  <a:cubicBezTo>
                    <a:pt x="165" y="152"/>
                    <a:pt x="165" y="152"/>
                    <a:pt x="165" y="152"/>
                  </a:cubicBezTo>
                  <a:cubicBezTo>
                    <a:pt x="165" y="152"/>
                    <a:pt x="165" y="152"/>
                    <a:pt x="165" y="152"/>
                  </a:cubicBezTo>
                  <a:cubicBezTo>
                    <a:pt x="165" y="151"/>
                    <a:pt x="165" y="151"/>
                    <a:pt x="165" y="151"/>
                  </a:cubicBezTo>
                  <a:cubicBezTo>
                    <a:pt x="166" y="151"/>
                    <a:pt x="166" y="151"/>
                    <a:pt x="166" y="151"/>
                  </a:cubicBezTo>
                  <a:cubicBezTo>
                    <a:pt x="165" y="151"/>
                    <a:pt x="165" y="151"/>
                    <a:pt x="165" y="151"/>
                  </a:cubicBezTo>
                  <a:cubicBezTo>
                    <a:pt x="166" y="151"/>
                    <a:pt x="166" y="151"/>
                    <a:pt x="166" y="151"/>
                  </a:cubicBezTo>
                  <a:cubicBezTo>
                    <a:pt x="166" y="150"/>
                    <a:pt x="166" y="150"/>
                    <a:pt x="166" y="150"/>
                  </a:cubicBezTo>
                  <a:cubicBezTo>
                    <a:pt x="166" y="150"/>
                    <a:pt x="166" y="150"/>
                    <a:pt x="166" y="150"/>
                  </a:cubicBezTo>
                  <a:cubicBezTo>
                    <a:pt x="166" y="150"/>
                    <a:pt x="166" y="150"/>
                    <a:pt x="166" y="150"/>
                  </a:cubicBezTo>
                  <a:cubicBezTo>
                    <a:pt x="166" y="150"/>
                    <a:pt x="166" y="150"/>
                    <a:pt x="166" y="150"/>
                  </a:cubicBezTo>
                  <a:cubicBezTo>
                    <a:pt x="166" y="149"/>
                    <a:pt x="166" y="149"/>
                    <a:pt x="166" y="149"/>
                  </a:cubicBezTo>
                  <a:cubicBezTo>
                    <a:pt x="166" y="149"/>
                    <a:pt x="166" y="149"/>
                    <a:pt x="166" y="149"/>
                  </a:cubicBezTo>
                  <a:cubicBezTo>
                    <a:pt x="166" y="149"/>
                    <a:pt x="166" y="149"/>
                    <a:pt x="166" y="149"/>
                  </a:cubicBezTo>
                  <a:cubicBezTo>
                    <a:pt x="166" y="149"/>
                    <a:pt x="166" y="149"/>
                    <a:pt x="166" y="149"/>
                  </a:cubicBezTo>
                  <a:cubicBezTo>
                    <a:pt x="166" y="149"/>
                    <a:pt x="166" y="149"/>
                    <a:pt x="166" y="149"/>
                  </a:cubicBezTo>
                  <a:cubicBezTo>
                    <a:pt x="166" y="148"/>
                    <a:pt x="166" y="148"/>
                    <a:pt x="166" y="148"/>
                  </a:cubicBezTo>
                  <a:cubicBezTo>
                    <a:pt x="166" y="148"/>
                    <a:pt x="166" y="148"/>
                    <a:pt x="166" y="148"/>
                  </a:cubicBezTo>
                  <a:cubicBezTo>
                    <a:pt x="166" y="148"/>
                    <a:pt x="166" y="148"/>
                    <a:pt x="166" y="148"/>
                  </a:cubicBezTo>
                  <a:cubicBezTo>
                    <a:pt x="166" y="148"/>
                    <a:pt x="166" y="148"/>
                    <a:pt x="166" y="148"/>
                  </a:cubicBezTo>
                  <a:cubicBezTo>
                    <a:pt x="166" y="148"/>
                    <a:pt x="166" y="148"/>
                    <a:pt x="166" y="148"/>
                  </a:cubicBezTo>
                  <a:cubicBezTo>
                    <a:pt x="166" y="147"/>
                    <a:pt x="166" y="147"/>
                    <a:pt x="166" y="147"/>
                  </a:cubicBezTo>
                  <a:cubicBezTo>
                    <a:pt x="166" y="147"/>
                    <a:pt x="166" y="147"/>
                    <a:pt x="166" y="147"/>
                  </a:cubicBezTo>
                  <a:cubicBezTo>
                    <a:pt x="166" y="147"/>
                    <a:pt x="166" y="147"/>
                    <a:pt x="166" y="147"/>
                  </a:cubicBezTo>
                  <a:cubicBezTo>
                    <a:pt x="166" y="147"/>
                    <a:pt x="166" y="147"/>
                    <a:pt x="166" y="147"/>
                  </a:cubicBezTo>
                  <a:cubicBezTo>
                    <a:pt x="166" y="147"/>
                    <a:pt x="166" y="147"/>
                    <a:pt x="166" y="147"/>
                  </a:cubicBezTo>
                  <a:cubicBezTo>
                    <a:pt x="167" y="147"/>
                    <a:pt x="167" y="147"/>
                    <a:pt x="167" y="147"/>
                  </a:cubicBezTo>
                  <a:cubicBezTo>
                    <a:pt x="166" y="146"/>
                    <a:pt x="166" y="146"/>
                    <a:pt x="166" y="146"/>
                  </a:cubicBezTo>
                  <a:cubicBezTo>
                    <a:pt x="166" y="146"/>
                    <a:pt x="166" y="146"/>
                    <a:pt x="166" y="146"/>
                  </a:cubicBezTo>
                  <a:cubicBezTo>
                    <a:pt x="167" y="145"/>
                    <a:pt x="167" y="145"/>
                    <a:pt x="167" y="145"/>
                  </a:cubicBezTo>
                  <a:cubicBezTo>
                    <a:pt x="167" y="145"/>
                    <a:pt x="167" y="145"/>
                    <a:pt x="167" y="144"/>
                  </a:cubicBezTo>
                  <a:cubicBezTo>
                    <a:pt x="167" y="144"/>
                    <a:pt x="167" y="144"/>
                    <a:pt x="167" y="144"/>
                  </a:cubicBezTo>
                  <a:cubicBezTo>
                    <a:pt x="167" y="144"/>
                    <a:pt x="167" y="144"/>
                    <a:pt x="167" y="144"/>
                  </a:cubicBezTo>
                  <a:cubicBezTo>
                    <a:pt x="168" y="144"/>
                    <a:pt x="168" y="144"/>
                    <a:pt x="168" y="144"/>
                  </a:cubicBezTo>
                  <a:cubicBezTo>
                    <a:pt x="168" y="143"/>
                    <a:pt x="168" y="143"/>
                    <a:pt x="168" y="143"/>
                  </a:cubicBezTo>
                  <a:cubicBezTo>
                    <a:pt x="168" y="143"/>
                    <a:pt x="168" y="143"/>
                    <a:pt x="168" y="143"/>
                  </a:cubicBezTo>
                  <a:cubicBezTo>
                    <a:pt x="168" y="142"/>
                    <a:pt x="168" y="142"/>
                    <a:pt x="168" y="142"/>
                  </a:cubicBezTo>
                  <a:cubicBezTo>
                    <a:pt x="169" y="142"/>
                    <a:pt x="169" y="142"/>
                    <a:pt x="169" y="142"/>
                  </a:cubicBezTo>
                  <a:cubicBezTo>
                    <a:pt x="169" y="142"/>
                    <a:pt x="169" y="142"/>
                    <a:pt x="169" y="142"/>
                  </a:cubicBezTo>
                  <a:cubicBezTo>
                    <a:pt x="169" y="141"/>
                    <a:pt x="169" y="141"/>
                    <a:pt x="169" y="141"/>
                  </a:cubicBezTo>
                  <a:cubicBezTo>
                    <a:pt x="169" y="141"/>
                    <a:pt x="169" y="141"/>
                    <a:pt x="169" y="141"/>
                  </a:cubicBezTo>
                  <a:cubicBezTo>
                    <a:pt x="169" y="141"/>
                    <a:pt x="169" y="141"/>
                    <a:pt x="169" y="141"/>
                  </a:cubicBezTo>
                  <a:cubicBezTo>
                    <a:pt x="169" y="141"/>
                    <a:pt x="169" y="141"/>
                    <a:pt x="169" y="141"/>
                  </a:cubicBezTo>
                  <a:cubicBezTo>
                    <a:pt x="170" y="140"/>
                    <a:pt x="170" y="140"/>
                    <a:pt x="170" y="140"/>
                  </a:cubicBezTo>
                  <a:cubicBezTo>
                    <a:pt x="170" y="141"/>
                    <a:pt x="170" y="141"/>
                    <a:pt x="170" y="140"/>
                  </a:cubicBezTo>
                  <a:cubicBezTo>
                    <a:pt x="171" y="140"/>
                    <a:pt x="171" y="140"/>
                    <a:pt x="171" y="140"/>
                  </a:cubicBezTo>
                  <a:cubicBezTo>
                    <a:pt x="171" y="140"/>
                    <a:pt x="171" y="140"/>
                    <a:pt x="171" y="140"/>
                  </a:cubicBezTo>
                  <a:cubicBezTo>
                    <a:pt x="172" y="140"/>
                    <a:pt x="172" y="140"/>
                    <a:pt x="172" y="140"/>
                  </a:cubicBezTo>
                  <a:cubicBezTo>
                    <a:pt x="172" y="140"/>
                    <a:pt x="172" y="140"/>
                    <a:pt x="172" y="140"/>
                  </a:cubicBezTo>
                  <a:cubicBezTo>
                    <a:pt x="173" y="140"/>
                    <a:pt x="173" y="140"/>
                    <a:pt x="173" y="140"/>
                  </a:cubicBezTo>
                  <a:cubicBezTo>
                    <a:pt x="173" y="140"/>
                    <a:pt x="173" y="140"/>
                    <a:pt x="173" y="140"/>
                  </a:cubicBezTo>
                  <a:cubicBezTo>
                    <a:pt x="173" y="140"/>
                    <a:pt x="173" y="140"/>
                    <a:pt x="173" y="140"/>
                  </a:cubicBezTo>
                  <a:cubicBezTo>
                    <a:pt x="174" y="140"/>
                    <a:pt x="174" y="140"/>
                    <a:pt x="174" y="140"/>
                  </a:cubicBezTo>
                  <a:cubicBezTo>
                    <a:pt x="174" y="140"/>
                    <a:pt x="174" y="140"/>
                    <a:pt x="174" y="140"/>
                  </a:cubicBezTo>
                  <a:cubicBezTo>
                    <a:pt x="174" y="140"/>
                    <a:pt x="174" y="140"/>
                    <a:pt x="174" y="140"/>
                  </a:cubicBezTo>
                  <a:cubicBezTo>
                    <a:pt x="174" y="140"/>
                    <a:pt x="174" y="140"/>
                    <a:pt x="174" y="140"/>
                  </a:cubicBezTo>
                  <a:cubicBezTo>
                    <a:pt x="174" y="140"/>
                    <a:pt x="174" y="140"/>
                    <a:pt x="174" y="140"/>
                  </a:cubicBezTo>
                  <a:cubicBezTo>
                    <a:pt x="174" y="140"/>
                    <a:pt x="174" y="140"/>
                    <a:pt x="174" y="140"/>
                  </a:cubicBezTo>
                  <a:cubicBezTo>
                    <a:pt x="175" y="140"/>
                    <a:pt x="175" y="140"/>
                    <a:pt x="175" y="140"/>
                  </a:cubicBezTo>
                  <a:cubicBezTo>
                    <a:pt x="175" y="140"/>
                    <a:pt x="175" y="140"/>
                    <a:pt x="175" y="140"/>
                  </a:cubicBezTo>
                  <a:cubicBezTo>
                    <a:pt x="175" y="140"/>
                    <a:pt x="175" y="140"/>
                    <a:pt x="175" y="140"/>
                  </a:cubicBezTo>
                  <a:cubicBezTo>
                    <a:pt x="175" y="141"/>
                    <a:pt x="175" y="141"/>
                    <a:pt x="175" y="141"/>
                  </a:cubicBezTo>
                  <a:cubicBezTo>
                    <a:pt x="175" y="141"/>
                    <a:pt x="175" y="141"/>
                    <a:pt x="175" y="141"/>
                  </a:cubicBezTo>
                  <a:cubicBezTo>
                    <a:pt x="176" y="141"/>
                    <a:pt x="176" y="141"/>
                    <a:pt x="176" y="141"/>
                  </a:cubicBezTo>
                  <a:cubicBezTo>
                    <a:pt x="176" y="141"/>
                    <a:pt x="176" y="141"/>
                    <a:pt x="176" y="141"/>
                  </a:cubicBezTo>
                  <a:cubicBezTo>
                    <a:pt x="176" y="141"/>
                    <a:pt x="176" y="141"/>
                    <a:pt x="176" y="141"/>
                  </a:cubicBezTo>
                  <a:cubicBezTo>
                    <a:pt x="176" y="141"/>
                    <a:pt x="176" y="141"/>
                    <a:pt x="176" y="141"/>
                  </a:cubicBezTo>
                  <a:cubicBezTo>
                    <a:pt x="176" y="141"/>
                    <a:pt x="176" y="141"/>
                    <a:pt x="176" y="141"/>
                  </a:cubicBezTo>
                  <a:cubicBezTo>
                    <a:pt x="176" y="141"/>
                    <a:pt x="176" y="141"/>
                    <a:pt x="176" y="141"/>
                  </a:cubicBezTo>
                  <a:cubicBezTo>
                    <a:pt x="177" y="142"/>
                    <a:pt x="177" y="142"/>
                    <a:pt x="177" y="142"/>
                  </a:cubicBezTo>
                  <a:cubicBezTo>
                    <a:pt x="176" y="142"/>
                    <a:pt x="176" y="142"/>
                    <a:pt x="176" y="142"/>
                  </a:cubicBezTo>
                  <a:cubicBezTo>
                    <a:pt x="177" y="143"/>
                    <a:pt x="177" y="143"/>
                    <a:pt x="177" y="143"/>
                  </a:cubicBezTo>
                  <a:cubicBezTo>
                    <a:pt x="177" y="143"/>
                    <a:pt x="177" y="143"/>
                    <a:pt x="177" y="143"/>
                  </a:cubicBezTo>
                  <a:cubicBezTo>
                    <a:pt x="177" y="142"/>
                    <a:pt x="177" y="142"/>
                    <a:pt x="177" y="141"/>
                  </a:cubicBezTo>
                  <a:cubicBezTo>
                    <a:pt x="177" y="141"/>
                    <a:pt x="177" y="141"/>
                    <a:pt x="177" y="141"/>
                  </a:cubicBezTo>
                  <a:cubicBezTo>
                    <a:pt x="177" y="141"/>
                    <a:pt x="177" y="141"/>
                    <a:pt x="177" y="141"/>
                  </a:cubicBezTo>
                  <a:cubicBezTo>
                    <a:pt x="177" y="141"/>
                    <a:pt x="177" y="141"/>
                    <a:pt x="177" y="141"/>
                  </a:cubicBezTo>
                  <a:cubicBezTo>
                    <a:pt x="177" y="142"/>
                    <a:pt x="177" y="142"/>
                    <a:pt x="177" y="142"/>
                  </a:cubicBezTo>
                  <a:cubicBezTo>
                    <a:pt x="177" y="142"/>
                    <a:pt x="177" y="142"/>
                    <a:pt x="177" y="142"/>
                  </a:cubicBezTo>
                  <a:cubicBezTo>
                    <a:pt x="177" y="142"/>
                    <a:pt x="177" y="142"/>
                    <a:pt x="177" y="142"/>
                  </a:cubicBezTo>
                  <a:cubicBezTo>
                    <a:pt x="177" y="142"/>
                    <a:pt x="177" y="142"/>
                    <a:pt x="177" y="142"/>
                  </a:cubicBezTo>
                  <a:cubicBezTo>
                    <a:pt x="177" y="142"/>
                    <a:pt x="177" y="142"/>
                    <a:pt x="177" y="142"/>
                  </a:cubicBezTo>
                  <a:cubicBezTo>
                    <a:pt x="177" y="142"/>
                    <a:pt x="177" y="142"/>
                    <a:pt x="177" y="142"/>
                  </a:cubicBezTo>
                  <a:cubicBezTo>
                    <a:pt x="178" y="141"/>
                    <a:pt x="178" y="141"/>
                    <a:pt x="178" y="141"/>
                  </a:cubicBezTo>
                  <a:cubicBezTo>
                    <a:pt x="178" y="141"/>
                    <a:pt x="178" y="141"/>
                    <a:pt x="178" y="141"/>
                  </a:cubicBezTo>
                  <a:cubicBezTo>
                    <a:pt x="178" y="141"/>
                    <a:pt x="178" y="141"/>
                    <a:pt x="178" y="141"/>
                  </a:cubicBezTo>
                  <a:cubicBezTo>
                    <a:pt x="178" y="141"/>
                    <a:pt x="178" y="141"/>
                    <a:pt x="178" y="141"/>
                  </a:cubicBezTo>
                  <a:cubicBezTo>
                    <a:pt x="178" y="141"/>
                    <a:pt x="178" y="141"/>
                    <a:pt x="178" y="141"/>
                  </a:cubicBezTo>
                  <a:cubicBezTo>
                    <a:pt x="179" y="141"/>
                    <a:pt x="179" y="141"/>
                    <a:pt x="179" y="141"/>
                  </a:cubicBezTo>
                  <a:cubicBezTo>
                    <a:pt x="179" y="141"/>
                    <a:pt x="180" y="141"/>
                    <a:pt x="180" y="141"/>
                  </a:cubicBezTo>
                  <a:cubicBezTo>
                    <a:pt x="180" y="142"/>
                    <a:pt x="180" y="142"/>
                    <a:pt x="180" y="142"/>
                  </a:cubicBezTo>
                  <a:cubicBezTo>
                    <a:pt x="180" y="142"/>
                    <a:pt x="180" y="142"/>
                    <a:pt x="180" y="142"/>
                  </a:cubicBezTo>
                  <a:cubicBezTo>
                    <a:pt x="179" y="143"/>
                    <a:pt x="179" y="143"/>
                    <a:pt x="179" y="143"/>
                  </a:cubicBezTo>
                  <a:cubicBezTo>
                    <a:pt x="179" y="143"/>
                    <a:pt x="179" y="143"/>
                    <a:pt x="179" y="143"/>
                  </a:cubicBezTo>
                  <a:cubicBezTo>
                    <a:pt x="179" y="143"/>
                    <a:pt x="179" y="143"/>
                    <a:pt x="179" y="143"/>
                  </a:cubicBezTo>
                  <a:cubicBezTo>
                    <a:pt x="178" y="143"/>
                    <a:pt x="178" y="143"/>
                    <a:pt x="178" y="143"/>
                  </a:cubicBezTo>
                  <a:cubicBezTo>
                    <a:pt x="178" y="143"/>
                    <a:pt x="178" y="144"/>
                    <a:pt x="178" y="144"/>
                  </a:cubicBezTo>
                  <a:cubicBezTo>
                    <a:pt x="178" y="144"/>
                    <a:pt x="178" y="144"/>
                    <a:pt x="178" y="144"/>
                  </a:cubicBezTo>
                  <a:cubicBezTo>
                    <a:pt x="178" y="144"/>
                    <a:pt x="178" y="144"/>
                    <a:pt x="178" y="144"/>
                  </a:cubicBezTo>
                  <a:cubicBezTo>
                    <a:pt x="178" y="145"/>
                    <a:pt x="178" y="145"/>
                    <a:pt x="178" y="145"/>
                  </a:cubicBezTo>
                  <a:cubicBezTo>
                    <a:pt x="178" y="145"/>
                    <a:pt x="178" y="145"/>
                    <a:pt x="178" y="145"/>
                  </a:cubicBezTo>
                  <a:cubicBezTo>
                    <a:pt x="178" y="145"/>
                    <a:pt x="178" y="145"/>
                    <a:pt x="178" y="145"/>
                  </a:cubicBezTo>
                  <a:cubicBezTo>
                    <a:pt x="178" y="146"/>
                    <a:pt x="178" y="146"/>
                    <a:pt x="178" y="146"/>
                  </a:cubicBezTo>
                  <a:cubicBezTo>
                    <a:pt x="178" y="146"/>
                    <a:pt x="178" y="146"/>
                    <a:pt x="178" y="146"/>
                  </a:cubicBezTo>
                  <a:cubicBezTo>
                    <a:pt x="178" y="147"/>
                    <a:pt x="178" y="147"/>
                    <a:pt x="177" y="148"/>
                  </a:cubicBezTo>
                  <a:cubicBezTo>
                    <a:pt x="178" y="148"/>
                    <a:pt x="178" y="148"/>
                    <a:pt x="178" y="148"/>
                  </a:cubicBezTo>
                  <a:cubicBezTo>
                    <a:pt x="177" y="148"/>
                    <a:pt x="177" y="148"/>
                    <a:pt x="177" y="148"/>
                  </a:cubicBezTo>
                  <a:cubicBezTo>
                    <a:pt x="177" y="149"/>
                    <a:pt x="177" y="149"/>
                    <a:pt x="177" y="150"/>
                  </a:cubicBezTo>
                  <a:cubicBezTo>
                    <a:pt x="177" y="150"/>
                    <a:pt x="177" y="150"/>
                    <a:pt x="177" y="150"/>
                  </a:cubicBezTo>
                  <a:cubicBezTo>
                    <a:pt x="178" y="150"/>
                    <a:pt x="178" y="150"/>
                    <a:pt x="178" y="150"/>
                  </a:cubicBezTo>
                  <a:cubicBezTo>
                    <a:pt x="177" y="151"/>
                    <a:pt x="177" y="151"/>
                    <a:pt x="177" y="151"/>
                  </a:cubicBezTo>
                  <a:cubicBezTo>
                    <a:pt x="177" y="151"/>
                    <a:pt x="177" y="151"/>
                    <a:pt x="177" y="151"/>
                  </a:cubicBezTo>
                  <a:cubicBezTo>
                    <a:pt x="177" y="152"/>
                    <a:pt x="177" y="152"/>
                    <a:pt x="177" y="152"/>
                  </a:cubicBezTo>
                  <a:cubicBezTo>
                    <a:pt x="177" y="152"/>
                    <a:pt x="177" y="152"/>
                    <a:pt x="177" y="152"/>
                  </a:cubicBezTo>
                  <a:cubicBezTo>
                    <a:pt x="177" y="152"/>
                    <a:pt x="177" y="152"/>
                    <a:pt x="177" y="152"/>
                  </a:cubicBezTo>
                  <a:cubicBezTo>
                    <a:pt x="178" y="152"/>
                    <a:pt x="178" y="152"/>
                    <a:pt x="178" y="152"/>
                  </a:cubicBezTo>
                  <a:cubicBezTo>
                    <a:pt x="178" y="152"/>
                    <a:pt x="178" y="152"/>
                    <a:pt x="178" y="152"/>
                  </a:cubicBezTo>
                  <a:cubicBezTo>
                    <a:pt x="178" y="152"/>
                    <a:pt x="178" y="152"/>
                    <a:pt x="178" y="152"/>
                  </a:cubicBezTo>
                  <a:cubicBezTo>
                    <a:pt x="178" y="152"/>
                    <a:pt x="178" y="152"/>
                    <a:pt x="178" y="152"/>
                  </a:cubicBezTo>
                  <a:cubicBezTo>
                    <a:pt x="179" y="151"/>
                    <a:pt x="179" y="151"/>
                    <a:pt x="179" y="151"/>
                  </a:cubicBezTo>
                  <a:cubicBezTo>
                    <a:pt x="180" y="151"/>
                    <a:pt x="180" y="151"/>
                    <a:pt x="180" y="151"/>
                  </a:cubicBezTo>
                  <a:cubicBezTo>
                    <a:pt x="180" y="151"/>
                    <a:pt x="180" y="151"/>
                    <a:pt x="180" y="151"/>
                  </a:cubicBezTo>
                  <a:cubicBezTo>
                    <a:pt x="180" y="150"/>
                    <a:pt x="180" y="150"/>
                    <a:pt x="180" y="150"/>
                  </a:cubicBezTo>
                  <a:cubicBezTo>
                    <a:pt x="180" y="151"/>
                    <a:pt x="180" y="151"/>
                    <a:pt x="180" y="151"/>
                  </a:cubicBezTo>
                  <a:cubicBezTo>
                    <a:pt x="181" y="150"/>
                    <a:pt x="181" y="150"/>
                    <a:pt x="181" y="150"/>
                  </a:cubicBezTo>
                  <a:cubicBezTo>
                    <a:pt x="181" y="150"/>
                    <a:pt x="181" y="150"/>
                    <a:pt x="181" y="150"/>
                  </a:cubicBezTo>
                  <a:cubicBezTo>
                    <a:pt x="182" y="150"/>
                    <a:pt x="182" y="150"/>
                    <a:pt x="182" y="150"/>
                  </a:cubicBezTo>
                  <a:cubicBezTo>
                    <a:pt x="182" y="150"/>
                    <a:pt x="182" y="150"/>
                    <a:pt x="182" y="150"/>
                  </a:cubicBezTo>
                  <a:cubicBezTo>
                    <a:pt x="182" y="150"/>
                    <a:pt x="182" y="150"/>
                    <a:pt x="182" y="150"/>
                  </a:cubicBezTo>
                  <a:cubicBezTo>
                    <a:pt x="182" y="150"/>
                    <a:pt x="182" y="150"/>
                    <a:pt x="182" y="150"/>
                  </a:cubicBezTo>
                  <a:cubicBezTo>
                    <a:pt x="183" y="149"/>
                    <a:pt x="183" y="149"/>
                    <a:pt x="183" y="149"/>
                  </a:cubicBezTo>
                  <a:cubicBezTo>
                    <a:pt x="183" y="149"/>
                    <a:pt x="183" y="149"/>
                    <a:pt x="183" y="149"/>
                  </a:cubicBezTo>
                  <a:cubicBezTo>
                    <a:pt x="183" y="149"/>
                    <a:pt x="183" y="149"/>
                    <a:pt x="183" y="149"/>
                  </a:cubicBezTo>
                  <a:cubicBezTo>
                    <a:pt x="183" y="149"/>
                    <a:pt x="183" y="149"/>
                    <a:pt x="183" y="149"/>
                  </a:cubicBezTo>
                  <a:cubicBezTo>
                    <a:pt x="184" y="149"/>
                    <a:pt x="184" y="148"/>
                    <a:pt x="184" y="148"/>
                  </a:cubicBezTo>
                  <a:cubicBezTo>
                    <a:pt x="184" y="148"/>
                    <a:pt x="184" y="148"/>
                    <a:pt x="184" y="148"/>
                  </a:cubicBezTo>
                  <a:cubicBezTo>
                    <a:pt x="184" y="148"/>
                    <a:pt x="184" y="148"/>
                    <a:pt x="184" y="148"/>
                  </a:cubicBezTo>
                  <a:cubicBezTo>
                    <a:pt x="184" y="147"/>
                    <a:pt x="184" y="147"/>
                    <a:pt x="185" y="147"/>
                  </a:cubicBezTo>
                  <a:cubicBezTo>
                    <a:pt x="184" y="147"/>
                    <a:pt x="184" y="147"/>
                    <a:pt x="184" y="147"/>
                  </a:cubicBezTo>
                  <a:cubicBezTo>
                    <a:pt x="185" y="146"/>
                    <a:pt x="186" y="145"/>
                    <a:pt x="185" y="144"/>
                  </a:cubicBezTo>
                  <a:cubicBezTo>
                    <a:pt x="185" y="144"/>
                    <a:pt x="185" y="144"/>
                    <a:pt x="185" y="144"/>
                  </a:cubicBezTo>
                  <a:cubicBezTo>
                    <a:pt x="185" y="144"/>
                    <a:pt x="185" y="144"/>
                    <a:pt x="185" y="144"/>
                  </a:cubicBezTo>
                  <a:cubicBezTo>
                    <a:pt x="185" y="144"/>
                    <a:pt x="185" y="143"/>
                    <a:pt x="185" y="143"/>
                  </a:cubicBezTo>
                  <a:cubicBezTo>
                    <a:pt x="185" y="143"/>
                    <a:pt x="185" y="143"/>
                    <a:pt x="185" y="143"/>
                  </a:cubicBezTo>
                  <a:cubicBezTo>
                    <a:pt x="186" y="142"/>
                    <a:pt x="186" y="142"/>
                    <a:pt x="186" y="142"/>
                  </a:cubicBezTo>
                  <a:cubicBezTo>
                    <a:pt x="185" y="142"/>
                    <a:pt x="185" y="142"/>
                    <a:pt x="185" y="142"/>
                  </a:cubicBezTo>
                  <a:cubicBezTo>
                    <a:pt x="186" y="142"/>
                    <a:pt x="186" y="142"/>
                    <a:pt x="186" y="142"/>
                  </a:cubicBezTo>
                  <a:cubicBezTo>
                    <a:pt x="186" y="141"/>
                    <a:pt x="186" y="141"/>
                    <a:pt x="186" y="141"/>
                  </a:cubicBezTo>
                  <a:cubicBezTo>
                    <a:pt x="186" y="141"/>
                    <a:pt x="186" y="141"/>
                    <a:pt x="186" y="141"/>
                  </a:cubicBezTo>
                  <a:cubicBezTo>
                    <a:pt x="186" y="141"/>
                    <a:pt x="186" y="141"/>
                    <a:pt x="186" y="141"/>
                  </a:cubicBezTo>
                  <a:cubicBezTo>
                    <a:pt x="186" y="141"/>
                    <a:pt x="186" y="141"/>
                    <a:pt x="186" y="141"/>
                  </a:cubicBezTo>
                  <a:cubicBezTo>
                    <a:pt x="186" y="141"/>
                    <a:pt x="186" y="141"/>
                    <a:pt x="186" y="141"/>
                  </a:cubicBezTo>
                  <a:cubicBezTo>
                    <a:pt x="186" y="140"/>
                    <a:pt x="186" y="140"/>
                    <a:pt x="186" y="140"/>
                  </a:cubicBezTo>
                  <a:cubicBezTo>
                    <a:pt x="186" y="139"/>
                    <a:pt x="186" y="139"/>
                    <a:pt x="186" y="139"/>
                  </a:cubicBezTo>
                  <a:cubicBezTo>
                    <a:pt x="186" y="139"/>
                    <a:pt x="186" y="139"/>
                    <a:pt x="186" y="139"/>
                  </a:cubicBezTo>
                  <a:cubicBezTo>
                    <a:pt x="186" y="139"/>
                    <a:pt x="186" y="139"/>
                    <a:pt x="186" y="139"/>
                  </a:cubicBezTo>
                  <a:cubicBezTo>
                    <a:pt x="187" y="139"/>
                    <a:pt x="187" y="139"/>
                    <a:pt x="187" y="139"/>
                  </a:cubicBezTo>
                  <a:cubicBezTo>
                    <a:pt x="186" y="139"/>
                    <a:pt x="186" y="139"/>
                    <a:pt x="186" y="139"/>
                  </a:cubicBezTo>
                  <a:cubicBezTo>
                    <a:pt x="187" y="138"/>
                    <a:pt x="187" y="138"/>
                    <a:pt x="187" y="138"/>
                  </a:cubicBezTo>
                  <a:cubicBezTo>
                    <a:pt x="187" y="138"/>
                    <a:pt x="187" y="138"/>
                    <a:pt x="187" y="138"/>
                  </a:cubicBezTo>
                  <a:cubicBezTo>
                    <a:pt x="187" y="138"/>
                    <a:pt x="187" y="138"/>
                    <a:pt x="187" y="138"/>
                  </a:cubicBezTo>
                  <a:cubicBezTo>
                    <a:pt x="188" y="138"/>
                    <a:pt x="188" y="137"/>
                    <a:pt x="189" y="137"/>
                  </a:cubicBezTo>
                  <a:cubicBezTo>
                    <a:pt x="189" y="137"/>
                    <a:pt x="189" y="137"/>
                    <a:pt x="189" y="137"/>
                  </a:cubicBezTo>
                  <a:cubicBezTo>
                    <a:pt x="189" y="137"/>
                    <a:pt x="189" y="137"/>
                    <a:pt x="189" y="137"/>
                  </a:cubicBezTo>
                  <a:cubicBezTo>
                    <a:pt x="189" y="136"/>
                    <a:pt x="189" y="136"/>
                    <a:pt x="189" y="136"/>
                  </a:cubicBezTo>
                  <a:cubicBezTo>
                    <a:pt x="189" y="136"/>
                    <a:pt x="189" y="136"/>
                    <a:pt x="189" y="136"/>
                  </a:cubicBezTo>
                  <a:cubicBezTo>
                    <a:pt x="189" y="136"/>
                    <a:pt x="189" y="136"/>
                    <a:pt x="189" y="136"/>
                  </a:cubicBezTo>
                  <a:cubicBezTo>
                    <a:pt x="189" y="135"/>
                    <a:pt x="189" y="135"/>
                    <a:pt x="189" y="135"/>
                  </a:cubicBezTo>
                  <a:cubicBezTo>
                    <a:pt x="189" y="135"/>
                    <a:pt x="189" y="135"/>
                    <a:pt x="189" y="135"/>
                  </a:cubicBezTo>
                  <a:cubicBezTo>
                    <a:pt x="190" y="135"/>
                    <a:pt x="190" y="135"/>
                    <a:pt x="190" y="135"/>
                  </a:cubicBezTo>
                  <a:cubicBezTo>
                    <a:pt x="190" y="135"/>
                    <a:pt x="190" y="135"/>
                    <a:pt x="190" y="135"/>
                  </a:cubicBezTo>
                  <a:cubicBezTo>
                    <a:pt x="191" y="135"/>
                    <a:pt x="191" y="135"/>
                    <a:pt x="191" y="135"/>
                  </a:cubicBezTo>
                  <a:cubicBezTo>
                    <a:pt x="191" y="136"/>
                    <a:pt x="191" y="136"/>
                    <a:pt x="191" y="136"/>
                  </a:cubicBezTo>
                  <a:cubicBezTo>
                    <a:pt x="191" y="136"/>
                    <a:pt x="191" y="136"/>
                    <a:pt x="191" y="136"/>
                  </a:cubicBezTo>
                  <a:cubicBezTo>
                    <a:pt x="191" y="136"/>
                    <a:pt x="191" y="136"/>
                    <a:pt x="191" y="136"/>
                  </a:cubicBezTo>
                  <a:cubicBezTo>
                    <a:pt x="191" y="136"/>
                    <a:pt x="191" y="136"/>
                    <a:pt x="191" y="136"/>
                  </a:cubicBezTo>
                  <a:cubicBezTo>
                    <a:pt x="191" y="136"/>
                    <a:pt x="191" y="136"/>
                    <a:pt x="191" y="136"/>
                  </a:cubicBezTo>
                  <a:cubicBezTo>
                    <a:pt x="191" y="137"/>
                    <a:pt x="191" y="137"/>
                    <a:pt x="191" y="137"/>
                  </a:cubicBezTo>
                  <a:cubicBezTo>
                    <a:pt x="191" y="137"/>
                    <a:pt x="191" y="137"/>
                    <a:pt x="191" y="137"/>
                  </a:cubicBezTo>
                  <a:cubicBezTo>
                    <a:pt x="191" y="137"/>
                    <a:pt x="191" y="137"/>
                    <a:pt x="191" y="137"/>
                  </a:cubicBezTo>
                  <a:cubicBezTo>
                    <a:pt x="191" y="137"/>
                    <a:pt x="191" y="137"/>
                    <a:pt x="191" y="137"/>
                  </a:cubicBezTo>
                  <a:cubicBezTo>
                    <a:pt x="191" y="139"/>
                    <a:pt x="191" y="139"/>
                    <a:pt x="191" y="139"/>
                  </a:cubicBezTo>
                  <a:cubicBezTo>
                    <a:pt x="190" y="140"/>
                    <a:pt x="190" y="140"/>
                    <a:pt x="190" y="140"/>
                  </a:cubicBezTo>
                  <a:cubicBezTo>
                    <a:pt x="191" y="140"/>
                    <a:pt x="191" y="140"/>
                    <a:pt x="191" y="140"/>
                  </a:cubicBezTo>
                  <a:cubicBezTo>
                    <a:pt x="190" y="140"/>
                    <a:pt x="190" y="140"/>
                    <a:pt x="190" y="140"/>
                  </a:cubicBezTo>
                  <a:cubicBezTo>
                    <a:pt x="190" y="141"/>
                    <a:pt x="190" y="141"/>
                    <a:pt x="190" y="141"/>
                  </a:cubicBezTo>
                  <a:cubicBezTo>
                    <a:pt x="190" y="141"/>
                    <a:pt x="190" y="141"/>
                    <a:pt x="189" y="142"/>
                  </a:cubicBezTo>
                  <a:cubicBezTo>
                    <a:pt x="189" y="142"/>
                    <a:pt x="189" y="142"/>
                    <a:pt x="189" y="142"/>
                  </a:cubicBezTo>
                  <a:cubicBezTo>
                    <a:pt x="189" y="142"/>
                    <a:pt x="189" y="142"/>
                    <a:pt x="189" y="142"/>
                  </a:cubicBezTo>
                  <a:cubicBezTo>
                    <a:pt x="189" y="142"/>
                    <a:pt x="189" y="142"/>
                    <a:pt x="189" y="142"/>
                  </a:cubicBezTo>
                  <a:cubicBezTo>
                    <a:pt x="189" y="142"/>
                    <a:pt x="189" y="142"/>
                    <a:pt x="189" y="142"/>
                  </a:cubicBezTo>
                  <a:cubicBezTo>
                    <a:pt x="189" y="142"/>
                    <a:pt x="189" y="142"/>
                    <a:pt x="189" y="142"/>
                  </a:cubicBezTo>
                  <a:cubicBezTo>
                    <a:pt x="188" y="143"/>
                    <a:pt x="188" y="143"/>
                    <a:pt x="188" y="143"/>
                  </a:cubicBezTo>
                  <a:cubicBezTo>
                    <a:pt x="188" y="143"/>
                    <a:pt x="188" y="143"/>
                    <a:pt x="188" y="143"/>
                  </a:cubicBezTo>
                  <a:cubicBezTo>
                    <a:pt x="188" y="143"/>
                    <a:pt x="188" y="143"/>
                    <a:pt x="188" y="143"/>
                  </a:cubicBezTo>
                  <a:cubicBezTo>
                    <a:pt x="188" y="143"/>
                    <a:pt x="188" y="143"/>
                    <a:pt x="188" y="143"/>
                  </a:cubicBezTo>
                  <a:cubicBezTo>
                    <a:pt x="188" y="143"/>
                    <a:pt x="188" y="143"/>
                    <a:pt x="188" y="143"/>
                  </a:cubicBezTo>
                  <a:cubicBezTo>
                    <a:pt x="188" y="144"/>
                    <a:pt x="188" y="144"/>
                    <a:pt x="188" y="144"/>
                  </a:cubicBezTo>
                  <a:cubicBezTo>
                    <a:pt x="188" y="144"/>
                    <a:pt x="188" y="144"/>
                    <a:pt x="188" y="144"/>
                  </a:cubicBezTo>
                  <a:cubicBezTo>
                    <a:pt x="188" y="144"/>
                    <a:pt x="188" y="144"/>
                    <a:pt x="188" y="144"/>
                  </a:cubicBezTo>
                  <a:cubicBezTo>
                    <a:pt x="187" y="144"/>
                    <a:pt x="187" y="145"/>
                    <a:pt x="187" y="145"/>
                  </a:cubicBezTo>
                  <a:cubicBezTo>
                    <a:pt x="187" y="145"/>
                    <a:pt x="187" y="145"/>
                    <a:pt x="187" y="145"/>
                  </a:cubicBezTo>
                  <a:cubicBezTo>
                    <a:pt x="186" y="146"/>
                    <a:pt x="186" y="146"/>
                    <a:pt x="186" y="146"/>
                  </a:cubicBezTo>
                  <a:cubicBezTo>
                    <a:pt x="186" y="146"/>
                    <a:pt x="186" y="146"/>
                    <a:pt x="186" y="146"/>
                  </a:cubicBezTo>
                  <a:cubicBezTo>
                    <a:pt x="186" y="147"/>
                    <a:pt x="186" y="147"/>
                    <a:pt x="186" y="147"/>
                  </a:cubicBezTo>
                  <a:cubicBezTo>
                    <a:pt x="186" y="147"/>
                    <a:pt x="186" y="148"/>
                    <a:pt x="186" y="148"/>
                  </a:cubicBezTo>
                  <a:cubicBezTo>
                    <a:pt x="186" y="148"/>
                    <a:pt x="186" y="148"/>
                    <a:pt x="186" y="148"/>
                  </a:cubicBezTo>
                  <a:cubicBezTo>
                    <a:pt x="186" y="149"/>
                    <a:pt x="186" y="149"/>
                    <a:pt x="186" y="149"/>
                  </a:cubicBezTo>
                  <a:cubicBezTo>
                    <a:pt x="185" y="149"/>
                    <a:pt x="185" y="149"/>
                    <a:pt x="185" y="149"/>
                  </a:cubicBezTo>
                  <a:cubicBezTo>
                    <a:pt x="185" y="149"/>
                    <a:pt x="185" y="149"/>
                    <a:pt x="185" y="149"/>
                  </a:cubicBezTo>
                  <a:cubicBezTo>
                    <a:pt x="184" y="150"/>
                    <a:pt x="184" y="150"/>
                    <a:pt x="184" y="150"/>
                  </a:cubicBezTo>
                  <a:cubicBezTo>
                    <a:pt x="184" y="150"/>
                    <a:pt x="184" y="150"/>
                    <a:pt x="184" y="150"/>
                  </a:cubicBezTo>
                  <a:cubicBezTo>
                    <a:pt x="183" y="150"/>
                    <a:pt x="183" y="150"/>
                    <a:pt x="183" y="150"/>
                  </a:cubicBezTo>
                  <a:cubicBezTo>
                    <a:pt x="183" y="150"/>
                    <a:pt x="183" y="150"/>
                    <a:pt x="183" y="150"/>
                  </a:cubicBezTo>
                  <a:cubicBezTo>
                    <a:pt x="183" y="151"/>
                    <a:pt x="183" y="151"/>
                    <a:pt x="183" y="151"/>
                  </a:cubicBezTo>
                  <a:cubicBezTo>
                    <a:pt x="183" y="151"/>
                    <a:pt x="183" y="151"/>
                    <a:pt x="183" y="151"/>
                  </a:cubicBezTo>
                  <a:cubicBezTo>
                    <a:pt x="182" y="151"/>
                    <a:pt x="182" y="151"/>
                    <a:pt x="182" y="151"/>
                  </a:cubicBezTo>
                  <a:cubicBezTo>
                    <a:pt x="182" y="151"/>
                    <a:pt x="182" y="151"/>
                    <a:pt x="182" y="151"/>
                  </a:cubicBezTo>
                  <a:cubicBezTo>
                    <a:pt x="181" y="151"/>
                    <a:pt x="181" y="151"/>
                    <a:pt x="181" y="151"/>
                  </a:cubicBezTo>
                  <a:cubicBezTo>
                    <a:pt x="181" y="151"/>
                    <a:pt x="181" y="151"/>
                    <a:pt x="181" y="151"/>
                  </a:cubicBezTo>
                  <a:cubicBezTo>
                    <a:pt x="181" y="152"/>
                    <a:pt x="181" y="152"/>
                    <a:pt x="181" y="152"/>
                  </a:cubicBezTo>
                  <a:cubicBezTo>
                    <a:pt x="181" y="152"/>
                    <a:pt x="181" y="152"/>
                    <a:pt x="181" y="152"/>
                  </a:cubicBezTo>
                  <a:cubicBezTo>
                    <a:pt x="181" y="152"/>
                    <a:pt x="181" y="152"/>
                    <a:pt x="181" y="152"/>
                  </a:cubicBezTo>
                  <a:cubicBezTo>
                    <a:pt x="181" y="153"/>
                    <a:pt x="181" y="153"/>
                    <a:pt x="181" y="153"/>
                  </a:cubicBezTo>
                  <a:cubicBezTo>
                    <a:pt x="181" y="153"/>
                    <a:pt x="180" y="153"/>
                    <a:pt x="180" y="153"/>
                  </a:cubicBezTo>
                  <a:cubicBezTo>
                    <a:pt x="180" y="153"/>
                    <a:pt x="180" y="153"/>
                    <a:pt x="180" y="153"/>
                  </a:cubicBezTo>
                  <a:cubicBezTo>
                    <a:pt x="180" y="153"/>
                    <a:pt x="180" y="153"/>
                    <a:pt x="180" y="153"/>
                  </a:cubicBezTo>
                  <a:cubicBezTo>
                    <a:pt x="180" y="153"/>
                    <a:pt x="180" y="153"/>
                    <a:pt x="180" y="153"/>
                  </a:cubicBezTo>
                  <a:cubicBezTo>
                    <a:pt x="179" y="154"/>
                    <a:pt x="179" y="154"/>
                    <a:pt x="179" y="154"/>
                  </a:cubicBezTo>
                  <a:cubicBezTo>
                    <a:pt x="179" y="154"/>
                    <a:pt x="179" y="154"/>
                    <a:pt x="179" y="154"/>
                  </a:cubicBezTo>
                  <a:cubicBezTo>
                    <a:pt x="179" y="155"/>
                    <a:pt x="179" y="155"/>
                    <a:pt x="179" y="155"/>
                  </a:cubicBezTo>
                  <a:cubicBezTo>
                    <a:pt x="179" y="155"/>
                    <a:pt x="179" y="155"/>
                    <a:pt x="179" y="155"/>
                  </a:cubicBezTo>
                  <a:cubicBezTo>
                    <a:pt x="178" y="155"/>
                    <a:pt x="178" y="155"/>
                    <a:pt x="178" y="155"/>
                  </a:cubicBezTo>
                  <a:cubicBezTo>
                    <a:pt x="178" y="156"/>
                    <a:pt x="178" y="156"/>
                    <a:pt x="178" y="156"/>
                  </a:cubicBezTo>
                  <a:cubicBezTo>
                    <a:pt x="178" y="156"/>
                    <a:pt x="178" y="156"/>
                    <a:pt x="178" y="156"/>
                  </a:cubicBezTo>
                  <a:cubicBezTo>
                    <a:pt x="178" y="156"/>
                    <a:pt x="178" y="156"/>
                    <a:pt x="178" y="156"/>
                  </a:cubicBezTo>
                  <a:cubicBezTo>
                    <a:pt x="178" y="156"/>
                    <a:pt x="178" y="156"/>
                    <a:pt x="178" y="156"/>
                  </a:cubicBezTo>
                  <a:cubicBezTo>
                    <a:pt x="178" y="156"/>
                    <a:pt x="178" y="156"/>
                    <a:pt x="178" y="156"/>
                  </a:cubicBezTo>
                  <a:cubicBezTo>
                    <a:pt x="177" y="157"/>
                    <a:pt x="177" y="157"/>
                    <a:pt x="177" y="157"/>
                  </a:cubicBezTo>
                  <a:cubicBezTo>
                    <a:pt x="177" y="157"/>
                    <a:pt x="177" y="157"/>
                    <a:pt x="177" y="157"/>
                  </a:cubicBezTo>
                  <a:cubicBezTo>
                    <a:pt x="177" y="157"/>
                    <a:pt x="177" y="157"/>
                    <a:pt x="177" y="157"/>
                  </a:cubicBezTo>
                  <a:cubicBezTo>
                    <a:pt x="177" y="157"/>
                    <a:pt x="177" y="157"/>
                    <a:pt x="177" y="157"/>
                  </a:cubicBezTo>
                  <a:cubicBezTo>
                    <a:pt x="177" y="158"/>
                    <a:pt x="177" y="158"/>
                    <a:pt x="177" y="158"/>
                  </a:cubicBezTo>
                  <a:cubicBezTo>
                    <a:pt x="177" y="158"/>
                    <a:pt x="177" y="158"/>
                    <a:pt x="177" y="158"/>
                  </a:cubicBezTo>
                  <a:cubicBezTo>
                    <a:pt x="177" y="158"/>
                    <a:pt x="177" y="158"/>
                    <a:pt x="176" y="158"/>
                  </a:cubicBezTo>
                  <a:cubicBezTo>
                    <a:pt x="176" y="158"/>
                    <a:pt x="176" y="159"/>
                    <a:pt x="176" y="159"/>
                  </a:cubicBezTo>
                  <a:cubicBezTo>
                    <a:pt x="176" y="159"/>
                    <a:pt x="176" y="159"/>
                    <a:pt x="176" y="159"/>
                  </a:cubicBezTo>
                  <a:cubicBezTo>
                    <a:pt x="176" y="159"/>
                    <a:pt x="176" y="159"/>
                    <a:pt x="176" y="159"/>
                  </a:cubicBezTo>
                  <a:cubicBezTo>
                    <a:pt x="176" y="159"/>
                    <a:pt x="176" y="159"/>
                    <a:pt x="176" y="159"/>
                  </a:cubicBezTo>
                  <a:cubicBezTo>
                    <a:pt x="176" y="159"/>
                    <a:pt x="176" y="159"/>
                    <a:pt x="176" y="159"/>
                  </a:cubicBezTo>
                  <a:cubicBezTo>
                    <a:pt x="176" y="159"/>
                    <a:pt x="176" y="159"/>
                    <a:pt x="176" y="159"/>
                  </a:cubicBezTo>
                  <a:cubicBezTo>
                    <a:pt x="176" y="160"/>
                    <a:pt x="176" y="160"/>
                    <a:pt x="176" y="160"/>
                  </a:cubicBezTo>
                  <a:cubicBezTo>
                    <a:pt x="176" y="160"/>
                    <a:pt x="176" y="160"/>
                    <a:pt x="176" y="160"/>
                  </a:cubicBezTo>
                  <a:cubicBezTo>
                    <a:pt x="176" y="160"/>
                    <a:pt x="176" y="160"/>
                    <a:pt x="176" y="160"/>
                  </a:cubicBezTo>
                  <a:cubicBezTo>
                    <a:pt x="176" y="160"/>
                    <a:pt x="176" y="160"/>
                    <a:pt x="176" y="160"/>
                  </a:cubicBezTo>
                  <a:cubicBezTo>
                    <a:pt x="176" y="161"/>
                    <a:pt x="176" y="161"/>
                    <a:pt x="176" y="161"/>
                  </a:cubicBezTo>
                  <a:cubicBezTo>
                    <a:pt x="176" y="161"/>
                    <a:pt x="176" y="161"/>
                    <a:pt x="176" y="161"/>
                  </a:cubicBezTo>
                  <a:cubicBezTo>
                    <a:pt x="176" y="161"/>
                    <a:pt x="177" y="161"/>
                    <a:pt x="177" y="160"/>
                  </a:cubicBezTo>
                  <a:cubicBezTo>
                    <a:pt x="178" y="161"/>
                    <a:pt x="178" y="161"/>
                    <a:pt x="178" y="161"/>
                  </a:cubicBezTo>
                  <a:cubicBezTo>
                    <a:pt x="178" y="161"/>
                    <a:pt x="178" y="161"/>
                    <a:pt x="178" y="161"/>
                  </a:cubicBezTo>
                  <a:cubicBezTo>
                    <a:pt x="178" y="161"/>
                    <a:pt x="178" y="161"/>
                    <a:pt x="178" y="161"/>
                  </a:cubicBezTo>
                  <a:cubicBezTo>
                    <a:pt x="178" y="161"/>
                    <a:pt x="178" y="161"/>
                    <a:pt x="178" y="161"/>
                  </a:cubicBezTo>
                  <a:cubicBezTo>
                    <a:pt x="179" y="161"/>
                    <a:pt x="179" y="161"/>
                    <a:pt x="179" y="161"/>
                  </a:cubicBezTo>
                  <a:cubicBezTo>
                    <a:pt x="179" y="162"/>
                    <a:pt x="179" y="162"/>
                    <a:pt x="179" y="162"/>
                  </a:cubicBezTo>
                  <a:cubicBezTo>
                    <a:pt x="179" y="162"/>
                    <a:pt x="179" y="162"/>
                    <a:pt x="179" y="162"/>
                  </a:cubicBezTo>
                  <a:cubicBezTo>
                    <a:pt x="179" y="162"/>
                    <a:pt x="179" y="162"/>
                    <a:pt x="179" y="162"/>
                  </a:cubicBezTo>
                  <a:cubicBezTo>
                    <a:pt x="179" y="163"/>
                    <a:pt x="179" y="163"/>
                    <a:pt x="179" y="163"/>
                  </a:cubicBezTo>
                  <a:cubicBezTo>
                    <a:pt x="179" y="163"/>
                    <a:pt x="179" y="163"/>
                    <a:pt x="179" y="163"/>
                  </a:cubicBezTo>
                  <a:cubicBezTo>
                    <a:pt x="178" y="163"/>
                    <a:pt x="178" y="163"/>
                    <a:pt x="178" y="163"/>
                  </a:cubicBezTo>
                  <a:cubicBezTo>
                    <a:pt x="178" y="163"/>
                    <a:pt x="178" y="163"/>
                    <a:pt x="178" y="163"/>
                  </a:cubicBezTo>
                  <a:cubicBezTo>
                    <a:pt x="178" y="163"/>
                    <a:pt x="178" y="163"/>
                    <a:pt x="178" y="163"/>
                  </a:cubicBezTo>
                  <a:cubicBezTo>
                    <a:pt x="178" y="163"/>
                    <a:pt x="178" y="163"/>
                    <a:pt x="178" y="163"/>
                  </a:cubicBezTo>
                  <a:cubicBezTo>
                    <a:pt x="178" y="163"/>
                    <a:pt x="178" y="163"/>
                    <a:pt x="178" y="163"/>
                  </a:cubicBezTo>
                  <a:cubicBezTo>
                    <a:pt x="178" y="163"/>
                    <a:pt x="178" y="163"/>
                    <a:pt x="178" y="163"/>
                  </a:cubicBezTo>
                  <a:cubicBezTo>
                    <a:pt x="177" y="164"/>
                    <a:pt x="177" y="164"/>
                    <a:pt x="177" y="164"/>
                  </a:cubicBezTo>
                  <a:cubicBezTo>
                    <a:pt x="177" y="164"/>
                    <a:pt x="177" y="164"/>
                    <a:pt x="177" y="164"/>
                  </a:cubicBezTo>
                  <a:cubicBezTo>
                    <a:pt x="176" y="164"/>
                    <a:pt x="176" y="164"/>
                    <a:pt x="176" y="164"/>
                  </a:cubicBezTo>
                  <a:cubicBezTo>
                    <a:pt x="177" y="164"/>
                    <a:pt x="177" y="164"/>
                    <a:pt x="177" y="164"/>
                  </a:cubicBezTo>
                  <a:cubicBezTo>
                    <a:pt x="176" y="164"/>
                    <a:pt x="176" y="164"/>
                    <a:pt x="176" y="164"/>
                  </a:cubicBezTo>
                  <a:cubicBezTo>
                    <a:pt x="176" y="165"/>
                    <a:pt x="176" y="165"/>
                    <a:pt x="176" y="165"/>
                  </a:cubicBezTo>
                  <a:cubicBezTo>
                    <a:pt x="176" y="165"/>
                    <a:pt x="176" y="165"/>
                    <a:pt x="176" y="165"/>
                  </a:cubicBezTo>
                  <a:cubicBezTo>
                    <a:pt x="175" y="166"/>
                    <a:pt x="175" y="166"/>
                    <a:pt x="175" y="166"/>
                  </a:cubicBezTo>
                  <a:cubicBezTo>
                    <a:pt x="175" y="166"/>
                    <a:pt x="175" y="166"/>
                    <a:pt x="175" y="166"/>
                  </a:cubicBezTo>
                  <a:cubicBezTo>
                    <a:pt x="175" y="166"/>
                    <a:pt x="175" y="166"/>
                    <a:pt x="175" y="166"/>
                  </a:cubicBezTo>
                  <a:cubicBezTo>
                    <a:pt x="175" y="167"/>
                    <a:pt x="175" y="167"/>
                    <a:pt x="175" y="167"/>
                  </a:cubicBezTo>
                  <a:cubicBezTo>
                    <a:pt x="175" y="167"/>
                    <a:pt x="175" y="167"/>
                    <a:pt x="174" y="168"/>
                  </a:cubicBezTo>
                  <a:cubicBezTo>
                    <a:pt x="175" y="168"/>
                    <a:pt x="175" y="168"/>
                    <a:pt x="175" y="168"/>
                  </a:cubicBezTo>
                  <a:cubicBezTo>
                    <a:pt x="175" y="168"/>
                    <a:pt x="175" y="168"/>
                    <a:pt x="175" y="168"/>
                  </a:cubicBezTo>
                  <a:cubicBezTo>
                    <a:pt x="175" y="168"/>
                    <a:pt x="175" y="168"/>
                    <a:pt x="175" y="168"/>
                  </a:cubicBezTo>
                  <a:cubicBezTo>
                    <a:pt x="175" y="168"/>
                    <a:pt x="175" y="168"/>
                    <a:pt x="175" y="168"/>
                  </a:cubicBezTo>
                  <a:cubicBezTo>
                    <a:pt x="175" y="168"/>
                    <a:pt x="175" y="168"/>
                    <a:pt x="175" y="168"/>
                  </a:cubicBezTo>
                  <a:cubicBezTo>
                    <a:pt x="175" y="168"/>
                    <a:pt x="175" y="168"/>
                    <a:pt x="175" y="168"/>
                  </a:cubicBezTo>
                  <a:cubicBezTo>
                    <a:pt x="175" y="168"/>
                    <a:pt x="175" y="168"/>
                    <a:pt x="175" y="168"/>
                  </a:cubicBezTo>
                  <a:cubicBezTo>
                    <a:pt x="175" y="169"/>
                    <a:pt x="175" y="169"/>
                    <a:pt x="175" y="169"/>
                  </a:cubicBezTo>
                  <a:cubicBezTo>
                    <a:pt x="175" y="169"/>
                    <a:pt x="175" y="169"/>
                    <a:pt x="175" y="169"/>
                  </a:cubicBezTo>
                  <a:cubicBezTo>
                    <a:pt x="175" y="169"/>
                    <a:pt x="175" y="169"/>
                    <a:pt x="175" y="169"/>
                  </a:cubicBezTo>
                  <a:cubicBezTo>
                    <a:pt x="175" y="169"/>
                    <a:pt x="175" y="169"/>
                    <a:pt x="175" y="169"/>
                  </a:cubicBezTo>
                  <a:cubicBezTo>
                    <a:pt x="175" y="169"/>
                    <a:pt x="175" y="169"/>
                    <a:pt x="175" y="169"/>
                  </a:cubicBezTo>
                  <a:cubicBezTo>
                    <a:pt x="175" y="170"/>
                    <a:pt x="175" y="170"/>
                    <a:pt x="175" y="170"/>
                  </a:cubicBezTo>
                  <a:cubicBezTo>
                    <a:pt x="175" y="170"/>
                    <a:pt x="175" y="170"/>
                    <a:pt x="175" y="170"/>
                  </a:cubicBezTo>
                  <a:cubicBezTo>
                    <a:pt x="175" y="170"/>
                    <a:pt x="175" y="170"/>
                    <a:pt x="175" y="170"/>
                  </a:cubicBezTo>
                  <a:cubicBezTo>
                    <a:pt x="175" y="170"/>
                    <a:pt x="175" y="170"/>
                    <a:pt x="175" y="170"/>
                  </a:cubicBezTo>
                  <a:cubicBezTo>
                    <a:pt x="174" y="171"/>
                    <a:pt x="173" y="171"/>
                    <a:pt x="173" y="171"/>
                  </a:cubicBezTo>
                  <a:cubicBezTo>
                    <a:pt x="173" y="172"/>
                    <a:pt x="173" y="172"/>
                    <a:pt x="173" y="172"/>
                  </a:cubicBezTo>
                  <a:cubicBezTo>
                    <a:pt x="173" y="172"/>
                    <a:pt x="173" y="172"/>
                    <a:pt x="173" y="172"/>
                  </a:cubicBezTo>
                  <a:cubicBezTo>
                    <a:pt x="173" y="172"/>
                    <a:pt x="173" y="172"/>
                    <a:pt x="173" y="172"/>
                  </a:cubicBezTo>
                  <a:cubicBezTo>
                    <a:pt x="173" y="173"/>
                    <a:pt x="173" y="173"/>
                    <a:pt x="173" y="173"/>
                  </a:cubicBezTo>
                  <a:cubicBezTo>
                    <a:pt x="173" y="173"/>
                    <a:pt x="173" y="173"/>
                    <a:pt x="173" y="173"/>
                  </a:cubicBezTo>
                  <a:cubicBezTo>
                    <a:pt x="173" y="173"/>
                    <a:pt x="173" y="173"/>
                    <a:pt x="173" y="173"/>
                  </a:cubicBezTo>
                  <a:cubicBezTo>
                    <a:pt x="173" y="174"/>
                    <a:pt x="173" y="174"/>
                    <a:pt x="173" y="174"/>
                  </a:cubicBezTo>
                  <a:cubicBezTo>
                    <a:pt x="173" y="174"/>
                    <a:pt x="173" y="174"/>
                    <a:pt x="173" y="174"/>
                  </a:cubicBezTo>
                  <a:cubicBezTo>
                    <a:pt x="173" y="175"/>
                    <a:pt x="173" y="175"/>
                    <a:pt x="173" y="175"/>
                  </a:cubicBezTo>
                  <a:cubicBezTo>
                    <a:pt x="173" y="175"/>
                    <a:pt x="173" y="175"/>
                    <a:pt x="173" y="175"/>
                  </a:cubicBezTo>
                  <a:cubicBezTo>
                    <a:pt x="173" y="175"/>
                    <a:pt x="173" y="175"/>
                    <a:pt x="173" y="175"/>
                  </a:cubicBezTo>
                  <a:cubicBezTo>
                    <a:pt x="173" y="174"/>
                    <a:pt x="173" y="174"/>
                    <a:pt x="173" y="174"/>
                  </a:cubicBezTo>
                  <a:cubicBezTo>
                    <a:pt x="173" y="174"/>
                    <a:pt x="173" y="174"/>
                    <a:pt x="173" y="174"/>
                  </a:cubicBezTo>
                  <a:cubicBezTo>
                    <a:pt x="174" y="174"/>
                    <a:pt x="174" y="174"/>
                    <a:pt x="174" y="174"/>
                  </a:cubicBezTo>
                  <a:cubicBezTo>
                    <a:pt x="174" y="174"/>
                    <a:pt x="174" y="174"/>
                    <a:pt x="174" y="174"/>
                  </a:cubicBezTo>
                  <a:cubicBezTo>
                    <a:pt x="175" y="173"/>
                    <a:pt x="175" y="173"/>
                    <a:pt x="175" y="173"/>
                  </a:cubicBezTo>
                  <a:cubicBezTo>
                    <a:pt x="175" y="173"/>
                    <a:pt x="175" y="173"/>
                    <a:pt x="175" y="173"/>
                  </a:cubicBezTo>
                  <a:cubicBezTo>
                    <a:pt x="175" y="174"/>
                    <a:pt x="175" y="174"/>
                    <a:pt x="175" y="174"/>
                  </a:cubicBezTo>
                  <a:cubicBezTo>
                    <a:pt x="176" y="174"/>
                    <a:pt x="176" y="174"/>
                    <a:pt x="176" y="174"/>
                  </a:cubicBezTo>
                  <a:cubicBezTo>
                    <a:pt x="176" y="174"/>
                    <a:pt x="176" y="174"/>
                    <a:pt x="176" y="174"/>
                  </a:cubicBezTo>
                  <a:cubicBezTo>
                    <a:pt x="176" y="174"/>
                    <a:pt x="176" y="174"/>
                    <a:pt x="176" y="174"/>
                  </a:cubicBezTo>
                  <a:cubicBezTo>
                    <a:pt x="176" y="174"/>
                    <a:pt x="176" y="174"/>
                    <a:pt x="176" y="174"/>
                  </a:cubicBezTo>
                  <a:cubicBezTo>
                    <a:pt x="176" y="174"/>
                    <a:pt x="176" y="174"/>
                    <a:pt x="176" y="174"/>
                  </a:cubicBezTo>
                  <a:cubicBezTo>
                    <a:pt x="177" y="174"/>
                    <a:pt x="177" y="174"/>
                    <a:pt x="177" y="175"/>
                  </a:cubicBezTo>
                  <a:cubicBezTo>
                    <a:pt x="177" y="175"/>
                    <a:pt x="177" y="175"/>
                    <a:pt x="177" y="175"/>
                  </a:cubicBezTo>
                  <a:cubicBezTo>
                    <a:pt x="178" y="176"/>
                    <a:pt x="178" y="176"/>
                    <a:pt x="178" y="176"/>
                  </a:cubicBezTo>
                  <a:cubicBezTo>
                    <a:pt x="177" y="176"/>
                    <a:pt x="177" y="176"/>
                    <a:pt x="177" y="176"/>
                  </a:cubicBezTo>
                  <a:cubicBezTo>
                    <a:pt x="177" y="176"/>
                    <a:pt x="177" y="176"/>
                    <a:pt x="177" y="176"/>
                  </a:cubicBezTo>
                  <a:cubicBezTo>
                    <a:pt x="178" y="176"/>
                    <a:pt x="178" y="176"/>
                    <a:pt x="178" y="176"/>
                  </a:cubicBezTo>
                  <a:cubicBezTo>
                    <a:pt x="178" y="176"/>
                    <a:pt x="178" y="176"/>
                    <a:pt x="178" y="176"/>
                  </a:cubicBezTo>
                  <a:cubicBezTo>
                    <a:pt x="179" y="176"/>
                    <a:pt x="179" y="176"/>
                    <a:pt x="179" y="176"/>
                  </a:cubicBezTo>
                  <a:cubicBezTo>
                    <a:pt x="179" y="176"/>
                    <a:pt x="179" y="176"/>
                    <a:pt x="179" y="176"/>
                  </a:cubicBezTo>
                  <a:cubicBezTo>
                    <a:pt x="179" y="176"/>
                    <a:pt x="179" y="176"/>
                    <a:pt x="179" y="176"/>
                  </a:cubicBezTo>
                  <a:cubicBezTo>
                    <a:pt x="179" y="176"/>
                    <a:pt x="179" y="176"/>
                    <a:pt x="179" y="176"/>
                  </a:cubicBezTo>
                  <a:cubicBezTo>
                    <a:pt x="179" y="176"/>
                    <a:pt x="179" y="176"/>
                    <a:pt x="179" y="176"/>
                  </a:cubicBezTo>
                  <a:cubicBezTo>
                    <a:pt x="179" y="176"/>
                    <a:pt x="179" y="176"/>
                    <a:pt x="179" y="176"/>
                  </a:cubicBezTo>
                  <a:cubicBezTo>
                    <a:pt x="180" y="176"/>
                    <a:pt x="180" y="176"/>
                    <a:pt x="180" y="176"/>
                  </a:cubicBezTo>
                  <a:cubicBezTo>
                    <a:pt x="180" y="176"/>
                    <a:pt x="180" y="176"/>
                    <a:pt x="180" y="176"/>
                  </a:cubicBezTo>
                  <a:cubicBezTo>
                    <a:pt x="180" y="176"/>
                    <a:pt x="180" y="176"/>
                    <a:pt x="180" y="176"/>
                  </a:cubicBezTo>
                  <a:cubicBezTo>
                    <a:pt x="180" y="176"/>
                    <a:pt x="180" y="176"/>
                    <a:pt x="180" y="176"/>
                  </a:cubicBezTo>
                  <a:cubicBezTo>
                    <a:pt x="181" y="176"/>
                    <a:pt x="181" y="176"/>
                    <a:pt x="181" y="176"/>
                  </a:cubicBezTo>
                  <a:cubicBezTo>
                    <a:pt x="181" y="176"/>
                    <a:pt x="181" y="176"/>
                    <a:pt x="181" y="176"/>
                  </a:cubicBezTo>
                  <a:cubicBezTo>
                    <a:pt x="182" y="176"/>
                    <a:pt x="182" y="176"/>
                    <a:pt x="182" y="176"/>
                  </a:cubicBezTo>
                  <a:cubicBezTo>
                    <a:pt x="182" y="176"/>
                    <a:pt x="182" y="176"/>
                    <a:pt x="182" y="176"/>
                  </a:cubicBezTo>
                  <a:cubicBezTo>
                    <a:pt x="182" y="176"/>
                    <a:pt x="182" y="176"/>
                    <a:pt x="182" y="176"/>
                  </a:cubicBezTo>
                  <a:cubicBezTo>
                    <a:pt x="183" y="176"/>
                    <a:pt x="183" y="176"/>
                    <a:pt x="183" y="176"/>
                  </a:cubicBezTo>
                  <a:cubicBezTo>
                    <a:pt x="183" y="177"/>
                    <a:pt x="183" y="177"/>
                    <a:pt x="183" y="177"/>
                  </a:cubicBezTo>
                  <a:cubicBezTo>
                    <a:pt x="183" y="177"/>
                    <a:pt x="183" y="177"/>
                    <a:pt x="183" y="177"/>
                  </a:cubicBezTo>
                  <a:cubicBezTo>
                    <a:pt x="183" y="177"/>
                    <a:pt x="183" y="177"/>
                    <a:pt x="183" y="177"/>
                  </a:cubicBezTo>
                  <a:cubicBezTo>
                    <a:pt x="183" y="177"/>
                    <a:pt x="183" y="177"/>
                    <a:pt x="183" y="177"/>
                  </a:cubicBezTo>
                  <a:cubicBezTo>
                    <a:pt x="184" y="176"/>
                    <a:pt x="184" y="176"/>
                    <a:pt x="184" y="176"/>
                  </a:cubicBezTo>
                  <a:cubicBezTo>
                    <a:pt x="184" y="177"/>
                    <a:pt x="184" y="177"/>
                    <a:pt x="184" y="177"/>
                  </a:cubicBezTo>
                  <a:cubicBezTo>
                    <a:pt x="184" y="177"/>
                    <a:pt x="184" y="177"/>
                    <a:pt x="185" y="177"/>
                  </a:cubicBezTo>
                  <a:cubicBezTo>
                    <a:pt x="185" y="177"/>
                    <a:pt x="185" y="177"/>
                    <a:pt x="185" y="177"/>
                  </a:cubicBezTo>
                  <a:cubicBezTo>
                    <a:pt x="185" y="176"/>
                    <a:pt x="186" y="177"/>
                    <a:pt x="187" y="176"/>
                  </a:cubicBezTo>
                  <a:cubicBezTo>
                    <a:pt x="188" y="177"/>
                    <a:pt x="188" y="177"/>
                    <a:pt x="188" y="177"/>
                  </a:cubicBezTo>
                  <a:cubicBezTo>
                    <a:pt x="188" y="177"/>
                    <a:pt x="188" y="177"/>
                    <a:pt x="188" y="177"/>
                  </a:cubicBezTo>
                  <a:cubicBezTo>
                    <a:pt x="189" y="178"/>
                    <a:pt x="189" y="178"/>
                    <a:pt x="189" y="178"/>
                  </a:cubicBezTo>
                  <a:cubicBezTo>
                    <a:pt x="189" y="178"/>
                    <a:pt x="189" y="178"/>
                    <a:pt x="189" y="178"/>
                  </a:cubicBezTo>
                  <a:cubicBezTo>
                    <a:pt x="189" y="178"/>
                    <a:pt x="189" y="178"/>
                    <a:pt x="189" y="178"/>
                  </a:cubicBezTo>
                  <a:cubicBezTo>
                    <a:pt x="189" y="178"/>
                    <a:pt x="189" y="178"/>
                    <a:pt x="189" y="178"/>
                  </a:cubicBezTo>
                  <a:cubicBezTo>
                    <a:pt x="189" y="178"/>
                    <a:pt x="189" y="178"/>
                    <a:pt x="189" y="178"/>
                  </a:cubicBezTo>
                  <a:cubicBezTo>
                    <a:pt x="189" y="178"/>
                    <a:pt x="189" y="178"/>
                    <a:pt x="189" y="178"/>
                  </a:cubicBezTo>
                  <a:cubicBezTo>
                    <a:pt x="190" y="178"/>
                    <a:pt x="190" y="178"/>
                    <a:pt x="190" y="178"/>
                  </a:cubicBezTo>
                  <a:cubicBezTo>
                    <a:pt x="190" y="178"/>
                    <a:pt x="190" y="178"/>
                    <a:pt x="190" y="178"/>
                  </a:cubicBezTo>
                  <a:cubicBezTo>
                    <a:pt x="190" y="178"/>
                    <a:pt x="190" y="178"/>
                    <a:pt x="190" y="178"/>
                  </a:cubicBezTo>
                  <a:cubicBezTo>
                    <a:pt x="190" y="178"/>
                    <a:pt x="190" y="178"/>
                    <a:pt x="190" y="178"/>
                  </a:cubicBezTo>
                  <a:cubicBezTo>
                    <a:pt x="190" y="177"/>
                    <a:pt x="190" y="177"/>
                    <a:pt x="190" y="177"/>
                  </a:cubicBezTo>
                  <a:cubicBezTo>
                    <a:pt x="191" y="177"/>
                    <a:pt x="191" y="177"/>
                    <a:pt x="191" y="177"/>
                  </a:cubicBezTo>
                  <a:cubicBezTo>
                    <a:pt x="192" y="178"/>
                    <a:pt x="192" y="178"/>
                    <a:pt x="192" y="178"/>
                  </a:cubicBezTo>
                  <a:cubicBezTo>
                    <a:pt x="192" y="178"/>
                    <a:pt x="192" y="178"/>
                    <a:pt x="192" y="178"/>
                  </a:cubicBezTo>
                  <a:cubicBezTo>
                    <a:pt x="193" y="179"/>
                    <a:pt x="193" y="179"/>
                    <a:pt x="193" y="179"/>
                  </a:cubicBezTo>
                  <a:cubicBezTo>
                    <a:pt x="193" y="179"/>
                    <a:pt x="193" y="179"/>
                    <a:pt x="193" y="179"/>
                  </a:cubicBezTo>
                  <a:cubicBezTo>
                    <a:pt x="194" y="179"/>
                    <a:pt x="194" y="179"/>
                    <a:pt x="194" y="179"/>
                  </a:cubicBezTo>
                  <a:cubicBezTo>
                    <a:pt x="194" y="178"/>
                    <a:pt x="194" y="178"/>
                    <a:pt x="194" y="178"/>
                  </a:cubicBezTo>
                  <a:cubicBezTo>
                    <a:pt x="195" y="178"/>
                    <a:pt x="194" y="178"/>
                    <a:pt x="195" y="178"/>
                  </a:cubicBezTo>
                  <a:cubicBezTo>
                    <a:pt x="195" y="178"/>
                    <a:pt x="195" y="178"/>
                    <a:pt x="195" y="178"/>
                  </a:cubicBezTo>
                  <a:cubicBezTo>
                    <a:pt x="195" y="178"/>
                    <a:pt x="195" y="178"/>
                    <a:pt x="195" y="178"/>
                  </a:cubicBezTo>
                  <a:cubicBezTo>
                    <a:pt x="195" y="178"/>
                    <a:pt x="195" y="178"/>
                    <a:pt x="195" y="178"/>
                  </a:cubicBezTo>
                  <a:cubicBezTo>
                    <a:pt x="196" y="177"/>
                    <a:pt x="196" y="177"/>
                    <a:pt x="197" y="177"/>
                  </a:cubicBezTo>
                  <a:cubicBezTo>
                    <a:pt x="197" y="176"/>
                    <a:pt x="198" y="175"/>
                    <a:pt x="198" y="175"/>
                  </a:cubicBezTo>
                  <a:cubicBezTo>
                    <a:pt x="198" y="175"/>
                    <a:pt x="198" y="175"/>
                    <a:pt x="198" y="175"/>
                  </a:cubicBezTo>
                  <a:cubicBezTo>
                    <a:pt x="199" y="175"/>
                    <a:pt x="199" y="175"/>
                    <a:pt x="199" y="175"/>
                  </a:cubicBezTo>
                  <a:cubicBezTo>
                    <a:pt x="199" y="175"/>
                    <a:pt x="199" y="175"/>
                    <a:pt x="199" y="175"/>
                  </a:cubicBezTo>
                  <a:cubicBezTo>
                    <a:pt x="200" y="175"/>
                    <a:pt x="200" y="175"/>
                    <a:pt x="200" y="174"/>
                  </a:cubicBezTo>
                  <a:cubicBezTo>
                    <a:pt x="200" y="174"/>
                    <a:pt x="200" y="174"/>
                    <a:pt x="200" y="174"/>
                  </a:cubicBezTo>
                  <a:cubicBezTo>
                    <a:pt x="200" y="174"/>
                    <a:pt x="200" y="174"/>
                    <a:pt x="200" y="174"/>
                  </a:cubicBezTo>
                  <a:cubicBezTo>
                    <a:pt x="200" y="174"/>
                    <a:pt x="200" y="174"/>
                    <a:pt x="200" y="174"/>
                  </a:cubicBezTo>
                  <a:cubicBezTo>
                    <a:pt x="201" y="174"/>
                    <a:pt x="201" y="174"/>
                    <a:pt x="201" y="174"/>
                  </a:cubicBezTo>
                  <a:cubicBezTo>
                    <a:pt x="201" y="174"/>
                    <a:pt x="201" y="174"/>
                    <a:pt x="201" y="174"/>
                  </a:cubicBezTo>
                  <a:cubicBezTo>
                    <a:pt x="201" y="173"/>
                    <a:pt x="201" y="173"/>
                    <a:pt x="201" y="173"/>
                  </a:cubicBezTo>
                  <a:cubicBezTo>
                    <a:pt x="201" y="173"/>
                    <a:pt x="201" y="173"/>
                    <a:pt x="201" y="173"/>
                  </a:cubicBezTo>
                  <a:cubicBezTo>
                    <a:pt x="202" y="173"/>
                    <a:pt x="202" y="173"/>
                    <a:pt x="202" y="173"/>
                  </a:cubicBezTo>
                  <a:cubicBezTo>
                    <a:pt x="202" y="173"/>
                    <a:pt x="202" y="173"/>
                    <a:pt x="202" y="173"/>
                  </a:cubicBezTo>
                  <a:cubicBezTo>
                    <a:pt x="202" y="173"/>
                    <a:pt x="202" y="173"/>
                    <a:pt x="202" y="173"/>
                  </a:cubicBezTo>
                  <a:cubicBezTo>
                    <a:pt x="202" y="173"/>
                    <a:pt x="202" y="173"/>
                    <a:pt x="202" y="173"/>
                  </a:cubicBezTo>
                  <a:cubicBezTo>
                    <a:pt x="203" y="173"/>
                    <a:pt x="203" y="173"/>
                    <a:pt x="203" y="173"/>
                  </a:cubicBezTo>
                  <a:cubicBezTo>
                    <a:pt x="203" y="173"/>
                    <a:pt x="203" y="173"/>
                    <a:pt x="203" y="173"/>
                  </a:cubicBezTo>
                  <a:cubicBezTo>
                    <a:pt x="203" y="173"/>
                    <a:pt x="203" y="173"/>
                    <a:pt x="203" y="173"/>
                  </a:cubicBezTo>
                  <a:cubicBezTo>
                    <a:pt x="204" y="173"/>
                    <a:pt x="204" y="173"/>
                    <a:pt x="204" y="173"/>
                  </a:cubicBezTo>
                  <a:cubicBezTo>
                    <a:pt x="204" y="173"/>
                    <a:pt x="204" y="173"/>
                    <a:pt x="204" y="173"/>
                  </a:cubicBezTo>
                  <a:cubicBezTo>
                    <a:pt x="204" y="173"/>
                    <a:pt x="204" y="173"/>
                    <a:pt x="204" y="173"/>
                  </a:cubicBezTo>
                  <a:cubicBezTo>
                    <a:pt x="204" y="173"/>
                    <a:pt x="204" y="173"/>
                    <a:pt x="204" y="173"/>
                  </a:cubicBezTo>
                  <a:cubicBezTo>
                    <a:pt x="205" y="173"/>
                    <a:pt x="205" y="173"/>
                    <a:pt x="205" y="173"/>
                  </a:cubicBezTo>
                  <a:cubicBezTo>
                    <a:pt x="205" y="173"/>
                    <a:pt x="205" y="173"/>
                    <a:pt x="205" y="173"/>
                  </a:cubicBezTo>
                  <a:cubicBezTo>
                    <a:pt x="206" y="173"/>
                    <a:pt x="206" y="173"/>
                    <a:pt x="206" y="173"/>
                  </a:cubicBezTo>
                  <a:cubicBezTo>
                    <a:pt x="206" y="173"/>
                    <a:pt x="206" y="173"/>
                    <a:pt x="206" y="173"/>
                  </a:cubicBezTo>
                  <a:cubicBezTo>
                    <a:pt x="207" y="174"/>
                    <a:pt x="207" y="174"/>
                    <a:pt x="207" y="174"/>
                  </a:cubicBezTo>
                  <a:cubicBezTo>
                    <a:pt x="207" y="174"/>
                    <a:pt x="207" y="174"/>
                    <a:pt x="207" y="174"/>
                  </a:cubicBezTo>
                  <a:cubicBezTo>
                    <a:pt x="207" y="174"/>
                    <a:pt x="207" y="174"/>
                    <a:pt x="207" y="174"/>
                  </a:cubicBezTo>
                  <a:cubicBezTo>
                    <a:pt x="207" y="174"/>
                    <a:pt x="207" y="174"/>
                    <a:pt x="207" y="174"/>
                  </a:cubicBezTo>
                  <a:cubicBezTo>
                    <a:pt x="206" y="174"/>
                    <a:pt x="206" y="174"/>
                    <a:pt x="206" y="174"/>
                  </a:cubicBezTo>
                  <a:cubicBezTo>
                    <a:pt x="206" y="174"/>
                    <a:pt x="206" y="174"/>
                    <a:pt x="206" y="174"/>
                  </a:cubicBezTo>
                  <a:cubicBezTo>
                    <a:pt x="206" y="175"/>
                    <a:pt x="206" y="175"/>
                    <a:pt x="206" y="175"/>
                  </a:cubicBezTo>
                  <a:cubicBezTo>
                    <a:pt x="206" y="175"/>
                    <a:pt x="206" y="175"/>
                    <a:pt x="206" y="175"/>
                  </a:cubicBezTo>
                  <a:cubicBezTo>
                    <a:pt x="206" y="175"/>
                    <a:pt x="206" y="175"/>
                    <a:pt x="206" y="175"/>
                  </a:cubicBezTo>
                  <a:cubicBezTo>
                    <a:pt x="206" y="175"/>
                    <a:pt x="206" y="175"/>
                    <a:pt x="206" y="175"/>
                  </a:cubicBezTo>
                  <a:cubicBezTo>
                    <a:pt x="206" y="175"/>
                    <a:pt x="206" y="175"/>
                    <a:pt x="206" y="175"/>
                  </a:cubicBezTo>
                  <a:cubicBezTo>
                    <a:pt x="206" y="175"/>
                    <a:pt x="206" y="175"/>
                    <a:pt x="206" y="175"/>
                  </a:cubicBezTo>
                  <a:cubicBezTo>
                    <a:pt x="206" y="176"/>
                    <a:pt x="206" y="176"/>
                    <a:pt x="206" y="176"/>
                  </a:cubicBezTo>
                  <a:cubicBezTo>
                    <a:pt x="206" y="176"/>
                    <a:pt x="206" y="176"/>
                    <a:pt x="206" y="176"/>
                  </a:cubicBezTo>
                  <a:cubicBezTo>
                    <a:pt x="206" y="176"/>
                    <a:pt x="206" y="176"/>
                    <a:pt x="206" y="176"/>
                  </a:cubicBezTo>
                  <a:cubicBezTo>
                    <a:pt x="206" y="176"/>
                    <a:pt x="206" y="176"/>
                    <a:pt x="206" y="176"/>
                  </a:cubicBezTo>
                  <a:cubicBezTo>
                    <a:pt x="206" y="177"/>
                    <a:pt x="206" y="177"/>
                    <a:pt x="206" y="177"/>
                  </a:cubicBezTo>
                  <a:cubicBezTo>
                    <a:pt x="206" y="177"/>
                    <a:pt x="206" y="177"/>
                    <a:pt x="206" y="177"/>
                  </a:cubicBezTo>
                  <a:cubicBezTo>
                    <a:pt x="205" y="177"/>
                    <a:pt x="205" y="177"/>
                    <a:pt x="205" y="177"/>
                  </a:cubicBezTo>
                  <a:cubicBezTo>
                    <a:pt x="205" y="176"/>
                    <a:pt x="205" y="176"/>
                    <a:pt x="205" y="176"/>
                  </a:cubicBezTo>
                  <a:cubicBezTo>
                    <a:pt x="205" y="177"/>
                    <a:pt x="205" y="177"/>
                    <a:pt x="205" y="177"/>
                  </a:cubicBezTo>
                  <a:cubicBezTo>
                    <a:pt x="205" y="177"/>
                    <a:pt x="205" y="177"/>
                    <a:pt x="205" y="177"/>
                  </a:cubicBezTo>
                  <a:cubicBezTo>
                    <a:pt x="205" y="177"/>
                    <a:pt x="205" y="177"/>
                    <a:pt x="205" y="177"/>
                  </a:cubicBezTo>
                  <a:cubicBezTo>
                    <a:pt x="205" y="177"/>
                    <a:pt x="205" y="177"/>
                    <a:pt x="205" y="177"/>
                  </a:cubicBezTo>
                  <a:cubicBezTo>
                    <a:pt x="205" y="178"/>
                    <a:pt x="205" y="178"/>
                    <a:pt x="205" y="178"/>
                  </a:cubicBezTo>
                  <a:cubicBezTo>
                    <a:pt x="205" y="178"/>
                    <a:pt x="205" y="178"/>
                    <a:pt x="205" y="178"/>
                  </a:cubicBezTo>
                  <a:cubicBezTo>
                    <a:pt x="204" y="179"/>
                    <a:pt x="204" y="179"/>
                    <a:pt x="204" y="179"/>
                  </a:cubicBezTo>
                  <a:cubicBezTo>
                    <a:pt x="204" y="179"/>
                    <a:pt x="204" y="179"/>
                    <a:pt x="204" y="179"/>
                  </a:cubicBezTo>
                  <a:cubicBezTo>
                    <a:pt x="204" y="179"/>
                    <a:pt x="204" y="179"/>
                    <a:pt x="204" y="179"/>
                  </a:cubicBezTo>
                  <a:cubicBezTo>
                    <a:pt x="204" y="180"/>
                    <a:pt x="204" y="180"/>
                    <a:pt x="204" y="180"/>
                  </a:cubicBezTo>
                  <a:cubicBezTo>
                    <a:pt x="204" y="180"/>
                    <a:pt x="204" y="180"/>
                    <a:pt x="204" y="180"/>
                  </a:cubicBezTo>
                  <a:cubicBezTo>
                    <a:pt x="204" y="180"/>
                    <a:pt x="204" y="180"/>
                    <a:pt x="204" y="180"/>
                  </a:cubicBezTo>
                  <a:cubicBezTo>
                    <a:pt x="203" y="180"/>
                    <a:pt x="203" y="180"/>
                    <a:pt x="203" y="180"/>
                  </a:cubicBezTo>
                  <a:cubicBezTo>
                    <a:pt x="203" y="181"/>
                    <a:pt x="203" y="181"/>
                    <a:pt x="203" y="181"/>
                  </a:cubicBezTo>
                  <a:cubicBezTo>
                    <a:pt x="203" y="181"/>
                    <a:pt x="203" y="181"/>
                    <a:pt x="203" y="181"/>
                  </a:cubicBezTo>
                  <a:cubicBezTo>
                    <a:pt x="203" y="181"/>
                    <a:pt x="203" y="181"/>
                    <a:pt x="203" y="181"/>
                  </a:cubicBezTo>
                  <a:cubicBezTo>
                    <a:pt x="203" y="182"/>
                    <a:pt x="203" y="182"/>
                    <a:pt x="203" y="182"/>
                  </a:cubicBezTo>
                  <a:cubicBezTo>
                    <a:pt x="203" y="182"/>
                    <a:pt x="203" y="182"/>
                    <a:pt x="203" y="182"/>
                  </a:cubicBezTo>
                  <a:cubicBezTo>
                    <a:pt x="203" y="182"/>
                    <a:pt x="203" y="182"/>
                    <a:pt x="203" y="182"/>
                  </a:cubicBezTo>
                  <a:cubicBezTo>
                    <a:pt x="203" y="182"/>
                    <a:pt x="203" y="182"/>
                    <a:pt x="203" y="182"/>
                  </a:cubicBezTo>
                  <a:cubicBezTo>
                    <a:pt x="203" y="182"/>
                    <a:pt x="203" y="182"/>
                    <a:pt x="203" y="182"/>
                  </a:cubicBezTo>
                  <a:cubicBezTo>
                    <a:pt x="203" y="182"/>
                    <a:pt x="203" y="182"/>
                    <a:pt x="203" y="182"/>
                  </a:cubicBezTo>
                  <a:cubicBezTo>
                    <a:pt x="202" y="183"/>
                    <a:pt x="202" y="183"/>
                    <a:pt x="202" y="183"/>
                  </a:cubicBezTo>
                  <a:cubicBezTo>
                    <a:pt x="202" y="183"/>
                    <a:pt x="202" y="183"/>
                    <a:pt x="202" y="183"/>
                  </a:cubicBezTo>
                  <a:cubicBezTo>
                    <a:pt x="201" y="184"/>
                    <a:pt x="201" y="184"/>
                    <a:pt x="201" y="184"/>
                  </a:cubicBezTo>
                  <a:cubicBezTo>
                    <a:pt x="201" y="184"/>
                    <a:pt x="201" y="184"/>
                    <a:pt x="201" y="184"/>
                  </a:cubicBezTo>
                  <a:cubicBezTo>
                    <a:pt x="201" y="184"/>
                    <a:pt x="201" y="184"/>
                    <a:pt x="201" y="184"/>
                  </a:cubicBezTo>
                  <a:cubicBezTo>
                    <a:pt x="201" y="184"/>
                    <a:pt x="201" y="184"/>
                    <a:pt x="201" y="184"/>
                  </a:cubicBezTo>
                  <a:cubicBezTo>
                    <a:pt x="201" y="184"/>
                    <a:pt x="201" y="184"/>
                    <a:pt x="201" y="184"/>
                  </a:cubicBezTo>
                  <a:cubicBezTo>
                    <a:pt x="201" y="184"/>
                    <a:pt x="201" y="184"/>
                    <a:pt x="201" y="184"/>
                  </a:cubicBezTo>
                  <a:cubicBezTo>
                    <a:pt x="201" y="185"/>
                    <a:pt x="201" y="185"/>
                    <a:pt x="201" y="185"/>
                  </a:cubicBezTo>
                  <a:cubicBezTo>
                    <a:pt x="201" y="185"/>
                    <a:pt x="201" y="185"/>
                    <a:pt x="201" y="185"/>
                  </a:cubicBezTo>
                  <a:cubicBezTo>
                    <a:pt x="200" y="185"/>
                    <a:pt x="200" y="185"/>
                    <a:pt x="200" y="185"/>
                  </a:cubicBezTo>
                  <a:cubicBezTo>
                    <a:pt x="200" y="185"/>
                    <a:pt x="200" y="185"/>
                    <a:pt x="200" y="185"/>
                  </a:cubicBezTo>
                  <a:cubicBezTo>
                    <a:pt x="200" y="185"/>
                    <a:pt x="200" y="185"/>
                    <a:pt x="200" y="185"/>
                  </a:cubicBezTo>
                  <a:cubicBezTo>
                    <a:pt x="200" y="185"/>
                    <a:pt x="200" y="185"/>
                    <a:pt x="200" y="185"/>
                  </a:cubicBezTo>
                  <a:cubicBezTo>
                    <a:pt x="200" y="185"/>
                    <a:pt x="200" y="185"/>
                    <a:pt x="200" y="185"/>
                  </a:cubicBezTo>
                  <a:cubicBezTo>
                    <a:pt x="200" y="185"/>
                    <a:pt x="200" y="185"/>
                    <a:pt x="200" y="185"/>
                  </a:cubicBezTo>
                  <a:cubicBezTo>
                    <a:pt x="200" y="186"/>
                    <a:pt x="200" y="186"/>
                    <a:pt x="200" y="186"/>
                  </a:cubicBezTo>
                  <a:cubicBezTo>
                    <a:pt x="200" y="186"/>
                    <a:pt x="200" y="186"/>
                    <a:pt x="200" y="186"/>
                  </a:cubicBezTo>
                  <a:cubicBezTo>
                    <a:pt x="200" y="186"/>
                    <a:pt x="200" y="186"/>
                    <a:pt x="200" y="186"/>
                  </a:cubicBezTo>
                  <a:cubicBezTo>
                    <a:pt x="200" y="186"/>
                    <a:pt x="200" y="186"/>
                    <a:pt x="200" y="186"/>
                  </a:cubicBezTo>
                  <a:cubicBezTo>
                    <a:pt x="200" y="186"/>
                    <a:pt x="200" y="186"/>
                    <a:pt x="200" y="186"/>
                  </a:cubicBezTo>
                  <a:cubicBezTo>
                    <a:pt x="200" y="187"/>
                    <a:pt x="200" y="187"/>
                    <a:pt x="200" y="187"/>
                  </a:cubicBezTo>
                  <a:cubicBezTo>
                    <a:pt x="199" y="187"/>
                    <a:pt x="199" y="187"/>
                    <a:pt x="199" y="187"/>
                  </a:cubicBezTo>
                  <a:cubicBezTo>
                    <a:pt x="199" y="187"/>
                    <a:pt x="199" y="187"/>
                    <a:pt x="199" y="187"/>
                  </a:cubicBezTo>
                  <a:cubicBezTo>
                    <a:pt x="199" y="187"/>
                    <a:pt x="199" y="187"/>
                    <a:pt x="199" y="187"/>
                  </a:cubicBezTo>
                  <a:cubicBezTo>
                    <a:pt x="199" y="187"/>
                    <a:pt x="199" y="187"/>
                    <a:pt x="199" y="187"/>
                  </a:cubicBezTo>
                  <a:cubicBezTo>
                    <a:pt x="198" y="188"/>
                    <a:pt x="198" y="188"/>
                    <a:pt x="198" y="188"/>
                  </a:cubicBezTo>
                  <a:cubicBezTo>
                    <a:pt x="199" y="188"/>
                    <a:pt x="199" y="188"/>
                    <a:pt x="199" y="188"/>
                  </a:cubicBezTo>
                  <a:cubicBezTo>
                    <a:pt x="198" y="188"/>
                    <a:pt x="198" y="188"/>
                    <a:pt x="198" y="188"/>
                  </a:cubicBezTo>
                  <a:cubicBezTo>
                    <a:pt x="198" y="188"/>
                    <a:pt x="198" y="188"/>
                    <a:pt x="198" y="188"/>
                  </a:cubicBezTo>
                  <a:cubicBezTo>
                    <a:pt x="198" y="189"/>
                    <a:pt x="198" y="189"/>
                    <a:pt x="198" y="189"/>
                  </a:cubicBezTo>
                  <a:cubicBezTo>
                    <a:pt x="198" y="189"/>
                    <a:pt x="198" y="189"/>
                    <a:pt x="198" y="189"/>
                  </a:cubicBezTo>
                  <a:cubicBezTo>
                    <a:pt x="198" y="189"/>
                    <a:pt x="198" y="189"/>
                    <a:pt x="198" y="189"/>
                  </a:cubicBezTo>
                  <a:cubicBezTo>
                    <a:pt x="198" y="189"/>
                    <a:pt x="198" y="189"/>
                    <a:pt x="198" y="189"/>
                  </a:cubicBezTo>
                  <a:cubicBezTo>
                    <a:pt x="198" y="189"/>
                    <a:pt x="198" y="189"/>
                    <a:pt x="198" y="189"/>
                  </a:cubicBezTo>
                  <a:cubicBezTo>
                    <a:pt x="197" y="189"/>
                    <a:pt x="197" y="189"/>
                    <a:pt x="197" y="189"/>
                  </a:cubicBezTo>
                  <a:cubicBezTo>
                    <a:pt x="198" y="189"/>
                    <a:pt x="198" y="189"/>
                    <a:pt x="198" y="189"/>
                  </a:cubicBezTo>
                  <a:cubicBezTo>
                    <a:pt x="197" y="189"/>
                    <a:pt x="197" y="189"/>
                    <a:pt x="197" y="189"/>
                  </a:cubicBezTo>
                  <a:cubicBezTo>
                    <a:pt x="197" y="189"/>
                    <a:pt x="197" y="189"/>
                    <a:pt x="197" y="189"/>
                  </a:cubicBezTo>
                  <a:cubicBezTo>
                    <a:pt x="197" y="190"/>
                    <a:pt x="197" y="190"/>
                    <a:pt x="197" y="190"/>
                  </a:cubicBezTo>
                  <a:cubicBezTo>
                    <a:pt x="197" y="190"/>
                    <a:pt x="197" y="190"/>
                    <a:pt x="197" y="190"/>
                  </a:cubicBezTo>
                  <a:cubicBezTo>
                    <a:pt x="196" y="190"/>
                    <a:pt x="196" y="190"/>
                    <a:pt x="196" y="190"/>
                  </a:cubicBezTo>
                  <a:cubicBezTo>
                    <a:pt x="197" y="190"/>
                    <a:pt x="197" y="190"/>
                    <a:pt x="197" y="190"/>
                  </a:cubicBezTo>
                  <a:cubicBezTo>
                    <a:pt x="196" y="191"/>
                    <a:pt x="196" y="191"/>
                    <a:pt x="196" y="191"/>
                  </a:cubicBezTo>
                  <a:cubicBezTo>
                    <a:pt x="196" y="190"/>
                    <a:pt x="196" y="190"/>
                    <a:pt x="196" y="190"/>
                  </a:cubicBezTo>
                  <a:cubicBezTo>
                    <a:pt x="196" y="191"/>
                    <a:pt x="196" y="191"/>
                    <a:pt x="196" y="191"/>
                  </a:cubicBezTo>
                  <a:cubicBezTo>
                    <a:pt x="196" y="191"/>
                    <a:pt x="196" y="191"/>
                    <a:pt x="196" y="191"/>
                  </a:cubicBezTo>
                  <a:cubicBezTo>
                    <a:pt x="195" y="191"/>
                    <a:pt x="195" y="191"/>
                    <a:pt x="195" y="191"/>
                  </a:cubicBezTo>
                  <a:cubicBezTo>
                    <a:pt x="195" y="192"/>
                    <a:pt x="195" y="192"/>
                    <a:pt x="195" y="192"/>
                  </a:cubicBezTo>
                  <a:cubicBezTo>
                    <a:pt x="195" y="192"/>
                    <a:pt x="195" y="192"/>
                    <a:pt x="195" y="192"/>
                  </a:cubicBezTo>
                  <a:cubicBezTo>
                    <a:pt x="195" y="192"/>
                    <a:pt x="195" y="192"/>
                    <a:pt x="195" y="192"/>
                  </a:cubicBezTo>
                  <a:cubicBezTo>
                    <a:pt x="195" y="192"/>
                    <a:pt x="195" y="192"/>
                    <a:pt x="195" y="192"/>
                  </a:cubicBezTo>
                  <a:cubicBezTo>
                    <a:pt x="194" y="192"/>
                    <a:pt x="194" y="193"/>
                    <a:pt x="194" y="193"/>
                  </a:cubicBezTo>
                  <a:cubicBezTo>
                    <a:pt x="194" y="193"/>
                    <a:pt x="194" y="193"/>
                    <a:pt x="194" y="193"/>
                  </a:cubicBezTo>
                  <a:cubicBezTo>
                    <a:pt x="193" y="193"/>
                    <a:pt x="193" y="193"/>
                    <a:pt x="193" y="193"/>
                  </a:cubicBezTo>
                  <a:cubicBezTo>
                    <a:pt x="193" y="193"/>
                    <a:pt x="193" y="193"/>
                    <a:pt x="193" y="193"/>
                  </a:cubicBezTo>
                  <a:cubicBezTo>
                    <a:pt x="193" y="193"/>
                    <a:pt x="193" y="193"/>
                    <a:pt x="193" y="193"/>
                  </a:cubicBezTo>
                  <a:cubicBezTo>
                    <a:pt x="193" y="193"/>
                    <a:pt x="193" y="193"/>
                    <a:pt x="193" y="193"/>
                  </a:cubicBezTo>
                  <a:cubicBezTo>
                    <a:pt x="193" y="193"/>
                    <a:pt x="193" y="193"/>
                    <a:pt x="193" y="193"/>
                  </a:cubicBezTo>
                  <a:cubicBezTo>
                    <a:pt x="193" y="194"/>
                    <a:pt x="193" y="194"/>
                    <a:pt x="193" y="194"/>
                  </a:cubicBezTo>
                  <a:cubicBezTo>
                    <a:pt x="192" y="194"/>
                    <a:pt x="192" y="194"/>
                    <a:pt x="192" y="194"/>
                  </a:cubicBezTo>
                  <a:cubicBezTo>
                    <a:pt x="192" y="194"/>
                    <a:pt x="192" y="194"/>
                    <a:pt x="192" y="194"/>
                  </a:cubicBezTo>
                  <a:cubicBezTo>
                    <a:pt x="192" y="195"/>
                    <a:pt x="192" y="195"/>
                    <a:pt x="192" y="195"/>
                  </a:cubicBezTo>
                  <a:cubicBezTo>
                    <a:pt x="191" y="195"/>
                    <a:pt x="191" y="195"/>
                    <a:pt x="191" y="195"/>
                  </a:cubicBezTo>
                  <a:cubicBezTo>
                    <a:pt x="192" y="195"/>
                    <a:pt x="192" y="195"/>
                    <a:pt x="192" y="195"/>
                  </a:cubicBezTo>
                  <a:cubicBezTo>
                    <a:pt x="191" y="195"/>
                    <a:pt x="191" y="195"/>
                    <a:pt x="191" y="195"/>
                  </a:cubicBezTo>
                  <a:cubicBezTo>
                    <a:pt x="191" y="195"/>
                    <a:pt x="191" y="195"/>
                    <a:pt x="191" y="195"/>
                  </a:cubicBezTo>
                  <a:cubicBezTo>
                    <a:pt x="192" y="195"/>
                    <a:pt x="192" y="195"/>
                    <a:pt x="192" y="195"/>
                  </a:cubicBezTo>
                  <a:cubicBezTo>
                    <a:pt x="192" y="195"/>
                    <a:pt x="192" y="195"/>
                    <a:pt x="192" y="195"/>
                  </a:cubicBezTo>
                  <a:cubicBezTo>
                    <a:pt x="193" y="194"/>
                    <a:pt x="193" y="194"/>
                    <a:pt x="193" y="194"/>
                  </a:cubicBezTo>
                  <a:cubicBezTo>
                    <a:pt x="194" y="194"/>
                    <a:pt x="194" y="194"/>
                    <a:pt x="194" y="194"/>
                  </a:cubicBezTo>
                  <a:cubicBezTo>
                    <a:pt x="194" y="194"/>
                    <a:pt x="194" y="194"/>
                    <a:pt x="194" y="194"/>
                  </a:cubicBezTo>
                  <a:cubicBezTo>
                    <a:pt x="194" y="195"/>
                    <a:pt x="194" y="195"/>
                    <a:pt x="194" y="195"/>
                  </a:cubicBezTo>
                  <a:cubicBezTo>
                    <a:pt x="194" y="194"/>
                    <a:pt x="194" y="194"/>
                    <a:pt x="194" y="194"/>
                  </a:cubicBezTo>
                  <a:cubicBezTo>
                    <a:pt x="195" y="195"/>
                    <a:pt x="195" y="195"/>
                    <a:pt x="195" y="195"/>
                  </a:cubicBezTo>
                  <a:cubicBezTo>
                    <a:pt x="195" y="195"/>
                    <a:pt x="195" y="195"/>
                    <a:pt x="195" y="195"/>
                  </a:cubicBezTo>
                  <a:cubicBezTo>
                    <a:pt x="196" y="195"/>
                    <a:pt x="196" y="195"/>
                    <a:pt x="196" y="195"/>
                  </a:cubicBezTo>
                  <a:cubicBezTo>
                    <a:pt x="195" y="196"/>
                    <a:pt x="196" y="198"/>
                    <a:pt x="195" y="199"/>
                  </a:cubicBezTo>
                  <a:cubicBezTo>
                    <a:pt x="195" y="199"/>
                    <a:pt x="195" y="199"/>
                    <a:pt x="195" y="199"/>
                  </a:cubicBezTo>
                  <a:cubicBezTo>
                    <a:pt x="194" y="199"/>
                    <a:pt x="194" y="199"/>
                    <a:pt x="194" y="199"/>
                  </a:cubicBezTo>
                  <a:cubicBezTo>
                    <a:pt x="194" y="198"/>
                    <a:pt x="194" y="198"/>
                    <a:pt x="194" y="198"/>
                  </a:cubicBezTo>
                  <a:cubicBezTo>
                    <a:pt x="194" y="198"/>
                    <a:pt x="194" y="198"/>
                    <a:pt x="194" y="198"/>
                  </a:cubicBezTo>
                  <a:cubicBezTo>
                    <a:pt x="194" y="198"/>
                    <a:pt x="194" y="198"/>
                    <a:pt x="194" y="198"/>
                  </a:cubicBezTo>
                  <a:cubicBezTo>
                    <a:pt x="194" y="198"/>
                    <a:pt x="194" y="198"/>
                    <a:pt x="194" y="198"/>
                  </a:cubicBezTo>
                  <a:cubicBezTo>
                    <a:pt x="193" y="198"/>
                    <a:pt x="193" y="198"/>
                    <a:pt x="193" y="198"/>
                  </a:cubicBezTo>
                  <a:cubicBezTo>
                    <a:pt x="193" y="198"/>
                    <a:pt x="193" y="198"/>
                    <a:pt x="193" y="198"/>
                  </a:cubicBezTo>
                  <a:cubicBezTo>
                    <a:pt x="193" y="198"/>
                    <a:pt x="193" y="198"/>
                    <a:pt x="192" y="198"/>
                  </a:cubicBezTo>
                  <a:cubicBezTo>
                    <a:pt x="192" y="198"/>
                    <a:pt x="192" y="198"/>
                    <a:pt x="191" y="198"/>
                  </a:cubicBezTo>
                  <a:cubicBezTo>
                    <a:pt x="192" y="198"/>
                    <a:pt x="192" y="198"/>
                    <a:pt x="192" y="198"/>
                  </a:cubicBezTo>
                  <a:cubicBezTo>
                    <a:pt x="192" y="198"/>
                    <a:pt x="192" y="198"/>
                    <a:pt x="192" y="198"/>
                  </a:cubicBezTo>
                  <a:cubicBezTo>
                    <a:pt x="192" y="198"/>
                    <a:pt x="192" y="198"/>
                    <a:pt x="192" y="198"/>
                  </a:cubicBezTo>
                  <a:cubicBezTo>
                    <a:pt x="192" y="198"/>
                    <a:pt x="192" y="198"/>
                    <a:pt x="192" y="198"/>
                  </a:cubicBezTo>
                  <a:cubicBezTo>
                    <a:pt x="192" y="198"/>
                    <a:pt x="192" y="198"/>
                    <a:pt x="192" y="198"/>
                  </a:cubicBezTo>
                  <a:cubicBezTo>
                    <a:pt x="193" y="198"/>
                    <a:pt x="193" y="198"/>
                    <a:pt x="193" y="198"/>
                  </a:cubicBezTo>
                  <a:cubicBezTo>
                    <a:pt x="194" y="199"/>
                    <a:pt x="194" y="199"/>
                    <a:pt x="194" y="199"/>
                  </a:cubicBezTo>
                  <a:cubicBezTo>
                    <a:pt x="194" y="201"/>
                    <a:pt x="194" y="201"/>
                    <a:pt x="194" y="201"/>
                  </a:cubicBezTo>
                  <a:cubicBezTo>
                    <a:pt x="193" y="201"/>
                    <a:pt x="193" y="201"/>
                    <a:pt x="193" y="201"/>
                  </a:cubicBezTo>
                  <a:cubicBezTo>
                    <a:pt x="193" y="201"/>
                    <a:pt x="193" y="201"/>
                    <a:pt x="193" y="201"/>
                  </a:cubicBezTo>
                  <a:cubicBezTo>
                    <a:pt x="193" y="201"/>
                    <a:pt x="193" y="201"/>
                    <a:pt x="193" y="201"/>
                  </a:cubicBezTo>
                  <a:cubicBezTo>
                    <a:pt x="193" y="202"/>
                    <a:pt x="193" y="202"/>
                    <a:pt x="193" y="202"/>
                  </a:cubicBezTo>
                  <a:cubicBezTo>
                    <a:pt x="193" y="202"/>
                    <a:pt x="193" y="202"/>
                    <a:pt x="193" y="202"/>
                  </a:cubicBezTo>
                  <a:cubicBezTo>
                    <a:pt x="193" y="202"/>
                    <a:pt x="193" y="202"/>
                    <a:pt x="193" y="202"/>
                  </a:cubicBezTo>
                  <a:cubicBezTo>
                    <a:pt x="193" y="202"/>
                    <a:pt x="193" y="202"/>
                    <a:pt x="193" y="202"/>
                  </a:cubicBezTo>
                  <a:cubicBezTo>
                    <a:pt x="193" y="203"/>
                    <a:pt x="193" y="203"/>
                    <a:pt x="193" y="203"/>
                  </a:cubicBezTo>
                  <a:cubicBezTo>
                    <a:pt x="193" y="203"/>
                    <a:pt x="193" y="203"/>
                    <a:pt x="193" y="203"/>
                  </a:cubicBezTo>
                  <a:cubicBezTo>
                    <a:pt x="194" y="203"/>
                    <a:pt x="194" y="203"/>
                    <a:pt x="194" y="203"/>
                  </a:cubicBezTo>
                  <a:cubicBezTo>
                    <a:pt x="193" y="204"/>
                    <a:pt x="193" y="204"/>
                    <a:pt x="193" y="204"/>
                  </a:cubicBezTo>
                  <a:cubicBezTo>
                    <a:pt x="193" y="204"/>
                    <a:pt x="193" y="204"/>
                    <a:pt x="193" y="204"/>
                  </a:cubicBezTo>
                  <a:cubicBezTo>
                    <a:pt x="193" y="204"/>
                    <a:pt x="193" y="204"/>
                    <a:pt x="193" y="204"/>
                  </a:cubicBezTo>
                  <a:cubicBezTo>
                    <a:pt x="193" y="204"/>
                    <a:pt x="193" y="204"/>
                    <a:pt x="193" y="204"/>
                  </a:cubicBezTo>
                  <a:cubicBezTo>
                    <a:pt x="193" y="204"/>
                    <a:pt x="193" y="204"/>
                    <a:pt x="193" y="204"/>
                  </a:cubicBezTo>
                  <a:cubicBezTo>
                    <a:pt x="193" y="205"/>
                    <a:pt x="193" y="205"/>
                    <a:pt x="193" y="205"/>
                  </a:cubicBezTo>
                  <a:cubicBezTo>
                    <a:pt x="193" y="205"/>
                    <a:pt x="193" y="205"/>
                    <a:pt x="193" y="205"/>
                  </a:cubicBezTo>
                  <a:cubicBezTo>
                    <a:pt x="193" y="205"/>
                    <a:pt x="193" y="205"/>
                    <a:pt x="193" y="205"/>
                  </a:cubicBezTo>
                  <a:cubicBezTo>
                    <a:pt x="193" y="206"/>
                    <a:pt x="193" y="206"/>
                    <a:pt x="193" y="206"/>
                  </a:cubicBezTo>
                  <a:cubicBezTo>
                    <a:pt x="193" y="206"/>
                    <a:pt x="193" y="206"/>
                    <a:pt x="193" y="206"/>
                  </a:cubicBezTo>
                  <a:cubicBezTo>
                    <a:pt x="192" y="206"/>
                    <a:pt x="192" y="206"/>
                    <a:pt x="192" y="206"/>
                  </a:cubicBezTo>
                  <a:cubicBezTo>
                    <a:pt x="193" y="207"/>
                    <a:pt x="193" y="207"/>
                    <a:pt x="193" y="207"/>
                  </a:cubicBezTo>
                  <a:cubicBezTo>
                    <a:pt x="194" y="207"/>
                    <a:pt x="194" y="207"/>
                    <a:pt x="194" y="207"/>
                  </a:cubicBezTo>
                  <a:cubicBezTo>
                    <a:pt x="194" y="207"/>
                    <a:pt x="194" y="207"/>
                    <a:pt x="194" y="207"/>
                  </a:cubicBezTo>
                  <a:cubicBezTo>
                    <a:pt x="194" y="208"/>
                    <a:pt x="194" y="208"/>
                    <a:pt x="194" y="208"/>
                  </a:cubicBezTo>
                  <a:cubicBezTo>
                    <a:pt x="194" y="208"/>
                    <a:pt x="194" y="208"/>
                    <a:pt x="194" y="208"/>
                  </a:cubicBezTo>
                  <a:cubicBezTo>
                    <a:pt x="194" y="208"/>
                    <a:pt x="194" y="208"/>
                    <a:pt x="194" y="208"/>
                  </a:cubicBezTo>
                  <a:cubicBezTo>
                    <a:pt x="194" y="208"/>
                    <a:pt x="194" y="208"/>
                    <a:pt x="194" y="208"/>
                  </a:cubicBezTo>
                  <a:cubicBezTo>
                    <a:pt x="195" y="208"/>
                    <a:pt x="195" y="208"/>
                    <a:pt x="195" y="208"/>
                  </a:cubicBezTo>
                  <a:cubicBezTo>
                    <a:pt x="195" y="208"/>
                    <a:pt x="195" y="208"/>
                    <a:pt x="195" y="208"/>
                  </a:cubicBezTo>
                  <a:cubicBezTo>
                    <a:pt x="195" y="209"/>
                    <a:pt x="195" y="209"/>
                    <a:pt x="196" y="209"/>
                  </a:cubicBezTo>
                  <a:cubicBezTo>
                    <a:pt x="196" y="209"/>
                    <a:pt x="196" y="209"/>
                    <a:pt x="196" y="209"/>
                  </a:cubicBezTo>
                  <a:cubicBezTo>
                    <a:pt x="197" y="210"/>
                    <a:pt x="197" y="210"/>
                    <a:pt x="197" y="210"/>
                  </a:cubicBezTo>
                  <a:cubicBezTo>
                    <a:pt x="196" y="210"/>
                    <a:pt x="196" y="210"/>
                    <a:pt x="196" y="210"/>
                  </a:cubicBezTo>
                  <a:cubicBezTo>
                    <a:pt x="197" y="210"/>
                    <a:pt x="197" y="210"/>
                    <a:pt x="197" y="210"/>
                  </a:cubicBezTo>
                  <a:cubicBezTo>
                    <a:pt x="197" y="210"/>
                    <a:pt x="197" y="210"/>
                    <a:pt x="197" y="210"/>
                  </a:cubicBezTo>
                  <a:cubicBezTo>
                    <a:pt x="197" y="211"/>
                    <a:pt x="197" y="211"/>
                    <a:pt x="197" y="211"/>
                  </a:cubicBezTo>
                  <a:cubicBezTo>
                    <a:pt x="198" y="211"/>
                    <a:pt x="198" y="211"/>
                    <a:pt x="198" y="211"/>
                  </a:cubicBezTo>
                  <a:cubicBezTo>
                    <a:pt x="198" y="211"/>
                    <a:pt x="198" y="211"/>
                    <a:pt x="198" y="211"/>
                  </a:cubicBezTo>
                  <a:cubicBezTo>
                    <a:pt x="198" y="211"/>
                    <a:pt x="198" y="211"/>
                    <a:pt x="198" y="211"/>
                  </a:cubicBezTo>
                  <a:cubicBezTo>
                    <a:pt x="198" y="212"/>
                    <a:pt x="198" y="212"/>
                    <a:pt x="198" y="212"/>
                  </a:cubicBezTo>
                  <a:cubicBezTo>
                    <a:pt x="198" y="212"/>
                    <a:pt x="198" y="212"/>
                    <a:pt x="198" y="212"/>
                  </a:cubicBezTo>
                  <a:cubicBezTo>
                    <a:pt x="198" y="213"/>
                    <a:pt x="198" y="213"/>
                    <a:pt x="198" y="213"/>
                  </a:cubicBezTo>
                  <a:cubicBezTo>
                    <a:pt x="198" y="213"/>
                    <a:pt x="198" y="213"/>
                    <a:pt x="198" y="213"/>
                  </a:cubicBezTo>
                  <a:cubicBezTo>
                    <a:pt x="199" y="213"/>
                    <a:pt x="199" y="213"/>
                    <a:pt x="199" y="213"/>
                  </a:cubicBezTo>
                  <a:cubicBezTo>
                    <a:pt x="199" y="214"/>
                    <a:pt x="199" y="214"/>
                    <a:pt x="199" y="214"/>
                  </a:cubicBezTo>
                  <a:cubicBezTo>
                    <a:pt x="199" y="214"/>
                    <a:pt x="199" y="214"/>
                    <a:pt x="199" y="214"/>
                  </a:cubicBezTo>
                  <a:cubicBezTo>
                    <a:pt x="200" y="215"/>
                    <a:pt x="200" y="215"/>
                    <a:pt x="200" y="215"/>
                  </a:cubicBezTo>
                  <a:cubicBezTo>
                    <a:pt x="200" y="216"/>
                    <a:pt x="201" y="216"/>
                    <a:pt x="200" y="217"/>
                  </a:cubicBezTo>
                  <a:cubicBezTo>
                    <a:pt x="200" y="217"/>
                    <a:pt x="200" y="217"/>
                    <a:pt x="200" y="217"/>
                  </a:cubicBezTo>
                  <a:cubicBezTo>
                    <a:pt x="200" y="218"/>
                    <a:pt x="200" y="218"/>
                    <a:pt x="200" y="218"/>
                  </a:cubicBezTo>
                  <a:cubicBezTo>
                    <a:pt x="200" y="218"/>
                    <a:pt x="200" y="218"/>
                    <a:pt x="200" y="218"/>
                  </a:cubicBezTo>
                  <a:cubicBezTo>
                    <a:pt x="200" y="218"/>
                    <a:pt x="200" y="218"/>
                    <a:pt x="200" y="218"/>
                  </a:cubicBezTo>
                  <a:cubicBezTo>
                    <a:pt x="200" y="218"/>
                    <a:pt x="200" y="218"/>
                    <a:pt x="200" y="218"/>
                  </a:cubicBezTo>
                  <a:cubicBezTo>
                    <a:pt x="199" y="218"/>
                    <a:pt x="199" y="218"/>
                    <a:pt x="199" y="218"/>
                  </a:cubicBezTo>
                  <a:cubicBezTo>
                    <a:pt x="200" y="218"/>
                    <a:pt x="200" y="218"/>
                    <a:pt x="200" y="218"/>
                  </a:cubicBezTo>
                  <a:cubicBezTo>
                    <a:pt x="199" y="219"/>
                    <a:pt x="199" y="219"/>
                    <a:pt x="199" y="219"/>
                  </a:cubicBezTo>
                  <a:cubicBezTo>
                    <a:pt x="200" y="219"/>
                    <a:pt x="200" y="219"/>
                    <a:pt x="200" y="219"/>
                  </a:cubicBezTo>
                  <a:cubicBezTo>
                    <a:pt x="199" y="219"/>
                    <a:pt x="199" y="219"/>
                    <a:pt x="199" y="219"/>
                  </a:cubicBezTo>
                  <a:cubicBezTo>
                    <a:pt x="200" y="220"/>
                    <a:pt x="200" y="220"/>
                    <a:pt x="200" y="220"/>
                  </a:cubicBezTo>
                  <a:cubicBezTo>
                    <a:pt x="200" y="220"/>
                    <a:pt x="200" y="220"/>
                    <a:pt x="200" y="220"/>
                  </a:cubicBezTo>
                  <a:cubicBezTo>
                    <a:pt x="201" y="220"/>
                    <a:pt x="201" y="220"/>
                    <a:pt x="201" y="220"/>
                  </a:cubicBezTo>
                  <a:cubicBezTo>
                    <a:pt x="201" y="220"/>
                    <a:pt x="201" y="220"/>
                    <a:pt x="201" y="220"/>
                  </a:cubicBezTo>
                  <a:cubicBezTo>
                    <a:pt x="201" y="220"/>
                    <a:pt x="201" y="220"/>
                    <a:pt x="201" y="220"/>
                  </a:cubicBezTo>
                  <a:cubicBezTo>
                    <a:pt x="201" y="220"/>
                    <a:pt x="201" y="220"/>
                    <a:pt x="201" y="220"/>
                  </a:cubicBezTo>
                  <a:cubicBezTo>
                    <a:pt x="201" y="220"/>
                    <a:pt x="201" y="220"/>
                    <a:pt x="201" y="220"/>
                  </a:cubicBezTo>
                  <a:cubicBezTo>
                    <a:pt x="202" y="221"/>
                    <a:pt x="202" y="221"/>
                    <a:pt x="202" y="221"/>
                  </a:cubicBezTo>
                  <a:cubicBezTo>
                    <a:pt x="202" y="220"/>
                    <a:pt x="202" y="220"/>
                    <a:pt x="202" y="220"/>
                  </a:cubicBezTo>
                  <a:cubicBezTo>
                    <a:pt x="202" y="221"/>
                    <a:pt x="202" y="221"/>
                    <a:pt x="203" y="221"/>
                  </a:cubicBezTo>
                  <a:cubicBezTo>
                    <a:pt x="203" y="221"/>
                    <a:pt x="203" y="221"/>
                    <a:pt x="203" y="221"/>
                  </a:cubicBezTo>
                  <a:cubicBezTo>
                    <a:pt x="203" y="222"/>
                    <a:pt x="203" y="222"/>
                    <a:pt x="203" y="222"/>
                  </a:cubicBezTo>
                  <a:cubicBezTo>
                    <a:pt x="203" y="222"/>
                    <a:pt x="203" y="222"/>
                    <a:pt x="203" y="222"/>
                  </a:cubicBezTo>
                  <a:cubicBezTo>
                    <a:pt x="203" y="222"/>
                    <a:pt x="203" y="222"/>
                    <a:pt x="203" y="222"/>
                  </a:cubicBezTo>
                  <a:cubicBezTo>
                    <a:pt x="203" y="222"/>
                    <a:pt x="203" y="222"/>
                    <a:pt x="203" y="222"/>
                  </a:cubicBezTo>
                  <a:cubicBezTo>
                    <a:pt x="203" y="223"/>
                    <a:pt x="203" y="223"/>
                    <a:pt x="203" y="223"/>
                  </a:cubicBezTo>
                  <a:cubicBezTo>
                    <a:pt x="203" y="224"/>
                    <a:pt x="203" y="224"/>
                    <a:pt x="203" y="224"/>
                  </a:cubicBezTo>
                  <a:cubicBezTo>
                    <a:pt x="203" y="224"/>
                    <a:pt x="204" y="224"/>
                    <a:pt x="203" y="225"/>
                  </a:cubicBezTo>
                  <a:cubicBezTo>
                    <a:pt x="203" y="225"/>
                    <a:pt x="203" y="225"/>
                    <a:pt x="203" y="225"/>
                  </a:cubicBezTo>
                  <a:cubicBezTo>
                    <a:pt x="203" y="226"/>
                    <a:pt x="203" y="226"/>
                    <a:pt x="203" y="226"/>
                  </a:cubicBezTo>
                  <a:cubicBezTo>
                    <a:pt x="203" y="226"/>
                    <a:pt x="203" y="226"/>
                    <a:pt x="203" y="226"/>
                  </a:cubicBezTo>
                  <a:cubicBezTo>
                    <a:pt x="203" y="226"/>
                    <a:pt x="203" y="226"/>
                    <a:pt x="203" y="226"/>
                  </a:cubicBezTo>
                  <a:cubicBezTo>
                    <a:pt x="203" y="226"/>
                    <a:pt x="203" y="226"/>
                    <a:pt x="203" y="226"/>
                  </a:cubicBezTo>
                  <a:cubicBezTo>
                    <a:pt x="203" y="227"/>
                    <a:pt x="203" y="227"/>
                    <a:pt x="203" y="227"/>
                  </a:cubicBezTo>
                  <a:cubicBezTo>
                    <a:pt x="202" y="227"/>
                    <a:pt x="202" y="227"/>
                    <a:pt x="202" y="227"/>
                  </a:cubicBezTo>
                  <a:cubicBezTo>
                    <a:pt x="202" y="228"/>
                    <a:pt x="202" y="228"/>
                    <a:pt x="202" y="228"/>
                  </a:cubicBezTo>
                  <a:cubicBezTo>
                    <a:pt x="202" y="228"/>
                    <a:pt x="202" y="228"/>
                    <a:pt x="202" y="228"/>
                  </a:cubicBezTo>
                  <a:cubicBezTo>
                    <a:pt x="202" y="228"/>
                    <a:pt x="202" y="228"/>
                    <a:pt x="202" y="228"/>
                  </a:cubicBezTo>
                  <a:cubicBezTo>
                    <a:pt x="202" y="228"/>
                    <a:pt x="202" y="228"/>
                    <a:pt x="202" y="228"/>
                  </a:cubicBezTo>
                  <a:cubicBezTo>
                    <a:pt x="202" y="229"/>
                    <a:pt x="202" y="229"/>
                    <a:pt x="202" y="229"/>
                  </a:cubicBezTo>
                  <a:cubicBezTo>
                    <a:pt x="201" y="229"/>
                    <a:pt x="201" y="229"/>
                    <a:pt x="201" y="229"/>
                  </a:cubicBezTo>
                  <a:cubicBezTo>
                    <a:pt x="201" y="229"/>
                    <a:pt x="201" y="229"/>
                    <a:pt x="201" y="229"/>
                  </a:cubicBezTo>
                  <a:cubicBezTo>
                    <a:pt x="201" y="230"/>
                    <a:pt x="201" y="230"/>
                    <a:pt x="201" y="230"/>
                  </a:cubicBezTo>
                  <a:cubicBezTo>
                    <a:pt x="201" y="230"/>
                    <a:pt x="201" y="230"/>
                    <a:pt x="201" y="230"/>
                  </a:cubicBezTo>
                  <a:cubicBezTo>
                    <a:pt x="201" y="231"/>
                    <a:pt x="201" y="231"/>
                    <a:pt x="201" y="231"/>
                  </a:cubicBezTo>
                  <a:cubicBezTo>
                    <a:pt x="202" y="231"/>
                    <a:pt x="202" y="231"/>
                    <a:pt x="202" y="231"/>
                  </a:cubicBezTo>
                  <a:cubicBezTo>
                    <a:pt x="202" y="232"/>
                    <a:pt x="202" y="232"/>
                    <a:pt x="202" y="232"/>
                  </a:cubicBezTo>
                  <a:cubicBezTo>
                    <a:pt x="202" y="232"/>
                    <a:pt x="202" y="232"/>
                    <a:pt x="202" y="232"/>
                  </a:cubicBezTo>
                  <a:cubicBezTo>
                    <a:pt x="203" y="233"/>
                    <a:pt x="203" y="233"/>
                    <a:pt x="203" y="233"/>
                  </a:cubicBezTo>
                  <a:cubicBezTo>
                    <a:pt x="202" y="233"/>
                    <a:pt x="202" y="233"/>
                    <a:pt x="202" y="233"/>
                  </a:cubicBezTo>
                  <a:cubicBezTo>
                    <a:pt x="203" y="233"/>
                    <a:pt x="203" y="233"/>
                    <a:pt x="203" y="233"/>
                  </a:cubicBezTo>
                  <a:cubicBezTo>
                    <a:pt x="203" y="233"/>
                    <a:pt x="203" y="233"/>
                    <a:pt x="203" y="233"/>
                  </a:cubicBezTo>
                  <a:cubicBezTo>
                    <a:pt x="203" y="233"/>
                    <a:pt x="203" y="233"/>
                    <a:pt x="203" y="233"/>
                  </a:cubicBezTo>
                  <a:cubicBezTo>
                    <a:pt x="203" y="233"/>
                    <a:pt x="203" y="233"/>
                    <a:pt x="203" y="233"/>
                  </a:cubicBezTo>
                  <a:cubicBezTo>
                    <a:pt x="203" y="233"/>
                    <a:pt x="203" y="233"/>
                    <a:pt x="203" y="233"/>
                  </a:cubicBezTo>
                  <a:cubicBezTo>
                    <a:pt x="203" y="232"/>
                    <a:pt x="203" y="232"/>
                    <a:pt x="203" y="232"/>
                  </a:cubicBezTo>
                  <a:cubicBezTo>
                    <a:pt x="203" y="232"/>
                    <a:pt x="203" y="232"/>
                    <a:pt x="203" y="232"/>
                  </a:cubicBezTo>
                  <a:cubicBezTo>
                    <a:pt x="203" y="232"/>
                    <a:pt x="203" y="232"/>
                    <a:pt x="203" y="232"/>
                  </a:cubicBezTo>
                  <a:cubicBezTo>
                    <a:pt x="203" y="232"/>
                    <a:pt x="203" y="232"/>
                    <a:pt x="203" y="232"/>
                  </a:cubicBezTo>
                  <a:cubicBezTo>
                    <a:pt x="203" y="233"/>
                    <a:pt x="203" y="233"/>
                    <a:pt x="203" y="233"/>
                  </a:cubicBezTo>
                  <a:cubicBezTo>
                    <a:pt x="204" y="232"/>
                    <a:pt x="204" y="232"/>
                    <a:pt x="204" y="232"/>
                  </a:cubicBezTo>
                  <a:cubicBezTo>
                    <a:pt x="204" y="232"/>
                    <a:pt x="204" y="232"/>
                    <a:pt x="204" y="232"/>
                  </a:cubicBezTo>
                  <a:cubicBezTo>
                    <a:pt x="205" y="232"/>
                    <a:pt x="205" y="232"/>
                    <a:pt x="205" y="232"/>
                  </a:cubicBezTo>
                  <a:cubicBezTo>
                    <a:pt x="204" y="232"/>
                    <a:pt x="204" y="232"/>
                    <a:pt x="204" y="232"/>
                  </a:cubicBezTo>
                  <a:cubicBezTo>
                    <a:pt x="205" y="231"/>
                    <a:pt x="205" y="231"/>
                    <a:pt x="205" y="231"/>
                  </a:cubicBezTo>
                  <a:cubicBezTo>
                    <a:pt x="205" y="231"/>
                    <a:pt x="205" y="231"/>
                    <a:pt x="205" y="231"/>
                  </a:cubicBezTo>
                  <a:cubicBezTo>
                    <a:pt x="205" y="231"/>
                    <a:pt x="205" y="231"/>
                    <a:pt x="205" y="231"/>
                  </a:cubicBezTo>
                  <a:cubicBezTo>
                    <a:pt x="205" y="231"/>
                    <a:pt x="205" y="231"/>
                    <a:pt x="205" y="231"/>
                  </a:cubicBezTo>
                  <a:cubicBezTo>
                    <a:pt x="205" y="231"/>
                    <a:pt x="205" y="231"/>
                    <a:pt x="205" y="231"/>
                  </a:cubicBezTo>
                  <a:cubicBezTo>
                    <a:pt x="205" y="230"/>
                    <a:pt x="205" y="230"/>
                    <a:pt x="205" y="230"/>
                  </a:cubicBezTo>
                  <a:cubicBezTo>
                    <a:pt x="205" y="230"/>
                    <a:pt x="205" y="230"/>
                    <a:pt x="205" y="230"/>
                  </a:cubicBezTo>
                  <a:cubicBezTo>
                    <a:pt x="205" y="230"/>
                    <a:pt x="205" y="230"/>
                    <a:pt x="206" y="229"/>
                  </a:cubicBezTo>
                  <a:cubicBezTo>
                    <a:pt x="205" y="229"/>
                    <a:pt x="206" y="229"/>
                    <a:pt x="206" y="229"/>
                  </a:cubicBezTo>
                  <a:cubicBezTo>
                    <a:pt x="206" y="229"/>
                    <a:pt x="206" y="229"/>
                    <a:pt x="206" y="229"/>
                  </a:cubicBezTo>
                  <a:cubicBezTo>
                    <a:pt x="206" y="228"/>
                    <a:pt x="206" y="228"/>
                    <a:pt x="206" y="228"/>
                  </a:cubicBezTo>
                  <a:cubicBezTo>
                    <a:pt x="206" y="228"/>
                    <a:pt x="206" y="228"/>
                    <a:pt x="206" y="228"/>
                  </a:cubicBezTo>
                  <a:cubicBezTo>
                    <a:pt x="206" y="228"/>
                    <a:pt x="206" y="228"/>
                    <a:pt x="206" y="227"/>
                  </a:cubicBezTo>
                  <a:cubicBezTo>
                    <a:pt x="206" y="227"/>
                    <a:pt x="206" y="227"/>
                    <a:pt x="206" y="226"/>
                  </a:cubicBezTo>
                  <a:cubicBezTo>
                    <a:pt x="207" y="226"/>
                    <a:pt x="207" y="225"/>
                    <a:pt x="208" y="225"/>
                  </a:cubicBezTo>
                  <a:cubicBezTo>
                    <a:pt x="208" y="225"/>
                    <a:pt x="208" y="225"/>
                    <a:pt x="208" y="225"/>
                  </a:cubicBezTo>
                  <a:cubicBezTo>
                    <a:pt x="208" y="224"/>
                    <a:pt x="208" y="224"/>
                    <a:pt x="208" y="224"/>
                  </a:cubicBezTo>
                  <a:cubicBezTo>
                    <a:pt x="208" y="225"/>
                    <a:pt x="208" y="225"/>
                    <a:pt x="208" y="225"/>
                  </a:cubicBezTo>
                  <a:cubicBezTo>
                    <a:pt x="207" y="225"/>
                    <a:pt x="207" y="225"/>
                    <a:pt x="207" y="225"/>
                  </a:cubicBezTo>
                  <a:cubicBezTo>
                    <a:pt x="207" y="224"/>
                    <a:pt x="207" y="224"/>
                    <a:pt x="207" y="224"/>
                  </a:cubicBezTo>
                  <a:cubicBezTo>
                    <a:pt x="206" y="225"/>
                    <a:pt x="206" y="225"/>
                    <a:pt x="206" y="225"/>
                  </a:cubicBezTo>
                  <a:cubicBezTo>
                    <a:pt x="206" y="224"/>
                    <a:pt x="206" y="224"/>
                    <a:pt x="206" y="224"/>
                  </a:cubicBezTo>
                  <a:cubicBezTo>
                    <a:pt x="206" y="224"/>
                    <a:pt x="206" y="224"/>
                    <a:pt x="206" y="224"/>
                  </a:cubicBezTo>
                  <a:cubicBezTo>
                    <a:pt x="207" y="224"/>
                    <a:pt x="207" y="224"/>
                    <a:pt x="207" y="224"/>
                  </a:cubicBezTo>
                  <a:cubicBezTo>
                    <a:pt x="207" y="224"/>
                    <a:pt x="207" y="224"/>
                    <a:pt x="207" y="224"/>
                  </a:cubicBezTo>
                  <a:cubicBezTo>
                    <a:pt x="207" y="223"/>
                    <a:pt x="207" y="223"/>
                    <a:pt x="207" y="223"/>
                  </a:cubicBezTo>
                  <a:cubicBezTo>
                    <a:pt x="207" y="223"/>
                    <a:pt x="207" y="223"/>
                    <a:pt x="207" y="223"/>
                  </a:cubicBezTo>
                  <a:cubicBezTo>
                    <a:pt x="208" y="223"/>
                    <a:pt x="208" y="223"/>
                    <a:pt x="208" y="223"/>
                  </a:cubicBezTo>
                  <a:cubicBezTo>
                    <a:pt x="208" y="222"/>
                    <a:pt x="208" y="222"/>
                    <a:pt x="208" y="222"/>
                  </a:cubicBezTo>
                  <a:cubicBezTo>
                    <a:pt x="208" y="221"/>
                    <a:pt x="208" y="221"/>
                    <a:pt x="208" y="221"/>
                  </a:cubicBezTo>
                  <a:cubicBezTo>
                    <a:pt x="207" y="221"/>
                    <a:pt x="207" y="221"/>
                    <a:pt x="207" y="221"/>
                  </a:cubicBezTo>
                  <a:cubicBezTo>
                    <a:pt x="207" y="221"/>
                    <a:pt x="207" y="221"/>
                    <a:pt x="207" y="220"/>
                  </a:cubicBezTo>
                  <a:cubicBezTo>
                    <a:pt x="207" y="220"/>
                    <a:pt x="207" y="220"/>
                    <a:pt x="207" y="220"/>
                  </a:cubicBezTo>
                  <a:cubicBezTo>
                    <a:pt x="206" y="219"/>
                    <a:pt x="206" y="219"/>
                    <a:pt x="206" y="219"/>
                  </a:cubicBezTo>
                  <a:cubicBezTo>
                    <a:pt x="206" y="220"/>
                    <a:pt x="206" y="220"/>
                    <a:pt x="206" y="220"/>
                  </a:cubicBezTo>
                  <a:cubicBezTo>
                    <a:pt x="206" y="219"/>
                    <a:pt x="206" y="219"/>
                    <a:pt x="206" y="219"/>
                  </a:cubicBezTo>
                  <a:cubicBezTo>
                    <a:pt x="205" y="219"/>
                    <a:pt x="205" y="219"/>
                    <a:pt x="205" y="219"/>
                  </a:cubicBezTo>
                  <a:cubicBezTo>
                    <a:pt x="205" y="219"/>
                    <a:pt x="205" y="219"/>
                    <a:pt x="205" y="219"/>
                  </a:cubicBezTo>
                  <a:cubicBezTo>
                    <a:pt x="204" y="219"/>
                    <a:pt x="204" y="219"/>
                    <a:pt x="204" y="219"/>
                  </a:cubicBezTo>
                  <a:cubicBezTo>
                    <a:pt x="204" y="219"/>
                    <a:pt x="204" y="219"/>
                    <a:pt x="204" y="219"/>
                  </a:cubicBezTo>
                  <a:cubicBezTo>
                    <a:pt x="204" y="219"/>
                    <a:pt x="204" y="219"/>
                    <a:pt x="204" y="219"/>
                  </a:cubicBezTo>
                  <a:cubicBezTo>
                    <a:pt x="204" y="219"/>
                    <a:pt x="204" y="219"/>
                    <a:pt x="204" y="219"/>
                  </a:cubicBezTo>
                  <a:cubicBezTo>
                    <a:pt x="203" y="219"/>
                    <a:pt x="203" y="219"/>
                    <a:pt x="203" y="219"/>
                  </a:cubicBezTo>
                  <a:cubicBezTo>
                    <a:pt x="203" y="219"/>
                    <a:pt x="202" y="219"/>
                    <a:pt x="202" y="219"/>
                  </a:cubicBezTo>
                  <a:cubicBezTo>
                    <a:pt x="202" y="219"/>
                    <a:pt x="202" y="219"/>
                    <a:pt x="201" y="219"/>
                  </a:cubicBezTo>
                  <a:cubicBezTo>
                    <a:pt x="203" y="217"/>
                    <a:pt x="203" y="217"/>
                    <a:pt x="203" y="217"/>
                  </a:cubicBezTo>
                  <a:cubicBezTo>
                    <a:pt x="203" y="217"/>
                    <a:pt x="203" y="217"/>
                    <a:pt x="203" y="217"/>
                  </a:cubicBezTo>
                  <a:cubicBezTo>
                    <a:pt x="203" y="217"/>
                    <a:pt x="203" y="217"/>
                    <a:pt x="203" y="217"/>
                  </a:cubicBezTo>
                  <a:cubicBezTo>
                    <a:pt x="203" y="217"/>
                    <a:pt x="203" y="217"/>
                    <a:pt x="203" y="217"/>
                  </a:cubicBezTo>
                  <a:cubicBezTo>
                    <a:pt x="203" y="216"/>
                    <a:pt x="203" y="216"/>
                    <a:pt x="203" y="216"/>
                  </a:cubicBezTo>
                  <a:cubicBezTo>
                    <a:pt x="203" y="216"/>
                    <a:pt x="203" y="216"/>
                    <a:pt x="203" y="216"/>
                  </a:cubicBezTo>
                  <a:cubicBezTo>
                    <a:pt x="203" y="216"/>
                    <a:pt x="203" y="216"/>
                    <a:pt x="203" y="216"/>
                  </a:cubicBezTo>
                  <a:cubicBezTo>
                    <a:pt x="203" y="216"/>
                    <a:pt x="203" y="216"/>
                    <a:pt x="203" y="216"/>
                  </a:cubicBezTo>
                  <a:cubicBezTo>
                    <a:pt x="203" y="216"/>
                    <a:pt x="203" y="216"/>
                    <a:pt x="203" y="216"/>
                  </a:cubicBezTo>
                  <a:cubicBezTo>
                    <a:pt x="203" y="215"/>
                    <a:pt x="203" y="215"/>
                    <a:pt x="203" y="215"/>
                  </a:cubicBezTo>
                  <a:cubicBezTo>
                    <a:pt x="203" y="215"/>
                    <a:pt x="203" y="215"/>
                    <a:pt x="203" y="215"/>
                  </a:cubicBezTo>
                  <a:cubicBezTo>
                    <a:pt x="203" y="214"/>
                    <a:pt x="203" y="214"/>
                    <a:pt x="203" y="214"/>
                  </a:cubicBezTo>
                  <a:cubicBezTo>
                    <a:pt x="203" y="214"/>
                    <a:pt x="203" y="214"/>
                    <a:pt x="203" y="214"/>
                  </a:cubicBezTo>
                  <a:cubicBezTo>
                    <a:pt x="203" y="214"/>
                    <a:pt x="203" y="214"/>
                    <a:pt x="203" y="214"/>
                  </a:cubicBezTo>
                  <a:cubicBezTo>
                    <a:pt x="203" y="214"/>
                    <a:pt x="203" y="214"/>
                    <a:pt x="203" y="214"/>
                  </a:cubicBezTo>
                  <a:cubicBezTo>
                    <a:pt x="202" y="213"/>
                    <a:pt x="202" y="213"/>
                    <a:pt x="202" y="213"/>
                  </a:cubicBezTo>
                  <a:cubicBezTo>
                    <a:pt x="203" y="212"/>
                    <a:pt x="203" y="212"/>
                    <a:pt x="203" y="212"/>
                  </a:cubicBezTo>
                  <a:cubicBezTo>
                    <a:pt x="202" y="212"/>
                    <a:pt x="202" y="212"/>
                    <a:pt x="202" y="212"/>
                  </a:cubicBezTo>
                  <a:cubicBezTo>
                    <a:pt x="203" y="212"/>
                    <a:pt x="203" y="212"/>
                    <a:pt x="203" y="212"/>
                  </a:cubicBezTo>
                  <a:cubicBezTo>
                    <a:pt x="203" y="211"/>
                    <a:pt x="203" y="211"/>
                    <a:pt x="203" y="211"/>
                  </a:cubicBezTo>
                  <a:cubicBezTo>
                    <a:pt x="203" y="211"/>
                    <a:pt x="203" y="211"/>
                    <a:pt x="203" y="211"/>
                  </a:cubicBezTo>
                  <a:cubicBezTo>
                    <a:pt x="203" y="211"/>
                    <a:pt x="203" y="211"/>
                    <a:pt x="203" y="211"/>
                  </a:cubicBezTo>
                  <a:cubicBezTo>
                    <a:pt x="203" y="210"/>
                    <a:pt x="203" y="210"/>
                    <a:pt x="203" y="210"/>
                  </a:cubicBezTo>
                  <a:cubicBezTo>
                    <a:pt x="203" y="210"/>
                    <a:pt x="203" y="210"/>
                    <a:pt x="203" y="210"/>
                  </a:cubicBezTo>
                  <a:cubicBezTo>
                    <a:pt x="203" y="210"/>
                    <a:pt x="203" y="210"/>
                    <a:pt x="204" y="210"/>
                  </a:cubicBezTo>
                  <a:cubicBezTo>
                    <a:pt x="204" y="210"/>
                    <a:pt x="204" y="210"/>
                    <a:pt x="204" y="210"/>
                  </a:cubicBezTo>
                  <a:cubicBezTo>
                    <a:pt x="204" y="210"/>
                    <a:pt x="204" y="210"/>
                    <a:pt x="204" y="210"/>
                  </a:cubicBezTo>
                  <a:cubicBezTo>
                    <a:pt x="204" y="210"/>
                    <a:pt x="204" y="210"/>
                    <a:pt x="204" y="210"/>
                  </a:cubicBezTo>
                  <a:cubicBezTo>
                    <a:pt x="205" y="210"/>
                    <a:pt x="205" y="210"/>
                    <a:pt x="205" y="210"/>
                  </a:cubicBezTo>
                  <a:cubicBezTo>
                    <a:pt x="205" y="210"/>
                    <a:pt x="205" y="210"/>
                    <a:pt x="205" y="210"/>
                  </a:cubicBezTo>
                  <a:cubicBezTo>
                    <a:pt x="205" y="210"/>
                    <a:pt x="205" y="210"/>
                    <a:pt x="205" y="210"/>
                  </a:cubicBezTo>
                  <a:cubicBezTo>
                    <a:pt x="205" y="210"/>
                    <a:pt x="205" y="210"/>
                    <a:pt x="205" y="210"/>
                  </a:cubicBezTo>
                  <a:cubicBezTo>
                    <a:pt x="206" y="210"/>
                    <a:pt x="206" y="210"/>
                    <a:pt x="206" y="210"/>
                  </a:cubicBezTo>
                  <a:cubicBezTo>
                    <a:pt x="206" y="209"/>
                    <a:pt x="206" y="209"/>
                    <a:pt x="206" y="209"/>
                  </a:cubicBezTo>
                  <a:cubicBezTo>
                    <a:pt x="207" y="209"/>
                    <a:pt x="207" y="209"/>
                    <a:pt x="207" y="209"/>
                  </a:cubicBezTo>
                  <a:cubicBezTo>
                    <a:pt x="207" y="209"/>
                    <a:pt x="207" y="209"/>
                    <a:pt x="208" y="209"/>
                  </a:cubicBezTo>
                  <a:cubicBezTo>
                    <a:pt x="208" y="209"/>
                    <a:pt x="208" y="209"/>
                    <a:pt x="208" y="209"/>
                  </a:cubicBezTo>
                  <a:cubicBezTo>
                    <a:pt x="208" y="209"/>
                    <a:pt x="208" y="209"/>
                    <a:pt x="208" y="209"/>
                  </a:cubicBezTo>
                  <a:cubicBezTo>
                    <a:pt x="208" y="209"/>
                    <a:pt x="208" y="209"/>
                    <a:pt x="208" y="209"/>
                  </a:cubicBezTo>
                  <a:cubicBezTo>
                    <a:pt x="208" y="209"/>
                    <a:pt x="208" y="209"/>
                    <a:pt x="208" y="209"/>
                  </a:cubicBezTo>
                  <a:cubicBezTo>
                    <a:pt x="208" y="209"/>
                    <a:pt x="208" y="209"/>
                    <a:pt x="208" y="209"/>
                  </a:cubicBezTo>
                  <a:cubicBezTo>
                    <a:pt x="209" y="209"/>
                    <a:pt x="209" y="209"/>
                    <a:pt x="209" y="209"/>
                  </a:cubicBezTo>
                  <a:cubicBezTo>
                    <a:pt x="209" y="209"/>
                    <a:pt x="209" y="209"/>
                    <a:pt x="209" y="209"/>
                  </a:cubicBezTo>
                  <a:cubicBezTo>
                    <a:pt x="210" y="209"/>
                    <a:pt x="210" y="209"/>
                    <a:pt x="210" y="209"/>
                  </a:cubicBezTo>
                  <a:cubicBezTo>
                    <a:pt x="210" y="208"/>
                    <a:pt x="210" y="208"/>
                    <a:pt x="210" y="208"/>
                  </a:cubicBezTo>
                  <a:cubicBezTo>
                    <a:pt x="210" y="208"/>
                    <a:pt x="210" y="208"/>
                    <a:pt x="210" y="208"/>
                  </a:cubicBezTo>
                  <a:cubicBezTo>
                    <a:pt x="211" y="209"/>
                    <a:pt x="211" y="209"/>
                    <a:pt x="211" y="209"/>
                  </a:cubicBezTo>
                  <a:cubicBezTo>
                    <a:pt x="211" y="209"/>
                    <a:pt x="211" y="209"/>
                    <a:pt x="211" y="209"/>
                  </a:cubicBezTo>
                  <a:cubicBezTo>
                    <a:pt x="212" y="209"/>
                    <a:pt x="212" y="209"/>
                    <a:pt x="212" y="209"/>
                  </a:cubicBezTo>
                  <a:cubicBezTo>
                    <a:pt x="212" y="209"/>
                    <a:pt x="212" y="209"/>
                    <a:pt x="212" y="209"/>
                  </a:cubicBezTo>
                  <a:cubicBezTo>
                    <a:pt x="212" y="209"/>
                    <a:pt x="212" y="209"/>
                    <a:pt x="212" y="209"/>
                  </a:cubicBezTo>
                  <a:cubicBezTo>
                    <a:pt x="212" y="209"/>
                    <a:pt x="212" y="209"/>
                    <a:pt x="213" y="209"/>
                  </a:cubicBezTo>
                  <a:cubicBezTo>
                    <a:pt x="213" y="209"/>
                    <a:pt x="213" y="210"/>
                    <a:pt x="214" y="210"/>
                  </a:cubicBezTo>
                  <a:cubicBezTo>
                    <a:pt x="214" y="210"/>
                    <a:pt x="214" y="210"/>
                    <a:pt x="214" y="210"/>
                  </a:cubicBezTo>
                  <a:cubicBezTo>
                    <a:pt x="214" y="210"/>
                    <a:pt x="214" y="210"/>
                    <a:pt x="214" y="210"/>
                  </a:cubicBezTo>
                  <a:cubicBezTo>
                    <a:pt x="215" y="210"/>
                    <a:pt x="215" y="210"/>
                    <a:pt x="215" y="210"/>
                  </a:cubicBezTo>
                  <a:cubicBezTo>
                    <a:pt x="215" y="210"/>
                    <a:pt x="215" y="210"/>
                    <a:pt x="215" y="210"/>
                  </a:cubicBezTo>
                  <a:cubicBezTo>
                    <a:pt x="215" y="210"/>
                    <a:pt x="215" y="210"/>
                    <a:pt x="215" y="210"/>
                  </a:cubicBezTo>
                  <a:cubicBezTo>
                    <a:pt x="215" y="210"/>
                    <a:pt x="215" y="210"/>
                    <a:pt x="215" y="210"/>
                  </a:cubicBezTo>
                  <a:cubicBezTo>
                    <a:pt x="215" y="210"/>
                    <a:pt x="215" y="210"/>
                    <a:pt x="215" y="210"/>
                  </a:cubicBezTo>
                  <a:cubicBezTo>
                    <a:pt x="216" y="210"/>
                    <a:pt x="216" y="210"/>
                    <a:pt x="216" y="210"/>
                  </a:cubicBezTo>
                  <a:cubicBezTo>
                    <a:pt x="216" y="210"/>
                    <a:pt x="216" y="210"/>
                    <a:pt x="216" y="210"/>
                  </a:cubicBezTo>
                  <a:cubicBezTo>
                    <a:pt x="216" y="211"/>
                    <a:pt x="216" y="211"/>
                    <a:pt x="216" y="211"/>
                  </a:cubicBezTo>
                  <a:cubicBezTo>
                    <a:pt x="217" y="211"/>
                    <a:pt x="217" y="211"/>
                    <a:pt x="217" y="211"/>
                  </a:cubicBezTo>
                  <a:cubicBezTo>
                    <a:pt x="217" y="211"/>
                    <a:pt x="217" y="211"/>
                    <a:pt x="217" y="211"/>
                  </a:cubicBezTo>
                  <a:cubicBezTo>
                    <a:pt x="218" y="211"/>
                    <a:pt x="218" y="211"/>
                    <a:pt x="218" y="211"/>
                  </a:cubicBezTo>
                  <a:cubicBezTo>
                    <a:pt x="218" y="212"/>
                    <a:pt x="218" y="212"/>
                    <a:pt x="218" y="212"/>
                  </a:cubicBezTo>
                  <a:cubicBezTo>
                    <a:pt x="218" y="212"/>
                    <a:pt x="218" y="212"/>
                    <a:pt x="218" y="212"/>
                  </a:cubicBezTo>
                  <a:cubicBezTo>
                    <a:pt x="218" y="212"/>
                    <a:pt x="218" y="212"/>
                    <a:pt x="218" y="212"/>
                  </a:cubicBezTo>
                  <a:cubicBezTo>
                    <a:pt x="219" y="212"/>
                    <a:pt x="219" y="212"/>
                    <a:pt x="219" y="212"/>
                  </a:cubicBezTo>
                  <a:cubicBezTo>
                    <a:pt x="219" y="212"/>
                    <a:pt x="219" y="212"/>
                    <a:pt x="219" y="212"/>
                  </a:cubicBezTo>
                  <a:cubicBezTo>
                    <a:pt x="219" y="212"/>
                    <a:pt x="219" y="212"/>
                    <a:pt x="219" y="212"/>
                  </a:cubicBezTo>
                  <a:cubicBezTo>
                    <a:pt x="219" y="212"/>
                    <a:pt x="219" y="212"/>
                    <a:pt x="219" y="212"/>
                  </a:cubicBezTo>
                  <a:cubicBezTo>
                    <a:pt x="219" y="212"/>
                    <a:pt x="219" y="212"/>
                    <a:pt x="219" y="212"/>
                  </a:cubicBezTo>
                  <a:cubicBezTo>
                    <a:pt x="219" y="212"/>
                    <a:pt x="219" y="212"/>
                    <a:pt x="219" y="212"/>
                  </a:cubicBezTo>
                  <a:cubicBezTo>
                    <a:pt x="219" y="211"/>
                    <a:pt x="219" y="211"/>
                    <a:pt x="219" y="211"/>
                  </a:cubicBezTo>
                  <a:cubicBezTo>
                    <a:pt x="220" y="211"/>
                    <a:pt x="220" y="211"/>
                    <a:pt x="220" y="211"/>
                  </a:cubicBezTo>
                  <a:cubicBezTo>
                    <a:pt x="220" y="211"/>
                    <a:pt x="220" y="211"/>
                    <a:pt x="220" y="211"/>
                  </a:cubicBezTo>
                  <a:cubicBezTo>
                    <a:pt x="220" y="212"/>
                    <a:pt x="220" y="212"/>
                    <a:pt x="220" y="212"/>
                  </a:cubicBezTo>
                  <a:cubicBezTo>
                    <a:pt x="220" y="211"/>
                    <a:pt x="221" y="212"/>
                    <a:pt x="221" y="212"/>
                  </a:cubicBezTo>
                  <a:cubicBezTo>
                    <a:pt x="222" y="212"/>
                    <a:pt x="222" y="212"/>
                    <a:pt x="222" y="212"/>
                  </a:cubicBezTo>
                  <a:cubicBezTo>
                    <a:pt x="222" y="212"/>
                    <a:pt x="222" y="212"/>
                    <a:pt x="222" y="212"/>
                  </a:cubicBezTo>
                  <a:cubicBezTo>
                    <a:pt x="222" y="212"/>
                    <a:pt x="222" y="212"/>
                    <a:pt x="222" y="212"/>
                  </a:cubicBezTo>
                  <a:cubicBezTo>
                    <a:pt x="222" y="212"/>
                    <a:pt x="222" y="212"/>
                    <a:pt x="222" y="212"/>
                  </a:cubicBezTo>
                  <a:cubicBezTo>
                    <a:pt x="222" y="212"/>
                    <a:pt x="222" y="212"/>
                    <a:pt x="222" y="212"/>
                  </a:cubicBezTo>
                  <a:cubicBezTo>
                    <a:pt x="223" y="212"/>
                    <a:pt x="223" y="212"/>
                    <a:pt x="223" y="212"/>
                  </a:cubicBezTo>
                  <a:cubicBezTo>
                    <a:pt x="223" y="212"/>
                    <a:pt x="223" y="212"/>
                    <a:pt x="223" y="212"/>
                  </a:cubicBezTo>
                  <a:cubicBezTo>
                    <a:pt x="223" y="212"/>
                    <a:pt x="223" y="212"/>
                    <a:pt x="223" y="212"/>
                  </a:cubicBezTo>
                  <a:cubicBezTo>
                    <a:pt x="223" y="213"/>
                    <a:pt x="223" y="213"/>
                    <a:pt x="223" y="213"/>
                  </a:cubicBezTo>
                  <a:cubicBezTo>
                    <a:pt x="223" y="213"/>
                    <a:pt x="223" y="213"/>
                    <a:pt x="223" y="213"/>
                  </a:cubicBezTo>
                  <a:cubicBezTo>
                    <a:pt x="224" y="213"/>
                    <a:pt x="224" y="213"/>
                    <a:pt x="224" y="213"/>
                  </a:cubicBezTo>
                  <a:cubicBezTo>
                    <a:pt x="224" y="213"/>
                    <a:pt x="224" y="213"/>
                    <a:pt x="224" y="213"/>
                  </a:cubicBezTo>
                  <a:cubicBezTo>
                    <a:pt x="224" y="213"/>
                    <a:pt x="224" y="213"/>
                    <a:pt x="224" y="213"/>
                  </a:cubicBezTo>
                  <a:cubicBezTo>
                    <a:pt x="224" y="213"/>
                    <a:pt x="224" y="213"/>
                    <a:pt x="224" y="213"/>
                  </a:cubicBezTo>
                  <a:cubicBezTo>
                    <a:pt x="224" y="213"/>
                    <a:pt x="224" y="213"/>
                    <a:pt x="224" y="213"/>
                  </a:cubicBezTo>
                  <a:cubicBezTo>
                    <a:pt x="225" y="213"/>
                    <a:pt x="225" y="213"/>
                    <a:pt x="225" y="213"/>
                  </a:cubicBezTo>
                  <a:cubicBezTo>
                    <a:pt x="225" y="213"/>
                    <a:pt x="225" y="214"/>
                    <a:pt x="226" y="213"/>
                  </a:cubicBezTo>
                  <a:cubicBezTo>
                    <a:pt x="226" y="214"/>
                    <a:pt x="226" y="214"/>
                    <a:pt x="226" y="214"/>
                  </a:cubicBezTo>
                  <a:cubicBezTo>
                    <a:pt x="226" y="214"/>
                    <a:pt x="226" y="214"/>
                    <a:pt x="226" y="214"/>
                  </a:cubicBezTo>
                  <a:cubicBezTo>
                    <a:pt x="226" y="214"/>
                    <a:pt x="226" y="214"/>
                    <a:pt x="226" y="214"/>
                  </a:cubicBezTo>
                  <a:cubicBezTo>
                    <a:pt x="227" y="215"/>
                    <a:pt x="227" y="215"/>
                    <a:pt x="227" y="215"/>
                  </a:cubicBezTo>
                  <a:cubicBezTo>
                    <a:pt x="227" y="214"/>
                    <a:pt x="227" y="214"/>
                    <a:pt x="227" y="214"/>
                  </a:cubicBezTo>
                  <a:cubicBezTo>
                    <a:pt x="227" y="215"/>
                    <a:pt x="227" y="215"/>
                    <a:pt x="227" y="215"/>
                  </a:cubicBezTo>
                  <a:cubicBezTo>
                    <a:pt x="227" y="215"/>
                    <a:pt x="227" y="215"/>
                    <a:pt x="227" y="215"/>
                  </a:cubicBezTo>
                  <a:cubicBezTo>
                    <a:pt x="228" y="215"/>
                    <a:pt x="228" y="215"/>
                    <a:pt x="228" y="215"/>
                  </a:cubicBezTo>
                  <a:cubicBezTo>
                    <a:pt x="228" y="215"/>
                    <a:pt x="228" y="215"/>
                    <a:pt x="228" y="215"/>
                  </a:cubicBezTo>
                  <a:cubicBezTo>
                    <a:pt x="228" y="215"/>
                    <a:pt x="228" y="215"/>
                    <a:pt x="228" y="215"/>
                  </a:cubicBezTo>
                  <a:cubicBezTo>
                    <a:pt x="228" y="215"/>
                    <a:pt x="228" y="215"/>
                    <a:pt x="228" y="215"/>
                  </a:cubicBezTo>
                  <a:cubicBezTo>
                    <a:pt x="229" y="215"/>
                    <a:pt x="229" y="215"/>
                    <a:pt x="229" y="215"/>
                  </a:cubicBezTo>
                  <a:cubicBezTo>
                    <a:pt x="229" y="215"/>
                    <a:pt x="229" y="215"/>
                    <a:pt x="229" y="215"/>
                  </a:cubicBezTo>
                  <a:cubicBezTo>
                    <a:pt x="229" y="216"/>
                    <a:pt x="229" y="216"/>
                    <a:pt x="229" y="216"/>
                  </a:cubicBezTo>
                  <a:cubicBezTo>
                    <a:pt x="229" y="216"/>
                    <a:pt x="229" y="216"/>
                    <a:pt x="229" y="216"/>
                  </a:cubicBezTo>
                  <a:cubicBezTo>
                    <a:pt x="230" y="216"/>
                    <a:pt x="230" y="216"/>
                    <a:pt x="230" y="216"/>
                  </a:cubicBezTo>
                  <a:cubicBezTo>
                    <a:pt x="231" y="216"/>
                    <a:pt x="231" y="216"/>
                    <a:pt x="231" y="216"/>
                  </a:cubicBezTo>
                  <a:cubicBezTo>
                    <a:pt x="231" y="217"/>
                    <a:pt x="231" y="217"/>
                    <a:pt x="231" y="217"/>
                  </a:cubicBezTo>
                  <a:cubicBezTo>
                    <a:pt x="231" y="216"/>
                    <a:pt x="231" y="216"/>
                    <a:pt x="231" y="216"/>
                  </a:cubicBezTo>
                  <a:cubicBezTo>
                    <a:pt x="231" y="217"/>
                    <a:pt x="231" y="217"/>
                    <a:pt x="231" y="217"/>
                  </a:cubicBezTo>
                  <a:cubicBezTo>
                    <a:pt x="231" y="217"/>
                    <a:pt x="231" y="217"/>
                    <a:pt x="231" y="217"/>
                  </a:cubicBezTo>
                  <a:cubicBezTo>
                    <a:pt x="232" y="217"/>
                    <a:pt x="232" y="218"/>
                    <a:pt x="232" y="218"/>
                  </a:cubicBezTo>
                  <a:cubicBezTo>
                    <a:pt x="232" y="219"/>
                    <a:pt x="232" y="219"/>
                    <a:pt x="232" y="219"/>
                  </a:cubicBezTo>
                  <a:cubicBezTo>
                    <a:pt x="232" y="219"/>
                    <a:pt x="232" y="219"/>
                    <a:pt x="232" y="219"/>
                  </a:cubicBezTo>
                  <a:cubicBezTo>
                    <a:pt x="231" y="220"/>
                    <a:pt x="231" y="220"/>
                    <a:pt x="231" y="220"/>
                  </a:cubicBezTo>
                  <a:cubicBezTo>
                    <a:pt x="231" y="220"/>
                    <a:pt x="231" y="220"/>
                    <a:pt x="231" y="220"/>
                  </a:cubicBezTo>
                  <a:cubicBezTo>
                    <a:pt x="231" y="220"/>
                    <a:pt x="231" y="220"/>
                    <a:pt x="231" y="220"/>
                  </a:cubicBezTo>
                  <a:cubicBezTo>
                    <a:pt x="231" y="220"/>
                    <a:pt x="231" y="220"/>
                    <a:pt x="231" y="220"/>
                  </a:cubicBezTo>
                  <a:cubicBezTo>
                    <a:pt x="230" y="221"/>
                    <a:pt x="230" y="221"/>
                    <a:pt x="230" y="221"/>
                  </a:cubicBezTo>
                  <a:cubicBezTo>
                    <a:pt x="230" y="221"/>
                    <a:pt x="230" y="221"/>
                    <a:pt x="230" y="221"/>
                  </a:cubicBezTo>
                  <a:cubicBezTo>
                    <a:pt x="230" y="221"/>
                    <a:pt x="230" y="221"/>
                    <a:pt x="230" y="221"/>
                  </a:cubicBezTo>
                  <a:cubicBezTo>
                    <a:pt x="230" y="221"/>
                    <a:pt x="230" y="221"/>
                    <a:pt x="230" y="221"/>
                  </a:cubicBezTo>
                  <a:cubicBezTo>
                    <a:pt x="230" y="222"/>
                    <a:pt x="230" y="222"/>
                    <a:pt x="230" y="222"/>
                  </a:cubicBezTo>
                  <a:cubicBezTo>
                    <a:pt x="230" y="222"/>
                    <a:pt x="230" y="222"/>
                    <a:pt x="230" y="222"/>
                  </a:cubicBezTo>
                  <a:cubicBezTo>
                    <a:pt x="229" y="222"/>
                    <a:pt x="229" y="222"/>
                    <a:pt x="229" y="222"/>
                  </a:cubicBezTo>
                  <a:cubicBezTo>
                    <a:pt x="229" y="222"/>
                    <a:pt x="229" y="222"/>
                    <a:pt x="229" y="222"/>
                  </a:cubicBezTo>
                  <a:cubicBezTo>
                    <a:pt x="229" y="223"/>
                    <a:pt x="229" y="223"/>
                    <a:pt x="229" y="223"/>
                  </a:cubicBezTo>
                  <a:cubicBezTo>
                    <a:pt x="229" y="223"/>
                    <a:pt x="229" y="223"/>
                    <a:pt x="229" y="223"/>
                  </a:cubicBezTo>
                  <a:cubicBezTo>
                    <a:pt x="229" y="223"/>
                    <a:pt x="229" y="223"/>
                    <a:pt x="229" y="223"/>
                  </a:cubicBezTo>
                  <a:cubicBezTo>
                    <a:pt x="227" y="224"/>
                    <a:pt x="227" y="224"/>
                    <a:pt x="227" y="224"/>
                  </a:cubicBezTo>
                  <a:cubicBezTo>
                    <a:pt x="227" y="224"/>
                    <a:pt x="227" y="224"/>
                    <a:pt x="227" y="224"/>
                  </a:cubicBezTo>
                  <a:cubicBezTo>
                    <a:pt x="227" y="224"/>
                    <a:pt x="227" y="224"/>
                    <a:pt x="227" y="224"/>
                  </a:cubicBezTo>
                  <a:cubicBezTo>
                    <a:pt x="227" y="225"/>
                    <a:pt x="227" y="225"/>
                    <a:pt x="227" y="225"/>
                  </a:cubicBezTo>
                  <a:cubicBezTo>
                    <a:pt x="227" y="225"/>
                    <a:pt x="227" y="225"/>
                    <a:pt x="227" y="225"/>
                  </a:cubicBezTo>
                  <a:cubicBezTo>
                    <a:pt x="227" y="225"/>
                    <a:pt x="227" y="225"/>
                    <a:pt x="227" y="225"/>
                  </a:cubicBezTo>
                  <a:cubicBezTo>
                    <a:pt x="227" y="226"/>
                    <a:pt x="227" y="226"/>
                    <a:pt x="227" y="226"/>
                  </a:cubicBezTo>
                  <a:cubicBezTo>
                    <a:pt x="227" y="226"/>
                    <a:pt x="227" y="226"/>
                    <a:pt x="227" y="226"/>
                  </a:cubicBezTo>
                  <a:cubicBezTo>
                    <a:pt x="227" y="226"/>
                    <a:pt x="227" y="226"/>
                    <a:pt x="227" y="226"/>
                  </a:cubicBezTo>
                  <a:cubicBezTo>
                    <a:pt x="227" y="226"/>
                    <a:pt x="227" y="226"/>
                    <a:pt x="227" y="226"/>
                  </a:cubicBezTo>
                  <a:cubicBezTo>
                    <a:pt x="227" y="227"/>
                    <a:pt x="226" y="227"/>
                    <a:pt x="226" y="227"/>
                  </a:cubicBezTo>
                  <a:cubicBezTo>
                    <a:pt x="226" y="228"/>
                    <a:pt x="226" y="228"/>
                    <a:pt x="226" y="228"/>
                  </a:cubicBezTo>
                  <a:cubicBezTo>
                    <a:pt x="226" y="228"/>
                    <a:pt x="226" y="228"/>
                    <a:pt x="226" y="228"/>
                  </a:cubicBezTo>
                  <a:cubicBezTo>
                    <a:pt x="225" y="228"/>
                    <a:pt x="225" y="228"/>
                    <a:pt x="225" y="228"/>
                  </a:cubicBezTo>
                  <a:cubicBezTo>
                    <a:pt x="226" y="228"/>
                    <a:pt x="226" y="228"/>
                    <a:pt x="226" y="228"/>
                  </a:cubicBezTo>
                  <a:cubicBezTo>
                    <a:pt x="225" y="229"/>
                    <a:pt x="225" y="229"/>
                    <a:pt x="225" y="229"/>
                  </a:cubicBezTo>
                  <a:cubicBezTo>
                    <a:pt x="225" y="229"/>
                    <a:pt x="225" y="229"/>
                    <a:pt x="225" y="229"/>
                  </a:cubicBezTo>
                  <a:cubicBezTo>
                    <a:pt x="225" y="229"/>
                    <a:pt x="225" y="229"/>
                    <a:pt x="225" y="229"/>
                  </a:cubicBezTo>
                  <a:cubicBezTo>
                    <a:pt x="225" y="229"/>
                    <a:pt x="225" y="229"/>
                    <a:pt x="225" y="229"/>
                  </a:cubicBezTo>
                  <a:cubicBezTo>
                    <a:pt x="225" y="230"/>
                    <a:pt x="225" y="230"/>
                    <a:pt x="225" y="230"/>
                  </a:cubicBezTo>
                  <a:cubicBezTo>
                    <a:pt x="225" y="230"/>
                    <a:pt x="225" y="230"/>
                    <a:pt x="225" y="230"/>
                  </a:cubicBezTo>
                  <a:cubicBezTo>
                    <a:pt x="225" y="230"/>
                    <a:pt x="225" y="230"/>
                    <a:pt x="225" y="230"/>
                  </a:cubicBezTo>
                  <a:cubicBezTo>
                    <a:pt x="225" y="230"/>
                    <a:pt x="225" y="230"/>
                    <a:pt x="225" y="230"/>
                  </a:cubicBezTo>
                  <a:cubicBezTo>
                    <a:pt x="225" y="230"/>
                    <a:pt x="225" y="230"/>
                    <a:pt x="225" y="230"/>
                  </a:cubicBezTo>
                  <a:cubicBezTo>
                    <a:pt x="226" y="230"/>
                    <a:pt x="226" y="230"/>
                    <a:pt x="226" y="230"/>
                  </a:cubicBezTo>
                  <a:cubicBezTo>
                    <a:pt x="225" y="231"/>
                    <a:pt x="225" y="231"/>
                    <a:pt x="225" y="231"/>
                  </a:cubicBezTo>
                  <a:cubicBezTo>
                    <a:pt x="226" y="231"/>
                    <a:pt x="226" y="231"/>
                    <a:pt x="226" y="231"/>
                  </a:cubicBezTo>
                  <a:cubicBezTo>
                    <a:pt x="225" y="231"/>
                    <a:pt x="225" y="231"/>
                    <a:pt x="225" y="231"/>
                  </a:cubicBezTo>
                  <a:cubicBezTo>
                    <a:pt x="225" y="231"/>
                    <a:pt x="225" y="231"/>
                    <a:pt x="225" y="231"/>
                  </a:cubicBezTo>
                  <a:cubicBezTo>
                    <a:pt x="225" y="232"/>
                    <a:pt x="225" y="232"/>
                    <a:pt x="225" y="232"/>
                  </a:cubicBezTo>
                  <a:cubicBezTo>
                    <a:pt x="225" y="232"/>
                    <a:pt x="225" y="232"/>
                    <a:pt x="225" y="232"/>
                  </a:cubicBezTo>
                  <a:cubicBezTo>
                    <a:pt x="225" y="233"/>
                    <a:pt x="225" y="233"/>
                    <a:pt x="225" y="233"/>
                  </a:cubicBezTo>
                  <a:cubicBezTo>
                    <a:pt x="225" y="233"/>
                    <a:pt x="225" y="233"/>
                    <a:pt x="225" y="233"/>
                  </a:cubicBezTo>
                  <a:cubicBezTo>
                    <a:pt x="224" y="234"/>
                    <a:pt x="224" y="234"/>
                    <a:pt x="224" y="234"/>
                  </a:cubicBezTo>
                  <a:cubicBezTo>
                    <a:pt x="224" y="234"/>
                    <a:pt x="224" y="234"/>
                    <a:pt x="224" y="234"/>
                  </a:cubicBezTo>
                  <a:cubicBezTo>
                    <a:pt x="224" y="234"/>
                    <a:pt x="224" y="234"/>
                    <a:pt x="224" y="234"/>
                  </a:cubicBezTo>
                  <a:cubicBezTo>
                    <a:pt x="224" y="234"/>
                    <a:pt x="224" y="234"/>
                    <a:pt x="224" y="234"/>
                  </a:cubicBezTo>
                  <a:cubicBezTo>
                    <a:pt x="224" y="234"/>
                    <a:pt x="223" y="235"/>
                    <a:pt x="223" y="235"/>
                  </a:cubicBezTo>
                  <a:cubicBezTo>
                    <a:pt x="223" y="234"/>
                    <a:pt x="223" y="234"/>
                    <a:pt x="223" y="234"/>
                  </a:cubicBezTo>
                  <a:cubicBezTo>
                    <a:pt x="222" y="235"/>
                    <a:pt x="222" y="235"/>
                    <a:pt x="222" y="235"/>
                  </a:cubicBezTo>
                  <a:cubicBezTo>
                    <a:pt x="221" y="236"/>
                    <a:pt x="221" y="236"/>
                    <a:pt x="221" y="236"/>
                  </a:cubicBezTo>
                  <a:cubicBezTo>
                    <a:pt x="221" y="236"/>
                    <a:pt x="221" y="236"/>
                    <a:pt x="221" y="236"/>
                  </a:cubicBezTo>
                  <a:cubicBezTo>
                    <a:pt x="221" y="236"/>
                    <a:pt x="221" y="236"/>
                    <a:pt x="221" y="236"/>
                  </a:cubicBezTo>
                  <a:cubicBezTo>
                    <a:pt x="221" y="236"/>
                    <a:pt x="221" y="236"/>
                    <a:pt x="221" y="236"/>
                  </a:cubicBezTo>
                  <a:cubicBezTo>
                    <a:pt x="221" y="236"/>
                    <a:pt x="221" y="236"/>
                    <a:pt x="221" y="236"/>
                  </a:cubicBezTo>
                  <a:cubicBezTo>
                    <a:pt x="221" y="237"/>
                    <a:pt x="221" y="237"/>
                    <a:pt x="221" y="237"/>
                  </a:cubicBezTo>
                  <a:cubicBezTo>
                    <a:pt x="221" y="237"/>
                    <a:pt x="221" y="237"/>
                    <a:pt x="221" y="237"/>
                  </a:cubicBezTo>
                  <a:cubicBezTo>
                    <a:pt x="221" y="237"/>
                    <a:pt x="221" y="237"/>
                    <a:pt x="221" y="237"/>
                  </a:cubicBezTo>
                  <a:cubicBezTo>
                    <a:pt x="221" y="237"/>
                    <a:pt x="221" y="237"/>
                    <a:pt x="221" y="237"/>
                  </a:cubicBezTo>
                  <a:cubicBezTo>
                    <a:pt x="221" y="238"/>
                    <a:pt x="221" y="238"/>
                    <a:pt x="221" y="238"/>
                  </a:cubicBezTo>
                  <a:cubicBezTo>
                    <a:pt x="221" y="239"/>
                    <a:pt x="221" y="239"/>
                    <a:pt x="221" y="239"/>
                  </a:cubicBezTo>
                  <a:cubicBezTo>
                    <a:pt x="221" y="239"/>
                    <a:pt x="221" y="239"/>
                    <a:pt x="221" y="239"/>
                  </a:cubicBezTo>
                  <a:cubicBezTo>
                    <a:pt x="220" y="239"/>
                    <a:pt x="220" y="239"/>
                    <a:pt x="220" y="239"/>
                  </a:cubicBezTo>
                  <a:cubicBezTo>
                    <a:pt x="220" y="240"/>
                    <a:pt x="220" y="240"/>
                    <a:pt x="220" y="240"/>
                  </a:cubicBezTo>
                  <a:cubicBezTo>
                    <a:pt x="220" y="240"/>
                    <a:pt x="220" y="240"/>
                    <a:pt x="220" y="240"/>
                  </a:cubicBezTo>
                  <a:cubicBezTo>
                    <a:pt x="220" y="241"/>
                    <a:pt x="220" y="241"/>
                    <a:pt x="220" y="241"/>
                  </a:cubicBezTo>
                  <a:cubicBezTo>
                    <a:pt x="220" y="241"/>
                    <a:pt x="220" y="241"/>
                    <a:pt x="220" y="241"/>
                  </a:cubicBezTo>
                  <a:cubicBezTo>
                    <a:pt x="219" y="241"/>
                    <a:pt x="219" y="241"/>
                    <a:pt x="219" y="241"/>
                  </a:cubicBezTo>
                  <a:cubicBezTo>
                    <a:pt x="220" y="242"/>
                    <a:pt x="220" y="242"/>
                    <a:pt x="220" y="242"/>
                  </a:cubicBezTo>
                  <a:cubicBezTo>
                    <a:pt x="219" y="242"/>
                    <a:pt x="219" y="242"/>
                    <a:pt x="219" y="242"/>
                  </a:cubicBezTo>
                  <a:cubicBezTo>
                    <a:pt x="219" y="242"/>
                    <a:pt x="219" y="242"/>
                    <a:pt x="219" y="242"/>
                  </a:cubicBezTo>
                  <a:cubicBezTo>
                    <a:pt x="219" y="243"/>
                    <a:pt x="219" y="243"/>
                    <a:pt x="219" y="243"/>
                  </a:cubicBezTo>
                  <a:cubicBezTo>
                    <a:pt x="219" y="243"/>
                    <a:pt x="219" y="243"/>
                    <a:pt x="219" y="243"/>
                  </a:cubicBezTo>
                  <a:cubicBezTo>
                    <a:pt x="219" y="244"/>
                    <a:pt x="219" y="244"/>
                    <a:pt x="219" y="244"/>
                  </a:cubicBezTo>
                  <a:cubicBezTo>
                    <a:pt x="219" y="244"/>
                    <a:pt x="219" y="244"/>
                    <a:pt x="219" y="244"/>
                  </a:cubicBezTo>
                  <a:cubicBezTo>
                    <a:pt x="219" y="244"/>
                    <a:pt x="219" y="244"/>
                    <a:pt x="219" y="244"/>
                  </a:cubicBezTo>
                  <a:cubicBezTo>
                    <a:pt x="219" y="244"/>
                    <a:pt x="219" y="244"/>
                    <a:pt x="219" y="244"/>
                  </a:cubicBezTo>
                  <a:cubicBezTo>
                    <a:pt x="218" y="245"/>
                    <a:pt x="218" y="245"/>
                    <a:pt x="218" y="245"/>
                  </a:cubicBezTo>
                  <a:cubicBezTo>
                    <a:pt x="218" y="245"/>
                    <a:pt x="218" y="245"/>
                    <a:pt x="218" y="245"/>
                  </a:cubicBezTo>
                  <a:cubicBezTo>
                    <a:pt x="218" y="245"/>
                    <a:pt x="218" y="245"/>
                    <a:pt x="218" y="245"/>
                  </a:cubicBezTo>
                  <a:cubicBezTo>
                    <a:pt x="218" y="245"/>
                    <a:pt x="218" y="245"/>
                    <a:pt x="218" y="245"/>
                  </a:cubicBezTo>
                  <a:cubicBezTo>
                    <a:pt x="219" y="246"/>
                    <a:pt x="219" y="246"/>
                    <a:pt x="219" y="246"/>
                  </a:cubicBezTo>
                  <a:cubicBezTo>
                    <a:pt x="218" y="247"/>
                    <a:pt x="218" y="247"/>
                    <a:pt x="218" y="247"/>
                  </a:cubicBezTo>
                  <a:cubicBezTo>
                    <a:pt x="218" y="247"/>
                    <a:pt x="218" y="247"/>
                    <a:pt x="218" y="247"/>
                  </a:cubicBezTo>
                  <a:cubicBezTo>
                    <a:pt x="218" y="247"/>
                    <a:pt x="218" y="247"/>
                    <a:pt x="218" y="247"/>
                  </a:cubicBezTo>
                  <a:cubicBezTo>
                    <a:pt x="218" y="247"/>
                    <a:pt x="218" y="247"/>
                    <a:pt x="218" y="247"/>
                  </a:cubicBezTo>
                  <a:cubicBezTo>
                    <a:pt x="219" y="246"/>
                    <a:pt x="219" y="246"/>
                    <a:pt x="219" y="246"/>
                  </a:cubicBezTo>
                  <a:cubicBezTo>
                    <a:pt x="220" y="247"/>
                    <a:pt x="220" y="247"/>
                    <a:pt x="220" y="247"/>
                  </a:cubicBezTo>
                  <a:cubicBezTo>
                    <a:pt x="219" y="248"/>
                    <a:pt x="219" y="248"/>
                    <a:pt x="219" y="248"/>
                  </a:cubicBezTo>
                  <a:cubicBezTo>
                    <a:pt x="219" y="248"/>
                    <a:pt x="219" y="248"/>
                    <a:pt x="219" y="248"/>
                  </a:cubicBezTo>
                  <a:cubicBezTo>
                    <a:pt x="219" y="248"/>
                    <a:pt x="219" y="248"/>
                    <a:pt x="219" y="248"/>
                  </a:cubicBezTo>
                  <a:cubicBezTo>
                    <a:pt x="219" y="248"/>
                    <a:pt x="219" y="248"/>
                    <a:pt x="219" y="248"/>
                  </a:cubicBezTo>
                  <a:cubicBezTo>
                    <a:pt x="219" y="249"/>
                    <a:pt x="219" y="249"/>
                    <a:pt x="219" y="249"/>
                  </a:cubicBezTo>
                  <a:cubicBezTo>
                    <a:pt x="219" y="249"/>
                    <a:pt x="219" y="249"/>
                    <a:pt x="219" y="249"/>
                  </a:cubicBezTo>
                  <a:cubicBezTo>
                    <a:pt x="219" y="249"/>
                    <a:pt x="219" y="249"/>
                    <a:pt x="219" y="249"/>
                  </a:cubicBezTo>
                  <a:cubicBezTo>
                    <a:pt x="219" y="249"/>
                    <a:pt x="219" y="249"/>
                    <a:pt x="219" y="249"/>
                  </a:cubicBezTo>
                  <a:cubicBezTo>
                    <a:pt x="219" y="250"/>
                    <a:pt x="219" y="250"/>
                    <a:pt x="219" y="250"/>
                  </a:cubicBezTo>
                  <a:cubicBezTo>
                    <a:pt x="219" y="250"/>
                    <a:pt x="219" y="250"/>
                    <a:pt x="219" y="250"/>
                  </a:cubicBezTo>
                  <a:cubicBezTo>
                    <a:pt x="219" y="250"/>
                    <a:pt x="219" y="250"/>
                    <a:pt x="219" y="250"/>
                  </a:cubicBezTo>
                  <a:cubicBezTo>
                    <a:pt x="219" y="250"/>
                    <a:pt x="219" y="250"/>
                    <a:pt x="219" y="250"/>
                  </a:cubicBezTo>
                  <a:cubicBezTo>
                    <a:pt x="220" y="249"/>
                    <a:pt x="220" y="249"/>
                    <a:pt x="220" y="249"/>
                  </a:cubicBezTo>
                  <a:cubicBezTo>
                    <a:pt x="220" y="249"/>
                    <a:pt x="220" y="249"/>
                    <a:pt x="220" y="249"/>
                  </a:cubicBezTo>
                  <a:cubicBezTo>
                    <a:pt x="220" y="248"/>
                    <a:pt x="220" y="248"/>
                    <a:pt x="220" y="248"/>
                  </a:cubicBezTo>
                  <a:cubicBezTo>
                    <a:pt x="220" y="248"/>
                    <a:pt x="220" y="248"/>
                    <a:pt x="220" y="248"/>
                  </a:cubicBezTo>
                  <a:cubicBezTo>
                    <a:pt x="220" y="248"/>
                    <a:pt x="220" y="248"/>
                    <a:pt x="220" y="248"/>
                  </a:cubicBezTo>
                  <a:cubicBezTo>
                    <a:pt x="220" y="247"/>
                    <a:pt x="220" y="247"/>
                    <a:pt x="220" y="247"/>
                  </a:cubicBezTo>
                  <a:cubicBezTo>
                    <a:pt x="220" y="247"/>
                    <a:pt x="220" y="247"/>
                    <a:pt x="220" y="247"/>
                  </a:cubicBezTo>
                  <a:cubicBezTo>
                    <a:pt x="221" y="247"/>
                    <a:pt x="221" y="247"/>
                    <a:pt x="221" y="247"/>
                  </a:cubicBezTo>
                  <a:cubicBezTo>
                    <a:pt x="221" y="246"/>
                    <a:pt x="221" y="246"/>
                    <a:pt x="221" y="246"/>
                  </a:cubicBezTo>
                  <a:cubicBezTo>
                    <a:pt x="221" y="246"/>
                    <a:pt x="221" y="245"/>
                    <a:pt x="222" y="244"/>
                  </a:cubicBezTo>
                  <a:cubicBezTo>
                    <a:pt x="222" y="244"/>
                    <a:pt x="222" y="244"/>
                    <a:pt x="222" y="244"/>
                  </a:cubicBezTo>
                  <a:cubicBezTo>
                    <a:pt x="222" y="243"/>
                    <a:pt x="222" y="243"/>
                    <a:pt x="222" y="243"/>
                  </a:cubicBezTo>
                  <a:cubicBezTo>
                    <a:pt x="222" y="243"/>
                    <a:pt x="222" y="243"/>
                    <a:pt x="222" y="243"/>
                  </a:cubicBezTo>
                  <a:cubicBezTo>
                    <a:pt x="223" y="242"/>
                    <a:pt x="223" y="242"/>
                    <a:pt x="223" y="242"/>
                  </a:cubicBezTo>
                  <a:cubicBezTo>
                    <a:pt x="222" y="242"/>
                    <a:pt x="222" y="242"/>
                    <a:pt x="222" y="242"/>
                  </a:cubicBezTo>
                  <a:cubicBezTo>
                    <a:pt x="223" y="242"/>
                    <a:pt x="223" y="242"/>
                    <a:pt x="223" y="242"/>
                  </a:cubicBezTo>
                  <a:cubicBezTo>
                    <a:pt x="223" y="242"/>
                    <a:pt x="223" y="242"/>
                    <a:pt x="223" y="242"/>
                  </a:cubicBezTo>
                  <a:cubicBezTo>
                    <a:pt x="223" y="242"/>
                    <a:pt x="223" y="242"/>
                    <a:pt x="223" y="242"/>
                  </a:cubicBezTo>
                  <a:cubicBezTo>
                    <a:pt x="223" y="242"/>
                    <a:pt x="223" y="242"/>
                    <a:pt x="223" y="242"/>
                  </a:cubicBezTo>
                  <a:cubicBezTo>
                    <a:pt x="223" y="241"/>
                    <a:pt x="223" y="241"/>
                    <a:pt x="223" y="241"/>
                  </a:cubicBezTo>
                  <a:cubicBezTo>
                    <a:pt x="223" y="241"/>
                    <a:pt x="223" y="241"/>
                    <a:pt x="223" y="241"/>
                  </a:cubicBezTo>
                  <a:cubicBezTo>
                    <a:pt x="223" y="241"/>
                    <a:pt x="223" y="241"/>
                    <a:pt x="223" y="241"/>
                  </a:cubicBezTo>
                  <a:cubicBezTo>
                    <a:pt x="223" y="241"/>
                    <a:pt x="223" y="241"/>
                    <a:pt x="223" y="241"/>
                  </a:cubicBezTo>
                  <a:cubicBezTo>
                    <a:pt x="223" y="240"/>
                    <a:pt x="223" y="240"/>
                    <a:pt x="223" y="240"/>
                  </a:cubicBezTo>
                  <a:cubicBezTo>
                    <a:pt x="224" y="241"/>
                    <a:pt x="224" y="241"/>
                    <a:pt x="224" y="241"/>
                  </a:cubicBezTo>
                  <a:cubicBezTo>
                    <a:pt x="224" y="240"/>
                    <a:pt x="224" y="240"/>
                    <a:pt x="225" y="240"/>
                  </a:cubicBezTo>
                  <a:cubicBezTo>
                    <a:pt x="224" y="239"/>
                    <a:pt x="224" y="239"/>
                    <a:pt x="224" y="239"/>
                  </a:cubicBezTo>
                  <a:cubicBezTo>
                    <a:pt x="225" y="239"/>
                    <a:pt x="225" y="239"/>
                    <a:pt x="225" y="239"/>
                  </a:cubicBezTo>
                  <a:cubicBezTo>
                    <a:pt x="225" y="239"/>
                    <a:pt x="225" y="239"/>
                    <a:pt x="225" y="239"/>
                  </a:cubicBezTo>
                  <a:cubicBezTo>
                    <a:pt x="225" y="239"/>
                    <a:pt x="225" y="239"/>
                    <a:pt x="225" y="239"/>
                  </a:cubicBezTo>
                  <a:cubicBezTo>
                    <a:pt x="225" y="238"/>
                    <a:pt x="225" y="238"/>
                    <a:pt x="225" y="238"/>
                  </a:cubicBezTo>
                  <a:cubicBezTo>
                    <a:pt x="225" y="238"/>
                    <a:pt x="225" y="238"/>
                    <a:pt x="225" y="238"/>
                  </a:cubicBezTo>
                  <a:cubicBezTo>
                    <a:pt x="225" y="237"/>
                    <a:pt x="225" y="237"/>
                    <a:pt x="225" y="237"/>
                  </a:cubicBezTo>
                  <a:cubicBezTo>
                    <a:pt x="225" y="237"/>
                    <a:pt x="225" y="237"/>
                    <a:pt x="225" y="237"/>
                  </a:cubicBezTo>
                  <a:cubicBezTo>
                    <a:pt x="225" y="237"/>
                    <a:pt x="225" y="237"/>
                    <a:pt x="225" y="237"/>
                  </a:cubicBezTo>
                  <a:cubicBezTo>
                    <a:pt x="225" y="237"/>
                    <a:pt x="225" y="237"/>
                    <a:pt x="225" y="237"/>
                  </a:cubicBezTo>
                  <a:cubicBezTo>
                    <a:pt x="225" y="237"/>
                    <a:pt x="225" y="237"/>
                    <a:pt x="225" y="237"/>
                  </a:cubicBezTo>
                  <a:cubicBezTo>
                    <a:pt x="225" y="236"/>
                    <a:pt x="225" y="236"/>
                    <a:pt x="225" y="236"/>
                  </a:cubicBezTo>
                  <a:cubicBezTo>
                    <a:pt x="225" y="236"/>
                    <a:pt x="225" y="236"/>
                    <a:pt x="225" y="236"/>
                  </a:cubicBezTo>
                  <a:cubicBezTo>
                    <a:pt x="226" y="236"/>
                    <a:pt x="226" y="236"/>
                    <a:pt x="226" y="236"/>
                  </a:cubicBezTo>
                  <a:cubicBezTo>
                    <a:pt x="226" y="235"/>
                    <a:pt x="226" y="235"/>
                    <a:pt x="226" y="235"/>
                  </a:cubicBezTo>
                  <a:cubicBezTo>
                    <a:pt x="226" y="235"/>
                    <a:pt x="226" y="235"/>
                    <a:pt x="226" y="235"/>
                  </a:cubicBezTo>
                  <a:cubicBezTo>
                    <a:pt x="226" y="235"/>
                    <a:pt x="226" y="235"/>
                    <a:pt x="226" y="235"/>
                  </a:cubicBezTo>
                  <a:cubicBezTo>
                    <a:pt x="226" y="235"/>
                    <a:pt x="226" y="235"/>
                    <a:pt x="226" y="235"/>
                  </a:cubicBezTo>
                  <a:cubicBezTo>
                    <a:pt x="226" y="235"/>
                    <a:pt x="226" y="235"/>
                    <a:pt x="226" y="235"/>
                  </a:cubicBezTo>
                  <a:cubicBezTo>
                    <a:pt x="226" y="235"/>
                    <a:pt x="226" y="235"/>
                    <a:pt x="226" y="235"/>
                  </a:cubicBezTo>
                  <a:cubicBezTo>
                    <a:pt x="226" y="235"/>
                    <a:pt x="226" y="235"/>
                    <a:pt x="226" y="235"/>
                  </a:cubicBezTo>
                  <a:cubicBezTo>
                    <a:pt x="227" y="235"/>
                    <a:pt x="227" y="235"/>
                    <a:pt x="227" y="235"/>
                  </a:cubicBezTo>
                  <a:cubicBezTo>
                    <a:pt x="227" y="234"/>
                    <a:pt x="227" y="234"/>
                    <a:pt x="227" y="234"/>
                  </a:cubicBezTo>
                  <a:cubicBezTo>
                    <a:pt x="228" y="234"/>
                    <a:pt x="228" y="234"/>
                    <a:pt x="228" y="234"/>
                  </a:cubicBezTo>
                  <a:cubicBezTo>
                    <a:pt x="228" y="234"/>
                    <a:pt x="228" y="234"/>
                    <a:pt x="228" y="234"/>
                  </a:cubicBezTo>
                  <a:cubicBezTo>
                    <a:pt x="228" y="234"/>
                    <a:pt x="228" y="234"/>
                    <a:pt x="228" y="234"/>
                  </a:cubicBezTo>
                  <a:cubicBezTo>
                    <a:pt x="229" y="233"/>
                    <a:pt x="229" y="233"/>
                    <a:pt x="229" y="233"/>
                  </a:cubicBezTo>
                  <a:cubicBezTo>
                    <a:pt x="229" y="233"/>
                    <a:pt x="229" y="233"/>
                    <a:pt x="229" y="233"/>
                  </a:cubicBezTo>
                  <a:cubicBezTo>
                    <a:pt x="229" y="232"/>
                    <a:pt x="229" y="232"/>
                    <a:pt x="229" y="232"/>
                  </a:cubicBezTo>
                  <a:cubicBezTo>
                    <a:pt x="229" y="231"/>
                    <a:pt x="229" y="231"/>
                    <a:pt x="229" y="230"/>
                  </a:cubicBezTo>
                  <a:cubicBezTo>
                    <a:pt x="229" y="230"/>
                    <a:pt x="229" y="230"/>
                    <a:pt x="229" y="230"/>
                  </a:cubicBezTo>
                  <a:cubicBezTo>
                    <a:pt x="229" y="230"/>
                    <a:pt x="229" y="230"/>
                    <a:pt x="229" y="230"/>
                  </a:cubicBezTo>
                  <a:cubicBezTo>
                    <a:pt x="230" y="229"/>
                    <a:pt x="230" y="229"/>
                    <a:pt x="230" y="229"/>
                  </a:cubicBezTo>
                  <a:cubicBezTo>
                    <a:pt x="229" y="229"/>
                    <a:pt x="229" y="229"/>
                    <a:pt x="229" y="229"/>
                  </a:cubicBezTo>
                  <a:cubicBezTo>
                    <a:pt x="230" y="229"/>
                    <a:pt x="230" y="229"/>
                    <a:pt x="230" y="229"/>
                  </a:cubicBezTo>
                  <a:cubicBezTo>
                    <a:pt x="230" y="229"/>
                    <a:pt x="230" y="229"/>
                    <a:pt x="230" y="229"/>
                  </a:cubicBezTo>
                  <a:cubicBezTo>
                    <a:pt x="230" y="229"/>
                    <a:pt x="230" y="229"/>
                    <a:pt x="230" y="229"/>
                  </a:cubicBezTo>
                  <a:cubicBezTo>
                    <a:pt x="230" y="229"/>
                    <a:pt x="230" y="229"/>
                    <a:pt x="230" y="229"/>
                  </a:cubicBezTo>
                  <a:cubicBezTo>
                    <a:pt x="230" y="228"/>
                    <a:pt x="230" y="228"/>
                    <a:pt x="230" y="228"/>
                  </a:cubicBezTo>
                  <a:cubicBezTo>
                    <a:pt x="230" y="228"/>
                    <a:pt x="230" y="228"/>
                    <a:pt x="230" y="228"/>
                  </a:cubicBezTo>
                  <a:cubicBezTo>
                    <a:pt x="230" y="228"/>
                    <a:pt x="230" y="228"/>
                    <a:pt x="230" y="228"/>
                  </a:cubicBezTo>
                  <a:cubicBezTo>
                    <a:pt x="230" y="228"/>
                    <a:pt x="230" y="228"/>
                    <a:pt x="230" y="228"/>
                  </a:cubicBezTo>
                  <a:cubicBezTo>
                    <a:pt x="231" y="227"/>
                    <a:pt x="231" y="227"/>
                    <a:pt x="231" y="227"/>
                  </a:cubicBezTo>
                  <a:cubicBezTo>
                    <a:pt x="231" y="227"/>
                    <a:pt x="232" y="227"/>
                    <a:pt x="232" y="226"/>
                  </a:cubicBezTo>
                  <a:cubicBezTo>
                    <a:pt x="232" y="226"/>
                    <a:pt x="232" y="226"/>
                    <a:pt x="232" y="226"/>
                  </a:cubicBezTo>
                  <a:cubicBezTo>
                    <a:pt x="232" y="226"/>
                    <a:pt x="232" y="226"/>
                    <a:pt x="232" y="226"/>
                  </a:cubicBezTo>
                  <a:cubicBezTo>
                    <a:pt x="232" y="226"/>
                    <a:pt x="232" y="226"/>
                    <a:pt x="232" y="226"/>
                  </a:cubicBezTo>
                  <a:cubicBezTo>
                    <a:pt x="232" y="226"/>
                    <a:pt x="232" y="226"/>
                    <a:pt x="232" y="226"/>
                  </a:cubicBezTo>
                  <a:cubicBezTo>
                    <a:pt x="232" y="225"/>
                    <a:pt x="232" y="225"/>
                    <a:pt x="232" y="225"/>
                  </a:cubicBezTo>
                  <a:cubicBezTo>
                    <a:pt x="232" y="224"/>
                    <a:pt x="232" y="224"/>
                    <a:pt x="232" y="224"/>
                  </a:cubicBezTo>
                  <a:cubicBezTo>
                    <a:pt x="232" y="224"/>
                    <a:pt x="232" y="224"/>
                    <a:pt x="232" y="224"/>
                  </a:cubicBezTo>
                  <a:cubicBezTo>
                    <a:pt x="232" y="224"/>
                    <a:pt x="232" y="224"/>
                    <a:pt x="232" y="224"/>
                  </a:cubicBezTo>
                  <a:cubicBezTo>
                    <a:pt x="232" y="223"/>
                    <a:pt x="232" y="223"/>
                    <a:pt x="232" y="223"/>
                  </a:cubicBezTo>
                  <a:cubicBezTo>
                    <a:pt x="232" y="223"/>
                    <a:pt x="232" y="223"/>
                    <a:pt x="232" y="222"/>
                  </a:cubicBezTo>
                  <a:cubicBezTo>
                    <a:pt x="232" y="222"/>
                    <a:pt x="232" y="222"/>
                    <a:pt x="232" y="222"/>
                  </a:cubicBezTo>
                  <a:cubicBezTo>
                    <a:pt x="232" y="221"/>
                    <a:pt x="232" y="221"/>
                    <a:pt x="232" y="221"/>
                  </a:cubicBezTo>
                  <a:cubicBezTo>
                    <a:pt x="232" y="221"/>
                    <a:pt x="232" y="221"/>
                    <a:pt x="232" y="221"/>
                  </a:cubicBezTo>
                  <a:cubicBezTo>
                    <a:pt x="232" y="221"/>
                    <a:pt x="232" y="221"/>
                    <a:pt x="232" y="221"/>
                  </a:cubicBezTo>
                  <a:cubicBezTo>
                    <a:pt x="233" y="220"/>
                    <a:pt x="233" y="220"/>
                    <a:pt x="233" y="220"/>
                  </a:cubicBezTo>
                  <a:cubicBezTo>
                    <a:pt x="232" y="220"/>
                    <a:pt x="233" y="219"/>
                    <a:pt x="233" y="219"/>
                  </a:cubicBezTo>
                  <a:cubicBezTo>
                    <a:pt x="233" y="219"/>
                    <a:pt x="233" y="219"/>
                    <a:pt x="233" y="219"/>
                  </a:cubicBezTo>
                  <a:cubicBezTo>
                    <a:pt x="233" y="218"/>
                    <a:pt x="233" y="218"/>
                    <a:pt x="233" y="218"/>
                  </a:cubicBezTo>
                  <a:cubicBezTo>
                    <a:pt x="233" y="218"/>
                    <a:pt x="233" y="218"/>
                    <a:pt x="233" y="218"/>
                  </a:cubicBezTo>
                  <a:cubicBezTo>
                    <a:pt x="233" y="218"/>
                    <a:pt x="233" y="218"/>
                    <a:pt x="233" y="218"/>
                  </a:cubicBezTo>
                  <a:cubicBezTo>
                    <a:pt x="233" y="218"/>
                    <a:pt x="233" y="218"/>
                    <a:pt x="233" y="218"/>
                  </a:cubicBezTo>
                  <a:cubicBezTo>
                    <a:pt x="233" y="218"/>
                    <a:pt x="233" y="218"/>
                    <a:pt x="233" y="218"/>
                  </a:cubicBezTo>
                  <a:cubicBezTo>
                    <a:pt x="234" y="218"/>
                    <a:pt x="234" y="218"/>
                    <a:pt x="234" y="218"/>
                  </a:cubicBezTo>
                  <a:cubicBezTo>
                    <a:pt x="234" y="218"/>
                    <a:pt x="234" y="218"/>
                    <a:pt x="234" y="218"/>
                  </a:cubicBezTo>
                  <a:cubicBezTo>
                    <a:pt x="234" y="218"/>
                    <a:pt x="234" y="218"/>
                    <a:pt x="234" y="218"/>
                  </a:cubicBezTo>
                  <a:cubicBezTo>
                    <a:pt x="234" y="218"/>
                    <a:pt x="234" y="218"/>
                    <a:pt x="234" y="218"/>
                  </a:cubicBezTo>
                  <a:cubicBezTo>
                    <a:pt x="234" y="217"/>
                    <a:pt x="234" y="217"/>
                    <a:pt x="234" y="217"/>
                  </a:cubicBezTo>
                  <a:cubicBezTo>
                    <a:pt x="235" y="217"/>
                    <a:pt x="235" y="217"/>
                    <a:pt x="235" y="217"/>
                  </a:cubicBezTo>
                  <a:cubicBezTo>
                    <a:pt x="235" y="216"/>
                    <a:pt x="235" y="216"/>
                    <a:pt x="235" y="216"/>
                  </a:cubicBezTo>
                  <a:cubicBezTo>
                    <a:pt x="235" y="216"/>
                    <a:pt x="235" y="216"/>
                    <a:pt x="235" y="216"/>
                  </a:cubicBezTo>
                  <a:cubicBezTo>
                    <a:pt x="235" y="215"/>
                    <a:pt x="235" y="215"/>
                    <a:pt x="235" y="215"/>
                  </a:cubicBezTo>
                  <a:cubicBezTo>
                    <a:pt x="235" y="215"/>
                    <a:pt x="235" y="215"/>
                    <a:pt x="235" y="215"/>
                  </a:cubicBezTo>
                  <a:cubicBezTo>
                    <a:pt x="235" y="215"/>
                    <a:pt x="235" y="215"/>
                    <a:pt x="235" y="215"/>
                  </a:cubicBezTo>
                  <a:cubicBezTo>
                    <a:pt x="235" y="215"/>
                    <a:pt x="235" y="215"/>
                    <a:pt x="235" y="215"/>
                  </a:cubicBezTo>
                  <a:cubicBezTo>
                    <a:pt x="235" y="215"/>
                    <a:pt x="235" y="215"/>
                    <a:pt x="235" y="215"/>
                  </a:cubicBezTo>
                  <a:cubicBezTo>
                    <a:pt x="235" y="215"/>
                    <a:pt x="235" y="215"/>
                    <a:pt x="235" y="215"/>
                  </a:cubicBezTo>
                  <a:cubicBezTo>
                    <a:pt x="234" y="214"/>
                    <a:pt x="234" y="214"/>
                    <a:pt x="234" y="214"/>
                  </a:cubicBezTo>
                  <a:cubicBezTo>
                    <a:pt x="234" y="214"/>
                    <a:pt x="233" y="213"/>
                    <a:pt x="233" y="213"/>
                  </a:cubicBezTo>
                  <a:cubicBezTo>
                    <a:pt x="233" y="213"/>
                    <a:pt x="233" y="212"/>
                    <a:pt x="232" y="212"/>
                  </a:cubicBezTo>
                  <a:cubicBezTo>
                    <a:pt x="232" y="212"/>
                    <a:pt x="232" y="212"/>
                    <a:pt x="232" y="212"/>
                  </a:cubicBezTo>
                  <a:cubicBezTo>
                    <a:pt x="232" y="212"/>
                    <a:pt x="232" y="212"/>
                    <a:pt x="232" y="212"/>
                  </a:cubicBezTo>
                  <a:cubicBezTo>
                    <a:pt x="232" y="212"/>
                    <a:pt x="232" y="212"/>
                    <a:pt x="232" y="212"/>
                  </a:cubicBezTo>
                  <a:cubicBezTo>
                    <a:pt x="232" y="212"/>
                    <a:pt x="232" y="212"/>
                    <a:pt x="232" y="212"/>
                  </a:cubicBezTo>
                  <a:cubicBezTo>
                    <a:pt x="232" y="212"/>
                    <a:pt x="232" y="212"/>
                    <a:pt x="232" y="212"/>
                  </a:cubicBezTo>
                  <a:cubicBezTo>
                    <a:pt x="232" y="212"/>
                    <a:pt x="232" y="212"/>
                    <a:pt x="232" y="212"/>
                  </a:cubicBezTo>
                  <a:cubicBezTo>
                    <a:pt x="231" y="212"/>
                    <a:pt x="231" y="212"/>
                    <a:pt x="231" y="212"/>
                  </a:cubicBezTo>
                  <a:cubicBezTo>
                    <a:pt x="231" y="211"/>
                    <a:pt x="231" y="211"/>
                    <a:pt x="231" y="211"/>
                  </a:cubicBezTo>
                  <a:cubicBezTo>
                    <a:pt x="231" y="211"/>
                    <a:pt x="231" y="211"/>
                    <a:pt x="231" y="211"/>
                  </a:cubicBezTo>
                  <a:cubicBezTo>
                    <a:pt x="230" y="211"/>
                    <a:pt x="230" y="211"/>
                    <a:pt x="230" y="211"/>
                  </a:cubicBezTo>
                  <a:cubicBezTo>
                    <a:pt x="230" y="211"/>
                    <a:pt x="230" y="211"/>
                    <a:pt x="230" y="211"/>
                  </a:cubicBezTo>
                  <a:cubicBezTo>
                    <a:pt x="230" y="211"/>
                    <a:pt x="230" y="211"/>
                    <a:pt x="230" y="211"/>
                  </a:cubicBezTo>
                  <a:cubicBezTo>
                    <a:pt x="230" y="211"/>
                    <a:pt x="230" y="211"/>
                    <a:pt x="230" y="211"/>
                  </a:cubicBezTo>
                  <a:cubicBezTo>
                    <a:pt x="229" y="210"/>
                    <a:pt x="229" y="210"/>
                    <a:pt x="229" y="209"/>
                  </a:cubicBezTo>
                  <a:cubicBezTo>
                    <a:pt x="229" y="210"/>
                    <a:pt x="229" y="210"/>
                    <a:pt x="229" y="210"/>
                  </a:cubicBezTo>
                  <a:cubicBezTo>
                    <a:pt x="228" y="209"/>
                    <a:pt x="228" y="209"/>
                    <a:pt x="228" y="209"/>
                  </a:cubicBezTo>
                  <a:cubicBezTo>
                    <a:pt x="228" y="209"/>
                    <a:pt x="228" y="209"/>
                    <a:pt x="228" y="209"/>
                  </a:cubicBezTo>
                  <a:cubicBezTo>
                    <a:pt x="228" y="209"/>
                    <a:pt x="228" y="209"/>
                    <a:pt x="228" y="209"/>
                  </a:cubicBezTo>
                  <a:cubicBezTo>
                    <a:pt x="228" y="209"/>
                    <a:pt x="228" y="209"/>
                    <a:pt x="228" y="209"/>
                  </a:cubicBezTo>
                  <a:cubicBezTo>
                    <a:pt x="228" y="209"/>
                    <a:pt x="228" y="209"/>
                    <a:pt x="228" y="209"/>
                  </a:cubicBezTo>
                  <a:cubicBezTo>
                    <a:pt x="227" y="209"/>
                    <a:pt x="227" y="209"/>
                    <a:pt x="227" y="209"/>
                  </a:cubicBezTo>
                  <a:cubicBezTo>
                    <a:pt x="227" y="209"/>
                    <a:pt x="227" y="209"/>
                    <a:pt x="227" y="209"/>
                  </a:cubicBezTo>
                  <a:cubicBezTo>
                    <a:pt x="227" y="209"/>
                    <a:pt x="227" y="209"/>
                    <a:pt x="227" y="209"/>
                  </a:cubicBezTo>
                  <a:cubicBezTo>
                    <a:pt x="227" y="208"/>
                    <a:pt x="227" y="208"/>
                    <a:pt x="227" y="208"/>
                  </a:cubicBezTo>
                  <a:cubicBezTo>
                    <a:pt x="227" y="208"/>
                    <a:pt x="227" y="208"/>
                    <a:pt x="227" y="208"/>
                  </a:cubicBezTo>
                  <a:cubicBezTo>
                    <a:pt x="227" y="208"/>
                    <a:pt x="227" y="208"/>
                    <a:pt x="227" y="208"/>
                  </a:cubicBezTo>
                  <a:cubicBezTo>
                    <a:pt x="227" y="208"/>
                    <a:pt x="227" y="208"/>
                    <a:pt x="227" y="208"/>
                  </a:cubicBezTo>
                  <a:cubicBezTo>
                    <a:pt x="228" y="207"/>
                    <a:pt x="228" y="207"/>
                    <a:pt x="228" y="207"/>
                  </a:cubicBezTo>
                  <a:cubicBezTo>
                    <a:pt x="228" y="207"/>
                    <a:pt x="228" y="207"/>
                    <a:pt x="228" y="207"/>
                  </a:cubicBezTo>
                  <a:cubicBezTo>
                    <a:pt x="229" y="207"/>
                    <a:pt x="229" y="207"/>
                    <a:pt x="229" y="207"/>
                  </a:cubicBezTo>
                  <a:cubicBezTo>
                    <a:pt x="229" y="207"/>
                    <a:pt x="229" y="207"/>
                    <a:pt x="229" y="207"/>
                  </a:cubicBezTo>
                  <a:cubicBezTo>
                    <a:pt x="229" y="207"/>
                    <a:pt x="229" y="207"/>
                    <a:pt x="229" y="207"/>
                  </a:cubicBezTo>
                  <a:cubicBezTo>
                    <a:pt x="229" y="207"/>
                    <a:pt x="229" y="207"/>
                    <a:pt x="229" y="207"/>
                  </a:cubicBezTo>
                  <a:cubicBezTo>
                    <a:pt x="230" y="206"/>
                    <a:pt x="230" y="206"/>
                    <a:pt x="230" y="206"/>
                  </a:cubicBezTo>
                  <a:cubicBezTo>
                    <a:pt x="230" y="206"/>
                    <a:pt x="230" y="206"/>
                    <a:pt x="230" y="206"/>
                  </a:cubicBezTo>
                  <a:cubicBezTo>
                    <a:pt x="231" y="206"/>
                    <a:pt x="231" y="206"/>
                    <a:pt x="231" y="206"/>
                  </a:cubicBezTo>
                  <a:cubicBezTo>
                    <a:pt x="231" y="206"/>
                    <a:pt x="231" y="206"/>
                    <a:pt x="231" y="206"/>
                  </a:cubicBezTo>
                  <a:cubicBezTo>
                    <a:pt x="232" y="205"/>
                    <a:pt x="232" y="205"/>
                    <a:pt x="232" y="205"/>
                  </a:cubicBezTo>
                  <a:cubicBezTo>
                    <a:pt x="232" y="206"/>
                    <a:pt x="232" y="206"/>
                    <a:pt x="232" y="206"/>
                  </a:cubicBezTo>
                  <a:cubicBezTo>
                    <a:pt x="232" y="205"/>
                    <a:pt x="232" y="205"/>
                    <a:pt x="232" y="205"/>
                  </a:cubicBezTo>
                  <a:cubicBezTo>
                    <a:pt x="233" y="206"/>
                    <a:pt x="233" y="206"/>
                    <a:pt x="233" y="206"/>
                  </a:cubicBezTo>
                  <a:cubicBezTo>
                    <a:pt x="234" y="205"/>
                    <a:pt x="234" y="205"/>
                    <a:pt x="234" y="205"/>
                  </a:cubicBezTo>
                  <a:cubicBezTo>
                    <a:pt x="234" y="205"/>
                    <a:pt x="234" y="205"/>
                    <a:pt x="234" y="205"/>
                  </a:cubicBezTo>
                  <a:cubicBezTo>
                    <a:pt x="235" y="205"/>
                    <a:pt x="235" y="205"/>
                    <a:pt x="235" y="205"/>
                  </a:cubicBezTo>
                  <a:cubicBezTo>
                    <a:pt x="235" y="205"/>
                    <a:pt x="235" y="205"/>
                    <a:pt x="235" y="205"/>
                  </a:cubicBezTo>
                  <a:cubicBezTo>
                    <a:pt x="235" y="205"/>
                    <a:pt x="235" y="205"/>
                    <a:pt x="235" y="205"/>
                  </a:cubicBezTo>
                  <a:cubicBezTo>
                    <a:pt x="235" y="205"/>
                    <a:pt x="235" y="205"/>
                    <a:pt x="235" y="205"/>
                  </a:cubicBezTo>
                  <a:cubicBezTo>
                    <a:pt x="236" y="204"/>
                    <a:pt x="236" y="204"/>
                    <a:pt x="236" y="204"/>
                  </a:cubicBezTo>
                  <a:cubicBezTo>
                    <a:pt x="236" y="205"/>
                    <a:pt x="236" y="205"/>
                    <a:pt x="236" y="205"/>
                  </a:cubicBezTo>
                  <a:cubicBezTo>
                    <a:pt x="237" y="204"/>
                    <a:pt x="237" y="204"/>
                    <a:pt x="237" y="204"/>
                  </a:cubicBezTo>
                  <a:cubicBezTo>
                    <a:pt x="237" y="204"/>
                    <a:pt x="237" y="204"/>
                    <a:pt x="237" y="204"/>
                  </a:cubicBezTo>
                  <a:cubicBezTo>
                    <a:pt x="238" y="204"/>
                    <a:pt x="238" y="204"/>
                    <a:pt x="238" y="204"/>
                  </a:cubicBezTo>
                  <a:cubicBezTo>
                    <a:pt x="238" y="204"/>
                    <a:pt x="238" y="204"/>
                    <a:pt x="238" y="204"/>
                  </a:cubicBezTo>
                  <a:cubicBezTo>
                    <a:pt x="239" y="204"/>
                    <a:pt x="239" y="204"/>
                    <a:pt x="239" y="204"/>
                  </a:cubicBezTo>
                  <a:cubicBezTo>
                    <a:pt x="239" y="204"/>
                    <a:pt x="239" y="204"/>
                    <a:pt x="239" y="204"/>
                  </a:cubicBezTo>
                  <a:cubicBezTo>
                    <a:pt x="239" y="204"/>
                    <a:pt x="239" y="204"/>
                    <a:pt x="239" y="204"/>
                  </a:cubicBezTo>
                  <a:cubicBezTo>
                    <a:pt x="239" y="204"/>
                    <a:pt x="239" y="204"/>
                    <a:pt x="239" y="204"/>
                  </a:cubicBezTo>
                  <a:cubicBezTo>
                    <a:pt x="239" y="204"/>
                    <a:pt x="239" y="204"/>
                    <a:pt x="239" y="204"/>
                  </a:cubicBezTo>
                  <a:cubicBezTo>
                    <a:pt x="240" y="204"/>
                    <a:pt x="240" y="204"/>
                    <a:pt x="240" y="204"/>
                  </a:cubicBezTo>
                  <a:cubicBezTo>
                    <a:pt x="240" y="204"/>
                    <a:pt x="240" y="203"/>
                    <a:pt x="240" y="203"/>
                  </a:cubicBezTo>
                  <a:cubicBezTo>
                    <a:pt x="240" y="203"/>
                    <a:pt x="240" y="203"/>
                    <a:pt x="240" y="203"/>
                  </a:cubicBezTo>
                  <a:cubicBezTo>
                    <a:pt x="241" y="204"/>
                    <a:pt x="241" y="204"/>
                    <a:pt x="241" y="204"/>
                  </a:cubicBezTo>
                  <a:cubicBezTo>
                    <a:pt x="241" y="204"/>
                    <a:pt x="241" y="204"/>
                    <a:pt x="241" y="204"/>
                  </a:cubicBezTo>
                  <a:cubicBezTo>
                    <a:pt x="242" y="203"/>
                    <a:pt x="242" y="203"/>
                    <a:pt x="242" y="203"/>
                  </a:cubicBezTo>
                  <a:cubicBezTo>
                    <a:pt x="243" y="204"/>
                    <a:pt x="243" y="204"/>
                    <a:pt x="243" y="204"/>
                  </a:cubicBezTo>
                  <a:cubicBezTo>
                    <a:pt x="243" y="203"/>
                    <a:pt x="243" y="203"/>
                    <a:pt x="243" y="203"/>
                  </a:cubicBezTo>
                  <a:cubicBezTo>
                    <a:pt x="243" y="204"/>
                    <a:pt x="243" y="204"/>
                    <a:pt x="243" y="204"/>
                  </a:cubicBezTo>
                  <a:cubicBezTo>
                    <a:pt x="243" y="204"/>
                    <a:pt x="243" y="204"/>
                    <a:pt x="243" y="204"/>
                  </a:cubicBezTo>
                  <a:cubicBezTo>
                    <a:pt x="244" y="204"/>
                    <a:pt x="245" y="204"/>
                    <a:pt x="245" y="204"/>
                  </a:cubicBezTo>
                  <a:cubicBezTo>
                    <a:pt x="246" y="204"/>
                    <a:pt x="246" y="204"/>
                    <a:pt x="246" y="204"/>
                  </a:cubicBezTo>
                  <a:cubicBezTo>
                    <a:pt x="246" y="204"/>
                    <a:pt x="246" y="204"/>
                    <a:pt x="246" y="204"/>
                  </a:cubicBezTo>
                  <a:cubicBezTo>
                    <a:pt x="246" y="204"/>
                    <a:pt x="246" y="204"/>
                    <a:pt x="246" y="204"/>
                  </a:cubicBezTo>
                  <a:cubicBezTo>
                    <a:pt x="246" y="204"/>
                    <a:pt x="246" y="204"/>
                    <a:pt x="246" y="204"/>
                  </a:cubicBezTo>
                  <a:cubicBezTo>
                    <a:pt x="247" y="204"/>
                    <a:pt x="247" y="204"/>
                    <a:pt x="247" y="204"/>
                  </a:cubicBezTo>
                  <a:cubicBezTo>
                    <a:pt x="247" y="204"/>
                    <a:pt x="247" y="204"/>
                    <a:pt x="247" y="204"/>
                  </a:cubicBezTo>
                  <a:cubicBezTo>
                    <a:pt x="247" y="204"/>
                    <a:pt x="247" y="204"/>
                    <a:pt x="247" y="204"/>
                  </a:cubicBezTo>
                  <a:cubicBezTo>
                    <a:pt x="247" y="205"/>
                    <a:pt x="247" y="205"/>
                    <a:pt x="247" y="205"/>
                  </a:cubicBezTo>
                  <a:cubicBezTo>
                    <a:pt x="248" y="204"/>
                    <a:pt x="248" y="204"/>
                    <a:pt x="248" y="204"/>
                  </a:cubicBezTo>
                  <a:cubicBezTo>
                    <a:pt x="248" y="205"/>
                    <a:pt x="248" y="205"/>
                    <a:pt x="248" y="205"/>
                  </a:cubicBezTo>
                  <a:cubicBezTo>
                    <a:pt x="248" y="204"/>
                    <a:pt x="248" y="204"/>
                    <a:pt x="248" y="204"/>
                  </a:cubicBezTo>
                  <a:cubicBezTo>
                    <a:pt x="248" y="205"/>
                    <a:pt x="248" y="205"/>
                    <a:pt x="248" y="205"/>
                  </a:cubicBezTo>
                  <a:cubicBezTo>
                    <a:pt x="249" y="205"/>
                    <a:pt x="249" y="205"/>
                    <a:pt x="249" y="205"/>
                  </a:cubicBezTo>
                  <a:cubicBezTo>
                    <a:pt x="249" y="205"/>
                    <a:pt x="249" y="205"/>
                    <a:pt x="249" y="205"/>
                  </a:cubicBezTo>
                  <a:cubicBezTo>
                    <a:pt x="249" y="205"/>
                    <a:pt x="249" y="205"/>
                    <a:pt x="249" y="205"/>
                  </a:cubicBezTo>
                  <a:cubicBezTo>
                    <a:pt x="250" y="205"/>
                    <a:pt x="250" y="205"/>
                    <a:pt x="250" y="205"/>
                  </a:cubicBezTo>
                  <a:cubicBezTo>
                    <a:pt x="250" y="205"/>
                    <a:pt x="250" y="205"/>
                    <a:pt x="250" y="205"/>
                  </a:cubicBezTo>
                  <a:cubicBezTo>
                    <a:pt x="251" y="205"/>
                    <a:pt x="251" y="205"/>
                    <a:pt x="251" y="205"/>
                  </a:cubicBezTo>
                  <a:cubicBezTo>
                    <a:pt x="251" y="205"/>
                    <a:pt x="251" y="205"/>
                    <a:pt x="251" y="205"/>
                  </a:cubicBezTo>
                  <a:cubicBezTo>
                    <a:pt x="251" y="205"/>
                    <a:pt x="251" y="205"/>
                    <a:pt x="251" y="205"/>
                  </a:cubicBezTo>
                  <a:cubicBezTo>
                    <a:pt x="252" y="205"/>
                    <a:pt x="252" y="205"/>
                    <a:pt x="252" y="205"/>
                  </a:cubicBezTo>
                  <a:cubicBezTo>
                    <a:pt x="252" y="205"/>
                    <a:pt x="252" y="205"/>
                    <a:pt x="252" y="205"/>
                  </a:cubicBezTo>
                  <a:cubicBezTo>
                    <a:pt x="252" y="205"/>
                    <a:pt x="252" y="205"/>
                    <a:pt x="252" y="205"/>
                  </a:cubicBezTo>
                  <a:cubicBezTo>
                    <a:pt x="252" y="205"/>
                    <a:pt x="252" y="205"/>
                    <a:pt x="252" y="205"/>
                  </a:cubicBezTo>
                  <a:cubicBezTo>
                    <a:pt x="253" y="205"/>
                    <a:pt x="253" y="205"/>
                    <a:pt x="253" y="205"/>
                  </a:cubicBezTo>
                  <a:cubicBezTo>
                    <a:pt x="253" y="204"/>
                    <a:pt x="253" y="204"/>
                    <a:pt x="253" y="204"/>
                  </a:cubicBezTo>
                  <a:cubicBezTo>
                    <a:pt x="254" y="204"/>
                    <a:pt x="254" y="204"/>
                    <a:pt x="254" y="204"/>
                  </a:cubicBezTo>
                  <a:cubicBezTo>
                    <a:pt x="254" y="204"/>
                    <a:pt x="254" y="204"/>
                    <a:pt x="254" y="204"/>
                  </a:cubicBezTo>
                  <a:cubicBezTo>
                    <a:pt x="254" y="204"/>
                    <a:pt x="254" y="204"/>
                    <a:pt x="254" y="204"/>
                  </a:cubicBezTo>
                  <a:cubicBezTo>
                    <a:pt x="255" y="204"/>
                    <a:pt x="255" y="204"/>
                    <a:pt x="255" y="204"/>
                  </a:cubicBezTo>
                  <a:cubicBezTo>
                    <a:pt x="255" y="204"/>
                    <a:pt x="255" y="204"/>
                    <a:pt x="255" y="204"/>
                  </a:cubicBezTo>
                  <a:cubicBezTo>
                    <a:pt x="255" y="204"/>
                    <a:pt x="255" y="204"/>
                    <a:pt x="255" y="204"/>
                  </a:cubicBezTo>
                  <a:cubicBezTo>
                    <a:pt x="255" y="204"/>
                    <a:pt x="255" y="204"/>
                    <a:pt x="255" y="204"/>
                  </a:cubicBezTo>
                  <a:cubicBezTo>
                    <a:pt x="256" y="204"/>
                    <a:pt x="256" y="204"/>
                    <a:pt x="256" y="204"/>
                  </a:cubicBezTo>
                  <a:cubicBezTo>
                    <a:pt x="256" y="204"/>
                    <a:pt x="256" y="204"/>
                    <a:pt x="256" y="204"/>
                  </a:cubicBezTo>
                  <a:cubicBezTo>
                    <a:pt x="257" y="204"/>
                    <a:pt x="257" y="204"/>
                    <a:pt x="257" y="204"/>
                  </a:cubicBezTo>
                  <a:cubicBezTo>
                    <a:pt x="257" y="205"/>
                    <a:pt x="257" y="205"/>
                    <a:pt x="257" y="205"/>
                  </a:cubicBezTo>
                  <a:cubicBezTo>
                    <a:pt x="257" y="205"/>
                    <a:pt x="258" y="205"/>
                    <a:pt x="259" y="204"/>
                  </a:cubicBezTo>
                  <a:cubicBezTo>
                    <a:pt x="259" y="205"/>
                    <a:pt x="259" y="205"/>
                    <a:pt x="259" y="205"/>
                  </a:cubicBezTo>
                  <a:cubicBezTo>
                    <a:pt x="259" y="204"/>
                    <a:pt x="259" y="204"/>
                    <a:pt x="259" y="204"/>
                  </a:cubicBezTo>
                  <a:cubicBezTo>
                    <a:pt x="259" y="204"/>
                    <a:pt x="259" y="204"/>
                    <a:pt x="259" y="204"/>
                  </a:cubicBezTo>
                  <a:cubicBezTo>
                    <a:pt x="260" y="204"/>
                    <a:pt x="260" y="204"/>
                    <a:pt x="260" y="204"/>
                  </a:cubicBezTo>
                  <a:cubicBezTo>
                    <a:pt x="260" y="204"/>
                    <a:pt x="260" y="204"/>
                    <a:pt x="260" y="204"/>
                  </a:cubicBezTo>
                  <a:cubicBezTo>
                    <a:pt x="260" y="204"/>
                    <a:pt x="260" y="204"/>
                    <a:pt x="260" y="204"/>
                  </a:cubicBezTo>
                  <a:cubicBezTo>
                    <a:pt x="260" y="204"/>
                    <a:pt x="260" y="204"/>
                    <a:pt x="260" y="204"/>
                  </a:cubicBezTo>
                  <a:cubicBezTo>
                    <a:pt x="261" y="203"/>
                    <a:pt x="261" y="203"/>
                    <a:pt x="261" y="203"/>
                  </a:cubicBezTo>
                  <a:cubicBezTo>
                    <a:pt x="261" y="204"/>
                    <a:pt x="261" y="204"/>
                    <a:pt x="261" y="204"/>
                  </a:cubicBezTo>
                  <a:cubicBezTo>
                    <a:pt x="262" y="203"/>
                    <a:pt x="262" y="203"/>
                    <a:pt x="262" y="203"/>
                  </a:cubicBezTo>
                  <a:cubicBezTo>
                    <a:pt x="262" y="203"/>
                    <a:pt x="262" y="203"/>
                    <a:pt x="262" y="203"/>
                  </a:cubicBezTo>
                  <a:cubicBezTo>
                    <a:pt x="262" y="203"/>
                    <a:pt x="262" y="203"/>
                    <a:pt x="262" y="203"/>
                  </a:cubicBezTo>
                  <a:cubicBezTo>
                    <a:pt x="262" y="203"/>
                    <a:pt x="262" y="203"/>
                    <a:pt x="262" y="203"/>
                  </a:cubicBezTo>
                  <a:cubicBezTo>
                    <a:pt x="263" y="203"/>
                    <a:pt x="263" y="203"/>
                    <a:pt x="263" y="203"/>
                  </a:cubicBezTo>
                  <a:cubicBezTo>
                    <a:pt x="263" y="203"/>
                    <a:pt x="263" y="203"/>
                    <a:pt x="263" y="203"/>
                  </a:cubicBezTo>
                  <a:cubicBezTo>
                    <a:pt x="263" y="203"/>
                    <a:pt x="263" y="203"/>
                    <a:pt x="263" y="203"/>
                  </a:cubicBezTo>
                  <a:cubicBezTo>
                    <a:pt x="263" y="203"/>
                    <a:pt x="263" y="203"/>
                    <a:pt x="263" y="203"/>
                  </a:cubicBezTo>
                  <a:cubicBezTo>
                    <a:pt x="263" y="203"/>
                    <a:pt x="263" y="203"/>
                    <a:pt x="263" y="203"/>
                  </a:cubicBezTo>
                  <a:cubicBezTo>
                    <a:pt x="264" y="202"/>
                    <a:pt x="264" y="202"/>
                    <a:pt x="264" y="202"/>
                  </a:cubicBezTo>
                  <a:cubicBezTo>
                    <a:pt x="264" y="202"/>
                    <a:pt x="264" y="202"/>
                    <a:pt x="264" y="202"/>
                  </a:cubicBezTo>
                  <a:cubicBezTo>
                    <a:pt x="264" y="201"/>
                    <a:pt x="264" y="201"/>
                    <a:pt x="264" y="201"/>
                  </a:cubicBezTo>
                  <a:cubicBezTo>
                    <a:pt x="264" y="201"/>
                    <a:pt x="264" y="201"/>
                    <a:pt x="264" y="201"/>
                  </a:cubicBezTo>
                  <a:cubicBezTo>
                    <a:pt x="264" y="201"/>
                    <a:pt x="264" y="201"/>
                    <a:pt x="264" y="201"/>
                  </a:cubicBezTo>
                  <a:cubicBezTo>
                    <a:pt x="264" y="200"/>
                    <a:pt x="264" y="200"/>
                    <a:pt x="264" y="200"/>
                  </a:cubicBezTo>
                  <a:cubicBezTo>
                    <a:pt x="264" y="200"/>
                    <a:pt x="266" y="200"/>
                    <a:pt x="266" y="199"/>
                  </a:cubicBezTo>
                  <a:cubicBezTo>
                    <a:pt x="266" y="199"/>
                    <a:pt x="266" y="199"/>
                    <a:pt x="266" y="199"/>
                  </a:cubicBezTo>
                  <a:cubicBezTo>
                    <a:pt x="267" y="199"/>
                    <a:pt x="267" y="199"/>
                    <a:pt x="267" y="199"/>
                  </a:cubicBezTo>
                  <a:cubicBezTo>
                    <a:pt x="267" y="199"/>
                    <a:pt x="267" y="199"/>
                    <a:pt x="267" y="199"/>
                  </a:cubicBezTo>
                  <a:cubicBezTo>
                    <a:pt x="267" y="198"/>
                    <a:pt x="267" y="198"/>
                    <a:pt x="267" y="198"/>
                  </a:cubicBezTo>
                  <a:cubicBezTo>
                    <a:pt x="267" y="198"/>
                    <a:pt x="267" y="198"/>
                    <a:pt x="267" y="198"/>
                  </a:cubicBezTo>
                  <a:cubicBezTo>
                    <a:pt x="268" y="197"/>
                    <a:pt x="268" y="197"/>
                    <a:pt x="268" y="197"/>
                  </a:cubicBezTo>
                  <a:cubicBezTo>
                    <a:pt x="267" y="197"/>
                    <a:pt x="267" y="196"/>
                    <a:pt x="268" y="196"/>
                  </a:cubicBezTo>
                  <a:cubicBezTo>
                    <a:pt x="268" y="196"/>
                    <a:pt x="268" y="196"/>
                    <a:pt x="268" y="196"/>
                  </a:cubicBezTo>
                  <a:cubicBezTo>
                    <a:pt x="268" y="195"/>
                    <a:pt x="268" y="195"/>
                    <a:pt x="268" y="195"/>
                  </a:cubicBezTo>
                  <a:cubicBezTo>
                    <a:pt x="268" y="196"/>
                    <a:pt x="268" y="196"/>
                    <a:pt x="268" y="196"/>
                  </a:cubicBezTo>
                  <a:cubicBezTo>
                    <a:pt x="269" y="195"/>
                    <a:pt x="269" y="195"/>
                    <a:pt x="269" y="195"/>
                  </a:cubicBezTo>
                  <a:cubicBezTo>
                    <a:pt x="269" y="195"/>
                    <a:pt x="269" y="195"/>
                    <a:pt x="269" y="195"/>
                  </a:cubicBezTo>
                  <a:cubicBezTo>
                    <a:pt x="269" y="195"/>
                    <a:pt x="269" y="195"/>
                    <a:pt x="269" y="195"/>
                  </a:cubicBezTo>
                  <a:cubicBezTo>
                    <a:pt x="269" y="194"/>
                    <a:pt x="269" y="194"/>
                    <a:pt x="269" y="194"/>
                  </a:cubicBezTo>
                  <a:cubicBezTo>
                    <a:pt x="270" y="194"/>
                    <a:pt x="270" y="194"/>
                    <a:pt x="270" y="194"/>
                  </a:cubicBezTo>
                  <a:cubicBezTo>
                    <a:pt x="270" y="194"/>
                    <a:pt x="270" y="194"/>
                    <a:pt x="270" y="194"/>
                  </a:cubicBezTo>
                  <a:cubicBezTo>
                    <a:pt x="271" y="194"/>
                    <a:pt x="271" y="194"/>
                    <a:pt x="271" y="194"/>
                  </a:cubicBezTo>
                  <a:cubicBezTo>
                    <a:pt x="270" y="193"/>
                    <a:pt x="270" y="193"/>
                    <a:pt x="270" y="193"/>
                  </a:cubicBezTo>
                  <a:cubicBezTo>
                    <a:pt x="271" y="193"/>
                    <a:pt x="271" y="193"/>
                    <a:pt x="271" y="193"/>
                  </a:cubicBezTo>
                  <a:cubicBezTo>
                    <a:pt x="271" y="193"/>
                    <a:pt x="271" y="193"/>
                    <a:pt x="271" y="193"/>
                  </a:cubicBezTo>
                  <a:cubicBezTo>
                    <a:pt x="272" y="192"/>
                    <a:pt x="272" y="192"/>
                    <a:pt x="272" y="192"/>
                  </a:cubicBezTo>
                  <a:cubicBezTo>
                    <a:pt x="272" y="192"/>
                    <a:pt x="272" y="192"/>
                    <a:pt x="272" y="192"/>
                  </a:cubicBezTo>
                  <a:cubicBezTo>
                    <a:pt x="272" y="192"/>
                    <a:pt x="272" y="192"/>
                    <a:pt x="272" y="192"/>
                  </a:cubicBezTo>
                  <a:cubicBezTo>
                    <a:pt x="272" y="192"/>
                    <a:pt x="272" y="192"/>
                    <a:pt x="272" y="192"/>
                  </a:cubicBezTo>
                  <a:cubicBezTo>
                    <a:pt x="272" y="192"/>
                    <a:pt x="272" y="192"/>
                    <a:pt x="272" y="192"/>
                  </a:cubicBezTo>
                  <a:cubicBezTo>
                    <a:pt x="273" y="192"/>
                    <a:pt x="273" y="192"/>
                    <a:pt x="273" y="192"/>
                  </a:cubicBezTo>
                  <a:cubicBezTo>
                    <a:pt x="273" y="192"/>
                    <a:pt x="273" y="192"/>
                    <a:pt x="273" y="192"/>
                  </a:cubicBezTo>
                  <a:cubicBezTo>
                    <a:pt x="273" y="192"/>
                    <a:pt x="273" y="192"/>
                    <a:pt x="273" y="192"/>
                  </a:cubicBezTo>
                  <a:cubicBezTo>
                    <a:pt x="273" y="192"/>
                    <a:pt x="273" y="192"/>
                    <a:pt x="273" y="192"/>
                  </a:cubicBezTo>
                  <a:cubicBezTo>
                    <a:pt x="273" y="191"/>
                    <a:pt x="274" y="191"/>
                    <a:pt x="274" y="191"/>
                  </a:cubicBezTo>
                  <a:cubicBezTo>
                    <a:pt x="274" y="190"/>
                    <a:pt x="274" y="190"/>
                    <a:pt x="274" y="190"/>
                  </a:cubicBezTo>
                  <a:cubicBezTo>
                    <a:pt x="275" y="190"/>
                    <a:pt x="274" y="190"/>
                    <a:pt x="275" y="190"/>
                  </a:cubicBezTo>
                  <a:cubicBezTo>
                    <a:pt x="275" y="190"/>
                    <a:pt x="275" y="190"/>
                    <a:pt x="275" y="190"/>
                  </a:cubicBezTo>
                  <a:cubicBezTo>
                    <a:pt x="275" y="190"/>
                    <a:pt x="275" y="190"/>
                    <a:pt x="275" y="190"/>
                  </a:cubicBezTo>
                  <a:cubicBezTo>
                    <a:pt x="276" y="190"/>
                    <a:pt x="276" y="190"/>
                    <a:pt x="276" y="190"/>
                  </a:cubicBezTo>
                  <a:cubicBezTo>
                    <a:pt x="276" y="190"/>
                    <a:pt x="276" y="190"/>
                    <a:pt x="276" y="190"/>
                  </a:cubicBezTo>
                  <a:cubicBezTo>
                    <a:pt x="277" y="190"/>
                    <a:pt x="277" y="190"/>
                    <a:pt x="277" y="190"/>
                  </a:cubicBezTo>
                  <a:cubicBezTo>
                    <a:pt x="277" y="190"/>
                    <a:pt x="277" y="190"/>
                    <a:pt x="277" y="190"/>
                  </a:cubicBezTo>
                  <a:cubicBezTo>
                    <a:pt x="277" y="190"/>
                    <a:pt x="277" y="190"/>
                    <a:pt x="277" y="190"/>
                  </a:cubicBezTo>
                  <a:cubicBezTo>
                    <a:pt x="278" y="190"/>
                    <a:pt x="278" y="190"/>
                    <a:pt x="278" y="190"/>
                  </a:cubicBezTo>
                  <a:cubicBezTo>
                    <a:pt x="278" y="190"/>
                    <a:pt x="278" y="190"/>
                    <a:pt x="278" y="190"/>
                  </a:cubicBezTo>
                  <a:cubicBezTo>
                    <a:pt x="279" y="190"/>
                    <a:pt x="279" y="190"/>
                    <a:pt x="279" y="190"/>
                  </a:cubicBezTo>
                  <a:cubicBezTo>
                    <a:pt x="279" y="190"/>
                    <a:pt x="279" y="190"/>
                    <a:pt x="279" y="190"/>
                  </a:cubicBezTo>
                  <a:cubicBezTo>
                    <a:pt x="279" y="190"/>
                    <a:pt x="279" y="190"/>
                    <a:pt x="279" y="190"/>
                  </a:cubicBezTo>
                  <a:cubicBezTo>
                    <a:pt x="279" y="190"/>
                    <a:pt x="279" y="190"/>
                    <a:pt x="279" y="190"/>
                  </a:cubicBezTo>
                  <a:cubicBezTo>
                    <a:pt x="279" y="190"/>
                    <a:pt x="279" y="190"/>
                    <a:pt x="279" y="190"/>
                  </a:cubicBezTo>
                  <a:cubicBezTo>
                    <a:pt x="279" y="190"/>
                    <a:pt x="279" y="190"/>
                    <a:pt x="279" y="190"/>
                  </a:cubicBezTo>
                  <a:cubicBezTo>
                    <a:pt x="280" y="191"/>
                    <a:pt x="280" y="191"/>
                    <a:pt x="280" y="191"/>
                  </a:cubicBezTo>
                  <a:cubicBezTo>
                    <a:pt x="280" y="191"/>
                    <a:pt x="280" y="191"/>
                    <a:pt x="280" y="191"/>
                  </a:cubicBezTo>
                  <a:cubicBezTo>
                    <a:pt x="281" y="191"/>
                    <a:pt x="281" y="191"/>
                    <a:pt x="281" y="191"/>
                  </a:cubicBezTo>
                  <a:cubicBezTo>
                    <a:pt x="281" y="191"/>
                    <a:pt x="281" y="191"/>
                    <a:pt x="281" y="191"/>
                  </a:cubicBezTo>
                  <a:cubicBezTo>
                    <a:pt x="282" y="192"/>
                    <a:pt x="282" y="192"/>
                    <a:pt x="282" y="192"/>
                  </a:cubicBezTo>
                  <a:cubicBezTo>
                    <a:pt x="282" y="192"/>
                    <a:pt x="282" y="192"/>
                    <a:pt x="282" y="192"/>
                  </a:cubicBezTo>
                  <a:cubicBezTo>
                    <a:pt x="282" y="192"/>
                    <a:pt x="282" y="192"/>
                    <a:pt x="282" y="192"/>
                  </a:cubicBezTo>
                  <a:cubicBezTo>
                    <a:pt x="282" y="192"/>
                    <a:pt x="282" y="192"/>
                    <a:pt x="282" y="192"/>
                  </a:cubicBezTo>
                  <a:cubicBezTo>
                    <a:pt x="282" y="192"/>
                    <a:pt x="282" y="192"/>
                    <a:pt x="282" y="192"/>
                  </a:cubicBezTo>
                  <a:cubicBezTo>
                    <a:pt x="283" y="193"/>
                    <a:pt x="283" y="193"/>
                    <a:pt x="283" y="193"/>
                  </a:cubicBezTo>
                  <a:cubicBezTo>
                    <a:pt x="283" y="193"/>
                    <a:pt x="283" y="193"/>
                    <a:pt x="283" y="193"/>
                  </a:cubicBezTo>
                  <a:cubicBezTo>
                    <a:pt x="283" y="193"/>
                    <a:pt x="283" y="193"/>
                    <a:pt x="283" y="193"/>
                  </a:cubicBezTo>
                  <a:cubicBezTo>
                    <a:pt x="283" y="192"/>
                    <a:pt x="283" y="192"/>
                    <a:pt x="283" y="192"/>
                  </a:cubicBezTo>
                  <a:cubicBezTo>
                    <a:pt x="283" y="193"/>
                    <a:pt x="283" y="193"/>
                    <a:pt x="283" y="193"/>
                  </a:cubicBezTo>
                  <a:cubicBezTo>
                    <a:pt x="284" y="192"/>
                    <a:pt x="284" y="192"/>
                    <a:pt x="284" y="192"/>
                  </a:cubicBezTo>
                  <a:cubicBezTo>
                    <a:pt x="284" y="192"/>
                    <a:pt x="284" y="192"/>
                    <a:pt x="284" y="192"/>
                  </a:cubicBezTo>
                  <a:cubicBezTo>
                    <a:pt x="284" y="192"/>
                    <a:pt x="284" y="192"/>
                    <a:pt x="284" y="192"/>
                  </a:cubicBezTo>
                  <a:cubicBezTo>
                    <a:pt x="285" y="192"/>
                    <a:pt x="285" y="192"/>
                    <a:pt x="285" y="192"/>
                  </a:cubicBezTo>
                  <a:cubicBezTo>
                    <a:pt x="285" y="192"/>
                    <a:pt x="285" y="192"/>
                    <a:pt x="285" y="192"/>
                  </a:cubicBezTo>
                  <a:cubicBezTo>
                    <a:pt x="285" y="192"/>
                    <a:pt x="285" y="192"/>
                    <a:pt x="285" y="192"/>
                  </a:cubicBezTo>
                  <a:cubicBezTo>
                    <a:pt x="285" y="192"/>
                    <a:pt x="285" y="192"/>
                    <a:pt x="285" y="192"/>
                  </a:cubicBezTo>
                  <a:cubicBezTo>
                    <a:pt x="286" y="193"/>
                    <a:pt x="286" y="193"/>
                    <a:pt x="286" y="193"/>
                  </a:cubicBezTo>
                  <a:cubicBezTo>
                    <a:pt x="287" y="192"/>
                    <a:pt x="288" y="192"/>
                    <a:pt x="288" y="191"/>
                  </a:cubicBezTo>
                  <a:cubicBezTo>
                    <a:pt x="288" y="191"/>
                    <a:pt x="288" y="191"/>
                    <a:pt x="288" y="191"/>
                  </a:cubicBezTo>
                  <a:cubicBezTo>
                    <a:pt x="288" y="191"/>
                    <a:pt x="288" y="191"/>
                    <a:pt x="288" y="191"/>
                  </a:cubicBezTo>
                  <a:cubicBezTo>
                    <a:pt x="289" y="190"/>
                    <a:pt x="289" y="190"/>
                    <a:pt x="289" y="190"/>
                  </a:cubicBezTo>
                  <a:cubicBezTo>
                    <a:pt x="289" y="190"/>
                    <a:pt x="289" y="190"/>
                    <a:pt x="289" y="190"/>
                  </a:cubicBezTo>
                  <a:cubicBezTo>
                    <a:pt x="289" y="190"/>
                    <a:pt x="289" y="190"/>
                    <a:pt x="289" y="190"/>
                  </a:cubicBezTo>
                  <a:cubicBezTo>
                    <a:pt x="289" y="190"/>
                    <a:pt x="289" y="190"/>
                    <a:pt x="289" y="190"/>
                  </a:cubicBezTo>
                  <a:cubicBezTo>
                    <a:pt x="289" y="189"/>
                    <a:pt x="289" y="189"/>
                    <a:pt x="289" y="189"/>
                  </a:cubicBezTo>
                  <a:cubicBezTo>
                    <a:pt x="289" y="189"/>
                    <a:pt x="289" y="189"/>
                    <a:pt x="289" y="189"/>
                  </a:cubicBezTo>
                  <a:cubicBezTo>
                    <a:pt x="289" y="189"/>
                    <a:pt x="289" y="189"/>
                    <a:pt x="289" y="189"/>
                  </a:cubicBezTo>
                  <a:cubicBezTo>
                    <a:pt x="289" y="189"/>
                    <a:pt x="289" y="189"/>
                    <a:pt x="289" y="189"/>
                  </a:cubicBezTo>
                  <a:cubicBezTo>
                    <a:pt x="290" y="189"/>
                    <a:pt x="290" y="189"/>
                    <a:pt x="290" y="189"/>
                  </a:cubicBezTo>
                  <a:cubicBezTo>
                    <a:pt x="290" y="189"/>
                    <a:pt x="290" y="189"/>
                    <a:pt x="290" y="189"/>
                  </a:cubicBezTo>
                  <a:cubicBezTo>
                    <a:pt x="290" y="188"/>
                    <a:pt x="290" y="188"/>
                    <a:pt x="290" y="188"/>
                  </a:cubicBezTo>
                  <a:cubicBezTo>
                    <a:pt x="290" y="188"/>
                    <a:pt x="290" y="188"/>
                    <a:pt x="290" y="188"/>
                  </a:cubicBezTo>
                  <a:cubicBezTo>
                    <a:pt x="290" y="188"/>
                    <a:pt x="290" y="188"/>
                    <a:pt x="290" y="188"/>
                  </a:cubicBezTo>
                  <a:cubicBezTo>
                    <a:pt x="290" y="188"/>
                    <a:pt x="290" y="188"/>
                    <a:pt x="290" y="188"/>
                  </a:cubicBezTo>
                  <a:cubicBezTo>
                    <a:pt x="291" y="188"/>
                    <a:pt x="291" y="187"/>
                    <a:pt x="291" y="187"/>
                  </a:cubicBezTo>
                  <a:cubicBezTo>
                    <a:pt x="291" y="187"/>
                    <a:pt x="291" y="187"/>
                    <a:pt x="291" y="187"/>
                  </a:cubicBezTo>
                  <a:cubicBezTo>
                    <a:pt x="292" y="187"/>
                    <a:pt x="292" y="187"/>
                    <a:pt x="292" y="187"/>
                  </a:cubicBezTo>
                  <a:cubicBezTo>
                    <a:pt x="292" y="187"/>
                    <a:pt x="292" y="187"/>
                    <a:pt x="292" y="187"/>
                  </a:cubicBezTo>
                  <a:cubicBezTo>
                    <a:pt x="292" y="187"/>
                    <a:pt x="292" y="187"/>
                    <a:pt x="292" y="187"/>
                  </a:cubicBezTo>
                  <a:cubicBezTo>
                    <a:pt x="292" y="186"/>
                    <a:pt x="292" y="186"/>
                    <a:pt x="292" y="186"/>
                  </a:cubicBezTo>
                  <a:cubicBezTo>
                    <a:pt x="292" y="186"/>
                    <a:pt x="292" y="186"/>
                    <a:pt x="292" y="186"/>
                  </a:cubicBezTo>
                  <a:cubicBezTo>
                    <a:pt x="293" y="186"/>
                    <a:pt x="293" y="186"/>
                    <a:pt x="293" y="186"/>
                  </a:cubicBezTo>
                  <a:cubicBezTo>
                    <a:pt x="293" y="186"/>
                    <a:pt x="293" y="186"/>
                    <a:pt x="293" y="186"/>
                  </a:cubicBezTo>
                  <a:cubicBezTo>
                    <a:pt x="293" y="186"/>
                    <a:pt x="293" y="186"/>
                    <a:pt x="293" y="186"/>
                  </a:cubicBezTo>
                  <a:cubicBezTo>
                    <a:pt x="294" y="186"/>
                    <a:pt x="294" y="186"/>
                    <a:pt x="294" y="186"/>
                  </a:cubicBezTo>
                  <a:cubicBezTo>
                    <a:pt x="294" y="187"/>
                    <a:pt x="294" y="187"/>
                    <a:pt x="294" y="187"/>
                  </a:cubicBezTo>
                  <a:cubicBezTo>
                    <a:pt x="294" y="187"/>
                    <a:pt x="294" y="187"/>
                    <a:pt x="294" y="187"/>
                  </a:cubicBezTo>
                  <a:cubicBezTo>
                    <a:pt x="294" y="187"/>
                    <a:pt x="294" y="187"/>
                    <a:pt x="294" y="187"/>
                  </a:cubicBezTo>
                  <a:cubicBezTo>
                    <a:pt x="295" y="187"/>
                    <a:pt x="295" y="187"/>
                    <a:pt x="295" y="187"/>
                  </a:cubicBezTo>
                  <a:cubicBezTo>
                    <a:pt x="295" y="187"/>
                    <a:pt x="295" y="187"/>
                    <a:pt x="295" y="187"/>
                  </a:cubicBezTo>
                  <a:cubicBezTo>
                    <a:pt x="295" y="187"/>
                    <a:pt x="295" y="187"/>
                    <a:pt x="295" y="187"/>
                  </a:cubicBezTo>
                  <a:cubicBezTo>
                    <a:pt x="296" y="188"/>
                    <a:pt x="296" y="188"/>
                    <a:pt x="296" y="188"/>
                  </a:cubicBezTo>
                  <a:cubicBezTo>
                    <a:pt x="296" y="188"/>
                    <a:pt x="296" y="188"/>
                    <a:pt x="296" y="188"/>
                  </a:cubicBezTo>
                  <a:cubicBezTo>
                    <a:pt x="296" y="188"/>
                    <a:pt x="296" y="188"/>
                    <a:pt x="296" y="188"/>
                  </a:cubicBezTo>
                  <a:cubicBezTo>
                    <a:pt x="297" y="188"/>
                    <a:pt x="297" y="188"/>
                    <a:pt x="297" y="188"/>
                  </a:cubicBezTo>
                  <a:cubicBezTo>
                    <a:pt x="297" y="188"/>
                    <a:pt x="297" y="188"/>
                    <a:pt x="297" y="188"/>
                  </a:cubicBezTo>
                  <a:cubicBezTo>
                    <a:pt x="297" y="188"/>
                    <a:pt x="297" y="188"/>
                    <a:pt x="297" y="188"/>
                  </a:cubicBezTo>
                  <a:cubicBezTo>
                    <a:pt x="297" y="187"/>
                    <a:pt x="297" y="187"/>
                    <a:pt x="297" y="187"/>
                  </a:cubicBezTo>
                  <a:cubicBezTo>
                    <a:pt x="298" y="187"/>
                    <a:pt x="298" y="187"/>
                    <a:pt x="298" y="187"/>
                  </a:cubicBezTo>
                  <a:cubicBezTo>
                    <a:pt x="298" y="187"/>
                    <a:pt x="298" y="187"/>
                    <a:pt x="298" y="187"/>
                  </a:cubicBezTo>
                  <a:cubicBezTo>
                    <a:pt x="299" y="187"/>
                    <a:pt x="299" y="187"/>
                    <a:pt x="299" y="187"/>
                  </a:cubicBezTo>
                  <a:cubicBezTo>
                    <a:pt x="299" y="186"/>
                    <a:pt x="299" y="186"/>
                    <a:pt x="299" y="186"/>
                  </a:cubicBezTo>
                  <a:cubicBezTo>
                    <a:pt x="299" y="186"/>
                    <a:pt x="300" y="186"/>
                    <a:pt x="300" y="186"/>
                  </a:cubicBezTo>
                  <a:cubicBezTo>
                    <a:pt x="300" y="185"/>
                    <a:pt x="300" y="185"/>
                    <a:pt x="300" y="185"/>
                  </a:cubicBezTo>
                  <a:cubicBezTo>
                    <a:pt x="301" y="186"/>
                    <a:pt x="301" y="186"/>
                    <a:pt x="301" y="186"/>
                  </a:cubicBezTo>
                  <a:cubicBezTo>
                    <a:pt x="301" y="185"/>
                    <a:pt x="301" y="185"/>
                    <a:pt x="301" y="185"/>
                  </a:cubicBezTo>
                  <a:cubicBezTo>
                    <a:pt x="301" y="185"/>
                    <a:pt x="301" y="185"/>
                    <a:pt x="301" y="185"/>
                  </a:cubicBezTo>
                  <a:cubicBezTo>
                    <a:pt x="302" y="185"/>
                    <a:pt x="302" y="185"/>
                    <a:pt x="302" y="185"/>
                  </a:cubicBezTo>
                  <a:cubicBezTo>
                    <a:pt x="302" y="185"/>
                    <a:pt x="302" y="185"/>
                    <a:pt x="302" y="185"/>
                  </a:cubicBezTo>
                  <a:cubicBezTo>
                    <a:pt x="303" y="185"/>
                    <a:pt x="303" y="185"/>
                    <a:pt x="303" y="185"/>
                  </a:cubicBezTo>
                  <a:cubicBezTo>
                    <a:pt x="304" y="185"/>
                    <a:pt x="304" y="185"/>
                    <a:pt x="304" y="185"/>
                  </a:cubicBezTo>
                  <a:cubicBezTo>
                    <a:pt x="304" y="185"/>
                    <a:pt x="304" y="185"/>
                    <a:pt x="304" y="185"/>
                  </a:cubicBezTo>
                  <a:cubicBezTo>
                    <a:pt x="304" y="185"/>
                    <a:pt x="304" y="185"/>
                    <a:pt x="304" y="185"/>
                  </a:cubicBezTo>
                  <a:cubicBezTo>
                    <a:pt x="304" y="185"/>
                    <a:pt x="304" y="185"/>
                    <a:pt x="304" y="185"/>
                  </a:cubicBezTo>
                  <a:cubicBezTo>
                    <a:pt x="305" y="185"/>
                    <a:pt x="305" y="185"/>
                    <a:pt x="305" y="185"/>
                  </a:cubicBezTo>
                  <a:cubicBezTo>
                    <a:pt x="305" y="185"/>
                    <a:pt x="305" y="185"/>
                    <a:pt x="305" y="185"/>
                  </a:cubicBezTo>
                  <a:cubicBezTo>
                    <a:pt x="305" y="185"/>
                    <a:pt x="305" y="185"/>
                    <a:pt x="306" y="185"/>
                  </a:cubicBezTo>
                  <a:cubicBezTo>
                    <a:pt x="306" y="185"/>
                    <a:pt x="307" y="184"/>
                    <a:pt x="307" y="185"/>
                  </a:cubicBezTo>
                  <a:cubicBezTo>
                    <a:pt x="308" y="185"/>
                    <a:pt x="308" y="185"/>
                    <a:pt x="308" y="185"/>
                  </a:cubicBezTo>
                  <a:cubicBezTo>
                    <a:pt x="308" y="185"/>
                    <a:pt x="308" y="185"/>
                    <a:pt x="308" y="185"/>
                  </a:cubicBezTo>
                  <a:cubicBezTo>
                    <a:pt x="308" y="185"/>
                    <a:pt x="309" y="185"/>
                    <a:pt x="309" y="185"/>
                  </a:cubicBezTo>
                  <a:cubicBezTo>
                    <a:pt x="310" y="185"/>
                    <a:pt x="310" y="185"/>
                    <a:pt x="310" y="185"/>
                  </a:cubicBezTo>
                  <a:cubicBezTo>
                    <a:pt x="310" y="185"/>
                    <a:pt x="310" y="185"/>
                    <a:pt x="311" y="185"/>
                  </a:cubicBezTo>
                  <a:cubicBezTo>
                    <a:pt x="311" y="185"/>
                    <a:pt x="311" y="185"/>
                    <a:pt x="311" y="185"/>
                  </a:cubicBezTo>
                  <a:cubicBezTo>
                    <a:pt x="313" y="185"/>
                    <a:pt x="313" y="185"/>
                    <a:pt x="313" y="185"/>
                  </a:cubicBezTo>
                  <a:cubicBezTo>
                    <a:pt x="313" y="185"/>
                    <a:pt x="313" y="185"/>
                    <a:pt x="313" y="185"/>
                  </a:cubicBezTo>
                  <a:cubicBezTo>
                    <a:pt x="313" y="185"/>
                    <a:pt x="313" y="185"/>
                    <a:pt x="313" y="185"/>
                  </a:cubicBezTo>
                  <a:cubicBezTo>
                    <a:pt x="314" y="186"/>
                    <a:pt x="314" y="186"/>
                    <a:pt x="314" y="186"/>
                  </a:cubicBezTo>
                  <a:cubicBezTo>
                    <a:pt x="314" y="186"/>
                    <a:pt x="314" y="186"/>
                    <a:pt x="314" y="186"/>
                  </a:cubicBezTo>
                  <a:cubicBezTo>
                    <a:pt x="314" y="186"/>
                    <a:pt x="314" y="186"/>
                    <a:pt x="314" y="186"/>
                  </a:cubicBezTo>
                  <a:cubicBezTo>
                    <a:pt x="314" y="186"/>
                    <a:pt x="314" y="186"/>
                    <a:pt x="314" y="186"/>
                  </a:cubicBezTo>
                  <a:cubicBezTo>
                    <a:pt x="315" y="186"/>
                    <a:pt x="314" y="186"/>
                    <a:pt x="315" y="187"/>
                  </a:cubicBezTo>
                  <a:cubicBezTo>
                    <a:pt x="315" y="187"/>
                    <a:pt x="315" y="187"/>
                    <a:pt x="315" y="187"/>
                  </a:cubicBezTo>
                  <a:cubicBezTo>
                    <a:pt x="315" y="186"/>
                    <a:pt x="315" y="186"/>
                    <a:pt x="315" y="186"/>
                  </a:cubicBezTo>
                  <a:cubicBezTo>
                    <a:pt x="316" y="187"/>
                    <a:pt x="316" y="187"/>
                    <a:pt x="316" y="187"/>
                  </a:cubicBezTo>
                  <a:cubicBezTo>
                    <a:pt x="316" y="187"/>
                    <a:pt x="316" y="187"/>
                    <a:pt x="316" y="187"/>
                  </a:cubicBezTo>
                  <a:cubicBezTo>
                    <a:pt x="316" y="187"/>
                    <a:pt x="317" y="187"/>
                    <a:pt x="317" y="188"/>
                  </a:cubicBezTo>
                  <a:cubicBezTo>
                    <a:pt x="317" y="189"/>
                    <a:pt x="317" y="189"/>
                    <a:pt x="317" y="189"/>
                  </a:cubicBezTo>
                  <a:cubicBezTo>
                    <a:pt x="318" y="189"/>
                    <a:pt x="318" y="189"/>
                    <a:pt x="318" y="189"/>
                  </a:cubicBezTo>
                  <a:cubicBezTo>
                    <a:pt x="318" y="189"/>
                    <a:pt x="318" y="189"/>
                    <a:pt x="318" y="189"/>
                  </a:cubicBezTo>
                  <a:cubicBezTo>
                    <a:pt x="318" y="189"/>
                    <a:pt x="318" y="189"/>
                    <a:pt x="318" y="189"/>
                  </a:cubicBezTo>
                  <a:cubicBezTo>
                    <a:pt x="318" y="190"/>
                    <a:pt x="318" y="190"/>
                    <a:pt x="318" y="190"/>
                  </a:cubicBezTo>
                  <a:cubicBezTo>
                    <a:pt x="318" y="190"/>
                    <a:pt x="318" y="190"/>
                    <a:pt x="318" y="190"/>
                  </a:cubicBezTo>
                  <a:cubicBezTo>
                    <a:pt x="319" y="190"/>
                    <a:pt x="319" y="190"/>
                    <a:pt x="319" y="190"/>
                  </a:cubicBezTo>
                  <a:cubicBezTo>
                    <a:pt x="319" y="190"/>
                    <a:pt x="319" y="190"/>
                    <a:pt x="319" y="190"/>
                  </a:cubicBezTo>
                  <a:cubicBezTo>
                    <a:pt x="319" y="190"/>
                    <a:pt x="319" y="190"/>
                    <a:pt x="319" y="190"/>
                  </a:cubicBezTo>
                  <a:cubicBezTo>
                    <a:pt x="319" y="191"/>
                    <a:pt x="319" y="191"/>
                    <a:pt x="319" y="191"/>
                  </a:cubicBezTo>
                  <a:cubicBezTo>
                    <a:pt x="319" y="190"/>
                    <a:pt x="319" y="190"/>
                    <a:pt x="319" y="190"/>
                  </a:cubicBezTo>
                  <a:cubicBezTo>
                    <a:pt x="320" y="191"/>
                    <a:pt x="320" y="191"/>
                    <a:pt x="320" y="191"/>
                  </a:cubicBezTo>
                  <a:cubicBezTo>
                    <a:pt x="320" y="191"/>
                    <a:pt x="320" y="191"/>
                    <a:pt x="320" y="191"/>
                  </a:cubicBezTo>
                  <a:cubicBezTo>
                    <a:pt x="320" y="192"/>
                    <a:pt x="320" y="192"/>
                    <a:pt x="320" y="192"/>
                  </a:cubicBezTo>
                  <a:cubicBezTo>
                    <a:pt x="321" y="192"/>
                    <a:pt x="321" y="192"/>
                    <a:pt x="321" y="192"/>
                  </a:cubicBezTo>
                  <a:cubicBezTo>
                    <a:pt x="321" y="192"/>
                    <a:pt x="322" y="192"/>
                    <a:pt x="322" y="193"/>
                  </a:cubicBezTo>
                  <a:cubicBezTo>
                    <a:pt x="322" y="193"/>
                    <a:pt x="323" y="193"/>
                    <a:pt x="323" y="194"/>
                  </a:cubicBezTo>
                  <a:cubicBezTo>
                    <a:pt x="322" y="194"/>
                    <a:pt x="322" y="194"/>
                    <a:pt x="322" y="194"/>
                  </a:cubicBezTo>
                  <a:cubicBezTo>
                    <a:pt x="323" y="194"/>
                    <a:pt x="323" y="194"/>
                    <a:pt x="323" y="194"/>
                  </a:cubicBezTo>
                  <a:cubicBezTo>
                    <a:pt x="323" y="194"/>
                    <a:pt x="323" y="194"/>
                    <a:pt x="323" y="194"/>
                  </a:cubicBezTo>
                  <a:cubicBezTo>
                    <a:pt x="323" y="194"/>
                    <a:pt x="323" y="194"/>
                    <a:pt x="323" y="194"/>
                  </a:cubicBezTo>
                  <a:cubicBezTo>
                    <a:pt x="323" y="194"/>
                    <a:pt x="323" y="194"/>
                    <a:pt x="323" y="194"/>
                  </a:cubicBezTo>
                  <a:cubicBezTo>
                    <a:pt x="323" y="194"/>
                    <a:pt x="323" y="194"/>
                    <a:pt x="323" y="194"/>
                  </a:cubicBezTo>
                  <a:cubicBezTo>
                    <a:pt x="323" y="195"/>
                    <a:pt x="323" y="195"/>
                    <a:pt x="323" y="195"/>
                  </a:cubicBezTo>
                  <a:cubicBezTo>
                    <a:pt x="323" y="195"/>
                    <a:pt x="323" y="195"/>
                    <a:pt x="323" y="195"/>
                  </a:cubicBezTo>
                  <a:cubicBezTo>
                    <a:pt x="323" y="195"/>
                    <a:pt x="323" y="195"/>
                    <a:pt x="323" y="195"/>
                  </a:cubicBezTo>
                  <a:cubicBezTo>
                    <a:pt x="323" y="195"/>
                    <a:pt x="323" y="195"/>
                    <a:pt x="323" y="195"/>
                  </a:cubicBezTo>
                  <a:cubicBezTo>
                    <a:pt x="323" y="195"/>
                    <a:pt x="323" y="195"/>
                    <a:pt x="323" y="195"/>
                  </a:cubicBezTo>
                  <a:cubicBezTo>
                    <a:pt x="323" y="195"/>
                    <a:pt x="323" y="195"/>
                    <a:pt x="323" y="196"/>
                  </a:cubicBezTo>
                  <a:cubicBezTo>
                    <a:pt x="323" y="196"/>
                    <a:pt x="323" y="195"/>
                    <a:pt x="322" y="196"/>
                  </a:cubicBezTo>
                  <a:cubicBezTo>
                    <a:pt x="322" y="197"/>
                    <a:pt x="322" y="197"/>
                    <a:pt x="322" y="197"/>
                  </a:cubicBezTo>
                  <a:cubicBezTo>
                    <a:pt x="321" y="196"/>
                    <a:pt x="322" y="197"/>
                    <a:pt x="322" y="197"/>
                  </a:cubicBezTo>
                  <a:cubicBezTo>
                    <a:pt x="321" y="197"/>
                    <a:pt x="321" y="197"/>
                    <a:pt x="321" y="197"/>
                  </a:cubicBezTo>
                  <a:cubicBezTo>
                    <a:pt x="321" y="197"/>
                    <a:pt x="321" y="197"/>
                    <a:pt x="321" y="197"/>
                  </a:cubicBezTo>
                  <a:cubicBezTo>
                    <a:pt x="321" y="197"/>
                    <a:pt x="321" y="197"/>
                    <a:pt x="321" y="197"/>
                  </a:cubicBezTo>
                  <a:cubicBezTo>
                    <a:pt x="321" y="197"/>
                    <a:pt x="321" y="197"/>
                    <a:pt x="321" y="197"/>
                  </a:cubicBezTo>
                  <a:cubicBezTo>
                    <a:pt x="321" y="197"/>
                    <a:pt x="321" y="197"/>
                    <a:pt x="321" y="197"/>
                  </a:cubicBezTo>
                  <a:cubicBezTo>
                    <a:pt x="320" y="197"/>
                    <a:pt x="320" y="197"/>
                    <a:pt x="320" y="197"/>
                  </a:cubicBezTo>
                  <a:cubicBezTo>
                    <a:pt x="320" y="197"/>
                    <a:pt x="320" y="197"/>
                    <a:pt x="320" y="197"/>
                  </a:cubicBezTo>
                  <a:cubicBezTo>
                    <a:pt x="320" y="198"/>
                    <a:pt x="319" y="198"/>
                    <a:pt x="319" y="199"/>
                  </a:cubicBezTo>
                  <a:cubicBezTo>
                    <a:pt x="319" y="199"/>
                    <a:pt x="319" y="199"/>
                    <a:pt x="319" y="199"/>
                  </a:cubicBezTo>
                  <a:cubicBezTo>
                    <a:pt x="319" y="199"/>
                    <a:pt x="319" y="199"/>
                    <a:pt x="319" y="199"/>
                  </a:cubicBezTo>
                  <a:cubicBezTo>
                    <a:pt x="319" y="199"/>
                    <a:pt x="319" y="199"/>
                    <a:pt x="319" y="199"/>
                  </a:cubicBezTo>
                  <a:cubicBezTo>
                    <a:pt x="319" y="200"/>
                    <a:pt x="318" y="199"/>
                    <a:pt x="318" y="200"/>
                  </a:cubicBezTo>
                  <a:cubicBezTo>
                    <a:pt x="318" y="200"/>
                    <a:pt x="318" y="200"/>
                    <a:pt x="318" y="200"/>
                  </a:cubicBezTo>
                  <a:cubicBezTo>
                    <a:pt x="318" y="201"/>
                    <a:pt x="318" y="201"/>
                    <a:pt x="318" y="201"/>
                  </a:cubicBezTo>
                  <a:cubicBezTo>
                    <a:pt x="318" y="201"/>
                    <a:pt x="318" y="201"/>
                    <a:pt x="318" y="201"/>
                  </a:cubicBezTo>
                  <a:cubicBezTo>
                    <a:pt x="317" y="202"/>
                    <a:pt x="317" y="202"/>
                    <a:pt x="317" y="202"/>
                  </a:cubicBezTo>
                  <a:cubicBezTo>
                    <a:pt x="317" y="202"/>
                    <a:pt x="317" y="202"/>
                    <a:pt x="317" y="202"/>
                  </a:cubicBezTo>
                  <a:cubicBezTo>
                    <a:pt x="317" y="202"/>
                    <a:pt x="317" y="202"/>
                    <a:pt x="317" y="202"/>
                  </a:cubicBezTo>
                  <a:cubicBezTo>
                    <a:pt x="317" y="202"/>
                    <a:pt x="317" y="202"/>
                    <a:pt x="317" y="202"/>
                  </a:cubicBezTo>
                  <a:cubicBezTo>
                    <a:pt x="317" y="203"/>
                    <a:pt x="317" y="203"/>
                    <a:pt x="317" y="203"/>
                  </a:cubicBezTo>
                  <a:cubicBezTo>
                    <a:pt x="317" y="203"/>
                    <a:pt x="317" y="203"/>
                    <a:pt x="317" y="203"/>
                  </a:cubicBezTo>
                  <a:cubicBezTo>
                    <a:pt x="317" y="203"/>
                    <a:pt x="317" y="203"/>
                    <a:pt x="317" y="203"/>
                  </a:cubicBezTo>
                  <a:cubicBezTo>
                    <a:pt x="316" y="204"/>
                    <a:pt x="316" y="204"/>
                    <a:pt x="316" y="204"/>
                  </a:cubicBezTo>
                  <a:cubicBezTo>
                    <a:pt x="316" y="205"/>
                    <a:pt x="316" y="205"/>
                    <a:pt x="316" y="205"/>
                  </a:cubicBezTo>
                  <a:cubicBezTo>
                    <a:pt x="316" y="205"/>
                    <a:pt x="316" y="205"/>
                    <a:pt x="316" y="205"/>
                  </a:cubicBezTo>
                  <a:cubicBezTo>
                    <a:pt x="316" y="205"/>
                    <a:pt x="316" y="205"/>
                    <a:pt x="316" y="205"/>
                  </a:cubicBezTo>
                  <a:cubicBezTo>
                    <a:pt x="316" y="206"/>
                    <a:pt x="316" y="206"/>
                    <a:pt x="316" y="206"/>
                  </a:cubicBezTo>
                  <a:cubicBezTo>
                    <a:pt x="316" y="206"/>
                    <a:pt x="316" y="206"/>
                    <a:pt x="316" y="206"/>
                  </a:cubicBezTo>
                  <a:cubicBezTo>
                    <a:pt x="316" y="206"/>
                    <a:pt x="316" y="206"/>
                    <a:pt x="316" y="206"/>
                  </a:cubicBezTo>
                  <a:cubicBezTo>
                    <a:pt x="316" y="206"/>
                    <a:pt x="316" y="206"/>
                    <a:pt x="316" y="206"/>
                  </a:cubicBezTo>
                  <a:cubicBezTo>
                    <a:pt x="315" y="207"/>
                    <a:pt x="315" y="207"/>
                    <a:pt x="315" y="207"/>
                  </a:cubicBezTo>
                  <a:cubicBezTo>
                    <a:pt x="315" y="207"/>
                    <a:pt x="315" y="207"/>
                    <a:pt x="315" y="207"/>
                  </a:cubicBezTo>
                  <a:cubicBezTo>
                    <a:pt x="315" y="207"/>
                    <a:pt x="315" y="207"/>
                    <a:pt x="315" y="207"/>
                  </a:cubicBezTo>
                  <a:cubicBezTo>
                    <a:pt x="315" y="207"/>
                    <a:pt x="315" y="207"/>
                    <a:pt x="315" y="207"/>
                  </a:cubicBezTo>
                  <a:cubicBezTo>
                    <a:pt x="315" y="208"/>
                    <a:pt x="315" y="208"/>
                    <a:pt x="315" y="208"/>
                  </a:cubicBezTo>
                  <a:cubicBezTo>
                    <a:pt x="315" y="208"/>
                    <a:pt x="315" y="208"/>
                    <a:pt x="315" y="208"/>
                  </a:cubicBezTo>
                  <a:cubicBezTo>
                    <a:pt x="314" y="208"/>
                    <a:pt x="314" y="208"/>
                    <a:pt x="314" y="208"/>
                  </a:cubicBezTo>
                  <a:cubicBezTo>
                    <a:pt x="314" y="208"/>
                    <a:pt x="314" y="208"/>
                    <a:pt x="314" y="208"/>
                  </a:cubicBezTo>
                  <a:cubicBezTo>
                    <a:pt x="314" y="209"/>
                    <a:pt x="314" y="209"/>
                    <a:pt x="314" y="209"/>
                  </a:cubicBezTo>
                  <a:cubicBezTo>
                    <a:pt x="314" y="209"/>
                    <a:pt x="314" y="209"/>
                    <a:pt x="314" y="209"/>
                  </a:cubicBezTo>
                  <a:cubicBezTo>
                    <a:pt x="313" y="209"/>
                    <a:pt x="313" y="209"/>
                    <a:pt x="313" y="209"/>
                  </a:cubicBezTo>
                  <a:cubicBezTo>
                    <a:pt x="313" y="210"/>
                    <a:pt x="313" y="210"/>
                    <a:pt x="313" y="210"/>
                  </a:cubicBezTo>
                  <a:cubicBezTo>
                    <a:pt x="313" y="210"/>
                    <a:pt x="313" y="210"/>
                    <a:pt x="313" y="210"/>
                  </a:cubicBezTo>
                  <a:cubicBezTo>
                    <a:pt x="313" y="210"/>
                    <a:pt x="313" y="210"/>
                    <a:pt x="313" y="210"/>
                  </a:cubicBezTo>
                  <a:cubicBezTo>
                    <a:pt x="313" y="210"/>
                    <a:pt x="313" y="210"/>
                    <a:pt x="313" y="210"/>
                  </a:cubicBezTo>
                  <a:cubicBezTo>
                    <a:pt x="312" y="210"/>
                    <a:pt x="312" y="210"/>
                    <a:pt x="312" y="210"/>
                  </a:cubicBezTo>
                  <a:cubicBezTo>
                    <a:pt x="312" y="210"/>
                    <a:pt x="312" y="210"/>
                    <a:pt x="312" y="210"/>
                  </a:cubicBezTo>
                  <a:cubicBezTo>
                    <a:pt x="312" y="211"/>
                    <a:pt x="312" y="211"/>
                    <a:pt x="312" y="211"/>
                  </a:cubicBezTo>
                  <a:cubicBezTo>
                    <a:pt x="312" y="211"/>
                    <a:pt x="312" y="211"/>
                    <a:pt x="312" y="211"/>
                  </a:cubicBezTo>
                  <a:cubicBezTo>
                    <a:pt x="311" y="211"/>
                    <a:pt x="311" y="211"/>
                    <a:pt x="311" y="211"/>
                  </a:cubicBezTo>
                  <a:cubicBezTo>
                    <a:pt x="312" y="211"/>
                    <a:pt x="312" y="211"/>
                    <a:pt x="312" y="211"/>
                  </a:cubicBezTo>
                  <a:cubicBezTo>
                    <a:pt x="311" y="212"/>
                    <a:pt x="311" y="212"/>
                    <a:pt x="311" y="212"/>
                  </a:cubicBezTo>
                  <a:cubicBezTo>
                    <a:pt x="311" y="212"/>
                    <a:pt x="311" y="212"/>
                    <a:pt x="311" y="212"/>
                  </a:cubicBezTo>
                  <a:cubicBezTo>
                    <a:pt x="311" y="212"/>
                    <a:pt x="311" y="212"/>
                    <a:pt x="311" y="212"/>
                  </a:cubicBezTo>
                  <a:cubicBezTo>
                    <a:pt x="310" y="212"/>
                    <a:pt x="310" y="212"/>
                    <a:pt x="310" y="212"/>
                  </a:cubicBezTo>
                  <a:cubicBezTo>
                    <a:pt x="310" y="212"/>
                    <a:pt x="310" y="212"/>
                    <a:pt x="310" y="212"/>
                  </a:cubicBezTo>
                  <a:cubicBezTo>
                    <a:pt x="310" y="213"/>
                    <a:pt x="310" y="213"/>
                    <a:pt x="310" y="213"/>
                  </a:cubicBezTo>
                  <a:cubicBezTo>
                    <a:pt x="310" y="213"/>
                    <a:pt x="310" y="213"/>
                    <a:pt x="310" y="213"/>
                  </a:cubicBezTo>
                  <a:cubicBezTo>
                    <a:pt x="309" y="213"/>
                    <a:pt x="309" y="213"/>
                    <a:pt x="309" y="213"/>
                  </a:cubicBezTo>
                  <a:cubicBezTo>
                    <a:pt x="309" y="213"/>
                    <a:pt x="309" y="213"/>
                    <a:pt x="309" y="213"/>
                  </a:cubicBezTo>
                  <a:cubicBezTo>
                    <a:pt x="309" y="213"/>
                    <a:pt x="309" y="213"/>
                    <a:pt x="309" y="213"/>
                  </a:cubicBezTo>
                  <a:cubicBezTo>
                    <a:pt x="309" y="213"/>
                    <a:pt x="309" y="213"/>
                    <a:pt x="309" y="213"/>
                  </a:cubicBezTo>
                  <a:cubicBezTo>
                    <a:pt x="309" y="214"/>
                    <a:pt x="309" y="214"/>
                    <a:pt x="309" y="214"/>
                  </a:cubicBezTo>
                  <a:cubicBezTo>
                    <a:pt x="309" y="214"/>
                    <a:pt x="309" y="214"/>
                    <a:pt x="309" y="214"/>
                  </a:cubicBezTo>
                  <a:cubicBezTo>
                    <a:pt x="309" y="214"/>
                    <a:pt x="309" y="214"/>
                    <a:pt x="309" y="214"/>
                  </a:cubicBezTo>
                  <a:cubicBezTo>
                    <a:pt x="308" y="215"/>
                    <a:pt x="308" y="215"/>
                    <a:pt x="308" y="215"/>
                  </a:cubicBezTo>
                  <a:cubicBezTo>
                    <a:pt x="308" y="215"/>
                    <a:pt x="308" y="215"/>
                    <a:pt x="308" y="215"/>
                  </a:cubicBezTo>
                  <a:cubicBezTo>
                    <a:pt x="308" y="215"/>
                    <a:pt x="308" y="215"/>
                    <a:pt x="308" y="215"/>
                  </a:cubicBezTo>
                  <a:cubicBezTo>
                    <a:pt x="308" y="216"/>
                    <a:pt x="308" y="216"/>
                    <a:pt x="308" y="216"/>
                  </a:cubicBezTo>
                  <a:cubicBezTo>
                    <a:pt x="308" y="216"/>
                    <a:pt x="308" y="216"/>
                    <a:pt x="308" y="216"/>
                  </a:cubicBezTo>
                  <a:cubicBezTo>
                    <a:pt x="308" y="216"/>
                    <a:pt x="308" y="216"/>
                    <a:pt x="308" y="216"/>
                  </a:cubicBezTo>
                  <a:cubicBezTo>
                    <a:pt x="308" y="217"/>
                    <a:pt x="308" y="217"/>
                    <a:pt x="308" y="217"/>
                  </a:cubicBezTo>
                  <a:cubicBezTo>
                    <a:pt x="308" y="217"/>
                    <a:pt x="308" y="217"/>
                    <a:pt x="308" y="217"/>
                  </a:cubicBezTo>
                  <a:cubicBezTo>
                    <a:pt x="307" y="218"/>
                    <a:pt x="307" y="218"/>
                    <a:pt x="307" y="218"/>
                  </a:cubicBezTo>
                  <a:cubicBezTo>
                    <a:pt x="307" y="218"/>
                    <a:pt x="307" y="218"/>
                    <a:pt x="307" y="218"/>
                  </a:cubicBezTo>
                  <a:cubicBezTo>
                    <a:pt x="307" y="218"/>
                    <a:pt x="307" y="218"/>
                    <a:pt x="307" y="218"/>
                  </a:cubicBezTo>
                  <a:cubicBezTo>
                    <a:pt x="307" y="218"/>
                    <a:pt x="307" y="218"/>
                    <a:pt x="307" y="218"/>
                  </a:cubicBezTo>
                  <a:cubicBezTo>
                    <a:pt x="306" y="218"/>
                    <a:pt x="306" y="218"/>
                    <a:pt x="306" y="218"/>
                  </a:cubicBezTo>
                  <a:cubicBezTo>
                    <a:pt x="306" y="219"/>
                    <a:pt x="306" y="219"/>
                    <a:pt x="306" y="219"/>
                  </a:cubicBezTo>
                  <a:cubicBezTo>
                    <a:pt x="306" y="219"/>
                    <a:pt x="306" y="219"/>
                    <a:pt x="306" y="219"/>
                  </a:cubicBezTo>
                  <a:cubicBezTo>
                    <a:pt x="306" y="219"/>
                    <a:pt x="306" y="219"/>
                    <a:pt x="306" y="219"/>
                  </a:cubicBezTo>
                  <a:cubicBezTo>
                    <a:pt x="306" y="220"/>
                    <a:pt x="306" y="220"/>
                    <a:pt x="306" y="220"/>
                  </a:cubicBezTo>
                  <a:cubicBezTo>
                    <a:pt x="306" y="221"/>
                    <a:pt x="306" y="221"/>
                    <a:pt x="306" y="221"/>
                  </a:cubicBezTo>
                  <a:cubicBezTo>
                    <a:pt x="305" y="222"/>
                    <a:pt x="305" y="222"/>
                    <a:pt x="305" y="222"/>
                  </a:cubicBezTo>
                  <a:cubicBezTo>
                    <a:pt x="305" y="222"/>
                    <a:pt x="305" y="222"/>
                    <a:pt x="305" y="222"/>
                  </a:cubicBezTo>
                  <a:cubicBezTo>
                    <a:pt x="304" y="222"/>
                    <a:pt x="304" y="222"/>
                    <a:pt x="304" y="222"/>
                  </a:cubicBezTo>
                  <a:cubicBezTo>
                    <a:pt x="305" y="222"/>
                    <a:pt x="305" y="222"/>
                    <a:pt x="305" y="222"/>
                  </a:cubicBezTo>
                  <a:cubicBezTo>
                    <a:pt x="304" y="222"/>
                    <a:pt x="304" y="222"/>
                    <a:pt x="304" y="222"/>
                  </a:cubicBezTo>
                  <a:cubicBezTo>
                    <a:pt x="304" y="223"/>
                    <a:pt x="304" y="223"/>
                    <a:pt x="304" y="223"/>
                  </a:cubicBezTo>
                  <a:cubicBezTo>
                    <a:pt x="304" y="223"/>
                    <a:pt x="304" y="223"/>
                    <a:pt x="304" y="223"/>
                  </a:cubicBezTo>
                  <a:cubicBezTo>
                    <a:pt x="303" y="223"/>
                    <a:pt x="303" y="224"/>
                    <a:pt x="303" y="224"/>
                  </a:cubicBezTo>
                  <a:cubicBezTo>
                    <a:pt x="302" y="224"/>
                    <a:pt x="302" y="224"/>
                    <a:pt x="302" y="224"/>
                  </a:cubicBezTo>
                  <a:cubicBezTo>
                    <a:pt x="302" y="224"/>
                    <a:pt x="302" y="224"/>
                    <a:pt x="302" y="224"/>
                  </a:cubicBezTo>
                  <a:cubicBezTo>
                    <a:pt x="302" y="224"/>
                    <a:pt x="302" y="224"/>
                    <a:pt x="302" y="224"/>
                  </a:cubicBezTo>
                  <a:cubicBezTo>
                    <a:pt x="301" y="224"/>
                    <a:pt x="301" y="224"/>
                    <a:pt x="301" y="224"/>
                  </a:cubicBezTo>
                  <a:cubicBezTo>
                    <a:pt x="301" y="224"/>
                    <a:pt x="301" y="224"/>
                    <a:pt x="301" y="224"/>
                  </a:cubicBezTo>
                  <a:cubicBezTo>
                    <a:pt x="300" y="224"/>
                    <a:pt x="300" y="224"/>
                    <a:pt x="300" y="224"/>
                  </a:cubicBezTo>
                  <a:cubicBezTo>
                    <a:pt x="300" y="224"/>
                    <a:pt x="300" y="224"/>
                    <a:pt x="300" y="224"/>
                  </a:cubicBezTo>
                  <a:cubicBezTo>
                    <a:pt x="299" y="225"/>
                    <a:pt x="299" y="225"/>
                    <a:pt x="299" y="225"/>
                  </a:cubicBezTo>
                  <a:cubicBezTo>
                    <a:pt x="299" y="225"/>
                    <a:pt x="299" y="225"/>
                    <a:pt x="299" y="225"/>
                  </a:cubicBezTo>
                  <a:cubicBezTo>
                    <a:pt x="298" y="225"/>
                    <a:pt x="298" y="225"/>
                    <a:pt x="298" y="225"/>
                  </a:cubicBezTo>
                  <a:cubicBezTo>
                    <a:pt x="298" y="225"/>
                    <a:pt x="298" y="225"/>
                    <a:pt x="298" y="225"/>
                  </a:cubicBezTo>
                  <a:cubicBezTo>
                    <a:pt x="297" y="225"/>
                    <a:pt x="297" y="225"/>
                    <a:pt x="297" y="225"/>
                  </a:cubicBezTo>
                  <a:cubicBezTo>
                    <a:pt x="297" y="225"/>
                    <a:pt x="297" y="225"/>
                    <a:pt x="297" y="225"/>
                  </a:cubicBezTo>
                  <a:cubicBezTo>
                    <a:pt x="297" y="225"/>
                    <a:pt x="297" y="225"/>
                    <a:pt x="297" y="225"/>
                  </a:cubicBezTo>
                  <a:cubicBezTo>
                    <a:pt x="297" y="225"/>
                    <a:pt x="297" y="225"/>
                    <a:pt x="297" y="225"/>
                  </a:cubicBezTo>
                  <a:cubicBezTo>
                    <a:pt x="297" y="225"/>
                    <a:pt x="297" y="225"/>
                    <a:pt x="297" y="225"/>
                  </a:cubicBezTo>
                  <a:cubicBezTo>
                    <a:pt x="296" y="225"/>
                    <a:pt x="296" y="225"/>
                    <a:pt x="296" y="225"/>
                  </a:cubicBezTo>
                  <a:cubicBezTo>
                    <a:pt x="296" y="225"/>
                    <a:pt x="296" y="225"/>
                    <a:pt x="296" y="225"/>
                  </a:cubicBezTo>
                  <a:cubicBezTo>
                    <a:pt x="296" y="225"/>
                    <a:pt x="296" y="225"/>
                    <a:pt x="296" y="225"/>
                  </a:cubicBezTo>
                  <a:cubicBezTo>
                    <a:pt x="295" y="226"/>
                    <a:pt x="295" y="226"/>
                    <a:pt x="295" y="226"/>
                  </a:cubicBezTo>
                  <a:cubicBezTo>
                    <a:pt x="295" y="226"/>
                    <a:pt x="295" y="226"/>
                    <a:pt x="295" y="226"/>
                  </a:cubicBezTo>
                  <a:cubicBezTo>
                    <a:pt x="295" y="226"/>
                    <a:pt x="294" y="226"/>
                    <a:pt x="294" y="226"/>
                  </a:cubicBezTo>
                  <a:cubicBezTo>
                    <a:pt x="294" y="226"/>
                    <a:pt x="294" y="226"/>
                    <a:pt x="294" y="226"/>
                  </a:cubicBezTo>
                  <a:cubicBezTo>
                    <a:pt x="293" y="227"/>
                    <a:pt x="293" y="227"/>
                    <a:pt x="293" y="227"/>
                  </a:cubicBezTo>
                  <a:cubicBezTo>
                    <a:pt x="294" y="227"/>
                    <a:pt x="294" y="227"/>
                    <a:pt x="294" y="227"/>
                  </a:cubicBezTo>
                  <a:cubicBezTo>
                    <a:pt x="293" y="227"/>
                    <a:pt x="293" y="227"/>
                    <a:pt x="293" y="227"/>
                  </a:cubicBezTo>
                  <a:cubicBezTo>
                    <a:pt x="293" y="228"/>
                    <a:pt x="293" y="228"/>
                    <a:pt x="293" y="228"/>
                  </a:cubicBezTo>
                  <a:cubicBezTo>
                    <a:pt x="293" y="228"/>
                    <a:pt x="293" y="228"/>
                    <a:pt x="293" y="228"/>
                  </a:cubicBezTo>
                  <a:cubicBezTo>
                    <a:pt x="293" y="228"/>
                    <a:pt x="293" y="228"/>
                    <a:pt x="293" y="228"/>
                  </a:cubicBezTo>
                  <a:cubicBezTo>
                    <a:pt x="292" y="229"/>
                    <a:pt x="292" y="229"/>
                    <a:pt x="292" y="229"/>
                  </a:cubicBezTo>
                  <a:cubicBezTo>
                    <a:pt x="293" y="229"/>
                    <a:pt x="293" y="229"/>
                    <a:pt x="293" y="229"/>
                  </a:cubicBezTo>
                  <a:cubicBezTo>
                    <a:pt x="292" y="229"/>
                    <a:pt x="292" y="229"/>
                    <a:pt x="292" y="229"/>
                  </a:cubicBezTo>
                  <a:cubicBezTo>
                    <a:pt x="292" y="229"/>
                    <a:pt x="292" y="229"/>
                    <a:pt x="292" y="229"/>
                  </a:cubicBezTo>
                  <a:cubicBezTo>
                    <a:pt x="292" y="229"/>
                    <a:pt x="292" y="229"/>
                    <a:pt x="292" y="229"/>
                  </a:cubicBezTo>
                  <a:cubicBezTo>
                    <a:pt x="292" y="229"/>
                    <a:pt x="292" y="229"/>
                    <a:pt x="292" y="229"/>
                  </a:cubicBezTo>
                  <a:cubicBezTo>
                    <a:pt x="291" y="230"/>
                    <a:pt x="291" y="230"/>
                    <a:pt x="291" y="230"/>
                  </a:cubicBezTo>
                  <a:cubicBezTo>
                    <a:pt x="291" y="230"/>
                    <a:pt x="291" y="230"/>
                    <a:pt x="291" y="230"/>
                  </a:cubicBezTo>
                  <a:cubicBezTo>
                    <a:pt x="291" y="230"/>
                    <a:pt x="291" y="230"/>
                    <a:pt x="291" y="230"/>
                  </a:cubicBezTo>
                  <a:cubicBezTo>
                    <a:pt x="290" y="230"/>
                    <a:pt x="290" y="230"/>
                    <a:pt x="290" y="230"/>
                  </a:cubicBezTo>
                  <a:cubicBezTo>
                    <a:pt x="290" y="230"/>
                    <a:pt x="290" y="230"/>
                    <a:pt x="290" y="230"/>
                  </a:cubicBezTo>
                  <a:cubicBezTo>
                    <a:pt x="290" y="230"/>
                    <a:pt x="290" y="230"/>
                    <a:pt x="290" y="230"/>
                  </a:cubicBezTo>
                  <a:cubicBezTo>
                    <a:pt x="290" y="230"/>
                    <a:pt x="290" y="230"/>
                    <a:pt x="290" y="230"/>
                  </a:cubicBezTo>
                  <a:cubicBezTo>
                    <a:pt x="290" y="231"/>
                    <a:pt x="290" y="231"/>
                    <a:pt x="290" y="231"/>
                  </a:cubicBezTo>
                  <a:cubicBezTo>
                    <a:pt x="290" y="231"/>
                    <a:pt x="290" y="231"/>
                    <a:pt x="290" y="231"/>
                  </a:cubicBezTo>
                  <a:cubicBezTo>
                    <a:pt x="290" y="231"/>
                    <a:pt x="290" y="231"/>
                    <a:pt x="290" y="231"/>
                  </a:cubicBezTo>
                  <a:cubicBezTo>
                    <a:pt x="290" y="231"/>
                    <a:pt x="290" y="231"/>
                    <a:pt x="290" y="231"/>
                  </a:cubicBezTo>
                  <a:cubicBezTo>
                    <a:pt x="289" y="232"/>
                    <a:pt x="289" y="232"/>
                    <a:pt x="289" y="232"/>
                  </a:cubicBezTo>
                  <a:cubicBezTo>
                    <a:pt x="289" y="232"/>
                    <a:pt x="289" y="232"/>
                    <a:pt x="289" y="232"/>
                  </a:cubicBezTo>
                  <a:cubicBezTo>
                    <a:pt x="289" y="232"/>
                    <a:pt x="289" y="232"/>
                    <a:pt x="289" y="232"/>
                  </a:cubicBezTo>
                  <a:cubicBezTo>
                    <a:pt x="289" y="232"/>
                    <a:pt x="289" y="232"/>
                    <a:pt x="289" y="232"/>
                  </a:cubicBezTo>
                  <a:cubicBezTo>
                    <a:pt x="289" y="233"/>
                    <a:pt x="289" y="233"/>
                    <a:pt x="289" y="233"/>
                  </a:cubicBezTo>
                  <a:cubicBezTo>
                    <a:pt x="289" y="233"/>
                    <a:pt x="289" y="233"/>
                    <a:pt x="289" y="233"/>
                  </a:cubicBezTo>
                  <a:cubicBezTo>
                    <a:pt x="288" y="233"/>
                    <a:pt x="288" y="233"/>
                    <a:pt x="288" y="233"/>
                  </a:cubicBezTo>
                  <a:cubicBezTo>
                    <a:pt x="288" y="233"/>
                    <a:pt x="288" y="233"/>
                    <a:pt x="288" y="233"/>
                  </a:cubicBezTo>
                  <a:cubicBezTo>
                    <a:pt x="288" y="233"/>
                    <a:pt x="288" y="233"/>
                    <a:pt x="288" y="233"/>
                  </a:cubicBezTo>
                  <a:cubicBezTo>
                    <a:pt x="288" y="233"/>
                    <a:pt x="288" y="233"/>
                    <a:pt x="288" y="233"/>
                  </a:cubicBezTo>
                  <a:cubicBezTo>
                    <a:pt x="288" y="234"/>
                    <a:pt x="288" y="234"/>
                    <a:pt x="288" y="234"/>
                  </a:cubicBezTo>
                  <a:cubicBezTo>
                    <a:pt x="288" y="234"/>
                    <a:pt x="288" y="234"/>
                    <a:pt x="288" y="234"/>
                  </a:cubicBezTo>
                  <a:cubicBezTo>
                    <a:pt x="288" y="234"/>
                    <a:pt x="288" y="234"/>
                    <a:pt x="288" y="234"/>
                  </a:cubicBezTo>
                  <a:cubicBezTo>
                    <a:pt x="288" y="235"/>
                    <a:pt x="288" y="235"/>
                    <a:pt x="288" y="235"/>
                  </a:cubicBezTo>
                  <a:cubicBezTo>
                    <a:pt x="287" y="235"/>
                    <a:pt x="287" y="235"/>
                    <a:pt x="287" y="235"/>
                  </a:cubicBezTo>
                  <a:cubicBezTo>
                    <a:pt x="288" y="235"/>
                    <a:pt x="288" y="235"/>
                    <a:pt x="288" y="235"/>
                  </a:cubicBezTo>
                  <a:cubicBezTo>
                    <a:pt x="287" y="235"/>
                    <a:pt x="287" y="235"/>
                    <a:pt x="287" y="235"/>
                  </a:cubicBezTo>
                  <a:cubicBezTo>
                    <a:pt x="287" y="235"/>
                    <a:pt x="287" y="235"/>
                    <a:pt x="287" y="235"/>
                  </a:cubicBezTo>
                  <a:cubicBezTo>
                    <a:pt x="287" y="236"/>
                    <a:pt x="287" y="236"/>
                    <a:pt x="287" y="236"/>
                  </a:cubicBezTo>
                  <a:cubicBezTo>
                    <a:pt x="287" y="236"/>
                    <a:pt x="287" y="236"/>
                    <a:pt x="287" y="236"/>
                  </a:cubicBezTo>
                  <a:cubicBezTo>
                    <a:pt x="287" y="236"/>
                    <a:pt x="287" y="236"/>
                    <a:pt x="287" y="236"/>
                  </a:cubicBezTo>
                  <a:cubicBezTo>
                    <a:pt x="287" y="236"/>
                    <a:pt x="287" y="236"/>
                    <a:pt x="286" y="237"/>
                  </a:cubicBezTo>
                  <a:cubicBezTo>
                    <a:pt x="286" y="237"/>
                    <a:pt x="286" y="237"/>
                    <a:pt x="286" y="237"/>
                  </a:cubicBezTo>
                  <a:cubicBezTo>
                    <a:pt x="286" y="237"/>
                    <a:pt x="286" y="237"/>
                    <a:pt x="286" y="237"/>
                  </a:cubicBezTo>
                  <a:cubicBezTo>
                    <a:pt x="286" y="237"/>
                    <a:pt x="286" y="237"/>
                    <a:pt x="286" y="237"/>
                  </a:cubicBezTo>
                  <a:cubicBezTo>
                    <a:pt x="286" y="237"/>
                    <a:pt x="286" y="237"/>
                    <a:pt x="286" y="237"/>
                  </a:cubicBezTo>
                  <a:cubicBezTo>
                    <a:pt x="286" y="238"/>
                    <a:pt x="286" y="238"/>
                    <a:pt x="286" y="239"/>
                  </a:cubicBezTo>
                  <a:cubicBezTo>
                    <a:pt x="286" y="239"/>
                    <a:pt x="286" y="239"/>
                    <a:pt x="286" y="239"/>
                  </a:cubicBezTo>
                  <a:cubicBezTo>
                    <a:pt x="286" y="239"/>
                    <a:pt x="286" y="239"/>
                    <a:pt x="286" y="239"/>
                  </a:cubicBezTo>
                  <a:cubicBezTo>
                    <a:pt x="286" y="239"/>
                    <a:pt x="286" y="239"/>
                    <a:pt x="286" y="239"/>
                  </a:cubicBezTo>
                  <a:cubicBezTo>
                    <a:pt x="286" y="239"/>
                    <a:pt x="286" y="239"/>
                    <a:pt x="286" y="239"/>
                  </a:cubicBezTo>
                  <a:cubicBezTo>
                    <a:pt x="286" y="240"/>
                    <a:pt x="286" y="240"/>
                    <a:pt x="286" y="240"/>
                  </a:cubicBezTo>
                  <a:cubicBezTo>
                    <a:pt x="286" y="240"/>
                    <a:pt x="286" y="240"/>
                    <a:pt x="286" y="240"/>
                  </a:cubicBezTo>
                  <a:cubicBezTo>
                    <a:pt x="286" y="240"/>
                    <a:pt x="286" y="240"/>
                    <a:pt x="286" y="240"/>
                  </a:cubicBezTo>
                  <a:cubicBezTo>
                    <a:pt x="286" y="241"/>
                    <a:pt x="286" y="241"/>
                    <a:pt x="286" y="241"/>
                  </a:cubicBezTo>
                  <a:cubicBezTo>
                    <a:pt x="286" y="241"/>
                    <a:pt x="286" y="241"/>
                    <a:pt x="286" y="241"/>
                  </a:cubicBezTo>
                  <a:cubicBezTo>
                    <a:pt x="286" y="242"/>
                    <a:pt x="286" y="242"/>
                    <a:pt x="286" y="242"/>
                  </a:cubicBezTo>
                  <a:cubicBezTo>
                    <a:pt x="285" y="242"/>
                    <a:pt x="286" y="242"/>
                    <a:pt x="285" y="242"/>
                  </a:cubicBezTo>
                  <a:cubicBezTo>
                    <a:pt x="285" y="242"/>
                    <a:pt x="285" y="242"/>
                    <a:pt x="285" y="242"/>
                  </a:cubicBezTo>
                  <a:cubicBezTo>
                    <a:pt x="285" y="242"/>
                    <a:pt x="285" y="242"/>
                    <a:pt x="285" y="242"/>
                  </a:cubicBezTo>
                  <a:cubicBezTo>
                    <a:pt x="285" y="242"/>
                    <a:pt x="285" y="242"/>
                    <a:pt x="285" y="242"/>
                  </a:cubicBezTo>
                  <a:cubicBezTo>
                    <a:pt x="285" y="242"/>
                    <a:pt x="285" y="242"/>
                    <a:pt x="285" y="242"/>
                  </a:cubicBezTo>
                  <a:cubicBezTo>
                    <a:pt x="285" y="243"/>
                    <a:pt x="285" y="243"/>
                    <a:pt x="285" y="243"/>
                  </a:cubicBezTo>
                  <a:cubicBezTo>
                    <a:pt x="285" y="243"/>
                    <a:pt x="285" y="243"/>
                    <a:pt x="285" y="243"/>
                  </a:cubicBezTo>
                  <a:cubicBezTo>
                    <a:pt x="285" y="244"/>
                    <a:pt x="285" y="244"/>
                    <a:pt x="285" y="244"/>
                  </a:cubicBezTo>
                  <a:cubicBezTo>
                    <a:pt x="285" y="244"/>
                    <a:pt x="285" y="244"/>
                    <a:pt x="285" y="244"/>
                  </a:cubicBezTo>
                  <a:cubicBezTo>
                    <a:pt x="285" y="244"/>
                    <a:pt x="285" y="244"/>
                    <a:pt x="285" y="244"/>
                  </a:cubicBezTo>
                  <a:cubicBezTo>
                    <a:pt x="285" y="244"/>
                    <a:pt x="285" y="244"/>
                    <a:pt x="285" y="244"/>
                  </a:cubicBezTo>
                  <a:cubicBezTo>
                    <a:pt x="284" y="244"/>
                    <a:pt x="284" y="244"/>
                    <a:pt x="284" y="244"/>
                  </a:cubicBezTo>
                  <a:cubicBezTo>
                    <a:pt x="284" y="244"/>
                    <a:pt x="283" y="244"/>
                    <a:pt x="283" y="245"/>
                  </a:cubicBezTo>
                  <a:cubicBezTo>
                    <a:pt x="282" y="244"/>
                    <a:pt x="282" y="244"/>
                    <a:pt x="282" y="244"/>
                  </a:cubicBezTo>
                  <a:cubicBezTo>
                    <a:pt x="282" y="245"/>
                    <a:pt x="282" y="245"/>
                    <a:pt x="282" y="245"/>
                  </a:cubicBezTo>
                  <a:cubicBezTo>
                    <a:pt x="282" y="245"/>
                    <a:pt x="282" y="245"/>
                    <a:pt x="282" y="245"/>
                  </a:cubicBezTo>
                  <a:cubicBezTo>
                    <a:pt x="282" y="245"/>
                    <a:pt x="282" y="245"/>
                    <a:pt x="282" y="245"/>
                  </a:cubicBezTo>
                  <a:cubicBezTo>
                    <a:pt x="282" y="244"/>
                    <a:pt x="282" y="244"/>
                    <a:pt x="282" y="244"/>
                  </a:cubicBezTo>
                  <a:cubicBezTo>
                    <a:pt x="281" y="245"/>
                    <a:pt x="281" y="245"/>
                    <a:pt x="281" y="245"/>
                  </a:cubicBezTo>
                  <a:cubicBezTo>
                    <a:pt x="281" y="245"/>
                    <a:pt x="281" y="245"/>
                    <a:pt x="281" y="245"/>
                  </a:cubicBezTo>
                  <a:cubicBezTo>
                    <a:pt x="281" y="246"/>
                    <a:pt x="280" y="246"/>
                    <a:pt x="280" y="246"/>
                  </a:cubicBezTo>
                  <a:cubicBezTo>
                    <a:pt x="280" y="246"/>
                    <a:pt x="280" y="246"/>
                    <a:pt x="280" y="246"/>
                  </a:cubicBezTo>
                  <a:cubicBezTo>
                    <a:pt x="279" y="246"/>
                    <a:pt x="279" y="246"/>
                    <a:pt x="279" y="246"/>
                  </a:cubicBezTo>
                  <a:cubicBezTo>
                    <a:pt x="279" y="246"/>
                    <a:pt x="279" y="246"/>
                    <a:pt x="279" y="246"/>
                  </a:cubicBezTo>
                  <a:cubicBezTo>
                    <a:pt x="278" y="247"/>
                    <a:pt x="278" y="247"/>
                    <a:pt x="278" y="247"/>
                  </a:cubicBezTo>
                  <a:cubicBezTo>
                    <a:pt x="278" y="247"/>
                    <a:pt x="278" y="247"/>
                    <a:pt x="278" y="247"/>
                  </a:cubicBezTo>
                  <a:cubicBezTo>
                    <a:pt x="278" y="247"/>
                    <a:pt x="278" y="247"/>
                    <a:pt x="278" y="247"/>
                  </a:cubicBezTo>
                  <a:cubicBezTo>
                    <a:pt x="278" y="247"/>
                    <a:pt x="278" y="247"/>
                    <a:pt x="278" y="247"/>
                  </a:cubicBezTo>
                  <a:cubicBezTo>
                    <a:pt x="278" y="247"/>
                    <a:pt x="278" y="247"/>
                    <a:pt x="278" y="247"/>
                  </a:cubicBezTo>
                  <a:cubicBezTo>
                    <a:pt x="278" y="247"/>
                    <a:pt x="278" y="247"/>
                    <a:pt x="278" y="247"/>
                  </a:cubicBezTo>
                  <a:cubicBezTo>
                    <a:pt x="277" y="248"/>
                    <a:pt x="277" y="248"/>
                    <a:pt x="277" y="248"/>
                  </a:cubicBezTo>
                  <a:cubicBezTo>
                    <a:pt x="277" y="248"/>
                    <a:pt x="277" y="248"/>
                    <a:pt x="277" y="248"/>
                  </a:cubicBezTo>
                  <a:cubicBezTo>
                    <a:pt x="277" y="248"/>
                    <a:pt x="277" y="248"/>
                    <a:pt x="277" y="248"/>
                  </a:cubicBezTo>
                  <a:cubicBezTo>
                    <a:pt x="277" y="248"/>
                    <a:pt x="277" y="248"/>
                    <a:pt x="277" y="248"/>
                  </a:cubicBezTo>
                  <a:cubicBezTo>
                    <a:pt x="277" y="249"/>
                    <a:pt x="277" y="249"/>
                    <a:pt x="277" y="249"/>
                  </a:cubicBezTo>
                  <a:cubicBezTo>
                    <a:pt x="277" y="248"/>
                    <a:pt x="277" y="248"/>
                    <a:pt x="277" y="248"/>
                  </a:cubicBezTo>
                  <a:cubicBezTo>
                    <a:pt x="276" y="249"/>
                    <a:pt x="276" y="249"/>
                    <a:pt x="276" y="249"/>
                  </a:cubicBezTo>
                  <a:cubicBezTo>
                    <a:pt x="277" y="249"/>
                    <a:pt x="277" y="249"/>
                    <a:pt x="277" y="249"/>
                  </a:cubicBezTo>
                  <a:cubicBezTo>
                    <a:pt x="277" y="249"/>
                    <a:pt x="277" y="249"/>
                    <a:pt x="277" y="249"/>
                  </a:cubicBezTo>
                  <a:cubicBezTo>
                    <a:pt x="277" y="250"/>
                    <a:pt x="277" y="250"/>
                    <a:pt x="277" y="250"/>
                  </a:cubicBezTo>
                  <a:cubicBezTo>
                    <a:pt x="277" y="250"/>
                    <a:pt x="277" y="250"/>
                    <a:pt x="277" y="250"/>
                  </a:cubicBezTo>
                  <a:cubicBezTo>
                    <a:pt x="277" y="250"/>
                    <a:pt x="277" y="250"/>
                    <a:pt x="277" y="250"/>
                  </a:cubicBezTo>
                  <a:cubicBezTo>
                    <a:pt x="277" y="250"/>
                    <a:pt x="277" y="250"/>
                    <a:pt x="277" y="250"/>
                  </a:cubicBezTo>
                  <a:cubicBezTo>
                    <a:pt x="277" y="251"/>
                    <a:pt x="277" y="251"/>
                    <a:pt x="277" y="251"/>
                  </a:cubicBezTo>
                  <a:cubicBezTo>
                    <a:pt x="277" y="251"/>
                    <a:pt x="277" y="251"/>
                    <a:pt x="277" y="251"/>
                  </a:cubicBezTo>
                  <a:cubicBezTo>
                    <a:pt x="277" y="251"/>
                    <a:pt x="277" y="251"/>
                    <a:pt x="277" y="251"/>
                  </a:cubicBezTo>
                  <a:cubicBezTo>
                    <a:pt x="277" y="251"/>
                    <a:pt x="277" y="251"/>
                    <a:pt x="277" y="251"/>
                  </a:cubicBezTo>
                  <a:cubicBezTo>
                    <a:pt x="278" y="251"/>
                    <a:pt x="278" y="251"/>
                    <a:pt x="278" y="251"/>
                  </a:cubicBezTo>
                  <a:cubicBezTo>
                    <a:pt x="277" y="251"/>
                    <a:pt x="277" y="251"/>
                    <a:pt x="277" y="251"/>
                  </a:cubicBezTo>
                  <a:cubicBezTo>
                    <a:pt x="277" y="251"/>
                    <a:pt x="277" y="251"/>
                    <a:pt x="277" y="251"/>
                  </a:cubicBezTo>
                  <a:cubicBezTo>
                    <a:pt x="277" y="251"/>
                    <a:pt x="277" y="251"/>
                    <a:pt x="277" y="251"/>
                  </a:cubicBezTo>
                  <a:cubicBezTo>
                    <a:pt x="278" y="251"/>
                    <a:pt x="278" y="251"/>
                    <a:pt x="278" y="251"/>
                  </a:cubicBezTo>
                  <a:cubicBezTo>
                    <a:pt x="278" y="251"/>
                    <a:pt x="278" y="251"/>
                    <a:pt x="278" y="251"/>
                  </a:cubicBezTo>
                  <a:cubicBezTo>
                    <a:pt x="278" y="251"/>
                    <a:pt x="278" y="251"/>
                    <a:pt x="278" y="251"/>
                  </a:cubicBezTo>
                  <a:cubicBezTo>
                    <a:pt x="278" y="252"/>
                    <a:pt x="278" y="252"/>
                    <a:pt x="278" y="252"/>
                  </a:cubicBezTo>
                  <a:cubicBezTo>
                    <a:pt x="279" y="252"/>
                    <a:pt x="279" y="252"/>
                    <a:pt x="279" y="252"/>
                  </a:cubicBezTo>
                  <a:cubicBezTo>
                    <a:pt x="279" y="252"/>
                    <a:pt x="279" y="252"/>
                    <a:pt x="279" y="252"/>
                  </a:cubicBezTo>
                  <a:cubicBezTo>
                    <a:pt x="279" y="252"/>
                    <a:pt x="279" y="252"/>
                    <a:pt x="279" y="252"/>
                  </a:cubicBezTo>
                  <a:cubicBezTo>
                    <a:pt x="279" y="252"/>
                    <a:pt x="279" y="252"/>
                    <a:pt x="279" y="252"/>
                  </a:cubicBezTo>
                  <a:cubicBezTo>
                    <a:pt x="280" y="253"/>
                    <a:pt x="280" y="253"/>
                    <a:pt x="280" y="253"/>
                  </a:cubicBezTo>
                  <a:cubicBezTo>
                    <a:pt x="280" y="253"/>
                    <a:pt x="280" y="253"/>
                    <a:pt x="280" y="253"/>
                  </a:cubicBezTo>
                  <a:cubicBezTo>
                    <a:pt x="280" y="253"/>
                    <a:pt x="280" y="253"/>
                    <a:pt x="280" y="253"/>
                  </a:cubicBezTo>
                  <a:cubicBezTo>
                    <a:pt x="280" y="254"/>
                    <a:pt x="280" y="254"/>
                    <a:pt x="280" y="254"/>
                  </a:cubicBezTo>
                  <a:cubicBezTo>
                    <a:pt x="280" y="254"/>
                    <a:pt x="280" y="254"/>
                    <a:pt x="280" y="254"/>
                  </a:cubicBezTo>
                  <a:cubicBezTo>
                    <a:pt x="280" y="254"/>
                    <a:pt x="280" y="254"/>
                    <a:pt x="280" y="254"/>
                  </a:cubicBezTo>
                  <a:cubicBezTo>
                    <a:pt x="279" y="254"/>
                    <a:pt x="279" y="254"/>
                    <a:pt x="279" y="254"/>
                  </a:cubicBezTo>
                  <a:cubicBezTo>
                    <a:pt x="280" y="254"/>
                    <a:pt x="280" y="254"/>
                    <a:pt x="280" y="254"/>
                  </a:cubicBezTo>
                  <a:cubicBezTo>
                    <a:pt x="279" y="255"/>
                    <a:pt x="279" y="255"/>
                    <a:pt x="279" y="255"/>
                  </a:cubicBezTo>
                  <a:cubicBezTo>
                    <a:pt x="279" y="254"/>
                    <a:pt x="279" y="254"/>
                    <a:pt x="279" y="254"/>
                  </a:cubicBezTo>
                  <a:cubicBezTo>
                    <a:pt x="279" y="255"/>
                    <a:pt x="279" y="255"/>
                    <a:pt x="279" y="255"/>
                  </a:cubicBezTo>
                  <a:cubicBezTo>
                    <a:pt x="279" y="255"/>
                    <a:pt x="279" y="255"/>
                    <a:pt x="279" y="255"/>
                  </a:cubicBezTo>
                  <a:cubicBezTo>
                    <a:pt x="278" y="256"/>
                    <a:pt x="278" y="256"/>
                    <a:pt x="278" y="256"/>
                  </a:cubicBezTo>
                  <a:cubicBezTo>
                    <a:pt x="279" y="256"/>
                    <a:pt x="278" y="256"/>
                    <a:pt x="279" y="256"/>
                  </a:cubicBezTo>
                  <a:cubicBezTo>
                    <a:pt x="278" y="257"/>
                    <a:pt x="279" y="256"/>
                    <a:pt x="279" y="257"/>
                  </a:cubicBezTo>
                  <a:cubicBezTo>
                    <a:pt x="279" y="257"/>
                    <a:pt x="279" y="257"/>
                    <a:pt x="279" y="257"/>
                  </a:cubicBezTo>
                  <a:cubicBezTo>
                    <a:pt x="280" y="258"/>
                    <a:pt x="280" y="258"/>
                    <a:pt x="280" y="258"/>
                  </a:cubicBezTo>
                  <a:cubicBezTo>
                    <a:pt x="279" y="259"/>
                    <a:pt x="279" y="259"/>
                    <a:pt x="279" y="259"/>
                  </a:cubicBezTo>
                  <a:cubicBezTo>
                    <a:pt x="279" y="258"/>
                    <a:pt x="279" y="258"/>
                    <a:pt x="279" y="258"/>
                  </a:cubicBezTo>
                  <a:cubicBezTo>
                    <a:pt x="279" y="258"/>
                    <a:pt x="279" y="258"/>
                    <a:pt x="279" y="258"/>
                  </a:cubicBezTo>
                  <a:cubicBezTo>
                    <a:pt x="279" y="259"/>
                    <a:pt x="279" y="259"/>
                    <a:pt x="279" y="259"/>
                  </a:cubicBezTo>
                  <a:cubicBezTo>
                    <a:pt x="280" y="259"/>
                    <a:pt x="280" y="259"/>
                    <a:pt x="280" y="259"/>
                  </a:cubicBezTo>
                  <a:cubicBezTo>
                    <a:pt x="280" y="259"/>
                    <a:pt x="280" y="259"/>
                    <a:pt x="280" y="259"/>
                  </a:cubicBezTo>
                  <a:cubicBezTo>
                    <a:pt x="280" y="259"/>
                    <a:pt x="280" y="259"/>
                    <a:pt x="280" y="259"/>
                  </a:cubicBezTo>
                  <a:cubicBezTo>
                    <a:pt x="281" y="260"/>
                    <a:pt x="281" y="260"/>
                    <a:pt x="281" y="260"/>
                  </a:cubicBezTo>
                  <a:cubicBezTo>
                    <a:pt x="282" y="260"/>
                    <a:pt x="282" y="260"/>
                    <a:pt x="282" y="260"/>
                  </a:cubicBezTo>
                  <a:cubicBezTo>
                    <a:pt x="282" y="260"/>
                    <a:pt x="282" y="260"/>
                    <a:pt x="282" y="260"/>
                  </a:cubicBezTo>
                  <a:cubicBezTo>
                    <a:pt x="282" y="260"/>
                    <a:pt x="282" y="260"/>
                    <a:pt x="282" y="260"/>
                  </a:cubicBezTo>
                  <a:cubicBezTo>
                    <a:pt x="282" y="260"/>
                    <a:pt x="282" y="260"/>
                    <a:pt x="282" y="260"/>
                  </a:cubicBezTo>
                  <a:cubicBezTo>
                    <a:pt x="282" y="260"/>
                    <a:pt x="282" y="260"/>
                    <a:pt x="282" y="260"/>
                  </a:cubicBezTo>
                  <a:cubicBezTo>
                    <a:pt x="282" y="260"/>
                    <a:pt x="282" y="260"/>
                    <a:pt x="282" y="260"/>
                  </a:cubicBezTo>
                  <a:cubicBezTo>
                    <a:pt x="283" y="260"/>
                    <a:pt x="283" y="260"/>
                    <a:pt x="283" y="260"/>
                  </a:cubicBezTo>
                  <a:cubicBezTo>
                    <a:pt x="282" y="260"/>
                    <a:pt x="282" y="260"/>
                    <a:pt x="282" y="260"/>
                  </a:cubicBezTo>
                  <a:cubicBezTo>
                    <a:pt x="282" y="260"/>
                    <a:pt x="282" y="260"/>
                    <a:pt x="282" y="260"/>
                  </a:cubicBezTo>
                  <a:cubicBezTo>
                    <a:pt x="282" y="260"/>
                    <a:pt x="282" y="260"/>
                    <a:pt x="282" y="260"/>
                  </a:cubicBezTo>
                  <a:cubicBezTo>
                    <a:pt x="282" y="261"/>
                    <a:pt x="282" y="261"/>
                    <a:pt x="282" y="261"/>
                  </a:cubicBezTo>
                  <a:cubicBezTo>
                    <a:pt x="282" y="261"/>
                    <a:pt x="282" y="261"/>
                    <a:pt x="282" y="261"/>
                  </a:cubicBezTo>
                  <a:cubicBezTo>
                    <a:pt x="282" y="261"/>
                    <a:pt x="282" y="261"/>
                    <a:pt x="282" y="261"/>
                  </a:cubicBezTo>
                  <a:cubicBezTo>
                    <a:pt x="283" y="261"/>
                    <a:pt x="283" y="261"/>
                    <a:pt x="283" y="261"/>
                  </a:cubicBezTo>
                  <a:cubicBezTo>
                    <a:pt x="283" y="261"/>
                    <a:pt x="283" y="261"/>
                    <a:pt x="283" y="261"/>
                  </a:cubicBezTo>
                  <a:cubicBezTo>
                    <a:pt x="283" y="261"/>
                    <a:pt x="283" y="261"/>
                    <a:pt x="283" y="261"/>
                  </a:cubicBezTo>
                  <a:cubicBezTo>
                    <a:pt x="282" y="261"/>
                    <a:pt x="282" y="261"/>
                    <a:pt x="282" y="261"/>
                  </a:cubicBezTo>
                  <a:cubicBezTo>
                    <a:pt x="283" y="262"/>
                    <a:pt x="283" y="262"/>
                    <a:pt x="283" y="262"/>
                  </a:cubicBezTo>
                  <a:cubicBezTo>
                    <a:pt x="283" y="262"/>
                    <a:pt x="283" y="262"/>
                    <a:pt x="283" y="262"/>
                  </a:cubicBezTo>
                  <a:cubicBezTo>
                    <a:pt x="283" y="261"/>
                    <a:pt x="283" y="261"/>
                    <a:pt x="283" y="261"/>
                  </a:cubicBezTo>
                  <a:cubicBezTo>
                    <a:pt x="284" y="261"/>
                    <a:pt x="284" y="261"/>
                    <a:pt x="284" y="261"/>
                  </a:cubicBezTo>
                  <a:cubicBezTo>
                    <a:pt x="284" y="261"/>
                    <a:pt x="284" y="261"/>
                    <a:pt x="284" y="261"/>
                  </a:cubicBezTo>
                  <a:cubicBezTo>
                    <a:pt x="284" y="262"/>
                    <a:pt x="284" y="262"/>
                    <a:pt x="284" y="262"/>
                  </a:cubicBezTo>
                  <a:cubicBezTo>
                    <a:pt x="284" y="262"/>
                    <a:pt x="284" y="262"/>
                    <a:pt x="284" y="262"/>
                  </a:cubicBezTo>
                  <a:cubicBezTo>
                    <a:pt x="285" y="263"/>
                    <a:pt x="285" y="263"/>
                    <a:pt x="285" y="263"/>
                  </a:cubicBezTo>
                  <a:cubicBezTo>
                    <a:pt x="285" y="263"/>
                    <a:pt x="285" y="263"/>
                    <a:pt x="285" y="263"/>
                  </a:cubicBezTo>
                  <a:cubicBezTo>
                    <a:pt x="285" y="263"/>
                    <a:pt x="285" y="263"/>
                    <a:pt x="285" y="263"/>
                  </a:cubicBezTo>
                  <a:cubicBezTo>
                    <a:pt x="285" y="263"/>
                    <a:pt x="285" y="263"/>
                    <a:pt x="285" y="263"/>
                  </a:cubicBezTo>
                  <a:cubicBezTo>
                    <a:pt x="286" y="263"/>
                    <a:pt x="286" y="263"/>
                    <a:pt x="286" y="263"/>
                  </a:cubicBezTo>
                  <a:cubicBezTo>
                    <a:pt x="286" y="263"/>
                    <a:pt x="286" y="263"/>
                    <a:pt x="286" y="263"/>
                  </a:cubicBezTo>
                  <a:cubicBezTo>
                    <a:pt x="286" y="263"/>
                    <a:pt x="286" y="263"/>
                    <a:pt x="286" y="263"/>
                  </a:cubicBezTo>
                  <a:cubicBezTo>
                    <a:pt x="287" y="263"/>
                    <a:pt x="287" y="263"/>
                    <a:pt x="287" y="263"/>
                  </a:cubicBezTo>
                  <a:cubicBezTo>
                    <a:pt x="287" y="264"/>
                    <a:pt x="287" y="264"/>
                    <a:pt x="287" y="264"/>
                  </a:cubicBezTo>
                  <a:cubicBezTo>
                    <a:pt x="287" y="264"/>
                    <a:pt x="287" y="264"/>
                    <a:pt x="287" y="264"/>
                  </a:cubicBezTo>
                  <a:cubicBezTo>
                    <a:pt x="287" y="264"/>
                    <a:pt x="287" y="264"/>
                    <a:pt x="287" y="264"/>
                  </a:cubicBezTo>
                  <a:cubicBezTo>
                    <a:pt x="287" y="264"/>
                    <a:pt x="287" y="264"/>
                    <a:pt x="287" y="264"/>
                  </a:cubicBezTo>
                  <a:cubicBezTo>
                    <a:pt x="288" y="264"/>
                    <a:pt x="288" y="264"/>
                    <a:pt x="288" y="264"/>
                  </a:cubicBezTo>
                  <a:cubicBezTo>
                    <a:pt x="288" y="264"/>
                    <a:pt x="288" y="264"/>
                    <a:pt x="288" y="264"/>
                  </a:cubicBezTo>
                  <a:cubicBezTo>
                    <a:pt x="289" y="265"/>
                    <a:pt x="289" y="265"/>
                    <a:pt x="289" y="265"/>
                  </a:cubicBezTo>
                  <a:cubicBezTo>
                    <a:pt x="289" y="265"/>
                    <a:pt x="289" y="265"/>
                    <a:pt x="289" y="265"/>
                  </a:cubicBezTo>
                  <a:cubicBezTo>
                    <a:pt x="289" y="266"/>
                    <a:pt x="289" y="266"/>
                    <a:pt x="289" y="266"/>
                  </a:cubicBezTo>
                  <a:cubicBezTo>
                    <a:pt x="289" y="266"/>
                    <a:pt x="289" y="266"/>
                    <a:pt x="289" y="266"/>
                  </a:cubicBezTo>
                  <a:cubicBezTo>
                    <a:pt x="289" y="266"/>
                    <a:pt x="289" y="266"/>
                    <a:pt x="289" y="266"/>
                  </a:cubicBezTo>
                  <a:cubicBezTo>
                    <a:pt x="289" y="266"/>
                    <a:pt x="289" y="266"/>
                    <a:pt x="289" y="266"/>
                  </a:cubicBezTo>
                  <a:cubicBezTo>
                    <a:pt x="290" y="268"/>
                    <a:pt x="290" y="268"/>
                    <a:pt x="290" y="268"/>
                  </a:cubicBezTo>
                  <a:cubicBezTo>
                    <a:pt x="291" y="268"/>
                    <a:pt x="293" y="269"/>
                    <a:pt x="293" y="269"/>
                  </a:cubicBezTo>
                  <a:cubicBezTo>
                    <a:pt x="293" y="270"/>
                    <a:pt x="293" y="270"/>
                    <a:pt x="293" y="270"/>
                  </a:cubicBezTo>
                  <a:cubicBezTo>
                    <a:pt x="293" y="270"/>
                    <a:pt x="293" y="270"/>
                    <a:pt x="293" y="270"/>
                  </a:cubicBezTo>
                  <a:cubicBezTo>
                    <a:pt x="294" y="271"/>
                    <a:pt x="294" y="271"/>
                    <a:pt x="294" y="271"/>
                  </a:cubicBezTo>
                  <a:cubicBezTo>
                    <a:pt x="294" y="271"/>
                    <a:pt x="294" y="271"/>
                    <a:pt x="294" y="271"/>
                  </a:cubicBezTo>
                  <a:cubicBezTo>
                    <a:pt x="294" y="272"/>
                    <a:pt x="294" y="272"/>
                    <a:pt x="293" y="273"/>
                  </a:cubicBezTo>
                  <a:cubicBezTo>
                    <a:pt x="294" y="273"/>
                    <a:pt x="293" y="273"/>
                    <a:pt x="293" y="274"/>
                  </a:cubicBezTo>
                  <a:cubicBezTo>
                    <a:pt x="294" y="274"/>
                    <a:pt x="294" y="274"/>
                    <a:pt x="294" y="274"/>
                  </a:cubicBezTo>
                  <a:cubicBezTo>
                    <a:pt x="294" y="275"/>
                    <a:pt x="294" y="275"/>
                    <a:pt x="294" y="275"/>
                  </a:cubicBezTo>
                  <a:cubicBezTo>
                    <a:pt x="294" y="275"/>
                    <a:pt x="294" y="275"/>
                    <a:pt x="294" y="275"/>
                  </a:cubicBezTo>
                  <a:cubicBezTo>
                    <a:pt x="294" y="275"/>
                    <a:pt x="294" y="275"/>
                    <a:pt x="294" y="275"/>
                  </a:cubicBezTo>
                  <a:cubicBezTo>
                    <a:pt x="294" y="275"/>
                    <a:pt x="294" y="275"/>
                    <a:pt x="294" y="275"/>
                  </a:cubicBezTo>
                  <a:cubicBezTo>
                    <a:pt x="294" y="275"/>
                    <a:pt x="294" y="275"/>
                    <a:pt x="294" y="275"/>
                  </a:cubicBezTo>
                  <a:cubicBezTo>
                    <a:pt x="294" y="276"/>
                    <a:pt x="294" y="276"/>
                    <a:pt x="294" y="276"/>
                  </a:cubicBezTo>
                  <a:cubicBezTo>
                    <a:pt x="293" y="276"/>
                    <a:pt x="293" y="276"/>
                    <a:pt x="293" y="276"/>
                  </a:cubicBezTo>
                  <a:cubicBezTo>
                    <a:pt x="293" y="277"/>
                    <a:pt x="293" y="277"/>
                    <a:pt x="293" y="277"/>
                  </a:cubicBezTo>
                  <a:cubicBezTo>
                    <a:pt x="294" y="277"/>
                    <a:pt x="294" y="277"/>
                    <a:pt x="294" y="277"/>
                  </a:cubicBezTo>
                  <a:cubicBezTo>
                    <a:pt x="294" y="277"/>
                    <a:pt x="294" y="277"/>
                    <a:pt x="294" y="277"/>
                  </a:cubicBezTo>
                  <a:cubicBezTo>
                    <a:pt x="294" y="278"/>
                    <a:pt x="294" y="278"/>
                    <a:pt x="294" y="278"/>
                  </a:cubicBezTo>
                  <a:cubicBezTo>
                    <a:pt x="293" y="279"/>
                    <a:pt x="293" y="279"/>
                    <a:pt x="293" y="279"/>
                  </a:cubicBezTo>
                  <a:cubicBezTo>
                    <a:pt x="293" y="279"/>
                    <a:pt x="293" y="279"/>
                    <a:pt x="293" y="279"/>
                  </a:cubicBezTo>
                  <a:cubicBezTo>
                    <a:pt x="293" y="279"/>
                    <a:pt x="293" y="279"/>
                    <a:pt x="293" y="279"/>
                  </a:cubicBezTo>
                  <a:cubicBezTo>
                    <a:pt x="293" y="280"/>
                    <a:pt x="293" y="280"/>
                    <a:pt x="293" y="280"/>
                  </a:cubicBezTo>
                  <a:cubicBezTo>
                    <a:pt x="293" y="280"/>
                    <a:pt x="293" y="280"/>
                    <a:pt x="293" y="280"/>
                  </a:cubicBezTo>
                  <a:cubicBezTo>
                    <a:pt x="293" y="280"/>
                    <a:pt x="293" y="280"/>
                    <a:pt x="293" y="280"/>
                  </a:cubicBezTo>
                  <a:cubicBezTo>
                    <a:pt x="293" y="280"/>
                    <a:pt x="293" y="280"/>
                    <a:pt x="293" y="280"/>
                  </a:cubicBezTo>
                  <a:cubicBezTo>
                    <a:pt x="293" y="280"/>
                    <a:pt x="293" y="280"/>
                    <a:pt x="293" y="280"/>
                  </a:cubicBezTo>
                  <a:cubicBezTo>
                    <a:pt x="293" y="281"/>
                    <a:pt x="293" y="280"/>
                    <a:pt x="293" y="281"/>
                  </a:cubicBezTo>
                  <a:cubicBezTo>
                    <a:pt x="293" y="281"/>
                    <a:pt x="293" y="281"/>
                    <a:pt x="293" y="281"/>
                  </a:cubicBezTo>
                  <a:cubicBezTo>
                    <a:pt x="292" y="281"/>
                    <a:pt x="292" y="281"/>
                    <a:pt x="292" y="281"/>
                  </a:cubicBezTo>
                  <a:cubicBezTo>
                    <a:pt x="292" y="281"/>
                    <a:pt x="292" y="281"/>
                    <a:pt x="292" y="281"/>
                  </a:cubicBezTo>
                  <a:cubicBezTo>
                    <a:pt x="292" y="281"/>
                    <a:pt x="292" y="281"/>
                    <a:pt x="292" y="281"/>
                  </a:cubicBezTo>
                  <a:cubicBezTo>
                    <a:pt x="292" y="281"/>
                    <a:pt x="292" y="281"/>
                    <a:pt x="292" y="281"/>
                  </a:cubicBezTo>
                  <a:cubicBezTo>
                    <a:pt x="292" y="282"/>
                    <a:pt x="292" y="282"/>
                    <a:pt x="292" y="282"/>
                  </a:cubicBezTo>
                  <a:cubicBezTo>
                    <a:pt x="292" y="282"/>
                    <a:pt x="292" y="282"/>
                    <a:pt x="292" y="282"/>
                  </a:cubicBezTo>
                  <a:cubicBezTo>
                    <a:pt x="292" y="283"/>
                    <a:pt x="292" y="283"/>
                    <a:pt x="292" y="283"/>
                  </a:cubicBezTo>
                  <a:cubicBezTo>
                    <a:pt x="291" y="283"/>
                    <a:pt x="291" y="283"/>
                    <a:pt x="291" y="283"/>
                  </a:cubicBezTo>
                  <a:cubicBezTo>
                    <a:pt x="291" y="284"/>
                    <a:pt x="291" y="284"/>
                    <a:pt x="291" y="284"/>
                  </a:cubicBezTo>
                  <a:cubicBezTo>
                    <a:pt x="291" y="284"/>
                    <a:pt x="291" y="284"/>
                    <a:pt x="291" y="284"/>
                  </a:cubicBezTo>
                  <a:cubicBezTo>
                    <a:pt x="291" y="284"/>
                    <a:pt x="291" y="284"/>
                    <a:pt x="291" y="284"/>
                  </a:cubicBezTo>
                  <a:cubicBezTo>
                    <a:pt x="291" y="284"/>
                    <a:pt x="291" y="284"/>
                    <a:pt x="291" y="284"/>
                  </a:cubicBezTo>
                  <a:cubicBezTo>
                    <a:pt x="291" y="284"/>
                    <a:pt x="291" y="284"/>
                    <a:pt x="291" y="284"/>
                  </a:cubicBezTo>
                  <a:cubicBezTo>
                    <a:pt x="291" y="284"/>
                    <a:pt x="291" y="284"/>
                    <a:pt x="291" y="284"/>
                  </a:cubicBezTo>
                  <a:cubicBezTo>
                    <a:pt x="291" y="285"/>
                    <a:pt x="291" y="285"/>
                    <a:pt x="291" y="285"/>
                  </a:cubicBezTo>
                  <a:cubicBezTo>
                    <a:pt x="290" y="285"/>
                    <a:pt x="290" y="285"/>
                    <a:pt x="290" y="285"/>
                  </a:cubicBezTo>
                  <a:cubicBezTo>
                    <a:pt x="291" y="285"/>
                    <a:pt x="291" y="285"/>
                    <a:pt x="291" y="285"/>
                  </a:cubicBezTo>
                  <a:cubicBezTo>
                    <a:pt x="290" y="286"/>
                    <a:pt x="290" y="286"/>
                    <a:pt x="290" y="286"/>
                  </a:cubicBezTo>
                  <a:cubicBezTo>
                    <a:pt x="291" y="286"/>
                    <a:pt x="291" y="286"/>
                    <a:pt x="291" y="286"/>
                  </a:cubicBezTo>
                  <a:cubicBezTo>
                    <a:pt x="291" y="286"/>
                    <a:pt x="291" y="286"/>
                    <a:pt x="291" y="286"/>
                  </a:cubicBezTo>
                  <a:cubicBezTo>
                    <a:pt x="290" y="286"/>
                    <a:pt x="290" y="286"/>
                    <a:pt x="290" y="286"/>
                  </a:cubicBezTo>
                  <a:cubicBezTo>
                    <a:pt x="290" y="287"/>
                    <a:pt x="290" y="287"/>
                    <a:pt x="290" y="287"/>
                  </a:cubicBezTo>
                  <a:cubicBezTo>
                    <a:pt x="290" y="287"/>
                    <a:pt x="290" y="287"/>
                    <a:pt x="290" y="287"/>
                  </a:cubicBezTo>
                  <a:cubicBezTo>
                    <a:pt x="290" y="287"/>
                    <a:pt x="290" y="287"/>
                    <a:pt x="290" y="287"/>
                  </a:cubicBezTo>
                  <a:cubicBezTo>
                    <a:pt x="290" y="287"/>
                    <a:pt x="290" y="287"/>
                    <a:pt x="290" y="287"/>
                  </a:cubicBezTo>
                  <a:cubicBezTo>
                    <a:pt x="290" y="288"/>
                    <a:pt x="290" y="288"/>
                    <a:pt x="290" y="288"/>
                  </a:cubicBezTo>
                  <a:cubicBezTo>
                    <a:pt x="290" y="288"/>
                    <a:pt x="290" y="288"/>
                    <a:pt x="290" y="288"/>
                  </a:cubicBezTo>
                  <a:cubicBezTo>
                    <a:pt x="290" y="288"/>
                    <a:pt x="290" y="288"/>
                    <a:pt x="290" y="288"/>
                  </a:cubicBezTo>
                  <a:cubicBezTo>
                    <a:pt x="290" y="289"/>
                    <a:pt x="290" y="289"/>
                    <a:pt x="290" y="289"/>
                  </a:cubicBezTo>
                  <a:cubicBezTo>
                    <a:pt x="290" y="289"/>
                    <a:pt x="290" y="289"/>
                    <a:pt x="290" y="289"/>
                  </a:cubicBezTo>
                  <a:cubicBezTo>
                    <a:pt x="290" y="289"/>
                    <a:pt x="290" y="289"/>
                    <a:pt x="290" y="289"/>
                  </a:cubicBezTo>
                  <a:cubicBezTo>
                    <a:pt x="290" y="289"/>
                    <a:pt x="290" y="289"/>
                    <a:pt x="290" y="289"/>
                  </a:cubicBezTo>
                  <a:cubicBezTo>
                    <a:pt x="290" y="289"/>
                    <a:pt x="290" y="289"/>
                    <a:pt x="290" y="289"/>
                  </a:cubicBezTo>
                  <a:cubicBezTo>
                    <a:pt x="289" y="290"/>
                    <a:pt x="289" y="290"/>
                    <a:pt x="289" y="290"/>
                  </a:cubicBezTo>
                  <a:cubicBezTo>
                    <a:pt x="289" y="290"/>
                    <a:pt x="289" y="290"/>
                    <a:pt x="289" y="290"/>
                  </a:cubicBezTo>
                  <a:cubicBezTo>
                    <a:pt x="289" y="290"/>
                    <a:pt x="289" y="290"/>
                    <a:pt x="289" y="290"/>
                  </a:cubicBezTo>
                  <a:cubicBezTo>
                    <a:pt x="289" y="291"/>
                    <a:pt x="289" y="291"/>
                    <a:pt x="289" y="291"/>
                  </a:cubicBezTo>
                  <a:cubicBezTo>
                    <a:pt x="288" y="292"/>
                    <a:pt x="288" y="292"/>
                    <a:pt x="288" y="292"/>
                  </a:cubicBezTo>
                  <a:cubicBezTo>
                    <a:pt x="288" y="292"/>
                    <a:pt x="288" y="292"/>
                    <a:pt x="288" y="292"/>
                  </a:cubicBezTo>
                  <a:cubicBezTo>
                    <a:pt x="288" y="292"/>
                    <a:pt x="288" y="292"/>
                    <a:pt x="288" y="292"/>
                  </a:cubicBezTo>
                  <a:cubicBezTo>
                    <a:pt x="288" y="292"/>
                    <a:pt x="288" y="292"/>
                    <a:pt x="288" y="292"/>
                  </a:cubicBezTo>
                  <a:cubicBezTo>
                    <a:pt x="287" y="292"/>
                    <a:pt x="287" y="292"/>
                    <a:pt x="287" y="292"/>
                  </a:cubicBezTo>
                  <a:cubicBezTo>
                    <a:pt x="287" y="292"/>
                    <a:pt x="287" y="292"/>
                    <a:pt x="287" y="292"/>
                  </a:cubicBezTo>
                  <a:cubicBezTo>
                    <a:pt x="287" y="292"/>
                    <a:pt x="287" y="292"/>
                    <a:pt x="287" y="292"/>
                  </a:cubicBezTo>
                  <a:cubicBezTo>
                    <a:pt x="286" y="292"/>
                    <a:pt x="286" y="292"/>
                    <a:pt x="286" y="292"/>
                  </a:cubicBezTo>
                  <a:cubicBezTo>
                    <a:pt x="286" y="292"/>
                    <a:pt x="286" y="292"/>
                    <a:pt x="286" y="292"/>
                  </a:cubicBezTo>
                  <a:cubicBezTo>
                    <a:pt x="285" y="293"/>
                    <a:pt x="285" y="293"/>
                    <a:pt x="285" y="293"/>
                  </a:cubicBezTo>
                  <a:cubicBezTo>
                    <a:pt x="285" y="293"/>
                    <a:pt x="285" y="293"/>
                    <a:pt x="285" y="293"/>
                  </a:cubicBezTo>
                  <a:cubicBezTo>
                    <a:pt x="284" y="293"/>
                    <a:pt x="284" y="293"/>
                    <a:pt x="284" y="293"/>
                  </a:cubicBezTo>
                  <a:cubicBezTo>
                    <a:pt x="284" y="293"/>
                    <a:pt x="284" y="293"/>
                    <a:pt x="284" y="293"/>
                  </a:cubicBezTo>
                  <a:cubicBezTo>
                    <a:pt x="284" y="293"/>
                    <a:pt x="284" y="293"/>
                    <a:pt x="284" y="293"/>
                  </a:cubicBezTo>
                  <a:cubicBezTo>
                    <a:pt x="284" y="293"/>
                    <a:pt x="284" y="293"/>
                    <a:pt x="284" y="293"/>
                  </a:cubicBezTo>
                  <a:cubicBezTo>
                    <a:pt x="284" y="293"/>
                    <a:pt x="284" y="293"/>
                    <a:pt x="284" y="293"/>
                  </a:cubicBezTo>
                  <a:cubicBezTo>
                    <a:pt x="284" y="293"/>
                    <a:pt x="284" y="293"/>
                    <a:pt x="284" y="293"/>
                  </a:cubicBezTo>
                  <a:cubicBezTo>
                    <a:pt x="283" y="294"/>
                    <a:pt x="283" y="294"/>
                    <a:pt x="283" y="294"/>
                  </a:cubicBezTo>
                  <a:cubicBezTo>
                    <a:pt x="283" y="293"/>
                    <a:pt x="283" y="293"/>
                    <a:pt x="283" y="293"/>
                  </a:cubicBezTo>
                  <a:cubicBezTo>
                    <a:pt x="282" y="294"/>
                    <a:pt x="282" y="294"/>
                    <a:pt x="282" y="294"/>
                  </a:cubicBezTo>
                  <a:cubicBezTo>
                    <a:pt x="282" y="294"/>
                    <a:pt x="282" y="294"/>
                    <a:pt x="282" y="294"/>
                  </a:cubicBezTo>
                  <a:cubicBezTo>
                    <a:pt x="282" y="295"/>
                    <a:pt x="282" y="295"/>
                    <a:pt x="282" y="295"/>
                  </a:cubicBezTo>
                  <a:cubicBezTo>
                    <a:pt x="281" y="295"/>
                    <a:pt x="281" y="295"/>
                    <a:pt x="281" y="295"/>
                  </a:cubicBezTo>
                  <a:cubicBezTo>
                    <a:pt x="281" y="295"/>
                    <a:pt x="281" y="295"/>
                    <a:pt x="281" y="295"/>
                  </a:cubicBezTo>
                  <a:cubicBezTo>
                    <a:pt x="281" y="296"/>
                    <a:pt x="281" y="296"/>
                    <a:pt x="281" y="296"/>
                  </a:cubicBezTo>
                  <a:cubicBezTo>
                    <a:pt x="281" y="296"/>
                    <a:pt x="281" y="296"/>
                    <a:pt x="281" y="296"/>
                  </a:cubicBezTo>
                  <a:cubicBezTo>
                    <a:pt x="281" y="296"/>
                    <a:pt x="281" y="296"/>
                    <a:pt x="281" y="296"/>
                  </a:cubicBezTo>
                  <a:cubicBezTo>
                    <a:pt x="281" y="296"/>
                    <a:pt x="281" y="296"/>
                    <a:pt x="281" y="296"/>
                  </a:cubicBezTo>
                  <a:cubicBezTo>
                    <a:pt x="280" y="297"/>
                    <a:pt x="280" y="297"/>
                    <a:pt x="280" y="297"/>
                  </a:cubicBezTo>
                  <a:cubicBezTo>
                    <a:pt x="280" y="297"/>
                    <a:pt x="280" y="297"/>
                    <a:pt x="280" y="297"/>
                  </a:cubicBezTo>
                  <a:cubicBezTo>
                    <a:pt x="279" y="297"/>
                    <a:pt x="279" y="297"/>
                    <a:pt x="279" y="297"/>
                  </a:cubicBezTo>
                  <a:cubicBezTo>
                    <a:pt x="279" y="297"/>
                    <a:pt x="279" y="297"/>
                    <a:pt x="279" y="297"/>
                  </a:cubicBezTo>
                  <a:cubicBezTo>
                    <a:pt x="279" y="298"/>
                    <a:pt x="279" y="297"/>
                    <a:pt x="279" y="298"/>
                  </a:cubicBezTo>
                  <a:cubicBezTo>
                    <a:pt x="279" y="298"/>
                    <a:pt x="279" y="298"/>
                    <a:pt x="279" y="298"/>
                  </a:cubicBezTo>
                  <a:cubicBezTo>
                    <a:pt x="279" y="298"/>
                    <a:pt x="279" y="298"/>
                    <a:pt x="279" y="298"/>
                  </a:cubicBezTo>
                  <a:cubicBezTo>
                    <a:pt x="279" y="298"/>
                    <a:pt x="279" y="298"/>
                    <a:pt x="279" y="298"/>
                  </a:cubicBezTo>
                  <a:cubicBezTo>
                    <a:pt x="278" y="299"/>
                    <a:pt x="278" y="299"/>
                    <a:pt x="278" y="299"/>
                  </a:cubicBezTo>
                  <a:cubicBezTo>
                    <a:pt x="278" y="299"/>
                    <a:pt x="278" y="299"/>
                    <a:pt x="278" y="299"/>
                  </a:cubicBezTo>
                  <a:cubicBezTo>
                    <a:pt x="278" y="299"/>
                    <a:pt x="278" y="299"/>
                    <a:pt x="278" y="299"/>
                  </a:cubicBezTo>
                  <a:cubicBezTo>
                    <a:pt x="278" y="299"/>
                    <a:pt x="278" y="299"/>
                    <a:pt x="278" y="299"/>
                  </a:cubicBezTo>
                  <a:cubicBezTo>
                    <a:pt x="278" y="299"/>
                    <a:pt x="278" y="299"/>
                    <a:pt x="278" y="299"/>
                  </a:cubicBezTo>
                  <a:cubicBezTo>
                    <a:pt x="278" y="299"/>
                    <a:pt x="278" y="299"/>
                    <a:pt x="278" y="299"/>
                  </a:cubicBezTo>
                  <a:cubicBezTo>
                    <a:pt x="278" y="299"/>
                    <a:pt x="278" y="299"/>
                    <a:pt x="278" y="299"/>
                  </a:cubicBezTo>
                  <a:cubicBezTo>
                    <a:pt x="277" y="300"/>
                    <a:pt x="277" y="300"/>
                    <a:pt x="277" y="300"/>
                  </a:cubicBezTo>
                  <a:cubicBezTo>
                    <a:pt x="277" y="300"/>
                    <a:pt x="277" y="300"/>
                    <a:pt x="277" y="300"/>
                  </a:cubicBezTo>
                  <a:cubicBezTo>
                    <a:pt x="277" y="300"/>
                    <a:pt x="277" y="300"/>
                    <a:pt x="277" y="300"/>
                  </a:cubicBezTo>
                  <a:cubicBezTo>
                    <a:pt x="276" y="300"/>
                    <a:pt x="276" y="300"/>
                    <a:pt x="276" y="300"/>
                  </a:cubicBezTo>
                  <a:cubicBezTo>
                    <a:pt x="276" y="300"/>
                    <a:pt x="276" y="300"/>
                    <a:pt x="276" y="300"/>
                  </a:cubicBezTo>
                  <a:cubicBezTo>
                    <a:pt x="275" y="300"/>
                    <a:pt x="275" y="300"/>
                    <a:pt x="275" y="300"/>
                  </a:cubicBezTo>
                  <a:cubicBezTo>
                    <a:pt x="275" y="300"/>
                    <a:pt x="275" y="300"/>
                    <a:pt x="275" y="300"/>
                  </a:cubicBezTo>
                  <a:cubicBezTo>
                    <a:pt x="275" y="300"/>
                    <a:pt x="275" y="300"/>
                    <a:pt x="275" y="300"/>
                  </a:cubicBezTo>
                  <a:cubicBezTo>
                    <a:pt x="274" y="300"/>
                    <a:pt x="274" y="300"/>
                    <a:pt x="274" y="300"/>
                  </a:cubicBezTo>
                  <a:cubicBezTo>
                    <a:pt x="274" y="300"/>
                    <a:pt x="274" y="300"/>
                    <a:pt x="274" y="300"/>
                  </a:cubicBezTo>
                  <a:cubicBezTo>
                    <a:pt x="274" y="300"/>
                    <a:pt x="274" y="300"/>
                    <a:pt x="274" y="300"/>
                  </a:cubicBezTo>
                  <a:cubicBezTo>
                    <a:pt x="274" y="300"/>
                    <a:pt x="274" y="300"/>
                    <a:pt x="274" y="300"/>
                  </a:cubicBezTo>
                  <a:cubicBezTo>
                    <a:pt x="273" y="301"/>
                    <a:pt x="273" y="301"/>
                    <a:pt x="273" y="301"/>
                  </a:cubicBezTo>
                  <a:cubicBezTo>
                    <a:pt x="273" y="300"/>
                    <a:pt x="273" y="300"/>
                    <a:pt x="273" y="300"/>
                  </a:cubicBezTo>
                  <a:cubicBezTo>
                    <a:pt x="273" y="301"/>
                    <a:pt x="273" y="301"/>
                    <a:pt x="273" y="301"/>
                  </a:cubicBezTo>
                  <a:cubicBezTo>
                    <a:pt x="273" y="300"/>
                    <a:pt x="273" y="300"/>
                    <a:pt x="273" y="300"/>
                  </a:cubicBezTo>
                  <a:cubicBezTo>
                    <a:pt x="273" y="301"/>
                    <a:pt x="273" y="301"/>
                    <a:pt x="273" y="301"/>
                  </a:cubicBezTo>
                  <a:cubicBezTo>
                    <a:pt x="273" y="300"/>
                    <a:pt x="273" y="300"/>
                    <a:pt x="273" y="300"/>
                  </a:cubicBezTo>
                  <a:cubicBezTo>
                    <a:pt x="272" y="301"/>
                    <a:pt x="272" y="301"/>
                    <a:pt x="272" y="301"/>
                  </a:cubicBezTo>
                  <a:cubicBezTo>
                    <a:pt x="272" y="300"/>
                    <a:pt x="272" y="300"/>
                    <a:pt x="272" y="300"/>
                  </a:cubicBezTo>
                  <a:cubicBezTo>
                    <a:pt x="272" y="301"/>
                    <a:pt x="272" y="301"/>
                    <a:pt x="272" y="301"/>
                  </a:cubicBezTo>
                  <a:cubicBezTo>
                    <a:pt x="272" y="301"/>
                    <a:pt x="272" y="301"/>
                    <a:pt x="272" y="301"/>
                  </a:cubicBezTo>
                  <a:cubicBezTo>
                    <a:pt x="271" y="301"/>
                    <a:pt x="271" y="301"/>
                    <a:pt x="271" y="301"/>
                  </a:cubicBezTo>
                  <a:cubicBezTo>
                    <a:pt x="271" y="301"/>
                    <a:pt x="271" y="301"/>
                    <a:pt x="271" y="301"/>
                  </a:cubicBezTo>
                  <a:cubicBezTo>
                    <a:pt x="271" y="301"/>
                    <a:pt x="271" y="301"/>
                    <a:pt x="271" y="301"/>
                  </a:cubicBezTo>
                  <a:cubicBezTo>
                    <a:pt x="271" y="301"/>
                    <a:pt x="271" y="301"/>
                    <a:pt x="271" y="301"/>
                  </a:cubicBezTo>
                  <a:cubicBezTo>
                    <a:pt x="271" y="301"/>
                    <a:pt x="271" y="301"/>
                    <a:pt x="271" y="301"/>
                  </a:cubicBezTo>
                  <a:cubicBezTo>
                    <a:pt x="271" y="301"/>
                    <a:pt x="271" y="301"/>
                    <a:pt x="271" y="301"/>
                  </a:cubicBezTo>
                  <a:cubicBezTo>
                    <a:pt x="271" y="301"/>
                    <a:pt x="271" y="301"/>
                    <a:pt x="271" y="301"/>
                  </a:cubicBezTo>
                  <a:cubicBezTo>
                    <a:pt x="270" y="301"/>
                    <a:pt x="270" y="301"/>
                    <a:pt x="270" y="301"/>
                  </a:cubicBezTo>
                  <a:cubicBezTo>
                    <a:pt x="270" y="301"/>
                    <a:pt x="270" y="301"/>
                    <a:pt x="270" y="301"/>
                  </a:cubicBezTo>
                  <a:cubicBezTo>
                    <a:pt x="270" y="301"/>
                    <a:pt x="270" y="301"/>
                    <a:pt x="270" y="301"/>
                  </a:cubicBezTo>
                  <a:cubicBezTo>
                    <a:pt x="269" y="301"/>
                    <a:pt x="269" y="301"/>
                    <a:pt x="269" y="301"/>
                  </a:cubicBezTo>
                  <a:cubicBezTo>
                    <a:pt x="269" y="301"/>
                    <a:pt x="269" y="301"/>
                    <a:pt x="269" y="301"/>
                  </a:cubicBezTo>
                  <a:cubicBezTo>
                    <a:pt x="269" y="301"/>
                    <a:pt x="269" y="301"/>
                    <a:pt x="269" y="301"/>
                  </a:cubicBezTo>
                  <a:cubicBezTo>
                    <a:pt x="268" y="301"/>
                    <a:pt x="268" y="301"/>
                    <a:pt x="268" y="301"/>
                  </a:cubicBezTo>
                  <a:cubicBezTo>
                    <a:pt x="268" y="301"/>
                    <a:pt x="268" y="301"/>
                    <a:pt x="268" y="301"/>
                  </a:cubicBezTo>
                  <a:cubicBezTo>
                    <a:pt x="268" y="301"/>
                    <a:pt x="268" y="301"/>
                    <a:pt x="268" y="301"/>
                  </a:cubicBezTo>
                  <a:cubicBezTo>
                    <a:pt x="267" y="301"/>
                    <a:pt x="267" y="301"/>
                    <a:pt x="267" y="301"/>
                  </a:cubicBezTo>
                  <a:cubicBezTo>
                    <a:pt x="267" y="301"/>
                    <a:pt x="267" y="301"/>
                    <a:pt x="267" y="301"/>
                  </a:cubicBezTo>
                  <a:cubicBezTo>
                    <a:pt x="267" y="301"/>
                    <a:pt x="267" y="301"/>
                    <a:pt x="267" y="301"/>
                  </a:cubicBezTo>
                  <a:cubicBezTo>
                    <a:pt x="266" y="302"/>
                    <a:pt x="266" y="302"/>
                    <a:pt x="266" y="302"/>
                  </a:cubicBezTo>
                  <a:cubicBezTo>
                    <a:pt x="266" y="301"/>
                    <a:pt x="266" y="301"/>
                    <a:pt x="266" y="301"/>
                  </a:cubicBezTo>
                  <a:cubicBezTo>
                    <a:pt x="266" y="301"/>
                    <a:pt x="266" y="301"/>
                    <a:pt x="266" y="302"/>
                  </a:cubicBezTo>
                  <a:cubicBezTo>
                    <a:pt x="265" y="301"/>
                    <a:pt x="265" y="301"/>
                    <a:pt x="265" y="301"/>
                  </a:cubicBezTo>
                  <a:cubicBezTo>
                    <a:pt x="265" y="301"/>
                    <a:pt x="265" y="301"/>
                    <a:pt x="265" y="301"/>
                  </a:cubicBezTo>
                  <a:cubicBezTo>
                    <a:pt x="264" y="301"/>
                    <a:pt x="264" y="301"/>
                    <a:pt x="264" y="301"/>
                  </a:cubicBezTo>
                  <a:cubicBezTo>
                    <a:pt x="264" y="301"/>
                    <a:pt x="264" y="301"/>
                    <a:pt x="264" y="301"/>
                  </a:cubicBezTo>
                  <a:cubicBezTo>
                    <a:pt x="264" y="301"/>
                    <a:pt x="264" y="301"/>
                    <a:pt x="264" y="301"/>
                  </a:cubicBezTo>
                  <a:cubicBezTo>
                    <a:pt x="263" y="301"/>
                    <a:pt x="263" y="301"/>
                    <a:pt x="263" y="301"/>
                  </a:cubicBezTo>
                  <a:cubicBezTo>
                    <a:pt x="263" y="301"/>
                    <a:pt x="263" y="301"/>
                    <a:pt x="262" y="301"/>
                  </a:cubicBezTo>
                  <a:cubicBezTo>
                    <a:pt x="262" y="300"/>
                    <a:pt x="262" y="300"/>
                    <a:pt x="262" y="300"/>
                  </a:cubicBezTo>
                  <a:cubicBezTo>
                    <a:pt x="261" y="300"/>
                    <a:pt x="261" y="300"/>
                    <a:pt x="261" y="300"/>
                  </a:cubicBezTo>
                  <a:cubicBezTo>
                    <a:pt x="261" y="300"/>
                    <a:pt x="261" y="300"/>
                    <a:pt x="261" y="300"/>
                  </a:cubicBezTo>
                  <a:cubicBezTo>
                    <a:pt x="260" y="300"/>
                    <a:pt x="260" y="300"/>
                    <a:pt x="260" y="300"/>
                  </a:cubicBezTo>
                  <a:cubicBezTo>
                    <a:pt x="260" y="300"/>
                    <a:pt x="260" y="300"/>
                    <a:pt x="260" y="300"/>
                  </a:cubicBezTo>
                  <a:cubicBezTo>
                    <a:pt x="259" y="300"/>
                    <a:pt x="259" y="300"/>
                    <a:pt x="259" y="300"/>
                  </a:cubicBezTo>
                  <a:cubicBezTo>
                    <a:pt x="259" y="301"/>
                    <a:pt x="259" y="301"/>
                    <a:pt x="259" y="301"/>
                  </a:cubicBezTo>
                  <a:cubicBezTo>
                    <a:pt x="259" y="300"/>
                    <a:pt x="259" y="300"/>
                    <a:pt x="259" y="300"/>
                  </a:cubicBezTo>
                  <a:cubicBezTo>
                    <a:pt x="259" y="301"/>
                    <a:pt x="259" y="301"/>
                    <a:pt x="259" y="301"/>
                  </a:cubicBezTo>
                  <a:cubicBezTo>
                    <a:pt x="259" y="301"/>
                    <a:pt x="259" y="301"/>
                    <a:pt x="259" y="301"/>
                  </a:cubicBezTo>
                  <a:cubicBezTo>
                    <a:pt x="257" y="301"/>
                    <a:pt x="257" y="301"/>
                    <a:pt x="257" y="301"/>
                  </a:cubicBezTo>
                  <a:cubicBezTo>
                    <a:pt x="257" y="302"/>
                    <a:pt x="257" y="302"/>
                    <a:pt x="257" y="302"/>
                  </a:cubicBezTo>
                  <a:cubicBezTo>
                    <a:pt x="257" y="302"/>
                    <a:pt x="257" y="302"/>
                    <a:pt x="257" y="302"/>
                  </a:cubicBezTo>
                  <a:cubicBezTo>
                    <a:pt x="257" y="302"/>
                    <a:pt x="257" y="302"/>
                    <a:pt x="257" y="302"/>
                  </a:cubicBezTo>
                  <a:cubicBezTo>
                    <a:pt x="257" y="302"/>
                    <a:pt x="257" y="302"/>
                    <a:pt x="257" y="302"/>
                  </a:cubicBezTo>
                  <a:cubicBezTo>
                    <a:pt x="256" y="303"/>
                    <a:pt x="256" y="303"/>
                    <a:pt x="256" y="303"/>
                  </a:cubicBezTo>
                  <a:cubicBezTo>
                    <a:pt x="255" y="303"/>
                    <a:pt x="255" y="303"/>
                    <a:pt x="255" y="303"/>
                  </a:cubicBezTo>
                  <a:cubicBezTo>
                    <a:pt x="255" y="303"/>
                    <a:pt x="255" y="303"/>
                    <a:pt x="255" y="303"/>
                  </a:cubicBezTo>
                  <a:cubicBezTo>
                    <a:pt x="255" y="303"/>
                    <a:pt x="255" y="303"/>
                    <a:pt x="255" y="303"/>
                  </a:cubicBezTo>
                  <a:cubicBezTo>
                    <a:pt x="254" y="304"/>
                    <a:pt x="254" y="304"/>
                    <a:pt x="254" y="304"/>
                  </a:cubicBezTo>
                  <a:cubicBezTo>
                    <a:pt x="253" y="303"/>
                    <a:pt x="253" y="303"/>
                    <a:pt x="253" y="303"/>
                  </a:cubicBezTo>
                  <a:cubicBezTo>
                    <a:pt x="253" y="303"/>
                    <a:pt x="253" y="303"/>
                    <a:pt x="253" y="303"/>
                  </a:cubicBezTo>
                  <a:cubicBezTo>
                    <a:pt x="253" y="303"/>
                    <a:pt x="253" y="303"/>
                    <a:pt x="253" y="303"/>
                  </a:cubicBezTo>
                  <a:cubicBezTo>
                    <a:pt x="252" y="303"/>
                    <a:pt x="252" y="303"/>
                    <a:pt x="252" y="303"/>
                  </a:cubicBezTo>
                  <a:cubicBezTo>
                    <a:pt x="252" y="303"/>
                    <a:pt x="252" y="303"/>
                    <a:pt x="252" y="303"/>
                  </a:cubicBezTo>
                  <a:cubicBezTo>
                    <a:pt x="252" y="303"/>
                    <a:pt x="252" y="303"/>
                    <a:pt x="252" y="303"/>
                  </a:cubicBezTo>
                  <a:cubicBezTo>
                    <a:pt x="251" y="303"/>
                    <a:pt x="251" y="303"/>
                    <a:pt x="251" y="303"/>
                  </a:cubicBezTo>
                  <a:cubicBezTo>
                    <a:pt x="251" y="303"/>
                    <a:pt x="251" y="303"/>
                    <a:pt x="251" y="303"/>
                  </a:cubicBezTo>
                  <a:cubicBezTo>
                    <a:pt x="251" y="302"/>
                    <a:pt x="251" y="302"/>
                    <a:pt x="251" y="302"/>
                  </a:cubicBezTo>
                  <a:cubicBezTo>
                    <a:pt x="251" y="302"/>
                    <a:pt x="251" y="302"/>
                    <a:pt x="251" y="302"/>
                  </a:cubicBezTo>
                  <a:cubicBezTo>
                    <a:pt x="251" y="302"/>
                    <a:pt x="251" y="302"/>
                    <a:pt x="251" y="302"/>
                  </a:cubicBezTo>
                  <a:cubicBezTo>
                    <a:pt x="250" y="302"/>
                    <a:pt x="250" y="302"/>
                    <a:pt x="250" y="302"/>
                  </a:cubicBezTo>
                  <a:cubicBezTo>
                    <a:pt x="250" y="302"/>
                    <a:pt x="250" y="302"/>
                    <a:pt x="250" y="302"/>
                  </a:cubicBezTo>
                  <a:cubicBezTo>
                    <a:pt x="250" y="302"/>
                    <a:pt x="250" y="302"/>
                    <a:pt x="250" y="302"/>
                  </a:cubicBezTo>
                  <a:cubicBezTo>
                    <a:pt x="250" y="302"/>
                    <a:pt x="250" y="302"/>
                    <a:pt x="250" y="302"/>
                  </a:cubicBezTo>
                  <a:cubicBezTo>
                    <a:pt x="249" y="302"/>
                    <a:pt x="249" y="302"/>
                    <a:pt x="249" y="302"/>
                  </a:cubicBezTo>
                  <a:cubicBezTo>
                    <a:pt x="249" y="302"/>
                    <a:pt x="249" y="302"/>
                    <a:pt x="249" y="302"/>
                  </a:cubicBezTo>
                  <a:cubicBezTo>
                    <a:pt x="249" y="302"/>
                    <a:pt x="249" y="302"/>
                    <a:pt x="249" y="302"/>
                  </a:cubicBezTo>
                  <a:cubicBezTo>
                    <a:pt x="249" y="302"/>
                    <a:pt x="249" y="302"/>
                    <a:pt x="249" y="302"/>
                  </a:cubicBezTo>
                  <a:cubicBezTo>
                    <a:pt x="248" y="302"/>
                    <a:pt x="248" y="302"/>
                    <a:pt x="248" y="302"/>
                  </a:cubicBezTo>
                  <a:cubicBezTo>
                    <a:pt x="248" y="302"/>
                    <a:pt x="248" y="302"/>
                    <a:pt x="248" y="302"/>
                  </a:cubicBezTo>
                  <a:cubicBezTo>
                    <a:pt x="247" y="303"/>
                    <a:pt x="247" y="303"/>
                    <a:pt x="247" y="303"/>
                  </a:cubicBezTo>
                  <a:cubicBezTo>
                    <a:pt x="247" y="303"/>
                    <a:pt x="247" y="303"/>
                    <a:pt x="247" y="303"/>
                  </a:cubicBezTo>
                  <a:cubicBezTo>
                    <a:pt x="247" y="303"/>
                    <a:pt x="247" y="303"/>
                    <a:pt x="247" y="303"/>
                  </a:cubicBezTo>
                  <a:cubicBezTo>
                    <a:pt x="247" y="303"/>
                    <a:pt x="247" y="303"/>
                    <a:pt x="247" y="303"/>
                  </a:cubicBezTo>
                  <a:cubicBezTo>
                    <a:pt x="246" y="303"/>
                    <a:pt x="246" y="303"/>
                    <a:pt x="246" y="303"/>
                  </a:cubicBezTo>
                  <a:cubicBezTo>
                    <a:pt x="246" y="303"/>
                    <a:pt x="246" y="303"/>
                    <a:pt x="246" y="303"/>
                  </a:cubicBezTo>
                  <a:cubicBezTo>
                    <a:pt x="246" y="303"/>
                    <a:pt x="246" y="303"/>
                    <a:pt x="246" y="303"/>
                  </a:cubicBezTo>
                  <a:cubicBezTo>
                    <a:pt x="245" y="303"/>
                    <a:pt x="245" y="303"/>
                    <a:pt x="245" y="303"/>
                  </a:cubicBezTo>
                  <a:cubicBezTo>
                    <a:pt x="246" y="302"/>
                    <a:pt x="246" y="302"/>
                    <a:pt x="246" y="301"/>
                  </a:cubicBezTo>
                  <a:cubicBezTo>
                    <a:pt x="245" y="300"/>
                    <a:pt x="245" y="300"/>
                    <a:pt x="245" y="300"/>
                  </a:cubicBezTo>
                  <a:cubicBezTo>
                    <a:pt x="245" y="301"/>
                    <a:pt x="245" y="301"/>
                    <a:pt x="245" y="301"/>
                  </a:cubicBezTo>
                  <a:cubicBezTo>
                    <a:pt x="245" y="300"/>
                    <a:pt x="244" y="300"/>
                    <a:pt x="244" y="299"/>
                  </a:cubicBezTo>
                  <a:cubicBezTo>
                    <a:pt x="244" y="299"/>
                    <a:pt x="244" y="299"/>
                    <a:pt x="244" y="299"/>
                  </a:cubicBezTo>
                  <a:cubicBezTo>
                    <a:pt x="244" y="299"/>
                    <a:pt x="244" y="299"/>
                    <a:pt x="244" y="299"/>
                  </a:cubicBezTo>
                  <a:cubicBezTo>
                    <a:pt x="244" y="299"/>
                    <a:pt x="244" y="299"/>
                    <a:pt x="244" y="299"/>
                  </a:cubicBezTo>
                  <a:cubicBezTo>
                    <a:pt x="243" y="299"/>
                    <a:pt x="243" y="299"/>
                    <a:pt x="243" y="299"/>
                  </a:cubicBezTo>
                  <a:cubicBezTo>
                    <a:pt x="244" y="299"/>
                    <a:pt x="244" y="299"/>
                    <a:pt x="244" y="299"/>
                  </a:cubicBezTo>
                  <a:cubicBezTo>
                    <a:pt x="244" y="299"/>
                    <a:pt x="244" y="299"/>
                    <a:pt x="244" y="299"/>
                  </a:cubicBezTo>
                  <a:cubicBezTo>
                    <a:pt x="244" y="298"/>
                    <a:pt x="244" y="298"/>
                    <a:pt x="244" y="298"/>
                  </a:cubicBezTo>
                  <a:cubicBezTo>
                    <a:pt x="243" y="298"/>
                    <a:pt x="243" y="298"/>
                    <a:pt x="243" y="298"/>
                  </a:cubicBezTo>
                  <a:cubicBezTo>
                    <a:pt x="243" y="298"/>
                    <a:pt x="243" y="298"/>
                    <a:pt x="243" y="298"/>
                  </a:cubicBezTo>
                  <a:cubicBezTo>
                    <a:pt x="243" y="298"/>
                    <a:pt x="243" y="298"/>
                    <a:pt x="243" y="298"/>
                  </a:cubicBezTo>
                  <a:cubicBezTo>
                    <a:pt x="243" y="298"/>
                    <a:pt x="243" y="298"/>
                    <a:pt x="243" y="298"/>
                  </a:cubicBezTo>
                  <a:cubicBezTo>
                    <a:pt x="243" y="298"/>
                    <a:pt x="243" y="298"/>
                    <a:pt x="243" y="298"/>
                  </a:cubicBezTo>
                  <a:cubicBezTo>
                    <a:pt x="242" y="298"/>
                    <a:pt x="242" y="298"/>
                    <a:pt x="242" y="298"/>
                  </a:cubicBezTo>
                  <a:cubicBezTo>
                    <a:pt x="242" y="297"/>
                    <a:pt x="242" y="297"/>
                    <a:pt x="242" y="297"/>
                  </a:cubicBezTo>
                  <a:cubicBezTo>
                    <a:pt x="242" y="298"/>
                    <a:pt x="242" y="298"/>
                    <a:pt x="242" y="298"/>
                  </a:cubicBezTo>
                  <a:cubicBezTo>
                    <a:pt x="241" y="297"/>
                    <a:pt x="241" y="297"/>
                    <a:pt x="241" y="297"/>
                  </a:cubicBezTo>
                  <a:cubicBezTo>
                    <a:pt x="241" y="298"/>
                    <a:pt x="241" y="298"/>
                    <a:pt x="241" y="298"/>
                  </a:cubicBezTo>
                  <a:cubicBezTo>
                    <a:pt x="241" y="297"/>
                    <a:pt x="241" y="297"/>
                    <a:pt x="241" y="297"/>
                  </a:cubicBezTo>
                  <a:cubicBezTo>
                    <a:pt x="240" y="297"/>
                    <a:pt x="240" y="297"/>
                    <a:pt x="240" y="297"/>
                  </a:cubicBezTo>
                  <a:cubicBezTo>
                    <a:pt x="240" y="296"/>
                    <a:pt x="240" y="296"/>
                    <a:pt x="240" y="296"/>
                  </a:cubicBezTo>
                  <a:cubicBezTo>
                    <a:pt x="240" y="297"/>
                    <a:pt x="240" y="297"/>
                    <a:pt x="240" y="297"/>
                  </a:cubicBezTo>
                  <a:cubicBezTo>
                    <a:pt x="240" y="296"/>
                    <a:pt x="240" y="296"/>
                    <a:pt x="240" y="296"/>
                  </a:cubicBezTo>
                  <a:cubicBezTo>
                    <a:pt x="239" y="296"/>
                    <a:pt x="239" y="296"/>
                    <a:pt x="239" y="296"/>
                  </a:cubicBezTo>
                  <a:cubicBezTo>
                    <a:pt x="239" y="296"/>
                    <a:pt x="239" y="296"/>
                    <a:pt x="239" y="296"/>
                  </a:cubicBezTo>
                  <a:cubicBezTo>
                    <a:pt x="238" y="296"/>
                    <a:pt x="239" y="296"/>
                    <a:pt x="238" y="296"/>
                  </a:cubicBezTo>
                  <a:cubicBezTo>
                    <a:pt x="238" y="296"/>
                    <a:pt x="238" y="296"/>
                    <a:pt x="238" y="296"/>
                  </a:cubicBezTo>
                  <a:cubicBezTo>
                    <a:pt x="238" y="295"/>
                    <a:pt x="238" y="295"/>
                    <a:pt x="238" y="295"/>
                  </a:cubicBezTo>
                  <a:cubicBezTo>
                    <a:pt x="238" y="295"/>
                    <a:pt x="238" y="295"/>
                    <a:pt x="238" y="295"/>
                  </a:cubicBezTo>
                  <a:cubicBezTo>
                    <a:pt x="237" y="295"/>
                    <a:pt x="237" y="295"/>
                    <a:pt x="237" y="295"/>
                  </a:cubicBezTo>
                  <a:cubicBezTo>
                    <a:pt x="237" y="295"/>
                    <a:pt x="237" y="295"/>
                    <a:pt x="237" y="295"/>
                  </a:cubicBezTo>
                  <a:cubicBezTo>
                    <a:pt x="237" y="295"/>
                    <a:pt x="236" y="294"/>
                    <a:pt x="236" y="294"/>
                  </a:cubicBezTo>
                  <a:cubicBezTo>
                    <a:pt x="236" y="294"/>
                    <a:pt x="236" y="294"/>
                    <a:pt x="236" y="294"/>
                  </a:cubicBezTo>
                  <a:cubicBezTo>
                    <a:pt x="236" y="293"/>
                    <a:pt x="236" y="293"/>
                    <a:pt x="236" y="293"/>
                  </a:cubicBezTo>
                  <a:cubicBezTo>
                    <a:pt x="235" y="293"/>
                    <a:pt x="235" y="293"/>
                    <a:pt x="235" y="293"/>
                  </a:cubicBezTo>
                  <a:cubicBezTo>
                    <a:pt x="234" y="292"/>
                    <a:pt x="234" y="292"/>
                    <a:pt x="234" y="292"/>
                  </a:cubicBezTo>
                  <a:cubicBezTo>
                    <a:pt x="234" y="292"/>
                    <a:pt x="234" y="292"/>
                    <a:pt x="234" y="292"/>
                  </a:cubicBezTo>
                  <a:cubicBezTo>
                    <a:pt x="234" y="292"/>
                    <a:pt x="234" y="292"/>
                    <a:pt x="234" y="292"/>
                  </a:cubicBezTo>
                  <a:cubicBezTo>
                    <a:pt x="234" y="291"/>
                    <a:pt x="234" y="291"/>
                    <a:pt x="234" y="291"/>
                  </a:cubicBezTo>
                  <a:cubicBezTo>
                    <a:pt x="233" y="291"/>
                    <a:pt x="233" y="291"/>
                    <a:pt x="233" y="291"/>
                  </a:cubicBezTo>
                  <a:cubicBezTo>
                    <a:pt x="233" y="291"/>
                    <a:pt x="233" y="291"/>
                    <a:pt x="233" y="291"/>
                  </a:cubicBezTo>
                  <a:cubicBezTo>
                    <a:pt x="233" y="290"/>
                    <a:pt x="233" y="290"/>
                    <a:pt x="233" y="290"/>
                  </a:cubicBezTo>
                  <a:cubicBezTo>
                    <a:pt x="233" y="290"/>
                    <a:pt x="233" y="290"/>
                    <a:pt x="233" y="290"/>
                  </a:cubicBezTo>
                  <a:cubicBezTo>
                    <a:pt x="232" y="290"/>
                    <a:pt x="232" y="290"/>
                    <a:pt x="232" y="290"/>
                  </a:cubicBezTo>
                  <a:cubicBezTo>
                    <a:pt x="232" y="289"/>
                    <a:pt x="232" y="289"/>
                    <a:pt x="232" y="289"/>
                  </a:cubicBezTo>
                  <a:cubicBezTo>
                    <a:pt x="232" y="289"/>
                    <a:pt x="232" y="289"/>
                    <a:pt x="232" y="289"/>
                  </a:cubicBezTo>
                  <a:cubicBezTo>
                    <a:pt x="232" y="289"/>
                    <a:pt x="232" y="289"/>
                    <a:pt x="232" y="289"/>
                  </a:cubicBezTo>
                  <a:cubicBezTo>
                    <a:pt x="231" y="289"/>
                    <a:pt x="231" y="289"/>
                    <a:pt x="231" y="289"/>
                  </a:cubicBezTo>
                  <a:cubicBezTo>
                    <a:pt x="231" y="288"/>
                    <a:pt x="231" y="288"/>
                    <a:pt x="231" y="288"/>
                  </a:cubicBezTo>
                  <a:cubicBezTo>
                    <a:pt x="231" y="288"/>
                    <a:pt x="231" y="288"/>
                    <a:pt x="231" y="288"/>
                  </a:cubicBezTo>
                  <a:cubicBezTo>
                    <a:pt x="231" y="288"/>
                    <a:pt x="231" y="288"/>
                    <a:pt x="231" y="288"/>
                  </a:cubicBezTo>
                  <a:cubicBezTo>
                    <a:pt x="231" y="288"/>
                    <a:pt x="231" y="288"/>
                    <a:pt x="231" y="288"/>
                  </a:cubicBezTo>
                  <a:cubicBezTo>
                    <a:pt x="230" y="287"/>
                    <a:pt x="230" y="287"/>
                    <a:pt x="230" y="287"/>
                  </a:cubicBezTo>
                  <a:cubicBezTo>
                    <a:pt x="230" y="287"/>
                    <a:pt x="230" y="287"/>
                    <a:pt x="230" y="287"/>
                  </a:cubicBezTo>
                  <a:cubicBezTo>
                    <a:pt x="229" y="287"/>
                    <a:pt x="229" y="287"/>
                    <a:pt x="229" y="287"/>
                  </a:cubicBezTo>
                  <a:cubicBezTo>
                    <a:pt x="229" y="287"/>
                    <a:pt x="229" y="287"/>
                    <a:pt x="229" y="287"/>
                  </a:cubicBezTo>
                  <a:cubicBezTo>
                    <a:pt x="229" y="286"/>
                    <a:pt x="229" y="286"/>
                    <a:pt x="229" y="286"/>
                  </a:cubicBezTo>
                  <a:cubicBezTo>
                    <a:pt x="229" y="286"/>
                    <a:pt x="229" y="286"/>
                    <a:pt x="229" y="286"/>
                  </a:cubicBezTo>
                  <a:cubicBezTo>
                    <a:pt x="229" y="286"/>
                    <a:pt x="229" y="286"/>
                    <a:pt x="229" y="286"/>
                  </a:cubicBezTo>
                  <a:cubicBezTo>
                    <a:pt x="228" y="286"/>
                    <a:pt x="228" y="286"/>
                    <a:pt x="228" y="286"/>
                  </a:cubicBezTo>
                  <a:cubicBezTo>
                    <a:pt x="228" y="286"/>
                    <a:pt x="228" y="286"/>
                    <a:pt x="228" y="286"/>
                  </a:cubicBezTo>
                  <a:cubicBezTo>
                    <a:pt x="229" y="285"/>
                    <a:pt x="229" y="285"/>
                    <a:pt x="229" y="285"/>
                  </a:cubicBezTo>
                  <a:cubicBezTo>
                    <a:pt x="228" y="285"/>
                    <a:pt x="228" y="285"/>
                    <a:pt x="228" y="285"/>
                  </a:cubicBezTo>
                  <a:cubicBezTo>
                    <a:pt x="228" y="284"/>
                    <a:pt x="228" y="284"/>
                    <a:pt x="228" y="284"/>
                  </a:cubicBezTo>
                  <a:cubicBezTo>
                    <a:pt x="229" y="284"/>
                    <a:pt x="229" y="284"/>
                    <a:pt x="229" y="284"/>
                  </a:cubicBezTo>
                  <a:cubicBezTo>
                    <a:pt x="229" y="284"/>
                    <a:pt x="229" y="284"/>
                    <a:pt x="229" y="284"/>
                  </a:cubicBezTo>
                  <a:cubicBezTo>
                    <a:pt x="230" y="284"/>
                    <a:pt x="230" y="284"/>
                    <a:pt x="230" y="284"/>
                  </a:cubicBezTo>
                  <a:cubicBezTo>
                    <a:pt x="231" y="283"/>
                    <a:pt x="231" y="283"/>
                    <a:pt x="231" y="283"/>
                  </a:cubicBezTo>
                  <a:cubicBezTo>
                    <a:pt x="230" y="283"/>
                    <a:pt x="230" y="283"/>
                    <a:pt x="230" y="283"/>
                  </a:cubicBezTo>
                  <a:cubicBezTo>
                    <a:pt x="231" y="283"/>
                    <a:pt x="231" y="283"/>
                    <a:pt x="231" y="283"/>
                  </a:cubicBezTo>
                  <a:cubicBezTo>
                    <a:pt x="231" y="283"/>
                    <a:pt x="231" y="283"/>
                    <a:pt x="231" y="283"/>
                  </a:cubicBezTo>
                  <a:cubicBezTo>
                    <a:pt x="231" y="282"/>
                    <a:pt x="231" y="282"/>
                    <a:pt x="231" y="282"/>
                  </a:cubicBezTo>
                  <a:cubicBezTo>
                    <a:pt x="232" y="282"/>
                    <a:pt x="232" y="282"/>
                    <a:pt x="232" y="282"/>
                  </a:cubicBezTo>
                  <a:cubicBezTo>
                    <a:pt x="232" y="282"/>
                    <a:pt x="232" y="282"/>
                    <a:pt x="232" y="282"/>
                  </a:cubicBezTo>
                  <a:cubicBezTo>
                    <a:pt x="232" y="282"/>
                    <a:pt x="232" y="282"/>
                    <a:pt x="232" y="282"/>
                  </a:cubicBezTo>
                  <a:cubicBezTo>
                    <a:pt x="232" y="282"/>
                    <a:pt x="232" y="282"/>
                    <a:pt x="232" y="282"/>
                  </a:cubicBezTo>
                  <a:cubicBezTo>
                    <a:pt x="233" y="282"/>
                    <a:pt x="233" y="282"/>
                    <a:pt x="233" y="282"/>
                  </a:cubicBezTo>
                  <a:cubicBezTo>
                    <a:pt x="233" y="282"/>
                    <a:pt x="233" y="282"/>
                    <a:pt x="233" y="282"/>
                  </a:cubicBezTo>
                  <a:cubicBezTo>
                    <a:pt x="233" y="282"/>
                    <a:pt x="233" y="282"/>
                    <a:pt x="233" y="282"/>
                  </a:cubicBezTo>
                  <a:cubicBezTo>
                    <a:pt x="233" y="282"/>
                    <a:pt x="233" y="282"/>
                    <a:pt x="233" y="282"/>
                  </a:cubicBezTo>
                  <a:cubicBezTo>
                    <a:pt x="233" y="282"/>
                    <a:pt x="233" y="282"/>
                    <a:pt x="233" y="282"/>
                  </a:cubicBezTo>
                  <a:cubicBezTo>
                    <a:pt x="234" y="282"/>
                    <a:pt x="234" y="282"/>
                    <a:pt x="234" y="282"/>
                  </a:cubicBezTo>
                  <a:cubicBezTo>
                    <a:pt x="234" y="281"/>
                    <a:pt x="234" y="281"/>
                    <a:pt x="234" y="281"/>
                  </a:cubicBezTo>
                  <a:cubicBezTo>
                    <a:pt x="234" y="281"/>
                    <a:pt x="234" y="281"/>
                    <a:pt x="234" y="281"/>
                  </a:cubicBezTo>
                  <a:cubicBezTo>
                    <a:pt x="234" y="281"/>
                    <a:pt x="234" y="281"/>
                    <a:pt x="234" y="281"/>
                  </a:cubicBezTo>
                  <a:cubicBezTo>
                    <a:pt x="234" y="281"/>
                    <a:pt x="234" y="281"/>
                    <a:pt x="234" y="281"/>
                  </a:cubicBezTo>
                  <a:cubicBezTo>
                    <a:pt x="234" y="281"/>
                    <a:pt x="234" y="281"/>
                    <a:pt x="234" y="281"/>
                  </a:cubicBezTo>
                  <a:cubicBezTo>
                    <a:pt x="234" y="281"/>
                    <a:pt x="234" y="281"/>
                    <a:pt x="234" y="281"/>
                  </a:cubicBezTo>
                  <a:cubicBezTo>
                    <a:pt x="233" y="281"/>
                    <a:pt x="233" y="281"/>
                    <a:pt x="233" y="281"/>
                  </a:cubicBezTo>
                  <a:cubicBezTo>
                    <a:pt x="234" y="280"/>
                    <a:pt x="234" y="280"/>
                    <a:pt x="234" y="280"/>
                  </a:cubicBezTo>
                  <a:cubicBezTo>
                    <a:pt x="234" y="280"/>
                    <a:pt x="234" y="280"/>
                    <a:pt x="234" y="280"/>
                  </a:cubicBezTo>
                  <a:cubicBezTo>
                    <a:pt x="234" y="280"/>
                    <a:pt x="234" y="280"/>
                    <a:pt x="234" y="280"/>
                  </a:cubicBezTo>
                  <a:cubicBezTo>
                    <a:pt x="234" y="280"/>
                    <a:pt x="234" y="280"/>
                    <a:pt x="234" y="280"/>
                  </a:cubicBezTo>
                  <a:cubicBezTo>
                    <a:pt x="234" y="279"/>
                    <a:pt x="234" y="279"/>
                    <a:pt x="234" y="279"/>
                  </a:cubicBezTo>
                  <a:cubicBezTo>
                    <a:pt x="234" y="279"/>
                    <a:pt x="234" y="279"/>
                    <a:pt x="234" y="279"/>
                  </a:cubicBezTo>
                  <a:cubicBezTo>
                    <a:pt x="234" y="279"/>
                    <a:pt x="233" y="279"/>
                    <a:pt x="234" y="278"/>
                  </a:cubicBezTo>
                  <a:cubicBezTo>
                    <a:pt x="233" y="278"/>
                    <a:pt x="233" y="278"/>
                    <a:pt x="233" y="278"/>
                  </a:cubicBezTo>
                  <a:cubicBezTo>
                    <a:pt x="233" y="278"/>
                    <a:pt x="233" y="278"/>
                    <a:pt x="233" y="278"/>
                  </a:cubicBezTo>
                  <a:cubicBezTo>
                    <a:pt x="233" y="278"/>
                    <a:pt x="233" y="278"/>
                    <a:pt x="233" y="278"/>
                  </a:cubicBezTo>
                  <a:cubicBezTo>
                    <a:pt x="233" y="277"/>
                    <a:pt x="233" y="277"/>
                    <a:pt x="232" y="277"/>
                  </a:cubicBezTo>
                  <a:cubicBezTo>
                    <a:pt x="233" y="277"/>
                    <a:pt x="233" y="277"/>
                    <a:pt x="233" y="277"/>
                  </a:cubicBezTo>
                  <a:cubicBezTo>
                    <a:pt x="232" y="277"/>
                    <a:pt x="232" y="277"/>
                    <a:pt x="232" y="277"/>
                  </a:cubicBezTo>
                  <a:cubicBezTo>
                    <a:pt x="232" y="276"/>
                    <a:pt x="232" y="276"/>
                    <a:pt x="232" y="276"/>
                  </a:cubicBezTo>
                  <a:cubicBezTo>
                    <a:pt x="232" y="276"/>
                    <a:pt x="232" y="276"/>
                    <a:pt x="232" y="276"/>
                  </a:cubicBezTo>
                  <a:cubicBezTo>
                    <a:pt x="232" y="276"/>
                    <a:pt x="232" y="276"/>
                    <a:pt x="232" y="276"/>
                  </a:cubicBezTo>
                  <a:cubicBezTo>
                    <a:pt x="232" y="275"/>
                    <a:pt x="232" y="275"/>
                    <a:pt x="232" y="275"/>
                  </a:cubicBezTo>
                  <a:cubicBezTo>
                    <a:pt x="232" y="275"/>
                    <a:pt x="232" y="275"/>
                    <a:pt x="232" y="275"/>
                  </a:cubicBezTo>
                  <a:cubicBezTo>
                    <a:pt x="232" y="274"/>
                    <a:pt x="232" y="274"/>
                    <a:pt x="232" y="274"/>
                  </a:cubicBezTo>
                  <a:cubicBezTo>
                    <a:pt x="232" y="274"/>
                    <a:pt x="232" y="274"/>
                    <a:pt x="232" y="274"/>
                  </a:cubicBezTo>
                  <a:cubicBezTo>
                    <a:pt x="232" y="273"/>
                    <a:pt x="232" y="273"/>
                    <a:pt x="232" y="273"/>
                  </a:cubicBezTo>
                  <a:cubicBezTo>
                    <a:pt x="232" y="273"/>
                    <a:pt x="232" y="272"/>
                    <a:pt x="232" y="272"/>
                  </a:cubicBezTo>
                  <a:cubicBezTo>
                    <a:pt x="232" y="272"/>
                    <a:pt x="232" y="272"/>
                    <a:pt x="232" y="272"/>
                  </a:cubicBezTo>
                  <a:cubicBezTo>
                    <a:pt x="232" y="271"/>
                    <a:pt x="232" y="271"/>
                    <a:pt x="232" y="271"/>
                  </a:cubicBezTo>
                  <a:cubicBezTo>
                    <a:pt x="232" y="271"/>
                    <a:pt x="232" y="271"/>
                    <a:pt x="232" y="271"/>
                  </a:cubicBezTo>
                  <a:cubicBezTo>
                    <a:pt x="232" y="271"/>
                    <a:pt x="232" y="271"/>
                    <a:pt x="232" y="271"/>
                  </a:cubicBezTo>
                  <a:cubicBezTo>
                    <a:pt x="232" y="271"/>
                    <a:pt x="232" y="271"/>
                    <a:pt x="232" y="271"/>
                  </a:cubicBezTo>
                  <a:cubicBezTo>
                    <a:pt x="232" y="270"/>
                    <a:pt x="232" y="270"/>
                    <a:pt x="232" y="270"/>
                  </a:cubicBezTo>
                  <a:cubicBezTo>
                    <a:pt x="231" y="270"/>
                    <a:pt x="231" y="270"/>
                    <a:pt x="231" y="270"/>
                  </a:cubicBezTo>
                  <a:cubicBezTo>
                    <a:pt x="231" y="270"/>
                    <a:pt x="231" y="270"/>
                    <a:pt x="231" y="270"/>
                  </a:cubicBezTo>
                  <a:cubicBezTo>
                    <a:pt x="231" y="270"/>
                    <a:pt x="231" y="270"/>
                    <a:pt x="231" y="270"/>
                  </a:cubicBezTo>
                  <a:cubicBezTo>
                    <a:pt x="231" y="270"/>
                    <a:pt x="231" y="270"/>
                    <a:pt x="231" y="270"/>
                  </a:cubicBezTo>
                  <a:cubicBezTo>
                    <a:pt x="231" y="269"/>
                    <a:pt x="230" y="268"/>
                    <a:pt x="230" y="267"/>
                  </a:cubicBezTo>
                  <a:cubicBezTo>
                    <a:pt x="229" y="267"/>
                    <a:pt x="229" y="266"/>
                    <a:pt x="228" y="267"/>
                  </a:cubicBezTo>
                  <a:cubicBezTo>
                    <a:pt x="228" y="267"/>
                    <a:pt x="228" y="267"/>
                    <a:pt x="228" y="267"/>
                  </a:cubicBezTo>
                  <a:cubicBezTo>
                    <a:pt x="228" y="267"/>
                    <a:pt x="228" y="267"/>
                    <a:pt x="228" y="267"/>
                  </a:cubicBezTo>
                  <a:cubicBezTo>
                    <a:pt x="228" y="268"/>
                    <a:pt x="228" y="268"/>
                    <a:pt x="228" y="268"/>
                  </a:cubicBezTo>
                  <a:cubicBezTo>
                    <a:pt x="227" y="268"/>
                    <a:pt x="227" y="268"/>
                    <a:pt x="227" y="268"/>
                  </a:cubicBezTo>
                  <a:cubicBezTo>
                    <a:pt x="227" y="268"/>
                    <a:pt x="227" y="268"/>
                    <a:pt x="227" y="268"/>
                  </a:cubicBezTo>
                  <a:cubicBezTo>
                    <a:pt x="227" y="268"/>
                    <a:pt x="226" y="268"/>
                    <a:pt x="226" y="268"/>
                  </a:cubicBezTo>
                  <a:cubicBezTo>
                    <a:pt x="226" y="268"/>
                    <a:pt x="226" y="268"/>
                    <a:pt x="226" y="268"/>
                  </a:cubicBezTo>
                  <a:cubicBezTo>
                    <a:pt x="226" y="268"/>
                    <a:pt x="226" y="268"/>
                    <a:pt x="226" y="268"/>
                  </a:cubicBezTo>
                  <a:cubicBezTo>
                    <a:pt x="225" y="268"/>
                    <a:pt x="225" y="268"/>
                    <a:pt x="225" y="268"/>
                  </a:cubicBezTo>
                  <a:cubicBezTo>
                    <a:pt x="225" y="268"/>
                    <a:pt x="225" y="268"/>
                    <a:pt x="225" y="268"/>
                  </a:cubicBezTo>
                  <a:cubicBezTo>
                    <a:pt x="225" y="268"/>
                    <a:pt x="225" y="268"/>
                    <a:pt x="225" y="268"/>
                  </a:cubicBezTo>
                  <a:cubicBezTo>
                    <a:pt x="225" y="268"/>
                    <a:pt x="225" y="268"/>
                    <a:pt x="225" y="268"/>
                  </a:cubicBezTo>
                  <a:cubicBezTo>
                    <a:pt x="224" y="268"/>
                    <a:pt x="225" y="267"/>
                    <a:pt x="224" y="267"/>
                  </a:cubicBezTo>
                  <a:cubicBezTo>
                    <a:pt x="224" y="267"/>
                    <a:pt x="224" y="266"/>
                    <a:pt x="224" y="266"/>
                  </a:cubicBezTo>
                  <a:cubicBezTo>
                    <a:pt x="223" y="265"/>
                    <a:pt x="223" y="265"/>
                    <a:pt x="223" y="265"/>
                  </a:cubicBezTo>
                  <a:cubicBezTo>
                    <a:pt x="224" y="265"/>
                    <a:pt x="224" y="265"/>
                    <a:pt x="224" y="265"/>
                  </a:cubicBezTo>
                  <a:cubicBezTo>
                    <a:pt x="224" y="265"/>
                    <a:pt x="224" y="265"/>
                    <a:pt x="224" y="265"/>
                  </a:cubicBezTo>
                  <a:cubicBezTo>
                    <a:pt x="223" y="265"/>
                    <a:pt x="223" y="265"/>
                    <a:pt x="223" y="265"/>
                  </a:cubicBezTo>
                  <a:cubicBezTo>
                    <a:pt x="224" y="265"/>
                    <a:pt x="224" y="265"/>
                    <a:pt x="224" y="265"/>
                  </a:cubicBezTo>
                  <a:cubicBezTo>
                    <a:pt x="224" y="264"/>
                    <a:pt x="224" y="264"/>
                    <a:pt x="224" y="264"/>
                  </a:cubicBezTo>
                  <a:cubicBezTo>
                    <a:pt x="224" y="264"/>
                    <a:pt x="224" y="264"/>
                    <a:pt x="224" y="264"/>
                  </a:cubicBezTo>
                  <a:cubicBezTo>
                    <a:pt x="224" y="264"/>
                    <a:pt x="224" y="264"/>
                    <a:pt x="224" y="264"/>
                  </a:cubicBezTo>
                  <a:cubicBezTo>
                    <a:pt x="223" y="264"/>
                    <a:pt x="223" y="263"/>
                    <a:pt x="223" y="263"/>
                  </a:cubicBezTo>
                  <a:cubicBezTo>
                    <a:pt x="223" y="263"/>
                    <a:pt x="223" y="263"/>
                    <a:pt x="223" y="263"/>
                  </a:cubicBezTo>
                  <a:cubicBezTo>
                    <a:pt x="223" y="263"/>
                    <a:pt x="223" y="262"/>
                    <a:pt x="222" y="262"/>
                  </a:cubicBezTo>
                  <a:cubicBezTo>
                    <a:pt x="223" y="261"/>
                    <a:pt x="223" y="261"/>
                    <a:pt x="223" y="261"/>
                  </a:cubicBezTo>
                  <a:cubicBezTo>
                    <a:pt x="223" y="261"/>
                    <a:pt x="223" y="261"/>
                    <a:pt x="223" y="261"/>
                  </a:cubicBezTo>
                  <a:cubicBezTo>
                    <a:pt x="222" y="261"/>
                    <a:pt x="222" y="261"/>
                    <a:pt x="222" y="261"/>
                  </a:cubicBezTo>
                  <a:cubicBezTo>
                    <a:pt x="222" y="261"/>
                    <a:pt x="222" y="261"/>
                    <a:pt x="222" y="261"/>
                  </a:cubicBezTo>
                  <a:cubicBezTo>
                    <a:pt x="221" y="259"/>
                    <a:pt x="221" y="259"/>
                    <a:pt x="221" y="259"/>
                  </a:cubicBezTo>
                  <a:cubicBezTo>
                    <a:pt x="222" y="259"/>
                    <a:pt x="222" y="259"/>
                    <a:pt x="222" y="259"/>
                  </a:cubicBezTo>
                  <a:cubicBezTo>
                    <a:pt x="221" y="259"/>
                    <a:pt x="221" y="259"/>
                    <a:pt x="221" y="259"/>
                  </a:cubicBezTo>
                  <a:cubicBezTo>
                    <a:pt x="221" y="259"/>
                    <a:pt x="221" y="259"/>
                    <a:pt x="221" y="259"/>
                  </a:cubicBezTo>
                  <a:cubicBezTo>
                    <a:pt x="221" y="259"/>
                    <a:pt x="221" y="259"/>
                    <a:pt x="221" y="259"/>
                  </a:cubicBezTo>
                  <a:cubicBezTo>
                    <a:pt x="221" y="259"/>
                    <a:pt x="221" y="259"/>
                    <a:pt x="221" y="259"/>
                  </a:cubicBezTo>
                  <a:cubicBezTo>
                    <a:pt x="221" y="258"/>
                    <a:pt x="221" y="258"/>
                    <a:pt x="221" y="258"/>
                  </a:cubicBezTo>
                  <a:cubicBezTo>
                    <a:pt x="221" y="258"/>
                    <a:pt x="221" y="258"/>
                    <a:pt x="221" y="258"/>
                  </a:cubicBezTo>
                  <a:cubicBezTo>
                    <a:pt x="221" y="258"/>
                    <a:pt x="221" y="258"/>
                    <a:pt x="221" y="258"/>
                  </a:cubicBezTo>
                  <a:cubicBezTo>
                    <a:pt x="221" y="258"/>
                    <a:pt x="221" y="258"/>
                    <a:pt x="221" y="258"/>
                  </a:cubicBezTo>
                  <a:cubicBezTo>
                    <a:pt x="220" y="257"/>
                    <a:pt x="220" y="257"/>
                    <a:pt x="220" y="257"/>
                  </a:cubicBezTo>
                  <a:cubicBezTo>
                    <a:pt x="220" y="257"/>
                    <a:pt x="220" y="257"/>
                    <a:pt x="220" y="257"/>
                  </a:cubicBezTo>
                  <a:cubicBezTo>
                    <a:pt x="220" y="257"/>
                    <a:pt x="220" y="257"/>
                    <a:pt x="220" y="257"/>
                  </a:cubicBezTo>
                  <a:cubicBezTo>
                    <a:pt x="220" y="256"/>
                    <a:pt x="220" y="256"/>
                    <a:pt x="220" y="256"/>
                  </a:cubicBezTo>
                  <a:cubicBezTo>
                    <a:pt x="220" y="256"/>
                    <a:pt x="220" y="256"/>
                    <a:pt x="220" y="256"/>
                  </a:cubicBezTo>
                  <a:cubicBezTo>
                    <a:pt x="219" y="255"/>
                    <a:pt x="219" y="255"/>
                    <a:pt x="219" y="255"/>
                  </a:cubicBezTo>
                  <a:cubicBezTo>
                    <a:pt x="219" y="255"/>
                    <a:pt x="219" y="255"/>
                    <a:pt x="219" y="255"/>
                  </a:cubicBezTo>
                  <a:cubicBezTo>
                    <a:pt x="219" y="255"/>
                    <a:pt x="219" y="255"/>
                    <a:pt x="219" y="255"/>
                  </a:cubicBezTo>
                  <a:cubicBezTo>
                    <a:pt x="218" y="255"/>
                    <a:pt x="218" y="255"/>
                    <a:pt x="218" y="255"/>
                  </a:cubicBezTo>
                  <a:cubicBezTo>
                    <a:pt x="218" y="254"/>
                    <a:pt x="218" y="254"/>
                    <a:pt x="217" y="254"/>
                  </a:cubicBezTo>
                  <a:cubicBezTo>
                    <a:pt x="218" y="254"/>
                    <a:pt x="218" y="254"/>
                    <a:pt x="218" y="254"/>
                  </a:cubicBezTo>
                  <a:cubicBezTo>
                    <a:pt x="218" y="253"/>
                    <a:pt x="218" y="253"/>
                    <a:pt x="218" y="253"/>
                  </a:cubicBezTo>
                  <a:cubicBezTo>
                    <a:pt x="217" y="253"/>
                    <a:pt x="217" y="253"/>
                    <a:pt x="217" y="253"/>
                  </a:cubicBezTo>
                  <a:cubicBezTo>
                    <a:pt x="217" y="254"/>
                    <a:pt x="217" y="254"/>
                    <a:pt x="217" y="254"/>
                  </a:cubicBezTo>
                  <a:cubicBezTo>
                    <a:pt x="217" y="253"/>
                    <a:pt x="217" y="253"/>
                    <a:pt x="217" y="253"/>
                  </a:cubicBezTo>
                  <a:cubicBezTo>
                    <a:pt x="217" y="253"/>
                    <a:pt x="217" y="253"/>
                    <a:pt x="217" y="253"/>
                  </a:cubicBezTo>
                  <a:cubicBezTo>
                    <a:pt x="217" y="253"/>
                    <a:pt x="217" y="253"/>
                    <a:pt x="217" y="253"/>
                  </a:cubicBezTo>
                  <a:cubicBezTo>
                    <a:pt x="217" y="252"/>
                    <a:pt x="217" y="252"/>
                    <a:pt x="217" y="252"/>
                  </a:cubicBezTo>
                  <a:cubicBezTo>
                    <a:pt x="216" y="252"/>
                    <a:pt x="216" y="252"/>
                    <a:pt x="216" y="252"/>
                  </a:cubicBezTo>
                  <a:cubicBezTo>
                    <a:pt x="216" y="252"/>
                    <a:pt x="216" y="252"/>
                    <a:pt x="216" y="252"/>
                  </a:cubicBezTo>
                  <a:cubicBezTo>
                    <a:pt x="216" y="251"/>
                    <a:pt x="216" y="251"/>
                    <a:pt x="216" y="251"/>
                  </a:cubicBezTo>
                  <a:cubicBezTo>
                    <a:pt x="215" y="251"/>
                    <a:pt x="215" y="251"/>
                    <a:pt x="214" y="250"/>
                  </a:cubicBezTo>
                  <a:cubicBezTo>
                    <a:pt x="214" y="250"/>
                    <a:pt x="214" y="250"/>
                    <a:pt x="214" y="250"/>
                  </a:cubicBezTo>
                  <a:cubicBezTo>
                    <a:pt x="214" y="250"/>
                    <a:pt x="214" y="250"/>
                    <a:pt x="214" y="250"/>
                  </a:cubicBezTo>
                  <a:cubicBezTo>
                    <a:pt x="213" y="251"/>
                    <a:pt x="213" y="251"/>
                    <a:pt x="213" y="251"/>
                  </a:cubicBezTo>
                  <a:cubicBezTo>
                    <a:pt x="213" y="250"/>
                    <a:pt x="213" y="250"/>
                    <a:pt x="213" y="250"/>
                  </a:cubicBezTo>
                  <a:cubicBezTo>
                    <a:pt x="212" y="251"/>
                    <a:pt x="212" y="251"/>
                    <a:pt x="212" y="251"/>
                  </a:cubicBezTo>
                  <a:cubicBezTo>
                    <a:pt x="212" y="250"/>
                    <a:pt x="212" y="250"/>
                    <a:pt x="212" y="250"/>
                  </a:cubicBezTo>
                  <a:cubicBezTo>
                    <a:pt x="212" y="251"/>
                    <a:pt x="211" y="251"/>
                    <a:pt x="211" y="251"/>
                  </a:cubicBezTo>
                  <a:cubicBezTo>
                    <a:pt x="211" y="251"/>
                    <a:pt x="211" y="251"/>
                    <a:pt x="211" y="251"/>
                  </a:cubicBezTo>
                  <a:cubicBezTo>
                    <a:pt x="211" y="251"/>
                    <a:pt x="211" y="251"/>
                    <a:pt x="211" y="251"/>
                  </a:cubicBezTo>
                  <a:cubicBezTo>
                    <a:pt x="210" y="252"/>
                    <a:pt x="210" y="252"/>
                    <a:pt x="210" y="252"/>
                  </a:cubicBezTo>
                  <a:cubicBezTo>
                    <a:pt x="210" y="251"/>
                    <a:pt x="210" y="251"/>
                    <a:pt x="210" y="251"/>
                  </a:cubicBezTo>
                  <a:cubicBezTo>
                    <a:pt x="209" y="252"/>
                    <a:pt x="209" y="252"/>
                    <a:pt x="209" y="252"/>
                  </a:cubicBezTo>
                  <a:cubicBezTo>
                    <a:pt x="209" y="252"/>
                    <a:pt x="209" y="252"/>
                    <a:pt x="209" y="252"/>
                  </a:cubicBezTo>
                  <a:cubicBezTo>
                    <a:pt x="209" y="252"/>
                    <a:pt x="209" y="252"/>
                    <a:pt x="209" y="252"/>
                  </a:cubicBezTo>
                  <a:cubicBezTo>
                    <a:pt x="208" y="252"/>
                    <a:pt x="208" y="252"/>
                    <a:pt x="208" y="252"/>
                  </a:cubicBezTo>
                  <a:cubicBezTo>
                    <a:pt x="208" y="252"/>
                    <a:pt x="208" y="252"/>
                    <a:pt x="208" y="252"/>
                  </a:cubicBezTo>
                  <a:cubicBezTo>
                    <a:pt x="208" y="252"/>
                    <a:pt x="208" y="252"/>
                    <a:pt x="208" y="252"/>
                  </a:cubicBezTo>
                  <a:cubicBezTo>
                    <a:pt x="208" y="253"/>
                    <a:pt x="208" y="253"/>
                    <a:pt x="208" y="253"/>
                  </a:cubicBezTo>
                  <a:cubicBezTo>
                    <a:pt x="207" y="253"/>
                    <a:pt x="207" y="253"/>
                    <a:pt x="207" y="253"/>
                  </a:cubicBezTo>
                  <a:cubicBezTo>
                    <a:pt x="207" y="253"/>
                    <a:pt x="207" y="253"/>
                    <a:pt x="207" y="253"/>
                  </a:cubicBezTo>
                  <a:cubicBezTo>
                    <a:pt x="206" y="254"/>
                    <a:pt x="206" y="254"/>
                    <a:pt x="206" y="254"/>
                  </a:cubicBezTo>
                  <a:cubicBezTo>
                    <a:pt x="207" y="254"/>
                    <a:pt x="207" y="254"/>
                    <a:pt x="207" y="254"/>
                  </a:cubicBezTo>
                  <a:cubicBezTo>
                    <a:pt x="206" y="254"/>
                    <a:pt x="206" y="254"/>
                    <a:pt x="206" y="254"/>
                  </a:cubicBezTo>
                  <a:cubicBezTo>
                    <a:pt x="206" y="254"/>
                    <a:pt x="206" y="254"/>
                    <a:pt x="206" y="254"/>
                  </a:cubicBezTo>
                  <a:cubicBezTo>
                    <a:pt x="206" y="254"/>
                    <a:pt x="206" y="254"/>
                    <a:pt x="206" y="254"/>
                  </a:cubicBezTo>
                  <a:cubicBezTo>
                    <a:pt x="206" y="255"/>
                    <a:pt x="206" y="255"/>
                    <a:pt x="206" y="255"/>
                  </a:cubicBezTo>
                  <a:cubicBezTo>
                    <a:pt x="205" y="255"/>
                    <a:pt x="205" y="255"/>
                    <a:pt x="205" y="255"/>
                  </a:cubicBezTo>
                  <a:cubicBezTo>
                    <a:pt x="205" y="255"/>
                    <a:pt x="205" y="255"/>
                    <a:pt x="204" y="255"/>
                  </a:cubicBezTo>
                  <a:cubicBezTo>
                    <a:pt x="205" y="255"/>
                    <a:pt x="205" y="255"/>
                    <a:pt x="205" y="255"/>
                  </a:cubicBezTo>
                  <a:cubicBezTo>
                    <a:pt x="205" y="255"/>
                    <a:pt x="205" y="255"/>
                    <a:pt x="206" y="256"/>
                  </a:cubicBezTo>
                  <a:cubicBezTo>
                    <a:pt x="206" y="256"/>
                    <a:pt x="206" y="256"/>
                    <a:pt x="206" y="256"/>
                  </a:cubicBezTo>
                  <a:cubicBezTo>
                    <a:pt x="206" y="256"/>
                    <a:pt x="206" y="256"/>
                    <a:pt x="206" y="256"/>
                  </a:cubicBezTo>
                  <a:cubicBezTo>
                    <a:pt x="207" y="256"/>
                    <a:pt x="208" y="257"/>
                    <a:pt x="209" y="258"/>
                  </a:cubicBezTo>
                  <a:cubicBezTo>
                    <a:pt x="209" y="259"/>
                    <a:pt x="209" y="259"/>
                    <a:pt x="209" y="259"/>
                  </a:cubicBezTo>
                  <a:cubicBezTo>
                    <a:pt x="209" y="259"/>
                    <a:pt x="209" y="259"/>
                    <a:pt x="209" y="259"/>
                  </a:cubicBezTo>
                  <a:cubicBezTo>
                    <a:pt x="209" y="259"/>
                    <a:pt x="209" y="259"/>
                    <a:pt x="209" y="259"/>
                  </a:cubicBezTo>
                  <a:cubicBezTo>
                    <a:pt x="209" y="259"/>
                    <a:pt x="209" y="259"/>
                    <a:pt x="209" y="259"/>
                  </a:cubicBezTo>
                  <a:cubicBezTo>
                    <a:pt x="209" y="259"/>
                    <a:pt x="209" y="259"/>
                    <a:pt x="209" y="259"/>
                  </a:cubicBezTo>
                  <a:cubicBezTo>
                    <a:pt x="209" y="260"/>
                    <a:pt x="209" y="260"/>
                    <a:pt x="209" y="260"/>
                  </a:cubicBezTo>
                  <a:cubicBezTo>
                    <a:pt x="209" y="260"/>
                    <a:pt x="209" y="260"/>
                    <a:pt x="209" y="260"/>
                  </a:cubicBezTo>
                  <a:cubicBezTo>
                    <a:pt x="209" y="260"/>
                    <a:pt x="209" y="260"/>
                    <a:pt x="209" y="260"/>
                  </a:cubicBezTo>
                  <a:cubicBezTo>
                    <a:pt x="209" y="260"/>
                    <a:pt x="209" y="260"/>
                    <a:pt x="209" y="260"/>
                  </a:cubicBezTo>
                  <a:cubicBezTo>
                    <a:pt x="209" y="260"/>
                    <a:pt x="209" y="260"/>
                    <a:pt x="209" y="260"/>
                  </a:cubicBezTo>
                  <a:cubicBezTo>
                    <a:pt x="209" y="261"/>
                    <a:pt x="209" y="261"/>
                    <a:pt x="209" y="261"/>
                  </a:cubicBezTo>
                  <a:cubicBezTo>
                    <a:pt x="210" y="261"/>
                    <a:pt x="210" y="261"/>
                    <a:pt x="210" y="261"/>
                  </a:cubicBezTo>
                  <a:cubicBezTo>
                    <a:pt x="211" y="261"/>
                    <a:pt x="211" y="261"/>
                    <a:pt x="211" y="261"/>
                  </a:cubicBezTo>
                  <a:cubicBezTo>
                    <a:pt x="211" y="261"/>
                    <a:pt x="211" y="261"/>
                    <a:pt x="211" y="261"/>
                  </a:cubicBezTo>
                  <a:cubicBezTo>
                    <a:pt x="211" y="261"/>
                    <a:pt x="211" y="261"/>
                    <a:pt x="211" y="261"/>
                  </a:cubicBezTo>
                  <a:cubicBezTo>
                    <a:pt x="212" y="261"/>
                    <a:pt x="212" y="261"/>
                    <a:pt x="212" y="261"/>
                  </a:cubicBezTo>
                  <a:cubicBezTo>
                    <a:pt x="212" y="262"/>
                    <a:pt x="212" y="262"/>
                    <a:pt x="212" y="262"/>
                  </a:cubicBezTo>
                  <a:cubicBezTo>
                    <a:pt x="212" y="262"/>
                    <a:pt x="212" y="262"/>
                    <a:pt x="212" y="262"/>
                  </a:cubicBezTo>
                  <a:cubicBezTo>
                    <a:pt x="212" y="262"/>
                    <a:pt x="212" y="262"/>
                    <a:pt x="212" y="262"/>
                  </a:cubicBezTo>
                  <a:cubicBezTo>
                    <a:pt x="212" y="262"/>
                    <a:pt x="212" y="262"/>
                    <a:pt x="212" y="262"/>
                  </a:cubicBezTo>
                  <a:cubicBezTo>
                    <a:pt x="211" y="263"/>
                    <a:pt x="211" y="263"/>
                    <a:pt x="211" y="263"/>
                  </a:cubicBezTo>
                  <a:cubicBezTo>
                    <a:pt x="211" y="263"/>
                    <a:pt x="211" y="263"/>
                    <a:pt x="211" y="263"/>
                  </a:cubicBezTo>
                  <a:cubicBezTo>
                    <a:pt x="211" y="263"/>
                    <a:pt x="211" y="263"/>
                    <a:pt x="211" y="263"/>
                  </a:cubicBezTo>
                  <a:cubicBezTo>
                    <a:pt x="211" y="263"/>
                    <a:pt x="212" y="263"/>
                    <a:pt x="212" y="263"/>
                  </a:cubicBezTo>
                  <a:cubicBezTo>
                    <a:pt x="211" y="264"/>
                    <a:pt x="211" y="264"/>
                    <a:pt x="211" y="264"/>
                  </a:cubicBezTo>
                  <a:cubicBezTo>
                    <a:pt x="212" y="264"/>
                    <a:pt x="212" y="264"/>
                    <a:pt x="212" y="264"/>
                  </a:cubicBezTo>
                  <a:cubicBezTo>
                    <a:pt x="212" y="264"/>
                    <a:pt x="212" y="264"/>
                    <a:pt x="212" y="264"/>
                  </a:cubicBezTo>
                  <a:cubicBezTo>
                    <a:pt x="212" y="264"/>
                    <a:pt x="212" y="264"/>
                    <a:pt x="212" y="264"/>
                  </a:cubicBezTo>
                  <a:cubicBezTo>
                    <a:pt x="212" y="264"/>
                    <a:pt x="212" y="264"/>
                    <a:pt x="212" y="264"/>
                  </a:cubicBezTo>
                  <a:cubicBezTo>
                    <a:pt x="212" y="264"/>
                    <a:pt x="212" y="264"/>
                    <a:pt x="212" y="264"/>
                  </a:cubicBezTo>
                  <a:cubicBezTo>
                    <a:pt x="212" y="264"/>
                    <a:pt x="212" y="264"/>
                    <a:pt x="212" y="264"/>
                  </a:cubicBezTo>
                  <a:cubicBezTo>
                    <a:pt x="212" y="266"/>
                    <a:pt x="212" y="266"/>
                    <a:pt x="212" y="266"/>
                  </a:cubicBezTo>
                  <a:cubicBezTo>
                    <a:pt x="212" y="266"/>
                    <a:pt x="212" y="266"/>
                    <a:pt x="212" y="266"/>
                  </a:cubicBezTo>
                  <a:cubicBezTo>
                    <a:pt x="212" y="266"/>
                    <a:pt x="212" y="266"/>
                    <a:pt x="212" y="266"/>
                  </a:cubicBezTo>
                  <a:cubicBezTo>
                    <a:pt x="212" y="266"/>
                    <a:pt x="212" y="266"/>
                    <a:pt x="212" y="266"/>
                  </a:cubicBezTo>
                  <a:cubicBezTo>
                    <a:pt x="212" y="266"/>
                    <a:pt x="212" y="266"/>
                    <a:pt x="212" y="266"/>
                  </a:cubicBezTo>
                  <a:cubicBezTo>
                    <a:pt x="211" y="267"/>
                    <a:pt x="211" y="267"/>
                    <a:pt x="211" y="267"/>
                  </a:cubicBezTo>
                  <a:cubicBezTo>
                    <a:pt x="211" y="267"/>
                    <a:pt x="211" y="267"/>
                    <a:pt x="211" y="267"/>
                  </a:cubicBezTo>
                  <a:cubicBezTo>
                    <a:pt x="212" y="268"/>
                    <a:pt x="212" y="268"/>
                    <a:pt x="212" y="268"/>
                  </a:cubicBezTo>
                  <a:cubicBezTo>
                    <a:pt x="211" y="268"/>
                    <a:pt x="211" y="268"/>
                    <a:pt x="211" y="268"/>
                  </a:cubicBezTo>
                  <a:cubicBezTo>
                    <a:pt x="211" y="268"/>
                    <a:pt x="211" y="268"/>
                    <a:pt x="211" y="268"/>
                  </a:cubicBezTo>
                  <a:cubicBezTo>
                    <a:pt x="211" y="268"/>
                    <a:pt x="211" y="268"/>
                    <a:pt x="211" y="267"/>
                  </a:cubicBezTo>
                  <a:cubicBezTo>
                    <a:pt x="211" y="267"/>
                    <a:pt x="211" y="267"/>
                    <a:pt x="211" y="267"/>
                  </a:cubicBezTo>
                  <a:cubicBezTo>
                    <a:pt x="210" y="267"/>
                    <a:pt x="210" y="267"/>
                    <a:pt x="210" y="267"/>
                  </a:cubicBezTo>
                  <a:cubicBezTo>
                    <a:pt x="210" y="268"/>
                    <a:pt x="210" y="268"/>
                    <a:pt x="210" y="268"/>
                  </a:cubicBezTo>
                  <a:cubicBezTo>
                    <a:pt x="210" y="268"/>
                    <a:pt x="209" y="268"/>
                    <a:pt x="209" y="269"/>
                  </a:cubicBezTo>
                  <a:cubicBezTo>
                    <a:pt x="210" y="270"/>
                    <a:pt x="210" y="270"/>
                    <a:pt x="210" y="270"/>
                  </a:cubicBezTo>
                  <a:cubicBezTo>
                    <a:pt x="210" y="270"/>
                    <a:pt x="210" y="270"/>
                    <a:pt x="210" y="270"/>
                  </a:cubicBezTo>
                  <a:cubicBezTo>
                    <a:pt x="209" y="270"/>
                    <a:pt x="209" y="270"/>
                    <a:pt x="209" y="270"/>
                  </a:cubicBezTo>
                  <a:cubicBezTo>
                    <a:pt x="208" y="270"/>
                    <a:pt x="208" y="270"/>
                    <a:pt x="208" y="270"/>
                  </a:cubicBezTo>
                  <a:cubicBezTo>
                    <a:pt x="208" y="270"/>
                    <a:pt x="208" y="270"/>
                    <a:pt x="207" y="270"/>
                  </a:cubicBezTo>
                  <a:cubicBezTo>
                    <a:pt x="207" y="269"/>
                    <a:pt x="207" y="269"/>
                    <a:pt x="207" y="269"/>
                  </a:cubicBezTo>
                  <a:cubicBezTo>
                    <a:pt x="206" y="269"/>
                    <a:pt x="206" y="269"/>
                    <a:pt x="206" y="269"/>
                  </a:cubicBezTo>
                  <a:cubicBezTo>
                    <a:pt x="206" y="269"/>
                    <a:pt x="206" y="269"/>
                    <a:pt x="206" y="269"/>
                  </a:cubicBezTo>
                  <a:cubicBezTo>
                    <a:pt x="206" y="269"/>
                    <a:pt x="206" y="269"/>
                    <a:pt x="206" y="269"/>
                  </a:cubicBezTo>
                  <a:cubicBezTo>
                    <a:pt x="205" y="268"/>
                    <a:pt x="205" y="268"/>
                    <a:pt x="205" y="268"/>
                  </a:cubicBezTo>
                  <a:cubicBezTo>
                    <a:pt x="205" y="268"/>
                    <a:pt x="205" y="268"/>
                    <a:pt x="205" y="268"/>
                  </a:cubicBezTo>
                  <a:cubicBezTo>
                    <a:pt x="205" y="268"/>
                    <a:pt x="205" y="268"/>
                    <a:pt x="205" y="268"/>
                  </a:cubicBezTo>
                  <a:cubicBezTo>
                    <a:pt x="205" y="268"/>
                    <a:pt x="205" y="268"/>
                    <a:pt x="205" y="268"/>
                  </a:cubicBezTo>
                  <a:cubicBezTo>
                    <a:pt x="204" y="268"/>
                    <a:pt x="204" y="267"/>
                    <a:pt x="204" y="267"/>
                  </a:cubicBezTo>
                  <a:cubicBezTo>
                    <a:pt x="204" y="267"/>
                    <a:pt x="204" y="267"/>
                    <a:pt x="204" y="267"/>
                  </a:cubicBezTo>
                  <a:cubicBezTo>
                    <a:pt x="204" y="268"/>
                    <a:pt x="204" y="268"/>
                    <a:pt x="204" y="268"/>
                  </a:cubicBezTo>
                  <a:cubicBezTo>
                    <a:pt x="204" y="268"/>
                    <a:pt x="204" y="268"/>
                    <a:pt x="204" y="268"/>
                  </a:cubicBezTo>
                  <a:cubicBezTo>
                    <a:pt x="203" y="268"/>
                    <a:pt x="203" y="268"/>
                    <a:pt x="203" y="268"/>
                  </a:cubicBezTo>
                  <a:cubicBezTo>
                    <a:pt x="203" y="267"/>
                    <a:pt x="203" y="267"/>
                    <a:pt x="203" y="267"/>
                  </a:cubicBezTo>
                  <a:cubicBezTo>
                    <a:pt x="203" y="267"/>
                    <a:pt x="203" y="267"/>
                    <a:pt x="203" y="267"/>
                  </a:cubicBezTo>
                  <a:cubicBezTo>
                    <a:pt x="202" y="266"/>
                    <a:pt x="202" y="266"/>
                    <a:pt x="202" y="266"/>
                  </a:cubicBezTo>
                  <a:cubicBezTo>
                    <a:pt x="202" y="266"/>
                    <a:pt x="202" y="266"/>
                    <a:pt x="202" y="266"/>
                  </a:cubicBezTo>
                  <a:cubicBezTo>
                    <a:pt x="201" y="266"/>
                    <a:pt x="201" y="266"/>
                    <a:pt x="201" y="266"/>
                  </a:cubicBezTo>
                  <a:cubicBezTo>
                    <a:pt x="201" y="266"/>
                    <a:pt x="201" y="266"/>
                    <a:pt x="201" y="266"/>
                  </a:cubicBezTo>
                  <a:cubicBezTo>
                    <a:pt x="201" y="265"/>
                    <a:pt x="201" y="265"/>
                    <a:pt x="201" y="265"/>
                  </a:cubicBezTo>
                  <a:cubicBezTo>
                    <a:pt x="200" y="265"/>
                    <a:pt x="200" y="265"/>
                    <a:pt x="200" y="265"/>
                  </a:cubicBezTo>
                  <a:cubicBezTo>
                    <a:pt x="199" y="265"/>
                    <a:pt x="199" y="265"/>
                    <a:pt x="199" y="265"/>
                  </a:cubicBezTo>
                  <a:cubicBezTo>
                    <a:pt x="199" y="265"/>
                    <a:pt x="199" y="265"/>
                    <a:pt x="199" y="265"/>
                  </a:cubicBezTo>
                  <a:cubicBezTo>
                    <a:pt x="198" y="264"/>
                    <a:pt x="198" y="264"/>
                    <a:pt x="198" y="264"/>
                  </a:cubicBezTo>
                  <a:cubicBezTo>
                    <a:pt x="198" y="264"/>
                    <a:pt x="198" y="264"/>
                    <a:pt x="198" y="264"/>
                  </a:cubicBezTo>
                  <a:cubicBezTo>
                    <a:pt x="198" y="263"/>
                    <a:pt x="198" y="263"/>
                    <a:pt x="198" y="263"/>
                  </a:cubicBezTo>
                  <a:cubicBezTo>
                    <a:pt x="198" y="263"/>
                    <a:pt x="198" y="263"/>
                    <a:pt x="198" y="263"/>
                  </a:cubicBezTo>
                  <a:cubicBezTo>
                    <a:pt x="198" y="263"/>
                    <a:pt x="198" y="263"/>
                    <a:pt x="198" y="263"/>
                  </a:cubicBezTo>
                  <a:cubicBezTo>
                    <a:pt x="197" y="263"/>
                    <a:pt x="197" y="263"/>
                    <a:pt x="197" y="263"/>
                  </a:cubicBezTo>
                  <a:cubicBezTo>
                    <a:pt x="197" y="263"/>
                    <a:pt x="197" y="263"/>
                    <a:pt x="197" y="263"/>
                  </a:cubicBezTo>
                  <a:cubicBezTo>
                    <a:pt x="197" y="262"/>
                    <a:pt x="197" y="262"/>
                    <a:pt x="197" y="262"/>
                  </a:cubicBezTo>
                  <a:cubicBezTo>
                    <a:pt x="197" y="262"/>
                    <a:pt x="197" y="262"/>
                    <a:pt x="197" y="262"/>
                  </a:cubicBezTo>
                  <a:cubicBezTo>
                    <a:pt x="197" y="262"/>
                    <a:pt x="197" y="262"/>
                    <a:pt x="197" y="262"/>
                  </a:cubicBezTo>
                  <a:cubicBezTo>
                    <a:pt x="197" y="261"/>
                    <a:pt x="197" y="261"/>
                    <a:pt x="197" y="261"/>
                  </a:cubicBezTo>
                  <a:cubicBezTo>
                    <a:pt x="197" y="261"/>
                    <a:pt x="197" y="261"/>
                    <a:pt x="197" y="261"/>
                  </a:cubicBezTo>
                  <a:cubicBezTo>
                    <a:pt x="197" y="260"/>
                    <a:pt x="197" y="260"/>
                    <a:pt x="197" y="260"/>
                  </a:cubicBezTo>
                  <a:cubicBezTo>
                    <a:pt x="197" y="260"/>
                    <a:pt x="197" y="260"/>
                    <a:pt x="197" y="260"/>
                  </a:cubicBezTo>
                  <a:cubicBezTo>
                    <a:pt x="197" y="260"/>
                    <a:pt x="196" y="260"/>
                    <a:pt x="196" y="259"/>
                  </a:cubicBezTo>
                  <a:cubicBezTo>
                    <a:pt x="196" y="259"/>
                    <a:pt x="196" y="259"/>
                    <a:pt x="196" y="259"/>
                  </a:cubicBezTo>
                  <a:cubicBezTo>
                    <a:pt x="196" y="259"/>
                    <a:pt x="196" y="259"/>
                    <a:pt x="196" y="259"/>
                  </a:cubicBezTo>
                  <a:cubicBezTo>
                    <a:pt x="196" y="259"/>
                    <a:pt x="196" y="259"/>
                    <a:pt x="196" y="259"/>
                  </a:cubicBezTo>
                  <a:cubicBezTo>
                    <a:pt x="196" y="258"/>
                    <a:pt x="196" y="258"/>
                    <a:pt x="196" y="258"/>
                  </a:cubicBezTo>
                  <a:cubicBezTo>
                    <a:pt x="196" y="258"/>
                    <a:pt x="196" y="258"/>
                    <a:pt x="196" y="258"/>
                  </a:cubicBezTo>
                  <a:cubicBezTo>
                    <a:pt x="195" y="257"/>
                    <a:pt x="195" y="257"/>
                    <a:pt x="195" y="257"/>
                  </a:cubicBezTo>
                  <a:cubicBezTo>
                    <a:pt x="195" y="257"/>
                    <a:pt x="195" y="257"/>
                    <a:pt x="195" y="257"/>
                  </a:cubicBezTo>
                  <a:cubicBezTo>
                    <a:pt x="195" y="257"/>
                    <a:pt x="195" y="257"/>
                    <a:pt x="195" y="257"/>
                  </a:cubicBezTo>
                  <a:cubicBezTo>
                    <a:pt x="195" y="257"/>
                    <a:pt x="195" y="257"/>
                    <a:pt x="195" y="257"/>
                  </a:cubicBezTo>
                  <a:cubicBezTo>
                    <a:pt x="194" y="256"/>
                    <a:pt x="194" y="256"/>
                    <a:pt x="194" y="256"/>
                  </a:cubicBezTo>
                  <a:cubicBezTo>
                    <a:pt x="194" y="257"/>
                    <a:pt x="194" y="257"/>
                    <a:pt x="194" y="257"/>
                  </a:cubicBezTo>
                  <a:cubicBezTo>
                    <a:pt x="194" y="256"/>
                    <a:pt x="194" y="255"/>
                    <a:pt x="194" y="255"/>
                  </a:cubicBezTo>
                  <a:cubicBezTo>
                    <a:pt x="193" y="255"/>
                    <a:pt x="193" y="255"/>
                    <a:pt x="193" y="255"/>
                  </a:cubicBezTo>
                  <a:cubicBezTo>
                    <a:pt x="193" y="255"/>
                    <a:pt x="193" y="255"/>
                    <a:pt x="193" y="255"/>
                  </a:cubicBezTo>
                  <a:cubicBezTo>
                    <a:pt x="193" y="255"/>
                    <a:pt x="193" y="255"/>
                    <a:pt x="193" y="255"/>
                  </a:cubicBezTo>
                  <a:cubicBezTo>
                    <a:pt x="193" y="255"/>
                    <a:pt x="193" y="255"/>
                    <a:pt x="193" y="255"/>
                  </a:cubicBezTo>
                  <a:cubicBezTo>
                    <a:pt x="193" y="255"/>
                    <a:pt x="193" y="255"/>
                    <a:pt x="193" y="255"/>
                  </a:cubicBezTo>
                  <a:cubicBezTo>
                    <a:pt x="193" y="255"/>
                    <a:pt x="193" y="255"/>
                    <a:pt x="193" y="255"/>
                  </a:cubicBezTo>
                  <a:cubicBezTo>
                    <a:pt x="193" y="255"/>
                    <a:pt x="193" y="255"/>
                    <a:pt x="193" y="255"/>
                  </a:cubicBezTo>
                  <a:cubicBezTo>
                    <a:pt x="192" y="255"/>
                    <a:pt x="192" y="255"/>
                    <a:pt x="192" y="255"/>
                  </a:cubicBezTo>
                  <a:cubicBezTo>
                    <a:pt x="192" y="255"/>
                    <a:pt x="192" y="255"/>
                    <a:pt x="192" y="255"/>
                  </a:cubicBezTo>
                  <a:cubicBezTo>
                    <a:pt x="192" y="255"/>
                    <a:pt x="192" y="255"/>
                    <a:pt x="192" y="255"/>
                  </a:cubicBezTo>
                  <a:cubicBezTo>
                    <a:pt x="191" y="255"/>
                    <a:pt x="191" y="255"/>
                    <a:pt x="191" y="255"/>
                  </a:cubicBezTo>
                  <a:cubicBezTo>
                    <a:pt x="191" y="255"/>
                    <a:pt x="191" y="255"/>
                    <a:pt x="191" y="255"/>
                  </a:cubicBezTo>
                  <a:cubicBezTo>
                    <a:pt x="191" y="255"/>
                    <a:pt x="190" y="256"/>
                    <a:pt x="190" y="256"/>
                  </a:cubicBezTo>
                  <a:cubicBezTo>
                    <a:pt x="190" y="256"/>
                    <a:pt x="190" y="256"/>
                    <a:pt x="190" y="256"/>
                  </a:cubicBezTo>
                  <a:cubicBezTo>
                    <a:pt x="190" y="257"/>
                    <a:pt x="190" y="257"/>
                    <a:pt x="190" y="257"/>
                  </a:cubicBezTo>
                  <a:cubicBezTo>
                    <a:pt x="190" y="257"/>
                    <a:pt x="190" y="257"/>
                    <a:pt x="190" y="257"/>
                  </a:cubicBezTo>
                  <a:cubicBezTo>
                    <a:pt x="190" y="257"/>
                    <a:pt x="190" y="257"/>
                    <a:pt x="190" y="257"/>
                  </a:cubicBezTo>
                  <a:cubicBezTo>
                    <a:pt x="190" y="257"/>
                    <a:pt x="190" y="257"/>
                    <a:pt x="190" y="257"/>
                  </a:cubicBezTo>
                  <a:cubicBezTo>
                    <a:pt x="190" y="257"/>
                    <a:pt x="190" y="257"/>
                    <a:pt x="190" y="257"/>
                  </a:cubicBezTo>
                  <a:cubicBezTo>
                    <a:pt x="190" y="258"/>
                    <a:pt x="190" y="258"/>
                    <a:pt x="190" y="258"/>
                  </a:cubicBezTo>
                  <a:cubicBezTo>
                    <a:pt x="190" y="258"/>
                    <a:pt x="190" y="258"/>
                    <a:pt x="190" y="258"/>
                  </a:cubicBezTo>
                  <a:cubicBezTo>
                    <a:pt x="191" y="258"/>
                    <a:pt x="191" y="258"/>
                    <a:pt x="191" y="258"/>
                  </a:cubicBezTo>
                  <a:cubicBezTo>
                    <a:pt x="190" y="258"/>
                    <a:pt x="190" y="258"/>
                    <a:pt x="190" y="258"/>
                  </a:cubicBezTo>
                  <a:cubicBezTo>
                    <a:pt x="191" y="259"/>
                    <a:pt x="191" y="259"/>
                    <a:pt x="191" y="259"/>
                  </a:cubicBezTo>
                  <a:cubicBezTo>
                    <a:pt x="190" y="259"/>
                    <a:pt x="190" y="259"/>
                    <a:pt x="190" y="259"/>
                  </a:cubicBezTo>
                  <a:cubicBezTo>
                    <a:pt x="191" y="259"/>
                    <a:pt x="191" y="259"/>
                    <a:pt x="191" y="259"/>
                  </a:cubicBezTo>
                  <a:cubicBezTo>
                    <a:pt x="191" y="259"/>
                    <a:pt x="191" y="259"/>
                    <a:pt x="191" y="259"/>
                  </a:cubicBezTo>
                  <a:cubicBezTo>
                    <a:pt x="191" y="260"/>
                    <a:pt x="191" y="260"/>
                    <a:pt x="191" y="260"/>
                  </a:cubicBezTo>
                  <a:cubicBezTo>
                    <a:pt x="190" y="260"/>
                    <a:pt x="190" y="260"/>
                    <a:pt x="190" y="260"/>
                  </a:cubicBezTo>
                  <a:cubicBezTo>
                    <a:pt x="190" y="260"/>
                    <a:pt x="190" y="260"/>
                    <a:pt x="190" y="260"/>
                  </a:cubicBezTo>
                  <a:cubicBezTo>
                    <a:pt x="190" y="260"/>
                    <a:pt x="190" y="260"/>
                    <a:pt x="190" y="260"/>
                  </a:cubicBezTo>
                  <a:cubicBezTo>
                    <a:pt x="191" y="260"/>
                    <a:pt x="191" y="260"/>
                    <a:pt x="191" y="260"/>
                  </a:cubicBezTo>
                  <a:cubicBezTo>
                    <a:pt x="190" y="261"/>
                    <a:pt x="190" y="261"/>
                    <a:pt x="190" y="261"/>
                  </a:cubicBezTo>
                  <a:cubicBezTo>
                    <a:pt x="191" y="261"/>
                    <a:pt x="191" y="261"/>
                    <a:pt x="191" y="261"/>
                  </a:cubicBezTo>
                  <a:cubicBezTo>
                    <a:pt x="190" y="261"/>
                    <a:pt x="190" y="261"/>
                    <a:pt x="190" y="261"/>
                  </a:cubicBezTo>
                  <a:cubicBezTo>
                    <a:pt x="190" y="261"/>
                    <a:pt x="190" y="261"/>
                    <a:pt x="190" y="261"/>
                  </a:cubicBezTo>
                  <a:cubicBezTo>
                    <a:pt x="190" y="261"/>
                    <a:pt x="190" y="261"/>
                    <a:pt x="190" y="261"/>
                  </a:cubicBezTo>
                  <a:cubicBezTo>
                    <a:pt x="190" y="261"/>
                    <a:pt x="190" y="261"/>
                    <a:pt x="190" y="261"/>
                  </a:cubicBezTo>
                  <a:cubicBezTo>
                    <a:pt x="190" y="262"/>
                    <a:pt x="190" y="262"/>
                    <a:pt x="190" y="262"/>
                  </a:cubicBezTo>
                  <a:cubicBezTo>
                    <a:pt x="190" y="262"/>
                    <a:pt x="190" y="262"/>
                    <a:pt x="190" y="262"/>
                  </a:cubicBezTo>
                  <a:cubicBezTo>
                    <a:pt x="190" y="262"/>
                    <a:pt x="190" y="262"/>
                    <a:pt x="190" y="262"/>
                  </a:cubicBezTo>
                  <a:cubicBezTo>
                    <a:pt x="191" y="263"/>
                    <a:pt x="191" y="263"/>
                    <a:pt x="191" y="263"/>
                  </a:cubicBezTo>
                  <a:cubicBezTo>
                    <a:pt x="190" y="263"/>
                    <a:pt x="190" y="263"/>
                    <a:pt x="190" y="263"/>
                  </a:cubicBezTo>
                  <a:cubicBezTo>
                    <a:pt x="190" y="263"/>
                    <a:pt x="190" y="263"/>
                    <a:pt x="190" y="263"/>
                  </a:cubicBezTo>
                  <a:cubicBezTo>
                    <a:pt x="190" y="263"/>
                    <a:pt x="190" y="263"/>
                    <a:pt x="190" y="263"/>
                  </a:cubicBezTo>
                  <a:cubicBezTo>
                    <a:pt x="190" y="264"/>
                    <a:pt x="190" y="264"/>
                    <a:pt x="190" y="264"/>
                  </a:cubicBezTo>
                  <a:cubicBezTo>
                    <a:pt x="191" y="264"/>
                    <a:pt x="191" y="264"/>
                    <a:pt x="191" y="264"/>
                  </a:cubicBezTo>
                  <a:cubicBezTo>
                    <a:pt x="191" y="265"/>
                    <a:pt x="191" y="265"/>
                    <a:pt x="191" y="265"/>
                  </a:cubicBezTo>
                  <a:cubicBezTo>
                    <a:pt x="190" y="264"/>
                    <a:pt x="190" y="264"/>
                    <a:pt x="190" y="264"/>
                  </a:cubicBezTo>
                  <a:cubicBezTo>
                    <a:pt x="190" y="264"/>
                    <a:pt x="190" y="264"/>
                    <a:pt x="190" y="264"/>
                  </a:cubicBezTo>
                  <a:cubicBezTo>
                    <a:pt x="189" y="264"/>
                    <a:pt x="189" y="264"/>
                    <a:pt x="189" y="264"/>
                  </a:cubicBezTo>
                  <a:cubicBezTo>
                    <a:pt x="190" y="264"/>
                    <a:pt x="190" y="264"/>
                    <a:pt x="190" y="264"/>
                  </a:cubicBezTo>
                  <a:cubicBezTo>
                    <a:pt x="189" y="264"/>
                    <a:pt x="189" y="264"/>
                    <a:pt x="189" y="264"/>
                  </a:cubicBezTo>
                  <a:cubicBezTo>
                    <a:pt x="189" y="264"/>
                    <a:pt x="189" y="264"/>
                    <a:pt x="189" y="264"/>
                  </a:cubicBezTo>
                  <a:cubicBezTo>
                    <a:pt x="189" y="264"/>
                    <a:pt x="189" y="264"/>
                    <a:pt x="189" y="264"/>
                  </a:cubicBezTo>
                  <a:cubicBezTo>
                    <a:pt x="188" y="264"/>
                    <a:pt x="188" y="264"/>
                    <a:pt x="188" y="264"/>
                  </a:cubicBezTo>
                  <a:cubicBezTo>
                    <a:pt x="188" y="264"/>
                    <a:pt x="188" y="264"/>
                    <a:pt x="188" y="264"/>
                  </a:cubicBezTo>
                  <a:cubicBezTo>
                    <a:pt x="188" y="264"/>
                    <a:pt x="188" y="264"/>
                    <a:pt x="188" y="264"/>
                  </a:cubicBezTo>
                  <a:cubicBezTo>
                    <a:pt x="188" y="264"/>
                    <a:pt x="188" y="264"/>
                    <a:pt x="188" y="264"/>
                  </a:cubicBezTo>
                  <a:cubicBezTo>
                    <a:pt x="188" y="265"/>
                    <a:pt x="188" y="265"/>
                    <a:pt x="188" y="265"/>
                  </a:cubicBezTo>
                  <a:cubicBezTo>
                    <a:pt x="188" y="265"/>
                    <a:pt x="188" y="265"/>
                    <a:pt x="188" y="265"/>
                  </a:cubicBezTo>
                  <a:cubicBezTo>
                    <a:pt x="188" y="265"/>
                    <a:pt x="187" y="265"/>
                    <a:pt x="187" y="264"/>
                  </a:cubicBezTo>
                  <a:cubicBezTo>
                    <a:pt x="187" y="264"/>
                    <a:pt x="187" y="264"/>
                    <a:pt x="187" y="264"/>
                  </a:cubicBezTo>
                  <a:cubicBezTo>
                    <a:pt x="187" y="264"/>
                    <a:pt x="187" y="264"/>
                    <a:pt x="187" y="264"/>
                  </a:cubicBezTo>
                  <a:cubicBezTo>
                    <a:pt x="186" y="265"/>
                    <a:pt x="186" y="265"/>
                    <a:pt x="186" y="265"/>
                  </a:cubicBezTo>
                  <a:cubicBezTo>
                    <a:pt x="186" y="264"/>
                    <a:pt x="186" y="264"/>
                    <a:pt x="186" y="264"/>
                  </a:cubicBezTo>
                  <a:cubicBezTo>
                    <a:pt x="186" y="264"/>
                    <a:pt x="186" y="264"/>
                    <a:pt x="186" y="264"/>
                  </a:cubicBezTo>
                  <a:cubicBezTo>
                    <a:pt x="186" y="264"/>
                    <a:pt x="186" y="264"/>
                    <a:pt x="186" y="264"/>
                  </a:cubicBezTo>
                  <a:cubicBezTo>
                    <a:pt x="186" y="264"/>
                    <a:pt x="186" y="264"/>
                    <a:pt x="186" y="264"/>
                  </a:cubicBezTo>
                  <a:cubicBezTo>
                    <a:pt x="186" y="264"/>
                    <a:pt x="186" y="264"/>
                    <a:pt x="186" y="264"/>
                  </a:cubicBezTo>
                  <a:cubicBezTo>
                    <a:pt x="186" y="264"/>
                    <a:pt x="186" y="264"/>
                    <a:pt x="186" y="264"/>
                  </a:cubicBezTo>
                  <a:cubicBezTo>
                    <a:pt x="185" y="264"/>
                    <a:pt x="185" y="264"/>
                    <a:pt x="185" y="264"/>
                  </a:cubicBezTo>
                  <a:cubicBezTo>
                    <a:pt x="185" y="264"/>
                    <a:pt x="185" y="264"/>
                    <a:pt x="185" y="264"/>
                  </a:cubicBezTo>
                  <a:cubicBezTo>
                    <a:pt x="185" y="264"/>
                    <a:pt x="185" y="264"/>
                    <a:pt x="185" y="264"/>
                  </a:cubicBezTo>
                  <a:cubicBezTo>
                    <a:pt x="185" y="264"/>
                    <a:pt x="185" y="264"/>
                    <a:pt x="185" y="264"/>
                  </a:cubicBezTo>
                  <a:cubicBezTo>
                    <a:pt x="185" y="264"/>
                    <a:pt x="185" y="264"/>
                    <a:pt x="185" y="264"/>
                  </a:cubicBezTo>
                  <a:cubicBezTo>
                    <a:pt x="185" y="264"/>
                    <a:pt x="185" y="264"/>
                    <a:pt x="185" y="264"/>
                  </a:cubicBezTo>
                  <a:cubicBezTo>
                    <a:pt x="185" y="264"/>
                    <a:pt x="185" y="264"/>
                    <a:pt x="185" y="264"/>
                  </a:cubicBezTo>
                  <a:cubicBezTo>
                    <a:pt x="186" y="265"/>
                    <a:pt x="186" y="265"/>
                    <a:pt x="186" y="265"/>
                  </a:cubicBezTo>
                  <a:cubicBezTo>
                    <a:pt x="186" y="265"/>
                    <a:pt x="186" y="265"/>
                    <a:pt x="186" y="265"/>
                  </a:cubicBezTo>
                  <a:cubicBezTo>
                    <a:pt x="186" y="265"/>
                    <a:pt x="186" y="265"/>
                    <a:pt x="186" y="265"/>
                  </a:cubicBezTo>
                  <a:cubicBezTo>
                    <a:pt x="187" y="265"/>
                    <a:pt x="187" y="265"/>
                    <a:pt x="187" y="265"/>
                  </a:cubicBezTo>
                  <a:cubicBezTo>
                    <a:pt x="187" y="266"/>
                    <a:pt x="187" y="266"/>
                    <a:pt x="187" y="266"/>
                  </a:cubicBezTo>
                  <a:cubicBezTo>
                    <a:pt x="188" y="266"/>
                    <a:pt x="188" y="266"/>
                    <a:pt x="188" y="266"/>
                  </a:cubicBezTo>
                  <a:cubicBezTo>
                    <a:pt x="188" y="267"/>
                    <a:pt x="188" y="267"/>
                    <a:pt x="188" y="267"/>
                  </a:cubicBezTo>
                  <a:cubicBezTo>
                    <a:pt x="189" y="266"/>
                    <a:pt x="189" y="266"/>
                    <a:pt x="189" y="266"/>
                  </a:cubicBezTo>
                  <a:cubicBezTo>
                    <a:pt x="189" y="267"/>
                    <a:pt x="189" y="267"/>
                    <a:pt x="189" y="267"/>
                  </a:cubicBezTo>
                  <a:cubicBezTo>
                    <a:pt x="189" y="267"/>
                    <a:pt x="189" y="267"/>
                    <a:pt x="189" y="267"/>
                  </a:cubicBezTo>
                  <a:cubicBezTo>
                    <a:pt x="189" y="267"/>
                    <a:pt x="189" y="267"/>
                    <a:pt x="189" y="267"/>
                  </a:cubicBezTo>
                  <a:cubicBezTo>
                    <a:pt x="190" y="267"/>
                    <a:pt x="190" y="267"/>
                    <a:pt x="190" y="267"/>
                  </a:cubicBezTo>
                  <a:cubicBezTo>
                    <a:pt x="190" y="267"/>
                    <a:pt x="190" y="267"/>
                    <a:pt x="190" y="267"/>
                  </a:cubicBezTo>
                  <a:cubicBezTo>
                    <a:pt x="190" y="267"/>
                    <a:pt x="190" y="267"/>
                    <a:pt x="190" y="267"/>
                  </a:cubicBezTo>
                  <a:cubicBezTo>
                    <a:pt x="190" y="267"/>
                    <a:pt x="190" y="268"/>
                    <a:pt x="190" y="267"/>
                  </a:cubicBezTo>
                  <a:cubicBezTo>
                    <a:pt x="191" y="268"/>
                    <a:pt x="191" y="268"/>
                    <a:pt x="191" y="268"/>
                  </a:cubicBezTo>
                  <a:cubicBezTo>
                    <a:pt x="191" y="268"/>
                    <a:pt x="191" y="268"/>
                    <a:pt x="191" y="268"/>
                  </a:cubicBezTo>
                  <a:cubicBezTo>
                    <a:pt x="191" y="269"/>
                    <a:pt x="191" y="269"/>
                    <a:pt x="191" y="269"/>
                  </a:cubicBezTo>
                  <a:cubicBezTo>
                    <a:pt x="192" y="269"/>
                    <a:pt x="192" y="269"/>
                    <a:pt x="192" y="269"/>
                  </a:cubicBezTo>
                  <a:cubicBezTo>
                    <a:pt x="192" y="268"/>
                    <a:pt x="192" y="268"/>
                    <a:pt x="192" y="268"/>
                  </a:cubicBezTo>
                  <a:cubicBezTo>
                    <a:pt x="192" y="268"/>
                    <a:pt x="192" y="268"/>
                    <a:pt x="192" y="268"/>
                  </a:cubicBezTo>
                  <a:cubicBezTo>
                    <a:pt x="192" y="268"/>
                    <a:pt x="192" y="268"/>
                    <a:pt x="192" y="268"/>
                  </a:cubicBezTo>
                  <a:cubicBezTo>
                    <a:pt x="192" y="267"/>
                    <a:pt x="192" y="267"/>
                    <a:pt x="192" y="267"/>
                  </a:cubicBezTo>
                  <a:cubicBezTo>
                    <a:pt x="192" y="267"/>
                    <a:pt x="192" y="267"/>
                    <a:pt x="192" y="267"/>
                  </a:cubicBezTo>
                  <a:cubicBezTo>
                    <a:pt x="192" y="266"/>
                    <a:pt x="192" y="266"/>
                    <a:pt x="192" y="266"/>
                  </a:cubicBezTo>
                  <a:cubicBezTo>
                    <a:pt x="192" y="266"/>
                    <a:pt x="192" y="266"/>
                    <a:pt x="192" y="266"/>
                  </a:cubicBezTo>
                  <a:cubicBezTo>
                    <a:pt x="191" y="266"/>
                    <a:pt x="191" y="266"/>
                    <a:pt x="191" y="266"/>
                  </a:cubicBezTo>
                  <a:cubicBezTo>
                    <a:pt x="191" y="265"/>
                    <a:pt x="191" y="265"/>
                    <a:pt x="191" y="265"/>
                  </a:cubicBezTo>
                  <a:cubicBezTo>
                    <a:pt x="191" y="265"/>
                    <a:pt x="191" y="265"/>
                    <a:pt x="191" y="265"/>
                  </a:cubicBezTo>
                  <a:cubicBezTo>
                    <a:pt x="191" y="265"/>
                    <a:pt x="191" y="265"/>
                    <a:pt x="191" y="265"/>
                  </a:cubicBezTo>
                  <a:cubicBezTo>
                    <a:pt x="191" y="265"/>
                    <a:pt x="191" y="265"/>
                    <a:pt x="191" y="265"/>
                  </a:cubicBezTo>
                  <a:cubicBezTo>
                    <a:pt x="191" y="265"/>
                    <a:pt x="191" y="265"/>
                    <a:pt x="191" y="265"/>
                  </a:cubicBezTo>
                  <a:cubicBezTo>
                    <a:pt x="191" y="265"/>
                    <a:pt x="191" y="265"/>
                    <a:pt x="191" y="265"/>
                  </a:cubicBezTo>
                  <a:cubicBezTo>
                    <a:pt x="191" y="265"/>
                    <a:pt x="191" y="265"/>
                    <a:pt x="191" y="265"/>
                  </a:cubicBezTo>
                  <a:cubicBezTo>
                    <a:pt x="191" y="265"/>
                    <a:pt x="191" y="265"/>
                    <a:pt x="191" y="265"/>
                  </a:cubicBezTo>
                  <a:cubicBezTo>
                    <a:pt x="192" y="265"/>
                    <a:pt x="192" y="265"/>
                    <a:pt x="192" y="265"/>
                  </a:cubicBezTo>
                  <a:cubicBezTo>
                    <a:pt x="192" y="265"/>
                    <a:pt x="192" y="265"/>
                    <a:pt x="192" y="265"/>
                  </a:cubicBezTo>
                  <a:cubicBezTo>
                    <a:pt x="192" y="265"/>
                    <a:pt x="192" y="265"/>
                    <a:pt x="192" y="265"/>
                  </a:cubicBezTo>
                  <a:cubicBezTo>
                    <a:pt x="192" y="265"/>
                    <a:pt x="192" y="265"/>
                    <a:pt x="192" y="265"/>
                  </a:cubicBezTo>
                  <a:cubicBezTo>
                    <a:pt x="193" y="266"/>
                    <a:pt x="193" y="266"/>
                    <a:pt x="193" y="266"/>
                  </a:cubicBezTo>
                  <a:cubicBezTo>
                    <a:pt x="193" y="266"/>
                    <a:pt x="193" y="266"/>
                    <a:pt x="193" y="266"/>
                  </a:cubicBezTo>
                  <a:cubicBezTo>
                    <a:pt x="193" y="266"/>
                    <a:pt x="193" y="266"/>
                    <a:pt x="193" y="266"/>
                  </a:cubicBezTo>
                  <a:cubicBezTo>
                    <a:pt x="193" y="266"/>
                    <a:pt x="193" y="266"/>
                    <a:pt x="193" y="266"/>
                  </a:cubicBezTo>
                  <a:cubicBezTo>
                    <a:pt x="194" y="266"/>
                    <a:pt x="194" y="266"/>
                    <a:pt x="194" y="266"/>
                  </a:cubicBezTo>
                  <a:cubicBezTo>
                    <a:pt x="194" y="266"/>
                    <a:pt x="194" y="266"/>
                    <a:pt x="194" y="266"/>
                  </a:cubicBezTo>
                  <a:cubicBezTo>
                    <a:pt x="195" y="267"/>
                    <a:pt x="195" y="267"/>
                    <a:pt x="195" y="267"/>
                  </a:cubicBezTo>
                  <a:cubicBezTo>
                    <a:pt x="195" y="267"/>
                    <a:pt x="195" y="267"/>
                    <a:pt x="195" y="267"/>
                  </a:cubicBezTo>
                  <a:cubicBezTo>
                    <a:pt x="195" y="267"/>
                    <a:pt x="195" y="267"/>
                    <a:pt x="195" y="267"/>
                  </a:cubicBezTo>
                  <a:cubicBezTo>
                    <a:pt x="195" y="267"/>
                    <a:pt x="195" y="267"/>
                    <a:pt x="195" y="267"/>
                  </a:cubicBezTo>
                  <a:cubicBezTo>
                    <a:pt x="194" y="268"/>
                    <a:pt x="194" y="268"/>
                    <a:pt x="194" y="268"/>
                  </a:cubicBezTo>
                  <a:cubicBezTo>
                    <a:pt x="194" y="269"/>
                    <a:pt x="194" y="269"/>
                    <a:pt x="194" y="269"/>
                  </a:cubicBezTo>
                  <a:cubicBezTo>
                    <a:pt x="194" y="269"/>
                    <a:pt x="194" y="269"/>
                    <a:pt x="194" y="269"/>
                  </a:cubicBezTo>
                  <a:cubicBezTo>
                    <a:pt x="194" y="269"/>
                    <a:pt x="194" y="269"/>
                    <a:pt x="194" y="269"/>
                  </a:cubicBezTo>
                  <a:cubicBezTo>
                    <a:pt x="194" y="269"/>
                    <a:pt x="194" y="269"/>
                    <a:pt x="194" y="269"/>
                  </a:cubicBezTo>
                  <a:cubicBezTo>
                    <a:pt x="194" y="269"/>
                    <a:pt x="194" y="269"/>
                    <a:pt x="194" y="269"/>
                  </a:cubicBezTo>
                  <a:cubicBezTo>
                    <a:pt x="194" y="269"/>
                    <a:pt x="194" y="269"/>
                    <a:pt x="194" y="269"/>
                  </a:cubicBezTo>
                  <a:cubicBezTo>
                    <a:pt x="195" y="269"/>
                    <a:pt x="195" y="269"/>
                    <a:pt x="195" y="269"/>
                  </a:cubicBezTo>
                  <a:cubicBezTo>
                    <a:pt x="194" y="270"/>
                    <a:pt x="194" y="269"/>
                    <a:pt x="194" y="269"/>
                  </a:cubicBezTo>
                  <a:cubicBezTo>
                    <a:pt x="194" y="269"/>
                    <a:pt x="194" y="269"/>
                    <a:pt x="194" y="269"/>
                  </a:cubicBezTo>
                  <a:cubicBezTo>
                    <a:pt x="193" y="269"/>
                    <a:pt x="193" y="269"/>
                    <a:pt x="193" y="269"/>
                  </a:cubicBezTo>
                  <a:cubicBezTo>
                    <a:pt x="193" y="269"/>
                    <a:pt x="193" y="269"/>
                    <a:pt x="193" y="269"/>
                  </a:cubicBezTo>
                  <a:cubicBezTo>
                    <a:pt x="193" y="268"/>
                    <a:pt x="193" y="268"/>
                    <a:pt x="193" y="268"/>
                  </a:cubicBezTo>
                  <a:cubicBezTo>
                    <a:pt x="192" y="269"/>
                    <a:pt x="192" y="269"/>
                    <a:pt x="192" y="269"/>
                  </a:cubicBezTo>
                  <a:cubicBezTo>
                    <a:pt x="192" y="269"/>
                    <a:pt x="192" y="269"/>
                    <a:pt x="192" y="269"/>
                  </a:cubicBezTo>
                  <a:cubicBezTo>
                    <a:pt x="192" y="270"/>
                    <a:pt x="192" y="270"/>
                    <a:pt x="192" y="270"/>
                  </a:cubicBezTo>
                  <a:cubicBezTo>
                    <a:pt x="193" y="270"/>
                    <a:pt x="193" y="270"/>
                    <a:pt x="193" y="270"/>
                  </a:cubicBezTo>
                  <a:cubicBezTo>
                    <a:pt x="193" y="270"/>
                    <a:pt x="193" y="270"/>
                    <a:pt x="193" y="270"/>
                  </a:cubicBezTo>
                  <a:cubicBezTo>
                    <a:pt x="194" y="270"/>
                    <a:pt x="194" y="270"/>
                    <a:pt x="194" y="270"/>
                  </a:cubicBezTo>
                  <a:cubicBezTo>
                    <a:pt x="193" y="271"/>
                    <a:pt x="193" y="271"/>
                    <a:pt x="194" y="271"/>
                  </a:cubicBezTo>
                  <a:cubicBezTo>
                    <a:pt x="193" y="271"/>
                    <a:pt x="193" y="271"/>
                    <a:pt x="193" y="271"/>
                  </a:cubicBezTo>
                  <a:cubicBezTo>
                    <a:pt x="194" y="272"/>
                    <a:pt x="194" y="272"/>
                    <a:pt x="194" y="272"/>
                  </a:cubicBezTo>
                  <a:cubicBezTo>
                    <a:pt x="194" y="272"/>
                    <a:pt x="194" y="272"/>
                    <a:pt x="194" y="272"/>
                  </a:cubicBezTo>
                  <a:cubicBezTo>
                    <a:pt x="194" y="272"/>
                    <a:pt x="194" y="272"/>
                    <a:pt x="194" y="272"/>
                  </a:cubicBezTo>
                  <a:cubicBezTo>
                    <a:pt x="194" y="272"/>
                    <a:pt x="194" y="272"/>
                    <a:pt x="194" y="272"/>
                  </a:cubicBezTo>
                  <a:cubicBezTo>
                    <a:pt x="193" y="271"/>
                    <a:pt x="193" y="271"/>
                    <a:pt x="193" y="271"/>
                  </a:cubicBezTo>
                  <a:cubicBezTo>
                    <a:pt x="193" y="271"/>
                    <a:pt x="193" y="271"/>
                    <a:pt x="193" y="271"/>
                  </a:cubicBezTo>
                  <a:cubicBezTo>
                    <a:pt x="193" y="271"/>
                    <a:pt x="193" y="271"/>
                    <a:pt x="193" y="271"/>
                  </a:cubicBezTo>
                  <a:cubicBezTo>
                    <a:pt x="193" y="272"/>
                    <a:pt x="193" y="272"/>
                    <a:pt x="193" y="272"/>
                  </a:cubicBezTo>
                  <a:cubicBezTo>
                    <a:pt x="193" y="272"/>
                    <a:pt x="193" y="272"/>
                    <a:pt x="193" y="272"/>
                  </a:cubicBezTo>
                  <a:cubicBezTo>
                    <a:pt x="193" y="272"/>
                    <a:pt x="193" y="272"/>
                    <a:pt x="193" y="272"/>
                  </a:cubicBezTo>
                  <a:cubicBezTo>
                    <a:pt x="194" y="273"/>
                    <a:pt x="194" y="273"/>
                    <a:pt x="194" y="273"/>
                  </a:cubicBezTo>
                  <a:cubicBezTo>
                    <a:pt x="194" y="273"/>
                    <a:pt x="194" y="273"/>
                    <a:pt x="194" y="273"/>
                  </a:cubicBezTo>
                  <a:cubicBezTo>
                    <a:pt x="194" y="273"/>
                    <a:pt x="194" y="273"/>
                    <a:pt x="194" y="273"/>
                  </a:cubicBezTo>
                  <a:cubicBezTo>
                    <a:pt x="194" y="273"/>
                    <a:pt x="194" y="273"/>
                    <a:pt x="194" y="273"/>
                  </a:cubicBezTo>
                  <a:cubicBezTo>
                    <a:pt x="194" y="273"/>
                    <a:pt x="194" y="273"/>
                    <a:pt x="194" y="273"/>
                  </a:cubicBezTo>
                  <a:cubicBezTo>
                    <a:pt x="195" y="273"/>
                    <a:pt x="195" y="273"/>
                    <a:pt x="195" y="273"/>
                  </a:cubicBezTo>
                  <a:cubicBezTo>
                    <a:pt x="195" y="273"/>
                    <a:pt x="195" y="273"/>
                    <a:pt x="195" y="273"/>
                  </a:cubicBezTo>
                  <a:cubicBezTo>
                    <a:pt x="196" y="273"/>
                    <a:pt x="196" y="273"/>
                    <a:pt x="196" y="273"/>
                  </a:cubicBezTo>
                  <a:cubicBezTo>
                    <a:pt x="197" y="273"/>
                    <a:pt x="197" y="273"/>
                    <a:pt x="197" y="273"/>
                  </a:cubicBezTo>
                  <a:cubicBezTo>
                    <a:pt x="197" y="273"/>
                    <a:pt x="197" y="273"/>
                    <a:pt x="197" y="273"/>
                  </a:cubicBezTo>
                  <a:cubicBezTo>
                    <a:pt x="197" y="273"/>
                    <a:pt x="197" y="273"/>
                    <a:pt x="197" y="273"/>
                  </a:cubicBezTo>
                  <a:cubicBezTo>
                    <a:pt x="197" y="273"/>
                    <a:pt x="197" y="273"/>
                    <a:pt x="197" y="273"/>
                  </a:cubicBezTo>
                  <a:cubicBezTo>
                    <a:pt x="197" y="273"/>
                    <a:pt x="197" y="273"/>
                    <a:pt x="197" y="273"/>
                  </a:cubicBezTo>
                  <a:cubicBezTo>
                    <a:pt x="197" y="273"/>
                    <a:pt x="197" y="273"/>
                    <a:pt x="197" y="273"/>
                  </a:cubicBezTo>
                  <a:cubicBezTo>
                    <a:pt x="197" y="273"/>
                    <a:pt x="197" y="273"/>
                    <a:pt x="197" y="273"/>
                  </a:cubicBezTo>
                  <a:cubicBezTo>
                    <a:pt x="198" y="273"/>
                    <a:pt x="198" y="273"/>
                    <a:pt x="198" y="273"/>
                  </a:cubicBezTo>
                  <a:cubicBezTo>
                    <a:pt x="198" y="273"/>
                    <a:pt x="198" y="273"/>
                    <a:pt x="198" y="273"/>
                  </a:cubicBezTo>
                  <a:cubicBezTo>
                    <a:pt x="198" y="273"/>
                    <a:pt x="198" y="273"/>
                    <a:pt x="198" y="273"/>
                  </a:cubicBezTo>
                  <a:cubicBezTo>
                    <a:pt x="198" y="273"/>
                    <a:pt x="198" y="273"/>
                    <a:pt x="198" y="273"/>
                  </a:cubicBezTo>
                  <a:cubicBezTo>
                    <a:pt x="198" y="273"/>
                    <a:pt x="198" y="273"/>
                    <a:pt x="198" y="273"/>
                  </a:cubicBezTo>
                  <a:cubicBezTo>
                    <a:pt x="198" y="272"/>
                    <a:pt x="198" y="272"/>
                    <a:pt x="198" y="272"/>
                  </a:cubicBezTo>
                  <a:cubicBezTo>
                    <a:pt x="198" y="272"/>
                    <a:pt x="198" y="272"/>
                    <a:pt x="198" y="272"/>
                  </a:cubicBezTo>
                  <a:cubicBezTo>
                    <a:pt x="199" y="272"/>
                    <a:pt x="199" y="272"/>
                    <a:pt x="199" y="272"/>
                  </a:cubicBezTo>
                  <a:cubicBezTo>
                    <a:pt x="199" y="273"/>
                    <a:pt x="199" y="273"/>
                    <a:pt x="199" y="273"/>
                  </a:cubicBezTo>
                  <a:cubicBezTo>
                    <a:pt x="199" y="273"/>
                    <a:pt x="199" y="273"/>
                    <a:pt x="199" y="273"/>
                  </a:cubicBezTo>
                  <a:cubicBezTo>
                    <a:pt x="199" y="272"/>
                    <a:pt x="199" y="272"/>
                    <a:pt x="199" y="272"/>
                  </a:cubicBezTo>
                  <a:cubicBezTo>
                    <a:pt x="200" y="273"/>
                    <a:pt x="200" y="273"/>
                    <a:pt x="200" y="273"/>
                  </a:cubicBezTo>
                  <a:cubicBezTo>
                    <a:pt x="200" y="272"/>
                    <a:pt x="200" y="272"/>
                    <a:pt x="200" y="272"/>
                  </a:cubicBezTo>
                  <a:cubicBezTo>
                    <a:pt x="200" y="273"/>
                    <a:pt x="200" y="273"/>
                    <a:pt x="200" y="273"/>
                  </a:cubicBezTo>
                  <a:cubicBezTo>
                    <a:pt x="201" y="272"/>
                    <a:pt x="201" y="272"/>
                    <a:pt x="201" y="272"/>
                  </a:cubicBezTo>
                  <a:cubicBezTo>
                    <a:pt x="202" y="272"/>
                    <a:pt x="202" y="272"/>
                    <a:pt x="202" y="272"/>
                  </a:cubicBezTo>
                  <a:cubicBezTo>
                    <a:pt x="202" y="272"/>
                    <a:pt x="202" y="272"/>
                    <a:pt x="202" y="272"/>
                  </a:cubicBezTo>
                  <a:cubicBezTo>
                    <a:pt x="202" y="272"/>
                    <a:pt x="202" y="272"/>
                    <a:pt x="202" y="272"/>
                  </a:cubicBezTo>
                  <a:cubicBezTo>
                    <a:pt x="202" y="272"/>
                    <a:pt x="202" y="272"/>
                    <a:pt x="202" y="272"/>
                  </a:cubicBezTo>
                  <a:cubicBezTo>
                    <a:pt x="203" y="272"/>
                    <a:pt x="203" y="272"/>
                    <a:pt x="203" y="272"/>
                  </a:cubicBezTo>
                  <a:cubicBezTo>
                    <a:pt x="203" y="272"/>
                    <a:pt x="203" y="272"/>
                    <a:pt x="203" y="272"/>
                  </a:cubicBezTo>
                  <a:cubicBezTo>
                    <a:pt x="203" y="272"/>
                    <a:pt x="203" y="272"/>
                    <a:pt x="203" y="272"/>
                  </a:cubicBezTo>
                  <a:cubicBezTo>
                    <a:pt x="204" y="272"/>
                    <a:pt x="204" y="272"/>
                    <a:pt x="204" y="272"/>
                  </a:cubicBezTo>
                  <a:cubicBezTo>
                    <a:pt x="204" y="271"/>
                    <a:pt x="204" y="271"/>
                    <a:pt x="204" y="271"/>
                  </a:cubicBezTo>
                  <a:cubicBezTo>
                    <a:pt x="204" y="271"/>
                    <a:pt x="204" y="271"/>
                    <a:pt x="204" y="271"/>
                  </a:cubicBezTo>
                  <a:cubicBezTo>
                    <a:pt x="204" y="271"/>
                    <a:pt x="204" y="271"/>
                    <a:pt x="204" y="271"/>
                  </a:cubicBezTo>
                  <a:cubicBezTo>
                    <a:pt x="204" y="271"/>
                    <a:pt x="204" y="271"/>
                    <a:pt x="204" y="271"/>
                  </a:cubicBezTo>
                  <a:cubicBezTo>
                    <a:pt x="204" y="271"/>
                    <a:pt x="204" y="271"/>
                    <a:pt x="204" y="271"/>
                  </a:cubicBezTo>
                  <a:cubicBezTo>
                    <a:pt x="204" y="270"/>
                    <a:pt x="204" y="270"/>
                    <a:pt x="204" y="270"/>
                  </a:cubicBezTo>
                  <a:cubicBezTo>
                    <a:pt x="204" y="270"/>
                    <a:pt x="204" y="270"/>
                    <a:pt x="204" y="270"/>
                  </a:cubicBezTo>
                  <a:cubicBezTo>
                    <a:pt x="205" y="270"/>
                    <a:pt x="205" y="270"/>
                    <a:pt x="205" y="270"/>
                  </a:cubicBezTo>
                  <a:cubicBezTo>
                    <a:pt x="204" y="269"/>
                    <a:pt x="204" y="269"/>
                    <a:pt x="204" y="269"/>
                  </a:cubicBezTo>
                  <a:cubicBezTo>
                    <a:pt x="204" y="268"/>
                    <a:pt x="204" y="268"/>
                    <a:pt x="204" y="268"/>
                  </a:cubicBezTo>
                  <a:cubicBezTo>
                    <a:pt x="205" y="269"/>
                    <a:pt x="205" y="269"/>
                    <a:pt x="205" y="269"/>
                  </a:cubicBezTo>
                  <a:cubicBezTo>
                    <a:pt x="205" y="269"/>
                    <a:pt x="205" y="269"/>
                    <a:pt x="205" y="269"/>
                  </a:cubicBezTo>
                  <a:cubicBezTo>
                    <a:pt x="205" y="269"/>
                    <a:pt x="205" y="269"/>
                    <a:pt x="205" y="269"/>
                  </a:cubicBezTo>
                  <a:cubicBezTo>
                    <a:pt x="205" y="269"/>
                    <a:pt x="205" y="269"/>
                    <a:pt x="205" y="269"/>
                  </a:cubicBezTo>
                  <a:cubicBezTo>
                    <a:pt x="205" y="269"/>
                    <a:pt x="205" y="269"/>
                    <a:pt x="205" y="269"/>
                  </a:cubicBezTo>
                  <a:cubicBezTo>
                    <a:pt x="205" y="269"/>
                    <a:pt x="205" y="269"/>
                    <a:pt x="205" y="269"/>
                  </a:cubicBezTo>
                  <a:cubicBezTo>
                    <a:pt x="206" y="270"/>
                    <a:pt x="206" y="270"/>
                    <a:pt x="206" y="270"/>
                  </a:cubicBezTo>
                  <a:cubicBezTo>
                    <a:pt x="206" y="270"/>
                    <a:pt x="206" y="270"/>
                    <a:pt x="206" y="270"/>
                  </a:cubicBezTo>
                  <a:cubicBezTo>
                    <a:pt x="207" y="270"/>
                    <a:pt x="207" y="270"/>
                    <a:pt x="207" y="270"/>
                  </a:cubicBezTo>
                  <a:cubicBezTo>
                    <a:pt x="207" y="270"/>
                    <a:pt x="207" y="270"/>
                    <a:pt x="207" y="270"/>
                  </a:cubicBezTo>
                  <a:cubicBezTo>
                    <a:pt x="208" y="270"/>
                    <a:pt x="208" y="270"/>
                    <a:pt x="208" y="270"/>
                  </a:cubicBezTo>
                  <a:cubicBezTo>
                    <a:pt x="208" y="270"/>
                    <a:pt x="208" y="270"/>
                    <a:pt x="208" y="270"/>
                  </a:cubicBezTo>
                  <a:cubicBezTo>
                    <a:pt x="208" y="270"/>
                    <a:pt x="208" y="270"/>
                    <a:pt x="208" y="270"/>
                  </a:cubicBezTo>
                  <a:cubicBezTo>
                    <a:pt x="208" y="270"/>
                    <a:pt x="208" y="270"/>
                    <a:pt x="208" y="270"/>
                  </a:cubicBezTo>
                  <a:cubicBezTo>
                    <a:pt x="208" y="271"/>
                    <a:pt x="208" y="271"/>
                    <a:pt x="208" y="271"/>
                  </a:cubicBezTo>
                  <a:cubicBezTo>
                    <a:pt x="208" y="271"/>
                    <a:pt x="208" y="271"/>
                    <a:pt x="208" y="271"/>
                  </a:cubicBezTo>
                  <a:cubicBezTo>
                    <a:pt x="208" y="271"/>
                    <a:pt x="208" y="271"/>
                    <a:pt x="208" y="271"/>
                  </a:cubicBezTo>
                  <a:cubicBezTo>
                    <a:pt x="208" y="271"/>
                    <a:pt x="208" y="271"/>
                    <a:pt x="208" y="271"/>
                  </a:cubicBezTo>
                  <a:cubicBezTo>
                    <a:pt x="208" y="271"/>
                    <a:pt x="208" y="271"/>
                    <a:pt x="208" y="272"/>
                  </a:cubicBezTo>
                  <a:cubicBezTo>
                    <a:pt x="207" y="272"/>
                    <a:pt x="207" y="272"/>
                    <a:pt x="207" y="272"/>
                  </a:cubicBezTo>
                  <a:cubicBezTo>
                    <a:pt x="208" y="272"/>
                    <a:pt x="208" y="272"/>
                    <a:pt x="208" y="272"/>
                  </a:cubicBezTo>
                  <a:cubicBezTo>
                    <a:pt x="208" y="273"/>
                    <a:pt x="208" y="273"/>
                    <a:pt x="208" y="273"/>
                  </a:cubicBezTo>
                  <a:cubicBezTo>
                    <a:pt x="209" y="273"/>
                    <a:pt x="209" y="273"/>
                    <a:pt x="209" y="273"/>
                  </a:cubicBezTo>
                  <a:cubicBezTo>
                    <a:pt x="209" y="273"/>
                    <a:pt x="209" y="273"/>
                    <a:pt x="209" y="273"/>
                  </a:cubicBezTo>
                  <a:cubicBezTo>
                    <a:pt x="209" y="273"/>
                    <a:pt x="209" y="273"/>
                    <a:pt x="209" y="273"/>
                  </a:cubicBezTo>
                  <a:cubicBezTo>
                    <a:pt x="209" y="274"/>
                    <a:pt x="209" y="274"/>
                    <a:pt x="209" y="274"/>
                  </a:cubicBezTo>
                  <a:cubicBezTo>
                    <a:pt x="209" y="274"/>
                    <a:pt x="209" y="274"/>
                    <a:pt x="209" y="274"/>
                  </a:cubicBezTo>
                  <a:cubicBezTo>
                    <a:pt x="210" y="274"/>
                    <a:pt x="210" y="274"/>
                    <a:pt x="210" y="274"/>
                  </a:cubicBezTo>
                  <a:cubicBezTo>
                    <a:pt x="210" y="274"/>
                    <a:pt x="210" y="274"/>
                    <a:pt x="210" y="274"/>
                  </a:cubicBezTo>
                  <a:cubicBezTo>
                    <a:pt x="210" y="274"/>
                    <a:pt x="210" y="274"/>
                    <a:pt x="210" y="274"/>
                  </a:cubicBezTo>
                  <a:cubicBezTo>
                    <a:pt x="210" y="273"/>
                    <a:pt x="210" y="273"/>
                    <a:pt x="210" y="273"/>
                  </a:cubicBezTo>
                  <a:cubicBezTo>
                    <a:pt x="210" y="273"/>
                    <a:pt x="210" y="273"/>
                    <a:pt x="210" y="273"/>
                  </a:cubicBezTo>
                  <a:cubicBezTo>
                    <a:pt x="211" y="273"/>
                    <a:pt x="211" y="273"/>
                    <a:pt x="211" y="273"/>
                  </a:cubicBezTo>
                  <a:cubicBezTo>
                    <a:pt x="211" y="273"/>
                    <a:pt x="211" y="273"/>
                    <a:pt x="211" y="273"/>
                  </a:cubicBezTo>
                  <a:cubicBezTo>
                    <a:pt x="211" y="273"/>
                    <a:pt x="211" y="273"/>
                    <a:pt x="211" y="273"/>
                  </a:cubicBezTo>
                  <a:cubicBezTo>
                    <a:pt x="211" y="274"/>
                    <a:pt x="211" y="274"/>
                    <a:pt x="211" y="274"/>
                  </a:cubicBezTo>
                  <a:cubicBezTo>
                    <a:pt x="211" y="274"/>
                    <a:pt x="211" y="274"/>
                    <a:pt x="211" y="274"/>
                  </a:cubicBezTo>
                  <a:cubicBezTo>
                    <a:pt x="211" y="274"/>
                    <a:pt x="211" y="274"/>
                    <a:pt x="211" y="274"/>
                  </a:cubicBezTo>
                  <a:cubicBezTo>
                    <a:pt x="211" y="273"/>
                    <a:pt x="211" y="273"/>
                    <a:pt x="211" y="273"/>
                  </a:cubicBezTo>
                  <a:cubicBezTo>
                    <a:pt x="212" y="274"/>
                    <a:pt x="212" y="274"/>
                    <a:pt x="212" y="274"/>
                  </a:cubicBezTo>
                  <a:cubicBezTo>
                    <a:pt x="211" y="274"/>
                    <a:pt x="211" y="274"/>
                    <a:pt x="211" y="274"/>
                  </a:cubicBezTo>
                  <a:cubicBezTo>
                    <a:pt x="211" y="274"/>
                    <a:pt x="211" y="274"/>
                    <a:pt x="211" y="274"/>
                  </a:cubicBezTo>
                  <a:cubicBezTo>
                    <a:pt x="211" y="274"/>
                    <a:pt x="211" y="274"/>
                    <a:pt x="211" y="274"/>
                  </a:cubicBezTo>
                  <a:cubicBezTo>
                    <a:pt x="211" y="274"/>
                    <a:pt x="211" y="274"/>
                    <a:pt x="211" y="274"/>
                  </a:cubicBezTo>
                  <a:cubicBezTo>
                    <a:pt x="211" y="275"/>
                    <a:pt x="211" y="275"/>
                    <a:pt x="211" y="275"/>
                  </a:cubicBezTo>
                  <a:cubicBezTo>
                    <a:pt x="211" y="275"/>
                    <a:pt x="211" y="275"/>
                    <a:pt x="211" y="275"/>
                  </a:cubicBezTo>
                  <a:cubicBezTo>
                    <a:pt x="211" y="275"/>
                    <a:pt x="211" y="275"/>
                    <a:pt x="211" y="275"/>
                  </a:cubicBezTo>
                  <a:cubicBezTo>
                    <a:pt x="212" y="275"/>
                    <a:pt x="212" y="275"/>
                    <a:pt x="212" y="275"/>
                  </a:cubicBezTo>
                  <a:cubicBezTo>
                    <a:pt x="212" y="275"/>
                    <a:pt x="212" y="275"/>
                    <a:pt x="212" y="275"/>
                  </a:cubicBezTo>
                  <a:cubicBezTo>
                    <a:pt x="212" y="275"/>
                    <a:pt x="212" y="275"/>
                    <a:pt x="212" y="275"/>
                  </a:cubicBezTo>
                  <a:cubicBezTo>
                    <a:pt x="212" y="275"/>
                    <a:pt x="212" y="275"/>
                    <a:pt x="212" y="275"/>
                  </a:cubicBezTo>
                  <a:cubicBezTo>
                    <a:pt x="212" y="274"/>
                    <a:pt x="212" y="274"/>
                    <a:pt x="212" y="274"/>
                  </a:cubicBezTo>
                  <a:cubicBezTo>
                    <a:pt x="213" y="274"/>
                    <a:pt x="212" y="273"/>
                    <a:pt x="213" y="273"/>
                  </a:cubicBezTo>
                  <a:cubicBezTo>
                    <a:pt x="213" y="273"/>
                    <a:pt x="213" y="273"/>
                    <a:pt x="213" y="273"/>
                  </a:cubicBezTo>
                  <a:cubicBezTo>
                    <a:pt x="213" y="273"/>
                    <a:pt x="213" y="273"/>
                    <a:pt x="213" y="273"/>
                  </a:cubicBezTo>
                  <a:cubicBezTo>
                    <a:pt x="213" y="273"/>
                    <a:pt x="213" y="273"/>
                    <a:pt x="213" y="273"/>
                  </a:cubicBezTo>
                  <a:cubicBezTo>
                    <a:pt x="213" y="273"/>
                    <a:pt x="213" y="273"/>
                    <a:pt x="213" y="273"/>
                  </a:cubicBezTo>
                  <a:cubicBezTo>
                    <a:pt x="213" y="273"/>
                    <a:pt x="213" y="273"/>
                    <a:pt x="213" y="273"/>
                  </a:cubicBezTo>
                  <a:cubicBezTo>
                    <a:pt x="214" y="273"/>
                    <a:pt x="214" y="273"/>
                    <a:pt x="214" y="273"/>
                  </a:cubicBezTo>
                  <a:cubicBezTo>
                    <a:pt x="214" y="273"/>
                    <a:pt x="214" y="273"/>
                    <a:pt x="214" y="273"/>
                  </a:cubicBezTo>
                  <a:cubicBezTo>
                    <a:pt x="214" y="273"/>
                    <a:pt x="214" y="273"/>
                    <a:pt x="214" y="273"/>
                  </a:cubicBezTo>
                  <a:cubicBezTo>
                    <a:pt x="214" y="273"/>
                    <a:pt x="214" y="273"/>
                    <a:pt x="214" y="273"/>
                  </a:cubicBezTo>
                  <a:cubicBezTo>
                    <a:pt x="214" y="273"/>
                    <a:pt x="214" y="273"/>
                    <a:pt x="214" y="273"/>
                  </a:cubicBezTo>
                  <a:cubicBezTo>
                    <a:pt x="214" y="273"/>
                    <a:pt x="214" y="273"/>
                    <a:pt x="214" y="273"/>
                  </a:cubicBezTo>
                  <a:cubicBezTo>
                    <a:pt x="214" y="272"/>
                    <a:pt x="214" y="272"/>
                    <a:pt x="214" y="272"/>
                  </a:cubicBezTo>
                  <a:cubicBezTo>
                    <a:pt x="214" y="272"/>
                    <a:pt x="214" y="272"/>
                    <a:pt x="214" y="272"/>
                  </a:cubicBezTo>
                  <a:cubicBezTo>
                    <a:pt x="214" y="273"/>
                    <a:pt x="214" y="273"/>
                    <a:pt x="214" y="273"/>
                  </a:cubicBezTo>
                  <a:cubicBezTo>
                    <a:pt x="213" y="272"/>
                    <a:pt x="213" y="272"/>
                    <a:pt x="213" y="272"/>
                  </a:cubicBezTo>
                  <a:cubicBezTo>
                    <a:pt x="213" y="272"/>
                    <a:pt x="213" y="272"/>
                    <a:pt x="213" y="272"/>
                  </a:cubicBezTo>
                  <a:cubicBezTo>
                    <a:pt x="213" y="271"/>
                    <a:pt x="213" y="271"/>
                    <a:pt x="213" y="271"/>
                  </a:cubicBezTo>
                  <a:cubicBezTo>
                    <a:pt x="213" y="271"/>
                    <a:pt x="213" y="271"/>
                    <a:pt x="213" y="270"/>
                  </a:cubicBezTo>
                  <a:cubicBezTo>
                    <a:pt x="213" y="270"/>
                    <a:pt x="213" y="270"/>
                    <a:pt x="213" y="270"/>
                  </a:cubicBezTo>
                  <a:cubicBezTo>
                    <a:pt x="213" y="270"/>
                    <a:pt x="213" y="270"/>
                    <a:pt x="213" y="270"/>
                  </a:cubicBezTo>
                  <a:cubicBezTo>
                    <a:pt x="213" y="270"/>
                    <a:pt x="213" y="270"/>
                    <a:pt x="213" y="270"/>
                  </a:cubicBezTo>
                  <a:cubicBezTo>
                    <a:pt x="213" y="269"/>
                    <a:pt x="213" y="269"/>
                    <a:pt x="213" y="269"/>
                  </a:cubicBezTo>
                  <a:cubicBezTo>
                    <a:pt x="214" y="269"/>
                    <a:pt x="214" y="269"/>
                    <a:pt x="214" y="269"/>
                  </a:cubicBezTo>
                  <a:cubicBezTo>
                    <a:pt x="214" y="269"/>
                    <a:pt x="214" y="269"/>
                    <a:pt x="214" y="269"/>
                  </a:cubicBezTo>
                  <a:cubicBezTo>
                    <a:pt x="214" y="270"/>
                    <a:pt x="214" y="270"/>
                    <a:pt x="214" y="270"/>
                  </a:cubicBezTo>
                  <a:cubicBezTo>
                    <a:pt x="214" y="270"/>
                    <a:pt x="214" y="270"/>
                    <a:pt x="214" y="270"/>
                  </a:cubicBezTo>
                  <a:cubicBezTo>
                    <a:pt x="214" y="271"/>
                    <a:pt x="214" y="271"/>
                    <a:pt x="214" y="271"/>
                  </a:cubicBezTo>
                  <a:cubicBezTo>
                    <a:pt x="214" y="271"/>
                    <a:pt x="214" y="271"/>
                    <a:pt x="214" y="271"/>
                  </a:cubicBezTo>
                  <a:cubicBezTo>
                    <a:pt x="214" y="271"/>
                    <a:pt x="214" y="271"/>
                    <a:pt x="214" y="271"/>
                  </a:cubicBezTo>
                  <a:cubicBezTo>
                    <a:pt x="214" y="272"/>
                    <a:pt x="214" y="272"/>
                    <a:pt x="214" y="272"/>
                  </a:cubicBezTo>
                  <a:cubicBezTo>
                    <a:pt x="214" y="272"/>
                    <a:pt x="214" y="272"/>
                    <a:pt x="214" y="272"/>
                  </a:cubicBezTo>
                  <a:cubicBezTo>
                    <a:pt x="214" y="272"/>
                    <a:pt x="214" y="272"/>
                    <a:pt x="214" y="272"/>
                  </a:cubicBezTo>
                  <a:cubicBezTo>
                    <a:pt x="214" y="272"/>
                    <a:pt x="214" y="272"/>
                    <a:pt x="214" y="272"/>
                  </a:cubicBezTo>
                  <a:cubicBezTo>
                    <a:pt x="214" y="272"/>
                    <a:pt x="214" y="272"/>
                    <a:pt x="214" y="272"/>
                  </a:cubicBezTo>
                  <a:cubicBezTo>
                    <a:pt x="214" y="271"/>
                    <a:pt x="214" y="271"/>
                    <a:pt x="214" y="271"/>
                  </a:cubicBezTo>
                  <a:cubicBezTo>
                    <a:pt x="214" y="271"/>
                    <a:pt x="214" y="271"/>
                    <a:pt x="214" y="271"/>
                  </a:cubicBezTo>
                  <a:cubicBezTo>
                    <a:pt x="214" y="271"/>
                    <a:pt x="214" y="271"/>
                    <a:pt x="214" y="271"/>
                  </a:cubicBezTo>
                  <a:cubicBezTo>
                    <a:pt x="214" y="271"/>
                    <a:pt x="214" y="271"/>
                    <a:pt x="214" y="271"/>
                  </a:cubicBezTo>
                  <a:cubicBezTo>
                    <a:pt x="214" y="270"/>
                    <a:pt x="214" y="270"/>
                    <a:pt x="214" y="270"/>
                  </a:cubicBezTo>
                  <a:cubicBezTo>
                    <a:pt x="214" y="270"/>
                    <a:pt x="214" y="270"/>
                    <a:pt x="214" y="270"/>
                  </a:cubicBezTo>
                  <a:cubicBezTo>
                    <a:pt x="215" y="270"/>
                    <a:pt x="215" y="270"/>
                    <a:pt x="215" y="270"/>
                  </a:cubicBezTo>
                  <a:cubicBezTo>
                    <a:pt x="215" y="271"/>
                    <a:pt x="215" y="271"/>
                    <a:pt x="215" y="271"/>
                  </a:cubicBezTo>
                  <a:cubicBezTo>
                    <a:pt x="215" y="271"/>
                    <a:pt x="215" y="271"/>
                    <a:pt x="215" y="271"/>
                  </a:cubicBezTo>
                  <a:cubicBezTo>
                    <a:pt x="215" y="271"/>
                    <a:pt x="215" y="271"/>
                    <a:pt x="215" y="271"/>
                  </a:cubicBezTo>
                  <a:cubicBezTo>
                    <a:pt x="215" y="271"/>
                    <a:pt x="215" y="271"/>
                    <a:pt x="215" y="271"/>
                  </a:cubicBezTo>
                  <a:cubicBezTo>
                    <a:pt x="215" y="271"/>
                    <a:pt x="215" y="271"/>
                    <a:pt x="215" y="271"/>
                  </a:cubicBezTo>
                  <a:cubicBezTo>
                    <a:pt x="215" y="271"/>
                    <a:pt x="215" y="271"/>
                    <a:pt x="215" y="271"/>
                  </a:cubicBezTo>
                  <a:cubicBezTo>
                    <a:pt x="215" y="271"/>
                    <a:pt x="215" y="271"/>
                    <a:pt x="215" y="271"/>
                  </a:cubicBezTo>
                  <a:cubicBezTo>
                    <a:pt x="215" y="271"/>
                    <a:pt x="215" y="271"/>
                    <a:pt x="215" y="271"/>
                  </a:cubicBezTo>
                  <a:cubicBezTo>
                    <a:pt x="216" y="270"/>
                    <a:pt x="216" y="270"/>
                    <a:pt x="216" y="270"/>
                  </a:cubicBezTo>
                  <a:cubicBezTo>
                    <a:pt x="216" y="270"/>
                    <a:pt x="216" y="270"/>
                    <a:pt x="216" y="270"/>
                  </a:cubicBezTo>
                  <a:cubicBezTo>
                    <a:pt x="216" y="270"/>
                    <a:pt x="216" y="270"/>
                    <a:pt x="216" y="270"/>
                  </a:cubicBezTo>
                  <a:cubicBezTo>
                    <a:pt x="216" y="271"/>
                    <a:pt x="216" y="271"/>
                    <a:pt x="216" y="271"/>
                  </a:cubicBezTo>
                  <a:cubicBezTo>
                    <a:pt x="217" y="271"/>
                    <a:pt x="217" y="271"/>
                    <a:pt x="217" y="271"/>
                  </a:cubicBezTo>
                  <a:cubicBezTo>
                    <a:pt x="217" y="271"/>
                    <a:pt x="217" y="271"/>
                    <a:pt x="218" y="272"/>
                  </a:cubicBezTo>
                  <a:cubicBezTo>
                    <a:pt x="218" y="272"/>
                    <a:pt x="218" y="272"/>
                    <a:pt x="218" y="272"/>
                  </a:cubicBezTo>
                  <a:cubicBezTo>
                    <a:pt x="218" y="272"/>
                    <a:pt x="218" y="272"/>
                    <a:pt x="218" y="273"/>
                  </a:cubicBezTo>
                  <a:cubicBezTo>
                    <a:pt x="217" y="272"/>
                    <a:pt x="217" y="273"/>
                    <a:pt x="217" y="273"/>
                  </a:cubicBezTo>
                  <a:cubicBezTo>
                    <a:pt x="217" y="273"/>
                    <a:pt x="217" y="273"/>
                    <a:pt x="217" y="273"/>
                  </a:cubicBezTo>
                  <a:cubicBezTo>
                    <a:pt x="217" y="273"/>
                    <a:pt x="217" y="273"/>
                    <a:pt x="217" y="273"/>
                  </a:cubicBezTo>
                  <a:cubicBezTo>
                    <a:pt x="217" y="273"/>
                    <a:pt x="217" y="273"/>
                    <a:pt x="217" y="273"/>
                  </a:cubicBezTo>
                  <a:cubicBezTo>
                    <a:pt x="217" y="274"/>
                    <a:pt x="217" y="274"/>
                    <a:pt x="217" y="274"/>
                  </a:cubicBezTo>
                  <a:cubicBezTo>
                    <a:pt x="216" y="274"/>
                    <a:pt x="216" y="274"/>
                    <a:pt x="216" y="274"/>
                  </a:cubicBezTo>
                  <a:cubicBezTo>
                    <a:pt x="216" y="273"/>
                    <a:pt x="216" y="273"/>
                    <a:pt x="216" y="273"/>
                  </a:cubicBezTo>
                  <a:cubicBezTo>
                    <a:pt x="216" y="273"/>
                    <a:pt x="216" y="273"/>
                    <a:pt x="216" y="273"/>
                  </a:cubicBezTo>
                  <a:cubicBezTo>
                    <a:pt x="216" y="273"/>
                    <a:pt x="216" y="273"/>
                    <a:pt x="216" y="273"/>
                  </a:cubicBezTo>
                  <a:cubicBezTo>
                    <a:pt x="216" y="273"/>
                    <a:pt x="216" y="273"/>
                    <a:pt x="216" y="273"/>
                  </a:cubicBezTo>
                  <a:cubicBezTo>
                    <a:pt x="216" y="273"/>
                    <a:pt x="216" y="273"/>
                    <a:pt x="216" y="273"/>
                  </a:cubicBezTo>
                  <a:cubicBezTo>
                    <a:pt x="216" y="272"/>
                    <a:pt x="216" y="272"/>
                    <a:pt x="216" y="272"/>
                  </a:cubicBezTo>
                  <a:cubicBezTo>
                    <a:pt x="216" y="272"/>
                    <a:pt x="216" y="272"/>
                    <a:pt x="216" y="272"/>
                  </a:cubicBezTo>
                  <a:cubicBezTo>
                    <a:pt x="215" y="272"/>
                    <a:pt x="215" y="272"/>
                    <a:pt x="215" y="272"/>
                  </a:cubicBezTo>
                  <a:cubicBezTo>
                    <a:pt x="215" y="272"/>
                    <a:pt x="215" y="272"/>
                    <a:pt x="215" y="272"/>
                  </a:cubicBezTo>
                  <a:cubicBezTo>
                    <a:pt x="215" y="272"/>
                    <a:pt x="215" y="272"/>
                    <a:pt x="215" y="272"/>
                  </a:cubicBezTo>
                  <a:cubicBezTo>
                    <a:pt x="215" y="272"/>
                    <a:pt x="215" y="272"/>
                    <a:pt x="215" y="272"/>
                  </a:cubicBezTo>
                  <a:cubicBezTo>
                    <a:pt x="215" y="273"/>
                    <a:pt x="215" y="273"/>
                    <a:pt x="215" y="273"/>
                  </a:cubicBezTo>
                  <a:cubicBezTo>
                    <a:pt x="216" y="273"/>
                    <a:pt x="216" y="273"/>
                    <a:pt x="216" y="273"/>
                  </a:cubicBezTo>
                  <a:cubicBezTo>
                    <a:pt x="216" y="273"/>
                    <a:pt x="216" y="273"/>
                    <a:pt x="216" y="273"/>
                  </a:cubicBezTo>
                  <a:cubicBezTo>
                    <a:pt x="216" y="274"/>
                    <a:pt x="216" y="274"/>
                    <a:pt x="216" y="274"/>
                  </a:cubicBezTo>
                  <a:cubicBezTo>
                    <a:pt x="216" y="275"/>
                    <a:pt x="216" y="275"/>
                    <a:pt x="216" y="275"/>
                  </a:cubicBezTo>
                  <a:cubicBezTo>
                    <a:pt x="215" y="275"/>
                    <a:pt x="215" y="275"/>
                    <a:pt x="215" y="275"/>
                  </a:cubicBezTo>
                  <a:cubicBezTo>
                    <a:pt x="215" y="275"/>
                    <a:pt x="215" y="275"/>
                    <a:pt x="215" y="275"/>
                  </a:cubicBezTo>
                  <a:cubicBezTo>
                    <a:pt x="216" y="275"/>
                    <a:pt x="216" y="275"/>
                    <a:pt x="216" y="275"/>
                  </a:cubicBezTo>
                  <a:cubicBezTo>
                    <a:pt x="216" y="275"/>
                    <a:pt x="216" y="275"/>
                    <a:pt x="216" y="275"/>
                  </a:cubicBezTo>
                  <a:cubicBezTo>
                    <a:pt x="216" y="276"/>
                    <a:pt x="216" y="276"/>
                    <a:pt x="216" y="276"/>
                  </a:cubicBezTo>
                  <a:cubicBezTo>
                    <a:pt x="215" y="276"/>
                    <a:pt x="215" y="276"/>
                    <a:pt x="215" y="276"/>
                  </a:cubicBezTo>
                  <a:cubicBezTo>
                    <a:pt x="215" y="276"/>
                    <a:pt x="215" y="276"/>
                    <a:pt x="215" y="276"/>
                  </a:cubicBezTo>
                  <a:cubicBezTo>
                    <a:pt x="215" y="277"/>
                    <a:pt x="215" y="277"/>
                    <a:pt x="215" y="277"/>
                  </a:cubicBezTo>
                  <a:cubicBezTo>
                    <a:pt x="215" y="277"/>
                    <a:pt x="215" y="277"/>
                    <a:pt x="215" y="277"/>
                  </a:cubicBezTo>
                  <a:cubicBezTo>
                    <a:pt x="215" y="277"/>
                    <a:pt x="215" y="277"/>
                    <a:pt x="215" y="277"/>
                  </a:cubicBezTo>
                  <a:cubicBezTo>
                    <a:pt x="215" y="277"/>
                    <a:pt x="215" y="277"/>
                    <a:pt x="215" y="277"/>
                  </a:cubicBezTo>
                  <a:cubicBezTo>
                    <a:pt x="215" y="277"/>
                    <a:pt x="215" y="277"/>
                    <a:pt x="215" y="277"/>
                  </a:cubicBezTo>
                  <a:cubicBezTo>
                    <a:pt x="215" y="277"/>
                    <a:pt x="215" y="277"/>
                    <a:pt x="215" y="277"/>
                  </a:cubicBezTo>
                  <a:cubicBezTo>
                    <a:pt x="215" y="277"/>
                    <a:pt x="215" y="277"/>
                    <a:pt x="215" y="277"/>
                  </a:cubicBezTo>
                  <a:cubicBezTo>
                    <a:pt x="215" y="278"/>
                    <a:pt x="215" y="278"/>
                    <a:pt x="215" y="278"/>
                  </a:cubicBezTo>
                  <a:cubicBezTo>
                    <a:pt x="215" y="278"/>
                    <a:pt x="215" y="278"/>
                    <a:pt x="215" y="278"/>
                  </a:cubicBezTo>
                  <a:cubicBezTo>
                    <a:pt x="215" y="278"/>
                    <a:pt x="215" y="278"/>
                    <a:pt x="215" y="278"/>
                  </a:cubicBezTo>
                  <a:cubicBezTo>
                    <a:pt x="215" y="278"/>
                    <a:pt x="215" y="279"/>
                    <a:pt x="215" y="279"/>
                  </a:cubicBezTo>
                  <a:cubicBezTo>
                    <a:pt x="215" y="279"/>
                    <a:pt x="215" y="279"/>
                    <a:pt x="215" y="279"/>
                  </a:cubicBezTo>
                  <a:cubicBezTo>
                    <a:pt x="214" y="280"/>
                    <a:pt x="214" y="280"/>
                    <a:pt x="214" y="280"/>
                  </a:cubicBezTo>
                  <a:cubicBezTo>
                    <a:pt x="214" y="279"/>
                    <a:pt x="214" y="279"/>
                    <a:pt x="214" y="279"/>
                  </a:cubicBezTo>
                  <a:cubicBezTo>
                    <a:pt x="213" y="280"/>
                    <a:pt x="213" y="280"/>
                    <a:pt x="213" y="280"/>
                  </a:cubicBezTo>
                  <a:cubicBezTo>
                    <a:pt x="213" y="280"/>
                    <a:pt x="213" y="280"/>
                    <a:pt x="213" y="280"/>
                  </a:cubicBezTo>
                  <a:cubicBezTo>
                    <a:pt x="213" y="280"/>
                    <a:pt x="213" y="280"/>
                    <a:pt x="213" y="280"/>
                  </a:cubicBezTo>
                  <a:cubicBezTo>
                    <a:pt x="213" y="280"/>
                    <a:pt x="213" y="280"/>
                    <a:pt x="213" y="280"/>
                  </a:cubicBezTo>
                  <a:cubicBezTo>
                    <a:pt x="213" y="280"/>
                    <a:pt x="213" y="280"/>
                    <a:pt x="213" y="280"/>
                  </a:cubicBezTo>
                  <a:cubicBezTo>
                    <a:pt x="213" y="280"/>
                    <a:pt x="213" y="280"/>
                    <a:pt x="213" y="280"/>
                  </a:cubicBezTo>
                  <a:cubicBezTo>
                    <a:pt x="212" y="281"/>
                    <a:pt x="212" y="281"/>
                    <a:pt x="212" y="281"/>
                  </a:cubicBezTo>
                  <a:cubicBezTo>
                    <a:pt x="212" y="281"/>
                    <a:pt x="212" y="281"/>
                    <a:pt x="212" y="281"/>
                  </a:cubicBezTo>
                  <a:cubicBezTo>
                    <a:pt x="212" y="281"/>
                    <a:pt x="212" y="281"/>
                    <a:pt x="212" y="281"/>
                  </a:cubicBezTo>
                  <a:cubicBezTo>
                    <a:pt x="213" y="281"/>
                    <a:pt x="213" y="281"/>
                    <a:pt x="213" y="281"/>
                  </a:cubicBezTo>
                  <a:cubicBezTo>
                    <a:pt x="212" y="281"/>
                    <a:pt x="212" y="281"/>
                    <a:pt x="212" y="281"/>
                  </a:cubicBezTo>
                  <a:cubicBezTo>
                    <a:pt x="212" y="282"/>
                    <a:pt x="212" y="282"/>
                    <a:pt x="212" y="282"/>
                  </a:cubicBezTo>
                  <a:cubicBezTo>
                    <a:pt x="213" y="282"/>
                    <a:pt x="213" y="282"/>
                    <a:pt x="213" y="282"/>
                  </a:cubicBezTo>
                  <a:cubicBezTo>
                    <a:pt x="212" y="282"/>
                    <a:pt x="212" y="282"/>
                    <a:pt x="212" y="282"/>
                  </a:cubicBezTo>
                  <a:cubicBezTo>
                    <a:pt x="213" y="283"/>
                    <a:pt x="213" y="283"/>
                    <a:pt x="213" y="283"/>
                  </a:cubicBezTo>
                  <a:cubicBezTo>
                    <a:pt x="213" y="284"/>
                    <a:pt x="213" y="284"/>
                    <a:pt x="213" y="284"/>
                  </a:cubicBezTo>
                  <a:cubicBezTo>
                    <a:pt x="213" y="284"/>
                    <a:pt x="213" y="284"/>
                    <a:pt x="213" y="284"/>
                  </a:cubicBezTo>
                  <a:cubicBezTo>
                    <a:pt x="213" y="284"/>
                    <a:pt x="213" y="284"/>
                    <a:pt x="213" y="284"/>
                  </a:cubicBezTo>
                  <a:cubicBezTo>
                    <a:pt x="213" y="284"/>
                    <a:pt x="213" y="284"/>
                    <a:pt x="213" y="284"/>
                  </a:cubicBezTo>
                  <a:cubicBezTo>
                    <a:pt x="213" y="284"/>
                    <a:pt x="213" y="284"/>
                    <a:pt x="213" y="284"/>
                  </a:cubicBezTo>
                  <a:cubicBezTo>
                    <a:pt x="213" y="285"/>
                    <a:pt x="213" y="285"/>
                    <a:pt x="213" y="286"/>
                  </a:cubicBezTo>
                  <a:cubicBezTo>
                    <a:pt x="213" y="286"/>
                    <a:pt x="213" y="286"/>
                    <a:pt x="213" y="286"/>
                  </a:cubicBezTo>
                  <a:cubicBezTo>
                    <a:pt x="213" y="286"/>
                    <a:pt x="213" y="286"/>
                    <a:pt x="213" y="286"/>
                  </a:cubicBezTo>
                  <a:cubicBezTo>
                    <a:pt x="213" y="287"/>
                    <a:pt x="213" y="287"/>
                    <a:pt x="213" y="287"/>
                  </a:cubicBezTo>
                  <a:cubicBezTo>
                    <a:pt x="213" y="287"/>
                    <a:pt x="213" y="287"/>
                    <a:pt x="213" y="287"/>
                  </a:cubicBezTo>
                  <a:cubicBezTo>
                    <a:pt x="213" y="287"/>
                    <a:pt x="213" y="287"/>
                    <a:pt x="213" y="287"/>
                  </a:cubicBezTo>
                  <a:cubicBezTo>
                    <a:pt x="213" y="287"/>
                    <a:pt x="213" y="287"/>
                    <a:pt x="213" y="287"/>
                  </a:cubicBezTo>
                  <a:cubicBezTo>
                    <a:pt x="213" y="287"/>
                    <a:pt x="213" y="287"/>
                    <a:pt x="213" y="287"/>
                  </a:cubicBezTo>
                  <a:cubicBezTo>
                    <a:pt x="213" y="287"/>
                    <a:pt x="213" y="287"/>
                    <a:pt x="213" y="287"/>
                  </a:cubicBezTo>
                  <a:cubicBezTo>
                    <a:pt x="213" y="287"/>
                    <a:pt x="213" y="287"/>
                    <a:pt x="213" y="287"/>
                  </a:cubicBezTo>
                  <a:cubicBezTo>
                    <a:pt x="213" y="287"/>
                    <a:pt x="213" y="287"/>
                    <a:pt x="213" y="287"/>
                  </a:cubicBezTo>
                  <a:cubicBezTo>
                    <a:pt x="214" y="288"/>
                    <a:pt x="214" y="288"/>
                    <a:pt x="214" y="288"/>
                  </a:cubicBezTo>
                  <a:cubicBezTo>
                    <a:pt x="213" y="288"/>
                    <a:pt x="213" y="288"/>
                    <a:pt x="213" y="288"/>
                  </a:cubicBezTo>
                  <a:cubicBezTo>
                    <a:pt x="214" y="288"/>
                    <a:pt x="214" y="288"/>
                    <a:pt x="214" y="288"/>
                  </a:cubicBezTo>
                  <a:cubicBezTo>
                    <a:pt x="213" y="288"/>
                    <a:pt x="213" y="288"/>
                    <a:pt x="213" y="288"/>
                  </a:cubicBezTo>
                  <a:cubicBezTo>
                    <a:pt x="214" y="288"/>
                    <a:pt x="214" y="288"/>
                    <a:pt x="214" y="288"/>
                  </a:cubicBezTo>
                  <a:cubicBezTo>
                    <a:pt x="213" y="289"/>
                    <a:pt x="213" y="289"/>
                    <a:pt x="213" y="289"/>
                  </a:cubicBezTo>
                  <a:cubicBezTo>
                    <a:pt x="213" y="288"/>
                    <a:pt x="213" y="288"/>
                    <a:pt x="213" y="288"/>
                  </a:cubicBezTo>
                  <a:cubicBezTo>
                    <a:pt x="213" y="289"/>
                    <a:pt x="213" y="289"/>
                    <a:pt x="213" y="289"/>
                  </a:cubicBezTo>
                  <a:cubicBezTo>
                    <a:pt x="213" y="289"/>
                    <a:pt x="213" y="289"/>
                    <a:pt x="213" y="290"/>
                  </a:cubicBezTo>
                  <a:cubicBezTo>
                    <a:pt x="212" y="290"/>
                    <a:pt x="212" y="290"/>
                    <a:pt x="212" y="290"/>
                  </a:cubicBezTo>
                  <a:cubicBezTo>
                    <a:pt x="212" y="291"/>
                    <a:pt x="212" y="291"/>
                    <a:pt x="212" y="291"/>
                  </a:cubicBezTo>
                  <a:cubicBezTo>
                    <a:pt x="213" y="291"/>
                    <a:pt x="213" y="291"/>
                    <a:pt x="213" y="291"/>
                  </a:cubicBezTo>
                  <a:cubicBezTo>
                    <a:pt x="213" y="291"/>
                    <a:pt x="213" y="291"/>
                    <a:pt x="213" y="291"/>
                  </a:cubicBezTo>
                  <a:cubicBezTo>
                    <a:pt x="213" y="291"/>
                    <a:pt x="213" y="291"/>
                    <a:pt x="213" y="291"/>
                  </a:cubicBezTo>
                  <a:cubicBezTo>
                    <a:pt x="213" y="291"/>
                    <a:pt x="213" y="291"/>
                    <a:pt x="213" y="291"/>
                  </a:cubicBezTo>
                  <a:cubicBezTo>
                    <a:pt x="214" y="291"/>
                    <a:pt x="214" y="291"/>
                    <a:pt x="214" y="291"/>
                  </a:cubicBezTo>
                  <a:cubicBezTo>
                    <a:pt x="214" y="291"/>
                    <a:pt x="214" y="291"/>
                    <a:pt x="214" y="291"/>
                  </a:cubicBezTo>
                  <a:cubicBezTo>
                    <a:pt x="214" y="291"/>
                    <a:pt x="214" y="291"/>
                    <a:pt x="214" y="291"/>
                  </a:cubicBezTo>
                  <a:cubicBezTo>
                    <a:pt x="214" y="291"/>
                    <a:pt x="214" y="291"/>
                    <a:pt x="214" y="291"/>
                  </a:cubicBezTo>
                  <a:cubicBezTo>
                    <a:pt x="214" y="292"/>
                    <a:pt x="213" y="292"/>
                    <a:pt x="213" y="292"/>
                  </a:cubicBezTo>
                  <a:cubicBezTo>
                    <a:pt x="213" y="292"/>
                    <a:pt x="213" y="292"/>
                    <a:pt x="213" y="292"/>
                  </a:cubicBezTo>
                  <a:cubicBezTo>
                    <a:pt x="213" y="293"/>
                    <a:pt x="213" y="293"/>
                    <a:pt x="213" y="293"/>
                  </a:cubicBezTo>
                  <a:cubicBezTo>
                    <a:pt x="212" y="292"/>
                    <a:pt x="212" y="292"/>
                    <a:pt x="212" y="292"/>
                  </a:cubicBezTo>
                  <a:cubicBezTo>
                    <a:pt x="212" y="293"/>
                    <a:pt x="212" y="293"/>
                    <a:pt x="212" y="293"/>
                  </a:cubicBezTo>
                  <a:cubicBezTo>
                    <a:pt x="212" y="293"/>
                    <a:pt x="212" y="293"/>
                    <a:pt x="212" y="293"/>
                  </a:cubicBezTo>
                  <a:cubicBezTo>
                    <a:pt x="212" y="293"/>
                    <a:pt x="212" y="293"/>
                    <a:pt x="212" y="293"/>
                  </a:cubicBezTo>
                  <a:cubicBezTo>
                    <a:pt x="213" y="293"/>
                    <a:pt x="213" y="293"/>
                    <a:pt x="213" y="293"/>
                  </a:cubicBezTo>
                  <a:cubicBezTo>
                    <a:pt x="213" y="293"/>
                    <a:pt x="213" y="293"/>
                    <a:pt x="213" y="293"/>
                  </a:cubicBezTo>
                  <a:cubicBezTo>
                    <a:pt x="213" y="293"/>
                    <a:pt x="213" y="293"/>
                    <a:pt x="213" y="293"/>
                  </a:cubicBezTo>
                  <a:cubicBezTo>
                    <a:pt x="213" y="293"/>
                    <a:pt x="213" y="293"/>
                    <a:pt x="213" y="293"/>
                  </a:cubicBezTo>
                  <a:cubicBezTo>
                    <a:pt x="214" y="294"/>
                    <a:pt x="214" y="294"/>
                    <a:pt x="214" y="294"/>
                  </a:cubicBezTo>
                  <a:cubicBezTo>
                    <a:pt x="214" y="294"/>
                    <a:pt x="214" y="294"/>
                    <a:pt x="214" y="294"/>
                  </a:cubicBezTo>
                  <a:cubicBezTo>
                    <a:pt x="214" y="294"/>
                    <a:pt x="214" y="294"/>
                    <a:pt x="214" y="294"/>
                  </a:cubicBezTo>
                  <a:cubicBezTo>
                    <a:pt x="214" y="294"/>
                    <a:pt x="214" y="294"/>
                    <a:pt x="214" y="294"/>
                  </a:cubicBezTo>
                  <a:cubicBezTo>
                    <a:pt x="214" y="294"/>
                    <a:pt x="214" y="294"/>
                    <a:pt x="214" y="294"/>
                  </a:cubicBezTo>
                  <a:cubicBezTo>
                    <a:pt x="214" y="294"/>
                    <a:pt x="214" y="294"/>
                    <a:pt x="214" y="294"/>
                  </a:cubicBezTo>
                  <a:cubicBezTo>
                    <a:pt x="214" y="293"/>
                    <a:pt x="215" y="293"/>
                    <a:pt x="215" y="293"/>
                  </a:cubicBezTo>
                  <a:cubicBezTo>
                    <a:pt x="215" y="293"/>
                    <a:pt x="215" y="293"/>
                    <a:pt x="215" y="293"/>
                  </a:cubicBezTo>
                  <a:cubicBezTo>
                    <a:pt x="216" y="292"/>
                    <a:pt x="216" y="292"/>
                    <a:pt x="216" y="292"/>
                  </a:cubicBezTo>
                  <a:cubicBezTo>
                    <a:pt x="216" y="292"/>
                    <a:pt x="216" y="292"/>
                    <a:pt x="216" y="292"/>
                  </a:cubicBezTo>
                  <a:cubicBezTo>
                    <a:pt x="216" y="292"/>
                    <a:pt x="216" y="292"/>
                    <a:pt x="216" y="292"/>
                  </a:cubicBezTo>
                  <a:cubicBezTo>
                    <a:pt x="216" y="292"/>
                    <a:pt x="216" y="292"/>
                    <a:pt x="216" y="292"/>
                  </a:cubicBezTo>
                  <a:cubicBezTo>
                    <a:pt x="216" y="291"/>
                    <a:pt x="216" y="291"/>
                    <a:pt x="216" y="291"/>
                  </a:cubicBezTo>
                  <a:cubicBezTo>
                    <a:pt x="216" y="291"/>
                    <a:pt x="216" y="291"/>
                    <a:pt x="216" y="291"/>
                  </a:cubicBezTo>
                  <a:cubicBezTo>
                    <a:pt x="216" y="291"/>
                    <a:pt x="216" y="291"/>
                    <a:pt x="216" y="291"/>
                  </a:cubicBezTo>
                  <a:cubicBezTo>
                    <a:pt x="216" y="291"/>
                    <a:pt x="216" y="291"/>
                    <a:pt x="216" y="291"/>
                  </a:cubicBezTo>
                  <a:cubicBezTo>
                    <a:pt x="216" y="291"/>
                    <a:pt x="216" y="291"/>
                    <a:pt x="216" y="291"/>
                  </a:cubicBezTo>
                  <a:cubicBezTo>
                    <a:pt x="216" y="291"/>
                    <a:pt x="216" y="291"/>
                    <a:pt x="216" y="291"/>
                  </a:cubicBezTo>
                  <a:cubicBezTo>
                    <a:pt x="216" y="290"/>
                    <a:pt x="216" y="290"/>
                    <a:pt x="216" y="290"/>
                  </a:cubicBezTo>
                  <a:cubicBezTo>
                    <a:pt x="216" y="290"/>
                    <a:pt x="216" y="290"/>
                    <a:pt x="216" y="290"/>
                  </a:cubicBezTo>
                  <a:cubicBezTo>
                    <a:pt x="216" y="290"/>
                    <a:pt x="216" y="290"/>
                    <a:pt x="216" y="290"/>
                  </a:cubicBezTo>
                  <a:cubicBezTo>
                    <a:pt x="216" y="290"/>
                    <a:pt x="216" y="290"/>
                    <a:pt x="216" y="290"/>
                  </a:cubicBezTo>
                  <a:cubicBezTo>
                    <a:pt x="216" y="289"/>
                    <a:pt x="216" y="289"/>
                    <a:pt x="216" y="289"/>
                  </a:cubicBezTo>
                  <a:cubicBezTo>
                    <a:pt x="216" y="289"/>
                    <a:pt x="216" y="289"/>
                    <a:pt x="216" y="289"/>
                  </a:cubicBezTo>
                  <a:cubicBezTo>
                    <a:pt x="216" y="289"/>
                    <a:pt x="216" y="289"/>
                    <a:pt x="216" y="289"/>
                  </a:cubicBezTo>
                  <a:cubicBezTo>
                    <a:pt x="216" y="289"/>
                    <a:pt x="216" y="289"/>
                    <a:pt x="216" y="289"/>
                  </a:cubicBezTo>
                  <a:cubicBezTo>
                    <a:pt x="216" y="289"/>
                    <a:pt x="216" y="289"/>
                    <a:pt x="216" y="289"/>
                  </a:cubicBezTo>
                  <a:cubicBezTo>
                    <a:pt x="216" y="289"/>
                    <a:pt x="216" y="289"/>
                    <a:pt x="216" y="289"/>
                  </a:cubicBezTo>
                  <a:cubicBezTo>
                    <a:pt x="216" y="289"/>
                    <a:pt x="216" y="289"/>
                    <a:pt x="216" y="289"/>
                  </a:cubicBezTo>
                  <a:cubicBezTo>
                    <a:pt x="217" y="288"/>
                    <a:pt x="217" y="288"/>
                    <a:pt x="217" y="288"/>
                  </a:cubicBezTo>
                  <a:cubicBezTo>
                    <a:pt x="217" y="288"/>
                    <a:pt x="217" y="288"/>
                    <a:pt x="217" y="288"/>
                  </a:cubicBezTo>
                  <a:cubicBezTo>
                    <a:pt x="217" y="288"/>
                    <a:pt x="217" y="288"/>
                    <a:pt x="217" y="288"/>
                  </a:cubicBezTo>
                  <a:cubicBezTo>
                    <a:pt x="217" y="287"/>
                    <a:pt x="217" y="287"/>
                    <a:pt x="217" y="287"/>
                  </a:cubicBezTo>
                  <a:cubicBezTo>
                    <a:pt x="217" y="287"/>
                    <a:pt x="217" y="287"/>
                    <a:pt x="217" y="287"/>
                  </a:cubicBezTo>
                  <a:cubicBezTo>
                    <a:pt x="217" y="287"/>
                    <a:pt x="217" y="287"/>
                    <a:pt x="217" y="287"/>
                  </a:cubicBezTo>
                  <a:cubicBezTo>
                    <a:pt x="217" y="287"/>
                    <a:pt x="217" y="287"/>
                    <a:pt x="217" y="287"/>
                  </a:cubicBezTo>
                  <a:cubicBezTo>
                    <a:pt x="217" y="286"/>
                    <a:pt x="217" y="286"/>
                    <a:pt x="217" y="286"/>
                  </a:cubicBezTo>
                  <a:cubicBezTo>
                    <a:pt x="217" y="286"/>
                    <a:pt x="217" y="286"/>
                    <a:pt x="217" y="286"/>
                  </a:cubicBezTo>
                  <a:cubicBezTo>
                    <a:pt x="216" y="286"/>
                    <a:pt x="216" y="286"/>
                    <a:pt x="216" y="286"/>
                  </a:cubicBezTo>
                  <a:cubicBezTo>
                    <a:pt x="217" y="286"/>
                    <a:pt x="217" y="286"/>
                    <a:pt x="217" y="286"/>
                  </a:cubicBezTo>
                  <a:cubicBezTo>
                    <a:pt x="216" y="285"/>
                    <a:pt x="216" y="285"/>
                    <a:pt x="216" y="285"/>
                  </a:cubicBezTo>
                  <a:cubicBezTo>
                    <a:pt x="216" y="285"/>
                    <a:pt x="216" y="285"/>
                    <a:pt x="216" y="285"/>
                  </a:cubicBezTo>
                  <a:cubicBezTo>
                    <a:pt x="216" y="285"/>
                    <a:pt x="216" y="285"/>
                    <a:pt x="216" y="285"/>
                  </a:cubicBezTo>
                  <a:cubicBezTo>
                    <a:pt x="217" y="284"/>
                    <a:pt x="217" y="284"/>
                    <a:pt x="217" y="284"/>
                  </a:cubicBezTo>
                  <a:cubicBezTo>
                    <a:pt x="217" y="284"/>
                    <a:pt x="217" y="284"/>
                    <a:pt x="217" y="284"/>
                  </a:cubicBezTo>
                  <a:cubicBezTo>
                    <a:pt x="217" y="284"/>
                    <a:pt x="216" y="283"/>
                    <a:pt x="216" y="283"/>
                  </a:cubicBezTo>
                  <a:cubicBezTo>
                    <a:pt x="216" y="282"/>
                    <a:pt x="216" y="282"/>
                    <a:pt x="216" y="282"/>
                  </a:cubicBezTo>
                  <a:cubicBezTo>
                    <a:pt x="216" y="282"/>
                    <a:pt x="216" y="282"/>
                    <a:pt x="216" y="282"/>
                  </a:cubicBezTo>
                  <a:cubicBezTo>
                    <a:pt x="216" y="282"/>
                    <a:pt x="216" y="282"/>
                    <a:pt x="216" y="282"/>
                  </a:cubicBezTo>
                  <a:cubicBezTo>
                    <a:pt x="216" y="281"/>
                    <a:pt x="216" y="281"/>
                    <a:pt x="216" y="281"/>
                  </a:cubicBezTo>
                  <a:cubicBezTo>
                    <a:pt x="216" y="281"/>
                    <a:pt x="216" y="281"/>
                    <a:pt x="217" y="280"/>
                  </a:cubicBezTo>
                  <a:cubicBezTo>
                    <a:pt x="216" y="280"/>
                    <a:pt x="216" y="280"/>
                    <a:pt x="216" y="280"/>
                  </a:cubicBezTo>
                  <a:cubicBezTo>
                    <a:pt x="217" y="280"/>
                    <a:pt x="217" y="280"/>
                    <a:pt x="217" y="280"/>
                  </a:cubicBezTo>
                  <a:cubicBezTo>
                    <a:pt x="217" y="280"/>
                    <a:pt x="217" y="280"/>
                    <a:pt x="217" y="280"/>
                  </a:cubicBezTo>
                  <a:cubicBezTo>
                    <a:pt x="217" y="280"/>
                    <a:pt x="217" y="280"/>
                    <a:pt x="217" y="280"/>
                  </a:cubicBezTo>
                  <a:cubicBezTo>
                    <a:pt x="217" y="281"/>
                    <a:pt x="217" y="281"/>
                    <a:pt x="217" y="281"/>
                  </a:cubicBezTo>
                  <a:cubicBezTo>
                    <a:pt x="217" y="281"/>
                    <a:pt x="217" y="281"/>
                    <a:pt x="217" y="282"/>
                  </a:cubicBezTo>
                  <a:cubicBezTo>
                    <a:pt x="217" y="282"/>
                    <a:pt x="217" y="282"/>
                    <a:pt x="217" y="282"/>
                  </a:cubicBezTo>
                  <a:cubicBezTo>
                    <a:pt x="217" y="282"/>
                    <a:pt x="217" y="282"/>
                    <a:pt x="217" y="282"/>
                  </a:cubicBezTo>
                  <a:cubicBezTo>
                    <a:pt x="218" y="282"/>
                    <a:pt x="218" y="282"/>
                    <a:pt x="219" y="282"/>
                  </a:cubicBezTo>
                  <a:cubicBezTo>
                    <a:pt x="219" y="281"/>
                    <a:pt x="219" y="282"/>
                    <a:pt x="219" y="281"/>
                  </a:cubicBezTo>
                  <a:cubicBezTo>
                    <a:pt x="219" y="281"/>
                    <a:pt x="219" y="281"/>
                    <a:pt x="219" y="280"/>
                  </a:cubicBezTo>
                  <a:cubicBezTo>
                    <a:pt x="219" y="280"/>
                    <a:pt x="219" y="280"/>
                    <a:pt x="219" y="280"/>
                  </a:cubicBezTo>
                  <a:cubicBezTo>
                    <a:pt x="220" y="280"/>
                    <a:pt x="220" y="280"/>
                    <a:pt x="220" y="280"/>
                  </a:cubicBezTo>
                  <a:cubicBezTo>
                    <a:pt x="220" y="280"/>
                    <a:pt x="220" y="280"/>
                    <a:pt x="220" y="280"/>
                  </a:cubicBezTo>
                  <a:cubicBezTo>
                    <a:pt x="220" y="280"/>
                    <a:pt x="220" y="280"/>
                    <a:pt x="220" y="280"/>
                  </a:cubicBezTo>
                  <a:cubicBezTo>
                    <a:pt x="221" y="280"/>
                    <a:pt x="221" y="280"/>
                    <a:pt x="221" y="280"/>
                  </a:cubicBezTo>
                  <a:cubicBezTo>
                    <a:pt x="221" y="280"/>
                    <a:pt x="221" y="280"/>
                    <a:pt x="221" y="280"/>
                  </a:cubicBezTo>
                  <a:cubicBezTo>
                    <a:pt x="221" y="280"/>
                    <a:pt x="221" y="280"/>
                    <a:pt x="221" y="280"/>
                  </a:cubicBezTo>
                  <a:cubicBezTo>
                    <a:pt x="222" y="280"/>
                    <a:pt x="222" y="280"/>
                    <a:pt x="222" y="280"/>
                  </a:cubicBezTo>
                  <a:cubicBezTo>
                    <a:pt x="222" y="280"/>
                    <a:pt x="222" y="280"/>
                    <a:pt x="222" y="280"/>
                  </a:cubicBezTo>
                  <a:cubicBezTo>
                    <a:pt x="222" y="280"/>
                    <a:pt x="222" y="280"/>
                    <a:pt x="222" y="280"/>
                  </a:cubicBezTo>
                  <a:cubicBezTo>
                    <a:pt x="223" y="280"/>
                    <a:pt x="223" y="280"/>
                    <a:pt x="223" y="280"/>
                  </a:cubicBezTo>
                  <a:cubicBezTo>
                    <a:pt x="222" y="281"/>
                    <a:pt x="222" y="281"/>
                    <a:pt x="222" y="281"/>
                  </a:cubicBezTo>
                  <a:cubicBezTo>
                    <a:pt x="222" y="281"/>
                    <a:pt x="222" y="281"/>
                    <a:pt x="222" y="281"/>
                  </a:cubicBezTo>
                  <a:cubicBezTo>
                    <a:pt x="221" y="281"/>
                    <a:pt x="221" y="281"/>
                    <a:pt x="221" y="281"/>
                  </a:cubicBezTo>
                  <a:cubicBezTo>
                    <a:pt x="221" y="281"/>
                    <a:pt x="221" y="281"/>
                    <a:pt x="221" y="281"/>
                  </a:cubicBezTo>
                  <a:cubicBezTo>
                    <a:pt x="221" y="281"/>
                    <a:pt x="221" y="281"/>
                    <a:pt x="221" y="281"/>
                  </a:cubicBezTo>
                  <a:cubicBezTo>
                    <a:pt x="220" y="282"/>
                    <a:pt x="220" y="282"/>
                    <a:pt x="220" y="282"/>
                  </a:cubicBezTo>
                  <a:cubicBezTo>
                    <a:pt x="220" y="282"/>
                    <a:pt x="220" y="282"/>
                    <a:pt x="220" y="282"/>
                  </a:cubicBezTo>
                  <a:cubicBezTo>
                    <a:pt x="220" y="282"/>
                    <a:pt x="220" y="282"/>
                    <a:pt x="220" y="282"/>
                  </a:cubicBezTo>
                  <a:cubicBezTo>
                    <a:pt x="220" y="282"/>
                    <a:pt x="220" y="282"/>
                    <a:pt x="220" y="282"/>
                  </a:cubicBezTo>
                  <a:cubicBezTo>
                    <a:pt x="219" y="283"/>
                    <a:pt x="219" y="283"/>
                    <a:pt x="219" y="283"/>
                  </a:cubicBezTo>
                  <a:cubicBezTo>
                    <a:pt x="220" y="284"/>
                    <a:pt x="220" y="284"/>
                    <a:pt x="220" y="284"/>
                  </a:cubicBezTo>
                  <a:cubicBezTo>
                    <a:pt x="219" y="284"/>
                    <a:pt x="219" y="284"/>
                    <a:pt x="219" y="284"/>
                  </a:cubicBezTo>
                  <a:cubicBezTo>
                    <a:pt x="219" y="285"/>
                    <a:pt x="219" y="285"/>
                    <a:pt x="220" y="285"/>
                  </a:cubicBezTo>
                  <a:cubicBezTo>
                    <a:pt x="219" y="286"/>
                    <a:pt x="219" y="286"/>
                    <a:pt x="219" y="286"/>
                  </a:cubicBezTo>
                  <a:cubicBezTo>
                    <a:pt x="219" y="287"/>
                    <a:pt x="219" y="287"/>
                    <a:pt x="219" y="287"/>
                  </a:cubicBezTo>
                  <a:cubicBezTo>
                    <a:pt x="219" y="287"/>
                    <a:pt x="219" y="287"/>
                    <a:pt x="219" y="287"/>
                  </a:cubicBezTo>
                  <a:cubicBezTo>
                    <a:pt x="220" y="287"/>
                    <a:pt x="220" y="287"/>
                    <a:pt x="220" y="287"/>
                  </a:cubicBezTo>
                  <a:cubicBezTo>
                    <a:pt x="220" y="287"/>
                    <a:pt x="220" y="287"/>
                    <a:pt x="220" y="287"/>
                  </a:cubicBezTo>
                  <a:cubicBezTo>
                    <a:pt x="220" y="287"/>
                    <a:pt x="220" y="287"/>
                    <a:pt x="220" y="287"/>
                  </a:cubicBezTo>
                  <a:cubicBezTo>
                    <a:pt x="220" y="288"/>
                    <a:pt x="220" y="288"/>
                    <a:pt x="220" y="288"/>
                  </a:cubicBezTo>
                  <a:cubicBezTo>
                    <a:pt x="220" y="288"/>
                    <a:pt x="220" y="288"/>
                    <a:pt x="220" y="288"/>
                  </a:cubicBezTo>
                  <a:cubicBezTo>
                    <a:pt x="220" y="289"/>
                    <a:pt x="220" y="289"/>
                    <a:pt x="220" y="289"/>
                  </a:cubicBezTo>
                  <a:cubicBezTo>
                    <a:pt x="220" y="289"/>
                    <a:pt x="220" y="289"/>
                    <a:pt x="220" y="289"/>
                  </a:cubicBezTo>
                  <a:cubicBezTo>
                    <a:pt x="220" y="290"/>
                    <a:pt x="220" y="290"/>
                    <a:pt x="220" y="290"/>
                  </a:cubicBezTo>
                  <a:cubicBezTo>
                    <a:pt x="220" y="290"/>
                    <a:pt x="220" y="290"/>
                    <a:pt x="220" y="290"/>
                  </a:cubicBezTo>
                  <a:cubicBezTo>
                    <a:pt x="220" y="290"/>
                    <a:pt x="220" y="290"/>
                    <a:pt x="220" y="290"/>
                  </a:cubicBezTo>
                  <a:cubicBezTo>
                    <a:pt x="220" y="290"/>
                    <a:pt x="220" y="290"/>
                    <a:pt x="220" y="290"/>
                  </a:cubicBezTo>
                  <a:cubicBezTo>
                    <a:pt x="220" y="291"/>
                    <a:pt x="220" y="292"/>
                    <a:pt x="219" y="292"/>
                  </a:cubicBezTo>
                  <a:cubicBezTo>
                    <a:pt x="219" y="292"/>
                    <a:pt x="219" y="292"/>
                    <a:pt x="219" y="292"/>
                  </a:cubicBezTo>
                  <a:cubicBezTo>
                    <a:pt x="219" y="293"/>
                    <a:pt x="219" y="293"/>
                    <a:pt x="219" y="293"/>
                  </a:cubicBezTo>
                  <a:cubicBezTo>
                    <a:pt x="219" y="293"/>
                    <a:pt x="219" y="293"/>
                    <a:pt x="219" y="293"/>
                  </a:cubicBezTo>
                  <a:cubicBezTo>
                    <a:pt x="219" y="293"/>
                    <a:pt x="219" y="293"/>
                    <a:pt x="219" y="293"/>
                  </a:cubicBezTo>
                  <a:cubicBezTo>
                    <a:pt x="219" y="293"/>
                    <a:pt x="219" y="293"/>
                    <a:pt x="219" y="293"/>
                  </a:cubicBezTo>
                  <a:cubicBezTo>
                    <a:pt x="219" y="294"/>
                    <a:pt x="219" y="294"/>
                    <a:pt x="219" y="294"/>
                  </a:cubicBezTo>
                  <a:cubicBezTo>
                    <a:pt x="218" y="294"/>
                    <a:pt x="218" y="294"/>
                    <a:pt x="218" y="294"/>
                  </a:cubicBezTo>
                  <a:cubicBezTo>
                    <a:pt x="218" y="294"/>
                    <a:pt x="218" y="294"/>
                    <a:pt x="218" y="294"/>
                  </a:cubicBezTo>
                  <a:cubicBezTo>
                    <a:pt x="218" y="295"/>
                    <a:pt x="218" y="295"/>
                    <a:pt x="218" y="295"/>
                  </a:cubicBezTo>
                  <a:cubicBezTo>
                    <a:pt x="218" y="295"/>
                    <a:pt x="218" y="295"/>
                    <a:pt x="218" y="295"/>
                  </a:cubicBezTo>
                  <a:cubicBezTo>
                    <a:pt x="218" y="295"/>
                    <a:pt x="218" y="295"/>
                    <a:pt x="218" y="295"/>
                  </a:cubicBezTo>
                  <a:cubicBezTo>
                    <a:pt x="218" y="295"/>
                    <a:pt x="218" y="295"/>
                    <a:pt x="218" y="295"/>
                  </a:cubicBezTo>
                  <a:cubicBezTo>
                    <a:pt x="218" y="296"/>
                    <a:pt x="218" y="296"/>
                    <a:pt x="218" y="296"/>
                  </a:cubicBezTo>
                  <a:cubicBezTo>
                    <a:pt x="218" y="296"/>
                    <a:pt x="218" y="296"/>
                    <a:pt x="218" y="296"/>
                  </a:cubicBezTo>
                  <a:cubicBezTo>
                    <a:pt x="219" y="297"/>
                    <a:pt x="219" y="297"/>
                    <a:pt x="219" y="297"/>
                  </a:cubicBezTo>
                  <a:cubicBezTo>
                    <a:pt x="219" y="297"/>
                    <a:pt x="219" y="297"/>
                    <a:pt x="219" y="297"/>
                  </a:cubicBezTo>
                  <a:cubicBezTo>
                    <a:pt x="219" y="297"/>
                    <a:pt x="219" y="297"/>
                    <a:pt x="219" y="297"/>
                  </a:cubicBezTo>
                  <a:cubicBezTo>
                    <a:pt x="220" y="297"/>
                    <a:pt x="220" y="297"/>
                    <a:pt x="220" y="297"/>
                  </a:cubicBezTo>
                  <a:cubicBezTo>
                    <a:pt x="220" y="297"/>
                    <a:pt x="220" y="297"/>
                    <a:pt x="220" y="297"/>
                  </a:cubicBezTo>
                  <a:cubicBezTo>
                    <a:pt x="220" y="297"/>
                    <a:pt x="220" y="297"/>
                    <a:pt x="220" y="297"/>
                  </a:cubicBezTo>
                  <a:cubicBezTo>
                    <a:pt x="221" y="297"/>
                    <a:pt x="221" y="297"/>
                    <a:pt x="221" y="297"/>
                  </a:cubicBezTo>
                  <a:cubicBezTo>
                    <a:pt x="221" y="297"/>
                    <a:pt x="221" y="297"/>
                    <a:pt x="221" y="297"/>
                  </a:cubicBezTo>
                  <a:cubicBezTo>
                    <a:pt x="221" y="297"/>
                    <a:pt x="221" y="297"/>
                    <a:pt x="221" y="297"/>
                  </a:cubicBezTo>
                  <a:cubicBezTo>
                    <a:pt x="221" y="297"/>
                    <a:pt x="221" y="297"/>
                    <a:pt x="221" y="297"/>
                  </a:cubicBezTo>
                  <a:cubicBezTo>
                    <a:pt x="221" y="298"/>
                    <a:pt x="221" y="298"/>
                    <a:pt x="221" y="298"/>
                  </a:cubicBezTo>
                  <a:cubicBezTo>
                    <a:pt x="222" y="297"/>
                    <a:pt x="222" y="297"/>
                    <a:pt x="222" y="297"/>
                  </a:cubicBezTo>
                  <a:cubicBezTo>
                    <a:pt x="222" y="298"/>
                    <a:pt x="222" y="298"/>
                    <a:pt x="222" y="298"/>
                  </a:cubicBezTo>
                  <a:cubicBezTo>
                    <a:pt x="222" y="298"/>
                    <a:pt x="222" y="298"/>
                    <a:pt x="222" y="298"/>
                  </a:cubicBezTo>
                  <a:cubicBezTo>
                    <a:pt x="222" y="298"/>
                    <a:pt x="222" y="298"/>
                    <a:pt x="222" y="298"/>
                  </a:cubicBezTo>
                  <a:cubicBezTo>
                    <a:pt x="222" y="298"/>
                    <a:pt x="222" y="297"/>
                    <a:pt x="222" y="298"/>
                  </a:cubicBezTo>
                  <a:cubicBezTo>
                    <a:pt x="223" y="298"/>
                    <a:pt x="223" y="298"/>
                    <a:pt x="223" y="298"/>
                  </a:cubicBezTo>
                  <a:cubicBezTo>
                    <a:pt x="223" y="298"/>
                    <a:pt x="223" y="298"/>
                    <a:pt x="223" y="298"/>
                  </a:cubicBezTo>
                  <a:cubicBezTo>
                    <a:pt x="223" y="299"/>
                    <a:pt x="223" y="299"/>
                    <a:pt x="223" y="299"/>
                  </a:cubicBezTo>
                  <a:cubicBezTo>
                    <a:pt x="223" y="299"/>
                    <a:pt x="223" y="299"/>
                    <a:pt x="223" y="299"/>
                  </a:cubicBezTo>
                  <a:cubicBezTo>
                    <a:pt x="223" y="299"/>
                    <a:pt x="223" y="299"/>
                    <a:pt x="223" y="299"/>
                  </a:cubicBezTo>
                  <a:cubicBezTo>
                    <a:pt x="224" y="299"/>
                    <a:pt x="224" y="299"/>
                    <a:pt x="224" y="299"/>
                  </a:cubicBezTo>
                  <a:cubicBezTo>
                    <a:pt x="223" y="300"/>
                    <a:pt x="223" y="300"/>
                    <a:pt x="223" y="300"/>
                  </a:cubicBezTo>
                  <a:cubicBezTo>
                    <a:pt x="224" y="300"/>
                    <a:pt x="224" y="300"/>
                    <a:pt x="224" y="300"/>
                  </a:cubicBezTo>
                  <a:cubicBezTo>
                    <a:pt x="224" y="300"/>
                    <a:pt x="224" y="300"/>
                    <a:pt x="224" y="300"/>
                  </a:cubicBezTo>
                  <a:cubicBezTo>
                    <a:pt x="224" y="300"/>
                    <a:pt x="224" y="301"/>
                    <a:pt x="224" y="301"/>
                  </a:cubicBezTo>
                  <a:cubicBezTo>
                    <a:pt x="225" y="301"/>
                    <a:pt x="225" y="301"/>
                    <a:pt x="225" y="301"/>
                  </a:cubicBezTo>
                  <a:cubicBezTo>
                    <a:pt x="225" y="301"/>
                    <a:pt x="225" y="301"/>
                    <a:pt x="225" y="301"/>
                  </a:cubicBezTo>
                  <a:cubicBezTo>
                    <a:pt x="225" y="301"/>
                    <a:pt x="225" y="301"/>
                    <a:pt x="225" y="301"/>
                  </a:cubicBezTo>
                  <a:cubicBezTo>
                    <a:pt x="225" y="301"/>
                    <a:pt x="225" y="301"/>
                    <a:pt x="225" y="301"/>
                  </a:cubicBezTo>
                  <a:cubicBezTo>
                    <a:pt x="225" y="301"/>
                    <a:pt x="225" y="301"/>
                    <a:pt x="225" y="301"/>
                  </a:cubicBezTo>
                  <a:cubicBezTo>
                    <a:pt x="226" y="301"/>
                    <a:pt x="226" y="301"/>
                    <a:pt x="226" y="301"/>
                  </a:cubicBezTo>
                  <a:cubicBezTo>
                    <a:pt x="227" y="301"/>
                    <a:pt x="227" y="301"/>
                    <a:pt x="227" y="301"/>
                  </a:cubicBezTo>
                  <a:cubicBezTo>
                    <a:pt x="227" y="301"/>
                    <a:pt x="227" y="301"/>
                    <a:pt x="227" y="301"/>
                  </a:cubicBezTo>
                  <a:cubicBezTo>
                    <a:pt x="228" y="300"/>
                    <a:pt x="228" y="300"/>
                    <a:pt x="228" y="300"/>
                  </a:cubicBezTo>
                  <a:cubicBezTo>
                    <a:pt x="228" y="300"/>
                    <a:pt x="228" y="300"/>
                    <a:pt x="228" y="300"/>
                  </a:cubicBezTo>
                  <a:cubicBezTo>
                    <a:pt x="228" y="300"/>
                    <a:pt x="229" y="300"/>
                    <a:pt x="229" y="301"/>
                  </a:cubicBezTo>
                  <a:cubicBezTo>
                    <a:pt x="230" y="300"/>
                    <a:pt x="229" y="301"/>
                    <a:pt x="230" y="301"/>
                  </a:cubicBezTo>
                  <a:cubicBezTo>
                    <a:pt x="230" y="301"/>
                    <a:pt x="230" y="301"/>
                    <a:pt x="230" y="301"/>
                  </a:cubicBezTo>
                  <a:cubicBezTo>
                    <a:pt x="230" y="301"/>
                    <a:pt x="230" y="301"/>
                    <a:pt x="230" y="301"/>
                  </a:cubicBezTo>
                  <a:cubicBezTo>
                    <a:pt x="230" y="301"/>
                    <a:pt x="230" y="301"/>
                    <a:pt x="230" y="301"/>
                  </a:cubicBezTo>
                  <a:cubicBezTo>
                    <a:pt x="231" y="301"/>
                    <a:pt x="231" y="301"/>
                    <a:pt x="231" y="301"/>
                  </a:cubicBezTo>
                  <a:cubicBezTo>
                    <a:pt x="231" y="301"/>
                    <a:pt x="231" y="301"/>
                    <a:pt x="231" y="301"/>
                  </a:cubicBezTo>
                  <a:cubicBezTo>
                    <a:pt x="231" y="301"/>
                    <a:pt x="231" y="301"/>
                    <a:pt x="232" y="301"/>
                  </a:cubicBezTo>
                  <a:cubicBezTo>
                    <a:pt x="232" y="301"/>
                    <a:pt x="232" y="301"/>
                    <a:pt x="232" y="301"/>
                  </a:cubicBezTo>
                  <a:cubicBezTo>
                    <a:pt x="233" y="301"/>
                    <a:pt x="233" y="301"/>
                    <a:pt x="233" y="301"/>
                  </a:cubicBezTo>
                  <a:cubicBezTo>
                    <a:pt x="233" y="301"/>
                    <a:pt x="233" y="301"/>
                    <a:pt x="233" y="301"/>
                  </a:cubicBezTo>
                  <a:cubicBezTo>
                    <a:pt x="233" y="301"/>
                    <a:pt x="233" y="301"/>
                    <a:pt x="233" y="301"/>
                  </a:cubicBezTo>
                  <a:cubicBezTo>
                    <a:pt x="233" y="301"/>
                    <a:pt x="233" y="301"/>
                    <a:pt x="233" y="301"/>
                  </a:cubicBezTo>
                  <a:cubicBezTo>
                    <a:pt x="234" y="301"/>
                    <a:pt x="234" y="301"/>
                    <a:pt x="234" y="301"/>
                  </a:cubicBezTo>
                  <a:cubicBezTo>
                    <a:pt x="234" y="301"/>
                    <a:pt x="234" y="301"/>
                    <a:pt x="234" y="301"/>
                  </a:cubicBezTo>
                  <a:cubicBezTo>
                    <a:pt x="234" y="301"/>
                    <a:pt x="234" y="301"/>
                    <a:pt x="234" y="301"/>
                  </a:cubicBezTo>
                  <a:cubicBezTo>
                    <a:pt x="234" y="301"/>
                    <a:pt x="234" y="301"/>
                    <a:pt x="234" y="301"/>
                  </a:cubicBezTo>
                  <a:cubicBezTo>
                    <a:pt x="235" y="301"/>
                    <a:pt x="235" y="301"/>
                    <a:pt x="235" y="301"/>
                  </a:cubicBezTo>
                  <a:cubicBezTo>
                    <a:pt x="235" y="300"/>
                    <a:pt x="235" y="300"/>
                    <a:pt x="235" y="300"/>
                  </a:cubicBezTo>
                  <a:cubicBezTo>
                    <a:pt x="235" y="300"/>
                    <a:pt x="235" y="300"/>
                    <a:pt x="235" y="300"/>
                  </a:cubicBezTo>
                  <a:cubicBezTo>
                    <a:pt x="235" y="300"/>
                    <a:pt x="235" y="300"/>
                    <a:pt x="235" y="300"/>
                  </a:cubicBezTo>
                  <a:cubicBezTo>
                    <a:pt x="236" y="300"/>
                    <a:pt x="236" y="300"/>
                    <a:pt x="236" y="300"/>
                  </a:cubicBezTo>
                  <a:cubicBezTo>
                    <a:pt x="237" y="300"/>
                    <a:pt x="237" y="300"/>
                    <a:pt x="237" y="300"/>
                  </a:cubicBezTo>
                  <a:cubicBezTo>
                    <a:pt x="237" y="300"/>
                    <a:pt x="237" y="300"/>
                    <a:pt x="237" y="300"/>
                  </a:cubicBezTo>
                  <a:cubicBezTo>
                    <a:pt x="237" y="300"/>
                    <a:pt x="237" y="300"/>
                    <a:pt x="237" y="300"/>
                  </a:cubicBezTo>
                  <a:cubicBezTo>
                    <a:pt x="238" y="300"/>
                    <a:pt x="238" y="300"/>
                    <a:pt x="238" y="300"/>
                  </a:cubicBezTo>
                  <a:cubicBezTo>
                    <a:pt x="238" y="300"/>
                    <a:pt x="238" y="300"/>
                    <a:pt x="238" y="300"/>
                  </a:cubicBezTo>
                  <a:cubicBezTo>
                    <a:pt x="238" y="300"/>
                    <a:pt x="238" y="300"/>
                    <a:pt x="238" y="300"/>
                  </a:cubicBezTo>
                  <a:cubicBezTo>
                    <a:pt x="238" y="300"/>
                    <a:pt x="238" y="300"/>
                    <a:pt x="238" y="300"/>
                  </a:cubicBezTo>
                  <a:cubicBezTo>
                    <a:pt x="239" y="300"/>
                    <a:pt x="239" y="300"/>
                    <a:pt x="239" y="300"/>
                  </a:cubicBezTo>
                  <a:cubicBezTo>
                    <a:pt x="239" y="300"/>
                    <a:pt x="239" y="300"/>
                    <a:pt x="239" y="300"/>
                  </a:cubicBezTo>
                  <a:cubicBezTo>
                    <a:pt x="239" y="300"/>
                    <a:pt x="239" y="300"/>
                    <a:pt x="239" y="300"/>
                  </a:cubicBezTo>
                  <a:cubicBezTo>
                    <a:pt x="240" y="300"/>
                    <a:pt x="240" y="300"/>
                    <a:pt x="240" y="300"/>
                  </a:cubicBezTo>
                  <a:cubicBezTo>
                    <a:pt x="240" y="300"/>
                    <a:pt x="240" y="301"/>
                    <a:pt x="241" y="300"/>
                  </a:cubicBezTo>
                  <a:cubicBezTo>
                    <a:pt x="241" y="300"/>
                    <a:pt x="241" y="300"/>
                    <a:pt x="241" y="300"/>
                  </a:cubicBezTo>
                  <a:cubicBezTo>
                    <a:pt x="241" y="300"/>
                    <a:pt x="241" y="300"/>
                    <a:pt x="241" y="300"/>
                  </a:cubicBezTo>
                  <a:cubicBezTo>
                    <a:pt x="242" y="301"/>
                    <a:pt x="242" y="301"/>
                    <a:pt x="242" y="301"/>
                  </a:cubicBezTo>
                  <a:cubicBezTo>
                    <a:pt x="242" y="301"/>
                    <a:pt x="242" y="301"/>
                    <a:pt x="242" y="301"/>
                  </a:cubicBezTo>
                  <a:cubicBezTo>
                    <a:pt x="242" y="301"/>
                    <a:pt x="242" y="301"/>
                    <a:pt x="242" y="301"/>
                  </a:cubicBezTo>
                  <a:cubicBezTo>
                    <a:pt x="242" y="301"/>
                    <a:pt x="242" y="301"/>
                    <a:pt x="242" y="301"/>
                  </a:cubicBezTo>
                  <a:cubicBezTo>
                    <a:pt x="242" y="302"/>
                    <a:pt x="242" y="302"/>
                    <a:pt x="242" y="302"/>
                  </a:cubicBezTo>
                  <a:cubicBezTo>
                    <a:pt x="242" y="302"/>
                    <a:pt x="242" y="302"/>
                    <a:pt x="242" y="302"/>
                  </a:cubicBezTo>
                  <a:cubicBezTo>
                    <a:pt x="243" y="302"/>
                    <a:pt x="243" y="302"/>
                    <a:pt x="243" y="302"/>
                  </a:cubicBezTo>
                  <a:cubicBezTo>
                    <a:pt x="243" y="302"/>
                    <a:pt x="243" y="302"/>
                    <a:pt x="243" y="302"/>
                  </a:cubicBezTo>
                  <a:cubicBezTo>
                    <a:pt x="243" y="303"/>
                    <a:pt x="243" y="303"/>
                    <a:pt x="243" y="303"/>
                  </a:cubicBezTo>
                  <a:cubicBezTo>
                    <a:pt x="243" y="302"/>
                    <a:pt x="243" y="302"/>
                    <a:pt x="243" y="302"/>
                  </a:cubicBezTo>
                  <a:cubicBezTo>
                    <a:pt x="244" y="303"/>
                    <a:pt x="244" y="303"/>
                    <a:pt x="244" y="303"/>
                  </a:cubicBezTo>
                  <a:cubicBezTo>
                    <a:pt x="244" y="303"/>
                    <a:pt x="244" y="303"/>
                    <a:pt x="244" y="303"/>
                  </a:cubicBezTo>
                  <a:cubicBezTo>
                    <a:pt x="245" y="303"/>
                    <a:pt x="245" y="303"/>
                    <a:pt x="245" y="303"/>
                  </a:cubicBezTo>
                  <a:cubicBezTo>
                    <a:pt x="245" y="304"/>
                    <a:pt x="245" y="304"/>
                    <a:pt x="245" y="304"/>
                  </a:cubicBezTo>
                  <a:cubicBezTo>
                    <a:pt x="245" y="305"/>
                    <a:pt x="245" y="305"/>
                    <a:pt x="245" y="305"/>
                  </a:cubicBezTo>
                  <a:cubicBezTo>
                    <a:pt x="245" y="305"/>
                    <a:pt x="245" y="305"/>
                    <a:pt x="245" y="305"/>
                  </a:cubicBezTo>
                  <a:cubicBezTo>
                    <a:pt x="245" y="305"/>
                    <a:pt x="245" y="305"/>
                    <a:pt x="245" y="305"/>
                  </a:cubicBezTo>
                  <a:cubicBezTo>
                    <a:pt x="245" y="305"/>
                    <a:pt x="245" y="305"/>
                    <a:pt x="245" y="305"/>
                  </a:cubicBezTo>
                  <a:cubicBezTo>
                    <a:pt x="245" y="306"/>
                    <a:pt x="245" y="306"/>
                    <a:pt x="245" y="306"/>
                  </a:cubicBezTo>
                  <a:cubicBezTo>
                    <a:pt x="245" y="306"/>
                    <a:pt x="245" y="306"/>
                    <a:pt x="245" y="306"/>
                  </a:cubicBezTo>
                  <a:cubicBezTo>
                    <a:pt x="245" y="306"/>
                    <a:pt x="245" y="306"/>
                    <a:pt x="245" y="306"/>
                  </a:cubicBezTo>
                  <a:cubicBezTo>
                    <a:pt x="245" y="307"/>
                    <a:pt x="245" y="307"/>
                    <a:pt x="245" y="307"/>
                  </a:cubicBezTo>
                  <a:cubicBezTo>
                    <a:pt x="246" y="307"/>
                    <a:pt x="246" y="307"/>
                    <a:pt x="246" y="307"/>
                  </a:cubicBezTo>
                  <a:cubicBezTo>
                    <a:pt x="246" y="308"/>
                    <a:pt x="246" y="308"/>
                    <a:pt x="246" y="308"/>
                  </a:cubicBezTo>
                  <a:cubicBezTo>
                    <a:pt x="246" y="308"/>
                    <a:pt x="246" y="308"/>
                    <a:pt x="246" y="308"/>
                  </a:cubicBezTo>
                  <a:cubicBezTo>
                    <a:pt x="246" y="308"/>
                    <a:pt x="246" y="308"/>
                    <a:pt x="246" y="308"/>
                  </a:cubicBezTo>
                  <a:cubicBezTo>
                    <a:pt x="247" y="309"/>
                    <a:pt x="247" y="309"/>
                    <a:pt x="247" y="309"/>
                  </a:cubicBezTo>
                  <a:cubicBezTo>
                    <a:pt x="246" y="309"/>
                    <a:pt x="246" y="309"/>
                    <a:pt x="246" y="309"/>
                  </a:cubicBezTo>
                  <a:cubicBezTo>
                    <a:pt x="246" y="309"/>
                    <a:pt x="246" y="309"/>
                    <a:pt x="246" y="309"/>
                  </a:cubicBezTo>
                  <a:cubicBezTo>
                    <a:pt x="245" y="310"/>
                    <a:pt x="245" y="310"/>
                    <a:pt x="245" y="310"/>
                  </a:cubicBezTo>
                  <a:cubicBezTo>
                    <a:pt x="245" y="310"/>
                    <a:pt x="245" y="310"/>
                    <a:pt x="245" y="310"/>
                  </a:cubicBezTo>
                  <a:cubicBezTo>
                    <a:pt x="245" y="311"/>
                    <a:pt x="245" y="311"/>
                    <a:pt x="245" y="311"/>
                  </a:cubicBezTo>
                  <a:cubicBezTo>
                    <a:pt x="245" y="311"/>
                    <a:pt x="245" y="311"/>
                    <a:pt x="245" y="311"/>
                  </a:cubicBezTo>
                  <a:cubicBezTo>
                    <a:pt x="244" y="311"/>
                    <a:pt x="244" y="311"/>
                    <a:pt x="244" y="311"/>
                  </a:cubicBezTo>
                  <a:cubicBezTo>
                    <a:pt x="244" y="311"/>
                    <a:pt x="244" y="311"/>
                    <a:pt x="244" y="311"/>
                  </a:cubicBezTo>
                  <a:cubicBezTo>
                    <a:pt x="244" y="311"/>
                    <a:pt x="244" y="311"/>
                    <a:pt x="244" y="311"/>
                  </a:cubicBezTo>
                  <a:cubicBezTo>
                    <a:pt x="245" y="311"/>
                    <a:pt x="245" y="311"/>
                    <a:pt x="245" y="311"/>
                  </a:cubicBezTo>
                  <a:cubicBezTo>
                    <a:pt x="245" y="311"/>
                    <a:pt x="245" y="311"/>
                    <a:pt x="245" y="311"/>
                  </a:cubicBezTo>
                  <a:cubicBezTo>
                    <a:pt x="245" y="311"/>
                    <a:pt x="245" y="311"/>
                    <a:pt x="245" y="311"/>
                  </a:cubicBezTo>
                  <a:cubicBezTo>
                    <a:pt x="245" y="311"/>
                    <a:pt x="245" y="311"/>
                    <a:pt x="245" y="311"/>
                  </a:cubicBezTo>
                  <a:cubicBezTo>
                    <a:pt x="244" y="311"/>
                    <a:pt x="244" y="311"/>
                    <a:pt x="244" y="311"/>
                  </a:cubicBezTo>
                  <a:cubicBezTo>
                    <a:pt x="244" y="311"/>
                    <a:pt x="244" y="312"/>
                    <a:pt x="244" y="312"/>
                  </a:cubicBezTo>
                  <a:cubicBezTo>
                    <a:pt x="243" y="312"/>
                    <a:pt x="243" y="312"/>
                    <a:pt x="243" y="312"/>
                  </a:cubicBezTo>
                  <a:cubicBezTo>
                    <a:pt x="242" y="312"/>
                    <a:pt x="242" y="312"/>
                    <a:pt x="242" y="312"/>
                  </a:cubicBezTo>
                  <a:cubicBezTo>
                    <a:pt x="242" y="312"/>
                    <a:pt x="242" y="312"/>
                    <a:pt x="242" y="312"/>
                  </a:cubicBezTo>
                  <a:cubicBezTo>
                    <a:pt x="242" y="312"/>
                    <a:pt x="242" y="312"/>
                    <a:pt x="242" y="312"/>
                  </a:cubicBezTo>
                  <a:cubicBezTo>
                    <a:pt x="242" y="312"/>
                    <a:pt x="242" y="312"/>
                    <a:pt x="242" y="312"/>
                  </a:cubicBezTo>
                  <a:cubicBezTo>
                    <a:pt x="241" y="312"/>
                    <a:pt x="241" y="312"/>
                    <a:pt x="241" y="312"/>
                  </a:cubicBezTo>
                  <a:cubicBezTo>
                    <a:pt x="241" y="312"/>
                    <a:pt x="241" y="312"/>
                    <a:pt x="241" y="312"/>
                  </a:cubicBezTo>
                  <a:cubicBezTo>
                    <a:pt x="241" y="313"/>
                    <a:pt x="241" y="313"/>
                    <a:pt x="241" y="313"/>
                  </a:cubicBezTo>
                  <a:cubicBezTo>
                    <a:pt x="241" y="313"/>
                    <a:pt x="241" y="313"/>
                    <a:pt x="241" y="313"/>
                  </a:cubicBezTo>
                  <a:cubicBezTo>
                    <a:pt x="240" y="313"/>
                    <a:pt x="240" y="313"/>
                    <a:pt x="240" y="313"/>
                  </a:cubicBezTo>
                  <a:cubicBezTo>
                    <a:pt x="240" y="313"/>
                    <a:pt x="240" y="313"/>
                    <a:pt x="240" y="313"/>
                  </a:cubicBezTo>
                  <a:cubicBezTo>
                    <a:pt x="240" y="313"/>
                    <a:pt x="240" y="313"/>
                    <a:pt x="240" y="313"/>
                  </a:cubicBezTo>
                  <a:cubicBezTo>
                    <a:pt x="240" y="313"/>
                    <a:pt x="240" y="313"/>
                    <a:pt x="240" y="313"/>
                  </a:cubicBezTo>
                  <a:cubicBezTo>
                    <a:pt x="239" y="314"/>
                    <a:pt x="239" y="314"/>
                    <a:pt x="239" y="314"/>
                  </a:cubicBezTo>
                  <a:cubicBezTo>
                    <a:pt x="239" y="314"/>
                    <a:pt x="239" y="314"/>
                    <a:pt x="239" y="314"/>
                  </a:cubicBezTo>
                  <a:cubicBezTo>
                    <a:pt x="239" y="314"/>
                    <a:pt x="239" y="314"/>
                    <a:pt x="239" y="314"/>
                  </a:cubicBezTo>
                  <a:cubicBezTo>
                    <a:pt x="238" y="315"/>
                    <a:pt x="239" y="315"/>
                    <a:pt x="238" y="315"/>
                  </a:cubicBezTo>
                  <a:cubicBezTo>
                    <a:pt x="238" y="316"/>
                    <a:pt x="238" y="316"/>
                    <a:pt x="238" y="316"/>
                  </a:cubicBezTo>
                  <a:cubicBezTo>
                    <a:pt x="238" y="316"/>
                    <a:pt x="238" y="316"/>
                    <a:pt x="238" y="316"/>
                  </a:cubicBezTo>
                  <a:cubicBezTo>
                    <a:pt x="238" y="316"/>
                    <a:pt x="238" y="316"/>
                    <a:pt x="238" y="316"/>
                  </a:cubicBezTo>
                  <a:cubicBezTo>
                    <a:pt x="238" y="316"/>
                    <a:pt x="238" y="316"/>
                    <a:pt x="238" y="316"/>
                  </a:cubicBezTo>
                  <a:cubicBezTo>
                    <a:pt x="238" y="316"/>
                    <a:pt x="238" y="316"/>
                    <a:pt x="238" y="316"/>
                  </a:cubicBezTo>
                  <a:cubicBezTo>
                    <a:pt x="238" y="316"/>
                    <a:pt x="238" y="316"/>
                    <a:pt x="238" y="316"/>
                  </a:cubicBezTo>
                  <a:cubicBezTo>
                    <a:pt x="237" y="316"/>
                    <a:pt x="237" y="316"/>
                    <a:pt x="237" y="316"/>
                  </a:cubicBezTo>
                  <a:cubicBezTo>
                    <a:pt x="237" y="316"/>
                    <a:pt x="237" y="316"/>
                    <a:pt x="237" y="316"/>
                  </a:cubicBezTo>
                  <a:cubicBezTo>
                    <a:pt x="237" y="316"/>
                    <a:pt x="237" y="316"/>
                    <a:pt x="237" y="316"/>
                  </a:cubicBezTo>
                  <a:cubicBezTo>
                    <a:pt x="237" y="316"/>
                    <a:pt x="237" y="316"/>
                    <a:pt x="237" y="316"/>
                  </a:cubicBezTo>
                  <a:cubicBezTo>
                    <a:pt x="236" y="315"/>
                    <a:pt x="236" y="315"/>
                    <a:pt x="236" y="315"/>
                  </a:cubicBezTo>
                  <a:cubicBezTo>
                    <a:pt x="236" y="315"/>
                    <a:pt x="236" y="315"/>
                    <a:pt x="236" y="315"/>
                  </a:cubicBezTo>
                  <a:cubicBezTo>
                    <a:pt x="236" y="315"/>
                    <a:pt x="236" y="315"/>
                    <a:pt x="236" y="315"/>
                  </a:cubicBezTo>
                  <a:cubicBezTo>
                    <a:pt x="236" y="315"/>
                    <a:pt x="236" y="315"/>
                    <a:pt x="236" y="315"/>
                  </a:cubicBezTo>
                  <a:cubicBezTo>
                    <a:pt x="236" y="315"/>
                    <a:pt x="236" y="315"/>
                    <a:pt x="236" y="315"/>
                  </a:cubicBezTo>
                  <a:cubicBezTo>
                    <a:pt x="235" y="315"/>
                    <a:pt x="235" y="315"/>
                    <a:pt x="235" y="315"/>
                  </a:cubicBezTo>
                  <a:cubicBezTo>
                    <a:pt x="235" y="314"/>
                    <a:pt x="235" y="314"/>
                    <a:pt x="235" y="314"/>
                  </a:cubicBezTo>
                  <a:cubicBezTo>
                    <a:pt x="235" y="314"/>
                    <a:pt x="235" y="314"/>
                    <a:pt x="235" y="314"/>
                  </a:cubicBezTo>
                  <a:cubicBezTo>
                    <a:pt x="235" y="314"/>
                    <a:pt x="235" y="314"/>
                    <a:pt x="235" y="314"/>
                  </a:cubicBezTo>
                  <a:cubicBezTo>
                    <a:pt x="234" y="313"/>
                    <a:pt x="234" y="313"/>
                    <a:pt x="233" y="312"/>
                  </a:cubicBezTo>
                  <a:cubicBezTo>
                    <a:pt x="233" y="312"/>
                    <a:pt x="233" y="312"/>
                    <a:pt x="233" y="312"/>
                  </a:cubicBezTo>
                  <a:cubicBezTo>
                    <a:pt x="233" y="312"/>
                    <a:pt x="233" y="312"/>
                    <a:pt x="233" y="312"/>
                  </a:cubicBezTo>
                  <a:cubicBezTo>
                    <a:pt x="233" y="312"/>
                    <a:pt x="233" y="312"/>
                    <a:pt x="233" y="312"/>
                  </a:cubicBezTo>
                  <a:cubicBezTo>
                    <a:pt x="233" y="311"/>
                    <a:pt x="233" y="311"/>
                    <a:pt x="233" y="311"/>
                  </a:cubicBezTo>
                  <a:cubicBezTo>
                    <a:pt x="233" y="311"/>
                    <a:pt x="233" y="311"/>
                    <a:pt x="233" y="311"/>
                  </a:cubicBezTo>
                  <a:cubicBezTo>
                    <a:pt x="233" y="311"/>
                    <a:pt x="233" y="311"/>
                    <a:pt x="233" y="311"/>
                  </a:cubicBezTo>
                  <a:cubicBezTo>
                    <a:pt x="232" y="311"/>
                    <a:pt x="232" y="311"/>
                    <a:pt x="232" y="311"/>
                  </a:cubicBezTo>
                  <a:cubicBezTo>
                    <a:pt x="232" y="310"/>
                    <a:pt x="232" y="310"/>
                    <a:pt x="232" y="310"/>
                  </a:cubicBezTo>
                  <a:cubicBezTo>
                    <a:pt x="232" y="310"/>
                    <a:pt x="232" y="310"/>
                    <a:pt x="232" y="310"/>
                  </a:cubicBezTo>
                  <a:cubicBezTo>
                    <a:pt x="231" y="310"/>
                    <a:pt x="231" y="310"/>
                    <a:pt x="231" y="310"/>
                  </a:cubicBezTo>
                  <a:cubicBezTo>
                    <a:pt x="231" y="310"/>
                    <a:pt x="231" y="310"/>
                    <a:pt x="231" y="310"/>
                  </a:cubicBezTo>
                  <a:cubicBezTo>
                    <a:pt x="231" y="309"/>
                    <a:pt x="231" y="309"/>
                    <a:pt x="231" y="309"/>
                  </a:cubicBezTo>
                  <a:cubicBezTo>
                    <a:pt x="231" y="308"/>
                    <a:pt x="231" y="308"/>
                    <a:pt x="231" y="308"/>
                  </a:cubicBezTo>
                  <a:cubicBezTo>
                    <a:pt x="230" y="307"/>
                    <a:pt x="230" y="307"/>
                    <a:pt x="230" y="307"/>
                  </a:cubicBezTo>
                  <a:cubicBezTo>
                    <a:pt x="230" y="307"/>
                    <a:pt x="229" y="307"/>
                    <a:pt x="229" y="307"/>
                  </a:cubicBezTo>
                  <a:cubicBezTo>
                    <a:pt x="228" y="308"/>
                    <a:pt x="228" y="308"/>
                    <a:pt x="228" y="308"/>
                  </a:cubicBezTo>
                  <a:cubicBezTo>
                    <a:pt x="228" y="308"/>
                    <a:pt x="228" y="308"/>
                    <a:pt x="228" y="308"/>
                  </a:cubicBezTo>
                  <a:cubicBezTo>
                    <a:pt x="227" y="308"/>
                    <a:pt x="227" y="308"/>
                    <a:pt x="227" y="308"/>
                  </a:cubicBezTo>
                  <a:cubicBezTo>
                    <a:pt x="227" y="308"/>
                    <a:pt x="227" y="308"/>
                    <a:pt x="227" y="308"/>
                  </a:cubicBezTo>
                  <a:cubicBezTo>
                    <a:pt x="227" y="309"/>
                    <a:pt x="227" y="309"/>
                    <a:pt x="227" y="309"/>
                  </a:cubicBezTo>
                  <a:cubicBezTo>
                    <a:pt x="226" y="309"/>
                    <a:pt x="226" y="309"/>
                    <a:pt x="226" y="309"/>
                  </a:cubicBezTo>
                  <a:cubicBezTo>
                    <a:pt x="226" y="309"/>
                    <a:pt x="226" y="309"/>
                    <a:pt x="226" y="309"/>
                  </a:cubicBezTo>
                  <a:cubicBezTo>
                    <a:pt x="226" y="309"/>
                    <a:pt x="226" y="309"/>
                    <a:pt x="226" y="309"/>
                  </a:cubicBezTo>
                  <a:cubicBezTo>
                    <a:pt x="226" y="309"/>
                    <a:pt x="226" y="309"/>
                    <a:pt x="226" y="309"/>
                  </a:cubicBezTo>
                  <a:cubicBezTo>
                    <a:pt x="225" y="310"/>
                    <a:pt x="225" y="310"/>
                    <a:pt x="225" y="310"/>
                  </a:cubicBezTo>
                  <a:cubicBezTo>
                    <a:pt x="226" y="310"/>
                    <a:pt x="226" y="310"/>
                    <a:pt x="226" y="310"/>
                  </a:cubicBezTo>
                  <a:cubicBezTo>
                    <a:pt x="225" y="311"/>
                    <a:pt x="225" y="311"/>
                    <a:pt x="225" y="311"/>
                  </a:cubicBezTo>
                  <a:cubicBezTo>
                    <a:pt x="226" y="311"/>
                    <a:pt x="226" y="311"/>
                    <a:pt x="226" y="311"/>
                  </a:cubicBezTo>
                  <a:cubicBezTo>
                    <a:pt x="226" y="312"/>
                    <a:pt x="226" y="312"/>
                    <a:pt x="226" y="312"/>
                  </a:cubicBezTo>
                  <a:cubicBezTo>
                    <a:pt x="226" y="312"/>
                    <a:pt x="226" y="312"/>
                    <a:pt x="226" y="312"/>
                  </a:cubicBezTo>
                  <a:cubicBezTo>
                    <a:pt x="226" y="312"/>
                    <a:pt x="226" y="312"/>
                    <a:pt x="226" y="312"/>
                  </a:cubicBezTo>
                  <a:cubicBezTo>
                    <a:pt x="226" y="312"/>
                    <a:pt x="226" y="312"/>
                    <a:pt x="226" y="312"/>
                  </a:cubicBezTo>
                  <a:cubicBezTo>
                    <a:pt x="225" y="313"/>
                    <a:pt x="225" y="313"/>
                    <a:pt x="225" y="313"/>
                  </a:cubicBezTo>
                  <a:cubicBezTo>
                    <a:pt x="225" y="313"/>
                    <a:pt x="225" y="313"/>
                    <a:pt x="225" y="313"/>
                  </a:cubicBezTo>
                  <a:cubicBezTo>
                    <a:pt x="225" y="313"/>
                    <a:pt x="225" y="313"/>
                    <a:pt x="225" y="313"/>
                  </a:cubicBezTo>
                  <a:cubicBezTo>
                    <a:pt x="225" y="314"/>
                    <a:pt x="225" y="314"/>
                    <a:pt x="225" y="314"/>
                  </a:cubicBezTo>
                  <a:cubicBezTo>
                    <a:pt x="225" y="314"/>
                    <a:pt x="225" y="314"/>
                    <a:pt x="225" y="314"/>
                  </a:cubicBezTo>
                  <a:cubicBezTo>
                    <a:pt x="225" y="314"/>
                    <a:pt x="225" y="314"/>
                    <a:pt x="225" y="314"/>
                  </a:cubicBezTo>
                  <a:cubicBezTo>
                    <a:pt x="225" y="314"/>
                    <a:pt x="225" y="314"/>
                    <a:pt x="225" y="314"/>
                  </a:cubicBezTo>
                  <a:cubicBezTo>
                    <a:pt x="225" y="314"/>
                    <a:pt x="225" y="314"/>
                    <a:pt x="225" y="314"/>
                  </a:cubicBezTo>
                  <a:cubicBezTo>
                    <a:pt x="225" y="315"/>
                    <a:pt x="225" y="315"/>
                    <a:pt x="225" y="315"/>
                  </a:cubicBezTo>
                  <a:cubicBezTo>
                    <a:pt x="224" y="314"/>
                    <a:pt x="224" y="314"/>
                    <a:pt x="224" y="314"/>
                  </a:cubicBezTo>
                  <a:cubicBezTo>
                    <a:pt x="224" y="315"/>
                    <a:pt x="224" y="315"/>
                    <a:pt x="224" y="315"/>
                  </a:cubicBezTo>
                  <a:cubicBezTo>
                    <a:pt x="224" y="315"/>
                    <a:pt x="224" y="315"/>
                    <a:pt x="224" y="315"/>
                  </a:cubicBezTo>
                  <a:cubicBezTo>
                    <a:pt x="225" y="315"/>
                    <a:pt x="225" y="315"/>
                    <a:pt x="225" y="315"/>
                  </a:cubicBezTo>
                  <a:cubicBezTo>
                    <a:pt x="225" y="315"/>
                    <a:pt x="225" y="315"/>
                    <a:pt x="225" y="315"/>
                  </a:cubicBezTo>
                  <a:cubicBezTo>
                    <a:pt x="225" y="315"/>
                    <a:pt x="225" y="315"/>
                    <a:pt x="225" y="315"/>
                  </a:cubicBezTo>
                  <a:cubicBezTo>
                    <a:pt x="225" y="315"/>
                    <a:pt x="225" y="315"/>
                    <a:pt x="225" y="315"/>
                  </a:cubicBezTo>
                  <a:cubicBezTo>
                    <a:pt x="225" y="315"/>
                    <a:pt x="225" y="315"/>
                    <a:pt x="225" y="316"/>
                  </a:cubicBezTo>
                  <a:cubicBezTo>
                    <a:pt x="225" y="316"/>
                    <a:pt x="225" y="316"/>
                    <a:pt x="225" y="316"/>
                  </a:cubicBezTo>
                  <a:cubicBezTo>
                    <a:pt x="225" y="316"/>
                    <a:pt x="225" y="316"/>
                    <a:pt x="225" y="316"/>
                  </a:cubicBezTo>
                  <a:cubicBezTo>
                    <a:pt x="225" y="316"/>
                    <a:pt x="225" y="316"/>
                    <a:pt x="225" y="316"/>
                  </a:cubicBezTo>
                  <a:cubicBezTo>
                    <a:pt x="226" y="317"/>
                    <a:pt x="226" y="317"/>
                    <a:pt x="226" y="317"/>
                  </a:cubicBezTo>
                  <a:cubicBezTo>
                    <a:pt x="226" y="317"/>
                    <a:pt x="226" y="317"/>
                    <a:pt x="226" y="317"/>
                  </a:cubicBezTo>
                  <a:cubicBezTo>
                    <a:pt x="225" y="317"/>
                    <a:pt x="226" y="317"/>
                    <a:pt x="225" y="318"/>
                  </a:cubicBezTo>
                  <a:cubicBezTo>
                    <a:pt x="225" y="317"/>
                    <a:pt x="225" y="317"/>
                    <a:pt x="225" y="317"/>
                  </a:cubicBezTo>
                  <a:cubicBezTo>
                    <a:pt x="225" y="317"/>
                    <a:pt x="225" y="317"/>
                    <a:pt x="225" y="317"/>
                  </a:cubicBezTo>
                  <a:cubicBezTo>
                    <a:pt x="225" y="317"/>
                    <a:pt x="225" y="317"/>
                    <a:pt x="225" y="317"/>
                  </a:cubicBezTo>
                  <a:cubicBezTo>
                    <a:pt x="225" y="317"/>
                    <a:pt x="225" y="317"/>
                    <a:pt x="225" y="317"/>
                  </a:cubicBezTo>
                  <a:cubicBezTo>
                    <a:pt x="225" y="318"/>
                    <a:pt x="225" y="318"/>
                    <a:pt x="225" y="318"/>
                  </a:cubicBezTo>
                  <a:cubicBezTo>
                    <a:pt x="225" y="318"/>
                    <a:pt x="225" y="318"/>
                    <a:pt x="225" y="318"/>
                  </a:cubicBezTo>
                  <a:cubicBezTo>
                    <a:pt x="224" y="317"/>
                    <a:pt x="224" y="317"/>
                    <a:pt x="224" y="317"/>
                  </a:cubicBezTo>
                  <a:cubicBezTo>
                    <a:pt x="224" y="317"/>
                    <a:pt x="224" y="317"/>
                    <a:pt x="224" y="317"/>
                  </a:cubicBezTo>
                  <a:cubicBezTo>
                    <a:pt x="224" y="317"/>
                    <a:pt x="224" y="317"/>
                    <a:pt x="224" y="317"/>
                  </a:cubicBezTo>
                  <a:cubicBezTo>
                    <a:pt x="223" y="317"/>
                    <a:pt x="223" y="317"/>
                    <a:pt x="223" y="317"/>
                  </a:cubicBezTo>
                  <a:cubicBezTo>
                    <a:pt x="223" y="316"/>
                    <a:pt x="223" y="316"/>
                    <a:pt x="223" y="316"/>
                  </a:cubicBezTo>
                  <a:cubicBezTo>
                    <a:pt x="223" y="316"/>
                    <a:pt x="223" y="316"/>
                    <a:pt x="223" y="316"/>
                  </a:cubicBezTo>
                  <a:cubicBezTo>
                    <a:pt x="223" y="316"/>
                    <a:pt x="223" y="316"/>
                    <a:pt x="223" y="316"/>
                  </a:cubicBezTo>
                  <a:cubicBezTo>
                    <a:pt x="222" y="315"/>
                    <a:pt x="222" y="315"/>
                    <a:pt x="222" y="315"/>
                  </a:cubicBezTo>
                  <a:cubicBezTo>
                    <a:pt x="222" y="315"/>
                    <a:pt x="222" y="315"/>
                    <a:pt x="222" y="315"/>
                  </a:cubicBezTo>
                  <a:cubicBezTo>
                    <a:pt x="222" y="315"/>
                    <a:pt x="222" y="315"/>
                    <a:pt x="222" y="315"/>
                  </a:cubicBezTo>
                  <a:cubicBezTo>
                    <a:pt x="222" y="315"/>
                    <a:pt x="222" y="315"/>
                    <a:pt x="222" y="315"/>
                  </a:cubicBezTo>
                  <a:cubicBezTo>
                    <a:pt x="222" y="315"/>
                    <a:pt x="222" y="315"/>
                    <a:pt x="222" y="315"/>
                  </a:cubicBezTo>
                  <a:cubicBezTo>
                    <a:pt x="221" y="314"/>
                    <a:pt x="221" y="314"/>
                    <a:pt x="221" y="314"/>
                  </a:cubicBezTo>
                  <a:cubicBezTo>
                    <a:pt x="221" y="314"/>
                    <a:pt x="221" y="314"/>
                    <a:pt x="221" y="314"/>
                  </a:cubicBezTo>
                  <a:cubicBezTo>
                    <a:pt x="221" y="315"/>
                    <a:pt x="221" y="315"/>
                    <a:pt x="220" y="315"/>
                  </a:cubicBezTo>
                  <a:cubicBezTo>
                    <a:pt x="220" y="315"/>
                    <a:pt x="220" y="315"/>
                    <a:pt x="220" y="315"/>
                  </a:cubicBezTo>
                  <a:cubicBezTo>
                    <a:pt x="220" y="316"/>
                    <a:pt x="220" y="316"/>
                    <a:pt x="220" y="316"/>
                  </a:cubicBezTo>
                  <a:cubicBezTo>
                    <a:pt x="220" y="316"/>
                    <a:pt x="220" y="316"/>
                    <a:pt x="220" y="316"/>
                  </a:cubicBezTo>
                  <a:cubicBezTo>
                    <a:pt x="220" y="316"/>
                    <a:pt x="220" y="316"/>
                    <a:pt x="220" y="316"/>
                  </a:cubicBezTo>
                  <a:cubicBezTo>
                    <a:pt x="220" y="316"/>
                    <a:pt x="220" y="316"/>
                    <a:pt x="220" y="316"/>
                  </a:cubicBezTo>
                  <a:cubicBezTo>
                    <a:pt x="219" y="316"/>
                    <a:pt x="219" y="316"/>
                    <a:pt x="219" y="316"/>
                  </a:cubicBezTo>
                  <a:cubicBezTo>
                    <a:pt x="220" y="315"/>
                    <a:pt x="220" y="315"/>
                    <a:pt x="220" y="315"/>
                  </a:cubicBezTo>
                  <a:cubicBezTo>
                    <a:pt x="220" y="315"/>
                    <a:pt x="220" y="315"/>
                    <a:pt x="220" y="315"/>
                  </a:cubicBezTo>
                  <a:cubicBezTo>
                    <a:pt x="219" y="314"/>
                    <a:pt x="219" y="314"/>
                    <a:pt x="219" y="314"/>
                  </a:cubicBezTo>
                  <a:cubicBezTo>
                    <a:pt x="218" y="314"/>
                    <a:pt x="218" y="314"/>
                    <a:pt x="218" y="314"/>
                  </a:cubicBezTo>
                  <a:cubicBezTo>
                    <a:pt x="218" y="314"/>
                    <a:pt x="218" y="314"/>
                    <a:pt x="218" y="314"/>
                  </a:cubicBezTo>
                  <a:cubicBezTo>
                    <a:pt x="218" y="314"/>
                    <a:pt x="218" y="314"/>
                    <a:pt x="218" y="314"/>
                  </a:cubicBezTo>
                  <a:cubicBezTo>
                    <a:pt x="218" y="313"/>
                    <a:pt x="218" y="313"/>
                    <a:pt x="218" y="313"/>
                  </a:cubicBezTo>
                  <a:cubicBezTo>
                    <a:pt x="218" y="314"/>
                    <a:pt x="218" y="314"/>
                    <a:pt x="218" y="314"/>
                  </a:cubicBezTo>
                  <a:cubicBezTo>
                    <a:pt x="216" y="313"/>
                    <a:pt x="216" y="313"/>
                    <a:pt x="216" y="313"/>
                  </a:cubicBezTo>
                  <a:cubicBezTo>
                    <a:pt x="216" y="313"/>
                    <a:pt x="216" y="313"/>
                    <a:pt x="216" y="313"/>
                  </a:cubicBezTo>
                  <a:cubicBezTo>
                    <a:pt x="216" y="313"/>
                    <a:pt x="216" y="313"/>
                    <a:pt x="216" y="313"/>
                  </a:cubicBezTo>
                  <a:cubicBezTo>
                    <a:pt x="215" y="313"/>
                    <a:pt x="215" y="313"/>
                    <a:pt x="215" y="313"/>
                  </a:cubicBezTo>
                  <a:cubicBezTo>
                    <a:pt x="215" y="314"/>
                    <a:pt x="215" y="314"/>
                    <a:pt x="215" y="314"/>
                  </a:cubicBezTo>
                  <a:cubicBezTo>
                    <a:pt x="214" y="314"/>
                    <a:pt x="214" y="314"/>
                    <a:pt x="214" y="314"/>
                  </a:cubicBezTo>
                  <a:cubicBezTo>
                    <a:pt x="214" y="314"/>
                    <a:pt x="214" y="314"/>
                    <a:pt x="214" y="314"/>
                  </a:cubicBezTo>
                  <a:cubicBezTo>
                    <a:pt x="214" y="313"/>
                    <a:pt x="214" y="313"/>
                    <a:pt x="214" y="313"/>
                  </a:cubicBezTo>
                  <a:cubicBezTo>
                    <a:pt x="213" y="313"/>
                    <a:pt x="213" y="313"/>
                    <a:pt x="213" y="313"/>
                  </a:cubicBezTo>
                  <a:cubicBezTo>
                    <a:pt x="213" y="313"/>
                    <a:pt x="213" y="313"/>
                    <a:pt x="213" y="313"/>
                  </a:cubicBezTo>
                  <a:cubicBezTo>
                    <a:pt x="213" y="313"/>
                    <a:pt x="213" y="313"/>
                    <a:pt x="213" y="313"/>
                  </a:cubicBezTo>
                  <a:cubicBezTo>
                    <a:pt x="213" y="313"/>
                    <a:pt x="213" y="313"/>
                    <a:pt x="213" y="313"/>
                  </a:cubicBezTo>
                  <a:cubicBezTo>
                    <a:pt x="213" y="313"/>
                    <a:pt x="213" y="313"/>
                    <a:pt x="213" y="313"/>
                  </a:cubicBezTo>
                  <a:cubicBezTo>
                    <a:pt x="212" y="312"/>
                    <a:pt x="212" y="312"/>
                    <a:pt x="212" y="312"/>
                  </a:cubicBezTo>
                  <a:cubicBezTo>
                    <a:pt x="212" y="312"/>
                    <a:pt x="212" y="312"/>
                    <a:pt x="212" y="312"/>
                  </a:cubicBezTo>
                  <a:cubicBezTo>
                    <a:pt x="212" y="312"/>
                    <a:pt x="212" y="312"/>
                    <a:pt x="212" y="312"/>
                  </a:cubicBezTo>
                  <a:cubicBezTo>
                    <a:pt x="212" y="312"/>
                    <a:pt x="212" y="312"/>
                    <a:pt x="212" y="312"/>
                  </a:cubicBezTo>
                  <a:cubicBezTo>
                    <a:pt x="211" y="311"/>
                    <a:pt x="211" y="311"/>
                    <a:pt x="211" y="311"/>
                  </a:cubicBezTo>
                  <a:cubicBezTo>
                    <a:pt x="211" y="311"/>
                    <a:pt x="211" y="311"/>
                    <a:pt x="211" y="311"/>
                  </a:cubicBezTo>
                  <a:cubicBezTo>
                    <a:pt x="211" y="311"/>
                    <a:pt x="211" y="312"/>
                    <a:pt x="211" y="312"/>
                  </a:cubicBezTo>
                  <a:cubicBezTo>
                    <a:pt x="210" y="312"/>
                    <a:pt x="210" y="312"/>
                    <a:pt x="210" y="312"/>
                  </a:cubicBezTo>
                  <a:cubicBezTo>
                    <a:pt x="210" y="312"/>
                    <a:pt x="210" y="312"/>
                    <a:pt x="210" y="312"/>
                  </a:cubicBezTo>
                  <a:cubicBezTo>
                    <a:pt x="209" y="312"/>
                    <a:pt x="209" y="312"/>
                    <a:pt x="209" y="312"/>
                  </a:cubicBezTo>
                  <a:cubicBezTo>
                    <a:pt x="209" y="312"/>
                    <a:pt x="209" y="312"/>
                    <a:pt x="209" y="312"/>
                  </a:cubicBezTo>
                  <a:cubicBezTo>
                    <a:pt x="209" y="312"/>
                    <a:pt x="209" y="312"/>
                    <a:pt x="209" y="312"/>
                  </a:cubicBezTo>
                  <a:cubicBezTo>
                    <a:pt x="208" y="312"/>
                    <a:pt x="208" y="312"/>
                    <a:pt x="208" y="312"/>
                  </a:cubicBezTo>
                  <a:cubicBezTo>
                    <a:pt x="208" y="312"/>
                    <a:pt x="208" y="312"/>
                    <a:pt x="208" y="312"/>
                  </a:cubicBezTo>
                  <a:cubicBezTo>
                    <a:pt x="208" y="312"/>
                    <a:pt x="208" y="312"/>
                    <a:pt x="207" y="312"/>
                  </a:cubicBezTo>
                  <a:cubicBezTo>
                    <a:pt x="207" y="312"/>
                    <a:pt x="207" y="312"/>
                    <a:pt x="207" y="312"/>
                  </a:cubicBezTo>
                  <a:cubicBezTo>
                    <a:pt x="207" y="312"/>
                    <a:pt x="207" y="312"/>
                    <a:pt x="207" y="312"/>
                  </a:cubicBezTo>
                  <a:cubicBezTo>
                    <a:pt x="206" y="311"/>
                    <a:pt x="206" y="311"/>
                    <a:pt x="206" y="311"/>
                  </a:cubicBezTo>
                  <a:cubicBezTo>
                    <a:pt x="206" y="311"/>
                    <a:pt x="206" y="311"/>
                    <a:pt x="206" y="311"/>
                  </a:cubicBezTo>
                  <a:cubicBezTo>
                    <a:pt x="206" y="311"/>
                    <a:pt x="206" y="311"/>
                    <a:pt x="206" y="311"/>
                  </a:cubicBezTo>
                  <a:cubicBezTo>
                    <a:pt x="206" y="311"/>
                    <a:pt x="206" y="311"/>
                    <a:pt x="206" y="311"/>
                  </a:cubicBezTo>
                  <a:cubicBezTo>
                    <a:pt x="206" y="311"/>
                    <a:pt x="206" y="311"/>
                    <a:pt x="206" y="311"/>
                  </a:cubicBezTo>
                  <a:cubicBezTo>
                    <a:pt x="205" y="310"/>
                    <a:pt x="205" y="310"/>
                    <a:pt x="205" y="310"/>
                  </a:cubicBezTo>
                  <a:cubicBezTo>
                    <a:pt x="206" y="310"/>
                    <a:pt x="206" y="310"/>
                    <a:pt x="206" y="310"/>
                  </a:cubicBezTo>
                  <a:cubicBezTo>
                    <a:pt x="206" y="309"/>
                    <a:pt x="206" y="309"/>
                    <a:pt x="206" y="309"/>
                  </a:cubicBezTo>
                  <a:cubicBezTo>
                    <a:pt x="205" y="309"/>
                    <a:pt x="205" y="309"/>
                    <a:pt x="205" y="309"/>
                  </a:cubicBezTo>
                  <a:cubicBezTo>
                    <a:pt x="205" y="310"/>
                    <a:pt x="205" y="310"/>
                    <a:pt x="205" y="310"/>
                  </a:cubicBezTo>
                  <a:cubicBezTo>
                    <a:pt x="205" y="310"/>
                    <a:pt x="204" y="310"/>
                    <a:pt x="204" y="309"/>
                  </a:cubicBezTo>
                  <a:cubicBezTo>
                    <a:pt x="204" y="309"/>
                    <a:pt x="204" y="309"/>
                    <a:pt x="204" y="309"/>
                  </a:cubicBezTo>
                  <a:cubicBezTo>
                    <a:pt x="204" y="309"/>
                    <a:pt x="204" y="309"/>
                    <a:pt x="204" y="309"/>
                  </a:cubicBezTo>
                  <a:cubicBezTo>
                    <a:pt x="204" y="309"/>
                    <a:pt x="204" y="309"/>
                    <a:pt x="204" y="309"/>
                  </a:cubicBezTo>
                  <a:cubicBezTo>
                    <a:pt x="204" y="309"/>
                    <a:pt x="204" y="309"/>
                    <a:pt x="204" y="309"/>
                  </a:cubicBezTo>
                  <a:cubicBezTo>
                    <a:pt x="204" y="309"/>
                    <a:pt x="204" y="309"/>
                    <a:pt x="204" y="309"/>
                  </a:cubicBezTo>
                  <a:cubicBezTo>
                    <a:pt x="203" y="309"/>
                    <a:pt x="203" y="309"/>
                    <a:pt x="203" y="309"/>
                  </a:cubicBezTo>
                  <a:cubicBezTo>
                    <a:pt x="203" y="308"/>
                    <a:pt x="203" y="308"/>
                    <a:pt x="203" y="308"/>
                  </a:cubicBezTo>
                  <a:cubicBezTo>
                    <a:pt x="203" y="308"/>
                    <a:pt x="203" y="308"/>
                    <a:pt x="203" y="308"/>
                  </a:cubicBezTo>
                  <a:cubicBezTo>
                    <a:pt x="203" y="309"/>
                    <a:pt x="203" y="309"/>
                    <a:pt x="202" y="310"/>
                  </a:cubicBezTo>
                  <a:cubicBezTo>
                    <a:pt x="202" y="309"/>
                    <a:pt x="202" y="309"/>
                    <a:pt x="202" y="309"/>
                  </a:cubicBezTo>
                  <a:cubicBezTo>
                    <a:pt x="201" y="310"/>
                    <a:pt x="201" y="310"/>
                    <a:pt x="201" y="310"/>
                  </a:cubicBezTo>
                  <a:cubicBezTo>
                    <a:pt x="202" y="310"/>
                    <a:pt x="202" y="310"/>
                    <a:pt x="202" y="310"/>
                  </a:cubicBezTo>
                  <a:cubicBezTo>
                    <a:pt x="201" y="310"/>
                    <a:pt x="201" y="310"/>
                    <a:pt x="201" y="310"/>
                  </a:cubicBezTo>
                  <a:cubicBezTo>
                    <a:pt x="201" y="311"/>
                    <a:pt x="201" y="311"/>
                    <a:pt x="201" y="311"/>
                  </a:cubicBezTo>
                  <a:cubicBezTo>
                    <a:pt x="201" y="311"/>
                    <a:pt x="201" y="311"/>
                    <a:pt x="201" y="311"/>
                  </a:cubicBezTo>
                  <a:cubicBezTo>
                    <a:pt x="201" y="311"/>
                    <a:pt x="201" y="311"/>
                    <a:pt x="201" y="311"/>
                  </a:cubicBezTo>
                  <a:cubicBezTo>
                    <a:pt x="200" y="311"/>
                    <a:pt x="200" y="311"/>
                    <a:pt x="200" y="311"/>
                  </a:cubicBezTo>
                  <a:cubicBezTo>
                    <a:pt x="201" y="311"/>
                    <a:pt x="201" y="311"/>
                    <a:pt x="201" y="311"/>
                  </a:cubicBezTo>
                  <a:cubicBezTo>
                    <a:pt x="200" y="312"/>
                    <a:pt x="200" y="312"/>
                    <a:pt x="200" y="313"/>
                  </a:cubicBezTo>
                  <a:cubicBezTo>
                    <a:pt x="199" y="312"/>
                    <a:pt x="199" y="312"/>
                    <a:pt x="199" y="312"/>
                  </a:cubicBezTo>
                  <a:cubicBezTo>
                    <a:pt x="199" y="313"/>
                    <a:pt x="199" y="313"/>
                    <a:pt x="199" y="313"/>
                  </a:cubicBezTo>
                  <a:cubicBezTo>
                    <a:pt x="199" y="313"/>
                    <a:pt x="199" y="313"/>
                    <a:pt x="199" y="313"/>
                  </a:cubicBezTo>
                  <a:cubicBezTo>
                    <a:pt x="199" y="313"/>
                    <a:pt x="199" y="313"/>
                    <a:pt x="199" y="313"/>
                  </a:cubicBezTo>
                  <a:cubicBezTo>
                    <a:pt x="199" y="313"/>
                    <a:pt x="199" y="314"/>
                    <a:pt x="198" y="314"/>
                  </a:cubicBezTo>
                  <a:cubicBezTo>
                    <a:pt x="198" y="313"/>
                    <a:pt x="198" y="313"/>
                    <a:pt x="198" y="313"/>
                  </a:cubicBezTo>
                  <a:cubicBezTo>
                    <a:pt x="197" y="313"/>
                    <a:pt x="197" y="313"/>
                    <a:pt x="197" y="313"/>
                  </a:cubicBezTo>
                  <a:cubicBezTo>
                    <a:pt x="197" y="313"/>
                    <a:pt x="197" y="313"/>
                    <a:pt x="197" y="313"/>
                  </a:cubicBezTo>
                  <a:cubicBezTo>
                    <a:pt x="197" y="312"/>
                    <a:pt x="197" y="312"/>
                    <a:pt x="197" y="312"/>
                  </a:cubicBezTo>
                  <a:cubicBezTo>
                    <a:pt x="197" y="312"/>
                    <a:pt x="197" y="312"/>
                    <a:pt x="197" y="312"/>
                  </a:cubicBezTo>
                  <a:cubicBezTo>
                    <a:pt x="197" y="312"/>
                    <a:pt x="197" y="312"/>
                    <a:pt x="197" y="312"/>
                  </a:cubicBezTo>
                  <a:cubicBezTo>
                    <a:pt x="197" y="312"/>
                    <a:pt x="197" y="312"/>
                    <a:pt x="197" y="312"/>
                  </a:cubicBezTo>
                  <a:cubicBezTo>
                    <a:pt x="196" y="313"/>
                    <a:pt x="196" y="313"/>
                    <a:pt x="196" y="313"/>
                  </a:cubicBezTo>
                  <a:cubicBezTo>
                    <a:pt x="196" y="314"/>
                    <a:pt x="196" y="314"/>
                    <a:pt x="196" y="314"/>
                  </a:cubicBezTo>
                  <a:cubicBezTo>
                    <a:pt x="197" y="314"/>
                    <a:pt x="197" y="314"/>
                    <a:pt x="197" y="314"/>
                  </a:cubicBezTo>
                  <a:cubicBezTo>
                    <a:pt x="197" y="314"/>
                    <a:pt x="197" y="314"/>
                    <a:pt x="198" y="314"/>
                  </a:cubicBezTo>
                  <a:cubicBezTo>
                    <a:pt x="198" y="314"/>
                    <a:pt x="198" y="314"/>
                    <a:pt x="198" y="314"/>
                  </a:cubicBezTo>
                  <a:cubicBezTo>
                    <a:pt x="197" y="314"/>
                    <a:pt x="197" y="314"/>
                    <a:pt x="197" y="314"/>
                  </a:cubicBezTo>
                  <a:cubicBezTo>
                    <a:pt x="197" y="314"/>
                    <a:pt x="197" y="314"/>
                    <a:pt x="196" y="314"/>
                  </a:cubicBezTo>
                  <a:cubicBezTo>
                    <a:pt x="196" y="314"/>
                    <a:pt x="196" y="314"/>
                    <a:pt x="196" y="314"/>
                  </a:cubicBezTo>
                  <a:cubicBezTo>
                    <a:pt x="196" y="314"/>
                    <a:pt x="196" y="314"/>
                    <a:pt x="196" y="314"/>
                  </a:cubicBezTo>
                  <a:cubicBezTo>
                    <a:pt x="196" y="314"/>
                    <a:pt x="196" y="314"/>
                    <a:pt x="196" y="314"/>
                  </a:cubicBezTo>
                  <a:cubicBezTo>
                    <a:pt x="196" y="313"/>
                    <a:pt x="196" y="313"/>
                    <a:pt x="196" y="313"/>
                  </a:cubicBezTo>
                  <a:cubicBezTo>
                    <a:pt x="195" y="313"/>
                    <a:pt x="195" y="313"/>
                    <a:pt x="195" y="313"/>
                  </a:cubicBezTo>
                  <a:cubicBezTo>
                    <a:pt x="195" y="313"/>
                    <a:pt x="195" y="313"/>
                    <a:pt x="195" y="313"/>
                  </a:cubicBezTo>
                  <a:cubicBezTo>
                    <a:pt x="194" y="313"/>
                    <a:pt x="194" y="313"/>
                    <a:pt x="194" y="313"/>
                  </a:cubicBezTo>
                  <a:cubicBezTo>
                    <a:pt x="194" y="313"/>
                    <a:pt x="194" y="313"/>
                    <a:pt x="194" y="313"/>
                  </a:cubicBezTo>
                  <a:cubicBezTo>
                    <a:pt x="194" y="313"/>
                    <a:pt x="194" y="313"/>
                    <a:pt x="194" y="313"/>
                  </a:cubicBezTo>
                  <a:cubicBezTo>
                    <a:pt x="193" y="313"/>
                    <a:pt x="193" y="313"/>
                    <a:pt x="193" y="313"/>
                  </a:cubicBezTo>
                  <a:cubicBezTo>
                    <a:pt x="194" y="313"/>
                    <a:pt x="194" y="313"/>
                    <a:pt x="194" y="313"/>
                  </a:cubicBezTo>
                  <a:cubicBezTo>
                    <a:pt x="194" y="312"/>
                    <a:pt x="194" y="312"/>
                    <a:pt x="194" y="312"/>
                  </a:cubicBezTo>
                  <a:cubicBezTo>
                    <a:pt x="195" y="312"/>
                    <a:pt x="195" y="312"/>
                    <a:pt x="195" y="312"/>
                  </a:cubicBezTo>
                  <a:cubicBezTo>
                    <a:pt x="195" y="312"/>
                    <a:pt x="195" y="312"/>
                    <a:pt x="195" y="312"/>
                  </a:cubicBezTo>
                  <a:cubicBezTo>
                    <a:pt x="195" y="313"/>
                    <a:pt x="195" y="313"/>
                    <a:pt x="195" y="313"/>
                  </a:cubicBezTo>
                  <a:cubicBezTo>
                    <a:pt x="196" y="313"/>
                    <a:pt x="196" y="313"/>
                    <a:pt x="196" y="313"/>
                  </a:cubicBezTo>
                  <a:cubicBezTo>
                    <a:pt x="196" y="313"/>
                    <a:pt x="196" y="313"/>
                    <a:pt x="196" y="313"/>
                  </a:cubicBezTo>
                  <a:cubicBezTo>
                    <a:pt x="196" y="312"/>
                    <a:pt x="196" y="312"/>
                    <a:pt x="196" y="312"/>
                  </a:cubicBezTo>
                  <a:cubicBezTo>
                    <a:pt x="195" y="312"/>
                    <a:pt x="195" y="312"/>
                    <a:pt x="195" y="312"/>
                  </a:cubicBezTo>
                  <a:cubicBezTo>
                    <a:pt x="195" y="312"/>
                    <a:pt x="195" y="312"/>
                    <a:pt x="195" y="312"/>
                  </a:cubicBezTo>
                  <a:cubicBezTo>
                    <a:pt x="196" y="312"/>
                    <a:pt x="196" y="311"/>
                    <a:pt x="196" y="311"/>
                  </a:cubicBezTo>
                  <a:cubicBezTo>
                    <a:pt x="196" y="310"/>
                    <a:pt x="196" y="310"/>
                    <a:pt x="196" y="310"/>
                  </a:cubicBezTo>
                  <a:cubicBezTo>
                    <a:pt x="197" y="310"/>
                    <a:pt x="197" y="310"/>
                    <a:pt x="197" y="310"/>
                  </a:cubicBezTo>
                  <a:cubicBezTo>
                    <a:pt x="197" y="310"/>
                    <a:pt x="197" y="310"/>
                    <a:pt x="197" y="310"/>
                  </a:cubicBezTo>
                  <a:cubicBezTo>
                    <a:pt x="197" y="311"/>
                    <a:pt x="197" y="311"/>
                    <a:pt x="197" y="311"/>
                  </a:cubicBezTo>
                  <a:cubicBezTo>
                    <a:pt x="197" y="310"/>
                    <a:pt x="197" y="310"/>
                    <a:pt x="198" y="310"/>
                  </a:cubicBezTo>
                  <a:cubicBezTo>
                    <a:pt x="198" y="310"/>
                    <a:pt x="198" y="310"/>
                    <a:pt x="198" y="310"/>
                  </a:cubicBezTo>
                  <a:cubicBezTo>
                    <a:pt x="199" y="310"/>
                    <a:pt x="199" y="310"/>
                    <a:pt x="199" y="310"/>
                  </a:cubicBezTo>
                  <a:cubicBezTo>
                    <a:pt x="199" y="310"/>
                    <a:pt x="199" y="310"/>
                    <a:pt x="199" y="310"/>
                  </a:cubicBezTo>
                  <a:cubicBezTo>
                    <a:pt x="199" y="310"/>
                    <a:pt x="199" y="310"/>
                    <a:pt x="199" y="310"/>
                  </a:cubicBezTo>
                  <a:cubicBezTo>
                    <a:pt x="199" y="310"/>
                    <a:pt x="199" y="310"/>
                    <a:pt x="199" y="310"/>
                  </a:cubicBezTo>
                  <a:cubicBezTo>
                    <a:pt x="199" y="310"/>
                    <a:pt x="199" y="310"/>
                    <a:pt x="199" y="310"/>
                  </a:cubicBezTo>
                  <a:cubicBezTo>
                    <a:pt x="199" y="310"/>
                    <a:pt x="199" y="310"/>
                    <a:pt x="199" y="310"/>
                  </a:cubicBezTo>
                  <a:cubicBezTo>
                    <a:pt x="200" y="310"/>
                    <a:pt x="200" y="310"/>
                    <a:pt x="200" y="310"/>
                  </a:cubicBezTo>
                  <a:cubicBezTo>
                    <a:pt x="199" y="309"/>
                    <a:pt x="199" y="309"/>
                    <a:pt x="199" y="309"/>
                  </a:cubicBezTo>
                  <a:cubicBezTo>
                    <a:pt x="199" y="309"/>
                    <a:pt x="199" y="309"/>
                    <a:pt x="199" y="309"/>
                  </a:cubicBezTo>
                  <a:cubicBezTo>
                    <a:pt x="199" y="309"/>
                    <a:pt x="199" y="309"/>
                    <a:pt x="199" y="309"/>
                  </a:cubicBezTo>
                  <a:cubicBezTo>
                    <a:pt x="199" y="309"/>
                    <a:pt x="199" y="309"/>
                    <a:pt x="199" y="309"/>
                  </a:cubicBezTo>
                  <a:cubicBezTo>
                    <a:pt x="200" y="309"/>
                    <a:pt x="200" y="309"/>
                    <a:pt x="200" y="309"/>
                  </a:cubicBezTo>
                  <a:cubicBezTo>
                    <a:pt x="200" y="309"/>
                    <a:pt x="200" y="309"/>
                    <a:pt x="200" y="309"/>
                  </a:cubicBezTo>
                  <a:cubicBezTo>
                    <a:pt x="200" y="309"/>
                    <a:pt x="200" y="309"/>
                    <a:pt x="200" y="309"/>
                  </a:cubicBezTo>
                  <a:cubicBezTo>
                    <a:pt x="200" y="309"/>
                    <a:pt x="200" y="309"/>
                    <a:pt x="200" y="309"/>
                  </a:cubicBezTo>
                  <a:cubicBezTo>
                    <a:pt x="200" y="309"/>
                    <a:pt x="200" y="309"/>
                    <a:pt x="200" y="309"/>
                  </a:cubicBezTo>
                  <a:cubicBezTo>
                    <a:pt x="200" y="308"/>
                    <a:pt x="200" y="309"/>
                    <a:pt x="200" y="308"/>
                  </a:cubicBezTo>
                  <a:cubicBezTo>
                    <a:pt x="200" y="308"/>
                    <a:pt x="200" y="308"/>
                    <a:pt x="200" y="308"/>
                  </a:cubicBezTo>
                  <a:cubicBezTo>
                    <a:pt x="201" y="308"/>
                    <a:pt x="201" y="308"/>
                    <a:pt x="201" y="308"/>
                  </a:cubicBezTo>
                  <a:cubicBezTo>
                    <a:pt x="200" y="308"/>
                    <a:pt x="200" y="308"/>
                    <a:pt x="200" y="308"/>
                  </a:cubicBezTo>
                  <a:cubicBezTo>
                    <a:pt x="201" y="308"/>
                    <a:pt x="201" y="308"/>
                    <a:pt x="201" y="308"/>
                  </a:cubicBezTo>
                  <a:cubicBezTo>
                    <a:pt x="201" y="308"/>
                    <a:pt x="201" y="308"/>
                    <a:pt x="201" y="308"/>
                  </a:cubicBezTo>
                  <a:cubicBezTo>
                    <a:pt x="201" y="308"/>
                    <a:pt x="201" y="308"/>
                    <a:pt x="201" y="308"/>
                  </a:cubicBezTo>
                  <a:cubicBezTo>
                    <a:pt x="200" y="307"/>
                    <a:pt x="200" y="307"/>
                    <a:pt x="200" y="307"/>
                  </a:cubicBezTo>
                  <a:cubicBezTo>
                    <a:pt x="200" y="307"/>
                    <a:pt x="200" y="307"/>
                    <a:pt x="200" y="307"/>
                  </a:cubicBezTo>
                  <a:cubicBezTo>
                    <a:pt x="200" y="307"/>
                    <a:pt x="200" y="307"/>
                    <a:pt x="200" y="307"/>
                  </a:cubicBezTo>
                  <a:cubicBezTo>
                    <a:pt x="200" y="307"/>
                    <a:pt x="200" y="307"/>
                    <a:pt x="200" y="307"/>
                  </a:cubicBezTo>
                  <a:cubicBezTo>
                    <a:pt x="200" y="306"/>
                    <a:pt x="200" y="306"/>
                    <a:pt x="200" y="306"/>
                  </a:cubicBezTo>
                  <a:cubicBezTo>
                    <a:pt x="200" y="306"/>
                    <a:pt x="200" y="306"/>
                    <a:pt x="200" y="306"/>
                  </a:cubicBezTo>
                  <a:cubicBezTo>
                    <a:pt x="200" y="306"/>
                    <a:pt x="200" y="306"/>
                    <a:pt x="200" y="306"/>
                  </a:cubicBezTo>
                  <a:cubicBezTo>
                    <a:pt x="200" y="306"/>
                    <a:pt x="200" y="306"/>
                    <a:pt x="200" y="306"/>
                  </a:cubicBezTo>
                  <a:cubicBezTo>
                    <a:pt x="200" y="306"/>
                    <a:pt x="200" y="306"/>
                    <a:pt x="200" y="306"/>
                  </a:cubicBezTo>
                  <a:cubicBezTo>
                    <a:pt x="199" y="306"/>
                    <a:pt x="199" y="306"/>
                    <a:pt x="199" y="306"/>
                  </a:cubicBezTo>
                  <a:cubicBezTo>
                    <a:pt x="199" y="306"/>
                    <a:pt x="199" y="306"/>
                    <a:pt x="199" y="306"/>
                  </a:cubicBezTo>
                  <a:cubicBezTo>
                    <a:pt x="199" y="306"/>
                    <a:pt x="199" y="306"/>
                    <a:pt x="199" y="306"/>
                  </a:cubicBezTo>
                  <a:cubicBezTo>
                    <a:pt x="199" y="305"/>
                    <a:pt x="199" y="306"/>
                    <a:pt x="198" y="305"/>
                  </a:cubicBezTo>
                  <a:cubicBezTo>
                    <a:pt x="198" y="305"/>
                    <a:pt x="198" y="305"/>
                    <a:pt x="198" y="305"/>
                  </a:cubicBezTo>
                  <a:cubicBezTo>
                    <a:pt x="198" y="304"/>
                    <a:pt x="198" y="304"/>
                    <a:pt x="198" y="304"/>
                  </a:cubicBezTo>
                  <a:cubicBezTo>
                    <a:pt x="198" y="304"/>
                    <a:pt x="198" y="304"/>
                    <a:pt x="198" y="304"/>
                  </a:cubicBezTo>
                  <a:cubicBezTo>
                    <a:pt x="198" y="304"/>
                    <a:pt x="198" y="304"/>
                    <a:pt x="198" y="304"/>
                  </a:cubicBezTo>
                  <a:cubicBezTo>
                    <a:pt x="198" y="304"/>
                    <a:pt x="198" y="304"/>
                    <a:pt x="198" y="304"/>
                  </a:cubicBezTo>
                  <a:cubicBezTo>
                    <a:pt x="197" y="304"/>
                    <a:pt x="197" y="304"/>
                    <a:pt x="197" y="304"/>
                  </a:cubicBezTo>
                  <a:cubicBezTo>
                    <a:pt x="198" y="303"/>
                    <a:pt x="198" y="303"/>
                    <a:pt x="198" y="303"/>
                  </a:cubicBezTo>
                  <a:cubicBezTo>
                    <a:pt x="197" y="303"/>
                    <a:pt x="197" y="303"/>
                    <a:pt x="197" y="303"/>
                  </a:cubicBezTo>
                  <a:cubicBezTo>
                    <a:pt x="197" y="303"/>
                    <a:pt x="197" y="303"/>
                    <a:pt x="197" y="303"/>
                  </a:cubicBezTo>
                  <a:cubicBezTo>
                    <a:pt x="197" y="303"/>
                    <a:pt x="197" y="303"/>
                    <a:pt x="197" y="303"/>
                  </a:cubicBezTo>
                  <a:cubicBezTo>
                    <a:pt x="197" y="303"/>
                    <a:pt x="197" y="303"/>
                    <a:pt x="197" y="303"/>
                  </a:cubicBezTo>
                  <a:cubicBezTo>
                    <a:pt x="197" y="302"/>
                    <a:pt x="196" y="302"/>
                    <a:pt x="196" y="301"/>
                  </a:cubicBezTo>
                  <a:cubicBezTo>
                    <a:pt x="196" y="301"/>
                    <a:pt x="196" y="301"/>
                    <a:pt x="196" y="301"/>
                  </a:cubicBezTo>
                  <a:cubicBezTo>
                    <a:pt x="195" y="301"/>
                    <a:pt x="195" y="301"/>
                    <a:pt x="195" y="301"/>
                  </a:cubicBezTo>
                  <a:cubicBezTo>
                    <a:pt x="195" y="301"/>
                    <a:pt x="195" y="301"/>
                    <a:pt x="195" y="301"/>
                  </a:cubicBezTo>
                  <a:cubicBezTo>
                    <a:pt x="195" y="301"/>
                    <a:pt x="195" y="301"/>
                    <a:pt x="195" y="301"/>
                  </a:cubicBezTo>
                  <a:cubicBezTo>
                    <a:pt x="195" y="301"/>
                    <a:pt x="195" y="301"/>
                    <a:pt x="195" y="301"/>
                  </a:cubicBezTo>
                  <a:cubicBezTo>
                    <a:pt x="195" y="301"/>
                    <a:pt x="195" y="301"/>
                    <a:pt x="195" y="301"/>
                  </a:cubicBezTo>
                  <a:cubicBezTo>
                    <a:pt x="194" y="301"/>
                    <a:pt x="194" y="301"/>
                    <a:pt x="194" y="301"/>
                  </a:cubicBezTo>
                  <a:cubicBezTo>
                    <a:pt x="194" y="300"/>
                    <a:pt x="194" y="300"/>
                    <a:pt x="194" y="300"/>
                  </a:cubicBezTo>
                  <a:cubicBezTo>
                    <a:pt x="194" y="300"/>
                    <a:pt x="194" y="300"/>
                    <a:pt x="194" y="300"/>
                  </a:cubicBezTo>
                  <a:cubicBezTo>
                    <a:pt x="194" y="300"/>
                    <a:pt x="194" y="300"/>
                    <a:pt x="194" y="300"/>
                  </a:cubicBezTo>
                  <a:cubicBezTo>
                    <a:pt x="194" y="300"/>
                    <a:pt x="194" y="300"/>
                    <a:pt x="194" y="300"/>
                  </a:cubicBezTo>
                  <a:cubicBezTo>
                    <a:pt x="193" y="300"/>
                    <a:pt x="193" y="300"/>
                    <a:pt x="193" y="300"/>
                  </a:cubicBezTo>
                  <a:cubicBezTo>
                    <a:pt x="193" y="300"/>
                    <a:pt x="193" y="300"/>
                    <a:pt x="193" y="300"/>
                  </a:cubicBezTo>
                  <a:cubicBezTo>
                    <a:pt x="193" y="300"/>
                    <a:pt x="193" y="300"/>
                    <a:pt x="193" y="300"/>
                  </a:cubicBezTo>
                  <a:cubicBezTo>
                    <a:pt x="193" y="300"/>
                    <a:pt x="193" y="300"/>
                    <a:pt x="193" y="300"/>
                  </a:cubicBezTo>
                  <a:cubicBezTo>
                    <a:pt x="192" y="299"/>
                    <a:pt x="192" y="299"/>
                    <a:pt x="192" y="299"/>
                  </a:cubicBezTo>
                  <a:cubicBezTo>
                    <a:pt x="192" y="299"/>
                    <a:pt x="192" y="299"/>
                    <a:pt x="192" y="299"/>
                  </a:cubicBezTo>
                  <a:cubicBezTo>
                    <a:pt x="192" y="299"/>
                    <a:pt x="192" y="299"/>
                    <a:pt x="192" y="299"/>
                  </a:cubicBezTo>
                  <a:cubicBezTo>
                    <a:pt x="192" y="299"/>
                    <a:pt x="192" y="299"/>
                    <a:pt x="192" y="299"/>
                  </a:cubicBezTo>
                  <a:cubicBezTo>
                    <a:pt x="192" y="298"/>
                    <a:pt x="192" y="298"/>
                    <a:pt x="192" y="298"/>
                  </a:cubicBezTo>
                  <a:cubicBezTo>
                    <a:pt x="192" y="299"/>
                    <a:pt x="192" y="299"/>
                    <a:pt x="192" y="299"/>
                  </a:cubicBezTo>
                  <a:cubicBezTo>
                    <a:pt x="192" y="299"/>
                    <a:pt x="192" y="299"/>
                    <a:pt x="192" y="299"/>
                  </a:cubicBezTo>
                  <a:cubicBezTo>
                    <a:pt x="192" y="299"/>
                    <a:pt x="192" y="299"/>
                    <a:pt x="192" y="299"/>
                  </a:cubicBezTo>
                  <a:cubicBezTo>
                    <a:pt x="192" y="299"/>
                    <a:pt x="192" y="299"/>
                    <a:pt x="192" y="299"/>
                  </a:cubicBezTo>
                  <a:cubicBezTo>
                    <a:pt x="193" y="298"/>
                    <a:pt x="193" y="298"/>
                    <a:pt x="193" y="298"/>
                  </a:cubicBezTo>
                  <a:cubicBezTo>
                    <a:pt x="192" y="298"/>
                    <a:pt x="192" y="298"/>
                    <a:pt x="191" y="298"/>
                  </a:cubicBezTo>
                  <a:cubicBezTo>
                    <a:pt x="192" y="297"/>
                    <a:pt x="192" y="297"/>
                    <a:pt x="192" y="297"/>
                  </a:cubicBezTo>
                  <a:cubicBezTo>
                    <a:pt x="192" y="298"/>
                    <a:pt x="192" y="298"/>
                    <a:pt x="192" y="298"/>
                  </a:cubicBezTo>
                  <a:cubicBezTo>
                    <a:pt x="192" y="297"/>
                    <a:pt x="192" y="297"/>
                    <a:pt x="192" y="297"/>
                  </a:cubicBezTo>
                  <a:cubicBezTo>
                    <a:pt x="192" y="297"/>
                    <a:pt x="192" y="297"/>
                    <a:pt x="192" y="297"/>
                  </a:cubicBezTo>
                  <a:cubicBezTo>
                    <a:pt x="191" y="297"/>
                    <a:pt x="191" y="297"/>
                    <a:pt x="191" y="298"/>
                  </a:cubicBezTo>
                  <a:cubicBezTo>
                    <a:pt x="190" y="297"/>
                    <a:pt x="190" y="297"/>
                    <a:pt x="190" y="297"/>
                  </a:cubicBezTo>
                  <a:cubicBezTo>
                    <a:pt x="190" y="297"/>
                    <a:pt x="190" y="297"/>
                    <a:pt x="190" y="297"/>
                  </a:cubicBezTo>
                  <a:cubicBezTo>
                    <a:pt x="190" y="298"/>
                    <a:pt x="190" y="298"/>
                    <a:pt x="190" y="298"/>
                  </a:cubicBezTo>
                  <a:cubicBezTo>
                    <a:pt x="190" y="298"/>
                    <a:pt x="190" y="298"/>
                    <a:pt x="190" y="298"/>
                  </a:cubicBezTo>
                  <a:cubicBezTo>
                    <a:pt x="189" y="298"/>
                    <a:pt x="189" y="298"/>
                    <a:pt x="189" y="298"/>
                  </a:cubicBezTo>
                  <a:cubicBezTo>
                    <a:pt x="189" y="297"/>
                    <a:pt x="189" y="297"/>
                    <a:pt x="189" y="297"/>
                  </a:cubicBezTo>
                  <a:cubicBezTo>
                    <a:pt x="189" y="297"/>
                    <a:pt x="189" y="297"/>
                    <a:pt x="189" y="297"/>
                  </a:cubicBezTo>
                  <a:cubicBezTo>
                    <a:pt x="189" y="297"/>
                    <a:pt x="189" y="297"/>
                    <a:pt x="189" y="297"/>
                  </a:cubicBezTo>
                  <a:cubicBezTo>
                    <a:pt x="189" y="297"/>
                    <a:pt x="189" y="297"/>
                    <a:pt x="188" y="297"/>
                  </a:cubicBezTo>
                  <a:cubicBezTo>
                    <a:pt x="188" y="297"/>
                    <a:pt x="188" y="297"/>
                    <a:pt x="188" y="297"/>
                  </a:cubicBezTo>
                  <a:cubicBezTo>
                    <a:pt x="188" y="297"/>
                    <a:pt x="188" y="297"/>
                    <a:pt x="188" y="297"/>
                  </a:cubicBezTo>
                  <a:cubicBezTo>
                    <a:pt x="188" y="297"/>
                    <a:pt x="188" y="297"/>
                    <a:pt x="188" y="297"/>
                  </a:cubicBezTo>
                  <a:cubicBezTo>
                    <a:pt x="188" y="297"/>
                    <a:pt x="188" y="297"/>
                    <a:pt x="188" y="297"/>
                  </a:cubicBezTo>
                  <a:cubicBezTo>
                    <a:pt x="188" y="297"/>
                    <a:pt x="188" y="297"/>
                    <a:pt x="188" y="297"/>
                  </a:cubicBezTo>
                  <a:cubicBezTo>
                    <a:pt x="188" y="297"/>
                    <a:pt x="188" y="297"/>
                    <a:pt x="188" y="297"/>
                  </a:cubicBezTo>
                  <a:cubicBezTo>
                    <a:pt x="188" y="298"/>
                    <a:pt x="188" y="298"/>
                    <a:pt x="188" y="298"/>
                  </a:cubicBezTo>
                  <a:cubicBezTo>
                    <a:pt x="188" y="298"/>
                    <a:pt x="188" y="298"/>
                    <a:pt x="188" y="298"/>
                  </a:cubicBezTo>
                  <a:cubicBezTo>
                    <a:pt x="187" y="298"/>
                    <a:pt x="187" y="298"/>
                    <a:pt x="187" y="298"/>
                  </a:cubicBezTo>
                  <a:cubicBezTo>
                    <a:pt x="186" y="299"/>
                    <a:pt x="186" y="299"/>
                    <a:pt x="186" y="299"/>
                  </a:cubicBezTo>
                  <a:cubicBezTo>
                    <a:pt x="186" y="299"/>
                    <a:pt x="186" y="299"/>
                    <a:pt x="186" y="299"/>
                  </a:cubicBezTo>
                  <a:cubicBezTo>
                    <a:pt x="185" y="299"/>
                    <a:pt x="185" y="299"/>
                    <a:pt x="185" y="299"/>
                  </a:cubicBezTo>
                  <a:cubicBezTo>
                    <a:pt x="185" y="299"/>
                    <a:pt x="185" y="299"/>
                    <a:pt x="185" y="299"/>
                  </a:cubicBezTo>
                  <a:cubicBezTo>
                    <a:pt x="185" y="299"/>
                    <a:pt x="185" y="299"/>
                    <a:pt x="185" y="299"/>
                  </a:cubicBezTo>
                  <a:cubicBezTo>
                    <a:pt x="185" y="299"/>
                    <a:pt x="185" y="299"/>
                    <a:pt x="185" y="299"/>
                  </a:cubicBezTo>
                  <a:cubicBezTo>
                    <a:pt x="184" y="299"/>
                    <a:pt x="184" y="299"/>
                    <a:pt x="184" y="299"/>
                  </a:cubicBezTo>
                  <a:cubicBezTo>
                    <a:pt x="184" y="299"/>
                    <a:pt x="184" y="299"/>
                    <a:pt x="184" y="299"/>
                  </a:cubicBezTo>
                  <a:cubicBezTo>
                    <a:pt x="184" y="299"/>
                    <a:pt x="184" y="299"/>
                    <a:pt x="184" y="299"/>
                  </a:cubicBezTo>
                  <a:cubicBezTo>
                    <a:pt x="184" y="299"/>
                    <a:pt x="184" y="299"/>
                    <a:pt x="184" y="299"/>
                  </a:cubicBezTo>
                  <a:cubicBezTo>
                    <a:pt x="184" y="299"/>
                    <a:pt x="184" y="299"/>
                    <a:pt x="184" y="299"/>
                  </a:cubicBezTo>
                  <a:cubicBezTo>
                    <a:pt x="184" y="299"/>
                    <a:pt x="184" y="299"/>
                    <a:pt x="184" y="299"/>
                  </a:cubicBezTo>
                  <a:cubicBezTo>
                    <a:pt x="183" y="299"/>
                    <a:pt x="183" y="299"/>
                    <a:pt x="183" y="299"/>
                  </a:cubicBezTo>
                  <a:cubicBezTo>
                    <a:pt x="182" y="299"/>
                    <a:pt x="182" y="299"/>
                    <a:pt x="182" y="299"/>
                  </a:cubicBezTo>
                  <a:cubicBezTo>
                    <a:pt x="183" y="298"/>
                    <a:pt x="183" y="298"/>
                    <a:pt x="183" y="298"/>
                  </a:cubicBezTo>
                  <a:cubicBezTo>
                    <a:pt x="183" y="298"/>
                    <a:pt x="183" y="298"/>
                    <a:pt x="183" y="298"/>
                  </a:cubicBezTo>
                  <a:cubicBezTo>
                    <a:pt x="183" y="298"/>
                    <a:pt x="183" y="298"/>
                    <a:pt x="183" y="298"/>
                  </a:cubicBezTo>
                  <a:cubicBezTo>
                    <a:pt x="183" y="298"/>
                    <a:pt x="183" y="298"/>
                    <a:pt x="183" y="298"/>
                  </a:cubicBezTo>
                  <a:cubicBezTo>
                    <a:pt x="183" y="297"/>
                    <a:pt x="184" y="297"/>
                    <a:pt x="183" y="297"/>
                  </a:cubicBezTo>
                  <a:cubicBezTo>
                    <a:pt x="182" y="296"/>
                    <a:pt x="182" y="296"/>
                    <a:pt x="182" y="296"/>
                  </a:cubicBezTo>
                  <a:cubicBezTo>
                    <a:pt x="182" y="296"/>
                    <a:pt x="182" y="296"/>
                    <a:pt x="182" y="296"/>
                  </a:cubicBezTo>
                  <a:cubicBezTo>
                    <a:pt x="181" y="297"/>
                    <a:pt x="181" y="297"/>
                    <a:pt x="181" y="297"/>
                  </a:cubicBezTo>
                  <a:cubicBezTo>
                    <a:pt x="181" y="297"/>
                    <a:pt x="181" y="297"/>
                    <a:pt x="181" y="297"/>
                  </a:cubicBezTo>
                  <a:cubicBezTo>
                    <a:pt x="180" y="298"/>
                    <a:pt x="180" y="298"/>
                    <a:pt x="180" y="298"/>
                  </a:cubicBezTo>
                  <a:cubicBezTo>
                    <a:pt x="180" y="298"/>
                    <a:pt x="180" y="298"/>
                    <a:pt x="180" y="298"/>
                  </a:cubicBezTo>
                  <a:cubicBezTo>
                    <a:pt x="180" y="298"/>
                    <a:pt x="180" y="298"/>
                    <a:pt x="180" y="298"/>
                  </a:cubicBezTo>
                  <a:cubicBezTo>
                    <a:pt x="180" y="298"/>
                    <a:pt x="180" y="298"/>
                    <a:pt x="180" y="298"/>
                  </a:cubicBezTo>
                  <a:cubicBezTo>
                    <a:pt x="179" y="299"/>
                    <a:pt x="179" y="299"/>
                    <a:pt x="179" y="299"/>
                  </a:cubicBezTo>
                  <a:cubicBezTo>
                    <a:pt x="179" y="299"/>
                    <a:pt x="179" y="299"/>
                    <a:pt x="179" y="299"/>
                  </a:cubicBezTo>
                  <a:cubicBezTo>
                    <a:pt x="179" y="299"/>
                    <a:pt x="179" y="299"/>
                    <a:pt x="179" y="299"/>
                  </a:cubicBezTo>
                  <a:cubicBezTo>
                    <a:pt x="179" y="299"/>
                    <a:pt x="179" y="299"/>
                    <a:pt x="179" y="299"/>
                  </a:cubicBezTo>
                  <a:cubicBezTo>
                    <a:pt x="178" y="299"/>
                    <a:pt x="178" y="299"/>
                    <a:pt x="178" y="299"/>
                  </a:cubicBezTo>
                  <a:cubicBezTo>
                    <a:pt x="178" y="299"/>
                    <a:pt x="178" y="299"/>
                    <a:pt x="178" y="299"/>
                  </a:cubicBezTo>
                  <a:cubicBezTo>
                    <a:pt x="178" y="299"/>
                    <a:pt x="178" y="299"/>
                    <a:pt x="178" y="299"/>
                  </a:cubicBezTo>
                  <a:cubicBezTo>
                    <a:pt x="178" y="299"/>
                    <a:pt x="178" y="299"/>
                    <a:pt x="178" y="299"/>
                  </a:cubicBezTo>
                  <a:cubicBezTo>
                    <a:pt x="178" y="299"/>
                    <a:pt x="178" y="299"/>
                    <a:pt x="178" y="299"/>
                  </a:cubicBezTo>
                  <a:cubicBezTo>
                    <a:pt x="177" y="299"/>
                    <a:pt x="177" y="299"/>
                    <a:pt x="177" y="299"/>
                  </a:cubicBezTo>
                  <a:cubicBezTo>
                    <a:pt x="177" y="299"/>
                    <a:pt x="177" y="299"/>
                    <a:pt x="177" y="299"/>
                  </a:cubicBezTo>
                  <a:cubicBezTo>
                    <a:pt x="177" y="298"/>
                    <a:pt x="177" y="298"/>
                    <a:pt x="177" y="298"/>
                  </a:cubicBezTo>
                  <a:cubicBezTo>
                    <a:pt x="177" y="299"/>
                    <a:pt x="177" y="299"/>
                    <a:pt x="177" y="299"/>
                  </a:cubicBezTo>
                  <a:cubicBezTo>
                    <a:pt x="177" y="298"/>
                    <a:pt x="177" y="298"/>
                    <a:pt x="177" y="298"/>
                  </a:cubicBezTo>
                  <a:cubicBezTo>
                    <a:pt x="177" y="298"/>
                    <a:pt x="177" y="298"/>
                    <a:pt x="177" y="298"/>
                  </a:cubicBezTo>
                  <a:cubicBezTo>
                    <a:pt x="176" y="298"/>
                    <a:pt x="176" y="298"/>
                    <a:pt x="176" y="298"/>
                  </a:cubicBezTo>
                  <a:cubicBezTo>
                    <a:pt x="176" y="298"/>
                    <a:pt x="176" y="298"/>
                    <a:pt x="176" y="298"/>
                  </a:cubicBezTo>
                  <a:cubicBezTo>
                    <a:pt x="176" y="298"/>
                    <a:pt x="176" y="298"/>
                    <a:pt x="176" y="298"/>
                  </a:cubicBezTo>
                  <a:cubicBezTo>
                    <a:pt x="176" y="297"/>
                    <a:pt x="176" y="297"/>
                    <a:pt x="176" y="297"/>
                  </a:cubicBezTo>
                  <a:cubicBezTo>
                    <a:pt x="176" y="297"/>
                    <a:pt x="176" y="297"/>
                    <a:pt x="176" y="297"/>
                  </a:cubicBezTo>
                  <a:cubicBezTo>
                    <a:pt x="176" y="297"/>
                    <a:pt x="176" y="297"/>
                    <a:pt x="176" y="297"/>
                  </a:cubicBezTo>
                  <a:cubicBezTo>
                    <a:pt x="176" y="297"/>
                    <a:pt x="176" y="297"/>
                    <a:pt x="176" y="297"/>
                  </a:cubicBezTo>
                  <a:cubicBezTo>
                    <a:pt x="175" y="296"/>
                    <a:pt x="175" y="296"/>
                    <a:pt x="175" y="296"/>
                  </a:cubicBezTo>
                  <a:cubicBezTo>
                    <a:pt x="175" y="296"/>
                    <a:pt x="175" y="296"/>
                    <a:pt x="175" y="296"/>
                  </a:cubicBezTo>
                  <a:cubicBezTo>
                    <a:pt x="174" y="296"/>
                    <a:pt x="174" y="296"/>
                    <a:pt x="174" y="296"/>
                  </a:cubicBezTo>
                  <a:cubicBezTo>
                    <a:pt x="174" y="296"/>
                    <a:pt x="174" y="296"/>
                    <a:pt x="174" y="296"/>
                  </a:cubicBezTo>
                  <a:cubicBezTo>
                    <a:pt x="174" y="296"/>
                    <a:pt x="174" y="296"/>
                    <a:pt x="174" y="296"/>
                  </a:cubicBezTo>
                  <a:cubicBezTo>
                    <a:pt x="174" y="296"/>
                    <a:pt x="174" y="296"/>
                    <a:pt x="174" y="296"/>
                  </a:cubicBezTo>
                  <a:cubicBezTo>
                    <a:pt x="174" y="296"/>
                    <a:pt x="174" y="296"/>
                    <a:pt x="174" y="296"/>
                  </a:cubicBezTo>
                  <a:cubicBezTo>
                    <a:pt x="174" y="295"/>
                    <a:pt x="174" y="295"/>
                    <a:pt x="174" y="295"/>
                  </a:cubicBezTo>
                  <a:cubicBezTo>
                    <a:pt x="173" y="295"/>
                    <a:pt x="173" y="295"/>
                    <a:pt x="173" y="295"/>
                  </a:cubicBezTo>
                  <a:cubicBezTo>
                    <a:pt x="173" y="295"/>
                    <a:pt x="173" y="295"/>
                    <a:pt x="173" y="295"/>
                  </a:cubicBezTo>
                  <a:cubicBezTo>
                    <a:pt x="173" y="295"/>
                    <a:pt x="173" y="295"/>
                    <a:pt x="173" y="295"/>
                  </a:cubicBezTo>
                  <a:cubicBezTo>
                    <a:pt x="172" y="294"/>
                    <a:pt x="172" y="294"/>
                    <a:pt x="172" y="294"/>
                  </a:cubicBezTo>
                  <a:cubicBezTo>
                    <a:pt x="172" y="294"/>
                    <a:pt x="172" y="294"/>
                    <a:pt x="172" y="294"/>
                  </a:cubicBezTo>
                  <a:cubicBezTo>
                    <a:pt x="172" y="294"/>
                    <a:pt x="172" y="294"/>
                    <a:pt x="172" y="294"/>
                  </a:cubicBezTo>
                  <a:cubicBezTo>
                    <a:pt x="171" y="294"/>
                    <a:pt x="171" y="294"/>
                    <a:pt x="171" y="294"/>
                  </a:cubicBezTo>
                  <a:cubicBezTo>
                    <a:pt x="171" y="294"/>
                    <a:pt x="171" y="294"/>
                    <a:pt x="171" y="294"/>
                  </a:cubicBezTo>
                  <a:cubicBezTo>
                    <a:pt x="171" y="294"/>
                    <a:pt x="171" y="294"/>
                    <a:pt x="171" y="294"/>
                  </a:cubicBezTo>
                  <a:cubicBezTo>
                    <a:pt x="171" y="293"/>
                    <a:pt x="171" y="293"/>
                    <a:pt x="171" y="293"/>
                  </a:cubicBezTo>
                  <a:cubicBezTo>
                    <a:pt x="170" y="293"/>
                    <a:pt x="170" y="293"/>
                    <a:pt x="170" y="293"/>
                  </a:cubicBezTo>
                  <a:cubicBezTo>
                    <a:pt x="170" y="293"/>
                    <a:pt x="170" y="293"/>
                    <a:pt x="170" y="293"/>
                  </a:cubicBezTo>
                  <a:cubicBezTo>
                    <a:pt x="170" y="293"/>
                    <a:pt x="170" y="293"/>
                    <a:pt x="170" y="293"/>
                  </a:cubicBezTo>
                  <a:cubicBezTo>
                    <a:pt x="170" y="293"/>
                    <a:pt x="170" y="293"/>
                    <a:pt x="170" y="293"/>
                  </a:cubicBezTo>
                  <a:cubicBezTo>
                    <a:pt x="170" y="294"/>
                    <a:pt x="170" y="294"/>
                    <a:pt x="170" y="294"/>
                  </a:cubicBezTo>
                  <a:cubicBezTo>
                    <a:pt x="170" y="294"/>
                    <a:pt x="170" y="294"/>
                    <a:pt x="170" y="294"/>
                  </a:cubicBezTo>
                  <a:cubicBezTo>
                    <a:pt x="170" y="294"/>
                    <a:pt x="170" y="294"/>
                    <a:pt x="170" y="294"/>
                  </a:cubicBezTo>
                  <a:cubicBezTo>
                    <a:pt x="171" y="295"/>
                    <a:pt x="171" y="294"/>
                    <a:pt x="171" y="295"/>
                  </a:cubicBezTo>
                  <a:cubicBezTo>
                    <a:pt x="171" y="296"/>
                    <a:pt x="171" y="296"/>
                    <a:pt x="171" y="297"/>
                  </a:cubicBezTo>
                  <a:cubicBezTo>
                    <a:pt x="171" y="297"/>
                    <a:pt x="171" y="297"/>
                    <a:pt x="171" y="297"/>
                  </a:cubicBezTo>
                  <a:cubicBezTo>
                    <a:pt x="171" y="297"/>
                    <a:pt x="171" y="297"/>
                    <a:pt x="171" y="297"/>
                  </a:cubicBezTo>
                  <a:cubicBezTo>
                    <a:pt x="171" y="297"/>
                    <a:pt x="171" y="297"/>
                    <a:pt x="172" y="298"/>
                  </a:cubicBezTo>
                  <a:cubicBezTo>
                    <a:pt x="172" y="298"/>
                    <a:pt x="172" y="298"/>
                    <a:pt x="172" y="298"/>
                  </a:cubicBezTo>
                  <a:cubicBezTo>
                    <a:pt x="172" y="298"/>
                    <a:pt x="172" y="298"/>
                    <a:pt x="172" y="298"/>
                  </a:cubicBezTo>
                  <a:cubicBezTo>
                    <a:pt x="173" y="298"/>
                    <a:pt x="173" y="298"/>
                    <a:pt x="173" y="298"/>
                  </a:cubicBezTo>
                  <a:cubicBezTo>
                    <a:pt x="173" y="298"/>
                    <a:pt x="173" y="298"/>
                    <a:pt x="173" y="298"/>
                  </a:cubicBezTo>
                  <a:cubicBezTo>
                    <a:pt x="173" y="299"/>
                    <a:pt x="173" y="299"/>
                    <a:pt x="173" y="299"/>
                  </a:cubicBezTo>
                  <a:cubicBezTo>
                    <a:pt x="173" y="299"/>
                    <a:pt x="173" y="299"/>
                    <a:pt x="174" y="299"/>
                  </a:cubicBezTo>
                  <a:cubicBezTo>
                    <a:pt x="174" y="299"/>
                    <a:pt x="174" y="299"/>
                    <a:pt x="174" y="299"/>
                  </a:cubicBezTo>
                  <a:cubicBezTo>
                    <a:pt x="175" y="300"/>
                    <a:pt x="175" y="300"/>
                    <a:pt x="175" y="300"/>
                  </a:cubicBezTo>
                  <a:cubicBezTo>
                    <a:pt x="175" y="300"/>
                    <a:pt x="175" y="300"/>
                    <a:pt x="175" y="300"/>
                  </a:cubicBezTo>
                  <a:cubicBezTo>
                    <a:pt x="176" y="300"/>
                    <a:pt x="176" y="300"/>
                    <a:pt x="176" y="300"/>
                  </a:cubicBezTo>
                  <a:cubicBezTo>
                    <a:pt x="176" y="300"/>
                    <a:pt x="176" y="300"/>
                    <a:pt x="176" y="300"/>
                  </a:cubicBezTo>
                  <a:cubicBezTo>
                    <a:pt x="176" y="300"/>
                    <a:pt x="176" y="300"/>
                    <a:pt x="176" y="300"/>
                  </a:cubicBezTo>
                  <a:cubicBezTo>
                    <a:pt x="176" y="300"/>
                    <a:pt x="176" y="300"/>
                    <a:pt x="176" y="300"/>
                  </a:cubicBezTo>
                  <a:cubicBezTo>
                    <a:pt x="177" y="301"/>
                    <a:pt x="177" y="301"/>
                    <a:pt x="177" y="301"/>
                  </a:cubicBezTo>
                  <a:cubicBezTo>
                    <a:pt x="177" y="301"/>
                    <a:pt x="177" y="301"/>
                    <a:pt x="177" y="301"/>
                  </a:cubicBezTo>
                  <a:cubicBezTo>
                    <a:pt x="177" y="301"/>
                    <a:pt x="177" y="301"/>
                    <a:pt x="177" y="301"/>
                  </a:cubicBezTo>
                  <a:cubicBezTo>
                    <a:pt x="176" y="301"/>
                    <a:pt x="176" y="301"/>
                    <a:pt x="176" y="301"/>
                  </a:cubicBezTo>
                  <a:cubicBezTo>
                    <a:pt x="177" y="302"/>
                    <a:pt x="177" y="302"/>
                    <a:pt x="177" y="302"/>
                  </a:cubicBezTo>
                  <a:cubicBezTo>
                    <a:pt x="176" y="302"/>
                    <a:pt x="176" y="302"/>
                    <a:pt x="176" y="302"/>
                  </a:cubicBezTo>
                  <a:cubicBezTo>
                    <a:pt x="176" y="302"/>
                    <a:pt x="176" y="302"/>
                    <a:pt x="176" y="302"/>
                  </a:cubicBezTo>
                  <a:cubicBezTo>
                    <a:pt x="177" y="302"/>
                    <a:pt x="177" y="302"/>
                    <a:pt x="177" y="302"/>
                  </a:cubicBezTo>
                  <a:cubicBezTo>
                    <a:pt x="177" y="302"/>
                    <a:pt x="177" y="302"/>
                    <a:pt x="177" y="302"/>
                  </a:cubicBezTo>
                  <a:cubicBezTo>
                    <a:pt x="177" y="302"/>
                    <a:pt x="177" y="302"/>
                    <a:pt x="177" y="302"/>
                  </a:cubicBezTo>
                  <a:cubicBezTo>
                    <a:pt x="177" y="302"/>
                    <a:pt x="177" y="302"/>
                    <a:pt x="177" y="302"/>
                  </a:cubicBezTo>
                  <a:cubicBezTo>
                    <a:pt x="177" y="302"/>
                    <a:pt x="177" y="302"/>
                    <a:pt x="177" y="302"/>
                  </a:cubicBezTo>
                  <a:cubicBezTo>
                    <a:pt x="178" y="302"/>
                    <a:pt x="178" y="302"/>
                    <a:pt x="178" y="302"/>
                  </a:cubicBezTo>
                  <a:cubicBezTo>
                    <a:pt x="178" y="302"/>
                    <a:pt x="178" y="302"/>
                    <a:pt x="178" y="302"/>
                  </a:cubicBezTo>
                  <a:cubicBezTo>
                    <a:pt x="178" y="302"/>
                    <a:pt x="178" y="302"/>
                    <a:pt x="178" y="302"/>
                  </a:cubicBezTo>
                  <a:cubicBezTo>
                    <a:pt x="177" y="302"/>
                    <a:pt x="177" y="302"/>
                    <a:pt x="177" y="302"/>
                  </a:cubicBezTo>
                  <a:cubicBezTo>
                    <a:pt x="177" y="302"/>
                    <a:pt x="177" y="302"/>
                    <a:pt x="177" y="302"/>
                  </a:cubicBezTo>
                  <a:cubicBezTo>
                    <a:pt x="177" y="302"/>
                    <a:pt x="177" y="302"/>
                    <a:pt x="177" y="302"/>
                  </a:cubicBezTo>
                  <a:cubicBezTo>
                    <a:pt x="177" y="302"/>
                    <a:pt x="177" y="302"/>
                    <a:pt x="177" y="302"/>
                  </a:cubicBezTo>
                  <a:cubicBezTo>
                    <a:pt x="177" y="302"/>
                    <a:pt x="177" y="302"/>
                    <a:pt x="177" y="302"/>
                  </a:cubicBezTo>
                  <a:cubicBezTo>
                    <a:pt x="176" y="302"/>
                    <a:pt x="176" y="302"/>
                    <a:pt x="176" y="302"/>
                  </a:cubicBezTo>
                  <a:cubicBezTo>
                    <a:pt x="176" y="302"/>
                    <a:pt x="176" y="302"/>
                    <a:pt x="176" y="302"/>
                  </a:cubicBezTo>
                  <a:cubicBezTo>
                    <a:pt x="176" y="302"/>
                    <a:pt x="176" y="302"/>
                    <a:pt x="176" y="302"/>
                  </a:cubicBezTo>
                  <a:cubicBezTo>
                    <a:pt x="176" y="303"/>
                    <a:pt x="176" y="303"/>
                    <a:pt x="176" y="303"/>
                  </a:cubicBezTo>
                  <a:cubicBezTo>
                    <a:pt x="176" y="303"/>
                    <a:pt x="176" y="303"/>
                    <a:pt x="176" y="304"/>
                  </a:cubicBezTo>
                  <a:cubicBezTo>
                    <a:pt x="177" y="304"/>
                    <a:pt x="177" y="304"/>
                    <a:pt x="177" y="304"/>
                  </a:cubicBezTo>
                  <a:cubicBezTo>
                    <a:pt x="177" y="303"/>
                    <a:pt x="177" y="303"/>
                    <a:pt x="177" y="303"/>
                  </a:cubicBezTo>
                  <a:cubicBezTo>
                    <a:pt x="177" y="303"/>
                    <a:pt x="177" y="303"/>
                    <a:pt x="177" y="303"/>
                  </a:cubicBezTo>
                  <a:cubicBezTo>
                    <a:pt x="176" y="304"/>
                    <a:pt x="176" y="304"/>
                    <a:pt x="176" y="304"/>
                  </a:cubicBezTo>
                  <a:cubicBezTo>
                    <a:pt x="177" y="304"/>
                    <a:pt x="177" y="304"/>
                    <a:pt x="177" y="304"/>
                  </a:cubicBezTo>
                  <a:cubicBezTo>
                    <a:pt x="176" y="305"/>
                    <a:pt x="176" y="305"/>
                    <a:pt x="176" y="305"/>
                  </a:cubicBezTo>
                  <a:cubicBezTo>
                    <a:pt x="176" y="305"/>
                    <a:pt x="176" y="305"/>
                    <a:pt x="176" y="305"/>
                  </a:cubicBezTo>
                  <a:cubicBezTo>
                    <a:pt x="176" y="305"/>
                    <a:pt x="176" y="305"/>
                    <a:pt x="176" y="305"/>
                  </a:cubicBezTo>
                  <a:cubicBezTo>
                    <a:pt x="176" y="305"/>
                    <a:pt x="176" y="305"/>
                    <a:pt x="176" y="305"/>
                  </a:cubicBezTo>
                  <a:cubicBezTo>
                    <a:pt x="176" y="305"/>
                    <a:pt x="176" y="305"/>
                    <a:pt x="176" y="305"/>
                  </a:cubicBezTo>
                  <a:cubicBezTo>
                    <a:pt x="176" y="305"/>
                    <a:pt x="176" y="305"/>
                    <a:pt x="176" y="305"/>
                  </a:cubicBezTo>
                  <a:cubicBezTo>
                    <a:pt x="175" y="306"/>
                    <a:pt x="175" y="306"/>
                    <a:pt x="175" y="306"/>
                  </a:cubicBezTo>
                  <a:cubicBezTo>
                    <a:pt x="175" y="305"/>
                    <a:pt x="175" y="305"/>
                    <a:pt x="175" y="305"/>
                  </a:cubicBezTo>
                  <a:cubicBezTo>
                    <a:pt x="175" y="306"/>
                    <a:pt x="175" y="306"/>
                    <a:pt x="175" y="306"/>
                  </a:cubicBezTo>
                  <a:cubicBezTo>
                    <a:pt x="175" y="306"/>
                    <a:pt x="175" y="306"/>
                    <a:pt x="175" y="306"/>
                  </a:cubicBezTo>
                  <a:cubicBezTo>
                    <a:pt x="174" y="306"/>
                    <a:pt x="174" y="306"/>
                    <a:pt x="174" y="306"/>
                  </a:cubicBezTo>
                  <a:cubicBezTo>
                    <a:pt x="174" y="307"/>
                    <a:pt x="174" y="307"/>
                    <a:pt x="174" y="307"/>
                  </a:cubicBezTo>
                  <a:cubicBezTo>
                    <a:pt x="174" y="307"/>
                    <a:pt x="174" y="307"/>
                    <a:pt x="174" y="307"/>
                  </a:cubicBezTo>
                  <a:cubicBezTo>
                    <a:pt x="174" y="307"/>
                    <a:pt x="174" y="307"/>
                    <a:pt x="174" y="307"/>
                  </a:cubicBezTo>
                  <a:cubicBezTo>
                    <a:pt x="173" y="308"/>
                    <a:pt x="173" y="308"/>
                    <a:pt x="173" y="308"/>
                  </a:cubicBezTo>
                  <a:cubicBezTo>
                    <a:pt x="173" y="307"/>
                    <a:pt x="173" y="307"/>
                    <a:pt x="173" y="307"/>
                  </a:cubicBezTo>
                  <a:cubicBezTo>
                    <a:pt x="172" y="308"/>
                    <a:pt x="172" y="308"/>
                    <a:pt x="172" y="308"/>
                  </a:cubicBezTo>
                  <a:cubicBezTo>
                    <a:pt x="172" y="308"/>
                    <a:pt x="172" y="308"/>
                    <a:pt x="172" y="307"/>
                  </a:cubicBezTo>
                  <a:cubicBezTo>
                    <a:pt x="171" y="307"/>
                    <a:pt x="171" y="307"/>
                    <a:pt x="171" y="307"/>
                  </a:cubicBezTo>
                  <a:cubicBezTo>
                    <a:pt x="171" y="307"/>
                    <a:pt x="171" y="307"/>
                    <a:pt x="171" y="307"/>
                  </a:cubicBezTo>
                  <a:cubicBezTo>
                    <a:pt x="170" y="307"/>
                    <a:pt x="170" y="307"/>
                    <a:pt x="170" y="307"/>
                  </a:cubicBezTo>
                  <a:cubicBezTo>
                    <a:pt x="170" y="307"/>
                    <a:pt x="170" y="307"/>
                    <a:pt x="170" y="307"/>
                  </a:cubicBezTo>
                  <a:cubicBezTo>
                    <a:pt x="170" y="307"/>
                    <a:pt x="170" y="307"/>
                    <a:pt x="170" y="307"/>
                  </a:cubicBezTo>
                  <a:cubicBezTo>
                    <a:pt x="170" y="307"/>
                    <a:pt x="170" y="307"/>
                    <a:pt x="170" y="307"/>
                  </a:cubicBezTo>
                  <a:cubicBezTo>
                    <a:pt x="170" y="307"/>
                    <a:pt x="170" y="307"/>
                    <a:pt x="170" y="307"/>
                  </a:cubicBezTo>
                  <a:cubicBezTo>
                    <a:pt x="169" y="307"/>
                    <a:pt x="169" y="307"/>
                    <a:pt x="169" y="307"/>
                  </a:cubicBezTo>
                  <a:cubicBezTo>
                    <a:pt x="169" y="307"/>
                    <a:pt x="169" y="307"/>
                    <a:pt x="169" y="307"/>
                  </a:cubicBezTo>
                  <a:cubicBezTo>
                    <a:pt x="169" y="307"/>
                    <a:pt x="169" y="307"/>
                    <a:pt x="169" y="307"/>
                  </a:cubicBezTo>
                  <a:cubicBezTo>
                    <a:pt x="169" y="307"/>
                    <a:pt x="169" y="307"/>
                    <a:pt x="169" y="307"/>
                  </a:cubicBezTo>
                  <a:cubicBezTo>
                    <a:pt x="169" y="307"/>
                    <a:pt x="169" y="307"/>
                    <a:pt x="169" y="307"/>
                  </a:cubicBezTo>
                  <a:cubicBezTo>
                    <a:pt x="168" y="307"/>
                    <a:pt x="168" y="307"/>
                    <a:pt x="168" y="307"/>
                  </a:cubicBezTo>
                  <a:cubicBezTo>
                    <a:pt x="167" y="307"/>
                    <a:pt x="167" y="307"/>
                    <a:pt x="167" y="307"/>
                  </a:cubicBezTo>
                  <a:cubicBezTo>
                    <a:pt x="166" y="307"/>
                    <a:pt x="166" y="307"/>
                    <a:pt x="166" y="307"/>
                  </a:cubicBezTo>
                  <a:cubicBezTo>
                    <a:pt x="166" y="307"/>
                    <a:pt x="166" y="307"/>
                    <a:pt x="166" y="307"/>
                  </a:cubicBezTo>
                  <a:cubicBezTo>
                    <a:pt x="166" y="307"/>
                    <a:pt x="166" y="307"/>
                    <a:pt x="166" y="307"/>
                  </a:cubicBezTo>
                  <a:cubicBezTo>
                    <a:pt x="166" y="307"/>
                    <a:pt x="166" y="307"/>
                    <a:pt x="166" y="307"/>
                  </a:cubicBezTo>
                  <a:cubicBezTo>
                    <a:pt x="166" y="307"/>
                    <a:pt x="166" y="307"/>
                    <a:pt x="166" y="307"/>
                  </a:cubicBezTo>
                  <a:cubicBezTo>
                    <a:pt x="166" y="307"/>
                    <a:pt x="166" y="307"/>
                    <a:pt x="166" y="307"/>
                  </a:cubicBezTo>
                  <a:cubicBezTo>
                    <a:pt x="166" y="307"/>
                    <a:pt x="166" y="307"/>
                    <a:pt x="166" y="307"/>
                  </a:cubicBezTo>
                  <a:cubicBezTo>
                    <a:pt x="165" y="307"/>
                    <a:pt x="165" y="307"/>
                    <a:pt x="165" y="307"/>
                  </a:cubicBezTo>
                  <a:cubicBezTo>
                    <a:pt x="165" y="307"/>
                    <a:pt x="165" y="307"/>
                    <a:pt x="165" y="307"/>
                  </a:cubicBezTo>
                  <a:cubicBezTo>
                    <a:pt x="165" y="308"/>
                    <a:pt x="165" y="308"/>
                    <a:pt x="165" y="308"/>
                  </a:cubicBezTo>
                  <a:cubicBezTo>
                    <a:pt x="165" y="308"/>
                    <a:pt x="165" y="308"/>
                    <a:pt x="165" y="308"/>
                  </a:cubicBezTo>
                  <a:cubicBezTo>
                    <a:pt x="165" y="308"/>
                    <a:pt x="165" y="308"/>
                    <a:pt x="165" y="308"/>
                  </a:cubicBezTo>
                  <a:cubicBezTo>
                    <a:pt x="165" y="308"/>
                    <a:pt x="165" y="308"/>
                    <a:pt x="165" y="308"/>
                  </a:cubicBezTo>
                  <a:cubicBezTo>
                    <a:pt x="165" y="308"/>
                    <a:pt x="165" y="308"/>
                    <a:pt x="165" y="308"/>
                  </a:cubicBezTo>
                  <a:cubicBezTo>
                    <a:pt x="164" y="308"/>
                    <a:pt x="164" y="308"/>
                    <a:pt x="164" y="308"/>
                  </a:cubicBezTo>
                  <a:cubicBezTo>
                    <a:pt x="165" y="309"/>
                    <a:pt x="165" y="309"/>
                    <a:pt x="165" y="309"/>
                  </a:cubicBezTo>
                  <a:cubicBezTo>
                    <a:pt x="165" y="309"/>
                    <a:pt x="165" y="309"/>
                    <a:pt x="165" y="309"/>
                  </a:cubicBezTo>
                  <a:cubicBezTo>
                    <a:pt x="165" y="309"/>
                    <a:pt x="165" y="309"/>
                    <a:pt x="165" y="309"/>
                  </a:cubicBezTo>
                  <a:cubicBezTo>
                    <a:pt x="165" y="310"/>
                    <a:pt x="165" y="310"/>
                    <a:pt x="166" y="311"/>
                  </a:cubicBezTo>
                  <a:cubicBezTo>
                    <a:pt x="166" y="311"/>
                    <a:pt x="166" y="311"/>
                    <a:pt x="166" y="311"/>
                  </a:cubicBezTo>
                  <a:cubicBezTo>
                    <a:pt x="166" y="311"/>
                    <a:pt x="166" y="311"/>
                    <a:pt x="166" y="311"/>
                  </a:cubicBezTo>
                  <a:cubicBezTo>
                    <a:pt x="166" y="311"/>
                    <a:pt x="166" y="311"/>
                    <a:pt x="166" y="311"/>
                  </a:cubicBezTo>
                  <a:cubicBezTo>
                    <a:pt x="166" y="311"/>
                    <a:pt x="166" y="311"/>
                    <a:pt x="166" y="311"/>
                  </a:cubicBezTo>
                  <a:cubicBezTo>
                    <a:pt x="166" y="311"/>
                    <a:pt x="166" y="311"/>
                    <a:pt x="166" y="311"/>
                  </a:cubicBezTo>
                  <a:cubicBezTo>
                    <a:pt x="166" y="311"/>
                    <a:pt x="166" y="311"/>
                    <a:pt x="166" y="311"/>
                  </a:cubicBezTo>
                  <a:cubicBezTo>
                    <a:pt x="166" y="312"/>
                    <a:pt x="166" y="312"/>
                    <a:pt x="166" y="312"/>
                  </a:cubicBezTo>
                  <a:cubicBezTo>
                    <a:pt x="167" y="312"/>
                    <a:pt x="167" y="312"/>
                    <a:pt x="167" y="312"/>
                  </a:cubicBezTo>
                  <a:cubicBezTo>
                    <a:pt x="167" y="312"/>
                    <a:pt x="167" y="312"/>
                    <a:pt x="167" y="312"/>
                  </a:cubicBezTo>
                  <a:cubicBezTo>
                    <a:pt x="167" y="311"/>
                    <a:pt x="167" y="311"/>
                    <a:pt x="167" y="311"/>
                  </a:cubicBezTo>
                  <a:cubicBezTo>
                    <a:pt x="167" y="311"/>
                    <a:pt x="167" y="311"/>
                    <a:pt x="167" y="311"/>
                  </a:cubicBezTo>
                  <a:cubicBezTo>
                    <a:pt x="168" y="311"/>
                    <a:pt x="168" y="311"/>
                    <a:pt x="168" y="311"/>
                  </a:cubicBezTo>
                  <a:cubicBezTo>
                    <a:pt x="168" y="311"/>
                    <a:pt x="168" y="311"/>
                    <a:pt x="168" y="311"/>
                  </a:cubicBezTo>
                  <a:cubicBezTo>
                    <a:pt x="168" y="312"/>
                    <a:pt x="168" y="312"/>
                    <a:pt x="168" y="312"/>
                  </a:cubicBezTo>
                  <a:cubicBezTo>
                    <a:pt x="168" y="312"/>
                    <a:pt x="168" y="312"/>
                    <a:pt x="168" y="312"/>
                  </a:cubicBezTo>
                  <a:cubicBezTo>
                    <a:pt x="168" y="312"/>
                    <a:pt x="168" y="312"/>
                    <a:pt x="168" y="312"/>
                  </a:cubicBezTo>
                  <a:cubicBezTo>
                    <a:pt x="168" y="312"/>
                    <a:pt x="168" y="312"/>
                    <a:pt x="168" y="312"/>
                  </a:cubicBezTo>
                  <a:cubicBezTo>
                    <a:pt x="169" y="312"/>
                    <a:pt x="169" y="312"/>
                    <a:pt x="169" y="312"/>
                  </a:cubicBezTo>
                  <a:cubicBezTo>
                    <a:pt x="169" y="311"/>
                    <a:pt x="169" y="311"/>
                    <a:pt x="169" y="311"/>
                  </a:cubicBezTo>
                  <a:cubicBezTo>
                    <a:pt x="169" y="311"/>
                    <a:pt x="169" y="311"/>
                    <a:pt x="169" y="311"/>
                  </a:cubicBezTo>
                  <a:cubicBezTo>
                    <a:pt x="170" y="312"/>
                    <a:pt x="170" y="312"/>
                    <a:pt x="170" y="312"/>
                  </a:cubicBezTo>
                  <a:cubicBezTo>
                    <a:pt x="170" y="311"/>
                    <a:pt x="170" y="311"/>
                    <a:pt x="170" y="311"/>
                  </a:cubicBezTo>
                  <a:cubicBezTo>
                    <a:pt x="170" y="311"/>
                    <a:pt x="170" y="311"/>
                    <a:pt x="170" y="311"/>
                  </a:cubicBezTo>
                  <a:cubicBezTo>
                    <a:pt x="170" y="311"/>
                    <a:pt x="170" y="311"/>
                    <a:pt x="170" y="311"/>
                  </a:cubicBezTo>
                  <a:cubicBezTo>
                    <a:pt x="171" y="311"/>
                    <a:pt x="171" y="311"/>
                    <a:pt x="171" y="311"/>
                  </a:cubicBezTo>
                  <a:cubicBezTo>
                    <a:pt x="171" y="311"/>
                    <a:pt x="171" y="311"/>
                    <a:pt x="171" y="311"/>
                  </a:cubicBezTo>
                  <a:cubicBezTo>
                    <a:pt x="170" y="310"/>
                    <a:pt x="170" y="310"/>
                    <a:pt x="170" y="310"/>
                  </a:cubicBezTo>
                  <a:cubicBezTo>
                    <a:pt x="171" y="310"/>
                    <a:pt x="171" y="310"/>
                    <a:pt x="171" y="310"/>
                  </a:cubicBezTo>
                  <a:cubicBezTo>
                    <a:pt x="172" y="311"/>
                    <a:pt x="172" y="310"/>
                    <a:pt x="172" y="310"/>
                  </a:cubicBezTo>
                  <a:cubicBezTo>
                    <a:pt x="173" y="310"/>
                    <a:pt x="173" y="310"/>
                    <a:pt x="173" y="310"/>
                  </a:cubicBezTo>
                  <a:cubicBezTo>
                    <a:pt x="173" y="310"/>
                    <a:pt x="173" y="310"/>
                    <a:pt x="173" y="310"/>
                  </a:cubicBezTo>
                  <a:cubicBezTo>
                    <a:pt x="173" y="310"/>
                    <a:pt x="173" y="310"/>
                    <a:pt x="173" y="310"/>
                  </a:cubicBezTo>
                  <a:cubicBezTo>
                    <a:pt x="173" y="311"/>
                    <a:pt x="173" y="311"/>
                    <a:pt x="173" y="311"/>
                  </a:cubicBezTo>
                  <a:cubicBezTo>
                    <a:pt x="173" y="311"/>
                    <a:pt x="173" y="311"/>
                    <a:pt x="173" y="311"/>
                  </a:cubicBezTo>
                  <a:cubicBezTo>
                    <a:pt x="174" y="311"/>
                    <a:pt x="174" y="311"/>
                    <a:pt x="174" y="311"/>
                  </a:cubicBezTo>
                  <a:cubicBezTo>
                    <a:pt x="174" y="311"/>
                    <a:pt x="174" y="311"/>
                    <a:pt x="174" y="311"/>
                  </a:cubicBezTo>
                  <a:cubicBezTo>
                    <a:pt x="174" y="311"/>
                    <a:pt x="174" y="311"/>
                    <a:pt x="174" y="311"/>
                  </a:cubicBezTo>
                  <a:cubicBezTo>
                    <a:pt x="174" y="311"/>
                    <a:pt x="174" y="311"/>
                    <a:pt x="174" y="311"/>
                  </a:cubicBezTo>
                  <a:cubicBezTo>
                    <a:pt x="174" y="311"/>
                    <a:pt x="174" y="311"/>
                    <a:pt x="174" y="311"/>
                  </a:cubicBezTo>
                  <a:cubicBezTo>
                    <a:pt x="175" y="312"/>
                    <a:pt x="175" y="312"/>
                    <a:pt x="175" y="312"/>
                  </a:cubicBezTo>
                  <a:cubicBezTo>
                    <a:pt x="175" y="312"/>
                    <a:pt x="175" y="312"/>
                    <a:pt x="175" y="312"/>
                  </a:cubicBezTo>
                  <a:cubicBezTo>
                    <a:pt x="175" y="312"/>
                    <a:pt x="175" y="312"/>
                    <a:pt x="175" y="312"/>
                  </a:cubicBezTo>
                  <a:cubicBezTo>
                    <a:pt x="175" y="312"/>
                    <a:pt x="175" y="312"/>
                    <a:pt x="175" y="312"/>
                  </a:cubicBezTo>
                  <a:cubicBezTo>
                    <a:pt x="175" y="311"/>
                    <a:pt x="175" y="311"/>
                    <a:pt x="175" y="311"/>
                  </a:cubicBezTo>
                  <a:cubicBezTo>
                    <a:pt x="175" y="311"/>
                    <a:pt x="175" y="311"/>
                    <a:pt x="175" y="311"/>
                  </a:cubicBezTo>
                  <a:cubicBezTo>
                    <a:pt x="176" y="311"/>
                    <a:pt x="176" y="311"/>
                    <a:pt x="176" y="311"/>
                  </a:cubicBezTo>
                  <a:cubicBezTo>
                    <a:pt x="176" y="311"/>
                    <a:pt x="176" y="311"/>
                    <a:pt x="176" y="311"/>
                  </a:cubicBezTo>
                  <a:cubicBezTo>
                    <a:pt x="176" y="312"/>
                    <a:pt x="176" y="312"/>
                    <a:pt x="176" y="312"/>
                  </a:cubicBezTo>
                  <a:cubicBezTo>
                    <a:pt x="177" y="312"/>
                    <a:pt x="177" y="312"/>
                    <a:pt x="177" y="312"/>
                  </a:cubicBezTo>
                  <a:cubicBezTo>
                    <a:pt x="177" y="312"/>
                    <a:pt x="177" y="312"/>
                    <a:pt x="177" y="312"/>
                  </a:cubicBezTo>
                  <a:cubicBezTo>
                    <a:pt x="177" y="311"/>
                    <a:pt x="177" y="311"/>
                    <a:pt x="177" y="311"/>
                  </a:cubicBezTo>
                  <a:cubicBezTo>
                    <a:pt x="178" y="312"/>
                    <a:pt x="178" y="312"/>
                    <a:pt x="178" y="312"/>
                  </a:cubicBezTo>
                  <a:cubicBezTo>
                    <a:pt x="178" y="312"/>
                    <a:pt x="178" y="312"/>
                    <a:pt x="178" y="312"/>
                  </a:cubicBezTo>
                  <a:cubicBezTo>
                    <a:pt x="178" y="312"/>
                    <a:pt x="178" y="312"/>
                    <a:pt x="178" y="312"/>
                  </a:cubicBezTo>
                  <a:cubicBezTo>
                    <a:pt x="178" y="312"/>
                    <a:pt x="178" y="312"/>
                    <a:pt x="178" y="312"/>
                  </a:cubicBezTo>
                  <a:cubicBezTo>
                    <a:pt x="178" y="312"/>
                    <a:pt x="178" y="312"/>
                    <a:pt x="178" y="312"/>
                  </a:cubicBezTo>
                  <a:cubicBezTo>
                    <a:pt x="178" y="312"/>
                    <a:pt x="178" y="311"/>
                    <a:pt x="179" y="311"/>
                  </a:cubicBezTo>
                  <a:cubicBezTo>
                    <a:pt x="179" y="311"/>
                    <a:pt x="179" y="311"/>
                    <a:pt x="179" y="311"/>
                  </a:cubicBezTo>
                  <a:cubicBezTo>
                    <a:pt x="179" y="311"/>
                    <a:pt x="179" y="311"/>
                    <a:pt x="179" y="311"/>
                  </a:cubicBezTo>
                  <a:cubicBezTo>
                    <a:pt x="179" y="311"/>
                    <a:pt x="179" y="311"/>
                    <a:pt x="179" y="311"/>
                  </a:cubicBezTo>
                  <a:cubicBezTo>
                    <a:pt x="180" y="311"/>
                    <a:pt x="180" y="311"/>
                    <a:pt x="180" y="311"/>
                  </a:cubicBezTo>
                  <a:cubicBezTo>
                    <a:pt x="180" y="311"/>
                    <a:pt x="180" y="311"/>
                    <a:pt x="180" y="311"/>
                  </a:cubicBezTo>
                  <a:cubicBezTo>
                    <a:pt x="180" y="311"/>
                    <a:pt x="180" y="311"/>
                    <a:pt x="180" y="311"/>
                  </a:cubicBezTo>
                  <a:cubicBezTo>
                    <a:pt x="180" y="310"/>
                    <a:pt x="180" y="310"/>
                    <a:pt x="180" y="310"/>
                  </a:cubicBezTo>
                  <a:cubicBezTo>
                    <a:pt x="180" y="310"/>
                    <a:pt x="180" y="310"/>
                    <a:pt x="180" y="310"/>
                  </a:cubicBezTo>
                  <a:cubicBezTo>
                    <a:pt x="180" y="310"/>
                    <a:pt x="180" y="310"/>
                    <a:pt x="180" y="310"/>
                  </a:cubicBezTo>
                  <a:cubicBezTo>
                    <a:pt x="181" y="310"/>
                    <a:pt x="181" y="310"/>
                    <a:pt x="181" y="310"/>
                  </a:cubicBezTo>
                  <a:cubicBezTo>
                    <a:pt x="181" y="310"/>
                    <a:pt x="181" y="310"/>
                    <a:pt x="181" y="310"/>
                  </a:cubicBezTo>
                  <a:cubicBezTo>
                    <a:pt x="181" y="310"/>
                    <a:pt x="181" y="310"/>
                    <a:pt x="181" y="310"/>
                  </a:cubicBezTo>
                  <a:cubicBezTo>
                    <a:pt x="181" y="309"/>
                    <a:pt x="181" y="309"/>
                    <a:pt x="181" y="309"/>
                  </a:cubicBezTo>
                  <a:cubicBezTo>
                    <a:pt x="181" y="309"/>
                    <a:pt x="181" y="309"/>
                    <a:pt x="181" y="309"/>
                  </a:cubicBezTo>
                  <a:cubicBezTo>
                    <a:pt x="182" y="309"/>
                    <a:pt x="182" y="309"/>
                    <a:pt x="182" y="309"/>
                  </a:cubicBezTo>
                  <a:cubicBezTo>
                    <a:pt x="182" y="309"/>
                    <a:pt x="182" y="309"/>
                    <a:pt x="182" y="309"/>
                  </a:cubicBezTo>
                  <a:cubicBezTo>
                    <a:pt x="182" y="309"/>
                    <a:pt x="182" y="309"/>
                    <a:pt x="182" y="309"/>
                  </a:cubicBezTo>
                  <a:cubicBezTo>
                    <a:pt x="182" y="309"/>
                    <a:pt x="182" y="309"/>
                    <a:pt x="182" y="309"/>
                  </a:cubicBezTo>
                  <a:cubicBezTo>
                    <a:pt x="182" y="308"/>
                    <a:pt x="182" y="308"/>
                    <a:pt x="182" y="308"/>
                  </a:cubicBezTo>
                  <a:cubicBezTo>
                    <a:pt x="182" y="308"/>
                    <a:pt x="182" y="308"/>
                    <a:pt x="182" y="308"/>
                  </a:cubicBezTo>
                  <a:cubicBezTo>
                    <a:pt x="181" y="308"/>
                    <a:pt x="181" y="308"/>
                    <a:pt x="181" y="308"/>
                  </a:cubicBezTo>
                  <a:cubicBezTo>
                    <a:pt x="181" y="308"/>
                    <a:pt x="181" y="308"/>
                    <a:pt x="181" y="308"/>
                  </a:cubicBezTo>
                  <a:cubicBezTo>
                    <a:pt x="181" y="308"/>
                    <a:pt x="181" y="308"/>
                    <a:pt x="181" y="308"/>
                  </a:cubicBezTo>
                  <a:cubicBezTo>
                    <a:pt x="181" y="307"/>
                    <a:pt x="181" y="307"/>
                    <a:pt x="181" y="307"/>
                  </a:cubicBezTo>
                  <a:cubicBezTo>
                    <a:pt x="181" y="307"/>
                    <a:pt x="181" y="307"/>
                    <a:pt x="181" y="307"/>
                  </a:cubicBezTo>
                  <a:cubicBezTo>
                    <a:pt x="181" y="307"/>
                    <a:pt x="181" y="307"/>
                    <a:pt x="181" y="307"/>
                  </a:cubicBezTo>
                  <a:cubicBezTo>
                    <a:pt x="181" y="307"/>
                    <a:pt x="181" y="307"/>
                    <a:pt x="181" y="307"/>
                  </a:cubicBezTo>
                  <a:cubicBezTo>
                    <a:pt x="181" y="306"/>
                    <a:pt x="181" y="306"/>
                    <a:pt x="181" y="306"/>
                  </a:cubicBezTo>
                  <a:cubicBezTo>
                    <a:pt x="182" y="306"/>
                    <a:pt x="182" y="306"/>
                    <a:pt x="182" y="306"/>
                  </a:cubicBezTo>
                  <a:cubicBezTo>
                    <a:pt x="182" y="306"/>
                    <a:pt x="182" y="306"/>
                    <a:pt x="182" y="306"/>
                  </a:cubicBezTo>
                  <a:cubicBezTo>
                    <a:pt x="182" y="305"/>
                    <a:pt x="182" y="305"/>
                    <a:pt x="182" y="305"/>
                  </a:cubicBezTo>
                  <a:cubicBezTo>
                    <a:pt x="183" y="306"/>
                    <a:pt x="183" y="306"/>
                    <a:pt x="183" y="306"/>
                  </a:cubicBezTo>
                  <a:cubicBezTo>
                    <a:pt x="183" y="306"/>
                    <a:pt x="183" y="306"/>
                    <a:pt x="183" y="306"/>
                  </a:cubicBezTo>
                  <a:cubicBezTo>
                    <a:pt x="183" y="305"/>
                    <a:pt x="183" y="305"/>
                    <a:pt x="183" y="305"/>
                  </a:cubicBezTo>
                  <a:cubicBezTo>
                    <a:pt x="183" y="305"/>
                    <a:pt x="183" y="305"/>
                    <a:pt x="183" y="305"/>
                  </a:cubicBezTo>
                  <a:cubicBezTo>
                    <a:pt x="183" y="305"/>
                    <a:pt x="183" y="305"/>
                    <a:pt x="183" y="305"/>
                  </a:cubicBezTo>
                  <a:cubicBezTo>
                    <a:pt x="183" y="305"/>
                    <a:pt x="183" y="305"/>
                    <a:pt x="183" y="305"/>
                  </a:cubicBezTo>
                  <a:cubicBezTo>
                    <a:pt x="183" y="305"/>
                    <a:pt x="183" y="305"/>
                    <a:pt x="183" y="305"/>
                  </a:cubicBezTo>
                  <a:cubicBezTo>
                    <a:pt x="183" y="305"/>
                    <a:pt x="183" y="305"/>
                    <a:pt x="183" y="305"/>
                  </a:cubicBezTo>
                  <a:cubicBezTo>
                    <a:pt x="184" y="305"/>
                    <a:pt x="184" y="305"/>
                    <a:pt x="184" y="305"/>
                  </a:cubicBezTo>
                  <a:cubicBezTo>
                    <a:pt x="184" y="305"/>
                    <a:pt x="184" y="305"/>
                    <a:pt x="184" y="305"/>
                  </a:cubicBezTo>
                  <a:cubicBezTo>
                    <a:pt x="184" y="305"/>
                    <a:pt x="184" y="305"/>
                    <a:pt x="184" y="305"/>
                  </a:cubicBezTo>
                  <a:cubicBezTo>
                    <a:pt x="184" y="306"/>
                    <a:pt x="184" y="306"/>
                    <a:pt x="184" y="306"/>
                  </a:cubicBezTo>
                  <a:cubicBezTo>
                    <a:pt x="185" y="306"/>
                    <a:pt x="185" y="306"/>
                    <a:pt x="185" y="306"/>
                  </a:cubicBezTo>
                  <a:cubicBezTo>
                    <a:pt x="185" y="306"/>
                    <a:pt x="185" y="306"/>
                    <a:pt x="185" y="306"/>
                  </a:cubicBezTo>
                  <a:cubicBezTo>
                    <a:pt x="185" y="306"/>
                    <a:pt x="185" y="306"/>
                    <a:pt x="185" y="306"/>
                  </a:cubicBezTo>
                  <a:cubicBezTo>
                    <a:pt x="185" y="306"/>
                    <a:pt x="185" y="306"/>
                    <a:pt x="185" y="306"/>
                  </a:cubicBezTo>
                  <a:cubicBezTo>
                    <a:pt x="185" y="306"/>
                    <a:pt x="185" y="306"/>
                    <a:pt x="185" y="306"/>
                  </a:cubicBezTo>
                  <a:cubicBezTo>
                    <a:pt x="185" y="306"/>
                    <a:pt x="185" y="306"/>
                    <a:pt x="185" y="306"/>
                  </a:cubicBezTo>
                  <a:cubicBezTo>
                    <a:pt x="186" y="306"/>
                    <a:pt x="186" y="306"/>
                    <a:pt x="186" y="306"/>
                  </a:cubicBezTo>
                  <a:cubicBezTo>
                    <a:pt x="186" y="307"/>
                    <a:pt x="186" y="307"/>
                    <a:pt x="186" y="307"/>
                  </a:cubicBezTo>
                  <a:cubicBezTo>
                    <a:pt x="186" y="307"/>
                    <a:pt x="186" y="307"/>
                    <a:pt x="186" y="307"/>
                  </a:cubicBezTo>
                  <a:cubicBezTo>
                    <a:pt x="186" y="307"/>
                    <a:pt x="186" y="307"/>
                    <a:pt x="186" y="307"/>
                  </a:cubicBezTo>
                  <a:cubicBezTo>
                    <a:pt x="186" y="307"/>
                    <a:pt x="186" y="307"/>
                    <a:pt x="186" y="307"/>
                  </a:cubicBezTo>
                  <a:cubicBezTo>
                    <a:pt x="186" y="307"/>
                    <a:pt x="186" y="307"/>
                    <a:pt x="186" y="306"/>
                  </a:cubicBezTo>
                  <a:cubicBezTo>
                    <a:pt x="186" y="306"/>
                    <a:pt x="186" y="306"/>
                    <a:pt x="186" y="306"/>
                  </a:cubicBezTo>
                  <a:cubicBezTo>
                    <a:pt x="186" y="306"/>
                    <a:pt x="186" y="306"/>
                    <a:pt x="186" y="306"/>
                  </a:cubicBezTo>
                  <a:cubicBezTo>
                    <a:pt x="187" y="307"/>
                    <a:pt x="187" y="307"/>
                    <a:pt x="187" y="307"/>
                  </a:cubicBezTo>
                  <a:cubicBezTo>
                    <a:pt x="187" y="306"/>
                    <a:pt x="187" y="306"/>
                    <a:pt x="187" y="306"/>
                  </a:cubicBezTo>
                  <a:cubicBezTo>
                    <a:pt x="188" y="305"/>
                    <a:pt x="188" y="305"/>
                    <a:pt x="188" y="305"/>
                  </a:cubicBezTo>
                  <a:cubicBezTo>
                    <a:pt x="188" y="305"/>
                    <a:pt x="188" y="305"/>
                    <a:pt x="188" y="305"/>
                  </a:cubicBezTo>
                  <a:cubicBezTo>
                    <a:pt x="188" y="305"/>
                    <a:pt x="188" y="305"/>
                    <a:pt x="188" y="305"/>
                  </a:cubicBezTo>
                  <a:cubicBezTo>
                    <a:pt x="188" y="305"/>
                    <a:pt x="188" y="305"/>
                    <a:pt x="188" y="305"/>
                  </a:cubicBezTo>
                  <a:cubicBezTo>
                    <a:pt x="189" y="305"/>
                    <a:pt x="189" y="305"/>
                    <a:pt x="189" y="305"/>
                  </a:cubicBezTo>
                  <a:cubicBezTo>
                    <a:pt x="189" y="305"/>
                    <a:pt x="189" y="305"/>
                    <a:pt x="189" y="305"/>
                  </a:cubicBezTo>
                  <a:cubicBezTo>
                    <a:pt x="190" y="305"/>
                    <a:pt x="190" y="305"/>
                    <a:pt x="190" y="305"/>
                  </a:cubicBezTo>
                  <a:cubicBezTo>
                    <a:pt x="190" y="305"/>
                    <a:pt x="190" y="305"/>
                    <a:pt x="190" y="305"/>
                  </a:cubicBezTo>
                  <a:cubicBezTo>
                    <a:pt x="190" y="304"/>
                    <a:pt x="190" y="304"/>
                    <a:pt x="190" y="304"/>
                  </a:cubicBezTo>
                  <a:cubicBezTo>
                    <a:pt x="190" y="304"/>
                    <a:pt x="190" y="304"/>
                    <a:pt x="190" y="304"/>
                  </a:cubicBezTo>
                  <a:cubicBezTo>
                    <a:pt x="190" y="304"/>
                    <a:pt x="190" y="304"/>
                    <a:pt x="190" y="304"/>
                  </a:cubicBezTo>
                  <a:cubicBezTo>
                    <a:pt x="189" y="304"/>
                    <a:pt x="189" y="304"/>
                    <a:pt x="189" y="304"/>
                  </a:cubicBezTo>
                  <a:cubicBezTo>
                    <a:pt x="190" y="304"/>
                    <a:pt x="190" y="304"/>
                    <a:pt x="190" y="304"/>
                  </a:cubicBezTo>
                  <a:cubicBezTo>
                    <a:pt x="191" y="304"/>
                    <a:pt x="191" y="304"/>
                    <a:pt x="191" y="304"/>
                  </a:cubicBezTo>
                  <a:cubicBezTo>
                    <a:pt x="191" y="304"/>
                    <a:pt x="191" y="304"/>
                    <a:pt x="191" y="304"/>
                  </a:cubicBezTo>
                  <a:cubicBezTo>
                    <a:pt x="191" y="304"/>
                    <a:pt x="191" y="304"/>
                    <a:pt x="191" y="304"/>
                  </a:cubicBezTo>
                  <a:cubicBezTo>
                    <a:pt x="191" y="304"/>
                    <a:pt x="191" y="304"/>
                    <a:pt x="191" y="304"/>
                  </a:cubicBezTo>
                  <a:cubicBezTo>
                    <a:pt x="191" y="304"/>
                    <a:pt x="191" y="304"/>
                    <a:pt x="191" y="304"/>
                  </a:cubicBezTo>
                  <a:cubicBezTo>
                    <a:pt x="191" y="304"/>
                    <a:pt x="192" y="305"/>
                    <a:pt x="192" y="305"/>
                  </a:cubicBezTo>
                  <a:cubicBezTo>
                    <a:pt x="192" y="305"/>
                    <a:pt x="192" y="305"/>
                    <a:pt x="192" y="305"/>
                  </a:cubicBezTo>
                  <a:cubicBezTo>
                    <a:pt x="193" y="306"/>
                    <a:pt x="193" y="306"/>
                    <a:pt x="193" y="306"/>
                  </a:cubicBezTo>
                  <a:cubicBezTo>
                    <a:pt x="193" y="305"/>
                    <a:pt x="193" y="305"/>
                    <a:pt x="193" y="305"/>
                  </a:cubicBezTo>
                  <a:cubicBezTo>
                    <a:pt x="193" y="306"/>
                    <a:pt x="193" y="306"/>
                    <a:pt x="193" y="306"/>
                  </a:cubicBezTo>
                  <a:cubicBezTo>
                    <a:pt x="194" y="306"/>
                    <a:pt x="194" y="306"/>
                    <a:pt x="194" y="306"/>
                  </a:cubicBezTo>
                  <a:cubicBezTo>
                    <a:pt x="194" y="306"/>
                    <a:pt x="194" y="306"/>
                    <a:pt x="194" y="306"/>
                  </a:cubicBezTo>
                  <a:cubicBezTo>
                    <a:pt x="194" y="306"/>
                    <a:pt x="194" y="305"/>
                    <a:pt x="195" y="305"/>
                  </a:cubicBezTo>
                  <a:cubicBezTo>
                    <a:pt x="195" y="305"/>
                    <a:pt x="195" y="306"/>
                    <a:pt x="196" y="306"/>
                  </a:cubicBezTo>
                  <a:cubicBezTo>
                    <a:pt x="196" y="306"/>
                    <a:pt x="196" y="306"/>
                    <a:pt x="196" y="306"/>
                  </a:cubicBezTo>
                  <a:cubicBezTo>
                    <a:pt x="196" y="306"/>
                    <a:pt x="196" y="306"/>
                    <a:pt x="196" y="306"/>
                  </a:cubicBezTo>
                  <a:cubicBezTo>
                    <a:pt x="196" y="306"/>
                    <a:pt x="196" y="306"/>
                    <a:pt x="196" y="306"/>
                  </a:cubicBezTo>
                  <a:cubicBezTo>
                    <a:pt x="196" y="307"/>
                    <a:pt x="196" y="307"/>
                    <a:pt x="196" y="307"/>
                  </a:cubicBezTo>
                  <a:cubicBezTo>
                    <a:pt x="196" y="307"/>
                    <a:pt x="196" y="307"/>
                    <a:pt x="196" y="307"/>
                  </a:cubicBezTo>
                  <a:cubicBezTo>
                    <a:pt x="196" y="307"/>
                    <a:pt x="196" y="307"/>
                    <a:pt x="196" y="307"/>
                  </a:cubicBezTo>
                  <a:cubicBezTo>
                    <a:pt x="195" y="307"/>
                    <a:pt x="195" y="307"/>
                    <a:pt x="195" y="307"/>
                  </a:cubicBezTo>
                  <a:cubicBezTo>
                    <a:pt x="195" y="307"/>
                    <a:pt x="195" y="307"/>
                    <a:pt x="195" y="307"/>
                  </a:cubicBezTo>
                  <a:cubicBezTo>
                    <a:pt x="195" y="308"/>
                    <a:pt x="195" y="308"/>
                    <a:pt x="195" y="308"/>
                  </a:cubicBezTo>
                  <a:cubicBezTo>
                    <a:pt x="194" y="308"/>
                    <a:pt x="194" y="308"/>
                    <a:pt x="194" y="308"/>
                  </a:cubicBezTo>
                  <a:cubicBezTo>
                    <a:pt x="194" y="308"/>
                    <a:pt x="194" y="308"/>
                    <a:pt x="194" y="308"/>
                  </a:cubicBezTo>
                  <a:cubicBezTo>
                    <a:pt x="194" y="308"/>
                    <a:pt x="194" y="308"/>
                    <a:pt x="194" y="308"/>
                  </a:cubicBezTo>
                  <a:cubicBezTo>
                    <a:pt x="194" y="308"/>
                    <a:pt x="194" y="308"/>
                    <a:pt x="194" y="308"/>
                  </a:cubicBezTo>
                  <a:cubicBezTo>
                    <a:pt x="194" y="308"/>
                    <a:pt x="194" y="308"/>
                    <a:pt x="194" y="308"/>
                  </a:cubicBezTo>
                  <a:cubicBezTo>
                    <a:pt x="193" y="308"/>
                    <a:pt x="193" y="308"/>
                    <a:pt x="193" y="308"/>
                  </a:cubicBezTo>
                  <a:cubicBezTo>
                    <a:pt x="194" y="309"/>
                    <a:pt x="194" y="309"/>
                    <a:pt x="194" y="309"/>
                  </a:cubicBezTo>
                  <a:cubicBezTo>
                    <a:pt x="193" y="309"/>
                    <a:pt x="193" y="310"/>
                    <a:pt x="193" y="310"/>
                  </a:cubicBezTo>
                  <a:cubicBezTo>
                    <a:pt x="193" y="311"/>
                    <a:pt x="193" y="311"/>
                    <a:pt x="193" y="311"/>
                  </a:cubicBezTo>
                  <a:cubicBezTo>
                    <a:pt x="193" y="311"/>
                    <a:pt x="193" y="311"/>
                    <a:pt x="193" y="312"/>
                  </a:cubicBezTo>
                  <a:cubicBezTo>
                    <a:pt x="192" y="311"/>
                    <a:pt x="193" y="312"/>
                    <a:pt x="192" y="312"/>
                  </a:cubicBezTo>
                  <a:cubicBezTo>
                    <a:pt x="192" y="312"/>
                    <a:pt x="192" y="312"/>
                    <a:pt x="192" y="312"/>
                  </a:cubicBezTo>
                  <a:cubicBezTo>
                    <a:pt x="192" y="312"/>
                    <a:pt x="192" y="312"/>
                    <a:pt x="192" y="312"/>
                  </a:cubicBezTo>
                  <a:cubicBezTo>
                    <a:pt x="192" y="313"/>
                    <a:pt x="192" y="313"/>
                    <a:pt x="192" y="313"/>
                  </a:cubicBezTo>
                  <a:cubicBezTo>
                    <a:pt x="192" y="313"/>
                    <a:pt x="192" y="313"/>
                    <a:pt x="192" y="313"/>
                  </a:cubicBezTo>
                  <a:cubicBezTo>
                    <a:pt x="192" y="313"/>
                    <a:pt x="192" y="313"/>
                    <a:pt x="192" y="313"/>
                  </a:cubicBezTo>
                  <a:cubicBezTo>
                    <a:pt x="191" y="313"/>
                    <a:pt x="191" y="313"/>
                    <a:pt x="191" y="313"/>
                  </a:cubicBezTo>
                  <a:cubicBezTo>
                    <a:pt x="191" y="313"/>
                    <a:pt x="191" y="313"/>
                    <a:pt x="191" y="313"/>
                  </a:cubicBezTo>
                  <a:cubicBezTo>
                    <a:pt x="191" y="314"/>
                    <a:pt x="191" y="314"/>
                    <a:pt x="191" y="314"/>
                  </a:cubicBezTo>
                  <a:cubicBezTo>
                    <a:pt x="191" y="314"/>
                    <a:pt x="191" y="314"/>
                    <a:pt x="191" y="314"/>
                  </a:cubicBezTo>
                  <a:cubicBezTo>
                    <a:pt x="191" y="314"/>
                    <a:pt x="191" y="314"/>
                    <a:pt x="191" y="314"/>
                  </a:cubicBezTo>
                  <a:cubicBezTo>
                    <a:pt x="191" y="314"/>
                    <a:pt x="191" y="314"/>
                    <a:pt x="191" y="314"/>
                  </a:cubicBezTo>
                  <a:cubicBezTo>
                    <a:pt x="192" y="314"/>
                    <a:pt x="192" y="314"/>
                    <a:pt x="192" y="314"/>
                  </a:cubicBezTo>
                  <a:cubicBezTo>
                    <a:pt x="192" y="314"/>
                    <a:pt x="192" y="314"/>
                    <a:pt x="192" y="314"/>
                  </a:cubicBezTo>
                  <a:cubicBezTo>
                    <a:pt x="192" y="314"/>
                    <a:pt x="192" y="314"/>
                    <a:pt x="192" y="314"/>
                  </a:cubicBezTo>
                  <a:cubicBezTo>
                    <a:pt x="192" y="314"/>
                    <a:pt x="192" y="314"/>
                    <a:pt x="192" y="314"/>
                  </a:cubicBezTo>
                  <a:cubicBezTo>
                    <a:pt x="192" y="314"/>
                    <a:pt x="192" y="314"/>
                    <a:pt x="192" y="314"/>
                  </a:cubicBezTo>
                  <a:cubicBezTo>
                    <a:pt x="193" y="315"/>
                    <a:pt x="193" y="315"/>
                    <a:pt x="193" y="315"/>
                  </a:cubicBezTo>
                  <a:cubicBezTo>
                    <a:pt x="193" y="315"/>
                    <a:pt x="193" y="315"/>
                    <a:pt x="193" y="315"/>
                  </a:cubicBezTo>
                  <a:cubicBezTo>
                    <a:pt x="193" y="315"/>
                    <a:pt x="193" y="315"/>
                    <a:pt x="193" y="315"/>
                  </a:cubicBezTo>
                  <a:cubicBezTo>
                    <a:pt x="193" y="315"/>
                    <a:pt x="193" y="315"/>
                    <a:pt x="193" y="315"/>
                  </a:cubicBezTo>
                  <a:cubicBezTo>
                    <a:pt x="193" y="315"/>
                    <a:pt x="193" y="315"/>
                    <a:pt x="193" y="315"/>
                  </a:cubicBezTo>
                  <a:cubicBezTo>
                    <a:pt x="194" y="315"/>
                    <a:pt x="194" y="315"/>
                    <a:pt x="194" y="315"/>
                  </a:cubicBezTo>
                  <a:cubicBezTo>
                    <a:pt x="194" y="315"/>
                    <a:pt x="194" y="315"/>
                    <a:pt x="194" y="315"/>
                  </a:cubicBezTo>
                  <a:cubicBezTo>
                    <a:pt x="194" y="315"/>
                    <a:pt x="194" y="315"/>
                    <a:pt x="194" y="315"/>
                  </a:cubicBezTo>
                  <a:cubicBezTo>
                    <a:pt x="194" y="315"/>
                    <a:pt x="194" y="315"/>
                    <a:pt x="194" y="315"/>
                  </a:cubicBezTo>
                  <a:cubicBezTo>
                    <a:pt x="195" y="316"/>
                    <a:pt x="195" y="316"/>
                    <a:pt x="195" y="316"/>
                  </a:cubicBezTo>
                  <a:cubicBezTo>
                    <a:pt x="195" y="316"/>
                    <a:pt x="195" y="316"/>
                    <a:pt x="195" y="316"/>
                  </a:cubicBezTo>
                  <a:cubicBezTo>
                    <a:pt x="195" y="316"/>
                    <a:pt x="195" y="316"/>
                    <a:pt x="195" y="316"/>
                  </a:cubicBezTo>
                  <a:cubicBezTo>
                    <a:pt x="195" y="316"/>
                    <a:pt x="195" y="316"/>
                    <a:pt x="195" y="316"/>
                  </a:cubicBezTo>
                  <a:cubicBezTo>
                    <a:pt x="196" y="316"/>
                    <a:pt x="196" y="316"/>
                    <a:pt x="196" y="316"/>
                  </a:cubicBezTo>
                  <a:cubicBezTo>
                    <a:pt x="196" y="316"/>
                    <a:pt x="196" y="316"/>
                    <a:pt x="196" y="316"/>
                  </a:cubicBezTo>
                  <a:cubicBezTo>
                    <a:pt x="196" y="316"/>
                    <a:pt x="196" y="316"/>
                    <a:pt x="196" y="316"/>
                  </a:cubicBezTo>
                  <a:cubicBezTo>
                    <a:pt x="196" y="316"/>
                    <a:pt x="196" y="316"/>
                    <a:pt x="196" y="316"/>
                  </a:cubicBezTo>
                  <a:cubicBezTo>
                    <a:pt x="197" y="317"/>
                    <a:pt x="197" y="317"/>
                    <a:pt x="197" y="317"/>
                  </a:cubicBezTo>
                  <a:cubicBezTo>
                    <a:pt x="196" y="317"/>
                    <a:pt x="196" y="317"/>
                    <a:pt x="196" y="317"/>
                  </a:cubicBezTo>
                  <a:cubicBezTo>
                    <a:pt x="197" y="318"/>
                    <a:pt x="197" y="318"/>
                    <a:pt x="197" y="318"/>
                  </a:cubicBezTo>
                  <a:cubicBezTo>
                    <a:pt x="197" y="317"/>
                    <a:pt x="197" y="317"/>
                    <a:pt x="197" y="317"/>
                  </a:cubicBezTo>
                  <a:cubicBezTo>
                    <a:pt x="197" y="318"/>
                    <a:pt x="197" y="318"/>
                    <a:pt x="197" y="318"/>
                  </a:cubicBezTo>
                  <a:cubicBezTo>
                    <a:pt x="197" y="319"/>
                    <a:pt x="198" y="319"/>
                    <a:pt x="197" y="320"/>
                  </a:cubicBezTo>
                  <a:cubicBezTo>
                    <a:pt x="196" y="319"/>
                    <a:pt x="196" y="319"/>
                    <a:pt x="196" y="319"/>
                  </a:cubicBezTo>
                  <a:cubicBezTo>
                    <a:pt x="196" y="319"/>
                    <a:pt x="196" y="319"/>
                    <a:pt x="196" y="320"/>
                  </a:cubicBezTo>
                  <a:cubicBezTo>
                    <a:pt x="196" y="319"/>
                    <a:pt x="196" y="319"/>
                    <a:pt x="196" y="319"/>
                  </a:cubicBezTo>
                  <a:cubicBezTo>
                    <a:pt x="195" y="320"/>
                    <a:pt x="195" y="320"/>
                    <a:pt x="195" y="320"/>
                  </a:cubicBezTo>
                  <a:cubicBezTo>
                    <a:pt x="195" y="320"/>
                    <a:pt x="195" y="320"/>
                    <a:pt x="195" y="320"/>
                  </a:cubicBezTo>
                  <a:cubicBezTo>
                    <a:pt x="195" y="320"/>
                    <a:pt x="195" y="320"/>
                    <a:pt x="195" y="320"/>
                  </a:cubicBezTo>
                  <a:cubicBezTo>
                    <a:pt x="195" y="320"/>
                    <a:pt x="195" y="320"/>
                    <a:pt x="195" y="320"/>
                  </a:cubicBezTo>
                  <a:cubicBezTo>
                    <a:pt x="195" y="320"/>
                    <a:pt x="195" y="320"/>
                    <a:pt x="195" y="320"/>
                  </a:cubicBezTo>
                  <a:cubicBezTo>
                    <a:pt x="195" y="320"/>
                    <a:pt x="195" y="320"/>
                    <a:pt x="195" y="320"/>
                  </a:cubicBezTo>
                  <a:cubicBezTo>
                    <a:pt x="195" y="320"/>
                    <a:pt x="195" y="320"/>
                    <a:pt x="195" y="320"/>
                  </a:cubicBezTo>
                  <a:cubicBezTo>
                    <a:pt x="195" y="321"/>
                    <a:pt x="195" y="321"/>
                    <a:pt x="195" y="321"/>
                  </a:cubicBezTo>
                  <a:cubicBezTo>
                    <a:pt x="195" y="320"/>
                    <a:pt x="195" y="320"/>
                    <a:pt x="195" y="320"/>
                  </a:cubicBezTo>
                  <a:cubicBezTo>
                    <a:pt x="196" y="321"/>
                    <a:pt x="196" y="321"/>
                    <a:pt x="196" y="321"/>
                  </a:cubicBezTo>
                  <a:cubicBezTo>
                    <a:pt x="196" y="320"/>
                    <a:pt x="196" y="320"/>
                    <a:pt x="196" y="320"/>
                  </a:cubicBezTo>
                  <a:cubicBezTo>
                    <a:pt x="196" y="320"/>
                    <a:pt x="196" y="320"/>
                    <a:pt x="196" y="320"/>
                  </a:cubicBezTo>
                  <a:cubicBezTo>
                    <a:pt x="196" y="320"/>
                    <a:pt x="196" y="320"/>
                    <a:pt x="196" y="320"/>
                  </a:cubicBezTo>
                  <a:cubicBezTo>
                    <a:pt x="196" y="320"/>
                    <a:pt x="196" y="320"/>
                    <a:pt x="196" y="320"/>
                  </a:cubicBezTo>
                  <a:cubicBezTo>
                    <a:pt x="196" y="321"/>
                    <a:pt x="196" y="321"/>
                    <a:pt x="196" y="321"/>
                  </a:cubicBezTo>
                  <a:cubicBezTo>
                    <a:pt x="196" y="321"/>
                    <a:pt x="196" y="321"/>
                    <a:pt x="196" y="321"/>
                  </a:cubicBezTo>
                  <a:cubicBezTo>
                    <a:pt x="196" y="321"/>
                    <a:pt x="196" y="321"/>
                    <a:pt x="196" y="321"/>
                  </a:cubicBezTo>
                  <a:cubicBezTo>
                    <a:pt x="196" y="321"/>
                    <a:pt x="196" y="321"/>
                    <a:pt x="196" y="321"/>
                  </a:cubicBezTo>
                  <a:cubicBezTo>
                    <a:pt x="195" y="321"/>
                    <a:pt x="195" y="321"/>
                    <a:pt x="195" y="321"/>
                  </a:cubicBezTo>
                  <a:cubicBezTo>
                    <a:pt x="195" y="321"/>
                    <a:pt x="195" y="321"/>
                    <a:pt x="195" y="321"/>
                  </a:cubicBezTo>
                  <a:cubicBezTo>
                    <a:pt x="195" y="321"/>
                    <a:pt x="195" y="321"/>
                    <a:pt x="195" y="321"/>
                  </a:cubicBezTo>
                  <a:cubicBezTo>
                    <a:pt x="194" y="321"/>
                    <a:pt x="194" y="321"/>
                    <a:pt x="194" y="321"/>
                  </a:cubicBezTo>
                  <a:cubicBezTo>
                    <a:pt x="194" y="321"/>
                    <a:pt x="194" y="321"/>
                    <a:pt x="194" y="321"/>
                  </a:cubicBezTo>
                  <a:cubicBezTo>
                    <a:pt x="194" y="321"/>
                    <a:pt x="194" y="321"/>
                    <a:pt x="194" y="321"/>
                  </a:cubicBezTo>
                  <a:cubicBezTo>
                    <a:pt x="193" y="321"/>
                    <a:pt x="193" y="321"/>
                    <a:pt x="193" y="321"/>
                  </a:cubicBezTo>
                  <a:cubicBezTo>
                    <a:pt x="193" y="321"/>
                    <a:pt x="193" y="321"/>
                    <a:pt x="193" y="321"/>
                  </a:cubicBezTo>
                  <a:cubicBezTo>
                    <a:pt x="192" y="321"/>
                    <a:pt x="192" y="321"/>
                    <a:pt x="192" y="321"/>
                  </a:cubicBezTo>
                  <a:cubicBezTo>
                    <a:pt x="192" y="321"/>
                    <a:pt x="192" y="321"/>
                    <a:pt x="192" y="321"/>
                  </a:cubicBezTo>
                  <a:cubicBezTo>
                    <a:pt x="192" y="321"/>
                    <a:pt x="192" y="321"/>
                    <a:pt x="192" y="321"/>
                  </a:cubicBezTo>
                  <a:cubicBezTo>
                    <a:pt x="193" y="321"/>
                    <a:pt x="193" y="321"/>
                    <a:pt x="193" y="321"/>
                  </a:cubicBezTo>
                  <a:cubicBezTo>
                    <a:pt x="193" y="321"/>
                    <a:pt x="193" y="321"/>
                    <a:pt x="193" y="321"/>
                  </a:cubicBezTo>
                  <a:cubicBezTo>
                    <a:pt x="193" y="321"/>
                    <a:pt x="193" y="321"/>
                    <a:pt x="193" y="321"/>
                  </a:cubicBezTo>
                  <a:cubicBezTo>
                    <a:pt x="194" y="321"/>
                    <a:pt x="194" y="321"/>
                    <a:pt x="194" y="321"/>
                  </a:cubicBezTo>
                  <a:cubicBezTo>
                    <a:pt x="194" y="322"/>
                    <a:pt x="194" y="322"/>
                    <a:pt x="194" y="322"/>
                  </a:cubicBezTo>
                  <a:cubicBezTo>
                    <a:pt x="194" y="322"/>
                    <a:pt x="194" y="322"/>
                    <a:pt x="194" y="322"/>
                  </a:cubicBezTo>
                  <a:cubicBezTo>
                    <a:pt x="194" y="322"/>
                    <a:pt x="194" y="322"/>
                    <a:pt x="194" y="322"/>
                  </a:cubicBezTo>
                  <a:cubicBezTo>
                    <a:pt x="194" y="322"/>
                    <a:pt x="194" y="322"/>
                    <a:pt x="194" y="322"/>
                  </a:cubicBezTo>
                  <a:cubicBezTo>
                    <a:pt x="194" y="322"/>
                    <a:pt x="194" y="322"/>
                    <a:pt x="194" y="322"/>
                  </a:cubicBezTo>
                  <a:cubicBezTo>
                    <a:pt x="194" y="322"/>
                    <a:pt x="194" y="322"/>
                    <a:pt x="194" y="322"/>
                  </a:cubicBezTo>
                  <a:cubicBezTo>
                    <a:pt x="194" y="323"/>
                    <a:pt x="194" y="323"/>
                    <a:pt x="194" y="323"/>
                  </a:cubicBezTo>
                  <a:cubicBezTo>
                    <a:pt x="194" y="323"/>
                    <a:pt x="194" y="323"/>
                    <a:pt x="194" y="323"/>
                  </a:cubicBezTo>
                  <a:cubicBezTo>
                    <a:pt x="194" y="323"/>
                    <a:pt x="194" y="323"/>
                    <a:pt x="194" y="323"/>
                  </a:cubicBezTo>
                  <a:cubicBezTo>
                    <a:pt x="194" y="323"/>
                    <a:pt x="194" y="323"/>
                    <a:pt x="194" y="323"/>
                  </a:cubicBezTo>
                  <a:cubicBezTo>
                    <a:pt x="194" y="323"/>
                    <a:pt x="194" y="323"/>
                    <a:pt x="194" y="323"/>
                  </a:cubicBezTo>
                  <a:cubicBezTo>
                    <a:pt x="193" y="323"/>
                    <a:pt x="193" y="323"/>
                    <a:pt x="193" y="323"/>
                  </a:cubicBezTo>
                  <a:cubicBezTo>
                    <a:pt x="193" y="323"/>
                    <a:pt x="193" y="323"/>
                    <a:pt x="193" y="323"/>
                  </a:cubicBezTo>
                  <a:cubicBezTo>
                    <a:pt x="193" y="323"/>
                    <a:pt x="193" y="323"/>
                    <a:pt x="193" y="323"/>
                  </a:cubicBezTo>
                  <a:cubicBezTo>
                    <a:pt x="193" y="323"/>
                    <a:pt x="193" y="323"/>
                    <a:pt x="193" y="323"/>
                  </a:cubicBezTo>
                  <a:cubicBezTo>
                    <a:pt x="193" y="324"/>
                    <a:pt x="193" y="324"/>
                    <a:pt x="193" y="324"/>
                  </a:cubicBezTo>
                  <a:cubicBezTo>
                    <a:pt x="193" y="324"/>
                    <a:pt x="193" y="324"/>
                    <a:pt x="193" y="324"/>
                  </a:cubicBezTo>
                  <a:cubicBezTo>
                    <a:pt x="193" y="324"/>
                    <a:pt x="193" y="324"/>
                    <a:pt x="193" y="324"/>
                  </a:cubicBezTo>
                  <a:cubicBezTo>
                    <a:pt x="193" y="324"/>
                    <a:pt x="193" y="324"/>
                    <a:pt x="193" y="324"/>
                  </a:cubicBezTo>
                  <a:cubicBezTo>
                    <a:pt x="193" y="324"/>
                    <a:pt x="193" y="324"/>
                    <a:pt x="193" y="324"/>
                  </a:cubicBezTo>
                  <a:cubicBezTo>
                    <a:pt x="193" y="324"/>
                    <a:pt x="193" y="324"/>
                    <a:pt x="193" y="324"/>
                  </a:cubicBezTo>
                  <a:cubicBezTo>
                    <a:pt x="192" y="323"/>
                    <a:pt x="192" y="323"/>
                    <a:pt x="192" y="323"/>
                  </a:cubicBezTo>
                  <a:cubicBezTo>
                    <a:pt x="192" y="323"/>
                    <a:pt x="192" y="323"/>
                    <a:pt x="192" y="323"/>
                  </a:cubicBezTo>
                  <a:cubicBezTo>
                    <a:pt x="192" y="323"/>
                    <a:pt x="192" y="323"/>
                    <a:pt x="192" y="323"/>
                  </a:cubicBezTo>
                  <a:cubicBezTo>
                    <a:pt x="192" y="323"/>
                    <a:pt x="192" y="323"/>
                    <a:pt x="192" y="323"/>
                  </a:cubicBezTo>
                  <a:cubicBezTo>
                    <a:pt x="192" y="322"/>
                    <a:pt x="192" y="322"/>
                    <a:pt x="192" y="322"/>
                  </a:cubicBezTo>
                  <a:cubicBezTo>
                    <a:pt x="191" y="322"/>
                    <a:pt x="191" y="322"/>
                    <a:pt x="191" y="322"/>
                  </a:cubicBezTo>
                  <a:cubicBezTo>
                    <a:pt x="191" y="322"/>
                    <a:pt x="191" y="322"/>
                    <a:pt x="191" y="322"/>
                  </a:cubicBezTo>
                  <a:cubicBezTo>
                    <a:pt x="191" y="322"/>
                    <a:pt x="191" y="322"/>
                    <a:pt x="191" y="322"/>
                  </a:cubicBezTo>
                  <a:cubicBezTo>
                    <a:pt x="191" y="322"/>
                    <a:pt x="191" y="322"/>
                    <a:pt x="191" y="322"/>
                  </a:cubicBezTo>
                  <a:cubicBezTo>
                    <a:pt x="191" y="322"/>
                    <a:pt x="191" y="322"/>
                    <a:pt x="191" y="322"/>
                  </a:cubicBezTo>
                  <a:cubicBezTo>
                    <a:pt x="191" y="322"/>
                    <a:pt x="191" y="322"/>
                    <a:pt x="191" y="322"/>
                  </a:cubicBezTo>
                  <a:cubicBezTo>
                    <a:pt x="191" y="322"/>
                    <a:pt x="191" y="322"/>
                    <a:pt x="191" y="322"/>
                  </a:cubicBezTo>
                  <a:cubicBezTo>
                    <a:pt x="191" y="322"/>
                    <a:pt x="191" y="322"/>
                    <a:pt x="191" y="322"/>
                  </a:cubicBezTo>
                  <a:cubicBezTo>
                    <a:pt x="191" y="323"/>
                    <a:pt x="191" y="323"/>
                    <a:pt x="191" y="323"/>
                  </a:cubicBezTo>
                  <a:cubicBezTo>
                    <a:pt x="191" y="323"/>
                    <a:pt x="191" y="323"/>
                    <a:pt x="191" y="323"/>
                  </a:cubicBezTo>
                  <a:cubicBezTo>
                    <a:pt x="191" y="323"/>
                    <a:pt x="191" y="323"/>
                    <a:pt x="191" y="323"/>
                  </a:cubicBezTo>
                  <a:cubicBezTo>
                    <a:pt x="191" y="323"/>
                    <a:pt x="191" y="323"/>
                    <a:pt x="191" y="323"/>
                  </a:cubicBezTo>
                  <a:cubicBezTo>
                    <a:pt x="192" y="323"/>
                    <a:pt x="192" y="323"/>
                    <a:pt x="192" y="323"/>
                  </a:cubicBezTo>
                  <a:cubicBezTo>
                    <a:pt x="192" y="323"/>
                    <a:pt x="192" y="323"/>
                    <a:pt x="192" y="323"/>
                  </a:cubicBezTo>
                  <a:cubicBezTo>
                    <a:pt x="192" y="323"/>
                    <a:pt x="192" y="323"/>
                    <a:pt x="192" y="323"/>
                  </a:cubicBezTo>
                  <a:cubicBezTo>
                    <a:pt x="192" y="323"/>
                    <a:pt x="192" y="323"/>
                    <a:pt x="192" y="323"/>
                  </a:cubicBezTo>
                  <a:cubicBezTo>
                    <a:pt x="192" y="324"/>
                    <a:pt x="192" y="324"/>
                    <a:pt x="192" y="324"/>
                  </a:cubicBezTo>
                  <a:cubicBezTo>
                    <a:pt x="193" y="324"/>
                    <a:pt x="193" y="324"/>
                    <a:pt x="193" y="324"/>
                  </a:cubicBezTo>
                  <a:cubicBezTo>
                    <a:pt x="193" y="325"/>
                    <a:pt x="193" y="325"/>
                    <a:pt x="193" y="325"/>
                  </a:cubicBezTo>
                  <a:cubicBezTo>
                    <a:pt x="192" y="325"/>
                    <a:pt x="192" y="325"/>
                    <a:pt x="192" y="325"/>
                  </a:cubicBezTo>
                  <a:cubicBezTo>
                    <a:pt x="192" y="325"/>
                    <a:pt x="192" y="325"/>
                    <a:pt x="192" y="325"/>
                  </a:cubicBezTo>
                  <a:cubicBezTo>
                    <a:pt x="192" y="325"/>
                    <a:pt x="192" y="325"/>
                    <a:pt x="192" y="325"/>
                  </a:cubicBezTo>
                  <a:cubicBezTo>
                    <a:pt x="191" y="324"/>
                    <a:pt x="191" y="324"/>
                    <a:pt x="191" y="324"/>
                  </a:cubicBezTo>
                  <a:cubicBezTo>
                    <a:pt x="191" y="324"/>
                    <a:pt x="191" y="324"/>
                    <a:pt x="191" y="324"/>
                  </a:cubicBezTo>
                  <a:cubicBezTo>
                    <a:pt x="191" y="324"/>
                    <a:pt x="191" y="324"/>
                    <a:pt x="191" y="324"/>
                  </a:cubicBezTo>
                  <a:cubicBezTo>
                    <a:pt x="191" y="325"/>
                    <a:pt x="191" y="325"/>
                    <a:pt x="191" y="325"/>
                  </a:cubicBezTo>
                  <a:cubicBezTo>
                    <a:pt x="191" y="325"/>
                    <a:pt x="191" y="325"/>
                    <a:pt x="191" y="325"/>
                  </a:cubicBezTo>
                  <a:cubicBezTo>
                    <a:pt x="191" y="325"/>
                    <a:pt x="191" y="325"/>
                    <a:pt x="191" y="325"/>
                  </a:cubicBezTo>
                  <a:cubicBezTo>
                    <a:pt x="191" y="325"/>
                    <a:pt x="191" y="325"/>
                    <a:pt x="191" y="325"/>
                  </a:cubicBezTo>
                  <a:cubicBezTo>
                    <a:pt x="190" y="325"/>
                    <a:pt x="190" y="325"/>
                    <a:pt x="190" y="325"/>
                  </a:cubicBezTo>
                  <a:cubicBezTo>
                    <a:pt x="190" y="325"/>
                    <a:pt x="190" y="325"/>
                    <a:pt x="190" y="325"/>
                  </a:cubicBezTo>
                  <a:cubicBezTo>
                    <a:pt x="190" y="324"/>
                    <a:pt x="190" y="324"/>
                    <a:pt x="190" y="324"/>
                  </a:cubicBezTo>
                  <a:cubicBezTo>
                    <a:pt x="190" y="324"/>
                    <a:pt x="190" y="324"/>
                    <a:pt x="190" y="324"/>
                  </a:cubicBezTo>
                  <a:cubicBezTo>
                    <a:pt x="189" y="324"/>
                    <a:pt x="189" y="324"/>
                    <a:pt x="189" y="324"/>
                  </a:cubicBezTo>
                  <a:cubicBezTo>
                    <a:pt x="189" y="324"/>
                    <a:pt x="189" y="324"/>
                    <a:pt x="189" y="324"/>
                  </a:cubicBezTo>
                  <a:cubicBezTo>
                    <a:pt x="190" y="324"/>
                    <a:pt x="190" y="324"/>
                    <a:pt x="190" y="324"/>
                  </a:cubicBezTo>
                  <a:cubicBezTo>
                    <a:pt x="189" y="324"/>
                    <a:pt x="189" y="324"/>
                    <a:pt x="189" y="323"/>
                  </a:cubicBezTo>
                  <a:cubicBezTo>
                    <a:pt x="189" y="323"/>
                    <a:pt x="189" y="323"/>
                    <a:pt x="189" y="323"/>
                  </a:cubicBezTo>
                  <a:cubicBezTo>
                    <a:pt x="189" y="323"/>
                    <a:pt x="189" y="323"/>
                    <a:pt x="189" y="323"/>
                  </a:cubicBezTo>
                  <a:cubicBezTo>
                    <a:pt x="189" y="323"/>
                    <a:pt x="189" y="323"/>
                    <a:pt x="189" y="323"/>
                  </a:cubicBezTo>
                  <a:cubicBezTo>
                    <a:pt x="189" y="323"/>
                    <a:pt x="189" y="323"/>
                    <a:pt x="189" y="323"/>
                  </a:cubicBezTo>
                  <a:cubicBezTo>
                    <a:pt x="189" y="323"/>
                    <a:pt x="189" y="323"/>
                    <a:pt x="189" y="323"/>
                  </a:cubicBezTo>
                  <a:cubicBezTo>
                    <a:pt x="189" y="323"/>
                    <a:pt x="189" y="323"/>
                    <a:pt x="189" y="323"/>
                  </a:cubicBezTo>
                  <a:cubicBezTo>
                    <a:pt x="189" y="323"/>
                    <a:pt x="189" y="323"/>
                    <a:pt x="189" y="324"/>
                  </a:cubicBezTo>
                  <a:cubicBezTo>
                    <a:pt x="189" y="324"/>
                    <a:pt x="189" y="324"/>
                    <a:pt x="189" y="324"/>
                  </a:cubicBezTo>
                  <a:cubicBezTo>
                    <a:pt x="189" y="324"/>
                    <a:pt x="189" y="324"/>
                    <a:pt x="189" y="324"/>
                  </a:cubicBezTo>
                  <a:cubicBezTo>
                    <a:pt x="189" y="324"/>
                    <a:pt x="189" y="324"/>
                    <a:pt x="189" y="324"/>
                  </a:cubicBezTo>
                  <a:cubicBezTo>
                    <a:pt x="189" y="324"/>
                    <a:pt x="189" y="324"/>
                    <a:pt x="189" y="324"/>
                  </a:cubicBezTo>
                  <a:cubicBezTo>
                    <a:pt x="189" y="325"/>
                    <a:pt x="189" y="325"/>
                    <a:pt x="189" y="325"/>
                  </a:cubicBezTo>
                  <a:cubicBezTo>
                    <a:pt x="188" y="324"/>
                    <a:pt x="188" y="324"/>
                    <a:pt x="188" y="324"/>
                  </a:cubicBezTo>
                  <a:cubicBezTo>
                    <a:pt x="188" y="324"/>
                    <a:pt x="188" y="324"/>
                    <a:pt x="188" y="324"/>
                  </a:cubicBezTo>
                  <a:cubicBezTo>
                    <a:pt x="187" y="324"/>
                    <a:pt x="187" y="324"/>
                    <a:pt x="187" y="324"/>
                  </a:cubicBezTo>
                  <a:cubicBezTo>
                    <a:pt x="187" y="324"/>
                    <a:pt x="187" y="324"/>
                    <a:pt x="187" y="324"/>
                  </a:cubicBezTo>
                  <a:cubicBezTo>
                    <a:pt x="187" y="324"/>
                    <a:pt x="187" y="324"/>
                    <a:pt x="187" y="324"/>
                  </a:cubicBezTo>
                  <a:cubicBezTo>
                    <a:pt x="187" y="324"/>
                    <a:pt x="187" y="324"/>
                    <a:pt x="187" y="324"/>
                  </a:cubicBezTo>
                  <a:cubicBezTo>
                    <a:pt x="187" y="324"/>
                    <a:pt x="187" y="324"/>
                    <a:pt x="187" y="324"/>
                  </a:cubicBezTo>
                  <a:cubicBezTo>
                    <a:pt x="187" y="325"/>
                    <a:pt x="187" y="325"/>
                    <a:pt x="187" y="325"/>
                  </a:cubicBezTo>
                  <a:cubicBezTo>
                    <a:pt x="187" y="324"/>
                    <a:pt x="187" y="324"/>
                    <a:pt x="187" y="324"/>
                  </a:cubicBezTo>
                  <a:cubicBezTo>
                    <a:pt x="187" y="324"/>
                    <a:pt x="186" y="324"/>
                    <a:pt x="186" y="323"/>
                  </a:cubicBezTo>
                  <a:cubicBezTo>
                    <a:pt x="186" y="323"/>
                    <a:pt x="186" y="323"/>
                    <a:pt x="186" y="323"/>
                  </a:cubicBezTo>
                  <a:cubicBezTo>
                    <a:pt x="186" y="323"/>
                    <a:pt x="186" y="323"/>
                    <a:pt x="186" y="323"/>
                  </a:cubicBezTo>
                  <a:cubicBezTo>
                    <a:pt x="186" y="323"/>
                    <a:pt x="186" y="323"/>
                    <a:pt x="186" y="323"/>
                  </a:cubicBezTo>
                  <a:cubicBezTo>
                    <a:pt x="185" y="323"/>
                    <a:pt x="185" y="323"/>
                    <a:pt x="185" y="323"/>
                  </a:cubicBezTo>
                  <a:cubicBezTo>
                    <a:pt x="186" y="323"/>
                    <a:pt x="186" y="323"/>
                    <a:pt x="186" y="323"/>
                  </a:cubicBezTo>
                  <a:cubicBezTo>
                    <a:pt x="185" y="323"/>
                    <a:pt x="185" y="323"/>
                    <a:pt x="185" y="323"/>
                  </a:cubicBezTo>
                  <a:cubicBezTo>
                    <a:pt x="185" y="323"/>
                    <a:pt x="185" y="323"/>
                    <a:pt x="185" y="323"/>
                  </a:cubicBezTo>
                  <a:cubicBezTo>
                    <a:pt x="184" y="323"/>
                    <a:pt x="184" y="323"/>
                    <a:pt x="184" y="323"/>
                  </a:cubicBezTo>
                  <a:cubicBezTo>
                    <a:pt x="184" y="323"/>
                    <a:pt x="184" y="323"/>
                    <a:pt x="184" y="323"/>
                  </a:cubicBezTo>
                  <a:cubicBezTo>
                    <a:pt x="184" y="323"/>
                    <a:pt x="184" y="323"/>
                    <a:pt x="184" y="323"/>
                  </a:cubicBezTo>
                  <a:cubicBezTo>
                    <a:pt x="183" y="323"/>
                    <a:pt x="183" y="323"/>
                    <a:pt x="183" y="323"/>
                  </a:cubicBezTo>
                  <a:cubicBezTo>
                    <a:pt x="183" y="323"/>
                    <a:pt x="183" y="323"/>
                    <a:pt x="183" y="323"/>
                  </a:cubicBezTo>
                  <a:cubicBezTo>
                    <a:pt x="183" y="323"/>
                    <a:pt x="183" y="323"/>
                    <a:pt x="183" y="323"/>
                  </a:cubicBezTo>
                  <a:cubicBezTo>
                    <a:pt x="184" y="322"/>
                    <a:pt x="184" y="322"/>
                    <a:pt x="184" y="322"/>
                  </a:cubicBezTo>
                  <a:cubicBezTo>
                    <a:pt x="183" y="321"/>
                    <a:pt x="183" y="321"/>
                    <a:pt x="183" y="321"/>
                  </a:cubicBezTo>
                  <a:cubicBezTo>
                    <a:pt x="182" y="321"/>
                    <a:pt x="182" y="321"/>
                    <a:pt x="182" y="321"/>
                  </a:cubicBezTo>
                  <a:cubicBezTo>
                    <a:pt x="182" y="321"/>
                    <a:pt x="182" y="321"/>
                    <a:pt x="182" y="321"/>
                  </a:cubicBezTo>
                  <a:cubicBezTo>
                    <a:pt x="182" y="321"/>
                    <a:pt x="182" y="321"/>
                    <a:pt x="182" y="321"/>
                  </a:cubicBezTo>
                  <a:cubicBezTo>
                    <a:pt x="182" y="321"/>
                    <a:pt x="182" y="321"/>
                    <a:pt x="182" y="321"/>
                  </a:cubicBezTo>
                  <a:cubicBezTo>
                    <a:pt x="181" y="321"/>
                    <a:pt x="181" y="321"/>
                    <a:pt x="181" y="321"/>
                  </a:cubicBezTo>
                  <a:cubicBezTo>
                    <a:pt x="181" y="321"/>
                    <a:pt x="181" y="321"/>
                    <a:pt x="181" y="321"/>
                  </a:cubicBezTo>
                  <a:cubicBezTo>
                    <a:pt x="181" y="321"/>
                    <a:pt x="181" y="321"/>
                    <a:pt x="181" y="321"/>
                  </a:cubicBezTo>
                  <a:cubicBezTo>
                    <a:pt x="181" y="321"/>
                    <a:pt x="181" y="321"/>
                    <a:pt x="181" y="321"/>
                  </a:cubicBezTo>
                  <a:cubicBezTo>
                    <a:pt x="181" y="321"/>
                    <a:pt x="181" y="321"/>
                    <a:pt x="181" y="321"/>
                  </a:cubicBezTo>
                  <a:cubicBezTo>
                    <a:pt x="182" y="321"/>
                    <a:pt x="182" y="321"/>
                    <a:pt x="182" y="321"/>
                  </a:cubicBezTo>
                  <a:cubicBezTo>
                    <a:pt x="182" y="321"/>
                    <a:pt x="182" y="321"/>
                    <a:pt x="182" y="321"/>
                  </a:cubicBezTo>
                  <a:cubicBezTo>
                    <a:pt x="182" y="322"/>
                    <a:pt x="182" y="322"/>
                    <a:pt x="182" y="322"/>
                  </a:cubicBezTo>
                  <a:cubicBezTo>
                    <a:pt x="182" y="321"/>
                    <a:pt x="182" y="321"/>
                    <a:pt x="182" y="321"/>
                  </a:cubicBezTo>
                  <a:cubicBezTo>
                    <a:pt x="183" y="322"/>
                    <a:pt x="183" y="322"/>
                    <a:pt x="183" y="322"/>
                  </a:cubicBezTo>
                  <a:cubicBezTo>
                    <a:pt x="183" y="322"/>
                    <a:pt x="183" y="322"/>
                    <a:pt x="183" y="322"/>
                  </a:cubicBezTo>
                  <a:cubicBezTo>
                    <a:pt x="183" y="322"/>
                    <a:pt x="183" y="322"/>
                    <a:pt x="183" y="322"/>
                  </a:cubicBezTo>
                  <a:cubicBezTo>
                    <a:pt x="183" y="322"/>
                    <a:pt x="183" y="322"/>
                    <a:pt x="183" y="322"/>
                  </a:cubicBezTo>
                  <a:cubicBezTo>
                    <a:pt x="183" y="322"/>
                    <a:pt x="183" y="322"/>
                    <a:pt x="183" y="322"/>
                  </a:cubicBezTo>
                  <a:cubicBezTo>
                    <a:pt x="183" y="322"/>
                    <a:pt x="183" y="322"/>
                    <a:pt x="183" y="322"/>
                  </a:cubicBezTo>
                  <a:cubicBezTo>
                    <a:pt x="183" y="322"/>
                    <a:pt x="183" y="322"/>
                    <a:pt x="183" y="322"/>
                  </a:cubicBezTo>
                  <a:cubicBezTo>
                    <a:pt x="182" y="322"/>
                    <a:pt x="182" y="322"/>
                    <a:pt x="182" y="322"/>
                  </a:cubicBezTo>
                  <a:cubicBezTo>
                    <a:pt x="182" y="322"/>
                    <a:pt x="182" y="322"/>
                    <a:pt x="182" y="322"/>
                  </a:cubicBezTo>
                  <a:cubicBezTo>
                    <a:pt x="181" y="322"/>
                    <a:pt x="181" y="322"/>
                    <a:pt x="181" y="322"/>
                  </a:cubicBezTo>
                  <a:cubicBezTo>
                    <a:pt x="180" y="322"/>
                    <a:pt x="180" y="322"/>
                    <a:pt x="180" y="322"/>
                  </a:cubicBezTo>
                  <a:cubicBezTo>
                    <a:pt x="180" y="322"/>
                    <a:pt x="180" y="322"/>
                    <a:pt x="180" y="322"/>
                  </a:cubicBezTo>
                  <a:cubicBezTo>
                    <a:pt x="180" y="322"/>
                    <a:pt x="180" y="322"/>
                    <a:pt x="180" y="322"/>
                  </a:cubicBezTo>
                  <a:cubicBezTo>
                    <a:pt x="180" y="322"/>
                    <a:pt x="180" y="322"/>
                    <a:pt x="180" y="322"/>
                  </a:cubicBezTo>
                  <a:cubicBezTo>
                    <a:pt x="180" y="322"/>
                    <a:pt x="180" y="322"/>
                    <a:pt x="180" y="322"/>
                  </a:cubicBezTo>
                  <a:cubicBezTo>
                    <a:pt x="179" y="322"/>
                    <a:pt x="179" y="322"/>
                    <a:pt x="179" y="322"/>
                  </a:cubicBezTo>
                  <a:cubicBezTo>
                    <a:pt x="179" y="322"/>
                    <a:pt x="179" y="322"/>
                    <a:pt x="179" y="322"/>
                  </a:cubicBezTo>
                  <a:cubicBezTo>
                    <a:pt x="179" y="322"/>
                    <a:pt x="179" y="322"/>
                    <a:pt x="179" y="322"/>
                  </a:cubicBezTo>
                  <a:cubicBezTo>
                    <a:pt x="179" y="322"/>
                    <a:pt x="179" y="322"/>
                    <a:pt x="179" y="322"/>
                  </a:cubicBezTo>
                  <a:cubicBezTo>
                    <a:pt x="178" y="321"/>
                    <a:pt x="178" y="321"/>
                    <a:pt x="178" y="321"/>
                  </a:cubicBezTo>
                  <a:cubicBezTo>
                    <a:pt x="178" y="321"/>
                    <a:pt x="178" y="321"/>
                    <a:pt x="178" y="321"/>
                  </a:cubicBezTo>
                  <a:cubicBezTo>
                    <a:pt x="177" y="322"/>
                    <a:pt x="177" y="322"/>
                    <a:pt x="177" y="322"/>
                  </a:cubicBezTo>
                  <a:cubicBezTo>
                    <a:pt x="177" y="322"/>
                    <a:pt x="177" y="322"/>
                    <a:pt x="177" y="321"/>
                  </a:cubicBezTo>
                  <a:cubicBezTo>
                    <a:pt x="176" y="321"/>
                    <a:pt x="176" y="321"/>
                    <a:pt x="176" y="321"/>
                  </a:cubicBezTo>
                  <a:cubicBezTo>
                    <a:pt x="176" y="321"/>
                    <a:pt x="176" y="321"/>
                    <a:pt x="176" y="321"/>
                  </a:cubicBezTo>
                  <a:cubicBezTo>
                    <a:pt x="175" y="321"/>
                    <a:pt x="176" y="321"/>
                    <a:pt x="175" y="321"/>
                  </a:cubicBezTo>
                  <a:cubicBezTo>
                    <a:pt x="175" y="321"/>
                    <a:pt x="175" y="321"/>
                    <a:pt x="175" y="321"/>
                  </a:cubicBezTo>
                  <a:cubicBezTo>
                    <a:pt x="175" y="321"/>
                    <a:pt x="175" y="321"/>
                    <a:pt x="175" y="321"/>
                  </a:cubicBezTo>
                  <a:cubicBezTo>
                    <a:pt x="175" y="321"/>
                    <a:pt x="175" y="321"/>
                    <a:pt x="175" y="321"/>
                  </a:cubicBezTo>
                  <a:cubicBezTo>
                    <a:pt x="175" y="321"/>
                    <a:pt x="175" y="321"/>
                    <a:pt x="175" y="321"/>
                  </a:cubicBezTo>
                  <a:cubicBezTo>
                    <a:pt x="174" y="321"/>
                    <a:pt x="174" y="321"/>
                    <a:pt x="174" y="321"/>
                  </a:cubicBezTo>
                  <a:cubicBezTo>
                    <a:pt x="174" y="321"/>
                    <a:pt x="174" y="321"/>
                    <a:pt x="174" y="321"/>
                  </a:cubicBezTo>
                  <a:cubicBezTo>
                    <a:pt x="174" y="321"/>
                    <a:pt x="174" y="321"/>
                    <a:pt x="174" y="321"/>
                  </a:cubicBezTo>
                  <a:cubicBezTo>
                    <a:pt x="174" y="321"/>
                    <a:pt x="174" y="321"/>
                    <a:pt x="174" y="321"/>
                  </a:cubicBezTo>
                  <a:cubicBezTo>
                    <a:pt x="174" y="322"/>
                    <a:pt x="174" y="322"/>
                    <a:pt x="174" y="322"/>
                  </a:cubicBezTo>
                  <a:cubicBezTo>
                    <a:pt x="174" y="322"/>
                    <a:pt x="174" y="322"/>
                    <a:pt x="174" y="322"/>
                  </a:cubicBezTo>
                  <a:cubicBezTo>
                    <a:pt x="173" y="321"/>
                    <a:pt x="173" y="321"/>
                    <a:pt x="173" y="321"/>
                  </a:cubicBezTo>
                  <a:cubicBezTo>
                    <a:pt x="173" y="321"/>
                    <a:pt x="173" y="321"/>
                    <a:pt x="173" y="321"/>
                  </a:cubicBezTo>
                  <a:cubicBezTo>
                    <a:pt x="173" y="321"/>
                    <a:pt x="173" y="321"/>
                    <a:pt x="173" y="321"/>
                  </a:cubicBezTo>
                  <a:cubicBezTo>
                    <a:pt x="173" y="321"/>
                    <a:pt x="173" y="321"/>
                    <a:pt x="173" y="321"/>
                  </a:cubicBezTo>
                  <a:cubicBezTo>
                    <a:pt x="173" y="321"/>
                    <a:pt x="173" y="321"/>
                    <a:pt x="173" y="321"/>
                  </a:cubicBezTo>
                  <a:cubicBezTo>
                    <a:pt x="173" y="321"/>
                    <a:pt x="173" y="321"/>
                    <a:pt x="173" y="321"/>
                  </a:cubicBezTo>
                  <a:cubicBezTo>
                    <a:pt x="172" y="321"/>
                    <a:pt x="172" y="321"/>
                    <a:pt x="172" y="321"/>
                  </a:cubicBezTo>
                  <a:cubicBezTo>
                    <a:pt x="172" y="321"/>
                    <a:pt x="172" y="321"/>
                    <a:pt x="172" y="321"/>
                  </a:cubicBezTo>
                  <a:cubicBezTo>
                    <a:pt x="172" y="321"/>
                    <a:pt x="172" y="321"/>
                    <a:pt x="172" y="321"/>
                  </a:cubicBezTo>
                  <a:cubicBezTo>
                    <a:pt x="172" y="321"/>
                    <a:pt x="172" y="321"/>
                    <a:pt x="172" y="321"/>
                  </a:cubicBezTo>
                  <a:cubicBezTo>
                    <a:pt x="171" y="321"/>
                    <a:pt x="171" y="321"/>
                    <a:pt x="171" y="321"/>
                  </a:cubicBezTo>
                  <a:cubicBezTo>
                    <a:pt x="171" y="321"/>
                    <a:pt x="171" y="320"/>
                    <a:pt x="171" y="320"/>
                  </a:cubicBezTo>
                  <a:cubicBezTo>
                    <a:pt x="171" y="321"/>
                    <a:pt x="171" y="321"/>
                    <a:pt x="171" y="321"/>
                  </a:cubicBezTo>
                  <a:cubicBezTo>
                    <a:pt x="170" y="321"/>
                    <a:pt x="170" y="321"/>
                    <a:pt x="170" y="321"/>
                  </a:cubicBezTo>
                  <a:cubicBezTo>
                    <a:pt x="170" y="320"/>
                    <a:pt x="170" y="320"/>
                    <a:pt x="170" y="320"/>
                  </a:cubicBezTo>
                  <a:cubicBezTo>
                    <a:pt x="169" y="320"/>
                    <a:pt x="169" y="320"/>
                    <a:pt x="169" y="320"/>
                  </a:cubicBezTo>
                  <a:cubicBezTo>
                    <a:pt x="170" y="321"/>
                    <a:pt x="170" y="321"/>
                    <a:pt x="170" y="321"/>
                  </a:cubicBezTo>
                  <a:cubicBezTo>
                    <a:pt x="169" y="321"/>
                    <a:pt x="169" y="321"/>
                    <a:pt x="169" y="321"/>
                  </a:cubicBezTo>
                  <a:cubicBezTo>
                    <a:pt x="169" y="321"/>
                    <a:pt x="169" y="321"/>
                    <a:pt x="169" y="321"/>
                  </a:cubicBezTo>
                  <a:cubicBezTo>
                    <a:pt x="169" y="322"/>
                    <a:pt x="169" y="322"/>
                    <a:pt x="169" y="322"/>
                  </a:cubicBezTo>
                  <a:cubicBezTo>
                    <a:pt x="169" y="321"/>
                    <a:pt x="169" y="321"/>
                    <a:pt x="169" y="321"/>
                  </a:cubicBezTo>
                  <a:cubicBezTo>
                    <a:pt x="169" y="321"/>
                    <a:pt x="169" y="321"/>
                    <a:pt x="169" y="321"/>
                  </a:cubicBezTo>
                  <a:cubicBezTo>
                    <a:pt x="169" y="322"/>
                    <a:pt x="169" y="322"/>
                    <a:pt x="169" y="322"/>
                  </a:cubicBezTo>
                  <a:cubicBezTo>
                    <a:pt x="169" y="322"/>
                    <a:pt x="169" y="322"/>
                    <a:pt x="169" y="322"/>
                  </a:cubicBezTo>
                  <a:cubicBezTo>
                    <a:pt x="169" y="322"/>
                    <a:pt x="169" y="322"/>
                    <a:pt x="169" y="322"/>
                  </a:cubicBezTo>
                  <a:cubicBezTo>
                    <a:pt x="169" y="322"/>
                    <a:pt x="169" y="322"/>
                    <a:pt x="168" y="321"/>
                  </a:cubicBezTo>
                  <a:cubicBezTo>
                    <a:pt x="169" y="320"/>
                    <a:pt x="169" y="320"/>
                    <a:pt x="169" y="320"/>
                  </a:cubicBezTo>
                  <a:cubicBezTo>
                    <a:pt x="169" y="320"/>
                    <a:pt x="169" y="320"/>
                    <a:pt x="169" y="320"/>
                  </a:cubicBezTo>
                  <a:cubicBezTo>
                    <a:pt x="167" y="321"/>
                    <a:pt x="168" y="321"/>
                    <a:pt x="167" y="320"/>
                  </a:cubicBezTo>
                  <a:cubicBezTo>
                    <a:pt x="167" y="320"/>
                    <a:pt x="167" y="320"/>
                    <a:pt x="167" y="320"/>
                  </a:cubicBezTo>
                  <a:cubicBezTo>
                    <a:pt x="167" y="321"/>
                    <a:pt x="167" y="321"/>
                    <a:pt x="167" y="321"/>
                  </a:cubicBezTo>
                  <a:cubicBezTo>
                    <a:pt x="167" y="321"/>
                    <a:pt x="168" y="321"/>
                    <a:pt x="168" y="322"/>
                  </a:cubicBezTo>
                  <a:cubicBezTo>
                    <a:pt x="168" y="322"/>
                    <a:pt x="168" y="322"/>
                    <a:pt x="168" y="322"/>
                  </a:cubicBezTo>
                  <a:cubicBezTo>
                    <a:pt x="168" y="322"/>
                    <a:pt x="168" y="322"/>
                    <a:pt x="168" y="322"/>
                  </a:cubicBezTo>
                  <a:cubicBezTo>
                    <a:pt x="167" y="322"/>
                    <a:pt x="167" y="322"/>
                    <a:pt x="167" y="322"/>
                  </a:cubicBezTo>
                  <a:cubicBezTo>
                    <a:pt x="167" y="321"/>
                    <a:pt x="167" y="321"/>
                    <a:pt x="167" y="321"/>
                  </a:cubicBezTo>
                  <a:cubicBezTo>
                    <a:pt x="167" y="321"/>
                    <a:pt x="167" y="321"/>
                    <a:pt x="167" y="321"/>
                  </a:cubicBezTo>
                  <a:cubicBezTo>
                    <a:pt x="167" y="321"/>
                    <a:pt x="167" y="321"/>
                    <a:pt x="167" y="321"/>
                  </a:cubicBezTo>
                  <a:cubicBezTo>
                    <a:pt x="167" y="321"/>
                    <a:pt x="167" y="321"/>
                    <a:pt x="167" y="321"/>
                  </a:cubicBezTo>
                  <a:cubicBezTo>
                    <a:pt x="166" y="321"/>
                    <a:pt x="166" y="321"/>
                    <a:pt x="166" y="321"/>
                  </a:cubicBezTo>
                  <a:cubicBezTo>
                    <a:pt x="166" y="321"/>
                    <a:pt x="166" y="321"/>
                    <a:pt x="166" y="321"/>
                  </a:cubicBezTo>
                  <a:cubicBezTo>
                    <a:pt x="166" y="321"/>
                    <a:pt x="166" y="321"/>
                    <a:pt x="166" y="321"/>
                  </a:cubicBezTo>
                  <a:cubicBezTo>
                    <a:pt x="165" y="321"/>
                    <a:pt x="165" y="321"/>
                    <a:pt x="165" y="321"/>
                  </a:cubicBezTo>
                  <a:cubicBezTo>
                    <a:pt x="165" y="322"/>
                    <a:pt x="165" y="322"/>
                    <a:pt x="165" y="322"/>
                  </a:cubicBezTo>
                  <a:cubicBezTo>
                    <a:pt x="165" y="321"/>
                    <a:pt x="165" y="321"/>
                    <a:pt x="165" y="321"/>
                  </a:cubicBezTo>
                  <a:cubicBezTo>
                    <a:pt x="165" y="322"/>
                    <a:pt x="165" y="322"/>
                    <a:pt x="165" y="322"/>
                  </a:cubicBezTo>
                  <a:cubicBezTo>
                    <a:pt x="164" y="321"/>
                    <a:pt x="164" y="321"/>
                    <a:pt x="164" y="321"/>
                  </a:cubicBezTo>
                  <a:cubicBezTo>
                    <a:pt x="164" y="322"/>
                    <a:pt x="164" y="322"/>
                    <a:pt x="164" y="322"/>
                  </a:cubicBezTo>
                  <a:cubicBezTo>
                    <a:pt x="163" y="322"/>
                    <a:pt x="163" y="322"/>
                    <a:pt x="163" y="322"/>
                  </a:cubicBezTo>
                  <a:cubicBezTo>
                    <a:pt x="164" y="322"/>
                    <a:pt x="164" y="322"/>
                    <a:pt x="164" y="322"/>
                  </a:cubicBezTo>
                  <a:cubicBezTo>
                    <a:pt x="164" y="321"/>
                    <a:pt x="164" y="321"/>
                    <a:pt x="164" y="321"/>
                  </a:cubicBezTo>
                  <a:lnTo>
                    <a:pt x="163" y="321"/>
                  </a:lnTo>
                  <a:close/>
                  <a:moveTo>
                    <a:pt x="188" y="309"/>
                  </a:moveTo>
                  <a:cubicBezTo>
                    <a:pt x="188" y="309"/>
                    <a:pt x="188" y="309"/>
                    <a:pt x="188" y="309"/>
                  </a:cubicBezTo>
                  <a:cubicBezTo>
                    <a:pt x="188" y="309"/>
                    <a:pt x="188" y="309"/>
                    <a:pt x="188" y="309"/>
                  </a:cubicBezTo>
                  <a:cubicBezTo>
                    <a:pt x="188" y="309"/>
                    <a:pt x="189" y="309"/>
                    <a:pt x="189" y="309"/>
                  </a:cubicBezTo>
                  <a:cubicBezTo>
                    <a:pt x="189" y="309"/>
                    <a:pt x="189" y="309"/>
                    <a:pt x="189" y="309"/>
                  </a:cubicBezTo>
                  <a:cubicBezTo>
                    <a:pt x="189" y="309"/>
                    <a:pt x="189" y="309"/>
                    <a:pt x="189" y="309"/>
                  </a:cubicBezTo>
                  <a:cubicBezTo>
                    <a:pt x="189" y="309"/>
                    <a:pt x="189" y="309"/>
                    <a:pt x="189" y="309"/>
                  </a:cubicBezTo>
                  <a:cubicBezTo>
                    <a:pt x="188" y="309"/>
                    <a:pt x="188" y="309"/>
                    <a:pt x="188" y="309"/>
                  </a:cubicBezTo>
                  <a:cubicBezTo>
                    <a:pt x="188" y="309"/>
                    <a:pt x="188" y="309"/>
                    <a:pt x="188" y="309"/>
                  </a:cubicBezTo>
                  <a:cubicBezTo>
                    <a:pt x="188" y="309"/>
                    <a:pt x="188" y="309"/>
                    <a:pt x="188" y="309"/>
                  </a:cubicBezTo>
                  <a:close/>
                  <a:moveTo>
                    <a:pt x="187" y="311"/>
                  </a:moveTo>
                  <a:cubicBezTo>
                    <a:pt x="188" y="312"/>
                    <a:pt x="188" y="312"/>
                    <a:pt x="188" y="312"/>
                  </a:cubicBezTo>
                  <a:cubicBezTo>
                    <a:pt x="187" y="312"/>
                    <a:pt x="187" y="312"/>
                    <a:pt x="187" y="312"/>
                  </a:cubicBezTo>
                  <a:cubicBezTo>
                    <a:pt x="188" y="312"/>
                    <a:pt x="188" y="312"/>
                    <a:pt x="188" y="312"/>
                  </a:cubicBezTo>
                  <a:cubicBezTo>
                    <a:pt x="188" y="312"/>
                    <a:pt x="188" y="312"/>
                    <a:pt x="188" y="312"/>
                  </a:cubicBezTo>
                  <a:cubicBezTo>
                    <a:pt x="188" y="312"/>
                    <a:pt x="188" y="312"/>
                    <a:pt x="188" y="312"/>
                  </a:cubicBezTo>
                  <a:cubicBezTo>
                    <a:pt x="188" y="312"/>
                    <a:pt x="188" y="312"/>
                    <a:pt x="188" y="312"/>
                  </a:cubicBezTo>
                  <a:cubicBezTo>
                    <a:pt x="188" y="312"/>
                    <a:pt x="188" y="312"/>
                    <a:pt x="188" y="312"/>
                  </a:cubicBezTo>
                  <a:cubicBezTo>
                    <a:pt x="189" y="311"/>
                    <a:pt x="189" y="312"/>
                    <a:pt x="189" y="312"/>
                  </a:cubicBezTo>
                  <a:cubicBezTo>
                    <a:pt x="190" y="312"/>
                    <a:pt x="190" y="312"/>
                    <a:pt x="190" y="312"/>
                  </a:cubicBezTo>
                  <a:cubicBezTo>
                    <a:pt x="190" y="312"/>
                    <a:pt x="190" y="312"/>
                    <a:pt x="190" y="312"/>
                  </a:cubicBezTo>
                  <a:cubicBezTo>
                    <a:pt x="190" y="312"/>
                    <a:pt x="190" y="312"/>
                    <a:pt x="190" y="312"/>
                  </a:cubicBezTo>
                  <a:cubicBezTo>
                    <a:pt x="190" y="311"/>
                    <a:pt x="190" y="311"/>
                    <a:pt x="190" y="311"/>
                  </a:cubicBezTo>
                  <a:cubicBezTo>
                    <a:pt x="190" y="311"/>
                    <a:pt x="190" y="311"/>
                    <a:pt x="190" y="311"/>
                  </a:cubicBezTo>
                  <a:cubicBezTo>
                    <a:pt x="189" y="311"/>
                    <a:pt x="189" y="311"/>
                    <a:pt x="189" y="311"/>
                  </a:cubicBezTo>
                  <a:cubicBezTo>
                    <a:pt x="189" y="311"/>
                    <a:pt x="189" y="311"/>
                    <a:pt x="189" y="311"/>
                  </a:cubicBezTo>
                  <a:cubicBezTo>
                    <a:pt x="189" y="311"/>
                    <a:pt x="189" y="311"/>
                    <a:pt x="189" y="311"/>
                  </a:cubicBezTo>
                  <a:cubicBezTo>
                    <a:pt x="189" y="311"/>
                    <a:pt x="189" y="311"/>
                    <a:pt x="189" y="311"/>
                  </a:cubicBezTo>
                  <a:cubicBezTo>
                    <a:pt x="188" y="311"/>
                    <a:pt x="188" y="310"/>
                    <a:pt x="188" y="311"/>
                  </a:cubicBezTo>
                  <a:lnTo>
                    <a:pt x="187" y="311"/>
                  </a:lnTo>
                  <a:close/>
                  <a:moveTo>
                    <a:pt x="187" y="323"/>
                  </a:moveTo>
                  <a:cubicBezTo>
                    <a:pt x="187" y="323"/>
                    <a:pt x="187" y="323"/>
                    <a:pt x="187" y="323"/>
                  </a:cubicBezTo>
                  <a:close/>
                  <a:moveTo>
                    <a:pt x="184" y="308"/>
                  </a:moveTo>
                  <a:cubicBezTo>
                    <a:pt x="184" y="308"/>
                    <a:pt x="184" y="308"/>
                    <a:pt x="184" y="308"/>
                  </a:cubicBezTo>
                  <a:cubicBezTo>
                    <a:pt x="184" y="308"/>
                    <a:pt x="184" y="308"/>
                    <a:pt x="184" y="308"/>
                  </a:cubicBezTo>
                  <a:cubicBezTo>
                    <a:pt x="184" y="308"/>
                    <a:pt x="184" y="308"/>
                    <a:pt x="184" y="308"/>
                  </a:cubicBezTo>
                  <a:close/>
                  <a:moveTo>
                    <a:pt x="183" y="307"/>
                  </a:moveTo>
                  <a:cubicBezTo>
                    <a:pt x="184" y="307"/>
                    <a:pt x="184" y="307"/>
                    <a:pt x="184" y="307"/>
                  </a:cubicBezTo>
                  <a:cubicBezTo>
                    <a:pt x="184" y="307"/>
                    <a:pt x="184" y="307"/>
                    <a:pt x="184" y="307"/>
                  </a:cubicBezTo>
                  <a:cubicBezTo>
                    <a:pt x="184" y="308"/>
                    <a:pt x="184" y="308"/>
                    <a:pt x="184" y="308"/>
                  </a:cubicBezTo>
                  <a:cubicBezTo>
                    <a:pt x="184" y="307"/>
                    <a:pt x="184" y="307"/>
                    <a:pt x="184" y="307"/>
                  </a:cubicBezTo>
                  <a:cubicBezTo>
                    <a:pt x="183" y="306"/>
                    <a:pt x="183" y="306"/>
                    <a:pt x="183" y="306"/>
                  </a:cubicBezTo>
                  <a:cubicBezTo>
                    <a:pt x="183" y="306"/>
                    <a:pt x="183" y="306"/>
                    <a:pt x="183" y="306"/>
                  </a:cubicBezTo>
                  <a:lnTo>
                    <a:pt x="183" y="307"/>
                  </a:lnTo>
                  <a:close/>
                  <a:moveTo>
                    <a:pt x="174" y="320"/>
                  </a:moveTo>
                  <a:cubicBezTo>
                    <a:pt x="174" y="320"/>
                    <a:pt x="174" y="320"/>
                    <a:pt x="174" y="320"/>
                  </a:cubicBezTo>
                  <a:cubicBezTo>
                    <a:pt x="175" y="320"/>
                    <a:pt x="175" y="320"/>
                    <a:pt x="175" y="320"/>
                  </a:cubicBezTo>
                  <a:cubicBezTo>
                    <a:pt x="174" y="320"/>
                    <a:pt x="174" y="320"/>
                    <a:pt x="174" y="320"/>
                  </a:cubicBezTo>
                  <a:close/>
                  <a:moveTo>
                    <a:pt x="171" y="320"/>
                  </a:moveTo>
                  <a:cubicBezTo>
                    <a:pt x="171" y="320"/>
                    <a:pt x="171" y="320"/>
                    <a:pt x="171" y="320"/>
                  </a:cubicBezTo>
                  <a:close/>
                  <a:moveTo>
                    <a:pt x="203" y="308"/>
                  </a:moveTo>
                  <a:cubicBezTo>
                    <a:pt x="202" y="308"/>
                    <a:pt x="202" y="308"/>
                    <a:pt x="202" y="308"/>
                  </a:cubicBezTo>
                  <a:lnTo>
                    <a:pt x="203" y="308"/>
                  </a:lnTo>
                  <a:close/>
                  <a:moveTo>
                    <a:pt x="305" y="216"/>
                  </a:moveTo>
                  <a:cubicBezTo>
                    <a:pt x="305" y="216"/>
                    <a:pt x="305" y="216"/>
                    <a:pt x="305" y="216"/>
                  </a:cubicBezTo>
                  <a:cubicBezTo>
                    <a:pt x="306" y="216"/>
                    <a:pt x="306" y="216"/>
                    <a:pt x="306" y="216"/>
                  </a:cubicBezTo>
                  <a:cubicBezTo>
                    <a:pt x="306" y="216"/>
                    <a:pt x="306" y="216"/>
                    <a:pt x="306" y="216"/>
                  </a:cubicBezTo>
                  <a:cubicBezTo>
                    <a:pt x="306" y="216"/>
                    <a:pt x="306" y="216"/>
                    <a:pt x="306" y="216"/>
                  </a:cubicBezTo>
                  <a:lnTo>
                    <a:pt x="305" y="216"/>
                  </a:lnTo>
                  <a:close/>
                  <a:moveTo>
                    <a:pt x="278" y="212"/>
                  </a:moveTo>
                  <a:cubicBezTo>
                    <a:pt x="278" y="211"/>
                    <a:pt x="278" y="211"/>
                    <a:pt x="278" y="211"/>
                  </a:cubicBezTo>
                  <a:cubicBezTo>
                    <a:pt x="277" y="212"/>
                    <a:pt x="277" y="211"/>
                    <a:pt x="277" y="211"/>
                  </a:cubicBezTo>
                  <a:cubicBezTo>
                    <a:pt x="277" y="211"/>
                    <a:pt x="277" y="211"/>
                    <a:pt x="277" y="211"/>
                  </a:cubicBezTo>
                  <a:cubicBezTo>
                    <a:pt x="277" y="212"/>
                    <a:pt x="277" y="212"/>
                    <a:pt x="277" y="212"/>
                  </a:cubicBezTo>
                  <a:cubicBezTo>
                    <a:pt x="277" y="211"/>
                    <a:pt x="277" y="211"/>
                    <a:pt x="277" y="211"/>
                  </a:cubicBezTo>
                  <a:cubicBezTo>
                    <a:pt x="277" y="212"/>
                    <a:pt x="277" y="212"/>
                    <a:pt x="277" y="212"/>
                  </a:cubicBezTo>
                  <a:cubicBezTo>
                    <a:pt x="277" y="212"/>
                    <a:pt x="277" y="212"/>
                    <a:pt x="277" y="212"/>
                  </a:cubicBezTo>
                  <a:cubicBezTo>
                    <a:pt x="277" y="212"/>
                    <a:pt x="277" y="212"/>
                    <a:pt x="278" y="212"/>
                  </a:cubicBezTo>
                  <a:close/>
                  <a:moveTo>
                    <a:pt x="273" y="204"/>
                  </a:moveTo>
                  <a:cubicBezTo>
                    <a:pt x="273" y="205"/>
                    <a:pt x="273" y="205"/>
                    <a:pt x="273" y="205"/>
                  </a:cubicBezTo>
                  <a:cubicBezTo>
                    <a:pt x="273" y="204"/>
                    <a:pt x="273" y="204"/>
                    <a:pt x="273" y="204"/>
                  </a:cubicBezTo>
                  <a:cubicBezTo>
                    <a:pt x="273" y="204"/>
                    <a:pt x="273" y="204"/>
                    <a:pt x="273" y="204"/>
                  </a:cubicBezTo>
                  <a:cubicBezTo>
                    <a:pt x="274" y="203"/>
                    <a:pt x="274" y="203"/>
                    <a:pt x="274" y="203"/>
                  </a:cubicBezTo>
                  <a:cubicBezTo>
                    <a:pt x="274" y="203"/>
                    <a:pt x="274" y="203"/>
                    <a:pt x="274" y="203"/>
                  </a:cubicBezTo>
                  <a:cubicBezTo>
                    <a:pt x="275" y="202"/>
                    <a:pt x="275" y="202"/>
                    <a:pt x="275" y="202"/>
                  </a:cubicBezTo>
                  <a:cubicBezTo>
                    <a:pt x="275" y="202"/>
                    <a:pt x="275" y="202"/>
                    <a:pt x="275" y="202"/>
                  </a:cubicBezTo>
                  <a:cubicBezTo>
                    <a:pt x="276" y="202"/>
                    <a:pt x="276" y="202"/>
                    <a:pt x="276" y="202"/>
                  </a:cubicBezTo>
                  <a:cubicBezTo>
                    <a:pt x="276" y="202"/>
                    <a:pt x="276" y="202"/>
                    <a:pt x="276" y="202"/>
                  </a:cubicBezTo>
                  <a:cubicBezTo>
                    <a:pt x="276" y="202"/>
                    <a:pt x="276" y="202"/>
                    <a:pt x="276" y="202"/>
                  </a:cubicBezTo>
                  <a:cubicBezTo>
                    <a:pt x="276" y="202"/>
                    <a:pt x="276" y="202"/>
                    <a:pt x="276" y="202"/>
                  </a:cubicBezTo>
                  <a:cubicBezTo>
                    <a:pt x="277" y="201"/>
                    <a:pt x="277" y="201"/>
                    <a:pt x="277" y="201"/>
                  </a:cubicBezTo>
                  <a:cubicBezTo>
                    <a:pt x="277" y="201"/>
                    <a:pt x="277" y="201"/>
                    <a:pt x="277" y="201"/>
                  </a:cubicBezTo>
                  <a:cubicBezTo>
                    <a:pt x="278" y="200"/>
                    <a:pt x="278" y="200"/>
                    <a:pt x="278" y="200"/>
                  </a:cubicBezTo>
                  <a:cubicBezTo>
                    <a:pt x="278" y="200"/>
                    <a:pt x="278" y="200"/>
                    <a:pt x="278" y="200"/>
                  </a:cubicBezTo>
                  <a:cubicBezTo>
                    <a:pt x="278" y="199"/>
                    <a:pt x="278" y="199"/>
                    <a:pt x="278" y="199"/>
                  </a:cubicBezTo>
                  <a:cubicBezTo>
                    <a:pt x="278" y="199"/>
                    <a:pt x="278" y="199"/>
                    <a:pt x="278" y="199"/>
                  </a:cubicBezTo>
                  <a:cubicBezTo>
                    <a:pt x="278" y="198"/>
                    <a:pt x="278" y="198"/>
                    <a:pt x="278" y="198"/>
                  </a:cubicBezTo>
                  <a:cubicBezTo>
                    <a:pt x="277" y="199"/>
                    <a:pt x="277" y="199"/>
                    <a:pt x="277" y="199"/>
                  </a:cubicBezTo>
                  <a:cubicBezTo>
                    <a:pt x="278" y="199"/>
                    <a:pt x="277" y="199"/>
                    <a:pt x="277" y="200"/>
                  </a:cubicBezTo>
                  <a:cubicBezTo>
                    <a:pt x="277" y="200"/>
                    <a:pt x="277" y="200"/>
                    <a:pt x="277" y="200"/>
                  </a:cubicBezTo>
                  <a:cubicBezTo>
                    <a:pt x="277" y="200"/>
                    <a:pt x="277" y="200"/>
                    <a:pt x="277" y="200"/>
                  </a:cubicBezTo>
                  <a:cubicBezTo>
                    <a:pt x="276" y="200"/>
                    <a:pt x="276" y="200"/>
                    <a:pt x="276" y="200"/>
                  </a:cubicBezTo>
                  <a:cubicBezTo>
                    <a:pt x="276" y="200"/>
                    <a:pt x="276" y="200"/>
                    <a:pt x="276" y="200"/>
                  </a:cubicBezTo>
                  <a:cubicBezTo>
                    <a:pt x="276" y="200"/>
                    <a:pt x="276" y="200"/>
                    <a:pt x="276" y="200"/>
                  </a:cubicBezTo>
                  <a:cubicBezTo>
                    <a:pt x="276" y="201"/>
                    <a:pt x="276" y="201"/>
                    <a:pt x="276" y="201"/>
                  </a:cubicBezTo>
                  <a:cubicBezTo>
                    <a:pt x="276" y="201"/>
                    <a:pt x="275" y="201"/>
                    <a:pt x="275" y="201"/>
                  </a:cubicBezTo>
                  <a:cubicBezTo>
                    <a:pt x="275" y="201"/>
                    <a:pt x="275" y="201"/>
                    <a:pt x="275" y="201"/>
                  </a:cubicBezTo>
                  <a:cubicBezTo>
                    <a:pt x="275" y="202"/>
                    <a:pt x="274" y="202"/>
                    <a:pt x="274" y="202"/>
                  </a:cubicBezTo>
                  <a:cubicBezTo>
                    <a:pt x="274" y="202"/>
                    <a:pt x="274" y="202"/>
                    <a:pt x="274" y="202"/>
                  </a:cubicBezTo>
                  <a:cubicBezTo>
                    <a:pt x="274" y="202"/>
                    <a:pt x="274" y="202"/>
                    <a:pt x="274" y="202"/>
                  </a:cubicBezTo>
                  <a:cubicBezTo>
                    <a:pt x="273" y="202"/>
                    <a:pt x="273" y="202"/>
                    <a:pt x="273" y="202"/>
                  </a:cubicBezTo>
                  <a:cubicBezTo>
                    <a:pt x="273" y="203"/>
                    <a:pt x="273" y="203"/>
                    <a:pt x="273" y="203"/>
                  </a:cubicBezTo>
                  <a:cubicBezTo>
                    <a:pt x="273" y="203"/>
                    <a:pt x="273" y="203"/>
                    <a:pt x="273" y="203"/>
                  </a:cubicBezTo>
                  <a:cubicBezTo>
                    <a:pt x="273" y="203"/>
                    <a:pt x="273" y="203"/>
                    <a:pt x="273" y="203"/>
                  </a:cubicBezTo>
                  <a:lnTo>
                    <a:pt x="273" y="204"/>
                  </a:lnTo>
                  <a:close/>
                  <a:moveTo>
                    <a:pt x="271" y="207"/>
                  </a:moveTo>
                  <a:cubicBezTo>
                    <a:pt x="271" y="208"/>
                    <a:pt x="271" y="208"/>
                    <a:pt x="271" y="208"/>
                  </a:cubicBezTo>
                  <a:cubicBezTo>
                    <a:pt x="271" y="208"/>
                    <a:pt x="271" y="208"/>
                    <a:pt x="271" y="208"/>
                  </a:cubicBezTo>
                  <a:cubicBezTo>
                    <a:pt x="271" y="208"/>
                    <a:pt x="271" y="208"/>
                    <a:pt x="271" y="208"/>
                  </a:cubicBezTo>
                  <a:cubicBezTo>
                    <a:pt x="271" y="208"/>
                    <a:pt x="271" y="208"/>
                    <a:pt x="271" y="208"/>
                  </a:cubicBezTo>
                  <a:cubicBezTo>
                    <a:pt x="271" y="208"/>
                    <a:pt x="271" y="208"/>
                    <a:pt x="271" y="208"/>
                  </a:cubicBezTo>
                  <a:cubicBezTo>
                    <a:pt x="271" y="207"/>
                    <a:pt x="271" y="207"/>
                    <a:pt x="271" y="207"/>
                  </a:cubicBezTo>
                  <a:cubicBezTo>
                    <a:pt x="271" y="207"/>
                    <a:pt x="271" y="207"/>
                    <a:pt x="271" y="207"/>
                  </a:cubicBezTo>
                  <a:close/>
                  <a:moveTo>
                    <a:pt x="268" y="216"/>
                  </a:moveTo>
                  <a:cubicBezTo>
                    <a:pt x="269" y="217"/>
                    <a:pt x="269" y="217"/>
                    <a:pt x="269" y="217"/>
                  </a:cubicBezTo>
                  <a:cubicBezTo>
                    <a:pt x="269" y="217"/>
                    <a:pt x="269" y="217"/>
                    <a:pt x="269" y="217"/>
                  </a:cubicBezTo>
                  <a:cubicBezTo>
                    <a:pt x="269" y="216"/>
                    <a:pt x="269" y="216"/>
                    <a:pt x="269" y="216"/>
                  </a:cubicBezTo>
                  <a:cubicBezTo>
                    <a:pt x="270" y="217"/>
                    <a:pt x="270" y="217"/>
                    <a:pt x="270" y="217"/>
                  </a:cubicBezTo>
                  <a:cubicBezTo>
                    <a:pt x="270" y="216"/>
                    <a:pt x="270" y="216"/>
                    <a:pt x="270" y="216"/>
                  </a:cubicBezTo>
                  <a:cubicBezTo>
                    <a:pt x="270" y="216"/>
                    <a:pt x="270" y="216"/>
                    <a:pt x="270" y="216"/>
                  </a:cubicBezTo>
                  <a:cubicBezTo>
                    <a:pt x="271" y="216"/>
                    <a:pt x="271" y="216"/>
                    <a:pt x="271" y="216"/>
                  </a:cubicBezTo>
                  <a:cubicBezTo>
                    <a:pt x="271" y="215"/>
                    <a:pt x="271" y="215"/>
                    <a:pt x="271" y="215"/>
                  </a:cubicBezTo>
                  <a:cubicBezTo>
                    <a:pt x="271" y="215"/>
                    <a:pt x="271" y="215"/>
                    <a:pt x="271" y="215"/>
                  </a:cubicBezTo>
                  <a:cubicBezTo>
                    <a:pt x="271" y="215"/>
                    <a:pt x="271" y="215"/>
                    <a:pt x="271" y="215"/>
                  </a:cubicBezTo>
                  <a:cubicBezTo>
                    <a:pt x="271" y="215"/>
                    <a:pt x="271" y="215"/>
                    <a:pt x="271" y="215"/>
                  </a:cubicBezTo>
                  <a:cubicBezTo>
                    <a:pt x="271" y="215"/>
                    <a:pt x="271" y="215"/>
                    <a:pt x="271" y="215"/>
                  </a:cubicBezTo>
                  <a:cubicBezTo>
                    <a:pt x="271" y="214"/>
                    <a:pt x="272" y="215"/>
                    <a:pt x="272" y="214"/>
                  </a:cubicBezTo>
                  <a:cubicBezTo>
                    <a:pt x="272" y="214"/>
                    <a:pt x="272" y="214"/>
                    <a:pt x="272" y="214"/>
                  </a:cubicBezTo>
                  <a:cubicBezTo>
                    <a:pt x="272" y="214"/>
                    <a:pt x="272" y="214"/>
                    <a:pt x="272" y="214"/>
                  </a:cubicBezTo>
                  <a:cubicBezTo>
                    <a:pt x="272" y="214"/>
                    <a:pt x="272" y="214"/>
                    <a:pt x="272" y="214"/>
                  </a:cubicBezTo>
                  <a:cubicBezTo>
                    <a:pt x="273" y="213"/>
                    <a:pt x="273" y="213"/>
                    <a:pt x="273" y="213"/>
                  </a:cubicBezTo>
                  <a:cubicBezTo>
                    <a:pt x="272" y="213"/>
                    <a:pt x="272" y="213"/>
                    <a:pt x="272" y="213"/>
                  </a:cubicBezTo>
                  <a:cubicBezTo>
                    <a:pt x="273" y="213"/>
                    <a:pt x="273" y="213"/>
                    <a:pt x="273" y="213"/>
                  </a:cubicBezTo>
                  <a:cubicBezTo>
                    <a:pt x="273" y="213"/>
                    <a:pt x="273" y="213"/>
                    <a:pt x="273" y="213"/>
                  </a:cubicBezTo>
                  <a:cubicBezTo>
                    <a:pt x="273" y="212"/>
                    <a:pt x="273" y="212"/>
                    <a:pt x="273" y="212"/>
                  </a:cubicBezTo>
                  <a:cubicBezTo>
                    <a:pt x="273" y="212"/>
                    <a:pt x="273" y="212"/>
                    <a:pt x="273" y="212"/>
                  </a:cubicBezTo>
                  <a:cubicBezTo>
                    <a:pt x="273" y="212"/>
                    <a:pt x="273" y="212"/>
                    <a:pt x="273" y="212"/>
                  </a:cubicBezTo>
                  <a:cubicBezTo>
                    <a:pt x="273" y="211"/>
                    <a:pt x="273" y="211"/>
                    <a:pt x="273" y="211"/>
                  </a:cubicBezTo>
                  <a:cubicBezTo>
                    <a:pt x="273" y="211"/>
                    <a:pt x="273" y="211"/>
                    <a:pt x="273" y="211"/>
                  </a:cubicBezTo>
                  <a:cubicBezTo>
                    <a:pt x="273" y="211"/>
                    <a:pt x="273" y="211"/>
                    <a:pt x="273" y="211"/>
                  </a:cubicBezTo>
                  <a:cubicBezTo>
                    <a:pt x="273" y="210"/>
                    <a:pt x="273" y="210"/>
                    <a:pt x="273" y="210"/>
                  </a:cubicBezTo>
                  <a:cubicBezTo>
                    <a:pt x="273" y="210"/>
                    <a:pt x="273" y="210"/>
                    <a:pt x="273" y="210"/>
                  </a:cubicBezTo>
                  <a:cubicBezTo>
                    <a:pt x="274" y="210"/>
                    <a:pt x="274" y="210"/>
                    <a:pt x="274" y="210"/>
                  </a:cubicBezTo>
                  <a:cubicBezTo>
                    <a:pt x="274" y="210"/>
                    <a:pt x="274" y="210"/>
                    <a:pt x="274" y="210"/>
                  </a:cubicBezTo>
                  <a:cubicBezTo>
                    <a:pt x="274" y="210"/>
                    <a:pt x="274" y="210"/>
                    <a:pt x="274" y="210"/>
                  </a:cubicBezTo>
                  <a:cubicBezTo>
                    <a:pt x="274" y="210"/>
                    <a:pt x="274" y="210"/>
                    <a:pt x="274" y="210"/>
                  </a:cubicBezTo>
                  <a:cubicBezTo>
                    <a:pt x="274" y="209"/>
                    <a:pt x="274" y="209"/>
                    <a:pt x="274" y="209"/>
                  </a:cubicBezTo>
                  <a:cubicBezTo>
                    <a:pt x="274" y="209"/>
                    <a:pt x="274" y="209"/>
                    <a:pt x="274" y="209"/>
                  </a:cubicBezTo>
                  <a:cubicBezTo>
                    <a:pt x="274" y="209"/>
                    <a:pt x="274" y="209"/>
                    <a:pt x="274" y="209"/>
                  </a:cubicBezTo>
                  <a:cubicBezTo>
                    <a:pt x="274" y="208"/>
                    <a:pt x="274" y="208"/>
                    <a:pt x="274" y="208"/>
                  </a:cubicBezTo>
                  <a:cubicBezTo>
                    <a:pt x="274" y="208"/>
                    <a:pt x="274" y="208"/>
                    <a:pt x="274" y="208"/>
                  </a:cubicBezTo>
                  <a:cubicBezTo>
                    <a:pt x="273" y="208"/>
                    <a:pt x="273" y="208"/>
                    <a:pt x="273" y="208"/>
                  </a:cubicBezTo>
                  <a:cubicBezTo>
                    <a:pt x="273" y="208"/>
                    <a:pt x="273" y="208"/>
                    <a:pt x="273" y="208"/>
                  </a:cubicBezTo>
                  <a:cubicBezTo>
                    <a:pt x="273" y="209"/>
                    <a:pt x="273" y="209"/>
                    <a:pt x="273" y="209"/>
                  </a:cubicBezTo>
                  <a:cubicBezTo>
                    <a:pt x="273" y="209"/>
                    <a:pt x="273" y="209"/>
                    <a:pt x="273" y="209"/>
                  </a:cubicBezTo>
                  <a:cubicBezTo>
                    <a:pt x="273" y="209"/>
                    <a:pt x="273" y="209"/>
                    <a:pt x="273" y="209"/>
                  </a:cubicBezTo>
                  <a:cubicBezTo>
                    <a:pt x="273" y="209"/>
                    <a:pt x="273" y="209"/>
                    <a:pt x="273" y="209"/>
                  </a:cubicBezTo>
                  <a:cubicBezTo>
                    <a:pt x="273" y="210"/>
                    <a:pt x="273" y="210"/>
                    <a:pt x="273" y="210"/>
                  </a:cubicBezTo>
                  <a:cubicBezTo>
                    <a:pt x="273" y="210"/>
                    <a:pt x="273" y="210"/>
                    <a:pt x="273" y="210"/>
                  </a:cubicBezTo>
                  <a:cubicBezTo>
                    <a:pt x="273" y="210"/>
                    <a:pt x="273" y="210"/>
                    <a:pt x="273" y="211"/>
                  </a:cubicBezTo>
                  <a:cubicBezTo>
                    <a:pt x="272" y="211"/>
                    <a:pt x="272" y="211"/>
                    <a:pt x="272" y="211"/>
                  </a:cubicBezTo>
                  <a:cubicBezTo>
                    <a:pt x="272" y="211"/>
                    <a:pt x="272" y="211"/>
                    <a:pt x="272" y="211"/>
                  </a:cubicBezTo>
                  <a:cubicBezTo>
                    <a:pt x="272" y="211"/>
                    <a:pt x="272" y="211"/>
                    <a:pt x="272" y="211"/>
                  </a:cubicBezTo>
                  <a:cubicBezTo>
                    <a:pt x="272" y="212"/>
                    <a:pt x="272" y="212"/>
                    <a:pt x="272" y="212"/>
                  </a:cubicBezTo>
                  <a:cubicBezTo>
                    <a:pt x="272" y="212"/>
                    <a:pt x="272" y="212"/>
                    <a:pt x="272" y="212"/>
                  </a:cubicBezTo>
                  <a:cubicBezTo>
                    <a:pt x="272" y="212"/>
                    <a:pt x="272" y="212"/>
                    <a:pt x="272" y="212"/>
                  </a:cubicBezTo>
                  <a:cubicBezTo>
                    <a:pt x="272" y="212"/>
                    <a:pt x="272" y="212"/>
                    <a:pt x="272" y="212"/>
                  </a:cubicBezTo>
                  <a:cubicBezTo>
                    <a:pt x="272" y="213"/>
                    <a:pt x="272" y="213"/>
                    <a:pt x="272" y="213"/>
                  </a:cubicBezTo>
                  <a:cubicBezTo>
                    <a:pt x="272" y="213"/>
                    <a:pt x="272" y="213"/>
                    <a:pt x="272" y="213"/>
                  </a:cubicBezTo>
                  <a:cubicBezTo>
                    <a:pt x="272" y="213"/>
                    <a:pt x="272" y="213"/>
                    <a:pt x="272" y="213"/>
                  </a:cubicBezTo>
                  <a:cubicBezTo>
                    <a:pt x="271" y="214"/>
                    <a:pt x="271" y="214"/>
                    <a:pt x="271" y="214"/>
                  </a:cubicBezTo>
                  <a:cubicBezTo>
                    <a:pt x="271" y="214"/>
                    <a:pt x="271" y="214"/>
                    <a:pt x="271" y="214"/>
                  </a:cubicBezTo>
                  <a:cubicBezTo>
                    <a:pt x="270" y="214"/>
                    <a:pt x="270" y="214"/>
                    <a:pt x="270" y="214"/>
                  </a:cubicBezTo>
                  <a:cubicBezTo>
                    <a:pt x="270" y="215"/>
                    <a:pt x="270" y="215"/>
                    <a:pt x="270" y="215"/>
                  </a:cubicBezTo>
                  <a:cubicBezTo>
                    <a:pt x="269" y="215"/>
                    <a:pt x="269" y="216"/>
                    <a:pt x="268" y="216"/>
                  </a:cubicBezTo>
                  <a:close/>
                  <a:moveTo>
                    <a:pt x="266" y="219"/>
                  </a:moveTo>
                  <a:cubicBezTo>
                    <a:pt x="266" y="219"/>
                    <a:pt x="266" y="219"/>
                    <a:pt x="266" y="219"/>
                  </a:cubicBezTo>
                  <a:cubicBezTo>
                    <a:pt x="267" y="219"/>
                    <a:pt x="267" y="219"/>
                    <a:pt x="267" y="219"/>
                  </a:cubicBezTo>
                  <a:cubicBezTo>
                    <a:pt x="267" y="219"/>
                    <a:pt x="267" y="219"/>
                    <a:pt x="267" y="219"/>
                  </a:cubicBezTo>
                  <a:cubicBezTo>
                    <a:pt x="268" y="219"/>
                    <a:pt x="268" y="219"/>
                    <a:pt x="268" y="219"/>
                  </a:cubicBezTo>
                  <a:cubicBezTo>
                    <a:pt x="267" y="218"/>
                    <a:pt x="267" y="218"/>
                    <a:pt x="267" y="218"/>
                  </a:cubicBezTo>
                  <a:cubicBezTo>
                    <a:pt x="267" y="218"/>
                    <a:pt x="267" y="218"/>
                    <a:pt x="267" y="218"/>
                  </a:cubicBezTo>
                  <a:cubicBezTo>
                    <a:pt x="267" y="218"/>
                    <a:pt x="267" y="218"/>
                    <a:pt x="267" y="218"/>
                  </a:cubicBezTo>
                  <a:cubicBezTo>
                    <a:pt x="266" y="219"/>
                    <a:pt x="266" y="219"/>
                    <a:pt x="266" y="219"/>
                  </a:cubicBezTo>
                  <a:close/>
                  <a:moveTo>
                    <a:pt x="261" y="220"/>
                  </a:moveTo>
                  <a:cubicBezTo>
                    <a:pt x="261" y="220"/>
                    <a:pt x="261" y="220"/>
                    <a:pt x="261" y="220"/>
                  </a:cubicBezTo>
                  <a:cubicBezTo>
                    <a:pt x="261" y="220"/>
                    <a:pt x="260" y="220"/>
                    <a:pt x="260" y="220"/>
                  </a:cubicBezTo>
                  <a:cubicBezTo>
                    <a:pt x="259" y="220"/>
                    <a:pt x="259" y="220"/>
                    <a:pt x="259" y="220"/>
                  </a:cubicBezTo>
                  <a:cubicBezTo>
                    <a:pt x="259" y="220"/>
                    <a:pt x="259" y="220"/>
                    <a:pt x="259" y="220"/>
                  </a:cubicBezTo>
                  <a:cubicBezTo>
                    <a:pt x="260" y="220"/>
                    <a:pt x="260" y="220"/>
                    <a:pt x="260" y="220"/>
                  </a:cubicBezTo>
                  <a:cubicBezTo>
                    <a:pt x="260" y="220"/>
                    <a:pt x="260" y="220"/>
                    <a:pt x="260" y="220"/>
                  </a:cubicBezTo>
                  <a:cubicBezTo>
                    <a:pt x="260" y="220"/>
                    <a:pt x="260" y="220"/>
                    <a:pt x="260" y="220"/>
                  </a:cubicBezTo>
                  <a:cubicBezTo>
                    <a:pt x="260" y="221"/>
                    <a:pt x="260" y="221"/>
                    <a:pt x="260" y="221"/>
                  </a:cubicBezTo>
                  <a:cubicBezTo>
                    <a:pt x="261" y="221"/>
                    <a:pt x="261" y="221"/>
                    <a:pt x="261" y="221"/>
                  </a:cubicBezTo>
                  <a:cubicBezTo>
                    <a:pt x="261" y="220"/>
                    <a:pt x="261" y="220"/>
                    <a:pt x="261" y="220"/>
                  </a:cubicBezTo>
                  <a:close/>
                  <a:moveTo>
                    <a:pt x="265" y="220"/>
                  </a:moveTo>
                  <a:cubicBezTo>
                    <a:pt x="265" y="220"/>
                    <a:pt x="265" y="220"/>
                    <a:pt x="265" y="220"/>
                  </a:cubicBezTo>
                  <a:cubicBezTo>
                    <a:pt x="264" y="220"/>
                    <a:pt x="264" y="220"/>
                    <a:pt x="264" y="220"/>
                  </a:cubicBezTo>
                  <a:cubicBezTo>
                    <a:pt x="264" y="220"/>
                    <a:pt x="264" y="220"/>
                    <a:pt x="264" y="220"/>
                  </a:cubicBezTo>
                  <a:cubicBezTo>
                    <a:pt x="264" y="220"/>
                    <a:pt x="264" y="220"/>
                    <a:pt x="264" y="220"/>
                  </a:cubicBezTo>
                  <a:cubicBezTo>
                    <a:pt x="265" y="220"/>
                    <a:pt x="265" y="220"/>
                    <a:pt x="265" y="220"/>
                  </a:cubicBezTo>
                  <a:cubicBezTo>
                    <a:pt x="265" y="220"/>
                    <a:pt x="265" y="220"/>
                    <a:pt x="265" y="220"/>
                  </a:cubicBezTo>
                  <a:cubicBezTo>
                    <a:pt x="265" y="220"/>
                    <a:pt x="265" y="220"/>
                    <a:pt x="265" y="220"/>
                  </a:cubicBezTo>
                  <a:cubicBezTo>
                    <a:pt x="265" y="220"/>
                    <a:pt x="265" y="220"/>
                    <a:pt x="265" y="220"/>
                  </a:cubicBezTo>
                  <a:cubicBezTo>
                    <a:pt x="265" y="220"/>
                    <a:pt x="265" y="220"/>
                    <a:pt x="265" y="220"/>
                  </a:cubicBezTo>
                  <a:close/>
                  <a:moveTo>
                    <a:pt x="264" y="209"/>
                  </a:moveTo>
                  <a:cubicBezTo>
                    <a:pt x="264" y="210"/>
                    <a:pt x="264" y="210"/>
                    <a:pt x="264" y="210"/>
                  </a:cubicBezTo>
                  <a:cubicBezTo>
                    <a:pt x="264" y="209"/>
                    <a:pt x="264" y="209"/>
                    <a:pt x="264" y="209"/>
                  </a:cubicBezTo>
                  <a:cubicBezTo>
                    <a:pt x="264" y="209"/>
                    <a:pt x="264" y="209"/>
                    <a:pt x="264" y="209"/>
                  </a:cubicBezTo>
                  <a:close/>
                  <a:moveTo>
                    <a:pt x="259" y="213"/>
                  </a:moveTo>
                  <a:cubicBezTo>
                    <a:pt x="259" y="214"/>
                    <a:pt x="259" y="214"/>
                    <a:pt x="259" y="214"/>
                  </a:cubicBezTo>
                  <a:cubicBezTo>
                    <a:pt x="260" y="214"/>
                    <a:pt x="260" y="214"/>
                    <a:pt x="260" y="214"/>
                  </a:cubicBezTo>
                  <a:cubicBezTo>
                    <a:pt x="260" y="214"/>
                    <a:pt x="260" y="214"/>
                    <a:pt x="260" y="214"/>
                  </a:cubicBezTo>
                  <a:cubicBezTo>
                    <a:pt x="260" y="214"/>
                    <a:pt x="260" y="214"/>
                    <a:pt x="260" y="214"/>
                  </a:cubicBezTo>
                  <a:cubicBezTo>
                    <a:pt x="260" y="215"/>
                    <a:pt x="260" y="215"/>
                    <a:pt x="260" y="215"/>
                  </a:cubicBezTo>
                  <a:cubicBezTo>
                    <a:pt x="260" y="215"/>
                    <a:pt x="260" y="215"/>
                    <a:pt x="260" y="215"/>
                  </a:cubicBezTo>
                  <a:cubicBezTo>
                    <a:pt x="260" y="215"/>
                    <a:pt x="260" y="215"/>
                    <a:pt x="260" y="215"/>
                  </a:cubicBezTo>
                  <a:cubicBezTo>
                    <a:pt x="259" y="215"/>
                    <a:pt x="259" y="215"/>
                    <a:pt x="259" y="215"/>
                  </a:cubicBezTo>
                  <a:cubicBezTo>
                    <a:pt x="259" y="215"/>
                    <a:pt x="259" y="215"/>
                    <a:pt x="259" y="215"/>
                  </a:cubicBezTo>
                  <a:cubicBezTo>
                    <a:pt x="259" y="215"/>
                    <a:pt x="259" y="215"/>
                    <a:pt x="259" y="215"/>
                  </a:cubicBezTo>
                  <a:cubicBezTo>
                    <a:pt x="259" y="216"/>
                    <a:pt x="259" y="216"/>
                    <a:pt x="259" y="216"/>
                  </a:cubicBezTo>
                  <a:cubicBezTo>
                    <a:pt x="259" y="216"/>
                    <a:pt x="259" y="216"/>
                    <a:pt x="259" y="216"/>
                  </a:cubicBezTo>
                  <a:cubicBezTo>
                    <a:pt x="259" y="216"/>
                    <a:pt x="259" y="216"/>
                    <a:pt x="259" y="216"/>
                  </a:cubicBezTo>
                  <a:cubicBezTo>
                    <a:pt x="260" y="216"/>
                    <a:pt x="260" y="216"/>
                    <a:pt x="260" y="216"/>
                  </a:cubicBezTo>
                  <a:cubicBezTo>
                    <a:pt x="260" y="216"/>
                    <a:pt x="260" y="216"/>
                    <a:pt x="260" y="216"/>
                  </a:cubicBezTo>
                  <a:cubicBezTo>
                    <a:pt x="260" y="216"/>
                    <a:pt x="260" y="216"/>
                    <a:pt x="260" y="216"/>
                  </a:cubicBezTo>
                  <a:cubicBezTo>
                    <a:pt x="260" y="216"/>
                    <a:pt x="260" y="216"/>
                    <a:pt x="260" y="216"/>
                  </a:cubicBezTo>
                  <a:cubicBezTo>
                    <a:pt x="260" y="217"/>
                    <a:pt x="260" y="217"/>
                    <a:pt x="260" y="217"/>
                  </a:cubicBezTo>
                  <a:cubicBezTo>
                    <a:pt x="261" y="217"/>
                    <a:pt x="261" y="217"/>
                    <a:pt x="261" y="217"/>
                  </a:cubicBezTo>
                  <a:cubicBezTo>
                    <a:pt x="261" y="217"/>
                    <a:pt x="261" y="217"/>
                    <a:pt x="261" y="217"/>
                  </a:cubicBezTo>
                  <a:cubicBezTo>
                    <a:pt x="261" y="217"/>
                    <a:pt x="261" y="217"/>
                    <a:pt x="261" y="217"/>
                  </a:cubicBezTo>
                  <a:cubicBezTo>
                    <a:pt x="262" y="217"/>
                    <a:pt x="262" y="217"/>
                    <a:pt x="262" y="217"/>
                  </a:cubicBezTo>
                  <a:cubicBezTo>
                    <a:pt x="262" y="217"/>
                    <a:pt x="262" y="217"/>
                    <a:pt x="262" y="217"/>
                  </a:cubicBezTo>
                  <a:cubicBezTo>
                    <a:pt x="262" y="217"/>
                    <a:pt x="262" y="217"/>
                    <a:pt x="262" y="217"/>
                  </a:cubicBezTo>
                  <a:cubicBezTo>
                    <a:pt x="262" y="216"/>
                    <a:pt x="263" y="217"/>
                    <a:pt x="263" y="216"/>
                  </a:cubicBezTo>
                  <a:cubicBezTo>
                    <a:pt x="263" y="216"/>
                    <a:pt x="263" y="216"/>
                    <a:pt x="263" y="216"/>
                  </a:cubicBezTo>
                  <a:cubicBezTo>
                    <a:pt x="263" y="216"/>
                    <a:pt x="263" y="216"/>
                    <a:pt x="263" y="216"/>
                  </a:cubicBezTo>
                  <a:cubicBezTo>
                    <a:pt x="264" y="216"/>
                    <a:pt x="263" y="216"/>
                    <a:pt x="263" y="215"/>
                  </a:cubicBezTo>
                  <a:cubicBezTo>
                    <a:pt x="264" y="216"/>
                    <a:pt x="264" y="215"/>
                    <a:pt x="264" y="215"/>
                  </a:cubicBezTo>
                  <a:cubicBezTo>
                    <a:pt x="264" y="215"/>
                    <a:pt x="264" y="215"/>
                    <a:pt x="264" y="215"/>
                  </a:cubicBezTo>
                  <a:cubicBezTo>
                    <a:pt x="265" y="215"/>
                    <a:pt x="265" y="215"/>
                    <a:pt x="265" y="215"/>
                  </a:cubicBezTo>
                  <a:cubicBezTo>
                    <a:pt x="265" y="215"/>
                    <a:pt x="265" y="215"/>
                    <a:pt x="265" y="215"/>
                  </a:cubicBezTo>
                  <a:cubicBezTo>
                    <a:pt x="265" y="215"/>
                    <a:pt x="265" y="215"/>
                    <a:pt x="265" y="215"/>
                  </a:cubicBezTo>
                  <a:cubicBezTo>
                    <a:pt x="265" y="215"/>
                    <a:pt x="265" y="215"/>
                    <a:pt x="265" y="215"/>
                  </a:cubicBezTo>
                  <a:cubicBezTo>
                    <a:pt x="265" y="214"/>
                    <a:pt x="265" y="214"/>
                    <a:pt x="265" y="214"/>
                  </a:cubicBezTo>
                  <a:cubicBezTo>
                    <a:pt x="265" y="214"/>
                    <a:pt x="265" y="214"/>
                    <a:pt x="265" y="214"/>
                  </a:cubicBezTo>
                  <a:cubicBezTo>
                    <a:pt x="265" y="214"/>
                    <a:pt x="265" y="214"/>
                    <a:pt x="265" y="214"/>
                  </a:cubicBezTo>
                  <a:cubicBezTo>
                    <a:pt x="265" y="213"/>
                    <a:pt x="265" y="213"/>
                    <a:pt x="265" y="213"/>
                  </a:cubicBezTo>
                  <a:cubicBezTo>
                    <a:pt x="265" y="213"/>
                    <a:pt x="265" y="213"/>
                    <a:pt x="265" y="213"/>
                  </a:cubicBezTo>
                  <a:cubicBezTo>
                    <a:pt x="265" y="213"/>
                    <a:pt x="265" y="213"/>
                    <a:pt x="265" y="213"/>
                  </a:cubicBezTo>
                  <a:cubicBezTo>
                    <a:pt x="265" y="213"/>
                    <a:pt x="265" y="213"/>
                    <a:pt x="265" y="213"/>
                  </a:cubicBezTo>
                  <a:cubicBezTo>
                    <a:pt x="265" y="213"/>
                    <a:pt x="265" y="213"/>
                    <a:pt x="265" y="213"/>
                  </a:cubicBezTo>
                  <a:cubicBezTo>
                    <a:pt x="265" y="214"/>
                    <a:pt x="265" y="214"/>
                    <a:pt x="265" y="214"/>
                  </a:cubicBezTo>
                  <a:cubicBezTo>
                    <a:pt x="264" y="213"/>
                    <a:pt x="264" y="213"/>
                    <a:pt x="264" y="213"/>
                  </a:cubicBezTo>
                  <a:cubicBezTo>
                    <a:pt x="264" y="214"/>
                    <a:pt x="264" y="214"/>
                    <a:pt x="264" y="214"/>
                  </a:cubicBezTo>
                  <a:cubicBezTo>
                    <a:pt x="264" y="213"/>
                    <a:pt x="264" y="213"/>
                    <a:pt x="263" y="212"/>
                  </a:cubicBezTo>
                  <a:cubicBezTo>
                    <a:pt x="264" y="212"/>
                    <a:pt x="264" y="212"/>
                    <a:pt x="264" y="211"/>
                  </a:cubicBezTo>
                  <a:cubicBezTo>
                    <a:pt x="264" y="211"/>
                    <a:pt x="264" y="211"/>
                    <a:pt x="264" y="211"/>
                  </a:cubicBezTo>
                  <a:cubicBezTo>
                    <a:pt x="264" y="211"/>
                    <a:pt x="264" y="211"/>
                    <a:pt x="264" y="211"/>
                  </a:cubicBezTo>
                  <a:cubicBezTo>
                    <a:pt x="264" y="211"/>
                    <a:pt x="264" y="211"/>
                    <a:pt x="264" y="211"/>
                  </a:cubicBezTo>
                  <a:cubicBezTo>
                    <a:pt x="264" y="211"/>
                    <a:pt x="264" y="211"/>
                    <a:pt x="264" y="211"/>
                  </a:cubicBezTo>
                  <a:cubicBezTo>
                    <a:pt x="264" y="211"/>
                    <a:pt x="264" y="211"/>
                    <a:pt x="264" y="211"/>
                  </a:cubicBezTo>
                  <a:cubicBezTo>
                    <a:pt x="264" y="211"/>
                    <a:pt x="264" y="211"/>
                    <a:pt x="264" y="211"/>
                  </a:cubicBezTo>
                  <a:cubicBezTo>
                    <a:pt x="263" y="212"/>
                    <a:pt x="263" y="212"/>
                    <a:pt x="263" y="212"/>
                  </a:cubicBezTo>
                  <a:cubicBezTo>
                    <a:pt x="263" y="212"/>
                    <a:pt x="263" y="212"/>
                    <a:pt x="263" y="212"/>
                  </a:cubicBezTo>
                  <a:cubicBezTo>
                    <a:pt x="263" y="212"/>
                    <a:pt x="263" y="212"/>
                    <a:pt x="263" y="212"/>
                  </a:cubicBezTo>
                  <a:cubicBezTo>
                    <a:pt x="263" y="212"/>
                    <a:pt x="263" y="212"/>
                    <a:pt x="262" y="211"/>
                  </a:cubicBezTo>
                  <a:cubicBezTo>
                    <a:pt x="262" y="212"/>
                    <a:pt x="262" y="212"/>
                    <a:pt x="262" y="212"/>
                  </a:cubicBezTo>
                  <a:cubicBezTo>
                    <a:pt x="262" y="212"/>
                    <a:pt x="262" y="212"/>
                    <a:pt x="262" y="212"/>
                  </a:cubicBezTo>
                  <a:cubicBezTo>
                    <a:pt x="262" y="212"/>
                    <a:pt x="262" y="212"/>
                    <a:pt x="262" y="212"/>
                  </a:cubicBezTo>
                  <a:cubicBezTo>
                    <a:pt x="262" y="212"/>
                    <a:pt x="262" y="212"/>
                    <a:pt x="262" y="212"/>
                  </a:cubicBezTo>
                  <a:cubicBezTo>
                    <a:pt x="262" y="213"/>
                    <a:pt x="262" y="213"/>
                    <a:pt x="262" y="213"/>
                  </a:cubicBezTo>
                  <a:cubicBezTo>
                    <a:pt x="262" y="213"/>
                    <a:pt x="262" y="213"/>
                    <a:pt x="262" y="213"/>
                  </a:cubicBezTo>
                  <a:cubicBezTo>
                    <a:pt x="262" y="212"/>
                    <a:pt x="262" y="212"/>
                    <a:pt x="262" y="212"/>
                  </a:cubicBezTo>
                  <a:cubicBezTo>
                    <a:pt x="261" y="213"/>
                    <a:pt x="261" y="213"/>
                    <a:pt x="260" y="213"/>
                  </a:cubicBezTo>
                  <a:cubicBezTo>
                    <a:pt x="260" y="213"/>
                    <a:pt x="260" y="213"/>
                    <a:pt x="260" y="213"/>
                  </a:cubicBezTo>
                  <a:cubicBezTo>
                    <a:pt x="259" y="213"/>
                    <a:pt x="259" y="213"/>
                    <a:pt x="259" y="213"/>
                  </a:cubicBezTo>
                  <a:cubicBezTo>
                    <a:pt x="259" y="213"/>
                    <a:pt x="259" y="213"/>
                    <a:pt x="259" y="213"/>
                  </a:cubicBezTo>
                  <a:close/>
                  <a:moveTo>
                    <a:pt x="258" y="218"/>
                  </a:moveTo>
                  <a:cubicBezTo>
                    <a:pt x="258" y="218"/>
                    <a:pt x="258" y="218"/>
                    <a:pt x="258" y="218"/>
                  </a:cubicBezTo>
                  <a:cubicBezTo>
                    <a:pt x="259" y="219"/>
                    <a:pt x="259" y="219"/>
                    <a:pt x="259" y="219"/>
                  </a:cubicBezTo>
                  <a:cubicBezTo>
                    <a:pt x="259" y="219"/>
                    <a:pt x="259" y="219"/>
                    <a:pt x="259" y="219"/>
                  </a:cubicBezTo>
                  <a:cubicBezTo>
                    <a:pt x="259" y="218"/>
                    <a:pt x="259" y="218"/>
                    <a:pt x="259" y="218"/>
                  </a:cubicBezTo>
                  <a:cubicBezTo>
                    <a:pt x="259" y="218"/>
                    <a:pt x="259" y="218"/>
                    <a:pt x="259" y="218"/>
                  </a:cubicBezTo>
                  <a:cubicBezTo>
                    <a:pt x="259" y="218"/>
                    <a:pt x="259" y="218"/>
                    <a:pt x="259" y="218"/>
                  </a:cubicBezTo>
                  <a:cubicBezTo>
                    <a:pt x="259" y="218"/>
                    <a:pt x="259" y="218"/>
                    <a:pt x="259" y="218"/>
                  </a:cubicBezTo>
                  <a:cubicBezTo>
                    <a:pt x="258" y="218"/>
                    <a:pt x="258" y="218"/>
                    <a:pt x="258" y="218"/>
                  </a:cubicBezTo>
                  <a:close/>
                  <a:moveTo>
                    <a:pt x="257" y="252"/>
                  </a:moveTo>
                  <a:cubicBezTo>
                    <a:pt x="258" y="253"/>
                    <a:pt x="258" y="253"/>
                    <a:pt x="258" y="253"/>
                  </a:cubicBezTo>
                  <a:cubicBezTo>
                    <a:pt x="258" y="253"/>
                    <a:pt x="258" y="253"/>
                    <a:pt x="258" y="253"/>
                  </a:cubicBezTo>
                  <a:cubicBezTo>
                    <a:pt x="258" y="253"/>
                    <a:pt x="258" y="253"/>
                    <a:pt x="258" y="253"/>
                  </a:cubicBezTo>
                  <a:cubicBezTo>
                    <a:pt x="258" y="254"/>
                    <a:pt x="258" y="254"/>
                    <a:pt x="258" y="254"/>
                  </a:cubicBezTo>
                  <a:cubicBezTo>
                    <a:pt x="258" y="254"/>
                    <a:pt x="258" y="254"/>
                    <a:pt x="258" y="254"/>
                  </a:cubicBezTo>
                  <a:cubicBezTo>
                    <a:pt x="258" y="254"/>
                    <a:pt x="258" y="254"/>
                    <a:pt x="258" y="254"/>
                  </a:cubicBezTo>
                  <a:cubicBezTo>
                    <a:pt x="258" y="254"/>
                    <a:pt x="258" y="254"/>
                    <a:pt x="258" y="254"/>
                  </a:cubicBezTo>
                  <a:cubicBezTo>
                    <a:pt x="258" y="255"/>
                    <a:pt x="258" y="255"/>
                    <a:pt x="258" y="255"/>
                  </a:cubicBezTo>
                  <a:cubicBezTo>
                    <a:pt x="258" y="255"/>
                    <a:pt x="258" y="255"/>
                    <a:pt x="258" y="255"/>
                  </a:cubicBezTo>
                  <a:cubicBezTo>
                    <a:pt x="258" y="255"/>
                    <a:pt x="258" y="255"/>
                    <a:pt x="258" y="255"/>
                  </a:cubicBezTo>
                  <a:cubicBezTo>
                    <a:pt x="259" y="254"/>
                    <a:pt x="259" y="254"/>
                    <a:pt x="259" y="254"/>
                  </a:cubicBezTo>
                  <a:cubicBezTo>
                    <a:pt x="259" y="254"/>
                    <a:pt x="259" y="254"/>
                    <a:pt x="259" y="254"/>
                  </a:cubicBezTo>
                  <a:cubicBezTo>
                    <a:pt x="259" y="254"/>
                    <a:pt x="259" y="254"/>
                    <a:pt x="259" y="254"/>
                  </a:cubicBezTo>
                  <a:cubicBezTo>
                    <a:pt x="259" y="254"/>
                    <a:pt x="259" y="254"/>
                    <a:pt x="259" y="254"/>
                  </a:cubicBezTo>
                  <a:cubicBezTo>
                    <a:pt x="259" y="253"/>
                    <a:pt x="258" y="253"/>
                    <a:pt x="258" y="253"/>
                  </a:cubicBezTo>
                  <a:cubicBezTo>
                    <a:pt x="258" y="252"/>
                    <a:pt x="258" y="252"/>
                    <a:pt x="258" y="252"/>
                  </a:cubicBezTo>
                  <a:cubicBezTo>
                    <a:pt x="258" y="252"/>
                    <a:pt x="258" y="252"/>
                    <a:pt x="258" y="252"/>
                  </a:cubicBezTo>
                  <a:cubicBezTo>
                    <a:pt x="258" y="252"/>
                    <a:pt x="258" y="252"/>
                    <a:pt x="258" y="252"/>
                  </a:cubicBezTo>
                  <a:cubicBezTo>
                    <a:pt x="258" y="252"/>
                    <a:pt x="258" y="252"/>
                    <a:pt x="258" y="252"/>
                  </a:cubicBezTo>
                  <a:lnTo>
                    <a:pt x="257" y="252"/>
                  </a:lnTo>
                  <a:close/>
                  <a:moveTo>
                    <a:pt x="251" y="217"/>
                  </a:moveTo>
                  <a:cubicBezTo>
                    <a:pt x="251" y="218"/>
                    <a:pt x="251" y="218"/>
                    <a:pt x="251" y="218"/>
                  </a:cubicBezTo>
                  <a:cubicBezTo>
                    <a:pt x="252" y="217"/>
                    <a:pt x="252" y="217"/>
                    <a:pt x="252" y="217"/>
                  </a:cubicBezTo>
                  <a:cubicBezTo>
                    <a:pt x="252" y="217"/>
                    <a:pt x="252" y="217"/>
                    <a:pt x="252" y="217"/>
                  </a:cubicBezTo>
                  <a:cubicBezTo>
                    <a:pt x="252" y="217"/>
                    <a:pt x="252" y="217"/>
                    <a:pt x="252" y="217"/>
                  </a:cubicBezTo>
                  <a:cubicBezTo>
                    <a:pt x="252" y="217"/>
                    <a:pt x="252" y="217"/>
                    <a:pt x="252" y="217"/>
                  </a:cubicBezTo>
                  <a:cubicBezTo>
                    <a:pt x="252" y="217"/>
                    <a:pt x="252" y="217"/>
                    <a:pt x="252" y="217"/>
                  </a:cubicBezTo>
                  <a:cubicBezTo>
                    <a:pt x="252" y="217"/>
                    <a:pt x="252" y="217"/>
                    <a:pt x="252" y="217"/>
                  </a:cubicBezTo>
                  <a:cubicBezTo>
                    <a:pt x="253" y="217"/>
                    <a:pt x="253" y="217"/>
                    <a:pt x="253" y="217"/>
                  </a:cubicBezTo>
                  <a:cubicBezTo>
                    <a:pt x="253" y="216"/>
                    <a:pt x="253" y="216"/>
                    <a:pt x="253" y="216"/>
                  </a:cubicBezTo>
                  <a:cubicBezTo>
                    <a:pt x="253" y="216"/>
                    <a:pt x="253" y="216"/>
                    <a:pt x="253" y="216"/>
                  </a:cubicBezTo>
                  <a:cubicBezTo>
                    <a:pt x="253" y="215"/>
                    <a:pt x="253" y="215"/>
                    <a:pt x="253" y="215"/>
                  </a:cubicBezTo>
                  <a:cubicBezTo>
                    <a:pt x="253" y="215"/>
                    <a:pt x="253" y="215"/>
                    <a:pt x="253" y="214"/>
                  </a:cubicBezTo>
                  <a:cubicBezTo>
                    <a:pt x="253" y="215"/>
                    <a:pt x="253" y="215"/>
                    <a:pt x="253" y="215"/>
                  </a:cubicBezTo>
                  <a:cubicBezTo>
                    <a:pt x="253" y="215"/>
                    <a:pt x="253" y="215"/>
                    <a:pt x="253" y="215"/>
                  </a:cubicBezTo>
                  <a:cubicBezTo>
                    <a:pt x="252" y="216"/>
                    <a:pt x="252" y="216"/>
                    <a:pt x="252" y="216"/>
                  </a:cubicBezTo>
                  <a:cubicBezTo>
                    <a:pt x="252" y="216"/>
                    <a:pt x="252" y="216"/>
                    <a:pt x="252" y="216"/>
                  </a:cubicBezTo>
                  <a:cubicBezTo>
                    <a:pt x="252" y="216"/>
                    <a:pt x="252" y="216"/>
                    <a:pt x="252" y="216"/>
                  </a:cubicBezTo>
                  <a:cubicBezTo>
                    <a:pt x="252" y="216"/>
                    <a:pt x="252" y="216"/>
                    <a:pt x="252" y="216"/>
                  </a:cubicBezTo>
                  <a:cubicBezTo>
                    <a:pt x="251" y="217"/>
                    <a:pt x="251" y="217"/>
                    <a:pt x="251" y="217"/>
                  </a:cubicBezTo>
                  <a:cubicBezTo>
                    <a:pt x="252" y="217"/>
                    <a:pt x="252" y="217"/>
                    <a:pt x="252" y="217"/>
                  </a:cubicBezTo>
                  <a:cubicBezTo>
                    <a:pt x="251" y="217"/>
                    <a:pt x="251" y="217"/>
                    <a:pt x="251" y="217"/>
                  </a:cubicBezTo>
                  <a:close/>
                  <a:moveTo>
                    <a:pt x="245" y="230"/>
                  </a:moveTo>
                  <a:cubicBezTo>
                    <a:pt x="244" y="230"/>
                    <a:pt x="244" y="230"/>
                    <a:pt x="244" y="230"/>
                  </a:cubicBezTo>
                  <a:cubicBezTo>
                    <a:pt x="245" y="230"/>
                    <a:pt x="245" y="230"/>
                    <a:pt x="245" y="230"/>
                  </a:cubicBezTo>
                  <a:cubicBezTo>
                    <a:pt x="245" y="230"/>
                    <a:pt x="245" y="230"/>
                    <a:pt x="245" y="230"/>
                  </a:cubicBezTo>
                  <a:cubicBezTo>
                    <a:pt x="245" y="229"/>
                    <a:pt x="245" y="229"/>
                    <a:pt x="245" y="229"/>
                  </a:cubicBezTo>
                  <a:cubicBezTo>
                    <a:pt x="245" y="230"/>
                    <a:pt x="245" y="230"/>
                    <a:pt x="245" y="230"/>
                  </a:cubicBezTo>
                  <a:close/>
                  <a:moveTo>
                    <a:pt x="240" y="224"/>
                  </a:moveTo>
                  <a:cubicBezTo>
                    <a:pt x="240" y="225"/>
                    <a:pt x="240" y="225"/>
                    <a:pt x="240" y="225"/>
                  </a:cubicBezTo>
                  <a:cubicBezTo>
                    <a:pt x="241" y="224"/>
                    <a:pt x="241" y="224"/>
                    <a:pt x="241" y="224"/>
                  </a:cubicBezTo>
                  <a:cubicBezTo>
                    <a:pt x="241" y="223"/>
                    <a:pt x="241" y="223"/>
                    <a:pt x="241" y="223"/>
                  </a:cubicBezTo>
                  <a:cubicBezTo>
                    <a:pt x="241" y="224"/>
                    <a:pt x="241" y="224"/>
                    <a:pt x="241" y="224"/>
                  </a:cubicBezTo>
                  <a:lnTo>
                    <a:pt x="240" y="224"/>
                  </a:lnTo>
                  <a:close/>
                  <a:moveTo>
                    <a:pt x="218" y="251"/>
                  </a:moveTo>
                  <a:cubicBezTo>
                    <a:pt x="218" y="251"/>
                    <a:pt x="218" y="251"/>
                    <a:pt x="218" y="251"/>
                  </a:cubicBezTo>
                  <a:cubicBezTo>
                    <a:pt x="219" y="250"/>
                    <a:pt x="219" y="250"/>
                    <a:pt x="219" y="250"/>
                  </a:cubicBezTo>
                  <a:cubicBezTo>
                    <a:pt x="219" y="250"/>
                    <a:pt x="219" y="250"/>
                    <a:pt x="219" y="250"/>
                  </a:cubicBezTo>
                  <a:lnTo>
                    <a:pt x="218" y="251"/>
                  </a:lnTo>
                  <a:close/>
                  <a:moveTo>
                    <a:pt x="212" y="249"/>
                  </a:moveTo>
                  <a:cubicBezTo>
                    <a:pt x="212" y="249"/>
                    <a:pt x="212" y="249"/>
                    <a:pt x="212" y="249"/>
                  </a:cubicBezTo>
                  <a:cubicBezTo>
                    <a:pt x="212" y="249"/>
                    <a:pt x="212" y="249"/>
                    <a:pt x="212" y="249"/>
                  </a:cubicBezTo>
                  <a:cubicBezTo>
                    <a:pt x="212" y="249"/>
                    <a:pt x="212" y="249"/>
                    <a:pt x="212" y="249"/>
                  </a:cubicBezTo>
                  <a:cubicBezTo>
                    <a:pt x="212" y="249"/>
                    <a:pt x="212" y="249"/>
                    <a:pt x="212" y="249"/>
                  </a:cubicBezTo>
                  <a:cubicBezTo>
                    <a:pt x="213" y="249"/>
                    <a:pt x="213" y="249"/>
                    <a:pt x="213" y="249"/>
                  </a:cubicBezTo>
                  <a:cubicBezTo>
                    <a:pt x="213" y="249"/>
                    <a:pt x="213" y="249"/>
                    <a:pt x="213" y="249"/>
                  </a:cubicBezTo>
                  <a:cubicBezTo>
                    <a:pt x="212" y="249"/>
                    <a:pt x="212" y="249"/>
                    <a:pt x="212" y="249"/>
                  </a:cubicBezTo>
                  <a:close/>
                  <a:moveTo>
                    <a:pt x="195" y="249"/>
                  </a:moveTo>
                  <a:cubicBezTo>
                    <a:pt x="195" y="249"/>
                    <a:pt x="195" y="249"/>
                    <a:pt x="195" y="249"/>
                  </a:cubicBezTo>
                  <a:cubicBezTo>
                    <a:pt x="195" y="249"/>
                    <a:pt x="195" y="249"/>
                    <a:pt x="195" y="249"/>
                  </a:cubicBezTo>
                  <a:cubicBezTo>
                    <a:pt x="195" y="249"/>
                    <a:pt x="195" y="249"/>
                    <a:pt x="195" y="249"/>
                  </a:cubicBezTo>
                  <a:cubicBezTo>
                    <a:pt x="194" y="249"/>
                    <a:pt x="194" y="249"/>
                    <a:pt x="194" y="249"/>
                  </a:cubicBezTo>
                  <a:cubicBezTo>
                    <a:pt x="195" y="249"/>
                    <a:pt x="195" y="249"/>
                    <a:pt x="195" y="249"/>
                  </a:cubicBezTo>
                  <a:cubicBezTo>
                    <a:pt x="195" y="249"/>
                    <a:pt x="195" y="249"/>
                    <a:pt x="195" y="249"/>
                  </a:cubicBezTo>
                  <a:cubicBezTo>
                    <a:pt x="195" y="249"/>
                    <a:pt x="195" y="249"/>
                    <a:pt x="195" y="249"/>
                  </a:cubicBezTo>
                  <a:cubicBezTo>
                    <a:pt x="195" y="249"/>
                    <a:pt x="195" y="249"/>
                    <a:pt x="195" y="249"/>
                  </a:cubicBezTo>
                  <a:cubicBezTo>
                    <a:pt x="195" y="249"/>
                    <a:pt x="196" y="250"/>
                    <a:pt x="196" y="250"/>
                  </a:cubicBezTo>
                  <a:cubicBezTo>
                    <a:pt x="196" y="250"/>
                    <a:pt x="196" y="250"/>
                    <a:pt x="196" y="250"/>
                  </a:cubicBezTo>
                  <a:cubicBezTo>
                    <a:pt x="196" y="250"/>
                    <a:pt x="196" y="250"/>
                    <a:pt x="196" y="250"/>
                  </a:cubicBezTo>
                  <a:cubicBezTo>
                    <a:pt x="197" y="250"/>
                    <a:pt x="197" y="250"/>
                    <a:pt x="197" y="250"/>
                  </a:cubicBezTo>
                  <a:cubicBezTo>
                    <a:pt x="196" y="249"/>
                    <a:pt x="196" y="249"/>
                    <a:pt x="196" y="249"/>
                  </a:cubicBezTo>
                  <a:cubicBezTo>
                    <a:pt x="196" y="249"/>
                    <a:pt x="196" y="249"/>
                    <a:pt x="195" y="249"/>
                  </a:cubicBezTo>
                  <a:close/>
                  <a:moveTo>
                    <a:pt x="194" y="245"/>
                  </a:moveTo>
                  <a:cubicBezTo>
                    <a:pt x="194" y="246"/>
                    <a:pt x="194" y="246"/>
                    <a:pt x="194" y="246"/>
                  </a:cubicBezTo>
                  <a:cubicBezTo>
                    <a:pt x="194" y="247"/>
                    <a:pt x="194" y="247"/>
                    <a:pt x="194" y="247"/>
                  </a:cubicBezTo>
                  <a:cubicBezTo>
                    <a:pt x="194" y="247"/>
                    <a:pt x="194" y="246"/>
                    <a:pt x="194" y="246"/>
                  </a:cubicBezTo>
                  <a:cubicBezTo>
                    <a:pt x="195" y="246"/>
                    <a:pt x="195" y="246"/>
                    <a:pt x="195" y="246"/>
                  </a:cubicBezTo>
                  <a:cubicBezTo>
                    <a:pt x="195" y="245"/>
                    <a:pt x="195" y="245"/>
                    <a:pt x="195" y="245"/>
                  </a:cubicBezTo>
                  <a:cubicBezTo>
                    <a:pt x="195" y="245"/>
                    <a:pt x="195" y="245"/>
                    <a:pt x="195" y="245"/>
                  </a:cubicBezTo>
                  <a:cubicBezTo>
                    <a:pt x="195" y="245"/>
                    <a:pt x="195" y="245"/>
                    <a:pt x="195" y="245"/>
                  </a:cubicBezTo>
                  <a:cubicBezTo>
                    <a:pt x="195" y="244"/>
                    <a:pt x="196" y="244"/>
                    <a:pt x="195" y="243"/>
                  </a:cubicBezTo>
                  <a:cubicBezTo>
                    <a:pt x="194" y="243"/>
                    <a:pt x="194" y="243"/>
                    <a:pt x="194" y="243"/>
                  </a:cubicBezTo>
                  <a:cubicBezTo>
                    <a:pt x="194" y="243"/>
                    <a:pt x="194" y="243"/>
                    <a:pt x="194" y="243"/>
                  </a:cubicBezTo>
                  <a:cubicBezTo>
                    <a:pt x="194" y="244"/>
                    <a:pt x="194" y="244"/>
                    <a:pt x="194" y="244"/>
                  </a:cubicBezTo>
                  <a:cubicBezTo>
                    <a:pt x="194" y="244"/>
                    <a:pt x="194" y="244"/>
                    <a:pt x="194" y="244"/>
                  </a:cubicBezTo>
                  <a:cubicBezTo>
                    <a:pt x="194" y="244"/>
                    <a:pt x="194" y="244"/>
                    <a:pt x="194" y="245"/>
                  </a:cubicBezTo>
                  <a:close/>
                  <a:moveTo>
                    <a:pt x="177" y="143"/>
                  </a:moveTo>
                  <a:cubicBezTo>
                    <a:pt x="177" y="143"/>
                    <a:pt x="177" y="143"/>
                    <a:pt x="177" y="143"/>
                  </a:cubicBezTo>
                  <a:cubicBezTo>
                    <a:pt x="177" y="144"/>
                    <a:pt x="177" y="144"/>
                    <a:pt x="177" y="144"/>
                  </a:cubicBezTo>
                  <a:cubicBezTo>
                    <a:pt x="177" y="144"/>
                    <a:pt x="177" y="144"/>
                    <a:pt x="177" y="144"/>
                  </a:cubicBezTo>
                  <a:cubicBezTo>
                    <a:pt x="177" y="143"/>
                    <a:pt x="177" y="143"/>
                    <a:pt x="177" y="143"/>
                  </a:cubicBezTo>
                  <a:cubicBezTo>
                    <a:pt x="177" y="143"/>
                    <a:pt x="177" y="143"/>
                    <a:pt x="177" y="143"/>
                  </a:cubicBezTo>
                  <a:cubicBezTo>
                    <a:pt x="177" y="143"/>
                    <a:pt x="177" y="143"/>
                    <a:pt x="177" y="143"/>
                  </a:cubicBezTo>
                  <a:close/>
                  <a:moveTo>
                    <a:pt x="166" y="283"/>
                  </a:moveTo>
                  <a:cubicBezTo>
                    <a:pt x="166" y="283"/>
                    <a:pt x="166" y="283"/>
                    <a:pt x="166" y="283"/>
                  </a:cubicBezTo>
                  <a:cubicBezTo>
                    <a:pt x="166" y="283"/>
                    <a:pt x="166" y="283"/>
                    <a:pt x="166" y="283"/>
                  </a:cubicBezTo>
                  <a:cubicBezTo>
                    <a:pt x="166" y="283"/>
                    <a:pt x="166" y="283"/>
                    <a:pt x="166" y="283"/>
                  </a:cubicBezTo>
                  <a:cubicBezTo>
                    <a:pt x="166" y="282"/>
                    <a:pt x="166" y="282"/>
                    <a:pt x="166" y="282"/>
                  </a:cubicBezTo>
                  <a:cubicBezTo>
                    <a:pt x="167" y="282"/>
                    <a:pt x="167" y="282"/>
                    <a:pt x="167" y="282"/>
                  </a:cubicBezTo>
                  <a:cubicBezTo>
                    <a:pt x="166" y="282"/>
                    <a:pt x="166" y="282"/>
                    <a:pt x="166" y="282"/>
                  </a:cubicBezTo>
                  <a:cubicBezTo>
                    <a:pt x="167" y="282"/>
                    <a:pt x="167" y="282"/>
                    <a:pt x="167" y="282"/>
                  </a:cubicBezTo>
                  <a:cubicBezTo>
                    <a:pt x="166" y="281"/>
                    <a:pt x="166" y="281"/>
                    <a:pt x="166" y="281"/>
                  </a:cubicBezTo>
                  <a:cubicBezTo>
                    <a:pt x="166" y="281"/>
                    <a:pt x="166" y="281"/>
                    <a:pt x="166" y="281"/>
                  </a:cubicBezTo>
                  <a:cubicBezTo>
                    <a:pt x="166" y="281"/>
                    <a:pt x="166" y="281"/>
                    <a:pt x="166" y="281"/>
                  </a:cubicBezTo>
                  <a:cubicBezTo>
                    <a:pt x="166" y="281"/>
                    <a:pt x="166" y="281"/>
                    <a:pt x="166" y="281"/>
                  </a:cubicBezTo>
                  <a:cubicBezTo>
                    <a:pt x="166" y="281"/>
                    <a:pt x="166" y="281"/>
                    <a:pt x="166" y="281"/>
                  </a:cubicBezTo>
                  <a:cubicBezTo>
                    <a:pt x="165" y="280"/>
                    <a:pt x="165" y="280"/>
                    <a:pt x="165" y="280"/>
                  </a:cubicBezTo>
                  <a:cubicBezTo>
                    <a:pt x="165" y="281"/>
                    <a:pt x="165" y="281"/>
                    <a:pt x="165" y="281"/>
                  </a:cubicBezTo>
                  <a:cubicBezTo>
                    <a:pt x="165" y="281"/>
                    <a:pt x="165" y="281"/>
                    <a:pt x="165" y="281"/>
                  </a:cubicBezTo>
                  <a:cubicBezTo>
                    <a:pt x="164" y="281"/>
                    <a:pt x="164" y="281"/>
                    <a:pt x="164" y="281"/>
                  </a:cubicBezTo>
                  <a:cubicBezTo>
                    <a:pt x="165" y="282"/>
                    <a:pt x="165" y="282"/>
                    <a:pt x="165" y="282"/>
                  </a:cubicBezTo>
                  <a:cubicBezTo>
                    <a:pt x="165" y="282"/>
                    <a:pt x="165" y="282"/>
                    <a:pt x="165" y="282"/>
                  </a:cubicBezTo>
                  <a:cubicBezTo>
                    <a:pt x="165" y="283"/>
                    <a:pt x="165" y="283"/>
                    <a:pt x="165" y="283"/>
                  </a:cubicBezTo>
                  <a:cubicBezTo>
                    <a:pt x="165" y="283"/>
                    <a:pt x="165" y="283"/>
                    <a:pt x="165" y="283"/>
                  </a:cubicBezTo>
                  <a:cubicBezTo>
                    <a:pt x="165" y="283"/>
                    <a:pt x="165" y="283"/>
                    <a:pt x="165" y="283"/>
                  </a:cubicBezTo>
                  <a:cubicBezTo>
                    <a:pt x="165" y="283"/>
                    <a:pt x="165" y="283"/>
                    <a:pt x="165" y="283"/>
                  </a:cubicBezTo>
                  <a:cubicBezTo>
                    <a:pt x="165" y="284"/>
                    <a:pt x="165" y="284"/>
                    <a:pt x="165" y="284"/>
                  </a:cubicBezTo>
                  <a:cubicBezTo>
                    <a:pt x="165" y="284"/>
                    <a:pt x="165" y="284"/>
                    <a:pt x="165" y="284"/>
                  </a:cubicBezTo>
                  <a:cubicBezTo>
                    <a:pt x="165" y="283"/>
                    <a:pt x="165" y="283"/>
                    <a:pt x="165" y="283"/>
                  </a:cubicBezTo>
                  <a:cubicBezTo>
                    <a:pt x="165" y="283"/>
                    <a:pt x="165" y="283"/>
                    <a:pt x="165" y="283"/>
                  </a:cubicBezTo>
                  <a:cubicBezTo>
                    <a:pt x="165" y="283"/>
                    <a:pt x="165" y="283"/>
                    <a:pt x="165" y="283"/>
                  </a:cubicBezTo>
                  <a:cubicBezTo>
                    <a:pt x="166" y="282"/>
                    <a:pt x="166" y="282"/>
                    <a:pt x="166" y="282"/>
                  </a:cubicBezTo>
                  <a:cubicBezTo>
                    <a:pt x="166" y="283"/>
                    <a:pt x="166" y="283"/>
                    <a:pt x="166" y="283"/>
                  </a:cubicBezTo>
                  <a:cubicBezTo>
                    <a:pt x="166" y="283"/>
                    <a:pt x="166" y="283"/>
                    <a:pt x="166" y="283"/>
                  </a:cubicBezTo>
                  <a:cubicBezTo>
                    <a:pt x="166" y="283"/>
                    <a:pt x="166" y="283"/>
                    <a:pt x="166" y="283"/>
                  </a:cubicBezTo>
                  <a:close/>
                  <a:moveTo>
                    <a:pt x="169" y="292"/>
                  </a:moveTo>
                  <a:cubicBezTo>
                    <a:pt x="169" y="292"/>
                    <a:pt x="169" y="292"/>
                    <a:pt x="169" y="292"/>
                  </a:cubicBezTo>
                  <a:cubicBezTo>
                    <a:pt x="168" y="292"/>
                    <a:pt x="168" y="291"/>
                    <a:pt x="168" y="291"/>
                  </a:cubicBezTo>
                  <a:cubicBezTo>
                    <a:pt x="167" y="291"/>
                    <a:pt x="167" y="291"/>
                    <a:pt x="167" y="291"/>
                  </a:cubicBezTo>
                  <a:cubicBezTo>
                    <a:pt x="167" y="291"/>
                    <a:pt x="167" y="291"/>
                    <a:pt x="167" y="291"/>
                  </a:cubicBezTo>
                  <a:cubicBezTo>
                    <a:pt x="167" y="291"/>
                    <a:pt x="166" y="292"/>
                    <a:pt x="166" y="292"/>
                  </a:cubicBezTo>
                  <a:cubicBezTo>
                    <a:pt x="166" y="292"/>
                    <a:pt x="166" y="292"/>
                    <a:pt x="166" y="292"/>
                  </a:cubicBezTo>
                  <a:cubicBezTo>
                    <a:pt x="166" y="293"/>
                    <a:pt x="166" y="293"/>
                    <a:pt x="166" y="293"/>
                  </a:cubicBezTo>
                  <a:cubicBezTo>
                    <a:pt x="166" y="293"/>
                    <a:pt x="166" y="293"/>
                    <a:pt x="166" y="293"/>
                  </a:cubicBezTo>
                  <a:cubicBezTo>
                    <a:pt x="166" y="293"/>
                    <a:pt x="166" y="293"/>
                    <a:pt x="166" y="293"/>
                  </a:cubicBezTo>
                  <a:cubicBezTo>
                    <a:pt x="166" y="294"/>
                    <a:pt x="166" y="294"/>
                    <a:pt x="166" y="294"/>
                  </a:cubicBezTo>
                  <a:cubicBezTo>
                    <a:pt x="166" y="294"/>
                    <a:pt x="166" y="294"/>
                    <a:pt x="166" y="294"/>
                  </a:cubicBezTo>
                  <a:cubicBezTo>
                    <a:pt x="167" y="295"/>
                    <a:pt x="167" y="295"/>
                    <a:pt x="167" y="295"/>
                  </a:cubicBezTo>
                  <a:cubicBezTo>
                    <a:pt x="166" y="295"/>
                    <a:pt x="166" y="295"/>
                    <a:pt x="166" y="295"/>
                  </a:cubicBezTo>
                  <a:cubicBezTo>
                    <a:pt x="167" y="295"/>
                    <a:pt x="167" y="295"/>
                    <a:pt x="167" y="295"/>
                  </a:cubicBezTo>
                  <a:cubicBezTo>
                    <a:pt x="167" y="295"/>
                    <a:pt x="167" y="295"/>
                    <a:pt x="167" y="295"/>
                  </a:cubicBezTo>
                  <a:cubicBezTo>
                    <a:pt x="167" y="295"/>
                    <a:pt x="167" y="295"/>
                    <a:pt x="167" y="295"/>
                  </a:cubicBezTo>
                  <a:cubicBezTo>
                    <a:pt x="167" y="295"/>
                    <a:pt x="167" y="295"/>
                    <a:pt x="167" y="295"/>
                  </a:cubicBezTo>
                  <a:cubicBezTo>
                    <a:pt x="167" y="296"/>
                    <a:pt x="167" y="296"/>
                    <a:pt x="167" y="296"/>
                  </a:cubicBezTo>
                  <a:cubicBezTo>
                    <a:pt x="167" y="295"/>
                    <a:pt x="167" y="295"/>
                    <a:pt x="167" y="295"/>
                  </a:cubicBezTo>
                  <a:cubicBezTo>
                    <a:pt x="168" y="296"/>
                    <a:pt x="168" y="296"/>
                    <a:pt x="168" y="296"/>
                  </a:cubicBezTo>
                  <a:cubicBezTo>
                    <a:pt x="168" y="295"/>
                    <a:pt x="168" y="295"/>
                    <a:pt x="168" y="295"/>
                  </a:cubicBezTo>
                  <a:cubicBezTo>
                    <a:pt x="168" y="295"/>
                    <a:pt x="168" y="295"/>
                    <a:pt x="168" y="295"/>
                  </a:cubicBezTo>
                  <a:cubicBezTo>
                    <a:pt x="168" y="294"/>
                    <a:pt x="169" y="294"/>
                    <a:pt x="169" y="294"/>
                  </a:cubicBezTo>
                  <a:cubicBezTo>
                    <a:pt x="169" y="293"/>
                    <a:pt x="169" y="293"/>
                    <a:pt x="169" y="293"/>
                  </a:cubicBezTo>
                  <a:cubicBezTo>
                    <a:pt x="169" y="293"/>
                    <a:pt x="169" y="293"/>
                    <a:pt x="169" y="293"/>
                  </a:cubicBezTo>
                  <a:cubicBezTo>
                    <a:pt x="169" y="293"/>
                    <a:pt x="169" y="293"/>
                    <a:pt x="169" y="293"/>
                  </a:cubicBezTo>
                  <a:lnTo>
                    <a:pt x="169" y="292"/>
                  </a:lnTo>
                  <a:close/>
                  <a:moveTo>
                    <a:pt x="176" y="294"/>
                  </a:moveTo>
                  <a:cubicBezTo>
                    <a:pt x="177" y="293"/>
                    <a:pt x="177" y="293"/>
                    <a:pt x="177" y="293"/>
                  </a:cubicBezTo>
                  <a:cubicBezTo>
                    <a:pt x="176" y="293"/>
                    <a:pt x="176" y="293"/>
                    <a:pt x="176" y="293"/>
                  </a:cubicBezTo>
                  <a:cubicBezTo>
                    <a:pt x="176" y="293"/>
                    <a:pt x="176" y="293"/>
                    <a:pt x="176" y="293"/>
                  </a:cubicBezTo>
                  <a:cubicBezTo>
                    <a:pt x="176" y="294"/>
                    <a:pt x="176" y="294"/>
                    <a:pt x="176" y="294"/>
                  </a:cubicBezTo>
                  <a:cubicBezTo>
                    <a:pt x="175" y="294"/>
                    <a:pt x="175" y="294"/>
                    <a:pt x="175" y="294"/>
                  </a:cubicBezTo>
                  <a:cubicBezTo>
                    <a:pt x="176" y="294"/>
                    <a:pt x="176" y="294"/>
                    <a:pt x="176" y="294"/>
                  </a:cubicBezTo>
                  <a:cubicBezTo>
                    <a:pt x="175" y="294"/>
                    <a:pt x="175" y="294"/>
                    <a:pt x="175" y="294"/>
                  </a:cubicBezTo>
                  <a:cubicBezTo>
                    <a:pt x="175" y="295"/>
                    <a:pt x="175" y="295"/>
                    <a:pt x="175" y="295"/>
                  </a:cubicBezTo>
                  <a:cubicBezTo>
                    <a:pt x="176" y="295"/>
                    <a:pt x="176" y="295"/>
                    <a:pt x="176" y="295"/>
                  </a:cubicBezTo>
                  <a:cubicBezTo>
                    <a:pt x="176" y="294"/>
                    <a:pt x="176" y="294"/>
                    <a:pt x="176" y="294"/>
                  </a:cubicBezTo>
                  <a:close/>
                  <a:moveTo>
                    <a:pt x="177" y="292"/>
                  </a:moveTo>
                  <a:cubicBezTo>
                    <a:pt x="177" y="292"/>
                    <a:pt x="177" y="292"/>
                    <a:pt x="177" y="292"/>
                  </a:cubicBezTo>
                  <a:cubicBezTo>
                    <a:pt x="177" y="292"/>
                    <a:pt x="177" y="292"/>
                    <a:pt x="177" y="292"/>
                  </a:cubicBezTo>
                  <a:cubicBezTo>
                    <a:pt x="176" y="292"/>
                    <a:pt x="176" y="292"/>
                    <a:pt x="176" y="292"/>
                  </a:cubicBezTo>
                  <a:cubicBezTo>
                    <a:pt x="177" y="293"/>
                    <a:pt x="177" y="293"/>
                    <a:pt x="177" y="293"/>
                  </a:cubicBezTo>
                  <a:cubicBezTo>
                    <a:pt x="177" y="293"/>
                    <a:pt x="177" y="293"/>
                    <a:pt x="177" y="293"/>
                  </a:cubicBezTo>
                  <a:lnTo>
                    <a:pt x="177" y="292"/>
                  </a:lnTo>
                  <a:close/>
                  <a:moveTo>
                    <a:pt x="190" y="248"/>
                  </a:moveTo>
                  <a:cubicBezTo>
                    <a:pt x="190" y="248"/>
                    <a:pt x="190" y="248"/>
                    <a:pt x="190" y="248"/>
                  </a:cubicBezTo>
                  <a:cubicBezTo>
                    <a:pt x="190" y="248"/>
                    <a:pt x="190" y="248"/>
                    <a:pt x="190" y="248"/>
                  </a:cubicBezTo>
                  <a:cubicBezTo>
                    <a:pt x="190" y="249"/>
                    <a:pt x="190" y="249"/>
                    <a:pt x="190" y="249"/>
                  </a:cubicBezTo>
                  <a:cubicBezTo>
                    <a:pt x="190" y="249"/>
                    <a:pt x="190" y="249"/>
                    <a:pt x="191" y="249"/>
                  </a:cubicBezTo>
                  <a:cubicBezTo>
                    <a:pt x="191" y="249"/>
                    <a:pt x="191" y="249"/>
                    <a:pt x="190" y="248"/>
                  </a:cubicBezTo>
                  <a:close/>
                  <a:moveTo>
                    <a:pt x="173" y="246"/>
                  </a:moveTo>
                  <a:cubicBezTo>
                    <a:pt x="173" y="246"/>
                    <a:pt x="173" y="246"/>
                    <a:pt x="173" y="246"/>
                  </a:cubicBezTo>
                  <a:cubicBezTo>
                    <a:pt x="173" y="247"/>
                    <a:pt x="173" y="247"/>
                    <a:pt x="173" y="247"/>
                  </a:cubicBezTo>
                  <a:cubicBezTo>
                    <a:pt x="173" y="247"/>
                    <a:pt x="173" y="247"/>
                    <a:pt x="173" y="247"/>
                  </a:cubicBezTo>
                  <a:cubicBezTo>
                    <a:pt x="173" y="247"/>
                    <a:pt x="173" y="247"/>
                    <a:pt x="173" y="247"/>
                  </a:cubicBezTo>
                  <a:cubicBezTo>
                    <a:pt x="173" y="247"/>
                    <a:pt x="173" y="247"/>
                    <a:pt x="173" y="247"/>
                  </a:cubicBezTo>
                  <a:cubicBezTo>
                    <a:pt x="173" y="247"/>
                    <a:pt x="173" y="247"/>
                    <a:pt x="173" y="247"/>
                  </a:cubicBezTo>
                  <a:cubicBezTo>
                    <a:pt x="173" y="248"/>
                    <a:pt x="173" y="248"/>
                    <a:pt x="173" y="248"/>
                  </a:cubicBezTo>
                  <a:cubicBezTo>
                    <a:pt x="173" y="248"/>
                    <a:pt x="173" y="248"/>
                    <a:pt x="173" y="248"/>
                  </a:cubicBezTo>
                  <a:cubicBezTo>
                    <a:pt x="173" y="248"/>
                    <a:pt x="173" y="248"/>
                    <a:pt x="173" y="248"/>
                  </a:cubicBezTo>
                  <a:cubicBezTo>
                    <a:pt x="173" y="249"/>
                    <a:pt x="173" y="249"/>
                    <a:pt x="173" y="249"/>
                  </a:cubicBezTo>
                  <a:cubicBezTo>
                    <a:pt x="173" y="249"/>
                    <a:pt x="173" y="249"/>
                    <a:pt x="173" y="249"/>
                  </a:cubicBezTo>
                  <a:cubicBezTo>
                    <a:pt x="173" y="249"/>
                    <a:pt x="173" y="249"/>
                    <a:pt x="173" y="249"/>
                  </a:cubicBezTo>
                  <a:cubicBezTo>
                    <a:pt x="174" y="250"/>
                    <a:pt x="174" y="250"/>
                    <a:pt x="174" y="250"/>
                  </a:cubicBezTo>
                  <a:cubicBezTo>
                    <a:pt x="173" y="250"/>
                    <a:pt x="173" y="250"/>
                    <a:pt x="173" y="250"/>
                  </a:cubicBezTo>
                  <a:cubicBezTo>
                    <a:pt x="173" y="251"/>
                    <a:pt x="173" y="251"/>
                    <a:pt x="174" y="251"/>
                  </a:cubicBezTo>
                  <a:cubicBezTo>
                    <a:pt x="174" y="251"/>
                    <a:pt x="174" y="251"/>
                    <a:pt x="174" y="251"/>
                  </a:cubicBezTo>
                  <a:cubicBezTo>
                    <a:pt x="174" y="251"/>
                    <a:pt x="174" y="251"/>
                    <a:pt x="174" y="251"/>
                  </a:cubicBezTo>
                  <a:cubicBezTo>
                    <a:pt x="174" y="251"/>
                    <a:pt x="174" y="251"/>
                    <a:pt x="174" y="251"/>
                  </a:cubicBezTo>
                  <a:cubicBezTo>
                    <a:pt x="174" y="251"/>
                    <a:pt x="174" y="251"/>
                    <a:pt x="174" y="251"/>
                  </a:cubicBezTo>
                  <a:cubicBezTo>
                    <a:pt x="174" y="251"/>
                    <a:pt x="174" y="251"/>
                    <a:pt x="174" y="251"/>
                  </a:cubicBezTo>
                  <a:cubicBezTo>
                    <a:pt x="175" y="251"/>
                    <a:pt x="175" y="251"/>
                    <a:pt x="175" y="251"/>
                  </a:cubicBezTo>
                  <a:cubicBezTo>
                    <a:pt x="175" y="251"/>
                    <a:pt x="175" y="251"/>
                    <a:pt x="175" y="251"/>
                  </a:cubicBezTo>
                  <a:cubicBezTo>
                    <a:pt x="175" y="251"/>
                    <a:pt x="175" y="251"/>
                    <a:pt x="175" y="251"/>
                  </a:cubicBezTo>
                  <a:cubicBezTo>
                    <a:pt x="175" y="251"/>
                    <a:pt x="175" y="251"/>
                    <a:pt x="175" y="251"/>
                  </a:cubicBezTo>
                  <a:cubicBezTo>
                    <a:pt x="176" y="252"/>
                    <a:pt x="176" y="252"/>
                    <a:pt x="176" y="252"/>
                  </a:cubicBezTo>
                  <a:cubicBezTo>
                    <a:pt x="177" y="252"/>
                    <a:pt x="177" y="252"/>
                    <a:pt x="177" y="252"/>
                  </a:cubicBezTo>
                  <a:cubicBezTo>
                    <a:pt x="177" y="252"/>
                    <a:pt x="177" y="252"/>
                    <a:pt x="177" y="252"/>
                  </a:cubicBezTo>
                  <a:cubicBezTo>
                    <a:pt x="177" y="252"/>
                    <a:pt x="177" y="252"/>
                    <a:pt x="177" y="252"/>
                  </a:cubicBezTo>
                  <a:cubicBezTo>
                    <a:pt x="177" y="253"/>
                    <a:pt x="177" y="253"/>
                    <a:pt x="177" y="253"/>
                  </a:cubicBezTo>
                  <a:cubicBezTo>
                    <a:pt x="177" y="252"/>
                    <a:pt x="177" y="252"/>
                    <a:pt x="177" y="252"/>
                  </a:cubicBezTo>
                  <a:cubicBezTo>
                    <a:pt x="177" y="252"/>
                    <a:pt x="177" y="252"/>
                    <a:pt x="177" y="252"/>
                  </a:cubicBezTo>
                  <a:cubicBezTo>
                    <a:pt x="178" y="253"/>
                    <a:pt x="178" y="253"/>
                    <a:pt x="178" y="253"/>
                  </a:cubicBezTo>
                  <a:cubicBezTo>
                    <a:pt x="177" y="253"/>
                    <a:pt x="177" y="253"/>
                    <a:pt x="177" y="253"/>
                  </a:cubicBezTo>
                  <a:cubicBezTo>
                    <a:pt x="178" y="253"/>
                    <a:pt x="178" y="253"/>
                    <a:pt x="178" y="253"/>
                  </a:cubicBezTo>
                  <a:cubicBezTo>
                    <a:pt x="178" y="253"/>
                    <a:pt x="178" y="253"/>
                    <a:pt x="178" y="253"/>
                  </a:cubicBezTo>
                  <a:cubicBezTo>
                    <a:pt x="178" y="253"/>
                    <a:pt x="178" y="253"/>
                    <a:pt x="178" y="253"/>
                  </a:cubicBezTo>
                  <a:cubicBezTo>
                    <a:pt x="178" y="253"/>
                    <a:pt x="178" y="253"/>
                    <a:pt x="178" y="253"/>
                  </a:cubicBezTo>
                  <a:cubicBezTo>
                    <a:pt x="178" y="253"/>
                    <a:pt x="178" y="253"/>
                    <a:pt x="178" y="253"/>
                  </a:cubicBezTo>
                  <a:cubicBezTo>
                    <a:pt x="177" y="252"/>
                    <a:pt x="177" y="252"/>
                    <a:pt x="177" y="252"/>
                  </a:cubicBezTo>
                  <a:cubicBezTo>
                    <a:pt x="178" y="252"/>
                    <a:pt x="178" y="252"/>
                    <a:pt x="178" y="252"/>
                  </a:cubicBezTo>
                  <a:cubicBezTo>
                    <a:pt x="178" y="252"/>
                    <a:pt x="178" y="252"/>
                    <a:pt x="178" y="252"/>
                  </a:cubicBezTo>
                  <a:cubicBezTo>
                    <a:pt x="178" y="252"/>
                    <a:pt x="178" y="252"/>
                    <a:pt x="178" y="252"/>
                  </a:cubicBezTo>
                  <a:cubicBezTo>
                    <a:pt x="179" y="252"/>
                    <a:pt x="179" y="252"/>
                    <a:pt x="179" y="252"/>
                  </a:cubicBezTo>
                  <a:cubicBezTo>
                    <a:pt x="178" y="253"/>
                    <a:pt x="178" y="253"/>
                    <a:pt x="178" y="253"/>
                  </a:cubicBezTo>
                  <a:cubicBezTo>
                    <a:pt x="178" y="253"/>
                    <a:pt x="178" y="253"/>
                    <a:pt x="178" y="253"/>
                  </a:cubicBezTo>
                  <a:cubicBezTo>
                    <a:pt x="178" y="253"/>
                    <a:pt x="178" y="253"/>
                    <a:pt x="178" y="253"/>
                  </a:cubicBezTo>
                  <a:cubicBezTo>
                    <a:pt x="178" y="253"/>
                    <a:pt x="178" y="253"/>
                    <a:pt x="178" y="253"/>
                  </a:cubicBezTo>
                  <a:cubicBezTo>
                    <a:pt x="178" y="253"/>
                    <a:pt x="178" y="253"/>
                    <a:pt x="178" y="253"/>
                  </a:cubicBezTo>
                  <a:cubicBezTo>
                    <a:pt x="178" y="253"/>
                    <a:pt x="178" y="253"/>
                    <a:pt x="178" y="253"/>
                  </a:cubicBezTo>
                  <a:cubicBezTo>
                    <a:pt x="178" y="253"/>
                    <a:pt x="178" y="253"/>
                    <a:pt x="178" y="253"/>
                  </a:cubicBezTo>
                  <a:cubicBezTo>
                    <a:pt x="179" y="253"/>
                    <a:pt x="179" y="253"/>
                    <a:pt x="179" y="253"/>
                  </a:cubicBezTo>
                  <a:cubicBezTo>
                    <a:pt x="179" y="253"/>
                    <a:pt x="179" y="253"/>
                    <a:pt x="179" y="253"/>
                  </a:cubicBezTo>
                  <a:cubicBezTo>
                    <a:pt x="179" y="254"/>
                    <a:pt x="179" y="254"/>
                    <a:pt x="179" y="254"/>
                  </a:cubicBezTo>
                  <a:cubicBezTo>
                    <a:pt x="179" y="254"/>
                    <a:pt x="179" y="254"/>
                    <a:pt x="179" y="254"/>
                  </a:cubicBezTo>
                  <a:cubicBezTo>
                    <a:pt x="179" y="254"/>
                    <a:pt x="179" y="254"/>
                    <a:pt x="179" y="254"/>
                  </a:cubicBezTo>
                  <a:cubicBezTo>
                    <a:pt x="179" y="253"/>
                    <a:pt x="179" y="253"/>
                    <a:pt x="179" y="253"/>
                  </a:cubicBezTo>
                  <a:cubicBezTo>
                    <a:pt x="180" y="253"/>
                    <a:pt x="180" y="253"/>
                    <a:pt x="180" y="253"/>
                  </a:cubicBezTo>
                  <a:cubicBezTo>
                    <a:pt x="180" y="253"/>
                    <a:pt x="180" y="253"/>
                    <a:pt x="180" y="253"/>
                  </a:cubicBezTo>
                  <a:cubicBezTo>
                    <a:pt x="180" y="253"/>
                    <a:pt x="180" y="253"/>
                    <a:pt x="180" y="253"/>
                  </a:cubicBezTo>
                  <a:cubicBezTo>
                    <a:pt x="180" y="253"/>
                    <a:pt x="180" y="253"/>
                    <a:pt x="180" y="253"/>
                  </a:cubicBezTo>
                  <a:cubicBezTo>
                    <a:pt x="180" y="253"/>
                    <a:pt x="180" y="253"/>
                    <a:pt x="180" y="253"/>
                  </a:cubicBezTo>
                  <a:cubicBezTo>
                    <a:pt x="181" y="253"/>
                    <a:pt x="181" y="253"/>
                    <a:pt x="181" y="253"/>
                  </a:cubicBezTo>
                  <a:cubicBezTo>
                    <a:pt x="182" y="252"/>
                    <a:pt x="182" y="252"/>
                    <a:pt x="182" y="252"/>
                  </a:cubicBezTo>
                  <a:cubicBezTo>
                    <a:pt x="182" y="253"/>
                    <a:pt x="182" y="253"/>
                    <a:pt x="182" y="253"/>
                  </a:cubicBezTo>
                  <a:cubicBezTo>
                    <a:pt x="182" y="252"/>
                    <a:pt x="182" y="252"/>
                    <a:pt x="182" y="252"/>
                  </a:cubicBezTo>
                  <a:cubicBezTo>
                    <a:pt x="182" y="252"/>
                    <a:pt x="182" y="252"/>
                    <a:pt x="182" y="252"/>
                  </a:cubicBezTo>
                  <a:cubicBezTo>
                    <a:pt x="183" y="252"/>
                    <a:pt x="183" y="252"/>
                    <a:pt x="183" y="252"/>
                  </a:cubicBezTo>
                  <a:cubicBezTo>
                    <a:pt x="183" y="252"/>
                    <a:pt x="183" y="252"/>
                    <a:pt x="183" y="252"/>
                  </a:cubicBezTo>
                  <a:cubicBezTo>
                    <a:pt x="183" y="252"/>
                    <a:pt x="183" y="252"/>
                    <a:pt x="183" y="252"/>
                  </a:cubicBezTo>
                  <a:cubicBezTo>
                    <a:pt x="182" y="251"/>
                    <a:pt x="182" y="251"/>
                    <a:pt x="182" y="251"/>
                  </a:cubicBezTo>
                  <a:cubicBezTo>
                    <a:pt x="182" y="251"/>
                    <a:pt x="182" y="251"/>
                    <a:pt x="182" y="251"/>
                  </a:cubicBezTo>
                  <a:cubicBezTo>
                    <a:pt x="183" y="251"/>
                    <a:pt x="183" y="251"/>
                    <a:pt x="183" y="251"/>
                  </a:cubicBezTo>
                  <a:cubicBezTo>
                    <a:pt x="183" y="250"/>
                    <a:pt x="183" y="250"/>
                    <a:pt x="183" y="250"/>
                  </a:cubicBezTo>
                  <a:cubicBezTo>
                    <a:pt x="183" y="250"/>
                    <a:pt x="183" y="250"/>
                    <a:pt x="183" y="250"/>
                  </a:cubicBezTo>
                  <a:cubicBezTo>
                    <a:pt x="183" y="250"/>
                    <a:pt x="183" y="250"/>
                    <a:pt x="183" y="250"/>
                  </a:cubicBezTo>
                  <a:cubicBezTo>
                    <a:pt x="184" y="249"/>
                    <a:pt x="184" y="249"/>
                    <a:pt x="184" y="249"/>
                  </a:cubicBezTo>
                  <a:cubicBezTo>
                    <a:pt x="184" y="249"/>
                    <a:pt x="184" y="249"/>
                    <a:pt x="184" y="249"/>
                  </a:cubicBezTo>
                  <a:cubicBezTo>
                    <a:pt x="184" y="249"/>
                    <a:pt x="184" y="249"/>
                    <a:pt x="184" y="249"/>
                  </a:cubicBezTo>
                  <a:cubicBezTo>
                    <a:pt x="184" y="248"/>
                    <a:pt x="184" y="248"/>
                    <a:pt x="184" y="248"/>
                  </a:cubicBezTo>
                  <a:cubicBezTo>
                    <a:pt x="184" y="248"/>
                    <a:pt x="184" y="248"/>
                    <a:pt x="184" y="248"/>
                  </a:cubicBezTo>
                  <a:cubicBezTo>
                    <a:pt x="184" y="248"/>
                    <a:pt x="184" y="248"/>
                    <a:pt x="184" y="248"/>
                  </a:cubicBezTo>
                  <a:cubicBezTo>
                    <a:pt x="184" y="248"/>
                    <a:pt x="184" y="248"/>
                    <a:pt x="184" y="248"/>
                  </a:cubicBezTo>
                  <a:cubicBezTo>
                    <a:pt x="184" y="248"/>
                    <a:pt x="184" y="248"/>
                    <a:pt x="184" y="248"/>
                  </a:cubicBezTo>
                  <a:cubicBezTo>
                    <a:pt x="185" y="247"/>
                    <a:pt x="185" y="247"/>
                    <a:pt x="185" y="247"/>
                  </a:cubicBezTo>
                  <a:cubicBezTo>
                    <a:pt x="185" y="247"/>
                    <a:pt x="185" y="247"/>
                    <a:pt x="185" y="247"/>
                  </a:cubicBezTo>
                  <a:cubicBezTo>
                    <a:pt x="185" y="246"/>
                    <a:pt x="185" y="246"/>
                    <a:pt x="185" y="246"/>
                  </a:cubicBezTo>
                  <a:cubicBezTo>
                    <a:pt x="185" y="246"/>
                    <a:pt x="185" y="246"/>
                    <a:pt x="185" y="246"/>
                  </a:cubicBezTo>
                  <a:cubicBezTo>
                    <a:pt x="185" y="246"/>
                    <a:pt x="185" y="246"/>
                    <a:pt x="185" y="246"/>
                  </a:cubicBezTo>
                  <a:cubicBezTo>
                    <a:pt x="185" y="246"/>
                    <a:pt x="185" y="246"/>
                    <a:pt x="185" y="246"/>
                  </a:cubicBezTo>
                  <a:cubicBezTo>
                    <a:pt x="185" y="245"/>
                    <a:pt x="185" y="245"/>
                    <a:pt x="185" y="245"/>
                  </a:cubicBezTo>
                  <a:cubicBezTo>
                    <a:pt x="185" y="245"/>
                    <a:pt x="185" y="245"/>
                    <a:pt x="185" y="245"/>
                  </a:cubicBezTo>
                  <a:cubicBezTo>
                    <a:pt x="185" y="245"/>
                    <a:pt x="185" y="245"/>
                    <a:pt x="185" y="245"/>
                  </a:cubicBezTo>
                  <a:cubicBezTo>
                    <a:pt x="185" y="245"/>
                    <a:pt x="185" y="245"/>
                    <a:pt x="185" y="245"/>
                  </a:cubicBezTo>
                  <a:cubicBezTo>
                    <a:pt x="185" y="244"/>
                    <a:pt x="185" y="244"/>
                    <a:pt x="185" y="244"/>
                  </a:cubicBezTo>
                  <a:cubicBezTo>
                    <a:pt x="185" y="244"/>
                    <a:pt x="185" y="244"/>
                    <a:pt x="185" y="244"/>
                  </a:cubicBezTo>
                  <a:cubicBezTo>
                    <a:pt x="185" y="244"/>
                    <a:pt x="185" y="244"/>
                    <a:pt x="185" y="244"/>
                  </a:cubicBezTo>
                  <a:cubicBezTo>
                    <a:pt x="185" y="244"/>
                    <a:pt x="185" y="244"/>
                    <a:pt x="185" y="244"/>
                  </a:cubicBezTo>
                  <a:cubicBezTo>
                    <a:pt x="185" y="244"/>
                    <a:pt x="185" y="244"/>
                    <a:pt x="185" y="244"/>
                  </a:cubicBezTo>
                  <a:cubicBezTo>
                    <a:pt x="185" y="244"/>
                    <a:pt x="185" y="244"/>
                    <a:pt x="185" y="244"/>
                  </a:cubicBezTo>
                  <a:cubicBezTo>
                    <a:pt x="185" y="243"/>
                    <a:pt x="185" y="244"/>
                    <a:pt x="185" y="243"/>
                  </a:cubicBezTo>
                  <a:cubicBezTo>
                    <a:pt x="185" y="243"/>
                    <a:pt x="185" y="243"/>
                    <a:pt x="185" y="243"/>
                  </a:cubicBezTo>
                  <a:cubicBezTo>
                    <a:pt x="185" y="243"/>
                    <a:pt x="185" y="243"/>
                    <a:pt x="185" y="243"/>
                  </a:cubicBezTo>
                  <a:cubicBezTo>
                    <a:pt x="186" y="244"/>
                    <a:pt x="186" y="244"/>
                    <a:pt x="186" y="244"/>
                  </a:cubicBezTo>
                  <a:cubicBezTo>
                    <a:pt x="186" y="244"/>
                    <a:pt x="186" y="244"/>
                    <a:pt x="186" y="244"/>
                  </a:cubicBezTo>
                  <a:cubicBezTo>
                    <a:pt x="187" y="244"/>
                    <a:pt x="187" y="244"/>
                    <a:pt x="187" y="244"/>
                  </a:cubicBezTo>
                  <a:cubicBezTo>
                    <a:pt x="187" y="243"/>
                    <a:pt x="187" y="243"/>
                    <a:pt x="187" y="243"/>
                  </a:cubicBezTo>
                  <a:cubicBezTo>
                    <a:pt x="187" y="243"/>
                    <a:pt x="187" y="243"/>
                    <a:pt x="187" y="243"/>
                  </a:cubicBezTo>
                  <a:cubicBezTo>
                    <a:pt x="188" y="243"/>
                    <a:pt x="188" y="243"/>
                    <a:pt x="188" y="243"/>
                  </a:cubicBezTo>
                  <a:cubicBezTo>
                    <a:pt x="188" y="243"/>
                    <a:pt x="188" y="243"/>
                    <a:pt x="188" y="243"/>
                  </a:cubicBezTo>
                  <a:cubicBezTo>
                    <a:pt x="188" y="243"/>
                    <a:pt x="188" y="243"/>
                    <a:pt x="188" y="243"/>
                  </a:cubicBezTo>
                  <a:cubicBezTo>
                    <a:pt x="188" y="243"/>
                    <a:pt x="188" y="243"/>
                    <a:pt x="188" y="243"/>
                  </a:cubicBezTo>
                  <a:cubicBezTo>
                    <a:pt x="188" y="243"/>
                    <a:pt x="188" y="243"/>
                    <a:pt x="188" y="243"/>
                  </a:cubicBezTo>
                  <a:cubicBezTo>
                    <a:pt x="189" y="243"/>
                    <a:pt x="189" y="243"/>
                    <a:pt x="189" y="243"/>
                  </a:cubicBezTo>
                  <a:cubicBezTo>
                    <a:pt x="190" y="243"/>
                    <a:pt x="190" y="243"/>
                    <a:pt x="190" y="243"/>
                  </a:cubicBezTo>
                  <a:cubicBezTo>
                    <a:pt x="189" y="242"/>
                    <a:pt x="189" y="242"/>
                    <a:pt x="189" y="242"/>
                  </a:cubicBezTo>
                  <a:cubicBezTo>
                    <a:pt x="190" y="242"/>
                    <a:pt x="190" y="242"/>
                    <a:pt x="190" y="242"/>
                  </a:cubicBezTo>
                  <a:cubicBezTo>
                    <a:pt x="190" y="242"/>
                    <a:pt x="190" y="242"/>
                    <a:pt x="190" y="242"/>
                  </a:cubicBezTo>
                  <a:cubicBezTo>
                    <a:pt x="190" y="242"/>
                    <a:pt x="190" y="242"/>
                    <a:pt x="190" y="242"/>
                  </a:cubicBezTo>
                  <a:cubicBezTo>
                    <a:pt x="190" y="242"/>
                    <a:pt x="190" y="242"/>
                    <a:pt x="190" y="242"/>
                  </a:cubicBezTo>
                  <a:cubicBezTo>
                    <a:pt x="190" y="241"/>
                    <a:pt x="190" y="241"/>
                    <a:pt x="190" y="241"/>
                  </a:cubicBezTo>
                  <a:cubicBezTo>
                    <a:pt x="190" y="241"/>
                    <a:pt x="190" y="241"/>
                    <a:pt x="190" y="241"/>
                  </a:cubicBezTo>
                  <a:cubicBezTo>
                    <a:pt x="191" y="241"/>
                    <a:pt x="191" y="241"/>
                    <a:pt x="191" y="241"/>
                  </a:cubicBezTo>
                  <a:cubicBezTo>
                    <a:pt x="191" y="241"/>
                    <a:pt x="191" y="241"/>
                    <a:pt x="191" y="241"/>
                  </a:cubicBezTo>
                  <a:cubicBezTo>
                    <a:pt x="191" y="241"/>
                    <a:pt x="191" y="240"/>
                    <a:pt x="191" y="240"/>
                  </a:cubicBezTo>
                  <a:cubicBezTo>
                    <a:pt x="190" y="240"/>
                    <a:pt x="190" y="240"/>
                    <a:pt x="190" y="240"/>
                  </a:cubicBezTo>
                  <a:cubicBezTo>
                    <a:pt x="190" y="240"/>
                    <a:pt x="190" y="240"/>
                    <a:pt x="190" y="240"/>
                  </a:cubicBezTo>
                  <a:cubicBezTo>
                    <a:pt x="190" y="239"/>
                    <a:pt x="190" y="239"/>
                    <a:pt x="190" y="239"/>
                  </a:cubicBezTo>
                  <a:cubicBezTo>
                    <a:pt x="190" y="238"/>
                    <a:pt x="190" y="238"/>
                    <a:pt x="190" y="238"/>
                  </a:cubicBezTo>
                  <a:cubicBezTo>
                    <a:pt x="190" y="238"/>
                    <a:pt x="190" y="238"/>
                    <a:pt x="190" y="238"/>
                  </a:cubicBezTo>
                  <a:cubicBezTo>
                    <a:pt x="190" y="238"/>
                    <a:pt x="190" y="238"/>
                    <a:pt x="190" y="238"/>
                  </a:cubicBezTo>
                  <a:cubicBezTo>
                    <a:pt x="190" y="237"/>
                    <a:pt x="190" y="237"/>
                    <a:pt x="190" y="237"/>
                  </a:cubicBezTo>
                  <a:cubicBezTo>
                    <a:pt x="190" y="237"/>
                    <a:pt x="190" y="237"/>
                    <a:pt x="190" y="237"/>
                  </a:cubicBezTo>
                  <a:cubicBezTo>
                    <a:pt x="190" y="236"/>
                    <a:pt x="190" y="236"/>
                    <a:pt x="190" y="236"/>
                  </a:cubicBezTo>
                  <a:cubicBezTo>
                    <a:pt x="189" y="236"/>
                    <a:pt x="188" y="235"/>
                    <a:pt x="188" y="235"/>
                  </a:cubicBezTo>
                  <a:cubicBezTo>
                    <a:pt x="188" y="235"/>
                    <a:pt x="188" y="235"/>
                    <a:pt x="188" y="235"/>
                  </a:cubicBezTo>
                  <a:cubicBezTo>
                    <a:pt x="188" y="234"/>
                    <a:pt x="188" y="234"/>
                    <a:pt x="188" y="234"/>
                  </a:cubicBezTo>
                  <a:cubicBezTo>
                    <a:pt x="187" y="234"/>
                    <a:pt x="187" y="235"/>
                    <a:pt x="186" y="235"/>
                  </a:cubicBezTo>
                  <a:cubicBezTo>
                    <a:pt x="186" y="236"/>
                    <a:pt x="185" y="236"/>
                    <a:pt x="185" y="236"/>
                  </a:cubicBezTo>
                  <a:cubicBezTo>
                    <a:pt x="185" y="236"/>
                    <a:pt x="185" y="236"/>
                    <a:pt x="185" y="236"/>
                  </a:cubicBezTo>
                  <a:cubicBezTo>
                    <a:pt x="185" y="236"/>
                    <a:pt x="185" y="236"/>
                    <a:pt x="185" y="236"/>
                  </a:cubicBezTo>
                  <a:cubicBezTo>
                    <a:pt x="184" y="236"/>
                    <a:pt x="184" y="236"/>
                    <a:pt x="184" y="236"/>
                  </a:cubicBezTo>
                  <a:cubicBezTo>
                    <a:pt x="184" y="237"/>
                    <a:pt x="184" y="237"/>
                    <a:pt x="184" y="237"/>
                  </a:cubicBezTo>
                  <a:cubicBezTo>
                    <a:pt x="184" y="237"/>
                    <a:pt x="184" y="237"/>
                    <a:pt x="184" y="237"/>
                  </a:cubicBezTo>
                  <a:cubicBezTo>
                    <a:pt x="184" y="237"/>
                    <a:pt x="184" y="237"/>
                    <a:pt x="184" y="237"/>
                  </a:cubicBezTo>
                  <a:cubicBezTo>
                    <a:pt x="184" y="237"/>
                    <a:pt x="184" y="237"/>
                    <a:pt x="184" y="237"/>
                  </a:cubicBezTo>
                  <a:cubicBezTo>
                    <a:pt x="184" y="237"/>
                    <a:pt x="184" y="237"/>
                    <a:pt x="184" y="237"/>
                  </a:cubicBezTo>
                  <a:cubicBezTo>
                    <a:pt x="184" y="238"/>
                    <a:pt x="184" y="238"/>
                    <a:pt x="184" y="238"/>
                  </a:cubicBezTo>
                  <a:cubicBezTo>
                    <a:pt x="184" y="238"/>
                    <a:pt x="184" y="238"/>
                    <a:pt x="184" y="238"/>
                  </a:cubicBezTo>
                  <a:cubicBezTo>
                    <a:pt x="183" y="238"/>
                    <a:pt x="183" y="238"/>
                    <a:pt x="183" y="238"/>
                  </a:cubicBezTo>
                  <a:cubicBezTo>
                    <a:pt x="183" y="239"/>
                    <a:pt x="183" y="239"/>
                    <a:pt x="183" y="239"/>
                  </a:cubicBezTo>
                  <a:cubicBezTo>
                    <a:pt x="183" y="239"/>
                    <a:pt x="183" y="239"/>
                    <a:pt x="183" y="239"/>
                  </a:cubicBezTo>
                  <a:cubicBezTo>
                    <a:pt x="182" y="238"/>
                    <a:pt x="182" y="238"/>
                    <a:pt x="182" y="238"/>
                  </a:cubicBezTo>
                  <a:cubicBezTo>
                    <a:pt x="182" y="238"/>
                    <a:pt x="182" y="238"/>
                    <a:pt x="182" y="238"/>
                  </a:cubicBezTo>
                  <a:cubicBezTo>
                    <a:pt x="183" y="239"/>
                    <a:pt x="183" y="239"/>
                    <a:pt x="183" y="239"/>
                  </a:cubicBezTo>
                  <a:cubicBezTo>
                    <a:pt x="183" y="239"/>
                    <a:pt x="183" y="239"/>
                    <a:pt x="183" y="239"/>
                  </a:cubicBezTo>
                  <a:cubicBezTo>
                    <a:pt x="183" y="239"/>
                    <a:pt x="183" y="239"/>
                    <a:pt x="183" y="239"/>
                  </a:cubicBezTo>
                  <a:cubicBezTo>
                    <a:pt x="184" y="239"/>
                    <a:pt x="184" y="239"/>
                    <a:pt x="184" y="239"/>
                  </a:cubicBezTo>
                  <a:cubicBezTo>
                    <a:pt x="184" y="239"/>
                    <a:pt x="184" y="239"/>
                    <a:pt x="184" y="239"/>
                  </a:cubicBezTo>
                  <a:cubicBezTo>
                    <a:pt x="184" y="239"/>
                    <a:pt x="184" y="239"/>
                    <a:pt x="184" y="239"/>
                  </a:cubicBezTo>
                  <a:cubicBezTo>
                    <a:pt x="184" y="240"/>
                    <a:pt x="184" y="240"/>
                    <a:pt x="184" y="240"/>
                  </a:cubicBezTo>
                  <a:cubicBezTo>
                    <a:pt x="183" y="240"/>
                    <a:pt x="183" y="240"/>
                    <a:pt x="183" y="240"/>
                  </a:cubicBezTo>
                  <a:cubicBezTo>
                    <a:pt x="183" y="240"/>
                    <a:pt x="183" y="240"/>
                    <a:pt x="183" y="240"/>
                  </a:cubicBezTo>
                  <a:cubicBezTo>
                    <a:pt x="183" y="240"/>
                    <a:pt x="182" y="240"/>
                    <a:pt x="182" y="241"/>
                  </a:cubicBezTo>
                  <a:cubicBezTo>
                    <a:pt x="182" y="240"/>
                    <a:pt x="182" y="240"/>
                    <a:pt x="182" y="240"/>
                  </a:cubicBezTo>
                  <a:cubicBezTo>
                    <a:pt x="182" y="240"/>
                    <a:pt x="182" y="240"/>
                    <a:pt x="182" y="240"/>
                  </a:cubicBezTo>
                  <a:cubicBezTo>
                    <a:pt x="182" y="240"/>
                    <a:pt x="182" y="240"/>
                    <a:pt x="182" y="240"/>
                  </a:cubicBezTo>
                  <a:cubicBezTo>
                    <a:pt x="182" y="240"/>
                    <a:pt x="182" y="240"/>
                    <a:pt x="182" y="240"/>
                  </a:cubicBezTo>
                  <a:cubicBezTo>
                    <a:pt x="181" y="239"/>
                    <a:pt x="181" y="239"/>
                    <a:pt x="181" y="239"/>
                  </a:cubicBezTo>
                  <a:cubicBezTo>
                    <a:pt x="182" y="239"/>
                    <a:pt x="181" y="239"/>
                    <a:pt x="181" y="238"/>
                  </a:cubicBezTo>
                  <a:cubicBezTo>
                    <a:pt x="181" y="239"/>
                    <a:pt x="181" y="239"/>
                    <a:pt x="181" y="239"/>
                  </a:cubicBezTo>
                  <a:cubicBezTo>
                    <a:pt x="181" y="239"/>
                    <a:pt x="181" y="239"/>
                    <a:pt x="181" y="239"/>
                  </a:cubicBezTo>
                  <a:cubicBezTo>
                    <a:pt x="180" y="239"/>
                    <a:pt x="180" y="238"/>
                    <a:pt x="180" y="239"/>
                  </a:cubicBezTo>
                  <a:cubicBezTo>
                    <a:pt x="180" y="239"/>
                    <a:pt x="180" y="240"/>
                    <a:pt x="180" y="240"/>
                  </a:cubicBezTo>
                  <a:cubicBezTo>
                    <a:pt x="179" y="241"/>
                    <a:pt x="179" y="241"/>
                    <a:pt x="179" y="241"/>
                  </a:cubicBezTo>
                  <a:cubicBezTo>
                    <a:pt x="179" y="241"/>
                    <a:pt x="179" y="241"/>
                    <a:pt x="179" y="241"/>
                  </a:cubicBezTo>
                  <a:cubicBezTo>
                    <a:pt x="180" y="242"/>
                    <a:pt x="180" y="242"/>
                    <a:pt x="180" y="242"/>
                  </a:cubicBezTo>
                  <a:cubicBezTo>
                    <a:pt x="180" y="242"/>
                    <a:pt x="180" y="242"/>
                    <a:pt x="180" y="242"/>
                  </a:cubicBezTo>
                  <a:cubicBezTo>
                    <a:pt x="181" y="242"/>
                    <a:pt x="181" y="242"/>
                    <a:pt x="181" y="242"/>
                  </a:cubicBezTo>
                  <a:cubicBezTo>
                    <a:pt x="181" y="242"/>
                    <a:pt x="181" y="242"/>
                    <a:pt x="181" y="242"/>
                  </a:cubicBezTo>
                  <a:cubicBezTo>
                    <a:pt x="181" y="241"/>
                    <a:pt x="181" y="241"/>
                    <a:pt x="181" y="241"/>
                  </a:cubicBezTo>
                  <a:cubicBezTo>
                    <a:pt x="181" y="242"/>
                    <a:pt x="181" y="242"/>
                    <a:pt x="181" y="242"/>
                  </a:cubicBezTo>
                  <a:cubicBezTo>
                    <a:pt x="181" y="242"/>
                    <a:pt x="181" y="242"/>
                    <a:pt x="181" y="242"/>
                  </a:cubicBezTo>
                  <a:cubicBezTo>
                    <a:pt x="181" y="242"/>
                    <a:pt x="181" y="242"/>
                    <a:pt x="181" y="243"/>
                  </a:cubicBezTo>
                  <a:cubicBezTo>
                    <a:pt x="180" y="242"/>
                    <a:pt x="180" y="243"/>
                    <a:pt x="180" y="243"/>
                  </a:cubicBezTo>
                  <a:cubicBezTo>
                    <a:pt x="180" y="243"/>
                    <a:pt x="180" y="243"/>
                    <a:pt x="180" y="243"/>
                  </a:cubicBezTo>
                  <a:cubicBezTo>
                    <a:pt x="179" y="243"/>
                    <a:pt x="179" y="243"/>
                    <a:pt x="179" y="243"/>
                  </a:cubicBezTo>
                  <a:cubicBezTo>
                    <a:pt x="179" y="243"/>
                    <a:pt x="179" y="243"/>
                    <a:pt x="179" y="243"/>
                  </a:cubicBezTo>
                  <a:cubicBezTo>
                    <a:pt x="179" y="243"/>
                    <a:pt x="179" y="243"/>
                    <a:pt x="179" y="243"/>
                  </a:cubicBezTo>
                  <a:cubicBezTo>
                    <a:pt x="180" y="244"/>
                    <a:pt x="180" y="244"/>
                    <a:pt x="180" y="244"/>
                  </a:cubicBezTo>
                  <a:cubicBezTo>
                    <a:pt x="179" y="245"/>
                    <a:pt x="179" y="245"/>
                    <a:pt x="179" y="245"/>
                  </a:cubicBezTo>
                  <a:cubicBezTo>
                    <a:pt x="180" y="245"/>
                    <a:pt x="180" y="245"/>
                    <a:pt x="180" y="245"/>
                  </a:cubicBezTo>
                  <a:cubicBezTo>
                    <a:pt x="180" y="245"/>
                    <a:pt x="180" y="245"/>
                    <a:pt x="180" y="245"/>
                  </a:cubicBezTo>
                  <a:cubicBezTo>
                    <a:pt x="180" y="245"/>
                    <a:pt x="180" y="245"/>
                    <a:pt x="180" y="245"/>
                  </a:cubicBezTo>
                  <a:cubicBezTo>
                    <a:pt x="180" y="245"/>
                    <a:pt x="180" y="245"/>
                    <a:pt x="180" y="245"/>
                  </a:cubicBezTo>
                  <a:cubicBezTo>
                    <a:pt x="179" y="245"/>
                    <a:pt x="179" y="245"/>
                    <a:pt x="179" y="245"/>
                  </a:cubicBezTo>
                  <a:cubicBezTo>
                    <a:pt x="180" y="245"/>
                    <a:pt x="180" y="245"/>
                    <a:pt x="180" y="245"/>
                  </a:cubicBezTo>
                  <a:cubicBezTo>
                    <a:pt x="179" y="246"/>
                    <a:pt x="179" y="246"/>
                    <a:pt x="179" y="246"/>
                  </a:cubicBezTo>
                  <a:cubicBezTo>
                    <a:pt x="179" y="246"/>
                    <a:pt x="179" y="246"/>
                    <a:pt x="179" y="246"/>
                  </a:cubicBezTo>
                  <a:cubicBezTo>
                    <a:pt x="179" y="246"/>
                    <a:pt x="179" y="246"/>
                    <a:pt x="179" y="246"/>
                  </a:cubicBezTo>
                  <a:cubicBezTo>
                    <a:pt x="179" y="246"/>
                    <a:pt x="179" y="246"/>
                    <a:pt x="179" y="246"/>
                  </a:cubicBezTo>
                  <a:cubicBezTo>
                    <a:pt x="179" y="247"/>
                    <a:pt x="179" y="247"/>
                    <a:pt x="179" y="247"/>
                  </a:cubicBezTo>
                  <a:cubicBezTo>
                    <a:pt x="179" y="247"/>
                    <a:pt x="179" y="247"/>
                    <a:pt x="179" y="247"/>
                  </a:cubicBezTo>
                  <a:cubicBezTo>
                    <a:pt x="179" y="247"/>
                    <a:pt x="180" y="247"/>
                    <a:pt x="179" y="248"/>
                  </a:cubicBezTo>
                  <a:cubicBezTo>
                    <a:pt x="179" y="248"/>
                    <a:pt x="179" y="248"/>
                    <a:pt x="179" y="247"/>
                  </a:cubicBezTo>
                  <a:cubicBezTo>
                    <a:pt x="179" y="247"/>
                    <a:pt x="178" y="247"/>
                    <a:pt x="178" y="246"/>
                  </a:cubicBezTo>
                  <a:cubicBezTo>
                    <a:pt x="178" y="246"/>
                    <a:pt x="178" y="246"/>
                    <a:pt x="178" y="246"/>
                  </a:cubicBezTo>
                  <a:cubicBezTo>
                    <a:pt x="178" y="247"/>
                    <a:pt x="178" y="247"/>
                    <a:pt x="178" y="247"/>
                  </a:cubicBezTo>
                  <a:cubicBezTo>
                    <a:pt x="178" y="247"/>
                    <a:pt x="178" y="247"/>
                    <a:pt x="178" y="247"/>
                  </a:cubicBezTo>
                  <a:cubicBezTo>
                    <a:pt x="178" y="247"/>
                    <a:pt x="178" y="247"/>
                    <a:pt x="178" y="247"/>
                  </a:cubicBezTo>
                  <a:cubicBezTo>
                    <a:pt x="178" y="248"/>
                    <a:pt x="178" y="248"/>
                    <a:pt x="178" y="248"/>
                  </a:cubicBezTo>
                  <a:cubicBezTo>
                    <a:pt x="177" y="248"/>
                    <a:pt x="177" y="248"/>
                    <a:pt x="177" y="248"/>
                  </a:cubicBezTo>
                  <a:cubicBezTo>
                    <a:pt x="177" y="248"/>
                    <a:pt x="177" y="248"/>
                    <a:pt x="177" y="248"/>
                  </a:cubicBezTo>
                  <a:cubicBezTo>
                    <a:pt x="177" y="247"/>
                    <a:pt x="177" y="247"/>
                    <a:pt x="177" y="247"/>
                  </a:cubicBezTo>
                  <a:cubicBezTo>
                    <a:pt x="177" y="247"/>
                    <a:pt x="177" y="247"/>
                    <a:pt x="177" y="247"/>
                  </a:cubicBezTo>
                  <a:cubicBezTo>
                    <a:pt x="177" y="247"/>
                    <a:pt x="177" y="247"/>
                    <a:pt x="177" y="247"/>
                  </a:cubicBezTo>
                  <a:cubicBezTo>
                    <a:pt x="177" y="247"/>
                    <a:pt x="177" y="247"/>
                    <a:pt x="177" y="247"/>
                  </a:cubicBezTo>
                  <a:cubicBezTo>
                    <a:pt x="176" y="246"/>
                    <a:pt x="176" y="246"/>
                    <a:pt x="176" y="246"/>
                  </a:cubicBezTo>
                  <a:cubicBezTo>
                    <a:pt x="176" y="247"/>
                    <a:pt x="176" y="247"/>
                    <a:pt x="176" y="247"/>
                  </a:cubicBezTo>
                  <a:cubicBezTo>
                    <a:pt x="175" y="247"/>
                    <a:pt x="175" y="247"/>
                    <a:pt x="175" y="247"/>
                  </a:cubicBezTo>
                  <a:cubicBezTo>
                    <a:pt x="176" y="246"/>
                    <a:pt x="175" y="245"/>
                    <a:pt x="175" y="245"/>
                  </a:cubicBezTo>
                  <a:cubicBezTo>
                    <a:pt x="175" y="245"/>
                    <a:pt x="175" y="245"/>
                    <a:pt x="175" y="245"/>
                  </a:cubicBezTo>
                  <a:cubicBezTo>
                    <a:pt x="175" y="245"/>
                    <a:pt x="175" y="245"/>
                    <a:pt x="175" y="245"/>
                  </a:cubicBezTo>
                  <a:cubicBezTo>
                    <a:pt x="175" y="245"/>
                    <a:pt x="175" y="245"/>
                    <a:pt x="175" y="245"/>
                  </a:cubicBezTo>
                  <a:cubicBezTo>
                    <a:pt x="176" y="245"/>
                    <a:pt x="176" y="245"/>
                    <a:pt x="176" y="245"/>
                  </a:cubicBezTo>
                  <a:cubicBezTo>
                    <a:pt x="176" y="245"/>
                    <a:pt x="176" y="245"/>
                    <a:pt x="176" y="245"/>
                  </a:cubicBezTo>
                  <a:cubicBezTo>
                    <a:pt x="176" y="245"/>
                    <a:pt x="176" y="245"/>
                    <a:pt x="176" y="245"/>
                  </a:cubicBezTo>
                  <a:cubicBezTo>
                    <a:pt x="176" y="245"/>
                    <a:pt x="176" y="245"/>
                    <a:pt x="176" y="245"/>
                  </a:cubicBezTo>
                  <a:cubicBezTo>
                    <a:pt x="177" y="245"/>
                    <a:pt x="177" y="245"/>
                    <a:pt x="177" y="245"/>
                  </a:cubicBezTo>
                  <a:cubicBezTo>
                    <a:pt x="177" y="245"/>
                    <a:pt x="177" y="245"/>
                    <a:pt x="177" y="245"/>
                  </a:cubicBezTo>
                  <a:cubicBezTo>
                    <a:pt x="177" y="245"/>
                    <a:pt x="177" y="245"/>
                    <a:pt x="177" y="245"/>
                  </a:cubicBezTo>
                  <a:cubicBezTo>
                    <a:pt x="177" y="246"/>
                    <a:pt x="177" y="246"/>
                    <a:pt x="177" y="246"/>
                  </a:cubicBezTo>
                  <a:cubicBezTo>
                    <a:pt x="177" y="246"/>
                    <a:pt x="177" y="246"/>
                    <a:pt x="177" y="246"/>
                  </a:cubicBezTo>
                  <a:cubicBezTo>
                    <a:pt x="177" y="245"/>
                    <a:pt x="177" y="245"/>
                    <a:pt x="177" y="245"/>
                  </a:cubicBezTo>
                  <a:cubicBezTo>
                    <a:pt x="177" y="245"/>
                    <a:pt x="177" y="245"/>
                    <a:pt x="177" y="245"/>
                  </a:cubicBezTo>
                  <a:cubicBezTo>
                    <a:pt x="177" y="245"/>
                    <a:pt x="177" y="245"/>
                    <a:pt x="177" y="245"/>
                  </a:cubicBezTo>
                  <a:cubicBezTo>
                    <a:pt x="177" y="245"/>
                    <a:pt x="177" y="245"/>
                    <a:pt x="177" y="245"/>
                  </a:cubicBezTo>
                  <a:cubicBezTo>
                    <a:pt x="177" y="245"/>
                    <a:pt x="177" y="245"/>
                    <a:pt x="177" y="245"/>
                  </a:cubicBezTo>
                  <a:cubicBezTo>
                    <a:pt x="177" y="245"/>
                    <a:pt x="177" y="245"/>
                    <a:pt x="177" y="245"/>
                  </a:cubicBezTo>
                  <a:cubicBezTo>
                    <a:pt x="176" y="245"/>
                    <a:pt x="176" y="245"/>
                    <a:pt x="176" y="245"/>
                  </a:cubicBezTo>
                  <a:cubicBezTo>
                    <a:pt x="176" y="245"/>
                    <a:pt x="176" y="245"/>
                    <a:pt x="176" y="245"/>
                  </a:cubicBezTo>
                  <a:cubicBezTo>
                    <a:pt x="176" y="245"/>
                    <a:pt x="176" y="245"/>
                    <a:pt x="176" y="245"/>
                  </a:cubicBezTo>
                  <a:cubicBezTo>
                    <a:pt x="176" y="245"/>
                    <a:pt x="176" y="245"/>
                    <a:pt x="176" y="245"/>
                  </a:cubicBezTo>
                  <a:cubicBezTo>
                    <a:pt x="176" y="245"/>
                    <a:pt x="175" y="245"/>
                    <a:pt x="175" y="244"/>
                  </a:cubicBezTo>
                  <a:cubicBezTo>
                    <a:pt x="175" y="244"/>
                    <a:pt x="175" y="244"/>
                    <a:pt x="175" y="244"/>
                  </a:cubicBezTo>
                  <a:cubicBezTo>
                    <a:pt x="174" y="244"/>
                    <a:pt x="174" y="244"/>
                    <a:pt x="174" y="244"/>
                  </a:cubicBezTo>
                  <a:cubicBezTo>
                    <a:pt x="174" y="244"/>
                    <a:pt x="174" y="244"/>
                    <a:pt x="174" y="244"/>
                  </a:cubicBezTo>
                  <a:cubicBezTo>
                    <a:pt x="174" y="244"/>
                    <a:pt x="174" y="244"/>
                    <a:pt x="174" y="244"/>
                  </a:cubicBezTo>
                  <a:cubicBezTo>
                    <a:pt x="174" y="244"/>
                    <a:pt x="174" y="244"/>
                    <a:pt x="174" y="244"/>
                  </a:cubicBezTo>
                  <a:cubicBezTo>
                    <a:pt x="173" y="244"/>
                    <a:pt x="173" y="244"/>
                    <a:pt x="173" y="244"/>
                  </a:cubicBezTo>
                  <a:cubicBezTo>
                    <a:pt x="173" y="245"/>
                    <a:pt x="173" y="245"/>
                    <a:pt x="173" y="245"/>
                  </a:cubicBezTo>
                  <a:cubicBezTo>
                    <a:pt x="173" y="245"/>
                    <a:pt x="173" y="245"/>
                    <a:pt x="173" y="245"/>
                  </a:cubicBezTo>
                  <a:cubicBezTo>
                    <a:pt x="173" y="245"/>
                    <a:pt x="173" y="245"/>
                    <a:pt x="173" y="245"/>
                  </a:cubicBezTo>
                  <a:cubicBezTo>
                    <a:pt x="173" y="246"/>
                    <a:pt x="173" y="246"/>
                    <a:pt x="173" y="246"/>
                  </a:cubicBezTo>
                  <a:cubicBezTo>
                    <a:pt x="173" y="246"/>
                    <a:pt x="173" y="246"/>
                    <a:pt x="173" y="246"/>
                  </a:cubicBezTo>
                  <a:close/>
                  <a:moveTo>
                    <a:pt x="170" y="159"/>
                  </a:moveTo>
                  <a:cubicBezTo>
                    <a:pt x="171" y="159"/>
                    <a:pt x="171" y="159"/>
                    <a:pt x="171" y="159"/>
                  </a:cubicBezTo>
                  <a:cubicBezTo>
                    <a:pt x="171" y="159"/>
                    <a:pt x="171" y="159"/>
                    <a:pt x="171" y="159"/>
                  </a:cubicBezTo>
                  <a:cubicBezTo>
                    <a:pt x="171" y="159"/>
                    <a:pt x="171" y="159"/>
                    <a:pt x="171" y="159"/>
                  </a:cubicBezTo>
                  <a:lnTo>
                    <a:pt x="170" y="159"/>
                  </a:lnTo>
                  <a:close/>
                  <a:moveTo>
                    <a:pt x="164" y="237"/>
                  </a:moveTo>
                  <a:cubicBezTo>
                    <a:pt x="165" y="238"/>
                    <a:pt x="165" y="238"/>
                    <a:pt x="165" y="238"/>
                  </a:cubicBezTo>
                  <a:cubicBezTo>
                    <a:pt x="165" y="238"/>
                    <a:pt x="165" y="238"/>
                    <a:pt x="165" y="238"/>
                  </a:cubicBezTo>
                  <a:cubicBezTo>
                    <a:pt x="165" y="238"/>
                    <a:pt x="165" y="238"/>
                    <a:pt x="165" y="238"/>
                  </a:cubicBezTo>
                  <a:cubicBezTo>
                    <a:pt x="165" y="238"/>
                    <a:pt x="165" y="238"/>
                    <a:pt x="165" y="238"/>
                  </a:cubicBezTo>
                  <a:cubicBezTo>
                    <a:pt x="165" y="238"/>
                    <a:pt x="165" y="238"/>
                    <a:pt x="165" y="238"/>
                  </a:cubicBezTo>
                  <a:cubicBezTo>
                    <a:pt x="165" y="238"/>
                    <a:pt x="166" y="239"/>
                    <a:pt x="166" y="239"/>
                  </a:cubicBezTo>
                  <a:cubicBezTo>
                    <a:pt x="166" y="238"/>
                    <a:pt x="166" y="238"/>
                    <a:pt x="166" y="238"/>
                  </a:cubicBezTo>
                  <a:cubicBezTo>
                    <a:pt x="167" y="239"/>
                    <a:pt x="167" y="239"/>
                    <a:pt x="167" y="239"/>
                  </a:cubicBezTo>
                  <a:cubicBezTo>
                    <a:pt x="167" y="239"/>
                    <a:pt x="167" y="239"/>
                    <a:pt x="167" y="239"/>
                  </a:cubicBezTo>
                  <a:cubicBezTo>
                    <a:pt x="167" y="239"/>
                    <a:pt x="167" y="239"/>
                    <a:pt x="167" y="239"/>
                  </a:cubicBezTo>
                  <a:cubicBezTo>
                    <a:pt x="167" y="239"/>
                    <a:pt x="167" y="239"/>
                    <a:pt x="167" y="239"/>
                  </a:cubicBezTo>
                  <a:cubicBezTo>
                    <a:pt x="167" y="239"/>
                    <a:pt x="167" y="239"/>
                    <a:pt x="167" y="239"/>
                  </a:cubicBezTo>
                  <a:cubicBezTo>
                    <a:pt x="168" y="239"/>
                    <a:pt x="168" y="239"/>
                    <a:pt x="168" y="239"/>
                  </a:cubicBezTo>
                  <a:cubicBezTo>
                    <a:pt x="168" y="239"/>
                    <a:pt x="168" y="239"/>
                    <a:pt x="168" y="239"/>
                  </a:cubicBezTo>
                  <a:cubicBezTo>
                    <a:pt x="169" y="239"/>
                    <a:pt x="169" y="239"/>
                    <a:pt x="169" y="239"/>
                  </a:cubicBezTo>
                  <a:cubicBezTo>
                    <a:pt x="169" y="239"/>
                    <a:pt x="169" y="239"/>
                    <a:pt x="169" y="239"/>
                  </a:cubicBezTo>
                  <a:cubicBezTo>
                    <a:pt x="168" y="239"/>
                    <a:pt x="168" y="239"/>
                    <a:pt x="168" y="239"/>
                  </a:cubicBezTo>
                  <a:cubicBezTo>
                    <a:pt x="169" y="240"/>
                    <a:pt x="169" y="240"/>
                    <a:pt x="169" y="240"/>
                  </a:cubicBezTo>
                  <a:cubicBezTo>
                    <a:pt x="170" y="240"/>
                    <a:pt x="170" y="240"/>
                    <a:pt x="170" y="240"/>
                  </a:cubicBezTo>
                  <a:cubicBezTo>
                    <a:pt x="170" y="240"/>
                    <a:pt x="170" y="240"/>
                    <a:pt x="170" y="240"/>
                  </a:cubicBezTo>
                  <a:cubicBezTo>
                    <a:pt x="171" y="239"/>
                    <a:pt x="171" y="239"/>
                    <a:pt x="171" y="239"/>
                  </a:cubicBezTo>
                  <a:cubicBezTo>
                    <a:pt x="171" y="239"/>
                    <a:pt x="171" y="239"/>
                    <a:pt x="171" y="239"/>
                  </a:cubicBezTo>
                  <a:cubicBezTo>
                    <a:pt x="172" y="238"/>
                    <a:pt x="172" y="238"/>
                    <a:pt x="172" y="238"/>
                  </a:cubicBezTo>
                  <a:cubicBezTo>
                    <a:pt x="172" y="238"/>
                    <a:pt x="172" y="238"/>
                    <a:pt x="172" y="238"/>
                  </a:cubicBezTo>
                  <a:cubicBezTo>
                    <a:pt x="172" y="238"/>
                    <a:pt x="172" y="238"/>
                    <a:pt x="172" y="238"/>
                  </a:cubicBezTo>
                  <a:cubicBezTo>
                    <a:pt x="172" y="238"/>
                    <a:pt x="172" y="238"/>
                    <a:pt x="172" y="238"/>
                  </a:cubicBezTo>
                  <a:cubicBezTo>
                    <a:pt x="172" y="238"/>
                    <a:pt x="172" y="238"/>
                    <a:pt x="172" y="238"/>
                  </a:cubicBezTo>
                  <a:cubicBezTo>
                    <a:pt x="172" y="238"/>
                    <a:pt x="172" y="238"/>
                    <a:pt x="172" y="238"/>
                  </a:cubicBezTo>
                  <a:cubicBezTo>
                    <a:pt x="172" y="238"/>
                    <a:pt x="172" y="238"/>
                    <a:pt x="172" y="238"/>
                  </a:cubicBezTo>
                  <a:cubicBezTo>
                    <a:pt x="173" y="238"/>
                    <a:pt x="173" y="238"/>
                    <a:pt x="173" y="238"/>
                  </a:cubicBezTo>
                  <a:cubicBezTo>
                    <a:pt x="172" y="237"/>
                    <a:pt x="172" y="237"/>
                    <a:pt x="171" y="237"/>
                  </a:cubicBezTo>
                  <a:cubicBezTo>
                    <a:pt x="171" y="237"/>
                    <a:pt x="171" y="237"/>
                    <a:pt x="171" y="237"/>
                  </a:cubicBezTo>
                  <a:cubicBezTo>
                    <a:pt x="171" y="236"/>
                    <a:pt x="171" y="236"/>
                    <a:pt x="171" y="236"/>
                  </a:cubicBezTo>
                  <a:cubicBezTo>
                    <a:pt x="172" y="236"/>
                    <a:pt x="172" y="236"/>
                    <a:pt x="172" y="236"/>
                  </a:cubicBezTo>
                  <a:cubicBezTo>
                    <a:pt x="172" y="236"/>
                    <a:pt x="172" y="236"/>
                    <a:pt x="172" y="236"/>
                  </a:cubicBezTo>
                  <a:cubicBezTo>
                    <a:pt x="172" y="236"/>
                    <a:pt x="172" y="236"/>
                    <a:pt x="172" y="236"/>
                  </a:cubicBezTo>
                  <a:cubicBezTo>
                    <a:pt x="173" y="236"/>
                    <a:pt x="173" y="236"/>
                    <a:pt x="173" y="236"/>
                  </a:cubicBezTo>
                  <a:cubicBezTo>
                    <a:pt x="173" y="236"/>
                    <a:pt x="173" y="236"/>
                    <a:pt x="173" y="236"/>
                  </a:cubicBezTo>
                  <a:cubicBezTo>
                    <a:pt x="172" y="236"/>
                    <a:pt x="172" y="236"/>
                    <a:pt x="172" y="236"/>
                  </a:cubicBezTo>
                  <a:cubicBezTo>
                    <a:pt x="172" y="236"/>
                    <a:pt x="171" y="236"/>
                    <a:pt x="171" y="236"/>
                  </a:cubicBezTo>
                  <a:cubicBezTo>
                    <a:pt x="171" y="236"/>
                    <a:pt x="171" y="236"/>
                    <a:pt x="171" y="236"/>
                  </a:cubicBezTo>
                  <a:cubicBezTo>
                    <a:pt x="171" y="236"/>
                    <a:pt x="171" y="236"/>
                    <a:pt x="171" y="236"/>
                  </a:cubicBezTo>
                  <a:cubicBezTo>
                    <a:pt x="171" y="236"/>
                    <a:pt x="171" y="236"/>
                    <a:pt x="171" y="236"/>
                  </a:cubicBezTo>
                  <a:cubicBezTo>
                    <a:pt x="171" y="236"/>
                    <a:pt x="171" y="236"/>
                    <a:pt x="171" y="236"/>
                  </a:cubicBezTo>
                  <a:cubicBezTo>
                    <a:pt x="171" y="236"/>
                    <a:pt x="171" y="236"/>
                    <a:pt x="171" y="236"/>
                  </a:cubicBezTo>
                  <a:cubicBezTo>
                    <a:pt x="171" y="235"/>
                    <a:pt x="171" y="235"/>
                    <a:pt x="171" y="235"/>
                  </a:cubicBezTo>
                  <a:cubicBezTo>
                    <a:pt x="172" y="235"/>
                    <a:pt x="172" y="235"/>
                    <a:pt x="172" y="235"/>
                  </a:cubicBezTo>
                  <a:cubicBezTo>
                    <a:pt x="171" y="235"/>
                    <a:pt x="171" y="235"/>
                    <a:pt x="171" y="235"/>
                  </a:cubicBezTo>
                  <a:cubicBezTo>
                    <a:pt x="171" y="235"/>
                    <a:pt x="171" y="235"/>
                    <a:pt x="171" y="234"/>
                  </a:cubicBezTo>
                  <a:cubicBezTo>
                    <a:pt x="170" y="235"/>
                    <a:pt x="170" y="235"/>
                    <a:pt x="170" y="235"/>
                  </a:cubicBezTo>
                  <a:cubicBezTo>
                    <a:pt x="170" y="234"/>
                    <a:pt x="170" y="234"/>
                    <a:pt x="170" y="234"/>
                  </a:cubicBezTo>
                  <a:cubicBezTo>
                    <a:pt x="169" y="235"/>
                    <a:pt x="169" y="235"/>
                    <a:pt x="169" y="235"/>
                  </a:cubicBezTo>
                  <a:cubicBezTo>
                    <a:pt x="169" y="234"/>
                    <a:pt x="169" y="234"/>
                    <a:pt x="169" y="234"/>
                  </a:cubicBezTo>
                  <a:cubicBezTo>
                    <a:pt x="169" y="235"/>
                    <a:pt x="169" y="235"/>
                    <a:pt x="169" y="235"/>
                  </a:cubicBezTo>
                  <a:cubicBezTo>
                    <a:pt x="169" y="234"/>
                    <a:pt x="169" y="234"/>
                    <a:pt x="169" y="234"/>
                  </a:cubicBezTo>
                  <a:cubicBezTo>
                    <a:pt x="168" y="235"/>
                    <a:pt x="168" y="235"/>
                    <a:pt x="168" y="235"/>
                  </a:cubicBezTo>
                  <a:cubicBezTo>
                    <a:pt x="168" y="234"/>
                    <a:pt x="168" y="234"/>
                    <a:pt x="168" y="234"/>
                  </a:cubicBezTo>
                  <a:cubicBezTo>
                    <a:pt x="168" y="235"/>
                    <a:pt x="168" y="235"/>
                    <a:pt x="168" y="235"/>
                  </a:cubicBezTo>
                  <a:cubicBezTo>
                    <a:pt x="168" y="235"/>
                    <a:pt x="168" y="235"/>
                    <a:pt x="168" y="235"/>
                  </a:cubicBezTo>
                  <a:cubicBezTo>
                    <a:pt x="167" y="234"/>
                    <a:pt x="167" y="234"/>
                    <a:pt x="167" y="234"/>
                  </a:cubicBezTo>
                  <a:cubicBezTo>
                    <a:pt x="167" y="235"/>
                    <a:pt x="167" y="235"/>
                    <a:pt x="167" y="235"/>
                  </a:cubicBezTo>
                  <a:cubicBezTo>
                    <a:pt x="168" y="235"/>
                    <a:pt x="168" y="235"/>
                    <a:pt x="168" y="235"/>
                  </a:cubicBezTo>
                  <a:cubicBezTo>
                    <a:pt x="167" y="236"/>
                    <a:pt x="168" y="236"/>
                    <a:pt x="167" y="237"/>
                  </a:cubicBezTo>
                  <a:cubicBezTo>
                    <a:pt x="167" y="237"/>
                    <a:pt x="167" y="237"/>
                    <a:pt x="167" y="237"/>
                  </a:cubicBezTo>
                  <a:cubicBezTo>
                    <a:pt x="166" y="237"/>
                    <a:pt x="166" y="237"/>
                    <a:pt x="166" y="237"/>
                  </a:cubicBezTo>
                  <a:cubicBezTo>
                    <a:pt x="166" y="237"/>
                    <a:pt x="166" y="237"/>
                    <a:pt x="166" y="237"/>
                  </a:cubicBezTo>
                  <a:cubicBezTo>
                    <a:pt x="166" y="237"/>
                    <a:pt x="166" y="237"/>
                    <a:pt x="166" y="237"/>
                  </a:cubicBezTo>
                  <a:cubicBezTo>
                    <a:pt x="165" y="237"/>
                    <a:pt x="165" y="237"/>
                    <a:pt x="165" y="237"/>
                  </a:cubicBezTo>
                  <a:lnTo>
                    <a:pt x="164" y="237"/>
                  </a:lnTo>
                  <a:close/>
                  <a:moveTo>
                    <a:pt x="68" y="221"/>
                  </a:moveTo>
                  <a:cubicBezTo>
                    <a:pt x="67" y="220"/>
                    <a:pt x="67" y="220"/>
                    <a:pt x="67" y="220"/>
                  </a:cubicBezTo>
                  <a:cubicBezTo>
                    <a:pt x="67" y="221"/>
                    <a:pt x="67" y="221"/>
                    <a:pt x="67" y="221"/>
                  </a:cubicBezTo>
                  <a:cubicBezTo>
                    <a:pt x="67" y="221"/>
                    <a:pt x="67" y="221"/>
                    <a:pt x="67" y="221"/>
                  </a:cubicBezTo>
                  <a:cubicBezTo>
                    <a:pt x="67" y="221"/>
                    <a:pt x="67" y="221"/>
                    <a:pt x="67" y="221"/>
                  </a:cubicBezTo>
                  <a:lnTo>
                    <a:pt x="68" y="221"/>
                  </a:lnTo>
                  <a:close/>
                  <a:moveTo>
                    <a:pt x="72" y="234"/>
                  </a:moveTo>
                  <a:cubicBezTo>
                    <a:pt x="72" y="234"/>
                    <a:pt x="72" y="234"/>
                    <a:pt x="72" y="234"/>
                  </a:cubicBezTo>
                  <a:cubicBezTo>
                    <a:pt x="71" y="234"/>
                    <a:pt x="71" y="234"/>
                    <a:pt x="71" y="234"/>
                  </a:cubicBezTo>
                  <a:cubicBezTo>
                    <a:pt x="72" y="234"/>
                    <a:pt x="72" y="234"/>
                    <a:pt x="72" y="234"/>
                  </a:cubicBezTo>
                  <a:cubicBezTo>
                    <a:pt x="72" y="233"/>
                    <a:pt x="72" y="233"/>
                    <a:pt x="72" y="233"/>
                  </a:cubicBezTo>
                  <a:cubicBezTo>
                    <a:pt x="72" y="233"/>
                    <a:pt x="72" y="233"/>
                    <a:pt x="72" y="233"/>
                  </a:cubicBezTo>
                  <a:cubicBezTo>
                    <a:pt x="72" y="233"/>
                    <a:pt x="72" y="233"/>
                    <a:pt x="72" y="233"/>
                  </a:cubicBezTo>
                  <a:cubicBezTo>
                    <a:pt x="72" y="233"/>
                    <a:pt x="72" y="233"/>
                    <a:pt x="72" y="233"/>
                  </a:cubicBezTo>
                  <a:cubicBezTo>
                    <a:pt x="72" y="233"/>
                    <a:pt x="72" y="233"/>
                    <a:pt x="72" y="233"/>
                  </a:cubicBezTo>
                  <a:cubicBezTo>
                    <a:pt x="71" y="233"/>
                    <a:pt x="71" y="233"/>
                    <a:pt x="71" y="233"/>
                  </a:cubicBezTo>
                  <a:cubicBezTo>
                    <a:pt x="71" y="233"/>
                    <a:pt x="71" y="233"/>
                    <a:pt x="71" y="233"/>
                  </a:cubicBezTo>
                  <a:cubicBezTo>
                    <a:pt x="71" y="233"/>
                    <a:pt x="71" y="233"/>
                    <a:pt x="71" y="233"/>
                  </a:cubicBezTo>
                  <a:cubicBezTo>
                    <a:pt x="70" y="233"/>
                    <a:pt x="70" y="233"/>
                    <a:pt x="70" y="233"/>
                  </a:cubicBezTo>
                  <a:cubicBezTo>
                    <a:pt x="70" y="233"/>
                    <a:pt x="70" y="233"/>
                    <a:pt x="70" y="233"/>
                  </a:cubicBezTo>
                  <a:cubicBezTo>
                    <a:pt x="70" y="233"/>
                    <a:pt x="70" y="233"/>
                    <a:pt x="70" y="233"/>
                  </a:cubicBezTo>
                  <a:cubicBezTo>
                    <a:pt x="70" y="233"/>
                    <a:pt x="70" y="233"/>
                    <a:pt x="70" y="233"/>
                  </a:cubicBezTo>
                  <a:cubicBezTo>
                    <a:pt x="69" y="233"/>
                    <a:pt x="69" y="233"/>
                    <a:pt x="69" y="233"/>
                  </a:cubicBezTo>
                  <a:cubicBezTo>
                    <a:pt x="69" y="233"/>
                    <a:pt x="69" y="233"/>
                    <a:pt x="69" y="233"/>
                  </a:cubicBezTo>
                  <a:cubicBezTo>
                    <a:pt x="68" y="232"/>
                    <a:pt x="68" y="232"/>
                    <a:pt x="68" y="232"/>
                  </a:cubicBezTo>
                  <a:cubicBezTo>
                    <a:pt x="68" y="232"/>
                    <a:pt x="68" y="232"/>
                    <a:pt x="68" y="232"/>
                  </a:cubicBezTo>
                  <a:cubicBezTo>
                    <a:pt x="68" y="232"/>
                    <a:pt x="68" y="232"/>
                    <a:pt x="68" y="232"/>
                  </a:cubicBezTo>
                  <a:cubicBezTo>
                    <a:pt x="68" y="232"/>
                    <a:pt x="68" y="232"/>
                    <a:pt x="68" y="232"/>
                  </a:cubicBezTo>
                  <a:cubicBezTo>
                    <a:pt x="68" y="233"/>
                    <a:pt x="67" y="233"/>
                    <a:pt x="68" y="233"/>
                  </a:cubicBezTo>
                  <a:cubicBezTo>
                    <a:pt x="68" y="233"/>
                    <a:pt x="68" y="233"/>
                    <a:pt x="68" y="233"/>
                  </a:cubicBezTo>
                  <a:cubicBezTo>
                    <a:pt x="68" y="233"/>
                    <a:pt x="68" y="233"/>
                    <a:pt x="68" y="233"/>
                  </a:cubicBezTo>
                  <a:cubicBezTo>
                    <a:pt x="68" y="233"/>
                    <a:pt x="68" y="233"/>
                    <a:pt x="68" y="233"/>
                  </a:cubicBezTo>
                  <a:cubicBezTo>
                    <a:pt x="69" y="233"/>
                    <a:pt x="69" y="233"/>
                    <a:pt x="69" y="233"/>
                  </a:cubicBezTo>
                  <a:cubicBezTo>
                    <a:pt x="69" y="233"/>
                    <a:pt x="69" y="233"/>
                    <a:pt x="69" y="233"/>
                  </a:cubicBezTo>
                  <a:cubicBezTo>
                    <a:pt x="69" y="233"/>
                    <a:pt x="69" y="233"/>
                    <a:pt x="69" y="233"/>
                  </a:cubicBezTo>
                  <a:cubicBezTo>
                    <a:pt x="70" y="233"/>
                    <a:pt x="70" y="234"/>
                    <a:pt x="71" y="234"/>
                  </a:cubicBezTo>
                  <a:cubicBezTo>
                    <a:pt x="70" y="235"/>
                    <a:pt x="70" y="235"/>
                    <a:pt x="70" y="235"/>
                  </a:cubicBezTo>
                  <a:cubicBezTo>
                    <a:pt x="71" y="235"/>
                    <a:pt x="71" y="235"/>
                    <a:pt x="71" y="235"/>
                  </a:cubicBezTo>
                  <a:cubicBezTo>
                    <a:pt x="71" y="235"/>
                    <a:pt x="71" y="235"/>
                    <a:pt x="71" y="235"/>
                  </a:cubicBezTo>
                  <a:cubicBezTo>
                    <a:pt x="71" y="235"/>
                    <a:pt x="71" y="235"/>
                    <a:pt x="71" y="235"/>
                  </a:cubicBezTo>
                  <a:cubicBezTo>
                    <a:pt x="72" y="234"/>
                    <a:pt x="72" y="234"/>
                    <a:pt x="72" y="234"/>
                  </a:cubicBezTo>
                  <a:cubicBezTo>
                    <a:pt x="72" y="235"/>
                    <a:pt x="72" y="235"/>
                    <a:pt x="72" y="235"/>
                  </a:cubicBezTo>
                  <a:lnTo>
                    <a:pt x="72" y="234"/>
                  </a:lnTo>
                  <a:close/>
                  <a:moveTo>
                    <a:pt x="77" y="227"/>
                  </a:moveTo>
                  <a:cubicBezTo>
                    <a:pt x="76" y="226"/>
                    <a:pt x="76" y="226"/>
                    <a:pt x="76" y="226"/>
                  </a:cubicBezTo>
                  <a:cubicBezTo>
                    <a:pt x="76" y="226"/>
                    <a:pt x="76" y="226"/>
                    <a:pt x="76" y="226"/>
                  </a:cubicBezTo>
                  <a:cubicBezTo>
                    <a:pt x="76" y="226"/>
                    <a:pt x="76" y="226"/>
                    <a:pt x="76" y="226"/>
                  </a:cubicBezTo>
                  <a:cubicBezTo>
                    <a:pt x="76" y="226"/>
                    <a:pt x="76" y="226"/>
                    <a:pt x="76" y="226"/>
                  </a:cubicBezTo>
                  <a:cubicBezTo>
                    <a:pt x="76" y="227"/>
                    <a:pt x="76" y="227"/>
                    <a:pt x="76" y="227"/>
                  </a:cubicBezTo>
                  <a:lnTo>
                    <a:pt x="77" y="227"/>
                  </a:lnTo>
                  <a:close/>
                  <a:moveTo>
                    <a:pt x="77" y="227"/>
                  </a:moveTo>
                  <a:cubicBezTo>
                    <a:pt x="77" y="227"/>
                    <a:pt x="77" y="227"/>
                    <a:pt x="77" y="227"/>
                  </a:cubicBezTo>
                  <a:close/>
                  <a:moveTo>
                    <a:pt x="79" y="228"/>
                  </a:moveTo>
                  <a:cubicBezTo>
                    <a:pt x="79" y="227"/>
                    <a:pt x="79" y="227"/>
                    <a:pt x="79" y="227"/>
                  </a:cubicBezTo>
                  <a:cubicBezTo>
                    <a:pt x="79" y="228"/>
                    <a:pt x="79" y="228"/>
                    <a:pt x="79" y="228"/>
                  </a:cubicBezTo>
                  <a:cubicBezTo>
                    <a:pt x="79" y="228"/>
                    <a:pt x="79" y="228"/>
                    <a:pt x="79" y="228"/>
                  </a:cubicBezTo>
                  <a:cubicBezTo>
                    <a:pt x="79" y="228"/>
                    <a:pt x="79" y="228"/>
                    <a:pt x="79" y="228"/>
                  </a:cubicBezTo>
                  <a:close/>
                  <a:moveTo>
                    <a:pt x="91" y="249"/>
                  </a:moveTo>
                  <a:cubicBezTo>
                    <a:pt x="91" y="249"/>
                    <a:pt x="91" y="249"/>
                    <a:pt x="91" y="249"/>
                  </a:cubicBezTo>
                  <a:cubicBezTo>
                    <a:pt x="91" y="249"/>
                    <a:pt x="91" y="249"/>
                    <a:pt x="91" y="249"/>
                  </a:cubicBezTo>
                  <a:cubicBezTo>
                    <a:pt x="91" y="249"/>
                    <a:pt x="91" y="249"/>
                    <a:pt x="91" y="249"/>
                  </a:cubicBezTo>
                  <a:cubicBezTo>
                    <a:pt x="90" y="249"/>
                    <a:pt x="90" y="249"/>
                    <a:pt x="90" y="249"/>
                  </a:cubicBezTo>
                  <a:cubicBezTo>
                    <a:pt x="90" y="249"/>
                    <a:pt x="90" y="249"/>
                    <a:pt x="90" y="249"/>
                  </a:cubicBezTo>
                  <a:cubicBezTo>
                    <a:pt x="90" y="249"/>
                    <a:pt x="90" y="249"/>
                    <a:pt x="90" y="249"/>
                  </a:cubicBezTo>
                  <a:cubicBezTo>
                    <a:pt x="90" y="249"/>
                    <a:pt x="90" y="249"/>
                    <a:pt x="90" y="249"/>
                  </a:cubicBezTo>
                  <a:cubicBezTo>
                    <a:pt x="90" y="249"/>
                    <a:pt x="90" y="249"/>
                    <a:pt x="90" y="249"/>
                  </a:cubicBezTo>
                  <a:cubicBezTo>
                    <a:pt x="90" y="249"/>
                    <a:pt x="90" y="249"/>
                    <a:pt x="90" y="249"/>
                  </a:cubicBezTo>
                  <a:cubicBezTo>
                    <a:pt x="91" y="249"/>
                    <a:pt x="91" y="249"/>
                    <a:pt x="91" y="249"/>
                  </a:cubicBezTo>
                  <a:close/>
                  <a:moveTo>
                    <a:pt x="101" y="152"/>
                  </a:moveTo>
                  <a:cubicBezTo>
                    <a:pt x="101" y="152"/>
                    <a:pt x="101" y="152"/>
                    <a:pt x="101" y="152"/>
                  </a:cubicBezTo>
                  <a:cubicBezTo>
                    <a:pt x="100" y="152"/>
                    <a:pt x="100" y="152"/>
                    <a:pt x="100" y="152"/>
                  </a:cubicBezTo>
                  <a:cubicBezTo>
                    <a:pt x="100" y="152"/>
                    <a:pt x="100" y="152"/>
                    <a:pt x="100" y="152"/>
                  </a:cubicBezTo>
                  <a:cubicBezTo>
                    <a:pt x="100" y="152"/>
                    <a:pt x="100" y="152"/>
                    <a:pt x="100" y="152"/>
                  </a:cubicBezTo>
                  <a:cubicBezTo>
                    <a:pt x="100" y="152"/>
                    <a:pt x="100" y="152"/>
                    <a:pt x="100" y="152"/>
                  </a:cubicBezTo>
                  <a:cubicBezTo>
                    <a:pt x="100" y="152"/>
                    <a:pt x="100" y="152"/>
                    <a:pt x="100" y="152"/>
                  </a:cubicBezTo>
                  <a:cubicBezTo>
                    <a:pt x="100" y="152"/>
                    <a:pt x="100" y="152"/>
                    <a:pt x="100" y="152"/>
                  </a:cubicBezTo>
                  <a:cubicBezTo>
                    <a:pt x="99" y="153"/>
                    <a:pt x="99" y="153"/>
                    <a:pt x="99" y="153"/>
                  </a:cubicBezTo>
                  <a:cubicBezTo>
                    <a:pt x="100" y="154"/>
                    <a:pt x="100" y="154"/>
                    <a:pt x="100" y="154"/>
                  </a:cubicBezTo>
                  <a:cubicBezTo>
                    <a:pt x="100" y="153"/>
                    <a:pt x="100" y="153"/>
                    <a:pt x="100" y="153"/>
                  </a:cubicBezTo>
                  <a:cubicBezTo>
                    <a:pt x="100" y="153"/>
                    <a:pt x="100" y="153"/>
                    <a:pt x="100" y="153"/>
                  </a:cubicBezTo>
                  <a:lnTo>
                    <a:pt x="101" y="152"/>
                  </a:lnTo>
                  <a:close/>
                  <a:moveTo>
                    <a:pt x="117" y="194"/>
                  </a:moveTo>
                  <a:cubicBezTo>
                    <a:pt x="117" y="194"/>
                    <a:pt x="117" y="194"/>
                    <a:pt x="117" y="194"/>
                  </a:cubicBezTo>
                  <a:cubicBezTo>
                    <a:pt x="117" y="194"/>
                    <a:pt x="117" y="194"/>
                    <a:pt x="117" y="194"/>
                  </a:cubicBezTo>
                  <a:cubicBezTo>
                    <a:pt x="117" y="194"/>
                    <a:pt x="117" y="194"/>
                    <a:pt x="117" y="194"/>
                  </a:cubicBezTo>
                  <a:cubicBezTo>
                    <a:pt x="117" y="194"/>
                    <a:pt x="117" y="194"/>
                    <a:pt x="117" y="194"/>
                  </a:cubicBezTo>
                  <a:cubicBezTo>
                    <a:pt x="116" y="193"/>
                    <a:pt x="116" y="193"/>
                    <a:pt x="116" y="193"/>
                  </a:cubicBezTo>
                  <a:cubicBezTo>
                    <a:pt x="116" y="193"/>
                    <a:pt x="116" y="193"/>
                    <a:pt x="116" y="193"/>
                  </a:cubicBezTo>
                  <a:cubicBezTo>
                    <a:pt x="116" y="193"/>
                    <a:pt x="116" y="193"/>
                    <a:pt x="116" y="193"/>
                  </a:cubicBezTo>
                  <a:cubicBezTo>
                    <a:pt x="115" y="193"/>
                    <a:pt x="115" y="193"/>
                    <a:pt x="115" y="193"/>
                  </a:cubicBezTo>
                  <a:cubicBezTo>
                    <a:pt x="115" y="193"/>
                    <a:pt x="115" y="193"/>
                    <a:pt x="115" y="193"/>
                  </a:cubicBezTo>
                  <a:cubicBezTo>
                    <a:pt x="114" y="192"/>
                    <a:pt x="114" y="192"/>
                    <a:pt x="114" y="192"/>
                  </a:cubicBezTo>
                  <a:cubicBezTo>
                    <a:pt x="113" y="193"/>
                    <a:pt x="113" y="192"/>
                    <a:pt x="112" y="193"/>
                  </a:cubicBezTo>
                  <a:cubicBezTo>
                    <a:pt x="112" y="192"/>
                    <a:pt x="112" y="192"/>
                    <a:pt x="112" y="192"/>
                  </a:cubicBezTo>
                  <a:cubicBezTo>
                    <a:pt x="111" y="192"/>
                    <a:pt x="111" y="192"/>
                    <a:pt x="111" y="192"/>
                  </a:cubicBezTo>
                  <a:cubicBezTo>
                    <a:pt x="110" y="192"/>
                    <a:pt x="110" y="192"/>
                    <a:pt x="110" y="192"/>
                  </a:cubicBezTo>
                  <a:cubicBezTo>
                    <a:pt x="110" y="191"/>
                    <a:pt x="110" y="191"/>
                    <a:pt x="110" y="191"/>
                  </a:cubicBezTo>
                  <a:cubicBezTo>
                    <a:pt x="109" y="191"/>
                    <a:pt x="109" y="191"/>
                    <a:pt x="109" y="191"/>
                  </a:cubicBezTo>
                  <a:cubicBezTo>
                    <a:pt x="109" y="191"/>
                    <a:pt x="109" y="191"/>
                    <a:pt x="109" y="191"/>
                  </a:cubicBezTo>
                  <a:cubicBezTo>
                    <a:pt x="109" y="191"/>
                    <a:pt x="109" y="191"/>
                    <a:pt x="109" y="191"/>
                  </a:cubicBezTo>
                  <a:cubicBezTo>
                    <a:pt x="109" y="191"/>
                    <a:pt x="109" y="191"/>
                    <a:pt x="108" y="191"/>
                  </a:cubicBezTo>
                  <a:cubicBezTo>
                    <a:pt x="108" y="191"/>
                    <a:pt x="108" y="191"/>
                    <a:pt x="108" y="191"/>
                  </a:cubicBezTo>
                  <a:cubicBezTo>
                    <a:pt x="108" y="192"/>
                    <a:pt x="108" y="192"/>
                    <a:pt x="108" y="192"/>
                  </a:cubicBezTo>
                  <a:cubicBezTo>
                    <a:pt x="108" y="192"/>
                    <a:pt x="108" y="192"/>
                    <a:pt x="108" y="192"/>
                  </a:cubicBezTo>
                  <a:cubicBezTo>
                    <a:pt x="107" y="192"/>
                    <a:pt x="107" y="192"/>
                    <a:pt x="107" y="192"/>
                  </a:cubicBezTo>
                  <a:cubicBezTo>
                    <a:pt x="107" y="191"/>
                    <a:pt x="107" y="191"/>
                    <a:pt x="107" y="191"/>
                  </a:cubicBezTo>
                  <a:cubicBezTo>
                    <a:pt x="107" y="192"/>
                    <a:pt x="106" y="191"/>
                    <a:pt x="105" y="192"/>
                  </a:cubicBezTo>
                  <a:cubicBezTo>
                    <a:pt x="105" y="192"/>
                    <a:pt x="105" y="192"/>
                    <a:pt x="105" y="192"/>
                  </a:cubicBezTo>
                  <a:cubicBezTo>
                    <a:pt x="105" y="192"/>
                    <a:pt x="105" y="192"/>
                    <a:pt x="105" y="192"/>
                  </a:cubicBezTo>
                  <a:cubicBezTo>
                    <a:pt x="105" y="192"/>
                    <a:pt x="105" y="192"/>
                    <a:pt x="105" y="192"/>
                  </a:cubicBezTo>
                  <a:cubicBezTo>
                    <a:pt x="105" y="193"/>
                    <a:pt x="105" y="193"/>
                    <a:pt x="105" y="193"/>
                  </a:cubicBezTo>
                  <a:cubicBezTo>
                    <a:pt x="104" y="193"/>
                    <a:pt x="104" y="193"/>
                    <a:pt x="104" y="193"/>
                  </a:cubicBezTo>
                  <a:cubicBezTo>
                    <a:pt x="104" y="193"/>
                    <a:pt x="104" y="193"/>
                    <a:pt x="104" y="193"/>
                  </a:cubicBezTo>
                  <a:cubicBezTo>
                    <a:pt x="103" y="193"/>
                    <a:pt x="103" y="193"/>
                    <a:pt x="103" y="193"/>
                  </a:cubicBezTo>
                  <a:cubicBezTo>
                    <a:pt x="104" y="194"/>
                    <a:pt x="104" y="194"/>
                    <a:pt x="104" y="194"/>
                  </a:cubicBezTo>
                  <a:cubicBezTo>
                    <a:pt x="104" y="194"/>
                    <a:pt x="104" y="194"/>
                    <a:pt x="104" y="194"/>
                  </a:cubicBezTo>
                  <a:cubicBezTo>
                    <a:pt x="104" y="194"/>
                    <a:pt x="104" y="194"/>
                    <a:pt x="104" y="194"/>
                  </a:cubicBezTo>
                  <a:cubicBezTo>
                    <a:pt x="105" y="193"/>
                    <a:pt x="105" y="193"/>
                    <a:pt x="105" y="193"/>
                  </a:cubicBezTo>
                  <a:cubicBezTo>
                    <a:pt x="105" y="193"/>
                    <a:pt x="105" y="193"/>
                    <a:pt x="105" y="193"/>
                  </a:cubicBezTo>
                  <a:cubicBezTo>
                    <a:pt x="105" y="193"/>
                    <a:pt x="105" y="193"/>
                    <a:pt x="105" y="193"/>
                  </a:cubicBezTo>
                  <a:cubicBezTo>
                    <a:pt x="105" y="193"/>
                    <a:pt x="105" y="193"/>
                    <a:pt x="105" y="193"/>
                  </a:cubicBezTo>
                  <a:cubicBezTo>
                    <a:pt x="106" y="193"/>
                    <a:pt x="106" y="193"/>
                    <a:pt x="106" y="193"/>
                  </a:cubicBezTo>
                  <a:cubicBezTo>
                    <a:pt x="107" y="193"/>
                    <a:pt x="107" y="193"/>
                    <a:pt x="107" y="193"/>
                  </a:cubicBezTo>
                  <a:cubicBezTo>
                    <a:pt x="108" y="193"/>
                    <a:pt x="108" y="193"/>
                    <a:pt x="108" y="193"/>
                  </a:cubicBezTo>
                  <a:cubicBezTo>
                    <a:pt x="109" y="193"/>
                    <a:pt x="109" y="193"/>
                    <a:pt x="109" y="193"/>
                  </a:cubicBezTo>
                  <a:cubicBezTo>
                    <a:pt x="109" y="193"/>
                    <a:pt x="109" y="193"/>
                    <a:pt x="109" y="193"/>
                  </a:cubicBezTo>
                  <a:cubicBezTo>
                    <a:pt x="110" y="193"/>
                    <a:pt x="110" y="193"/>
                    <a:pt x="110" y="193"/>
                  </a:cubicBezTo>
                  <a:cubicBezTo>
                    <a:pt x="110" y="193"/>
                    <a:pt x="110" y="193"/>
                    <a:pt x="110" y="193"/>
                  </a:cubicBezTo>
                  <a:cubicBezTo>
                    <a:pt x="110" y="193"/>
                    <a:pt x="110" y="193"/>
                    <a:pt x="110" y="193"/>
                  </a:cubicBezTo>
                  <a:cubicBezTo>
                    <a:pt x="110" y="193"/>
                    <a:pt x="110" y="193"/>
                    <a:pt x="110" y="193"/>
                  </a:cubicBezTo>
                  <a:cubicBezTo>
                    <a:pt x="111" y="193"/>
                    <a:pt x="111" y="193"/>
                    <a:pt x="111" y="193"/>
                  </a:cubicBezTo>
                  <a:cubicBezTo>
                    <a:pt x="111" y="193"/>
                    <a:pt x="111" y="193"/>
                    <a:pt x="111" y="193"/>
                  </a:cubicBezTo>
                  <a:cubicBezTo>
                    <a:pt x="111" y="193"/>
                    <a:pt x="111" y="193"/>
                    <a:pt x="111" y="193"/>
                  </a:cubicBezTo>
                  <a:cubicBezTo>
                    <a:pt x="112" y="193"/>
                    <a:pt x="112" y="193"/>
                    <a:pt x="112" y="193"/>
                  </a:cubicBezTo>
                  <a:cubicBezTo>
                    <a:pt x="112" y="194"/>
                    <a:pt x="112" y="194"/>
                    <a:pt x="112" y="194"/>
                  </a:cubicBezTo>
                  <a:cubicBezTo>
                    <a:pt x="113" y="194"/>
                    <a:pt x="113" y="194"/>
                    <a:pt x="113" y="194"/>
                  </a:cubicBezTo>
                  <a:cubicBezTo>
                    <a:pt x="113" y="194"/>
                    <a:pt x="113" y="194"/>
                    <a:pt x="113" y="194"/>
                  </a:cubicBezTo>
                  <a:cubicBezTo>
                    <a:pt x="113" y="194"/>
                    <a:pt x="113" y="194"/>
                    <a:pt x="113" y="194"/>
                  </a:cubicBezTo>
                  <a:cubicBezTo>
                    <a:pt x="114" y="194"/>
                    <a:pt x="114" y="194"/>
                    <a:pt x="114" y="194"/>
                  </a:cubicBezTo>
                  <a:cubicBezTo>
                    <a:pt x="114" y="194"/>
                    <a:pt x="114" y="194"/>
                    <a:pt x="114" y="194"/>
                  </a:cubicBezTo>
                  <a:cubicBezTo>
                    <a:pt x="114" y="194"/>
                    <a:pt x="114" y="194"/>
                    <a:pt x="114" y="194"/>
                  </a:cubicBezTo>
                  <a:cubicBezTo>
                    <a:pt x="114" y="194"/>
                    <a:pt x="114" y="194"/>
                    <a:pt x="114" y="194"/>
                  </a:cubicBezTo>
                  <a:cubicBezTo>
                    <a:pt x="115" y="194"/>
                    <a:pt x="115" y="194"/>
                    <a:pt x="115" y="194"/>
                  </a:cubicBezTo>
                  <a:cubicBezTo>
                    <a:pt x="115" y="194"/>
                    <a:pt x="115" y="194"/>
                    <a:pt x="115" y="194"/>
                  </a:cubicBezTo>
                  <a:cubicBezTo>
                    <a:pt x="115" y="194"/>
                    <a:pt x="115" y="194"/>
                    <a:pt x="115" y="194"/>
                  </a:cubicBezTo>
                  <a:cubicBezTo>
                    <a:pt x="115" y="194"/>
                    <a:pt x="115" y="194"/>
                    <a:pt x="115" y="194"/>
                  </a:cubicBezTo>
                  <a:cubicBezTo>
                    <a:pt x="116" y="194"/>
                    <a:pt x="116" y="194"/>
                    <a:pt x="116" y="194"/>
                  </a:cubicBezTo>
                  <a:cubicBezTo>
                    <a:pt x="116" y="194"/>
                    <a:pt x="116" y="194"/>
                    <a:pt x="117" y="195"/>
                  </a:cubicBezTo>
                  <a:lnTo>
                    <a:pt x="117" y="194"/>
                  </a:lnTo>
                  <a:close/>
                  <a:moveTo>
                    <a:pt x="121" y="197"/>
                  </a:moveTo>
                  <a:cubicBezTo>
                    <a:pt x="120" y="197"/>
                    <a:pt x="120" y="197"/>
                    <a:pt x="120" y="197"/>
                  </a:cubicBezTo>
                  <a:cubicBezTo>
                    <a:pt x="120" y="198"/>
                    <a:pt x="120" y="198"/>
                    <a:pt x="120" y="198"/>
                  </a:cubicBezTo>
                  <a:cubicBezTo>
                    <a:pt x="120" y="198"/>
                    <a:pt x="120" y="198"/>
                    <a:pt x="120" y="198"/>
                  </a:cubicBezTo>
                  <a:cubicBezTo>
                    <a:pt x="120" y="198"/>
                    <a:pt x="120" y="198"/>
                    <a:pt x="120" y="198"/>
                  </a:cubicBezTo>
                  <a:cubicBezTo>
                    <a:pt x="120" y="198"/>
                    <a:pt x="120" y="198"/>
                    <a:pt x="120" y="198"/>
                  </a:cubicBezTo>
                  <a:lnTo>
                    <a:pt x="121" y="197"/>
                  </a:lnTo>
                  <a:close/>
                  <a:moveTo>
                    <a:pt x="129" y="206"/>
                  </a:moveTo>
                  <a:cubicBezTo>
                    <a:pt x="128" y="205"/>
                    <a:pt x="128" y="205"/>
                    <a:pt x="128" y="205"/>
                  </a:cubicBezTo>
                  <a:cubicBezTo>
                    <a:pt x="128" y="206"/>
                    <a:pt x="128" y="206"/>
                    <a:pt x="128" y="206"/>
                  </a:cubicBezTo>
                  <a:cubicBezTo>
                    <a:pt x="128" y="206"/>
                    <a:pt x="128" y="206"/>
                    <a:pt x="128" y="206"/>
                  </a:cubicBezTo>
                  <a:cubicBezTo>
                    <a:pt x="128" y="206"/>
                    <a:pt x="128" y="206"/>
                    <a:pt x="128" y="206"/>
                  </a:cubicBezTo>
                  <a:cubicBezTo>
                    <a:pt x="129" y="206"/>
                    <a:pt x="129" y="206"/>
                    <a:pt x="129" y="206"/>
                  </a:cubicBezTo>
                  <a:close/>
                  <a:moveTo>
                    <a:pt x="130" y="157"/>
                  </a:moveTo>
                  <a:cubicBezTo>
                    <a:pt x="130" y="157"/>
                    <a:pt x="130" y="157"/>
                    <a:pt x="130" y="157"/>
                  </a:cubicBezTo>
                  <a:cubicBezTo>
                    <a:pt x="130" y="157"/>
                    <a:pt x="130" y="157"/>
                    <a:pt x="130" y="157"/>
                  </a:cubicBezTo>
                  <a:cubicBezTo>
                    <a:pt x="130" y="157"/>
                    <a:pt x="130" y="157"/>
                    <a:pt x="130" y="157"/>
                  </a:cubicBezTo>
                  <a:close/>
                  <a:moveTo>
                    <a:pt x="133" y="150"/>
                  </a:moveTo>
                  <a:cubicBezTo>
                    <a:pt x="133" y="150"/>
                    <a:pt x="133" y="150"/>
                    <a:pt x="133" y="150"/>
                  </a:cubicBezTo>
                  <a:cubicBezTo>
                    <a:pt x="133" y="149"/>
                    <a:pt x="133" y="149"/>
                    <a:pt x="133" y="149"/>
                  </a:cubicBezTo>
                  <a:cubicBezTo>
                    <a:pt x="133" y="149"/>
                    <a:pt x="133" y="149"/>
                    <a:pt x="133" y="149"/>
                  </a:cubicBezTo>
                  <a:cubicBezTo>
                    <a:pt x="132" y="149"/>
                    <a:pt x="132" y="149"/>
                    <a:pt x="132" y="149"/>
                  </a:cubicBezTo>
                  <a:cubicBezTo>
                    <a:pt x="132" y="149"/>
                    <a:pt x="132" y="149"/>
                    <a:pt x="132" y="149"/>
                  </a:cubicBezTo>
                  <a:cubicBezTo>
                    <a:pt x="132" y="149"/>
                    <a:pt x="132" y="149"/>
                    <a:pt x="132" y="149"/>
                  </a:cubicBezTo>
                  <a:cubicBezTo>
                    <a:pt x="132" y="149"/>
                    <a:pt x="132" y="149"/>
                    <a:pt x="132" y="149"/>
                  </a:cubicBezTo>
                  <a:cubicBezTo>
                    <a:pt x="132" y="149"/>
                    <a:pt x="132" y="149"/>
                    <a:pt x="132" y="149"/>
                  </a:cubicBezTo>
                  <a:cubicBezTo>
                    <a:pt x="132" y="150"/>
                    <a:pt x="132" y="150"/>
                    <a:pt x="132" y="150"/>
                  </a:cubicBezTo>
                  <a:cubicBezTo>
                    <a:pt x="133" y="150"/>
                    <a:pt x="133" y="150"/>
                    <a:pt x="133" y="150"/>
                  </a:cubicBezTo>
                  <a:close/>
                  <a:moveTo>
                    <a:pt x="139" y="151"/>
                  </a:moveTo>
                  <a:cubicBezTo>
                    <a:pt x="139" y="151"/>
                    <a:pt x="139" y="151"/>
                    <a:pt x="139" y="151"/>
                  </a:cubicBezTo>
                  <a:cubicBezTo>
                    <a:pt x="138" y="151"/>
                    <a:pt x="138" y="151"/>
                    <a:pt x="138" y="151"/>
                  </a:cubicBezTo>
                  <a:cubicBezTo>
                    <a:pt x="139" y="152"/>
                    <a:pt x="139" y="152"/>
                    <a:pt x="139" y="152"/>
                  </a:cubicBezTo>
                  <a:cubicBezTo>
                    <a:pt x="139" y="152"/>
                    <a:pt x="139" y="152"/>
                    <a:pt x="139" y="152"/>
                  </a:cubicBezTo>
                  <a:lnTo>
                    <a:pt x="139" y="151"/>
                  </a:lnTo>
                  <a:close/>
                  <a:moveTo>
                    <a:pt x="143" y="180"/>
                  </a:moveTo>
                  <a:cubicBezTo>
                    <a:pt x="143" y="179"/>
                    <a:pt x="143" y="179"/>
                    <a:pt x="143" y="179"/>
                  </a:cubicBezTo>
                  <a:cubicBezTo>
                    <a:pt x="143" y="179"/>
                    <a:pt x="143" y="179"/>
                    <a:pt x="143" y="179"/>
                  </a:cubicBezTo>
                  <a:cubicBezTo>
                    <a:pt x="143" y="180"/>
                    <a:pt x="143" y="180"/>
                    <a:pt x="143" y="180"/>
                  </a:cubicBezTo>
                  <a:cubicBezTo>
                    <a:pt x="143" y="180"/>
                    <a:pt x="143" y="180"/>
                    <a:pt x="143" y="180"/>
                  </a:cubicBezTo>
                  <a:close/>
                  <a:moveTo>
                    <a:pt x="144" y="156"/>
                  </a:moveTo>
                  <a:cubicBezTo>
                    <a:pt x="144" y="155"/>
                    <a:pt x="144" y="155"/>
                    <a:pt x="144" y="155"/>
                  </a:cubicBezTo>
                  <a:cubicBezTo>
                    <a:pt x="144" y="155"/>
                    <a:pt x="144" y="155"/>
                    <a:pt x="144" y="155"/>
                  </a:cubicBezTo>
                  <a:cubicBezTo>
                    <a:pt x="143" y="155"/>
                    <a:pt x="143" y="155"/>
                    <a:pt x="143" y="155"/>
                  </a:cubicBezTo>
                  <a:cubicBezTo>
                    <a:pt x="143" y="155"/>
                    <a:pt x="143" y="155"/>
                    <a:pt x="143" y="155"/>
                  </a:cubicBezTo>
                  <a:cubicBezTo>
                    <a:pt x="143" y="156"/>
                    <a:pt x="143" y="156"/>
                    <a:pt x="143" y="156"/>
                  </a:cubicBezTo>
                  <a:cubicBezTo>
                    <a:pt x="143" y="156"/>
                    <a:pt x="143" y="156"/>
                    <a:pt x="143" y="156"/>
                  </a:cubicBezTo>
                  <a:cubicBezTo>
                    <a:pt x="144" y="156"/>
                    <a:pt x="144" y="156"/>
                    <a:pt x="144" y="156"/>
                  </a:cubicBezTo>
                  <a:cubicBezTo>
                    <a:pt x="144" y="156"/>
                    <a:pt x="144" y="156"/>
                    <a:pt x="144" y="156"/>
                  </a:cubicBezTo>
                  <a:cubicBezTo>
                    <a:pt x="144" y="156"/>
                    <a:pt x="144" y="156"/>
                    <a:pt x="144" y="156"/>
                  </a:cubicBezTo>
                  <a:cubicBezTo>
                    <a:pt x="144" y="156"/>
                    <a:pt x="144" y="156"/>
                    <a:pt x="144" y="156"/>
                  </a:cubicBezTo>
                  <a:close/>
                  <a:moveTo>
                    <a:pt x="156" y="222"/>
                  </a:moveTo>
                  <a:cubicBezTo>
                    <a:pt x="156" y="221"/>
                    <a:pt x="156" y="221"/>
                    <a:pt x="156" y="221"/>
                  </a:cubicBezTo>
                  <a:cubicBezTo>
                    <a:pt x="155" y="221"/>
                    <a:pt x="155" y="221"/>
                    <a:pt x="155" y="221"/>
                  </a:cubicBezTo>
                  <a:cubicBezTo>
                    <a:pt x="156" y="221"/>
                    <a:pt x="156" y="221"/>
                    <a:pt x="156" y="221"/>
                  </a:cubicBezTo>
                  <a:cubicBezTo>
                    <a:pt x="155" y="222"/>
                    <a:pt x="155" y="222"/>
                    <a:pt x="155" y="222"/>
                  </a:cubicBezTo>
                  <a:cubicBezTo>
                    <a:pt x="156" y="222"/>
                    <a:pt x="156" y="222"/>
                    <a:pt x="156" y="222"/>
                  </a:cubicBezTo>
                  <a:cubicBezTo>
                    <a:pt x="155" y="222"/>
                    <a:pt x="155" y="222"/>
                    <a:pt x="155" y="222"/>
                  </a:cubicBezTo>
                  <a:cubicBezTo>
                    <a:pt x="154" y="222"/>
                    <a:pt x="154" y="222"/>
                    <a:pt x="154" y="222"/>
                  </a:cubicBezTo>
                  <a:cubicBezTo>
                    <a:pt x="154" y="222"/>
                    <a:pt x="154" y="222"/>
                    <a:pt x="154" y="222"/>
                  </a:cubicBezTo>
                  <a:cubicBezTo>
                    <a:pt x="154" y="222"/>
                    <a:pt x="154" y="222"/>
                    <a:pt x="154" y="222"/>
                  </a:cubicBezTo>
                  <a:cubicBezTo>
                    <a:pt x="153" y="222"/>
                    <a:pt x="153" y="222"/>
                    <a:pt x="153" y="222"/>
                  </a:cubicBezTo>
                  <a:cubicBezTo>
                    <a:pt x="153" y="222"/>
                    <a:pt x="153" y="222"/>
                    <a:pt x="153" y="222"/>
                  </a:cubicBezTo>
                  <a:cubicBezTo>
                    <a:pt x="153" y="222"/>
                    <a:pt x="153" y="222"/>
                    <a:pt x="153" y="222"/>
                  </a:cubicBezTo>
                  <a:cubicBezTo>
                    <a:pt x="153" y="221"/>
                    <a:pt x="153" y="221"/>
                    <a:pt x="153" y="221"/>
                  </a:cubicBezTo>
                  <a:cubicBezTo>
                    <a:pt x="153" y="222"/>
                    <a:pt x="153" y="222"/>
                    <a:pt x="153" y="222"/>
                  </a:cubicBezTo>
                  <a:cubicBezTo>
                    <a:pt x="153" y="221"/>
                    <a:pt x="153" y="221"/>
                    <a:pt x="153" y="221"/>
                  </a:cubicBezTo>
                  <a:cubicBezTo>
                    <a:pt x="153" y="221"/>
                    <a:pt x="153" y="221"/>
                    <a:pt x="153" y="221"/>
                  </a:cubicBezTo>
                  <a:cubicBezTo>
                    <a:pt x="152" y="221"/>
                    <a:pt x="152" y="221"/>
                    <a:pt x="152" y="221"/>
                  </a:cubicBezTo>
                  <a:cubicBezTo>
                    <a:pt x="152" y="221"/>
                    <a:pt x="152" y="221"/>
                    <a:pt x="152" y="221"/>
                  </a:cubicBezTo>
                  <a:cubicBezTo>
                    <a:pt x="151" y="221"/>
                    <a:pt x="151" y="221"/>
                    <a:pt x="151" y="221"/>
                  </a:cubicBezTo>
                  <a:cubicBezTo>
                    <a:pt x="151" y="221"/>
                    <a:pt x="151" y="221"/>
                    <a:pt x="151" y="221"/>
                  </a:cubicBezTo>
                  <a:cubicBezTo>
                    <a:pt x="150" y="221"/>
                    <a:pt x="150" y="221"/>
                    <a:pt x="150" y="221"/>
                  </a:cubicBezTo>
                  <a:cubicBezTo>
                    <a:pt x="150" y="221"/>
                    <a:pt x="150" y="221"/>
                    <a:pt x="150" y="221"/>
                  </a:cubicBezTo>
                  <a:cubicBezTo>
                    <a:pt x="150" y="221"/>
                    <a:pt x="150" y="221"/>
                    <a:pt x="150" y="221"/>
                  </a:cubicBezTo>
                  <a:cubicBezTo>
                    <a:pt x="150" y="220"/>
                    <a:pt x="150" y="220"/>
                    <a:pt x="150" y="220"/>
                  </a:cubicBezTo>
                  <a:cubicBezTo>
                    <a:pt x="150" y="220"/>
                    <a:pt x="150" y="220"/>
                    <a:pt x="150" y="220"/>
                  </a:cubicBezTo>
                  <a:cubicBezTo>
                    <a:pt x="150" y="220"/>
                    <a:pt x="150" y="220"/>
                    <a:pt x="150" y="220"/>
                  </a:cubicBezTo>
                  <a:cubicBezTo>
                    <a:pt x="150" y="220"/>
                    <a:pt x="150" y="220"/>
                    <a:pt x="150" y="220"/>
                  </a:cubicBezTo>
                  <a:cubicBezTo>
                    <a:pt x="150" y="220"/>
                    <a:pt x="150" y="220"/>
                    <a:pt x="150" y="220"/>
                  </a:cubicBezTo>
                  <a:cubicBezTo>
                    <a:pt x="149" y="220"/>
                    <a:pt x="149" y="220"/>
                    <a:pt x="149" y="220"/>
                  </a:cubicBezTo>
                  <a:cubicBezTo>
                    <a:pt x="149" y="219"/>
                    <a:pt x="149" y="219"/>
                    <a:pt x="149" y="219"/>
                  </a:cubicBezTo>
                  <a:cubicBezTo>
                    <a:pt x="149" y="219"/>
                    <a:pt x="149" y="219"/>
                    <a:pt x="149" y="219"/>
                  </a:cubicBezTo>
                  <a:cubicBezTo>
                    <a:pt x="149" y="219"/>
                    <a:pt x="149" y="219"/>
                    <a:pt x="149" y="219"/>
                  </a:cubicBezTo>
                  <a:cubicBezTo>
                    <a:pt x="149" y="219"/>
                    <a:pt x="148" y="218"/>
                    <a:pt x="148" y="218"/>
                  </a:cubicBezTo>
                  <a:cubicBezTo>
                    <a:pt x="148" y="218"/>
                    <a:pt x="148" y="218"/>
                    <a:pt x="148" y="218"/>
                  </a:cubicBezTo>
                  <a:cubicBezTo>
                    <a:pt x="148" y="218"/>
                    <a:pt x="148" y="218"/>
                    <a:pt x="148" y="218"/>
                  </a:cubicBezTo>
                  <a:cubicBezTo>
                    <a:pt x="148" y="217"/>
                    <a:pt x="148" y="217"/>
                    <a:pt x="148" y="217"/>
                  </a:cubicBezTo>
                  <a:cubicBezTo>
                    <a:pt x="147" y="218"/>
                    <a:pt x="147" y="218"/>
                    <a:pt x="147" y="218"/>
                  </a:cubicBezTo>
                  <a:cubicBezTo>
                    <a:pt x="147" y="218"/>
                    <a:pt x="147" y="218"/>
                    <a:pt x="147" y="218"/>
                  </a:cubicBezTo>
                  <a:cubicBezTo>
                    <a:pt x="147" y="218"/>
                    <a:pt x="147" y="218"/>
                    <a:pt x="147" y="218"/>
                  </a:cubicBezTo>
                  <a:cubicBezTo>
                    <a:pt x="147" y="217"/>
                    <a:pt x="147" y="217"/>
                    <a:pt x="147" y="217"/>
                  </a:cubicBezTo>
                  <a:cubicBezTo>
                    <a:pt x="147" y="217"/>
                    <a:pt x="147" y="217"/>
                    <a:pt x="147" y="217"/>
                  </a:cubicBezTo>
                  <a:cubicBezTo>
                    <a:pt x="147" y="217"/>
                    <a:pt x="147" y="217"/>
                    <a:pt x="147" y="217"/>
                  </a:cubicBezTo>
                  <a:cubicBezTo>
                    <a:pt x="147" y="217"/>
                    <a:pt x="147" y="217"/>
                    <a:pt x="147" y="217"/>
                  </a:cubicBezTo>
                  <a:cubicBezTo>
                    <a:pt x="147" y="217"/>
                    <a:pt x="147" y="217"/>
                    <a:pt x="147" y="217"/>
                  </a:cubicBezTo>
                  <a:cubicBezTo>
                    <a:pt x="146" y="217"/>
                    <a:pt x="146" y="217"/>
                    <a:pt x="146" y="217"/>
                  </a:cubicBezTo>
                  <a:cubicBezTo>
                    <a:pt x="146" y="217"/>
                    <a:pt x="146" y="217"/>
                    <a:pt x="146" y="217"/>
                  </a:cubicBezTo>
                  <a:cubicBezTo>
                    <a:pt x="146" y="217"/>
                    <a:pt x="146" y="217"/>
                    <a:pt x="146" y="217"/>
                  </a:cubicBezTo>
                  <a:cubicBezTo>
                    <a:pt x="146" y="217"/>
                    <a:pt x="146" y="217"/>
                    <a:pt x="146" y="217"/>
                  </a:cubicBezTo>
                  <a:cubicBezTo>
                    <a:pt x="146" y="218"/>
                    <a:pt x="146" y="218"/>
                    <a:pt x="146" y="218"/>
                  </a:cubicBezTo>
                  <a:cubicBezTo>
                    <a:pt x="146" y="218"/>
                    <a:pt x="146" y="218"/>
                    <a:pt x="146" y="218"/>
                  </a:cubicBezTo>
                  <a:cubicBezTo>
                    <a:pt x="146" y="218"/>
                    <a:pt x="146" y="218"/>
                    <a:pt x="146" y="218"/>
                  </a:cubicBezTo>
                  <a:cubicBezTo>
                    <a:pt x="147" y="218"/>
                    <a:pt x="147" y="218"/>
                    <a:pt x="147" y="218"/>
                  </a:cubicBezTo>
                  <a:cubicBezTo>
                    <a:pt x="147" y="218"/>
                    <a:pt x="147" y="218"/>
                    <a:pt x="147" y="218"/>
                  </a:cubicBezTo>
                  <a:cubicBezTo>
                    <a:pt x="148" y="219"/>
                    <a:pt x="148" y="219"/>
                    <a:pt x="148" y="219"/>
                  </a:cubicBezTo>
                  <a:cubicBezTo>
                    <a:pt x="148" y="219"/>
                    <a:pt x="148" y="219"/>
                    <a:pt x="148" y="219"/>
                  </a:cubicBezTo>
                  <a:cubicBezTo>
                    <a:pt x="149" y="219"/>
                    <a:pt x="149" y="219"/>
                    <a:pt x="149" y="219"/>
                  </a:cubicBezTo>
                  <a:cubicBezTo>
                    <a:pt x="149" y="219"/>
                    <a:pt x="149" y="219"/>
                    <a:pt x="149" y="219"/>
                  </a:cubicBezTo>
                  <a:cubicBezTo>
                    <a:pt x="149" y="219"/>
                    <a:pt x="149" y="219"/>
                    <a:pt x="149" y="219"/>
                  </a:cubicBezTo>
                  <a:cubicBezTo>
                    <a:pt x="149" y="220"/>
                    <a:pt x="149" y="220"/>
                    <a:pt x="149" y="220"/>
                  </a:cubicBezTo>
                  <a:cubicBezTo>
                    <a:pt x="149" y="220"/>
                    <a:pt x="149" y="220"/>
                    <a:pt x="149" y="220"/>
                  </a:cubicBezTo>
                  <a:cubicBezTo>
                    <a:pt x="149" y="220"/>
                    <a:pt x="149" y="220"/>
                    <a:pt x="149" y="220"/>
                  </a:cubicBezTo>
                  <a:cubicBezTo>
                    <a:pt x="149" y="221"/>
                    <a:pt x="149" y="221"/>
                    <a:pt x="149" y="221"/>
                  </a:cubicBezTo>
                  <a:cubicBezTo>
                    <a:pt x="150" y="221"/>
                    <a:pt x="150" y="221"/>
                    <a:pt x="150" y="221"/>
                  </a:cubicBezTo>
                  <a:cubicBezTo>
                    <a:pt x="150" y="221"/>
                    <a:pt x="150" y="221"/>
                    <a:pt x="150" y="221"/>
                  </a:cubicBezTo>
                  <a:cubicBezTo>
                    <a:pt x="150" y="221"/>
                    <a:pt x="150" y="221"/>
                    <a:pt x="150" y="221"/>
                  </a:cubicBezTo>
                  <a:cubicBezTo>
                    <a:pt x="150" y="221"/>
                    <a:pt x="150" y="221"/>
                    <a:pt x="150" y="221"/>
                  </a:cubicBezTo>
                  <a:cubicBezTo>
                    <a:pt x="150" y="222"/>
                    <a:pt x="150" y="222"/>
                    <a:pt x="150" y="222"/>
                  </a:cubicBezTo>
                  <a:cubicBezTo>
                    <a:pt x="150" y="222"/>
                    <a:pt x="150" y="222"/>
                    <a:pt x="150" y="222"/>
                  </a:cubicBezTo>
                  <a:cubicBezTo>
                    <a:pt x="151" y="223"/>
                    <a:pt x="151" y="223"/>
                    <a:pt x="151" y="223"/>
                  </a:cubicBezTo>
                  <a:cubicBezTo>
                    <a:pt x="152" y="223"/>
                    <a:pt x="152" y="223"/>
                    <a:pt x="152" y="223"/>
                  </a:cubicBezTo>
                  <a:cubicBezTo>
                    <a:pt x="152" y="223"/>
                    <a:pt x="152" y="223"/>
                    <a:pt x="152" y="223"/>
                  </a:cubicBezTo>
                  <a:cubicBezTo>
                    <a:pt x="153" y="223"/>
                    <a:pt x="153" y="223"/>
                    <a:pt x="153" y="223"/>
                  </a:cubicBezTo>
                  <a:cubicBezTo>
                    <a:pt x="153" y="223"/>
                    <a:pt x="153" y="223"/>
                    <a:pt x="153" y="223"/>
                  </a:cubicBezTo>
                  <a:cubicBezTo>
                    <a:pt x="153" y="223"/>
                    <a:pt x="153" y="223"/>
                    <a:pt x="153" y="223"/>
                  </a:cubicBezTo>
                  <a:cubicBezTo>
                    <a:pt x="154" y="223"/>
                    <a:pt x="154" y="223"/>
                    <a:pt x="154" y="223"/>
                  </a:cubicBezTo>
                  <a:cubicBezTo>
                    <a:pt x="155" y="223"/>
                    <a:pt x="155" y="223"/>
                    <a:pt x="155" y="223"/>
                  </a:cubicBezTo>
                  <a:cubicBezTo>
                    <a:pt x="155" y="223"/>
                    <a:pt x="155" y="223"/>
                    <a:pt x="155" y="223"/>
                  </a:cubicBezTo>
                  <a:cubicBezTo>
                    <a:pt x="155" y="223"/>
                    <a:pt x="155" y="223"/>
                    <a:pt x="155" y="223"/>
                  </a:cubicBezTo>
                  <a:cubicBezTo>
                    <a:pt x="156" y="222"/>
                    <a:pt x="156" y="222"/>
                    <a:pt x="156" y="222"/>
                  </a:cubicBezTo>
                  <a:cubicBezTo>
                    <a:pt x="156" y="222"/>
                    <a:pt x="156" y="222"/>
                    <a:pt x="156" y="222"/>
                  </a:cubicBezTo>
                  <a:close/>
                  <a:moveTo>
                    <a:pt x="157" y="215"/>
                  </a:moveTo>
                  <a:cubicBezTo>
                    <a:pt x="156" y="214"/>
                    <a:pt x="157" y="214"/>
                    <a:pt x="156" y="214"/>
                  </a:cubicBezTo>
                  <a:cubicBezTo>
                    <a:pt x="156" y="214"/>
                    <a:pt x="156" y="214"/>
                    <a:pt x="156" y="214"/>
                  </a:cubicBezTo>
                  <a:cubicBezTo>
                    <a:pt x="156" y="213"/>
                    <a:pt x="156" y="213"/>
                    <a:pt x="156" y="213"/>
                  </a:cubicBezTo>
                  <a:cubicBezTo>
                    <a:pt x="155" y="213"/>
                    <a:pt x="155" y="213"/>
                    <a:pt x="155" y="213"/>
                  </a:cubicBezTo>
                  <a:cubicBezTo>
                    <a:pt x="155" y="213"/>
                    <a:pt x="155" y="213"/>
                    <a:pt x="155" y="213"/>
                  </a:cubicBezTo>
                  <a:cubicBezTo>
                    <a:pt x="155" y="213"/>
                    <a:pt x="155" y="213"/>
                    <a:pt x="155" y="213"/>
                  </a:cubicBezTo>
                  <a:cubicBezTo>
                    <a:pt x="154" y="213"/>
                    <a:pt x="154" y="213"/>
                    <a:pt x="154" y="213"/>
                  </a:cubicBezTo>
                  <a:cubicBezTo>
                    <a:pt x="155" y="214"/>
                    <a:pt x="155" y="214"/>
                    <a:pt x="155" y="214"/>
                  </a:cubicBezTo>
                  <a:cubicBezTo>
                    <a:pt x="155" y="214"/>
                    <a:pt x="156" y="215"/>
                    <a:pt x="156" y="215"/>
                  </a:cubicBezTo>
                  <a:lnTo>
                    <a:pt x="157" y="215"/>
                  </a:lnTo>
                  <a:close/>
                  <a:moveTo>
                    <a:pt x="163" y="285"/>
                  </a:moveTo>
                  <a:cubicBezTo>
                    <a:pt x="163" y="285"/>
                    <a:pt x="163" y="285"/>
                    <a:pt x="163" y="286"/>
                  </a:cubicBezTo>
                  <a:cubicBezTo>
                    <a:pt x="163" y="286"/>
                    <a:pt x="163" y="286"/>
                    <a:pt x="163" y="286"/>
                  </a:cubicBezTo>
                  <a:cubicBezTo>
                    <a:pt x="163" y="286"/>
                    <a:pt x="163" y="286"/>
                    <a:pt x="163" y="286"/>
                  </a:cubicBezTo>
                  <a:cubicBezTo>
                    <a:pt x="163" y="286"/>
                    <a:pt x="163" y="286"/>
                    <a:pt x="163" y="286"/>
                  </a:cubicBezTo>
                  <a:cubicBezTo>
                    <a:pt x="163" y="285"/>
                    <a:pt x="163" y="285"/>
                    <a:pt x="163" y="285"/>
                  </a:cubicBezTo>
                  <a:cubicBezTo>
                    <a:pt x="163" y="285"/>
                    <a:pt x="163" y="285"/>
                    <a:pt x="163" y="285"/>
                  </a:cubicBezTo>
                  <a:cubicBezTo>
                    <a:pt x="163" y="285"/>
                    <a:pt x="163" y="285"/>
                    <a:pt x="163" y="285"/>
                  </a:cubicBezTo>
                  <a:close/>
                  <a:moveTo>
                    <a:pt x="160" y="293"/>
                  </a:moveTo>
                  <a:cubicBezTo>
                    <a:pt x="159" y="292"/>
                    <a:pt x="159" y="292"/>
                    <a:pt x="159" y="292"/>
                  </a:cubicBezTo>
                  <a:cubicBezTo>
                    <a:pt x="159" y="292"/>
                    <a:pt x="159" y="292"/>
                    <a:pt x="159" y="292"/>
                  </a:cubicBezTo>
                  <a:cubicBezTo>
                    <a:pt x="159" y="293"/>
                    <a:pt x="159" y="293"/>
                    <a:pt x="159" y="293"/>
                  </a:cubicBezTo>
                  <a:cubicBezTo>
                    <a:pt x="159" y="293"/>
                    <a:pt x="159" y="293"/>
                    <a:pt x="159" y="293"/>
                  </a:cubicBezTo>
                  <a:cubicBezTo>
                    <a:pt x="159" y="293"/>
                    <a:pt x="159" y="293"/>
                    <a:pt x="159" y="293"/>
                  </a:cubicBezTo>
                  <a:cubicBezTo>
                    <a:pt x="159" y="293"/>
                    <a:pt x="159" y="293"/>
                    <a:pt x="159" y="293"/>
                  </a:cubicBezTo>
                  <a:cubicBezTo>
                    <a:pt x="160" y="294"/>
                    <a:pt x="160" y="294"/>
                    <a:pt x="160" y="294"/>
                  </a:cubicBezTo>
                  <a:cubicBezTo>
                    <a:pt x="160" y="294"/>
                    <a:pt x="160" y="293"/>
                    <a:pt x="160" y="293"/>
                  </a:cubicBezTo>
                  <a:close/>
                  <a:moveTo>
                    <a:pt x="163" y="288"/>
                  </a:moveTo>
                  <a:cubicBezTo>
                    <a:pt x="163" y="288"/>
                    <a:pt x="163" y="288"/>
                    <a:pt x="163" y="288"/>
                  </a:cubicBezTo>
                  <a:cubicBezTo>
                    <a:pt x="163" y="288"/>
                    <a:pt x="163" y="288"/>
                    <a:pt x="163" y="288"/>
                  </a:cubicBezTo>
                  <a:cubicBezTo>
                    <a:pt x="163" y="288"/>
                    <a:pt x="163" y="288"/>
                    <a:pt x="163" y="288"/>
                  </a:cubicBezTo>
                  <a:cubicBezTo>
                    <a:pt x="163" y="287"/>
                    <a:pt x="163" y="288"/>
                    <a:pt x="162" y="288"/>
                  </a:cubicBezTo>
                  <a:cubicBezTo>
                    <a:pt x="162" y="288"/>
                    <a:pt x="162" y="288"/>
                    <a:pt x="162" y="288"/>
                  </a:cubicBezTo>
                  <a:cubicBezTo>
                    <a:pt x="162" y="288"/>
                    <a:pt x="162" y="288"/>
                    <a:pt x="162" y="288"/>
                  </a:cubicBezTo>
                  <a:cubicBezTo>
                    <a:pt x="162" y="288"/>
                    <a:pt x="162" y="288"/>
                    <a:pt x="162" y="288"/>
                  </a:cubicBezTo>
                  <a:cubicBezTo>
                    <a:pt x="162" y="288"/>
                    <a:pt x="162" y="289"/>
                    <a:pt x="162" y="289"/>
                  </a:cubicBezTo>
                  <a:cubicBezTo>
                    <a:pt x="162" y="289"/>
                    <a:pt x="162" y="289"/>
                    <a:pt x="162" y="289"/>
                  </a:cubicBezTo>
                  <a:cubicBezTo>
                    <a:pt x="161" y="289"/>
                    <a:pt x="161" y="289"/>
                    <a:pt x="161" y="289"/>
                  </a:cubicBezTo>
                  <a:cubicBezTo>
                    <a:pt x="161" y="290"/>
                    <a:pt x="161" y="290"/>
                    <a:pt x="161" y="290"/>
                  </a:cubicBezTo>
                  <a:cubicBezTo>
                    <a:pt x="161" y="290"/>
                    <a:pt x="161" y="290"/>
                    <a:pt x="161" y="290"/>
                  </a:cubicBezTo>
                  <a:cubicBezTo>
                    <a:pt x="161" y="290"/>
                    <a:pt x="161" y="290"/>
                    <a:pt x="161" y="290"/>
                  </a:cubicBezTo>
                  <a:cubicBezTo>
                    <a:pt x="160" y="290"/>
                    <a:pt x="160" y="290"/>
                    <a:pt x="160" y="290"/>
                  </a:cubicBezTo>
                  <a:cubicBezTo>
                    <a:pt x="161" y="291"/>
                    <a:pt x="161" y="291"/>
                    <a:pt x="161" y="292"/>
                  </a:cubicBezTo>
                  <a:cubicBezTo>
                    <a:pt x="161" y="292"/>
                    <a:pt x="161" y="292"/>
                    <a:pt x="161" y="292"/>
                  </a:cubicBezTo>
                  <a:cubicBezTo>
                    <a:pt x="161" y="292"/>
                    <a:pt x="161" y="292"/>
                    <a:pt x="161" y="292"/>
                  </a:cubicBezTo>
                  <a:cubicBezTo>
                    <a:pt x="162" y="291"/>
                    <a:pt x="162" y="291"/>
                    <a:pt x="162" y="291"/>
                  </a:cubicBezTo>
                  <a:cubicBezTo>
                    <a:pt x="162" y="291"/>
                    <a:pt x="162" y="291"/>
                    <a:pt x="162" y="291"/>
                  </a:cubicBezTo>
                  <a:cubicBezTo>
                    <a:pt x="161" y="291"/>
                    <a:pt x="161" y="291"/>
                    <a:pt x="161" y="291"/>
                  </a:cubicBezTo>
                  <a:cubicBezTo>
                    <a:pt x="161" y="291"/>
                    <a:pt x="161" y="291"/>
                    <a:pt x="161" y="291"/>
                  </a:cubicBezTo>
                  <a:cubicBezTo>
                    <a:pt x="161" y="290"/>
                    <a:pt x="161" y="290"/>
                    <a:pt x="161" y="290"/>
                  </a:cubicBezTo>
                  <a:cubicBezTo>
                    <a:pt x="162" y="290"/>
                    <a:pt x="162" y="290"/>
                    <a:pt x="162" y="290"/>
                  </a:cubicBezTo>
                  <a:cubicBezTo>
                    <a:pt x="162" y="290"/>
                    <a:pt x="162" y="290"/>
                    <a:pt x="162" y="290"/>
                  </a:cubicBezTo>
                  <a:cubicBezTo>
                    <a:pt x="162" y="291"/>
                    <a:pt x="162" y="291"/>
                    <a:pt x="162" y="291"/>
                  </a:cubicBezTo>
                  <a:cubicBezTo>
                    <a:pt x="162" y="290"/>
                    <a:pt x="162" y="290"/>
                    <a:pt x="162" y="290"/>
                  </a:cubicBezTo>
                  <a:cubicBezTo>
                    <a:pt x="163" y="291"/>
                    <a:pt x="163" y="291"/>
                    <a:pt x="163" y="291"/>
                  </a:cubicBezTo>
                  <a:cubicBezTo>
                    <a:pt x="163" y="291"/>
                    <a:pt x="163" y="291"/>
                    <a:pt x="163" y="291"/>
                  </a:cubicBezTo>
                  <a:cubicBezTo>
                    <a:pt x="163" y="290"/>
                    <a:pt x="163" y="290"/>
                    <a:pt x="163" y="290"/>
                  </a:cubicBezTo>
                  <a:cubicBezTo>
                    <a:pt x="163" y="290"/>
                    <a:pt x="163" y="290"/>
                    <a:pt x="163" y="290"/>
                  </a:cubicBezTo>
                  <a:cubicBezTo>
                    <a:pt x="163" y="290"/>
                    <a:pt x="163" y="290"/>
                    <a:pt x="163" y="290"/>
                  </a:cubicBezTo>
                  <a:cubicBezTo>
                    <a:pt x="163" y="290"/>
                    <a:pt x="163" y="290"/>
                    <a:pt x="163" y="290"/>
                  </a:cubicBezTo>
                  <a:cubicBezTo>
                    <a:pt x="163" y="290"/>
                    <a:pt x="163" y="290"/>
                    <a:pt x="163" y="290"/>
                  </a:cubicBezTo>
                  <a:cubicBezTo>
                    <a:pt x="163" y="289"/>
                    <a:pt x="163" y="289"/>
                    <a:pt x="163" y="289"/>
                  </a:cubicBezTo>
                  <a:cubicBezTo>
                    <a:pt x="163" y="289"/>
                    <a:pt x="163" y="289"/>
                    <a:pt x="163" y="289"/>
                  </a:cubicBezTo>
                  <a:cubicBezTo>
                    <a:pt x="163" y="288"/>
                    <a:pt x="163" y="288"/>
                    <a:pt x="163" y="288"/>
                  </a:cubicBezTo>
                  <a:cubicBezTo>
                    <a:pt x="163" y="288"/>
                    <a:pt x="163" y="288"/>
                    <a:pt x="163" y="288"/>
                  </a:cubicBezTo>
                  <a:cubicBezTo>
                    <a:pt x="163" y="288"/>
                    <a:pt x="163" y="288"/>
                    <a:pt x="163" y="288"/>
                  </a:cubicBezTo>
                  <a:close/>
                  <a:moveTo>
                    <a:pt x="104" y="300"/>
                  </a:moveTo>
                  <a:cubicBezTo>
                    <a:pt x="105" y="300"/>
                    <a:pt x="105" y="300"/>
                    <a:pt x="105" y="300"/>
                  </a:cubicBezTo>
                  <a:cubicBezTo>
                    <a:pt x="105" y="300"/>
                    <a:pt x="105" y="300"/>
                    <a:pt x="105" y="300"/>
                  </a:cubicBezTo>
                  <a:cubicBezTo>
                    <a:pt x="105" y="300"/>
                    <a:pt x="105" y="300"/>
                    <a:pt x="105" y="300"/>
                  </a:cubicBezTo>
                  <a:cubicBezTo>
                    <a:pt x="105" y="300"/>
                    <a:pt x="105" y="300"/>
                    <a:pt x="105" y="300"/>
                  </a:cubicBezTo>
                  <a:lnTo>
                    <a:pt x="104" y="300"/>
                  </a:lnTo>
                  <a:close/>
                  <a:moveTo>
                    <a:pt x="102" y="300"/>
                  </a:moveTo>
                  <a:cubicBezTo>
                    <a:pt x="102" y="300"/>
                    <a:pt x="102" y="300"/>
                    <a:pt x="102" y="300"/>
                  </a:cubicBezTo>
                  <a:cubicBezTo>
                    <a:pt x="102" y="300"/>
                    <a:pt x="102" y="300"/>
                    <a:pt x="102" y="300"/>
                  </a:cubicBezTo>
                  <a:cubicBezTo>
                    <a:pt x="102" y="299"/>
                    <a:pt x="102" y="299"/>
                    <a:pt x="101" y="299"/>
                  </a:cubicBezTo>
                  <a:cubicBezTo>
                    <a:pt x="101" y="299"/>
                    <a:pt x="101" y="299"/>
                    <a:pt x="101" y="299"/>
                  </a:cubicBezTo>
                  <a:cubicBezTo>
                    <a:pt x="101" y="299"/>
                    <a:pt x="101" y="299"/>
                    <a:pt x="101" y="299"/>
                  </a:cubicBezTo>
                  <a:cubicBezTo>
                    <a:pt x="101" y="299"/>
                    <a:pt x="101" y="299"/>
                    <a:pt x="101" y="299"/>
                  </a:cubicBezTo>
                  <a:cubicBezTo>
                    <a:pt x="102" y="300"/>
                    <a:pt x="102" y="300"/>
                    <a:pt x="102" y="300"/>
                  </a:cubicBezTo>
                  <a:cubicBezTo>
                    <a:pt x="102" y="300"/>
                    <a:pt x="102" y="300"/>
                    <a:pt x="102" y="300"/>
                  </a:cubicBezTo>
                  <a:cubicBezTo>
                    <a:pt x="102" y="300"/>
                    <a:pt x="102" y="300"/>
                    <a:pt x="102" y="300"/>
                  </a:cubicBezTo>
                  <a:cubicBezTo>
                    <a:pt x="102" y="300"/>
                    <a:pt x="102" y="300"/>
                    <a:pt x="102" y="300"/>
                  </a:cubicBezTo>
                  <a:cubicBezTo>
                    <a:pt x="102" y="300"/>
                    <a:pt x="102" y="300"/>
                    <a:pt x="102" y="300"/>
                  </a:cubicBezTo>
                  <a:cubicBezTo>
                    <a:pt x="102" y="300"/>
                    <a:pt x="102" y="300"/>
                    <a:pt x="102" y="300"/>
                  </a:cubicBezTo>
                  <a:close/>
                  <a:moveTo>
                    <a:pt x="110" y="305"/>
                  </a:moveTo>
                  <a:cubicBezTo>
                    <a:pt x="111" y="307"/>
                    <a:pt x="111" y="307"/>
                    <a:pt x="111" y="307"/>
                  </a:cubicBezTo>
                  <a:cubicBezTo>
                    <a:pt x="111" y="307"/>
                    <a:pt x="111" y="307"/>
                    <a:pt x="111" y="307"/>
                  </a:cubicBezTo>
                  <a:cubicBezTo>
                    <a:pt x="111" y="307"/>
                    <a:pt x="111" y="307"/>
                    <a:pt x="111" y="307"/>
                  </a:cubicBezTo>
                  <a:cubicBezTo>
                    <a:pt x="112" y="308"/>
                    <a:pt x="112" y="308"/>
                    <a:pt x="112" y="308"/>
                  </a:cubicBezTo>
                  <a:cubicBezTo>
                    <a:pt x="112" y="308"/>
                    <a:pt x="112" y="308"/>
                    <a:pt x="112" y="308"/>
                  </a:cubicBezTo>
                  <a:cubicBezTo>
                    <a:pt x="112" y="307"/>
                    <a:pt x="112" y="308"/>
                    <a:pt x="112" y="307"/>
                  </a:cubicBezTo>
                  <a:cubicBezTo>
                    <a:pt x="112" y="307"/>
                    <a:pt x="112" y="307"/>
                    <a:pt x="112" y="307"/>
                  </a:cubicBezTo>
                  <a:cubicBezTo>
                    <a:pt x="112" y="307"/>
                    <a:pt x="112" y="307"/>
                    <a:pt x="112" y="307"/>
                  </a:cubicBezTo>
                  <a:cubicBezTo>
                    <a:pt x="112" y="307"/>
                    <a:pt x="112" y="307"/>
                    <a:pt x="112" y="307"/>
                  </a:cubicBezTo>
                  <a:cubicBezTo>
                    <a:pt x="112" y="307"/>
                    <a:pt x="112" y="307"/>
                    <a:pt x="112" y="307"/>
                  </a:cubicBezTo>
                  <a:cubicBezTo>
                    <a:pt x="112" y="306"/>
                    <a:pt x="112" y="306"/>
                    <a:pt x="112" y="306"/>
                  </a:cubicBezTo>
                  <a:cubicBezTo>
                    <a:pt x="112" y="306"/>
                    <a:pt x="112" y="306"/>
                    <a:pt x="112" y="306"/>
                  </a:cubicBezTo>
                  <a:cubicBezTo>
                    <a:pt x="112" y="306"/>
                    <a:pt x="112" y="306"/>
                    <a:pt x="112" y="306"/>
                  </a:cubicBezTo>
                  <a:cubicBezTo>
                    <a:pt x="112" y="306"/>
                    <a:pt x="112" y="306"/>
                    <a:pt x="112" y="306"/>
                  </a:cubicBezTo>
                  <a:cubicBezTo>
                    <a:pt x="112" y="306"/>
                    <a:pt x="112" y="306"/>
                    <a:pt x="112" y="306"/>
                  </a:cubicBezTo>
                  <a:cubicBezTo>
                    <a:pt x="112" y="306"/>
                    <a:pt x="112" y="306"/>
                    <a:pt x="112" y="306"/>
                  </a:cubicBezTo>
                  <a:cubicBezTo>
                    <a:pt x="111" y="305"/>
                    <a:pt x="111" y="305"/>
                    <a:pt x="111" y="305"/>
                  </a:cubicBezTo>
                  <a:cubicBezTo>
                    <a:pt x="111" y="305"/>
                    <a:pt x="111" y="305"/>
                    <a:pt x="111" y="305"/>
                  </a:cubicBezTo>
                  <a:cubicBezTo>
                    <a:pt x="111" y="305"/>
                    <a:pt x="111" y="305"/>
                    <a:pt x="111" y="305"/>
                  </a:cubicBezTo>
                  <a:cubicBezTo>
                    <a:pt x="110" y="305"/>
                    <a:pt x="110" y="305"/>
                    <a:pt x="110" y="305"/>
                  </a:cubicBezTo>
                  <a:cubicBezTo>
                    <a:pt x="110" y="305"/>
                    <a:pt x="110" y="304"/>
                    <a:pt x="109" y="304"/>
                  </a:cubicBezTo>
                  <a:cubicBezTo>
                    <a:pt x="109" y="304"/>
                    <a:pt x="109" y="304"/>
                    <a:pt x="109" y="304"/>
                  </a:cubicBezTo>
                  <a:cubicBezTo>
                    <a:pt x="109" y="304"/>
                    <a:pt x="109" y="304"/>
                    <a:pt x="109" y="304"/>
                  </a:cubicBezTo>
                  <a:cubicBezTo>
                    <a:pt x="109" y="304"/>
                    <a:pt x="108" y="303"/>
                    <a:pt x="108" y="303"/>
                  </a:cubicBezTo>
                  <a:cubicBezTo>
                    <a:pt x="108" y="303"/>
                    <a:pt x="108" y="303"/>
                    <a:pt x="108" y="303"/>
                  </a:cubicBezTo>
                  <a:cubicBezTo>
                    <a:pt x="107" y="303"/>
                    <a:pt x="107" y="303"/>
                    <a:pt x="107" y="303"/>
                  </a:cubicBezTo>
                  <a:cubicBezTo>
                    <a:pt x="107" y="303"/>
                    <a:pt x="107" y="303"/>
                    <a:pt x="107" y="303"/>
                  </a:cubicBezTo>
                  <a:cubicBezTo>
                    <a:pt x="108" y="304"/>
                    <a:pt x="108" y="304"/>
                    <a:pt x="108" y="304"/>
                  </a:cubicBezTo>
                  <a:cubicBezTo>
                    <a:pt x="107" y="304"/>
                    <a:pt x="107" y="304"/>
                    <a:pt x="107" y="304"/>
                  </a:cubicBezTo>
                  <a:cubicBezTo>
                    <a:pt x="108" y="304"/>
                    <a:pt x="108" y="304"/>
                    <a:pt x="108" y="304"/>
                  </a:cubicBezTo>
                  <a:cubicBezTo>
                    <a:pt x="108" y="305"/>
                    <a:pt x="108" y="305"/>
                    <a:pt x="108" y="305"/>
                  </a:cubicBezTo>
                  <a:cubicBezTo>
                    <a:pt x="108" y="305"/>
                    <a:pt x="108" y="305"/>
                    <a:pt x="108" y="305"/>
                  </a:cubicBezTo>
                  <a:cubicBezTo>
                    <a:pt x="108" y="305"/>
                    <a:pt x="108" y="305"/>
                    <a:pt x="108" y="305"/>
                  </a:cubicBezTo>
                  <a:cubicBezTo>
                    <a:pt x="108" y="305"/>
                    <a:pt x="108" y="305"/>
                    <a:pt x="108" y="305"/>
                  </a:cubicBezTo>
                  <a:cubicBezTo>
                    <a:pt x="108" y="305"/>
                    <a:pt x="108" y="305"/>
                    <a:pt x="108" y="305"/>
                  </a:cubicBezTo>
                  <a:cubicBezTo>
                    <a:pt x="108" y="305"/>
                    <a:pt x="108" y="305"/>
                    <a:pt x="108" y="305"/>
                  </a:cubicBezTo>
                  <a:cubicBezTo>
                    <a:pt x="109" y="305"/>
                    <a:pt x="109" y="305"/>
                    <a:pt x="110" y="305"/>
                  </a:cubicBezTo>
                  <a:close/>
                  <a:moveTo>
                    <a:pt x="103" y="295"/>
                  </a:moveTo>
                  <a:cubicBezTo>
                    <a:pt x="103" y="295"/>
                    <a:pt x="103" y="295"/>
                    <a:pt x="103" y="295"/>
                  </a:cubicBezTo>
                  <a:cubicBezTo>
                    <a:pt x="103" y="295"/>
                    <a:pt x="103" y="295"/>
                    <a:pt x="103" y="295"/>
                  </a:cubicBezTo>
                  <a:cubicBezTo>
                    <a:pt x="103" y="295"/>
                    <a:pt x="103" y="295"/>
                    <a:pt x="103" y="295"/>
                  </a:cubicBezTo>
                  <a:cubicBezTo>
                    <a:pt x="103" y="295"/>
                    <a:pt x="103" y="295"/>
                    <a:pt x="103" y="295"/>
                  </a:cubicBezTo>
                  <a:cubicBezTo>
                    <a:pt x="102" y="295"/>
                    <a:pt x="102" y="295"/>
                    <a:pt x="102" y="295"/>
                  </a:cubicBezTo>
                  <a:cubicBezTo>
                    <a:pt x="102" y="296"/>
                    <a:pt x="102" y="296"/>
                    <a:pt x="102" y="296"/>
                  </a:cubicBezTo>
                  <a:cubicBezTo>
                    <a:pt x="102" y="296"/>
                    <a:pt x="102" y="296"/>
                    <a:pt x="102" y="296"/>
                  </a:cubicBezTo>
                  <a:cubicBezTo>
                    <a:pt x="103" y="296"/>
                    <a:pt x="103" y="296"/>
                    <a:pt x="103" y="296"/>
                  </a:cubicBezTo>
                  <a:cubicBezTo>
                    <a:pt x="103" y="296"/>
                    <a:pt x="103" y="296"/>
                    <a:pt x="103" y="296"/>
                  </a:cubicBezTo>
                  <a:cubicBezTo>
                    <a:pt x="103" y="296"/>
                    <a:pt x="103" y="296"/>
                    <a:pt x="103" y="296"/>
                  </a:cubicBezTo>
                  <a:cubicBezTo>
                    <a:pt x="103" y="296"/>
                    <a:pt x="103" y="296"/>
                    <a:pt x="103" y="296"/>
                  </a:cubicBezTo>
                  <a:cubicBezTo>
                    <a:pt x="103" y="297"/>
                    <a:pt x="103" y="297"/>
                    <a:pt x="103" y="297"/>
                  </a:cubicBezTo>
                  <a:cubicBezTo>
                    <a:pt x="104" y="296"/>
                    <a:pt x="104" y="296"/>
                    <a:pt x="104" y="296"/>
                  </a:cubicBezTo>
                  <a:cubicBezTo>
                    <a:pt x="103" y="295"/>
                    <a:pt x="103" y="295"/>
                    <a:pt x="103" y="295"/>
                  </a:cubicBezTo>
                  <a:close/>
                  <a:moveTo>
                    <a:pt x="105" y="298"/>
                  </a:moveTo>
                  <a:cubicBezTo>
                    <a:pt x="104" y="298"/>
                    <a:pt x="104" y="298"/>
                    <a:pt x="104" y="298"/>
                  </a:cubicBezTo>
                  <a:cubicBezTo>
                    <a:pt x="104" y="298"/>
                    <a:pt x="104" y="298"/>
                    <a:pt x="104" y="298"/>
                  </a:cubicBezTo>
                  <a:cubicBezTo>
                    <a:pt x="105" y="298"/>
                    <a:pt x="105" y="298"/>
                    <a:pt x="105" y="298"/>
                  </a:cubicBezTo>
                  <a:close/>
                  <a:moveTo>
                    <a:pt x="232" y="443"/>
                  </a:moveTo>
                  <a:cubicBezTo>
                    <a:pt x="232" y="443"/>
                    <a:pt x="232" y="443"/>
                    <a:pt x="232" y="443"/>
                  </a:cubicBezTo>
                  <a:cubicBezTo>
                    <a:pt x="233" y="443"/>
                    <a:pt x="233" y="443"/>
                    <a:pt x="233" y="443"/>
                  </a:cubicBezTo>
                  <a:cubicBezTo>
                    <a:pt x="232" y="442"/>
                    <a:pt x="232" y="442"/>
                    <a:pt x="232" y="442"/>
                  </a:cubicBezTo>
                  <a:cubicBezTo>
                    <a:pt x="232" y="442"/>
                    <a:pt x="232" y="442"/>
                    <a:pt x="232" y="442"/>
                  </a:cubicBezTo>
                  <a:lnTo>
                    <a:pt x="232" y="443"/>
                  </a:lnTo>
                  <a:close/>
                  <a:moveTo>
                    <a:pt x="263" y="475"/>
                  </a:moveTo>
                  <a:cubicBezTo>
                    <a:pt x="263" y="475"/>
                    <a:pt x="263" y="475"/>
                    <a:pt x="263" y="475"/>
                  </a:cubicBezTo>
                  <a:cubicBezTo>
                    <a:pt x="264" y="475"/>
                    <a:pt x="264" y="475"/>
                    <a:pt x="264" y="475"/>
                  </a:cubicBezTo>
                  <a:cubicBezTo>
                    <a:pt x="264" y="475"/>
                    <a:pt x="264" y="475"/>
                    <a:pt x="264" y="475"/>
                  </a:cubicBezTo>
                  <a:cubicBezTo>
                    <a:pt x="263" y="474"/>
                    <a:pt x="263" y="474"/>
                    <a:pt x="263" y="474"/>
                  </a:cubicBezTo>
                  <a:cubicBezTo>
                    <a:pt x="264" y="474"/>
                    <a:pt x="264" y="474"/>
                    <a:pt x="264" y="474"/>
                  </a:cubicBezTo>
                  <a:cubicBezTo>
                    <a:pt x="264" y="474"/>
                    <a:pt x="264" y="474"/>
                    <a:pt x="264" y="474"/>
                  </a:cubicBezTo>
                  <a:cubicBezTo>
                    <a:pt x="264" y="474"/>
                    <a:pt x="264" y="474"/>
                    <a:pt x="264" y="474"/>
                  </a:cubicBezTo>
                  <a:cubicBezTo>
                    <a:pt x="264" y="474"/>
                    <a:pt x="264" y="474"/>
                    <a:pt x="264" y="474"/>
                  </a:cubicBezTo>
                  <a:cubicBezTo>
                    <a:pt x="265" y="475"/>
                    <a:pt x="265" y="475"/>
                    <a:pt x="265" y="475"/>
                  </a:cubicBezTo>
                  <a:cubicBezTo>
                    <a:pt x="265" y="475"/>
                    <a:pt x="265" y="475"/>
                    <a:pt x="265" y="475"/>
                  </a:cubicBezTo>
                  <a:cubicBezTo>
                    <a:pt x="265" y="475"/>
                    <a:pt x="265" y="475"/>
                    <a:pt x="265" y="475"/>
                  </a:cubicBezTo>
                  <a:cubicBezTo>
                    <a:pt x="265" y="474"/>
                    <a:pt x="265" y="474"/>
                    <a:pt x="265" y="474"/>
                  </a:cubicBezTo>
                  <a:cubicBezTo>
                    <a:pt x="266" y="475"/>
                    <a:pt x="266" y="475"/>
                    <a:pt x="266" y="475"/>
                  </a:cubicBezTo>
                  <a:cubicBezTo>
                    <a:pt x="266" y="474"/>
                    <a:pt x="266" y="474"/>
                    <a:pt x="266" y="474"/>
                  </a:cubicBezTo>
                  <a:cubicBezTo>
                    <a:pt x="266" y="474"/>
                    <a:pt x="266" y="474"/>
                    <a:pt x="266" y="474"/>
                  </a:cubicBezTo>
                  <a:cubicBezTo>
                    <a:pt x="266" y="474"/>
                    <a:pt x="266" y="474"/>
                    <a:pt x="266" y="474"/>
                  </a:cubicBezTo>
                  <a:cubicBezTo>
                    <a:pt x="265" y="473"/>
                    <a:pt x="265" y="473"/>
                    <a:pt x="265" y="473"/>
                  </a:cubicBezTo>
                  <a:cubicBezTo>
                    <a:pt x="265" y="473"/>
                    <a:pt x="265" y="473"/>
                    <a:pt x="265" y="473"/>
                  </a:cubicBezTo>
                  <a:cubicBezTo>
                    <a:pt x="264" y="473"/>
                    <a:pt x="264" y="473"/>
                    <a:pt x="264" y="473"/>
                  </a:cubicBezTo>
                  <a:cubicBezTo>
                    <a:pt x="264" y="473"/>
                    <a:pt x="264" y="473"/>
                    <a:pt x="264" y="473"/>
                  </a:cubicBezTo>
                  <a:cubicBezTo>
                    <a:pt x="264" y="472"/>
                    <a:pt x="264" y="472"/>
                    <a:pt x="264" y="472"/>
                  </a:cubicBezTo>
                  <a:cubicBezTo>
                    <a:pt x="263" y="472"/>
                    <a:pt x="263" y="472"/>
                    <a:pt x="263" y="472"/>
                  </a:cubicBezTo>
                  <a:cubicBezTo>
                    <a:pt x="263" y="472"/>
                    <a:pt x="263" y="472"/>
                    <a:pt x="263" y="472"/>
                  </a:cubicBezTo>
                  <a:cubicBezTo>
                    <a:pt x="264" y="472"/>
                    <a:pt x="264" y="472"/>
                    <a:pt x="264" y="472"/>
                  </a:cubicBezTo>
                  <a:cubicBezTo>
                    <a:pt x="264" y="472"/>
                    <a:pt x="264" y="472"/>
                    <a:pt x="264" y="472"/>
                  </a:cubicBezTo>
                  <a:cubicBezTo>
                    <a:pt x="265" y="472"/>
                    <a:pt x="265" y="472"/>
                    <a:pt x="265" y="471"/>
                  </a:cubicBezTo>
                  <a:cubicBezTo>
                    <a:pt x="265" y="471"/>
                    <a:pt x="265" y="470"/>
                    <a:pt x="264" y="470"/>
                  </a:cubicBezTo>
                  <a:cubicBezTo>
                    <a:pt x="264" y="470"/>
                    <a:pt x="264" y="470"/>
                    <a:pt x="264" y="470"/>
                  </a:cubicBezTo>
                  <a:cubicBezTo>
                    <a:pt x="263" y="469"/>
                    <a:pt x="263" y="469"/>
                    <a:pt x="263" y="469"/>
                  </a:cubicBezTo>
                  <a:cubicBezTo>
                    <a:pt x="263" y="469"/>
                    <a:pt x="263" y="469"/>
                    <a:pt x="263" y="469"/>
                  </a:cubicBezTo>
                  <a:cubicBezTo>
                    <a:pt x="263" y="469"/>
                    <a:pt x="263" y="469"/>
                    <a:pt x="263" y="469"/>
                  </a:cubicBezTo>
                  <a:cubicBezTo>
                    <a:pt x="262" y="468"/>
                    <a:pt x="262" y="468"/>
                    <a:pt x="262" y="468"/>
                  </a:cubicBezTo>
                  <a:cubicBezTo>
                    <a:pt x="262" y="468"/>
                    <a:pt x="262" y="468"/>
                    <a:pt x="262" y="468"/>
                  </a:cubicBezTo>
                  <a:cubicBezTo>
                    <a:pt x="261" y="468"/>
                    <a:pt x="261" y="468"/>
                    <a:pt x="261" y="468"/>
                  </a:cubicBezTo>
                  <a:cubicBezTo>
                    <a:pt x="261" y="468"/>
                    <a:pt x="261" y="468"/>
                    <a:pt x="261" y="468"/>
                  </a:cubicBezTo>
                  <a:cubicBezTo>
                    <a:pt x="261" y="468"/>
                    <a:pt x="261" y="468"/>
                    <a:pt x="261" y="468"/>
                  </a:cubicBezTo>
                  <a:cubicBezTo>
                    <a:pt x="261" y="468"/>
                    <a:pt x="261" y="468"/>
                    <a:pt x="261" y="468"/>
                  </a:cubicBezTo>
                  <a:cubicBezTo>
                    <a:pt x="261" y="468"/>
                    <a:pt x="261" y="468"/>
                    <a:pt x="261" y="468"/>
                  </a:cubicBezTo>
                  <a:cubicBezTo>
                    <a:pt x="261" y="469"/>
                    <a:pt x="261" y="469"/>
                    <a:pt x="261" y="469"/>
                  </a:cubicBezTo>
                  <a:cubicBezTo>
                    <a:pt x="261" y="469"/>
                    <a:pt x="261" y="469"/>
                    <a:pt x="261" y="469"/>
                  </a:cubicBezTo>
                  <a:cubicBezTo>
                    <a:pt x="260" y="469"/>
                    <a:pt x="260" y="469"/>
                    <a:pt x="260" y="469"/>
                  </a:cubicBezTo>
                  <a:cubicBezTo>
                    <a:pt x="260" y="469"/>
                    <a:pt x="260" y="469"/>
                    <a:pt x="260" y="469"/>
                  </a:cubicBezTo>
                  <a:cubicBezTo>
                    <a:pt x="260" y="469"/>
                    <a:pt x="260" y="469"/>
                    <a:pt x="260" y="469"/>
                  </a:cubicBezTo>
                  <a:cubicBezTo>
                    <a:pt x="260" y="469"/>
                    <a:pt x="260" y="469"/>
                    <a:pt x="260" y="469"/>
                  </a:cubicBezTo>
                  <a:cubicBezTo>
                    <a:pt x="260" y="469"/>
                    <a:pt x="260" y="469"/>
                    <a:pt x="260" y="469"/>
                  </a:cubicBezTo>
                  <a:cubicBezTo>
                    <a:pt x="260" y="470"/>
                    <a:pt x="260" y="470"/>
                    <a:pt x="260" y="470"/>
                  </a:cubicBezTo>
                  <a:cubicBezTo>
                    <a:pt x="260" y="470"/>
                    <a:pt x="260" y="470"/>
                    <a:pt x="260" y="470"/>
                  </a:cubicBezTo>
                  <a:cubicBezTo>
                    <a:pt x="260" y="470"/>
                    <a:pt x="260" y="470"/>
                    <a:pt x="260" y="470"/>
                  </a:cubicBezTo>
                  <a:cubicBezTo>
                    <a:pt x="260" y="470"/>
                    <a:pt x="260" y="470"/>
                    <a:pt x="260" y="470"/>
                  </a:cubicBezTo>
                  <a:cubicBezTo>
                    <a:pt x="260" y="470"/>
                    <a:pt x="260" y="470"/>
                    <a:pt x="260" y="470"/>
                  </a:cubicBezTo>
                  <a:cubicBezTo>
                    <a:pt x="259" y="471"/>
                    <a:pt x="259" y="471"/>
                    <a:pt x="259" y="471"/>
                  </a:cubicBezTo>
                  <a:cubicBezTo>
                    <a:pt x="259" y="471"/>
                    <a:pt x="259" y="471"/>
                    <a:pt x="259" y="471"/>
                  </a:cubicBezTo>
                  <a:cubicBezTo>
                    <a:pt x="259" y="471"/>
                    <a:pt x="259" y="471"/>
                    <a:pt x="259" y="472"/>
                  </a:cubicBezTo>
                  <a:cubicBezTo>
                    <a:pt x="259" y="472"/>
                    <a:pt x="259" y="472"/>
                    <a:pt x="259" y="472"/>
                  </a:cubicBezTo>
                  <a:cubicBezTo>
                    <a:pt x="259" y="472"/>
                    <a:pt x="259" y="472"/>
                    <a:pt x="259" y="472"/>
                  </a:cubicBezTo>
                  <a:cubicBezTo>
                    <a:pt x="259" y="472"/>
                    <a:pt x="259" y="472"/>
                    <a:pt x="259" y="472"/>
                  </a:cubicBezTo>
                  <a:cubicBezTo>
                    <a:pt x="259" y="473"/>
                    <a:pt x="259" y="473"/>
                    <a:pt x="259" y="473"/>
                  </a:cubicBezTo>
                  <a:cubicBezTo>
                    <a:pt x="259" y="473"/>
                    <a:pt x="259" y="473"/>
                    <a:pt x="259" y="473"/>
                  </a:cubicBezTo>
                  <a:cubicBezTo>
                    <a:pt x="259" y="473"/>
                    <a:pt x="259" y="473"/>
                    <a:pt x="259" y="473"/>
                  </a:cubicBezTo>
                  <a:cubicBezTo>
                    <a:pt x="259" y="473"/>
                    <a:pt x="259" y="473"/>
                    <a:pt x="259" y="473"/>
                  </a:cubicBezTo>
                  <a:cubicBezTo>
                    <a:pt x="259" y="473"/>
                    <a:pt x="259" y="473"/>
                    <a:pt x="259" y="473"/>
                  </a:cubicBezTo>
                  <a:cubicBezTo>
                    <a:pt x="260" y="473"/>
                    <a:pt x="260" y="473"/>
                    <a:pt x="260" y="473"/>
                  </a:cubicBezTo>
                  <a:cubicBezTo>
                    <a:pt x="260" y="473"/>
                    <a:pt x="260" y="473"/>
                    <a:pt x="260" y="473"/>
                  </a:cubicBezTo>
                  <a:cubicBezTo>
                    <a:pt x="260" y="473"/>
                    <a:pt x="260" y="473"/>
                    <a:pt x="260" y="473"/>
                  </a:cubicBezTo>
                  <a:cubicBezTo>
                    <a:pt x="260" y="473"/>
                    <a:pt x="260" y="473"/>
                    <a:pt x="260" y="473"/>
                  </a:cubicBezTo>
                  <a:cubicBezTo>
                    <a:pt x="260" y="473"/>
                    <a:pt x="260" y="473"/>
                    <a:pt x="260" y="473"/>
                  </a:cubicBezTo>
                  <a:cubicBezTo>
                    <a:pt x="260" y="473"/>
                    <a:pt x="260" y="473"/>
                    <a:pt x="260" y="473"/>
                  </a:cubicBezTo>
                  <a:cubicBezTo>
                    <a:pt x="260" y="474"/>
                    <a:pt x="260" y="474"/>
                    <a:pt x="260" y="474"/>
                  </a:cubicBezTo>
                  <a:cubicBezTo>
                    <a:pt x="260" y="474"/>
                    <a:pt x="260" y="474"/>
                    <a:pt x="260" y="474"/>
                  </a:cubicBezTo>
                  <a:cubicBezTo>
                    <a:pt x="260" y="474"/>
                    <a:pt x="260" y="474"/>
                    <a:pt x="260" y="474"/>
                  </a:cubicBezTo>
                  <a:cubicBezTo>
                    <a:pt x="260" y="475"/>
                    <a:pt x="260" y="475"/>
                    <a:pt x="260" y="475"/>
                  </a:cubicBezTo>
                  <a:cubicBezTo>
                    <a:pt x="261" y="475"/>
                    <a:pt x="261" y="475"/>
                    <a:pt x="261" y="475"/>
                  </a:cubicBezTo>
                  <a:cubicBezTo>
                    <a:pt x="261" y="475"/>
                    <a:pt x="261" y="475"/>
                    <a:pt x="261" y="475"/>
                  </a:cubicBezTo>
                  <a:cubicBezTo>
                    <a:pt x="260" y="474"/>
                    <a:pt x="260" y="474"/>
                    <a:pt x="260" y="474"/>
                  </a:cubicBezTo>
                  <a:cubicBezTo>
                    <a:pt x="261" y="473"/>
                    <a:pt x="261" y="473"/>
                    <a:pt x="261" y="473"/>
                  </a:cubicBezTo>
                  <a:cubicBezTo>
                    <a:pt x="261" y="474"/>
                    <a:pt x="261" y="474"/>
                    <a:pt x="261" y="474"/>
                  </a:cubicBezTo>
                  <a:cubicBezTo>
                    <a:pt x="262" y="474"/>
                    <a:pt x="262" y="474"/>
                    <a:pt x="262" y="474"/>
                  </a:cubicBezTo>
                  <a:cubicBezTo>
                    <a:pt x="262" y="474"/>
                    <a:pt x="262" y="474"/>
                    <a:pt x="262" y="474"/>
                  </a:cubicBezTo>
                  <a:cubicBezTo>
                    <a:pt x="261" y="473"/>
                    <a:pt x="261" y="473"/>
                    <a:pt x="261" y="473"/>
                  </a:cubicBezTo>
                  <a:cubicBezTo>
                    <a:pt x="262" y="473"/>
                    <a:pt x="262" y="473"/>
                    <a:pt x="262" y="473"/>
                  </a:cubicBezTo>
                  <a:cubicBezTo>
                    <a:pt x="262" y="472"/>
                    <a:pt x="262" y="472"/>
                    <a:pt x="262" y="472"/>
                  </a:cubicBezTo>
                  <a:cubicBezTo>
                    <a:pt x="262" y="472"/>
                    <a:pt x="262" y="472"/>
                    <a:pt x="262" y="472"/>
                  </a:cubicBezTo>
                  <a:cubicBezTo>
                    <a:pt x="262" y="472"/>
                    <a:pt x="262" y="472"/>
                    <a:pt x="262" y="472"/>
                  </a:cubicBezTo>
                  <a:cubicBezTo>
                    <a:pt x="263" y="472"/>
                    <a:pt x="263" y="472"/>
                    <a:pt x="263" y="472"/>
                  </a:cubicBezTo>
                  <a:cubicBezTo>
                    <a:pt x="263" y="473"/>
                    <a:pt x="263" y="473"/>
                    <a:pt x="263" y="473"/>
                  </a:cubicBezTo>
                  <a:cubicBezTo>
                    <a:pt x="262" y="473"/>
                    <a:pt x="262" y="473"/>
                    <a:pt x="262" y="473"/>
                  </a:cubicBezTo>
                  <a:cubicBezTo>
                    <a:pt x="263" y="474"/>
                    <a:pt x="262" y="474"/>
                    <a:pt x="262" y="475"/>
                  </a:cubicBezTo>
                  <a:cubicBezTo>
                    <a:pt x="262" y="475"/>
                    <a:pt x="262" y="475"/>
                    <a:pt x="262" y="475"/>
                  </a:cubicBezTo>
                  <a:cubicBezTo>
                    <a:pt x="262" y="475"/>
                    <a:pt x="262" y="475"/>
                    <a:pt x="262" y="475"/>
                  </a:cubicBezTo>
                  <a:cubicBezTo>
                    <a:pt x="262" y="476"/>
                    <a:pt x="262" y="476"/>
                    <a:pt x="262" y="476"/>
                  </a:cubicBezTo>
                  <a:cubicBezTo>
                    <a:pt x="263" y="476"/>
                    <a:pt x="263" y="476"/>
                    <a:pt x="263" y="476"/>
                  </a:cubicBezTo>
                  <a:lnTo>
                    <a:pt x="263" y="475"/>
                  </a:lnTo>
                  <a:close/>
                  <a:moveTo>
                    <a:pt x="263" y="467"/>
                  </a:moveTo>
                  <a:cubicBezTo>
                    <a:pt x="263" y="467"/>
                    <a:pt x="263" y="467"/>
                    <a:pt x="263" y="467"/>
                  </a:cubicBezTo>
                  <a:cubicBezTo>
                    <a:pt x="263" y="467"/>
                    <a:pt x="263" y="467"/>
                    <a:pt x="263" y="467"/>
                  </a:cubicBezTo>
                  <a:cubicBezTo>
                    <a:pt x="263" y="467"/>
                    <a:pt x="263" y="467"/>
                    <a:pt x="263" y="467"/>
                  </a:cubicBezTo>
                  <a:cubicBezTo>
                    <a:pt x="263" y="467"/>
                    <a:pt x="263" y="467"/>
                    <a:pt x="263" y="467"/>
                  </a:cubicBezTo>
                  <a:close/>
                  <a:moveTo>
                    <a:pt x="261" y="465"/>
                  </a:moveTo>
                  <a:cubicBezTo>
                    <a:pt x="261" y="465"/>
                    <a:pt x="261" y="465"/>
                    <a:pt x="261" y="465"/>
                  </a:cubicBezTo>
                  <a:cubicBezTo>
                    <a:pt x="261" y="465"/>
                    <a:pt x="261" y="465"/>
                    <a:pt x="261" y="465"/>
                  </a:cubicBezTo>
                  <a:cubicBezTo>
                    <a:pt x="261" y="465"/>
                    <a:pt x="261" y="465"/>
                    <a:pt x="261" y="465"/>
                  </a:cubicBezTo>
                  <a:cubicBezTo>
                    <a:pt x="261" y="465"/>
                    <a:pt x="261" y="465"/>
                    <a:pt x="261" y="465"/>
                  </a:cubicBezTo>
                  <a:close/>
                  <a:moveTo>
                    <a:pt x="271" y="480"/>
                  </a:moveTo>
                  <a:cubicBezTo>
                    <a:pt x="271" y="480"/>
                    <a:pt x="271" y="480"/>
                    <a:pt x="271" y="480"/>
                  </a:cubicBezTo>
                  <a:cubicBezTo>
                    <a:pt x="271" y="480"/>
                    <a:pt x="271" y="480"/>
                    <a:pt x="271" y="480"/>
                  </a:cubicBezTo>
                  <a:cubicBezTo>
                    <a:pt x="271" y="479"/>
                    <a:pt x="271" y="479"/>
                    <a:pt x="271" y="479"/>
                  </a:cubicBezTo>
                  <a:cubicBezTo>
                    <a:pt x="271" y="479"/>
                    <a:pt x="271" y="479"/>
                    <a:pt x="271" y="479"/>
                  </a:cubicBezTo>
                  <a:cubicBezTo>
                    <a:pt x="270" y="479"/>
                    <a:pt x="270" y="479"/>
                    <a:pt x="270" y="479"/>
                  </a:cubicBezTo>
                  <a:cubicBezTo>
                    <a:pt x="270" y="479"/>
                    <a:pt x="270" y="479"/>
                    <a:pt x="270" y="479"/>
                  </a:cubicBezTo>
                  <a:cubicBezTo>
                    <a:pt x="270" y="479"/>
                    <a:pt x="270" y="479"/>
                    <a:pt x="270" y="479"/>
                  </a:cubicBezTo>
                  <a:cubicBezTo>
                    <a:pt x="270" y="478"/>
                    <a:pt x="270" y="478"/>
                    <a:pt x="270" y="478"/>
                  </a:cubicBezTo>
                  <a:cubicBezTo>
                    <a:pt x="269" y="478"/>
                    <a:pt x="269" y="478"/>
                    <a:pt x="269" y="478"/>
                  </a:cubicBezTo>
                  <a:cubicBezTo>
                    <a:pt x="269" y="479"/>
                    <a:pt x="268" y="479"/>
                    <a:pt x="268" y="480"/>
                  </a:cubicBezTo>
                  <a:cubicBezTo>
                    <a:pt x="268" y="480"/>
                    <a:pt x="268" y="480"/>
                    <a:pt x="268" y="480"/>
                  </a:cubicBezTo>
                  <a:cubicBezTo>
                    <a:pt x="268" y="480"/>
                    <a:pt x="268" y="480"/>
                    <a:pt x="268" y="480"/>
                  </a:cubicBezTo>
                  <a:cubicBezTo>
                    <a:pt x="268" y="480"/>
                    <a:pt x="268" y="480"/>
                    <a:pt x="268" y="480"/>
                  </a:cubicBezTo>
                  <a:cubicBezTo>
                    <a:pt x="268" y="480"/>
                    <a:pt x="268" y="480"/>
                    <a:pt x="268" y="480"/>
                  </a:cubicBezTo>
                  <a:cubicBezTo>
                    <a:pt x="267" y="481"/>
                    <a:pt x="267" y="481"/>
                    <a:pt x="267" y="481"/>
                  </a:cubicBezTo>
                  <a:cubicBezTo>
                    <a:pt x="268" y="481"/>
                    <a:pt x="268" y="481"/>
                    <a:pt x="268" y="481"/>
                  </a:cubicBezTo>
                  <a:cubicBezTo>
                    <a:pt x="268" y="481"/>
                    <a:pt x="268" y="481"/>
                    <a:pt x="268" y="481"/>
                  </a:cubicBezTo>
                  <a:cubicBezTo>
                    <a:pt x="268" y="481"/>
                    <a:pt x="268" y="481"/>
                    <a:pt x="268" y="481"/>
                  </a:cubicBezTo>
                  <a:cubicBezTo>
                    <a:pt x="268" y="481"/>
                    <a:pt x="268" y="481"/>
                    <a:pt x="268" y="481"/>
                  </a:cubicBezTo>
                  <a:cubicBezTo>
                    <a:pt x="269" y="481"/>
                    <a:pt x="269" y="481"/>
                    <a:pt x="269" y="481"/>
                  </a:cubicBezTo>
                  <a:cubicBezTo>
                    <a:pt x="269" y="481"/>
                    <a:pt x="269" y="481"/>
                    <a:pt x="269" y="481"/>
                  </a:cubicBezTo>
                  <a:cubicBezTo>
                    <a:pt x="269" y="480"/>
                    <a:pt x="269" y="480"/>
                    <a:pt x="269" y="480"/>
                  </a:cubicBezTo>
                  <a:cubicBezTo>
                    <a:pt x="269" y="480"/>
                    <a:pt x="269" y="480"/>
                    <a:pt x="269" y="480"/>
                  </a:cubicBezTo>
                  <a:cubicBezTo>
                    <a:pt x="270" y="480"/>
                    <a:pt x="270" y="480"/>
                    <a:pt x="270" y="480"/>
                  </a:cubicBezTo>
                  <a:cubicBezTo>
                    <a:pt x="269" y="481"/>
                    <a:pt x="269" y="481"/>
                    <a:pt x="269" y="481"/>
                  </a:cubicBezTo>
                  <a:cubicBezTo>
                    <a:pt x="269" y="482"/>
                    <a:pt x="269" y="482"/>
                    <a:pt x="269" y="482"/>
                  </a:cubicBezTo>
                  <a:cubicBezTo>
                    <a:pt x="269" y="481"/>
                    <a:pt x="269" y="481"/>
                    <a:pt x="269" y="481"/>
                  </a:cubicBezTo>
                  <a:cubicBezTo>
                    <a:pt x="269" y="482"/>
                    <a:pt x="269" y="482"/>
                    <a:pt x="269" y="482"/>
                  </a:cubicBezTo>
                  <a:cubicBezTo>
                    <a:pt x="270" y="482"/>
                    <a:pt x="270" y="482"/>
                    <a:pt x="270" y="482"/>
                  </a:cubicBezTo>
                  <a:cubicBezTo>
                    <a:pt x="270" y="481"/>
                    <a:pt x="270" y="481"/>
                    <a:pt x="270" y="481"/>
                  </a:cubicBezTo>
                  <a:cubicBezTo>
                    <a:pt x="270" y="482"/>
                    <a:pt x="270" y="482"/>
                    <a:pt x="270" y="482"/>
                  </a:cubicBezTo>
                  <a:cubicBezTo>
                    <a:pt x="270" y="482"/>
                    <a:pt x="270" y="482"/>
                    <a:pt x="270" y="482"/>
                  </a:cubicBezTo>
                  <a:cubicBezTo>
                    <a:pt x="270" y="482"/>
                    <a:pt x="270" y="482"/>
                    <a:pt x="270" y="482"/>
                  </a:cubicBezTo>
                  <a:cubicBezTo>
                    <a:pt x="269" y="482"/>
                    <a:pt x="269" y="482"/>
                    <a:pt x="269" y="482"/>
                  </a:cubicBezTo>
                  <a:cubicBezTo>
                    <a:pt x="269" y="482"/>
                    <a:pt x="269" y="482"/>
                    <a:pt x="269" y="482"/>
                  </a:cubicBezTo>
                  <a:cubicBezTo>
                    <a:pt x="268" y="482"/>
                    <a:pt x="268" y="482"/>
                    <a:pt x="268" y="482"/>
                  </a:cubicBezTo>
                  <a:cubicBezTo>
                    <a:pt x="269" y="483"/>
                    <a:pt x="269" y="483"/>
                    <a:pt x="269" y="483"/>
                  </a:cubicBezTo>
                  <a:cubicBezTo>
                    <a:pt x="269" y="483"/>
                    <a:pt x="269" y="483"/>
                    <a:pt x="269" y="483"/>
                  </a:cubicBezTo>
                  <a:cubicBezTo>
                    <a:pt x="269" y="483"/>
                    <a:pt x="269" y="483"/>
                    <a:pt x="269" y="483"/>
                  </a:cubicBezTo>
                  <a:cubicBezTo>
                    <a:pt x="269" y="484"/>
                    <a:pt x="269" y="484"/>
                    <a:pt x="269" y="484"/>
                  </a:cubicBezTo>
                  <a:cubicBezTo>
                    <a:pt x="269" y="484"/>
                    <a:pt x="269" y="484"/>
                    <a:pt x="269" y="484"/>
                  </a:cubicBezTo>
                  <a:cubicBezTo>
                    <a:pt x="269" y="484"/>
                    <a:pt x="269" y="484"/>
                    <a:pt x="269" y="484"/>
                  </a:cubicBezTo>
                  <a:cubicBezTo>
                    <a:pt x="270" y="484"/>
                    <a:pt x="270" y="484"/>
                    <a:pt x="270" y="484"/>
                  </a:cubicBezTo>
                  <a:cubicBezTo>
                    <a:pt x="269" y="485"/>
                    <a:pt x="269" y="485"/>
                    <a:pt x="269" y="485"/>
                  </a:cubicBezTo>
                  <a:cubicBezTo>
                    <a:pt x="269" y="485"/>
                    <a:pt x="269" y="485"/>
                    <a:pt x="269" y="485"/>
                  </a:cubicBezTo>
                  <a:cubicBezTo>
                    <a:pt x="269" y="486"/>
                    <a:pt x="269" y="486"/>
                    <a:pt x="269" y="486"/>
                  </a:cubicBezTo>
                  <a:cubicBezTo>
                    <a:pt x="269" y="486"/>
                    <a:pt x="269" y="486"/>
                    <a:pt x="269" y="486"/>
                  </a:cubicBezTo>
                  <a:cubicBezTo>
                    <a:pt x="269" y="486"/>
                    <a:pt x="269" y="486"/>
                    <a:pt x="269" y="486"/>
                  </a:cubicBezTo>
                  <a:cubicBezTo>
                    <a:pt x="269" y="487"/>
                    <a:pt x="269" y="487"/>
                    <a:pt x="269" y="487"/>
                  </a:cubicBezTo>
                  <a:cubicBezTo>
                    <a:pt x="270" y="486"/>
                    <a:pt x="270" y="486"/>
                    <a:pt x="270" y="486"/>
                  </a:cubicBezTo>
                  <a:cubicBezTo>
                    <a:pt x="270" y="486"/>
                    <a:pt x="270" y="486"/>
                    <a:pt x="270" y="486"/>
                  </a:cubicBezTo>
                  <a:cubicBezTo>
                    <a:pt x="270" y="486"/>
                    <a:pt x="270" y="485"/>
                    <a:pt x="271" y="485"/>
                  </a:cubicBezTo>
                  <a:cubicBezTo>
                    <a:pt x="271" y="485"/>
                    <a:pt x="271" y="485"/>
                    <a:pt x="271" y="485"/>
                  </a:cubicBezTo>
                  <a:cubicBezTo>
                    <a:pt x="271" y="485"/>
                    <a:pt x="271" y="484"/>
                    <a:pt x="271" y="484"/>
                  </a:cubicBezTo>
                  <a:cubicBezTo>
                    <a:pt x="271" y="484"/>
                    <a:pt x="271" y="484"/>
                    <a:pt x="272" y="484"/>
                  </a:cubicBezTo>
                  <a:cubicBezTo>
                    <a:pt x="271" y="483"/>
                    <a:pt x="272" y="484"/>
                    <a:pt x="271" y="483"/>
                  </a:cubicBezTo>
                  <a:cubicBezTo>
                    <a:pt x="272" y="483"/>
                    <a:pt x="272" y="483"/>
                    <a:pt x="272" y="483"/>
                  </a:cubicBezTo>
                  <a:cubicBezTo>
                    <a:pt x="272" y="484"/>
                    <a:pt x="273" y="485"/>
                    <a:pt x="274" y="486"/>
                  </a:cubicBezTo>
                  <a:cubicBezTo>
                    <a:pt x="274" y="486"/>
                    <a:pt x="274" y="486"/>
                    <a:pt x="274" y="486"/>
                  </a:cubicBezTo>
                  <a:cubicBezTo>
                    <a:pt x="274" y="487"/>
                    <a:pt x="274" y="487"/>
                    <a:pt x="274" y="487"/>
                  </a:cubicBezTo>
                  <a:cubicBezTo>
                    <a:pt x="274" y="487"/>
                    <a:pt x="274" y="487"/>
                    <a:pt x="274" y="487"/>
                  </a:cubicBezTo>
                  <a:cubicBezTo>
                    <a:pt x="274" y="487"/>
                    <a:pt x="274" y="487"/>
                    <a:pt x="274" y="487"/>
                  </a:cubicBezTo>
                  <a:cubicBezTo>
                    <a:pt x="274" y="487"/>
                    <a:pt x="274" y="487"/>
                    <a:pt x="274" y="487"/>
                  </a:cubicBezTo>
                  <a:cubicBezTo>
                    <a:pt x="274" y="488"/>
                    <a:pt x="274" y="488"/>
                    <a:pt x="274" y="488"/>
                  </a:cubicBezTo>
                  <a:cubicBezTo>
                    <a:pt x="274" y="488"/>
                    <a:pt x="274" y="488"/>
                    <a:pt x="274" y="488"/>
                  </a:cubicBezTo>
                  <a:cubicBezTo>
                    <a:pt x="275" y="489"/>
                    <a:pt x="275" y="489"/>
                    <a:pt x="275" y="489"/>
                  </a:cubicBezTo>
                  <a:cubicBezTo>
                    <a:pt x="275" y="489"/>
                    <a:pt x="275" y="489"/>
                    <a:pt x="275" y="489"/>
                  </a:cubicBezTo>
                  <a:cubicBezTo>
                    <a:pt x="275" y="490"/>
                    <a:pt x="275" y="490"/>
                    <a:pt x="275" y="490"/>
                  </a:cubicBezTo>
                  <a:cubicBezTo>
                    <a:pt x="275" y="490"/>
                    <a:pt x="275" y="490"/>
                    <a:pt x="275" y="490"/>
                  </a:cubicBezTo>
                  <a:cubicBezTo>
                    <a:pt x="275" y="490"/>
                    <a:pt x="275" y="490"/>
                    <a:pt x="275" y="490"/>
                  </a:cubicBezTo>
                  <a:cubicBezTo>
                    <a:pt x="275" y="490"/>
                    <a:pt x="275" y="490"/>
                    <a:pt x="275" y="490"/>
                  </a:cubicBezTo>
                  <a:cubicBezTo>
                    <a:pt x="276" y="490"/>
                    <a:pt x="276" y="490"/>
                    <a:pt x="276" y="490"/>
                  </a:cubicBezTo>
                  <a:cubicBezTo>
                    <a:pt x="275" y="491"/>
                    <a:pt x="275" y="491"/>
                    <a:pt x="275" y="491"/>
                  </a:cubicBezTo>
                  <a:cubicBezTo>
                    <a:pt x="276" y="491"/>
                    <a:pt x="276" y="491"/>
                    <a:pt x="276" y="491"/>
                  </a:cubicBezTo>
                  <a:cubicBezTo>
                    <a:pt x="277" y="492"/>
                    <a:pt x="277" y="492"/>
                    <a:pt x="277" y="492"/>
                  </a:cubicBezTo>
                  <a:cubicBezTo>
                    <a:pt x="276" y="492"/>
                    <a:pt x="276" y="492"/>
                    <a:pt x="276" y="492"/>
                  </a:cubicBezTo>
                  <a:cubicBezTo>
                    <a:pt x="277" y="492"/>
                    <a:pt x="277" y="492"/>
                    <a:pt x="277" y="492"/>
                  </a:cubicBezTo>
                  <a:cubicBezTo>
                    <a:pt x="278" y="492"/>
                    <a:pt x="278" y="492"/>
                    <a:pt x="278" y="492"/>
                  </a:cubicBezTo>
                  <a:cubicBezTo>
                    <a:pt x="277" y="491"/>
                    <a:pt x="277" y="491"/>
                    <a:pt x="277" y="491"/>
                  </a:cubicBezTo>
                  <a:cubicBezTo>
                    <a:pt x="277" y="491"/>
                    <a:pt x="277" y="491"/>
                    <a:pt x="277" y="491"/>
                  </a:cubicBezTo>
                  <a:cubicBezTo>
                    <a:pt x="278" y="491"/>
                    <a:pt x="278" y="491"/>
                    <a:pt x="278" y="491"/>
                  </a:cubicBezTo>
                  <a:cubicBezTo>
                    <a:pt x="278" y="492"/>
                    <a:pt x="278" y="492"/>
                    <a:pt x="278" y="492"/>
                  </a:cubicBezTo>
                  <a:cubicBezTo>
                    <a:pt x="279" y="492"/>
                    <a:pt x="279" y="492"/>
                    <a:pt x="279" y="492"/>
                  </a:cubicBezTo>
                  <a:cubicBezTo>
                    <a:pt x="279" y="492"/>
                    <a:pt x="279" y="492"/>
                    <a:pt x="279" y="492"/>
                  </a:cubicBezTo>
                  <a:cubicBezTo>
                    <a:pt x="279" y="491"/>
                    <a:pt x="279" y="491"/>
                    <a:pt x="279" y="491"/>
                  </a:cubicBezTo>
                  <a:cubicBezTo>
                    <a:pt x="279" y="491"/>
                    <a:pt x="278" y="491"/>
                    <a:pt x="278" y="491"/>
                  </a:cubicBezTo>
                  <a:cubicBezTo>
                    <a:pt x="278" y="491"/>
                    <a:pt x="278" y="491"/>
                    <a:pt x="278" y="491"/>
                  </a:cubicBezTo>
                  <a:cubicBezTo>
                    <a:pt x="279" y="490"/>
                    <a:pt x="279" y="491"/>
                    <a:pt x="280" y="491"/>
                  </a:cubicBezTo>
                  <a:cubicBezTo>
                    <a:pt x="280" y="491"/>
                    <a:pt x="280" y="491"/>
                    <a:pt x="280" y="491"/>
                  </a:cubicBezTo>
                  <a:cubicBezTo>
                    <a:pt x="280" y="491"/>
                    <a:pt x="280" y="491"/>
                    <a:pt x="280" y="491"/>
                  </a:cubicBezTo>
                  <a:cubicBezTo>
                    <a:pt x="280" y="491"/>
                    <a:pt x="280" y="491"/>
                    <a:pt x="280" y="491"/>
                  </a:cubicBezTo>
                  <a:cubicBezTo>
                    <a:pt x="280" y="491"/>
                    <a:pt x="280" y="491"/>
                    <a:pt x="280" y="491"/>
                  </a:cubicBezTo>
                  <a:cubicBezTo>
                    <a:pt x="279" y="490"/>
                    <a:pt x="279" y="490"/>
                    <a:pt x="279" y="490"/>
                  </a:cubicBezTo>
                  <a:cubicBezTo>
                    <a:pt x="279" y="490"/>
                    <a:pt x="279" y="490"/>
                    <a:pt x="279" y="490"/>
                  </a:cubicBezTo>
                  <a:cubicBezTo>
                    <a:pt x="279" y="490"/>
                    <a:pt x="279" y="490"/>
                    <a:pt x="279" y="490"/>
                  </a:cubicBezTo>
                  <a:cubicBezTo>
                    <a:pt x="279" y="490"/>
                    <a:pt x="279" y="490"/>
                    <a:pt x="279" y="490"/>
                  </a:cubicBezTo>
                  <a:cubicBezTo>
                    <a:pt x="279" y="490"/>
                    <a:pt x="279" y="490"/>
                    <a:pt x="279" y="490"/>
                  </a:cubicBezTo>
                  <a:cubicBezTo>
                    <a:pt x="279" y="489"/>
                    <a:pt x="279" y="489"/>
                    <a:pt x="279" y="489"/>
                  </a:cubicBezTo>
                  <a:cubicBezTo>
                    <a:pt x="279" y="489"/>
                    <a:pt x="279" y="489"/>
                    <a:pt x="279" y="489"/>
                  </a:cubicBezTo>
                  <a:cubicBezTo>
                    <a:pt x="278" y="489"/>
                    <a:pt x="278" y="489"/>
                    <a:pt x="278" y="489"/>
                  </a:cubicBezTo>
                  <a:cubicBezTo>
                    <a:pt x="278" y="489"/>
                    <a:pt x="278" y="489"/>
                    <a:pt x="278" y="489"/>
                  </a:cubicBezTo>
                  <a:cubicBezTo>
                    <a:pt x="278" y="489"/>
                    <a:pt x="278" y="489"/>
                    <a:pt x="278" y="489"/>
                  </a:cubicBezTo>
                  <a:cubicBezTo>
                    <a:pt x="279" y="489"/>
                    <a:pt x="279" y="489"/>
                    <a:pt x="279" y="489"/>
                  </a:cubicBezTo>
                  <a:cubicBezTo>
                    <a:pt x="279" y="489"/>
                    <a:pt x="279" y="489"/>
                    <a:pt x="279" y="489"/>
                  </a:cubicBezTo>
                  <a:cubicBezTo>
                    <a:pt x="279" y="489"/>
                    <a:pt x="279" y="489"/>
                    <a:pt x="279" y="489"/>
                  </a:cubicBezTo>
                  <a:cubicBezTo>
                    <a:pt x="279" y="488"/>
                    <a:pt x="279" y="488"/>
                    <a:pt x="279" y="488"/>
                  </a:cubicBezTo>
                  <a:cubicBezTo>
                    <a:pt x="278" y="488"/>
                    <a:pt x="278" y="488"/>
                    <a:pt x="278" y="488"/>
                  </a:cubicBezTo>
                  <a:cubicBezTo>
                    <a:pt x="277" y="489"/>
                    <a:pt x="277" y="489"/>
                    <a:pt x="277" y="489"/>
                  </a:cubicBezTo>
                  <a:cubicBezTo>
                    <a:pt x="277" y="489"/>
                    <a:pt x="277" y="489"/>
                    <a:pt x="277" y="489"/>
                  </a:cubicBezTo>
                  <a:cubicBezTo>
                    <a:pt x="277" y="489"/>
                    <a:pt x="277" y="489"/>
                    <a:pt x="277" y="489"/>
                  </a:cubicBezTo>
                  <a:cubicBezTo>
                    <a:pt x="276" y="489"/>
                    <a:pt x="276" y="489"/>
                    <a:pt x="276" y="489"/>
                  </a:cubicBezTo>
                  <a:cubicBezTo>
                    <a:pt x="277" y="489"/>
                    <a:pt x="277" y="488"/>
                    <a:pt x="277" y="488"/>
                  </a:cubicBezTo>
                  <a:cubicBezTo>
                    <a:pt x="277" y="487"/>
                    <a:pt x="277" y="487"/>
                    <a:pt x="277" y="487"/>
                  </a:cubicBezTo>
                  <a:cubicBezTo>
                    <a:pt x="277" y="487"/>
                    <a:pt x="277" y="487"/>
                    <a:pt x="277" y="487"/>
                  </a:cubicBezTo>
                  <a:cubicBezTo>
                    <a:pt x="276" y="486"/>
                    <a:pt x="276" y="486"/>
                    <a:pt x="276" y="486"/>
                  </a:cubicBezTo>
                  <a:cubicBezTo>
                    <a:pt x="275" y="486"/>
                    <a:pt x="275" y="486"/>
                    <a:pt x="275" y="486"/>
                  </a:cubicBezTo>
                  <a:cubicBezTo>
                    <a:pt x="275" y="486"/>
                    <a:pt x="275" y="486"/>
                    <a:pt x="275" y="486"/>
                  </a:cubicBezTo>
                  <a:cubicBezTo>
                    <a:pt x="275" y="486"/>
                    <a:pt x="275" y="486"/>
                    <a:pt x="275" y="486"/>
                  </a:cubicBezTo>
                  <a:cubicBezTo>
                    <a:pt x="275" y="486"/>
                    <a:pt x="275" y="486"/>
                    <a:pt x="275" y="486"/>
                  </a:cubicBezTo>
                  <a:cubicBezTo>
                    <a:pt x="275" y="485"/>
                    <a:pt x="275" y="485"/>
                    <a:pt x="275" y="485"/>
                  </a:cubicBezTo>
                  <a:cubicBezTo>
                    <a:pt x="275" y="485"/>
                    <a:pt x="275" y="485"/>
                    <a:pt x="275" y="485"/>
                  </a:cubicBezTo>
                  <a:cubicBezTo>
                    <a:pt x="275" y="485"/>
                    <a:pt x="275" y="485"/>
                    <a:pt x="275" y="485"/>
                  </a:cubicBezTo>
                  <a:cubicBezTo>
                    <a:pt x="274" y="485"/>
                    <a:pt x="274" y="485"/>
                    <a:pt x="274" y="485"/>
                  </a:cubicBezTo>
                  <a:cubicBezTo>
                    <a:pt x="274" y="485"/>
                    <a:pt x="274" y="485"/>
                    <a:pt x="274" y="485"/>
                  </a:cubicBezTo>
                  <a:cubicBezTo>
                    <a:pt x="274" y="485"/>
                    <a:pt x="274" y="485"/>
                    <a:pt x="274" y="485"/>
                  </a:cubicBezTo>
                  <a:cubicBezTo>
                    <a:pt x="274" y="484"/>
                    <a:pt x="274" y="484"/>
                    <a:pt x="274" y="484"/>
                  </a:cubicBezTo>
                  <a:cubicBezTo>
                    <a:pt x="274" y="485"/>
                    <a:pt x="274" y="485"/>
                    <a:pt x="274" y="485"/>
                  </a:cubicBezTo>
                  <a:cubicBezTo>
                    <a:pt x="274" y="485"/>
                    <a:pt x="274" y="485"/>
                    <a:pt x="274" y="485"/>
                  </a:cubicBezTo>
                  <a:cubicBezTo>
                    <a:pt x="274" y="485"/>
                    <a:pt x="274" y="485"/>
                    <a:pt x="274" y="485"/>
                  </a:cubicBezTo>
                  <a:cubicBezTo>
                    <a:pt x="273" y="485"/>
                    <a:pt x="273" y="485"/>
                    <a:pt x="273" y="485"/>
                  </a:cubicBezTo>
                  <a:cubicBezTo>
                    <a:pt x="274" y="484"/>
                    <a:pt x="274" y="484"/>
                    <a:pt x="274" y="484"/>
                  </a:cubicBezTo>
                  <a:cubicBezTo>
                    <a:pt x="274" y="484"/>
                    <a:pt x="274" y="484"/>
                    <a:pt x="274" y="484"/>
                  </a:cubicBezTo>
                  <a:cubicBezTo>
                    <a:pt x="274" y="484"/>
                    <a:pt x="275" y="484"/>
                    <a:pt x="275" y="485"/>
                  </a:cubicBezTo>
                  <a:cubicBezTo>
                    <a:pt x="275" y="485"/>
                    <a:pt x="275" y="485"/>
                    <a:pt x="275" y="485"/>
                  </a:cubicBezTo>
                  <a:cubicBezTo>
                    <a:pt x="276" y="485"/>
                    <a:pt x="276" y="485"/>
                    <a:pt x="276" y="485"/>
                  </a:cubicBezTo>
                  <a:cubicBezTo>
                    <a:pt x="276" y="485"/>
                    <a:pt x="276" y="485"/>
                    <a:pt x="276" y="485"/>
                  </a:cubicBezTo>
                  <a:cubicBezTo>
                    <a:pt x="276" y="486"/>
                    <a:pt x="276" y="486"/>
                    <a:pt x="276" y="486"/>
                  </a:cubicBezTo>
                  <a:cubicBezTo>
                    <a:pt x="277" y="486"/>
                    <a:pt x="277" y="486"/>
                    <a:pt x="277" y="486"/>
                  </a:cubicBezTo>
                  <a:cubicBezTo>
                    <a:pt x="277" y="486"/>
                    <a:pt x="277" y="486"/>
                    <a:pt x="277" y="486"/>
                  </a:cubicBezTo>
                  <a:cubicBezTo>
                    <a:pt x="277" y="486"/>
                    <a:pt x="277" y="486"/>
                    <a:pt x="277" y="486"/>
                  </a:cubicBezTo>
                  <a:cubicBezTo>
                    <a:pt x="277" y="486"/>
                    <a:pt x="277" y="486"/>
                    <a:pt x="277" y="486"/>
                  </a:cubicBezTo>
                  <a:cubicBezTo>
                    <a:pt x="277" y="486"/>
                    <a:pt x="277" y="486"/>
                    <a:pt x="277" y="486"/>
                  </a:cubicBezTo>
                  <a:cubicBezTo>
                    <a:pt x="278" y="487"/>
                    <a:pt x="278" y="487"/>
                    <a:pt x="278" y="487"/>
                  </a:cubicBezTo>
                  <a:cubicBezTo>
                    <a:pt x="278" y="487"/>
                    <a:pt x="278" y="487"/>
                    <a:pt x="278" y="487"/>
                  </a:cubicBezTo>
                  <a:cubicBezTo>
                    <a:pt x="279" y="487"/>
                    <a:pt x="279" y="487"/>
                    <a:pt x="279" y="487"/>
                  </a:cubicBezTo>
                  <a:cubicBezTo>
                    <a:pt x="279" y="486"/>
                    <a:pt x="279" y="486"/>
                    <a:pt x="279" y="486"/>
                  </a:cubicBezTo>
                  <a:cubicBezTo>
                    <a:pt x="279" y="486"/>
                    <a:pt x="279" y="486"/>
                    <a:pt x="279" y="486"/>
                  </a:cubicBezTo>
                  <a:cubicBezTo>
                    <a:pt x="279" y="486"/>
                    <a:pt x="279" y="486"/>
                    <a:pt x="279" y="486"/>
                  </a:cubicBezTo>
                  <a:cubicBezTo>
                    <a:pt x="278" y="485"/>
                    <a:pt x="278" y="485"/>
                    <a:pt x="278" y="485"/>
                  </a:cubicBezTo>
                  <a:cubicBezTo>
                    <a:pt x="278" y="485"/>
                    <a:pt x="278" y="485"/>
                    <a:pt x="278" y="485"/>
                  </a:cubicBezTo>
                  <a:cubicBezTo>
                    <a:pt x="278" y="485"/>
                    <a:pt x="278" y="485"/>
                    <a:pt x="278" y="485"/>
                  </a:cubicBezTo>
                  <a:cubicBezTo>
                    <a:pt x="278" y="485"/>
                    <a:pt x="278" y="485"/>
                    <a:pt x="278" y="485"/>
                  </a:cubicBezTo>
                  <a:cubicBezTo>
                    <a:pt x="278" y="484"/>
                    <a:pt x="278" y="484"/>
                    <a:pt x="278" y="484"/>
                  </a:cubicBezTo>
                  <a:cubicBezTo>
                    <a:pt x="277" y="484"/>
                    <a:pt x="277" y="484"/>
                    <a:pt x="277" y="484"/>
                  </a:cubicBezTo>
                  <a:cubicBezTo>
                    <a:pt x="277" y="484"/>
                    <a:pt x="277" y="484"/>
                    <a:pt x="277" y="484"/>
                  </a:cubicBezTo>
                  <a:cubicBezTo>
                    <a:pt x="277" y="484"/>
                    <a:pt x="277" y="484"/>
                    <a:pt x="277" y="484"/>
                  </a:cubicBezTo>
                  <a:cubicBezTo>
                    <a:pt x="276" y="484"/>
                    <a:pt x="276" y="484"/>
                    <a:pt x="276" y="484"/>
                  </a:cubicBezTo>
                  <a:cubicBezTo>
                    <a:pt x="276" y="484"/>
                    <a:pt x="276" y="484"/>
                    <a:pt x="276" y="484"/>
                  </a:cubicBezTo>
                  <a:cubicBezTo>
                    <a:pt x="276" y="484"/>
                    <a:pt x="276" y="484"/>
                    <a:pt x="276" y="484"/>
                  </a:cubicBezTo>
                  <a:cubicBezTo>
                    <a:pt x="276" y="484"/>
                    <a:pt x="276" y="484"/>
                    <a:pt x="276" y="484"/>
                  </a:cubicBezTo>
                  <a:cubicBezTo>
                    <a:pt x="275" y="484"/>
                    <a:pt x="275" y="484"/>
                    <a:pt x="275" y="484"/>
                  </a:cubicBezTo>
                  <a:cubicBezTo>
                    <a:pt x="275" y="484"/>
                    <a:pt x="275" y="484"/>
                    <a:pt x="275" y="484"/>
                  </a:cubicBezTo>
                  <a:cubicBezTo>
                    <a:pt x="275" y="483"/>
                    <a:pt x="275" y="483"/>
                    <a:pt x="275" y="483"/>
                  </a:cubicBezTo>
                  <a:cubicBezTo>
                    <a:pt x="275" y="483"/>
                    <a:pt x="275" y="483"/>
                    <a:pt x="275" y="483"/>
                  </a:cubicBezTo>
                  <a:cubicBezTo>
                    <a:pt x="274" y="483"/>
                    <a:pt x="274" y="483"/>
                    <a:pt x="274" y="483"/>
                  </a:cubicBezTo>
                  <a:cubicBezTo>
                    <a:pt x="274" y="483"/>
                    <a:pt x="274" y="483"/>
                    <a:pt x="274" y="483"/>
                  </a:cubicBezTo>
                  <a:cubicBezTo>
                    <a:pt x="273" y="482"/>
                    <a:pt x="274" y="482"/>
                    <a:pt x="273" y="482"/>
                  </a:cubicBezTo>
                  <a:cubicBezTo>
                    <a:pt x="273" y="481"/>
                    <a:pt x="273" y="481"/>
                    <a:pt x="273" y="481"/>
                  </a:cubicBezTo>
                  <a:cubicBezTo>
                    <a:pt x="273" y="481"/>
                    <a:pt x="273" y="481"/>
                    <a:pt x="273" y="481"/>
                  </a:cubicBezTo>
                  <a:cubicBezTo>
                    <a:pt x="272" y="480"/>
                    <a:pt x="272" y="480"/>
                    <a:pt x="272" y="480"/>
                  </a:cubicBezTo>
                  <a:lnTo>
                    <a:pt x="271" y="480"/>
                  </a:lnTo>
                  <a:close/>
                  <a:moveTo>
                    <a:pt x="274" y="482"/>
                  </a:moveTo>
                  <a:cubicBezTo>
                    <a:pt x="274" y="482"/>
                    <a:pt x="274" y="482"/>
                    <a:pt x="274" y="482"/>
                  </a:cubicBezTo>
                  <a:cubicBezTo>
                    <a:pt x="274" y="482"/>
                    <a:pt x="274" y="482"/>
                    <a:pt x="274" y="482"/>
                  </a:cubicBezTo>
                  <a:cubicBezTo>
                    <a:pt x="273" y="482"/>
                    <a:pt x="273" y="482"/>
                    <a:pt x="273" y="482"/>
                  </a:cubicBezTo>
                  <a:cubicBezTo>
                    <a:pt x="274" y="482"/>
                    <a:pt x="274" y="482"/>
                    <a:pt x="274" y="482"/>
                  </a:cubicBezTo>
                  <a:cubicBezTo>
                    <a:pt x="274" y="482"/>
                    <a:pt x="274" y="482"/>
                    <a:pt x="274" y="482"/>
                  </a:cubicBezTo>
                  <a:close/>
                  <a:moveTo>
                    <a:pt x="259" y="469"/>
                  </a:moveTo>
                  <a:cubicBezTo>
                    <a:pt x="260" y="469"/>
                    <a:pt x="260" y="469"/>
                    <a:pt x="260" y="469"/>
                  </a:cubicBezTo>
                  <a:cubicBezTo>
                    <a:pt x="259" y="469"/>
                    <a:pt x="259" y="469"/>
                    <a:pt x="259" y="469"/>
                  </a:cubicBezTo>
                  <a:cubicBezTo>
                    <a:pt x="260" y="469"/>
                    <a:pt x="260" y="469"/>
                    <a:pt x="260" y="469"/>
                  </a:cubicBezTo>
                  <a:cubicBezTo>
                    <a:pt x="259" y="469"/>
                    <a:pt x="259" y="469"/>
                    <a:pt x="259" y="469"/>
                  </a:cubicBezTo>
                  <a:close/>
                  <a:moveTo>
                    <a:pt x="264" y="467"/>
                  </a:moveTo>
                  <a:cubicBezTo>
                    <a:pt x="264" y="467"/>
                    <a:pt x="264" y="467"/>
                    <a:pt x="264" y="467"/>
                  </a:cubicBezTo>
                  <a:cubicBezTo>
                    <a:pt x="264" y="468"/>
                    <a:pt x="264" y="468"/>
                    <a:pt x="264" y="468"/>
                  </a:cubicBezTo>
                  <a:cubicBezTo>
                    <a:pt x="265" y="468"/>
                    <a:pt x="265" y="468"/>
                    <a:pt x="265" y="468"/>
                  </a:cubicBezTo>
                  <a:cubicBezTo>
                    <a:pt x="265" y="468"/>
                    <a:pt x="265" y="468"/>
                    <a:pt x="265" y="468"/>
                  </a:cubicBezTo>
                  <a:cubicBezTo>
                    <a:pt x="265" y="468"/>
                    <a:pt x="265" y="468"/>
                    <a:pt x="265" y="468"/>
                  </a:cubicBezTo>
                  <a:cubicBezTo>
                    <a:pt x="266" y="468"/>
                    <a:pt x="266" y="468"/>
                    <a:pt x="266" y="468"/>
                  </a:cubicBezTo>
                  <a:cubicBezTo>
                    <a:pt x="266" y="468"/>
                    <a:pt x="266" y="468"/>
                    <a:pt x="266" y="468"/>
                  </a:cubicBezTo>
                  <a:cubicBezTo>
                    <a:pt x="266" y="469"/>
                    <a:pt x="266" y="469"/>
                    <a:pt x="266" y="469"/>
                  </a:cubicBezTo>
                  <a:cubicBezTo>
                    <a:pt x="266" y="469"/>
                    <a:pt x="266" y="469"/>
                    <a:pt x="266" y="469"/>
                  </a:cubicBezTo>
                  <a:cubicBezTo>
                    <a:pt x="266" y="469"/>
                    <a:pt x="266" y="469"/>
                    <a:pt x="266" y="469"/>
                  </a:cubicBezTo>
                  <a:cubicBezTo>
                    <a:pt x="267" y="469"/>
                    <a:pt x="267" y="469"/>
                    <a:pt x="267" y="469"/>
                  </a:cubicBezTo>
                  <a:cubicBezTo>
                    <a:pt x="266" y="469"/>
                    <a:pt x="266" y="469"/>
                    <a:pt x="266" y="469"/>
                  </a:cubicBezTo>
                  <a:cubicBezTo>
                    <a:pt x="267" y="469"/>
                    <a:pt x="267" y="469"/>
                    <a:pt x="267" y="469"/>
                  </a:cubicBezTo>
                  <a:cubicBezTo>
                    <a:pt x="266" y="468"/>
                    <a:pt x="266" y="468"/>
                    <a:pt x="266" y="468"/>
                  </a:cubicBezTo>
                  <a:cubicBezTo>
                    <a:pt x="267" y="468"/>
                    <a:pt x="267" y="468"/>
                    <a:pt x="267" y="468"/>
                  </a:cubicBezTo>
                  <a:cubicBezTo>
                    <a:pt x="267" y="469"/>
                    <a:pt x="267" y="469"/>
                    <a:pt x="267" y="469"/>
                  </a:cubicBezTo>
                  <a:cubicBezTo>
                    <a:pt x="267" y="469"/>
                    <a:pt x="267" y="469"/>
                    <a:pt x="267" y="469"/>
                  </a:cubicBezTo>
                  <a:cubicBezTo>
                    <a:pt x="267" y="470"/>
                    <a:pt x="267" y="470"/>
                    <a:pt x="267" y="470"/>
                  </a:cubicBezTo>
                  <a:cubicBezTo>
                    <a:pt x="267" y="470"/>
                    <a:pt x="267" y="470"/>
                    <a:pt x="267" y="470"/>
                  </a:cubicBezTo>
                  <a:cubicBezTo>
                    <a:pt x="267" y="470"/>
                    <a:pt x="267" y="470"/>
                    <a:pt x="267" y="470"/>
                  </a:cubicBezTo>
                  <a:cubicBezTo>
                    <a:pt x="268" y="470"/>
                    <a:pt x="268" y="470"/>
                    <a:pt x="268" y="470"/>
                  </a:cubicBezTo>
                  <a:cubicBezTo>
                    <a:pt x="268" y="470"/>
                    <a:pt x="268" y="470"/>
                    <a:pt x="268" y="470"/>
                  </a:cubicBezTo>
                  <a:cubicBezTo>
                    <a:pt x="268" y="470"/>
                    <a:pt x="268" y="470"/>
                    <a:pt x="269" y="470"/>
                  </a:cubicBezTo>
                  <a:cubicBezTo>
                    <a:pt x="269" y="470"/>
                    <a:pt x="269" y="470"/>
                    <a:pt x="269" y="470"/>
                  </a:cubicBezTo>
                  <a:cubicBezTo>
                    <a:pt x="269" y="470"/>
                    <a:pt x="269" y="470"/>
                    <a:pt x="269" y="470"/>
                  </a:cubicBezTo>
                  <a:cubicBezTo>
                    <a:pt x="269" y="469"/>
                    <a:pt x="269" y="469"/>
                    <a:pt x="269" y="469"/>
                  </a:cubicBezTo>
                  <a:cubicBezTo>
                    <a:pt x="269" y="469"/>
                    <a:pt x="269" y="469"/>
                    <a:pt x="269" y="469"/>
                  </a:cubicBezTo>
                  <a:cubicBezTo>
                    <a:pt x="269" y="469"/>
                    <a:pt x="269" y="469"/>
                    <a:pt x="269" y="469"/>
                  </a:cubicBezTo>
                  <a:cubicBezTo>
                    <a:pt x="268" y="468"/>
                    <a:pt x="268" y="468"/>
                    <a:pt x="268" y="468"/>
                  </a:cubicBezTo>
                  <a:cubicBezTo>
                    <a:pt x="269" y="468"/>
                    <a:pt x="269" y="468"/>
                    <a:pt x="269" y="468"/>
                  </a:cubicBezTo>
                  <a:cubicBezTo>
                    <a:pt x="268" y="468"/>
                    <a:pt x="268" y="468"/>
                    <a:pt x="268" y="468"/>
                  </a:cubicBezTo>
                  <a:cubicBezTo>
                    <a:pt x="269" y="468"/>
                    <a:pt x="269" y="468"/>
                    <a:pt x="269" y="468"/>
                  </a:cubicBezTo>
                  <a:cubicBezTo>
                    <a:pt x="269" y="468"/>
                    <a:pt x="269" y="468"/>
                    <a:pt x="269" y="468"/>
                  </a:cubicBezTo>
                  <a:cubicBezTo>
                    <a:pt x="269" y="467"/>
                    <a:pt x="269" y="467"/>
                    <a:pt x="269" y="467"/>
                  </a:cubicBezTo>
                  <a:cubicBezTo>
                    <a:pt x="270" y="467"/>
                    <a:pt x="270" y="467"/>
                    <a:pt x="270" y="467"/>
                  </a:cubicBezTo>
                  <a:cubicBezTo>
                    <a:pt x="270" y="468"/>
                    <a:pt x="270" y="468"/>
                    <a:pt x="270" y="468"/>
                  </a:cubicBezTo>
                  <a:cubicBezTo>
                    <a:pt x="270" y="468"/>
                    <a:pt x="270" y="468"/>
                    <a:pt x="270" y="468"/>
                  </a:cubicBezTo>
                  <a:cubicBezTo>
                    <a:pt x="271" y="469"/>
                    <a:pt x="271" y="469"/>
                    <a:pt x="271" y="469"/>
                  </a:cubicBezTo>
                  <a:cubicBezTo>
                    <a:pt x="271" y="469"/>
                    <a:pt x="271" y="469"/>
                    <a:pt x="271" y="469"/>
                  </a:cubicBezTo>
                  <a:cubicBezTo>
                    <a:pt x="271" y="469"/>
                    <a:pt x="271" y="469"/>
                    <a:pt x="271" y="469"/>
                  </a:cubicBezTo>
                  <a:cubicBezTo>
                    <a:pt x="271" y="470"/>
                    <a:pt x="271" y="470"/>
                    <a:pt x="271" y="470"/>
                  </a:cubicBezTo>
                  <a:cubicBezTo>
                    <a:pt x="271" y="470"/>
                    <a:pt x="271" y="470"/>
                    <a:pt x="271" y="470"/>
                  </a:cubicBezTo>
                  <a:cubicBezTo>
                    <a:pt x="271" y="471"/>
                    <a:pt x="271" y="471"/>
                    <a:pt x="271" y="471"/>
                  </a:cubicBezTo>
                  <a:cubicBezTo>
                    <a:pt x="271" y="471"/>
                    <a:pt x="271" y="471"/>
                    <a:pt x="271" y="471"/>
                  </a:cubicBezTo>
                  <a:cubicBezTo>
                    <a:pt x="271" y="471"/>
                    <a:pt x="271" y="471"/>
                    <a:pt x="271" y="471"/>
                  </a:cubicBezTo>
                  <a:cubicBezTo>
                    <a:pt x="272" y="471"/>
                    <a:pt x="272" y="471"/>
                    <a:pt x="272" y="471"/>
                  </a:cubicBezTo>
                  <a:cubicBezTo>
                    <a:pt x="272" y="470"/>
                    <a:pt x="272" y="470"/>
                    <a:pt x="272" y="470"/>
                  </a:cubicBezTo>
                  <a:cubicBezTo>
                    <a:pt x="272" y="470"/>
                    <a:pt x="272" y="470"/>
                    <a:pt x="272" y="470"/>
                  </a:cubicBezTo>
                  <a:cubicBezTo>
                    <a:pt x="272" y="470"/>
                    <a:pt x="272" y="470"/>
                    <a:pt x="272" y="470"/>
                  </a:cubicBezTo>
                  <a:cubicBezTo>
                    <a:pt x="272" y="470"/>
                    <a:pt x="272" y="470"/>
                    <a:pt x="272" y="470"/>
                  </a:cubicBezTo>
                  <a:cubicBezTo>
                    <a:pt x="272" y="469"/>
                    <a:pt x="272" y="469"/>
                    <a:pt x="272" y="469"/>
                  </a:cubicBezTo>
                  <a:cubicBezTo>
                    <a:pt x="272" y="469"/>
                    <a:pt x="272" y="469"/>
                    <a:pt x="272" y="469"/>
                  </a:cubicBezTo>
                  <a:cubicBezTo>
                    <a:pt x="272" y="468"/>
                    <a:pt x="272" y="468"/>
                    <a:pt x="272" y="468"/>
                  </a:cubicBezTo>
                  <a:cubicBezTo>
                    <a:pt x="272" y="468"/>
                    <a:pt x="272" y="468"/>
                    <a:pt x="272" y="468"/>
                  </a:cubicBezTo>
                  <a:cubicBezTo>
                    <a:pt x="272" y="468"/>
                    <a:pt x="272" y="468"/>
                    <a:pt x="272" y="468"/>
                  </a:cubicBezTo>
                  <a:cubicBezTo>
                    <a:pt x="272" y="468"/>
                    <a:pt x="272" y="468"/>
                    <a:pt x="272" y="468"/>
                  </a:cubicBezTo>
                  <a:cubicBezTo>
                    <a:pt x="271" y="468"/>
                    <a:pt x="271" y="468"/>
                    <a:pt x="271" y="468"/>
                  </a:cubicBezTo>
                  <a:cubicBezTo>
                    <a:pt x="271" y="467"/>
                    <a:pt x="271" y="467"/>
                    <a:pt x="271" y="467"/>
                  </a:cubicBezTo>
                  <a:cubicBezTo>
                    <a:pt x="271" y="466"/>
                    <a:pt x="271" y="466"/>
                    <a:pt x="271" y="466"/>
                  </a:cubicBezTo>
                  <a:cubicBezTo>
                    <a:pt x="271" y="466"/>
                    <a:pt x="271" y="466"/>
                    <a:pt x="271" y="466"/>
                  </a:cubicBezTo>
                  <a:cubicBezTo>
                    <a:pt x="271" y="465"/>
                    <a:pt x="271" y="465"/>
                    <a:pt x="271" y="465"/>
                  </a:cubicBezTo>
                  <a:cubicBezTo>
                    <a:pt x="271" y="465"/>
                    <a:pt x="271" y="465"/>
                    <a:pt x="271" y="465"/>
                  </a:cubicBezTo>
                  <a:cubicBezTo>
                    <a:pt x="271" y="465"/>
                    <a:pt x="271" y="465"/>
                    <a:pt x="271" y="465"/>
                  </a:cubicBezTo>
                  <a:cubicBezTo>
                    <a:pt x="272" y="464"/>
                    <a:pt x="272" y="464"/>
                    <a:pt x="272" y="464"/>
                  </a:cubicBezTo>
                  <a:cubicBezTo>
                    <a:pt x="271" y="464"/>
                    <a:pt x="271" y="464"/>
                    <a:pt x="271" y="464"/>
                  </a:cubicBezTo>
                  <a:cubicBezTo>
                    <a:pt x="272" y="463"/>
                    <a:pt x="272" y="463"/>
                    <a:pt x="272" y="463"/>
                  </a:cubicBezTo>
                  <a:cubicBezTo>
                    <a:pt x="272" y="463"/>
                    <a:pt x="272" y="463"/>
                    <a:pt x="272" y="463"/>
                  </a:cubicBezTo>
                  <a:cubicBezTo>
                    <a:pt x="271" y="463"/>
                    <a:pt x="271" y="463"/>
                    <a:pt x="270" y="463"/>
                  </a:cubicBezTo>
                  <a:cubicBezTo>
                    <a:pt x="270" y="463"/>
                    <a:pt x="270" y="463"/>
                    <a:pt x="270" y="463"/>
                  </a:cubicBezTo>
                  <a:cubicBezTo>
                    <a:pt x="269" y="462"/>
                    <a:pt x="269" y="462"/>
                    <a:pt x="269" y="462"/>
                  </a:cubicBezTo>
                  <a:cubicBezTo>
                    <a:pt x="269" y="462"/>
                    <a:pt x="269" y="462"/>
                    <a:pt x="269" y="462"/>
                  </a:cubicBezTo>
                  <a:cubicBezTo>
                    <a:pt x="268" y="462"/>
                    <a:pt x="268" y="462"/>
                    <a:pt x="268" y="462"/>
                  </a:cubicBezTo>
                  <a:cubicBezTo>
                    <a:pt x="268" y="462"/>
                    <a:pt x="268" y="462"/>
                    <a:pt x="268" y="462"/>
                  </a:cubicBezTo>
                  <a:cubicBezTo>
                    <a:pt x="268" y="461"/>
                    <a:pt x="268" y="461"/>
                    <a:pt x="268" y="461"/>
                  </a:cubicBezTo>
                  <a:cubicBezTo>
                    <a:pt x="267" y="461"/>
                    <a:pt x="267" y="461"/>
                    <a:pt x="267" y="461"/>
                  </a:cubicBezTo>
                  <a:cubicBezTo>
                    <a:pt x="267" y="461"/>
                    <a:pt x="267" y="461"/>
                    <a:pt x="267" y="461"/>
                  </a:cubicBezTo>
                  <a:cubicBezTo>
                    <a:pt x="267" y="462"/>
                    <a:pt x="267" y="462"/>
                    <a:pt x="267" y="462"/>
                  </a:cubicBezTo>
                  <a:cubicBezTo>
                    <a:pt x="266" y="462"/>
                    <a:pt x="266" y="462"/>
                    <a:pt x="266" y="462"/>
                  </a:cubicBezTo>
                  <a:cubicBezTo>
                    <a:pt x="266" y="462"/>
                    <a:pt x="266" y="462"/>
                    <a:pt x="266" y="462"/>
                  </a:cubicBezTo>
                  <a:cubicBezTo>
                    <a:pt x="266" y="463"/>
                    <a:pt x="266" y="463"/>
                    <a:pt x="266" y="463"/>
                  </a:cubicBezTo>
                  <a:cubicBezTo>
                    <a:pt x="266" y="463"/>
                    <a:pt x="266" y="463"/>
                    <a:pt x="266" y="463"/>
                  </a:cubicBezTo>
                  <a:cubicBezTo>
                    <a:pt x="266" y="463"/>
                    <a:pt x="266" y="463"/>
                    <a:pt x="267" y="463"/>
                  </a:cubicBezTo>
                  <a:cubicBezTo>
                    <a:pt x="266" y="464"/>
                    <a:pt x="266" y="464"/>
                    <a:pt x="266" y="464"/>
                  </a:cubicBezTo>
                  <a:cubicBezTo>
                    <a:pt x="266" y="464"/>
                    <a:pt x="266" y="464"/>
                    <a:pt x="266" y="464"/>
                  </a:cubicBezTo>
                  <a:cubicBezTo>
                    <a:pt x="266" y="464"/>
                    <a:pt x="266" y="464"/>
                    <a:pt x="266" y="464"/>
                  </a:cubicBezTo>
                  <a:cubicBezTo>
                    <a:pt x="266" y="465"/>
                    <a:pt x="266" y="465"/>
                    <a:pt x="266" y="465"/>
                  </a:cubicBezTo>
                  <a:cubicBezTo>
                    <a:pt x="267" y="465"/>
                    <a:pt x="267" y="465"/>
                    <a:pt x="267" y="465"/>
                  </a:cubicBezTo>
                  <a:cubicBezTo>
                    <a:pt x="267" y="465"/>
                    <a:pt x="267" y="465"/>
                    <a:pt x="267" y="465"/>
                  </a:cubicBezTo>
                  <a:cubicBezTo>
                    <a:pt x="267" y="465"/>
                    <a:pt x="267" y="465"/>
                    <a:pt x="267" y="465"/>
                  </a:cubicBezTo>
                  <a:cubicBezTo>
                    <a:pt x="266" y="466"/>
                    <a:pt x="266" y="466"/>
                    <a:pt x="266" y="466"/>
                  </a:cubicBezTo>
                  <a:cubicBezTo>
                    <a:pt x="266" y="466"/>
                    <a:pt x="266" y="466"/>
                    <a:pt x="266" y="466"/>
                  </a:cubicBezTo>
                  <a:cubicBezTo>
                    <a:pt x="266" y="466"/>
                    <a:pt x="266" y="466"/>
                    <a:pt x="266" y="466"/>
                  </a:cubicBezTo>
                  <a:cubicBezTo>
                    <a:pt x="266" y="466"/>
                    <a:pt x="265" y="465"/>
                    <a:pt x="265" y="465"/>
                  </a:cubicBezTo>
                  <a:cubicBezTo>
                    <a:pt x="265" y="465"/>
                    <a:pt x="265" y="465"/>
                    <a:pt x="264" y="465"/>
                  </a:cubicBezTo>
                  <a:cubicBezTo>
                    <a:pt x="265" y="466"/>
                    <a:pt x="264" y="467"/>
                    <a:pt x="265" y="467"/>
                  </a:cubicBezTo>
                  <a:cubicBezTo>
                    <a:pt x="265" y="467"/>
                    <a:pt x="265" y="467"/>
                    <a:pt x="265" y="467"/>
                  </a:cubicBezTo>
                  <a:cubicBezTo>
                    <a:pt x="265" y="467"/>
                    <a:pt x="265" y="467"/>
                    <a:pt x="266" y="467"/>
                  </a:cubicBezTo>
                  <a:cubicBezTo>
                    <a:pt x="266" y="468"/>
                    <a:pt x="266" y="468"/>
                    <a:pt x="266" y="468"/>
                  </a:cubicBezTo>
                  <a:cubicBezTo>
                    <a:pt x="266" y="468"/>
                    <a:pt x="266" y="468"/>
                    <a:pt x="266" y="468"/>
                  </a:cubicBezTo>
                  <a:cubicBezTo>
                    <a:pt x="265" y="467"/>
                    <a:pt x="265" y="467"/>
                    <a:pt x="264" y="467"/>
                  </a:cubicBezTo>
                  <a:close/>
                  <a:moveTo>
                    <a:pt x="259" y="468"/>
                  </a:moveTo>
                  <a:cubicBezTo>
                    <a:pt x="259" y="468"/>
                    <a:pt x="259" y="468"/>
                    <a:pt x="259" y="468"/>
                  </a:cubicBezTo>
                  <a:cubicBezTo>
                    <a:pt x="259" y="468"/>
                    <a:pt x="259" y="468"/>
                    <a:pt x="259" y="468"/>
                  </a:cubicBezTo>
                  <a:close/>
                  <a:moveTo>
                    <a:pt x="260" y="468"/>
                  </a:moveTo>
                  <a:cubicBezTo>
                    <a:pt x="260" y="468"/>
                    <a:pt x="260" y="468"/>
                    <a:pt x="260" y="468"/>
                  </a:cubicBezTo>
                  <a:cubicBezTo>
                    <a:pt x="259" y="468"/>
                    <a:pt x="259" y="468"/>
                    <a:pt x="259" y="468"/>
                  </a:cubicBezTo>
                  <a:cubicBezTo>
                    <a:pt x="259" y="467"/>
                    <a:pt x="259" y="467"/>
                    <a:pt x="259" y="467"/>
                  </a:cubicBezTo>
                  <a:cubicBezTo>
                    <a:pt x="259" y="467"/>
                    <a:pt x="259" y="467"/>
                    <a:pt x="259" y="467"/>
                  </a:cubicBezTo>
                  <a:cubicBezTo>
                    <a:pt x="259" y="468"/>
                    <a:pt x="259" y="468"/>
                    <a:pt x="259" y="468"/>
                  </a:cubicBezTo>
                  <a:cubicBezTo>
                    <a:pt x="259" y="468"/>
                    <a:pt x="259" y="468"/>
                    <a:pt x="259" y="468"/>
                  </a:cubicBezTo>
                  <a:cubicBezTo>
                    <a:pt x="259" y="468"/>
                    <a:pt x="259" y="468"/>
                    <a:pt x="259" y="468"/>
                  </a:cubicBezTo>
                  <a:cubicBezTo>
                    <a:pt x="259" y="468"/>
                    <a:pt x="259" y="468"/>
                    <a:pt x="259" y="468"/>
                  </a:cubicBezTo>
                  <a:cubicBezTo>
                    <a:pt x="260" y="468"/>
                    <a:pt x="260" y="468"/>
                    <a:pt x="260" y="468"/>
                  </a:cubicBezTo>
                  <a:close/>
                  <a:moveTo>
                    <a:pt x="257" y="466"/>
                  </a:moveTo>
                  <a:cubicBezTo>
                    <a:pt x="257" y="466"/>
                    <a:pt x="257" y="466"/>
                    <a:pt x="257" y="466"/>
                  </a:cubicBezTo>
                  <a:cubicBezTo>
                    <a:pt x="257" y="467"/>
                    <a:pt x="257" y="467"/>
                    <a:pt x="257" y="467"/>
                  </a:cubicBezTo>
                  <a:cubicBezTo>
                    <a:pt x="257" y="467"/>
                    <a:pt x="257" y="467"/>
                    <a:pt x="257" y="467"/>
                  </a:cubicBezTo>
                  <a:cubicBezTo>
                    <a:pt x="258" y="467"/>
                    <a:pt x="258" y="467"/>
                    <a:pt x="258" y="467"/>
                  </a:cubicBezTo>
                  <a:cubicBezTo>
                    <a:pt x="257" y="467"/>
                    <a:pt x="257" y="467"/>
                    <a:pt x="257" y="467"/>
                  </a:cubicBezTo>
                  <a:cubicBezTo>
                    <a:pt x="258" y="466"/>
                    <a:pt x="258" y="466"/>
                    <a:pt x="258" y="466"/>
                  </a:cubicBezTo>
                  <a:lnTo>
                    <a:pt x="257" y="466"/>
                  </a:lnTo>
                  <a:close/>
                  <a:moveTo>
                    <a:pt x="259" y="477"/>
                  </a:moveTo>
                  <a:cubicBezTo>
                    <a:pt x="259" y="477"/>
                    <a:pt x="259" y="477"/>
                    <a:pt x="259" y="477"/>
                  </a:cubicBezTo>
                  <a:cubicBezTo>
                    <a:pt x="259" y="477"/>
                    <a:pt x="259" y="477"/>
                    <a:pt x="259" y="477"/>
                  </a:cubicBezTo>
                  <a:cubicBezTo>
                    <a:pt x="259" y="478"/>
                    <a:pt x="259" y="478"/>
                    <a:pt x="259" y="478"/>
                  </a:cubicBezTo>
                  <a:cubicBezTo>
                    <a:pt x="259" y="478"/>
                    <a:pt x="259" y="478"/>
                    <a:pt x="259" y="478"/>
                  </a:cubicBezTo>
                  <a:cubicBezTo>
                    <a:pt x="260" y="478"/>
                    <a:pt x="260" y="478"/>
                    <a:pt x="260" y="478"/>
                  </a:cubicBezTo>
                  <a:cubicBezTo>
                    <a:pt x="260" y="478"/>
                    <a:pt x="260" y="478"/>
                    <a:pt x="260" y="478"/>
                  </a:cubicBezTo>
                  <a:cubicBezTo>
                    <a:pt x="260" y="478"/>
                    <a:pt x="260" y="478"/>
                    <a:pt x="260" y="478"/>
                  </a:cubicBezTo>
                  <a:cubicBezTo>
                    <a:pt x="260" y="477"/>
                    <a:pt x="260" y="477"/>
                    <a:pt x="260" y="477"/>
                  </a:cubicBezTo>
                  <a:lnTo>
                    <a:pt x="259" y="477"/>
                  </a:lnTo>
                  <a:close/>
                  <a:moveTo>
                    <a:pt x="261" y="482"/>
                  </a:moveTo>
                  <a:cubicBezTo>
                    <a:pt x="261" y="482"/>
                    <a:pt x="261" y="482"/>
                    <a:pt x="261" y="482"/>
                  </a:cubicBezTo>
                  <a:cubicBezTo>
                    <a:pt x="261" y="482"/>
                    <a:pt x="260" y="481"/>
                    <a:pt x="260" y="481"/>
                  </a:cubicBezTo>
                  <a:cubicBezTo>
                    <a:pt x="260" y="481"/>
                    <a:pt x="260" y="481"/>
                    <a:pt x="260" y="481"/>
                  </a:cubicBezTo>
                  <a:cubicBezTo>
                    <a:pt x="260" y="481"/>
                    <a:pt x="260" y="481"/>
                    <a:pt x="260" y="481"/>
                  </a:cubicBezTo>
                  <a:cubicBezTo>
                    <a:pt x="260" y="480"/>
                    <a:pt x="260" y="480"/>
                    <a:pt x="260" y="480"/>
                  </a:cubicBezTo>
                  <a:cubicBezTo>
                    <a:pt x="259" y="481"/>
                    <a:pt x="259" y="481"/>
                    <a:pt x="259" y="481"/>
                  </a:cubicBezTo>
                  <a:cubicBezTo>
                    <a:pt x="259" y="480"/>
                    <a:pt x="259" y="480"/>
                    <a:pt x="259" y="480"/>
                  </a:cubicBezTo>
                  <a:cubicBezTo>
                    <a:pt x="259" y="480"/>
                    <a:pt x="259" y="480"/>
                    <a:pt x="259" y="480"/>
                  </a:cubicBezTo>
                  <a:cubicBezTo>
                    <a:pt x="259" y="479"/>
                    <a:pt x="259" y="479"/>
                    <a:pt x="259" y="479"/>
                  </a:cubicBezTo>
                  <a:cubicBezTo>
                    <a:pt x="259" y="479"/>
                    <a:pt x="259" y="479"/>
                    <a:pt x="259" y="479"/>
                  </a:cubicBezTo>
                  <a:cubicBezTo>
                    <a:pt x="259" y="479"/>
                    <a:pt x="259" y="479"/>
                    <a:pt x="259" y="479"/>
                  </a:cubicBezTo>
                  <a:cubicBezTo>
                    <a:pt x="259" y="479"/>
                    <a:pt x="259" y="479"/>
                    <a:pt x="259" y="479"/>
                  </a:cubicBezTo>
                  <a:cubicBezTo>
                    <a:pt x="259" y="479"/>
                    <a:pt x="259" y="479"/>
                    <a:pt x="259" y="479"/>
                  </a:cubicBezTo>
                  <a:cubicBezTo>
                    <a:pt x="259" y="479"/>
                    <a:pt x="259" y="479"/>
                    <a:pt x="259" y="479"/>
                  </a:cubicBezTo>
                  <a:cubicBezTo>
                    <a:pt x="259" y="478"/>
                    <a:pt x="259" y="478"/>
                    <a:pt x="259" y="478"/>
                  </a:cubicBezTo>
                  <a:cubicBezTo>
                    <a:pt x="259" y="478"/>
                    <a:pt x="259" y="478"/>
                    <a:pt x="259" y="478"/>
                  </a:cubicBezTo>
                  <a:cubicBezTo>
                    <a:pt x="258" y="478"/>
                    <a:pt x="258" y="478"/>
                    <a:pt x="258" y="478"/>
                  </a:cubicBezTo>
                  <a:cubicBezTo>
                    <a:pt x="259" y="478"/>
                    <a:pt x="259" y="478"/>
                    <a:pt x="259" y="478"/>
                  </a:cubicBezTo>
                  <a:cubicBezTo>
                    <a:pt x="258" y="478"/>
                    <a:pt x="258" y="478"/>
                    <a:pt x="258" y="478"/>
                  </a:cubicBezTo>
                  <a:cubicBezTo>
                    <a:pt x="259" y="477"/>
                    <a:pt x="259" y="477"/>
                    <a:pt x="259" y="477"/>
                  </a:cubicBezTo>
                  <a:cubicBezTo>
                    <a:pt x="258" y="476"/>
                    <a:pt x="258" y="476"/>
                    <a:pt x="258" y="476"/>
                  </a:cubicBezTo>
                  <a:cubicBezTo>
                    <a:pt x="258" y="475"/>
                    <a:pt x="258" y="475"/>
                    <a:pt x="258" y="475"/>
                  </a:cubicBezTo>
                  <a:cubicBezTo>
                    <a:pt x="258" y="475"/>
                    <a:pt x="258" y="475"/>
                    <a:pt x="258" y="475"/>
                  </a:cubicBezTo>
                  <a:cubicBezTo>
                    <a:pt x="258" y="475"/>
                    <a:pt x="258" y="475"/>
                    <a:pt x="258" y="475"/>
                  </a:cubicBezTo>
                  <a:cubicBezTo>
                    <a:pt x="258" y="475"/>
                    <a:pt x="258" y="475"/>
                    <a:pt x="258" y="475"/>
                  </a:cubicBezTo>
                  <a:cubicBezTo>
                    <a:pt x="257" y="475"/>
                    <a:pt x="257" y="475"/>
                    <a:pt x="257" y="475"/>
                  </a:cubicBezTo>
                  <a:cubicBezTo>
                    <a:pt x="257" y="475"/>
                    <a:pt x="257" y="475"/>
                    <a:pt x="257" y="475"/>
                  </a:cubicBezTo>
                  <a:cubicBezTo>
                    <a:pt x="257" y="475"/>
                    <a:pt x="257" y="475"/>
                    <a:pt x="257" y="475"/>
                  </a:cubicBezTo>
                  <a:cubicBezTo>
                    <a:pt x="257" y="476"/>
                    <a:pt x="257" y="476"/>
                    <a:pt x="257" y="476"/>
                  </a:cubicBezTo>
                  <a:cubicBezTo>
                    <a:pt x="256" y="476"/>
                    <a:pt x="256" y="476"/>
                    <a:pt x="256" y="476"/>
                  </a:cubicBezTo>
                  <a:cubicBezTo>
                    <a:pt x="256" y="477"/>
                    <a:pt x="256" y="477"/>
                    <a:pt x="256" y="477"/>
                  </a:cubicBezTo>
                  <a:cubicBezTo>
                    <a:pt x="256" y="477"/>
                    <a:pt x="257" y="478"/>
                    <a:pt x="257" y="478"/>
                  </a:cubicBezTo>
                  <a:cubicBezTo>
                    <a:pt x="257" y="478"/>
                    <a:pt x="257" y="478"/>
                    <a:pt x="257" y="478"/>
                  </a:cubicBezTo>
                  <a:cubicBezTo>
                    <a:pt x="257" y="478"/>
                    <a:pt x="257" y="478"/>
                    <a:pt x="257" y="478"/>
                  </a:cubicBezTo>
                  <a:cubicBezTo>
                    <a:pt x="257" y="479"/>
                    <a:pt x="257" y="479"/>
                    <a:pt x="257" y="480"/>
                  </a:cubicBezTo>
                  <a:cubicBezTo>
                    <a:pt x="258" y="480"/>
                    <a:pt x="258" y="480"/>
                    <a:pt x="258" y="480"/>
                  </a:cubicBezTo>
                  <a:cubicBezTo>
                    <a:pt x="257" y="480"/>
                    <a:pt x="257" y="480"/>
                    <a:pt x="257" y="480"/>
                  </a:cubicBezTo>
                  <a:cubicBezTo>
                    <a:pt x="257" y="481"/>
                    <a:pt x="258" y="481"/>
                    <a:pt x="258" y="481"/>
                  </a:cubicBezTo>
                  <a:cubicBezTo>
                    <a:pt x="258" y="481"/>
                    <a:pt x="258" y="481"/>
                    <a:pt x="258" y="481"/>
                  </a:cubicBezTo>
                  <a:cubicBezTo>
                    <a:pt x="259" y="481"/>
                    <a:pt x="259" y="481"/>
                    <a:pt x="259" y="481"/>
                  </a:cubicBezTo>
                  <a:cubicBezTo>
                    <a:pt x="258" y="482"/>
                    <a:pt x="258" y="482"/>
                    <a:pt x="258" y="482"/>
                  </a:cubicBezTo>
                  <a:cubicBezTo>
                    <a:pt x="258" y="482"/>
                    <a:pt x="258" y="482"/>
                    <a:pt x="258" y="482"/>
                  </a:cubicBezTo>
                  <a:cubicBezTo>
                    <a:pt x="259" y="483"/>
                    <a:pt x="259" y="483"/>
                    <a:pt x="259" y="483"/>
                  </a:cubicBezTo>
                  <a:cubicBezTo>
                    <a:pt x="259" y="483"/>
                    <a:pt x="259" y="483"/>
                    <a:pt x="259" y="483"/>
                  </a:cubicBezTo>
                  <a:cubicBezTo>
                    <a:pt x="260" y="483"/>
                    <a:pt x="260" y="483"/>
                    <a:pt x="260" y="483"/>
                  </a:cubicBezTo>
                  <a:cubicBezTo>
                    <a:pt x="260" y="483"/>
                    <a:pt x="260" y="483"/>
                    <a:pt x="260" y="483"/>
                  </a:cubicBezTo>
                  <a:cubicBezTo>
                    <a:pt x="260" y="483"/>
                    <a:pt x="260" y="483"/>
                    <a:pt x="260" y="483"/>
                  </a:cubicBezTo>
                  <a:cubicBezTo>
                    <a:pt x="260" y="484"/>
                    <a:pt x="260" y="484"/>
                    <a:pt x="260" y="484"/>
                  </a:cubicBezTo>
                  <a:cubicBezTo>
                    <a:pt x="260" y="484"/>
                    <a:pt x="260" y="484"/>
                    <a:pt x="260" y="484"/>
                  </a:cubicBezTo>
                  <a:cubicBezTo>
                    <a:pt x="259" y="484"/>
                    <a:pt x="259" y="484"/>
                    <a:pt x="259" y="484"/>
                  </a:cubicBezTo>
                  <a:cubicBezTo>
                    <a:pt x="259" y="484"/>
                    <a:pt x="259" y="484"/>
                    <a:pt x="259" y="484"/>
                  </a:cubicBezTo>
                  <a:cubicBezTo>
                    <a:pt x="260" y="485"/>
                    <a:pt x="260" y="485"/>
                    <a:pt x="260" y="485"/>
                  </a:cubicBezTo>
                  <a:cubicBezTo>
                    <a:pt x="260" y="485"/>
                    <a:pt x="260" y="485"/>
                    <a:pt x="260" y="485"/>
                  </a:cubicBezTo>
                  <a:cubicBezTo>
                    <a:pt x="260" y="485"/>
                    <a:pt x="260" y="485"/>
                    <a:pt x="260" y="485"/>
                  </a:cubicBezTo>
                  <a:cubicBezTo>
                    <a:pt x="260" y="485"/>
                    <a:pt x="260" y="485"/>
                    <a:pt x="260" y="485"/>
                  </a:cubicBezTo>
                  <a:cubicBezTo>
                    <a:pt x="261" y="485"/>
                    <a:pt x="261" y="485"/>
                    <a:pt x="261" y="485"/>
                  </a:cubicBezTo>
                  <a:cubicBezTo>
                    <a:pt x="261" y="486"/>
                    <a:pt x="261" y="486"/>
                    <a:pt x="261" y="486"/>
                  </a:cubicBezTo>
                  <a:cubicBezTo>
                    <a:pt x="261" y="486"/>
                    <a:pt x="261" y="486"/>
                    <a:pt x="261" y="486"/>
                  </a:cubicBezTo>
                  <a:cubicBezTo>
                    <a:pt x="261" y="485"/>
                    <a:pt x="261" y="485"/>
                    <a:pt x="261" y="485"/>
                  </a:cubicBezTo>
                  <a:cubicBezTo>
                    <a:pt x="261" y="485"/>
                    <a:pt x="261" y="485"/>
                    <a:pt x="261" y="485"/>
                  </a:cubicBezTo>
                  <a:cubicBezTo>
                    <a:pt x="261" y="485"/>
                    <a:pt x="261" y="485"/>
                    <a:pt x="261" y="485"/>
                  </a:cubicBezTo>
                  <a:cubicBezTo>
                    <a:pt x="261" y="485"/>
                    <a:pt x="261" y="485"/>
                    <a:pt x="261" y="485"/>
                  </a:cubicBezTo>
                  <a:cubicBezTo>
                    <a:pt x="261" y="484"/>
                    <a:pt x="261" y="484"/>
                    <a:pt x="261" y="484"/>
                  </a:cubicBezTo>
                  <a:cubicBezTo>
                    <a:pt x="261" y="484"/>
                    <a:pt x="261" y="484"/>
                    <a:pt x="261" y="484"/>
                  </a:cubicBezTo>
                  <a:cubicBezTo>
                    <a:pt x="261" y="484"/>
                    <a:pt x="261" y="484"/>
                    <a:pt x="261" y="484"/>
                  </a:cubicBezTo>
                  <a:cubicBezTo>
                    <a:pt x="261" y="484"/>
                    <a:pt x="261" y="484"/>
                    <a:pt x="261" y="484"/>
                  </a:cubicBezTo>
                  <a:cubicBezTo>
                    <a:pt x="261" y="484"/>
                    <a:pt x="261" y="484"/>
                    <a:pt x="261" y="484"/>
                  </a:cubicBezTo>
                  <a:cubicBezTo>
                    <a:pt x="261" y="484"/>
                    <a:pt x="261" y="484"/>
                    <a:pt x="261" y="484"/>
                  </a:cubicBezTo>
                  <a:cubicBezTo>
                    <a:pt x="261" y="483"/>
                    <a:pt x="261" y="483"/>
                    <a:pt x="261" y="483"/>
                  </a:cubicBezTo>
                  <a:cubicBezTo>
                    <a:pt x="261" y="483"/>
                    <a:pt x="261" y="483"/>
                    <a:pt x="261" y="483"/>
                  </a:cubicBezTo>
                  <a:cubicBezTo>
                    <a:pt x="261" y="483"/>
                    <a:pt x="261" y="483"/>
                    <a:pt x="261" y="483"/>
                  </a:cubicBezTo>
                  <a:cubicBezTo>
                    <a:pt x="261" y="483"/>
                    <a:pt x="261" y="483"/>
                    <a:pt x="261" y="483"/>
                  </a:cubicBezTo>
                  <a:cubicBezTo>
                    <a:pt x="261" y="483"/>
                    <a:pt x="261" y="483"/>
                    <a:pt x="261" y="483"/>
                  </a:cubicBezTo>
                  <a:cubicBezTo>
                    <a:pt x="261" y="483"/>
                    <a:pt x="261" y="483"/>
                    <a:pt x="261" y="483"/>
                  </a:cubicBezTo>
                  <a:cubicBezTo>
                    <a:pt x="261" y="483"/>
                    <a:pt x="261" y="483"/>
                    <a:pt x="261" y="483"/>
                  </a:cubicBezTo>
                  <a:cubicBezTo>
                    <a:pt x="261" y="483"/>
                    <a:pt x="261" y="483"/>
                    <a:pt x="261" y="483"/>
                  </a:cubicBezTo>
                  <a:cubicBezTo>
                    <a:pt x="261" y="483"/>
                    <a:pt x="261" y="483"/>
                    <a:pt x="261" y="483"/>
                  </a:cubicBezTo>
                  <a:cubicBezTo>
                    <a:pt x="261" y="482"/>
                    <a:pt x="261" y="482"/>
                    <a:pt x="261" y="482"/>
                  </a:cubicBezTo>
                  <a:cubicBezTo>
                    <a:pt x="261" y="482"/>
                    <a:pt x="261" y="482"/>
                    <a:pt x="261" y="482"/>
                  </a:cubicBezTo>
                  <a:cubicBezTo>
                    <a:pt x="261" y="482"/>
                    <a:pt x="261" y="482"/>
                    <a:pt x="261" y="482"/>
                  </a:cubicBezTo>
                  <a:cubicBezTo>
                    <a:pt x="261" y="482"/>
                    <a:pt x="261" y="482"/>
                    <a:pt x="261" y="482"/>
                  </a:cubicBezTo>
                  <a:cubicBezTo>
                    <a:pt x="262" y="483"/>
                    <a:pt x="262" y="483"/>
                    <a:pt x="262" y="483"/>
                  </a:cubicBezTo>
                  <a:cubicBezTo>
                    <a:pt x="262" y="483"/>
                    <a:pt x="262" y="483"/>
                    <a:pt x="262" y="483"/>
                  </a:cubicBezTo>
                  <a:lnTo>
                    <a:pt x="261" y="482"/>
                  </a:lnTo>
                  <a:close/>
                  <a:moveTo>
                    <a:pt x="171" y="388"/>
                  </a:moveTo>
                  <a:cubicBezTo>
                    <a:pt x="171" y="388"/>
                    <a:pt x="171" y="388"/>
                    <a:pt x="171" y="388"/>
                  </a:cubicBezTo>
                  <a:cubicBezTo>
                    <a:pt x="171" y="388"/>
                    <a:pt x="171" y="388"/>
                    <a:pt x="171" y="388"/>
                  </a:cubicBezTo>
                  <a:cubicBezTo>
                    <a:pt x="171" y="388"/>
                    <a:pt x="171" y="388"/>
                    <a:pt x="171" y="388"/>
                  </a:cubicBezTo>
                  <a:cubicBezTo>
                    <a:pt x="171" y="388"/>
                    <a:pt x="171" y="388"/>
                    <a:pt x="171" y="388"/>
                  </a:cubicBezTo>
                  <a:close/>
                  <a:moveTo>
                    <a:pt x="280" y="493"/>
                  </a:moveTo>
                  <a:cubicBezTo>
                    <a:pt x="279" y="493"/>
                    <a:pt x="279" y="493"/>
                    <a:pt x="279" y="493"/>
                  </a:cubicBezTo>
                  <a:cubicBezTo>
                    <a:pt x="279" y="493"/>
                    <a:pt x="279" y="493"/>
                    <a:pt x="279" y="493"/>
                  </a:cubicBezTo>
                  <a:cubicBezTo>
                    <a:pt x="279" y="493"/>
                    <a:pt x="279" y="493"/>
                    <a:pt x="279" y="493"/>
                  </a:cubicBezTo>
                  <a:cubicBezTo>
                    <a:pt x="278" y="494"/>
                    <a:pt x="278" y="494"/>
                    <a:pt x="278" y="494"/>
                  </a:cubicBezTo>
                  <a:cubicBezTo>
                    <a:pt x="279" y="494"/>
                    <a:pt x="279" y="494"/>
                    <a:pt x="279" y="494"/>
                  </a:cubicBezTo>
                  <a:cubicBezTo>
                    <a:pt x="279" y="494"/>
                    <a:pt x="279" y="494"/>
                    <a:pt x="279" y="494"/>
                  </a:cubicBezTo>
                  <a:cubicBezTo>
                    <a:pt x="280" y="494"/>
                    <a:pt x="281" y="494"/>
                    <a:pt x="281" y="494"/>
                  </a:cubicBezTo>
                  <a:cubicBezTo>
                    <a:pt x="281" y="494"/>
                    <a:pt x="281" y="494"/>
                    <a:pt x="281" y="494"/>
                  </a:cubicBezTo>
                  <a:cubicBezTo>
                    <a:pt x="281" y="493"/>
                    <a:pt x="281" y="493"/>
                    <a:pt x="281" y="493"/>
                  </a:cubicBezTo>
                  <a:cubicBezTo>
                    <a:pt x="280" y="493"/>
                    <a:pt x="280" y="493"/>
                    <a:pt x="280" y="493"/>
                  </a:cubicBezTo>
                  <a:close/>
                  <a:moveTo>
                    <a:pt x="272" y="493"/>
                  </a:moveTo>
                  <a:cubicBezTo>
                    <a:pt x="272" y="493"/>
                    <a:pt x="272" y="493"/>
                    <a:pt x="272" y="493"/>
                  </a:cubicBezTo>
                  <a:cubicBezTo>
                    <a:pt x="272" y="493"/>
                    <a:pt x="272" y="493"/>
                    <a:pt x="272" y="493"/>
                  </a:cubicBezTo>
                  <a:cubicBezTo>
                    <a:pt x="272" y="493"/>
                    <a:pt x="272" y="493"/>
                    <a:pt x="272" y="493"/>
                  </a:cubicBezTo>
                  <a:cubicBezTo>
                    <a:pt x="271" y="493"/>
                    <a:pt x="271" y="493"/>
                    <a:pt x="271" y="493"/>
                  </a:cubicBezTo>
                  <a:cubicBezTo>
                    <a:pt x="271" y="494"/>
                    <a:pt x="271" y="494"/>
                    <a:pt x="271" y="494"/>
                  </a:cubicBezTo>
                  <a:cubicBezTo>
                    <a:pt x="271" y="494"/>
                    <a:pt x="271" y="494"/>
                    <a:pt x="271" y="494"/>
                  </a:cubicBezTo>
                  <a:cubicBezTo>
                    <a:pt x="271" y="494"/>
                    <a:pt x="271" y="494"/>
                    <a:pt x="271" y="494"/>
                  </a:cubicBezTo>
                  <a:cubicBezTo>
                    <a:pt x="272" y="495"/>
                    <a:pt x="272" y="495"/>
                    <a:pt x="272" y="495"/>
                  </a:cubicBezTo>
                  <a:cubicBezTo>
                    <a:pt x="272" y="495"/>
                    <a:pt x="272" y="495"/>
                    <a:pt x="272" y="495"/>
                  </a:cubicBezTo>
                  <a:cubicBezTo>
                    <a:pt x="273" y="494"/>
                    <a:pt x="273" y="494"/>
                    <a:pt x="273" y="494"/>
                  </a:cubicBezTo>
                  <a:cubicBezTo>
                    <a:pt x="272" y="493"/>
                    <a:pt x="272" y="493"/>
                    <a:pt x="272" y="493"/>
                  </a:cubicBezTo>
                  <a:close/>
                  <a:moveTo>
                    <a:pt x="272" y="490"/>
                  </a:moveTo>
                  <a:cubicBezTo>
                    <a:pt x="272" y="490"/>
                    <a:pt x="272" y="490"/>
                    <a:pt x="272" y="490"/>
                  </a:cubicBezTo>
                  <a:cubicBezTo>
                    <a:pt x="272" y="489"/>
                    <a:pt x="272" y="489"/>
                    <a:pt x="272" y="489"/>
                  </a:cubicBezTo>
                  <a:cubicBezTo>
                    <a:pt x="272" y="489"/>
                    <a:pt x="272" y="489"/>
                    <a:pt x="272" y="489"/>
                  </a:cubicBezTo>
                  <a:cubicBezTo>
                    <a:pt x="272" y="489"/>
                    <a:pt x="272" y="489"/>
                    <a:pt x="272" y="489"/>
                  </a:cubicBezTo>
                  <a:cubicBezTo>
                    <a:pt x="272" y="489"/>
                    <a:pt x="272" y="489"/>
                    <a:pt x="272" y="489"/>
                  </a:cubicBezTo>
                  <a:cubicBezTo>
                    <a:pt x="271" y="488"/>
                    <a:pt x="271" y="488"/>
                    <a:pt x="271" y="488"/>
                  </a:cubicBezTo>
                  <a:cubicBezTo>
                    <a:pt x="270" y="488"/>
                    <a:pt x="270" y="488"/>
                    <a:pt x="270" y="488"/>
                  </a:cubicBezTo>
                  <a:cubicBezTo>
                    <a:pt x="270" y="487"/>
                    <a:pt x="270" y="487"/>
                    <a:pt x="270" y="487"/>
                  </a:cubicBezTo>
                  <a:cubicBezTo>
                    <a:pt x="270" y="487"/>
                    <a:pt x="270" y="487"/>
                    <a:pt x="270" y="487"/>
                  </a:cubicBezTo>
                  <a:cubicBezTo>
                    <a:pt x="269" y="487"/>
                    <a:pt x="269" y="487"/>
                    <a:pt x="269" y="487"/>
                  </a:cubicBezTo>
                  <a:cubicBezTo>
                    <a:pt x="268" y="488"/>
                    <a:pt x="269" y="488"/>
                    <a:pt x="269" y="488"/>
                  </a:cubicBezTo>
                  <a:cubicBezTo>
                    <a:pt x="268" y="488"/>
                    <a:pt x="268" y="488"/>
                    <a:pt x="268" y="488"/>
                  </a:cubicBezTo>
                  <a:cubicBezTo>
                    <a:pt x="268" y="488"/>
                    <a:pt x="268" y="488"/>
                    <a:pt x="268" y="488"/>
                  </a:cubicBezTo>
                  <a:cubicBezTo>
                    <a:pt x="267" y="488"/>
                    <a:pt x="267" y="488"/>
                    <a:pt x="267" y="488"/>
                  </a:cubicBezTo>
                  <a:cubicBezTo>
                    <a:pt x="267" y="488"/>
                    <a:pt x="267" y="488"/>
                    <a:pt x="267" y="488"/>
                  </a:cubicBezTo>
                  <a:cubicBezTo>
                    <a:pt x="267" y="489"/>
                    <a:pt x="267" y="489"/>
                    <a:pt x="267" y="489"/>
                  </a:cubicBezTo>
                  <a:cubicBezTo>
                    <a:pt x="267" y="489"/>
                    <a:pt x="267" y="489"/>
                    <a:pt x="267" y="489"/>
                  </a:cubicBezTo>
                  <a:cubicBezTo>
                    <a:pt x="268" y="489"/>
                    <a:pt x="268" y="489"/>
                    <a:pt x="268" y="489"/>
                  </a:cubicBezTo>
                  <a:cubicBezTo>
                    <a:pt x="268" y="489"/>
                    <a:pt x="268" y="489"/>
                    <a:pt x="268" y="489"/>
                  </a:cubicBezTo>
                  <a:cubicBezTo>
                    <a:pt x="268" y="490"/>
                    <a:pt x="268" y="490"/>
                    <a:pt x="268" y="490"/>
                  </a:cubicBezTo>
                  <a:cubicBezTo>
                    <a:pt x="268" y="490"/>
                    <a:pt x="268" y="490"/>
                    <a:pt x="268" y="490"/>
                  </a:cubicBezTo>
                  <a:cubicBezTo>
                    <a:pt x="268" y="490"/>
                    <a:pt x="268" y="490"/>
                    <a:pt x="268" y="490"/>
                  </a:cubicBezTo>
                  <a:cubicBezTo>
                    <a:pt x="269" y="490"/>
                    <a:pt x="269" y="490"/>
                    <a:pt x="269" y="490"/>
                  </a:cubicBezTo>
                  <a:cubicBezTo>
                    <a:pt x="269" y="490"/>
                    <a:pt x="269" y="490"/>
                    <a:pt x="269" y="490"/>
                  </a:cubicBezTo>
                  <a:cubicBezTo>
                    <a:pt x="269" y="490"/>
                    <a:pt x="269" y="490"/>
                    <a:pt x="269" y="490"/>
                  </a:cubicBezTo>
                  <a:cubicBezTo>
                    <a:pt x="269" y="491"/>
                    <a:pt x="269" y="491"/>
                    <a:pt x="269" y="491"/>
                  </a:cubicBezTo>
                  <a:cubicBezTo>
                    <a:pt x="270" y="490"/>
                    <a:pt x="270" y="490"/>
                    <a:pt x="270" y="490"/>
                  </a:cubicBezTo>
                  <a:cubicBezTo>
                    <a:pt x="270" y="491"/>
                    <a:pt x="270" y="491"/>
                    <a:pt x="270" y="491"/>
                  </a:cubicBezTo>
                  <a:cubicBezTo>
                    <a:pt x="270" y="491"/>
                    <a:pt x="270" y="491"/>
                    <a:pt x="271" y="491"/>
                  </a:cubicBezTo>
                  <a:cubicBezTo>
                    <a:pt x="271" y="491"/>
                    <a:pt x="272" y="491"/>
                    <a:pt x="272" y="490"/>
                  </a:cubicBezTo>
                  <a:close/>
                  <a:moveTo>
                    <a:pt x="269" y="492"/>
                  </a:moveTo>
                  <a:cubicBezTo>
                    <a:pt x="269" y="493"/>
                    <a:pt x="269" y="493"/>
                    <a:pt x="269" y="493"/>
                  </a:cubicBezTo>
                  <a:cubicBezTo>
                    <a:pt x="269" y="492"/>
                    <a:pt x="269" y="492"/>
                    <a:pt x="269" y="492"/>
                  </a:cubicBezTo>
                  <a:cubicBezTo>
                    <a:pt x="269" y="492"/>
                    <a:pt x="269" y="492"/>
                    <a:pt x="269" y="492"/>
                  </a:cubicBezTo>
                  <a:cubicBezTo>
                    <a:pt x="269" y="492"/>
                    <a:pt x="269" y="492"/>
                    <a:pt x="269" y="492"/>
                  </a:cubicBezTo>
                  <a:cubicBezTo>
                    <a:pt x="269" y="491"/>
                    <a:pt x="269" y="491"/>
                    <a:pt x="269" y="491"/>
                  </a:cubicBezTo>
                  <a:cubicBezTo>
                    <a:pt x="268" y="491"/>
                    <a:pt x="268" y="491"/>
                    <a:pt x="268" y="491"/>
                  </a:cubicBezTo>
                  <a:cubicBezTo>
                    <a:pt x="268" y="491"/>
                    <a:pt x="268" y="491"/>
                    <a:pt x="268" y="491"/>
                  </a:cubicBezTo>
                  <a:cubicBezTo>
                    <a:pt x="268" y="491"/>
                    <a:pt x="268" y="491"/>
                    <a:pt x="268" y="491"/>
                  </a:cubicBezTo>
                  <a:cubicBezTo>
                    <a:pt x="267" y="491"/>
                    <a:pt x="267" y="491"/>
                    <a:pt x="267" y="491"/>
                  </a:cubicBezTo>
                  <a:cubicBezTo>
                    <a:pt x="268" y="492"/>
                    <a:pt x="268" y="492"/>
                    <a:pt x="268" y="492"/>
                  </a:cubicBezTo>
                  <a:cubicBezTo>
                    <a:pt x="268" y="492"/>
                    <a:pt x="268" y="492"/>
                    <a:pt x="268" y="492"/>
                  </a:cubicBezTo>
                  <a:cubicBezTo>
                    <a:pt x="268" y="492"/>
                    <a:pt x="268" y="492"/>
                    <a:pt x="268" y="492"/>
                  </a:cubicBezTo>
                  <a:cubicBezTo>
                    <a:pt x="269" y="493"/>
                    <a:pt x="269" y="493"/>
                    <a:pt x="270" y="493"/>
                  </a:cubicBezTo>
                  <a:cubicBezTo>
                    <a:pt x="270" y="493"/>
                    <a:pt x="270" y="493"/>
                    <a:pt x="270" y="493"/>
                  </a:cubicBezTo>
                  <a:cubicBezTo>
                    <a:pt x="270" y="493"/>
                    <a:pt x="270" y="493"/>
                    <a:pt x="270" y="493"/>
                  </a:cubicBezTo>
                  <a:lnTo>
                    <a:pt x="269" y="492"/>
                  </a:lnTo>
                  <a:close/>
                  <a:moveTo>
                    <a:pt x="434" y="285"/>
                  </a:moveTo>
                  <a:cubicBezTo>
                    <a:pt x="434" y="285"/>
                    <a:pt x="434" y="285"/>
                    <a:pt x="434" y="285"/>
                  </a:cubicBezTo>
                  <a:cubicBezTo>
                    <a:pt x="435" y="284"/>
                    <a:pt x="435" y="284"/>
                    <a:pt x="435" y="284"/>
                  </a:cubicBezTo>
                  <a:cubicBezTo>
                    <a:pt x="435" y="285"/>
                    <a:pt x="435" y="285"/>
                    <a:pt x="435" y="285"/>
                  </a:cubicBezTo>
                  <a:cubicBezTo>
                    <a:pt x="435" y="284"/>
                    <a:pt x="436" y="284"/>
                    <a:pt x="436" y="284"/>
                  </a:cubicBezTo>
                  <a:cubicBezTo>
                    <a:pt x="436" y="284"/>
                    <a:pt x="436" y="284"/>
                    <a:pt x="436" y="284"/>
                  </a:cubicBezTo>
                  <a:cubicBezTo>
                    <a:pt x="435" y="284"/>
                    <a:pt x="435" y="284"/>
                    <a:pt x="435" y="284"/>
                  </a:cubicBezTo>
                  <a:cubicBezTo>
                    <a:pt x="435" y="284"/>
                    <a:pt x="435" y="284"/>
                    <a:pt x="435" y="284"/>
                  </a:cubicBezTo>
                  <a:cubicBezTo>
                    <a:pt x="435" y="284"/>
                    <a:pt x="435" y="284"/>
                    <a:pt x="435" y="284"/>
                  </a:cubicBezTo>
                  <a:cubicBezTo>
                    <a:pt x="436" y="283"/>
                    <a:pt x="435" y="284"/>
                    <a:pt x="436" y="283"/>
                  </a:cubicBezTo>
                  <a:cubicBezTo>
                    <a:pt x="436" y="283"/>
                    <a:pt x="436" y="283"/>
                    <a:pt x="436" y="283"/>
                  </a:cubicBezTo>
                  <a:cubicBezTo>
                    <a:pt x="436" y="283"/>
                    <a:pt x="436" y="283"/>
                    <a:pt x="436" y="283"/>
                  </a:cubicBezTo>
                  <a:cubicBezTo>
                    <a:pt x="437" y="283"/>
                    <a:pt x="437" y="283"/>
                    <a:pt x="437" y="283"/>
                  </a:cubicBezTo>
                  <a:cubicBezTo>
                    <a:pt x="437" y="283"/>
                    <a:pt x="437" y="283"/>
                    <a:pt x="437" y="283"/>
                  </a:cubicBezTo>
                  <a:cubicBezTo>
                    <a:pt x="437" y="283"/>
                    <a:pt x="437" y="283"/>
                    <a:pt x="438" y="283"/>
                  </a:cubicBezTo>
                  <a:cubicBezTo>
                    <a:pt x="437" y="282"/>
                    <a:pt x="437" y="282"/>
                    <a:pt x="437" y="282"/>
                  </a:cubicBezTo>
                  <a:cubicBezTo>
                    <a:pt x="438" y="282"/>
                    <a:pt x="438" y="282"/>
                    <a:pt x="438" y="282"/>
                  </a:cubicBezTo>
                  <a:cubicBezTo>
                    <a:pt x="438" y="282"/>
                    <a:pt x="438" y="282"/>
                    <a:pt x="438" y="282"/>
                  </a:cubicBezTo>
                  <a:cubicBezTo>
                    <a:pt x="438" y="282"/>
                    <a:pt x="438" y="282"/>
                    <a:pt x="438" y="281"/>
                  </a:cubicBezTo>
                  <a:cubicBezTo>
                    <a:pt x="438" y="281"/>
                    <a:pt x="438" y="281"/>
                    <a:pt x="438" y="281"/>
                  </a:cubicBezTo>
                  <a:cubicBezTo>
                    <a:pt x="438" y="282"/>
                    <a:pt x="438" y="282"/>
                    <a:pt x="438" y="282"/>
                  </a:cubicBezTo>
                  <a:cubicBezTo>
                    <a:pt x="439" y="281"/>
                    <a:pt x="439" y="281"/>
                    <a:pt x="439" y="281"/>
                  </a:cubicBezTo>
                  <a:cubicBezTo>
                    <a:pt x="439" y="280"/>
                    <a:pt x="439" y="280"/>
                    <a:pt x="439" y="280"/>
                  </a:cubicBezTo>
                  <a:cubicBezTo>
                    <a:pt x="439" y="280"/>
                    <a:pt x="439" y="280"/>
                    <a:pt x="439" y="280"/>
                  </a:cubicBezTo>
                  <a:cubicBezTo>
                    <a:pt x="439" y="280"/>
                    <a:pt x="439" y="280"/>
                    <a:pt x="439" y="280"/>
                  </a:cubicBezTo>
                  <a:cubicBezTo>
                    <a:pt x="439" y="281"/>
                    <a:pt x="439" y="281"/>
                    <a:pt x="439" y="281"/>
                  </a:cubicBezTo>
                  <a:cubicBezTo>
                    <a:pt x="440" y="280"/>
                    <a:pt x="440" y="280"/>
                    <a:pt x="440" y="280"/>
                  </a:cubicBezTo>
                  <a:cubicBezTo>
                    <a:pt x="440" y="281"/>
                    <a:pt x="440" y="281"/>
                    <a:pt x="440" y="281"/>
                  </a:cubicBezTo>
                  <a:cubicBezTo>
                    <a:pt x="440" y="281"/>
                    <a:pt x="440" y="281"/>
                    <a:pt x="440" y="281"/>
                  </a:cubicBezTo>
                  <a:cubicBezTo>
                    <a:pt x="440" y="281"/>
                    <a:pt x="440" y="281"/>
                    <a:pt x="440" y="281"/>
                  </a:cubicBezTo>
                  <a:cubicBezTo>
                    <a:pt x="440" y="280"/>
                    <a:pt x="440" y="280"/>
                    <a:pt x="440" y="280"/>
                  </a:cubicBezTo>
                  <a:cubicBezTo>
                    <a:pt x="440" y="280"/>
                    <a:pt x="440" y="280"/>
                    <a:pt x="440" y="280"/>
                  </a:cubicBezTo>
                  <a:cubicBezTo>
                    <a:pt x="440" y="280"/>
                    <a:pt x="440" y="280"/>
                    <a:pt x="440" y="280"/>
                  </a:cubicBezTo>
                  <a:cubicBezTo>
                    <a:pt x="440" y="280"/>
                    <a:pt x="440" y="280"/>
                    <a:pt x="440" y="280"/>
                  </a:cubicBezTo>
                  <a:cubicBezTo>
                    <a:pt x="439" y="280"/>
                    <a:pt x="439" y="280"/>
                    <a:pt x="439" y="280"/>
                  </a:cubicBezTo>
                  <a:cubicBezTo>
                    <a:pt x="439" y="280"/>
                    <a:pt x="439" y="280"/>
                    <a:pt x="439" y="280"/>
                  </a:cubicBezTo>
                  <a:cubicBezTo>
                    <a:pt x="440" y="279"/>
                    <a:pt x="440" y="279"/>
                    <a:pt x="440" y="279"/>
                  </a:cubicBezTo>
                  <a:cubicBezTo>
                    <a:pt x="440" y="279"/>
                    <a:pt x="440" y="279"/>
                    <a:pt x="440" y="279"/>
                  </a:cubicBezTo>
                  <a:cubicBezTo>
                    <a:pt x="440" y="279"/>
                    <a:pt x="440" y="279"/>
                    <a:pt x="440" y="279"/>
                  </a:cubicBezTo>
                  <a:cubicBezTo>
                    <a:pt x="439" y="279"/>
                    <a:pt x="439" y="279"/>
                    <a:pt x="439" y="279"/>
                  </a:cubicBezTo>
                  <a:cubicBezTo>
                    <a:pt x="439" y="279"/>
                    <a:pt x="439" y="279"/>
                    <a:pt x="439" y="279"/>
                  </a:cubicBezTo>
                  <a:cubicBezTo>
                    <a:pt x="439" y="279"/>
                    <a:pt x="439" y="279"/>
                    <a:pt x="439" y="279"/>
                  </a:cubicBezTo>
                  <a:cubicBezTo>
                    <a:pt x="439" y="279"/>
                    <a:pt x="439" y="279"/>
                    <a:pt x="439" y="279"/>
                  </a:cubicBezTo>
                  <a:cubicBezTo>
                    <a:pt x="439" y="279"/>
                    <a:pt x="439" y="279"/>
                    <a:pt x="439" y="279"/>
                  </a:cubicBezTo>
                  <a:cubicBezTo>
                    <a:pt x="438" y="279"/>
                    <a:pt x="438" y="279"/>
                    <a:pt x="438" y="279"/>
                  </a:cubicBezTo>
                  <a:cubicBezTo>
                    <a:pt x="438" y="279"/>
                    <a:pt x="438" y="279"/>
                    <a:pt x="438" y="279"/>
                  </a:cubicBezTo>
                  <a:cubicBezTo>
                    <a:pt x="438" y="279"/>
                    <a:pt x="438" y="279"/>
                    <a:pt x="438" y="279"/>
                  </a:cubicBezTo>
                  <a:cubicBezTo>
                    <a:pt x="438" y="279"/>
                    <a:pt x="438" y="279"/>
                    <a:pt x="438" y="279"/>
                  </a:cubicBezTo>
                  <a:cubicBezTo>
                    <a:pt x="438" y="278"/>
                    <a:pt x="438" y="278"/>
                    <a:pt x="438" y="278"/>
                  </a:cubicBezTo>
                  <a:cubicBezTo>
                    <a:pt x="439" y="279"/>
                    <a:pt x="439" y="279"/>
                    <a:pt x="439" y="279"/>
                  </a:cubicBezTo>
                  <a:cubicBezTo>
                    <a:pt x="439" y="279"/>
                    <a:pt x="439" y="279"/>
                    <a:pt x="439" y="279"/>
                  </a:cubicBezTo>
                  <a:cubicBezTo>
                    <a:pt x="439" y="279"/>
                    <a:pt x="439" y="279"/>
                    <a:pt x="439" y="279"/>
                  </a:cubicBezTo>
                  <a:cubicBezTo>
                    <a:pt x="440" y="279"/>
                    <a:pt x="440" y="279"/>
                    <a:pt x="440" y="279"/>
                  </a:cubicBezTo>
                  <a:cubicBezTo>
                    <a:pt x="440" y="279"/>
                    <a:pt x="440" y="279"/>
                    <a:pt x="440" y="279"/>
                  </a:cubicBezTo>
                  <a:cubicBezTo>
                    <a:pt x="439" y="279"/>
                    <a:pt x="439" y="279"/>
                    <a:pt x="439" y="279"/>
                  </a:cubicBezTo>
                  <a:cubicBezTo>
                    <a:pt x="440" y="279"/>
                    <a:pt x="440" y="279"/>
                    <a:pt x="440" y="279"/>
                  </a:cubicBezTo>
                  <a:cubicBezTo>
                    <a:pt x="440" y="279"/>
                    <a:pt x="440" y="279"/>
                    <a:pt x="440" y="279"/>
                  </a:cubicBezTo>
                  <a:cubicBezTo>
                    <a:pt x="440" y="279"/>
                    <a:pt x="440" y="279"/>
                    <a:pt x="440" y="279"/>
                  </a:cubicBezTo>
                  <a:cubicBezTo>
                    <a:pt x="441" y="279"/>
                    <a:pt x="441" y="279"/>
                    <a:pt x="441" y="279"/>
                  </a:cubicBezTo>
                  <a:cubicBezTo>
                    <a:pt x="441" y="279"/>
                    <a:pt x="441" y="279"/>
                    <a:pt x="441" y="279"/>
                  </a:cubicBezTo>
                  <a:cubicBezTo>
                    <a:pt x="441" y="279"/>
                    <a:pt x="441" y="279"/>
                    <a:pt x="441" y="279"/>
                  </a:cubicBezTo>
                  <a:cubicBezTo>
                    <a:pt x="441" y="278"/>
                    <a:pt x="441" y="278"/>
                    <a:pt x="441" y="278"/>
                  </a:cubicBezTo>
                  <a:cubicBezTo>
                    <a:pt x="441" y="278"/>
                    <a:pt x="441" y="278"/>
                    <a:pt x="441" y="278"/>
                  </a:cubicBezTo>
                  <a:cubicBezTo>
                    <a:pt x="441" y="278"/>
                    <a:pt x="441" y="278"/>
                    <a:pt x="441" y="278"/>
                  </a:cubicBezTo>
                  <a:cubicBezTo>
                    <a:pt x="441" y="278"/>
                    <a:pt x="441" y="278"/>
                    <a:pt x="441" y="278"/>
                  </a:cubicBezTo>
                  <a:cubicBezTo>
                    <a:pt x="441" y="278"/>
                    <a:pt x="441" y="278"/>
                    <a:pt x="441" y="278"/>
                  </a:cubicBezTo>
                  <a:cubicBezTo>
                    <a:pt x="441" y="278"/>
                    <a:pt x="441" y="278"/>
                    <a:pt x="441" y="278"/>
                  </a:cubicBezTo>
                  <a:cubicBezTo>
                    <a:pt x="441" y="277"/>
                    <a:pt x="441" y="277"/>
                    <a:pt x="441" y="277"/>
                  </a:cubicBezTo>
                  <a:cubicBezTo>
                    <a:pt x="441" y="277"/>
                    <a:pt x="441" y="277"/>
                    <a:pt x="441" y="277"/>
                  </a:cubicBezTo>
                  <a:cubicBezTo>
                    <a:pt x="441" y="277"/>
                    <a:pt x="441" y="277"/>
                    <a:pt x="441" y="277"/>
                  </a:cubicBezTo>
                  <a:cubicBezTo>
                    <a:pt x="441" y="276"/>
                    <a:pt x="441" y="276"/>
                    <a:pt x="441" y="276"/>
                  </a:cubicBezTo>
                  <a:cubicBezTo>
                    <a:pt x="441" y="276"/>
                    <a:pt x="441" y="276"/>
                    <a:pt x="441" y="276"/>
                  </a:cubicBezTo>
                  <a:cubicBezTo>
                    <a:pt x="441" y="277"/>
                    <a:pt x="441" y="277"/>
                    <a:pt x="441" y="277"/>
                  </a:cubicBezTo>
                  <a:cubicBezTo>
                    <a:pt x="440" y="276"/>
                    <a:pt x="440" y="276"/>
                    <a:pt x="440" y="276"/>
                  </a:cubicBezTo>
                  <a:cubicBezTo>
                    <a:pt x="440" y="276"/>
                    <a:pt x="440" y="276"/>
                    <a:pt x="440" y="276"/>
                  </a:cubicBezTo>
                  <a:cubicBezTo>
                    <a:pt x="440" y="276"/>
                    <a:pt x="440" y="276"/>
                    <a:pt x="440" y="276"/>
                  </a:cubicBezTo>
                  <a:cubicBezTo>
                    <a:pt x="441" y="276"/>
                    <a:pt x="441" y="276"/>
                    <a:pt x="441" y="276"/>
                  </a:cubicBezTo>
                  <a:cubicBezTo>
                    <a:pt x="441" y="276"/>
                    <a:pt x="441" y="276"/>
                    <a:pt x="441" y="276"/>
                  </a:cubicBezTo>
                  <a:cubicBezTo>
                    <a:pt x="441" y="275"/>
                    <a:pt x="441" y="275"/>
                    <a:pt x="441" y="275"/>
                  </a:cubicBezTo>
                  <a:cubicBezTo>
                    <a:pt x="440" y="274"/>
                    <a:pt x="440" y="274"/>
                    <a:pt x="440" y="274"/>
                  </a:cubicBezTo>
                  <a:cubicBezTo>
                    <a:pt x="439" y="275"/>
                    <a:pt x="439" y="275"/>
                    <a:pt x="439" y="275"/>
                  </a:cubicBezTo>
                  <a:cubicBezTo>
                    <a:pt x="439" y="275"/>
                    <a:pt x="439" y="275"/>
                    <a:pt x="439" y="275"/>
                  </a:cubicBezTo>
                  <a:cubicBezTo>
                    <a:pt x="439" y="275"/>
                    <a:pt x="439" y="275"/>
                    <a:pt x="439" y="275"/>
                  </a:cubicBezTo>
                  <a:cubicBezTo>
                    <a:pt x="439" y="275"/>
                    <a:pt x="439" y="275"/>
                    <a:pt x="439" y="275"/>
                  </a:cubicBezTo>
                  <a:cubicBezTo>
                    <a:pt x="438" y="276"/>
                    <a:pt x="438" y="276"/>
                    <a:pt x="438" y="276"/>
                  </a:cubicBezTo>
                  <a:cubicBezTo>
                    <a:pt x="438" y="275"/>
                    <a:pt x="438" y="275"/>
                    <a:pt x="438" y="275"/>
                  </a:cubicBezTo>
                  <a:cubicBezTo>
                    <a:pt x="438" y="276"/>
                    <a:pt x="438" y="276"/>
                    <a:pt x="438" y="276"/>
                  </a:cubicBezTo>
                  <a:cubicBezTo>
                    <a:pt x="438" y="276"/>
                    <a:pt x="438" y="276"/>
                    <a:pt x="438" y="276"/>
                  </a:cubicBezTo>
                  <a:cubicBezTo>
                    <a:pt x="438" y="276"/>
                    <a:pt x="438" y="276"/>
                    <a:pt x="438" y="276"/>
                  </a:cubicBezTo>
                  <a:cubicBezTo>
                    <a:pt x="438" y="275"/>
                    <a:pt x="437" y="275"/>
                    <a:pt x="437" y="275"/>
                  </a:cubicBezTo>
                  <a:cubicBezTo>
                    <a:pt x="437" y="275"/>
                    <a:pt x="437" y="275"/>
                    <a:pt x="437" y="275"/>
                  </a:cubicBezTo>
                  <a:cubicBezTo>
                    <a:pt x="437" y="274"/>
                    <a:pt x="437" y="274"/>
                    <a:pt x="437" y="274"/>
                  </a:cubicBezTo>
                  <a:cubicBezTo>
                    <a:pt x="436" y="275"/>
                    <a:pt x="436" y="275"/>
                    <a:pt x="436" y="275"/>
                  </a:cubicBezTo>
                  <a:cubicBezTo>
                    <a:pt x="436" y="274"/>
                    <a:pt x="435" y="274"/>
                    <a:pt x="435" y="273"/>
                  </a:cubicBezTo>
                  <a:cubicBezTo>
                    <a:pt x="435" y="274"/>
                    <a:pt x="435" y="274"/>
                    <a:pt x="435" y="274"/>
                  </a:cubicBezTo>
                  <a:cubicBezTo>
                    <a:pt x="435" y="275"/>
                    <a:pt x="435" y="275"/>
                    <a:pt x="435" y="275"/>
                  </a:cubicBezTo>
                  <a:cubicBezTo>
                    <a:pt x="435" y="275"/>
                    <a:pt x="435" y="275"/>
                    <a:pt x="435" y="275"/>
                  </a:cubicBezTo>
                  <a:cubicBezTo>
                    <a:pt x="435" y="275"/>
                    <a:pt x="435" y="275"/>
                    <a:pt x="435" y="275"/>
                  </a:cubicBezTo>
                  <a:cubicBezTo>
                    <a:pt x="435" y="275"/>
                    <a:pt x="435" y="275"/>
                    <a:pt x="435" y="275"/>
                  </a:cubicBezTo>
                  <a:cubicBezTo>
                    <a:pt x="434" y="276"/>
                    <a:pt x="434" y="276"/>
                    <a:pt x="434" y="276"/>
                  </a:cubicBezTo>
                  <a:cubicBezTo>
                    <a:pt x="434" y="276"/>
                    <a:pt x="434" y="276"/>
                    <a:pt x="434" y="276"/>
                  </a:cubicBezTo>
                  <a:cubicBezTo>
                    <a:pt x="434" y="276"/>
                    <a:pt x="434" y="276"/>
                    <a:pt x="434" y="276"/>
                  </a:cubicBezTo>
                  <a:cubicBezTo>
                    <a:pt x="434" y="276"/>
                    <a:pt x="434" y="276"/>
                    <a:pt x="434" y="276"/>
                  </a:cubicBezTo>
                  <a:cubicBezTo>
                    <a:pt x="434" y="276"/>
                    <a:pt x="434" y="276"/>
                    <a:pt x="434" y="276"/>
                  </a:cubicBezTo>
                  <a:cubicBezTo>
                    <a:pt x="433" y="276"/>
                    <a:pt x="433" y="276"/>
                    <a:pt x="433" y="276"/>
                  </a:cubicBezTo>
                  <a:cubicBezTo>
                    <a:pt x="433" y="276"/>
                    <a:pt x="433" y="276"/>
                    <a:pt x="433" y="276"/>
                  </a:cubicBezTo>
                  <a:cubicBezTo>
                    <a:pt x="432" y="276"/>
                    <a:pt x="432" y="276"/>
                    <a:pt x="432" y="276"/>
                  </a:cubicBezTo>
                  <a:cubicBezTo>
                    <a:pt x="432" y="276"/>
                    <a:pt x="432" y="276"/>
                    <a:pt x="432" y="276"/>
                  </a:cubicBezTo>
                  <a:cubicBezTo>
                    <a:pt x="432" y="276"/>
                    <a:pt x="432" y="276"/>
                    <a:pt x="432" y="277"/>
                  </a:cubicBezTo>
                  <a:cubicBezTo>
                    <a:pt x="431" y="277"/>
                    <a:pt x="431" y="277"/>
                    <a:pt x="431" y="277"/>
                  </a:cubicBezTo>
                  <a:cubicBezTo>
                    <a:pt x="431" y="277"/>
                    <a:pt x="431" y="277"/>
                    <a:pt x="431" y="277"/>
                  </a:cubicBezTo>
                  <a:cubicBezTo>
                    <a:pt x="431" y="277"/>
                    <a:pt x="431" y="277"/>
                    <a:pt x="431" y="277"/>
                  </a:cubicBezTo>
                  <a:cubicBezTo>
                    <a:pt x="431" y="277"/>
                    <a:pt x="431" y="277"/>
                    <a:pt x="431" y="277"/>
                  </a:cubicBezTo>
                  <a:cubicBezTo>
                    <a:pt x="432" y="276"/>
                    <a:pt x="432" y="276"/>
                    <a:pt x="432" y="276"/>
                  </a:cubicBezTo>
                  <a:cubicBezTo>
                    <a:pt x="431" y="276"/>
                    <a:pt x="431" y="276"/>
                    <a:pt x="431" y="275"/>
                  </a:cubicBezTo>
                  <a:cubicBezTo>
                    <a:pt x="430" y="276"/>
                    <a:pt x="430" y="276"/>
                    <a:pt x="430" y="276"/>
                  </a:cubicBezTo>
                  <a:cubicBezTo>
                    <a:pt x="430" y="276"/>
                    <a:pt x="430" y="276"/>
                    <a:pt x="430" y="276"/>
                  </a:cubicBezTo>
                  <a:cubicBezTo>
                    <a:pt x="430" y="276"/>
                    <a:pt x="430" y="276"/>
                    <a:pt x="430" y="276"/>
                  </a:cubicBezTo>
                  <a:cubicBezTo>
                    <a:pt x="430" y="276"/>
                    <a:pt x="430" y="276"/>
                    <a:pt x="430" y="276"/>
                  </a:cubicBezTo>
                  <a:cubicBezTo>
                    <a:pt x="430" y="276"/>
                    <a:pt x="430" y="276"/>
                    <a:pt x="430" y="276"/>
                  </a:cubicBezTo>
                  <a:cubicBezTo>
                    <a:pt x="430" y="276"/>
                    <a:pt x="430" y="276"/>
                    <a:pt x="430" y="276"/>
                  </a:cubicBezTo>
                  <a:cubicBezTo>
                    <a:pt x="429" y="276"/>
                    <a:pt x="429" y="276"/>
                    <a:pt x="429" y="276"/>
                  </a:cubicBezTo>
                  <a:cubicBezTo>
                    <a:pt x="429" y="277"/>
                    <a:pt x="428" y="276"/>
                    <a:pt x="428" y="277"/>
                  </a:cubicBezTo>
                  <a:cubicBezTo>
                    <a:pt x="427" y="276"/>
                    <a:pt x="427" y="276"/>
                    <a:pt x="427" y="276"/>
                  </a:cubicBezTo>
                  <a:cubicBezTo>
                    <a:pt x="427" y="276"/>
                    <a:pt x="427" y="276"/>
                    <a:pt x="427" y="276"/>
                  </a:cubicBezTo>
                  <a:cubicBezTo>
                    <a:pt x="427" y="276"/>
                    <a:pt x="427" y="276"/>
                    <a:pt x="427" y="276"/>
                  </a:cubicBezTo>
                  <a:cubicBezTo>
                    <a:pt x="426" y="276"/>
                    <a:pt x="426" y="276"/>
                    <a:pt x="426" y="276"/>
                  </a:cubicBezTo>
                  <a:cubicBezTo>
                    <a:pt x="426" y="276"/>
                    <a:pt x="426" y="276"/>
                    <a:pt x="426" y="276"/>
                  </a:cubicBezTo>
                  <a:cubicBezTo>
                    <a:pt x="425" y="276"/>
                    <a:pt x="425" y="276"/>
                    <a:pt x="425" y="276"/>
                  </a:cubicBezTo>
                  <a:cubicBezTo>
                    <a:pt x="425" y="276"/>
                    <a:pt x="425" y="276"/>
                    <a:pt x="425" y="276"/>
                  </a:cubicBezTo>
                  <a:cubicBezTo>
                    <a:pt x="426" y="277"/>
                    <a:pt x="426" y="277"/>
                    <a:pt x="426" y="277"/>
                  </a:cubicBezTo>
                  <a:cubicBezTo>
                    <a:pt x="426" y="277"/>
                    <a:pt x="426" y="277"/>
                    <a:pt x="426" y="277"/>
                  </a:cubicBezTo>
                  <a:cubicBezTo>
                    <a:pt x="425" y="276"/>
                    <a:pt x="425" y="276"/>
                    <a:pt x="425" y="276"/>
                  </a:cubicBezTo>
                  <a:cubicBezTo>
                    <a:pt x="425" y="277"/>
                    <a:pt x="425" y="277"/>
                    <a:pt x="424" y="277"/>
                  </a:cubicBezTo>
                  <a:cubicBezTo>
                    <a:pt x="425" y="278"/>
                    <a:pt x="425" y="278"/>
                    <a:pt x="425" y="278"/>
                  </a:cubicBezTo>
                  <a:cubicBezTo>
                    <a:pt x="425" y="278"/>
                    <a:pt x="425" y="278"/>
                    <a:pt x="425" y="278"/>
                  </a:cubicBezTo>
                  <a:cubicBezTo>
                    <a:pt x="425" y="278"/>
                    <a:pt x="425" y="278"/>
                    <a:pt x="425" y="278"/>
                  </a:cubicBezTo>
                  <a:cubicBezTo>
                    <a:pt x="425" y="279"/>
                    <a:pt x="425" y="279"/>
                    <a:pt x="425" y="279"/>
                  </a:cubicBezTo>
                  <a:cubicBezTo>
                    <a:pt x="425" y="279"/>
                    <a:pt x="425" y="279"/>
                    <a:pt x="425" y="279"/>
                  </a:cubicBezTo>
                  <a:cubicBezTo>
                    <a:pt x="425" y="279"/>
                    <a:pt x="425" y="279"/>
                    <a:pt x="425" y="279"/>
                  </a:cubicBezTo>
                  <a:cubicBezTo>
                    <a:pt x="425" y="280"/>
                    <a:pt x="425" y="280"/>
                    <a:pt x="425" y="280"/>
                  </a:cubicBezTo>
                  <a:cubicBezTo>
                    <a:pt x="425" y="280"/>
                    <a:pt x="425" y="280"/>
                    <a:pt x="425" y="280"/>
                  </a:cubicBezTo>
                  <a:cubicBezTo>
                    <a:pt x="424" y="280"/>
                    <a:pt x="424" y="280"/>
                    <a:pt x="424" y="280"/>
                  </a:cubicBezTo>
                  <a:cubicBezTo>
                    <a:pt x="424" y="281"/>
                    <a:pt x="424" y="281"/>
                    <a:pt x="424" y="281"/>
                  </a:cubicBezTo>
                  <a:cubicBezTo>
                    <a:pt x="423" y="281"/>
                    <a:pt x="423" y="281"/>
                    <a:pt x="423" y="281"/>
                  </a:cubicBezTo>
                  <a:cubicBezTo>
                    <a:pt x="423" y="281"/>
                    <a:pt x="423" y="281"/>
                    <a:pt x="423" y="281"/>
                  </a:cubicBezTo>
                  <a:cubicBezTo>
                    <a:pt x="422" y="281"/>
                    <a:pt x="422" y="281"/>
                    <a:pt x="422" y="281"/>
                  </a:cubicBezTo>
                  <a:cubicBezTo>
                    <a:pt x="422" y="280"/>
                    <a:pt x="422" y="280"/>
                    <a:pt x="422" y="280"/>
                  </a:cubicBezTo>
                  <a:cubicBezTo>
                    <a:pt x="421" y="281"/>
                    <a:pt x="421" y="281"/>
                    <a:pt x="421" y="281"/>
                  </a:cubicBezTo>
                  <a:cubicBezTo>
                    <a:pt x="421" y="280"/>
                    <a:pt x="421" y="280"/>
                    <a:pt x="420" y="279"/>
                  </a:cubicBezTo>
                  <a:cubicBezTo>
                    <a:pt x="420" y="280"/>
                    <a:pt x="420" y="280"/>
                    <a:pt x="420" y="280"/>
                  </a:cubicBezTo>
                  <a:cubicBezTo>
                    <a:pt x="420" y="280"/>
                    <a:pt x="420" y="280"/>
                    <a:pt x="420" y="280"/>
                  </a:cubicBezTo>
                  <a:cubicBezTo>
                    <a:pt x="420" y="280"/>
                    <a:pt x="420" y="280"/>
                    <a:pt x="420" y="280"/>
                  </a:cubicBezTo>
                  <a:cubicBezTo>
                    <a:pt x="420" y="280"/>
                    <a:pt x="420" y="280"/>
                    <a:pt x="420" y="280"/>
                  </a:cubicBezTo>
                  <a:cubicBezTo>
                    <a:pt x="419" y="280"/>
                    <a:pt x="419" y="280"/>
                    <a:pt x="419" y="280"/>
                  </a:cubicBezTo>
                  <a:cubicBezTo>
                    <a:pt x="419" y="280"/>
                    <a:pt x="419" y="280"/>
                    <a:pt x="419" y="280"/>
                  </a:cubicBezTo>
                  <a:cubicBezTo>
                    <a:pt x="419" y="280"/>
                    <a:pt x="419" y="280"/>
                    <a:pt x="419" y="280"/>
                  </a:cubicBezTo>
                  <a:cubicBezTo>
                    <a:pt x="419" y="280"/>
                    <a:pt x="419" y="280"/>
                    <a:pt x="419" y="280"/>
                  </a:cubicBezTo>
                  <a:cubicBezTo>
                    <a:pt x="418" y="281"/>
                    <a:pt x="418" y="281"/>
                    <a:pt x="418" y="281"/>
                  </a:cubicBezTo>
                  <a:cubicBezTo>
                    <a:pt x="418" y="281"/>
                    <a:pt x="418" y="281"/>
                    <a:pt x="418" y="281"/>
                  </a:cubicBezTo>
                  <a:cubicBezTo>
                    <a:pt x="417" y="281"/>
                    <a:pt x="417" y="281"/>
                    <a:pt x="417" y="281"/>
                  </a:cubicBezTo>
                  <a:cubicBezTo>
                    <a:pt x="417" y="281"/>
                    <a:pt x="417" y="281"/>
                    <a:pt x="417" y="281"/>
                  </a:cubicBezTo>
                  <a:cubicBezTo>
                    <a:pt x="416" y="281"/>
                    <a:pt x="416" y="281"/>
                    <a:pt x="416" y="281"/>
                  </a:cubicBezTo>
                  <a:cubicBezTo>
                    <a:pt x="416" y="281"/>
                    <a:pt x="416" y="281"/>
                    <a:pt x="416" y="281"/>
                  </a:cubicBezTo>
                  <a:cubicBezTo>
                    <a:pt x="415" y="281"/>
                    <a:pt x="415" y="281"/>
                    <a:pt x="415" y="281"/>
                  </a:cubicBezTo>
                  <a:cubicBezTo>
                    <a:pt x="416" y="282"/>
                    <a:pt x="416" y="282"/>
                    <a:pt x="416" y="282"/>
                  </a:cubicBezTo>
                  <a:cubicBezTo>
                    <a:pt x="416" y="282"/>
                    <a:pt x="416" y="282"/>
                    <a:pt x="416" y="282"/>
                  </a:cubicBezTo>
                  <a:cubicBezTo>
                    <a:pt x="416" y="282"/>
                    <a:pt x="416" y="282"/>
                    <a:pt x="416" y="282"/>
                  </a:cubicBezTo>
                  <a:cubicBezTo>
                    <a:pt x="416" y="282"/>
                    <a:pt x="416" y="282"/>
                    <a:pt x="416" y="282"/>
                  </a:cubicBezTo>
                  <a:cubicBezTo>
                    <a:pt x="416" y="282"/>
                    <a:pt x="416" y="282"/>
                    <a:pt x="416" y="282"/>
                  </a:cubicBezTo>
                  <a:cubicBezTo>
                    <a:pt x="416" y="282"/>
                    <a:pt x="416" y="282"/>
                    <a:pt x="416" y="282"/>
                  </a:cubicBezTo>
                  <a:cubicBezTo>
                    <a:pt x="415" y="281"/>
                    <a:pt x="415" y="281"/>
                    <a:pt x="415" y="281"/>
                  </a:cubicBezTo>
                  <a:cubicBezTo>
                    <a:pt x="415" y="281"/>
                    <a:pt x="415" y="281"/>
                    <a:pt x="415" y="281"/>
                  </a:cubicBezTo>
                  <a:cubicBezTo>
                    <a:pt x="415" y="280"/>
                    <a:pt x="415" y="280"/>
                    <a:pt x="415" y="280"/>
                  </a:cubicBezTo>
                  <a:cubicBezTo>
                    <a:pt x="415" y="280"/>
                    <a:pt x="415" y="280"/>
                    <a:pt x="415" y="280"/>
                  </a:cubicBezTo>
                  <a:cubicBezTo>
                    <a:pt x="414" y="280"/>
                    <a:pt x="414" y="280"/>
                    <a:pt x="414" y="280"/>
                  </a:cubicBezTo>
                  <a:cubicBezTo>
                    <a:pt x="414" y="280"/>
                    <a:pt x="414" y="280"/>
                    <a:pt x="414" y="280"/>
                  </a:cubicBezTo>
                  <a:cubicBezTo>
                    <a:pt x="414" y="281"/>
                    <a:pt x="414" y="281"/>
                    <a:pt x="414" y="281"/>
                  </a:cubicBezTo>
                  <a:cubicBezTo>
                    <a:pt x="414" y="281"/>
                    <a:pt x="414" y="281"/>
                    <a:pt x="414" y="281"/>
                  </a:cubicBezTo>
                  <a:cubicBezTo>
                    <a:pt x="414" y="281"/>
                    <a:pt x="414" y="281"/>
                    <a:pt x="414" y="281"/>
                  </a:cubicBezTo>
                  <a:cubicBezTo>
                    <a:pt x="414" y="281"/>
                    <a:pt x="414" y="281"/>
                    <a:pt x="414" y="281"/>
                  </a:cubicBezTo>
                  <a:cubicBezTo>
                    <a:pt x="415" y="281"/>
                    <a:pt x="415" y="281"/>
                    <a:pt x="415" y="281"/>
                  </a:cubicBezTo>
                  <a:cubicBezTo>
                    <a:pt x="415" y="282"/>
                    <a:pt x="415" y="282"/>
                    <a:pt x="415" y="283"/>
                  </a:cubicBezTo>
                  <a:cubicBezTo>
                    <a:pt x="414" y="283"/>
                    <a:pt x="414" y="283"/>
                    <a:pt x="414" y="283"/>
                  </a:cubicBezTo>
                  <a:cubicBezTo>
                    <a:pt x="414" y="284"/>
                    <a:pt x="414" y="284"/>
                    <a:pt x="414" y="284"/>
                  </a:cubicBezTo>
                  <a:cubicBezTo>
                    <a:pt x="414" y="284"/>
                    <a:pt x="414" y="284"/>
                    <a:pt x="414" y="284"/>
                  </a:cubicBezTo>
                  <a:cubicBezTo>
                    <a:pt x="414" y="284"/>
                    <a:pt x="414" y="284"/>
                    <a:pt x="414" y="284"/>
                  </a:cubicBezTo>
                  <a:cubicBezTo>
                    <a:pt x="414" y="284"/>
                    <a:pt x="414" y="284"/>
                    <a:pt x="414" y="284"/>
                  </a:cubicBezTo>
                  <a:cubicBezTo>
                    <a:pt x="414" y="284"/>
                    <a:pt x="414" y="284"/>
                    <a:pt x="414" y="284"/>
                  </a:cubicBezTo>
                  <a:cubicBezTo>
                    <a:pt x="414" y="284"/>
                    <a:pt x="414" y="284"/>
                    <a:pt x="414" y="284"/>
                  </a:cubicBezTo>
                  <a:cubicBezTo>
                    <a:pt x="414" y="284"/>
                    <a:pt x="414" y="284"/>
                    <a:pt x="414" y="284"/>
                  </a:cubicBezTo>
                  <a:cubicBezTo>
                    <a:pt x="413" y="284"/>
                    <a:pt x="413" y="284"/>
                    <a:pt x="413" y="284"/>
                  </a:cubicBezTo>
                  <a:cubicBezTo>
                    <a:pt x="413" y="284"/>
                    <a:pt x="413" y="284"/>
                    <a:pt x="413" y="284"/>
                  </a:cubicBezTo>
                  <a:cubicBezTo>
                    <a:pt x="413" y="284"/>
                    <a:pt x="413" y="284"/>
                    <a:pt x="413" y="284"/>
                  </a:cubicBezTo>
                  <a:cubicBezTo>
                    <a:pt x="413" y="284"/>
                    <a:pt x="413" y="284"/>
                    <a:pt x="413" y="284"/>
                  </a:cubicBezTo>
                  <a:cubicBezTo>
                    <a:pt x="413" y="284"/>
                    <a:pt x="413" y="284"/>
                    <a:pt x="413" y="284"/>
                  </a:cubicBezTo>
                  <a:cubicBezTo>
                    <a:pt x="413" y="284"/>
                    <a:pt x="413" y="284"/>
                    <a:pt x="413" y="284"/>
                  </a:cubicBezTo>
                  <a:cubicBezTo>
                    <a:pt x="413" y="283"/>
                    <a:pt x="413" y="283"/>
                    <a:pt x="413" y="283"/>
                  </a:cubicBezTo>
                  <a:cubicBezTo>
                    <a:pt x="413" y="283"/>
                    <a:pt x="413" y="283"/>
                    <a:pt x="413" y="283"/>
                  </a:cubicBezTo>
                  <a:cubicBezTo>
                    <a:pt x="413" y="283"/>
                    <a:pt x="413" y="283"/>
                    <a:pt x="413" y="283"/>
                  </a:cubicBezTo>
                  <a:cubicBezTo>
                    <a:pt x="413" y="283"/>
                    <a:pt x="413" y="283"/>
                    <a:pt x="413" y="283"/>
                  </a:cubicBezTo>
                  <a:cubicBezTo>
                    <a:pt x="412" y="282"/>
                    <a:pt x="412" y="282"/>
                    <a:pt x="412" y="282"/>
                  </a:cubicBezTo>
                  <a:cubicBezTo>
                    <a:pt x="412" y="282"/>
                    <a:pt x="412" y="282"/>
                    <a:pt x="412" y="282"/>
                  </a:cubicBezTo>
                  <a:cubicBezTo>
                    <a:pt x="412" y="282"/>
                    <a:pt x="412" y="282"/>
                    <a:pt x="412" y="282"/>
                  </a:cubicBezTo>
                  <a:cubicBezTo>
                    <a:pt x="412" y="281"/>
                    <a:pt x="412" y="281"/>
                    <a:pt x="412" y="281"/>
                  </a:cubicBezTo>
                  <a:cubicBezTo>
                    <a:pt x="411" y="282"/>
                    <a:pt x="411" y="282"/>
                    <a:pt x="411" y="282"/>
                  </a:cubicBezTo>
                  <a:cubicBezTo>
                    <a:pt x="410" y="281"/>
                    <a:pt x="410" y="281"/>
                    <a:pt x="410" y="281"/>
                  </a:cubicBezTo>
                  <a:cubicBezTo>
                    <a:pt x="410" y="282"/>
                    <a:pt x="410" y="282"/>
                    <a:pt x="410" y="282"/>
                  </a:cubicBezTo>
                  <a:cubicBezTo>
                    <a:pt x="409" y="282"/>
                    <a:pt x="409" y="282"/>
                    <a:pt x="409" y="282"/>
                  </a:cubicBezTo>
                  <a:cubicBezTo>
                    <a:pt x="409" y="282"/>
                    <a:pt x="409" y="282"/>
                    <a:pt x="409" y="282"/>
                  </a:cubicBezTo>
                  <a:cubicBezTo>
                    <a:pt x="409" y="283"/>
                    <a:pt x="409" y="283"/>
                    <a:pt x="409" y="283"/>
                  </a:cubicBezTo>
                  <a:cubicBezTo>
                    <a:pt x="409" y="282"/>
                    <a:pt x="409" y="282"/>
                    <a:pt x="409" y="282"/>
                  </a:cubicBezTo>
                  <a:cubicBezTo>
                    <a:pt x="408" y="283"/>
                    <a:pt x="408" y="283"/>
                    <a:pt x="408" y="283"/>
                  </a:cubicBezTo>
                  <a:cubicBezTo>
                    <a:pt x="408" y="284"/>
                    <a:pt x="408" y="284"/>
                    <a:pt x="408" y="284"/>
                  </a:cubicBezTo>
                  <a:cubicBezTo>
                    <a:pt x="408" y="284"/>
                    <a:pt x="408" y="284"/>
                    <a:pt x="407" y="284"/>
                  </a:cubicBezTo>
                  <a:cubicBezTo>
                    <a:pt x="407" y="284"/>
                    <a:pt x="407" y="284"/>
                    <a:pt x="407" y="284"/>
                  </a:cubicBezTo>
                  <a:cubicBezTo>
                    <a:pt x="407" y="283"/>
                    <a:pt x="407" y="283"/>
                    <a:pt x="407" y="283"/>
                  </a:cubicBezTo>
                  <a:cubicBezTo>
                    <a:pt x="407" y="283"/>
                    <a:pt x="407" y="283"/>
                    <a:pt x="407" y="283"/>
                  </a:cubicBezTo>
                  <a:cubicBezTo>
                    <a:pt x="407" y="283"/>
                    <a:pt x="407" y="283"/>
                    <a:pt x="407" y="283"/>
                  </a:cubicBezTo>
                  <a:cubicBezTo>
                    <a:pt x="407" y="283"/>
                    <a:pt x="407" y="283"/>
                    <a:pt x="406" y="282"/>
                  </a:cubicBezTo>
                  <a:cubicBezTo>
                    <a:pt x="406" y="282"/>
                    <a:pt x="406" y="282"/>
                    <a:pt x="406" y="282"/>
                  </a:cubicBezTo>
                  <a:cubicBezTo>
                    <a:pt x="406" y="282"/>
                    <a:pt x="406" y="282"/>
                    <a:pt x="406" y="282"/>
                  </a:cubicBezTo>
                  <a:cubicBezTo>
                    <a:pt x="405" y="281"/>
                    <a:pt x="405" y="281"/>
                    <a:pt x="405" y="281"/>
                  </a:cubicBezTo>
                  <a:cubicBezTo>
                    <a:pt x="405" y="281"/>
                    <a:pt x="405" y="281"/>
                    <a:pt x="405" y="281"/>
                  </a:cubicBezTo>
                  <a:cubicBezTo>
                    <a:pt x="405" y="281"/>
                    <a:pt x="405" y="281"/>
                    <a:pt x="405" y="281"/>
                  </a:cubicBezTo>
                  <a:cubicBezTo>
                    <a:pt x="405" y="281"/>
                    <a:pt x="405" y="281"/>
                    <a:pt x="405" y="281"/>
                  </a:cubicBezTo>
                  <a:cubicBezTo>
                    <a:pt x="404" y="280"/>
                    <a:pt x="404" y="280"/>
                    <a:pt x="404" y="280"/>
                  </a:cubicBezTo>
                  <a:cubicBezTo>
                    <a:pt x="404" y="280"/>
                    <a:pt x="404" y="280"/>
                    <a:pt x="404" y="280"/>
                  </a:cubicBezTo>
                  <a:cubicBezTo>
                    <a:pt x="404" y="280"/>
                    <a:pt x="404" y="280"/>
                    <a:pt x="404" y="280"/>
                  </a:cubicBezTo>
                  <a:cubicBezTo>
                    <a:pt x="404" y="280"/>
                    <a:pt x="404" y="280"/>
                    <a:pt x="404" y="280"/>
                  </a:cubicBezTo>
                  <a:cubicBezTo>
                    <a:pt x="403" y="280"/>
                    <a:pt x="403" y="280"/>
                    <a:pt x="403" y="280"/>
                  </a:cubicBezTo>
                  <a:cubicBezTo>
                    <a:pt x="403" y="280"/>
                    <a:pt x="403" y="280"/>
                    <a:pt x="403" y="280"/>
                  </a:cubicBezTo>
                  <a:cubicBezTo>
                    <a:pt x="403" y="280"/>
                    <a:pt x="403" y="280"/>
                    <a:pt x="403" y="280"/>
                  </a:cubicBezTo>
                  <a:cubicBezTo>
                    <a:pt x="403" y="280"/>
                    <a:pt x="403" y="280"/>
                    <a:pt x="403" y="280"/>
                  </a:cubicBezTo>
                  <a:cubicBezTo>
                    <a:pt x="403" y="279"/>
                    <a:pt x="403" y="279"/>
                    <a:pt x="403" y="279"/>
                  </a:cubicBezTo>
                  <a:cubicBezTo>
                    <a:pt x="402" y="279"/>
                    <a:pt x="402" y="279"/>
                    <a:pt x="402" y="279"/>
                  </a:cubicBezTo>
                  <a:cubicBezTo>
                    <a:pt x="402" y="279"/>
                    <a:pt x="402" y="279"/>
                    <a:pt x="402" y="279"/>
                  </a:cubicBezTo>
                  <a:cubicBezTo>
                    <a:pt x="402" y="279"/>
                    <a:pt x="402" y="279"/>
                    <a:pt x="402" y="279"/>
                  </a:cubicBezTo>
                  <a:cubicBezTo>
                    <a:pt x="402" y="279"/>
                    <a:pt x="402" y="279"/>
                    <a:pt x="402" y="279"/>
                  </a:cubicBezTo>
                  <a:cubicBezTo>
                    <a:pt x="401" y="279"/>
                    <a:pt x="401" y="279"/>
                    <a:pt x="401" y="279"/>
                  </a:cubicBezTo>
                  <a:cubicBezTo>
                    <a:pt x="401" y="279"/>
                    <a:pt x="401" y="279"/>
                    <a:pt x="401" y="279"/>
                  </a:cubicBezTo>
                  <a:cubicBezTo>
                    <a:pt x="400" y="279"/>
                    <a:pt x="400" y="279"/>
                    <a:pt x="400" y="279"/>
                  </a:cubicBezTo>
                  <a:cubicBezTo>
                    <a:pt x="400" y="279"/>
                    <a:pt x="400" y="279"/>
                    <a:pt x="400" y="279"/>
                  </a:cubicBezTo>
                  <a:cubicBezTo>
                    <a:pt x="400" y="280"/>
                    <a:pt x="400" y="280"/>
                    <a:pt x="400" y="280"/>
                  </a:cubicBezTo>
                  <a:cubicBezTo>
                    <a:pt x="400" y="280"/>
                    <a:pt x="400" y="280"/>
                    <a:pt x="400" y="280"/>
                  </a:cubicBezTo>
                  <a:cubicBezTo>
                    <a:pt x="399" y="280"/>
                    <a:pt x="399" y="280"/>
                    <a:pt x="399" y="280"/>
                  </a:cubicBezTo>
                  <a:cubicBezTo>
                    <a:pt x="399" y="280"/>
                    <a:pt x="399" y="280"/>
                    <a:pt x="399" y="280"/>
                  </a:cubicBezTo>
                  <a:cubicBezTo>
                    <a:pt x="399" y="280"/>
                    <a:pt x="398" y="280"/>
                    <a:pt x="398" y="280"/>
                  </a:cubicBezTo>
                  <a:cubicBezTo>
                    <a:pt x="398" y="281"/>
                    <a:pt x="398" y="281"/>
                    <a:pt x="398" y="281"/>
                  </a:cubicBezTo>
                  <a:cubicBezTo>
                    <a:pt x="398" y="281"/>
                    <a:pt x="398" y="281"/>
                    <a:pt x="398" y="281"/>
                  </a:cubicBezTo>
                  <a:cubicBezTo>
                    <a:pt x="398" y="282"/>
                    <a:pt x="398" y="282"/>
                    <a:pt x="398" y="282"/>
                  </a:cubicBezTo>
                  <a:cubicBezTo>
                    <a:pt x="397" y="282"/>
                    <a:pt x="397" y="282"/>
                    <a:pt x="397" y="283"/>
                  </a:cubicBezTo>
                  <a:cubicBezTo>
                    <a:pt x="397" y="283"/>
                    <a:pt x="397" y="283"/>
                    <a:pt x="397" y="283"/>
                  </a:cubicBezTo>
                  <a:cubicBezTo>
                    <a:pt x="397" y="283"/>
                    <a:pt x="397" y="283"/>
                    <a:pt x="397" y="283"/>
                  </a:cubicBezTo>
                  <a:cubicBezTo>
                    <a:pt x="397" y="283"/>
                    <a:pt x="397" y="283"/>
                    <a:pt x="397" y="283"/>
                  </a:cubicBezTo>
                  <a:cubicBezTo>
                    <a:pt x="397" y="284"/>
                    <a:pt x="397" y="284"/>
                    <a:pt x="397" y="284"/>
                  </a:cubicBezTo>
                  <a:cubicBezTo>
                    <a:pt x="397" y="284"/>
                    <a:pt x="397" y="284"/>
                    <a:pt x="397" y="284"/>
                  </a:cubicBezTo>
                  <a:cubicBezTo>
                    <a:pt x="397" y="284"/>
                    <a:pt x="397" y="284"/>
                    <a:pt x="397" y="284"/>
                  </a:cubicBezTo>
                  <a:cubicBezTo>
                    <a:pt x="397" y="285"/>
                    <a:pt x="397" y="284"/>
                    <a:pt x="397" y="285"/>
                  </a:cubicBezTo>
                  <a:cubicBezTo>
                    <a:pt x="397" y="285"/>
                    <a:pt x="397" y="285"/>
                    <a:pt x="397" y="285"/>
                  </a:cubicBezTo>
                  <a:cubicBezTo>
                    <a:pt x="397" y="285"/>
                    <a:pt x="397" y="285"/>
                    <a:pt x="397" y="285"/>
                  </a:cubicBezTo>
                  <a:cubicBezTo>
                    <a:pt x="396" y="286"/>
                    <a:pt x="396" y="286"/>
                    <a:pt x="396" y="286"/>
                  </a:cubicBezTo>
                  <a:cubicBezTo>
                    <a:pt x="396" y="286"/>
                    <a:pt x="396" y="286"/>
                    <a:pt x="396" y="286"/>
                  </a:cubicBezTo>
                  <a:cubicBezTo>
                    <a:pt x="396" y="285"/>
                    <a:pt x="395" y="286"/>
                    <a:pt x="394" y="286"/>
                  </a:cubicBezTo>
                  <a:cubicBezTo>
                    <a:pt x="394" y="286"/>
                    <a:pt x="394" y="286"/>
                    <a:pt x="394" y="286"/>
                  </a:cubicBezTo>
                  <a:cubicBezTo>
                    <a:pt x="394" y="286"/>
                    <a:pt x="394" y="286"/>
                    <a:pt x="394" y="286"/>
                  </a:cubicBezTo>
                  <a:cubicBezTo>
                    <a:pt x="395" y="286"/>
                    <a:pt x="395" y="286"/>
                    <a:pt x="395" y="286"/>
                  </a:cubicBezTo>
                  <a:cubicBezTo>
                    <a:pt x="396" y="285"/>
                    <a:pt x="396" y="285"/>
                    <a:pt x="396" y="285"/>
                  </a:cubicBezTo>
                  <a:cubicBezTo>
                    <a:pt x="396" y="284"/>
                    <a:pt x="396" y="284"/>
                    <a:pt x="396" y="284"/>
                  </a:cubicBezTo>
                  <a:cubicBezTo>
                    <a:pt x="396" y="284"/>
                    <a:pt x="396" y="284"/>
                    <a:pt x="396" y="284"/>
                  </a:cubicBezTo>
                  <a:cubicBezTo>
                    <a:pt x="396" y="283"/>
                    <a:pt x="396" y="283"/>
                    <a:pt x="396" y="283"/>
                  </a:cubicBezTo>
                  <a:cubicBezTo>
                    <a:pt x="396" y="283"/>
                    <a:pt x="396" y="283"/>
                    <a:pt x="396" y="283"/>
                  </a:cubicBezTo>
                  <a:cubicBezTo>
                    <a:pt x="396" y="282"/>
                    <a:pt x="396" y="282"/>
                    <a:pt x="396" y="282"/>
                  </a:cubicBezTo>
                  <a:cubicBezTo>
                    <a:pt x="396" y="282"/>
                    <a:pt x="396" y="282"/>
                    <a:pt x="396" y="282"/>
                  </a:cubicBezTo>
                  <a:cubicBezTo>
                    <a:pt x="395" y="281"/>
                    <a:pt x="395" y="281"/>
                    <a:pt x="395" y="281"/>
                  </a:cubicBezTo>
                  <a:cubicBezTo>
                    <a:pt x="395" y="281"/>
                    <a:pt x="395" y="281"/>
                    <a:pt x="395" y="281"/>
                  </a:cubicBezTo>
                  <a:cubicBezTo>
                    <a:pt x="394" y="281"/>
                    <a:pt x="395" y="280"/>
                    <a:pt x="394" y="280"/>
                  </a:cubicBezTo>
                  <a:cubicBezTo>
                    <a:pt x="394" y="280"/>
                    <a:pt x="394" y="280"/>
                    <a:pt x="394" y="280"/>
                  </a:cubicBezTo>
                  <a:cubicBezTo>
                    <a:pt x="393" y="279"/>
                    <a:pt x="393" y="279"/>
                    <a:pt x="393" y="279"/>
                  </a:cubicBezTo>
                  <a:cubicBezTo>
                    <a:pt x="392" y="279"/>
                    <a:pt x="392" y="279"/>
                    <a:pt x="392" y="279"/>
                  </a:cubicBezTo>
                  <a:cubicBezTo>
                    <a:pt x="392" y="279"/>
                    <a:pt x="392" y="279"/>
                    <a:pt x="392" y="279"/>
                  </a:cubicBezTo>
                  <a:cubicBezTo>
                    <a:pt x="392" y="279"/>
                    <a:pt x="392" y="279"/>
                    <a:pt x="392" y="279"/>
                  </a:cubicBezTo>
                  <a:cubicBezTo>
                    <a:pt x="392" y="279"/>
                    <a:pt x="392" y="279"/>
                    <a:pt x="392" y="279"/>
                  </a:cubicBezTo>
                  <a:cubicBezTo>
                    <a:pt x="391" y="280"/>
                    <a:pt x="391" y="280"/>
                    <a:pt x="391" y="280"/>
                  </a:cubicBezTo>
                  <a:cubicBezTo>
                    <a:pt x="391" y="280"/>
                    <a:pt x="391" y="280"/>
                    <a:pt x="391" y="280"/>
                  </a:cubicBezTo>
                  <a:cubicBezTo>
                    <a:pt x="391" y="280"/>
                    <a:pt x="391" y="280"/>
                    <a:pt x="391" y="280"/>
                  </a:cubicBezTo>
                  <a:cubicBezTo>
                    <a:pt x="391" y="279"/>
                    <a:pt x="391" y="279"/>
                    <a:pt x="391" y="279"/>
                  </a:cubicBezTo>
                  <a:cubicBezTo>
                    <a:pt x="390" y="280"/>
                    <a:pt x="390" y="280"/>
                    <a:pt x="390" y="280"/>
                  </a:cubicBezTo>
                  <a:cubicBezTo>
                    <a:pt x="390" y="279"/>
                    <a:pt x="390" y="279"/>
                    <a:pt x="390" y="279"/>
                  </a:cubicBezTo>
                  <a:cubicBezTo>
                    <a:pt x="390" y="280"/>
                    <a:pt x="390" y="280"/>
                    <a:pt x="390" y="280"/>
                  </a:cubicBezTo>
                  <a:cubicBezTo>
                    <a:pt x="390" y="280"/>
                    <a:pt x="390" y="280"/>
                    <a:pt x="390" y="280"/>
                  </a:cubicBezTo>
                  <a:cubicBezTo>
                    <a:pt x="389" y="280"/>
                    <a:pt x="389" y="280"/>
                    <a:pt x="389" y="280"/>
                  </a:cubicBezTo>
                  <a:cubicBezTo>
                    <a:pt x="389" y="280"/>
                    <a:pt x="389" y="280"/>
                    <a:pt x="389" y="280"/>
                  </a:cubicBezTo>
                  <a:cubicBezTo>
                    <a:pt x="388" y="280"/>
                    <a:pt x="388" y="280"/>
                    <a:pt x="388" y="280"/>
                  </a:cubicBezTo>
                  <a:cubicBezTo>
                    <a:pt x="388" y="280"/>
                    <a:pt x="388" y="280"/>
                    <a:pt x="388" y="280"/>
                  </a:cubicBezTo>
                  <a:cubicBezTo>
                    <a:pt x="388" y="280"/>
                    <a:pt x="388" y="280"/>
                    <a:pt x="388" y="280"/>
                  </a:cubicBezTo>
                  <a:cubicBezTo>
                    <a:pt x="387" y="281"/>
                    <a:pt x="387" y="281"/>
                    <a:pt x="387" y="281"/>
                  </a:cubicBezTo>
                  <a:cubicBezTo>
                    <a:pt x="387" y="280"/>
                    <a:pt x="387" y="280"/>
                    <a:pt x="387" y="280"/>
                  </a:cubicBezTo>
                  <a:cubicBezTo>
                    <a:pt x="386" y="281"/>
                    <a:pt x="386" y="281"/>
                    <a:pt x="386" y="281"/>
                  </a:cubicBezTo>
                  <a:cubicBezTo>
                    <a:pt x="386" y="280"/>
                    <a:pt x="386" y="280"/>
                    <a:pt x="386" y="280"/>
                  </a:cubicBezTo>
                  <a:cubicBezTo>
                    <a:pt x="386" y="281"/>
                    <a:pt x="386" y="281"/>
                    <a:pt x="386" y="281"/>
                  </a:cubicBezTo>
                  <a:cubicBezTo>
                    <a:pt x="386" y="280"/>
                    <a:pt x="386" y="280"/>
                    <a:pt x="386" y="280"/>
                  </a:cubicBezTo>
                  <a:cubicBezTo>
                    <a:pt x="385" y="281"/>
                    <a:pt x="385" y="281"/>
                    <a:pt x="384" y="281"/>
                  </a:cubicBezTo>
                  <a:cubicBezTo>
                    <a:pt x="384" y="281"/>
                    <a:pt x="384" y="281"/>
                    <a:pt x="384" y="280"/>
                  </a:cubicBezTo>
                  <a:cubicBezTo>
                    <a:pt x="384" y="280"/>
                    <a:pt x="384" y="280"/>
                    <a:pt x="384" y="280"/>
                  </a:cubicBezTo>
                  <a:cubicBezTo>
                    <a:pt x="384" y="280"/>
                    <a:pt x="384" y="280"/>
                    <a:pt x="384" y="280"/>
                  </a:cubicBezTo>
                  <a:cubicBezTo>
                    <a:pt x="384" y="280"/>
                    <a:pt x="384" y="280"/>
                    <a:pt x="384" y="280"/>
                  </a:cubicBezTo>
                  <a:cubicBezTo>
                    <a:pt x="385" y="279"/>
                    <a:pt x="385" y="279"/>
                    <a:pt x="385" y="279"/>
                  </a:cubicBezTo>
                  <a:cubicBezTo>
                    <a:pt x="385" y="279"/>
                    <a:pt x="385" y="279"/>
                    <a:pt x="385" y="279"/>
                  </a:cubicBezTo>
                  <a:cubicBezTo>
                    <a:pt x="385" y="279"/>
                    <a:pt x="385" y="279"/>
                    <a:pt x="385" y="279"/>
                  </a:cubicBezTo>
                  <a:cubicBezTo>
                    <a:pt x="385" y="279"/>
                    <a:pt x="385" y="279"/>
                    <a:pt x="385" y="279"/>
                  </a:cubicBezTo>
                  <a:cubicBezTo>
                    <a:pt x="386" y="279"/>
                    <a:pt x="386" y="279"/>
                    <a:pt x="386" y="279"/>
                  </a:cubicBezTo>
                  <a:cubicBezTo>
                    <a:pt x="386" y="279"/>
                    <a:pt x="386" y="279"/>
                    <a:pt x="386" y="279"/>
                  </a:cubicBezTo>
                  <a:cubicBezTo>
                    <a:pt x="386" y="279"/>
                    <a:pt x="386" y="279"/>
                    <a:pt x="386" y="279"/>
                  </a:cubicBezTo>
                  <a:cubicBezTo>
                    <a:pt x="386" y="279"/>
                    <a:pt x="386" y="279"/>
                    <a:pt x="386" y="279"/>
                  </a:cubicBezTo>
                  <a:cubicBezTo>
                    <a:pt x="385" y="279"/>
                    <a:pt x="385" y="279"/>
                    <a:pt x="385" y="279"/>
                  </a:cubicBezTo>
                  <a:cubicBezTo>
                    <a:pt x="385" y="279"/>
                    <a:pt x="385" y="279"/>
                    <a:pt x="385" y="279"/>
                  </a:cubicBezTo>
                  <a:cubicBezTo>
                    <a:pt x="385" y="279"/>
                    <a:pt x="385" y="279"/>
                    <a:pt x="385" y="279"/>
                  </a:cubicBezTo>
                  <a:cubicBezTo>
                    <a:pt x="385" y="279"/>
                    <a:pt x="385" y="279"/>
                    <a:pt x="385" y="279"/>
                  </a:cubicBezTo>
                  <a:cubicBezTo>
                    <a:pt x="385" y="279"/>
                    <a:pt x="385" y="279"/>
                    <a:pt x="385" y="279"/>
                  </a:cubicBezTo>
                  <a:cubicBezTo>
                    <a:pt x="385" y="279"/>
                    <a:pt x="385" y="279"/>
                    <a:pt x="385" y="279"/>
                  </a:cubicBezTo>
                  <a:cubicBezTo>
                    <a:pt x="384" y="279"/>
                    <a:pt x="384" y="279"/>
                    <a:pt x="384" y="279"/>
                  </a:cubicBezTo>
                  <a:cubicBezTo>
                    <a:pt x="384" y="279"/>
                    <a:pt x="384" y="279"/>
                    <a:pt x="384" y="279"/>
                  </a:cubicBezTo>
                  <a:cubicBezTo>
                    <a:pt x="384" y="280"/>
                    <a:pt x="384" y="280"/>
                    <a:pt x="384" y="280"/>
                  </a:cubicBezTo>
                  <a:cubicBezTo>
                    <a:pt x="384" y="279"/>
                    <a:pt x="384" y="279"/>
                    <a:pt x="384" y="279"/>
                  </a:cubicBezTo>
                  <a:cubicBezTo>
                    <a:pt x="384" y="280"/>
                    <a:pt x="384" y="280"/>
                    <a:pt x="384" y="280"/>
                  </a:cubicBezTo>
                  <a:cubicBezTo>
                    <a:pt x="383" y="280"/>
                    <a:pt x="383" y="280"/>
                    <a:pt x="383" y="280"/>
                  </a:cubicBezTo>
                  <a:cubicBezTo>
                    <a:pt x="383" y="280"/>
                    <a:pt x="383" y="280"/>
                    <a:pt x="383" y="280"/>
                  </a:cubicBezTo>
                  <a:cubicBezTo>
                    <a:pt x="383" y="280"/>
                    <a:pt x="383" y="280"/>
                    <a:pt x="383" y="280"/>
                  </a:cubicBezTo>
                  <a:cubicBezTo>
                    <a:pt x="383" y="280"/>
                    <a:pt x="383" y="280"/>
                    <a:pt x="383" y="280"/>
                  </a:cubicBezTo>
                  <a:cubicBezTo>
                    <a:pt x="383" y="280"/>
                    <a:pt x="383" y="280"/>
                    <a:pt x="383" y="280"/>
                  </a:cubicBezTo>
                  <a:cubicBezTo>
                    <a:pt x="382" y="280"/>
                    <a:pt x="382" y="280"/>
                    <a:pt x="382" y="280"/>
                  </a:cubicBezTo>
                  <a:cubicBezTo>
                    <a:pt x="382" y="280"/>
                    <a:pt x="382" y="280"/>
                    <a:pt x="382" y="280"/>
                  </a:cubicBezTo>
                  <a:cubicBezTo>
                    <a:pt x="382" y="280"/>
                    <a:pt x="382" y="280"/>
                    <a:pt x="382" y="280"/>
                  </a:cubicBezTo>
                  <a:cubicBezTo>
                    <a:pt x="381" y="280"/>
                    <a:pt x="381" y="280"/>
                    <a:pt x="381" y="280"/>
                  </a:cubicBezTo>
                  <a:cubicBezTo>
                    <a:pt x="381" y="280"/>
                    <a:pt x="381" y="280"/>
                    <a:pt x="381" y="280"/>
                  </a:cubicBezTo>
                  <a:cubicBezTo>
                    <a:pt x="380" y="280"/>
                    <a:pt x="380" y="280"/>
                    <a:pt x="380" y="280"/>
                  </a:cubicBezTo>
                  <a:cubicBezTo>
                    <a:pt x="380" y="280"/>
                    <a:pt x="380" y="280"/>
                    <a:pt x="380" y="280"/>
                  </a:cubicBezTo>
                  <a:cubicBezTo>
                    <a:pt x="380" y="280"/>
                    <a:pt x="380" y="280"/>
                    <a:pt x="380" y="280"/>
                  </a:cubicBezTo>
                  <a:cubicBezTo>
                    <a:pt x="379" y="280"/>
                    <a:pt x="379" y="280"/>
                    <a:pt x="379" y="280"/>
                  </a:cubicBezTo>
                  <a:cubicBezTo>
                    <a:pt x="379" y="280"/>
                    <a:pt x="379" y="280"/>
                    <a:pt x="379" y="280"/>
                  </a:cubicBezTo>
                  <a:cubicBezTo>
                    <a:pt x="378" y="281"/>
                    <a:pt x="378" y="281"/>
                    <a:pt x="378" y="281"/>
                  </a:cubicBezTo>
                  <a:cubicBezTo>
                    <a:pt x="378" y="281"/>
                    <a:pt x="378" y="281"/>
                    <a:pt x="378" y="281"/>
                  </a:cubicBezTo>
                  <a:cubicBezTo>
                    <a:pt x="378" y="281"/>
                    <a:pt x="378" y="281"/>
                    <a:pt x="378" y="281"/>
                  </a:cubicBezTo>
                  <a:cubicBezTo>
                    <a:pt x="378" y="281"/>
                    <a:pt x="378" y="281"/>
                    <a:pt x="378" y="281"/>
                  </a:cubicBezTo>
                  <a:cubicBezTo>
                    <a:pt x="377" y="281"/>
                    <a:pt x="377" y="281"/>
                    <a:pt x="377" y="281"/>
                  </a:cubicBezTo>
                  <a:cubicBezTo>
                    <a:pt x="377" y="282"/>
                    <a:pt x="377" y="282"/>
                    <a:pt x="377" y="282"/>
                  </a:cubicBezTo>
                  <a:cubicBezTo>
                    <a:pt x="377" y="282"/>
                    <a:pt x="377" y="282"/>
                    <a:pt x="377" y="282"/>
                  </a:cubicBezTo>
                  <a:cubicBezTo>
                    <a:pt x="377" y="282"/>
                    <a:pt x="377" y="282"/>
                    <a:pt x="377" y="282"/>
                  </a:cubicBezTo>
                  <a:cubicBezTo>
                    <a:pt x="377" y="282"/>
                    <a:pt x="377" y="282"/>
                    <a:pt x="377" y="282"/>
                  </a:cubicBezTo>
                  <a:cubicBezTo>
                    <a:pt x="377" y="282"/>
                    <a:pt x="377" y="282"/>
                    <a:pt x="377" y="282"/>
                  </a:cubicBezTo>
                  <a:cubicBezTo>
                    <a:pt x="377" y="282"/>
                    <a:pt x="377" y="282"/>
                    <a:pt x="377" y="282"/>
                  </a:cubicBezTo>
                  <a:cubicBezTo>
                    <a:pt x="376" y="282"/>
                    <a:pt x="376" y="282"/>
                    <a:pt x="376" y="282"/>
                  </a:cubicBezTo>
                  <a:cubicBezTo>
                    <a:pt x="376" y="283"/>
                    <a:pt x="376" y="283"/>
                    <a:pt x="376" y="283"/>
                  </a:cubicBezTo>
                  <a:cubicBezTo>
                    <a:pt x="376" y="283"/>
                    <a:pt x="376" y="283"/>
                    <a:pt x="376" y="283"/>
                  </a:cubicBezTo>
                  <a:cubicBezTo>
                    <a:pt x="376" y="283"/>
                    <a:pt x="376" y="283"/>
                    <a:pt x="376" y="283"/>
                  </a:cubicBezTo>
                  <a:cubicBezTo>
                    <a:pt x="376" y="283"/>
                    <a:pt x="376" y="283"/>
                    <a:pt x="376" y="283"/>
                  </a:cubicBezTo>
                  <a:cubicBezTo>
                    <a:pt x="376" y="283"/>
                    <a:pt x="376" y="283"/>
                    <a:pt x="376" y="283"/>
                  </a:cubicBezTo>
                  <a:cubicBezTo>
                    <a:pt x="376" y="283"/>
                    <a:pt x="376" y="283"/>
                    <a:pt x="376" y="283"/>
                  </a:cubicBezTo>
                  <a:cubicBezTo>
                    <a:pt x="375" y="283"/>
                    <a:pt x="375" y="283"/>
                    <a:pt x="375" y="283"/>
                  </a:cubicBezTo>
                  <a:cubicBezTo>
                    <a:pt x="375" y="283"/>
                    <a:pt x="375" y="283"/>
                    <a:pt x="375" y="283"/>
                  </a:cubicBezTo>
                  <a:cubicBezTo>
                    <a:pt x="375" y="284"/>
                    <a:pt x="375" y="284"/>
                    <a:pt x="375" y="284"/>
                  </a:cubicBezTo>
                  <a:cubicBezTo>
                    <a:pt x="374" y="283"/>
                    <a:pt x="374" y="283"/>
                    <a:pt x="374" y="283"/>
                  </a:cubicBezTo>
                  <a:cubicBezTo>
                    <a:pt x="374" y="284"/>
                    <a:pt x="373" y="283"/>
                    <a:pt x="373" y="283"/>
                  </a:cubicBezTo>
                  <a:cubicBezTo>
                    <a:pt x="372" y="283"/>
                    <a:pt x="372" y="283"/>
                    <a:pt x="372" y="283"/>
                  </a:cubicBezTo>
                  <a:cubicBezTo>
                    <a:pt x="372" y="283"/>
                    <a:pt x="372" y="283"/>
                    <a:pt x="372" y="283"/>
                  </a:cubicBezTo>
                  <a:cubicBezTo>
                    <a:pt x="372" y="283"/>
                    <a:pt x="372" y="283"/>
                    <a:pt x="372" y="283"/>
                  </a:cubicBezTo>
                  <a:cubicBezTo>
                    <a:pt x="372" y="283"/>
                    <a:pt x="372" y="283"/>
                    <a:pt x="372" y="283"/>
                  </a:cubicBezTo>
                  <a:cubicBezTo>
                    <a:pt x="372" y="283"/>
                    <a:pt x="372" y="283"/>
                    <a:pt x="372" y="283"/>
                  </a:cubicBezTo>
                  <a:cubicBezTo>
                    <a:pt x="371" y="282"/>
                    <a:pt x="371" y="282"/>
                    <a:pt x="371" y="282"/>
                  </a:cubicBezTo>
                  <a:cubicBezTo>
                    <a:pt x="371" y="283"/>
                    <a:pt x="371" y="283"/>
                    <a:pt x="371" y="283"/>
                  </a:cubicBezTo>
                  <a:cubicBezTo>
                    <a:pt x="371" y="282"/>
                    <a:pt x="371" y="282"/>
                    <a:pt x="371" y="282"/>
                  </a:cubicBezTo>
                  <a:cubicBezTo>
                    <a:pt x="371" y="282"/>
                    <a:pt x="371" y="282"/>
                    <a:pt x="371" y="282"/>
                  </a:cubicBezTo>
                  <a:cubicBezTo>
                    <a:pt x="371" y="282"/>
                    <a:pt x="371" y="282"/>
                    <a:pt x="371" y="282"/>
                  </a:cubicBezTo>
                  <a:cubicBezTo>
                    <a:pt x="370" y="283"/>
                    <a:pt x="370" y="283"/>
                    <a:pt x="370" y="283"/>
                  </a:cubicBezTo>
                  <a:cubicBezTo>
                    <a:pt x="370" y="282"/>
                    <a:pt x="370" y="282"/>
                    <a:pt x="370" y="282"/>
                  </a:cubicBezTo>
                  <a:cubicBezTo>
                    <a:pt x="370" y="282"/>
                    <a:pt x="370" y="282"/>
                    <a:pt x="370" y="282"/>
                  </a:cubicBezTo>
                  <a:cubicBezTo>
                    <a:pt x="369" y="282"/>
                    <a:pt x="369" y="282"/>
                    <a:pt x="369" y="282"/>
                  </a:cubicBezTo>
                  <a:cubicBezTo>
                    <a:pt x="369" y="282"/>
                    <a:pt x="369" y="282"/>
                    <a:pt x="369" y="282"/>
                  </a:cubicBezTo>
                  <a:cubicBezTo>
                    <a:pt x="368" y="281"/>
                    <a:pt x="368" y="281"/>
                    <a:pt x="368" y="281"/>
                  </a:cubicBezTo>
                  <a:cubicBezTo>
                    <a:pt x="368" y="282"/>
                    <a:pt x="368" y="282"/>
                    <a:pt x="368" y="282"/>
                  </a:cubicBezTo>
                  <a:cubicBezTo>
                    <a:pt x="368" y="281"/>
                    <a:pt x="368" y="281"/>
                    <a:pt x="368" y="281"/>
                  </a:cubicBezTo>
                  <a:cubicBezTo>
                    <a:pt x="367" y="281"/>
                    <a:pt x="367" y="281"/>
                    <a:pt x="367" y="281"/>
                  </a:cubicBezTo>
                  <a:cubicBezTo>
                    <a:pt x="367" y="281"/>
                    <a:pt x="367" y="281"/>
                    <a:pt x="367" y="281"/>
                  </a:cubicBezTo>
                  <a:cubicBezTo>
                    <a:pt x="367" y="281"/>
                    <a:pt x="367" y="281"/>
                    <a:pt x="367" y="281"/>
                  </a:cubicBezTo>
                  <a:cubicBezTo>
                    <a:pt x="367" y="281"/>
                    <a:pt x="367" y="281"/>
                    <a:pt x="367" y="281"/>
                  </a:cubicBezTo>
                  <a:cubicBezTo>
                    <a:pt x="367" y="281"/>
                    <a:pt x="367" y="281"/>
                    <a:pt x="367" y="281"/>
                  </a:cubicBezTo>
                  <a:cubicBezTo>
                    <a:pt x="367" y="281"/>
                    <a:pt x="367" y="281"/>
                    <a:pt x="367" y="281"/>
                  </a:cubicBezTo>
                  <a:cubicBezTo>
                    <a:pt x="366" y="281"/>
                    <a:pt x="366" y="281"/>
                    <a:pt x="366" y="281"/>
                  </a:cubicBezTo>
                  <a:cubicBezTo>
                    <a:pt x="366" y="280"/>
                    <a:pt x="366" y="280"/>
                    <a:pt x="366" y="280"/>
                  </a:cubicBezTo>
                  <a:cubicBezTo>
                    <a:pt x="366" y="280"/>
                    <a:pt x="366" y="280"/>
                    <a:pt x="366" y="280"/>
                  </a:cubicBezTo>
                  <a:cubicBezTo>
                    <a:pt x="366" y="280"/>
                    <a:pt x="366" y="280"/>
                    <a:pt x="366" y="280"/>
                  </a:cubicBezTo>
                  <a:cubicBezTo>
                    <a:pt x="365" y="280"/>
                    <a:pt x="365" y="280"/>
                    <a:pt x="365" y="280"/>
                  </a:cubicBezTo>
                  <a:cubicBezTo>
                    <a:pt x="365" y="280"/>
                    <a:pt x="365" y="280"/>
                    <a:pt x="365" y="280"/>
                  </a:cubicBezTo>
                  <a:cubicBezTo>
                    <a:pt x="365" y="279"/>
                    <a:pt x="365" y="279"/>
                    <a:pt x="365" y="279"/>
                  </a:cubicBezTo>
                  <a:cubicBezTo>
                    <a:pt x="365" y="279"/>
                    <a:pt x="365" y="279"/>
                    <a:pt x="365" y="279"/>
                  </a:cubicBezTo>
                  <a:cubicBezTo>
                    <a:pt x="364" y="279"/>
                    <a:pt x="364" y="279"/>
                    <a:pt x="364" y="279"/>
                  </a:cubicBezTo>
                  <a:cubicBezTo>
                    <a:pt x="364" y="279"/>
                    <a:pt x="364" y="279"/>
                    <a:pt x="364" y="279"/>
                  </a:cubicBezTo>
                  <a:cubicBezTo>
                    <a:pt x="363" y="279"/>
                    <a:pt x="363" y="279"/>
                    <a:pt x="363" y="279"/>
                  </a:cubicBezTo>
                  <a:cubicBezTo>
                    <a:pt x="363" y="279"/>
                    <a:pt x="363" y="279"/>
                    <a:pt x="363" y="279"/>
                  </a:cubicBezTo>
                  <a:cubicBezTo>
                    <a:pt x="363" y="279"/>
                    <a:pt x="363" y="279"/>
                    <a:pt x="363" y="279"/>
                  </a:cubicBezTo>
                  <a:cubicBezTo>
                    <a:pt x="362" y="279"/>
                    <a:pt x="362" y="279"/>
                    <a:pt x="362" y="279"/>
                  </a:cubicBezTo>
                  <a:cubicBezTo>
                    <a:pt x="362" y="279"/>
                    <a:pt x="362" y="279"/>
                    <a:pt x="362" y="279"/>
                  </a:cubicBezTo>
                  <a:cubicBezTo>
                    <a:pt x="362" y="280"/>
                    <a:pt x="362" y="280"/>
                    <a:pt x="362" y="280"/>
                  </a:cubicBezTo>
                  <a:cubicBezTo>
                    <a:pt x="361" y="280"/>
                    <a:pt x="361" y="280"/>
                    <a:pt x="361" y="280"/>
                  </a:cubicBezTo>
                  <a:cubicBezTo>
                    <a:pt x="360" y="280"/>
                    <a:pt x="360" y="280"/>
                    <a:pt x="360" y="280"/>
                  </a:cubicBezTo>
                  <a:cubicBezTo>
                    <a:pt x="360" y="280"/>
                    <a:pt x="360" y="280"/>
                    <a:pt x="360" y="280"/>
                  </a:cubicBezTo>
                  <a:cubicBezTo>
                    <a:pt x="360" y="280"/>
                    <a:pt x="359" y="280"/>
                    <a:pt x="359" y="280"/>
                  </a:cubicBezTo>
                  <a:cubicBezTo>
                    <a:pt x="358" y="280"/>
                    <a:pt x="359" y="280"/>
                    <a:pt x="358" y="280"/>
                  </a:cubicBezTo>
                  <a:cubicBezTo>
                    <a:pt x="358" y="280"/>
                    <a:pt x="358" y="280"/>
                    <a:pt x="358" y="280"/>
                  </a:cubicBezTo>
                  <a:cubicBezTo>
                    <a:pt x="357" y="280"/>
                    <a:pt x="357" y="280"/>
                    <a:pt x="357" y="280"/>
                  </a:cubicBezTo>
                  <a:cubicBezTo>
                    <a:pt x="357" y="280"/>
                    <a:pt x="357" y="280"/>
                    <a:pt x="357" y="280"/>
                  </a:cubicBezTo>
                  <a:cubicBezTo>
                    <a:pt x="357" y="280"/>
                    <a:pt x="357" y="280"/>
                    <a:pt x="357" y="280"/>
                  </a:cubicBezTo>
                  <a:cubicBezTo>
                    <a:pt x="357" y="280"/>
                    <a:pt x="357" y="280"/>
                    <a:pt x="357" y="280"/>
                  </a:cubicBezTo>
                  <a:cubicBezTo>
                    <a:pt x="355" y="281"/>
                    <a:pt x="355" y="281"/>
                    <a:pt x="355" y="281"/>
                  </a:cubicBezTo>
                  <a:cubicBezTo>
                    <a:pt x="354" y="281"/>
                    <a:pt x="354" y="281"/>
                    <a:pt x="354" y="281"/>
                  </a:cubicBezTo>
                  <a:cubicBezTo>
                    <a:pt x="354" y="282"/>
                    <a:pt x="354" y="282"/>
                    <a:pt x="354" y="282"/>
                  </a:cubicBezTo>
                  <a:cubicBezTo>
                    <a:pt x="354" y="282"/>
                    <a:pt x="354" y="282"/>
                    <a:pt x="354" y="282"/>
                  </a:cubicBezTo>
                  <a:cubicBezTo>
                    <a:pt x="354" y="282"/>
                    <a:pt x="354" y="282"/>
                    <a:pt x="354" y="282"/>
                  </a:cubicBezTo>
                  <a:cubicBezTo>
                    <a:pt x="354" y="282"/>
                    <a:pt x="354" y="282"/>
                    <a:pt x="354" y="282"/>
                  </a:cubicBezTo>
                  <a:cubicBezTo>
                    <a:pt x="354" y="282"/>
                    <a:pt x="354" y="282"/>
                    <a:pt x="354" y="282"/>
                  </a:cubicBezTo>
                  <a:cubicBezTo>
                    <a:pt x="353" y="282"/>
                    <a:pt x="353" y="282"/>
                    <a:pt x="353" y="282"/>
                  </a:cubicBezTo>
                  <a:cubicBezTo>
                    <a:pt x="352" y="282"/>
                    <a:pt x="352" y="282"/>
                    <a:pt x="352" y="282"/>
                  </a:cubicBezTo>
                  <a:cubicBezTo>
                    <a:pt x="352" y="283"/>
                    <a:pt x="352" y="283"/>
                    <a:pt x="352" y="283"/>
                  </a:cubicBezTo>
                  <a:cubicBezTo>
                    <a:pt x="352" y="282"/>
                    <a:pt x="352" y="282"/>
                    <a:pt x="352" y="282"/>
                  </a:cubicBezTo>
                  <a:cubicBezTo>
                    <a:pt x="352" y="283"/>
                    <a:pt x="352" y="283"/>
                    <a:pt x="352" y="283"/>
                  </a:cubicBezTo>
                  <a:cubicBezTo>
                    <a:pt x="352" y="283"/>
                    <a:pt x="352" y="283"/>
                    <a:pt x="352" y="283"/>
                  </a:cubicBezTo>
                  <a:cubicBezTo>
                    <a:pt x="351" y="283"/>
                    <a:pt x="351" y="283"/>
                    <a:pt x="351" y="283"/>
                  </a:cubicBezTo>
                  <a:cubicBezTo>
                    <a:pt x="351" y="283"/>
                    <a:pt x="351" y="283"/>
                    <a:pt x="351" y="283"/>
                  </a:cubicBezTo>
                  <a:cubicBezTo>
                    <a:pt x="351" y="284"/>
                    <a:pt x="351" y="284"/>
                    <a:pt x="351" y="284"/>
                  </a:cubicBezTo>
                  <a:cubicBezTo>
                    <a:pt x="350" y="285"/>
                    <a:pt x="350" y="285"/>
                    <a:pt x="350" y="285"/>
                  </a:cubicBezTo>
                  <a:cubicBezTo>
                    <a:pt x="350" y="285"/>
                    <a:pt x="350" y="285"/>
                    <a:pt x="350" y="285"/>
                  </a:cubicBezTo>
                  <a:cubicBezTo>
                    <a:pt x="349" y="285"/>
                    <a:pt x="349" y="285"/>
                    <a:pt x="349" y="285"/>
                  </a:cubicBezTo>
                  <a:cubicBezTo>
                    <a:pt x="349" y="286"/>
                    <a:pt x="349" y="286"/>
                    <a:pt x="349" y="286"/>
                  </a:cubicBezTo>
                  <a:cubicBezTo>
                    <a:pt x="349" y="286"/>
                    <a:pt x="349" y="286"/>
                    <a:pt x="349" y="286"/>
                  </a:cubicBezTo>
                  <a:cubicBezTo>
                    <a:pt x="348" y="286"/>
                    <a:pt x="348" y="286"/>
                    <a:pt x="348" y="286"/>
                  </a:cubicBezTo>
                  <a:cubicBezTo>
                    <a:pt x="348" y="286"/>
                    <a:pt x="348" y="286"/>
                    <a:pt x="348" y="286"/>
                  </a:cubicBezTo>
                  <a:cubicBezTo>
                    <a:pt x="348" y="286"/>
                    <a:pt x="348" y="286"/>
                    <a:pt x="348" y="286"/>
                  </a:cubicBezTo>
                  <a:cubicBezTo>
                    <a:pt x="348" y="286"/>
                    <a:pt x="348" y="286"/>
                    <a:pt x="348" y="286"/>
                  </a:cubicBezTo>
                  <a:cubicBezTo>
                    <a:pt x="348" y="286"/>
                    <a:pt x="348" y="286"/>
                    <a:pt x="348" y="286"/>
                  </a:cubicBezTo>
                  <a:cubicBezTo>
                    <a:pt x="347" y="286"/>
                    <a:pt x="347" y="286"/>
                    <a:pt x="347" y="286"/>
                  </a:cubicBezTo>
                  <a:cubicBezTo>
                    <a:pt x="347" y="286"/>
                    <a:pt x="347" y="286"/>
                    <a:pt x="347" y="286"/>
                  </a:cubicBezTo>
                  <a:cubicBezTo>
                    <a:pt x="346" y="286"/>
                    <a:pt x="346" y="286"/>
                    <a:pt x="346" y="286"/>
                  </a:cubicBezTo>
                  <a:cubicBezTo>
                    <a:pt x="346" y="287"/>
                    <a:pt x="346" y="287"/>
                    <a:pt x="346" y="287"/>
                  </a:cubicBezTo>
                  <a:cubicBezTo>
                    <a:pt x="346" y="286"/>
                    <a:pt x="346" y="286"/>
                    <a:pt x="346" y="286"/>
                  </a:cubicBezTo>
                  <a:cubicBezTo>
                    <a:pt x="345" y="286"/>
                    <a:pt x="345" y="286"/>
                    <a:pt x="345" y="286"/>
                  </a:cubicBezTo>
                  <a:cubicBezTo>
                    <a:pt x="345" y="286"/>
                    <a:pt x="345" y="286"/>
                    <a:pt x="345" y="286"/>
                  </a:cubicBezTo>
                  <a:cubicBezTo>
                    <a:pt x="345" y="286"/>
                    <a:pt x="345" y="286"/>
                    <a:pt x="345" y="286"/>
                  </a:cubicBezTo>
                  <a:cubicBezTo>
                    <a:pt x="344" y="286"/>
                    <a:pt x="344" y="286"/>
                    <a:pt x="344" y="286"/>
                  </a:cubicBezTo>
                  <a:cubicBezTo>
                    <a:pt x="344" y="286"/>
                    <a:pt x="344" y="286"/>
                    <a:pt x="344" y="286"/>
                  </a:cubicBezTo>
                  <a:cubicBezTo>
                    <a:pt x="344" y="286"/>
                    <a:pt x="344" y="286"/>
                    <a:pt x="344" y="286"/>
                  </a:cubicBezTo>
                  <a:cubicBezTo>
                    <a:pt x="343" y="286"/>
                    <a:pt x="343" y="286"/>
                    <a:pt x="343" y="286"/>
                  </a:cubicBezTo>
                  <a:cubicBezTo>
                    <a:pt x="343" y="286"/>
                    <a:pt x="343" y="286"/>
                    <a:pt x="343" y="286"/>
                  </a:cubicBezTo>
                  <a:cubicBezTo>
                    <a:pt x="342" y="287"/>
                    <a:pt x="342" y="287"/>
                    <a:pt x="342" y="287"/>
                  </a:cubicBezTo>
                  <a:cubicBezTo>
                    <a:pt x="341" y="286"/>
                    <a:pt x="341" y="286"/>
                    <a:pt x="341" y="286"/>
                  </a:cubicBezTo>
                  <a:cubicBezTo>
                    <a:pt x="341" y="286"/>
                    <a:pt x="341" y="286"/>
                    <a:pt x="341" y="286"/>
                  </a:cubicBezTo>
                  <a:cubicBezTo>
                    <a:pt x="341" y="286"/>
                    <a:pt x="341" y="286"/>
                    <a:pt x="341" y="286"/>
                  </a:cubicBezTo>
                  <a:cubicBezTo>
                    <a:pt x="341" y="286"/>
                    <a:pt x="341" y="286"/>
                    <a:pt x="341" y="286"/>
                  </a:cubicBezTo>
                  <a:cubicBezTo>
                    <a:pt x="340" y="286"/>
                    <a:pt x="340" y="286"/>
                    <a:pt x="340" y="286"/>
                  </a:cubicBezTo>
                  <a:cubicBezTo>
                    <a:pt x="340" y="286"/>
                    <a:pt x="339" y="286"/>
                    <a:pt x="339" y="286"/>
                  </a:cubicBezTo>
                  <a:cubicBezTo>
                    <a:pt x="339" y="286"/>
                    <a:pt x="339" y="286"/>
                    <a:pt x="339" y="286"/>
                  </a:cubicBezTo>
                  <a:cubicBezTo>
                    <a:pt x="338" y="286"/>
                    <a:pt x="338" y="286"/>
                    <a:pt x="338" y="286"/>
                  </a:cubicBezTo>
                  <a:cubicBezTo>
                    <a:pt x="338" y="286"/>
                    <a:pt x="338" y="286"/>
                    <a:pt x="338" y="286"/>
                  </a:cubicBezTo>
                  <a:cubicBezTo>
                    <a:pt x="338" y="286"/>
                    <a:pt x="338" y="286"/>
                    <a:pt x="338" y="286"/>
                  </a:cubicBezTo>
                  <a:cubicBezTo>
                    <a:pt x="338" y="286"/>
                    <a:pt x="338" y="286"/>
                    <a:pt x="338" y="286"/>
                  </a:cubicBezTo>
                  <a:cubicBezTo>
                    <a:pt x="338" y="286"/>
                    <a:pt x="338" y="286"/>
                    <a:pt x="338" y="286"/>
                  </a:cubicBezTo>
                  <a:cubicBezTo>
                    <a:pt x="338" y="286"/>
                    <a:pt x="338" y="286"/>
                    <a:pt x="338" y="286"/>
                  </a:cubicBezTo>
                  <a:cubicBezTo>
                    <a:pt x="337" y="286"/>
                    <a:pt x="337" y="286"/>
                    <a:pt x="337" y="286"/>
                  </a:cubicBezTo>
                  <a:cubicBezTo>
                    <a:pt x="337" y="286"/>
                    <a:pt x="337" y="286"/>
                    <a:pt x="337" y="286"/>
                  </a:cubicBezTo>
                  <a:cubicBezTo>
                    <a:pt x="337" y="286"/>
                    <a:pt x="337" y="286"/>
                    <a:pt x="337" y="286"/>
                  </a:cubicBezTo>
                  <a:cubicBezTo>
                    <a:pt x="337" y="286"/>
                    <a:pt x="337" y="286"/>
                    <a:pt x="337" y="286"/>
                  </a:cubicBezTo>
                  <a:cubicBezTo>
                    <a:pt x="336" y="287"/>
                    <a:pt x="336" y="287"/>
                    <a:pt x="336" y="287"/>
                  </a:cubicBezTo>
                  <a:cubicBezTo>
                    <a:pt x="336" y="286"/>
                    <a:pt x="336" y="286"/>
                    <a:pt x="336" y="286"/>
                  </a:cubicBezTo>
                  <a:cubicBezTo>
                    <a:pt x="336" y="287"/>
                    <a:pt x="336" y="287"/>
                    <a:pt x="336" y="287"/>
                  </a:cubicBezTo>
                  <a:cubicBezTo>
                    <a:pt x="336" y="287"/>
                    <a:pt x="336" y="287"/>
                    <a:pt x="336" y="287"/>
                  </a:cubicBezTo>
                  <a:cubicBezTo>
                    <a:pt x="336" y="287"/>
                    <a:pt x="336" y="287"/>
                    <a:pt x="336" y="287"/>
                  </a:cubicBezTo>
                  <a:cubicBezTo>
                    <a:pt x="335" y="287"/>
                    <a:pt x="335" y="288"/>
                    <a:pt x="335" y="288"/>
                  </a:cubicBezTo>
                  <a:cubicBezTo>
                    <a:pt x="335" y="288"/>
                    <a:pt x="335" y="288"/>
                    <a:pt x="335" y="288"/>
                  </a:cubicBezTo>
                  <a:cubicBezTo>
                    <a:pt x="335" y="288"/>
                    <a:pt x="335" y="288"/>
                    <a:pt x="335" y="288"/>
                  </a:cubicBezTo>
                  <a:cubicBezTo>
                    <a:pt x="334" y="289"/>
                    <a:pt x="334" y="289"/>
                    <a:pt x="334" y="289"/>
                  </a:cubicBezTo>
                  <a:cubicBezTo>
                    <a:pt x="334" y="290"/>
                    <a:pt x="334" y="290"/>
                    <a:pt x="334" y="290"/>
                  </a:cubicBezTo>
                  <a:cubicBezTo>
                    <a:pt x="333" y="290"/>
                    <a:pt x="333" y="290"/>
                    <a:pt x="333" y="290"/>
                  </a:cubicBezTo>
                  <a:cubicBezTo>
                    <a:pt x="334" y="290"/>
                    <a:pt x="334" y="290"/>
                    <a:pt x="334" y="290"/>
                  </a:cubicBezTo>
                  <a:cubicBezTo>
                    <a:pt x="333" y="290"/>
                    <a:pt x="333" y="290"/>
                    <a:pt x="333" y="290"/>
                  </a:cubicBezTo>
                  <a:cubicBezTo>
                    <a:pt x="333" y="290"/>
                    <a:pt x="333" y="290"/>
                    <a:pt x="333" y="290"/>
                  </a:cubicBezTo>
                  <a:cubicBezTo>
                    <a:pt x="333" y="291"/>
                    <a:pt x="333" y="291"/>
                    <a:pt x="333" y="291"/>
                  </a:cubicBezTo>
                  <a:cubicBezTo>
                    <a:pt x="333" y="291"/>
                    <a:pt x="333" y="291"/>
                    <a:pt x="333" y="291"/>
                  </a:cubicBezTo>
                  <a:cubicBezTo>
                    <a:pt x="333" y="291"/>
                    <a:pt x="333" y="291"/>
                    <a:pt x="333" y="291"/>
                  </a:cubicBezTo>
                  <a:cubicBezTo>
                    <a:pt x="333" y="291"/>
                    <a:pt x="333" y="291"/>
                    <a:pt x="333" y="291"/>
                  </a:cubicBezTo>
                  <a:cubicBezTo>
                    <a:pt x="333" y="291"/>
                    <a:pt x="333" y="291"/>
                    <a:pt x="333" y="291"/>
                  </a:cubicBezTo>
                  <a:cubicBezTo>
                    <a:pt x="333" y="292"/>
                    <a:pt x="333" y="292"/>
                    <a:pt x="333" y="292"/>
                  </a:cubicBezTo>
                  <a:cubicBezTo>
                    <a:pt x="334" y="292"/>
                    <a:pt x="334" y="292"/>
                    <a:pt x="334" y="292"/>
                  </a:cubicBezTo>
                  <a:cubicBezTo>
                    <a:pt x="334" y="292"/>
                    <a:pt x="334" y="292"/>
                    <a:pt x="334" y="292"/>
                  </a:cubicBezTo>
                  <a:cubicBezTo>
                    <a:pt x="333" y="292"/>
                    <a:pt x="333" y="292"/>
                    <a:pt x="333" y="292"/>
                  </a:cubicBezTo>
                  <a:cubicBezTo>
                    <a:pt x="333" y="293"/>
                    <a:pt x="333" y="293"/>
                    <a:pt x="333" y="293"/>
                  </a:cubicBezTo>
                  <a:cubicBezTo>
                    <a:pt x="334" y="293"/>
                    <a:pt x="334" y="293"/>
                    <a:pt x="334" y="293"/>
                  </a:cubicBezTo>
                  <a:cubicBezTo>
                    <a:pt x="334" y="293"/>
                    <a:pt x="334" y="293"/>
                    <a:pt x="334" y="293"/>
                  </a:cubicBezTo>
                  <a:cubicBezTo>
                    <a:pt x="334" y="293"/>
                    <a:pt x="334" y="293"/>
                    <a:pt x="334" y="293"/>
                  </a:cubicBezTo>
                  <a:cubicBezTo>
                    <a:pt x="334" y="294"/>
                    <a:pt x="334" y="294"/>
                    <a:pt x="334" y="294"/>
                  </a:cubicBezTo>
                  <a:cubicBezTo>
                    <a:pt x="334" y="294"/>
                    <a:pt x="334" y="294"/>
                    <a:pt x="334" y="294"/>
                  </a:cubicBezTo>
                  <a:cubicBezTo>
                    <a:pt x="334" y="295"/>
                    <a:pt x="334" y="295"/>
                    <a:pt x="334" y="295"/>
                  </a:cubicBezTo>
                  <a:cubicBezTo>
                    <a:pt x="333" y="295"/>
                    <a:pt x="334" y="295"/>
                    <a:pt x="334" y="296"/>
                  </a:cubicBezTo>
                  <a:cubicBezTo>
                    <a:pt x="334" y="296"/>
                    <a:pt x="334" y="296"/>
                    <a:pt x="334" y="296"/>
                  </a:cubicBezTo>
                  <a:cubicBezTo>
                    <a:pt x="334" y="297"/>
                    <a:pt x="334" y="297"/>
                    <a:pt x="334" y="297"/>
                  </a:cubicBezTo>
                  <a:cubicBezTo>
                    <a:pt x="334" y="297"/>
                    <a:pt x="334" y="297"/>
                    <a:pt x="334" y="297"/>
                  </a:cubicBezTo>
                  <a:cubicBezTo>
                    <a:pt x="334" y="297"/>
                    <a:pt x="334" y="297"/>
                    <a:pt x="334" y="297"/>
                  </a:cubicBezTo>
                  <a:cubicBezTo>
                    <a:pt x="334" y="297"/>
                    <a:pt x="334" y="297"/>
                    <a:pt x="334" y="297"/>
                  </a:cubicBezTo>
                  <a:cubicBezTo>
                    <a:pt x="334" y="298"/>
                    <a:pt x="334" y="298"/>
                    <a:pt x="334" y="298"/>
                  </a:cubicBezTo>
                  <a:cubicBezTo>
                    <a:pt x="334" y="298"/>
                    <a:pt x="334" y="298"/>
                    <a:pt x="334" y="298"/>
                  </a:cubicBezTo>
                  <a:cubicBezTo>
                    <a:pt x="334" y="298"/>
                    <a:pt x="334" y="298"/>
                    <a:pt x="334" y="298"/>
                  </a:cubicBezTo>
                  <a:cubicBezTo>
                    <a:pt x="334" y="298"/>
                    <a:pt x="334" y="298"/>
                    <a:pt x="334" y="298"/>
                  </a:cubicBezTo>
                  <a:cubicBezTo>
                    <a:pt x="334" y="298"/>
                    <a:pt x="334" y="298"/>
                    <a:pt x="334" y="298"/>
                  </a:cubicBezTo>
                  <a:cubicBezTo>
                    <a:pt x="334" y="298"/>
                    <a:pt x="334" y="298"/>
                    <a:pt x="334" y="298"/>
                  </a:cubicBezTo>
                  <a:cubicBezTo>
                    <a:pt x="334" y="299"/>
                    <a:pt x="334" y="299"/>
                    <a:pt x="334" y="299"/>
                  </a:cubicBezTo>
                  <a:cubicBezTo>
                    <a:pt x="334" y="299"/>
                    <a:pt x="334" y="299"/>
                    <a:pt x="334" y="299"/>
                  </a:cubicBezTo>
                  <a:cubicBezTo>
                    <a:pt x="334" y="299"/>
                    <a:pt x="335" y="299"/>
                    <a:pt x="335" y="299"/>
                  </a:cubicBezTo>
                  <a:cubicBezTo>
                    <a:pt x="335" y="300"/>
                    <a:pt x="335" y="300"/>
                    <a:pt x="335" y="300"/>
                  </a:cubicBezTo>
                  <a:cubicBezTo>
                    <a:pt x="335" y="300"/>
                    <a:pt x="335" y="300"/>
                    <a:pt x="335" y="300"/>
                  </a:cubicBezTo>
                  <a:cubicBezTo>
                    <a:pt x="335" y="300"/>
                    <a:pt x="335" y="300"/>
                    <a:pt x="335" y="300"/>
                  </a:cubicBezTo>
                  <a:cubicBezTo>
                    <a:pt x="335" y="300"/>
                    <a:pt x="335" y="300"/>
                    <a:pt x="335" y="300"/>
                  </a:cubicBezTo>
                  <a:cubicBezTo>
                    <a:pt x="335" y="301"/>
                    <a:pt x="335" y="301"/>
                    <a:pt x="335" y="301"/>
                  </a:cubicBezTo>
                  <a:cubicBezTo>
                    <a:pt x="335" y="301"/>
                    <a:pt x="335" y="301"/>
                    <a:pt x="335" y="301"/>
                  </a:cubicBezTo>
                  <a:cubicBezTo>
                    <a:pt x="336" y="301"/>
                    <a:pt x="336" y="301"/>
                    <a:pt x="336" y="301"/>
                  </a:cubicBezTo>
                  <a:cubicBezTo>
                    <a:pt x="335" y="301"/>
                    <a:pt x="335" y="301"/>
                    <a:pt x="335" y="301"/>
                  </a:cubicBezTo>
                  <a:cubicBezTo>
                    <a:pt x="336" y="302"/>
                    <a:pt x="336" y="302"/>
                    <a:pt x="336" y="302"/>
                  </a:cubicBezTo>
                  <a:cubicBezTo>
                    <a:pt x="336" y="301"/>
                    <a:pt x="336" y="301"/>
                    <a:pt x="336" y="301"/>
                  </a:cubicBezTo>
                  <a:cubicBezTo>
                    <a:pt x="336" y="302"/>
                    <a:pt x="336" y="302"/>
                    <a:pt x="336" y="302"/>
                  </a:cubicBezTo>
                  <a:cubicBezTo>
                    <a:pt x="336" y="302"/>
                    <a:pt x="336" y="302"/>
                    <a:pt x="336" y="302"/>
                  </a:cubicBezTo>
                  <a:cubicBezTo>
                    <a:pt x="336" y="302"/>
                    <a:pt x="336" y="302"/>
                    <a:pt x="336" y="302"/>
                  </a:cubicBezTo>
                  <a:cubicBezTo>
                    <a:pt x="336" y="302"/>
                    <a:pt x="336" y="302"/>
                    <a:pt x="336" y="302"/>
                  </a:cubicBezTo>
                  <a:cubicBezTo>
                    <a:pt x="336" y="303"/>
                    <a:pt x="336" y="303"/>
                    <a:pt x="336" y="303"/>
                  </a:cubicBezTo>
                  <a:cubicBezTo>
                    <a:pt x="336" y="303"/>
                    <a:pt x="336" y="303"/>
                    <a:pt x="336" y="303"/>
                  </a:cubicBezTo>
                  <a:cubicBezTo>
                    <a:pt x="336" y="303"/>
                    <a:pt x="336" y="303"/>
                    <a:pt x="336" y="303"/>
                  </a:cubicBezTo>
                  <a:cubicBezTo>
                    <a:pt x="336" y="303"/>
                    <a:pt x="336" y="303"/>
                    <a:pt x="336" y="303"/>
                  </a:cubicBezTo>
                  <a:cubicBezTo>
                    <a:pt x="336" y="303"/>
                    <a:pt x="336" y="303"/>
                    <a:pt x="336" y="303"/>
                  </a:cubicBezTo>
                  <a:cubicBezTo>
                    <a:pt x="337" y="304"/>
                    <a:pt x="337" y="304"/>
                    <a:pt x="337" y="304"/>
                  </a:cubicBezTo>
                  <a:cubicBezTo>
                    <a:pt x="338" y="303"/>
                    <a:pt x="338" y="303"/>
                    <a:pt x="338" y="303"/>
                  </a:cubicBezTo>
                  <a:cubicBezTo>
                    <a:pt x="338" y="303"/>
                    <a:pt x="338" y="303"/>
                    <a:pt x="338" y="303"/>
                  </a:cubicBezTo>
                  <a:cubicBezTo>
                    <a:pt x="338" y="304"/>
                    <a:pt x="338" y="304"/>
                    <a:pt x="338" y="304"/>
                  </a:cubicBezTo>
                  <a:cubicBezTo>
                    <a:pt x="337" y="304"/>
                    <a:pt x="337" y="304"/>
                    <a:pt x="337" y="304"/>
                  </a:cubicBezTo>
                  <a:cubicBezTo>
                    <a:pt x="337" y="304"/>
                    <a:pt x="337" y="304"/>
                    <a:pt x="337" y="304"/>
                  </a:cubicBezTo>
                  <a:cubicBezTo>
                    <a:pt x="337" y="304"/>
                    <a:pt x="337" y="304"/>
                    <a:pt x="337" y="304"/>
                  </a:cubicBezTo>
                  <a:cubicBezTo>
                    <a:pt x="338" y="305"/>
                    <a:pt x="338" y="305"/>
                    <a:pt x="338" y="305"/>
                  </a:cubicBezTo>
                  <a:cubicBezTo>
                    <a:pt x="337" y="305"/>
                    <a:pt x="337" y="305"/>
                    <a:pt x="337" y="305"/>
                  </a:cubicBezTo>
                  <a:cubicBezTo>
                    <a:pt x="337" y="305"/>
                    <a:pt x="337" y="305"/>
                    <a:pt x="337" y="306"/>
                  </a:cubicBezTo>
                  <a:cubicBezTo>
                    <a:pt x="337" y="306"/>
                    <a:pt x="337" y="306"/>
                    <a:pt x="337" y="306"/>
                  </a:cubicBezTo>
                  <a:cubicBezTo>
                    <a:pt x="337" y="306"/>
                    <a:pt x="337" y="306"/>
                    <a:pt x="337" y="306"/>
                  </a:cubicBezTo>
                  <a:cubicBezTo>
                    <a:pt x="337" y="307"/>
                    <a:pt x="337" y="306"/>
                    <a:pt x="337" y="307"/>
                  </a:cubicBezTo>
                  <a:cubicBezTo>
                    <a:pt x="337" y="306"/>
                    <a:pt x="337" y="306"/>
                    <a:pt x="337" y="306"/>
                  </a:cubicBezTo>
                  <a:cubicBezTo>
                    <a:pt x="337" y="307"/>
                    <a:pt x="337" y="307"/>
                    <a:pt x="337" y="307"/>
                  </a:cubicBezTo>
                  <a:cubicBezTo>
                    <a:pt x="337" y="307"/>
                    <a:pt x="337" y="307"/>
                    <a:pt x="337" y="307"/>
                  </a:cubicBezTo>
                  <a:cubicBezTo>
                    <a:pt x="337" y="307"/>
                    <a:pt x="337" y="307"/>
                    <a:pt x="337" y="307"/>
                  </a:cubicBezTo>
                  <a:cubicBezTo>
                    <a:pt x="337" y="307"/>
                    <a:pt x="337" y="307"/>
                    <a:pt x="337" y="307"/>
                  </a:cubicBezTo>
                  <a:cubicBezTo>
                    <a:pt x="337" y="307"/>
                    <a:pt x="337" y="307"/>
                    <a:pt x="337" y="307"/>
                  </a:cubicBezTo>
                  <a:cubicBezTo>
                    <a:pt x="337" y="308"/>
                    <a:pt x="337" y="308"/>
                    <a:pt x="337" y="308"/>
                  </a:cubicBezTo>
                  <a:cubicBezTo>
                    <a:pt x="337" y="308"/>
                    <a:pt x="337" y="308"/>
                    <a:pt x="337" y="308"/>
                  </a:cubicBezTo>
                  <a:cubicBezTo>
                    <a:pt x="337" y="308"/>
                    <a:pt x="337" y="308"/>
                    <a:pt x="337" y="308"/>
                  </a:cubicBezTo>
                  <a:cubicBezTo>
                    <a:pt x="337" y="308"/>
                    <a:pt x="337" y="308"/>
                    <a:pt x="337" y="308"/>
                  </a:cubicBezTo>
                  <a:cubicBezTo>
                    <a:pt x="337" y="309"/>
                    <a:pt x="337" y="309"/>
                    <a:pt x="337" y="309"/>
                  </a:cubicBezTo>
                  <a:cubicBezTo>
                    <a:pt x="337" y="309"/>
                    <a:pt x="337" y="309"/>
                    <a:pt x="337" y="309"/>
                  </a:cubicBezTo>
                  <a:cubicBezTo>
                    <a:pt x="337" y="309"/>
                    <a:pt x="337" y="309"/>
                    <a:pt x="337" y="309"/>
                  </a:cubicBezTo>
                  <a:cubicBezTo>
                    <a:pt x="337" y="310"/>
                    <a:pt x="337" y="310"/>
                    <a:pt x="337" y="310"/>
                  </a:cubicBezTo>
                  <a:cubicBezTo>
                    <a:pt x="338" y="311"/>
                    <a:pt x="338" y="311"/>
                    <a:pt x="338" y="311"/>
                  </a:cubicBezTo>
                  <a:cubicBezTo>
                    <a:pt x="338" y="311"/>
                    <a:pt x="338" y="311"/>
                    <a:pt x="338" y="311"/>
                  </a:cubicBezTo>
                  <a:cubicBezTo>
                    <a:pt x="339" y="311"/>
                    <a:pt x="339" y="310"/>
                    <a:pt x="339" y="311"/>
                  </a:cubicBezTo>
                  <a:cubicBezTo>
                    <a:pt x="339" y="311"/>
                    <a:pt x="339" y="311"/>
                    <a:pt x="339" y="311"/>
                  </a:cubicBezTo>
                  <a:cubicBezTo>
                    <a:pt x="339" y="310"/>
                    <a:pt x="339" y="310"/>
                    <a:pt x="339" y="310"/>
                  </a:cubicBezTo>
                  <a:cubicBezTo>
                    <a:pt x="340" y="310"/>
                    <a:pt x="340" y="310"/>
                    <a:pt x="340" y="310"/>
                  </a:cubicBezTo>
                  <a:cubicBezTo>
                    <a:pt x="340" y="311"/>
                    <a:pt x="340" y="311"/>
                    <a:pt x="340" y="311"/>
                  </a:cubicBezTo>
                  <a:cubicBezTo>
                    <a:pt x="340" y="311"/>
                    <a:pt x="340" y="311"/>
                    <a:pt x="340" y="311"/>
                  </a:cubicBezTo>
                  <a:cubicBezTo>
                    <a:pt x="341" y="311"/>
                    <a:pt x="341" y="311"/>
                    <a:pt x="341" y="311"/>
                  </a:cubicBezTo>
                  <a:cubicBezTo>
                    <a:pt x="341" y="311"/>
                    <a:pt x="341" y="311"/>
                    <a:pt x="341" y="311"/>
                  </a:cubicBezTo>
                  <a:cubicBezTo>
                    <a:pt x="341" y="311"/>
                    <a:pt x="341" y="311"/>
                    <a:pt x="341" y="311"/>
                  </a:cubicBezTo>
                  <a:cubicBezTo>
                    <a:pt x="341" y="311"/>
                    <a:pt x="341" y="311"/>
                    <a:pt x="341" y="311"/>
                  </a:cubicBezTo>
                  <a:cubicBezTo>
                    <a:pt x="341" y="311"/>
                    <a:pt x="341" y="311"/>
                    <a:pt x="341" y="311"/>
                  </a:cubicBezTo>
                  <a:cubicBezTo>
                    <a:pt x="341" y="311"/>
                    <a:pt x="341" y="311"/>
                    <a:pt x="341" y="311"/>
                  </a:cubicBezTo>
                  <a:cubicBezTo>
                    <a:pt x="341" y="311"/>
                    <a:pt x="341" y="311"/>
                    <a:pt x="341" y="311"/>
                  </a:cubicBezTo>
                  <a:cubicBezTo>
                    <a:pt x="342" y="312"/>
                    <a:pt x="342" y="312"/>
                    <a:pt x="342" y="312"/>
                  </a:cubicBezTo>
                  <a:cubicBezTo>
                    <a:pt x="342" y="312"/>
                    <a:pt x="342" y="312"/>
                    <a:pt x="342" y="312"/>
                  </a:cubicBezTo>
                  <a:cubicBezTo>
                    <a:pt x="342" y="312"/>
                    <a:pt x="342" y="312"/>
                    <a:pt x="342" y="312"/>
                  </a:cubicBezTo>
                  <a:cubicBezTo>
                    <a:pt x="342" y="312"/>
                    <a:pt x="342" y="312"/>
                    <a:pt x="342" y="312"/>
                  </a:cubicBezTo>
                  <a:cubicBezTo>
                    <a:pt x="342" y="313"/>
                    <a:pt x="342" y="313"/>
                    <a:pt x="342" y="313"/>
                  </a:cubicBezTo>
                  <a:cubicBezTo>
                    <a:pt x="342" y="313"/>
                    <a:pt x="342" y="313"/>
                    <a:pt x="342" y="313"/>
                  </a:cubicBezTo>
                  <a:cubicBezTo>
                    <a:pt x="342" y="314"/>
                    <a:pt x="342" y="314"/>
                    <a:pt x="342" y="314"/>
                  </a:cubicBezTo>
                  <a:cubicBezTo>
                    <a:pt x="342" y="314"/>
                    <a:pt x="342" y="314"/>
                    <a:pt x="342" y="314"/>
                  </a:cubicBezTo>
                  <a:cubicBezTo>
                    <a:pt x="342" y="314"/>
                    <a:pt x="342" y="314"/>
                    <a:pt x="342" y="314"/>
                  </a:cubicBezTo>
                  <a:cubicBezTo>
                    <a:pt x="342" y="314"/>
                    <a:pt x="342" y="314"/>
                    <a:pt x="342" y="314"/>
                  </a:cubicBezTo>
                  <a:cubicBezTo>
                    <a:pt x="342" y="314"/>
                    <a:pt x="342" y="314"/>
                    <a:pt x="342" y="314"/>
                  </a:cubicBezTo>
                  <a:cubicBezTo>
                    <a:pt x="342" y="314"/>
                    <a:pt x="342" y="314"/>
                    <a:pt x="342" y="314"/>
                  </a:cubicBezTo>
                  <a:cubicBezTo>
                    <a:pt x="343" y="314"/>
                    <a:pt x="343" y="314"/>
                    <a:pt x="343" y="314"/>
                  </a:cubicBezTo>
                  <a:cubicBezTo>
                    <a:pt x="343" y="314"/>
                    <a:pt x="343" y="314"/>
                    <a:pt x="343" y="314"/>
                  </a:cubicBezTo>
                  <a:cubicBezTo>
                    <a:pt x="343" y="314"/>
                    <a:pt x="343" y="314"/>
                    <a:pt x="343" y="314"/>
                  </a:cubicBezTo>
                  <a:cubicBezTo>
                    <a:pt x="343" y="314"/>
                    <a:pt x="343" y="314"/>
                    <a:pt x="343" y="314"/>
                  </a:cubicBezTo>
                  <a:cubicBezTo>
                    <a:pt x="344" y="314"/>
                    <a:pt x="344" y="314"/>
                    <a:pt x="344" y="314"/>
                  </a:cubicBezTo>
                  <a:cubicBezTo>
                    <a:pt x="344" y="314"/>
                    <a:pt x="344" y="314"/>
                    <a:pt x="344" y="314"/>
                  </a:cubicBezTo>
                  <a:cubicBezTo>
                    <a:pt x="344" y="313"/>
                    <a:pt x="344" y="313"/>
                    <a:pt x="344" y="313"/>
                  </a:cubicBezTo>
                  <a:cubicBezTo>
                    <a:pt x="344" y="314"/>
                    <a:pt x="344" y="314"/>
                    <a:pt x="344" y="314"/>
                  </a:cubicBezTo>
                  <a:cubicBezTo>
                    <a:pt x="344" y="314"/>
                    <a:pt x="344" y="314"/>
                    <a:pt x="344" y="314"/>
                  </a:cubicBezTo>
                  <a:cubicBezTo>
                    <a:pt x="344" y="314"/>
                    <a:pt x="344" y="314"/>
                    <a:pt x="344" y="314"/>
                  </a:cubicBezTo>
                  <a:cubicBezTo>
                    <a:pt x="344" y="314"/>
                    <a:pt x="344" y="314"/>
                    <a:pt x="344" y="314"/>
                  </a:cubicBezTo>
                  <a:cubicBezTo>
                    <a:pt x="343" y="314"/>
                    <a:pt x="343" y="314"/>
                    <a:pt x="343" y="315"/>
                  </a:cubicBezTo>
                  <a:cubicBezTo>
                    <a:pt x="343" y="315"/>
                    <a:pt x="343" y="315"/>
                    <a:pt x="344" y="315"/>
                  </a:cubicBezTo>
                  <a:cubicBezTo>
                    <a:pt x="344" y="316"/>
                    <a:pt x="344" y="316"/>
                    <a:pt x="344" y="316"/>
                  </a:cubicBezTo>
                  <a:cubicBezTo>
                    <a:pt x="344" y="315"/>
                    <a:pt x="344" y="315"/>
                    <a:pt x="344" y="315"/>
                  </a:cubicBezTo>
                  <a:cubicBezTo>
                    <a:pt x="344" y="316"/>
                    <a:pt x="344" y="316"/>
                    <a:pt x="344" y="316"/>
                  </a:cubicBezTo>
                  <a:cubicBezTo>
                    <a:pt x="344" y="316"/>
                    <a:pt x="344" y="316"/>
                    <a:pt x="344" y="316"/>
                  </a:cubicBezTo>
                  <a:cubicBezTo>
                    <a:pt x="345" y="316"/>
                    <a:pt x="345" y="316"/>
                    <a:pt x="345" y="316"/>
                  </a:cubicBezTo>
                  <a:cubicBezTo>
                    <a:pt x="345" y="316"/>
                    <a:pt x="345" y="316"/>
                    <a:pt x="345" y="316"/>
                  </a:cubicBezTo>
                  <a:cubicBezTo>
                    <a:pt x="345" y="316"/>
                    <a:pt x="345" y="316"/>
                    <a:pt x="345" y="316"/>
                  </a:cubicBezTo>
                  <a:cubicBezTo>
                    <a:pt x="345" y="316"/>
                    <a:pt x="345" y="316"/>
                    <a:pt x="345" y="316"/>
                  </a:cubicBezTo>
                  <a:cubicBezTo>
                    <a:pt x="345" y="316"/>
                    <a:pt x="345" y="316"/>
                    <a:pt x="345" y="316"/>
                  </a:cubicBezTo>
                  <a:cubicBezTo>
                    <a:pt x="346" y="316"/>
                    <a:pt x="346" y="316"/>
                    <a:pt x="346" y="316"/>
                  </a:cubicBezTo>
                  <a:cubicBezTo>
                    <a:pt x="347" y="316"/>
                    <a:pt x="347" y="316"/>
                    <a:pt x="347" y="316"/>
                  </a:cubicBezTo>
                  <a:cubicBezTo>
                    <a:pt x="347" y="317"/>
                    <a:pt x="348" y="318"/>
                    <a:pt x="348" y="318"/>
                  </a:cubicBezTo>
                  <a:cubicBezTo>
                    <a:pt x="348" y="318"/>
                    <a:pt x="348" y="318"/>
                    <a:pt x="348" y="318"/>
                  </a:cubicBezTo>
                  <a:cubicBezTo>
                    <a:pt x="348" y="318"/>
                    <a:pt x="348" y="318"/>
                    <a:pt x="348" y="318"/>
                  </a:cubicBezTo>
                  <a:cubicBezTo>
                    <a:pt x="348" y="318"/>
                    <a:pt x="347" y="318"/>
                    <a:pt x="347" y="317"/>
                  </a:cubicBezTo>
                  <a:cubicBezTo>
                    <a:pt x="347" y="316"/>
                    <a:pt x="347" y="316"/>
                    <a:pt x="347" y="316"/>
                  </a:cubicBezTo>
                  <a:cubicBezTo>
                    <a:pt x="346" y="317"/>
                    <a:pt x="346" y="317"/>
                    <a:pt x="346" y="317"/>
                  </a:cubicBezTo>
                  <a:cubicBezTo>
                    <a:pt x="346" y="316"/>
                    <a:pt x="346" y="316"/>
                    <a:pt x="346" y="316"/>
                  </a:cubicBezTo>
                  <a:cubicBezTo>
                    <a:pt x="345" y="317"/>
                    <a:pt x="345" y="317"/>
                    <a:pt x="345" y="317"/>
                  </a:cubicBezTo>
                  <a:cubicBezTo>
                    <a:pt x="345" y="316"/>
                    <a:pt x="345" y="316"/>
                    <a:pt x="345" y="316"/>
                  </a:cubicBezTo>
                  <a:cubicBezTo>
                    <a:pt x="345" y="317"/>
                    <a:pt x="345" y="317"/>
                    <a:pt x="345" y="317"/>
                  </a:cubicBezTo>
                  <a:cubicBezTo>
                    <a:pt x="345" y="316"/>
                    <a:pt x="345" y="316"/>
                    <a:pt x="345" y="316"/>
                  </a:cubicBezTo>
                  <a:cubicBezTo>
                    <a:pt x="344" y="316"/>
                    <a:pt x="344" y="316"/>
                    <a:pt x="344" y="316"/>
                  </a:cubicBezTo>
                  <a:cubicBezTo>
                    <a:pt x="344" y="316"/>
                    <a:pt x="344" y="316"/>
                    <a:pt x="344" y="316"/>
                  </a:cubicBezTo>
                  <a:cubicBezTo>
                    <a:pt x="344" y="316"/>
                    <a:pt x="344" y="316"/>
                    <a:pt x="344" y="316"/>
                  </a:cubicBezTo>
                  <a:cubicBezTo>
                    <a:pt x="344" y="316"/>
                    <a:pt x="344" y="316"/>
                    <a:pt x="344" y="316"/>
                  </a:cubicBezTo>
                  <a:cubicBezTo>
                    <a:pt x="343" y="315"/>
                    <a:pt x="343" y="315"/>
                    <a:pt x="343" y="315"/>
                  </a:cubicBezTo>
                  <a:cubicBezTo>
                    <a:pt x="342" y="315"/>
                    <a:pt x="342" y="315"/>
                    <a:pt x="342" y="315"/>
                  </a:cubicBezTo>
                  <a:cubicBezTo>
                    <a:pt x="342" y="315"/>
                    <a:pt x="342" y="315"/>
                    <a:pt x="342" y="315"/>
                  </a:cubicBezTo>
                  <a:cubicBezTo>
                    <a:pt x="341" y="315"/>
                    <a:pt x="341" y="315"/>
                    <a:pt x="341" y="315"/>
                  </a:cubicBezTo>
                  <a:cubicBezTo>
                    <a:pt x="341" y="315"/>
                    <a:pt x="341" y="315"/>
                    <a:pt x="341" y="315"/>
                  </a:cubicBezTo>
                  <a:cubicBezTo>
                    <a:pt x="341" y="316"/>
                    <a:pt x="341" y="316"/>
                    <a:pt x="341" y="316"/>
                  </a:cubicBezTo>
                  <a:cubicBezTo>
                    <a:pt x="341" y="315"/>
                    <a:pt x="341" y="315"/>
                    <a:pt x="341" y="315"/>
                  </a:cubicBezTo>
                  <a:cubicBezTo>
                    <a:pt x="341" y="316"/>
                    <a:pt x="341" y="316"/>
                    <a:pt x="341" y="316"/>
                  </a:cubicBezTo>
                  <a:cubicBezTo>
                    <a:pt x="341" y="316"/>
                    <a:pt x="341" y="316"/>
                    <a:pt x="341" y="316"/>
                  </a:cubicBezTo>
                  <a:cubicBezTo>
                    <a:pt x="340" y="316"/>
                    <a:pt x="340" y="316"/>
                    <a:pt x="340" y="316"/>
                  </a:cubicBezTo>
                  <a:cubicBezTo>
                    <a:pt x="340" y="315"/>
                    <a:pt x="340" y="315"/>
                    <a:pt x="340" y="315"/>
                  </a:cubicBezTo>
                  <a:cubicBezTo>
                    <a:pt x="339" y="315"/>
                    <a:pt x="339" y="315"/>
                    <a:pt x="339" y="315"/>
                  </a:cubicBezTo>
                  <a:cubicBezTo>
                    <a:pt x="339" y="315"/>
                    <a:pt x="339" y="315"/>
                    <a:pt x="339" y="315"/>
                  </a:cubicBezTo>
                  <a:cubicBezTo>
                    <a:pt x="340" y="315"/>
                    <a:pt x="340" y="315"/>
                    <a:pt x="340" y="315"/>
                  </a:cubicBezTo>
                  <a:cubicBezTo>
                    <a:pt x="340" y="315"/>
                    <a:pt x="340" y="315"/>
                    <a:pt x="340" y="315"/>
                  </a:cubicBezTo>
                  <a:cubicBezTo>
                    <a:pt x="339" y="314"/>
                    <a:pt x="339" y="314"/>
                    <a:pt x="339" y="314"/>
                  </a:cubicBezTo>
                  <a:cubicBezTo>
                    <a:pt x="339" y="314"/>
                    <a:pt x="339" y="314"/>
                    <a:pt x="339" y="314"/>
                  </a:cubicBezTo>
                  <a:cubicBezTo>
                    <a:pt x="339" y="314"/>
                    <a:pt x="339" y="314"/>
                    <a:pt x="339" y="314"/>
                  </a:cubicBezTo>
                  <a:cubicBezTo>
                    <a:pt x="339" y="314"/>
                    <a:pt x="339" y="314"/>
                    <a:pt x="339" y="314"/>
                  </a:cubicBezTo>
                  <a:cubicBezTo>
                    <a:pt x="339" y="315"/>
                    <a:pt x="339" y="315"/>
                    <a:pt x="339" y="315"/>
                  </a:cubicBezTo>
                  <a:cubicBezTo>
                    <a:pt x="339" y="315"/>
                    <a:pt x="339" y="315"/>
                    <a:pt x="339" y="315"/>
                  </a:cubicBezTo>
                  <a:cubicBezTo>
                    <a:pt x="339" y="315"/>
                    <a:pt x="339" y="315"/>
                    <a:pt x="339" y="315"/>
                  </a:cubicBezTo>
                  <a:cubicBezTo>
                    <a:pt x="339" y="315"/>
                    <a:pt x="339" y="315"/>
                    <a:pt x="339" y="315"/>
                  </a:cubicBezTo>
                  <a:cubicBezTo>
                    <a:pt x="339" y="315"/>
                    <a:pt x="339" y="315"/>
                    <a:pt x="339" y="315"/>
                  </a:cubicBezTo>
                  <a:cubicBezTo>
                    <a:pt x="338" y="315"/>
                    <a:pt x="338" y="315"/>
                    <a:pt x="338" y="315"/>
                  </a:cubicBezTo>
                  <a:cubicBezTo>
                    <a:pt x="338" y="315"/>
                    <a:pt x="338" y="315"/>
                    <a:pt x="338" y="315"/>
                  </a:cubicBezTo>
                  <a:cubicBezTo>
                    <a:pt x="338" y="315"/>
                    <a:pt x="338" y="315"/>
                    <a:pt x="338" y="315"/>
                  </a:cubicBezTo>
                  <a:cubicBezTo>
                    <a:pt x="339" y="315"/>
                    <a:pt x="339" y="315"/>
                    <a:pt x="339" y="315"/>
                  </a:cubicBezTo>
                  <a:cubicBezTo>
                    <a:pt x="339" y="315"/>
                    <a:pt x="339" y="315"/>
                    <a:pt x="339" y="315"/>
                  </a:cubicBezTo>
                  <a:cubicBezTo>
                    <a:pt x="338" y="316"/>
                    <a:pt x="338" y="316"/>
                    <a:pt x="338" y="316"/>
                  </a:cubicBezTo>
                  <a:cubicBezTo>
                    <a:pt x="338" y="316"/>
                    <a:pt x="338" y="316"/>
                    <a:pt x="338" y="316"/>
                  </a:cubicBezTo>
                  <a:cubicBezTo>
                    <a:pt x="338" y="316"/>
                    <a:pt x="338" y="316"/>
                    <a:pt x="338" y="316"/>
                  </a:cubicBezTo>
                  <a:cubicBezTo>
                    <a:pt x="337" y="316"/>
                    <a:pt x="337" y="316"/>
                    <a:pt x="337" y="316"/>
                  </a:cubicBezTo>
                  <a:cubicBezTo>
                    <a:pt x="337" y="316"/>
                    <a:pt x="337" y="316"/>
                    <a:pt x="337" y="316"/>
                  </a:cubicBezTo>
                  <a:cubicBezTo>
                    <a:pt x="337" y="316"/>
                    <a:pt x="337" y="316"/>
                    <a:pt x="337" y="316"/>
                  </a:cubicBezTo>
                  <a:cubicBezTo>
                    <a:pt x="337" y="317"/>
                    <a:pt x="337" y="317"/>
                    <a:pt x="337" y="317"/>
                  </a:cubicBezTo>
                  <a:cubicBezTo>
                    <a:pt x="337" y="317"/>
                    <a:pt x="337" y="317"/>
                    <a:pt x="337" y="317"/>
                  </a:cubicBezTo>
                  <a:cubicBezTo>
                    <a:pt x="337" y="317"/>
                    <a:pt x="337" y="317"/>
                    <a:pt x="337" y="317"/>
                  </a:cubicBezTo>
                  <a:cubicBezTo>
                    <a:pt x="337" y="317"/>
                    <a:pt x="337" y="317"/>
                    <a:pt x="337" y="317"/>
                  </a:cubicBezTo>
                  <a:cubicBezTo>
                    <a:pt x="336" y="318"/>
                    <a:pt x="336" y="318"/>
                    <a:pt x="336" y="318"/>
                  </a:cubicBezTo>
                  <a:cubicBezTo>
                    <a:pt x="336" y="318"/>
                    <a:pt x="336" y="318"/>
                    <a:pt x="336" y="318"/>
                  </a:cubicBezTo>
                  <a:cubicBezTo>
                    <a:pt x="336" y="318"/>
                    <a:pt x="336" y="318"/>
                    <a:pt x="336" y="318"/>
                  </a:cubicBezTo>
                  <a:cubicBezTo>
                    <a:pt x="336" y="318"/>
                    <a:pt x="336" y="318"/>
                    <a:pt x="336" y="318"/>
                  </a:cubicBezTo>
                  <a:cubicBezTo>
                    <a:pt x="336" y="319"/>
                    <a:pt x="336" y="319"/>
                    <a:pt x="336" y="319"/>
                  </a:cubicBezTo>
                  <a:cubicBezTo>
                    <a:pt x="336" y="319"/>
                    <a:pt x="336" y="319"/>
                    <a:pt x="336" y="319"/>
                  </a:cubicBezTo>
                  <a:cubicBezTo>
                    <a:pt x="335" y="319"/>
                    <a:pt x="335" y="319"/>
                    <a:pt x="335" y="319"/>
                  </a:cubicBezTo>
                  <a:cubicBezTo>
                    <a:pt x="335" y="319"/>
                    <a:pt x="335" y="319"/>
                    <a:pt x="335" y="319"/>
                  </a:cubicBezTo>
                  <a:cubicBezTo>
                    <a:pt x="335" y="319"/>
                    <a:pt x="335" y="319"/>
                    <a:pt x="335" y="319"/>
                  </a:cubicBezTo>
                  <a:cubicBezTo>
                    <a:pt x="335" y="319"/>
                    <a:pt x="335" y="319"/>
                    <a:pt x="335" y="319"/>
                  </a:cubicBezTo>
                  <a:cubicBezTo>
                    <a:pt x="335" y="320"/>
                    <a:pt x="335" y="320"/>
                    <a:pt x="335" y="320"/>
                  </a:cubicBezTo>
                  <a:cubicBezTo>
                    <a:pt x="335" y="320"/>
                    <a:pt x="335" y="320"/>
                    <a:pt x="335" y="320"/>
                  </a:cubicBezTo>
                  <a:cubicBezTo>
                    <a:pt x="335" y="320"/>
                    <a:pt x="335" y="320"/>
                    <a:pt x="335" y="320"/>
                  </a:cubicBezTo>
                  <a:cubicBezTo>
                    <a:pt x="335" y="321"/>
                    <a:pt x="335" y="321"/>
                    <a:pt x="335" y="321"/>
                  </a:cubicBezTo>
                  <a:cubicBezTo>
                    <a:pt x="334" y="321"/>
                    <a:pt x="334" y="321"/>
                    <a:pt x="334" y="321"/>
                  </a:cubicBezTo>
                  <a:cubicBezTo>
                    <a:pt x="335" y="322"/>
                    <a:pt x="335" y="322"/>
                    <a:pt x="335" y="322"/>
                  </a:cubicBezTo>
                  <a:cubicBezTo>
                    <a:pt x="334" y="322"/>
                    <a:pt x="334" y="322"/>
                    <a:pt x="334" y="322"/>
                  </a:cubicBezTo>
                  <a:cubicBezTo>
                    <a:pt x="335" y="322"/>
                    <a:pt x="335" y="322"/>
                    <a:pt x="335" y="322"/>
                  </a:cubicBezTo>
                  <a:cubicBezTo>
                    <a:pt x="334" y="323"/>
                    <a:pt x="334" y="323"/>
                    <a:pt x="334" y="323"/>
                  </a:cubicBezTo>
                  <a:cubicBezTo>
                    <a:pt x="334" y="323"/>
                    <a:pt x="334" y="323"/>
                    <a:pt x="334" y="323"/>
                  </a:cubicBezTo>
                  <a:cubicBezTo>
                    <a:pt x="334" y="323"/>
                    <a:pt x="334" y="323"/>
                    <a:pt x="334" y="323"/>
                  </a:cubicBezTo>
                  <a:cubicBezTo>
                    <a:pt x="334" y="323"/>
                    <a:pt x="334" y="323"/>
                    <a:pt x="334" y="323"/>
                  </a:cubicBezTo>
                  <a:cubicBezTo>
                    <a:pt x="334" y="323"/>
                    <a:pt x="334" y="323"/>
                    <a:pt x="334" y="323"/>
                  </a:cubicBezTo>
                  <a:cubicBezTo>
                    <a:pt x="334" y="323"/>
                    <a:pt x="334" y="323"/>
                    <a:pt x="334" y="323"/>
                  </a:cubicBezTo>
                  <a:cubicBezTo>
                    <a:pt x="334" y="324"/>
                    <a:pt x="334" y="324"/>
                    <a:pt x="334" y="325"/>
                  </a:cubicBezTo>
                  <a:cubicBezTo>
                    <a:pt x="334" y="325"/>
                    <a:pt x="334" y="325"/>
                    <a:pt x="334" y="325"/>
                  </a:cubicBezTo>
                  <a:cubicBezTo>
                    <a:pt x="335" y="325"/>
                    <a:pt x="335" y="325"/>
                    <a:pt x="335" y="325"/>
                  </a:cubicBezTo>
                  <a:cubicBezTo>
                    <a:pt x="334" y="325"/>
                    <a:pt x="334" y="325"/>
                    <a:pt x="334" y="325"/>
                  </a:cubicBezTo>
                  <a:cubicBezTo>
                    <a:pt x="335" y="325"/>
                    <a:pt x="335" y="325"/>
                    <a:pt x="335" y="326"/>
                  </a:cubicBezTo>
                  <a:cubicBezTo>
                    <a:pt x="335" y="326"/>
                    <a:pt x="335" y="326"/>
                    <a:pt x="335" y="326"/>
                  </a:cubicBezTo>
                  <a:cubicBezTo>
                    <a:pt x="335" y="326"/>
                    <a:pt x="335" y="326"/>
                    <a:pt x="335" y="326"/>
                  </a:cubicBezTo>
                  <a:cubicBezTo>
                    <a:pt x="335" y="326"/>
                    <a:pt x="335" y="326"/>
                    <a:pt x="335" y="326"/>
                  </a:cubicBezTo>
                  <a:cubicBezTo>
                    <a:pt x="335" y="326"/>
                    <a:pt x="335" y="326"/>
                    <a:pt x="335" y="326"/>
                  </a:cubicBezTo>
                  <a:cubicBezTo>
                    <a:pt x="335" y="326"/>
                    <a:pt x="335" y="327"/>
                    <a:pt x="335" y="327"/>
                  </a:cubicBezTo>
                  <a:cubicBezTo>
                    <a:pt x="335" y="327"/>
                    <a:pt x="335" y="327"/>
                    <a:pt x="335" y="327"/>
                  </a:cubicBezTo>
                  <a:cubicBezTo>
                    <a:pt x="336" y="327"/>
                    <a:pt x="336" y="327"/>
                    <a:pt x="336" y="327"/>
                  </a:cubicBezTo>
                  <a:cubicBezTo>
                    <a:pt x="336" y="327"/>
                    <a:pt x="336" y="327"/>
                    <a:pt x="336" y="327"/>
                  </a:cubicBezTo>
                  <a:cubicBezTo>
                    <a:pt x="336" y="328"/>
                    <a:pt x="336" y="328"/>
                    <a:pt x="336" y="328"/>
                  </a:cubicBezTo>
                  <a:cubicBezTo>
                    <a:pt x="336" y="328"/>
                    <a:pt x="336" y="328"/>
                    <a:pt x="336" y="328"/>
                  </a:cubicBezTo>
                  <a:cubicBezTo>
                    <a:pt x="337" y="328"/>
                    <a:pt x="337" y="328"/>
                    <a:pt x="337" y="328"/>
                  </a:cubicBezTo>
                  <a:cubicBezTo>
                    <a:pt x="337" y="328"/>
                    <a:pt x="337" y="328"/>
                    <a:pt x="337" y="328"/>
                  </a:cubicBezTo>
                  <a:cubicBezTo>
                    <a:pt x="337" y="329"/>
                    <a:pt x="337" y="329"/>
                    <a:pt x="337" y="329"/>
                  </a:cubicBezTo>
                  <a:cubicBezTo>
                    <a:pt x="337" y="329"/>
                    <a:pt x="337" y="329"/>
                    <a:pt x="337" y="329"/>
                  </a:cubicBezTo>
                  <a:cubicBezTo>
                    <a:pt x="338" y="329"/>
                    <a:pt x="338" y="329"/>
                    <a:pt x="338" y="329"/>
                  </a:cubicBezTo>
                  <a:cubicBezTo>
                    <a:pt x="338" y="329"/>
                    <a:pt x="338" y="329"/>
                    <a:pt x="338" y="329"/>
                  </a:cubicBezTo>
                  <a:cubicBezTo>
                    <a:pt x="337" y="330"/>
                    <a:pt x="337" y="330"/>
                    <a:pt x="337" y="330"/>
                  </a:cubicBezTo>
                  <a:cubicBezTo>
                    <a:pt x="337" y="330"/>
                    <a:pt x="337" y="330"/>
                    <a:pt x="337" y="330"/>
                  </a:cubicBezTo>
                  <a:cubicBezTo>
                    <a:pt x="337" y="330"/>
                    <a:pt x="337" y="330"/>
                    <a:pt x="337" y="330"/>
                  </a:cubicBezTo>
                  <a:cubicBezTo>
                    <a:pt x="337" y="331"/>
                    <a:pt x="337" y="331"/>
                    <a:pt x="337" y="331"/>
                  </a:cubicBezTo>
                  <a:cubicBezTo>
                    <a:pt x="337" y="331"/>
                    <a:pt x="337" y="331"/>
                    <a:pt x="337" y="331"/>
                  </a:cubicBezTo>
                  <a:cubicBezTo>
                    <a:pt x="337" y="331"/>
                    <a:pt x="337" y="331"/>
                    <a:pt x="337" y="331"/>
                  </a:cubicBezTo>
                  <a:cubicBezTo>
                    <a:pt x="337" y="331"/>
                    <a:pt x="337" y="331"/>
                    <a:pt x="337" y="331"/>
                  </a:cubicBezTo>
                  <a:cubicBezTo>
                    <a:pt x="338" y="331"/>
                    <a:pt x="338" y="331"/>
                    <a:pt x="338" y="331"/>
                  </a:cubicBezTo>
                  <a:cubicBezTo>
                    <a:pt x="338" y="332"/>
                    <a:pt x="338" y="332"/>
                    <a:pt x="338" y="332"/>
                  </a:cubicBezTo>
                  <a:cubicBezTo>
                    <a:pt x="338" y="332"/>
                    <a:pt x="338" y="332"/>
                    <a:pt x="339" y="331"/>
                  </a:cubicBezTo>
                  <a:cubicBezTo>
                    <a:pt x="339" y="331"/>
                    <a:pt x="339" y="331"/>
                    <a:pt x="339" y="331"/>
                  </a:cubicBezTo>
                  <a:cubicBezTo>
                    <a:pt x="339" y="331"/>
                    <a:pt x="339" y="331"/>
                    <a:pt x="339" y="331"/>
                  </a:cubicBezTo>
                  <a:cubicBezTo>
                    <a:pt x="339" y="332"/>
                    <a:pt x="339" y="332"/>
                    <a:pt x="339" y="332"/>
                  </a:cubicBezTo>
                  <a:cubicBezTo>
                    <a:pt x="339" y="332"/>
                    <a:pt x="339" y="332"/>
                    <a:pt x="339" y="332"/>
                  </a:cubicBezTo>
                  <a:cubicBezTo>
                    <a:pt x="339" y="332"/>
                    <a:pt x="339" y="332"/>
                    <a:pt x="339" y="332"/>
                  </a:cubicBezTo>
                  <a:cubicBezTo>
                    <a:pt x="339" y="332"/>
                    <a:pt x="339" y="332"/>
                    <a:pt x="339" y="332"/>
                  </a:cubicBezTo>
                  <a:cubicBezTo>
                    <a:pt x="339" y="332"/>
                    <a:pt x="339" y="332"/>
                    <a:pt x="339" y="332"/>
                  </a:cubicBezTo>
                  <a:cubicBezTo>
                    <a:pt x="338" y="332"/>
                    <a:pt x="338" y="332"/>
                    <a:pt x="338" y="332"/>
                  </a:cubicBezTo>
                  <a:cubicBezTo>
                    <a:pt x="338" y="332"/>
                    <a:pt x="338" y="332"/>
                    <a:pt x="338" y="332"/>
                  </a:cubicBezTo>
                  <a:cubicBezTo>
                    <a:pt x="337" y="333"/>
                    <a:pt x="337" y="333"/>
                    <a:pt x="337" y="333"/>
                  </a:cubicBezTo>
                  <a:cubicBezTo>
                    <a:pt x="337" y="333"/>
                    <a:pt x="337" y="333"/>
                    <a:pt x="337" y="333"/>
                  </a:cubicBezTo>
                  <a:cubicBezTo>
                    <a:pt x="337" y="333"/>
                    <a:pt x="337" y="333"/>
                    <a:pt x="337" y="333"/>
                  </a:cubicBezTo>
                  <a:cubicBezTo>
                    <a:pt x="337" y="333"/>
                    <a:pt x="337" y="333"/>
                    <a:pt x="337" y="333"/>
                  </a:cubicBezTo>
                  <a:cubicBezTo>
                    <a:pt x="337" y="333"/>
                    <a:pt x="337" y="333"/>
                    <a:pt x="337" y="333"/>
                  </a:cubicBezTo>
                  <a:cubicBezTo>
                    <a:pt x="337" y="334"/>
                    <a:pt x="337" y="334"/>
                    <a:pt x="337" y="334"/>
                  </a:cubicBezTo>
                  <a:cubicBezTo>
                    <a:pt x="337" y="334"/>
                    <a:pt x="337" y="334"/>
                    <a:pt x="337" y="334"/>
                  </a:cubicBezTo>
                  <a:cubicBezTo>
                    <a:pt x="337" y="334"/>
                    <a:pt x="337" y="334"/>
                    <a:pt x="337" y="334"/>
                  </a:cubicBezTo>
                  <a:cubicBezTo>
                    <a:pt x="337" y="335"/>
                    <a:pt x="337" y="335"/>
                    <a:pt x="337" y="335"/>
                  </a:cubicBezTo>
                  <a:cubicBezTo>
                    <a:pt x="337" y="335"/>
                    <a:pt x="337" y="335"/>
                    <a:pt x="337" y="335"/>
                  </a:cubicBezTo>
                  <a:cubicBezTo>
                    <a:pt x="337" y="335"/>
                    <a:pt x="337" y="335"/>
                    <a:pt x="337" y="335"/>
                  </a:cubicBezTo>
                  <a:cubicBezTo>
                    <a:pt x="337" y="335"/>
                    <a:pt x="337" y="335"/>
                    <a:pt x="337" y="335"/>
                  </a:cubicBezTo>
                  <a:cubicBezTo>
                    <a:pt x="337" y="335"/>
                    <a:pt x="337" y="335"/>
                    <a:pt x="337" y="335"/>
                  </a:cubicBezTo>
                  <a:cubicBezTo>
                    <a:pt x="337" y="335"/>
                    <a:pt x="337" y="335"/>
                    <a:pt x="337" y="335"/>
                  </a:cubicBezTo>
                  <a:cubicBezTo>
                    <a:pt x="337" y="336"/>
                    <a:pt x="337" y="336"/>
                    <a:pt x="337" y="336"/>
                  </a:cubicBezTo>
                  <a:cubicBezTo>
                    <a:pt x="337" y="336"/>
                    <a:pt x="337" y="336"/>
                    <a:pt x="337" y="336"/>
                  </a:cubicBezTo>
                  <a:cubicBezTo>
                    <a:pt x="338" y="336"/>
                    <a:pt x="338" y="336"/>
                    <a:pt x="338" y="336"/>
                  </a:cubicBezTo>
                  <a:cubicBezTo>
                    <a:pt x="338" y="336"/>
                    <a:pt x="338" y="336"/>
                    <a:pt x="338" y="336"/>
                  </a:cubicBezTo>
                  <a:cubicBezTo>
                    <a:pt x="338" y="337"/>
                    <a:pt x="338" y="337"/>
                    <a:pt x="338" y="337"/>
                  </a:cubicBezTo>
                  <a:cubicBezTo>
                    <a:pt x="338" y="337"/>
                    <a:pt x="338" y="337"/>
                    <a:pt x="338" y="337"/>
                  </a:cubicBezTo>
                  <a:cubicBezTo>
                    <a:pt x="338" y="337"/>
                    <a:pt x="338" y="337"/>
                    <a:pt x="338" y="337"/>
                  </a:cubicBezTo>
                  <a:cubicBezTo>
                    <a:pt x="339" y="337"/>
                    <a:pt x="339" y="337"/>
                    <a:pt x="339" y="337"/>
                  </a:cubicBezTo>
                  <a:cubicBezTo>
                    <a:pt x="339" y="337"/>
                    <a:pt x="339" y="337"/>
                    <a:pt x="339" y="337"/>
                  </a:cubicBezTo>
                  <a:cubicBezTo>
                    <a:pt x="340" y="338"/>
                    <a:pt x="340" y="338"/>
                    <a:pt x="340" y="338"/>
                  </a:cubicBezTo>
                  <a:cubicBezTo>
                    <a:pt x="340" y="338"/>
                    <a:pt x="340" y="338"/>
                    <a:pt x="340" y="338"/>
                  </a:cubicBezTo>
                  <a:cubicBezTo>
                    <a:pt x="339" y="338"/>
                    <a:pt x="339" y="338"/>
                    <a:pt x="339" y="338"/>
                  </a:cubicBezTo>
                  <a:cubicBezTo>
                    <a:pt x="339" y="338"/>
                    <a:pt x="339" y="338"/>
                    <a:pt x="339" y="338"/>
                  </a:cubicBezTo>
                  <a:cubicBezTo>
                    <a:pt x="338" y="337"/>
                    <a:pt x="338" y="337"/>
                    <a:pt x="338" y="337"/>
                  </a:cubicBezTo>
                  <a:cubicBezTo>
                    <a:pt x="338" y="337"/>
                    <a:pt x="338" y="337"/>
                    <a:pt x="338" y="337"/>
                  </a:cubicBezTo>
                  <a:cubicBezTo>
                    <a:pt x="338" y="337"/>
                    <a:pt x="338" y="337"/>
                    <a:pt x="338" y="337"/>
                  </a:cubicBezTo>
                  <a:cubicBezTo>
                    <a:pt x="338" y="337"/>
                    <a:pt x="338" y="337"/>
                    <a:pt x="338" y="337"/>
                  </a:cubicBezTo>
                  <a:cubicBezTo>
                    <a:pt x="337" y="337"/>
                    <a:pt x="337" y="337"/>
                    <a:pt x="337" y="337"/>
                  </a:cubicBezTo>
                  <a:cubicBezTo>
                    <a:pt x="337" y="337"/>
                    <a:pt x="337" y="337"/>
                    <a:pt x="337" y="337"/>
                  </a:cubicBezTo>
                  <a:cubicBezTo>
                    <a:pt x="337" y="337"/>
                    <a:pt x="337" y="337"/>
                    <a:pt x="337" y="337"/>
                  </a:cubicBezTo>
                  <a:cubicBezTo>
                    <a:pt x="336" y="338"/>
                    <a:pt x="336" y="338"/>
                    <a:pt x="336" y="338"/>
                  </a:cubicBezTo>
                  <a:cubicBezTo>
                    <a:pt x="337" y="338"/>
                    <a:pt x="337" y="338"/>
                    <a:pt x="337" y="338"/>
                  </a:cubicBezTo>
                  <a:cubicBezTo>
                    <a:pt x="337" y="338"/>
                    <a:pt x="337" y="338"/>
                    <a:pt x="337" y="338"/>
                  </a:cubicBezTo>
                  <a:cubicBezTo>
                    <a:pt x="337" y="339"/>
                    <a:pt x="337" y="339"/>
                    <a:pt x="337" y="339"/>
                  </a:cubicBezTo>
                  <a:cubicBezTo>
                    <a:pt x="337" y="339"/>
                    <a:pt x="337" y="339"/>
                    <a:pt x="337" y="339"/>
                  </a:cubicBezTo>
                  <a:cubicBezTo>
                    <a:pt x="337" y="339"/>
                    <a:pt x="337" y="339"/>
                    <a:pt x="337" y="339"/>
                  </a:cubicBezTo>
                  <a:cubicBezTo>
                    <a:pt x="337" y="339"/>
                    <a:pt x="337" y="339"/>
                    <a:pt x="337" y="339"/>
                  </a:cubicBezTo>
                  <a:cubicBezTo>
                    <a:pt x="338" y="339"/>
                    <a:pt x="338" y="339"/>
                    <a:pt x="338" y="339"/>
                  </a:cubicBezTo>
                  <a:cubicBezTo>
                    <a:pt x="337" y="340"/>
                    <a:pt x="337" y="340"/>
                    <a:pt x="337" y="340"/>
                  </a:cubicBezTo>
                  <a:cubicBezTo>
                    <a:pt x="337" y="340"/>
                    <a:pt x="337" y="340"/>
                    <a:pt x="337" y="340"/>
                  </a:cubicBezTo>
                  <a:cubicBezTo>
                    <a:pt x="337" y="341"/>
                    <a:pt x="337" y="341"/>
                    <a:pt x="337" y="341"/>
                  </a:cubicBezTo>
                  <a:cubicBezTo>
                    <a:pt x="337" y="340"/>
                    <a:pt x="337" y="340"/>
                    <a:pt x="337" y="340"/>
                  </a:cubicBezTo>
                  <a:cubicBezTo>
                    <a:pt x="337" y="340"/>
                    <a:pt x="337" y="340"/>
                    <a:pt x="337" y="340"/>
                  </a:cubicBezTo>
                  <a:cubicBezTo>
                    <a:pt x="336" y="340"/>
                    <a:pt x="336" y="340"/>
                    <a:pt x="336" y="340"/>
                  </a:cubicBezTo>
                  <a:cubicBezTo>
                    <a:pt x="336" y="340"/>
                    <a:pt x="336" y="340"/>
                    <a:pt x="336" y="340"/>
                  </a:cubicBezTo>
                  <a:cubicBezTo>
                    <a:pt x="337" y="341"/>
                    <a:pt x="337" y="341"/>
                    <a:pt x="337" y="341"/>
                  </a:cubicBezTo>
                  <a:cubicBezTo>
                    <a:pt x="338" y="342"/>
                    <a:pt x="338" y="342"/>
                    <a:pt x="338" y="342"/>
                  </a:cubicBezTo>
                  <a:cubicBezTo>
                    <a:pt x="338" y="341"/>
                    <a:pt x="338" y="341"/>
                    <a:pt x="338" y="341"/>
                  </a:cubicBezTo>
                  <a:cubicBezTo>
                    <a:pt x="338" y="341"/>
                    <a:pt x="338" y="341"/>
                    <a:pt x="338" y="341"/>
                  </a:cubicBezTo>
                  <a:cubicBezTo>
                    <a:pt x="338" y="342"/>
                    <a:pt x="338" y="342"/>
                    <a:pt x="338" y="342"/>
                  </a:cubicBezTo>
                  <a:cubicBezTo>
                    <a:pt x="338" y="342"/>
                    <a:pt x="338" y="342"/>
                    <a:pt x="338" y="342"/>
                  </a:cubicBezTo>
                  <a:cubicBezTo>
                    <a:pt x="338" y="342"/>
                    <a:pt x="338" y="342"/>
                    <a:pt x="338" y="342"/>
                  </a:cubicBezTo>
                  <a:cubicBezTo>
                    <a:pt x="339" y="342"/>
                    <a:pt x="339" y="342"/>
                    <a:pt x="339" y="342"/>
                  </a:cubicBezTo>
                  <a:cubicBezTo>
                    <a:pt x="339" y="342"/>
                    <a:pt x="339" y="342"/>
                    <a:pt x="339" y="342"/>
                  </a:cubicBezTo>
                  <a:cubicBezTo>
                    <a:pt x="339" y="342"/>
                    <a:pt x="339" y="342"/>
                    <a:pt x="339" y="342"/>
                  </a:cubicBezTo>
                  <a:cubicBezTo>
                    <a:pt x="340" y="343"/>
                    <a:pt x="340" y="343"/>
                    <a:pt x="340" y="344"/>
                  </a:cubicBezTo>
                  <a:cubicBezTo>
                    <a:pt x="340" y="344"/>
                    <a:pt x="340" y="344"/>
                    <a:pt x="340" y="344"/>
                  </a:cubicBezTo>
                  <a:cubicBezTo>
                    <a:pt x="341" y="344"/>
                    <a:pt x="341" y="344"/>
                    <a:pt x="341" y="344"/>
                  </a:cubicBezTo>
                  <a:cubicBezTo>
                    <a:pt x="340" y="345"/>
                    <a:pt x="340" y="345"/>
                    <a:pt x="340" y="345"/>
                  </a:cubicBezTo>
                  <a:cubicBezTo>
                    <a:pt x="341" y="345"/>
                    <a:pt x="341" y="346"/>
                    <a:pt x="341" y="346"/>
                  </a:cubicBezTo>
                  <a:cubicBezTo>
                    <a:pt x="342" y="347"/>
                    <a:pt x="342" y="347"/>
                    <a:pt x="342" y="347"/>
                  </a:cubicBezTo>
                  <a:cubicBezTo>
                    <a:pt x="342" y="347"/>
                    <a:pt x="342" y="347"/>
                    <a:pt x="342" y="347"/>
                  </a:cubicBezTo>
                  <a:cubicBezTo>
                    <a:pt x="342" y="347"/>
                    <a:pt x="342" y="347"/>
                    <a:pt x="342" y="347"/>
                  </a:cubicBezTo>
                  <a:cubicBezTo>
                    <a:pt x="342" y="347"/>
                    <a:pt x="342" y="347"/>
                    <a:pt x="342" y="347"/>
                  </a:cubicBezTo>
                  <a:cubicBezTo>
                    <a:pt x="342" y="348"/>
                    <a:pt x="342" y="348"/>
                    <a:pt x="342" y="348"/>
                  </a:cubicBezTo>
                  <a:cubicBezTo>
                    <a:pt x="342" y="348"/>
                    <a:pt x="342" y="348"/>
                    <a:pt x="342" y="348"/>
                  </a:cubicBezTo>
                  <a:cubicBezTo>
                    <a:pt x="341" y="348"/>
                    <a:pt x="342" y="348"/>
                    <a:pt x="342" y="348"/>
                  </a:cubicBezTo>
                  <a:cubicBezTo>
                    <a:pt x="342" y="349"/>
                    <a:pt x="342" y="349"/>
                    <a:pt x="342" y="349"/>
                  </a:cubicBezTo>
                  <a:cubicBezTo>
                    <a:pt x="342" y="349"/>
                    <a:pt x="342" y="349"/>
                    <a:pt x="342" y="350"/>
                  </a:cubicBezTo>
                  <a:cubicBezTo>
                    <a:pt x="342" y="350"/>
                    <a:pt x="342" y="350"/>
                    <a:pt x="342" y="351"/>
                  </a:cubicBezTo>
                  <a:cubicBezTo>
                    <a:pt x="342" y="351"/>
                    <a:pt x="342" y="351"/>
                    <a:pt x="342" y="351"/>
                  </a:cubicBezTo>
                  <a:cubicBezTo>
                    <a:pt x="342" y="351"/>
                    <a:pt x="342" y="351"/>
                    <a:pt x="342" y="351"/>
                  </a:cubicBezTo>
                  <a:cubicBezTo>
                    <a:pt x="343" y="351"/>
                    <a:pt x="343" y="351"/>
                    <a:pt x="343" y="351"/>
                  </a:cubicBezTo>
                  <a:cubicBezTo>
                    <a:pt x="343" y="351"/>
                    <a:pt x="343" y="351"/>
                    <a:pt x="343" y="351"/>
                  </a:cubicBezTo>
                  <a:cubicBezTo>
                    <a:pt x="343" y="350"/>
                    <a:pt x="343" y="350"/>
                    <a:pt x="343" y="350"/>
                  </a:cubicBezTo>
                  <a:cubicBezTo>
                    <a:pt x="342" y="350"/>
                    <a:pt x="342" y="350"/>
                    <a:pt x="342" y="350"/>
                  </a:cubicBezTo>
                  <a:cubicBezTo>
                    <a:pt x="342" y="350"/>
                    <a:pt x="342" y="350"/>
                    <a:pt x="342" y="350"/>
                  </a:cubicBezTo>
                  <a:cubicBezTo>
                    <a:pt x="343" y="350"/>
                    <a:pt x="343" y="350"/>
                    <a:pt x="343" y="350"/>
                  </a:cubicBezTo>
                  <a:cubicBezTo>
                    <a:pt x="343" y="351"/>
                    <a:pt x="344" y="351"/>
                    <a:pt x="344" y="351"/>
                  </a:cubicBezTo>
                  <a:cubicBezTo>
                    <a:pt x="345" y="351"/>
                    <a:pt x="345" y="351"/>
                    <a:pt x="345" y="351"/>
                  </a:cubicBezTo>
                  <a:cubicBezTo>
                    <a:pt x="345" y="351"/>
                    <a:pt x="345" y="351"/>
                    <a:pt x="345" y="351"/>
                  </a:cubicBezTo>
                  <a:cubicBezTo>
                    <a:pt x="346" y="350"/>
                    <a:pt x="345" y="351"/>
                    <a:pt x="345" y="350"/>
                  </a:cubicBezTo>
                  <a:cubicBezTo>
                    <a:pt x="345" y="350"/>
                    <a:pt x="345" y="350"/>
                    <a:pt x="345" y="350"/>
                  </a:cubicBezTo>
                  <a:cubicBezTo>
                    <a:pt x="345" y="350"/>
                    <a:pt x="345" y="350"/>
                    <a:pt x="345" y="350"/>
                  </a:cubicBezTo>
                  <a:cubicBezTo>
                    <a:pt x="346" y="349"/>
                    <a:pt x="346" y="349"/>
                    <a:pt x="346" y="349"/>
                  </a:cubicBezTo>
                  <a:cubicBezTo>
                    <a:pt x="346" y="349"/>
                    <a:pt x="346" y="349"/>
                    <a:pt x="346" y="349"/>
                  </a:cubicBezTo>
                  <a:cubicBezTo>
                    <a:pt x="346" y="349"/>
                    <a:pt x="346" y="349"/>
                    <a:pt x="346" y="349"/>
                  </a:cubicBezTo>
                  <a:cubicBezTo>
                    <a:pt x="347" y="349"/>
                    <a:pt x="347" y="349"/>
                    <a:pt x="347" y="349"/>
                  </a:cubicBezTo>
                  <a:cubicBezTo>
                    <a:pt x="347" y="349"/>
                    <a:pt x="347" y="349"/>
                    <a:pt x="347" y="349"/>
                  </a:cubicBezTo>
                  <a:cubicBezTo>
                    <a:pt x="348" y="349"/>
                    <a:pt x="348" y="349"/>
                    <a:pt x="348" y="349"/>
                  </a:cubicBezTo>
                  <a:cubicBezTo>
                    <a:pt x="347" y="350"/>
                    <a:pt x="347" y="350"/>
                    <a:pt x="347" y="350"/>
                  </a:cubicBezTo>
                  <a:cubicBezTo>
                    <a:pt x="347" y="350"/>
                    <a:pt x="347" y="350"/>
                    <a:pt x="347" y="350"/>
                  </a:cubicBezTo>
                  <a:cubicBezTo>
                    <a:pt x="347" y="350"/>
                    <a:pt x="347" y="350"/>
                    <a:pt x="347" y="350"/>
                  </a:cubicBezTo>
                  <a:cubicBezTo>
                    <a:pt x="347" y="351"/>
                    <a:pt x="347" y="351"/>
                    <a:pt x="347" y="351"/>
                  </a:cubicBezTo>
                  <a:cubicBezTo>
                    <a:pt x="347" y="351"/>
                    <a:pt x="347" y="351"/>
                    <a:pt x="347" y="351"/>
                  </a:cubicBezTo>
                  <a:cubicBezTo>
                    <a:pt x="347" y="351"/>
                    <a:pt x="347" y="351"/>
                    <a:pt x="347" y="351"/>
                  </a:cubicBezTo>
                  <a:cubicBezTo>
                    <a:pt x="347" y="351"/>
                    <a:pt x="347" y="351"/>
                    <a:pt x="347" y="351"/>
                  </a:cubicBezTo>
                  <a:cubicBezTo>
                    <a:pt x="346" y="351"/>
                    <a:pt x="346" y="351"/>
                    <a:pt x="345" y="351"/>
                  </a:cubicBezTo>
                  <a:cubicBezTo>
                    <a:pt x="345" y="351"/>
                    <a:pt x="345" y="351"/>
                    <a:pt x="345" y="351"/>
                  </a:cubicBezTo>
                  <a:cubicBezTo>
                    <a:pt x="345" y="352"/>
                    <a:pt x="345" y="352"/>
                    <a:pt x="345" y="352"/>
                  </a:cubicBezTo>
                  <a:cubicBezTo>
                    <a:pt x="345" y="352"/>
                    <a:pt x="345" y="352"/>
                    <a:pt x="345" y="352"/>
                  </a:cubicBezTo>
                  <a:cubicBezTo>
                    <a:pt x="345" y="352"/>
                    <a:pt x="345" y="352"/>
                    <a:pt x="345" y="352"/>
                  </a:cubicBezTo>
                  <a:cubicBezTo>
                    <a:pt x="345" y="353"/>
                    <a:pt x="345" y="352"/>
                    <a:pt x="344" y="352"/>
                  </a:cubicBezTo>
                  <a:cubicBezTo>
                    <a:pt x="344" y="352"/>
                    <a:pt x="344" y="352"/>
                    <a:pt x="344" y="352"/>
                  </a:cubicBezTo>
                  <a:cubicBezTo>
                    <a:pt x="344" y="352"/>
                    <a:pt x="344" y="352"/>
                    <a:pt x="344" y="352"/>
                  </a:cubicBezTo>
                  <a:cubicBezTo>
                    <a:pt x="343" y="352"/>
                    <a:pt x="343" y="352"/>
                    <a:pt x="343" y="352"/>
                  </a:cubicBezTo>
                  <a:cubicBezTo>
                    <a:pt x="343" y="352"/>
                    <a:pt x="343" y="352"/>
                    <a:pt x="343" y="352"/>
                  </a:cubicBezTo>
                  <a:cubicBezTo>
                    <a:pt x="343" y="353"/>
                    <a:pt x="343" y="353"/>
                    <a:pt x="343" y="353"/>
                  </a:cubicBezTo>
                  <a:cubicBezTo>
                    <a:pt x="343" y="353"/>
                    <a:pt x="343" y="353"/>
                    <a:pt x="343" y="353"/>
                  </a:cubicBezTo>
                  <a:cubicBezTo>
                    <a:pt x="343" y="353"/>
                    <a:pt x="343" y="353"/>
                    <a:pt x="343" y="353"/>
                  </a:cubicBezTo>
                  <a:cubicBezTo>
                    <a:pt x="343" y="353"/>
                    <a:pt x="343" y="353"/>
                    <a:pt x="343" y="353"/>
                  </a:cubicBezTo>
                  <a:cubicBezTo>
                    <a:pt x="343" y="353"/>
                    <a:pt x="343" y="353"/>
                    <a:pt x="343" y="353"/>
                  </a:cubicBezTo>
                  <a:cubicBezTo>
                    <a:pt x="343" y="353"/>
                    <a:pt x="343" y="353"/>
                    <a:pt x="343" y="353"/>
                  </a:cubicBezTo>
                  <a:cubicBezTo>
                    <a:pt x="343" y="353"/>
                    <a:pt x="343" y="353"/>
                    <a:pt x="343" y="353"/>
                  </a:cubicBezTo>
                  <a:cubicBezTo>
                    <a:pt x="344" y="353"/>
                    <a:pt x="344" y="353"/>
                    <a:pt x="344" y="353"/>
                  </a:cubicBezTo>
                  <a:cubicBezTo>
                    <a:pt x="344" y="354"/>
                    <a:pt x="344" y="354"/>
                    <a:pt x="344" y="354"/>
                  </a:cubicBezTo>
                  <a:cubicBezTo>
                    <a:pt x="344" y="353"/>
                    <a:pt x="344" y="353"/>
                    <a:pt x="344" y="353"/>
                  </a:cubicBezTo>
                  <a:cubicBezTo>
                    <a:pt x="344" y="353"/>
                    <a:pt x="344" y="353"/>
                    <a:pt x="344" y="353"/>
                  </a:cubicBezTo>
                  <a:cubicBezTo>
                    <a:pt x="345" y="353"/>
                    <a:pt x="344" y="353"/>
                    <a:pt x="345" y="353"/>
                  </a:cubicBezTo>
                  <a:cubicBezTo>
                    <a:pt x="345" y="353"/>
                    <a:pt x="345" y="353"/>
                    <a:pt x="345" y="353"/>
                  </a:cubicBezTo>
                  <a:cubicBezTo>
                    <a:pt x="345" y="353"/>
                    <a:pt x="345" y="353"/>
                    <a:pt x="345" y="353"/>
                  </a:cubicBezTo>
                  <a:cubicBezTo>
                    <a:pt x="345" y="353"/>
                    <a:pt x="345" y="353"/>
                    <a:pt x="345" y="353"/>
                  </a:cubicBezTo>
                  <a:cubicBezTo>
                    <a:pt x="345" y="354"/>
                    <a:pt x="345" y="354"/>
                    <a:pt x="345" y="354"/>
                  </a:cubicBezTo>
                  <a:cubicBezTo>
                    <a:pt x="345" y="354"/>
                    <a:pt x="345" y="354"/>
                    <a:pt x="345" y="354"/>
                  </a:cubicBezTo>
                  <a:cubicBezTo>
                    <a:pt x="345" y="354"/>
                    <a:pt x="345" y="354"/>
                    <a:pt x="345" y="354"/>
                  </a:cubicBezTo>
                  <a:cubicBezTo>
                    <a:pt x="346" y="354"/>
                    <a:pt x="346" y="354"/>
                    <a:pt x="346" y="354"/>
                  </a:cubicBezTo>
                  <a:cubicBezTo>
                    <a:pt x="346" y="354"/>
                    <a:pt x="346" y="354"/>
                    <a:pt x="346" y="354"/>
                  </a:cubicBezTo>
                  <a:cubicBezTo>
                    <a:pt x="346" y="354"/>
                    <a:pt x="346" y="354"/>
                    <a:pt x="346" y="354"/>
                  </a:cubicBezTo>
                  <a:cubicBezTo>
                    <a:pt x="347" y="354"/>
                    <a:pt x="347" y="354"/>
                    <a:pt x="347" y="355"/>
                  </a:cubicBezTo>
                  <a:cubicBezTo>
                    <a:pt x="348" y="355"/>
                    <a:pt x="348" y="355"/>
                    <a:pt x="348" y="355"/>
                  </a:cubicBezTo>
                  <a:cubicBezTo>
                    <a:pt x="348" y="355"/>
                    <a:pt x="348" y="355"/>
                    <a:pt x="348" y="355"/>
                  </a:cubicBezTo>
                  <a:cubicBezTo>
                    <a:pt x="348" y="355"/>
                    <a:pt x="348" y="355"/>
                    <a:pt x="348" y="355"/>
                  </a:cubicBezTo>
                  <a:cubicBezTo>
                    <a:pt x="349" y="355"/>
                    <a:pt x="349" y="355"/>
                    <a:pt x="349" y="355"/>
                  </a:cubicBezTo>
                  <a:cubicBezTo>
                    <a:pt x="349" y="356"/>
                    <a:pt x="349" y="355"/>
                    <a:pt x="349" y="355"/>
                  </a:cubicBezTo>
                  <a:cubicBezTo>
                    <a:pt x="350" y="355"/>
                    <a:pt x="350" y="355"/>
                    <a:pt x="350" y="355"/>
                  </a:cubicBezTo>
                  <a:cubicBezTo>
                    <a:pt x="351" y="355"/>
                    <a:pt x="351" y="355"/>
                    <a:pt x="351" y="355"/>
                  </a:cubicBezTo>
                  <a:cubicBezTo>
                    <a:pt x="351" y="354"/>
                    <a:pt x="351" y="354"/>
                    <a:pt x="351" y="354"/>
                  </a:cubicBezTo>
                  <a:cubicBezTo>
                    <a:pt x="351" y="355"/>
                    <a:pt x="351" y="355"/>
                    <a:pt x="351" y="355"/>
                  </a:cubicBezTo>
                  <a:cubicBezTo>
                    <a:pt x="351" y="354"/>
                    <a:pt x="351" y="354"/>
                    <a:pt x="351" y="354"/>
                  </a:cubicBezTo>
                  <a:cubicBezTo>
                    <a:pt x="352" y="355"/>
                    <a:pt x="352" y="355"/>
                    <a:pt x="352" y="355"/>
                  </a:cubicBezTo>
                  <a:cubicBezTo>
                    <a:pt x="352" y="355"/>
                    <a:pt x="352" y="355"/>
                    <a:pt x="353" y="355"/>
                  </a:cubicBezTo>
                  <a:cubicBezTo>
                    <a:pt x="353" y="354"/>
                    <a:pt x="353" y="354"/>
                    <a:pt x="353" y="354"/>
                  </a:cubicBezTo>
                  <a:cubicBezTo>
                    <a:pt x="353" y="354"/>
                    <a:pt x="353" y="354"/>
                    <a:pt x="353" y="354"/>
                  </a:cubicBezTo>
                  <a:cubicBezTo>
                    <a:pt x="354" y="354"/>
                    <a:pt x="354" y="354"/>
                    <a:pt x="354" y="354"/>
                  </a:cubicBezTo>
                  <a:cubicBezTo>
                    <a:pt x="354" y="354"/>
                    <a:pt x="354" y="354"/>
                    <a:pt x="354" y="354"/>
                  </a:cubicBezTo>
                  <a:cubicBezTo>
                    <a:pt x="354" y="354"/>
                    <a:pt x="354" y="354"/>
                    <a:pt x="354" y="354"/>
                  </a:cubicBezTo>
                  <a:cubicBezTo>
                    <a:pt x="354" y="355"/>
                    <a:pt x="354" y="355"/>
                    <a:pt x="354" y="355"/>
                  </a:cubicBezTo>
                  <a:cubicBezTo>
                    <a:pt x="354" y="355"/>
                    <a:pt x="354" y="356"/>
                    <a:pt x="354" y="356"/>
                  </a:cubicBezTo>
                  <a:cubicBezTo>
                    <a:pt x="354" y="357"/>
                    <a:pt x="354" y="357"/>
                    <a:pt x="354" y="357"/>
                  </a:cubicBezTo>
                  <a:cubicBezTo>
                    <a:pt x="354" y="357"/>
                    <a:pt x="354" y="357"/>
                    <a:pt x="354" y="357"/>
                  </a:cubicBezTo>
                  <a:cubicBezTo>
                    <a:pt x="353" y="358"/>
                    <a:pt x="353" y="358"/>
                    <a:pt x="353" y="358"/>
                  </a:cubicBezTo>
                  <a:cubicBezTo>
                    <a:pt x="354" y="359"/>
                    <a:pt x="354" y="359"/>
                    <a:pt x="354" y="360"/>
                  </a:cubicBezTo>
                  <a:cubicBezTo>
                    <a:pt x="355" y="359"/>
                    <a:pt x="355" y="359"/>
                    <a:pt x="355" y="359"/>
                  </a:cubicBezTo>
                  <a:cubicBezTo>
                    <a:pt x="355" y="360"/>
                    <a:pt x="355" y="360"/>
                    <a:pt x="355" y="360"/>
                  </a:cubicBezTo>
                  <a:cubicBezTo>
                    <a:pt x="356" y="360"/>
                    <a:pt x="356" y="360"/>
                    <a:pt x="356" y="360"/>
                  </a:cubicBezTo>
                  <a:cubicBezTo>
                    <a:pt x="356" y="360"/>
                    <a:pt x="356" y="360"/>
                    <a:pt x="356" y="360"/>
                  </a:cubicBezTo>
                  <a:cubicBezTo>
                    <a:pt x="356" y="360"/>
                    <a:pt x="356" y="360"/>
                    <a:pt x="356" y="360"/>
                  </a:cubicBezTo>
                  <a:cubicBezTo>
                    <a:pt x="357" y="361"/>
                    <a:pt x="357" y="361"/>
                    <a:pt x="357" y="361"/>
                  </a:cubicBezTo>
                  <a:cubicBezTo>
                    <a:pt x="357" y="360"/>
                    <a:pt x="357" y="360"/>
                    <a:pt x="357" y="360"/>
                  </a:cubicBezTo>
                  <a:cubicBezTo>
                    <a:pt x="357" y="361"/>
                    <a:pt x="357" y="361"/>
                    <a:pt x="357" y="361"/>
                  </a:cubicBezTo>
                  <a:cubicBezTo>
                    <a:pt x="357" y="361"/>
                    <a:pt x="357" y="361"/>
                    <a:pt x="357" y="361"/>
                  </a:cubicBezTo>
                  <a:cubicBezTo>
                    <a:pt x="357" y="361"/>
                    <a:pt x="357" y="361"/>
                    <a:pt x="357" y="362"/>
                  </a:cubicBezTo>
                  <a:cubicBezTo>
                    <a:pt x="357" y="361"/>
                    <a:pt x="357" y="361"/>
                    <a:pt x="357" y="361"/>
                  </a:cubicBezTo>
                  <a:cubicBezTo>
                    <a:pt x="357" y="362"/>
                    <a:pt x="358" y="362"/>
                    <a:pt x="357" y="362"/>
                  </a:cubicBezTo>
                  <a:cubicBezTo>
                    <a:pt x="357" y="362"/>
                    <a:pt x="357" y="362"/>
                    <a:pt x="357" y="362"/>
                  </a:cubicBezTo>
                  <a:cubicBezTo>
                    <a:pt x="357" y="363"/>
                    <a:pt x="357" y="363"/>
                    <a:pt x="357" y="363"/>
                  </a:cubicBezTo>
                  <a:cubicBezTo>
                    <a:pt x="357" y="363"/>
                    <a:pt x="357" y="363"/>
                    <a:pt x="357" y="363"/>
                  </a:cubicBezTo>
                  <a:cubicBezTo>
                    <a:pt x="357" y="363"/>
                    <a:pt x="357" y="363"/>
                    <a:pt x="357" y="363"/>
                  </a:cubicBezTo>
                  <a:cubicBezTo>
                    <a:pt x="357" y="364"/>
                    <a:pt x="357" y="364"/>
                    <a:pt x="357" y="364"/>
                  </a:cubicBezTo>
                  <a:cubicBezTo>
                    <a:pt x="357" y="364"/>
                    <a:pt x="357" y="364"/>
                    <a:pt x="357" y="364"/>
                  </a:cubicBezTo>
                  <a:cubicBezTo>
                    <a:pt x="357" y="364"/>
                    <a:pt x="357" y="364"/>
                    <a:pt x="357" y="364"/>
                  </a:cubicBezTo>
                  <a:cubicBezTo>
                    <a:pt x="357" y="364"/>
                    <a:pt x="357" y="364"/>
                    <a:pt x="357" y="364"/>
                  </a:cubicBezTo>
                  <a:cubicBezTo>
                    <a:pt x="357" y="365"/>
                    <a:pt x="357" y="365"/>
                    <a:pt x="357" y="365"/>
                  </a:cubicBezTo>
                  <a:cubicBezTo>
                    <a:pt x="357" y="365"/>
                    <a:pt x="357" y="365"/>
                    <a:pt x="357" y="365"/>
                  </a:cubicBezTo>
                  <a:cubicBezTo>
                    <a:pt x="357" y="365"/>
                    <a:pt x="357" y="365"/>
                    <a:pt x="357" y="365"/>
                  </a:cubicBezTo>
                  <a:cubicBezTo>
                    <a:pt x="357" y="365"/>
                    <a:pt x="357" y="365"/>
                    <a:pt x="357" y="365"/>
                  </a:cubicBezTo>
                  <a:cubicBezTo>
                    <a:pt x="356" y="366"/>
                    <a:pt x="356" y="366"/>
                    <a:pt x="356" y="366"/>
                  </a:cubicBezTo>
                  <a:cubicBezTo>
                    <a:pt x="356" y="366"/>
                    <a:pt x="356" y="366"/>
                    <a:pt x="356" y="366"/>
                  </a:cubicBezTo>
                  <a:cubicBezTo>
                    <a:pt x="356" y="366"/>
                    <a:pt x="356" y="366"/>
                    <a:pt x="356" y="366"/>
                  </a:cubicBezTo>
                  <a:cubicBezTo>
                    <a:pt x="356" y="366"/>
                    <a:pt x="356" y="366"/>
                    <a:pt x="356" y="366"/>
                  </a:cubicBezTo>
                  <a:cubicBezTo>
                    <a:pt x="356" y="367"/>
                    <a:pt x="356" y="367"/>
                    <a:pt x="356" y="367"/>
                  </a:cubicBezTo>
                  <a:cubicBezTo>
                    <a:pt x="355" y="367"/>
                    <a:pt x="355" y="367"/>
                    <a:pt x="355" y="367"/>
                  </a:cubicBezTo>
                  <a:cubicBezTo>
                    <a:pt x="355" y="367"/>
                    <a:pt x="355" y="367"/>
                    <a:pt x="355" y="367"/>
                  </a:cubicBezTo>
                  <a:cubicBezTo>
                    <a:pt x="354" y="368"/>
                    <a:pt x="354" y="368"/>
                    <a:pt x="354" y="368"/>
                  </a:cubicBezTo>
                  <a:cubicBezTo>
                    <a:pt x="354" y="368"/>
                    <a:pt x="354" y="368"/>
                    <a:pt x="354" y="368"/>
                  </a:cubicBezTo>
                  <a:cubicBezTo>
                    <a:pt x="353" y="368"/>
                    <a:pt x="353" y="368"/>
                    <a:pt x="353" y="369"/>
                  </a:cubicBezTo>
                  <a:cubicBezTo>
                    <a:pt x="352" y="369"/>
                    <a:pt x="352" y="369"/>
                    <a:pt x="352" y="369"/>
                  </a:cubicBezTo>
                  <a:cubicBezTo>
                    <a:pt x="352" y="369"/>
                    <a:pt x="352" y="369"/>
                    <a:pt x="352" y="369"/>
                  </a:cubicBezTo>
                  <a:cubicBezTo>
                    <a:pt x="352" y="369"/>
                    <a:pt x="352" y="369"/>
                    <a:pt x="352" y="369"/>
                  </a:cubicBezTo>
                  <a:cubicBezTo>
                    <a:pt x="352" y="369"/>
                    <a:pt x="352" y="369"/>
                    <a:pt x="352" y="369"/>
                  </a:cubicBezTo>
                  <a:cubicBezTo>
                    <a:pt x="352" y="369"/>
                    <a:pt x="352" y="369"/>
                    <a:pt x="352" y="369"/>
                  </a:cubicBezTo>
                  <a:cubicBezTo>
                    <a:pt x="351" y="369"/>
                    <a:pt x="351" y="369"/>
                    <a:pt x="351" y="369"/>
                  </a:cubicBezTo>
                  <a:cubicBezTo>
                    <a:pt x="351" y="369"/>
                    <a:pt x="351" y="369"/>
                    <a:pt x="351" y="369"/>
                  </a:cubicBezTo>
                  <a:cubicBezTo>
                    <a:pt x="351" y="369"/>
                    <a:pt x="351" y="369"/>
                    <a:pt x="351" y="369"/>
                  </a:cubicBezTo>
                  <a:cubicBezTo>
                    <a:pt x="351" y="369"/>
                    <a:pt x="351" y="369"/>
                    <a:pt x="351" y="369"/>
                  </a:cubicBezTo>
                  <a:cubicBezTo>
                    <a:pt x="351" y="369"/>
                    <a:pt x="351" y="369"/>
                    <a:pt x="351" y="369"/>
                  </a:cubicBezTo>
                  <a:cubicBezTo>
                    <a:pt x="351" y="369"/>
                    <a:pt x="351" y="369"/>
                    <a:pt x="351" y="369"/>
                  </a:cubicBezTo>
                  <a:cubicBezTo>
                    <a:pt x="351" y="369"/>
                    <a:pt x="351" y="369"/>
                    <a:pt x="351" y="369"/>
                  </a:cubicBezTo>
                  <a:cubicBezTo>
                    <a:pt x="351" y="370"/>
                    <a:pt x="351" y="370"/>
                    <a:pt x="351" y="370"/>
                  </a:cubicBezTo>
                  <a:cubicBezTo>
                    <a:pt x="350" y="370"/>
                    <a:pt x="350" y="370"/>
                    <a:pt x="350" y="370"/>
                  </a:cubicBezTo>
                  <a:cubicBezTo>
                    <a:pt x="350" y="370"/>
                    <a:pt x="350" y="371"/>
                    <a:pt x="351" y="371"/>
                  </a:cubicBezTo>
                  <a:cubicBezTo>
                    <a:pt x="350" y="371"/>
                    <a:pt x="350" y="371"/>
                    <a:pt x="350" y="371"/>
                  </a:cubicBezTo>
                  <a:cubicBezTo>
                    <a:pt x="350" y="372"/>
                    <a:pt x="350" y="372"/>
                    <a:pt x="350" y="372"/>
                  </a:cubicBezTo>
                  <a:cubicBezTo>
                    <a:pt x="350" y="372"/>
                    <a:pt x="350" y="372"/>
                    <a:pt x="350" y="372"/>
                  </a:cubicBezTo>
                  <a:cubicBezTo>
                    <a:pt x="350" y="372"/>
                    <a:pt x="350" y="372"/>
                    <a:pt x="350" y="372"/>
                  </a:cubicBezTo>
                  <a:cubicBezTo>
                    <a:pt x="350" y="373"/>
                    <a:pt x="351" y="373"/>
                    <a:pt x="351" y="374"/>
                  </a:cubicBezTo>
                  <a:cubicBezTo>
                    <a:pt x="351" y="374"/>
                    <a:pt x="351" y="374"/>
                    <a:pt x="351" y="374"/>
                  </a:cubicBezTo>
                  <a:cubicBezTo>
                    <a:pt x="351" y="374"/>
                    <a:pt x="351" y="374"/>
                    <a:pt x="351" y="374"/>
                  </a:cubicBezTo>
                  <a:cubicBezTo>
                    <a:pt x="352" y="375"/>
                    <a:pt x="352" y="375"/>
                    <a:pt x="352" y="375"/>
                  </a:cubicBezTo>
                  <a:cubicBezTo>
                    <a:pt x="353" y="375"/>
                    <a:pt x="353" y="375"/>
                    <a:pt x="353" y="375"/>
                  </a:cubicBezTo>
                  <a:cubicBezTo>
                    <a:pt x="353" y="375"/>
                    <a:pt x="353" y="375"/>
                    <a:pt x="353" y="375"/>
                  </a:cubicBezTo>
                  <a:cubicBezTo>
                    <a:pt x="354" y="376"/>
                    <a:pt x="354" y="376"/>
                    <a:pt x="354" y="376"/>
                  </a:cubicBezTo>
                  <a:cubicBezTo>
                    <a:pt x="354" y="377"/>
                    <a:pt x="354" y="377"/>
                    <a:pt x="354" y="377"/>
                  </a:cubicBezTo>
                  <a:cubicBezTo>
                    <a:pt x="354" y="377"/>
                    <a:pt x="354" y="377"/>
                    <a:pt x="354" y="377"/>
                  </a:cubicBezTo>
                  <a:cubicBezTo>
                    <a:pt x="354" y="377"/>
                    <a:pt x="354" y="377"/>
                    <a:pt x="354" y="377"/>
                  </a:cubicBezTo>
                  <a:cubicBezTo>
                    <a:pt x="355" y="377"/>
                    <a:pt x="355" y="377"/>
                    <a:pt x="355" y="377"/>
                  </a:cubicBezTo>
                  <a:cubicBezTo>
                    <a:pt x="355" y="377"/>
                    <a:pt x="355" y="377"/>
                    <a:pt x="355" y="377"/>
                  </a:cubicBezTo>
                  <a:cubicBezTo>
                    <a:pt x="354" y="377"/>
                    <a:pt x="354" y="377"/>
                    <a:pt x="354" y="377"/>
                  </a:cubicBezTo>
                  <a:cubicBezTo>
                    <a:pt x="354" y="377"/>
                    <a:pt x="354" y="377"/>
                    <a:pt x="354" y="377"/>
                  </a:cubicBezTo>
                  <a:cubicBezTo>
                    <a:pt x="354" y="378"/>
                    <a:pt x="354" y="378"/>
                    <a:pt x="354" y="378"/>
                  </a:cubicBezTo>
                  <a:cubicBezTo>
                    <a:pt x="353" y="377"/>
                    <a:pt x="353" y="377"/>
                    <a:pt x="353" y="377"/>
                  </a:cubicBezTo>
                  <a:cubicBezTo>
                    <a:pt x="353" y="378"/>
                    <a:pt x="353" y="378"/>
                    <a:pt x="353" y="378"/>
                  </a:cubicBezTo>
                  <a:cubicBezTo>
                    <a:pt x="353" y="378"/>
                    <a:pt x="353" y="378"/>
                    <a:pt x="353" y="378"/>
                  </a:cubicBezTo>
                  <a:cubicBezTo>
                    <a:pt x="352" y="378"/>
                    <a:pt x="352" y="378"/>
                    <a:pt x="352" y="378"/>
                  </a:cubicBezTo>
                  <a:cubicBezTo>
                    <a:pt x="352" y="378"/>
                    <a:pt x="352" y="378"/>
                    <a:pt x="352" y="378"/>
                  </a:cubicBezTo>
                  <a:cubicBezTo>
                    <a:pt x="352" y="378"/>
                    <a:pt x="352" y="378"/>
                    <a:pt x="352" y="378"/>
                  </a:cubicBezTo>
                  <a:cubicBezTo>
                    <a:pt x="352" y="378"/>
                    <a:pt x="352" y="378"/>
                    <a:pt x="352" y="378"/>
                  </a:cubicBezTo>
                  <a:cubicBezTo>
                    <a:pt x="352" y="378"/>
                    <a:pt x="352" y="378"/>
                    <a:pt x="352" y="378"/>
                  </a:cubicBezTo>
                  <a:cubicBezTo>
                    <a:pt x="352" y="378"/>
                    <a:pt x="352" y="378"/>
                    <a:pt x="352" y="378"/>
                  </a:cubicBezTo>
                  <a:cubicBezTo>
                    <a:pt x="351" y="379"/>
                    <a:pt x="351" y="379"/>
                    <a:pt x="351" y="379"/>
                  </a:cubicBezTo>
                  <a:cubicBezTo>
                    <a:pt x="351" y="379"/>
                    <a:pt x="351" y="379"/>
                    <a:pt x="351" y="379"/>
                  </a:cubicBezTo>
                  <a:cubicBezTo>
                    <a:pt x="350" y="379"/>
                    <a:pt x="350" y="379"/>
                    <a:pt x="351" y="380"/>
                  </a:cubicBezTo>
                  <a:cubicBezTo>
                    <a:pt x="350" y="380"/>
                    <a:pt x="350" y="380"/>
                    <a:pt x="350" y="380"/>
                  </a:cubicBezTo>
                  <a:cubicBezTo>
                    <a:pt x="350" y="380"/>
                    <a:pt x="350" y="380"/>
                    <a:pt x="350" y="380"/>
                  </a:cubicBezTo>
                  <a:cubicBezTo>
                    <a:pt x="349" y="380"/>
                    <a:pt x="349" y="380"/>
                    <a:pt x="349" y="380"/>
                  </a:cubicBezTo>
                  <a:cubicBezTo>
                    <a:pt x="350" y="379"/>
                    <a:pt x="350" y="379"/>
                    <a:pt x="350" y="379"/>
                  </a:cubicBezTo>
                  <a:cubicBezTo>
                    <a:pt x="350" y="379"/>
                    <a:pt x="350" y="379"/>
                    <a:pt x="350" y="379"/>
                  </a:cubicBezTo>
                  <a:cubicBezTo>
                    <a:pt x="350" y="379"/>
                    <a:pt x="350" y="379"/>
                    <a:pt x="350" y="379"/>
                  </a:cubicBezTo>
                  <a:cubicBezTo>
                    <a:pt x="350" y="379"/>
                    <a:pt x="350" y="379"/>
                    <a:pt x="350" y="379"/>
                  </a:cubicBezTo>
                  <a:cubicBezTo>
                    <a:pt x="349" y="379"/>
                    <a:pt x="349" y="379"/>
                    <a:pt x="349" y="379"/>
                  </a:cubicBezTo>
                  <a:cubicBezTo>
                    <a:pt x="349" y="380"/>
                    <a:pt x="348" y="380"/>
                    <a:pt x="348" y="380"/>
                  </a:cubicBezTo>
                  <a:cubicBezTo>
                    <a:pt x="347" y="380"/>
                    <a:pt x="348" y="380"/>
                    <a:pt x="347" y="381"/>
                  </a:cubicBezTo>
                  <a:cubicBezTo>
                    <a:pt x="347" y="381"/>
                    <a:pt x="347" y="381"/>
                    <a:pt x="347" y="381"/>
                  </a:cubicBezTo>
                  <a:cubicBezTo>
                    <a:pt x="346" y="381"/>
                    <a:pt x="346" y="381"/>
                    <a:pt x="346" y="381"/>
                  </a:cubicBezTo>
                  <a:cubicBezTo>
                    <a:pt x="346" y="381"/>
                    <a:pt x="346" y="381"/>
                    <a:pt x="346" y="381"/>
                  </a:cubicBezTo>
                  <a:cubicBezTo>
                    <a:pt x="346" y="381"/>
                    <a:pt x="346" y="381"/>
                    <a:pt x="346" y="381"/>
                  </a:cubicBezTo>
                  <a:cubicBezTo>
                    <a:pt x="346" y="381"/>
                    <a:pt x="346" y="381"/>
                    <a:pt x="346" y="381"/>
                  </a:cubicBezTo>
                  <a:cubicBezTo>
                    <a:pt x="345" y="381"/>
                    <a:pt x="345" y="381"/>
                    <a:pt x="345" y="381"/>
                  </a:cubicBezTo>
                  <a:cubicBezTo>
                    <a:pt x="345" y="381"/>
                    <a:pt x="345" y="381"/>
                    <a:pt x="345" y="381"/>
                  </a:cubicBezTo>
                  <a:cubicBezTo>
                    <a:pt x="345" y="381"/>
                    <a:pt x="345" y="381"/>
                    <a:pt x="345" y="381"/>
                  </a:cubicBezTo>
                  <a:cubicBezTo>
                    <a:pt x="345" y="382"/>
                    <a:pt x="345" y="382"/>
                    <a:pt x="345" y="382"/>
                  </a:cubicBezTo>
                  <a:cubicBezTo>
                    <a:pt x="344" y="382"/>
                    <a:pt x="344" y="382"/>
                    <a:pt x="344" y="382"/>
                  </a:cubicBezTo>
                  <a:cubicBezTo>
                    <a:pt x="345" y="382"/>
                    <a:pt x="345" y="382"/>
                    <a:pt x="345" y="382"/>
                  </a:cubicBezTo>
                  <a:cubicBezTo>
                    <a:pt x="345" y="382"/>
                    <a:pt x="345" y="382"/>
                    <a:pt x="345" y="382"/>
                  </a:cubicBezTo>
                  <a:cubicBezTo>
                    <a:pt x="345" y="383"/>
                    <a:pt x="345" y="383"/>
                    <a:pt x="345" y="383"/>
                  </a:cubicBezTo>
                  <a:cubicBezTo>
                    <a:pt x="345" y="383"/>
                    <a:pt x="345" y="383"/>
                    <a:pt x="345" y="383"/>
                  </a:cubicBezTo>
                  <a:cubicBezTo>
                    <a:pt x="346" y="384"/>
                    <a:pt x="346" y="384"/>
                    <a:pt x="346" y="384"/>
                  </a:cubicBezTo>
                  <a:cubicBezTo>
                    <a:pt x="346" y="384"/>
                    <a:pt x="346" y="384"/>
                    <a:pt x="346" y="384"/>
                  </a:cubicBezTo>
                  <a:cubicBezTo>
                    <a:pt x="347" y="384"/>
                    <a:pt x="347" y="384"/>
                    <a:pt x="347" y="384"/>
                  </a:cubicBezTo>
                  <a:cubicBezTo>
                    <a:pt x="347" y="384"/>
                    <a:pt x="347" y="384"/>
                    <a:pt x="347" y="384"/>
                  </a:cubicBezTo>
                  <a:cubicBezTo>
                    <a:pt x="347" y="384"/>
                    <a:pt x="347" y="384"/>
                    <a:pt x="347" y="384"/>
                  </a:cubicBezTo>
                  <a:cubicBezTo>
                    <a:pt x="347" y="384"/>
                    <a:pt x="347" y="384"/>
                    <a:pt x="347" y="384"/>
                  </a:cubicBezTo>
                  <a:cubicBezTo>
                    <a:pt x="348" y="385"/>
                    <a:pt x="348" y="385"/>
                    <a:pt x="348" y="385"/>
                  </a:cubicBezTo>
                  <a:cubicBezTo>
                    <a:pt x="348" y="385"/>
                    <a:pt x="348" y="385"/>
                    <a:pt x="348" y="385"/>
                  </a:cubicBezTo>
                  <a:cubicBezTo>
                    <a:pt x="348" y="385"/>
                    <a:pt x="348" y="385"/>
                    <a:pt x="348" y="385"/>
                  </a:cubicBezTo>
                  <a:cubicBezTo>
                    <a:pt x="349" y="385"/>
                    <a:pt x="349" y="384"/>
                    <a:pt x="350" y="384"/>
                  </a:cubicBezTo>
                  <a:cubicBezTo>
                    <a:pt x="350" y="384"/>
                    <a:pt x="350" y="384"/>
                    <a:pt x="350" y="384"/>
                  </a:cubicBezTo>
                  <a:cubicBezTo>
                    <a:pt x="350" y="384"/>
                    <a:pt x="350" y="384"/>
                    <a:pt x="350" y="384"/>
                  </a:cubicBezTo>
                  <a:cubicBezTo>
                    <a:pt x="350" y="384"/>
                    <a:pt x="350" y="384"/>
                    <a:pt x="350" y="384"/>
                  </a:cubicBezTo>
                  <a:cubicBezTo>
                    <a:pt x="351" y="384"/>
                    <a:pt x="351" y="384"/>
                    <a:pt x="351" y="384"/>
                  </a:cubicBezTo>
                  <a:cubicBezTo>
                    <a:pt x="351" y="384"/>
                    <a:pt x="351" y="384"/>
                    <a:pt x="351" y="384"/>
                  </a:cubicBezTo>
                  <a:cubicBezTo>
                    <a:pt x="351" y="383"/>
                    <a:pt x="351" y="383"/>
                    <a:pt x="351" y="383"/>
                  </a:cubicBezTo>
                  <a:cubicBezTo>
                    <a:pt x="352" y="383"/>
                    <a:pt x="352" y="383"/>
                    <a:pt x="352" y="383"/>
                  </a:cubicBezTo>
                  <a:cubicBezTo>
                    <a:pt x="353" y="383"/>
                    <a:pt x="353" y="383"/>
                    <a:pt x="353" y="383"/>
                  </a:cubicBezTo>
                  <a:cubicBezTo>
                    <a:pt x="353" y="384"/>
                    <a:pt x="353" y="384"/>
                    <a:pt x="353" y="384"/>
                  </a:cubicBezTo>
                  <a:cubicBezTo>
                    <a:pt x="353" y="384"/>
                    <a:pt x="353" y="384"/>
                    <a:pt x="353" y="384"/>
                  </a:cubicBezTo>
                  <a:cubicBezTo>
                    <a:pt x="353" y="384"/>
                    <a:pt x="353" y="384"/>
                    <a:pt x="353" y="384"/>
                  </a:cubicBezTo>
                  <a:cubicBezTo>
                    <a:pt x="353" y="384"/>
                    <a:pt x="353" y="384"/>
                    <a:pt x="353" y="384"/>
                  </a:cubicBezTo>
                  <a:cubicBezTo>
                    <a:pt x="354" y="385"/>
                    <a:pt x="354" y="385"/>
                    <a:pt x="354" y="385"/>
                  </a:cubicBezTo>
                  <a:cubicBezTo>
                    <a:pt x="354" y="385"/>
                    <a:pt x="354" y="385"/>
                    <a:pt x="354" y="385"/>
                  </a:cubicBezTo>
                  <a:cubicBezTo>
                    <a:pt x="354" y="385"/>
                    <a:pt x="354" y="385"/>
                    <a:pt x="355" y="385"/>
                  </a:cubicBezTo>
                  <a:cubicBezTo>
                    <a:pt x="355" y="385"/>
                    <a:pt x="355" y="385"/>
                    <a:pt x="355" y="385"/>
                  </a:cubicBezTo>
                  <a:cubicBezTo>
                    <a:pt x="355" y="385"/>
                    <a:pt x="355" y="385"/>
                    <a:pt x="355" y="386"/>
                  </a:cubicBezTo>
                  <a:cubicBezTo>
                    <a:pt x="356" y="386"/>
                    <a:pt x="356" y="386"/>
                    <a:pt x="356" y="386"/>
                  </a:cubicBezTo>
                  <a:cubicBezTo>
                    <a:pt x="356" y="386"/>
                    <a:pt x="356" y="386"/>
                    <a:pt x="357" y="387"/>
                  </a:cubicBezTo>
                  <a:cubicBezTo>
                    <a:pt x="356" y="387"/>
                    <a:pt x="356" y="387"/>
                    <a:pt x="356" y="387"/>
                  </a:cubicBezTo>
                  <a:cubicBezTo>
                    <a:pt x="356" y="388"/>
                    <a:pt x="356" y="388"/>
                    <a:pt x="356" y="388"/>
                  </a:cubicBezTo>
                  <a:cubicBezTo>
                    <a:pt x="356" y="388"/>
                    <a:pt x="356" y="388"/>
                    <a:pt x="356" y="388"/>
                  </a:cubicBezTo>
                  <a:cubicBezTo>
                    <a:pt x="356" y="388"/>
                    <a:pt x="356" y="388"/>
                    <a:pt x="356" y="388"/>
                  </a:cubicBezTo>
                  <a:cubicBezTo>
                    <a:pt x="356" y="388"/>
                    <a:pt x="356" y="388"/>
                    <a:pt x="356" y="388"/>
                  </a:cubicBezTo>
                  <a:cubicBezTo>
                    <a:pt x="357" y="389"/>
                    <a:pt x="357" y="389"/>
                    <a:pt x="357" y="389"/>
                  </a:cubicBezTo>
                  <a:cubicBezTo>
                    <a:pt x="356" y="389"/>
                    <a:pt x="357" y="390"/>
                    <a:pt x="356" y="391"/>
                  </a:cubicBezTo>
                  <a:cubicBezTo>
                    <a:pt x="356" y="391"/>
                    <a:pt x="356" y="391"/>
                    <a:pt x="356" y="391"/>
                  </a:cubicBezTo>
                  <a:cubicBezTo>
                    <a:pt x="356" y="392"/>
                    <a:pt x="356" y="392"/>
                    <a:pt x="356" y="392"/>
                  </a:cubicBezTo>
                  <a:cubicBezTo>
                    <a:pt x="356" y="392"/>
                    <a:pt x="356" y="392"/>
                    <a:pt x="356" y="392"/>
                  </a:cubicBezTo>
                  <a:cubicBezTo>
                    <a:pt x="356" y="392"/>
                    <a:pt x="356" y="392"/>
                    <a:pt x="356" y="392"/>
                  </a:cubicBezTo>
                  <a:cubicBezTo>
                    <a:pt x="356" y="392"/>
                    <a:pt x="356" y="392"/>
                    <a:pt x="356" y="392"/>
                  </a:cubicBezTo>
                  <a:cubicBezTo>
                    <a:pt x="356" y="392"/>
                    <a:pt x="356" y="392"/>
                    <a:pt x="356" y="392"/>
                  </a:cubicBezTo>
                  <a:cubicBezTo>
                    <a:pt x="356" y="393"/>
                    <a:pt x="356" y="393"/>
                    <a:pt x="356" y="393"/>
                  </a:cubicBezTo>
                  <a:cubicBezTo>
                    <a:pt x="356" y="393"/>
                    <a:pt x="356" y="393"/>
                    <a:pt x="356" y="393"/>
                  </a:cubicBezTo>
                  <a:cubicBezTo>
                    <a:pt x="355" y="393"/>
                    <a:pt x="355" y="393"/>
                    <a:pt x="355" y="393"/>
                  </a:cubicBezTo>
                  <a:cubicBezTo>
                    <a:pt x="355" y="393"/>
                    <a:pt x="355" y="393"/>
                    <a:pt x="355" y="393"/>
                  </a:cubicBezTo>
                  <a:cubicBezTo>
                    <a:pt x="355" y="393"/>
                    <a:pt x="355" y="393"/>
                    <a:pt x="355" y="393"/>
                  </a:cubicBezTo>
                  <a:cubicBezTo>
                    <a:pt x="355" y="394"/>
                    <a:pt x="355" y="394"/>
                    <a:pt x="355" y="394"/>
                  </a:cubicBezTo>
                  <a:cubicBezTo>
                    <a:pt x="355" y="394"/>
                    <a:pt x="355" y="394"/>
                    <a:pt x="355" y="394"/>
                  </a:cubicBezTo>
                  <a:cubicBezTo>
                    <a:pt x="355" y="394"/>
                    <a:pt x="355" y="394"/>
                    <a:pt x="355" y="394"/>
                  </a:cubicBezTo>
                  <a:cubicBezTo>
                    <a:pt x="355" y="394"/>
                    <a:pt x="355" y="394"/>
                    <a:pt x="355" y="394"/>
                  </a:cubicBezTo>
                  <a:cubicBezTo>
                    <a:pt x="355" y="394"/>
                    <a:pt x="355" y="394"/>
                    <a:pt x="355" y="394"/>
                  </a:cubicBezTo>
                  <a:cubicBezTo>
                    <a:pt x="355" y="394"/>
                    <a:pt x="355" y="394"/>
                    <a:pt x="355" y="394"/>
                  </a:cubicBezTo>
                  <a:cubicBezTo>
                    <a:pt x="355" y="395"/>
                    <a:pt x="355" y="395"/>
                    <a:pt x="355" y="395"/>
                  </a:cubicBezTo>
                  <a:cubicBezTo>
                    <a:pt x="355" y="395"/>
                    <a:pt x="355" y="395"/>
                    <a:pt x="355" y="395"/>
                  </a:cubicBezTo>
                  <a:cubicBezTo>
                    <a:pt x="354" y="395"/>
                    <a:pt x="354" y="395"/>
                    <a:pt x="354" y="395"/>
                  </a:cubicBezTo>
                  <a:cubicBezTo>
                    <a:pt x="354" y="395"/>
                    <a:pt x="354" y="395"/>
                    <a:pt x="354" y="395"/>
                  </a:cubicBezTo>
                  <a:cubicBezTo>
                    <a:pt x="353" y="396"/>
                    <a:pt x="353" y="396"/>
                    <a:pt x="353" y="396"/>
                  </a:cubicBezTo>
                  <a:cubicBezTo>
                    <a:pt x="353" y="396"/>
                    <a:pt x="353" y="396"/>
                    <a:pt x="353" y="396"/>
                  </a:cubicBezTo>
                  <a:cubicBezTo>
                    <a:pt x="352" y="396"/>
                    <a:pt x="352" y="396"/>
                    <a:pt x="352" y="396"/>
                  </a:cubicBezTo>
                  <a:cubicBezTo>
                    <a:pt x="353" y="396"/>
                    <a:pt x="353" y="396"/>
                    <a:pt x="353" y="396"/>
                  </a:cubicBezTo>
                  <a:cubicBezTo>
                    <a:pt x="352" y="397"/>
                    <a:pt x="352" y="397"/>
                    <a:pt x="352" y="397"/>
                  </a:cubicBezTo>
                  <a:cubicBezTo>
                    <a:pt x="352" y="397"/>
                    <a:pt x="352" y="397"/>
                    <a:pt x="352" y="397"/>
                  </a:cubicBezTo>
                  <a:cubicBezTo>
                    <a:pt x="351" y="397"/>
                    <a:pt x="351" y="397"/>
                    <a:pt x="351" y="397"/>
                  </a:cubicBezTo>
                  <a:cubicBezTo>
                    <a:pt x="351" y="398"/>
                    <a:pt x="351" y="398"/>
                    <a:pt x="351" y="398"/>
                  </a:cubicBezTo>
                  <a:cubicBezTo>
                    <a:pt x="350" y="398"/>
                    <a:pt x="350" y="398"/>
                    <a:pt x="350" y="398"/>
                  </a:cubicBezTo>
                  <a:cubicBezTo>
                    <a:pt x="350" y="399"/>
                    <a:pt x="350" y="399"/>
                    <a:pt x="350" y="399"/>
                  </a:cubicBezTo>
                  <a:cubicBezTo>
                    <a:pt x="350" y="398"/>
                    <a:pt x="350" y="398"/>
                    <a:pt x="350" y="398"/>
                  </a:cubicBezTo>
                  <a:cubicBezTo>
                    <a:pt x="349" y="399"/>
                    <a:pt x="349" y="399"/>
                    <a:pt x="349" y="399"/>
                  </a:cubicBezTo>
                  <a:cubicBezTo>
                    <a:pt x="349" y="398"/>
                    <a:pt x="349" y="398"/>
                    <a:pt x="349" y="398"/>
                  </a:cubicBezTo>
                  <a:cubicBezTo>
                    <a:pt x="348" y="399"/>
                    <a:pt x="348" y="398"/>
                    <a:pt x="348" y="399"/>
                  </a:cubicBezTo>
                  <a:cubicBezTo>
                    <a:pt x="348" y="399"/>
                    <a:pt x="348" y="399"/>
                    <a:pt x="348" y="399"/>
                  </a:cubicBezTo>
                  <a:cubicBezTo>
                    <a:pt x="348" y="399"/>
                    <a:pt x="348" y="399"/>
                    <a:pt x="348" y="399"/>
                  </a:cubicBezTo>
                  <a:cubicBezTo>
                    <a:pt x="348" y="399"/>
                    <a:pt x="348" y="399"/>
                    <a:pt x="348" y="399"/>
                  </a:cubicBezTo>
                  <a:cubicBezTo>
                    <a:pt x="347" y="399"/>
                    <a:pt x="347" y="399"/>
                    <a:pt x="347" y="399"/>
                  </a:cubicBezTo>
                  <a:cubicBezTo>
                    <a:pt x="347" y="399"/>
                    <a:pt x="347" y="399"/>
                    <a:pt x="347" y="399"/>
                  </a:cubicBezTo>
                  <a:cubicBezTo>
                    <a:pt x="347" y="400"/>
                    <a:pt x="347" y="400"/>
                    <a:pt x="347" y="400"/>
                  </a:cubicBezTo>
                  <a:cubicBezTo>
                    <a:pt x="347" y="400"/>
                    <a:pt x="347" y="400"/>
                    <a:pt x="347" y="400"/>
                  </a:cubicBezTo>
                  <a:cubicBezTo>
                    <a:pt x="347" y="400"/>
                    <a:pt x="347" y="400"/>
                    <a:pt x="347" y="400"/>
                  </a:cubicBezTo>
                  <a:cubicBezTo>
                    <a:pt x="347" y="400"/>
                    <a:pt x="347" y="400"/>
                    <a:pt x="347" y="400"/>
                  </a:cubicBezTo>
                  <a:cubicBezTo>
                    <a:pt x="347" y="400"/>
                    <a:pt x="347" y="400"/>
                    <a:pt x="347" y="400"/>
                  </a:cubicBezTo>
                  <a:cubicBezTo>
                    <a:pt x="347" y="401"/>
                    <a:pt x="347" y="401"/>
                    <a:pt x="347" y="401"/>
                  </a:cubicBezTo>
                  <a:cubicBezTo>
                    <a:pt x="347" y="401"/>
                    <a:pt x="347" y="401"/>
                    <a:pt x="347" y="401"/>
                  </a:cubicBezTo>
                  <a:cubicBezTo>
                    <a:pt x="346" y="401"/>
                    <a:pt x="346" y="401"/>
                    <a:pt x="346" y="401"/>
                  </a:cubicBezTo>
                  <a:cubicBezTo>
                    <a:pt x="346" y="401"/>
                    <a:pt x="346" y="401"/>
                    <a:pt x="346" y="401"/>
                  </a:cubicBezTo>
                  <a:cubicBezTo>
                    <a:pt x="346" y="401"/>
                    <a:pt x="346" y="401"/>
                    <a:pt x="346" y="401"/>
                  </a:cubicBezTo>
                  <a:cubicBezTo>
                    <a:pt x="346" y="401"/>
                    <a:pt x="346" y="401"/>
                    <a:pt x="346" y="401"/>
                  </a:cubicBezTo>
                  <a:cubicBezTo>
                    <a:pt x="346" y="401"/>
                    <a:pt x="346" y="401"/>
                    <a:pt x="346" y="401"/>
                  </a:cubicBezTo>
                  <a:cubicBezTo>
                    <a:pt x="345" y="402"/>
                    <a:pt x="345" y="402"/>
                    <a:pt x="345" y="402"/>
                  </a:cubicBezTo>
                  <a:cubicBezTo>
                    <a:pt x="344" y="401"/>
                    <a:pt x="345" y="402"/>
                    <a:pt x="344" y="401"/>
                  </a:cubicBezTo>
                  <a:cubicBezTo>
                    <a:pt x="344" y="402"/>
                    <a:pt x="344" y="402"/>
                    <a:pt x="344" y="402"/>
                  </a:cubicBezTo>
                  <a:cubicBezTo>
                    <a:pt x="344" y="401"/>
                    <a:pt x="344" y="401"/>
                    <a:pt x="344" y="401"/>
                  </a:cubicBezTo>
                  <a:cubicBezTo>
                    <a:pt x="344" y="401"/>
                    <a:pt x="344" y="401"/>
                    <a:pt x="344" y="401"/>
                  </a:cubicBezTo>
                  <a:cubicBezTo>
                    <a:pt x="343" y="401"/>
                    <a:pt x="343" y="401"/>
                    <a:pt x="343" y="401"/>
                  </a:cubicBezTo>
                  <a:cubicBezTo>
                    <a:pt x="343" y="401"/>
                    <a:pt x="343" y="401"/>
                    <a:pt x="343" y="401"/>
                  </a:cubicBezTo>
                  <a:cubicBezTo>
                    <a:pt x="343" y="401"/>
                    <a:pt x="343" y="401"/>
                    <a:pt x="343" y="401"/>
                  </a:cubicBezTo>
                  <a:cubicBezTo>
                    <a:pt x="343" y="401"/>
                    <a:pt x="343" y="401"/>
                    <a:pt x="343" y="401"/>
                  </a:cubicBezTo>
                  <a:cubicBezTo>
                    <a:pt x="343" y="401"/>
                    <a:pt x="343" y="401"/>
                    <a:pt x="343" y="401"/>
                  </a:cubicBezTo>
                  <a:cubicBezTo>
                    <a:pt x="342" y="401"/>
                    <a:pt x="342" y="401"/>
                    <a:pt x="342" y="401"/>
                  </a:cubicBezTo>
                  <a:cubicBezTo>
                    <a:pt x="342" y="401"/>
                    <a:pt x="342" y="401"/>
                    <a:pt x="342" y="401"/>
                  </a:cubicBezTo>
                  <a:cubicBezTo>
                    <a:pt x="342" y="400"/>
                    <a:pt x="342" y="400"/>
                    <a:pt x="342" y="400"/>
                  </a:cubicBezTo>
                  <a:cubicBezTo>
                    <a:pt x="342" y="401"/>
                    <a:pt x="342" y="401"/>
                    <a:pt x="342" y="401"/>
                  </a:cubicBezTo>
                  <a:cubicBezTo>
                    <a:pt x="341" y="400"/>
                    <a:pt x="341" y="400"/>
                    <a:pt x="341" y="400"/>
                  </a:cubicBezTo>
                  <a:cubicBezTo>
                    <a:pt x="341" y="400"/>
                    <a:pt x="341" y="400"/>
                    <a:pt x="341" y="400"/>
                  </a:cubicBezTo>
                  <a:cubicBezTo>
                    <a:pt x="341" y="400"/>
                    <a:pt x="341" y="400"/>
                    <a:pt x="341" y="400"/>
                  </a:cubicBezTo>
                  <a:cubicBezTo>
                    <a:pt x="341" y="401"/>
                    <a:pt x="341" y="401"/>
                    <a:pt x="341" y="401"/>
                  </a:cubicBezTo>
                  <a:cubicBezTo>
                    <a:pt x="341" y="400"/>
                    <a:pt x="341" y="400"/>
                    <a:pt x="341" y="400"/>
                  </a:cubicBezTo>
                  <a:cubicBezTo>
                    <a:pt x="340" y="401"/>
                    <a:pt x="340" y="401"/>
                    <a:pt x="340" y="401"/>
                  </a:cubicBezTo>
                  <a:cubicBezTo>
                    <a:pt x="340" y="400"/>
                    <a:pt x="340" y="400"/>
                    <a:pt x="340" y="400"/>
                  </a:cubicBezTo>
                  <a:cubicBezTo>
                    <a:pt x="340" y="400"/>
                    <a:pt x="340" y="400"/>
                    <a:pt x="340" y="400"/>
                  </a:cubicBezTo>
                  <a:cubicBezTo>
                    <a:pt x="340" y="400"/>
                    <a:pt x="340" y="400"/>
                    <a:pt x="340" y="400"/>
                  </a:cubicBezTo>
                  <a:cubicBezTo>
                    <a:pt x="340" y="400"/>
                    <a:pt x="340" y="400"/>
                    <a:pt x="340" y="400"/>
                  </a:cubicBezTo>
                  <a:cubicBezTo>
                    <a:pt x="340" y="400"/>
                    <a:pt x="340" y="400"/>
                    <a:pt x="340" y="400"/>
                  </a:cubicBezTo>
                  <a:cubicBezTo>
                    <a:pt x="339" y="400"/>
                    <a:pt x="339" y="400"/>
                    <a:pt x="339" y="400"/>
                  </a:cubicBezTo>
                  <a:cubicBezTo>
                    <a:pt x="339" y="400"/>
                    <a:pt x="339" y="400"/>
                    <a:pt x="339" y="400"/>
                  </a:cubicBezTo>
                  <a:cubicBezTo>
                    <a:pt x="339" y="400"/>
                    <a:pt x="339" y="400"/>
                    <a:pt x="339" y="400"/>
                  </a:cubicBezTo>
                  <a:cubicBezTo>
                    <a:pt x="339" y="399"/>
                    <a:pt x="339" y="399"/>
                    <a:pt x="339" y="399"/>
                  </a:cubicBezTo>
                  <a:cubicBezTo>
                    <a:pt x="338" y="399"/>
                    <a:pt x="338" y="399"/>
                    <a:pt x="338" y="399"/>
                  </a:cubicBezTo>
                  <a:cubicBezTo>
                    <a:pt x="338" y="399"/>
                    <a:pt x="338" y="399"/>
                    <a:pt x="338" y="399"/>
                  </a:cubicBezTo>
                  <a:cubicBezTo>
                    <a:pt x="338" y="399"/>
                    <a:pt x="338" y="399"/>
                    <a:pt x="338" y="399"/>
                  </a:cubicBezTo>
                  <a:cubicBezTo>
                    <a:pt x="338" y="398"/>
                    <a:pt x="338" y="398"/>
                    <a:pt x="338" y="398"/>
                  </a:cubicBezTo>
                  <a:cubicBezTo>
                    <a:pt x="338" y="398"/>
                    <a:pt x="338" y="398"/>
                    <a:pt x="338" y="398"/>
                  </a:cubicBezTo>
                  <a:cubicBezTo>
                    <a:pt x="337" y="398"/>
                    <a:pt x="337" y="398"/>
                    <a:pt x="337" y="398"/>
                  </a:cubicBezTo>
                  <a:cubicBezTo>
                    <a:pt x="337" y="397"/>
                    <a:pt x="337" y="397"/>
                    <a:pt x="337" y="397"/>
                  </a:cubicBezTo>
                  <a:cubicBezTo>
                    <a:pt x="337" y="397"/>
                    <a:pt x="337" y="397"/>
                    <a:pt x="337" y="397"/>
                  </a:cubicBezTo>
                  <a:cubicBezTo>
                    <a:pt x="337" y="396"/>
                    <a:pt x="337" y="396"/>
                    <a:pt x="336" y="396"/>
                  </a:cubicBezTo>
                  <a:cubicBezTo>
                    <a:pt x="337" y="396"/>
                    <a:pt x="337" y="396"/>
                    <a:pt x="337" y="396"/>
                  </a:cubicBezTo>
                  <a:cubicBezTo>
                    <a:pt x="337" y="396"/>
                    <a:pt x="337" y="396"/>
                    <a:pt x="337" y="396"/>
                  </a:cubicBezTo>
                  <a:cubicBezTo>
                    <a:pt x="337" y="396"/>
                    <a:pt x="337" y="396"/>
                    <a:pt x="337" y="396"/>
                  </a:cubicBezTo>
                  <a:cubicBezTo>
                    <a:pt x="337" y="396"/>
                    <a:pt x="337" y="396"/>
                    <a:pt x="337" y="396"/>
                  </a:cubicBezTo>
                  <a:cubicBezTo>
                    <a:pt x="337" y="396"/>
                    <a:pt x="337" y="396"/>
                    <a:pt x="337" y="396"/>
                  </a:cubicBezTo>
                  <a:cubicBezTo>
                    <a:pt x="337" y="395"/>
                    <a:pt x="337" y="395"/>
                    <a:pt x="337" y="395"/>
                  </a:cubicBezTo>
                  <a:cubicBezTo>
                    <a:pt x="337" y="395"/>
                    <a:pt x="337" y="395"/>
                    <a:pt x="337" y="395"/>
                  </a:cubicBezTo>
                  <a:cubicBezTo>
                    <a:pt x="336" y="395"/>
                    <a:pt x="336" y="395"/>
                    <a:pt x="336" y="395"/>
                  </a:cubicBezTo>
                  <a:cubicBezTo>
                    <a:pt x="336" y="395"/>
                    <a:pt x="336" y="395"/>
                    <a:pt x="336" y="395"/>
                  </a:cubicBezTo>
                  <a:cubicBezTo>
                    <a:pt x="336" y="395"/>
                    <a:pt x="336" y="395"/>
                    <a:pt x="336" y="395"/>
                  </a:cubicBezTo>
                  <a:cubicBezTo>
                    <a:pt x="335" y="395"/>
                    <a:pt x="335" y="395"/>
                    <a:pt x="335" y="395"/>
                  </a:cubicBezTo>
                  <a:cubicBezTo>
                    <a:pt x="335" y="395"/>
                    <a:pt x="335" y="395"/>
                    <a:pt x="335" y="394"/>
                  </a:cubicBezTo>
                  <a:cubicBezTo>
                    <a:pt x="335" y="394"/>
                    <a:pt x="335" y="394"/>
                    <a:pt x="335" y="394"/>
                  </a:cubicBezTo>
                  <a:cubicBezTo>
                    <a:pt x="335" y="394"/>
                    <a:pt x="335" y="394"/>
                    <a:pt x="335" y="394"/>
                  </a:cubicBezTo>
                  <a:cubicBezTo>
                    <a:pt x="335" y="393"/>
                    <a:pt x="335" y="393"/>
                    <a:pt x="335" y="393"/>
                  </a:cubicBezTo>
                  <a:cubicBezTo>
                    <a:pt x="335" y="393"/>
                    <a:pt x="335" y="393"/>
                    <a:pt x="335" y="393"/>
                  </a:cubicBezTo>
                  <a:cubicBezTo>
                    <a:pt x="335" y="393"/>
                    <a:pt x="335" y="393"/>
                    <a:pt x="335" y="393"/>
                  </a:cubicBezTo>
                  <a:cubicBezTo>
                    <a:pt x="335" y="393"/>
                    <a:pt x="335" y="393"/>
                    <a:pt x="335" y="393"/>
                  </a:cubicBezTo>
                  <a:cubicBezTo>
                    <a:pt x="335" y="393"/>
                    <a:pt x="335" y="393"/>
                    <a:pt x="335" y="393"/>
                  </a:cubicBezTo>
                  <a:cubicBezTo>
                    <a:pt x="335" y="394"/>
                    <a:pt x="335" y="394"/>
                    <a:pt x="335" y="394"/>
                  </a:cubicBezTo>
                  <a:cubicBezTo>
                    <a:pt x="335" y="394"/>
                    <a:pt x="334" y="394"/>
                    <a:pt x="334" y="394"/>
                  </a:cubicBezTo>
                  <a:cubicBezTo>
                    <a:pt x="334" y="394"/>
                    <a:pt x="334" y="394"/>
                    <a:pt x="334" y="394"/>
                  </a:cubicBezTo>
                  <a:cubicBezTo>
                    <a:pt x="334" y="394"/>
                    <a:pt x="334" y="394"/>
                    <a:pt x="334" y="394"/>
                  </a:cubicBezTo>
                  <a:cubicBezTo>
                    <a:pt x="334" y="394"/>
                    <a:pt x="334" y="394"/>
                    <a:pt x="334" y="394"/>
                  </a:cubicBezTo>
                  <a:cubicBezTo>
                    <a:pt x="334" y="394"/>
                    <a:pt x="334" y="394"/>
                    <a:pt x="334" y="394"/>
                  </a:cubicBezTo>
                  <a:cubicBezTo>
                    <a:pt x="334" y="395"/>
                    <a:pt x="334" y="395"/>
                    <a:pt x="334" y="395"/>
                  </a:cubicBezTo>
                  <a:cubicBezTo>
                    <a:pt x="334" y="395"/>
                    <a:pt x="334" y="395"/>
                    <a:pt x="334" y="395"/>
                  </a:cubicBezTo>
                  <a:cubicBezTo>
                    <a:pt x="335" y="395"/>
                    <a:pt x="335" y="395"/>
                    <a:pt x="335" y="395"/>
                  </a:cubicBezTo>
                  <a:cubicBezTo>
                    <a:pt x="334" y="395"/>
                    <a:pt x="334" y="395"/>
                    <a:pt x="334" y="395"/>
                  </a:cubicBezTo>
                  <a:cubicBezTo>
                    <a:pt x="334" y="396"/>
                    <a:pt x="334" y="396"/>
                    <a:pt x="334" y="396"/>
                  </a:cubicBezTo>
                  <a:cubicBezTo>
                    <a:pt x="334" y="396"/>
                    <a:pt x="334" y="396"/>
                    <a:pt x="334" y="396"/>
                  </a:cubicBezTo>
                  <a:cubicBezTo>
                    <a:pt x="334" y="396"/>
                    <a:pt x="334" y="395"/>
                    <a:pt x="334" y="395"/>
                  </a:cubicBezTo>
                  <a:cubicBezTo>
                    <a:pt x="333" y="395"/>
                    <a:pt x="333" y="395"/>
                    <a:pt x="333" y="395"/>
                  </a:cubicBezTo>
                  <a:cubicBezTo>
                    <a:pt x="333" y="394"/>
                    <a:pt x="333" y="394"/>
                    <a:pt x="333" y="394"/>
                  </a:cubicBezTo>
                  <a:cubicBezTo>
                    <a:pt x="333" y="394"/>
                    <a:pt x="333" y="394"/>
                    <a:pt x="333" y="394"/>
                  </a:cubicBezTo>
                  <a:cubicBezTo>
                    <a:pt x="333" y="394"/>
                    <a:pt x="333" y="394"/>
                    <a:pt x="333" y="394"/>
                  </a:cubicBezTo>
                  <a:cubicBezTo>
                    <a:pt x="333" y="394"/>
                    <a:pt x="333" y="394"/>
                    <a:pt x="333" y="394"/>
                  </a:cubicBezTo>
                  <a:cubicBezTo>
                    <a:pt x="332" y="394"/>
                    <a:pt x="332" y="394"/>
                    <a:pt x="332" y="394"/>
                  </a:cubicBezTo>
                  <a:cubicBezTo>
                    <a:pt x="333" y="394"/>
                    <a:pt x="333" y="394"/>
                    <a:pt x="333" y="394"/>
                  </a:cubicBezTo>
                  <a:cubicBezTo>
                    <a:pt x="332" y="393"/>
                    <a:pt x="332" y="393"/>
                    <a:pt x="332" y="393"/>
                  </a:cubicBezTo>
                  <a:cubicBezTo>
                    <a:pt x="332" y="394"/>
                    <a:pt x="332" y="394"/>
                    <a:pt x="332" y="394"/>
                  </a:cubicBezTo>
                  <a:cubicBezTo>
                    <a:pt x="332" y="393"/>
                    <a:pt x="332" y="393"/>
                    <a:pt x="332" y="393"/>
                  </a:cubicBezTo>
                  <a:cubicBezTo>
                    <a:pt x="332" y="393"/>
                    <a:pt x="332" y="393"/>
                    <a:pt x="332" y="393"/>
                  </a:cubicBezTo>
                  <a:cubicBezTo>
                    <a:pt x="332" y="393"/>
                    <a:pt x="332" y="393"/>
                    <a:pt x="332" y="393"/>
                  </a:cubicBezTo>
                  <a:cubicBezTo>
                    <a:pt x="332" y="393"/>
                    <a:pt x="332" y="393"/>
                    <a:pt x="332" y="393"/>
                  </a:cubicBezTo>
                  <a:cubicBezTo>
                    <a:pt x="331" y="392"/>
                    <a:pt x="331" y="392"/>
                    <a:pt x="331" y="392"/>
                  </a:cubicBezTo>
                  <a:cubicBezTo>
                    <a:pt x="331" y="393"/>
                    <a:pt x="331" y="393"/>
                    <a:pt x="331" y="393"/>
                  </a:cubicBezTo>
                  <a:cubicBezTo>
                    <a:pt x="331" y="392"/>
                    <a:pt x="331" y="392"/>
                    <a:pt x="331" y="392"/>
                  </a:cubicBezTo>
                  <a:cubicBezTo>
                    <a:pt x="331" y="392"/>
                    <a:pt x="331" y="392"/>
                    <a:pt x="331" y="392"/>
                  </a:cubicBezTo>
                  <a:cubicBezTo>
                    <a:pt x="331" y="392"/>
                    <a:pt x="331" y="392"/>
                    <a:pt x="331" y="392"/>
                  </a:cubicBezTo>
                  <a:cubicBezTo>
                    <a:pt x="330" y="391"/>
                    <a:pt x="330" y="391"/>
                    <a:pt x="330" y="391"/>
                  </a:cubicBezTo>
                  <a:cubicBezTo>
                    <a:pt x="330" y="391"/>
                    <a:pt x="330" y="391"/>
                    <a:pt x="330" y="391"/>
                  </a:cubicBezTo>
                  <a:cubicBezTo>
                    <a:pt x="331" y="391"/>
                    <a:pt x="331" y="391"/>
                    <a:pt x="330" y="390"/>
                  </a:cubicBezTo>
                  <a:cubicBezTo>
                    <a:pt x="330" y="390"/>
                    <a:pt x="330" y="390"/>
                    <a:pt x="330" y="390"/>
                  </a:cubicBezTo>
                  <a:cubicBezTo>
                    <a:pt x="330" y="389"/>
                    <a:pt x="330" y="389"/>
                    <a:pt x="330" y="389"/>
                  </a:cubicBezTo>
                  <a:cubicBezTo>
                    <a:pt x="330" y="389"/>
                    <a:pt x="330" y="389"/>
                    <a:pt x="330" y="389"/>
                  </a:cubicBezTo>
                  <a:cubicBezTo>
                    <a:pt x="330" y="389"/>
                    <a:pt x="330" y="389"/>
                    <a:pt x="330" y="389"/>
                  </a:cubicBezTo>
                  <a:cubicBezTo>
                    <a:pt x="330" y="388"/>
                    <a:pt x="330" y="388"/>
                    <a:pt x="330" y="388"/>
                  </a:cubicBezTo>
                  <a:cubicBezTo>
                    <a:pt x="330" y="388"/>
                    <a:pt x="330" y="388"/>
                    <a:pt x="330" y="388"/>
                  </a:cubicBezTo>
                  <a:cubicBezTo>
                    <a:pt x="329" y="388"/>
                    <a:pt x="329" y="388"/>
                    <a:pt x="329" y="388"/>
                  </a:cubicBezTo>
                  <a:cubicBezTo>
                    <a:pt x="328" y="387"/>
                    <a:pt x="329" y="387"/>
                    <a:pt x="329" y="387"/>
                  </a:cubicBezTo>
                  <a:cubicBezTo>
                    <a:pt x="329" y="386"/>
                    <a:pt x="329" y="386"/>
                    <a:pt x="329" y="386"/>
                  </a:cubicBezTo>
                  <a:cubicBezTo>
                    <a:pt x="329" y="386"/>
                    <a:pt x="329" y="386"/>
                    <a:pt x="329" y="386"/>
                  </a:cubicBezTo>
                  <a:cubicBezTo>
                    <a:pt x="329" y="386"/>
                    <a:pt x="329" y="386"/>
                    <a:pt x="329" y="386"/>
                  </a:cubicBezTo>
                  <a:cubicBezTo>
                    <a:pt x="329" y="385"/>
                    <a:pt x="330" y="385"/>
                    <a:pt x="330" y="385"/>
                  </a:cubicBezTo>
                  <a:cubicBezTo>
                    <a:pt x="330" y="385"/>
                    <a:pt x="330" y="385"/>
                    <a:pt x="330" y="385"/>
                  </a:cubicBezTo>
                  <a:cubicBezTo>
                    <a:pt x="331" y="384"/>
                    <a:pt x="331" y="384"/>
                    <a:pt x="331" y="384"/>
                  </a:cubicBezTo>
                  <a:cubicBezTo>
                    <a:pt x="331" y="384"/>
                    <a:pt x="331" y="384"/>
                    <a:pt x="331" y="384"/>
                  </a:cubicBezTo>
                  <a:cubicBezTo>
                    <a:pt x="331" y="384"/>
                    <a:pt x="331" y="384"/>
                    <a:pt x="331" y="384"/>
                  </a:cubicBezTo>
                  <a:cubicBezTo>
                    <a:pt x="331" y="384"/>
                    <a:pt x="331" y="384"/>
                    <a:pt x="331" y="384"/>
                  </a:cubicBezTo>
                  <a:cubicBezTo>
                    <a:pt x="330" y="384"/>
                    <a:pt x="330" y="384"/>
                    <a:pt x="330" y="384"/>
                  </a:cubicBezTo>
                  <a:cubicBezTo>
                    <a:pt x="331" y="383"/>
                    <a:pt x="331" y="383"/>
                    <a:pt x="331" y="383"/>
                  </a:cubicBezTo>
                  <a:cubicBezTo>
                    <a:pt x="332" y="383"/>
                    <a:pt x="332" y="383"/>
                    <a:pt x="332" y="382"/>
                  </a:cubicBezTo>
                  <a:cubicBezTo>
                    <a:pt x="332" y="382"/>
                    <a:pt x="332" y="382"/>
                    <a:pt x="332" y="382"/>
                  </a:cubicBezTo>
                  <a:cubicBezTo>
                    <a:pt x="332" y="382"/>
                    <a:pt x="332" y="382"/>
                    <a:pt x="332" y="382"/>
                  </a:cubicBezTo>
                  <a:cubicBezTo>
                    <a:pt x="332" y="382"/>
                    <a:pt x="332" y="382"/>
                    <a:pt x="332" y="382"/>
                  </a:cubicBezTo>
                  <a:cubicBezTo>
                    <a:pt x="332" y="382"/>
                    <a:pt x="332" y="382"/>
                    <a:pt x="332" y="382"/>
                  </a:cubicBezTo>
                  <a:cubicBezTo>
                    <a:pt x="332" y="381"/>
                    <a:pt x="332" y="381"/>
                    <a:pt x="332" y="381"/>
                  </a:cubicBezTo>
                  <a:cubicBezTo>
                    <a:pt x="332" y="381"/>
                    <a:pt x="332" y="381"/>
                    <a:pt x="332" y="381"/>
                  </a:cubicBezTo>
                  <a:cubicBezTo>
                    <a:pt x="332" y="381"/>
                    <a:pt x="332" y="381"/>
                    <a:pt x="332" y="381"/>
                  </a:cubicBezTo>
                  <a:cubicBezTo>
                    <a:pt x="333" y="381"/>
                    <a:pt x="333" y="381"/>
                    <a:pt x="333" y="381"/>
                  </a:cubicBezTo>
                  <a:cubicBezTo>
                    <a:pt x="333" y="380"/>
                    <a:pt x="333" y="380"/>
                    <a:pt x="333" y="380"/>
                  </a:cubicBezTo>
                  <a:cubicBezTo>
                    <a:pt x="333" y="380"/>
                    <a:pt x="333" y="380"/>
                    <a:pt x="333" y="380"/>
                  </a:cubicBezTo>
                  <a:cubicBezTo>
                    <a:pt x="333" y="379"/>
                    <a:pt x="333" y="379"/>
                    <a:pt x="333" y="379"/>
                  </a:cubicBezTo>
                  <a:cubicBezTo>
                    <a:pt x="333" y="379"/>
                    <a:pt x="333" y="379"/>
                    <a:pt x="333" y="379"/>
                  </a:cubicBezTo>
                  <a:cubicBezTo>
                    <a:pt x="333" y="379"/>
                    <a:pt x="333" y="379"/>
                    <a:pt x="333" y="379"/>
                  </a:cubicBezTo>
                  <a:cubicBezTo>
                    <a:pt x="333" y="378"/>
                    <a:pt x="333" y="378"/>
                    <a:pt x="333" y="378"/>
                  </a:cubicBezTo>
                  <a:cubicBezTo>
                    <a:pt x="332" y="379"/>
                    <a:pt x="332" y="379"/>
                    <a:pt x="332" y="379"/>
                  </a:cubicBezTo>
                  <a:cubicBezTo>
                    <a:pt x="332" y="379"/>
                    <a:pt x="332" y="379"/>
                    <a:pt x="332" y="379"/>
                  </a:cubicBezTo>
                  <a:cubicBezTo>
                    <a:pt x="332" y="379"/>
                    <a:pt x="332" y="379"/>
                    <a:pt x="332" y="379"/>
                  </a:cubicBezTo>
                  <a:cubicBezTo>
                    <a:pt x="332" y="379"/>
                    <a:pt x="332" y="379"/>
                    <a:pt x="332" y="379"/>
                  </a:cubicBezTo>
                  <a:cubicBezTo>
                    <a:pt x="332" y="379"/>
                    <a:pt x="332" y="379"/>
                    <a:pt x="332" y="379"/>
                  </a:cubicBezTo>
                  <a:cubicBezTo>
                    <a:pt x="332" y="379"/>
                    <a:pt x="332" y="379"/>
                    <a:pt x="332" y="379"/>
                  </a:cubicBezTo>
                  <a:cubicBezTo>
                    <a:pt x="331" y="379"/>
                    <a:pt x="331" y="379"/>
                    <a:pt x="331" y="379"/>
                  </a:cubicBezTo>
                  <a:cubicBezTo>
                    <a:pt x="331" y="380"/>
                    <a:pt x="331" y="380"/>
                    <a:pt x="331" y="380"/>
                  </a:cubicBezTo>
                  <a:cubicBezTo>
                    <a:pt x="331" y="379"/>
                    <a:pt x="331" y="379"/>
                    <a:pt x="331" y="379"/>
                  </a:cubicBezTo>
                  <a:cubicBezTo>
                    <a:pt x="330" y="380"/>
                    <a:pt x="330" y="380"/>
                    <a:pt x="330" y="380"/>
                  </a:cubicBezTo>
                  <a:cubicBezTo>
                    <a:pt x="330" y="380"/>
                    <a:pt x="330" y="380"/>
                    <a:pt x="330" y="380"/>
                  </a:cubicBezTo>
                  <a:cubicBezTo>
                    <a:pt x="330" y="380"/>
                    <a:pt x="330" y="380"/>
                    <a:pt x="330" y="380"/>
                  </a:cubicBezTo>
                  <a:cubicBezTo>
                    <a:pt x="330" y="380"/>
                    <a:pt x="330" y="380"/>
                    <a:pt x="330" y="380"/>
                  </a:cubicBezTo>
                  <a:cubicBezTo>
                    <a:pt x="330" y="380"/>
                    <a:pt x="330" y="380"/>
                    <a:pt x="330" y="380"/>
                  </a:cubicBezTo>
                  <a:cubicBezTo>
                    <a:pt x="330" y="380"/>
                    <a:pt x="330" y="380"/>
                    <a:pt x="330" y="380"/>
                  </a:cubicBezTo>
                  <a:cubicBezTo>
                    <a:pt x="329" y="381"/>
                    <a:pt x="329" y="381"/>
                    <a:pt x="329" y="381"/>
                  </a:cubicBezTo>
                  <a:cubicBezTo>
                    <a:pt x="329" y="382"/>
                    <a:pt x="329" y="382"/>
                    <a:pt x="329" y="382"/>
                  </a:cubicBezTo>
                  <a:cubicBezTo>
                    <a:pt x="329" y="382"/>
                    <a:pt x="329" y="382"/>
                    <a:pt x="329" y="382"/>
                  </a:cubicBezTo>
                  <a:cubicBezTo>
                    <a:pt x="329" y="382"/>
                    <a:pt x="329" y="382"/>
                    <a:pt x="329" y="382"/>
                  </a:cubicBezTo>
                  <a:cubicBezTo>
                    <a:pt x="328" y="382"/>
                    <a:pt x="328" y="382"/>
                    <a:pt x="328" y="382"/>
                  </a:cubicBezTo>
                  <a:cubicBezTo>
                    <a:pt x="328" y="382"/>
                    <a:pt x="328" y="382"/>
                    <a:pt x="328" y="382"/>
                  </a:cubicBezTo>
                  <a:cubicBezTo>
                    <a:pt x="328" y="382"/>
                    <a:pt x="328" y="382"/>
                    <a:pt x="328" y="382"/>
                  </a:cubicBezTo>
                  <a:cubicBezTo>
                    <a:pt x="328" y="383"/>
                    <a:pt x="328" y="383"/>
                    <a:pt x="328" y="383"/>
                  </a:cubicBezTo>
                  <a:cubicBezTo>
                    <a:pt x="328" y="383"/>
                    <a:pt x="328" y="383"/>
                    <a:pt x="328" y="383"/>
                  </a:cubicBezTo>
                  <a:cubicBezTo>
                    <a:pt x="328" y="383"/>
                    <a:pt x="328" y="383"/>
                    <a:pt x="328" y="383"/>
                  </a:cubicBezTo>
                  <a:cubicBezTo>
                    <a:pt x="328" y="383"/>
                    <a:pt x="328" y="383"/>
                    <a:pt x="328" y="383"/>
                  </a:cubicBezTo>
                  <a:cubicBezTo>
                    <a:pt x="328" y="384"/>
                    <a:pt x="328" y="384"/>
                    <a:pt x="328" y="384"/>
                  </a:cubicBezTo>
                  <a:cubicBezTo>
                    <a:pt x="327" y="384"/>
                    <a:pt x="327" y="384"/>
                    <a:pt x="327" y="384"/>
                  </a:cubicBezTo>
                  <a:cubicBezTo>
                    <a:pt x="328" y="384"/>
                    <a:pt x="328" y="384"/>
                    <a:pt x="328" y="384"/>
                  </a:cubicBezTo>
                  <a:cubicBezTo>
                    <a:pt x="327" y="384"/>
                    <a:pt x="327" y="384"/>
                    <a:pt x="327" y="384"/>
                  </a:cubicBezTo>
                  <a:cubicBezTo>
                    <a:pt x="327" y="384"/>
                    <a:pt x="327" y="384"/>
                    <a:pt x="327" y="384"/>
                  </a:cubicBezTo>
                  <a:cubicBezTo>
                    <a:pt x="326" y="385"/>
                    <a:pt x="326" y="385"/>
                    <a:pt x="326" y="385"/>
                  </a:cubicBezTo>
                  <a:cubicBezTo>
                    <a:pt x="326" y="385"/>
                    <a:pt x="326" y="385"/>
                    <a:pt x="326" y="385"/>
                  </a:cubicBezTo>
                  <a:cubicBezTo>
                    <a:pt x="326" y="385"/>
                    <a:pt x="326" y="385"/>
                    <a:pt x="326" y="385"/>
                  </a:cubicBezTo>
                  <a:cubicBezTo>
                    <a:pt x="326" y="385"/>
                    <a:pt x="326" y="385"/>
                    <a:pt x="326" y="385"/>
                  </a:cubicBezTo>
                  <a:cubicBezTo>
                    <a:pt x="326" y="386"/>
                    <a:pt x="326" y="386"/>
                    <a:pt x="326" y="386"/>
                  </a:cubicBezTo>
                  <a:cubicBezTo>
                    <a:pt x="326" y="386"/>
                    <a:pt x="326" y="386"/>
                    <a:pt x="326" y="386"/>
                  </a:cubicBezTo>
                  <a:cubicBezTo>
                    <a:pt x="326" y="386"/>
                    <a:pt x="326" y="386"/>
                    <a:pt x="326" y="386"/>
                  </a:cubicBezTo>
                  <a:cubicBezTo>
                    <a:pt x="325" y="386"/>
                    <a:pt x="325" y="386"/>
                    <a:pt x="325" y="386"/>
                  </a:cubicBezTo>
                  <a:cubicBezTo>
                    <a:pt x="325" y="386"/>
                    <a:pt x="325" y="386"/>
                    <a:pt x="325" y="386"/>
                  </a:cubicBezTo>
                  <a:cubicBezTo>
                    <a:pt x="324" y="387"/>
                    <a:pt x="324" y="387"/>
                    <a:pt x="324" y="387"/>
                  </a:cubicBezTo>
                  <a:cubicBezTo>
                    <a:pt x="324" y="387"/>
                    <a:pt x="324" y="387"/>
                    <a:pt x="324" y="387"/>
                  </a:cubicBezTo>
                  <a:cubicBezTo>
                    <a:pt x="324" y="387"/>
                    <a:pt x="324" y="387"/>
                    <a:pt x="324" y="387"/>
                  </a:cubicBezTo>
                  <a:cubicBezTo>
                    <a:pt x="323" y="387"/>
                    <a:pt x="323" y="387"/>
                    <a:pt x="323" y="387"/>
                  </a:cubicBezTo>
                  <a:cubicBezTo>
                    <a:pt x="323" y="387"/>
                    <a:pt x="323" y="387"/>
                    <a:pt x="323" y="387"/>
                  </a:cubicBezTo>
                  <a:cubicBezTo>
                    <a:pt x="322" y="387"/>
                    <a:pt x="322" y="387"/>
                    <a:pt x="322" y="387"/>
                  </a:cubicBezTo>
                  <a:cubicBezTo>
                    <a:pt x="321" y="387"/>
                    <a:pt x="321" y="387"/>
                    <a:pt x="321" y="387"/>
                  </a:cubicBezTo>
                  <a:cubicBezTo>
                    <a:pt x="321" y="386"/>
                    <a:pt x="321" y="386"/>
                    <a:pt x="321" y="386"/>
                  </a:cubicBezTo>
                  <a:cubicBezTo>
                    <a:pt x="320" y="387"/>
                    <a:pt x="320" y="387"/>
                    <a:pt x="320" y="387"/>
                  </a:cubicBezTo>
                  <a:cubicBezTo>
                    <a:pt x="320" y="386"/>
                    <a:pt x="320" y="386"/>
                    <a:pt x="320" y="386"/>
                  </a:cubicBezTo>
                  <a:cubicBezTo>
                    <a:pt x="320" y="386"/>
                    <a:pt x="319" y="386"/>
                    <a:pt x="319" y="387"/>
                  </a:cubicBezTo>
                  <a:cubicBezTo>
                    <a:pt x="319" y="386"/>
                    <a:pt x="319" y="386"/>
                    <a:pt x="319" y="386"/>
                  </a:cubicBezTo>
                  <a:cubicBezTo>
                    <a:pt x="318" y="386"/>
                    <a:pt x="318" y="386"/>
                    <a:pt x="318" y="386"/>
                  </a:cubicBezTo>
                  <a:cubicBezTo>
                    <a:pt x="318" y="386"/>
                    <a:pt x="318" y="386"/>
                    <a:pt x="318" y="386"/>
                  </a:cubicBezTo>
                  <a:cubicBezTo>
                    <a:pt x="318" y="386"/>
                    <a:pt x="318" y="386"/>
                    <a:pt x="318" y="386"/>
                  </a:cubicBezTo>
                  <a:cubicBezTo>
                    <a:pt x="317" y="385"/>
                    <a:pt x="317" y="385"/>
                    <a:pt x="317" y="385"/>
                  </a:cubicBezTo>
                  <a:cubicBezTo>
                    <a:pt x="317" y="386"/>
                    <a:pt x="317" y="385"/>
                    <a:pt x="316" y="386"/>
                  </a:cubicBezTo>
                  <a:cubicBezTo>
                    <a:pt x="316" y="385"/>
                    <a:pt x="316" y="385"/>
                    <a:pt x="316" y="385"/>
                  </a:cubicBezTo>
                  <a:cubicBezTo>
                    <a:pt x="316" y="385"/>
                    <a:pt x="316" y="385"/>
                    <a:pt x="316" y="385"/>
                  </a:cubicBezTo>
                  <a:cubicBezTo>
                    <a:pt x="315" y="386"/>
                    <a:pt x="315" y="386"/>
                    <a:pt x="315" y="386"/>
                  </a:cubicBezTo>
                  <a:cubicBezTo>
                    <a:pt x="315" y="386"/>
                    <a:pt x="315" y="386"/>
                    <a:pt x="315" y="386"/>
                  </a:cubicBezTo>
                  <a:cubicBezTo>
                    <a:pt x="315" y="386"/>
                    <a:pt x="315" y="386"/>
                    <a:pt x="315" y="386"/>
                  </a:cubicBezTo>
                  <a:cubicBezTo>
                    <a:pt x="315" y="386"/>
                    <a:pt x="315" y="386"/>
                    <a:pt x="315" y="386"/>
                  </a:cubicBezTo>
                  <a:cubicBezTo>
                    <a:pt x="314" y="386"/>
                    <a:pt x="314" y="386"/>
                    <a:pt x="314" y="386"/>
                  </a:cubicBezTo>
                  <a:cubicBezTo>
                    <a:pt x="314" y="387"/>
                    <a:pt x="314" y="387"/>
                    <a:pt x="314" y="387"/>
                  </a:cubicBezTo>
                  <a:cubicBezTo>
                    <a:pt x="314" y="386"/>
                    <a:pt x="314" y="386"/>
                    <a:pt x="314" y="386"/>
                  </a:cubicBezTo>
                  <a:cubicBezTo>
                    <a:pt x="314" y="386"/>
                    <a:pt x="314" y="386"/>
                    <a:pt x="314" y="386"/>
                  </a:cubicBezTo>
                  <a:cubicBezTo>
                    <a:pt x="314" y="386"/>
                    <a:pt x="314" y="386"/>
                    <a:pt x="314" y="386"/>
                  </a:cubicBezTo>
                  <a:cubicBezTo>
                    <a:pt x="314" y="385"/>
                    <a:pt x="314" y="385"/>
                    <a:pt x="314" y="385"/>
                  </a:cubicBezTo>
                  <a:cubicBezTo>
                    <a:pt x="313" y="385"/>
                    <a:pt x="313" y="385"/>
                    <a:pt x="313" y="385"/>
                  </a:cubicBezTo>
                  <a:cubicBezTo>
                    <a:pt x="313" y="385"/>
                    <a:pt x="313" y="385"/>
                    <a:pt x="313" y="385"/>
                  </a:cubicBezTo>
                  <a:cubicBezTo>
                    <a:pt x="313" y="385"/>
                    <a:pt x="313" y="385"/>
                    <a:pt x="313" y="385"/>
                  </a:cubicBezTo>
                  <a:cubicBezTo>
                    <a:pt x="313" y="385"/>
                    <a:pt x="313" y="385"/>
                    <a:pt x="313" y="385"/>
                  </a:cubicBezTo>
                  <a:cubicBezTo>
                    <a:pt x="313" y="386"/>
                    <a:pt x="313" y="386"/>
                    <a:pt x="313" y="386"/>
                  </a:cubicBezTo>
                  <a:cubicBezTo>
                    <a:pt x="313" y="386"/>
                    <a:pt x="313" y="386"/>
                    <a:pt x="313" y="386"/>
                  </a:cubicBezTo>
                  <a:cubicBezTo>
                    <a:pt x="313" y="387"/>
                    <a:pt x="313" y="387"/>
                    <a:pt x="313" y="387"/>
                  </a:cubicBezTo>
                  <a:cubicBezTo>
                    <a:pt x="313" y="387"/>
                    <a:pt x="313" y="387"/>
                    <a:pt x="313" y="387"/>
                  </a:cubicBezTo>
                  <a:cubicBezTo>
                    <a:pt x="312" y="386"/>
                    <a:pt x="312" y="386"/>
                    <a:pt x="312" y="386"/>
                  </a:cubicBezTo>
                  <a:cubicBezTo>
                    <a:pt x="312" y="386"/>
                    <a:pt x="312" y="386"/>
                    <a:pt x="312" y="386"/>
                  </a:cubicBezTo>
                  <a:cubicBezTo>
                    <a:pt x="312" y="387"/>
                    <a:pt x="312" y="387"/>
                    <a:pt x="312" y="387"/>
                  </a:cubicBezTo>
                  <a:cubicBezTo>
                    <a:pt x="312" y="387"/>
                    <a:pt x="312" y="387"/>
                    <a:pt x="312" y="387"/>
                  </a:cubicBezTo>
                  <a:cubicBezTo>
                    <a:pt x="312" y="387"/>
                    <a:pt x="312" y="387"/>
                    <a:pt x="312" y="387"/>
                  </a:cubicBezTo>
                  <a:cubicBezTo>
                    <a:pt x="312" y="388"/>
                    <a:pt x="312" y="388"/>
                    <a:pt x="312" y="388"/>
                  </a:cubicBezTo>
                  <a:cubicBezTo>
                    <a:pt x="312" y="388"/>
                    <a:pt x="312" y="388"/>
                    <a:pt x="312" y="388"/>
                  </a:cubicBezTo>
                  <a:cubicBezTo>
                    <a:pt x="312" y="389"/>
                    <a:pt x="312" y="389"/>
                    <a:pt x="312" y="389"/>
                  </a:cubicBezTo>
                  <a:cubicBezTo>
                    <a:pt x="312" y="389"/>
                    <a:pt x="312" y="389"/>
                    <a:pt x="312" y="389"/>
                  </a:cubicBezTo>
                  <a:cubicBezTo>
                    <a:pt x="311" y="388"/>
                    <a:pt x="311" y="388"/>
                    <a:pt x="311" y="388"/>
                  </a:cubicBezTo>
                  <a:cubicBezTo>
                    <a:pt x="311" y="388"/>
                    <a:pt x="311" y="389"/>
                    <a:pt x="311" y="389"/>
                  </a:cubicBezTo>
                  <a:cubicBezTo>
                    <a:pt x="311" y="389"/>
                    <a:pt x="311" y="389"/>
                    <a:pt x="311" y="389"/>
                  </a:cubicBezTo>
                  <a:cubicBezTo>
                    <a:pt x="311" y="389"/>
                    <a:pt x="311" y="389"/>
                    <a:pt x="311" y="389"/>
                  </a:cubicBezTo>
                  <a:cubicBezTo>
                    <a:pt x="310" y="389"/>
                    <a:pt x="310" y="389"/>
                    <a:pt x="310" y="389"/>
                  </a:cubicBezTo>
                  <a:cubicBezTo>
                    <a:pt x="310" y="390"/>
                    <a:pt x="310" y="390"/>
                    <a:pt x="310" y="390"/>
                  </a:cubicBezTo>
                  <a:cubicBezTo>
                    <a:pt x="310" y="390"/>
                    <a:pt x="310" y="390"/>
                    <a:pt x="310" y="390"/>
                  </a:cubicBezTo>
                  <a:cubicBezTo>
                    <a:pt x="310" y="390"/>
                    <a:pt x="310" y="390"/>
                    <a:pt x="310" y="390"/>
                  </a:cubicBezTo>
                  <a:cubicBezTo>
                    <a:pt x="310" y="390"/>
                    <a:pt x="310" y="390"/>
                    <a:pt x="310" y="390"/>
                  </a:cubicBezTo>
                  <a:cubicBezTo>
                    <a:pt x="309" y="390"/>
                    <a:pt x="309" y="390"/>
                    <a:pt x="309" y="390"/>
                  </a:cubicBezTo>
                  <a:cubicBezTo>
                    <a:pt x="309" y="391"/>
                    <a:pt x="309" y="391"/>
                    <a:pt x="309" y="391"/>
                  </a:cubicBezTo>
                  <a:cubicBezTo>
                    <a:pt x="308" y="391"/>
                    <a:pt x="308" y="391"/>
                    <a:pt x="308" y="391"/>
                  </a:cubicBezTo>
                  <a:cubicBezTo>
                    <a:pt x="308" y="391"/>
                    <a:pt x="308" y="391"/>
                    <a:pt x="308" y="391"/>
                  </a:cubicBezTo>
                  <a:cubicBezTo>
                    <a:pt x="307" y="391"/>
                    <a:pt x="307" y="391"/>
                    <a:pt x="307" y="391"/>
                  </a:cubicBezTo>
                  <a:cubicBezTo>
                    <a:pt x="307" y="391"/>
                    <a:pt x="307" y="391"/>
                    <a:pt x="307" y="391"/>
                  </a:cubicBezTo>
                  <a:cubicBezTo>
                    <a:pt x="307" y="390"/>
                    <a:pt x="307" y="390"/>
                    <a:pt x="307" y="390"/>
                  </a:cubicBezTo>
                  <a:cubicBezTo>
                    <a:pt x="307" y="390"/>
                    <a:pt x="307" y="390"/>
                    <a:pt x="307" y="390"/>
                  </a:cubicBezTo>
                  <a:cubicBezTo>
                    <a:pt x="307" y="390"/>
                    <a:pt x="307" y="390"/>
                    <a:pt x="307" y="390"/>
                  </a:cubicBezTo>
                  <a:cubicBezTo>
                    <a:pt x="306" y="390"/>
                    <a:pt x="306" y="390"/>
                    <a:pt x="306" y="390"/>
                  </a:cubicBezTo>
                  <a:cubicBezTo>
                    <a:pt x="306" y="390"/>
                    <a:pt x="306" y="390"/>
                    <a:pt x="306" y="390"/>
                  </a:cubicBezTo>
                  <a:cubicBezTo>
                    <a:pt x="307" y="390"/>
                    <a:pt x="307" y="390"/>
                    <a:pt x="307" y="390"/>
                  </a:cubicBezTo>
                  <a:cubicBezTo>
                    <a:pt x="307" y="390"/>
                    <a:pt x="307" y="390"/>
                    <a:pt x="308" y="390"/>
                  </a:cubicBezTo>
                  <a:cubicBezTo>
                    <a:pt x="308" y="390"/>
                    <a:pt x="308" y="390"/>
                    <a:pt x="308" y="390"/>
                  </a:cubicBezTo>
                  <a:cubicBezTo>
                    <a:pt x="308" y="390"/>
                    <a:pt x="308" y="390"/>
                    <a:pt x="308" y="390"/>
                  </a:cubicBezTo>
                  <a:cubicBezTo>
                    <a:pt x="308" y="390"/>
                    <a:pt x="308" y="390"/>
                    <a:pt x="308" y="390"/>
                  </a:cubicBezTo>
                  <a:cubicBezTo>
                    <a:pt x="308" y="390"/>
                    <a:pt x="308" y="390"/>
                    <a:pt x="308" y="390"/>
                  </a:cubicBezTo>
                  <a:cubicBezTo>
                    <a:pt x="309" y="390"/>
                    <a:pt x="309" y="390"/>
                    <a:pt x="309" y="390"/>
                  </a:cubicBezTo>
                  <a:cubicBezTo>
                    <a:pt x="309" y="389"/>
                    <a:pt x="309" y="389"/>
                    <a:pt x="309" y="389"/>
                  </a:cubicBezTo>
                  <a:cubicBezTo>
                    <a:pt x="309" y="390"/>
                    <a:pt x="309" y="390"/>
                    <a:pt x="309" y="390"/>
                  </a:cubicBezTo>
                  <a:cubicBezTo>
                    <a:pt x="310" y="389"/>
                    <a:pt x="310" y="389"/>
                    <a:pt x="310" y="389"/>
                  </a:cubicBezTo>
                  <a:cubicBezTo>
                    <a:pt x="309" y="389"/>
                    <a:pt x="309" y="389"/>
                    <a:pt x="309" y="389"/>
                  </a:cubicBezTo>
                  <a:cubicBezTo>
                    <a:pt x="310" y="389"/>
                    <a:pt x="310" y="389"/>
                    <a:pt x="310" y="389"/>
                  </a:cubicBezTo>
                  <a:cubicBezTo>
                    <a:pt x="310" y="389"/>
                    <a:pt x="310" y="389"/>
                    <a:pt x="310" y="389"/>
                  </a:cubicBezTo>
                  <a:cubicBezTo>
                    <a:pt x="310" y="389"/>
                    <a:pt x="310" y="389"/>
                    <a:pt x="310" y="389"/>
                  </a:cubicBezTo>
                  <a:cubicBezTo>
                    <a:pt x="310" y="389"/>
                    <a:pt x="310" y="389"/>
                    <a:pt x="310" y="389"/>
                  </a:cubicBezTo>
                  <a:cubicBezTo>
                    <a:pt x="309" y="389"/>
                    <a:pt x="309" y="389"/>
                    <a:pt x="309" y="389"/>
                  </a:cubicBezTo>
                  <a:cubicBezTo>
                    <a:pt x="309" y="388"/>
                    <a:pt x="309" y="388"/>
                    <a:pt x="309" y="388"/>
                  </a:cubicBezTo>
                  <a:cubicBezTo>
                    <a:pt x="310" y="388"/>
                    <a:pt x="310" y="388"/>
                    <a:pt x="310" y="388"/>
                  </a:cubicBezTo>
                  <a:cubicBezTo>
                    <a:pt x="309" y="387"/>
                    <a:pt x="309" y="387"/>
                    <a:pt x="309" y="387"/>
                  </a:cubicBezTo>
                  <a:cubicBezTo>
                    <a:pt x="308" y="388"/>
                    <a:pt x="308" y="388"/>
                    <a:pt x="308" y="388"/>
                  </a:cubicBezTo>
                  <a:cubicBezTo>
                    <a:pt x="308" y="388"/>
                    <a:pt x="308" y="388"/>
                    <a:pt x="308" y="388"/>
                  </a:cubicBezTo>
                  <a:cubicBezTo>
                    <a:pt x="308" y="388"/>
                    <a:pt x="308" y="388"/>
                    <a:pt x="308" y="388"/>
                  </a:cubicBezTo>
                  <a:cubicBezTo>
                    <a:pt x="308" y="388"/>
                    <a:pt x="308" y="388"/>
                    <a:pt x="308" y="388"/>
                  </a:cubicBezTo>
                  <a:cubicBezTo>
                    <a:pt x="308" y="388"/>
                    <a:pt x="308" y="388"/>
                    <a:pt x="308" y="388"/>
                  </a:cubicBezTo>
                  <a:cubicBezTo>
                    <a:pt x="308" y="388"/>
                    <a:pt x="308" y="388"/>
                    <a:pt x="308" y="388"/>
                  </a:cubicBezTo>
                  <a:cubicBezTo>
                    <a:pt x="307" y="388"/>
                    <a:pt x="308" y="388"/>
                    <a:pt x="307" y="388"/>
                  </a:cubicBezTo>
                  <a:cubicBezTo>
                    <a:pt x="307" y="389"/>
                    <a:pt x="307" y="389"/>
                    <a:pt x="307" y="389"/>
                  </a:cubicBezTo>
                  <a:cubicBezTo>
                    <a:pt x="306" y="389"/>
                    <a:pt x="306" y="389"/>
                    <a:pt x="306" y="389"/>
                  </a:cubicBezTo>
                  <a:cubicBezTo>
                    <a:pt x="306" y="388"/>
                    <a:pt x="306" y="388"/>
                    <a:pt x="306" y="388"/>
                  </a:cubicBezTo>
                  <a:cubicBezTo>
                    <a:pt x="305" y="388"/>
                    <a:pt x="305" y="388"/>
                    <a:pt x="305" y="388"/>
                  </a:cubicBezTo>
                  <a:cubicBezTo>
                    <a:pt x="305" y="388"/>
                    <a:pt x="305" y="388"/>
                    <a:pt x="305" y="388"/>
                  </a:cubicBezTo>
                  <a:cubicBezTo>
                    <a:pt x="304" y="388"/>
                    <a:pt x="304" y="388"/>
                    <a:pt x="304" y="388"/>
                  </a:cubicBezTo>
                  <a:cubicBezTo>
                    <a:pt x="303" y="389"/>
                    <a:pt x="303" y="389"/>
                    <a:pt x="303" y="389"/>
                  </a:cubicBezTo>
                  <a:cubicBezTo>
                    <a:pt x="303" y="389"/>
                    <a:pt x="303" y="389"/>
                    <a:pt x="303" y="389"/>
                  </a:cubicBezTo>
                  <a:cubicBezTo>
                    <a:pt x="303" y="389"/>
                    <a:pt x="303" y="389"/>
                    <a:pt x="303" y="389"/>
                  </a:cubicBezTo>
                  <a:cubicBezTo>
                    <a:pt x="303" y="389"/>
                    <a:pt x="303" y="389"/>
                    <a:pt x="303" y="389"/>
                  </a:cubicBezTo>
                  <a:cubicBezTo>
                    <a:pt x="303" y="389"/>
                    <a:pt x="303" y="389"/>
                    <a:pt x="303" y="389"/>
                  </a:cubicBezTo>
                  <a:cubicBezTo>
                    <a:pt x="302" y="389"/>
                    <a:pt x="302" y="389"/>
                    <a:pt x="302" y="389"/>
                  </a:cubicBezTo>
                  <a:cubicBezTo>
                    <a:pt x="302" y="389"/>
                    <a:pt x="302" y="389"/>
                    <a:pt x="302" y="389"/>
                  </a:cubicBezTo>
                  <a:cubicBezTo>
                    <a:pt x="302" y="389"/>
                    <a:pt x="302" y="389"/>
                    <a:pt x="302" y="389"/>
                  </a:cubicBezTo>
                  <a:cubicBezTo>
                    <a:pt x="301" y="389"/>
                    <a:pt x="301" y="389"/>
                    <a:pt x="301" y="389"/>
                  </a:cubicBezTo>
                  <a:cubicBezTo>
                    <a:pt x="301" y="389"/>
                    <a:pt x="301" y="389"/>
                    <a:pt x="301" y="389"/>
                  </a:cubicBezTo>
                  <a:cubicBezTo>
                    <a:pt x="301" y="389"/>
                    <a:pt x="301" y="389"/>
                    <a:pt x="301" y="389"/>
                  </a:cubicBezTo>
                  <a:cubicBezTo>
                    <a:pt x="301" y="389"/>
                    <a:pt x="301" y="389"/>
                    <a:pt x="301" y="389"/>
                  </a:cubicBezTo>
                  <a:cubicBezTo>
                    <a:pt x="300" y="388"/>
                    <a:pt x="300" y="388"/>
                    <a:pt x="300" y="388"/>
                  </a:cubicBezTo>
                  <a:cubicBezTo>
                    <a:pt x="300" y="389"/>
                    <a:pt x="300" y="389"/>
                    <a:pt x="300" y="389"/>
                  </a:cubicBezTo>
                  <a:cubicBezTo>
                    <a:pt x="300" y="388"/>
                    <a:pt x="300" y="388"/>
                    <a:pt x="299" y="388"/>
                  </a:cubicBezTo>
                  <a:cubicBezTo>
                    <a:pt x="300" y="388"/>
                    <a:pt x="300" y="388"/>
                    <a:pt x="300" y="388"/>
                  </a:cubicBezTo>
                  <a:cubicBezTo>
                    <a:pt x="299" y="387"/>
                    <a:pt x="299" y="387"/>
                    <a:pt x="299" y="387"/>
                  </a:cubicBezTo>
                  <a:cubicBezTo>
                    <a:pt x="299" y="387"/>
                    <a:pt x="299" y="387"/>
                    <a:pt x="299" y="387"/>
                  </a:cubicBezTo>
                  <a:cubicBezTo>
                    <a:pt x="299" y="387"/>
                    <a:pt x="299" y="387"/>
                    <a:pt x="299" y="387"/>
                  </a:cubicBezTo>
                  <a:cubicBezTo>
                    <a:pt x="299" y="388"/>
                    <a:pt x="299" y="388"/>
                    <a:pt x="299" y="388"/>
                  </a:cubicBezTo>
                  <a:cubicBezTo>
                    <a:pt x="299" y="388"/>
                    <a:pt x="299" y="388"/>
                    <a:pt x="299" y="388"/>
                  </a:cubicBezTo>
                  <a:cubicBezTo>
                    <a:pt x="298" y="388"/>
                    <a:pt x="298" y="388"/>
                    <a:pt x="298" y="388"/>
                  </a:cubicBezTo>
                  <a:cubicBezTo>
                    <a:pt x="298" y="387"/>
                    <a:pt x="298" y="387"/>
                    <a:pt x="298" y="387"/>
                  </a:cubicBezTo>
                  <a:cubicBezTo>
                    <a:pt x="298" y="387"/>
                    <a:pt x="298" y="387"/>
                    <a:pt x="298" y="387"/>
                  </a:cubicBezTo>
                  <a:cubicBezTo>
                    <a:pt x="298" y="387"/>
                    <a:pt x="298" y="387"/>
                    <a:pt x="298" y="387"/>
                  </a:cubicBezTo>
                  <a:cubicBezTo>
                    <a:pt x="298" y="387"/>
                    <a:pt x="298" y="387"/>
                    <a:pt x="298" y="387"/>
                  </a:cubicBezTo>
                  <a:cubicBezTo>
                    <a:pt x="298" y="387"/>
                    <a:pt x="298" y="387"/>
                    <a:pt x="298" y="387"/>
                  </a:cubicBezTo>
                  <a:cubicBezTo>
                    <a:pt x="298" y="386"/>
                    <a:pt x="298" y="386"/>
                    <a:pt x="298" y="386"/>
                  </a:cubicBezTo>
                  <a:cubicBezTo>
                    <a:pt x="298" y="387"/>
                    <a:pt x="298" y="387"/>
                    <a:pt x="298" y="387"/>
                  </a:cubicBezTo>
                  <a:cubicBezTo>
                    <a:pt x="298" y="387"/>
                    <a:pt x="298" y="387"/>
                    <a:pt x="298" y="387"/>
                  </a:cubicBezTo>
                  <a:cubicBezTo>
                    <a:pt x="298" y="388"/>
                    <a:pt x="298" y="388"/>
                    <a:pt x="298" y="388"/>
                  </a:cubicBezTo>
                  <a:cubicBezTo>
                    <a:pt x="297" y="388"/>
                    <a:pt x="297" y="388"/>
                    <a:pt x="297" y="388"/>
                  </a:cubicBezTo>
                  <a:cubicBezTo>
                    <a:pt x="297" y="388"/>
                    <a:pt x="297" y="388"/>
                    <a:pt x="297" y="388"/>
                  </a:cubicBezTo>
                  <a:cubicBezTo>
                    <a:pt x="296" y="388"/>
                    <a:pt x="296" y="388"/>
                    <a:pt x="296" y="388"/>
                  </a:cubicBezTo>
                  <a:cubicBezTo>
                    <a:pt x="296" y="388"/>
                    <a:pt x="296" y="388"/>
                    <a:pt x="296" y="388"/>
                  </a:cubicBezTo>
                  <a:cubicBezTo>
                    <a:pt x="296" y="388"/>
                    <a:pt x="296" y="388"/>
                    <a:pt x="296" y="388"/>
                  </a:cubicBezTo>
                  <a:cubicBezTo>
                    <a:pt x="296" y="388"/>
                    <a:pt x="296" y="388"/>
                    <a:pt x="296" y="388"/>
                  </a:cubicBezTo>
                  <a:cubicBezTo>
                    <a:pt x="295" y="388"/>
                    <a:pt x="295" y="388"/>
                    <a:pt x="295" y="388"/>
                  </a:cubicBezTo>
                  <a:cubicBezTo>
                    <a:pt x="295" y="388"/>
                    <a:pt x="295" y="388"/>
                    <a:pt x="295" y="388"/>
                  </a:cubicBezTo>
                  <a:cubicBezTo>
                    <a:pt x="294" y="389"/>
                    <a:pt x="294" y="389"/>
                    <a:pt x="294" y="389"/>
                  </a:cubicBezTo>
                  <a:cubicBezTo>
                    <a:pt x="294" y="388"/>
                    <a:pt x="294" y="388"/>
                    <a:pt x="294" y="388"/>
                  </a:cubicBezTo>
                  <a:cubicBezTo>
                    <a:pt x="294" y="388"/>
                    <a:pt x="294" y="388"/>
                    <a:pt x="294" y="388"/>
                  </a:cubicBezTo>
                  <a:cubicBezTo>
                    <a:pt x="294" y="388"/>
                    <a:pt x="294" y="388"/>
                    <a:pt x="294" y="388"/>
                  </a:cubicBezTo>
                  <a:cubicBezTo>
                    <a:pt x="294" y="388"/>
                    <a:pt x="294" y="388"/>
                    <a:pt x="294" y="388"/>
                  </a:cubicBezTo>
                  <a:cubicBezTo>
                    <a:pt x="294" y="388"/>
                    <a:pt x="294" y="388"/>
                    <a:pt x="294" y="388"/>
                  </a:cubicBezTo>
                  <a:cubicBezTo>
                    <a:pt x="293" y="387"/>
                    <a:pt x="293" y="387"/>
                    <a:pt x="293" y="387"/>
                  </a:cubicBezTo>
                  <a:cubicBezTo>
                    <a:pt x="293" y="388"/>
                    <a:pt x="293" y="388"/>
                    <a:pt x="292" y="388"/>
                  </a:cubicBezTo>
                  <a:cubicBezTo>
                    <a:pt x="292" y="388"/>
                    <a:pt x="292" y="388"/>
                    <a:pt x="292" y="388"/>
                  </a:cubicBezTo>
                  <a:cubicBezTo>
                    <a:pt x="292" y="388"/>
                    <a:pt x="292" y="388"/>
                    <a:pt x="292" y="388"/>
                  </a:cubicBezTo>
                  <a:cubicBezTo>
                    <a:pt x="292" y="387"/>
                    <a:pt x="292" y="387"/>
                    <a:pt x="292" y="387"/>
                  </a:cubicBezTo>
                  <a:cubicBezTo>
                    <a:pt x="292" y="387"/>
                    <a:pt x="292" y="387"/>
                    <a:pt x="292" y="387"/>
                  </a:cubicBezTo>
                  <a:cubicBezTo>
                    <a:pt x="292" y="387"/>
                    <a:pt x="292" y="387"/>
                    <a:pt x="292" y="387"/>
                  </a:cubicBezTo>
                  <a:cubicBezTo>
                    <a:pt x="292" y="387"/>
                    <a:pt x="292" y="387"/>
                    <a:pt x="292" y="387"/>
                  </a:cubicBezTo>
                  <a:cubicBezTo>
                    <a:pt x="292" y="387"/>
                    <a:pt x="292" y="387"/>
                    <a:pt x="292" y="387"/>
                  </a:cubicBezTo>
                  <a:cubicBezTo>
                    <a:pt x="292" y="387"/>
                    <a:pt x="292" y="387"/>
                    <a:pt x="292" y="387"/>
                  </a:cubicBezTo>
                  <a:cubicBezTo>
                    <a:pt x="292" y="386"/>
                    <a:pt x="292" y="386"/>
                    <a:pt x="292" y="386"/>
                  </a:cubicBezTo>
                  <a:cubicBezTo>
                    <a:pt x="292" y="387"/>
                    <a:pt x="292" y="387"/>
                    <a:pt x="292" y="387"/>
                  </a:cubicBezTo>
                  <a:cubicBezTo>
                    <a:pt x="291" y="386"/>
                    <a:pt x="291" y="386"/>
                    <a:pt x="291" y="386"/>
                  </a:cubicBezTo>
                  <a:cubicBezTo>
                    <a:pt x="291" y="386"/>
                    <a:pt x="291" y="386"/>
                    <a:pt x="291" y="386"/>
                  </a:cubicBezTo>
                  <a:cubicBezTo>
                    <a:pt x="290" y="386"/>
                    <a:pt x="290" y="386"/>
                    <a:pt x="290" y="386"/>
                  </a:cubicBezTo>
                  <a:cubicBezTo>
                    <a:pt x="290" y="386"/>
                    <a:pt x="290" y="387"/>
                    <a:pt x="290" y="387"/>
                  </a:cubicBezTo>
                  <a:cubicBezTo>
                    <a:pt x="290" y="387"/>
                    <a:pt x="290" y="387"/>
                    <a:pt x="290" y="387"/>
                  </a:cubicBezTo>
                  <a:cubicBezTo>
                    <a:pt x="289" y="387"/>
                    <a:pt x="289" y="386"/>
                    <a:pt x="289" y="386"/>
                  </a:cubicBezTo>
                  <a:cubicBezTo>
                    <a:pt x="289" y="386"/>
                    <a:pt x="289" y="386"/>
                    <a:pt x="289" y="386"/>
                  </a:cubicBezTo>
                  <a:cubicBezTo>
                    <a:pt x="289" y="386"/>
                    <a:pt x="289" y="386"/>
                    <a:pt x="289" y="386"/>
                  </a:cubicBezTo>
                  <a:cubicBezTo>
                    <a:pt x="289" y="386"/>
                    <a:pt x="289" y="386"/>
                    <a:pt x="289" y="386"/>
                  </a:cubicBezTo>
                  <a:cubicBezTo>
                    <a:pt x="289" y="386"/>
                    <a:pt x="289" y="386"/>
                    <a:pt x="289" y="386"/>
                  </a:cubicBezTo>
                  <a:cubicBezTo>
                    <a:pt x="288" y="386"/>
                    <a:pt x="288" y="386"/>
                    <a:pt x="288" y="386"/>
                  </a:cubicBezTo>
                  <a:cubicBezTo>
                    <a:pt x="289" y="386"/>
                    <a:pt x="289" y="386"/>
                    <a:pt x="289" y="386"/>
                  </a:cubicBezTo>
                  <a:cubicBezTo>
                    <a:pt x="288" y="386"/>
                    <a:pt x="288" y="386"/>
                    <a:pt x="288" y="386"/>
                  </a:cubicBezTo>
                  <a:cubicBezTo>
                    <a:pt x="288" y="386"/>
                    <a:pt x="288" y="386"/>
                    <a:pt x="288" y="386"/>
                  </a:cubicBezTo>
                  <a:cubicBezTo>
                    <a:pt x="288" y="386"/>
                    <a:pt x="288" y="386"/>
                    <a:pt x="288" y="386"/>
                  </a:cubicBezTo>
                  <a:cubicBezTo>
                    <a:pt x="288" y="386"/>
                    <a:pt x="288" y="386"/>
                    <a:pt x="288" y="386"/>
                  </a:cubicBezTo>
                  <a:cubicBezTo>
                    <a:pt x="288" y="386"/>
                    <a:pt x="288" y="386"/>
                    <a:pt x="288" y="386"/>
                  </a:cubicBezTo>
                  <a:cubicBezTo>
                    <a:pt x="288" y="386"/>
                    <a:pt x="288" y="386"/>
                    <a:pt x="288" y="386"/>
                  </a:cubicBezTo>
                  <a:cubicBezTo>
                    <a:pt x="287" y="385"/>
                    <a:pt x="287" y="385"/>
                    <a:pt x="287" y="385"/>
                  </a:cubicBezTo>
                  <a:cubicBezTo>
                    <a:pt x="287" y="385"/>
                    <a:pt x="287" y="385"/>
                    <a:pt x="286" y="386"/>
                  </a:cubicBezTo>
                  <a:cubicBezTo>
                    <a:pt x="286" y="385"/>
                    <a:pt x="286" y="385"/>
                    <a:pt x="286" y="385"/>
                  </a:cubicBezTo>
                  <a:cubicBezTo>
                    <a:pt x="286" y="385"/>
                    <a:pt x="286" y="385"/>
                    <a:pt x="286" y="385"/>
                  </a:cubicBezTo>
                  <a:cubicBezTo>
                    <a:pt x="286" y="385"/>
                    <a:pt x="286" y="385"/>
                    <a:pt x="286" y="385"/>
                  </a:cubicBezTo>
                  <a:cubicBezTo>
                    <a:pt x="286" y="385"/>
                    <a:pt x="286" y="385"/>
                    <a:pt x="286" y="385"/>
                  </a:cubicBezTo>
                  <a:cubicBezTo>
                    <a:pt x="286" y="385"/>
                    <a:pt x="286" y="385"/>
                    <a:pt x="286" y="385"/>
                  </a:cubicBezTo>
                  <a:cubicBezTo>
                    <a:pt x="287" y="385"/>
                    <a:pt x="287" y="385"/>
                    <a:pt x="287" y="385"/>
                  </a:cubicBezTo>
                  <a:cubicBezTo>
                    <a:pt x="287" y="385"/>
                    <a:pt x="287" y="385"/>
                    <a:pt x="287" y="385"/>
                  </a:cubicBezTo>
                  <a:cubicBezTo>
                    <a:pt x="287" y="385"/>
                    <a:pt x="287" y="385"/>
                    <a:pt x="287" y="385"/>
                  </a:cubicBezTo>
                  <a:cubicBezTo>
                    <a:pt x="287" y="385"/>
                    <a:pt x="287" y="385"/>
                    <a:pt x="287" y="385"/>
                  </a:cubicBezTo>
                  <a:cubicBezTo>
                    <a:pt x="287" y="385"/>
                    <a:pt x="287" y="385"/>
                    <a:pt x="287" y="385"/>
                  </a:cubicBezTo>
                  <a:cubicBezTo>
                    <a:pt x="287" y="384"/>
                    <a:pt x="286" y="384"/>
                    <a:pt x="285" y="383"/>
                  </a:cubicBezTo>
                  <a:cubicBezTo>
                    <a:pt x="286" y="383"/>
                    <a:pt x="286" y="383"/>
                    <a:pt x="286" y="383"/>
                  </a:cubicBezTo>
                  <a:cubicBezTo>
                    <a:pt x="286" y="383"/>
                    <a:pt x="286" y="383"/>
                    <a:pt x="286" y="383"/>
                  </a:cubicBezTo>
                  <a:cubicBezTo>
                    <a:pt x="286" y="383"/>
                    <a:pt x="286" y="383"/>
                    <a:pt x="286" y="383"/>
                  </a:cubicBezTo>
                  <a:cubicBezTo>
                    <a:pt x="286" y="383"/>
                    <a:pt x="286" y="383"/>
                    <a:pt x="286" y="383"/>
                  </a:cubicBezTo>
                  <a:cubicBezTo>
                    <a:pt x="287" y="383"/>
                    <a:pt x="286" y="383"/>
                    <a:pt x="287" y="383"/>
                  </a:cubicBezTo>
                  <a:cubicBezTo>
                    <a:pt x="287" y="383"/>
                    <a:pt x="287" y="383"/>
                    <a:pt x="287" y="383"/>
                  </a:cubicBezTo>
                  <a:cubicBezTo>
                    <a:pt x="287" y="384"/>
                    <a:pt x="287" y="384"/>
                    <a:pt x="287" y="384"/>
                  </a:cubicBezTo>
                  <a:cubicBezTo>
                    <a:pt x="287" y="384"/>
                    <a:pt x="287" y="384"/>
                    <a:pt x="287" y="384"/>
                  </a:cubicBezTo>
                  <a:cubicBezTo>
                    <a:pt x="288" y="384"/>
                    <a:pt x="288" y="384"/>
                    <a:pt x="288" y="384"/>
                  </a:cubicBezTo>
                  <a:cubicBezTo>
                    <a:pt x="288" y="385"/>
                    <a:pt x="288" y="384"/>
                    <a:pt x="289" y="384"/>
                  </a:cubicBezTo>
                  <a:cubicBezTo>
                    <a:pt x="289" y="384"/>
                    <a:pt x="289" y="384"/>
                    <a:pt x="289" y="384"/>
                  </a:cubicBezTo>
                  <a:cubicBezTo>
                    <a:pt x="289" y="385"/>
                    <a:pt x="289" y="385"/>
                    <a:pt x="289" y="385"/>
                  </a:cubicBezTo>
                  <a:cubicBezTo>
                    <a:pt x="289" y="385"/>
                    <a:pt x="289" y="385"/>
                    <a:pt x="289" y="385"/>
                  </a:cubicBezTo>
                  <a:cubicBezTo>
                    <a:pt x="290" y="385"/>
                    <a:pt x="290" y="385"/>
                    <a:pt x="290" y="385"/>
                  </a:cubicBezTo>
                  <a:cubicBezTo>
                    <a:pt x="290" y="385"/>
                    <a:pt x="290" y="385"/>
                    <a:pt x="290" y="385"/>
                  </a:cubicBezTo>
                  <a:cubicBezTo>
                    <a:pt x="290" y="385"/>
                    <a:pt x="290" y="385"/>
                    <a:pt x="290" y="385"/>
                  </a:cubicBezTo>
                  <a:cubicBezTo>
                    <a:pt x="291" y="384"/>
                    <a:pt x="291" y="384"/>
                    <a:pt x="291" y="384"/>
                  </a:cubicBezTo>
                  <a:cubicBezTo>
                    <a:pt x="291" y="384"/>
                    <a:pt x="291" y="384"/>
                    <a:pt x="291" y="384"/>
                  </a:cubicBezTo>
                  <a:cubicBezTo>
                    <a:pt x="291" y="384"/>
                    <a:pt x="291" y="384"/>
                    <a:pt x="291" y="384"/>
                  </a:cubicBezTo>
                  <a:cubicBezTo>
                    <a:pt x="290" y="383"/>
                    <a:pt x="291" y="383"/>
                    <a:pt x="291" y="383"/>
                  </a:cubicBezTo>
                  <a:cubicBezTo>
                    <a:pt x="290" y="383"/>
                    <a:pt x="290" y="383"/>
                    <a:pt x="290" y="383"/>
                  </a:cubicBezTo>
                  <a:cubicBezTo>
                    <a:pt x="290" y="383"/>
                    <a:pt x="290" y="383"/>
                    <a:pt x="290" y="383"/>
                  </a:cubicBezTo>
                  <a:cubicBezTo>
                    <a:pt x="290" y="383"/>
                    <a:pt x="290" y="383"/>
                    <a:pt x="290" y="383"/>
                  </a:cubicBezTo>
                  <a:cubicBezTo>
                    <a:pt x="290" y="382"/>
                    <a:pt x="290" y="382"/>
                    <a:pt x="290" y="382"/>
                  </a:cubicBezTo>
                  <a:cubicBezTo>
                    <a:pt x="290" y="382"/>
                    <a:pt x="290" y="382"/>
                    <a:pt x="290" y="382"/>
                  </a:cubicBezTo>
                  <a:cubicBezTo>
                    <a:pt x="290" y="382"/>
                    <a:pt x="290" y="382"/>
                    <a:pt x="290" y="382"/>
                  </a:cubicBezTo>
                  <a:cubicBezTo>
                    <a:pt x="289" y="382"/>
                    <a:pt x="289" y="382"/>
                    <a:pt x="289" y="382"/>
                  </a:cubicBezTo>
                  <a:cubicBezTo>
                    <a:pt x="289" y="382"/>
                    <a:pt x="289" y="382"/>
                    <a:pt x="289" y="382"/>
                  </a:cubicBezTo>
                  <a:cubicBezTo>
                    <a:pt x="289" y="382"/>
                    <a:pt x="289" y="382"/>
                    <a:pt x="289" y="382"/>
                  </a:cubicBezTo>
                  <a:cubicBezTo>
                    <a:pt x="289" y="382"/>
                    <a:pt x="289" y="382"/>
                    <a:pt x="289" y="382"/>
                  </a:cubicBezTo>
                  <a:cubicBezTo>
                    <a:pt x="288" y="382"/>
                    <a:pt x="288" y="382"/>
                    <a:pt x="288" y="382"/>
                  </a:cubicBezTo>
                  <a:cubicBezTo>
                    <a:pt x="288" y="382"/>
                    <a:pt x="288" y="382"/>
                    <a:pt x="288" y="382"/>
                  </a:cubicBezTo>
                  <a:cubicBezTo>
                    <a:pt x="288" y="382"/>
                    <a:pt x="288" y="382"/>
                    <a:pt x="288" y="382"/>
                  </a:cubicBezTo>
                  <a:cubicBezTo>
                    <a:pt x="288" y="382"/>
                    <a:pt x="288" y="382"/>
                    <a:pt x="288" y="382"/>
                  </a:cubicBezTo>
                  <a:cubicBezTo>
                    <a:pt x="287" y="382"/>
                    <a:pt x="287" y="382"/>
                    <a:pt x="287" y="382"/>
                  </a:cubicBezTo>
                  <a:cubicBezTo>
                    <a:pt x="288" y="382"/>
                    <a:pt x="288" y="382"/>
                    <a:pt x="288" y="382"/>
                  </a:cubicBezTo>
                  <a:cubicBezTo>
                    <a:pt x="288" y="381"/>
                    <a:pt x="288" y="381"/>
                    <a:pt x="288" y="381"/>
                  </a:cubicBezTo>
                  <a:cubicBezTo>
                    <a:pt x="287" y="382"/>
                    <a:pt x="287" y="382"/>
                    <a:pt x="287" y="382"/>
                  </a:cubicBezTo>
                  <a:cubicBezTo>
                    <a:pt x="287" y="382"/>
                    <a:pt x="287" y="382"/>
                    <a:pt x="287" y="382"/>
                  </a:cubicBezTo>
                  <a:cubicBezTo>
                    <a:pt x="287" y="382"/>
                    <a:pt x="287" y="382"/>
                    <a:pt x="287" y="382"/>
                  </a:cubicBezTo>
                  <a:cubicBezTo>
                    <a:pt x="287" y="381"/>
                    <a:pt x="286" y="381"/>
                    <a:pt x="286" y="381"/>
                  </a:cubicBezTo>
                  <a:cubicBezTo>
                    <a:pt x="285" y="381"/>
                    <a:pt x="285" y="381"/>
                    <a:pt x="285" y="381"/>
                  </a:cubicBezTo>
                  <a:cubicBezTo>
                    <a:pt x="285" y="381"/>
                    <a:pt x="285" y="381"/>
                    <a:pt x="285" y="381"/>
                  </a:cubicBezTo>
                  <a:cubicBezTo>
                    <a:pt x="284" y="381"/>
                    <a:pt x="284" y="381"/>
                    <a:pt x="284" y="381"/>
                  </a:cubicBezTo>
                  <a:cubicBezTo>
                    <a:pt x="284" y="381"/>
                    <a:pt x="284" y="381"/>
                    <a:pt x="284" y="381"/>
                  </a:cubicBezTo>
                  <a:cubicBezTo>
                    <a:pt x="284" y="381"/>
                    <a:pt x="284" y="381"/>
                    <a:pt x="284" y="381"/>
                  </a:cubicBezTo>
                  <a:cubicBezTo>
                    <a:pt x="284" y="380"/>
                    <a:pt x="284" y="380"/>
                    <a:pt x="284" y="380"/>
                  </a:cubicBezTo>
                  <a:cubicBezTo>
                    <a:pt x="284" y="381"/>
                    <a:pt x="284" y="381"/>
                    <a:pt x="284" y="381"/>
                  </a:cubicBezTo>
                  <a:cubicBezTo>
                    <a:pt x="284" y="381"/>
                    <a:pt x="284" y="381"/>
                    <a:pt x="284" y="381"/>
                  </a:cubicBezTo>
                  <a:cubicBezTo>
                    <a:pt x="283" y="382"/>
                    <a:pt x="283" y="382"/>
                    <a:pt x="283" y="382"/>
                  </a:cubicBezTo>
                  <a:cubicBezTo>
                    <a:pt x="283" y="382"/>
                    <a:pt x="284" y="382"/>
                    <a:pt x="285" y="382"/>
                  </a:cubicBezTo>
                  <a:cubicBezTo>
                    <a:pt x="285" y="382"/>
                    <a:pt x="285" y="382"/>
                    <a:pt x="285" y="382"/>
                  </a:cubicBezTo>
                  <a:cubicBezTo>
                    <a:pt x="285" y="383"/>
                    <a:pt x="285" y="383"/>
                    <a:pt x="285" y="383"/>
                  </a:cubicBezTo>
                  <a:cubicBezTo>
                    <a:pt x="285" y="383"/>
                    <a:pt x="285" y="383"/>
                    <a:pt x="285" y="383"/>
                  </a:cubicBezTo>
                  <a:cubicBezTo>
                    <a:pt x="285" y="383"/>
                    <a:pt x="285" y="383"/>
                    <a:pt x="285" y="383"/>
                  </a:cubicBezTo>
                  <a:cubicBezTo>
                    <a:pt x="285" y="383"/>
                    <a:pt x="285" y="383"/>
                    <a:pt x="285" y="383"/>
                  </a:cubicBezTo>
                  <a:cubicBezTo>
                    <a:pt x="285" y="383"/>
                    <a:pt x="285" y="383"/>
                    <a:pt x="285" y="383"/>
                  </a:cubicBezTo>
                  <a:cubicBezTo>
                    <a:pt x="285" y="384"/>
                    <a:pt x="285" y="384"/>
                    <a:pt x="285" y="384"/>
                  </a:cubicBezTo>
                  <a:cubicBezTo>
                    <a:pt x="285" y="384"/>
                    <a:pt x="285" y="384"/>
                    <a:pt x="285" y="384"/>
                  </a:cubicBezTo>
                  <a:cubicBezTo>
                    <a:pt x="285" y="384"/>
                    <a:pt x="285" y="384"/>
                    <a:pt x="285" y="384"/>
                  </a:cubicBezTo>
                  <a:cubicBezTo>
                    <a:pt x="285" y="384"/>
                    <a:pt x="285" y="384"/>
                    <a:pt x="285" y="384"/>
                  </a:cubicBezTo>
                  <a:cubicBezTo>
                    <a:pt x="285" y="384"/>
                    <a:pt x="285" y="384"/>
                    <a:pt x="285" y="384"/>
                  </a:cubicBezTo>
                  <a:cubicBezTo>
                    <a:pt x="285" y="384"/>
                    <a:pt x="285" y="384"/>
                    <a:pt x="285" y="384"/>
                  </a:cubicBezTo>
                  <a:cubicBezTo>
                    <a:pt x="285" y="384"/>
                    <a:pt x="285" y="384"/>
                    <a:pt x="285" y="384"/>
                  </a:cubicBezTo>
                  <a:cubicBezTo>
                    <a:pt x="285" y="384"/>
                    <a:pt x="285" y="384"/>
                    <a:pt x="285" y="384"/>
                  </a:cubicBezTo>
                  <a:cubicBezTo>
                    <a:pt x="285" y="384"/>
                    <a:pt x="285" y="384"/>
                    <a:pt x="285" y="384"/>
                  </a:cubicBezTo>
                  <a:cubicBezTo>
                    <a:pt x="285" y="384"/>
                    <a:pt x="285" y="384"/>
                    <a:pt x="285" y="384"/>
                  </a:cubicBezTo>
                  <a:cubicBezTo>
                    <a:pt x="285" y="384"/>
                    <a:pt x="285" y="384"/>
                    <a:pt x="285" y="384"/>
                  </a:cubicBezTo>
                  <a:cubicBezTo>
                    <a:pt x="284" y="384"/>
                    <a:pt x="284" y="384"/>
                    <a:pt x="284" y="384"/>
                  </a:cubicBezTo>
                  <a:cubicBezTo>
                    <a:pt x="285" y="384"/>
                    <a:pt x="285" y="384"/>
                    <a:pt x="285" y="384"/>
                  </a:cubicBezTo>
                  <a:cubicBezTo>
                    <a:pt x="284" y="384"/>
                    <a:pt x="284" y="384"/>
                    <a:pt x="284" y="384"/>
                  </a:cubicBezTo>
                  <a:cubicBezTo>
                    <a:pt x="285" y="385"/>
                    <a:pt x="285" y="385"/>
                    <a:pt x="285" y="385"/>
                  </a:cubicBezTo>
                  <a:cubicBezTo>
                    <a:pt x="285" y="385"/>
                    <a:pt x="285" y="385"/>
                    <a:pt x="285" y="385"/>
                  </a:cubicBezTo>
                  <a:cubicBezTo>
                    <a:pt x="285" y="385"/>
                    <a:pt x="285" y="385"/>
                    <a:pt x="285" y="385"/>
                  </a:cubicBezTo>
                  <a:cubicBezTo>
                    <a:pt x="285" y="385"/>
                    <a:pt x="285" y="385"/>
                    <a:pt x="285" y="385"/>
                  </a:cubicBezTo>
                  <a:cubicBezTo>
                    <a:pt x="285" y="386"/>
                    <a:pt x="285" y="386"/>
                    <a:pt x="285" y="386"/>
                  </a:cubicBezTo>
                  <a:cubicBezTo>
                    <a:pt x="284" y="386"/>
                    <a:pt x="284" y="386"/>
                    <a:pt x="284" y="386"/>
                  </a:cubicBezTo>
                  <a:cubicBezTo>
                    <a:pt x="285" y="386"/>
                    <a:pt x="285" y="386"/>
                    <a:pt x="285" y="386"/>
                  </a:cubicBezTo>
                  <a:cubicBezTo>
                    <a:pt x="284" y="386"/>
                    <a:pt x="284" y="386"/>
                    <a:pt x="284" y="386"/>
                  </a:cubicBezTo>
                  <a:cubicBezTo>
                    <a:pt x="284" y="386"/>
                    <a:pt x="284" y="386"/>
                    <a:pt x="284" y="386"/>
                  </a:cubicBezTo>
                  <a:cubicBezTo>
                    <a:pt x="284" y="387"/>
                    <a:pt x="284" y="387"/>
                    <a:pt x="284" y="387"/>
                  </a:cubicBezTo>
                  <a:cubicBezTo>
                    <a:pt x="284" y="387"/>
                    <a:pt x="284" y="387"/>
                    <a:pt x="284" y="387"/>
                  </a:cubicBezTo>
                  <a:cubicBezTo>
                    <a:pt x="284" y="387"/>
                    <a:pt x="284" y="387"/>
                    <a:pt x="284" y="387"/>
                  </a:cubicBezTo>
                  <a:cubicBezTo>
                    <a:pt x="284" y="387"/>
                    <a:pt x="284" y="387"/>
                    <a:pt x="284" y="387"/>
                  </a:cubicBezTo>
                  <a:cubicBezTo>
                    <a:pt x="284" y="387"/>
                    <a:pt x="284" y="387"/>
                    <a:pt x="284" y="387"/>
                  </a:cubicBezTo>
                  <a:cubicBezTo>
                    <a:pt x="284" y="387"/>
                    <a:pt x="284" y="387"/>
                    <a:pt x="284" y="387"/>
                  </a:cubicBezTo>
                  <a:cubicBezTo>
                    <a:pt x="283" y="387"/>
                    <a:pt x="283" y="387"/>
                    <a:pt x="283" y="387"/>
                  </a:cubicBezTo>
                  <a:cubicBezTo>
                    <a:pt x="283" y="387"/>
                    <a:pt x="283" y="387"/>
                    <a:pt x="283" y="387"/>
                  </a:cubicBezTo>
                  <a:cubicBezTo>
                    <a:pt x="283" y="388"/>
                    <a:pt x="283" y="388"/>
                    <a:pt x="283" y="388"/>
                  </a:cubicBezTo>
                  <a:cubicBezTo>
                    <a:pt x="283" y="388"/>
                    <a:pt x="283" y="388"/>
                    <a:pt x="283" y="388"/>
                  </a:cubicBezTo>
                  <a:cubicBezTo>
                    <a:pt x="283" y="388"/>
                    <a:pt x="283" y="388"/>
                    <a:pt x="284" y="389"/>
                  </a:cubicBezTo>
                  <a:cubicBezTo>
                    <a:pt x="284" y="388"/>
                    <a:pt x="284" y="388"/>
                    <a:pt x="284" y="388"/>
                  </a:cubicBezTo>
                  <a:cubicBezTo>
                    <a:pt x="284" y="389"/>
                    <a:pt x="284" y="389"/>
                    <a:pt x="284" y="389"/>
                  </a:cubicBezTo>
                  <a:cubicBezTo>
                    <a:pt x="284" y="389"/>
                    <a:pt x="284" y="389"/>
                    <a:pt x="284" y="389"/>
                  </a:cubicBezTo>
                  <a:cubicBezTo>
                    <a:pt x="284" y="389"/>
                    <a:pt x="284" y="389"/>
                    <a:pt x="284" y="389"/>
                  </a:cubicBezTo>
                  <a:cubicBezTo>
                    <a:pt x="284" y="390"/>
                    <a:pt x="284" y="390"/>
                    <a:pt x="284" y="390"/>
                  </a:cubicBezTo>
                  <a:cubicBezTo>
                    <a:pt x="283" y="390"/>
                    <a:pt x="283" y="390"/>
                    <a:pt x="283" y="390"/>
                  </a:cubicBezTo>
                  <a:cubicBezTo>
                    <a:pt x="283" y="390"/>
                    <a:pt x="283" y="390"/>
                    <a:pt x="283" y="390"/>
                  </a:cubicBezTo>
                  <a:cubicBezTo>
                    <a:pt x="283" y="389"/>
                    <a:pt x="283" y="389"/>
                    <a:pt x="283" y="389"/>
                  </a:cubicBezTo>
                  <a:cubicBezTo>
                    <a:pt x="283" y="389"/>
                    <a:pt x="283" y="389"/>
                    <a:pt x="283" y="389"/>
                  </a:cubicBezTo>
                  <a:cubicBezTo>
                    <a:pt x="283" y="389"/>
                    <a:pt x="283" y="389"/>
                    <a:pt x="283" y="389"/>
                  </a:cubicBezTo>
                  <a:cubicBezTo>
                    <a:pt x="283" y="389"/>
                    <a:pt x="283" y="389"/>
                    <a:pt x="283" y="389"/>
                  </a:cubicBezTo>
                  <a:cubicBezTo>
                    <a:pt x="283" y="388"/>
                    <a:pt x="283" y="388"/>
                    <a:pt x="283" y="388"/>
                  </a:cubicBezTo>
                  <a:cubicBezTo>
                    <a:pt x="282" y="389"/>
                    <a:pt x="282" y="389"/>
                    <a:pt x="282" y="389"/>
                  </a:cubicBezTo>
                  <a:cubicBezTo>
                    <a:pt x="282" y="389"/>
                    <a:pt x="282" y="389"/>
                    <a:pt x="282" y="389"/>
                  </a:cubicBezTo>
                  <a:cubicBezTo>
                    <a:pt x="281" y="388"/>
                    <a:pt x="281" y="388"/>
                    <a:pt x="281" y="388"/>
                  </a:cubicBezTo>
                  <a:cubicBezTo>
                    <a:pt x="281" y="388"/>
                    <a:pt x="281" y="388"/>
                    <a:pt x="281" y="388"/>
                  </a:cubicBezTo>
                  <a:cubicBezTo>
                    <a:pt x="281" y="388"/>
                    <a:pt x="281" y="388"/>
                    <a:pt x="281" y="388"/>
                  </a:cubicBezTo>
                  <a:cubicBezTo>
                    <a:pt x="281" y="389"/>
                    <a:pt x="281" y="389"/>
                    <a:pt x="281" y="389"/>
                  </a:cubicBezTo>
                  <a:cubicBezTo>
                    <a:pt x="281" y="388"/>
                    <a:pt x="281" y="388"/>
                    <a:pt x="281" y="388"/>
                  </a:cubicBezTo>
                  <a:cubicBezTo>
                    <a:pt x="280" y="389"/>
                    <a:pt x="280" y="389"/>
                    <a:pt x="280" y="389"/>
                  </a:cubicBezTo>
                  <a:cubicBezTo>
                    <a:pt x="280" y="389"/>
                    <a:pt x="280" y="389"/>
                    <a:pt x="280" y="389"/>
                  </a:cubicBezTo>
                  <a:cubicBezTo>
                    <a:pt x="280" y="389"/>
                    <a:pt x="280" y="389"/>
                    <a:pt x="280" y="389"/>
                  </a:cubicBezTo>
                  <a:cubicBezTo>
                    <a:pt x="280" y="389"/>
                    <a:pt x="280" y="389"/>
                    <a:pt x="280" y="389"/>
                  </a:cubicBezTo>
                  <a:cubicBezTo>
                    <a:pt x="280" y="389"/>
                    <a:pt x="280" y="389"/>
                    <a:pt x="280" y="389"/>
                  </a:cubicBezTo>
                  <a:cubicBezTo>
                    <a:pt x="280" y="390"/>
                    <a:pt x="280" y="390"/>
                    <a:pt x="280" y="390"/>
                  </a:cubicBezTo>
                  <a:cubicBezTo>
                    <a:pt x="281" y="391"/>
                    <a:pt x="281" y="391"/>
                    <a:pt x="281" y="391"/>
                  </a:cubicBezTo>
                  <a:cubicBezTo>
                    <a:pt x="281" y="391"/>
                    <a:pt x="281" y="391"/>
                    <a:pt x="281" y="391"/>
                  </a:cubicBezTo>
                  <a:cubicBezTo>
                    <a:pt x="281" y="391"/>
                    <a:pt x="281" y="391"/>
                    <a:pt x="281" y="391"/>
                  </a:cubicBezTo>
                  <a:cubicBezTo>
                    <a:pt x="281" y="391"/>
                    <a:pt x="281" y="391"/>
                    <a:pt x="281" y="391"/>
                  </a:cubicBezTo>
                  <a:cubicBezTo>
                    <a:pt x="281" y="391"/>
                    <a:pt x="281" y="391"/>
                    <a:pt x="281" y="391"/>
                  </a:cubicBezTo>
                  <a:cubicBezTo>
                    <a:pt x="282" y="392"/>
                    <a:pt x="282" y="392"/>
                    <a:pt x="282" y="392"/>
                  </a:cubicBezTo>
                  <a:cubicBezTo>
                    <a:pt x="282" y="392"/>
                    <a:pt x="282" y="392"/>
                    <a:pt x="282" y="392"/>
                  </a:cubicBezTo>
                  <a:cubicBezTo>
                    <a:pt x="282" y="392"/>
                    <a:pt x="282" y="392"/>
                    <a:pt x="282" y="392"/>
                  </a:cubicBezTo>
                  <a:cubicBezTo>
                    <a:pt x="282" y="392"/>
                    <a:pt x="282" y="392"/>
                    <a:pt x="282" y="392"/>
                  </a:cubicBezTo>
                  <a:cubicBezTo>
                    <a:pt x="283" y="392"/>
                    <a:pt x="283" y="392"/>
                    <a:pt x="283" y="392"/>
                  </a:cubicBezTo>
                  <a:cubicBezTo>
                    <a:pt x="283" y="392"/>
                    <a:pt x="283" y="392"/>
                    <a:pt x="283" y="392"/>
                  </a:cubicBezTo>
                  <a:cubicBezTo>
                    <a:pt x="283" y="393"/>
                    <a:pt x="283" y="393"/>
                    <a:pt x="283" y="393"/>
                  </a:cubicBezTo>
                  <a:cubicBezTo>
                    <a:pt x="284" y="393"/>
                    <a:pt x="284" y="393"/>
                    <a:pt x="284" y="393"/>
                  </a:cubicBezTo>
                  <a:cubicBezTo>
                    <a:pt x="284" y="393"/>
                    <a:pt x="284" y="393"/>
                    <a:pt x="284" y="393"/>
                  </a:cubicBezTo>
                  <a:cubicBezTo>
                    <a:pt x="284" y="393"/>
                    <a:pt x="284" y="393"/>
                    <a:pt x="284" y="393"/>
                  </a:cubicBezTo>
                  <a:cubicBezTo>
                    <a:pt x="284" y="393"/>
                    <a:pt x="284" y="393"/>
                    <a:pt x="284" y="393"/>
                  </a:cubicBezTo>
                  <a:cubicBezTo>
                    <a:pt x="285" y="393"/>
                    <a:pt x="285" y="393"/>
                    <a:pt x="285" y="393"/>
                  </a:cubicBezTo>
                  <a:cubicBezTo>
                    <a:pt x="286" y="393"/>
                    <a:pt x="286" y="393"/>
                    <a:pt x="286" y="393"/>
                  </a:cubicBezTo>
                  <a:cubicBezTo>
                    <a:pt x="286" y="393"/>
                    <a:pt x="286" y="393"/>
                    <a:pt x="286" y="393"/>
                  </a:cubicBezTo>
                  <a:cubicBezTo>
                    <a:pt x="286" y="393"/>
                    <a:pt x="286" y="393"/>
                    <a:pt x="286" y="393"/>
                  </a:cubicBezTo>
                  <a:cubicBezTo>
                    <a:pt x="287" y="393"/>
                    <a:pt x="287" y="393"/>
                    <a:pt x="287" y="393"/>
                  </a:cubicBezTo>
                  <a:cubicBezTo>
                    <a:pt x="287" y="394"/>
                    <a:pt x="287" y="394"/>
                    <a:pt x="287" y="394"/>
                  </a:cubicBezTo>
                  <a:cubicBezTo>
                    <a:pt x="288" y="393"/>
                    <a:pt x="288" y="393"/>
                    <a:pt x="289" y="393"/>
                  </a:cubicBezTo>
                  <a:cubicBezTo>
                    <a:pt x="289" y="394"/>
                    <a:pt x="289" y="393"/>
                    <a:pt x="289" y="393"/>
                  </a:cubicBezTo>
                  <a:cubicBezTo>
                    <a:pt x="290" y="393"/>
                    <a:pt x="290" y="394"/>
                    <a:pt x="290" y="394"/>
                  </a:cubicBezTo>
                  <a:cubicBezTo>
                    <a:pt x="290" y="394"/>
                    <a:pt x="290" y="394"/>
                    <a:pt x="290" y="394"/>
                  </a:cubicBezTo>
                  <a:cubicBezTo>
                    <a:pt x="290" y="394"/>
                    <a:pt x="290" y="394"/>
                    <a:pt x="290" y="394"/>
                  </a:cubicBezTo>
                  <a:cubicBezTo>
                    <a:pt x="290" y="394"/>
                    <a:pt x="290" y="394"/>
                    <a:pt x="290" y="394"/>
                  </a:cubicBezTo>
                  <a:cubicBezTo>
                    <a:pt x="290" y="394"/>
                    <a:pt x="290" y="394"/>
                    <a:pt x="290" y="394"/>
                  </a:cubicBezTo>
                  <a:cubicBezTo>
                    <a:pt x="290" y="394"/>
                    <a:pt x="290" y="394"/>
                    <a:pt x="290" y="394"/>
                  </a:cubicBezTo>
                  <a:cubicBezTo>
                    <a:pt x="289" y="393"/>
                    <a:pt x="289" y="393"/>
                    <a:pt x="289" y="393"/>
                  </a:cubicBezTo>
                  <a:cubicBezTo>
                    <a:pt x="289" y="393"/>
                    <a:pt x="289" y="393"/>
                    <a:pt x="289" y="393"/>
                  </a:cubicBezTo>
                  <a:cubicBezTo>
                    <a:pt x="289" y="394"/>
                    <a:pt x="289" y="394"/>
                    <a:pt x="289" y="394"/>
                  </a:cubicBezTo>
                  <a:cubicBezTo>
                    <a:pt x="289" y="393"/>
                    <a:pt x="289" y="393"/>
                    <a:pt x="289" y="393"/>
                  </a:cubicBezTo>
                  <a:cubicBezTo>
                    <a:pt x="289" y="394"/>
                    <a:pt x="289" y="394"/>
                    <a:pt x="289" y="394"/>
                  </a:cubicBezTo>
                  <a:cubicBezTo>
                    <a:pt x="288" y="394"/>
                    <a:pt x="288" y="394"/>
                    <a:pt x="288" y="394"/>
                  </a:cubicBezTo>
                  <a:cubicBezTo>
                    <a:pt x="288" y="394"/>
                    <a:pt x="288" y="394"/>
                    <a:pt x="288" y="394"/>
                  </a:cubicBezTo>
                  <a:cubicBezTo>
                    <a:pt x="288" y="394"/>
                    <a:pt x="288" y="394"/>
                    <a:pt x="288" y="394"/>
                  </a:cubicBezTo>
                  <a:cubicBezTo>
                    <a:pt x="288" y="394"/>
                    <a:pt x="288" y="394"/>
                    <a:pt x="288" y="394"/>
                  </a:cubicBezTo>
                  <a:cubicBezTo>
                    <a:pt x="287" y="394"/>
                    <a:pt x="287" y="394"/>
                    <a:pt x="287" y="394"/>
                  </a:cubicBezTo>
                  <a:cubicBezTo>
                    <a:pt x="287" y="394"/>
                    <a:pt x="287" y="394"/>
                    <a:pt x="287" y="394"/>
                  </a:cubicBezTo>
                  <a:cubicBezTo>
                    <a:pt x="287" y="395"/>
                    <a:pt x="287" y="395"/>
                    <a:pt x="287" y="395"/>
                  </a:cubicBezTo>
                  <a:cubicBezTo>
                    <a:pt x="287" y="395"/>
                    <a:pt x="287" y="395"/>
                    <a:pt x="287" y="395"/>
                  </a:cubicBezTo>
                  <a:cubicBezTo>
                    <a:pt x="286" y="394"/>
                    <a:pt x="286" y="394"/>
                    <a:pt x="286" y="394"/>
                  </a:cubicBezTo>
                  <a:cubicBezTo>
                    <a:pt x="286" y="394"/>
                    <a:pt x="286" y="394"/>
                    <a:pt x="286" y="394"/>
                  </a:cubicBezTo>
                  <a:cubicBezTo>
                    <a:pt x="286" y="394"/>
                    <a:pt x="286" y="394"/>
                    <a:pt x="285" y="394"/>
                  </a:cubicBezTo>
                  <a:cubicBezTo>
                    <a:pt x="285" y="394"/>
                    <a:pt x="285" y="394"/>
                    <a:pt x="285" y="394"/>
                  </a:cubicBezTo>
                  <a:cubicBezTo>
                    <a:pt x="285" y="394"/>
                    <a:pt x="285" y="394"/>
                    <a:pt x="285" y="394"/>
                  </a:cubicBezTo>
                  <a:cubicBezTo>
                    <a:pt x="285" y="394"/>
                    <a:pt x="285" y="394"/>
                    <a:pt x="285" y="394"/>
                  </a:cubicBezTo>
                  <a:cubicBezTo>
                    <a:pt x="284" y="394"/>
                    <a:pt x="284" y="394"/>
                    <a:pt x="284" y="394"/>
                  </a:cubicBezTo>
                  <a:cubicBezTo>
                    <a:pt x="284" y="394"/>
                    <a:pt x="284" y="394"/>
                    <a:pt x="284" y="394"/>
                  </a:cubicBezTo>
                  <a:cubicBezTo>
                    <a:pt x="284" y="394"/>
                    <a:pt x="284" y="394"/>
                    <a:pt x="284" y="394"/>
                  </a:cubicBezTo>
                  <a:cubicBezTo>
                    <a:pt x="284" y="394"/>
                    <a:pt x="284" y="394"/>
                    <a:pt x="284" y="394"/>
                  </a:cubicBezTo>
                  <a:cubicBezTo>
                    <a:pt x="284" y="394"/>
                    <a:pt x="284" y="394"/>
                    <a:pt x="284" y="394"/>
                  </a:cubicBezTo>
                  <a:cubicBezTo>
                    <a:pt x="283" y="393"/>
                    <a:pt x="283" y="393"/>
                    <a:pt x="283" y="393"/>
                  </a:cubicBezTo>
                  <a:cubicBezTo>
                    <a:pt x="283" y="394"/>
                    <a:pt x="283" y="394"/>
                    <a:pt x="283" y="394"/>
                  </a:cubicBezTo>
                  <a:cubicBezTo>
                    <a:pt x="282" y="393"/>
                    <a:pt x="282" y="393"/>
                    <a:pt x="282" y="393"/>
                  </a:cubicBezTo>
                  <a:cubicBezTo>
                    <a:pt x="281" y="393"/>
                    <a:pt x="281" y="393"/>
                    <a:pt x="281" y="393"/>
                  </a:cubicBezTo>
                  <a:cubicBezTo>
                    <a:pt x="281" y="394"/>
                    <a:pt x="281" y="394"/>
                    <a:pt x="281" y="394"/>
                  </a:cubicBezTo>
                  <a:cubicBezTo>
                    <a:pt x="281" y="393"/>
                    <a:pt x="281" y="393"/>
                    <a:pt x="281" y="393"/>
                  </a:cubicBezTo>
                  <a:cubicBezTo>
                    <a:pt x="281" y="394"/>
                    <a:pt x="281" y="394"/>
                    <a:pt x="281" y="394"/>
                  </a:cubicBezTo>
                  <a:cubicBezTo>
                    <a:pt x="280" y="393"/>
                    <a:pt x="280" y="393"/>
                    <a:pt x="280" y="393"/>
                  </a:cubicBezTo>
                  <a:cubicBezTo>
                    <a:pt x="280" y="393"/>
                    <a:pt x="280" y="393"/>
                    <a:pt x="280" y="393"/>
                  </a:cubicBezTo>
                  <a:cubicBezTo>
                    <a:pt x="280" y="393"/>
                    <a:pt x="280" y="393"/>
                    <a:pt x="280" y="393"/>
                  </a:cubicBezTo>
                  <a:cubicBezTo>
                    <a:pt x="280" y="393"/>
                    <a:pt x="280" y="393"/>
                    <a:pt x="280" y="393"/>
                  </a:cubicBezTo>
                  <a:cubicBezTo>
                    <a:pt x="279" y="392"/>
                    <a:pt x="279" y="392"/>
                    <a:pt x="279" y="392"/>
                  </a:cubicBezTo>
                  <a:cubicBezTo>
                    <a:pt x="279" y="392"/>
                    <a:pt x="279" y="392"/>
                    <a:pt x="279" y="392"/>
                  </a:cubicBezTo>
                  <a:cubicBezTo>
                    <a:pt x="279" y="391"/>
                    <a:pt x="279" y="391"/>
                    <a:pt x="279" y="391"/>
                  </a:cubicBezTo>
                  <a:cubicBezTo>
                    <a:pt x="279" y="391"/>
                    <a:pt x="279" y="391"/>
                    <a:pt x="279" y="391"/>
                  </a:cubicBezTo>
                  <a:cubicBezTo>
                    <a:pt x="278" y="391"/>
                    <a:pt x="278" y="391"/>
                    <a:pt x="278" y="391"/>
                  </a:cubicBezTo>
                  <a:cubicBezTo>
                    <a:pt x="278" y="391"/>
                    <a:pt x="278" y="391"/>
                    <a:pt x="278" y="391"/>
                  </a:cubicBezTo>
                  <a:cubicBezTo>
                    <a:pt x="278" y="391"/>
                    <a:pt x="278" y="391"/>
                    <a:pt x="278" y="391"/>
                  </a:cubicBezTo>
                  <a:cubicBezTo>
                    <a:pt x="278" y="391"/>
                    <a:pt x="278" y="391"/>
                    <a:pt x="278" y="391"/>
                  </a:cubicBezTo>
                  <a:cubicBezTo>
                    <a:pt x="278" y="391"/>
                    <a:pt x="278" y="391"/>
                    <a:pt x="278" y="391"/>
                  </a:cubicBezTo>
                  <a:cubicBezTo>
                    <a:pt x="278" y="390"/>
                    <a:pt x="278" y="390"/>
                    <a:pt x="278" y="390"/>
                  </a:cubicBezTo>
                  <a:cubicBezTo>
                    <a:pt x="277" y="390"/>
                    <a:pt x="277" y="390"/>
                    <a:pt x="277" y="390"/>
                  </a:cubicBezTo>
                  <a:cubicBezTo>
                    <a:pt x="277" y="389"/>
                    <a:pt x="277" y="389"/>
                    <a:pt x="277" y="389"/>
                  </a:cubicBezTo>
                  <a:cubicBezTo>
                    <a:pt x="277" y="390"/>
                    <a:pt x="277" y="390"/>
                    <a:pt x="277" y="390"/>
                  </a:cubicBezTo>
                  <a:cubicBezTo>
                    <a:pt x="276" y="389"/>
                    <a:pt x="276" y="389"/>
                    <a:pt x="276" y="389"/>
                  </a:cubicBezTo>
                  <a:cubicBezTo>
                    <a:pt x="276" y="389"/>
                    <a:pt x="276" y="389"/>
                    <a:pt x="276" y="389"/>
                  </a:cubicBezTo>
                  <a:cubicBezTo>
                    <a:pt x="276" y="388"/>
                    <a:pt x="276" y="388"/>
                    <a:pt x="276" y="388"/>
                  </a:cubicBezTo>
                  <a:cubicBezTo>
                    <a:pt x="276" y="388"/>
                    <a:pt x="276" y="388"/>
                    <a:pt x="276" y="388"/>
                  </a:cubicBezTo>
                  <a:cubicBezTo>
                    <a:pt x="276" y="388"/>
                    <a:pt x="276" y="388"/>
                    <a:pt x="276" y="388"/>
                  </a:cubicBezTo>
                  <a:cubicBezTo>
                    <a:pt x="276" y="388"/>
                    <a:pt x="276" y="388"/>
                    <a:pt x="276" y="388"/>
                  </a:cubicBezTo>
                  <a:cubicBezTo>
                    <a:pt x="275" y="388"/>
                    <a:pt x="275" y="388"/>
                    <a:pt x="275" y="388"/>
                  </a:cubicBezTo>
                  <a:cubicBezTo>
                    <a:pt x="276" y="387"/>
                    <a:pt x="276" y="387"/>
                    <a:pt x="276" y="387"/>
                  </a:cubicBezTo>
                  <a:cubicBezTo>
                    <a:pt x="275" y="387"/>
                    <a:pt x="275" y="387"/>
                    <a:pt x="275" y="387"/>
                  </a:cubicBezTo>
                  <a:cubicBezTo>
                    <a:pt x="275" y="387"/>
                    <a:pt x="275" y="387"/>
                    <a:pt x="275" y="387"/>
                  </a:cubicBezTo>
                  <a:cubicBezTo>
                    <a:pt x="275" y="387"/>
                    <a:pt x="275" y="387"/>
                    <a:pt x="275" y="387"/>
                  </a:cubicBezTo>
                  <a:cubicBezTo>
                    <a:pt x="275" y="387"/>
                    <a:pt x="275" y="387"/>
                    <a:pt x="275" y="387"/>
                  </a:cubicBezTo>
                  <a:cubicBezTo>
                    <a:pt x="275" y="387"/>
                    <a:pt x="275" y="387"/>
                    <a:pt x="275" y="387"/>
                  </a:cubicBezTo>
                  <a:cubicBezTo>
                    <a:pt x="275" y="387"/>
                    <a:pt x="275" y="387"/>
                    <a:pt x="275" y="387"/>
                  </a:cubicBezTo>
                  <a:cubicBezTo>
                    <a:pt x="275" y="386"/>
                    <a:pt x="275" y="386"/>
                    <a:pt x="275" y="386"/>
                  </a:cubicBezTo>
                  <a:cubicBezTo>
                    <a:pt x="275" y="386"/>
                    <a:pt x="275" y="386"/>
                    <a:pt x="275" y="386"/>
                  </a:cubicBezTo>
                  <a:cubicBezTo>
                    <a:pt x="274" y="386"/>
                    <a:pt x="274" y="386"/>
                    <a:pt x="274" y="386"/>
                  </a:cubicBezTo>
                  <a:cubicBezTo>
                    <a:pt x="274" y="386"/>
                    <a:pt x="274" y="386"/>
                    <a:pt x="274" y="386"/>
                  </a:cubicBezTo>
                  <a:cubicBezTo>
                    <a:pt x="274" y="386"/>
                    <a:pt x="274" y="386"/>
                    <a:pt x="274" y="386"/>
                  </a:cubicBezTo>
                  <a:cubicBezTo>
                    <a:pt x="274" y="386"/>
                    <a:pt x="274" y="386"/>
                    <a:pt x="274" y="386"/>
                  </a:cubicBezTo>
                  <a:cubicBezTo>
                    <a:pt x="273" y="385"/>
                    <a:pt x="273" y="385"/>
                    <a:pt x="273" y="385"/>
                  </a:cubicBezTo>
                  <a:cubicBezTo>
                    <a:pt x="273" y="385"/>
                    <a:pt x="273" y="385"/>
                    <a:pt x="273" y="385"/>
                  </a:cubicBezTo>
                  <a:cubicBezTo>
                    <a:pt x="273" y="386"/>
                    <a:pt x="273" y="386"/>
                    <a:pt x="273" y="386"/>
                  </a:cubicBezTo>
                  <a:cubicBezTo>
                    <a:pt x="272" y="386"/>
                    <a:pt x="272" y="386"/>
                    <a:pt x="272" y="386"/>
                  </a:cubicBezTo>
                  <a:cubicBezTo>
                    <a:pt x="273" y="386"/>
                    <a:pt x="273" y="386"/>
                    <a:pt x="273" y="386"/>
                  </a:cubicBezTo>
                  <a:cubicBezTo>
                    <a:pt x="272" y="385"/>
                    <a:pt x="272" y="385"/>
                    <a:pt x="272" y="385"/>
                  </a:cubicBezTo>
                  <a:cubicBezTo>
                    <a:pt x="271" y="386"/>
                    <a:pt x="271" y="386"/>
                    <a:pt x="271" y="386"/>
                  </a:cubicBezTo>
                  <a:cubicBezTo>
                    <a:pt x="271" y="385"/>
                    <a:pt x="271" y="385"/>
                    <a:pt x="271" y="385"/>
                  </a:cubicBezTo>
                  <a:cubicBezTo>
                    <a:pt x="271" y="386"/>
                    <a:pt x="271" y="385"/>
                    <a:pt x="270" y="386"/>
                  </a:cubicBezTo>
                  <a:cubicBezTo>
                    <a:pt x="270" y="385"/>
                    <a:pt x="270" y="385"/>
                    <a:pt x="270" y="385"/>
                  </a:cubicBezTo>
                  <a:cubicBezTo>
                    <a:pt x="270" y="386"/>
                    <a:pt x="270" y="386"/>
                    <a:pt x="270" y="386"/>
                  </a:cubicBezTo>
                  <a:cubicBezTo>
                    <a:pt x="269" y="385"/>
                    <a:pt x="269" y="385"/>
                    <a:pt x="269" y="385"/>
                  </a:cubicBezTo>
                  <a:cubicBezTo>
                    <a:pt x="269" y="385"/>
                    <a:pt x="269" y="385"/>
                    <a:pt x="269" y="385"/>
                  </a:cubicBezTo>
                  <a:cubicBezTo>
                    <a:pt x="268" y="384"/>
                    <a:pt x="268" y="384"/>
                    <a:pt x="268" y="384"/>
                  </a:cubicBezTo>
                  <a:cubicBezTo>
                    <a:pt x="268" y="384"/>
                    <a:pt x="268" y="384"/>
                    <a:pt x="268" y="384"/>
                  </a:cubicBezTo>
                  <a:cubicBezTo>
                    <a:pt x="267" y="384"/>
                    <a:pt x="267" y="384"/>
                    <a:pt x="267" y="384"/>
                  </a:cubicBezTo>
                  <a:cubicBezTo>
                    <a:pt x="267" y="384"/>
                    <a:pt x="267" y="384"/>
                    <a:pt x="267" y="384"/>
                  </a:cubicBezTo>
                  <a:cubicBezTo>
                    <a:pt x="267" y="384"/>
                    <a:pt x="267" y="384"/>
                    <a:pt x="267" y="384"/>
                  </a:cubicBezTo>
                  <a:cubicBezTo>
                    <a:pt x="266" y="384"/>
                    <a:pt x="266" y="384"/>
                    <a:pt x="266" y="384"/>
                  </a:cubicBezTo>
                  <a:cubicBezTo>
                    <a:pt x="266" y="384"/>
                    <a:pt x="266" y="384"/>
                    <a:pt x="266" y="384"/>
                  </a:cubicBezTo>
                  <a:cubicBezTo>
                    <a:pt x="266" y="384"/>
                    <a:pt x="266" y="384"/>
                    <a:pt x="265" y="384"/>
                  </a:cubicBezTo>
                  <a:cubicBezTo>
                    <a:pt x="265" y="384"/>
                    <a:pt x="265" y="384"/>
                    <a:pt x="265" y="384"/>
                  </a:cubicBezTo>
                  <a:cubicBezTo>
                    <a:pt x="265" y="385"/>
                    <a:pt x="265" y="385"/>
                    <a:pt x="265" y="385"/>
                  </a:cubicBezTo>
                  <a:cubicBezTo>
                    <a:pt x="265" y="385"/>
                    <a:pt x="265" y="385"/>
                    <a:pt x="265" y="385"/>
                  </a:cubicBezTo>
                  <a:cubicBezTo>
                    <a:pt x="265" y="385"/>
                    <a:pt x="265" y="385"/>
                    <a:pt x="265" y="385"/>
                  </a:cubicBezTo>
                  <a:cubicBezTo>
                    <a:pt x="265" y="385"/>
                    <a:pt x="265" y="385"/>
                    <a:pt x="265" y="385"/>
                  </a:cubicBezTo>
                  <a:cubicBezTo>
                    <a:pt x="265" y="385"/>
                    <a:pt x="265" y="385"/>
                    <a:pt x="265" y="385"/>
                  </a:cubicBezTo>
                  <a:cubicBezTo>
                    <a:pt x="265" y="385"/>
                    <a:pt x="265" y="385"/>
                    <a:pt x="265" y="385"/>
                  </a:cubicBezTo>
                  <a:cubicBezTo>
                    <a:pt x="265" y="386"/>
                    <a:pt x="265" y="386"/>
                    <a:pt x="265" y="386"/>
                  </a:cubicBezTo>
                  <a:cubicBezTo>
                    <a:pt x="265" y="386"/>
                    <a:pt x="265" y="386"/>
                    <a:pt x="265" y="386"/>
                  </a:cubicBezTo>
                  <a:cubicBezTo>
                    <a:pt x="265" y="386"/>
                    <a:pt x="265" y="386"/>
                    <a:pt x="265" y="386"/>
                  </a:cubicBezTo>
                  <a:cubicBezTo>
                    <a:pt x="265" y="386"/>
                    <a:pt x="265" y="386"/>
                    <a:pt x="265" y="386"/>
                  </a:cubicBezTo>
                  <a:cubicBezTo>
                    <a:pt x="265" y="387"/>
                    <a:pt x="265" y="387"/>
                    <a:pt x="265" y="387"/>
                  </a:cubicBezTo>
                  <a:cubicBezTo>
                    <a:pt x="265" y="387"/>
                    <a:pt x="265" y="387"/>
                    <a:pt x="265" y="387"/>
                  </a:cubicBezTo>
                  <a:cubicBezTo>
                    <a:pt x="265" y="387"/>
                    <a:pt x="265" y="387"/>
                    <a:pt x="265" y="387"/>
                  </a:cubicBezTo>
                  <a:cubicBezTo>
                    <a:pt x="265" y="388"/>
                    <a:pt x="265" y="388"/>
                    <a:pt x="265" y="388"/>
                  </a:cubicBezTo>
                  <a:cubicBezTo>
                    <a:pt x="266" y="388"/>
                    <a:pt x="266" y="388"/>
                    <a:pt x="266" y="388"/>
                  </a:cubicBezTo>
                  <a:cubicBezTo>
                    <a:pt x="267" y="388"/>
                    <a:pt x="267" y="388"/>
                    <a:pt x="267" y="388"/>
                  </a:cubicBezTo>
                  <a:cubicBezTo>
                    <a:pt x="267" y="388"/>
                    <a:pt x="267" y="388"/>
                    <a:pt x="267" y="388"/>
                  </a:cubicBezTo>
                  <a:cubicBezTo>
                    <a:pt x="267" y="389"/>
                    <a:pt x="267" y="389"/>
                    <a:pt x="267" y="389"/>
                  </a:cubicBezTo>
                  <a:cubicBezTo>
                    <a:pt x="268" y="389"/>
                    <a:pt x="268" y="389"/>
                    <a:pt x="268" y="389"/>
                  </a:cubicBezTo>
                  <a:cubicBezTo>
                    <a:pt x="268" y="389"/>
                    <a:pt x="268" y="389"/>
                    <a:pt x="268" y="389"/>
                  </a:cubicBezTo>
                  <a:cubicBezTo>
                    <a:pt x="268" y="389"/>
                    <a:pt x="268" y="389"/>
                    <a:pt x="268" y="389"/>
                  </a:cubicBezTo>
                  <a:cubicBezTo>
                    <a:pt x="268" y="389"/>
                    <a:pt x="268" y="389"/>
                    <a:pt x="268" y="389"/>
                  </a:cubicBezTo>
                  <a:cubicBezTo>
                    <a:pt x="268" y="389"/>
                    <a:pt x="268" y="389"/>
                    <a:pt x="268" y="389"/>
                  </a:cubicBezTo>
                  <a:cubicBezTo>
                    <a:pt x="268" y="389"/>
                    <a:pt x="268" y="389"/>
                    <a:pt x="268" y="389"/>
                  </a:cubicBezTo>
                  <a:cubicBezTo>
                    <a:pt x="269" y="389"/>
                    <a:pt x="269" y="389"/>
                    <a:pt x="269" y="389"/>
                  </a:cubicBezTo>
                  <a:cubicBezTo>
                    <a:pt x="270" y="390"/>
                    <a:pt x="270" y="390"/>
                    <a:pt x="270" y="390"/>
                  </a:cubicBezTo>
                  <a:cubicBezTo>
                    <a:pt x="269" y="390"/>
                    <a:pt x="270" y="390"/>
                    <a:pt x="269" y="390"/>
                  </a:cubicBezTo>
                  <a:cubicBezTo>
                    <a:pt x="269" y="390"/>
                    <a:pt x="269" y="390"/>
                    <a:pt x="269" y="390"/>
                  </a:cubicBezTo>
                  <a:cubicBezTo>
                    <a:pt x="269" y="390"/>
                    <a:pt x="269" y="390"/>
                    <a:pt x="269" y="390"/>
                  </a:cubicBezTo>
                  <a:cubicBezTo>
                    <a:pt x="268" y="389"/>
                    <a:pt x="268" y="389"/>
                    <a:pt x="268" y="389"/>
                  </a:cubicBezTo>
                  <a:cubicBezTo>
                    <a:pt x="268" y="390"/>
                    <a:pt x="268" y="390"/>
                    <a:pt x="268" y="390"/>
                  </a:cubicBezTo>
                  <a:cubicBezTo>
                    <a:pt x="268" y="389"/>
                    <a:pt x="268" y="389"/>
                    <a:pt x="268" y="389"/>
                  </a:cubicBezTo>
                  <a:cubicBezTo>
                    <a:pt x="268" y="389"/>
                    <a:pt x="268" y="389"/>
                    <a:pt x="268" y="389"/>
                  </a:cubicBezTo>
                  <a:cubicBezTo>
                    <a:pt x="267" y="389"/>
                    <a:pt x="267" y="389"/>
                    <a:pt x="267" y="389"/>
                  </a:cubicBezTo>
                  <a:cubicBezTo>
                    <a:pt x="267" y="389"/>
                    <a:pt x="267" y="389"/>
                    <a:pt x="267" y="389"/>
                  </a:cubicBezTo>
                  <a:cubicBezTo>
                    <a:pt x="267" y="389"/>
                    <a:pt x="267" y="389"/>
                    <a:pt x="267" y="389"/>
                  </a:cubicBezTo>
                  <a:cubicBezTo>
                    <a:pt x="266" y="389"/>
                    <a:pt x="266" y="389"/>
                    <a:pt x="266" y="389"/>
                  </a:cubicBezTo>
                  <a:cubicBezTo>
                    <a:pt x="266" y="389"/>
                    <a:pt x="266" y="389"/>
                    <a:pt x="266" y="389"/>
                  </a:cubicBezTo>
                  <a:cubicBezTo>
                    <a:pt x="266" y="389"/>
                    <a:pt x="266" y="389"/>
                    <a:pt x="266" y="389"/>
                  </a:cubicBezTo>
                  <a:cubicBezTo>
                    <a:pt x="266" y="388"/>
                    <a:pt x="266" y="388"/>
                    <a:pt x="266" y="388"/>
                  </a:cubicBezTo>
                  <a:cubicBezTo>
                    <a:pt x="266" y="388"/>
                    <a:pt x="266" y="388"/>
                    <a:pt x="266" y="388"/>
                  </a:cubicBezTo>
                  <a:cubicBezTo>
                    <a:pt x="266" y="388"/>
                    <a:pt x="266" y="388"/>
                    <a:pt x="266" y="388"/>
                  </a:cubicBezTo>
                  <a:cubicBezTo>
                    <a:pt x="266" y="388"/>
                    <a:pt x="266" y="388"/>
                    <a:pt x="266" y="388"/>
                  </a:cubicBezTo>
                  <a:cubicBezTo>
                    <a:pt x="265" y="388"/>
                    <a:pt x="265" y="388"/>
                    <a:pt x="265" y="388"/>
                  </a:cubicBezTo>
                  <a:cubicBezTo>
                    <a:pt x="265" y="388"/>
                    <a:pt x="265" y="388"/>
                    <a:pt x="265" y="388"/>
                  </a:cubicBezTo>
                  <a:cubicBezTo>
                    <a:pt x="265" y="388"/>
                    <a:pt x="265" y="388"/>
                    <a:pt x="265" y="388"/>
                  </a:cubicBezTo>
                  <a:cubicBezTo>
                    <a:pt x="265" y="388"/>
                    <a:pt x="265" y="388"/>
                    <a:pt x="265" y="388"/>
                  </a:cubicBezTo>
                  <a:cubicBezTo>
                    <a:pt x="265" y="388"/>
                    <a:pt x="265" y="388"/>
                    <a:pt x="265" y="388"/>
                  </a:cubicBezTo>
                  <a:cubicBezTo>
                    <a:pt x="264" y="388"/>
                    <a:pt x="264" y="388"/>
                    <a:pt x="264" y="388"/>
                  </a:cubicBezTo>
                  <a:cubicBezTo>
                    <a:pt x="265" y="388"/>
                    <a:pt x="265" y="388"/>
                    <a:pt x="265" y="388"/>
                  </a:cubicBezTo>
                  <a:cubicBezTo>
                    <a:pt x="265" y="388"/>
                    <a:pt x="265" y="388"/>
                    <a:pt x="265" y="388"/>
                  </a:cubicBezTo>
                  <a:cubicBezTo>
                    <a:pt x="265" y="388"/>
                    <a:pt x="265" y="388"/>
                    <a:pt x="265" y="388"/>
                  </a:cubicBezTo>
                  <a:cubicBezTo>
                    <a:pt x="265" y="389"/>
                    <a:pt x="265" y="389"/>
                    <a:pt x="265" y="389"/>
                  </a:cubicBezTo>
                  <a:cubicBezTo>
                    <a:pt x="264" y="389"/>
                    <a:pt x="264" y="389"/>
                    <a:pt x="264" y="389"/>
                  </a:cubicBezTo>
                  <a:cubicBezTo>
                    <a:pt x="264" y="389"/>
                    <a:pt x="264" y="389"/>
                    <a:pt x="264" y="389"/>
                  </a:cubicBezTo>
                  <a:cubicBezTo>
                    <a:pt x="264" y="389"/>
                    <a:pt x="264" y="389"/>
                    <a:pt x="264" y="389"/>
                  </a:cubicBezTo>
                  <a:cubicBezTo>
                    <a:pt x="264" y="389"/>
                    <a:pt x="264" y="389"/>
                    <a:pt x="264" y="389"/>
                  </a:cubicBezTo>
                  <a:cubicBezTo>
                    <a:pt x="264" y="389"/>
                    <a:pt x="264" y="389"/>
                    <a:pt x="264" y="389"/>
                  </a:cubicBezTo>
                  <a:cubicBezTo>
                    <a:pt x="265" y="389"/>
                    <a:pt x="265" y="389"/>
                    <a:pt x="265" y="389"/>
                  </a:cubicBezTo>
                  <a:cubicBezTo>
                    <a:pt x="265" y="390"/>
                    <a:pt x="265" y="390"/>
                    <a:pt x="265" y="390"/>
                  </a:cubicBezTo>
                  <a:cubicBezTo>
                    <a:pt x="265" y="390"/>
                    <a:pt x="265" y="390"/>
                    <a:pt x="265" y="391"/>
                  </a:cubicBezTo>
                  <a:cubicBezTo>
                    <a:pt x="265" y="391"/>
                    <a:pt x="265" y="391"/>
                    <a:pt x="265" y="391"/>
                  </a:cubicBezTo>
                  <a:cubicBezTo>
                    <a:pt x="265" y="391"/>
                    <a:pt x="265" y="391"/>
                    <a:pt x="265" y="391"/>
                  </a:cubicBezTo>
                  <a:cubicBezTo>
                    <a:pt x="266" y="391"/>
                    <a:pt x="266" y="391"/>
                    <a:pt x="266" y="391"/>
                  </a:cubicBezTo>
                  <a:cubicBezTo>
                    <a:pt x="266" y="391"/>
                    <a:pt x="266" y="391"/>
                    <a:pt x="266" y="391"/>
                  </a:cubicBezTo>
                  <a:cubicBezTo>
                    <a:pt x="266" y="391"/>
                    <a:pt x="266" y="391"/>
                    <a:pt x="266" y="391"/>
                  </a:cubicBezTo>
                  <a:cubicBezTo>
                    <a:pt x="266" y="391"/>
                    <a:pt x="266" y="391"/>
                    <a:pt x="266" y="391"/>
                  </a:cubicBezTo>
                  <a:cubicBezTo>
                    <a:pt x="266" y="392"/>
                    <a:pt x="266" y="392"/>
                    <a:pt x="266" y="392"/>
                  </a:cubicBezTo>
                  <a:cubicBezTo>
                    <a:pt x="266" y="392"/>
                    <a:pt x="266" y="392"/>
                    <a:pt x="266" y="392"/>
                  </a:cubicBezTo>
                  <a:cubicBezTo>
                    <a:pt x="266" y="392"/>
                    <a:pt x="266" y="392"/>
                    <a:pt x="266" y="392"/>
                  </a:cubicBezTo>
                  <a:cubicBezTo>
                    <a:pt x="266" y="392"/>
                    <a:pt x="266" y="392"/>
                    <a:pt x="266" y="392"/>
                  </a:cubicBezTo>
                  <a:cubicBezTo>
                    <a:pt x="266" y="392"/>
                    <a:pt x="266" y="392"/>
                    <a:pt x="266" y="392"/>
                  </a:cubicBezTo>
                  <a:cubicBezTo>
                    <a:pt x="266" y="393"/>
                    <a:pt x="266" y="393"/>
                    <a:pt x="266" y="393"/>
                  </a:cubicBezTo>
                  <a:cubicBezTo>
                    <a:pt x="266" y="393"/>
                    <a:pt x="266" y="393"/>
                    <a:pt x="266" y="393"/>
                  </a:cubicBezTo>
                  <a:cubicBezTo>
                    <a:pt x="265" y="393"/>
                    <a:pt x="265" y="393"/>
                    <a:pt x="265" y="393"/>
                  </a:cubicBezTo>
                  <a:cubicBezTo>
                    <a:pt x="266" y="394"/>
                    <a:pt x="266" y="394"/>
                    <a:pt x="266" y="394"/>
                  </a:cubicBezTo>
                  <a:cubicBezTo>
                    <a:pt x="265" y="394"/>
                    <a:pt x="265" y="394"/>
                    <a:pt x="265" y="394"/>
                  </a:cubicBezTo>
                  <a:cubicBezTo>
                    <a:pt x="266" y="395"/>
                    <a:pt x="266" y="395"/>
                    <a:pt x="266" y="395"/>
                  </a:cubicBezTo>
                  <a:cubicBezTo>
                    <a:pt x="265" y="395"/>
                    <a:pt x="265" y="395"/>
                    <a:pt x="265" y="395"/>
                  </a:cubicBezTo>
                  <a:cubicBezTo>
                    <a:pt x="266" y="396"/>
                    <a:pt x="266" y="396"/>
                    <a:pt x="266" y="396"/>
                  </a:cubicBezTo>
                  <a:cubicBezTo>
                    <a:pt x="265" y="396"/>
                    <a:pt x="265" y="396"/>
                    <a:pt x="265" y="396"/>
                  </a:cubicBezTo>
                  <a:cubicBezTo>
                    <a:pt x="266" y="396"/>
                    <a:pt x="266" y="396"/>
                    <a:pt x="266" y="396"/>
                  </a:cubicBezTo>
                  <a:cubicBezTo>
                    <a:pt x="266" y="396"/>
                    <a:pt x="266" y="396"/>
                    <a:pt x="266" y="396"/>
                  </a:cubicBezTo>
                  <a:cubicBezTo>
                    <a:pt x="265" y="396"/>
                    <a:pt x="265" y="396"/>
                    <a:pt x="265" y="396"/>
                  </a:cubicBezTo>
                  <a:cubicBezTo>
                    <a:pt x="265" y="397"/>
                    <a:pt x="265" y="397"/>
                    <a:pt x="265" y="397"/>
                  </a:cubicBezTo>
                  <a:cubicBezTo>
                    <a:pt x="265" y="397"/>
                    <a:pt x="265" y="397"/>
                    <a:pt x="265" y="397"/>
                  </a:cubicBezTo>
                  <a:cubicBezTo>
                    <a:pt x="265" y="397"/>
                    <a:pt x="265" y="397"/>
                    <a:pt x="265" y="397"/>
                  </a:cubicBezTo>
                  <a:cubicBezTo>
                    <a:pt x="265" y="396"/>
                    <a:pt x="265" y="396"/>
                    <a:pt x="265" y="396"/>
                  </a:cubicBezTo>
                  <a:cubicBezTo>
                    <a:pt x="264" y="396"/>
                    <a:pt x="264" y="396"/>
                    <a:pt x="264" y="396"/>
                  </a:cubicBezTo>
                  <a:cubicBezTo>
                    <a:pt x="264" y="396"/>
                    <a:pt x="264" y="396"/>
                    <a:pt x="264" y="396"/>
                  </a:cubicBezTo>
                  <a:cubicBezTo>
                    <a:pt x="264" y="396"/>
                    <a:pt x="264" y="396"/>
                    <a:pt x="264" y="396"/>
                  </a:cubicBezTo>
                  <a:cubicBezTo>
                    <a:pt x="264" y="396"/>
                    <a:pt x="264" y="396"/>
                    <a:pt x="264" y="396"/>
                  </a:cubicBezTo>
                  <a:cubicBezTo>
                    <a:pt x="264" y="396"/>
                    <a:pt x="264" y="396"/>
                    <a:pt x="264" y="396"/>
                  </a:cubicBezTo>
                  <a:cubicBezTo>
                    <a:pt x="264" y="397"/>
                    <a:pt x="264" y="397"/>
                    <a:pt x="264" y="397"/>
                  </a:cubicBezTo>
                  <a:cubicBezTo>
                    <a:pt x="264" y="397"/>
                    <a:pt x="264" y="397"/>
                    <a:pt x="264" y="397"/>
                  </a:cubicBezTo>
                  <a:cubicBezTo>
                    <a:pt x="264" y="397"/>
                    <a:pt x="264" y="397"/>
                    <a:pt x="264" y="397"/>
                  </a:cubicBezTo>
                  <a:cubicBezTo>
                    <a:pt x="264" y="397"/>
                    <a:pt x="264" y="397"/>
                    <a:pt x="264" y="397"/>
                  </a:cubicBezTo>
                  <a:cubicBezTo>
                    <a:pt x="264" y="398"/>
                    <a:pt x="264" y="398"/>
                    <a:pt x="264" y="398"/>
                  </a:cubicBezTo>
                  <a:cubicBezTo>
                    <a:pt x="264" y="398"/>
                    <a:pt x="264" y="398"/>
                    <a:pt x="264" y="398"/>
                  </a:cubicBezTo>
                  <a:cubicBezTo>
                    <a:pt x="264" y="398"/>
                    <a:pt x="264" y="398"/>
                    <a:pt x="264" y="398"/>
                  </a:cubicBezTo>
                  <a:cubicBezTo>
                    <a:pt x="263" y="398"/>
                    <a:pt x="263" y="398"/>
                    <a:pt x="263" y="398"/>
                  </a:cubicBezTo>
                  <a:cubicBezTo>
                    <a:pt x="263" y="399"/>
                    <a:pt x="263" y="399"/>
                    <a:pt x="263" y="399"/>
                  </a:cubicBezTo>
                  <a:cubicBezTo>
                    <a:pt x="263" y="399"/>
                    <a:pt x="263" y="399"/>
                    <a:pt x="263" y="399"/>
                  </a:cubicBezTo>
                  <a:cubicBezTo>
                    <a:pt x="263" y="399"/>
                    <a:pt x="263" y="399"/>
                    <a:pt x="263" y="399"/>
                  </a:cubicBezTo>
                  <a:cubicBezTo>
                    <a:pt x="263" y="399"/>
                    <a:pt x="263" y="399"/>
                    <a:pt x="263" y="399"/>
                  </a:cubicBezTo>
                  <a:cubicBezTo>
                    <a:pt x="263" y="400"/>
                    <a:pt x="263" y="400"/>
                    <a:pt x="263" y="400"/>
                  </a:cubicBezTo>
                  <a:cubicBezTo>
                    <a:pt x="263" y="400"/>
                    <a:pt x="263" y="400"/>
                    <a:pt x="263" y="400"/>
                  </a:cubicBezTo>
                  <a:cubicBezTo>
                    <a:pt x="263" y="400"/>
                    <a:pt x="263" y="400"/>
                    <a:pt x="263" y="400"/>
                  </a:cubicBezTo>
                  <a:cubicBezTo>
                    <a:pt x="262" y="400"/>
                    <a:pt x="262" y="400"/>
                    <a:pt x="262" y="400"/>
                  </a:cubicBezTo>
                  <a:cubicBezTo>
                    <a:pt x="263" y="401"/>
                    <a:pt x="263" y="401"/>
                    <a:pt x="263" y="401"/>
                  </a:cubicBezTo>
                  <a:cubicBezTo>
                    <a:pt x="263" y="401"/>
                    <a:pt x="263" y="401"/>
                    <a:pt x="263" y="401"/>
                  </a:cubicBezTo>
                  <a:cubicBezTo>
                    <a:pt x="263" y="401"/>
                    <a:pt x="263" y="401"/>
                    <a:pt x="263" y="401"/>
                  </a:cubicBezTo>
                  <a:cubicBezTo>
                    <a:pt x="263" y="401"/>
                    <a:pt x="263" y="401"/>
                    <a:pt x="262" y="401"/>
                  </a:cubicBezTo>
                  <a:cubicBezTo>
                    <a:pt x="262" y="401"/>
                    <a:pt x="262" y="401"/>
                    <a:pt x="262" y="401"/>
                  </a:cubicBezTo>
                  <a:cubicBezTo>
                    <a:pt x="262" y="401"/>
                    <a:pt x="262" y="401"/>
                    <a:pt x="262" y="401"/>
                  </a:cubicBezTo>
                  <a:cubicBezTo>
                    <a:pt x="262" y="401"/>
                    <a:pt x="262" y="401"/>
                    <a:pt x="262" y="401"/>
                  </a:cubicBezTo>
                  <a:cubicBezTo>
                    <a:pt x="262" y="401"/>
                    <a:pt x="262" y="401"/>
                    <a:pt x="262" y="401"/>
                  </a:cubicBezTo>
                  <a:cubicBezTo>
                    <a:pt x="262" y="402"/>
                    <a:pt x="262" y="402"/>
                    <a:pt x="262" y="402"/>
                  </a:cubicBezTo>
                  <a:cubicBezTo>
                    <a:pt x="262" y="402"/>
                    <a:pt x="262" y="402"/>
                    <a:pt x="262" y="402"/>
                  </a:cubicBezTo>
                  <a:cubicBezTo>
                    <a:pt x="262" y="402"/>
                    <a:pt x="262" y="402"/>
                    <a:pt x="262" y="402"/>
                  </a:cubicBezTo>
                  <a:cubicBezTo>
                    <a:pt x="261" y="402"/>
                    <a:pt x="261" y="402"/>
                    <a:pt x="261" y="402"/>
                  </a:cubicBezTo>
                  <a:cubicBezTo>
                    <a:pt x="262" y="403"/>
                    <a:pt x="262" y="403"/>
                    <a:pt x="262" y="403"/>
                  </a:cubicBezTo>
                  <a:cubicBezTo>
                    <a:pt x="262" y="403"/>
                    <a:pt x="262" y="403"/>
                    <a:pt x="262" y="403"/>
                  </a:cubicBezTo>
                  <a:cubicBezTo>
                    <a:pt x="262" y="403"/>
                    <a:pt x="262" y="403"/>
                    <a:pt x="262" y="403"/>
                  </a:cubicBezTo>
                  <a:cubicBezTo>
                    <a:pt x="262" y="403"/>
                    <a:pt x="262" y="403"/>
                    <a:pt x="262" y="403"/>
                  </a:cubicBezTo>
                  <a:cubicBezTo>
                    <a:pt x="262" y="403"/>
                    <a:pt x="262" y="403"/>
                    <a:pt x="262" y="403"/>
                  </a:cubicBezTo>
                  <a:cubicBezTo>
                    <a:pt x="262" y="403"/>
                    <a:pt x="262" y="403"/>
                    <a:pt x="262" y="403"/>
                  </a:cubicBezTo>
                  <a:cubicBezTo>
                    <a:pt x="261" y="404"/>
                    <a:pt x="261" y="404"/>
                    <a:pt x="261" y="404"/>
                  </a:cubicBezTo>
                  <a:cubicBezTo>
                    <a:pt x="261" y="405"/>
                    <a:pt x="261" y="405"/>
                    <a:pt x="261" y="405"/>
                  </a:cubicBezTo>
                  <a:cubicBezTo>
                    <a:pt x="260" y="405"/>
                    <a:pt x="260" y="405"/>
                    <a:pt x="260" y="405"/>
                  </a:cubicBezTo>
                  <a:cubicBezTo>
                    <a:pt x="260" y="405"/>
                    <a:pt x="260" y="405"/>
                    <a:pt x="260" y="405"/>
                  </a:cubicBezTo>
                  <a:cubicBezTo>
                    <a:pt x="260" y="405"/>
                    <a:pt x="260" y="405"/>
                    <a:pt x="260" y="405"/>
                  </a:cubicBezTo>
                  <a:cubicBezTo>
                    <a:pt x="260" y="406"/>
                    <a:pt x="260" y="406"/>
                    <a:pt x="260" y="406"/>
                  </a:cubicBezTo>
                  <a:cubicBezTo>
                    <a:pt x="261" y="405"/>
                    <a:pt x="261" y="405"/>
                    <a:pt x="261" y="405"/>
                  </a:cubicBezTo>
                  <a:cubicBezTo>
                    <a:pt x="261" y="406"/>
                    <a:pt x="261" y="406"/>
                    <a:pt x="261" y="406"/>
                  </a:cubicBezTo>
                  <a:cubicBezTo>
                    <a:pt x="261" y="406"/>
                    <a:pt x="261" y="406"/>
                    <a:pt x="261" y="406"/>
                  </a:cubicBezTo>
                  <a:cubicBezTo>
                    <a:pt x="262" y="405"/>
                    <a:pt x="262" y="405"/>
                    <a:pt x="262" y="405"/>
                  </a:cubicBezTo>
                  <a:cubicBezTo>
                    <a:pt x="262" y="405"/>
                    <a:pt x="262" y="405"/>
                    <a:pt x="262" y="405"/>
                  </a:cubicBezTo>
                  <a:cubicBezTo>
                    <a:pt x="262" y="405"/>
                    <a:pt x="262" y="405"/>
                    <a:pt x="262" y="405"/>
                  </a:cubicBezTo>
                  <a:cubicBezTo>
                    <a:pt x="262" y="405"/>
                    <a:pt x="262" y="405"/>
                    <a:pt x="262" y="405"/>
                  </a:cubicBezTo>
                  <a:cubicBezTo>
                    <a:pt x="263" y="405"/>
                    <a:pt x="263" y="405"/>
                    <a:pt x="263" y="405"/>
                  </a:cubicBezTo>
                  <a:cubicBezTo>
                    <a:pt x="263" y="405"/>
                    <a:pt x="263" y="405"/>
                    <a:pt x="263" y="405"/>
                  </a:cubicBezTo>
                  <a:cubicBezTo>
                    <a:pt x="264" y="405"/>
                    <a:pt x="264" y="405"/>
                    <a:pt x="264" y="405"/>
                  </a:cubicBezTo>
                  <a:cubicBezTo>
                    <a:pt x="264" y="405"/>
                    <a:pt x="264" y="405"/>
                    <a:pt x="264" y="405"/>
                  </a:cubicBezTo>
                  <a:cubicBezTo>
                    <a:pt x="265" y="405"/>
                    <a:pt x="265" y="405"/>
                    <a:pt x="265" y="405"/>
                  </a:cubicBezTo>
                  <a:cubicBezTo>
                    <a:pt x="265" y="405"/>
                    <a:pt x="265" y="405"/>
                    <a:pt x="265" y="405"/>
                  </a:cubicBezTo>
                  <a:cubicBezTo>
                    <a:pt x="265" y="405"/>
                    <a:pt x="265" y="405"/>
                    <a:pt x="265" y="405"/>
                  </a:cubicBezTo>
                  <a:cubicBezTo>
                    <a:pt x="265" y="405"/>
                    <a:pt x="265" y="405"/>
                    <a:pt x="265" y="405"/>
                  </a:cubicBezTo>
                  <a:cubicBezTo>
                    <a:pt x="265" y="405"/>
                    <a:pt x="265" y="405"/>
                    <a:pt x="265" y="405"/>
                  </a:cubicBezTo>
                  <a:cubicBezTo>
                    <a:pt x="266" y="405"/>
                    <a:pt x="266" y="405"/>
                    <a:pt x="266" y="405"/>
                  </a:cubicBezTo>
                  <a:cubicBezTo>
                    <a:pt x="266" y="405"/>
                    <a:pt x="266" y="405"/>
                    <a:pt x="266" y="405"/>
                  </a:cubicBezTo>
                  <a:cubicBezTo>
                    <a:pt x="266" y="405"/>
                    <a:pt x="266" y="405"/>
                    <a:pt x="266" y="405"/>
                  </a:cubicBezTo>
                  <a:cubicBezTo>
                    <a:pt x="266" y="405"/>
                    <a:pt x="266" y="405"/>
                    <a:pt x="266" y="405"/>
                  </a:cubicBezTo>
                  <a:cubicBezTo>
                    <a:pt x="266" y="405"/>
                    <a:pt x="266" y="405"/>
                    <a:pt x="266" y="405"/>
                  </a:cubicBezTo>
                  <a:cubicBezTo>
                    <a:pt x="266" y="405"/>
                    <a:pt x="266" y="405"/>
                    <a:pt x="266" y="405"/>
                  </a:cubicBezTo>
                  <a:cubicBezTo>
                    <a:pt x="267" y="405"/>
                    <a:pt x="267" y="405"/>
                    <a:pt x="267" y="405"/>
                  </a:cubicBezTo>
                  <a:cubicBezTo>
                    <a:pt x="266" y="406"/>
                    <a:pt x="266" y="406"/>
                    <a:pt x="266" y="406"/>
                  </a:cubicBezTo>
                  <a:cubicBezTo>
                    <a:pt x="266" y="406"/>
                    <a:pt x="266" y="406"/>
                    <a:pt x="266" y="406"/>
                  </a:cubicBezTo>
                  <a:cubicBezTo>
                    <a:pt x="266" y="407"/>
                    <a:pt x="266" y="407"/>
                    <a:pt x="266" y="407"/>
                  </a:cubicBezTo>
                  <a:cubicBezTo>
                    <a:pt x="267" y="407"/>
                    <a:pt x="267" y="407"/>
                    <a:pt x="267" y="407"/>
                  </a:cubicBezTo>
                  <a:cubicBezTo>
                    <a:pt x="267" y="407"/>
                    <a:pt x="267" y="407"/>
                    <a:pt x="267" y="407"/>
                  </a:cubicBezTo>
                  <a:cubicBezTo>
                    <a:pt x="267" y="407"/>
                    <a:pt x="267" y="407"/>
                    <a:pt x="267" y="407"/>
                  </a:cubicBezTo>
                  <a:cubicBezTo>
                    <a:pt x="267" y="407"/>
                    <a:pt x="267" y="407"/>
                    <a:pt x="267" y="407"/>
                  </a:cubicBezTo>
                  <a:cubicBezTo>
                    <a:pt x="266" y="407"/>
                    <a:pt x="266" y="407"/>
                    <a:pt x="266" y="407"/>
                  </a:cubicBezTo>
                  <a:cubicBezTo>
                    <a:pt x="266" y="408"/>
                    <a:pt x="266" y="408"/>
                    <a:pt x="266" y="408"/>
                  </a:cubicBezTo>
                  <a:cubicBezTo>
                    <a:pt x="266" y="408"/>
                    <a:pt x="266" y="408"/>
                    <a:pt x="266" y="408"/>
                  </a:cubicBezTo>
                  <a:cubicBezTo>
                    <a:pt x="267" y="409"/>
                    <a:pt x="267" y="409"/>
                    <a:pt x="267" y="409"/>
                  </a:cubicBezTo>
                  <a:cubicBezTo>
                    <a:pt x="267" y="409"/>
                    <a:pt x="267" y="409"/>
                    <a:pt x="267" y="409"/>
                  </a:cubicBezTo>
                  <a:cubicBezTo>
                    <a:pt x="267" y="409"/>
                    <a:pt x="267" y="409"/>
                    <a:pt x="267" y="409"/>
                  </a:cubicBezTo>
                  <a:cubicBezTo>
                    <a:pt x="267" y="409"/>
                    <a:pt x="267" y="410"/>
                    <a:pt x="267" y="410"/>
                  </a:cubicBezTo>
                  <a:cubicBezTo>
                    <a:pt x="267" y="410"/>
                    <a:pt x="267" y="410"/>
                    <a:pt x="267" y="410"/>
                  </a:cubicBezTo>
                  <a:cubicBezTo>
                    <a:pt x="267" y="410"/>
                    <a:pt x="266" y="410"/>
                    <a:pt x="266" y="411"/>
                  </a:cubicBezTo>
                  <a:cubicBezTo>
                    <a:pt x="266" y="411"/>
                    <a:pt x="266" y="411"/>
                    <a:pt x="266" y="411"/>
                  </a:cubicBezTo>
                  <a:cubicBezTo>
                    <a:pt x="265" y="411"/>
                    <a:pt x="265" y="411"/>
                    <a:pt x="265" y="411"/>
                  </a:cubicBezTo>
                  <a:cubicBezTo>
                    <a:pt x="265" y="411"/>
                    <a:pt x="265" y="411"/>
                    <a:pt x="265" y="411"/>
                  </a:cubicBezTo>
                  <a:cubicBezTo>
                    <a:pt x="265" y="411"/>
                    <a:pt x="265" y="411"/>
                    <a:pt x="265" y="411"/>
                  </a:cubicBezTo>
                  <a:cubicBezTo>
                    <a:pt x="265" y="411"/>
                    <a:pt x="265" y="411"/>
                    <a:pt x="265" y="411"/>
                  </a:cubicBezTo>
                  <a:cubicBezTo>
                    <a:pt x="265" y="411"/>
                    <a:pt x="265" y="411"/>
                    <a:pt x="265" y="411"/>
                  </a:cubicBezTo>
                  <a:cubicBezTo>
                    <a:pt x="265" y="412"/>
                    <a:pt x="265" y="412"/>
                    <a:pt x="265" y="412"/>
                  </a:cubicBezTo>
                  <a:cubicBezTo>
                    <a:pt x="264" y="412"/>
                    <a:pt x="264" y="412"/>
                    <a:pt x="264" y="412"/>
                  </a:cubicBezTo>
                  <a:cubicBezTo>
                    <a:pt x="264" y="412"/>
                    <a:pt x="264" y="412"/>
                    <a:pt x="264" y="412"/>
                  </a:cubicBezTo>
                  <a:cubicBezTo>
                    <a:pt x="264" y="412"/>
                    <a:pt x="264" y="412"/>
                    <a:pt x="264" y="412"/>
                  </a:cubicBezTo>
                  <a:cubicBezTo>
                    <a:pt x="264" y="412"/>
                    <a:pt x="264" y="412"/>
                    <a:pt x="264" y="412"/>
                  </a:cubicBezTo>
                  <a:cubicBezTo>
                    <a:pt x="263" y="412"/>
                    <a:pt x="263" y="412"/>
                    <a:pt x="263" y="412"/>
                  </a:cubicBezTo>
                  <a:cubicBezTo>
                    <a:pt x="264" y="412"/>
                    <a:pt x="264" y="412"/>
                    <a:pt x="264" y="412"/>
                  </a:cubicBezTo>
                  <a:cubicBezTo>
                    <a:pt x="264" y="412"/>
                    <a:pt x="264" y="412"/>
                    <a:pt x="264" y="412"/>
                  </a:cubicBezTo>
                  <a:cubicBezTo>
                    <a:pt x="264" y="412"/>
                    <a:pt x="264" y="412"/>
                    <a:pt x="264" y="412"/>
                  </a:cubicBezTo>
                  <a:cubicBezTo>
                    <a:pt x="264" y="412"/>
                    <a:pt x="264" y="412"/>
                    <a:pt x="264" y="412"/>
                  </a:cubicBezTo>
                  <a:cubicBezTo>
                    <a:pt x="264" y="412"/>
                    <a:pt x="264" y="412"/>
                    <a:pt x="264" y="412"/>
                  </a:cubicBezTo>
                  <a:cubicBezTo>
                    <a:pt x="265" y="413"/>
                    <a:pt x="265" y="413"/>
                    <a:pt x="265" y="413"/>
                  </a:cubicBezTo>
                  <a:cubicBezTo>
                    <a:pt x="264" y="413"/>
                    <a:pt x="264" y="413"/>
                    <a:pt x="264" y="413"/>
                  </a:cubicBezTo>
                  <a:cubicBezTo>
                    <a:pt x="264" y="413"/>
                    <a:pt x="264" y="413"/>
                    <a:pt x="264" y="413"/>
                  </a:cubicBezTo>
                  <a:cubicBezTo>
                    <a:pt x="264" y="413"/>
                    <a:pt x="264" y="413"/>
                    <a:pt x="264" y="413"/>
                  </a:cubicBezTo>
                  <a:cubicBezTo>
                    <a:pt x="264" y="413"/>
                    <a:pt x="264" y="413"/>
                    <a:pt x="264" y="413"/>
                  </a:cubicBezTo>
                  <a:cubicBezTo>
                    <a:pt x="264" y="413"/>
                    <a:pt x="264" y="413"/>
                    <a:pt x="264" y="413"/>
                  </a:cubicBezTo>
                  <a:cubicBezTo>
                    <a:pt x="264" y="414"/>
                    <a:pt x="264" y="414"/>
                    <a:pt x="264" y="414"/>
                  </a:cubicBezTo>
                  <a:cubicBezTo>
                    <a:pt x="264" y="414"/>
                    <a:pt x="264" y="414"/>
                    <a:pt x="264" y="414"/>
                  </a:cubicBezTo>
                  <a:cubicBezTo>
                    <a:pt x="264" y="414"/>
                    <a:pt x="264" y="414"/>
                    <a:pt x="264" y="414"/>
                  </a:cubicBezTo>
                  <a:cubicBezTo>
                    <a:pt x="264" y="414"/>
                    <a:pt x="264" y="414"/>
                    <a:pt x="264" y="414"/>
                  </a:cubicBezTo>
                  <a:cubicBezTo>
                    <a:pt x="265" y="415"/>
                    <a:pt x="265" y="415"/>
                    <a:pt x="265" y="415"/>
                  </a:cubicBezTo>
                  <a:cubicBezTo>
                    <a:pt x="265" y="416"/>
                    <a:pt x="265" y="416"/>
                    <a:pt x="265" y="416"/>
                  </a:cubicBezTo>
                  <a:cubicBezTo>
                    <a:pt x="265" y="416"/>
                    <a:pt x="265" y="416"/>
                    <a:pt x="265" y="416"/>
                  </a:cubicBezTo>
                  <a:cubicBezTo>
                    <a:pt x="264" y="416"/>
                    <a:pt x="264" y="416"/>
                    <a:pt x="264" y="416"/>
                  </a:cubicBezTo>
                  <a:cubicBezTo>
                    <a:pt x="265" y="417"/>
                    <a:pt x="265" y="417"/>
                    <a:pt x="265" y="417"/>
                  </a:cubicBezTo>
                  <a:cubicBezTo>
                    <a:pt x="264" y="417"/>
                    <a:pt x="264" y="417"/>
                    <a:pt x="264" y="417"/>
                  </a:cubicBezTo>
                  <a:cubicBezTo>
                    <a:pt x="264" y="418"/>
                    <a:pt x="264" y="418"/>
                    <a:pt x="264" y="418"/>
                  </a:cubicBezTo>
                  <a:cubicBezTo>
                    <a:pt x="264" y="418"/>
                    <a:pt x="264" y="418"/>
                    <a:pt x="264" y="418"/>
                  </a:cubicBezTo>
                  <a:cubicBezTo>
                    <a:pt x="265" y="419"/>
                    <a:pt x="265" y="419"/>
                    <a:pt x="265" y="419"/>
                  </a:cubicBezTo>
                  <a:cubicBezTo>
                    <a:pt x="265" y="419"/>
                    <a:pt x="265" y="419"/>
                    <a:pt x="265" y="419"/>
                  </a:cubicBezTo>
                  <a:cubicBezTo>
                    <a:pt x="265" y="419"/>
                    <a:pt x="265" y="419"/>
                    <a:pt x="265" y="419"/>
                  </a:cubicBezTo>
                  <a:cubicBezTo>
                    <a:pt x="265" y="419"/>
                    <a:pt x="265" y="419"/>
                    <a:pt x="265" y="419"/>
                  </a:cubicBezTo>
                  <a:cubicBezTo>
                    <a:pt x="265" y="419"/>
                    <a:pt x="266" y="420"/>
                    <a:pt x="266" y="420"/>
                  </a:cubicBezTo>
                  <a:cubicBezTo>
                    <a:pt x="267" y="420"/>
                    <a:pt x="267" y="420"/>
                    <a:pt x="267" y="421"/>
                  </a:cubicBezTo>
                  <a:cubicBezTo>
                    <a:pt x="268" y="422"/>
                    <a:pt x="268" y="422"/>
                    <a:pt x="268" y="422"/>
                  </a:cubicBezTo>
                  <a:cubicBezTo>
                    <a:pt x="268" y="422"/>
                    <a:pt x="268" y="422"/>
                    <a:pt x="268" y="422"/>
                  </a:cubicBezTo>
                  <a:cubicBezTo>
                    <a:pt x="268" y="422"/>
                    <a:pt x="268" y="422"/>
                    <a:pt x="268" y="422"/>
                  </a:cubicBezTo>
                  <a:cubicBezTo>
                    <a:pt x="268" y="422"/>
                    <a:pt x="268" y="422"/>
                    <a:pt x="268" y="422"/>
                  </a:cubicBezTo>
                  <a:cubicBezTo>
                    <a:pt x="268" y="423"/>
                    <a:pt x="268" y="423"/>
                    <a:pt x="268" y="423"/>
                  </a:cubicBezTo>
                  <a:cubicBezTo>
                    <a:pt x="269" y="423"/>
                    <a:pt x="269" y="423"/>
                    <a:pt x="269" y="423"/>
                  </a:cubicBezTo>
                  <a:cubicBezTo>
                    <a:pt x="269" y="423"/>
                    <a:pt x="269" y="423"/>
                    <a:pt x="269" y="423"/>
                  </a:cubicBezTo>
                  <a:cubicBezTo>
                    <a:pt x="269" y="424"/>
                    <a:pt x="269" y="424"/>
                    <a:pt x="269" y="424"/>
                  </a:cubicBezTo>
                  <a:cubicBezTo>
                    <a:pt x="269" y="423"/>
                    <a:pt x="269" y="423"/>
                    <a:pt x="269" y="423"/>
                  </a:cubicBezTo>
                  <a:cubicBezTo>
                    <a:pt x="269" y="424"/>
                    <a:pt x="269" y="424"/>
                    <a:pt x="269" y="424"/>
                  </a:cubicBezTo>
                  <a:cubicBezTo>
                    <a:pt x="270" y="424"/>
                    <a:pt x="270" y="424"/>
                    <a:pt x="270" y="424"/>
                  </a:cubicBezTo>
                  <a:cubicBezTo>
                    <a:pt x="270" y="423"/>
                    <a:pt x="270" y="423"/>
                    <a:pt x="270" y="423"/>
                  </a:cubicBezTo>
                  <a:cubicBezTo>
                    <a:pt x="270" y="423"/>
                    <a:pt x="270" y="423"/>
                    <a:pt x="270" y="423"/>
                  </a:cubicBezTo>
                  <a:cubicBezTo>
                    <a:pt x="270" y="423"/>
                    <a:pt x="270" y="423"/>
                    <a:pt x="270" y="423"/>
                  </a:cubicBezTo>
                  <a:cubicBezTo>
                    <a:pt x="270" y="423"/>
                    <a:pt x="270" y="423"/>
                    <a:pt x="270" y="423"/>
                  </a:cubicBezTo>
                  <a:cubicBezTo>
                    <a:pt x="270" y="423"/>
                    <a:pt x="270" y="423"/>
                    <a:pt x="270" y="423"/>
                  </a:cubicBezTo>
                  <a:cubicBezTo>
                    <a:pt x="271" y="422"/>
                    <a:pt x="271" y="422"/>
                    <a:pt x="271" y="422"/>
                  </a:cubicBezTo>
                  <a:cubicBezTo>
                    <a:pt x="271" y="422"/>
                    <a:pt x="271" y="422"/>
                    <a:pt x="271" y="422"/>
                  </a:cubicBezTo>
                  <a:cubicBezTo>
                    <a:pt x="271" y="422"/>
                    <a:pt x="271" y="422"/>
                    <a:pt x="271" y="422"/>
                  </a:cubicBezTo>
                  <a:cubicBezTo>
                    <a:pt x="271" y="422"/>
                    <a:pt x="271" y="422"/>
                    <a:pt x="271" y="422"/>
                  </a:cubicBezTo>
                  <a:cubicBezTo>
                    <a:pt x="272" y="422"/>
                    <a:pt x="272" y="422"/>
                    <a:pt x="272" y="422"/>
                  </a:cubicBezTo>
                  <a:cubicBezTo>
                    <a:pt x="272" y="422"/>
                    <a:pt x="272" y="422"/>
                    <a:pt x="272" y="422"/>
                  </a:cubicBezTo>
                  <a:cubicBezTo>
                    <a:pt x="272" y="422"/>
                    <a:pt x="272" y="422"/>
                    <a:pt x="272" y="422"/>
                  </a:cubicBezTo>
                  <a:cubicBezTo>
                    <a:pt x="272" y="421"/>
                    <a:pt x="272" y="421"/>
                    <a:pt x="272" y="421"/>
                  </a:cubicBezTo>
                  <a:cubicBezTo>
                    <a:pt x="272" y="422"/>
                    <a:pt x="272" y="422"/>
                    <a:pt x="272" y="422"/>
                  </a:cubicBezTo>
                  <a:cubicBezTo>
                    <a:pt x="273" y="421"/>
                    <a:pt x="273" y="421"/>
                    <a:pt x="273" y="421"/>
                  </a:cubicBezTo>
                  <a:cubicBezTo>
                    <a:pt x="273" y="421"/>
                    <a:pt x="273" y="421"/>
                    <a:pt x="273" y="421"/>
                  </a:cubicBezTo>
                  <a:cubicBezTo>
                    <a:pt x="273" y="421"/>
                    <a:pt x="273" y="421"/>
                    <a:pt x="273" y="421"/>
                  </a:cubicBezTo>
                  <a:cubicBezTo>
                    <a:pt x="273" y="420"/>
                    <a:pt x="273" y="420"/>
                    <a:pt x="273" y="420"/>
                  </a:cubicBezTo>
                  <a:cubicBezTo>
                    <a:pt x="273" y="420"/>
                    <a:pt x="273" y="420"/>
                    <a:pt x="273" y="420"/>
                  </a:cubicBezTo>
                  <a:cubicBezTo>
                    <a:pt x="273" y="420"/>
                    <a:pt x="273" y="420"/>
                    <a:pt x="273" y="420"/>
                  </a:cubicBezTo>
                  <a:cubicBezTo>
                    <a:pt x="273" y="420"/>
                    <a:pt x="273" y="420"/>
                    <a:pt x="273" y="420"/>
                  </a:cubicBezTo>
                  <a:cubicBezTo>
                    <a:pt x="273" y="420"/>
                    <a:pt x="273" y="420"/>
                    <a:pt x="273" y="420"/>
                  </a:cubicBezTo>
                  <a:cubicBezTo>
                    <a:pt x="274" y="420"/>
                    <a:pt x="274" y="420"/>
                    <a:pt x="274" y="420"/>
                  </a:cubicBezTo>
                  <a:cubicBezTo>
                    <a:pt x="274" y="420"/>
                    <a:pt x="274" y="420"/>
                    <a:pt x="274" y="420"/>
                  </a:cubicBezTo>
                  <a:cubicBezTo>
                    <a:pt x="274" y="420"/>
                    <a:pt x="274" y="420"/>
                    <a:pt x="274" y="420"/>
                  </a:cubicBezTo>
                  <a:cubicBezTo>
                    <a:pt x="274" y="420"/>
                    <a:pt x="274" y="420"/>
                    <a:pt x="274" y="420"/>
                  </a:cubicBezTo>
                  <a:cubicBezTo>
                    <a:pt x="274" y="420"/>
                    <a:pt x="274" y="420"/>
                    <a:pt x="274" y="420"/>
                  </a:cubicBezTo>
                  <a:cubicBezTo>
                    <a:pt x="274" y="420"/>
                    <a:pt x="274" y="420"/>
                    <a:pt x="274" y="420"/>
                  </a:cubicBezTo>
                  <a:cubicBezTo>
                    <a:pt x="275" y="420"/>
                    <a:pt x="275" y="420"/>
                    <a:pt x="275" y="420"/>
                  </a:cubicBezTo>
                  <a:cubicBezTo>
                    <a:pt x="275" y="420"/>
                    <a:pt x="275" y="420"/>
                    <a:pt x="275" y="420"/>
                  </a:cubicBezTo>
                  <a:cubicBezTo>
                    <a:pt x="276" y="420"/>
                    <a:pt x="276" y="420"/>
                    <a:pt x="276" y="420"/>
                  </a:cubicBezTo>
                  <a:cubicBezTo>
                    <a:pt x="276" y="420"/>
                    <a:pt x="276" y="420"/>
                    <a:pt x="276" y="420"/>
                  </a:cubicBezTo>
                  <a:cubicBezTo>
                    <a:pt x="276" y="420"/>
                    <a:pt x="276" y="420"/>
                    <a:pt x="276" y="420"/>
                  </a:cubicBezTo>
                  <a:cubicBezTo>
                    <a:pt x="277" y="420"/>
                    <a:pt x="277" y="420"/>
                    <a:pt x="277" y="420"/>
                  </a:cubicBezTo>
                  <a:cubicBezTo>
                    <a:pt x="277" y="419"/>
                    <a:pt x="277" y="419"/>
                    <a:pt x="277" y="419"/>
                  </a:cubicBezTo>
                  <a:cubicBezTo>
                    <a:pt x="277" y="419"/>
                    <a:pt x="277" y="419"/>
                    <a:pt x="277" y="419"/>
                  </a:cubicBezTo>
                  <a:cubicBezTo>
                    <a:pt x="277" y="419"/>
                    <a:pt x="277" y="419"/>
                    <a:pt x="277" y="419"/>
                  </a:cubicBezTo>
                  <a:cubicBezTo>
                    <a:pt x="277" y="419"/>
                    <a:pt x="277" y="419"/>
                    <a:pt x="277" y="419"/>
                  </a:cubicBezTo>
                  <a:cubicBezTo>
                    <a:pt x="276" y="418"/>
                    <a:pt x="276" y="418"/>
                    <a:pt x="276" y="418"/>
                  </a:cubicBezTo>
                  <a:cubicBezTo>
                    <a:pt x="277" y="418"/>
                    <a:pt x="277" y="418"/>
                    <a:pt x="277" y="418"/>
                  </a:cubicBezTo>
                  <a:cubicBezTo>
                    <a:pt x="277" y="417"/>
                    <a:pt x="277" y="417"/>
                    <a:pt x="277" y="417"/>
                  </a:cubicBezTo>
                  <a:cubicBezTo>
                    <a:pt x="277" y="417"/>
                    <a:pt x="277" y="417"/>
                    <a:pt x="277" y="417"/>
                  </a:cubicBezTo>
                  <a:cubicBezTo>
                    <a:pt x="277" y="416"/>
                    <a:pt x="277" y="416"/>
                    <a:pt x="277" y="416"/>
                  </a:cubicBezTo>
                  <a:cubicBezTo>
                    <a:pt x="277" y="416"/>
                    <a:pt x="278" y="416"/>
                    <a:pt x="278" y="415"/>
                  </a:cubicBezTo>
                  <a:cubicBezTo>
                    <a:pt x="278" y="415"/>
                    <a:pt x="278" y="415"/>
                    <a:pt x="278" y="415"/>
                  </a:cubicBezTo>
                  <a:cubicBezTo>
                    <a:pt x="278" y="415"/>
                    <a:pt x="278" y="415"/>
                    <a:pt x="278" y="415"/>
                  </a:cubicBezTo>
                  <a:cubicBezTo>
                    <a:pt x="278" y="414"/>
                    <a:pt x="278" y="414"/>
                    <a:pt x="278" y="414"/>
                  </a:cubicBezTo>
                  <a:cubicBezTo>
                    <a:pt x="279" y="414"/>
                    <a:pt x="279" y="414"/>
                    <a:pt x="279" y="414"/>
                  </a:cubicBezTo>
                  <a:cubicBezTo>
                    <a:pt x="280" y="414"/>
                    <a:pt x="280" y="414"/>
                    <a:pt x="280" y="414"/>
                  </a:cubicBezTo>
                  <a:cubicBezTo>
                    <a:pt x="279" y="413"/>
                    <a:pt x="279" y="413"/>
                    <a:pt x="279" y="413"/>
                  </a:cubicBezTo>
                  <a:cubicBezTo>
                    <a:pt x="279" y="414"/>
                    <a:pt x="279" y="414"/>
                    <a:pt x="279" y="414"/>
                  </a:cubicBezTo>
                  <a:cubicBezTo>
                    <a:pt x="279" y="414"/>
                    <a:pt x="279" y="414"/>
                    <a:pt x="279" y="414"/>
                  </a:cubicBezTo>
                  <a:cubicBezTo>
                    <a:pt x="279" y="413"/>
                    <a:pt x="279" y="413"/>
                    <a:pt x="279" y="413"/>
                  </a:cubicBezTo>
                  <a:cubicBezTo>
                    <a:pt x="280" y="413"/>
                    <a:pt x="280" y="413"/>
                    <a:pt x="280" y="413"/>
                  </a:cubicBezTo>
                  <a:cubicBezTo>
                    <a:pt x="280" y="413"/>
                    <a:pt x="280" y="413"/>
                    <a:pt x="280" y="413"/>
                  </a:cubicBezTo>
                  <a:cubicBezTo>
                    <a:pt x="280" y="414"/>
                    <a:pt x="280" y="414"/>
                    <a:pt x="280" y="414"/>
                  </a:cubicBezTo>
                  <a:cubicBezTo>
                    <a:pt x="280" y="413"/>
                    <a:pt x="280" y="413"/>
                    <a:pt x="280" y="413"/>
                  </a:cubicBezTo>
                  <a:cubicBezTo>
                    <a:pt x="281" y="413"/>
                    <a:pt x="281" y="413"/>
                    <a:pt x="281" y="413"/>
                  </a:cubicBezTo>
                  <a:cubicBezTo>
                    <a:pt x="282" y="413"/>
                    <a:pt x="282" y="413"/>
                    <a:pt x="282" y="413"/>
                  </a:cubicBezTo>
                  <a:cubicBezTo>
                    <a:pt x="282" y="413"/>
                    <a:pt x="282" y="413"/>
                    <a:pt x="282" y="413"/>
                  </a:cubicBezTo>
                  <a:cubicBezTo>
                    <a:pt x="283" y="413"/>
                    <a:pt x="283" y="413"/>
                    <a:pt x="283" y="413"/>
                  </a:cubicBezTo>
                  <a:cubicBezTo>
                    <a:pt x="283" y="414"/>
                    <a:pt x="283" y="414"/>
                    <a:pt x="283" y="414"/>
                  </a:cubicBezTo>
                  <a:cubicBezTo>
                    <a:pt x="283" y="413"/>
                    <a:pt x="283" y="413"/>
                    <a:pt x="283" y="413"/>
                  </a:cubicBezTo>
                  <a:cubicBezTo>
                    <a:pt x="284" y="414"/>
                    <a:pt x="285" y="414"/>
                    <a:pt x="285" y="414"/>
                  </a:cubicBezTo>
                  <a:cubicBezTo>
                    <a:pt x="286" y="413"/>
                    <a:pt x="286" y="413"/>
                    <a:pt x="286" y="413"/>
                  </a:cubicBezTo>
                  <a:cubicBezTo>
                    <a:pt x="286" y="413"/>
                    <a:pt x="286" y="413"/>
                    <a:pt x="286" y="413"/>
                  </a:cubicBezTo>
                  <a:cubicBezTo>
                    <a:pt x="286" y="412"/>
                    <a:pt x="287" y="412"/>
                    <a:pt x="287" y="412"/>
                  </a:cubicBezTo>
                  <a:cubicBezTo>
                    <a:pt x="287" y="412"/>
                    <a:pt x="287" y="412"/>
                    <a:pt x="287" y="412"/>
                  </a:cubicBezTo>
                  <a:cubicBezTo>
                    <a:pt x="288" y="411"/>
                    <a:pt x="288" y="411"/>
                    <a:pt x="288" y="411"/>
                  </a:cubicBezTo>
                  <a:cubicBezTo>
                    <a:pt x="288" y="411"/>
                    <a:pt x="288" y="411"/>
                    <a:pt x="288" y="411"/>
                  </a:cubicBezTo>
                  <a:cubicBezTo>
                    <a:pt x="288" y="411"/>
                    <a:pt x="288" y="411"/>
                    <a:pt x="288" y="411"/>
                  </a:cubicBezTo>
                  <a:cubicBezTo>
                    <a:pt x="288" y="411"/>
                    <a:pt x="288" y="411"/>
                    <a:pt x="288" y="411"/>
                  </a:cubicBezTo>
                  <a:cubicBezTo>
                    <a:pt x="288" y="410"/>
                    <a:pt x="288" y="410"/>
                    <a:pt x="288" y="410"/>
                  </a:cubicBezTo>
                  <a:cubicBezTo>
                    <a:pt x="288" y="410"/>
                    <a:pt x="288" y="410"/>
                    <a:pt x="288" y="410"/>
                  </a:cubicBezTo>
                  <a:cubicBezTo>
                    <a:pt x="289" y="410"/>
                    <a:pt x="289" y="410"/>
                    <a:pt x="289" y="410"/>
                  </a:cubicBezTo>
                  <a:cubicBezTo>
                    <a:pt x="289" y="410"/>
                    <a:pt x="289" y="410"/>
                    <a:pt x="289" y="410"/>
                  </a:cubicBezTo>
                  <a:cubicBezTo>
                    <a:pt x="289" y="410"/>
                    <a:pt x="289" y="410"/>
                    <a:pt x="289" y="410"/>
                  </a:cubicBezTo>
                  <a:cubicBezTo>
                    <a:pt x="289" y="410"/>
                    <a:pt x="289" y="410"/>
                    <a:pt x="289" y="410"/>
                  </a:cubicBezTo>
                  <a:cubicBezTo>
                    <a:pt x="289" y="410"/>
                    <a:pt x="289" y="410"/>
                    <a:pt x="289" y="410"/>
                  </a:cubicBezTo>
                  <a:cubicBezTo>
                    <a:pt x="289" y="410"/>
                    <a:pt x="289" y="410"/>
                    <a:pt x="289" y="410"/>
                  </a:cubicBezTo>
                  <a:cubicBezTo>
                    <a:pt x="290" y="410"/>
                    <a:pt x="290" y="410"/>
                    <a:pt x="290" y="410"/>
                  </a:cubicBezTo>
                  <a:cubicBezTo>
                    <a:pt x="290" y="410"/>
                    <a:pt x="290" y="410"/>
                    <a:pt x="290" y="410"/>
                  </a:cubicBezTo>
                  <a:cubicBezTo>
                    <a:pt x="290" y="410"/>
                    <a:pt x="290" y="410"/>
                    <a:pt x="290" y="410"/>
                  </a:cubicBezTo>
                  <a:cubicBezTo>
                    <a:pt x="290" y="410"/>
                    <a:pt x="290" y="410"/>
                    <a:pt x="290" y="410"/>
                  </a:cubicBezTo>
                  <a:cubicBezTo>
                    <a:pt x="291" y="410"/>
                    <a:pt x="291" y="410"/>
                    <a:pt x="291" y="410"/>
                  </a:cubicBezTo>
                  <a:cubicBezTo>
                    <a:pt x="291" y="410"/>
                    <a:pt x="291" y="410"/>
                    <a:pt x="291" y="410"/>
                  </a:cubicBezTo>
                  <a:cubicBezTo>
                    <a:pt x="291" y="410"/>
                    <a:pt x="292" y="411"/>
                    <a:pt x="292" y="411"/>
                  </a:cubicBezTo>
                  <a:cubicBezTo>
                    <a:pt x="292" y="411"/>
                    <a:pt x="292" y="411"/>
                    <a:pt x="292" y="411"/>
                  </a:cubicBezTo>
                  <a:cubicBezTo>
                    <a:pt x="292" y="411"/>
                    <a:pt x="292" y="411"/>
                    <a:pt x="292" y="411"/>
                  </a:cubicBezTo>
                  <a:cubicBezTo>
                    <a:pt x="291" y="412"/>
                    <a:pt x="291" y="412"/>
                    <a:pt x="292" y="413"/>
                  </a:cubicBezTo>
                  <a:cubicBezTo>
                    <a:pt x="292" y="413"/>
                    <a:pt x="292" y="413"/>
                    <a:pt x="292" y="413"/>
                  </a:cubicBezTo>
                  <a:cubicBezTo>
                    <a:pt x="291" y="414"/>
                    <a:pt x="291" y="414"/>
                    <a:pt x="291" y="414"/>
                  </a:cubicBezTo>
                  <a:cubicBezTo>
                    <a:pt x="291" y="414"/>
                    <a:pt x="291" y="414"/>
                    <a:pt x="291" y="415"/>
                  </a:cubicBezTo>
                  <a:cubicBezTo>
                    <a:pt x="290" y="416"/>
                    <a:pt x="290" y="416"/>
                    <a:pt x="290" y="416"/>
                  </a:cubicBezTo>
                  <a:cubicBezTo>
                    <a:pt x="290" y="416"/>
                    <a:pt x="290" y="416"/>
                    <a:pt x="290" y="416"/>
                  </a:cubicBezTo>
                  <a:cubicBezTo>
                    <a:pt x="290" y="416"/>
                    <a:pt x="290" y="416"/>
                    <a:pt x="290" y="416"/>
                  </a:cubicBezTo>
                  <a:cubicBezTo>
                    <a:pt x="289" y="417"/>
                    <a:pt x="289" y="417"/>
                    <a:pt x="289" y="417"/>
                  </a:cubicBezTo>
                  <a:cubicBezTo>
                    <a:pt x="289" y="417"/>
                    <a:pt x="289" y="417"/>
                    <a:pt x="289" y="417"/>
                  </a:cubicBezTo>
                  <a:cubicBezTo>
                    <a:pt x="289" y="417"/>
                    <a:pt x="289" y="417"/>
                    <a:pt x="289" y="417"/>
                  </a:cubicBezTo>
                  <a:cubicBezTo>
                    <a:pt x="289" y="417"/>
                    <a:pt x="289" y="417"/>
                    <a:pt x="289" y="417"/>
                  </a:cubicBezTo>
                  <a:cubicBezTo>
                    <a:pt x="288" y="417"/>
                    <a:pt x="288" y="417"/>
                    <a:pt x="288" y="417"/>
                  </a:cubicBezTo>
                  <a:cubicBezTo>
                    <a:pt x="288" y="417"/>
                    <a:pt x="288" y="417"/>
                    <a:pt x="288" y="417"/>
                  </a:cubicBezTo>
                  <a:cubicBezTo>
                    <a:pt x="288" y="417"/>
                    <a:pt x="287" y="418"/>
                    <a:pt x="287" y="418"/>
                  </a:cubicBezTo>
                  <a:cubicBezTo>
                    <a:pt x="287" y="419"/>
                    <a:pt x="287" y="419"/>
                    <a:pt x="287" y="419"/>
                  </a:cubicBezTo>
                  <a:cubicBezTo>
                    <a:pt x="287" y="419"/>
                    <a:pt x="287" y="419"/>
                    <a:pt x="287" y="419"/>
                  </a:cubicBezTo>
                  <a:cubicBezTo>
                    <a:pt x="288" y="419"/>
                    <a:pt x="288" y="419"/>
                    <a:pt x="288" y="419"/>
                  </a:cubicBezTo>
                  <a:cubicBezTo>
                    <a:pt x="287" y="419"/>
                    <a:pt x="287" y="419"/>
                    <a:pt x="287" y="419"/>
                  </a:cubicBezTo>
                  <a:cubicBezTo>
                    <a:pt x="288" y="420"/>
                    <a:pt x="288" y="420"/>
                    <a:pt x="288" y="420"/>
                  </a:cubicBezTo>
                  <a:cubicBezTo>
                    <a:pt x="288" y="420"/>
                    <a:pt x="288" y="420"/>
                    <a:pt x="288" y="420"/>
                  </a:cubicBezTo>
                  <a:cubicBezTo>
                    <a:pt x="288" y="420"/>
                    <a:pt x="288" y="420"/>
                    <a:pt x="288" y="420"/>
                  </a:cubicBezTo>
                  <a:cubicBezTo>
                    <a:pt x="288" y="420"/>
                    <a:pt x="288" y="420"/>
                    <a:pt x="288" y="420"/>
                  </a:cubicBezTo>
                  <a:cubicBezTo>
                    <a:pt x="289" y="421"/>
                    <a:pt x="289" y="421"/>
                    <a:pt x="289" y="421"/>
                  </a:cubicBezTo>
                  <a:cubicBezTo>
                    <a:pt x="289" y="421"/>
                    <a:pt x="289" y="421"/>
                    <a:pt x="289" y="421"/>
                  </a:cubicBezTo>
                  <a:cubicBezTo>
                    <a:pt x="289" y="421"/>
                    <a:pt x="289" y="421"/>
                    <a:pt x="289" y="421"/>
                  </a:cubicBezTo>
                  <a:cubicBezTo>
                    <a:pt x="289" y="421"/>
                    <a:pt x="289" y="421"/>
                    <a:pt x="289" y="421"/>
                  </a:cubicBezTo>
                  <a:cubicBezTo>
                    <a:pt x="289" y="422"/>
                    <a:pt x="289" y="422"/>
                    <a:pt x="289" y="422"/>
                  </a:cubicBezTo>
                  <a:cubicBezTo>
                    <a:pt x="289" y="422"/>
                    <a:pt x="289" y="422"/>
                    <a:pt x="289" y="422"/>
                  </a:cubicBezTo>
                  <a:cubicBezTo>
                    <a:pt x="289" y="422"/>
                    <a:pt x="289" y="422"/>
                    <a:pt x="289" y="422"/>
                  </a:cubicBezTo>
                  <a:cubicBezTo>
                    <a:pt x="290" y="423"/>
                    <a:pt x="290" y="423"/>
                    <a:pt x="290" y="423"/>
                  </a:cubicBezTo>
                  <a:cubicBezTo>
                    <a:pt x="289" y="423"/>
                    <a:pt x="289" y="423"/>
                    <a:pt x="289" y="423"/>
                  </a:cubicBezTo>
                  <a:cubicBezTo>
                    <a:pt x="289" y="424"/>
                    <a:pt x="290" y="424"/>
                    <a:pt x="290" y="424"/>
                  </a:cubicBezTo>
                  <a:cubicBezTo>
                    <a:pt x="290" y="424"/>
                    <a:pt x="290" y="424"/>
                    <a:pt x="290" y="424"/>
                  </a:cubicBezTo>
                  <a:cubicBezTo>
                    <a:pt x="290" y="425"/>
                    <a:pt x="290" y="424"/>
                    <a:pt x="290" y="425"/>
                  </a:cubicBezTo>
                  <a:cubicBezTo>
                    <a:pt x="290" y="425"/>
                    <a:pt x="290" y="425"/>
                    <a:pt x="290" y="425"/>
                  </a:cubicBezTo>
                  <a:cubicBezTo>
                    <a:pt x="290" y="425"/>
                    <a:pt x="290" y="425"/>
                    <a:pt x="290" y="425"/>
                  </a:cubicBezTo>
                  <a:cubicBezTo>
                    <a:pt x="291" y="426"/>
                    <a:pt x="291" y="426"/>
                    <a:pt x="291" y="426"/>
                  </a:cubicBezTo>
                  <a:cubicBezTo>
                    <a:pt x="290" y="426"/>
                    <a:pt x="290" y="427"/>
                    <a:pt x="290" y="427"/>
                  </a:cubicBezTo>
                  <a:cubicBezTo>
                    <a:pt x="290" y="427"/>
                    <a:pt x="290" y="427"/>
                    <a:pt x="290" y="427"/>
                  </a:cubicBezTo>
                  <a:cubicBezTo>
                    <a:pt x="290" y="427"/>
                    <a:pt x="290" y="427"/>
                    <a:pt x="290" y="427"/>
                  </a:cubicBezTo>
                  <a:cubicBezTo>
                    <a:pt x="290" y="427"/>
                    <a:pt x="290" y="427"/>
                    <a:pt x="290" y="427"/>
                  </a:cubicBezTo>
                  <a:cubicBezTo>
                    <a:pt x="290" y="427"/>
                    <a:pt x="290" y="427"/>
                    <a:pt x="290" y="427"/>
                  </a:cubicBezTo>
                  <a:cubicBezTo>
                    <a:pt x="290" y="428"/>
                    <a:pt x="290" y="428"/>
                    <a:pt x="290" y="428"/>
                  </a:cubicBezTo>
                  <a:cubicBezTo>
                    <a:pt x="290" y="429"/>
                    <a:pt x="290" y="429"/>
                    <a:pt x="290" y="429"/>
                  </a:cubicBezTo>
                  <a:cubicBezTo>
                    <a:pt x="290" y="429"/>
                    <a:pt x="290" y="429"/>
                    <a:pt x="290" y="429"/>
                  </a:cubicBezTo>
                  <a:cubicBezTo>
                    <a:pt x="290" y="429"/>
                    <a:pt x="290" y="429"/>
                    <a:pt x="290" y="429"/>
                  </a:cubicBezTo>
                  <a:cubicBezTo>
                    <a:pt x="291" y="430"/>
                    <a:pt x="291" y="430"/>
                    <a:pt x="291" y="430"/>
                  </a:cubicBezTo>
                  <a:cubicBezTo>
                    <a:pt x="290" y="430"/>
                    <a:pt x="290" y="430"/>
                    <a:pt x="290" y="430"/>
                  </a:cubicBezTo>
                  <a:cubicBezTo>
                    <a:pt x="291" y="431"/>
                    <a:pt x="291" y="431"/>
                    <a:pt x="291" y="431"/>
                  </a:cubicBezTo>
                  <a:cubicBezTo>
                    <a:pt x="291" y="431"/>
                    <a:pt x="291" y="431"/>
                    <a:pt x="291" y="431"/>
                  </a:cubicBezTo>
                  <a:cubicBezTo>
                    <a:pt x="291" y="431"/>
                    <a:pt x="291" y="431"/>
                    <a:pt x="291" y="432"/>
                  </a:cubicBezTo>
                  <a:cubicBezTo>
                    <a:pt x="292" y="432"/>
                    <a:pt x="292" y="432"/>
                    <a:pt x="292" y="432"/>
                  </a:cubicBezTo>
                  <a:cubicBezTo>
                    <a:pt x="292" y="432"/>
                    <a:pt x="292" y="432"/>
                    <a:pt x="292" y="432"/>
                  </a:cubicBezTo>
                  <a:cubicBezTo>
                    <a:pt x="292" y="433"/>
                    <a:pt x="292" y="433"/>
                    <a:pt x="292" y="433"/>
                  </a:cubicBezTo>
                  <a:cubicBezTo>
                    <a:pt x="292" y="432"/>
                    <a:pt x="292" y="432"/>
                    <a:pt x="292" y="432"/>
                  </a:cubicBezTo>
                  <a:cubicBezTo>
                    <a:pt x="292" y="433"/>
                    <a:pt x="292" y="433"/>
                    <a:pt x="292" y="433"/>
                  </a:cubicBezTo>
                  <a:cubicBezTo>
                    <a:pt x="293" y="433"/>
                    <a:pt x="293" y="433"/>
                    <a:pt x="293" y="433"/>
                  </a:cubicBezTo>
                  <a:cubicBezTo>
                    <a:pt x="292" y="434"/>
                    <a:pt x="292" y="434"/>
                    <a:pt x="292" y="434"/>
                  </a:cubicBezTo>
                  <a:cubicBezTo>
                    <a:pt x="292" y="433"/>
                    <a:pt x="292" y="433"/>
                    <a:pt x="292" y="433"/>
                  </a:cubicBezTo>
                  <a:cubicBezTo>
                    <a:pt x="292" y="433"/>
                    <a:pt x="292" y="433"/>
                    <a:pt x="292" y="433"/>
                  </a:cubicBezTo>
                  <a:cubicBezTo>
                    <a:pt x="292" y="434"/>
                    <a:pt x="292" y="434"/>
                    <a:pt x="292" y="434"/>
                  </a:cubicBezTo>
                  <a:cubicBezTo>
                    <a:pt x="292" y="434"/>
                    <a:pt x="292" y="434"/>
                    <a:pt x="292" y="434"/>
                  </a:cubicBezTo>
                  <a:cubicBezTo>
                    <a:pt x="292" y="434"/>
                    <a:pt x="292" y="434"/>
                    <a:pt x="292" y="434"/>
                  </a:cubicBezTo>
                  <a:cubicBezTo>
                    <a:pt x="292" y="434"/>
                    <a:pt x="292" y="434"/>
                    <a:pt x="292" y="434"/>
                  </a:cubicBezTo>
                  <a:cubicBezTo>
                    <a:pt x="292" y="434"/>
                    <a:pt x="292" y="434"/>
                    <a:pt x="292" y="434"/>
                  </a:cubicBezTo>
                  <a:cubicBezTo>
                    <a:pt x="292" y="434"/>
                    <a:pt x="292" y="434"/>
                    <a:pt x="292" y="434"/>
                  </a:cubicBezTo>
                  <a:cubicBezTo>
                    <a:pt x="292" y="435"/>
                    <a:pt x="292" y="435"/>
                    <a:pt x="292" y="435"/>
                  </a:cubicBezTo>
                  <a:cubicBezTo>
                    <a:pt x="292" y="435"/>
                    <a:pt x="292" y="435"/>
                    <a:pt x="292" y="435"/>
                  </a:cubicBezTo>
                  <a:cubicBezTo>
                    <a:pt x="292" y="435"/>
                    <a:pt x="292" y="435"/>
                    <a:pt x="292" y="435"/>
                  </a:cubicBezTo>
                  <a:cubicBezTo>
                    <a:pt x="291" y="435"/>
                    <a:pt x="291" y="435"/>
                    <a:pt x="291" y="435"/>
                  </a:cubicBezTo>
                  <a:cubicBezTo>
                    <a:pt x="291" y="436"/>
                    <a:pt x="291" y="436"/>
                    <a:pt x="291" y="436"/>
                  </a:cubicBezTo>
                  <a:cubicBezTo>
                    <a:pt x="291" y="436"/>
                    <a:pt x="291" y="436"/>
                    <a:pt x="291" y="436"/>
                  </a:cubicBezTo>
                  <a:cubicBezTo>
                    <a:pt x="291" y="436"/>
                    <a:pt x="291" y="436"/>
                    <a:pt x="291" y="436"/>
                  </a:cubicBezTo>
                  <a:cubicBezTo>
                    <a:pt x="291" y="436"/>
                    <a:pt x="291" y="436"/>
                    <a:pt x="291" y="436"/>
                  </a:cubicBezTo>
                  <a:cubicBezTo>
                    <a:pt x="291" y="436"/>
                    <a:pt x="291" y="436"/>
                    <a:pt x="291" y="436"/>
                  </a:cubicBezTo>
                  <a:cubicBezTo>
                    <a:pt x="291" y="436"/>
                    <a:pt x="291" y="436"/>
                    <a:pt x="291" y="436"/>
                  </a:cubicBezTo>
                  <a:cubicBezTo>
                    <a:pt x="291" y="437"/>
                    <a:pt x="291" y="437"/>
                    <a:pt x="291" y="437"/>
                  </a:cubicBezTo>
                  <a:cubicBezTo>
                    <a:pt x="290" y="437"/>
                    <a:pt x="290" y="437"/>
                    <a:pt x="290" y="437"/>
                  </a:cubicBezTo>
                  <a:cubicBezTo>
                    <a:pt x="291" y="437"/>
                    <a:pt x="291" y="437"/>
                    <a:pt x="291" y="437"/>
                  </a:cubicBezTo>
                  <a:cubicBezTo>
                    <a:pt x="290" y="437"/>
                    <a:pt x="290" y="437"/>
                    <a:pt x="290" y="437"/>
                  </a:cubicBezTo>
                  <a:cubicBezTo>
                    <a:pt x="291" y="438"/>
                    <a:pt x="291" y="438"/>
                    <a:pt x="291" y="438"/>
                  </a:cubicBezTo>
                  <a:cubicBezTo>
                    <a:pt x="291" y="438"/>
                    <a:pt x="291" y="438"/>
                    <a:pt x="291" y="438"/>
                  </a:cubicBezTo>
                  <a:cubicBezTo>
                    <a:pt x="291" y="438"/>
                    <a:pt x="291" y="438"/>
                    <a:pt x="291" y="438"/>
                  </a:cubicBezTo>
                  <a:cubicBezTo>
                    <a:pt x="292" y="438"/>
                    <a:pt x="292" y="438"/>
                    <a:pt x="292" y="438"/>
                  </a:cubicBezTo>
                  <a:cubicBezTo>
                    <a:pt x="292" y="439"/>
                    <a:pt x="291" y="439"/>
                    <a:pt x="291" y="440"/>
                  </a:cubicBezTo>
                  <a:cubicBezTo>
                    <a:pt x="291" y="440"/>
                    <a:pt x="291" y="440"/>
                    <a:pt x="291" y="440"/>
                  </a:cubicBezTo>
                  <a:cubicBezTo>
                    <a:pt x="291" y="440"/>
                    <a:pt x="291" y="440"/>
                    <a:pt x="291" y="440"/>
                  </a:cubicBezTo>
                  <a:cubicBezTo>
                    <a:pt x="291" y="440"/>
                    <a:pt x="291" y="440"/>
                    <a:pt x="291" y="440"/>
                  </a:cubicBezTo>
                  <a:cubicBezTo>
                    <a:pt x="291" y="440"/>
                    <a:pt x="291" y="440"/>
                    <a:pt x="291" y="440"/>
                  </a:cubicBezTo>
                  <a:cubicBezTo>
                    <a:pt x="290" y="441"/>
                    <a:pt x="290" y="441"/>
                    <a:pt x="290" y="441"/>
                  </a:cubicBezTo>
                  <a:cubicBezTo>
                    <a:pt x="290" y="441"/>
                    <a:pt x="290" y="441"/>
                    <a:pt x="290" y="441"/>
                  </a:cubicBezTo>
                  <a:cubicBezTo>
                    <a:pt x="290" y="441"/>
                    <a:pt x="290" y="441"/>
                    <a:pt x="290" y="441"/>
                  </a:cubicBezTo>
                  <a:cubicBezTo>
                    <a:pt x="289" y="441"/>
                    <a:pt x="289" y="441"/>
                    <a:pt x="289" y="441"/>
                  </a:cubicBezTo>
                  <a:cubicBezTo>
                    <a:pt x="289" y="441"/>
                    <a:pt x="289" y="441"/>
                    <a:pt x="289" y="441"/>
                  </a:cubicBezTo>
                  <a:cubicBezTo>
                    <a:pt x="289" y="441"/>
                    <a:pt x="289" y="441"/>
                    <a:pt x="289" y="441"/>
                  </a:cubicBezTo>
                  <a:cubicBezTo>
                    <a:pt x="288" y="441"/>
                    <a:pt x="288" y="441"/>
                    <a:pt x="288" y="441"/>
                  </a:cubicBezTo>
                  <a:cubicBezTo>
                    <a:pt x="289" y="441"/>
                    <a:pt x="289" y="441"/>
                    <a:pt x="289" y="441"/>
                  </a:cubicBezTo>
                  <a:cubicBezTo>
                    <a:pt x="288" y="441"/>
                    <a:pt x="288" y="441"/>
                    <a:pt x="288" y="441"/>
                  </a:cubicBezTo>
                  <a:cubicBezTo>
                    <a:pt x="288" y="441"/>
                    <a:pt x="288" y="441"/>
                    <a:pt x="288" y="441"/>
                  </a:cubicBezTo>
                  <a:cubicBezTo>
                    <a:pt x="287" y="441"/>
                    <a:pt x="287" y="441"/>
                    <a:pt x="287" y="441"/>
                  </a:cubicBezTo>
                  <a:cubicBezTo>
                    <a:pt x="288" y="441"/>
                    <a:pt x="288" y="441"/>
                    <a:pt x="288" y="441"/>
                  </a:cubicBezTo>
                  <a:cubicBezTo>
                    <a:pt x="287" y="441"/>
                    <a:pt x="287" y="441"/>
                    <a:pt x="287" y="441"/>
                  </a:cubicBezTo>
                  <a:cubicBezTo>
                    <a:pt x="286" y="441"/>
                    <a:pt x="286" y="441"/>
                    <a:pt x="286" y="441"/>
                  </a:cubicBezTo>
                  <a:cubicBezTo>
                    <a:pt x="286" y="441"/>
                    <a:pt x="286" y="441"/>
                    <a:pt x="286" y="441"/>
                  </a:cubicBezTo>
                  <a:cubicBezTo>
                    <a:pt x="285" y="441"/>
                    <a:pt x="285" y="441"/>
                    <a:pt x="285" y="441"/>
                  </a:cubicBezTo>
                  <a:cubicBezTo>
                    <a:pt x="285" y="441"/>
                    <a:pt x="285" y="441"/>
                    <a:pt x="285" y="441"/>
                  </a:cubicBezTo>
                  <a:cubicBezTo>
                    <a:pt x="285" y="441"/>
                    <a:pt x="285" y="441"/>
                    <a:pt x="285" y="441"/>
                  </a:cubicBezTo>
                  <a:cubicBezTo>
                    <a:pt x="284" y="441"/>
                    <a:pt x="284" y="441"/>
                    <a:pt x="284" y="441"/>
                  </a:cubicBezTo>
                  <a:cubicBezTo>
                    <a:pt x="284" y="441"/>
                    <a:pt x="284" y="441"/>
                    <a:pt x="284" y="441"/>
                  </a:cubicBezTo>
                  <a:cubicBezTo>
                    <a:pt x="284" y="441"/>
                    <a:pt x="284" y="441"/>
                    <a:pt x="284" y="441"/>
                  </a:cubicBezTo>
                  <a:cubicBezTo>
                    <a:pt x="283" y="441"/>
                    <a:pt x="283" y="441"/>
                    <a:pt x="283" y="441"/>
                  </a:cubicBezTo>
                  <a:cubicBezTo>
                    <a:pt x="283" y="441"/>
                    <a:pt x="283" y="441"/>
                    <a:pt x="283" y="441"/>
                  </a:cubicBezTo>
                  <a:cubicBezTo>
                    <a:pt x="283" y="440"/>
                    <a:pt x="283" y="440"/>
                    <a:pt x="283" y="440"/>
                  </a:cubicBezTo>
                  <a:cubicBezTo>
                    <a:pt x="283" y="440"/>
                    <a:pt x="283" y="440"/>
                    <a:pt x="283" y="440"/>
                  </a:cubicBezTo>
                  <a:cubicBezTo>
                    <a:pt x="283" y="441"/>
                    <a:pt x="283" y="441"/>
                    <a:pt x="283" y="441"/>
                  </a:cubicBezTo>
                  <a:cubicBezTo>
                    <a:pt x="283" y="441"/>
                    <a:pt x="283" y="441"/>
                    <a:pt x="283" y="441"/>
                  </a:cubicBezTo>
                  <a:cubicBezTo>
                    <a:pt x="283" y="441"/>
                    <a:pt x="283" y="441"/>
                    <a:pt x="283" y="441"/>
                  </a:cubicBezTo>
                  <a:cubicBezTo>
                    <a:pt x="282" y="440"/>
                    <a:pt x="282" y="440"/>
                    <a:pt x="282" y="440"/>
                  </a:cubicBezTo>
                  <a:cubicBezTo>
                    <a:pt x="282" y="440"/>
                    <a:pt x="282" y="440"/>
                    <a:pt x="282" y="440"/>
                  </a:cubicBezTo>
                  <a:cubicBezTo>
                    <a:pt x="282" y="441"/>
                    <a:pt x="282" y="441"/>
                    <a:pt x="282" y="441"/>
                  </a:cubicBezTo>
                  <a:cubicBezTo>
                    <a:pt x="282" y="441"/>
                    <a:pt x="282" y="441"/>
                    <a:pt x="282" y="441"/>
                  </a:cubicBezTo>
                  <a:cubicBezTo>
                    <a:pt x="282" y="441"/>
                    <a:pt x="282" y="441"/>
                    <a:pt x="282" y="441"/>
                  </a:cubicBezTo>
                  <a:cubicBezTo>
                    <a:pt x="282" y="441"/>
                    <a:pt x="282" y="441"/>
                    <a:pt x="282" y="441"/>
                  </a:cubicBezTo>
                  <a:cubicBezTo>
                    <a:pt x="282" y="440"/>
                    <a:pt x="282" y="440"/>
                    <a:pt x="281" y="440"/>
                  </a:cubicBezTo>
                  <a:cubicBezTo>
                    <a:pt x="281" y="440"/>
                    <a:pt x="281" y="440"/>
                    <a:pt x="281" y="440"/>
                  </a:cubicBezTo>
                  <a:cubicBezTo>
                    <a:pt x="281" y="440"/>
                    <a:pt x="281" y="440"/>
                    <a:pt x="281" y="440"/>
                  </a:cubicBezTo>
                  <a:cubicBezTo>
                    <a:pt x="281" y="440"/>
                    <a:pt x="281" y="440"/>
                    <a:pt x="281" y="440"/>
                  </a:cubicBezTo>
                  <a:cubicBezTo>
                    <a:pt x="281" y="439"/>
                    <a:pt x="281" y="439"/>
                    <a:pt x="281" y="439"/>
                  </a:cubicBezTo>
                  <a:cubicBezTo>
                    <a:pt x="280" y="439"/>
                    <a:pt x="280" y="440"/>
                    <a:pt x="280" y="440"/>
                  </a:cubicBezTo>
                  <a:cubicBezTo>
                    <a:pt x="280" y="440"/>
                    <a:pt x="280" y="440"/>
                    <a:pt x="280" y="440"/>
                  </a:cubicBezTo>
                  <a:cubicBezTo>
                    <a:pt x="280" y="441"/>
                    <a:pt x="280" y="441"/>
                    <a:pt x="280" y="441"/>
                  </a:cubicBezTo>
                  <a:cubicBezTo>
                    <a:pt x="280" y="441"/>
                    <a:pt x="280" y="441"/>
                    <a:pt x="280" y="441"/>
                  </a:cubicBezTo>
                  <a:cubicBezTo>
                    <a:pt x="280" y="441"/>
                    <a:pt x="280" y="441"/>
                    <a:pt x="280" y="441"/>
                  </a:cubicBezTo>
                  <a:cubicBezTo>
                    <a:pt x="279" y="440"/>
                    <a:pt x="279" y="440"/>
                    <a:pt x="279" y="440"/>
                  </a:cubicBezTo>
                  <a:cubicBezTo>
                    <a:pt x="279" y="440"/>
                    <a:pt x="279" y="440"/>
                    <a:pt x="279" y="440"/>
                  </a:cubicBezTo>
                  <a:cubicBezTo>
                    <a:pt x="278" y="440"/>
                    <a:pt x="278" y="440"/>
                    <a:pt x="278" y="440"/>
                  </a:cubicBezTo>
                  <a:cubicBezTo>
                    <a:pt x="278" y="441"/>
                    <a:pt x="278" y="441"/>
                    <a:pt x="278" y="441"/>
                  </a:cubicBezTo>
                  <a:cubicBezTo>
                    <a:pt x="278" y="441"/>
                    <a:pt x="278" y="441"/>
                    <a:pt x="278" y="441"/>
                  </a:cubicBezTo>
                  <a:cubicBezTo>
                    <a:pt x="278" y="441"/>
                    <a:pt x="277" y="441"/>
                    <a:pt x="277" y="440"/>
                  </a:cubicBezTo>
                  <a:cubicBezTo>
                    <a:pt x="277" y="440"/>
                    <a:pt x="277" y="440"/>
                    <a:pt x="277" y="440"/>
                  </a:cubicBezTo>
                  <a:cubicBezTo>
                    <a:pt x="277" y="440"/>
                    <a:pt x="277" y="440"/>
                    <a:pt x="277" y="440"/>
                  </a:cubicBezTo>
                  <a:cubicBezTo>
                    <a:pt x="277" y="440"/>
                    <a:pt x="277" y="440"/>
                    <a:pt x="277" y="440"/>
                  </a:cubicBezTo>
                  <a:cubicBezTo>
                    <a:pt x="277" y="440"/>
                    <a:pt x="277" y="440"/>
                    <a:pt x="277" y="440"/>
                  </a:cubicBezTo>
                  <a:cubicBezTo>
                    <a:pt x="277" y="440"/>
                    <a:pt x="277" y="440"/>
                    <a:pt x="277" y="440"/>
                  </a:cubicBezTo>
                  <a:cubicBezTo>
                    <a:pt x="276" y="440"/>
                    <a:pt x="276" y="440"/>
                    <a:pt x="276" y="440"/>
                  </a:cubicBezTo>
                  <a:cubicBezTo>
                    <a:pt x="276" y="440"/>
                    <a:pt x="276" y="440"/>
                    <a:pt x="276" y="440"/>
                  </a:cubicBezTo>
                  <a:cubicBezTo>
                    <a:pt x="276" y="439"/>
                    <a:pt x="276" y="439"/>
                    <a:pt x="276" y="439"/>
                  </a:cubicBezTo>
                  <a:cubicBezTo>
                    <a:pt x="276" y="439"/>
                    <a:pt x="276" y="439"/>
                    <a:pt x="276" y="439"/>
                  </a:cubicBezTo>
                  <a:cubicBezTo>
                    <a:pt x="276" y="439"/>
                    <a:pt x="276" y="439"/>
                    <a:pt x="276" y="439"/>
                  </a:cubicBezTo>
                  <a:cubicBezTo>
                    <a:pt x="276" y="439"/>
                    <a:pt x="276" y="439"/>
                    <a:pt x="276" y="439"/>
                  </a:cubicBezTo>
                  <a:cubicBezTo>
                    <a:pt x="276" y="439"/>
                    <a:pt x="276" y="439"/>
                    <a:pt x="276" y="439"/>
                  </a:cubicBezTo>
                  <a:cubicBezTo>
                    <a:pt x="275" y="439"/>
                    <a:pt x="275" y="438"/>
                    <a:pt x="275" y="438"/>
                  </a:cubicBezTo>
                  <a:cubicBezTo>
                    <a:pt x="274" y="438"/>
                    <a:pt x="274" y="439"/>
                    <a:pt x="274" y="439"/>
                  </a:cubicBezTo>
                  <a:cubicBezTo>
                    <a:pt x="273" y="439"/>
                    <a:pt x="273" y="439"/>
                    <a:pt x="273" y="439"/>
                  </a:cubicBezTo>
                  <a:cubicBezTo>
                    <a:pt x="273" y="439"/>
                    <a:pt x="273" y="439"/>
                    <a:pt x="273" y="439"/>
                  </a:cubicBezTo>
                  <a:cubicBezTo>
                    <a:pt x="273" y="439"/>
                    <a:pt x="273" y="439"/>
                    <a:pt x="273" y="439"/>
                  </a:cubicBezTo>
                  <a:cubicBezTo>
                    <a:pt x="273" y="440"/>
                    <a:pt x="273" y="440"/>
                    <a:pt x="273" y="440"/>
                  </a:cubicBezTo>
                  <a:cubicBezTo>
                    <a:pt x="273" y="440"/>
                    <a:pt x="273" y="440"/>
                    <a:pt x="273" y="440"/>
                  </a:cubicBezTo>
                  <a:cubicBezTo>
                    <a:pt x="274" y="440"/>
                    <a:pt x="274" y="441"/>
                    <a:pt x="274" y="441"/>
                  </a:cubicBezTo>
                  <a:cubicBezTo>
                    <a:pt x="275" y="442"/>
                    <a:pt x="276" y="443"/>
                    <a:pt x="276" y="443"/>
                  </a:cubicBezTo>
                  <a:cubicBezTo>
                    <a:pt x="276" y="443"/>
                    <a:pt x="276" y="443"/>
                    <a:pt x="276" y="443"/>
                  </a:cubicBezTo>
                  <a:cubicBezTo>
                    <a:pt x="276" y="443"/>
                    <a:pt x="276" y="443"/>
                    <a:pt x="276" y="443"/>
                  </a:cubicBezTo>
                  <a:cubicBezTo>
                    <a:pt x="275" y="443"/>
                    <a:pt x="275" y="443"/>
                    <a:pt x="275" y="443"/>
                  </a:cubicBezTo>
                  <a:cubicBezTo>
                    <a:pt x="275" y="443"/>
                    <a:pt x="275" y="443"/>
                    <a:pt x="275" y="443"/>
                  </a:cubicBezTo>
                  <a:cubicBezTo>
                    <a:pt x="275" y="442"/>
                    <a:pt x="275" y="442"/>
                    <a:pt x="275" y="442"/>
                  </a:cubicBezTo>
                  <a:cubicBezTo>
                    <a:pt x="275" y="442"/>
                    <a:pt x="275" y="442"/>
                    <a:pt x="275" y="442"/>
                  </a:cubicBezTo>
                  <a:cubicBezTo>
                    <a:pt x="274" y="442"/>
                    <a:pt x="274" y="442"/>
                    <a:pt x="274" y="442"/>
                  </a:cubicBezTo>
                  <a:cubicBezTo>
                    <a:pt x="275" y="442"/>
                    <a:pt x="275" y="442"/>
                    <a:pt x="275" y="442"/>
                  </a:cubicBezTo>
                  <a:cubicBezTo>
                    <a:pt x="274" y="442"/>
                    <a:pt x="274" y="442"/>
                    <a:pt x="274" y="442"/>
                  </a:cubicBezTo>
                  <a:cubicBezTo>
                    <a:pt x="274" y="443"/>
                    <a:pt x="274" y="443"/>
                    <a:pt x="274" y="443"/>
                  </a:cubicBezTo>
                  <a:cubicBezTo>
                    <a:pt x="274" y="443"/>
                    <a:pt x="274" y="443"/>
                    <a:pt x="274" y="443"/>
                  </a:cubicBezTo>
                  <a:cubicBezTo>
                    <a:pt x="274" y="443"/>
                    <a:pt x="274" y="443"/>
                    <a:pt x="274" y="443"/>
                  </a:cubicBezTo>
                  <a:cubicBezTo>
                    <a:pt x="274" y="442"/>
                    <a:pt x="274" y="442"/>
                    <a:pt x="274" y="442"/>
                  </a:cubicBezTo>
                  <a:cubicBezTo>
                    <a:pt x="274" y="442"/>
                    <a:pt x="274" y="442"/>
                    <a:pt x="274" y="442"/>
                  </a:cubicBezTo>
                  <a:cubicBezTo>
                    <a:pt x="274" y="442"/>
                    <a:pt x="274" y="442"/>
                    <a:pt x="274" y="442"/>
                  </a:cubicBezTo>
                  <a:cubicBezTo>
                    <a:pt x="274" y="441"/>
                    <a:pt x="273" y="442"/>
                    <a:pt x="273" y="442"/>
                  </a:cubicBezTo>
                  <a:cubicBezTo>
                    <a:pt x="273" y="441"/>
                    <a:pt x="273" y="441"/>
                    <a:pt x="273" y="441"/>
                  </a:cubicBezTo>
                  <a:cubicBezTo>
                    <a:pt x="273" y="441"/>
                    <a:pt x="273" y="441"/>
                    <a:pt x="273" y="441"/>
                  </a:cubicBezTo>
                  <a:cubicBezTo>
                    <a:pt x="273" y="441"/>
                    <a:pt x="273" y="441"/>
                    <a:pt x="273" y="441"/>
                  </a:cubicBezTo>
                  <a:cubicBezTo>
                    <a:pt x="273" y="440"/>
                    <a:pt x="273" y="440"/>
                    <a:pt x="273" y="440"/>
                  </a:cubicBezTo>
                  <a:cubicBezTo>
                    <a:pt x="273" y="440"/>
                    <a:pt x="273" y="439"/>
                    <a:pt x="273" y="439"/>
                  </a:cubicBezTo>
                  <a:cubicBezTo>
                    <a:pt x="272" y="439"/>
                    <a:pt x="272" y="439"/>
                    <a:pt x="272" y="439"/>
                  </a:cubicBezTo>
                  <a:cubicBezTo>
                    <a:pt x="273" y="439"/>
                    <a:pt x="273" y="439"/>
                    <a:pt x="273" y="439"/>
                  </a:cubicBezTo>
                  <a:cubicBezTo>
                    <a:pt x="273" y="439"/>
                    <a:pt x="273" y="439"/>
                    <a:pt x="273" y="439"/>
                  </a:cubicBezTo>
                  <a:cubicBezTo>
                    <a:pt x="272" y="439"/>
                    <a:pt x="272" y="439"/>
                    <a:pt x="272" y="439"/>
                  </a:cubicBezTo>
                  <a:cubicBezTo>
                    <a:pt x="272" y="439"/>
                    <a:pt x="272" y="439"/>
                    <a:pt x="272" y="439"/>
                  </a:cubicBezTo>
                  <a:cubicBezTo>
                    <a:pt x="272" y="439"/>
                    <a:pt x="272" y="439"/>
                    <a:pt x="272" y="439"/>
                  </a:cubicBezTo>
                  <a:cubicBezTo>
                    <a:pt x="272" y="439"/>
                    <a:pt x="272" y="439"/>
                    <a:pt x="271" y="439"/>
                  </a:cubicBezTo>
                  <a:cubicBezTo>
                    <a:pt x="271" y="439"/>
                    <a:pt x="270" y="439"/>
                    <a:pt x="270" y="440"/>
                  </a:cubicBezTo>
                  <a:cubicBezTo>
                    <a:pt x="271" y="440"/>
                    <a:pt x="271" y="440"/>
                    <a:pt x="271" y="440"/>
                  </a:cubicBezTo>
                  <a:cubicBezTo>
                    <a:pt x="270" y="440"/>
                    <a:pt x="270" y="440"/>
                    <a:pt x="270" y="440"/>
                  </a:cubicBezTo>
                  <a:cubicBezTo>
                    <a:pt x="270" y="439"/>
                    <a:pt x="270" y="439"/>
                    <a:pt x="270" y="439"/>
                  </a:cubicBezTo>
                  <a:cubicBezTo>
                    <a:pt x="270" y="439"/>
                    <a:pt x="270" y="439"/>
                    <a:pt x="270" y="439"/>
                  </a:cubicBezTo>
                  <a:cubicBezTo>
                    <a:pt x="269" y="439"/>
                    <a:pt x="269" y="439"/>
                    <a:pt x="269" y="439"/>
                  </a:cubicBezTo>
                  <a:cubicBezTo>
                    <a:pt x="270" y="439"/>
                    <a:pt x="269" y="438"/>
                    <a:pt x="269" y="437"/>
                  </a:cubicBezTo>
                  <a:cubicBezTo>
                    <a:pt x="269" y="437"/>
                    <a:pt x="269" y="437"/>
                    <a:pt x="269" y="437"/>
                  </a:cubicBezTo>
                  <a:cubicBezTo>
                    <a:pt x="269" y="437"/>
                    <a:pt x="269" y="437"/>
                    <a:pt x="269" y="437"/>
                  </a:cubicBezTo>
                  <a:cubicBezTo>
                    <a:pt x="268" y="437"/>
                    <a:pt x="268" y="437"/>
                    <a:pt x="268" y="437"/>
                  </a:cubicBezTo>
                  <a:cubicBezTo>
                    <a:pt x="268" y="437"/>
                    <a:pt x="268" y="437"/>
                    <a:pt x="268" y="437"/>
                  </a:cubicBezTo>
                  <a:cubicBezTo>
                    <a:pt x="268" y="437"/>
                    <a:pt x="268" y="437"/>
                    <a:pt x="268" y="437"/>
                  </a:cubicBezTo>
                  <a:cubicBezTo>
                    <a:pt x="268" y="437"/>
                    <a:pt x="268" y="437"/>
                    <a:pt x="268" y="437"/>
                  </a:cubicBezTo>
                  <a:cubicBezTo>
                    <a:pt x="268" y="437"/>
                    <a:pt x="268" y="437"/>
                    <a:pt x="268" y="437"/>
                  </a:cubicBezTo>
                  <a:cubicBezTo>
                    <a:pt x="268" y="437"/>
                    <a:pt x="268" y="437"/>
                    <a:pt x="268" y="437"/>
                  </a:cubicBezTo>
                  <a:cubicBezTo>
                    <a:pt x="268" y="438"/>
                    <a:pt x="268" y="438"/>
                    <a:pt x="268" y="438"/>
                  </a:cubicBezTo>
                  <a:cubicBezTo>
                    <a:pt x="268" y="438"/>
                    <a:pt x="268" y="438"/>
                    <a:pt x="268" y="438"/>
                  </a:cubicBezTo>
                  <a:cubicBezTo>
                    <a:pt x="268" y="439"/>
                    <a:pt x="268" y="439"/>
                    <a:pt x="268" y="439"/>
                  </a:cubicBezTo>
                  <a:cubicBezTo>
                    <a:pt x="268" y="439"/>
                    <a:pt x="268" y="439"/>
                    <a:pt x="268" y="439"/>
                  </a:cubicBezTo>
                  <a:cubicBezTo>
                    <a:pt x="268" y="439"/>
                    <a:pt x="268" y="439"/>
                    <a:pt x="268" y="439"/>
                  </a:cubicBezTo>
                  <a:cubicBezTo>
                    <a:pt x="268" y="438"/>
                    <a:pt x="268" y="438"/>
                    <a:pt x="268" y="438"/>
                  </a:cubicBezTo>
                  <a:cubicBezTo>
                    <a:pt x="267" y="438"/>
                    <a:pt x="267" y="438"/>
                    <a:pt x="267" y="438"/>
                  </a:cubicBezTo>
                  <a:cubicBezTo>
                    <a:pt x="267" y="438"/>
                    <a:pt x="267" y="438"/>
                    <a:pt x="267" y="438"/>
                  </a:cubicBezTo>
                  <a:cubicBezTo>
                    <a:pt x="267" y="437"/>
                    <a:pt x="268" y="438"/>
                    <a:pt x="268" y="437"/>
                  </a:cubicBezTo>
                  <a:cubicBezTo>
                    <a:pt x="267" y="437"/>
                    <a:pt x="267" y="437"/>
                    <a:pt x="267" y="437"/>
                  </a:cubicBezTo>
                  <a:cubicBezTo>
                    <a:pt x="268" y="437"/>
                    <a:pt x="268" y="437"/>
                    <a:pt x="268" y="437"/>
                  </a:cubicBezTo>
                  <a:cubicBezTo>
                    <a:pt x="268" y="436"/>
                    <a:pt x="268" y="437"/>
                    <a:pt x="268" y="436"/>
                  </a:cubicBezTo>
                  <a:cubicBezTo>
                    <a:pt x="267" y="436"/>
                    <a:pt x="267" y="436"/>
                    <a:pt x="267" y="436"/>
                  </a:cubicBezTo>
                  <a:cubicBezTo>
                    <a:pt x="266" y="436"/>
                    <a:pt x="266" y="436"/>
                    <a:pt x="266" y="436"/>
                  </a:cubicBezTo>
                  <a:cubicBezTo>
                    <a:pt x="266" y="436"/>
                    <a:pt x="266" y="436"/>
                    <a:pt x="266" y="436"/>
                  </a:cubicBezTo>
                  <a:cubicBezTo>
                    <a:pt x="266" y="436"/>
                    <a:pt x="266" y="436"/>
                    <a:pt x="266" y="436"/>
                  </a:cubicBezTo>
                  <a:cubicBezTo>
                    <a:pt x="266" y="436"/>
                    <a:pt x="266" y="436"/>
                    <a:pt x="266" y="436"/>
                  </a:cubicBezTo>
                  <a:cubicBezTo>
                    <a:pt x="266" y="436"/>
                    <a:pt x="266" y="436"/>
                    <a:pt x="266" y="436"/>
                  </a:cubicBezTo>
                  <a:cubicBezTo>
                    <a:pt x="265" y="436"/>
                    <a:pt x="265" y="436"/>
                    <a:pt x="265" y="436"/>
                  </a:cubicBezTo>
                  <a:cubicBezTo>
                    <a:pt x="265" y="435"/>
                    <a:pt x="265" y="435"/>
                    <a:pt x="265" y="435"/>
                  </a:cubicBezTo>
                  <a:cubicBezTo>
                    <a:pt x="265" y="435"/>
                    <a:pt x="265" y="435"/>
                    <a:pt x="265" y="435"/>
                  </a:cubicBezTo>
                  <a:cubicBezTo>
                    <a:pt x="265" y="435"/>
                    <a:pt x="265" y="435"/>
                    <a:pt x="265" y="435"/>
                  </a:cubicBezTo>
                  <a:cubicBezTo>
                    <a:pt x="264" y="435"/>
                    <a:pt x="264" y="435"/>
                    <a:pt x="264" y="435"/>
                  </a:cubicBezTo>
                  <a:cubicBezTo>
                    <a:pt x="264" y="435"/>
                    <a:pt x="264" y="435"/>
                    <a:pt x="264" y="435"/>
                  </a:cubicBezTo>
                  <a:cubicBezTo>
                    <a:pt x="263" y="435"/>
                    <a:pt x="263" y="435"/>
                    <a:pt x="263" y="435"/>
                  </a:cubicBezTo>
                  <a:cubicBezTo>
                    <a:pt x="263" y="435"/>
                    <a:pt x="263" y="435"/>
                    <a:pt x="263" y="435"/>
                  </a:cubicBezTo>
                  <a:cubicBezTo>
                    <a:pt x="263" y="435"/>
                    <a:pt x="263" y="435"/>
                    <a:pt x="263" y="435"/>
                  </a:cubicBezTo>
                  <a:cubicBezTo>
                    <a:pt x="263" y="435"/>
                    <a:pt x="263" y="435"/>
                    <a:pt x="263" y="435"/>
                  </a:cubicBezTo>
                  <a:cubicBezTo>
                    <a:pt x="262" y="435"/>
                    <a:pt x="262" y="435"/>
                    <a:pt x="262" y="436"/>
                  </a:cubicBezTo>
                  <a:cubicBezTo>
                    <a:pt x="262" y="436"/>
                    <a:pt x="262" y="436"/>
                    <a:pt x="262" y="436"/>
                  </a:cubicBezTo>
                  <a:cubicBezTo>
                    <a:pt x="262" y="436"/>
                    <a:pt x="262" y="436"/>
                    <a:pt x="262" y="436"/>
                  </a:cubicBezTo>
                  <a:cubicBezTo>
                    <a:pt x="262" y="436"/>
                    <a:pt x="262" y="436"/>
                    <a:pt x="262" y="436"/>
                  </a:cubicBezTo>
                  <a:cubicBezTo>
                    <a:pt x="263" y="437"/>
                    <a:pt x="262" y="436"/>
                    <a:pt x="262" y="437"/>
                  </a:cubicBezTo>
                  <a:cubicBezTo>
                    <a:pt x="262" y="437"/>
                    <a:pt x="262" y="437"/>
                    <a:pt x="262" y="437"/>
                  </a:cubicBezTo>
                  <a:cubicBezTo>
                    <a:pt x="262" y="437"/>
                    <a:pt x="262" y="437"/>
                    <a:pt x="262" y="437"/>
                  </a:cubicBezTo>
                  <a:cubicBezTo>
                    <a:pt x="262" y="437"/>
                    <a:pt x="262" y="437"/>
                    <a:pt x="262" y="437"/>
                  </a:cubicBezTo>
                  <a:cubicBezTo>
                    <a:pt x="262" y="438"/>
                    <a:pt x="262" y="438"/>
                    <a:pt x="262" y="438"/>
                  </a:cubicBezTo>
                  <a:cubicBezTo>
                    <a:pt x="262" y="438"/>
                    <a:pt x="262" y="438"/>
                    <a:pt x="262" y="438"/>
                  </a:cubicBezTo>
                  <a:cubicBezTo>
                    <a:pt x="262" y="438"/>
                    <a:pt x="262" y="438"/>
                    <a:pt x="261" y="438"/>
                  </a:cubicBezTo>
                  <a:cubicBezTo>
                    <a:pt x="261" y="438"/>
                    <a:pt x="261" y="438"/>
                    <a:pt x="261" y="438"/>
                  </a:cubicBezTo>
                  <a:cubicBezTo>
                    <a:pt x="260" y="438"/>
                    <a:pt x="260" y="438"/>
                    <a:pt x="260" y="438"/>
                  </a:cubicBezTo>
                  <a:cubicBezTo>
                    <a:pt x="261" y="438"/>
                    <a:pt x="261" y="438"/>
                    <a:pt x="261" y="438"/>
                  </a:cubicBezTo>
                  <a:cubicBezTo>
                    <a:pt x="261" y="438"/>
                    <a:pt x="261" y="438"/>
                    <a:pt x="261" y="438"/>
                  </a:cubicBezTo>
                  <a:cubicBezTo>
                    <a:pt x="261" y="439"/>
                    <a:pt x="261" y="439"/>
                    <a:pt x="261" y="439"/>
                  </a:cubicBezTo>
                  <a:cubicBezTo>
                    <a:pt x="260" y="439"/>
                    <a:pt x="260" y="439"/>
                    <a:pt x="260" y="439"/>
                  </a:cubicBezTo>
                  <a:cubicBezTo>
                    <a:pt x="260" y="439"/>
                    <a:pt x="260" y="439"/>
                    <a:pt x="260" y="439"/>
                  </a:cubicBezTo>
                  <a:cubicBezTo>
                    <a:pt x="259" y="439"/>
                    <a:pt x="259" y="439"/>
                    <a:pt x="259" y="439"/>
                  </a:cubicBezTo>
                  <a:cubicBezTo>
                    <a:pt x="259" y="439"/>
                    <a:pt x="259" y="439"/>
                    <a:pt x="259" y="439"/>
                  </a:cubicBezTo>
                  <a:cubicBezTo>
                    <a:pt x="259" y="439"/>
                    <a:pt x="259" y="439"/>
                    <a:pt x="259" y="439"/>
                  </a:cubicBezTo>
                  <a:cubicBezTo>
                    <a:pt x="259" y="439"/>
                    <a:pt x="259" y="439"/>
                    <a:pt x="259" y="439"/>
                  </a:cubicBezTo>
                  <a:cubicBezTo>
                    <a:pt x="259" y="439"/>
                    <a:pt x="259" y="439"/>
                    <a:pt x="259" y="439"/>
                  </a:cubicBezTo>
                  <a:cubicBezTo>
                    <a:pt x="259" y="439"/>
                    <a:pt x="259" y="440"/>
                    <a:pt x="260" y="440"/>
                  </a:cubicBezTo>
                  <a:cubicBezTo>
                    <a:pt x="260" y="441"/>
                    <a:pt x="260" y="441"/>
                    <a:pt x="260" y="441"/>
                  </a:cubicBezTo>
                  <a:cubicBezTo>
                    <a:pt x="260" y="441"/>
                    <a:pt x="260" y="441"/>
                    <a:pt x="260" y="441"/>
                  </a:cubicBezTo>
                  <a:cubicBezTo>
                    <a:pt x="259" y="440"/>
                    <a:pt x="259" y="440"/>
                    <a:pt x="259" y="440"/>
                  </a:cubicBezTo>
                  <a:cubicBezTo>
                    <a:pt x="259" y="440"/>
                    <a:pt x="259" y="440"/>
                    <a:pt x="259" y="440"/>
                  </a:cubicBezTo>
                  <a:cubicBezTo>
                    <a:pt x="259" y="441"/>
                    <a:pt x="259" y="441"/>
                    <a:pt x="259" y="441"/>
                  </a:cubicBezTo>
                  <a:cubicBezTo>
                    <a:pt x="259" y="441"/>
                    <a:pt x="259" y="441"/>
                    <a:pt x="259" y="441"/>
                  </a:cubicBezTo>
                  <a:cubicBezTo>
                    <a:pt x="259" y="441"/>
                    <a:pt x="259" y="441"/>
                    <a:pt x="259" y="441"/>
                  </a:cubicBezTo>
                  <a:cubicBezTo>
                    <a:pt x="260" y="442"/>
                    <a:pt x="260" y="442"/>
                    <a:pt x="260" y="442"/>
                  </a:cubicBezTo>
                  <a:cubicBezTo>
                    <a:pt x="260" y="442"/>
                    <a:pt x="260" y="442"/>
                    <a:pt x="260" y="442"/>
                  </a:cubicBezTo>
                  <a:cubicBezTo>
                    <a:pt x="260" y="443"/>
                    <a:pt x="260" y="443"/>
                    <a:pt x="260" y="443"/>
                  </a:cubicBezTo>
                  <a:cubicBezTo>
                    <a:pt x="260" y="443"/>
                    <a:pt x="260" y="443"/>
                    <a:pt x="260" y="443"/>
                  </a:cubicBezTo>
                  <a:cubicBezTo>
                    <a:pt x="261" y="444"/>
                    <a:pt x="261" y="444"/>
                    <a:pt x="261" y="444"/>
                  </a:cubicBezTo>
                  <a:cubicBezTo>
                    <a:pt x="261" y="444"/>
                    <a:pt x="261" y="444"/>
                    <a:pt x="261" y="444"/>
                  </a:cubicBezTo>
                  <a:cubicBezTo>
                    <a:pt x="261" y="445"/>
                    <a:pt x="261" y="445"/>
                    <a:pt x="261" y="445"/>
                  </a:cubicBezTo>
                  <a:cubicBezTo>
                    <a:pt x="261" y="444"/>
                    <a:pt x="261" y="444"/>
                    <a:pt x="261" y="444"/>
                  </a:cubicBezTo>
                  <a:cubicBezTo>
                    <a:pt x="262" y="444"/>
                    <a:pt x="262" y="444"/>
                    <a:pt x="262" y="444"/>
                  </a:cubicBezTo>
                  <a:cubicBezTo>
                    <a:pt x="262" y="444"/>
                    <a:pt x="262" y="444"/>
                    <a:pt x="262" y="444"/>
                  </a:cubicBezTo>
                  <a:cubicBezTo>
                    <a:pt x="262" y="443"/>
                    <a:pt x="262" y="443"/>
                    <a:pt x="262" y="443"/>
                  </a:cubicBezTo>
                  <a:cubicBezTo>
                    <a:pt x="262" y="443"/>
                    <a:pt x="262" y="443"/>
                    <a:pt x="262" y="443"/>
                  </a:cubicBezTo>
                  <a:cubicBezTo>
                    <a:pt x="262" y="443"/>
                    <a:pt x="262" y="443"/>
                    <a:pt x="262" y="443"/>
                  </a:cubicBezTo>
                  <a:cubicBezTo>
                    <a:pt x="263" y="443"/>
                    <a:pt x="263" y="443"/>
                    <a:pt x="263" y="443"/>
                  </a:cubicBezTo>
                  <a:cubicBezTo>
                    <a:pt x="262" y="442"/>
                    <a:pt x="262" y="442"/>
                    <a:pt x="262" y="442"/>
                  </a:cubicBezTo>
                  <a:cubicBezTo>
                    <a:pt x="263" y="442"/>
                    <a:pt x="263" y="442"/>
                    <a:pt x="263" y="442"/>
                  </a:cubicBezTo>
                  <a:cubicBezTo>
                    <a:pt x="263" y="442"/>
                    <a:pt x="263" y="442"/>
                    <a:pt x="263" y="442"/>
                  </a:cubicBezTo>
                  <a:cubicBezTo>
                    <a:pt x="263" y="442"/>
                    <a:pt x="263" y="442"/>
                    <a:pt x="263" y="442"/>
                  </a:cubicBezTo>
                  <a:cubicBezTo>
                    <a:pt x="263" y="442"/>
                    <a:pt x="263" y="442"/>
                    <a:pt x="263" y="442"/>
                  </a:cubicBezTo>
                  <a:cubicBezTo>
                    <a:pt x="264" y="443"/>
                    <a:pt x="264" y="443"/>
                    <a:pt x="264" y="443"/>
                  </a:cubicBezTo>
                  <a:cubicBezTo>
                    <a:pt x="265" y="442"/>
                    <a:pt x="265" y="442"/>
                    <a:pt x="265" y="442"/>
                  </a:cubicBezTo>
                  <a:cubicBezTo>
                    <a:pt x="265" y="442"/>
                    <a:pt x="265" y="442"/>
                    <a:pt x="265" y="442"/>
                  </a:cubicBezTo>
                  <a:cubicBezTo>
                    <a:pt x="265" y="442"/>
                    <a:pt x="265" y="442"/>
                    <a:pt x="265" y="442"/>
                  </a:cubicBezTo>
                  <a:cubicBezTo>
                    <a:pt x="266" y="442"/>
                    <a:pt x="266" y="442"/>
                    <a:pt x="266" y="442"/>
                  </a:cubicBezTo>
                  <a:cubicBezTo>
                    <a:pt x="266" y="442"/>
                    <a:pt x="266" y="442"/>
                    <a:pt x="266" y="442"/>
                  </a:cubicBezTo>
                  <a:cubicBezTo>
                    <a:pt x="266" y="442"/>
                    <a:pt x="266" y="442"/>
                    <a:pt x="266" y="442"/>
                  </a:cubicBezTo>
                  <a:cubicBezTo>
                    <a:pt x="267" y="442"/>
                    <a:pt x="267" y="442"/>
                    <a:pt x="267" y="442"/>
                  </a:cubicBezTo>
                  <a:cubicBezTo>
                    <a:pt x="267" y="442"/>
                    <a:pt x="267" y="442"/>
                    <a:pt x="267" y="442"/>
                  </a:cubicBezTo>
                  <a:cubicBezTo>
                    <a:pt x="267" y="442"/>
                    <a:pt x="267" y="442"/>
                    <a:pt x="267" y="442"/>
                  </a:cubicBezTo>
                  <a:cubicBezTo>
                    <a:pt x="267" y="442"/>
                    <a:pt x="267" y="442"/>
                    <a:pt x="267" y="442"/>
                  </a:cubicBezTo>
                  <a:cubicBezTo>
                    <a:pt x="268" y="441"/>
                    <a:pt x="268" y="441"/>
                    <a:pt x="268" y="441"/>
                  </a:cubicBezTo>
                  <a:cubicBezTo>
                    <a:pt x="268" y="441"/>
                    <a:pt x="268" y="441"/>
                    <a:pt x="268" y="441"/>
                  </a:cubicBezTo>
                  <a:cubicBezTo>
                    <a:pt x="268" y="441"/>
                    <a:pt x="268" y="441"/>
                    <a:pt x="268" y="441"/>
                  </a:cubicBezTo>
                  <a:cubicBezTo>
                    <a:pt x="268" y="441"/>
                    <a:pt x="268" y="441"/>
                    <a:pt x="268" y="441"/>
                  </a:cubicBezTo>
                  <a:cubicBezTo>
                    <a:pt x="268" y="442"/>
                    <a:pt x="268" y="442"/>
                    <a:pt x="268" y="442"/>
                  </a:cubicBezTo>
                  <a:cubicBezTo>
                    <a:pt x="269" y="442"/>
                    <a:pt x="269" y="442"/>
                    <a:pt x="269" y="442"/>
                  </a:cubicBezTo>
                  <a:cubicBezTo>
                    <a:pt x="269" y="441"/>
                    <a:pt x="269" y="441"/>
                    <a:pt x="269" y="441"/>
                  </a:cubicBezTo>
                  <a:cubicBezTo>
                    <a:pt x="269" y="442"/>
                    <a:pt x="269" y="442"/>
                    <a:pt x="269" y="442"/>
                  </a:cubicBezTo>
                  <a:cubicBezTo>
                    <a:pt x="269" y="442"/>
                    <a:pt x="269" y="442"/>
                    <a:pt x="269" y="442"/>
                  </a:cubicBezTo>
                  <a:cubicBezTo>
                    <a:pt x="269" y="442"/>
                    <a:pt x="269" y="442"/>
                    <a:pt x="269" y="442"/>
                  </a:cubicBezTo>
                  <a:cubicBezTo>
                    <a:pt x="269" y="443"/>
                    <a:pt x="269" y="443"/>
                    <a:pt x="269" y="444"/>
                  </a:cubicBezTo>
                  <a:cubicBezTo>
                    <a:pt x="269" y="444"/>
                    <a:pt x="269" y="444"/>
                    <a:pt x="269" y="444"/>
                  </a:cubicBezTo>
                  <a:cubicBezTo>
                    <a:pt x="269" y="444"/>
                    <a:pt x="269" y="444"/>
                    <a:pt x="269" y="444"/>
                  </a:cubicBezTo>
                  <a:cubicBezTo>
                    <a:pt x="269" y="444"/>
                    <a:pt x="269" y="444"/>
                    <a:pt x="269" y="444"/>
                  </a:cubicBezTo>
                  <a:cubicBezTo>
                    <a:pt x="269" y="445"/>
                    <a:pt x="269" y="445"/>
                    <a:pt x="269" y="445"/>
                  </a:cubicBezTo>
                  <a:cubicBezTo>
                    <a:pt x="269" y="445"/>
                    <a:pt x="269" y="445"/>
                    <a:pt x="269" y="445"/>
                  </a:cubicBezTo>
                  <a:cubicBezTo>
                    <a:pt x="269" y="445"/>
                    <a:pt x="269" y="445"/>
                    <a:pt x="269" y="445"/>
                  </a:cubicBezTo>
                  <a:cubicBezTo>
                    <a:pt x="269" y="445"/>
                    <a:pt x="269" y="445"/>
                    <a:pt x="269" y="445"/>
                  </a:cubicBezTo>
                  <a:cubicBezTo>
                    <a:pt x="268" y="445"/>
                    <a:pt x="268" y="445"/>
                    <a:pt x="268" y="445"/>
                  </a:cubicBezTo>
                  <a:cubicBezTo>
                    <a:pt x="268" y="445"/>
                    <a:pt x="268" y="445"/>
                    <a:pt x="268" y="445"/>
                  </a:cubicBezTo>
                  <a:cubicBezTo>
                    <a:pt x="268" y="446"/>
                    <a:pt x="268" y="446"/>
                    <a:pt x="268" y="446"/>
                  </a:cubicBezTo>
                  <a:cubicBezTo>
                    <a:pt x="268" y="445"/>
                    <a:pt x="268" y="445"/>
                    <a:pt x="268" y="445"/>
                  </a:cubicBezTo>
                  <a:cubicBezTo>
                    <a:pt x="267" y="446"/>
                    <a:pt x="267" y="446"/>
                    <a:pt x="267" y="446"/>
                  </a:cubicBezTo>
                  <a:cubicBezTo>
                    <a:pt x="267" y="446"/>
                    <a:pt x="267" y="446"/>
                    <a:pt x="267" y="446"/>
                  </a:cubicBezTo>
                  <a:cubicBezTo>
                    <a:pt x="266" y="446"/>
                    <a:pt x="266" y="446"/>
                    <a:pt x="266" y="446"/>
                  </a:cubicBezTo>
                  <a:cubicBezTo>
                    <a:pt x="266" y="446"/>
                    <a:pt x="265" y="447"/>
                    <a:pt x="265" y="447"/>
                  </a:cubicBezTo>
                  <a:cubicBezTo>
                    <a:pt x="265" y="447"/>
                    <a:pt x="265" y="447"/>
                    <a:pt x="265" y="447"/>
                  </a:cubicBezTo>
                  <a:cubicBezTo>
                    <a:pt x="266" y="448"/>
                    <a:pt x="266" y="448"/>
                    <a:pt x="266" y="448"/>
                  </a:cubicBezTo>
                  <a:cubicBezTo>
                    <a:pt x="267" y="448"/>
                    <a:pt x="267" y="448"/>
                    <a:pt x="267" y="448"/>
                  </a:cubicBezTo>
                  <a:cubicBezTo>
                    <a:pt x="267" y="448"/>
                    <a:pt x="267" y="448"/>
                    <a:pt x="267" y="448"/>
                  </a:cubicBezTo>
                  <a:cubicBezTo>
                    <a:pt x="267" y="448"/>
                    <a:pt x="267" y="448"/>
                    <a:pt x="267" y="448"/>
                  </a:cubicBezTo>
                  <a:cubicBezTo>
                    <a:pt x="267" y="448"/>
                    <a:pt x="267" y="448"/>
                    <a:pt x="267" y="448"/>
                  </a:cubicBezTo>
                  <a:cubicBezTo>
                    <a:pt x="267" y="448"/>
                    <a:pt x="267" y="448"/>
                    <a:pt x="267" y="448"/>
                  </a:cubicBezTo>
                  <a:cubicBezTo>
                    <a:pt x="268" y="447"/>
                    <a:pt x="268" y="447"/>
                    <a:pt x="268" y="447"/>
                  </a:cubicBezTo>
                  <a:cubicBezTo>
                    <a:pt x="268" y="447"/>
                    <a:pt x="268" y="447"/>
                    <a:pt x="268" y="447"/>
                  </a:cubicBezTo>
                  <a:cubicBezTo>
                    <a:pt x="268" y="447"/>
                    <a:pt x="268" y="447"/>
                    <a:pt x="268" y="447"/>
                  </a:cubicBezTo>
                  <a:cubicBezTo>
                    <a:pt x="269" y="447"/>
                    <a:pt x="269" y="447"/>
                    <a:pt x="269" y="447"/>
                  </a:cubicBezTo>
                  <a:cubicBezTo>
                    <a:pt x="269" y="447"/>
                    <a:pt x="269" y="447"/>
                    <a:pt x="269" y="447"/>
                  </a:cubicBezTo>
                  <a:cubicBezTo>
                    <a:pt x="270" y="447"/>
                    <a:pt x="270" y="447"/>
                    <a:pt x="270" y="447"/>
                  </a:cubicBezTo>
                  <a:cubicBezTo>
                    <a:pt x="269" y="447"/>
                    <a:pt x="269" y="447"/>
                    <a:pt x="269" y="447"/>
                  </a:cubicBezTo>
                  <a:cubicBezTo>
                    <a:pt x="269" y="448"/>
                    <a:pt x="269" y="448"/>
                    <a:pt x="269" y="448"/>
                  </a:cubicBezTo>
                  <a:cubicBezTo>
                    <a:pt x="269" y="448"/>
                    <a:pt x="269" y="448"/>
                    <a:pt x="269" y="448"/>
                  </a:cubicBezTo>
                  <a:cubicBezTo>
                    <a:pt x="269" y="448"/>
                    <a:pt x="269" y="448"/>
                    <a:pt x="269" y="448"/>
                  </a:cubicBezTo>
                  <a:cubicBezTo>
                    <a:pt x="269" y="449"/>
                    <a:pt x="269" y="449"/>
                    <a:pt x="269" y="449"/>
                  </a:cubicBezTo>
                  <a:cubicBezTo>
                    <a:pt x="268" y="449"/>
                    <a:pt x="268" y="449"/>
                    <a:pt x="268" y="449"/>
                  </a:cubicBezTo>
                  <a:cubicBezTo>
                    <a:pt x="268" y="449"/>
                    <a:pt x="268" y="449"/>
                    <a:pt x="268" y="449"/>
                  </a:cubicBezTo>
                  <a:cubicBezTo>
                    <a:pt x="268" y="449"/>
                    <a:pt x="268" y="449"/>
                    <a:pt x="268" y="449"/>
                  </a:cubicBezTo>
                  <a:cubicBezTo>
                    <a:pt x="268" y="450"/>
                    <a:pt x="268" y="450"/>
                    <a:pt x="268" y="450"/>
                  </a:cubicBezTo>
                  <a:cubicBezTo>
                    <a:pt x="268" y="450"/>
                    <a:pt x="268" y="450"/>
                    <a:pt x="268" y="450"/>
                  </a:cubicBezTo>
                  <a:cubicBezTo>
                    <a:pt x="268" y="450"/>
                    <a:pt x="268" y="450"/>
                    <a:pt x="268" y="450"/>
                  </a:cubicBezTo>
                  <a:cubicBezTo>
                    <a:pt x="268" y="450"/>
                    <a:pt x="268" y="450"/>
                    <a:pt x="268" y="450"/>
                  </a:cubicBezTo>
                  <a:cubicBezTo>
                    <a:pt x="268" y="450"/>
                    <a:pt x="268" y="450"/>
                    <a:pt x="268" y="450"/>
                  </a:cubicBezTo>
                  <a:cubicBezTo>
                    <a:pt x="268" y="451"/>
                    <a:pt x="268" y="451"/>
                    <a:pt x="268" y="451"/>
                  </a:cubicBezTo>
                  <a:cubicBezTo>
                    <a:pt x="268" y="451"/>
                    <a:pt x="268" y="451"/>
                    <a:pt x="268" y="451"/>
                  </a:cubicBezTo>
                  <a:cubicBezTo>
                    <a:pt x="268" y="451"/>
                    <a:pt x="268" y="451"/>
                    <a:pt x="268" y="451"/>
                  </a:cubicBezTo>
                  <a:cubicBezTo>
                    <a:pt x="268" y="451"/>
                    <a:pt x="268" y="451"/>
                    <a:pt x="268" y="451"/>
                  </a:cubicBezTo>
                  <a:cubicBezTo>
                    <a:pt x="268" y="452"/>
                    <a:pt x="268" y="452"/>
                    <a:pt x="268" y="452"/>
                  </a:cubicBezTo>
                  <a:cubicBezTo>
                    <a:pt x="268" y="452"/>
                    <a:pt x="268" y="452"/>
                    <a:pt x="268" y="452"/>
                  </a:cubicBezTo>
                  <a:cubicBezTo>
                    <a:pt x="269" y="453"/>
                    <a:pt x="269" y="453"/>
                    <a:pt x="269" y="453"/>
                  </a:cubicBezTo>
                  <a:cubicBezTo>
                    <a:pt x="268" y="453"/>
                    <a:pt x="268" y="453"/>
                    <a:pt x="268" y="453"/>
                  </a:cubicBezTo>
                  <a:cubicBezTo>
                    <a:pt x="267" y="453"/>
                    <a:pt x="267" y="453"/>
                    <a:pt x="267" y="453"/>
                  </a:cubicBezTo>
                  <a:cubicBezTo>
                    <a:pt x="267" y="452"/>
                    <a:pt x="267" y="452"/>
                    <a:pt x="267" y="452"/>
                  </a:cubicBezTo>
                  <a:cubicBezTo>
                    <a:pt x="266" y="453"/>
                    <a:pt x="266" y="453"/>
                    <a:pt x="266" y="453"/>
                  </a:cubicBezTo>
                  <a:cubicBezTo>
                    <a:pt x="267" y="453"/>
                    <a:pt x="267" y="453"/>
                    <a:pt x="267" y="453"/>
                  </a:cubicBezTo>
                  <a:cubicBezTo>
                    <a:pt x="266" y="454"/>
                    <a:pt x="266" y="454"/>
                    <a:pt x="266" y="454"/>
                  </a:cubicBezTo>
                  <a:cubicBezTo>
                    <a:pt x="266" y="453"/>
                    <a:pt x="266" y="453"/>
                    <a:pt x="266" y="453"/>
                  </a:cubicBezTo>
                  <a:cubicBezTo>
                    <a:pt x="266" y="453"/>
                    <a:pt x="266" y="453"/>
                    <a:pt x="266" y="453"/>
                  </a:cubicBezTo>
                  <a:cubicBezTo>
                    <a:pt x="266" y="453"/>
                    <a:pt x="266" y="453"/>
                    <a:pt x="266" y="453"/>
                  </a:cubicBezTo>
                  <a:cubicBezTo>
                    <a:pt x="266" y="453"/>
                    <a:pt x="266" y="453"/>
                    <a:pt x="266" y="453"/>
                  </a:cubicBezTo>
                  <a:cubicBezTo>
                    <a:pt x="266" y="452"/>
                    <a:pt x="266" y="452"/>
                    <a:pt x="266" y="452"/>
                  </a:cubicBezTo>
                  <a:cubicBezTo>
                    <a:pt x="266" y="452"/>
                    <a:pt x="266" y="452"/>
                    <a:pt x="266" y="452"/>
                  </a:cubicBezTo>
                  <a:cubicBezTo>
                    <a:pt x="265" y="453"/>
                    <a:pt x="265" y="453"/>
                    <a:pt x="265" y="453"/>
                  </a:cubicBezTo>
                  <a:cubicBezTo>
                    <a:pt x="265" y="453"/>
                    <a:pt x="265" y="453"/>
                    <a:pt x="265" y="453"/>
                  </a:cubicBezTo>
                  <a:cubicBezTo>
                    <a:pt x="265" y="453"/>
                    <a:pt x="265" y="453"/>
                    <a:pt x="265" y="453"/>
                  </a:cubicBezTo>
                  <a:cubicBezTo>
                    <a:pt x="266" y="453"/>
                    <a:pt x="266" y="453"/>
                    <a:pt x="266" y="453"/>
                  </a:cubicBezTo>
                  <a:cubicBezTo>
                    <a:pt x="265" y="454"/>
                    <a:pt x="265" y="454"/>
                    <a:pt x="265" y="454"/>
                  </a:cubicBezTo>
                  <a:cubicBezTo>
                    <a:pt x="266" y="455"/>
                    <a:pt x="266" y="454"/>
                    <a:pt x="266" y="455"/>
                  </a:cubicBezTo>
                  <a:cubicBezTo>
                    <a:pt x="265" y="455"/>
                    <a:pt x="265" y="455"/>
                    <a:pt x="265" y="455"/>
                  </a:cubicBezTo>
                  <a:cubicBezTo>
                    <a:pt x="266" y="455"/>
                    <a:pt x="266" y="455"/>
                    <a:pt x="266" y="455"/>
                  </a:cubicBezTo>
                  <a:cubicBezTo>
                    <a:pt x="266" y="455"/>
                    <a:pt x="266" y="455"/>
                    <a:pt x="266" y="455"/>
                  </a:cubicBezTo>
                  <a:cubicBezTo>
                    <a:pt x="266" y="456"/>
                    <a:pt x="266" y="456"/>
                    <a:pt x="266" y="456"/>
                  </a:cubicBezTo>
                  <a:cubicBezTo>
                    <a:pt x="266" y="456"/>
                    <a:pt x="266" y="456"/>
                    <a:pt x="266" y="456"/>
                  </a:cubicBezTo>
                  <a:cubicBezTo>
                    <a:pt x="266" y="456"/>
                    <a:pt x="266" y="456"/>
                    <a:pt x="266" y="456"/>
                  </a:cubicBezTo>
                  <a:cubicBezTo>
                    <a:pt x="266" y="456"/>
                    <a:pt x="266" y="456"/>
                    <a:pt x="266" y="456"/>
                  </a:cubicBezTo>
                  <a:cubicBezTo>
                    <a:pt x="266" y="457"/>
                    <a:pt x="266" y="457"/>
                    <a:pt x="266" y="457"/>
                  </a:cubicBezTo>
                  <a:cubicBezTo>
                    <a:pt x="266" y="457"/>
                    <a:pt x="266" y="457"/>
                    <a:pt x="266" y="457"/>
                  </a:cubicBezTo>
                  <a:cubicBezTo>
                    <a:pt x="266" y="457"/>
                    <a:pt x="266" y="457"/>
                    <a:pt x="266" y="457"/>
                  </a:cubicBezTo>
                  <a:cubicBezTo>
                    <a:pt x="266" y="458"/>
                    <a:pt x="266" y="458"/>
                    <a:pt x="266" y="458"/>
                  </a:cubicBezTo>
                  <a:cubicBezTo>
                    <a:pt x="266" y="458"/>
                    <a:pt x="266" y="458"/>
                    <a:pt x="266" y="458"/>
                  </a:cubicBezTo>
                  <a:cubicBezTo>
                    <a:pt x="266" y="458"/>
                    <a:pt x="266" y="458"/>
                    <a:pt x="266" y="458"/>
                  </a:cubicBezTo>
                  <a:cubicBezTo>
                    <a:pt x="266" y="459"/>
                    <a:pt x="266" y="459"/>
                    <a:pt x="266" y="459"/>
                  </a:cubicBezTo>
                  <a:cubicBezTo>
                    <a:pt x="266" y="459"/>
                    <a:pt x="266" y="459"/>
                    <a:pt x="266" y="459"/>
                  </a:cubicBezTo>
                  <a:cubicBezTo>
                    <a:pt x="266" y="459"/>
                    <a:pt x="266" y="459"/>
                    <a:pt x="266" y="459"/>
                  </a:cubicBezTo>
                  <a:cubicBezTo>
                    <a:pt x="266" y="459"/>
                    <a:pt x="266" y="459"/>
                    <a:pt x="266" y="459"/>
                  </a:cubicBezTo>
                  <a:cubicBezTo>
                    <a:pt x="266" y="459"/>
                    <a:pt x="266" y="459"/>
                    <a:pt x="266" y="459"/>
                  </a:cubicBezTo>
                  <a:cubicBezTo>
                    <a:pt x="266" y="459"/>
                    <a:pt x="266" y="459"/>
                    <a:pt x="266" y="459"/>
                  </a:cubicBezTo>
                  <a:cubicBezTo>
                    <a:pt x="265" y="459"/>
                    <a:pt x="265" y="459"/>
                    <a:pt x="265" y="459"/>
                  </a:cubicBezTo>
                  <a:cubicBezTo>
                    <a:pt x="265" y="459"/>
                    <a:pt x="265" y="459"/>
                    <a:pt x="265" y="459"/>
                  </a:cubicBezTo>
                  <a:cubicBezTo>
                    <a:pt x="265" y="459"/>
                    <a:pt x="265" y="459"/>
                    <a:pt x="265" y="459"/>
                  </a:cubicBezTo>
                  <a:cubicBezTo>
                    <a:pt x="265" y="459"/>
                    <a:pt x="265" y="459"/>
                    <a:pt x="265" y="459"/>
                  </a:cubicBezTo>
                  <a:cubicBezTo>
                    <a:pt x="264" y="459"/>
                    <a:pt x="264" y="459"/>
                    <a:pt x="264" y="459"/>
                  </a:cubicBezTo>
                  <a:cubicBezTo>
                    <a:pt x="264" y="460"/>
                    <a:pt x="264" y="460"/>
                    <a:pt x="264" y="460"/>
                  </a:cubicBezTo>
                  <a:cubicBezTo>
                    <a:pt x="264" y="460"/>
                    <a:pt x="264" y="460"/>
                    <a:pt x="264" y="460"/>
                  </a:cubicBezTo>
                  <a:cubicBezTo>
                    <a:pt x="264" y="460"/>
                    <a:pt x="264" y="460"/>
                    <a:pt x="264" y="460"/>
                  </a:cubicBezTo>
                  <a:cubicBezTo>
                    <a:pt x="264" y="460"/>
                    <a:pt x="264" y="460"/>
                    <a:pt x="264" y="460"/>
                  </a:cubicBezTo>
                  <a:cubicBezTo>
                    <a:pt x="264" y="460"/>
                    <a:pt x="264" y="460"/>
                    <a:pt x="264" y="460"/>
                  </a:cubicBezTo>
                  <a:cubicBezTo>
                    <a:pt x="264" y="460"/>
                    <a:pt x="264" y="460"/>
                    <a:pt x="264" y="460"/>
                  </a:cubicBezTo>
                  <a:cubicBezTo>
                    <a:pt x="263" y="460"/>
                    <a:pt x="263" y="460"/>
                    <a:pt x="263" y="460"/>
                  </a:cubicBezTo>
                  <a:cubicBezTo>
                    <a:pt x="263" y="459"/>
                    <a:pt x="262" y="458"/>
                    <a:pt x="261" y="458"/>
                  </a:cubicBezTo>
                  <a:cubicBezTo>
                    <a:pt x="261" y="457"/>
                    <a:pt x="261" y="457"/>
                    <a:pt x="261" y="457"/>
                  </a:cubicBezTo>
                  <a:cubicBezTo>
                    <a:pt x="260" y="457"/>
                    <a:pt x="260" y="457"/>
                    <a:pt x="260" y="457"/>
                  </a:cubicBezTo>
                  <a:cubicBezTo>
                    <a:pt x="260" y="457"/>
                    <a:pt x="260" y="457"/>
                    <a:pt x="259" y="457"/>
                  </a:cubicBezTo>
                  <a:cubicBezTo>
                    <a:pt x="259" y="457"/>
                    <a:pt x="259" y="457"/>
                    <a:pt x="259" y="457"/>
                  </a:cubicBezTo>
                  <a:cubicBezTo>
                    <a:pt x="259" y="457"/>
                    <a:pt x="259" y="457"/>
                    <a:pt x="259" y="457"/>
                  </a:cubicBezTo>
                  <a:cubicBezTo>
                    <a:pt x="258" y="457"/>
                    <a:pt x="258" y="457"/>
                    <a:pt x="258" y="457"/>
                  </a:cubicBezTo>
                  <a:cubicBezTo>
                    <a:pt x="257" y="458"/>
                    <a:pt x="257" y="458"/>
                    <a:pt x="257" y="458"/>
                  </a:cubicBezTo>
                  <a:cubicBezTo>
                    <a:pt x="258" y="458"/>
                    <a:pt x="258" y="458"/>
                    <a:pt x="258" y="458"/>
                  </a:cubicBezTo>
                  <a:cubicBezTo>
                    <a:pt x="258" y="459"/>
                    <a:pt x="258" y="459"/>
                    <a:pt x="258" y="459"/>
                  </a:cubicBezTo>
                  <a:cubicBezTo>
                    <a:pt x="259" y="460"/>
                    <a:pt x="259" y="460"/>
                    <a:pt x="259" y="460"/>
                  </a:cubicBezTo>
                  <a:cubicBezTo>
                    <a:pt x="259" y="460"/>
                    <a:pt x="259" y="460"/>
                    <a:pt x="259" y="460"/>
                  </a:cubicBezTo>
                  <a:cubicBezTo>
                    <a:pt x="259" y="460"/>
                    <a:pt x="259" y="460"/>
                    <a:pt x="259" y="460"/>
                  </a:cubicBezTo>
                  <a:cubicBezTo>
                    <a:pt x="259" y="460"/>
                    <a:pt x="259" y="460"/>
                    <a:pt x="259" y="460"/>
                  </a:cubicBezTo>
                  <a:cubicBezTo>
                    <a:pt x="259" y="460"/>
                    <a:pt x="259" y="460"/>
                    <a:pt x="259" y="460"/>
                  </a:cubicBezTo>
                  <a:cubicBezTo>
                    <a:pt x="259" y="460"/>
                    <a:pt x="259" y="460"/>
                    <a:pt x="259" y="460"/>
                  </a:cubicBezTo>
                  <a:cubicBezTo>
                    <a:pt x="259" y="460"/>
                    <a:pt x="259" y="460"/>
                    <a:pt x="259" y="460"/>
                  </a:cubicBezTo>
                  <a:cubicBezTo>
                    <a:pt x="259" y="461"/>
                    <a:pt x="259" y="461"/>
                    <a:pt x="259" y="461"/>
                  </a:cubicBezTo>
                  <a:cubicBezTo>
                    <a:pt x="259" y="461"/>
                    <a:pt x="259" y="461"/>
                    <a:pt x="259" y="461"/>
                  </a:cubicBezTo>
                  <a:cubicBezTo>
                    <a:pt x="259" y="461"/>
                    <a:pt x="259" y="461"/>
                    <a:pt x="259" y="461"/>
                  </a:cubicBezTo>
                  <a:cubicBezTo>
                    <a:pt x="259" y="461"/>
                    <a:pt x="259" y="461"/>
                    <a:pt x="259" y="461"/>
                  </a:cubicBezTo>
                  <a:cubicBezTo>
                    <a:pt x="259" y="461"/>
                    <a:pt x="259" y="461"/>
                    <a:pt x="259" y="461"/>
                  </a:cubicBezTo>
                  <a:cubicBezTo>
                    <a:pt x="259" y="462"/>
                    <a:pt x="259" y="462"/>
                    <a:pt x="259" y="462"/>
                  </a:cubicBezTo>
                  <a:cubicBezTo>
                    <a:pt x="260" y="462"/>
                    <a:pt x="260" y="462"/>
                    <a:pt x="260" y="462"/>
                  </a:cubicBezTo>
                  <a:cubicBezTo>
                    <a:pt x="260" y="463"/>
                    <a:pt x="260" y="463"/>
                    <a:pt x="260" y="463"/>
                  </a:cubicBezTo>
                  <a:cubicBezTo>
                    <a:pt x="261" y="463"/>
                    <a:pt x="261" y="463"/>
                    <a:pt x="261" y="463"/>
                  </a:cubicBezTo>
                  <a:cubicBezTo>
                    <a:pt x="261" y="462"/>
                    <a:pt x="261" y="462"/>
                    <a:pt x="261" y="462"/>
                  </a:cubicBezTo>
                  <a:cubicBezTo>
                    <a:pt x="261" y="463"/>
                    <a:pt x="261" y="463"/>
                    <a:pt x="261" y="463"/>
                  </a:cubicBezTo>
                  <a:cubicBezTo>
                    <a:pt x="261" y="463"/>
                    <a:pt x="262" y="464"/>
                    <a:pt x="262" y="464"/>
                  </a:cubicBezTo>
                  <a:cubicBezTo>
                    <a:pt x="263" y="463"/>
                    <a:pt x="263" y="463"/>
                    <a:pt x="263" y="463"/>
                  </a:cubicBezTo>
                  <a:cubicBezTo>
                    <a:pt x="263" y="464"/>
                    <a:pt x="263" y="464"/>
                    <a:pt x="263" y="464"/>
                  </a:cubicBezTo>
                  <a:cubicBezTo>
                    <a:pt x="263" y="463"/>
                    <a:pt x="263" y="463"/>
                    <a:pt x="263" y="463"/>
                  </a:cubicBezTo>
                  <a:cubicBezTo>
                    <a:pt x="263" y="463"/>
                    <a:pt x="263" y="463"/>
                    <a:pt x="263" y="463"/>
                  </a:cubicBezTo>
                  <a:cubicBezTo>
                    <a:pt x="263" y="463"/>
                    <a:pt x="263" y="463"/>
                    <a:pt x="263" y="463"/>
                  </a:cubicBezTo>
                  <a:cubicBezTo>
                    <a:pt x="264" y="463"/>
                    <a:pt x="264" y="463"/>
                    <a:pt x="264" y="463"/>
                  </a:cubicBezTo>
                  <a:cubicBezTo>
                    <a:pt x="264" y="463"/>
                    <a:pt x="264" y="463"/>
                    <a:pt x="264" y="463"/>
                  </a:cubicBezTo>
                  <a:cubicBezTo>
                    <a:pt x="264" y="463"/>
                    <a:pt x="264" y="463"/>
                    <a:pt x="264" y="463"/>
                  </a:cubicBezTo>
                  <a:cubicBezTo>
                    <a:pt x="264" y="462"/>
                    <a:pt x="264" y="462"/>
                    <a:pt x="264" y="462"/>
                  </a:cubicBezTo>
                  <a:cubicBezTo>
                    <a:pt x="264" y="462"/>
                    <a:pt x="264" y="462"/>
                    <a:pt x="264" y="462"/>
                  </a:cubicBezTo>
                  <a:cubicBezTo>
                    <a:pt x="264" y="462"/>
                    <a:pt x="264" y="462"/>
                    <a:pt x="264" y="462"/>
                  </a:cubicBezTo>
                  <a:cubicBezTo>
                    <a:pt x="264" y="462"/>
                    <a:pt x="264" y="462"/>
                    <a:pt x="264" y="462"/>
                  </a:cubicBezTo>
                  <a:cubicBezTo>
                    <a:pt x="264" y="462"/>
                    <a:pt x="264" y="462"/>
                    <a:pt x="264" y="462"/>
                  </a:cubicBezTo>
                  <a:cubicBezTo>
                    <a:pt x="265" y="461"/>
                    <a:pt x="265" y="461"/>
                    <a:pt x="265" y="461"/>
                  </a:cubicBezTo>
                  <a:cubicBezTo>
                    <a:pt x="265" y="461"/>
                    <a:pt x="265" y="461"/>
                    <a:pt x="265" y="461"/>
                  </a:cubicBezTo>
                  <a:cubicBezTo>
                    <a:pt x="265" y="461"/>
                    <a:pt x="265" y="461"/>
                    <a:pt x="265" y="461"/>
                  </a:cubicBezTo>
                  <a:cubicBezTo>
                    <a:pt x="265" y="461"/>
                    <a:pt x="265" y="461"/>
                    <a:pt x="265" y="461"/>
                  </a:cubicBezTo>
                  <a:cubicBezTo>
                    <a:pt x="265" y="460"/>
                    <a:pt x="265" y="460"/>
                    <a:pt x="265" y="460"/>
                  </a:cubicBezTo>
                  <a:cubicBezTo>
                    <a:pt x="266" y="460"/>
                    <a:pt x="266" y="460"/>
                    <a:pt x="266" y="460"/>
                  </a:cubicBezTo>
                  <a:cubicBezTo>
                    <a:pt x="266" y="460"/>
                    <a:pt x="266" y="460"/>
                    <a:pt x="266" y="460"/>
                  </a:cubicBezTo>
                  <a:cubicBezTo>
                    <a:pt x="266" y="460"/>
                    <a:pt x="266" y="460"/>
                    <a:pt x="266" y="460"/>
                  </a:cubicBezTo>
                  <a:cubicBezTo>
                    <a:pt x="266" y="460"/>
                    <a:pt x="266" y="460"/>
                    <a:pt x="266" y="460"/>
                  </a:cubicBezTo>
                  <a:cubicBezTo>
                    <a:pt x="267" y="460"/>
                    <a:pt x="267" y="460"/>
                    <a:pt x="267" y="460"/>
                  </a:cubicBezTo>
                  <a:cubicBezTo>
                    <a:pt x="267" y="460"/>
                    <a:pt x="267" y="460"/>
                    <a:pt x="267" y="460"/>
                  </a:cubicBezTo>
                  <a:cubicBezTo>
                    <a:pt x="267" y="460"/>
                    <a:pt x="267" y="460"/>
                    <a:pt x="267" y="460"/>
                  </a:cubicBezTo>
                  <a:cubicBezTo>
                    <a:pt x="267" y="460"/>
                    <a:pt x="267" y="460"/>
                    <a:pt x="267" y="460"/>
                  </a:cubicBezTo>
                  <a:cubicBezTo>
                    <a:pt x="268" y="460"/>
                    <a:pt x="268" y="460"/>
                    <a:pt x="268" y="460"/>
                  </a:cubicBezTo>
                  <a:cubicBezTo>
                    <a:pt x="267" y="460"/>
                    <a:pt x="268" y="459"/>
                    <a:pt x="268" y="459"/>
                  </a:cubicBezTo>
                  <a:cubicBezTo>
                    <a:pt x="268" y="459"/>
                    <a:pt x="268" y="459"/>
                    <a:pt x="268" y="459"/>
                  </a:cubicBezTo>
                  <a:cubicBezTo>
                    <a:pt x="268" y="459"/>
                    <a:pt x="268" y="460"/>
                    <a:pt x="268" y="460"/>
                  </a:cubicBezTo>
                  <a:cubicBezTo>
                    <a:pt x="269" y="460"/>
                    <a:pt x="269" y="460"/>
                    <a:pt x="269" y="460"/>
                  </a:cubicBezTo>
                  <a:cubicBezTo>
                    <a:pt x="269" y="460"/>
                    <a:pt x="269" y="460"/>
                    <a:pt x="269" y="460"/>
                  </a:cubicBezTo>
                  <a:cubicBezTo>
                    <a:pt x="269" y="460"/>
                    <a:pt x="269" y="460"/>
                    <a:pt x="269" y="460"/>
                  </a:cubicBezTo>
                  <a:cubicBezTo>
                    <a:pt x="270" y="459"/>
                    <a:pt x="270" y="459"/>
                    <a:pt x="270" y="459"/>
                  </a:cubicBezTo>
                  <a:cubicBezTo>
                    <a:pt x="270" y="459"/>
                    <a:pt x="270" y="459"/>
                    <a:pt x="270" y="459"/>
                  </a:cubicBezTo>
                  <a:cubicBezTo>
                    <a:pt x="270" y="458"/>
                    <a:pt x="270" y="458"/>
                    <a:pt x="270" y="458"/>
                  </a:cubicBezTo>
                  <a:cubicBezTo>
                    <a:pt x="271" y="459"/>
                    <a:pt x="271" y="459"/>
                    <a:pt x="271" y="459"/>
                  </a:cubicBezTo>
                  <a:cubicBezTo>
                    <a:pt x="271" y="459"/>
                    <a:pt x="271" y="459"/>
                    <a:pt x="271" y="459"/>
                  </a:cubicBezTo>
                  <a:cubicBezTo>
                    <a:pt x="271" y="459"/>
                    <a:pt x="271" y="459"/>
                    <a:pt x="271" y="459"/>
                  </a:cubicBezTo>
                  <a:cubicBezTo>
                    <a:pt x="271" y="459"/>
                    <a:pt x="271" y="459"/>
                    <a:pt x="271" y="459"/>
                  </a:cubicBezTo>
                  <a:cubicBezTo>
                    <a:pt x="271" y="458"/>
                    <a:pt x="271" y="458"/>
                    <a:pt x="271" y="458"/>
                  </a:cubicBezTo>
                  <a:cubicBezTo>
                    <a:pt x="271" y="458"/>
                    <a:pt x="271" y="458"/>
                    <a:pt x="271" y="458"/>
                  </a:cubicBezTo>
                  <a:cubicBezTo>
                    <a:pt x="271" y="457"/>
                    <a:pt x="271" y="457"/>
                    <a:pt x="271" y="457"/>
                  </a:cubicBezTo>
                  <a:cubicBezTo>
                    <a:pt x="271" y="457"/>
                    <a:pt x="271" y="457"/>
                    <a:pt x="271" y="457"/>
                  </a:cubicBezTo>
                  <a:cubicBezTo>
                    <a:pt x="272" y="457"/>
                    <a:pt x="272" y="457"/>
                    <a:pt x="272" y="457"/>
                  </a:cubicBezTo>
                  <a:cubicBezTo>
                    <a:pt x="272" y="457"/>
                    <a:pt x="272" y="457"/>
                    <a:pt x="272" y="457"/>
                  </a:cubicBezTo>
                  <a:cubicBezTo>
                    <a:pt x="272" y="457"/>
                    <a:pt x="272" y="457"/>
                    <a:pt x="272" y="457"/>
                  </a:cubicBezTo>
                  <a:cubicBezTo>
                    <a:pt x="272" y="456"/>
                    <a:pt x="272" y="456"/>
                    <a:pt x="272" y="456"/>
                  </a:cubicBezTo>
                  <a:cubicBezTo>
                    <a:pt x="272" y="456"/>
                    <a:pt x="272" y="456"/>
                    <a:pt x="272" y="456"/>
                  </a:cubicBezTo>
                  <a:cubicBezTo>
                    <a:pt x="271" y="457"/>
                    <a:pt x="271" y="457"/>
                    <a:pt x="271" y="457"/>
                  </a:cubicBezTo>
                  <a:cubicBezTo>
                    <a:pt x="271" y="457"/>
                    <a:pt x="271" y="457"/>
                    <a:pt x="271" y="457"/>
                  </a:cubicBezTo>
                  <a:cubicBezTo>
                    <a:pt x="271" y="457"/>
                    <a:pt x="271" y="457"/>
                    <a:pt x="271" y="457"/>
                  </a:cubicBezTo>
                  <a:cubicBezTo>
                    <a:pt x="271" y="456"/>
                    <a:pt x="271" y="456"/>
                    <a:pt x="271" y="456"/>
                  </a:cubicBezTo>
                  <a:cubicBezTo>
                    <a:pt x="271" y="456"/>
                    <a:pt x="271" y="456"/>
                    <a:pt x="271" y="456"/>
                  </a:cubicBezTo>
                  <a:cubicBezTo>
                    <a:pt x="270" y="456"/>
                    <a:pt x="270" y="456"/>
                    <a:pt x="270" y="456"/>
                  </a:cubicBezTo>
                  <a:cubicBezTo>
                    <a:pt x="271" y="455"/>
                    <a:pt x="271" y="455"/>
                    <a:pt x="271" y="455"/>
                  </a:cubicBezTo>
                  <a:cubicBezTo>
                    <a:pt x="271" y="455"/>
                    <a:pt x="271" y="455"/>
                    <a:pt x="271" y="455"/>
                  </a:cubicBezTo>
                  <a:cubicBezTo>
                    <a:pt x="271" y="455"/>
                    <a:pt x="271" y="455"/>
                    <a:pt x="271" y="455"/>
                  </a:cubicBezTo>
                  <a:cubicBezTo>
                    <a:pt x="271" y="455"/>
                    <a:pt x="271" y="455"/>
                    <a:pt x="271" y="455"/>
                  </a:cubicBezTo>
                  <a:cubicBezTo>
                    <a:pt x="271" y="455"/>
                    <a:pt x="271" y="455"/>
                    <a:pt x="271" y="455"/>
                  </a:cubicBezTo>
                  <a:cubicBezTo>
                    <a:pt x="271" y="454"/>
                    <a:pt x="271" y="454"/>
                    <a:pt x="271" y="454"/>
                  </a:cubicBezTo>
                  <a:cubicBezTo>
                    <a:pt x="270" y="454"/>
                    <a:pt x="270" y="454"/>
                    <a:pt x="270" y="454"/>
                  </a:cubicBezTo>
                  <a:cubicBezTo>
                    <a:pt x="270" y="454"/>
                    <a:pt x="270" y="454"/>
                    <a:pt x="270" y="454"/>
                  </a:cubicBezTo>
                  <a:cubicBezTo>
                    <a:pt x="270" y="454"/>
                    <a:pt x="270" y="454"/>
                    <a:pt x="270" y="454"/>
                  </a:cubicBezTo>
                  <a:cubicBezTo>
                    <a:pt x="270" y="454"/>
                    <a:pt x="270" y="454"/>
                    <a:pt x="270" y="454"/>
                  </a:cubicBezTo>
                  <a:cubicBezTo>
                    <a:pt x="270" y="454"/>
                    <a:pt x="270" y="454"/>
                    <a:pt x="270" y="454"/>
                  </a:cubicBezTo>
                  <a:cubicBezTo>
                    <a:pt x="270" y="454"/>
                    <a:pt x="270" y="454"/>
                    <a:pt x="270" y="454"/>
                  </a:cubicBezTo>
                  <a:cubicBezTo>
                    <a:pt x="269" y="454"/>
                    <a:pt x="269" y="454"/>
                    <a:pt x="269" y="454"/>
                  </a:cubicBezTo>
                  <a:cubicBezTo>
                    <a:pt x="269" y="454"/>
                    <a:pt x="269" y="454"/>
                    <a:pt x="269" y="454"/>
                  </a:cubicBezTo>
                  <a:cubicBezTo>
                    <a:pt x="269" y="454"/>
                    <a:pt x="269" y="454"/>
                    <a:pt x="269" y="454"/>
                  </a:cubicBezTo>
                  <a:cubicBezTo>
                    <a:pt x="269" y="453"/>
                    <a:pt x="269" y="453"/>
                    <a:pt x="269" y="453"/>
                  </a:cubicBezTo>
                  <a:cubicBezTo>
                    <a:pt x="269" y="453"/>
                    <a:pt x="269" y="453"/>
                    <a:pt x="269" y="453"/>
                  </a:cubicBezTo>
                  <a:cubicBezTo>
                    <a:pt x="269" y="453"/>
                    <a:pt x="269" y="453"/>
                    <a:pt x="269" y="453"/>
                  </a:cubicBezTo>
                  <a:cubicBezTo>
                    <a:pt x="269" y="454"/>
                    <a:pt x="269" y="454"/>
                    <a:pt x="269" y="454"/>
                  </a:cubicBezTo>
                  <a:cubicBezTo>
                    <a:pt x="270" y="454"/>
                    <a:pt x="270" y="454"/>
                    <a:pt x="270" y="454"/>
                  </a:cubicBezTo>
                  <a:cubicBezTo>
                    <a:pt x="271" y="453"/>
                    <a:pt x="271" y="453"/>
                    <a:pt x="271" y="453"/>
                  </a:cubicBezTo>
                  <a:cubicBezTo>
                    <a:pt x="270" y="453"/>
                    <a:pt x="270" y="453"/>
                    <a:pt x="270" y="453"/>
                  </a:cubicBezTo>
                  <a:cubicBezTo>
                    <a:pt x="271" y="453"/>
                    <a:pt x="271" y="453"/>
                    <a:pt x="271" y="453"/>
                  </a:cubicBezTo>
                  <a:cubicBezTo>
                    <a:pt x="271" y="453"/>
                    <a:pt x="271" y="453"/>
                    <a:pt x="271" y="453"/>
                  </a:cubicBezTo>
                  <a:cubicBezTo>
                    <a:pt x="271" y="454"/>
                    <a:pt x="271" y="454"/>
                    <a:pt x="271" y="454"/>
                  </a:cubicBezTo>
                  <a:cubicBezTo>
                    <a:pt x="271" y="454"/>
                    <a:pt x="271" y="454"/>
                    <a:pt x="271" y="454"/>
                  </a:cubicBezTo>
                  <a:cubicBezTo>
                    <a:pt x="271" y="454"/>
                    <a:pt x="271" y="454"/>
                    <a:pt x="271" y="454"/>
                  </a:cubicBezTo>
                  <a:cubicBezTo>
                    <a:pt x="272" y="454"/>
                    <a:pt x="272" y="454"/>
                    <a:pt x="272" y="454"/>
                  </a:cubicBezTo>
                  <a:cubicBezTo>
                    <a:pt x="272" y="454"/>
                    <a:pt x="272" y="454"/>
                    <a:pt x="272" y="454"/>
                  </a:cubicBezTo>
                  <a:cubicBezTo>
                    <a:pt x="272" y="454"/>
                    <a:pt x="273" y="454"/>
                    <a:pt x="273" y="453"/>
                  </a:cubicBezTo>
                  <a:cubicBezTo>
                    <a:pt x="273" y="453"/>
                    <a:pt x="272" y="453"/>
                    <a:pt x="272" y="453"/>
                  </a:cubicBezTo>
                  <a:cubicBezTo>
                    <a:pt x="272" y="453"/>
                    <a:pt x="272" y="453"/>
                    <a:pt x="272" y="453"/>
                  </a:cubicBezTo>
                  <a:cubicBezTo>
                    <a:pt x="272" y="452"/>
                    <a:pt x="272" y="453"/>
                    <a:pt x="272" y="452"/>
                  </a:cubicBezTo>
                  <a:cubicBezTo>
                    <a:pt x="273" y="452"/>
                    <a:pt x="272" y="452"/>
                    <a:pt x="273" y="452"/>
                  </a:cubicBezTo>
                  <a:cubicBezTo>
                    <a:pt x="273" y="452"/>
                    <a:pt x="273" y="452"/>
                    <a:pt x="273" y="452"/>
                  </a:cubicBezTo>
                  <a:cubicBezTo>
                    <a:pt x="273" y="453"/>
                    <a:pt x="273" y="453"/>
                    <a:pt x="273" y="453"/>
                  </a:cubicBezTo>
                  <a:cubicBezTo>
                    <a:pt x="273" y="453"/>
                    <a:pt x="273" y="453"/>
                    <a:pt x="273" y="453"/>
                  </a:cubicBezTo>
                  <a:cubicBezTo>
                    <a:pt x="274" y="453"/>
                    <a:pt x="274" y="453"/>
                    <a:pt x="274" y="453"/>
                  </a:cubicBezTo>
                  <a:cubicBezTo>
                    <a:pt x="274" y="453"/>
                    <a:pt x="274" y="453"/>
                    <a:pt x="274" y="453"/>
                  </a:cubicBezTo>
                  <a:cubicBezTo>
                    <a:pt x="274" y="453"/>
                    <a:pt x="274" y="453"/>
                    <a:pt x="274" y="453"/>
                  </a:cubicBezTo>
                  <a:cubicBezTo>
                    <a:pt x="275" y="453"/>
                    <a:pt x="275" y="453"/>
                    <a:pt x="275" y="453"/>
                  </a:cubicBezTo>
                  <a:cubicBezTo>
                    <a:pt x="275" y="453"/>
                    <a:pt x="275" y="453"/>
                    <a:pt x="275" y="453"/>
                  </a:cubicBezTo>
                  <a:cubicBezTo>
                    <a:pt x="275" y="453"/>
                    <a:pt x="275" y="453"/>
                    <a:pt x="275" y="453"/>
                  </a:cubicBezTo>
                  <a:cubicBezTo>
                    <a:pt x="275" y="453"/>
                    <a:pt x="275" y="453"/>
                    <a:pt x="275" y="453"/>
                  </a:cubicBezTo>
                  <a:cubicBezTo>
                    <a:pt x="276" y="454"/>
                    <a:pt x="276" y="454"/>
                    <a:pt x="276" y="454"/>
                  </a:cubicBezTo>
                  <a:cubicBezTo>
                    <a:pt x="276" y="453"/>
                    <a:pt x="276" y="453"/>
                    <a:pt x="276" y="453"/>
                  </a:cubicBezTo>
                  <a:cubicBezTo>
                    <a:pt x="276" y="453"/>
                    <a:pt x="276" y="453"/>
                    <a:pt x="276" y="453"/>
                  </a:cubicBezTo>
                  <a:cubicBezTo>
                    <a:pt x="276" y="453"/>
                    <a:pt x="276" y="453"/>
                    <a:pt x="276" y="453"/>
                  </a:cubicBezTo>
                  <a:cubicBezTo>
                    <a:pt x="276" y="453"/>
                    <a:pt x="276" y="453"/>
                    <a:pt x="276" y="453"/>
                  </a:cubicBezTo>
                  <a:cubicBezTo>
                    <a:pt x="276" y="453"/>
                    <a:pt x="276" y="453"/>
                    <a:pt x="276" y="453"/>
                  </a:cubicBezTo>
                  <a:cubicBezTo>
                    <a:pt x="277" y="453"/>
                    <a:pt x="277" y="453"/>
                    <a:pt x="277" y="453"/>
                  </a:cubicBezTo>
                  <a:cubicBezTo>
                    <a:pt x="277" y="453"/>
                    <a:pt x="277" y="453"/>
                    <a:pt x="277" y="453"/>
                  </a:cubicBezTo>
                  <a:cubicBezTo>
                    <a:pt x="277" y="453"/>
                    <a:pt x="277" y="453"/>
                    <a:pt x="277" y="453"/>
                  </a:cubicBezTo>
                  <a:cubicBezTo>
                    <a:pt x="277" y="452"/>
                    <a:pt x="277" y="453"/>
                    <a:pt x="277" y="452"/>
                  </a:cubicBezTo>
                  <a:cubicBezTo>
                    <a:pt x="277" y="452"/>
                    <a:pt x="277" y="452"/>
                    <a:pt x="277" y="452"/>
                  </a:cubicBezTo>
                  <a:cubicBezTo>
                    <a:pt x="277" y="452"/>
                    <a:pt x="277" y="452"/>
                    <a:pt x="277" y="452"/>
                  </a:cubicBezTo>
                  <a:cubicBezTo>
                    <a:pt x="277" y="451"/>
                    <a:pt x="277" y="451"/>
                    <a:pt x="277" y="451"/>
                  </a:cubicBezTo>
                  <a:cubicBezTo>
                    <a:pt x="278" y="452"/>
                    <a:pt x="278" y="452"/>
                    <a:pt x="278" y="452"/>
                  </a:cubicBezTo>
                  <a:cubicBezTo>
                    <a:pt x="278" y="452"/>
                    <a:pt x="278" y="452"/>
                    <a:pt x="278" y="452"/>
                  </a:cubicBezTo>
                  <a:cubicBezTo>
                    <a:pt x="278" y="453"/>
                    <a:pt x="278" y="453"/>
                    <a:pt x="278" y="453"/>
                  </a:cubicBezTo>
                  <a:cubicBezTo>
                    <a:pt x="278" y="453"/>
                    <a:pt x="278" y="453"/>
                    <a:pt x="278" y="453"/>
                  </a:cubicBezTo>
                  <a:cubicBezTo>
                    <a:pt x="278" y="453"/>
                    <a:pt x="278" y="453"/>
                    <a:pt x="278" y="453"/>
                  </a:cubicBezTo>
                  <a:cubicBezTo>
                    <a:pt x="278" y="453"/>
                    <a:pt x="278" y="453"/>
                    <a:pt x="278" y="453"/>
                  </a:cubicBezTo>
                  <a:cubicBezTo>
                    <a:pt x="278" y="453"/>
                    <a:pt x="278" y="454"/>
                    <a:pt x="278" y="454"/>
                  </a:cubicBezTo>
                  <a:cubicBezTo>
                    <a:pt x="278" y="454"/>
                    <a:pt x="278" y="454"/>
                    <a:pt x="278" y="454"/>
                  </a:cubicBezTo>
                  <a:cubicBezTo>
                    <a:pt x="278" y="454"/>
                    <a:pt x="278" y="454"/>
                    <a:pt x="278" y="454"/>
                  </a:cubicBezTo>
                  <a:cubicBezTo>
                    <a:pt x="277" y="454"/>
                    <a:pt x="277" y="454"/>
                    <a:pt x="277" y="454"/>
                  </a:cubicBezTo>
                  <a:cubicBezTo>
                    <a:pt x="277" y="454"/>
                    <a:pt x="277" y="454"/>
                    <a:pt x="277" y="454"/>
                  </a:cubicBezTo>
                  <a:cubicBezTo>
                    <a:pt x="277" y="455"/>
                    <a:pt x="277" y="455"/>
                    <a:pt x="277" y="455"/>
                  </a:cubicBezTo>
                  <a:cubicBezTo>
                    <a:pt x="277" y="455"/>
                    <a:pt x="277" y="455"/>
                    <a:pt x="277" y="455"/>
                  </a:cubicBezTo>
                  <a:cubicBezTo>
                    <a:pt x="276" y="455"/>
                    <a:pt x="276" y="455"/>
                    <a:pt x="276" y="455"/>
                  </a:cubicBezTo>
                  <a:cubicBezTo>
                    <a:pt x="276" y="455"/>
                    <a:pt x="276" y="455"/>
                    <a:pt x="276" y="455"/>
                  </a:cubicBezTo>
                  <a:cubicBezTo>
                    <a:pt x="277" y="455"/>
                    <a:pt x="277" y="455"/>
                    <a:pt x="277" y="455"/>
                  </a:cubicBezTo>
                  <a:cubicBezTo>
                    <a:pt x="277" y="455"/>
                    <a:pt x="277" y="455"/>
                    <a:pt x="277" y="455"/>
                  </a:cubicBezTo>
                  <a:cubicBezTo>
                    <a:pt x="277" y="455"/>
                    <a:pt x="277" y="455"/>
                    <a:pt x="277" y="455"/>
                  </a:cubicBezTo>
                  <a:cubicBezTo>
                    <a:pt x="277" y="455"/>
                    <a:pt x="277" y="455"/>
                    <a:pt x="277" y="455"/>
                  </a:cubicBezTo>
                  <a:cubicBezTo>
                    <a:pt x="276" y="455"/>
                    <a:pt x="276" y="455"/>
                    <a:pt x="276" y="455"/>
                  </a:cubicBezTo>
                  <a:cubicBezTo>
                    <a:pt x="276" y="455"/>
                    <a:pt x="276" y="455"/>
                    <a:pt x="276" y="455"/>
                  </a:cubicBezTo>
                  <a:cubicBezTo>
                    <a:pt x="276" y="456"/>
                    <a:pt x="276" y="456"/>
                    <a:pt x="276" y="456"/>
                  </a:cubicBezTo>
                  <a:cubicBezTo>
                    <a:pt x="276" y="456"/>
                    <a:pt x="276" y="456"/>
                    <a:pt x="276" y="456"/>
                  </a:cubicBezTo>
                  <a:cubicBezTo>
                    <a:pt x="276" y="456"/>
                    <a:pt x="276" y="456"/>
                    <a:pt x="276" y="456"/>
                  </a:cubicBezTo>
                  <a:cubicBezTo>
                    <a:pt x="276" y="456"/>
                    <a:pt x="276" y="456"/>
                    <a:pt x="276" y="456"/>
                  </a:cubicBezTo>
                  <a:cubicBezTo>
                    <a:pt x="277" y="456"/>
                    <a:pt x="277" y="456"/>
                    <a:pt x="277" y="456"/>
                  </a:cubicBezTo>
                  <a:cubicBezTo>
                    <a:pt x="277" y="456"/>
                    <a:pt x="277" y="456"/>
                    <a:pt x="277" y="456"/>
                  </a:cubicBezTo>
                  <a:cubicBezTo>
                    <a:pt x="277" y="457"/>
                    <a:pt x="277" y="457"/>
                    <a:pt x="277" y="457"/>
                  </a:cubicBezTo>
                  <a:cubicBezTo>
                    <a:pt x="277" y="457"/>
                    <a:pt x="277" y="457"/>
                    <a:pt x="277" y="458"/>
                  </a:cubicBezTo>
                  <a:cubicBezTo>
                    <a:pt x="277" y="458"/>
                    <a:pt x="277" y="458"/>
                    <a:pt x="277" y="458"/>
                  </a:cubicBezTo>
                  <a:cubicBezTo>
                    <a:pt x="278" y="458"/>
                    <a:pt x="278" y="458"/>
                    <a:pt x="278" y="458"/>
                  </a:cubicBezTo>
                  <a:cubicBezTo>
                    <a:pt x="278" y="457"/>
                    <a:pt x="278" y="457"/>
                    <a:pt x="279" y="457"/>
                  </a:cubicBezTo>
                  <a:cubicBezTo>
                    <a:pt x="279" y="457"/>
                    <a:pt x="279" y="457"/>
                    <a:pt x="279" y="457"/>
                  </a:cubicBezTo>
                  <a:cubicBezTo>
                    <a:pt x="279" y="457"/>
                    <a:pt x="279" y="457"/>
                    <a:pt x="279" y="457"/>
                  </a:cubicBezTo>
                  <a:cubicBezTo>
                    <a:pt x="279" y="457"/>
                    <a:pt x="279" y="457"/>
                    <a:pt x="279" y="457"/>
                  </a:cubicBezTo>
                  <a:cubicBezTo>
                    <a:pt x="279" y="457"/>
                    <a:pt x="279" y="457"/>
                    <a:pt x="279" y="457"/>
                  </a:cubicBezTo>
                  <a:cubicBezTo>
                    <a:pt x="280" y="457"/>
                    <a:pt x="280" y="457"/>
                    <a:pt x="280" y="457"/>
                  </a:cubicBezTo>
                  <a:cubicBezTo>
                    <a:pt x="280" y="457"/>
                    <a:pt x="280" y="457"/>
                    <a:pt x="280" y="457"/>
                  </a:cubicBezTo>
                  <a:cubicBezTo>
                    <a:pt x="280" y="458"/>
                    <a:pt x="280" y="458"/>
                    <a:pt x="280" y="458"/>
                  </a:cubicBezTo>
                  <a:cubicBezTo>
                    <a:pt x="280" y="458"/>
                    <a:pt x="280" y="458"/>
                    <a:pt x="280" y="458"/>
                  </a:cubicBezTo>
                  <a:cubicBezTo>
                    <a:pt x="280" y="459"/>
                    <a:pt x="280" y="459"/>
                    <a:pt x="280" y="459"/>
                  </a:cubicBezTo>
                  <a:cubicBezTo>
                    <a:pt x="280" y="459"/>
                    <a:pt x="280" y="459"/>
                    <a:pt x="281" y="460"/>
                  </a:cubicBezTo>
                  <a:cubicBezTo>
                    <a:pt x="281" y="459"/>
                    <a:pt x="281" y="459"/>
                    <a:pt x="281" y="459"/>
                  </a:cubicBezTo>
                  <a:cubicBezTo>
                    <a:pt x="281" y="460"/>
                    <a:pt x="281" y="460"/>
                    <a:pt x="281" y="460"/>
                  </a:cubicBezTo>
                  <a:cubicBezTo>
                    <a:pt x="281" y="460"/>
                    <a:pt x="281" y="460"/>
                    <a:pt x="281" y="460"/>
                  </a:cubicBezTo>
                  <a:cubicBezTo>
                    <a:pt x="282" y="460"/>
                    <a:pt x="282" y="460"/>
                    <a:pt x="282" y="460"/>
                  </a:cubicBezTo>
                  <a:cubicBezTo>
                    <a:pt x="282" y="460"/>
                    <a:pt x="282" y="460"/>
                    <a:pt x="282" y="460"/>
                  </a:cubicBezTo>
                  <a:cubicBezTo>
                    <a:pt x="282" y="460"/>
                    <a:pt x="282" y="460"/>
                    <a:pt x="282" y="460"/>
                  </a:cubicBezTo>
                  <a:cubicBezTo>
                    <a:pt x="282" y="461"/>
                    <a:pt x="282" y="461"/>
                    <a:pt x="282" y="461"/>
                  </a:cubicBezTo>
                  <a:cubicBezTo>
                    <a:pt x="282" y="461"/>
                    <a:pt x="282" y="461"/>
                    <a:pt x="282" y="461"/>
                  </a:cubicBezTo>
                  <a:cubicBezTo>
                    <a:pt x="282" y="461"/>
                    <a:pt x="282" y="461"/>
                    <a:pt x="282" y="461"/>
                  </a:cubicBezTo>
                  <a:cubicBezTo>
                    <a:pt x="283" y="462"/>
                    <a:pt x="283" y="462"/>
                    <a:pt x="283" y="462"/>
                  </a:cubicBezTo>
                  <a:cubicBezTo>
                    <a:pt x="283" y="463"/>
                    <a:pt x="283" y="463"/>
                    <a:pt x="283" y="463"/>
                  </a:cubicBezTo>
                  <a:cubicBezTo>
                    <a:pt x="283" y="463"/>
                    <a:pt x="283" y="463"/>
                    <a:pt x="283" y="463"/>
                  </a:cubicBezTo>
                  <a:cubicBezTo>
                    <a:pt x="283" y="463"/>
                    <a:pt x="283" y="463"/>
                    <a:pt x="283" y="463"/>
                  </a:cubicBezTo>
                  <a:cubicBezTo>
                    <a:pt x="283" y="463"/>
                    <a:pt x="283" y="463"/>
                    <a:pt x="283" y="463"/>
                  </a:cubicBezTo>
                  <a:cubicBezTo>
                    <a:pt x="283" y="463"/>
                    <a:pt x="283" y="463"/>
                    <a:pt x="283" y="463"/>
                  </a:cubicBezTo>
                  <a:cubicBezTo>
                    <a:pt x="283" y="463"/>
                    <a:pt x="283" y="463"/>
                    <a:pt x="283" y="463"/>
                  </a:cubicBezTo>
                  <a:cubicBezTo>
                    <a:pt x="283" y="464"/>
                    <a:pt x="283" y="464"/>
                    <a:pt x="283" y="464"/>
                  </a:cubicBezTo>
                  <a:cubicBezTo>
                    <a:pt x="283" y="463"/>
                    <a:pt x="283" y="463"/>
                    <a:pt x="283" y="463"/>
                  </a:cubicBezTo>
                  <a:cubicBezTo>
                    <a:pt x="284" y="464"/>
                    <a:pt x="284" y="464"/>
                    <a:pt x="284" y="464"/>
                  </a:cubicBezTo>
                  <a:cubicBezTo>
                    <a:pt x="284" y="464"/>
                    <a:pt x="284" y="464"/>
                    <a:pt x="284" y="464"/>
                  </a:cubicBezTo>
                  <a:cubicBezTo>
                    <a:pt x="284" y="464"/>
                    <a:pt x="284" y="464"/>
                    <a:pt x="284" y="464"/>
                  </a:cubicBezTo>
                  <a:cubicBezTo>
                    <a:pt x="284" y="464"/>
                    <a:pt x="284" y="464"/>
                    <a:pt x="284" y="464"/>
                  </a:cubicBezTo>
                  <a:cubicBezTo>
                    <a:pt x="283" y="465"/>
                    <a:pt x="283" y="465"/>
                    <a:pt x="283" y="465"/>
                  </a:cubicBezTo>
                  <a:cubicBezTo>
                    <a:pt x="284" y="465"/>
                    <a:pt x="284" y="465"/>
                    <a:pt x="284" y="465"/>
                  </a:cubicBezTo>
                  <a:cubicBezTo>
                    <a:pt x="284" y="465"/>
                    <a:pt x="284" y="465"/>
                    <a:pt x="284" y="465"/>
                  </a:cubicBezTo>
                  <a:cubicBezTo>
                    <a:pt x="284" y="465"/>
                    <a:pt x="284" y="465"/>
                    <a:pt x="284" y="466"/>
                  </a:cubicBezTo>
                  <a:cubicBezTo>
                    <a:pt x="284" y="466"/>
                    <a:pt x="284" y="466"/>
                    <a:pt x="284" y="466"/>
                  </a:cubicBezTo>
                  <a:cubicBezTo>
                    <a:pt x="284" y="466"/>
                    <a:pt x="284" y="466"/>
                    <a:pt x="284" y="466"/>
                  </a:cubicBezTo>
                  <a:cubicBezTo>
                    <a:pt x="284" y="466"/>
                    <a:pt x="284" y="466"/>
                    <a:pt x="284" y="466"/>
                  </a:cubicBezTo>
                  <a:cubicBezTo>
                    <a:pt x="284" y="467"/>
                    <a:pt x="284" y="467"/>
                    <a:pt x="283" y="467"/>
                  </a:cubicBezTo>
                  <a:cubicBezTo>
                    <a:pt x="283" y="467"/>
                    <a:pt x="284" y="468"/>
                    <a:pt x="284" y="468"/>
                  </a:cubicBezTo>
                  <a:cubicBezTo>
                    <a:pt x="284" y="468"/>
                    <a:pt x="284" y="468"/>
                    <a:pt x="284" y="468"/>
                  </a:cubicBezTo>
                  <a:cubicBezTo>
                    <a:pt x="284" y="468"/>
                    <a:pt x="284" y="468"/>
                    <a:pt x="284" y="468"/>
                  </a:cubicBezTo>
                  <a:cubicBezTo>
                    <a:pt x="284" y="468"/>
                    <a:pt x="284" y="468"/>
                    <a:pt x="284" y="468"/>
                  </a:cubicBezTo>
                  <a:cubicBezTo>
                    <a:pt x="285" y="469"/>
                    <a:pt x="285" y="469"/>
                    <a:pt x="285" y="469"/>
                  </a:cubicBezTo>
                  <a:cubicBezTo>
                    <a:pt x="285" y="469"/>
                    <a:pt x="285" y="469"/>
                    <a:pt x="285" y="469"/>
                  </a:cubicBezTo>
                  <a:cubicBezTo>
                    <a:pt x="285" y="469"/>
                    <a:pt x="285" y="469"/>
                    <a:pt x="285" y="469"/>
                  </a:cubicBezTo>
                  <a:cubicBezTo>
                    <a:pt x="285" y="469"/>
                    <a:pt x="285" y="469"/>
                    <a:pt x="285" y="469"/>
                  </a:cubicBezTo>
                  <a:cubicBezTo>
                    <a:pt x="285" y="470"/>
                    <a:pt x="285" y="470"/>
                    <a:pt x="285" y="470"/>
                  </a:cubicBezTo>
                  <a:cubicBezTo>
                    <a:pt x="286" y="470"/>
                    <a:pt x="286" y="470"/>
                    <a:pt x="286" y="470"/>
                  </a:cubicBezTo>
                  <a:cubicBezTo>
                    <a:pt x="286" y="470"/>
                    <a:pt x="286" y="470"/>
                    <a:pt x="286" y="470"/>
                  </a:cubicBezTo>
                  <a:cubicBezTo>
                    <a:pt x="286" y="470"/>
                    <a:pt x="286" y="470"/>
                    <a:pt x="286" y="470"/>
                  </a:cubicBezTo>
                  <a:cubicBezTo>
                    <a:pt x="286" y="470"/>
                    <a:pt x="286" y="470"/>
                    <a:pt x="286" y="470"/>
                  </a:cubicBezTo>
                  <a:cubicBezTo>
                    <a:pt x="287" y="470"/>
                    <a:pt x="287" y="470"/>
                    <a:pt x="287" y="470"/>
                  </a:cubicBezTo>
                  <a:cubicBezTo>
                    <a:pt x="287" y="470"/>
                    <a:pt x="287" y="470"/>
                    <a:pt x="287" y="470"/>
                  </a:cubicBezTo>
                  <a:cubicBezTo>
                    <a:pt x="288" y="470"/>
                    <a:pt x="288" y="470"/>
                    <a:pt x="288" y="470"/>
                  </a:cubicBezTo>
                  <a:cubicBezTo>
                    <a:pt x="288" y="470"/>
                    <a:pt x="288" y="470"/>
                    <a:pt x="288" y="470"/>
                  </a:cubicBezTo>
                  <a:cubicBezTo>
                    <a:pt x="288" y="469"/>
                    <a:pt x="288" y="469"/>
                    <a:pt x="288" y="469"/>
                  </a:cubicBezTo>
                  <a:cubicBezTo>
                    <a:pt x="288" y="470"/>
                    <a:pt x="288" y="470"/>
                    <a:pt x="288" y="470"/>
                  </a:cubicBezTo>
                  <a:cubicBezTo>
                    <a:pt x="288" y="469"/>
                    <a:pt x="288" y="469"/>
                    <a:pt x="288" y="469"/>
                  </a:cubicBezTo>
                  <a:cubicBezTo>
                    <a:pt x="288" y="469"/>
                    <a:pt x="288" y="469"/>
                    <a:pt x="288" y="469"/>
                  </a:cubicBezTo>
                  <a:cubicBezTo>
                    <a:pt x="287" y="469"/>
                    <a:pt x="287" y="469"/>
                    <a:pt x="287" y="469"/>
                  </a:cubicBezTo>
                  <a:cubicBezTo>
                    <a:pt x="287" y="469"/>
                    <a:pt x="287" y="469"/>
                    <a:pt x="287" y="469"/>
                  </a:cubicBezTo>
                  <a:cubicBezTo>
                    <a:pt x="287" y="469"/>
                    <a:pt x="287" y="469"/>
                    <a:pt x="287" y="469"/>
                  </a:cubicBezTo>
                  <a:cubicBezTo>
                    <a:pt x="287" y="469"/>
                    <a:pt x="287" y="469"/>
                    <a:pt x="287" y="469"/>
                  </a:cubicBezTo>
                  <a:cubicBezTo>
                    <a:pt x="287" y="469"/>
                    <a:pt x="287" y="469"/>
                    <a:pt x="287" y="469"/>
                  </a:cubicBezTo>
                  <a:cubicBezTo>
                    <a:pt x="287" y="469"/>
                    <a:pt x="287" y="469"/>
                    <a:pt x="287" y="469"/>
                  </a:cubicBezTo>
                  <a:cubicBezTo>
                    <a:pt x="287" y="469"/>
                    <a:pt x="287" y="469"/>
                    <a:pt x="287" y="469"/>
                  </a:cubicBezTo>
                  <a:cubicBezTo>
                    <a:pt x="287" y="469"/>
                    <a:pt x="287" y="469"/>
                    <a:pt x="287" y="469"/>
                  </a:cubicBezTo>
                  <a:cubicBezTo>
                    <a:pt x="286" y="468"/>
                    <a:pt x="286" y="468"/>
                    <a:pt x="286" y="468"/>
                  </a:cubicBezTo>
                  <a:cubicBezTo>
                    <a:pt x="286" y="469"/>
                    <a:pt x="286" y="469"/>
                    <a:pt x="286" y="469"/>
                  </a:cubicBezTo>
                  <a:cubicBezTo>
                    <a:pt x="285" y="468"/>
                    <a:pt x="285" y="468"/>
                    <a:pt x="285" y="468"/>
                  </a:cubicBezTo>
                  <a:cubicBezTo>
                    <a:pt x="285" y="468"/>
                    <a:pt x="285" y="468"/>
                    <a:pt x="285" y="468"/>
                  </a:cubicBezTo>
                  <a:cubicBezTo>
                    <a:pt x="285" y="468"/>
                    <a:pt x="285" y="468"/>
                    <a:pt x="285" y="468"/>
                  </a:cubicBezTo>
                  <a:cubicBezTo>
                    <a:pt x="285" y="468"/>
                    <a:pt x="285" y="468"/>
                    <a:pt x="285" y="468"/>
                  </a:cubicBezTo>
                  <a:cubicBezTo>
                    <a:pt x="285" y="468"/>
                    <a:pt x="285" y="468"/>
                    <a:pt x="285" y="468"/>
                  </a:cubicBezTo>
                  <a:cubicBezTo>
                    <a:pt x="285" y="468"/>
                    <a:pt x="285" y="468"/>
                    <a:pt x="285" y="468"/>
                  </a:cubicBezTo>
                  <a:cubicBezTo>
                    <a:pt x="285" y="468"/>
                    <a:pt x="285" y="468"/>
                    <a:pt x="285" y="468"/>
                  </a:cubicBezTo>
                  <a:cubicBezTo>
                    <a:pt x="284" y="468"/>
                    <a:pt x="284" y="468"/>
                    <a:pt x="284" y="467"/>
                  </a:cubicBezTo>
                  <a:cubicBezTo>
                    <a:pt x="284" y="467"/>
                    <a:pt x="284" y="467"/>
                    <a:pt x="284" y="467"/>
                  </a:cubicBezTo>
                  <a:cubicBezTo>
                    <a:pt x="284" y="467"/>
                    <a:pt x="284" y="467"/>
                    <a:pt x="284" y="467"/>
                  </a:cubicBezTo>
                  <a:cubicBezTo>
                    <a:pt x="285" y="467"/>
                    <a:pt x="285" y="468"/>
                    <a:pt x="285" y="467"/>
                  </a:cubicBezTo>
                  <a:cubicBezTo>
                    <a:pt x="286" y="468"/>
                    <a:pt x="286" y="468"/>
                    <a:pt x="286" y="468"/>
                  </a:cubicBezTo>
                  <a:cubicBezTo>
                    <a:pt x="286" y="468"/>
                    <a:pt x="286" y="468"/>
                    <a:pt x="286" y="468"/>
                  </a:cubicBezTo>
                  <a:cubicBezTo>
                    <a:pt x="287" y="468"/>
                    <a:pt x="287" y="468"/>
                    <a:pt x="287" y="468"/>
                  </a:cubicBezTo>
                  <a:cubicBezTo>
                    <a:pt x="287" y="468"/>
                    <a:pt x="287" y="468"/>
                    <a:pt x="287" y="468"/>
                  </a:cubicBezTo>
                  <a:cubicBezTo>
                    <a:pt x="287" y="468"/>
                    <a:pt x="287" y="468"/>
                    <a:pt x="287" y="468"/>
                  </a:cubicBezTo>
                  <a:cubicBezTo>
                    <a:pt x="288" y="468"/>
                    <a:pt x="288" y="468"/>
                    <a:pt x="288" y="468"/>
                  </a:cubicBezTo>
                  <a:cubicBezTo>
                    <a:pt x="288" y="469"/>
                    <a:pt x="288" y="469"/>
                    <a:pt x="288" y="469"/>
                  </a:cubicBezTo>
                  <a:cubicBezTo>
                    <a:pt x="289" y="469"/>
                    <a:pt x="289" y="469"/>
                    <a:pt x="289" y="469"/>
                  </a:cubicBezTo>
                  <a:cubicBezTo>
                    <a:pt x="289" y="468"/>
                    <a:pt x="289" y="468"/>
                    <a:pt x="289" y="468"/>
                  </a:cubicBezTo>
                  <a:cubicBezTo>
                    <a:pt x="289" y="468"/>
                    <a:pt x="289" y="468"/>
                    <a:pt x="289" y="468"/>
                  </a:cubicBezTo>
                  <a:cubicBezTo>
                    <a:pt x="289" y="467"/>
                    <a:pt x="289" y="467"/>
                    <a:pt x="289" y="467"/>
                  </a:cubicBezTo>
                  <a:cubicBezTo>
                    <a:pt x="289" y="468"/>
                    <a:pt x="289" y="468"/>
                    <a:pt x="289" y="468"/>
                  </a:cubicBezTo>
                  <a:cubicBezTo>
                    <a:pt x="290" y="467"/>
                    <a:pt x="290" y="467"/>
                    <a:pt x="290" y="467"/>
                  </a:cubicBezTo>
                  <a:cubicBezTo>
                    <a:pt x="290" y="467"/>
                    <a:pt x="289" y="467"/>
                    <a:pt x="290" y="467"/>
                  </a:cubicBezTo>
                  <a:cubicBezTo>
                    <a:pt x="290" y="467"/>
                    <a:pt x="290" y="467"/>
                    <a:pt x="291" y="467"/>
                  </a:cubicBezTo>
                  <a:cubicBezTo>
                    <a:pt x="291" y="467"/>
                    <a:pt x="291" y="467"/>
                    <a:pt x="291" y="467"/>
                  </a:cubicBezTo>
                  <a:cubicBezTo>
                    <a:pt x="291" y="468"/>
                    <a:pt x="291" y="468"/>
                    <a:pt x="291" y="468"/>
                  </a:cubicBezTo>
                  <a:cubicBezTo>
                    <a:pt x="290" y="468"/>
                    <a:pt x="290" y="468"/>
                    <a:pt x="290" y="468"/>
                  </a:cubicBezTo>
                  <a:cubicBezTo>
                    <a:pt x="290" y="468"/>
                    <a:pt x="290" y="468"/>
                    <a:pt x="290" y="468"/>
                  </a:cubicBezTo>
                  <a:cubicBezTo>
                    <a:pt x="289" y="469"/>
                    <a:pt x="289" y="469"/>
                    <a:pt x="289" y="469"/>
                  </a:cubicBezTo>
                  <a:cubicBezTo>
                    <a:pt x="290" y="469"/>
                    <a:pt x="290" y="469"/>
                    <a:pt x="290" y="469"/>
                  </a:cubicBezTo>
                  <a:cubicBezTo>
                    <a:pt x="291" y="469"/>
                    <a:pt x="291" y="469"/>
                    <a:pt x="291" y="469"/>
                  </a:cubicBezTo>
                  <a:cubicBezTo>
                    <a:pt x="290" y="469"/>
                    <a:pt x="290" y="469"/>
                    <a:pt x="290" y="469"/>
                  </a:cubicBezTo>
                  <a:cubicBezTo>
                    <a:pt x="290" y="469"/>
                    <a:pt x="290" y="469"/>
                    <a:pt x="290" y="469"/>
                  </a:cubicBezTo>
                  <a:cubicBezTo>
                    <a:pt x="290" y="469"/>
                    <a:pt x="290" y="469"/>
                    <a:pt x="290" y="469"/>
                  </a:cubicBezTo>
                  <a:cubicBezTo>
                    <a:pt x="290" y="470"/>
                    <a:pt x="290" y="470"/>
                    <a:pt x="290" y="470"/>
                  </a:cubicBezTo>
                  <a:cubicBezTo>
                    <a:pt x="290" y="470"/>
                    <a:pt x="290" y="470"/>
                    <a:pt x="290" y="470"/>
                  </a:cubicBezTo>
                  <a:cubicBezTo>
                    <a:pt x="290" y="470"/>
                    <a:pt x="290" y="470"/>
                    <a:pt x="290" y="470"/>
                  </a:cubicBezTo>
                  <a:cubicBezTo>
                    <a:pt x="290" y="470"/>
                    <a:pt x="290" y="470"/>
                    <a:pt x="290" y="470"/>
                  </a:cubicBezTo>
                  <a:cubicBezTo>
                    <a:pt x="290" y="471"/>
                    <a:pt x="290" y="471"/>
                    <a:pt x="290" y="471"/>
                  </a:cubicBezTo>
                  <a:cubicBezTo>
                    <a:pt x="290" y="472"/>
                    <a:pt x="290" y="472"/>
                    <a:pt x="290" y="472"/>
                  </a:cubicBezTo>
                  <a:cubicBezTo>
                    <a:pt x="290" y="472"/>
                    <a:pt x="290" y="472"/>
                    <a:pt x="290" y="472"/>
                  </a:cubicBezTo>
                  <a:cubicBezTo>
                    <a:pt x="290" y="472"/>
                    <a:pt x="290" y="472"/>
                    <a:pt x="290" y="472"/>
                  </a:cubicBezTo>
                  <a:cubicBezTo>
                    <a:pt x="291" y="472"/>
                    <a:pt x="291" y="472"/>
                    <a:pt x="291" y="472"/>
                  </a:cubicBezTo>
                  <a:cubicBezTo>
                    <a:pt x="291" y="472"/>
                    <a:pt x="291" y="472"/>
                    <a:pt x="291" y="472"/>
                  </a:cubicBezTo>
                  <a:cubicBezTo>
                    <a:pt x="291" y="473"/>
                    <a:pt x="291" y="473"/>
                    <a:pt x="291" y="473"/>
                  </a:cubicBezTo>
                  <a:cubicBezTo>
                    <a:pt x="292" y="472"/>
                    <a:pt x="292" y="472"/>
                    <a:pt x="292" y="472"/>
                  </a:cubicBezTo>
                  <a:cubicBezTo>
                    <a:pt x="292" y="473"/>
                    <a:pt x="292" y="473"/>
                    <a:pt x="292" y="473"/>
                  </a:cubicBezTo>
                  <a:cubicBezTo>
                    <a:pt x="292" y="473"/>
                    <a:pt x="292" y="473"/>
                    <a:pt x="292" y="473"/>
                  </a:cubicBezTo>
                  <a:cubicBezTo>
                    <a:pt x="292" y="473"/>
                    <a:pt x="292" y="473"/>
                    <a:pt x="292" y="473"/>
                  </a:cubicBezTo>
                  <a:cubicBezTo>
                    <a:pt x="292" y="473"/>
                    <a:pt x="292" y="473"/>
                    <a:pt x="292" y="473"/>
                  </a:cubicBezTo>
                  <a:cubicBezTo>
                    <a:pt x="292" y="473"/>
                    <a:pt x="292" y="473"/>
                    <a:pt x="292" y="473"/>
                  </a:cubicBezTo>
                  <a:cubicBezTo>
                    <a:pt x="292" y="473"/>
                    <a:pt x="292" y="473"/>
                    <a:pt x="292" y="473"/>
                  </a:cubicBezTo>
                  <a:cubicBezTo>
                    <a:pt x="293" y="474"/>
                    <a:pt x="293" y="474"/>
                    <a:pt x="293" y="474"/>
                  </a:cubicBezTo>
                  <a:cubicBezTo>
                    <a:pt x="293" y="473"/>
                    <a:pt x="293" y="473"/>
                    <a:pt x="293" y="473"/>
                  </a:cubicBezTo>
                  <a:cubicBezTo>
                    <a:pt x="293" y="474"/>
                    <a:pt x="293" y="474"/>
                    <a:pt x="293" y="474"/>
                  </a:cubicBezTo>
                  <a:cubicBezTo>
                    <a:pt x="294" y="474"/>
                    <a:pt x="294" y="474"/>
                    <a:pt x="294" y="474"/>
                  </a:cubicBezTo>
                  <a:cubicBezTo>
                    <a:pt x="294" y="475"/>
                    <a:pt x="294" y="475"/>
                    <a:pt x="294" y="475"/>
                  </a:cubicBezTo>
                  <a:cubicBezTo>
                    <a:pt x="294" y="475"/>
                    <a:pt x="294" y="475"/>
                    <a:pt x="294" y="475"/>
                  </a:cubicBezTo>
                  <a:cubicBezTo>
                    <a:pt x="294" y="475"/>
                    <a:pt x="294" y="475"/>
                    <a:pt x="294" y="475"/>
                  </a:cubicBezTo>
                  <a:cubicBezTo>
                    <a:pt x="295" y="476"/>
                    <a:pt x="295" y="476"/>
                    <a:pt x="295" y="476"/>
                  </a:cubicBezTo>
                  <a:cubicBezTo>
                    <a:pt x="294" y="477"/>
                    <a:pt x="294" y="477"/>
                    <a:pt x="294" y="477"/>
                  </a:cubicBezTo>
                  <a:cubicBezTo>
                    <a:pt x="294" y="476"/>
                    <a:pt x="294" y="476"/>
                    <a:pt x="294" y="476"/>
                  </a:cubicBezTo>
                  <a:cubicBezTo>
                    <a:pt x="293" y="477"/>
                    <a:pt x="293" y="477"/>
                    <a:pt x="293" y="477"/>
                  </a:cubicBezTo>
                  <a:cubicBezTo>
                    <a:pt x="293" y="476"/>
                    <a:pt x="293" y="476"/>
                    <a:pt x="293" y="476"/>
                  </a:cubicBezTo>
                  <a:cubicBezTo>
                    <a:pt x="292" y="476"/>
                    <a:pt x="292" y="476"/>
                    <a:pt x="292" y="476"/>
                  </a:cubicBezTo>
                  <a:cubicBezTo>
                    <a:pt x="293" y="477"/>
                    <a:pt x="292" y="476"/>
                    <a:pt x="292" y="477"/>
                  </a:cubicBezTo>
                  <a:cubicBezTo>
                    <a:pt x="292" y="477"/>
                    <a:pt x="292" y="477"/>
                    <a:pt x="292" y="477"/>
                  </a:cubicBezTo>
                  <a:cubicBezTo>
                    <a:pt x="292" y="478"/>
                    <a:pt x="292" y="478"/>
                    <a:pt x="292" y="478"/>
                  </a:cubicBezTo>
                  <a:cubicBezTo>
                    <a:pt x="292" y="478"/>
                    <a:pt x="292" y="478"/>
                    <a:pt x="292" y="478"/>
                  </a:cubicBezTo>
                  <a:cubicBezTo>
                    <a:pt x="292" y="478"/>
                    <a:pt x="292" y="478"/>
                    <a:pt x="292" y="478"/>
                  </a:cubicBezTo>
                  <a:cubicBezTo>
                    <a:pt x="293" y="479"/>
                    <a:pt x="293" y="479"/>
                    <a:pt x="293" y="479"/>
                  </a:cubicBezTo>
                  <a:cubicBezTo>
                    <a:pt x="293" y="479"/>
                    <a:pt x="293" y="479"/>
                    <a:pt x="293" y="479"/>
                  </a:cubicBezTo>
                  <a:cubicBezTo>
                    <a:pt x="293" y="478"/>
                    <a:pt x="293" y="478"/>
                    <a:pt x="293" y="478"/>
                  </a:cubicBezTo>
                  <a:cubicBezTo>
                    <a:pt x="293" y="479"/>
                    <a:pt x="293" y="479"/>
                    <a:pt x="293" y="479"/>
                  </a:cubicBezTo>
                  <a:cubicBezTo>
                    <a:pt x="294" y="479"/>
                    <a:pt x="294" y="479"/>
                    <a:pt x="294" y="479"/>
                  </a:cubicBezTo>
                  <a:cubicBezTo>
                    <a:pt x="294" y="479"/>
                    <a:pt x="294" y="479"/>
                    <a:pt x="294" y="479"/>
                  </a:cubicBezTo>
                  <a:cubicBezTo>
                    <a:pt x="294" y="480"/>
                    <a:pt x="294" y="480"/>
                    <a:pt x="294" y="480"/>
                  </a:cubicBezTo>
                  <a:cubicBezTo>
                    <a:pt x="294" y="480"/>
                    <a:pt x="294" y="480"/>
                    <a:pt x="294" y="480"/>
                  </a:cubicBezTo>
                  <a:cubicBezTo>
                    <a:pt x="294" y="480"/>
                    <a:pt x="294" y="480"/>
                    <a:pt x="294" y="480"/>
                  </a:cubicBezTo>
                  <a:cubicBezTo>
                    <a:pt x="294" y="481"/>
                    <a:pt x="294" y="481"/>
                    <a:pt x="294" y="481"/>
                  </a:cubicBezTo>
                  <a:cubicBezTo>
                    <a:pt x="294" y="481"/>
                    <a:pt x="294" y="481"/>
                    <a:pt x="294" y="481"/>
                  </a:cubicBezTo>
                  <a:cubicBezTo>
                    <a:pt x="294" y="481"/>
                    <a:pt x="294" y="481"/>
                    <a:pt x="294" y="481"/>
                  </a:cubicBezTo>
                  <a:cubicBezTo>
                    <a:pt x="294" y="481"/>
                    <a:pt x="294" y="481"/>
                    <a:pt x="294" y="481"/>
                  </a:cubicBezTo>
                  <a:cubicBezTo>
                    <a:pt x="295" y="482"/>
                    <a:pt x="295" y="482"/>
                    <a:pt x="295" y="482"/>
                  </a:cubicBezTo>
                  <a:cubicBezTo>
                    <a:pt x="295" y="482"/>
                    <a:pt x="295" y="482"/>
                    <a:pt x="295" y="482"/>
                  </a:cubicBezTo>
                  <a:cubicBezTo>
                    <a:pt x="295" y="482"/>
                    <a:pt x="295" y="482"/>
                    <a:pt x="295" y="482"/>
                  </a:cubicBezTo>
                  <a:cubicBezTo>
                    <a:pt x="295" y="482"/>
                    <a:pt x="295" y="482"/>
                    <a:pt x="295" y="482"/>
                  </a:cubicBezTo>
                  <a:cubicBezTo>
                    <a:pt x="295" y="483"/>
                    <a:pt x="295" y="483"/>
                    <a:pt x="295" y="483"/>
                  </a:cubicBezTo>
                  <a:cubicBezTo>
                    <a:pt x="295" y="483"/>
                    <a:pt x="295" y="483"/>
                    <a:pt x="295" y="483"/>
                  </a:cubicBezTo>
                  <a:cubicBezTo>
                    <a:pt x="295" y="484"/>
                    <a:pt x="295" y="484"/>
                    <a:pt x="295" y="484"/>
                  </a:cubicBezTo>
                  <a:cubicBezTo>
                    <a:pt x="295" y="484"/>
                    <a:pt x="295" y="484"/>
                    <a:pt x="295" y="484"/>
                  </a:cubicBezTo>
                  <a:cubicBezTo>
                    <a:pt x="296" y="484"/>
                    <a:pt x="296" y="484"/>
                    <a:pt x="296" y="484"/>
                  </a:cubicBezTo>
                  <a:cubicBezTo>
                    <a:pt x="296" y="484"/>
                    <a:pt x="296" y="484"/>
                    <a:pt x="296" y="484"/>
                  </a:cubicBezTo>
                  <a:cubicBezTo>
                    <a:pt x="296" y="485"/>
                    <a:pt x="296" y="485"/>
                    <a:pt x="296" y="485"/>
                  </a:cubicBezTo>
                  <a:cubicBezTo>
                    <a:pt x="296" y="485"/>
                    <a:pt x="296" y="485"/>
                    <a:pt x="296" y="485"/>
                  </a:cubicBezTo>
                  <a:cubicBezTo>
                    <a:pt x="296" y="485"/>
                    <a:pt x="296" y="485"/>
                    <a:pt x="296" y="485"/>
                  </a:cubicBezTo>
                  <a:cubicBezTo>
                    <a:pt x="296" y="485"/>
                    <a:pt x="296" y="485"/>
                    <a:pt x="296" y="485"/>
                  </a:cubicBezTo>
                  <a:cubicBezTo>
                    <a:pt x="296" y="486"/>
                    <a:pt x="296" y="486"/>
                    <a:pt x="296" y="487"/>
                  </a:cubicBezTo>
                  <a:cubicBezTo>
                    <a:pt x="296" y="487"/>
                    <a:pt x="296" y="487"/>
                    <a:pt x="296" y="487"/>
                  </a:cubicBezTo>
                  <a:cubicBezTo>
                    <a:pt x="296" y="487"/>
                    <a:pt x="296" y="487"/>
                    <a:pt x="296" y="487"/>
                  </a:cubicBezTo>
                  <a:cubicBezTo>
                    <a:pt x="296" y="487"/>
                    <a:pt x="296" y="487"/>
                    <a:pt x="296" y="487"/>
                  </a:cubicBezTo>
                  <a:cubicBezTo>
                    <a:pt x="296" y="487"/>
                    <a:pt x="296" y="487"/>
                    <a:pt x="296" y="487"/>
                  </a:cubicBezTo>
                  <a:cubicBezTo>
                    <a:pt x="296" y="487"/>
                    <a:pt x="296" y="487"/>
                    <a:pt x="296" y="487"/>
                  </a:cubicBezTo>
                  <a:cubicBezTo>
                    <a:pt x="297" y="488"/>
                    <a:pt x="297" y="488"/>
                    <a:pt x="297" y="488"/>
                  </a:cubicBezTo>
                  <a:cubicBezTo>
                    <a:pt x="297" y="488"/>
                    <a:pt x="297" y="488"/>
                    <a:pt x="297" y="488"/>
                  </a:cubicBezTo>
                  <a:cubicBezTo>
                    <a:pt x="297" y="489"/>
                    <a:pt x="297" y="489"/>
                    <a:pt x="297" y="489"/>
                  </a:cubicBezTo>
                  <a:cubicBezTo>
                    <a:pt x="298" y="488"/>
                    <a:pt x="298" y="488"/>
                    <a:pt x="298" y="488"/>
                  </a:cubicBezTo>
                  <a:cubicBezTo>
                    <a:pt x="298" y="489"/>
                    <a:pt x="298" y="489"/>
                    <a:pt x="299" y="489"/>
                  </a:cubicBezTo>
                  <a:cubicBezTo>
                    <a:pt x="299" y="489"/>
                    <a:pt x="299" y="489"/>
                    <a:pt x="299" y="489"/>
                  </a:cubicBezTo>
                  <a:cubicBezTo>
                    <a:pt x="299" y="489"/>
                    <a:pt x="299" y="489"/>
                    <a:pt x="299" y="489"/>
                  </a:cubicBezTo>
                  <a:cubicBezTo>
                    <a:pt x="299" y="489"/>
                    <a:pt x="299" y="489"/>
                    <a:pt x="299" y="489"/>
                  </a:cubicBezTo>
                  <a:cubicBezTo>
                    <a:pt x="299" y="490"/>
                    <a:pt x="299" y="490"/>
                    <a:pt x="299" y="490"/>
                  </a:cubicBezTo>
                  <a:cubicBezTo>
                    <a:pt x="298" y="490"/>
                    <a:pt x="298" y="490"/>
                    <a:pt x="298" y="490"/>
                  </a:cubicBezTo>
                  <a:cubicBezTo>
                    <a:pt x="298" y="490"/>
                    <a:pt x="298" y="490"/>
                    <a:pt x="298" y="490"/>
                  </a:cubicBezTo>
                  <a:cubicBezTo>
                    <a:pt x="298" y="490"/>
                    <a:pt x="298" y="490"/>
                    <a:pt x="298" y="490"/>
                  </a:cubicBezTo>
                  <a:cubicBezTo>
                    <a:pt x="298" y="490"/>
                    <a:pt x="298" y="490"/>
                    <a:pt x="298" y="490"/>
                  </a:cubicBezTo>
                  <a:cubicBezTo>
                    <a:pt x="298" y="490"/>
                    <a:pt x="298" y="490"/>
                    <a:pt x="298" y="490"/>
                  </a:cubicBezTo>
                  <a:cubicBezTo>
                    <a:pt x="298" y="491"/>
                    <a:pt x="298" y="491"/>
                    <a:pt x="298" y="491"/>
                  </a:cubicBezTo>
                  <a:cubicBezTo>
                    <a:pt x="298" y="491"/>
                    <a:pt x="298" y="491"/>
                    <a:pt x="298" y="491"/>
                  </a:cubicBezTo>
                  <a:cubicBezTo>
                    <a:pt x="298" y="491"/>
                    <a:pt x="298" y="491"/>
                    <a:pt x="298" y="491"/>
                  </a:cubicBezTo>
                  <a:cubicBezTo>
                    <a:pt x="298" y="490"/>
                    <a:pt x="298" y="490"/>
                    <a:pt x="298" y="490"/>
                  </a:cubicBezTo>
                  <a:cubicBezTo>
                    <a:pt x="299" y="490"/>
                    <a:pt x="299" y="490"/>
                    <a:pt x="299" y="490"/>
                  </a:cubicBezTo>
                  <a:cubicBezTo>
                    <a:pt x="299" y="490"/>
                    <a:pt x="299" y="490"/>
                    <a:pt x="299" y="490"/>
                  </a:cubicBezTo>
                  <a:cubicBezTo>
                    <a:pt x="299" y="490"/>
                    <a:pt x="299" y="490"/>
                    <a:pt x="300" y="490"/>
                  </a:cubicBezTo>
                  <a:cubicBezTo>
                    <a:pt x="300" y="490"/>
                    <a:pt x="300" y="490"/>
                    <a:pt x="300" y="490"/>
                  </a:cubicBezTo>
                  <a:cubicBezTo>
                    <a:pt x="300" y="490"/>
                    <a:pt x="300" y="490"/>
                    <a:pt x="300" y="490"/>
                  </a:cubicBezTo>
                  <a:cubicBezTo>
                    <a:pt x="300" y="490"/>
                    <a:pt x="300" y="490"/>
                    <a:pt x="300" y="490"/>
                  </a:cubicBezTo>
                  <a:cubicBezTo>
                    <a:pt x="300" y="490"/>
                    <a:pt x="300" y="490"/>
                    <a:pt x="300" y="490"/>
                  </a:cubicBezTo>
                  <a:cubicBezTo>
                    <a:pt x="300" y="490"/>
                    <a:pt x="300" y="490"/>
                    <a:pt x="300" y="490"/>
                  </a:cubicBezTo>
                  <a:cubicBezTo>
                    <a:pt x="300" y="490"/>
                    <a:pt x="300" y="490"/>
                    <a:pt x="300" y="490"/>
                  </a:cubicBezTo>
                  <a:cubicBezTo>
                    <a:pt x="300" y="490"/>
                    <a:pt x="300" y="490"/>
                    <a:pt x="300" y="490"/>
                  </a:cubicBezTo>
                  <a:cubicBezTo>
                    <a:pt x="300" y="491"/>
                    <a:pt x="300" y="491"/>
                    <a:pt x="300" y="491"/>
                  </a:cubicBezTo>
                  <a:cubicBezTo>
                    <a:pt x="300" y="491"/>
                    <a:pt x="300" y="491"/>
                    <a:pt x="300" y="491"/>
                  </a:cubicBezTo>
                  <a:cubicBezTo>
                    <a:pt x="300" y="491"/>
                    <a:pt x="300" y="491"/>
                    <a:pt x="300" y="491"/>
                  </a:cubicBezTo>
                  <a:cubicBezTo>
                    <a:pt x="300" y="491"/>
                    <a:pt x="300" y="492"/>
                    <a:pt x="300" y="492"/>
                  </a:cubicBezTo>
                  <a:cubicBezTo>
                    <a:pt x="300" y="492"/>
                    <a:pt x="300" y="492"/>
                    <a:pt x="300" y="492"/>
                  </a:cubicBezTo>
                  <a:cubicBezTo>
                    <a:pt x="300" y="493"/>
                    <a:pt x="300" y="493"/>
                    <a:pt x="300" y="493"/>
                  </a:cubicBezTo>
                  <a:cubicBezTo>
                    <a:pt x="300" y="493"/>
                    <a:pt x="300" y="493"/>
                    <a:pt x="300" y="493"/>
                  </a:cubicBezTo>
                  <a:cubicBezTo>
                    <a:pt x="300" y="493"/>
                    <a:pt x="300" y="493"/>
                    <a:pt x="300" y="493"/>
                  </a:cubicBezTo>
                  <a:cubicBezTo>
                    <a:pt x="300" y="493"/>
                    <a:pt x="300" y="493"/>
                    <a:pt x="300" y="493"/>
                  </a:cubicBezTo>
                  <a:cubicBezTo>
                    <a:pt x="300" y="493"/>
                    <a:pt x="300" y="493"/>
                    <a:pt x="300" y="493"/>
                  </a:cubicBezTo>
                  <a:cubicBezTo>
                    <a:pt x="300" y="493"/>
                    <a:pt x="300" y="493"/>
                    <a:pt x="300" y="493"/>
                  </a:cubicBezTo>
                  <a:cubicBezTo>
                    <a:pt x="300" y="494"/>
                    <a:pt x="300" y="494"/>
                    <a:pt x="300" y="494"/>
                  </a:cubicBezTo>
                  <a:cubicBezTo>
                    <a:pt x="300" y="494"/>
                    <a:pt x="300" y="494"/>
                    <a:pt x="300" y="494"/>
                  </a:cubicBezTo>
                  <a:cubicBezTo>
                    <a:pt x="300" y="494"/>
                    <a:pt x="300" y="494"/>
                    <a:pt x="300" y="494"/>
                  </a:cubicBezTo>
                  <a:cubicBezTo>
                    <a:pt x="300" y="495"/>
                    <a:pt x="300" y="495"/>
                    <a:pt x="300" y="495"/>
                  </a:cubicBezTo>
                  <a:cubicBezTo>
                    <a:pt x="300" y="496"/>
                    <a:pt x="300" y="496"/>
                    <a:pt x="300" y="496"/>
                  </a:cubicBezTo>
                  <a:cubicBezTo>
                    <a:pt x="300" y="496"/>
                    <a:pt x="300" y="496"/>
                    <a:pt x="300" y="496"/>
                  </a:cubicBezTo>
                  <a:cubicBezTo>
                    <a:pt x="300" y="497"/>
                    <a:pt x="300" y="497"/>
                    <a:pt x="300" y="497"/>
                  </a:cubicBezTo>
                  <a:cubicBezTo>
                    <a:pt x="300" y="497"/>
                    <a:pt x="300" y="497"/>
                    <a:pt x="300" y="497"/>
                  </a:cubicBezTo>
                  <a:cubicBezTo>
                    <a:pt x="301" y="498"/>
                    <a:pt x="301" y="498"/>
                    <a:pt x="301" y="498"/>
                  </a:cubicBezTo>
                  <a:cubicBezTo>
                    <a:pt x="301" y="497"/>
                    <a:pt x="301" y="497"/>
                    <a:pt x="301" y="497"/>
                  </a:cubicBezTo>
                  <a:cubicBezTo>
                    <a:pt x="301" y="497"/>
                    <a:pt x="301" y="497"/>
                    <a:pt x="301" y="497"/>
                  </a:cubicBezTo>
                  <a:cubicBezTo>
                    <a:pt x="301" y="497"/>
                    <a:pt x="303" y="496"/>
                    <a:pt x="303" y="497"/>
                  </a:cubicBezTo>
                  <a:cubicBezTo>
                    <a:pt x="303" y="497"/>
                    <a:pt x="303" y="497"/>
                    <a:pt x="303" y="497"/>
                  </a:cubicBezTo>
                  <a:cubicBezTo>
                    <a:pt x="304" y="497"/>
                    <a:pt x="304" y="497"/>
                    <a:pt x="304" y="497"/>
                  </a:cubicBezTo>
                  <a:cubicBezTo>
                    <a:pt x="304" y="497"/>
                    <a:pt x="304" y="497"/>
                    <a:pt x="304" y="497"/>
                  </a:cubicBezTo>
                  <a:cubicBezTo>
                    <a:pt x="304" y="497"/>
                    <a:pt x="304" y="497"/>
                    <a:pt x="304" y="497"/>
                  </a:cubicBezTo>
                  <a:cubicBezTo>
                    <a:pt x="304" y="497"/>
                    <a:pt x="304" y="497"/>
                    <a:pt x="304" y="497"/>
                  </a:cubicBezTo>
                  <a:cubicBezTo>
                    <a:pt x="305" y="498"/>
                    <a:pt x="305" y="498"/>
                    <a:pt x="305" y="498"/>
                  </a:cubicBezTo>
                  <a:cubicBezTo>
                    <a:pt x="305" y="498"/>
                    <a:pt x="305" y="498"/>
                    <a:pt x="305" y="498"/>
                  </a:cubicBezTo>
                  <a:cubicBezTo>
                    <a:pt x="305" y="498"/>
                    <a:pt x="305" y="498"/>
                    <a:pt x="305" y="498"/>
                  </a:cubicBezTo>
                  <a:cubicBezTo>
                    <a:pt x="305" y="497"/>
                    <a:pt x="305" y="497"/>
                    <a:pt x="305" y="497"/>
                  </a:cubicBezTo>
                  <a:cubicBezTo>
                    <a:pt x="306" y="497"/>
                    <a:pt x="306" y="497"/>
                    <a:pt x="306" y="497"/>
                  </a:cubicBezTo>
                  <a:cubicBezTo>
                    <a:pt x="306" y="498"/>
                    <a:pt x="306" y="498"/>
                    <a:pt x="306" y="498"/>
                  </a:cubicBezTo>
                  <a:cubicBezTo>
                    <a:pt x="307" y="498"/>
                    <a:pt x="307" y="498"/>
                    <a:pt x="307" y="498"/>
                  </a:cubicBezTo>
                  <a:cubicBezTo>
                    <a:pt x="307" y="498"/>
                    <a:pt x="307" y="498"/>
                    <a:pt x="307" y="498"/>
                  </a:cubicBezTo>
                  <a:cubicBezTo>
                    <a:pt x="306" y="498"/>
                    <a:pt x="306" y="498"/>
                    <a:pt x="306" y="498"/>
                  </a:cubicBezTo>
                  <a:cubicBezTo>
                    <a:pt x="307" y="499"/>
                    <a:pt x="307" y="499"/>
                    <a:pt x="307" y="499"/>
                  </a:cubicBezTo>
                  <a:cubicBezTo>
                    <a:pt x="307" y="498"/>
                    <a:pt x="307" y="498"/>
                    <a:pt x="307" y="498"/>
                  </a:cubicBezTo>
                  <a:cubicBezTo>
                    <a:pt x="307" y="499"/>
                    <a:pt x="307" y="499"/>
                    <a:pt x="307" y="499"/>
                  </a:cubicBezTo>
                  <a:cubicBezTo>
                    <a:pt x="308" y="499"/>
                    <a:pt x="308" y="499"/>
                    <a:pt x="308" y="499"/>
                  </a:cubicBezTo>
                  <a:cubicBezTo>
                    <a:pt x="308" y="499"/>
                    <a:pt x="308" y="499"/>
                    <a:pt x="308" y="499"/>
                  </a:cubicBezTo>
                  <a:cubicBezTo>
                    <a:pt x="308" y="499"/>
                    <a:pt x="308" y="499"/>
                    <a:pt x="308" y="499"/>
                  </a:cubicBezTo>
                  <a:cubicBezTo>
                    <a:pt x="308" y="499"/>
                    <a:pt x="308" y="499"/>
                    <a:pt x="308" y="499"/>
                  </a:cubicBezTo>
                  <a:cubicBezTo>
                    <a:pt x="309" y="499"/>
                    <a:pt x="309" y="499"/>
                    <a:pt x="309" y="498"/>
                  </a:cubicBezTo>
                  <a:cubicBezTo>
                    <a:pt x="310" y="499"/>
                    <a:pt x="310" y="499"/>
                    <a:pt x="310" y="499"/>
                  </a:cubicBezTo>
                  <a:cubicBezTo>
                    <a:pt x="309" y="500"/>
                    <a:pt x="309" y="500"/>
                    <a:pt x="309" y="500"/>
                  </a:cubicBezTo>
                  <a:cubicBezTo>
                    <a:pt x="309" y="499"/>
                    <a:pt x="309" y="499"/>
                    <a:pt x="309" y="499"/>
                  </a:cubicBezTo>
                  <a:cubicBezTo>
                    <a:pt x="308" y="500"/>
                    <a:pt x="308" y="500"/>
                    <a:pt x="308" y="500"/>
                  </a:cubicBezTo>
                  <a:cubicBezTo>
                    <a:pt x="307" y="499"/>
                    <a:pt x="308" y="499"/>
                    <a:pt x="307" y="500"/>
                  </a:cubicBezTo>
                  <a:cubicBezTo>
                    <a:pt x="306" y="499"/>
                    <a:pt x="305" y="498"/>
                    <a:pt x="305" y="498"/>
                  </a:cubicBezTo>
                  <a:cubicBezTo>
                    <a:pt x="305" y="498"/>
                    <a:pt x="305" y="498"/>
                    <a:pt x="305" y="498"/>
                  </a:cubicBezTo>
                  <a:cubicBezTo>
                    <a:pt x="305" y="498"/>
                    <a:pt x="305" y="498"/>
                    <a:pt x="305" y="498"/>
                  </a:cubicBezTo>
                  <a:cubicBezTo>
                    <a:pt x="304" y="498"/>
                    <a:pt x="304" y="498"/>
                    <a:pt x="304" y="498"/>
                  </a:cubicBezTo>
                  <a:cubicBezTo>
                    <a:pt x="304" y="498"/>
                    <a:pt x="304" y="498"/>
                    <a:pt x="304" y="498"/>
                  </a:cubicBezTo>
                  <a:cubicBezTo>
                    <a:pt x="304" y="498"/>
                    <a:pt x="304" y="498"/>
                    <a:pt x="304" y="498"/>
                  </a:cubicBezTo>
                  <a:cubicBezTo>
                    <a:pt x="303" y="498"/>
                    <a:pt x="303" y="498"/>
                    <a:pt x="303" y="498"/>
                  </a:cubicBezTo>
                  <a:cubicBezTo>
                    <a:pt x="303" y="498"/>
                    <a:pt x="303" y="498"/>
                    <a:pt x="303" y="498"/>
                  </a:cubicBezTo>
                  <a:cubicBezTo>
                    <a:pt x="303" y="498"/>
                    <a:pt x="303" y="498"/>
                    <a:pt x="303" y="498"/>
                  </a:cubicBezTo>
                  <a:cubicBezTo>
                    <a:pt x="303" y="498"/>
                    <a:pt x="303" y="498"/>
                    <a:pt x="303" y="498"/>
                  </a:cubicBezTo>
                  <a:cubicBezTo>
                    <a:pt x="303" y="499"/>
                    <a:pt x="303" y="499"/>
                    <a:pt x="303" y="499"/>
                  </a:cubicBezTo>
                  <a:cubicBezTo>
                    <a:pt x="304" y="500"/>
                    <a:pt x="304" y="500"/>
                    <a:pt x="304" y="500"/>
                  </a:cubicBezTo>
                  <a:cubicBezTo>
                    <a:pt x="304" y="499"/>
                    <a:pt x="305" y="499"/>
                    <a:pt x="305" y="499"/>
                  </a:cubicBezTo>
                  <a:cubicBezTo>
                    <a:pt x="305" y="500"/>
                    <a:pt x="305" y="500"/>
                    <a:pt x="305" y="500"/>
                  </a:cubicBezTo>
                  <a:cubicBezTo>
                    <a:pt x="305" y="500"/>
                    <a:pt x="305" y="500"/>
                    <a:pt x="305" y="500"/>
                  </a:cubicBezTo>
                  <a:cubicBezTo>
                    <a:pt x="306" y="500"/>
                    <a:pt x="306" y="500"/>
                    <a:pt x="306" y="500"/>
                  </a:cubicBezTo>
                  <a:cubicBezTo>
                    <a:pt x="305" y="500"/>
                    <a:pt x="305" y="500"/>
                    <a:pt x="305" y="500"/>
                  </a:cubicBezTo>
                  <a:cubicBezTo>
                    <a:pt x="306" y="500"/>
                    <a:pt x="306" y="500"/>
                    <a:pt x="306" y="500"/>
                  </a:cubicBezTo>
                  <a:cubicBezTo>
                    <a:pt x="306" y="500"/>
                    <a:pt x="306" y="500"/>
                    <a:pt x="306" y="500"/>
                  </a:cubicBezTo>
                  <a:cubicBezTo>
                    <a:pt x="307" y="501"/>
                    <a:pt x="307" y="501"/>
                    <a:pt x="307" y="501"/>
                  </a:cubicBezTo>
                  <a:cubicBezTo>
                    <a:pt x="307" y="501"/>
                    <a:pt x="307" y="501"/>
                    <a:pt x="307" y="501"/>
                  </a:cubicBezTo>
                  <a:cubicBezTo>
                    <a:pt x="307" y="501"/>
                    <a:pt x="307" y="501"/>
                    <a:pt x="307" y="501"/>
                  </a:cubicBezTo>
                  <a:cubicBezTo>
                    <a:pt x="308" y="501"/>
                    <a:pt x="308" y="501"/>
                    <a:pt x="308" y="501"/>
                  </a:cubicBezTo>
                  <a:cubicBezTo>
                    <a:pt x="309" y="501"/>
                    <a:pt x="309" y="501"/>
                    <a:pt x="309" y="501"/>
                  </a:cubicBezTo>
                  <a:cubicBezTo>
                    <a:pt x="308" y="502"/>
                    <a:pt x="309" y="502"/>
                    <a:pt x="309" y="502"/>
                  </a:cubicBezTo>
                  <a:cubicBezTo>
                    <a:pt x="309" y="503"/>
                    <a:pt x="309" y="503"/>
                    <a:pt x="309" y="503"/>
                  </a:cubicBezTo>
                  <a:cubicBezTo>
                    <a:pt x="308" y="503"/>
                    <a:pt x="308" y="503"/>
                    <a:pt x="308" y="503"/>
                  </a:cubicBezTo>
                  <a:cubicBezTo>
                    <a:pt x="309" y="503"/>
                    <a:pt x="309" y="503"/>
                    <a:pt x="309" y="503"/>
                  </a:cubicBezTo>
                  <a:cubicBezTo>
                    <a:pt x="309" y="502"/>
                    <a:pt x="309" y="502"/>
                    <a:pt x="309" y="502"/>
                  </a:cubicBezTo>
                  <a:cubicBezTo>
                    <a:pt x="309" y="502"/>
                    <a:pt x="309" y="502"/>
                    <a:pt x="309" y="502"/>
                  </a:cubicBezTo>
                  <a:cubicBezTo>
                    <a:pt x="309" y="502"/>
                    <a:pt x="309" y="502"/>
                    <a:pt x="309" y="502"/>
                  </a:cubicBezTo>
                  <a:cubicBezTo>
                    <a:pt x="309" y="502"/>
                    <a:pt x="309" y="502"/>
                    <a:pt x="309" y="502"/>
                  </a:cubicBezTo>
                  <a:cubicBezTo>
                    <a:pt x="310" y="502"/>
                    <a:pt x="310" y="502"/>
                    <a:pt x="310" y="502"/>
                  </a:cubicBezTo>
                  <a:cubicBezTo>
                    <a:pt x="310" y="503"/>
                    <a:pt x="310" y="503"/>
                    <a:pt x="310" y="503"/>
                  </a:cubicBezTo>
                  <a:cubicBezTo>
                    <a:pt x="311" y="502"/>
                    <a:pt x="311" y="502"/>
                    <a:pt x="311" y="502"/>
                  </a:cubicBezTo>
                  <a:cubicBezTo>
                    <a:pt x="311" y="503"/>
                    <a:pt x="311" y="503"/>
                    <a:pt x="311" y="503"/>
                  </a:cubicBezTo>
                  <a:cubicBezTo>
                    <a:pt x="311" y="503"/>
                    <a:pt x="311" y="503"/>
                    <a:pt x="311" y="503"/>
                  </a:cubicBezTo>
                  <a:cubicBezTo>
                    <a:pt x="311" y="503"/>
                    <a:pt x="311" y="503"/>
                    <a:pt x="311" y="503"/>
                  </a:cubicBezTo>
                  <a:cubicBezTo>
                    <a:pt x="311" y="503"/>
                    <a:pt x="311" y="503"/>
                    <a:pt x="311" y="503"/>
                  </a:cubicBezTo>
                  <a:cubicBezTo>
                    <a:pt x="311" y="504"/>
                    <a:pt x="311" y="504"/>
                    <a:pt x="311" y="504"/>
                  </a:cubicBezTo>
                  <a:cubicBezTo>
                    <a:pt x="312" y="503"/>
                    <a:pt x="312" y="503"/>
                    <a:pt x="312" y="503"/>
                  </a:cubicBezTo>
                  <a:cubicBezTo>
                    <a:pt x="311" y="503"/>
                    <a:pt x="311" y="503"/>
                    <a:pt x="311" y="503"/>
                  </a:cubicBezTo>
                  <a:cubicBezTo>
                    <a:pt x="312" y="502"/>
                    <a:pt x="312" y="502"/>
                    <a:pt x="312" y="502"/>
                  </a:cubicBezTo>
                  <a:cubicBezTo>
                    <a:pt x="311" y="502"/>
                    <a:pt x="311" y="502"/>
                    <a:pt x="311" y="502"/>
                  </a:cubicBezTo>
                  <a:cubicBezTo>
                    <a:pt x="312" y="502"/>
                    <a:pt x="312" y="502"/>
                    <a:pt x="312" y="502"/>
                  </a:cubicBezTo>
                  <a:cubicBezTo>
                    <a:pt x="312" y="502"/>
                    <a:pt x="312" y="502"/>
                    <a:pt x="312" y="502"/>
                  </a:cubicBezTo>
                  <a:cubicBezTo>
                    <a:pt x="312" y="502"/>
                    <a:pt x="312" y="502"/>
                    <a:pt x="312" y="502"/>
                  </a:cubicBezTo>
                  <a:cubicBezTo>
                    <a:pt x="312" y="502"/>
                    <a:pt x="312" y="502"/>
                    <a:pt x="312" y="502"/>
                  </a:cubicBezTo>
                  <a:cubicBezTo>
                    <a:pt x="312" y="502"/>
                    <a:pt x="312" y="502"/>
                    <a:pt x="312" y="502"/>
                  </a:cubicBezTo>
                  <a:cubicBezTo>
                    <a:pt x="312" y="503"/>
                    <a:pt x="312" y="503"/>
                    <a:pt x="312" y="503"/>
                  </a:cubicBezTo>
                  <a:cubicBezTo>
                    <a:pt x="312" y="503"/>
                    <a:pt x="312" y="503"/>
                    <a:pt x="312" y="503"/>
                  </a:cubicBezTo>
                  <a:cubicBezTo>
                    <a:pt x="312" y="503"/>
                    <a:pt x="312" y="503"/>
                    <a:pt x="312" y="503"/>
                  </a:cubicBezTo>
                  <a:cubicBezTo>
                    <a:pt x="312" y="503"/>
                    <a:pt x="312" y="503"/>
                    <a:pt x="312" y="503"/>
                  </a:cubicBezTo>
                  <a:cubicBezTo>
                    <a:pt x="312" y="503"/>
                    <a:pt x="312" y="503"/>
                    <a:pt x="312" y="503"/>
                  </a:cubicBezTo>
                  <a:cubicBezTo>
                    <a:pt x="312" y="504"/>
                    <a:pt x="312" y="504"/>
                    <a:pt x="312" y="504"/>
                  </a:cubicBezTo>
                  <a:cubicBezTo>
                    <a:pt x="312" y="504"/>
                    <a:pt x="312" y="504"/>
                    <a:pt x="312" y="504"/>
                  </a:cubicBezTo>
                  <a:cubicBezTo>
                    <a:pt x="312" y="504"/>
                    <a:pt x="312" y="504"/>
                    <a:pt x="312" y="504"/>
                  </a:cubicBezTo>
                  <a:cubicBezTo>
                    <a:pt x="312" y="504"/>
                    <a:pt x="312" y="504"/>
                    <a:pt x="312" y="504"/>
                  </a:cubicBezTo>
                  <a:cubicBezTo>
                    <a:pt x="312" y="505"/>
                    <a:pt x="312" y="505"/>
                    <a:pt x="312" y="505"/>
                  </a:cubicBezTo>
                  <a:cubicBezTo>
                    <a:pt x="312" y="505"/>
                    <a:pt x="312" y="505"/>
                    <a:pt x="312" y="505"/>
                  </a:cubicBezTo>
                  <a:cubicBezTo>
                    <a:pt x="313" y="505"/>
                    <a:pt x="313" y="505"/>
                    <a:pt x="313" y="505"/>
                  </a:cubicBezTo>
                  <a:cubicBezTo>
                    <a:pt x="313" y="506"/>
                    <a:pt x="313" y="506"/>
                    <a:pt x="313" y="506"/>
                  </a:cubicBezTo>
                  <a:cubicBezTo>
                    <a:pt x="313" y="506"/>
                    <a:pt x="313" y="506"/>
                    <a:pt x="313" y="506"/>
                  </a:cubicBezTo>
                  <a:cubicBezTo>
                    <a:pt x="313" y="507"/>
                    <a:pt x="313" y="507"/>
                    <a:pt x="313" y="507"/>
                  </a:cubicBezTo>
                  <a:cubicBezTo>
                    <a:pt x="313" y="507"/>
                    <a:pt x="313" y="507"/>
                    <a:pt x="313" y="507"/>
                  </a:cubicBezTo>
                  <a:cubicBezTo>
                    <a:pt x="313" y="507"/>
                    <a:pt x="313" y="507"/>
                    <a:pt x="313" y="507"/>
                  </a:cubicBezTo>
                  <a:cubicBezTo>
                    <a:pt x="313" y="508"/>
                    <a:pt x="313" y="508"/>
                    <a:pt x="313" y="508"/>
                  </a:cubicBezTo>
                  <a:cubicBezTo>
                    <a:pt x="313" y="508"/>
                    <a:pt x="313" y="508"/>
                    <a:pt x="313" y="508"/>
                  </a:cubicBezTo>
                  <a:cubicBezTo>
                    <a:pt x="314" y="510"/>
                    <a:pt x="314" y="510"/>
                    <a:pt x="314" y="510"/>
                  </a:cubicBezTo>
                  <a:cubicBezTo>
                    <a:pt x="315" y="510"/>
                    <a:pt x="315" y="510"/>
                    <a:pt x="315" y="510"/>
                  </a:cubicBezTo>
                  <a:cubicBezTo>
                    <a:pt x="314" y="510"/>
                    <a:pt x="314" y="510"/>
                    <a:pt x="314" y="510"/>
                  </a:cubicBezTo>
                  <a:cubicBezTo>
                    <a:pt x="315" y="511"/>
                    <a:pt x="315" y="511"/>
                    <a:pt x="315" y="511"/>
                  </a:cubicBezTo>
                  <a:cubicBezTo>
                    <a:pt x="315" y="511"/>
                    <a:pt x="315" y="511"/>
                    <a:pt x="315" y="511"/>
                  </a:cubicBezTo>
                  <a:cubicBezTo>
                    <a:pt x="315" y="511"/>
                    <a:pt x="315" y="511"/>
                    <a:pt x="315" y="511"/>
                  </a:cubicBezTo>
                  <a:cubicBezTo>
                    <a:pt x="315" y="511"/>
                    <a:pt x="315" y="511"/>
                    <a:pt x="315" y="511"/>
                  </a:cubicBezTo>
                  <a:cubicBezTo>
                    <a:pt x="315" y="511"/>
                    <a:pt x="315" y="511"/>
                    <a:pt x="315" y="511"/>
                  </a:cubicBezTo>
                  <a:cubicBezTo>
                    <a:pt x="315" y="511"/>
                    <a:pt x="315" y="511"/>
                    <a:pt x="315" y="511"/>
                  </a:cubicBezTo>
                  <a:cubicBezTo>
                    <a:pt x="315" y="512"/>
                    <a:pt x="315" y="512"/>
                    <a:pt x="315" y="512"/>
                  </a:cubicBezTo>
                  <a:cubicBezTo>
                    <a:pt x="315" y="512"/>
                    <a:pt x="315" y="512"/>
                    <a:pt x="315" y="512"/>
                  </a:cubicBezTo>
                  <a:cubicBezTo>
                    <a:pt x="315" y="512"/>
                    <a:pt x="315" y="512"/>
                    <a:pt x="315" y="512"/>
                  </a:cubicBezTo>
                  <a:cubicBezTo>
                    <a:pt x="315" y="512"/>
                    <a:pt x="315" y="512"/>
                    <a:pt x="315" y="512"/>
                  </a:cubicBezTo>
                  <a:cubicBezTo>
                    <a:pt x="315" y="512"/>
                    <a:pt x="315" y="512"/>
                    <a:pt x="315" y="512"/>
                  </a:cubicBezTo>
                  <a:cubicBezTo>
                    <a:pt x="315" y="513"/>
                    <a:pt x="315" y="513"/>
                    <a:pt x="315" y="513"/>
                  </a:cubicBezTo>
                  <a:cubicBezTo>
                    <a:pt x="315" y="513"/>
                    <a:pt x="316" y="513"/>
                    <a:pt x="316" y="513"/>
                  </a:cubicBezTo>
                  <a:cubicBezTo>
                    <a:pt x="316" y="513"/>
                    <a:pt x="316" y="513"/>
                    <a:pt x="316" y="513"/>
                  </a:cubicBezTo>
                  <a:cubicBezTo>
                    <a:pt x="316" y="514"/>
                    <a:pt x="316" y="513"/>
                    <a:pt x="316" y="514"/>
                  </a:cubicBezTo>
                  <a:cubicBezTo>
                    <a:pt x="316" y="514"/>
                    <a:pt x="317" y="514"/>
                    <a:pt x="317" y="514"/>
                  </a:cubicBezTo>
                  <a:cubicBezTo>
                    <a:pt x="317" y="514"/>
                    <a:pt x="317" y="514"/>
                    <a:pt x="317" y="514"/>
                  </a:cubicBezTo>
                  <a:cubicBezTo>
                    <a:pt x="317" y="515"/>
                    <a:pt x="317" y="515"/>
                    <a:pt x="317" y="515"/>
                  </a:cubicBezTo>
                  <a:cubicBezTo>
                    <a:pt x="317" y="515"/>
                    <a:pt x="317" y="515"/>
                    <a:pt x="317" y="515"/>
                  </a:cubicBezTo>
                  <a:cubicBezTo>
                    <a:pt x="318" y="515"/>
                    <a:pt x="318" y="515"/>
                    <a:pt x="318" y="515"/>
                  </a:cubicBezTo>
                  <a:cubicBezTo>
                    <a:pt x="317" y="515"/>
                    <a:pt x="317" y="515"/>
                    <a:pt x="317" y="515"/>
                  </a:cubicBezTo>
                  <a:cubicBezTo>
                    <a:pt x="318" y="516"/>
                    <a:pt x="318" y="516"/>
                    <a:pt x="318" y="517"/>
                  </a:cubicBezTo>
                  <a:cubicBezTo>
                    <a:pt x="318" y="517"/>
                    <a:pt x="318" y="517"/>
                    <a:pt x="318" y="517"/>
                  </a:cubicBezTo>
                  <a:cubicBezTo>
                    <a:pt x="319" y="518"/>
                    <a:pt x="319" y="518"/>
                    <a:pt x="319" y="518"/>
                  </a:cubicBezTo>
                  <a:cubicBezTo>
                    <a:pt x="319" y="518"/>
                    <a:pt x="319" y="518"/>
                    <a:pt x="319" y="518"/>
                  </a:cubicBezTo>
                  <a:cubicBezTo>
                    <a:pt x="319" y="518"/>
                    <a:pt x="319" y="518"/>
                    <a:pt x="319" y="518"/>
                  </a:cubicBezTo>
                  <a:cubicBezTo>
                    <a:pt x="320" y="519"/>
                    <a:pt x="320" y="519"/>
                    <a:pt x="320" y="519"/>
                  </a:cubicBezTo>
                  <a:cubicBezTo>
                    <a:pt x="320" y="519"/>
                    <a:pt x="320" y="519"/>
                    <a:pt x="320" y="519"/>
                  </a:cubicBezTo>
                  <a:cubicBezTo>
                    <a:pt x="320" y="520"/>
                    <a:pt x="320" y="520"/>
                    <a:pt x="320" y="520"/>
                  </a:cubicBezTo>
                  <a:cubicBezTo>
                    <a:pt x="320" y="520"/>
                    <a:pt x="320" y="520"/>
                    <a:pt x="320" y="520"/>
                  </a:cubicBezTo>
                  <a:cubicBezTo>
                    <a:pt x="321" y="520"/>
                    <a:pt x="321" y="520"/>
                    <a:pt x="321" y="520"/>
                  </a:cubicBezTo>
                  <a:cubicBezTo>
                    <a:pt x="321" y="521"/>
                    <a:pt x="321" y="521"/>
                    <a:pt x="321" y="521"/>
                  </a:cubicBezTo>
                  <a:cubicBezTo>
                    <a:pt x="321" y="521"/>
                    <a:pt x="321" y="521"/>
                    <a:pt x="321" y="521"/>
                  </a:cubicBezTo>
                  <a:cubicBezTo>
                    <a:pt x="321" y="521"/>
                    <a:pt x="321" y="521"/>
                    <a:pt x="321" y="521"/>
                  </a:cubicBezTo>
                  <a:cubicBezTo>
                    <a:pt x="321" y="522"/>
                    <a:pt x="321" y="522"/>
                    <a:pt x="321" y="522"/>
                  </a:cubicBezTo>
                  <a:cubicBezTo>
                    <a:pt x="321" y="522"/>
                    <a:pt x="321" y="522"/>
                    <a:pt x="321" y="522"/>
                  </a:cubicBezTo>
                  <a:cubicBezTo>
                    <a:pt x="321" y="522"/>
                    <a:pt x="322" y="522"/>
                    <a:pt x="322" y="522"/>
                  </a:cubicBezTo>
                  <a:cubicBezTo>
                    <a:pt x="322" y="523"/>
                    <a:pt x="322" y="523"/>
                    <a:pt x="322" y="523"/>
                  </a:cubicBezTo>
                  <a:cubicBezTo>
                    <a:pt x="323" y="523"/>
                    <a:pt x="323" y="523"/>
                    <a:pt x="323" y="523"/>
                  </a:cubicBezTo>
                  <a:cubicBezTo>
                    <a:pt x="323" y="523"/>
                    <a:pt x="323" y="523"/>
                    <a:pt x="323" y="523"/>
                  </a:cubicBezTo>
                  <a:cubicBezTo>
                    <a:pt x="323" y="523"/>
                    <a:pt x="323" y="523"/>
                    <a:pt x="323" y="523"/>
                  </a:cubicBezTo>
                  <a:cubicBezTo>
                    <a:pt x="323" y="523"/>
                    <a:pt x="323" y="523"/>
                    <a:pt x="323" y="523"/>
                  </a:cubicBezTo>
                  <a:cubicBezTo>
                    <a:pt x="323" y="523"/>
                    <a:pt x="323" y="523"/>
                    <a:pt x="323" y="523"/>
                  </a:cubicBezTo>
                  <a:cubicBezTo>
                    <a:pt x="323" y="524"/>
                    <a:pt x="323" y="524"/>
                    <a:pt x="323" y="524"/>
                  </a:cubicBezTo>
                  <a:cubicBezTo>
                    <a:pt x="323" y="524"/>
                    <a:pt x="323" y="524"/>
                    <a:pt x="323" y="524"/>
                  </a:cubicBezTo>
                  <a:cubicBezTo>
                    <a:pt x="323" y="524"/>
                    <a:pt x="323" y="524"/>
                    <a:pt x="323" y="524"/>
                  </a:cubicBezTo>
                  <a:cubicBezTo>
                    <a:pt x="323" y="524"/>
                    <a:pt x="323" y="524"/>
                    <a:pt x="323" y="524"/>
                  </a:cubicBezTo>
                  <a:cubicBezTo>
                    <a:pt x="324" y="525"/>
                    <a:pt x="324" y="525"/>
                    <a:pt x="324" y="525"/>
                  </a:cubicBezTo>
                  <a:cubicBezTo>
                    <a:pt x="324" y="525"/>
                    <a:pt x="324" y="525"/>
                    <a:pt x="324" y="525"/>
                  </a:cubicBezTo>
                  <a:cubicBezTo>
                    <a:pt x="324" y="525"/>
                    <a:pt x="324" y="525"/>
                    <a:pt x="324" y="525"/>
                  </a:cubicBezTo>
                  <a:cubicBezTo>
                    <a:pt x="324" y="525"/>
                    <a:pt x="324" y="525"/>
                    <a:pt x="324" y="525"/>
                  </a:cubicBezTo>
                  <a:cubicBezTo>
                    <a:pt x="324" y="526"/>
                    <a:pt x="324" y="526"/>
                    <a:pt x="324" y="526"/>
                  </a:cubicBezTo>
                  <a:cubicBezTo>
                    <a:pt x="324" y="526"/>
                    <a:pt x="324" y="526"/>
                    <a:pt x="324" y="526"/>
                  </a:cubicBezTo>
                  <a:cubicBezTo>
                    <a:pt x="324" y="526"/>
                    <a:pt x="324" y="527"/>
                    <a:pt x="325" y="527"/>
                  </a:cubicBezTo>
                  <a:cubicBezTo>
                    <a:pt x="325" y="527"/>
                    <a:pt x="325" y="527"/>
                    <a:pt x="325" y="527"/>
                  </a:cubicBezTo>
                  <a:cubicBezTo>
                    <a:pt x="325" y="527"/>
                    <a:pt x="325" y="527"/>
                    <a:pt x="325" y="527"/>
                  </a:cubicBezTo>
                  <a:cubicBezTo>
                    <a:pt x="325" y="527"/>
                    <a:pt x="325" y="527"/>
                    <a:pt x="325" y="527"/>
                  </a:cubicBezTo>
                  <a:cubicBezTo>
                    <a:pt x="326" y="528"/>
                    <a:pt x="326" y="528"/>
                    <a:pt x="326" y="528"/>
                  </a:cubicBezTo>
                  <a:cubicBezTo>
                    <a:pt x="326" y="528"/>
                    <a:pt x="326" y="528"/>
                    <a:pt x="326" y="528"/>
                  </a:cubicBezTo>
                  <a:cubicBezTo>
                    <a:pt x="326" y="528"/>
                    <a:pt x="326" y="528"/>
                    <a:pt x="326" y="528"/>
                  </a:cubicBezTo>
                  <a:cubicBezTo>
                    <a:pt x="326" y="528"/>
                    <a:pt x="326" y="528"/>
                    <a:pt x="326" y="528"/>
                  </a:cubicBezTo>
                  <a:cubicBezTo>
                    <a:pt x="326" y="528"/>
                    <a:pt x="326" y="528"/>
                    <a:pt x="326" y="528"/>
                  </a:cubicBezTo>
                  <a:cubicBezTo>
                    <a:pt x="326" y="529"/>
                    <a:pt x="326" y="529"/>
                    <a:pt x="326" y="529"/>
                  </a:cubicBezTo>
                  <a:cubicBezTo>
                    <a:pt x="326" y="529"/>
                    <a:pt x="326" y="529"/>
                    <a:pt x="326" y="529"/>
                  </a:cubicBezTo>
                  <a:cubicBezTo>
                    <a:pt x="326" y="529"/>
                    <a:pt x="326" y="529"/>
                    <a:pt x="326" y="529"/>
                  </a:cubicBezTo>
                  <a:cubicBezTo>
                    <a:pt x="326" y="529"/>
                    <a:pt x="326" y="529"/>
                    <a:pt x="326" y="529"/>
                  </a:cubicBezTo>
                  <a:cubicBezTo>
                    <a:pt x="326" y="529"/>
                    <a:pt x="326" y="529"/>
                    <a:pt x="326" y="529"/>
                  </a:cubicBezTo>
                  <a:cubicBezTo>
                    <a:pt x="327" y="529"/>
                    <a:pt x="327" y="529"/>
                    <a:pt x="327" y="529"/>
                  </a:cubicBezTo>
                  <a:cubicBezTo>
                    <a:pt x="327" y="529"/>
                    <a:pt x="327" y="529"/>
                    <a:pt x="327" y="529"/>
                  </a:cubicBezTo>
                  <a:cubicBezTo>
                    <a:pt x="327" y="529"/>
                    <a:pt x="327" y="529"/>
                    <a:pt x="327" y="529"/>
                  </a:cubicBezTo>
                  <a:cubicBezTo>
                    <a:pt x="327" y="530"/>
                    <a:pt x="327" y="530"/>
                    <a:pt x="327" y="530"/>
                  </a:cubicBezTo>
                  <a:cubicBezTo>
                    <a:pt x="327" y="530"/>
                    <a:pt x="327" y="530"/>
                    <a:pt x="327" y="530"/>
                  </a:cubicBezTo>
                  <a:cubicBezTo>
                    <a:pt x="327" y="530"/>
                    <a:pt x="327" y="530"/>
                    <a:pt x="327" y="530"/>
                  </a:cubicBezTo>
                  <a:cubicBezTo>
                    <a:pt x="326" y="530"/>
                    <a:pt x="326" y="530"/>
                    <a:pt x="326" y="530"/>
                  </a:cubicBezTo>
                  <a:cubicBezTo>
                    <a:pt x="326" y="530"/>
                    <a:pt x="326" y="530"/>
                    <a:pt x="326" y="530"/>
                  </a:cubicBezTo>
                  <a:cubicBezTo>
                    <a:pt x="326" y="530"/>
                    <a:pt x="326" y="530"/>
                    <a:pt x="326" y="530"/>
                  </a:cubicBezTo>
                  <a:cubicBezTo>
                    <a:pt x="327" y="531"/>
                    <a:pt x="327" y="531"/>
                    <a:pt x="327" y="531"/>
                  </a:cubicBezTo>
                  <a:cubicBezTo>
                    <a:pt x="327" y="531"/>
                    <a:pt x="327" y="531"/>
                    <a:pt x="327" y="531"/>
                  </a:cubicBezTo>
                  <a:cubicBezTo>
                    <a:pt x="327" y="531"/>
                    <a:pt x="327" y="531"/>
                    <a:pt x="327" y="531"/>
                  </a:cubicBezTo>
                  <a:cubicBezTo>
                    <a:pt x="327" y="531"/>
                    <a:pt x="327" y="531"/>
                    <a:pt x="327" y="531"/>
                  </a:cubicBezTo>
                  <a:cubicBezTo>
                    <a:pt x="327" y="532"/>
                    <a:pt x="327" y="532"/>
                    <a:pt x="327" y="532"/>
                  </a:cubicBezTo>
                  <a:cubicBezTo>
                    <a:pt x="327" y="532"/>
                    <a:pt x="327" y="532"/>
                    <a:pt x="327" y="532"/>
                  </a:cubicBezTo>
                  <a:cubicBezTo>
                    <a:pt x="328" y="532"/>
                    <a:pt x="328" y="532"/>
                    <a:pt x="328" y="532"/>
                  </a:cubicBezTo>
                  <a:cubicBezTo>
                    <a:pt x="328" y="532"/>
                    <a:pt x="328" y="532"/>
                    <a:pt x="328" y="532"/>
                  </a:cubicBezTo>
                  <a:cubicBezTo>
                    <a:pt x="328" y="532"/>
                    <a:pt x="328" y="532"/>
                    <a:pt x="328" y="532"/>
                  </a:cubicBezTo>
                  <a:cubicBezTo>
                    <a:pt x="328" y="532"/>
                    <a:pt x="328" y="532"/>
                    <a:pt x="328" y="532"/>
                  </a:cubicBezTo>
                  <a:cubicBezTo>
                    <a:pt x="328" y="532"/>
                    <a:pt x="328" y="532"/>
                    <a:pt x="328" y="532"/>
                  </a:cubicBezTo>
                  <a:cubicBezTo>
                    <a:pt x="329" y="532"/>
                    <a:pt x="329" y="532"/>
                    <a:pt x="329" y="532"/>
                  </a:cubicBezTo>
                  <a:cubicBezTo>
                    <a:pt x="329" y="533"/>
                    <a:pt x="329" y="533"/>
                    <a:pt x="329" y="533"/>
                  </a:cubicBezTo>
                  <a:cubicBezTo>
                    <a:pt x="329" y="532"/>
                    <a:pt x="329" y="532"/>
                    <a:pt x="329" y="532"/>
                  </a:cubicBezTo>
                  <a:cubicBezTo>
                    <a:pt x="330" y="533"/>
                    <a:pt x="330" y="533"/>
                    <a:pt x="330" y="533"/>
                  </a:cubicBezTo>
                  <a:cubicBezTo>
                    <a:pt x="330" y="533"/>
                    <a:pt x="330" y="533"/>
                    <a:pt x="330" y="533"/>
                  </a:cubicBezTo>
                  <a:cubicBezTo>
                    <a:pt x="330" y="534"/>
                    <a:pt x="330" y="534"/>
                    <a:pt x="330" y="534"/>
                  </a:cubicBezTo>
                  <a:cubicBezTo>
                    <a:pt x="330" y="534"/>
                    <a:pt x="330" y="534"/>
                    <a:pt x="330" y="534"/>
                  </a:cubicBezTo>
                  <a:cubicBezTo>
                    <a:pt x="331" y="534"/>
                    <a:pt x="331" y="534"/>
                    <a:pt x="331" y="534"/>
                  </a:cubicBezTo>
                  <a:cubicBezTo>
                    <a:pt x="331" y="534"/>
                    <a:pt x="331" y="534"/>
                    <a:pt x="331" y="534"/>
                  </a:cubicBezTo>
                  <a:cubicBezTo>
                    <a:pt x="331" y="534"/>
                    <a:pt x="331" y="534"/>
                    <a:pt x="331" y="534"/>
                  </a:cubicBezTo>
                  <a:cubicBezTo>
                    <a:pt x="332" y="534"/>
                    <a:pt x="332" y="534"/>
                    <a:pt x="332" y="534"/>
                  </a:cubicBezTo>
                  <a:cubicBezTo>
                    <a:pt x="332" y="534"/>
                    <a:pt x="332" y="534"/>
                    <a:pt x="332" y="534"/>
                  </a:cubicBezTo>
                  <a:cubicBezTo>
                    <a:pt x="333" y="535"/>
                    <a:pt x="333" y="535"/>
                    <a:pt x="333" y="535"/>
                  </a:cubicBezTo>
                  <a:cubicBezTo>
                    <a:pt x="333" y="536"/>
                    <a:pt x="333" y="535"/>
                    <a:pt x="334" y="536"/>
                  </a:cubicBezTo>
                  <a:cubicBezTo>
                    <a:pt x="334" y="536"/>
                    <a:pt x="334" y="536"/>
                    <a:pt x="335" y="536"/>
                  </a:cubicBezTo>
                  <a:cubicBezTo>
                    <a:pt x="336" y="536"/>
                    <a:pt x="336" y="536"/>
                    <a:pt x="336" y="536"/>
                  </a:cubicBezTo>
                  <a:cubicBezTo>
                    <a:pt x="337" y="535"/>
                    <a:pt x="337" y="535"/>
                    <a:pt x="337" y="535"/>
                  </a:cubicBezTo>
                  <a:cubicBezTo>
                    <a:pt x="337" y="536"/>
                    <a:pt x="337" y="536"/>
                    <a:pt x="337" y="536"/>
                  </a:cubicBezTo>
                  <a:cubicBezTo>
                    <a:pt x="337" y="535"/>
                    <a:pt x="337" y="535"/>
                    <a:pt x="337" y="535"/>
                  </a:cubicBezTo>
                  <a:cubicBezTo>
                    <a:pt x="338" y="535"/>
                    <a:pt x="338" y="535"/>
                    <a:pt x="338" y="535"/>
                  </a:cubicBezTo>
                  <a:cubicBezTo>
                    <a:pt x="338" y="535"/>
                    <a:pt x="338" y="535"/>
                    <a:pt x="338" y="535"/>
                  </a:cubicBezTo>
                  <a:cubicBezTo>
                    <a:pt x="338" y="535"/>
                    <a:pt x="338" y="535"/>
                    <a:pt x="338" y="535"/>
                  </a:cubicBezTo>
                  <a:cubicBezTo>
                    <a:pt x="338" y="535"/>
                    <a:pt x="338" y="535"/>
                    <a:pt x="338" y="535"/>
                  </a:cubicBezTo>
                  <a:cubicBezTo>
                    <a:pt x="339" y="536"/>
                    <a:pt x="339" y="536"/>
                    <a:pt x="339" y="536"/>
                  </a:cubicBezTo>
                  <a:cubicBezTo>
                    <a:pt x="339" y="536"/>
                    <a:pt x="339" y="536"/>
                    <a:pt x="339" y="536"/>
                  </a:cubicBezTo>
                  <a:cubicBezTo>
                    <a:pt x="339" y="536"/>
                    <a:pt x="339" y="536"/>
                    <a:pt x="339" y="536"/>
                  </a:cubicBezTo>
                  <a:cubicBezTo>
                    <a:pt x="339" y="536"/>
                    <a:pt x="339" y="536"/>
                    <a:pt x="339" y="536"/>
                  </a:cubicBezTo>
                  <a:cubicBezTo>
                    <a:pt x="339" y="536"/>
                    <a:pt x="339" y="536"/>
                    <a:pt x="339" y="536"/>
                  </a:cubicBezTo>
                  <a:cubicBezTo>
                    <a:pt x="339" y="536"/>
                    <a:pt x="339" y="536"/>
                    <a:pt x="339" y="536"/>
                  </a:cubicBezTo>
                  <a:cubicBezTo>
                    <a:pt x="340" y="537"/>
                    <a:pt x="340" y="537"/>
                    <a:pt x="340" y="537"/>
                  </a:cubicBezTo>
                  <a:cubicBezTo>
                    <a:pt x="340" y="537"/>
                    <a:pt x="340" y="537"/>
                    <a:pt x="340" y="537"/>
                  </a:cubicBezTo>
                  <a:cubicBezTo>
                    <a:pt x="340" y="537"/>
                    <a:pt x="340" y="537"/>
                    <a:pt x="340" y="537"/>
                  </a:cubicBezTo>
                  <a:cubicBezTo>
                    <a:pt x="340" y="537"/>
                    <a:pt x="340" y="537"/>
                    <a:pt x="340" y="537"/>
                  </a:cubicBezTo>
                  <a:cubicBezTo>
                    <a:pt x="341" y="537"/>
                    <a:pt x="341" y="537"/>
                    <a:pt x="341" y="537"/>
                  </a:cubicBezTo>
                  <a:cubicBezTo>
                    <a:pt x="341" y="537"/>
                    <a:pt x="341" y="537"/>
                    <a:pt x="341" y="537"/>
                  </a:cubicBezTo>
                  <a:cubicBezTo>
                    <a:pt x="341" y="538"/>
                    <a:pt x="341" y="538"/>
                    <a:pt x="341" y="538"/>
                  </a:cubicBezTo>
                  <a:cubicBezTo>
                    <a:pt x="341" y="538"/>
                    <a:pt x="341" y="538"/>
                    <a:pt x="341" y="538"/>
                  </a:cubicBezTo>
                  <a:cubicBezTo>
                    <a:pt x="341" y="538"/>
                    <a:pt x="341" y="538"/>
                    <a:pt x="341" y="538"/>
                  </a:cubicBezTo>
                  <a:cubicBezTo>
                    <a:pt x="342" y="537"/>
                    <a:pt x="342" y="537"/>
                    <a:pt x="342" y="537"/>
                  </a:cubicBezTo>
                  <a:cubicBezTo>
                    <a:pt x="342" y="537"/>
                    <a:pt x="342" y="537"/>
                    <a:pt x="342" y="537"/>
                  </a:cubicBezTo>
                  <a:cubicBezTo>
                    <a:pt x="343" y="537"/>
                    <a:pt x="343" y="537"/>
                    <a:pt x="343" y="537"/>
                  </a:cubicBezTo>
                  <a:cubicBezTo>
                    <a:pt x="343" y="537"/>
                    <a:pt x="343" y="537"/>
                    <a:pt x="342" y="537"/>
                  </a:cubicBezTo>
                  <a:cubicBezTo>
                    <a:pt x="343" y="536"/>
                    <a:pt x="343" y="536"/>
                    <a:pt x="343" y="536"/>
                  </a:cubicBezTo>
                  <a:cubicBezTo>
                    <a:pt x="342" y="536"/>
                    <a:pt x="342" y="536"/>
                    <a:pt x="342" y="536"/>
                  </a:cubicBezTo>
                  <a:cubicBezTo>
                    <a:pt x="342" y="536"/>
                    <a:pt x="342" y="536"/>
                    <a:pt x="342" y="536"/>
                  </a:cubicBezTo>
                  <a:cubicBezTo>
                    <a:pt x="342" y="535"/>
                    <a:pt x="342" y="535"/>
                    <a:pt x="342" y="535"/>
                  </a:cubicBezTo>
                  <a:cubicBezTo>
                    <a:pt x="342" y="535"/>
                    <a:pt x="342" y="535"/>
                    <a:pt x="342" y="535"/>
                  </a:cubicBezTo>
                  <a:cubicBezTo>
                    <a:pt x="342" y="534"/>
                    <a:pt x="342" y="534"/>
                    <a:pt x="342" y="534"/>
                  </a:cubicBezTo>
                  <a:cubicBezTo>
                    <a:pt x="342" y="534"/>
                    <a:pt x="342" y="534"/>
                    <a:pt x="342" y="534"/>
                  </a:cubicBezTo>
                  <a:cubicBezTo>
                    <a:pt x="342" y="533"/>
                    <a:pt x="342" y="533"/>
                    <a:pt x="342" y="533"/>
                  </a:cubicBezTo>
                  <a:cubicBezTo>
                    <a:pt x="342" y="533"/>
                    <a:pt x="342" y="533"/>
                    <a:pt x="342" y="533"/>
                  </a:cubicBezTo>
                  <a:cubicBezTo>
                    <a:pt x="342" y="533"/>
                    <a:pt x="342" y="533"/>
                    <a:pt x="342" y="533"/>
                  </a:cubicBezTo>
                  <a:cubicBezTo>
                    <a:pt x="342" y="533"/>
                    <a:pt x="342" y="533"/>
                    <a:pt x="342" y="533"/>
                  </a:cubicBezTo>
                  <a:cubicBezTo>
                    <a:pt x="342" y="533"/>
                    <a:pt x="342" y="533"/>
                    <a:pt x="342" y="533"/>
                  </a:cubicBezTo>
                  <a:cubicBezTo>
                    <a:pt x="342" y="533"/>
                    <a:pt x="342" y="533"/>
                    <a:pt x="342" y="533"/>
                  </a:cubicBezTo>
                  <a:cubicBezTo>
                    <a:pt x="342" y="532"/>
                    <a:pt x="342" y="532"/>
                    <a:pt x="342" y="532"/>
                  </a:cubicBezTo>
                  <a:cubicBezTo>
                    <a:pt x="342" y="532"/>
                    <a:pt x="342" y="532"/>
                    <a:pt x="342" y="532"/>
                  </a:cubicBezTo>
                  <a:cubicBezTo>
                    <a:pt x="341" y="532"/>
                    <a:pt x="341" y="532"/>
                    <a:pt x="341" y="532"/>
                  </a:cubicBezTo>
                  <a:cubicBezTo>
                    <a:pt x="341" y="531"/>
                    <a:pt x="341" y="531"/>
                    <a:pt x="341" y="531"/>
                  </a:cubicBezTo>
                  <a:cubicBezTo>
                    <a:pt x="341" y="531"/>
                    <a:pt x="341" y="531"/>
                    <a:pt x="341" y="531"/>
                  </a:cubicBezTo>
                  <a:cubicBezTo>
                    <a:pt x="340" y="530"/>
                    <a:pt x="340" y="530"/>
                    <a:pt x="340" y="530"/>
                  </a:cubicBezTo>
                  <a:cubicBezTo>
                    <a:pt x="341" y="530"/>
                    <a:pt x="341" y="530"/>
                    <a:pt x="341" y="530"/>
                  </a:cubicBezTo>
                  <a:cubicBezTo>
                    <a:pt x="340" y="530"/>
                    <a:pt x="340" y="530"/>
                    <a:pt x="340" y="530"/>
                  </a:cubicBezTo>
                  <a:cubicBezTo>
                    <a:pt x="341" y="530"/>
                    <a:pt x="341" y="530"/>
                    <a:pt x="341" y="530"/>
                  </a:cubicBezTo>
                  <a:cubicBezTo>
                    <a:pt x="341" y="530"/>
                    <a:pt x="341" y="530"/>
                    <a:pt x="341" y="530"/>
                  </a:cubicBezTo>
                  <a:cubicBezTo>
                    <a:pt x="341" y="530"/>
                    <a:pt x="341" y="530"/>
                    <a:pt x="341" y="530"/>
                  </a:cubicBezTo>
                  <a:cubicBezTo>
                    <a:pt x="341" y="530"/>
                    <a:pt x="341" y="530"/>
                    <a:pt x="341" y="530"/>
                  </a:cubicBezTo>
                  <a:cubicBezTo>
                    <a:pt x="341" y="530"/>
                    <a:pt x="341" y="530"/>
                    <a:pt x="341" y="530"/>
                  </a:cubicBezTo>
                  <a:cubicBezTo>
                    <a:pt x="341" y="530"/>
                    <a:pt x="341" y="530"/>
                    <a:pt x="341" y="530"/>
                  </a:cubicBezTo>
                  <a:cubicBezTo>
                    <a:pt x="341" y="529"/>
                    <a:pt x="341" y="529"/>
                    <a:pt x="341" y="529"/>
                  </a:cubicBezTo>
                  <a:cubicBezTo>
                    <a:pt x="340" y="528"/>
                    <a:pt x="340" y="528"/>
                    <a:pt x="340" y="528"/>
                  </a:cubicBezTo>
                  <a:cubicBezTo>
                    <a:pt x="340" y="528"/>
                    <a:pt x="340" y="528"/>
                    <a:pt x="340" y="528"/>
                  </a:cubicBezTo>
                  <a:cubicBezTo>
                    <a:pt x="341" y="528"/>
                    <a:pt x="341" y="528"/>
                    <a:pt x="341" y="528"/>
                  </a:cubicBezTo>
                  <a:cubicBezTo>
                    <a:pt x="341" y="528"/>
                    <a:pt x="341" y="528"/>
                    <a:pt x="341" y="528"/>
                  </a:cubicBezTo>
                  <a:cubicBezTo>
                    <a:pt x="341" y="528"/>
                    <a:pt x="341" y="528"/>
                    <a:pt x="341" y="528"/>
                  </a:cubicBezTo>
                  <a:cubicBezTo>
                    <a:pt x="341" y="528"/>
                    <a:pt x="341" y="528"/>
                    <a:pt x="341" y="528"/>
                  </a:cubicBezTo>
                  <a:cubicBezTo>
                    <a:pt x="341" y="529"/>
                    <a:pt x="341" y="529"/>
                    <a:pt x="341" y="529"/>
                  </a:cubicBezTo>
                  <a:cubicBezTo>
                    <a:pt x="341" y="529"/>
                    <a:pt x="341" y="529"/>
                    <a:pt x="341" y="529"/>
                  </a:cubicBezTo>
                  <a:cubicBezTo>
                    <a:pt x="342" y="529"/>
                    <a:pt x="342" y="529"/>
                    <a:pt x="342" y="529"/>
                  </a:cubicBezTo>
                  <a:cubicBezTo>
                    <a:pt x="342" y="529"/>
                    <a:pt x="342" y="529"/>
                    <a:pt x="342" y="529"/>
                  </a:cubicBezTo>
                  <a:cubicBezTo>
                    <a:pt x="342" y="529"/>
                    <a:pt x="342" y="529"/>
                    <a:pt x="342" y="529"/>
                  </a:cubicBezTo>
                  <a:cubicBezTo>
                    <a:pt x="342" y="529"/>
                    <a:pt x="342" y="529"/>
                    <a:pt x="342" y="529"/>
                  </a:cubicBezTo>
                  <a:cubicBezTo>
                    <a:pt x="342" y="529"/>
                    <a:pt x="342" y="529"/>
                    <a:pt x="342" y="529"/>
                  </a:cubicBezTo>
                  <a:cubicBezTo>
                    <a:pt x="342" y="529"/>
                    <a:pt x="342" y="529"/>
                    <a:pt x="342" y="529"/>
                  </a:cubicBezTo>
                  <a:cubicBezTo>
                    <a:pt x="342" y="528"/>
                    <a:pt x="342" y="528"/>
                    <a:pt x="342" y="528"/>
                  </a:cubicBezTo>
                  <a:cubicBezTo>
                    <a:pt x="342" y="528"/>
                    <a:pt x="342" y="528"/>
                    <a:pt x="342" y="528"/>
                  </a:cubicBezTo>
                  <a:cubicBezTo>
                    <a:pt x="342" y="528"/>
                    <a:pt x="342" y="528"/>
                    <a:pt x="342" y="528"/>
                  </a:cubicBezTo>
                  <a:cubicBezTo>
                    <a:pt x="342" y="528"/>
                    <a:pt x="342" y="528"/>
                    <a:pt x="342" y="528"/>
                  </a:cubicBezTo>
                  <a:cubicBezTo>
                    <a:pt x="342" y="528"/>
                    <a:pt x="342" y="528"/>
                    <a:pt x="342" y="528"/>
                  </a:cubicBezTo>
                  <a:cubicBezTo>
                    <a:pt x="343" y="529"/>
                    <a:pt x="343" y="529"/>
                    <a:pt x="343" y="529"/>
                  </a:cubicBezTo>
                  <a:cubicBezTo>
                    <a:pt x="343" y="529"/>
                    <a:pt x="343" y="529"/>
                    <a:pt x="343" y="529"/>
                  </a:cubicBezTo>
                  <a:cubicBezTo>
                    <a:pt x="343" y="529"/>
                    <a:pt x="343" y="529"/>
                    <a:pt x="343" y="529"/>
                  </a:cubicBezTo>
                  <a:cubicBezTo>
                    <a:pt x="343" y="529"/>
                    <a:pt x="343" y="529"/>
                    <a:pt x="343" y="529"/>
                  </a:cubicBezTo>
                  <a:cubicBezTo>
                    <a:pt x="343" y="529"/>
                    <a:pt x="344" y="530"/>
                    <a:pt x="344" y="531"/>
                  </a:cubicBezTo>
                  <a:cubicBezTo>
                    <a:pt x="344" y="531"/>
                    <a:pt x="344" y="531"/>
                    <a:pt x="344" y="531"/>
                  </a:cubicBezTo>
                  <a:cubicBezTo>
                    <a:pt x="344" y="531"/>
                    <a:pt x="344" y="531"/>
                    <a:pt x="345" y="532"/>
                  </a:cubicBezTo>
                  <a:cubicBezTo>
                    <a:pt x="345" y="532"/>
                    <a:pt x="345" y="532"/>
                    <a:pt x="345" y="532"/>
                  </a:cubicBezTo>
                  <a:cubicBezTo>
                    <a:pt x="344" y="531"/>
                    <a:pt x="344" y="531"/>
                    <a:pt x="344" y="531"/>
                  </a:cubicBezTo>
                  <a:cubicBezTo>
                    <a:pt x="344" y="532"/>
                    <a:pt x="344" y="532"/>
                    <a:pt x="344" y="532"/>
                  </a:cubicBezTo>
                  <a:cubicBezTo>
                    <a:pt x="344" y="532"/>
                    <a:pt x="344" y="532"/>
                    <a:pt x="344" y="532"/>
                  </a:cubicBezTo>
                  <a:cubicBezTo>
                    <a:pt x="343" y="532"/>
                    <a:pt x="344" y="532"/>
                    <a:pt x="343" y="533"/>
                  </a:cubicBezTo>
                  <a:cubicBezTo>
                    <a:pt x="344" y="533"/>
                    <a:pt x="344" y="533"/>
                    <a:pt x="344" y="533"/>
                  </a:cubicBezTo>
                  <a:cubicBezTo>
                    <a:pt x="344" y="533"/>
                    <a:pt x="344" y="533"/>
                    <a:pt x="344" y="533"/>
                  </a:cubicBezTo>
                  <a:cubicBezTo>
                    <a:pt x="344" y="533"/>
                    <a:pt x="344" y="533"/>
                    <a:pt x="344" y="533"/>
                  </a:cubicBezTo>
                  <a:cubicBezTo>
                    <a:pt x="344" y="533"/>
                    <a:pt x="344" y="533"/>
                    <a:pt x="344" y="533"/>
                  </a:cubicBezTo>
                  <a:cubicBezTo>
                    <a:pt x="345" y="533"/>
                    <a:pt x="345" y="533"/>
                    <a:pt x="345" y="533"/>
                  </a:cubicBezTo>
                  <a:cubicBezTo>
                    <a:pt x="345" y="533"/>
                    <a:pt x="345" y="533"/>
                    <a:pt x="345" y="533"/>
                  </a:cubicBezTo>
                  <a:cubicBezTo>
                    <a:pt x="345" y="534"/>
                    <a:pt x="345" y="534"/>
                    <a:pt x="345" y="534"/>
                  </a:cubicBezTo>
                  <a:cubicBezTo>
                    <a:pt x="345" y="533"/>
                    <a:pt x="345" y="533"/>
                    <a:pt x="345" y="533"/>
                  </a:cubicBezTo>
                  <a:cubicBezTo>
                    <a:pt x="345" y="534"/>
                    <a:pt x="345" y="534"/>
                    <a:pt x="345" y="534"/>
                  </a:cubicBezTo>
                  <a:cubicBezTo>
                    <a:pt x="345" y="534"/>
                    <a:pt x="345" y="534"/>
                    <a:pt x="345" y="534"/>
                  </a:cubicBezTo>
                  <a:cubicBezTo>
                    <a:pt x="345" y="534"/>
                    <a:pt x="345" y="534"/>
                    <a:pt x="345" y="534"/>
                  </a:cubicBezTo>
                  <a:cubicBezTo>
                    <a:pt x="346" y="534"/>
                    <a:pt x="346" y="534"/>
                    <a:pt x="346" y="534"/>
                  </a:cubicBezTo>
                  <a:cubicBezTo>
                    <a:pt x="346" y="534"/>
                    <a:pt x="346" y="534"/>
                    <a:pt x="346" y="534"/>
                  </a:cubicBezTo>
                  <a:cubicBezTo>
                    <a:pt x="346" y="534"/>
                    <a:pt x="346" y="534"/>
                    <a:pt x="346" y="534"/>
                  </a:cubicBezTo>
                  <a:cubicBezTo>
                    <a:pt x="347" y="534"/>
                    <a:pt x="347" y="534"/>
                    <a:pt x="347" y="534"/>
                  </a:cubicBezTo>
                  <a:cubicBezTo>
                    <a:pt x="347" y="535"/>
                    <a:pt x="347" y="535"/>
                    <a:pt x="347" y="535"/>
                  </a:cubicBezTo>
                  <a:cubicBezTo>
                    <a:pt x="347" y="534"/>
                    <a:pt x="347" y="534"/>
                    <a:pt x="347" y="534"/>
                  </a:cubicBezTo>
                  <a:cubicBezTo>
                    <a:pt x="348" y="535"/>
                    <a:pt x="348" y="535"/>
                    <a:pt x="348" y="535"/>
                  </a:cubicBezTo>
                  <a:cubicBezTo>
                    <a:pt x="348" y="535"/>
                    <a:pt x="348" y="535"/>
                    <a:pt x="348" y="535"/>
                  </a:cubicBezTo>
                  <a:cubicBezTo>
                    <a:pt x="348" y="535"/>
                    <a:pt x="348" y="535"/>
                    <a:pt x="348" y="535"/>
                  </a:cubicBezTo>
                  <a:cubicBezTo>
                    <a:pt x="348" y="535"/>
                    <a:pt x="348" y="535"/>
                    <a:pt x="348" y="535"/>
                  </a:cubicBezTo>
                  <a:cubicBezTo>
                    <a:pt x="349" y="535"/>
                    <a:pt x="349" y="535"/>
                    <a:pt x="349" y="535"/>
                  </a:cubicBezTo>
                  <a:cubicBezTo>
                    <a:pt x="349" y="535"/>
                    <a:pt x="349" y="535"/>
                    <a:pt x="349" y="535"/>
                  </a:cubicBezTo>
                  <a:cubicBezTo>
                    <a:pt x="349" y="535"/>
                    <a:pt x="349" y="535"/>
                    <a:pt x="349" y="535"/>
                  </a:cubicBezTo>
                  <a:cubicBezTo>
                    <a:pt x="349" y="535"/>
                    <a:pt x="349" y="535"/>
                    <a:pt x="349" y="535"/>
                  </a:cubicBezTo>
                  <a:cubicBezTo>
                    <a:pt x="349" y="535"/>
                    <a:pt x="349" y="535"/>
                    <a:pt x="349" y="534"/>
                  </a:cubicBezTo>
                  <a:cubicBezTo>
                    <a:pt x="349" y="534"/>
                    <a:pt x="349" y="534"/>
                    <a:pt x="349" y="534"/>
                  </a:cubicBezTo>
                  <a:cubicBezTo>
                    <a:pt x="349" y="534"/>
                    <a:pt x="348" y="534"/>
                    <a:pt x="348" y="533"/>
                  </a:cubicBezTo>
                  <a:cubicBezTo>
                    <a:pt x="348" y="533"/>
                    <a:pt x="348" y="533"/>
                    <a:pt x="348" y="533"/>
                  </a:cubicBezTo>
                  <a:cubicBezTo>
                    <a:pt x="349" y="533"/>
                    <a:pt x="349" y="533"/>
                    <a:pt x="349" y="534"/>
                  </a:cubicBezTo>
                  <a:cubicBezTo>
                    <a:pt x="349" y="533"/>
                    <a:pt x="349" y="533"/>
                    <a:pt x="349" y="533"/>
                  </a:cubicBezTo>
                  <a:cubicBezTo>
                    <a:pt x="349" y="533"/>
                    <a:pt x="349" y="533"/>
                    <a:pt x="349" y="533"/>
                  </a:cubicBezTo>
                  <a:cubicBezTo>
                    <a:pt x="349" y="533"/>
                    <a:pt x="349" y="533"/>
                    <a:pt x="349" y="533"/>
                  </a:cubicBezTo>
                  <a:cubicBezTo>
                    <a:pt x="349" y="533"/>
                    <a:pt x="349" y="533"/>
                    <a:pt x="349" y="533"/>
                  </a:cubicBezTo>
                  <a:cubicBezTo>
                    <a:pt x="349" y="532"/>
                    <a:pt x="349" y="532"/>
                    <a:pt x="349" y="532"/>
                  </a:cubicBezTo>
                  <a:cubicBezTo>
                    <a:pt x="349" y="532"/>
                    <a:pt x="349" y="532"/>
                    <a:pt x="349" y="532"/>
                  </a:cubicBezTo>
                  <a:cubicBezTo>
                    <a:pt x="349" y="530"/>
                    <a:pt x="349" y="530"/>
                    <a:pt x="349" y="530"/>
                  </a:cubicBezTo>
                  <a:cubicBezTo>
                    <a:pt x="348" y="530"/>
                    <a:pt x="348" y="530"/>
                    <a:pt x="348" y="530"/>
                  </a:cubicBezTo>
                  <a:cubicBezTo>
                    <a:pt x="348" y="530"/>
                    <a:pt x="348" y="530"/>
                    <a:pt x="348" y="530"/>
                  </a:cubicBezTo>
                  <a:cubicBezTo>
                    <a:pt x="348" y="529"/>
                    <a:pt x="348" y="529"/>
                    <a:pt x="348" y="529"/>
                  </a:cubicBezTo>
                  <a:cubicBezTo>
                    <a:pt x="347" y="529"/>
                    <a:pt x="347" y="529"/>
                    <a:pt x="347" y="529"/>
                  </a:cubicBezTo>
                  <a:cubicBezTo>
                    <a:pt x="347" y="529"/>
                    <a:pt x="347" y="529"/>
                    <a:pt x="347" y="529"/>
                  </a:cubicBezTo>
                  <a:cubicBezTo>
                    <a:pt x="347" y="529"/>
                    <a:pt x="347" y="529"/>
                    <a:pt x="347" y="529"/>
                  </a:cubicBezTo>
                  <a:cubicBezTo>
                    <a:pt x="347" y="528"/>
                    <a:pt x="347" y="528"/>
                    <a:pt x="347" y="528"/>
                  </a:cubicBezTo>
                  <a:cubicBezTo>
                    <a:pt x="346" y="529"/>
                    <a:pt x="346" y="529"/>
                    <a:pt x="346" y="529"/>
                  </a:cubicBezTo>
                  <a:cubicBezTo>
                    <a:pt x="346" y="528"/>
                    <a:pt x="346" y="528"/>
                    <a:pt x="346" y="528"/>
                  </a:cubicBezTo>
                  <a:cubicBezTo>
                    <a:pt x="346" y="527"/>
                    <a:pt x="347" y="528"/>
                    <a:pt x="346" y="527"/>
                  </a:cubicBezTo>
                  <a:cubicBezTo>
                    <a:pt x="346" y="527"/>
                    <a:pt x="346" y="527"/>
                    <a:pt x="346" y="527"/>
                  </a:cubicBezTo>
                  <a:cubicBezTo>
                    <a:pt x="345" y="526"/>
                    <a:pt x="345" y="526"/>
                    <a:pt x="345" y="526"/>
                  </a:cubicBezTo>
                  <a:cubicBezTo>
                    <a:pt x="345" y="526"/>
                    <a:pt x="345" y="526"/>
                    <a:pt x="345" y="526"/>
                  </a:cubicBezTo>
                  <a:cubicBezTo>
                    <a:pt x="345" y="526"/>
                    <a:pt x="345" y="526"/>
                    <a:pt x="345" y="526"/>
                  </a:cubicBezTo>
                  <a:cubicBezTo>
                    <a:pt x="345" y="526"/>
                    <a:pt x="345" y="526"/>
                    <a:pt x="345" y="526"/>
                  </a:cubicBezTo>
                  <a:cubicBezTo>
                    <a:pt x="344" y="525"/>
                    <a:pt x="344" y="525"/>
                    <a:pt x="344" y="525"/>
                  </a:cubicBezTo>
                  <a:cubicBezTo>
                    <a:pt x="344" y="525"/>
                    <a:pt x="345" y="525"/>
                    <a:pt x="345" y="525"/>
                  </a:cubicBezTo>
                  <a:cubicBezTo>
                    <a:pt x="346" y="524"/>
                    <a:pt x="346" y="524"/>
                    <a:pt x="346" y="524"/>
                  </a:cubicBezTo>
                  <a:cubicBezTo>
                    <a:pt x="346" y="524"/>
                    <a:pt x="346" y="524"/>
                    <a:pt x="346" y="524"/>
                  </a:cubicBezTo>
                  <a:cubicBezTo>
                    <a:pt x="346" y="524"/>
                    <a:pt x="346" y="524"/>
                    <a:pt x="346" y="524"/>
                  </a:cubicBezTo>
                  <a:cubicBezTo>
                    <a:pt x="346" y="524"/>
                    <a:pt x="346" y="524"/>
                    <a:pt x="346" y="524"/>
                  </a:cubicBezTo>
                  <a:cubicBezTo>
                    <a:pt x="347" y="524"/>
                    <a:pt x="347" y="524"/>
                    <a:pt x="347" y="524"/>
                  </a:cubicBezTo>
                  <a:cubicBezTo>
                    <a:pt x="347" y="524"/>
                    <a:pt x="347" y="524"/>
                    <a:pt x="347" y="524"/>
                  </a:cubicBezTo>
                  <a:cubicBezTo>
                    <a:pt x="347" y="524"/>
                    <a:pt x="347" y="524"/>
                    <a:pt x="347" y="524"/>
                  </a:cubicBezTo>
                  <a:cubicBezTo>
                    <a:pt x="347" y="524"/>
                    <a:pt x="347" y="524"/>
                    <a:pt x="347" y="524"/>
                  </a:cubicBezTo>
                  <a:cubicBezTo>
                    <a:pt x="347" y="524"/>
                    <a:pt x="348" y="525"/>
                    <a:pt x="348" y="525"/>
                  </a:cubicBezTo>
                  <a:cubicBezTo>
                    <a:pt x="348" y="525"/>
                    <a:pt x="348" y="525"/>
                    <a:pt x="348" y="525"/>
                  </a:cubicBezTo>
                  <a:cubicBezTo>
                    <a:pt x="349" y="525"/>
                    <a:pt x="349" y="525"/>
                    <a:pt x="349" y="525"/>
                  </a:cubicBezTo>
                  <a:cubicBezTo>
                    <a:pt x="350" y="526"/>
                    <a:pt x="350" y="526"/>
                    <a:pt x="350" y="526"/>
                  </a:cubicBezTo>
                  <a:cubicBezTo>
                    <a:pt x="350" y="526"/>
                    <a:pt x="350" y="526"/>
                    <a:pt x="350" y="526"/>
                  </a:cubicBezTo>
                  <a:cubicBezTo>
                    <a:pt x="350" y="527"/>
                    <a:pt x="350" y="526"/>
                    <a:pt x="350" y="527"/>
                  </a:cubicBezTo>
                  <a:cubicBezTo>
                    <a:pt x="350" y="527"/>
                    <a:pt x="350" y="527"/>
                    <a:pt x="350" y="527"/>
                  </a:cubicBezTo>
                  <a:cubicBezTo>
                    <a:pt x="351" y="528"/>
                    <a:pt x="351" y="528"/>
                    <a:pt x="351" y="528"/>
                  </a:cubicBezTo>
                  <a:cubicBezTo>
                    <a:pt x="351" y="527"/>
                    <a:pt x="351" y="527"/>
                    <a:pt x="351" y="527"/>
                  </a:cubicBezTo>
                  <a:cubicBezTo>
                    <a:pt x="351" y="527"/>
                    <a:pt x="351" y="527"/>
                    <a:pt x="351" y="527"/>
                  </a:cubicBezTo>
                  <a:cubicBezTo>
                    <a:pt x="352" y="526"/>
                    <a:pt x="352" y="526"/>
                    <a:pt x="352" y="526"/>
                  </a:cubicBezTo>
                  <a:cubicBezTo>
                    <a:pt x="352" y="526"/>
                    <a:pt x="352" y="526"/>
                    <a:pt x="352" y="526"/>
                  </a:cubicBezTo>
                  <a:cubicBezTo>
                    <a:pt x="351" y="526"/>
                    <a:pt x="351" y="526"/>
                    <a:pt x="351" y="526"/>
                  </a:cubicBezTo>
                  <a:cubicBezTo>
                    <a:pt x="352" y="527"/>
                    <a:pt x="352" y="527"/>
                    <a:pt x="352" y="527"/>
                  </a:cubicBezTo>
                  <a:cubicBezTo>
                    <a:pt x="352" y="527"/>
                    <a:pt x="352" y="527"/>
                    <a:pt x="352" y="527"/>
                  </a:cubicBezTo>
                  <a:cubicBezTo>
                    <a:pt x="353" y="527"/>
                    <a:pt x="353" y="527"/>
                    <a:pt x="354" y="527"/>
                  </a:cubicBezTo>
                  <a:cubicBezTo>
                    <a:pt x="354" y="527"/>
                    <a:pt x="354" y="527"/>
                    <a:pt x="354" y="527"/>
                  </a:cubicBezTo>
                  <a:cubicBezTo>
                    <a:pt x="354" y="527"/>
                    <a:pt x="354" y="527"/>
                    <a:pt x="354" y="527"/>
                  </a:cubicBezTo>
                  <a:cubicBezTo>
                    <a:pt x="355" y="527"/>
                    <a:pt x="355" y="527"/>
                    <a:pt x="355" y="527"/>
                  </a:cubicBezTo>
                  <a:cubicBezTo>
                    <a:pt x="355" y="526"/>
                    <a:pt x="355" y="526"/>
                    <a:pt x="355" y="526"/>
                  </a:cubicBezTo>
                  <a:cubicBezTo>
                    <a:pt x="355" y="526"/>
                    <a:pt x="355" y="526"/>
                    <a:pt x="355" y="526"/>
                  </a:cubicBezTo>
                  <a:cubicBezTo>
                    <a:pt x="355" y="526"/>
                    <a:pt x="355" y="526"/>
                    <a:pt x="355" y="526"/>
                  </a:cubicBezTo>
                  <a:cubicBezTo>
                    <a:pt x="355" y="526"/>
                    <a:pt x="355" y="526"/>
                    <a:pt x="355" y="526"/>
                  </a:cubicBezTo>
                  <a:cubicBezTo>
                    <a:pt x="355" y="526"/>
                    <a:pt x="355" y="526"/>
                    <a:pt x="355" y="526"/>
                  </a:cubicBezTo>
                  <a:cubicBezTo>
                    <a:pt x="355" y="525"/>
                    <a:pt x="355" y="525"/>
                    <a:pt x="355" y="525"/>
                  </a:cubicBezTo>
                  <a:cubicBezTo>
                    <a:pt x="354" y="524"/>
                    <a:pt x="354" y="524"/>
                    <a:pt x="354" y="524"/>
                  </a:cubicBezTo>
                  <a:cubicBezTo>
                    <a:pt x="354" y="524"/>
                    <a:pt x="354" y="524"/>
                    <a:pt x="354" y="524"/>
                  </a:cubicBezTo>
                  <a:cubicBezTo>
                    <a:pt x="354" y="524"/>
                    <a:pt x="354" y="524"/>
                    <a:pt x="354" y="524"/>
                  </a:cubicBezTo>
                  <a:cubicBezTo>
                    <a:pt x="354" y="524"/>
                    <a:pt x="354" y="524"/>
                    <a:pt x="354" y="524"/>
                  </a:cubicBezTo>
                  <a:cubicBezTo>
                    <a:pt x="354" y="523"/>
                    <a:pt x="354" y="523"/>
                    <a:pt x="354" y="523"/>
                  </a:cubicBezTo>
                  <a:cubicBezTo>
                    <a:pt x="355" y="523"/>
                    <a:pt x="355" y="523"/>
                    <a:pt x="355" y="523"/>
                  </a:cubicBezTo>
                  <a:cubicBezTo>
                    <a:pt x="355" y="523"/>
                    <a:pt x="355" y="523"/>
                    <a:pt x="355" y="523"/>
                  </a:cubicBezTo>
                  <a:cubicBezTo>
                    <a:pt x="355" y="523"/>
                    <a:pt x="355" y="523"/>
                    <a:pt x="355" y="523"/>
                  </a:cubicBezTo>
                  <a:cubicBezTo>
                    <a:pt x="355" y="523"/>
                    <a:pt x="355" y="523"/>
                    <a:pt x="355" y="523"/>
                  </a:cubicBezTo>
                  <a:cubicBezTo>
                    <a:pt x="356" y="523"/>
                    <a:pt x="356" y="523"/>
                    <a:pt x="356" y="523"/>
                  </a:cubicBezTo>
                  <a:cubicBezTo>
                    <a:pt x="356" y="523"/>
                    <a:pt x="356" y="523"/>
                    <a:pt x="356" y="523"/>
                  </a:cubicBezTo>
                  <a:cubicBezTo>
                    <a:pt x="356" y="523"/>
                    <a:pt x="356" y="523"/>
                    <a:pt x="356" y="523"/>
                  </a:cubicBezTo>
                  <a:cubicBezTo>
                    <a:pt x="356" y="522"/>
                    <a:pt x="356" y="522"/>
                    <a:pt x="356" y="522"/>
                  </a:cubicBezTo>
                  <a:cubicBezTo>
                    <a:pt x="356" y="522"/>
                    <a:pt x="356" y="522"/>
                    <a:pt x="356" y="522"/>
                  </a:cubicBezTo>
                  <a:cubicBezTo>
                    <a:pt x="355" y="521"/>
                    <a:pt x="355" y="521"/>
                    <a:pt x="355" y="521"/>
                  </a:cubicBezTo>
                  <a:cubicBezTo>
                    <a:pt x="355" y="521"/>
                    <a:pt x="355" y="521"/>
                    <a:pt x="355" y="521"/>
                  </a:cubicBezTo>
                  <a:cubicBezTo>
                    <a:pt x="354" y="521"/>
                    <a:pt x="354" y="521"/>
                    <a:pt x="354" y="521"/>
                  </a:cubicBezTo>
                  <a:cubicBezTo>
                    <a:pt x="354" y="521"/>
                    <a:pt x="354" y="521"/>
                    <a:pt x="354" y="521"/>
                  </a:cubicBezTo>
                  <a:cubicBezTo>
                    <a:pt x="354" y="521"/>
                    <a:pt x="354" y="521"/>
                    <a:pt x="354" y="521"/>
                  </a:cubicBezTo>
                  <a:cubicBezTo>
                    <a:pt x="354" y="521"/>
                    <a:pt x="354" y="521"/>
                    <a:pt x="354" y="521"/>
                  </a:cubicBezTo>
                  <a:cubicBezTo>
                    <a:pt x="354" y="521"/>
                    <a:pt x="354" y="521"/>
                    <a:pt x="354" y="521"/>
                  </a:cubicBezTo>
                  <a:cubicBezTo>
                    <a:pt x="354" y="521"/>
                    <a:pt x="354" y="521"/>
                    <a:pt x="354" y="521"/>
                  </a:cubicBezTo>
                  <a:cubicBezTo>
                    <a:pt x="354" y="521"/>
                    <a:pt x="354" y="521"/>
                    <a:pt x="354" y="521"/>
                  </a:cubicBezTo>
                  <a:cubicBezTo>
                    <a:pt x="353" y="521"/>
                    <a:pt x="353" y="521"/>
                    <a:pt x="353" y="521"/>
                  </a:cubicBezTo>
                  <a:cubicBezTo>
                    <a:pt x="354" y="521"/>
                    <a:pt x="354" y="521"/>
                    <a:pt x="354" y="521"/>
                  </a:cubicBezTo>
                  <a:cubicBezTo>
                    <a:pt x="354" y="521"/>
                    <a:pt x="354" y="521"/>
                    <a:pt x="354" y="521"/>
                  </a:cubicBezTo>
                  <a:cubicBezTo>
                    <a:pt x="354" y="520"/>
                    <a:pt x="354" y="520"/>
                    <a:pt x="354" y="520"/>
                  </a:cubicBezTo>
                  <a:cubicBezTo>
                    <a:pt x="354" y="520"/>
                    <a:pt x="354" y="520"/>
                    <a:pt x="354" y="520"/>
                  </a:cubicBezTo>
                  <a:cubicBezTo>
                    <a:pt x="355" y="520"/>
                    <a:pt x="355" y="520"/>
                    <a:pt x="355" y="520"/>
                  </a:cubicBezTo>
                  <a:cubicBezTo>
                    <a:pt x="355" y="519"/>
                    <a:pt x="355" y="519"/>
                    <a:pt x="355" y="519"/>
                  </a:cubicBezTo>
                  <a:cubicBezTo>
                    <a:pt x="355" y="519"/>
                    <a:pt x="355" y="519"/>
                    <a:pt x="355" y="519"/>
                  </a:cubicBezTo>
                  <a:cubicBezTo>
                    <a:pt x="355" y="519"/>
                    <a:pt x="355" y="519"/>
                    <a:pt x="355" y="519"/>
                  </a:cubicBezTo>
                  <a:cubicBezTo>
                    <a:pt x="355" y="519"/>
                    <a:pt x="355" y="519"/>
                    <a:pt x="355" y="519"/>
                  </a:cubicBezTo>
                  <a:cubicBezTo>
                    <a:pt x="355" y="519"/>
                    <a:pt x="355" y="519"/>
                    <a:pt x="355" y="519"/>
                  </a:cubicBezTo>
                  <a:cubicBezTo>
                    <a:pt x="355" y="519"/>
                    <a:pt x="355" y="519"/>
                    <a:pt x="355" y="519"/>
                  </a:cubicBezTo>
                  <a:cubicBezTo>
                    <a:pt x="356" y="519"/>
                    <a:pt x="356" y="519"/>
                    <a:pt x="356" y="519"/>
                  </a:cubicBezTo>
                  <a:cubicBezTo>
                    <a:pt x="355" y="518"/>
                    <a:pt x="355" y="518"/>
                    <a:pt x="355" y="518"/>
                  </a:cubicBezTo>
                  <a:cubicBezTo>
                    <a:pt x="355" y="518"/>
                    <a:pt x="355" y="518"/>
                    <a:pt x="355" y="518"/>
                  </a:cubicBezTo>
                  <a:cubicBezTo>
                    <a:pt x="356" y="518"/>
                    <a:pt x="356" y="518"/>
                    <a:pt x="356" y="518"/>
                  </a:cubicBezTo>
                  <a:cubicBezTo>
                    <a:pt x="356" y="518"/>
                    <a:pt x="356" y="518"/>
                    <a:pt x="356" y="518"/>
                  </a:cubicBezTo>
                  <a:cubicBezTo>
                    <a:pt x="356" y="518"/>
                    <a:pt x="356" y="518"/>
                    <a:pt x="356" y="518"/>
                  </a:cubicBezTo>
                  <a:cubicBezTo>
                    <a:pt x="356" y="518"/>
                    <a:pt x="356" y="518"/>
                    <a:pt x="356" y="518"/>
                  </a:cubicBezTo>
                  <a:cubicBezTo>
                    <a:pt x="356" y="518"/>
                    <a:pt x="356" y="518"/>
                    <a:pt x="356" y="518"/>
                  </a:cubicBezTo>
                  <a:cubicBezTo>
                    <a:pt x="356" y="517"/>
                    <a:pt x="356" y="517"/>
                    <a:pt x="355" y="517"/>
                  </a:cubicBezTo>
                  <a:cubicBezTo>
                    <a:pt x="355" y="517"/>
                    <a:pt x="354" y="517"/>
                    <a:pt x="354" y="516"/>
                  </a:cubicBezTo>
                  <a:cubicBezTo>
                    <a:pt x="354" y="516"/>
                    <a:pt x="354" y="515"/>
                    <a:pt x="353" y="515"/>
                  </a:cubicBezTo>
                  <a:cubicBezTo>
                    <a:pt x="354" y="515"/>
                    <a:pt x="354" y="515"/>
                    <a:pt x="354" y="515"/>
                  </a:cubicBezTo>
                  <a:cubicBezTo>
                    <a:pt x="353" y="515"/>
                    <a:pt x="353" y="515"/>
                    <a:pt x="353" y="515"/>
                  </a:cubicBezTo>
                  <a:cubicBezTo>
                    <a:pt x="354" y="514"/>
                    <a:pt x="354" y="514"/>
                    <a:pt x="354" y="514"/>
                  </a:cubicBezTo>
                  <a:cubicBezTo>
                    <a:pt x="354" y="514"/>
                    <a:pt x="354" y="514"/>
                    <a:pt x="354" y="514"/>
                  </a:cubicBezTo>
                  <a:cubicBezTo>
                    <a:pt x="354" y="514"/>
                    <a:pt x="354" y="514"/>
                    <a:pt x="354" y="514"/>
                  </a:cubicBezTo>
                  <a:cubicBezTo>
                    <a:pt x="353" y="514"/>
                    <a:pt x="353" y="514"/>
                    <a:pt x="353" y="514"/>
                  </a:cubicBezTo>
                  <a:cubicBezTo>
                    <a:pt x="353" y="514"/>
                    <a:pt x="353" y="514"/>
                    <a:pt x="353" y="514"/>
                  </a:cubicBezTo>
                  <a:cubicBezTo>
                    <a:pt x="353" y="514"/>
                    <a:pt x="353" y="514"/>
                    <a:pt x="353" y="514"/>
                  </a:cubicBezTo>
                  <a:cubicBezTo>
                    <a:pt x="353" y="514"/>
                    <a:pt x="353" y="514"/>
                    <a:pt x="353" y="514"/>
                  </a:cubicBezTo>
                  <a:cubicBezTo>
                    <a:pt x="353" y="514"/>
                    <a:pt x="353" y="514"/>
                    <a:pt x="353" y="514"/>
                  </a:cubicBezTo>
                  <a:cubicBezTo>
                    <a:pt x="352" y="514"/>
                    <a:pt x="352" y="514"/>
                    <a:pt x="352" y="514"/>
                  </a:cubicBezTo>
                  <a:cubicBezTo>
                    <a:pt x="352" y="514"/>
                    <a:pt x="352" y="514"/>
                    <a:pt x="352" y="514"/>
                  </a:cubicBezTo>
                  <a:cubicBezTo>
                    <a:pt x="353" y="513"/>
                    <a:pt x="353" y="513"/>
                    <a:pt x="353" y="513"/>
                  </a:cubicBezTo>
                  <a:cubicBezTo>
                    <a:pt x="353" y="513"/>
                    <a:pt x="353" y="513"/>
                    <a:pt x="353" y="513"/>
                  </a:cubicBezTo>
                  <a:cubicBezTo>
                    <a:pt x="352" y="513"/>
                    <a:pt x="352" y="513"/>
                    <a:pt x="352" y="513"/>
                  </a:cubicBezTo>
                  <a:cubicBezTo>
                    <a:pt x="351" y="513"/>
                    <a:pt x="351" y="513"/>
                    <a:pt x="351" y="513"/>
                  </a:cubicBezTo>
                  <a:cubicBezTo>
                    <a:pt x="351" y="512"/>
                    <a:pt x="351" y="512"/>
                    <a:pt x="351" y="512"/>
                  </a:cubicBezTo>
                  <a:cubicBezTo>
                    <a:pt x="351" y="512"/>
                    <a:pt x="351" y="512"/>
                    <a:pt x="351" y="512"/>
                  </a:cubicBezTo>
                  <a:cubicBezTo>
                    <a:pt x="351" y="512"/>
                    <a:pt x="351" y="512"/>
                    <a:pt x="351" y="512"/>
                  </a:cubicBezTo>
                  <a:cubicBezTo>
                    <a:pt x="352" y="512"/>
                    <a:pt x="352" y="512"/>
                    <a:pt x="352" y="512"/>
                  </a:cubicBezTo>
                  <a:cubicBezTo>
                    <a:pt x="352" y="512"/>
                    <a:pt x="352" y="512"/>
                    <a:pt x="352" y="512"/>
                  </a:cubicBezTo>
                  <a:cubicBezTo>
                    <a:pt x="352" y="512"/>
                    <a:pt x="352" y="512"/>
                    <a:pt x="352" y="512"/>
                  </a:cubicBezTo>
                  <a:cubicBezTo>
                    <a:pt x="353" y="512"/>
                    <a:pt x="353" y="512"/>
                    <a:pt x="353" y="512"/>
                  </a:cubicBezTo>
                  <a:cubicBezTo>
                    <a:pt x="353" y="512"/>
                    <a:pt x="353" y="512"/>
                    <a:pt x="353" y="512"/>
                  </a:cubicBezTo>
                  <a:cubicBezTo>
                    <a:pt x="354" y="512"/>
                    <a:pt x="354" y="512"/>
                    <a:pt x="354" y="512"/>
                  </a:cubicBezTo>
                  <a:cubicBezTo>
                    <a:pt x="354" y="511"/>
                    <a:pt x="354" y="511"/>
                    <a:pt x="354" y="511"/>
                  </a:cubicBezTo>
                  <a:cubicBezTo>
                    <a:pt x="354" y="511"/>
                    <a:pt x="354" y="511"/>
                    <a:pt x="354" y="511"/>
                  </a:cubicBezTo>
                  <a:cubicBezTo>
                    <a:pt x="355" y="511"/>
                    <a:pt x="355" y="511"/>
                    <a:pt x="355" y="511"/>
                  </a:cubicBezTo>
                  <a:cubicBezTo>
                    <a:pt x="355" y="511"/>
                    <a:pt x="355" y="511"/>
                    <a:pt x="355" y="511"/>
                  </a:cubicBezTo>
                  <a:cubicBezTo>
                    <a:pt x="356" y="511"/>
                    <a:pt x="356" y="511"/>
                    <a:pt x="356" y="511"/>
                  </a:cubicBezTo>
                  <a:cubicBezTo>
                    <a:pt x="356" y="511"/>
                    <a:pt x="356" y="511"/>
                    <a:pt x="356" y="511"/>
                  </a:cubicBezTo>
                  <a:cubicBezTo>
                    <a:pt x="357" y="511"/>
                    <a:pt x="357" y="511"/>
                    <a:pt x="357" y="511"/>
                  </a:cubicBezTo>
                  <a:cubicBezTo>
                    <a:pt x="358" y="511"/>
                    <a:pt x="358" y="511"/>
                    <a:pt x="358" y="511"/>
                  </a:cubicBezTo>
                  <a:cubicBezTo>
                    <a:pt x="358" y="512"/>
                    <a:pt x="358" y="512"/>
                    <a:pt x="358" y="512"/>
                  </a:cubicBezTo>
                  <a:cubicBezTo>
                    <a:pt x="359" y="512"/>
                    <a:pt x="359" y="512"/>
                    <a:pt x="359" y="512"/>
                  </a:cubicBezTo>
                  <a:cubicBezTo>
                    <a:pt x="360" y="512"/>
                    <a:pt x="360" y="512"/>
                    <a:pt x="360" y="512"/>
                  </a:cubicBezTo>
                  <a:cubicBezTo>
                    <a:pt x="360" y="512"/>
                    <a:pt x="360" y="512"/>
                    <a:pt x="360" y="512"/>
                  </a:cubicBezTo>
                  <a:cubicBezTo>
                    <a:pt x="361" y="512"/>
                    <a:pt x="361" y="512"/>
                    <a:pt x="361" y="512"/>
                  </a:cubicBezTo>
                  <a:cubicBezTo>
                    <a:pt x="361" y="512"/>
                    <a:pt x="361" y="512"/>
                    <a:pt x="361" y="512"/>
                  </a:cubicBezTo>
                  <a:cubicBezTo>
                    <a:pt x="360" y="512"/>
                    <a:pt x="360" y="512"/>
                    <a:pt x="360" y="512"/>
                  </a:cubicBezTo>
                  <a:cubicBezTo>
                    <a:pt x="361" y="513"/>
                    <a:pt x="361" y="513"/>
                    <a:pt x="362" y="514"/>
                  </a:cubicBezTo>
                  <a:cubicBezTo>
                    <a:pt x="362" y="513"/>
                    <a:pt x="362" y="513"/>
                    <a:pt x="362" y="513"/>
                  </a:cubicBezTo>
                  <a:cubicBezTo>
                    <a:pt x="363" y="514"/>
                    <a:pt x="363" y="514"/>
                    <a:pt x="363" y="514"/>
                  </a:cubicBezTo>
                  <a:cubicBezTo>
                    <a:pt x="363" y="513"/>
                    <a:pt x="363" y="513"/>
                    <a:pt x="363" y="513"/>
                  </a:cubicBezTo>
                  <a:cubicBezTo>
                    <a:pt x="363" y="513"/>
                    <a:pt x="363" y="513"/>
                    <a:pt x="363" y="513"/>
                  </a:cubicBezTo>
                  <a:cubicBezTo>
                    <a:pt x="364" y="513"/>
                    <a:pt x="364" y="513"/>
                    <a:pt x="364" y="513"/>
                  </a:cubicBezTo>
                  <a:cubicBezTo>
                    <a:pt x="364" y="514"/>
                    <a:pt x="364" y="514"/>
                    <a:pt x="364" y="514"/>
                  </a:cubicBezTo>
                  <a:cubicBezTo>
                    <a:pt x="365" y="514"/>
                    <a:pt x="365" y="514"/>
                    <a:pt x="365" y="514"/>
                  </a:cubicBezTo>
                  <a:cubicBezTo>
                    <a:pt x="364" y="514"/>
                    <a:pt x="364" y="514"/>
                    <a:pt x="364" y="514"/>
                  </a:cubicBezTo>
                  <a:cubicBezTo>
                    <a:pt x="364" y="513"/>
                    <a:pt x="364" y="513"/>
                    <a:pt x="364" y="513"/>
                  </a:cubicBezTo>
                  <a:cubicBezTo>
                    <a:pt x="364" y="513"/>
                    <a:pt x="364" y="513"/>
                    <a:pt x="364" y="513"/>
                  </a:cubicBezTo>
                  <a:cubicBezTo>
                    <a:pt x="364" y="513"/>
                    <a:pt x="364" y="513"/>
                    <a:pt x="364" y="513"/>
                  </a:cubicBezTo>
                  <a:cubicBezTo>
                    <a:pt x="363" y="513"/>
                    <a:pt x="363" y="513"/>
                    <a:pt x="363" y="513"/>
                  </a:cubicBezTo>
                  <a:cubicBezTo>
                    <a:pt x="363" y="513"/>
                    <a:pt x="363" y="513"/>
                    <a:pt x="363" y="513"/>
                  </a:cubicBezTo>
                  <a:cubicBezTo>
                    <a:pt x="363" y="513"/>
                    <a:pt x="363" y="513"/>
                    <a:pt x="363" y="513"/>
                  </a:cubicBezTo>
                  <a:cubicBezTo>
                    <a:pt x="362" y="513"/>
                    <a:pt x="362" y="513"/>
                    <a:pt x="362" y="513"/>
                  </a:cubicBezTo>
                  <a:cubicBezTo>
                    <a:pt x="362" y="513"/>
                    <a:pt x="362" y="513"/>
                    <a:pt x="362" y="513"/>
                  </a:cubicBezTo>
                  <a:cubicBezTo>
                    <a:pt x="362" y="513"/>
                    <a:pt x="362" y="513"/>
                    <a:pt x="362" y="513"/>
                  </a:cubicBezTo>
                  <a:cubicBezTo>
                    <a:pt x="362" y="513"/>
                    <a:pt x="362" y="513"/>
                    <a:pt x="362" y="513"/>
                  </a:cubicBezTo>
                  <a:cubicBezTo>
                    <a:pt x="362" y="513"/>
                    <a:pt x="362" y="513"/>
                    <a:pt x="362" y="513"/>
                  </a:cubicBezTo>
                  <a:cubicBezTo>
                    <a:pt x="361" y="513"/>
                    <a:pt x="361" y="513"/>
                    <a:pt x="361" y="513"/>
                  </a:cubicBezTo>
                  <a:cubicBezTo>
                    <a:pt x="362" y="512"/>
                    <a:pt x="362" y="512"/>
                    <a:pt x="362" y="512"/>
                  </a:cubicBezTo>
                  <a:cubicBezTo>
                    <a:pt x="361" y="512"/>
                    <a:pt x="361" y="512"/>
                    <a:pt x="361" y="512"/>
                  </a:cubicBezTo>
                  <a:cubicBezTo>
                    <a:pt x="361" y="512"/>
                    <a:pt x="361" y="512"/>
                    <a:pt x="361" y="512"/>
                  </a:cubicBezTo>
                  <a:cubicBezTo>
                    <a:pt x="361" y="512"/>
                    <a:pt x="361" y="512"/>
                    <a:pt x="361" y="512"/>
                  </a:cubicBezTo>
                  <a:cubicBezTo>
                    <a:pt x="361" y="511"/>
                    <a:pt x="361" y="511"/>
                    <a:pt x="361" y="511"/>
                  </a:cubicBezTo>
                  <a:cubicBezTo>
                    <a:pt x="361" y="511"/>
                    <a:pt x="361" y="511"/>
                    <a:pt x="361" y="511"/>
                  </a:cubicBezTo>
                  <a:cubicBezTo>
                    <a:pt x="361" y="511"/>
                    <a:pt x="361" y="511"/>
                    <a:pt x="361" y="511"/>
                  </a:cubicBezTo>
                  <a:cubicBezTo>
                    <a:pt x="360" y="511"/>
                    <a:pt x="360" y="511"/>
                    <a:pt x="360" y="511"/>
                  </a:cubicBezTo>
                  <a:cubicBezTo>
                    <a:pt x="360" y="511"/>
                    <a:pt x="360" y="511"/>
                    <a:pt x="360" y="511"/>
                  </a:cubicBezTo>
                  <a:cubicBezTo>
                    <a:pt x="360" y="511"/>
                    <a:pt x="360" y="511"/>
                    <a:pt x="360" y="511"/>
                  </a:cubicBezTo>
                  <a:cubicBezTo>
                    <a:pt x="360" y="511"/>
                    <a:pt x="360" y="511"/>
                    <a:pt x="360" y="511"/>
                  </a:cubicBezTo>
                  <a:cubicBezTo>
                    <a:pt x="359" y="511"/>
                    <a:pt x="359" y="511"/>
                    <a:pt x="359" y="511"/>
                  </a:cubicBezTo>
                  <a:cubicBezTo>
                    <a:pt x="359" y="511"/>
                    <a:pt x="359" y="511"/>
                    <a:pt x="359" y="511"/>
                  </a:cubicBezTo>
                  <a:cubicBezTo>
                    <a:pt x="359" y="510"/>
                    <a:pt x="359" y="510"/>
                    <a:pt x="358" y="511"/>
                  </a:cubicBezTo>
                  <a:cubicBezTo>
                    <a:pt x="358" y="510"/>
                    <a:pt x="358" y="510"/>
                    <a:pt x="358" y="510"/>
                  </a:cubicBezTo>
                  <a:cubicBezTo>
                    <a:pt x="358" y="510"/>
                    <a:pt x="358" y="510"/>
                    <a:pt x="358" y="510"/>
                  </a:cubicBezTo>
                  <a:cubicBezTo>
                    <a:pt x="358" y="510"/>
                    <a:pt x="358" y="510"/>
                    <a:pt x="358" y="510"/>
                  </a:cubicBezTo>
                  <a:cubicBezTo>
                    <a:pt x="358" y="510"/>
                    <a:pt x="358" y="510"/>
                    <a:pt x="358" y="510"/>
                  </a:cubicBezTo>
                  <a:cubicBezTo>
                    <a:pt x="358" y="511"/>
                    <a:pt x="358" y="511"/>
                    <a:pt x="358" y="511"/>
                  </a:cubicBezTo>
                  <a:cubicBezTo>
                    <a:pt x="358" y="511"/>
                    <a:pt x="358" y="511"/>
                    <a:pt x="358" y="511"/>
                  </a:cubicBezTo>
                  <a:cubicBezTo>
                    <a:pt x="357" y="510"/>
                    <a:pt x="357" y="510"/>
                    <a:pt x="357" y="510"/>
                  </a:cubicBezTo>
                  <a:cubicBezTo>
                    <a:pt x="357" y="510"/>
                    <a:pt x="357" y="510"/>
                    <a:pt x="357" y="510"/>
                  </a:cubicBezTo>
                  <a:cubicBezTo>
                    <a:pt x="356" y="510"/>
                    <a:pt x="356" y="510"/>
                    <a:pt x="356" y="510"/>
                  </a:cubicBezTo>
                  <a:cubicBezTo>
                    <a:pt x="356" y="510"/>
                    <a:pt x="356" y="510"/>
                    <a:pt x="356" y="510"/>
                  </a:cubicBezTo>
                  <a:cubicBezTo>
                    <a:pt x="356" y="510"/>
                    <a:pt x="356" y="510"/>
                    <a:pt x="356" y="510"/>
                  </a:cubicBezTo>
                  <a:cubicBezTo>
                    <a:pt x="356" y="510"/>
                    <a:pt x="356" y="510"/>
                    <a:pt x="356" y="510"/>
                  </a:cubicBezTo>
                  <a:cubicBezTo>
                    <a:pt x="356" y="510"/>
                    <a:pt x="356" y="510"/>
                    <a:pt x="356" y="510"/>
                  </a:cubicBezTo>
                  <a:cubicBezTo>
                    <a:pt x="356" y="510"/>
                    <a:pt x="356" y="510"/>
                    <a:pt x="356" y="510"/>
                  </a:cubicBezTo>
                  <a:cubicBezTo>
                    <a:pt x="355" y="510"/>
                    <a:pt x="355" y="510"/>
                    <a:pt x="355" y="510"/>
                  </a:cubicBezTo>
                  <a:cubicBezTo>
                    <a:pt x="355" y="510"/>
                    <a:pt x="355" y="510"/>
                    <a:pt x="355" y="510"/>
                  </a:cubicBezTo>
                  <a:cubicBezTo>
                    <a:pt x="355" y="509"/>
                    <a:pt x="355" y="509"/>
                    <a:pt x="355" y="509"/>
                  </a:cubicBezTo>
                  <a:cubicBezTo>
                    <a:pt x="354" y="509"/>
                    <a:pt x="354" y="510"/>
                    <a:pt x="354" y="510"/>
                  </a:cubicBezTo>
                  <a:cubicBezTo>
                    <a:pt x="353" y="509"/>
                    <a:pt x="353" y="509"/>
                    <a:pt x="353" y="509"/>
                  </a:cubicBezTo>
                  <a:cubicBezTo>
                    <a:pt x="353" y="510"/>
                    <a:pt x="353" y="510"/>
                    <a:pt x="353" y="510"/>
                  </a:cubicBezTo>
                  <a:cubicBezTo>
                    <a:pt x="353" y="509"/>
                    <a:pt x="353" y="509"/>
                    <a:pt x="353" y="509"/>
                  </a:cubicBezTo>
                  <a:cubicBezTo>
                    <a:pt x="353" y="509"/>
                    <a:pt x="353" y="509"/>
                    <a:pt x="353" y="509"/>
                  </a:cubicBezTo>
                  <a:cubicBezTo>
                    <a:pt x="352" y="509"/>
                    <a:pt x="352" y="509"/>
                    <a:pt x="352" y="509"/>
                  </a:cubicBezTo>
                  <a:cubicBezTo>
                    <a:pt x="352" y="509"/>
                    <a:pt x="352" y="509"/>
                    <a:pt x="352" y="509"/>
                  </a:cubicBezTo>
                  <a:cubicBezTo>
                    <a:pt x="351" y="509"/>
                    <a:pt x="351" y="509"/>
                    <a:pt x="351" y="509"/>
                  </a:cubicBezTo>
                  <a:cubicBezTo>
                    <a:pt x="351" y="509"/>
                    <a:pt x="351" y="509"/>
                    <a:pt x="351" y="509"/>
                  </a:cubicBezTo>
                  <a:cubicBezTo>
                    <a:pt x="351" y="509"/>
                    <a:pt x="351" y="509"/>
                    <a:pt x="351" y="509"/>
                  </a:cubicBezTo>
                  <a:cubicBezTo>
                    <a:pt x="351" y="509"/>
                    <a:pt x="351" y="509"/>
                    <a:pt x="351" y="509"/>
                  </a:cubicBezTo>
                  <a:cubicBezTo>
                    <a:pt x="350" y="509"/>
                    <a:pt x="350" y="509"/>
                    <a:pt x="350" y="509"/>
                  </a:cubicBezTo>
                  <a:cubicBezTo>
                    <a:pt x="350" y="509"/>
                    <a:pt x="350" y="509"/>
                    <a:pt x="350" y="509"/>
                  </a:cubicBezTo>
                  <a:cubicBezTo>
                    <a:pt x="350" y="508"/>
                    <a:pt x="350" y="508"/>
                    <a:pt x="350" y="508"/>
                  </a:cubicBezTo>
                  <a:cubicBezTo>
                    <a:pt x="349" y="509"/>
                    <a:pt x="349" y="509"/>
                    <a:pt x="349" y="509"/>
                  </a:cubicBezTo>
                  <a:cubicBezTo>
                    <a:pt x="349" y="509"/>
                    <a:pt x="349" y="509"/>
                    <a:pt x="349" y="509"/>
                  </a:cubicBezTo>
                  <a:cubicBezTo>
                    <a:pt x="349" y="509"/>
                    <a:pt x="349" y="509"/>
                    <a:pt x="349" y="509"/>
                  </a:cubicBezTo>
                  <a:cubicBezTo>
                    <a:pt x="349" y="509"/>
                    <a:pt x="349" y="509"/>
                    <a:pt x="349" y="509"/>
                  </a:cubicBezTo>
                  <a:cubicBezTo>
                    <a:pt x="349" y="509"/>
                    <a:pt x="349" y="509"/>
                    <a:pt x="349" y="509"/>
                  </a:cubicBezTo>
                  <a:cubicBezTo>
                    <a:pt x="348" y="509"/>
                    <a:pt x="348" y="509"/>
                    <a:pt x="348" y="509"/>
                  </a:cubicBezTo>
                  <a:cubicBezTo>
                    <a:pt x="348" y="508"/>
                    <a:pt x="348" y="508"/>
                    <a:pt x="348" y="508"/>
                  </a:cubicBezTo>
                  <a:cubicBezTo>
                    <a:pt x="348" y="509"/>
                    <a:pt x="348" y="509"/>
                    <a:pt x="348" y="509"/>
                  </a:cubicBezTo>
                  <a:cubicBezTo>
                    <a:pt x="348" y="510"/>
                    <a:pt x="348" y="510"/>
                    <a:pt x="348" y="510"/>
                  </a:cubicBezTo>
                  <a:cubicBezTo>
                    <a:pt x="347" y="510"/>
                    <a:pt x="347" y="510"/>
                    <a:pt x="347" y="510"/>
                  </a:cubicBezTo>
                  <a:cubicBezTo>
                    <a:pt x="347" y="510"/>
                    <a:pt x="347" y="510"/>
                    <a:pt x="347" y="510"/>
                  </a:cubicBezTo>
                  <a:cubicBezTo>
                    <a:pt x="347" y="510"/>
                    <a:pt x="347" y="510"/>
                    <a:pt x="347" y="510"/>
                  </a:cubicBezTo>
                  <a:cubicBezTo>
                    <a:pt x="347" y="510"/>
                    <a:pt x="347" y="510"/>
                    <a:pt x="347" y="510"/>
                  </a:cubicBezTo>
                  <a:cubicBezTo>
                    <a:pt x="347" y="510"/>
                    <a:pt x="347" y="510"/>
                    <a:pt x="347" y="510"/>
                  </a:cubicBezTo>
                  <a:cubicBezTo>
                    <a:pt x="346" y="510"/>
                    <a:pt x="346" y="510"/>
                    <a:pt x="346" y="510"/>
                  </a:cubicBezTo>
                  <a:cubicBezTo>
                    <a:pt x="346" y="510"/>
                    <a:pt x="346" y="510"/>
                    <a:pt x="346" y="510"/>
                  </a:cubicBezTo>
                  <a:cubicBezTo>
                    <a:pt x="345" y="509"/>
                    <a:pt x="345" y="509"/>
                    <a:pt x="345" y="509"/>
                  </a:cubicBezTo>
                  <a:cubicBezTo>
                    <a:pt x="345" y="510"/>
                    <a:pt x="345" y="510"/>
                    <a:pt x="345" y="510"/>
                  </a:cubicBezTo>
                  <a:cubicBezTo>
                    <a:pt x="345" y="509"/>
                    <a:pt x="345" y="509"/>
                    <a:pt x="345" y="509"/>
                  </a:cubicBezTo>
                  <a:cubicBezTo>
                    <a:pt x="345" y="509"/>
                    <a:pt x="345" y="509"/>
                    <a:pt x="345" y="509"/>
                  </a:cubicBezTo>
                  <a:cubicBezTo>
                    <a:pt x="344" y="509"/>
                    <a:pt x="344" y="509"/>
                    <a:pt x="344" y="509"/>
                  </a:cubicBezTo>
                  <a:cubicBezTo>
                    <a:pt x="344" y="510"/>
                    <a:pt x="344" y="510"/>
                    <a:pt x="344" y="510"/>
                  </a:cubicBezTo>
                  <a:cubicBezTo>
                    <a:pt x="344" y="510"/>
                    <a:pt x="344" y="510"/>
                    <a:pt x="344" y="510"/>
                  </a:cubicBezTo>
                  <a:cubicBezTo>
                    <a:pt x="343" y="510"/>
                    <a:pt x="343" y="509"/>
                    <a:pt x="343" y="509"/>
                  </a:cubicBezTo>
                  <a:cubicBezTo>
                    <a:pt x="342" y="509"/>
                    <a:pt x="342" y="509"/>
                    <a:pt x="342" y="509"/>
                  </a:cubicBezTo>
                  <a:cubicBezTo>
                    <a:pt x="342" y="509"/>
                    <a:pt x="342" y="509"/>
                    <a:pt x="342" y="509"/>
                  </a:cubicBezTo>
                  <a:cubicBezTo>
                    <a:pt x="342" y="509"/>
                    <a:pt x="342" y="509"/>
                    <a:pt x="341" y="509"/>
                  </a:cubicBezTo>
                  <a:cubicBezTo>
                    <a:pt x="341" y="509"/>
                    <a:pt x="341" y="509"/>
                    <a:pt x="340" y="509"/>
                  </a:cubicBezTo>
                  <a:cubicBezTo>
                    <a:pt x="340" y="509"/>
                    <a:pt x="340" y="509"/>
                    <a:pt x="340" y="509"/>
                  </a:cubicBezTo>
                  <a:cubicBezTo>
                    <a:pt x="340" y="509"/>
                    <a:pt x="340" y="509"/>
                    <a:pt x="340" y="509"/>
                  </a:cubicBezTo>
                  <a:cubicBezTo>
                    <a:pt x="340" y="508"/>
                    <a:pt x="340" y="508"/>
                    <a:pt x="340" y="508"/>
                  </a:cubicBezTo>
                  <a:cubicBezTo>
                    <a:pt x="340" y="508"/>
                    <a:pt x="340" y="508"/>
                    <a:pt x="340" y="508"/>
                  </a:cubicBezTo>
                  <a:cubicBezTo>
                    <a:pt x="340" y="508"/>
                    <a:pt x="340" y="508"/>
                    <a:pt x="340" y="508"/>
                  </a:cubicBezTo>
                  <a:cubicBezTo>
                    <a:pt x="339" y="508"/>
                    <a:pt x="339" y="508"/>
                    <a:pt x="339" y="508"/>
                  </a:cubicBezTo>
                  <a:cubicBezTo>
                    <a:pt x="339" y="508"/>
                    <a:pt x="339" y="508"/>
                    <a:pt x="339" y="508"/>
                  </a:cubicBezTo>
                  <a:cubicBezTo>
                    <a:pt x="339" y="507"/>
                    <a:pt x="339" y="507"/>
                    <a:pt x="339" y="507"/>
                  </a:cubicBezTo>
                  <a:cubicBezTo>
                    <a:pt x="339" y="508"/>
                    <a:pt x="339" y="508"/>
                    <a:pt x="339" y="508"/>
                  </a:cubicBezTo>
                  <a:cubicBezTo>
                    <a:pt x="340" y="508"/>
                    <a:pt x="340" y="508"/>
                    <a:pt x="340" y="508"/>
                  </a:cubicBezTo>
                  <a:cubicBezTo>
                    <a:pt x="340" y="507"/>
                    <a:pt x="340" y="507"/>
                    <a:pt x="340" y="507"/>
                  </a:cubicBezTo>
                  <a:cubicBezTo>
                    <a:pt x="340" y="507"/>
                    <a:pt x="340" y="507"/>
                    <a:pt x="340" y="507"/>
                  </a:cubicBezTo>
                  <a:cubicBezTo>
                    <a:pt x="340" y="507"/>
                    <a:pt x="340" y="507"/>
                    <a:pt x="340" y="507"/>
                  </a:cubicBezTo>
                  <a:cubicBezTo>
                    <a:pt x="341" y="508"/>
                    <a:pt x="341" y="508"/>
                    <a:pt x="341" y="508"/>
                  </a:cubicBezTo>
                  <a:cubicBezTo>
                    <a:pt x="341" y="508"/>
                    <a:pt x="341" y="508"/>
                    <a:pt x="341" y="508"/>
                  </a:cubicBezTo>
                  <a:cubicBezTo>
                    <a:pt x="341" y="508"/>
                    <a:pt x="341" y="508"/>
                    <a:pt x="341" y="508"/>
                  </a:cubicBezTo>
                  <a:cubicBezTo>
                    <a:pt x="341" y="508"/>
                    <a:pt x="341" y="508"/>
                    <a:pt x="341" y="508"/>
                  </a:cubicBezTo>
                  <a:cubicBezTo>
                    <a:pt x="341" y="508"/>
                    <a:pt x="341" y="508"/>
                    <a:pt x="341" y="508"/>
                  </a:cubicBezTo>
                  <a:cubicBezTo>
                    <a:pt x="342" y="508"/>
                    <a:pt x="342" y="508"/>
                    <a:pt x="342" y="508"/>
                  </a:cubicBezTo>
                  <a:cubicBezTo>
                    <a:pt x="342" y="508"/>
                    <a:pt x="342" y="508"/>
                    <a:pt x="342" y="508"/>
                  </a:cubicBezTo>
                  <a:cubicBezTo>
                    <a:pt x="342" y="508"/>
                    <a:pt x="342" y="508"/>
                    <a:pt x="342" y="508"/>
                  </a:cubicBezTo>
                  <a:cubicBezTo>
                    <a:pt x="342" y="509"/>
                    <a:pt x="342" y="509"/>
                    <a:pt x="342" y="509"/>
                  </a:cubicBezTo>
                  <a:cubicBezTo>
                    <a:pt x="342" y="509"/>
                    <a:pt x="342" y="509"/>
                    <a:pt x="342" y="509"/>
                  </a:cubicBezTo>
                  <a:cubicBezTo>
                    <a:pt x="343" y="508"/>
                    <a:pt x="343" y="508"/>
                    <a:pt x="343" y="508"/>
                  </a:cubicBezTo>
                  <a:cubicBezTo>
                    <a:pt x="343" y="508"/>
                    <a:pt x="343" y="508"/>
                    <a:pt x="343" y="508"/>
                  </a:cubicBezTo>
                  <a:cubicBezTo>
                    <a:pt x="344" y="508"/>
                    <a:pt x="344" y="508"/>
                    <a:pt x="344" y="508"/>
                  </a:cubicBezTo>
                  <a:cubicBezTo>
                    <a:pt x="344" y="508"/>
                    <a:pt x="344" y="508"/>
                    <a:pt x="344" y="508"/>
                  </a:cubicBezTo>
                  <a:cubicBezTo>
                    <a:pt x="344" y="508"/>
                    <a:pt x="344" y="508"/>
                    <a:pt x="344" y="508"/>
                  </a:cubicBezTo>
                  <a:cubicBezTo>
                    <a:pt x="344" y="507"/>
                    <a:pt x="344" y="507"/>
                    <a:pt x="344" y="507"/>
                  </a:cubicBezTo>
                  <a:cubicBezTo>
                    <a:pt x="345" y="507"/>
                    <a:pt x="345" y="507"/>
                    <a:pt x="345" y="507"/>
                  </a:cubicBezTo>
                  <a:cubicBezTo>
                    <a:pt x="344" y="507"/>
                    <a:pt x="344" y="507"/>
                    <a:pt x="344" y="507"/>
                  </a:cubicBezTo>
                  <a:cubicBezTo>
                    <a:pt x="344" y="507"/>
                    <a:pt x="344" y="507"/>
                    <a:pt x="344" y="507"/>
                  </a:cubicBezTo>
                  <a:cubicBezTo>
                    <a:pt x="344" y="507"/>
                    <a:pt x="344" y="507"/>
                    <a:pt x="344" y="507"/>
                  </a:cubicBezTo>
                  <a:cubicBezTo>
                    <a:pt x="345" y="507"/>
                    <a:pt x="345" y="507"/>
                    <a:pt x="345" y="507"/>
                  </a:cubicBezTo>
                  <a:cubicBezTo>
                    <a:pt x="345" y="507"/>
                    <a:pt x="345" y="507"/>
                    <a:pt x="345" y="507"/>
                  </a:cubicBezTo>
                  <a:cubicBezTo>
                    <a:pt x="346" y="507"/>
                    <a:pt x="346" y="507"/>
                    <a:pt x="346" y="507"/>
                  </a:cubicBezTo>
                  <a:cubicBezTo>
                    <a:pt x="345" y="506"/>
                    <a:pt x="345" y="506"/>
                    <a:pt x="345" y="506"/>
                  </a:cubicBezTo>
                  <a:cubicBezTo>
                    <a:pt x="345" y="506"/>
                    <a:pt x="345" y="506"/>
                    <a:pt x="345" y="506"/>
                  </a:cubicBezTo>
                  <a:cubicBezTo>
                    <a:pt x="345" y="506"/>
                    <a:pt x="345" y="506"/>
                    <a:pt x="345" y="506"/>
                  </a:cubicBezTo>
                  <a:cubicBezTo>
                    <a:pt x="345" y="506"/>
                    <a:pt x="345" y="506"/>
                    <a:pt x="345" y="506"/>
                  </a:cubicBezTo>
                  <a:cubicBezTo>
                    <a:pt x="344" y="506"/>
                    <a:pt x="344" y="506"/>
                    <a:pt x="344" y="506"/>
                  </a:cubicBezTo>
                  <a:cubicBezTo>
                    <a:pt x="344" y="506"/>
                    <a:pt x="344" y="506"/>
                    <a:pt x="344" y="505"/>
                  </a:cubicBezTo>
                  <a:cubicBezTo>
                    <a:pt x="344" y="505"/>
                    <a:pt x="344" y="505"/>
                    <a:pt x="344" y="505"/>
                  </a:cubicBezTo>
                  <a:cubicBezTo>
                    <a:pt x="343" y="506"/>
                    <a:pt x="343" y="506"/>
                    <a:pt x="343" y="506"/>
                  </a:cubicBezTo>
                  <a:cubicBezTo>
                    <a:pt x="343" y="505"/>
                    <a:pt x="343" y="505"/>
                    <a:pt x="343" y="505"/>
                  </a:cubicBezTo>
                  <a:cubicBezTo>
                    <a:pt x="342" y="505"/>
                    <a:pt x="342" y="505"/>
                    <a:pt x="342" y="505"/>
                  </a:cubicBezTo>
                  <a:cubicBezTo>
                    <a:pt x="342" y="505"/>
                    <a:pt x="342" y="505"/>
                    <a:pt x="342" y="505"/>
                  </a:cubicBezTo>
                  <a:cubicBezTo>
                    <a:pt x="342" y="505"/>
                    <a:pt x="342" y="505"/>
                    <a:pt x="342" y="505"/>
                  </a:cubicBezTo>
                  <a:cubicBezTo>
                    <a:pt x="342" y="505"/>
                    <a:pt x="342" y="505"/>
                    <a:pt x="342" y="505"/>
                  </a:cubicBezTo>
                  <a:cubicBezTo>
                    <a:pt x="342" y="505"/>
                    <a:pt x="342" y="505"/>
                    <a:pt x="341" y="505"/>
                  </a:cubicBezTo>
                  <a:cubicBezTo>
                    <a:pt x="341" y="505"/>
                    <a:pt x="341" y="505"/>
                    <a:pt x="341" y="505"/>
                  </a:cubicBezTo>
                  <a:cubicBezTo>
                    <a:pt x="341" y="505"/>
                    <a:pt x="341" y="505"/>
                    <a:pt x="341" y="505"/>
                  </a:cubicBezTo>
                  <a:cubicBezTo>
                    <a:pt x="341" y="505"/>
                    <a:pt x="341" y="505"/>
                    <a:pt x="341" y="505"/>
                  </a:cubicBezTo>
                  <a:cubicBezTo>
                    <a:pt x="341" y="505"/>
                    <a:pt x="341" y="505"/>
                    <a:pt x="341" y="505"/>
                  </a:cubicBezTo>
                  <a:cubicBezTo>
                    <a:pt x="341" y="504"/>
                    <a:pt x="341" y="504"/>
                    <a:pt x="341" y="504"/>
                  </a:cubicBezTo>
                  <a:cubicBezTo>
                    <a:pt x="340" y="504"/>
                    <a:pt x="340" y="504"/>
                    <a:pt x="340" y="504"/>
                  </a:cubicBezTo>
                  <a:cubicBezTo>
                    <a:pt x="340" y="504"/>
                    <a:pt x="340" y="504"/>
                    <a:pt x="340" y="504"/>
                  </a:cubicBezTo>
                  <a:cubicBezTo>
                    <a:pt x="339" y="504"/>
                    <a:pt x="340" y="504"/>
                    <a:pt x="339" y="504"/>
                  </a:cubicBezTo>
                  <a:cubicBezTo>
                    <a:pt x="339" y="504"/>
                    <a:pt x="339" y="504"/>
                    <a:pt x="339" y="504"/>
                  </a:cubicBezTo>
                  <a:cubicBezTo>
                    <a:pt x="339" y="504"/>
                    <a:pt x="339" y="504"/>
                    <a:pt x="339" y="504"/>
                  </a:cubicBezTo>
                  <a:cubicBezTo>
                    <a:pt x="339" y="505"/>
                    <a:pt x="339" y="505"/>
                    <a:pt x="339" y="505"/>
                  </a:cubicBezTo>
                  <a:cubicBezTo>
                    <a:pt x="339" y="505"/>
                    <a:pt x="339" y="505"/>
                    <a:pt x="339" y="505"/>
                  </a:cubicBezTo>
                  <a:cubicBezTo>
                    <a:pt x="339" y="505"/>
                    <a:pt x="339" y="505"/>
                    <a:pt x="339" y="505"/>
                  </a:cubicBezTo>
                  <a:cubicBezTo>
                    <a:pt x="339" y="505"/>
                    <a:pt x="339" y="505"/>
                    <a:pt x="339" y="505"/>
                  </a:cubicBezTo>
                  <a:cubicBezTo>
                    <a:pt x="339" y="506"/>
                    <a:pt x="339" y="506"/>
                    <a:pt x="339" y="506"/>
                  </a:cubicBezTo>
                  <a:cubicBezTo>
                    <a:pt x="338" y="505"/>
                    <a:pt x="339" y="505"/>
                    <a:pt x="338" y="505"/>
                  </a:cubicBezTo>
                  <a:cubicBezTo>
                    <a:pt x="338" y="505"/>
                    <a:pt x="338" y="505"/>
                    <a:pt x="338" y="505"/>
                  </a:cubicBezTo>
                  <a:cubicBezTo>
                    <a:pt x="338" y="504"/>
                    <a:pt x="338" y="504"/>
                    <a:pt x="338" y="504"/>
                  </a:cubicBezTo>
                  <a:cubicBezTo>
                    <a:pt x="338" y="504"/>
                    <a:pt x="338" y="504"/>
                    <a:pt x="338" y="504"/>
                  </a:cubicBezTo>
                  <a:cubicBezTo>
                    <a:pt x="338" y="504"/>
                    <a:pt x="337" y="504"/>
                    <a:pt x="337" y="504"/>
                  </a:cubicBezTo>
                  <a:cubicBezTo>
                    <a:pt x="337" y="504"/>
                    <a:pt x="337" y="504"/>
                    <a:pt x="337" y="504"/>
                  </a:cubicBezTo>
                  <a:cubicBezTo>
                    <a:pt x="337" y="503"/>
                    <a:pt x="337" y="503"/>
                    <a:pt x="337" y="503"/>
                  </a:cubicBezTo>
                  <a:cubicBezTo>
                    <a:pt x="337" y="503"/>
                    <a:pt x="337" y="503"/>
                    <a:pt x="337" y="503"/>
                  </a:cubicBezTo>
                  <a:cubicBezTo>
                    <a:pt x="337" y="503"/>
                    <a:pt x="337" y="503"/>
                    <a:pt x="337" y="503"/>
                  </a:cubicBezTo>
                  <a:cubicBezTo>
                    <a:pt x="337" y="503"/>
                    <a:pt x="337" y="503"/>
                    <a:pt x="337" y="503"/>
                  </a:cubicBezTo>
                  <a:cubicBezTo>
                    <a:pt x="337" y="503"/>
                    <a:pt x="337" y="503"/>
                    <a:pt x="337" y="503"/>
                  </a:cubicBezTo>
                  <a:cubicBezTo>
                    <a:pt x="337" y="503"/>
                    <a:pt x="337" y="503"/>
                    <a:pt x="337" y="503"/>
                  </a:cubicBezTo>
                  <a:cubicBezTo>
                    <a:pt x="338" y="503"/>
                    <a:pt x="338" y="503"/>
                    <a:pt x="338" y="503"/>
                  </a:cubicBezTo>
                  <a:cubicBezTo>
                    <a:pt x="337" y="502"/>
                    <a:pt x="337" y="502"/>
                    <a:pt x="337" y="502"/>
                  </a:cubicBezTo>
                  <a:cubicBezTo>
                    <a:pt x="337" y="502"/>
                    <a:pt x="337" y="502"/>
                    <a:pt x="337" y="502"/>
                  </a:cubicBezTo>
                  <a:cubicBezTo>
                    <a:pt x="337" y="502"/>
                    <a:pt x="337" y="502"/>
                    <a:pt x="337" y="502"/>
                  </a:cubicBezTo>
                  <a:cubicBezTo>
                    <a:pt x="337" y="502"/>
                    <a:pt x="337" y="502"/>
                    <a:pt x="337" y="502"/>
                  </a:cubicBezTo>
                  <a:cubicBezTo>
                    <a:pt x="337" y="502"/>
                    <a:pt x="337" y="502"/>
                    <a:pt x="337" y="502"/>
                  </a:cubicBezTo>
                  <a:cubicBezTo>
                    <a:pt x="338" y="502"/>
                    <a:pt x="338" y="502"/>
                    <a:pt x="338" y="502"/>
                  </a:cubicBezTo>
                  <a:cubicBezTo>
                    <a:pt x="338" y="501"/>
                    <a:pt x="338" y="501"/>
                    <a:pt x="338" y="501"/>
                  </a:cubicBezTo>
                  <a:cubicBezTo>
                    <a:pt x="337" y="501"/>
                    <a:pt x="337" y="501"/>
                    <a:pt x="337" y="501"/>
                  </a:cubicBezTo>
                  <a:cubicBezTo>
                    <a:pt x="337" y="501"/>
                    <a:pt x="337" y="501"/>
                    <a:pt x="337" y="501"/>
                  </a:cubicBezTo>
                  <a:cubicBezTo>
                    <a:pt x="337" y="500"/>
                    <a:pt x="337" y="500"/>
                    <a:pt x="337" y="500"/>
                  </a:cubicBezTo>
                  <a:cubicBezTo>
                    <a:pt x="337" y="500"/>
                    <a:pt x="337" y="500"/>
                    <a:pt x="337" y="500"/>
                  </a:cubicBezTo>
                  <a:cubicBezTo>
                    <a:pt x="337" y="500"/>
                    <a:pt x="337" y="500"/>
                    <a:pt x="337" y="500"/>
                  </a:cubicBezTo>
                  <a:cubicBezTo>
                    <a:pt x="337" y="499"/>
                    <a:pt x="337" y="499"/>
                    <a:pt x="337" y="499"/>
                  </a:cubicBezTo>
                  <a:cubicBezTo>
                    <a:pt x="337" y="499"/>
                    <a:pt x="337" y="499"/>
                    <a:pt x="337" y="499"/>
                  </a:cubicBezTo>
                  <a:cubicBezTo>
                    <a:pt x="337" y="499"/>
                    <a:pt x="337" y="499"/>
                    <a:pt x="337" y="499"/>
                  </a:cubicBezTo>
                  <a:cubicBezTo>
                    <a:pt x="337" y="499"/>
                    <a:pt x="337" y="499"/>
                    <a:pt x="337" y="499"/>
                  </a:cubicBezTo>
                  <a:cubicBezTo>
                    <a:pt x="336" y="498"/>
                    <a:pt x="336" y="498"/>
                    <a:pt x="336" y="498"/>
                  </a:cubicBezTo>
                  <a:cubicBezTo>
                    <a:pt x="337" y="498"/>
                    <a:pt x="337" y="498"/>
                    <a:pt x="337" y="498"/>
                  </a:cubicBezTo>
                  <a:cubicBezTo>
                    <a:pt x="336" y="498"/>
                    <a:pt x="336" y="498"/>
                    <a:pt x="336" y="498"/>
                  </a:cubicBezTo>
                  <a:cubicBezTo>
                    <a:pt x="336" y="498"/>
                    <a:pt x="336" y="498"/>
                    <a:pt x="336" y="498"/>
                  </a:cubicBezTo>
                  <a:cubicBezTo>
                    <a:pt x="336" y="498"/>
                    <a:pt x="336" y="498"/>
                    <a:pt x="336" y="498"/>
                  </a:cubicBezTo>
                  <a:cubicBezTo>
                    <a:pt x="336" y="497"/>
                    <a:pt x="336" y="497"/>
                    <a:pt x="336" y="497"/>
                  </a:cubicBezTo>
                  <a:cubicBezTo>
                    <a:pt x="336" y="497"/>
                    <a:pt x="336" y="497"/>
                    <a:pt x="336" y="497"/>
                  </a:cubicBezTo>
                  <a:cubicBezTo>
                    <a:pt x="335" y="497"/>
                    <a:pt x="335" y="497"/>
                    <a:pt x="335" y="497"/>
                  </a:cubicBezTo>
                  <a:cubicBezTo>
                    <a:pt x="335" y="497"/>
                    <a:pt x="335" y="497"/>
                    <a:pt x="335" y="497"/>
                  </a:cubicBezTo>
                  <a:cubicBezTo>
                    <a:pt x="335" y="497"/>
                    <a:pt x="335" y="497"/>
                    <a:pt x="335" y="497"/>
                  </a:cubicBezTo>
                  <a:cubicBezTo>
                    <a:pt x="335" y="496"/>
                    <a:pt x="335" y="496"/>
                    <a:pt x="335" y="496"/>
                  </a:cubicBezTo>
                  <a:cubicBezTo>
                    <a:pt x="335" y="496"/>
                    <a:pt x="335" y="496"/>
                    <a:pt x="335" y="496"/>
                  </a:cubicBezTo>
                  <a:cubicBezTo>
                    <a:pt x="335" y="496"/>
                    <a:pt x="335" y="496"/>
                    <a:pt x="335" y="496"/>
                  </a:cubicBezTo>
                  <a:cubicBezTo>
                    <a:pt x="335" y="496"/>
                    <a:pt x="335" y="496"/>
                    <a:pt x="335" y="496"/>
                  </a:cubicBezTo>
                  <a:cubicBezTo>
                    <a:pt x="335" y="496"/>
                    <a:pt x="335" y="496"/>
                    <a:pt x="335" y="496"/>
                  </a:cubicBezTo>
                  <a:cubicBezTo>
                    <a:pt x="335" y="496"/>
                    <a:pt x="335" y="496"/>
                    <a:pt x="335" y="496"/>
                  </a:cubicBezTo>
                  <a:cubicBezTo>
                    <a:pt x="334" y="496"/>
                    <a:pt x="334" y="496"/>
                    <a:pt x="334" y="496"/>
                  </a:cubicBezTo>
                  <a:cubicBezTo>
                    <a:pt x="334" y="495"/>
                    <a:pt x="334" y="495"/>
                    <a:pt x="334" y="495"/>
                  </a:cubicBezTo>
                  <a:cubicBezTo>
                    <a:pt x="334" y="495"/>
                    <a:pt x="334" y="495"/>
                    <a:pt x="334" y="495"/>
                  </a:cubicBezTo>
                  <a:cubicBezTo>
                    <a:pt x="334" y="495"/>
                    <a:pt x="334" y="495"/>
                    <a:pt x="334" y="495"/>
                  </a:cubicBezTo>
                  <a:cubicBezTo>
                    <a:pt x="334" y="495"/>
                    <a:pt x="334" y="495"/>
                    <a:pt x="334" y="495"/>
                  </a:cubicBezTo>
                  <a:cubicBezTo>
                    <a:pt x="334" y="495"/>
                    <a:pt x="334" y="495"/>
                    <a:pt x="334" y="495"/>
                  </a:cubicBezTo>
                  <a:cubicBezTo>
                    <a:pt x="334" y="494"/>
                    <a:pt x="334" y="494"/>
                    <a:pt x="334" y="494"/>
                  </a:cubicBezTo>
                  <a:cubicBezTo>
                    <a:pt x="334" y="493"/>
                    <a:pt x="333" y="493"/>
                    <a:pt x="333" y="493"/>
                  </a:cubicBezTo>
                  <a:cubicBezTo>
                    <a:pt x="333" y="493"/>
                    <a:pt x="333" y="493"/>
                    <a:pt x="333" y="493"/>
                  </a:cubicBezTo>
                  <a:cubicBezTo>
                    <a:pt x="333" y="493"/>
                    <a:pt x="333" y="493"/>
                    <a:pt x="333" y="493"/>
                  </a:cubicBezTo>
                  <a:cubicBezTo>
                    <a:pt x="333" y="493"/>
                    <a:pt x="333" y="493"/>
                    <a:pt x="333" y="493"/>
                  </a:cubicBezTo>
                  <a:cubicBezTo>
                    <a:pt x="333" y="493"/>
                    <a:pt x="333" y="492"/>
                    <a:pt x="334" y="493"/>
                  </a:cubicBezTo>
                  <a:cubicBezTo>
                    <a:pt x="334" y="492"/>
                    <a:pt x="333" y="492"/>
                    <a:pt x="333" y="492"/>
                  </a:cubicBezTo>
                  <a:cubicBezTo>
                    <a:pt x="333" y="492"/>
                    <a:pt x="333" y="492"/>
                    <a:pt x="333" y="492"/>
                  </a:cubicBezTo>
                  <a:cubicBezTo>
                    <a:pt x="333" y="491"/>
                    <a:pt x="333" y="491"/>
                    <a:pt x="333" y="491"/>
                  </a:cubicBezTo>
                  <a:cubicBezTo>
                    <a:pt x="333" y="491"/>
                    <a:pt x="333" y="491"/>
                    <a:pt x="333" y="491"/>
                  </a:cubicBezTo>
                  <a:cubicBezTo>
                    <a:pt x="332" y="491"/>
                    <a:pt x="332" y="491"/>
                    <a:pt x="332" y="491"/>
                  </a:cubicBezTo>
                  <a:cubicBezTo>
                    <a:pt x="333" y="490"/>
                    <a:pt x="333" y="490"/>
                    <a:pt x="333" y="490"/>
                  </a:cubicBezTo>
                  <a:cubicBezTo>
                    <a:pt x="333" y="490"/>
                    <a:pt x="333" y="490"/>
                    <a:pt x="333" y="490"/>
                  </a:cubicBezTo>
                  <a:cubicBezTo>
                    <a:pt x="333" y="489"/>
                    <a:pt x="333" y="489"/>
                    <a:pt x="333" y="489"/>
                  </a:cubicBezTo>
                  <a:cubicBezTo>
                    <a:pt x="334" y="489"/>
                    <a:pt x="334" y="489"/>
                    <a:pt x="334" y="489"/>
                  </a:cubicBezTo>
                  <a:cubicBezTo>
                    <a:pt x="333" y="489"/>
                    <a:pt x="333" y="489"/>
                    <a:pt x="333" y="489"/>
                  </a:cubicBezTo>
                  <a:cubicBezTo>
                    <a:pt x="334" y="488"/>
                    <a:pt x="334" y="488"/>
                    <a:pt x="334" y="488"/>
                  </a:cubicBezTo>
                  <a:cubicBezTo>
                    <a:pt x="333" y="488"/>
                    <a:pt x="333" y="488"/>
                    <a:pt x="333" y="488"/>
                  </a:cubicBezTo>
                  <a:cubicBezTo>
                    <a:pt x="333" y="487"/>
                    <a:pt x="333" y="487"/>
                    <a:pt x="333" y="487"/>
                  </a:cubicBezTo>
                  <a:cubicBezTo>
                    <a:pt x="333" y="487"/>
                    <a:pt x="333" y="487"/>
                    <a:pt x="333" y="487"/>
                  </a:cubicBezTo>
                  <a:cubicBezTo>
                    <a:pt x="333" y="487"/>
                    <a:pt x="333" y="487"/>
                    <a:pt x="333" y="487"/>
                  </a:cubicBezTo>
                  <a:cubicBezTo>
                    <a:pt x="333" y="487"/>
                    <a:pt x="333" y="487"/>
                    <a:pt x="333" y="487"/>
                  </a:cubicBezTo>
                  <a:cubicBezTo>
                    <a:pt x="334" y="486"/>
                    <a:pt x="334" y="486"/>
                    <a:pt x="334" y="486"/>
                  </a:cubicBezTo>
                  <a:cubicBezTo>
                    <a:pt x="334" y="486"/>
                    <a:pt x="334" y="486"/>
                    <a:pt x="334" y="486"/>
                  </a:cubicBezTo>
                  <a:cubicBezTo>
                    <a:pt x="334" y="486"/>
                    <a:pt x="334" y="486"/>
                    <a:pt x="334" y="485"/>
                  </a:cubicBezTo>
                  <a:cubicBezTo>
                    <a:pt x="334" y="485"/>
                    <a:pt x="334" y="485"/>
                    <a:pt x="334" y="485"/>
                  </a:cubicBezTo>
                  <a:cubicBezTo>
                    <a:pt x="334" y="485"/>
                    <a:pt x="334" y="485"/>
                    <a:pt x="334" y="485"/>
                  </a:cubicBezTo>
                  <a:cubicBezTo>
                    <a:pt x="334" y="484"/>
                    <a:pt x="334" y="484"/>
                    <a:pt x="334" y="484"/>
                  </a:cubicBezTo>
                  <a:cubicBezTo>
                    <a:pt x="333" y="485"/>
                    <a:pt x="333" y="485"/>
                    <a:pt x="333" y="485"/>
                  </a:cubicBezTo>
                  <a:cubicBezTo>
                    <a:pt x="333" y="484"/>
                    <a:pt x="333" y="484"/>
                    <a:pt x="333" y="484"/>
                  </a:cubicBezTo>
                  <a:cubicBezTo>
                    <a:pt x="333" y="484"/>
                    <a:pt x="333" y="484"/>
                    <a:pt x="333" y="484"/>
                  </a:cubicBezTo>
                  <a:cubicBezTo>
                    <a:pt x="333" y="484"/>
                    <a:pt x="333" y="484"/>
                    <a:pt x="333" y="483"/>
                  </a:cubicBezTo>
                  <a:cubicBezTo>
                    <a:pt x="332" y="484"/>
                    <a:pt x="332" y="484"/>
                    <a:pt x="332" y="484"/>
                  </a:cubicBezTo>
                  <a:cubicBezTo>
                    <a:pt x="333" y="484"/>
                    <a:pt x="333" y="484"/>
                    <a:pt x="333" y="484"/>
                  </a:cubicBezTo>
                  <a:cubicBezTo>
                    <a:pt x="332" y="484"/>
                    <a:pt x="332" y="484"/>
                    <a:pt x="333" y="484"/>
                  </a:cubicBezTo>
                  <a:cubicBezTo>
                    <a:pt x="332" y="484"/>
                    <a:pt x="332" y="484"/>
                    <a:pt x="332" y="484"/>
                  </a:cubicBezTo>
                  <a:cubicBezTo>
                    <a:pt x="332" y="485"/>
                    <a:pt x="332" y="485"/>
                    <a:pt x="332" y="485"/>
                  </a:cubicBezTo>
                  <a:cubicBezTo>
                    <a:pt x="332" y="486"/>
                    <a:pt x="333" y="486"/>
                    <a:pt x="333" y="486"/>
                  </a:cubicBezTo>
                  <a:cubicBezTo>
                    <a:pt x="333" y="487"/>
                    <a:pt x="333" y="487"/>
                    <a:pt x="333" y="487"/>
                  </a:cubicBezTo>
                  <a:cubicBezTo>
                    <a:pt x="333" y="486"/>
                    <a:pt x="333" y="486"/>
                    <a:pt x="333" y="486"/>
                  </a:cubicBezTo>
                  <a:cubicBezTo>
                    <a:pt x="332" y="486"/>
                    <a:pt x="332" y="486"/>
                    <a:pt x="332" y="486"/>
                  </a:cubicBezTo>
                  <a:cubicBezTo>
                    <a:pt x="332" y="486"/>
                    <a:pt x="332" y="486"/>
                    <a:pt x="332" y="486"/>
                  </a:cubicBezTo>
                  <a:cubicBezTo>
                    <a:pt x="332" y="486"/>
                    <a:pt x="332" y="486"/>
                    <a:pt x="332" y="486"/>
                  </a:cubicBezTo>
                  <a:cubicBezTo>
                    <a:pt x="331" y="486"/>
                    <a:pt x="331" y="486"/>
                    <a:pt x="331" y="486"/>
                  </a:cubicBezTo>
                  <a:cubicBezTo>
                    <a:pt x="332" y="485"/>
                    <a:pt x="332" y="485"/>
                    <a:pt x="332" y="485"/>
                  </a:cubicBezTo>
                  <a:cubicBezTo>
                    <a:pt x="332" y="485"/>
                    <a:pt x="332" y="485"/>
                    <a:pt x="332" y="485"/>
                  </a:cubicBezTo>
                  <a:cubicBezTo>
                    <a:pt x="331" y="486"/>
                    <a:pt x="331" y="486"/>
                    <a:pt x="331" y="486"/>
                  </a:cubicBezTo>
                  <a:cubicBezTo>
                    <a:pt x="330" y="486"/>
                    <a:pt x="330" y="486"/>
                    <a:pt x="330" y="486"/>
                  </a:cubicBezTo>
                  <a:cubicBezTo>
                    <a:pt x="330" y="486"/>
                    <a:pt x="330" y="486"/>
                    <a:pt x="330" y="486"/>
                  </a:cubicBezTo>
                  <a:cubicBezTo>
                    <a:pt x="331" y="485"/>
                    <a:pt x="331" y="485"/>
                    <a:pt x="331" y="485"/>
                  </a:cubicBezTo>
                  <a:cubicBezTo>
                    <a:pt x="331" y="485"/>
                    <a:pt x="331" y="484"/>
                    <a:pt x="330" y="484"/>
                  </a:cubicBezTo>
                  <a:cubicBezTo>
                    <a:pt x="331" y="484"/>
                    <a:pt x="331" y="484"/>
                    <a:pt x="331" y="484"/>
                  </a:cubicBezTo>
                  <a:cubicBezTo>
                    <a:pt x="330" y="484"/>
                    <a:pt x="330" y="484"/>
                    <a:pt x="330" y="484"/>
                  </a:cubicBezTo>
                  <a:cubicBezTo>
                    <a:pt x="331" y="484"/>
                    <a:pt x="331" y="484"/>
                    <a:pt x="331" y="484"/>
                  </a:cubicBezTo>
                  <a:cubicBezTo>
                    <a:pt x="331" y="484"/>
                    <a:pt x="331" y="484"/>
                    <a:pt x="331" y="484"/>
                  </a:cubicBezTo>
                  <a:cubicBezTo>
                    <a:pt x="331" y="484"/>
                    <a:pt x="331" y="484"/>
                    <a:pt x="331" y="484"/>
                  </a:cubicBezTo>
                  <a:cubicBezTo>
                    <a:pt x="330" y="483"/>
                    <a:pt x="330" y="483"/>
                    <a:pt x="330" y="483"/>
                  </a:cubicBezTo>
                  <a:cubicBezTo>
                    <a:pt x="331" y="483"/>
                    <a:pt x="331" y="483"/>
                    <a:pt x="331" y="483"/>
                  </a:cubicBezTo>
                  <a:cubicBezTo>
                    <a:pt x="331" y="483"/>
                    <a:pt x="331" y="483"/>
                    <a:pt x="331" y="483"/>
                  </a:cubicBezTo>
                  <a:cubicBezTo>
                    <a:pt x="331" y="482"/>
                    <a:pt x="331" y="482"/>
                    <a:pt x="331" y="482"/>
                  </a:cubicBezTo>
                  <a:cubicBezTo>
                    <a:pt x="331" y="482"/>
                    <a:pt x="331" y="482"/>
                    <a:pt x="331" y="482"/>
                  </a:cubicBezTo>
                  <a:cubicBezTo>
                    <a:pt x="331" y="482"/>
                    <a:pt x="331" y="482"/>
                    <a:pt x="331" y="482"/>
                  </a:cubicBezTo>
                  <a:cubicBezTo>
                    <a:pt x="331" y="482"/>
                    <a:pt x="331" y="482"/>
                    <a:pt x="331" y="482"/>
                  </a:cubicBezTo>
                  <a:cubicBezTo>
                    <a:pt x="332" y="481"/>
                    <a:pt x="332" y="481"/>
                    <a:pt x="332" y="481"/>
                  </a:cubicBezTo>
                  <a:cubicBezTo>
                    <a:pt x="332" y="481"/>
                    <a:pt x="332" y="481"/>
                    <a:pt x="332" y="481"/>
                  </a:cubicBezTo>
                  <a:cubicBezTo>
                    <a:pt x="332" y="481"/>
                    <a:pt x="332" y="481"/>
                    <a:pt x="332" y="481"/>
                  </a:cubicBezTo>
                  <a:cubicBezTo>
                    <a:pt x="332" y="481"/>
                    <a:pt x="332" y="481"/>
                    <a:pt x="332" y="481"/>
                  </a:cubicBezTo>
                  <a:cubicBezTo>
                    <a:pt x="332" y="481"/>
                    <a:pt x="332" y="481"/>
                    <a:pt x="332" y="481"/>
                  </a:cubicBezTo>
                  <a:cubicBezTo>
                    <a:pt x="332" y="480"/>
                    <a:pt x="332" y="480"/>
                    <a:pt x="332" y="480"/>
                  </a:cubicBezTo>
                  <a:cubicBezTo>
                    <a:pt x="332" y="480"/>
                    <a:pt x="332" y="480"/>
                    <a:pt x="332" y="480"/>
                  </a:cubicBezTo>
                  <a:cubicBezTo>
                    <a:pt x="332" y="480"/>
                    <a:pt x="332" y="480"/>
                    <a:pt x="332" y="480"/>
                  </a:cubicBezTo>
                  <a:cubicBezTo>
                    <a:pt x="332" y="479"/>
                    <a:pt x="332" y="479"/>
                    <a:pt x="332" y="478"/>
                  </a:cubicBezTo>
                  <a:cubicBezTo>
                    <a:pt x="333" y="478"/>
                    <a:pt x="333" y="478"/>
                    <a:pt x="333" y="478"/>
                  </a:cubicBezTo>
                  <a:cubicBezTo>
                    <a:pt x="333" y="478"/>
                    <a:pt x="333" y="478"/>
                    <a:pt x="333" y="478"/>
                  </a:cubicBezTo>
                  <a:cubicBezTo>
                    <a:pt x="333" y="478"/>
                    <a:pt x="333" y="478"/>
                    <a:pt x="333" y="478"/>
                  </a:cubicBezTo>
                  <a:cubicBezTo>
                    <a:pt x="333" y="477"/>
                    <a:pt x="333" y="477"/>
                    <a:pt x="333" y="477"/>
                  </a:cubicBezTo>
                  <a:cubicBezTo>
                    <a:pt x="332" y="478"/>
                    <a:pt x="332" y="478"/>
                    <a:pt x="332" y="478"/>
                  </a:cubicBezTo>
                  <a:cubicBezTo>
                    <a:pt x="332" y="478"/>
                    <a:pt x="332" y="478"/>
                    <a:pt x="332" y="478"/>
                  </a:cubicBezTo>
                  <a:cubicBezTo>
                    <a:pt x="332" y="477"/>
                    <a:pt x="332" y="477"/>
                    <a:pt x="332" y="477"/>
                  </a:cubicBezTo>
                  <a:cubicBezTo>
                    <a:pt x="332" y="477"/>
                    <a:pt x="332" y="477"/>
                    <a:pt x="332" y="477"/>
                  </a:cubicBezTo>
                  <a:cubicBezTo>
                    <a:pt x="332" y="477"/>
                    <a:pt x="332" y="477"/>
                    <a:pt x="332" y="477"/>
                  </a:cubicBezTo>
                  <a:cubicBezTo>
                    <a:pt x="333" y="477"/>
                    <a:pt x="333" y="477"/>
                    <a:pt x="333" y="477"/>
                  </a:cubicBezTo>
                  <a:cubicBezTo>
                    <a:pt x="333" y="477"/>
                    <a:pt x="333" y="477"/>
                    <a:pt x="333" y="477"/>
                  </a:cubicBezTo>
                  <a:cubicBezTo>
                    <a:pt x="333" y="476"/>
                    <a:pt x="333" y="476"/>
                    <a:pt x="333" y="476"/>
                  </a:cubicBezTo>
                  <a:cubicBezTo>
                    <a:pt x="333" y="476"/>
                    <a:pt x="333" y="476"/>
                    <a:pt x="333" y="476"/>
                  </a:cubicBezTo>
                  <a:cubicBezTo>
                    <a:pt x="333" y="476"/>
                    <a:pt x="333" y="476"/>
                    <a:pt x="333" y="476"/>
                  </a:cubicBezTo>
                  <a:cubicBezTo>
                    <a:pt x="333" y="476"/>
                    <a:pt x="333" y="476"/>
                    <a:pt x="333" y="476"/>
                  </a:cubicBezTo>
                  <a:cubicBezTo>
                    <a:pt x="333" y="476"/>
                    <a:pt x="333" y="476"/>
                    <a:pt x="333" y="476"/>
                  </a:cubicBezTo>
                  <a:cubicBezTo>
                    <a:pt x="332" y="476"/>
                    <a:pt x="332" y="476"/>
                    <a:pt x="332" y="476"/>
                  </a:cubicBezTo>
                  <a:cubicBezTo>
                    <a:pt x="332" y="476"/>
                    <a:pt x="332" y="476"/>
                    <a:pt x="332" y="476"/>
                  </a:cubicBezTo>
                  <a:cubicBezTo>
                    <a:pt x="332" y="477"/>
                    <a:pt x="332" y="477"/>
                    <a:pt x="332" y="477"/>
                  </a:cubicBezTo>
                  <a:cubicBezTo>
                    <a:pt x="332" y="477"/>
                    <a:pt x="332" y="477"/>
                    <a:pt x="332" y="477"/>
                  </a:cubicBezTo>
                  <a:cubicBezTo>
                    <a:pt x="332" y="476"/>
                    <a:pt x="332" y="476"/>
                    <a:pt x="332" y="476"/>
                  </a:cubicBezTo>
                  <a:cubicBezTo>
                    <a:pt x="332" y="476"/>
                    <a:pt x="332" y="476"/>
                    <a:pt x="332" y="476"/>
                  </a:cubicBezTo>
                  <a:cubicBezTo>
                    <a:pt x="332" y="476"/>
                    <a:pt x="332" y="476"/>
                    <a:pt x="332" y="476"/>
                  </a:cubicBezTo>
                  <a:cubicBezTo>
                    <a:pt x="333" y="476"/>
                    <a:pt x="333" y="476"/>
                    <a:pt x="333" y="476"/>
                  </a:cubicBezTo>
                  <a:cubicBezTo>
                    <a:pt x="333" y="476"/>
                    <a:pt x="333" y="476"/>
                    <a:pt x="333" y="476"/>
                  </a:cubicBezTo>
                  <a:cubicBezTo>
                    <a:pt x="333" y="475"/>
                    <a:pt x="333" y="475"/>
                    <a:pt x="333" y="475"/>
                  </a:cubicBezTo>
                  <a:cubicBezTo>
                    <a:pt x="333" y="476"/>
                    <a:pt x="333" y="476"/>
                    <a:pt x="333" y="476"/>
                  </a:cubicBezTo>
                  <a:cubicBezTo>
                    <a:pt x="334" y="476"/>
                    <a:pt x="334" y="476"/>
                    <a:pt x="334" y="476"/>
                  </a:cubicBezTo>
                  <a:cubicBezTo>
                    <a:pt x="333" y="475"/>
                    <a:pt x="333" y="475"/>
                    <a:pt x="333" y="475"/>
                  </a:cubicBezTo>
                  <a:cubicBezTo>
                    <a:pt x="334" y="475"/>
                    <a:pt x="334" y="475"/>
                    <a:pt x="334" y="475"/>
                  </a:cubicBezTo>
                  <a:cubicBezTo>
                    <a:pt x="334" y="475"/>
                    <a:pt x="334" y="475"/>
                    <a:pt x="334" y="475"/>
                  </a:cubicBezTo>
                  <a:cubicBezTo>
                    <a:pt x="334" y="475"/>
                    <a:pt x="334" y="475"/>
                    <a:pt x="334" y="475"/>
                  </a:cubicBezTo>
                  <a:cubicBezTo>
                    <a:pt x="334" y="474"/>
                    <a:pt x="334" y="474"/>
                    <a:pt x="334" y="474"/>
                  </a:cubicBezTo>
                  <a:cubicBezTo>
                    <a:pt x="333" y="475"/>
                    <a:pt x="333" y="475"/>
                    <a:pt x="333" y="475"/>
                  </a:cubicBezTo>
                  <a:cubicBezTo>
                    <a:pt x="332" y="474"/>
                    <a:pt x="332" y="474"/>
                    <a:pt x="332" y="474"/>
                  </a:cubicBezTo>
                  <a:cubicBezTo>
                    <a:pt x="332" y="474"/>
                    <a:pt x="332" y="474"/>
                    <a:pt x="332" y="474"/>
                  </a:cubicBezTo>
                  <a:cubicBezTo>
                    <a:pt x="332" y="474"/>
                    <a:pt x="332" y="474"/>
                    <a:pt x="332" y="474"/>
                  </a:cubicBezTo>
                  <a:cubicBezTo>
                    <a:pt x="333" y="474"/>
                    <a:pt x="333" y="474"/>
                    <a:pt x="333" y="474"/>
                  </a:cubicBezTo>
                  <a:cubicBezTo>
                    <a:pt x="333" y="474"/>
                    <a:pt x="333" y="474"/>
                    <a:pt x="333" y="474"/>
                  </a:cubicBezTo>
                  <a:cubicBezTo>
                    <a:pt x="333" y="474"/>
                    <a:pt x="333" y="474"/>
                    <a:pt x="333" y="474"/>
                  </a:cubicBezTo>
                  <a:cubicBezTo>
                    <a:pt x="334" y="474"/>
                    <a:pt x="334" y="474"/>
                    <a:pt x="334" y="474"/>
                  </a:cubicBezTo>
                  <a:cubicBezTo>
                    <a:pt x="334" y="474"/>
                    <a:pt x="334" y="474"/>
                    <a:pt x="334" y="474"/>
                  </a:cubicBezTo>
                  <a:cubicBezTo>
                    <a:pt x="335" y="474"/>
                    <a:pt x="335" y="474"/>
                    <a:pt x="335" y="474"/>
                  </a:cubicBezTo>
                  <a:cubicBezTo>
                    <a:pt x="335" y="474"/>
                    <a:pt x="335" y="474"/>
                    <a:pt x="335" y="474"/>
                  </a:cubicBezTo>
                  <a:cubicBezTo>
                    <a:pt x="334" y="474"/>
                    <a:pt x="334" y="474"/>
                    <a:pt x="334" y="474"/>
                  </a:cubicBezTo>
                  <a:cubicBezTo>
                    <a:pt x="335" y="473"/>
                    <a:pt x="335" y="473"/>
                    <a:pt x="335" y="473"/>
                  </a:cubicBezTo>
                  <a:cubicBezTo>
                    <a:pt x="334" y="473"/>
                    <a:pt x="334" y="473"/>
                    <a:pt x="334" y="473"/>
                  </a:cubicBezTo>
                  <a:cubicBezTo>
                    <a:pt x="335" y="473"/>
                    <a:pt x="335" y="473"/>
                    <a:pt x="335" y="473"/>
                  </a:cubicBezTo>
                  <a:cubicBezTo>
                    <a:pt x="335" y="473"/>
                    <a:pt x="335" y="473"/>
                    <a:pt x="335" y="473"/>
                  </a:cubicBezTo>
                  <a:cubicBezTo>
                    <a:pt x="335" y="472"/>
                    <a:pt x="335" y="472"/>
                    <a:pt x="335" y="472"/>
                  </a:cubicBezTo>
                  <a:cubicBezTo>
                    <a:pt x="335" y="473"/>
                    <a:pt x="335" y="473"/>
                    <a:pt x="335" y="473"/>
                  </a:cubicBezTo>
                  <a:cubicBezTo>
                    <a:pt x="336" y="472"/>
                    <a:pt x="336" y="472"/>
                    <a:pt x="336" y="472"/>
                  </a:cubicBezTo>
                  <a:cubicBezTo>
                    <a:pt x="336" y="471"/>
                    <a:pt x="336" y="471"/>
                    <a:pt x="336" y="471"/>
                  </a:cubicBezTo>
                  <a:cubicBezTo>
                    <a:pt x="336" y="471"/>
                    <a:pt x="336" y="471"/>
                    <a:pt x="336" y="471"/>
                  </a:cubicBezTo>
                  <a:cubicBezTo>
                    <a:pt x="335" y="471"/>
                    <a:pt x="335" y="471"/>
                    <a:pt x="335" y="471"/>
                  </a:cubicBezTo>
                  <a:cubicBezTo>
                    <a:pt x="335" y="471"/>
                    <a:pt x="335" y="471"/>
                    <a:pt x="335" y="471"/>
                  </a:cubicBezTo>
                  <a:cubicBezTo>
                    <a:pt x="335" y="471"/>
                    <a:pt x="335" y="471"/>
                    <a:pt x="335" y="471"/>
                  </a:cubicBezTo>
                  <a:cubicBezTo>
                    <a:pt x="335" y="471"/>
                    <a:pt x="335" y="471"/>
                    <a:pt x="335" y="471"/>
                  </a:cubicBezTo>
                  <a:cubicBezTo>
                    <a:pt x="335" y="471"/>
                    <a:pt x="335" y="471"/>
                    <a:pt x="335" y="471"/>
                  </a:cubicBezTo>
                  <a:cubicBezTo>
                    <a:pt x="335" y="471"/>
                    <a:pt x="335" y="471"/>
                    <a:pt x="335" y="471"/>
                  </a:cubicBezTo>
                  <a:cubicBezTo>
                    <a:pt x="334" y="471"/>
                    <a:pt x="334" y="471"/>
                    <a:pt x="334" y="471"/>
                  </a:cubicBezTo>
                  <a:cubicBezTo>
                    <a:pt x="334" y="471"/>
                    <a:pt x="334" y="471"/>
                    <a:pt x="334" y="471"/>
                  </a:cubicBezTo>
                  <a:cubicBezTo>
                    <a:pt x="335" y="471"/>
                    <a:pt x="335" y="471"/>
                    <a:pt x="335" y="471"/>
                  </a:cubicBezTo>
                  <a:cubicBezTo>
                    <a:pt x="335" y="471"/>
                    <a:pt x="335" y="471"/>
                    <a:pt x="335" y="471"/>
                  </a:cubicBezTo>
                  <a:cubicBezTo>
                    <a:pt x="335" y="470"/>
                    <a:pt x="335" y="470"/>
                    <a:pt x="335" y="470"/>
                  </a:cubicBezTo>
                  <a:cubicBezTo>
                    <a:pt x="335" y="470"/>
                    <a:pt x="335" y="470"/>
                    <a:pt x="335" y="470"/>
                  </a:cubicBezTo>
                  <a:cubicBezTo>
                    <a:pt x="335" y="470"/>
                    <a:pt x="335" y="470"/>
                    <a:pt x="335" y="470"/>
                  </a:cubicBezTo>
                  <a:cubicBezTo>
                    <a:pt x="336" y="471"/>
                    <a:pt x="336" y="471"/>
                    <a:pt x="336" y="471"/>
                  </a:cubicBezTo>
                  <a:cubicBezTo>
                    <a:pt x="336" y="470"/>
                    <a:pt x="336" y="470"/>
                    <a:pt x="336" y="470"/>
                  </a:cubicBezTo>
                  <a:cubicBezTo>
                    <a:pt x="336" y="469"/>
                    <a:pt x="336" y="469"/>
                    <a:pt x="336" y="469"/>
                  </a:cubicBezTo>
                  <a:cubicBezTo>
                    <a:pt x="336" y="469"/>
                    <a:pt x="336" y="469"/>
                    <a:pt x="336" y="469"/>
                  </a:cubicBezTo>
                  <a:cubicBezTo>
                    <a:pt x="336" y="469"/>
                    <a:pt x="336" y="469"/>
                    <a:pt x="336" y="469"/>
                  </a:cubicBezTo>
                  <a:cubicBezTo>
                    <a:pt x="335" y="469"/>
                    <a:pt x="335" y="469"/>
                    <a:pt x="335" y="469"/>
                  </a:cubicBezTo>
                  <a:cubicBezTo>
                    <a:pt x="335" y="469"/>
                    <a:pt x="335" y="469"/>
                    <a:pt x="335" y="469"/>
                  </a:cubicBezTo>
                  <a:cubicBezTo>
                    <a:pt x="336" y="469"/>
                    <a:pt x="336" y="469"/>
                    <a:pt x="336" y="469"/>
                  </a:cubicBezTo>
                  <a:cubicBezTo>
                    <a:pt x="336" y="469"/>
                    <a:pt x="336" y="469"/>
                    <a:pt x="336" y="469"/>
                  </a:cubicBezTo>
                  <a:cubicBezTo>
                    <a:pt x="336" y="468"/>
                    <a:pt x="336" y="468"/>
                    <a:pt x="336" y="468"/>
                  </a:cubicBezTo>
                  <a:cubicBezTo>
                    <a:pt x="336" y="468"/>
                    <a:pt x="336" y="468"/>
                    <a:pt x="336" y="468"/>
                  </a:cubicBezTo>
                  <a:cubicBezTo>
                    <a:pt x="336" y="468"/>
                    <a:pt x="336" y="468"/>
                    <a:pt x="336" y="468"/>
                  </a:cubicBezTo>
                  <a:cubicBezTo>
                    <a:pt x="336" y="468"/>
                    <a:pt x="336" y="468"/>
                    <a:pt x="336" y="468"/>
                  </a:cubicBezTo>
                  <a:cubicBezTo>
                    <a:pt x="336" y="468"/>
                    <a:pt x="336" y="468"/>
                    <a:pt x="336" y="468"/>
                  </a:cubicBezTo>
                  <a:cubicBezTo>
                    <a:pt x="336" y="467"/>
                    <a:pt x="336" y="467"/>
                    <a:pt x="336" y="467"/>
                  </a:cubicBezTo>
                  <a:cubicBezTo>
                    <a:pt x="336" y="467"/>
                    <a:pt x="336" y="467"/>
                    <a:pt x="336" y="467"/>
                  </a:cubicBezTo>
                  <a:cubicBezTo>
                    <a:pt x="336" y="467"/>
                    <a:pt x="336" y="467"/>
                    <a:pt x="336" y="467"/>
                  </a:cubicBezTo>
                  <a:cubicBezTo>
                    <a:pt x="337" y="467"/>
                    <a:pt x="337" y="467"/>
                    <a:pt x="337" y="467"/>
                  </a:cubicBezTo>
                  <a:cubicBezTo>
                    <a:pt x="337" y="466"/>
                    <a:pt x="337" y="466"/>
                    <a:pt x="337" y="466"/>
                  </a:cubicBezTo>
                  <a:cubicBezTo>
                    <a:pt x="337" y="466"/>
                    <a:pt x="337" y="466"/>
                    <a:pt x="337" y="466"/>
                  </a:cubicBezTo>
                  <a:cubicBezTo>
                    <a:pt x="337" y="467"/>
                    <a:pt x="337" y="467"/>
                    <a:pt x="337" y="467"/>
                  </a:cubicBezTo>
                  <a:cubicBezTo>
                    <a:pt x="337" y="466"/>
                    <a:pt x="337" y="466"/>
                    <a:pt x="337" y="466"/>
                  </a:cubicBezTo>
                  <a:cubicBezTo>
                    <a:pt x="337" y="467"/>
                    <a:pt x="337" y="467"/>
                    <a:pt x="337" y="467"/>
                  </a:cubicBezTo>
                  <a:cubicBezTo>
                    <a:pt x="338" y="466"/>
                    <a:pt x="338" y="467"/>
                    <a:pt x="338" y="466"/>
                  </a:cubicBezTo>
                  <a:cubicBezTo>
                    <a:pt x="338" y="466"/>
                    <a:pt x="338" y="466"/>
                    <a:pt x="338" y="466"/>
                  </a:cubicBezTo>
                  <a:cubicBezTo>
                    <a:pt x="338" y="466"/>
                    <a:pt x="338" y="466"/>
                    <a:pt x="338" y="466"/>
                  </a:cubicBezTo>
                  <a:cubicBezTo>
                    <a:pt x="337" y="466"/>
                    <a:pt x="337" y="466"/>
                    <a:pt x="337" y="466"/>
                  </a:cubicBezTo>
                  <a:cubicBezTo>
                    <a:pt x="337" y="466"/>
                    <a:pt x="337" y="466"/>
                    <a:pt x="337" y="466"/>
                  </a:cubicBezTo>
                  <a:cubicBezTo>
                    <a:pt x="337" y="465"/>
                    <a:pt x="337" y="465"/>
                    <a:pt x="337" y="465"/>
                  </a:cubicBezTo>
                  <a:cubicBezTo>
                    <a:pt x="337" y="465"/>
                    <a:pt x="337" y="465"/>
                    <a:pt x="337" y="465"/>
                  </a:cubicBezTo>
                  <a:cubicBezTo>
                    <a:pt x="337" y="465"/>
                    <a:pt x="337" y="465"/>
                    <a:pt x="337" y="465"/>
                  </a:cubicBezTo>
                  <a:cubicBezTo>
                    <a:pt x="337" y="465"/>
                    <a:pt x="337" y="465"/>
                    <a:pt x="337" y="465"/>
                  </a:cubicBezTo>
                  <a:cubicBezTo>
                    <a:pt x="337" y="464"/>
                    <a:pt x="337" y="464"/>
                    <a:pt x="337" y="464"/>
                  </a:cubicBezTo>
                  <a:cubicBezTo>
                    <a:pt x="337" y="464"/>
                    <a:pt x="337" y="464"/>
                    <a:pt x="337" y="464"/>
                  </a:cubicBezTo>
                  <a:cubicBezTo>
                    <a:pt x="337" y="464"/>
                    <a:pt x="337" y="464"/>
                    <a:pt x="337" y="464"/>
                  </a:cubicBezTo>
                  <a:cubicBezTo>
                    <a:pt x="337" y="464"/>
                    <a:pt x="337" y="464"/>
                    <a:pt x="337" y="464"/>
                  </a:cubicBezTo>
                  <a:cubicBezTo>
                    <a:pt x="337" y="464"/>
                    <a:pt x="337" y="464"/>
                    <a:pt x="337" y="464"/>
                  </a:cubicBezTo>
                  <a:cubicBezTo>
                    <a:pt x="337" y="464"/>
                    <a:pt x="337" y="464"/>
                    <a:pt x="337" y="464"/>
                  </a:cubicBezTo>
                  <a:cubicBezTo>
                    <a:pt x="336" y="464"/>
                    <a:pt x="336" y="463"/>
                    <a:pt x="336" y="463"/>
                  </a:cubicBezTo>
                  <a:cubicBezTo>
                    <a:pt x="336" y="463"/>
                    <a:pt x="336" y="463"/>
                    <a:pt x="336" y="463"/>
                  </a:cubicBezTo>
                  <a:cubicBezTo>
                    <a:pt x="335" y="463"/>
                    <a:pt x="335" y="463"/>
                    <a:pt x="335" y="463"/>
                  </a:cubicBezTo>
                  <a:cubicBezTo>
                    <a:pt x="336" y="463"/>
                    <a:pt x="336" y="463"/>
                    <a:pt x="336" y="463"/>
                  </a:cubicBezTo>
                  <a:cubicBezTo>
                    <a:pt x="336" y="463"/>
                    <a:pt x="336" y="463"/>
                    <a:pt x="336" y="463"/>
                  </a:cubicBezTo>
                  <a:cubicBezTo>
                    <a:pt x="336" y="462"/>
                    <a:pt x="335" y="462"/>
                    <a:pt x="336" y="462"/>
                  </a:cubicBezTo>
                  <a:cubicBezTo>
                    <a:pt x="336" y="462"/>
                    <a:pt x="336" y="462"/>
                    <a:pt x="336" y="462"/>
                  </a:cubicBezTo>
                  <a:cubicBezTo>
                    <a:pt x="336" y="462"/>
                    <a:pt x="336" y="462"/>
                    <a:pt x="336" y="462"/>
                  </a:cubicBezTo>
                  <a:cubicBezTo>
                    <a:pt x="336" y="461"/>
                    <a:pt x="336" y="461"/>
                    <a:pt x="336" y="461"/>
                  </a:cubicBezTo>
                  <a:cubicBezTo>
                    <a:pt x="336" y="461"/>
                    <a:pt x="336" y="461"/>
                    <a:pt x="336" y="461"/>
                  </a:cubicBezTo>
                  <a:cubicBezTo>
                    <a:pt x="335" y="461"/>
                    <a:pt x="335" y="461"/>
                    <a:pt x="335" y="461"/>
                  </a:cubicBezTo>
                  <a:cubicBezTo>
                    <a:pt x="336" y="461"/>
                    <a:pt x="336" y="461"/>
                    <a:pt x="336" y="461"/>
                  </a:cubicBezTo>
                  <a:cubicBezTo>
                    <a:pt x="335" y="461"/>
                    <a:pt x="335" y="461"/>
                    <a:pt x="335" y="461"/>
                  </a:cubicBezTo>
                  <a:cubicBezTo>
                    <a:pt x="336" y="460"/>
                    <a:pt x="336" y="460"/>
                    <a:pt x="336" y="460"/>
                  </a:cubicBezTo>
                  <a:cubicBezTo>
                    <a:pt x="336" y="460"/>
                    <a:pt x="336" y="460"/>
                    <a:pt x="336" y="460"/>
                  </a:cubicBezTo>
                  <a:cubicBezTo>
                    <a:pt x="336" y="460"/>
                    <a:pt x="336" y="460"/>
                    <a:pt x="336" y="460"/>
                  </a:cubicBezTo>
                  <a:cubicBezTo>
                    <a:pt x="336" y="460"/>
                    <a:pt x="336" y="460"/>
                    <a:pt x="336" y="460"/>
                  </a:cubicBezTo>
                  <a:cubicBezTo>
                    <a:pt x="336" y="460"/>
                    <a:pt x="336" y="460"/>
                    <a:pt x="336" y="460"/>
                  </a:cubicBezTo>
                  <a:cubicBezTo>
                    <a:pt x="335" y="460"/>
                    <a:pt x="335" y="460"/>
                    <a:pt x="335" y="460"/>
                  </a:cubicBezTo>
                  <a:cubicBezTo>
                    <a:pt x="335" y="460"/>
                    <a:pt x="335" y="460"/>
                    <a:pt x="335" y="460"/>
                  </a:cubicBezTo>
                  <a:cubicBezTo>
                    <a:pt x="336" y="460"/>
                    <a:pt x="336" y="460"/>
                    <a:pt x="336" y="460"/>
                  </a:cubicBezTo>
                  <a:cubicBezTo>
                    <a:pt x="336" y="459"/>
                    <a:pt x="336" y="459"/>
                    <a:pt x="336" y="459"/>
                  </a:cubicBezTo>
                  <a:cubicBezTo>
                    <a:pt x="336" y="459"/>
                    <a:pt x="336" y="459"/>
                    <a:pt x="336" y="459"/>
                  </a:cubicBezTo>
                  <a:cubicBezTo>
                    <a:pt x="335" y="458"/>
                    <a:pt x="335" y="458"/>
                    <a:pt x="335" y="458"/>
                  </a:cubicBezTo>
                  <a:cubicBezTo>
                    <a:pt x="336" y="458"/>
                    <a:pt x="336" y="458"/>
                    <a:pt x="336" y="458"/>
                  </a:cubicBezTo>
                  <a:cubicBezTo>
                    <a:pt x="336" y="457"/>
                    <a:pt x="336" y="457"/>
                    <a:pt x="336" y="457"/>
                  </a:cubicBezTo>
                  <a:cubicBezTo>
                    <a:pt x="337" y="457"/>
                    <a:pt x="337" y="457"/>
                    <a:pt x="337" y="457"/>
                  </a:cubicBezTo>
                  <a:cubicBezTo>
                    <a:pt x="337" y="457"/>
                    <a:pt x="337" y="457"/>
                    <a:pt x="337" y="457"/>
                  </a:cubicBezTo>
                  <a:cubicBezTo>
                    <a:pt x="337" y="457"/>
                    <a:pt x="337" y="457"/>
                    <a:pt x="337" y="457"/>
                  </a:cubicBezTo>
                  <a:cubicBezTo>
                    <a:pt x="337" y="456"/>
                    <a:pt x="337" y="456"/>
                    <a:pt x="337" y="456"/>
                  </a:cubicBezTo>
                  <a:cubicBezTo>
                    <a:pt x="337" y="456"/>
                    <a:pt x="337" y="456"/>
                    <a:pt x="337" y="456"/>
                  </a:cubicBezTo>
                  <a:cubicBezTo>
                    <a:pt x="337" y="456"/>
                    <a:pt x="337" y="456"/>
                    <a:pt x="337" y="456"/>
                  </a:cubicBezTo>
                  <a:cubicBezTo>
                    <a:pt x="337" y="456"/>
                    <a:pt x="338" y="456"/>
                    <a:pt x="338" y="455"/>
                  </a:cubicBezTo>
                  <a:cubicBezTo>
                    <a:pt x="338" y="456"/>
                    <a:pt x="338" y="456"/>
                    <a:pt x="338" y="456"/>
                  </a:cubicBezTo>
                  <a:cubicBezTo>
                    <a:pt x="338" y="456"/>
                    <a:pt x="338" y="456"/>
                    <a:pt x="338" y="456"/>
                  </a:cubicBezTo>
                  <a:cubicBezTo>
                    <a:pt x="338" y="456"/>
                    <a:pt x="338" y="456"/>
                    <a:pt x="338" y="456"/>
                  </a:cubicBezTo>
                  <a:cubicBezTo>
                    <a:pt x="338" y="456"/>
                    <a:pt x="338" y="456"/>
                    <a:pt x="338" y="456"/>
                  </a:cubicBezTo>
                  <a:cubicBezTo>
                    <a:pt x="337" y="457"/>
                    <a:pt x="337" y="457"/>
                    <a:pt x="337" y="457"/>
                  </a:cubicBezTo>
                  <a:cubicBezTo>
                    <a:pt x="337" y="456"/>
                    <a:pt x="337" y="456"/>
                    <a:pt x="337" y="456"/>
                  </a:cubicBezTo>
                  <a:cubicBezTo>
                    <a:pt x="337" y="456"/>
                    <a:pt x="337" y="456"/>
                    <a:pt x="337" y="456"/>
                  </a:cubicBezTo>
                  <a:cubicBezTo>
                    <a:pt x="337" y="457"/>
                    <a:pt x="337" y="457"/>
                    <a:pt x="337" y="457"/>
                  </a:cubicBezTo>
                  <a:cubicBezTo>
                    <a:pt x="337" y="457"/>
                    <a:pt x="337" y="457"/>
                    <a:pt x="337" y="457"/>
                  </a:cubicBezTo>
                  <a:cubicBezTo>
                    <a:pt x="338" y="457"/>
                    <a:pt x="338" y="457"/>
                    <a:pt x="338" y="457"/>
                  </a:cubicBezTo>
                  <a:cubicBezTo>
                    <a:pt x="338" y="457"/>
                    <a:pt x="338" y="457"/>
                    <a:pt x="338" y="457"/>
                  </a:cubicBezTo>
                  <a:cubicBezTo>
                    <a:pt x="338" y="457"/>
                    <a:pt x="338" y="457"/>
                    <a:pt x="338" y="457"/>
                  </a:cubicBezTo>
                  <a:cubicBezTo>
                    <a:pt x="338" y="458"/>
                    <a:pt x="338" y="458"/>
                    <a:pt x="338" y="458"/>
                  </a:cubicBezTo>
                  <a:cubicBezTo>
                    <a:pt x="338" y="458"/>
                    <a:pt x="338" y="458"/>
                    <a:pt x="338" y="458"/>
                  </a:cubicBezTo>
                  <a:cubicBezTo>
                    <a:pt x="339" y="459"/>
                    <a:pt x="339" y="459"/>
                    <a:pt x="339" y="459"/>
                  </a:cubicBezTo>
                  <a:cubicBezTo>
                    <a:pt x="339" y="459"/>
                    <a:pt x="339" y="459"/>
                    <a:pt x="339" y="459"/>
                  </a:cubicBezTo>
                  <a:cubicBezTo>
                    <a:pt x="339" y="459"/>
                    <a:pt x="339" y="459"/>
                    <a:pt x="339" y="459"/>
                  </a:cubicBezTo>
                  <a:cubicBezTo>
                    <a:pt x="339" y="459"/>
                    <a:pt x="339" y="459"/>
                    <a:pt x="339" y="459"/>
                  </a:cubicBezTo>
                  <a:cubicBezTo>
                    <a:pt x="339" y="459"/>
                    <a:pt x="339" y="459"/>
                    <a:pt x="339" y="459"/>
                  </a:cubicBezTo>
                  <a:cubicBezTo>
                    <a:pt x="340" y="459"/>
                    <a:pt x="340" y="459"/>
                    <a:pt x="340" y="459"/>
                  </a:cubicBezTo>
                  <a:cubicBezTo>
                    <a:pt x="340" y="458"/>
                    <a:pt x="340" y="458"/>
                    <a:pt x="340" y="458"/>
                  </a:cubicBezTo>
                  <a:cubicBezTo>
                    <a:pt x="340" y="458"/>
                    <a:pt x="340" y="457"/>
                    <a:pt x="340" y="457"/>
                  </a:cubicBezTo>
                  <a:cubicBezTo>
                    <a:pt x="340" y="457"/>
                    <a:pt x="340" y="457"/>
                    <a:pt x="340" y="457"/>
                  </a:cubicBezTo>
                  <a:cubicBezTo>
                    <a:pt x="341" y="456"/>
                    <a:pt x="341" y="456"/>
                    <a:pt x="341" y="456"/>
                  </a:cubicBezTo>
                  <a:cubicBezTo>
                    <a:pt x="341" y="456"/>
                    <a:pt x="341" y="456"/>
                    <a:pt x="341" y="456"/>
                  </a:cubicBezTo>
                  <a:cubicBezTo>
                    <a:pt x="341" y="456"/>
                    <a:pt x="341" y="456"/>
                    <a:pt x="341" y="456"/>
                  </a:cubicBezTo>
                  <a:cubicBezTo>
                    <a:pt x="341" y="456"/>
                    <a:pt x="341" y="456"/>
                    <a:pt x="341" y="456"/>
                  </a:cubicBezTo>
                  <a:cubicBezTo>
                    <a:pt x="341" y="456"/>
                    <a:pt x="341" y="456"/>
                    <a:pt x="341" y="456"/>
                  </a:cubicBezTo>
                  <a:cubicBezTo>
                    <a:pt x="342" y="456"/>
                    <a:pt x="342" y="456"/>
                    <a:pt x="342" y="456"/>
                  </a:cubicBezTo>
                  <a:cubicBezTo>
                    <a:pt x="342" y="455"/>
                    <a:pt x="342" y="455"/>
                    <a:pt x="342" y="455"/>
                  </a:cubicBezTo>
                  <a:cubicBezTo>
                    <a:pt x="342" y="455"/>
                    <a:pt x="342" y="455"/>
                    <a:pt x="342" y="455"/>
                  </a:cubicBezTo>
                  <a:cubicBezTo>
                    <a:pt x="342" y="455"/>
                    <a:pt x="342" y="455"/>
                    <a:pt x="342" y="455"/>
                  </a:cubicBezTo>
                  <a:cubicBezTo>
                    <a:pt x="343" y="455"/>
                    <a:pt x="343" y="455"/>
                    <a:pt x="343" y="455"/>
                  </a:cubicBezTo>
                  <a:cubicBezTo>
                    <a:pt x="343" y="454"/>
                    <a:pt x="343" y="454"/>
                    <a:pt x="343" y="454"/>
                  </a:cubicBezTo>
                  <a:cubicBezTo>
                    <a:pt x="343" y="454"/>
                    <a:pt x="343" y="454"/>
                    <a:pt x="343" y="454"/>
                  </a:cubicBezTo>
                  <a:cubicBezTo>
                    <a:pt x="343" y="454"/>
                    <a:pt x="343" y="454"/>
                    <a:pt x="343" y="454"/>
                  </a:cubicBezTo>
                  <a:cubicBezTo>
                    <a:pt x="344" y="454"/>
                    <a:pt x="344" y="454"/>
                    <a:pt x="344" y="454"/>
                  </a:cubicBezTo>
                  <a:cubicBezTo>
                    <a:pt x="344" y="454"/>
                    <a:pt x="344" y="454"/>
                    <a:pt x="344" y="454"/>
                  </a:cubicBezTo>
                  <a:cubicBezTo>
                    <a:pt x="345" y="453"/>
                    <a:pt x="345" y="453"/>
                    <a:pt x="345" y="453"/>
                  </a:cubicBezTo>
                  <a:cubicBezTo>
                    <a:pt x="345" y="454"/>
                    <a:pt x="345" y="454"/>
                    <a:pt x="345" y="454"/>
                  </a:cubicBezTo>
                  <a:cubicBezTo>
                    <a:pt x="345" y="453"/>
                    <a:pt x="345" y="453"/>
                    <a:pt x="345" y="453"/>
                  </a:cubicBezTo>
                  <a:cubicBezTo>
                    <a:pt x="345" y="453"/>
                    <a:pt x="345" y="453"/>
                    <a:pt x="345" y="453"/>
                  </a:cubicBezTo>
                  <a:cubicBezTo>
                    <a:pt x="347" y="452"/>
                    <a:pt x="347" y="452"/>
                    <a:pt x="347" y="452"/>
                  </a:cubicBezTo>
                  <a:cubicBezTo>
                    <a:pt x="347" y="452"/>
                    <a:pt x="347" y="452"/>
                    <a:pt x="347" y="452"/>
                  </a:cubicBezTo>
                  <a:cubicBezTo>
                    <a:pt x="348" y="451"/>
                    <a:pt x="348" y="451"/>
                    <a:pt x="348" y="451"/>
                  </a:cubicBezTo>
                  <a:cubicBezTo>
                    <a:pt x="349" y="451"/>
                    <a:pt x="349" y="450"/>
                    <a:pt x="349" y="450"/>
                  </a:cubicBezTo>
                  <a:cubicBezTo>
                    <a:pt x="349" y="450"/>
                    <a:pt x="349" y="450"/>
                    <a:pt x="349" y="450"/>
                  </a:cubicBezTo>
                  <a:cubicBezTo>
                    <a:pt x="349" y="450"/>
                    <a:pt x="349" y="450"/>
                    <a:pt x="349" y="450"/>
                  </a:cubicBezTo>
                  <a:cubicBezTo>
                    <a:pt x="349" y="450"/>
                    <a:pt x="349" y="450"/>
                    <a:pt x="349" y="450"/>
                  </a:cubicBezTo>
                  <a:cubicBezTo>
                    <a:pt x="349" y="450"/>
                    <a:pt x="349" y="450"/>
                    <a:pt x="349" y="450"/>
                  </a:cubicBezTo>
                  <a:cubicBezTo>
                    <a:pt x="350" y="449"/>
                    <a:pt x="350" y="449"/>
                    <a:pt x="350" y="449"/>
                  </a:cubicBezTo>
                  <a:cubicBezTo>
                    <a:pt x="350" y="449"/>
                    <a:pt x="350" y="449"/>
                    <a:pt x="350" y="449"/>
                  </a:cubicBezTo>
                  <a:cubicBezTo>
                    <a:pt x="350" y="449"/>
                    <a:pt x="350" y="449"/>
                    <a:pt x="350" y="449"/>
                  </a:cubicBezTo>
                  <a:cubicBezTo>
                    <a:pt x="350" y="449"/>
                    <a:pt x="351" y="448"/>
                    <a:pt x="351" y="448"/>
                  </a:cubicBezTo>
                  <a:cubicBezTo>
                    <a:pt x="351" y="448"/>
                    <a:pt x="351" y="448"/>
                    <a:pt x="351" y="448"/>
                  </a:cubicBezTo>
                  <a:cubicBezTo>
                    <a:pt x="352" y="448"/>
                    <a:pt x="352" y="448"/>
                    <a:pt x="352" y="448"/>
                  </a:cubicBezTo>
                  <a:cubicBezTo>
                    <a:pt x="352" y="448"/>
                    <a:pt x="352" y="448"/>
                    <a:pt x="352" y="448"/>
                  </a:cubicBezTo>
                  <a:cubicBezTo>
                    <a:pt x="352" y="448"/>
                    <a:pt x="352" y="448"/>
                    <a:pt x="352" y="448"/>
                  </a:cubicBezTo>
                  <a:cubicBezTo>
                    <a:pt x="352" y="448"/>
                    <a:pt x="352" y="448"/>
                    <a:pt x="352" y="448"/>
                  </a:cubicBezTo>
                  <a:cubicBezTo>
                    <a:pt x="352" y="448"/>
                    <a:pt x="352" y="448"/>
                    <a:pt x="352" y="448"/>
                  </a:cubicBezTo>
                  <a:cubicBezTo>
                    <a:pt x="352" y="447"/>
                    <a:pt x="352" y="447"/>
                    <a:pt x="352" y="447"/>
                  </a:cubicBezTo>
                  <a:cubicBezTo>
                    <a:pt x="352" y="447"/>
                    <a:pt x="352" y="447"/>
                    <a:pt x="352" y="447"/>
                  </a:cubicBezTo>
                  <a:cubicBezTo>
                    <a:pt x="352" y="447"/>
                    <a:pt x="352" y="447"/>
                    <a:pt x="352" y="447"/>
                  </a:cubicBezTo>
                  <a:cubicBezTo>
                    <a:pt x="352" y="447"/>
                    <a:pt x="352" y="447"/>
                    <a:pt x="352" y="447"/>
                  </a:cubicBezTo>
                  <a:cubicBezTo>
                    <a:pt x="352" y="447"/>
                    <a:pt x="352" y="447"/>
                    <a:pt x="352" y="447"/>
                  </a:cubicBezTo>
                  <a:cubicBezTo>
                    <a:pt x="353" y="446"/>
                    <a:pt x="353" y="446"/>
                    <a:pt x="353" y="446"/>
                  </a:cubicBezTo>
                  <a:cubicBezTo>
                    <a:pt x="352" y="446"/>
                    <a:pt x="352" y="446"/>
                    <a:pt x="352" y="446"/>
                  </a:cubicBezTo>
                  <a:cubicBezTo>
                    <a:pt x="353" y="445"/>
                    <a:pt x="353" y="445"/>
                    <a:pt x="353" y="445"/>
                  </a:cubicBezTo>
                  <a:cubicBezTo>
                    <a:pt x="353" y="445"/>
                    <a:pt x="353" y="445"/>
                    <a:pt x="353" y="445"/>
                  </a:cubicBezTo>
                  <a:cubicBezTo>
                    <a:pt x="353" y="445"/>
                    <a:pt x="353" y="445"/>
                    <a:pt x="353" y="445"/>
                  </a:cubicBezTo>
                  <a:cubicBezTo>
                    <a:pt x="353" y="444"/>
                    <a:pt x="353" y="444"/>
                    <a:pt x="353" y="444"/>
                  </a:cubicBezTo>
                  <a:cubicBezTo>
                    <a:pt x="354" y="444"/>
                    <a:pt x="354" y="444"/>
                    <a:pt x="354" y="444"/>
                  </a:cubicBezTo>
                  <a:cubicBezTo>
                    <a:pt x="354" y="443"/>
                    <a:pt x="354" y="443"/>
                    <a:pt x="354" y="443"/>
                  </a:cubicBezTo>
                  <a:cubicBezTo>
                    <a:pt x="353" y="443"/>
                    <a:pt x="353" y="443"/>
                    <a:pt x="353" y="443"/>
                  </a:cubicBezTo>
                  <a:cubicBezTo>
                    <a:pt x="353" y="444"/>
                    <a:pt x="353" y="444"/>
                    <a:pt x="353" y="444"/>
                  </a:cubicBezTo>
                  <a:cubicBezTo>
                    <a:pt x="353" y="444"/>
                    <a:pt x="353" y="444"/>
                    <a:pt x="353" y="444"/>
                  </a:cubicBezTo>
                  <a:cubicBezTo>
                    <a:pt x="353" y="443"/>
                    <a:pt x="353" y="443"/>
                    <a:pt x="353" y="443"/>
                  </a:cubicBezTo>
                  <a:cubicBezTo>
                    <a:pt x="353" y="443"/>
                    <a:pt x="353" y="443"/>
                    <a:pt x="353" y="443"/>
                  </a:cubicBezTo>
                  <a:cubicBezTo>
                    <a:pt x="353" y="443"/>
                    <a:pt x="353" y="443"/>
                    <a:pt x="353" y="443"/>
                  </a:cubicBezTo>
                  <a:cubicBezTo>
                    <a:pt x="353" y="443"/>
                    <a:pt x="354" y="443"/>
                    <a:pt x="354" y="442"/>
                  </a:cubicBezTo>
                  <a:cubicBezTo>
                    <a:pt x="354" y="442"/>
                    <a:pt x="354" y="442"/>
                    <a:pt x="354" y="442"/>
                  </a:cubicBezTo>
                  <a:cubicBezTo>
                    <a:pt x="354" y="443"/>
                    <a:pt x="354" y="443"/>
                    <a:pt x="354" y="443"/>
                  </a:cubicBezTo>
                  <a:cubicBezTo>
                    <a:pt x="354" y="443"/>
                    <a:pt x="354" y="443"/>
                    <a:pt x="354" y="443"/>
                  </a:cubicBezTo>
                  <a:cubicBezTo>
                    <a:pt x="355" y="442"/>
                    <a:pt x="355" y="442"/>
                    <a:pt x="355" y="442"/>
                  </a:cubicBezTo>
                  <a:cubicBezTo>
                    <a:pt x="354" y="442"/>
                    <a:pt x="354" y="442"/>
                    <a:pt x="354" y="442"/>
                  </a:cubicBezTo>
                  <a:cubicBezTo>
                    <a:pt x="355" y="442"/>
                    <a:pt x="355" y="442"/>
                    <a:pt x="355" y="442"/>
                  </a:cubicBezTo>
                  <a:cubicBezTo>
                    <a:pt x="354" y="441"/>
                    <a:pt x="354" y="441"/>
                    <a:pt x="354" y="441"/>
                  </a:cubicBezTo>
                  <a:cubicBezTo>
                    <a:pt x="354" y="441"/>
                    <a:pt x="354" y="441"/>
                    <a:pt x="354" y="441"/>
                  </a:cubicBezTo>
                  <a:cubicBezTo>
                    <a:pt x="354" y="441"/>
                    <a:pt x="354" y="441"/>
                    <a:pt x="354" y="441"/>
                  </a:cubicBezTo>
                  <a:cubicBezTo>
                    <a:pt x="355" y="441"/>
                    <a:pt x="355" y="441"/>
                    <a:pt x="355" y="441"/>
                  </a:cubicBezTo>
                  <a:cubicBezTo>
                    <a:pt x="355" y="441"/>
                    <a:pt x="355" y="441"/>
                    <a:pt x="355" y="441"/>
                  </a:cubicBezTo>
                  <a:cubicBezTo>
                    <a:pt x="355" y="441"/>
                    <a:pt x="355" y="441"/>
                    <a:pt x="355" y="441"/>
                  </a:cubicBezTo>
                  <a:cubicBezTo>
                    <a:pt x="355" y="440"/>
                    <a:pt x="355" y="440"/>
                    <a:pt x="355" y="440"/>
                  </a:cubicBezTo>
                  <a:cubicBezTo>
                    <a:pt x="356" y="440"/>
                    <a:pt x="356" y="440"/>
                    <a:pt x="356" y="440"/>
                  </a:cubicBezTo>
                  <a:cubicBezTo>
                    <a:pt x="356" y="440"/>
                    <a:pt x="356" y="440"/>
                    <a:pt x="356" y="440"/>
                  </a:cubicBezTo>
                  <a:cubicBezTo>
                    <a:pt x="356" y="439"/>
                    <a:pt x="356" y="439"/>
                    <a:pt x="356" y="439"/>
                  </a:cubicBezTo>
                  <a:cubicBezTo>
                    <a:pt x="356" y="439"/>
                    <a:pt x="356" y="439"/>
                    <a:pt x="356" y="439"/>
                  </a:cubicBezTo>
                  <a:cubicBezTo>
                    <a:pt x="356" y="439"/>
                    <a:pt x="356" y="439"/>
                    <a:pt x="356" y="439"/>
                  </a:cubicBezTo>
                  <a:cubicBezTo>
                    <a:pt x="356" y="439"/>
                    <a:pt x="356" y="439"/>
                    <a:pt x="356" y="439"/>
                  </a:cubicBezTo>
                  <a:cubicBezTo>
                    <a:pt x="356" y="438"/>
                    <a:pt x="356" y="438"/>
                    <a:pt x="356" y="438"/>
                  </a:cubicBezTo>
                  <a:cubicBezTo>
                    <a:pt x="356" y="438"/>
                    <a:pt x="356" y="438"/>
                    <a:pt x="356" y="438"/>
                  </a:cubicBezTo>
                  <a:cubicBezTo>
                    <a:pt x="356" y="438"/>
                    <a:pt x="356" y="438"/>
                    <a:pt x="356" y="438"/>
                  </a:cubicBezTo>
                  <a:cubicBezTo>
                    <a:pt x="356" y="438"/>
                    <a:pt x="356" y="438"/>
                    <a:pt x="356" y="438"/>
                  </a:cubicBezTo>
                  <a:cubicBezTo>
                    <a:pt x="356" y="437"/>
                    <a:pt x="356" y="437"/>
                    <a:pt x="356" y="437"/>
                  </a:cubicBezTo>
                  <a:cubicBezTo>
                    <a:pt x="356" y="437"/>
                    <a:pt x="356" y="437"/>
                    <a:pt x="356" y="437"/>
                  </a:cubicBezTo>
                  <a:cubicBezTo>
                    <a:pt x="356" y="437"/>
                    <a:pt x="356" y="437"/>
                    <a:pt x="356" y="437"/>
                  </a:cubicBezTo>
                  <a:cubicBezTo>
                    <a:pt x="357" y="437"/>
                    <a:pt x="357" y="437"/>
                    <a:pt x="357" y="437"/>
                  </a:cubicBezTo>
                  <a:cubicBezTo>
                    <a:pt x="357" y="437"/>
                    <a:pt x="357" y="437"/>
                    <a:pt x="357" y="437"/>
                  </a:cubicBezTo>
                  <a:cubicBezTo>
                    <a:pt x="357" y="437"/>
                    <a:pt x="357" y="437"/>
                    <a:pt x="357" y="437"/>
                  </a:cubicBezTo>
                  <a:cubicBezTo>
                    <a:pt x="357" y="437"/>
                    <a:pt x="357" y="437"/>
                    <a:pt x="357" y="437"/>
                  </a:cubicBezTo>
                  <a:cubicBezTo>
                    <a:pt x="357" y="436"/>
                    <a:pt x="357" y="436"/>
                    <a:pt x="357" y="436"/>
                  </a:cubicBezTo>
                  <a:cubicBezTo>
                    <a:pt x="357" y="436"/>
                    <a:pt x="357" y="436"/>
                    <a:pt x="357" y="436"/>
                  </a:cubicBezTo>
                  <a:cubicBezTo>
                    <a:pt x="356" y="435"/>
                    <a:pt x="356" y="435"/>
                    <a:pt x="356" y="435"/>
                  </a:cubicBezTo>
                  <a:cubicBezTo>
                    <a:pt x="357" y="435"/>
                    <a:pt x="357" y="435"/>
                    <a:pt x="357" y="435"/>
                  </a:cubicBezTo>
                  <a:cubicBezTo>
                    <a:pt x="356" y="435"/>
                    <a:pt x="356" y="435"/>
                    <a:pt x="356" y="434"/>
                  </a:cubicBezTo>
                  <a:cubicBezTo>
                    <a:pt x="356" y="434"/>
                    <a:pt x="356" y="434"/>
                    <a:pt x="356" y="434"/>
                  </a:cubicBezTo>
                  <a:cubicBezTo>
                    <a:pt x="356" y="434"/>
                    <a:pt x="356" y="434"/>
                    <a:pt x="356" y="434"/>
                  </a:cubicBezTo>
                  <a:cubicBezTo>
                    <a:pt x="356" y="434"/>
                    <a:pt x="356" y="434"/>
                    <a:pt x="356" y="434"/>
                  </a:cubicBezTo>
                  <a:cubicBezTo>
                    <a:pt x="356" y="433"/>
                    <a:pt x="356" y="433"/>
                    <a:pt x="356" y="433"/>
                  </a:cubicBezTo>
                  <a:cubicBezTo>
                    <a:pt x="356" y="433"/>
                    <a:pt x="356" y="433"/>
                    <a:pt x="356" y="433"/>
                  </a:cubicBezTo>
                  <a:cubicBezTo>
                    <a:pt x="356" y="432"/>
                    <a:pt x="356" y="432"/>
                    <a:pt x="356" y="432"/>
                  </a:cubicBezTo>
                  <a:cubicBezTo>
                    <a:pt x="356" y="432"/>
                    <a:pt x="356" y="432"/>
                    <a:pt x="356" y="432"/>
                  </a:cubicBezTo>
                  <a:cubicBezTo>
                    <a:pt x="356" y="432"/>
                    <a:pt x="356" y="432"/>
                    <a:pt x="356" y="432"/>
                  </a:cubicBezTo>
                  <a:cubicBezTo>
                    <a:pt x="356" y="431"/>
                    <a:pt x="356" y="431"/>
                    <a:pt x="356" y="431"/>
                  </a:cubicBezTo>
                  <a:cubicBezTo>
                    <a:pt x="356" y="431"/>
                    <a:pt x="356" y="431"/>
                    <a:pt x="356" y="431"/>
                  </a:cubicBezTo>
                  <a:cubicBezTo>
                    <a:pt x="357" y="431"/>
                    <a:pt x="357" y="431"/>
                    <a:pt x="357" y="431"/>
                  </a:cubicBezTo>
                  <a:cubicBezTo>
                    <a:pt x="357" y="431"/>
                    <a:pt x="357" y="431"/>
                    <a:pt x="357" y="431"/>
                  </a:cubicBezTo>
                  <a:cubicBezTo>
                    <a:pt x="357" y="431"/>
                    <a:pt x="357" y="431"/>
                    <a:pt x="357" y="431"/>
                  </a:cubicBezTo>
                  <a:cubicBezTo>
                    <a:pt x="357" y="430"/>
                    <a:pt x="357" y="430"/>
                    <a:pt x="357" y="430"/>
                  </a:cubicBezTo>
                  <a:cubicBezTo>
                    <a:pt x="357" y="430"/>
                    <a:pt x="357" y="430"/>
                    <a:pt x="357" y="430"/>
                  </a:cubicBezTo>
                  <a:cubicBezTo>
                    <a:pt x="357" y="430"/>
                    <a:pt x="357" y="430"/>
                    <a:pt x="357" y="430"/>
                  </a:cubicBezTo>
                  <a:cubicBezTo>
                    <a:pt x="357" y="430"/>
                    <a:pt x="357" y="430"/>
                    <a:pt x="357" y="430"/>
                  </a:cubicBezTo>
                  <a:cubicBezTo>
                    <a:pt x="357" y="430"/>
                    <a:pt x="357" y="430"/>
                    <a:pt x="357" y="430"/>
                  </a:cubicBezTo>
                  <a:cubicBezTo>
                    <a:pt x="357" y="430"/>
                    <a:pt x="357" y="430"/>
                    <a:pt x="357" y="430"/>
                  </a:cubicBezTo>
                  <a:cubicBezTo>
                    <a:pt x="357" y="430"/>
                    <a:pt x="357" y="430"/>
                    <a:pt x="357" y="430"/>
                  </a:cubicBezTo>
                  <a:cubicBezTo>
                    <a:pt x="357" y="429"/>
                    <a:pt x="357" y="429"/>
                    <a:pt x="357" y="429"/>
                  </a:cubicBezTo>
                  <a:cubicBezTo>
                    <a:pt x="358" y="429"/>
                    <a:pt x="358" y="429"/>
                    <a:pt x="358" y="429"/>
                  </a:cubicBezTo>
                  <a:cubicBezTo>
                    <a:pt x="358" y="428"/>
                    <a:pt x="358" y="428"/>
                    <a:pt x="358" y="428"/>
                  </a:cubicBezTo>
                  <a:cubicBezTo>
                    <a:pt x="358" y="428"/>
                    <a:pt x="358" y="428"/>
                    <a:pt x="358" y="428"/>
                  </a:cubicBezTo>
                  <a:cubicBezTo>
                    <a:pt x="358" y="427"/>
                    <a:pt x="358" y="427"/>
                    <a:pt x="358" y="427"/>
                  </a:cubicBezTo>
                  <a:cubicBezTo>
                    <a:pt x="359" y="427"/>
                    <a:pt x="359" y="427"/>
                    <a:pt x="359" y="427"/>
                  </a:cubicBezTo>
                  <a:cubicBezTo>
                    <a:pt x="358" y="426"/>
                    <a:pt x="359" y="427"/>
                    <a:pt x="359" y="426"/>
                  </a:cubicBezTo>
                  <a:cubicBezTo>
                    <a:pt x="359" y="426"/>
                    <a:pt x="359" y="426"/>
                    <a:pt x="359" y="426"/>
                  </a:cubicBezTo>
                  <a:cubicBezTo>
                    <a:pt x="359" y="426"/>
                    <a:pt x="359" y="426"/>
                    <a:pt x="359" y="426"/>
                  </a:cubicBezTo>
                  <a:cubicBezTo>
                    <a:pt x="359" y="426"/>
                    <a:pt x="359" y="426"/>
                    <a:pt x="359" y="426"/>
                  </a:cubicBezTo>
                  <a:cubicBezTo>
                    <a:pt x="359" y="426"/>
                    <a:pt x="359" y="426"/>
                    <a:pt x="359" y="426"/>
                  </a:cubicBezTo>
                  <a:cubicBezTo>
                    <a:pt x="359" y="425"/>
                    <a:pt x="359" y="425"/>
                    <a:pt x="359" y="425"/>
                  </a:cubicBezTo>
                  <a:cubicBezTo>
                    <a:pt x="359" y="425"/>
                    <a:pt x="359" y="425"/>
                    <a:pt x="359" y="425"/>
                  </a:cubicBezTo>
                  <a:cubicBezTo>
                    <a:pt x="359" y="424"/>
                    <a:pt x="359" y="424"/>
                    <a:pt x="359" y="424"/>
                  </a:cubicBezTo>
                  <a:cubicBezTo>
                    <a:pt x="359" y="423"/>
                    <a:pt x="359" y="423"/>
                    <a:pt x="359" y="423"/>
                  </a:cubicBezTo>
                  <a:cubicBezTo>
                    <a:pt x="359" y="423"/>
                    <a:pt x="359" y="423"/>
                    <a:pt x="359" y="423"/>
                  </a:cubicBezTo>
                  <a:cubicBezTo>
                    <a:pt x="359" y="423"/>
                    <a:pt x="359" y="423"/>
                    <a:pt x="359" y="423"/>
                  </a:cubicBezTo>
                  <a:cubicBezTo>
                    <a:pt x="360" y="422"/>
                    <a:pt x="360" y="422"/>
                    <a:pt x="360" y="422"/>
                  </a:cubicBezTo>
                  <a:cubicBezTo>
                    <a:pt x="360" y="422"/>
                    <a:pt x="360" y="422"/>
                    <a:pt x="360" y="422"/>
                  </a:cubicBezTo>
                  <a:cubicBezTo>
                    <a:pt x="360" y="422"/>
                    <a:pt x="360" y="422"/>
                    <a:pt x="360" y="422"/>
                  </a:cubicBezTo>
                  <a:cubicBezTo>
                    <a:pt x="361" y="422"/>
                    <a:pt x="361" y="422"/>
                    <a:pt x="361" y="422"/>
                  </a:cubicBezTo>
                  <a:cubicBezTo>
                    <a:pt x="361" y="422"/>
                    <a:pt x="361" y="422"/>
                    <a:pt x="361" y="422"/>
                  </a:cubicBezTo>
                  <a:cubicBezTo>
                    <a:pt x="361" y="422"/>
                    <a:pt x="361" y="422"/>
                    <a:pt x="361" y="422"/>
                  </a:cubicBezTo>
                  <a:cubicBezTo>
                    <a:pt x="361" y="422"/>
                    <a:pt x="361" y="422"/>
                    <a:pt x="361" y="422"/>
                  </a:cubicBezTo>
                  <a:cubicBezTo>
                    <a:pt x="362" y="422"/>
                    <a:pt x="362" y="422"/>
                    <a:pt x="362" y="422"/>
                  </a:cubicBezTo>
                  <a:cubicBezTo>
                    <a:pt x="362" y="422"/>
                    <a:pt x="362" y="422"/>
                    <a:pt x="362" y="422"/>
                  </a:cubicBezTo>
                  <a:cubicBezTo>
                    <a:pt x="362" y="420"/>
                    <a:pt x="362" y="420"/>
                    <a:pt x="362" y="420"/>
                  </a:cubicBezTo>
                  <a:cubicBezTo>
                    <a:pt x="362" y="420"/>
                    <a:pt x="362" y="420"/>
                    <a:pt x="362" y="420"/>
                  </a:cubicBezTo>
                  <a:cubicBezTo>
                    <a:pt x="362" y="420"/>
                    <a:pt x="362" y="420"/>
                    <a:pt x="362" y="420"/>
                  </a:cubicBezTo>
                  <a:cubicBezTo>
                    <a:pt x="362" y="420"/>
                    <a:pt x="362" y="420"/>
                    <a:pt x="362" y="420"/>
                  </a:cubicBezTo>
                  <a:cubicBezTo>
                    <a:pt x="362" y="419"/>
                    <a:pt x="362" y="419"/>
                    <a:pt x="362" y="419"/>
                  </a:cubicBezTo>
                  <a:cubicBezTo>
                    <a:pt x="362" y="419"/>
                    <a:pt x="362" y="419"/>
                    <a:pt x="362" y="419"/>
                  </a:cubicBezTo>
                  <a:cubicBezTo>
                    <a:pt x="362" y="419"/>
                    <a:pt x="362" y="419"/>
                    <a:pt x="362" y="419"/>
                  </a:cubicBezTo>
                  <a:cubicBezTo>
                    <a:pt x="362" y="418"/>
                    <a:pt x="362" y="418"/>
                    <a:pt x="362" y="418"/>
                  </a:cubicBezTo>
                  <a:cubicBezTo>
                    <a:pt x="362" y="418"/>
                    <a:pt x="362" y="418"/>
                    <a:pt x="362" y="418"/>
                  </a:cubicBezTo>
                  <a:cubicBezTo>
                    <a:pt x="362" y="418"/>
                    <a:pt x="362" y="418"/>
                    <a:pt x="362" y="418"/>
                  </a:cubicBezTo>
                  <a:cubicBezTo>
                    <a:pt x="362" y="418"/>
                    <a:pt x="362" y="418"/>
                    <a:pt x="362" y="418"/>
                  </a:cubicBezTo>
                  <a:cubicBezTo>
                    <a:pt x="362" y="417"/>
                    <a:pt x="362" y="417"/>
                    <a:pt x="362" y="417"/>
                  </a:cubicBezTo>
                  <a:cubicBezTo>
                    <a:pt x="362" y="417"/>
                    <a:pt x="362" y="417"/>
                    <a:pt x="362" y="417"/>
                  </a:cubicBezTo>
                  <a:cubicBezTo>
                    <a:pt x="362" y="417"/>
                    <a:pt x="362" y="417"/>
                    <a:pt x="362" y="417"/>
                  </a:cubicBezTo>
                  <a:cubicBezTo>
                    <a:pt x="363" y="416"/>
                    <a:pt x="363" y="416"/>
                    <a:pt x="363" y="416"/>
                  </a:cubicBezTo>
                  <a:cubicBezTo>
                    <a:pt x="362" y="416"/>
                    <a:pt x="362" y="416"/>
                    <a:pt x="362" y="416"/>
                  </a:cubicBezTo>
                  <a:cubicBezTo>
                    <a:pt x="363" y="415"/>
                    <a:pt x="363" y="415"/>
                    <a:pt x="363" y="415"/>
                  </a:cubicBezTo>
                  <a:cubicBezTo>
                    <a:pt x="364" y="415"/>
                    <a:pt x="364" y="415"/>
                    <a:pt x="364" y="415"/>
                  </a:cubicBezTo>
                  <a:cubicBezTo>
                    <a:pt x="363" y="415"/>
                    <a:pt x="363" y="415"/>
                    <a:pt x="363" y="415"/>
                  </a:cubicBezTo>
                  <a:cubicBezTo>
                    <a:pt x="364" y="414"/>
                    <a:pt x="364" y="414"/>
                    <a:pt x="364" y="414"/>
                  </a:cubicBezTo>
                  <a:cubicBezTo>
                    <a:pt x="363" y="414"/>
                    <a:pt x="364" y="414"/>
                    <a:pt x="364" y="413"/>
                  </a:cubicBezTo>
                  <a:cubicBezTo>
                    <a:pt x="364" y="413"/>
                    <a:pt x="364" y="413"/>
                    <a:pt x="364" y="413"/>
                  </a:cubicBezTo>
                  <a:cubicBezTo>
                    <a:pt x="364" y="413"/>
                    <a:pt x="364" y="413"/>
                    <a:pt x="364" y="412"/>
                  </a:cubicBezTo>
                  <a:cubicBezTo>
                    <a:pt x="364" y="412"/>
                    <a:pt x="364" y="412"/>
                    <a:pt x="364" y="412"/>
                  </a:cubicBezTo>
                  <a:cubicBezTo>
                    <a:pt x="364" y="411"/>
                    <a:pt x="364" y="411"/>
                    <a:pt x="364" y="411"/>
                  </a:cubicBezTo>
                  <a:cubicBezTo>
                    <a:pt x="364" y="411"/>
                    <a:pt x="364" y="411"/>
                    <a:pt x="364" y="411"/>
                  </a:cubicBezTo>
                  <a:cubicBezTo>
                    <a:pt x="364" y="411"/>
                    <a:pt x="364" y="411"/>
                    <a:pt x="364" y="411"/>
                  </a:cubicBezTo>
                  <a:cubicBezTo>
                    <a:pt x="364" y="411"/>
                    <a:pt x="364" y="411"/>
                    <a:pt x="364" y="411"/>
                  </a:cubicBezTo>
                  <a:cubicBezTo>
                    <a:pt x="364" y="411"/>
                    <a:pt x="364" y="411"/>
                    <a:pt x="364" y="411"/>
                  </a:cubicBezTo>
                  <a:cubicBezTo>
                    <a:pt x="364" y="411"/>
                    <a:pt x="364" y="411"/>
                    <a:pt x="364" y="411"/>
                  </a:cubicBezTo>
                  <a:cubicBezTo>
                    <a:pt x="364" y="411"/>
                    <a:pt x="364" y="411"/>
                    <a:pt x="364" y="411"/>
                  </a:cubicBezTo>
                  <a:cubicBezTo>
                    <a:pt x="363" y="411"/>
                    <a:pt x="363" y="411"/>
                    <a:pt x="363" y="411"/>
                  </a:cubicBezTo>
                  <a:cubicBezTo>
                    <a:pt x="363" y="412"/>
                    <a:pt x="363" y="412"/>
                    <a:pt x="363" y="412"/>
                  </a:cubicBezTo>
                  <a:cubicBezTo>
                    <a:pt x="363" y="412"/>
                    <a:pt x="363" y="412"/>
                    <a:pt x="363" y="413"/>
                  </a:cubicBezTo>
                  <a:cubicBezTo>
                    <a:pt x="363" y="413"/>
                    <a:pt x="363" y="413"/>
                    <a:pt x="363" y="413"/>
                  </a:cubicBezTo>
                  <a:cubicBezTo>
                    <a:pt x="363" y="414"/>
                    <a:pt x="363" y="414"/>
                    <a:pt x="363" y="414"/>
                  </a:cubicBezTo>
                  <a:cubicBezTo>
                    <a:pt x="363" y="414"/>
                    <a:pt x="363" y="414"/>
                    <a:pt x="363" y="414"/>
                  </a:cubicBezTo>
                  <a:cubicBezTo>
                    <a:pt x="362" y="414"/>
                    <a:pt x="362" y="414"/>
                    <a:pt x="362" y="414"/>
                  </a:cubicBezTo>
                  <a:cubicBezTo>
                    <a:pt x="362" y="414"/>
                    <a:pt x="362" y="414"/>
                    <a:pt x="362" y="414"/>
                  </a:cubicBezTo>
                  <a:cubicBezTo>
                    <a:pt x="362" y="415"/>
                    <a:pt x="362" y="415"/>
                    <a:pt x="362" y="415"/>
                  </a:cubicBezTo>
                  <a:cubicBezTo>
                    <a:pt x="362" y="415"/>
                    <a:pt x="362" y="415"/>
                    <a:pt x="362" y="415"/>
                  </a:cubicBezTo>
                  <a:cubicBezTo>
                    <a:pt x="361" y="415"/>
                    <a:pt x="361" y="415"/>
                    <a:pt x="361" y="415"/>
                  </a:cubicBezTo>
                  <a:cubicBezTo>
                    <a:pt x="361" y="415"/>
                    <a:pt x="361" y="415"/>
                    <a:pt x="361" y="415"/>
                  </a:cubicBezTo>
                  <a:cubicBezTo>
                    <a:pt x="361" y="415"/>
                    <a:pt x="361" y="415"/>
                    <a:pt x="361" y="415"/>
                  </a:cubicBezTo>
                  <a:cubicBezTo>
                    <a:pt x="361" y="416"/>
                    <a:pt x="361" y="416"/>
                    <a:pt x="361" y="416"/>
                  </a:cubicBezTo>
                  <a:cubicBezTo>
                    <a:pt x="361" y="416"/>
                    <a:pt x="361" y="416"/>
                    <a:pt x="361" y="416"/>
                  </a:cubicBezTo>
                  <a:cubicBezTo>
                    <a:pt x="361" y="416"/>
                    <a:pt x="361" y="416"/>
                    <a:pt x="361" y="416"/>
                  </a:cubicBezTo>
                  <a:cubicBezTo>
                    <a:pt x="361" y="416"/>
                    <a:pt x="361" y="416"/>
                    <a:pt x="361" y="416"/>
                  </a:cubicBezTo>
                  <a:cubicBezTo>
                    <a:pt x="361" y="417"/>
                    <a:pt x="361" y="417"/>
                    <a:pt x="361" y="417"/>
                  </a:cubicBezTo>
                  <a:cubicBezTo>
                    <a:pt x="361" y="417"/>
                    <a:pt x="361" y="417"/>
                    <a:pt x="361" y="417"/>
                  </a:cubicBezTo>
                  <a:cubicBezTo>
                    <a:pt x="361" y="417"/>
                    <a:pt x="361" y="417"/>
                    <a:pt x="361" y="417"/>
                  </a:cubicBezTo>
                  <a:cubicBezTo>
                    <a:pt x="360" y="417"/>
                    <a:pt x="360" y="417"/>
                    <a:pt x="360" y="417"/>
                  </a:cubicBezTo>
                  <a:cubicBezTo>
                    <a:pt x="360" y="418"/>
                    <a:pt x="360" y="418"/>
                    <a:pt x="360" y="418"/>
                  </a:cubicBezTo>
                  <a:cubicBezTo>
                    <a:pt x="360" y="418"/>
                    <a:pt x="360" y="418"/>
                    <a:pt x="360" y="418"/>
                  </a:cubicBezTo>
                  <a:cubicBezTo>
                    <a:pt x="360" y="418"/>
                    <a:pt x="360" y="418"/>
                    <a:pt x="360" y="418"/>
                  </a:cubicBezTo>
                  <a:cubicBezTo>
                    <a:pt x="360" y="418"/>
                    <a:pt x="360" y="418"/>
                    <a:pt x="360" y="418"/>
                  </a:cubicBezTo>
                  <a:cubicBezTo>
                    <a:pt x="360" y="419"/>
                    <a:pt x="360" y="419"/>
                    <a:pt x="360" y="419"/>
                  </a:cubicBezTo>
                  <a:cubicBezTo>
                    <a:pt x="359" y="420"/>
                    <a:pt x="360" y="419"/>
                    <a:pt x="360" y="420"/>
                  </a:cubicBezTo>
                  <a:cubicBezTo>
                    <a:pt x="359" y="420"/>
                    <a:pt x="359" y="421"/>
                    <a:pt x="359" y="421"/>
                  </a:cubicBezTo>
                  <a:cubicBezTo>
                    <a:pt x="359" y="421"/>
                    <a:pt x="359" y="421"/>
                    <a:pt x="358" y="421"/>
                  </a:cubicBezTo>
                  <a:cubicBezTo>
                    <a:pt x="359" y="422"/>
                    <a:pt x="359" y="422"/>
                    <a:pt x="359" y="422"/>
                  </a:cubicBezTo>
                  <a:cubicBezTo>
                    <a:pt x="359" y="422"/>
                    <a:pt x="359" y="422"/>
                    <a:pt x="359" y="422"/>
                  </a:cubicBezTo>
                  <a:cubicBezTo>
                    <a:pt x="359" y="422"/>
                    <a:pt x="359" y="422"/>
                    <a:pt x="359" y="422"/>
                  </a:cubicBezTo>
                  <a:cubicBezTo>
                    <a:pt x="358" y="422"/>
                    <a:pt x="358" y="422"/>
                    <a:pt x="358" y="422"/>
                  </a:cubicBezTo>
                  <a:cubicBezTo>
                    <a:pt x="358" y="423"/>
                    <a:pt x="358" y="423"/>
                    <a:pt x="358" y="423"/>
                  </a:cubicBezTo>
                  <a:cubicBezTo>
                    <a:pt x="358" y="423"/>
                    <a:pt x="358" y="423"/>
                    <a:pt x="358" y="423"/>
                  </a:cubicBezTo>
                  <a:cubicBezTo>
                    <a:pt x="358" y="424"/>
                    <a:pt x="358" y="424"/>
                    <a:pt x="358" y="424"/>
                  </a:cubicBezTo>
                  <a:cubicBezTo>
                    <a:pt x="358" y="424"/>
                    <a:pt x="358" y="424"/>
                    <a:pt x="358" y="424"/>
                  </a:cubicBezTo>
                  <a:cubicBezTo>
                    <a:pt x="358" y="424"/>
                    <a:pt x="358" y="424"/>
                    <a:pt x="358" y="424"/>
                  </a:cubicBezTo>
                  <a:cubicBezTo>
                    <a:pt x="358" y="424"/>
                    <a:pt x="358" y="424"/>
                    <a:pt x="358" y="424"/>
                  </a:cubicBezTo>
                  <a:cubicBezTo>
                    <a:pt x="358" y="424"/>
                    <a:pt x="358" y="424"/>
                    <a:pt x="358" y="424"/>
                  </a:cubicBezTo>
                  <a:cubicBezTo>
                    <a:pt x="357" y="425"/>
                    <a:pt x="357" y="425"/>
                    <a:pt x="357" y="425"/>
                  </a:cubicBezTo>
                  <a:cubicBezTo>
                    <a:pt x="358" y="425"/>
                    <a:pt x="358" y="425"/>
                    <a:pt x="358" y="425"/>
                  </a:cubicBezTo>
                  <a:cubicBezTo>
                    <a:pt x="357" y="425"/>
                    <a:pt x="357" y="425"/>
                    <a:pt x="357" y="425"/>
                  </a:cubicBezTo>
                  <a:cubicBezTo>
                    <a:pt x="357" y="425"/>
                    <a:pt x="357" y="425"/>
                    <a:pt x="357" y="425"/>
                  </a:cubicBezTo>
                  <a:cubicBezTo>
                    <a:pt x="357" y="426"/>
                    <a:pt x="357" y="426"/>
                    <a:pt x="357" y="426"/>
                  </a:cubicBezTo>
                  <a:cubicBezTo>
                    <a:pt x="357" y="426"/>
                    <a:pt x="357" y="426"/>
                    <a:pt x="357" y="426"/>
                  </a:cubicBezTo>
                  <a:cubicBezTo>
                    <a:pt x="357" y="426"/>
                    <a:pt x="357" y="426"/>
                    <a:pt x="357" y="426"/>
                  </a:cubicBezTo>
                  <a:cubicBezTo>
                    <a:pt x="357" y="426"/>
                    <a:pt x="357" y="426"/>
                    <a:pt x="357" y="426"/>
                  </a:cubicBezTo>
                  <a:cubicBezTo>
                    <a:pt x="356" y="427"/>
                    <a:pt x="356" y="427"/>
                    <a:pt x="356" y="427"/>
                  </a:cubicBezTo>
                  <a:cubicBezTo>
                    <a:pt x="356" y="427"/>
                    <a:pt x="356" y="427"/>
                    <a:pt x="356" y="427"/>
                  </a:cubicBezTo>
                  <a:cubicBezTo>
                    <a:pt x="356" y="427"/>
                    <a:pt x="356" y="427"/>
                    <a:pt x="356" y="427"/>
                  </a:cubicBezTo>
                  <a:cubicBezTo>
                    <a:pt x="355" y="426"/>
                    <a:pt x="356" y="426"/>
                    <a:pt x="355" y="425"/>
                  </a:cubicBezTo>
                  <a:cubicBezTo>
                    <a:pt x="355" y="426"/>
                    <a:pt x="355" y="426"/>
                    <a:pt x="355" y="426"/>
                  </a:cubicBezTo>
                  <a:cubicBezTo>
                    <a:pt x="355" y="425"/>
                    <a:pt x="355" y="425"/>
                    <a:pt x="355" y="425"/>
                  </a:cubicBezTo>
                  <a:cubicBezTo>
                    <a:pt x="355" y="425"/>
                    <a:pt x="355" y="425"/>
                    <a:pt x="355" y="424"/>
                  </a:cubicBezTo>
                  <a:cubicBezTo>
                    <a:pt x="355" y="424"/>
                    <a:pt x="355" y="424"/>
                    <a:pt x="355" y="424"/>
                  </a:cubicBezTo>
                  <a:cubicBezTo>
                    <a:pt x="356" y="424"/>
                    <a:pt x="356" y="424"/>
                    <a:pt x="356" y="424"/>
                  </a:cubicBezTo>
                  <a:cubicBezTo>
                    <a:pt x="356" y="423"/>
                    <a:pt x="356" y="423"/>
                    <a:pt x="356" y="423"/>
                  </a:cubicBezTo>
                  <a:cubicBezTo>
                    <a:pt x="356" y="423"/>
                    <a:pt x="356" y="423"/>
                    <a:pt x="356" y="423"/>
                  </a:cubicBezTo>
                  <a:cubicBezTo>
                    <a:pt x="356" y="423"/>
                    <a:pt x="356" y="423"/>
                    <a:pt x="356" y="423"/>
                  </a:cubicBezTo>
                  <a:cubicBezTo>
                    <a:pt x="356" y="422"/>
                    <a:pt x="357" y="422"/>
                    <a:pt x="357" y="421"/>
                  </a:cubicBezTo>
                  <a:cubicBezTo>
                    <a:pt x="357" y="421"/>
                    <a:pt x="357" y="421"/>
                    <a:pt x="357" y="421"/>
                  </a:cubicBezTo>
                  <a:cubicBezTo>
                    <a:pt x="357" y="420"/>
                    <a:pt x="357" y="421"/>
                    <a:pt x="357" y="420"/>
                  </a:cubicBezTo>
                  <a:cubicBezTo>
                    <a:pt x="357" y="420"/>
                    <a:pt x="357" y="420"/>
                    <a:pt x="357" y="420"/>
                  </a:cubicBezTo>
                  <a:cubicBezTo>
                    <a:pt x="357" y="420"/>
                    <a:pt x="357" y="420"/>
                    <a:pt x="357" y="420"/>
                  </a:cubicBezTo>
                  <a:cubicBezTo>
                    <a:pt x="357" y="420"/>
                    <a:pt x="357" y="420"/>
                    <a:pt x="357" y="420"/>
                  </a:cubicBezTo>
                  <a:cubicBezTo>
                    <a:pt x="357" y="420"/>
                    <a:pt x="357" y="420"/>
                    <a:pt x="357" y="420"/>
                  </a:cubicBezTo>
                  <a:cubicBezTo>
                    <a:pt x="357" y="419"/>
                    <a:pt x="357" y="419"/>
                    <a:pt x="357" y="419"/>
                  </a:cubicBezTo>
                  <a:cubicBezTo>
                    <a:pt x="357" y="419"/>
                    <a:pt x="357" y="419"/>
                    <a:pt x="357" y="419"/>
                  </a:cubicBezTo>
                  <a:cubicBezTo>
                    <a:pt x="357" y="418"/>
                    <a:pt x="357" y="418"/>
                    <a:pt x="357" y="418"/>
                  </a:cubicBezTo>
                  <a:cubicBezTo>
                    <a:pt x="357" y="418"/>
                    <a:pt x="357" y="418"/>
                    <a:pt x="357" y="418"/>
                  </a:cubicBezTo>
                  <a:cubicBezTo>
                    <a:pt x="358" y="418"/>
                    <a:pt x="358" y="418"/>
                    <a:pt x="358" y="418"/>
                  </a:cubicBezTo>
                  <a:cubicBezTo>
                    <a:pt x="358" y="418"/>
                    <a:pt x="358" y="418"/>
                    <a:pt x="358" y="418"/>
                  </a:cubicBezTo>
                  <a:cubicBezTo>
                    <a:pt x="358" y="417"/>
                    <a:pt x="358" y="417"/>
                    <a:pt x="358" y="417"/>
                  </a:cubicBezTo>
                  <a:cubicBezTo>
                    <a:pt x="357" y="417"/>
                    <a:pt x="357" y="417"/>
                    <a:pt x="357" y="417"/>
                  </a:cubicBezTo>
                  <a:cubicBezTo>
                    <a:pt x="358" y="416"/>
                    <a:pt x="358" y="416"/>
                    <a:pt x="358" y="416"/>
                  </a:cubicBezTo>
                  <a:cubicBezTo>
                    <a:pt x="358" y="417"/>
                    <a:pt x="358" y="417"/>
                    <a:pt x="358" y="417"/>
                  </a:cubicBezTo>
                  <a:cubicBezTo>
                    <a:pt x="358" y="416"/>
                    <a:pt x="358" y="416"/>
                    <a:pt x="358" y="415"/>
                  </a:cubicBezTo>
                  <a:cubicBezTo>
                    <a:pt x="358" y="415"/>
                    <a:pt x="358" y="415"/>
                    <a:pt x="358" y="415"/>
                  </a:cubicBezTo>
                  <a:cubicBezTo>
                    <a:pt x="358" y="415"/>
                    <a:pt x="358" y="414"/>
                    <a:pt x="358" y="414"/>
                  </a:cubicBezTo>
                  <a:cubicBezTo>
                    <a:pt x="358" y="414"/>
                    <a:pt x="358" y="414"/>
                    <a:pt x="358" y="414"/>
                  </a:cubicBezTo>
                  <a:cubicBezTo>
                    <a:pt x="358" y="414"/>
                    <a:pt x="358" y="414"/>
                    <a:pt x="358" y="414"/>
                  </a:cubicBezTo>
                  <a:cubicBezTo>
                    <a:pt x="358" y="414"/>
                    <a:pt x="358" y="414"/>
                    <a:pt x="359" y="414"/>
                  </a:cubicBezTo>
                  <a:cubicBezTo>
                    <a:pt x="359" y="413"/>
                    <a:pt x="359" y="413"/>
                    <a:pt x="359" y="413"/>
                  </a:cubicBezTo>
                  <a:cubicBezTo>
                    <a:pt x="359" y="413"/>
                    <a:pt x="359" y="413"/>
                    <a:pt x="359" y="413"/>
                  </a:cubicBezTo>
                  <a:cubicBezTo>
                    <a:pt x="359" y="413"/>
                    <a:pt x="359" y="413"/>
                    <a:pt x="359" y="413"/>
                  </a:cubicBezTo>
                  <a:cubicBezTo>
                    <a:pt x="359" y="412"/>
                    <a:pt x="359" y="412"/>
                    <a:pt x="359" y="412"/>
                  </a:cubicBezTo>
                  <a:cubicBezTo>
                    <a:pt x="359" y="412"/>
                    <a:pt x="359" y="412"/>
                    <a:pt x="359" y="412"/>
                  </a:cubicBezTo>
                  <a:cubicBezTo>
                    <a:pt x="359" y="412"/>
                    <a:pt x="359" y="412"/>
                    <a:pt x="359" y="412"/>
                  </a:cubicBezTo>
                  <a:cubicBezTo>
                    <a:pt x="359" y="411"/>
                    <a:pt x="359" y="412"/>
                    <a:pt x="359" y="411"/>
                  </a:cubicBezTo>
                  <a:cubicBezTo>
                    <a:pt x="360" y="409"/>
                    <a:pt x="360" y="409"/>
                    <a:pt x="360" y="409"/>
                  </a:cubicBezTo>
                  <a:cubicBezTo>
                    <a:pt x="360" y="409"/>
                    <a:pt x="360" y="409"/>
                    <a:pt x="360" y="409"/>
                  </a:cubicBezTo>
                  <a:cubicBezTo>
                    <a:pt x="360" y="409"/>
                    <a:pt x="360" y="409"/>
                    <a:pt x="360" y="409"/>
                  </a:cubicBezTo>
                  <a:cubicBezTo>
                    <a:pt x="360" y="409"/>
                    <a:pt x="360" y="409"/>
                    <a:pt x="360" y="409"/>
                  </a:cubicBezTo>
                  <a:cubicBezTo>
                    <a:pt x="360" y="408"/>
                    <a:pt x="360" y="408"/>
                    <a:pt x="360" y="408"/>
                  </a:cubicBezTo>
                  <a:cubicBezTo>
                    <a:pt x="360" y="408"/>
                    <a:pt x="360" y="408"/>
                    <a:pt x="360" y="408"/>
                  </a:cubicBezTo>
                  <a:cubicBezTo>
                    <a:pt x="360" y="408"/>
                    <a:pt x="360" y="408"/>
                    <a:pt x="360" y="408"/>
                  </a:cubicBezTo>
                  <a:cubicBezTo>
                    <a:pt x="360" y="407"/>
                    <a:pt x="360" y="407"/>
                    <a:pt x="360" y="407"/>
                  </a:cubicBezTo>
                  <a:cubicBezTo>
                    <a:pt x="360" y="407"/>
                    <a:pt x="360" y="407"/>
                    <a:pt x="360" y="407"/>
                  </a:cubicBezTo>
                  <a:cubicBezTo>
                    <a:pt x="360" y="407"/>
                    <a:pt x="360" y="407"/>
                    <a:pt x="360" y="407"/>
                  </a:cubicBezTo>
                  <a:cubicBezTo>
                    <a:pt x="360" y="407"/>
                    <a:pt x="360" y="407"/>
                    <a:pt x="360" y="407"/>
                  </a:cubicBezTo>
                  <a:cubicBezTo>
                    <a:pt x="360" y="407"/>
                    <a:pt x="360" y="407"/>
                    <a:pt x="360" y="407"/>
                  </a:cubicBezTo>
                  <a:cubicBezTo>
                    <a:pt x="361" y="406"/>
                    <a:pt x="361" y="406"/>
                    <a:pt x="361" y="406"/>
                  </a:cubicBezTo>
                  <a:cubicBezTo>
                    <a:pt x="360" y="406"/>
                    <a:pt x="360" y="406"/>
                    <a:pt x="360" y="406"/>
                  </a:cubicBezTo>
                  <a:cubicBezTo>
                    <a:pt x="361" y="406"/>
                    <a:pt x="361" y="406"/>
                    <a:pt x="361" y="406"/>
                  </a:cubicBezTo>
                  <a:cubicBezTo>
                    <a:pt x="361" y="406"/>
                    <a:pt x="361" y="406"/>
                    <a:pt x="361" y="406"/>
                  </a:cubicBezTo>
                  <a:cubicBezTo>
                    <a:pt x="361" y="406"/>
                    <a:pt x="361" y="406"/>
                    <a:pt x="361" y="406"/>
                  </a:cubicBezTo>
                  <a:cubicBezTo>
                    <a:pt x="361" y="405"/>
                    <a:pt x="361" y="405"/>
                    <a:pt x="361" y="405"/>
                  </a:cubicBezTo>
                  <a:cubicBezTo>
                    <a:pt x="361" y="405"/>
                    <a:pt x="361" y="405"/>
                    <a:pt x="361" y="405"/>
                  </a:cubicBezTo>
                  <a:cubicBezTo>
                    <a:pt x="361" y="405"/>
                    <a:pt x="361" y="405"/>
                    <a:pt x="361" y="405"/>
                  </a:cubicBezTo>
                  <a:cubicBezTo>
                    <a:pt x="361" y="405"/>
                    <a:pt x="361" y="405"/>
                    <a:pt x="361" y="405"/>
                  </a:cubicBezTo>
                  <a:cubicBezTo>
                    <a:pt x="361" y="404"/>
                    <a:pt x="361" y="404"/>
                    <a:pt x="361" y="404"/>
                  </a:cubicBezTo>
                  <a:cubicBezTo>
                    <a:pt x="362" y="404"/>
                    <a:pt x="362" y="404"/>
                    <a:pt x="362" y="404"/>
                  </a:cubicBezTo>
                  <a:cubicBezTo>
                    <a:pt x="362" y="404"/>
                    <a:pt x="362" y="404"/>
                    <a:pt x="362" y="404"/>
                  </a:cubicBezTo>
                  <a:cubicBezTo>
                    <a:pt x="362" y="403"/>
                    <a:pt x="362" y="403"/>
                    <a:pt x="362" y="403"/>
                  </a:cubicBezTo>
                  <a:cubicBezTo>
                    <a:pt x="363" y="403"/>
                    <a:pt x="363" y="403"/>
                    <a:pt x="363" y="403"/>
                  </a:cubicBezTo>
                  <a:cubicBezTo>
                    <a:pt x="363" y="402"/>
                    <a:pt x="363" y="402"/>
                    <a:pt x="363" y="402"/>
                  </a:cubicBezTo>
                  <a:cubicBezTo>
                    <a:pt x="364" y="402"/>
                    <a:pt x="364" y="402"/>
                    <a:pt x="364" y="402"/>
                  </a:cubicBezTo>
                  <a:cubicBezTo>
                    <a:pt x="364" y="402"/>
                    <a:pt x="364" y="402"/>
                    <a:pt x="364" y="402"/>
                  </a:cubicBezTo>
                  <a:cubicBezTo>
                    <a:pt x="364" y="401"/>
                    <a:pt x="364" y="401"/>
                    <a:pt x="364" y="401"/>
                  </a:cubicBezTo>
                  <a:cubicBezTo>
                    <a:pt x="365" y="401"/>
                    <a:pt x="365" y="401"/>
                    <a:pt x="365" y="400"/>
                  </a:cubicBezTo>
                  <a:cubicBezTo>
                    <a:pt x="365" y="400"/>
                    <a:pt x="365" y="400"/>
                    <a:pt x="365" y="400"/>
                  </a:cubicBezTo>
                  <a:cubicBezTo>
                    <a:pt x="365" y="400"/>
                    <a:pt x="365" y="400"/>
                    <a:pt x="365" y="400"/>
                  </a:cubicBezTo>
                  <a:cubicBezTo>
                    <a:pt x="365" y="400"/>
                    <a:pt x="365" y="400"/>
                    <a:pt x="365" y="400"/>
                  </a:cubicBezTo>
                  <a:cubicBezTo>
                    <a:pt x="365" y="399"/>
                    <a:pt x="365" y="399"/>
                    <a:pt x="365" y="399"/>
                  </a:cubicBezTo>
                  <a:cubicBezTo>
                    <a:pt x="365" y="399"/>
                    <a:pt x="365" y="399"/>
                    <a:pt x="365" y="399"/>
                  </a:cubicBezTo>
                  <a:cubicBezTo>
                    <a:pt x="364" y="399"/>
                    <a:pt x="364" y="399"/>
                    <a:pt x="364" y="399"/>
                  </a:cubicBezTo>
                  <a:cubicBezTo>
                    <a:pt x="365" y="399"/>
                    <a:pt x="365" y="399"/>
                    <a:pt x="365" y="399"/>
                  </a:cubicBezTo>
                  <a:cubicBezTo>
                    <a:pt x="365" y="399"/>
                    <a:pt x="365" y="399"/>
                    <a:pt x="365" y="399"/>
                  </a:cubicBezTo>
                  <a:cubicBezTo>
                    <a:pt x="365" y="398"/>
                    <a:pt x="365" y="398"/>
                    <a:pt x="365" y="398"/>
                  </a:cubicBezTo>
                  <a:cubicBezTo>
                    <a:pt x="365" y="398"/>
                    <a:pt x="365" y="398"/>
                    <a:pt x="365" y="398"/>
                  </a:cubicBezTo>
                  <a:cubicBezTo>
                    <a:pt x="365" y="398"/>
                    <a:pt x="365" y="398"/>
                    <a:pt x="365" y="398"/>
                  </a:cubicBezTo>
                  <a:cubicBezTo>
                    <a:pt x="365" y="398"/>
                    <a:pt x="365" y="398"/>
                    <a:pt x="365" y="398"/>
                  </a:cubicBezTo>
                  <a:cubicBezTo>
                    <a:pt x="365" y="397"/>
                    <a:pt x="365" y="397"/>
                    <a:pt x="365" y="397"/>
                  </a:cubicBezTo>
                  <a:cubicBezTo>
                    <a:pt x="365" y="397"/>
                    <a:pt x="365" y="397"/>
                    <a:pt x="365" y="397"/>
                  </a:cubicBezTo>
                  <a:cubicBezTo>
                    <a:pt x="365" y="397"/>
                    <a:pt x="365" y="397"/>
                    <a:pt x="365" y="397"/>
                  </a:cubicBezTo>
                  <a:cubicBezTo>
                    <a:pt x="365" y="396"/>
                    <a:pt x="365" y="396"/>
                    <a:pt x="365" y="396"/>
                  </a:cubicBezTo>
                  <a:cubicBezTo>
                    <a:pt x="364" y="396"/>
                    <a:pt x="364" y="396"/>
                    <a:pt x="364" y="396"/>
                  </a:cubicBezTo>
                  <a:cubicBezTo>
                    <a:pt x="364" y="396"/>
                    <a:pt x="364" y="396"/>
                    <a:pt x="364" y="396"/>
                  </a:cubicBezTo>
                  <a:cubicBezTo>
                    <a:pt x="364" y="395"/>
                    <a:pt x="364" y="395"/>
                    <a:pt x="364" y="395"/>
                  </a:cubicBezTo>
                  <a:cubicBezTo>
                    <a:pt x="364" y="395"/>
                    <a:pt x="364" y="395"/>
                    <a:pt x="364" y="395"/>
                  </a:cubicBezTo>
                  <a:cubicBezTo>
                    <a:pt x="364" y="395"/>
                    <a:pt x="364" y="395"/>
                    <a:pt x="364" y="395"/>
                  </a:cubicBezTo>
                  <a:cubicBezTo>
                    <a:pt x="364" y="394"/>
                    <a:pt x="364" y="394"/>
                    <a:pt x="364" y="394"/>
                  </a:cubicBezTo>
                  <a:cubicBezTo>
                    <a:pt x="364" y="394"/>
                    <a:pt x="364" y="394"/>
                    <a:pt x="364" y="394"/>
                  </a:cubicBezTo>
                  <a:cubicBezTo>
                    <a:pt x="364" y="394"/>
                    <a:pt x="364" y="394"/>
                    <a:pt x="364" y="394"/>
                  </a:cubicBezTo>
                  <a:cubicBezTo>
                    <a:pt x="364" y="393"/>
                    <a:pt x="364" y="393"/>
                    <a:pt x="364" y="393"/>
                  </a:cubicBezTo>
                  <a:cubicBezTo>
                    <a:pt x="364" y="393"/>
                    <a:pt x="364" y="393"/>
                    <a:pt x="364" y="393"/>
                  </a:cubicBezTo>
                  <a:cubicBezTo>
                    <a:pt x="364" y="393"/>
                    <a:pt x="364" y="393"/>
                    <a:pt x="364" y="393"/>
                  </a:cubicBezTo>
                  <a:cubicBezTo>
                    <a:pt x="364" y="393"/>
                    <a:pt x="364" y="393"/>
                    <a:pt x="364" y="393"/>
                  </a:cubicBezTo>
                  <a:cubicBezTo>
                    <a:pt x="364" y="393"/>
                    <a:pt x="364" y="393"/>
                    <a:pt x="364" y="393"/>
                  </a:cubicBezTo>
                  <a:cubicBezTo>
                    <a:pt x="364" y="392"/>
                    <a:pt x="364" y="392"/>
                    <a:pt x="364" y="392"/>
                  </a:cubicBezTo>
                  <a:cubicBezTo>
                    <a:pt x="364" y="391"/>
                    <a:pt x="364" y="391"/>
                    <a:pt x="364" y="391"/>
                  </a:cubicBezTo>
                  <a:cubicBezTo>
                    <a:pt x="363" y="391"/>
                    <a:pt x="363" y="391"/>
                    <a:pt x="363" y="391"/>
                  </a:cubicBezTo>
                  <a:cubicBezTo>
                    <a:pt x="363" y="391"/>
                    <a:pt x="363" y="391"/>
                    <a:pt x="363" y="391"/>
                  </a:cubicBezTo>
                  <a:cubicBezTo>
                    <a:pt x="363" y="390"/>
                    <a:pt x="363" y="390"/>
                    <a:pt x="363" y="390"/>
                  </a:cubicBezTo>
                  <a:cubicBezTo>
                    <a:pt x="363" y="390"/>
                    <a:pt x="363" y="390"/>
                    <a:pt x="363" y="390"/>
                  </a:cubicBezTo>
                  <a:cubicBezTo>
                    <a:pt x="363" y="390"/>
                    <a:pt x="363" y="390"/>
                    <a:pt x="363" y="390"/>
                  </a:cubicBezTo>
                  <a:cubicBezTo>
                    <a:pt x="363" y="390"/>
                    <a:pt x="363" y="390"/>
                    <a:pt x="363" y="390"/>
                  </a:cubicBezTo>
                  <a:cubicBezTo>
                    <a:pt x="363" y="389"/>
                    <a:pt x="363" y="389"/>
                    <a:pt x="363" y="389"/>
                  </a:cubicBezTo>
                  <a:cubicBezTo>
                    <a:pt x="363" y="389"/>
                    <a:pt x="363" y="389"/>
                    <a:pt x="363" y="389"/>
                  </a:cubicBezTo>
                  <a:cubicBezTo>
                    <a:pt x="363" y="389"/>
                    <a:pt x="363" y="389"/>
                    <a:pt x="363" y="389"/>
                  </a:cubicBezTo>
                  <a:cubicBezTo>
                    <a:pt x="363" y="389"/>
                    <a:pt x="363" y="389"/>
                    <a:pt x="363" y="389"/>
                  </a:cubicBezTo>
                  <a:cubicBezTo>
                    <a:pt x="362" y="388"/>
                    <a:pt x="362" y="388"/>
                    <a:pt x="362" y="388"/>
                  </a:cubicBezTo>
                  <a:cubicBezTo>
                    <a:pt x="362" y="388"/>
                    <a:pt x="362" y="388"/>
                    <a:pt x="362" y="388"/>
                  </a:cubicBezTo>
                  <a:cubicBezTo>
                    <a:pt x="362" y="387"/>
                    <a:pt x="362" y="387"/>
                    <a:pt x="362" y="387"/>
                  </a:cubicBezTo>
                  <a:cubicBezTo>
                    <a:pt x="362" y="387"/>
                    <a:pt x="362" y="387"/>
                    <a:pt x="362" y="387"/>
                  </a:cubicBezTo>
                  <a:cubicBezTo>
                    <a:pt x="361" y="386"/>
                    <a:pt x="361" y="386"/>
                    <a:pt x="361" y="386"/>
                  </a:cubicBezTo>
                  <a:cubicBezTo>
                    <a:pt x="361" y="386"/>
                    <a:pt x="361" y="386"/>
                    <a:pt x="361" y="386"/>
                  </a:cubicBezTo>
                  <a:cubicBezTo>
                    <a:pt x="361" y="386"/>
                    <a:pt x="361" y="386"/>
                    <a:pt x="361" y="386"/>
                  </a:cubicBezTo>
                  <a:cubicBezTo>
                    <a:pt x="361" y="386"/>
                    <a:pt x="361" y="386"/>
                    <a:pt x="361" y="386"/>
                  </a:cubicBezTo>
                  <a:cubicBezTo>
                    <a:pt x="360" y="385"/>
                    <a:pt x="360" y="385"/>
                    <a:pt x="360" y="385"/>
                  </a:cubicBezTo>
                  <a:cubicBezTo>
                    <a:pt x="360" y="385"/>
                    <a:pt x="360" y="385"/>
                    <a:pt x="360" y="385"/>
                  </a:cubicBezTo>
                  <a:cubicBezTo>
                    <a:pt x="360" y="385"/>
                    <a:pt x="360" y="385"/>
                    <a:pt x="360" y="385"/>
                  </a:cubicBezTo>
                  <a:cubicBezTo>
                    <a:pt x="359" y="385"/>
                    <a:pt x="359" y="385"/>
                    <a:pt x="359" y="385"/>
                  </a:cubicBezTo>
                  <a:cubicBezTo>
                    <a:pt x="359" y="384"/>
                    <a:pt x="359" y="384"/>
                    <a:pt x="359" y="384"/>
                  </a:cubicBezTo>
                  <a:cubicBezTo>
                    <a:pt x="359" y="384"/>
                    <a:pt x="359" y="384"/>
                    <a:pt x="359" y="384"/>
                  </a:cubicBezTo>
                  <a:cubicBezTo>
                    <a:pt x="359" y="384"/>
                    <a:pt x="359" y="384"/>
                    <a:pt x="359" y="384"/>
                  </a:cubicBezTo>
                  <a:cubicBezTo>
                    <a:pt x="359" y="383"/>
                    <a:pt x="359" y="383"/>
                    <a:pt x="359" y="383"/>
                  </a:cubicBezTo>
                  <a:cubicBezTo>
                    <a:pt x="359" y="383"/>
                    <a:pt x="359" y="383"/>
                    <a:pt x="359" y="383"/>
                  </a:cubicBezTo>
                  <a:cubicBezTo>
                    <a:pt x="358" y="382"/>
                    <a:pt x="358" y="382"/>
                    <a:pt x="358" y="382"/>
                  </a:cubicBezTo>
                  <a:cubicBezTo>
                    <a:pt x="359" y="381"/>
                    <a:pt x="359" y="381"/>
                    <a:pt x="359" y="381"/>
                  </a:cubicBezTo>
                  <a:cubicBezTo>
                    <a:pt x="358" y="381"/>
                    <a:pt x="358" y="381"/>
                    <a:pt x="358" y="381"/>
                  </a:cubicBezTo>
                  <a:cubicBezTo>
                    <a:pt x="359" y="381"/>
                    <a:pt x="359" y="381"/>
                    <a:pt x="359" y="381"/>
                  </a:cubicBezTo>
                  <a:cubicBezTo>
                    <a:pt x="359" y="381"/>
                    <a:pt x="359" y="381"/>
                    <a:pt x="359" y="381"/>
                  </a:cubicBezTo>
                  <a:cubicBezTo>
                    <a:pt x="359" y="381"/>
                    <a:pt x="359" y="381"/>
                    <a:pt x="359" y="381"/>
                  </a:cubicBezTo>
                  <a:cubicBezTo>
                    <a:pt x="359" y="381"/>
                    <a:pt x="359" y="381"/>
                    <a:pt x="359" y="381"/>
                  </a:cubicBezTo>
                  <a:cubicBezTo>
                    <a:pt x="359" y="380"/>
                    <a:pt x="359" y="380"/>
                    <a:pt x="359" y="380"/>
                  </a:cubicBezTo>
                  <a:cubicBezTo>
                    <a:pt x="359" y="379"/>
                    <a:pt x="359" y="379"/>
                    <a:pt x="359" y="379"/>
                  </a:cubicBezTo>
                  <a:cubicBezTo>
                    <a:pt x="359" y="378"/>
                    <a:pt x="359" y="378"/>
                    <a:pt x="359" y="378"/>
                  </a:cubicBezTo>
                  <a:cubicBezTo>
                    <a:pt x="359" y="378"/>
                    <a:pt x="359" y="378"/>
                    <a:pt x="359" y="378"/>
                  </a:cubicBezTo>
                  <a:cubicBezTo>
                    <a:pt x="359" y="378"/>
                    <a:pt x="359" y="378"/>
                    <a:pt x="359" y="378"/>
                  </a:cubicBezTo>
                  <a:cubicBezTo>
                    <a:pt x="359" y="378"/>
                    <a:pt x="359" y="378"/>
                    <a:pt x="359" y="378"/>
                  </a:cubicBezTo>
                  <a:cubicBezTo>
                    <a:pt x="359" y="378"/>
                    <a:pt x="359" y="378"/>
                    <a:pt x="359" y="378"/>
                  </a:cubicBezTo>
                  <a:cubicBezTo>
                    <a:pt x="359" y="378"/>
                    <a:pt x="359" y="378"/>
                    <a:pt x="359" y="378"/>
                  </a:cubicBezTo>
                  <a:cubicBezTo>
                    <a:pt x="359" y="377"/>
                    <a:pt x="359" y="377"/>
                    <a:pt x="359" y="377"/>
                  </a:cubicBezTo>
                  <a:cubicBezTo>
                    <a:pt x="359" y="377"/>
                    <a:pt x="359" y="377"/>
                    <a:pt x="359" y="377"/>
                  </a:cubicBezTo>
                  <a:cubicBezTo>
                    <a:pt x="358" y="377"/>
                    <a:pt x="358" y="377"/>
                    <a:pt x="358" y="377"/>
                  </a:cubicBezTo>
                  <a:cubicBezTo>
                    <a:pt x="359" y="377"/>
                    <a:pt x="359" y="377"/>
                    <a:pt x="359" y="377"/>
                  </a:cubicBezTo>
                  <a:cubicBezTo>
                    <a:pt x="358" y="376"/>
                    <a:pt x="358" y="376"/>
                    <a:pt x="358" y="376"/>
                  </a:cubicBezTo>
                  <a:cubicBezTo>
                    <a:pt x="359" y="376"/>
                    <a:pt x="359" y="376"/>
                    <a:pt x="359" y="376"/>
                  </a:cubicBezTo>
                  <a:cubicBezTo>
                    <a:pt x="358" y="375"/>
                    <a:pt x="358" y="375"/>
                    <a:pt x="358" y="375"/>
                  </a:cubicBezTo>
                  <a:cubicBezTo>
                    <a:pt x="358" y="375"/>
                    <a:pt x="358" y="375"/>
                    <a:pt x="358" y="375"/>
                  </a:cubicBezTo>
                  <a:cubicBezTo>
                    <a:pt x="358" y="374"/>
                    <a:pt x="357" y="374"/>
                    <a:pt x="357" y="373"/>
                  </a:cubicBezTo>
                  <a:cubicBezTo>
                    <a:pt x="357" y="373"/>
                    <a:pt x="357" y="373"/>
                    <a:pt x="357" y="373"/>
                  </a:cubicBezTo>
                  <a:cubicBezTo>
                    <a:pt x="356" y="373"/>
                    <a:pt x="356" y="373"/>
                    <a:pt x="356" y="373"/>
                  </a:cubicBezTo>
                  <a:cubicBezTo>
                    <a:pt x="356" y="373"/>
                    <a:pt x="356" y="373"/>
                    <a:pt x="356" y="373"/>
                  </a:cubicBezTo>
                  <a:cubicBezTo>
                    <a:pt x="356" y="373"/>
                    <a:pt x="356" y="373"/>
                    <a:pt x="356" y="373"/>
                  </a:cubicBezTo>
                  <a:cubicBezTo>
                    <a:pt x="357" y="372"/>
                    <a:pt x="357" y="372"/>
                    <a:pt x="357" y="372"/>
                  </a:cubicBezTo>
                  <a:cubicBezTo>
                    <a:pt x="357" y="373"/>
                    <a:pt x="357" y="373"/>
                    <a:pt x="357" y="373"/>
                  </a:cubicBezTo>
                  <a:cubicBezTo>
                    <a:pt x="357" y="372"/>
                    <a:pt x="357" y="372"/>
                    <a:pt x="357" y="372"/>
                  </a:cubicBezTo>
                  <a:cubicBezTo>
                    <a:pt x="357" y="372"/>
                    <a:pt x="357" y="372"/>
                    <a:pt x="357" y="372"/>
                  </a:cubicBezTo>
                  <a:cubicBezTo>
                    <a:pt x="357" y="372"/>
                    <a:pt x="357" y="372"/>
                    <a:pt x="357" y="372"/>
                  </a:cubicBezTo>
                  <a:cubicBezTo>
                    <a:pt x="357" y="371"/>
                    <a:pt x="357" y="371"/>
                    <a:pt x="357" y="371"/>
                  </a:cubicBezTo>
                  <a:cubicBezTo>
                    <a:pt x="357" y="371"/>
                    <a:pt x="357" y="371"/>
                    <a:pt x="357" y="371"/>
                  </a:cubicBezTo>
                  <a:cubicBezTo>
                    <a:pt x="357" y="371"/>
                    <a:pt x="357" y="371"/>
                    <a:pt x="357" y="371"/>
                  </a:cubicBezTo>
                  <a:cubicBezTo>
                    <a:pt x="357" y="371"/>
                    <a:pt x="357" y="371"/>
                    <a:pt x="357" y="371"/>
                  </a:cubicBezTo>
                  <a:cubicBezTo>
                    <a:pt x="357" y="371"/>
                    <a:pt x="357" y="371"/>
                    <a:pt x="357" y="371"/>
                  </a:cubicBezTo>
                  <a:cubicBezTo>
                    <a:pt x="357" y="370"/>
                    <a:pt x="357" y="370"/>
                    <a:pt x="357" y="370"/>
                  </a:cubicBezTo>
                  <a:cubicBezTo>
                    <a:pt x="357" y="370"/>
                    <a:pt x="357" y="370"/>
                    <a:pt x="357" y="370"/>
                  </a:cubicBezTo>
                  <a:cubicBezTo>
                    <a:pt x="358" y="370"/>
                    <a:pt x="358" y="370"/>
                    <a:pt x="358" y="370"/>
                  </a:cubicBezTo>
                  <a:cubicBezTo>
                    <a:pt x="358" y="370"/>
                    <a:pt x="358" y="370"/>
                    <a:pt x="358" y="370"/>
                  </a:cubicBezTo>
                  <a:cubicBezTo>
                    <a:pt x="358" y="370"/>
                    <a:pt x="358" y="370"/>
                    <a:pt x="358" y="370"/>
                  </a:cubicBezTo>
                  <a:cubicBezTo>
                    <a:pt x="358" y="369"/>
                    <a:pt x="358" y="369"/>
                    <a:pt x="358" y="369"/>
                  </a:cubicBezTo>
                  <a:cubicBezTo>
                    <a:pt x="358" y="369"/>
                    <a:pt x="358" y="369"/>
                    <a:pt x="358" y="369"/>
                  </a:cubicBezTo>
                  <a:cubicBezTo>
                    <a:pt x="358" y="369"/>
                    <a:pt x="358" y="369"/>
                    <a:pt x="358" y="369"/>
                  </a:cubicBezTo>
                  <a:cubicBezTo>
                    <a:pt x="358" y="368"/>
                    <a:pt x="358" y="368"/>
                    <a:pt x="358" y="368"/>
                  </a:cubicBezTo>
                  <a:cubicBezTo>
                    <a:pt x="358" y="368"/>
                    <a:pt x="358" y="368"/>
                    <a:pt x="358" y="368"/>
                  </a:cubicBezTo>
                  <a:cubicBezTo>
                    <a:pt x="358" y="368"/>
                    <a:pt x="358" y="368"/>
                    <a:pt x="358" y="368"/>
                  </a:cubicBezTo>
                  <a:cubicBezTo>
                    <a:pt x="358" y="368"/>
                    <a:pt x="358" y="368"/>
                    <a:pt x="358" y="368"/>
                  </a:cubicBezTo>
                  <a:cubicBezTo>
                    <a:pt x="358" y="368"/>
                    <a:pt x="358" y="368"/>
                    <a:pt x="358" y="368"/>
                  </a:cubicBezTo>
                  <a:cubicBezTo>
                    <a:pt x="359" y="368"/>
                    <a:pt x="359" y="368"/>
                    <a:pt x="359" y="368"/>
                  </a:cubicBezTo>
                  <a:cubicBezTo>
                    <a:pt x="359" y="368"/>
                    <a:pt x="359" y="368"/>
                    <a:pt x="359" y="368"/>
                  </a:cubicBezTo>
                  <a:cubicBezTo>
                    <a:pt x="359" y="368"/>
                    <a:pt x="359" y="368"/>
                    <a:pt x="359" y="368"/>
                  </a:cubicBezTo>
                  <a:cubicBezTo>
                    <a:pt x="360" y="367"/>
                    <a:pt x="360" y="367"/>
                    <a:pt x="360" y="367"/>
                  </a:cubicBezTo>
                  <a:cubicBezTo>
                    <a:pt x="360" y="366"/>
                    <a:pt x="360" y="366"/>
                    <a:pt x="360" y="366"/>
                  </a:cubicBezTo>
                  <a:cubicBezTo>
                    <a:pt x="360" y="366"/>
                    <a:pt x="360" y="366"/>
                    <a:pt x="360" y="366"/>
                  </a:cubicBezTo>
                  <a:cubicBezTo>
                    <a:pt x="360" y="366"/>
                    <a:pt x="360" y="366"/>
                    <a:pt x="360" y="366"/>
                  </a:cubicBezTo>
                  <a:cubicBezTo>
                    <a:pt x="359" y="366"/>
                    <a:pt x="359" y="366"/>
                    <a:pt x="359" y="366"/>
                  </a:cubicBezTo>
                  <a:cubicBezTo>
                    <a:pt x="359" y="366"/>
                    <a:pt x="359" y="366"/>
                    <a:pt x="359" y="366"/>
                  </a:cubicBezTo>
                  <a:cubicBezTo>
                    <a:pt x="359" y="366"/>
                    <a:pt x="359" y="366"/>
                    <a:pt x="359" y="366"/>
                  </a:cubicBezTo>
                  <a:cubicBezTo>
                    <a:pt x="359" y="365"/>
                    <a:pt x="359" y="365"/>
                    <a:pt x="359" y="365"/>
                  </a:cubicBezTo>
                  <a:cubicBezTo>
                    <a:pt x="359" y="365"/>
                    <a:pt x="359" y="365"/>
                    <a:pt x="359" y="365"/>
                  </a:cubicBezTo>
                  <a:cubicBezTo>
                    <a:pt x="359" y="364"/>
                    <a:pt x="359" y="364"/>
                    <a:pt x="359" y="364"/>
                  </a:cubicBezTo>
                  <a:cubicBezTo>
                    <a:pt x="359" y="364"/>
                    <a:pt x="359" y="364"/>
                    <a:pt x="359" y="364"/>
                  </a:cubicBezTo>
                  <a:cubicBezTo>
                    <a:pt x="359" y="364"/>
                    <a:pt x="359" y="364"/>
                    <a:pt x="359" y="364"/>
                  </a:cubicBezTo>
                  <a:cubicBezTo>
                    <a:pt x="359" y="363"/>
                    <a:pt x="359" y="363"/>
                    <a:pt x="359" y="363"/>
                  </a:cubicBezTo>
                  <a:cubicBezTo>
                    <a:pt x="359" y="363"/>
                    <a:pt x="359" y="363"/>
                    <a:pt x="359" y="363"/>
                  </a:cubicBezTo>
                  <a:cubicBezTo>
                    <a:pt x="360" y="363"/>
                    <a:pt x="360" y="363"/>
                    <a:pt x="360" y="363"/>
                  </a:cubicBezTo>
                  <a:cubicBezTo>
                    <a:pt x="360" y="363"/>
                    <a:pt x="360" y="363"/>
                    <a:pt x="360" y="363"/>
                  </a:cubicBezTo>
                  <a:cubicBezTo>
                    <a:pt x="360" y="363"/>
                    <a:pt x="360" y="363"/>
                    <a:pt x="360" y="363"/>
                  </a:cubicBezTo>
                  <a:cubicBezTo>
                    <a:pt x="360" y="363"/>
                    <a:pt x="360" y="363"/>
                    <a:pt x="360" y="363"/>
                  </a:cubicBezTo>
                  <a:cubicBezTo>
                    <a:pt x="360" y="363"/>
                    <a:pt x="360" y="363"/>
                    <a:pt x="360" y="363"/>
                  </a:cubicBezTo>
                  <a:cubicBezTo>
                    <a:pt x="360" y="363"/>
                    <a:pt x="360" y="363"/>
                    <a:pt x="360" y="363"/>
                  </a:cubicBezTo>
                  <a:cubicBezTo>
                    <a:pt x="359" y="363"/>
                    <a:pt x="359" y="363"/>
                    <a:pt x="359" y="363"/>
                  </a:cubicBezTo>
                  <a:cubicBezTo>
                    <a:pt x="359" y="362"/>
                    <a:pt x="359" y="363"/>
                    <a:pt x="359" y="362"/>
                  </a:cubicBezTo>
                  <a:cubicBezTo>
                    <a:pt x="359" y="362"/>
                    <a:pt x="359" y="362"/>
                    <a:pt x="359" y="362"/>
                  </a:cubicBezTo>
                  <a:cubicBezTo>
                    <a:pt x="359" y="362"/>
                    <a:pt x="359" y="362"/>
                    <a:pt x="359" y="362"/>
                  </a:cubicBezTo>
                  <a:cubicBezTo>
                    <a:pt x="359" y="361"/>
                    <a:pt x="359" y="361"/>
                    <a:pt x="359" y="361"/>
                  </a:cubicBezTo>
                  <a:cubicBezTo>
                    <a:pt x="358" y="361"/>
                    <a:pt x="358" y="361"/>
                    <a:pt x="358" y="361"/>
                  </a:cubicBezTo>
                  <a:cubicBezTo>
                    <a:pt x="359" y="360"/>
                    <a:pt x="359" y="360"/>
                    <a:pt x="359" y="360"/>
                  </a:cubicBezTo>
                  <a:cubicBezTo>
                    <a:pt x="358" y="359"/>
                    <a:pt x="358" y="359"/>
                    <a:pt x="358" y="359"/>
                  </a:cubicBezTo>
                  <a:cubicBezTo>
                    <a:pt x="359" y="358"/>
                    <a:pt x="359" y="358"/>
                    <a:pt x="359" y="358"/>
                  </a:cubicBezTo>
                  <a:cubicBezTo>
                    <a:pt x="358" y="358"/>
                    <a:pt x="358" y="358"/>
                    <a:pt x="358" y="358"/>
                  </a:cubicBezTo>
                  <a:cubicBezTo>
                    <a:pt x="358" y="358"/>
                    <a:pt x="358" y="358"/>
                    <a:pt x="358" y="358"/>
                  </a:cubicBezTo>
                  <a:cubicBezTo>
                    <a:pt x="358" y="358"/>
                    <a:pt x="358" y="358"/>
                    <a:pt x="357" y="358"/>
                  </a:cubicBezTo>
                  <a:cubicBezTo>
                    <a:pt x="357" y="359"/>
                    <a:pt x="357" y="359"/>
                    <a:pt x="357" y="359"/>
                  </a:cubicBezTo>
                  <a:cubicBezTo>
                    <a:pt x="357" y="359"/>
                    <a:pt x="357" y="359"/>
                    <a:pt x="357" y="359"/>
                  </a:cubicBezTo>
                  <a:cubicBezTo>
                    <a:pt x="357" y="359"/>
                    <a:pt x="357" y="359"/>
                    <a:pt x="357" y="359"/>
                  </a:cubicBezTo>
                  <a:cubicBezTo>
                    <a:pt x="357" y="359"/>
                    <a:pt x="357" y="359"/>
                    <a:pt x="357" y="359"/>
                  </a:cubicBezTo>
                  <a:cubicBezTo>
                    <a:pt x="357" y="359"/>
                    <a:pt x="357" y="359"/>
                    <a:pt x="357" y="359"/>
                  </a:cubicBezTo>
                  <a:cubicBezTo>
                    <a:pt x="357" y="359"/>
                    <a:pt x="357" y="359"/>
                    <a:pt x="357" y="359"/>
                  </a:cubicBezTo>
                  <a:cubicBezTo>
                    <a:pt x="357" y="359"/>
                    <a:pt x="357" y="359"/>
                    <a:pt x="357" y="359"/>
                  </a:cubicBezTo>
                  <a:cubicBezTo>
                    <a:pt x="356" y="359"/>
                    <a:pt x="356" y="359"/>
                    <a:pt x="356" y="359"/>
                  </a:cubicBezTo>
                  <a:cubicBezTo>
                    <a:pt x="356" y="359"/>
                    <a:pt x="356" y="359"/>
                    <a:pt x="356" y="359"/>
                  </a:cubicBezTo>
                  <a:cubicBezTo>
                    <a:pt x="356" y="359"/>
                    <a:pt x="356" y="359"/>
                    <a:pt x="356" y="359"/>
                  </a:cubicBezTo>
                  <a:cubicBezTo>
                    <a:pt x="356" y="359"/>
                    <a:pt x="356" y="359"/>
                    <a:pt x="356" y="359"/>
                  </a:cubicBezTo>
                  <a:cubicBezTo>
                    <a:pt x="355" y="359"/>
                    <a:pt x="355" y="359"/>
                    <a:pt x="355" y="359"/>
                  </a:cubicBezTo>
                  <a:cubicBezTo>
                    <a:pt x="355" y="359"/>
                    <a:pt x="355" y="359"/>
                    <a:pt x="355" y="359"/>
                  </a:cubicBezTo>
                  <a:cubicBezTo>
                    <a:pt x="355" y="358"/>
                    <a:pt x="355" y="358"/>
                    <a:pt x="355" y="358"/>
                  </a:cubicBezTo>
                  <a:cubicBezTo>
                    <a:pt x="355" y="357"/>
                    <a:pt x="355" y="357"/>
                    <a:pt x="355" y="357"/>
                  </a:cubicBezTo>
                  <a:cubicBezTo>
                    <a:pt x="355" y="357"/>
                    <a:pt x="355" y="357"/>
                    <a:pt x="355" y="357"/>
                  </a:cubicBezTo>
                  <a:cubicBezTo>
                    <a:pt x="355" y="357"/>
                    <a:pt x="355" y="357"/>
                    <a:pt x="355" y="357"/>
                  </a:cubicBezTo>
                  <a:cubicBezTo>
                    <a:pt x="355" y="356"/>
                    <a:pt x="355" y="356"/>
                    <a:pt x="355" y="356"/>
                  </a:cubicBezTo>
                  <a:cubicBezTo>
                    <a:pt x="355" y="356"/>
                    <a:pt x="355" y="356"/>
                    <a:pt x="355" y="356"/>
                  </a:cubicBezTo>
                  <a:cubicBezTo>
                    <a:pt x="355" y="356"/>
                    <a:pt x="355" y="356"/>
                    <a:pt x="355" y="356"/>
                  </a:cubicBezTo>
                  <a:cubicBezTo>
                    <a:pt x="356" y="356"/>
                    <a:pt x="356" y="356"/>
                    <a:pt x="356" y="356"/>
                  </a:cubicBezTo>
                  <a:cubicBezTo>
                    <a:pt x="356" y="356"/>
                    <a:pt x="356" y="356"/>
                    <a:pt x="356" y="356"/>
                  </a:cubicBezTo>
                  <a:cubicBezTo>
                    <a:pt x="356" y="356"/>
                    <a:pt x="356" y="356"/>
                    <a:pt x="356" y="356"/>
                  </a:cubicBezTo>
                  <a:cubicBezTo>
                    <a:pt x="356" y="355"/>
                    <a:pt x="356" y="355"/>
                    <a:pt x="356" y="355"/>
                  </a:cubicBezTo>
                  <a:cubicBezTo>
                    <a:pt x="356" y="355"/>
                    <a:pt x="356" y="355"/>
                    <a:pt x="356" y="355"/>
                  </a:cubicBezTo>
                  <a:cubicBezTo>
                    <a:pt x="356" y="354"/>
                    <a:pt x="356" y="354"/>
                    <a:pt x="356" y="354"/>
                  </a:cubicBezTo>
                  <a:cubicBezTo>
                    <a:pt x="356" y="354"/>
                    <a:pt x="356" y="354"/>
                    <a:pt x="356" y="354"/>
                  </a:cubicBezTo>
                  <a:cubicBezTo>
                    <a:pt x="356" y="354"/>
                    <a:pt x="356" y="354"/>
                    <a:pt x="356" y="354"/>
                  </a:cubicBezTo>
                  <a:cubicBezTo>
                    <a:pt x="356" y="354"/>
                    <a:pt x="356" y="354"/>
                    <a:pt x="356" y="354"/>
                  </a:cubicBezTo>
                  <a:cubicBezTo>
                    <a:pt x="357" y="353"/>
                    <a:pt x="357" y="353"/>
                    <a:pt x="357" y="353"/>
                  </a:cubicBezTo>
                  <a:cubicBezTo>
                    <a:pt x="357" y="353"/>
                    <a:pt x="357" y="353"/>
                    <a:pt x="357" y="353"/>
                  </a:cubicBezTo>
                  <a:cubicBezTo>
                    <a:pt x="357" y="353"/>
                    <a:pt x="357" y="353"/>
                    <a:pt x="357" y="353"/>
                  </a:cubicBezTo>
                  <a:cubicBezTo>
                    <a:pt x="357" y="353"/>
                    <a:pt x="357" y="353"/>
                    <a:pt x="357" y="353"/>
                  </a:cubicBezTo>
                  <a:cubicBezTo>
                    <a:pt x="358" y="352"/>
                    <a:pt x="358" y="352"/>
                    <a:pt x="358" y="353"/>
                  </a:cubicBezTo>
                  <a:cubicBezTo>
                    <a:pt x="358" y="352"/>
                    <a:pt x="358" y="352"/>
                    <a:pt x="358" y="352"/>
                  </a:cubicBezTo>
                  <a:cubicBezTo>
                    <a:pt x="359" y="352"/>
                    <a:pt x="359" y="352"/>
                    <a:pt x="359" y="352"/>
                  </a:cubicBezTo>
                  <a:cubicBezTo>
                    <a:pt x="359" y="352"/>
                    <a:pt x="359" y="352"/>
                    <a:pt x="359" y="352"/>
                  </a:cubicBezTo>
                  <a:cubicBezTo>
                    <a:pt x="359" y="352"/>
                    <a:pt x="359" y="352"/>
                    <a:pt x="359" y="352"/>
                  </a:cubicBezTo>
                  <a:cubicBezTo>
                    <a:pt x="360" y="351"/>
                    <a:pt x="360" y="351"/>
                    <a:pt x="360" y="351"/>
                  </a:cubicBezTo>
                  <a:cubicBezTo>
                    <a:pt x="360" y="351"/>
                    <a:pt x="360" y="351"/>
                    <a:pt x="360" y="351"/>
                  </a:cubicBezTo>
                  <a:cubicBezTo>
                    <a:pt x="361" y="351"/>
                    <a:pt x="361" y="351"/>
                    <a:pt x="360" y="350"/>
                  </a:cubicBezTo>
                  <a:cubicBezTo>
                    <a:pt x="361" y="350"/>
                    <a:pt x="361" y="350"/>
                    <a:pt x="361" y="350"/>
                  </a:cubicBezTo>
                  <a:cubicBezTo>
                    <a:pt x="361" y="350"/>
                    <a:pt x="361" y="350"/>
                    <a:pt x="361" y="350"/>
                  </a:cubicBezTo>
                  <a:cubicBezTo>
                    <a:pt x="362" y="350"/>
                    <a:pt x="362" y="350"/>
                    <a:pt x="362" y="350"/>
                  </a:cubicBezTo>
                  <a:cubicBezTo>
                    <a:pt x="362" y="350"/>
                    <a:pt x="362" y="350"/>
                    <a:pt x="362" y="350"/>
                  </a:cubicBezTo>
                  <a:cubicBezTo>
                    <a:pt x="362" y="350"/>
                    <a:pt x="362" y="350"/>
                    <a:pt x="362" y="350"/>
                  </a:cubicBezTo>
                  <a:cubicBezTo>
                    <a:pt x="363" y="350"/>
                    <a:pt x="363" y="350"/>
                    <a:pt x="363" y="350"/>
                  </a:cubicBezTo>
                  <a:cubicBezTo>
                    <a:pt x="363" y="350"/>
                    <a:pt x="363" y="350"/>
                    <a:pt x="363" y="350"/>
                  </a:cubicBezTo>
                  <a:cubicBezTo>
                    <a:pt x="363" y="351"/>
                    <a:pt x="363" y="351"/>
                    <a:pt x="363" y="351"/>
                  </a:cubicBezTo>
                  <a:cubicBezTo>
                    <a:pt x="363" y="351"/>
                    <a:pt x="363" y="351"/>
                    <a:pt x="363" y="351"/>
                  </a:cubicBezTo>
                  <a:cubicBezTo>
                    <a:pt x="364" y="351"/>
                    <a:pt x="364" y="351"/>
                    <a:pt x="364" y="351"/>
                  </a:cubicBezTo>
                  <a:cubicBezTo>
                    <a:pt x="364" y="351"/>
                    <a:pt x="364" y="350"/>
                    <a:pt x="364" y="350"/>
                  </a:cubicBezTo>
                  <a:cubicBezTo>
                    <a:pt x="364" y="350"/>
                    <a:pt x="364" y="350"/>
                    <a:pt x="364" y="350"/>
                  </a:cubicBezTo>
                  <a:cubicBezTo>
                    <a:pt x="364" y="350"/>
                    <a:pt x="364" y="350"/>
                    <a:pt x="364" y="350"/>
                  </a:cubicBezTo>
                  <a:cubicBezTo>
                    <a:pt x="365" y="350"/>
                    <a:pt x="365" y="350"/>
                    <a:pt x="365" y="350"/>
                  </a:cubicBezTo>
                  <a:cubicBezTo>
                    <a:pt x="365" y="350"/>
                    <a:pt x="365" y="350"/>
                    <a:pt x="365" y="350"/>
                  </a:cubicBezTo>
                  <a:cubicBezTo>
                    <a:pt x="365" y="350"/>
                    <a:pt x="365" y="350"/>
                    <a:pt x="365" y="350"/>
                  </a:cubicBezTo>
                  <a:cubicBezTo>
                    <a:pt x="366" y="350"/>
                    <a:pt x="366" y="350"/>
                    <a:pt x="366" y="350"/>
                  </a:cubicBezTo>
                  <a:cubicBezTo>
                    <a:pt x="367" y="350"/>
                    <a:pt x="367" y="350"/>
                    <a:pt x="367" y="350"/>
                  </a:cubicBezTo>
                  <a:cubicBezTo>
                    <a:pt x="367" y="350"/>
                    <a:pt x="367" y="350"/>
                    <a:pt x="367" y="350"/>
                  </a:cubicBezTo>
                  <a:cubicBezTo>
                    <a:pt x="367" y="350"/>
                    <a:pt x="367" y="350"/>
                    <a:pt x="367" y="350"/>
                  </a:cubicBezTo>
                  <a:cubicBezTo>
                    <a:pt x="367" y="350"/>
                    <a:pt x="367" y="350"/>
                    <a:pt x="367" y="350"/>
                  </a:cubicBezTo>
                  <a:cubicBezTo>
                    <a:pt x="367" y="350"/>
                    <a:pt x="367" y="350"/>
                    <a:pt x="367" y="350"/>
                  </a:cubicBezTo>
                  <a:cubicBezTo>
                    <a:pt x="367" y="350"/>
                    <a:pt x="367" y="350"/>
                    <a:pt x="367" y="350"/>
                  </a:cubicBezTo>
                  <a:cubicBezTo>
                    <a:pt x="367" y="350"/>
                    <a:pt x="367" y="350"/>
                    <a:pt x="367" y="350"/>
                  </a:cubicBezTo>
                  <a:cubicBezTo>
                    <a:pt x="368" y="350"/>
                    <a:pt x="368" y="350"/>
                    <a:pt x="368" y="350"/>
                  </a:cubicBezTo>
                  <a:cubicBezTo>
                    <a:pt x="368" y="349"/>
                    <a:pt x="368" y="349"/>
                    <a:pt x="368" y="349"/>
                  </a:cubicBezTo>
                  <a:cubicBezTo>
                    <a:pt x="368" y="349"/>
                    <a:pt x="368" y="349"/>
                    <a:pt x="368" y="349"/>
                  </a:cubicBezTo>
                  <a:cubicBezTo>
                    <a:pt x="369" y="350"/>
                    <a:pt x="369" y="350"/>
                    <a:pt x="369" y="350"/>
                  </a:cubicBezTo>
                  <a:cubicBezTo>
                    <a:pt x="370" y="349"/>
                    <a:pt x="370" y="349"/>
                    <a:pt x="370" y="349"/>
                  </a:cubicBezTo>
                  <a:cubicBezTo>
                    <a:pt x="370" y="349"/>
                    <a:pt x="370" y="349"/>
                    <a:pt x="370" y="349"/>
                  </a:cubicBezTo>
                  <a:cubicBezTo>
                    <a:pt x="370" y="349"/>
                    <a:pt x="370" y="349"/>
                    <a:pt x="370" y="349"/>
                  </a:cubicBezTo>
                  <a:cubicBezTo>
                    <a:pt x="370" y="349"/>
                    <a:pt x="370" y="349"/>
                    <a:pt x="370" y="349"/>
                  </a:cubicBezTo>
                  <a:cubicBezTo>
                    <a:pt x="371" y="349"/>
                    <a:pt x="371" y="349"/>
                    <a:pt x="371" y="349"/>
                  </a:cubicBezTo>
                  <a:cubicBezTo>
                    <a:pt x="371" y="348"/>
                    <a:pt x="371" y="348"/>
                    <a:pt x="371" y="348"/>
                  </a:cubicBezTo>
                  <a:cubicBezTo>
                    <a:pt x="371" y="348"/>
                    <a:pt x="371" y="348"/>
                    <a:pt x="371" y="348"/>
                  </a:cubicBezTo>
                  <a:cubicBezTo>
                    <a:pt x="372" y="348"/>
                    <a:pt x="372" y="348"/>
                    <a:pt x="372" y="348"/>
                  </a:cubicBezTo>
                  <a:cubicBezTo>
                    <a:pt x="372" y="348"/>
                    <a:pt x="372" y="348"/>
                    <a:pt x="372" y="348"/>
                  </a:cubicBezTo>
                  <a:cubicBezTo>
                    <a:pt x="372" y="348"/>
                    <a:pt x="372" y="348"/>
                    <a:pt x="372" y="348"/>
                  </a:cubicBezTo>
                  <a:cubicBezTo>
                    <a:pt x="372" y="347"/>
                    <a:pt x="372" y="347"/>
                    <a:pt x="372" y="347"/>
                  </a:cubicBezTo>
                  <a:cubicBezTo>
                    <a:pt x="372" y="347"/>
                    <a:pt x="372" y="347"/>
                    <a:pt x="372" y="347"/>
                  </a:cubicBezTo>
                  <a:cubicBezTo>
                    <a:pt x="373" y="347"/>
                    <a:pt x="373" y="347"/>
                    <a:pt x="373" y="347"/>
                  </a:cubicBezTo>
                  <a:cubicBezTo>
                    <a:pt x="373" y="347"/>
                    <a:pt x="373" y="347"/>
                    <a:pt x="373" y="347"/>
                  </a:cubicBezTo>
                  <a:cubicBezTo>
                    <a:pt x="373" y="347"/>
                    <a:pt x="373" y="347"/>
                    <a:pt x="373" y="346"/>
                  </a:cubicBezTo>
                  <a:cubicBezTo>
                    <a:pt x="373" y="346"/>
                    <a:pt x="373" y="346"/>
                    <a:pt x="373" y="346"/>
                  </a:cubicBezTo>
                  <a:cubicBezTo>
                    <a:pt x="373" y="346"/>
                    <a:pt x="373" y="346"/>
                    <a:pt x="373" y="346"/>
                  </a:cubicBezTo>
                  <a:cubicBezTo>
                    <a:pt x="372" y="346"/>
                    <a:pt x="372" y="346"/>
                    <a:pt x="372" y="346"/>
                  </a:cubicBezTo>
                  <a:cubicBezTo>
                    <a:pt x="372" y="346"/>
                    <a:pt x="372" y="346"/>
                    <a:pt x="372" y="346"/>
                  </a:cubicBezTo>
                  <a:cubicBezTo>
                    <a:pt x="372" y="346"/>
                    <a:pt x="372" y="346"/>
                    <a:pt x="372" y="346"/>
                  </a:cubicBezTo>
                  <a:cubicBezTo>
                    <a:pt x="372" y="346"/>
                    <a:pt x="372" y="346"/>
                    <a:pt x="372" y="346"/>
                  </a:cubicBezTo>
                  <a:cubicBezTo>
                    <a:pt x="372" y="346"/>
                    <a:pt x="372" y="346"/>
                    <a:pt x="372" y="346"/>
                  </a:cubicBezTo>
                  <a:cubicBezTo>
                    <a:pt x="373" y="346"/>
                    <a:pt x="373" y="346"/>
                    <a:pt x="373" y="346"/>
                  </a:cubicBezTo>
                  <a:cubicBezTo>
                    <a:pt x="373" y="346"/>
                    <a:pt x="373" y="346"/>
                    <a:pt x="373" y="346"/>
                  </a:cubicBezTo>
                  <a:cubicBezTo>
                    <a:pt x="373" y="346"/>
                    <a:pt x="373" y="346"/>
                    <a:pt x="373" y="346"/>
                  </a:cubicBezTo>
                  <a:cubicBezTo>
                    <a:pt x="373" y="346"/>
                    <a:pt x="373" y="346"/>
                    <a:pt x="373" y="346"/>
                  </a:cubicBezTo>
                  <a:cubicBezTo>
                    <a:pt x="373" y="346"/>
                    <a:pt x="373" y="346"/>
                    <a:pt x="373" y="346"/>
                  </a:cubicBezTo>
                  <a:cubicBezTo>
                    <a:pt x="373" y="346"/>
                    <a:pt x="375" y="346"/>
                    <a:pt x="375" y="346"/>
                  </a:cubicBezTo>
                  <a:cubicBezTo>
                    <a:pt x="376" y="346"/>
                    <a:pt x="376" y="346"/>
                    <a:pt x="376" y="346"/>
                  </a:cubicBezTo>
                  <a:cubicBezTo>
                    <a:pt x="376" y="345"/>
                    <a:pt x="376" y="345"/>
                    <a:pt x="376" y="345"/>
                  </a:cubicBezTo>
                  <a:cubicBezTo>
                    <a:pt x="376" y="345"/>
                    <a:pt x="376" y="345"/>
                    <a:pt x="376" y="345"/>
                  </a:cubicBezTo>
                  <a:cubicBezTo>
                    <a:pt x="376" y="345"/>
                    <a:pt x="376" y="345"/>
                    <a:pt x="376" y="345"/>
                  </a:cubicBezTo>
                  <a:cubicBezTo>
                    <a:pt x="377" y="345"/>
                    <a:pt x="377" y="345"/>
                    <a:pt x="377" y="345"/>
                  </a:cubicBezTo>
                  <a:cubicBezTo>
                    <a:pt x="377" y="344"/>
                    <a:pt x="377" y="344"/>
                    <a:pt x="377" y="344"/>
                  </a:cubicBezTo>
                  <a:cubicBezTo>
                    <a:pt x="378" y="344"/>
                    <a:pt x="378" y="344"/>
                    <a:pt x="378" y="344"/>
                  </a:cubicBezTo>
                  <a:cubicBezTo>
                    <a:pt x="378" y="344"/>
                    <a:pt x="378" y="344"/>
                    <a:pt x="378" y="344"/>
                  </a:cubicBezTo>
                  <a:cubicBezTo>
                    <a:pt x="378" y="343"/>
                    <a:pt x="378" y="343"/>
                    <a:pt x="378" y="342"/>
                  </a:cubicBezTo>
                  <a:cubicBezTo>
                    <a:pt x="378" y="342"/>
                    <a:pt x="378" y="342"/>
                    <a:pt x="378" y="342"/>
                  </a:cubicBezTo>
                  <a:cubicBezTo>
                    <a:pt x="378" y="342"/>
                    <a:pt x="378" y="342"/>
                    <a:pt x="378" y="342"/>
                  </a:cubicBezTo>
                  <a:cubicBezTo>
                    <a:pt x="378" y="342"/>
                    <a:pt x="378" y="342"/>
                    <a:pt x="378" y="342"/>
                  </a:cubicBezTo>
                  <a:cubicBezTo>
                    <a:pt x="378" y="342"/>
                    <a:pt x="378" y="342"/>
                    <a:pt x="378" y="342"/>
                  </a:cubicBezTo>
                  <a:cubicBezTo>
                    <a:pt x="378" y="341"/>
                    <a:pt x="378" y="341"/>
                    <a:pt x="378" y="341"/>
                  </a:cubicBezTo>
                  <a:cubicBezTo>
                    <a:pt x="378" y="341"/>
                    <a:pt x="378" y="341"/>
                    <a:pt x="378" y="341"/>
                  </a:cubicBezTo>
                  <a:cubicBezTo>
                    <a:pt x="378" y="341"/>
                    <a:pt x="378" y="341"/>
                    <a:pt x="378" y="341"/>
                  </a:cubicBezTo>
                  <a:cubicBezTo>
                    <a:pt x="378" y="340"/>
                    <a:pt x="378" y="340"/>
                    <a:pt x="378" y="340"/>
                  </a:cubicBezTo>
                  <a:cubicBezTo>
                    <a:pt x="378" y="339"/>
                    <a:pt x="378" y="339"/>
                    <a:pt x="378" y="339"/>
                  </a:cubicBezTo>
                  <a:cubicBezTo>
                    <a:pt x="378" y="339"/>
                    <a:pt x="378" y="339"/>
                    <a:pt x="378" y="338"/>
                  </a:cubicBezTo>
                  <a:cubicBezTo>
                    <a:pt x="379" y="338"/>
                    <a:pt x="379" y="338"/>
                    <a:pt x="379" y="338"/>
                  </a:cubicBezTo>
                  <a:cubicBezTo>
                    <a:pt x="378" y="338"/>
                    <a:pt x="378" y="338"/>
                    <a:pt x="378" y="338"/>
                  </a:cubicBezTo>
                  <a:cubicBezTo>
                    <a:pt x="379" y="338"/>
                    <a:pt x="379" y="338"/>
                    <a:pt x="379" y="338"/>
                  </a:cubicBezTo>
                  <a:cubicBezTo>
                    <a:pt x="379" y="337"/>
                    <a:pt x="379" y="337"/>
                    <a:pt x="379" y="337"/>
                  </a:cubicBezTo>
                  <a:cubicBezTo>
                    <a:pt x="379" y="337"/>
                    <a:pt x="379" y="337"/>
                    <a:pt x="379" y="337"/>
                  </a:cubicBezTo>
                  <a:cubicBezTo>
                    <a:pt x="379" y="337"/>
                    <a:pt x="379" y="337"/>
                    <a:pt x="379" y="337"/>
                  </a:cubicBezTo>
                  <a:cubicBezTo>
                    <a:pt x="379" y="336"/>
                    <a:pt x="379" y="336"/>
                    <a:pt x="379" y="336"/>
                  </a:cubicBezTo>
                  <a:cubicBezTo>
                    <a:pt x="379" y="336"/>
                    <a:pt x="379" y="336"/>
                    <a:pt x="379" y="336"/>
                  </a:cubicBezTo>
                  <a:cubicBezTo>
                    <a:pt x="380" y="335"/>
                    <a:pt x="380" y="335"/>
                    <a:pt x="380" y="335"/>
                  </a:cubicBezTo>
                  <a:cubicBezTo>
                    <a:pt x="380" y="335"/>
                    <a:pt x="380" y="335"/>
                    <a:pt x="380" y="335"/>
                  </a:cubicBezTo>
                  <a:cubicBezTo>
                    <a:pt x="380" y="335"/>
                    <a:pt x="380" y="335"/>
                    <a:pt x="380" y="335"/>
                  </a:cubicBezTo>
                  <a:cubicBezTo>
                    <a:pt x="380" y="335"/>
                    <a:pt x="380" y="335"/>
                    <a:pt x="380" y="335"/>
                  </a:cubicBezTo>
                  <a:cubicBezTo>
                    <a:pt x="380" y="334"/>
                    <a:pt x="380" y="334"/>
                    <a:pt x="380" y="334"/>
                  </a:cubicBezTo>
                  <a:cubicBezTo>
                    <a:pt x="380" y="334"/>
                    <a:pt x="380" y="334"/>
                    <a:pt x="380" y="334"/>
                  </a:cubicBezTo>
                  <a:cubicBezTo>
                    <a:pt x="381" y="334"/>
                    <a:pt x="381" y="334"/>
                    <a:pt x="381" y="334"/>
                  </a:cubicBezTo>
                  <a:cubicBezTo>
                    <a:pt x="381" y="334"/>
                    <a:pt x="381" y="334"/>
                    <a:pt x="381" y="334"/>
                  </a:cubicBezTo>
                  <a:cubicBezTo>
                    <a:pt x="381" y="334"/>
                    <a:pt x="381" y="334"/>
                    <a:pt x="381" y="334"/>
                  </a:cubicBezTo>
                  <a:cubicBezTo>
                    <a:pt x="381" y="334"/>
                    <a:pt x="381" y="334"/>
                    <a:pt x="381" y="334"/>
                  </a:cubicBezTo>
                  <a:cubicBezTo>
                    <a:pt x="381" y="333"/>
                    <a:pt x="381" y="333"/>
                    <a:pt x="381" y="333"/>
                  </a:cubicBezTo>
                  <a:cubicBezTo>
                    <a:pt x="381" y="333"/>
                    <a:pt x="381" y="333"/>
                    <a:pt x="381" y="333"/>
                  </a:cubicBezTo>
                  <a:cubicBezTo>
                    <a:pt x="381" y="333"/>
                    <a:pt x="381" y="333"/>
                    <a:pt x="381" y="333"/>
                  </a:cubicBezTo>
                  <a:cubicBezTo>
                    <a:pt x="381" y="333"/>
                    <a:pt x="381" y="333"/>
                    <a:pt x="381" y="333"/>
                  </a:cubicBezTo>
                  <a:cubicBezTo>
                    <a:pt x="381" y="333"/>
                    <a:pt x="381" y="333"/>
                    <a:pt x="381" y="333"/>
                  </a:cubicBezTo>
                  <a:cubicBezTo>
                    <a:pt x="381" y="332"/>
                    <a:pt x="381" y="332"/>
                    <a:pt x="381" y="332"/>
                  </a:cubicBezTo>
                  <a:cubicBezTo>
                    <a:pt x="382" y="332"/>
                    <a:pt x="382" y="332"/>
                    <a:pt x="382" y="332"/>
                  </a:cubicBezTo>
                  <a:cubicBezTo>
                    <a:pt x="382" y="331"/>
                    <a:pt x="382" y="331"/>
                    <a:pt x="382" y="331"/>
                  </a:cubicBezTo>
                  <a:cubicBezTo>
                    <a:pt x="382" y="331"/>
                    <a:pt x="382" y="331"/>
                    <a:pt x="382" y="331"/>
                  </a:cubicBezTo>
                  <a:cubicBezTo>
                    <a:pt x="382" y="331"/>
                    <a:pt x="382" y="331"/>
                    <a:pt x="382" y="331"/>
                  </a:cubicBezTo>
                  <a:cubicBezTo>
                    <a:pt x="382" y="331"/>
                    <a:pt x="382" y="331"/>
                    <a:pt x="382" y="331"/>
                  </a:cubicBezTo>
                  <a:cubicBezTo>
                    <a:pt x="383" y="330"/>
                    <a:pt x="383" y="330"/>
                    <a:pt x="383" y="330"/>
                  </a:cubicBezTo>
                  <a:cubicBezTo>
                    <a:pt x="383" y="330"/>
                    <a:pt x="383" y="330"/>
                    <a:pt x="383" y="330"/>
                  </a:cubicBezTo>
                  <a:cubicBezTo>
                    <a:pt x="383" y="330"/>
                    <a:pt x="383" y="329"/>
                    <a:pt x="384" y="329"/>
                  </a:cubicBezTo>
                  <a:cubicBezTo>
                    <a:pt x="384" y="329"/>
                    <a:pt x="384" y="329"/>
                    <a:pt x="384" y="329"/>
                  </a:cubicBezTo>
                  <a:cubicBezTo>
                    <a:pt x="384" y="329"/>
                    <a:pt x="384" y="329"/>
                    <a:pt x="384" y="329"/>
                  </a:cubicBezTo>
                  <a:cubicBezTo>
                    <a:pt x="384" y="328"/>
                    <a:pt x="384" y="328"/>
                    <a:pt x="384" y="328"/>
                  </a:cubicBezTo>
                  <a:cubicBezTo>
                    <a:pt x="384" y="328"/>
                    <a:pt x="384" y="328"/>
                    <a:pt x="384" y="328"/>
                  </a:cubicBezTo>
                  <a:cubicBezTo>
                    <a:pt x="384" y="328"/>
                    <a:pt x="384" y="328"/>
                    <a:pt x="384" y="328"/>
                  </a:cubicBezTo>
                  <a:cubicBezTo>
                    <a:pt x="384" y="328"/>
                    <a:pt x="384" y="328"/>
                    <a:pt x="384" y="328"/>
                  </a:cubicBezTo>
                  <a:cubicBezTo>
                    <a:pt x="384" y="328"/>
                    <a:pt x="384" y="328"/>
                    <a:pt x="384" y="328"/>
                  </a:cubicBezTo>
                  <a:cubicBezTo>
                    <a:pt x="384" y="328"/>
                    <a:pt x="384" y="328"/>
                    <a:pt x="384" y="328"/>
                  </a:cubicBezTo>
                  <a:cubicBezTo>
                    <a:pt x="384" y="327"/>
                    <a:pt x="384" y="327"/>
                    <a:pt x="384" y="327"/>
                  </a:cubicBezTo>
                  <a:cubicBezTo>
                    <a:pt x="385" y="327"/>
                    <a:pt x="385" y="327"/>
                    <a:pt x="385" y="327"/>
                  </a:cubicBezTo>
                  <a:cubicBezTo>
                    <a:pt x="384" y="327"/>
                    <a:pt x="384" y="327"/>
                    <a:pt x="384" y="327"/>
                  </a:cubicBezTo>
                  <a:cubicBezTo>
                    <a:pt x="385" y="327"/>
                    <a:pt x="385" y="327"/>
                    <a:pt x="385" y="327"/>
                  </a:cubicBezTo>
                  <a:cubicBezTo>
                    <a:pt x="385" y="327"/>
                    <a:pt x="385" y="327"/>
                    <a:pt x="385" y="327"/>
                  </a:cubicBezTo>
                  <a:cubicBezTo>
                    <a:pt x="385" y="327"/>
                    <a:pt x="385" y="327"/>
                    <a:pt x="385" y="327"/>
                  </a:cubicBezTo>
                  <a:cubicBezTo>
                    <a:pt x="385" y="326"/>
                    <a:pt x="385" y="326"/>
                    <a:pt x="385" y="326"/>
                  </a:cubicBezTo>
                  <a:cubicBezTo>
                    <a:pt x="385" y="326"/>
                    <a:pt x="385" y="326"/>
                    <a:pt x="385" y="326"/>
                  </a:cubicBezTo>
                  <a:cubicBezTo>
                    <a:pt x="385" y="326"/>
                    <a:pt x="385" y="326"/>
                    <a:pt x="385" y="326"/>
                  </a:cubicBezTo>
                  <a:cubicBezTo>
                    <a:pt x="385" y="325"/>
                    <a:pt x="385" y="325"/>
                    <a:pt x="385" y="325"/>
                  </a:cubicBezTo>
                  <a:cubicBezTo>
                    <a:pt x="385" y="325"/>
                    <a:pt x="385" y="325"/>
                    <a:pt x="385" y="325"/>
                  </a:cubicBezTo>
                  <a:cubicBezTo>
                    <a:pt x="385" y="325"/>
                    <a:pt x="385" y="325"/>
                    <a:pt x="385" y="325"/>
                  </a:cubicBezTo>
                  <a:cubicBezTo>
                    <a:pt x="385" y="324"/>
                    <a:pt x="385" y="324"/>
                    <a:pt x="385" y="324"/>
                  </a:cubicBezTo>
                  <a:cubicBezTo>
                    <a:pt x="385" y="324"/>
                    <a:pt x="385" y="324"/>
                    <a:pt x="385" y="324"/>
                  </a:cubicBezTo>
                  <a:cubicBezTo>
                    <a:pt x="385" y="323"/>
                    <a:pt x="385" y="323"/>
                    <a:pt x="385" y="323"/>
                  </a:cubicBezTo>
                  <a:cubicBezTo>
                    <a:pt x="385" y="323"/>
                    <a:pt x="385" y="323"/>
                    <a:pt x="385" y="323"/>
                  </a:cubicBezTo>
                  <a:cubicBezTo>
                    <a:pt x="385" y="323"/>
                    <a:pt x="385" y="323"/>
                    <a:pt x="385" y="323"/>
                  </a:cubicBezTo>
                  <a:cubicBezTo>
                    <a:pt x="385" y="323"/>
                    <a:pt x="385" y="323"/>
                    <a:pt x="385" y="323"/>
                  </a:cubicBezTo>
                  <a:cubicBezTo>
                    <a:pt x="384" y="322"/>
                    <a:pt x="384" y="322"/>
                    <a:pt x="384" y="322"/>
                  </a:cubicBezTo>
                  <a:cubicBezTo>
                    <a:pt x="384" y="322"/>
                    <a:pt x="384" y="322"/>
                    <a:pt x="384" y="322"/>
                  </a:cubicBezTo>
                  <a:cubicBezTo>
                    <a:pt x="384" y="322"/>
                    <a:pt x="384" y="322"/>
                    <a:pt x="384" y="322"/>
                  </a:cubicBezTo>
                  <a:cubicBezTo>
                    <a:pt x="384" y="322"/>
                    <a:pt x="384" y="322"/>
                    <a:pt x="384" y="322"/>
                  </a:cubicBezTo>
                  <a:cubicBezTo>
                    <a:pt x="384" y="321"/>
                    <a:pt x="384" y="321"/>
                    <a:pt x="384" y="321"/>
                  </a:cubicBezTo>
                  <a:cubicBezTo>
                    <a:pt x="384" y="321"/>
                    <a:pt x="384" y="321"/>
                    <a:pt x="384" y="321"/>
                  </a:cubicBezTo>
                  <a:cubicBezTo>
                    <a:pt x="384" y="320"/>
                    <a:pt x="384" y="320"/>
                    <a:pt x="384" y="320"/>
                  </a:cubicBezTo>
                  <a:cubicBezTo>
                    <a:pt x="384" y="320"/>
                    <a:pt x="384" y="320"/>
                    <a:pt x="384" y="320"/>
                  </a:cubicBezTo>
                  <a:cubicBezTo>
                    <a:pt x="384" y="320"/>
                    <a:pt x="384" y="320"/>
                    <a:pt x="384" y="320"/>
                  </a:cubicBezTo>
                  <a:cubicBezTo>
                    <a:pt x="384" y="320"/>
                    <a:pt x="384" y="320"/>
                    <a:pt x="384" y="320"/>
                  </a:cubicBezTo>
                  <a:cubicBezTo>
                    <a:pt x="384" y="320"/>
                    <a:pt x="384" y="320"/>
                    <a:pt x="384" y="320"/>
                  </a:cubicBezTo>
                  <a:cubicBezTo>
                    <a:pt x="384" y="320"/>
                    <a:pt x="384" y="320"/>
                    <a:pt x="384" y="320"/>
                  </a:cubicBezTo>
                  <a:cubicBezTo>
                    <a:pt x="384" y="319"/>
                    <a:pt x="384" y="319"/>
                    <a:pt x="384" y="319"/>
                  </a:cubicBezTo>
                  <a:cubicBezTo>
                    <a:pt x="384" y="319"/>
                    <a:pt x="384" y="319"/>
                    <a:pt x="384" y="319"/>
                  </a:cubicBezTo>
                  <a:cubicBezTo>
                    <a:pt x="384" y="319"/>
                    <a:pt x="384" y="319"/>
                    <a:pt x="384" y="319"/>
                  </a:cubicBezTo>
                  <a:cubicBezTo>
                    <a:pt x="384" y="319"/>
                    <a:pt x="384" y="319"/>
                    <a:pt x="384" y="319"/>
                  </a:cubicBezTo>
                  <a:cubicBezTo>
                    <a:pt x="384" y="318"/>
                    <a:pt x="384" y="318"/>
                    <a:pt x="384" y="318"/>
                  </a:cubicBezTo>
                  <a:cubicBezTo>
                    <a:pt x="384" y="318"/>
                    <a:pt x="384" y="318"/>
                    <a:pt x="384" y="318"/>
                  </a:cubicBezTo>
                  <a:cubicBezTo>
                    <a:pt x="384" y="317"/>
                    <a:pt x="384" y="317"/>
                    <a:pt x="384" y="317"/>
                  </a:cubicBezTo>
                  <a:cubicBezTo>
                    <a:pt x="384" y="317"/>
                    <a:pt x="384" y="317"/>
                    <a:pt x="384" y="317"/>
                  </a:cubicBezTo>
                  <a:cubicBezTo>
                    <a:pt x="385" y="316"/>
                    <a:pt x="385" y="316"/>
                    <a:pt x="385" y="316"/>
                  </a:cubicBezTo>
                  <a:cubicBezTo>
                    <a:pt x="386" y="315"/>
                    <a:pt x="387" y="315"/>
                    <a:pt x="388" y="314"/>
                  </a:cubicBezTo>
                  <a:cubicBezTo>
                    <a:pt x="388" y="314"/>
                    <a:pt x="388" y="314"/>
                    <a:pt x="389" y="313"/>
                  </a:cubicBezTo>
                  <a:cubicBezTo>
                    <a:pt x="389" y="313"/>
                    <a:pt x="389" y="313"/>
                    <a:pt x="389" y="313"/>
                  </a:cubicBezTo>
                  <a:cubicBezTo>
                    <a:pt x="389" y="313"/>
                    <a:pt x="389" y="313"/>
                    <a:pt x="389" y="313"/>
                  </a:cubicBezTo>
                  <a:cubicBezTo>
                    <a:pt x="389" y="313"/>
                    <a:pt x="389" y="313"/>
                    <a:pt x="389" y="313"/>
                  </a:cubicBezTo>
                  <a:cubicBezTo>
                    <a:pt x="390" y="313"/>
                    <a:pt x="391" y="312"/>
                    <a:pt x="391" y="312"/>
                  </a:cubicBezTo>
                  <a:cubicBezTo>
                    <a:pt x="392" y="312"/>
                    <a:pt x="392" y="312"/>
                    <a:pt x="392" y="312"/>
                  </a:cubicBezTo>
                  <a:cubicBezTo>
                    <a:pt x="392" y="311"/>
                    <a:pt x="392" y="311"/>
                    <a:pt x="392" y="311"/>
                  </a:cubicBezTo>
                  <a:cubicBezTo>
                    <a:pt x="392" y="311"/>
                    <a:pt x="392" y="311"/>
                    <a:pt x="392" y="311"/>
                  </a:cubicBezTo>
                  <a:cubicBezTo>
                    <a:pt x="393" y="311"/>
                    <a:pt x="393" y="311"/>
                    <a:pt x="394" y="311"/>
                  </a:cubicBezTo>
                  <a:cubicBezTo>
                    <a:pt x="395" y="310"/>
                    <a:pt x="395" y="310"/>
                    <a:pt x="395" y="310"/>
                  </a:cubicBezTo>
                  <a:cubicBezTo>
                    <a:pt x="395" y="310"/>
                    <a:pt x="395" y="310"/>
                    <a:pt x="395" y="310"/>
                  </a:cubicBezTo>
                  <a:cubicBezTo>
                    <a:pt x="395" y="309"/>
                    <a:pt x="395" y="309"/>
                    <a:pt x="395" y="309"/>
                  </a:cubicBezTo>
                  <a:cubicBezTo>
                    <a:pt x="395" y="309"/>
                    <a:pt x="395" y="309"/>
                    <a:pt x="395" y="309"/>
                  </a:cubicBezTo>
                  <a:cubicBezTo>
                    <a:pt x="396" y="309"/>
                    <a:pt x="396" y="309"/>
                    <a:pt x="396" y="309"/>
                  </a:cubicBezTo>
                  <a:cubicBezTo>
                    <a:pt x="396" y="309"/>
                    <a:pt x="396" y="309"/>
                    <a:pt x="396" y="309"/>
                  </a:cubicBezTo>
                  <a:cubicBezTo>
                    <a:pt x="396" y="308"/>
                    <a:pt x="396" y="308"/>
                    <a:pt x="396" y="308"/>
                  </a:cubicBezTo>
                  <a:cubicBezTo>
                    <a:pt x="397" y="308"/>
                    <a:pt x="397" y="308"/>
                    <a:pt x="397" y="308"/>
                  </a:cubicBezTo>
                  <a:cubicBezTo>
                    <a:pt x="397" y="308"/>
                    <a:pt x="397" y="308"/>
                    <a:pt x="397" y="308"/>
                  </a:cubicBezTo>
                  <a:cubicBezTo>
                    <a:pt x="397" y="308"/>
                    <a:pt x="397" y="308"/>
                    <a:pt x="397" y="308"/>
                  </a:cubicBezTo>
                  <a:cubicBezTo>
                    <a:pt x="397" y="308"/>
                    <a:pt x="397" y="308"/>
                    <a:pt x="397" y="308"/>
                  </a:cubicBezTo>
                  <a:cubicBezTo>
                    <a:pt x="398" y="307"/>
                    <a:pt x="398" y="307"/>
                    <a:pt x="398" y="307"/>
                  </a:cubicBezTo>
                  <a:cubicBezTo>
                    <a:pt x="398" y="308"/>
                    <a:pt x="398" y="308"/>
                    <a:pt x="398" y="308"/>
                  </a:cubicBezTo>
                  <a:cubicBezTo>
                    <a:pt x="399" y="307"/>
                    <a:pt x="399" y="307"/>
                    <a:pt x="399" y="307"/>
                  </a:cubicBezTo>
                  <a:cubicBezTo>
                    <a:pt x="399" y="307"/>
                    <a:pt x="399" y="307"/>
                    <a:pt x="399" y="307"/>
                  </a:cubicBezTo>
                  <a:cubicBezTo>
                    <a:pt x="400" y="306"/>
                    <a:pt x="400" y="306"/>
                    <a:pt x="400" y="306"/>
                  </a:cubicBezTo>
                  <a:cubicBezTo>
                    <a:pt x="400" y="307"/>
                    <a:pt x="400" y="307"/>
                    <a:pt x="400" y="307"/>
                  </a:cubicBezTo>
                  <a:cubicBezTo>
                    <a:pt x="400" y="306"/>
                    <a:pt x="400" y="306"/>
                    <a:pt x="400" y="306"/>
                  </a:cubicBezTo>
                  <a:cubicBezTo>
                    <a:pt x="400" y="306"/>
                    <a:pt x="400" y="306"/>
                    <a:pt x="400" y="306"/>
                  </a:cubicBezTo>
                  <a:cubicBezTo>
                    <a:pt x="401" y="306"/>
                    <a:pt x="401" y="306"/>
                    <a:pt x="401" y="306"/>
                  </a:cubicBezTo>
                  <a:cubicBezTo>
                    <a:pt x="401" y="306"/>
                    <a:pt x="401" y="306"/>
                    <a:pt x="401" y="306"/>
                  </a:cubicBezTo>
                  <a:cubicBezTo>
                    <a:pt x="401" y="306"/>
                    <a:pt x="401" y="306"/>
                    <a:pt x="401" y="306"/>
                  </a:cubicBezTo>
                  <a:cubicBezTo>
                    <a:pt x="401" y="306"/>
                    <a:pt x="401" y="306"/>
                    <a:pt x="401" y="306"/>
                  </a:cubicBezTo>
                  <a:cubicBezTo>
                    <a:pt x="402" y="306"/>
                    <a:pt x="401" y="305"/>
                    <a:pt x="402" y="305"/>
                  </a:cubicBezTo>
                  <a:cubicBezTo>
                    <a:pt x="402" y="305"/>
                    <a:pt x="402" y="305"/>
                    <a:pt x="402" y="305"/>
                  </a:cubicBezTo>
                  <a:cubicBezTo>
                    <a:pt x="403" y="304"/>
                    <a:pt x="403" y="304"/>
                    <a:pt x="403" y="304"/>
                  </a:cubicBezTo>
                  <a:cubicBezTo>
                    <a:pt x="403" y="304"/>
                    <a:pt x="403" y="304"/>
                    <a:pt x="403" y="304"/>
                  </a:cubicBezTo>
                  <a:cubicBezTo>
                    <a:pt x="404" y="304"/>
                    <a:pt x="404" y="304"/>
                    <a:pt x="404" y="304"/>
                  </a:cubicBezTo>
                  <a:cubicBezTo>
                    <a:pt x="404" y="304"/>
                    <a:pt x="404" y="304"/>
                    <a:pt x="404" y="304"/>
                  </a:cubicBezTo>
                  <a:cubicBezTo>
                    <a:pt x="404" y="304"/>
                    <a:pt x="405" y="303"/>
                    <a:pt x="405" y="303"/>
                  </a:cubicBezTo>
                  <a:cubicBezTo>
                    <a:pt x="405" y="303"/>
                    <a:pt x="405" y="303"/>
                    <a:pt x="405" y="303"/>
                  </a:cubicBezTo>
                  <a:cubicBezTo>
                    <a:pt x="405" y="303"/>
                    <a:pt x="405" y="303"/>
                    <a:pt x="405" y="303"/>
                  </a:cubicBezTo>
                  <a:cubicBezTo>
                    <a:pt x="407" y="301"/>
                    <a:pt x="407" y="301"/>
                    <a:pt x="407" y="301"/>
                  </a:cubicBezTo>
                  <a:cubicBezTo>
                    <a:pt x="407" y="302"/>
                    <a:pt x="407" y="301"/>
                    <a:pt x="407" y="301"/>
                  </a:cubicBezTo>
                  <a:cubicBezTo>
                    <a:pt x="408" y="301"/>
                    <a:pt x="408" y="301"/>
                    <a:pt x="408" y="301"/>
                  </a:cubicBezTo>
                  <a:cubicBezTo>
                    <a:pt x="408" y="301"/>
                    <a:pt x="408" y="301"/>
                    <a:pt x="408" y="301"/>
                  </a:cubicBezTo>
                  <a:cubicBezTo>
                    <a:pt x="408" y="301"/>
                    <a:pt x="408" y="301"/>
                    <a:pt x="408" y="301"/>
                  </a:cubicBezTo>
                  <a:cubicBezTo>
                    <a:pt x="408" y="301"/>
                    <a:pt x="408" y="301"/>
                    <a:pt x="408" y="301"/>
                  </a:cubicBezTo>
                  <a:cubicBezTo>
                    <a:pt x="409" y="301"/>
                    <a:pt x="409" y="301"/>
                    <a:pt x="409" y="301"/>
                  </a:cubicBezTo>
                  <a:cubicBezTo>
                    <a:pt x="409" y="301"/>
                    <a:pt x="409" y="301"/>
                    <a:pt x="409" y="301"/>
                  </a:cubicBezTo>
                  <a:cubicBezTo>
                    <a:pt x="410" y="300"/>
                    <a:pt x="410" y="300"/>
                    <a:pt x="410" y="300"/>
                  </a:cubicBezTo>
                  <a:cubicBezTo>
                    <a:pt x="410" y="300"/>
                    <a:pt x="410" y="300"/>
                    <a:pt x="410" y="300"/>
                  </a:cubicBezTo>
                  <a:cubicBezTo>
                    <a:pt x="410" y="300"/>
                    <a:pt x="410" y="300"/>
                    <a:pt x="410" y="300"/>
                  </a:cubicBezTo>
                  <a:cubicBezTo>
                    <a:pt x="410" y="300"/>
                    <a:pt x="410" y="300"/>
                    <a:pt x="410" y="300"/>
                  </a:cubicBezTo>
                  <a:cubicBezTo>
                    <a:pt x="411" y="300"/>
                    <a:pt x="411" y="300"/>
                    <a:pt x="411" y="300"/>
                  </a:cubicBezTo>
                  <a:cubicBezTo>
                    <a:pt x="411" y="300"/>
                    <a:pt x="411" y="300"/>
                    <a:pt x="411" y="300"/>
                  </a:cubicBezTo>
                  <a:cubicBezTo>
                    <a:pt x="411" y="300"/>
                    <a:pt x="411" y="300"/>
                    <a:pt x="411" y="300"/>
                  </a:cubicBezTo>
                  <a:cubicBezTo>
                    <a:pt x="411" y="300"/>
                    <a:pt x="411" y="300"/>
                    <a:pt x="411" y="300"/>
                  </a:cubicBezTo>
                  <a:cubicBezTo>
                    <a:pt x="412" y="300"/>
                    <a:pt x="412" y="299"/>
                    <a:pt x="412" y="299"/>
                  </a:cubicBezTo>
                  <a:cubicBezTo>
                    <a:pt x="412" y="299"/>
                    <a:pt x="412" y="299"/>
                    <a:pt x="413" y="299"/>
                  </a:cubicBezTo>
                  <a:cubicBezTo>
                    <a:pt x="413" y="299"/>
                    <a:pt x="413" y="299"/>
                    <a:pt x="413" y="299"/>
                  </a:cubicBezTo>
                  <a:cubicBezTo>
                    <a:pt x="413" y="299"/>
                    <a:pt x="413" y="299"/>
                    <a:pt x="413" y="299"/>
                  </a:cubicBezTo>
                  <a:cubicBezTo>
                    <a:pt x="413" y="299"/>
                    <a:pt x="413" y="299"/>
                    <a:pt x="413" y="299"/>
                  </a:cubicBezTo>
                  <a:cubicBezTo>
                    <a:pt x="414" y="298"/>
                    <a:pt x="414" y="298"/>
                    <a:pt x="414" y="298"/>
                  </a:cubicBezTo>
                  <a:cubicBezTo>
                    <a:pt x="415" y="299"/>
                    <a:pt x="415" y="299"/>
                    <a:pt x="415" y="299"/>
                  </a:cubicBezTo>
                  <a:cubicBezTo>
                    <a:pt x="415" y="298"/>
                    <a:pt x="415" y="298"/>
                    <a:pt x="415" y="298"/>
                  </a:cubicBezTo>
                  <a:cubicBezTo>
                    <a:pt x="416" y="298"/>
                    <a:pt x="416" y="298"/>
                    <a:pt x="416" y="298"/>
                  </a:cubicBezTo>
                  <a:cubicBezTo>
                    <a:pt x="416" y="298"/>
                    <a:pt x="416" y="298"/>
                    <a:pt x="416" y="298"/>
                  </a:cubicBezTo>
                  <a:cubicBezTo>
                    <a:pt x="416" y="298"/>
                    <a:pt x="416" y="298"/>
                    <a:pt x="416" y="298"/>
                  </a:cubicBezTo>
                  <a:cubicBezTo>
                    <a:pt x="417" y="298"/>
                    <a:pt x="417" y="298"/>
                    <a:pt x="417" y="298"/>
                  </a:cubicBezTo>
                  <a:cubicBezTo>
                    <a:pt x="417" y="297"/>
                    <a:pt x="417" y="297"/>
                    <a:pt x="417" y="297"/>
                  </a:cubicBezTo>
                  <a:cubicBezTo>
                    <a:pt x="417" y="297"/>
                    <a:pt x="417" y="297"/>
                    <a:pt x="417" y="297"/>
                  </a:cubicBezTo>
                  <a:cubicBezTo>
                    <a:pt x="417" y="297"/>
                    <a:pt x="417" y="297"/>
                    <a:pt x="417" y="297"/>
                  </a:cubicBezTo>
                  <a:cubicBezTo>
                    <a:pt x="418" y="296"/>
                    <a:pt x="418" y="296"/>
                    <a:pt x="418" y="296"/>
                  </a:cubicBezTo>
                  <a:cubicBezTo>
                    <a:pt x="418" y="296"/>
                    <a:pt x="418" y="296"/>
                    <a:pt x="418" y="296"/>
                  </a:cubicBezTo>
                  <a:cubicBezTo>
                    <a:pt x="418" y="296"/>
                    <a:pt x="418" y="296"/>
                    <a:pt x="418" y="296"/>
                  </a:cubicBezTo>
                  <a:cubicBezTo>
                    <a:pt x="418" y="296"/>
                    <a:pt x="418" y="296"/>
                    <a:pt x="418" y="296"/>
                  </a:cubicBezTo>
                  <a:cubicBezTo>
                    <a:pt x="418" y="296"/>
                    <a:pt x="418" y="296"/>
                    <a:pt x="418" y="296"/>
                  </a:cubicBezTo>
                  <a:cubicBezTo>
                    <a:pt x="418" y="296"/>
                    <a:pt x="418" y="296"/>
                    <a:pt x="418" y="296"/>
                  </a:cubicBezTo>
                  <a:cubicBezTo>
                    <a:pt x="418" y="296"/>
                    <a:pt x="418" y="296"/>
                    <a:pt x="418" y="296"/>
                  </a:cubicBezTo>
                  <a:cubicBezTo>
                    <a:pt x="418" y="295"/>
                    <a:pt x="418" y="295"/>
                    <a:pt x="418" y="295"/>
                  </a:cubicBezTo>
                  <a:cubicBezTo>
                    <a:pt x="419" y="295"/>
                    <a:pt x="419" y="295"/>
                    <a:pt x="419" y="295"/>
                  </a:cubicBezTo>
                  <a:cubicBezTo>
                    <a:pt x="420" y="295"/>
                    <a:pt x="420" y="295"/>
                    <a:pt x="420" y="295"/>
                  </a:cubicBezTo>
                  <a:cubicBezTo>
                    <a:pt x="420" y="295"/>
                    <a:pt x="420" y="295"/>
                    <a:pt x="420" y="295"/>
                  </a:cubicBezTo>
                  <a:cubicBezTo>
                    <a:pt x="420" y="294"/>
                    <a:pt x="420" y="294"/>
                    <a:pt x="420" y="294"/>
                  </a:cubicBezTo>
                  <a:cubicBezTo>
                    <a:pt x="420" y="295"/>
                    <a:pt x="420" y="295"/>
                    <a:pt x="420" y="295"/>
                  </a:cubicBezTo>
                  <a:cubicBezTo>
                    <a:pt x="421" y="294"/>
                    <a:pt x="421" y="294"/>
                    <a:pt x="422" y="294"/>
                  </a:cubicBezTo>
                  <a:cubicBezTo>
                    <a:pt x="422" y="294"/>
                    <a:pt x="422" y="294"/>
                    <a:pt x="422" y="294"/>
                  </a:cubicBezTo>
                  <a:cubicBezTo>
                    <a:pt x="422" y="293"/>
                    <a:pt x="422" y="293"/>
                    <a:pt x="422" y="293"/>
                  </a:cubicBezTo>
                  <a:cubicBezTo>
                    <a:pt x="422" y="293"/>
                    <a:pt x="422" y="293"/>
                    <a:pt x="422" y="293"/>
                  </a:cubicBezTo>
                  <a:cubicBezTo>
                    <a:pt x="423" y="293"/>
                    <a:pt x="423" y="293"/>
                    <a:pt x="423" y="293"/>
                  </a:cubicBezTo>
                  <a:cubicBezTo>
                    <a:pt x="422" y="293"/>
                    <a:pt x="422" y="293"/>
                    <a:pt x="422" y="293"/>
                  </a:cubicBezTo>
                  <a:cubicBezTo>
                    <a:pt x="422" y="293"/>
                    <a:pt x="422" y="293"/>
                    <a:pt x="422" y="293"/>
                  </a:cubicBezTo>
                  <a:cubicBezTo>
                    <a:pt x="421" y="292"/>
                    <a:pt x="421" y="292"/>
                    <a:pt x="421" y="292"/>
                  </a:cubicBezTo>
                  <a:cubicBezTo>
                    <a:pt x="422" y="292"/>
                    <a:pt x="422" y="292"/>
                    <a:pt x="422" y="292"/>
                  </a:cubicBezTo>
                  <a:cubicBezTo>
                    <a:pt x="422" y="292"/>
                    <a:pt x="422" y="292"/>
                    <a:pt x="422" y="292"/>
                  </a:cubicBezTo>
                  <a:cubicBezTo>
                    <a:pt x="422" y="292"/>
                    <a:pt x="422" y="292"/>
                    <a:pt x="422" y="292"/>
                  </a:cubicBezTo>
                  <a:cubicBezTo>
                    <a:pt x="422" y="292"/>
                    <a:pt x="422" y="292"/>
                    <a:pt x="422" y="292"/>
                  </a:cubicBezTo>
                  <a:cubicBezTo>
                    <a:pt x="423" y="291"/>
                    <a:pt x="423" y="291"/>
                    <a:pt x="423" y="291"/>
                  </a:cubicBezTo>
                  <a:cubicBezTo>
                    <a:pt x="423" y="291"/>
                    <a:pt x="424" y="291"/>
                    <a:pt x="424" y="291"/>
                  </a:cubicBezTo>
                  <a:cubicBezTo>
                    <a:pt x="424" y="290"/>
                    <a:pt x="424" y="290"/>
                    <a:pt x="424" y="290"/>
                  </a:cubicBezTo>
                  <a:cubicBezTo>
                    <a:pt x="424" y="291"/>
                    <a:pt x="424" y="291"/>
                    <a:pt x="424" y="291"/>
                  </a:cubicBezTo>
                  <a:cubicBezTo>
                    <a:pt x="425" y="290"/>
                    <a:pt x="425" y="290"/>
                    <a:pt x="425" y="290"/>
                  </a:cubicBezTo>
                  <a:cubicBezTo>
                    <a:pt x="425" y="290"/>
                    <a:pt x="425" y="290"/>
                    <a:pt x="425" y="290"/>
                  </a:cubicBezTo>
                  <a:cubicBezTo>
                    <a:pt x="425" y="290"/>
                    <a:pt x="425" y="290"/>
                    <a:pt x="425" y="289"/>
                  </a:cubicBezTo>
                  <a:cubicBezTo>
                    <a:pt x="426" y="290"/>
                    <a:pt x="426" y="290"/>
                    <a:pt x="426" y="290"/>
                  </a:cubicBezTo>
                  <a:cubicBezTo>
                    <a:pt x="426" y="289"/>
                    <a:pt x="426" y="289"/>
                    <a:pt x="426" y="289"/>
                  </a:cubicBezTo>
                  <a:cubicBezTo>
                    <a:pt x="426" y="289"/>
                    <a:pt x="426" y="289"/>
                    <a:pt x="426" y="289"/>
                  </a:cubicBezTo>
                  <a:cubicBezTo>
                    <a:pt x="426" y="289"/>
                    <a:pt x="426" y="289"/>
                    <a:pt x="426" y="289"/>
                  </a:cubicBezTo>
                  <a:cubicBezTo>
                    <a:pt x="427" y="290"/>
                    <a:pt x="427" y="290"/>
                    <a:pt x="427" y="290"/>
                  </a:cubicBezTo>
                  <a:cubicBezTo>
                    <a:pt x="427" y="289"/>
                    <a:pt x="427" y="289"/>
                    <a:pt x="427" y="289"/>
                  </a:cubicBezTo>
                  <a:cubicBezTo>
                    <a:pt x="427" y="289"/>
                    <a:pt x="427" y="289"/>
                    <a:pt x="427" y="289"/>
                  </a:cubicBezTo>
                  <a:cubicBezTo>
                    <a:pt x="427" y="289"/>
                    <a:pt x="427" y="289"/>
                    <a:pt x="427" y="289"/>
                  </a:cubicBezTo>
                  <a:cubicBezTo>
                    <a:pt x="428" y="288"/>
                    <a:pt x="428" y="288"/>
                    <a:pt x="428" y="288"/>
                  </a:cubicBezTo>
                  <a:cubicBezTo>
                    <a:pt x="428" y="289"/>
                    <a:pt x="428" y="289"/>
                    <a:pt x="428" y="289"/>
                  </a:cubicBezTo>
                  <a:cubicBezTo>
                    <a:pt x="429" y="288"/>
                    <a:pt x="429" y="288"/>
                    <a:pt x="429" y="288"/>
                  </a:cubicBezTo>
                  <a:cubicBezTo>
                    <a:pt x="428" y="288"/>
                    <a:pt x="428" y="288"/>
                    <a:pt x="428" y="288"/>
                  </a:cubicBezTo>
                  <a:cubicBezTo>
                    <a:pt x="429" y="288"/>
                    <a:pt x="429" y="288"/>
                    <a:pt x="429" y="288"/>
                  </a:cubicBezTo>
                  <a:cubicBezTo>
                    <a:pt x="429" y="288"/>
                    <a:pt x="429" y="288"/>
                    <a:pt x="429" y="288"/>
                  </a:cubicBezTo>
                  <a:cubicBezTo>
                    <a:pt x="430" y="287"/>
                    <a:pt x="430" y="287"/>
                    <a:pt x="430" y="287"/>
                  </a:cubicBezTo>
                  <a:cubicBezTo>
                    <a:pt x="430" y="287"/>
                    <a:pt x="430" y="287"/>
                    <a:pt x="430" y="287"/>
                  </a:cubicBezTo>
                  <a:cubicBezTo>
                    <a:pt x="431" y="287"/>
                    <a:pt x="431" y="287"/>
                    <a:pt x="431" y="287"/>
                  </a:cubicBezTo>
                  <a:cubicBezTo>
                    <a:pt x="430" y="287"/>
                    <a:pt x="430" y="287"/>
                    <a:pt x="430" y="287"/>
                  </a:cubicBezTo>
                  <a:cubicBezTo>
                    <a:pt x="430" y="288"/>
                    <a:pt x="430" y="288"/>
                    <a:pt x="430" y="288"/>
                  </a:cubicBezTo>
                  <a:cubicBezTo>
                    <a:pt x="431" y="288"/>
                    <a:pt x="431" y="288"/>
                    <a:pt x="431" y="288"/>
                  </a:cubicBezTo>
                  <a:cubicBezTo>
                    <a:pt x="431" y="288"/>
                    <a:pt x="431" y="288"/>
                    <a:pt x="431" y="288"/>
                  </a:cubicBezTo>
                  <a:cubicBezTo>
                    <a:pt x="431" y="288"/>
                    <a:pt x="431" y="288"/>
                    <a:pt x="431" y="288"/>
                  </a:cubicBezTo>
                  <a:cubicBezTo>
                    <a:pt x="430" y="288"/>
                    <a:pt x="430" y="288"/>
                    <a:pt x="430" y="288"/>
                  </a:cubicBezTo>
                  <a:cubicBezTo>
                    <a:pt x="431" y="288"/>
                    <a:pt x="431" y="288"/>
                    <a:pt x="431" y="288"/>
                  </a:cubicBezTo>
                  <a:cubicBezTo>
                    <a:pt x="431" y="289"/>
                    <a:pt x="431" y="289"/>
                    <a:pt x="431" y="289"/>
                  </a:cubicBezTo>
                  <a:cubicBezTo>
                    <a:pt x="431" y="289"/>
                    <a:pt x="431" y="289"/>
                    <a:pt x="431" y="289"/>
                  </a:cubicBezTo>
                  <a:cubicBezTo>
                    <a:pt x="431" y="289"/>
                    <a:pt x="431" y="289"/>
                    <a:pt x="431" y="289"/>
                  </a:cubicBezTo>
                  <a:cubicBezTo>
                    <a:pt x="432" y="289"/>
                    <a:pt x="432" y="289"/>
                    <a:pt x="432" y="289"/>
                  </a:cubicBezTo>
                  <a:cubicBezTo>
                    <a:pt x="432" y="289"/>
                    <a:pt x="432" y="289"/>
                    <a:pt x="432" y="289"/>
                  </a:cubicBezTo>
                  <a:cubicBezTo>
                    <a:pt x="432" y="289"/>
                    <a:pt x="432" y="289"/>
                    <a:pt x="433" y="288"/>
                  </a:cubicBezTo>
                  <a:cubicBezTo>
                    <a:pt x="433" y="288"/>
                    <a:pt x="433" y="288"/>
                    <a:pt x="433" y="288"/>
                  </a:cubicBezTo>
                  <a:cubicBezTo>
                    <a:pt x="433" y="289"/>
                    <a:pt x="433" y="289"/>
                    <a:pt x="433" y="289"/>
                  </a:cubicBezTo>
                  <a:cubicBezTo>
                    <a:pt x="432" y="288"/>
                    <a:pt x="432" y="288"/>
                    <a:pt x="432" y="288"/>
                  </a:cubicBezTo>
                  <a:cubicBezTo>
                    <a:pt x="432" y="288"/>
                    <a:pt x="432" y="288"/>
                    <a:pt x="432" y="288"/>
                  </a:cubicBezTo>
                  <a:cubicBezTo>
                    <a:pt x="432" y="288"/>
                    <a:pt x="432" y="288"/>
                    <a:pt x="432" y="288"/>
                  </a:cubicBezTo>
                  <a:cubicBezTo>
                    <a:pt x="432" y="288"/>
                    <a:pt x="432" y="288"/>
                    <a:pt x="432" y="288"/>
                  </a:cubicBezTo>
                  <a:cubicBezTo>
                    <a:pt x="433" y="288"/>
                    <a:pt x="433" y="288"/>
                    <a:pt x="433" y="288"/>
                  </a:cubicBezTo>
                  <a:cubicBezTo>
                    <a:pt x="432" y="287"/>
                    <a:pt x="432" y="287"/>
                    <a:pt x="432" y="287"/>
                  </a:cubicBezTo>
                  <a:cubicBezTo>
                    <a:pt x="432" y="287"/>
                    <a:pt x="432" y="287"/>
                    <a:pt x="432" y="287"/>
                  </a:cubicBezTo>
                  <a:cubicBezTo>
                    <a:pt x="432" y="287"/>
                    <a:pt x="432" y="287"/>
                    <a:pt x="432" y="287"/>
                  </a:cubicBezTo>
                  <a:cubicBezTo>
                    <a:pt x="432" y="287"/>
                    <a:pt x="432" y="287"/>
                    <a:pt x="432" y="287"/>
                  </a:cubicBezTo>
                  <a:cubicBezTo>
                    <a:pt x="432" y="286"/>
                    <a:pt x="432" y="286"/>
                    <a:pt x="432" y="286"/>
                  </a:cubicBezTo>
                  <a:cubicBezTo>
                    <a:pt x="432" y="286"/>
                    <a:pt x="432" y="286"/>
                    <a:pt x="432" y="286"/>
                  </a:cubicBezTo>
                  <a:cubicBezTo>
                    <a:pt x="432" y="286"/>
                    <a:pt x="432" y="286"/>
                    <a:pt x="432" y="286"/>
                  </a:cubicBezTo>
                  <a:cubicBezTo>
                    <a:pt x="432" y="286"/>
                    <a:pt x="432" y="286"/>
                    <a:pt x="433" y="286"/>
                  </a:cubicBezTo>
                  <a:cubicBezTo>
                    <a:pt x="433" y="286"/>
                    <a:pt x="433" y="286"/>
                    <a:pt x="433" y="286"/>
                  </a:cubicBezTo>
                  <a:cubicBezTo>
                    <a:pt x="433" y="286"/>
                    <a:pt x="433" y="286"/>
                    <a:pt x="433" y="286"/>
                  </a:cubicBezTo>
                  <a:cubicBezTo>
                    <a:pt x="433" y="285"/>
                    <a:pt x="433" y="285"/>
                    <a:pt x="433" y="285"/>
                  </a:cubicBezTo>
                  <a:cubicBezTo>
                    <a:pt x="433" y="286"/>
                    <a:pt x="433" y="286"/>
                    <a:pt x="433" y="286"/>
                  </a:cubicBezTo>
                  <a:cubicBezTo>
                    <a:pt x="433" y="286"/>
                    <a:pt x="433" y="286"/>
                    <a:pt x="433" y="286"/>
                  </a:cubicBezTo>
                  <a:cubicBezTo>
                    <a:pt x="433" y="286"/>
                    <a:pt x="433" y="286"/>
                    <a:pt x="433" y="286"/>
                  </a:cubicBezTo>
                  <a:cubicBezTo>
                    <a:pt x="434" y="286"/>
                    <a:pt x="434" y="286"/>
                    <a:pt x="434" y="286"/>
                  </a:cubicBezTo>
                  <a:cubicBezTo>
                    <a:pt x="433" y="286"/>
                    <a:pt x="433" y="286"/>
                    <a:pt x="433" y="286"/>
                  </a:cubicBezTo>
                  <a:lnTo>
                    <a:pt x="434" y="285"/>
                  </a:lnTo>
                  <a:close/>
                  <a:moveTo>
                    <a:pt x="294" y="491"/>
                  </a:moveTo>
                  <a:cubicBezTo>
                    <a:pt x="294" y="491"/>
                    <a:pt x="294" y="491"/>
                    <a:pt x="294" y="491"/>
                  </a:cubicBezTo>
                  <a:cubicBezTo>
                    <a:pt x="294" y="491"/>
                    <a:pt x="294" y="491"/>
                    <a:pt x="294" y="491"/>
                  </a:cubicBezTo>
                  <a:cubicBezTo>
                    <a:pt x="294" y="491"/>
                    <a:pt x="294" y="491"/>
                    <a:pt x="294" y="491"/>
                  </a:cubicBezTo>
                  <a:cubicBezTo>
                    <a:pt x="293" y="491"/>
                    <a:pt x="293" y="491"/>
                    <a:pt x="293" y="491"/>
                  </a:cubicBezTo>
                  <a:cubicBezTo>
                    <a:pt x="292" y="491"/>
                    <a:pt x="292" y="491"/>
                    <a:pt x="292" y="491"/>
                  </a:cubicBezTo>
                  <a:cubicBezTo>
                    <a:pt x="292" y="490"/>
                    <a:pt x="292" y="490"/>
                    <a:pt x="292" y="490"/>
                  </a:cubicBezTo>
                  <a:cubicBezTo>
                    <a:pt x="292" y="490"/>
                    <a:pt x="292" y="490"/>
                    <a:pt x="292" y="490"/>
                  </a:cubicBezTo>
                  <a:cubicBezTo>
                    <a:pt x="292" y="489"/>
                    <a:pt x="291" y="489"/>
                    <a:pt x="291" y="489"/>
                  </a:cubicBezTo>
                  <a:cubicBezTo>
                    <a:pt x="291" y="489"/>
                    <a:pt x="291" y="489"/>
                    <a:pt x="291" y="489"/>
                  </a:cubicBezTo>
                  <a:cubicBezTo>
                    <a:pt x="290" y="489"/>
                    <a:pt x="290" y="489"/>
                    <a:pt x="290" y="489"/>
                  </a:cubicBezTo>
                  <a:cubicBezTo>
                    <a:pt x="290" y="489"/>
                    <a:pt x="290" y="489"/>
                    <a:pt x="290" y="489"/>
                  </a:cubicBezTo>
                  <a:cubicBezTo>
                    <a:pt x="290" y="489"/>
                    <a:pt x="290" y="489"/>
                    <a:pt x="290" y="489"/>
                  </a:cubicBezTo>
                  <a:cubicBezTo>
                    <a:pt x="289" y="489"/>
                    <a:pt x="289" y="489"/>
                    <a:pt x="289" y="489"/>
                  </a:cubicBezTo>
                  <a:cubicBezTo>
                    <a:pt x="288" y="489"/>
                    <a:pt x="289" y="489"/>
                    <a:pt x="288" y="489"/>
                  </a:cubicBezTo>
                  <a:cubicBezTo>
                    <a:pt x="288" y="489"/>
                    <a:pt x="288" y="489"/>
                    <a:pt x="288" y="489"/>
                  </a:cubicBezTo>
                  <a:cubicBezTo>
                    <a:pt x="287" y="489"/>
                    <a:pt x="287" y="489"/>
                    <a:pt x="287" y="489"/>
                  </a:cubicBezTo>
                  <a:cubicBezTo>
                    <a:pt x="287" y="489"/>
                    <a:pt x="287" y="489"/>
                    <a:pt x="287" y="489"/>
                  </a:cubicBezTo>
                  <a:cubicBezTo>
                    <a:pt x="287" y="489"/>
                    <a:pt x="287" y="489"/>
                    <a:pt x="287" y="489"/>
                  </a:cubicBezTo>
                  <a:cubicBezTo>
                    <a:pt x="287" y="489"/>
                    <a:pt x="287" y="489"/>
                    <a:pt x="287" y="489"/>
                  </a:cubicBezTo>
                  <a:cubicBezTo>
                    <a:pt x="286" y="489"/>
                    <a:pt x="286" y="489"/>
                    <a:pt x="286" y="489"/>
                  </a:cubicBezTo>
                  <a:cubicBezTo>
                    <a:pt x="286" y="489"/>
                    <a:pt x="286" y="489"/>
                    <a:pt x="286" y="489"/>
                  </a:cubicBezTo>
                  <a:cubicBezTo>
                    <a:pt x="286" y="489"/>
                    <a:pt x="286" y="489"/>
                    <a:pt x="286" y="489"/>
                  </a:cubicBezTo>
                  <a:cubicBezTo>
                    <a:pt x="285" y="488"/>
                    <a:pt x="285" y="488"/>
                    <a:pt x="285" y="488"/>
                  </a:cubicBezTo>
                  <a:cubicBezTo>
                    <a:pt x="285" y="488"/>
                    <a:pt x="285" y="488"/>
                    <a:pt x="285" y="488"/>
                  </a:cubicBezTo>
                  <a:cubicBezTo>
                    <a:pt x="285" y="488"/>
                    <a:pt x="285" y="488"/>
                    <a:pt x="285" y="488"/>
                  </a:cubicBezTo>
                  <a:cubicBezTo>
                    <a:pt x="285" y="488"/>
                    <a:pt x="285" y="488"/>
                    <a:pt x="285" y="488"/>
                  </a:cubicBezTo>
                  <a:cubicBezTo>
                    <a:pt x="284" y="488"/>
                    <a:pt x="284" y="488"/>
                    <a:pt x="284" y="488"/>
                  </a:cubicBezTo>
                  <a:cubicBezTo>
                    <a:pt x="284" y="488"/>
                    <a:pt x="284" y="488"/>
                    <a:pt x="284" y="488"/>
                  </a:cubicBezTo>
                  <a:cubicBezTo>
                    <a:pt x="284" y="487"/>
                    <a:pt x="284" y="487"/>
                    <a:pt x="284" y="487"/>
                  </a:cubicBezTo>
                  <a:cubicBezTo>
                    <a:pt x="284" y="487"/>
                    <a:pt x="284" y="487"/>
                    <a:pt x="284" y="487"/>
                  </a:cubicBezTo>
                  <a:cubicBezTo>
                    <a:pt x="284" y="487"/>
                    <a:pt x="284" y="487"/>
                    <a:pt x="284" y="487"/>
                  </a:cubicBezTo>
                  <a:cubicBezTo>
                    <a:pt x="284" y="487"/>
                    <a:pt x="284" y="487"/>
                    <a:pt x="284" y="487"/>
                  </a:cubicBezTo>
                  <a:cubicBezTo>
                    <a:pt x="283" y="487"/>
                    <a:pt x="283" y="487"/>
                    <a:pt x="283" y="487"/>
                  </a:cubicBezTo>
                  <a:cubicBezTo>
                    <a:pt x="283" y="487"/>
                    <a:pt x="283" y="487"/>
                    <a:pt x="283" y="487"/>
                  </a:cubicBezTo>
                  <a:cubicBezTo>
                    <a:pt x="283" y="486"/>
                    <a:pt x="283" y="486"/>
                    <a:pt x="283" y="486"/>
                  </a:cubicBezTo>
                  <a:cubicBezTo>
                    <a:pt x="282" y="486"/>
                    <a:pt x="282" y="486"/>
                    <a:pt x="282" y="486"/>
                  </a:cubicBezTo>
                  <a:cubicBezTo>
                    <a:pt x="282" y="486"/>
                    <a:pt x="282" y="486"/>
                    <a:pt x="282" y="486"/>
                  </a:cubicBezTo>
                  <a:cubicBezTo>
                    <a:pt x="282" y="486"/>
                    <a:pt x="282" y="486"/>
                    <a:pt x="282" y="486"/>
                  </a:cubicBezTo>
                  <a:cubicBezTo>
                    <a:pt x="282" y="487"/>
                    <a:pt x="282" y="487"/>
                    <a:pt x="282" y="487"/>
                  </a:cubicBezTo>
                  <a:cubicBezTo>
                    <a:pt x="282" y="488"/>
                    <a:pt x="282" y="488"/>
                    <a:pt x="282" y="488"/>
                  </a:cubicBezTo>
                  <a:cubicBezTo>
                    <a:pt x="282" y="488"/>
                    <a:pt x="282" y="488"/>
                    <a:pt x="282" y="488"/>
                  </a:cubicBezTo>
                  <a:cubicBezTo>
                    <a:pt x="282" y="489"/>
                    <a:pt x="282" y="489"/>
                    <a:pt x="282" y="489"/>
                  </a:cubicBezTo>
                  <a:cubicBezTo>
                    <a:pt x="282" y="489"/>
                    <a:pt x="282" y="489"/>
                    <a:pt x="282" y="489"/>
                  </a:cubicBezTo>
                  <a:cubicBezTo>
                    <a:pt x="282" y="489"/>
                    <a:pt x="282" y="489"/>
                    <a:pt x="282" y="489"/>
                  </a:cubicBezTo>
                  <a:cubicBezTo>
                    <a:pt x="282" y="489"/>
                    <a:pt x="282" y="489"/>
                    <a:pt x="282" y="489"/>
                  </a:cubicBezTo>
                  <a:cubicBezTo>
                    <a:pt x="282" y="490"/>
                    <a:pt x="283" y="490"/>
                    <a:pt x="283" y="491"/>
                  </a:cubicBezTo>
                  <a:cubicBezTo>
                    <a:pt x="284" y="491"/>
                    <a:pt x="284" y="491"/>
                    <a:pt x="284" y="491"/>
                  </a:cubicBezTo>
                  <a:cubicBezTo>
                    <a:pt x="284" y="491"/>
                    <a:pt x="284" y="491"/>
                    <a:pt x="284" y="491"/>
                  </a:cubicBezTo>
                  <a:cubicBezTo>
                    <a:pt x="284" y="491"/>
                    <a:pt x="284" y="491"/>
                    <a:pt x="284" y="491"/>
                  </a:cubicBezTo>
                  <a:cubicBezTo>
                    <a:pt x="284" y="491"/>
                    <a:pt x="284" y="491"/>
                    <a:pt x="284" y="491"/>
                  </a:cubicBezTo>
                  <a:cubicBezTo>
                    <a:pt x="284" y="492"/>
                    <a:pt x="284" y="492"/>
                    <a:pt x="284" y="492"/>
                  </a:cubicBezTo>
                  <a:cubicBezTo>
                    <a:pt x="284" y="492"/>
                    <a:pt x="284" y="492"/>
                    <a:pt x="284" y="492"/>
                  </a:cubicBezTo>
                  <a:cubicBezTo>
                    <a:pt x="284" y="492"/>
                    <a:pt x="285" y="493"/>
                    <a:pt x="285" y="493"/>
                  </a:cubicBezTo>
                  <a:cubicBezTo>
                    <a:pt x="285" y="494"/>
                    <a:pt x="285" y="495"/>
                    <a:pt x="285" y="495"/>
                  </a:cubicBezTo>
                  <a:cubicBezTo>
                    <a:pt x="285" y="495"/>
                    <a:pt x="285" y="495"/>
                    <a:pt x="285" y="495"/>
                  </a:cubicBezTo>
                  <a:cubicBezTo>
                    <a:pt x="286" y="495"/>
                    <a:pt x="286" y="495"/>
                    <a:pt x="286" y="495"/>
                  </a:cubicBezTo>
                  <a:cubicBezTo>
                    <a:pt x="286" y="495"/>
                    <a:pt x="286" y="495"/>
                    <a:pt x="286" y="495"/>
                  </a:cubicBezTo>
                  <a:cubicBezTo>
                    <a:pt x="286" y="496"/>
                    <a:pt x="286" y="496"/>
                    <a:pt x="286" y="496"/>
                  </a:cubicBezTo>
                  <a:cubicBezTo>
                    <a:pt x="286" y="496"/>
                    <a:pt x="286" y="496"/>
                    <a:pt x="286" y="496"/>
                  </a:cubicBezTo>
                  <a:cubicBezTo>
                    <a:pt x="286" y="496"/>
                    <a:pt x="286" y="496"/>
                    <a:pt x="286" y="496"/>
                  </a:cubicBezTo>
                  <a:cubicBezTo>
                    <a:pt x="287" y="496"/>
                    <a:pt x="287" y="496"/>
                    <a:pt x="287" y="496"/>
                  </a:cubicBezTo>
                  <a:cubicBezTo>
                    <a:pt x="287" y="496"/>
                    <a:pt x="287" y="496"/>
                    <a:pt x="287" y="496"/>
                  </a:cubicBezTo>
                  <a:cubicBezTo>
                    <a:pt x="287" y="496"/>
                    <a:pt x="287" y="496"/>
                    <a:pt x="287" y="496"/>
                  </a:cubicBezTo>
                  <a:cubicBezTo>
                    <a:pt x="287" y="497"/>
                    <a:pt x="287" y="497"/>
                    <a:pt x="287" y="497"/>
                  </a:cubicBezTo>
                  <a:cubicBezTo>
                    <a:pt x="287" y="497"/>
                    <a:pt x="287" y="497"/>
                    <a:pt x="287" y="497"/>
                  </a:cubicBezTo>
                  <a:cubicBezTo>
                    <a:pt x="288" y="497"/>
                    <a:pt x="288" y="497"/>
                    <a:pt x="288" y="497"/>
                  </a:cubicBezTo>
                  <a:cubicBezTo>
                    <a:pt x="288" y="497"/>
                    <a:pt x="288" y="497"/>
                    <a:pt x="288" y="497"/>
                  </a:cubicBezTo>
                  <a:cubicBezTo>
                    <a:pt x="288" y="497"/>
                    <a:pt x="288" y="497"/>
                    <a:pt x="288" y="497"/>
                  </a:cubicBezTo>
                  <a:cubicBezTo>
                    <a:pt x="288" y="497"/>
                    <a:pt x="288" y="497"/>
                    <a:pt x="288" y="497"/>
                  </a:cubicBezTo>
                  <a:cubicBezTo>
                    <a:pt x="289" y="497"/>
                    <a:pt x="289" y="497"/>
                    <a:pt x="289" y="497"/>
                  </a:cubicBezTo>
                  <a:cubicBezTo>
                    <a:pt x="289" y="497"/>
                    <a:pt x="289" y="497"/>
                    <a:pt x="289" y="497"/>
                  </a:cubicBezTo>
                  <a:cubicBezTo>
                    <a:pt x="289" y="498"/>
                    <a:pt x="289" y="498"/>
                    <a:pt x="289" y="498"/>
                  </a:cubicBezTo>
                  <a:cubicBezTo>
                    <a:pt x="290" y="497"/>
                    <a:pt x="290" y="497"/>
                    <a:pt x="290" y="497"/>
                  </a:cubicBezTo>
                  <a:cubicBezTo>
                    <a:pt x="290" y="497"/>
                    <a:pt x="290" y="497"/>
                    <a:pt x="290" y="497"/>
                  </a:cubicBezTo>
                  <a:cubicBezTo>
                    <a:pt x="290" y="497"/>
                    <a:pt x="290" y="497"/>
                    <a:pt x="290" y="497"/>
                  </a:cubicBezTo>
                  <a:cubicBezTo>
                    <a:pt x="290" y="497"/>
                    <a:pt x="290" y="497"/>
                    <a:pt x="290" y="497"/>
                  </a:cubicBezTo>
                  <a:cubicBezTo>
                    <a:pt x="290" y="497"/>
                    <a:pt x="290" y="497"/>
                    <a:pt x="290" y="497"/>
                  </a:cubicBezTo>
                  <a:cubicBezTo>
                    <a:pt x="290" y="497"/>
                    <a:pt x="290" y="497"/>
                    <a:pt x="290" y="497"/>
                  </a:cubicBezTo>
                  <a:cubicBezTo>
                    <a:pt x="291" y="497"/>
                    <a:pt x="291" y="497"/>
                    <a:pt x="291" y="497"/>
                  </a:cubicBezTo>
                  <a:cubicBezTo>
                    <a:pt x="291" y="497"/>
                    <a:pt x="291" y="497"/>
                    <a:pt x="291" y="497"/>
                  </a:cubicBezTo>
                  <a:cubicBezTo>
                    <a:pt x="291" y="497"/>
                    <a:pt x="291" y="496"/>
                    <a:pt x="292" y="496"/>
                  </a:cubicBezTo>
                  <a:cubicBezTo>
                    <a:pt x="291" y="496"/>
                    <a:pt x="291" y="496"/>
                    <a:pt x="291" y="496"/>
                  </a:cubicBezTo>
                  <a:cubicBezTo>
                    <a:pt x="292" y="496"/>
                    <a:pt x="292" y="496"/>
                    <a:pt x="292" y="496"/>
                  </a:cubicBezTo>
                  <a:cubicBezTo>
                    <a:pt x="292" y="496"/>
                    <a:pt x="292" y="496"/>
                    <a:pt x="292" y="496"/>
                  </a:cubicBezTo>
                  <a:cubicBezTo>
                    <a:pt x="293" y="495"/>
                    <a:pt x="293" y="495"/>
                    <a:pt x="293" y="495"/>
                  </a:cubicBezTo>
                  <a:cubicBezTo>
                    <a:pt x="293" y="495"/>
                    <a:pt x="293" y="495"/>
                    <a:pt x="293" y="495"/>
                  </a:cubicBezTo>
                  <a:cubicBezTo>
                    <a:pt x="293" y="495"/>
                    <a:pt x="293" y="495"/>
                    <a:pt x="293" y="495"/>
                  </a:cubicBezTo>
                  <a:cubicBezTo>
                    <a:pt x="294" y="495"/>
                    <a:pt x="294" y="495"/>
                    <a:pt x="294" y="495"/>
                  </a:cubicBezTo>
                  <a:cubicBezTo>
                    <a:pt x="295" y="495"/>
                    <a:pt x="295" y="495"/>
                    <a:pt x="295" y="495"/>
                  </a:cubicBezTo>
                  <a:cubicBezTo>
                    <a:pt x="294" y="494"/>
                    <a:pt x="295" y="494"/>
                    <a:pt x="294" y="493"/>
                  </a:cubicBezTo>
                  <a:cubicBezTo>
                    <a:pt x="295" y="492"/>
                    <a:pt x="295" y="492"/>
                    <a:pt x="295" y="492"/>
                  </a:cubicBezTo>
                  <a:cubicBezTo>
                    <a:pt x="295" y="492"/>
                    <a:pt x="295" y="492"/>
                    <a:pt x="295" y="492"/>
                  </a:cubicBezTo>
                  <a:cubicBezTo>
                    <a:pt x="295" y="492"/>
                    <a:pt x="295" y="492"/>
                    <a:pt x="295" y="492"/>
                  </a:cubicBezTo>
                  <a:cubicBezTo>
                    <a:pt x="295" y="492"/>
                    <a:pt x="295" y="492"/>
                    <a:pt x="295" y="492"/>
                  </a:cubicBezTo>
                  <a:lnTo>
                    <a:pt x="294" y="491"/>
                  </a:lnTo>
                  <a:close/>
                  <a:moveTo>
                    <a:pt x="268" y="490"/>
                  </a:moveTo>
                  <a:cubicBezTo>
                    <a:pt x="267" y="490"/>
                    <a:pt x="267" y="490"/>
                    <a:pt x="267" y="490"/>
                  </a:cubicBezTo>
                  <a:cubicBezTo>
                    <a:pt x="267" y="490"/>
                    <a:pt x="267" y="490"/>
                    <a:pt x="267" y="490"/>
                  </a:cubicBezTo>
                  <a:cubicBezTo>
                    <a:pt x="267" y="490"/>
                    <a:pt x="267" y="490"/>
                    <a:pt x="267" y="490"/>
                  </a:cubicBezTo>
                  <a:cubicBezTo>
                    <a:pt x="267" y="490"/>
                    <a:pt x="267" y="490"/>
                    <a:pt x="267" y="490"/>
                  </a:cubicBezTo>
                  <a:cubicBezTo>
                    <a:pt x="267" y="489"/>
                    <a:pt x="267" y="489"/>
                    <a:pt x="267" y="489"/>
                  </a:cubicBezTo>
                  <a:cubicBezTo>
                    <a:pt x="267" y="489"/>
                    <a:pt x="267" y="489"/>
                    <a:pt x="267" y="489"/>
                  </a:cubicBezTo>
                  <a:cubicBezTo>
                    <a:pt x="267" y="489"/>
                    <a:pt x="267" y="489"/>
                    <a:pt x="267" y="489"/>
                  </a:cubicBezTo>
                  <a:cubicBezTo>
                    <a:pt x="267" y="489"/>
                    <a:pt x="267" y="489"/>
                    <a:pt x="267" y="489"/>
                  </a:cubicBezTo>
                  <a:cubicBezTo>
                    <a:pt x="266" y="489"/>
                    <a:pt x="266" y="489"/>
                    <a:pt x="266" y="489"/>
                  </a:cubicBezTo>
                  <a:cubicBezTo>
                    <a:pt x="266" y="488"/>
                    <a:pt x="266" y="488"/>
                    <a:pt x="266" y="488"/>
                  </a:cubicBezTo>
                  <a:cubicBezTo>
                    <a:pt x="266" y="488"/>
                    <a:pt x="266" y="488"/>
                    <a:pt x="266" y="488"/>
                  </a:cubicBezTo>
                  <a:cubicBezTo>
                    <a:pt x="266" y="488"/>
                    <a:pt x="266" y="488"/>
                    <a:pt x="266" y="488"/>
                  </a:cubicBezTo>
                  <a:cubicBezTo>
                    <a:pt x="266" y="488"/>
                    <a:pt x="266" y="488"/>
                    <a:pt x="266" y="488"/>
                  </a:cubicBezTo>
                  <a:cubicBezTo>
                    <a:pt x="266" y="488"/>
                    <a:pt x="266" y="488"/>
                    <a:pt x="266" y="488"/>
                  </a:cubicBezTo>
                  <a:cubicBezTo>
                    <a:pt x="265" y="488"/>
                    <a:pt x="265" y="488"/>
                    <a:pt x="265" y="488"/>
                  </a:cubicBezTo>
                  <a:cubicBezTo>
                    <a:pt x="265" y="488"/>
                    <a:pt x="265" y="488"/>
                    <a:pt x="265" y="488"/>
                  </a:cubicBezTo>
                  <a:cubicBezTo>
                    <a:pt x="265" y="489"/>
                    <a:pt x="265" y="489"/>
                    <a:pt x="265" y="489"/>
                  </a:cubicBezTo>
                  <a:cubicBezTo>
                    <a:pt x="265" y="489"/>
                    <a:pt x="265" y="489"/>
                    <a:pt x="265" y="489"/>
                  </a:cubicBezTo>
                  <a:cubicBezTo>
                    <a:pt x="265" y="489"/>
                    <a:pt x="265" y="489"/>
                    <a:pt x="265" y="489"/>
                  </a:cubicBezTo>
                  <a:cubicBezTo>
                    <a:pt x="265" y="490"/>
                    <a:pt x="265" y="490"/>
                    <a:pt x="265" y="490"/>
                  </a:cubicBezTo>
                  <a:cubicBezTo>
                    <a:pt x="266" y="490"/>
                    <a:pt x="266" y="490"/>
                    <a:pt x="266" y="490"/>
                  </a:cubicBezTo>
                  <a:cubicBezTo>
                    <a:pt x="266" y="490"/>
                    <a:pt x="266" y="490"/>
                    <a:pt x="266" y="490"/>
                  </a:cubicBezTo>
                  <a:cubicBezTo>
                    <a:pt x="267" y="491"/>
                    <a:pt x="267" y="491"/>
                    <a:pt x="267" y="491"/>
                  </a:cubicBezTo>
                  <a:cubicBezTo>
                    <a:pt x="267" y="491"/>
                    <a:pt x="267" y="490"/>
                    <a:pt x="267" y="490"/>
                  </a:cubicBezTo>
                  <a:lnTo>
                    <a:pt x="268" y="490"/>
                  </a:lnTo>
                  <a:close/>
                  <a:moveTo>
                    <a:pt x="265" y="479"/>
                  </a:moveTo>
                  <a:cubicBezTo>
                    <a:pt x="265" y="479"/>
                    <a:pt x="264" y="478"/>
                    <a:pt x="264" y="478"/>
                  </a:cubicBezTo>
                  <a:cubicBezTo>
                    <a:pt x="264" y="478"/>
                    <a:pt x="264" y="478"/>
                    <a:pt x="264" y="478"/>
                  </a:cubicBezTo>
                  <a:cubicBezTo>
                    <a:pt x="264" y="478"/>
                    <a:pt x="264" y="478"/>
                    <a:pt x="264" y="478"/>
                  </a:cubicBezTo>
                  <a:cubicBezTo>
                    <a:pt x="263" y="478"/>
                    <a:pt x="264" y="478"/>
                    <a:pt x="264" y="479"/>
                  </a:cubicBezTo>
                  <a:cubicBezTo>
                    <a:pt x="264" y="479"/>
                    <a:pt x="264" y="479"/>
                    <a:pt x="264" y="479"/>
                  </a:cubicBezTo>
                  <a:cubicBezTo>
                    <a:pt x="264" y="479"/>
                    <a:pt x="264" y="479"/>
                    <a:pt x="264" y="479"/>
                  </a:cubicBezTo>
                  <a:cubicBezTo>
                    <a:pt x="265" y="479"/>
                    <a:pt x="265" y="479"/>
                    <a:pt x="265" y="479"/>
                  </a:cubicBezTo>
                  <a:close/>
                  <a:moveTo>
                    <a:pt x="274" y="492"/>
                  </a:moveTo>
                  <a:cubicBezTo>
                    <a:pt x="274" y="492"/>
                    <a:pt x="274" y="492"/>
                    <a:pt x="274" y="492"/>
                  </a:cubicBezTo>
                  <a:cubicBezTo>
                    <a:pt x="275" y="492"/>
                    <a:pt x="275" y="492"/>
                    <a:pt x="275" y="492"/>
                  </a:cubicBezTo>
                  <a:cubicBezTo>
                    <a:pt x="274" y="491"/>
                    <a:pt x="274" y="491"/>
                    <a:pt x="274" y="491"/>
                  </a:cubicBezTo>
                  <a:cubicBezTo>
                    <a:pt x="274" y="492"/>
                    <a:pt x="274" y="491"/>
                    <a:pt x="274" y="492"/>
                  </a:cubicBezTo>
                  <a:close/>
                  <a:moveTo>
                    <a:pt x="268" y="476"/>
                  </a:moveTo>
                  <a:cubicBezTo>
                    <a:pt x="268" y="475"/>
                    <a:pt x="268" y="475"/>
                    <a:pt x="268" y="475"/>
                  </a:cubicBezTo>
                  <a:cubicBezTo>
                    <a:pt x="268" y="476"/>
                    <a:pt x="268" y="476"/>
                    <a:pt x="268" y="476"/>
                  </a:cubicBezTo>
                  <a:cubicBezTo>
                    <a:pt x="268" y="475"/>
                    <a:pt x="268" y="475"/>
                    <a:pt x="268" y="475"/>
                  </a:cubicBezTo>
                  <a:cubicBezTo>
                    <a:pt x="267" y="476"/>
                    <a:pt x="267" y="476"/>
                    <a:pt x="267" y="476"/>
                  </a:cubicBezTo>
                  <a:cubicBezTo>
                    <a:pt x="268" y="477"/>
                    <a:pt x="268" y="476"/>
                    <a:pt x="268" y="476"/>
                  </a:cubicBezTo>
                  <a:close/>
                  <a:moveTo>
                    <a:pt x="276" y="492"/>
                  </a:moveTo>
                  <a:cubicBezTo>
                    <a:pt x="276" y="492"/>
                    <a:pt x="276" y="492"/>
                    <a:pt x="276" y="492"/>
                  </a:cubicBezTo>
                  <a:cubicBezTo>
                    <a:pt x="276" y="492"/>
                    <a:pt x="276" y="492"/>
                    <a:pt x="276" y="492"/>
                  </a:cubicBezTo>
                  <a:cubicBezTo>
                    <a:pt x="276" y="492"/>
                    <a:pt x="276" y="492"/>
                    <a:pt x="276" y="492"/>
                  </a:cubicBezTo>
                  <a:cubicBezTo>
                    <a:pt x="276" y="492"/>
                    <a:pt x="276" y="492"/>
                    <a:pt x="276" y="492"/>
                  </a:cubicBezTo>
                  <a:cubicBezTo>
                    <a:pt x="276" y="492"/>
                    <a:pt x="276" y="492"/>
                    <a:pt x="276" y="492"/>
                  </a:cubicBezTo>
                  <a:cubicBezTo>
                    <a:pt x="276" y="492"/>
                    <a:pt x="276" y="492"/>
                    <a:pt x="276" y="492"/>
                  </a:cubicBezTo>
                  <a:cubicBezTo>
                    <a:pt x="276" y="492"/>
                    <a:pt x="276" y="492"/>
                    <a:pt x="276" y="492"/>
                  </a:cubicBezTo>
                  <a:close/>
                  <a:moveTo>
                    <a:pt x="263" y="481"/>
                  </a:moveTo>
                  <a:cubicBezTo>
                    <a:pt x="263" y="481"/>
                    <a:pt x="263" y="481"/>
                    <a:pt x="263" y="482"/>
                  </a:cubicBezTo>
                  <a:cubicBezTo>
                    <a:pt x="262" y="482"/>
                    <a:pt x="262" y="482"/>
                    <a:pt x="262" y="482"/>
                  </a:cubicBezTo>
                  <a:cubicBezTo>
                    <a:pt x="263" y="482"/>
                    <a:pt x="263" y="482"/>
                    <a:pt x="263" y="482"/>
                  </a:cubicBezTo>
                  <a:cubicBezTo>
                    <a:pt x="263" y="482"/>
                    <a:pt x="264" y="482"/>
                    <a:pt x="263" y="481"/>
                  </a:cubicBezTo>
                  <a:cubicBezTo>
                    <a:pt x="264" y="481"/>
                    <a:pt x="264" y="481"/>
                    <a:pt x="264" y="481"/>
                  </a:cubicBezTo>
                  <a:cubicBezTo>
                    <a:pt x="264" y="481"/>
                    <a:pt x="264" y="481"/>
                    <a:pt x="264" y="481"/>
                  </a:cubicBezTo>
                  <a:cubicBezTo>
                    <a:pt x="264" y="481"/>
                    <a:pt x="264" y="481"/>
                    <a:pt x="264" y="481"/>
                  </a:cubicBezTo>
                  <a:lnTo>
                    <a:pt x="263" y="481"/>
                  </a:lnTo>
                  <a:close/>
                  <a:moveTo>
                    <a:pt x="266" y="476"/>
                  </a:moveTo>
                  <a:cubicBezTo>
                    <a:pt x="266" y="476"/>
                    <a:pt x="266" y="476"/>
                    <a:pt x="266" y="476"/>
                  </a:cubicBezTo>
                  <a:cubicBezTo>
                    <a:pt x="266" y="476"/>
                    <a:pt x="266" y="476"/>
                    <a:pt x="266" y="476"/>
                  </a:cubicBezTo>
                  <a:cubicBezTo>
                    <a:pt x="267" y="477"/>
                    <a:pt x="267" y="477"/>
                    <a:pt x="267" y="477"/>
                  </a:cubicBezTo>
                  <a:cubicBezTo>
                    <a:pt x="267" y="476"/>
                    <a:pt x="267" y="476"/>
                    <a:pt x="267" y="476"/>
                  </a:cubicBezTo>
                  <a:cubicBezTo>
                    <a:pt x="266" y="475"/>
                    <a:pt x="266" y="475"/>
                    <a:pt x="266" y="475"/>
                  </a:cubicBezTo>
                  <a:cubicBezTo>
                    <a:pt x="265" y="475"/>
                    <a:pt x="265" y="475"/>
                    <a:pt x="265" y="475"/>
                  </a:cubicBezTo>
                  <a:cubicBezTo>
                    <a:pt x="265" y="475"/>
                    <a:pt x="265" y="475"/>
                    <a:pt x="265" y="475"/>
                  </a:cubicBezTo>
                  <a:cubicBezTo>
                    <a:pt x="265" y="475"/>
                    <a:pt x="265" y="475"/>
                    <a:pt x="265" y="475"/>
                  </a:cubicBezTo>
                  <a:cubicBezTo>
                    <a:pt x="265" y="475"/>
                    <a:pt x="265" y="475"/>
                    <a:pt x="265" y="475"/>
                  </a:cubicBezTo>
                  <a:cubicBezTo>
                    <a:pt x="265" y="475"/>
                    <a:pt x="265" y="475"/>
                    <a:pt x="265" y="475"/>
                  </a:cubicBezTo>
                  <a:cubicBezTo>
                    <a:pt x="265" y="475"/>
                    <a:pt x="265" y="475"/>
                    <a:pt x="265" y="475"/>
                  </a:cubicBezTo>
                  <a:cubicBezTo>
                    <a:pt x="264" y="475"/>
                    <a:pt x="265" y="475"/>
                    <a:pt x="264" y="475"/>
                  </a:cubicBezTo>
                  <a:cubicBezTo>
                    <a:pt x="264" y="475"/>
                    <a:pt x="264" y="475"/>
                    <a:pt x="264" y="475"/>
                  </a:cubicBezTo>
                  <a:cubicBezTo>
                    <a:pt x="264" y="475"/>
                    <a:pt x="264" y="475"/>
                    <a:pt x="264" y="475"/>
                  </a:cubicBezTo>
                  <a:cubicBezTo>
                    <a:pt x="263" y="476"/>
                    <a:pt x="263" y="476"/>
                    <a:pt x="263" y="476"/>
                  </a:cubicBezTo>
                  <a:cubicBezTo>
                    <a:pt x="264" y="476"/>
                    <a:pt x="264" y="476"/>
                    <a:pt x="264" y="476"/>
                  </a:cubicBezTo>
                  <a:cubicBezTo>
                    <a:pt x="264" y="476"/>
                    <a:pt x="264" y="476"/>
                    <a:pt x="264" y="476"/>
                  </a:cubicBezTo>
                  <a:cubicBezTo>
                    <a:pt x="264" y="477"/>
                    <a:pt x="264" y="477"/>
                    <a:pt x="264" y="477"/>
                  </a:cubicBezTo>
                  <a:cubicBezTo>
                    <a:pt x="264" y="476"/>
                    <a:pt x="264" y="476"/>
                    <a:pt x="264" y="476"/>
                  </a:cubicBezTo>
                  <a:cubicBezTo>
                    <a:pt x="263" y="477"/>
                    <a:pt x="263" y="477"/>
                    <a:pt x="263" y="477"/>
                  </a:cubicBezTo>
                  <a:cubicBezTo>
                    <a:pt x="263" y="477"/>
                    <a:pt x="263" y="477"/>
                    <a:pt x="263" y="477"/>
                  </a:cubicBezTo>
                  <a:cubicBezTo>
                    <a:pt x="264" y="478"/>
                    <a:pt x="264" y="478"/>
                    <a:pt x="264" y="478"/>
                  </a:cubicBezTo>
                  <a:cubicBezTo>
                    <a:pt x="264" y="478"/>
                    <a:pt x="264" y="478"/>
                    <a:pt x="264" y="478"/>
                  </a:cubicBezTo>
                  <a:cubicBezTo>
                    <a:pt x="265" y="478"/>
                    <a:pt x="265" y="478"/>
                    <a:pt x="265" y="478"/>
                  </a:cubicBezTo>
                  <a:cubicBezTo>
                    <a:pt x="265" y="478"/>
                    <a:pt x="265" y="478"/>
                    <a:pt x="265" y="478"/>
                  </a:cubicBezTo>
                  <a:cubicBezTo>
                    <a:pt x="265" y="479"/>
                    <a:pt x="265" y="479"/>
                    <a:pt x="265" y="479"/>
                  </a:cubicBezTo>
                  <a:cubicBezTo>
                    <a:pt x="266" y="478"/>
                    <a:pt x="266" y="478"/>
                    <a:pt x="266" y="478"/>
                  </a:cubicBezTo>
                  <a:cubicBezTo>
                    <a:pt x="265" y="477"/>
                    <a:pt x="265" y="477"/>
                    <a:pt x="265" y="477"/>
                  </a:cubicBezTo>
                  <a:cubicBezTo>
                    <a:pt x="265" y="477"/>
                    <a:pt x="265" y="477"/>
                    <a:pt x="265" y="477"/>
                  </a:cubicBezTo>
                  <a:cubicBezTo>
                    <a:pt x="264" y="477"/>
                    <a:pt x="264" y="477"/>
                    <a:pt x="264" y="477"/>
                  </a:cubicBezTo>
                  <a:cubicBezTo>
                    <a:pt x="265" y="477"/>
                    <a:pt x="265" y="477"/>
                    <a:pt x="265" y="477"/>
                  </a:cubicBezTo>
                  <a:cubicBezTo>
                    <a:pt x="265" y="477"/>
                    <a:pt x="266" y="477"/>
                    <a:pt x="266" y="477"/>
                  </a:cubicBezTo>
                  <a:cubicBezTo>
                    <a:pt x="266" y="477"/>
                    <a:pt x="266" y="477"/>
                    <a:pt x="266" y="477"/>
                  </a:cubicBezTo>
                  <a:cubicBezTo>
                    <a:pt x="266" y="477"/>
                    <a:pt x="266" y="477"/>
                    <a:pt x="266" y="477"/>
                  </a:cubicBezTo>
                  <a:cubicBezTo>
                    <a:pt x="265" y="476"/>
                    <a:pt x="265" y="476"/>
                    <a:pt x="265" y="476"/>
                  </a:cubicBezTo>
                  <a:cubicBezTo>
                    <a:pt x="265" y="476"/>
                    <a:pt x="265" y="476"/>
                    <a:pt x="265" y="476"/>
                  </a:cubicBezTo>
                  <a:lnTo>
                    <a:pt x="266" y="476"/>
                  </a:lnTo>
                  <a:close/>
                  <a:moveTo>
                    <a:pt x="285" y="499"/>
                  </a:moveTo>
                  <a:cubicBezTo>
                    <a:pt x="284" y="500"/>
                    <a:pt x="284" y="500"/>
                    <a:pt x="284" y="500"/>
                  </a:cubicBezTo>
                  <a:cubicBezTo>
                    <a:pt x="284" y="500"/>
                    <a:pt x="284" y="500"/>
                    <a:pt x="284" y="500"/>
                  </a:cubicBezTo>
                  <a:cubicBezTo>
                    <a:pt x="284" y="500"/>
                    <a:pt x="284" y="500"/>
                    <a:pt x="284" y="500"/>
                  </a:cubicBezTo>
                  <a:cubicBezTo>
                    <a:pt x="284" y="501"/>
                    <a:pt x="284" y="501"/>
                    <a:pt x="284" y="501"/>
                  </a:cubicBezTo>
                  <a:cubicBezTo>
                    <a:pt x="284" y="501"/>
                    <a:pt x="284" y="501"/>
                    <a:pt x="284" y="501"/>
                  </a:cubicBezTo>
                  <a:cubicBezTo>
                    <a:pt x="284" y="501"/>
                    <a:pt x="284" y="501"/>
                    <a:pt x="284" y="501"/>
                  </a:cubicBezTo>
                  <a:cubicBezTo>
                    <a:pt x="284" y="502"/>
                    <a:pt x="284" y="502"/>
                    <a:pt x="284" y="502"/>
                  </a:cubicBezTo>
                  <a:cubicBezTo>
                    <a:pt x="284" y="501"/>
                    <a:pt x="284" y="501"/>
                    <a:pt x="284" y="501"/>
                  </a:cubicBezTo>
                  <a:cubicBezTo>
                    <a:pt x="284" y="502"/>
                    <a:pt x="284" y="502"/>
                    <a:pt x="284" y="502"/>
                  </a:cubicBezTo>
                  <a:cubicBezTo>
                    <a:pt x="284" y="501"/>
                    <a:pt x="284" y="501"/>
                    <a:pt x="284" y="501"/>
                  </a:cubicBezTo>
                  <a:cubicBezTo>
                    <a:pt x="283" y="501"/>
                    <a:pt x="283" y="501"/>
                    <a:pt x="283" y="501"/>
                  </a:cubicBezTo>
                  <a:cubicBezTo>
                    <a:pt x="283" y="501"/>
                    <a:pt x="283" y="501"/>
                    <a:pt x="283" y="501"/>
                  </a:cubicBezTo>
                  <a:cubicBezTo>
                    <a:pt x="283" y="501"/>
                    <a:pt x="283" y="501"/>
                    <a:pt x="283" y="501"/>
                  </a:cubicBezTo>
                  <a:cubicBezTo>
                    <a:pt x="283" y="501"/>
                    <a:pt x="283" y="501"/>
                    <a:pt x="283" y="501"/>
                  </a:cubicBezTo>
                  <a:cubicBezTo>
                    <a:pt x="283" y="501"/>
                    <a:pt x="283" y="501"/>
                    <a:pt x="283" y="501"/>
                  </a:cubicBezTo>
                  <a:cubicBezTo>
                    <a:pt x="282" y="500"/>
                    <a:pt x="282" y="500"/>
                    <a:pt x="282" y="500"/>
                  </a:cubicBezTo>
                  <a:cubicBezTo>
                    <a:pt x="282" y="500"/>
                    <a:pt x="282" y="500"/>
                    <a:pt x="282" y="500"/>
                  </a:cubicBezTo>
                  <a:cubicBezTo>
                    <a:pt x="282" y="501"/>
                    <a:pt x="282" y="501"/>
                    <a:pt x="282" y="501"/>
                  </a:cubicBezTo>
                  <a:cubicBezTo>
                    <a:pt x="282" y="501"/>
                    <a:pt x="282" y="501"/>
                    <a:pt x="282" y="501"/>
                  </a:cubicBezTo>
                  <a:cubicBezTo>
                    <a:pt x="281" y="501"/>
                    <a:pt x="281" y="501"/>
                    <a:pt x="281" y="501"/>
                  </a:cubicBezTo>
                  <a:cubicBezTo>
                    <a:pt x="281" y="500"/>
                    <a:pt x="281" y="500"/>
                    <a:pt x="281" y="500"/>
                  </a:cubicBezTo>
                  <a:cubicBezTo>
                    <a:pt x="281" y="500"/>
                    <a:pt x="281" y="500"/>
                    <a:pt x="281" y="500"/>
                  </a:cubicBezTo>
                  <a:cubicBezTo>
                    <a:pt x="281" y="500"/>
                    <a:pt x="281" y="500"/>
                    <a:pt x="281" y="500"/>
                  </a:cubicBezTo>
                  <a:cubicBezTo>
                    <a:pt x="281" y="500"/>
                    <a:pt x="281" y="500"/>
                    <a:pt x="281" y="500"/>
                  </a:cubicBezTo>
                  <a:cubicBezTo>
                    <a:pt x="280" y="500"/>
                    <a:pt x="280" y="500"/>
                    <a:pt x="280" y="500"/>
                  </a:cubicBezTo>
                  <a:cubicBezTo>
                    <a:pt x="280" y="500"/>
                    <a:pt x="280" y="500"/>
                    <a:pt x="280" y="500"/>
                  </a:cubicBezTo>
                  <a:cubicBezTo>
                    <a:pt x="280" y="500"/>
                    <a:pt x="280" y="500"/>
                    <a:pt x="280" y="500"/>
                  </a:cubicBezTo>
                  <a:cubicBezTo>
                    <a:pt x="280" y="500"/>
                    <a:pt x="280" y="500"/>
                    <a:pt x="280" y="500"/>
                  </a:cubicBezTo>
                  <a:cubicBezTo>
                    <a:pt x="279" y="500"/>
                    <a:pt x="279" y="500"/>
                    <a:pt x="279" y="500"/>
                  </a:cubicBezTo>
                  <a:cubicBezTo>
                    <a:pt x="279" y="500"/>
                    <a:pt x="279" y="500"/>
                    <a:pt x="279" y="500"/>
                  </a:cubicBezTo>
                  <a:cubicBezTo>
                    <a:pt x="279" y="499"/>
                    <a:pt x="279" y="499"/>
                    <a:pt x="279" y="499"/>
                  </a:cubicBezTo>
                  <a:cubicBezTo>
                    <a:pt x="279" y="499"/>
                    <a:pt x="279" y="499"/>
                    <a:pt x="279" y="499"/>
                  </a:cubicBezTo>
                  <a:cubicBezTo>
                    <a:pt x="279" y="499"/>
                    <a:pt x="279" y="499"/>
                    <a:pt x="279" y="499"/>
                  </a:cubicBezTo>
                  <a:cubicBezTo>
                    <a:pt x="278" y="499"/>
                    <a:pt x="278" y="499"/>
                    <a:pt x="278" y="499"/>
                  </a:cubicBezTo>
                  <a:cubicBezTo>
                    <a:pt x="277" y="499"/>
                    <a:pt x="277" y="499"/>
                    <a:pt x="277" y="499"/>
                  </a:cubicBezTo>
                  <a:cubicBezTo>
                    <a:pt x="277" y="499"/>
                    <a:pt x="277" y="499"/>
                    <a:pt x="277" y="499"/>
                  </a:cubicBezTo>
                  <a:cubicBezTo>
                    <a:pt x="276" y="497"/>
                    <a:pt x="276" y="497"/>
                    <a:pt x="276" y="497"/>
                  </a:cubicBezTo>
                  <a:cubicBezTo>
                    <a:pt x="276" y="497"/>
                    <a:pt x="276" y="497"/>
                    <a:pt x="276" y="497"/>
                  </a:cubicBezTo>
                  <a:cubicBezTo>
                    <a:pt x="275" y="496"/>
                    <a:pt x="275" y="496"/>
                    <a:pt x="275" y="496"/>
                  </a:cubicBezTo>
                  <a:cubicBezTo>
                    <a:pt x="275" y="496"/>
                    <a:pt x="275" y="496"/>
                    <a:pt x="275" y="496"/>
                  </a:cubicBezTo>
                  <a:cubicBezTo>
                    <a:pt x="274" y="496"/>
                    <a:pt x="274" y="496"/>
                    <a:pt x="274" y="496"/>
                  </a:cubicBezTo>
                  <a:cubicBezTo>
                    <a:pt x="275" y="497"/>
                    <a:pt x="275" y="497"/>
                    <a:pt x="275" y="497"/>
                  </a:cubicBezTo>
                  <a:cubicBezTo>
                    <a:pt x="275" y="497"/>
                    <a:pt x="275" y="497"/>
                    <a:pt x="275" y="497"/>
                  </a:cubicBezTo>
                  <a:cubicBezTo>
                    <a:pt x="274" y="496"/>
                    <a:pt x="274" y="497"/>
                    <a:pt x="273" y="496"/>
                  </a:cubicBezTo>
                  <a:cubicBezTo>
                    <a:pt x="273" y="495"/>
                    <a:pt x="273" y="495"/>
                    <a:pt x="273" y="495"/>
                  </a:cubicBezTo>
                  <a:cubicBezTo>
                    <a:pt x="273" y="495"/>
                    <a:pt x="273" y="495"/>
                    <a:pt x="273" y="494"/>
                  </a:cubicBezTo>
                  <a:cubicBezTo>
                    <a:pt x="274" y="494"/>
                    <a:pt x="274" y="494"/>
                    <a:pt x="274" y="494"/>
                  </a:cubicBezTo>
                  <a:cubicBezTo>
                    <a:pt x="275" y="494"/>
                    <a:pt x="275" y="494"/>
                    <a:pt x="275" y="494"/>
                  </a:cubicBezTo>
                  <a:cubicBezTo>
                    <a:pt x="275" y="494"/>
                    <a:pt x="275" y="494"/>
                    <a:pt x="275" y="494"/>
                  </a:cubicBezTo>
                  <a:cubicBezTo>
                    <a:pt x="275" y="494"/>
                    <a:pt x="275" y="494"/>
                    <a:pt x="276" y="495"/>
                  </a:cubicBezTo>
                  <a:cubicBezTo>
                    <a:pt x="276" y="494"/>
                    <a:pt x="276" y="494"/>
                    <a:pt x="276" y="494"/>
                  </a:cubicBezTo>
                  <a:cubicBezTo>
                    <a:pt x="276" y="494"/>
                    <a:pt x="276" y="494"/>
                    <a:pt x="276" y="494"/>
                  </a:cubicBezTo>
                  <a:cubicBezTo>
                    <a:pt x="276" y="494"/>
                    <a:pt x="276" y="494"/>
                    <a:pt x="276" y="494"/>
                  </a:cubicBezTo>
                  <a:cubicBezTo>
                    <a:pt x="276" y="494"/>
                    <a:pt x="276" y="494"/>
                    <a:pt x="276" y="494"/>
                  </a:cubicBezTo>
                  <a:cubicBezTo>
                    <a:pt x="276" y="494"/>
                    <a:pt x="276" y="494"/>
                    <a:pt x="276" y="494"/>
                  </a:cubicBezTo>
                  <a:cubicBezTo>
                    <a:pt x="277" y="494"/>
                    <a:pt x="277" y="494"/>
                    <a:pt x="277" y="494"/>
                  </a:cubicBezTo>
                  <a:cubicBezTo>
                    <a:pt x="277" y="494"/>
                    <a:pt x="277" y="494"/>
                    <a:pt x="278" y="495"/>
                  </a:cubicBezTo>
                  <a:cubicBezTo>
                    <a:pt x="278" y="495"/>
                    <a:pt x="278" y="495"/>
                    <a:pt x="278" y="495"/>
                  </a:cubicBezTo>
                  <a:cubicBezTo>
                    <a:pt x="278" y="495"/>
                    <a:pt x="278" y="495"/>
                    <a:pt x="278" y="495"/>
                  </a:cubicBezTo>
                  <a:cubicBezTo>
                    <a:pt x="279" y="495"/>
                    <a:pt x="279" y="495"/>
                    <a:pt x="279" y="495"/>
                  </a:cubicBezTo>
                  <a:cubicBezTo>
                    <a:pt x="278" y="496"/>
                    <a:pt x="278" y="496"/>
                    <a:pt x="278" y="496"/>
                  </a:cubicBezTo>
                  <a:cubicBezTo>
                    <a:pt x="278" y="496"/>
                    <a:pt x="277" y="496"/>
                    <a:pt x="277" y="496"/>
                  </a:cubicBezTo>
                  <a:cubicBezTo>
                    <a:pt x="277" y="496"/>
                    <a:pt x="277" y="496"/>
                    <a:pt x="277" y="496"/>
                  </a:cubicBezTo>
                  <a:cubicBezTo>
                    <a:pt x="278" y="496"/>
                    <a:pt x="278" y="496"/>
                    <a:pt x="278" y="496"/>
                  </a:cubicBezTo>
                  <a:cubicBezTo>
                    <a:pt x="278" y="497"/>
                    <a:pt x="278" y="497"/>
                    <a:pt x="278" y="497"/>
                  </a:cubicBezTo>
                  <a:cubicBezTo>
                    <a:pt x="279" y="497"/>
                    <a:pt x="279" y="497"/>
                    <a:pt x="279" y="497"/>
                  </a:cubicBezTo>
                  <a:cubicBezTo>
                    <a:pt x="279" y="497"/>
                    <a:pt x="279" y="497"/>
                    <a:pt x="279" y="497"/>
                  </a:cubicBezTo>
                  <a:cubicBezTo>
                    <a:pt x="279" y="496"/>
                    <a:pt x="279" y="496"/>
                    <a:pt x="279" y="496"/>
                  </a:cubicBezTo>
                  <a:cubicBezTo>
                    <a:pt x="280" y="496"/>
                    <a:pt x="280" y="496"/>
                    <a:pt x="280" y="496"/>
                  </a:cubicBezTo>
                  <a:cubicBezTo>
                    <a:pt x="280" y="496"/>
                    <a:pt x="280" y="496"/>
                    <a:pt x="280" y="496"/>
                  </a:cubicBezTo>
                  <a:cubicBezTo>
                    <a:pt x="280" y="496"/>
                    <a:pt x="280" y="496"/>
                    <a:pt x="280" y="496"/>
                  </a:cubicBezTo>
                  <a:cubicBezTo>
                    <a:pt x="280" y="496"/>
                    <a:pt x="280" y="496"/>
                    <a:pt x="280" y="496"/>
                  </a:cubicBezTo>
                  <a:cubicBezTo>
                    <a:pt x="280" y="496"/>
                    <a:pt x="280" y="496"/>
                    <a:pt x="280" y="496"/>
                  </a:cubicBezTo>
                  <a:cubicBezTo>
                    <a:pt x="280" y="497"/>
                    <a:pt x="280" y="497"/>
                    <a:pt x="280" y="497"/>
                  </a:cubicBezTo>
                  <a:cubicBezTo>
                    <a:pt x="280" y="497"/>
                    <a:pt x="280" y="497"/>
                    <a:pt x="280" y="497"/>
                  </a:cubicBezTo>
                  <a:cubicBezTo>
                    <a:pt x="280" y="497"/>
                    <a:pt x="280" y="497"/>
                    <a:pt x="280" y="497"/>
                  </a:cubicBezTo>
                  <a:cubicBezTo>
                    <a:pt x="281" y="496"/>
                    <a:pt x="281" y="496"/>
                    <a:pt x="281" y="496"/>
                  </a:cubicBezTo>
                  <a:cubicBezTo>
                    <a:pt x="281" y="496"/>
                    <a:pt x="281" y="496"/>
                    <a:pt x="281" y="496"/>
                  </a:cubicBezTo>
                  <a:cubicBezTo>
                    <a:pt x="281" y="496"/>
                    <a:pt x="281" y="496"/>
                    <a:pt x="281" y="496"/>
                  </a:cubicBezTo>
                  <a:cubicBezTo>
                    <a:pt x="282" y="497"/>
                    <a:pt x="282" y="497"/>
                    <a:pt x="282" y="497"/>
                  </a:cubicBezTo>
                  <a:cubicBezTo>
                    <a:pt x="282" y="497"/>
                    <a:pt x="282" y="497"/>
                    <a:pt x="282" y="497"/>
                  </a:cubicBezTo>
                  <a:cubicBezTo>
                    <a:pt x="282" y="497"/>
                    <a:pt x="282" y="497"/>
                    <a:pt x="282" y="497"/>
                  </a:cubicBezTo>
                  <a:cubicBezTo>
                    <a:pt x="282" y="497"/>
                    <a:pt x="282" y="497"/>
                    <a:pt x="282" y="497"/>
                  </a:cubicBezTo>
                  <a:cubicBezTo>
                    <a:pt x="282" y="497"/>
                    <a:pt x="282" y="497"/>
                    <a:pt x="282" y="497"/>
                  </a:cubicBezTo>
                  <a:cubicBezTo>
                    <a:pt x="282" y="498"/>
                    <a:pt x="282" y="498"/>
                    <a:pt x="282" y="498"/>
                  </a:cubicBezTo>
                  <a:cubicBezTo>
                    <a:pt x="282" y="498"/>
                    <a:pt x="282" y="498"/>
                    <a:pt x="282" y="498"/>
                  </a:cubicBezTo>
                  <a:cubicBezTo>
                    <a:pt x="282" y="498"/>
                    <a:pt x="282" y="498"/>
                    <a:pt x="282" y="497"/>
                  </a:cubicBezTo>
                  <a:cubicBezTo>
                    <a:pt x="282" y="498"/>
                    <a:pt x="282" y="498"/>
                    <a:pt x="282" y="498"/>
                  </a:cubicBezTo>
                  <a:cubicBezTo>
                    <a:pt x="282" y="498"/>
                    <a:pt x="282" y="498"/>
                    <a:pt x="282" y="498"/>
                  </a:cubicBezTo>
                  <a:cubicBezTo>
                    <a:pt x="283" y="498"/>
                    <a:pt x="283" y="498"/>
                    <a:pt x="283" y="498"/>
                  </a:cubicBezTo>
                  <a:cubicBezTo>
                    <a:pt x="283" y="498"/>
                    <a:pt x="283" y="498"/>
                    <a:pt x="283" y="498"/>
                  </a:cubicBezTo>
                  <a:cubicBezTo>
                    <a:pt x="283" y="498"/>
                    <a:pt x="283" y="498"/>
                    <a:pt x="283" y="498"/>
                  </a:cubicBezTo>
                  <a:cubicBezTo>
                    <a:pt x="283" y="498"/>
                    <a:pt x="283" y="498"/>
                    <a:pt x="283" y="498"/>
                  </a:cubicBezTo>
                  <a:cubicBezTo>
                    <a:pt x="283" y="498"/>
                    <a:pt x="283" y="498"/>
                    <a:pt x="283" y="498"/>
                  </a:cubicBezTo>
                  <a:cubicBezTo>
                    <a:pt x="283" y="499"/>
                    <a:pt x="283" y="499"/>
                    <a:pt x="283" y="499"/>
                  </a:cubicBezTo>
                  <a:cubicBezTo>
                    <a:pt x="284" y="499"/>
                    <a:pt x="284" y="499"/>
                    <a:pt x="284" y="499"/>
                  </a:cubicBezTo>
                  <a:cubicBezTo>
                    <a:pt x="284" y="499"/>
                    <a:pt x="284" y="499"/>
                    <a:pt x="284" y="499"/>
                  </a:cubicBezTo>
                  <a:cubicBezTo>
                    <a:pt x="284" y="499"/>
                    <a:pt x="284" y="499"/>
                    <a:pt x="285" y="499"/>
                  </a:cubicBezTo>
                  <a:close/>
                  <a:moveTo>
                    <a:pt x="280" y="497"/>
                  </a:moveTo>
                  <a:cubicBezTo>
                    <a:pt x="280" y="497"/>
                    <a:pt x="280" y="497"/>
                    <a:pt x="280" y="497"/>
                  </a:cubicBezTo>
                  <a:cubicBezTo>
                    <a:pt x="280" y="497"/>
                    <a:pt x="280" y="497"/>
                    <a:pt x="280" y="497"/>
                  </a:cubicBezTo>
                  <a:cubicBezTo>
                    <a:pt x="280" y="497"/>
                    <a:pt x="280" y="497"/>
                    <a:pt x="280" y="497"/>
                  </a:cubicBezTo>
                  <a:close/>
                  <a:moveTo>
                    <a:pt x="230" y="447"/>
                  </a:moveTo>
                  <a:cubicBezTo>
                    <a:pt x="230" y="448"/>
                    <a:pt x="230" y="448"/>
                    <a:pt x="230" y="448"/>
                  </a:cubicBezTo>
                  <a:cubicBezTo>
                    <a:pt x="230" y="448"/>
                    <a:pt x="230" y="448"/>
                    <a:pt x="230" y="448"/>
                  </a:cubicBezTo>
                  <a:cubicBezTo>
                    <a:pt x="229" y="448"/>
                    <a:pt x="229" y="448"/>
                    <a:pt x="229" y="448"/>
                  </a:cubicBezTo>
                  <a:cubicBezTo>
                    <a:pt x="230" y="448"/>
                    <a:pt x="230" y="448"/>
                    <a:pt x="230" y="449"/>
                  </a:cubicBezTo>
                  <a:cubicBezTo>
                    <a:pt x="230" y="449"/>
                    <a:pt x="230" y="449"/>
                    <a:pt x="230" y="449"/>
                  </a:cubicBezTo>
                  <a:cubicBezTo>
                    <a:pt x="231" y="449"/>
                    <a:pt x="231" y="449"/>
                    <a:pt x="231" y="449"/>
                  </a:cubicBezTo>
                  <a:cubicBezTo>
                    <a:pt x="231" y="449"/>
                    <a:pt x="231" y="449"/>
                    <a:pt x="231" y="449"/>
                  </a:cubicBezTo>
                  <a:cubicBezTo>
                    <a:pt x="231" y="449"/>
                    <a:pt x="231" y="449"/>
                    <a:pt x="231" y="449"/>
                  </a:cubicBezTo>
                  <a:cubicBezTo>
                    <a:pt x="231" y="449"/>
                    <a:pt x="231" y="449"/>
                    <a:pt x="231" y="449"/>
                  </a:cubicBezTo>
                  <a:cubicBezTo>
                    <a:pt x="231" y="449"/>
                    <a:pt x="231" y="449"/>
                    <a:pt x="231" y="449"/>
                  </a:cubicBezTo>
                  <a:cubicBezTo>
                    <a:pt x="231" y="449"/>
                    <a:pt x="231" y="449"/>
                    <a:pt x="231" y="449"/>
                  </a:cubicBezTo>
                  <a:cubicBezTo>
                    <a:pt x="231" y="448"/>
                    <a:pt x="231" y="448"/>
                    <a:pt x="231" y="448"/>
                  </a:cubicBezTo>
                  <a:cubicBezTo>
                    <a:pt x="231" y="448"/>
                    <a:pt x="231" y="448"/>
                    <a:pt x="231" y="448"/>
                  </a:cubicBezTo>
                  <a:cubicBezTo>
                    <a:pt x="231" y="448"/>
                    <a:pt x="231" y="448"/>
                    <a:pt x="231" y="448"/>
                  </a:cubicBezTo>
                  <a:cubicBezTo>
                    <a:pt x="231" y="448"/>
                    <a:pt x="231" y="448"/>
                    <a:pt x="231" y="448"/>
                  </a:cubicBezTo>
                  <a:cubicBezTo>
                    <a:pt x="230" y="448"/>
                    <a:pt x="230" y="448"/>
                    <a:pt x="230" y="448"/>
                  </a:cubicBezTo>
                  <a:cubicBezTo>
                    <a:pt x="231" y="448"/>
                    <a:pt x="231" y="448"/>
                    <a:pt x="231" y="448"/>
                  </a:cubicBezTo>
                  <a:lnTo>
                    <a:pt x="230" y="447"/>
                  </a:lnTo>
                  <a:close/>
                  <a:moveTo>
                    <a:pt x="231" y="442"/>
                  </a:moveTo>
                  <a:cubicBezTo>
                    <a:pt x="231" y="441"/>
                    <a:pt x="231" y="441"/>
                    <a:pt x="231" y="441"/>
                  </a:cubicBezTo>
                  <a:cubicBezTo>
                    <a:pt x="231" y="441"/>
                    <a:pt x="231" y="441"/>
                    <a:pt x="231" y="441"/>
                  </a:cubicBezTo>
                  <a:lnTo>
                    <a:pt x="231" y="442"/>
                  </a:lnTo>
                  <a:close/>
                  <a:moveTo>
                    <a:pt x="250" y="464"/>
                  </a:moveTo>
                  <a:cubicBezTo>
                    <a:pt x="250" y="464"/>
                    <a:pt x="250" y="464"/>
                    <a:pt x="250" y="464"/>
                  </a:cubicBezTo>
                  <a:cubicBezTo>
                    <a:pt x="250" y="464"/>
                    <a:pt x="250" y="464"/>
                    <a:pt x="250" y="464"/>
                  </a:cubicBezTo>
                  <a:cubicBezTo>
                    <a:pt x="249" y="464"/>
                    <a:pt x="249" y="464"/>
                    <a:pt x="249" y="464"/>
                  </a:cubicBezTo>
                  <a:cubicBezTo>
                    <a:pt x="249" y="464"/>
                    <a:pt x="249" y="464"/>
                    <a:pt x="249" y="464"/>
                  </a:cubicBezTo>
                  <a:cubicBezTo>
                    <a:pt x="249" y="464"/>
                    <a:pt x="249" y="464"/>
                    <a:pt x="249" y="464"/>
                  </a:cubicBezTo>
                  <a:cubicBezTo>
                    <a:pt x="248" y="464"/>
                    <a:pt x="248" y="464"/>
                    <a:pt x="248" y="464"/>
                  </a:cubicBezTo>
                  <a:cubicBezTo>
                    <a:pt x="248" y="464"/>
                    <a:pt x="248" y="464"/>
                    <a:pt x="248" y="464"/>
                  </a:cubicBezTo>
                  <a:cubicBezTo>
                    <a:pt x="249" y="465"/>
                    <a:pt x="249" y="465"/>
                    <a:pt x="249" y="465"/>
                  </a:cubicBezTo>
                  <a:cubicBezTo>
                    <a:pt x="248" y="465"/>
                    <a:pt x="248" y="465"/>
                    <a:pt x="248" y="465"/>
                  </a:cubicBezTo>
                  <a:cubicBezTo>
                    <a:pt x="249" y="465"/>
                    <a:pt x="249" y="465"/>
                    <a:pt x="249" y="465"/>
                  </a:cubicBezTo>
                  <a:cubicBezTo>
                    <a:pt x="249" y="465"/>
                    <a:pt x="249" y="465"/>
                    <a:pt x="249" y="465"/>
                  </a:cubicBezTo>
                  <a:cubicBezTo>
                    <a:pt x="250" y="465"/>
                    <a:pt x="250" y="465"/>
                    <a:pt x="250" y="465"/>
                  </a:cubicBezTo>
                  <a:cubicBezTo>
                    <a:pt x="250" y="465"/>
                    <a:pt x="250" y="465"/>
                    <a:pt x="250" y="465"/>
                  </a:cubicBezTo>
                  <a:cubicBezTo>
                    <a:pt x="250" y="464"/>
                    <a:pt x="250" y="464"/>
                    <a:pt x="250" y="464"/>
                  </a:cubicBezTo>
                  <a:close/>
                  <a:moveTo>
                    <a:pt x="251" y="462"/>
                  </a:moveTo>
                  <a:cubicBezTo>
                    <a:pt x="250" y="462"/>
                    <a:pt x="250" y="462"/>
                    <a:pt x="250" y="462"/>
                  </a:cubicBezTo>
                  <a:cubicBezTo>
                    <a:pt x="250" y="462"/>
                    <a:pt x="250" y="462"/>
                    <a:pt x="250" y="462"/>
                  </a:cubicBezTo>
                  <a:cubicBezTo>
                    <a:pt x="250" y="462"/>
                    <a:pt x="250" y="462"/>
                    <a:pt x="250" y="462"/>
                  </a:cubicBezTo>
                  <a:cubicBezTo>
                    <a:pt x="250" y="462"/>
                    <a:pt x="250" y="462"/>
                    <a:pt x="250" y="462"/>
                  </a:cubicBezTo>
                  <a:cubicBezTo>
                    <a:pt x="249" y="461"/>
                    <a:pt x="249" y="461"/>
                    <a:pt x="249" y="461"/>
                  </a:cubicBezTo>
                  <a:cubicBezTo>
                    <a:pt x="249" y="462"/>
                    <a:pt x="249" y="462"/>
                    <a:pt x="249" y="462"/>
                  </a:cubicBezTo>
                  <a:cubicBezTo>
                    <a:pt x="249" y="461"/>
                    <a:pt x="249" y="461"/>
                    <a:pt x="249" y="461"/>
                  </a:cubicBezTo>
                  <a:cubicBezTo>
                    <a:pt x="249" y="461"/>
                    <a:pt x="249" y="461"/>
                    <a:pt x="249" y="461"/>
                  </a:cubicBezTo>
                  <a:cubicBezTo>
                    <a:pt x="249" y="461"/>
                    <a:pt x="249" y="461"/>
                    <a:pt x="249" y="461"/>
                  </a:cubicBezTo>
                  <a:cubicBezTo>
                    <a:pt x="249" y="461"/>
                    <a:pt x="249" y="461"/>
                    <a:pt x="249" y="461"/>
                  </a:cubicBezTo>
                  <a:cubicBezTo>
                    <a:pt x="248" y="460"/>
                    <a:pt x="248" y="460"/>
                    <a:pt x="248" y="460"/>
                  </a:cubicBezTo>
                  <a:cubicBezTo>
                    <a:pt x="248" y="460"/>
                    <a:pt x="248" y="460"/>
                    <a:pt x="248" y="460"/>
                  </a:cubicBezTo>
                  <a:cubicBezTo>
                    <a:pt x="247" y="460"/>
                    <a:pt x="247" y="460"/>
                    <a:pt x="247" y="460"/>
                  </a:cubicBezTo>
                  <a:cubicBezTo>
                    <a:pt x="247" y="460"/>
                    <a:pt x="247" y="460"/>
                    <a:pt x="247" y="460"/>
                  </a:cubicBezTo>
                  <a:cubicBezTo>
                    <a:pt x="247" y="461"/>
                    <a:pt x="247" y="461"/>
                    <a:pt x="247" y="462"/>
                  </a:cubicBezTo>
                  <a:cubicBezTo>
                    <a:pt x="247" y="462"/>
                    <a:pt x="247" y="462"/>
                    <a:pt x="247" y="462"/>
                  </a:cubicBezTo>
                  <a:cubicBezTo>
                    <a:pt x="246" y="461"/>
                    <a:pt x="246" y="461"/>
                    <a:pt x="245" y="461"/>
                  </a:cubicBezTo>
                  <a:cubicBezTo>
                    <a:pt x="245" y="461"/>
                    <a:pt x="245" y="461"/>
                    <a:pt x="245" y="461"/>
                  </a:cubicBezTo>
                  <a:cubicBezTo>
                    <a:pt x="245" y="460"/>
                    <a:pt x="245" y="460"/>
                    <a:pt x="245" y="460"/>
                  </a:cubicBezTo>
                  <a:cubicBezTo>
                    <a:pt x="245" y="460"/>
                    <a:pt x="245" y="460"/>
                    <a:pt x="245" y="460"/>
                  </a:cubicBezTo>
                  <a:cubicBezTo>
                    <a:pt x="244" y="459"/>
                    <a:pt x="244" y="459"/>
                    <a:pt x="244" y="459"/>
                  </a:cubicBezTo>
                  <a:cubicBezTo>
                    <a:pt x="245" y="459"/>
                    <a:pt x="245" y="459"/>
                    <a:pt x="245" y="459"/>
                  </a:cubicBezTo>
                  <a:cubicBezTo>
                    <a:pt x="244" y="458"/>
                    <a:pt x="244" y="458"/>
                    <a:pt x="244" y="458"/>
                  </a:cubicBezTo>
                  <a:cubicBezTo>
                    <a:pt x="245" y="457"/>
                    <a:pt x="245" y="457"/>
                    <a:pt x="245" y="457"/>
                  </a:cubicBezTo>
                  <a:cubicBezTo>
                    <a:pt x="244" y="457"/>
                    <a:pt x="244" y="457"/>
                    <a:pt x="244" y="457"/>
                  </a:cubicBezTo>
                  <a:cubicBezTo>
                    <a:pt x="244" y="457"/>
                    <a:pt x="244" y="457"/>
                    <a:pt x="244" y="457"/>
                  </a:cubicBezTo>
                  <a:cubicBezTo>
                    <a:pt x="244" y="456"/>
                    <a:pt x="244" y="456"/>
                    <a:pt x="244" y="456"/>
                  </a:cubicBezTo>
                  <a:cubicBezTo>
                    <a:pt x="244" y="456"/>
                    <a:pt x="244" y="456"/>
                    <a:pt x="244" y="456"/>
                  </a:cubicBezTo>
                  <a:cubicBezTo>
                    <a:pt x="243" y="456"/>
                    <a:pt x="243" y="456"/>
                    <a:pt x="243" y="456"/>
                  </a:cubicBezTo>
                  <a:cubicBezTo>
                    <a:pt x="243" y="456"/>
                    <a:pt x="243" y="456"/>
                    <a:pt x="243" y="456"/>
                  </a:cubicBezTo>
                  <a:cubicBezTo>
                    <a:pt x="243" y="456"/>
                    <a:pt x="243" y="456"/>
                    <a:pt x="243" y="456"/>
                  </a:cubicBezTo>
                  <a:cubicBezTo>
                    <a:pt x="243" y="456"/>
                    <a:pt x="243" y="456"/>
                    <a:pt x="243" y="456"/>
                  </a:cubicBezTo>
                  <a:cubicBezTo>
                    <a:pt x="243" y="455"/>
                    <a:pt x="243" y="455"/>
                    <a:pt x="243" y="455"/>
                  </a:cubicBezTo>
                  <a:cubicBezTo>
                    <a:pt x="243" y="455"/>
                    <a:pt x="243" y="455"/>
                    <a:pt x="243" y="455"/>
                  </a:cubicBezTo>
                  <a:cubicBezTo>
                    <a:pt x="243" y="456"/>
                    <a:pt x="243" y="456"/>
                    <a:pt x="243" y="456"/>
                  </a:cubicBezTo>
                  <a:cubicBezTo>
                    <a:pt x="242" y="456"/>
                    <a:pt x="242" y="456"/>
                    <a:pt x="242" y="456"/>
                  </a:cubicBezTo>
                  <a:cubicBezTo>
                    <a:pt x="242" y="456"/>
                    <a:pt x="242" y="456"/>
                    <a:pt x="242" y="456"/>
                  </a:cubicBezTo>
                  <a:cubicBezTo>
                    <a:pt x="242" y="456"/>
                    <a:pt x="243" y="456"/>
                    <a:pt x="243" y="457"/>
                  </a:cubicBezTo>
                  <a:cubicBezTo>
                    <a:pt x="243" y="457"/>
                    <a:pt x="243" y="457"/>
                    <a:pt x="243" y="457"/>
                  </a:cubicBezTo>
                  <a:cubicBezTo>
                    <a:pt x="243" y="457"/>
                    <a:pt x="243" y="457"/>
                    <a:pt x="243" y="457"/>
                  </a:cubicBezTo>
                  <a:cubicBezTo>
                    <a:pt x="243" y="457"/>
                    <a:pt x="243" y="457"/>
                    <a:pt x="243" y="457"/>
                  </a:cubicBezTo>
                  <a:cubicBezTo>
                    <a:pt x="243" y="457"/>
                    <a:pt x="243" y="457"/>
                    <a:pt x="243" y="457"/>
                  </a:cubicBezTo>
                  <a:cubicBezTo>
                    <a:pt x="243" y="457"/>
                    <a:pt x="243" y="457"/>
                    <a:pt x="243" y="457"/>
                  </a:cubicBezTo>
                  <a:cubicBezTo>
                    <a:pt x="243" y="458"/>
                    <a:pt x="243" y="458"/>
                    <a:pt x="243" y="458"/>
                  </a:cubicBezTo>
                  <a:cubicBezTo>
                    <a:pt x="243" y="458"/>
                    <a:pt x="243" y="458"/>
                    <a:pt x="243" y="458"/>
                  </a:cubicBezTo>
                  <a:cubicBezTo>
                    <a:pt x="243" y="458"/>
                    <a:pt x="243" y="458"/>
                    <a:pt x="243" y="458"/>
                  </a:cubicBezTo>
                  <a:cubicBezTo>
                    <a:pt x="243" y="458"/>
                    <a:pt x="243" y="458"/>
                    <a:pt x="243" y="458"/>
                  </a:cubicBezTo>
                  <a:cubicBezTo>
                    <a:pt x="243" y="459"/>
                    <a:pt x="243" y="459"/>
                    <a:pt x="243" y="459"/>
                  </a:cubicBezTo>
                  <a:cubicBezTo>
                    <a:pt x="242" y="459"/>
                    <a:pt x="242" y="459"/>
                    <a:pt x="242" y="459"/>
                  </a:cubicBezTo>
                  <a:cubicBezTo>
                    <a:pt x="242" y="458"/>
                    <a:pt x="242" y="458"/>
                    <a:pt x="242" y="458"/>
                  </a:cubicBezTo>
                  <a:cubicBezTo>
                    <a:pt x="242" y="458"/>
                    <a:pt x="242" y="458"/>
                    <a:pt x="242" y="458"/>
                  </a:cubicBezTo>
                  <a:cubicBezTo>
                    <a:pt x="242" y="459"/>
                    <a:pt x="242" y="459"/>
                    <a:pt x="242" y="459"/>
                  </a:cubicBezTo>
                  <a:cubicBezTo>
                    <a:pt x="242" y="459"/>
                    <a:pt x="242" y="459"/>
                    <a:pt x="242" y="459"/>
                  </a:cubicBezTo>
                  <a:cubicBezTo>
                    <a:pt x="242" y="459"/>
                    <a:pt x="242" y="459"/>
                    <a:pt x="242" y="459"/>
                  </a:cubicBezTo>
                  <a:cubicBezTo>
                    <a:pt x="242" y="459"/>
                    <a:pt x="242" y="459"/>
                    <a:pt x="242" y="459"/>
                  </a:cubicBezTo>
                  <a:cubicBezTo>
                    <a:pt x="242" y="459"/>
                    <a:pt x="242" y="459"/>
                    <a:pt x="242" y="459"/>
                  </a:cubicBezTo>
                  <a:cubicBezTo>
                    <a:pt x="242" y="459"/>
                    <a:pt x="242" y="459"/>
                    <a:pt x="242" y="459"/>
                  </a:cubicBezTo>
                  <a:cubicBezTo>
                    <a:pt x="243" y="459"/>
                    <a:pt x="243" y="459"/>
                    <a:pt x="243" y="459"/>
                  </a:cubicBezTo>
                  <a:cubicBezTo>
                    <a:pt x="243" y="459"/>
                    <a:pt x="243" y="459"/>
                    <a:pt x="243" y="459"/>
                  </a:cubicBezTo>
                  <a:cubicBezTo>
                    <a:pt x="243" y="459"/>
                    <a:pt x="244" y="460"/>
                    <a:pt x="244" y="460"/>
                  </a:cubicBezTo>
                  <a:cubicBezTo>
                    <a:pt x="244" y="460"/>
                    <a:pt x="244" y="460"/>
                    <a:pt x="244" y="460"/>
                  </a:cubicBezTo>
                  <a:cubicBezTo>
                    <a:pt x="244" y="460"/>
                    <a:pt x="244" y="460"/>
                    <a:pt x="244" y="460"/>
                  </a:cubicBezTo>
                  <a:cubicBezTo>
                    <a:pt x="244" y="461"/>
                    <a:pt x="244" y="461"/>
                    <a:pt x="244" y="461"/>
                  </a:cubicBezTo>
                  <a:cubicBezTo>
                    <a:pt x="244" y="461"/>
                    <a:pt x="244" y="461"/>
                    <a:pt x="244" y="461"/>
                  </a:cubicBezTo>
                  <a:cubicBezTo>
                    <a:pt x="244" y="461"/>
                    <a:pt x="244" y="461"/>
                    <a:pt x="244" y="461"/>
                  </a:cubicBezTo>
                  <a:cubicBezTo>
                    <a:pt x="245" y="461"/>
                    <a:pt x="245" y="461"/>
                    <a:pt x="245" y="461"/>
                  </a:cubicBezTo>
                  <a:cubicBezTo>
                    <a:pt x="245" y="461"/>
                    <a:pt x="245" y="461"/>
                    <a:pt x="245" y="461"/>
                  </a:cubicBezTo>
                  <a:cubicBezTo>
                    <a:pt x="245" y="461"/>
                    <a:pt x="245" y="461"/>
                    <a:pt x="246" y="462"/>
                  </a:cubicBezTo>
                  <a:cubicBezTo>
                    <a:pt x="246" y="462"/>
                    <a:pt x="246" y="462"/>
                    <a:pt x="246" y="462"/>
                  </a:cubicBezTo>
                  <a:cubicBezTo>
                    <a:pt x="245" y="462"/>
                    <a:pt x="245" y="462"/>
                    <a:pt x="245" y="462"/>
                  </a:cubicBezTo>
                  <a:cubicBezTo>
                    <a:pt x="245" y="462"/>
                    <a:pt x="245" y="462"/>
                    <a:pt x="245" y="462"/>
                  </a:cubicBezTo>
                  <a:cubicBezTo>
                    <a:pt x="245" y="462"/>
                    <a:pt x="245" y="462"/>
                    <a:pt x="245" y="462"/>
                  </a:cubicBezTo>
                  <a:cubicBezTo>
                    <a:pt x="245" y="462"/>
                    <a:pt x="245" y="462"/>
                    <a:pt x="245" y="462"/>
                  </a:cubicBezTo>
                  <a:cubicBezTo>
                    <a:pt x="244" y="463"/>
                    <a:pt x="244" y="463"/>
                    <a:pt x="244" y="463"/>
                  </a:cubicBezTo>
                  <a:cubicBezTo>
                    <a:pt x="244" y="462"/>
                    <a:pt x="244" y="462"/>
                    <a:pt x="244" y="462"/>
                  </a:cubicBezTo>
                  <a:cubicBezTo>
                    <a:pt x="244" y="462"/>
                    <a:pt x="244" y="462"/>
                    <a:pt x="244" y="462"/>
                  </a:cubicBezTo>
                  <a:cubicBezTo>
                    <a:pt x="243" y="462"/>
                    <a:pt x="243" y="462"/>
                    <a:pt x="243" y="462"/>
                  </a:cubicBezTo>
                  <a:cubicBezTo>
                    <a:pt x="243" y="462"/>
                    <a:pt x="243" y="462"/>
                    <a:pt x="243" y="462"/>
                  </a:cubicBezTo>
                  <a:cubicBezTo>
                    <a:pt x="243" y="462"/>
                    <a:pt x="243" y="462"/>
                    <a:pt x="243" y="462"/>
                  </a:cubicBezTo>
                  <a:cubicBezTo>
                    <a:pt x="243" y="462"/>
                    <a:pt x="243" y="462"/>
                    <a:pt x="243" y="462"/>
                  </a:cubicBezTo>
                  <a:cubicBezTo>
                    <a:pt x="243" y="461"/>
                    <a:pt x="243" y="461"/>
                    <a:pt x="243" y="461"/>
                  </a:cubicBezTo>
                  <a:cubicBezTo>
                    <a:pt x="243" y="461"/>
                    <a:pt x="243" y="461"/>
                    <a:pt x="243" y="461"/>
                  </a:cubicBezTo>
                  <a:cubicBezTo>
                    <a:pt x="242" y="461"/>
                    <a:pt x="242" y="461"/>
                    <a:pt x="242" y="461"/>
                  </a:cubicBezTo>
                  <a:cubicBezTo>
                    <a:pt x="242" y="461"/>
                    <a:pt x="242" y="461"/>
                    <a:pt x="242" y="461"/>
                  </a:cubicBezTo>
                  <a:cubicBezTo>
                    <a:pt x="242" y="461"/>
                    <a:pt x="242" y="461"/>
                    <a:pt x="242" y="461"/>
                  </a:cubicBezTo>
                  <a:cubicBezTo>
                    <a:pt x="242" y="461"/>
                    <a:pt x="242" y="461"/>
                    <a:pt x="242" y="461"/>
                  </a:cubicBezTo>
                  <a:cubicBezTo>
                    <a:pt x="242" y="461"/>
                    <a:pt x="242" y="461"/>
                    <a:pt x="242" y="461"/>
                  </a:cubicBezTo>
                  <a:cubicBezTo>
                    <a:pt x="242" y="461"/>
                    <a:pt x="242" y="461"/>
                    <a:pt x="242" y="461"/>
                  </a:cubicBezTo>
                  <a:cubicBezTo>
                    <a:pt x="241" y="460"/>
                    <a:pt x="241" y="460"/>
                    <a:pt x="241" y="460"/>
                  </a:cubicBezTo>
                  <a:cubicBezTo>
                    <a:pt x="242" y="460"/>
                    <a:pt x="242" y="460"/>
                    <a:pt x="242" y="460"/>
                  </a:cubicBezTo>
                  <a:cubicBezTo>
                    <a:pt x="241" y="460"/>
                    <a:pt x="241" y="459"/>
                    <a:pt x="241" y="459"/>
                  </a:cubicBezTo>
                  <a:cubicBezTo>
                    <a:pt x="240" y="459"/>
                    <a:pt x="240" y="459"/>
                    <a:pt x="240" y="459"/>
                  </a:cubicBezTo>
                  <a:cubicBezTo>
                    <a:pt x="240" y="459"/>
                    <a:pt x="240" y="459"/>
                    <a:pt x="240" y="459"/>
                  </a:cubicBezTo>
                  <a:cubicBezTo>
                    <a:pt x="239" y="457"/>
                    <a:pt x="239" y="457"/>
                    <a:pt x="239" y="457"/>
                  </a:cubicBezTo>
                  <a:cubicBezTo>
                    <a:pt x="239" y="457"/>
                    <a:pt x="239" y="457"/>
                    <a:pt x="239" y="457"/>
                  </a:cubicBezTo>
                  <a:cubicBezTo>
                    <a:pt x="239" y="457"/>
                    <a:pt x="239" y="457"/>
                    <a:pt x="239" y="457"/>
                  </a:cubicBezTo>
                  <a:cubicBezTo>
                    <a:pt x="239" y="457"/>
                    <a:pt x="239" y="457"/>
                    <a:pt x="239" y="457"/>
                  </a:cubicBezTo>
                  <a:cubicBezTo>
                    <a:pt x="239" y="457"/>
                    <a:pt x="239" y="457"/>
                    <a:pt x="239" y="457"/>
                  </a:cubicBezTo>
                  <a:cubicBezTo>
                    <a:pt x="239" y="457"/>
                    <a:pt x="239" y="457"/>
                    <a:pt x="239" y="457"/>
                  </a:cubicBezTo>
                  <a:cubicBezTo>
                    <a:pt x="239" y="457"/>
                    <a:pt x="239" y="457"/>
                    <a:pt x="239" y="457"/>
                  </a:cubicBezTo>
                  <a:cubicBezTo>
                    <a:pt x="239" y="457"/>
                    <a:pt x="239" y="457"/>
                    <a:pt x="239" y="457"/>
                  </a:cubicBezTo>
                  <a:cubicBezTo>
                    <a:pt x="239" y="458"/>
                    <a:pt x="240" y="459"/>
                    <a:pt x="240" y="460"/>
                  </a:cubicBezTo>
                  <a:cubicBezTo>
                    <a:pt x="240" y="460"/>
                    <a:pt x="240" y="460"/>
                    <a:pt x="240" y="460"/>
                  </a:cubicBezTo>
                  <a:cubicBezTo>
                    <a:pt x="240" y="460"/>
                    <a:pt x="240" y="460"/>
                    <a:pt x="240" y="460"/>
                  </a:cubicBezTo>
                  <a:cubicBezTo>
                    <a:pt x="239" y="459"/>
                    <a:pt x="239" y="459"/>
                    <a:pt x="239" y="459"/>
                  </a:cubicBezTo>
                  <a:cubicBezTo>
                    <a:pt x="239" y="459"/>
                    <a:pt x="239" y="459"/>
                    <a:pt x="239" y="459"/>
                  </a:cubicBezTo>
                  <a:cubicBezTo>
                    <a:pt x="239" y="460"/>
                    <a:pt x="239" y="460"/>
                    <a:pt x="239" y="460"/>
                  </a:cubicBezTo>
                  <a:cubicBezTo>
                    <a:pt x="239" y="460"/>
                    <a:pt x="239" y="460"/>
                    <a:pt x="239" y="460"/>
                  </a:cubicBezTo>
                  <a:cubicBezTo>
                    <a:pt x="240" y="460"/>
                    <a:pt x="240" y="460"/>
                    <a:pt x="240" y="460"/>
                  </a:cubicBezTo>
                  <a:cubicBezTo>
                    <a:pt x="240" y="460"/>
                    <a:pt x="240" y="460"/>
                    <a:pt x="240" y="460"/>
                  </a:cubicBezTo>
                  <a:cubicBezTo>
                    <a:pt x="240" y="461"/>
                    <a:pt x="240" y="461"/>
                    <a:pt x="240" y="461"/>
                  </a:cubicBezTo>
                  <a:cubicBezTo>
                    <a:pt x="240" y="461"/>
                    <a:pt x="240" y="461"/>
                    <a:pt x="240" y="461"/>
                  </a:cubicBezTo>
                  <a:cubicBezTo>
                    <a:pt x="239" y="461"/>
                    <a:pt x="239" y="461"/>
                    <a:pt x="239" y="461"/>
                  </a:cubicBezTo>
                  <a:cubicBezTo>
                    <a:pt x="240" y="461"/>
                    <a:pt x="240" y="461"/>
                    <a:pt x="240" y="461"/>
                  </a:cubicBezTo>
                  <a:cubicBezTo>
                    <a:pt x="239" y="461"/>
                    <a:pt x="239" y="461"/>
                    <a:pt x="239" y="462"/>
                  </a:cubicBezTo>
                  <a:cubicBezTo>
                    <a:pt x="239" y="462"/>
                    <a:pt x="239" y="462"/>
                    <a:pt x="239" y="462"/>
                  </a:cubicBezTo>
                  <a:cubicBezTo>
                    <a:pt x="239" y="461"/>
                    <a:pt x="240" y="462"/>
                    <a:pt x="240" y="461"/>
                  </a:cubicBezTo>
                  <a:cubicBezTo>
                    <a:pt x="240" y="461"/>
                    <a:pt x="240" y="461"/>
                    <a:pt x="240" y="461"/>
                  </a:cubicBezTo>
                  <a:cubicBezTo>
                    <a:pt x="240" y="460"/>
                    <a:pt x="240" y="460"/>
                    <a:pt x="240" y="460"/>
                  </a:cubicBezTo>
                  <a:cubicBezTo>
                    <a:pt x="240" y="461"/>
                    <a:pt x="240" y="461"/>
                    <a:pt x="240" y="461"/>
                  </a:cubicBezTo>
                  <a:cubicBezTo>
                    <a:pt x="240" y="460"/>
                    <a:pt x="240" y="460"/>
                    <a:pt x="240" y="460"/>
                  </a:cubicBezTo>
                  <a:cubicBezTo>
                    <a:pt x="241" y="461"/>
                    <a:pt x="241" y="461"/>
                    <a:pt x="241" y="461"/>
                  </a:cubicBezTo>
                  <a:cubicBezTo>
                    <a:pt x="241" y="461"/>
                    <a:pt x="241" y="461"/>
                    <a:pt x="241" y="461"/>
                  </a:cubicBezTo>
                  <a:cubicBezTo>
                    <a:pt x="241" y="461"/>
                    <a:pt x="241" y="461"/>
                    <a:pt x="241" y="461"/>
                  </a:cubicBezTo>
                  <a:cubicBezTo>
                    <a:pt x="241" y="461"/>
                    <a:pt x="241" y="461"/>
                    <a:pt x="241" y="461"/>
                  </a:cubicBezTo>
                  <a:cubicBezTo>
                    <a:pt x="242" y="461"/>
                    <a:pt x="242" y="461"/>
                    <a:pt x="242" y="461"/>
                  </a:cubicBezTo>
                  <a:cubicBezTo>
                    <a:pt x="242" y="461"/>
                    <a:pt x="242" y="461"/>
                    <a:pt x="242" y="461"/>
                  </a:cubicBezTo>
                  <a:cubicBezTo>
                    <a:pt x="242" y="461"/>
                    <a:pt x="242" y="461"/>
                    <a:pt x="242" y="461"/>
                  </a:cubicBezTo>
                  <a:cubicBezTo>
                    <a:pt x="242" y="462"/>
                    <a:pt x="242" y="462"/>
                    <a:pt x="242" y="462"/>
                  </a:cubicBezTo>
                  <a:cubicBezTo>
                    <a:pt x="243" y="462"/>
                    <a:pt x="243" y="462"/>
                    <a:pt x="243" y="462"/>
                  </a:cubicBezTo>
                  <a:cubicBezTo>
                    <a:pt x="243" y="462"/>
                    <a:pt x="243" y="462"/>
                    <a:pt x="243" y="462"/>
                  </a:cubicBezTo>
                  <a:cubicBezTo>
                    <a:pt x="243" y="462"/>
                    <a:pt x="243" y="462"/>
                    <a:pt x="243" y="462"/>
                  </a:cubicBezTo>
                  <a:cubicBezTo>
                    <a:pt x="243" y="462"/>
                    <a:pt x="243" y="462"/>
                    <a:pt x="243" y="462"/>
                  </a:cubicBezTo>
                  <a:cubicBezTo>
                    <a:pt x="243" y="463"/>
                    <a:pt x="243" y="463"/>
                    <a:pt x="243" y="463"/>
                  </a:cubicBezTo>
                  <a:cubicBezTo>
                    <a:pt x="243" y="463"/>
                    <a:pt x="243" y="463"/>
                    <a:pt x="243" y="463"/>
                  </a:cubicBezTo>
                  <a:cubicBezTo>
                    <a:pt x="243" y="463"/>
                    <a:pt x="243" y="463"/>
                    <a:pt x="243" y="463"/>
                  </a:cubicBezTo>
                  <a:cubicBezTo>
                    <a:pt x="243" y="463"/>
                    <a:pt x="243" y="463"/>
                    <a:pt x="243" y="463"/>
                  </a:cubicBezTo>
                  <a:cubicBezTo>
                    <a:pt x="244" y="463"/>
                    <a:pt x="244" y="463"/>
                    <a:pt x="244" y="463"/>
                  </a:cubicBezTo>
                  <a:cubicBezTo>
                    <a:pt x="244" y="463"/>
                    <a:pt x="244" y="463"/>
                    <a:pt x="244" y="463"/>
                  </a:cubicBezTo>
                  <a:cubicBezTo>
                    <a:pt x="244" y="463"/>
                    <a:pt x="244" y="463"/>
                    <a:pt x="244" y="463"/>
                  </a:cubicBezTo>
                  <a:cubicBezTo>
                    <a:pt x="245" y="463"/>
                    <a:pt x="245" y="463"/>
                    <a:pt x="245" y="463"/>
                  </a:cubicBezTo>
                  <a:cubicBezTo>
                    <a:pt x="244" y="464"/>
                    <a:pt x="244" y="464"/>
                    <a:pt x="244" y="464"/>
                  </a:cubicBezTo>
                  <a:cubicBezTo>
                    <a:pt x="244" y="464"/>
                    <a:pt x="244" y="464"/>
                    <a:pt x="244" y="464"/>
                  </a:cubicBezTo>
                  <a:cubicBezTo>
                    <a:pt x="244" y="464"/>
                    <a:pt x="244" y="464"/>
                    <a:pt x="244" y="464"/>
                  </a:cubicBezTo>
                  <a:cubicBezTo>
                    <a:pt x="244" y="464"/>
                    <a:pt x="244" y="464"/>
                    <a:pt x="244" y="464"/>
                  </a:cubicBezTo>
                  <a:cubicBezTo>
                    <a:pt x="244" y="464"/>
                    <a:pt x="244" y="464"/>
                    <a:pt x="244" y="464"/>
                  </a:cubicBezTo>
                  <a:cubicBezTo>
                    <a:pt x="245" y="464"/>
                    <a:pt x="245" y="464"/>
                    <a:pt x="245" y="464"/>
                  </a:cubicBezTo>
                  <a:cubicBezTo>
                    <a:pt x="245" y="464"/>
                    <a:pt x="245" y="464"/>
                    <a:pt x="245" y="464"/>
                  </a:cubicBezTo>
                  <a:cubicBezTo>
                    <a:pt x="245" y="463"/>
                    <a:pt x="245" y="463"/>
                    <a:pt x="245" y="463"/>
                  </a:cubicBezTo>
                  <a:cubicBezTo>
                    <a:pt x="245" y="463"/>
                    <a:pt x="245" y="463"/>
                    <a:pt x="245" y="463"/>
                  </a:cubicBezTo>
                  <a:cubicBezTo>
                    <a:pt x="246" y="464"/>
                    <a:pt x="246" y="464"/>
                    <a:pt x="246" y="464"/>
                  </a:cubicBezTo>
                  <a:cubicBezTo>
                    <a:pt x="247" y="464"/>
                    <a:pt x="247" y="464"/>
                    <a:pt x="247" y="464"/>
                  </a:cubicBezTo>
                  <a:cubicBezTo>
                    <a:pt x="247" y="464"/>
                    <a:pt x="247" y="464"/>
                    <a:pt x="247" y="464"/>
                  </a:cubicBezTo>
                  <a:cubicBezTo>
                    <a:pt x="247" y="464"/>
                    <a:pt x="247" y="464"/>
                    <a:pt x="247" y="464"/>
                  </a:cubicBezTo>
                  <a:cubicBezTo>
                    <a:pt x="247" y="464"/>
                    <a:pt x="247" y="464"/>
                    <a:pt x="247" y="464"/>
                  </a:cubicBezTo>
                  <a:cubicBezTo>
                    <a:pt x="247" y="464"/>
                    <a:pt x="247" y="464"/>
                    <a:pt x="247" y="464"/>
                  </a:cubicBezTo>
                  <a:cubicBezTo>
                    <a:pt x="247" y="465"/>
                    <a:pt x="247" y="465"/>
                    <a:pt x="247" y="465"/>
                  </a:cubicBezTo>
                  <a:cubicBezTo>
                    <a:pt x="248" y="465"/>
                    <a:pt x="248" y="465"/>
                    <a:pt x="248" y="465"/>
                  </a:cubicBezTo>
                  <a:cubicBezTo>
                    <a:pt x="247" y="464"/>
                    <a:pt x="247" y="464"/>
                    <a:pt x="247" y="464"/>
                  </a:cubicBezTo>
                  <a:cubicBezTo>
                    <a:pt x="248" y="464"/>
                    <a:pt x="248" y="464"/>
                    <a:pt x="248" y="464"/>
                  </a:cubicBezTo>
                  <a:cubicBezTo>
                    <a:pt x="248" y="465"/>
                    <a:pt x="248" y="465"/>
                    <a:pt x="248" y="465"/>
                  </a:cubicBezTo>
                  <a:cubicBezTo>
                    <a:pt x="248" y="466"/>
                    <a:pt x="248" y="466"/>
                    <a:pt x="248" y="466"/>
                  </a:cubicBezTo>
                  <a:cubicBezTo>
                    <a:pt x="248" y="466"/>
                    <a:pt x="248" y="466"/>
                    <a:pt x="248" y="466"/>
                  </a:cubicBezTo>
                  <a:cubicBezTo>
                    <a:pt x="249" y="466"/>
                    <a:pt x="249" y="466"/>
                    <a:pt x="249" y="466"/>
                  </a:cubicBezTo>
                  <a:cubicBezTo>
                    <a:pt x="249" y="466"/>
                    <a:pt x="249" y="466"/>
                    <a:pt x="249" y="466"/>
                  </a:cubicBezTo>
                  <a:cubicBezTo>
                    <a:pt x="249" y="466"/>
                    <a:pt x="249" y="466"/>
                    <a:pt x="249" y="466"/>
                  </a:cubicBezTo>
                  <a:cubicBezTo>
                    <a:pt x="249" y="466"/>
                    <a:pt x="249" y="466"/>
                    <a:pt x="249" y="466"/>
                  </a:cubicBezTo>
                  <a:cubicBezTo>
                    <a:pt x="249" y="466"/>
                    <a:pt x="250" y="467"/>
                    <a:pt x="250" y="467"/>
                  </a:cubicBezTo>
                  <a:cubicBezTo>
                    <a:pt x="250" y="468"/>
                    <a:pt x="250" y="468"/>
                    <a:pt x="250" y="468"/>
                  </a:cubicBezTo>
                  <a:cubicBezTo>
                    <a:pt x="249" y="467"/>
                    <a:pt x="249" y="467"/>
                    <a:pt x="249" y="467"/>
                  </a:cubicBezTo>
                  <a:cubicBezTo>
                    <a:pt x="249" y="467"/>
                    <a:pt x="249" y="467"/>
                    <a:pt x="249" y="467"/>
                  </a:cubicBezTo>
                  <a:cubicBezTo>
                    <a:pt x="249" y="468"/>
                    <a:pt x="249" y="468"/>
                    <a:pt x="249" y="468"/>
                  </a:cubicBezTo>
                  <a:cubicBezTo>
                    <a:pt x="249" y="468"/>
                    <a:pt x="249" y="468"/>
                    <a:pt x="249" y="468"/>
                  </a:cubicBezTo>
                  <a:cubicBezTo>
                    <a:pt x="249" y="469"/>
                    <a:pt x="249" y="469"/>
                    <a:pt x="249" y="469"/>
                  </a:cubicBezTo>
                  <a:cubicBezTo>
                    <a:pt x="249" y="469"/>
                    <a:pt x="249" y="469"/>
                    <a:pt x="249" y="469"/>
                  </a:cubicBezTo>
                  <a:cubicBezTo>
                    <a:pt x="249" y="469"/>
                    <a:pt x="249" y="469"/>
                    <a:pt x="249" y="469"/>
                  </a:cubicBezTo>
                  <a:cubicBezTo>
                    <a:pt x="248" y="469"/>
                    <a:pt x="248" y="469"/>
                    <a:pt x="248" y="469"/>
                  </a:cubicBezTo>
                  <a:cubicBezTo>
                    <a:pt x="248" y="469"/>
                    <a:pt x="248" y="469"/>
                    <a:pt x="248" y="469"/>
                  </a:cubicBezTo>
                  <a:cubicBezTo>
                    <a:pt x="248" y="469"/>
                    <a:pt x="248" y="469"/>
                    <a:pt x="248" y="469"/>
                  </a:cubicBezTo>
                  <a:cubicBezTo>
                    <a:pt x="248" y="469"/>
                    <a:pt x="248" y="469"/>
                    <a:pt x="248" y="469"/>
                  </a:cubicBezTo>
                  <a:cubicBezTo>
                    <a:pt x="248" y="469"/>
                    <a:pt x="248" y="469"/>
                    <a:pt x="248" y="469"/>
                  </a:cubicBezTo>
                  <a:cubicBezTo>
                    <a:pt x="248" y="469"/>
                    <a:pt x="248" y="469"/>
                    <a:pt x="248" y="469"/>
                  </a:cubicBezTo>
                  <a:cubicBezTo>
                    <a:pt x="248" y="468"/>
                    <a:pt x="248" y="468"/>
                    <a:pt x="248" y="468"/>
                  </a:cubicBezTo>
                  <a:cubicBezTo>
                    <a:pt x="247" y="469"/>
                    <a:pt x="247" y="469"/>
                    <a:pt x="247" y="469"/>
                  </a:cubicBezTo>
                  <a:cubicBezTo>
                    <a:pt x="247" y="468"/>
                    <a:pt x="247" y="468"/>
                    <a:pt x="247" y="468"/>
                  </a:cubicBezTo>
                  <a:cubicBezTo>
                    <a:pt x="247" y="468"/>
                    <a:pt x="247" y="468"/>
                    <a:pt x="247" y="468"/>
                  </a:cubicBezTo>
                  <a:cubicBezTo>
                    <a:pt x="247" y="468"/>
                    <a:pt x="247" y="469"/>
                    <a:pt x="247" y="469"/>
                  </a:cubicBezTo>
                  <a:cubicBezTo>
                    <a:pt x="248" y="469"/>
                    <a:pt x="248" y="469"/>
                    <a:pt x="248" y="469"/>
                  </a:cubicBezTo>
                  <a:cubicBezTo>
                    <a:pt x="248" y="469"/>
                    <a:pt x="248" y="469"/>
                    <a:pt x="248" y="469"/>
                  </a:cubicBezTo>
                  <a:cubicBezTo>
                    <a:pt x="248" y="469"/>
                    <a:pt x="248" y="469"/>
                    <a:pt x="248" y="469"/>
                  </a:cubicBezTo>
                  <a:cubicBezTo>
                    <a:pt x="249" y="470"/>
                    <a:pt x="249" y="470"/>
                    <a:pt x="249" y="470"/>
                  </a:cubicBezTo>
                  <a:cubicBezTo>
                    <a:pt x="249" y="471"/>
                    <a:pt x="249" y="471"/>
                    <a:pt x="249" y="471"/>
                  </a:cubicBezTo>
                  <a:cubicBezTo>
                    <a:pt x="249" y="471"/>
                    <a:pt x="249" y="471"/>
                    <a:pt x="249" y="471"/>
                  </a:cubicBezTo>
                  <a:cubicBezTo>
                    <a:pt x="249" y="471"/>
                    <a:pt x="248" y="471"/>
                    <a:pt x="248" y="470"/>
                  </a:cubicBezTo>
                  <a:cubicBezTo>
                    <a:pt x="248" y="470"/>
                    <a:pt x="248" y="470"/>
                    <a:pt x="248" y="470"/>
                  </a:cubicBezTo>
                  <a:cubicBezTo>
                    <a:pt x="248" y="470"/>
                    <a:pt x="248" y="470"/>
                    <a:pt x="248" y="470"/>
                  </a:cubicBezTo>
                  <a:cubicBezTo>
                    <a:pt x="248" y="470"/>
                    <a:pt x="248" y="470"/>
                    <a:pt x="248" y="470"/>
                  </a:cubicBezTo>
                  <a:cubicBezTo>
                    <a:pt x="248" y="471"/>
                    <a:pt x="249" y="471"/>
                    <a:pt x="249" y="472"/>
                  </a:cubicBezTo>
                  <a:cubicBezTo>
                    <a:pt x="249" y="472"/>
                    <a:pt x="249" y="472"/>
                    <a:pt x="249" y="472"/>
                  </a:cubicBezTo>
                  <a:cubicBezTo>
                    <a:pt x="249" y="472"/>
                    <a:pt x="249" y="472"/>
                    <a:pt x="249" y="472"/>
                  </a:cubicBezTo>
                  <a:cubicBezTo>
                    <a:pt x="249" y="473"/>
                    <a:pt x="249" y="473"/>
                    <a:pt x="249" y="473"/>
                  </a:cubicBezTo>
                  <a:cubicBezTo>
                    <a:pt x="249" y="473"/>
                    <a:pt x="249" y="473"/>
                    <a:pt x="249" y="473"/>
                  </a:cubicBezTo>
                  <a:cubicBezTo>
                    <a:pt x="249" y="473"/>
                    <a:pt x="249" y="473"/>
                    <a:pt x="249" y="473"/>
                  </a:cubicBezTo>
                  <a:cubicBezTo>
                    <a:pt x="248" y="473"/>
                    <a:pt x="248" y="473"/>
                    <a:pt x="248" y="473"/>
                  </a:cubicBezTo>
                  <a:cubicBezTo>
                    <a:pt x="249" y="474"/>
                    <a:pt x="249" y="474"/>
                    <a:pt x="249" y="474"/>
                  </a:cubicBezTo>
                  <a:cubicBezTo>
                    <a:pt x="248" y="474"/>
                    <a:pt x="248" y="474"/>
                    <a:pt x="248" y="474"/>
                  </a:cubicBezTo>
                  <a:cubicBezTo>
                    <a:pt x="248" y="473"/>
                    <a:pt x="248" y="473"/>
                    <a:pt x="247" y="473"/>
                  </a:cubicBezTo>
                  <a:cubicBezTo>
                    <a:pt x="248" y="473"/>
                    <a:pt x="248" y="473"/>
                    <a:pt x="248" y="473"/>
                  </a:cubicBezTo>
                  <a:cubicBezTo>
                    <a:pt x="247" y="472"/>
                    <a:pt x="247" y="472"/>
                    <a:pt x="247" y="471"/>
                  </a:cubicBezTo>
                  <a:cubicBezTo>
                    <a:pt x="247" y="471"/>
                    <a:pt x="247" y="471"/>
                    <a:pt x="247" y="471"/>
                  </a:cubicBezTo>
                  <a:cubicBezTo>
                    <a:pt x="246" y="472"/>
                    <a:pt x="246" y="472"/>
                    <a:pt x="246" y="472"/>
                  </a:cubicBezTo>
                  <a:cubicBezTo>
                    <a:pt x="247" y="472"/>
                    <a:pt x="247" y="472"/>
                    <a:pt x="247" y="473"/>
                  </a:cubicBezTo>
                  <a:cubicBezTo>
                    <a:pt x="247" y="473"/>
                    <a:pt x="247" y="473"/>
                    <a:pt x="247" y="473"/>
                  </a:cubicBezTo>
                  <a:cubicBezTo>
                    <a:pt x="247" y="473"/>
                    <a:pt x="247" y="473"/>
                    <a:pt x="247" y="473"/>
                  </a:cubicBezTo>
                  <a:cubicBezTo>
                    <a:pt x="247" y="473"/>
                    <a:pt x="247" y="473"/>
                    <a:pt x="247" y="473"/>
                  </a:cubicBezTo>
                  <a:cubicBezTo>
                    <a:pt x="247" y="473"/>
                    <a:pt x="247" y="473"/>
                    <a:pt x="247" y="473"/>
                  </a:cubicBezTo>
                  <a:cubicBezTo>
                    <a:pt x="247" y="473"/>
                    <a:pt x="247" y="473"/>
                    <a:pt x="247" y="473"/>
                  </a:cubicBezTo>
                  <a:cubicBezTo>
                    <a:pt x="248" y="474"/>
                    <a:pt x="248" y="474"/>
                    <a:pt x="248" y="474"/>
                  </a:cubicBezTo>
                  <a:cubicBezTo>
                    <a:pt x="248" y="474"/>
                    <a:pt x="248" y="474"/>
                    <a:pt x="248" y="474"/>
                  </a:cubicBezTo>
                  <a:cubicBezTo>
                    <a:pt x="248" y="475"/>
                    <a:pt x="248" y="475"/>
                    <a:pt x="248" y="475"/>
                  </a:cubicBezTo>
                  <a:cubicBezTo>
                    <a:pt x="248" y="475"/>
                    <a:pt x="248" y="475"/>
                    <a:pt x="248" y="475"/>
                  </a:cubicBezTo>
                  <a:cubicBezTo>
                    <a:pt x="248" y="475"/>
                    <a:pt x="248" y="475"/>
                    <a:pt x="248" y="475"/>
                  </a:cubicBezTo>
                  <a:cubicBezTo>
                    <a:pt x="248" y="475"/>
                    <a:pt x="248" y="475"/>
                    <a:pt x="248" y="475"/>
                  </a:cubicBezTo>
                  <a:cubicBezTo>
                    <a:pt x="248" y="474"/>
                    <a:pt x="248" y="475"/>
                    <a:pt x="247" y="474"/>
                  </a:cubicBezTo>
                  <a:cubicBezTo>
                    <a:pt x="247" y="474"/>
                    <a:pt x="247" y="474"/>
                    <a:pt x="247" y="474"/>
                  </a:cubicBezTo>
                  <a:cubicBezTo>
                    <a:pt x="247" y="474"/>
                    <a:pt x="247" y="474"/>
                    <a:pt x="247" y="474"/>
                  </a:cubicBezTo>
                  <a:cubicBezTo>
                    <a:pt x="247" y="474"/>
                    <a:pt x="247" y="474"/>
                    <a:pt x="247" y="474"/>
                  </a:cubicBezTo>
                  <a:cubicBezTo>
                    <a:pt x="247" y="475"/>
                    <a:pt x="247" y="475"/>
                    <a:pt x="247" y="475"/>
                  </a:cubicBezTo>
                  <a:cubicBezTo>
                    <a:pt x="247" y="475"/>
                    <a:pt x="247" y="475"/>
                    <a:pt x="247" y="475"/>
                  </a:cubicBezTo>
                  <a:cubicBezTo>
                    <a:pt x="247" y="475"/>
                    <a:pt x="246" y="474"/>
                    <a:pt x="245" y="473"/>
                  </a:cubicBezTo>
                  <a:cubicBezTo>
                    <a:pt x="245" y="474"/>
                    <a:pt x="245" y="474"/>
                    <a:pt x="245" y="474"/>
                  </a:cubicBezTo>
                  <a:cubicBezTo>
                    <a:pt x="245" y="474"/>
                    <a:pt x="245" y="474"/>
                    <a:pt x="245" y="474"/>
                  </a:cubicBezTo>
                  <a:cubicBezTo>
                    <a:pt x="245" y="474"/>
                    <a:pt x="245" y="474"/>
                    <a:pt x="245" y="474"/>
                  </a:cubicBezTo>
                  <a:cubicBezTo>
                    <a:pt x="245" y="474"/>
                    <a:pt x="245" y="474"/>
                    <a:pt x="245" y="474"/>
                  </a:cubicBezTo>
                  <a:cubicBezTo>
                    <a:pt x="245" y="474"/>
                    <a:pt x="245" y="474"/>
                    <a:pt x="245" y="474"/>
                  </a:cubicBezTo>
                  <a:cubicBezTo>
                    <a:pt x="245" y="474"/>
                    <a:pt x="245" y="474"/>
                    <a:pt x="245" y="474"/>
                  </a:cubicBezTo>
                  <a:cubicBezTo>
                    <a:pt x="245" y="474"/>
                    <a:pt x="245" y="474"/>
                    <a:pt x="245" y="474"/>
                  </a:cubicBezTo>
                  <a:cubicBezTo>
                    <a:pt x="246" y="475"/>
                    <a:pt x="246" y="475"/>
                    <a:pt x="246" y="475"/>
                  </a:cubicBezTo>
                  <a:cubicBezTo>
                    <a:pt x="246" y="476"/>
                    <a:pt x="246" y="476"/>
                    <a:pt x="246" y="476"/>
                  </a:cubicBezTo>
                  <a:cubicBezTo>
                    <a:pt x="246" y="475"/>
                    <a:pt x="246" y="475"/>
                    <a:pt x="246" y="475"/>
                  </a:cubicBezTo>
                  <a:cubicBezTo>
                    <a:pt x="246" y="476"/>
                    <a:pt x="246" y="475"/>
                    <a:pt x="247" y="476"/>
                  </a:cubicBezTo>
                  <a:cubicBezTo>
                    <a:pt x="247" y="476"/>
                    <a:pt x="247" y="476"/>
                    <a:pt x="247" y="476"/>
                  </a:cubicBezTo>
                  <a:cubicBezTo>
                    <a:pt x="247" y="477"/>
                    <a:pt x="247" y="477"/>
                    <a:pt x="247" y="477"/>
                  </a:cubicBezTo>
                  <a:cubicBezTo>
                    <a:pt x="246" y="477"/>
                    <a:pt x="246" y="477"/>
                    <a:pt x="246" y="477"/>
                  </a:cubicBezTo>
                  <a:cubicBezTo>
                    <a:pt x="246" y="477"/>
                    <a:pt x="246" y="477"/>
                    <a:pt x="246" y="477"/>
                  </a:cubicBezTo>
                  <a:cubicBezTo>
                    <a:pt x="246" y="476"/>
                    <a:pt x="246" y="476"/>
                    <a:pt x="245" y="476"/>
                  </a:cubicBezTo>
                  <a:cubicBezTo>
                    <a:pt x="246" y="476"/>
                    <a:pt x="246" y="476"/>
                    <a:pt x="246" y="476"/>
                  </a:cubicBezTo>
                  <a:cubicBezTo>
                    <a:pt x="245" y="475"/>
                    <a:pt x="245" y="475"/>
                    <a:pt x="245" y="475"/>
                  </a:cubicBezTo>
                  <a:cubicBezTo>
                    <a:pt x="245" y="475"/>
                    <a:pt x="245" y="475"/>
                    <a:pt x="245" y="475"/>
                  </a:cubicBezTo>
                  <a:cubicBezTo>
                    <a:pt x="245" y="475"/>
                    <a:pt x="245" y="475"/>
                    <a:pt x="245" y="475"/>
                  </a:cubicBezTo>
                  <a:cubicBezTo>
                    <a:pt x="245" y="475"/>
                    <a:pt x="245" y="475"/>
                    <a:pt x="244" y="475"/>
                  </a:cubicBezTo>
                  <a:cubicBezTo>
                    <a:pt x="244" y="476"/>
                    <a:pt x="244" y="476"/>
                    <a:pt x="245" y="476"/>
                  </a:cubicBezTo>
                  <a:cubicBezTo>
                    <a:pt x="245" y="476"/>
                    <a:pt x="245" y="476"/>
                    <a:pt x="245" y="476"/>
                  </a:cubicBezTo>
                  <a:cubicBezTo>
                    <a:pt x="245" y="477"/>
                    <a:pt x="245" y="477"/>
                    <a:pt x="245" y="477"/>
                  </a:cubicBezTo>
                  <a:cubicBezTo>
                    <a:pt x="246" y="478"/>
                    <a:pt x="246" y="478"/>
                    <a:pt x="246" y="478"/>
                  </a:cubicBezTo>
                  <a:cubicBezTo>
                    <a:pt x="246" y="478"/>
                    <a:pt x="246" y="478"/>
                    <a:pt x="246" y="478"/>
                  </a:cubicBezTo>
                  <a:cubicBezTo>
                    <a:pt x="245" y="478"/>
                    <a:pt x="245" y="478"/>
                    <a:pt x="245" y="478"/>
                  </a:cubicBezTo>
                  <a:cubicBezTo>
                    <a:pt x="245" y="477"/>
                    <a:pt x="245" y="477"/>
                    <a:pt x="245" y="477"/>
                  </a:cubicBezTo>
                  <a:cubicBezTo>
                    <a:pt x="245" y="477"/>
                    <a:pt x="245" y="477"/>
                    <a:pt x="245" y="477"/>
                  </a:cubicBezTo>
                  <a:cubicBezTo>
                    <a:pt x="244" y="476"/>
                    <a:pt x="244" y="476"/>
                    <a:pt x="244" y="476"/>
                  </a:cubicBezTo>
                  <a:cubicBezTo>
                    <a:pt x="244" y="476"/>
                    <a:pt x="244" y="476"/>
                    <a:pt x="244" y="476"/>
                  </a:cubicBezTo>
                  <a:cubicBezTo>
                    <a:pt x="244" y="475"/>
                    <a:pt x="244" y="475"/>
                    <a:pt x="244" y="475"/>
                  </a:cubicBezTo>
                  <a:cubicBezTo>
                    <a:pt x="244" y="475"/>
                    <a:pt x="244" y="475"/>
                    <a:pt x="244" y="475"/>
                  </a:cubicBezTo>
                  <a:cubicBezTo>
                    <a:pt x="243" y="475"/>
                    <a:pt x="243" y="475"/>
                    <a:pt x="243" y="475"/>
                  </a:cubicBezTo>
                  <a:cubicBezTo>
                    <a:pt x="244" y="475"/>
                    <a:pt x="244" y="475"/>
                    <a:pt x="244" y="475"/>
                  </a:cubicBezTo>
                  <a:cubicBezTo>
                    <a:pt x="243" y="474"/>
                    <a:pt x="243" y="474"/>
                    <a:pt x="243" y="474"/>
                  </a:cubicBezTo>
                  <a:cubicBezTo>
                    <a:pt x="243" y="474"/>
                    <a:pt x="243" y="474"/>
                    <a:pt x="243" y="474"/>
                  </a:cubicBezTo>
                  <a:cubicBezTo>
                    <a:pt x="242" y="473"/>
                    <a:pt x="242" y="473"/>
                    <a:pt x="242" y="473"/>
                  </a:cubicBezTo>
                  <a:cubicBezTo>
                    <a:pt x="242" y="473"/>
                    <a:pt x="242" y="473"/>
                    <a:pt x="242" y="473"/>
                  </a:cubicBezTo>
                  <a:cubicBezTo>
                    <a:pt x="242" y="473"/>
                    <a:pt x="242" y="473"/>
                    <a:pt x="242" y="473"/>
                  </a:cubicBezTo>
                  <a:cubicBezTo>
                    <a:pt x="242" y="472"/>
                    <a:pt x="242" y="471"/>
                    <a:pt x="243" y="471"/>
                  </a:cubicBezTo>
                  <a:cubicBezTo>
                    <a:pt x="243" y="471"/>
                    <a:pt x="243" y="471"/>
                    <a:pt x="243" y="471"/>
                  </a:cubicBezTo>
                  <a:cubicBezTo>
                    <a:pt x="243" y="471"/>
                    <a:pt x="243" y="471"/>
                    <a:pt x="243" y="471"/>
                  </a:cubicBezTo>
                  <a:cubicBezTo>
                    <a:pt x="243" y="470"/>
                    <a:pt x="243" y="470"/>
                    <a:pt x="243" y="470"/>
                  </a:cubicBezTo>
                  <a:cubicBezTo>
                    <a:pt x="243" y="470"/>
                    <a:pt x="243" y="470"/>
                    <a:pt x="243" y="470"/>
                  </a:cubicBezTo>
                  <a:cubicBezTo>
                    <a:pt x="243" y="470"/>
                    <a:pt x="243" y="470"/>
                    <a:pt x="243" y="470"/>
                  </a:cubicBezTo>
                  <a:cubicBezTo>
                    <a:pt x="243" y="470"/>
                    <a:pt x="243" y="470"/>
                    <a:pt x="243" y="470"/>
                  </a:cubicBezTo>
                  <a:cubicBezTo>
                    <a:pt x="243" y="469"/>
                    <a:pt x="243" y="469"/>
                    <a:pt x="243" y="469"/>
                  </a:cubicBezTo>
                  <a:cubicBezTo>
                    <a:pt x="243" y="469"/>
                    <a:pt x="243" y="469"/>
                    <a:pt x="243" y="469"/>
                  </a:cubicBezTo>
                  <a:cubicBezTo>
                    <a:pt x="242" y="469"/>
                    <a:pt x="242" y="469"/>
                    <a:pt x="242" y="469"/>
                  </a:cubicBezTo>
                  <a:cubicBezTo>
                    <a:pt x="241" y="468"/>
                    <a:pt x="241" y="467"/>
                    <a:pt x="241" y="467"/>
                  </a:cubicBezTo>
                  <a:cubicBezTo>
                    <a:pt x="240" y="467"/>
                    <a:pt x="240" y="467"/>
                    <a:pt x="240" y="467"/>
                  </a:cubicBezTo>
                  <a:cubicBezTo>
                    <a:pt x="240" y="467"/>
                    <a:pt x="240" y="467"/>
                    <a:pt x="240" y="467"/>
                  </a:cubicBezTo>
                  <a:cubicBezTo>
                    <a:pt x="240" y="466"/>
                    <a:pt x="240" y="466"/>
                    <a:pt x="240" y="466"/>
                  </a:cubicBezTo>
                  <a:cubicBezTo>
                    <a:pt x="240" y="466"/>
                    <a:pt x="240" y="466"/>
                    <a:pt x="240" y="466"/>
                  </a:cubicBezTo>
                  <a:cubicBezTo>
                    <a:pt x="240" y="466"/>
                    <a:pt x="240" y="466"/>
                    <a:pt x="240" y="466"/>
                  </a:cubicBezTo>
                  <a:cubicBezTo>
                    <a:pt x="240" y="466"/>
                    <a:pt x="240" y="466"/>
                    <a:pt x="240" y="466"/>
                  </a:cubicBezTo>
                  <a:cubicBezTo>
                    <a:pt x="239" y="466"/>
                    <a:pt x="239" y="466"/>
                    <a:pt x="239" y="466"/>
                  </a:cubicBezTo>
                  <a:cubicBezTo>
                    <a:pt x="239" y="466"/>
                    <a:pt x="239" y="466"/>
                    <a:pt x="239" y="466"/>
                  </a:cubicBezTo>
                  <a:cubicBezTo>
                    <a:pt x="240" y="465"/>
                    <a:pt x="240" y="465"/>
                    <a:pt x="240" y="465"/>
                  </a:cubicBezTo>
                  <a:cubicBezTo>
                    <a:pt x="240" y="465"/>
                    <a:pt x="240" y="465"/>
                    <a:pt x="240" y="465"/>
                  </a:cubicBezTo>
                  <a:cubicBezTo>
                    <a:pt x="240" y="465"/>
                    <a:pt x="240" y="465"/>
                    <a:pt x="240" y="465"/>
                  </a:cubicBezTo>
                  <a:cubicBezTo>
                    <a:pt x="240" y="465"/>
                    <a:pt x="240" y="465"/>
                    <a:pt x="240" y="465"/>
                  </a:cubicBezTo>
                  <a:cubicBezTo>
                    <a:pt x="240" y="465"/>
                    <a:pt x="240" y="465"/>
                    <a:pt x="240" y="465"/>
                  </a:cubicBezTo>
                  <a:cubicBezTo>
                    <a:pt x="240" y="464"/>
                    <a:pt x="240" y="464"/>
                    <a:pt x="241" y="464"/>
                  </a:cubicBezTo>
                  <a:cubicBezTo>
                    <a:pt x="241" y="464"/>
                    <a:pt x="241" y="464"/>
                    <a:pt x="241" y="464"/>
                  </a:cubicBezTo>
                  <a:cubicBezTo>
                    <a:pt x="240" y="464"/>
                    <a:pt x="240" y="464"/>
                    <a:pt x="240" y="464"/>
                  </a:cubicBezTo>
                  <a:cubicBezTo>
                    <a:pt x="240" y="464"/>
                    <a:pt x="240" y="464"/>
                    <a:pt x="240" y="463"/>
                  </a:cubicBezTo>
                  <a:cubicBezTo>
                    <a:pt x="239" y="464"/>
                    <a:pt x="239" y="464"/>
                    <a:pt x="239" y="464"/>
                  </a:cubicBezTo>
                  <a:cubicBezTo>
                    <a:pt x="239" y="463"/>
                    <a:pt x="239" y="463"/>
                    <a:pt x="239" y="463"/>
                  </a:cubicBezTo>
                  <a:cubicBezTo>
                    <a:pt x="239" y="463"/>
                    <a:pt x="239" y="463"/>
                    <a:pt x="239" y="463"/>
                  </a:cubicBezTo>
                  <a:cubicBezTo>
                    <a:pt x="239" y="464"/>
                    <a:pt x="239" y="464"/>
                    <a:pt x="239" y="464"/>
                  </a:cubicBezTo>
                  <a:cubicBezTo>
                    <a:pt x="238" y="464"/>
                    <a:pt x="238" y="464"/>
                    <a:pt x="238" y="464"/>
                  </a:cubicBezTo>
                  <a:cubicBezTo>
                    <a:pt x="238" y="464"/>
                    <a:pt x="237" y="463"/>
                    <a:pt x="237" y="462"/>
                  </a:cubicBezTo>
                  <a:cubicBezTo>
                    <a:pt x="236" y="461"/>
                    <a:pt x="236" y="461"/>
                    <a:pt x="236" y="461"/>
                  </a:cubicBezTo>
                  <a:cubicBezTo>
                    <a:pt x="236" y="461"/>
                    <a:pt x="236" y="461"/>
                    <a:pt x="236" y="461"/>
                  </a:cubicBezTo>
                  <a:cubicBezTo>
                    <a:pt x="235" y="461"/>
                    <a:pt x="235" y="461"/>
                    <a:pt x="235" y="461"/>
                  </a:cubicBezTo>
                  <a:cubicBezTo>
                    <a:pt x="236" y="461"/>
                    <a:pt x="236" y="461"/>
                    <a:pt x="236" y="461"/>
                  </a:cubicBezTo>
                  <a:cubicBezTo>
                    <a:pt x="235" y="460"/>
                    <a:pt x="235" y="460"/>
                    <a:pt x="235" y="460"/>
                  </a:cubicBezTo>
                  <a:cubicBezTo>
                    <a:pt x="236" y="460"/>
                    <a:pt x="236" y="460"/>
                    <a:pt x="236" y="460"/>
                  </a:cubicBezTo>
                  <a:cubicBezTo>
                    <a:pt x="235" y="459"/>
                    <a:pt x="235" y="459"/>
                    <a:pt x="235" y="459"/>
                  </a:cubicBezTo>
                  <a:cubicBezTo>
                    <a:pt x="236" y="459"/>
                    <a:pt x="236" y="459"/>
                    <a:pt x="236" y="459"/>
                  </a:cubicBezTo>
                  <a:cubicBezTo>
                    <a:pt x="236" y="459"/>
                    <a:pt x="236" y="458"/>
                    <a:pt x="236" y="458"/>
                  </a:cubicBezTo>
                  <a:cubicBezTo>
                    <a:pt x="236" y="458"/>
                    <a:pt x="236" y="458"/>
                    <a:pt x="236" y="458"/>
                  </a:cubicBezTo>
                  <a:cubicBezTo>
                    <a:pt x="236" y="458"/>
                    <a:pt x="236" y="458"/>
                    <a:pt x="236" y="458"/>
                  </a:cubicBezTo>
                  <a:cubicBezTo>
                    <a:pt x="236" y="457"/>
                    <a:pt x="236" y="457"/>
                    <a:pt x="236" y="457"/>
                  </a:cubicBezTo>
                  <a:cubicBezTo>
                    <a:pt x="236" y="457"/>
                    <a:pt x="236" y="457"/>
                    <a:pt x="236" y="457"/>
                  </a:cubicBezTo>
                  <a:cubicBezTo>
                    <a:pt x="236" y="457"/>
                    <a:pt x="236" y="457"/>
                    <a:pt x="236" y="457"/>
                  </a:cubicBezTo>
                  <a:cubicBezTo>
                    <a:pt x="235" y="457"/>
                    <a:pt x="235" y="457"/>
                    <a:pt x="235" y="457"/>
                  </a:cubicBezTo>
                  <a:cubicBezTo>
                    <a:pt x="236" y="457"/>
                    <a:pt x="236" y="457"/>
                    <a:pt x="236" y="457"/>
                  </a:cubicBezTo>
                  <a:cubicBezTo>
                    <a:pt x="235" y="456"/>
                    <a:pt x="235" y="456"/>
                    <a:pt x="235" y="456"/>
                  </a:cubicBezTo>
                  <a:cubicBezTo>
                    <a:pt x="235" y="457"/>
                    <a:pt x="235" y="457"/>
                    <a:pt x="235" y="457"/>
                  </a:cubicBezTo>
                  <a:cubicBezTo>
                    <a:pt x="235" y="456"/>
                    <a:pt x="235" y="456"/>
                    <a:pt x="235" y="456"/>
                  </a:cubicBezTo>
                  <a:cubicBezTo>
                    <a:pt x="235" y="456"/>
                    <a:pt x="235" y="456"/>
                    <a:pt x="235" y="456"/>
                  </a:cubicBezTo>
                  <a:cubicBezTo>
                    <a:pt x="235" y="456"/>
                    <a:pt x="235" y="456"/>
                    <a:pt x="235" y="456"/>
                  </a:cubicBezTo>
                  <a:cubicBezTo>
                    <a:pt x="234" y="456"/>
                    <a:pt x="234" y="456"/>
                    <a:pt x="234" y="456"/>
                  </a:cubicBezTo>
                  <a:cubicBezTo>
                    <a:pt x="235" y="457"/>
                    <a:pt x="235" y="457"/>
                    <a:pt x="235" y="457"/>
                  </a:cubicBezTo>
                  <a:cubicBezTo>
                    <a:pt x="235" y="457"/>
                    <a:pt x="235" y="457"/>
                    <a:pt x="235" y="457"/>
                  </a:cubicBezTo>
                  <a:cubicBezTo>
                    <a:pt x="235" y="457"/>
                    <a:pt x="235" y="457"/>
                    <a:pt x="235" y="457"/>
                  </a:cubicBezTo>
                  <a:cubicBezTo>
                    <a:pt x="235" y="457"/>
                    <a:pt x="235" y="457"/>
                    <a:pt x="235" y="457"/>
                  </a:cubicBezTo>
                  <a:cubicBezTo>
                    <a:pt x="236" y="458"/>
                    <a:pt x="236" y="458"/>
                    <a:pt x="236" y="458"/>
                  </a:cubicBezTo>
                  <a:cubicBezTo>
                    <a:pt x="236" y="458"/>
                    <a:pt x="236" y="458"/>
                    <a:pt x="236" y="458"/>
                  </a:cubicBezTo>
                  <a:cubicBezTo>
                    <a:pt x="235" y="459"/>
                    <a:pt x="235" y="459"/>
                    <a:pt x="235" y="459"/>
                  </a:cubicBezTo>
                  <a:cubicBezTo>
                    <a:pt x="235" y="459"/>
                    <a:pt x="235" y="459"/>
                    <a:pt x="235" y="459"/>
                  </a:cubicBezTo>
                  <a:cubicBezTo>
                    <a:pt x="235" y="459"/>
                    <a:pt x="235" y="459"/>
                    <a:pt x="235" y="459"/>
                  </a:cubicBezTo>
                  <a:cubicBezTo>
                    <a:pt x="235" y="459"/>
                    <a:pt x="235" y="459"/>
                    <a:pt x="235" y="459"/>
                  </a:cubicBezTo>
                  <a:cubicBezTo>
                    <a:pt x="235" y="459"/>
                    <a:pt x="235" y="459"/>
                    <a:pt x="235" y="459"/>
                  </a:cubicBezTo>
                  <a:cubicBezTo>
                    <a:pt x="234" y="459"/>
                    <a:pt x="234" y="458"/>
                    <a:pt x="233" y="458"/>
                  </a:cubicBezTo>
                  <a:cubicBezTo>
                    <a:pt x="233" y="458"/>
                    <a:pt x="233" y="458"/>
                    <a:pt x="233" y="458"/>
                  </a:cubicBezTo>
                  <a:cubicBezTo>
                    <a:pt x="233" y="457"/>
                    <a:pt x="233" y="457"/>
                    <a:pt x="233" y="457"/>
                  </a:cubicBezTo>
                  <a:cubicBezTo>
                    <a:pt x="233" y="457"/>
                    <a:pt x="233" y="457"/>
                    <a:pt x="233" y="457"/>
                  </a:cubicBezTo>
                  <a:cubicBezTo>
                    <a:pt x="232" y="457"/>
                    <a:pt x="232" y="457"/>
                    <a:pt x="232" y="457"/>
                  </a:cubicBezTo>
                  <a:cubicBezTo>
                    <a:pt x="232" y="457"/>
                    <a:pt x="232" y="457"/>
                    <a:pt x="232" y="457"/>
                  </a:cubicBezTo>
                  <a:cubicBezTo>
                    <a:pt x="231" y="456"/>
                    <a:pt x="231" y="456"/>
                    <a:pt x="231" y="456"/>
                  </a:cubicBezTo>
                  <a:cubicBezTo>
                    <a:pt x="231" y="456"/>
                    <a:pt x="231" y="456"/>
                    <a:pt x="231" y="456"/>
                  </a:cubicBezTo>
                  <a:cubicBezTo>
                    <a:pt x="231" y="456"/>
                    <a:pt x="231" y="456"/>
                    <a:pt x="231" y="456"/>
                  </a:cubicBezTo>
                  <a:cubicBezTo>
                    <a:pt x="231" y="456"/>
                    <a:pt x="231" y="456"/>
                    <a:pt x="231" y="456"/>
                  </a:cubicBezTo>
                  <a:cubicBezTo>
                    <a:pt x="231" y="455"/>
                    <a:pt x="231" y="455"/>
                    <a:pt x="231" y="455"/>
                  </a:cubicBezTo>
                  <a:cubicBezTo>
                    <a:pt x="231" y="455"/>
                    <a:pt x="231" y="455"/>
                    <a:pt x="231" y="455"/>
                  </a:cubicBezTo>
                  <a:cubicBezTo>
                    <a:pt x="230" y="455"/>
                    <a:pt x="230" y="455"/>
                    <a:pt x="230" y="455"/>
                  </a:cubicBezTo>
                  <a:cubicBezTo>
                    <a:pt x="230" y="455"/>
                    <a:pt x="230" y="455"/>
                    <a:pt x="230" y="455"/>
                  </a:cubicBezTo>
                  <a:cubicBezTo>
                    <a:pt x="229" y="454"/>
                    <a:pt x="229" y="454"/>
                    <a:pt x="229" y="454"/>
                  </a:cubicBezTo>
                  <a:cubicBezTo>
                    <a:pt x="229" y="454"/>
                    <a:pt x="229" y="454"/>
                    <a:pt x="229" y="454"/>
                  </a:cubicBezTo>
                  <a:cubicBezTo>
                    <a:pt x="230" y="455"/>
                    <a:pt x="230" y="456"/>
                    <a:pt x="231" y="456"/>
                  </a:cubicBezTo>
                  <a:cubicBezTo>
                    <a:pt x="231" y="457"/>
                    <a:pt x="231" y="457"/>
                    <a:pt x="231" y="457"/>
                  </a:cubicBezTo>
                  <a:cubicBezTo>
                    <a:pt x="231" y="456"/>
                    <a:pt x="231" y="456"/>
                    <a:pt x="231" y="456"/>
                  </a:cubicBezTo>
                  <a:cubicBezTo>
                    <a:pt x="231" y="456"/>
                    <a:pt x="231" y="456"/>
                    <a:pt x="231" y="456"/>
                  </a:cubicBezTo>
                  <a:cubicBezTo>
                    <a:pt x="230" y="456"/>
                    <a:pt x="230" y="456"/>
                    <a:pt x="230" y="456"/>
                  </a:cubicBezTo>
                  <a:cubicBezTo>
                    <a:pt x="230" y="455"/>
                    <a:pt x="230" y="455"/>
                    <a:pt x="230" y="455"/>
                  </a:cubicBezTo>
                  <a:cubicBezTo>
                    <a:pt x="230" y="455"/>
                    <a:pt x="230" y="455"/>
                    <a:pt x="230" y="455"/>
                  </a:cubicBezTo>
                  <a:cubicBezTo>
                    <a:pt x="229" y="455"/>
                    <a:pt x="229" y="455"/>
                    <a:pt x="229" y="455"/>
                  </a:cubicBezTo>
                  <a:cubicBezTo>
                    <a:pt x="229" y="455"/>
                    <a:pt x="229" y="455"/>
                    <a:pt x="229" y="455"/>
                  </a:cubicBezTo>
                  <a:cubicBezTo>
                    <a:pt x="229" y="455"/>
                    <a:pt x="229" y="455"/>
                    <a:pt x="229" y="455"/>
                  </a:cubicBezTo>
                  <a:cubicBezTo>
                    <a:pt x="229" y="455"/>
                    <a:pt x="229" y="455"/>
                    <a:pt x="229" y="455"/>
                  </a:cubicBezTo>
                  <a:cubicBezTo>
                    <a:pt x="228" y="454"/>
                    <a:pt x="228" y="454"/>
                    <a:pt x="228" y="454"/>
                  </a:cubicBezTo>
                  <a:cubicBezTo>
                    <a:pt x="228" y="454"/>
                    <a:pt x="228" y="454"/>
                    <a:pt x="228" y="454"/>
                  </a:cubicBezTo>
                  <a:cubicBezTo>
                    <a:pt x="228" y="455"/>
                    <a:pt x="229" y="455"/>
                    <a:pt x="229" y="455"/>
                  </a:cubicBezTo>
                  <a:cubicBezTo>
                    <a:pt x="228" y="456"/>
                    <a:pt x="228" y="456"/>
                    <a:pt x="228" y="456"/>
                  </a:cubicBezTo>
                  <a:cubicBezTo>
                    <a:pt x="228" y="455"/>
                    <a:pt x="227" y="454"/>
                    <a:pt x="227" y="454"/>
                  </a:cubicBezTo>
                  <a:cubicBezTo>
                    <a:pt x="227" y="455"/>
                    <a:pt x="227" y="455"/>
                    <a:pt x="227" y="455"/>
                  </a:cubicBezTo>
                  <a:cubicBezTo>
                    <a:pt x="227" y="455"/>
                    <a:pt x="227" y="455"/>
                    <a:pt x="227" y="455"/>
                  </a:cubicBezTo>
                  <a:cubicBezTo>
                    <a:pt x="228" y="455"/>
                    <a:pt x="228" y="455"/>
                    <a:pt x="228" y="455"/>
                  </a:cubicBezTo>
                  <a:cubicBezTo>
                    <a:pt x="228" y="455"/>
                    <a:pt x="228" y="455"/>
                    <a:pt x="228" y="455"/>
                  </a:cubicBezTo>
                  <a:cubicBezTo>
                    <a:pt x="228" y="456"/>
                    <a:pt x="228" y="456"/>
                    <a:pt x="228" y="456"/>
                  </a:cubicBezTo>
                  <a:cubicBezTo>
                    <a:pt x="228" y="456"/>
                    <a:pt x="228" y="456"/>
                    <a:pt x="228" y="456"/>
                  </a:cubicBezTo>
                  <a:cubicBezTo>
                    <a:pt x="228" y="456"/>
                    <a:pt x="228" y="456"/>
                    <a:pt x="228" y="456"/>
                  </a:cubicBezTo>
                  <a:cubicBezTo>
                    <a:pt x="229" y="456"/>
                    <a:pt x="229" y="456"/>
                    <a:pt x="229" y="456"/>
                  </a:cubicBezTo>
                  <a:cubicBezTo>
                    <a:pt x="229" y="456"/>
                    <a:pt x="229" y="456"/>
                    <a:pt x="229" y="456"/>
                  </a:cubicBezTo>
                  <a:cubicBezTo>
                    <a:pt x="229" y="456"/>
                    <a:pt x="229" y="456"/>
                    <a:pt x="229" y="456"/>
                  </a:cubicBezTo>
                  <a:cubicBezTo>
                    <a:pt x="229" y="456"/>
                    <a:pt x="229" y="456"/>
                    <a:pt x="229" y="456"/>
                  </a:cubicBezTo>
                  <a:cubicBezTo>
                    <a:pt x="229" y="456"/>
                    <a:pt x="229" y="456"/>
                    <a:pt x="229" y="456"/>
                  </a:cubicBezTo>
                  <a:cubicBezTo>
                    <a:pt x="230" y="457"/>
                    <a:pt x="230" y="457"/>
                    <a:pt x="230" y="457"/>
                  </a:cubicBezTo>
                  <a:cubicBezTo>
                    <a:pt x="230" y="457"/>
                    <a:pt x="230" y="457"/>
                    <a:pt x="230" y="457"/>
                  </a:cubicBezTo>
                  <a:cubicBezTo>
                    <a:pt x="230" y="457"/>
                    <a:pt x="230" y="457"/>
                    <a:pt x="230" y="457"/>
                  </a:cubicBezTo>
                  <a:cubicBezTo>
                    <a:pt x="230" y="457"/>
                    <a:pt x="230" y="457"/>
                    <a:pt x="230" y="457"/>
                  </a:cubicBezTo>
                  <a:cubicBezTo>
                    <a:pt x="231" y="457"/>
                    <a:pt x="231" y="458"/>
                    <a:pt x="232" y="459"/>
                  </a:cubicBezTo>
                  <a:cubicBezTo>
                    <a:pt x="232" y="459"/>
                    <a:pt x="232" y="459"/>
                    <a:pt x="232" y="459"/>
                  </a:cubicBezTo>
                  <a:cubicBezTo>
                    <a:pt x="233" y="460"/>
                    <a:pt x="233" y="460"/>
                    <a:pt x="233" y="460"/>
                  </a:cubicBezTo>
                  <a:cubicBezTo>
                    <a:pt x="233" y="460"/>
                    <a:pt x="233" y="460"/>
                    <a:pt x="233" y="460"/>
                  </a:cubicBezTo>
                  <a:cubicBezTo>
                    <a:pt x="233" y="460"/>
                    <a:pt x="233" y="460"/>
                    <a:pt x="233" y="460"/>
                  </a:cubicBezTo>
                  <a:cubicBezTo>
                    <a:pt x="233" y="460"/>
                    <a:pt x="233" y="460"/>
                    <a:pt x="233" y="460"/>
                  </a:cubicBezTo>
                  <a:cubicBezTo>
                    <a:pt x="234" y="461"/>
                    <a:pt x="234" y="461"/>
                    <a:pt x="234" y="461"/>
                  </a:cubicBezTo>
                  <a:cubicBezTo>
                    <a:pt x="234" y="461"/>
                    <a:pt x="234" y="461"/>
                    <a:pt x="234" y="461"/>
                  </a:cubicBezTo>
                  <a:cubicBezTo>
                    <a:pt x="234" y="461"/>
                    <a:pt x="234" y="461"/>
                    <a:pt x="234" y="461"/>
                  </a:cubicBezTo>
                  <a:cubicBezTo>
                    <a:pt x="234" y="461"/>
                    <a:pt x="234" y="461"/>
                    <a:pt x="234" y="461"/>
                  </a:cubicBezTo>
                  <a:cubicBezTo>
                    <a:pt x="235" y="462"/>
                    <a:pt x="235" y="462"/>
                    <a:pt x="235" y="462"/>
                  </a:cubicBezTo>
                  <a:cubicBezTo>
                    <a:pt x="235" y="462"/>
                    <a:pt x="235" y="462"/>
                    <a:pt x="235" y="462"/>
                  </a:cubicBezTo>
                  <a:cubicBezTo>
                    <a:pt x="236" y="462"/>
                    <a:pt x="236" y="462"/>
                    <a:pt x="236" y="463"/>
                  </a:cubicBezTo>
                  <a:cubicBezTo>
                    <a:pt x="235" y="463"/>
                    <a:pt x="235" y="463"/>
                    <a:pt x="235" y="463"/>
                  </a:cubicBezTo>
                  <a:cubicBezTo>
                    <a:pt x="236" y="463"/>
                    <a:pt x="236" y="463"/>
                    <a:pt x="236" y="463"/>
                  </a:cubicBezTo>
                  <a:cubicBezTo>
                    <a:pt x="236" y="463"/>
                    <a:pt x="236" y="463"/>
                    <a:pt x="236" y="463"/>
                  </a:cubicBezTo>
                  <a:cubicBezTo>
                    <a:pt x="236" y="463"/>
                    <a:pt x="236" y="463"/>
                    <a:pt x="236" y="463"/>
                  </a:cubicBezTo>
                  <a:cubicBezTo>
                    <a:pt x="237" y="463"/>
                    <a:pt x="237" y="463"/>
                    <a:pt x="237" y="463"/>
                  </a:cubicBezTo>
                  <a:cubicBezTo>
                    <a:pt x="237" y="463"/>
                    <a:pt x="237" y="464"/>
                    <a:pt x="238" y="464"/>
                  </a:cubicBezTo>
                  <a:cubicBezTo>
                    <a:pt x="238" y="464"/>
                    <a:pt x="238" y="464"/>
                    <a:pt x="238" y="464"/>
                  </a:cubicBezTo>
                  <a:cubicBezTo>
                    <a:pt x="238" y="464"/>
                    <a:pt x="238" y="464"/>
                    <a:pt x="238" y="464"/>
                  </a:cubicBezTo>
                  <a:cubicBezTo>
                    <a:pt x="238" y="465"/>
                    <a:pt x="238" y="465"/>
                    <a:pt x="238" y="465"/>
                  </a:cubicBezTo>
                  <a:cubicBezTo>
                    <a:pt x="238" y="465"/>
                    <a:pt x="238" y="465"/>
                    <a:pt x="238" y="465"/>
                  </a:cubicBezTo>
                  <a:cubicBezTo>
                    <a:pt x="238" y="465"/>
                    <a:pt x="238" y="465"/>
                    <a:pt x="238" y="465"/>
                  </a:cubicBezTo>
                  <a:cubicBezTo>
                    <a:pt x="238" y="466"/>
                    <a:pt x="238" y="466"/>
                    <a:pt x="238" y="466"/>
                  </a:cubicBezTo>
                  <a:cubicBezTo>
                    <a:pt x="238" y="466"/>
                    <a:pt x="238" y="466"/>
                    <a:pt x="238" y="466"/>
                  </a:cubicBezTo>
                  <a:cubicBezTo>
                    <a:pt x="238" y="466"/>
                    <a:pt x="238" y="466"/>
                    <a:pt x="238" y="466"/>
                  </a:cubicBezTo>
                  <a:cubicBezTo>
                    <a:pt x="238" y="466"/>
                    <a:pt x="238" y="466"/>
                    <a:pt x="238" y="466"/>
                  </a:cubicBezTo>
                  <a:cubicBezTo>
                    <a:pt x="239" y="466"/>
                    <a:pt x="239" y="466"/>
                    <a:pt x="239" y="467"/>
                  </a:cubicBezTo>
                  <a:cubicBezTo>
                    <a:pt x="239" y="467"/>
                    <a:pt x="239" y="467"/>
                    <a:pt x="239" y="467"/>
                  </a:cubicBezTo>
                  <a:cubicBezTo>
                    <a:pt x="239" y="467"/>
                    <a:pt x="239" y="467"/>
                    <a:pt x="239" y="467"/>
                  </a:cubicBezTo>
                  <a:cubicBezTo>
                    <a:pt x="239" y="467"/>
                    <a:pt x="239" y="467"/>
                    <a:pt x="239" y="467"/>
                  </a:cubicBezTo>
                  <a:cubicBezTo>
                    <a:pt x="240" y="467"/>
                    <a:pt x="240" y="467"/>
                    <a:pt x="240" y="467"/>
                  </a:cubicBezTo>
                  <a:cubicBezTo>
                    <a:pt x="240" y="468"/>
                    <a:pt x="240" y="468"/>
                    <a:pt x="240" y="468"/>
                  </a:cubicBezTo>
                  <a:cubicBezTo>
                    <a:pt x="240" y="467"/>
                    <a:pt x="240" y="467"/>
                    <a:pt x="240" y="467"/>
                  </a:cubicBezTo>
                  <a:cubicBezTo>
                    <a:pt x="240" y="468"/>
                    <a:pt x="240" y="468"/>
                    <a:pt x="240" y="468"/>
                  </a:cubicBezTo>
                  <a:cubicBezTo>
                    <a:pt x="240" y="468"/>
                    <a:pt x="240" y="468"/>
                    <a:pt x="240" y="468"/>
                  </a:cubicBezTo>
                  <a:cubicBezTo>
                    <a:pt x="241" y="469"/>
                    <a:pt x="241" y="469"/>
                    <a:pt x="241" y="469"/>
                  </a:cubicBezTo>
                  <a:cubicBezTo>
                    <a:pt x="241" y="469"/>
                    <a:pt x="241" y="469"/>
                    <a:pt x="241" y="469"/>
                  </a:cubicBezTo>
                  <a:cubicBezTo>
                    <a:pt x="241" y="469"/>
                    <a:pt x="241" y="469"/>
                    <a:pt x="241" y="469"/>
                  </a:cubicBezTo>
                  <a:cubicBezTo>
                    <a:pt x="241" y="470"/>
                    <a:pt x="241" y="470"/>
                    <a:pt x="241" y="470"/>
                  </a:cubicBezTo>
                  <a:cubicBezTo>
                    <a:pt x="241" y="469"/>
                    <a:pt x="241" y="469"/>
                    <a:pt x="241" y="469"/>
                  </a:cubicBezTo>
                  <a:cubicBezTo>
                    <a:pt x="242" y="470"/>
                    <a:pt x="242" y="470"/>
                    <a:pt x="242" y="470"/>
                  </a:cubicBezTo>
                  <a:cubicBezTo>
                    <a:pt x="242" y="470"/>
                    <a:pt x="242" y="470"/>
                    <a:pt x="242" y="470"/>
                  </a:cubicBezTo>
                  <a:cubicBezTo>
                    <a:pt x="242" y="470"/>
                    <a:pt x="242" y="470"/>
                    <a:pt x="242" y="470"/>
                  </a:cubicBezTo>
                  <a:cubicBezTo>
                    <a:pt x="242" y="470"/>
                    <a:pt x="242" y="470"/>
                    <a:pt x="242" y="470"/>
                  </a:cubicBezTo>
                  <a:cubicBezTo>
                    <a:pt x="241" y="470"/>
                    <a:pt x="241" y="470"/>
                    <a:pt x="241" y="470"/>
                  </a:cubicBezTo>
                  <a:cubicBezTo>
                    <a:pt x="241" y="470"/>
                    <a:pt x="241" y="470"/>
                    <a:pt x="241" y="470"/>
                  </a:cubicBezTo>
                  <a:cubicBezTo>
                    <a:pt x="241" y="470"/>
                    <a:pt x="241" y="470"/>
                    <a:pt x="241" y="470"/>
                  </a:cubicBezTo>
                  <a:cubicBezTo>
                    <a:pt x="240" y="470"/>
                    <a:pt x="240" y="470"/>
                    <a:pt x="240" y="470"/>
                  </a:cubicBezTo>
                  <a:cubicBezTo>
                    <a:pt x="240" y="470"/>
                    <a:pt x="240" y="470"/>
                    <a:pt x="240" y="470"/>
                  </a:cubicBezTo>
                  <a:cubicBezTo>
                    <a:pt x="240" y="470"/>
                    <a:pt x="240" y="470"/>
                    <a:pt x="240" y="470"/>
                  </a:cubicBezTo>
                  <a:cubicBezTo>
                    <a:pt x="240" y="469"/>
                    <a:pt x="240" y="469"/>
                    <a:pt x="240" y="469"/>
                  </a:cubicBezTo>
                  <a:cubicBezTo>
                    <a:pt x="239" y="469"/>
                    <a:pt x="239" y="469"/>
                    <a:pt x="239" y="469"/>
                  </a:cubicBezTo>
                  <a:cubicBezTo>
                    <a:pt x="239" y="468"/>
                    <a:pt x="239" y="468"/>
                    <a:pt x="239" y="468"/>
                  </a:cubicBezTo>
                  <a:cubicBezTo>
                    <a:pt x="238" y="468"/>
                    <a:pt x="238" y="468"/>
                    <a:pt x="238" y="468"/>
                  </a:cubicBezTo>
                  <a:cubicBezTo>
                    <a:pt x="239" y="469"/>
                    <a:pt x="239" y="469"/>
                    <a:pt x="239" y="469"/>
                  </a:cubicBezTo>
                  <a:cubicBezTo>
                    <a:pt x="240" y="470"/>
                    <a:pt x="240" y="470"/>
                    <a:pt x="240" y="470"/>
                  </a:cubicBezTo>
                  <a:cubicBezTo>
                    <a:pt x="240" y="470"/>
                    <a:pt x="240" y="470"/>
                    <a:pt x="240" y="470"/>
                  </a:cubicBezTo>
                  <a:cubicBezTo>
                    <a:pt x="240" y="470"/>
                    <a:pt x="240" y="470"/>
                    <a:pt x="240" y="470"/>
                  </a:cubicBezTo>
                  <a:cubicBezTo>
                    <a:pt x="240" y="470"/>
                    <a:pt x="240" y="470"/>
                    <a:pt x="240" y="470"/>
                  </a:cubicBezTo>
                  <a:cubicBezTo>
                    <a:pt x="241" y="470"/>
                    <a:pt x="241" y="470"/>
                    <a:pt x="241" y="470"/>
                  </a:cubicBezTo>
                  <a:cubicBezTo>
                    <a:pt x="241" y="470"/>
                    <a:pt x="241" y="470"/>
                    <a:pt x="241" y="470"/>
                  </a:cubicBezTo>
                  <a:cubicBezTo>
                    <a:pt x="241" y="471"/>
                    <a:pt x="241" y="471"/>
                    <a:pt x="241" y="471"/>
                  </a:cubicBezTo>
                  <a:cubicBezTo>
                    <a:pt x="241" y="471"/>
                    <a:pt x="241" y="471"/>
                    <a:pt x="241" y="471"/>
                  </a:cubicBezTo>
                  <a:cubicBezTo>
                    <a:pt x="242" y="471"/>
                    <a:pt x="242" y="471"/>
                    <a:pt x="242" y="471"/>
                  </a:cubicBezTo>
                  <a:cubicBezTo>
                    <a:pt x="242" y="471"/>
                    <a:pt x="242" y="471"/>
                    <a:pt x="242" y="471"/>
                  </a:cubicBezTo>
                  <a:cubicBezTo>
                    <a:pt x="242" y="471"/>
                    <a:pt x="242" y="471"/>
                    <a:pt x="242" y="471"/>
                  </a:cubicBezTo>
                  <a:cubicBezTo>
                    <a:pt x="241" y="471"/>
                    <a:pt x="241" y="471"/>
                    <a:pt x="241" y="471"/>
                  </a:cubicBezTo>
                  <a:cubicBezTo>
                    <a:pt x="241" y="471"/>
                    <a:pt x="240" y="471"/>
                    <a:pt x="240" y="470"/>
                  </a:cubicBezTo>
                  <a:cubicBezTo>
                    <a:pt x="239" y="469"/>
                    <a:pt x="239" y="469"/>
                    <a:pt x="239" y="469"/>
                  </a:cubicBezTo>
                  <a:cubicBezTo>
                    <a:pt x="239" y="470"/>
                    <a:pt x="239" y="470"/>
                    <a:pt x="239" y="470"/>
                  </a:cubicBezTo>
                  <a:cubicBezTo>
                    <a:pt x="240" y="470"/>
                    <a:pt x="239" y="470"/>
                    <a:pt x="240" y="471"/>
                  </a:cubicBezTo>
                  <a:cubicBezTo>
                    <a:pt x="240" y="471"/>
                    <a:pt x="240" y="471"/>
                    <a:pt x="240" y="471"/>
                  </a:cubicBezTo>
                  <a:cubicBezTo>
                    <a:pt x="240" y="471"/>
                    <a:pt x="240" y="471"/>
                    <a:pt x="240" y="471"/>
                  </a:cubicBezTo>
                  <a:cubicBezTo>
                    <a:pt x="241" y="472"/>
                    <a:pt x="241" y="472"/>
                    <a:pt x="241" y="472"/>
                  </a:cubicBezTo>
                  <a:cubicBezTo>
                    <a:pt x="241" y="472"/>
                    <a:pt x="241" y="472"/>
                    <a:pt x="241" y="472"/>
                  </a:cubicBezTo>
                  <a:cubicBezTo>
                    <a:pt x="240" y="471"/>
                    <a:pt x="240" y="471"/>
                    <a:pt x="240" y="471"/>
                  </a:cubicBezTo>
                  <a:cubicBezTo>
                    <a:pt x="240" y="472"/>
                    <a:pt x="241" y="473"/>
                    <a:pt x="241" y="473"/>
                  </a:cubicBezTo>
                  <a:cubicBezTo>
                    <a:pt x="241" y="473"/>
                    <a:pt x="241" y="473"/>
                    <a:pt x="241" y="473"/>
                  </a:cubicBezTo>
                  <a:cubicBezTo>
                    <a:pt x="240" y="473"/>
                    <a:pt x="240" y="473"/>
                    <a:pt x="240" y="473"/>
                  </a:cubicBezTo>
                  <a:cubicBezTo>
                    <a:pt x="240" y="473"/>
                    <a:pt x="240" y="473"/>
                    <a:pt x="240" y="473"/>
                  </a:cubicBezTo>
                  <a:cubicBezTo>
                    <a:pt x="240" y="472"/>
                    <a:pt x="240" y="472"/>
                    <a:pt x="240" y="472"/>
                  </a:cubicBezTo>
                  <a:cubicBezTo>
                    <a:pt x="240" y="473"/>
                    <a:pt x="240" y="473"/>
                    <a:pt x="240" y="473"/>
                  </a:cubicBezTo>
                  <a:cubicBezTo>
                    <a:pt x="240" y="472"/>
                    <a:pt x="240" y="472"/>
                    <a:pt x="240" y="472"/>
                  </a:cubicBezTo>
                  <a:cubicBezTo>
                    <a:pt x="240" y="472"/>
                    <a:pt x="239" y="472"/>
                    <a:pt x="239" y="471"/>
                  </a:cubicBezTo>
                  <a:cubicBezTo>
                    <a:pt x="239" y="471"/>
                    <a:pt x="239" y="471"/>
                    <a:pt x="239" y="471"/>
                  </a:cubicBezTo>
                  <a:cubicBezTo>
                    <a:pt x="239" y="471"/>
                    <a:pt x="239" y="471"/>
                    <a:pt x="239" y="471"/>
                  </a:cubicBezTo>
                  <a:cubicBezTo>
                    <a:pt x="239" y="471"/>
                    <a:pt x="239" y="471"/>
                    <a:pt x="239" y="471"/>
                  </a:cubicBezTo>
                  <a:cubicBezTo>
                    <a:pt x="239" y="471"/>
                    <a:pt x="239" y="471"/>
                    <a:pt x="239" y="471"/>
                  </a:cubicBezTo>
                  <a:cubicBezTo>
                    <a:pt x="239" y="470"/>
                    <a:pt x="239" y="470"/>
                    <a:pt x="239" y="470"/>
                  </a:cubicBezTo>
                  <a:cubicBezTo>
                    <a:pt x="238" y="471"/>
                    <a:pt x="238" y="471"/>
                    <a:pt x="238" y="471"/>
                  </a:cubicBezTo>
                  <a:cubicBezTo>
                    <a:pt x="238" y="470"/>
                    <a:pt x="238" y="470"/>
                    <a:pt x="238" y="470"/>
                  </a:cubicBezTo>
                  <a:cubicBezTo>
                    <a:pt x="237" y="470"/>
                    <a:pt x="237" y="470"/>
                    <a:pt x="237" y="470"/>
                  </a:cubicBezTo>
                  <a:cubicBezTo>
                    <a:pt x="237" y="470"/>
                    <a:pt x="237" y="470"/>
                    <a:pt x="237" y="470"/>
                  </a:cubicBezTo>
                  <a:cubicBezTo>
                    <a:pt x="237" y="470"/>
                    <a:pt x="237" y="470"/>
                    <a:pt x="237" y="470"/>
                  </a:cubicBezTo>
                  <a:cubicBezTo>
                    <a:pt x="236" y="470"/>
                    <a:pt x="236" y="470"/>
                    <a:pt x="236" y="470"/>
                  </a:cubicBezTo>
                  <a:cubicBezTo>
                    <a:pt x="236" y="470"/>
                    <a:pt x="236" y="470"/>
                    <a:pt x="236" y="470"/>
                  </a:cubicBezTo>
                  <a:cubicBezTo>
                    <a:pt x="236" y="469"/>
                    <a:pt x="236" y="469"/>
                    <a:pt x="236" y="469"/>
                  </a:cubicBezTo>
                  <a:cubicBezTo>
                    <a:pt x="237" y="469"/>
                    <a:pt x="237" y="469"/>
                    <a:pt x="237" y="469"/>
                  </a:cubicBezTo>
                  <a:cubicBezTo>
                    <a:pt x="236" y="468"/>
                    <a:pt x="236" y="468"/>
                    <a:pt x="236" y="468"/>
                  </a:cubicBezTo>
                  <a:cubicBezTo>
                    <a:pt x="236" y="468"/>
                    <a:pt x="236" y="468"/>
                    <a:pt x="236" y="468"/>
                  </a:cubicBezTo>
                  <a:cubicBezTo>
                    <a:pt x="236" y="468"/>
                    <a:pt x="236" y="468"/>
                    <a:pt x="236" y="468"/>
                  </a:cubicBezTo>
                  <a:cubicBezTo>
                    <a:pt x="236" y="468"/>
                    <a:pt x="236" y="468"/>
                    <a:pt x="236" y="468"/>
                  </a:cubicBezTo>
                  <a:cubicBezTo>
                    <a:pt x="236" y="468"/>
                    <a:pt x="236" y="468"/>
                    <a:pt x="236" y="468"/>
                  </a:cubicBezTo>
                  <a:cubicBezTo>
                    <a:pt x="236" y="468"/>
                    <a:pt x="236" y="468"/>
                    <a:pt x="236" y="468"/>
                  </a:cubicBezTo>
                  <a:cubicBezTo>
                    <a:pt x="235" y="467"/>
                    <a:pt x="235" y="467"/>
                    <a:pt x="235" y="467"/>
                  </a:cubicBezTo>
                  <a:cubicBezTo>
                    <a:pt x="236" y="466"/>
                    <a:pt x="236" y="466"/>
                    <a:pt x="236" y="466"/>
                  </a:cubicBezTo>
                  <a:cubicBezTo>
                    <a:pt x="235" y="466"/>
                    <a:pt x="235" y="466"/>
                    <a:pt x="235" y="466"/>
                  </a:cubicBezTo>
                  <a:cubicBezTo>
                    <a:pt x="235" y="466"/>
                    <a:pt x="235" y="466"/>
                    <a:pt x="235" y="466"/>
                  </a:cubicBezTo>
                  <a:cubicBezTo>
                    <a:pt x="235" y="467"/>
                    <a:pt x="235" y="467"/>
                    <a:pt x="235" y="467"/>
                  </a:cubicBezTo>
                  <a:cubicBezTo>
                    <a:pt x="235" y="467"/>
                    <a:pt x="235" y="467"/>
                    <a:pt x="235" y="467"/>
                  </a:cubicBezTo>
                  <a:cubicBezTo>
                    <a:pt x="235" y="467"/>
                    <a:pt x="235" y="467"/>
                    <a:pt x="235" y="467"/>
                  </a:cubicBezTo>
                  <a:cubicBezTo>
                    <a:pt x="234" y="466"/>
                    <a:pt x="234" y="466"/>
                    <a:pt x="234" y="466"/>
                  </a:cubicBezTo>
                  <a:cubicBezTo>
                    <a:pt x="235" y="465"/>
                    <a:pt x="235" y="465"/>
                    <a:pt x="235" y="465"/>
                  </a:cubicBezTo>
                  <a:cubicBezTo>
                    <a:pt x="235" y="465"/>
                    <a:pt x="235" y="465"/>
                    <a:pt x="235" y="465"/>
                  </a:cubicBezTo>
                  <a:cubicBezTo>
                    <a:pt x="234" y="465"/>
                    <a:pt x="234" y="465"/>
                    <a:pt x="234" y="465"/>
                  </a:cubicBezTo>
                  <a:cubicBezTo>
                    <a:pt x="235" y="465"/>
                    <a:pt x="235" y="465"/>
                    <a:pt x="235" y="465"/>
                  </a:cubicBezTo>
                  <a:cubicBezTo>
                    <a:pt x="234" y="466"/>
                    <a:pt x="234" y="466"/>
                    <a:pt x="234" y="466"/>
                  </a:cubicBezTo>
                  <a:cubicBezTo>
                    <a:pt x="234" y="465"/>
                    <a:pt x="234" y="465"/>
                    <a:pt x="234" y="465"/>
                  </a:cubicBezTo>
                  <a:cubicBezTo>
                    <a:pt x="233" y="465"/>
                    <a:pt x="233" y="465"/>
                    <a:pt x="233" y="465"/>
                  </a:cubicBezTo>
                  <a:cubicBezTo>
                    <a:pt x="233" y="466"/>
                    <a:pt x="233" y="466"/>
                    <a:pt x="234" y="466"/>
                  </a:cubicBezTo>
                  <a:cubicBezTo>
                    <a:pt x="234" y="466"/>
                    <a:pt x="234" y="467"/>
                    <a:pt x="234" y="467"/>
                  </a:cubicBezTo>
                  <a:cubicBezTo>
                    <a:pt x="235" y="467"/>
                    <a:pt x="235" y="467"/>
                    <a:pt x="235" y="467"/>
                  </a:cubicBezTo>
                  <a:cubicBezTo>
                    <a:pt x="235" y="467"/>
                    <a:pt x="235" y="467"/>
                    <a:pt x="235" y="467"/>
                  </a:cubicBezTo>
                  <a:cubicBezTo>
                    <a:pt x="235" y="467"/>
                    <a:pt x="235" y="467"/>
                    <a:pt x="235" y="467"/>
                  </a:cubicBezTo>
                  <a:cubicBezTo>
                    <a:pt x="235" y="468"/>
                    <a:pt x="235" y="468"/>
                    <a:pt x="235" y="468"/>
                  </a:cubicBezTo>
                  <a:cubicBezTo>
                    <a:pt x="235" y="468"/>
                    <a:pt x="235" y="468"/>
                    <a:pt x="235" y="468"/>
                  </a:cubicBezTo>
                  <a:cubicBezTo>
                    <a:pt x="236" y="469"/>
                    <a:pt x="236" y="469"/>
                    <a:pt x="236" y="469"/>
                  </a:cubicBezTo>
                  <a:cubicBezTo>
                    <a:pt x="235" y="469"/>
                    <a:pt x="235" y="469"/>
                    <a:pt x="235" y="469"/>
                  </a:cubicBezTo>
                  <a:cubicBezTo>
                    <a:pt x="235" y="469"/>
                    <a:pt x="235" y="469"/>
                    <a:pt x="235" y="469"/>
                  </a:cubicBezTo>
                  <a:cubicBezTo>
                    <a:pt x="234" y="468"/>
                    <a:pt x="234" y="468"/>
                    <a:pt x="234" y="468"/>
                  </a:cubicBezTo>
                  <a:cubicBezTo>
                    <a:pt x="234" y="468"/>
                    <a:pt x="234" y="468"/>
                    <a:pt x="234" y="468"/>
                  </a:cubicBezTo>
                  <a:cubicBezTo>
                    <a:pt x="234" y="467"/>
                    <a:pt x="234" y="467"/>
                    <a:pt x="234" y="467"/>
                  </a:cubicBezTo>
                  <a:cubicBezTo>
                    <a:pt x="234" y="467"/>
                    <a:pt x="234" y="467"/>
                    <a:pt x="234" y="467"/>
                  </a:cubicBezTo>
                  <a:cubicBezTo>
                    <a:pt x="234" y="468"/>
                    <a:pt x="234" y="467"/>
                    <a:pt x="233" y="468"/>
                  </a:cubicBezTo>
                  <a:cubicBezTo>
                    <a:pt x="233" y="468"/>
                    <a:pt x="233" y="468"/>
                    <a:pt x="233" y="468"/>
                  </a:cubicBezTo>
                  <a:cubicBezTo>
                    <a:pt x="233" y="468"/>
                    <a:pt x="233" y="468"/>
                    <a:pt x="233" y="468"/>
                  </a:cubicBezTo>
                  <a:cubicBezTo>
                    <a:pt x="232" y="467"/>
                    <a:pt x="232" y="467"/>
                    <a:pt x="232" y="467"/>
                  </a:cubicBezTo>
                  <a:cubicBezTo>
                    <a:pt x="233" y="467"/>
                    <a:pt x="233" y="467"/>
                    <a:pt x="233" y="467"/>
                  </a:cubicBezTo>
                  <a:cubicBezTo>
                    <a:pt x="232" y="466"/>
                    <a:pt x="232" y="466"/>
                    <a:pt x="232" y="466"/>
                  </a:cubicBezTo>
                  <a:cubicBezTo>
                    <a:pt x="232" y="466"/>
                    <a:pt x="232" y="466"/>
                    <a:pt x="232" y="466"/>
                  </a:cubicBezTo>
                  <a:cubicBezTo>
                    <a:pt x="232" y="466"/>
                    <a:pt x="232" y="465"/>
                    <a:pt x="232" y="465"/>
                  </a:cubicBezTo>
                  <a:cubicBezTo>
                    <a:pt x="232" y="465"/>
                    <a:pt x="232" y="465"/>
                    <a:pt x="232" y="465"/>
                  </a:cubicBezTo>
                  <a:cubicBezTo>
                    <a:pt x="231" y="465"/>
                    <a:pt x="231" y="465"/>
                    <a:pt x="231" y="465"/>
                  </a:cubicBezTo>
                  <a:cubicBezTo>
                    <a:pt x="232" y="465"/>
                    <a:pt x="232" y="465"/>
                    <a:pt x="232" y="465"/>
                  </a:cubicBezTo>
                  <a:cubicBezTo>
                    <a:pt x="231" y="464"/>
                    <a:pt x="231" y="464"/>
                    <a:pt x="231" y="464"/>
                  </a:cubicBezTo>
                  <a:cubicBezTo>
                    <a:pt x="231" y="464"/>
                    <a:pt x="231" y="464"/>
                    <a:pt x="231" y="464"/>
                  </a:cubicBezTo>
                  <a:cubicBezTo>
                    <a:pt x="231" y="464"/>
                    <a:pt x="231" y="464"/>
                    <a:pt x="231" y="464"/>
                  </a:cubicBezTo>
                  <a:cubicBezTo>
                    <a:pt x="231" y="464"/>
                    <a:pt x="231" y="464"/>
                    <a:pt x="231" y="464"/>
                  </a:cubicBezTo>
                  <a:cubicBezTo>
                    <a:pt x="231" y="463"/>
                    <a:pt x="232" y="463"/>
                    <a:pt x="231" y="463"/>
                  </a:cubicBezTo>
                  <a:cubicBezTo>
                    <a:pt x="231" y="463"/>
                    <a:pt x="231" y="463"/>
                    <a:pt x="231" y="463"/>
                  </a:cubicBezTo>
                  <a:cubicBezTo>
                    <a:pt x="231" y="463"/>
                    <a:pt x="231" y="463"/>
                    <a:pt x="231" y="463"/>
                  </a:cubicBezTo>
                  <a:cubicBezTo>
                    <a:pt x="231" y="462"/>
                    <a:pt x="231" y="462"/>
                    <a:pt x="231" y="462"/>
                  </a:cubicBezTo>
                  <a:cubicBezTo>
                    <a:pt x="231" y="462"/>
                    <a:pt x="231" y="462"/>
                    <a:pt x="231" y="462"/>
                  </a:cubicBezTo>
                  <a:cubicBezTo>
                    <a:pt x="231" y="462"/>
                    <a:pt x="231" y="463"/>
                    <a:pt x="230" y="463"/>
                  </a:cubicBezTo>
                  <a:cubicBezTo>
                    <a:pt x="230" y="463"/>
                    <a:pt x="230" y="463"/>
                    <a:pt x="230" y="463"/>
                  </a:cubicBezTo>
                  <a:cubicBezTo>
                    <a:pt x="230" y="463"/>
                    <a:pt x="230" y="463"/>
                    <a:pt x="230" y="463"/>
                  </a:cubicBezTo>
                  <a:cubicBezTo>
                    <a:pt x="229" y="463"/>
                    <a:pt x="229" y="463"/>
                    <a:pt x="229" y="463"/>
                  </a:cubicBezTo>
                  <a:cubicBezTo>
                    <a:pt x="229" y="462"/>
                    <a:pt x="229" y="462"/>
                    <a:pt x="229" y="462"/>
                  </a:cubicBezTo>
                  <a:cubicBezTo>
                    <a:pt x="229" y="462"/>
                    <a:pt x="229" y="462"/>
                    <a:pt x="229" y="462"/>
                  </a:cubicBezTo>
                  <a:cubicBezTo>
                    <a:pt x="229" y="462"/>
                    <a:pt x="229" y="462"/>
                    <a:pt x="229" y="462"/>
                  </a:cubicBezTo>
                  <a:cubicBezTo>
                    <a:pt x="229" y="461"/>
                    <a:pt x="229" y="461"/>
                    <a:pt x="229" y="461"/>
                  </a:cubicBezTo>
                  <a:cubicBezTo>
                    <a:pt x="229" y="461"/>
                    <a:pt x="229" y="461"/>
                    <a:pt x="229" y="461"/>
                  </a:cubicBezTo>
                  <a:cubicBezTo>
                    <a:pt x="229" y="461"/>
                    <a:pt x="228" y="460"/>
                    <a:pt x="228" y="460"/>
                  </a:cubicBezTo>
                  <a:cubicBezTo>
                    <a:pt x="228" y="459"/>
                    <a:pt x="228" y="459"/>
                    <a:pt x="228" y="459"/>
                  </a:cubicBezTo>
                  <a:cubicBezTo>
                    <a:pt x="228" y="459"/>
                    <a:pt x="228" y="459"/>
                    <a:pt x="228" y="459"/>
                  </a:cubicBezTo>
                  <a:cubicBezTo>
                    <a:pt x="228" y="459"/>
                    <a:pt x="228" y="459"/>
                    <a:pt x="228" y="459"/>
                  </a:cubicBezTo>
                  <a:cubicBezTo>
                    <a:pt x="228" y="459"/>
                    <a:pt x="228" y="459"/>
                    <a:pt x="228" y="459"/>
                  </a:cubicBezTo>
                  <a:cubicBezTo>
                    <a:pt x="228" y="459"/>
                    <a:pt x="228" y="459"/>
                    <a:pt x="228" y="459"/>
                  </a:cubicBezTo>
                  <a:cubicBezTo>
                    <a:pt x="228" y="460"/>
                    <a:pt x="228" y="460"/>
                    <a:pt x="228" y="460"/>
                  </a:cubicBezTo>
                  <a:cubicBezTo>
                    <a:pt x="228" y="460"/>
                    <a:pt x="228" y="460"/>
                    <a:pt x="228" y="460"/>
                  </a:cubicBezTo>
                  <a:cubicBezTo>
                    <a:pt x="228" y="460"/>
                    <a:pt x="228" y="460"/>
                    <a:pt x="228" y="460"/>
                  </a:cubicBezTo>
                  <a:cubicBezTo>
                    <a:pt x="228" y="460"/>
                    <a:pt x="228" y="460"/>
                    <a:pt x="228" y="460"/>
                  </a:cubicBezTo>
                  <a:cubicBezTo>
                    <a:pt x="229" y="461"/>
                    <a:pt x="229" y="461"/>
                    <a:pt x="229" y="461"/>
                  </a:cubicBezTo>
                  <a:cubicBezTo>
                    <a:pt x="228" y="461"/>
                    <a:pt x="228" y="461"/>
                    <a:pt x="228" y="461"/>
                  </a:cubicBezTo>
                  <a:cubicBezTo>
                    <a:pt x="228" y="461"/>
                    <a:pt x="228" y="461"/>
                    <a:pt x="228" y="461"/>
                  </a:cubicBezTo>
                  <a:cubicBezTo>
                    <a:pt x="228" y="461"/>
                    <a:pt x="228" y="461"/>
                    <a:pt x="228" y="461"/>
                  </a:cubicBezTo>
                  <a:cubicBezTo>
                    <a:pt x="228" y="461"/>
                    <a:pt x="228" y="461"/>
                    <a:pt x="228" y="461"/>
                  </a:cubicBezTo>
                  <a:cubicBezTo>
                    <a:pt x="228" y="460"/>
                    <a:pt x="228" y="460"/>
                    <a:pt x="228" y="460"/>
                  </a:cubicBezTo>
                  <a:cubicBezTo>
                    <a:pt x="227" y="460"/>
                    <a:pt x="227" y="460"/>
                    <a:pt x="227" y="460"/>
                  </a:cubicBezTo>
                  <a:cubicBezTo>
                    <a:pt x="227" y="460"/>
                    <a:pt x="227" y="460"/>
                    <a:pt x="227" y="460"/>
                  </a:cubicBezTo>
                  <a:cubicBezTo>
                    <a:pt x="226" y="460"/>
                    <a:pt x="226" y="460"/>
                    <a:pt x="226" y="460"/>
                  </a:cubicBezTo>
                  <a:cubicBezTo>
                    <a:pt x="226" y="460"/>
                    <a:pt x="226" y="460"/>
                    <a:pt x="226" y="460"/>
                  </a:cubicBezTo>
                  <a:cubicBezTo>
                    <a:pt x="226" y="460"/>
                    <a:pt x="226" y="460"/>
                    <a:pt x="226" y="460"/>
                  </a:cubicBezTo>
                  <a:cubicBezTo>
                    <a:pt x="226" y="460"/>
                    <a:pt x="226" y="460"/>
                    <a:pt x="226" y="460"/>
                  </a:cubicBezTo>
                  <a:cubicBezTo>
                    <a:pt x="226" y="460"/>
                    <a:pt x="226" y="460"/>
                    <a:pt x="226" y="460"/>
                  </a:cubicBezTo>
                  <a:cubicBezTo>
                    <a:pt x="226" y="459"/>
                    <a:pt x="226" y="459"/>
                    <a:pt x="226" y="459"/>
                  </a:cubicBezTo>
                  <a:cubicBezTo>
                    <a:pt x="225" y="459"/>
                    <a:pt x="225" y="459"/>
                    <a:pt x="225" y="459"/>
                  </a:cubicBezTo>
                  <a:cubicBezTo>
                    <a:pt x="225" y="458"/>
                    <a:pt x="225" y="458"/>
                    <a:pt x="225" y="458"/>
                  </a:cubicBezTo>
                  <a:cubicBezTo>
                    <a:pt x="225" y="458"/>
                    <a:pt x="225" y="458"/>
                    <a:pt x="225" y="458"/>
                  </a:cubicBezTo>
                  <a:cubicBezTo>
                    <a:pt x="225" y="457"/>
                    <a:pt x="225" y="457"/>
                    <a:pt x="225" y="457"/>
                  </a:cubicBezTo>
                  <a:cubicBezTo>
                    <a:pt x="225" y="457"/>
                    <a:pt x="225" y="457"/>
                    <a:pt x="225" y="457"/>
                  </a:cubicBezTo>
                  <a:cubicBezTo>
                    <a:pt x="225" y="457"/>
                    <a:pt x="225" y="457"/>
                    <a:pt x="225" y="457"/>
                  </a:cubicBezTo>
                  <a:cubicBezTo>
                    <a:pt x="225" y="456"/>
                    <a:pt x="225" y="456"/>
                    <a:pt x="225" y="456"/>
                  </a:cubicBezTo>
                  <a:cubicBezTo>
                    <a:pt x="225" y="456"/>
                    <a:pt x="225" y="456"/>
                    <a:pt x="225" y="456"/>
                  </a:cubicBezTo>
                  <a:cubicBezTo>
                    <a:pt x="225" y="456"/>
                    <a:pt x="225" y="456"/>
                    <a:pt x="225" y="456"/>
                  </a:cubicBezTo>
                  <a:cubicBezTo>
                    <a:pt x="225" y="456"/>
                    <a:pt x="225" y="456"/>
                    <a:pt x="225" y="456"/>
                  </a:cubicBezTo>
                  <a:cubicBezTo>
                    <a:pt x="225" y="457"/>
                    <a:pt x="225" y="457"/>
                    <a:pt x="225" y="457"/>
                  </a:cubicBezTo>
                  <a:cubicBezTo>
                    <a:pt x="225" y="457"/>
                    <a:pt x="225" y="457"/>
                    <a:pt x="225" y="457"/>
                  </a:cubicBezTo>
                  <a:cubicBezTo>
                    <a:pt x="225" y="458"/>
                    <a:pt x="225" y="458"/>
                    <a:pt x="225" y="458"/>
                  </a:cubicBezTo>
                  <a:cubicBezTo>
                    <a:pt x="225" y="458"/>
                    <a:pt x="225" y="458"/>
                    <a:pt x="225" y="458"/>
                  </a:cubicBezTo>
                  <a:cubicBezTo>
                    <a:pt x="225" y="458"/>
                    <a:pt x="225" y="458"/>
                    <a:pt x="225" y="459"/>
                  </a:cubicBezTo>
                  <a:cubicBezTo>
                    <a:pt x="224" y="458"/>
                    <a:pt x="224" y="458"/>
                    <a:pt x="224" y="458"/>
                  </a:cubicBezTo>
                  <a:cubicBezTo>
                    <a:pt x="224" y="458"/>
                    <a:pt x="223" y="457"/>
                    <a:pt x="222" y="456"/>
                  </a:cubicBezTo>
                  <a:cubicBezTo>
                    <a:pt x="221" y="455"/>
                    <a:pt x="221" y="455"/>
                    <a:pt x="221" y="455"/>
                  </a:cubicBezTo>
                  <a:cubicBezTo>
                    <a:pt x="221" y="455"/>
                    <a:pt x="221" y="455"/>
                    <a:pt x="221" y="455"/>
                  </a:cubicBezTo>
                  <a:cubicBezTo>
                    <a:pt x="221" y="455"/>
                    <a:pt x="221" y="455"/>
                    <a:pt x="221" y="455"/>
                  </a:cubicBezTo>
                  <a:cubicBezTo>
                    <a:pt x="221" y="454"/>
                    <a:pt x="221" y="454"/>
                    <a:pt x="221" y="454"/>
                  </a:cubicBezTo>
                  <a:cubicBezTo>
                    <a:pt x="221" y="454"/>
                    <a:pt x="221" y="454"/>
                    <a:pt x="221" y="454"/>
                  </a:cubicBezTo>
                  <a:cubicBezTo>
                    <a:pt x="221" y="453"/>
                    <a:pt x="221" y="453"/>
                    <a:pt x="221" y="453"/>
                  </a:cubicBezTo>
                  <a:cubicBezTo>
                    <a:pt x="221" y="453"/>
                    <a:pt x="221" y="453"/>
                    <a:pt x="221" y="453"/>
                  </a:cubicBezTo>
                  <a:cubicBezTo>
                    <a:pt x="220" y="454"/>
                    <a:pt x="220" y="454"/>
                    <a:pt x="220" y="454"/>
                  </a:cubicBezTo>
                  <a:cubicBezTo>
                    <a:pt x="220" y="453"/>
                    <a:pt x="219" y="453"/>
                    <a:pt x="219" y="452"/>
                  </a:cubicBezTo>
                  <a:cubicBezTo>
                    <a:pt x="219" y="452"/>
                    <a:pt x="219" y="452"/>
                    <a:pt x="219" y="452"/>
                  </a:cubicBezTo>
                  <a:cubicBezTo>
                    <a:pt x="219" y="452"/>
                    <a:pt x="219" y="452"/>
                    <a:pt x="219" y="452"/>
                  </a:cubicBezTo>
                  <a:cubicBezTo>
                    <a:pt x="218" y="452"/>
                    <a:pt x="218" y="452"/>
                    <a:pt x="218" y="452"/>
                  </a:cubicBezTo>
                  <a:cubicBezTo>
                    <a:pt x="217" y="452"/>
                    <a:pt x="217" y="452"/>
                    <a:pt x="217" y="452"/>
                  </a:cubicBezTo>
                  <a:cubicBezTo>
                    <a:pt x="217" y="451"/>
                    <a:pt x="217" y="451"/>
                    <a:pt x="217" y="451"/>
                  </a:cubicBezTo>
                  <a:cubicBezTo>
                    <a:pt x="216" y="451"/>
                    <a:pt x="216" y="451"/>
                    <a:pt x="216" y="451"/>
                  </a:cubicBezTo>
                  <a:cubicBezTo>
                    <a:pt x="216" y="450"/>
                    <a:pt x="216" y="450"/>
                    <a:pt x="216" y="450"/>
                  </a:cubicBezTo>
                  <a:cubicBezTo>
                    <a:pt x="216" y="449"/>
                    <a:pt x="216" y="449"/>
                    <a:pt x="216" y="449"/>
                  </a:cubicBezTo>
                  <a:cubicBezTo>
                    <a:pt x="216" y="450"/>
                    <a:pt x="216" y="450"/>
                    <a:pt x="216" y="450"/>
                  </a:cubicBezTo>
                  <a:cubicBezTo>
                    <a:pt x="215" y="448"/>
                    <a:pt x="215" y="448"/>
                    <a:pt x="215" y="448"/>
                  </a:cubicBezTo>
                  <a:cubicBezTo>
                    <a:pt x="215" y="448"/>
                    <a:pt x="215" y="448"/>
                    <a:pt x="215" y="448"/>
                  </a:cubicBezTo>
                  <a:cubicBezTo>
                    <a:pt x="214" y="448"/>
                    <a:pt x="214" y="448"/>
                    <a:pt x="214" y="448"/>
                  </a:cubicBezTo>
                  <a:cubicBezTo>
                    <a:pt x="214" y="448"/>
                    <a:pt x="214" y="448"/>
                    <a:pt x="214" y="448"/>
                  </a:cubicBezTo>
                  <a:cubicBezTo>
                    <a:pt x="214" y="447"/>
                    <a:pt x="214" y="447"/>
                    <a:pt x="214" y="447"/>
                  </a:cubicBezTo>
                  <a:cubicBezTo>
                    <a:pt x="214" y="446"/>
                    <a:pt x="214" y="447"/>
                    <a:pt x="215" y="447"/>
                  </a:cubicBezTo>
                  <a:cubicBezTo>
                    <a:pt x="215" y="447"/>
                    <a:pt x="215" y="447"/>
                    <a:pt x="215" y="447"/>
                  </a:cubicBezTo>
                  <a:cubicBezTo>
                    <a:pt x="215" y="447"/>
                    <a:pt x="215" y="447"/>
                    <a:pt x="215" y="447"/>
                  </a:cubicBezTo>
                  <a:cubicBezTo>
                    <a:pt x="215" y="447"/>
                    <a:pt x="215" y="447"/>
                    <a:pt x="215" y="447"/>
                  </a:cubicBezTo>
                  <a:cubicBezTo>
                    <a:pt x="216" y="447"/>
                    <a:pt x="216" y="447"/>
                    <a:pt x="216" y="447"/>
                  </a:cubicBezTo>
                  <a:cubicBezTo>
                    <a:pt x="216" y="447"/>
                    <a:pt x="216" y="447"/>
                    <a:pt x="216" y="447"/>
                  </a:cubicBezTo>
                  <a:cubicBezTo>
                    <a:pt x="216" y="447"/>
                    <a:pt x="216" y="447"/>
                    <a:pt x="216" y="447"/>
                  </a:cubicBezTo>
                  <a:cubicBezTo>
                    <a:pt x="216" y="447"/>
                    <a:pt x="216" y="447"/>
                    <a:pt x="216" y="447"/>
                  </a:cubicBezTo>
                  <a:cubicBezTo>
                    <a:pt x="216" y="448"/>
                    <a:pt x="216" y="448"/>
                    <a:pt x="216" y="448"/>
                  </a:cubicBezTo>
                  <a:cubicBezTo>
                    <a:pt x="217" y="448"/>
                    <a:pt x="217" y="448"/>
                    <a:pt x="217" y="448"/>
                  </a:cubicBezTo>
                  <a:cubicBezTo>
                    <a:pt x="218" y="448"/>
                    <a:pt x="218" y="448"/>
                    <a:pt x="218" y="448"/>
                  </a:cubicBezTo>
                  <a:cubicBezTo>
                    <a:pt x="218" y="448"/>
                    <a:pt x="218" y="448"/>
                    <a:pt x="218" y="448"/>
                  </a:cubicBezTo>
                  <a:cubicBezTo>
                    <a:pt x="218" y="448"/>
                    <a:pt x="218" y="448"/>
                    <a:pt x="218" y="448"/>
                  </a:cubicBezTo>
                  <a:cubicBezTo>
                    <a:pt x="218" y="448"/>
                    <a:pt x="218" y="448"/>
                    <a:pt x="218" y="448"/>
                  </a:cubicBezTo>
                  <a:cubicBezTo>
                    <a:pt x="218" y="448"/>
                    <a:pt x="218" y="448"/>
                    <a:pt x="218" y="448"/>
                  </a:cubicBezTo>
                  <a:cubicBezTo>
                    <a:pt x="217" y="448"/>
                    <a:pt x="217" y="448"/>
                    <a:pt x="217" y="448"/>
                  </a:cubicBezTo>
                  <a:cubicBezTo>
                    <a:pt x="217" y="447"/>
                    <a:pt x="217" y="447"/>
                    <a:pt x="217" y="447"/>
                  </a:cubicBezTo>
                  <a:cubicBezTo>
                    <a:pt x="217" y="447"/>
                    <a:pt x="217" y="447"/>
                    <a:pt x="217" y="447"/>
                  </a:cubicBezTo>
                  <a:cubicBezTo>
                    <a:pt x="216" y="447"/>
                    <a:pt x="216" y="447"/>
                    <a:pt x="216" y="447"/>
                  </a:cubicBezTo>
                  <a:cubicBezTo>
                    <a:pt x="216" y="447"/>
                    <a:pt x="216" y="447"/>
                    <a:pt x="216" y="447"/>
                  </a:cubicBezTo>
                  <a:cubicBezTo>
                    <a:pt x="216" y="447"/>
                    <a:pt x="216" y="447"/>
                    <a:pt x="216" y="447"/>
                  </a:cubicBezTo>
                  <a:cubicBezTo>
                    <a:pt x="216" y="447"/>
                    <a:pt x="216" y="447"/>
                    <a:pt x="216" y="447"/>
                  </a:cubicBezTo>
                  <a:cubicBezTo>
                    <a:pt x="215" y="447"/>
                    <a:pt x="215" y="447"/>
                    <a:pt x="215" y="447"/>
                  </a:cubicBezTo>
                  <a:cubicBezTo>
                    <a:pt x="215" y="447"/>
                    <a:pt x="215" y="447"/>
                    <a:pt x="215" y="447"/>
                  </a:cubicBezTo>
                  <a:cubicBezTo>
                    <a:pt x="215" y="446"/>
                    <a:pt x="215" y="446"/>
                    <a:pt x="215" y="446"/>
                  </a:cubicBezTo>
                  <a:cubicBezTo>
                    <a:pt x="215" y="446"/>
                    <a:pt x="215" y="446"/>
                    <a:pt x="215" y="446"/>
                  </a:cubicBezTo>
                  <a:cubicBezTo>
                    <a:pt x="215" y="446"/>
                    <a:pt x="215" y="446"/>
                    <a:pt x="215" y="446"/>
                  </a:cubicBezTo>
                  <a:cubicBezTo>
                    <a:pt x="214" y="446"/>
                    <a:pt x="214" y="446"/>
                    <a:pt x="213" y="446"/>
                  </a:cubicBezTo>
                  <a:cubicBezTo>
                    <a:pt x="213" y="445"/>
                    <a:pt x="213" y="445"/>
                    <a:pt x="213" y="445"/>
                  </a:cubicBezTo>
                  <a:cubicBezTo>
                    <a:pt x="213" y="446"/>
                    <a:pt x="213" y="446"/>
                    <a:pt x="213" y="446"/>
                  </a:cubicBezTo>
                  <a:cubicBezTo>
                    <a:pt x="212" y="445"/>
                    <a:pt x="212" y="445"/>
                    <a:pt x="212" y="445"/>
                  </a:cubicBezTo>
                  <a:cubicBezTo>
                    <a:pt x="212" y="445"/>
                    <a:pt x="212" y="445"/>
                    <a:pt x="212" y="445"/>
                  </a:cubicBezTo>
                  <a:cubicBezTo>
                    <a:pt x="212" y="444"/>
                    <a:pt x="212" y="444"/>
                    <a:pt x="212" y="444"/>
                  </a:cubicBezTo>
                  <a:cubicBezTo>
                    <a:pt x="212" y="444"/>
                    <a:pt x="212" y="444"/>
                    <a:pt x="212" y="444"/>
                  </a:cubicBezTo>
                  <a:cubicBezTo>
                    <a:pt x="212" y="444"/>
                    <a:pt x="212" y="444"/>
                    <a:pt x="212" y="444"/>
                  </a:cubicBezTo>
                  <a:cubicBezTo>
                    <a:pt x="212" y="444"/>
                    <a:pt x="212" y="444"/>
                    <a:pt x="212" y="444"/>
                  </a:cubicBezTo>
                  <a:cubicBezTo>
                    <a:pt x="212" y="444"/>
                    <a:pt x="212" y="444"/>
                    <a:pt x="212" y="444"/>
                  </a:cubicBezTo>
                  <a:cubicBezTo>
                    <a:pt x="212" y="444"/>
                    <a:pt x="212" y="444"/>
                    <a:pt x="212" y="444"/>
                  </a:cubicBezTo>
                  <a:cubicBezTo>
                    <a:pt x="211" y="443"/>
                    <a:pt x="211" y="443"/>
                    <a:pt x="211" y="443"/>
                  </a:cubicBezTo>
                  <a:cubicBezTo>
                    <a:pt x="211" y="443"/>
                    <a:pt x="211" y="443"/>
                    <a:pt x="211" y="443"/>
                  </a:cubicBezTo>
                  <a:cubicBezTo>
                    <a:pt x="211" y="442"/>
                    <a:pt x="211" y="442"/>
                    <a:pt x="211" y="442"/>
                  </a:cubicBezTo>
                  <a:cubicBezTo>
                    <a:pt x="211" y="442"/>
                    <a:pt x="211" y="442"/>
                    <a:pt x="211" y="442"/>
                  </a:cubicBezTo>
                  <a:cubicBezTo>
                    <a:pt x="211" y="441"/>
                    <a:pt x="211" y="441"/>
                    <a:pt x="211" y="441"/>
                  </a:cubicBezTo>
                  <a:cubicBezTo>
                    <a:pt x="211" y="441"/>
                    <a:pt x="211" y="441"/>
                    <a:pt x="211" y="441"/>
                  </a:cubicBezTo>
                  <a:cubicBezTo>
                    <a:pt x="210" y="441"/>
                    <a:pt x="210" y="441"/>
                    <a:pt x="210" y="441"/>
                  </a:cubicBezTo>
                  <a:cubicBezTo>
                    <a:pt x="211" y="441"/>
                    <a:pt x="211" y="441"/>
                    <a:pt x="211" y="441"/>
                  </a:cubicBezTo>
                  <a:cubicBezTo>
                    <a:pt x="210" y="440"/>
                    <a:pt x="210" y="440"/>
                    <a:pt x="210" y="440"/>
                  </a:cubicBezTo>
                  <a:cubicBezTo>
                    <a:pt x="210" y="440"/>
                    <a:pt x="210" y="440"/>
                    <a:pt x="210" y="440"/>
                  </a:cubicBezTo>
                  <a:cubicBezTo>
                    <a:pt x="210" y="439"/>
                    <a:pt x="210" y="439"/>
                    <a:pt x="210" y="439"/>
                  </a:cubicBezTo>
                  <a:cubicBezTo>
                    <a:pt x="210" y="439"/>
                    <a:pt x="210" y="439"/>
                    <a:pt x="210" y="439"/>
                  </a:cubicBezTo>
                  <a:cubicBezTo>
                    <a:pt x="210" y="438"/>
                    <a:pt x="210" y="438"/>
                    <a:pt x="210" y="438"/>
                  </a:cubicBezTo>
                  <a:cubicBezTo>
                    <a:pt x="210" y="438"/>
                    <a:pt x="210" y="438"/>
                    <a:pt x="210" y="438"/>
                  </a:cubicBezTo>
                  <a:cubicBezTo>
                    <a:pt x="211" y="439"/>
                    <a:pt x="211" y="439"/>
                    <a:pt x="211" y="439"/>
                  </a:cubicBezTo>
                  <a:cubicBezTo>
                    <a:pt x="211" y="439"/>
                    <a:pt x="211" y="439"/>
                    <a:pt x="211" y="439"/>
                  </a:cubicBezTo>
                  <a:cubicBezTo>
                    <a:pt x="211" y="439"/>
                    <a:pt x="211" y="439"/>
                    <a:pt x="211" y="439"/>
                  </a:cubicBezTo>
                  <a:cubicBezTo>
                    <a:pt x="212" y="439"/>
                    <a:pt x="212" y="439"/>
                    <a:pt x="212" y="439"/>
                  </a:cubicBezTo>
                  <a:cubicBezTo>
                    <a:pt x="213" y="440"/>
                    <a:pt x="213" y="440"/>
                    <a:pt x="213" y="440"/>
                  </a:cubicBezTo>
                  <a:cubicBezTo>
                    <a:pt x="213" y="440"/>
                    <a:pt x="213" y="440"/>
                    <a:pt x="213" y="440"/>
                  </a:cubicBezTo>
                  <a:cubicBezTo>
                    <a:pt x="213" y="440"/>
                    <a:pt x="213" y="440"/>
                    <a:pt x="213" y="440"/>
                  </a:cubicBezTo>
                  <a:cubicBezTo>
                    <a:pt x="214" y="440"/>
                    <a:pt x="214" y="440"/>
                    <a:pt x="214" y="440"/>
                  </a:cubicBezTo>
                  <a:cubicBezTo>
                    <a:pt x="214" y="441"/>
                    <a:pt x="214" y="441"/>
                    <a:pt x="214" y="441"/>
                  </a:cubicBezTo>
                  <a:cubicBezTo>
                    <a:pt x="215" y="441"/>
                    <a:pt x="215" y="441"/>
                    <a:pt x="215" y="441"/>
                  </a:cubicBezTo>
                  <a:cubicBezTo>
                    <a:pt x="215" y="441"/>
                    <a:pt x="215" y="441"/>
                    <a:pt x="215" y="441"/>
                  </a:cubicBezTo>
                  <a:cubicBezTo>
                    <a:pt x="215" y="441"/>
                    <a:pt x="215" y="441"/>
                    <a:pt x="215" y="441"/>
                  </a:cubicBezTo>
                  <a:cubicBezTo>
                    <a:pt x="215" y="441"/>
                    <a:pt x="215" y="441"/>
                    <a:pt x="215" y="441"/>
                  </a:cubicBezTo>
                  <a:cubicBezTo>
                    <a:pt x="215" y="442"/>
                    <a:pt x="215" y="442"/>
                    <a:pt x="215" y="442"/>
                  </a:cubicBezTo>
                  <a:cubicBezTo>
                    <a:pt x="215" y="442"/>
                    <a:pt x="215" y="442"/>
                    <a:pt x="215" y="442"/>
                  </a:cubicBezTo>
                  <a:cubicBezTo>
                    <a:pt x="215" y="441"/>
                    <a:pt x="215" y="441"/>
                    <a:pt x="215" y="441"/>
                  </a:cubicBezTo>
                  <a:cubicBezTo>
                    <a:pt x="216" y="442"/>
                    <a:pt x="216" y="442"/>
                    <a:pt x="216" y="442"/>
                  </a:cubicBezTo>
                  <a:cubicBezTo>
                    <a:pt x="216" y="442"/>
                    <a:pt x="216" y="442"/>
                    <a:pt x="216" y="442"/>
                  </a:cubicBezTo>
                  <a:cubicBezTo>
                    <a:pt x="216" y="442"/>
                    <a:pt x="216" y="442"/>
                    <a:pt x="216" y="442"/>
                  </a:cubicBezTo>
                  <a:cubicBezTo>
                    <a:pt x="217" y="443"/>
                    <a:pt x="217" y="443"/>
                    <a:pt x="217" y="443"/>
                  </a:cubicBezTo>
                  <a:cubicBezTo>
                    <a:pt x="217" y="443"/>
                    <a:pt x="217" y="443"/>
                    <a:pt x="217" y="443"/>
                  </a:cubicBezTo>
                  <a:cubicBezTo>
                    <a:pt x="217" y="443"/>
                    <a:pt x="217" y="443"/>
                    <a:pt x="217" y="443"/>
                  </a:cubicBezTo>
                  <a:cubicBezTo>
                    <a:pt x="217" y="443"/>
                    <a:pt x="217" y="443"/>
                    <a:pt x="217" y="443"/>
                  </a:cubicBezTo>
                  <a:cubicBezTo>
                    <a:pt x="217" y="442"/>
                    <a:pt x="217" y="442"/>
                    <a:pt x="217" y="442"/>
                  </a:cubicBezTo>
                  <a:cubicBezTo>
                    <a:pt x="216" y="442"/>
                    <a:pt x="216" y="442"/>
                    <a:pt x="216" y="442"/>
                  </a:cubicBezTo>
                  <a:cubicBezTo>
                    <a:pt x="216" y="442"/>
                    <a:pt x="216" y="442"/>
                    <a:pt x="216" y="442"/>
                  </a:cubicBezTo>
                  <a:cubicBezTo>
                    <a:pt x="216" y="441"/>
                    <a:pt x="215" y="441"/>
                    <a:pt x="214" y="440"/>
                  </a:cubicBezTo>
                  <a:cubicBezTo>
                    <a:pt x="214" y="440"/>
                    <a:pt x="214" y="440"/>
                    <a:pt x="214" y="440"/>
                  </a:cubicBezTo>
                  <a:cubicBezTo>
                    <a:pt x="214" y="440"/>
                    <a:pt x="214" y="440"/>
                    <a:pt x="214" y="440"/>
                  </a:cubicBezTo>
                  <a:cubicBezTo>
                    <a:pt x="215" y="440"/>
                    <a:pt x="215" y="440"/>
                    <a:pt x="215" y="440"/>
                  </a:cubicBezTo>
                  <a:cubicBezTo>
                    <a:pt x="215" y="440"/>
                    <a:pt x="216" y="440"/>
                    <a:pt x="216" y="441"/>
                  </a:cubicBezTo>
                  <a:cubicBezTo>
                    <a:pt x="217" y="441"/>
                    <a:pt x="217" y="441"/>
                    <a:pt x="217" y="441"/>
                  </a:cubicBezTo>
                  <a:cubicBezTo>
                    <a:pt x="217" y="441"/>
                    <a:pt x="217" y="441"/>
                    <a:pt x="217" y="441"/>
                  </a:cubicBezTo>
                  <a:cubicBezTo>
                    <a:pt x="218" y="442"/>
                    <a:pt x="218" y="442"/>
                    <a:pt x="218" y="442"/>
                  </a:cubicBezTo>
                  <a:cubicBezTo>
                    <a:pt x="218" y="442"/>
                    <a:pt x="218" y="442"/>
                    <a:pt x="218" y="442"/>
                  </a:cubicBezTo>
                  <a:cubicBezTo>
                    <a:pt x="218" y="442"/>
                    <a:pt x="218" y="442"/>
                    <a:pt x="218" y="442"/>
                  </a:cubicBezTo>
                  <a:cubicBezTo>
                    <a:pt x="218" y="442"/>
                    <a:pt x="218" y="442"/>
                    <a:pt x="218" y="442"/>
                  </a:cubicBezTo>
                  <a:cubicBezTo>
                    <a:pt x="218" y="442"/>
                    <a:pt x="219" y="443"/>
                    <a:pt x="219" y="443"/>
                  </a:cubicBezTo>
                  <a:cubicBezTo>
                    <a:pt x="219" y="443"/>
                    <a:pt x="219" y="443"/>
                    <a:pt x="219" y="443"/>
                  </a:cubicBezTo>
                  <a:cubicBezTo>
                    <a:pt x="220" y="444"/>
                    <a:pt x="220" y="444"/>
                    <a:pt x="220" y="444"/>
                  </a:cubicBezTo>
                  <a:cubicBezTo>
                    <a:pt x="221" y="444"/>
                    <a:pt x="221" y="444"/>
                    <a:pt x="221" y="444"/>
                  </a:cubicBezTo>
                  <a:cubicBezTo>
                    <a:pt x="221" y="444"/>
                    <a:pt x="221" y="444"/>
                    <a:pt x="221" y="444"/>
                  </a:cubicBezTo>
                  <a:cubicBezTo>
                    <a:pt x="221" y="444"/>
                    <a:pt x="221" y="444"/>
                    <a:pt x="221" y="444"/>
                  </a:cubicBezTo>
                  <a:cubicBezTo>
                    <a:pt x="221" y="444"/>
                    <a:pt x="222" y="444"/>
                    <a:pt x="222" y="444"/>
                  </a:cubicBezTo>
                  <a:cubicBezTo>
                    <a:pt x="222" y="444"/>
                    <a:pt x="222" y="444"/>
                    <a:pt x="222" y="444"/>
                  </a:cubicBezTo>
                  <a:cubicBezTo>
                    <a:pt x="223" y="445"/>
                    <a:pt x="223" y="445"/>
                    <a:pt x="223" y="445"/>
                  </a:cubicBezTo>
                  <a:cubicBezTo>
                    <a:pt x="223" y="445"/>
                    <a:pt x="223" y="445"/>
                    <a:pt x="223" y="445"/>
                  </a:cubicBezTo>
                  <a:cubicBezTo>
                    <a:pt x="223" y="445"/>
                    <a:pt x="223" y="445"/>
                    <a:pt x="223" y="445"/>
                  </a:cubicBezTo>
                  <a:cubicBezTo>
                    <a:pt x="222" y="445"/>
                    <a:pt x="222" y="445"/>
                    <a:pt x="222" y="445"/>
                  </a:cubicBezTo>
                  <a:cubicBezTo>
                    <a:pt x="222" y="445"/>
                    <a:pt x="222" y="445"/>
                    <a:pt x="222" y="445"/>
                  </a:cubicBezTo>
                  <a:cubicBezTo>
                    <a:pt x="223" y="445"/>
                    <a:pt x="223" y="445"/>
                    <a:pt x="223" y="445"/>
                  </a:cubicBezTo>
                  <a:cubicBezTo>
                    <a:pt x="223" y="445"/>
                    <a:pt x="223" y="445"/>
                    <a:pt x="223" y="445"/>
                  </a:cubicBezTo>
                  <a:cubicBezTo>
                    <a:pt x="223" y="445"/>
                    <a:pt x="223" y="445"/>
                    <a:pt x="223" y="445"/>
                  </a:cubicBezTo>
                  <a:cubicBezTo>
                    <a:pt x="223" y="445"/>
                    <a:pt x="223" y="445"/>
                    <a:pt x="223" y="445"/>
                  </a:cubicBezTo>
                  <a:cubicBezTo>
                    <a:pt x="223" y="445"/>
                    <a:pt x="223" y="445"/>
                    <a:pt x="223" y="445"/>
                  </a:cubicBezTo>
                  <a:cubicBezTo>
                    <a:pt x="224" y="445"/>
                    <a:pt x="224" y="445"/>
                    <a:pt x="224" y="445"/>
                  </a:cubicBezTo>
                  <a:cubicBezTo>
                    <a:pt x="224" y="446"/>
                    <a:pt x="224" y="446"/>
                    <a:pt x="224" y="446"/>
                  </a:cubicBezTo>
                  <a:cubicBezTo>
                    <a:pt x="224" y="446"/>
                    <a:pt x="224" y="446"/>
                    <a:pt x="224" y="446"/>
                  </a:cubicBezTo>
                  <a:cubicBezTo>
                    <a:pt x="225" y="446"/>
                    <a:pt x="225" y="446"/>
                    <a:pt x="225" y="446"/>
                  </a:cubicBezTo>
                  <a:cubicBezTo>
                    <a:pt x="225" y="446"/>
                    <a:pt x="225" y="446"/>
                    <a:pt x="225" y="446"/>
                  </a:cubicBezTo>
                  <a:cubicBezTo>
                    <a:pt x="225" y="446"/>
                    <a:pt x="225" y="446"/>
                    <a:pt x="225" y="446"/>
                  </a:cubicBezTo>
                  <a:cubicBezTo>
                    <a:pt x="225" y="446"/>
                    <a:pt x="225" y="446"/>
                    <a:pt x="225" y="446"/>
                  </a:cubicBezTo>
                  <a:cubicBezTo>
                    <a:pt x="225" y="447"/>
                    <a:pt x="225" y="447"/>
                    <a:pt x="225" y="447"/>
                  </a:cubicBezTo>
                  <a:cubicBezTo>
                    <a:pt x="225" y="447"/>
                    <a:pt x="225" y="447"/>
                    <a:pt x="225" y="447"/>
                  </a:cubicBezTo>
                  <a:cubicBezTo>
                    <a:pt x="225" y="447"/>
                    <a:pt x="225" y="447"/>
                    <a:pt x="225" y="447"/>
                  </a:cubicBezTo>
                  <a:cubicBezTo>
                    <a:pt x="225" y="447"/>
                    <a:pt x="225" y="447"/>
                    <a:pt x="225" y="447"/>
                  </a:cubicBezTo>
                  <a:cubicBezTo>
                    <a:pt x="225" y="446"/>
                    <a:pt x="225" y="446"/>
                    <a:pt x="225" y="446"/>
                  </a:cubicBezTo>
                  <a:cubicBezTo>
                    <a:pt x="225" y="446"/>
                    <a:pt x="225" y="446"/>
                    <a:pt x="225" y="446"/>
                  </a:cubicBezTo>
                  <a:cubicBezTo>
                    <a:pt x="225" y="446"/>
                    <a:pt x="225" y="446"/>
                    <a:pt x="225" y="446"/>
                  </a:cubicBezTo>
                  <a:cubicBezTo>
                    <a:pt x="226" y="446"/>
                    <a:pt x="226" y="446"/>
                    <a:pt x="226" y="446"/>
                  </a:cubicBezTo>
                  <a:cubicBezTo>
                    <a:pt x="227" y="446"/>
                    <a:pt x="227" y="446"/>
                    <a:pt x="227" y="446"/>
                  </a:cubicBezTo>
                  <a:cubicBezTo>
                    <a:pt x="227" y="447"/>
                    <a:pt x="227" y="447"/>
                    <a:pt x="227" y="447"/>
                  </a:cubicBezTo>
                  <a:cubicBezTo>
                    <a:pt x="227" y="447"/>
                    <a:pt x="227" y="447"/>
                    <a:pt x="227" y="447"/>
                  </a:cubicBezTo>
                  <a:cubicBezTo>
                    <a:pt x="227" y="447"/>
                    <a:pt x="227" y="447"/>
                    <a:pt x="227" y="447"/>
                  </a:cubicBezTo>
                  <a:cubicBezTo>
                    <a:pt x="227" y="447"/>
                    <a:pt x="227" y="447"/>
                    <a:pt x="227" y="447"/>
                  </a:cubicBezTo>
                  <a:cubicBezTo>
                    <a:pt x="227" y="447"/>
                    <a:pt x="227" y="447"/>
                    <a:pt x="227" y="447"/>
                  </a:cubicBezTo>
                  <a:cubicBezTo>
                    <a:pt x="228" y="447"/>
                    <a:pt x="228" y="447"/>
                    <a:pt x="228" y="447"/>
                  </a:cubicBezTo>
                  <a:cubicBezTo>
                    <a:pt x="228" y="447"/>
                    <a:pt x="228" y="447"/>
                    <a:pt x="228" y="447"/>
                  </a:cubicBezTo>
                  <a:cubicBezTo>
                    <a:pt x="228" y="447"/>
                    <a:pt x="228" y="447"/>
                    <a:pt x="228" y="447"/>
                  </a:cubicBezTo>
                  <a:cubicBezTo>
                    <a:pt x="228" y="447"/>
                    <a:pt x="228" y="447"/>
                    <a:pt x="228" y="447"/>
                  </a:cubicBezTo>
                  <a:cubicBezTo>
                    <a:pt x="228" y="447"/>
                    <a:pt x="228" y="447"/>
                    <a:pt x="228" y="447"/>
                  </a:cubicBezTo>
                  <a:cubicBezTo>
                    <a:pt x="229" y="448"/>
                    <a:pt x="229" y="448"/>
                    <a:pt x="229" y="448"/>
                  </a:cubicBezTo>
                  <a:cubicBezTo>
                    <a:pt x="229" y="449"/>
                    <a:pt x="229" y="449"/>
                    <a:pt x="229" y="449"/>
                  </a:cubicBezTo>
                  <a:cubicBezTo>
                    <a:pt x="229" y="449"/>
                    <a:pt x="229" y="449"/>
                    <a:pt x="229" y="449"/>
                  </a:cubicBezTo>
                  <a:cubicBezTo>
                    <a:pt x="230" y="449"/>
                    <a:pt x="230" y="449"/>
                    <a:pt x="230" y="450"/>
                  </a:cubicBezTo>
                  <a:cubicBezTo>
                    <a:pt x="230" y="450"/>
                    <a:pt x="230" y="450"/>
                    <a:pt x="230" y="450"/>
                  </a:cubicBezTo>
                  <a:cubicBezTo>
                    <a:pt x="230" y="449"/>
                    <a:pt x="230" y="449"/>
                    <a:pt x="230" y="449"/>
                  </a:cubicBezTo>
                  <a:cubicBezTo>
                    <a:pt x="230" y="450"/>
                    <a:pt x="230" y="450"/>
                    <a:pt x="230" y="450"/>
                  </a:cubicBezTo>
                  <a:cubicBezTo>
                    <a:pt x="230" y="450"/>
                    <a:pt x="230" y="450"/>
                    <a:pt x="230" y="450"/>
                  </a:cubicBezTo>
                  <a:cubicBezTo>
                    <a:pt x="230" y="450"/>
                    <a:pt x="230" y="450"/>
                    <a:pt x="230" y="450"/>
                  </a:cubicBezTo>
                  <a:cubicBezTo>
                    <a:pt x="231" y="450"/>
                    <a:pt x="231" y="450"/>
                    <a:pt x="231" y="450"/>
                  </a:cubicBezTo>
                  <a:cubicBezTo>
                    <a:pt x="231" y="450"/>
                    <a:pt x="231" y="451"/>
                    <a:pt x="230" y="451"/>
                  </a:cubicBezTo>
                  <a:cubicBezTo>
                    <a:pt x="231" y="451"/>
                    <a:pt x="231" y="451"/>
                    <a:pt x="231" y="451"/>
                  </a:cubicBezTo>
                  <a:cubicBezTo>
                    <a:pt x="231" y="451"/>
                    <a:pt x="231" y="451"/>
                    <a:pt x="231" y="451"/>
                  </a:cubicBezTo>
                  <a:cubicBezTo>
                    <a:pt x="231" y="451"/>
                    <a:pt x="231" y="451"/>
                    <a:pt x="231" y="451"/>
                  </a:cubicBezTo>
                  <a:cubicBezTo>
                    <a:pt x="231" y="451"/>
                    <a:pt x="231" y="451"/>
                    <a:pt x="231" y="451"/>
                  </a:cubicBezTo>
                  <a:cubicBezTo>
                    <a:pt x="231" y="451"/>
                    <a:pt x="231" y="451"/>
                    <a:pt x="231" y="451"/>
                  </a:cubicBezTo>
                  <a:cubicBezTo>
                    <a:pt x="232" y="452"/>
                    <a:pt x="232" y="452"/>
                    <a:pt x="232" y="452"/>
                  </a:cubicBezTo>
                  <a:cubicBezTo>
                    <a:pt x="232" y="452"/>
                    <a:pt x="232" y="452"/>
                    <a:pt x="232" y="452"/>
                  </a:cubicBezTo>
                  <a:cubicBezTo>
                    <a:pt x="232" y="452"/>
                    <a:pt x="232" y="452"/>
                    <a:pt x="232" y="452"/>
                  </a:cubicBezTo>
                  <a:cubicBezTo>
                    <a:pt x="231" y="451"/>
                    <a:pt x="231" y="450"/>
                    <a:pt x="230" y="449"/>
                  </a:cubicBezTo>
                  <a:cubicBezTo>
                    <a:pt x="231" y="449"/>
                    <a:pt x="231" y="449"/>
                    <a:pt x="231" y="449"/>
                  </a:cubicBezTo>
                  <a:cubicBezTo>
                    <a:pt x="231" y="450"/>
                    <a:pt x="231" y="450"/>
                    <a:pt x="231" y="450"/>
                  </a:cubicBezTo>
                  <a:cubicBezTo>
                    <a:pt x="231" y="450"/>
                    <a:pt x="231" y="450"/>
                    <a:pt x="231" y="450"/>
                  </a:cubicBezTo>
                  <a:cubicBezTo>
                    <a:pt x="231" y="450"/>
                    <a:pt x="231" y="450"/>
                    <a:pt x="231" y="450"/>
                  </a:cubicBezTo>
                  <a:cubicBezTo>
                    <a:pt x="231" y="450"/>
                    <a:pt x="231" y="450"/>
                    <a:pt x="231" y="450"/>
                  </a:cubicBezTo>
                  <a:cubicBezTo>
                    <a:pt x="232" y="450"/>
                    <a:pt x="232" y="450"/>
                    <a:pt x="232" y="450"/>
                  </a:cubicBezTo>
                  <a:cubicBezTo>
                    <a:pt x="232" y="451"/>
                    <a:pt x="232" y="451"/>
                    <a:pt x="232" y="451"/>
                  </a:cubicBezTo>
                  <a:cubicBezTo>
                    <a:pt x="232" y="452"/>
                    <a:pt x="232" y="452"/>
                    <a:pt x="232" y="452"/>
                  </a:cubicBezTo>
                  <a:cubicBezTo>
                    <a:pt x="232" y="452"/>
                    <a:pt x="232" y="452"/>
                    <a:pt x="232" y="452"/>
                  </a:cubicBezTo>
                  <a:cubicBezTo>
                    <a:pt x="232" y="451"/>
                    <a:pt x="232" y="450"/>
                    <a:pt x="232" y="450"/>
                  </a:cubicBezTo>
                  <a:cubicBezTo>
                    <a:pt x="232" y="450"/>
                    <a:pt x="232" y="450"/>
                    <a:pt x="232" y="450"/>
                  </a:cubicBezTo>
                  <a:cubicBezTo>
                    <a:pt x="232" y="450"/>
                    <a:pt x="232" y="450"/>
                    <a:pt x="232" y="450"/>
                  </a:cubicBezTo>
                  <a:cubicBezTo>
                    <a:pt x="232" y="450"/>
                    <a:pt x="232" y="450"/>
                    <a:pt x="232" y="450"/>
                  </a:cubicBezTo>
                  <a:cubicBezTo>
                    <a:pt x="232" y="450"/>
                    <a:pt x="232" y="450"/>
                    <a:pt x="232" y="450"/>
                  </a:cubicBezTo>
                  <a:cubicBezTo>
                    <a:pt x="233" y="451"/>
                    <a:pt x="233" y="451"/>
                    <a:pt x="233" y="451"/>
                  </a:cubicBezTo>
                  <a:cubicBezTo>
                    <a:pt x="233" y="451"/>
                    <a:pt x="233" y="451"/>
                    <a:pt x="233" y="451"/>
                  </a:cubicBezTo>
                  <a:cubicBezTo>
                    <a:pt x="233" y="451"/>
                    <a:pt x="233" y="451"/>
                    <a:pt x="233" y="451"/>
                  </a:cubicBezTo>
                  <a:cubicBezTo>
                    <a:pt x="233" y="451"/>
                    <a:pt x="233" y="451"/>
                    <a:pt x="233" y="451"/>
                  </a:cubicBezTo>
                  <a:cubicBezTo>
                    <a:pt x="233" y="452"/>
                    <a:pt x="233" y="452"/>
                    <a:pt x="233" y="452"/>
                  </a:cubicBezTo>
                  <a:cubicBezTo>
                    <a:pt x="233" y="452"/>
                    <a:pt x="233" y="452"/>
                    <a:pt x="233" y="452"/>
                  </a:cubicBezTo>
                  <a:cubicBezTo>
                    <a:pt x="234" y="452"/>
                    <a:pt x="234" y="452"/>
                    <a:pt x="234" y="452"/>
                  </a:cubicBezTo>
                  <a:cubicBezTo>
                    <a:pt x="234" y="452"/>
                    <a:pt x="234" y="452"/>
                    <a:pt x="234" y="452"/>
                  </a:cubicBezTo>
                  <a:cubicBezTo>
                    <a:pt x="234" y="453"/>
                    <a:pt x="234" y="453"/>
                    <a:pt x="234" y="453"/>
                  </a:cubicBezTo>
                  <a:cubicBezTo>
                    <a:pt x="234" y="453"/>
                    <a:pt x="234" y="453"/>
                    <a:pt x="234" y="453"/>
                  </a:cubicBezTo>
                  <a:cubicBezTo>
                    <a:pt x="234" y="452"/>
                    <a:pt x="234" y="452"/>
                    <a:pt x="233" y="451"/>
                  </a:cubicBezTo>
                  <a:cubicBezTo>
                    <a:pt x="234" y="451"/>
                    <a:pt x="234" y="451"/>
                    <a:pt x="234" y="451"/>
                  </a:cubicBezTo>
                  <a:cubicBezTo>
                    <a:pt x="234" y="452"/>
                    <a:pt x="234" y="452"/>
                    <a:pt x="234" y="452"/>
                  </a:cubicBezTo>
                  <a:cubicBezTo>
                    <a:pt x="235" y="451"/>
                    <a:pt x="235" y="451"/>
                    <a:pt x="235" y="451"/>
                  </a:cubicBezTo>
                  <a:cubicBezTo>
                    <a:pt x="235" y="451"/>
                    <a:pt x="235" y="451"/>
                    <a:pt x="235" y="451"/>
                  </a:cubicBezTo>
                  <a:cubicBezTo>
                    <a:pt x="235" y="451"/>
                    <a:pt x="235" y="451"/>
                    <a:pt x="235" y="451"/>
                  </a:cubicBezTo>
                  <a:cubicBezTo>
                    <a:pt x="234" y="451"/>
                    <a:pt x="234" y="451"/>
                    <a:pt x="234" y="451"/>
                  </a:cubicBezTo>
                  <a:cubicBezTo>
                    <a:pt x="234" y="451"/>
                    <a:pt x="234" y="451"/>
                    <a:pt x="234" y="451"/>
                  </a:cubicBezTo>
                  <a:cubicBezTo>
                    <a:pt x="234" y="451"/>
                    <a:pt x="234" y="451"/>
                    <a:pt x="234" y="451"/>
                  </a:cubicBezTo>
                  <a:cubicBezTo>
                    <a:pt x="234" y="451"/>
                    <a:pt x="234" y="451"/>
                    <a:pt x="234" y="451"/>
                  </a:cubicBezTo>
                  <a:cubicBezTo>
                    <a:pt x="233" y="450"/>
                    <a:pt x="233" y="450"/>
                    <a:pt x="233" y="450"/>
                  </a:cubicBezTo>
                  <a:cubicBezTo>
                    <a:pt x="233" y="450"/>
                    <a:pt x="233" y="450"/>
                    <a:pt x="233" y="450"/>
                  </a:cubicBezTo>
                  <a:cubicBezTo>
                    <a:pt x="233" y="450"/>
                    <a:pt x="233" y="450"/>
                    <a:pt x="233" y="450"/>
                  </a:cubicBezTo>
                  <a:cubicBezTo>
                    <a:pt x="233" y="450"/>
                    <a:pt x="233" y="450"/>
                    <a:pt x="233" y="450"/>
                  </a:cubicBezTo>
                  <a:cubicBezTo>
                    <a:pt x="233" y="450"/>
                    <a:pt x="233" y="450"/>
                    <a:pt x="233" y="450"/>
                  </a:cubicBezTo>
                  <a:cubicBezTo>
                    <a:pt x="232" y="450"/>
                    <a:pt x="232" y="450"/>
                    <a:pt x="232" y="450"/>
                  </a:cubicBezTo>
                  <a:cubicBezTo>
                    <a:pt x="232" y="450"/>
                    <a:pt x="232" y="450"/>
                    <a:pt x="232" y="450"/>
                  </a:cubicBezTo>
                  <a:cubicBezTo>
                    <a:pt x="232" y="450"/>
                    <a:pt x="232" y="450"/>
                    <a:pt x="232" y="450"/>
                  </a:cubicBezTo>
                  <a:cubicBezTo>
                    <a:pt x="232" y="449"/>
                    <a:pt x="232" y="449"/>
                    <a:pt x="232" y="449"/>
                  </a:cubicBezTo>
                  <a:cubicBezTo>
                    <a:pt x="232" y="449"/>
                    <a:pt x="232" y="449"/>
                    <a:pt x="232" y="449"/>
                  </a:cubicBezTo>
                  <a:cubicBezTo>
                    <a:pt x="232" y="449"/>
                    <a:pt x="232" y="449"/>
                    <a:pt x="232" y="449"/>
                  </a:cubicBezTo>
                  <a:cubicBezTo>
                    <a:pt x="232" y="448"/>
                    <a:pt x="232" y="448"/>
                    <a:pt x="232" y="448"/>
                  </a:cubicBezTo>
                  <a:cubicBezTo>
                    <a:pt x="231" y="447"/>
                    <a:pt x="231" y="447"/>
                    <a:pt x="231" y="447"/>
                  </a:cubicBezTo>
                  <a:cubicBezTo>
                    <a:pt x="231" y="447"/>
                    <a:pt x="231" y="447"/>
                    <a:pt x="231" y="447"/>
                  </a:cubicBezTo>
                  <a:cubicBezTo>
                    <a:pt x="232" y="447"/>
                    <a:pt x="232" y="447"/>
                    <a:pt x="232" y="447"/>
                  </a:cubicBezTo>
                  <a:cubicBezTo>
                    <a:pt x="232" y="447"/>
                    <a:pt x="232" y="447"/>
                    <a:pt x="232" y="447"/>
                  </a:cubicBezTo>
                  <a:cubicBezTo>
                    <a:pt x="233" y="448"/>
                    <a:pt x="233" y="448"/>
                    <a:pt x="233" y="448"/>
                  </a:cubicBezTo>
                  <a:cubicBezTo>
                    <a:pt x="233" y="448"/>
                    <a:pt x="233" y="448"/>
                    <a:pt x="233" y="448"/>
                  </a:cubicBezTo>
                  <a:cubicBezTo>
                    <a:pt x="233" y="447"/>
                    <a:pt x="233" y="447"/>
                    <a:pt x="233" y="447"/>
                  </a:cubicBezTo>
                  <a:cubicBezTo>
                    <a:pt x="233" y="448"/>
                    <a:pt x="233" y="448"/>
                    <a:pt x="233" y="448"/>
                  </a:cubicBezTo>
                  <a:cubicBezTo>
                    <a:pt x="234" y="448"/>
                    <a:pt x="234" y="448"/>
                    <a:pt x="234" y="448"/>
                  </a:cubicBezTo>
                  <a:cubicBezTo>
                    <a:pt x="234" y="448"/>
                    <a:pt x="234" y="448"/>
                    <a:pt x="234" y="448"/>
                  </a:cubicBezTo>
                  <a:cubicBezTo>
                    <a:pt x="234" y="449"/>
                    <a:pt x="234" y="449"/>
                    <a:pt x="234" y="449"/>
                  </a:cubicBezTo>
                  <a:cubicBezTo>
                    <a:pt x="234" y="449"/>
                    <a:pt x="234" y="449"/>
                    <a:pt x="234" y="449"/>
                  </a:cubicBezTo>
                  <a:cubicBezTo>
                    <a:pt x="234" y="448"/>
                    <a:pt x="234" y="448"/>
                    <a:pt x="234" y="448"/>
                  </a:cubicBezTo>
                  <a:cubicBezTo>
                    <a:pt x="234" y="448"/>
                    <a:pt x="234" y="448"/>
                    <a:pt x="234" y="448"/>
                  </a:cubicBezTo>
                  <a:cubicBezTo>
                    <a:pt x="234" y="448"/>
                    <a:pt x="234" y="448"/>
                    <a:pt x="234" y="448"/>
                  </a:cubicBezTo>
                  <a:cubicBezTo>
                    <a:pt x="234" y="448"/>
                    <a:pt x="235" y="448"/>
                    <a:pt x="235" y="448"/>
                  </a:cubicBezTo>
                  <a:cubicBezTo>
                    <a:pt x="236" y="448"/>
                    <a:pt x="236" y="450"/>
                    <a:pt x="237" y="450"/>
                  </a:cubicBezTo>
                  <a:cubicBezTo>
                    <a:pt x="237" y="450"/>
                    <a:pt x="237" y="450"/>
                    <a:pt x="237" y="450"/>
                  </a:cubicBezTo>
                  <a:cubicBezTo>
                    <a:pt x="237" y="450"/>
                    <a:pt x="237" y="450"/>
                    <a:pt x="237" y="450"/>
                  </a:cubicBezTo>
                  <a:cubicBezTo>
                    <a:pt x="237" y="450"/>
                    <a:pt x="237" y="450"/>
                    <a:pt x="237" y="450"/>
                  </a:cubicBezTo>
                  <a:cubicBezTo>
                    <a:pt x="238" y="449"/>
                    <a:pt x="238" y="449"/>
                    <a:pt x="238" y="449"/>
                  </a:cubicBezTo>
                  <a:cubicBezTo>
                    <a:pt x="238" y="449"/>
                    <a:pt x="238" y="449"/>
                    <a:pt x="238" y="449"/>
                  </a:cubicBezTo>
                  <a:cubicBezTo>
                    <a:pt x="238" y="449"/>
                    <a:pt x="238" y="449"/>
                    <a:pt x="238" y="449"/>
                  </a:cubicBezTo>
                  <a:cubicBezTo>
                    <a:pt x="239" y="450"/>
                    <a:pt x="239" y="450"/>
                    <a:pt x="239" y="450"/>
                  </a:cubicBezTo>
                  <a:cubicBezTo>
                    <a:pt x="239" y="450"/>
                    <a:pt x="239" y="450"/>
                    <a:pt x="239" y="450"/>
                  </a:cubicBezTo>
                  <a:cubicBezTo>
                    <a:pt x="239" y="451"/>
                    <a:pt x="239" y="451"/>
                    <a:pt x="239" y="451"/>
                  </a:cubicBezTo>
                  <a:cubicBezTo>
                    <a:pt x="239" y="451"/>
                    <a:pt x="239" y="451"/>
                    <a:pt x="239" y="451"/>
                  </a:cubicBezTo>
                  <a:cubicBezTo>
                    <a:pt x="240" y="451"/>
                    <a:pt x="240" y="452"/>
                    <a:pt x="240" y="452"/>
                  </a:cubicBezTo>
                  <a:cubicBezTo>
                    <a:pt x="239" y="450"/>
                    <a:pt x="239" y="450"/>
                    <a:pt x="239" y="450"/>
                  </a:cubicBezTo>
                  <a:cubicBezTo>
                    <a:pt x="239" y="450"/>
                    <a:pt x="239" y="450"/>
                    <a:pt x="239" y="450"/>
                  </a:cubicBezTo>
                  <a:cubicBezTo>
                    <a:pt x="239" y="449"/>
                    <a:pt x="239" y="449"/>
                    <a:pt x="239" y="449"/>
                  </a:cubicBezTo>
                  <a:cubicBezTo>
                    <a:pt x="239" y="449"/>
                    <a:pt x="239" y="449"/>
                    <a:pt x="239" y="449"/>
                  </a:cubicBezTo>
                  <a:cubicBezTo>
                    <a:pt x="239" y="449"/>
                    <a:pt x="239" y="449"/>
                    <a:pt x="239" y="449"/>
                  </a:cubicBezTo>
                  <a:cubicBezTo>
                    <a:pt x="239" y="449"/>
                    <a:pt x="239" y="449"/>
                    <a:pt x="239" y="449"/>
                  </a:cubicBezTo>
                  <a:cubicBezTo>
                    <a:pt x="239" y="449"/>
                    <a:pt x="239" y="449"/>
                    <a:pt x="239" y="449"/>
                  </a:cubicBezTo>
                  <a:cubicBezTo>
                    <a:pt x="239" y="448"/>
                    <a:pt x="239" y="448"/>
                    <a:pt x="239" y="448"/>
                  </a:cubicBezTo>
                  <a:cubicBezTo>
                    <a:pt x="239" y="448"/>
                    <a:pt x="239" y="448"/>
                    <a:pt x="239" y="448"/>
                  </a:cubicBezTo>
                  <a:cubicBezTo>
                    <a:pt x="240" y="448"/>
                    <a:pt x="239" y="448"/>
                    <a:pt x="240" y="448"/>
                  </a:cubicBezTo>
                  <a:cubicBezTo>
                    <a:pt x="240" y="448"/>
                    <a:pt x="240" y="448"/>
                    <a:pt x="240" y="448"/>
                  </a:cubicBezTo>
                  <a:cubicBezTo>
                    <a:pt x="240" y="448"/>
                    <a:pt x="240" y="448"/>
                    <a:pt x="240" y="448"/>
                  </a:cubicBezTo>
                  <a:cubicBezTo>
                    <a:pt x="240" y="448"/>
                    <a:pt x="240" y="448"/>
                    <a:pt x="240" y="448"/>
                  </a:cubicBezTo>
                  <a:cubicBezTo>
                    <a:pt x="240" y="449"/>
                    <a:pt x="240" y="449"/>
                    <a:pt x="240" y="449"/>
                  </a:cubicBezTo>
                  <a:cubicBezTo>
                    <a:pt x="240" y="448"/>
                    <a:pt x="240" y="448"/>
                    <a:pt x="240" y="448"/>
                  </a:cubicBezTo>
                  <a:cubicBezTo>
                    <a:pt x="241" y="449"/>
                    <a:pt x="241" y="449"/>
                    <a:pt x="241" y="449"/>
                  </a:cubicBezTo>
                  <a:cubicBezTo>
                    <a:pt x="241" y="449"/>
                    <a:pt x="241" y="449"/>
                    <a:pt x="241" y="449"/>
                  </a:cubicBezTo>
                  <a:cubicBezTo>
                    <a:pt x="241" y="449"/>
                    <a:pt x="241" y="449"/>
                    <a:pt x="241" y="449"/>
                  </a:cubicBezTo>
                  <a:cubicBezTo>
                    <a:pt x="242" y="449"/>
                    <a:pt x="242" y="449"/>
                    <a:pt x="242" y="449"/>
                  </a:cubicBezTo>
                  <a:cubicBezTo>
                    <a:pt x="242" y="449"/>
                    <a:pt x="242" y="449"/>
                    <a:pt x="242" y="449"/>
                  </a:cubicBezTo>
                  <a:cubicBezTo>
                    <a:pt x="242" y="450"/>
                    <a:pt x="242" y="450"/>
                    <a:pt x="242" y="450"/>
                  </a:cubicBezTo>
                  <a:cubicBezTo>
                    <a:pt x="243" y="450"/>
                    <a:pt x="243" y="450"/>
                    <a:pt x="243" y="450"/>
                  </a:cubicBezTo>
                  <a:cubicBezTo>
                    <a:pt x="243" y="450"/>
                    <a:pt x="243" y="450"/>
                    <a:pt x="243" y="450"/>
                  </a:cubicBezTo>
                  <a:cubicBezTo>
                    <a:pt x="243" y="451"/>
                    <a:pt x="243" y="451"/>
                    <a:pt x="243" y="451"/>
                  </a:cubicBezTo>
                  <a:cubicBezTo>
                    <a:pt x="243" y="451"/>
                    <a:pt x="243" y="451"/>
                    <a:pt x="243" y="451"/>
                  </a:cubicBezTo>
                  <a:cubicBezTo>
                    <a:pt x="242" y="451"/>
                    <a:pt x="242" y="451"/>
                    <a:pt x="242" y="451"/>
                  </a:cubicBezTo>
                  <a:cubicBezTo>
                    <a:pt x="243" y="452"/>
                    <a:pt x="243" y="452"/>
                    <a:pt x="243" y="452"/>
                  </a:cubicBezTo>
                  <a:cubicBezTo>
                    <a:pt x="243" y="452"/>
                    <a:pt x="243" y="452"/>
                    <a:pt x="243" y="452"/>
                  </a:cubicBezTo>
                  <a:cubicBezTo>
                    <a:pt x="243" y="452"/>
                    <a:pt x="243" y="452"/>
                    <a:pt x="243" y="452"/>
                  </a:cubicBezTo>
                  <a:cubicBezTo>
                    <a:pt x="243" y="453"/>
                    <a:pt x="243" y="453"/>
                    <a:pt x="243" y="453"/>
                  </a:cubicBezTo>
                  <a:cubicBezTo>
                    <a:pt x="243" y="453"/>
                    <a:pt x="243" y="453"/>
                    <a:pt x="243" y="453"/>
                  </a:cubicBezTo>
                  <a:cubicBezTo>
                    <a:pt x="243" y="453"/>
                    <a:pt x="243" y="453"/>
                    <a:pt x="243" y="453"/>
                  </a:cubicBezTo>
                  <a:cubicBezTo>
                    <a:pt x="243" y="453"/>
                    <a:pt x="243" y="453"/>
                    <a:pt x="243" y="453"/>
                  </a:cubicBezTo>
                  <a:cubicBezTo>
                    <a:pt x="243" y="453"/>
                    <a:pt x="243" y="453"/>
                    <a:pt x="243" y="453"/>
                  </a:cubicBezTo>
                  <a:cubicBezTo>
                    <a:pt x="243" y="453"/>
                    <a:pt x="243" y="453"/>
                    <a:pt x="243" y="452"/>
                  </a:cubicBezTo>
                  <a:cubicBezTo>
                    <a:pt x="244" y="453"/>
                    <a:pt x="244" y="453"/>
                    <a:pt x="244" y="453"/>
                  </a:cubicBezTo>
                  <a:cubicBezTo>
                    <a:pt x="244" y="453"/>
                    <a:pt x="244" y="453"/>
                    <a:pt x="244" y="453"/>
                  </a:cubicBezTo>
                  <a:cubicBezTo>
                    <a:pt x="244" y="453"/>
                    <a:pt x="244" y="453"/>
                    <a:pt x="244" y="453"/>
                  </a:cubicBezTo>
                  <a:cubicBezTo>
                    <a:pt x="245" y="454"/>
                    <a:pt x="245" y="454"/>
                    <a:pt x="245" y="454"/>
                  </a:cubicBezTo>
                  <a:cubicBezTo>
                    <a:pt x="245" y="454"/>
                    <a:pt x="245" y="454"/>
                    <a:pt x="245" y="454"/>
                  </a:cubicBezTo>
                  <a:cubicBezTo>
                    <a:pt x="245" y="454"/>
                    <a:pt x="245" y="454"/>
                    <a:pt x="245" y="454"/>
                  </a:cubicBezTo>
                  <a:cubicBezTo>
                    <a:pt x="245" y="454"/>
                    <a:pt x="245" y="454"/>
                    <a:pt x="245" y="454"/>
                  </a:cubicBezTo>
                  <a:cubicBezTo>
                    <a:pt x="246" y="455"/>
                    <a:pt x="246" y="455"/>
                    <a:pt x="246" y="455"/>
                  </a:cubicBezTo>
                  <a:cubicBezTo>
                    <a:pt x="245" y="455"/>
                    <a:pt x="245" y="455"/>
                    <a:pt x="245" y="455"/>
                  </a:cubicBezTo>
                  <a:cubicBezTo>
                    <a:pt x="245" y="455"/>
                    <a:pt x="245" y="455"/>
                    <a:pt x="245" y="455"/>
                  </a:cubicBezTo>
                  <a:cubicBezTo>
                    <a:pt x="245" y="455"/>
                    <a:pt x="245" y="455"/>
                    <a:pt x="245" y="455"/>
                  </a:cubicBezTo>
                  <a:cubicBezTo>
                    <a:pt x="245" y="455"/>
                    <a:pt x="245" y="455"/>
                    <a:pt x="245" y="455"/>
                  </a:cubicBezTo>
                  <a:cubicBezTo>
                    <a:pt x="245" y="455"/>
                    <a:pt x="245" y="455"/>
                    <a:pt x="245" y="455"/>
                  </a:cubicBezTo>
                  <a:cubicBezTo>
                    <a:pt x="245" y="455"/>
                    <a:pt x="245" y="455"/>
                    <a:pt x="245" y="455"/>
                  </a:cubicBezTo>
                  <a:cubicBezTo>
                    <a:pt x="246" y="455"/>
                    <a:pt x="246" y="455"/>
                    <a:pt x="246" y="455"/>
                  </a:cubicBezTo>
                  <a:cubicBezTo>
                    <a:pt x="246" y="456"/>
                    <a:pt x="246" y="456"/>
                    <a:pt x="246" y="456"/>
                  </a:cubicBezTo>
                  <a:cubicBezTo>
                    <a:pt x="246" y="456"/>
                    <a:pt x="246" y="456"/>
                    <a:pt x="246" y="456"/>
                  </a:cubicBezTo>
                  <a:cubicBezTo>
                    <a:pt x="246" y="455"/>
                    <a:pt x="246" y="455"/>
                    <a:pt x="246" y="455"/>
                  </a:cubicBezTo>
                  <a:cubicBezTo>
                    <a:pt x="247" y="455"/>
                    <a:pt x="247" y="455"/>
                    <a:pt x="247" y="455"/>
                  </a:cubicBezTo>
                  <a:cubicBezTo>
                    <a:pt x="247" y="455"/>
                    <a:pt x="247" y="455"/>
                    <a:pt x="247" y="455"/>
                  </a:cubicBezTo>
                  <a:cubicBezTo>
                    <a:pt x="247" y="456"/>
                    <a:pt x="247" y="456"/>
                    <a:pt x="247" y="456"/>
                  </a:cubicBezTo>
                  <a:cubicBezTo>
                    <a:pt x="247" y="456"/>
                    <a:pt x="247" y="456"/>
                    <a:pt x="247" y="456"/>
                  </a:cubicBezTo>
                  <a:cubicBezTo>
                    <a:pt x="247" y="456"/>
                    <a:pt x="247" y="456"/>
                    <a:pt x="247" y="456"/>
                  </a:cubicBezTo>
                  <a:cubicBezTo>
                    <a:pt x="248" y="455"/>
                    <a:pt x="248" y="455"/>
                    <a:pt x="248" y="455"/>
                  </a:cubicBezTo>
                  <a:cubicBezTo>
                    <a:pt x="248" y="456"/>
                    <a:pt x="248" y="456"/>
                    <a:pt x="248" y="456"/>
                  </a:cubicBezTo>
                  <a:cubicBezTo>
                    <a:pt x="248" y="456"/>
                    <a:pt x="248" y="456"/>
                    <a:pt x="248" y="456"/>
                  </a:cubicBezTo>
                  <a:cubicBezTo>
                    <a:pt x="248" y="457"/>
                    <a:pt x="248" y="457"/>
                    <a:pt x="248" y="457"/>
                  </a:cubicBezTo>
                  <a:cubicBezTo>
                    <a:pt x="248" y="457"/>
                    <a:pt x="248" y="457"/>
                    <a:pt x="248" y="457"/>
                  </a:cubicBezTo>
                  <a:cubicBezTo>
                    <a:pt x="249" y="458"/>
                    <a:pt x="249" y="458"/>
                    <a:pt x="249" y="458"/>
                  </a:cubicBezTo>
                  <a:cubicBezTo>
                    <a:pt x="248" y="458"/>
                    <a:pt x="248" y="458"/>
                    <a:pt x="248" y="458"/>
                  </a:cubicBezTo>
                  <a:cubicBezTo>
                    <a:pt x="248" y="458"/>
                    <a:pt x="248" y="458"/>
                    <a:pt x="248" y="458"/>
                  </a:cubicBezTo>
                  <a:cubicBezTo>
                    <a:pt x="248" y="458"/>
                    <a:pt x="248" y="458"/>
                    <a:pt x="248" y="458"/>
                  </a:cubicBezTo>
                  <a:cubicBezTo>
                    <a:pt x="249" y="458"/>
                    <a:pt x="249" y="458"/>
                    <a:pt x="249" y="458"/>
                  </a:cubicBezTo>
                  <a:cubicBezTo>
                    <a:pt x="249" y="458"/>
                    <a:pt x="249" y="458"/>
                    <a:pt x="249" y="458"/>
                  </a:cubicBezTo>
                  <a:cubicBezTo>
                    <a:pt x="249" y="458"/>
                    <a:pt x="249" y="458"/>
                    <a:pt x="249" y="458"/>
                  </a:cubicBezTo>
                  <a:cubicBezTo>
                    <a:pt x="249" y="459"/>
                    <a:pt x="249" y="459"/>
                    <a:pt x="249" y="459"/>
                  </a:cubicBezTo>
                  <a:cubicBezTo>
                    <a:pt x="249" y="459"/>
                    <a:pt x="249" y="459"/>
                    <a:pt x="249" y="459"/>
                  </a:cubicBezTo>
                  <a:cubicBezTo>
                    <a:pt x="249" y="459"/>
                    <a:pt x="249" y="459"/>
                    <a:pt x="249" y="459"/>
                  </a:cubicBezTo>
                  <a:cubicBezTo>
                    <a:pt x="249" y="459"/>
                    <a:pt x="249" y="459"/>
                    <a:pt x="249" y="459"/>
                  </a:cubicBezTo>
                  <a:cubicBezTo>
                    <a:pt x="249" y="459"/>
                    <a:pt x="249" y="459"/>
                    <a:pt x="249" y="459"/>
                  </a:cubicBezTo>
                  <a:cubicBezTo>
                    <a:pt x="250" y="459"/>
                    <a:pt x="250" y="459"/>
                    <a:pt x="250" y="459"/>
                  </a:cubicBezTo>
                  <a:cubicBezTo>
                    <a:pt x="249" y="459"/>
                    <a:pt x="249" y="459"/>
                    <a:pt x="249" y="459"/>
                  </a:cubicBezTo>
                  <a:cubicBezTo>
                    <a:pt x="250" y="459"/>
                    <a:pt x="250" y="459"/>
                    <a:pt x="250" y="459"/>
                  </a:cubicBezTo>
                  <a:cubicBezTo>
                    <a:pt x="250" y="459"/>
                    <a:pt x="250" y="460"/>
                    <a:pt x="251" y="460"/>
                  </a:cubicBezTo>
                  <a:cubicBezTo>
                    <a:pt x="250" y="460"/>
                    <a:pt x="250" y="460"/>
                    <a:pt x="250" y="460"/>
                  </a:cubicBezTo>
                  <a:cubicBezTo>
                    <a:pt x="250" y="460"/>
                    <a:pt x="250" y="460"/>
                    <a:pt x="250" y="460"/>
                  </a:cubicBezTo>
                  <a:cubicBezTo>
                    <a:pt x="250" y="460"/>
                    <a:pt x="250" y="460"/>
                    <a:pt x="250" y="460"/>
                  </a:cubicBezTo>
                  <a:cubicBezTo>
                    <a:pt x="251" y="461"/>
                    <a:pt x="251" y="461"/>
                    <a:pt x="251" y="461"/>
                  </a:cubicBezTo>
                  <a:cubicBezTo>
                    <a:pt x="251" y="461"/>
                    <a:pt x="251" y="461"/>
                    <a:pt x="251" y="461"/>
                  </a:cubicBezTo>
                  <a:cubicBezTo>
                    <a:pt x="251" y="461"/>
                    <a:pt x="251" y="461"/>
                    <a:pt x="251" y="461"/>
                  </a:cubicBezTo>
                  <a:cubicBezTo>
                    <a:pt x="251" y="461"/>
                    <a:pt x="251" y="461"/>
                    <a:pt x="251" y="461"/>
                  </a:cubicBezTo>
                  <a:cubicBezTo>
                    <a:pt x="251" y="460"/>
                    <a:pt x="251" y="460"/>
                    <a:pt x="251" y="460"/>
                  </a:cubicBezTo>
                  <a:cubicBezTo>
                    <a:pt x="251" y="461"/>
                    <a:pt x="251" y="461"/>
                    <a:pt x="251" y="461"/>
                  </a:cubicBezTo>
                  <a:cubicBezTo>
                    <a:pt x="251" y="461"/>
                    <a:pt x="251" y="461"/>
                    <a:pt x="251" y="461"/>
                  </a:cubicBezTo>
                  <a:cubicBezTo>
                    <a:pt x="251" y="462"/>
                    <a:pt x="251" y="462"/>
                    <a:pt x="251" y="462"/>
                  </a:cubicBezTo>
                  <a:close/>
                  <a:moveTo>
                    <a:pt x="217" y="443"/>
                  </a:moveTo>
                  <a:cubicBezTo>
                    <a:pt x="216" y="443"/>
                    <a:pt x="216" y="443"/>
                    <a:pt x="216" y="443"/>
                  </a:cubicBezTo>
                  <a:cubicBezTo>
                    <a:pt x="216" y="443"/>
                    <a:pt x="216" y="443"/>
                    <a:pt x="216" y="443"/>
                  </a:cubicBezTo>
                  <a:cubicBezTo>
                    <a:pt x="216" y="443"/>
                    <a:pt x="216" y="443"/>
                    <a:pt x="216" y="443"/>
                  </a:cubicBezTo>
                  <a:cubicBezTo>
                    <a:pt x="217" y="443"/>
                    <a:pt x="217" y="443"/>
                    <a:pt x="217" y="443"/>
                  </a:cubicBezTo>
                  <a:close/>
                  <a:moveTo>
                    <a:pt x="233" y="465"/>
                  </a:moveTo>
                  <a:cubicBezTo>
                    <a:pt x="233" y="465"/>
                    <a:pt x="233" y="465"/>
                    <a:pt x="233" y="465"/>
                  </a:cubicBezTo>
                  <a:cubicBezTo>
                    <a:pt x="234" y="465"/>
                    <a:pt x="234" y="465"/>
                    <a:pt x="234" y="465"/>
                  </a:cubicBezTo>
                  <a:cubicBezTo>
                    <a:pt x="233" y="464"/>
                    <a:pt x="233" y="464"/>
                    <a:pt x="233" y="464"/>
                  </a:cubicBezTo>
                  <a:cubicBezTo>
                    <a:pt x="233" y="464"/>
                    <a:pt x="233" y="464"/>
                    <a:pt x="233" y="464"/>
                  </a:cubicBezTo>
                  <a:cubicBezTo>
                    <a:pt x="233" y="465"/>
                    <a:pt x="233" y="465"/>
                    <a:pt x="233" y="465"/>
                  </a:cubicBezTo>
                  <a:close/>
                  <a:moveTo>
                    <a:pt x="227" y="453"/>
                  </a:moveTo>
                  <a:cubicBezTo>
                    <a:pt x="226" y="452"/>
                    <a:pt x="226" y="452"/>
                    <a:pt x="226" y="452"/>
                  </a:cubicBezTo>
                  <a:cubicBezTo>
                    <a:pt x="226" y="452"/>
                    <a:pt x="226" y="452"/>
                    <a:pt x="226" y="452"/>
                  </a:cubicBezTo>
                  <a:cubicBezTo>
                    <a:pt x="226" y="452"/>
                    <a:pt x="226" y="452"/>
                    <a:pt x="226" y="452"/>
                  </a:cubicBezTo>
                  <a:cubicBezTo>
                    <a:pt x="226" y="453"/>
                    <a:pt x="226" y="453"/>
                    <a:pt x="226" y="453"/>
                  </a:cubicBezTo>
                  <a:cubicBezTo>
                    <a:pt x="226" y="452"/>
                    <a:pt x="226" y="452"/>
                    <a:pt x="226" y="452"/>
                  </a:cubicBezTo>
                  <a:cubicBezTo>
                    <a:pt x="227" y="453"/>
                    <a:pt x="227" y="453"/>
                    <a:pt x="227" y="453"/>
                  </a:cubicBezTo>
                  <a:close/>
                  <a:moveTo>
                    <a:pt x="227" y="453"/>
                  </a:moveTo>
                  <a:cubicBezTo>
                    <a:pt x="227" y="454"/>
                    <a:pt x="227" y="454"/>
                    <a:pt x="227" y="454"/>
                  </a:cubicBezTo>
                  <a:lnTo>
                    <a:pt x="227" y="453"/>
                  </a:lnTo>
                  <a:close/>
                  <a:moveTo>
                    <a:pt x="229" y="454"/>
                  </a:moveTo>
                  <a:cubicBezTo>
                    <a:pt x="229" y="454"/>
                    <a:pt x="229" y="454"/>
                    <a:pt x="229" y="454"/>
                  </a:cubicBezTo>
                  <a:close/>
                  <a:moveTo>
                    <a:pt x="247" y="465"/>
                  </a:moveTo>
                  <a:cubicBezTo>
                    <a:pt x="247" y="465"/>
                    <a:pt x="247" y="465"/>
                    <a:pt x="247" y="465"/>
                  </a:cubicBezTo>
                  <a:cubicBezTo>
                    <a:pt x="247" y="465"/>
                    <a:pt x="247" y="465"/>
                    <a:pt x="247" y="465"/>
                  </a:cubicBezTo>
                  <a:cubicBezTo>
                    <a:pt x="247" y="465"/>
                    <a:pt x="247" y="465"/>
                    <a:pt x="247" y="465"/>
                  </a:cubicBezTo>
                  <a:close/>
                  <a:moveTo>
                    <a:pt x="246" y="471"/>
                  </a:moveTo>
                  <a:cubicBezTo>
                    <a:pt x="246" y="471"/>
                    <a:pt x="246" y="471"/>
                    <a:pt x="246" y="471"/>
                  </a:cubicBezTo>
                  <a:close/>
                  <a:moveTo>
                    <a:pt x="245" y="472"/>
                  </a:moveTo>
                  <a:cubicBezTo>
                    <a:pt x="246" y="472"/>
                    <a:pt x="246" y="472"/>
                    <a:pt x="246" y="472"/>
                  </a:cubicBezTo>
                  <a:cubicBezTo>
                    <a:pt x="246" y="472"/>
                    <a:pt x="246" y="472"/>
                    <a:pt x="246" y="472"/>
                  </a:cubicBezTo>
                  <a:cubicBezTo>
                    <a:pt x="246" y="472"/>
                    <a:pt x="246" y="472"/>
                    <a:pt x="246" y="472"/>
                  </a:cubicBezTo>
                  <a:cubicBezTo>
                    <a:pt x="246" y="472"/>
                    <a:pt x="246" y="472"/>
                    <a:pt x="246" y="472"/>
                  </a:cubicBezTo>
                  <a:cubicBezTo>
                    <a:pt x="246" y="472"/>
                    <a:pt x="246" y="472"/>
                    <a:pt x="246" y="472"/>
                  </a:cubicBezTo>
                  <a:cubicBezTo>
                    <a:pt x="246" y="472"/>
                    <a:pt x="246" y="472"/>
                    <a:pt x="246" y="472"/>
                  </a:cubicBezTo>
                  <a:cubicBezTo>
                    <a:pt x="246" y="472"/>
                    <a:pt x="246" y="472"/>
                    <a:pt x="246" y="472"/>
                  </a:cubicBezTo>
                  <a:cubicBezTo>
                    <a:pt x="246" y="472"/>
                    <a:pt x="246" y="472"/>
                    <a:pt x="246" y="472"/>
                  </a:cubicBezTo>
                  <a:lnTo>
                    <a:pt x="245" y="472"/>
                  </a:lnTo>
                  <a:close/>
                  <a:moveTo>
                    <a:pt x="241" y="456"/>
                  </a:moveTo>
                  <a:cubicBezTo>
                    <a:pt x="241" y="456"/>
                    <a:pt x="241" y="456"/>
                    <a:pt x="241" y="456"/>
                  </a:cubicBezTo>
                  <a:cubicBezTo>
                    <a:pt x="241" y="456"/>
                    <a:pt x="241" y="456"/>
                    <a:pt x="241" y="456"/>
                  </a:cubicBezTo>
                  <a:cubicBezTo>
                    <a:pt x="241" y="456"/>
                    <a:pt x="241" y="456"/>
                    <a:pt x="241" y="456"/>
                  </a:cubicBezTo>
                  <a:cubicBezTo>
                    <a:pt x="241" y="456"/>
                    <a:pt x="241" y="456"/>
                    <a:pt x="241" y="456"/>
                  </a:cubicBezTo>
                  <a:close/>
                  <a:moveTo>
                    <a:pt x="241" y="454"/>
                  </a:moveTo>
                  <a:cubicBezTo>
                    <a:pt x="241" y="454"/>
                    <a:pt x="241" y="454"/>
                    <a:pt x="241" y="454"/>
                  </a:cubicBezTo>
                  <a:cubicBezTo>
                    <a:pt x="241" y="454"/>
                    <a:pt x="241" y="453"/>
                    <a:pt x="240" y="453"/>
                  </a:cubicBezTo>
                  <a:cubicBezTo>
                    <a:pt x="240" y="453"/>
                    <a:pt x="240" y="453"/>
                    <a:pt x="240" y="453"/>
                  </a:cubicBezTo>
                  <a:cubicBezTo>
                    <a:pt x="240" y="454"/>
                    <a:pt x="240" y="454"/>
                    <a:pt x="240" y="454"/>
                  </a:cubicBezTo>
                  <a:cubicBezTo>
                    <a:pt x="241" y="453"/>
                    <a:pt x="241" y="453"/>
                    <a:pt x="241" y="453"/>
                  </a:cubicBezTo>
                  <a:cubicBezTo>
                    <a:pt x="241" y="454"/>
                    <a:pt x="241" y="454"/>
                    <a:pt x="241" y="454"/>
                  </a:cubicBezTo>
                  <a:cubicBezTo>
                    <a:pt x="241" y="454"/>
                    <a:pt x="241" y="454"/>
                    <a:pt x="241" y="454"/>
                  </a:cubicBezTo>
                  <a:close/>
                  <a:moveTo>
                    <a:pt x="244" y="454"/>
                  </a:moveTo>
                  <a:cubicBezTo>
                    <a:pt x="244" y="454"/>
                    <a:pt x="244" y="454"/>
                    <a:pt x="244" y="454"/>
                  </a:cubicBezTo>
                  <a:cubicBezTo>
                    <a:pt x="244" y="454"/>
                    <a:pt x="244" y="454"/>
                    <a:pt x="244" y="454"/>
                  </a:cubicBezTo>
                  <a:cubicBezTo>
                    <a:pt x="244" y="455"/>
                    <a:pt x="244" y="455"/>
                    <a:pt x="244" y="455"/>
                  </a:cubicBezTo>
                  <a:cubicBezTo>
                    <a:pt x="244" y="455"/>
                    <a:pt x="244" y="455"/>
                    <a:pt x="244" y="455"/>
                  </a:cubicBezTo>
                  <a:cubicBezTo>
                    <a:pt x="244" y="455"/>
                    <a:pt x="244" y="455"/>
                    <a:pt x="244" y="455"/>
                  </a:cubicBezTo>
                  <a:cubicBezTo>
                    <a:pt x="244" y="454"/>
                    <a:pt x="245" y="454"/>
                    <a:pt x="244" y="454"/>
                  </a:cubicBezTo>
                  <a:close/>
                  <a:moveTo>
                    <a:pt x="243" y="448"/>
                  </a:moveTo>
                  <a:cubicBezTo>
                    <a:pt x="243" y="448"/>
                    <a:pt x="243" y="448"/>
                    <a:pt x="243" y="448"/>
                  </a:cubicBezTo>
                  <a:cubicBezTo>
                    <a:pt x="242" y="448"/>
                    <a:pt x="242" y="448"/>
                    <a:pt x="242" y="448"/>
                  </a:cubicBezTo>
                  <a:cubicBezTo>
                    <a:pt x="242" y="448"/>
                    <a:pt x="242" y="448"/>
                    <a:pt x="242" y="448"/>
                  </a:cubicBezTo>
                  <a:cubicBezTo>
                    <a:pt x="242" y="449"/>
                    <a:pt x="242" y="449"/>
                    <a:pt x="243" y="449"/>
                  </a:cubicBezTo>
                  <a:cubicBezTo>
                    <a:pt x="243" y="449"/>
                    <a:pt x="243" y="449"/>
                    <a:pt x="243" y="449"/>
                  </a:cubicBezTo>
                  <a:cubicBezTo>
                    <a:pt x="243" y="449"/>
                    <a:pt x="243" y="449"/>
                    <a:pt x="243" y="449"/>
                  </a:cubicBezTo>
                  <a:cubicBezTo>
                    <a:pt x="243" y="449"/>
                    <a:pt x="243" y="449"/>
                    <a:pt x="243" y="449"/>
                  </a:cubicBezTo>
                  <a:cubicBezTo>
                    <a:pt x="243" y="449"/>
                    <a:pt x="243" y="449"/>
                    <a:pt x="243" y="448"/>
                  </a:cubicBezTo>
                  <a:close/>
                  <a:moveTo>
                    <a:pt x="224" y="420"/>
                  </a:moveTo>
                  <a:cubicBezTo>
                    <a:pt x="225" y="419"/>
                    <a:pt x="225" y="419"/>
                    <a:pt x="225" y="419"/>
                  </a:cubicBezTo>
                  <a:cubicBezTo>
                    <a:pt x="224" y="419"/>
                    <a:pt x="224" y="419"/>
                    <a:pt x="224" y="419"/>
                  </a:cubicBezTo>
                  <a:cubicBezTo>
                    <a:pt x="224" y="419"/>
                    <a:pt x="224" y="419"/>
                    <a:pt x="224" y="419"/>
                  </a:cubicBezTo>
                  <a:cubicBezTo>
                    <a:pt x="224" y="419"/>
                    <a:pt x="224" y="419"/>
                    <a:pt x="224" y="419"/>
                  </a:cubicBezTo>
                  <a:lnTo>
                    <a:pt x="224" y="420"/>
                  </a:lnTo>
                  <a:close/>
                  <a:moveTo>
                    <a:pt x="258" y="465"/>
                  </a:moveTo>
                  <a:cubicBezTo>
                    <a:pt x="258" y="465"/>
                    <a:pt x="258" y="465"/>
                    <a:pt x="258" y="465"/>
                  </a:cubicBezTo>
                  <a:cubicBezTo>
                    <a:pt x="258" y="465"/>
                    <a:pt x="258" y="465"/>
                    <a:pt x="258" y="465"/>
                  </a:cubicBezTo>
                  <a:cubicBezTo>
                    <a:pt x="257" y="465"/>
                    <a:pt x="257" y="465"/>
                    <a:pt x="257" y="465"/>
                  </a:cubicBezTo>
                  <a:cubicBezTo>
                    <a:pt x="258" y="465"/>
                    <a:pt x="258" y="465"/>
                    <a:pt x="258" y="465"/>
                  </a:cubicBezTo>
                  <a:cubicBezTo>
                    <a:pt x="257" y="466"/>
                    <a:pt x="257" y="466"/>
                    <a:pt x="257" y="466"/>
                  </a:cubicBezTo>
                  <a:cubicBezTo>
                    <a:pt x="258" y="466"/>
                    <a:pt x="258" y="466"/>
                    <a:pt x="258" y="466"/>
                  </a:cubicBezTo>
                  <a:cubicBezTo>
                    <a:pt x="257" y="466"/>
                    <a:pt x="257" y="466"/>
                    <a:pt x="257" y="466"/>
                  </a:cubicBezTo>
                  <a:cubicBezTo>
                    <a:pt x="258" y="466"/>
                    <a:pt x="258" y="466"/>
                    <a:pt x="258" y="467"/>
                  </a:cubicBezTo>
                  <a:cubicBezTo>
                    <a:pt x="259" y="467"/>
                    <a:pt x="259" y="467"/>
                    <a:pt x="259" y="467"/>
                  </a:cubicBezTo>
                  <a:cubicBezTo>
                    <a:pt x="259" y="467"/>
                    <a:pt x="259" y="467"/>
                    <a:pt x="259" y="467"/>
                  </a:cubicBezTo>
                  <a:cubicBezTo>
                    <a:pt x="259" y="467"/>
                    <a:pt x="259" y="467"/>
                    <a:pt x="259" y="467"/>
                  </a:cubicBezTo>
                  <a:cubicBezTo>
                    <a:pt x="259" y="467"/>
                    <a:pt x="259" y="467"/>
                    <a:pt x="259" y="467"/>
                  </a:cubicBezTo>
                  <a:cubicBezTo>
                    <a:pt x="260" y="467"/>
                    <a:pt x="260" y="467"/>
                    <a:pt x="260" y="467"/>
                  </a:cubicBezTo>
                  <a:cubicBezTo>
                    <a:pt x="260" y="467"/>
                    <a:pt x="260" y="467"/>
                    <a:pt x="260" y="467"/>
                  </a:cubicBezTo>
                  <a:cubicBezTo>
                    <a:pt x="260" y="467"/>
                    <a:pt x="260" y="467"/>
                    <a:pt x="261" y="467"/>
                  </a:cubicBezTo>
                  <a:cubicBezTo>
                    <a:pt x="261" y="466"/>
                    <a:pt x="261" y="466"/>
                    <a:pt x="261" y="466"/>
                  </a:cubicBezTo>
                  <a:cubicBezTo>
                    <a:pt x="261" y="466"/>
                    <a:pt x="261" y="466"/>
                    <a:pt x="261" y="466"/>
                  </a:cubicBezTo>
                  <a:cubicBezTo>
                    <a:pt x="261" y="466"/>
                    <a:pt x="261" y="466"/>
                    <a:pt x="261" y="466"/>
                  </a:cubicBezTo>
                  <a:cubicBezTo>
                    <a:pt x="261" y="466"/>
                    <a:pt x="261" y="466"/>
                    <a:pt x="261" y="466"/>
                  </a:cubicBezTo>
                  <a:cubicBezTo>
                    <a:pt x="261" y="465"/>
                    <a:pt x="261" y="465"/>
                    <a:pt x="261" y="465"/>
                  </a:cubicBezTo>
                  <a:cubicBezTo>
                    <a:pt x="261" y="465"/>
                    <a:pt x="261" y="465"/>
                    <a:pt x="261" y="465"/>
                  </a:cubicBezTo>
                  <a:cubicBezTo>
                    <a:pt x="260" y="465"/>
                    <a:pt x="260" y="465"/>
                    <a:pt x="260" y="465"/>
                  </a:cubicBezTo>
                  <a:cubicBezTo>
                    <a:pt x="261" y="465"/>
                    <a:pt x="261" y="465"/>
                    <a:pt x="261" y="465"/>
                  </a:cubicBezTo>
                  <a:cubicBezTo>
                    <a:pt x="260" y="465"/>
                    <a:pt x="260" y="465"/>
                    <a:pt x="260" y="465"/>
                  </a:cubicBezTo>
                  <a:cubicBezTo>
                    <a:pt x="260" y="465"/>
                    <a:pt x="260" y="465"/>
                    <a:pt x="260" y="465"/>
                  </a:cubicBezTo>
                  <a:cubicBezTo>
                    <a:pt x="260" y="464"/>
                    <a:pt x="260" y="464"/>
                    <a:pt x="260" y="464"/>
                  </a:cubicBezTo>
                  <a:cubicBezTo>
                    <a:pt x="260" y="464"/>
                    <a:pt x="260" y="464"/>
                    <a:pt x="260" y="464"/>
                  </a:cubicBezTo>
                  <a:cubicBezTo>
                    <a:pt x="260" y="463"/>
                    <a:pt x="260" y="463"/>
                    <a:pt x="260" y="463"/>
                  </a:cubicBezTo>
                  <a:cubicBezTo>
                    <a:pt x="260" y="463"/>
                    <a:pt x="260" y="463"/>
                    <a:pt x="260" y="463"/>
                  </a:cubicBezTo>
                  <a:cubicBezTo>
                    <a:pt x="260" y="463"/>
                    <a:pt x="260" y="463"/>
                    <a:pt x="260" y="463"/>
                  </a:cubicBezTo>
                  <a:cubicBezTo>
                    <a:pt x="259" y="463"/>
                    <a:pt x="259" y="463"/>
                    <a:pt x="259" y="463"/>
                  </a:cubicBezTo>
                  <a:cubicBezTo>
                    <a:pt x="259" y="463"/>
                    <a:pt x="258" y="464"/>
                    <a:pt x="258" y="464"/>
                  </a:cubicBezTo>
                  <a:cubicBezTo>
                    <a:pt x="258" y="464"/>
                    <a:pt x="258" y="464"/>
                    <a:pt x="258" y="464"/>
                  </a:cubicBezTo>
                  <a:cubicBezTo>
                    <a:pt x="258" y="464"/>
                    <a:pt x="258" y="464"/>
                    <a:pt x="258" y="465"/>
                  </a:cubicBezTo>
                  <a:close/>
                  <a:moveTo>
                    <a:pt x="176" y="386"/>
                  </a:moveTo>
                  <a:cubicBezTo>
                    <a:pt x="176" y="386"/>
                    <a:pt x="176" y="386"/>
                    <a:pt x="176" y="386"/>
                  </a:cubicBezTo>
                  <a:cubicBezTo>
                    <a:pt x="176" y="385"/>
                    <a:pt x="176" y="385"/>
                    <a:pt x="176" y="385"/>
                  </a:cubicBezTo>
                  <a:cubicBezTo>
                    <a:pt x="176" y="385"/>
                    <a:pt x="176" y="385"/>
                    <a:pt x="176" y="385"/>
                  </a:cubicBezTo>
                  <a:cubicBezTo>
                    <a:pt x="176" y="385"/>
                    <a:pt x="176" y="385"/>
                    <a:pt x="176" y="385"/>
                  </a:cubicBezTo>
                  <a:cubicBezTo>
                    <a:pt x="175" y="385"/>
                    <a:pt x="175" y="385"/>
                    <a:pt x="175" y="385"/>
                  </a:cubicBezTo>
                  <a:cubicBezTo>
                    <a:pt x="176" y="385"/>
                    <a:pt x="176" y="385"/>
                    <a:pt x="176" y="385"/>
                  </a:cubicBezTo>
                  <a:cubicBezTo>
                    <a:pt x="175" y="386"/>
                    <a:pt x="175" y="386"/>
                    <a:pt x="175" y="386"/>
                  </a:cubicBezTo>
                  <a:lnTo>
                    <a:pt x="176" y="386"/>
                  </a:lnTo>
                  <a:close/>
                  <a:moveTo>
                    <a:pt x="243" y="462"/>
                  </a:moveTo>
                  <a:cubicBezTo>
                    <a:pt x="242" y="461"/>
                    <a:pt x="242" y="461"/>
                    <a:pt x="242" y="461"/>
                  </a:cubicBezTo>
                  <a:cubicBezTo>
                    <a:pt x="242" y="461"/>
                    <a:pt x="242" y="461"/>
                    <a:pt x="242" y="461"/>
                  </a:cubicBezTo>
                  <a:cubicBezTo>
                    <a:pt x="242" y="462"/>
                    <a:pt x="242" y="462"/>
                    <a:pt x="242" y="462"/>
                  </a:cubicBezTo>
                  <a:lnTo>
                    <a:pt x="243" y="462"/>
                  </a:lnTo>
                  <a:close/>
                  <a:moveTo>
                    <a:pt x="257" y="470"/>
                  </a:moveTo>
                  <a:cubicBezTo>
                    <a:pt x="257" y="470"/>
                    <a:pt x="257" y="470"/>
                    <a:pt x="257" y="469"/>
                  </a:cubicBezTo>
                  <a:cubicBezTo>
                    <a:pt x="257" y="469"/>
                    <a:pt x="257" y="469"/>
                    <a:pt x="257" y="469"/>
                  </a:cubicBezTo>
                  <a:cubicBezTo>
                    <a:pt x="257" y="469"/>
                    <a:pt x="257" y="469"/>
                    <a:pt x="257" y="469"/>
                  </a:cubicBezTo>
                  <a:cubicBezTo>
                    <a:pt x="257" y="469"/>
                    <a:pt x="257" y="469"/>
                    <a:pt x="257" y="469"/>
                  </a:cubicBezTo>
                  <a:cubicBezTo>
                    <a:pt x="257" y="469"/>
                    <a:pt x="257" y="469"/>
                    <a:pt x="257" y="469"/>
                  </a:cubicBezTo>
                  <a:cubicBezTo>
                    <a:pt x="257" y="469"/>
                    <a:pt x="257" y="469"/>
                    <a:pt x="257" y="469"/>
                  </a:cubicBezTo>
                  <a:cubicBezTo>
                    <a:pt x="257" y="469"/>
                    <a:pt x="257" y="469"/>
                    <a:pt x="257" y="469"/>
                  </a:cubicBezTo>
                  <a:cubicBezTo>
                    <a:pt x="257" y="469"/>
                    <a:pt x="257" y="469"/>
                    <a:pt x="257" y="469"/>
                  </a:cubicBezTo>
                  <a:cubicBezTo>
                    <a:pt x="257" y="468"/>
                    <a:pt x="257" y="468"/>
                    <a:pt x="257" y="468"/>
                  </a:cubicBezTo>
                  <a:cubicBezTo>
                    <a:pt x="257" y="468"/>
                    <a:pt x="257" y="468"/>
                    <a:pt x="257" y="468"/>
                  </a:cubicBezTo>
                  <a:cubicBezTo>
                    <a:pt x="257" y="468"/>
                    <a:pt x="257" y="468"/>
                    <a:pt x="257" y="468"/>
                  </a:cubicBezTo>
                  <a:cubicBezTo>
                    <a:pt x="257" y="468"/>
                    <a:pt x="257" y="468"/>
                    <a:pt x="257" y="468"/>
                  </a:cubicBezTo>
                  <a:cubicBezTo>
                    <a:pt x="256" y="467"/>
                    <a:pt x="256" y="467"/>
                    <a:pt x="256" y="467"/>
                  </a:cubicBezTo>
                  <a:cubicBezTo>
                    <a:pt x="256" y="467"/>
                    <a:pt x="256" y="466"/>
                    <a:pt x="256" y="466"/>
                  </a:cubicBezTo>
                  <a:cubicBezTo>
                    <a:pt x="256" y="466"/>
                    <a:pt x="256" y="466"/>
                    <a:pt x="255" y="466"/>
                  </a:cubicBezTo>
                  <a:cubicBezTo>
                    <a:pt x="255" y="465"/>
                    <a:pt x="255" y="465"/>
                    <a:pt x="255" y="465"/>
                  </a:cubicBezTo>
                  <a:cubicBezTo>
                    <a:pt x="255" y="465"/>
                    <a:pt x="255" y="465"/>
                    <a:pt x="255" y="465"/>
                  </a:cubicBezTo>
                  <a:cubicBezTo>
                    <a:pt x="255" y="465"/>
                    <a:pt x="255" y="465"/>
                    <a:pt x="255" y="465"/>
                  </a:cubicBezTo>
                  <a:cubicBezTo>
                    <a:pt x="255" y="465"/>
                    <a:pt x="255" y="465"/>
                    <a:pt x="255" y="465"/>
                  </a:cubicBezTo>
                  <a:cubicBezTo>
                    <a:pt x="255" y="464"/>
                    <a:pt x="255" y="464"/>
                    <a:pt x="255" y="464"/>
                  </a:cubicBezTo>
                  <a:cubicBezTo>
                    <a:pt x="255" y="464"/>
                    <a:pt x="255" y="464"/>
                    <a:pt x="255" y="464"/>
                  </a:cubicBezTo>
                  <a:cubicBezTo>
                    <a:pt x="255" y="464"/>
                    <a:pt x="255" y="464"/>
                    <a:pt x="255" y="464"/>
                  </a:cubicBezTo>
                  <a:cubicBezTo>
                    <a:pt x="255" y="464"/>
                    <a:pt x="255" y="464"/>
                    <a:pt x="255" y="464"/>
                  </a:cubicBezTo>
                  <a:cubicBezTo>
                    <a:pt x="255" y="463"/>
                    <a:pt x="254" y="464"/>
                    <a:pt x="255" y="463"/>
                  </a:cubicBezTo>
                  <a:cubicBezTo>
                    <a:pt x="254" y="463"/>
                    <a:pt x="254" y="463"/>
                    <a:pt x="254" y="463"/>
                  </a:cubicBezTo>
                  <a:cubicBezTo>
                    <a:pt x="255" y="463"/>
                    <a:pt x="255" y="463"/>
                    <a:pt x="255" y="463"/>
                  </a:cubicBezTo>
                  <a:cubicBezTo>
                    <a:pt x="255" y="463"/>
                    <a:pt x="255" y="463"/>
                    <a:pt x="255" y="463"/>
                  </a:cubicBezTo>
                  <a:cubicBezTo>
                    <a:pt x="255" y="462"/>
                    <a:pt x="255" y="462"/>
                    <a:pt x="255" y="462"/>
                  </a:cubicBezTo>
                  <a:cubicBezTo>
                    <a:pt x="255" y="462"/>
                    <a:pt x="255" y="462"/>
                    <a:pt x="255" y="462"/>
                  </a:cubicBezTo>
                  <a:cubicBezTo>
                    <a:pt x="256" y="462"/>
                    <a:pt x="256" y="462"/>
                    <a:pt x="256" y="462"/>
                  </a:cubicBezTo>
                  <a:cubicBezTo>
                    <a:pt x="256" y="462"/>
                    <a:pt x="256" y="462"/>
                    <a:pt x="256" y="462"/>
                  </a:cubicBezTo>
                  <a:cubicBezTo>
                    <a:pt x="256" y="461"/>
                    <a:pt x="256" y="461"/>
                    <a:pt x="256" y="461"/>
                  </a:cubicBezTo>
                  <a:cubicBezTo>
                    <a:pt x="257" y="461"/>
                    <a:pt x="257" y="461"/>
                    <a:pt x="257" y="461"/>
                  </a:cubicBezTo>
                  <a:cubicBezTo>
                    <a:pt x="257" y="461"/>
                    <a:pt x="257" y="461"/>
                    <a:pt x="257" y="461"/>
                  </a:cubicBezTo>
                  <a:cubicBezTo>
                    <a:pt x="257" y="461"/>
                    <a:pt x="257" y="461"/>
                    <a:pt x="257" y="461"/>
                  </a:cubicBezTo>
                  <a:cubicBezTo>
                    <a:pt x="257" y="461"/>
                    <a:pt x="257" y="461"/>
                    <a:pt x="257" y="461"/>
                  </a:cubicBezTo>
                  <a:cubicBezTo>
                    <a:pt x="258" y="460"/>
                    <a:pt x="258" y="460"/>
                    <a:pt x="258" y="460"/>
                  </a:cubicBezTo>
                  <a:cubicBezTo>
                    <a:pt x="258" y="460"/>
                    <a:pt x="258" y="460"/>
                    <a:pt x="258" y="460"/>
                  </a:cubicBezTo>
                  <a:cubicBezTo>
                    <a:pt x="258" y="460"/>
                    <a:pt x="258" y="460"/>
                    <a:pt x="258" y="460"/>
                  </a:cubicBezTo>
                  <a:cubicBezTo>
                    <a:pt x="257" y="460"/>
                    <a:pt x="257" y="460"/>
                    <a:pt x="257" y="460"/>
                  </a:cubicBezTo>
                  <a:cubicBezTo>
                    <a:pt x="257" y="460"/>
                    <a:pt x="257" y="460"/>
                    <a:pt x="257" y="460"/>
                  </a:cubicBezTo>
                  <a:cubicBezTo>
                    <a:pt x="257" y="459"/>
                    <a:pt x="257" y="459"/>
                    <a:pt x="257" y="459"/>
                  </a:cubicBezTo>
                  <a:cubicBezTo>
                    <a:pt x="257" y="459"/>
                    <a:pt x="257" y="459"/>
                    <a:pt x="257" y="459"/>
                  </a:cubicBezTo>
                  <a:cubicBezTo>
                    <a:pt x="256" y="458"/>
                    <a:pt x="256" y="458"/>
                    <a:pt x="255" y="458"/>
                  </a:cubicBezTo>
                  <a:cubicBezTo>
                    <a:pt x="255" y="458"/>
                    <a:pt x="255" y="458"/>
                    <a:pt x="255" y="458"/>
                  </a:cubicBezTo>
                  <a:cubicBezTo>
                    <a:pt x="254" y="458"/>
                    <a:pt x="254" y="458"/>
                    <a:pt x="254" y="458"/>
                  </a:cubicBezTo>
                  <a:cubicBezTo>
                    <a:pt x="254" y="458"/>
                    <a:pt x="254" y="458"/>
                    <a:pt x="254" y="458"/>
                  </a:cubicBezTo>
                  <a:cubicBezTo>
                    <a:pt x="254" y="458"/>
                    <a:pt x="254" y="458"/>
                    <a:pt x="254" y="458"/>
                  </a:cubicBezTo>
                  <a:cubicBezTo>
                    <a:pt x="254" y="457"/>
                    <a:pt x="255" y="457"/>
                    <a:pt x="255" y="457"/>
                  </a:cubicBezTo>
                  <a:cubicBezTo>
                    <a:pt x="255" y="457"/>
                    <a:pt x="255" y="457"/>
                    <a:pt x="255" y="457"/>
                  </a:cubicBezTo>
                  <a:cubicBezTo>
                    <a:pt x="254" y="456"/>
                    <a:pt x="254" y="456"/>
                    <a:pt x="254" y="456"/>
                  </a:cubicBezTo>
                  <a:cubicBezTo>
                    <a:pt x="254" y="456"/>
                    <a:pt x="254" y="456"/>
                    <a:pt x="254" y="456"/>
                  </a:cubicBezTo>
                  <a:cubicBezTo>
                    <a:pt x="254" y="456"/>
                    <a:pt x="254" y="456"/>
                    <a:pt x="254" y="456"/>
                  </a:cubicBezTo>
                  <a:cubicBezTo>
                    <a:pt x="254" y="456"/>
                    <a:pt x="254" y="456"/>
                    <a:pt x="254" y="456"/>
                  </a:cubicBezTo>
                  <a:cubicBezTo>
                    <a:pt x="254" y="455"/>
                    <a:pt x="254" y="455"/>
                    <a:pt x="254" y="455"/>
                  </a:cubicBezTo>
                  <a:cubicBezTo>
                    <a:pt x="253" y="455"/>
                    <a:pt x="253" y="455"/>
                    <a:pt x="253" y="455"/>
                  </a:cubicBezTo>
                  <a:cubicBezTo>
                    <a:pt x="253" y="455"/>
                    <a:pt x="253" y="455"/>
                    <a:pt x="253" y="455"/>
                  </a:cubicBezTo>
                  <a:cubicBezTo>
                    <a:pt x="252" y="455"/>
                    <a:pt x="252" y="455"/>
                    <a:pt x="252" y="455"/>
                  </a:cubicBezTo>
                  <a:cubicBezTo>
                    <a:pt x="253" y="454"/>
                    <a:pt x="253" y="454"/>
                    <a:pt x="253" y="454"/>
                  </a:cubicBezTo>
                  <a:cubicBezTo>
                    <a:pt x="252" y="453"/>
                    <a:pt x="252" y="453"/>
                    <a:pt x="252" y="453"/>
                  </a:cubicBezTo>
                  <a:cubicBezTo>
                    <a:pt x="252" y="454"/>
                    <a:pt x="252" y="454"/>
                    <a:pt x="252" y="454"/>
                  </a:cubicBezTo>
                  <a:cubicBezTo>
                    <a:pt x="252" y="453"/>
                    <a:pt x="252" y="453"/>
                    <a:pt x="252" y="453"/>
                  </a:cubicBezTo>
                  <a:cubicBezTo>
                    <a:pt x="252" y="454"/>
                    <a:pt x="252" y="454"/>
                    <a:pt x="252" y="454"/>
                  </a:cubicBezTo>
                  <a:cubicBezTo>
                    <a:pt x="252" y="453"/>
                    <a:pt x="252" y="453"/>
                    <a:pt x="252" y="453"/>
                  </a:cubicBezTo>
                  <a:cubicBezTo>
                    <a:pt x="252" y="453"/>
                    <a:pt x="252" y="453"/>
                    <a:pt x="252" y="453"/>
                  </a:cubicBezTo>
                  <a:cubicBezTo>
                    <a:pt x="252" y="453"/>
                    <a:pt x="252" y="453"/>
                    <a:pt x="252" y="453"/>
                  </a:cubicBezTo>
                  <a:cubicBezTo>
                    <a:pt x="251" y="453"/>
                    <a:pt x="251" y="453"/>
                    <a:pt x="251" y="453"/>
                  </a:cubicBezTo>
                  <a:cubicBezTo>
                    <a:pt x="251" y="452"/>
                    <a:pt x="251" y="452"/>
                    <a:pt x="251" y="452"/>
                  </a:cubicBezTo>
                  <a:cubicBezTo>
                    <a:pt x="251" y="452"/>
                    <a:pt x="251" y="452"/>
                    <a:pt x="251" y="452"/>
                  </a:cubicBezTo>
                  <a:cubicBezTo>
                    <a:pt x="250" y="451"/>
                    <a:pt x="250" y="451"/>
                    <a:pt x="250" y="451"/>
                  </a:cubicBezTo>
                  <a:cubicBezTo>
                    <a:pt x="250" y="451"/>
                    <a:pt x="250" y="451"/>
                    <a:pt x="250" y="451"/>
                  </a:cubicBezTo>
                  <a:cubicBezTo>
                    <a:pt x="250" y="451"/>
                    <a:pt x="250" y="451"/>
                    <a:pt x="250" y="451"/>
                  </a:cubicBezTo>
                  <a:cubicBezTo>
                    <a:pt x="250" y="451"/>
                    <a:pt x="250" y="451"/>
                    <a:pt x="250" y="451"/>
                  </a:cubicBezTo>
                  <a:cubicBezTo>
                    <a:pt x="249" y="451"/>
                    <a:pt x="249" y="451"/>
                    <a:pt x="249" y="451"/>
                  </a:cubicBezTo>
                  <a:cubicBezTo>
                    <a:pt x="249" y="451"/>
                    <a:pt x="249" y="451"/>
                    <a:pt x="249" y="451"/>
                  </a:cubicBezTo>
                  <a:cubicBezTo>
                    <a:pt x="249" y="451"/>
                    <a:pt x="249" y="451"/>
                    <a:pt x="249" y="451"/>
                  </a:cubicBezTo>
                  <a:cubicBezTo>
                    <a:pt x="249" y="451"/>
                    <a:pt x="249" y="451"/>
                    <a:pt x="249" y="451"/>
                  </a:cubicBezTo>
                  <a:cubicBezTo>
                    <a:pt x="249" y="451"/>
                    <a:pt x="249" y="450"/>
                    <a:pt x="249" y="450"/>
                  </a:cubicBezTo>
                  <a:cubicBezTo>
                    <a:pt x="249" y="450"/>
                    <a:pt x="249" y="450"/>
                    <a:pt x="249" y="450"/>
                  </a:cubicBezTo>
                  <a:cubicBezTo>
                    <a:pt x="249" y="450"/>
                    <a:pt x="249" y="450"/>
                    <a:pt x="249" y="450"/>
                  </a:cubicBezTo>
                  <a:cubicBezTo>
                    <a:pt x="248" y="450"/>
                    <a:pt x="248" y="450"/>
                    <a:pt x="248" y="450"/>
                  </a:cubicBezTo>
                  <a:cubicBezTo>
                    <a:pt x="248" y="450"/>
                    <a:pt x="248" y="450"/>
                    <a:pt x="248" y="450"/>
                  </a:cubicBezTo>
                  <a:cubicBezTo>
                    <a:pt x="248" y="449"/>
                    <a:pt x="248" y="449"/>
                    <a:pt x="248" y="449"/>
                  </a:cubicBezTo>
                  <a:cubicBezTo>
                    <a:pt x="248" y="449"/>
                    <a:pt x="248" y="449"/>
                    <a:pt x="248" y="449"/>
                  </a:cubicBezTo>
                  <a:cubicBezTo>
                    <a:pt x="248" y="449"/>
                    <a:pt x="248" y="449"/>
                    <a:pt x="248" y="449"/>
                  </a:cubicBezTo>
                  <a:cubicBezTo>
                    <a:pt x="248" y="448"/>
                    <a:pt x="248" y="448"/>
                    <a:pt x="248" y="448"/>
                  </a:cubicBezTo>
                  <a:cubicBezTo>
                    <a:pt x="248" y="449"/>
                    <a:pt x="248" y="449"/>
                    <a:pt x="248" y="449"/>
                  </a:cubicBezTo>
                  <a:cubicBezTo>
                    <a:pt x="247" y="448"/>
                    <a:pt x="247" y="448"/>
                    <a:pt x="246" y="447"/>
                  </a:cubicBezTo>
                  <a:cubicBezTo>
                    <a:pt x="246" y="447"/>
                    <a:pt x="246" y="447"/>
                    <a:pt x="246" y="447"/>
                  </a:cubicBezTo>
                  <a:cubicBezTo>
                    <a:pt x="246" y="447"/>
                    <a:pt x="246" y="447"/>
                    <a:pt x="246" y="447"/>
                  </a:cubicBezTo>
                  <a:cubicBezTo>
                    <a:pt x="246" y="448"/>
                    <a:pt x="246" y="448"/>
                    <a:pt x="246" y="448"/>
                  </a:cubicBezTo>
                  <a:cubicBezTo>
                    <a:pt x="246" y="448"/>
                    <a:pt x="246" y="448"/>
                    <a:pt x="246" y="448"/>
                  </a:cubicBezTo>
                  <a:cubicBezTo>
                    <a:pt x="245" y="447"/>
                    <a:pt x="245" y="447"/>
                    <a:pt x="245" y="447"/>
                  </a:cubicBezTo>
                  <a:cubicBezTo>
                    <a:pt x="245" y="447"/>
                    <a:pt x="245" y="447"/>
                    <a:pt x="245" y="447"/>
                  </a:cubicBezTo>
                  <a:cubicBezTo>
                    <a:pt x="244" y="447"/>
                    <a:pt x="244" y="447"/>
                    <a:pt x="244" y="447"/>
                  </a:cubicBezTo>
                  <a:cubicBezTo>
                    <a:pt x="244" y="447"/>
                    <a:pt x="244" y="447"/>
                    <a:pt x="244" y="447"/>
                  </a:cubicBezTo>
                  <a:cubicBezTo>
                    <a:pt x="244" y="447"/>
                    <a:pt x="244" y="447"/>
                    <a:pt x="244" y="447"/>
                  </a:cubicBezTo>
                  <a:cubicBezTo>
                    <a:pt x="244" y="447"/>
                    <a:pt x="244" y="447"/>
                    <a:pt x="244" y="447"/>
                  </a:cubicBezTo>
                  <a:cubicBezTo>
                    <a:pt x="244" y="448"/>
                    <a:pt x="244" y="448"/>
                    <a:pt x="244" y="448"/>
                  </a:cubicBezTo>
                  <a:cubicBezTo>
                    <a:pt x="244" y="448"/>
                    <a:pt x="244" y="448"/>
                    <a:pt x="244" y="448"/>
                  </a:cubicBezTo>
                  <a:cubicBezTo>
                    <a:pt x="244" y="448"/>
                    <a:pt x="244" y="448"/>
                    <a:pt x="244" y="448"/>
                  </a:cubicBezTo>
                  <a:cubicBezTo>
                    <a:pt x="244" y="449"/>
                    <a:pt x="244" y="449"/>
                    <a:pt x="244" y="449"/>
                  </a:cubicBezTo>
                  <a:cubicBezTo>
                    <a:pt x="244" y="449"/>
                    <a:pt x="244" y="449"/>
                    <a:pt x="244" y="449"/>
                  </a:cubicBezTo>
                  <a:cubicBezTo>
                    <a:pt x="244" y="449"/>
                    <a:pt x="244" y="449"/>
                    <a:pt x="244" y="449"/>
                  </a:cubicBezTo>
                  <a:cubicBezTo>
                    <a:pt x="244" y="449"/>
                    <a:pt x="244" y="449"/>
                    <a:pt x="244" y="449"/>
                  </a:cubicBezTo>
                  <a:cubicBezTo>
                    <a:pt x="244" y="450"/>
                    <a:pt x="244" y="450"/>
                    <a:pt x="244" y="450"/>
                  </a:cubicBezTo>
                  <a:cubicBezTo>
                    <a:pt x="244" y="450"/>
                    <a:pt x="244" y="450"/>
                    <a:pt x="244" y="450"/>
                  </a:cubicBezTo>
                  <a:cubicBezTo>
                    <a:pt x="245" y="450"/>
                    <a:pt x="245" y="450"/>
                    <a:pt x="245" y="450"/>
                  </a:cubicBezTo>
                  <a:cubicBezTo>
                    <a:pt x="245" y="450"/>
                    <a:pt x="245" y="450"/>
                    <a:pt x="245" y="451"/>
                  </a:cubicBezTo>
                  <a:cubicBezTo>
                    <a:pt x="245" y="451"/>
                    <a:pt x="245" y="451"/>
                    <a:pt x="245" y="451"/>
                  </a:cubicBezTo>
                  <a:cubicBezTo>
                    <a:pt x="245" y="451"/>
                    <a:pt x="245" y="451"/>
                    <a:pt x="245" y="451"/>
                  </a:cubicBezTo>
                  <a:cubicBezTo>
                    <a:pt x="245" y="452"/>
                    <a:pt x="246" y="452"/>
                    <a:pt x="246" y="453"/>
                  </a:cubicBezTo>
                  <a:cubicBezTo>
                    <a:pt x="246" y="453"/>
                    <a:pt x="246" y="453"/>
                    <a:pt x="247" y="453"/>
                  </a:cubicBezTo>
                  <a:cubicBezTo>
                    <a:pt x="247" y="453"/>
                    <a:pt x="247" y="453"/>
                    <a:pt x="247" y="453"/>
                  </a:cubicBezTo>
                  <a:cubicBezTo>
                    <a:pt x="247" y="453"/>
                    <a:pt x="247" y="453"/>
                    <a:pt x="247" y="453"/>
                  </a:cubicBezTo>
                  <a:cubicBezTo>
                    <a:pt x="247" y="453"/>
                    <a:pt x="247" y="453"/>
                    <a:pt x="247" y="453"/>
                  </a:cubicBezTo>
                  <a:cubicBezTo>
                    <a:pt x="247" y="454"/>
                    <a:pt x="247" y="454"/>
                    <a:pt x="247" y="454"/>
                  </a:cubicBezTo>
                  <a:cubicBezTo>
                    <a:pt x="247" y="454"/>
                    <a:pt x="247" y="454"/>
                    <a:pt x="247" y="454"/>
                  </a:cubicBezTo>
                  <a:cubicBezTo>
                    <a:pt x="248" y="455"/>
                    <a:pt x="248" y="455"/>
                    <a:pt x="248" y="455"/>
                  </a:cubicBezTo>
                  <a:cubicBezTo>
                    <a:pt x="248" y="454"/>
                    <a:pt x="248" y="454"/>
                    <a:pt x="248" y="454"/>
                  </a:cubicBezTo>
                  <a:cubicBezTo>
                    <a:pt x="249" y="455"/>
                    <a:pt x="249" y="455"/>
                    <a:pt x="250" y="456"/>
                  </a:cubicBezTo>
                  <a:cubicBezTo>
                    <a:pt x="250" y="456"/>
                    <a:pt x="250" y="456"/>
                    <a:pt x="250" y="456"/>
                  </a:cubicBezTo>
                  <a:cubicBezTo>
                    <a:pt x="250" y="456"/>
                    <a:pt x="250" y="456"/>
                    <a:pt x="250" y="456"/>
                  </a:cubicBezTo>
                  <a:cubicBezTo>
                    <a:pt x="250" y="457"/>
                    <a:pt x="250" y="457"/>
                    <a:pt x="250" y="457"/>
                  </a:cubicBezTo>
                  <a:cubicBezTo>
                    <a:pt x="250" y="457"/>
                    <a:pt x="250" y="457"/>
                    <a:pt x="250" y="457"/>
                  </a:cubicBezTo>
                  <a:cubicBezTo>
                    <a:pt x="251" y="457"/>
                    <a:pt x="251" y="457"/>
                    <a:pt x="251" y="457"/>
                  </a:cubicBezTo>
                  <a:cubicBezTo>
                    <a:pt x="251" y="458"/>
                    <a:pt x="251" y="458"/>
                    <a:pt x="251" y="458"/>
                  </a:cubicBezTo>
                  <a:cubicBezTo>
                    <a:pt x="251" y="457"/>
                    <a:pt x="251" y="457"/>
                    <a:pt x="251" y="457"/>
                  </a:cubicBezTo>
                  <a:cubicBezTo>
                    <a:pt x="251" y="458"/>
                    <a:pt x="251" y="458"/>
                    <a:pt x="251" y="458"/>
                  </a:cubicBezTo>
                  <a:cubicBezTo>
                    <a:pt x="252" y="458"/>
                    <a:pt x="252" y="458"/>
                    <a:pt x="252" y="458"/>
                  </a:cubicBezTo>
                  <a:cubicBezTo>
                    <a:pt x="252" y="458"/>
                    <a:pt x="252" y="458"/>
                    <a:pt x="252" y="458"/>
                  </a:cubicBezTo>
                  <a:cubicBezTo>
                    <a:pt x="252" y="458"/>
                    <a:pt x="252" y="458"/>
                    <a:pt x="252" y="458"/>
                  </a:cubicBezTo>
                  <a:cubicBezTo>
                    <a:pt x="252" y="459"/>
                    <a:pt x="252" y="459"/>
                    <a:pt x="252" y="460"/>
                  </a:cubicBezTo>
                  <a:cubicBezTo>
                    <a:pt x="253" y="460"/>
                    <a:pt x="253" y="460"/>
                    <a:pt x="253" y="460"/>
                  </a:cubicBezTo>
                  <a:cubicBezTo>
                    <a:pt x="253" y="460"/>
                    <a:pt x="253" y="460"/>
                    <a:pt x="253" y="460"/>
                  </a:cubicBezTo>
                  <a:cubicBezTo>
                    <a:pt x="252" y="460"/>
                    <a:pt x="252" y="460"/>
                    <a:pt x="252" y="460"/>
                  </a:cubicBezTo>
                  <a:cubicBezTo>
                    <a:pt x="252" y="460"/>
                    <a:pt x="252" y="460"/>
                    <a:pt x="252" y="460"/>
                  </a:cubicBezTo>
                  <a:cubicBezTo>
                    <a:pt x="253" y="461"/>
                    <a:pt x="252" y="460"/>
                    <a:pt x="253" y="461"/>
                  </a:cubicBezTo>
                  <a:cubicBezTo>
                    <a:pt x="253" y="460"/>
                    <a:pt x="253" y="460"/>
                    <a:pt x="253" y="460"/>
                  </a:cubicBezTo>
                  <a:cubicBezTo>
                    <a:pt x="253" y="461"/>
                    <a:pt x="253" y="461"/>
                    <a:pt x="253" y="461"/>
                  </a:cubicBezTo>
                  <a:cubicBezTo>
                    <a:pt x="252" y="461"/>
                    <a:pt x="252" y="461"/>
                    <a:pt x="252" y="461"/>
                  </a:cubicBezTo>
                  <a:cubicBezTo>
                    <a:pt x="252" y="461"/>
                    <a:pt x="252" y="461"/>
                    <a:pt x="252" y="461"/>
                  </a:cubicBezTo>
                  <a:cubicBezTo>
                    <a:pt x="253" y="461"/>
                    <a:pt x="253" y="461"/>
                    <a:pt x="254" y="461"/>
                  </a:cubicBezTo>
                  <a:cubicBezTo>
                    <a:pt x="253" y="461"/>
                    <a:pt x="253" y="461"/>
                    <a:pt x="253" y="461"/>
                  </a:cubicBezTo>
                  <a:cubicBezTo>
                    <a:pt x="253" y="462"/>
                    <a:pt x="253" y="462"/>
                    <a:pt x="253" y="462"/>
                  </a:cubicBezTo>
                  <a:cubicBezTo>
                    <a:pt x="253" y="462"/>
                    <a:pt x="253" y="462"/>
                    <a:pt x="253" y="462"/>
                  </a:cubicBezTo>
                  <a:cubicBezTo>
                    <a:pt x="253" y="462"/>
                    <a:pt x="253" y="461"/>
                    <a:pt x="252" y="461"/>
                  </a:cubicBezTo>
                  <a:cubicBezTo>
                    <a:pt x="252" y="461"/>
                    <a:pt x="252" y="461"/>
                    <a:pt x="252" y="461"/>
                  </a:cubicBezTo>
                  <a:cubicBezTo>
                    <a:pt x="252" y="461"/>
                    <a:pt x="252" y="461"/>
                    <a:pt x="252" y="461"/>
                  </a:cubicBezTo>
                  <a:cubicBezTo>
                    <a:pt x="252" y="461"/>
                    <a:pt x="252" y="461"/>
                    <a:pt x="252" y="461"/>
                  </a:cubicBezTo>
                  <a:cubicBezTo>
                    <a:pt x="252" y="462"/>
                    <a:pt x="252" y="462"/>
                    <a:pt x="252" y="462"/>
                  </a:cubicBezTo>
                  <a:cubicBezTo>
                    <a:pt x="252" y="462"/>
                    <a:pt x="252" y="462"/>
                    <a:pt x="252" y="462"/>
                  </a:cubicBezTo>
                  <a:cubicBezTo>
                    <a:pt x="252" y="462"/>
                    <a:pt x="252" y="462"/>
                    <a:pt x="252" y="462"/>
                  </a:cubicBezTo>
                  <a:cubicBezTo>
                    <a:pt x="252" y="462"/>
                    <a:pt x="252" y="462"/>
                    <a:pt x="252" y="462"/>
                  </a:cubicBezTo>
                  <a:cubicBezTo>
                    <a:pt x="252" y="463"/>
                    <a:pt x="252" y="463"/>
                    <a:pt x="252" y="463"/>
                  </a:cubicBezTo>
                  <a:cubicBezTo>
                    <a:pt x="252" y="463"/>
                    <a:pt x="252" y="463"/>
                    <a:pt x="252" y="463"/>
                  </a:cubicBezTo>
                  <a:cubicBezTo>
                    <a:pt x="252" y="464"/>
                    <a:pt x="252" y="464"/>
                    <a:pt x="252" y="464"/>
                  </a:cubicBezTo>
                  <a:cubicBezTo>
                    <a:pt x="253" y="464"/>
                    <a:pt x="253" y="464"/>
                    <a:pt x="253" y="464"/>
                  </a:cubicBezTo>
                  <a:cubicBezTo>
                    <a:pt x="253" y="464"/>
                    <a:pt x="253" y="464"/>
                    <a:pt x="253" y="464"/>
                  </a:cubicBezTo>
                  <a:cubicBezTo>
                    <a:pt x="253" y="465"/>
                    <a:pt x="253" y="465"/>
                    <a:pt x="253" y="465"/>
                  </a:cubicBezTo>
                  <a:cubicBezTo>
                    <a:pt x="253" y="465"/>
                    <a:pt x="253" y="465"/>
                    <a:pt x="253" y="465"/>
                  </a:cubicBezTo>
                  <a:cubicBezTo>
                    <a:pt x="253" y="465"/>
                    <a:pt x="253" y="465"/>
                    <a:pt x="253" y="465"/>
                  </a:cubicBezTo>
                  <a:cubicBezTo>
                    <a:pt x="253" y="465"/>
                    <a:pt x="253" y="465"/>
                    <a:pt x="253" y="465"/>
                  </a:cubicBezTo>
                  <a:cubicBezTo>
                    <a:pt x="254" y="466"/>
                    <a:pt x="254" y="466"/>
                    <a:pt x="254" y="466"/>
                  </a:cubicBezTo>
                  <a:cubicBezTo>
                    <a:pt x="254" y="466"/>
                    <a:pt x="254" y="466"/>
                    <a:pt x="254" y="466"/>
                  </a:cubicBezTo>
                  <a:cubicBezTo>
                    <a:pt x="254" y="466"/>
                    <a:pt x="254" y="466"/>
                    <a:pt x="254" y="466"/>
                  </a:cubicBezTo>
                  <a:cubicBezTo>
                    <a:pt x="254" y="466"/>
                    <a:pt x="254" y="467"/>
                    <a:pt x="254" y="467"/>
                  </a:cubicBezTo>
                  <a:cubicBezTo>
                    <a:pt x="254" y="467"/>
                    <a:pt x="255" y="468"/>
                    <a:pt x="255" y="469"/>
                  </a:cubicBezTo>
                  <a:cubicBezTo>
                    <a:pt x="255" y="469"/>
                    <a:pt x="255" y="469"/>
                    <a:pt x="255" y="469"/>
                  </a:cubicBezTo>
                  <a:cubicBezTo>
                    <a:pt x="255" y="470"/>
                    <a:pt x="256" y="469"/>
                    <a:pt x="255" y="470"/>
                  </a:cubicBezTo>
                  <a:cubicBezTo>
                    <a:pt x="256" y="470"/>
                    <a:pt x="256" y="470"/>
                    <a:pt x="257" y="470"/>
                  </a:cubicBezTo>
                  <a:close/>
                  <a:moveTo>
                    <a:pt x="255" y="471"/>
                  </a:moveTo>
                  <a:cubicBezTo>
                    <a:pt x="255" y="471"/>
                    <a:pt x="255" y="471"/>
                    <a:pt x="255" y="471"/>
                  </a:cubicBezTo>
                  <a:cubicBezTo>
                    <a:pt x="254" y="471"/>
                    <a:pt x="254" y="471"/>
                    <a:pt x="254" y="471"/>
                  </a:cubicBezTo>
                  <a:cubicBezTo>
                    <a:pt x="254" y="471"/>
                    <a:pt x="254" y="471"/>
                    <a:pt x="254" y="471"/>
                  </a:cubicBezTo>
                  <a:cubicBezTo>
                    <a:pt x="254" y="471"/>
                    <a:pt x="254" y="471"/>
                    <a:pt x="254" y="471"/>
                  </a:cubicBezTo>
                  <a:cubicBezTo>
                    <a:pt x="254" y="471"/>
                    <a:pt x="254" y="471"/>
                    <a:pt x="254" y="471"/>
                  </a:cubicBezTo>
                  <a:cubicBezTo>
                    <a:pt x="253" y="470"/>
                    <a:pt x="253" y="470"/>
                    <a:pt x="253" y="470"/>
                  </a:cubicBezTo>
                  <a:cubicBezTo>
                    <a:pt x="253" y="470"/>
                    <a:pt x="253" y="470"/>
                    <a:pt x="253" y="470"/>
                  </a:cubicBezTo>
                  <a:cubicBezTo>
                    <a:pt x="253" y="470"/>
                    <a:pt x="253" y="470"/>
                    <a:pt x="253" y="470"/>
                  </a:cubicBezTo>
                  <a:cubicBezTo>
                    <a:pt x="253" y="470"/>
                    <a:pt x="253" y="470"/>
                    <a:pt x="253" y="470"/>
                  </a:cubicBezTo>
                  <a:cubicBezTo>
                    <a:pt x="253" y="470"/>
                    <a:pt x="253" y="470"/>
                    <a:pt x="253" y="470"/>
                  </a:cubicBezTo>
                  <a:cubicBezTo>
                    <a:pt x="253" y="470"/>
                    <a:pt x="253" y="470"/>
                    <a:pt x="253" y="470"/>
                  </a:cubicBezTo>
                  <a:cubicBezTo>
                    <a:pt x="253" y="471"/>
                    <a:pt x="253" y="471"/>
                    <a:pt x="253" y="471"/>
                  </a:cubicBezTo>
                  <a:cubicBezTo>
                    <a:pt x="253" y="471"/>
                    <a:pt x="253" y="471"/>
                    <a:pt x="253" y="471"/>
                  </a:cubicBezTo>
                  <a:cubicBezTo>
                    <a:pt x="252" y="471"/>
                    <a:pt x="253" y="471"/>
                    <a:pt x="252" y="472"/>
                  </a:cubicBezTo>
                  <a:cubicBezTo>
                    <a:pt x="253" y="472"/>
                    <a:pt x="253" y="472"/>
                    <a:pt x="253" y="472"/>
                  </a:cubicBezTo>
                  <a:cubicBezTo>
                    <a:pt x="253" y="473"/>
                    <a:pt x="253" y="473"/>
                    <a:pt x="253" y="473"/>
                  </a:cubicBezTo>
                  <a:cubicBezTo>
                    <a:pt x="253" y="474"/>
                    <a:pt x="253" y="474"/>
                    <a:pt x="253" y="474"/>
                  </a:cubicBezTo>
                  <a:cubicBezTo>
                    <a:pt x="253" y="474"/>
                    <a:pt x="253" y="474"/>
                    <a:pt x="253" y="474"/>
                  </a:cubicBezTo>
                  <a:cubicBezTo>
                    <a:pt x="253" y="474"/>
                    <a:pt x="254" y="475"/>
                    <a:pt x="253" y="476"/>
                  </a:cubicBezTo>
                  <a:cubicBezTo>
                    <a:pt x="254" y="476"/>
                    <a:pt x="254" y="476"/>
                    <a:pt x="254" y="476"/>
                  </a:cubicBezTo>
                  <a:cubicBezTo>
                    <a:pt x="255" y="475"/>
                    <a:pt x="255" y="475"/>
                    <a:pt x="255" y="475"/>
                  </a:cubicBezTo>
                  <a:cubicBezTo>
                    <a:pt x="255" y="475"/>
                    <a:pt x="255" y="475"/>
                    <a:pt x="255" y="475"/>
                  </a:cubicBezTo>
                  <a:cubicBezTo>
                    <a:pt x="255" y="475"/>
                    <a:pt x="255" y="475"/>
                    <a:pt x="255" y="475"/>
                  </a:cubicBezTo>
                  <a:cubicBezTo>
                    <a:pt x="255" y="475"/>
                    <a:pt x="255" y="475"/>
                    <a:pt x="255" y="475"/>
                  </a:cubicBezTo>
                  <a:cubicBezTo>
                    <a:pt x="255" y="475"/>
                    <a:pt x="255" y="475"/>
                    <a:pt x="255" y="475"/>
                  </a:cubicBezTo>
                  <a:cubicBezTo>
                    <a:pt x="255" y="474"/>
                    <a:pt x="255" y="474"/>
                    <a:pt x="255" y="474"/>
                  </a:cubicBezTo>
                  <a:cubicBezTo>
                    <a:pt x="255" y="474"/>
                    <a:pt x="255" y="474"/>
                    <a:pt x="255" y="474"/>
                  </a:cubicBezTo>
                  <a:cubicBezTo>
                    <a:pt x="255" y="474"/>
                    <a:pt x="255" y="474"/>
                    <a:pt x="255" y="474"/>
                  </a:cubicBezTo>
                  <a:cubicBezTo>
                    <a:pt x="255" y="474"/>
                    <a:pt x="255" y="474"/>
                    <a:pt x="254" y="473"/>
                  </a:cubicBezTo>
                  <a:cubicBezTo>
                    <a:pt x="254" y="473"/>
                    <a:pt x="254" y="473"/>
                    <a:pt x="254" y="473"/>
                  </a:cubicBezTo>
                  <a:cubicBezTo>
                    <a:pt x="255" y="473"/>
                    <a:pt x="255" y="473"/>
                    <a:pt x="255" y="473"/>
                  </a:cubicBezTo>
                  <a:cubicBezTo>
                    <a:pt x="255" y="473"/>
                    <a:pt x="255" y="473"/>
                    <a:pt x="255" y="473"/>
                  </a:cubicBezTo>
                  <a:cubicBezTo>
                    <a:pt x="255" y="473"/>
                    <a:pt x="255" y="473"/>
                    <a:pt x="255" y="473"/>
                  </a:cubicBezTo>
                  <a:cubicBezTo>
                    <a:pt x="255" y="474"/>
                    <a:pt x="255" y="474"/>
                    <a:pt x="255" y="474"/>
                  </a:cubicBezTo>
                  <a:cubicBezTo>
                    <a:pt x="255" y="473"/>
                    <a:pt x="255" y="473"/>
                    <a:pt x="255" y="473"/>
                  </a:cubicBezTo>
                  <a:cubicBezTo>
                    <a:pt x="255" y="473"/>
                    <a:pt x="255" y="473"/>
                    <a:pt x="255" y="473"/>
                  </a:cubicBezTo>
                  <a:cubicBezTo>
                    <a:pt x="255" y="472"/>
                    <a:pt x="255" y="472"/>
                    <a:pt x="255" y="472"/>
                  </a:cubicBezTo>
                  <a:cubicBezTo>
                    <a:pt x="255" y="472"/>
                    <a:pt x="255" y="472"/>
                    <a:pt x="255" y="472"/>
                  </a:cubicBezTo>
                  <a:cubicBezTo>
                    <a:pt x="255" y="472"/>
                    <a:pt x="255" y="472"/>
                    <a:pt x="255" y="472"/>
                  </a:cubicBezTo>
                  <a:cubicBezTo>
                    <a:pt x="255" y="472"/>
                    <a:pt x="255" y="472"/>
                    <a:pt x="255" y="472"/>
                  </a:cubicBezTo>
                  <a:lnTo>
                    <a:pt x="255" y="471"/>
                  </a:lnTo>
                  <a:close/>
                  <a:moveTo>
                    <a:pt x="251" y="463"/>
                  </a:moveTo>
                  <a:cubicBezTo>
                    <a:pt x="251" y="464"/>
                    <a:pt x="251" y="464"/>
                    <a:pt x="251" y="464"/>
                  </a:cubicBezTo>
                  <a:cubicBezTo>
                    <a:pt x="252" y="463"/>
                    <a:pt x="252" y="463"/>
                    <a:pt x="252" y="463"/>
                  </a:cubicBezTo>
                  <a:cubicBezTo>
                    <a:pt x="252" y="462"/>
                    <a:pt x="252" y="462"/>
                    <a:pt x="252" y="462"/>
                  </a:cubicBezTo>
                  <a:cubicBezTo>
                    <a:pt x="251" y="462"/>
                    <a:pt x="251" y="462"/>
                    <a:pt x="251" y="462"/>
                  </a:cubicBezTo>
                  <a:cubicBezTo>
                    <a:pt x="251" y="462"/>
                    <a:pt x="251" y="463"/>
                    <a:pt x="251" y="463"/>
                  </a:cubicBezTo>
                  <a:cubicBezTo>
                    <a:pt x="251" y="463"/>
                    <a:pt x="251" y="463"/>
                    <a:pt x="251" y="463"/>
                  </a:cubicBezTo>
                  <a:close/>
                  <a:moveTo>
                    <a:pt x="253" y="479"/>
                  </a:moveTo>
                  <a:cubicBezTo>
                    <a:pt x="253" y="478"/>
                    <a:pt x="253" y="478"/>
                    <a:pt x="253" y="478"/>
                  </a:cubicBezTo>
                  <a:cubicBezTo>
                    <a:pt x="252" y="478"/>
                    <a:pt x="253" y="479"/>
                    <a:pt x="252" y="479"/>
                  </a:cubicBezTo>
                  <a:cubicBezTo>
                    <a:pt x="252" y="480"/>
                    <a:pt x="252" y="480"/>
                    <a:pt x="252" y="480"/>
                  </a:cubicBezTo>
                  <a:cubicBezTo>
                    <a:pt x="253" y="479"/>
                    <a:pt x="253" y="479"/>
                    <a:pt x="253" y="479"/>
                  </a:cubicBezTo>
                  <a:cubicBezTo>
                    <a:pt x="253" y="479"/>
                    <a:pt x="253" y="479"/>
                    <a:pt x="253" y="479"/>
                  </a:cubicBezTo>
                  <a:cubicBezTo>
                    <a:pt x="253" y="479"/>
                    <a:pt x="253" y="479"/>
                    <a:pt x="253" y="479"/>
                  </a:cubicBezTo>
                  <a:close/>
                  <a:moveTo>
                    <a:pt x="171" y="389"/>
                  </a:moveTo>
                  <a:cubicBezTo>
                    <a:pt x="172" y="389"/>
                    <a:pt x="172" y="389"/>
                    <a:pt x="172" y="389"/>
                  </a:cubicBezTo>
                  <a:cubicBezTo>
                    <a:pt x="172" y="389"/>
                    <a:pt x="172" y="389"/>
                    <a:pt x="172" y="389"/>
                  </a:cubicBezTo>
                  <a:cubicBezTo>
                    <a:pt x="171" y="389"/>
                    <a:pt x="171" y="389"/>
                    <a:pt x="171" y="389"/>
                  </a:cubicBezTo>
                  <a:cubicBezTo>
                    <a:pt x="171" y="389"/>
                    <a:pt x="171" y="389"/>
                    <a:pt x="171" y="389"/>
                  </a:cubicBezTo>
                  <a:cubicBezTo>
                    <a:pt x="171" y="389"/>
                    <a:pt x="171" y="389"/>
                    <a:pt x="171" y="389"/>
                  </a:cubicBezTo>
                  <a:close/>
                  <a:moveTo>
                    <a:pt x="252" y="469"/>
                  </a:moveTo>
                  <a:cubicBezTo>
                    <a:pt x="252" y="469"/>
                    <a:pt x="252" y="469"/>
                    <a:pt x="252" y="469"/>
                  </a:cubicBezTo>
                  <a:cubicBezTo>
                    <a:pt x="253" y="469"/>
                    <a:pt x="253" y="469"/>
                    <a:pt x="253" y="469"/>
                  </a:cubicBezTo>
                  <a:cubicBezTo>
                    <a:pt x="253" y="469"/>
                    <a:pt x="253" y="469"/>
                    <a:pt x="253" y="469"/>
                  </a:cubicBezTo>
                  <a:cubicBezTo>
                    <a:pt x="253" y="469"/>
                    <a:pt x="253" y="469"/>
                    <a:pt x="253" y="469"/>
                  </a:cubicBezTo>
                  <a:cubicBezTo>
                    <a:pt x="253" y="470"/>
                    <a:pt x="253" y="470"/>
                    <a:pt x="253" y="470"/>
                  </a:cubicBezTo>
                  <a:cubicBezTo>
                    <a:pt x="254" y="470"/>
                    <a:pt x="254" y="470"/>
                    <a:pt x="254" y="470"/>
                  </a:cubicBezTo>
                  <a:cubicBezTo>
                    <a:pt x="254" y="470"/>
                    <a:pt x="254" y="471"/>
                    <a:pt x="254" y="471"/>
                  </a:cubicBezTo>
                  <a:cubicBezTo>
                    <a:pt x="254" y="471"/>
                    <a:pt x="254" y="471"/>
                    <a:pt x="254" y="471"/>
                  </a:cubicBezTo>
                  <a:cubicBezTo>
                    <a:pt x="255" y="471"/>
                    <a:pt x="255" y="471"/>
                    <a:pt x="255" y="471"/>
                  </a:cubicBezTo>
                  <a:cubicBezTo>
                    <a:pt x="255" y="471"/>
                    <a:pt x="255" y="471"/>
                    <a:pt x="255" y="471"/>
                  </a:cubicBezTo>
                  <a:cubicBezTo>
                    <a:pt x="254" y="470"/>
                    <a:pt x="254" y="470"/>
                    <a:pt x="254" y="470"/>
                  </a:cubicBezTo>
                  <a:cubicBezTo>
                    <a:pt x="255" y="470"/>
                    <a:pt x="255" y="470"/>
                    <a:pt x="255" y="470"/>
                  </a:cubicBezTo>
                  <a:cubicBezTo>
                    <a:pt x="254" y="470"/>
                    <a:pt x="254" y="470"/>
                    <a:pt x="254" y="470"/>
                  </a:cubicBezTo>
                  <a:cubicBezTo>
                    <a:pt x="254" y="470"/>
                    <a:pt x="254" y="470"/>
                    <a:pt x="254" y="470"/>
                  </a:cubicBezTo>
                  <a:cubicBezTo>
                    <a:pt x="254" y="469"/>
                    <a:pt x="254" y="469"/>
                    <a:pt x="254" y="469"/>
                  </a:cubicBezTo>
                  <a:cubicBezTo>
                    <a:pt x="254" y="469"/>
                    <a:pt x="254" y="469"/>
                    <a:pt x="254" y="469"/>
                  </a:cubicBezTo>
                  <a:cubicBezTo>
                    <a:pt x="254" y="468"/>
                    <a:pt x="254" y="468"/>
                    <a:pt x="254" y="468"/>
                  </a:cubicBezTo>
                  <a:cubicBezTo>
                    <a:pt x="254" y="468"/>
                    <a:pt x="254" y="468"/>
                    <a:pt x="254" y="468"/>
                  </a:cubicBezTo>
                  <a:cubicBezTo>
                    <a:pt x="254" y="468"/>
                    <a:pt x="254" y="468"/>
                    <a:pt x="254" y="468"/>
                  </a:cubicBezTo>
                  <a:cubicBezTo>
                    <a:pt x="253" y="468"/>
                    <a:pt x="253" y="468"/>
                    <a:pt x="253" y="468"/>
                  </a:cubicBezTo>
                  <a:cubicBezTo>
                    <a:pt x="253" y="468"/>
                    <a:pt x="253" y="468"/>
                    <a:pt x="253" y="468"/>
                  </a:cubicBezTo>
                  <a:cubicBezTo>
                    <a:pt x="253" y="468"/>
                    <a:pt x="253" y="468"/>
                    <a:pt x="253" y="468"/>
                  </a:cubicBezTo>
                  <a:cubicBezTo>
                    <a:pt x="253" y="467"/>
                    <a:pt x="253" y="467"/>
                    <a:pt x="253" y="467"/>
                  </a:cubicBezTo>
                  <a:cubicBezTo>
                    <a:pt x="252" y="467"/>
                    <a:pt x="252" y="467"/>
                    <a:pt x="252" y="467"/>
                  </a:cubicBezTo>
                  <a:cubicBezTo>
                    <a:pt x="252" y="467"/>
                    <a:pt x="252" y="467"/>
                    <a:pt x="252" y="467"/>
                  </a:cubicBezTo>
                  <a:cubicBezTo>
                    <a:pt x="251" y="467"/>
                    <a:pt x="251" y="467"/>
                    <a:pt x="251" y="467"/>
                  </a:cubicBezTo>
                  <a:cubicBezTo>
                    <a:pt x="252" y="468"/>
                    <a:pt x="252" y="468"/>
                    <a:pt x="252" y="468"/>
                  </a:cubicBezTo>
                  <a:cubicBezTo>
                    <a:pt x="251" y="468"/>
                    <a:pt x="251" y="468"/>
                    <a:pt x="251" y="468"/>
                  </a:cubicBezTo>
                  <a:cubicBezTo>
                    <a:pt x="252" y="468"/>
                    <a:pt x="252" y="468"/>
                    <a:pt x="252" y="468"/>
                  </a:cubicBezTo>
                  <a:lnTo>
                    <a:pt x="252" y="469"/>
                  </a:lnTo>
                  <a:close/>
                  <a:moveTo>
                    <a:pt x="439" y="283"/>
                  </a:moveTo>
                  <a:cubicBezTo>
                    <a:pt x="439" y="283"/>
                    <a:pt x="439" y="283"/>
                    <a:pt x="439" y="283"/>
                  </a:cubicBezTo>
                  <a:cubicBezTo>
                    <a:pt x="439" y="284"/>
                    <a:pt x="439" y="284"/>
                    <a:pt x="439" y="284"/>
                  </a:cubicBezTo>
                  <a:cubicBezTo>
                    <a:pt x="439" y="283"/>
                    <a:pt x="439" y="283"/>
                    <a:pt x="439" y="283"/>
                  </a:cubicBezTo>
                  <a:cubicBezTo>
                    <a:pt x="440" y="283"/>
                    <a:pt x="440" y="283"/>
                    <a:pt x="440" y="283"/>
                  </a:cubicBezTo>
                  <a:cubicBezTo>
                    <a:pt x="439" y="283"/>
                    <a:pt x="439" y="283"/>
                    <a:pt x="439" y="283"/>
                  </a:cubicBezTo>
                  <a:close/>
                  <a:moveTo>
                    <a:pt x="115" y="137"/>
                  </a:moveTo>
                  <a:cubicBezTo>
                    <a:pt x="115" y="137"/>
                    <a:pt x="115" y="137"/>
                    <a:pt x="115" y="137"/>
                  </a:cubicBezTo>
                  <a:cubicBezTo>
                    <a:pt x="115" y="137"/>
                    <a:pt x="115" y="137"/>
                    <a:pt x="115" y="137"/>
                  </a:cubicBezTo>
                  <a:cubicBezTo>
                    <a:pt x="115" y="136"/>
                    <a:pt x="115" y="136"/>
                    <a:pt x="115" y="136"/>
                  </a:cubicBezTo>
                  <a:lnTo>
                    <a:pt x="115" y="137"/>
                  </a:lnTo>
                  <a:close/>
                  <a:moveTo>
                    <a:pt x="128" y="136"/>
                  </a:moveTo>
                  <a:cubicBezTo>
                    <a:pt x="128" y="136"/>
                    <a:pt x="128" y="136"/>
                    <a:pt x="128" y="136"/>
                  </a:cubicBezTo>
                  <a:cubicBezTo>
                    <a:pt x="128" y="136"/>
                    <a:pt x="128" y="136"/>
                    <a:pt x="128" y="136"/>
                  </a:cubicBezTo>
                  <a:close/>
                  <a:moveTo>
                    <a:pt x="124" y="137"/>
                  </a:moveTo>
                  <a:cubicBezTo>
                    <a:pt x="124" y="137"/>
                    <a:pt x="124" y="137"/>
                    <a:pt x="124" y="137"/>
                  </a:cubicBezTo>
                  <a:cubicBezTo>
                    <a:pt x="124" y="137"/>
                    <a:pt x="124" y="137"/>
                    <a:pt x="124" y="137"/>
                  </a:cubicBezTo>
                  <a:close/>
                  <a:moveTo>
                    <a:pt x="118" y="139"/>
                  </a:moveTo>
                  <a:cubicBezTo>
                    <a:pt x="119" y="140"/>
                    <a:pt x="119" y="140"/>
                    <a:pt x="119" y="140"/>
                  </a:cubicBezTo>
                  <a:cubicBezTo>
                    <a:pt x="118" y="140"/>
                    <a:pt x="118" y="140"/>
                    <a:pt x="118" y="140"/>
                  </a:cubicBezTo>
                  <a:cubicBezTo>
                    <a:pt x="119" y="141"/>
                    <a:pt x="119" y="141"/>
                    <a:pt x="119" y="141"/>
                  </a:cubicBezTo>
                  <a:cubicBezTo>
                    <a:pt x="119" y="141"/>
                    <a:pt x="119" y="141"/>
                    <a:pt x="119" y="141"/>
                  </a:cubicBezTo>
                  <a:cubicBezTo>
                    <a:pt x="119" y="141"/>
                    <a:pt x="119" y="141"/>
                    <a:pt x="119" y="141"/>
                  </a:cubicBezTo>
                  <a:cubicBezTo>
                    <a:pt x="119" y="141"/>
                    <a:pt x="119" y="141"/>
                    <a:pt x="119" y="141"/>
                  </a:cubicBezTo>
                  <a:cubicBezTo>
                    <a:pt x="119" y="141"/>
                    <a:pt x="119" y="141"/>
                    <a:pt x="119" y="141"/>
                  </a:cubicBezTo>
                  <a:cubicBezTo>
                    <a:pt x="120" y="141"/>
                    <a:pt x="120" y="141"/>
                    <a:pt x="120" y="141"/>
                  </a:cubicBezTo>
                  <a:cubicBezTo>
                    <a:pt x="120" y="141"/>
                    <a:pt x="120" y="141"/>
                    <a:pt x="120" y="141"/>
                  </a:cubicBezTo>
                  <a:cubicBezTo>
                    <a:pt x="120" y="141"/>
                    <a:pt x="120" y="141"/>
                    <a:pt x="120" y="141"/>
                  </a:cubicBezTo>
                  <a:cubicBezTo>
                    <a:pt x="120" y="142"/>
                    <a:pt x="120" y="142"/>
                    <a:pt x="120" y="142"/>
                  </a:cubicBezTo>
                  <a:cubicBezTo>
                    <a:pt x="121" y="141"/>
                    <a:pt x="121" y="141"/>
                    <a:pt x="121" y="141"/>
                  </a:cubicBezTo>
                  <a:cubicBezTo>
                    <a:pt x="121" y="142"/>
                    <a:pt x="121" y="142"/>
                    <a:pt x="121" y="142"/>
                  </a:cubicBezTo>
                  <a:cubicBezTo>
                    <a:pt x="121" y="141"/>
                    <a:pt x="121" y="141"/>
                    <a:pt x="121" y="141"/>
                  </a:cubicBezTo>
                  <a:cubicBezTo>
                    <a:pt x="121" y="141"/>
                    <a:pt x="121" y="141"/>
                    <a:pt x="121" y="141"/>
                  </a:cubicBezTo>
                  <a:cubicBezTo>
                    <a:pt x="121" y="141"/>
                    <a:pt x="121" y="141"/>
                    <a:pt x="121" y="141"/>
                  </a:cubicBezTo>
                  <a:cubicBezTo>
                    <a:pt x="121" y="140"/>
                    <a:pt x="121" y="140"/>
                    <a:pt x="121" y="140"/>
                  </a:cubicBezTo>
                  <a:cubicBezTo>
                    <a:pt x="121" y="140"/>
                    <a:pt x="121" y="140"/>
                    <a:pt x="121" y="140"/>
                  </a:cubicBezTo>
                  <a:cubicBezTo>
                    <a:pt x="121" y="140"/>
                    <a:pt x="121" y="140"/>
                    <a:pt x="121" y="140"/>
                  </a:cubicBezTo>
                  <a:cubicBezTo>
                    <a:pt x="121" y="141"/>
                    <a:pt x="121" y="141"/>
                    <a:pt x="121" y="141"/>
                  </a:cubicBezTo>
                  <a:cubicBezTo>
                    <a:pt x="122" y="140"/>
                    <a:pt x="122" y="140"/>
                    <a:pt x="122" y="140"/>
                  </a:cubicBezTo>
                  <a:cubicBezTo>
                    <a:pt x="121" y="139"/>
                    <a:pt x="121" y="139"/>
                    <a:pt x="121" y="139"/>
                  </a:cubicBezTo>
                  <a:cubicBezTo>
                    <a:pt x="121" y="139"/>
                    <a:pt x="121" y="139"/>
                    <a:pt x="121" y="139"/>
                  </a:cubicBezTo>
                  <a:cubicBezTo>
                    <a:pt x="121" y="139"/>
                    <a:pt x="121" y="139"/>
                    <a:pt x="121" y="139"/>
                  </a:cubicBezTo>
                  <a:cubicBezTo>
                    <a:pt x="120" y="140"/>
                    <a:pt x="120" y="140"/>
                    <a:pt x="120" y="140"/>
                  </a:cubicBezTo>
                  <a:cubicBezTo>
                    <a:pt x="120" y="140"/>
                    <a:pt x="120" y="140"/>
                    <a:pt x="120" y="140"/>
                  </a:cubicBezTo>
                  <a:cubicBezTo>
                    <a:pt x="121" y="139"/>
                    <a:pt x="121" y="139"/>
                    <a:pt x="121" y="139"/>
                  </a:cubicBezTo>
                  <a:cubicBezTo>
                    <a:pt x="121" y="139"/>
                    <a:pt x="121" y="139"/>
                    <a:pt x="121" y="139"/>
                  </a:cubicBezTo>
                  <a:cubicBezTo>
                    <a:pt x="121" y="139"/>
                    <a:pt x="121" y="139"/>
                    <a:pt x="121" y="139"/>
                  </a:cubicBezTo>
                  <a:cubicBezTo>
                    <a:pt x="122" y="139"/>
                    <a:pt x="122" y="139"/>
                    <a:pt x="122" y="139"/>
                  </a:cubicBezTo>
                  <a:cubicBezTo>
                    <a:pt x="122" y="139"/>
                    <a:pt x="122" y="139"/>
                    <a:pt x="122" y="139"/>
                  </a:cubicBezTo>
                  <a:cubicBezTo>
                    <a:pt x="122" y="139"/>
                    <a:pt x="122" y="139"/>
                    <a:pt x="122" y="139"/>
                  </a:cubicBezTo>
                  <a:cubicBezTo>
                    <a:pt x="123" y="139"/>
                    <a:pt x="123" y="139"/>
                    <a:pt x="123" y="139"/>
                  </a:cubicBezTo>
                  <a:cubicBezTo>
                    <a:pt x="123" y="139"/>
                    <a:pt x="123" y="139"/>
                    <a:pt x="123" y="139"/>
                  </a:cubicBezTo>
                  <a:cubicBezTo>
                    <a:pt x="123" y="139"/>
                    <a:pt x="123" y="139"/>
                    <a:pt x="123" y="139"/>
                  </a:cubicBezTo>
                  <a:cubicBezTo>
                    <a:pt x="123" y="139"/>
                    <a:pt x="123" y="139"/>
                    <a:pt x="123" y="139"/>
                  </a:cubicBezTo>
                  <a:cubicBezTo>
                    <a:pt x="123" y="138"/>
                    <a:pt x="123" y="138"/>
                    <a:pt x="123" y="138"/>
                  </a:cubicBezTo>
                  <a:cubicBezTo>
                    <a:pt x="123" y="138"/>
                    <a:pt x="123" y="138"/>
                    <a:pt x="123" y="138"/>
                  </a:cubicBezTo>
                  <a:cubicBezTo>
                    <a:pt x="123" y="138"/>
                    <a:pt x="122" y="138"/>
                    <a:pt x="122" y="138"/>
                  </a:cubicBezTo>
                  <a:cubicBezTo>
                    <a:pt x="122" y="138"/>
                    <a:pt x="123" y="138"/>
                    <a:pt x="123" y="137"/>
                  </a:cubicBezTo>
                  <a:cubicBezTo>
                    <a:pt x="123" y="137"/>
                    <a:pt x="123" y="137"/>
                    <a:pt x="123" y="137"/>
                  </a:cubicBezTo>
                  <a:cubicBezTo>
                    <a:pt x="123" y="137"/>
                    <a:pt x="123" y="137"/>
                    <a:pt x="123" y="137"/>
                  </a:cubicBezTo>
                  <a:cubicBezTo>
                    <a:pt x="122" y="137"/>
                    <a:pt x="122" y="137"/>
                    <a:pt x="122" y="137"/>
                  </a:cubicBezTo>
                  <a:cubicBezTo>
                    <a:pt x="122" y="137"/>
                    <a:pt x="122" y="137"/>
                    <a:pt x="122" y="137"/>
                  </a:cubicBezTo>
                  <a:cubicBezTo>
                    <a:pt x="121" y="137"/>
                    <a:pt x="121" y="137"/>
                    <a:pt x="121" y="137"/>
                  </a:cubicBezTo>
                  <a:cubicBezTo>
                    <a:pt x="121" y="137"/>
                    <a:pt x="121" y="137"/>
                    <a:pt x="121" y="137"/>
                  </a:cubicBezTo>
                  <a:cubicBezTo>
                    <a:pt x="121" y="138"/>
                    <a:pt x="121" y="138"/>
                    <a:pt x="121" y="138"/>
                  </a:cubicBezTo>
                  <a:cubicBezTo>
                    <a:pt x="121" y="138"/>
                    <a:pt x="121" y="138"/>
                    <a:pt x="121" y="138"/>
                  </a:cubicBezTo>
                  <a:cubicBezTo>
                    <a:pt x="120" y="138"/>
                    <a:pt x="120" y="138"/>
                    <a:pt x="120" y="138"/>
                  </a:cubicBezTo>
                  <a:cubicBezTo>
                    <a:pt x="120" y="138"/>
                    <a:pt x="120" y="138"/>
                    <a:pt x="120" y="138"/>
                  </a:cubicBezTo>
                  <a:cubicBezTo>
                    <a:pt x="120" y="138"/>
                    <a:pt x="120" y="138"/>
                    <a:pt x="120" y="138"/>
                  </a:cubicBezTo>
                  <a:cubicBezTo>
                    <a:pt x="120" y="138"/>
                    <a:pt x="120" y="138"/>
                    <a:pt x="120" y="138"/>
                  </a:cubicBezTo>
                  <a:cubicBezTo>
                    <a:pt x="119" y="138"/>
                    <a:pt x="119" y="138"/>
                    <a:pt x="119" y="138"/>
                  </a:cubicBezTo>
                  <a:cubicBezTo>
                    <a:pt x="119" y="138"/>
                    <a:pt x="119" y="138"/>
                    <a:pt x="119" y="138"/>
                  </a:cubicBezTo>
                  <a:cubicBezTo>
                    <a:pt x="119" y="139"/>
                    <a:pt x="119" y="139"/>
                    <a:pt x="119" y="139"/>
                  </a:cubicBezTo>
                  <a:cubicBezTo>
                    <a:pt x="119" y="139"/>
                    <a:pt x="119" y="139"/>
                    <a:pt x="119" y="139"/>
                  </a:cubicBezTo>
                  <a:cubicBezTo>
                    <a:pt x="119" y="139"/>
                    <a:pt x="119" y="139"/>
                    <a:pt x="119" y="139"/>
                  </a:cubicBezTo>
                  <a:cubicBezTo>
                    <a:pt x="119" y="139"/>
                    <a:pt x="119" y="139"/>
                    <a:pt x="119" y="139"/>
                  </a:cubicBezTo>
                  <a:lnTo>
                    <a:pt x="118" y="139"/>
                  </a:lnTo>
                  <a:close/>
                  <a:moveTo>
                    <a:pt x="98" y="138"/>
                  </a:moveTo>
                  <a:cubicBezTo>
                    <a:pt x="98" y="137"/>
                    <a:pt x="98" y="137"/>
                    <a:pt x="98" y="137"/>
                  </a:cubicBezTo>
                  <a:cubicBezTo>
                    <a:pt x="98" y="137"/>
                    <a:pt x="98" y="137"/>
                    <a:pt x="98" y="137"/>
                  </a:cubicBezTo>
                  <a:cubicBezTo>
                    <a:pt x="98" y="137"/>
                    <a:pt x="98" y="137"/>
                    <a:pt x="98" y="136"/>
                  </a:cubicBezTo>
                  <a:cubicBezTo>
                    <a:pt x="98" y="136"/>
                    <a:pt x="98" y="136"/>
                    <a:pt x="98" y="136"/>
                  </a:cubicBezTo>
                  <a:cubicBezTo>
                    <a:pt x="98" y="136"/>
                    <a:pt x="98" y="136"/>
                    <a:pt x="98" y="136"/>
                  </a:cubicBezTo>
                  <a:cubicBezTo>
                    <a:pt x="98" y="136"/>
                    <a:pt x="98" y="136"/>
                    <a:pt x="98" y="136"/>
                  </a:cubicBezTo>
                  <a:cubicBezTo>
                    <a:pt x="99" y="136"/>
                    <a:pt x="99" y="136"/>
                    <a:pt x="99" y="136"/>
                  </a:cubicBezTo>
                  <a:cubicBezTo>
                    <a:pt x="99" y="135"/>
                    <a:pt x="99" y="135"/>
                    <a:pt x="99" y="135"/>
                  </a:cubicBezTo>
                  <a:cubicBezTo>
                    <a:pt x="99" y="135"/>
                    <a:pt x="99" y="135"/>
                    <a:pt x="100" y="134"/>
                  </a:cubicBezTo>
                  <a:cubicBezTo>
                    <a:pt x="100" y="134"/>
                    <a:pt x="100" y="134"/>
                    <a:pt x="100" y="134"/>
                  </a:cubicBezTo>
                  <a:cubicBezTo>
                    <a:pt x="100" y="134"/>
                    <a:pt x="100" y="134"/>
                    <a:pt x="100" y="134"/>
                  </a:cubicBezTo>
                  <a:cubicBezTo>
                    <a:pt x="101" y="134"/>
                    <a:pt x="100" y="134"/>
                    <a:pt x="101" y="134"/>
                  </a:cubicBezTo>
                  <a:cubicBezTo>
                    <a:pt x="101" y="134"/>
                    <a:pt x="101" y="134"/>
                    <a:pt x="101" y="134"/>
                  </a:cubicBezTo>
                  <a:cubicBezTo>
                    <a:pt x="101" y="134"/>
                    <a:pt x="101" y="134"/>
                    <a:pt x="102" y="134"/>
                  </a:cubicBezTo>
                  <a:cubicBezTo>
                    <a:pt x="102" y="134"/>
                    <a:pt x="102" y="134"/>
                    <a:pt x="102" y="134"/>
                  </a:cubicBezTo>
                  <a:cubicBezTo>
                    <a:pt x="103" y="134"/>
                    <a:pt x="103" y="134"/>
                    <a:pt x="104" y="133"/>
                  </a:cubicBezTo>
                  <a:cubicBezTo>
                    <a:pt x="104" y="133"/>
                    <a:pt x="104" y="133"/>
                    <a:pt x="104" y="133"/>
                  </a:cubicBezTo>
                  <a:cubicBezTo>
                    <a:pt x="104" y="133"/>
                    <a:pt x="104" y="133"/>
                    <a:pt x="104" y="133"/>
                  </a:cubicBezTo>
                  <a:cubicBezTo>
                    <a:pt x="104" y="133"/>
                    <a:pt x="104" y="133"/>
                    <a:pt x="104" y="133"/>
                  </a:cubicBezTo>
                  <a:cubicBezTo>
                    <a:pt x="105" y="133"/>
                    <a:pt x="105" y="133"/>
                    <a:pt x="105" y="133"/>
                  </a:cubicBezTo>
                  <a:cubicBezTo>
                    <a:pt x="105" y="133"/>
                    <a:pt x="105" y="133"/>
                    <a:pt x="105" y="133"/>
                  </a:cubicBezTo>
                  <a:cubicBezTo>
                    <a:pt x="105" y="133"/>
                    <a:pt x="105" y="133"/>
                    <a:pt x="105" y="133"/>
                  </a:cubicBezTo>
                  <a:cubicBezTo>
                    <a:pt x="105" y="132"/>
                    <a:pt x="105" y="132"/>
                    <a:pt x="105" y="132"/>
                  </a:cubicBezTo>
                  <a:cubicBezTo>
                    <a:pt x="105" y="133"/>
                    <a:pt x="105" y="133"/>
                    <a:pt x="105" y="133"/>
                  </a:cubicBezTo>
                  <a:cubicBezTo>
                    <a:pt x="105" y="132"/>
                    <a:pt x="105" y="132"/>
                    <a:pt x="105" y="132"/>
                  </a:cubicBezTo>
                  <a:cubicBezTo>
                    <a:pt x="105" y="132"/>
                    <a:pt x="105" y="132"/>
                    <a:pt x="105" y="132"/>
                  </a:cubicBezTo>
                  <a:cubicBezTo>
                    <a:pt x="106" y="132"/>
                    <a:pt x="106" y="132"/>
                    <a:pt x="106" y="132"/>
                  </a:cubicBezTo>
                  <a:cubicBezTo>
                    <a:pt x="105" y="132"/>
                    <a:pt x="105" y="132"/>
                    <a:pt x="105" y="132"/>
                  </a:cubicBezTo>
                  <a:cubicBezTo>
                    <a:pt x="106" y="132"/>
                    <a:pt x="106" y="132"/>
                    <a:pt x="106" y="132"/>
                  </a:cubicBezTo>
                  <a:cubicBezTo>
                    <a:pt x="106" y="132"/>
                    <a:pt x="106" y="132"/>
                    <a:pt x="106" y="132"/>
                  </a:cubicBezTo>
                  <a:cubicBezTo>
                    <a:pt x="106" y="132"/>
                    <a:pt x="106" y="132"/>
                    <a:pt x="106" y="132"/>
                  </a:cubicBezTo>
                  <a:cubicBezTo>
                    <a:pt x="107" y="132"/>
                    <a:pt x="107" y="132"/>
                    <a:pt x="107" y="132"/>
                  </a:cubicBezTo>
                  <a:cubicBezTo>
                    <a:pt x="107" y="132"/>
                    <a:pt x="107" y="132"/>
                    <a:pt x="107" y="132"/>
                  </a:cubicBezTo>
                  <a:cubicBezTo>
                    <a:pt x="106" y="131"/>
                    <a:pt x="106" y="131"/>
                    <a:pt x="106" y="131"/>
                  </a:cubicBezTo>
                  <a:cubicBezTo>
                    <a:pt x="107" y="131"/>
                    <a:pt x="107" y="131"/>
                    <a:pt x="107" y="131"/>
                  </a:cubicBezTo>
                  <a:cubicBezTo>
                    <a:pt x="107" y="131"/>
                    <a:pt x="108" y="130"/>
                    <a:pt x="109" y="131"/>
                  </a:cubicBezTo>
                  <a:cubicBezTo>
                    <a:pt x="108" y="131"/>
                    <a:pt x="108" y="131"/>
                    <a:pt x="108" y="131"/>
                  </a:cubicBezTo>
                  <a:cubicBezTo>
                    <a:pt x="108" y="131"/>
                    <a:pt x="108" y="131"/>
                    <a:pt x="108" y="131"/>
                  </a:cubicBezTo>
                  <a:cubicBezTo>
                    <a:pt x="107" y="132"/>
                    <a:pt x="107" y="132"/>
                    <a:pt x="107" y="132"/>
                  </a:cubicBezTo>
                  <a:cubicBezTo>
                    <a:pt x="107" y="132"/>
                    <a:pt x="107" y="132"/>
                    <a:pt x="107" y="132"/>
                  </a:cubicBezTo>
                  <a:cubicBezTo>
                    <a:pt x="107" y="132"/>
                    <a:pt x="107" y="132"/>
                    <a:pt x="107" y="132"/>
                  </a:cubicBezTo>
                  <a:cubicBezTo>
                    <a:pt x="108" y="132"/>
                    <a:pt x="108" y="132"/>
                    <a:pt x="108" y="132"/>
                  </a:cubicBezTo>
                  <a:cubicBezTo>
                    <a:pt x="108" y="132"/>
                    <a:pt x="108" y="132"/>
                    <a:pt x="108" y="132"/>
                  </a:cubicBezTo>
                  <a:cubicBezTo>
                    <a:pt x="108" y="132"/>
                    <a:pt x="108" y="132"/>
                    <a:pt x="108" y="132"/>
                  </a:cubicBezTo>
                  <a:cubicBezTo>
                    <a:pt x="109" y="132"/>
                    <a:pt x="109" y="132"/>
                    <a:pt x="109" y="132"/>
                  </a:cubicBezTo>
                  <a:cubicBezTo>
                    <a:pt x="108" y="131"/>
                    <a:pt x="108" y="131"/>
                    <a:pt x="108" y="131"/>
                  </a:cubicBezTo>
                  <a:cubicBezTo>
                    <a:pt x="109" y="131"/>
                    <a:pt x="109" y="131"/>
                    <a:pt x="109" y="131"/>
                  </a:cubicBezTo>
                  <a:cubicBezTo>
                    <a:pt x="109" y="131"/>
                    <a:pt x="109" y="131"/>
                    <a:pt x="109" y="131"/>
                  </a:cubicBezTo>
                  <a:cubicBezTo>
                    <a:pt x="109" y="132"/>
                    <a:pt x="109" y="132"/>
                    <a:pt x="109" y="132"/>
                  </a:cubicBezTo>
                  <a:cubicBezTo>
                    <a:pt x="109" y="132"/>
                    <a:pt x="109" y="132"/>
                    <a:pt x="109" y="132"/>
                  </a:cubicBezTo>
                  <a:cubicBezTo>
                    <a:pt x="110" y="132"/>
                    <a:pt x="110" y="131"/>
                    <a:pt x="110" y="131"/>
                  </a:cubicBezTo>
                  <a:cubicBezTo>
                    <a:pt x="110" y="132"/>
                    <a:pt x="110" y="132"/>
                    <a:pt x="110" y="132"/>
                  </a:cubicBezTo>
                  <a:cubicBezTo>
                    <a:pt x="110" y="132"/>
                    <a:pt x="110" y="132"/>
                    <a:pt x="110" y="132"/>
                  </a:cubicBezTo>
                  <a:cubicBezTo>
                    <a:pt x="110" y="132"/>
                    <a:pt x="110" y="132"/>
                    <a:pt x="110" y="132"/>
                  </a:cubicBezTo>
                  <a:cubicBezTo>
                    <a:pt x="111" y="133"/>
                    <a:pt x="111" y="133"/>
                    <a:pt x="111" y="133"/>
                  </a:cubicBezTo>
                  <a:cubicBezTo>
                    <a:pt x="111" y="132"/>
                    <a:pt x="111" y="133"/>
                    <a:pt x="111" y="133"/>
                  </a:cubicBezTo>
                  <a:cubicBezTo>
                    <a:pt x="111" y="133"/>
                    <a:pt x="111" y="133"/>
                    <a:pt x="111" y="133"/>
                  </a:cubicBezTo>
                  <a:cubicBezTo>
                    <a:pt x="112" y="133"/>
                    <a:pt x="112" y="133"/>
                    <a:pt x="112" y="134"/>
                  </a:cubicBezTo>
                  <a:cubicBezTo>
                    <a:pt x="112" y="134"/>
                    <a:pt x="112" y="134"/>
                    <a:pt x="112" y="134"/>
                  </a:cubicBezTo>
                  <a:cubicBezTo>
                    <a:pt x="112" y="134"/>
                    <a:pt x="112" y="134"/>
                    <a:pt x="112" y="134"/>
                  </a:cubicBezTo>
                  <a:cubicBezTo>
                    <a:pt x="112" y="134"/>
                    <a:pt x="112" y="134"/>
                    <a:pt x="112" y="134"/>
                  </a:cubicBezTo>
                  <a:cubicBezTo>
                    <a:pt x="112" y="134"/>
                    <a:pt x="112" y="134"/>
                    <a:pt x="112" y="134"/>
                  </a:cubicBezTo>
                  <a:cubicBezTo>
                    <a:pt x="112" y="135"/>
                    <a:pt x="112" y="135"/>
                    <a:pt x="112" y="135"/>
                  </a:cubicBezTo>
                  <a:cubicBezTo>
                    <a:pt x="113" y="135"/>
                    <a:pt x="113" y="135"/>
                    <a:pt x="113" y="135"/>
                  </a:cubicBezTo>
                  <a:cubicBezTo>
                    <a:pt x="113" y="134"/>
                    <a:pt x="113" y="134"/>
                    <a:pt x="113" y="134"/>
                  </a:cubicBezTo>
                  <a:cubicBezTo>
                    <a:pt x="113" y="134"/>
                    <a:pt x="113" y="134"/>
                    <a:pt x="113" y="134"/>
                  </a:cubicBezTo>
                  <a:cubicBezTo>
                    <a:pt x="113" y="134"/>
                    <a:pt x="113" y="134"/>
                    <a:pt x="113" y="134"/>
                  </a:cubicBezTo>
                  <a:cubicBezTo>
                    <a:pt x="114" y="134"/>
                    <a:pt x="114" y="134"/>
                    <a:pt x="114" y="134"/>
                  </a:cubicBezTo>
                  <a:cubicBezTo>
                    <a:pt x="114" y="134"/>
                    <a:pt x="114" y="134"/>
                    <a:pt x="114" y="134"/>
                  </a:cubicBezTo>
                  <a:cubicBezTo>
                    <a:pt x="114" y="134"/>
                    <a:pt x="114" y="134"/>
                    <a:pt x="114" y="134"/>
                  </a:cubicBezTo>
                  <a:cubicBezTo>
                    <a:pt x="114" y="134"/>
                    <a:pt x="114" y="134"/>
                    <a:pt x="114" y="134"/>
                  </a:cubicBezTo>
                  <a:cubicBezTo>
                    <a:pt x="115" y="134"/>
                    <a:pt x="115" y="134"/>
                    <a:pt x="115" y="135"/>
                  </a:cubicBezTo>
                  <a:cubicBezTo>
                    <a:pt x="115" y="135"/>
                    <a:pt x="115" y="135"/>
                    <a:pt x="115" y="135"/>
                  </a:cubicBezTo>
                  <a:cubicBezTo>
                    <a:pt x="115" y="135"/>
                    <a:pt x="115" y="135"/>
                    <a:pt x="115" y="135"/>
                  </a:cubicBezTo>
                  <a:cubicBezTo>
                    <a:pt x="115" y="136"/>
                    <a:pt x="115" y="136"/>
                    <a:pt x="115" y="136"/>
                  </a:cubicBezTo>
                  <a:cubicBezTo>
                    <a:pt x="115" y="136"/>
                    <a:pt x="115" y="136"/>
                    <a:pt x="115" y="136"/>
                  </a:cubicBezTo>
                  <a:cubicBezTo>
                    <a:pt x="115" y="136"/>
                    <a:pt x="115" y="136"/>
                    <a:pt x="115" y="136"/>
                  </a:cubicBezTo>
                  <a:cubicBezTo>
                    <a:pt x="114" y="136"/>
                    <a:pt x="114" y="136"/>
                    <a:pt x="114" y="136"/>
                  </a:cubicBezTo>
                  <a:cubicBezTo>
                    <a:pt x="114" y="136"/>
                    <a:pt x="114" y="136"/>
                    <a:pt x="114" y="136"/>
                  </a:cubicBezTo>
                  <a:cubicBezTo>
                    <a:pt x="114" y="136"/>
                    <a:pt x="114" y="136"/>
                    <a:pt x="114" y="136"/>
                  </a:cubicBezTo>
                  <a:cubicBezTo>
                    <a:pt x="114" y="137"/>
                    <a:pt x="114" y="137"/>
                    <a:pt x="114" y="137"/>
                  </a:cubicBezTo>
                  <a:cubicBezTo>
                    <a:pt x="114" y="137"/>
                    <a:pt x="114" y="137"/>
                    <a:pt x="114" y="137"/>
                  </a:cubicBezTo>
                  <a:cubicBezTo>
                    <a:pt x="114" y="137"/>
                    <a:pt x="114" y="137"/>
                    <a:pt x="114" y="137"/>
                  </a:cubicBezTo>
                  <a:cubicBezTo>
                    <a:pt x="114" y="137"/>
                    <a:pt x="114" y="137"/>
                    <a:pt x="114" y="137"/>
                  </a:cubicBezTo>
                  <a:cubicBezTo>
                    <a:pt x="115" y="137"/>
                    <a:pt x="115" y="137"/>
                    <a:pt x="115" y="137"/>
                  </a:cubicBezTo>
                  <a:cubicBezTo>
                    <a:pt x="115" y="137"/>
                    <a:pt x="115" y="137"/>
                    <a:pt x="115" y="137"/>
                  </a:cubicBezTo>
                  <a:cubicBezTo>
                    <a:pt x="115" y="138"/>
                    <a:pt x="115" y="138"/>
                    <a:pt x="115" y="138"/>
                  </a:cubicBezTo>
                  <a:cubicBezTo>
                    <a:pt x="115" y="138"/>
                    <a:pt x="115" y="138"/>
                    <a:pt x="115" y="138"/>
                  </a:cubicBezTo>
                  <a:cubicBezTo>
                    <a:pt x="115" y="138"/>
                    <a:pt x="115" y="138"/>
                    <a:pt x="115" y="138"/>
                  </a:cubicBezTo>
                  <a:cubicBezTo>
                    <a:pt x="116" y="138"/>
                    <a:pt x="116" y="138"/>
                    <a:pt x="116" y="138"/>
                  </a:cubicBezTo>
                  <a:cubicBezTo>
                    <a:pt x="116" y="138"/>
                    <a:pt x="116" y="138"/>
                    <a:pt x="116" y="138"/>
                  </a:cubicBezTo>
                  <a:cubicBezTo>
                    <a:pt x="116" y="138"/>
                    <a:pt x="116" y="138"/>
                    <a:pt x="116" y="138"/>
                  </a:cubicBezTo>
                  <a:cubicBezTo>
                    <a:pt x="116" y="139"/>
                    <a:pt x="116" y="139"/>
                    <a:pt x="116" y="139"/>
                  </a:cubicBezTo>
                  <a:cubicBezTo>
                    <a:pt x="116" y="138"/>
                    <a:pt x="116" y="138"/>
                    <a:pt x="116" y="138"/>
                  </a:cubicBezTo>
                  <a:cubicBezTo>
                    <a:pt x="117" y="139"/>
                    <a:pt x="117" y="139"/>
                    <a:pt x="117" y="139"/>
                  </a:cubicBezTo>
                  <a:cubicBezTo>
                    <a:pt x="117" y="139"/>
                    <a:pt x="117" y="139"/>
                    <a:pt x="117" y="139"/>
                  </a:cubicBezTo>
                  <a:cubicBezTo>
                    <a:pt x="117" y="139"/>
                    <a:pt x="117" y="139"/>
                    <a:pt x="117" y="139"/>
                  </a:cubicBezTo>
                  <a:cubicBezTo>
                    <a:pt x="118" y="141"/>
                    <a:pt x="118" y="141"/>
                    <a:pt x="118" y="141"/>
                  </a:cubicBezTo>
                  <a:cubicBezTo>
                    <a:pt x="118" y="141"/>
                    <a:pt x="118" y="141"/>
                    <a:pt x="118" y="141"/>
                  </a:cubicBezTo>
                  <a:cubicBezTo>
                    <a:pt x="118" y="141"/>
                    <a:pt x="118" y="141"/>
                    <a:pt x="118" y="141"/>
                  </a:cubicBezTo>
                  <a:cubicBezTo>
                    <a:pt x="118" y="141"/>
                    <a:pt x="118" y="141"/>
                    <a:pt x="118" y="141"/>
                  </a:cubicBezTo>
                  <a:cubicBezTo>
                    <a:pt x="118" y="141"/>
                    <a:pt x="118" y="141"/>
                    <a:pt x="118" y="141"/>
                  </a:cubicBezTo>
                  <a:cubicBezTo>
                    <a:pt x="118" y="141"/>
                    <a:pt x="118" y="141"/>
                    <a:pt x="118" y="141"/>
                  </a:cubicBezTo>
                  <a:cubicBezTo>
                    <a:pt x="117" y="140"/>
                    <a:pt x="117" y="140"/>
                    <a:pt x="117" y="140"/>
                  </a:cubicBezTo>
                  <a:cubicBezTo>
                    <a:pt x="116" y="140"/>
                    <a:pt x="116" y="140"/>
                    <a:pt x="116" y="140"/>
                  </a:cubicBezTo>
                  <a:cubicBezTo>
                    <a:pt x="115" y="140"/>
                    <a:pt x="115" y="139"/>
                    <a:pt x="115" y="140"/>
                  </a:cubicBezTo>
                  <a:cubicBezTo>
                    <a:pt x="114" y="140"/>
                    <a:pt x="114" y="140"/>
                    <a:pt x="114" y="140"/>
                  </a:cubicBezTo>
                  <a:cubicBezTo>
                    <a:pt x="115" y="139"/>
                    <a:pt x="115" y="139"/>
                    <a:pt x="115" y="139"/>
                  </a:cubicBezTo>
                  <a:cubicBezTo>
                    <a:pt x="114" y="139"/>
                    <a:pt x="114" y="139"/>
                    <a:pt x="114" y="139"/>
                  </a:cubicBezTo>
                  <a:cubicBezTo>
                    <a:pt x="114" y="139"/>
                    <a:pt x="114" y="139"/>
                    <a:pt x="114" y="139"/>
                  </a:cubicBezTo>
                  <a:cubicBezTo>
                    <a:pt x="113" y="138"/>
                    <a:pt x="113" y="138"/>
                    <a:pt x="113" y="138"/>
                  </a:cubicBezTo>
                  <a:cubicBezTo>
                    <a:pt x="113" y="138"/>
                    <a:pt x="113" y="138"/>
                    <a:pt x="113" y="138"/>
                  </a:cubicBezTo>
                  <a:cubicBezTo>
                    <a:pt x="113" y="138"/>
                    <a:pt x="113" y="138"/>
                    <a:pt x="112" y="138"/>
                  </a:cubicBezTo>
                  <a:cubicBezTo>
                    <a:pt x="112" y="138"/>
                    <a:pt x="112" y="138"/>
                    <a:pt x="112" y="138"/>
                  </a:cubicBezTo>
                  <a:cubicBezTo>
                    <a:pt x="112" y="137"/>
                    <a:pt x="112" y="137"/>
                    <a:pt x="112" y="137"/>
                  </a:cubicBezTo>
                  <a:cubicBezTo>
                    <a:pt x="112" y="137"/>
                    <a:pt x="112" y="137"/>
                    <a:pt x="112" y="137"/>
                  </a:cubicBezTo>
                  <a:cubicBezTo>
                    <a:pt x="111" y="137"/>
                    <a:pt x="111" y="137"/>
                    <a:pt x="111" y="137"/>
                  </a:cubicBezTo>
                  <a:cubicBezTo>
                    <a:pt x="111" y="137"/>
                    <a:pt x="111" y="137"/>
                    <a:pt x="111" y="137"/>
                  </a:cubicBezTo>
                  <a:cubicBezTo>
                    <a:pt x="111" y="137"/>
                    <a:pt x="111" y="137"/>
                    <a:pt x="111" y="137"/>
                  </a:cubicBezTo>
                  <a:cubicBezTo>
                    <a:pt x="111" y="137"/>
                    <a:pt x="111" y="137"/>
                    <a:pt x="111" y="137"/>
                  </a:cubicBezTo>
                  <a:cubicBezTo>
                    <a:pt x="110" y="137"/>
                    <a:pt x="110" y="137"/>
                    <a:pt x="110" y="137"/>
                  </a:cubicBezTo>
                  <a:cubicBezTo>
                    <a:pt x="110" y="137"/>
                    <a:pt x="110" y="137"/>
                    <a:pt x="110" y="137"/>
                  </a:cubicBezTo>
                  <a:cubicBezTo>
                    <a:pt x="110" y="137"/>
                    <a:pt x="110" y="137"/>
                    <a:pt x="110" y="137"/>
                  </a:cubicBezTo>
                  <a:cubicBezTo>
                    <a:pt x="109" y="138"/>
                    <a:pt x="109" y="138"/>
                    <a:pt x="109" y="138"/>
                  </a:cubicBezTo>
                  <a:cubicBezTo>
                    <a:pt x="109" y="137"/>
                    <a:pt x="109" y="137"/>
                    <a:pt x="109" y="137"/>
                  </a:cubicBezTo>
                  <a:cubicBezTo>
                    <a:pt x="109" y="138"/>
                    <a:pt x="109" y="138"/>
                    <a:pt x="109" y="138"/>
                  </a:cubicBezTo>
                  <a:cubicBezTo>
                    <a:pt x="108" y="138"/>
                    <a:pt x="108" y="138"/>
                    <a:pt x="107" y="138"/>
                  </a:cubicBezTo>
                  <a:cubicBezTo>
                    <a:pt x="108" y="137"/>
                    <a:pt x="108" y="137"/>
                    <a:pt x="108" y="137"/>
                  </a:cubicBezTo>
                  <a:cubicBezTo>
                    <a:pt x="108" y="138"/>
                    <a:pt x="108" y="138"/>
                    <a:pt x="108" y="138"/>
                  </a:cubicBezTo>
                  <a:cubicBezTo>
                    <a:pt x="109" y="137"/>
                    <a:pt x="109" y="137"/>
                    <a:pt x="109" y="137"/>
                  </a:cubicBezTo>
                  <a:cubicBezTo>
                    <a:pt x="109" y="137"/>
                    <a:pt x="109" y="137"/>
                    <a:pt x="109" y="137"/>
                  </a:cubicBezTo>
                  <a:cubicBezTo>
                    <a:pt x="109" y="137"/>
                    <a:pt x="109" y="137"/>
                    <a:pt x="109" y="137"/>
                  </a:cubicBezTo>
                  <a:cubicBezTo>
                    <a:pt x="109" y="137"/>
                    <a:pt x="109" y="137"/>
                    <a:pt x="109" y="137"/>
                  </a:cubicBezTo>
                  <a:cubicBezTo>
                    <a:pt x="109" y="137"/>
                    <a:pt x="109" y="137"/>
                    <a:pt x="109" y="137"/>
                  </a:cubicBezTo>
                  <a:cubicBezTo>
                    <a:pt x="109" y="137"/>
                    <a:pt x="109" y="137"/>
                    <a:pt x="109" y="137"/>
                  </a:cubicBezTo>
                  <a:cubicBezTo>
                    <a:pt x="108" y="136"/>
                    <a:pt x="108" y="136"/>
                    <a:pt x="108" y="136"/>
                  </a:cubicBezTo>
                  <a:cubicBezTo>
                    <a:pt x="108" y="137"/>
                    <a:pt x="108" y="137"/>
                    <a:pt x="108" y="137"/>
                  </a:cubicBezTo>
                  <a:cubicBezTo>
                    <a:pt x="108" y="137"/>
                    <a:pt x="108" y="137"/>
                    <a:pt x="108" y="137"/>
                  </a:cubicBezTo>
                  <a:cubicBezTo>
                    <a:pt x="108" y="137"/>
                    <a:pt x="108" y="137"/>
                    <a:pt x="108" y="137"/>
                  </a:cubicBezTo>
                  <a:cubicBezTo>
                    <a:pt x="108" y="136"/>
                    <a:pt x="108" y="136"/>
                    <a:pt x="108" y="136"/>
                  </a:cubicBezTo>
                  <a:cubicBezTo>
                    <a:pt x="108" y="136"/>
                    <a:pt x="108" y="136"/>
                    <a:pt x="108" y="136"/>
                  </a:cubicBezTo>
                  <a:cubicBezTo>
                    <a:pt x="107" y="136"/>
                    <a:pt x="107" y="136"/>
                    <a:pt x="107" y="136"/>
                  </a:cubicBezTo>
                  <a:cubicBezTo>
                    <a:pt x="107" y="136"/>
                    <a:pt x="107" y="136"/>
                    <a:pt x="107" y="136"/>
                  </a:cubicBezTo>
                  <a:cubicBezTo>
                    <a:pt x="107" y="136"/>
                    <a:pt x="107" y="136"/>
                    <a:pt x="107" y="136"/>
                  </a:cubicBezTo>
                  <a:cubicBezTo>
                    <a:pt x="106" y="136"/>
                    <a:pt x="106" y="136"/>
                    <a:pt x="106" y="136"/>
                  </a:cubicBezTo>
                  <a:cubicBezTo>
                    <a:pt x="106" y="136"/>
                    <a:pt x="106" y="136"/>
                    <a:pt x="106" y="136"/>
                  </a:cubicBezTo>
                  <a:cubicBezTo>
                    <a:pt x="106" y="136"/>
                    <a:pt x="106" y="136"/>
                    <a:pt x="106" y="136"/>
                  </a:cubicBezTo>
                  <a:cubicBezTo>
                    <a:pt x="105" y="136"/>
                    <a:pt x="105" y="136"/>
                    <a:pt x="105" y="136"/>
                  </a:cubicBezTo>
                  <a:cubicBezTo>
                    <a:pt x="105" y="136"/>
                    <a:pt x="105" y="136"/>
                    <a:pt x="105" y="136"/>
                  </a:cubicBezTo>
                  <a:cubicBezTo>
                    <a:pt x="104" y="136"/>
                    <a:pt x="104" y="136"/>
                    <a:pt x="104" y="136"/>
                  </a:cubicBezTo>
                  <a:cubicBezTo>
                    <a:pt x="104" y="136"/>
                    <a:pt x="104" y="136"/>
                    <a:pt x="104" y="136"/>
                  </a:cubicBezTo>
                  <a:cubicBezTo>
                    <a:pt x="104" y="136"/>
                    <a:pt x="104" y="136"/>
                    <a:pt x="104" y="136"/>
                  </a:cubicBezTo>
                  <a:cubicBezTo>
                    <a:pt x="104" y="136"/>
                    <a:pt x="104" y="136"/>
                    <a:pt x="104" y="136"/>
                  </a:cubicBezTo>
                  <a:cubicBezTo>
                    <a:pt x="104" y="136"/>
                    <a:pt x="104" y="136"/>
                    <a:pt x="104" y="136"/>
                  </a:cubicBezTo>
                  <a:cubicBezTo>
                    <a:pt x="103" y="136"/>
                    <a:pt x="103" y="136"/>
                    <a:pt x="103" y="136"/>
                  </a:cubicBezTo>
                  <a:cubicBezTo>
                    <a:pt x="103" y="136"/>
                    <a:pt x="103" y="136"/>
                    <a:pt x="103" y="136"/>
                  </a:cubicBezTo>
                  <a:cubicBezTo>
                    <a:pt x="102" y="137"/>
                    <a:pt x="102" y="137"/>
                    <a:pt x="102" y="137"/>
                  </a:cubicBezTo>
                  <a:cubicBezTo>
                    <a:pt x="102" y="137"/>
                    <a:pt x="102" y="137"/>
                    <a:pt x="102" y="137"/>
                  </a:cubicBezTo>
                  <a:cubicBezTo>
                    <a:pt x="102" y="137"/>
                    <a:pt x="102" y="137"/>
                    <a:pt x="102" y="137"/>
                  </a:cubicBezTo>
                  <a:cubicBezTo>
                    <a:pt x="102" y="137"/>
                    <a:pt x="102" y="137"/>
                    <a:pt x="102" y="137"/>
                  </a:cubicBezTo>
                  <a:cubicBezTo>
                    <a:pt x="101" y="137"/>
                    <a:pt x="101" y="137"/>
                    <a:pt x="101" y="137"/>
                  </a:cubicBezTo>
                  <a:cubicBezTo>
                    <a:pt x="101" y="137"/>
                    <a:pt x="101" y="137"/>
                    <a:pt x="101" y="137"/>
                  </a:cubicBezTo>
                  <a:cubicBezTo>
                    <a:pt x="101" y="137"/>
                    <a:pt x="101" y="137"/>
                    <a:pt x="101" y="137"/>
                  </a:cubicBezTo>
                  <a:cubicBezTo>
                    <a:pt x="101" y="138"/>
                    <a:pt x="101" y="138"/>
                    <a:pt x="101" y="138"/>
                  </a:cubicBezTo>
                  <a:cubicBezTo>
                    <a:pt x="101" y="138"/>
                    <a:pt x="101" y="138"/>
                    <a:pt x="101" y="138"/>
                  </a:cubicBezTo>
                  <a:cubicBezTo>
                    <a:pt x="101" y="137"/>
                    <a:pt x="101" y="137"/>
                    <a:pt x="100" y="138"/>
                  </a:cubicBezTo>
                  <a:cubicBezTo>
                    <a:pt x="100" y="138"/>
                    <a:pt x="100" y="138"/>
                    <a:pt x="100" y="138"/>
                  </a:cubicBezTo>
                  <a:cubicBezTo>
                    <a:pt x="100" y="138"/>
                    <a:pt x="100" y="138"/>
                    <a:pt x="100" y="138"/>
                  </a:cubicBezTo>
                  <a:cubicBezTo>
                    <a:pt x="99" y="138"/>
                    <a:pt x="99" y="138"/>
                    <a:pt x="99" y="138"/>
                  </a:cubicBezTo>
                  <a:cubicBezTo>
                    <a:pt x="99" y="138"/>
                    <a:pt x="99" y="138"/>
                    <a:pt x="99" y="138"/>
                  </a:cubicBezTo>
                  <a:cubicBezTo>
                    <a:pt x="99" y="138"/>
                    <a:pt x="99" y="138"/>
                    <a:pt x="98" y="139"/>
                  </a:cubicBezTo>
                  <a:cubicBezTo>
                    <a:pt x="98" y="138"/>
                    <a:pt x="98" y="138"/>
                    <a:pt x="98" y="138"/>
                  </a:cubicBezTo>
                  <a:cubicBezTo>
                    <a:pt x="98" y="138"/>
                    <a:pt x="98" y="138"/>
                    <a:pt x="98" y="138"/>
                  </a:cubicBezTo>
                  <a:cubicBezTo>
                    <a:pt x="98" y="138"/>
                    <a:pt x="98" y="138"/>
                    <a:pt x="98" y="138"/>
                  </a:cubicBezTo>
                  <a:cubicBezTo>
                    <a:pt x="98" y="138"/>
                    <a:pt x="98" y="138"/>
                    <a:pt x="98" y="138"/>
                  </a:cubicBezTo>
                  <a:close/>
                  <a:moveTo>
                    <a:pt x="115" y="139"/>
                  </a:moveTo>
                  <a:cubicBezTo>
                    <a:pt x="115" y="139"/>
                    <a:pt x="115" y="139"/>
                    <a:pt x="115" y="139"/>
                  </a:cubicBezTo>
                  <a:cubicBezTo>
                    <a:pt x="115" y="139"/>
                    <a:pt x="115" y="139"/>
                    <a:pt x="115" y="139"/>
                  </a:cubicBezTo>
                  <a:cubicBezTo>
                    <a:pt x="115" y="139"/>
                    <a:pt x="115" y="139"/>
                    <a:pt x="115" y="139"/>
                  </a:cubicBezTo>
                  <a:cubicBezTo>
                    <a:pt x="115" y="139"/>
                    <a:pt x="115" y="139"/>
                    <a:pt x="115" y="139"/>
                  </a:cubicBezTo>
                  <a:cubicBezTo>
                    <a:pt x="115" y="139"/>
                    <a:pt x="115" y="139"/>
                    <a:pt x="115" y="139"/>
                  </a:cubicBezTo>
                  <a:cubicBezTo>
                    <a:pt x="115" y="139"/>
                    <a:pt x="115" y="139"/>
                    <a:pt x="115" y="139"/>
                  </a:cubicBezTo>
                  <a:cubicBezTo>
                    <a:pt x="115" y="138"/>
                    <a:pt x="115" y="138"/>
                    <a:pt x="115" y="138"/>
                  </a:cubicBezTo>
                  <a:cubicBezTo>
                    <a:pt x="115" y="139"/>
                    <a:pt x="115" y="139"/>
                    <a:pt x="115" y="139"/>
                  </a:cubicBezTo>
                  <a:cubicBezTo>
                    <a:pt x="115" y="139"/>
                    <a:pt x="115" y="139"/>
                    <a:pt x="115" y="139"/>
                  </a:cubicBezTo>
                  <a:close/>
                  <a:moveTo>
                    <a:pt x="124" y="136"/>
                  </a:moveTo>
                  <a:cubicBezTo>
                    <a:pt x="124" y="136"/>
                    <a:pt x="124" y="136"/>
                    <a:pt x="124" y="136"/>
                  </a:cubicBezTo>
                  <a:cubicBezTo>
                    <a:pt x="123" y="136"/>
                    <a:pt x="123" y="136"/>
                    <a:pt x="123" y="136"/>
                  </a:cubicBezTo>
                  <a:cubicBezTo>
                    <a:pt x="123" y="136"/>
                    <a:pt x="123" y="136"/>
                    <a:pt x="123" y="136"/>
                  </a:cubicBezTo>
                  <a:lnTo>
                    <a:pt x="124" y="136"/>
                  </a:lnTo>
                  <a:close/>
                  <a:moveTo>
                    <a:pt x="115" y="137"/>
                  </a:moveTo>
                  <a:cubicBezTo>
                    <a:pt x="115" y="137"/>
                    <a:pt x="115" y="137"/>
                    <a:pt x="115" y="137"/>
                  </a:cubicBezTo>
                  <a:cubicBezTo>
                    <a:pt x="115" y="138"/>
                    <a:pt x="115" y="138"/>
                    <a:pt x="115" y="138"/>
                  </a:cubicBezTo>
                  <a:cubicBezTo>
                    <a:pt x="116" y="138"/>
                    <a:pt x="116" y="138"/>
                    <a:pt x="116" y="138"/>
                  </a:cubicBezTo>
                  <a:cubicBezTo>
                    <a:pt x="116" y="138"/>
                    <a:pt x="116" y="138"/>
                    <a:pt x="116" y="138"/>
                  </a:cubicBezTo>
                  <a:cubicBezTo>
                    <a:pt x="116" y="138"/>
                    <a:pt x="116" y="138"/>
                    <a:pt x="116" y="138"/>
                  </a:cubicBezTo>
                  <a:cubicBezTo>
                    <a:pt x="116" y="138"/>
                    <a:pt x="116" y="138"/>
                    <a:pt x="116" y="138"/>
                  </a:cubicBezTo>
                  <a:cubicBezTo>
                    <a:pt x="116" y="138"/>
                    <a:pt x="116" y="138"/>
                    <a:pt x="116" y="138"/>
                  </a:cubicBezTo>
                  <a:cubicBezTo>
                    <a:pt x="117" y="139"/>
                    <a:pt x="117" y="138"/>
                    <a:pt x="117" y="138"/>
                  </a:cubicBezTo>
                  <a:cubicBezTo>
                    <a:pt x="118" y="138"/>
                    <a:pt x="118" y="138"/>
                    <a:pt x="118" y="138"/>
                  </a:cubicBezTo>
                  <a:cubicBezTo>
                    <a:pt x="118" y="138"/>
                    <a:pt x="118" y="138"/>
                    <a:pt x="118" y="138"/>
                  </a:cubicBezTo>
                  <a:cubicBezTo>
                    <a:pt x="118" y="138"/>
                    <a:pt x="118" y="138"/>
                    <a:pt x="118" y="138"/>
                  </a:cubicBezTo>
                  <a:cubicBezTo>
                    <a:pt x="118" y="137"/>
                    <a:pt x="118" y="137"/>
                    <a:pt x="118" y="137"/>
                  </a:cubicBezTo>
                  <a:cubicBezTo>
                    <a:pt x="118" y="138"/>
                    <a:pt x="118" y="138"/>
                    <a:pt x="118" y="138"/>
                  </a:cubicBezTo>
                  <a:cubicBezTo>
                    <a:pt x="119" y="137"/>
                    <a:pt x="119" y="137"/>
                    <a:pt x="119" y="137"/>
                  </a:cubicBezTo>
                  <a:cubicBezTo>
                    <a:pt x="119" y="137"/>
                    <a:pt x="119" y="137"/>
                    <a:pt x="119" y="137"/>
                  </a:cubicBezTo>
                  <a:cubicBezTo>
                    <a:pt x="119" y="136"/>
                    <a:pt x="119" y="136"/>
                    <a:pt x="119" y="136"/>
                  </a:cubicBezTo>
                  <a:cubicBezTo>
                    <a:pt x="118" y="136"/>
                    <a:pt x="118" y="136"/>
                    <a:pt x="117" y="137"/>
                  </a:cubicBezTo>
                  <a:cubicBezTo>
                    <a:pt x="117" y="136"/>
                    <a:pt x="117" y="136"/>
                    <a:pt x="117" y="136"/>
                  </a:cubicBezTo>
                  <a:cubicBezTo>
                    <a:pt x="117" y="137"/>
                    <a:pt x="117" y="137"/>
                    <a:pt x="117" y="137"/>
                  </a:cubicBezTo>
                  <a:cubicBezTo>
                    <a:pt x="116" y="136"/>
                    <a:pt x="116" y="136"/>
                    <a:pt x="116" y="136"/>
                  </a:cubicBezTo>
                  <a:cubicBezTo>
                    <a:pt x="117" y="136"/>
                    <a:pt x="117" y="136"/>
                    <a:pt x="117" y="136"/>
                  </a:cubicBezTo>
                  <a:cubicBezTo>
                    <a:pt x="116" y="136"/>
                    <a:pt x="116" y="136"/>
                    <a:pt x="116" y="136"/>
                  </a:cubicBezTo>
                  <a:cubicBezTo>
                    <a:pt x="116" y="136"/>
                    <a:pt x="116" y="136"/>
                    <a:pt x="116" y="136"/>
                  </a:cubicBezTo>
                  <a:cubicBezTo>
                    <a:pt x="115" y="136"/>
                    <a:pt x="115" y="136"/>
                    <a:pt x="115" y="136"/>
                  </a:cubicBezTo>
                  <a:cubicBezTo>
                    <a:pt x="115" y="136"/>
                    <a:pt x="115" y="136"/>
                    <a:pt x="115" y="136"/>
                  </a:cubicBezTo>
                  <a:lnTo>
                    <a:pt x="115" y="137"/>
                  </a:lnTo>
                  <a:close/>
                  <a:moveTo>
                    <a:pt x="124" y="145"/>
                  </a:moveTo>
                  <a:cubicBezTo>
                    <a:pt x="124" y="145"/>
                    <a:pt x="124" y="145"/>
                    <a:pt x="124" y="145"/>
                  </a:cubicBezTo>
                  <a:cubicBezTo>
                    <a:pt x="123" y="145"/>
                    <a:pt x="123" y="145"/>
                    <a:pt x="123" y="145"/>
                  </a:cubicBezTo>
                  <a:cubicBezTo>
                    <a:pt x="124" y="145"/>
                    <a:pt x="124" y="145"/>
                    <a:pt x="124" y="145"/>
                  </a:cubicBezTo>
                  <a:close/>
                  <a:moveTo>
                    <a:pt x="79" y="132"/>
                  </a:moveTo>
                  <a:cubicBezTo>
                    <a:pt x="79" y="132"/>
                    <a:pt x="79" y="132"/>
                    <a:pt x="79" y="132"/>
                  </a:cubicBezTo>
                  <a:cubicBezTo>
                    <a:pt x="78" y="132"/>
                    <a:pt x="78" y="132"/>
                    <a:pt x="78" y="132"/>
                  </a:cubicBezTo>
                  <a:cubicBezTo>
                    <a:pt x="78" y="132"/>
                    <a:pt x="78" y="132"/>
                    <a:pt x="78" y="132"/>
                  </a:cubicBezTo>
                  <a:cubicBezTo>
                    <a:pt x="77" y="132"/>
                    <a:pt x="77" y="132"/>
                    <a:pt x="77" y="132"/>
                  </a:cubicBezTo>
                  <a:cubicBezTo>
                    <a:pt x="78" y="132"/>
                    <a:pt x="78" y="132"/>
                    <a:pt x="78" y="132"/>
                  </a:cubicBezTo>
                  <a:lnTo>
                    <a:pt x="79" y="132"/>
                  </a:lnTo>
                  <a:close/>
                  <a:moveTo>
                    <a:pt x="74" y="152"/>
                  </a:moveTo>
                  <a:cubicBezTo>
                    <a:pt x="75" y="152"/>
                    <a:pt x="75" y="152"/>
                    <a:pt x="75" y="152"/>
                  </a:cubicBezTo>
                  <a:cubicBezTo>
                    <a:pt x="75" y="152"/>
                    <a:pt x="75" y="152"/>
                    <a:pt x="75" y="152"/>
                  </a:cubicBezTo>
                  <a:cubicBezTo>
                    <a:pt x="76" y="151"/>
                    <a:pt x="76" y="151"/>
                    <a:pt x="76" y="151"/>
                  </a:cubicBezTo>
                  <a:cubicBezTo>
                    <a:pt x="76" y="151"/>
                    <a:pt x="76" y="151"/>
                    <a:pt x="76" y="151"/>
                  </a:cubicBezTo>
                  <a:cubicBezTo>
                    <a:pt x="76" y="151"/>
                    <a:pt x="76" y="151"/>
                    <a:pt x="76" y="151"/>
                  </a:cubicBezTo>
                  <a:cubicBezTo>
                    <a:pt x="77" y="151"/>
                    <a:pt x="77" y="151"/>
                    <a:pt x="77" y="151"/>
                  </a:cubicBezTo>
                  <a:cubicBezTo>
                    <a:pt x="77" y="151"/>
                    <a:pt x="77" y="151"/>
                    <a:pt x="77" y="151"/>
                  </a:cubicBezTo>
                  <a:cubicBezTo>
                    <a:pt x="78" y="151"/>
                    <a:pt x="78" y="151"/>
                    <a:pt x="78" y="151"/>
                  </a:cubicBezTo>
                  <a:cubicBezTo>
                    <a:pt x="78" y="151"/>
                    <a:pt x="78" y="151"/>
                    <a:pt x="78" y="151"/>
                  </a:cubicBezTo>
                  <a:cubicBezTo>
                    <a:pt x="79" y="151"/>
                    <a:pt x="79" y="151"/>
                    <a:pt x="79" y="151"/>
                  </a:cubicBezTo>
                  <a:cubicBezTo>
                    <a:pt x="79" y="151"/>
                    <a:pt x="79" y="151"/>
                    <a:pt x="79" y="151"/>
                  </a:cubicBezTo>
                  <a:cubicBezTo>
                    <a:pt x="79" y="150"/>
                    <a:pt x="79" y="150"/>
                    <a:pt x="79" y="150"/>
                  </a:cubicBezTo>
                  <a:cubicBezTo>
                    <a:pt x="79" y="150"/>
                    <a:pt x="79" y="150"/>
                    <a:pt x="79" y="150"/>
                  </a:cubicBezTo>
                  <a:cubicBezTo>
                    <a:pt x="80" y="150"/>
                    <a:pt x="80" y="150"/>
                    <a:pt x="80" y="150"/>
                  </a:cubicBezTo>
                  <a:cubicBezTo>
                    <a:pt x="80" y="150"/>
                    <a:pt x="80" y="150"/>
                    <a:pt x="80" y="150"/>
                  </a:cubicBezTo>
                  <a:cubicBezTo>
                    <a:pt x="80" y="149"/>
                    <a:pt x="80" y="149"/>
                    <a:pt x="80" y="149"/>
                  </a:cubicBezTo>
                  <a:cubicBezTo>
                    <a:pt x="80" y="149"/>
                    <a:pt x="80" y="149"/>
                    <a:pt x="80" y="149"/>
                  </a:cubicBezTo>
                  <a:cubicBezTo>
                    <a:pt x="81" y="149"/>
                    <a:pt x="81" y="149"/>
                    <a:pt x="81" y="149"/>
                  </a:cubicBezTo>
                  <a:cubicBezTo>
                    <a:pt x="81" y="149"/>
                    <a:pt x="81" y="149"/>
                    <a:pt x="81" y="149"/>
                  </a:cubicBezTo>
                  <a:cubicBezTo>
                    <a:pt x="81" y="148"/>
                    <a:pt x="81" y="148"/>
                    <a:pt x="81" y="148"/>
                  </a:cubicBezTo>
                  <a:cubicBezTo>
                    <a:pt x="81" y="148"/>
                    <a:pt x="81" y="148"/>
                    <a:pt x="81" y="148"/>
                  </a:cubicBezTo>
                  <a:cubicBezTo>
                    <a:pt x="82" y="147"/>
                    <a:pt x="82" y="147"/>
                    <a:pt x="82" y="147"/>
                  </a:cubicBezTo>
                  <a:cubicBezTo>
                    <a:pt x="82" y="147"/>
                    <a:pt x="82" y="147"/>
                    <a:pt x="82" y="147"/>
                  </a:cubicBezTo>
                  <a:cubicBezTo>
                    <a:pt x="83" y="147"/>
                    <a:pt x="83" y="147"/>
                    <a:pt x="83" y="147"/>
                  </a:cubicBezTo>
                  <a:cubicBezTo>
                    <a:pt x="84" y="147"/>
                    <a:pt x="84" y="147"/>
                    <a:pt x="84" y="147"/>
                  </a:cubicBezTo>
                  <a:cubicBezTo>
                    <a:pt x="84" y="146"/>
                    <a:pt x="84" y="146"/>
                    <a:pt x="84" y="146"/>
                  </a:cubicBezTo>
                  <a:cubicBezTo>
                    <a:pt x="84" y="146"/>
                    <a:pt x="84" y="146"/>
                    <a:pt x="84" y="146"/>
                  </a:cubicBezTo>
                  <a:cubicBezTo>
                    <a:pt x="85" y="146"/>
                    <a:pt x="85" y="146"/>
                    <a:pt x="85" y="146"/>
                  </a:cubicBezTo>
                  <a:cubicBezTo>
                    <a:pt x="85" y="146"/>
                    <a:pt x="85" y="146"/>
                    <a:pt x="85" y="146"/>
                  </a:cubicBezTo>
                  <a:cubicBezTo>
                    <a:pt x="86" y="145"/>
                    <a:pt x="86" y="145"/>
                    <a:pt x="86" y="145"/>
                  </a:cubicBezTo>
                  <a:cubicBezTo>
                    <a:pt x="86" y="144"/>
                    <a:pt x="86" y="144"/>
                    <a:pt x="87" y="144"/>
                  </a:cubicBezTo>
                  <a:cubicBezTo>
                    <a:pt x="87" y="144"/>
                    <a:pt x="87" y="144"/>
                    <a:pt x="87" y="144"/>
                  </a:cubicBezTo>
                  <a:cubicBezTo>
                    <a:pt x="87" y="144"/>
                    <a:pt x="87" y="144"/>
                    <a:pt x="87" y="144"/>
                  </a:cubicBezTo>
                  <a:cubicBezTo>
                    <a:pt x="87" y="144"/>
                    <a:pt x="87" y="144"/>
                    <a:pt x="87" y="144"/>
                  </a:cubicBezTo>
                  <a:cubicBezTo>
                    <a:pt x="87" y="144"/>
                    <a:pt x="87" y="144"/>
                    <a:pt x="87" y="144"/>
                  </a:cubicBezTo>
                  <a:cubicBezTo>
                    <a:pt x="87" y="144"/>
                    <a:pt x="87" y="144"/>
                    <a:pt x="87" y="144"/>
                  </a:cubicBezTo>
                  <a:cubicBezTo>
                    <a:pt x="88" y="143"/>
                    <a:pt x="88" y="143"/>
                    <a:pt x="88" y="143"/>
                  </a:cubicBezTo>
                  <a:cubicBezTo>
                    <a:pt x="88" y="143"/>
                    <a:pt x="88" y="143"/>
                    <a:pt x="88" y="143"/>
                  </a:cubicBezTo>
                  <a:cubicBezTo>
                    <a:pt x="89" y="143"/>
                    <a:pt x="89" y="143"/>
                    <a:pt x="89" y="143"/>
                  </a:cubicBezTo>
                  <a:cubicBezTo>
                    <a:pt x="89" y="143"/>
                    <a:pt x="89" y="143"/>
                    <a:pt x="89" y="143"/>
                  </a:cubicBezTo>
                  <a:cubicBezTo>
                    <a:pt x="89" y="143"/>
                    <a:pt x="89" y="143"/>
                    <a:pt x="89" y="143"/>
                  </a:cubicBezTo>
                  <a:cubicBezTo>
                    <a:pt x="89" y="143"/>
                    <a:pt x="89" y="143"/>
                    <a:pt x="89" y="143"/>
                  </a:cubicBezTo>
                  <a:cubicBezTo>
                    <a:pt x="89" y="143"/>
                    <a:pt x="89" y="143"/>
                    <a:pt x="89" y="143"/>
                  </a:cubicBezTo>
                  <a:cubicBezTo>
                    <a:pt x="89" y="142"/>
                    <a:pt x="89" y="142"/>
                    <a:pt x="89" y="142"/>
                  </a:cubicBezTo>
                  <a:cubicBezTo>
                    <a:pt x="89" y="142"/>
                    <a:pt x="89" y="142"/>
                    <a:pt x="89" y="142"/>
                  </a:cubicBezTo>
                  <a:cubicBezTo>
                    <a:pt x="88" y="143"/>
                    <a:pt x="88" y="143"/>
                    <a:pt x="88" y="143"/>
                  </a:cubicBezTo>
                  <a:cubicBezTo>
                    <a:pt x="88" y="143"/>
                    <a:pt x="88" y="143"/>
                    <a:pt x="88" y="143"/>
                  </a:cubicBezTo>
                  <a:cubicBezTo>
                    <a:pt x="88" y="143"/>
                    <a:pt x="88" y="143"/>
                    <a:pt x="88" y="143"/>
                  </a:cubicBezTo>
                  <a:cubicBezTo>
                    <a:pt x="88" y="143"/>
                    <a:pt x="88" y="143"/>
                    <a:pt x="88" y="143"/>
                  </a:cubicBezTo>
                  <a:cubicBezTo>
                    <a:pt x="87" y="142"/>
                    <a:pt x="87" y="142"/>
                    <a:pt x="87" y="142"/>
                  </a:cubicBezTo>
                  <a:cubicBezTo>
                    <a:pt x="88" y="142"/>
                    <a:pt x="88" y="141"/>
                    <a:pt x="88" y="141"/>
                  </a:cubicBezTo>
                  <a:cubicBezTo>
                    <a:pt x="88" y="141"/>
                    <a:pt x="88" y="141"/>
                    <a:pt x="88" y="141"/>
                  </a:cubicBezTo>
                  <a:cubicBezTo>
                    <a:pt x="88" y="141"/>
                    <a:pt x="88" y="141"/>
                    <a:pt x="88" y="141"/>
                  </a:cubicBezTo>
                  <a:cubicBezTo>
                    <a:pt x="87" y="141"/>
                    <a:pt x="87" y="141"/>
                    <a:pt x="87" y="141"/>
                  </a:cubicBezTo>
                  <a:cubicBezTo>
                    <a:pt x="87" y="141"/>
                    <a:pt x="87" y="141"/>
                    <a:pt x="87" y="141"/>
                  </a:cubicBezTo>
                  <a:cubicBezTo>
                    <a:pt x="87" y="141"/>
                    <a:pt x="87" y="141"/>
                    <a:pt x="87" y="141"/>
                  </a:cubicBezTo>
                  <a:cubicBezTo>
                    <a:pt x="87" y="141"/>
                    <a:pt x="87" y="141"/>
                    <a:pt x="87" y="141"/>
                  </a:cubicBezTo>
                  <a:cubicBezTo>
                    <a:pt x="87" y="142"/>
                    <a:pt x="87" y="142"/>
                    <a:pt x="87" y="142"/>
                  </a:cubicBezTo>
                  <a:cubicBezTo>
                    <a:pt x="87" y="142"/>
                    <a:pt x="87" y="142"/>
                    <a:pt x="87" y="142"/>
                  </a:cubicBezTo>
                  <a:cubicBezTo>
                    <a:pt x="87" y="142"/>
                    <a:pt x="87" y="142"/>
                    <a:pt x="87" y="142"/>
                  </a:cubicBezTo>
                  <a:cubicBezTo>
                    <a:pt x="87" y="142"/>
                    <a:pt x="87" y="142"/>
                    <a:pt x="87" y="142"/>
                  </a:cubicBezTo>
                  <a:cubicBezTo>
                    <a:pt x="86" y="143"/>
                    <a:pt x="86" y="143"/>
                    <a:pt x="86" y="143"/>
                  </a:cubicBezTo>
                  <a:cubicBezTo>
                    <a:pt x="86" y="143"/>
                    <a:pt x="86" y="143"/>
                    <a:pt x="86" y="143"/>
                  </a:cubicBezTo>
                  <a:cubicBezTo>
                    <a:pt x="86" y="143"/>
                    <a:pt x="86" y="143"/>
                    <a:pt x="86" y="143"/>
                  </a:cubicBezTo>
                  <a:cubicBezTo>
                    <a:pt x="86" y="143"/>
                    <a:pt x="86" y="143"/>
                    <a:pt x="86" y="143"/>
                  </a:cubicBezTo>
                  <a:cubicBezTo>
                    <a:pt x="86" y="144"/>
                    <a:pt x="86" y="144"/>
                    <a:pt x="86" y="144"/>
                  </a:cubicBezTo>
                  <a:cubicBezTo>
                    <a:pt x="86" y="144"/>
                    <a:pt x="86" y="144"/>
                    <a:pt x="86" y="144"/>
                  </a:cubicBezTo>
                  <a:cubicBezTo>
                    <a:pt x="86" y="144"/>
                    <a:pt x="86" y="144"/>
                    <a:pt x="86" y="144"/>
                  </a:cubicBezTo>
                  <a:cubicBezTo>
                    <a:pt x="85" y="144"/>
                    <a:pt x="85" y="144"/>
                    <a:pt x="85" y="144"/>
                  </a:cubicBezTo>
                  <a:cubicBezTo>
                    <a:pt x="84" y="144"/>
                    <a:pt x="84" y="144"/>
                    <a:pt x="84" y="144"/>
                  </a:cubicBezTo>
                  <a:cubicBezTo>
                    <a:pt x="84" y="145"/>
                    <a:pt x="84" y="145"/>
                    <a:pt x="84" y="145"/>
                  </a:cubicBezTo>
                  <a:cubicBezTo>
                    <a:pt x="84" y="145"/>
                    <a:pt x="84" y="145"/>
                    <a:pt x="84" y="145"/>
                  </a:cubicBezTo>
                  <a:cubicBezTo>
                    <a:pt x="83" y="145"/>
                    <a:pt x="83" y="145"/>
                    <a:pt x="83" y="145"/>
                  </a:cubicBezTo>
                  <a:cubicBezTo>
                    <a:pt x="82" y="145"/>
                    <a:pt x="82" y="145"/>
                    <a:pt x="82" y="145"/>
                  </a:cubicBezTo>
                  <a:cubicBezTo>
                    <a:pt x="82" y="145"/>
                    <a:pt x="82" y="145"/>
                    <a:pt x="82" y="145"/>
                  </a:cubicBezTo>
                  <a:cubicBezTo>
                    <a:pt x="81" y="145"/>
                    <a:pt x="81" y="145"/>
                    <a:pt x="81" y="145"/>
                  </a:cubicBezTo>
                  <a:cubicBezTo>
                    <a:pt x="81" y="144"/>
                    <a:pt x="81" y="144"/>
                    <a:pt x="81" y="144"/>
                  </a:cubicBezTo>
                  <a:cubicBezTo>
                    <a:pt x="82" y="144"/>
                    <a:pt x="82" y="144"/>
                    <a:pt x="82" y="144"/>
                  </a:cubicBezTo>
                  <a:cubicBezTo>
                    <a:pt x="82" y="143"/>
                    <a:pt x="82" y="143"/>
                    <a:pt x="82" y="143"/>
                  </a:cubicBezTo>
                  <a:cubicBezTo>
                    <a:pt x="82" y="143"/>
                    <a:pt x="82" y="143"/>
                    <a:pt x="82" y="143"/>
                  </a:cubicBezTo>
                  <a:cubicBezTo>
                    <a:pt x="81" y="144"/>
                    <a:pt x="81" y="144"/>
                    <a:pt x="81" y="144"/>
                  </a:cubicBezTo>
                  <a:cubicBezTo>
                    <a:pt x="81" y="144"/>
                    <a:pt x="81" y="144"/>
                    <a:pt x="81" y="144"/>
                  </a:cubicBezTo>
                  <a:cubicBezTo>
                    <a:pt x="81" y="144"/>
                    <a:pt x="81" y="144"/>
                    <a:pt x="81" y="144"/>
                  </a:cubicBezTo>
                  <a:cubicBezTo>
                    <a:pt x="81" y="145"/>
                    <a:pt x="81" y="145"/>
                    <a:pt x="81" y="145"/>
                  </a:cubicBezTo>
                  <a:cubicBezTo>
                    <a:pt x="81" y="145"/>
                    <a:pt x="81" y="145"/>
                    <a:pt x="81" y="145"/>
                  </a:cubicBezTo>
                  <a:cubicBezTo>
                    <a:pt x="81" y="145"/>
                    <a:pt x="81" y="145"/>
                    <a:pt x="81" y="145"/>
                  </a:cubicBezTo>
                  <a:cubicBezTo>
                    <a:pt x="81" y="145"/>
                    <a:pt x="81" y="145"/>
                    <a:pt x="81" y="145"/>
                  </a:cubicBezTo>
                  <a:cubicBezTo>
                    <a:pt x="81" y="146"/>
                    <a:pt x="81" y="146"/>
                    <a:pt x="81" y="146"/>
                  </a:cubicBezTo>
                  <a:cubicBezTo>
                    <a:pt x="80" y="146"/>
                    <a:pt x="80" y="146"/>
                    <a:pt x="80" y="146"/>
                  </a:cubicBezTo>
                  <a:cubicBezTo>
                    <a:pt x="80" y="146"/>
                    <a:pt x="80" y="146"/>
                    <a:pt x="80" y="146"/>
                  </a:cubicBezTo>
                  <a:cubicBezTo>
                    <a:pt x="80" y="146"/>
                    <a:pt x="80" y="146"/>
                    <a:pt x="80" y="146"/>
                  </a:cubicBezTo>
                  <a:cubicBezTo>
                    <a:pt x="79" y="147"/>
                    <a:pt x="79" y="147"/>
                    <a:pt x="79" y="147"/>
                  </a:cubicBezTo>
                  <a:cubicBezTo>
                    <a:pt x="79" y="147"/>
                    <a:pt x="79" y="147"/>
                    <a:pt x="79" y="147"/>
                  </a:cubicBezTo>
                  <a:cubicBezTo>
                    <a:pt x="79" y="147"/>
                    <a:pt x="79" y="147"/>
                    <a:pt x="79" y="147"/>
                  </a:cubicBezTo>
                  <a:cubicBezTo>
                    <a:pt x="79" y="147"/>
                    <a:pt x="79" y="147"/>
                    <a:pt x="79" y="147"/>
                  </a:cubicBezTo>
                  <a:cubicBezTo>
                    <a:pt x="79" y="148"/>
                    <a:pt x="78" y="148"/>
                    <a:pt x="78" y="148"/>
                  </a:cubicBezTo>
                  <a:cubicBezTo>
                    <a:pt x="78" y="148"/>
                    <a:pt x="78" y="148"/>
                    <a:pt x="78" y="148"/>
                  </a:cubicBezTo>
                  <a:cubicBezTo>
                    <a:pt x="76" y="149"/>
                    <a:pt x="76" y="149"/>
                    <a:pt x="76" y="149"/>
                  </a:cubicBezTo>
                  <a:cubicBezTo>
                    <a:pt x="77" y="149"/>
                    <a:pt x="77" y="149"/>
                    <a:pt x="77" y="149"/>
                  </a:cubicBezTo>
                  <a:cubicBezTo>
                    <a:pt x="76" y="150"/>
                    <a:pt x="76" y="150"/>
                    <a:pt x="76" y="150"/>
                  </a:cubicBezTo>
                  <a:cubicBezTo>
                    <a:pt x="76" y="150"/>
                    <a:pt x="76" y="150"/>
                    <a:pt x="76" y="150"/>
                  </a:cubicBezTo>
                  <a:cubicBezTo>
                    <a:pt x="76" y="150"/>
                    <a:pt x="76" y="150"/>
                    <a:pt x="76" y="150"/>
                  </a:cubicBezTo>
                  <a:cubicBezTo>
                    <a:pt x="76" y="150"/>
                    <a:pt x="76" y="150"/>
                    <a:pt x="76" y="150"/>
                  </a:cubicBezTo>
                  <a:cubicBezTo>
                    <a:pt x="76" y="150"/>
                    <a:pt x="76" y="150"/>
                    <a:pt x="76" y="150"/>
                  </a:cubicBezTo>
                  <a:cubicBezTo>
                    <a:pt x="76" y="151"/>
                    <a:pt x="76" y="151"/>
                    <a:pt x="76" y="151"/>
                  </a:cubicBezTo>
                  <a:cubicBezTo>
                    <a:pt x="76" y="151"/>
                    <a:pt x="76" y="151"/>
                    <a:pt x="76" y="151"/>
                  </a:cubicBezTo>
                  <a:cubicBezTo>
                    <a:pt x="76" y="151"/>
                    <a:pt x="76" y="151"/>
                    <a:pt x="76" y="151"/>
                  </a:cubicBezTo>
                  <a:cubicBezTo>
                    <a:pt x="75" y="151"/>
                    <a:pt x="75" y="151"/>
                    <a:pt x="75" y="151"/>
                  </a:cubicBezTo>
                  <a:cubicBezTo>
                    <a:pt x="75" y="151"/>
                    <a:pt x="75" y="151"/>
                    <a:pt x="75" y="151"/>
                  </a:cubicBezTo>
                  <a:cubicBezTo>
                    <a:pt x="75" y="151"/>
                    <a:pt x="75" y="151"/>
                    <a:pt x="75" y="151"/>
                  </a:cubicBezTo>
                  <a:cubicBezTo>
                    <a:pt x="75" y="151"/>
                    <a:pt x="75" y="151"/>
                    <a:pt x="75" y="151"/>
                  </a:cubicBezTo>
                  <a:cubicBezTo>
                    <a:pt x="74" y="152"/>
                    <a:pt x="74" y="152"/>
                    <a:pt x="74" y="152"/>
                  </a:cubicBezTo>
                  <a:cubicBezTo>
                    <a:pt x="75" y="152"/>
                    <a:pt x="75" y="152"/>
                    <a:pt x="75" y="152"/>
                  </a:cubicBezTo>
                  <a:cubicBezTo>
                    <a:pt x="74" y="152"/>
                    <a:pt x="74" y="152"/>
                    <a:pt x="74" y="152"/>
                  </a:cubicBezTo>
                  <a:close/>
                  <a:moveTo>
                    <a:pt x="79" y="132"/>
                  </a:moveTo>
                  <a:cubicBezTo>
                    <a:pt x="79" y="132"/>
                    <a:pt x="79" y="132"/>
                    <a:pt x="79" y="132"/>
                  </a:cubicBezTo>
                  <a:cubicBezTo>
                    <a:pt x="79" y="132"/>
                    <a:pt x="79" y="132"/>
                    <a:pt x="79" y="132"/>
                  </a:cubicBezTo>
                  <a:close/>
                  <a:moveTo>
                    <a:pt x="71" y="132"/>
                  </a:moveTo>
                  <a:cubicBezTo>
                    <a:pt x="71" y="132"/>
                    <a:pt x="71" y="132"/>
                    <a:pt x="71" y="132"/>
                  </a:cubicBezTo>
                  <a:cubicBezTo>
                    <a:pt x="71" y="132"/>
                    <a:pt x="71" y="132"/>
                    <a:pt x="71" y="132"/>
                  </a:cubicBezTo>
                  <a:cubicBezTo>
                    <a:pt x="71" y="132"/>
                    <a:pt x="71" y="132"/>
                    <a:pt x="71" y="132"/>
                  </a:cubicBezTo>
                  <a:cubicBezTo>
                    <a:pt x="71" y="132"/>
                    <a:pt x="71" y="132"/>
                    <a:pt x="71" y="132"/>
                  </a:cubicBezTo>
                  <a:close/>
                  <a:moveTo>
                    <a:pt x="81" y="133"/>
                  </a:moveTo>
                  <a:cubicBezTo>
                    <a:pt x="81" y="133"/>
                    <a:pt x="81" y="133"/>
                    <a:pt x="81" y="133"/>
                  </a:cubicBezTo>
                  <a:cubicBezTo>
                    <a:pt x="82" y="133"/>
                    <a:pt x="82" y="133"/>
                    <a:pt x="82" y="133"/>
                  </a:cubicBezTo>
                  <a:cubicBezTo>
                    <a:pt x="82" y="133"/>
                    <a:pt x="82" y="133"/>
                    <a:pt x="82" y="133"/>
                  </a:cubicBezTo>
                  <a:cubicBezTo>
                    <a:pt x="82" y="133"/>
                    <a:pt x="82" y="133"/>
                    <a:pt x="82" y="133"/>
                  </a:cubicBezTo>
                  <a:cubicBezTo>
                    <a:pt x="83" y="133"/>
                    <a:pt x="83" y="133"/>
                    <a:pt x="83" y="133"/>
                  </a:cubicBezTo>
                  <a:cubicBezTo>
                    <a:pt x="82" y="133"/>
                    <a:pt x="82" y="133"/>
                    <a:pt x="82" y="133"/>
                  </a:cubicBezTo>
                  <a:cubicBezTo>
                    <a:pt x="83" y="133"/>
                    <a:pt x="83" y="133"/>
                    <a:pt x="83" y="133"/>
                  </a:cubicBezTo>
                  <a:cubicBezTo>
                    <a:pt x="82" y="133"/>
                    <a:pt x="82" y="133"/>
                    <a:pt x="82" y="133"/>
                  </a:cubicBezTo>
                  <a:cubicBezTo>
                    <a:pt x="82" y="133"/>
                    <a:pt x="82" y="133"/>
                    <a:pt x="82" y="133"/>
                  </a:cubicBezTo>
                  <a:cubicBezTo>
                    <a:pt x="81" y="133"/>
                    <a:pt x="81" y="133"/>
                    <a:pt x="81" y="133"/>
                  </a:cubicBezTo>
                  <a:cubicBezTo>
                    <a:pt x="81" y="133"/>
                    <a:pt x="81" y="133"/>
                    <a:pt x="81" y="133"/>
                  </a:cubicBezTo>
                  <a:cubicBezTo>
                    <a:pt x="81" y="133"/>
                    <a:pt x="81" y="133"/>
                    <a:pt x="81" y="133"/>
                  </a:cubicBezTo>
                  <a:cubicBezTo>
                    <a:pt x="81" y="133"/>
                    <a:pt x="81" y="133"/>
                    <a:pt x="81" y="133"/>
                  </a:cubicBezTo>
                  <a:close/>
                  <a:moveTo>
                    <a:pt x="69" y="132"/>
                  </a:moveTo>
                  <a:cubicBezTo>
                    <a:pt x="69" y="132"/>
                    <a:pt x="68" y="132"/>
                    <a:pt x="68" y="132"/>
                  </a:cubicBezTo>
                  <a:cubicBezTo>
                    <a:pt x="68" y="132"/>
                    <a:pt x="68" y="132"/>
                    <a:pt x="68" y="132"/>
                  </a:cubicBezTo>
                  <a:cubicBezTo>
                    <a:pt x="68" y="132"/>
                    <a:pt x="68" y="132"/>
                    <a:pt x="68" y="132"/>
                  </a:cubicBezTo>
                  <a:cubicBezTo>
                    <a:pt x="68" y="132"/>
                    <a:pt x="68" y="132"/>
                    <a:pt x="69" y="133"/>
                  </a:cubicBezTo>
                  <a:lnTo>
                    <a:pt x="69" y="132"/>
                  </a:lnTo>
                  <a:close/>
                  <a:moveTo>
                    <a:pt x="89" y="135"/>
                  </a:moveTo>
                  <a:cubicBezTo>
                    <a:pt x="89" y="135"/>
                    <a:pt x="89" y="135"/>
                    <a:pt x="89" y="135"/>
                  </a:cubicBezTo>
                  <a:cubicBezTo>
                    <a:pt x="88" y="135"/>
                    <a:pt x="88" y="135"/>
                    <a:pt x="87" y="135"/>
                  </a:cubicBezTo>
                  <a:cubicBezTo>
                    <a:pt x="88" y="135"/>
                    <a:pt x="88" y="135"/>
                    <a:pt x="88" y="135"/>
                  </a:cubicBezTo>
                  <a:lnTo>
                    <a:pt x="89" y="135"/>
                  </a:lnTo>
                  <a:close/>
                  <a:moveTo>
                    <a:pt x="97" y="138"/>
                  </a:moveTo>
                  <a:cubicBezTo>
                    <a:pt x="97" y="137"/>
                    <a:pt x="97" y="137"/>
                    <a:pt x="97" y="137"/>
                  </a:cubicBezTo>
                  <a:cubicBezTo>
                    <a:pt x="97" y="138"/>
                    <a:pt x="97" y="138"/>
                    <a:pt x="97" y="138"/>
                  </a:cubicBezTo>
                  <a:close/>
                  <a:moveTo>
                    <a:pt x="83" y="134"/>
                  </a:moveTo>
                  <a:cubicBezTo>
                    <a:pt x="84" y="134"/>
                    <a:pt x="84" y="134"/>
                    <a:pt x="84" y="134"/>
                  </a:cubicBezTo>
                  <a:cubicBezTo>
                    <a:pt x="85" y="134"/>
                    <a:pt x="85" y="134"/>
                    <a:pt x="85" y="134"/>
                  </a:cubicBezTo>
                  <a:cubicBezTo>
                    <a:pt x="84" y="134"/>
                    <a:pt x="84" y="134"/>
                    <a:pt x="84" y="134"/>
                  </a:cubicBezTo>
                  <a:cubicBezTo>
                    <a:pt x="85" y="134"/>
                    <a:pt x="85" y="134"/>
                    <a:pt x="85" y="134"/>
                  </a:cubicBezTo>
                  <a:cubicBezTo>
                    <a:pt x="85" y="134"/>
                    <a:pt x="85" y="134"/>
                    <a:pt x="85" y="134"/>
                  </a:cubicBezTo>
                  <a:cubicBezTo>
                    <a:pt x="85" y="135"/>
                    <a:pt x="85" y="135"/>
                    <a:pt x="85" y="135"/>
                  </a:cubicBezTo>
                  <a:cubicBezTo>
                    <a:pt x="86" y="135"/>
                    <a:pt x="86" y="135"/>
                    <a:pt x="86" y="135"/>
                  </a:cubicBezTo>
                  <a:cubicBezTo>
                    <a:pt x="86" y="135"/>
                    <a:pt x="86" y="135"/>
                    <a:pt x="86" y="135"/>
                  </a:cubicBezTo>
                  <a:cubicBezTo>
                    <a:pt x="86" y="135"/>
                    <a:pt x="86" y="135"/>
                    <a:pt x="86" y="135"/>
                  </a:cubicBezTo>
                  <a:cubicBezTo>
                    <a:pt x="87" y="135"/>
                    <a:pt x="87" y="135"/>
                    <a:pt x="87" y="135"/>
                  </a:cubicBezTo>
                  <a:cubicBezTo>
                    <a:pt x="87" y="135"/>
                    <a:pt x="87" y="135"/>
                    <a:pt x="87" y="135"/>
                  </a:cubicBezTo>
                  <a:cubicBezTo>
                    <a:pt x="87" y="135"/>
                    <a:pt x="87" y="135"/>
                    <a:pt x="87" y="135"/>
                  </a:cubicBezTo>
                  <a:cubicBezTo>
                    <a:pt x="87" y="135"/>
                    <a:pt x="87" y="135"/>
                    <a:pt x="87" y="135"/>
                  </a:cubicBezTo>
                  <a:cubicBezTo>
                    <a:pt x="87" y="134"/>
                    <a:pt x="87" y="134"/>
                    <a:pt x="87" y="134"/>
                  </a:cubicBezTo>
                  <a:cubicBezTo>
                    <a:pt x="85" y="134"/>
                    <a:pt x="85" y="134"/>
                    <a:pt x="85" y="134"/>
                  </a:cubicBezTo>
                  <a:cubicBezTo>
                    <a:pt x="85" y="134"/>
                    <a:pt x="85" y="134"/>
                    <a:pt x="85" y="134"/>
                  </a:cubicBezTo>
                  <a:cubicBezTo>
                    <a:pt x="85" y="134"/>
                    <a:pt x="85" y="134"/>
                    <a:pt x="85" y="134"/>
                  </a:cubicBezTo>
                  <a:cubicBezTo>
                    <a:pt x="85" y="134"/>
                    <a:pt x="85" y="134"/>
                    <a:pt x="85" y="134"/>
                  </a:cubicBezTo>
                  <a:cubicBezTo>
                    <a:pt x="85" y="134"/>
                    <a:pt x="85" y="134"/>
                    <a:pt x="85" y="134"/>
                  </a:cubicBezTo>
                  <a:cubicBezTo>
                    <a:pt x="84" y="134"/>
                    <a:pt x="84" y="134"/>
                    <a:pt x="84" y="134"/>
                  </a:cubicBezTo>
                  <a:cubicBezTo>
                    <a:pt x="84" y="134"/>
                    <a:pt x="84" y="134"/>
                    <a:pt x="84" y="134"/>
                  </a:cubicBezTo>
                  <a:cubicBezTo>
                    <a:pt x="83" y="134"/>
                    <a:pt x="83" y="134"/>
                    <a:pt x="83" y="134"/>
                  </a:cubicBezTo>
                  <a:cubicBezTo>
                    <a:pt x="83" y="134"/>
                    <a:pt x="83" y="134"/>
                    <a:pt x="83" y="134"/>
                  </a:cubicBezTo>
                  <a:cubicBezTo>
                    <a:pt x="83" y="134"/>
                    <a:pt x="83" y="134"/>
                    <a:pt x="83" y="134"/>
                  </a:cubicBezTo>
                  <a:close/>
                  <a:moveTo>
                    <a:pt x="90" y="136"/>
                  </a:moveTo>
                  <a:cubicBezTo>
                    <a:pt x="90" y="136"/>
                    <a:pt x="90" y="136"/>
                    <a:pt x="90" y="136"/>
                  </a:cubicBezTo>
                  <a:cubicBezTo>
                    <a:pt x="89" y="136"/>
                    <a:pt x="89" y="136"/>
                    <a:pt x="89" y="136"/>
                  </a:cubicBezTo>
                  <a:cubicBezTo>
                    <a:pt x="90" y="137"/>
                    <a:pt x="90" y="137"/>
                    <a:pt x="90" y="137"/>
                  </a:cubicBezTo>
                  <a:cubicBezTo>
                    <a:pt x="90" y="137"/>
                    <a:pt x="90" y="137"/>
                    <a:pt x="90" y="137"/>
                  </a:cubicBezTo>
                  <a:cubicBezTo>
                    <a:pt x="90" y="137"/>
                    <a:pt x="90" y="137"/>
                    <a:pt x="90" y="137"/>
                  </a:cubicBezTo>
                  <a:cubicBezTo>
                    <a:pt x="90" y="138"/>
                    <a:pt x="90" y="138"/>
                    <a:pt x="90" y="138"/>
                  </a:cubicBezTo>
                  <a:cubicBezTo>
                    <a:pt x="91" y="138"/>
                    <a:pt x="91" y="138"/>
                    <a:pt x="91" y="138"/>
                  </a:cubicBezTo>
                  <a:cubicBezTo>
                    <a:pt x="91" y="138"/>
                    <a:pt x="91" y="138"/>
                    <a:pt x="91" y="138"/>
                  </a:cubicBezTo>
                  <a:cubicBezTo>
                    <a:pt x="91" y="139"/>
                    <a:pt x="91" y="139"/>
                    <a:pt x="91" y="139"/>
                  </a:cubicBezTo>
                  <a:cubicBezTo>
                    <a:pt x="91" y="139"/>
                    <a:pt x="91" y="140"/>
                    <a:pt x="90" y="140"/>
                  </a:cubicBezTo>
                  <a:cubicBezTo>
                    <a:pt x="90" y="141"/>
                    <a:pt x="90" y="141"/>
                    <a:pt x="90" y="141"/>
                  </a:cubicBezTo>
                  <a:cubicBezTo>
                    <a:pt x="90" y="141"/>
                    <a:pt x="90" y="141"/>
                    <a:pt x="90" y="141"/>
                  </a:cubicBezTo>
                  <a:cubicBezTo>
                    <a:pt x="90" y="141"/>
                    <a:pt x="90" y="141"/>
                    <a:pt x="90" y="141"/>
                  </a:cubicBezTo>
                  <a:cubicBezTo>
                    <a:pt x="90" y="142"/>
                    <a:pt x="90" y="142"/>
                    <a:pt x="90" y="142"/>
                  </a:cubicBezTo>
                  <a:cubicBezTo>
                    <a:pt x="90" y="142"/>
                    <a:pt x="90" y="142"/>
                    <a:pt x="90" y="142"/>
                  </a:cubicBezTo>
                  <a:cubicBezTo>
                    <a:pt x="90" y="142"/>
                    <a:pt x="90" y="142"/>
                    <a:pt x="90" y="142"/>
                  </a:cubicBezTo>
                  <a:cubicBezTo>
                    <a:pt x="91" y="143"/>
                    <a:pt x="91" y="143"/>
                    <a:pt x="91" y="143"/>
                  </a:cubicBezTo>
                  <a:cubicBezTo>
                    <a:pt x="91" y="143"/>
                    <a:pt x="91" y="143"/>
                    <a:pt x="91" y="143"/>
                  </a:cubicBezTo>
                  <a:cubicBezTo>
                    <a:pt x="91" y="142"/>
                    <a:pt x="91" y="142"/>
                    <a:pt x="91" y="142"/>
                  </a:cubicBezTo>
                  <a:cubicBezTo>
                    <a:pt x="91" y="142"/>
                    <a:pt x="91" y="142"/>
                    <a:pt x="91" y="141"/>
                  </a:cubicBezTo>
                  <a:cubicBezTo>
                    <a:pt x="92" y="141"/>
                    <a:pt x="92" y="141"/>
                    <a:pt x="92" y="141"/>
                  </a:cubicBezTo>
                  <a:cubicBezTo>
                    <a:pt x="93" y="140"/>
                    <a:pt x="93" y="140"/>
                    <a:pt x="93" y="140"/>
                  </a:cubicBezTo>
                  <a:cubicBezTo>
                    <a:pt x="93" y="141"/>
                    <a:pt x="93" y="141"/>
                    <a:pt x="93" y="141"/>
                  </a:cubicBezTo>
                  <a:cubicBezTo>
                    <a:pt x="94" y="140"/>
                    <a:pt x="94" y="140"/>
                    <a:pt x="94" y="140"/>
                  </a:cubicBezTo>
                  <a:cubicBezTo>
                    <a:pt x="95" y="140"/>
                    <a:pt x="95" y="140"/>
                    <a:pt x="95" y="141"/>
                  </a:cubicBezTo>
                  <a:cubicBezTo>
                    <a:pt x="95" y="141"/>
                    <a:pt x="95" y="141"/>
                    <a:pt x="95" y="141"/>
                  </a:cubicBezTo>
                  <a:cubicBezTo>
                    <a:pt x="95" y="141"/>
                    <a:pt x="95" y="141"/>
                    <a:pt x="95" y="141"/>
                  </a:cubicBezTo>
                  <a:cubicBezTo>
                    <a:pt x="95" y="141"/>
                    <a:pt x="95" y="141"/>
                    <a:pt x="95" y="141"/>
                  </a:cubicBezTo>
                  <a:cubicBezTo>
                    <a:pt x="95" y="141"/>
                    <a:pt x="95" y="141"/>
                    <a:pt x="95" y="141"/>
                  </a:cubicBezTo>
                  <a:cubicBezTo>
                    <a:pt x="95" y="141"/>
                    <a:pt x="95" y="141"/>
                    <a:pt x="95" y="141"/>
                  </a:cubicBezTo>
                  <a:cubicBezTo>
                    <a:pt x="95" y="141"/>
                    <a:pt x="95" y="141"/>
                    <a:pt x="95" y="141"/>
                  </a:cubicBezTo>
                  <a:cubicBezTo>
                    <a:pt x="95" y="141"/>
                    <a:pt x="95" y="141"/>
                    <a:pt x="95" y="141"/>
                  </a:cubicBezTo>
                  <a:cubicBezTo>
                    <a:pt x="95" y="141"/>
                    <a:pt x="95" y="141"/>
                    <a:pt x="95" y="141"/>
                  </a:cubicBezTo>
                  <a:cubicBezTo>
                    <a:pt x="96" y="141"/>
                    <a:pt x="96" y="141"/>
                    <a:pt x="96" y="141"/>
                  </a:cubicBezTo>
                  <a:cubicBezTo>
                    <a:pt x="96" y="141"/>
                    <a:pt x="96" y="141"/>
                    <a:pt x="96" y="141"/>
                  </a:cubicBezTo>
                  <a:cubicBezTo>
                    <a:pt x="97" y="140"/>
                    <a:pt x="97" y="140"/>
                    <a:pt x="97" y="140"/>
                  </a:cubicBezTo>
                  <a:cubicBezTo>
                    <a:pt x="97" y="140"/>
                    <a:pt x="97" y="140"/>
                    <a:pt x="97" y="140"/>
                  </a:cubicBezTo>
                  <a:cubicBezTo>
                    <a:pt x="98" y="139"/>
                    <a:pt x="98" y="139"/>
                    <a:pt x="98" y="139"/>
                  </a:cubicBezTo>
                  <a:cubicBezTo>
                    <a:pt x="98" y="139"/>
                    <a:pt x="98" y="139"/>
                    <a:pt x="98" y="139"/>
                  </a:cubicBezTo>
                  <a:cubicBezTo>
                    <a:pt x="98" y="139"/>
                    <a:pt x="98" y="139"/>
                    <a:pt x="98" y="139"/>
                  </a:cubicBezTo>
                  <a:cubicBezTo>
                    <a:pt x="97" y="139"/>
                    <a:pt x="97" y="139"/>
                    <a:pt x="97" y="139"/>
                  </a:cubicBezTo>
                  <a:cubicBezTo>
                    <a:pt x="97" y="139"/>
                    <a:pt x="97" y="139"/>
                    <a:pt x="97" y="139"/>
                  </a:cubicBezTo>
                  <a:cubicBezTo>
                    <a:pt x="97" y="138"/>
                    <a:pt x="97" y="138"/>
                    <a:pt x="97" y="138"/>
                  </a:cubicBezTo>
                  <a:cubicBezTo>
                    <a:pt x="96" y="138"/>
                    <a:pt x="96" y="138"/>
                    <a:pt x="96" y="138"/>
                  </a:cubicBezTo>
                  <a:cubicBezTo>
                    <a:pt x="96" y="138"/>
                    <a:pt x="96" y="138"/>
                    <a:pt x="96" y="138"/>
                  </a:cubicBezTo>
                  <a:cubicBezTo>
                    <a:pt x="96" y="139"/>
                    <a:pt x="96" y="139"/>
                    <a:pt x="96" y="139"/>
                  </a:cubicBezTo>
                  <a:cubicBezTo>
                    <a:pt x="96" y="139"/>
                    <a:pt x="96" y="139"/>
                    <a:pt x="96" y="139"/>
                  </a:cubicBezTo>
                  <a:cubicBezTo>
                    <a:pt x="97" y="140"/>
                    <a:pt x="97" y="140"/>
                    <a:pt x="97" y="140"/>
                  </a:cubicBezTo>
                  <a:cubicBezTo>
                    <a:pt x="96" y="140"/>
                    <a:pt x="96" y="140"/>
                    <a:pt x="96" y="140"/>
                  </a:cubicBezTo>
                  <a:cubicBezTo>
                    <a:pt x="96" y="140"/>
                    <a:pt x="96" y="140"/>
                    <a:pt x="96" y="140"/>
                  </a:cubicBezTo>
                  <a:cubicBezTo>
                    <a:pt x="96" y="140"/>
                    <a:pt x="96" y="140"/>
                    <a:pt x="96" y="140"/>
                  </a:cubicBezTo>
                  <a:cubicBezTo>
                    <a:pt x="95" y="139"/>
                    <a:pt x="96" y="139"/>
                    <a:pt x="95" y="139"/>
                  </a:cubicBezTo>
                  <a:cubicBezTo>
                    <a:pt x="95" y="139"/>
                    <a:pt x="95" y="139"/>
                    <a:pt x="95" y="139"/>
                  </a:cubicBezTo>
                  <a:cubicBezTo>
                    <a:pt x="95" y="139"/>
                    <a:pt x="95" y="139"/>
                    <a:pt x="95" y="139"/>
                  </a:cubicBezTo>
                  <a:cubicBezTo>
                    <a:pt x="95" y="138"/>
                    <a:pt x="95" y="138"/>
                    <a:pt x="95" y="138"/>
                  </a:cubicBezTo>
                  <a:cubicBezTo>
                    <a:pt x="95" y="138"/>
                    <a:pt x="95" y="138"/>
                    <a:pt x="95" y="138"/>
                  </a:cubicBezTo>
                  <a:cubicBezTo>
                    <a:pt x="95" y="137"/>
                    <a:pt x="95" y="137"/>
                    <a:pt x="95" y="137"/>
                  </a:cubicBezTo>
                  <a:cubicBezTo>
                    <a:pt x="94" y="136"/>
                    <a:pt x="94" y="136"/>
                    <a:pt x="94" y="136"/>
                  </a:cubicBezTo>
                  <a:cubicBezTo>
                    <a:pt x="94" y="136"/>
                    <a:pt x="93" y="137"/>
                    <a:pt x="93" y="137"/>
                  </a:cubicBezTo>
                  <a:cubicBezTo>
                    <a:pt x="92" y="136"/>
                    <a:pt x="92" y="136"/>
                    <a:pt x="92" y="136"/>
                  </a:cubicBezTo>
                  <a:cubicBezTo>
                    <a:pt x="92" y="136"/>
                    <a:pt x="92" y="136"/>
                    <a:pt x="92" y="135"/>
                  </a:cubicBezTo>
                  <a:cubicBezTo>
                    <a:pt x="91" y="136"/>
                    <a:pt x="91" y="136"/>
                    <a:pt x="91" y="136"/>
                  </a:cubicBezTo>
                  <a:cubicBezTo>
                    <a:pt x="91" y="135"/>
                    <a:pt x="91" y="135"/>
                    <a:pt x="90" y="135"/>
                  </a:cubicBezTo>
                  <a:cubicBezTo>
                    <a:pt x="90" y="135"/>
                    <a:pt x="90" y="135"/>
                    <a:pt x="90" y="135"/>
                  </a:cubicBezTo>
                  <a:cubicBezTo>
                    <a:pt x="90" y="135"/>
                    <a:pt x="90" y="135"/>
                    <a:pt x="90" y="135"/>
                  </a:cubicBezTo>
                  <a:lnTo>
                    <a:pt x="90" y="136"/>
                  </a:lnTo>
                  <a:close/>
                  <a:moveTo>
                    <a:pt x="114" y="139"/>
                  </a:moveTo>
                  <a:cubicBezTo>
                    <a:pt x="114" y="139"/>
                    <a:pt x="114" y="139"/>
                    <a:pt x="114" y="139"/>
                  </a:cubicBezTo>
                  <a:cubicBezTo>
                    <a:pt x="114" y="139"/>
                    <a:pt x="114" y="139"/>
                    <a:pt x="114" y="139"/>
                  </a:cubicBezTo>
                  <a:cubicBezTo>
                    <a:pt x="114" y="139"/>
                    <a:pt x="114" y="139"/>
                    <a:pt x="114" y="139"/>
                  </a:cubicBezTo>
                  <a:cubicBezTo>
                    <a:pt x="114" y="139"/>
                    <a:pt x="114" y="139"/>
                    <a:pt x="114" y="139"/>
                  </a:cubicBezTo>
                  <a:cubicBezTo>
                    <a:pt x="114" y="139"/>
                    <a:pt x="114" y="139"/>
                    <a:pt x="114" y="139"/>
                  </a:cubicBezTo>
                  <a:cubicBezTo>
                    <a:pt x="114" y="139"/>
                    <a:pt x="114" y="139"/>
                    <a:pt x="114" y="139"/>
                  </a:cubicBezTo>
                  <a:close/>
                  <a:moveTo>
                    <a:pt x="155" y="80"/>
                  </a:moveTo>
                  <a:cubicBezTo>
                    <a:pt x="155" y="80"/>
                    <a:pt x="155" y="80"/>
                    <a:pt x="155" y="80"/>
                  </a:cubicBezTo>
                  <a:cubicBezTo>
                    <a:pt x="156" y="81"/>
                    <a:pt x="156" y="81"/>
                    <a:pt x="156" y="81"/>
                  </a:cubicBezTo>
                  <a:cubicBezTo>
                    <a:pt x="156" y="81"/>
                    <a:pt x="156" y="81"/>
                    <a:pt x="156" y="81"/>
                  </a:cubicBezTo>
                  <a:lnTo>
                    <a:pt x="155" y="80"/>
                  </a:lnTo>
                  <a:close/>
                  <a:moveTo>
                    <a:pt x="73" y="132"/>
                  </a:moveTo>
                  <a:cubicBezTo>
                    <a:pt x="73" y="132"/>
                    <a:pt x="73" y="132"/>
                    <a:pt x="73" y="132"/>
                  </a:cubicBezTo>
                  <a:cubicBezTo>
                    <a:pt x="73" y="132"/>
                    <a:pt x="73" y="132"/>
                    <a:pt x="73" y="132"/>
                  </a:cubicBezTo>
                  <a:close/>
                  <a:moveTo>
                    <a:pt x="156" y="38"/>
                  </a:moveTo>
                  <a:cubicBezTo>
                    <a:pt x="156" y="38"/>
                    <a:pt x="156" y="38"/>
                    <a:pt x="156" y="38"/>
                  </a:cubicBezTo>
                  <a:cubicBezTo>
                    <a:pt x="156" y="37"/>
                    <a:pt x="156" y="37"/>
                    <a:pt x="156" y="37"/>
                  </a:cubicBezTo>
                  <a:cubicBezTo>
                    <a:pt x="156" y="37"/>
                    <a:pt x="156" y="37"/>
                    <a:pt x="156" y="37"/>
                  </a:cubicBezTo>
                  <a:cubicBezTo>
                    <a:pt x="156" y="37"/>
                    <a:pt x="156" y="37"/>
                    <a:pt x="156" y="37"/>
                  </a:cubicBezTo>
                  <a:cubicBezTo>
                    <a:pt x="156" y="38"/>
                    <a:pt x="156" y="38"/>
                    <a:pt x="156" y="38"/>
                  </a:cubicBezTo>
                  <a:cubicBezTo>
                    <a:pt x="156" y="38"/>
                    <a:pt x="156" y="38"/>
                    <a:pt x="156" y="38"/>
                  </a:cubicBezTo>
                  <a:cubicBezTo>
                    <a:pt x="156" y="38"/>
                    <a:pt x="156" y="38"/>
                    <a:pt x="156" y="38"/>
                  </a:cubicBezTo>
                  <a:close/>
                  <a:moveTo>
                    <a:pt x="155" y="39"/>
                  </a:moveTo>
                  <a:cubicBezTo>
                    <a:pt x="155" y="40"/>
                    <a:pt x="155" y="40"/>
                    <a:pt x="155" y="40"/>
                  </a:cubicBezTo>
                  <a:cubicBezTo>
                    <a:pt x="154" y="40"/>
                    <a:pt x="154" y="40"/>
                    <a:pt x="154" y="40"/>
                  </a:cubicBezTo>
                  <a:cubicBezTo>
                    <a:pt x="154" y="40"/>
                    <a:pt x="154" y="40"/>
                    <a:pt x="154" y="40"/>
                  </a:cubicBezTo>
                  <a:cubicBezTo>
                    <a:pt x="155" y="40"/>
                    <a:pt x="155" y="40"/>
                    <a:pt x="155" y="40"/>
                  </a:cubicBezTo>
                  <a:cubicBezTo>
                    <a:pt x="155" y="40"/>
                    <a:pt x="155" y="40"/>
                    <a:pt x="155" y="40"/>
                  </a:cubicBezTo>
                  <a:cubicBezTo>
                    <a:pt x="156" y="39"/>
                    <a:pt x="156" y="39"/>
                    <a:pt x="156" y="39"/>
                  </a:cubicBezTo>
                  <a:cubicBezTo>
                    <a:pt x="155" y="39"/>
                    <a:pt x="155" y="39"/>
                    <a:pt x="155" y="39"/>
                  </a:cubicBezTo>
                  <a:cubicBezTo>
                    <a:pt x="155" y="39"/>
                    <a:pt x="155" y="39"/>
                    <a:pt x="155" y="39"/>
                  </a:cubicBezTo>
                  <a:cubicBezTo>
                    <a:pt x="155" y="39"/>
                    <a:pt x="155" y="39"/>
                    <a:pt x="155" y="39"/>
                  </a:cubicBezTo>
                  <a:cubicBezTo>
                    <a:pt x="155" y="39"/>
                    <a:pt x="155" y="39"/>
                    <a:pt x="155" y="39"/>
                  </a:cubicBezTo>
                  <a:cubicBezTo>
                    <a:pt x="155" y="39"/>
                    <a:pt x="155" y="39"/>
                    <a:pt x="155" y="39"/>
                  </a:cubicBezTo>
                  <a:cubicBezTo>
                    <a:pt x="155" y="39"/>
                    <a:pt x="155" y="39"/>
                    <a:pt x="155" y="39"/>
                  </a:cubicBezTo>
                  <a:cubicBezTo>
                    <a:pt x="154" y="39"/>
                    <a:pt x="154" y="39"/>
                    <a:pt x="154" y="39"/>
                  </a:cubicBezTo>
                  <a:lnTo>
                    <a:pt x="155" y="39"/>
                  </a:lnTo>
                  <a:close/>
                  <a:moveTo>
                    <a:pt x="440" y="269"/>
                  </a:moveTo>
                  <a:cubicBezTo>
                    <a:pt x="440" y="270"/>
                    <a:pt x="440" y="270"/>
                    <a:pt x="440" y="270"/>
                  </a:cubicBezTo>
                  <a:cubicBezTo>
                    <a:pt x="441" y="271"/>
                    <a:pt x="441" y="271"/>
                    <a:pt x="441" y="271"/>
                  </a:cubicBezTo>
                  <a:cubicBezTo>
                    <a:pt x="441" y="270"/>
                    <a:pt x="441" y="270"/>
                    <a:pt x="441" y="270"/>
                  </a:cubicBezTo>
                  <a:cubicBezTo>
                    <a:pt x="441" y="271"/>
                    <a:pt x="441" y="271"/>
                    <a:pt x="441" y="271"/>
                  </a:cubicBezTo>
                  <a:cubicBezTo>
                    <a:pt x="441" y="271"/>
                    <a:pt x="441" y="271"/>
                    <a:pt x="441" y="271"/>
                  </a:cubicBezTo>
                  <a:cubicBezTo>
                    <a:pt x="441" y="271"/>
                    <a:pt x="441" y="271"/>
                    <a:pt x="441" y="271"/>
                  </a:cubicBezTo>
                  <a:cubicBezTo>
                    <a:pt x="441" y="271"/>
                    <a:pt x="441" y="271"/>
                    <a:pt x="441" y="271"/>
                  </a:cubicBezTo>
                  <a:cubicBezTo>
                    <a:pt x="442" y="271"/>
                    <a:pt x="442" y="271"/>
                    <a:pt x="442" y="271"/>
                  </a:cubicBezTo>
                  <a:cubicBezTo>
                    <a:pt x="442" y="271"/>
                    <a:pt x="442" y="271"/>
                    <a:pt x="442" y="271"/>
                  </a:cubicBezTo>
                  <a:cubicBezTo>
                    <a:pt x="442" y="271"/>
                    <a:pt x="442" y="271"/>
                    <a:pt x="442" y="271"/>
                  </a:cubicBezTo>
                  <a:cubicBezTo>
                    <a:pt x="442" y="271"/>
                    <a:pt x="442" y="271"/>
                    <a:pt x="442" y="271"/>
                  </a:cubicBezTo>
                  <a:cubicBezTo>
                    <a:pt x="442" y="271"/>
                    <a:pt x="442" y="270"/>
                    <a:pt x="442" y="270"/>
                  </a:cubicBezTo>
                  <a:cubicBezTo>
                    <a:pt x="442" y="270"/>
                    <a:pt x="442" y="270"/>
                    <a:pt x="442" y="270"/>
                  </a:cubicBezTo>
                  <a:cubicBezTo>
                    <a:pt x="442" y="270"/>
                    <a:pt x="442" y="270"/>
                    <a:pt x="442" y="270"/>
                  </a:cubicBezTo>
                  <a:cubicBezTo>
                    <a:pt x="441" y="270"/>
                    <a:pt x="441" y="270"/>
                    <a:pt x="441" y="270"/>
                  </a:cubicBezTo>
                  <a:cubicBezTo>
                    <a:pt x="441" y="270"/>
                    <a:pt x="441" y="270"/>
                    <a:pt x="440" y="269"/>
                  </a:cubicBezTo>
                  <a:close/>
                  <a:moveTo>
                    <a:pt x="441" y="268"/>
                  </a:moveTo>
                  <a:cubicBezTo>
                    <a:pt x="441" y="268"/>
                    <a:pt x="441" y="268"/>
                    <a:pt x="441" y="268"/>
                  </a:cubicBezTo>
                  <a:cubicBezTo>
                    <a:pt x="441" y="268"/>
                    <a:pt x="441" y="268"/>
                    <a:pt x="441" y="268"/>
                  </a:cubicBezTo>
                  <a:close/>
                  <a:moveTo>
                    <a:pt x="442" y="273"/>
                  </a:moveTo>
                  <a:cubicBezTo>
                    <a:pt x="442" y="274"/>
                    <a:pt x="442" y="274"/>
                    <a:pt x="442" y="274"/>
                  </a:cubicBezTo>
                  <a:cubicBezTo>
                    <a:pt x="443" y="273"/>
                    <a:pt x="443" y="273"/>
                    <a:pt x="443" y="273"/>
                  </a:cubicBezTo>
                  <a:cubicBezTo>
                    <a:pt x="443" y="274"/>
                    <a:pt x="443" y="274"/>
                    <a:pt x="443" y="274"/>
                  </a:cubicBezTo>
                  <a:cubicBezTo>
                    <a:pt x="442" y="273"/>
                    <a:pt x="442" y="273"/>
                    <a:pt x="442" y="273"/>
                  </a:cubicBezTo>
                  <a:close/>
                  <a:moveTo>
                    <a:pt x="442" y="272"/>
                  </a:moveTo>
                  <a:cubicBezTo>
                    <a:pt x="442" y="272"/>
                    <a:pt x="442" y="272"/>
                    <a:pt x="442" y="272"/>
                  </a:cubicBezTo>
                  <a:cubicBezTo>
                    <a:pt x="442" y="272"/>
                    <a:pt x="442" y="272"/>
                    <a:pt x="442" y="272"/>
                  </a:cubicBezTo>
                  <a:cubicBezTo>
                    <a:pt x="443" y="273"/>
                    <a:pt x="443" y="273"/>
                    <a:pt x="443" y="273"/>
                  </a:cubicBezTo>
                  <a:cubicBezTo>
                    <a:pt x="443" y="273"/>
                    <a:pt x="443" y="273"/>
                    <a:pt x="443" y="273"/>
                  </a:cubicBezTo>
                  <a:cubicBezTo>
                    <a:pt x="443" y="272"/>
                    <a:pt x="443" y="272"/>
                    <a:pt x="443" y="272"/>
                  </a:cubicBezTo>
                  <a:cubicBezTo>
                    <a:pt x="442" y="272"/>
                    <a:pt x="442" y="272"/>
                    <a:pt x="442" y="272"/>
                  </a:cubicBezTo>
                  <a:close/>
                  <a:moveTo>
                    <a:pt x="153" y="76"/>
                  </a:moveTo>
                  <a:cubicBezTo>
                    <a:pt x="153" y="76"/>
                    <a:pt x="153" y="76"/>
                    <a:pt x="153" y="76"/>
                  </a:cubicBezTo>
                  <a:cubicBezTo>
                    <a:pt x="153" y="76"/>
                    <a:pt x="153" y="76"/>
                    <a:pt x="153" y="76"/>
                  </a:cubicBezTo>
                  <a:cubicBezTo>
                    <a:pt x="153" y="76"/>
                    <a:pt x="153" y="76"/>
                    <a:pt x="153" y="76"/>
                  </a:cubicBezTo>
                  <a:cubicBezTo>
                    <a:pt x="153" y="76"/>
                    <a:pt x="153" y="76"/>
                    <a:pt x="153" y="76"/>
                  </a:cubicBezTo>
                  <a:cubicBezTo>
                    <a:pt x="153" y="76"/>
                    <a:pt x="153" y="76"/>
                    <a:pt x="153" y="76"/>
                  </a:cubicBezTo>
                  <a:cubicBezTo>
                    <a:pt x="153" y="76"/>
                    <a:pt x="153" y="76"/>
                    <a:pt x="153" y="76"/>
                  </a:cubicBezTo>
                  <a:close/>
                  <a:moveTo>
                    <a:pt x="131" y="148"/>
                  </a:moveTo>
                  <a:cubicBezTo>
                    <a:pt x="131" y="148"/>
                    <a:pt x="131" y="148"/>
                    <a:pt x="131" y="148"/>
                  </a:cubicBezTo>
                  <a:cubicBezTo>
                    <a:pt x="131" y="148"/>
                    <a:pt x="131" y="148"/>
                    <a:pt x="131" y="148"/>
                  </a:cubicBezTo>
                  <a:cubicBezTo>
                    <a:pt x="131" y="148"/>
                    <a:pt x="131" y="148"/>
                    <a:pt x="131" y="148"/>
                  </a:cubicBezTo>
                  <a:cubicBezTo>
                    <a:pt x="131" y="148"/>
                    <a:pt x="131" y="148"/>
                    <a:pt x="131" y="148"/>
                  </a:cubicBezTo>
                  <a:close/>
                  <a:moveTo>
                    <a:pt x="154" y="125"/>
                  </a:moveTo>
                  <a:cubicBezTo>
                    <a:pt x="154" y="125"/>
                    <a:pt x="154" y="125"/>
                    <a:pt x="154" y="125"/>
                  </a:cubicBezTo>
                  <a:cubicBezTo>
                    <a:pt x="154" y="125"/>
                    <a:pt x="154" y="125"/>
                    <a:pt x="154" y="125"/>
                  </a:cubicBezTo>
                  <a:cubicBezTo>
                    <a:pt x="154" y="125"/>
                    <a:pt x="154" y="125"/>
                    <a:pt x="154" y="125"/>
                  </a:cubicBezTo>
                  <a:close/>
                  <a:moveTo>
                    <a:pt x="282" y="416"/>
                  </a:moveTo>
                  <a:cubicBezTo>
                    <a:pt x="282" y="416"/>
                    <a:pt x="282" y="416"/>
                    <a:pt x="282" y="416"/>
                  </a:cubicBezTo>
                  <a:cubicBezTo>
                    <a:pt x="281" y="417"/>
                    <a:pt x="281" y="417"/>
                    <a:pt x="281" y="417"/>
                  </a:cubicBezTo>
                  <a:cubicBezTo>
                    <a:pt x="281" y="417"/>
                    <a:pt x="281" y="417"/>
                    <a:pt x="281" y="417"/>
                  </a:cubicBezTo>
                  <a:cubicBezTo>
                    <a:pt x="283" y="416"/>
                    <a:pt x="283" y="416"/>
                    <a:pt x="283" y="416"/>
                  </a:cubicBezTo>
                  <a:cubicBezTo>
                    <a:pt x="283" y="416"/>
                    <a:pt x="283" y="416"/>
                    <a:pt x="283" y="416"/>
                  </a:cubicBezTo>
                  <a:cubicBezTo>
                    <a:pt x="282" y="416"/>
                    <a:pt x="282" y="416"/>
                    <a:pt x="282" y="416"/>
                  </a:cubicBezTo>
                  <a:close/>
                  <a:moveTo>
                    <a:pt x="153" y="75"/>
                  </a:moveTo>
                  <a:cubicBezTo>
                    <a:pt x="153" y="75"/>
                    <a:pt x="153" y="75"/>
                    <a:pt x="153" y="75"/>
                  </a:cubicBezTo>
                  <a:cubicBezTo>
                    <a:pt x="153" y="75"/>
                    <a:pt x="153" y="74"/>
                    <a:pt x="153" y="74"/>
                  </a:cubicBezTo>
                  <a:cubicBezTo>
                    <a:pt x="153" y="74"/>
                    <a:pt x="153" y="74"/>
                    <a:pt x="153" y="74"/>
                  </a:cubicBezTo>
                  <a:cubicBezTo>
                    <a:pt x="152" y="73"/>
                    <a:pt x="152" y="73"/>
                    <a:pt x="152" y="73"/>
                  </a:cubicBezTo>
                  <a:cubicBezTo>
                    <a:pt x="152" y="73"/>
                    <a:pt x="152" y="73"/>
                    <a:pt x="152" y="73"/>
                  </a:cubicBezTo>
                  <a:cubicBezTo>
                    <a:pt x="152" y="74"/>
                    <a:pt x="152" y="75"/>
                    <a:pt x="153" y="75"/>
                  </a:cubicBezTo>
                  <a:close/>
                  <a:moveTo>
                    <a:pt x="154" y="61"/>
                  </a:moveTo>
                  <a:cubicBezTo>
                    <a:pt x="154" y="62"/>
                    <a:pt x="154" y="62"/>
                    <a:pt x="154" y="62"/>
                  </a:cubicBezTo>
                  <a:cubicBezTo>
                    <a:pt x="153" y="62"/>
                    <a:pt x="153" y="62"/>
                    <a:pt x="153" y="62"/>
                  </a:cubicBezTo>
                  <a:cubicBezTo>
                    <a:pt x="154" y="62"/>
                    <a:pt x="154" y="62"/>
                    <a:pt x="154" y="62"/>
                  </a:cubicBezTo>
                  <a:cubicBezTo>
                    <a:pt x="154" y="61"/>
                    <a:pt x="154" y="61"/>
                    <a:pt x="154" y="61"/>
                  </a:cubicBezTo>
                  <a:cubicBezTo>
                    <a:pt x="154" y="61"/>
                    <a:pt x="155" y="61"/>
                    <a:pt x="154" y="61"/>
                  </a:cubicBezTo>
                  <a:close/>
                  <a:moveTo>
                    <a:pt x="152" y="73"/>
                  </a:moveTo>
                  <a:cubicBezTo>
                    <a:pt x="153" y="72"/>
                    <a:pt x="152" y="72"/>
                    <a:pt x="153" y="71"/>
                  </a:cubicBezTo>
                  <a:cubicBezTo>
                    <a:pt x="153" y="71"/>
                    <a:pt x="153" y="71"/>
                    <a:pt x="153" y="71"/>
                  </a:cubicBezTo>
                  <a:cubicBezTo>
                    <a:pt x="153" y="71"/>
                    <a:pt x="153" y="71"/>
                    <a:pt x="153" y="71"/>
                  </a:cubicBezTo>
                  <a:cubicBezTo>
                    <a:pt x="153" y="71"/>
                    <a:pt x="153" y="71"/>
                    <a:pt x="153" y="71"/>
                  </a:cubicBezTo>
                  <a:cubicBezTo>
                    <a:pt x="152" y="72"/>
                    <a:pt x="152" y="72"/>
                    <a:pt x="152" y="72"/>
                  </a:cubicBezTo>
                  <a:cubicBezTo>
                    <a:pt x="152" y="72"/>
                    <a:pt x="152" y="73"/>
                    <a:pt x="152" y="73"/>
                  </a:cubicBezTo>
                  <a:close/>
                  <a:moveTo>
                    <a:pt x="153" y="54"/>
                  </a:moveTo>
                  <a:cubicBezTo>
                    <a:pt x="153" y="54"/>
                    <a:pt x="153" y="54"/>
                    <a:pt x="153" y="54"/>
                  </a:cubicBezTo>
                  <a:cubicBezTo>
                    <a:pt x="153" y="54"/>
                    <a:pt x="153" y="54"/>
                    <a:pt x="153" y="54"/>
                  </a:cubicBezTo>
                  <a:cubicBezTo>
                    <a:pt x="153" y="54"/>
                    <a:pt x="153" y="54"/>
                    <a:pt x="153" y="54"/>
                  </a:cubicBezTo>
                  <a:cubicBezTo>
                    <a:pt x="154" y="54"/>
                    <a:pt x="154" y="54"/>
                    <a:pt x="154" y="54"/>
                  </a:cubicBezTo>
                  <a:cubicBezTo>
                    <a:pt x="153" y="53"/>
                    <a:pt x="153" y="53"/>
                    <a:pt x="153" y="53"/>
                  </a:cubicBezTo>
                  <a:cubicBezTo>
                    <a:pt x="153" y="53"/>
                    <a:pt x="153" y="53"/>
                    <a:pt x="153" y="54"/>
                  </a:cubicBezTo>
                  <a:cubicBezTo>
                    <a:pt x="153" y="54"/>
                    <a:pt x="153" y="54"/>
                    <a:pt x="153" y="54"/>
                  </a:cubicBezTo>
                  <a:close/>
                  <a:moveTo>
                    <a:pt x="150" y="133"/>
                  </a:moveTo>
                  <a:cubicBezTo>
                    <a:pt x="150" y="133"/>
                    <a:pt x="150" y="133"/>
                    <a:pt x="150" y="133"/>
                  </a:cubicBezTo>
                  <a:cubicBezTo>
                    <a:pt x="150" y="134"/>
                    <a:pt x="150" y="134"/>
                    <a:pt x="150" y="134"/>
                  </a:cubicBezTo>
                  <a:cubicBezTo>
                    <a:pt x="151" y="135"/>
                    <a:pt x="151" y="135"/>
                    <a:pt x="151" y="135"/>
                  </a:cubicBezTo>
                  <a:cubicBezTo>
                    <a:pt x="151" y="134"/>
                    <a:pt x="151" y="134"/>
                    <a:pt x="151" y="134"/>
                  </a:cubicBezTo>
                  <a:cubicBezTo>
                    <a:pt x="151" y="135"/>
                    <a:pt x="151" y="135"/>
                    <a:pt x="151" y="135"/>
                  </a:cubicBezTo>
                  <a:cubicBezTo>
                    <a:pt x="151" y="134"/>
                    <a:pt x="151" y="134"/>
                    <a:pt x="151" y="134"/>
                  </a:cubicBezTo>
                  <a:cubicBezTo>
                    <a:pt x="152" y="134"/>
                    <a:pt x="152" y="134"/>
                    <a:pt x="152" y="134"/>
                  </a:cubicBezTo>
                  <a:cubicBezTo>
                    <a:pt x="152" y="134"/>
                    <a:pt x="152" y="134"/>
                    <a:pt x="152" y="134"/>
                  </a:cubicBezTo>
                  <a:cubicBezTo>
                    <a:pt x="152" y="134"/>
                    <a:pt x="152" y="134"/>
                    <a:pt x="152" y="134"/>
                  </a:cubicBezTo>
                  <a:cubicBezTo>
                    <a:pt x="152" y="134"/>
                    <a:pt x="152" y="134"/>
                    <a:pt x="152" y="134"/>
                  </a:cubicBezTo>
                  <a:cubicBezTo>
                    <a:pt x="152" y="134"/>
                    <a:pt x="152" y="134"/>
                    <a:pt x="152" y="134"/>
                  </a:cubicBezTo>
                  <a:cubicBezTo>
                    <a:pt x="152" y="134"/>
                    <a:pt x="152" y="134"/>
                    <a:pt x="152" y="134"/>
                  </a:cubicBezTo>
                  <a:cubicBezTo>
                    <a:pt x="153" y="134"/>
                    <a:pt x="153" y="134"/>
                    <a:pt x="153" y="134"/>
                  </a:cubicBezTo>
                  <a:cubicBezTo>
                    <a:pt x="153" y="134"/>
                    <a:pt x="153" y="134"/>
                    <a:pt x="153" y="134"/>
                  </a:cubicBezTo>
                  <a:cubicBezTo>
                    <a:pt x="153" y="133"/>
                    <a:pt x="153" y="133"/>
                    <a:pt x="153" y="133"/>
                  </a:cubicBezTo>
                  <a:cubicBezTo>
                    <a:pt x="153" y="133"/>
                    <a:pt x="153" y="133"/>
                    <a:pt x="153" y="133"/>
                  </a:cubicBezTo>
                  <a:cubicBezTo>
                    <a:pt x="154" y="133"/>
                    <a:pt x="154" y="133"/>
                    <a:pt x="154" y="133"/>
                  </a:cubicBezTo>
                  <a:cubicBezTo>
                    <a:pt x="155" y="132"/>
                    <a:pt x="155" y="132"/>
                    <a:pt x="155" y="132"/>
                  </a:cubicBezTo>
                  <a:cubicBezTo>
                    <a:pt x="155" y="133"/>
                    <a:pt x="155" y="133"/>
                    <a:pt x="155" y="133"/>
                  </a:cubicBezTo>
                  <a:cubicBezTo>
                    <a:pt x="155" y="133"/>
                    <a:pt x="155" y="133"/>
                    <a:pt x="155" y="133"/>
                  </a:cubicBezTo>
                  <a:cubicBezTo>
                    <a:pt x="155" y="133"/>
                    <a:pt x="155" y="133"/>
                    <a:pt x="155" y="133"/>
                  </a:cubicBezTo>
                  <a:cubicBezTo>
                    <a:pt x="156" y="133"/>
                    <a:pt x="156" y="133"/>
                    <a:pt x="156" y="133"/>
                  </a:cubicBezTo>
                  <a:cubicBezTo>
                    <a:pt x="156" y="132"/>
                    <a:pt x="156" y="132"/>
                    <a:pt x="156" y="132"/>
                  </a:cubicBezTo>
                  <a:cubicBezTo>
                    <a:pt x="156" y="132"/>
                    <a:pt x="156" y="132"/>
                    <a:pt x="156" y="132"/>
                  </a:cubicBezTo>
                  <a:cubicBezTo>
                    <a:pt x="156" y="132"/>
                    <a:pt x="156" y="132"/>
                    <a:pt x="156" y="132"/>
                  </a:cubicBezTo>
                  <a:cubicBezTo>
                    <a:pt x="156" y="132"/>
                    <a:pt x="156" y="132"/>
                    <a:pt x="156" y="132"/>
                  </a:cubicBezTo>
                  <a:cubicBezTo>
                    <a:pt x="156" y="132"/>
                    <a:pt x="156" y="132"/>
                    <a:pt x="156" y="132"/>
                  </a:cubicBezTo>
                  <a:cubicBezTo>
                    <a:pt x="157" y="131"/>
                    <a:pt x="157" y="131"/>
                    <a:pt x="157" y="131"/>
                  </a:cubicBezTo>
                  <a:cubicBezTo>
                    <a:pt x="156" y="131"/>
                    <a:pt x="157" y="131"/>
                    <a:pt x="157" y="131"/>
                  </a:cubicBezTo>
                  <a:cubicBezTo>
                    <a:pt x="156" y="131"/>
                    <a:pt x="156" y="131"/>
                    <a:pt x="156" y="131"/>
                  </a:cubicBezTo>
                  <a:cubicBezTo>
                    <a:pt x="156" y="130"/>
                    <a:pt x="156" y="130"/>
                    <a:pt x="156" y="130"/>
                  </a:cubicBezTo>
                  <a:cubicBezTo>
                    <a:pt x="156" y="130"/>
                    <a:pt x="156" y="130"/>
                    <a:pt x="156" y="130"/>
                  </a:cubicBezTo>
                  <a:cubicBezTo>
                    <a:pt x="157" y="130"/>
                    <a:pt x="157" y="130"/>
                    <a:pt x="157" y="130"/>
                  </a:cubicBezTo>
                  <a:cubicBezTo>
                    <a:pt x="157" y="130"/>
                    <a:pt x="157" y="130"/>
                    <a:pt x="157" y="130"/>
                  </a:cubicBezTo>
                  <a:cubicBezTo>
                    <a:pt x="157" y="129"/>
                    <a:pt x="157" y="129"/>
                    <a:pt x="157" y="129"/>
                  </a:cubicBezTo>
                  <a:cubicBezTo>
                    <a:pt x="157" y="129"/>
                    <a:pt x="157" y="129"/>
                    <a:pt x="157" y="129"/>
                  </a:cubicBezTo>
                  <a:cubicBezTo>
                    <a:pt x="157" y="129"/>
                    <a:pt x="157" y="129"/>
                    <a:pt x="157" y="129"/>
                  </a:cubicBezTo>
                  <a:cubicBezTo>
                    <a:pt x="158" y="129"/>
                    <a:pt x="158" y="129"/>
                    <a:pt x="158" y="129"/>
                  </a:cubicBezTo>
                  <a:cubicBezTo>
                    <a:pt x="157" y="128"/>
                    <a:pt x="157" y="128"/>
                    <a:pt x="157" y="128"/>
                  </a:cubicBezTo>
                  <a:cubicBezTo>
                    <a:pt x="157" y="128"/>
                    <a:pt x="157" y="128"/>
                    <a:pt x="157" y="128"/>
                  </a:cubicBezTo>
                  <a:cubicBezTo>
                    <a:pt x="156" y="127"/>
                    <a:pt x="156" y="127"/>
                    <a:pt x="156" y="127"/>
                  </a:cubicBezTo>
                  <a:cubicBezTo>
                    <a:pt x="156" y="127"/>
                    <a:pt x="156" y="127"/>
                    <a:pt x="156" y="127"/>
                  </a:cubicBezTo>
                  <a:cubicBezTo>
                    <a:pt x="156" y="127"/>
                    <a:pt x="156" y="127"/>
                    <a:pt x="156" y="127"/>
                  </a:cubicBezTo>
                  <a:cubicBezTo>
                    <a:pt x="156" y="126"/>
                    <a:pt x="156" y="126"/>
                    <a:pt x="156" y="126"/>
                  </a:cubicBezTo>
                  <a:cubicBezTo>
                    <a:pt x="156" y="127"/>
                    <a:pt x="156" y="127"/>
                    <a:pt x="156" y="127"/>
                  </a:cubicBezTo>
                  <a:cubicBezTo>
                    <a:pt x="156" y="127"/>
                    <a:pt x="156" y="127"/>
                    <a:pt x="156" y="127"/>
                  </a:cubicBezTo>
                  <a:cubicBezTo>
                    <a:pt x="156" y="127"/>
                    <a:pt x="156" y="127"/>
                    <a:pt x="156" y="127"/>
                  </a:cubicBezTo>
                  <a:cubicBezTo>
                    <a:pt x="155" y="127"/>
                    <a:pt x="155" y="127"/>
                    <a:pt x="155" y="127"/>
                  </a:cubicBezTo>
                  <a:cubicBezTo>
                    <a:pt x="156" y="126"/>
                    <a:pt x="156" y="126"/>
                    <a:pt x="156" y="126"/>
                  </a:cubicBezTo>
                  <a:cubicBezTo>
                    <a:pt x="156" y="126"/>
                    <a:pt x="156" y="126"/>
                    <a:pt x="156" y="126"/>
                  </a:cubicBezTo>
                  <a:cubicBezTo>
                    <a:pt x="156" y="126"/>
                    <a:pt x="156" y="126"/>
                    <a:pt x="156" y="126"/>
                  </a:cubicBezTo>
                  <a:cubicBezTo>
                    <a:pt x="156" y="125"/>
                    <a:pt x="156" y="125"/>
                    <a:pt x="156" y="125"/>
                  </a:cubicBezTo>
                  <a:cubicBezTo>
                    <a:pt x="156" y="125"/>
                    <a:pt x="156" y="125"/>
                    <a:pt x="156" y="124"/>
                  </a:cubicBezTo>
                  <a:cubicBezTo>
                    <a:pt x="156" y="125"/>
                    <a:pt x="156" y="125"/>
                    <a:pt x="156" y="125"/>
                  </a:cubicBezTo>
                  <a:cubicBezTo>
                    <a:pt x="156" y="124"/>
                    <a:pt x="156" y="124"/>
                    <a:pt x="156" y="124"/>
                  </a:cubicBezTo>
                  <a:cubicBezTo>
                    <a:pt x="155" y="125"/>
                    <a:pt x="155" y="125"/>
                    <a:pt x="155" y="125"/>
                  </a:cubicBezTo>
                  <a:cubicBezTo>
                    <a:pt x="155" y="126"/>
                    <a:pt x="155" y="126"/>
                    <a:pt x="155" y="126"/>
                  </a:cubicBezTo>
                  <a:cubicBezTo>
                    <a:pt x="154" y="127"/>
                    <a:pt x="154" y="127"/>
                    <a:pt x="154" y="127"/>
                  </a:cubicBezTo>
                  <a:cubicBezTo>
                    <a:pt x="155" y="127"/>
                    <a:pt x="155" y="127"/>
                    <a:pt x="155" y="127"/>
                  </a:cubicBezTo>
                  <a:cubicBezTo>
                    <a:pt x="155" y="127"/>
                    <a:pt x="155" y="127"/>
                    <a:pt x="155" y="127"/>
                  </a:cubicBezTo>
                  <a:cubicBezTo>
                    <a:pt x="155" y="127"/>
                    <a:pt x="155" y="127"/>
                    <a:pt x="155" y="127"/>
                  </a:cubicBezTo>
                  <a:cubicBezTo>
                    <a:pt x="155" y="127"/>
                    <a:pt x="155" y="127"/>
                    <a:pt x="155" y="127"/>
                  </a:cubicBezTo>
                  <a:cubicBezTo>
                    <a:pt x="155" y="127"/>
                    <a:pt x="155" y="127"/>
                    <a:pt x="155" y="127"/>
                  </a:cubicBezTo>
                  <a:cubicBezTo>
                    <a:pt x="155" y="127"/>
                    <a:pt x="155" y="127"/>
                    <a:pt x="155" y="127"/>
                  </a:cubicBezTo>
                  <a:cubicBezTo>
                    <a:pt x="155" y="128"/>
                    <a:pt x="155" y="128"/>
                    <a:pt x="155" y="128"/>
                  </a:cubicBezTo>
                  <a:cubicBezTo>
                    <a:pt x="155" y="128"/>
                    <a:pt x="155" y="128"/>
                    <a:pt x="155" y="128"/>
                  </a:cubicBezTo>
                  <a:cubicBezTo>
                    <a:pt x="155" y="128"/>
                    <a:pt x="155" y="128"/>
                    <a:pt x="155" y="128"/>
                  </a:cubicBezTo>
                  <a:cubicBezTo>
                    <a:pt x="156" y="128"/>
                    <a:pt x="156" y="128"/>
                    <a:pt x="156" y="128"/>
                  </a:cubicBezTo>
                  <a:cubicBezTo>
                    <a:pt x="156" y="128"/>
                    <a:pt x="156" y="128"/>
                    <a:pt x="156" y="128"/>
                  </a:cubicBezTo>
                  <a:cubicBezTo>
                    <a:pt x="156" y="128"/>
                    <a:pt x="156" y="128"/>
                    <a:pt x="156" y="128"/>
                  </a:cubicBezTo>
                  <a:cubicBezTo>
                    <a:pt x="156" y="129"/>
                    <a:pt x="156" y="129"/>
                    <a:pt x="156" y="129"/>
                  </a:cubicBezTo>
                  <a:cubicBezTo>
                    <a:pt x="156" y="129"/>
                    <a:pt x="156" y="129"/>
                    <a:pt x="156" y="129"/>
                  </a:cubicBezTo>
                  <a:cubicBezTo>
                    <a:pt x="156" y="129"/>
                    <a:pt x="156" y="129"/>
                    <a:pt x="156" y="129"/>
                  </a:cubicBezTo>
                  <a:cubicBezTo>
                    <a:pt x="156" y="129"/>
                    <a:pt x="156" y="129"/>
                    <a:pt x="156" y="129"/>
                  </a:cubicBezTo>
                  <a:cubicBezTo>
                    <a:pt x="155" y="129"/>
                    <a:pt x="155" y="129"/>
                    <a:pt x="155" y="129"/>
                  </a:cubicBezTo>
                  <a:cubicBezTo>
                    <a:pt x="156" y="130"/>
                    <a:pt x="156" y="130"/>
                    <a:pt x="156" y="130"/>
                  </a:cubicBezTo>
                  <a:cubicBezTo>
                    <a:pt x="155" y="130"/>
                    <a:pt x="155" y="130"/>
                    <a:pt x="155" y="130"/>
                  </a:cubicBezTo>
                  <a:cubicBezTo>
                    <a:pt x="155" y="130"/>
                    <a:pt x="155" y="130"/>
                    <a:pt x="155" y="130"/>
                  </a:cubicBezTo>
                  <a:cubicBezTo>
                    <a:pt x="155" y="130"/>
                    <a:pt x="155" y="130"/>
                    <a:pt x="155" y="130"/>
                  </a:cubicBezTo>
                  <a:cubicBezTo>
                    <a:pt x="154" y="131"/>
                    <a:pt x="154" y="131"/>
                    <a:pt x="154" y="131"/>
                  </a:cubicBezTo>
                  <a:cubicBezTo>
                    <a:pt x="153" y="130"/>
                    <a:pt x="153" y="130"/>
                    <a:pt x="153" y="130"/>
                  </a:cubicBezTo>
                  <a:cubicBezTo>
                    <a:pt x="153" y="131"/>
                    <a:pt x="153" y="131"/>
                    <a:pt x="153" y="131"/>
                  </a:cubicBezTo>
                  <a:cubicBezTo>
                    <a:pt x="153" y="131"/>
                    <a:pt x="153" y="131"/>
                    <a:pt x="153" y="131"/>
                  </a:cubicBezTo>
                  <a:cubicBezTo>
                    <a:pt x="153" y="131"/>
                    <a:pt x="153" y="131"/>
                    <a:pt x="153" y="131"/>
                  </a:cubicBezTo>
                  <a:cubicBezTo>
                    <a:pt x="152" y="131"/>
                    <a:pt x="152" y="131"/>
                    <a:pt x="152" y="131"/>
                  </a:cubicBezTo>
                  <a:cubicBezTo>
                    <a:pt x="152" y="131"/>
                    <a:pt x="152" y="131"/>
                    <a:pt x="152" y="131"/>
                  </a:cubicBezTo>
                  <a:cubicBezTo>
                    <a:pt x="151" y="131"/>
                    <a:pt x="151" y="131"/>
                    <a:pt x="151" y="131"/>
                  </a:cubicBezTo>
                  <a:cubicBezTo>
                    <a:pt x="151" y="131"/>
                    <a:pt x="151" y="131"/>
                    <a:pt x="151" y="131"/>
                  </a:cubicBezTo>
                  <a:cubicBezTo>
                    <a:pt x="151" y="131"/>
                    <a:pt x="151" y="131"/>
                    <a:pt x="151" y="131"/>
                  </a:cubicBezTo>
                  <a:cubicBezTo>
                    <a:pt x="151" y="132"/>
                    <a:pt x="151" y="132"/>
                    <a:pt x="151" y="132"/>
                  </a:cubicBezTo>
                  <a:cubicBezTo>
                    <a:pt x="151" y="132"/>
                    <a:pt x="151" y="132"/>
                    <a:pt x="151" y="132"/>
                  </a:cubicBezTo>
                  <a:cubicBezTo>
                    <a:pt x="150" y="132"/>
                    <a:pt x="150" y="132"/>
                    <a:pt x="150" y="132"/>
                  </a:cubicBezTo>
                  <a:cubicBezTo>
                    <a:pt x="150" y="132"/>
                    <a:pt x="150" y="132"/>
                    <a:pt x="150" y="132"/>
                  </a:cubicBezTo>
                  <a:cubicBezTo>
                    <a:pt x="150" y="132"/>
                    <a:pt x="150" y="132"/>
                    <a:pt x="150" y="132"/>
                  </a:cubicBezTo>
                  <a:cubicBezTo>
                    <a:pt x="150" y="133"/>
                    <a:pt x="150" y="133"/>
                    <a:pt x="150" y="133"/>
                  </a:cubicBezTo>
                  <a:cubicBezTo>
                    <a:pt x="150" y="133"/>
                    <a:pt x="150" y="133"/>
                    <a:pt x="150" y="133"/>
                  </a:cubicBezTo>
                  <a:cubicBezTo>
                    <a:pt x="150" y="133"/>
                    <a:pt x="150" y="133"/>
                    <a:pt x="150" y="133"/>
                  </a:cubicBezTo>
                  <a:cubicBezTo>
                    <a:pt x="149" y="133"/>
                    <a:pt x="149" y="133"/>
                    <a:pt x="149" y="133"/>
                  </a:cubicBezTo>
                  <a:cubicBezTo>
                    <a:pt x="149" y="133"/>
                    <a:pt x="149" y="133"/>
                    <a:pt x="149" y="133"/>
                  </a:cubicBezTo>
                  <a:cubicBezTo>
                    <a:pt x="149" y="133"/>
                    <a:pt x="149" y="133"/>
                    <a:pt x="149" y="133"/>
                  </a:cubicBezTo>
                  <a:lnTo>
                    <a:pt x="150" y="133"/>
                  </a:lnTo>
                  <a:close/>
                  <a:moveTo>
                    <a:pt x="148" y="26"/>
                  </a:moveTo>
                  <a:cubicBezTo>
                    <a:pt x="149" y="26"/>
                    <a:pt x="149" y="26"/>
                    <a:pt x="149" y="26"/>
                  </a:cubicBezTo>
                  <a:cubicBezTo>
                    <a:pt x="149" y="26"/>
                    <a:pt x="149" y="26"/>
                    <a:pt x="149" y="26"/>
                  </a:cubicBezTo>
                  <a:cubicBezTo>
                    <a:pt x="148" y="25"/>
                    <a:pt x="148" y="25"/>
                    <a:pt x="148" y="25"/>
                  </a:cubicBezTo>
                  <a:cubicBezTo>
                    <a:pt x="148" y="25"/>
                    <a:pt x="148" y="25"/>
                    <a:pt x="148" y="25"/>
                  </a:cubicBezTo>
                  <a:cubicBezTo>
                    <a:pt x="148" y="24"/>
                    <a:pt x="148" y="24"/>
                    <a:pt x="148" y="24"/>
                  </a:cubicBezTo>
                  <a:cubicBezTo>
                    <a:pt x="147" y="25"/>
                    <a:pt x="147" y="25"/>
                    <a:pt x="147" y="25"/>
                  </a:cubicBezTo>
                  <a:cubicBezTo>
                    <a:pt x="147" y="25"/>
                    <a:pt x="147" y="25"/>
                    <a:pt x="147" y="25"/>
                  </a:cubicBezTo>
                  <a:cubicBezTo>
                    <a:pt x="148" y="26"/>
                    <a:pt x="148" y="26"/>
                    <a:pt x="148" y="26"/>
                  </a:cubicBezTo>
                  <a:close/>
                  <a:moveTo>
                    <a:pt x="146" y="26"/>
                  </a:moveTo>
                  <a:cubicBezTo>
                    <a:pt x="145" y="26"/>
                    <a:pt x="145" y="25"/>
                    <a:pt x="145" y="25"/>
                  </a:cubicBezTo>
                  <a:cubicBezTo>
                    <a:pt x="144" y="25"/>
                    <a:pt x="144" y="25"/>
                    <a:pt x="144" y="25"/>
                  </a:cubicBezTo>
                  <a:cubicBezTo>
                    <a:pt x="143" y="25"/>
                    <a:pt x="143" y="25"/>
                    <a:pt x="143" y="25"/>
                  </a:cubicBezTo>
                  <a:cubicBezTo>
                    <a:pt x="144" y="26"/>
                    <a:pt x="145" y="26"/>
                    <a:pt x="146" y="26"/>
                  </a:cubicBezTo>
                  <a:close/>
                  <a:moveTo>
                    <a:pt x="132" y="136"/>
                  </a:moveTo>
                  <a:cubicBezTo>
                    <a:pt x="132" y="135"/>
                    <a:pt x="132" y="135"/>
                    <a:pt x="132" y="135"/>
                  </a:cubicBezTo>
                  <a:cubicBezTo>
                    <a:pt x="132" y="135"/>
                    <a:pt x="132" y="135"/>
                    <a:pt x="132" y="135"/>
                  </a:cubicBezTo>
                  <a:cubicBezTo>
                    <a:pt x="132" y="135"/>
                    <a:pt x="132" y="135"/>
                    <a:pt x="132" y="135"/>
                  </a:cubicBezTo>
                  <a:cubicBezTo>
                    <a:pt x="131" y="135"/>
                    <a:pt x="131" y="135"/>
                    <a:pt x="131" y="135"/>
                  </a:cubicBezTo>
                  <a:cubicBezTo>
                    <a:pt x="132" y="136"/>
                    <a:pt x="132" y="136"/>
                    <a:pt x="132" y="136"/>
                  </a:cubicBezTo>
                  <a:close/>
                  <a:moveTo>
                    <a:pt x="132" y="137"/>
                  </a:moveTo>
                  <a:cubicBezTo>
                    <a:pt x="133" y="137"/>
                    <a:pt x="133" y="137"/>
                    <a:pt x="133" y="137"/>
                  </a:cubicBezTo>
                  <a:cubicBezTo>
                    <a:pt x="132" y="137"/>
                    <a:pt x="132" y="137"/>
                    <a:pt x="132" y="137"/>
                  </a:cubicBezTo>
                  <a:cubicBezTo>
                    <a:pt x="133" y="136"/>
                    <a:pt x="133" y="136"/>
                    <a:pt x="133" y="136"/>
                  </a:cubicBezTo>
                  <a:cubicBezTo>
                    <a:pt x="132" y="136"/>
                    <a:pt x="132" y="136"/>
                    <a:pt x="132" y="136"/>
                  </a:cubicBezTo>
                  <a:cubicBezTo>
                    <a:pt x="132" y="137"/>
                    <a:pt x="132" y="137"/>
                    <a:pt x="132" y="137"/>
                  </a:cubicBezTo>
                  <a:close/>
                  <a:moveTo>
                    <a:pt x="140" y="141"/>
                  </a:moveTo>
                  <a:cubicBezTo>
                    <a:pt x="141" y="142"/>
                    <a:pt x="140" y="141"/>
                    <a:pt x="141" y="141"/>
                  </a:cubicBezTo>
                  <a:cubicBezTo>
                    <a:pt x="141" y="141"/>
                    <a:pt x="141" y="141"/>
                    <a:pt x="141" y="141"/>
                  </a:cubicBezTo>
                  <a:cubicBezTo>
                    <a:pt x="141" y="141"/>
                    <a:pt x="141" y="141"/>
                    <a:pt x="141" y="141"/>
                  </a:cubicBezTo>
                  <a:cubicBezTo>
                    <a:pt x="141" y="141"/>
                    <a:pt x="141" y="141"/>
                    <a:pt x="141" y="141"/>
                  </a:cubicBezTo>
                  <a:cubicBezTo>
                    <a:pt x="141" y="141"/>
                    <a:pt x="141" y="141"/>
                    <a:pt x="141" y="141"/>
                  </a:cubicBezTo>
                  <a:cubicBezTo>
                    <a:pt x="142" y="141"/>
                    <a:pt x="142" y="141"/>
                    <a:pt x="142" y="141"/>
                  </a:cubicBezTo>
                  <a:cubicBezTo>
                    <a:pt x="142" y="141"/>
                    <a:pt x="142" y="141"/>
                    <a:pt x="142" y="141"/>
                  </a:cubicBezTo>
                  <a:cubicBezTo>
                    <a:pt x="142" y="141"/>
                    <a:pt x="142" y="141"/>
                    <a:pt x="142" y="141"/>
                  </a:cubicBezTo>
                  <a:cubicBezTo>
                    <a:pt x="143" y="141"/>
                    <a:pt x="143" y="141"/>
                    <a:pt x="143" y="141"/>
                  </a:cubicBezTo>
                  <a:cubicBezTo>
                    <a:pt x="143" y="141"/>
                    <a:pt x="143" y="141"/>
                    <a:pt x="143" y="141"/>
                  </a:cubicBezTo>
                  <a:cubicBezTo>
                    <a:pt x="143" y="141"/>
                    <a:pt x="143" y="141"/>
                    <a:pt x="143" y="141"/>
                  </a:cubicBezTo>
                  <a:cubicBezTo>
                    <a:pt x="143" y="141"/>
                    <a:pt x="143" y="141"/>
                    <a:pt x="143" y="141"/>
                  </a:cubicBezTo>
                  <a:cubicBezTo>
                    <a:pt x="144" y="141"/>
                    <a:pt x="144" y="141"/>
                    <a:pt x="144" y="141"/>
                  </a:cubicBezTo>
                  <a:cubicBezTo>
                    <a:pt x="144" y="141"/>
                    <a:pt x="144" y="141"/>
                    <a:pt x="144" y="141"/>
                  </a:cubicBezTo>
                  <a:cubicBezTo>
                    <a:pt x="144" y="141"/>
                    <a:pt x="144" y="141"/>
                    <a:pt x="144" y="141"/>
                  </a:cubicBezTo>
                  <a:cubicBezTo>
                    <a:pt x="145" y="140"/>
                    <a:pt x="145" y="140"/>
                    <a:pt x="145" y="140"/>
                  </a:cubicBezTo>
                  <a:cubicBezTo>
                    <a:pt x="145" y="139"/>
                    <a:pt x="145" y="139"/>
                    <a:pt x="145" y="138"/>
                  </a:cubicBezTo>
                  <a:cubicBezTo>
                    <a:pt x="145" y="139"/>
                    <a:pt x="145" y="139"/>
                    <a:pt x="145" y="139"/>
                  </a:cubicBezTo>
                  <a:cubicBezTo>
                    <a:pt x="145" y="138"/>
                    <a:pt x="145" y="138"/>
                    <a:pt x="145" y="138"/>
                  </a:cubicBezTo>
                  <a:cubicBezTo>
                    <a:pt x="145" y="139"/>
                    <a:pt x="145" y="139"/>
                    <a:pt x="145" y="139"/>
                  </a:cubicBezTo>
                  <a:cubicBezTo>
                    <a:pt x="144" y="138"/>
                    <a:pt x="144" y="138"/>
                    <a:pt x="144" y="138"/>
                  </a:cubicBezTo>
                  <a:cubicBezTo>
                    <a:pt x="143" y="139"/>
                    <a:pt x="143" y="139"/>
                    <a:pt x="143" y="139"/>
                  </a:cubicBezTo>
                  <a:cubicBezTo>
                    <a:pt x="143" y="139"/>
                    <a:pt x="143" y="139"/>
                    <a:pt x="143" y="139"/>
                  </a:cubicBezTo>
                  <a:cubicBezTo>
                    <a:pt x="143" y="139"/>
                    <a:pt x="143" y="139"/>
                    <a:pt x="143" y="139"/>
                  </a:cubicBezTo>
                  <a:cubicBezTo>
                    <a:pt x="143" y="139"/>
                    <a:pt x="143" y="139"/>
                    <a:pt x="143" y="139"/>
                  </a:cubicBezTo>
                  <a:cubicBezTo>
                    <a:pt x="142" y="139"/>
                    <a:pt x="142" y="139"/>
                    <a:pt x="142" y="139"/>
                  </a:cubicBezTo>
                  <a:cubicBezTo>
                    <a:pt x="142" y="140"/>
                    <a:pt x="141" y="140"/>
                    <a:pt x="140" y="140"/>
                  </a:cubicBezTo>
                  <a:cubicBezTo>
                    <a:pt x="140" y="141"/>
                    <a:pt x="140" y="141"/>
                    <a:pt x="140" y="141"/>
                  </a:cubicBezTo>
                  <a:cubicBezTo>
                    <a:pt x="140" y="141"/>
                    <a:pt x="140" y="141"/>
                    <a:pt x="140" y="141"/>
                  </a:cubicBezTo>
                  <a:close/>
                  <a:moveTo>
                    <a:pt x="153" y="64"/>
                  </a:moveTo>
                  <a:cubicBezTo>
                    <a:pt x="153" y="64"/>
                    <a:pt x="153" y="64"/>
                    <a:pt x="153" y="63"/>
                  </a:cubicBezTo>
                  <a:cubicBezTo>
                    <a:pt x="153" y="63"/>
                    <a:pt x="153" y="63"/>
                    <a:pt x="153" y="63"/>
                  </a:cubicBezTo>
                  <a:cubicBezTo>
                    <a:pt x="153" y="62"/>
                    <a:pt x="153" y="62"/>
                    <a:pt x="153" y="62"/>
                  </a:cubicBezTo>
                  <a:cubicBezTo>
                    <a:pt x="153" y="63"/>
                    <a:pt x="153" y="63"/>
                    <a:pt x="153" y="63"/>
                  </a:cubicBezTo>
                  <a:cubicBezTo>
                    <a:pt x="153" y="64"/>
                    <a:pt x="153" y="64"/>
                    <a:pt x="153" y="64"/>
                  </a:cubicBezTo>
                  <a:close/>
                  <a:moveTo>
                    <a:pt x="151" y="57"/>
                  </a:moveTo>
                  <a:cubicBezTo>
                    <a:pt x="152" y="57"/>
                    <a:pt x="152" y="57"/>
                    <a:pt x="152" y="57"/>
                  </a:cubicBezTo>
                  <a:cubicBezTo>
                    <a:pt x="152" y="57"/>
                    <a:pt x="152" y="57"/>
                    <a:pt x="152" y="57"/>
                  </a:cubicBezTo>
                  <a:cubicBezTo>
                    <a:pt x="152" y="56"/>
                    <a:pt x="152" y="56"/>
                    <a:pt x="152" y="56"/>
                  </a:cubicBezTo>
                  <a:cubicBezTo>
                    <a:pt x="152" y="56"/>
                    <a:pt x="152" y="56"/>
                    <a:pt x="152" y="56"/>
                  </a:cubicBezTo>
                  <a:cubicBezTo>
                    <a:pt x="152" y="56"/>
                    <a:pt x="152" y="56"/>
                    <a:pt x="152" y="56"/>
                  </a:cubicBezTo>
                  <a:cubicBezTo>
                    <a:pt x="152" y="56"/>
                    <a:pt x="152" y="56"/>
                    <a:pt x="152" y="56"/>
                  </a:cubicBezTo>
                  <a:cubicBezTo>
                    <a:pt x="152" y="56"/>
                    <a:pt x="152" y="56"/>
                    <a:pt x="152" y="56"/>
                  </a:cubicBezTo>
                  <a:cubicBezTo>
                    <a:pt x="152" y="55"/>
                    <a:pt x="152" y="55"/>
                    <a:pt x="152" y="55"/>
                  </a:cubicBezTo>
                  <a:cubicBezTo>
                    <a:pt x="152" y="55"/>
                    <a:pt x="152" y="55"/>
                    <a:pt x="152" y="55"/>
                  </a:cubicBezTo>
                  <a:cubicBezTo>
                    <a:pt x="152" y="56"/>
                    <a:pt x="152" y="56"/>
                    <a:pt x="152" y="56"/>
                  </a:cubicBezTo>
                  <a:cubicBezTo>
                    <a:pt x="152" y="56"/>
                    <a:pt x="152" y="56"/>
                    <a:pt x="152" y="56"/>
                  </a:cubicBezTo>
                  <a:cubicBezTo>
                    <a:pt x="152" y="56"/>
                    <a:pt x="152" y="56"/>
                    <a:pt x="152" y="56"/>
                  </a:cubicBezTo>
                  <a:cubicBezTo>
                    <a:pt x="152" y="56"/>
                    <a:pt x="152" y="56"/>
                    <a:pt x="152" y="56"/>
                  </a:cubicBezTo>
                  <a:cubicBezTo>
                    <a:pt x="151" y="57"/>
                    <a:pt x="151" y="57"/>
                    <a:pt x="151" y="57"/>
                  </a:cubicBezTo>
                  <a:close/>
                  <a:moveTo>
                    <a:pt x="153" y="56"/>
                  </a:moveTo>
                  <a:cubicBezTo>
                    <a:pt x="153" y="56"/>
                    <a:pt x="153" y="56"/>
                    <a:pt x="153" y="56"/>
                  </a:cubicBezTo>
                  <a:cubicBezTo>
                    <a:pt x="153" y="57"/>
                    <a:pt x="153" y="57"/>
                    <a:pt x="153" y="57"/>
                  </a:cubicBezTo>
                  <a:cubicBezTo>
                    <a:pt x="153" y="57"/>
                    <a:pt x="153" y="57"/>
                    <a:pt x="153" y="57"/>
                  </a:cubicBezTo>
                  <a:cubicBezTo>
                    <a:pt x="153" y="57"/>
                    <a:pt x="153" y="57"/>
                    <a:pt x="153" y="57"/>
                  </a:cubicBezTo>
                  <a:cubicBezTo>
                    <a:pt x="154" y="58"/>
                    <a:pt x="154" y="58"/>
                    <a:pt x="154" y="58"/>
                  </a:cubicBezTo>
                  <a:cubicBezTo>
                    <a:pt x="154" y="58"/>
                    <a:pt x="154" y="58"/>
                    <a:pt x="154" y="58"/>
                  </a:cubicBezTo>
                  <a:cubicBezTo>
                    <a:pt x="154" y="58"/>
                    <a:pt x="154" y="58"/>
                    <a:pt x="154" y="58"/>
                  </a:cubicBezTo>
                  <a:cubicBezTo>
                    <a:pt x="154" y="57"/>
                    <a:pt x="154" y="57"/>
                    <a:pt x="154" y="57"/>
                  </a:cubicBezTo>
                  <a:cubicBezTo>
                    <a:pt x="154" y="56"/>
                    <a:pt x="154" y="56"/>
                    <a:pt x="153" y="56"/>
                  </a:cubicBezTo>
                  <a:cubicBezTo>
                    <a:pt x="153" y="56"/>
                    <a:pt x="153" y="56"/>
                    <a:pt x="153" y="56"/>
                  </a:cubicBezTo>
                  <a:cubicBezTo>
                    <a:pt x="153" y="56"/>
                    <a:pt x="153" y="56"/>
                    <a:pt x="153" y="56"/>
                  </a:cubicBezTo>
                  <a:close/>
                  <a:moveTo>
                    <a:pt x="152" y="59"/>
                  </a:moveTo>
                  <a:cubicBezTo>
                    <a:pt x="152" y="59"/>
                    <a:pt x="152" y="59"/>
                    <a:pt x="152" y="59"/>
                  </a:cubicBezTo>
                  <a:cubicBezTo>
                    <a:pt x="152" y="59"/>
                    <a:pt x="152" y="59"/>
                    <a:pt x="152" y="59"/>
                  </a:cubicBezTo>
                  <a:cubicBezTo>
                    <a:pt x="152" y="60"/>
                    <a:pt x="152" y="60"/>
                    <a:pt x="152" y="60"/>
                  </a:cubicBezTo>
                  <a:cubicBezTo>
                    <a:pt x="152" y="60"/>
                    <a:pt x="152" y="60"/>
                    <a:pt x="152" y="60"/>
                  </a:cubicBezTo>
                  <a:cubicBezTo>
                    <a:pt x="152" y="60"/>
                    <a:pt x="152" y="60"/>
                    <a:pt x="152" y="60"/>
                  </a:cubicBezTo>
                  <a:cubicBezTo>
                    <a:pt x="152" y="61"/>
                    <a:pt x="152" y="61"/>
                    <a:pt x="152" y="61"/>
                  </a:cubicBezTo>
                  <a:cubicBezTo>
                    <a:pt x="152" y="61"/>
                    <a:pt x="152" y="61"/>
                    <a:pt x="152" y="61"/>
                  </a:cubicBezTo>
                  <a:cubicBezTo>
                    <a:pt x="152" y="61"/>
                    <a:pt x="152" y="61"/>
                    <a:pt x="152" y="61"/>
                  </a:cubicBezTo>
                  <a:cubicBezTo>
                    <a:pt x="152" y="61"/>
                    <a:pt x="152" y="61"/>
                    <a:pt x="152" y="61"/>
                  </a:cubicBezTo>
                  <a:cubicBezTo>
                    <a:pt x="152" y="60"/>
                    <a:pt x="152" y="60"/>
                    <a:pt x="152" y="60"/>
                  </a:cubicBezTo>
                  <a:cubicBezTo>
                    <a:pt x="152" y="60"/>
                    <a:pt x="152" y="60"/>
                    <a:pt x="152" y="60"/>
                  </a:cubicBezTo>
                  <a:cubicBezTo>
                    <a:pt x="152" y="60"/>
                    <a:pt x="152" y="60"/>
                    <a:pt x="152" y="60"/>
                  </a:cubicBezTo>
                  <a:cubicBezTo>
                    <a:pt x="152" y="60"/>
                    <a:pt x="152" y="60"/>
                    <a:pt x="152" y="60"/>
                  </a:cubicBezTo>
                  <a:cubicBezTo>
                    <a:pt x="152" y="60"/>
                    <a:pt x="152" y="60"/>
                    <a:pt x="152" y="60"/>
                  </a:cubicBezTo>
                  <a:cubicBezTo>
                    <a:pt x="152" y="59"/>
                    <a:pt x="152" y="59"/>
                    <a:pt x="152" y="59"/>
                  </a:cubicBezTo>
                  <a:close/>
                  <a:moveTo>
                    <a:pt x="153" y="66"/>
                  </a:moveTo>
                  <a:cubicBezTo>
                    <a:pt x="153" y="67"/>
                    <a:pt x="153" y="67"/>
                    <a:pt x="153" y="67"/>
                  </a:cubicBezTo>
                  <a:cubicBezTo>
                    <a:pt x="152" y="67"/>
                    <a:pt x="152" y="67"/>
                    <a:pt x="152" y="67"/>
                  </a:cubicBezTo>
                  <a:cubicBezTo>
                    <a:pt x="153" y="67"/>
                    <a:pt x="153" y="67"/>
                    <a:pt x="153" y="67"/>
                  </a:cubicBezTo>
                  <a:cubicBezTo>
                    <a:pt x="153" y="68"/>
                    <a:pt x="153" y="68"/>
                    <a:pt x="153" y="68"/>
                  </a:cubicBezTo>
                  <a:cubicBezTo>
                    <a:pt x="152" y="68"/>
                    <a:pt x="152" y="68"/>
                    <a:pt x="152" y="68"/>
                  </a:cubicBezTo>
                  <a:cubicBezTo>
                    <a:pt x="152" y="69"/>
                    <a:pt x="152" y="69"/>
                    <a:pt x="152" y="69"/>
                  </a:cubicBezTo>
                  <a:cubicBezTo>
                    <a:pt x="153" y="68"/>
                    <a:pt x="153" y="68"/>
                    <a:pt x="153" y="68"/>
                  </a:cubicBezTo>
                  <a:cubicBezTo>
                    <a:pt x="153" y="68"/>
                    <a:pt x="153" y="68"/>
                    <a:pt x="153" y="68"/>
                  </a:cubicBezTo>
                  <a:cubicBezTo>
                    <a:pt x="153" y="68"/>
                    <a:pt x="153" y="68"/>
                    <a:pt x="153" y="68"/>
                  </a:cubicBezTo>
                  <a:cubicBezTo>
                    <a:pt x="153" y="68"/>
                    <a:pt x="153" y="68"/>
                    <a:pt x="153" y="68"/>
                  </a:cubicBezTo>
                  <a:cubicBezTo>
                    <a:pt x="153" y="68"/>
                    <a:pt x="153" y="68"/>
                    <a:pt x="153" y="68"/>
                  </a:cubicBezTo>
                  <a:cubicBezTo>
                    <a:pt x="153" y="67"/>
                    <a:pt x="153" y="67"/>
                    <a:pt x="153" y="67"/>
                  </a:cubicBezTo>
                  <a:cubicBezTo>
                    <a:pt x="154" y="67"/>
                    <a:pt x="154" y="67"/>
                    <a:pt x="154" y="67"/>
                  </a:cubicBezTo>
                  <a:cubicBezTo>
                    <a:pt x="154" y="67"/>
                    <a:pt x="154" y="67"/>
                    <a:pt x="154" y="67"/>
                  </a:cubicBezTo>
                  <a:cubicBezTo>
                    <a:pt x="154" y="66"/>
                    <a:pt x="154" y="66"/>
                    <a:pt x="154" y="66"/>
                  </a:cubicBezTo>
                  <a:cubicBezTo>
                    <a:pt x="154" y="66"/>
                    <a:pt x="154" y="66"/>
                    <a:pt x="154" y="66"/>
                  </a:cubicBezTo>
                  <a:cubicBezTo>
                    <a:pt x="154" y="66"/>
                    <a:pt x="154" y="66"/>
                    <a:pt x="154" y="66"/>
                  </a:cubicBezTo>
                  <a:cubicBezTo>
                    <a:pt x="154" y="65"/>
                    <a:pt x="154" y="65"/>
                    <a:pt x="154" y="65"/>
                  </a:cubicBezTo>
                  <a:cubicBezTo>
                    <a:pt x="154" y="65"/>
                    <a:pt x="154" y="65"/>
                    <a:pt x="154" y="65"/>
                  </a:cubicBezTo>
                  <a:cubicBezTo>
                    <a:pt x="154" y="65"/>
                    <a:pt x="154" y="65"/>
                    <a:pt x="154" y="65"/>
                  </a:cubicBezTo>
                  <a:cubicBezTo>
                    <a:pt x="153" y="65"/>
                    <a:pt x="153" y="65"/>
                    <a:pt x="153" y="65"/>
                  </a:cubicBezTo>
                  <a:cubicBezTo>
                    <a:pt x="153" y="65"/>
                    <a:pt x="153" y="65"/>
                    <a:pt x="153" y="65"/>
                  </a:cubicBezTo>
                  <a:cubicBezTo>
                    <a:pt x="153" y="66"/>
                    <a:pt x="153" y="66"/>
                    <a:pt x="153" y="66"/>
                  </a:cubicBezTo>
                  <a:cubicBezTo>
                    <a:pt x="153" y="66"/>
                    <a:pt x="153" y="66"/>
                    <a:pt x="153" y="66"/>
                  </a:cubicBezTo>
                  <a:close/>
                  <a:moveTo>
                    <a:pt x="88" y="134"/>
                  </a:moveTo>
                  <a:cubicBezTo>
                    <a:pt x="88" y="134"/>
                    <a:pt x="88" y="134"/>
                    <a:pt x="88" y="134"/>
                  </a:cubicBezTo>
                  <a:cubicBezTo>
                    <a:pt x="88" y="134"/>
                    <a:pt x="88" y="134"/>
                    <a:pt x="88" y="134"/>
                  </a:cubicBezTo>
                  <a:cubicBezTo>
                    <a:pt x="88" y="134"/>
                    <a:pt x="88" y="134"/>
                    <a:pt x="88" y="134"/>
                  </a:cubicBezTo>
                  <a:cubicBezTo>
                    <a:pt x="88" y="134"/>
                    <a:pt x="88" y="134"/>
                    <a:pt x="88" y="134"/>
                  </a:cubicBezTo>
                  <a:cubicBezTo>
                    <a:pt x="88" y="134"/>
                    <a:pt x="88" y="134"/>
                    <a:pt x="88" y="134"/>
                  </a:cubicBezTo>
                  <a:close/>
                  <a:moveTo>
                    <a:pt x="55" y="204"/>
                  </a:moveTo>
                  <a:cubicBezTo>
                    <a:pt x="55" y="204"/>
                    <a:pt x="55" y="204"/>
                    <a:pt x="55" y="204"/>
                  </a:cubicBezTo>
                  <a:cubicBezTo>
                    <a:pt x="55" y="203"/>
                    <a:pt x="55" y="203"/>
                    <a:pt x="55" y="203"/>
                  </a:cubicBezTo>
                  <a:cubicBezTo>
                    <a:pt x="56" y="204"/>
                    <a:pt x="56" y="204"/>
                    <a:pt x="56" y="204"/>
                  </a:cubicBezTo>
                  <a:cubicBezTo>
                    <a:pt x="56" y="204"/>
                    <a:pt x="56" y="204"/>
                    <a:pt x="56" y="204"/>
                  </a:cubicBezTo>
                  <a:cubicBezTo>
                    <a:pt x="56" y="204"/>
                    <a:pt x="56" y="204"/>
                    <a:pt x="56" y="204"/>
                  </a:cubicBezTo>
                  <a:cubicBezTo>
                    <a:pt x="56" y="204"/>
                    <a:pt x="56" y="204"/>
                    <a:pt x="56" y="204"/>
                  </a:cubicBezTo>
                  <a:cubicBezTo>
                    <a:pt x="56" y="203"/>
                    <a:pt x="56" y="203"/>
                    <a:pt x="56" y="203"/>
                  </a:cubicBezTo>
                  <a:cubicBezTo>
                    <a:pt x="55" y="203"/>
                    <a:pt x="55" y="203"/>
                    <a:pt x="55" y="203"/>
                  </a:cubicBezTo>
                  <a:cubicBezTo>
                    <a:pt x="55" y="203"/>
                    <a:pt x="55" y="203"/>
                    <a:pt x="55" y="203"/>
                  </a:cubicBezTo>
                  <a:cubicBezTo>
                    <a:pt x="55" y="203"/>
                    <a:pt x="55" y="203"/>
                    <a:pt x="55" y="203"/>
                  </a:cubicBezTo>
                  <a:cubicBezTo>
                    <a:pt x="55" y="203"/>
                    <a:pt x="55" y="203"/>
                    <a:pt x="54" y="203"/>
                  </a:cubicBezTo>
                  <a:cubicBezTo>
                    <a:pt x="54" y="203"/>
                    <a:pt x="54" y="203"/>
                    <a:pt x="54" y="203"/>
                  </a:cubicBezTo>
                  <a:cubicBezTo>
                    <a:pt x="54" y="202"/>
                    <a:pt x="54" y="202"/>
                    <a:pt x="54" y="202"/>
                  </a:cubicBezTo>
                  <a:cubicBezTo>
                    <a:pt x="54" y="202"/>
                    <a:pt x="54" y="202"/>
                    <a:pt x="54" y="202"/>
                  </a:cubicBezTo>
                  <a:cubicBezTo>
                    <a:pt x="53" y="202"/>
                    <a:pt x="53" y="202"/>
                    <a:pt x="53" y="202"/>
                  </a:cubicBezTo>
                  <a:cubicBezTo>
                    <a:pt x="53" y="202"/>
                    <a:pt x="53" y="202"/>
                    <a:pt x="53" y="202"/>
                  </a:cubicBezTo>
                  <a:cubicBezTo>
                    <a:pt x="53" y="202"/>
                    <a:pt x="53" y="202"/>
                    <a:pt x="53" y="202"/>
                  </a:cubicBezTo>
                  <a:cubicBezTo>
                    <a:pt x="52" y="202"/>
                    <a:pt x="52" y="202"/>
                    <a:pt x="52" y="202"/>
                  </a:cubicBezTo>
                  <a:cubicBezTo>
                    <a:pt x="53" y="203"/>
                    <a:pt x="53" y="203"/>
                    <a:pt x="53" y="203"/>
                  </a:cubicBezTo>
                  <a:cubicBezTo>
                    <a:pt x="53" y="203"/>
                    <a:pt x="53" y="203"/>
                    <a:pt x="53" y="203"/>
                  </a:cubicBezTo>
                  <a:cubicBezTo>
                    <a:pt x="53" y="204"/>
                    <a:pt x="53" y="204"/>
                    <a:pt x="53" y="204"/>
                  </a:cubicBezTo>
                  <a:cubicBezTo>
                    <a:pt x="53" y="205"/>
                    <a:pt x="53" y="205"/>
                    <a:pt x="53" y="205"/>
                  </a:cubicBezTo>
                  <a:cubicBezTo>
                    <a:pt x="53" y="205"/>
                    <a:pt x="53" y="205"/>
                    <a:pt x="53" y="205"/>
                  </a:cubicBezTo>
                  <a:cubicBezTo>
                    <a:pt x="53" y="205"/>
                    <a:pt x="53" y="205"/>
                    <a:pt x="53" y="205"/>
                  </a:cubicBezTo>
                  <a:cubicBezTo>
                    <a:pt x="53" y="206"/>
                    <a:pt x="54" y="207"/>
                    <a:pt x="55" y="207"/>
                  </a:cubicBezTo>
                  <a:cubicBezTo>
                    <a:pt x="55" y="207"/>
                    <a:pt x="55" y="207"/>
                    <a:pt x="55" y="207"/>
                  </a:cubicBezTo>
                  <a:cubicBezTo>
                    <a:pt x="55" y="207"/>
                    <a:pt x="55" y="207"/>
                    <a:pt x="55" y="207"/>
                  </a:cubicBezTo>
                  <a:cubicBezTo>
                    <a:pt x="56" y="206"/>
                    <a:pt x="56" y="206"/>
                    <a:pt x="56" y="206"/>
                  </a:cubicBezTo>
                  <a:cubicBezTo>
                    <a:pt x="56" y="206"/>
                    <a:pt x="56" y="206"/>
                    <a:pt x="56" y="206"/>
                  </a:cubicBezTo>
                  <a:cubicBezTo>
                    <a:pt x="56" y="206"/>
                    <a:pt x="56" y="206"/>
                    <a:pt x="56" y="206"/>
                  </a:cubicBezTo>
                  <a:cubicBezTo>
                    <a:pt x="56" y="205"/>
                    <a:pt x="56" y="205"/>
                    <a:pt x="56" y="205"/>
                  </a:cubicBezTo>
                  <a:lnTo>
                    <a:pt x="55" y="204"/>
                  </a:lnTo>
                  <a:close/>
                  <a:moveTo>
                    <a:pt x="54" y="198"/>
                  </a:moveTo>
                  <a:cubicBezTo>
                    <a:pt x="54" y="198"/>
                    <a:pt x="54" y="198"/>
                    <a:pt x="54" y="198"/>
                  </a:cubicBezTo>
                  <a:cubicBezTo>
                    <a:pt x="53" y="198"/>
                    <a:pt x="53" y="198"/>
                    <a:pt x="53" y="198"/>
                  </a:cubicBezTo>
                  <a:lnTo>
                    <a:pt x="54" y="198"/>
                  </a:lnTo>
                  <a:close/>
                  <a:moveTo>
                    <a:pt x="55" y="200"/>
                  </a:moveTo>
                  <a:cubicBezTo>
                    <a:pt x="55" y="199"/>
                    <a:pt x="55" y="199"/>
                    <a:pt x="55" y="199"/>
                  </a:cubicBezTo>
                  <a:cubicBezTo>
                    <a:pt x="55" y="199"/>
                    <a:pt x="55" y="199"/>
                    <a:pt x="55" y="199"/>
                  </a:cubicBezTo>
                  <a:cubicBezTo>
                    <a:pt x="55" y="199"/>
                    <a:pt x="55" y="199"/>
                    <a:pt x="55" y="199"/>
                  </a:cubicBezTo>
                  <a:cubicBezTo>
                    <a:pt x="55" y="199"/>
                    <a:pt x="55" y="199"/>
                    <a:pt x="55" y="199"/>
                  </a:cubicBezTo>
                  <a:cubicBezTo>
                    <a:pt x="54" y="200"/>
                    <a:pt x="54" y="200"/>
                    <a:pt x="54" y="200"/>
                  </a:cubicBezTo>
                  <a:cubicBezTo>
                    <a:pt x="55" y="200"/>
                    <a:pt x="55" y="200"/>
                    <a:pt x="55" y="200"/>
                  </a:cubicBezTo>
                  <a:cubicBezTo>
                    <a:pt x="54" y="200"/>
                    <a:pt x="54" y="200"/>
                    <a:pt x="54" y="200"/>
                  </a:cubicBezTo>
                  <a:lnTo>
                    <a:pt x="55" y="200"/>
                  </a:lnTo>
                  <a:close/>
                  <a:moveTo>
                    <a:pt x="54" y="197"/>
                  </a:moveTo>
                  <a:cubicBezTo>
                    <a:pt x="53" y="197"/>
                    <a:pt x="53" y="197"/>
                    <a:pt x="53" y="197"/>
                  </a:cubicBezTo>
                  <a:cubicBezTo>
                    <a:pt x="54" y="197"/>
                    <a:pt x="54" y="197"/>
                    <a:pt x="54" y="197"/>
                  </a:cubicBezTo>
                  <a:cubicBezTo>
                    <a:pt x="54" y="197"/>
                    <a:pt x="54" y="197"/>
                    <a:pt x="54" y="197"/>
                  </a:cubicBezTo>
                  <a:close/>
                  <a:moveTo>
                    <a:pt x="54" y="202"/>
                  </a:moveTo>
                  <a:cubicBezTo>
                    <a:pt x="54" y="202"/>
                    <a:pt x="54" y="202"/>
                    <a:pt x="54" y="202"/>
                  </a:cubicBezTo>
                  <a:cubicBezTo>
                    <a:pt x="54" y="202"/>
                    <a:pt x="54" y="202"/>
                    <a:pt x="54" y="202"/>
                  </a:cubicBezTo>
                  <a:cubicBezTo>
                    <a:pt x="55" y="202"/>
                    <a:pt x="55" y="202"/>
                    <a:pt x="55" y="202"/>
                  </a:cubicBezTo>
                  <a:cubicBezTo>
                    <a:pt x="55" y="202"/>
                    <a:pt x="55" y="202"/>
                    <a:pt x="55" y="202"/>
                  </a:cubicBezTo>
                  <a:cubicBezTo>
                    <a:pt x="55" y="202"/>
                    <a:pt x="55" y="202"/>
                    <a:pt x="55" y="202"/>
                  </a:cubicBezTo>
                  <a:cubicBezTo>
                    <a:pt x="55" y="202"/>
                    <a:pt x="55" y="202"/>
                    <a:pt x="55" y="202"/>
                  </a:cubicBezTo>
                  <a:cubicBezTo>
                    <a:pt x="55" y="202"/>
                    <a:pt x="55" y="202"/>
                    <a:pt x="55" y="202"/>
                  </a:cubicBezTo>
                  <a:cubicBezTo>
                    <a:pt x="55" y="202"/>
                    <a:pt x="55" y="202"/>
                    <a:pt x="55" y="202"/>
                  </a:cubicBezTo>
                  <a:cubicBezTo>
                    <a:pt x="54" y="201"/>
                    <a:pt x="54" y="201"/>
                    <a:pt x="54" y="201"/>
                  </a:cubicBezTo>
                  <a:cubicBezTo>
                    <a:pt x="54" y="202"/>
                    <a:pt x="54" y="202"/>
                    <a:pt x="54" y="202"/>
                  </a:cubicBezTo>
                  <a:close/>
                  <a:moveTo>
                    <a:pt x="55" y="201"/>
                  </a:moveTo>
                  <a:cubicBezTo>
                    <a:pt x="55" y="201"/>
                    <a:pt x="55" y="201"/>
                    <a:pt x="55" y="201"/>
                  </a:cubicBezTo>
                  <a:cubicBezTo>
                    <a:pt x="56" y="201"/>
                    <a:pt x="56" y="201"/>
                    <a:pt x="56" y="201"/>
                  </a:cubicBezTo>
                  <a:cubicBezTo>
                    <a:pt x="56" y="201"/>
                    <a:pt x="56" y="201"/>
                    <a:pt x="56" y="201"/>
                  </a:cubicBezTo>
                  <a:cubicBezTo>
                    <a:pt x="55" y="200"/>
                    <a:pt x="55" y="200"/>
                    <a:pt x="55" y="200"/>
                  </a:cubicBezTo>
                  <a:cubicBezTo>
                    <a:pt x="55" y="201"/>
                    <a:pt x="55" y="201"/>
                    <a:pt x="55" y="201"/>
                  </a:cubicBezTo>
                  <a:close/>
                  <a:moveTo>
                    <a:pt x="54" y="201"/>
                  </a:moveTo>
                  <a:cubicBezTo>
                    <a:pt x="55" y="200"/>
                    <a:pt x="55" y="200"/>
                    <a:pt x="55" y="200"/>
                  </a:cubicBezTo>
                  <a:cubicBezTo>
                    <a:pt x="55" y="200"/>
                    <a:pt x="55" y="200"/>
                    <a:pt x="55" y="200"/>
                  </a:cubicBezTo>
                  <a:cubicBezTo>
                    <a:pt x="55" y="200"/>
                    <a:pt x="55" y="200"/>
                    <a:pt x="55" y="200"/>
                  </a:cubicBezTo>
                  <a:cubicBezTo>
                    <a:pt x="55" y="200"/>
                    <a:pt x="55" y="200"/>
                    <a:pt x="55" y="200"/>
                  </a:cubicBezTo>
                  <a:cubicBezTo>
                    <a:pt x="54" y="200"/>
                    <a:pt x="54" y="200"/>
                    <a:pt x="54" y="200"/>
                  </a:cubicBezTo>
                  <a:lnTo>
                    <a:pt x="54" y="201"/>
                  </a:lnTo>
                  <a:close/>
                  <a:moveTo>
                    <a:pt x="39" y="185"/>
                  </a:moveTo>
                  <a:cubicBezTo>
                    <a:pt x="38" y="184"/>
                    <a:pt x="38" y="184"/>
                    <a:pt x="38" y="184"/>
                  </a:cubicBezTo>
                  <a:cubicBezTo>
                    <a:pt x="38" y="185"/>
                    <a:pt x="38" y="185"/>
                    <a:pt x="38" y="185"/>
                  </a:cubicBezTo>
                  <a:cubicBezTo>
                    <a:pt x="38" y="184"/>
                    <a:pt x="38" y="184"/>
                    <a:pt x="38" y="184"/>
                  </a:cubicBezTo>
                  <a:cubicBezTo>
                    <a:pt x="38" y="184"/>
                    <a:pt x="38" y="184"/>
                    <a:pt x="38" y="184"/>
                  </a:cubicBezTo>
                  <a:cubicBezTo>
                    <a:pt x="38" y="184"/>
                    <a:pt x="38" y="184"/>
                    <a:pt x="38" y="184"/>
                  </a:cubicBezTo>
                  <a:cubicBezTo>
                    <a:pt x="38" y="183"/>
                    <a:pt x="38" y="183"/>
                    <a:pt x="38" y="183"/>
                  </a:cubicBezTo>
                  <a:cubicBezTo>
                    <a:pt x="37" y="183"/>
                    <a:pt x="37" y="183"/>
                    <a:pt x="37" y="183"/>
                  </a:cubicBezTo>
                  <a:cubicBezTo>
                    <a:pt x="37" y="183"/>
                    <a:pt x="37" y="183"/>
                    <a:pt x="37" y="183"/>
                  </a:cubicBezTo>
                  <a:cubicBezTo>
                    <a:pt x="37" y="183"/>
                    <a:pt x="37" y="182"/>
                    <a:pt x="37" y="182"/>
                  </a:cubicBezTo>
                  <a:cubicBezTo>
                    <a:pt x="36" y="182"/>
                    <a:pt x="36" y="182"/>
                    <a:pt x="36" y="182"/>
                  </a:cubicBezTo>
                  <a:cubicBezTo>
                    <a:pt x="36" y="182"/>
                    <a:pt x="36" y="182"/>
                    <a:pt x="36" y="182"/>
                  </a:cubicBezTo>
                  <a:cubicBezTo>
                    <a:pt x="36" y="182"/>
                    <a:pt x="36" y="182"/>
                    <a:pt x="36" y="182"/>
                  </a:cubicBezTo>
                  <a:cubicBezTo>
                    <a:pt x="36" y="182"/>
                    <a:pt x="36" y="182"/>
                    <a:pt x="36" y="182"/>
                  </a:cubicBezTo>
                  <a:cubicBezTo>
                    <a:pt x="36" y="182"/>
                    <a:pt x="36" y="182"/>
                    <a:pt x="36" y="182"/>
                  </a:cubicBezTo>
                  <a:cubicBezTo>
                    <a:pt x="35" y="182"/>
                    <a:pt x="35" y="182"/>
                    <a:pt x="35" y="182"/>
                  </a:cubicBezTo>
                  <a:cubicBezTo>
                    <a:pt x="35" y="182"/>
                    <a:pt x="35" y="182"/>
                    <a:pt x="35" y="182"/>
                  </a:cubicBezTo>
                  <a:cubicBezTo>
                    <a:pt x="36" y="183"/>
                    <a:pt x="36" y="183"/>
                    <a:pt x="36" y="183"/>
                  </a:cubicBezTo>
                  <a:cubicBezTo>
                    <a:pt x="35" y="183"/>
                    <a:pt x="35" y="183"/>
                    <a:pt x="35" y="183"/>
                  </a:cubicBezTo>
                  <a:cubicBezTo>
                    <a:pt x="36" y="183"/>
                    <a:pt x="36" y="183"/>
                    <a:pt x="36" y="183"/>
                  </a:cubicBezTo>
                  <a:cubicBezTo>
                    <a:pt x="35" y="184"/>
                    <a:pt x="35" y="184"/>
                    <a:pt x="35" y="184"/>
                  </a:cubicBezTo>
                  <a:cubicBezTo>
                    <a:pt x="36" y="184"/>
                    <a:pt x="36" y="184"/>
                    <a:pt x="36" y="184"/>
                  </a:cubicBezTo>
                  <a:cubicBezTo>
                    <a:pt x="35" y="184"/>
                    <a:pt x="35" y="184"/>
                    <a:pt x="35" y="184"/>
                  </a:cubicBezTo>
                  <a:cubicBezTo>
                    <a:pt x="36" y="185"/>
                    <a:pt x="36" y="185"/>
                    <a:pt x="36" y="185"/>
                  </a:cubicBezTo>
                  <a:cubicBezTo>
                    <a:pt x="36" y="185"/>
                    <a:pt x="36" y="185"/>
                    <a:pt x="36" y="185"/>
                  </a:cubicBezTo>
                  <a:cubicBezTo>
                    <a:pt x="36" y="185"/>
                    <a:pt x="36" y="185"/>
                    <a:pt x="36" y="185"/>
                  </a:cubicBezTo>
                  <a:cubicBezTo>
                    <a:pt x="37" y="185"/>
                    <a:pt x="36" y="185"/>
                    <a:pt x="37" y="186"/>
                  </a:cubicBezTo>
                  <a:cubicBezTo>
                    <a:pt x="37" y="186"/>
                    <a:pt x="37" y="186"/>
                    <a:pt x="37" y="186"/>
                  </a:cubicBezTo>
                  <a:cubicBezTo>
                    <a:pt x="37" y="186"/>
                    <a:pt x="37" y="186"/>
                    <a:pt x="37" y="186"/>
                  </a:cubicBezTo>
                  <a:cubicBezTo>
                    <a:pt x="37" y="186"/>
                    <a:pt x="37" y="186"/>
                    <a:pt x="37" y="186"/>
                  </a:cubicBezTo>
                  <a:cubicBezTo>
                    <a:pt x="37" y="186"/>
                    <a:pt x="37" y="186"/>
                    <a:pt x="37" y="186"/>
                  </a:cubicBezTo>
                  <a:cubicBezTo>
                    <a:pt x="38" y="186"/>
                    <a:pt x="38" y="186"/>
                    <a:pt x="39" y="186"/>
                  </a:cubicBezTo>
                  <a:cubicBezTo>
                    <a:pt x="39" y="186"/>
                    <a:pt x="39" y="186"/>
                    <a:pt x="39" y="186"/>
                  </a:cubicBezTo>
                  <a:cubicBezTo>
                    <a:pt x="39" y="186"/>
                    <a:pt x="39" y="186"/>
                    <a:pt x="39" y="186"/>
                  </a:cubicBezTo>
                  <a:cubicBezTo>
                    <a:pt x="39" y="186"/>
                    <a:pt x="39" y="186"/>
                    <a:pt x="39" y="186"/>
                  </a:cubicBezTo>
                  <a:cubicBezTo>
                    <a:pt x="39" y="185"/>
                    <a:pt x="39" y="185"/>
                    <a:pt x="39" y="185"/>
                  </a:cubicBezTo>
                  <a:close/>
                  <a:moveTo>
                    <a:pt x="52" y="131"/>
                  </a:moveTo>
                  <a:cubicBezTo>
                    <a:pt x="52" y="131"/>
                    <a:pt x="52" y="131"/>
                    <a:pt x="52" y="131"/>
                  </a:cubicBezTo>
                  <a:cubicBezTo>
                    <a:pt x="52" y="131"/>
                    <a:pt x="52" y="131"/>
                    <a:pt x="52" y="131"/>
                  </a:cubicBezTo>
                  <a:close/>
                  <a:moveTo>
                    <a:pt x="53" y="199"/>
                  </a:moveTo>
                  <a:cubicBezTo>
                    <a:pt x="53" y="199"/>
                    <a:pt x="53" y="199"/>
                    <a:pt x="53" y="199"/>
                  </a:cubicBezTo>
                  <a:close/>
                  <a:moveTo>
                    <a:pt x="53" y="198"/>
                  </a:moveTo>
                  <a:cubicBezTo>
                    <a:pt x="53" y="198"/>
                    <a:pt x="53" y="198"/>
                    <a:pt x="53" y="198"/>
                  </a:cubicBezTo>
                  <a:cubicBezTo>
                    <a:pt x="53" y="199"/>
                    <a:pt x="53" y="199"/>
                    <a:pt x="53" y="199"/>
                  </a:cubicBezTo>
                  <a:cubicBezTo>
                    <a:pt x="54" y="199"/>
                    <a:pt x="54" y="199"/>
                    <a:pt x="54" y="199"/>
                  </a:cubicBezTo>
                  <a:cubicBezTo>
                    <a:pt x="54" y="198"/>
                    <a:pt x="54" y="198"/>
                    <a:pt x="54" y="198"/>
                  </a:cubicBezTo>
                  <a:cubicBezTo>
                    <a:pt x="54" y="198"/>
                    <a:pt x="54" y="198"/>
                    <a:pt x="54" y="198"/>
                  </a:cubicBezTo>
                  <a:cubicBezTo>
                    <a:pt x="53" y="198"/>
                    <a:pt x="53" y="198"/>
                    <a:pt x="53" y="198"/>
                  </a:cubicBezTo>
                  <a:close/>
                  <a:moveTo>
                    <a:pt x="52" y="200"/>
                  </a:moveTo>
                  <a:cubicBezTo>
                    <a:pt x="52" y="200"/>
                    <a:pt x="52" y="200"/>
                    <a:pt x="52" y="200"/>
                  </a:cubicBezTo>
                  <a:cubicBezTo>
                    <a:pt x="52" y="200"/>
                    <a:pt x="52" y="200"/>
                    <a:pt x="52" y="200"/>
                  </a:cubicBezTo>
                  <a:close/>
                  <a:moveTo>
                    <a:pt x="52" y="200"/>
                  </a:moveTo>
                  <a:cubicBezTo>
                    <a:pt x="52" y="199"/>
                    <a:pt x="52" y="199"/>
                    <a:pt x="52" y="199"/>
                  </a:cubicBezTo>
                  <a:cubicBezTo>
                    <a:pt x="52" y="199"/>
                    <a:pt x="52" y="199"/>
                    <a:pt x="52" y="199"/>
                  </a:cubicBezTo>
                  <a:cubicBezTo>
                    <a:pt x="52" y="200"/>
                    <a:pt x="52" y="200"/>
                    <a:pt x="52" y="200"/>
                  </a:cubicBezTo>
                  <a:close/>
                  <a:moveTo>
                    <a:pt x="52" y="201"/>
                  </a:moveTo>
                  <a:cubicBezTo>
                    <a:pt x="52" y="201"/>
                    <a:pt x="52" y="201"/>
                    <a:pt x="52" y="201"/>
                  </a:cubicBezTo>
                  <a:cubicBezTo>
                    <a:pt x="52" y="201"/>
                    <a:pt x="52" y="201"/>
                    <a:pt x="52" y="201"/>
                  </a:cubicBezTo>
                  <a:cubicBezTo>
                    <a:pt x="52" y="201"/>
                    <a:pt x="52" y="201"/>
                    <a:pt x="52" y="201"/>
                  </a:cubicBezTo>
                  <a:cubicBezTo>
                    <a:pt x="52" y="201"/>
                    <a:pt x="52" y="201"/>
                    <a:pt x="52" y="201"/>
                  </a:cubicBezTo>
                  <a:close/>
                  <a:moveTo>
                    <a:pt x="51" y="198"/>
                  </a:moveTo>
                  <a:cubicBezTo>
                    <a:pt x="52" y="199"/>
                    <a:pt x="52" y="199"/>
                    <a:pt x="52" y="199"/>
                  </a:cubicBezTo>
                  <a:cubicBezTo>
                    <a:pt x="52" y="199"/>
                    <a:pt x="52" y="199"/>
                    <a:pt x="52" y="199"/>
                  </a:cubicBezTo>
                  <a:cubicBezTo>
                    <a:pt x="52" y="198"/>
                    <a:pt x="52" y="198"/>
                    <a:pt x="51" y="198"/>
                  </a:cubicBezTo>
                  <a:close/>
                  <a:moveTo>
                    <a:pt x="290" y="415"/>
                  </a:moveTo>
                  <a:cubicBezTo>
                    <a:pt x="290" y="415"/>
                    <a:pt x="290" y="415"/>
                    <a:pt x="290" y="415"/>
                  </a:cubicBezTo>
                  <a:cubicBezTo>
                    <a:pt x="290" y="415"/>
                    <a:pt x="290" y="415"/>
                    <a:pt x="290" y="415"/>
                  </a:cubicBezTo>
                  <a:cubicBezTo>
                    <a:pt x="290" y="413"/>
                    <a:pt x="290" y="413"/>
                    <a:pt x="290" y="413"/>
                  </a:cubicBezTo>
                  <a:cubicBezTo>
                    <a:pt x="290" y="413"/>
                    <a:pt x="290" y="413"/>
                    <a:pt x="290" y="413"/>
                  </a:cubicBezTo>
                  <a:cubicBezTo>
                    <a:pt x="290" y="414"/>
                    <a:pt x="290" y="414"/>
                    <a:pt x="290" y="414"/>
                  </a:cubicBezTo>
                  <a:cubicBezTo>
                    <a:pt x="290" y="414"/>
                    <a:pt x="290" y="414"/>
                    <a:pt x="290" y="414"/>
                  </a:cubicBezTo>
                  <a:lnTo>
                    <a:pt x="290" y="415"/>
                  </a:lnTo>
                  <a:close/>
                  <a:moveTo>
                    <a:pt x="337" y="336"/>
                  </a:moveTo>
                  <a:cubicBezTo>
                    <a:pt x="337" y="336"/>
                    <a:pt x="337" y="336"/>
                    <a:pt x="337" y="336"/>
                  </a:cubicBezTo>
                  <a:cubicBezTo>
                    <a:pt x="337" y="336"/>
                    <a:pt x="337" y="336"/>
                    <a:pt x="337" y="336"/>
                  </a:cubicBezTo>
                  <a:cubicBezTo>
                    <a:pt x="337" y="336"/>
                    <a:pt x="337" y="336"/>
                    <a:pt x="337" y="336"/>
                  </a:cubicBezTo>
                  <a:close/>
                  <a:moveTo>
                    <a:pt x="336" y="317"/>
                  </a:moveTo>
                  <a:cubicBezTo>
                    <a:pt x="336" y="317"/>
                    <a:pt x="336" y="317"/>
                    <a:pt x="336" y="317"/>
                  </a:cubicBezTo>
                  <a:cubicBezTo>
                    <a:pt x="336" y="317"/>
                    <a:pt x="336" y="317"/>
                    <a:pt x="336" y="317"/>
                  </a:cubicBezTo>
                  <a:close/>
                  <a:moveTo>
                    <a:pt x="339" y="313"/>
                  </a:moveTo>
                  <a:cubicBezTo>
                    <a:pt x="339" y="313"/>
                    <a:pt x="339" y="313"/>
                    <a:pt x="339" y="313"/>
                  </a:cubicBezTo>
                  <a:cubicBezTo>
                    <a:pt x="339" y="313"/>
                    <a:pt x="339" y="313"/>
                    <a:pt x="339" y="313"/>
                  </a:cubicBezTo>
                  <a:cubicBezTo>
                    <a:pt x="338" y="313"/>
                    <a:pt x="338" y="313"/>
                    <a:pt x="338" y="313"/>
                  </a:cubicBezTo>
                  <a:cubicBezTo>
                    <a:pt x="339" y="314"/>
                    <a:pt x="339" y="314"/>
                    <a:pt x="339" y="314"/>
                  </a:cubicBezTo>
                  <a:cubicBezTo>
                    <a:pt x="339" y="314"/>
                    <a:pt x="339" y="314"/>
                    <a:pt x="339" y="314"/>
                  </a:cubicBezTo>
                  <a:cubicBezTo>
                    <a:pt x="339" y="314"/>
                    <a:pt x="339" y="314"/>
                    <a:pt x="339" y="314"/>
                  </a:cubicBezTo>
                  <a:cubicBezTo>
                    <a:pt x="339" y="314"/>
                    <a:pt x="339" y="314"/>
                    <a:pt x="339" y="314"/>
                  </a:cubicBezTo>
                  <a:cubicBezTo>
                    <a:pt x="339" y="314"/>
                    <a:pt x="339" y="314"/>
                    <a:pt x="339" y="314"/>
                  </a:cubicBezTo>
                  <a:cubicBezTo>
                    <a:pt x="340" y="314"/>
                    <a:pt x="340" y="314"/>
                    <a:pt x="340" y="314"/>
                  </a:cubicBezTo>
                  <a:cubicBezTo>
                    <a:pt x="341" y="314"/>
                    <a:pt x="341" y="314"/>
                    <a:pt x="341" y="314"/>
                  </a:cubicBezTo>
                  <a:cubicBezTo>
                    <a:pt x="341" y="314"/>
                    <a:pt x="341" y="314"/>
                    <a:pt x="341" y="314"/>
                  </a:cubicBezTo>
                  <a:cubicBezTo>
                    <a:pt x="342" y="314"/>
                    <a:pt x="342" y="313"/>
                    <a:pt x="342" y="313"/>
                  </a:cubicBezTo>
                  <a:cubicBezTo>
                    <a:pt x="342" y="313"/>
                    <a:pt x="342" y="313"/>
                    <a:pt x="342" y="313"/>
                  </a:cubicBezTo>
                  <a:cubicBezTo>
                    <a:pt x="342" y="312"/>
                    <a:pt x="342" y="312"/>
                    <a:pt x="342" y="312"/>
                  </a:cubicBezTo>
                  <a:cubicBezTo>
                    <a:pt x="342" y="312"/>
                    <a:pt x="342" y="312"/>
                    <a:pt x="342" y="312"/>
                  </a:cubicBezTo>
                  <a:cubicBezTo>
                    <a:pt x="342" y="312"/>
                    <a:pt x="342" y="312"/>
                    <a:pt x="342" y="312"/>
                  </a:cubicBezTo>
                  <a:cubicBezTo>
                    <a:pt x="341" y="311"/>
                    <a:pt x="341" y="311"/>
                    <a:pt x="341" y="311"/>
                  </a:cubicBezTo>
                  <a:cubicBezTo>
                    <a:pt x="341" y="311"/>
                    <a:pt x="341" y="311"/>
                    <a:pt x="341" y="311"/>
                  </a:cubicBezTo>
                  <a:cubicBezTo>
                    <a:pt x="340" y="311"/>
                    <a:pt x="340" y="311"/>
                    <a:pt x="340" y="311"/>
                  </a:cubicBezTo>
                  <a:cubicBezTo>
                    <a:pt x="340" y="311"/>
                    <a:pt x="340" y="311"/>
                    <a:pt x="340" y="311"/>
                  </a:cubicBezTo>
                  <a:cubicBezTo>
                    <a:pt x="339" y="311"/>
                    <a:pt x="339" y="311"/>
                    <a:pt x="339" y="311"/>
                  </a:cubicBezTo>
                  <a:cubicBezTo>
                    <a:pt x="339" y="311"/>
                    <a:pt x="339" y="311"/>
                    <a:pt x="339" y="311"/>
                  </a:cubicBezTo>
                  <a:cubicBezTo>
                    <a:pt x="339" y="311"/>
                    <a:pt x="339" y="312"/>
                    <a:pt x="339" y="312"/>
                  </a:cubicBezTo>
                  <a:cubicBezTo>
                    <a:pt x="338" y="312"/>
                    <a:pt x="338" y="312"/>
                    <a:pt x="338" y="312"/>
                  </a:cubicBezTo>
                  <a:cubicBezTo>
                    <a:pt x="338" y="312"/>
                    <a:pt x="338" y="312"/>
                    <a:pt x="338" y="312"/>
                  </a:cubicBezTo>
                  <a:cubicBezTo>
                    <a:pt x="338" y="312"/>
                    <a:pt x="338" y="312"/>
                    <a:pt x="338" y="312"/>
                  </a:cubicBezTo>
                  <a:lnTo>
                    <a:pt x="339" y="313"/>
                  </a:lnTo>
                  <a:close/>
                  <a:moveTo>
                    <a:pt x="281" y="418"/>
                  </a:moveTo>
                  <a:cubicBezTo>
                    <a:pt x="282" y="418"/>
                    <a:pt x="282" y="418"/>
                    <a:pt x="282" y="418"/>
                  </a:cubicBezTo>
                  <a:cubicBezTo>
                    <a:pt x="282" y="418"/>
                    <a:pt x="282" y="418"/>
                    <a:pt x="282" y="418"/>
                  </a:cubicBezTo>
                  <a:cubicBezTo>
                    <a:pt x="282" y="418"/>
                    <a:pt x="282" y="418"/>
                    <a:pt x="282" y="418"/>
                  </a:cubicBezTo>
                  <a:cubicBezTo>
                    <a:pt x="281" y="418"/>
                    <a:pt x="281" y="418"/>
                    <a:pt x="281" y="418"/>
                  </a:cubicBezTo>
                  <a:close/>
                  <a:moveTo>
                    <a:pt x="342" y="314"/>
                  </a:moveTo>
                  <a:cubicBezTo>
                    <a:pt x="342" y="315"/>
                    <a:pt x="342" y="315"/>
                    <a:pt x="342" y="315"/>
                  </a:cubicBezTo>
                  <a:cubicBezTo>
                    <a:pt x="342" y="314"/>
                    <a:pt x="342" y="314"/>
                    <a:pt x="342" y="314"/>
                  </a:cubicBezTo>
                  <a:close/>
                  <a:moveTo>
                    <a:pt x="37" y="187"/>
                  </a:moveTo>
                  <a:cubicBezTo>
                    <a:pt x="37" y="187"/>
                    <a:pt x="37" y="187"/>
                    <a:pt x="37" y="187"/>
                  </a:cubicBezTo>
                  <a:cubicBezTo>
                    <a:pt x="38" y="187"/>
                    <a:pt x="38" y="187"/>
                    <a:pt x="38" y="187"/>
                  </a:cubicBezTo>
                  <a:cubicBezTo>
                    <a:pt x="38" y="187"/>
                    <a:pt x="38" y="187"/>
                    <a:pt x="38" y="187"/>
                  </a:cubicBezTo>
                  <a:cubicBezTo>
                    <a:pt x="37" y="186"/>
                    <a:pt x="37" y="186"/>
                    <a:pt x="37" y="186"/>
                  </a:cubicBezTo>
                  <a:cubicBezTo>
                    <a:pt x="37" y="187"/>
                    <a:pt x="37" y="187"/>
                    <a:pt x="37" y="187"/>
                  </a:cubicBezTo>
                  <a:cubicBezTo>
                    <a:pt x="37" y="187"/>
                    <a:pt x="37" y="187"/>
                    <a:pt x="37" y="187"/>
                  </a:cubicBezTo>
                  <a:cubicBezTo>
                    <a:pt x="37" y="187"/>
                    <a:pt x="37" y="187"/>
                    <a:pt x="37" y="187"/>
                  </a:cubicBezTo>
                  <a:close/>
                  <a:moveTo>
                    <a:pt x="266" y="409"/>
                  </a:moveTo>
                  <a:cubicBezTo>
                    <a:pt x="267" y="409"/>
                    <a:pt x="267" y="409"/>
                    <a:pt x="267" y="409"/>
                  </a:cubicBezTo>
                  <a:cubicBezTo>
                    <a:pt x="267" y="409"/>
                    <a:pt x="267" y="409"/>
                    <a:pt x="267" y="409"/>
                  </a:cubicBezTo>
                  <a:lnTo>
                    <a:pt x="266" y="409"/>
                  </a:lnTo>
                  <a:close/>
                  <a:moveTo>
                    <a:pt x="341" y="315"/>
                  </a:moveTo>
                  <a:cubicBezTo>
                    <a:pt x="341" y="315"/>
                    <a:pt x="341" y="315"/>
                    <a:pt x="341" y="315"/>
                  </a:cubicBezTo>
                  <a:cubicBezTo>
                    <a:pt x="341" y="315"/>
                    <a:pt x="341" y="315"/>
                    <a:pt x="341" y="315"/>
                  </a:cubicBezTo>
                  <a:cubicBezTo>
                    <a:pt x="342" y="315"/>
                    <a:pt x="342" y="315"/>
                    <a:pt x="342" y="315"/>
                  </a:cubicBezTo>
                  <a:lnTo>
                    <a:pt x="341" y="315"/>
                  </a:lnTo>
                  <a:close/>
                  <a:moveTo>
                    <a:pt x="53" y="201"/>
                  </a:moveTo>
                  <a:cubicBezTo>
                    <a:pt x="53" y="201"/>
                    <a:pt x="53" y="201"/>
                    <a:pt x="53" y="201"/>
                  </a:cubicBezTo>
                  <a:cubicBezTo>
                    <a:pt x="53" y="201"/>
                    <a:pt x="53" y="201"/>
                    <a:pt x="53" y="201"/>
                  </a:cubicBezTo>
                  <a:cubicBezTo>
                    <a:pt x="53" y="201"/>
                    <a:pt x="53" y="201"/>
                    <a:pt x="53" y="201"/>
                  </a:cubicBezTo>
                  <a:close/>
                  <a:moveTo>
                    <a:pt x="56" y="205"/>
                  </a:moveTo>
                  <a:cubicBezTo>
                    <a:pt x="56" y="205"/>
                    <a:pt x="56" y="205"/>
                    <a:pt x="56" y="205"/>
                  </a:cubicBezTo>
                  <a:cubicBezTo>
                    <a:pt x="56" y="205"/>
                    <a:pt x="56" y="205"/>
                    <a:pt x="56" y="205"/>
                  </a:cubicBezTo>
                  <a:cubicBezTo>
                    <a:pt x="56" y="204"/>
                    <a:pt x="56" y="204"/>
                    <a:pt x="56" y="204"/>
                  </a:cubicBezTo>
                  <a:lnTo>
                    <a:pt x="56" y="205"/>
                  </a:lnTo>
                  <a:close/>
                  <a:moveTo>
                    <a:pt x="53" y="200"/>
                  </a:moveTo>
                  <a:cubicBezTo>
                    <a:pt x="53" y="200"/>
                    <a:pt x="54" y="200"/>
                    <a:pt x="54" y="200"/>
                  </a:cubicBezTo>
                  <a:cubicBezTo>
                    <a:pt x="54" y="200"/>
                    <a:pt x="54" y="200"/>
                    <a:pt x="54" y="200"/>
                  </a:cubicBezTo>
                  <a:cubicBezTo>
                    <a:pt x="54" y="200"/>
                    <a:pt x="54" y="200"/>
                    <a:pt x="54" y="200"/>
                  </a:cubicBezTo>
                  <a:cubicBezTo>
                    <a:pt x="53" y="200"/>
                    <a:pt x="53" y="200"/>
                    <a:pt x="53" y="200"/>
                  </a:cubicBezTo>
                  <a:cubicBezTo>
                    <a:pt x="53" y="200"/>
                    <a:pt x="53" y="200"/>
                    <a:pt x="53" y="200"/>
                  </a:cubicBezTo>
                  <a:close/>
                  <a:moveTo>
                    <a:pt x="53" y="202"/>
                  </a:moveTo>
                  <a:cubicBezTo>
                    <a:pt x="53" y="202"/>
                    <a:pt x="53" y="202"/>
                    <a:pt x="53" y="202"/>
                  </a:cubicBezTo>
                  <a:cubicBezTo>
                    <a:pt x="54" y="202"/>
                    <a:pt x="54" y="202"/>
                    <a:pt x="54" y="202"/>
                  </a:cubicBezTo>
                  <a:cubicBezTo>
                    <a:pt x="54" y="202"/>
                    <a:pt x="54" y="202"/>
                    <a:pt x="54" y="202"/>
                  </a:cubicBezTo>
                  <a:cubicBezTo>
                    <a:pt x="53" y="201"/>
                    <a:pt x="53" y="201"/>
                    <a:pt x="53" y="201"/>
                  </a:cubicBezTo>
                  <a:lnTo>
                    <a:pt x="53" y="202"/>
                  </a:lnTo>
                  <a:close/>
                  <a:moveTo>
                    <a:pt x="57" y="205"/>
                  </a:moveTo>
                  <a:cubicBezTo>
                    <a:pt x="57" y="205"/>
                    <a:pt x="57" y="205"/>
                    <a:pt x="57" y="205"/>
                  </a:cubicBezTo>
                  <a:cubicBezTo>
                    <a:pt x="57" y="205"/>
                    <a:pt x="57" y="205"/>
                    <a:pt x="57" y="205"/>
                  </a:cubicBezTo>
                  <a:cubicBezTo>
                    <a:pt x="57" y="204"/>
                    <a:pt x="57" y="204"/>
                    <a:pt x="57" y="204"/>
                  </a:cubicBezTo>
                  <a:lnTo>
                    <a:pt x="57" y="205"/>
                  </a:lnTo>
                  <a:close/>
                  <a:moveTo>
                    <a:pt x="342" y="314"/>
                  </a:moveTo>
                  <a:cubicBezTo>
                    <a:pt x="342" y="314"/>
                    <a:pt x="342" y="314"/>
                    <a:pt x="342" y="314"/>
                  </a:cubicBezTo>
                  <a:cubicBezTo>
                    <a:pt x="342" y="315"/>
                    <a:pt x="342" y="315"/>
                    <a:pt x="342" y="315"/>
                  </a:cubicBezTo>
                  <a:cubicBezTo>
                    <a:pt x="343" y="315"/>
                    <a:pt x="343" y="315"/>
                    <a:pt x="343" y="315"/>
                  </a:cubicBezTo>
                  <a:lnTo>
                    <a:pt x="342" y="314"/>
                  </a:lnTo>
                  <a:close/>
                  <a:moveTo>
                    <a:pt x="52" y="197"/>
                  </a:moveTo>
                  <a:cubicBezTo>
                    <a:pt x="52" y="197"/>
                    <a:pt x="52" y="197"/>
                    <a:pt x="52" y="197"/>
                  </a:cubicBezTo>
                  <a:cubicBezTo>
                    <a:pt x="52" y="198"/>
                    <a:pt x="52" y="198"/>
                    <a:pt x="52" y="198"/>
                  </a:cubicBezTo>
                  <a:cubicBezTo>
                    <a:pt x="52" y="198"/>
                    <a:pt x="52" y="198"/>
                    <a:pt x="52" y="198"/>
                  </a:cubicBezTo>
                  <a:cubicBezTo>
                    <a:pt x="52" y="198"/>
                    <a:pt x="52" y="198"/>
                    <a:pt x="52" y="198"/>
                  </a:cubicBezTo>
                  <a:cubicBezTo>
                    <a:pt x="52" y="198"/>
                    <a:pt x="52" y="198"/>
                    <a:pt x="52" y="198"/>
                  </a:cubicBezTo>
                  <a:cubicBezTo>
                    <a:pt x="53" y="197"/>
                    <a:pt x="53" y="197"/>
                    <a:pt x="53" y="197"/>
                  </a:cubicBezTo>
                  <a:cubicBezTo>
                    <a:pt x="53" y="197"/>
                    <a:pt x="53" y="197"/>
                    <a:pt x="53" y="197"/>
                  </a:cubicBezTo>
                  <a:lnTo>
                    <a:pt x="52" y="197"/>
                  </a:lnTo>
                  <a:close/>
                  <a:moveTo>
                    <a:pt x="20" y="87"/>
                  </a:moveTo>
                  <a:cubicBezTo>
                    <a:pt x="20" y="87"/>
                    <a:pt x="20" y="87"/>
                    <a:pt x="20" y="87"/>
                  </a:cubicBezTo>
                  <a:cubicBezTo>
                    <a:pt x="20" y="87"/>
                    <a:pt x="20" y="87"/>
                    <a:pt x="20" y="87"/>
                  </a:cubicBezTo>
                  <a:cubicBezTo>
                    <a:pt x="20" y="87"/>
                    <a:pt x="20" y="87"/>
                    <a:pt x="20" y="87"/>
                  </a:cubicBezTo>
                  <a:cubicBezTo>
                    <a:pt x="19" y="87"/>
                    <a:pt x="19" y="87"/>
                    <a:pt x="19" y="87"/>
                  </a:cubicBezTo>
                  <a:cubicBezTo>
                    <a:pt x="19" y="87"/>
                    <a:pt x="19" y="87"/>
                    <a:pt x="19" y="87"/>
                  </a:cubicBezTo>
                  <a:lnTo>
                    <a:pt x="20" y="87"/>
                  </a:lnTo>
                  <a:close/>
                  <a:moveTo>
                    <a:pt x="34" y="96"/>
                  </a:moveTo>
                  <a:cubicBezTo>
                    <a:pt x="34" y="96"/>
                    <a:pt x="34" y="96"/>
                    <a:pt x="34" y="96"/>
                  </a:cubicBezTo>
                  <a:cubicBezTo>
                    <a:pt x="33" y="96"/>
                    <a:pt x="33" y="96"/>
                    <a:pt x="33" y="96"/>
                  </a:cubicBezTo>
                  <a:cubicBezTo>
                    <a:pt x="33" y="96"/>
                    <a:pt x="33" y="96"/>
                    <a:pt x="33" y="96"/>
                  </a:cubicBezTo>
                  <a:cubicBezTo>
                    <a:pt x="34" y="96"/>
                    <a:pt x="34" y="96"/>
                    <a:pt x="34" y="96"/>
                  </a:cubicBezTo>
                  <a:close/>
                  <a:moveTo>
                    <a:pt x="28" y="93"/>
                  </a:moveTo>
                  <a:cubicBezTo>
                    <a:pt x="28" y="93"/>
                    <a:pt x="28" y="93"/>
                    <a:pt x="28" y="93"/>
                  </a:cubicBezTo>
                  <a:cubicBezTo>
                    <a:pt x="29" y="93"/>
                    <a:pt x="29" y="93"/>
                    <a:pt x="29" y="93"/>
                  </a:cubicBezTo>
                  <a:cubicBezTo>
                    <a:pt x="29" y="93"/>
                    <a:pt x="29" y="93"/>
                    <a:pt x="28" y="92"/>
                  </a:cubicBezTo>
                  <a:cubicBezTo>
                    <a:pt x="28" y="93"/>
                    <a:pt x="28" y="92"/>
                    <a:pt x="28" y="93"/>
                  </a:cubicBezTo>
                  <a:cubicBezTo>
                    <a:pt x="28" y="93"/>
                    <a:pt x="28" y="93"/>
                    <a:pt x="28" y="93"/>
                  </a:cubicBezTo>
                  <a:close/>
                  <a:moveTo>
                    <a:pt x="20" y="110"/>
                  </a:moveTo>
                  <a:cubicBezTo>
                    <a:pt x="21" y="110"/>
                    <a:pt x="21" y="110"/>
                    <a:pt x="21" y="110"/>
                  </a:cubicBezTo>
                  <a:cubicBezTo>
                    <a:pt x="22" y="109"/>
                    <a:pt x="21" y="109"/>
                    <a:pt x="22" y="109"/>
                  </a:cubicBezTo>
                  <a:cubicBezTo>
                    <a:pt x="21" y="108"/>
                    <a:pt x="21" y="108"/>
                    <a:pt x="20" y="108"/>
                  </a:cubicBezTo>
                  <a:cubicBezTo>
                    <a:pt x="20" y="108"/>
                    <a:pt x="20" y="108"/>
                    <a:pt x="20" y="108"/>
                  </a:cubicBezTo>
                  <a:cubicBezTo>
                    <a:pt x="20" y="109"/>
                    <a:pt x="20" y="109"/>
                    <a:pt x="20" y="109"/>
                  </a:cubicBezTo>
                  <a:cubicBezTo>
                    <a:pt x="20" y="109"/>
                    <a:pt x="20" y="109"/>
                    <a:pt x="20" y="110"/>
                  </a:cubicBezTo>
                  <a:close/>
                  <a:moveTo>
                    <a:pt x="23" y="91"/>
                  </a:moveTo>
                  <a:cubicBezTo>
                    <a:pt x="23" y="91"/>
                    <a:pt x="23" y="92"/>
                    <a:pt x="24" y="92"/>
                  </a:cubicBezTo>
                  <a:cubicBezTo>
                    <a:pt x="25" y="92"/>
                    <a:pt x="25" y="92"/>
                    <a:pt x="25" y="92"/>
                  </a:cubicBezTo>
                  <a:cubicBezTo>
                    <a:pt x="25" y="92"/>
                    <a:pt x="25" y="92"/>
                    <a:pt x="25" y="92"/>
                  </a:cubicBezTo>
                  <a:cubicBezTo>
                    <a:pt x="24" y="91"/>
                    <a:pt x="24" y="91"/>
                    <a:pt x="24" y="91"/>
                  </a:cubicBezTo>
                  <a:cubicBezTo>
                    <a:pt x="24" y="91"/>
                    <a:pt x="24" y="91"/>
                    <a:pt x="24" y="91"/>
                  </a:cubicBezTo>
                  <a:cubicBezTo>
                    <a:pt x="24" y="91"/>
                    <a:pt x="24" y="91"/>
                    <a:pt x="24" y="91"/>
                  </a:cubicBezTo>
                  <a:cubicBezTo>
                    <a:pt x="23" y="91"/>
                    <a:pt x="23" y="91"/>
                    <a:pt x="23" y="91"/>
                  </a:cubicBezTo>
                  <a:cubicBezTo>
                    <a:pt x="23" y="91"/>
                    <a:pt x="23" y="91"/>
                    <a:pt x="23" y="91"/>
                  </a:cubicBezTo>
                  <a:cubicBezTo>
                    <a:pt x="23" y="90"/>
                    <a:pt x="23" y="90"/>
                    <a:pt x="23" y="90"/>
                  </a:cubicBezTo>
                  <a:cubicBezTo>
                    <a:pt x="23" y="90"/>
                    <a:pt x="23" y="90"/>
                    <a:pt x="23" y="90"/>
                  </a:cubicBezTo>
                  <a:cubicBezTo>
                    <a:pt x="23" y="91"/>
                    <a:pt x="23" y="91"/>
                    <a:pt x="23" y="91"/>
                  </a:cubicBezTo>
                  <a:close/>
                  <a:moveTo>
                    <a:pt x="38" y="100"/>
                  </a:moveTo>
                  <a:cubicBezTo>
                    <a:pt x="38" y="100"/>
                    <a:pt x="38" y="100"/>
                    <a:pt x="38" y="100"/>
                  </a:cubicBezTo>
                  <a:cubicBezTo>
                    <a:pt x="37" y="100"/>
                    <a:pt x="37" y="100"/>
                    <a:pt x="37" y="100"/>
                  </a:cubicBezTo>
                  <a:cubicBezTo>
                    <a:pt x="37" y="100"/>
                    <a:pt x="37" y="100"/>
                    <a:pt x="37" y="100"/>
                  </a:cubicBezTo>
                  <a:cubicBezTo>
                    <a:pt x="37" y="100"/>
                    <a:pt x="37" y="100"/>
                    <a:pt x="37" y="100"/>
                  </a:cubicBezTo>
                  <a:cubicBezTo>
                    <a:pt x="38" y="100"/>
                    <a:pt x="38" y="100"/>
                    <a:pt x="38" y="100"/>
                  </a:cubicBezTo>
                  <a:close/>
                  <a:moveTo>
                    <a:pt x="22" y="90"/>
                  </a:moveTo>
                  <a:cubicBezTo>
                    <a:pt x="22" y="90"/>
                    <a:pt x="22" y="90"/>
                    <a:pt x="22" y="90"/>
                  </a:cubicBezTo>
                  <a:cubicBezTo>
                    <a:pt x="22" y="90"/>
                    <a:pt x="22" y="90"/>
                    <a:pt x="22" y="90"/>
                  </a:cubicBezTo>
                  <a:cubicBezTo>
                    <a:pt x="22" y="90"/>
                    <a:pt x="22" y="90"/>
                    <a:pt x="22" y="90"/>
                  </a:cubicBezTo>
                  <a:cubicBezTo>
                    <a:pt x="21" y="90"/>
                    <a:pt x="21" y="90"/>
                    <a:pt x="21" y="90"/>
                  </a:cubicBezTo>
                  <a:cubicBezTo>
                    <a:pt x="22" y="91"/>
                    <a:pt x="22" y="91"/>
                    <a:pt x="22" y="91"/>
                  </a:cubicBezTo>
                  <a:lnTo>
                    <a:pt x="22" y="90"/>
                  </a:lnTo>
                  <a:close/>
                  <a:moveTo>
                    <a:pt x="30" y="94"/>
                  </a:moveTo>
                  <a:cubicBezTo>
                    <a:pt x="30" y="94"/>
                    <a:pt x="30" y="94"/>
                    <a:pt x="30" y="94"/>
                  </a:cubicBezTo>
                  <a:cubicBezTo>
                    <a:pt x="30" y="94"/>
                    <a:pt x="30" y="94"/>
                    <a:pt x="30" y="94"/>
                  </a:cubicBezTo>
                  <a:cubicBezTo>
                    <a:pt x="30" y="94"/>
                    <a:pt x="30" y="94"/>
                    <a:pt x="30" y="94"/>
                  </a:cubicBezTo>
                  <a:cubicBezTo>
                    <a:pt x="31" y="94"/>
                    <a:pt x="31" y="94"/>
                    <a:pt x="31" y="94"/>
                  </a:cubicBezTo>
                  <a:cubicBezTo>
                    <a:pt x="31" y="94"/>
                    <a:pt x="31" y="94"/>
                    <a:pt x="31" y="94"/>
                  </a:cubicBezTo>
                  <a:cubicBezTo>
                    <a:pt x="31" y="94"/>
                    <a:pt x="31" y="94"/>
                    <a:pt x="31" y="94"/>
                  </a:cubicBezTo>
                  <a:cubicBezTo>
                    <a:pt x="31" y="94"/>
                    <a:pt x="31" y="94"/>
                    <a:pt x="31" y="94"/>
                  </a:cubicBezTo>
                  <a:cubicBezTo>
                    <a:pt x="31" y="94"/>
                    <a:pt x="31" y="94"/>
                    <a:pt x="31" y="94"/>
                  </a:cubicBezTo>
                  <a:cubicBezTo>
                    <a:pt x="30" y="94"/>
                    <a:pt x="30" y="94"/>
                    <a:pt x="30" y="94"/>
                  </a:cubicBezTo>
                  <a:cubicBezTo>
                    <a:pt x="30" y="94"/>
                    <a:pt x="30" y="94"/>
                    <a:pt x="30" y="94"/>
                  </a:cubicBezTo>
                  <a:cubicBezTo>
                    <a:pt x="30" y="94"/>
                    <a:pt x="29" y="94"/>
                    <a:pt x="29" y="94"/>
                  </a:cubicBezTo>
                  <a:cubicBezTo>
                    <a:pt x="29" y="94"/>
                    <a:pt x="29" y="94"/>
                    <a:pt x="30" y="94"/>
                  </a:cubicBezTo>
                  <a:close/>
                  <a:moveTo>
                    <a:pt x="46" y="109"/>
                  </a:moveTo>
                  <a:cubicBezTo>
                    <a:pt x="46" y="109"/>
                    <a:pt x="46" y="109"/>
                    <a:pt x="46" y="109"/>
                  </a:cubicBezTo>
                  <a:cubicBezTo>
                    <a:pt x="46" y="109"/>
                    <a:pt x="46" y="109"/>
                    <a:pt x="46" y="109"/>
                  </a:cubicBezTo>
                  <a:cubicBezTo>
                    <a:pt x="45" y="109"/>
                    <a:pt x="45" y="109"/>
                    <a:pt x="45" y="109"/>
                  </a:cubicBezTo>
                  <a:cubicBezTo>
                    <a:pt x="46" y="109"/>
                    <a:pt x="46" y="109"/>
                    <a:pt x="46" y="109"/>
                  </a:cubicBezTo>
                  <a:close/>
                  <a:moveTo>
                    <a:pt x="45" y="107"/>
                  </a:moveTo>
                  <a:cubicBezTo>
                    <a:pt x="45" y="107"/>
                    <a:pt x="45" y="107"/>
                    <a:pt x="45" y="107"/>
                  </a:cubicBezTo>
                  <a:cubicBezTo>
                    <a:pt x="45" y="106"/>
                    <a:pt x="45" y="106"/>
                    <a:pt x="45" y="106"/>
                  </a:cubicBezTo>
                  <a:cubicBezTo>
                    <a:pt x="45" y="107"/>
                    <a:pt x="45" y="107"/>
                    <a:pt x="45" y="107"/>
                  </a:cubicBezTo>
                  <a:cubicBezTo>
                    <a:pt x="45" y="107"/>
                    <a:pt x="45" y="107"/>
                    <a:pt x="45" y="107"/>
                  </a:cubicBezTo>
                  <a:cubicBezTo>
                    <a:pt x="45" y="107"/>
                    <a:pt x="45" y="107"/>
                    <a:pt x="45" y="107"/>
                  </a:cubicBezTo>
                  <a:close/>
                  <a:moveTo>
                    <a:pt x="49" y="117"/>
                  </a:moveTo>
                  <a:cubicBezTo>
                    <a:pt x="50" y="117"/>
                    <a:pt x="50" y="117"/>
                    <a:pt x="50" y="117"/>
                  </a:cubicBezTo>
                  <a:cubicBezTo>
                    <a:pt x="50" y="117"/>
                    <a:pt x="50" y="117"/>
                    <a:pt x="50" y="117"/>
                  </a:cubicBezTo>
                  <a:cubicBezTo>
                    <a:pt x="50" y="117"/>
                    <a:pt x="50" y="117"/>
                    <a:pt x="50" y="117"/>
                  </a:cubicBezTo>
                  <a:cubicBezTo>
                    <a:pt x="49" y="117"/>
                    <a:pt x="49" y="117"/>
                    <a:pt x="49" y="117"/>
                  </a:cubicBezTo>
                  <a:cubicBezTo>
                    <a:pt x="49" y="117"/>
                    <a:pt x="49" y="117"/>
                    <a:pt x="49" y="117"/>
                  </a:cubicBezTo>
                  <a:cubicBezTo>
                    <a:pt x="49" y="117"/>
                    <a:pt x="49" y="117"/>
                    <a:pt x="49" y="118"/>
                  </a:cubicBezTo>
                  <a:lnTo>
                    <a:pt x="49" y="117"/>
                  </a:lnTo>
                  <a:close/>
                  <a:moveTo>
                    <a:pt x="45" y="135"/>
                  </a:moveTo>
                  <a:cubicBezTo>
                    <a:pt x="45" y="135"/>
                    <a:pt x="45" y="135"/>
                    <a:pt x="45" y="135"/>
                  </a:cubicBezTo>
                  <a:cubicBezTo>
                    <a:pt x="46" y="135"/>
                    <a:pt x="46" y="135"/>
                    <a:pt x="46" y="135"/>
                  </a:cubicBezTo>
                  <a:cubicBezTo>
                    <a:pt x="46" y="135"/>
                    <a:pt x="46" y="135"/>
                    <a:pt x="46" y="135"/>
                  </a:cubicBezTo>
                  <a:cubicBezTo>
                    <a:pt x="47" y="135"/>
                    <a:pt x="47" y="135"/>
                    <a:pt x="47" y="135"/>
                  </a:cubicBezTo>
                  <a:cubicBezTo>
                    <a:pt x="47" y="135"/>
                    <a:pt x="47" y="135"/>
                    <a:pt x="47" y="135"/>
                  </a:cubicBezTo>
                  <a:cubicBezTo>
                    <a:pt x="47" y="135"/>
                    <a:pt x="47" y="135"/>
                    <a:pt x="47" y="135"/>
                  </a:cubicBezTo>
                  <a:cubicBezTo>
                    <a:pt x="47" y="134"/>
                    <a:pt x="47" y="134"/>
                    <a:pt x="47" y="134"/>
                  </a:cubicBezTo>
                  <a:cubicBezTo>
                    <a:pt x="47" y="134"/>
                    <a:pt x="47" y="134"/>
                    <a:pt x="47" y="134"/>
                  </a:cubicBezTo>
                  <a:cubicBezTo>
                    <a:pt x="47" y="134"/>
                    <a:pt x="47" y="134"/>
                    <a:pt x="47" y="134"/>
                  </a:cubicBezTo>
                  <a:cubicBezTo>
                    <a:pt x="46" y="135"/>
                    <a:pt x="46" y="135"/>
                    <a:pt x="46" y="135"/>
                  </a:cubicBezTo>
                  <a:cubicBezTo>
                    <a:pt x="46" y="134"/>
                    <a:pt x="46" y="134"/>
                    <a:pt x="46" y="134"/>
                  </a:cubicBezTo>
                  <a:cubicBezTo>
                    <a:pt x="46" y="135"/>
                    <a:pt x="46" y="135"/>
                    <a:pt x="46" y="135"/>
                  </a:cubicBezTo>
                  <a:cubicBezTo>
                    <a:pt x="45" y="134"/>
                    <a:pt x="45" y="134"/>
                    <a:pt x="45" y="134"/>
                  </a:cubicBezTo>
                  <a:cubicBezTo>
                    <a:pt x="44" y="135"/>
                    <a:pt x="44" y="135"/>
                    <a:pt x="44" y="135"/>
                  </a:cubicBezTo>
                  <a:cubicBezTo>
                    <a:pt x="45" y="135"/>
                    <a:pt x="45" y="135"/>
                    <a:pt x="45" y="135"/>
                  </a:cubicBezTo>
                  <a:close/>
                  <a:moveTo>
                    <a:pt x="41" y="103"/>
                  </a:moveTo>
                  <a:cubicBezTo>
                    <a:pt x="41" y="103"/>
                    <a:pt x="41" y="103"/>
                    <a:pt x="41" y="103"/>
                  </a:cubicBezTo>
                  <a:cubicBezTo>
                    <a:pt x="41" y="103"/>
                    <a:pt x="41" y="103"/>
                    <a:pt x="41" y="103"/>
                  </a:cubicBezTo>
                  <a:cubicBezTo>
                    <a:pt x="41" y="103"/>
                    <a:pt x="41" y="103"/>
                    <a:pt x="41" y="103"/>
                  </a:cubicBezTo>
                  <a:cubicBezTo>
                    <a:pt x="41" y="103"/>
                    <a:pt x="41" y="103"/>
                    <a:pt x="41" y="103"/>
                  </a:cubicBezTo>
                  <a:cubicBezTo>
                    <a:pt x="41" y="103"/>
                    <a:pt x="41" y="103"/>
                    <a:pt x="41" y="103"/>
                  </a:cubicBezTo>
                  <a:cubicBezTo>
                    <a:pt x="40" y="103"/>
                    <a:pt x="40" y="103"/>
                    <a:pt x="40" y="103"/>
                  </a:cubicBezTo>
                  <a:lnTo>
                    <a:pt x="41" y="103"/>
                  </a:lnTo>
                  <a:close/>
                  <a:moveTo>
                    <a:pt x="42" y="103"/>
                  </a:moveTo>
                  <a:cubicBezTo>
                    <a:pt x="41" y="103"/>
                    <a:pt x="41" y="103"/>
                    <a:pt x="41" y="103"/>
                  </a:cubicBezTo>
                  <a:cubicBezTo>
                    <a:pt x="41" y="103"/>
                    <a:pt x="41" y="103"/>
                    <a:pt x="41" y="103"/>
                  </a:cubicBezTo>
                  <a:cubicBezTo>
                    <a:pt x="41" y="103"/>
                    <a:pt x="41" y="103"/>
                    <a:pt x="41" y="103"/>
                  </a:cubicBezTo>
                  <a:cubicBezTo>
                    <a:pt x="41" y="104"/>
                    <a:pt x="41" y="104"/>
                    <a:pt x="41" y="104"/>
                  </a:cubicBezTo>
                  <a:lnTo>
                    <a:pt x="42" y="103"/>
                  </a:lnTo>
                  <a:close/>
                  <a:moveTo>
                    <a:pt x="12" y="110"/>
                  </a:moveTo>
                  <a:cubicBezTo>
                    <a:pt x="12" y="110"/>
                    <a:pt x="12" y="110"/>
                    <a:pt x="12" y="110"/>
                  </a:cubicBezTo>
                  <a:cubicBezTo>
                    <a:pt x="12" y="110"/>
                    <a:pt x="12" y="110"/>
                    <a:pt x="12" y="110"/>
                  </a:cubicBezTo>
                  <a:cubicBezTo>
                    <a:pt x="12" y="110"/>
                    <a:pt x="12" y="110"/>
                    <a:pt x="12" y="110"/>
                  </a:cubicBezTo>
                  <a:cubicBezTo>
                    <a:pt x="12" y="110"/>
                    <a:pt x="12" y="110"/>
                    <a:pt x="12" y="110"/>
                  </a:cubicBezTo>
                  <a:cubicBezTo>
                    <a:pt x="12" y="111"/>
                    <a:pt x="12" y="111"/>
                    <a:pt x="12" y="111"/>
                  </a:cubicBezTo>
                  <a:cubicBezTo>
                    <a:pt x="12" y="111"/>
                    <a:pt x="12" y="111"/>
                    <a:pt x="12" y="111"/>
                  </a:cubicBezTo>
                  <a:cubicBezTo>
                    <a:pt x="12" y="111"/>
                    <a:pt x="12" y="111"/>
                    <a:pt x="12" y="111"/>
                  </a:cubicBezTo>
                  <a:cubicBezTo>
                    <a:pt x="12" y="111"/>
                    <a:pt x="12" y="111"/>
                    <a:pt x="12" y="111"/>
                  </a:cubicBezTo>
                  <a:cubicBezTo>
                    <a:pt x="12" y="111"/>
                    <a:pt x="12" y="111"/>
                    <a:pt x="12" y="111"/>
                  </a:cubicBezTo>
                  <a:cubicBezTo>
                    <a:pt x="12" y="112"/>
                    <a:pt x="12" y="112"/>
                    <a:pt x="12" y="112"/>
                  </a:cubicBezTo>
                  <a:cubicBezTo>
                    <a:pt x="13" y="112"/>
                    <a:pt x="13" y="112"/>
                    <a:pt x="13" y="112"/>
                  </a:cubicBezTo>
                  <a:cubicBezTo>
                    <a:pt x="14" y="112"/>
                    <a:pt x="14" y="112"/>
                    <a:pt x="14" y="112"/>
                  </a:cubicBezTo>
                  <a:cubicBezTo>
                    <a:pt x="14" y="112"/>
                    <a:pt x="14" y="112"/>
                    <a:pt x="14" y="112"/>
                  </a:cubicBezTo>
                  <a:cubicBezTo>
                    <a:pt x="13" y="113"/>
                    <a:pt x="13" y="113"/>
                    <a:pt x="13" y="113"/>
                  </a:cubicBezTo>
                  <a:cubicBezTo>
                    <a:pt x="14" y="113"/>
                    <a:pt x="14" y="113"/>
                    <a:pt x="14" y="113"/>
                  </a:cubicBezTo>
                  <a:cubicBezTo>
                    <a:pt x="14" y="113"/>
                    <a:pt x="14" y="113"/>
                    <a:pt x="14" y="113"/>
                  </a:cubicBezTo>
                  <a:cubicBezTo>
                    <a:pt x="14" y="113"/>
                    <a:pt x="14" y="113"/>
                    <a:pt x="14" y="113"/>
                  </a:cubicBezTo>
                  <a:cubicBezTo>
                    <a:pt x="14" y="113"/>
                    <a:pt x="14" y="113"/>
                    <a:pt x="14" y="113"/>
                  </a:cubicBezTo>
                  <a:cubicBezTo>
                    <a:pt x="14" y="113"/>
                    <a:pt x="14" y="113"/>
                    <a:pt x="14" y="113"/>
                  </a:cubicBezTo>
                  <a:cubicBezTo>
                    <a:pt x="15" y="112"/>
                    <a:pt x="15" y="112"/>
                    <a:pt x="15" y="112"/>
                  </a:cubicBezTo>
                  <a:cubicBezTo>
                    <a:pt x="14" y="112"/>
                    <a:pt x="13" y="112"/>
                    <a:pt x="13" y="111"/>
                  </a:cubicBezTo>
                  <a:cubicBezTo>
                    <a:pt x="13" y="110"/>
                    <a:pt x="13" y="110"/>
                    <a:pt x="13" y="110"/>
                  </a:cubicBezTo>
                  <a:cubicBezTo>
                    <a:pt x="13" y="110"/>
                    <a:pt x="13" y="110"/>
                    <a:pt x="13" y="110"/>
                  </a:cubicBezTo>
                  <a:cubicBezTo>
                    <a:pt x="13" y="110"/>
                    <a:pt x="13" y="110"/>
                    <a:pt x="13" y="110"/>
                  </a:cubicBezTo>
                  <a:cubicBezTo>
                    <a:pt x="13" y="110"/>
                    <a:pt x="13" y="110"/>
                    <a:pt x="13" y="110"/>
                  </a:cubicBezTo>
                  <a:cubicBezTo>
                    <a:pt x="13" y="109"/>
                    <a:pt x="13" y="109"/>
                    <a:pt x="13" y="109"/>
                  </a:cubicBezTo>
                  <a:cubicBezTo>
                    <a:pt x="13" y="109"/>
                    <a:pt x="13" y="109"/>
                    <a:pt x="13" y="109"/>
                  </a:cubicBezTo>
                  <a:cubicBezTo>
                    <a:pt x="13" y="109"/>
                    <a:pt x="13" y="109"/>
                    <a:pt x="13" y="109"/>
                  </a:cubicBezTo>
                  <a:cubicBezTo>
                    <a:pt x="13" y="109"/>
                    <a:pt x="13" y="109"/>
                    <a:pt x="13" y="109"/>
                  </a:cubicBezTo>
                  <a:cubicBezTo>
                    <a:pt x="13" y="109"/>
                    <a:pt x="13" y="109"/>
                    <a:pt x="13" y="109"/>
                  </a:cubicBezTo>
                  <a:cubicBezTo>
                    <a:pt x="12" y="109"/>
                    <a:pt x="12" y="109"/>
                    <a:pt x="12" y="109"/>
                  </a:cubicBezTo>
                  <a:cubicBezTo>
                    <a:pt x="12" y="109"/>
                    <a:pt x="12" y="109"/>
                    <a:pt x="12" y="109"/>
                  </a:cubicBezTo>
                  <a:cubicBezTo>
                    <a:pt x="12" y="109"/>
                    <a:pt x="12" y="109"/>
                    <a:pt x="12" y="109"/>
                  </a:cubicBezTo>
                  <a:cubicBezTo>
                    <a:pt x="12" y="109"/>
                    <a:pt x="12" y="109"/>
                    <a:pt x="12" y="109"/>
                  </a:cubicBezTo>
                  <a:cubicBezTo>
                    <a:pt x="12" y="109"/>
                    <a:pt x="12" y="109"/>
                    <a:pt x="12" y="109"/>
                  </a:cubicBezTo>
                  <a:cubicBezTo>
                    <a:pt x="12" y="109"/>
                    <a:pt x="12" y="109"/>
                    <a:pt x="12" y="109"/>
                  </a:cubicBezTo>
                  <a:lnTo>
                    <a:pt x="12" y="110"/>
                  </a:lnTo>
                  <a:close/>
                  <a:moveTo>
                    <a:pt x="35" y="170"/>
                  </a:moveTo>
                  <a:cubicBezTo>
                    <a:pt x="34" y="170"/>
                    <a:pt x="34" y="170"/>
                    <a:pt x="34" y="170"/>
                  </a:cubicBezTo>
                  <a:cubicBezTo>
                    <a:pt x="34" y="170"/>
                    <a:pt x="34" y="170"/>
                    <a:pt x="34" y="170"/>
                  </a:cubicBezTo>
                  <a:cubicBezTo>
                    <a:pt x="34" y="170"/>
                    <a:pt x="34" y="170"/>
                    <a:pt x="34" y="170"/>
                  </a:cubicBezTo>
                  <a:cubicBezTo>
                    <a:pt x="34" y="170"/>
                    <a:pt x="34" y="170"/>
                    <a:pt x="34" y="170"/>
                  </a:cubicBezTo>
                  <a:cubicBezTo>
                    <a:pt x="34" y="170"/>
                    <a:pt x="34" y="170"/>
                    <a:pt x="34" y="170"/>
                  </a:cubicBezTo>
                  <a:cubicBezTo>
                    <a:pt x="33" y="170"/>
                    <a:pt x="33" y="170"/>
                    <a:pt x="33" y="170"/>
                  </a:cubicBezTo>
                  <a:cubicBezTo>
                    <a:pt x="33" y="170"/>
                    <a:pt x="33" y="170"/>
                    <a:pt x="33" y="170"/>
                  </a:cubicBezTo>
                  <a:cubicBezTo>
                    <a:pt x="33" y="170"/>
                    <a:pt x="33" y="170"/>
                    <a:pt x="33" y="170"/>
                  </a:cubicBezTo>
                  <a:cubicBezTo>
                    <a:pt x="34" y="170"/>
                    <a:pt x="34" y="170"/>
                    <a:pt x="34" y="170"/>
                  </a:cubicBezTo>
                  <a:cubicBezTo>
                    <a:pt x="34" y="170"/>
                    <a:pt x="34" y="170"/>
                    <a:pt x="34" y="170"/>
                  </a:cubicBezTo>
                  <a:cubicBezTo>
                    <a:pt x="35" y="171"/>
                    <a:pt x="35" y="171"/>
                    <a:pt x="35" y="171"/>
                  </a:cubicBezTo>
                  <a:cubicBezTo>
                    <a:pt x="35" y="171"/>
                    <a:pt x="35" y="171"/>
                    <a:pt x="35" y="171"/>
                  </a:cubicBezTo>
                  <a:cubicBezTo>
                    <a:pt x="36" y="171"/>
                    <a:pt x="36" y="171"/>
                    <a:pt x="36" y="171"/>
                  </a:cubicBezTo>
                  <a:cubicBezTo>
                    <a:pt x="36" y="171"/>
                    <a:pt x="36" y="171"/>
                    <a:pt x="36" y="171"/>
                  </a:cubicBezTo>
                  <a:cubicBezTo>
                    <a:pt x="36" y="170"/>
                    <a:pt x="36" y="170"/>
                    <a:pt x="36" y="170"/>
                  </a:cubicBezTo>
                  <a:cubicBezTo>
                    <a:pt x="36" y="170"/>
                    <a:pt x="36" y="170"/>
                    <a:pt x="35" y="170"/>
                  </a:cubicBezTo>
                  <a:cubicBezTo>
                    <a:pt x="35" y="170"/>
                    <a:pt x="35" y="170"/>
                    <a:pt x="35" y="170"/>
                  </a:cubicBezTo>
                  <a:close/>
                  <a:moveTo>
                    <a:pt x="34" y="169"/>
                  </a:moveTo>
                  <a:cubicBezTo>
                    <a:pt x="34" y="169"/>
                    <a:pt x="34" y="169"/>
                    <a:pt x="34" y="169"/>
                  </a:cubicBezTo>
                  <a:cubicBezTo>
                    <a:pt x="34" y="168"/>
                    <a:pt x="34" y="168"/>
                    <a:pt x="34" y="168"/>
                  </a:cubicBezTo>
                  <a:cubicBezTo>
                    <a:pt x="34" y="168"/>
                    <a:pt x="33" y="167"/>
                    <a:pt x="33" y="167"/>
                  </a:cubicBezTo>
                  <a:cubicBezTo>
                    <a:pt x="33" y="167"/>
                    <a:pt x="33" y="167"/>
                    <a:pt x="33" y="167"/>
                  </a:cubicBezTo>
                  <a:cubicBezTo>
                    <a:pt x="33" y="167"/>
                    <a:pt x="33" y="167"/>
                    <a:pt x="33" y="167"/>
                  </a:cubicBezTo>
                  <a:cubicBezTo>
                    <a:pt x="33" y="168"/>
                    <a:pt x="33" y="168"/>
                    <a:pt x="33" y="168"/>
                  </a:cubicBezTo>
                  <a:cubicBezTo>
                    <a:pt x="33" y="169"/>
                    <a:pt x="33" y="169"/>
                    <a:pt x="33" y="169"/>
                  </a:cubicBezTo>
                  <a:cubicBezTo>
                    <a:pt x="33" y="169"/>
                    <a:pt x="33" y="169"/>
                    <a:pt x="33" y="169"/>
                  </a:cubicBezTo>
                  <a:cubicBezTo>
                    <a:pt x="33" y="169"/>
                    <a:pt x="33" y="169"/>
                    <a:pt x="33" y="169"/>
                  </a:cubicBezTo>
                  <a:cubicBezTo>
                    <a:pt x="33" y="169"/>
                    <a:pt x="33" y="169"/>
                    <a:pt x="33" y="169"/>
                  </a:cubicBezTo>
                  <a:cubicBezTo>
                    <a:pt x="33" y="169"/>
                    <a:pt x="33" y="169"/>
                    <a:pt x="33" y="169"/>
                  </a:cubicBezTo>
                  <a:lnTo>
                    <a:pt x="34" y="169"/>
                  </a:lnTo>
                  <a:close/>
                  <a:moveTo>
                    <a:pt x="438" y="284"/>
                  </a:moveTo>
                  <a:cubicBezTo>
                    <a:pt x="438" y="283"/>
                    <a:pt x="438" y="283"/>
                    <a:pt x="438" y="283"/>
                  </a:cubicBezTo>
                  <a:cubicBezTo>
                    <a:pt x="437" y="284"/>
                    <a:pt x="437" y="284"/>
                    <a:pt x="437" y="284"/>
                  </a:cubicBezTo>
                  <a:cubicBezTo>
                    <a:pt x="437" y="283"/>
                    <a:pt x="437" y="283"/>
                    <a:pt x="437" y="283"/>
                  </a:cubicBezTo>
                  <a:cubicBezTo>
                    <a:pt x="437" y="284"/>
                    <a:pt x="437" y="284"/>
                    <a:pt x="437" y="284"/>
                  </a:cubicBezTo>
                  <a:cubicBezTo>
                    <a:pt x="436" y="284"/>
                    <a:pt x="436" y="284"/>
                    <a:pt x="436" y="284"/>
                  </a:cubicBezTo>
                  <a:cubicBezTo>
                    <a:pt x="436" y="284"/>
                    <a:pt x="436" y="284"/>
                    <a:pt x="436" y="284"/>
                  </a:cubicBezTo>
                  <a:cubicBezTo>
                    <a:pt x="436" y="284"/>
                    <a:pt x="436" y="284"/>
                    <a:pt x="436" y="284"/>
                  </a:cubicBezTo>
                  <a:cubicBezTo>
                    <a:pt x="436" y="284"/>
                    <a:pt x="436" y="284"/>
                    <a:pt x="436" y="284"/>
                  </a:cubicBezTo>
                  <a:cubicBezTo>
                    <a:pt x="436" y="284"/>
                    <a:pt x="436" y="284"/>
                    <a:pt x="436" y="284"/>
                  </a:cubicBezTo>
                  <a:cubicBezTo>
                    <a:pt x="435" y="285"/>
                    <a:pt x="435" y="285"/>
                    <a:pt x="435" y="285"/>
                  </a:cubicBezTo>
                  <a:cubicBezTo>
                    <a:pt x="435" y="285"/>
                    <a:pt x="435" y="285"/>
                    <a:pt x="435" y="285"/>
                  </a:cubicBezTo>
                  <a:cubicBezTo>
                    <a:pt x="435" y="285"/>
                    <a:pt x="435" y="285"/>
                    <a:pt x="435" y="285"/>
                  </a:cubicBezTo>
                  <a:cubicBezTo>
                    <a:pt x="435" y="285"/>
                    <a:pt x="435" y="286"/>
                    <a:pt x="434" y="286"/>
                  </a:cubicBezTo>
                  <a:cubicBezTo>
                    <a:pt x="435" y="287"/>
                    <a:pt x="435" y="287"/>
                    <a:pt x="435" y="287"/>
                  </a:cubicBezTo>
                  <a:cubicBezTo>
                    <a:pt x="435" y="287"/>
                    <a:pt x="435" y="287"/>
                    <a:pt x="435" y="287"/>
                  </a:cubicBezTo>
                  <a:cubicBezTo>
                    <a:pt x="435" y="287"/>
                    <a:pt x="435" y="287"/>
                    <a:pt x="435" y="287"/>
                  </a:cubicBezTo>
                  <a:cubicBezTo>
                    <a:pt x="435" y="286"/>
                    <a:pt x="435" y="286"/>
                    <a:pt x="435" y="286"/>
                  </a:cubicBezTo>
                  <a:cubicBezTo>
                    <a:pt x="435" y="286"/>
                    <a:pt x="435" y="286"/>
                    <a:pt x="435" y="286"/>
                  </a:cubicBezTo>
                  <a:cubicBezTo>
                    <a:pt x="435" y="286"/>
                    <a:pt x="435" y="286"/>
                    <a:pt x="435" y="286"/>
                  </a:cubicBezTo>
                  <a:cubicBezTo>
                    <a:pt x="435" y="287"/>
                    <a:pt x="435" y="287"/>
                    <a:pt x="435" y="287"/>
                  </a:cubicBezTo>
                  <a:cubicBezTo>
                    <a:pt x="435" y="287"/>
                    <a:pt x="435" y="287"/>
                    <a:pt x="435" y="287"/>
                  </a:cubicBezTo>
                  <a:cubicBezTo>
                    <a:pt x="436" y="287"/>
                    <a:pt x="436" y="287"/>
                    <a:pt x="436" y="287"/>
                  </a:cubicBezTo>
                  <a:cubicBezTo>
                    <a:pt x="436" y="286"/>
                    <a:pt x="436" y="286"/>
                    <a:pt x="436" y="286"/>
                  </a:cubicBezTo>
                  <a:cubicBezTo>
                    <a:pt x="436" y="286"/>
                    <a:pt x="436" y="286"/>
                    <a:pt x="436" y="286"/>
                  </a:cubicBezTo>
                  <a:cubicBezTo>
                    <a:pt x="436" y="286"/>
                    <a:pt x="436" y="286"/>
                    <a:pt x="436" y="286"/>
                  </a:cubicBezTo>
                  <a:cubicBezTo>
                    <a:pt x="436" y="286"/>
                    <a:pt x="436" y="286"/>
                    <a:pt x="436" y="286"/>
                  </a:cubicBezTo>
                  <a:cubicBezTo>
                    <a:pt x="437" y="285"/>
                    <a:pt x="437" y="285"/>
                    <a:pt x="437" y="285"/>
                  </a:cubicBezTo>
                  <a:cubicBezTo>
                    <a:pt x="437" y="285"/>
                    <a:pt x="437" y="285"/>
                    <a:pt x="437" y="285"/>
                  </a:cubicBezTo>
                  <a:cubicBezTo>
                    <a:pt x="437" y="285"/>
                    <a:pt x="437" y="285"/>
                    <a:pt x="437" y="285"/>
                  </a:cubicBezTo>
                  <a:cubicBezTo>
                    <a:pt x="437" y="285"/>
                    <a:pt x="437" y="285"/>
                    <a:pt x="437" y="285"/>
                  </a:cubicBezTo>
                  <a:cubicBezTo>
                    <a:pt x="437" y="285"/>
                    <a:pt x="437" y="285"/>
                    <a:pt x="437" y="285"/>
                  </a:cubicBezTo>
                  <a:cubicBezTo>
                    <a:pt x="438" y="285"/>
                    <a:pt x="438" y="285"/>
                    <a:pt x="438" y="284"/>
                  </a:cubicBezTo>
                  <a:cubicBezTo>
                    <a:pt x="438" y="284"/>
                    <a:pt x="438" y="284"/>
                    <a:pt x="438" y="284"/>
                  </a:cubicBezTo>
                  <a:cubicBezTo>
                    <a:pt x="438" y="284"/>
                    <a:pt x="438" y="284"/>
                    <a:pt x="438" y="284"/>
                  </a:cubicBezTo>
                  <a:close/>
                  <a:moveTo>
                    <a:pt x="34" y="169"/>
                  </a:moveTo>
                  <a:cubicBezTo>
                    <a:pt x="34" y="169"/>
                    <a:pt x="34" y="169"/>
                    <a:pt x="34" y="169"/>
                  </a:cubicBezTo>
                  <a:cubicBezTo>
                    <a:pt x="34" y="169"/>
                    <a:pt x="34" y="169"/>
                    <a:pt x="34" y="169"/>
                  </a:cubicBezTo>
                  <a:cubicBezTo>
                    <a:pt x="34" y="170"/>
                    <a:pt x="34" y="170"/>
                    <a:pt x="35" y="170"/>
                  </a:cubicBezTo>
                  <a:cubicBezTo>
                    <a:pt x="34" y="169"/>
                    <a:pt x="34" y="169"/>
                    <a:pt x="34" y="169"/>
                  </a:cubicBezTo>
                  <a:close/>
                  <a:moveTo>
                    <a:pt x="439" y="283"/>
                  </a:moveTo>
                  <a:cubicBezTo>
                    <a:pt x="438" y="283"/>
                    <a:pt x="438" y="283"/>
                    <a:pt x="438" y="283"/>
                  </a:cubicBezTo>
                  <a:cubicBezTo>
                    <a:pt x="438" y="283"/>
                    <a:pt x="438" y="283"/>
                    <a:pt x="438" y="283"/>
                  </a:cubicBezTo>
                  <a:cubicBezTo>
                    <a:pt x="438" y="283"/>
                    <a:pt x="438" y="283"/>
                    <a:pt x="438" y="284"/>
                  </a:cubicBezTo>
                  <a:cubicBezTo>
                    <a:pt x="438" y="284"/>
                    <a:pt x="438" y="284"/>
                    <a:pt x="438" y="284"/>
                  </a:cubicBezTo>
                  <a:cubicBezTo>
                    <a:pt x="438" y="284"/>
                    <a:pt x="438" y="284"/>
                    <a:pt x="438" y="284"/>
                  </a:cubicBezTo>
                  <a:cubicBezTo>
                    <a:pt x="438" y="284"/>
                    <a:pt x="438" y="284"/>
                    <a:pt x="438" y="284"/>
                  </a:cubicBezTo>
                  <a:cubicBezTo>
                    <a:pt x="439" y="284"/>
                    <a:pt x="439" y="284"/>
                    <a:pt x="439" y="284"/>
                  </a:cubicBezTo>
                  <a:lnTo>
                    <a:pt x="439" y="283"/>
                  </a:lnTo>
                  <a:close/>
                  <a:moveTo>
                    <a:pt x="19" y="88"/>
                  </a:moveTo>
                  <a:cubicBezTo>
                    <a:pt x="19" y="88"/>
                    <a:pt x="19" y="88"/>
                    <a:pt x="19" y="88"/>
                  </a:cubicBezTo>
                  <a:cubicBezTo>
                    <a:pt x="19" y="88"/>
                    <a:pt x="19" y="88"/>
                    <a:pt x="19" y="88"/>
                  </a:cubicBezTo>
                  <a:cubicBezTo>
                    <a:pt x="19" y="88"/>
                    <a:pt x="19" y="88"/>
                    <a:pt x="19" y="88"/>
                  </a:cubicBezTo>
                  <a:cubicBezTo>
                    <a:pt x="19" y="88"/>
                    <a:pt x="19" y="88"/>
                    <a:pt x="19" y="88"/>
                  </a:cubicBezTo>
                  <a:cubicBezTo>
                    <a:pt x="19" y="88"/>
                    <a:pt x="19" y="88"/>
                    <a:pt x="19" y="88"/>
                  </a:cubicBezTo>
                  <a:cubicBezTo>
                    <a:pt x="19" y="88"/>
                    <a:pt x="19" y="88"/>
                    <a:pt x="19" y="88"/>
                  </a:cubicBezTo>
                  <a:close/>
                  <a:moveTo>
                    <a:pt x="35" y="170"/>
                  </a:moveTo>
                  <a:cubicBezTo>
                    <a:pt x="35" y="170"/>
                    <a:pt x="35" y="170"/>
                    <a:pt x="35" y="170"/>
                  </a:cubicBezTo>
                  <a:cubicBezTo>
                    <a:pt x="35" y="169"/>
                    <a:pt x="35" y="169"/>
                    <a:pt x="35" y="169"/>
                  </a:cubicBezTo>
                  <a:cubicBezTo>
                    <a:pt x="35" y="170"/>
                    <a:pt x="35" y="170"/>
                    <a:pt x="35" y="170"/>
                  </a:cubicBezTo>
                  <a:cubicBezTo>
                    <a:pt x="35" y="170"/>
                    <a:pt x="35" y="170"/>
                    <a:pt x="35" y="170"/>
                  </a:cubicBezTo>
                  <a:close/>
                  <a:moveTo>
                    <a:pt x="34" y="171"/>
                  </a:moveTo>
                  <a:cubicBezTo>
                    <a:pt x="34" y="171"/>
                    <a:pt x="34" y="171"/>
                    <a:pt x="34" y="171"/>
                  </a:cubicBezTo>
                  <a:cubicBezTo>
                    <a:pt x="34" y="170"/>
                    <a:pt x="34" y="170"/>
                    <a:pt x="34" y="170"/>
                  </a:cubicBezTo>
                  <a:cubicBezTo>
                    <a:pt x="33" y="171"/>
                    <a:pt x="33" y="171"/>
                    <a:pt x="33" y="171"/>
                  </a:cubicBezTo>
                  <a:lnTo>
                    <a:pt x="34" y="171"/>
                  </a:lnTo>
                  <a:close/>
                  <a:moveTo>
                    <a:pt x="438" y="283"/>
                  </a:moveTo>
                  <a:cubicBezTo>
                    <a:pt x="438" y="282"/>
                    <a:pt x="438" y="282"/>
                    <a:pt x="438" y="282"/>
                  </a:cubicBezTo>
                  <a:cubicBezTo>
                    <a:pt x="438" y="282"/>
                    <a:pt x="438" y="282"/>
                    <a:pt x="438" y="282"/>
                  </a:cubicBezTo>
                  <a:lnTo>
                    <a:pt x="438" y="283"/>
                  </a:lnTo>
                  <a:close/>
                  <a:moveTo>
                    <a:pt x="19" y="146"/>
                  </a:moveTo>
                  <a:cubicBezTo>
                    <a:pt x="19" y="146"/>
                    <a:pt x="19" y="146"/>
                    <a:pt x="19" y="146"/>
                  </a:cubicBezTo>
                  <a:cubicBezTo>
                    <a:pt x="19" y="146"/>
                    <a:pt x="19" y="146"/>
                    <a:pt x="19" y="146"/>
                  </a:cubicBezTo>
                  <a:cubicBezTo>
                    <a:pt x="18" y="146"/>
                    <a:pt x="18" y="146"/>
                    <a:pt x="18" y="146"/>
                  </a:cubicBezTo>
                  <a:cubicBezTo>
                    <a:pt x="18" y="146"/>
                    <a:pt x="18" y="147"/>
                    <a:pt x="19" y="147"/>
                  </a:cubicBezTo>
                  <a:cubicBezTo>
                    <a:pt x="19" y="147"/>
                    <a:pt x="19" y="147"/>
                    <a:pt x="19" y="147"/>
                  </a:cubicBezTo>
                  <a:cubicBezTo>
                    <a:pt x="19" y="147"/>
                    <a:pt x="19" y="147"/>
                    <a:pt x="19" y="147"/>
                  </a:cubicBezTo>
                  <a:cubicBezTo>
                    <a:pt x="20" y="147"/>
                    <a:pt x="19" y="147"/>
                    <a:pt x="19" y="146"/>
                  </a:cubicBezTo>
                  <a:close/>
                  <a:moveTo>
                    <a:pt x="17" y="89"/>
                  </a:moveTo>
                  <a:cubicBezTo>
                    <a:pt x="17" y="89"/>
                    <a:pt x="17" y="89"/>
                    <a:pt x="17" y="89"/>
                  </a:cubicBezTo>
                  <a:cubicBezTo>
                    <a:pt x="18" y="89"/>
                    <a:pt x="18" y="89"/>
                    <a:pt x="18" y="89"/>
                  </a:cubicBezTo>
                  <a:cubicBezTo>
                    <a:pt x="18" y="89"/>
                    <a:pt x="18" y="89"/>
                    <a:pt x="18" y="89"/>
                  </a:cubicBezTo>
                  <a:cubicBezTo>
                    <a:pt x="18" y="89"/>
                    <a:pt x="18" y="89"/>
                    <a:pt x="18" y="89"/>
                  </a:cubicBezTo>
                  <a:cubicBezTo>
                    <a:pt x="18" y="90"/>
                    <a:pt x="18" y="90"/>
                    <a:pt x="18" y="90"/>
                  </a:cubicBezTo>
                  <a:cubicBezTo>
                    <a:pt x="19" y="90"/>
                    <a:pt x="19" y="90"/>
                    <a:pt x="19" y="90"/>
                  </a:cubicBezTo>
                  <a:cubicBezTo>
                    <a:pt x="19" y="90"/>
                    <a:pt x="19" y="90"/>
                    <a:pt x="19" y="90"/>
                  </a:cubicBezTo>
                  <a:cubicBezTo>
                    <a:pt x="19" y="90"/>
                    <a:pt x="19" y="90"/>
                    <a:pt x="19" y="90"/>
                  </a:cubicBezTo>
                  <a:cubicBezTo>
                    <a:pt x="19" y="90"/>
                    <a:pt x="19" y="90"/>
                    <a:pt x="19" y="90"/>
                  </a:cubicBezTo>
                  <a:cubicBezTo>
                    <a:pt x="19" y="90"/>
                    <a:pt x="19" y="90"/>
                    <a:pt x="19" y="90"/>
                  </a:cubicBezTo>
                  <a:cubicBezTo>
                    <a:pt x="20" y="90"/>
                    <a:pt x="20" y="90"/>
                    <a:pt x="20" y="90"/>
                  </a:cubicBezTo>
                  <a:cubicBezTo>
                    <a:pt x="20" y="90"/>
                    <a:pt x="20" y="90"/>
                    <a:pt x="20" y="90"/>
                  </a:cubicBezTo>
                  <a:cubicBezTo>
                    <a:pt x="20" y="90"/>
                    <a:pt x="20" y="90"/>
                    <a:pt x="20" y="90"/>
                  </a:cubicBezTo>
                  <a:cubicBezTo>
                    <a:pt x="20" y="90"/>
                    <a:pt x="20" y="90"/>
                    <a:pt x="20" y="90"/>
                  </a:cubicBezTo>
                  <a:cubicBezTo>
                    <a:pt x="20" y="90"/>
                    <a:pt x="20" y="90"/>
                    <a:pt x="20" y="90"/>
                  </a:cubicBezTo>
                  <a:cubicBezTo>
                    <a:pt x="20" y="90"/>
                    <a:pt x="20" y="90"/>
                    <a:pt x="20" y="90"/>
                  </a:cubicBezTo>
                  <a:cubicBezTo>
                    <a:pt x="21" y="90"/>
                    <a:pt x="21" y="90"/>
                    <a:pt x="21" y="90"/>
                  </a:cubicBezTo>
                  <a:cubicBezTo>
                    <a:pt x="21" y="90"/>
                    <a:pt x="21" y="90"/>
                    <a:pt x="21" y="90"/>
                  </a:cubicBezTo>
                  <a:cubicBezTo>
                    <a:pt x="21" y="90"/>
                    <a:pt x="21" y="90"/>
                    <a:pt x="21" y="90"/>
                  </a:cubicBezTo>
                  <a:cubicBezTo>
                    <a:pt x="21" y="90"/>
                    <a:pt x="21" y="90"/>
                    <a:pt x="21" y="90"/>
                  </a:cubicBezTo>
                  <a:cubicBezTo>
                    <a:pt x="21" y="90"/>
                    <a:pt x="21" y="90"/>
                    <a:pt x="21" y="90"/>
                  </a:cubicBezTo>
                  <a:cubicBezTo>
                    <a:pt x="20" y="90"/>
                    <a:pt x="21" y="90"/>
                    <a:pt x="20" y="90"/>
                  </a:cubicBezTo>
                  <a:cubicBezTo>
                    <a:pt x="20" y="90"/>
                    <a:pt x="20" y="90"/>
                    <a:pt x="20" y="90"/>
                  </a:cubicBezTo>
                  <a:cubicBezTo>
                    <a:pt x="20" y="90"/>
                    <a:pt x="20" y="90"/>
                    <a:pt x="20" y="90"/>
                  </a:cubicBezTo>
                  <a:cubicBezTo>
                    <a:pt x="20" y="90"/>
                    <a:pt x="20" y="90"/>
                    <a:pt x="20" y="90"/>
                  </a:cubicBezTo>
                  <a:cubicBezTo>
                    <a:pt x="19" y="90"/>
                    <a:pt x="19" y="90"/>
                    <a:pt x="19" y="90"/>
                  </a:cubicBezTo>
                  <a:cubicBezTo>
                    <a:pt x="19" y="89"/>
                    <a:pt x="19" y="89"/>
                    <a:pt x="19" y="89"/>
                  </a:cubicBezTo>
                  <a:cubicBezTo>
                    <a:pt x="19" y="89"/>
                    <a:pt x="19" y="89"/>
                    <a:pt x="19" y="89"/>
                  </a:cubicBezTo>
                  <a:cubicBezTo>
                    <a:pt x="18" y="89"/>
                    <a:pt x="18" y="89"/>
                    <a:pt x="18" y="89"/>
                  </a:cubicBezTo>
                  <a:cubicBezTo>
                    <a:pt x="19" y="88"/>
                    <a:pt x="19" y="88"/>
                    <a:pt x="19" y="88"/>
                  </a:cubicBezTo>
                  <a:cubicBezTo>
                    <a:pt x="18" y="88"/>
                    <a:pt x="18" y="88"/>
                    <a:pt x="18" y="88"/>
                  </a:cubicBezTo>
                  <a:cubicBezTo>
                    <a:pt x="17" y="88"/>
                    <a:pt x="17" y="88"/>
                    <a:pt x="17" y="88"/>
                  </a:cubicBezTo>
                  <a:cubicBezTo>
                    <a:pt x="17" y="88"/>
                    <a:pt x="17" y="88"/>
                    <a:pt x="17" y="88"/>
                  </a:cubicBezTo>
                  <a:cubicBezTo>
                    <a:pt x="16" y="89"/>
                    <a:pt x="16" y="89"/>
                    <a:pt x="16" y="89"/>
                  </a:cubicBezTo>
                  <a:cubicBezTo>
                    <a:pt x="17" y="89"/>
                    <a:pt x="17" y="89"/>
                    <a:pt x="17" y="89"/>
                  </a:cubicBezTo>
                  <a:close/>
                  <a:moveTo>
                    <a:pt x="15" y="102"/>
                  </a:moveTo>
                  <a:cubicBezTo>
                    <a:pt x="15" y="102"/>
                    <a:pt x="15" y="102"/>
                    <a:pt x="15" y="102"/>
                  </a:cubicBezTo>
                  <a:cubicBezTo>
                    <a:pt x="15" y="102"/>
                    <a:pt x="15" y="102"/>
                    <a:pt x="15" y="102"/>
                  </a:cubicBezTo>
                  <a:cubicBezTo>
                    <a:pt x="15" y="102"/>
                    <a:pt x="15" y="102"/>
                    <a:pt x="15" y="102"/>
                  </a:cubicBezTo>
                  <a:cubicBezTo>
                    <a:pt x="15" y="102"/>
                    <a:pt x="15" y="102"/>
                    <a:pt x="15" y="102"/>
                  </a:cubicBezTo>
                  <a:cubicBezTo>
                    <a:pt x="16" y="102"/>
                    <a:pt x="16" y="103"/>
                    <a:pt x="16" y="103"/>
                  </a:cubicBezTo>
                  <a:cubicBezTo>
                    <a:pt x="16" y="103"/>
                    <a:pt x="16" y="103"/>
                    <a:pt x="16" y="103"/>
                  </a:cubicBezTo>
                  <a:cubicBezTo>
                    <a:pt x="16" y="103"/>
                    <a:pt x="16" y="103"/>
                    <a:pt x="16" y="103"/>
                  </a:cubicBezTo>
                  <a:cubicBezTo>
                    <a:pt x="16" y="102"/>
                    <a:pt x="16" y="102"/>
                    <a:pt x="16" y="102"/>
                  </a:cubicBezTo>
                  <a:cubicBezTo>
                    <a:pt x="16" y="102"/>
                    <a:pt x="16" y="102"/>
                    <a:pt x="16" y="101"/>
                  </a:cubicBezTo>
                  <a:cubicBezTo>
                    <a:pt x="16" y="101"/>
                    <a:pt x="15" y="101"/>
                    <a:pt x="15" y="101"/>
                  </a:cubicBezTo>
                  <a:cubicBezTo>
                    <a:pt x="14" y="101"/>
                    <a:pt x="14" y="101"/>
                    <a:pt x="14" y="101"/>
                  </a:cubicBezTo>
                  <a:cubicBezTo>
                    <a:pt x="15" y="102"/>
                    <a:pt x="15" y="102"/>
                    <a:pt x="15" y="102"/>
                  </a:cubicBezTo>
                  <a:close/>
                  <a:moveTo>
                    <a:pt x="7" y="135"/>
                  </a:moveTo>
                  <a:cubicBezTo>
                    <a:pt x="7" y="135"/>
                    <a:pt x="7" y="135"/>
                    <a:pt x="7" y="135"/>
                  </a:cubicBezTo>
                  <a:cubicBezTo>
                    <a:pt x="7" y="135"/>
                    <a:pt x="7" y="135"/>
                    <a:pt x="7" y="135"/>
                  </a:cubicBezTo>
                  <a:cubicBezTo>
                    <a:pt x="7" y="135"/>
                    <a:pt x="7" y="135"/>
                    <a:pt x="7" y="135"/>
                  </a:cubicBezTo>
                  <a:cubicBezTo>
                    <a:pt x="7" y="134"/>
                    <a:pt x="7" y="134"/>
                    <a:pt x="7" y="134"/>
                  </a:cubicBezTo>
                  <a:cubicBezTo>
                    <a:pt x="6" y="134"/>
                    <a:pt x="6" y="134"/>
                    <a:pt x="6" y="134"/>
                  </a:cubicBezTo>
                  <a:cubicBezTo>
                    <a:pt x="6" y="133"/>
                    <a:pt x="6" y="133"/>
                    <a:pt x="6" y="133"/>
                  </a:cubicBezTo>
                  <a:cubicBezTo>
                    <a:pt x="6" y="134"/>
                    <a:pt x="6" y="134"/>
                    <a:pt x="6" y="134"/>
                  </a:cubicBezTo>
                  <a:cubicBezTo>
                    <a:pt x="6" y="133"/>
                    <a:pt x="6" y="133"/>
                    <a:pt x="6" y="133"/>
                  </a:cubicBezTo>
                  <a:cubicBezTo>
                    <a:pt x="6" y="132"/>
                    <a:pt x="5" y="132"/>
                    <a:pt x="5" y="131"/>
                  </a:cubicBezTo>
                  <a:cubicBezTo>
                    <a:pt x="4" y="131"/>
                    <a:pt x="4" y="131"/>
                    <a:pt x="4" y="131"/>
                  </a:cubicBezTo>
                  <a:cubicBezTo>
                    <a:pt x="4" y="132"/>
                    <a:pt x="4" y="132"/>
                    <a:pt x="4" y="132"/>
                  </a:cubicBezTo>
                  <a:cubicBezTo>
                    <a:pt x="4" y="133"/>
                    <a:pt x="4" y="133"/>
                    <a:pt x="4" y="133"/>
                  </a:cubicBezTo>
                  <a:cubicBezTo>
                    <a:pt x="4" y="133"/>
                    <a:pt x="4" y="133"/>
                    <a:pt x="4" y="133"/>
                  </a:cubicBezTo>
                  <a:cubicBezTo>
                    <a:pt x="4" y="133"/>
                    <a:pt x="4" y="133"/>
                    <a:pt x="4" y="133"/>
                  </a:cubicBezTo>
                  <a:cubicBezTo>
                    <a:pt x="4" y="133"/>
                    <a:pt x="4" y="133"/>
                    <a:pt x="4" y="133"/>
                  </a:cubicBezTo>
                  <a:cubicBezTo>
                    <a:pt x="5" y="134"/>
                    <a:pt x="5" y="134"/>
                    <a:pt x="5" y="134"/>
                  </a:cubicBezTo>
                  <a:cubicBezTo>
                    <a:pt x="5" y="134"/>
                    <a:pt x="5" y="134"/>
                    <a:pt x="5" y="134"/>
                  </a:cubicBezTo>
                  <a:cubicBezTo>
                    <a:pt x="5" y="134"/>
                    <a:pt x="5" y="134"/>
                    <a:pt x="5" y="134"/>
                  </a:cubicBezTo>
                  <a:cubicBezTo>
                    <a:pt x="5" y="134"/>
                    <a:pt x="5" y="134"/>
                    <a:pt x="5" y="134"/>
                  </a:cubicBezTo>
                  <a:cubicBezTo>
                    <a:pt x="5" y="134"/>
                    <a:pt x="5" y="134"/>
                    <a:pt x="5" y="134"/>
                  </a:cubicBezTo>
                  <a:cubicBezTo>
                    <a:pt x="5" y="135"/>
                    <a:pt x="5" y="135"/>
                    <a:pt x="5" y="135"/>
                  </a:cubicBezTo>
                  <a:cubicBezTo>
                    <a:pt x="5" y="135"/>
                    <a:pt x="5" y="135"/>
                    <a:pt x="5" y="135"/>
                  </a:cubicBezTo>
                  <a:cubicBezTo>
                    <a:pt x="6" y="135"/>
                    <a:pt x="6" y="135"/>
                    <a:pt x="6" y="135"/>
                  </a:cubicBezTo>
                  <a:cubicBezTo>
                    <a:pt x="6" y="135"/>
                    <a:pt x="6" y="135"/>
                    <a:pt x="6" y="135"/>
                  </a:cubicBezTo>
                  <a:cubicBezTo>
                    <a:pt x="6" y="135"/>
                    <a:pt x="6" y="135"/>
                    <a:pt x="6" y="135"/>
                  </a:cubicBezTo>
                  <a:cubicBezTo>
                    <a:pt x="6" y="135"/>
                    <a:pt x="6" y="135"/>
                    <a:pt x="6" y="135"/>
                  </a:cubicBezTo>
                  <a:cubicBezTo>
                    <a:pt x="7" y="135"/>
                    <a:pt x="7" y="135"/>
                    <a:pt x="7" y="135"/>
                  </a:cubicBezTo>
                  <a:cubicBezTo>
                    <a:pt x="8" y="136"/>
                    <a:pt x="8" y="136"/>
                    <a:pt x="8" y="136"/>
                  </a:cubicBezTo>
                  <a:cubicBezTo>
                    <a:pt x="8" y="135"/>
                    <a:pt x="8" y="135"/>
                    <a:pt x="8" y="135"/>
                  </a:cubicBezTo>
                  <a:cubicBezTo>
                    <a:pt x="7" y="135"/>
                    <a:pt x="7" y="135"/>
                    <a:pt x="7" y="135"/>
                  </a:cubicBezTo>
                  <a:close/>
                  <a:moveTo>
                    <a:pt x="0" y="115"/>
                  </a:moveTo>
                  <a:cubicBezTo>
                    <a:pt x="0" y="115"/>
                    <a:pt x="0" y="115"/>
                    <a:pt x="0" y="115"/>
                  </a:cubicBezTo>
                  <a:cubicBezTo>
                    <a:pt x="0" y="114"/>
                    <a:pt x="0" y="114"/>
                    <a:pt x="0" y="114"/>
                  </a:cubicBezTo>
                  <a:lnTo>
                    <a:pt x="0" y="115"/>
                  </a:lnTo>
                  <a:close/>
                  <a:moveTo>
                    <a:pt x="183" y="97"/>
                  </a:moveTo>
                  <a:cubicBezTo>
                    <a:pt x="183" y="98"/>
                    <a:pt x="183" y="98"/>
                    <a:pt x="183" y="98"/>
                  </a:cubicBezTo>
                  <a:cubicBezTo>
                    <a:pt x="183" y="98"/>
                    <a:pt x="183" y="98"/>
                    <a:pt x="183" y="98"/>
                  </a:cubicBezTo>
                  <a:cubicBezTo>
                    <a:pt x="183" y="98"/>
                    <a:pt x="183" y="98"/>
                    <a:pt x="183" y="98"/>
                  </a:cubicBezTo>
                  <a:cubicBezTo>
                    <a:pt x="183" y="98"/>
                    <a:pt x="183" y="98"/>
                    <a:pt x="183" y="98"/>
                  </a:cubicBezTo>
                  <a:cubicBezTo>
                    <a:pt x="183" y="98"/>
                    <a:pt x="183" y="98"/>
                    <a:pt x="183" y="98"/>
                  </a:cubicBezTo>
                  <a:cubicBezTo>
                    <a:pt x="183" y="99"/>
                    <a:pt x="183" y="99"/>
                    <a:pt x="183" y="99"/>
                  </a:cubicBezTo>
                  <a:cubicBezTo>
                    <a:pt x="183" y="99"/>
                    <a:pt x="183" y="99"/>
                    <a:pt x="183" y="99"/>
                  </a:cubicBezTo>
                  <a:cubicBezTo>
                    <a:pt x="184" y="99"/>
                    <a:pt x="184" y="99"/>
                    <a:pt x="184" y="99"/>
                  </a:cubicBezTo>
                  <a:cubicBezTo>
                    <a:pt x="184" y="99"/>
                    <a:pt x="184" y="99"/>
                    <a:pt x="184" y="99"/>
                  </a:cubicBezTo>
                  <a:lnTo>
                    <a:pt x="183" y="97"/>
                  </a:lnTo>
                  <a:close/>
                  <a:moveTo>
                    <a:pt x="223" y="206"/>
                  </a:moveTo>
                  <a:cubicBezTo>
                    <a:pt x="223" y="206"/>
                    <a:pt x="223" y="206"/>
                    <a:pt x="223" y="206"/>
                  </a:cubicBezTo>
                  <a:cubicBezTo>
                    <a:pt x="223" y="206"/>
                    <a:pt x="223" y="206"/>
                    <a:pt x="223" y="206"/>
                  </a:cubicBezTo>
                  <a:cubicBezTo>
                    <a:pt x="224" y="206"/>
                    <a:pt x="223" y="206"/>
                    <a:pt x="223" y="206"/>
                  </a:cubicBezTo>
                  <a:cubicBezTo>
                    <a:pt x="223" y="206"/>
                    <a:pt x="223" y="206"/>
                    <a:pt x="223" y="206"/>
                  </a:cubicBezTo>
                  <a:cubicBezTo>
                    <a:pt x="223" y="205"/>
                    <a:pt x="223" y="205"/>
                    <a:pt x="223" y="205"/>
                  </a:cubicBezTo>
                  <a:cubicBezTo>
                    <a:pt x="223" y="205"/>
                    <a:pt x="223" y="205"/>
                    <a:pt x="223" y="205"/>
                  </a:cubicBezTo>
                  <a:cubicBezTo>
                    <a:pt x="223" y="205"/>
                    <a:pt x="223" y="205"/>
                    <a:pt x="223" y="205"/>
                  </a:cubicBezTo>
                  <a:cubicBezTo>
                    <a:pt x="223" y="205"/>
                    <a:pt x="223" y="205"/>
                    <a:pt x="223" y="205"/>
                  </a:cubicBezTo>
                  <a:cubicBezTo>
                    <a:pt x="223" y="205"/>
                    <a:pt x="223" y="205"/>
                    <a:pt x="223" y="205"/>
                  </a:cubicBezTo>
                  <a:cubicBezTo>
                    <a:pt x="223" y="205"/>
                    <a:pt x="223" y="205"/>
                    <a:pt x="223" y="205"/>
                  </a:cubicBezTo>
                  <a:cubicBezTo>
                    <a:pt x="223" y="205"/>
                    <a:pt x="223" y="205"/>
                    <a:pt x="223" y="205"/>
                  </a:cubicBezTo>
                  <a:cubicBezTo>
                    <a:pt x="223" y="206"/>
                    <a:pt x="223" y="206"/>
                    <a:pt x="223" y="206"/>
                  </a:cubicBezTo>
                  <a:close/>
                  <a:moveTo>
                    <a:pt x="441" y="269"/>
                  </a:moveTo>
                  <a:cubicBezTo>
                    <a:pt x="441" y="268"/>
                    <a:pt x="441" y="268"/>
                    <a:pt x="441" y="268"/>
                  </a:cubicBezTo>
                  <a:cubicBezTo>
                    <a:pt x="441" y="269"/>
                    <a:pt x="441" y="269"/>
                    <a:pt x="441" y="269"/>
                  </a:cubicBezTo>
                  <a:close/>
                  <a:moveTo>
                    <a:pt x="201" y="4"/>
                  </a:moveTo>
                  <a:cubicBezTo>
                    <a:pt x="202" y="3"/>
                    <a:pt x="202" y="3"/>
                    <a:pt x="202" y="3"/>
                  </a:cubicBezTo>
                  <a:cubicBezTo>
                    <a:pt x="202" y="3"/>
                    <a:pt x="202" y="3"/>
                    <a:pt x="202" y="3"/>
                  </a:cubicBezTo>
                  <a:cubicBezTo>
                    <a:pt x="202" y="3"/>
                    <a:pt x="202" y="3"/>
                    <a:pt x="202" y="3"/>
                  </a:cubicBezTo>
                  <a:cubicBezTo>
                    <a:pt x="202" y="2"/>
                    <a:pt x="202" y="2"/>
                    <a:pt x="201" y="2"/>
                  </a:cubicBezTo>
                  <a:cubicBezTo>
                    <a:pt x="201" y="2"/>
                    <a:pt x="201" y="2"/>
                    <a:pt x="201" y="2"/>
                  </a:cubicBezTo>
                  <a:cubicBezTo>
                    <a:pt x="201" y="3"/>
                    <a:pt x="201" y="3"/>
                    <a:pt x="201" y="3"/>
                  </a:cubicBezTo>
                  <a:cubicBezTo>
                    <a:pt x="201" y="3"/>
                    <a:pt x="201" y="3"/>
                    <a:pt x="201" y="4"/>
                  </a:cubicBezTo>
                  <a:close/>
                  <a:moveTo>
                    <a:pt x="197" y="141"/>
                  </a:moveTo>
                  <a:cubicBezTo>
                    <a:pt x="197" y="141"/>
                    <a:pt x="197" y="141"/>
                    <a:pt x="197" y="141"/>
                  </a:cubicBezTo>
                  <a:cubicBezTo>
                    <a:pt x="197" y="142"/>
                    <a:pt x="197" y="142"/>
                    <a:pt x="197" y="142"/>
                  </a:cubicBezTo>
                  <a:cubicBezTo>
                    <a:pt x="197" y="142"/>
                    <a:pt x="197" y="142"/>
                    <a:pt x="197" y="142"/>
                  </a:cubicBezTo>
                  <a:cubicBezTo>
                    <a:pt x="196" y="143"/>
                    <a:pt x="196" y="143"/>
                    <a:pt x="196" y="143"/>
                  </a:cubicBezTo>
                  <a:cubicBezTo>
                    <a:pt x="197" y="143"/>
                    <a:pt x="197" y="143"/>
                    <a:pt x="197" y="143"/>
                  </a:cubicBezTo>
                  <a:cubicBezTo>
                    <a:pt x="197" y="143"/>
                    <a:pt x="197" y="143"/>
                    <a:pt x="197" y="143"/>
                  </a:cubicBezTo>
                  <a:cubicBezTo>
                    <a:pt x="197" y="143"/>
                    <a:pt x="197" y="143"/>
                    <a:pt x="197" y="143"/>
                  </a:cubicBezTo>
                  <a:cubicBezTo>
                    <a:pt x="197" y="143"/>
                    <a:pt x="197" y="143"/>
                    <a:pt x="197" y="143"/>
                  </a:cubicBezTo>
                  <a:cubicBezTo>
                    <a:pt x="197" y="142"/>
                    <a:pt x="197" y="142"/>
                    <a:pt x="197" y="142"/>
                  </a:cubicBezTo>
                  <a:cubicBezTo>
                    <a:pt x="197" y="142"/>
                    <a:pt x="197" y="142"/>
                    <a:pt x="197" y="142"/>
                  </a:cubicBezTo>
                  <a:cubicBezTo>
                    <a:pt x="197" y="142"/>
                    <a:pt x="197" y="142"/>
                    <a:pt x="197" y="142"/>
                  </a:cubicBezTo>
                  <a:cubicBezTo>
                    <a:pt x="197" y="141"/>
                    <a:pt x="197" y="141"/>
                    <a:pt x="197" y="141"/>
                  </a:cubicBezTo>
                  <a:close/>
                  <a:moveTo>
                    <a:pt x="196" y="146"/>
                  </a:moveTo>
                  <a:cubicBezTo>
                    <a:pt x="196" y="145"/>
                    <a:pt x="196" y="145"/>
                    <a:pt x="196" y="145"/>
                  </a:cubicBezTo>
                  <a:cubicBezTo>
                    <a:pt x="196" y="145"/>
                    <a:pt x="196" y="145"/>
                    <a:pt x="196" y="145"/>
                  </a:cubicBezTo>
                  <a:lnTo>
                    <a:pt x="196" y="146"/>
                  </a:lnTo>
                  <a:close/>
                  <a:moveTo>
                    <a:pt x="199" y="132"/>
                  </a:moveTo>
                  <a:cubicBezTo>
                    <a:pt x="199" y="131"/>
                    <a:pt x="199" y="131"/>
                    <a:pt x="199" y="131"/>
                  </a:cubicBezTo>
                  <a:cubicBezTo>
                    <a:pt x="199" y="131"/>
                    <a:pt x="199" y="131"/>
                    <a:pt x="199" y="131"/>
                  </a:cubicBezTo>
                  <a:cubicBezTo>
                    <a:pt x="200" y="131"/>
                    <a:pt x="200" y="131"/>
                    <a:pt x="200" y="131"/>
                  </a:cubicBezTo>
                  <a:cubicBezTo>
                    <a:pt x="199" y="131"/>
                    <a:pt x="199" y="131"/>
                    <a:pt x="199" y="131"/>
                  </a:cubicBezTo>
                  <a:cubicBezTo>
                    <a:pt x="200" y="130"/>
                    <a:pt x="200" y="130"/>
                    <a:pt x="200" y="130"/>
                  </a:cubicBezTo>
                  <a:cubicBezTo>
                    <a:pt x="200" y="130"/>
                    <a:pt x="200" y="130"/>
                    <a:pt x="200" y="130"/>
                  </a:cubicBezTo>
                  <a:cubicBezTo>
                    <a:pt x="200" y="130"/>
                    <a:pt x="200" y="130"/>
                    <a:pt x="200" y="130"/>
                  </a:cubicBezTo>
                  <a:cubicBezTo>
                    <a:pt x="200" y="130"/>
                    <a:pt x="200" y="130"/>
                    <a:pt x="200" y="130"/>
                  </a:cubicBezTo>
                  <a:cubicBezTo>
                    <a:pt x="200" y="129"/>
                    <a:pt x="200" y="129"/>
                    <a:pt x="200" y="129"/>
                  </a:cubicBezTo>
                  <a:cubicBezTo>
                    <a:pt x="200" y="129"/>
                    <a:pt x="200" y="129"/>
                    <a:pt x="200" y="129"/>
                  </a:cubicBezTo>
                  <a:cubicBezTo>
                    <a:pt x="200" y="128"/>
                    <a:pt x="200" y="128"/>
                    <a:pt x="200" y="128"/>
                  </a:cubicBezTo>
                  <a:cubicBezTo>
                    <a:pt x="200" y="128"/>
                    <a:pt x="200" y="128"/>
                    <a:pt x="200" y="128"/>
                  </a:cubicBezTo>
                  <a:cubicBezTo>
                    <a:pt x="200" y="128"/>
                    <a:pt x="200" y="128"/>
                    <a:pt x="200" y="128"/>
                  </a:cubicBezTo>
                  <a:cubicBezTo>
                    <a:pt x="200" y="127"/>
                    <a:pt x="200" y="127"/>
                    <a:pt x="200" y="127"/>
                  </a:cubicBezTo>
                  <a:cubicBezTo>
                    <a:pt x="200" y="127"/>
                    <a:pt x="200" y="127"/>
                    <a:pt x="200" y="127"/>
                  </a:cubicBezTo>
                  <a:cubicBezTo>
                    <a:pt x="200" y="127"/>
                    <a:pt x="200" y="127"/>
                    <a:pt x="200" y="127"/>
                  </a:cubicBezTo>
                  <a:cubicBezTo>
                    <a:pt x="199" y="126"/>
                    <a:pt x="199" y="126"/>
                    <a:pt x="199" y="126"/>
                  </a:cubicBezTo>
                  <a:cubicBezTo>
                    <a:pt x="199" y="127"/>
                    <a:pt x="199" y="127"/>
                    <a:pt x="199" y="127"/>
                  </a:cubicBezTo>
                  <a:cubicBezTo>
                    <a:pt x="199" y="127"/>
                    <a:pt x="199" y="127"/>
                    <a:pt x="199" y="127"/>
                  </a:cubicBezTo>
                  <a:cubicBezTo>
                    <a:pt x="199" y="126"/>
                    <a:pt x="199" y="126"/>
                    <a:pt x="199" y="126"/>
                  </a:cubicBezTo>
                  <a:cubicBezTo>
                    <a:pt x="198" y="126"/>
                    <a:pt x="198" y="126"/>
                    <a:pt x="198" y="126"/>
                  </a:cubicBezTo>
                  <a:cubicBezTo>
                    <a:pt x="198" y="125"/>
                    <a:pt x="198" y="125"/>
                    <a:pt x="198" y="125"/>
                  </a:cubicBezTo>
                  <a:cubicBezTo>
                    <a:pt x="198" y="125"/>
                    <a:pt x="198" y="125"/>
                    <a:pt x="198" y="125"/>
                  </a:cubicBezTo>
                  <a:cubicBezTo>
                    <a:pt x="198" y="125"/>
                    <a:pt x="198" y="125"/>
                    <a:pt x="198" y="125"/>
                  </a:cubicBezTo>
                  <a:cubicBezTo>
                    <a:pt x="197" y="126"/>
                    <a:pt x="197" y="126"/>
                    <a:pt x="197" y="126"/>
                  </a:cubicBezTo>
                  <a:cubicBezTo>
                    <a:pt x="197" y="126"/>
                    <a:pt x="197" y="126"/>
                    <a:pt x="197" y="126"/>
                  </a:cubicBezTo>
                  <a:cubicBezTo>
                    <a:pt x="197" y="126"/>
                    <a:pt x="197" y="126"/>
                    <a:pt x="197" y="126"/>
                  </a:cubicBezTo>
                  <a:cubicBezTo>
                    <a:pt x="197" y="126"/>
                    <a:pt x="197" y="126"/>
                    <a:pt x="197" y="126"/>
                  </a:cubicBezTo>
                  <a:cubicBezTo>
                    <a:pt x="197" y="126"/>
                    <a:pt x="197" y="126"/>
                    <a:pt x="197" y="126"/>
                  </a:cubicBezTo>
                  <a:cubicBezTo>
                    <a:pt x="196" y="126"/>
                    <a:pt x="196" y="127"/>
                    <a:pt x="195" y="127"/>
                  </a:cubicBezTo>
                  <a:cubicBezTo>
                    <a:pt x="195" y="127"/>
                    <a:pt x="195" y="127"/>
                    <a:pt x="195" y="127"/>
                  </a:cubicBezTo>
                  <a:cubicBezTo>
                    <a:pt x="195" y="128"/>
                    <a:pt x="195" y="128"/>
                    <a:pt x="195" y="128"/>
                  </a:cubicBezTo>
                  <a:cubicBezTo>
                    <a:pt x="195" y="128"/>
                    <a:pt x="195" y="128"/>
                    <a:pt x="195" y="128"/>
                  </a:cubicBezTo>
                  <a:cubicBezTo>
                    <a:pt x="195" y="128"/>
                    <a:pt x="195" y="128"/>
                    <a:pt x="195" y="128"/>
                  </a:cubicBezTo>
                  <a:cubicBezTo>
                    <a:pt x="194" y="128"/>
                    <a:pt x="194" y="128"/>
                    <a:pt x="194" y="128"/>
                  </a:cubicBezTo>
                  <a:cubicBezTo>
                    <a:pt x="194" y="129"/>
                    <a:pt x="194" y="129"/>
                    <a:pt x="194" y="129"/>
                  </a:cubicBezTo>
                  <a:cubicBezTo>
                    <a:pt x="194" y="129"/>
                    <a:pt x="194" y="129"/>
                    <a:pt x="194" y="129"/>
                  </a:cubicBezTo>
                  <a:cubicBezTo>
                    <a:pt x="195" y="129"/>
                    <a:pt x="195" y="129"/>
                    <a:pt x="195" y="129"/>
                  </a:cubicBezTo>
                  <a:cubicBezTo>
                    <a:pt x="195" y="130"/>
                    <a:pt x="195" y="130"/>
                    <a:pt x="195" y="130"/>
                  </a:cubicBezTo>
                  <a:cubicBezTo>
                    <a:pt x="195" y="130"/>
                    <a:pt x="195" y="130"/>
                    <a:pt x="195" y="130"/>
                  </a:cubicBezTo>
                  <a:cubicBezTo>
                    <a:pt x="195" y="130"/>
                    <a:pt x="195" y="130"/>
                    <a:pt x="195" y="130"/>
                  </a:cubicBezTo>
                  <a:cubicBezTo>
                    <a:pt x="195" y="131"/>
                    <a:pt x="195" y="131"/>
                    <a:pt x="195" y="131"/>
                  </a:cubicBezTo>
                  <a:cubicBezTo>
                    <a:pt x="194" y="131"/>
                    <a:pt x="194" y="131"/>
                    <a:pt x="194" y="131"/>
                  </a:cubicBezTo>
                  <a:cubicBezTo>
                    <a:pt x="194" y="132"/>
                    <a:pt x="194" y="132"/>
                    <a:pt x="194" y="132"/>
                  </a:cubicBezTo>
                  <a:cubicBezTo>
                    <a:pt x="194" y="132"/>
                    <a:pt x="194" y="132"/>
                    <a:pt x="194" y="132"/>
                  </a:cubicBezTo>
                  <a:cubicBezTo>
                    <a:pt x="194" y="132"/>
                    <a:pt x="194" y="132"/>
                    <a:pt x="194" y="132"/>
                  </a:cubicBezTo>
                  <a:cubicBezTo>
                    <a:pt x="194" y="132"/>
                    <a:pt x="194" y="132"/>
                    <a:pt x="194" y="132"/>
                  </a:cubicBezTo>
                  <a:cubicBezTo>
                    <a:pt x="194" y="132"/>
                    <a:pt x="194" y="132"/>
                    <a:pt x="194" y="132"/>
                  </a:cubicBezTo>
                  <a:cubicBezTo>
                    <a:pt x="194" y="133"/>
                    <a:pt x="194" y="133"/>
                    <a:pt x="194" y="133"/>
                  </a:cubicBezTo>
                  <a:cubicBezTo>
                    <a:pt x="194" y="133"/>
                    <a:pt x="194" y="133"/>
                    <a:pt x="194" y="133"/>
                  </a:cubicBezTo>
                  <a:cubicBezTo>
                    <a:pt x="194" y="133"/>
                    <a:pt x="193" y="133"/>
                    <a:pt x="193" y="133"/>
                  </a:cubicBezTo>
                  <a:cubicBezTo>
                    <a:pt x="193" y="133"/>
                    <a:pt x="193" y="133"/>
                    <a:pt x="193" y="133"/>
                  </a:cubicBezTo>
                  <a:cubicBezTo>
                    <a:pt x="193" y="134"/>
                    <a:pt x="193" y="134"/>
                    <a:pt x="193" y="134"/>
                  </a:cubicBezTo>
                  <a:cubicBezTo>
                    <a:pt x="193" y="134"/>
                    <a:pt x="193" y="134"/>
                    <a:pt x="193" y="134"/>
                  </a:cubicBezTo>
                  <a:cubicBezTo>
                    <a:pt x="192" y="134"/>
                    <a:pt x="192" y="134"/>
                    <a:pt x="192" y="134"/>
                  </a:cubicBezTo>
                  <a:cubicBezTo>
                    <a:pt x="193" y="134"/>
                    <a:pt x="193" y="134"/>
                    <a:pt x="193" y="134"/>
                  </a:cubicBezTo>
                  <a:cubicBezTo>
                    <a:pt x="192" y="134"/>
                    <a:pt x="192" y="134"/>
                    <a:pt x="192" y="134"/>
                  </a:cubicBezTo>
                  <a:cubicBezTo>
                    <a:pt x="192" y="134"/>
                    <a:pt x="192" y="134"/>
                    <a:pt x="192" y="134"/>
                  </a:cubicBezTo>
                  <a:cubicBezTo>
                    <a:pt x="192" y="135"/>
                    <a:pt x="192" y="135"/>
                    <a:pt x="192" y="135"/>
                  </a:cubicBezTo>
                  <a:cubicBezTo>
                    <a:pt x="192" y="135"/>
                    <a:pt x="192" y="135"/>
                    <a:pt x="192" y="135"/>
                  </a:cubicBezTo>
                  <a:cubicBezTo>
                    <a:pt x="192" y="135"/>
                    <a:pt x="192" y="135"/>
                    <a:pt x="192" y="135"/>
                  </a:cubicBezTo>
                  <a:cubicBezTo>
                    <a:pt x="192" y="135"/>
                    <a:pt x="192" y="135"/>
                    <a:pt x="192" y="135"/>
                  </a:cubicBezTo>
                  <a:cubicBezTo>
                    <a:pt x="192" y="136"/>
                    <a:pt x="192" y="136"/>
                    <a:pt x="192" y="136"/>
                  </a:cubicBezTo>
                  <a:cubicBezTo>
                    <a:pt x="192" y="136"/>
                    <a:pt x="192" y="136"/>
                    <a:pt x="192" y="136"/>
                  </a:cubicBezTo>
                  <a:cubicBezTo>
                    <a:pt x="192" y="136"/>
                    <a:pt x="192" y="136"/>
                    <a:pt x="192" y="136"/>
                  </a:cubicBezTo>
                  <a:cubicBezTo>
                    <a:pt x="192" y="136"/>
                    <a:pt x="192" y="136"/>
                    <a:pt x="192" y="136"/>
                  </a:cubicBezTo>
                  <a:cubicBezTo>
                    <a:pt x="193" y="135"/>
                    <a:pt x="193" y="135"/>
                    <a:pt x="193" y="135"/>
                  </a:cubicBezTo>
                  <a:cubicBezTo>
                    <a:pt x="193" y="136"/>
                    <a:pt x="193" y="136"/>
                    <a:pt x="193" y="136"/>
                  </a:cubicBezTo>
                  <a:cubicBezTo>
                    <a:pt x="193" y="137"/>
                    <a:pt x="193" y="137"/>
                    <a:pt x="193" y="137"/>
                  </a:cubicBezTo>
                  <a:cubicBezTo>
                    <a:pt x="192" y="137"/>
                    <a:pt x="192" y="137"/>
                    <a:pt x="192" y="137"/>
                  </a:cubicBezTo>
                  <a:cubicBezTo>
                    <a:pt x="192" y="138"/>
                    <a:pt x="192" y="138"/>
                    <a:pt x="192" y="138"/>
                  </a:cubicBezTo>
                  <a:cubicBezTo>
                    <a:pt x="192" y="138"/>
                    <a:pt x="192" y="138"/>
                    <a:pt x="192" y="139"/>
                  </a:cubicBezTo>
                  <a:cubicBezTo>
                    <a:pt x="192" y="139"/>
                    <a:pt x="192" y="139"/>
                    <a:pt x="192" y="139"/>
                  </a:cubicBezTo>
                  <a:cubicBezTo>
                    <a:pt x="192" y="139"/>
                    <a:pt x="192" y="139"/>
                    <a:pt x="192" y="139"/>
                  </a:cubicBezTo>
                  <a:cubicBezTo>
                    <a:pt x="193" y="139"/>
                    <a:pt x="192" y="140"/>
                    <a:pt x="192" y="140"/>
                  </a:cubicBezTo>
                  <a:cubicBezTo>
                    <a:pt x="192" y="141"/>
                    <a:pt x="192" y="141"/>
                    <a:pt x="192" y="141"/>
                  </a:cubicBezTo>
                  <a:cubicBezTo>
                    <a:pt x="192" y="141"/>
                    <a:pt x="192" y="141"/>
                    <a:pt x="192" y="142"/>
                  </a:cubicBezTo>
                  <a:cubicBezTo>
                    <a:pt x="192" y="142"/>
                    <a:pt x="192" y="142"/>
                    <a:pt x="192" y="142"/>
                  </a:cubicBezTo>
                  <a:cubicBezTo>
                    <a:pt x="192" y="142"/>
                    <a:pt x="192" y="142"/>
                    <a:pt x="192" y="142"/>
                  </a:cubicBezTo>
                  <a:cubicBezTo>
                    <a:pt x="192" y="142"/>
                    <a:pt x="192" y="142"/>
                    <a:pt x="192" y="142"/>
                  </a:cubicBezTo>
                  <a:cubicBezTo>
                    <a:pt x="192" y="143"/>
                    <a:pt x="192" y="143"/>
                    <a:pt x="192" y="143"/>
                  </a:cubicBezTo>
                  <a:cubicBezTo>
                    <a:pt x="192" y="143"/>
                    <a:pt x="192" y="143"/>
                    <a:pt x="192" y="143"/>
                  </a:cubicBezTo>
                  <a:cubicBezTo>
                    <a:pt x="192" y="143"/>
                    <a:pt x="192" y="143"/>
                    <a:pt x="192" y="143"/>
                  </a:cubicBezTo>
                  <a:cubicBezTo>
                    <a:pt x="191" y="144"/>
                    <a:pt x="191" y="144"/>
                    <a:pt x="191" y="144"/>
                  </a:cubicBezTo>
                  <a:cubicBezTo>
                    <a:pt x="192" y="144"/>
                    <a:pt x="191" y="144"/>
                    <a:pt x="191" y="144"/>
                  </a:cubicBezTo>
                  <a:cubicBezTo>
                    <a:pt x="191" y="145"/>
                    <a:pt x="191" y="145"/>
                    <a:pt x="191" y="145"/>
                  </a:cubicBezTo>
                  <a:cubicBezTo>
                    <a:pt x="191" y="145"/>
                    <a:pt x="191" y="145"/>
                    <a:pt x="191" y="145"/>
                  </a:cubicBezTo>
                  <a:cubicBezTo>
                    <a:pt x="192" y="145"/>
                    <a:pt x="192" y="145"/>
                    <a:pt x="192" y="145"/>
                  </a:cubicBezTo>
                  <a:cubicBezTo>
                    <a:pt x="191" y="146"/>
                    <a:pt x="191" y="146"/>
                    <a:pt x="191" y="146"/>
                  </a:cubicBezTo>
                  <a:cubicBezTo>
                    <a:pt x="191" y="146"/>
                    <a:pt x="191" y="146"/>
                    <a:pt x="191" y="146"/>
                  </a:cubicBezTo>
                  <a:cubicBezTo>
                    <a:pt x="191" y="147"/>
                    <a:pt x="191" y="147"/>
                    <a:pt x="191" y="147"/>
                  </a:cubicBezTo>
                  <a:cubicBezTo>
                    <a:pt x="191" y="148"/>
                    <a:pt x="191" y="148"/>
                    <a:pt x="191" y="148"/>
                  </a:cubicBezTo>
                  <a:cubicBezTo>
                    <a:pt x="192" y="148"/>
                    <a:pt x="192" y="148"/>
                    <a:pt x="192" y="148"/>
                  </a:cubicBezTo>
                  <a:cubicBezTo>
                    <a:pt x="192" y="148"/>
                    <a:pt x="192" y="148"/>
                    <a:pt x="192" y="148"/>
                  </a:cubicBezTo>
                  <a:cubicBezTo>
                    <a:pt x="192" y="148"/>
                    <a:pt x="192" y="148"/>
                    <a:pt x="192" y="148"/>
                  </a:cubicBezTo>
                  <a:cubicBezTo>
                    <a:pt x="192" y="148"/>
                    <a:pt x="192" y="148"/>
                    <a:pt x="192" y="148"/>
                  </a:cubicBezTo>
                  <a:cubicBezTo>
                    <a:pt x="192" y="149"/>
                    <a:pt x="192" y="149"/>
                    <a:pt x="192" y="149"/>
                  </a:cubicBezTo>
                  <a:cubicBezTo>
                    <a:pt x="192" y="149"/>
                    <a:pt x="192" y="149"/>
                    <a:pt x="192" y="149"/>
                  </a:cubicBezTo>
                  <a:cubicBezTo>
                    <a:pt x="193" y="150"/>
                    <a:pt x="193" y="150"/>
                    <a:pt x="193" y="150"/>
                  </a:cubicBezTo>
                  <a:cubicBezTo>
                    <a:pt x="194" y="149"/>
                    <a:pt x="194" y="149"/>
                    <a:pt x="194" y="149"/>
                  </a:cubicBezTo>
                  <a:cubicBezTo>
                    <a:pt x="194" y="149"/>
                    <a:pt x="194" y="149"/>
                    <a:pt x="194" y="149"/>
                  </a:cubicBezTo>
                  <a:cubicBezTo>
                    <a:pt x="194" y="149"/>
                    <a:pt x="194" y="149"/>
                    <a:pt x="194" y="149"/>
                  </a:cubicBezTo>
                  <a:cubicBezTo>
                    <a:pt x="194" y="149"/>
                    <a:pt x="194" y="149"/>
                    <a:pt x="194" y="149"/>
                  </a:cubicBezTo>
                  <a:cubicBezTo>
                    <a:pt x="194" y="149"/>
                    <a:pt x="194" y="149"/>
                    <a:pt x="194" y="149"/>
                  </a:cubicBezTo>
                  <a:cubicBezTo>
                    <a:pt x="194" y="149"/>
                    <a:pt x="194" y="149"/>
                    <a:pt x="194" y="149"/>
                  </a:cubicBezTo>
                  <a:cubicBezTo>
                    <a:pt x="194" y="149"/>
                    <a:pt x="194" y="149"/>
                    <a:pt x="194" y="149"/>
                  </a:cubicBezTo>
                  <a:cubicBezTo>
                    <a:pt x="194" y="148"/>
                    <a:pt x="194" y="148"/>
                    <a:pt x="194" y="148"/>
                  </a:cubicBezTo>
                  <a:cubicBezTo>
                    <a:pt x="194" y="148"/>
                    <a:pt x="194" y="148"/>
                    <a:pt x="194" y="148"/>
                  </a:cubicBezTo>
                  <a:cubicBezTo>
                    <a:pt x="194" y="148"/>
                    <a:pt x="194" y="148"/>
                    <a:pt x="194" y="148"/>
                  </a:cubicBezTo>
                  <a:cubicBezTo>
                    <a:pt x="194" y="148"/>
                    <a:pt x="194" y="148"/>
                    <a:pt x="194" y="148"/>
                  </a:cubicBezTo>
                  <a:cubicBezTo>
                    <a:pt x="194" y="147"/>
                    <a:pt x="194" y="147"/>
                    <a:pt x="194" y="147"/>
                  </a:cubicBezTo>
                  <a:cubicBezTo>
                    <a:pt x="194" y="147"/>
                    <a:pt x="194" y="147"/>
                    <a:pt x="194" y="147"/>
                  </a:cubicBezTo>
                  <a:cubicBezTo>
                    <a:pt x="194" y="147"/>
                    <a:pt x="194" y="147"/>
                    <a:pt x="194" y="147"/>
                  </a:cubicBezTo>
                  <a:cubicBezTo>
                    <a:pt x="194" y="146"/>
                    <a:pt x="194" y="146"/>
                    <a:pt x="194" y="146"/>
                  </a:cubicBezTo>
                  <a:cubicBezTo>
                    <a:pt x="194" y="146"/>
                    <a:pt x="194" y="146"/>
                    <a:pt x="194" y="146"/>
                  </a:cubicBezTo>
                  <a:cubicBezTo>
                    <a:pt x="194" y="146"/>
                    <a:pt x="194" y="146"/>
                    <a:pt x="194" y="146"/>
                  </a:cubicBezTo>
                  <a:cubicBezTo>
                    <a:pt x="194" y="146"/>
                    <a:pt x="194" y="146"/>
                    <a:pt x="194" y="146"/>
                  </a:cubicBezTo>
                  <a:cubicBezTo>
                    <a:pt x="194" y="146"/>
                    <a:pt x="194" y="146"/>
                    <a:pt x="194" y="146"/>
                  </a:cubicBezTo>
                  <a:cubicBezTo>
                    <a:pt x="194" y="146"/>
                    <a:pt x="194" y="146"/>
                    <a:pt x="194" y="146"/>
                  </a:cubicBezTo>
                  <a:cubicBezTo>
                    <a:pt x="194" y="145"/>
                    <a:pt x="194" y="145"/>
                    <a:pt x="194" y="145"/>
                  </a:cubicBezTo>
                  <a:cubicBezTo>
                    <a:pt x="194" y="145"/>
                    <a:pt x="194" y="145"/>
                    <a:pt x="194" y="145"/>
                  </a:cubicBezTo>
                  <a:cubicBezTo>
                    <a:pt x="195" y="144"/>
                    <a:pt x="195" y="144"/>
                    <a:pt x="195" y="144"/>
                  </a:cubicBezTo>
                  <a:cubicBezTo>
                    <a:pt x="194" y="144"/>
                    <a:pt x="194" y="144"/>
                    <a:pt x="194" y="144"/>
                  </a:cubicBezTo>
                  <a:cubicBezTo>
                    <a:pt x="195" y="144"/>
                    <a:pt x="195" y="144"/>
                    <a:pt x="195" y="144"/>
                  </a:cubicBezTo>
                  <a:cubicBezTo>
                    <a:pt x="195" y="144"/>
                    <a:pt x="195" y="144"/>
                    <a:pt x="195" y="144"/>
                  </a:cubicBezTo>
                  <a:cubicBezTo>
                    <a:pt x="195" y="144"/>
                    <a:pt x="195" y="144"/>
                    <a:pt x="195" y="144"/>
                  </a:cubicBezTo>
                  <a:cubicBezTo>
                    <a:pt x="195" y="144"/>
                    <a:pt x="195" y="144"/>
                    <a:pt x="195" y="144"/>
                  </a:cubicBezTo>
                  <a:cubicBezTo>
                    <a:pt x="195" y="143"/>
                    <a:pt x="195" y="143"/>
                    <a:pt x="195" y="143"/>
                  </a:cubicBezTo>
                  <a:cubicBezTo>
                    <a:pt x="195" y="142"/>
                    <a:pt x="195" y="142"/>
                    <a:pt x="195" y="141"/>
                  </a:cubicBezTo>
                  <a:cubicBezTo>
                    <a:pt x="195" y="141"/>
                    <a:pt x="196" y="141"/>
                    <a:pt x="196" y="140"/>
                  </a:cubicBezTo>
                  <a:cubicBezTo>
                    <a:pt x="196" y="140"/>
                    <a:pt x="196" y="140"/>
                    <a:pt x="196" y="140"/>
                  </a:cubicBezTo>
                  <a:cubicBezTo>
                    <a:pt x="196" y="140"/>
                    <a:pt x="196" y="140"/>
                    <a:pt x="196" y="140"/>
                  </a:cubicBezTo>
                  <a:cubicBezTo>
                    <a:pt x="196" y="140"/>
                    <a:pt x="196" y="140"/>
                    <a:pt x="196" y="140"/>
                  </a:cubicBezTo>
                  <a:cubicBezTo>
                    <a:pt x="196" y="140"/>
                    <a:pt x="196" y="140"/>
                    <a:pt x="196" y="140"/>
                  </a:cubicBezTo>
                  <a:cubicBezTo>
                    <a:pt x="196" y="140"/>
                    <a:pt x="196" y="140"/>
                    <a:pt x="196" y="140"/>
                  </a:cubicBezTo>
                  <a:cubicBezTo>
                    <a:pt x="197" y="139"/>
                    <a:pt x="197" y="139"/>
                    <a:pt x="197" y="139"/>
                  </a:cubicBezTo>
                  <a:cubicBezTo>
                    <a:pt x="197" y="139"/>
                    <a:pt x="197" y="139"/>
                    <a:pt x="197" y="139"/>
                  </a:cubicBezTo>
                  <a:cubicBezTo>
                    <a:pt x="196" y="139"/>
                    <a:pt x="196" y="139"/>
                    <a:pt x="196" y="139"/>
                  </a:cubicBezTo>
                  <a:cubicBezTo>
                    <a:pt x="197" y="138"/>
                    <a:pt x="197" y="138"/>
                    <a:pt x="197" y="138"/>
                  </a:cubicBezTo>
                  <a:cubicBezTo>
                    <a:pt x="197" y="138"/>
                    <a:pt x="197" y="138"/>
                    <a:pt x="197" y="138"/>
                  </a:cubicBezTo>
                  <a:cubicBezTo>
                    <a:pt x="197" y="138"/>
                    <a:pt x="197" y="138"/>
                    <a:pt x="197" y="138"/>
                  </a:cubicBezTo>
                  <a:cubicBezTo>
                    <a:pt x="197" y="137"/>
                    <a:pt x="197" y="137"/>
                    <a:pt x="197" y="137"/>
                  </a:cubicBezTo>
                  <a:cubicBezTo>
                    <a:pt x="197" y="137"/>
                    <a:pt x="197" y="137"/>
                    <a:pt x="197" y="137"/>
                  </a:cubicBezTo>
                  <a:cubicBezTo>
                    <a:pt x="197" y="137"/>
                    <a:pt x="197" y="137"/>
                    <a:pt x="197" y="137"/>
                  </a:cubicBezTo>
                  <a:cubicBezTo>
                    <a:pt x="197" y="137"/>
                    <a:pt x="197" y="137"/>
                    <a:pt x="197" y="137"/>
                  </a:cubicBezTo>
                  <a:cubicBezTo>
                    <a:pt x="197" y="137"/>
                    <a:pt x="197" y="137"/>
                    <a:pt x="197" y="137"/>
                  </a:cubicBezTo>
                  <a:cubicBezTo>
                    <a:pt x="197" y="137"/>
                    <a:pt x="197" y="137"/>
                    <a:pt x="197" y="137"/>
                  </a:cubicBezTo>
                  <a:cubicBezTo>
                    <a:pt x="197" y="136"/>
                    <a:pt x="197" y="136"/>
                    <a:pt x="197" y="136"/>
                  </a:cubicBezTo>
                  <a:cubicBezTo>
                    <a:pt x="197" y="136"/>
                    <a:pt x="197" y="136"/>
                    <a:pt x="197" y="136"/>
                  </a:cubicBezTo>
                  <a:cubicBezTo>
                    <a:pt x="197" y="136"/>
                    <a:pt x="197" y="136"/>
                    <a:pt x="197" y="136"/>
                  </a:cubicBezTo>
                  <a:cubicBezTo>
                    <a:pt x="197" y="136"/>
                    <a:pt x="197" y="136"/>
                    <a:pt x="197" y="136"/>
                  </a:cubicBezTo>
                  <a:cubicBezTo>
                    <a:pt x="197" y="136"/>
                    <a:pt x="197" y="136"/>
                    <a:pt x="197" y="136"/>
                  </a:cubicBezTo>
                  <a:cubicBezTo>
                    <a:pt x="197" y="136"/>
                    <a:pt x="197" y="136"/>
                    <a:pt x="197" y="136"/>
                  </a:cubicBezTo>
                  <a:cubicBezTo>
                    <a:pt x="197" y="136"/>
                    <a:pt x="197" y="136"/>
                    <a:pt x="197" y="136"/>
                  </a:cubicBezTo>
                  <a:cubicBezTo>
                    <a:pt x="198" y="135"/>
                    <a:pt x="198" y="135"/>
                    <a:pt x="198" y="135"/>
                  </a:cubicBezTo>
                  <a:cubicBezTo>
                    <a:pt x="197" y="135"/>
                    <a:pt x="197" y="135"/>
                    <a:pt x="197" y="135"/>
                  </a:cubicBezTo>
                  <a:cubicBezTo>
                    <a:pt x="198" y="135"/>
                    <a:pt x="198" y="135"/>
                    <a:pt x="198" y="135"/>
                  </a:cubicBezTo>
                  <a:cubicBezTo>
                    <a:pt x="198" y="135"/>
                    <a:pt x="198" y="135"/>
                    <a:pt x="198" y="135"/>
                  </a:cubicBezTo>
                  <a:cubicBezTo>
                    <a:pt x="198" y="134"/>
                    <a:pt x="198" y="134"/>
                    <a:pt x="198" y="134"/>
                  </a:cubicBezTo>
                  <a:cubicBezTo>
                    <a:pt x="198" y="134"/>
                    <a:pt x="198" y="134"/>
                    <a:pt x="198" y="134"/>
                  </a:cubicBezTo>
                  <a:cubicBezTo>
                    <a:pt x="198" y="133"/>
                    <a:pt x="198" y="133"/>
                    <a:pt x="198" y="133"/>
                  </a:cubicBezTo>
                  <a:cubicBezTo>
                    <a:pt x="198" y="133"/>
                    <a:pt x="198" y="133"/>
                    <a:pt x="198" y="133"/>
                  </a:cubicBezTo>
                  <a:cubicBezTo>
                    <a:pt x="199" y="133"/>
                    <a:pt x="199" y="133"/>
                    <a:pt x="199" y="133"/>
                  </a:cubicBezTo>
                  <a:cubicBezTo>
                    <a:pt x="199" y="133"/>
                    <a:pt x="199" y="133"/>
                    <a:pt x="199" y="133"/>
                  </a:cubicBezTo>
                  <a:cubicBezTo>
                    <a:pt x="199" y="132"/>
                    <a:pt x="199" y="132"/>
                    <a:pt x="199" y="132"/>
                  </a:cubicBezTo>
                  <a:close/>
                  <a:moveTo>
                    <a:pt x="207" y="168"/>
                  </a:moveTo>
                  <a:cubicBezTo>
                    <a:pt x="207" y="168"/>
                    <a:pt x="207" y="168"/>
                    <a:pt x="207" y="168"/>
                  </a:cubicBezTo>
                  <a:cubicBezTo>
                    <a:pt x="207" y="168"/>
                    <a:pt x="207" y="168"/>
                    <a:pt x="207" y="168"/>
                  </a:cubicBezTo>
                  <a:cubicBezTo>
                    <a:pt x="206" y="167"/>
                    <a:pt x="206" y="167"/>
                    <a:pt x="206" y="167"/>
                  </a:cubicBezTo>
                  <a:cubicBezTo>
                    <a:pt x="206" y="167"/>
                    <a:pt x="206" y="167"/>
                    <a:pt x="206" y="167"/>
                  </a:cubicBezTo>
                  <a:cubicBezTo>
                    <a:pt x="206" y="167"/>
                    <a:pt x="206" y="167"/>
                    <a:pt x="206" y="167"/>
                  </a:cubicBezTo>
                  <a:cubicBezTo>
                    <a:pt x="206" y="167"/>
                    <a:pt x="206" y="167"/>
                    <a:pt x="206" y="167"/>
                  </a:cubicBezTo>
                  <a:cubicBezTo>
                    <a:pt x="206" y="167"/>
                    <a:pt x="206" y="167"/>
                    <a:pt x="206" y="167"/>
                  </a:cubicBezTo>
                  <a:cubicBezTo>
                    <a:pt x="206" y="167"/>
                    <a:pt x="206" y="167"/>
                    <a:pt x="206" y="167"/>
                  </a:cubicBezTo>
                  <a:cubicBezTo>
                    <a:pt x="205" y="167"/>
                    <a:pt x="205" y="167"/>
                    <a:pt x="205" y="167"/>
                  </a:cubicBezTo>
                  <a:cubicBezTo>
                    <a:pt x="205" y="167"/>
                    <a:pt x="204" y="167"/>
                    <a:pt x="204" y="168"/>
                  </a:cubicBezTo>
                  <a:cubicBezTo>
                    <a:pt x="204" y="168"/>
                    <a:pt x="204" y="168"/>
                    <a:pt x="204" y="168"/>
                  </a:cubicBezTo>
                  <a:cubicBezTo>
                    <a:pt x="203" y="168"/>
                    <a:pt x="203" y="168"/>
                    <a:pt x="203" y="168"/>
                  </a:cubicBezTo>
                  <a:cubicBezTo>
                    <a:pt x="203" y="169"/>
                    <a:pt x="203" y="169"/>
                    <a:pt x="203" y="169"/>
                  </a:cubicBezTo>
                  <a:cubicBezTo>
                    <a:pt x="203" y="170"/>
                    <a:pt x="203" y="170"/>
                    <a:pt x="203" y="170"/>
                  </a:cubicBezTo>
                  <a:cubicBezTo>
                    <a:pt x="203" y="170"/>
                    <a:pt x="203" y="170"/>
                    <a:pt x="203" y="170"/>
                  </a:cubicBezTo>
                  <a:cubicBezTo>
                    <a:pt x="203" y="170"/>
                    <a:pt x="203" y="170"/>
                    <a:pt x="203" y="170"/>
                  </a:cubicBezTo>
                  <a:cubicBezTo>
                    <a:pt x="203" y="170"/>
                    <a:pt x="203" y="170"/>
                    <a:pt x="203" y="170"/>
                  </a:cubicBezTo>
                  <a:cubicBezTo>
                    <a:pt x="203" y="171"/>
                    <a:pt x="203" y="171"/>
                    <a:pt x="203" y="171"/>
                  </a:cubicBezTo>
                  <a:cubicBezTo>
                    <a:pt x="202" y="171"/>
                    <a:pt x="202" y="171"/>
                    <a:pt x="202" y="171"/>
                  </a:cubicBezTo>
                  <a:cubicBezTo>
                    <a:pt x="203" y="171"/>
                    <a:pt x="203" y="171"/>
                    <a:pt x="203" y="171"/>
                  </a:cubicBezTo>
                  <a:cubicBezTo>
                    <a:pt x="202" y="172"/>
                    <a:pt x="202" y="172"/>
                    <a:pt x="202" y="172"/>
                  </a:cubicBezTo>
                  <a:cubicBezTo>
                    <a:pt x="202" y="172"/>
                    <a:pt x="202" y="172"/>
                    <a:pt x="202" y="172"/>
                  </a:cubicBezTo>
                  <a:cubicBezTo>
                    <a:pt x="202" y="172"/>
                    <a:pt x="202" y="172"/>
                    <a:pt x="202" y="172"/>
                  </a:cubicBezTo>
                  <a:cubicBezTo>
                    <a:pt x="202" y="172"/>
                    <a:pt x="202" y="172"/>
                    <a:pt x="202" y="172"/>
                  </a:cubicBezTo>
                  <a:cubicBezTo>
                    <a:pt x="203" y="172"/>
                    <a:pt x="203" y="172"/>
                    <a:pt x="203" y="172"/>
                  </a:cubicBezTo>
                  <a:cubicBezTo>
                    <a:pt x="203" y="172"/>
                    <a:pt x="203" y="172"/>
                    <a:pt x="203" y="172"/>
                  </a:cubicBezTo>
                  <a:cubicBezTo>
                    <a:pt x="203" y="172"/>
                    <a:pt x="203" y="172"/>
                    <a:pt x="203" y="172"/>
                  </a:cubicBezTo>
                  <a:cubicBezTo>
                    <a:pt x="203" y="172"/>
                    <a:pt x="203" y="172"/>
                    <a:pt x="203" y="172"/>
                  </a:cubicBezTo>
                  <a:cubicBezTo>
                    <a:pt x="204" y="171"/>
                    <a:pt x="204" y="171"/>
                    <a:pt x="204" y="171"/>
                  </a:cubicBezTo>
                  <a:cubicBezTo>
                    <a:pt x="204" y="171"/>
                    <a:pt x="204" y="171"/>
                    <a:pt x="204" y="171"/>
                  </a:cubicBezTo>
                  <a:cubicBezTo>
                    <a:pt x="204" y="171"/>
                    <a:pt x="204" y="171"/>
                    <a:pt x="204" y="171"/>
                  </a:cubicBezTo>
                  <a:cubicBezTo>
                    <a:pt x="204" y="171"/>
                    <a:pt x="204" y="171"/>
                    <a:pt x="204" y="171"/>
                  </a:cubicBezTo>
                  <a:cubicBezTo>
                    <a:pt x="204" y="171"/>
                    <a:pt x="204" y="171"/>
                    <a:pt x="204" y="171"/>
                  </a:cubicBezTo>
                  <a:cubicBezTo>
                    <a:pt x="205" y="171"/>
                    <a:pt x="205" y="171"/>
                    <a:pt x="205" y="171"/>
                  </a:cubicBezTo>
                  <a:cubicBezTo>
                    <a:pt x="205" y="171"/>
                    <a:pt x="205" y="171"/>
                    <a:pt x="205" y="171"/>
                  </a:cubicBezTo>
                  <a:cubicBezTo>
                    <a:pt x="205" y="171"/>
                    <a:pt x="205" y="171"/>
                    <a:pt x="205" y="171"/>
                  </a:cubicBezTo>
                  <a:cubicBezTo>
                    <a:pt x="205" y="171"/>
                    <a:pt x="205" y="171"/>
                    <a:pt x="205" y="171"/>
                  </a:cubicBezTo>
                  <a:cubicBezTo>
                    <a:pt x="205" y="171"/>
                    <a:pt x="205" y="171"/>
                    <a:pt x="205" y="171"/>
                  </a:cubicBezTo>
                  <a:cubicBezTo>
                    <a:pt x="206" y="170"/>
                    <a:pt x="206" y="170"/>
                    <a:pt x="206" y="170"/>
                  </a:cubicBezTo>
                  <a:cubicBezTo>
                    <a:pt x="206" y="170"/>
                    <a:pt x="206" y="170"/>
                    <a:pt x="206" y="170"/>
                  </a:cubicBezTo>
                  <a:cubicBezTo>
                    <a:pt x="206" y="170"/>
                    <a:pt x="207" y="169"/>
                    <a:pt x="207" y="169"/>
                  </a:cubicBezTo>
                  <a:cubicBezTo>
                    <a:pt x="207" y="168"/>
                    <a:pt x="207" y="168"/>
                    <a:pt x="207" y="168"/>
                  </a:cubicBezTo>
                  <a:close/>
                  <a:moveTo>
                    <a:pt x="442" y="278"/>
                  </a:moveTo>
                  <a:cubicBezTo>
                    <a:pt x="441" y="278"/>
                    <a:pt x="441" y="278"/>
                    <a:pt x="441" y="278"/>
                  </a:cubicBezTo>
                  <a:cubicBezTo>
                    <a:pt x="442" y="279"/>
                    <a:pt x="442" y="279"/>
                    <a:pt x="442" y="279"/>
                  </a:cubicBezTo>
                  <a:cubicBezTo>
                    <a:pt x="441" y="279"/>
                    <a:pt x="441" y="279"/>
                    <a:pt x="441" y="279"/>
                  </a:cubicBezTo>
                  <a:cubicBezTo>
                    <a:pt x="442" y="280"/>
                    <a:pt x="442" y="280"/>
                    <a:pt x="442" y="280"/>
                  </a:cubicBezTo>
                  <a:cubicBezTo>
                    <a:pt x="442" y="280"/>
                    <a:pt x="442" y="280"/>
                    <a:pt x="442" y="280"/>
                  </a:cubicBezTo>
                  <a:cubicBezTo>
                    <a:pt x="442" y="280"/>
                    <a:pt x="442" y="280"/>
                    <a:pt x="442" y="280"/>
                  </a:cubicBezTo>
                  <a:cubicBezTo>
                    <a:pt x="442" y="280"/>
                    <a:pt x="442" y="280"/>
                    <a:pt x="442" y="280"/>
                  </a:cubicBezTo>
                  <a:cubicBezTo>
                    <a:pt x="441" y="279"/>
                    <a:pt x="441" y="279"/>
                    <a:pt x="441" y="279"/>
                  </a:cubicBezTo>
                  <a:cubicBezTo>
                    <a:pt x="441" y="279"/>
                    <a:pt x="441" y="279"/>
                    <a:pt x="441" y="279"/>
                  </a:cubicBezTo>
                  <a:cubicBezTo>
                    <a:pt x="441" y="279"/>
                    <a:pt x="441" y="279"/>
                    <a:pt x="441" y="279"/>
                  </a:cubicBezTo>
                  <a:cubicBezTo>
                    <a:pt x="441" y="279"/>
                    <a:pt x="441" y="279"/>
                    <a:pt x="441" y="279"/>
                  </a:cubicBezTo>
                  <a:cubicBezTo>
                    <a:pt x="441" y="279"/>
                    <a:pt x="441" y="279"/>
                    <a:pt x="441" y="279"/>
                  </a:cubicBezTo>
                  <a:cubicBezTo>
                    <a:pt x="441" y="279"/>
                    <a:pt x="441" y="279"/>
                    <a:pt x="441" y="279"/>
                  </a:cubicBezTo>
                  <a:cubicBezTo>
                    <a:pt x="441" y="279"/>
                    <a:pt x="441" y="279"/>
                    <a:pt x="441" y="279"/>
                  </a:cubicBezTo>
                  <a:cubicBezTo>
                    <a:pt x="440" y="280"/>
                    <a:pt x="440" y="280"/>
                    <a:pt x="440" y="280"/>
                  </a:cubicBezTo>
                  <a:cubicBezTo>
                    <a:pt x="440" y="280"/>
                    <a:pt x="440" y="280"/>
                    <a:pt x="440" y="280"/>
                  </a:cubicBezTo>
                  <a:cubicBezTo>
                    <a:pt x="440" y="280"/>
                    <a:pt x="440" y="280"/>
                    <a:pt x="440" y="280"/>
                  </a:cubicBezTo>
                  <a:cubicBezTo>
                    <a:pt x="440" y="281"/>
                    <a:pt x="440" y="281"/>
                    <a:pt x="440" y="281"/>
                  </a:cubicBezTo>
                  <a:cubicBezTo>
                    <a:pt x="440" y="281"/>
                    <a:pt x="440" y="281"/>
                    <a:pt x="440" y="281"/>
                  </a:cubicBezTo>
                  <a:cubicBezTo>
                    <a:pt x="440" y="281"/>
                    <a:pt x="441" y="281"/>
                    <a:pt x="440" y="281"/>
                  </a:cubicBezTo>
                  <a:cubicBezTo>
                    <a:pt x="441" y="282"/>
                    <a:pt x="441" y="282"/>
                    <a:pt x="441" y="282"/>
                  </a:cubicBezTo>
                  <a:cubicBezTo>
                    <a:pt x="441" y="281"/>
                    <a:pt x="442" y="281"/>
                    <a:pt x="442" y="281"/>
                  </a:cubicBezTo>
                  <a:cubicBezTo>
                    <a:pt x="442" y="280"/>
                    <a:pt x="442" y="280"/>
                    <a:pt x="442" y="280"/>
                  </a:cubicBezTo>
                  <a:cubicBezTo>
                    <a:pt x="442" y="280"/>
                    <a:pt x="442" y="280"/>
                    <a:pt x="442" y="280"/>
                  </a:cubicBezTo>
                  <a:cubicBezTo>
                    <a:pt x="442" y="280"/>
                    <a:pt x="442" y="280"/>
                    <a:pt x="442" y="280"/>
                  </a:cubicBezTo>
                  <a:cubicBezTo>
                    <a:pt x="442" y="279"/>
                    <a:pt x="442" y="279"/>
                    <a:pt x="442" y="278"/>
                  </a:cubicBezTo>
                  <a:close/>
                  <a:moveTo>
                    <a:pt x="186" y="4"/>
                  </a:moveTo>
                  <a:cubicBezTo>
                    <a:pt x="186" y="3"/>
                    <a:pt x="186" y="3"/>
                    <a:pt x="186" y="3"/>
                  </a:cubicBezTo>
                  <a:cubicBezTo>
                    <a:pt x="186" y="3"/>
                    <a:pt x="186" y="3"/>
                    <a:pt x="186" y="3"/>
                  </a:cubicBezTo>
                  <a:lnTo>
                    <a:pt x="186" y="4"/>
                  </a:lnTo>
                  <a:close/>
                  <a:moveTo>
                    <a:pt x="177" y="11"/>
                  </a:moveTo>
                  <a:cubicBezTo>
                    <a:pt x="177" y="11"/>
                    <a:pt x="177" y="11"/>
                    <a:pt x="177" y="11"/>
                  </a:cubicBezTo>
                  <a:cubicBezTo>
                    <a:pt x="177" y="11"/>
                    <a:pt x="177" y="11"/>
                    <a:pt x="177" y="11"/>
                  </a:cubicBezTo>
                  <a:cubicBezTo>
                    <a:pt x="177" y="12"/>
                    <a:pt x="177" y="12"/>
                    <a:pt x="177" y="12"/>
                  </a:cubicBezTo>
                  <a:cubicBezTo>
                    <a:pt x="177" y="12"/>
                    <a:pt x="177" y="12"/>
                    <a:pt x="177" y="12"/>
                  </a:cubicBezTo>
                  <a:cubicBezTo>
                    <a:pt x="177" y="12"/>
                    <a:pt x="177" y="12"/>
                    <a:pt x="177" y="12"/>
                  </a:cubicBezTo>
                  <a:cubicBezTo>
                    <a:pt x="177" y="12"/>
                    <a:pt x="177" y="12"/>
                    <a:pt x="177" y="12"/>
                  </a:cubicBezTo>
                  <a:cubicBezTo>
                    <a:pt x="177" y="12"/>
                    <a:pt x="177" y="12"/>
                    <a:pt x="177" y="12"/>
                  </a:cubicBezTo>
                  <a:cubicBezTo>
                    <a:pt x="177" y="12"/>
                    <a:pt x="177" y="12"/>
                    <a:pt x="177" y="12"/>
                  </a:cubicBezTo>
                  <a:cubicBezTo>
                    <a:pt x="177" y="13"/>
                    <a:pt x="177" y="13"/>
                    <a:pt x="177" y="13"/>
                  </a:cubicBezTo>
                  <a:cubicBezTo>
                    <a:pt x="177" y="13"/>
                    <a:pt x="177" y="13"/>
                    <a:pt x="177" y="13"/>
                  </a:cubicBezTo>
                  <a:cubicBezTo>
                    <a:pt x="177" y="13"/>
                    <a:pt x="177" y="13"/>
                    <a:pt x="177" y="13"/>
                  </a:cubicBezTo>
                  <a:cubicBezTo>
                    <a:pt x="177" y="12"/>
                    <a:pt x="177" y="12"/>
                    <a:pt x="177" y="12"/>
                  </a:cubicBezTo>
                  <a:cubicBezTo>
                    <a:pt x="177" y="12"/>
                    <a:pt x="177" y="12"/>
                    <a:pt x="177" y="12"/>
                  </a:cubicBezTo>
                  <a:cubicBezTo>
                    <a:pt x="177" y="12"/>
                    <a:pt x="177" y="12"/>
                    <a:pt x="177" y="12"/>
                  </a:cubicBezTo>
                  <a:cubicBezTo>
                    <a:pt x="177" y="11"/>
                    <a:pt x="177" y="11"/>
                    <a:pt x="177" y="11"/>
                  </a:cubicBezTo>
                  <a:cubicBezTo>
                    <a:pt x="178" y="11"/>
                    <a:pt x="178" y="11"/>
                    <a:pt x="178" y="11"/>
                  </a:cubicBezTo>
                  <a:cubicBezTo>
                    <a:pt x="178" y="11"/>
                    <a:pt x="178" y="11"/>
                    <a:pt x="178" y="11"/>
                  </a:cubicBezTo>
                  <a:cubicBezTo>
                    <a:pt x="178" y="11"/>
                    <a:pt x="178" y="11"/>
                    <a:pt x="178" y="11"/>
                  </a:cubicBezTo>
                  <a:cubicBezTo>
                    <a:pt x="178" y="11"/>
                    <a:pt x="178" y="11"/>
                    <a:pt x="178" y="11"/>
                  </a:cubicBezTo>
                  <a:cubicBezTo>
                    <a:pt x="178" y="10"/>
                    <a:pt x="178" y="10"/>
                    <a:pt x="178" y="10"/>
                  </a:cubicBezTo>
                  <a:cubicBezTo>
                    <a:pt x="178" y="10"/>
                    <a:pt x="178" y="10"/>
                    <a:pt x="178" y="10"/>
                  </a:cubicBezTo>
                  <a:cubicBezTo>
                    <a:pt x="178" y="10"/>
                    <a:pt x="178" y="10"/>
                    <a:pt x="178" y="10"/>
                  </a:cubicBezTo>
                  <a:cubicBezTo>
                    <a:pt x="178" y="10"/>
                    <a:pt x="178" y="10"/>
                    <a:pt x="178" y="10"/>
                  </a:cubicBezTo>
                  <a:cubicBezTo>
                    <a:pt x="178" y="10"/>
                    <a:pt x="178" y="10"/>
                    <a:pt x="178" y="10"/>
                  </a:cubicBezTo>
                  <a:cubicBezTo>
                    <a:pt x="178" y="9"/>
                    <a:pt x="178" y="9"/>
                    <a:pt x="178" y="9"/>
                  </a:cubicBezTo>
                  <a:cubicBezTo>
                    <a:pt x="178" y="9"/>
                    <a:pt x="179" y="9"/>
                    <a:pt x="178" y="8"/>
                  </a:cubicBezTo>
                  <a:cubicBezTo>
                    <a:pt x="179" y="8"/>
                    <a:pt x="179" y="8"/>
                    <a:pt x="179" y="8"/>
                  </a:cubicBezTo>
                  <a:cubicBezTo>
                    <a:pt x="179" y="8"/>
                    <a:pt x="179" y="8"/>
                    <a:pt x="179" y="8"/>
                  </a:cubicBezTo>
                  <a:cubicBezTo>
                    <a:pt x="179" y="7"/>
                    <a:pt x="179" y="7"/>
                    <a:pt x="179" y="7"/>
                  </a:cubicBezTo>
                  <a:cubicBezTo>
                    <a:pt x="179" y="7"/>
                    <a:pt x="179" y="7"/>
                    <a:pt x="179" y="7"/>
                  </a:cubicBezTo>
                  <a:cubicBezTo>
                    <a:pt x="179" y="7"/>
                    <a:pt x="179" y="7"/>
                    <a:pt x="179" y="7"/>
                  </a:cubicBezTo>
                  <a:cubicBezTo>
                    <a:pt x="180" y="7"/>
                    <a:pt x="180" y="6"/>
                    <a:pt x="181" y="6"/>
                  </a:cubicBezTo>
                  <a:cubicBezTo>
                    <a:pt x="181" y="6"/>
                    <a:pt x="181" y="6"/>
                    <a:pt x="181" y="6"/>
                  </a:cubicBezTo>
                  <a:cubicBezTo>
                    <a:pt x="181" y="5"/>
                    <a:pt x="181" y="5"/>
                    <a:pt x="181" y="5"/>
                  </a:cubicBezTo>
                  <a:cubicBezTo>
                    <a:pt x="181" y="6"/>
                    <a:pt x="181" y="6"/>
                    <a:pt x="181" y="6"/>
                  </a:cubicBezTo>
                  <a:cubicBezTo>
                    <a:pt x="181" y="5"/>
                    <a:pt x="181" y="5"/>
                    <a:pt x="181" y="5"/>
                  </a:cubicBezTo>
                  <a:cubicBezTo>
                    <a:pt x="182" y="6"/>
                    <a:pt x="182" y="6"/>
                    <a:pt x="182" y="6"/>
                  </a:cubicBezTo>
                  <a:cubicBezTo>
                    <a:pt x="182" y="5"/>
                    <a:pt x="182" y="5"/>
                    <a:pt x="182" y="5"/>
                  </a:cubicBezTo>
                  <a:cubicBezTo>
                    <a:pt x="182" y="5"/>
                    <a:pt x="182" y="5"/>
                    <a:pt x="182" y="5"/>
                  </a:cubicBezTo>
                  <a:cubicBezTo>
                    <a:pt x="182" y="5"/>
                    <a:pt x="182" y="5"/>
                    <a:pt x="182" y="5"/>
                  </a:cubicBezTo>
                  <a:cubicBezTo>
                    <a:pt x="182" y="5"/>
                    <a:pt x="182" y="5"/>
                    <a:pt x="182" y="5"/>
                  </a:cubicBezTo>
                  <a:cubicBezTo>
                    <a:pt x="183" y="5"/>
                    <a:pt x="183" y="5"/>
                    <a:pt x="183" y="5"/>
                  </a:cubicBezTo>
                  <a:cubicBezTo>
                    <a:pt x="183" y="6"/>
                    <a:pt x="183" y="6"/>
                    <a:pt x="183" y="6"/>
                  </a:cubicBezTo>
                  <a:cubicBezTo>
                    <a:pt x="183" y="6"/>
                    <a:pt x="183" y="6"/>
                    <a:pt x="183" y="6"/>
                  </a:cubicBezTo>
                  <a:cubicBezTo>
                    <a:pt x="184" y="5"/>
                    <a:pt x="183" y="5"/>
                    <a:pt x="183" y="4"/>
                  </a:cubicBezTo>
                  <a:cubicBezTo>
                    <a:pt x="184" y="4"/>
                    <a:pt x="184" y="4"/>
                    <a:pt x="184" y="4"/>
                  </a:cubicBezTo>
                  <a:cubicBezTo>
                    <a:pt x="183" y="3"/>
                    <a:pt x="183" y="3"/>
                    <a:pt x="183" y="3"/>
                  </a:cubicBezTo>
                  <a:cubicBezTo>
                    <a:pt x="184" y="3"/>
                    <a:pt x="184" y="2"/>
                    <a:pt x="184" y="2"/>
                  </a:cubicBezTo>
                  <a:cubicBezTo>
                    <a:pt x="184" y="2"/>
                    <a:pt x="184" y="2"/>
                    <a:pt x="184" y="2"/>
                  </a:cubicBezTo>
                  <a:cubicBezTo>
                    <a:pt x="185" y="2"/>
                    <a:pt x="185" y="2"/>
                    <a:pt x="185" y="2"/>
                  </a:cubicBezTo>
                  <a:cubicBezTo>
                    <a:pt x="185" y="2"/>
                    <a:pt x="185" y="2"/>
                    <a:pt x="185" y="2"/>
                  </a:cubicBezTo>
                  <a:cubicBezTo>
                    <a:pt x="186" y="2"/>
                    <a:pt x="186" y="2"/>
                    <a:pt x="186" y="2"/>
                  </a:cubicBezTo>
                  <a:cubicBezTo>
                    <a:pt x="186" y="1"/>
                    <a:pt x="186" y="1"/>
                    <a:pt x="186" y="1"/>
                  </a:cubicBezTo>
                  <a:cubicBezTo>
                    <a:pt x="185" y="1"/>
                    <a:pt x="185" y="1"/>
                    <a:pt x="185" y="1"/>
                  </a:cubicBezTo>
                  <a:cubicBezTo>
                    <a:pt x="185" y="0"/>
                    <a:pt x="185" y="0"/>
                    <a:pt x="185" y="0"/>
                  </a:cubicBezTo>
                  <a:cubicBezTo>
                    <a:pt x="185" y="0"/>
                    <a:pt x="185" y="0"/>
                    <a:pt x="185" y="0"/>
                  </a:cubicBezTo>
                  <a:cubicBezTo>
                    <a:pt x="184" y="0"/>
                    <a:pt x="184" y="0"/>
                    <a:pt x="184" y="0"/>
                  </a:cubicBezTo>
                  <a:cubicBezTo>
                    <a:pt x="184" y="0"/>
                    <a:pt x="184" y="0"/>
                    <a:pt x="184" y="0"/>
                  </a:cubicBezTo>
                  <a:cubicBezTo>
                    <a:pt x="184" y="0"/>
                    <a:pt x="184" y="0"/>
                    <a:pt x="184" y="0"/>
                  </a:cubicBezTo>
                  <a:cubicBezTo>
                    <a:pt x="183" y="0"/>
                    <a:pt x="183" y="0"/>
                    <a:pt x="183" y="0"/>
                  </a:cubicBezTo>
                  <a:cubicBezTo>
                    <a:pt x="183" y="0"/>
                    <a:pt x="183" y="0"/>
                    <a:pt x="183" y="0"/>
                  </a:cubicBezTo>
                  <a:cubicBezTo>
                    <a:pt x="183" y="1"/>
                    <a:pt x="183" y="1"/>
                    <a:pt x="183" y="1"/>
                  </a:cubicBezTo>
                  <a:cubicBezTo>
                    <a:pt x="182" y="0"/>
                    <a:pt x="182" y="0"/>
                    <a:pt x="182" y="0"/>
                  </a:cubicBezTo>
                  <a:cubicBezTo>
                    <a:pt x="181" y="1"/>
                    <a:pt x="181" y="1"/>
                    <a:pt x="181" y="1"/>
                  </a:cubicBezTo>
                  <a:cubicBezTo>
                    <a:pt x="181" y="1"/>
                    <a:pt x="181" y="1"/>
                    <a:pt x="181" y="1"/>
                  </a:cubicBezTo>
                  <a:cubicBezTo>
                    <a:pt x="181" y="1"/>
                    <a:pt x="181" y="1"/>
                    <a:pt x="181" y="1"/>
                  </a:cubicBezTo>
                  <a:cubicBezTo>
                    <a:pt x="181" y="1"/>
                    <a:pt x="181" y="1"/>
                    <a:pt x="181" y="1"/>
                  </a:cubicBezTo>
                  <a:cubicBezTo>
                    <a:pt x="180" y="1"/>
                    <a:pt x="180" y="1"/>
                    <a:pt x="180" y="1"/>
                  </a:cubicBezTo>
                  <a:cubicBezTo>
                    <a:pt x="179" y="1"/>
                    <a:pt x="179" y="1"/>
                    <a:pt x="179" y="1"/>
                  </a:cubicBezTo>
                  <a:cubicBezTo>
                    <a:pt x="180" y="0"/>
                    <a:pt x="180" y="0"/>
                    <a:pt x="180" y="0"/>
                  </a:cubicBezTo>
                  <a:cubicBezTo>
                    <a:pt x="179" y="0"/>
                    <a:pt x="179" y="0"/>
                    <a:pt x="179" y="0"/>
                  </a:cubicBezTo>
                  <a:cubicBezTo>
                    <a:pt x="179" y="1"/>
                    <a:pt x="179" y="1"/>
                    <a:pt x="179" y="1"/>
                  </a:cubicBezTo>
                  <a:cubicBezTo>
                    <a:pt x="179" y="1"/>
                    <a:pt x="179" y="1"/>
                    <a:pt x="179" y="1"/>
                  </a:cubicBezTo>
                  <a:cubicBezTo>
                    <a:pt x="178" y="1"/>
                    <a:pt x="178" y="1"/>
                    <a:pt x="178" y="1"/>
                  </a:cubicBezTo>
                  <a:cubicBezTo>
                    <a:pt x="178" y="1"/>
                    <a:pt x="178" y="1"/>
                    <a:pt x="178" y="1"/>
                  </a:cubicBezTo>
                  <a:cubicBezTo>
                    <a:pt x="178" y="1"/>
                    <a:pt x="178" y="1"/>
                    <a:pt x="178" y="1"/>
                  </a:cubicBezTo>
                  <a:cubicBezTo>
                    <a:pt x="178" y="1"/>
                    <a:pt x="178" y="1"/>
                    <a:pt x="178" y="1"/>
                  </a:cubicBezTo>
                  <a:cubicBezTo>
                    <a:pt x="178" y="1"/>
                    <a:pt x="178" y="1"/>
                    <a:pt x="178" y="1"/>
                  </a:cubicBezTo>
                  <a:cubicBezTo>
                    <a:pt x="178" y="1"/>
                    <a:pt x="178" y="1"/>
                    <a:pt x="178" y="1"/>
                  </a:cubicBezTo>
                  <a:cubicBezTo>
                    <a:pt x="178" y="1"/>
                    <a:pt x="178" y="1"/>
                    <a:pt x="178" y="1"/>
                  </a:cubicBezTo>
                  <a:cubicBezTo>
                    <a:pt x="177" y="1"/>
                    <a:pt x="177" y="1"/>
                    <a:pt x="177" y="1"/>
                  </a:cubicBezTo>
                  <a:cubicBezTo>
                    <a:pt x="177" y="1"/>
                    <a:pt x="177" y="1"/>
                    <a:pt x="177" y="1"/>
                  </a:cubicBezTo>
                  <a:cubicBezTo>
                    <a:pt x="177" y="1"/>
                    <a:pt x="177" y="1"/>
                    <a:pt x="177" y="1"/>
                  </a:cubicBezTo>
                  <a:cubicBezTo>
                    <a:pt x="177" y="2"/>
                    <a:pt x="177" y="2"/>
                    <a:pt x="177" y="2"/>
                  </a:cubicBezTo>
                  <a:cubicBezTo>
                    <a:pt x="177" y="2"/>
                    <a:pt x="177" y="2"/>
                    <a:pt x="177" y="2"/>
                  </a:cubicBezTo>
                  <a:cubicBezTo>
                    <a:pt x="177" y="3"/>
                    <a:pt x="178" y="2"/>
                    <a:pt x="178" y="3"/>
                  </a:cubicBezTo>
                  <a:cubicBezTo>
                    <a:pt x="178" y="3"/>
                    <a:pt x="178" y="3"/>
                    <a:pt x="178" y="3"/>
                  </a:cubicBezTo>
                  <a:cubicBezTo>
                    <a:pt x="179" y="3"/>
                    <a:pt x="179" y="3"/>
                    <a:pt x="179" y="3"/>
                  </a:cubicBezTo>
                  <a:cubicBezTo>
                    <a:pt x="178" y="3"/>
                    <a:pt x="178" y="3"/>
                    <a:pt x="178" y="3"/>
                  </a:cubicBezTo>
                  <a:cubicBezTo>
                    <a:pt x="179" y="3"/>
                    <a:pt x="179" y="3"/>
                    <a:pt x="179" y="3"/>
                  </a:cubicBezTo>
                  <a:cubicBezTo>
                    <a:pt x="178" y="3"/>
                    <a:pt x="178" y="3"/>
                    <a:pt x="178" y="3"/>
                  </a:cubicBezTo>
                  <a:cubicBezTo>
                    <a:pt x="179" y="3"/>
                    <a:pt x="179" y="3"/>
                    <a:pt x="179" y="3"/>
                  </a:cubicBezTo>
                  <a:cubicBezTo>
                    <a:pt x="179" y="3"/>
                    <a:pt x="179" y="3"/>
                    <a:pt x="179" y="3"/>
                  </a:cubicBezTo>
                  <a:cubicBezTo>
                    <a:pt x="179" y="4"/>
                    <a:pt x="179" y="4"/>
                    <a:pt x="179" y="4"/>
                  </a:cubicBezTo>
                  <a:cubicBezTo>
                    <a:pt x="179" y="4"/>
                    <a:pt x="179" y="4"/>
                    <a:pt x="179" y="4"/>
                  </a:cubicBezTo>
                  <a:cubicBezTo>
                    <a:pt x="179" y="5"/>
                    <a:pt x="179" y="5"/>
                    <a:pt x="179" y="5"/>
                  </a:cubicBezTo>
                  <a:cubicBezTo>
                    <a:pt x="178" y="5"/>
                    <a:pt x="178" y="5"/>
                    <a:pt x="178" y="5"/>
                  </a:cubicBezTo>
                  <a:cubicBezTo>
                    <a:pt x="178" y="5"/>
                    <a:pt x="178" y="5"/>
                    <a:pt x="178" y="5"/>
                  </a:cubicBezTo>
                  <a:cubicBezTo>
                    <a:pt x="178" y="5"/>
                    <a:pt x="178" y="5"/>
                    <a:pt x="178" y="5"/>
                  </a:cubicBezTo>
                  <a:cubicBezTo>
                    <a:pt x="178" y="6"/>
                    <a:pt x="178" y="6"/>
                    <a:pt x="178" y="6"/>
                  </a:cubicBezTo>
                  <a:cubicBezTo>
                    <a:pt x="178" y="6"/>
                    <a:pt x="178" y="6"/>
                    <a:pt x="178" y="6"/>
                  </a:cubicBezTo>
                  <a:cubicBezTo>
                    <a:pt x="178" y="6"/>
                    <a:pt x="178" y="6"/>
                    <a:pt x="178" y="6"/>
                  </a:cubicBezTo>
                  <a:cubicBezTo>
                    <a:pt x="178" y="6"/>
                    <a:pt x="178" y="6"/>
                    <a:pt x="178" y="6"/>
                  </a:cubicBezTo>
                  <a:cubicBezTo>
                    <a:pt x="178" y="6"/>
                    <a:pt x="178" y="6"/>
                    <a:pt x="178" y="6"/>
                  </a:cubicBezTo>
                  <a:cubicBezTo>
                    <a:pt x="178" y="7"/>
                    <a:pt x="178" y="7"/>
                    <a:pt x="178" y="7"/>
                  </a:cubicBezTo>
                  <a:cubicBezTo>
                    <a:pt x="178" y="6"/>
                    <a:pt x="178" y="6"/>
                    <a:pt x="178" y="6"/>
                  </a:cubicBezTo>
                  <a:cubicBezTo>
                    <a:pt x="178" y="6"/>
                    <a:pt x="178" y="6"/>
                    <a:pt x="178" y="6"/>
                  </a:cubicBezTo>
                  <a:cubicBezTo>
                    <a:pt x="179" y="6"/>
                    <a:pt x="179" y="6"/>
                    <a:pt x="179" y="6"/>
                  </a:cubicBezTo>
                  <a:cubicBezTo>
                    <a:pt x="179" y="6"/>
                    <a:pt x="179" y="6"/>
                    <a:pt x="179" y="6"/>
                  </a:cubicBezTo>
                  <a:cubicBezTo>
                    <a:pt x="179" y="6"/>
                    <a:pt x="179" y="6"/>
                    <a:pt x="179" y="6"/>
                  </a:cubicBezTo>
                  <a:cubicBezTo>
                    <a:pt x="179" y="7"/>
                    <a:pt x="179" y="7"/>
                    <a:pt x="179" y="7"/>
                  </a:cubicBezTo>
                  <a:cubicBezTo>
                    <a:pt x="179" y="7"/>
                    <a:pt x="179" y="7"/>
                    <a:pt x="179" y="7"/>
                  </a:cubicBezTo>
                  <a:cubicBezTo>
                    <a:pt x="179" y="7"/>
                    <a:pt x="179" y="7"/>
                    <a:pt x="179" y="7"/>
                  </a:cubicBezTo>
                  <a:cubicBezTo>
                    <a:pt x="178" y="8"/>
                    <a:pt x="178" y="8"/>
                    <a:pt x="178" y="8"/>
                  </a:cubicBezTo>
                  <a:cubicBezTo>
                    <a:pt x="178" y="8"/>
                    <a:pt x="178" y="8"/>
                    <a:pt x="178" y="8"/>
                  </a:cubicBezTo>
                  <a:cubicBezTo>
                    <a:pt x="178" y="8"/>
                    <a:pt x="178" y="8"/>
                    <a:pt x="178" y="8"/>
                  </a:cubicBezTo>
                  <a:cubicBezTo>
                    <a:pt x="178" y="8"/>
                    <a:pt x="178" y="8"/>
                    <a:pt x="178" y="8"/>
                  </a:cubicBezTo>
                  <a:cubicBezTo>
                    <a:pt x="178" y="8"/>
                    <a:pt x="178" y="8"/>
                    <a:pt x="178" y="8"/>
                  </a:cubicBezTo>
                  <a:cubicBezTo>
                    <a:pt x="177" y="9"/>
                    <a:pt x="177" y="9"/>
                    <a:pt x="177" y="9"/>
                  </a:cubicBezTo>
                  <a:cubicBezTo>
                    <a:pt x="177" y="9"/>
                    <a:pt x="177" y="9"/>
                    <a:pt x="177" y="9"/>
                  </a:cubicBezTo>
                  <a:cubicBezTo>
                    <a:pt x="177" y="9"/>
                    <a:pt x="177" y="9"/>
                    <a:pt x="177" y="9"/>
                  </a:cubicBezTo>
                  <a:cubicBezTo>
                    <a:pt x="177" y="10"/>
                    <a:pt x="177" y="10"/>
                    <a:pt x="177" y="10"/>
                  </a:cubicBezTo>
                  <a:cubicBezTo>
                    <a:pt x="177" y="10"/>
                    <a:pt x="177" y="10"/>
                    <a:pt x="177" y="10"/>
                  </a:cubicBezTo>
                  <a:cubicBezTo>
                    <a:pt x="177" y="10"/>
                    <a:pt x="177" y="10"/>
                    <a:pt x="177" y="10"/>
                  </a:cubicBezTo>
                  <a:cubicBezTo>
                    <a:pt x="177" y="11"/>
                    <a:pt x="177" y="11"/>
                    <a:pt x="177" y="11"/>
                  </a:cubicBezTo>
                  <a:close/>
                  <a:moveTo>
                    <a:pt x="442" y="276"/>
                  </a:moveTo>
                  <a:cubicBezTo>
                    <a:pt x="443" y="276"/>
                    <a:pt x="443" y="276"/>
                    <a:pt x="443" y="276"/>
                  </a:cubicBezTo>
                  <a:cubicBezTo>
                    <a:pt x="442" y="276"/>
                    <a:pt x="442" y="276"/>
                    <a:pt x="442" y="275"/>
                  </a:cubicBezTo>
                  <a:cubicBezTo>
                    <a:pt x="442" y="275"/>
                    <a:pt x="442" y="275"/>
                    <a:pt x="442" y="275"/>
                  </a:cubicBezTo>
                  <a:cubicBezTo>
                    <a:pt x="442" y="275"/>
                    <a:pt x="442" y="275"/>
                    <a:pt x="442" y="275"/>
                  </a:cubicBezTo>
                  <a:cubicBezTo>
                    <a:pt x="442" y="275"/>
                    <a:pt x="442" y="275"/>
                    <a:pt x="442" y="275"/>
                  </a:cubicBezTo>
                  <a:cubicBezTo>
                    <a:pt x="442" y="275"/>
                    <a:pt x="442" y="275"/>
                    <a:pt x="442" y="275"/>
                  </a:cubicBezTo>
                  <a:cubicBezTo>
                    <a:pt x="442" y="276"/>
                    <a:pt x="442" y="276"/>
                    <a:pt x="442" y="276"/>
                  </a:cubicBezTo>
                  <a:cubicBezTo>
                    <a:pt x="442" y="276"/>
                    <a:pt x="442" y="276"/>
                    <a:pt x="442" y="276"/>
                  </a:cubicBezTo>
                  <a:cubicBezTo>
                    <a:pt x="441" y="276"/>
                    <a:pt x="441" y="276"/>
                    <a:pt x="441" y="276"/>
                  </a:cubicBezTo>
                  <a:cubicBezTo>
                    <a:pt x="441" y="276"/>
                    <a:pt x="441" y="276"/>
                    <a:pt x="441" y="276"/>
                  </a:cubicBezTo>
                  <a:cubicBezTo>
                    <a:pt x="441" y="276"/>
                    <a:pt x="441" y="276"/>
                    <a:pt x="441" y="276"/>
                  </a:cubicBezTo>
                  <a:cubicBezTo>
                    <a:pt x="441" y="276"/>
                    <a:pt x="441" y="276"/>
                    <a:pt x="441" y="276"/>
                  </a:cubicBezTo>
                  <a:cubicBezTo>
                    <a:pt x="441" y="277"/>
                    <a:pt x="441" y="277"/>
                    <a:pt x="441" y="277"/>
                  </a:cubicBezTo>
                  <a:cubicBezTo>
                    <a:pt x="441" y="277"/>
                    <a:pt x="441" y="277"/>
                    <a:pt x="441" y="277"/>
                  </a:cubicBezTo>
                  <a:cubicBezTo>
                    <a:pt x="441" y="277"/>
                    <a:pt x="441" y="277"/>
                    <a:pt x="441" y="277"/>
                  </a:cubicBezTo>
                  <a:cubicBezTo>
                    <a:pt x="441" y="277"/>
                    <a:pt x="441" y="277"/>
                    <a:pt x="441" y="277"/>
                  </a:cubicBezTo>
                  <a:cubicBezTo>
                    <a:pt x="441" y="278"/>
                    <a:pt x="441" y="278"/>
                    <a:pt x="441" y="278"/>
                  </a:cubicBezTo>
                  <a:cubicBezTo>
                    <a:pt x="443" y="277"/>
                    <a:pt x="443" y="277"/>
                    <a:pt x="443" y="277"/>
                  </a:cubicBezTo>
                  <a:cubicBezTo>
                    <a:pt x="442" y="277"/>
                    <a:pt x="442" y="277"/>
                    <a:pt x="442" y="277"/>
                  </a:cubicBezTo>
                  <a:cubicBezTo>
                    <a:pt x="442" y="277"/>
                    <a:pt x="442" y="277"/>
                    <a:pt x="442" y="277"/>
                  </a:cubicBezTo>
                  <a:cubicBezTo>
                    <a:pt x="442" y="277"/>
                    <a:pt x="442" y="277"/>
                    <a:pt x="442" y="277"/>
                  </a:cubicBezTo>
                  <a:cubicBezTo>
                    <a:pt x="442" y="277"/>
                    <a:pt x="442" y="277"/>
                    <a:pt x="442" y="277"/>
                  </a:cubicBezTo>
                  <a:cubicBezTo>
                    <a:pt x="443" y="276"/>
                    <a:pt x="443" y="276"/>
                    <a:pt x="443" y="276"/>
                  </a:cubicBezTo>
                  <a:lnTo>
                    <a:pt x="442" y="276"/>
                  </a:lnTo>
                  <a:close/>
                  <a:moveTo>
                    <a:pt x="186" y="3"/>
                  </a:moveTo>
                  <a:cubicBezTo>
                    <a:pt x="187" y="3"/>
                    <a:pt x="187" y="3"/>
                    <a:pt x="187" y="3"/>
                  </a:cubicBezTo>
                  <a:cubicBezTo>
                    <a:pt x="187" y="4"/>
                    <a:pt x="187" y="4"/>
                    <a:pt x="187" y="4"/>
                  </a:cubicBezTo>
                  <a:cubicBezTo>
                    <a:pt x="187" y="4"/>
                    <a:pt x="187" y="4"/>
                    <a:pt x="187" y="4"/>
                  </a:cubicBezTo>
                  <a:cubicBezTo>
                    <a:pt x="187" y="5"/>
                    <a:pt x="187" y="5"/>
                    <a:pt x="187" y="5"/>
                  </a:cubicBezTo>
                  <a:cubicBezTo>
                    <a:pt x="187" y="5"/>
                    <a:pt x="187" y="5"/>
                    <a:pt x="187" y="5"/>
                  </a:cubicBezTo>
                  <a:cubicBezTo>
                    <a:pt x="186" y="5"/>
                    <a:pt x="186" y="5"/>
                    <a:pt x="186" y="5"/>
                  </a:cubicBezTo>
                  <a:cubicBezTo>
                    <a:pt x="186" y="5"/>
                    <a:pt x="186" y="5"/>
                    <a:pt x="186" y="5"/>
                  </a:cubicBezTo>
                  <a:cubicBezTo>
                    <a:pt x="186" y="6"/>
                    <a:pt x="186" y="6"/>
                    <a:pt x="186" y="6"/>
                  </a:cubicBezTo>
                  <a:cubicBezTo>
                    <a:pt x="187" y="6"/>
                    <a:pt x="187" y="6"/>
                    <a:pt x="188" y="6"/>
                  </a:cubicBezTo>
                  <a:cubicBezTo>
                    <a:pt x="189" y="5"/>
                    <a:pt x="189" y="5"/>
                    <a:pt x="189" y="5"/>
                  </a:cubicBezTo>
                  <a:cubicBezTo>
                    <a:pt x="189" y="5"/>
                    <a:pt x="189" y="5"/>
                    <a:pt x="189" y="5"/>
                  </a:cubicBezTo>
                  <a:cubicBezTo>
                    <a:pt x="190" y="5"/>
                    <a:pt x="190" y="4"/>
                    <a:pt x="190" y="5"/>
                  </a:cubicBezTo>
                  <a:cubicBezTo>
                    <a:pt x="191" y="5"/>
                    <a:pt x="192" y="4"/>
                    <a:pt x="192" y="4"/>
                  </a:cubicBezTo>
                  <a:cubicBezTo>
                    <a:pt x="193" y="5"/>
                    <a:pt x="193" y="5"/>
                    <a:pt x="193" y="5"/>
                  </a:cubicBezTo>
                  <a:cubicBezTo>
                    <a:pt x="193" y="4"/>
                    <a:pt x="193" y="4"/>
                    <a:pt x="193" y="4"/>
                  </a:cubicBezTo>
                  <a:cubicBezTo>
                    <a:pt x="193" y="4"/>
                    <a:pt x="193" y="4"/>
                    <a:pt x="193" y="4"/>
                  </a:cubicBezTo>
                  <a:cubicBezTo>
                    <a:pt x="193" y="5"/>
                    <a:pt x="193" y="5"/>
                    <a:pt x="193" y="5"/>
                  </a:cubicBezTo>
                  <a:cubicBezTo>
                    <a:pt x="194" y="5"/>
                    <a:pt x="194" y="5"/>
                    <a:pt x="194" y="5"/>
                  </a:cubicBezTo>
                  <a:cubicBezTo>
                    <a:pt x="194" y="5"/>
                    <a:pt x="194" y="5"/>
                    <a:pt x="194" y="5"/>
                  </a:cubicBezTo>
                  <a:cubicBezTo>
                    <a:pt x="194" y="5"/>
                    <a:pt x="194" y="5"/>
                    <a:pt x="194" y="5"/>
                  </a:cubicBezTo>
                  <a:cubicBezTo>
                    <a:pt x="194" y="5"/>
                    <a:pt x="194" y="5"/>
                    <a:pt x="194" y="5"/>
                  </a:cubicBezTo>
                  <a:cubicBezTo>
                    <a:pt x="195" y="5"/>
                    <a:pt x="195" y="5"/>
                    <a:pt x="195" y="5"/>
                  </a:cubicBezTo>
                  <a:cubicBezTo>
                    <a:pt x="195" y="5"/>
                    <a:pt x="195" y="5"/>
                    <a:pt x="195" y="5"/>
                  </a:cubicBezTo>
                  <a:cubicBezTo>
                    <a:pt x="195" y="5"/>
                    <a:pt x="195" y="5"/>
                    <a:pt x="195" y="5"/>
                  </a:cubicBezTo>
                  <a:cubicBezTo>
                    <a:pt x="195" y="5"/>
                    <a:pt x="195" y="5"/>
                    <a:pt x="195" y="5"/>
                  </a:cubicBezTo>
                  <a:cubicBezTo>
                    <a:pt x="196" y="6"/>
                    <a:pt x="196" y="6"/>
                    <a:pt x="196" y="6"/>
                  </a:cubicBezTo>
                  <a:cubicBezTo>
                    <a:pt x="196" y="6"/>
                    <a:pt x="196" y="6"/>
                    <a:pt x="196" y="6"/>
                  </a:cubicBezTo>
                  <a:cubicBezTo>
                    <a:pt x="196" y="6"/>
                    <a:pt x="196" y="6"/>
                    <a:pt x="196" y="6"/>
                  </a:cubicBezTo>
                  <a:cubicBezTo>
                    <a:pt x="196" y="6"/>
                    <a:pt x="196" y="6"/>
                    <a:pt x="196" y="6"/>
                  </a:cubicBezTo>
                  <a:cubicBezTo>
                    <a:pt x="196" y="6"/>
                    <a:pt x="196" y="6"/>
                    <a:pt x="196" y="6"/>
                  </a:cubicBezTo>
                  <a:cubicBezTo>
                    <a:pt x="197" y="6"/>
                    <a:pt x="197" y="6"/>
                    <a:pt x="197" y="6"/>
                  </a:cubicBezTo>
                  <a:cubicBezTo>
                    <a:pt x="198" y="6"/>
                    <a:pt x="198" y="6"/>
                    <a:pt x="198" y="6"/>
                  </a:cubicBezTo>
                  <a:cubicBezTo>
                    <a:pt x="198" y="6"/>
                    <a:pt x="198" y="6"/>
                    <a:pt x="198" y="6"/>
                  </a:cubicBezTo>
                  <a:cubicBezTo>
                    <a:pt x="198" y="6"/>
                    <a:pt x="198" y="6"/>
                    <a:pt x="198" y="6"/>
                  </a:cubicBezTo>
                  <a:cubicBezTo>
                    <a:pt x="199" y="6"/>
                    <a:pt x="199" y="6"/>
                    <a:pt x="199" y="6"/>
                  </a:cubicBezTo>
                  <a:cubicBezTo>
                    <a:pt x="199" y="6"/>
                    <a:pt x="199" y="6"/>
                    <a:pt x="199" y="6"/>
                  </a:cubicBezTo>
                  <a:cubicBezTo>
                    <a:pt x="199" y="6"/>
                    <a:pt x="199" y="6"/>
                    <a:pt x="199" y="6"/>
                  </a:cubicBezTo>
                  <a:cubicBezTo>
                    <a:pt x="200" y="6"/>
                    <a:pt x="200" y="6"/>
                    <a:pt x="200" y="6"/>
                  </a:cubicBezTo>
                  <a:cubicBezTo>
                    <a:pt x="200" y="6"/>
                    <a:pt x="200" y="6"/>
                    <a:pt x="200" y="6"/>
                  </a:cubicBezTo>
                  <a:cubicBezTo>
                    <a:pt x="200" y="6"/>
                    <a:pt x="200" y="6"/>
                    <a:pt x="201" y="6"/>
                  </a:cubicBezTo>
                  <a:cubicBezTo>
                    <a:pt x="201" y="6"/>
                    <a:pt x="201" y="6"/>
                    <a:pt x="201" y="6"/>
                  </a:cubicBezTo>
                  <a:cubicBezTo>
                    <a:pt x="201" y="6"/>
                    <a:pt x="201" y="6"/>
                    <a:pt x="201" y="6"/>
                  </a:cubicBezTo>
                  <a:cubicBezTo>
                    <a:pt x="201" y="6"/>
                    <a:pt x="201" y="6"/>
                    <a:pt x="201" y="6"/>
                  </a:cubicBezTo>
                  <a:cubicBezTo>
                    <a:pt x="201" y="5"/>
                    <a:pt x="201" y="5"/>
                    <a:pt x="201" y="5"/>
                  </a:cubicBezTo>
                  <a:cubicBezTo>
                    <a:pt x="201" y="5"/>
                    <a:pt x="201" y="5"/>
                    <a:pt x="201" y="5"/>
                  </a:cubicBezTo>
                  <a:cubicBezTo>
                    <a:pt x="201" y="5"/>
                    <a:pt x="201" y="5"/>
                    <a:pt x="201" y="5"/>
                  </a:cubicBezTo>
                  <a:cubicBezTo>
                    <a:pt x="201" y="5"/>
                    <a:pt x="201" y="5"/>
                    <a:pt x="201" y="5"/>
                  </a:cubicBezTo>
                  <a:cubicBezTo>
                    <a:pt x="201" y="4"/>
                    <a:pt x="201" y="4"/>
                    <a:pt x="200" y="4"/>
                  </a:cubicBezTo>
                  <a:cubicBezTo>
                    <a:pt x="201" y="4"/>
                    <a:pt x="201" y="4"/>
                    <a:pt x="201" y="4"/>
                  </a:cubicBezTo>
                  <a:cubicBezTo>
                    <a:pt x="201" y="4"/>
                    <a:pt x="201" y="4"/>
                    <a:pt x="201" y="4"/>
                  </a:cubicBezTo>
                  <a:cubicBezTo>
                    <a:pt x="201" y="4"/>
                    <a:pt x="201" y="4"/>
                    <a:pt x="201" y="4"/>
                  </a:cubicBezTo>
                  <a:cubicBezTo>
                    <a:pt x="200" y="3"/>
                    <a:pt x="200" y="3"/>
                    <a:pt x="200" y="3"/>
                  </a:cubicBezTo>
                  <a:cubicBezTo>
                    <a:pt x="200" y="3"/>
                    <a:pt x="200" y="3"/>
                    <a:pt x="200" y="3"/>
                  </a:cubicBezTo>
                  <a:cubicBezTo>
                    <a:pt x="200" y="3"/>
                    <a:pt x="200" y="3"/>
                    <a:pt x="200" y="3"/>
                  </a:cubicBezTo>
                  <a:cubicBezTo>
                    <a:pt x="200" y="2"/>
                    <a:pt x="200" y="2"/>
                    <a:pt x="200" y="2"/>
                  </a:cubicBezTo>
                  <a:cubicBezTo>
                    <a:pt x="200" y="2"/>
                    <a:pt x="200" y="2"/>
                    <a:pt x="200" y="2"/>
                  </a:cubicBezTo>
                  <a:cubicBezTo>
                    <a:pt x="199" y="2"/>
                    <a:pt x="199" y="1"/>
                    <a:pt x="198" y="1"/>
                  </a:cubicBezTo>
                  <a:cubicBezTo>
                    <a:pt x="198" y="1"/>
                    <a:pt x="198" y="1"/>
                    <a:pt x="198" y="1"/>
                  </a:cubicBezTo>
                  <a:cubicBezTo>
                    <a:pt x="198" y="1"/>
                    <a:pt x="197" y="1"/>
                    <a:pt x="197" y="1"/>
                  </a:cubicBezTo>
                  <a:cubicBezTo>
                    <a:pt x="197" y="1"/>
                    <a:pt x="197" y="1"/>
                    <a:pt x="197" y="1"/>
                  </a:cubicBezTo>
                  <a:cubicBezTo>
                    <a:pt x="197" y="1"/>
                    <a:pt x="197" y="1"/>
                    <a:pt x="197" y="1"/>
                  </a:cubicBezTo>
                  <a:cubicBezTo>
                    <a:pt x="197" y="1"/>
                    <a:pt x="197" y="1"/>
                    <a:pt x="197" y="1"/>
                  </a:cubicBezTo>
                  <a:cubicBezTo>
                    <a:pt x="197" y="1"/>
                    <a:pt x="197" y="1"/>
                    <a:pt x="197" y="1"/>
                  </a:cubicBezTo>
                  <a:cubicBezTo>
                    <a:pt x="196" y="1"/>
                    <a:pt x="196" y="1"/>
                    <a:pt x="196" y="1"/>
                  </a:cubicBezTo>
                  <a:cubicBezTo>
                    <a:pt x="196" y="2"/>
                    <a:pt x="196" y="2"/>
                    <a:pt x="196" y="2"/>
                  </a:cubicBezTo>
                  <a:cubicBezTo>
                    <a:pt x="196" y="1"/>
                    <a:pt x="196" y="1"/>
                    <a:pt x="196" y="1"/>
                  </a:cubicBezTo>
                  <a:cubicBezTo>
                    <a:pt x="196" y="2"/>
                    <a:pt x="196" y="2"/>
                    <a:pt x="196" y="2"/>
                  </a:cubicBezTo>
                  <a:cubicBezTo>
                    <a:pt x="195" y="2"/>
                    <a:pt x="195" y="2"/>
                    <a:pt x="195" y="2"/>
                  </a:cubicBezTo>
                  <a:cubicBezTo>
                    <a:pt x="195" y="2"/>
                    <a:pt x="195" y="2"/>
                    <a:pt x="195" y="2"/>
                  </a:cubicBezTo>
                  <a:cubicBezTo>
                    <a:pt x="195" y="2"/>
                    <a:pt x="195" y="2"/>
                    <a:pt x="195" y="2"/>
                  </a:cubicBezTo>
                  <a:cubicBezTo>
                    <a:pt x="195" y="2"/>
                    <a:pt x="195" y="2"/>
                    <a:pt x="195" y="2"/>
                  </a:cubicBezTo>
                  <a:cubicBezTo>
                    <a:pt x="195" y="2"/>
                    <a:pt x="195" y="2"/>
                    <a:pt x="195" y="2"/>
                  </a:cubicBezTo>
                  <a:cubicBezTo>
                    <a:pt x="194" y="2"/>
                    <a:pt x="194" y="2"/>
                    <a:pt x="194" y="2"/>
                  </a:cubicBezTo>
                  <a:cubicBezTo>
                    <a:pt x="194" y="2"/>
                    <a:pt x="194" y="2"/>
                    <a:pt x="194" y="2"/>
                  </a:cubicBezTo>
                  <a:cubicBezTo>
                    <a:pt x="193" y="2"/>
                    <a:pt x="194" y="2"/>
                    <a:pt x="193" y="2"/>
                  </a:cubicBezTo>
                  <a:cubicBezTo>
                    <a:pt x="193" y="2"/>
                    <a:pt x="193" y="2"/>
                    <a:pt x="193" y="2"/>
                  </a:cubicBezTo>
                  <a:cubicBezTo>
                    <a:pt x="193" y="2"/>
                    <a:pt x="193" y="1"/>
                    <a:pt x="192" y="2"/>
                  </a:cubicBezTo>
                  <a:cubicBezTo>
                    <a:pt x="192" y="1"/>
                    <a:pt x="192" y="1"/>
                    <a:pt x="192" y="1"/>
                  </a:cubicBezTo>
                  <a:cubicBezTo>
                    <a:pt x="191" y="0"/>
                    <a:pt x="191" y="0"/>
                    <a:pt x="191" y="0"/>
                  </a:cubicBezTo>
                  <a:cubicBezTo>
                    <a:pt x="191" y="1"/>
                    <a:pt x="191" y="1"/>
                    <a:pt x="191" y="1"/>
                  </a:cubicBezTo>
                  <a:cubicBezTo>
                    <a:pt x="192" y="1"/>
                    <a:pt x="192" y="1"/>
                    <a:pt x="192" y="1"/>
                  </a:cubicBezTo>
                  <a:cubicBezTo>
                    <a:pt x="191" y="2"/>
                    <a:pt x="191" y="2"/>
                    <a:pt x="191" y="2"/>
                  </a:cubicBezTo>
                  <a:cubicBezTo>
                    <a:pt x="190" y="1"/>
                    <a:pt x="190" y="1"/>
                    <a:pt x="190" y="1"/>
                  </a:cubicBezTo>
                  <a:cubicBezTo>
                    <a:pt x="190" y="2"/>
                    <a:pt x="190" y="2"/>
                    <a:pt x="190" y="2"/>
                  </a:cubicBezTo>
                  <a:cubicBezTo>
                    <a:pt x="190" y="1"/>
                    <a:pt x="190" y="1"/>
                    <a:pt x="190" y="1"/>
                  </a:cubicBezTo>
                  <a:cubicBezTo>
                    <a:pt x="190" y="2"/>
                    <a:pt x="190" y="2"/>
                    <a:pt x="190" y="2"/>
                  </a:cubicBezTo>
                  <a:cubicBezTo>
                    <a:pt x="190" y="1"/>
                    <a:pt x="190" y="1"/>
                    <a:pt x="190" y="1"/>
                  </a:cubicBezTo>
                  <a:cubicBezTo>
                    <a:pt x="189" y="2"/>
                    <a:pt x="189" y="2"/>
                    <a:pt x="189" y="2"/>
                  </a:cubicBezTo>
                  <a:cubicBezTo>
                    <a:pt x="189" y="1"/>
                    <a:pt x="189" y="1"/>
                    <a:pt x="189" y="1"/>
                  </a:cubicBezTo>
                  <a:cubicBezTo>
                    <a:pt x="189" y="2"/>
                    <a:pt x="189" y="2"/>
                    <a:pt x="189" y="2"/>
                  </a:cubicBezTo>
                  <a:cubicBezTo>
                    <a:pt x="188" y="2"/>
                    <a:pt x="188" y="2"/>
                    <a:pt x="188" y="2"/>
                  </a:cubicBezTo>
                  <a:cubicBezTo>
                    <a:pt x="188" y="2"/>
                    <a:pt x="188" y="2"/>
                    <a:pt x="188" y="2"/>
                  </a:cubicBezTo>
                  <a:cubicBezTo>
                    <a:pt x="188" y="2"/>
                    <a:pt x="188" y="2"/>
                    <a:pt x="188" y="2"/>
                  </a:cubicBezTo>
                  <a:cubicBezTo>
                    <a:pt x="187" y="2"/>
                    <a:pt x="187" y="2"/>
                    <a:pt x="187" y="2"/>
                  </a:cubicBezTo>
                  <a:cubicBezTo>
                    <a:pt x="187" y="2"/>
                    <a:pt x="187" y="2"/>
                    <a:pt x="187" y="2"/>
                  </a:cubicBezTo>
                  <a:cubicBezTo>
                    <a:pt x="187" y="2"/>
                    <a:pt x="187" y="2"/>
                    <a:pt x="187" y="2"/>
                  </a:cubicBezTo>
                  <a:cubicBezTo>
                    <a:pt x="186" y="2"/>
                    <a:pt x="186" y="2"/>
                    <a:pt x="186" y="2"/>
                  </a:cubicBezTo>
                  <a:cubicBezTo>
                    <a:pt x="186" y="3"/>
                    <a:pt x="186" y="3"/>
                    <a:pt x="186" y="3"/>
                  </a:cubicBezTo>
                  <a:cubicBezTo>
                    <a:pt x="186" y="3"/>
                    <a:pt x="186" y="3"/>
                    <a:pt x="186" y="3"/>
                  </a:cubicBezTo>
                  <a:close/>
                  <a:moveTo>
                    <a:pt x="177" y="7"/>
                  </a:moveTo>
                  <a:cubicBezTo>
                    <a:pt x="177" y="7"/>
                    <a:pt x="177" y="7"/>
                    <a:pt x="177" y="7"/>
                  </a:cubicBezTo>
                  <a:cubicBezTo>
                    <a:pt x="177" y="7"/>
                    <a:pt x="177" y="7"/>
                    <a:pt x="177" y="7"/>
                  </a:cubicBezTo>
                  <a:cubicBezTo>
                    <a:pt x="177" y="7"/>
                    <a:pt x="177" y="7"/>
                    <a:pt x="177" y="7"/>
                  </a:cubicBezTo>
                  <a:cubicBezTo>
                    <a:pt x="177" y="7"/>
                    <a:pt x="177" y="7"/>
                    <a:pt x="177" y="7"/>
                  </a:cubicBezTo>
                  <a:close/>
                  <a:moveTo>
                    <a:pt x="443" y="275"/>
                  </a:moveTo>
                  <a:cubicBezTo>
                    <a:pt x="442" y="274"/>
                    <a:pt x="442" y="274"/>
                    <a:pt x="442" y="274"/>
                  </a:cubicBezTo>
                  <a:cubicBezTo>
                    <a:pt x="442" y="274"/>
                    <a:pt x="442" y="274"/>
                    <a:pt x="441" y="274"/>
                  </a:cubicBezTo>
                  <a:cubicBezTo>
                    <a:pt x="441" y="274"/>
                    <a:pt x="441" y="274"/>
                    <a:pt x="441" y="274"/>
                  </a:cubicBezTo>
                  <a:cubicBezTo>
                    <a:pt x="441" y="274"/>
                    <a:pt x="441" y="274"/>
                    <a:pt x="441" y="274"/>
                  </a:cubicBezTo>
                  <a:cubicBezTo>
                    <a:pt x="442" y="274"/>
                    <a:pt x="442" y="274"/>
                    <a:pt x="442" y="274"/>
                  </a:cubicBezTo>
                  <a:cubicBezTo>
                    <a:pt x="442" y="275"/>
                    <a:pt x="442" y="275"/>
                    <a:pt x="441" y="275"/>
                  </a:cubicBezTo>
                  <a:cubicBezTo>
                    <a:pt x="441" y="275"/>
                    <a:pt x="441" y="275"/>
                    <a:pt x="441" y="275"/>
                  </a:cubicBezTo>
                  <a:cubicBezTo>
                    <a:pt x="441" y="275"/>
                    <a:pt x="441" y="275"/>
                    <a:pt x="441" y="275"/>
                  </a:cubicBezTo>
                  <a:cubicBezTo>
                    <a:pt x="441" y="274"/>
                    <a:pt x="441" y="274"/>
                    <a:pt x="441" y="274"/>
                  </a:cubicBezTo>
                  <a:cubicBezTo>
                    <a:pt x="440" y="274"/>
                    <a:pt x="440" y="274"/>
                    <a:pt x="440" y="274"/>
                  </a:cubicBezTo>
                  <a:cubicBezTo>
                    <a:pt x="440" y="274"/>
                    <a:pt x="440" y="274"/>
                    <a:pt x="440" y="274"/>
                  </a:cubicBezTo>
                  <a:cubicBezTo>
                    <a:pt x="440" y="274"/>
                    <a:pt x="440" y="274"/>
                    <a:pt x="440" y="274"/>
                  </a:cubicBezTo>
                  <a:cubicBezTo>
                    <a:pt x="440" y="274"/>
                    <a:pt x="440" y="274"/>
                    <a:pt x="440" y="274"/>
                  </a:cubicBezTo>
                  <a:cubicBezTo>
                    <a:pt x="440" y="274"/>
                    <a:pt x="440" y="274"/>
                    <a:pt x="440" y="274"/>
                  </a:cubicBezTo>
                  <a:cubicBezTo>
                    <a:pt x="440" y="274"/>
                    <a:pt x="440" y="274"/>
                    <a:pt x="440" y="274"/>
                  </a:cubicBezTo>
                  <a:cubicBezTo>
                    <a:pt x="440" y="274"/>
                    <a:pt x="440" y="274"/>
                    <a:pt x="440" y="274"/>
                  </a:cubicBezTo>
                  <a:cubicBezTo>
                    <a:pt x="441" y="274"/>
                    <a:pt x="441" y="274"/>
                    <a:pt x="441" y="274"/>
                  </a:cubicBezTo>
                  <a:cubicBezTo>
                    <a:pt x="441" y="273"/>
                    <a:pt x="441" y="273"/>
                    <a:pt x="441" y="273"/>
                  </a:cubicBezTo>
                  <a:cubicBezTo>
                    <a:pt x="441" y="273"/>
                    <a:pt x="441" y="273"/>
                    <a:pt x="441" y="273"/>
                  </a:cubicBezTo>
                  <a:cubicBezTo>
                    <a:pt x="441" y="273"/>
                    <a:pt x="441" y="273"/>
                    <a:pt x="441" y="273"/>
                  </a:cubicBezTo>
                  <a:cubicBezTo>
                    <a:pt x="441" y="273"/>
                    <a:pt x="441" y="273"/>
                    <a:pt x="441" y="273"/>
                  </a:cubicBezTo>
                  <a:cubicBezTo>
                    <a:pt x="441" y="273"/>
                    <a:pt x="441" y="273"/>
                    <a:pt x="441" y="273"/>
                  </a:cubicBezTo>
                  <a:cubicBezTo>
                    <a:pt x="441" y="273"/>
                    <a:pt x="441" y="273"/>
                    <a:pt x="441" y="273"/>
                  </a:cubicBezTo>
                  <a:cubicBezTo>
                    <a:pt x="441" y="273"/>
                    <a:pt x="441" y="273"/>
                    <a:pt x="441" y="273"/>
                  </a:cubicBezTo>
                  <a:cubicBezTo>
                    <a:pt x="441" y="273"/>
                    <a:pt x="441" y="273"/>
                    <a:pt x="441" y="273"/>
                  </a:cubicBezTo>
                  <a:cubicBezTo>
                    <a:pt x="441" y="273"/>
                    <a:pt x="441" y="273"/>
                    <a:pt x="441" y="273"/>
                  </a:cubicBezTo>
                  <a:cubicBezTo>
                    <a:pt x="440" y="272"/>
                    <a:pt x="440" y="272"/>
                    <a:pt x="440" y="272"/>
                  </a:cubicBezTo>
                  <a:cubicBezTo>
                    <a:pt x="440" y="272"/>
                    <a:pt x="440" y="272"/>
                    <a:pt x="440" y="272"/>
                  </a:cubicBezTo>
                  <a:cubicBezTo>
                    <a:pt x="440" y="272"/>
                    <a:pt x="440" y="272"/>
                    <a:pt x="440" y="273"/>
                  </a:cubicBezTo>
                  <a:cubicBezTo>
                    <a:pt x="440" y="273"/>
                    <a:pt x="440" y="273"/>
                    <a:pt x="440" y="273"/>
                  </a:cubicBezTo>
                  <a:cubicBezTo>
                    <a:pt x="440" y="274"/>
                    <a:pt x="440" y="274"/>
                    <a:pt x="440" y="274"/>
                  </a:cubicBezTo>
                  <a:cubicBezTo>
                    <a:pt x="439" y="274"/>
                    <a:pt x="439" y="274"/>
                    <a:pt x="439" y="274"/>
                  </a:cubicBezTo>
                  <a:cubicBezTo>
                    <a:pt x="439" y="274"/>
                    <a:pt x="439" y="274"/>
                    <a:pt x="439" y="274"/>
                  </a:cubicBezTo>
                  <a:cubicBezTo>
                    <a:pt x="439" y="274"/>
                    <a:pt x="439" y="274"/>
                    <a:pt x="439" y="274"/>
                  </a:cubicBezTo>
                  <a:cubicBezTo>
                    <a:pt x="439" y="274"/>
                    <a:pt x="439" y="274"/>
                    <a:pt x="439" y="274"/>
                  </a:cubicBezTo>
                  <a:cubicBezTo>
                    <a:pt x="439" y="273"/>
                    <a:pt x="439" y="273"/>
                    <a:pt x="439" y="273"/>
                  </a:cubicBezTo>
                  <a:cubicBezTo>
                    <a:pt x="439" y="274"/>
                    <a:pt x="439" y="274"/>
                    <a:pt x="439" y="274"/>
                  </a:cubicBezTo>
                  <a:cubicBezTo>
                    <a:pt x="439" y="273"/>
                    <a:pt x="439" y="273"/>
                    <a:pt x="439" y="273"/>
                  </a:cubicBezTo>
                  <a:cubicBezTo>
                    <a:pt x="439" y="273"/>
                    <a:pt x="439" y="273"/>
                    <a:pt x="439" y="273"/>
                  </a:cubicBezTo>
                  <a:cubicBezTo>
                    <a:pt x="439" y="274"/>
                    <a:pt x="439" y="274"/>
                    <a:pt x="439" y="274"/>
                  </a:cubicBezTo>
                  <a:cubicBezTo>
                    <a:pt x="439" y="274"/>
                    <a:pt x="439" y="274"/>
                    <a:pt x="439" y="274"/>
                  </a:cubicBezTo>
                  <a:cubicBezTo>
                    <a:pt x="439" y="274"/>
                    <a:pt x="439" y="274"/>
                    <a:pt x="439" y="274"/>
                  </a:cubicBezTo>
                  <a:cubicBezTo>
                    <a:pt x="439" y="275"/>
                    <a:pt x="439" y="275"/>
                    <a:pt x="439" y="275"/>
                  </a:cubicBezTo>
                  <a:cubicBezTo>
                    <a:pt x="439" y="275"/>
                    <a:pt x="439" y="275"/>
                    <a:pt x="439" y="275"/>
                  </a:cubicBezTo>
                  <a:cubicBezTo>
                    <a:pt x="438" y="275"/>
                    <a:pt x="438" y="275"/>
                    <a:pt x="438" y="275"/>
                  </a:cubicBezTo>
                  <a:cubicBezTo>
                    <a:pt x="439" y="275"/>
                    <a:pt x="439" y="275"/>
                    <a:pt x="439" y="275"/>
                  </a:cubicBezTo>
                  <a:cubicBezTo>
                    <a:pt x="438" y="275"/>
                    <a:pt x="438" y="275"/>
                    <a:pt x="438" y="275"/>
                  </a:cubicBezTo>
                  <a:cubicBezTo>
                    <a:pt x="438" y="275"/>
                    <a:pt x="438" y="275"/>
                    <a:pt x="438" y="275"/>
                  </a:cubicBezTo>
                  <a:cubicBezTo>
                    <a:pt x="438" y="275"/>
                    <a:pt x="438" y="275"/>
                    <a:pt x="438" y="275"/>
                  </a:cubicBezTo>
                  <a:cubicBezTo>
                    <a:pt x="438" y="275"/>
                    <a:pt x="438" y="275"/>
                    <a:pt x="438" y="275"/>
                  </a:cubicBezTo>
                  <a:cubicBezTo>
                    <a:pt x="438" y="275"/>
                    <a:pt x="438" y="275"/>
                    <a:pt x="437" y="274"/>
                  </a:cubicBezTo>
                  <a:cubicBezTo>
                    <a:pt x="437" y="274"/>
                    <a:pt x="437" y="274"/>
                    <a:pt x="437" y="274"/>
                  </a:cubicBezTo>
                  <a:cubicBezTo>
                    <a:pt x="436" y="274"/>
                    <a:pt x="436" y="274"/>
                    <a:pt x="436" y="274"/>
                  </a:cubicBezTo>
                  <a:cubicBezTo>
                    <a:pt x="437" y="274"/>
                    <a:pt x="437" y="274"/>
                    <a:pt x="437" y="274"/>
                  </a:cubicBezTo>
                  <a:cubicBezTo>
                    <a:pt x="436" y="273"/>
                    <a:pt x="436" y="273"/>
                    <a:pt x="436" y="273"/>
                  </a:cubicBezTo>
                  <a:cubicBezTo>
                    <a:pt x="436" y="273"/>
                    <a:pt x="436" y="273"/>
                    <a:pt x="436" y="273"/>
                  </a:cubicBezTo>
                  <a:cubicBezTo>
                    <a:pt x="436" y="273"/>
                    <a:pt x="436" y="273"/>
                    <a:pt x="436" y="273"/>
                  </a:cubicBezTo>
                  <a:cubicBezTo>
                    <a:pt x="436" y="272"/>
                    <a:pt x="436" y="272"/>
                    <a:pt x="436" y="272"/>
                  </a:cubicBezTo>
                  <a:cubicBezTo>
                    <a:pt x="436" y="272"/>
                    <a:pt x="436" y="272"/>
                    <a:pt x="436" y="272"/>
                  </a:cubicBezTo>
                  <a:cubicBezTo>
                    <a:pt x="437" y="272"/>
                    <a:pt x="437" y="272"/>
                    <a:pt x="437" y="272"/>
                  </a:cubicBezTo>
                  <a:cubicBezTo>
                    <a:pt x="437" y="272"/>
                    <a:pt x="437" y="272"/>
                    <a:pt x="437" y="272"/>
                  </a:cubicBezTo>
                  <a:cubicBezTo>
                    <a:pt x="437" y="272"/>
                    <a:pt x="437" y="272"/>
                    <a:pt x="437" y="272"/>
                  </a:cubicBezTo>
                  <a:cubicBezTo>
                    <a:pt x="437" y="272"/>
                    <a:pt x="437" y="272"/>
                    <a:pt x="437" y="272"/>
                  </a:cubicBezTo>
                  <a:cubicBezTo>
                    <a:pt x="437" y="271"/>
                    <a:pt x="437" y="271"/>
                    <a:pt x="437" y="270"/>
                  </a:cubicBezTo>
                  <a:cubicBezTo>
                    <a:pt x="437" y="270"/>
                    <a:pt x="437" y="270"/>
                    <a:pt x="437" y="270"/>
                  </a:cubicBezTo>
                  <a:cubicBezTo>
                    <a:pt x="437" y="270"/>
                    <a:pt x="437" y="270"/>
                    <a:pt x="437" y="270"/>
                  </a:cubicBezTo>
                  <a:cubicBezTo>
                    <a:pt x="437" y="270"/>
                    <a:pt x="437" y="270"/>
                    <a:pt x="437" y="270"/>
                  </a:cubicBezTo>
                  <a:cubicBezTo>
                    <a:pt x="437" y="270"/>
                    <a:pt x="437" y="270"/>
                    <a:pt x="437" y="270"/>
                  </a:cubicBezTo>
                  <a:cubicBezTo>
                    <a:pt x="437" y="270"/>
                    <a:pt x="437" y="270"/>
                    <a:pt x="437" y="270"/>
                  </a:cubicBezTo>
                  <a:cubicBezTo>
                    <a:pt x="437" y="269"/>
                    <a:pt x="437" y="269"/>
                    <a:pt x="437" y="269"/>
                  </a:cubicBezTo>
                  <a:cubicBezTo>
                    <a:pt x="437" y="268"/>
                    <a:pt x="437" y="268"/>
                    <a:pt x="437" y="268"/>
                  </a:cubicBezTo>
                  <a:cubicBezTo>
                    <a:pt x="437" y="268"/>
                    <a:pt x="437" y="268"/>
                    <a:pt x="437" y="268"/>
                  </a:cubicBezTo>
                  <a:cubicBezTo>
                    <a:pt x="437" y="268"/>
                    <a:pt x="437" y="268"/>
                    <a:pt x="437" y="268"/>
                  </a:cubicBezTo>
                  <a:cubicBezTo>
                    <a:pt x="437" y="268"/>
                    <a:pt x="437" y="268"/>
                    <a:pt x="437" y="268"/>
                  </a:cubicBezTo>
                  <a:cubicBezTo>
                    <a:pt x="437" y="267"/>
                    <a:pt x="437" y="267"/>
                    <a:pt x="437" y="267"/>
                  </a:cubicBezTo>
                  <a:cubicBezTo>
                    <a:pt x="437" y="267"/>
                    <a:pt x="437" y="267"/>
                    <a:pt x="437" y="267"/>
                  </a:cubicBezTo>
                  <a:cubicBezTo>
                    <a:pt x="437" y="267"/>
                    <a:pt x="437" y="267"/>
                    <a:pt x="437" y="267"/>
                  </a:cubicBezTo>
                  <a:cubicBezTo>
                    <a:pt x="436" y="266"/>
                    <a:pt x="436" y="266"/>
                    <a:pt x="436" y="266"/>
                  </a:cubicBezTo>
                  <a:cubicBezTo>
                    <a:pt x="436" y="266"/>
                    <a:pt x="436" y="266"/>
                    <a:pt x="436" y="266"/>
                  </a:cubicBezTo>
                  <a:cubicBezTo>
                    <a:pt x="437" y="266"/>
                    <a:pt x="437" y="266"/>
                    <a:pt x="437" y="266"/>
                  </a:cubicBezTo>
                  <a:cubicBezTo>
                    <a:pt x="437" y="267"/>
                    <a:pt x="438" y="267"/>
                    <a:pt x="438" y="268"/>
                  </a:cubicBezTo>
                  <a:cubicBezTo>
                    <a:pt x="438" y="268"/>
                    <a:pt x="438" y="268"/>
                    <a:pt x="438" y="268"/>
                  </a:cubicBezTo>
                  <a:cubicBezTo>
                    <a:pt x="438" y="268"/>
                    <a:pt x="438" y="268"/>
                    <a:pt x="438" y="268"/>
                  </a:cubicBezTo>
                  <a:cubicBezTo>
                    <a:pt x="438" y="268"/>
                    <a:pt x="438" y="268"/>
                    <a:pt x="438" y="268"/>
                  </a:cubicBezTo>
                  <a:cubicBezTo>
                    <a:pt x="439" y="268"/>
                    <a:pt x="440" y="268"/>
                    <a:pt x="440" y="268"/>
                  </a:cubicBezTo>
                  <a:cubicBezTo>
                    <a:pt x="440" y="269"/>
                    <a:pt x="440" y="269"/>
                    <a:pt x="440" y="269"/>
                  </a:cubicBezTo>
                  <a:cubicBezTo>
                    <a:pt x="440" y="270"/>
                    <a:pt x="440" y="270"/>
                    <a:pt x="440" y="270"/>
                  </a:cubicBezTo>
                  <a:cubicBezTo>
                    <a:pt x="439" y="270"/>
                    <a:pt x="439" y="270"/>
                    <a:pt x="439" y="270"/>
                  </a:cubicBezTo>
                  <a:cubicBezTo>
                    <a:pt x="440" y="270"/>
                    <a:pt x="440" y="270"/>
                    <a:pt x="440" y="270"/>
                  </a:cubicBezTo>
                  <a:cubicBezTo>
                    <a:pt x="440" y="270"/>
                    <a:pt x="440" y="270"/>
                    <a:pt x="440" y="270"/>
                  </a:cubicBezTo>
                  <a:cubicBezTo>
                    <a:pt x="440" y="270"/>
                    <a:pt x="440" y="270"/>
                    <a:pt x="440" y="270"/>
                  </a:cubicBezTo>
                  <a:cubicBezTo>
                    <a:pt x="440" y="270"/>
                    <a:pt x="440" y="270"/>
                    <a:pt x="440" y="270"/>
                  </a:cubicBezTo>
                  <a:cubicBezTo>
                    <a:pt x="440" y="270"/>
                    <a:pt x="440" y="270"/>
                    <a:pt x="440" y="270"/>
                  </a:cubicBezTo>
                  <a:cubicBezTo>
                    <a:pt x="440" y="270"/>
                    <a:pt x="440" y="270"/>
                    <a:pt x="440" y="270"/>
                  </a:cubicBezTo>
                  <a:cubicBezTo>
                    <a:pt x="441" y="271"/>
                    <a:pt x="441" y="271"/>
                    <a:pt x="441" y="271"/>
                  </a:cubicBezTo>
                  <a:cubicBezTo>
                    <a:pt x="441" y="271"/>
                    <a:pt x="441" y="271"/>
                    <a:pt x="441" y="271"/>
                  </a:cubicBezTo>
                  <a:cubicBezTo>
                    <a:pt x="441" y="271"/>
                    <a:pt x="441" y="271"/>
                    <a:pt x="441" y="271"/>
                  </a:cubicBezTo>
                  <a:cubicBezTo>
                    <a:pt x="441" y="271"/>
                    <a:pt x="441" y="271"/>
                    <a:pt x="441" y="271"/>
                  </a:cubicBezTo>
                  <a:cubicBezTo>
                    <a:pt x="441" y="271"/>
                    <a:pt x="441" y="271"/>
                    <a:pt x="441" y="271"/>
                  </a:cubicBezTo>
                  <a:cubicBezTo>
                    <a:pt x="442" y="272"/>
                    <a:pt x="442" y="272"/>
                    <a:pt x="442" y="272"/>
                  </a:cubicBezTo>
                  <a:cubicBezTo>
                    <a:pt x="442" y="272"/>
                    <a:pt x="442" y="272"/>
                    <a:pt x="442" y="272"/>
                  </a:cubicBezTo>
                  <a:cubicBezTo>
                    <a:pt x="442" y="272"/>
                    <a:pt x="442" y="272"/>
                    <a:pt x="442" y="272"/>
                  </a:cubicBezTo>
                  <a:cubicBezTo>
                    <a:pt x="442" y="272"/>
                    <a:pt x="442" y="272"/>
                    <a:pt x="442" y="272"/>
                  </a:cubicBezTo>
                  <a:cubicBezTo>
                    <a:pt x="441" y="272"/>
                    <a:pt x="441" y="272"/>
                    <a:pt x="441" y="272"/>
                  </a:cubicBezTo>
                  <a:cubicBezTo>
                    <a:pt x="441" y="272"/>
                    <a:pt x="441" y="272"/>
                    <a:pt x="441" y="272"/>
                  </a:cubicBezTo>
                  <a:cubicBezTo>
                    <a:pt x="441" y="272"/>
                    <a:pt x="441" y="272"/>
                    <a:pt x="441" y="272"/>
                  </a:cubicBezTo>
                  <a:cubicBezTo>
                    <a:pt x="442" y="272"/>
                    <a:pt x="442" y="272"/>
                    <a:pt x="442" y="272"/>
                  </a:cubicBezTo>
                  <a:cubicBezTo>
                    <a:pt x="442" y="273"/>
                    <a:pt x="442" y="273"/>
                    <a:pt x="442" y="273"/>
                  </a:cubicBezTo>
                  <a:cubicBezTo>
                    <a:pt x="442" y="273"/>
                    <a:pt x="442" y="273"/>
                    <a:pt x="442" y="273"/>
                  </a:cubicBezTo>
                  <a:cubicBezTo>
                    <a:pt x="442" y="274"/>
                    <a:pt x="442" y="274"/>
                    <a:pt x="442" y="274"/>
                  </a:cubicBezTo>
                  <a:cubicBezTo>
                    <a:pt x="442" y="274"/>
                    <a:pt x="442" y="274"/>
                    <a:pt x="442" y="274"/>
                  </a:cubicBezTo>
                  <a:cubicBezTo>
                    <a:pt x="443" y="274"/>
                    <a:pt x="443" y="274"/>
                    <a:pt x="443" y="274"/>
                  </a:cubicBezTo>
                  <a:cubicBezTo>
                    <a:pt x="443" y="274"/>
                    <a:pt x="443" y="274"/>
                    <a:pt x="443" y="274"/>
                  </a:cubicBezTo>
                  <a:lnTo>
                    <a:pt x="443" y="275"/>
                  </a:lnTo>
                  <a:close/>
                  <a:moveTo>
                    <a:pt x="439" y="269"/>
                  </a:moveTo>
                  <a:cubicBezTo>
                    <a:pt x="439" y="269"/>
                    <a:pt x="439" y="269"/>
                    <a:pt x="439" y="269"/>
                  </a:cubicBezTo>
                  <a:cubicBezTo>
                    <a:pt x="439" y="269"/>
                    <a:pt x="439" y="269"/>
                    <a:pt x="439" y="269"/>
                  </a:cubicBezTo>
                  <a:cubicBezTo>
                    <a:pt x="439" y="269"/>
                    <a:pt x="439" y="269"/>
                    <a:pt x="439" y="269"/>
                  </a:cubicBezTo>
                  <a:cubicBezTo>
                    <a:pt x="438" y="269"/>
                    <a:pt x="438" y="269"/>
                    <a:pt x="438" y="269"/>
                  </a:cubicBezTo>
                  <a:cubicBezTo>
                    <a:pt x="439" y="269"/>
                    <a:pt x="439" y="269"/>
                    <a:pt x="439" y="269"/>
                  </a:cubicBezTo>
                  <a:cubicBezTo>
                    <a:pt x="439" y="269"/>
                    <a:pt x="439" y="269"/>
                    <a:pt x="439" y="269"/>
                  </a:cubicBezTo>
                  <a:cubicBezTo>
                    <a:pt x="439" y="270"/>
                    <a:pt x="439" y="270"/>
                    <a:pt x="439" y="270"/>
                  </a:cubicBezTo>
                  <a:lnTo>
                    <a:pt x="439" y="269"/>
                  </a:lnTo>
                  <a:close/>
                  <a:moveTo>
                    <a:pt x="172" y="76"/>
                  </a:moveTo>
                  <a:cubicBezTo>
                    <a:pt x="173" y="75"/>
                    <a:pt x="173" y="75"/>
                    <a:pt x="173" y="75"/>
                  </a:cubicBezTo>
                  <a:cubicBezTo>
                    <a:pt x="173" y="75"/>
                    <a:pt x="173" y="75"/>
                    <a:pt x="173" y="75"/>
                  </a:cubicBezTo>
                  <a:cubicBezTo>
                    <a:pt x="173" y="74"/>
                    <a:pt x="173" y="74"/>
                    <a:pt x="173" y="74"/>
                  </a:cubicBezTo>
                  <a:cubicBezTo>
                    <a:pt x="173" y="74"/>
                    <a:pt x="173" y="74"/>
                    <a:pt x="173" y="74"/>
                  </a:cubicBezTo>
                  <a:cubicBezTo>
                    <a:pt x="173" y="73"/>
                    <a:pt x="173" y="73"/>
                    <a:pt x="173" y="73"/>
                  </a:cubicBezTo>
                  <a:cubicBezTo>
                    <a:pt x="173" y="73"/>
                    <a:pt x="173" y="73"/>
                    <a:pt x="173" y="73"/>
                  </a:cubicBezTo>
                  <a:cubicBezTo>
                    <a:pt x="173" y="73"/>
                    <a:pt x="173" y="73"/>
                    <a:pt x="173" y="73"/>
                  </a:cubicBezTo>
                  <a:cubicBezTo>
                    <a:pt x="173" y="72"/>
                    <a:pt x="173" y="72"/>
                    <a:pt x="173" y="72"/>
                  </a:cubicBezTo>
                  <a:cubicBezTo>
                    <a:pt x="174" y="72"/>
                    <a:pt x="174" y="72"/>
                    <a:pt x="174" y="72"/>
                  </a:cubicBezTo>
                  <a:cubicBezTo>
                    <a:pt x="174" y="72"/>
                    <a:pt x="174" y="72"/>
                    <a:pt x="174" y="72"/>
                  </a:cubicBezTo>
                  <a:cubicBezTo>
                    <a:pt x="175" y="71"/>
                    <a:pt x="175" y="71"/>
                    <a:pt x="175" y="71"/>
                  </a:cubicBezTo>
                  <a:cubicBezTo>
                    <a:pt x="175" y="71"/>
                    <a:pt x="175" y="71"/>
                    <a:pt x="175" y="71"/>
                  </a:cubicBezTo>
                  <a:cubicBezTo>
                    <a:pt x="176" y="71"/>
                    <a:pt x="176" y="71"/>
                    <a:pt x="176" y="71"/>
                  </a:cubicBezTo>
                  <a:cubicBezTo>
                    <a:pt x="176" y="70"/>
                    <a:pt x="176" y="70"/>
                    <a:pt x="176" y="70"/>
                  </a:cubicBezTo>
                  <a:cubicBezTo>
                    <a:pt x="175" y="70"/>
                    <a:pt x="175" y="70"/>
                    <a:pt x="175" y="70"/>
                  </a:cubicBezTo>
                  <a:cubicBezTo>
                    <a:pt x="175" y="70"/>
                    <a:pt x="175" y="70"/>
                    <a:pt x="175" y="70"/>
                  </a:cubicBezTo>
                  <a:cubicBezTo>
                    <a:pt x="175" y="70"/>
                    <a:pt x="175" y="70"/>
                    <a:pt x="175" y="70"/>
                  </a:cubicBezTo>
                  <a:cubicBezTo>
                    <a:pt x="174" y="70"/>
                    <a:pt x="174" y="70"/>
                    <a:pt x="174" y="70"/>
                  </a:cubicBezTo>
                  <a:cubicBezTo>
                    <a:pt x="175" y="69"/>
                    <a:pt x="175" y="69"/>
                    <a:pt x="175" y="69"/>
                  </a:cubicBezTo>
                  <a:cubicBezTo>
                    <a:pt x="175" y="69"/>
                    <a:pt x="175" y="69"/>
                    <a:pt x="175" y="69"/>
                  </a:cubicBezTo>
                  <a:cubicBezTo>
                    <a:pt x="175" y="69"/>
                    <a:pt x="175" y="69"/>
                    <a:pt x="175" y="69"/>
                  </a:cubicBezTo>
                  <a:cubicBezTo>
                    <a:pt x="175" y="68"/>
                    <a:pt x="175" y="68"/>
                    <a:pt x="175" y="68"/>
                  </a:cubicBezTo>
                  <a:cubicBezTo>
                    <a:pt x="175" y="68"/>
                    <a:pt x="175" y="68"/>
                    <a:pt x="175" y="68"/>
                  </a:cubicBezTo>
                  <a:cubicBezTo>
                    <a:pt x="175" y="68"/>
                    <a:pt x="175" y="68"/>
                    <a:pt x="175" y="68"/>
                  </a:cubicBezTo>
                  <a:cubicBezTo>
                    <a:pt x="175" y="68"/>
                    <a:pt x="175" y="68"/>
                    <a:pt x="175" y="68"/>
                  </a:cubicBezTo>
                  <a:cubicBezTo>
                    <a:pt x="175" y="67"/>
                    <a:pt x="175" y="67"/>
                    <a:pt x="175" y="67"/>
                  </a:cubicBezTo>
                  <a:cubicBezTo>
                    <a:pt x="175" y="67"/>
                    <a:pt x="175" y="67"/>
                    <a:pt x="175" y="67"/>
                  </a:cubicBezTo>
                  <a:cubicBezTo>
                    <a:pt x="176" y="67"/>
                    <a:pt x="176" y="67"/>
                    <a:pt x="176" y="67"/>
                  </a:cubicBezTo>
                  <a:cubicBezTo>
                    <a:pt x="176" y="67"/>
                    <a:pt x="176" y="67"/>
                    <a:pt x="176" y="67"/>
                  </a:cubicBezTo>
                  <a:cubicBezTo>
                    <a:pt x="176" y="67"/>
                    <a:pt x="176" y="67"/>
                    <a:pt x="176" y="67"/>
                  </a:cubicBezTo>
                  <a:cubicBezTo>
                    <a:pt x="176" y="67"/>
                    <a:pt x="176" y="67"/>
                    <a:pt x="176" y="67"/>
                  </a:cubicBezTo>
                  <a:cubicBezTo>
                    <a:pt x="176" y="67"/>
                    <a:pt x="176" y="67"/>
                    <a:pt x="176" y="67"/>
                  </a:cubicBezTo>
                  <a:cubicBezTo>
                    <a:pt x="176" y="66"/>
                    <a:pt x="176" y="66"/>
                    <a:pt x="176" y="66"/>
                  </a:cubicBezTo>
                  <a:cubicBezTo>
                    <a:pt x="177" y="66"/>
                    <a:pt x="177" y="66"/>
                    <a:pt x="177" y="66"/>
                  </a:cubicBezTo>
                  <a:cubicBezTo>
                    <a:pt x="177" y="66"/>
                    <a:pt x="177" y="66"/>
                    <a:pt x="177" y="66"/>
                  </a:cubicBezTo>
                  <a:cubicBezTo>
                    <a:pt x="177" y="66"/>
                    <a:pt x="177" y="66"/>
                    <a:pt x="177" y="66"/>
                  </a:cubicBezTo>
                  <a:cubicBezTo>
                    <a:pt x="177" y="65"/>
                    <a:pt x="177" y="65"/>
                    <a:pt x="177" y="65"/>
                  </a:cubicBezTo>
                  <a:cubicBezTo>
                    <a:pt x="177" y="65"/>
                    <a:pt x="177" y="65"/>
                    <a:pt x="177" y="65"/>
                  </a:cubicBezTo>
                  <a:cubicBezTo>
                    <a:pt x="177" y="65"/>
                    <a:pt x="177" y="65"/>
                    <a:pt x="177" y="65"/>
                  </a:cubicBezTo>
                  <a:cubicBezTo>
                    <a:pt x="177" y="64"/>
                    <a:pt x="177" y="64"/>
                    <a:pt x="177" y="64"/>
                  </a:cubicBezTo>
                  <a:cubicBezTo>
                    <a:pt x="177" y="64"/>
                    <a:pt x="177" y="64"/>
                    <a:pt x="177" y="64"/>
                  </a:cubicBezTo>
                  <a:cubicBezTo>
                    <a:pt x="179" y="63"/>
                    <a:pt x="179" y="63"/>
                    <a:pt x="179" y="63"/>
                  </a:cubicBezTo>
                  <a:cubicBezTo>
                    <a:pt x="178" y="63"/>
                    <a:pt x="178" y="63"/>
                    <a:pt x="178" y="63"/>
                  </a:cubicBezTo>
                  <a:cubicBezTo>
                    <a:pt x="179" y="63"/>
                    <a:pt x="179" y="63"/>
                    <a:pt x="179" y="63"/>
                  </a:cubicBezTo>
                  <a:cubicBezTo>
                    <a:pt x="179" y="63"/>
                    <a:pt x="179" y="63"/>
                    <a:pt x="179" y="63"/>
                  </a:cubicBezTo>
                  <a:cubicBezTo>
                    <a:pt x="179" y="63"/>
                    <a:pt x="179" y="63"/>
                    <a:pt x="179" y="63"/>
                  </a:cubicBezTo>
                  <a:cubicBezTo>
                    <a:pt x="179" y="63"/>
                    <a:pt x="179" y="63"/>
                    <a:pt x="179" y="63"/>
                  </a:cubicBezTo>
                  <a:cubicBezTo>
                    <a:pt x="180" y="62"/>
                    <a:pt x="180" y="62"/>
                    <a:pt x="180" y="62"/>
                  </a:cubicBezTo>
                  <a:cubicBezTo>
                    <a:pt x="179" y="62"/>
                    <a:pt x="179" y="62"/>
                    <a:pt x="179" y="62"/>
                  </a:cubicBezTo>
                  <a:cubicBezTo>
                    <a:pt x="180" y="62"/>
                    <a:pt x="180" y="62"/>
                    <a:pt x="180" y="62"/>
                  </a:cubicBezTo>
                  <a:cubicBezTo>
                    <a:pt x="179" y="61"/>
                    <a:pt x="179" y="61"/>
                    <a:pt x="179" y="61"/>
                  </a:cubicBezTo>
                  <a:cubicBezTo>
                    <a:pt x="179" y="60"/>
                    <a:pt x="179" y="60"/>
                    <a:pt x="179" y="60"/>
                  </a:cubicBezTo>
                  <a:cubicBezTo>
                    <a:pt x="179" y="60"/>
                    <a:pt x="179" y="60"/>
                    <a:pt x="179" y="60"/>
                  </a:cubicBezTo>
                  <a:cubicBezTo>
                    <a:pt x="179" y="60"/>
                    <a:pt x="179" y="60"/>
                    <a:pt x="179" y="60"/>
                  </a:cubicBezTo>
                  <a:cubicBezTo>
                    <a:pt x="179" y="60"/>
                    <a:pt x="179" y="60"/>
                    <a:pt x="179" y="60"/>
                  </a:cubicBezTo>
                  <a:cubicBezTo>
                    <a:pt x="179" y="60"/>
                    <a:pt x="179" y="60"/>
                    <a:pt x="179" y="60"/>
                  </a:cubicBezTo>
                  <a:cubicBezTo>
                    <a:pt x="179" y="59"/>
                    <a:pt x="179" y="59"/>
                    <a:pt x="179" y="59"/>
                  </a:cubicBezTo>
                  <a:cubicBezTo>
                    <a:pt x="179" y="59"/>
                    <a:pt x="179" y="59"/>
                    <a:pt x="179" y="59"/>
                  </a:cubicBezTo>
                  <a:cubicBezTo>
                    <a:pt x="179" y="58"/>
                    <a:pt x="179" y="58"/>
                    <a:pt x="179" y="58"/>
                  </a:cubicBezTo>
                  <a:cubicBezTo>
                    <a:pt x="179" y="58"/>
                    <a:pt x="179" y="58"/>
                    <a:pt x="179" y="58"/>
                  </a:cubicBezTo>
                  <a:cubicBezTo>
                    <a:pt x="180" y="57"/>
                    <a:pt x="180" y="57"/>
                    <a:pt x="180" y="57"/>
                  </a:cubicBezTo>
                  <a:cubicBezTo>
                    <a:pt x="180" y="57"/>
                    <a:pt x="180" y="57"/>
                    <a:pt x="180" y="57"/>
                  </a:cubicBezTo>
                  <a:cubicBezTo>
                    <a:pt x="180" y="57"/>
                    <a:pt x="180" y="57"/>
                    <a:pt x="180" y="57"/>
                  </a:cubicBezTo>
                  <a:cubicBezTo>
                    <a:pt x="180" y="57"/>
                    <a:pt x="180" y="57"/>
                    <a:pt x="180" y="57"/>
                  </a:cubicBezTo>
                  <a:cubicBezTo>
                    <a:pt x="180" y="56"/>
                    <a:pt x="180" y="56"/>
                    <a:pt x="180" y="56"/>
                  </a:cubicBezTo>
                  <a:cubicBezTo>
                    <a:pt x="180" y="56"/>
                    <a:pt x="180" y="56"/>
                    <a:pt x="180" y="56"/>
                  </a:cubicBezTo>
                  <a:cubicBezTo>
                    <a:pt x="180" y="56"/>
                    <a:pt x="180" y="56"/>
                    <a:pt x="180" y="56"/>
                  </a:cubicBezTo>
                  <a:cubicBezTo>
                    <a:pt x="180" y="56"/>
                    <a:pt x="180" y="56"/>
                    <a:pt x="180" y="56"/>
                  </a:cubicBezTo>
                  <a:cubicBezTo>
                    <a:pt x="180" y="56"/>
                    <a:pt x="180" y="56"/>
                    <a:pt x="180" y="56"/>
                  </a:cubicBezTo>
                  <a:cubicBezTo>
                    <a:pt x="180" y="56"/>
                    <a:pt x="180" y="56"/>
                    <a:pt x="180" y="56"/>
                  </a:cubicBezTo>
                  <a:cubicBezTo>
                    <a:pt x="181" y="55"/>
                    <a:pt x="181" y="55"/>
                    <a:pt x="181" y="55"/>
                  </a:cubicBezTo>
                  <a:cubicBezTo>
                    <a:pt x="181" y="55"/>
                    <a:pt x="181" y="55"/>
                    <a:pt x="181" y="55"/>
                  </a:cubicBezTo>
                  <a:cubicBezTo>
                    <a:pt x="181" y="55"/>
                    <a:pt x="181" y="55"/>
                    <a:pt x="181" y="55"/>
                  </a:cubicBezTo>
                  <a:cubicBezTo>
                    <a:pt x="181" y="54"/>
                    <a:pt x="181" y="54"/>
                    <a:pt x="181" y="54"/>
                  </a:cubicBezTo>
                  <a:cubicBezTo>
                    <a:pt x="181" y="54"/>
                    <a:pt x="181" y="54"/>
                    <a:pt x="181" y="54"/>
                  </a:cubicBezTo>
                  <a:cubicBezTo>
                    <a:pt x="181" y="54"/>
                    <a:pt x="181" y="54"/>
                    <a:pt x="181" y="54"/>
                  </a:cubicBezTo>
                  <a:cubicBezTo>
                    <a:pt x="181" y="54"/>
                    <a:pt x="181" y="54"/>
                    <a:pt x="181" y="54"/>
                  </a:cubicBezTo>
                  <a:cubicBezTo>
                    <a:pt x="181" y="53"/>
                    <a:pt x="181" y="53"/>
                    <a:pt x="181" y="53"/>
                  </a:cubicBezTo>
                  <a:cubicBezTo>
                    <a:pt x="181" y="53"/>
                    <a:pt x="181" y="53"/>
                    <a:pt x="181" y="53"/>
                  </a:cubicBezTo>
                  <a:cubicBezTo>
                    <a:pt x="181" y="53"/>
                    <a:pt x="181" y="53"/>
                    <a:pt x="181" y="53"/>
                  </a:cubicBezTo>
                  <a:cubicBezTo>
                    <a:pt x="182" y="52"/>
                    <a:pt x="182" y="52"/>
                    <a:pt x="182" y="52"/>
                  </a:cubicBezTo>
                  <a:cubicBezTo>
                    <a:pt x="182" y="52"/>
                    <a:pt x="182" y="52"/>
                    <a:pt x="182" y="52"/>
                  </a:cubicBezTo>
                  <a:cubicBezTo>
                    <a:pt x="182" y="51"/>
                    <a:pt x="182" y="51"/>
                    <a:pt x="182" y="51"/>
                  </a:cubicBezTo>
                  <a:cubicBezTo>
                    <a:pt x="182" y="51"/>
                    <a:pt x="182" y="51"/>
                    <a:pt x="182" y="51"/>
                  </a:cubicBezTo>
                  <a:cubicBezTo>
                    <a:pt x="182" y="51"/>
                    <a:pt x="182" y="51"/>
                    <a:pt x="182" y="51"/>
                  </a:cubicBezTo>
                  <a:cubicBezTo>
                    <a:pt x="182" y="51"/>
                    <a:pt x="182" y="51"/>
                    <a:pt x="182" y="51"/>
                  </a:cubicBezTo>
                  <a:cubicBezTo>
                    <a:pt x="182" y="50"/>
                    <a:pt x="182" y="50"/>
                    <a:pt x="182" y="50"/>
                  </a:cubicBezTo>
                  <a:cubicBezTo>
                    <a:pt x="182" y="50"/>
                    <a:pt x="182" y="50"/>
                    <a:pt x="182" y="50"/>
                  </a:cubicBezTo>
                  <a:cubicBezTo>
                    <a:pt x="183" y="49"/>
                    <a:pt x="183" y="49"/>
                    <a:pt x="183" y="49"/>
                  </a:cubicBezTo>
                  <a:cubicBezTo>
                    <a:pt x="182" y="49"/>
                    <a:pt x="182" y="49"/>
                    <a:pt x="182" y="49"/>
                  </a:cubicBezTo>
                  <a:cubicBezTo>
                    <a:pt x="183" y="49"/>
                    <a:pt x="183" y="49"/>
                    <a:pt x="183" y="49"/>
                  </a:cubicBezTo>
                  <a:cubicBezTo>
                    <a:pt x="183" y="48"/>
                    <a:pt x="183" y="48"/>
                    <a:pt x="183" y="48"/>
                  </a:cubicBezTo>
                  <a:cubicBezTo>
                    <a:pt x="183" y="48"/>
                    <a:pt x="183" y="48"/>
                    <a:pt x="183" y="48"/>
                  </a:cubicBezTo>
                  <a:cubicBezTo>
                    <a:pt x="183" y="48"/>
                    <a:pt x="183" y="48"/>
                    <a:pt x="183" y="48"/>
                  </a:cubicBezTo>
                  <a:cubicBezTo>
                    <a:pt x="183" y="48"/>
                    <a:pt x="183" y="48"/>
                    <a:pt x="183" y="48"/>
                  </a:cubicBezTo>
                  <a:cubicBezTo>
                    <a:pt x="183" y="47"/>
                    <a:pt x="183" y="47"/>
                    <a:pt x="183" y="47"/>
                  </a:cubicBezTo>
                  <a:cubicBezTo>
                    <a:pt x="183" y="47"/>
                    <a:pt x="183" y="47"/>
                    <a:pt x="183" y="47"/>
                  </a:cubicBezTo>
                  <a:cubicBezTo>
                    <a:pt x="184" y="47"/>
                    <a:pt x="184" y="47"/>
                    <a:pt x="184" y="47"/>
                  </a:cubicBezTo>
                  <a:cubicBezTo>
                    <a:pt x="184" y="46"/>
                    <a:pt x="184" y="46"/>
                    <a:pt x="184" y="46"/>
                  </a:cubicBezTo>
                  <a:cubicBezTo>
                    <a:pt x="184" y="46"/>
                    <a:pt x="184" y="46"/>
                    <a:pt x="184" y="46"/>
                  </a:cubicBezTo>
                  <a:cubicBezTo>
                    <a:pt x="184" y="46"/>
                    <a:pt x="184" y="46"/>
                    <a:pt x="184" y="46"/>
                  </a:cubicBezTo>
                  <a:cubicBezTo>
                    <a:pt x="184" y="46"/>
                    <a:pt x="184" y="46"/>
                    <a:pt x="184" y="46"/>
                  </a:cubicBezTo>
                  <a:cubicBezTo>
                    <a:pt x="184" y="46"/>
                    <a:pt x="184" y="46"/>
                    <a:pt x="184" y="46"/>
                  </a:cubicBezTo>
                  <a:cubicBezTo>
                    <a:pt x="185" y="46"/>
                    <a:pt x="185" y="46"/>
                    <a:pt x="185" y="46"/>
                  </a:cubicBezTo>
                  <a:cubicBezTo>
                    <a:pt x="185" y="46"/>
                    <a:pt x="185" y="46"/>
                    <a:pt x="185" y="46"/>
                  </a:cubicBezTo>
                  <a:cubicBezTo>
                    <a:pt x="185" y="45"/>
                    <a:pt x="185" y="45"/>
                    <a:pt x="185" y="45"/>
                  </a:cubicBezTo>
                  <a:cubicBezTo>
                    <a:pt x="185" y="45"/>
                    <a:pt x="185" y="45"/>
                    <a:pt x="185" y="45"/>
                  </a:cubicBezTo>
                  <a:cubicBezTo>
                    <a:pt x="186" y="45"/>
                    <a:pt x="186" y="45"/>
                    <a:pt x="186" y="45"/>
                  </a:cubicBezTo>
                  <a:cubicBezTo>
                    <a:pt x="186" y="45"/>
                    <a:pt x="186" y="45"/>
                    <a:pt x="186" y="45"/>
                  </a:cubicBezTo>
                  <a:cubicBezTo>
                    <a:pt x="186" y="45"/>
                    <a:pt x="186" y="45"/>
                    <a:pt x="186" y="45"/>
                  </a:cubicBezTo>
                  <a:cubicBezTo>
                    <a:pt x="186" y="44"/>
                    <a:pt x="186" y="44"/>
                    <a:pt x="186" y="44"/>
                  </a:cubicBezTo>
                  <a:cubicBezTo>
                    <a:pt x="186" y="44"/>
                    <a:pt x="186" y="44"/>
                    <a:pt x="186" y="44"/>
                  </a:cubicBezTo>
                  <a:cubicBezTo>
                    <a:pt x="186" y="44"/>
                    <a:pt x="186" y="44"/>
                    <a:pt x="186" y="44"/>
                  </a:cubicBezTo>
                  <a:cubicBezTo>
                    <a:pt x="186" y="44"/>
                    <a:pt x="186" y="44"/>
                    <a:pt x="186" y="44"/>
                  </a:cubicBezTo>
                  <a:cubicBezTo>
                    <a:pt x="186" y="43"/>
                    <a:pt x="186" y="43"/>
                    <a:pt x="186" y="43"/>
                  </a:cubicBezTo>
                  <a:cubicBezTo>
                    <a:pt x="187" y="43"/>
                    <a:pt x="187" y="43"/>
                    <a:pt x="187" y="43"/>
                  </a:cubicBezTo>
                  <a:cubicBezTo>
                    <a:pt x="188" y="43"/>
                    <a:pt x="188" y="43"/>
                    <a:pt x="188" y="43"/>
                  </a:cubicBezTo>
                  <a:cubicBezTo>
                    <a:pt x="187" y="43"/>
                    <a:pt x="187" y="43"/>
                    <a:pt x="187" y="43"/>
                  </a:cubicBezTo>
                  <a:cubicBezTo>
                    <a:pt x="188" y="42"/>
                    <a:pt x="188" y="42"/>
                    <a:pt x="188" y="42"/>
                  </a:cubicBezTo>
                  <a:cubicBezTo>
                    <a:pt x="188" y="43"/>
                    <a:pt x="188" y="43"/>
                    <a:pt x="188" y="43"/>
                  </a:cubicBezTo>
                  <a:cubicBezTo>
                    <a:pt x="188" y="42"/>
                    <a:pt x="188" y="42"/>
                    <a:pt x="188" y="42"/>
                  </a:cubicBezTo>
                  <a:cubicBezTo>
                    <a:pt x="189" y="42"/>
                    <a:pt x="189" y="42"/>
                    <a:pt x="189" y="42"/>
                  </a:cubicBezTo>
                  <a:cubicBezTo>
                    <a:pt x="189" y="42"/>
                    <a:pt x="189" y="42"/>
                    <a:pt x="190" y="41"/>
                  </a:cubicBezTo>
                  <a:cubicBezTo>
                    <a:pt x="190" y="41"/>
                    <a:pt x="190" y="41"/>
                    <a:pt x="190" y="41"/>
                  </a:cubicBezTo>
                  <a:cubicBezTo>
                    <a:pt x="190" y="41"/>
                    <a:pt x="190" y="41"/>
                    <a:pt x="190" y="41"/>
                  </a:cubicBezTo>
                  <a:cubicBezTo>
                    <a:pt x="190" y="41"/>
                    <a:pt x="190" y="41"/>
                    <a:pt x="190" y="41"/>
                  </a:cubicBezTo>
                  <a:cubicBezTo>
                    <a:pt x="190" y="41"/>
                    <a:pt x="190" y="41"/>
                    <a:pt x="190" y="41"/>
                  </a:cubicBezTo>
                  <a:cubicBezTo>
                    <a:pt x="191" y="40"/>
                    <a:pt x="191" y="40"/>
                    <a:pt x="191" y="40"/>
                  </a:cubicBezTo>
                  <a:cubicBezTo>
                    <a:pt x="191" y="41"/>
                    <a:pt x="191" y="41"/>
                    <a:pt x="191" y="41"/>
                  </a:cubicBezTo>
                  <a:cubicBezTo>
                    <a:pt x="191" y="40"/>
                    <a:pt x="192" y="40"/>
                    <a:pt x="192" y="40"/>
                  </a:cubicBezTo>
                  <a:cubicBezTo>
                    <a:pt x="192" y="40"/>
                    <a:pt x="192" y="40"/>
                    <a:pt x="192" y="40"/>
                  </a:cubicBezTo>
                  <a:cubicBezTo>
                    <a:pt x="193" y="40"/>
                    <a:pt x="193" y="40"/>
                    <a:pt x="193" y="40"/>
                  </a:cubicBezTo>
                  <a:cubicBezTo>
                    <a:pt x="193" y="40"/>
                    <a:pt x="193" y="40"/>
                    <a:pt x="193" y="40"/>
                  </a:cubicBezTo>
                  <a:cubicBezTo>
                    <a:pt x="193" y="40"/>
                    <a:pt x="193" y="40"/>
                    <a:pt x="193" y="40"/>
                  </a:cubicBezTo>
                  <a:cubicBezTo>
                    <a:pt x="193" y="40"/>
                    <a:pt x="193" y="40"/>
                    <a:pt x="193" y="40"/>
                  </a:cubicBezTo>
                  <a:cubicBezTo>
                    <a:pt x="194" y="40"/>
                    <a:pt x="194" y="40"/>
                    <a:pt x="194" y="40"/>
                  </a:cubicBezTo>
                  <a:cubicBezTo>
                    <a:pt x="194" y="40"/>
                    <a:pt x="194" y="40"/>
                    <a:pt x="194" y="40"/>
                  </a:cubicBezTo>
                  <a:cubicBezTo>
                    <a:pt x="194" y="40"/>
                    <a:pt x="194" y="40"/>
                    <a:pt x="194" y="40"/>
                  </a:cubicBezTo>
                  <a:cubicBezTo>
                    <a:pt x="194" y="40"/>
                    <a:pt x="194" y="40"/>
                    <a:pt x="194" y="40"/>
                  </a:cubicBezTo>
                  <a:cubicBezTo>
                    <a:pt x="195" y="40"/>
                    <a:pt x="195" y="40"/>
                    <a:pt x="195" y="40"/>
                  </a:cubicBezTo>
                  <a:cubicBezTo>
                    <a:pt x="195" y="40"/>
                    <a:pt x="195" y="40"/>
                    <a:pt x="195" y="40"/>
                  </a:cubicBezTo>
                  <a:cubicBezTo>
                    <a:pt x="195" y="40"/>
                    <a:pt x="195" y="40"/>
                    <a:pt x="196" y="40"/>
                  </a:cubicBezTo>
                  <a:cubicBezTo>
                    <a:pt x="196" y="40"/>
                    <a:pt x="196" y="40"/>
                    <a:pt x="196" y="40"/>
                  </a:cubicBezTo>
                  <a:cubicBezTo>
                    <a:pt x="196" y="40"/>
                    <a:pt x="196" y="40"/>
                    <a:pt x="196" y="40"/>
                  </a:cubicBezTo>
                  <a:cubicBezTo>
                    <a:pt x="196" y="40"/>
                    <a:pt x="197" y="40"/>
                    <a:pt x="197" y="39"/>
                  </a:cubicBezTo>
                  <a:cubicBezTo>
                    <a:pt x="197" y="39"/>
                    <a:pt x="197" y="39"/>
                    <a:pt x="197" y="39"/>
                  </a:cubicBezTo>
                  <a:cubicBezTo>
                    <a:pt x="197" y="39"/>
                    <a:pt x="197" y="39"/>
                    <a:pt x="197" y="39"/>
                  </a:cubicBezTo>
                  <a:cubicBezTo>
                    <a:pt x="198" y="39"/>
                    <a:pt x="198" y="39"/>
                    <a:pt x="198" y="39"/>
                  </a:cubicBezTo>
                  <a:cubicBezTo>
                    <a:pt x="198" y="39"/>
                    <a:pt x="198" y="39"/>
                    <a:pt x="198" y="39"/>
                  </a:cubicBezTo>
                  <a:cubicBezTo>
                    <a:pt x="198" y="39"/>
                    <a:pt x="198" y="39"/>
                    <a:pt x="198" y="39"/>
                  </a:cubicBezTo>
                  <a:cubicBezTo>
                    <a:pt x="198" y="39"/>
                    <a:pt x="198" y="39"/>
                    <a:pt x="198" y="39"/>
                  </a:cubicBezTo>
                  <a:cubicBezTo>
                    <a:pt x="199" y="39"/>
                    <a:pt x="199" y="39"/>
                    <a:pt x="199" y="39"/>
                  </a:cubicBezTo>
                  <a:cubicBezTo>
                    <a:pt x="199" y="39"/>
                    <a:pt x="199" y="39"/>
                    <a:pt x="199" y="39"/>
                  </a:cubicBezTo>
                  <a:cubicBezTo>
                    <a:pt x="199" y="39"/>
                    <a:pt x="199" y="39"/>
                    <a:pt x="199" y="39"/>
                  </a:cubicBezTo>
                  <a:cubicBezTo>
                    <a:pt x="200" y="39"/>
                    <a:pt x="200" y="39"/>
                    <a:pt x="200" y="39"/>
                  </a:cubicBezTo>
                  <a:cubicBezTo>
                    <a:pt x="200" y="39"/>
                    <a:pt x="200" y="39"/>
                    <a:pt x="200" y="39"/>
                  </a:cubicBezTo>
                  <a:cubicBezTo>
                    <a:pt x="200" y="38"/>
                    <a:pt x="200" y="38"/>
                    <a:pt x="200" y="38"/>
                  </a:cubicBezTo>
                  <a:cubicBezTo>
                    <a:pt x="200" y="38"/>
                    <a:pt x="200" y="38"/>
                    <a:pt x="200" y="38"/>
                  </a:cubicBezTo>
                  <a:cubicBezTo>
                    <a:pt x="200" y="38"/>
                    <a:pt x="200" y="38"/>
                    <a:pt x="200" y="38"/>
                  </a:cubicBezTo>
                  <a:cubicBezTo>
                    <a:pt x="200" y="38"/>
                    <a:pt x="200" y="38"/>
                    <a:pt x="200" y="38"/>
                  </a:cubicBezTo>
                  <a:cubicBezTo>
                    <a:pt x="201" y="38"/>
                    <a:pt x="201" y="38"/>
                    <a:pt x="202" y="38"/>
                  </a:cubicBezTo>
                  <a:cubicBezTo>
                    <a:pt x="202" y="38"/>
                    <a:pt x="202" y="38"/>
                    <a:pt x="202" y="38"/>
                  </a:cubicBezTo>
                  <a:cubicBezTo>
                    <a:pt x="203" y="38"/>
                    <a:pt x="203" y="38"/>
                    <a:pt x="203" y="38"/>
                  </a:cubicBezTo>
                  <a:cubicBezTo>
                    <a:pt x="203" y="38"/>
                    <a:pt x="203" y="38"/>
                    <a:pt x="203" y="38"/>
                  </a:cubicBezTo>
                  <a:cubicBezTo>
                    <a:pt x="203" y="37"/>
                    <a:pt x="203" y="37"/>
                    <a:pt x="203" y="37"/>
                  </a:cubicBezTo>
                  <a:cubicBezTo>
                    <a:pt x="203" y="37"/>
                    <a:pt x="203" y="37"/>
                    <a:pt x="203" y="37"/>
                  </a:cubicBezTo>
                  <a:cubicBezTo>
                    <a:pt x="203" y="37"/>
                    <a:pt x="203" y="37"/>
                    <a:pt x="203" y="37"/>
                  </a:cubicBezTo>
                  <a:cubicBezTo>
                    <a:pt x="203" y="37"/>
                    <a:pt x="203" y="37"/>
                    <a:pt x="203" y="37"/>
                  </a:cubicBezTo>
                  <a:cubicBezTo>
                    <a:pt x="204" y="36"/>
                    <a:pt x="204" y="36"/>
                    <a:pt x="204" y="36"/>
                  </a:cubicBezTo>
                  <a:cubicBezTo>
                    <a:pt x="204" y="37"/>
                    <a:pt x="204" y="37"/>
                    <a:pt x="204" y="37"/>
                  </a:cubicBezTo>
                  <a:cubicBezTo>
                    <a:pt x="204" y="37"/>
                    <a:pt x="204" y="37"/>
                    <a:pt x="204" y="37"/>
                  </a:cubicBezTo>
                  <a:cubicBezTo>
                    <a:pt x="204" y="37"/>
                    <a:pt x="204" y="37"/>
                    <a:pt x="204" y="37"/>
                  </a:cubicBezTo>
                  <a:cubicBezTo>
                    <a:pt x="204" y="37"/>
                    <a:pt x="204" y="37"/>
                    <a:pt x="204" y="37"/>
                  </a:cubicBezTo>
                  <a:cubicBezTo>
                    <a:pt x="205" y="37"/>
                    <a:pt x="205" y="37"/>
                    <a:pt x="205" y="37"/>
                  </a:cubicBezTo>
                  <a:cubicBezTo>
                    <a:pt x="204" y="38"/>
                    <a:pt x="205" y="37"/>
                    <a:pt x="205" y="38"/>
                  </a:cubicBezTo>
                  <a:cubicBezTo>
                    <a:pt x="205" y="38"/>
                    <a:pt x="205" y="38"/>
                    <a:pt x="205" y="38"/>
                  </a:cubicBezTo>
                  <a:cubicBezTo>
                    <a:pt x="206" y="39"/>
                    <a:pt x="206" y="39"/>
                    <a:pt x="206" y="39"/>
                  </a:cubicBezTo>
                  <a:cubicBezTo>
                    <a:pt x="206" y="39"/>
                    <a:pt x="206" y="39"/>
                    <a:pt x="206" y="39"/>
                  </a:cubicBezTo>
                  <a:cubicBezTo>
                    <a:pt x="206" y="38"/>
                    <a:pt x="206" y="38"/>
                    <a:pt x="206" y="38"/>
                  </a:cubicBezTo>
                  <a:cubicBezTo>
                    <a:pt x="206" y="39"/>
                    <a:pt x="206" y="39"/>
                    <a:pt x="206" y="39"/>
                  </a:cubicBezTo>
                  <a:cubicBezTo>
                    <a:pt x="207" y="38"/>
                    <a:pt x="207" y="38"/>
                    <a:pt x="207" y="38"/>
                  </a:cubicBezTo>
                  <a:cubicBezTo>
                    <a:pt x="207" y="38"/>
                    <a:pt x="207" y="38"/>
                    <a:pt x="207" y="38"/>
                  </a:cubicBezTo>
                  <a:cubicBezTo>
                    <a:pt x="207" y="38"/>
                    <a:pt x="207" y="38"/>
                    <a:pt x="207" y="38"/>
                  </a:cubicBezTo>
                  <a:cubicBezTo>
                    <a:pt x="207" y="38"/>
                    <a:pt x="207" y="38"/>
                    <a:pt x="207" y="38"/>
                  </a:cubicBezTo>
                  <a:cubicBezTo>
                    <a:pt x="208" y="38"/>
                    <a:pt x="208" y="38"/>
                    <a:pt x="208" y="38"/>
                  </a:cubicBezTo>
                  <a:cubicBezTo>
                    <a:pt x="209" y="39"/>
                    <a:pt x="209" y="39"/>
                    <a:pt x="209" y="39"/>
                  </a:cubicBezTo>
                  <a:cubicBezTo>
                    <a:pt x="209" y="38"/>
                    <a:pt x="209" y="38"/>
                    <a:pt x="209" y="38"/>
                  </a:cubicBezTo>
                  <a:cubicBezTo>
                    <a:pt x="210" y="39"/>
                    <a:pt x="210" y="39"/>
                    <a:pt x="210" y="39"/>
                  </a:cubicBezTo>
                  <a:cubicBezTo>
                    <a:pt x="209" y="39"/>
                    <a:pt x="209" y="39"/>
                    <a:pt x="209" y="39"/>
                  </a:cubicBezTo>
                  <a:cubicBezTo>
                    <a:pt x="209" y="39"/>
                    <a:pt x="209" y="39"/>
                    <a:pt x="209" y="39"/>
                  </a:cubicBezTo>
                  <a:cubicBezTo>
                    <a:pt x="209" y="39"/>
                    <a:pt x="209" y="39"/>
                    <a:pt x="209" y="39"/>
                  </a:cubicBezTo>
                  <a:cubicBezTo>
                    <a:pt x="209" y="40"/>
                    <a:pt x="209" y="40"/>
                    <a:pt x="209" y="40"/>
                  </a:cubicBezTo>
                  <a:cubicBezTo>
                    <a:pt x="209" y="40"/>
                    <a:pt x="209" y="40"/>
                    <a:pt x="209" y="41"/>
                  </a:cubicBezTo>
                  <a:cubicBezTo>
                    <a:pt x="209" y="41"/>
                    <a:pt x="209" y="41"/>
                    <a:pt x="209" y="41"/>
                  </a:cubicBezTo>
                  <a:cubicBezTo>
                    <a:pt x="209" y="40"/>
                    <a:pt x="209" y="40"/>
                    <a:pt x="209" y="40"/>
                  </a:cubicBezTo>
                  <a:cubicBezTo>
                    <a:pt x="209" y="41"/>
                    <a:pt x="209" y="41"/>
                    <a:pt x="209" y="41"/>
                  </a:cubicBezTo>
                  <a:cubicBezTo>
                    <a:pt x="209" y="41"/>
                    <a:pt x="209" y="41"/>
                    <a:pt x="210" y="41"/>
                  </a:cubicBezTo>
                  <a:cubicBezTo>
                    <a:pt x="209" y="41"/>
                    <a:pt x="209" y="41"/>
                    <a:pt x="209" y="41"/>
                  </a:cubicBezTo>
                  <a:cubicBezTo>
                    <a:pt x="209" y="41"/>
                    <a:pt x="209" y="41"/>
                    <a:pt x="209" y="41"/>
                  </a:cubicBezTo>
                  <a:cubicBezTo>
                    <a:pt x="208" y="41"/>
                    <a:pt x="208" y="41"/>
                    <a:pt x="208" y="41"/>
                  </a:cubicBezTo>
                  <a:cubicBezTo>
                    <a:pt x="208" y="42"/>
                    <a:pt x="208" y="42"/>
                    <a:pt x="208" y="42"/>
                  </a:cubicBezTo>
                  <a:cubicBezTo>
                    <a:pt x="209" y="42"/>
                    <a:pt x="209" y="42"/>
                    <a:pt x="209" y="42"/>
                  </a:cubicBezTo>
                  <a:cubicBezTo>
                    <a:pt x="209" y="42"/>
                    <a:pt x="209" y="42"/>
                    <a:pt x="209" y="42"/>
                  </a:cubicBezTo>
                  <a:cubicBezTo>
                    <a:pt x="209" y="42"/>
                    <a:pt x="209" y="42"/>
                    <a:pt x="209" y="42"/>
                  </a:cubicBezTo>
                  <a:cubicBezTo>
                    <a:pt x="209" y="42"/>
                    <a:pt x="209" y="42"/>
                    <a:pt x="209" y="42"/>
                  </a:cubicBezTo>
                  <a:cubicBezTo>
                    <a:pt x="209" y="42"/>
                    <a:pt x="209" y="42"/>
                    <a:pt x="209" y="42"/>
                  </a:cubicBezTo>
                  <a:cubicBezTo>
                    <a:pt x="210" y="42"/>
                    <a:pt x="210" y="42"/>
                    <a:pt x="210" y="42"/>
                  </a:cubicBezTo>
                  <a:cubicBezTo>
                    <a:pt x="211" y="42"/>
                    <a:pt x="211" y="42"/>
                    <a:pt x="211" y="42"/>
                  </a:cubicBezTo>
                  <a:cubicBezTo>
                    <a:pt x="211" y="42"/>
                    <a:pt x="211" y="42"/>
                    <a:pt x="211" y="42"/>
                  </a:cubicBezTo>
                  <a:cubicBezTo>
                    <a:pt x="211" y="42"/>
                    <a:pt x="211" y="42"/>
                    <a:pt x="211" y="42"/>
                  </a:cubicBezTo>
                  <a:cubicBezTo>
                    <a:pt x="211" y="42"/>
                    <a:pt x="211" y="42"/>
                    <a:pt x="211" y="42"/>
                  </a:cubicBezTo>
                  <a:cubicBezTo>
                    <a:pt x="211" y="42"/>
                    <a:pt x="211" y="42"/>
                    <a:pt x="211" y="42"/>
                  </a:cubicBezTo>
                  <a:cubicBezTo>
                    <a:pt x="212" y="42"/>
                    <a:pt x="212" y="42"/>
                    <a:pt x="212" y="42"/>
                  </a:cubicBezTo>
                  <a:cubicBezTo>
                    <a:pt x="212" y="42"/>
                    <a:pt x="212" y="42"/>
                    <a:pt x="212" y="42"/>
                  </a:cubicBezTo>
                  <a:cubicBezTo>
                    <a:pt x="212" y="43"/>
                    <a:pt x="212" y="43"/>
                    <a:pt x="212" y="43"/>
                  </a:cubicBezTo>
                  <a:cubicBezTo>
                    <a:pt x="212" y="43"/>
                    <a:pt x="212" y="43"/>
                    <a:pt x="212" y="43"/>
                  </a:cubicBezTo>
                  <a:cubicBezTo>
                    <a:pt x="212" y="43"/>
                    <a:pt x="212" y="43"/>
                    <a:pt x="212" y="43"/>
                  </a:cubicBezTo>
                  <a:cubicBezTo>
                    <a:pt x="212" y="44"/>
                    <a:pt x="212" y="44"/>
                    <a:pt x="212" y="44"/>
                  </a:cubicBezTo>
                  <a:cubicBezTo>
                    <a:pt x="212" y="44"/>
                    <a:pt x="212" y="44"/>
                    <a:pt x="212" y="44"/>
                  </a:cubicBezTo>
                  <a:cubicBezTo>
                    <a:pt x="212" y="44"/>
                    <a:pt x="212" y="44"/>
                    <a:pt x="212" y="44"/>
                  </a:cubicBezTo>
                  <a:cubicBezTo>
                    <a:pt x="212" y="45"/>
                    <a:pt x="212" y="45"/>
                    <a:pt x="212" y="45"/>
                  </a:cubicBezTo>
                  <a:cubicBezTo>
                    <a:pt x="213" y="45"/>
                    <a:pt x="213" y="45"/>
                    <a:pt x="213" y="45"/>
                  </a:cubicBezTo>
                  <a:cubicBezTo>
                    <a:pt x="213" y="46"/>
                    <a:pt x="213" y="46"/>
                    <a:pt x="213" y="46"/>
                  </a:cubicBezTo>
                  <a:cubicBezTo>
                    <a:pt x="213" y="46"/>
                    <a:pt x="213" y="46"/>
                    <a:pt x="213" y="46"/>
                  </a:cubicBezTo>
                  <a:cubicBezTo>
                    <a:pt x="213" y="47"/>
                    <a:pt x="213" y="47"/>
                    <a:pt x="213" y="47"/>
                  </a:cubicBezTo>
                  <a:cubicBezTo>
                    <a:pt x="213" y="47"/>
                    <a:pt x="213" y="47"/>
                    <a:pt x="213" y="47"/>
                  </a:cubicBezTo>
                  <a:cubicBezTo>
                    <a:pt x="213" y="47"/>
                    <a:pt x="213" y="47"/>
                    <a:pt x="213" y="47"/>
                  </a:cubicBezTo>
                  <a:cubicBezTo>
                    <a:pt x="213" y="48"/>
                    <a:pt x="213" y="48"/>
                    <a:pt x="213" y="48"/>
                  </a:cubicBezTo>
                  <a:cubicBezTo>
                    <a:pt x="213" y="48"/>
                    <a:pt x="213" y="48"/>
                    <a:pt x="213" y="48"/>
                  </a:cubicBezTo>
                  <a:cubicBezTo>
                    <a:pt x="213" y="48"/>
                    <a:pt x="213" y="48"/>
                    <a:pt x="213" y="48"/>
                  </a:cubicBezTo>
                  <a:cubicBezTo>
                    <a:pt x="213" y="49"/>
                    <a:pt x="213" y="49"/>
                    <a:pt x="213" y="49"/>
                  </a:cubicBezTo>
                  <a:cubicBezTo>
                    <a:pt x="212" y="49"/>
                    <a:pt x="212" y="49"/>
                    <a:pt x="212" y="49"/>
                  </a:cubicBezTo>
                  <a:cubicBezTo>
                    <a:pt x="212" y="49"/>
                    <a:pt x="212" y="49"/>
                    <a:pt x="211" y="50"/>
                  </a:cubicBezTo>
                  <a:cubicBezTo>
                    <a:pt x="211" y="50"/>
                    <a:pt x="211" y="50"/>
                    <a:pt x="211" y="50"/>
                  </a:cubicBezTo>
                  <a:cubicBezTo>
                    <a:pt x="211" y="50"/>
                    <a:pt x="211" y="50"/>
                    <a:pt x="211" y="50"/>
                  </a:cubicBezTo>
                  <a:cubicBezTo>
                    <a:pt x="211" y="50"/>
                    <a:pt x="211" y="50"/>
                    <a:pt x="211" y="50"/>
                  </a:cubicBezTo>
                  <a:cubicBezTo>
                    <a:pt x="211" y="50"/>
                    <a:pt x="211" y="50"/>
                    <a:pt x="211" y="50"/>
                  </a:cubicBezTo>
                  <a:cubicBezTo>
                    <a:pt x="211" y="50"/>
                    <a:pt x="211" y="50"/>
                    <a:pt x="211" y="50"/>
                  </a:cubicBezTo>
                  <a:cubicBezTo>
                    <a:pt x="211" y="50"/>
                    <a:pt x="211" y="50"/>
                    <a:pt x="211" y="50"/>
                  </a:cubicBezTo>
                  <a:cubicBezTo>
                    <a:pt x="211" y="51"/>
                    <a:pt x="211" y="51"/>
                    <a:pt x="211" y="51"/>
                  </a:cubicBezTo>
                  <a:cubicBezTo>
                    <a:pt x="211" y="51"/>
                    <a:pt x="211" y="51"/>
                    <a:pt x="211" y="51"/>
                  </a:cubicBezTo>
                  <a:cubicBezTo>
                    <a:pt x="211" y="51"/>
                    <a:pt x="211" y="51"/>
                    <a:pt x="211" y="51"/>
                  </a:cubicBezTo>
                  <a:cubicBezTo>
                    <a:pt x="211" y="51"/>
                    <a:pt x="211" y="51"/>
                    <a:pt x="211" y="51"/>
                  </a:cubicBezTo>
                  <a:cubicBezTo>
                    <a:pt x="210" y="51"/>
                    <a:pt x="210" y="51"/>
                    <a:pt x="210" y="51"/>
                  </a:cubicBezTo>
                  <a:cubicBezTo>
                    <a:pt x="211" y="52"/>
                    <a:pt x="211" y="52"/>
                    <a:pt x="211" y="52"/>
                  </a:cubicBezTo>
                  <a:cubicBezTo>
                    <a:pt x="211" y="52"/>
                    <a:pt x="211" y="53"/>
                    <a:pt x="210" y="53"/>
                  </a:cubicBezTo>
                  <a:cubicBezTo>
                    <a:pt x="210" y="53"/>
                    <a:pt x="210" y="53"/>
                    <a:pt x="210" y="53"/>
                  </a:cubicBezTo>
                  <a:cubicBezTo>
                    <a:pt x="210" y="53"/>
                    <a:pt x="210" y="53"/>
                    <a:pt x="210" y="53"/>
                  </a:cubicBezTo>
                  <a:cubicBezTo>
                    <a:pt x="210" y="53"/>
                    <a:pt x="210" y="53"/>
                    <a:pt x="210" y="53"/>
                  </a:cubicBezTo>
                  <a:cubicBezTo>
                    <a:pt x="210" y="53"/>
                    <a:pt x="210" y="53"/>
                    <a:pt x="210" y="53"/>
                  </a:cubicBezTo>
                  <a:cubicBezTo>
                    <a:pt x="210" y="54"/>
                    <a:pt x="210" y="54"/>
                    <a:pt x="210" y="54"/>
                  </a:cubicBezTo>
                  <a:cubicBezTo>
                    <a:pt x="210" y="54"/>
                    <a:pt x="210" y="54"/>
                    <a:pt x="210" y="54"/>
                  </a:cubicBezTo>
                  <a:cubicBezTo>
                    <a:pt x="209" y="54"/>
                    <a:pt x="209" y="54"/>
                    <a:pt x="209" y="54"/>
                  </a:cubicBezTo>
                  <a:cubicBezTo>
                    <a:pt x="210" y="55"/>
                    <a:pt x="210" y="55"/>
                    <a:pt x="210" y="55"/>
                  </a:cubicBezTo>
                  <a:cubicBezTo>
                    <a:pt x="210" y="54"/>
                    <a:pt x="210" y="54"/>
                    <a:pt x="210" y="54"/>
                  </a:cubicBezTo>
                  <a:cubicBezTo>
                    <a:pt x="210" y="54"/>
                    <a:pt x="210" y="54"/>
                    <a:pt x="210" y="54"/>
                  </a:cubicBezTo>
                  <a:cubicBezTo>
                    <a:pt x="211" y="54"/>
                    <a:pt x="211" y="54"/>
                    <a:pt x="211" y="54"/>
                  </a:cubicBezTo>
                  <a:cubicBezTo>
                    <a:pt x="211" y="54"/>
                    <a:pt x="211" y="54"/>
                    <a:pt x="211" y="54"/>
                  </a:cubicBezTo>
                  <a:cubicBezTo>
                    <a:pt x="211" y="54"/>
                    <a:pt x="211" y="54"/>
                    <a:pt x="211" y="54"/>
                  </a:cubicBezTo>
                  <a:cubicBezTo>
                    <a:pt x="212" y="54"/>
                    <a:pt x="212" y="54"/>
                    <a:pt x="212" y="54"/>
                  </a:cubicBezTo>
                  <a:cubicBezTo>
                    <a:pt x="212" y="55"/>
                    <a:pt x="212" y="55"/>
                    <a:pt x="212" y="55"/>
                  </a:cubicBezTo>
                  <a:cubicBezTo>
                    <a:pt x="212" y="54"/>
                    <a:pt x="212" y="54"/>
                    <a:pt x="212" y="54"/>
                  </a:cubicBezTo>
                  <a:cubicBezTo>
                    <a:pt x="212" y="55"/>
                    <a:pt x="212" y="55"/>
                    <a:pt x="212" y="55"/>
                  </a:cubicBezTo>
                  <a:cubicBezTo>
                    <a:pt x="212" y="55"/>
                    <a:pt x="212" y="55"/>
                    <a:pt x="212" y="55"/>
                  </a:cubicBezTo>
                  <a:cubicBezTo>
                    <a:pt x="211" y="55"/>
                    <a:pt x="211" y="55"/>
                    <a:pt x="211" y="55"/>
                  </a:cubicBezTo>
                  <a:cubicBezTo>
                    <a:pt x="211" y="55"/>
                    <a:pt x="211" y="55"/>
                    <a:pt x="211" y="55"/>
                  </a:cubicBezTo>
                  <a:cubicBezTo>
                    <a:pt x="211" y="55"/>
                    <a:pt x="211" y="55"/>
                    <a:pt x="211" y="55"/>
                  </a:cubicBezTo>
                  <a:cubicBezTo>
                    <a:pt x="210" y="55"/>
                    <a:pt x="210" y="55"/>
                    <a:pt x="210" y="55"/>
                  </a:cubicBezTo>
                  <a:cubicBezTo>
                    <a:pt x="210" y="55"/>
                    <a:pt x="210" y="55"/>
                    <a:pt x="210" y="55"/>
                  </a:cubicBezTo>
                  <a:cubicBezTo>
                    <a:pt x="209" y="56"/>
                    <a:pt x="209" y="56"/>
                    <a:pt x="209" y="56"/>
                  </a:cubicBezTo>
                  <a:cubicBezTo>
                    <a:pt x="209" y="55"/>
                    <a:pt x="209" y="55"/>
                    <a:pt x="209" y="55"/>
                  </a:cubicBezTo>
                  <a:cubicBezTo>
                    <a:pt x="209" y="56"/>
                    <a:pt x="209" y="56"/>
                    <a:pt x="209" y="56"/>
                  </a:cubicBezTo>
                  <a:cubicBezTo>
                    <a:pt x="209" y="56"/>
                    <a:pt x="209" y="56"/>
                    <a:pt x="209" y="56"/>
                  </a:cubicBezTo>
                  <a:cubicBezTo>
                    <a:pt x="209" y="56"/>
                    <a:pt x="208" y="56"/>
                    <a:pt x="208" y="56"/>
                  </a:cubicBezTo>
                  <a:cubicBezTo>
                    <a:pt x="208" y="56"/>
                    <a:pt x="208" y="56"/>
                    <a:pt x="208" y="56"/>
                  </a:cubicBezTo>
                  <a:cubicBezTo>
                    <a:pt x="209" y="56"/>
                    <a:pt x="209" y="56"/>
                    <a:pt x="209" y="56"/>
                  </a:cubicBezTo>
                  <a:cubicBezTo>
                    <a:pt x="209" y="56"/>
                    <a:pt x="209" y="56"/>
                    <a:pt x="209" y="56"/>
                  </a:cubicBezTo>
                  <a:cubicBezTo>
                    <a:pt x="209" y="56"/>
                    <a:pt x="209" y="56"/>
                    <a:pt x="209" y="56"/>
                  </a:cubicBezTo>
                  <a:cubicBezTo>
                    <a:pt x="209" y="57"/>
                    <a:pt x="209" y="57"/>
                    <a:pt x="209" y="57"/>
                  </a:cubicBezTo>
                  <a:cubicBezTo>
                    <a:pt x="210" y="56"/>
                    <a:pt x="210" y="56"/>
                    <a:pt x="210" y="56"/>
                  </a:cubicBezTo>
                  <a:cubicBezTo>
                    <a:pt x="210" y="57"/>
                    <a:pt x="210" y="57"/>
                    <a:pt x="210" y="57"/>
                  </a:cubicBezTo>
                  <a:cubicBezTo>
                    <a:pt x="210" y="57"/>
                    <a:pt x="210" y="57"/>
                    <a:pt x="210" y="57"/>
                  </a:cubicBezTo>
                  <a:cubicBezTo>
                    <a:pt x="210" y="57"/>
                    <a:pt x="210" y="57"/>
                    <a:pt x="210" y="57"/>
                  </a:cubicBezTo>
                  <a:cubicBezTo>
                    <a:pt x="211" y="57"/>
                    <a:pt x="211" y="57"/>
                    <a:pt x="211" y="57"/>
                  </a:cubicBezTo>
                  <a:cubicBezTo>
                    <a:pt x="211" y="57"/>
                    <a:pt x="211" y="57"/>
                    <a:pt x="211" y="57"/>
                  </a:cubicBezTo>
                  <a:cubicBezTo>
                    <a:pt x="211" y="57"/>
                    <a:pt x="211" y="57"/>
                    <a:pt x="211" y="57"/>
                  </a:cubicBezTo>
                  <a:cubicBezTo>
                    <a:pt x="211" y="57"/>
                    <a:pt x="211" y="57"/>
                    <a:pt x="211" y="57"/>
                  </a:cubicBezTo>
                  <a:cubicBezTo>
                    <a:pt x="212" y="57"/>
                    <a:pt x="212" y="57"/>
                    <a:pt x="212" y="57"/>
                  </a:cubicBezTo>
                  <a:cubicBezTo>
                    <a:pt x="212" y="57"/>
                    <a:pt x="212" y="57"/>
                    <a:pt x="212" y="57"/>
                  </a:cubicBezTo>
                  <a:cubicBezTo>
                    <a:pt x="212" y="57"/>
                    <a:pt x="212" y="57"/>
                    <a:pt x="212" y="57"/>
                  </a:cubicBezTo>
                  <a:cubicBezTo>
                    <a:pt x="212" y="58"/>
                    <a:pt x="212" y="58"/>
                    <a:pt x="212" y="58"/>
                  </a:cubicBezTo>
                  <a:cubicBezTo>
                    <a:pt x="212" y="58"/>
                    <a:pt x="212" y="58"/>
                    <a:pt x="212" y="58"/>
                  </a:cubicBezTo>
                  <a:cubicBezTo>
                    <a:pt x="212" y="58"/>
                    <a:pt x="212" y="58"/>
                    <a:pt x="212" y="58"/>
                  </a:cubicBezTo>
                  <a:cubicBezTo>
                    <a:pt x="212" y="58"/>
                    <a:pt x="212" y="58"/>
                    <a:pt x="212" y="58"/>
                  </a:cubicBezTo>
                  <a:cubicBezTo>
                    <a:pt x="212" y="59"/>
                    <a:pt x="211" y="59"/>
                    <a:pt x="211" y="59"/>
                  </a:cubicBezTo>
                  <a:cubicBezTo>
                    <a:pt x="211" y="60"/>
                    <a:pt x="211" y="60"/>
                    <a:pt x="211" y="61"/>
                  </a:cubicBezTo>
                  <a:cubicBezTo>
                    <a:pt x="211" y="61"/>
                    <a:pt x="211" y="61"/>
                    <a:pt x="211" y="61"/>
                  </a:cubicBezTo>
                  <a:cubicBezTo>
                    <a:pt x="210" y="61"/>
                    <a:pt x="210" y="61"/>
                    <a:pt x="210" y="61"/>
                  </a:cubicBezTo>
                  <a:cubicBezTo>
                    <a:pt x="211" y="61"/>
                    <a:pt x="211" y="61"/>
                    <a:pt x="211" y="61"/>
                  </a:cubicBezTo>
                  <a:cubicBezTo>
                    <a:pt x="210" y="61"/>
                    <a:pt x="210" y="61"/>
                    <a:pt x="210" y="61"/>
                  </a:cubicBezTo>
                  <a:cubicBezTo>
                    <a:pt x="211" y="61"/>
                    <a:pt x="211" y="61"/>
                    <a:pt x="211" y="61"/>
                  </a:cubicBezTo>
                  <a:cubicBezTo>
                    <a:pt x="210" y="62"/>
                    <a:pt x="210" y="62"/>
                    <a:pt x="210" y="62"/>
                  </a:cubicBezTo>
                  <a:cubicBezTo>
                    <a:pt x="210" y="62"/>
                    <a:pt x="210" y="62"/>
                    <a:pt x="210" y="63"/>
                  </a:cubicBezTo>
                  <a:cubicBezTo>
                    <a:pt x="211" y="63"/>
                    <a:pt x="211" y="63"/>
                    <a:pt x="211" y="63"/>
                  </a:cubicBezTo>
                  <a:cubicBezTo>
                    <a:pt x="211" y="63"/>
                    <a:pt x="211" y="63"/>
                    <a:pt x="211" y="63"/>
                  </a:cubicBezTo>
                  <a:cubicBezTo>
                    <a:pt x="211" y="63"/>
                    <a:pt x="211" y="63"/>
                    <a:pt x="211" y="63"/>
                  </a:cubicBezTo>
                  <a:cubicBezTo>
                    <a:pt x="211" y="63"/>
                    <a:pt x="211" y="63"/>
                    <a:pt x="211" y="63"/>
                  </a:cubicBezTo>
                  <a:cubicBezTo>
                    <a:pt x="211" y="63"/>
                    <a:pt x="211" y="63"/>
                    <a:pt x="211" y="63"/>
                  </a:cubicBezTo>
                  <a:cubicBezTo>
                    <a:pt x="211" y="64"/>
                    <a:pt x="211" y="64"/>
                    <a:pt x="211" y="64"/>
                  </a:cubicBezTo>
                  <a:cubicBezTo>
                    <a:pt x="211" y="64"/>
                    <a:pt x="211" y="64"/>
                    <a:pt x="211" y="64"/>
                  </a:cubicBezTo>
                  <a:cubicBezTo>
                    <a:pt x="212" y="64"/>
                    <a:pt x="212" y="64"/>
                    <a:pt x="212" y="64"/>
                  </a:cubicBezTo>
                  <a:cubicBezTo>
                    <a:pt x="211" y="64"/>
                    <a:pt x="211" y="64"/>
                    <a:pt x="211" y="64"/>
                  </a:cubicBezTo>
                  <a:cubicBezTo>
                    <a:pt x="212" y="65"/>
                    <a:pt x="212" y="65"/>
                    <a:pt x="212" y="66"/>
                  </a:cubicBezTo>
                  <a:cubicBezTo>
                    <a:pt x="212" y="66"/>
                    <a:pt x="212" y="66"/>
                    <a:pt x="213" y="66"/>
                  </a:cubicBezTo>
                  <a:cubicBezTo>
                    <a:pt x="213" y="66"/>
                    <a:pt x="213" y="66"/>
                    <a:pt x="213" y="66"/>
                  </a:cubicBezTo>
                  <a:cubicBezTo>
                    <a:pt x="213" y="67"/>
                    <a:pt x="213" y="67"/>
                    <a:pt x="213" y="67"/>
                  </a:cubicBezTo>
                  <a:cubicBezTo>
                    <a:pt x="213" y="67"/>
                    <a:pt x="213" y="67"/>
                    <a:pt x="213" y="67"/>
                  </a:cubicBezTo>
                  <a:cubicBezTo>
                    <a:pt x="213" y="67"/>
                    <a:pt x="213" y="67"/>
                    <a:pt x="213" y="67"/>
                  </a:cubicBezTo>
                  <a:cubicBezTo>
                    <a:pt x="213" y="67"/>
                    <a:pt x="213" y="67"/>
                    <a:pt x="213" y="67"/>
                  </a:cubicBezTo>
                  <a:cubicBezTo>
                    <a:pt x="214" y="68"/>
                    <a:pt x="214" y="68"/>
                    <a:pt x="214" y="68"/>
                  </a:cubicBezTo>
                  <a:cubicBezTo>
                    <a:pt x="214" y="68"/>
                    <a:pt x="214" y="68"/>
                    <a:pt x="214" y="68"/>
                  </a:cubicBezTo>
                  <a:cubicBezTo>
                    <a:pt x="214" y="68"/>
                    <a:pt x="214" y="68"/>
                    <a:pt x="214" y="68"/>
                  </a:cubicBezTo>
                  <a:cubicBezTo>
                    <a:pt x="214" y="68"/>
                    <a:pt x="214" y="68"/>
                    <a:pt x="214" y="68"/>
                  </a:cubicBezTo>
                  <a:cubicBezTo>
                    <a:pt x="215" y="68"/>
                    <a:pt x="215" y="68"/>
                    <a:pt x="215" y="68"/>
                  </a:cubicBezTo>
                  <a:cubicBezTo>
                    <a:pt x="215" y="68"/>
                    <a:pt x="215" y="68"/>
                    <a:pt x="215" y="68"/>
                  </a:cubicBezTo>
                  <a:cubicBezTo>
                    <a:pt x="215" y="69"/>
                    <a:pt x="215" y="69"/>
                    <a:pt x="215" y="69"/>
                  </a:cubicBezTo>
                  <a:cubicBezTo>
                    <a:pt x="215" y="68"/>
                    <a:pt x="215" y="68"/>
                    <a:pt x="215" y="68"/>
                  </a:cubicBezTo>
                  <a:cubicBezTo>
                    <a:pt x="216" y="69"/>
                    <a:pt x="216" y="69"/>
                    <a:pt x="216" y="69"/>
                  </a:cubicBezTo>
                  <a:cubicBezTo>
                    <a:pt x="216" y="69"/>
                    <a:pt x="216" y="69"/>
                    <a:pt x="216" y="69"/>
                  </a:cubicBezTo>
                  <a:cubicBezTo>
                    <a:pt x="216" y="69"/>
                    <a:pt x="216" y="69"/>
                    <a:pt x="216" y="69"/>
                  </a:cubicBezTo>
                  <a:cubicBezTo>
                    <a:pt x="216" y="69"/>
                    <a:pt x="216" y="69"/>
                    <a:pt x="216" y="69"/>
                  </a:cubicBezTo>
                  <a:cubicBezTo>
                    <a:pt x="217" y="70"/>
                    <a:pt x="217" y="70"/>
                    <a:pt x="217" y="70"/>
                  </a:cubicBezTo>
                  <a:cubicBezTo>
                    <a:pt x="217" y="70"/>
                    <a:pt x="217" y="70"/>
                    <a:pt x="217" y="70"/>
                  </a:cubicBezTo>
                  <a:cubicBezTo>
                    <a:pt x="218" y="71"/>
                    <a:pt x="218" y="71"/>
                    <a:pt x="218" y="71"/>
                  </a:cubicBezTo>
                  <a:cubicBezTo>
                    <a:pt x="218" y="71"/>
                    <a:pt x="218" y="71"/>
                    <a:pt x="218" y="71"/>
                  </a:cubicBezTo>
                  <a:cubicBezTo>
                    <a:pt x="219" y="71"/>
                    <a:pt x="219" y="71"/>
                    <a:pt x="219" y="71"/>
                  </a:cubicBezTo>
                  <a:cubicBezTo>
                    <a:pt x="219" y="71"/>
                    <a:pt x="219" y="71"/>
                    <a:pt x="219" y="71"/>
                  </a:cubicBezTo>
                  <a:cubicBezTo>
                    <a:pt x="219" y="71"/>
                    <a:pt x="219" y="71"/>
                    <a:pt x="219" y="71"/>
                  </a:cubicBezTo>
                  <a:cubicBezTo>
                    <a:pt x="219" y="71"/>
                    <a:pt x="219" y="71"/>
                    <a:pt x="219" y="71"/>
                  </a:cubicBezTo>
                  <a:cubicBezTo>
                    <a:pt x="219" y="71"/>
                    <a:pt x="219" y="71"/>
                    <a:pt x="219" y="71"/>
                  </a:cubicBezTo>
                  <a:cubicBezTo>
                    <a:pt x="219" y="71"/>
                    <a:pt x="219" y="71"/>
                    <a:pt x="220" y="71"/>
                  </a:cubicBezTo>
                  <a:cubicBezTo>
                    <a:pt x="220" y="72"/>
                    <a:pt x="220" y="72"/>
                    <a:pt x="220" y="72"/>
                  </a:cubicBezTo>
                  <a:cubicBezTo>
                    <a:pt x="220" y="72"/>
                    <a:pt x="220" y="72"/>
                    <a:pt x="220" y="72"/>
                  </a:cubicBezTo>
                  <a:cubicBezTo>
                    <a:pt x="221" y="72"/>
                    <a:pt x="221" y="72"/>
                    <a:pt x="221" y="72"/>
                  </a:cubicBezTo>
                  <a:cubicBezTo>
                    <a:pt x="222" y="72"/>
                    <a:pt x="222" y="72"/>
                    <a:pt x="222" y="72"/>
                  </a:cubicBezTo>
                  <a:cubicBezTo>
                    <a:pt x="222" y="72"/>
                    <a:pt x="222" y="72"/>
                    <a:pt x="222" y="72"/>
                  </a:cubicBezTo>
                  <a:cubicBezTo>
                    <a:pt x="222" y="72"/>
                    <a:pt x="222" y="72"/>
                    <a:pt x="222" y="72"/>
                  </a:cubicBezTo>
                  <a:cubicBezTo>
                    <a:pt x="222" y="72"/>
                    <a:pt x="222" y="72"/>
                    <a:pt x="222" y="72"/>
                  </a:cubicBezTo>
                  <a:cubicBezTo>
                    <a:pt x="222" y="72"/>
                    <a:pt x="222" y="72"/>
                    <a:pt x="222" y="72"/>
                  </a:cubicBezTo>
                  <a:cubicBezTo>
                    <a:pt x="223" y="72"/>
                    <a:pt x="223" y="72"/>
                    <a:pt x="223" y="72"/>
                  </a:cubicBezTo>
                  <a:cubicBezTo>
                    <a:pt x="223" y="72"/>
                    <a:pt x="223" y="72"/>
                    <a:pt x="223" y="72"/>
                  </a:cubicBezTo>
                  <a:cubicBezTo>
                    <a:pt x="223" y="73"/>
                    <a:pt x="223" y="73"/>
                    <a:pt x="223" y="73"/>
                  </a:cubicBezTo>
                  <a:cubicBezTo>
                    <a:pt x="223" y="73"/>
                    <a:pt x="223" y="73"/>
                    <a:pt x="224" y="73"/>
                  </a:cubicBezTo>
                  <a:cubicBezTo>
                    <a:pt x="224" y="73"/>
                    <a:pt x="224" y="73"/>
                    <a:pt x="224" y="73"/>
                  </a:cubicBezTo>
                  <a:cubicBezTo>
                    <a:pt x="224" y="74"/>
                    <a:pt x="224" y="74"/>
                    <a:pt x="224" y="74"/>
                  </a:cubicBezTo>
                  <a:cubicBezTo>
                    <a:pt x="224" y="74"/>
                    <a:pt x="224" y="74"/>
                    <a:pt x="224" y="74"/>
                  </a:cubicBezTo>
                  <a:cubicBezTo>
                    <a:pt x="224" y="74"/>
                    <a:pt x="224" y="74"/>
                    <a:pt x="224" y="74"/>
                  </a:cubicBezTo>
                  <a:cubicBezTo>
                    <a:pt x="224" y="74"/>
                    <a:pt x="225" y="75"/>
                    <a:pt x="225" y="75"/>
                  </a:cubicBezTo>
                  <a:cubicBezTo>
                    <a:pt x="225" y="75"/>
                    <a:pt x="225" y="75"/>
                    <a:pt x="225" y="75"/>
                  </a:cubicBezTo>
                  <a:cubicBezTo>
                    <a:pt x="225" y="75"/>
                    <a:pt x="225" y="75"/>
                    <a:pt x="225" y="75"/>
                  </a:cubicBezTo>
                  <a:cubicBezTo>
                    <a:pt x="225" y="75"/>
                    <a:pt x="225" y="75"/>
                    <a:pt x="225" y="75"/>
                  </a:cubicBezTo>
                  <a:cubicBezTo>
                    <a:pt x="226" y="76"/>
                    <a:pt x="226" y="76"/>
                    <a:pt x="226" y="76"/>
                  </a:cubicBezTo>
                  <a:cubicBezTo>
                    <a:pt x="226" y="76"/>
                    <a:pt x="226" y="76"/>
                    <a:pt x="226" y="76"/>
                  </a:cubicBezTo>
                  <a:cubicBezTo>
                    <a:pt x="226" y="76"/>
                    <a:pt x="226" y="76"/>
                    <a:pt x="226" y="76"/>
                  </a:cubicBezTo>
                  <a:cubicBezTo>
                    <a:pt x="226" y="76"/>
                    <a:pt x="226" y="76"/>
                    <a:pt x="226" y="76"/>
                  </a:cubicBezTo>
                  <a:cubicBezTo>
                    <a:pt x="226" y="76"/>
                    <a:pt x="226" y="76"/>
                    <a:pt x="227" y="76"/>
                  </a:cubicBezTo>
                  <a:cubicBezTo>
                    <a:pt x="227" y="76"/>
                    <a:pt x="227" y="76"/>
                    <a:pt x="227" y="76"/>
                  </a:cubicBezTo>
                  <a:cubicBezTo>
                    <a:pt x="228" y="76"/>
                    <a:pt x="228" y="76"/>
                    <a:pt x="228" y="76"/>
                  </a:cubicBezTo>
                  <a:cubicBezTo>
                    <a:pt x="227" y="77"/>
                    <a:pt x="227" y="77"/>
                    <a:pt x="227" y="77"/>
                  </a:cubicBezTo>
                  <a:cubicBezTo>
                    <a:pt x="228" y="77"/>
                    <a:pt x="228" y="77"/>
                    <a:pt x="228" y="77"/>
                  </a:cubicBezTo>
                  <a:cubicBezTo>
                    <a:pt x="228" y="77"/>
                    <a:pt x="228" y="77"/>
                    <a:pt x="228" y="77"/>
                  </a:cubicBezTo>
                  <a:cubicBezTo>
                    <a:pt x="228" y="77"/>
                    <a:pt x="228" y="77"/>
                    <a:pt x="228" y="77"/>
                  </a:cubicBezTo>
                  <a:cubicBezTo>
                    <a:pt x="229" y="77"/>
                    <a:pt x="229" y="77"/>
                    <a:pt x="229" y="77"/>
                  </a:cubicBezTo>
                  <a:cubicBezTo>
                    <a:pt x="229" y="77"/>
                    <a:pt x="229" y="77"/>
                    <a:pt x="229" y="77"/>
                  </a:cubicBezTo>
                  <a:cubicBezTo>
                    <a:pt x="229" y="77"/>
                    <a:pt x="229" y="77"/>
                    <a:pt x="229" y="77"/>
                  </a:cubicBezTo>
                  <a:cubicBezTo>
                    <a:pt x="230" y="77"/>
                    <a:pt x="230" y="77"/>
                    <a:pt x="230" y="77"/>
                  </a:cubicBezTo>
                  <a:cubicBezTo>
                    <a:pt x="230" y="77"/>
                    <a:pt x="230" y="77"/>
                    <a:pt x="230" y="77"/>
                  </a:cubicBezTo>
                  <a:cubicBezTo>
                    <a:pt x="230" y="77"/>
                    <a:pt x="230" y="77"/>
                    <a:pt x="230" y="77"/>
                  </a:cubicBezTo>
                  <a:cubicBezTo>
                    <a:pt x="230" y="78"/>
                    <a:pt x="230" y="78"/>
                    <a:pt x="230" y="78"/>
                  </a:cubicBezTo>
                  <a:cubicBezTo>
                    <a:pt x="230" y="78"/>
                    <a:pt x="230" y="78"/>
                    <a:pt x="230" y="78"/>
                  </a:cubicBezTo>
                  <a:cubicBezTo>
                    <a:pt x="230" y="78"/>
                    <a:pt x="230" y="78"/>
                    <a:pt x="230" y="78"/>
                  </a:cubicBezTo>
                  <a:cubicBezTo>
                    <a:pt x="230" y="78"/>
                    <a:pt x="230" y="78"/>
                    <a:pt x="230" y="78"/>
                  </a:cubicBezTo>
                  <a:cubicBezTo>
                    <a:pt x="230" y="79"/>
                    <a:pt x="230" y="79"/>
                    <a:pt x="230" y="79"/>
                  </a:cubicBezTo>
                  <a:cubicBezTo>
                    <a:pt x="231" y="79"/>
                    <a:pt x="231" y="79"/>
                    <a:pt x="231" y="79"/>
                  </a:cubicBezTo>
                  <a:cubicBezTo>
                    <a:pt x="231" y="79"/>
                    <a:pt x="231" y="79"/>
                    <a:pt x="231" y="79"/>
                  </a:cubicBezTo>
                  <a:cubicBezTo>
                    <a:pt x="231" y="80"/>
                    <a:pt x="231" y="80"/>
                    <a:pt x="231" y="80"/>
                  </a:cubicBezTo>
                  <a:cubicBezTo>
                    <a:pt x="231" y="80"/>
                    <a:pt x="231" y="80"/>
                    <a:pt x="231" y="80"/>
                  </a:cubicBezTo>
                  <a:cubicBezTo>
                    <a:pt x="231" y="80"/>
                    <a:pt x="231" y="80"/>
                    <a:pt x="231" y="80"/>
                  </a:cubicBezTo>
                  <a:cubicBezTo>
                    <a:pt x="231" y="80"/>
                    <a:pt x="231" y="80"/>
                    <a:pt x="231" y="80"/>
                  </a:cubicBezTo>
                  <a:cubicBezTo>
                    <a:pt x="231" y="80"/>
                    <a:pt x="231" y="80"/>
                    <a:pt x="231" y="80"/>
                  </a:cubicBezTo>
                  <a:cubicBezTo>
                    <a:pt x="231" y="81"/>
                    <a:pt x="231" y="81"/>
                    <a:pt x="231" y="81"/>
                  </a:cubicBezTo>
                  <a:cubicBezTo>
                    <a:pt x="230" y="82"/>
                    <a:pt x="230" y="82"/>
                    <a:pt x="230" y="82"/>
                  </a:cubicBezTo>
                  <a:cubicBezTo>
                    <a:pt x="230" y="82"/>
                    <a:pt x="230" y="82"/>
                    <a:pt x="230" y="82"/>
                  </a:cubicBezTo>
                  <a:cubicBezTo>
                    <a:pt x="230" y="82"/>
                    <a:pt x="230" y="82"/>
                    <a:pt x="230" y="82"/>
                  </a:cubicBezTo>
                  <a:cubicBezTo>
                    <a:pt x="230" y="81"/>
                    <a:pt x="230" y="81"/>
                    <a:pt x="230" y="81"/>
                  </a:cubicBezTo>
                  <a:cubicBezTo>
                    <a:pt x="230" y="81"/>
                    <a:pt x="230" y="81"/>
                    <a:pt x="230" y="81"/>
                  </a:cubicBezTo>
                  <a:cubicBezTo>
                    <a:pt x="229" y="82"/>
                    <a:pt x="229" y="82"/>
                    <a:pt x="229" y="82"/>
                  </a:cubicBezTo>
                  <a:cubicBezTo>
                    <a:pt x="229" y="82"/>
                    <a:pt x="229" y="82"/>
                    <a:pt x="229" y="82"/>
                  </a:cubicBezTo>
                  <a:cubicBezTo>
                    <a:pt x="228" y="82"/>
                    <a:pt x="228" y="82"/>
                    <a:pt x="228" y="82"/>
                  </a:cubicBezTo>
                  <a:cubicBezTo>
                    <a:pt x="228" y="82"/>
                    <a:pt x="228" y="82"/>
                    <a:pt x="228" y="82"/>
                  </a:cubicBezTo>
                  <a:cubicBezTo>
                    <a:pt x="228" y="82"/>
                    <a:pt x="228" y="82"/>
                    <a:pt x="228" y="82"/>
                  </a:cubicBezTo>
                  <a:cubicBezTo>
                    <a:pt x="228" y="82"/>
                    <a:pt x="228" y="82"/>
                    <a:pt x="228" y="82"/>
                  </a:cubicBezTo>
                  <a:cubicBezTo>
                    <a:pt x="227" y="83"/>
                    <a:pt x="228" y="83"/>
                    <a:pt x="227" y="83"/>
                  </a:cubicBezTo>
                  <a:cubicBezTo>
                    <a:pt x="227" y="83"/>
                    <a:pt x="227" y="83"/>
                    <a:pt x="227" y="83"/>
                  </a:cubicBezTo>
                  <a:cubicBezTo>
                    <a:pt x="227" y="83"/>
                    <a:pt x="227" y="83"/>
                    <a:pt x="227" y="83"/>
                  </a:cubicBezTo>
                  <a:cubicBezTo>
                    <a:pt x="227" y="83"/>
                    <a:pt x="227" y="83"/>
                    <a:pt x="227" y="83"/>
                  </a:cubicBezTo>
                  <a:cubicBezTo>
                    <a:pt x="226" y="84"/>
                    <a:pt x="226" y="84"/>
                    <a:pt x="226" y="84"/>
                  </a:cubicBezTo>
                  <a:cubicBezTo>
                    <a:pt x="226" y="84"/>
                    <a:pt x="226" y="84"/>
                    <a:pt x="226" y="84"/>
                  </a:cubicBezTo>
                  <a:cubicBezTo>
                    <a:pt x="226" y="84"/>
                    <a:pt x="226" y="84"/>
                    <a:pt x="226" y="84"/>
                  </a:cubicBezTo>
                  <a:cubicBezTo>
                    <a:pt x="225" y="85"/>
                    <a:pt x="225" y="85"/>
                    <a:pt x="225" y="85"/>
                  </a:cubicBezTo>
                  <a:cubicBezTo>
                    <a:pt x="226" y="85"/>
                    <a:pt x="226" y="85"/>
                    <a:pt x="226" y="85"/>
                  </a:cubicBezTo>
                  <a:cubicBezTo>
                    <a:pt x="225" y="86"/>
                    <a:pt x="225" y="86"/>
                    <a:pt x="225" y="86"/>
                  </a:cubicBezTo>
                  <a:cubicBezTo>
                    <a:pt x="225" y="86"/>
                    <a:pt x="225" y="86"/>
                    <a:pt x="225" y="86"/>
                  </a:cubicBezTo>
                  <a:cubicBezTo>
                    <a:pt x="225" y="86"/>
                    <a:pt x="225" y="86"/>
                    <a:pt x="225" y="86"/>
                  </a:cubicBezTo>
                  <a:cubicBezTo>
                    <a:pt x="225" y="86"/>
                    <a:pt x="225" y="86"/>
                    <a:pt x="225" y="86"/>
                  </a:cubicBezTo>
                  <a:cubicBezTo>
                    <a:pt x="224" y="87"/>
                    <a:pt x="224" y="86"/>
                    <a:pt x="224" y="87"/>
                  </a:cubicBezTo>
                  <a:cubicBezTo>
                    <a:pt x="224" y="87"/>
                    <a:pt x="224" y="87"/>
                    <a:pt x="224" y="87"/>
                  </a:cubicBezTo>
                  <a:cubicBezTo>
                    <a:pt x="223" y="88"/>
                    <a:pt x="223" y="88"/>
                    <a:pt x="223" y="88"/>
                  </a:cubicBezTo>
                  <a:cubicBezTo>
                    <a:pt x="223" y="88"/>
                    <a:pt x="223" y="88"/>
                    <a:pt x="223" y="88"/>
                  </a:cubicBezTo>
                  <a:cubicBezTo>
                    <a:pt x="223" y="88"/>
                    <a:pt x="223" y="88"/>
                    <a:pt x="223" y="88"/>
                  </a:cubicBezTo>
                  <a:cubicBezTo>
                    <a:pt x="223" y="88"/>
                    <a:pt x="223" y="88"/>
                    <a:pt x="223" y="88"/>
                  </a:cubicBezTo>
                  <a:cubicBezTo>
                    <a:pt x="223" y="88"/>
                    <a:pt x="223" y="88"/>
                    <a:pt x="223" y="88"/>
                  </a:cubicBezTo>
                  <a:cubicBezTo>
                    <a:pt x="223" y="89"/>
                    <a:pt x="223" y="89"/>
                    <a:pt x="223" y="89"/>
                  </a:cubicBezTo>
                  <a:cubicBezTo>
                    <a:pt x="223" y="89"/>
                    <a:pt x="223" y="89"/>
                    <a:pt x="223" y="89"/>
                  </a:cubicBezTo>
                  <a:cubicBezTo>
                    <a:pt x="222" y="90"/>
                    <a:pt x="222" y="90"/>
                    <a:pt x="222" y="90"/>
                  </a:cubicBezTo>
                  <a:cubicBezTo>
                    <a:pt x="222" y="90"/>
                    <a:pt x="222" y="90"/>
                    <a:pt x="222" y="90"/>
                  </a:cubicBezTo>
                  <a:cubicBezTo>
                    <a:pt x="222" y="90"/>
                    <a:pt x="222" y="90"/>
                    <a:pt x="222" y="90"/>
                  </a:cubicBezTo>
                  <a:cubicBezTo>
                    <a:pt x="222" y="91"/>
                    <a:pt x="222" y="91"/>
                    <a:pt x="222" y="91"/>
                  </a:cubicBezTo>
                  <a:cubicBezTo>
                    <a:pt x="222" y="91"/>
                    <a:pt x="222" y="91"/>
                    <a:pt x="222" y="91"/>
                  </a:cubicBezTo>
                  <a:cubicBezTo>
                    <a:pt x="222" y="91"/>
                    <a:pt x="222" y="91"/>
                    <a:pt x="222" y="91"/>
                  </a:cubicBezTo>
                  <a:cubicBezTo>
                    <a:pt x="222" y="92"/>
                    <a:pt x="222" y="92"/>
                    <a:pt x="222" y="92"/>
                  </a:cubicBezTo>
                  <a:cubicBezTo>
                    <a:pt x="221" y="92"/>
                    <a:pt x="221" y="92"/>
                    <a:pt x="221" y="92"/>
                  </a:cubicBezTo>
                  <a:cubicBezTo>
                    <a:pt x="222" y="92"/>
                    <a:pt x="222" y="92"/>
                    <a:pt x="222" y="92"/>
                  </a:cubicBezTo>
                  <a:cubicBezTo>
                    <a:pt x="221" y="93"/>
                    <a:pt x="221" y="93"/>
                    <a:pt x="221" y="93"/>
                  </a:cubicBezTo>
                  <a:cubicBezTo>
                    <a:pt x="220" y="93"/>
                    <a:pt x="220" y="93"/>
                    <a:pt x="220" y="93"/>
                  </a:cubicBezTo>
                  <a:cubicBezTo>
                    <a:pt x="221" y="93"/>
                    <a:pt x="221" y="93"/>
                    <a:pt x="221" y="93"/>
                  </a:cubicBezTo>
                  <a:cubicBezTo>
                    <a:pt x="221" y="92"/>
                    <a:pt x="221" y="92"/>
                    <a:pt x="221" y="92"/>
                  </a:cubicBezTo>
                  <a:cubicBezTo>
                    <a:pt x="221" y="92"/>
                    <a:pt x="221" y="92"/>
                    <a:pt x="221" y="92"/>
                  </a:cubicBezTo>
                  <a:cubicBezTo>
                    <a:pt x="221" y="92"/>
                    <a:pt x="221" y="92"/>
                    <a:pt x="221" y="92"/>
                  </a:cubicBezTo>
                  <a:cubicBezTo>
                    <a:pt x="221" y="91"/>
                    <a:pt x="221" y="91"/>
                    <a:pt x="221" y="91"/>
                  </a:cubicBezTo>
                  <a:cubicBezTo>
                    <a:pt x="221" y="92"/>
                    <a:pt x="221" y="92"/>
                    <a:pt x="221" y="92"/>
                  </a:cubicBezTo>
                  <a:cubicBezTo>
                    <a:pt x="221" y="92"/>
                    <a:pt x="221" y="92"/>
                    <a:pt x="221" y="92"/>
                  </a:cubicBezTo>
                  <a:cubicBezTo>
                    <a:pt x="221" y="92"/>
                    <a:pt x="221" y="92"/>
                    <a:pt x="221" y="92"/>
                  </a:cubicBezTo>
                  <a:cubicBezTo>
                    <a:pt x="221" y="92"/>
                    <a:pt x="221" y="92"/>
                    <a:pt x="221" y="92"/>
                  </a:cubicBezTo>
                  <a:cubicBezTo>
                    <a:pt x="220" y="93"/>
                    <a:pt x="220" y="93"/>
                    <a:pt x="220" y="93"/>
                  </a:cubicBezTo>
                  <a:cubicBezTo>
                    <a:pt x="220" y="93"/>
                    <a:pt x="220" y="93"/>
                    <a:pt x="220" y="93"/>
                  </a:cubicBezTo>
                  <a:cubicBezTo>
                    <a:pt x="220" y="92"/>
                    <a:pt x="220" y="92"/>
                    <a:pt x="220" y="92"/>
                  </a:cubicBezTo>
                  <a:cubicBezTo>
                    <a:pt x="220" y="92"/>
                    <a:pt x="220" y="92"/>
                    <a:pt x="220" y="92"/>
                  </a:cubicBezTo>
                  <a:cubicBezTo>
                    <a:pt x="220" y="92"/>
                    <a:pt x="219" y="93"/>
                    <a:pt x="219" y="93"/>
                  </a:cubicBezTo>
                  <a:cubicBezTo>
                    <a:pt x="219" y="93"/>
                    <a:pt x="219" y="93"/>
                    <a:pt x="219" y="93"/>
                  </a:cubicBezTo>
                  <a:cubicBezTo>
                    <a:pt x="219" y="93"/>
                    <a:pt x="219" y="93"/>
                    <a:pt x="219" y="93"/>
                  </a:cubicBezTo>
                  <a:cubicBezTo>
                    <a:pt x="219" y="94"/>
                    <a:pt x="218" y="94"/>
                    <a:pt x="218" y="94"/>
                  </a:cubicBezTo>
                  <a:cubicBezTo>
                    <a:pt x="218" y="95"/>
                    <a:pt x="218" y="95"/>
                    <a:pt x="218" y="95"/>
                  </a:cubicBezTo>
                  <a:cubicBezTo>
                    <a:pt x="218" y="95"/>
                    <a:pt x="218" y="95"/>
                    <a:pt x="218" y="95"/>
                  </a:cubicBezTo>
                  <a:cubicBezTo>
                    <a:pt x="218" y="95"/>
                    <a:pt x="218" y="95"/>
                    <a:pt x="218" y="95"/>
                  </a:cubicBezTo>
                  <a:cubicBezTo>
                    <a:pt x="218" y="95"/>
                    <a:pt x="218" y="95"/>
                    <a:pt x="218" y="95"/>
                  </a:cubicBezTo>
                  <a:cubicBezTo>
                    <a:pt x="217" y="95"/>
                    <a:pt x="217" y="95"/>
                    <a:pt x="217" y="95"/>
                  </a:cubicBezTo>
                  <a:cubicBezTo>
                    <a:pt x="217" y="95"/>
                    <a:pt x="217" y="95"/>
                    <a:pt x="217" y="95"/>
                  </a:cubicBezTo>
                  <a:cubicBezTo>
                    <a:pt x="216" y="95"/>
                    <a:pt x="216" y="95"/>
                    <a:pt x="216" y="95"/>
                  </a:cubicBezTo>
                  <a:cubicBezTo>
                    <a:pt x="216" y="96"/>
                    <a:pt x="216" y="95"/>
                    <a:pt x="216" y="96"/>
                  </a:cubicBezTo>
                  <a:cubicBezTo>
                    <a:pt x="216" y="96"/>
                    <a:pt x="216" y="96"/>
                    <a:pt x="216" y="96"/>
                  </a:cubicBezTo>
                  <a:cubicBezTo>
                    <a:pt x="216" y="96"/>
                    <a:pt x="216" y="96"/>
                    <a:pt x="216" y="96"/>
                  </a:cubicBezTo>
                  <a:cubicBezTo>
                    <a:pt x="215" y="97"/>
                    <a:pt x="215" y="97"/>
                    <a:pt x="215" y="97"/>
                  </a:cubicBezTo>
                  <a:cubicBezTo>
                    <a:pt x="215" y="96"/>
                    <a:pt x="215" y="96"/>
                    <a:pt x="215" y="96"/>
                  </a:cubicBezTo>
                  <a:cubicBezTo>
                    <a:pt x="215" y="97"/>
                    <a:pt x="215" y="97"/>
                    <a:pt x="215" y="97"/>
                  </a:cubicBezTo>
                  <a:cubicBezTo>
                    <a:pt x="215" y="97"/>
                    <a:pt x="215" y="97"/>
                    <a:pt x="215" y="97"/>
                  </a:cubicBezTo>
                  <a:cubicBezTo>
                    <a:pt x="215" y="97"/>
                    <a:pt x="215" y="97"/>
                    <a:pt x="215" y="97"/>
                  </a:cubicBezTo>
                  <a:cubicBezTo>
                    <a:pt x="215" y="97"/>
                    <a:pt x="215" y="97"/>
                    <a:pt x="215" y="97"/>
                  </a:cubicBezTo>
                  <a:cubicBezTo>
                    <a:pt x="214" y="97"/>
                    <a:pt x="214" y="97"/>
                    <a:pt x="214" y="97"/>
                  </a:cubicBezTo>
                  <a:cubicBezTo>
                    <a:pt x="214" y="97"/>
                    <a:pt x="214" y="97"/>
                    <a:pt x="214" y="97"/>
                  </a:cubicBezTo>
                  <a:cubicBezTo>
                    <a:pt x="214" y="97"/>
                    <a:pt x="214" y="97"/>
                    <a:pt x="214" y="97"/>
                  </a:cubicBezTo>
                  <a:cubicBezTo>
                    <a:pt x="214" y="97"/>
                    <a:pt x="214" y="97"/>
                    <a:pt x="214" y="97"/>
                  </a:cubicBezTo>
                  <a:cubicBezTo>
                    <a:pt x="215" y="96"/>
                    <a:pt x="215" y="96"/>
                    <a:pt x="215" y="96"/>
                  </a:cubicBezTo>
                  <a:cubicBezTo>
                    <a:pt x="215" y="96"/>
                    <a:pt x="215" y="96"/>
                    <a:pt x="215" y="96"/>
                  </a:cubicBezTo>
                  <a:cubicBezTo>
                    <a:pt x="215" y="96"/>
                    <a:pt x="215" y="96"/>
                    <a:pt x="215" y="96"/>
                  </a:cubicBezTo>
                  <a:cubicBezTo>
                    <a:pt x="215" y="96"/>
                    <a:pt x="215" y="96"/>
                    <a:pt x="215" y="96"/>
                  </a:cubicBezTo>
                  <a:cubicBezTo>
                    <a:pt x="215" y="96"/>
                    <a:pt x="215" y="96"/>
                    <a:pt x="215" y="96"/>
                  </a:cubicBezTo>
                  <a:cubicBezTo>
                    <a:pt x="215" y="96"/>
                    <a:pt x="215" y="96"/>
                    <a:pt x="215" y="96"/>
                  </a:cubicBezTo>
                  <a:cubicBezTo>
                    <a:pt x="214" y="96"/>
                    <a:pt x="214" y="96"/>
                    <a:pt x="214" y="96"/>
                  </a:cubicBezTo>
                  <a:cubicBezTo>
                    <a:pt x="214" y="96"/>
                    <a:pt x="214" y="96"/>
                    <a:pt x="214" y="96"/>
                  </a:cubicBezTo>
                  <a:cubicBezTo>
                    <a:pt x="214" y="96"/>
                    <a:pt x="214" y="96"/>
                    <a:pt x="214" y="96"/>
                  </a:cubicBezTo>
                  <a:cubicBezTo>
                    <a:pt x="214" y="96"/>
                    <a:pt x="214" y="96"/>
                    <a:pt x="214" y="96"/>
                  </a:cubicBezTo>
                  <a:cubicBezTo>
                    <a:pt x="213" y="96"/>
                    <a:pt x="213" y="96"/>
                    <a:pt x="213" y="96"/>
                  </a:cubicBezTo>
                  <a:cubicBezTo>
                    <a:pt x="213" y="96"/>
                    <a:pt x="213" y="96"/>
                    <a:pt x="213" y="96"/>
                  </a:cubicBezTo>
                  <a:cubicBezTo>
                    <a:pt x="212" y="95"/>
                    <a:pt x="212" y="95"/>
                    <a:pt x="212" y="95"/>
                  </a:cubicBezTo>
                  <a:cubicBezTo>
                    <a:pt x="212" y="96"/>
                    <a:pt x="212" y="96"/>
                    <a:pt x="212" y="96"/>
                  </a:cubicBezTo>
                  <a:cubicBezTo>
                    <a:pt x="212" y="95"/>
                    <a:pt x="212" y="95"/>
                    <a:pt x="212" y="95"/>
                  </a:cubicBezTo>
                  <a:cubicBezTo>
                    <a:pt x="211" y="95"/>
                    <a:pt x="211" y="95"/>
                    <a:pt x="211" y="95"/>
                  </a:cubicBezTo>
                  <a:cubicBezTo>
                    <a:pt x="210" y="95"/>
                    <a:pt x="210" y="95"/>
                    <a:pt x="210" y="95"/>
                  </a:cubicBezTo>
                  <a:cubicBezTo>
                    <a:pt x="210" y="95"/>
                    <a:pt x="210" y="95"/>
                    <a:pt x="210" y="95"/>
                  </a:cubicBezTo>
                  <a:cubicBezTo>
                    <a:pt x="209" y="95"/>
                    <a:pt x="209" y="95"/>
                    <a:pt x="209" y="95"/>
                  </a:cubicBezTo>
                  <a:cubicBezTo>
                    <a:pt x="209" y="95"/>
                    <a:pt x="209" y="95"/>
                    <a:pt x="209" y="95"/>
                  </a:cubicBezTo>
                  <a:cubicBezTo>
                    <a:pt x="209" y="94"/>
                    <a:pt x="209" y="94"/>
                    <a:pt x="209" y="94"/>
                  </a:cubicBezTo>
                  <a:cubicBezTo>
                    <a:pt x="208" y="94"/>
                    <a:pt x="208" y="94"/>
                    <a:pt x="208" y="94"/>
                  </a:cubicBezTo>
                  <a:cubicBezTo>
                    <a:pt x="208" y="93"/>
                    <a:pt x="208" y="93"/>
                    <a:pt x="208" y="93"/>
                  </a:cubicBezTo>
                  <a:cubicBezTo>
                    <a:pt x="208" y="93"/>
                    <a:pt x="208" y="93"/>
                    <a:pt x="208" y="93"/>
                  </a:cubicBezTo>
                  <a:cubicBezTo>
                    <a:pt x="207" y="93"/>
                    <a:pt x="207" y="93"/>
                    <a:pt x="207" y="93"/>
                  </a:cubicBezTo>
                  <a:cubicBezTo>
                    <a:pt x="207" y="93"/>
                    <a:pt x="207" y="93"/>
                    <a:pt x="207" y="93"/>
                  </a:cubicBezTo>
                  <a:cubicBezTo>
                    <a:pt x="206" y="93"/>
                    <a:pt x="206" y="93"/>
                    <a:pt x="206" y="93"/>
                  </a:cubicBezTo>
                  <a:cubicBezTo>
                    <a:pt x="206" y="93"/>
                    <a:pt x="206" y="93"/>
                    <a:pt x="206" y="93"/>
                  </a:cubicBezTo>
                  <a:cubicBezTo>
                    <a:pt x="206" y="93"/>
                    <a:pt x="206" y="93"/>
                    <a:pt x="206" y="93"/>
                  </a:cubicBezTo>
                  <a:cubicBezTo>
                    <a:pt x="205" y="92"/>
                    <a:pt x="205" y="92"/>
                    <a:pt x="205" y="92"/>
                  </a:cubicBezTo>
                  <a:cubicBezTo>
                    <a:pt x="205" y="92"/>
                    <a:pt x="205" y="92"/>
                    <a:pt x="205" y="92"/>
                  </a:cubicBezTo>
                  <a:cubicBezTo>
                    <a:pt x="205" y="92"/>
                    <a:pt x="205" y="92"/>
                    <a:pt x="205" y="92"/>
                  </a:cubicBezTo>
                  <a:cubicBezTo>
                    <a:pt x="205" y="92"/>
                    <a:pt x="205" y="92"/>
                    <a:pt x="205" y="92"/>
                  </a:cubicBezTo>
                  <a:cubicBezTo>
                    <a:pt x="204" y="92"/>
                    <a:pt x="204" y="92"/>
                    <a:pt x="204" y="92"/>
                  </a:cubicBezTo>
                  <a:cubicBezTo>
                    <a:pt x="204" y="92"/>
                    <a:pt x="204" y="92"/>
                    <a:pt x="204" y="92"/>
                  </a:cubicBezTo>
                  <a:cubicBezTo>
                    <a:pt x="204" y="91"/>
                    <a:pt x="204" y="91"/>
                    <a:pt x="204" y="91"/>
                  </a:cubicBezTo>
                  <a:cubicBezTo>
                    <a:pt x="204" y="91"/>
                    <a:pt x="204" y="91"/>
                    <a:pt x="204" y="91"/>
                  </a:cubicBezTo>
                  <a:cubicBezTo>
                    <a:pt x="204" y="91"/>
                    <a:pt x="204" y="91"/>
                    <a:pt x="204" y="91"/>
                  </a:cubicBezTo>
                  <a:cubicBezTo>
                    <a:pt x="203" y="91"/>
                    <a:pt x="203" y="91"/>
                    <a:pt x="203" y="91"/>
                  </a:cubicBezTo>
                  <a:cubicBezTo>
                    <a:pt x="203" y="91"/>
                    <a:pt x="203" y="91"/>
                    <a:pt x="203" y="91"/>
                  </a:cubicBezTo>
                  <a:cubicBezTo>
                    <a:pt x="203" y="91"/>
                    <a:pt x="203" y="91"/>
                    <a:pt x="203" y="91"/>
                  </a:cubicBezTo>
                  <a:cubicBezTo>
                    <a:pt x="202" y="91"/>
                    <a:pt x="202" y="91"/>
                    <a:pt x="202" y="91"/>
                  </a:cubicBezTo>
                  <a:cubicBezTo>
                    <a:pt x="202" y="91"/>
                    <a:pt x="202" y="91"/>
                    <a:pt x="202" y="91"/>
                  </a:cubicBezTo>
                  <a:cubicBezTo>
                    <a:pt x="202" y="91"/>
                    <a:pt x="202" y="91"/>
                    <a:pt x="202" y="91"/>
                  </a:cubicBezTo>
                  <a:cubicBezTo>
                    <a:pt x="201" y="91"/>
                    <a:pt x="201" y="91"/>
                    <a:pt x="201" y="91"/>
                  </a:cubicBezTo>
                  <a:cubicBezTo>
                    <a:pt x="201" y="91"/>
                    <a:pt x="201" y="91"/>
                    <a:pt x="201" y="91"/>
                  </a:cubicBezTo>
                  <a:cubicBezTo>
                    <a:pt x="201" y="91"/>
                    <a:pt x="201" y="91"/>
                    <a:pt x="201" y="91"/>
                  </a:cubicBezTo>
                  <a:cubicBezTo>
                    <a:pt x="201" y="92"/>
                    <a:pt x="201" y="92"/>
                    <a:pt x="201" y="92"/>
                  </a:cubicBezTo>
                  <a:cubicBezTo>
                    <a:pt x="201" y="92"/>
                    <a:pt x="201" y="92"/>
                    <a:pt x="201" y="92"/>
                  </a:cubicBezTo>
                  <a:cubicBezTo>
                    <a:pt x="200" y="92"/>
                    <a:pt x="200" y="92"/>
                    <a:pt x="200" y="92"/>
                  </a:cubicBezTo>
                  <a:cubicBezTo>
                    <a:pt x="200" y="92"/>
                    <a:pt x="200" y="92"/>
                    <a:pt x="200" y="92"/>
                  </a:cubicBezTo>
                  <a:cubicBezTo>
                    <a:pt x="200" y="92"/>
                    <a:pt x="200" y="92"/>
                    <a:pt x="200" y="92"/>
                  </a:cubicBezTo>
                  <a:cubicBezTo>
                    <a:pt x="199" y="92"/>
                    <a:pt x="199" y="92"/>
                    <a:pt x="199" y="92"/>
                  </a:cubicBezTo>
                  <a:cubicBezTo>
                    <a:pt x="199" y="92"/>
                    <a:pt x="199" y="92"/>
                    <a:pt x="199" y="92"/>
                  </a:cubicBezTo>
                  <a:cubicBezTo>
                    <a:pt x="199" y="93"/>
                    <a:pt x="199" y="93"/>
                    <a:pt x="199" y="93"/>
                  </a:cubicBezTo>
                  <a:cubicBezTo>
                    <a:pt x="199" y="92"/>
                    <a:pt x="199" y="92"/>
                    <a:pt x="199" y="92"/>
                  </a:cubicBezTo>
                  <a:cubicBezTo>
                    <a:pt x="198" y="92"/>
                    <a:pt x="198" y="92"/>
                    <a:pt x="198" y="92"/>
                  </a:cubicBezTo>
                  <a:cubicBezTo>
                    <a:pt x="198" y="93"/>
                    <a:pt x="198" y="93"/>
                    <a:pt x="198" y="93"/>
                  </a:cubicBezTo>
                  <a:cubicBezTo>
                    <a:pt x="198" y="92"/>
                    <a:pt x="198" y="92"/>
                    <a:pt x="198" y="92"/>
                  </a:cubicBezTo>
                  <a:cubicBezTo>
                    <a:pt x="198" y="92"/>
                    <a:pt x="198" y="92"/>
                    <a:pt x="198" y="92"/>
                  </a:cubicBezTo>
                  <a:cubicBezTo>
                    <a:pt x="198" y="91"/>
                    <a:pt x="198" y="91"/>
                    <a:pt x="198" y="91"/>
                  </a:cubicBezTo>
                  <a:cubicBezTo>
                    <a:pt x="199" y="91"/>
                    <a:pt x="199" y="91"/>
                    <a:pt x="199" y="91"/>
                  </a:cubicBezTo>
                  <a:cubicBezTo>
                    <a:pt x="199" y="91"/>
                    <a:pt x="199" y="91"/>
                    <a:pt x="199" y="91"/>
                  </a:cubicBezTo>
                  <a:cubicBezTo>
                    <a:pt x="199" y="91"/>
                    <a:pt x="199" y="91"/>
                    <a:pt x="199" y="91"/>
                  </a:cubicBezTo>
                  <a:cubicBezTo>
                    <a:pt x="199" y="91"/>
                    <a:pt x="199" y="91"/>
                    <a:pt x="199" y="91"/>
                  </a:cubicBezTo>
                  <a:cubicBezTo>
                    <a:pt x="198" y="91"/>
                    <a:pt x="198" y="91"/>
                    <a:pt x="198" y="91"/>
                  </a:cubicBezTo>
                  <a:cubicBezTo>
                    <a:pt x="198" y="91"/>
                    <a:pt x="198" y="91"/>
                    <a:pt x="198" y="91"/>
                  </a:cubicBezTo>
                  <a:cubicBezTo>
                    <a:pt x="198" y="91"/>
                    <a:pt x="198" y="91"/>
                    <a:pt x="198" y="91"/>
                  </a:cubicBezTo>
                  <a:cubicBezTo>
                    <a:pt x="198" y="91"/>
                    <a:pt x="198" y="91"/>
                    <a:pt x="198" y="91"/>
                  </a:cubicBezTo>
                  <a:cubicBezTo>
                    <a:pt x="198" y="91"/>
                    <a:pt x="198" y="91"/>
                    <a:pt x="198" y="91"/>
                  </a:cubicBezTo>
                  <a:cubicBezTo>
                    <a:pt x="198" y="91"/>
                    <a:pt x="197" y="92"/>
                    <a:pt x="197" y="92"/>
                  </a:cubicBezTo>
                  <a:cubicBezTo>
                    <a:pt x="196" y="92"/>
                    <a:pt x="196" y="92"/>
                    <a:pt x="196" y="92"/>
                  </a:cubicBezTo>
                  <a:cubicBezTo>
                    <a:pt x="197" y="91"/>
                    <a:pt x="197" y="91"/>
                    <a:pt x="197" y="91"/>
                  </a:cubicBezTo>
                  <a:cubicBezTo>
                    <a:pt x="196" y="91"/>
                    <a:pt x="196" y="91"/>
                    <a:pt x="196" y="91"/>
                  </a:cubicBezTo>
                  <a:cubicBezTo>
                    <a:pt x="196" y="91"/>
                    <a:pt x="196" y="91"/>
                    <a:pt x="196" y="91"/>
                  </a:cubicBezTo>
                  <a:cubicBezTo>
                    <a:pt x="196" y="91"/>
                    <a:pt x="196" y="91"/>
                    <a:pt x="196" y="91"/>
                  </a:cubicBezTo>
                  <a:cubicBezTo>
                    <a:pt x="196" y="91"/>
                    <a:pt x="196" y="91"/>
                    <a:pt x="196" y="91"/>
                  </a:cubicBezTo>
                  <a:cubicBezTo>
                    <a:pt x="196" y="91"/>
                    <a:pt x="196" y="91"/>
                    <a:pt x="196" y="91"/>
                  </a:cubicBezTo>
                  <a:cubicBezTo>
                    <a:pt x="195" y="91"/>
                    <a:pt x="195" y="91"/>
                    <a:pt x="195" y="92"/>
                  </a:cubicBezTo>
                  <a:cubicBezTo>
                    <a:pt x="195" y="91"/>
                    <a:pt x="195" y="91"/>
                    <a:pt x="195" y="91"/>
                  </a:cubicBezTo>
                  <a:cubicBezTo>
                    <a:pt x="195" y="91"/>
                    <a:pt x="195" y="91"/>
                    <a:pt x="195" y="91"/>
                  </a:cubicBezTo>
                  <a:cubicBezTo>
                    <a:pt x="194" y="91"/>
                    <a:pt x="194" y="91"/>
                    <a:pt x="194" y="91"/>
                  </a:cubicBezTo>
                  <a:cubicBezTo>
                    <a:pt x="194" y="91"/>
                    <a:pt x="194" y="91"/>
                    <a:pt x="194" y="91"/>
                  </a:cubicBezTo>
                  <a:cubicBezTo>
                    <a:pt x="194" y="91"/>
                    <a:pt x="194" y="91"/>
                    <a:pt x="194" y="91"/>
                  </a:cubicBezTo>
                  <a:cubicBezTo>
                    <a:pt x="194" y="91"/>
                    <a:pt x="194" y="91"/>
                    <a:pt x="194" y="91"/>
                  </a:cubicBezTo>
                  <a:cubicBezTo>
                    <a:pt x="194" y="91"/>
                    <a:pt x="194" y="91"/>
                    <a:pt x="194" y="91"/>
                  </a:cubicBezTo>
                  <a:cubicBezTo>
                    <a:pt x="193" y="91"/>
                    <a:pt x="193" y="91"/>
                    <a:pt x="193" y="91"/>
                  </a:cubicBezTo>
                  <a:cubicBezTo>
                    <a:pt x="193" y="91"/>
                    <a:pt x="193" y="91"/>
                    <a:pt x="193" y="91"/>
                  </a:cubicBezTo>
                  <a:cubicBezTo>
                    <a:pt x="193" y="92"/>
                    <a:pt x="193" y="92"/>
                    <a:pt x="193" y="92"/>
                  </a:cubicBezTo>
                  <a:cubicBezTo>
                    <a:pt x="193" y="91"/>
                    <a:pt x="193" y="91"/>
                    <a:pt x="193" y="91"/>
                  </a:cubicBezTo>
                  <a:cubicBezTo>
                    <a:pt x="193" y="91"/>
                    <a:pt x="193" y="91"/>
                    <a:pt x="193" y="91"/>
                  </a:cubicBezTo>
                  <a:cubicBezTo>
                    <a:pt x="193" y="91"/>
                    <a:pt x="193" y="91"/>
                    <a:pt x="193" y="91"/>
                  </a:cubicBezTo>
                  <a:cubicBezTo>
                    <a:pt x="193" y="91"/>
                    <a:pt x="193" y="91"/>
                    <a:pt x="193" y="91"/>
                  </a:cubicBezTo>
                  <a:cubicBezTo>
                    <a:pt x="193" y="92"/>
                    <a:pt x="193" y="92"/>
                    <a:pt x="193" y="92"/>
                  </a:cubicBezTo>
                  <a:cubicBezTo>
                    <a:pt x="192" y="91"/>
                    <a:pt x="192" y="91"/>
                    <a:pt x="192" y="91"/>
                  </a:cubicBezTo>
                  <a:cubicBezTo>
                    <a:pt x="192" y="91"/>
                    <a:pt x="192" y="91"/>
                    <a:pt x="192" y="91"/>
                  </a:cubicBezTo>
                  <a:cubicBezTo>
                    <a:pt x="192" y="91"/>
                    <a:pt x="192" y="91"/>
                    <a:pt x="192" y="91"/>
                  </a:cubicBezTo>
                  <a:cubicBezTo>
                    <a:pt x="192" y="91"/>
                    <a:pt x="192" y="91"/>
                    <a:pt x="192" y="91"/>
                  </a:cubicBezTo>
                  <a:cubicBezTo>
                    <a:pt x="192" y="91"/>
                    <a:pt x="192" y="91"/>
                    <a:pt x="192" y="91"/>
                  </a:cubicBezTo>
                  <a:cubicBezTo>
                    <a:pt x="191" y="91"/>
                    <a:pt x="191" y="91"/>
                    <a:pt x="191" y="91"/>
                  </a:cubicBezTo>
                  <a:cubicBezTo>
                    <a:pt x="192" y="91"/>
                    <a:pt x="192" y="91"/>
                    <a:pt x="192" y="91"/>
                  </a:cubicBezTo>
                  <a:cubicBezTo>
                    <a:pt x="191" y="91"/>
                    <a:pt x="191" y="91"/>
                    <a:pt x="191" y="91"/>
                  </a:cubicBezTo>
                  <a:cubicBezTo>
                    <a:pt x="191" y="91"/>
                    <a:pt x="191" y="91"/>
                    <a:pt x="191" y="91"/>
                  </a:cubicBezTo>
                  <a:cubicBezTo>
                    <a:pt x="191" y="91"/>
                    <a:pt x="191" y="91"/>
                    <a:pt x="191" y="91"/>
                  </a:cubicBezTo>
                  <a:cubicBezTo>
                    <a:pt x="190" y="90"/>
                    <a:pt x="190" y="90"/>
                    <a:pt x="190" y="90"/>
                  </a:cubicBezTo>
                  <a:cubicBezTo>
                    <a:pt x="191" y="89"/>
                    <a:pt x="191" y="89"/>
                    <a:pt x="191" y="89"/>
                  </a:cubicBezTo>
                  <a:cubicBezTo>
                    <a:pt x="191" y="89"/>
                    <a:pt x="191" y="89"/>
                    <a:pt x="191" y="89"/>
                  </a:cubicBezTo>
                  <a:cubicBezTo>
                    <a:pt x="191" y="88"/>
                    <a:pt x="191" y="88"/>
                    <a:pt x="191" y="88"/>
                  </a:cubicBezTo>
                  <a:cubicBezTo>
                    <a:pt x="191" y="88"/>
                    <a:pt x="191" y="88"/>
                    <a:pt x="192" y="88"/>
                  </a:cubicBezTo>
                  <a:cubicBezTo>
                    <a:pt x="192" y="87"/>
                    <a:pt x="192" y="87"/>
                    <a:pt x="192" y="87"/>
                  </a:cubicBezTo>
                  <a:cubicBezTo>
                    <a:pt x="191" y="88"/>
                    <a:pt x="191" y="88"/>
                    <a:pt x="191" y="88"/>
                  </a:cubicBezTo>
                  <a:cubicBezTo>
                    <a:pt x="190" y="88"/>
                    <a:pt x="190" y="88"/>
                    <a:pt x="190" y="88"/>
                  </a:cubicBezTo>
                  <a:cubicBezTo>
                    <a:pt x="191" y="87"/>
                    <a:pt x="190" y="87"/>
                    <a:pt x="190" y="87"/>
                  </a:cubicBezTo>
                  <a:cubicBezTo>
                    <a:pt x="190" y="87"/>
                    <a:pt x="190" y="87"/>
                    <a:pt x="190" y="87"/>
                  </a:cubicBezTo>
                  <a:cubicBezTo>
                    <a:pt x="190" y="86"/>
                    <a:pt x="190" y="86"/>
                    <a:pt x="190" y="86"/>
                  </a:cubicBezTo>
                  <a:cubicBezTo>
                    <a:pt x="190" y="86"/>
                    <a:pt x="190" y="86"/>
                    <a:pt x="190" y="86"/>
                  </a:cubicBezTo>
                  <a:cubicBezTo>
                    <a:pt x="190" y="86"/>
                    <a:pt x="190" y="86"/>
                    <a:pt x="190" y="86"/>
                  </a:cubicBezTo>
                  <a:cubicBezTo>
                    <a:pt x="189" y="86"/>
                    <a:pt x="189" y="86"/>
                    <a:pt x="189" y="86"/>
                  </a:cubicBezTo>
                  <a:cubicBezTo>
                    <a:pt x="190" y="87"/>
                    <a:pt x="189" y="87"/>
                    <a:pt x="189" y="87"/>
                  </a:cubicBezTo>
                  <a:cubicBezTo>
                    <a:pt x="189" y="87"/>
                    <a:pt x="189" y="87"/>
                    <a:pt x="189" y="87"/>
                  </a:cubicBezTo>
                  <a:cubicBezTo>
                    <a:pt x="189" y="87"/>
                    <a:pt x="189" y="87"/>
                    <a:pt x="189" y="87"/>
                  </a:cubicBezTo>
                  <a:cubicBezTo>
                    <a:pt x="188" y="87"/>
                    <a:pt x="188" y="87"/>
                    <a:pt x="188" y="87"/>
                  </a:cubicBezTo>
                  <a:cubicBezTo>
                    <a:pt x="188" y="87"/>
                    <a:pt x="188" y="87"/>
                    <a:pt x="188" y="87"/>
                  </a:cubicBezTo>
                  <a:cubicBezTo>
                    <a:pt x="188" y="87"/>
                    <a:pt x="188" y="88"/>
                    <a:pt x="187" y="88"/>
                  </a:cubicBezTo>
                  <a:cubicBezTo>
                    <a:pt x="187" y="87"/>
                    <a:pt x="187" y="87"/>
                    <a:pt x="187" y="87"/>
                  </a:cubicBezTo>
                  <a:cubicBezTo>
                    <a:pt x="187" y="88"/>
                    <a:pt x="187" y="88"/>
                    <a:pt x="187" y="88"/>
                  </a:cubicBezTo>
                  <a:cubicBezTo>
                    <a:pt x="187" y="87"/>
                    <a:pt x="187" y="87"/>
                    <a:pt x="187" y="87"/>
                  </a:cubicBezTo>
                  <a:cubicBezTo>
                    <a:pt x="187" y="87"/>
                    <a:pt x="187" y="87"/>
                    <a:pt x="187" y="87"/>
                  </a:cubicBezTo>
                  <a:cubicBezTo>
                    <a:pt x="187" y="87"/>
                    <a:pt x="187" y="87"/>
                    <a:pt x="187" y="87"/>
                  </a:cubicBezTo>
                  <a:cubicBezTo>
                    <a:pt x="186" y="88"/>
                    <a:pt x="186" y="88"/>
                    <a:pt x="186" y="88"/>
                  </a:cubicBezTo>
                  <a:cubicBezTo>
                    <a:pt x="185" y="88"/>
                    <a:pt x="185" y="88"/>
                    <a:pt x="185" y="88"/>
                  </a:cubicBezTo>
                  <a:cubicBezTo>
                    <a:pt x="186" y="88"/>
                    <a:pt x="186" y="88"/>
                    <a:pt x="186" y="88"/>
                  </a:cubicBezTo>
                  <a:cubicBezTo>
                    <a:pt x="185" y="88"/>
                    <a:pt x="185" y="88"/>
                    <a:pt x="185" y="88"/>
                  </a:cubicBezTo>
                  <a:cubicBezTo>
                    <a:pt x="185" y="88"/>
                    <a:pt x="185" y="88"/>
                    <a:pt x="185" y="88"/>
                  </a:cubicBezTo>
                  <a:cubicBezTo>
                    <a:pt x="185" y="87"/>
                    <a:pt x="185" y="87"/>
                    <a:pt x="185" y="87"/>
                  </a:cubicBezTo>
                  <a:cubicBezTo>
                    <a:pt x="185" y="87"/>
                    <a:pt x="185" y="87"/>
                    <a:pt x="185" y="87"/>
                  </a:cubicBezTo>
                  <a:cubicBezTo>
                    <a:pt x="184" y="87"/>
                    <a:pt x="184" y="87"/>
                    <a:pt x="184" y="87"/>
                  </a:cubicBezTo>
                  <a:cubicBezTo>
                    <a:pt x="185" y="87"/>
                    <a:pt x="185" y="87"/>
                    <a:pt x="185" y="87"/>
                  </a:cubicBezTo>
                  <a:cubicBezTo>
                    <a:pt x="184" y="87"/>
                    <a:pt x="184" y="87"/>
                    <a:pt x="184" y="87"/>
                  </a:cubicBezTo>
                  <a:cubicBezTo>
                    <a:pt x="184" y="87"/>
                    <a:pt x="184" y="86"/>
                    <a:pt x="184" y="86"/>
                  </a:cubicBezTo>
                  <a:cubicBezTo>
                    <a:pt x="184" y="86"/>
                    <a:pt x="184" y="86"/>
                    <a:pt x="184" y="86"/>
                  </a:cubicBezTo>
                  <a:cubicBezTo>
                    <a:pt x="184" y="85"/>
                    <a:pt x="184" y="85"/>
                    <a:pt x="184" y="85"/>
                  </a:cubicBezTo>
                  <a:cubicBezTo>
                    <a:pt x="183" y="85"/>
                    <a:pt x="183" y="85"/>
                    <a:pt x="183" y="85"/>
                  </a:cubicBezTo>
                  <a:cubicBezTo>
                    <a:pt x="183" y="85"/>
                    <a:pt x="183" y="85"/>
                    <a:pt x="183" y="85"/>
                  </a:cubicBezTo>
                  <a:cubicBezTo>
                    <a:pt x="182" y="86"/>
                    <a:pt x="182" y="86"/>
                    <a:pt x="182" y="86"/>
                  </a:cubicBezTo>
                  <a:cubicBezTo>
                    <a:pt x="183" y="87"/>
                    <a:pt x="183" y="87"/>
                    <a:pt x="183" y="88"/>
                  </a:cubicBezTo>
                  <a:cubicBezTo>
                    <a:pt x="182" y="87"/>
                    <a:pt x="182" y="87"/>
                    <a:pt x="182" y="87"/>
                  </a:cubicBezTo>
                  <a:cubicBezTo>
                    <a:pt x="182" y="87"/>
                    <a:pt x="182" y="87"/>
                    <a:pt x="182" y="87"/>
                  </a:cubicBezTo>
                  <a:cubicBezTo>
                    <a:pt x="182" y="87"/>
                    <a:pt x="182" y="87"/>
                    <a:pt x="182" y="87"/>
                  </a:cubicBezTo>
                  <a:cubicBezTo>
                    <a:pt x="182" y="87"/>
                    <a:pt x="182" y="87"/>
                    <a:pt x="182" y="87"/>
                  </a:cubicBezTo>
                  <a:cubicBezTo>
                    <a:pt x="182" y="87"/>
                    <a:pt x="182" y="87"/>
                    <a:pt x="182" y="87"/>
                  </a:cubicBezTo>
                  <a:cubicBezTo>
                    <a:pt x="182" y="87"/>
                    <a:pt x="182" y="87"/>
                    <a:pt x="182" y="87"/>
                  </a:cubicBezTo>
                  <a:cubicBezTo>
                    <a:pt x="182" y="86"/>
                    <a:pt x="182" y="86"/>
                    <a:pt x="182" y="86"/>
                  </a:cubicBezTo>
                  <a:cubicBezTo>
                    <a:pt x="182" y="86"/>
                    <a:pt x="182" y="86"/>
                    <a:pt x="182" y="86"/>
                  </a:cubicBezTo>
                  <a:cubicBezTo>
                    <a:pt x="182" y="86"/>
                    <a:pt x="182" y="86"/>
                    <a:pt x="182" y="86"/>
                  </a:cubicBezTo>
                  <a:cubicBezTo>
                    <a:pt x="182" y="86"/>
                    <a:pt x="182" y="86"/>
                    <a:pt x="182" y="86"/>
                  </a:cubicBezTo>
                  <a:cubicBezTo>
                    <a:pt x="182" y="86"/>
                    <a:pt x="182" y="86"/>
                    <a:pt x="182" y="86"/>
                  </a:cubicBezTo>
                  <a:cubicBezTo>
                    <a:pt x="181" y="85"/>
                    <a:pt x="181" y="85"/>
                    <a:pt x="181" y="85"/>
                  </a:cubicBezTo>
                  <a:cubicBezTo>
                    <a:pt x="182" y="85"/>
                    <a:pt x="182" y="85"/>
                    <a:pt x="182" y="85"/>
                  </a:cubicBezTo>
                  <a:cubicBezTo>
                    <a:pt x="182" y="85"/>
                    <a:pt x="182" y="85"/>
                    <a:pt x="182" y="85"/>
                  </a:cubicBezTo>
                  <a:cubicBezTo>
                    <a:pt x="182" y="85"/>
                    <a:pt x="182" y="85"/>
                    <a:pt x="182" y="85"/>
                  </a:cubicBezTo>
                  <a:cubicBezTo>
                    <a:pt x="181" y="84"/>
                    <a:pt x="181" y="84"/>
                    <a:pt x="181" y="84"/>
                  </a:cubicBezTo>
                  <a:cubicBezTo>
                    <a:pt x="181" y="84"/>
                    <a:pt x="181" y="84"/>
                    <a:pt x="181" y="84"/>
                  </a:cubicBezTo>
                  <a:cubicBezTo>
                    <a:pt x="181" y="83"/>
                    <a:pt x="181" y="83"/>
                    <a:pt x="181" y="83"/>
                  </a:cubicBezTo>
                  <a:cubicBezTo>
                    <a:pt x="181" y="83"/>
                    <a:pt x="181" y="83"/>
                    <a:pt x="181" y="83"/>
                  </a:cubicBezTo>
                  <a:cubicBezTo>
                    <a:pt x="181" y="83"/>
                    <a:pt x="180" y="83"/>
                    <a:pt x="180" y="83"/>
                  </a:cubicBezTo>
                  <a:cubicBezTo>
                    <a:pt x="180" y="82"/>
                    <a:pt x="180" y="82"/>
                    <a:pt x="180" y="82"/>
                  </a:cubicBezTo>
                  <a:cubicBezTo>
                    <a:pt x="180" y="81"/>
                    <a:pt x="180" y="81"/>
                    <a:pt x="180" y="81"/>
                  </a:cubicBezTo>
                  <a:cubicBezTo>
                    <a:pt x="180" y="82"/>
                    <a:pt x="180" y="82"/>
                    <a:pt x="180" y="82"/>
                  </a:cubicBezTo>
                  <a:cubicBezTo>
                    <a:pt x="179" y="81"/>
                    <a:pt x="179" y="81"/>
                    <a:pt x="179" y="81"/>
                  </a:cubicBezTo>
                  <a:cubicBezTo>
                    <a:pt x="179" y="81"/>
                    <a:pt x="179" y="81"/>
                    <a:pt x="179" y="81"/>
                  </a:cubicBezTo>
                  <a:cubicBezTo>
                    <a:pt x="179" y="81"/>
                    <a:pt x="179" y="81"/>
                    <a:pt x="179" y="81"/>
                  </a:cubicBezTo>
                  <a:cubicBezTo>
                    <a:pt x="179" y="81"/>
                    <a:pt x="179" y="81"/>
                    <a:pt x="179" y="81"/>
                  </a:cubicBezTo>
                  <a:cubicBezTo>
                    <a:pt x="179" y="81"/>
                    <a:pt x="179" y="81"/>
                    <a:pt x="179" y="81"/>
                  </a:cubicBezTo>
                  <a:cubicBezTo>
                    <a:pt x="179" y="80"/>
                    <a:pt x="179" y="80"/>
                    <a:pt x="179" y="80"/>
                  </a:cubicBezTo>
                  <a:cubicBezTo>
                    <a:pt x="180" y="80"/>
                    <a:pt x="180" y="80"/>
                    <a:pt x="180" y="80"/>
                  </a:cubicBezTo>
                  <a:cubicBezTo>
                    <a:pt x="180" y="80"/>
                    <a:pt x="180" y="80"/>
                    <a:pt x="180" y="80"/>
                  </a:cubicBezTo>
                  <a:cubicBezTo>
                    <a:pt x="180" y="81"/>
                    <a:pt x="180" y="81"/>
                    <a:pt x="180" y="81"/>
                  </a:cubicBezTo>
                  <a:cubicBezTo>
                    <a:pt x="181" y="81"/>
                    <a:pt x="181" y="81"/>
                    <a:pt x="181" y="81"/>
                  </a:cubicBezTo>
                  <a:cubicBezTo>
                    <a:pt x="180" y="80"/>
                    <a:pt x="181" y="80"/>
                    <a:pt x="181" y="80"/>
                  </a:cubicBezTo>
                  <a:cubicBezTo>
                    <a:pt x="181" y="80"/>
                    <a:pt x="181" y="80"/>
                    <a:pt x="181" y="81"/>
                  </a:cubicBezTo>
                  <a:cubicBezTo>
                    <a:pt x="182" y="80"/>
                    <a:pt x="182" y="80"/>
                    <a:pt x="182" y="80"/>
                  </a:cubicBezTo>
                  <a:cubicBezTo>
                    <a:pt x="182" y="80"/>
                    <a:pt x="182" y="80"/>
                    <a:pt x="182" y="80"/>
                  </a:cubicBezTo>
                  <a:cubicBezTo>
                    <a:pt x="183" y="80"/>
                    <a:pt x="183" y="80"/>
                    <a:pt x="183" y="80"/>
                  </a:cubicBezTo>
                  <a:cubicBezTo>
                    <a:pt x="183" y="80"/>
                    <a:pt x="183" y="80"/>
                    <a:pt x="183" y="80"/>
                  </a:cubicBezTo>
                  <a:cubicBezTo>
                    <a:pt x="183" y="80"/>
                    <a:pt x="184" y="80"/>
                    <a:pt x="184" y="79"/>
                  </a:cubicBezTo>
                  <a:cubicBezTo>
                    <a:pt x="184" y="79"/>
                    <a:pt x="184" y="79"/>
                    <a:pt x="184" y="79"/>
                  </a:cubicBezTo>
                  <a:cubicBezTo>
                    <a:pt x="184" y="79"/>
                    <a:pt x="184" y="79"/>
                    <a:pt x="184" y="79"/>
                  </a:cubicBezTo>
                  <a:cubicBezTo>
                    <a:pt x="184" y="78"/>
                    <a:pt x="184" y="78"/>
                    <a:pt x="184" y="78"/>
                  </a:cubicBezTo>
                  <a:cubicBezTo>
                    <a:pt x="184" y="78"/>
                    <a:pt x="184" y="78"/>
                    <a:pt x="184" y="78"/>
                  </a:cubicBezTo>
                  <a:cubicBezTo>
                    <a:pt x="184" y="78"/>
                    <a:pt x="184" y="78"/>
                    <a:pt x="184" y="78"/>
                  </a:cubicBezTo>
                  <a:cubicBezTo>
                    <a:pt x="184" y="78"/>
                    <a:pt x="184" y="78"/>
                    <a:pt x="184" y="78"/>
                  </a:cubicBezTo>
                  <a:cubicBezTo>
                    <a:pt x="184" y="77"/>
                    <a:pt x="184" y="77"/>
                    <a:pt x="184" y="77"/>
                  </a:cubicBezTo>
                  <a:cubicBezTo>
                    <a:pt x="184" y="77"/>
                    <a:pt x="184" y="77"/>
                    <a:pt x="184" y="77"/>
                  </a:cubicBezTo>
                  <a:cubicBezTo>
                    <a:pt x="184" y="77"/>
                    <a:pt x="184" y="77"/>
                    <a:pt x="184" y="77"/>
                  </a:cubicBezTo>
                  <a:cubicBezTo>
                    <a:pt x="184" y="76"/>
                    <a:pt x="184" y="76"/>
                    <a:pt x="184" y="76"/>
                  </a:cubicBezTo>
                  <a:cubicBezTo>
                    <a:pt x="184" y="76"/>
                    <a:pt x="184" y="76"/>
                    <a:pt x="184" y="76"/>
                  </a:cubicBezTo>
                  <a:cubicBezTo>
                    <a:pt x="183" y="75"/>
                    <a:pt x="183" y="75"/>
                    <a:pt x="183" y="75"/>
                  </a:cubicBezTo>
                  <a:cubicBezTo>
                    <a:pt x="184" y="75"/>
                    <a:pt x="184" y="75"/>
                    <a:pt x="184" y="75"/>
                  </a:cubicBezTo>
                  <a:cubicBezTo>
                    <a:pt x="183" y="75"/>
                    <a:pt x="183" y="75"/>
                    <a:pt x="183" y="75"/>
                  </a:cubicBezTo>
                  <a:cubicBezTo>
                    <a:pt x="184" y="75"/>
                    <a:pt x="184" y="75"/>
                    <a:pt x="184" y="75"/>
                  </a:cubicBezTo>
                  <a:cubicBezTo>
                    <a:pt x="184" y="74"/>
                    <a:pt x="184" y="74"/>
                    <a:pt x="184" y="74"/>
                  </a:cubicBezTo>
                  <a:cubicBezTo>
                    <a:pt x="184" y="74"/>
                    <a:pt x="184" y="73"/>
                    <a:pt x="183" y="73"/>
                  </a:cubicBezTo>
                  <a:cubicBezTo>
                    <a:pt x="184" y="72"/>
                    <a:pt x="184" y="72"/>
                    <a:pt x="184" y="72"/>
                  </a:cubicBezTo>
                  <a:cubicBezTo>
                    <a:pt x="184" y="72"/>
                    <a:pt x="184" y="72"/>
                    <a:pt x="184" y="72"/>
                  </a:cubicBezTo>
                  <a:cubicBezTo>
                    <a:pt x="184" y="72"/>
                    <a:pt x="184" y="72"/>
                    <a:pt x="184" y="72"/>
                  </a:cubicBezTo>
                  <a:cubicBezTo>
                    <a:pt x="184" y="72"/>
                    <a:pt x="184" y="72"/>
                    <a:pt x="184" y="72"/>
                  </a:cubicBezTo>
                  <a:cubicBezTo>
                    <a:pt x="184" y="71"/>
                    <a:pt x="184" y="71"/>
                    <a:pt x="184" y="71"/>
                  </a:cubicBezTo>
                  <a:cubicBezTo>
                    <a:pt x="184" y="71"/>
                    <a:pt x="183" y="70"/>
                    <a:pt x="183" y="70"/>
                  </a:cubicBezTo>
                  <a:cubicBezTo>
                    <a:pt x="182" y="70"/>
                    <a:pt x="182" y="71"/>
                    <a:pt x="182" y="71"/>
                  </a:cubicBezTo>
                  <a:cubicBezTo>
                    <a:pt x="181" y="71"/>
                    <a:pt x="181" y="71"/>
                    <a:pt x="181" y="71"/>
                  </a:cubicBezTo>
                  <a:cubicBezTo>
                    <a:pt x="181" y="71"/>
                    <a:pt x="181" y="71"/>
                    <a:pt x="181" y="71"/>
                  </a:cubicBezTo>
                  <a:cubicBezTo>
                    <a:pt x="181" y="71"/>
                    <a:pt x="181" y="71"/>
                    <a:pt x="181" y="71"/>
                  </a:cubicBezTo>
                  <a:cubicBezTo>
                    <a:pt x="181" y="71"/>
                    <a:pt x="181" y="71"/>
                    <a:pt x="181" y="71"/>
                  </a:cubicBezTo>
                  <a:cubicBezTo>
                    <a:pt x="180" y="71"/>
                    <a:pt x="180" y="71"/>
                    <a:pt x="180" y="71"/>
                  </a:cubicBezTo>
                  <a:cubicBezTo>
                    <a:pt x="180" y="71"/>
                    <a:pt x="180" y="71"/>
                    <a:pt x="180" y="71"/>
                  </a:cubicBezTo>
                  <a:cubicBezTo>
                    <a:pt x="180" y="71"/>
                    <a:pt x="180" y="71"/>
                    <a:pt x="180" y="71"/>
                  </a:cubicBezTo>
                  <a:cubicBezTo>
                    <a:pt x="180" y="71"/>
                    <a:pt x="180" y="71"/>
                    <a:pt x="180" y="71"/>
                  </a:cubicBezTo>
                  <a:cubicBezTo>
                    <a:pt x="180" y="71"/>
                    <a:pt x="180" y="71"/>
                    <a:pt x="180" y="71"/>
                  </a:cubicBezTo>
                  <a:cubicBezTo>
                    <a:pt x="179" y="72"/>
                    <a:pt x="179" y="72"/>
                    <a:pt x="179" y="72"/>
                  </a:cubicBezTo>
                  <a:cubicBezTo>
                    <a:pt x="179" y="72"/>
                    <a:pt x="179" y="72"/>
                    <a:pt x="179" y="72"/>
                  </a:cubicBezTo>
                  <a:cubicBezTo>
                    <a:pt x="179" y="72"/>
                    <a:pt x="179" y="72"/>
                    <a:pt x="179" y="72"/>
                  </a:cubicBezTo>
                  <a:cubicBezTo>
                    <a:pt x="179" y="72"/>
                    <a:pt x="179" y="72"/>
                    <a:pt x="179" y="72"/>
                  </a:cubicBezTo>
                  <a:cubicBezTo>
                    <a:pt x="178" y="72"/>
                    <a:pt x="178" y="72"/>
                    <a:pt x="178" y="72"/>
                  </a:cubicBezTo>
                  <a:cubicBezTo>
                    <a:pt x="179" y="72"/>
                    <a:pt x="179" y="72"/>
                    <a:pt x="179" y="72"/>
                  </a:cubicBezTo>
                  <a:cubicBezTo>
                    <a:pt x="178" y="72"/>
                    <a:pt x="178" y="72"/>
                    <a:pt x="178" y="72"/>
                  </a:cubicBezTo>
                  <a:cubicBezTo>
                    <a:pt x="178" y="72"/>
                    <a:pt x="178" y="72"/>
                    <a:pt x="178" y="72"/>
                  </a:cubicBezTo>
                  <a:cubicBezTo>
                    <a:pt x="178" y="73"/>
                    <a:pt x="177" y="73"/>
                    <a:pt x="177" y="74"/>
                  </a:cubicBezTo>
                  <a:cubicBezTo>
                    <a:pt x="177" y="74"/>
                    <a:pt x="177" y="74"/>
                    <a:pt x="177" y="74"/>
                  </a:cubicBezTo>
                  <a:cubicBezTo>
                    <a:pt x="177" y="74"/>
                    <a:pt x="177" y="74"/>
                    <a:pt x="177" y="74"/>
                  </a:cubicBezTo>
                  <a:cubicBezTo>
                    <a:pt x="176" y="74"/>
                    <a:pt x="176" y="74"/>
                    <a:pt x="176" y="74"/>
                  </a:cubicBezTo>
                  <a:cubicBezTo>
                    <a:pt x="176" y="74"/>
                    <a:pt x="176" y="74"/>
                    <a:pt x="176" y="74"/>
                  </a:cubicBezTo>
                  <a:cubicBezTo>
                    <a:pt x="176" y="74"/>
                    <a:pt x="176" y="74"/>
                    <a:pt x="176" y="74"/>
                  </a:cubicBezTo>
                  <a:cubicBezTo>
                    <a:pt x="176" y="74"/>
                    <a:pt x="176" y="74"/>
                    <a:pt x="176" y="74"/>
                  </a:cubicBezTo>
                  <a:cubicBezTo>
                    <a:pt x="176" y="74"/>
                    <a:pt x="176" y="74"/>
                    <a:pt x="176" y="74"/>
                  </a:cubicBezTo>
                  <a:cubicBezTo>
                    <a:pt x="175" y="75"/>
                    <a:pt x="175" y="75"/>
                    <a:pt x="175" y="75"/>
                  </a:cubicBezTo>
                  <a:cubicBezTo>
                    <a:pt x="175" y="75"/>
                    <a:pt x="175" y="75"/>
                    <a:pt x="175" y="75"/>
                  </a:cubicBezTo>
                  <a:cubicBezTo>
                    <a:pt x="175" y="75"/>
                    <a:pt x="175" y="75"/>
                    <a:pt x="175" y="75"/>
                  </a:cubicBezTo>
                  <a:cubicBezTo>
                    <a:pt x="174" y="75"/>
                    <a:pt x="174" y="75"/>
                    <a:pt x="174" y="75"/>
                  </a:cubicBezTo>
                  <a:cubicBezTo>
                    <a:pt x="174" y="75"/>
                    <a:pt x="174" y="75"/>
                    <a:pt x="174" y="75"/>
                  </a:cubicBezTo>
                  <a:cubicBezTo>
                    <a:pt x="173" y="76"/>
                    <a:pt x="173" y="76"/>
                    <a:pt x="173" y="76"/>
                  </a:cubicBezTo>
                  <a:lnTo>
                    <a:pt x="172" y="76"/>
                  </a:lnTo>
                  <a:close/>
                  <a:moveTo>
                    <a:pt x="208" y="61"/>
                  </a:moveTo>
                  <a:cubicBezTo>
                    <a:pt x="208" y="61"/>
                    <a:pt x="208" y="61"/>
                    <a:pt x="208" y="61"/>
                  </a:cubicBezTo>
                  <a:cubicBezTo>
                    <a:pt x="208" y="61"/>
                    <a:pt x="208" y="61"/>
                    <a:pt x="208" y="61"/>
                  </a:cubicBezTo>
                  <a:cubicBezTo>
                    <a:pt x="208" y="61"/>
                    <a:pt x="208" y="61"/>
                    <a:pt x="208" y="61"/>
                  </a:cubicBezTo>
                  <a:close/>
                  <a:moveTo>
                    <a:pt x="207" y="61"/>
                  </a:moveTo>
                  <a:cubicBezTo>
                    <a:pt x="207" y="61"/>
                    <a:pt x="207" y="61"/>
                    <a:pt x="207" y="61"/>
                  </a:cubicBezTo>
                  <a:cubicBezTo>
                    <a:pt x="207" y="60"/>
                    <a:pt x="208" y="60"/>
                    <a:pt x="208" y="60"/>
                  </a:cubicBezTo>
                  <a:cubicBezTo>
                    <a:pt x="208" y="59"/>
                    <a:pt x="208" y="59"/>
                    <a:pt x="208" y="59"/>
                  </a:cubicBezTo>
                  <a:cubicBezTo>
                    <a:pt x="208" y="59"/>
                    <a:pt x="208" y="59"/>
                    <a:pt x="208" y="59"/>
                  </a:cubicBezTo>
                  <a:cubicBezTo>
                    <a:pt x="208" y="59"/>
                    <a:pt x="208" y="59"/>
                    <a:pt x="208" y="59"/>
                  </a:cubicBezTo>
                  <a:cubicBezTo>
                    <a:pt x="207" y="60"/>
                    <a:pt x="207" y="60"/>
                    <a:pt x="207" y="60"/>
                  </a:cubicBezTo>
                  <a:cubicBezTo>
                    <a:pt x="207" y="60"/>
                    <a:pt x="207" y="60"/>
                    <a:pt x="207" y="61"/>
                  </a:cubicBezTo>
                  <a:close/>
                  <a:moveTo>
                    <a:pt x="205" y="59"/>
                  </a:moveTo>
                  <a:cubicBezTo>
                    <a:pt x="205" y="60"/>
                    <a:pt x="205" y="60"/>
                    <a:pt x="205" y="60"/>
                  </a:cubicBezTo>
                  <a:cubicBezTo>
                    <a:pt x="205" y="59"/>
                    <a:pt x="205" y="59"/>
                    <a:pt x="205" y="58"/>
                  </a:cubicBezTo>
                  <a:cubicBezTo>
                    <a:pt x="205" y="58"/>
                    <a:pt x="205" y="58"/>
                    <a:pt x="205" y="58"/>
                  </a:cubicBezTo>
                  <a:cubicBezTo>
                    <a:pt x="205" y="59"/>
                    <a:pt x="205" y="59"/>
                    <a:pt x="205" y="59"/>
                  </a:cubicBezTo>
                  <a:cubicBezTo>
                    <a:pt x="205" y="59"/>
                    <a:pt x="205" y="59"/>
                    <a:pt x="205" y="59"/>
                  </a:cubicBezTo>
                  <a:close/>
                  <a:moveTo>
                    <a:pt x="192" y="138"/>
                  </a:moveTo>
                  <a:cubicBezTo>
                    <a:pt x="192" y="138"/>
                    <a:pt x="192" y="138"/>
                    <a:pt x="192" y="138"/>
                  </a:cubicBezTo>
                  <a:cubicBezTo>
                    <a:pt x="192" y="138"/>
                    <a:pt x="192" y="138"/>
                    <a:pt x="192" y="138"/>
                  </a:cubicBezTo>
                  <a:cubicBezTo>
                    <a:pt x="192" y="138"/>
                    <a:pt x="192" y="138"/>
                    <a:pt x="192" y="138"/>
                  </a:cubicBezTo>
                  <a:cubicBezTo>
                    <a:pt x="192" y="138"/>
                    <a:pt x="192" y="138"/>
                    <a:pt x="192" y="138"/>
                  </a:cubicBezTo>
                  <a:cubicBezTo>
                    <a:pt x="192" y="138"/>
                    <a:pt x="192" y="138"/>
                    <a:pt x="192" y="138"/>
                  </a:cubicBezTo>
                  <a:close/>
                  <a:moveTo>
                    <a:pt x="193" y="110"/>
                  </a:moveTo>
                  <a:cubicBezTo>
                    <a:pt x="194" y="109"/>
                    <a:pt x="194" y="109"/>
                    <a:pt x="194" y="109"/>
                  </a:cubicBezTo>
                  <a:cubicBezTo>
                    <a:pt x="193" y="109"/>
                    <a:pt x="193" y="109"/>
                    <a:pt x="193" y="109"/>
                  </a:cubicBezTo>
                  <a:cubicBezTo>
                    <a:pt x="193" y="109"/>
                    <a:pt x="193" y="109"/>
                    <a:pt x="193" y="109"/>
                  </a:cubicBezTo>
                  <a:cubicBezTo>
                    <a:pt x="193" y="109"/>
                    <a:pt x="193" y="109"/>
                    <a:pt x="193" y="109"/>
                  </a:cubicBezTo>
                  <a:cubicBezTo>
                    <a:pt x="192" y="109"/>
                    <a:pt x="192" y="109"/>
                    <a:pt x="192" y="109"/>
                  </a:cubicBezTo>
                  <a:cubicBezTo>
                    <a:pt x="192" y="109"/>
                    <a:pt x="192" y="109"/>
                    <a:pt x="192" y="109"/>
                  </a:cubicBezTo>
                  <a:cubicBezTo>
                    <a:pt x="192" y="109"/>
                    <a:pt x="192" y="109"/>
                    <a:pt x="192" y="109"/>
                  </a:cubicBezTo>
                  <a:lnTo>
                    <a:pt x="193" y="110"/>
                  </a:lnTo>
                  <a:close/>
                  <a:moveTo>
                    <a:pt x="194" y="125"/>
                  </a:moveTo>
                  <a:cubicBezTo>
                    <a:pt x="194" y="125"/>
                    <a:pt x="194" y="125"/>
                    <a:pt x="194" y="125"/>
                  </a:cubicBezTo>
                  <a:cubicBezTo>
                    <a:pt x="193" y="125"/>
                    <a:pt x="193" y="125"/>
                    <a:pt x="192" y="125"/>
                  </a:cubicBezTo>
                  <a:cubicBezTo>
                    <a:pt x="193" y="125"/>
                    <a:pt x="193" y="125"/>
                    <a:pt x="193" y="125"/>
                  </a:cubicBezTo>
                  <a:cubicBezTo>
                    <a:pt x="192" y="125"/>
                    <a:pt x="192" y="125"/>
                    <a:pt x="192" y="125"/>
                  </a:cubicBezTo>
                  <a:cubicBezTo>
                    <a:pt x="193" y="126"/>
                    <a:pt x="193" y="126"/>
                    <a:pt x="193" y="126"/>
                  </a:cubicBezTo>
                  <a:cubicBezTo>
                    <a:pt x="193" y="126"/>
                    <a:pt x="193" y="126"/>
                    <a:pt x="193" y="126"/>
                  </a:cubicBezTo>
                  <a:cubicBezTo>
                    <a:pt x="194" y="126"/>
                    <a:pt x="194" y="126"/>
                    <a:pt x="194" y="126"/>
                  </a:cubicBezTo>
                  <a:cubicBezTo>
                    <a:pt x="194" y="125"/>
                    <a:pt x="194" y="125"/>
                    <a:pt x="194" y="125"/>
                  </a:cubicBezTo>
                  <a:cubicBezTo>
                    <a:pt x="194" y="125"/>
                    <a:pt x="194" y="125"/>
                    <a:pt x="194" y="125"/>
                  </a:cubicBezTo>
                  <a:close/>
                  <a:moveTo>
                    <a:pt x="192" y="153"/>
                  </a:moveTo>
                  <a:cubicBezTo>
                    <a:pt x="192" y="153"/>
                    <a:pt x="192" y="153"/>
                    <a:pt x="192" y="153"/>
                  </a:cubicBezTo>
                  <a:cubicBezTo>
                    <a:pt x="192" y="153"/>
                    <a:pt x="192" y="153"/>
                    <a:pt x="192" y="153"/>
                  </a:cubicBezTo>
                  <a:cubicBezTo>
                    <a:pt x="192" y="153"/>
                    <a:pt x="192" y="153"/>
                    <a:pt x="192" y="153"/>
                  </a:cubicBezTo>
                  <a:close/>
                  <a:moveTo>
                    <a:pt x="200" y="135"/>
                  </a:moveTo>
                  <a:cubicBezTo>
                    <a:pt x="200" y="134"/>
                    <a:pt x="200" y="134"/>
                    <a:pt x="200" y="134"/>
                  </a:cubicBezTo>
                  <a:cubicBezTo>
                    <a:pt x="200" y="135"/>
                    <a:pt x="200" y="135"/>
                    <a:pt x="200" y="135"/>
                  </a:cubicBezTo>
                  <a:cubicBezTo>
                    <a:pt x="200" y="135"/>
                    <a:pt x="200" y="135"/>
                    <a:pt x="200" y="135"/>
                  </a:cubicBezTo>
                  <a:cubicBezTo>
                    <a:pt x="200" y="135"/>
                    <a:pt x="200" y="135"/>
                    <a:pt x="200" y="135"/>
                  </a:cubicBezTo>
                  <a:close/>
                  <a:moveTo>
                    <a:pt x="192" y="136"/>
                  </a:moveTo>
                  <a:cubicBezTo>
                    <a:pt x="192" y="137"/>
                    <a:pt x="192" y="137"/>
                    <a:pt x="192" y="137"/>
                  </a:cubicBezTo>
                  <a:cubicBezTo>
                    <a:pt x="193" y="136"/>
                    <a:pt x="193" y="136"/>
                    <a:pt x="193" y="136"/>
                  </a:cubicBezTo>
                  <a:cubicBezTo>
                    <a:pt x="193" y="136"/>
                    <a:pt x="193" y="136"/>
                    <a:pt x="193" y="136"/>
                  </a:cubicBezTo>
                  <a:cubicBezTo>
                    <a:pt x="193" y="136"/>
                    <a:pt x="193" y="136"/>
                    <a:pt x="193" y="136"/>
                  </a:cubicBezTo>
                  <a:lnTo>
                    <a:pt x="192" y="136"/>
                  </a:lnTo>
                  <a:close/>
                  <a:moveTo>
                    <a:pt x="199" y="138"/>
                  </a:moveTo>
                  <a:cubicBezTo>
                    <a:pt x="200" y="137"/>
                    <a:pt x="200" y="137"/>
                    <a:pt x="200" y="137"/>
                  </a:cubicBezTo>
                  <a:cubicBezTo>
                    <a:pt x="200" y="137"/>
                    <a:pt x="200" y="137"/>
                    <a:pt x="200" y="137"/>
                  </a:cubicBezTo>
                  <a:cubicBezTo>
                    <a:pt x="200" y="136"/>
                    <a:pt x="200" y="136"/>
                    <a:pt x="200" y="136"/>
                  </a:cubicBezTo>
                  <a:cubicBezTo>
                    <a:pt x="199" y="137"/>
                    <a:pt x="199" y="137"/>
                    <a:pt x="199" y="138"/>
                  </a:cubicBezTo>
                  <a:close/>
                  <a:moveTo>
                    <a:pt x="192" y="136"/>
                  </a:moveTo>
                  <a:cubicBezTo>
                    <a:pt x="191" y="137"/>
                    <a:pt x="192" y="137"/>
                    <a:pt x="192" y="137"/>
                  </a:cubicBezTo>
                  <a:cubicBezTo>
                    <a:pt x="192" y="137"/>
                    <a:pt x="192" y="137"/>
                    <a:pt x="192" y="137"/>
                  </a:cubicBezTo>
                  <a:cubicBezTo>
                    <a:pt x="192" y="136"/>
                    <a:pt x="192" y="136"/>
                    <a:pt x="192" y="136"/>
                  </a:cubicBezTo>
                  <a:close/>
                  <a:moveTo>
                    <a:pt x="192" y="103"/>
                  </a:moveTo>
                  <a:cubicBezTo>
                    <a:pt x="191" y="103"/>
                    <a:pt x="191" y="103"/>
                    <a:pt x="191" y="103"/>
                  </a:cubicBezTo>
                  <a:cubicBezTo>
                    <a:pt x="192" y="104"/>
                    <a:pt x="192" y="104"/>
                    <a:pt x="192" y="104"/>
                  </a:cubicBezTo>
                  <a:cubicBezTo>
                    <a:pt x="193" y="104"/>
                    <a:pt x="193" y="104"/>
                    <a:pt x="193" y="104"/>
                  </a:cubicBezTo>
                  <a:cubicBezTo>
                    <a:pt x="192" y="104"/>
                    <a:pt x="192" y="103"/>
                    <a:pt x="192" y="103"/>
                  </a:cubicBezTo>
                  <a:cubicBezTo>
                    <a:pt x="192" y="103"/>
                    <a:pt x="192" y="103"/>
                    <a:pt x="192" y="103"/>
                  </a:cubicBezTo>
                  <a:cubicBezTo>
                    <a:pt x="192" y="102"/>
                    <a:pt x="192" y="102"/>
                    <a:pt x="192" y="102"/>
                  </a:cubicBezTo>
                  <a:cubicBezTo>
                    <a:pt x="191" y="102"/>
                    <a:pt x="191" y="102"/>
                    <a:pt x="191" y="102"/>
                  </a:cubicBezTo>
                  <a:cubicBezTo>
                    <a:pt x="191" y="102"/>
                    <a:pt x="191" y="102"/>
                    <a:pt x="191" y="102"/>
                  </a:cubicBezTo>
                  <a:cubicBezTo>
                    <a:pt x="191" y="102"/>
                    <a:pt x="191" y="102"/>
                    <a:pt x="191" y="102"/>
                  </a:cubicBezTo>
                  <a:lnTo>
                    <a:pt x="192" y="103"/>
                  </a:lnTo>
                  <a:close/>
                  <a:moveTo>
                    <a:pt x="194" y="110"/>
                  </a:moveTo>
                  <a:cubicBezTo>
                    <a:pt x="194" y="110"/>
                    <a:pt x="194" y="110"/>
                    <a:pt x="194" y="110"/>
                  </a:cubicBezTo>
                  <a:cubicBezTo>
                    <a:pt x="193" y="110"/>
                    <a:pt x="193" y="110"/>
                    <a:pt x="193" y="110"/>
                  </a:cubicBezTo>
                  <a:cubicBezTo>
                    <a:pt x="193" y="111"/>
                    <a:pt x="193" y="111"/>
                    <a:pt x="193" y="111"/>
                  </a:cubicBezTo>
                  <a:cubicBezTo>
                    <a:pt x="193" y="111"/>
                    <a:pt x="193" y="111"/>
                    <a:pt x="193" y="111"/>
                  </a:cubicBezTo>
                  <a:cubicBezTo>
                    <a:pt x="193" y="112"/>
                    <a:pt x="193" y="112"/>
                    <a:pt x="193" y="112"/>
                  </a:cubicBezTo>
                  <a:cubicBezTo>
                    <a:pt x="194" y="111"/>
                    <a:pt x="194" y="111"/>
                    <a:pt x="194" y="111"/>
                  </a:cubicBezTo>
                  <a:cubicBezTo>
                    <a:pt x="194" y="111"/>
                    <a:pt x="194" y="111"/>
                    <a:pt x="194" y="111"/>
                  </a:cubicBezTo>
                  <a:cubicBezTo>
                    <a:pt x="194" y="111"/>
                    <a:pt x="194" y="111"/>
                    <a:pt x="194" y="111"/>
                  </a:cubicBezTo>
                  <a:cubicBezTo>
                    <a:pt x="194" y="111"/>
                    <a:pt x="194" y="111"/>
                    <a:pt x="194" y="111"/>
                  </a:cubicBezTo>
                  <a:cubicBezTo>
                    <a:pt x="194" y="110"/>
                    <a:pt x="194" y="110"/>
                    <a:pt x="194" y="110"/>
                  </a:cubicBezTo>
                  <a:close/>
                  <a:moveTo>
                    <a:pt x="191" y="108"/>
                  </a:moveTo>
                  <a:cubicBezTo>
                    <a:pt x="192" y="108"/>
                    <a:pt x="192" y="108"/>
                    <a:pt x="192" y="108"/>
                  </a:cubicBezTo>
                  <a:cubicBezTo>
                    <a:pt x="192" y="107"/>
                    <a:pt x="192" y="107"/>
                    <a:pt x="192" y="107"/>
                  </a:cubicBezTo>
                  <a:cubicBezTo>
                    <a:pt x="192" y="107"/>
                    <a:pt x="192" y="107"/>
                    <a:pt x="192" y="107"/>
                  </a:cubicBezTo>
                  <a:cubicBezTo>
                    <a:pt x="192" y="107"/>
                    <a:pt x="192" y="107"/>
                    <a:pt x="192" y="107"/>
                  </a:cubicBezTo>
                  <a:cubicBezTo>
                    <a:pt x="192" y="107"/>
                    <a:pt x="192" y="107"/>
                    <a:pt x="192" y="107"/>
                  </a:cubicBezTo>
                  <a:cubicBezTo>
                    <a:pt x="193" y="108"/>
                    <a:pt x="193" y="108"/>
                    <a:pt x="193" y="108"/>
                  </a:cubicBezTo>
                  <a:cubicBezTo>
                    <a:pt x="192" y="108"/>
                    <a:pt x="192" y="108"/>
                    <a:pt x="192" y="108"/>
                  </a:cubicBezTo>
                  <a:cubicBezTo>
                    <a:pt x="192" y="108"/>
                    <a:pt x="192" y="108"/>
                    <a:pt x="192" y="108"/>
                  </a:cubicBezTo>
                  <a:cubicBezTo>
                    <a:pt x="193" y="108"/>
                    <a:pt x="193" y="108"/>
                    <a:pt x="193" y="108"/>
                  </a:cubicBezTo>
                  <a:cubicBezTo>
                    <a:pt x="193" y="108"/>
                    <a:pt x="193" y="108"/>
                    <a:pt x="193" y="108"/>
                  </a:cubicBezTo>
                  <a:cubicBezTo>
                    <a:pt x="194" y="108"/>
                    <a:pt x="194" y="108"/>
                    <a:pt x="194" y="108"/>
                  </a:cubicBezTo>
                  <a:cubicBezTo>
                    <a:pt x="193" y="107"/>
                    <a:pt x="193" y="107"/>
                    <a:pt x="193" y="107"/>
                  </a:cubicBezTo>
                  <a:cubicBezTo>
                    <a:pt x="193" y="107"/>
                    <a:pt x="193" y="107"/>
                    <a:pt x="193" y="107"/>
                  </a:cubicBezTo>
                  <a:cubicBezTo>
                    <a:pt x="193" y="107"/>
                    <a:pt x="193" y="107"/>
                    <a:pt x="193" y="107"/>
                  </a:cubicBezTo>
                  <a:cubicBezTo>
                    <a:pt x="193" y="107"/>
                    <a:pt x="193" y="107"/>
                    <a:pt x="193" y="107"/>
                  </a:cubicBezTo>
                  <a:cubicBezTo>
                    <a:pt x="193" y="107"/>
                    <a:pt x="193" y="107"/>
                    <a:pt x="193" y="107"/>
                  </a:cubicBezTo>
                  <a:cubicBezTo>
                    <a:pt x="193" y="107"/>
                    <a:pt x="193" y="107"/>
                    <a:pt x="193" y="107"/>
                  </a:cubicBezTo>
                  <a:cubicBezTo>
                    <a:pt x="192" y="106"/>
                    <a:pt x="192" y="106"/>
                    <a:pt x="192" y="106"/>
                  </a:cubicBezTo>
                  <a:cubicBezTo>
                    <a:pt x="192" y="106"/>
                    <a:pt x="192" y="106"/>
                    <a:pt x="192" y="106"/>
                  </a:cubicBezTo>
                  <a:cubicBezTo>
                    <a:pt x="192" y="106"/>
                    <a:pt x="192" y="106"/>
                    <a:pt x="191" y="105"/>
                  </a:cubicBezTo>
                  <a:cubicBezTo>
                    <a:pt x="191" y="106"/>
                    <a:pt x="191" y="106"/>
                    <a:pt x="191" y="106"/>
                  </a:cubicBezTo>
                  <a:cubicBezTo>
                    <a:pt x="191" y="105"/>
                    <a:pt x="191" y="105"/>
                    <a:pt x="191" y="105"/>
                  </a:cubicBezTo>
                  <a:cubicBezTo>
                    <a:pt x="191" y="106"/>
                    <a:pt x="191" y="106"/>
                    <a:pt x="191" y="106"/>
                  </a:cubicBezTo>
                  <a:cubicBezTo>
                    <a:pt x="191" y="107"/>
                    <a:pt x="191" y="107"/>
                    <a:pt x="191" y="107"/>
                  </a:cubicBezTo>
                  <a:cubicBezTo>
                    <a:pt x="191" y="107"/>
                    <a:pt x="191" y="107"/>
                    <a:pt x="191" y="107"/>
                  </a:cubicBezTo>
                  <a:lnTo>
                    <a:pt x="191" y="108"/>
                  </a:lnTo>
                  <a:close/>
                  <a:moveTo>
                    <a:pt x="193" y="133"/>
                  </a:moveTo>
                  <a:cubicBezTo>
                    <a:pt x="193" y="133"/>
                    <a:pt x="193" y="133"/>
                    <a:pt x="193" y="133"/>
                  </a:cubicBezTo>
                  <a:cubicBezTo>
                    <a:pt x="194" y="133"/>
                    <a:pt x="194" y="133"/>
                    <a:pt x="194" y="133"/>
                  </a:cubicBezTo>
                  <a:cubicBezTo>
                    <a:pt x="194" y="133"/>
                    <a:pt x="194" y="133"/>
                    <a:pt x="194" y="133"/>
                  </a:cubicBezTo>
                  <a:cubicBezTo>
                    <a:pt x="193" y="133"/>
                    <a:pt x="193" y="133"/>
                    <a:pt x="193" y="133"/>
                  </a:cubicBezTo>
                  <a:cubicBezTo>
                    <a:pt x="193" y="133"/>
                    <a:pt x="193" y="133"/>
                    <a:pt x="193" y="133"/>
                  </a:cubicBezTo>
                  <a:close/>
                  <a:moveTo>
                    <a:pt x="195" y="127"/>
                  </a:moveTo>
                  <a:cubicBezTo>
                    <a:pt x="194" y="127"/>
                    <a:pt x="194" y="127"/>
                    <a:pt x="194" y="127"/>
                  </a:cubicBezTo>
                  <a:cubicBezTo>
                    <a:pt x="194" y="127"/>
                    <a:pt x="194" y="127"/>
                    <a:pt x="194" y="127"/>
                  </a:cubicBezTo>
                  <a:cubicBezTo>
                    <a:pt x="194" y="127"/>
                    <a:pt x="194" y="127"/>
                    <a:pt x="194" y="127"/>
                  </a:cubicBezTo>
                  <a:cubicBezTo>
                    <a:pt x="194" y="128"/>
                    <a:pt x="194" y="128"/>
                    <a:pt x="194" y="128"/>
                  </a:cubicBezTo>
                  <a:cubicBezTo>
                    <a:pt x="193" y="128"/>
                    <a:pt x="193" y="128"/>
                    <a:pt x="193" y="128"/>
                  </a:cubicBezTo>
                  <a:cubicBezTo>
                    <a:pt x="194" y="128"/>
                    <a:pt x="194" y="128"/>
                    <a:pt x="194" y="128"/>
                  </a:cubicBezTo>
                  <a:cubicBezTo>
                    <a:pt x="193" y="128"/>
                    <a:pt x="193" y="128"/>
                    <a:pt x="193" y="128"/>
                  </a:cubicBezTo>
                  <a:cubicBezTo>
                    <a:pt x="193" y="128"/>
                    <a:pt x="193" y="128"/>
                    <a:pt x="193" y="128"/>
                  </a:cubicBezTo>
                  <a:cubicBezTo>
                    <a:pt x="193" y="129"/>
                    <a:pt x="193" y="129"/>
                    <a:pt x="193" y="129"/>
                  </a:cubicBezTo>
                  <a:cubicBezTo>
                    <a:pt x="193" y="129"/>
                    <a:pt x="193" y="129"/>
                    <a:pt x="193" y="129"/>
                  </a:cubicBezTo>
                  <a:cubicBezTo>
                    <a:pt x="193" y="129"/>
                    <a:pt x="193" y="129"/>
                    <a:pt x="193" y="129"/>
                  </a:cubicBezTo>
                  <a:cubicBezTo>
                    <a:pt x="193" y="129"/>
                    <a:pt x="193" y="129"/>
                    <a:pt x="193" y="129"/>
                  </a:cubicBezTo>
                  <a:cubicBezTo>
                    <a:pt x="193" y="129"/>
                    <a:pt x="193" y="129"/>
                    <a:pt x="193" y="129"/>
                  </a:cubicBezTo>
                  <a:cubicBezTo>
                    <a:pt x="194" y="129"/>
                    <a:pt x="194" y="129"/>
                    <a:pt x="194" y="129"/>
                  </a:cubicBezTo>
                  <a:cubicBezTo>
                    <a:pt x="194" y="129"/>
                    <a:pt x="194" y="129"/>
                    <a:pt x="194" y="129"/>
                  </a:cubicBezTo>
                  <a:cubicBezTo>
                    <a:pt x="194" y="129"/>
                    <a:pt x="194" y="129"/>
                    <a:pt x="194" y="129"/>
                  </a:cubicBezTo>
                  <a:cubicBezTo>
                    <a:pt x="194" y="129"/>
                    <a:pt x="194" y="129"/>
                    <a:pt x="194" y="129"/>
                  </a:cubicBezTo>
                  <a:cubicBezTo>
                    <a:pt x="194" y="128"/>
                    <a:pt x="194" y="128"/>
                    <a:pt x="194" y="128"/>
                  </a:cubicBezTo>
                  <a:cubicBezTo>
                    <a:pt x="194" y="128"/>
                    <a:pt x="194" y="128"/>
                    <a:pt x="194" y="128"/>
                  </a:cubicBezTo>
                  <a:cubicBezTo>
                    <a:pt x="194" y="128"/>
                    <a:pt x="194" y="128"/>
                    <a:pt x="194" y="128"/>
                  </a:cubicBezTo>
                  <a:cubicBezTo>
                    <a:pt x="194" y="128"/>
                    <a:pt x="194" y="128"/>
                    <a:pt x="194" y="128"/>
                  </a:cubicBezTo>
                  <a:cubicBezTo>
                    <a:pt x="194" y="128"/>
                    <a:pt x="194" y="128"/>
                    <a:pt x="194" y="128"/>
                  </a:cubicBezTo>
                  <a:cubicBezTo>
                    <a:pt x="194" y="128"/>
                    <a:pt x="194" y="128"/>
                    <a:pt x="194" y="128"/>
                  </a:cubicBezTo>
                  <a:cubicBezTo>
                    <a:pt x="194" y="128"/>
                    <a:pt x="194" y="128"/>
                    <a:pt x="194" y="128"/>
                  </a:cubicBezTo>
                  <a:cubicBezTo>
                    <a:pt x="195" y="128"/>
                    <a:pt x="195" y="128"/>
                    <a:pt x="195" y="128"/>
                  </a:cubicBezTo>
                  <a:cubicBezTo>
                    <a:pt x="194" y="127"/>
                    <a:pt x="194" y="127"/>
                    <a:pt x="194" y="127"/>
                  </a:cubicBezTo>
                  <a:cubicBezTo>
                    <a:pt x="195" y="127"/>
                    <a:pt x="195" y="127"/>
                    <a:pt x="195" y="127"/>
                  </a:cubicBezTo>
                  <a:close/>
                  <a:moveTo>
                    <a:pt x="192" y="114"/>
                  </a:moveTo>
                  <a:cubicBezTo>
                    <a:pt x="192" y="114"/>
                    <a:pt x="192" y="114"/>
                    <a:pt x="192" y="114"/>
                  </a:cubicBezTo>
                  <a:cubicBezTo>
                    <a:pt x="192" y="114"/>
                    <a:pt x="192" y="114"/>
                    <a:pt x="192" y="114"/>
                  </a:cubicBezTo>
                  <a:cubicBezTo>
                    <a:pt x="192" y="114"/>
                    <a:pt x="192" y="114"/>
                    <a:pt x="192" y="114"/>
                  </a:cubicBezTo>
                  <a:cubicBezTo>
                    <a:pt x="193" y="115"/>
                    <a:pt x="193" y="115"/>
                    <a:pt x="193" y="115"/>
                  </a:cubicBezTo>
                  <a:cubicBezTo>
                    <a:pt x="193" y="115"/>
                    <a:pt x="193" y="115"/>
                    <a:pt x="193" y="115"/>
                  </a:cubicBezTo>
                  <a:cubicBezTo>
                    <a:pt x="193" y="115"/>
                    <a:pt x="193" y="115"/>
                    <a:pt x="193" y="115"/>
                  </a:cubicBezTo>
                  <a:cubicBezTo>
                    <a:pt x="193" y="115"/>
                    <a:pt x="193" y="115"/>
                    <a:pt x="193" y="115"/>
                  </a:cubicBezTo>
                  <a:cubicBezTo>
                    <a:pt x="193" y="115"/>
                    <a:pt x="193" y="115"/>
                    <a:pt x="193" y="115"/>
                  </a:cubicBezTo>
                  <a:cubicBezTo>
                    <a:pt x="193" y="115"/>
                    <a:pt x="193" y="115"/>
                    <a:pt x="193" y="115"/>
                  </a:cubicBezTo>
                  <a:cubicBezTo>
                    <a:pt x="193" y="115"/>
                    <a:pt x="193" y="115"/>
                    <a:pt x="193" y="115"/>
                  </a:cubicBezTo>
                  <a:cubicBezTo>
                    <a:pt x="193" y="115"/>
                    <a:pt x="193" y="114"/>
                    <a:pt x="192" y="114"/>
                  </a:cubicBezTo>
                  <a:close/>
                  <a:moveTo>
                    <a:pt x="209" y="36"/>
                  </a:moveTo>
                  <a:cubicBezTo>
                    <a:pt x="209" y="36"/>
                    <a:pt x="209" y="36"/>
                    <a:pt x="209" y="36"/>
                  </a:cubicBezTo>
                  <a:cubicBezTo>
                    <a:pt x="210" y="36"/>
                    <a:pt x="210" y="36"/>
                    <a:pt x="210" y="36"/>
                  </a:cubicBezTo>
                  <a:cubicBezTo>
                    <a:pt x="210" y="36"/>
                    <a:pt x="210" y="36"/>
                    <a:pt x="210" y="36"/>
                  </a:cubicBezTo>
                  <a:cubicBezTo>
                    <a:pt x="210" y="35"/>
                    <a:pt x="210" y="35"/>
                    <a:pt x="210" y="35"/>
                  </a:cubicBezTo>
                  <a:cubicBezTo>
                    <a:pt x="210" y="35"/>
                    <a:pt x="210" y="35"/>
                    <a:pt x="210" y="35"/>
                  </a:cubicBezTo>
                  <a:cubicBezTo>
                    <a:pt x="209" y="35"/>
                    <a:pt x="209" y="35"/>
                    <a:pt x="209" y="35"/>
                  </a:cubicBezTo>
                  <a:cubicBezTo>
                    <a:pt x="209" y="35"/>
                    <a:pt x="209" y="35"/>
                    <a:pt x="209" y="35"/>
                  </a:cubicBezTo>
                  <a:cubicBezTo>
                    <a:pt x="209" y="35"/>
                    <a:pt x="209" y="35"/>
                    <a:pt x="209" y="35"/>
                  </a:cubicBezTo>
                  <a:cubicBezTo>
                    <a:pt x="209" y="36"/>
                    <a:pt x="209" y="36"/>
                    <a:pt x="209" y="36"/>
                  </a:cubicBezTo>
                  <a:close/>
                  <a:moveTo>
                    <a:pt x="435" y="265"/>
                  </a:moveTo>
                  <a:cubicBezTo>
                    <a:pt x="435" y="265"/>
                    <a:pt x="435" y="265"/>
                    <a:pt x="435" y="265"/>
                  </a:cubicBezTo>
                  <a:cubicBezTo>
                    <a:pt x="436" y="266"/>
                    <a:pt x="436" y="266"/>
                    <a:pt x="436" y="266"/>
                  </a:cubicBezTo>
                  <a:cubicBezTo>
                    <a:pt x="436" y="266"/>
                    <a:pt x="436" y="266"/>
                    <a:pt x="436" y="266"/>
                  </a:cubicBezTo>
                  <a:cubicBezTo>
                    <a:pt x="435" y="265"/>
                    <a:pt x="435" y="265"/>
                    <a:pt x="435" y="265"/>
                  </a:cubicBezTo>
                  <a:cubicBezTo>
                    <a:pt x="435" y="265"/>
                    <a:pt x="435" y="265"/>
                    <a:pt x="435" y="265"/>
                  </a:cubicBezTo>
                  <a:cubicBezTo>
                    <a:pt x="435" y="265"/>
                    <a:pt x="435" y="265"/>
                    <a:pt x="435" y="265"/>
                  </a:cubicBezTo>
                  <a:cubicBezTo>
                    <a:pt x="435" y="265"/>
                    <a:pt x="435" y="265"/>
                    <a:pt x="435" y="265"/>
                  </a:cubicBezTo>
                  <a:cubicBezTo>
                    <a:pt x="435" y="265"/>
                    <a:pt x="435" y="265"/>
                    <a:pt x="435" y="265"/>
                  </a:cubicBezTo>
                  <a:close/>
                  <a:moveTo>
                    <a:pt x="441" y="268"/>
                  </a:moveTo>
                  <a:cubicBezTo>
                    <a:pt x="440" y="267"/>
                    <a:pt x="440" y="267"/>
                    <a:pt x="440" y="267"/>
                  </a:cubicBezTo>
                  <a:cubicBezTo>
                    <a:pt x="440" y="267"/>
                    <a:pt x="440" y="267"/>
                    <a:pt x="440" y="267"/>
                  </a:cubicBezTo>
                  <a:cubicBezTo>
                    <a:pt x="440" y="268"/>
                    <a:pt x="440" y="268"/>
                    <a:pt x="440" y="268"/>
                  </a:cubicBezTo>
                  <a:lnTo>
                    <a:pt x="441" y="268"/>
                  </a:lnTo>
                  <a:close/>
                  <a:moveTo>
                    <a:pt x="336" y="367"/>
                  </a:moveTo>
                  <a:cubicBezTo>
                    <a:pt x="335" y="367"/>
                    <a:pt x="335" y="366"/>
                    <a:pt x="335" y="366"/>
                  </a:cubicBezTo>
                  <a:cubicBezTo>
                    <a:pt x="335" y="366"/>
                    <a:pt x="335" y="366"/>
                    <a:pt x="335" y="366"/>
                  </a:cubicBezTo>
                  <a:cubicBezTo>
                    <a:pt x="334" y="366"/>
                    <a:pt x="334" y="366"/>
                    <a:pt x="334" y="366"/>
                  </a:cubicBezTo>
                  <a:cubicBezTo>
                    <a:pt x="334" y="366"/>
                    <a:pt x="334" y="366"/>
                    <a:pt x="334" y="366"/>
                  </a:cubicBezTo>
                  <a:cubicBezTo>
                    <a:pt x="334" y="365"/>
                    <a:pt x="334" y="365"/>
                    <a:pt x="334" y="365"/>
                  </a:cubicBezTo>
                  <a:cubicBezTo>
                    <a:pt x="334" y="365"/>
                    <a:pt x="334" y="365"/>
                    <a:pt x="334" y="365"/>
                  </a:cubicBezTo>
                  <a:cubicBezTo>
                    <a:pt x="333" y="366"/>
                    <a:pt x="333" y="366"/>
                    <a:pt x="333" y="366"/>
                  </a:cubicBezTo>
                  <a:cubicBezTo>
                    <a:pt x="334" y="366"/>
                    <a:pt x="334" y="366"/>
                    <a:pt x="334" y="366"/>
                  </a:cubicBezTo>
                  <a:cubicBezTo>
                    <a:pt x="333" y="366"/>
                    <a:pt x="334" y="367"/>
                    <a:pt x="334" y="367"/>
                  </a:cubicBezTo>
                  <a:cubicBezTo>
                    <a:pt x="334" y="367"/>
                    <a:pt x="334" y="367"/>
                    <a:pt x="334" y="367"/>
                  </a:cubicBezTo>
                  <a:cubicBezTo>
                    <a:pt x="334" y="368"/>
                    <a:pt x="334" y="368"/>
                    <a:pt x="334" y="368"/>
                  </a:cubicBezTo>
                  <a:cubicBezTo>
                    <a:pt x="334" y="368"/>
                    <a:pt x="334" y="368"/>
                    <a:pt x="334" y="368"/>
                  </a:cubicBezTo>
                  <a:cubicBezTo>
                    <a:pt x="334" y="368"/>
                    <a:pt x="334" y="368"/>
                    <a:pt x="334" y="368"/>
                  </a:cubicBezTo>
                  <a:cubicBezTo>
                    <a:pt x="334" y="369"/>
                    <a:pt x="334" y="368"/>
                    <a:pt x="334" y="369"/>
                  </a:cubicBezTo>
                  <a:cubicBezTo>
                    <a:pt x="335" y="369"/>
                    <a:pt x="334" y="369"/>
                    <a:pt x="334" y="369"/>
                  </a:cubicBezTo>
                  <a:cubicBezTo>
                    <a:pt x="334" y="370"/>
                    <a:pt x="334" y="370"/>
                    <a:pt x="334" y="370"/>
                  </a:cubicBezTo>
                  <a:cubicBezTo>
                    <a:pt x="334" y="370"/>
                    <a:pt x="334" y="370"/>
                    <a:pt x="334" y="370"/>
                  </a:cubicBezTo>
                  <a:cubicBezTo>
                    <a:pt x="335" y="370"/>
                    <a:pt x="335" y="370"/>
                    <a:pt x="335" y="370"/>
                  </a:cubicBezTo>
                  <a:cubicBezTo>
                    <a:pt x="334" y="371"/>
                    <a:pt x="334" y="371"/>
                    <a:pt x="334" y="371"/>
                  </a:cubicBezTo>
                  <a:cubicBezTo>
                    <a:pt x="335" y="371"/>
                    <a:pt x="335" y="371"/>
                    <a:pt x="335" y="371"/>
                  </a:cubicBezTo>
                  <a:cubicBezTo>
                    <a:pt x="335" y="372"/>
                    <a:pt x="335" y="372"/>
                    <a:pt x="335" y="372"/>
                  </a:cubicBezTo>
                  <a:cubicBezTo>
                    <a:pt x="335" y="372"/>
                    <a:pt x="335" y="372"/>
                    <a:pt x="335" y="372"/>
                  </a:cubicBezTo>
                  <a:cubicBezTo>
                    <a:pt x="335" y="372"/>
                    <a:pt x="335" y="372"/>
                    <a:pt x="335" y="372"/>
                  </a:cubicBezTo>
                  <a:cubicBezTo>
                    <a:pt x="335" y="372"/>
                    <a:pt x="335" y="372"/>
                    <a:pt x="335" y="372"/>
                  </a:cubicBezTo>
                  <a:cubicBezTo>
                    <a:pt x="335" y="372"/>
                    <a:pt x="335" y="372"/>
                    <a:pt x="335" y="372"/>
                  </a:cubicBezTo>
                  <a:cubicBezTo>
                    <a:pt x="335" y="373"/>
                    <a:pt x="335" y="373"/>
                    <a:pt x="335" y="373"/>
                  </a:cubicBezTo>
                  <a:cubicBezTo>
                    <a:pt x="335" y="373"/>
                    <a:pt x="335" y="373"/>
                    <a:pt x="335" y="373"/>
                  </a:cubicBezTo>
                  <a:cubicBezTo>
                    <a:pt x="335" y="373"/>
                    <a:pt x="335" y="373"/>
                    <a:pt x="335" y="373"/>
                  </a:cubicBezTo>
                  <a:cubicBezTo>
                    <a:pt x="335" y="373"/>
                    <a:pt x="335" y="373"/>
                    <a:pt x="335" y="373"/>
                  </a:cubicBezTo>
                  <a:cubicBezTo>
                    <a:pt x="335" y="374"/>
                    <a:pt x="335" y="374"/>
                    <a:pt x="335" y="374"/>
                  </a:cubicBezTo>
                  <a:cubicBezTo>
                    <a:pt x="335" y="374"/>
                    <a:pt x="335" y="374"/>
                    <a:pt x="335" y="374"/>
                  </a:cubicBezTo>
                  <a:cubicBezTo>
                    <a:pt x="335" y="374"/>
                    <a:pt x="335" y="374"/>
                    <a:pt x="335" y="374"/>
                  </a:cubicBezTo>
                  <a:cubicBezTo>
                    <a:pt x="335" y="375"/>
                    <a:pt x="335" y="375"/>
                    <a:pt x="335" y="375"/>
                  </a:cubicBezTo>
                  <a:cubicBezTo>
                    <a:pt x="335" y="376"/>
                    <a:pt x="335" y="376"/>
                    <a:pt x="335" y="376"/>
                  </a:cubicBezTo>
                  <a:cubicBezTo>
                    <a:pt x="336" y="376"/>
                    <a:pt x="336" y="376"/>
                    <a:pt x="336" y="376"/>
                  </a:cubicBezTo>
                  <a:cubicBezTo>
                    <a:pt x="336" y="376"/>
                    <a:pt x="336" y="376"/>
                    <a:pt x="336" y="376"/>
                  </a:cubicBezTo>
                  <a:cubicBezTo>
                    <a:pt x="336" y="377"/>
                    <a:pt x="336" y="377"/>
                    <a:pt x="336" y="377"/>
                  </a:cubicBezTo>
                  <a:cubicBezTo>
                    <a:pt x="336" y="377"/>
                    <a:pt x="336" y="377"/>
                    <a:pt x="336" y="377"/>
                  </a:cubicBezTo>
                  <a:cubicBezTo>
                    <a:pt x="337" y="377"/>
                    <a:pt x="337" y="377"/>
                    <a:pt x="337" y="377"/>
                  </a:cubicBezTo>
                  <a:cubicBezTo>
                    <a:pt x="337" y="377"/>
                    <a:pt x="337" y="377"/>
                    <a:pt x="337" y="377"/>
                  </a:cubicBezTo>
                  <a:cubicBezTo>
                    <a:pt x="337" y="378"/>
                    <a:pt x="337" y="378"/>
                    <a:pt x="337" y="378"/>
                  </a:cubicBezTo>
                  <a:cubicBezTo>
                    <a:pt x="337" y="378"/>
                    <a:pt x="337" y="378"/>
                    <a:pt x="337" y="378"/>
                  </a:cubicBezTo>
                  <a:cubicBezTo>
                    <a:pt x="337" y="378"/>
                    <a:pt x="337" y="378"/>
                    <a:pt x="337" y="378"/>
                  </a:cubicBezTo>
                  <a:cubicBezTo>
                    <a:pt x="338" y="379"/>
                    <a:pt x="338" y="379"/>
                    <a:pt x="338" y="379"/>
                  </a:cubicBezTo>
                  <a:cubicBezTo>
                    <a:pt x="338" y="379"/>
                    <a:pt x="338" y="379"/>
                    <a:pt x="338" y="379"/>
                  </a:cubicBezTo>
                  <a:cubicBezTo>
                    <a:pt x="338" y="379"/>
                    <a:pt x="338" y="379"/>
                    <a:pt x="338" y="379"/>
                  </a:cubicBezTo>
                  <a:cubicBezTo>
                    <a:pt x="338" y="379"/>
                    <a:pt x="338" y="379"/>
                    <a:pt x="338" y="379"/>
                  </a:cubicBezTo>
                  <a:cubicBezTo>
                    <a:pt x="338" y="379"/>
                    <a:pt x="338" y="379"/>
                    <a:pt x="338" y="379"/>
                  </a:cubicBezTo>
                  <a:cubicBezTo>
                    <a:pt x="338" y="379"/>
                    <a:pt x="338" y="379"/>
                    <a:pt x="338" y="379"/>
                  </a:cubicBezTo>
                  <a:cubicBezTo>
                    <a:pt x="339" y="379"/>
                    <a:pt x="339" y="379"/>
                    <a:pt x="339" y="379"/>
                  </a:cubicBezTo>
                  <a:cubicBezTo>
                    <a:pt x="339" y="379"/>
                    <a:pt x="339" y="379"/>
                    <a:pt x="339" y="379"/>
                  </a:cubicBezTo>
                  <a:cubicBezTo>
                    <a:pt x="339" y="379"/>
                    <a:pt x="339" y="379"/>
                    <a:pt x="339" y="379"/>
                  </a:cubicBezTo>
                  <a:cubicBezTo>
                    <a:pt x="339" y="379"/>
                    <a:pt x="339" y="379"/>
                    <a:pt x="339" y="379"/>
                  </a:cubicBezTo>
                  <a:cubicBezTo>
                    <a:pt x="340" y="380"/>
                    <a:pt x="340" y="380"/>
                    <a:pt x="340" y="380"/>
                  </a:cubicBezTo>
                  <a:cubicBezTo>
                    <a:pt x="340" y="379"/>
                    <a:pt x="340" y="379"/>
                    <a:pt x="340" y="379"/>
                  </a:cubicBezTo>
                  <a:cubicBezTo>
                    <a:pt x="341" y="379"/>
                    <a:pt x="341" y="379"/>
                    <a:pt x="341" y="379"/>
                  </a:cubicBezTo>
                  <a:cubicBezTo>
                    <a:pt x="341" y="379"/>
                    <a:pt x="341" y="379"/>
                    <a:pt x="341" y="379"/>
                  </a:cubicBezTo>
                  <a:cubicBezTo>
                    <a:pt x="341" y="379"/>
                    <a:pt x="341" y="379"/>
                    <a:pt x="341" y="379"/>
                  </a:cubicBezTo>
                  <a:cubicBezTo>
                    <a:pt x="340" y="378"/>
                    <a:pt x="340" y="378"/>
                    <a:pt x="340" y="378"/>
                  </a:cubicBezTo>
                  <a:cubicBezTo>
                    <a:pt x="340" y="379"/>
                    <a:pt x="340" y="379"/>
                    <a:pt x="340" y="379"/>
                  </a:cubicBezTo>
                  <a:cubicBezTo>
                    <a:pt x="339" y="378"/>
                    <a:pt x="339" y="378"/>
                    <a:pt x="339" y="378"/>
                  </a:cubicBezTo>
                  <a:cubicBezTo>
                    <a:pt x="338" y="378"/>
                    <a:pt x="338" y="378"/>
                    <a:pt x="338" y="378"/>
                  </a:cubicBezTo>
                  <a:cubicBezTo>
                    <a:pt x="338" y="378"/>
                    <a:pt x="338" y="378"/>
                    <a:pt x="338" y="378"/>
                  </a:cubicBezTo>
                  <a:cubicBezTo>
                    <a:pt x="338" y="378"/>
                    <a:pt x="338" y="378"/>
                    <a:pt x="338" y="378"/>
                  </a:cubicBezTo>
                  <a:cubicBezTo>
                    <a:pt x="338" y="378"/>
                    <a:pt x="338" y="377"/>
                    <a:pt x="337" y="377"/>
                  </a:cubicBezTo>
                  <a:cubicBezTo>
                    <a:pt x="338" y="377"/>
                    <a:pt x="338" y="377"/>
                    <a:pt x="338" y="377"/>
                  </a:cubicBezTo>
                  <a:cubicBezTo>
                    <a:pt x="337" y="376"/>
                    <a:pt x="337" y="376"/>
                    <a:pt x="337" y="376"/>
                  </a:cubicBezTo>
                  <a:cubicBezTo>
                    <a:pt x="337" y="376"/>
                    <a:pt x="337" y="376"/>
                    <a:pt x="337" y="376"/>
                  </a:cubicBezTo>
                  <a:cubicBezTo>
                    <a:pt x="337" y="376"/>
                    <a:pt x="337" y="376"/>
                    <a:pt x="337" y="376"/>
                  </a:cubicBezTo>
                  <a:cubicBezTo>
                    <a:pt x="337" y="375"/>
                    <a:pt x="337" y="375"/>
                    <a:pt x="337" y="375"/>
                  </a:cubicBezTo>
                  <a:cubicBezTo>
                    <a:pt x="337" y="375"/>
                    <a:pt x="337" y="375"/>
                    <a:pt x="337" y="375"/>
                  </a:cubicBezTo>
                  <a:cubicBezTo>
                    <a:pt x="337" y="375"/>
                    <a:pt x="337" y="375"/>
                    <a:pt x="337" y="375"/>
                  </a:cubicBezTo>
                  <a:cubicBezTo>
                    <a:pt x="337" y="375"/>
                    <a:pt x="337" y="375"/>
                    <a:pt x="337" y="375"/>
                  </a:cubicBezTo>
                  <a:cubicBezTo>
                    <a:pt x="337" y="374"/>
                    <a:pt x="337" y="374"/>
                    <a:pt x="337" y="374"/>
                  </a:cubicBezTo>
                  <a:cubicBezTo>
                    <a:pt x="337" y="374"/>
                    <a:pt x="337" y="374"/>
                    <a:pt x="337" y="374"/>
                  </a:cubicBezTo>
                  <a:cubicBezTo>
                    <a:pt x="337" y="374"/>
                    <a:pt x="337" y="374"/>
                    <a:pt x="337" y="374"/>
                  </a:cubicBezTo>
                  <a:cubicBezTo>
                    <a:pt x="337" y="374"/>
                    <a:pt x="337" y="374"/>
                    <a:pt x="337" y="374"/>
                  </a:cubicBezTo>
                  <a:cubicBezTo>
                    <a:pt x="337" y="373"/>
                    <a:pt x="337" y="373"/>
                    <a:pt x="337" y="373"/>
                  </a:cubicBezTo>
                  <a:cubicBezTo>
                    <a:pt x="337" y="373"/>
                    <a:pt x="336" y="372"/>
                    <a:pt x="336" y="372"/>
                  </a:cubicBezTo>
                  <a:cubicBezTo>
                    <a:pt x="336" y="371"/>
                    <a:pt x="336" y="371"/>
                    <a:pt x="336" y="371"/>
                  </a:cubicBezTo>
                  <a:cubicBezTo>
                    <a:pt x="337" y="371"/>
                    <a:pt x="337" y="371"/>
                    <a:pt x="337" y="371"/>
                  </a:cubicBezTo>
                  <a:cubicBezTo>
                    <a:pt x="337" y="370"/>
                    <a:pt x="337" y="370"/>
                    <a:pt x="337" y="370"/>
                  </a:cubicBezTo>
                  <a:cubicBezTo>
                    <a:pt x="337" y="370"/>
                    <a:pt x="337" y="370"/>
                    <a:pt x="337" y="370"/>
                  </a:cubicBezTo>
                  <a:cubicBezTo>
                    <a:pt x="336" y="370"/>
                    <a:pt x="336" y="369"/>
                    <a:pt x="336" y="369"/>
                  </a:cubicBezTo>
                  <a:cubicBezTo>
                    <a:pt x="337" y="369"/>
                    <a:pt x="337" y="369"/>
                    <a:pt x="337" y="369"/>
                  </a:cubicBezTo>
                  <a:cubicBezTo>
                    <a:pt x="337" y="369"/>
                    <a:pt x="337" y="369"/>
                    <a:pt x="337" y="369"/>
                  </a:cubicBezTo>
                  <a:cubicBezTo>
                    <a:pt x="338" y="369"/>
                    <a:pt x="338" y="369"/>
                    <a:pt x="338" y="369"/>
                  </a:cubicBezTo>
                  <a:cubicBezTo>
                    <a:pt x="337" y="368"/>
                    <a:pt x="337" y="368"/>
                    <a:pt x="336" y="367"/>
                  </a:cubicBezTo>
                  <a:close/>
                  <a:moveTo>
                    <a:pt x="201" y="124"/>
                  </a:moveTo>
                  <a:cubicBezTo>
                    <a:pt x="200" y="124"/>
                    <a:pt x="200" y="124"/>
                    <a:pt x="200" y="124"/>
                  </a:cubicBezTo>
                  <a:cubicBezTo>
                    <a:pt x="200" y="124"/>
                    <a:pt x="200" y="124"/>
                    <a:pt x="200" y="124"/>
                  </a:cubicBezTo>
                  <a:cubicBezTo>
                    <a:pt x="200" y="123"/>
                    <a:pt x="200" y="123"/>
                    <a:pt x="200" y="123"/>
                  </a:cubicBezTo>
                  <a:cubicBezTo>
                    <a:pt x="200" y="123"/>
                    <a:pt x="200" y="123"/>
                    <a:pt x="200" y="123"/>
                  </a:cubicBezTo>
                  <a:cubicBezTo>
                    <a:pt x="200" y="123"/>
                    <a:pt x="200" y="123"/>
                    <a:pt x="200" y="123"/>
                  </a:cubicBezTo>
                  <a:cubicBezTo>
                    <a:pt x="200" y="123"/>
                    <a:pt x="200" y="123"/>
                    <a:pt x="200" y="123"/>
                  </a:cubicBezTo>
                  <a:cubicBezTo>
                    <a:pt x="200" y="122"/>
                    <a:pt x="200" y="123"/>
                    <a:pt x="200" y="122"/>
                  </a:cubicBezTo>
                  <a:cubicBezTo>
                    <a:pt x="200" y="122"/>
                    <a:pt x="200" y="122"/>
                    <a:pt x="200" y="122"/>
                  </a:cubicBezTo>
                  <a:cubicBezTo>
                    <a:pt x="200" y="122"/>
                    <a:pt x="200" y="122"/>
                    <a:pt x="200" y="122"/>
                  </a:cubicBezTo>
                  <a:cubicBezTo>
                    <a:pt x="200" y="122"/>
                    <a:pt x="200" y="122"/>
                    <a:pt x="200" y="122"/>
                  </a:cubicBezTo>
                  <a:cubicBezTo>
                    <a:pt x="199" y="121"/>
                    <a:pt x="199" y="121"/>
                    <a:pt x="199" y="121"/>
                  </a:cubicBezTo>
                  <a:cubicBezTo>
                    <a:pt x="200" y="121"/>
                    <a:pt x="200" y="121"/>
                    <a:pt x="200" y="121"/>
                  </a:cubicBezTo>
                  <a:cubicBezTo>
                    <a:pt x="199" y="121"/>
                    <a:pt x="199" y="121"/>
                    <a:pt x="199" y="121"/>
                  </a:cubicBezTo>
                  <a:cubicBezTo>
                    <a:pt x="199" y="121"/>
                    <a:pt x="199" y="121"/>
                    <a:pt x="199" y="121"/>
                  </a:cubicBezTo>
                  <a:cubicBezTo>
                    <a:pt x="199" y="121"/>
                    <a:pt x="199" y="121"/>
                    <a:pt x="199" y="121"/>
                  </a:cubicBezTo>
                  <a:cubicBezTo>
                    <a:pt x="200" y="121"/>
                    <a:pt x="200" y="121"/>
                    <a:pt x="200" y="121"/>
                  </a:cubicBezTo>
                  <a:cubicBezTo>
                    <a:pt x="199" y="120"/>
                    <a:pt x="199" y="120"/>
                    <a:pt x="199" y="120"/>
                  </a:cubicBezTo>
                  <a:cubicBezTo>
                    <a:pt x="199" y="120"/>
                    <a:pt x="199" y="120"/>
                    <a:pt x="199" y="120"/>
                  </a:cubicBezTo>
                  <a:cubicBezTo>
                    <a:pt x="198" y="119"/>
                    <a:pt x="198" y="119"/>
                    <a:pt x="198" y="119"/>
                  </a:cubicBezTo>
                  <a:cubicBezTo>
                    <a:pt x="198" y="119"/>
                    <a:pt x="198" y="119"/>
                    <a:pt x="198" y="119"/>
                  </a:cubicBezTo>
                  <a:cubicBezTo>
                    <a:pt x="198" y="119"/>
                    <a:pt x="198" y="119"/>
                    <a:pt x="198" y="119"/>
                  </a:cubicBezTo>
                  <a:cubicBezTo>
                    <a:pt x="198" y="119"/>
                    <a:pt x="198" y="119"/>
                    <a:pt x="198" y="119"/>
                  </a:cubicBezTo>
                  <a:cubicBezTo>
                    <a:pt x="198" y="118"/>
                    <a:pt x="198" y="118"/>
                    <a:pt x="198" y="118"/>
                  </a:cubicBezTo>
                  <a:cubicBezTo>
                    <a:pt x="198" y="118"/>
                    <a:pt x="198" y="118"/>
                    <a:pt x="198" y="118"/>
                  </a:cubicBezTo>
                  <a:cubicBezTo>
                    <a:pt x="197" y="117"/>
                    <a:pt x="197" y="117"/>
                    <a:pt x="197" y="117"/>
                  </a:cubicBezTo>
                  <a:cubicBezTo>
                    <a:pt x="197" y="117"/>
                    <a:pt x="197" y="117"/>
                    <a:pt x="197" y="117"/>
                  </a:cubicBezTo>
                  <a:cubicBezTo>
                    <a:pt x="197" y="117"/>
                    <a:pt x="197" y="117"/>
                    <a:pt x="197" y="117"/>
                  </a:cubicBezTo>
                  <a:cubicBezTo>
                    <a:pt x="197" y="117"/>
                    <a:pt x="197" y="117"/>
                    <a:pt x="197" y="117"/>
                  </a:cubicBezTo>
                  <a:cubicBezTo>
                    <a:pt x="197" y="117"/>
                    <a:pt x="197" y="117"/>
                    <a:pt x="197" y="117"/>
                  </a:cubicBezTo>
                  <a:cubicBezTo>
                    <a:pt x="197" y="117"/>
                    <a:pt x="197" y="117"/>
                    <a:pt x="197" y="117"/>
                  </a:cubicBezTo>
                  <a:cubicBezTo>
                    <a:pt x="197" y="116"/>
                    <a:pt x="197" y="116"/>
                    <a:pt x="197" y="116"/>
                  </a:cubicBezTo>
                  <a:cubicBezTo>
                    <a:pt x="197" y="116"/>
                    <a:pt x="197" y="116"/>
                    <a:pt x="197" y="116"/>
                  </a:cubicBezTo>
                  <a:cubicBezTo>
                    <a:pt x="197" y="116"/>
                    <a:pt x="197" y="116"/>
                    <a:pt x="197" y="116"/>
                  </a:cubicBezTo>
                  <a:cubicBezTo>
                    <a:pt x="197" y="116"/>
                    <a:pt x="197" y="116"/>
                    <a:pt x="197" y="116"/>
                  </a:cubicBezTo>
                  <a:cubicBezTo>
                    <a:pt x="196" y="115"/>
                    <a:pt x="196" y="115"/>
                    <a:pt x="196" y="115"/>
                  </a:cubicBezTo>
                  <a:cubicBezTo>
                    <a:pt x="196" y="115"/>
                    <a:pt x="196" y="115"/>
                    <a:pt x="196" y="115"/>
                  </a:cubicBezTo>
                  <a:cubicBezTo>
                    <a:pt x="196" y="115"/>
                    <a:pt x="196" y="115"/>
                    <a:pt x="196" y="115"/>
                  </a:cubicBezTo>
                  <a:cubicBezTo>
                    <a:pt x="196" y="115"/>
                    <a:pt x="196" y="115"/>
                    <a:pt x="196" y="115"/>
                  </a:cubicBezTo>
                  <a:cubicBezTo>
                    <a:pt x="196" y="115"/>
                    <a:pt x="196" y="115"/>
                    <a:pt x="196" y="115"/>
                  </a:cubicBezTo>
                  <a:cubicBezTo>
                    <a:pt x="196" y="114"/>
                    <a:pt x="196" y="114"/>
                    <a:pt x="196" y="114"/>
                  </a:cubicBezTo>
                  <a:cubicBezTo>
                    <a:pt x="196" y="114"/>
                    <a:pt x="196" y="114"/>
                    <a:pt x="196" y="114"/>
                  </a:cubicBezTo>
                  <a:cubicBezTo>
                    <a:pt x="196" y="114"/>
                    <a:pt x="196" y="114"/>
                    <a:pt x="196" y="114"/>
                  </a:cubicBezTo>
                  <a:cubicBezTo>
                    <a:pt x="196" y="114"/>
                    <a:pt x="195" y="114"/>
                    <a:pt x="195" y="113"/>
                  </a:cubicBezTo>
                  <a:cubicBezTo>
                    <a:pt x="195" y="113"/>
                    <a:pt x="195" y="113"/>
                    <a:pt x="195" y="113"/>
                  </a:cubicBezTo>
                  <a:cubicBezTo>
                    <a:pt x="195" y="113"/>
                    <a:pt x="195" y="113"/>
                    <a:pt x="195" y="113"/>
                  </a:cubicBezTo>
                  <a:cubicBezTo>
                    <a:pt x="195" y="112"/>
                    <a:pt x="195" y="112"/>
                    <a:pt x="195" y="112"/>
                  </a:cubicBezTo>
                  <a:cubicBezTo>
                    <a:pt x="195" y="112"/>
                    <a:pt x="195" y="112"/>
                    <a:pt x="195" y="112"/>
                  </a:cubicBezTo>
                  <a:cubicBezTo>
                    <a:pt x="194" y="112"/>
                    <a:pt x="194" y="112"/>
                    <a:pt x="194" y="112"/>
                  </a:cubicBezTo>
                  <a:cubicBezTo>
                    <a:pt x="195" y="111"/>
                    <a:pt x="195" y="111"/>
                    <a:pt x="195" y="111"/>
                  </a:cubicBezTo>
                  <a:cubicBezTo>
                    <a:pt x="194" y="111"/>
                    <a:pt x="194" y="111"/>
                    <a:pt x="194" y="111"/>
                  </a:cubicBezTo>
                  <a:cubicBezTo>
                    <a:pt x="195" y="111"/>
                    <a:pt x="195" y="111"/>
                    <a:pt x="195" y="111"/>
                  </a:cubicBezTo>
                  <a:cubicBezTo>
                    <a:pt x="194" y="111"/>
                    <a:pt x="194" y="111"/>
                    <a:pt x="194" y="111"/>
                  </a:cubicBezTo>
                  <a:cubicBezTo>
                    <a:pt x="194" y="111"/>
                    <a:pt x="194" y="111"/>
                    <a:pt x="194" y="111"/>
                  </a:cubicBezTo>
                  <a:cubicBezTo>
                    <a:pt x="194" y="112"/>
                    <a:pt x="194" y="112"/>
                    <a:pt x="194" y="112"/>
                  </a:cubicBezTo>
                  <a:cubicBezTo>
                    <a:pt x="194" y="112"/>
                    <a:pt x="194" y="112"/>
                    <a:pt x="194" y="112"/>
                  </a:cubicBezTo>
                  <a:cubicBezTo>
                    <a:pt x="194" y="112"/>
                    <a:pt x="194" y="112"/>
                    <a:pt x="194" y="112"/>
                  </a:cubicBezTo>
                  <a:cubicBezTo>
                    <a:pt x="194" y="112"/>
                    <a:pt x="194" y="112"/>
                    <a:pt x="193" y="112"/>
                  </a:cubicBezTo>
                  <a:cubicBezTo>
                    <a:pt x="193" y="113"/>
                    <a:pt x="193" y="113"/>
                    <a:pt x="193" y="113"/>
                  </a:cubicBezTo>
                  <a:cubicBezTo>
                    <a:pt x="193" y="113"/>
                    <a:pt x="193" y="113"/>
                    <a:pt x="193" y="113"/>
                  </a:cubicBezTo>
                  <a:cubicBezTo>
                    <a:pt x="193" y="113"/>
                    <a:pt x="193" y="113"/>
                    <a:pt x="193" y="113"/>
                  </a:cubicBezTo>
                  <a:cubicBezTo>
                    <a:pt x="194" y="114"/>
                    <a:pt x="194" y="114"/>
                    <a:pt x="194" y="114"/>
                  </a:cubicBezTo>
                  <a:cubicBezTo>
                    <a:pt x="194" y="114"/>
                    <a:pt x="194" y="114"/>
                    <a:pt x="194" y="114"/>
                  </a:cubicBezTo>
                  <a:cubicBezTo>
                    <a:pt x="194" y="114"/>
                    <a:pt x="194" y="114"/>
                    <a:pt x="194" y="114"/>
                  </a:cubicBezTo>
                  <a:cubicBezTo>
                    <a:pt x="194" y="114"/>
                    <a:pt x="194" y="114"/>
                    <a:pt x="194" y="114"/>
                  </a:cubicBezTo>
                  <a:cubicBezTo>
                    <a:pt x="194" y="114"/>
                    <a:pt x="194" y="114"/>
                    <a:pt x="194" y="114"/>
                  </a:cubicBezTo>
                  <a:cubicBezTo>
                    <a:pt x="194" y="114"/>
                    <a:pt x="194" y="114"/>
                    <a:pt x="194" y="114"/>
                  </a:cubicBezTo>
                  <a:cubicBezTo>
                    <a:pt x="194" y="115"/>
                    <a:pt x="194" y="115"/>
                    <a:pt x="194" y="115"/>
                  </a:cubicBezTo>
                  <a:cubicBezTo>
                    <a:pt x="194" y="115"/>
                    <a:pt x="194" y="115"/>
                    <a:pt x="194" y="115"/>
                  </a:cubicBezTo>
                  <a:cubicBezTo>
                    <a:pt x="194" y="115"/>
                    <a:pt x="194" y="115"/>
                    <a:pt x="194" y="115"/>
                  </a:cubicBezTo>
                  <a:cubicBezTo>
                    <a:pt x="194" y="116"/>
                    <a:pt x="194" y="116"/>
                    <a:pt x="194" y="116"/>
                  </a:cubicBezTo>
                  <a:cubicBezTo>
                    <a:pt x="193" y="116"/>
                    <a:pt x="193" y="116"/>
                    <a:pt x="193" y="116"/>
                  </a:cubicBezTo>
                  <a:cubicBezTo>
                    <a:pt x="194" y="117"/>
                    <a:pt x="194" y="117"/>
                    <a:pt x="194" y="117"/>
                  </a:cubicBezTo>
                  <a:cubicBezTo>
                    <a:pt x="194" y="117"/>
                    <a:pt x="194" y="117"/>
                    <a:pt x="194" y="117"/>
                  </a:cubicBezTo>
                  <a:cubicBezTo>
                    <a:pt x="194" y="118"/>
                    <a:pt x="194" y="118"/>
                    <a:pt x="194" y="118"/>
                  </a:cubicBezTo>
                  <a:cubicBezTo>
                    <a:pt x="194" y="118"/>
                    <a:pt x="194" y="118"/>
                    <a:pt x="194" y="118"/>
                  </a:cubicBezTo>
                  <a:cubicBezTo>
                    <a:pt x="194" y="118"/>
                    <a:pt x="195" y="118"/>
                    <a:pt x="194" y="118"/>
                  </a:cubicBezTo>
                  <a:cubicBezTo>
                    <a:pt x="195" y="119"/>
                    <a:pt x="195" y="119"/>
                    <a:pt x="195" y="119"/>
                  </a:cubicBezTo>
                  <a:cubicBezTo>
                    <a:pt x="196" y="120"/>
                    <a:pt x="196" y="120"/>
                    <a:pt x="196" y="120"/>
                  </a:cubicBezTo>
                  <a:cubicBezTo>
                    <a:pt x="196" y="120"/>
                    <a:pt x="196" y="120"/>
                    <a:pt x="196" y="120"/>
                  </a:cubicBezTo>
                  <a:cubicBezTo>
                    <a:pt x="196" y="120"/>
                    <a:pt x="196" y="120"/>
                    <a:pt x="196" y="120"/>
                  </a:cubicBezTo>
                  <a:cubicBezTo>
                    <a:pt x="196" y="120"/>
                    <a:pt x="196" y="120"/>
                    <a:pt x="196" y="120"/>
                  </a:cubicBezTo>
                  <a:cubicBezTo>
                    <a:pt x="196" y="121"/>
                    <a:pt x="197" y="121"/>
                    <a:pt x="197" y="121"/>
                  </a:cubicBezTo>
                  <a:cubicBezTo>
                    <a:pt x="197" y="122"/>
                    <a:pt x="196" y="121"/>
                    <a:pt x="196" y="122"/>
                  </a:cubicBezTo>
                  <a:cubicBezTo>
                    <a:pt x="196" y="122"/>
                    <a:pt x="196" y="122"/>
                    <a:pt x="196" y="122"/>
                  </a:cubicBezTo>
                  <a:cubicBezTo>
                    <a:pt x="197" y="123"/>
                    <a:pt x="197" y="123"/>
                    <a:pt x="197" y="123"/>
                  </a:cubicBezTo>
                  <a:cubicBezTo>
                    <a:pt x="197" y="123"/>
                    <a:pt x="197" y="123"/>
                    <a:pt x="197" y="123"/>
                  </a:cubicBezTo>
                  <a:cubicBezTo>
                    <a:pt x="197" y="123"/>
                    <a:pt x="197" y="123"/>
                    <a:pt x="197" y="123"/>
                  </a:cubicBezTo>
                  <a:cubicBezTo>
                    <a:pt x="198" y="124"/>
                    <a:pt x="198" y="124"/>
                    <a:pt x="198" y="124"/>
                  </a:cubicBezTo>
                  <a:cubicBezTo>
                    <a:pt x="198" y="124"/>
                    <a:pt x="198" y="124"/>
                    <a:pt x="198" y="124"/>
                  </a:cubicBezTo>
                  <a:cubicBezTo>
                    <a:pt x="198" y="124"/>
                    <a:pt x="198" y="125"/>
                    <a:pt x="199" y="125"/>
                  </a:cubicBezTo>
                  <a:cubicBezTo>
                    <a:pt x="199" y="125"/>
                    <a:pt x="200" y="124"/>
                    <a:pt x="201" y="125"/>
                  </a:cubicBezTo>
                  <a:lnTo>
                    <a:pt x="201" y="124"/>
                  </a:lnTo>
                  <a:close/>
                  <a:moveTo>
                    <a:pt x="340" y="377"/>
                  </a:moveTo>
                  <a:cubicBezTo>
                    <a:pt x="340" y="377"/>
                    <a:pt x="340" y="377"/>
                    <a:pt x="340" y="377"/>
                  </a:cubicBezTo>
                  <a:cubicBezTo>
                    <a:pt x="340" y="376"/>
                    <a:pt x="340" y="376"/>
                    <a:pt x="340" y="376"/>
                  </a:cubicBezTo>
                  <a:cubicBezTo>
                    <a:pt x="339" y="377"/>
                    <a:pt x="339" y="377"/>
                    <a:pt x="339" y="377"/>
                  </a:cubicBezTo>
                  <a:cubicBezTo>
                    <a:pt x="339" y="378"/>
                    <a:pt x="339" y="378"/>
                    <a:pt x="339" y="378"/>
                  </a:cubicBezTo>
                  <a:cubicBezTo>
                    <a:pt x="340" y="377"/>
                    <a:pt x="340" y="377"/>
                    <a:pt x="340" y="377"/>
                  </a:cubicBezTo>
                  <a:cubicBezTo>
                    <a:pt x="339" y="377"/>
                    <a:pt x="339" y="377"/>
                    <a:pt x="339" y="377"/>
                  </a:cubicBezTo>
                  <a:lnTo>
                    <a:pt x="340" y="377"/>
                  </a:lnTo>
                  <a:close/>
                  <a:moveTo>
                    <a:pt x="339" y="366"/>
                  </a:moveTo>
                  <a:cubicBezTo>
                    <a:pt x="339" y="365"/>
                    <a:pt x="339" y="365"/>
                    <a:pt x="339" y="365"/>
                  </a:cubicBezTo>
                  <a:cubicBezTo>
                    <a:pt x="339" y="365"/>
                    <a:pt x="339" y="365"/>
                    <a:pt x="339" y="365"/>
                  </a:cubicBezTo>
                  <a:cubicBezTo>
                    <a:pt x="339" y="365"/>
                    <a:pt x="339" y="365"/>
                    <a:pt x="339" y="365"/>
                  </a:cubicBezTo>
                  <a:cubicBezTo>
                    <a:pt x="338" y="365"/>
                    <a:pt x="338" y="365"/>
                    <a:pt x="338" y="365"/>
                  </a:cubicBezTo>
                  <a:cubicBezTo>
                    <a:pt x="339" y="366"/>
                    <a:pt x="339" y="366"/>
                    <a:pt x="339" y="366"/>
                  </a:cubicBezTo>
                  <a:cubicBezTo>
                    <a:pt x="339" y="366"/>
                    <a:pt x="339" y="366"/>
                    <a:pt x="339" y="366"/>
                  </a:cubicBezTo>
                  <a:cubicBezTo>
                    <a:pt x="339" y="367"/>
                    <a:pt x="339" y="367"/>
                    <a:pt x="339" y="367"/>
                  </a:cubicBezTo>
                  <a:cubicBezTo>
                    <a:pt x="339" y="367"/>
                    <a:pt x="339" y="367"/>
                    <a:pt x="339" y="367"/>
                  </a:cubicBezTo>
                  <a:cubicBezTo>
                    <a:pt x="339" y="367"/>
                    <a:pt x="339" y="367"/>
                    <a:pt x="339" y="367"/>
                  </a:cubicBezTo>
                  <a:cubicBezTo>
                    <a:pt x="340" y="368"/>
                    <a:pt x="340" y="368"/>
                    <a:pt x="340" y="368"/>
                  </a:cubicBezTo>
                  <a:cubicBezTo>
                    <a:pt x="340" y="368"/>
                    <a:pt x="340" y="368"/>
                    <a:pt x="340" y="368"/>
                  </a:cubicBezTo>
                  <a:cubicBezTo>
                    <a:pt x="340" y="368"/>
                    <a:pt x="340" y="368"/>
                    <a:pt x="340" y="368"/>
                  </a:cubicBezTo>
                  <a:cubicBezTo>
                    <a:pt x="340" y="368"/>
                    <a:pt x="340" y="368"/>
                    <a:pt x="340" y="368"/>
                  </a:cubicBezTo>
                  <a:cubicBezTo>
                    <a:pt x="340" y="368"/>
                    <a:pt x="340" y="368"/>
                    <a:pt x="340" y="368"/>
                  </a:cubicBezTo>
                  <a:cubicBezTo>
                    <a:pt x="340" y="368"/>
                    <a:pt x="340" y="368"/>
                    <a:pt x="340" y="368"/>
                  </a:cubicBezTo>
                  <a:cubicBezTo>
                    <a:pt x="340" y="367"/>
                    <a:pt x="340" y="367"/>
                    <a:pt x="340" y="367"/>
                  </a:cubicBezTo>
                  <a:cubicBezTo>
                    <a:pt x="340" y="367"/>
                    <a:pt x="340" y="367"/>
                    <a:pt x="340" y="367"/>
                  </a:cubicBezTo>
                  <a:cubicBezTo>
                    <a:pt x="340" y="367"/>
                    <a:pt x="340" y="367"/>
                    <a:pt x="340" y="367"/>
                  </a:cubicBezTo>
                  <a:cubicBezTo>
                    <a:pt x="340" y="366"/>
                    <a:pt x="340" y="366"/>
                    <a:pt x="340" y="366"/>
                  </a:cubicBezTo>
                  <a:cubicBezTo>
                    <a:pt x="340" y="366"/>
                    <a:pt x="340" y="366"/>
                    <a:pt x="340" y="366"/>
                  </a:cubicBezTo>
                  <a:lnTo>
                    <a:pt x="339" y="366"/>
                  </a:lnTo>
                  <a:close/>
                  <a:moveTo>
                    <a:pt x="337" y="342"/>
                  </a:moveTo>
                  <a:cubicBezTo>
                    <a:pt x="337" y="342"/>
                    <a:pt x="337" y="342"/>
                    <a:pt x="337" y="342"/>
                  </a:cubicBezTo>
                  <a:cubicBezTo>
                    <a:pt x="337" y="342"/>
                    <a:pt x="337" y="342"/>
                    <a:pt x="337" y="342"/>
                  </a:cubicBezTo>
                  <a:cubicBezTo>
                    <a:pt x="337" y="342"/>
                    <a:pt x="337" y="342"/>
                    <a:pt x="337" y="342"/>
                  </a:cubicBezTo>
                  <a:cubicBezTo>
                    <a:pt x="337" y="342"/>
                    <a:pt x="337" y="342"/>
                    <a:pt x="337" y="342"/>
                  </a:cubicBezTo>
                  <a:close/>
                  <a:moveTo>
                    <a:pt x="336" y="395"/>
                  </a:moveTo>
                  <a:cubicBezTo>
                    <a:pt x="336" y="395"/>
                    <a:pt x="336" y="395"/>
                    <a:pt x="336" y="394"/>
                  </a:cubicBezTo>
                  <a:cubicBezTo>
                    <a:pt x="336" y="394"/>
                    <a:pt x="336" y="394"/>
                    <a:pt x="336" y="394"/>
                  </a:cubicBezTo>
                  <a:cubicBezTo>
                    <a:pt x="335" y="394"/>
                    <a:pt x="335" y="394"/>
                    <a:pt x="335" y="394"/>
                  </a:cubicBezTo>
                  <a:cubicBezTo>
                    <a:pt x="336" y="394"/>
                    <a:pt x="336" y="394"/>
                    <a:pt x="336" y="394"/>
                  </a:cubicBezTo>
                  <a:cubicBezTo>
                    <a:pt x="335" y="395"/>
                    <a:pt x="335" y="395"/>
                    <a:pt x="335" y="395"/>
                  </a:cubicBezTo>
                  <a:lnTo>
                    <a:pt x="336" y="395"/>
                  </a:lnTo>
                  <a:close/>
                  <a:moveTo>
                    <a:pt x="388" y="279"/>
                  </a:moveTo>
                  <a:cubicBezTo>
                    <a:pt x="387" y="279"/>
                    <a:pt x="387" y="279"/>
                    <a:pt x="387" y="279"/>
                  </a:cubicBezTo>
                  <a:cubicBezTo>
                    <a:pt x="387" y="279"/>
                    <a:pt x="387" y="279"/>
                    <a:pt x="387" y="279"/>
                  </a:cubicBezTo>
                  <a:cubicBezTo>
                    <a:pt x="387" y="279"/>
                    <a:pt x="387" y="279"/>
                    <a:pt x="388" y="280"/>
                  </a:cubicBezTo>
                  <a:lnTo>
                    <a:pt x="388" y="279"/>
                  </a:lnTo>
                  <a:close/>
                  <a:moveTo>
                    <a:pt x="331" y="358"/>
                  </a:moveTo>
                  <a:cubicBezTo>
                    <a:pt x="331" y="358"/>
                    <a:pt x="331" y="358"/>
                    <a:pt x="331" y="358"/>
                  </a:cubicBezTo>
                  <a:cubicBezTo>
                    <a:pt x="331" y="359"/>
                    <a:pt x="331" y="359"/>
                    <a:pt x="331" y="359"/>
                  </a:cubicBezTo>
                  <a:cubicBezTo>
                    <a:pt x="331" y="359"/>
                    <a:pt x="331" y="359"/>
                    <a:pt x="331" y="359"/>
                  </a:cubicBezTo>
                  <a:cubicBezTo>
                    <a:pt x="331" y="359"/>
                    <a:pt x="331" y="359"/>
                    <a:pt x="331" y="359"/>
                  </a:cubicBezTo>
                  <a:cubicBezTo>
                    <a:pt x="331" y="359"/>
                    <a:pt x="331" y="359"/>
                    <a:pt x="331" y="359"/>
                  </a:cubicBezTo>
                  <a:cubicBezTo>
                    <a:pt x="331" y="360"/>
                    <a:pt x="331" y="360"/>
                    <a:pt x="331" y="360"/>
                  </a:cubicBezTo>
                  <a:cubicBezTo>
                    <a:pt x="331" y="360"/>
                    <a:pt x="331" y="360"/>
                    <a:pt x="331" y="360"/>
                  </a:cubicBezTo>
                  <a:cubicBezTo>
                    <a:pt x="331" y="361"/>
                    <a:pt x="331" y="361"/>
                    <a:pt x="331" y="361"/>
                  </a:cubicBezTo>
                  <a:cubicBezTo>
                    <a:pt x="331" y="361"/>
                    <a:pt x="331" y="361"/>
                    <a:pt x="331" y="361"/>
                  </a:cubicBezTo>
                  <a:cubicBezTo>
                    <a:pt x="331" y="361"/>
                    <a:pt x="331" y="361"/>
                    <a:pt x="331" y="361"/>
                  </a:cubicBezTo>
                  <a:cubicBezTo>
                    <a:pt x="332" y="362"/>
                    <a:pt x="332" y="361"/>
                    <a:pt x="332" y="361"/>
                  </a:cubicBezTo>
                  <a:cubicBezTo>
                    <a:pt x="332" y="362"/>
                    <a:pt x="332" y="362"/>
                    <a:pt x="332" y="362"/>
                  </a:cubicBezTo>
                  <a:cubicBezTo>
                    <a:pt x="332" y="361"/>
                    <a:pt x="332" y="361"/>
                    <a:pt x="332" y="361"/>
                  </a:cubicBezTo>
                  <a:cubicBezTo>
                    <a:pt x="333" y="362"/>
                    <a:pt x="333" y="362"/>
                    <a:pt x="333" y="362"/>
                  </a:cubicBezTo>
                  <a:cubicBezTo>
                    <a:pt x="333" y="362"/>
                    <a:pt x="333" y="362"/>
                    <a:pt x="333" y="362"/>
                  </a:cubicBezTo>
                  <a:cubicBezTo>
                    <a:pt x="333" y="362"/>
                    <a:pt x="333" y="362"/>
                    <a:pt x="333" y="362"/>
                  </a:cubicBezTo>
                  <a:cubicBezTo>
                    <a:pt x="333" y="363"/>
                    <a:pt x="333" y="363"/>
                    <a:pt x="333" y="363"/>
                  </a:cubicBezTo>
                  <a:cubicBezTo>
                    <a:pt x="333" y="363"/>
                    <a:pt x="333" y="363"/>
                    <a:pt x="333" y="363"/>
                  </a:cubicBezTo>
                  <a:cubicBezTo>
                    <a:pt x="333" y="363"/>
                    <a:pt x="333" y="363"/>
                    <a:pt x="333" y="363"/>
                  </a:cubicBezTo>
                  <a:cubicBezTo>
                    <a:pt x="333" y="362"/>
                    <a:pt x="334" y="362"/>
                    <a:pt x="334" y="362"/>
                  </a:cubicBezTo>
                  <a:cubicBezTo>
                    <a:pt x="334" y="362"/>
                    <a:pt x="334" y="362"/>
                    <a:pt x="334" y="362"/>
                  </a:cubicBezTo>
                  <a:cubicBezTo>
                    <a:pt x="334" y="362"/>
                    <a:pt x="334" y="362"/>
                    <a:pt x="334" y="362"/>
                  </a:cubicBezTo>
                  <a:cubicBezTo>
                    <a:pt x="334" y="362"/>
                    <a:pt x="334" y="362"/>
                    <a:pt x="334" y="362"/>
                  </a:cubicBezTo>
                  <a:cubicBezTo>
                    <a:pt x="334" y="361"/>
                    <a:pt x="334" y="361"/>
                    <a:pt x="334" y="361"/>
                  </a:cubicBezTo>
                  <a:cubicBezTo>
                    <a:pt x="334" y="361"/>
                    <a:pt x="334" y="361"/>
                    <a:pt x="334" y="361"/>
                  </a:cubicBezTo>
                  <a:cubicBezTo>
                    <a:pt x="334" y="361"/>
                    <a:pt x="334" y="361"/>
                    <a:pt x="334" y="361"/>
                  </a:cubicBezTo>
                  <a:cubicBezTo>
                    <a:pt x="334" y="361"/>
                    <a:pt x="334" y="361"/>
                    <a:pt x="334" y="361"/>
                  </a:cubicBezTo>
                  <a:cubicBezTo>
                    <a:pt x="335" y="361"/>
                    <a:pt x="335" y="361"/>
                    <a:pt x="335" y="361"/>
                  </a:cubicBezTo>
                  <a:cubicBezTo>
                    <a:pt x="335" y="361"/>
                    <a:pt x="335" y="361"/>
                    <a:pt x="335" y="361"/>
                  </a:cubicBezTo>
                  <a:cubicBezTo>
                    <a:pt x="335" y="362"/>
                    <a:pt x="335" y="362"/>
                    <a:pt x="335" y="362"/>
                  </a:cubicBezTo>
                  <a:cubicBezTo>
                    <a:pt x="335" y="362"/>
                    <a:pt x="335" y="362"/>
                    <a:pt x="335" y="362"/>
                  </a:cubicBezTo>
                  <a:cubicBezTo>
                    <a:pt x="335" y="362"/>
                    <a:pt x="335" y="362"/>
                    <a:pt x="335" y="362"/>
                  </a:cubicBezTo>
                  <a:cubicBezTo>
                    <a:pt x="335" y="362"/>
                    <a:pt x="335" y="362"/>
                    <a:pt x="335" y="362"/>
                  </a:cubicBezTo>
                  <a:cubicBezTo>
                    <a:pt x="336" y="363"/>
                    <a:pt x="336" y="363"/>
                    <a:pt x="336" y="363"/>
                  </a:cubicBezTo>
                  <a:cubicBezTo>
                    <a:pt x="335" y="363"/>
                    <a:pt x="335" y="363"/>
                    <a:pt x="335" y="363"/>
                  </a:cubicBezTo>
                  <a:cubicBezTo>
                    <a:pt x="336" y="363"/>
                    <a:pt x="336" y="363"/>
                    <a:pt x="336" y="363"/>
                  </a:cubicBezTo>
                  <a:cubicBezTo>
                    <a:pt x="336" y="363"/>
                    <a:pt x="336" y="363"/>
                    <a:pt x="336" y="363"/>
                  </a:cubicBezTo>
                  <a:cubicBezTo>
                    <a:pt x="336" y="363"/>
                    <a:pt x="336" y="363"/>
                    <a:pt x="336" y="363"/>
                  </a:cubicBezTo>
                  <a:cubicBezTo>
                    <a:pt x="336" y="363"/>
                    <a:pt x="336" y="363"/>
                    <a:pt x="336" y="363"/>
                  </a:cubicBezTo>
                  <a:cubicBezTo>
                    <a:pt x="336" y="364"/>
                    <a:pt x="336" y="364"/>
                    <a:pt x="336" y="364"/>
                  </a:cubicBezTo>
                  <a:cubicBezTo>
                    <a:pt x="336" y="363"/>
                    <a:pt x="336" y="363"/>
                    <a:pt x="336" y="363"/>
                  </a:cubicBezTo>
                  <a:cubicBezTo>
                    <a:pt x="336" y="363"/>
                    <a:pt x="336" y="363"/>
                    <a:pt x="336" y="363"/>
                  </a:cubicBezTo>
                  <a:cubicBezTo>
                    <a:pt x="336" y="363"/>
                    <a:pt x="336" y="363"/>
                    <a:pt x="336" y="363"/>
                  </a:cubicBezTo>
                  <a:cubicBezTo>
                    <a:pt x="336" y="362"/>
                    <a:pt x="336" y="362"/>
                    <a:pt x="336" y="362"/>
                  </a:cubicBezTo>
                  <a:cubicBezTo>
                    <a:pt x="334" y="360"/>
                    <a:pt x="334" y="360"/>
                    <a:pt x="334" y="360"/>
                  </a:cubicBezTo>
                  <a:cubicBezTo>
                    <a:pt x="334" y="360"/>
                    <a:pt x="334" y="360"/>
                    <a:pt x="334" y="360"/>
                  </a:cubicBezTo>
                  <a:cubicBezTo>
                    <a:pt x="334" y="359"/>
                    <a:pt x="334" y="360"/>
                    <a:pt x="334" y="359"/>
                  </a:cubicBezTo>
                  <a:cubicBezTo>
                    <a:pt x="334" y="359"/>
                    <a:pt x="334" y="359"/>
                    <a:pt x="334" y="359"/>
                  </a:cubicBezTo>
                  <a:cubicBezTo>
                    <a:pt x="334" y="359"/>
                    <a:pt x="334" y="359"/>
                    <a:pt x="334" y="359"/>
                  </a:cubicBezTo>
                  <a:cubicBezTo>
                    <a:pt x="334" y="359"/>
                    <a:pt x="334" y="359"/>
                    <a:pt x="334" y="359"/>
                  </a:cubicBezTo>
                  <a:cubicBezTo>
                    <a:pt x="334" y="359"/>
                    <a:pt x="334" y="359"/>
                    <a:pt x="334" y="359"/>
                  </a:cubicBezTo>
                  <a:cubicBezTo>
                    <a:pt x="334" y="359"/>
                    <a:pt x="334" y="359"/>
                    <a:pt x="334" y="359"/>
                  </a:cubicBezTo>
                  <a:cubicBezTo>
                    <a:pt x="333" y="359"/>
                    <a:pt x="333" y="359"/>
                    <a:pt x="333" y="359"/>
                  </a:cubicBezTo>
                  <a:cubicBezTo>
                    <a:pt x="333" y="359"/>
                    <a:pt x="333" y="359"/>
                    <a:pt x="333" y="359"/>
                  </a:cubicBezTo>
                  <a:cubicBezTo>
                    <a:pt x="333" y="359"/>
                    <a:pt x="333" y="359"/>
                    <a:pt x="333" y="359"/>
                  </a:cubicBezTo>
                  <a:cubicBezTo>
                    <a:pt x="333" y="360"/>
                    <a:pt x="333" y="360"/>
                    <a:pt x="333" y="360"/>
                  </a:cubicBezTo>
                  <a:cubicBezTo>
                    <a:pt x="333" y="359"/>
                    <a:pt x="333" y="358"/>
                    <a:pt x="332" y="358"/>
                  </a:cubicBezTo>
                  <a:cubicBezTo>
                    <a:pt x="332" y="358"/>
                    <a:pt x="332" y="358"/>
                    <a:pt x="332" y="358"/>
                  </a:cubicBezTo>
                  <a:cubicBezTo>
                    <a:pt x="332" y="358"/>
                    <a:pt x="332" y="358"/>
                    <a:pt x="332" y="358"/>
                  </a:cubicBezTo>
                  <a:cubicBezTo>
                    <a:pt x="331" y="357"/>
                    <a:pt x="331" y="357"/>
                    <a:pt x="331" y="357"/>
                  </a:cubicBezTo>
                  <a:cubicBezTo>
                    <a:pt x="331" y="357"/>
                    <a:pt x="331" y="357"/>
                    <a:pt x="331" y="357"/>
                  </a:cubicBezTo>
                  <a:cubicBezTo>
                    <a:pt x="331" y="357"/>
                    <a:pt x="331" y="357"/>
                    <a:pt x="331" y="357"/>
                  </a:cubicBezTo>
                  <a:cubicBezTo>
                    <a:pt x="331" y="357"/>
                    <a:pt x="331" y="357"/>
                    <a:pt x="331" y="357"/>
                  </a:cubicBezTo>
                  <a:cubicBezTo>
                    <a:pt x="330" y="356"/>
                    <a:pt x="330" y="356"/>
                    <a:pt x="330" y="356"/>
                  </a:cubicBezTo>
                  <a:cubicBezTo>
                    <a:pt x="330" y="357"/>
                    <a:pt x="330" y="357"/>
                    <a:pt x="330" y="357"/>
                  </a:cubicBezTo>
                  <a:lnTo>
                    <a:pt x="331" y="358"/>
                  </a:lnTo>
                  <a:close/>
                  <a:moveTo>
                    <a:pt x="427" y="264"/>
                  </a:moveTo>
                  <a:cubicBezTo>
                    <a:pt x="427" y="264"/>
                    <a:pt x="427" y="264"/>
                    <a:pt x="427" y="264"/>
                  </a:cubicBezTo>
                  <a:cubicBezTo>
                    <a:pt x="426" y="264"/>
                    <a:pt x="426" y="264"/>
                    <a:pt x="426" y="264"/>
                  </a:cubicBezTo>
                  <a:cubicBezTo>
                    <a:pt x="426" y="264"/>
                    <a:pt x="426" y="264"/>
                    <a:pt x="426" y="264"/>
                  </a:cubicBezTo>
                  <a:cubicBezTo>
                    <a:pt x="425" y="264"/>
                    <a:pt x="425" y="264"/>
                    <a:pt x="425" y="264"/>
                  </a:cubicBezTo>
                  <a:cubicBezTo>
                    <a:pt x="425" y="264"/>
                    <a:pt x="425" y="264"/>
                    <a:pt x="425" y="264"/>
                  </a:cubicBezTo>
                  <a:cubicBezTo>
                    <a:pt x="425" y="264"/>
                    <a:pt x="426" y="265"/>
                    <a:pt x="426" y="265"/>
                  </a:cubicBezTo>
                  <a:cubicBezTo>
                    <a:pt x="426" y="266"/>
                    <a:pt x="426" y="266"/>
                    <a:pt x="426" y="266"/>
                  </a:cubicBezTo>
                  <a:cubicBezTo>
                    <a:pt x="427" y="265"/>
                    <a:pt x="427" y="265"/>
                    <a:pt x="427" y="265"/>
                  </a:cubicBezTo>
                  <a:cubicBezTo>
                    <a:pt x="427" y="265"/>
                    <a:pt x="427" y="265"/>
                    <a:pt x="427" y="265"/>
                  </a:cubicBezTo>
                  <a:cubicBezTo>
                    <a:pt x="427" y="265"/>
                    <a:pt x="427" y="265"/>
                    <a:pt x="427" y="265"/>
                  </a:cubicBezTo>
                  <a:cubicBezTo>
                    <a:pt x="427" y="265"/>
                    <a:pt x="427" y="265"/>
                    <a:pt x="427" y="265"/>
                  </a:cubicBezTo>
                  <a:cubicBezTo>
                    <a:pt x="427" y="265"/>
                    <a:pt x="427" y="265"/>
                    <a:pt x="427" y="265"/>
                  </a:cubicBezTo>
                  <a:cubicBezTo>
                    <a:pt x="428" y="265"/>
                    <a:pt x="428" y="265"/>
                    <a:pt x="428" y="265"/>
                  </a:cubicBezTo>
                  <a:cubicBezTo>
                    <a:pt x="428" y="265"/>
                    <a:pt x="428" y="265"/>
                    <a:pt x="428" y="265"/>
                  </a:cubicBezTo>
                  <a:cubicBezTo>
                    <a:pt x="428" y="265"/>
                    <a:pt x="428" y="265"/>
                    <a:pt x="428" y="265"/>
                  </a:cubicBezTo>
                  <a:cubicBezTo>
                    <a:pt x="428" y="265"/>
                    <a:pt x="428" y="265"/>
                    <a:pt x="428" y="265"/>
                  </a:cubicBezTo>
                  <a:cubicBezTo>
                    <a:pt x="428" y="265"/>
                    <a:pt x="428" y="265"/>
                    <a:pt x="428" y="265"/>
                  </a:cubicBezTo>
                  <a:cubicBezTo>
                    <a:pt x="427" y="265"/>
                    <a:pt x="427" y="265"/>
                    <a:pt x="427" y="265"/>
                  </a:cubicBezTo>
                  <a:cubicBezTo>
                    <a:pt x="427" y="264"/>
                    <a:pt x="427" y="264"/>
                    <a:pt x="427" y="264"/>
                  </a:cubicBezTo>
                  <a:close/>
                  <a:moveTo>
                    <a:pt x="331" y="340"/>
                  </a:moveTo>
                  <a:cubicBezTo>
                    <a:pt x="331" y="340"/>
                    <a:pt x="331" y="340"/>
                    <a:pt x="331" y="340"/>
                  </a:cubicBezTo>
                  <a:cubicBezTo>
                    <a:pt x="330" y="340"/>
                    <a:pt x="330" y="340"/>
                    <a:pt x="330" y="340"/>
                  </a:cubicBezTo>
                  <a:cubicBezTo>
                    <a:pt x="330" y="340"/>
                    <a:pt x="330" y="340"/>
                    <a:pt x="330" y="340"/>
                  </a:cubicBezTo>
                  <a:lnTo>
                    <a:pt x="331" y="340"/>
                  </a:lnTo>
                  <a:close/>
                  <a:moveTo>
                    <a:pt x="424" y="263"/>
                  </a:moveTo>
                  <a:cubicBezTo>
                    <a:pt x="425" y="262"/>
                    <a:pt x="425" y="262"/>
                    <a:pt x="425" y="262"/>
                  </a:cubicBezTo>
                  <a:cubicBezTo>
                    <a:pt x="425" y="263"/>
                    <a:pt x="425" y="263"/>
                    <a:pt x="425" y="263"/>
                  </a:cubicBezTo>
                  <a:cubicBezTo>
                    <a:pt x="425" y="263"/>
                    <a:pt x="425" y="263"/>
                    <a:pt x="425" y="263"/>
                  </a:cubicBezTo>
                  <a:cubicBezTo>
                    <a:pt x="424" y="263"/>
                    <a:pt x="424" y="263"/>
                    <a:pt x="424" y="263"/>
                  </a:cubicBezTo>
                  <a:cubicBezTo>
                    <a:pt x="424" y="263"/>
                    <a:pt x="424" y="263"/>
                    <a:pt x="424" y="263"/>
                  </a:cubicBezTo>
                  <a:cubicBezTo>
                    <a:pt x="425" y="264"/>
                    <a:pt x="425" y="264"/>
                    <a:pt x="425" y="264"/>
                  </a:cubicBezTo>
                  <a:cubicBezTo>
                    <a:pt x="426" y="263"/>
                    <a:pt x="426" y="263"/>
                    <a:pt x="426" y="263"/>
                  </a:cubicBezTo>
                  <a:cubicBezTo>
                    <a:pt x="426" y="264"/>
                    <a:pt x="426" y="264"/>
                    <a:pt x="427" y="264"/>
                  </a:cubicBezTo>
                  <a:cubicBezTo>
                    <a:pt x="427" y="263"/>
                    <a:pt x="427" y="263"/>
                    <a:pt x="427" y="263"/>
                  </a:cubicBezTo>
                  <a:cubicBezTo>
                    <a:pt x="427" y="263"/>
                    <a:pt x="427" y="263"/>
                    <a:pt x="427" y="263"/>
                  </a:cubicBezTo>
                  <a:cubicBezTo>
                    <a:pt x="427" y="263"/>
                    <a:pt x="427" y="263"/>
                    <a:pt x="427" y="263"/>
                  </a:cubicBezTo>
                  <a:cubicBezTo>
                    <a:pt x="427" y="263"/>
                    <a:pt x="427" y="263"/>
                    <a:pt x="427" y="263"/>
                  </a:cubicBezTo>
                  <a:cubicBezTo>
                    <a:pt x="427" y="263"/>
                    <a:pt x="427" y="263"/>
                    <a:pt x="427" y="263"/>
                  </a:cubicBezTo>
                  <a:cubicBezTo>
                    <a:pt x="427" y="263"/>
                    <a:pt x="427" y="263"/>
                    <a:pt x="427" y="263"/>
                  </a:cubicBezTo>
                  <a:cubicBezTo>
                    <a:pt x="426" y="262"/>
                    <a:pt x="426" y="262"/>
                    <a:pt x="426" y="262"/>
                  </a:cubicBezTo>
                  <a:cubicBezTo>
                    <a:pt x="426" y="263"/>
                    <a:pt x="426" y="263"/>
                    <a:pt x="426" y="263"/>
                  </a:cubicBezTo>
                  <a:cubicBezTo>
                    <a:pt x="425" y="262"/>
                    <a:pt x="426" y="262"/>
                    <a:pt x="425" y="262"/>
                  </a:cubicBezTo>
                  <a:cubicBezTo>
                    <a:pt x="425" y="262"/>
                    <a:pt x="425" y="262"/>
                    <a:pt x="425" y="262"/>
                  </a:cubicBezTo>
                  <a:cubicBezTo>
                    <a:pt x="425" y="262"/>
                    <a:pt x="425" y="262"/>
                    <a:pt x="425" y="262"/>
                  </a:cubicBezTo>
                  <a:cubicBezTo>
                    <a:pt x="425" y="262"/>
                    <a:pt x="425" y="262"/>
                    <a:pt x="425" y="262"/>
                  </a:cubicBezTo>
                  <a:cubicBezTo>
                    <a:pt x="424" y="261"/>
                    <a:pt x="424" y="261"/>
                    <a:pt x="424" y="261"/>
                  </a:cubicBezTo>
                  <a:cubicBezTo>
                    <a:pt x="424" y="262"/>
                    <a:pt x="424" y="262"/>
                    <a:pt x="424" y="262"/>
                  </a:cubicBezTo>
                  <a:cubicBezTo>
                    <a:pt x="424" y="261"/>
                    <a:pt x="424" y="261"/>
                    <a:pt x="424" y="261"/>
                  </a:cubicBezTo>
                  <a:cubicBezTo>
                    <a:pt x="424" y="262"/>
                    <a:pt x="424" y="262"/>
                    <a:pt x="424" y="262"/>
                  </a:cubicBezTo>
                  <a:cubicBezTo>
                    <a:pt x="424" y="262"/>
                    <a:pt x="424" y="262"/>
                    <a:pt x="424" y="262"/>
                  </a:cubicBezTo>
                  <a:cubicBezTo>
                    <a:pt x="424" y="262"/>
                    <a:pt x="424" y="262"/>
                    <a:pt x="424" y="262"/>
                  </a:cubicBezTo>
                  <a:lnTo>
                    <a:pt x="424" y="263"/>
                  </a:lnTo>
                  <a:close/>
                  <a:moveTo>
                    <a:pt x="389" y="280"/>
                  </a:moveTo>
                  <a:cubicBezTo>
                    <a:pt x="388" y="280"/>
                    <a:pt x="388" y="280"/>
                    <a:pt x="388" y="280"/>
                  </a:cubicBezTo>
                  <a:cubicBezTo>
                    <a:pt x="388" y="280"/>
                    <a:pt x="388" y="280"/>
                    <a:pt x="388" y="280"/>
                  </a:cubicBezTo>
                  <a:cubicBezTo>
                    <a:pt x="388" y="280"/>
                    <a:pt x="388" y="280"/>
                    <a:pt x="388" y="280"/>
                  </a:cubicBezTo>
                  <a:cubicBezTo>
                    <a:pt x="388" y="280"/>
                    <a:pt x="388" y="280"/>
                    <a:pt x="388" y="280"/>
                  </a:cubicBezTo>
                  <a:lnTo>
                    <a:pt x="389" y="280"/>
                  </a:lnTo>
                  <a:close/>
                  <a:moveTo>
                    <a:pt x="335" y="339"/>
                  </a:moveTo>
                  <a:cubicBezTo>
                    <a:pt x="335" y="339"/>
                    <a:pt x="336" y="339"/>
                    <a:pt x="336" y="339"/>
                  </a:cubicBezTo>
                  <a:cubicBezTo>
                    <a:pt x="336" y="338"/>
                    <a:pt x="336" y="338"/>
                    <a:pt x="335" y="338"/>
                  </a:cubicBezTo>
                  <a:cubicBezTo>
                    <a:pt x="335" y="338"/>
                    <a:pt x="335" y="338"/>
                    <a:pt x="335" y="338"/>
                  </a:cubicBezTo>
                  <a:cubicBezTo>
                    <a:pt x="335" y="338"/>
                    <a:pt x="335" y="339"/>
                    <a:pt x="335" y="339"/>
                  </a:cubicBezTo>
                  <a:cubicBezTo>
                    <a:pt x="335" y="339"/>
                    <a:pt x="335" y="339"/>
                    <a:pt x="335" y="339"/>
                  </a:cubicBezTo>
                  <a:cubicBezTo>
                    <a:pt x="335" y="339"/>
                    <a:pt x="335" y="339"/>
                    <a:pt x="335" y="339"/>
                  </a:cubicBezTo>
                  <a:cubicBezTo>
                    <a:pt x="335" y="339"/>
                    <a:pt x="335" y="339"/>
                    <a:pt x="335" y="339"/>
                  </a:cubicBezTo>
                  <a:close/>
                  <a:moveTo>
                    <a:pt x="331" y="375"/>
                  </a:moveTo>
                  <a:cubicBezTo>
                    <a:pt x="332" y="375"/>
                    <a:pt x="332" y="375"/>
                    <a:pt x="332" y="375"/>
                  </a:cubicBezTo>
                  <a:cubicBezTo>
                    <a:pt x="332" y="375"/>
                    <a:pt x="332" y="375"/>
                    <a:pt x="331" y="374"/>
                  </a:cubicBezTo>
                  <a:cubicBezTo>
                    <a:pt x="331" y="374"/>
                    <a:pt x="331" y="374"/>
                    <a:pt x="331" y="374"/>
                  </a:cubicBezTo>
                  <a:cubicBezTo>
                    <a:pt x="331" y="375"/>
                    <a:pt x="331" y="375"/>
                    <a:pt x="331" y="375"/>
                  </a:cubicBezTo>
                  <a:cubicBezTo>
                    <a:pt x="331" y="375"/>
                    <a:pt x="331" y="375"/>
                    <a:pt x="331" y="375"/>
                  </a:cubicBezTo>
                  <a:close/>
                  <a:moveTo>
                    <a:pt x="268" y="177"/>
                  </a:moveTo>
                  <a:cubicBezTo>
                    <a:pt x="268" y="177"/>
                    <a:pt x="268" y="177"/>
                    <a:pt x="268" y="177"/>
                  </a:cubicBezTo>
                  <a:cubicBezTo>
                    <a:pt x="268" y="177"/>
                    <a:pt x="268" y="177"/>
                    <a:pt x="268" y="177"/>
                  </a:cubicBezTo>
                  <a:cubicBezTo>
                    <a:pt x="268" y="177"/>
                    <a:pt x="268" y="177"/>
                    <a:pt x="268" y="177"/>
                  </a:cubicBezTo>
                  <a:cubicBezTo>
                    <a:pt x="268" y="177"/>
                    <a:pt x="268" y="177"/>
                    <a:pt x="268" y="177"/>
                  </a:cubicBezTo>
                  <a:close/>
                  <a:moveTo>
                    <a:pt x="263" y="201"/>
                  </a:moveTo>
                  <a:cubicBezTo>
                    <a:pt x="263" y="201"/>
                    <a:pt x="263" y="201"/>
                    <a:pt x="263" y="201"/>
                  </a:cubicBezTo>
                  <a:cubicBezTo>
                    <a:pt x="263" y="201"/>
                    <a:pt x="263" y="201"/>
                    <a:pt x="263" y="201"/>
                  </a:cubicBezTo>
                  <a:cubicBezTo>
                    <a:pt x="263" y="202"/>
                    <a:pt x="263" y="202"/>
                    <a:pt x="263" y="202"/>
                  </a:cubicBezTo>
                  <a:cubicBezTo>
                    <a:pt x="263" y="202"/>
                    <a:pt x="263" y="202"/>
                    <a:pt x="263" y="202"/>
                  </a:cubicBezTo>
                  <a:cubicBezTo>
                    <a:pt x="263" y="202"/>
                    <a:pt x="263" y="202"/>
                    <a:pt x="263" y="202"/>
                  </a:cubicBezTo>
                  <a:cubicBezTo>
                    <a:pt x="263" y="202"/>
                    <a:pt x="263" y="202"/>
                    <a:pt x="263" y="202"/>
                  </a:cubicBezTo>
                  <a:cubicBezTo>
                    <a:pt x="263" y="202"/>
                    <a:pt x="263" y="202"/>
                    <a:pt x="263" y="202"/>
                  </a:cubicBezTo>
                  <a:cubicBezTo>
                    <a:pt x="263" y="202"/>
                    <a:pt x="263" y="202"/>
                    <a:pt x="263" y="202"/>
                  </a:cubicBezTo>
                  <a:cubicBezTo>
                    <a:pt x="263" y="201"/>
                    <a:pt x="263" y="201"/>
                    <a:pt x="263" y="201"/>
                  </a:cubicBezTo>
                  <a:close/>
                  <a:moveTo>
                    <a:pt x="265" y="165"/>
                  </a:moveTo>
                  <a:cubicBezTo>
                    <a:pt x="266" y="166"/>
                    <a:pt x="266" y="166"/>
                    <a:pt x="266" y="166"/>
                  </a:cubicBezTo>
                  <a:cubicBezTo>
                    <a:pt x="266" y="165"/>
                    <a:pt x="266" y="165"/>
                    <a:pt x="266" y="165"/>
                  </a:cubicBezTo>
                  <a:cubicBezTo>
                    <a:pt x="266" y="165"/>
                    <a:pt x="266" y="165"/>
                    <a:pt x="266" y="165"/>
                  </a:cubicBezTo>
                  <a:cubicBezTo>
                    <a:pt x="266" y="165"/>
                    <a:pt x="266" y="165"/>
                    <a:pt x="266" y="165"/>
                  </a:cubicBezTo>
                  <a:cubicBezTo>
                    <a:pt x="266" y="164"/>
                    <a:pt x="266" y="164"/>
                    <a:pt x="266" y="164"/>
                  </a:cubicBezTo>
                  <a:cubicBezTo>
                    <a:pt x="265" y="165"/>
                    <a:pt x="265" y="165"/>
                    <a:pt x="265" y="165"/>
                  </a:cubicBezTo>
                  <a:close/>
                  <a:moveTo>
                    <a:pt x="211" y="35"/>
                  </a:moveTo>
                  <a:cubicBezTo>
                    <a:pt x="211" y="35"/>
                    <a:pt x="211" y="35"/>
                    <a:pt x="211" y="35"/>
                  </a:cubicBezTo>
                  <a:cubicBezTo>
                    <a:pt x="212" y="35"/>
                    <a:pt x="212" y="35"/>
                    <a:pt x="212" y="35"/>
                  </a:cubicBezTo>
                  <a:cubicBezTo>
                    <a:pt x="213" y="36"/>
                    <a:pt x="213" y="36"/>
                    <a:pt x="213" y="36"/>
                  </a:cubicBezTo>
                  <a:cubicBezTo>
                    <a:pt x="212" y="36"/>
                    <a:pt x="212" y="36"/>
                    <a:pt x="212" y="36"/>
                  </a:cubicBezTo>
                  <a:cubicBezTo>
                    <a:pt x="213" y="36"/>
                    <a:pt x="213" y="36"/>
                    <a:pt x="213" y="36"/>
                  </a:cubicBezTo>
                  <a:cubicBezTo>
                    <a:pt x="213" y="36"/>
                    <a:pt x="213" y="36"/>
                    <a:pt x="213" y="36"/>
                  </a:cubicBezTo>
                  <a:cubicBezTo>
                    <a:pt x="213" y="37"/>
                    <a:pt x="213" y="37"/>
                    <a:pt x="213" y="37"/>
                  </a:cubicBezTo>
                  <a:cubicBezTo>
                    <a:pt x="213" y="37"/>
                    <a:pt x="213" y="37"/>
                    <a:pt x="213" y="37"/>
                  </a:cubicBezTo>
                  <a:cubicBezTo>
                    <a:pt x="213" y="37"/>
                    <a:pt x="213" y="37"/>
                    <a:pt x="213" y="37"/>
                  </a:cubicBezTo>
                  <a:cubicBezTo>
                    <a:pt x="213" y="38"/>
                    <a:pt x="213" y="38"/>
                    <a:pt x="213" y="38"/>
                  </a:cubicBezTo>
                  <a:cubicBezTo>
                    <a:pt x="213" y="38"/>
                    <a:pt x="213" y="38"/>
                    <a:pt x="213" y="38"/>
                  </a:cubicBezTo>
                  <a:cubicBezTo>
                    <a:pt x="213" y="38"/>
                    <a:pt x="213" y="38"/>
                    <a:pt x="213" y="38"/>
                  </a:cubicBezTo>
                  <a:cubicBezTo>
                    <a:pt x="213" y="38"/>
                    <a:pt x="214" y="38"/>
                    <a:pt x="213" y="39"/>
                  </a:cubicBezTo>
                  <a:cubicBezTo>
                    <a:pt x="214" y="39"/>
                    <a:pt x="214" y="39"/>
                    <a:pt x="214" y="39"/>
                  </a:cubicBezTo>
                  <a:cubicBezTo>
                    <a:pt x="215" y="38"/>
                    <a:pt x="215" y="38"/>
                    <a:pt x="215" y="38"/>
                  </a:cubicBezTo>
                  <a:cubicBezTo>
                    <a:pt x="215" y="37"/>
                    <a:pt x="215" y="37"/>
                    <a:pt x="215" y="37"/>
                  </a:cubicBezTo>
                  <a:cubicBezTo>
                    <a:pt x="215" y="37"/>
                    <a:pt x="215" y="37"/>
                    <a:pt x="215" y="37"/>
                  </a:cubicBezTo>
                  <a:cubicBezTo>
                    <a:pt x="215" y="37"/>
                    <a:pt x="215" y="37"/>
                    <a:pt x="215" y="37"/>
                  </a:cubicBezTo>
                  <a:cubicBezTo>
                    <a:pt x="215" y="37"/>
                    <a:pt x="215" y="37"/>
                    <a:pt x="215" y="37"/>
                  </a:cubicBezTo>
                  <a:cubicBezTo>
                    <a:pt x="215" y="37"/>
                    <a:pt x="215" y="37"/>
                    <a:pt x="215" y="37"/>
                  </a:cubicBezTo>
                  <a:cubicBezTo>
                    <a:pt x="215" y="36"/>
                    <a:pt x="215" y="36"/>
                    <a:pt x="215" y="36"/>
                  </a:cubicBezTo>
                  <a:cubicBezTo>
                    <a:pt x="215" y="36"/>
                    <a:pt x="215" y="36"/>
                    <a:pt x="215" y="36"/>
                  </a:cubicBezTo>
                  <a:cubicBezTo>
                    <a:pt x="215" y="35"/>
                    <a:pt x="215" y="35"/>
                    <a:pt x="215" y="35"/>
                  </a:cubicBezTo>
                  <a:cubicBezTo>
                    <a:pt x="215" y="36"/>
                    <a:pt x="215" y="36"/>
                    <a:pt x="215" y="36"/>
                  </a:cubicBezTo>
                  <a:cubicBezTo>
                    <a:pt x="216" y="35"/>
                    <a:pt x="216" y="35"/>
                    <a:pt x="216" y="35"/>
                  </a:cubicBezTo>
                  <a:cubicBezTo>
                    <a:pt x="216" y="35"/>
                    <a:pt x="216" y="35"/>
                    <a:pt x="216" y="35"/>
                  </a:cubicBezTo>
                  <a:cubicBezTo>
                    <a:pt x="216" y="35"/>
                    <a:pt x="216" y="35"/>
                    <a:pt x="216" y="35"/>
                  </a:cubicBezTo>
                  <a:cubicBezTo>
                    <a:pt x="216" y="34"/>
                    <a:pt x="216" y="35"/>
                    <a:pt x="216" y="34"/>
                  </a:cubicBezTo>
                  <a:cubicBezTo>
                    <a:pt x="216" y="34"/>
                    <a:pt x="216" y="34"/>
                    <a:pt x="216" y="34"/>
                  </a:cubicBezTo>
                  <a:cubicBezTo>
                    <a:pt x="216" y="34"/>
                    <a:pt x="216" y="34"/>
                    <a:pt x="216" y="34"/>
                  </a:cubicBezTo>
                  <a:cubicBezTo>
                    <a:pt x="216" y="34"/>
                    <a:pt x="216" y="34"/>
                    <a:pt x="216" y="34"/>
                  </a:cubicBezTo>
                  <a:cubicBezTo>
                    <a:pt x="216" y="33"/>
                    <a:pt x="216" y="33"/>
                    <a:pt x="216" y="33"/>
                  </a:cubicBezTo>
                  <a:cubicBezTo>
                    <a:pt x="216" y="33"/>
                    <a:pt x="216" y="33"/>
                    <a:pt x="216" y="33"/>
                  </a:cubicBezTo>
                  <a:cubicBezTo>
                    <a:pt x="216" y="33"/>
                    <a:pt x="216" y="33"/>
                    <a:pt x="216" y="33"/>
                  </a:cubicBezTo>
                  <a:cubicBezTo>
                    <a:pt x="216" y="33"/>
                    <a:pt x="216" y="33"/>
                    <a:pt x="216" y="33"/>
                  </a:cubicBezTo>
                  <a:cubicBezTo>
                    <a:pt x="216" y="32"/>
                    <a:pt x="216" y="32"/>
                    <a:pt x="216" y="32"/>
                  </a:cubicBezTo>
                  <a:cubicBezTo>
                    <a:pt x="216" y="32"/>
                    <a:pt x="216" y="32"/>
                    <a:pt x="216" y="32"/>
                  </a:cubicBezTo>
                  <a:cubicBezTo>
                    <a:pt x="216" y="32"/>
                    <a:pt x="216" y="32"/>
                    <a:pt x="216" y="32"/>
                  </a:cubicBezTo>
                  <a:cubicBezTo>
                    <a:pt x="215" y="32"/>
                    <a:pt x="215" y="32"/>
                    <a:pt x="215" y="32"/>
                  </a:cubicBezTo>
                  <a:cubicBezTo>
                    <a:pt x="215" y="32"/>
                    <a:pt x="215" y="32"/>
                    <a:pt x="215" y="32"/>
                  </a:cubicBezTo>
                  <a:cubicBezTo>
                    <a:pt x="215" y="32"/>
                    <a:pt x="215" y="32"/>
                    <a:pt x="215" y="32"/>
                  </a:cubicBezTo>
                  <a:cubicBezTo>
                    <a:pt x="215" y="32"/>
                    <a:pt x="215" y="32"/>
                    <a:pt x="215" y="32"/>
                  </a:cubicBezTo>
                  <a:cubicBezTo>
                    <a:pt x="215" y="32"/>
                    <a:pt x="215" y="32"/>
                    <a:pt x="215" y="32"/>
                  </a:cubicBezTo>
                  <a:cubicBezTo>
                    <a:pt x="215" y="32"/>
                    <a:pt x="215" y="32"/>
                    <a:pt x="215" y="32"/>
                  </a:cubicBezTo>
                  <a:cubicBezTo>
                    <a:pt x="215" y="33"/>
                    <a:pt x="215" y="33"/>
                    <a:pt x="215" y="33"/>
                  </a:cubicBezTo>
                  <a:cubicBezTo>
                    <a:pt x="215" y="33"/>
                    <a:pt x="215" y="33"/>
                    <a:pt x="215" y="33"/>
                  </a:cubicBezTo>
                  <a:cubicBezTo>
                    <a:pt x="214" y="33"/>
                    <a:pt x="214" y="33"/>
                    <a:pt x="214" y="33"/>
                  </a:cubicBezTo>
                  <a:cubicBezTo>
                    <a:pt x="214" y="33"/>
                    <a:pt x="214" y="33"/>
                    <a:pt x="214" y="33"/>
                  </a:cubicBezTo>
                  <a:cubicBezTo>
                    <a:pt x="215" y="32"/>
                    <a:pt x="215" y="32"/>
                    <a:pt x="215" y="32"/>
                  </a:cubicBezTo>
                  <a:cubicBezTo>
                    <a:pt x="215" y="32"/>
                    <a:pt x="215" y="32"/>
                    <a:pt x="215" y="32"/>
                  </a:cubicBezTo>
                  <a:cubicBezTo>
                    <a:pt x="214" y="32"/>
                    <a:pt x="214" y="32"/>
                    <a:pt x="214" y="32"/>
                  </a:cubicBezTo>
                  <a:cubicBezTo>
                    <a:pt x="214" y="32"/>
                    <a:pt x="214" y="32"/>
                    <a:pt x="214" y="32"/>
                  </a:cubicBezTo>
                  <a:cubicBezTo>
                    <a:pt x="214" y="32"/>
                    <a:pt x="214" y="32"/>
                    <a:pt x="214" y="32"/>
                  </a:cubicBezTo>
                  <a:cubicBezTo>
                    <a:pt x="213" y="33"/>
                    <a:pt x="213" y="33"/>
                    <a:pt x="213" y="33"/>
                  </a:cubicBezTo>
                  <a:cubicBezTo>
                    <a:pt x="213" y="33"/>
                    <a:pt x="213" y="33"/>
                    <a:pt x="213" y="33"/>
                  </a:cubicBezTo>
                  <a:cubicBezTo>
                    <a:pt x="213" y="33"/>
                    <a:pt x="213" y="33"/>
                    <a:pt x="213" y="33"/>
                  </a:cubicBezTo>
                  <a:cubicBezTo>
                    <a:pt x="213" y="33"/>
                    <a:pt x="213" y="33"/>
                    <a:pt x="213" y="33"/>
                  </a:cubicBezTo>
                  <a:cubicBezTo>
                    <a:pt x="213" y="33"/>
                    <a:pt x="213" y="33"/>
                    <a:pt x="213" y="33"/>
                  </a:cubicBezTo>
                  <a:cubicBezTo>
                    <a:pt x="213" y="33"/>
                    <a:pt x="213" y="33"/>
                    <a:pt x="213" y="33"/>
                  </a:cubicBezTo>
                  <a:cubicBezTo>
                    <a:pt x="212" y="33"/>
                    <a:pt x="212" y="33"/>
                    <a:pt x="212" y="33"/>
                  </a:cubicBezTo>
                  <a:cubicBezTo>
                    <a:pt x="212" y="33"/>
                    <a:pt x="211" y="34"/>
                    <a:pt x="211" y="35"/>
                  </a:cubicBezTo>
                  <a:cubicBezTo>
                    <a:pt x="210" y="35"/>
                    <a:pt x="210" y="35"/>
                    <a:pt x="210" y="35"/>
                  </a:cubicBezTo>
                  <a:cubicBezTo>
                    <a:pt x="211" y="35"/>
                    <a:pt x="211" y="35"/>
                    <a:pt x="211" y="35"/>
                  </a:cubicBezTo>
                  <a:close/>
                  <a:moveTo>
                    <a:pt x="213" y="41"/>
                  </a:moveTo>
                  <a:cubicBezTo>
                    <a:pt x="213" y="41"/>
                    <a:pt x="213" y="41"/>
                    <a:pt x="213" y="41"/>
                  </a:cubicBezTo>
                  <a:cubicBezTo>
                    <a:pt x="213" y="40"/>
                    <a:pt x="213" y="40"/>
                    <a:pt x="213" y="40"/>
                  </a:cubicBezTo>
                  <a:cubicBezTo>
                    <a:pt x="213" y="41"/>
                    <a:pt x="213" y="41"/>
                    <a:pt x="213" y="41"/>
                  </a:cubicBezTo>
                  <a:close/>
                  <a:moveTo>
                    <a:pt x="213" y="54"/>
                  </a:moveTo>
                  <a:cubicBezTo>
                    <a:pt x="213" y="54"/>
                    <a:pt x="213" y="54"/>
                    <a:pt x="213" y="54"/>
                  </a:cubicBezTo>
                  <a:cubicBezTo>
                    <a:pt x="213" y="53"/>
                    <a:pt x="213" y="53"/>
                    <a:pt x="212" y="52"/>
                  </a:cubicBezTo>
                  <a:cubicBezTo>
                    <a:pt x="212" y="53"/>
                    <a:pt x="212" y="53"/>
                    <a:pt x="212" y="53"/>
                  </a:cubicBezTo>
                  <a:cubicBezTo>
                    <a:pt x="212" y="53"/>
                    <a:pt x="212" y="53"/>
                    <a:pt x="212" y="53"/>
                  </a:cubicBezTo>
                  <a:cubicBezTo>
                    <a:pt x="212" y="53"/>
                    <a:pt x="212" y="53"/>
                    <a:pt x="212" y="53"/>
                  </a:cubicBezTo>
                  <a:lnTo>
                    <a:pt x="213" y="54"/>
                  </a:lnTo>
                  <a:close/>
                  <a:moveTo>
                    <a:pt x="263" y="184"/>
                  </a:moveTo>
                  <a:cubicBezTo>
                    <a:pt x="263" y="184"/>
                    <a:pt x="263" y="184"/>
                    <a:pt x="263" y="184"/>
                  </a:cubicBezTo>
                  <a:cubicBezTo>
                    <a:pt x="263" y="184"/>
                    <a:pt x="263" y="184"/>
                    <a:pt x="263" y="184"/>
                  </a:cubicBezTo>
                  <a:cubicBezTo>
                    <a:pt x="264" y="183"/>
                    <a:pt x="264" y="183"/>
                    <a:pt x="264" y="183"/>
                  </a:cubicBezTo>
                  <a:cubicBezTo>
                    <a:pt x="264" y="183"/>
                    <a:pt x="264" y="183"/>
                    <a:pt x="264" y="183"/>
                  </a:cubicBezTo>
                  <a:cubicBezTo>
                    <a:pt x="265" y="183"/>
                    <a:pt x="265" y="183"/>
                    <a:pt x="265" y="183"/>
                  </a:cubicBezTo>
                  <a:cubicBezTo>
                    <a:pt x="265" y="183"/>
                    <a:pt x="265" y="183"/>
                    <a:pt x="265" y="183"/>
                  </a:cubicBezTo>
                  <a:cubicBezTo>
                    <a:pt x="265" y="183"/>
                    <a:pt x="265" y="183"/>
                    <a:pt x="265" y="183"/>
                  </a:cubicBezTo>
                  <a:cubicBezTo>
                    <a:pt x="265" y="183"/>
                    <a:pt x="265" y="183"/>
                    <a:pt x="265" y="183"/>
                  </a:cubicBezTo>
                  <a:cubicBezTo>
                    <a:pt x="265" y="183"/>
                    <a:pt x="265" y="183"/>
                    <a:pt x="265" y="183"/>
                  </a:cubicBezTo>
                  <a:cubicBezTo>
                    <a:pt x="265" y="183"/>
                    <a:pt x="265" y="183"/>
                    <a:pt x="265" y="183"/>
                  </a:cubicBezTo>
                  <a:cubicBezTo>
                    <a:pt x="265" y="183"/>
                    <a:pt x="265" y="183"/>
                    <a:pt x="265" y="183"/>
                  </a:cubicBezTo>
                  <a:cubicBezTo>
                    <a:pt x="266" y="183"/>
                    <a:pt x="266" y="183"/>
                    <a:pt x="266" y="183"/>
                  </a:cubicBezTo>
                  <a:cubicBezTo>
                    <a:pt x="266" y="183"/>
                    <a:pt x="266" y="183"/>
                    <a:pt x="266" y="183"/>
                  </a:cubicBezTo>
                  <a:cubicBezTo>
                    <a:pt x="266" y="183"/>
                    <a:pt x="266" y="183"/>
                    <a:pt x="266" y="183"/>
                  </a:cubicBezTo>
                  <a:cubicBezTo>
                    <a:pt x="266" y="183"/>
                    <a:pt x="266" y="183"/>
                    <a:pt x="266" y="183"/>
                  </a:cubicBezTo>
                  <a:cubicBezTo>
                    <a:pt x="266" y="183"/>
                    <a:pt x="266" y="183"/>
                    <a:pt x="266" y="183"/>
                  </a:cubicBezTo>
                  <a:cubicBezTo>
                    <a:pt x="266" y="183"/>
                    <a:pt x="266" y="183"/>
                    <a:pt x="266" y="183"/>
                  </a:cubicBezTo>
                  <a:cubicBezTo>
                    <a:pt x="267" y="183"/>
                    <a:pt x="267" y="183"/>
                    <a:pt x="267" y="183"/>
                  </a:cubicBezTo>
                  <a:cubicBezTo>
                    <a:pt x="267" y="183"/>
                    <a:pt x="267" y="183"/>
                    <a:pt x="267" y="183"/>
                  </a:cubicBezTo>
                  <a:cubicBezTo>
                    <a:pt x="267" y="182"/>
                    <a:pt x="267" y="182"/>
                    <a:pt x="267" y="182"/>
                  </a:cubicBezTo>
                  <a:cubicBezTo>
                    <a:pt x="267" y="182"/>
                    <a:pt x="267" y="182"/>
                    <a:pt x="267" y="182"/>
                  </a:cubicBezTo>
                  <a:cubicBezTo>
                    <a:pt x="267" y="183"/>
                    <a:pt x="267" y="183"/>
                    <a:pt x="267" y="183"/>
                  </a:cubicBezTo>
                  <a:cubicBezTo>
                    <a:pt x="268" y="182"/>
                    <a:pt x="268" y="182"/>
                    <a:pt x="268" y="182"/>
                  </a:cubicBezTo>
                  <a:cubicBezTo>
                    <a:pt x="268" y="182"/>
                    <a:pt x="268" y="182"/>
                    <a:pt x="268" y="182"/>
                  </a:cubicBezTo>
                  <a:cubicBezTo>
                    <a:pt x="268" y="182"/>
                    <a:pt x="268" y="182"/>
                    <a:pt x="268" y="182"/>
                  </a:cubicBezTo>
                  <a:cubicBezTo>
                    <a:pt x="268" y="183"/>
                    <a:pt x="268" y="183"/>
                    <a:pt x="268" y="183"/>
                  </a:cubicBezTo>
                  <a:cubicBezTo>
                    <a:pt x="268" y="183"/>
                    <a:pt x="268" y="183"/>
                    <a:pt x="268" y="183"/>
                  </a:cubicBezTo>
                  <a:cubicBezTo>
                    <a:pt x="269" y="182"/>
                    <a:pt x="269" y="182"/>
                    <a:pt x="269" y="182"/>
                  </a:cubicBezTo>
                  <a:cubicBezTo>
                    <a:pt x="269" y="183"/>
                    <a:pt x="269" y="183"/>
                    <a:pt x="269" y="183"/>
                  </a:cubicBezTo>
                  <a:cubicBezTo>
                    <a:pt x="269" y="183"/>
                    <a:pt x="269" y="183"/>
                    <a:pt x="269" y="183"/>
                  </a:cubicBezTo>
                  <a:cubicBezTo>
                    <a:pt x="270" y="183"/>
                    <a:pt x="270" y="183"/>
                    <a:pt x="271" y="184"/>
                  </a:cubicBezTo>
                  <a:cubicBezTo>
                    <a:pt x="271" y="184"/>
                    <a:pt x="271" y="184"/>
                    <a:pt x="271" y="184"/>
                  </a:cubicBezTo>
                  <a:cubicBezTo>
                    <a:pt x="271" y="184"/>
                    <a:pt x="272" y="184"/>
                    <a:pt x="272" y="185"/>
                  </a:cubicBezTo>
                  <a:cubicBezTo>
                    <a:pt x="273" y="184"/>
                    <a:pt x="273" y="184"/>
                    <a:pt x="273" y="184"/>
                  </a:cubicBezTo>
                  <a:cubicBezTo>
                    <a:pt x="273" y="185"/>
                    <a:pt x="273" y="185"/>
                    <a:pt x="273" y="185"/>
                  </a:cubicBezTo>
                  <a:cubicBezTo>
                    <a:pt x="273" y="185"/>
                    <a:pt x="273" y="185"/>
                    <a:pt x="273" y="185"/>
                  </a:cubicBezTo>
                  <a:cubicBezTo>
                    <a:pt x="274" y="184"/>
                    <a:pt x="274" y="184"/>
                    <a:pt x="274" y="184"/>
                  </a:cubicBezTo>
                  <a:cubicBezTo>
                    <a:pt x="274" y="185"/>
                    <a:pt x="274" y="185"/>
                    <a:pt x="274" y="185"/>
                  </a:cubicBezTo>
                  <a:cubicBezTo>
                    <a:pt x="274" y="184"/>
                    <a:pt x="274" y="184"/>
                    <a:pt x="274" y="184"/>
                  </a:cubicBezTo>
                  <a:cubicBezTo>
                    <a:pt x="274" y="185"/>
                    <a:pt x="274" y="185"/>
                    <a:pt x="274" y="185"/>
                  </a:cubicBezTo>
                  <a:cubicBezTo>
                    <a:pt x="275" y="184"/>
                    <a:pt x="275" y="184"/>
                    <a:pt x="275" y="184"/>
                  </a:cubicBezTo>
                  <a:cubicBezTo>
                    <a:pt x="276" y="183"/>
                    <a:pt x="276" y="183"/>
                    <a:pt x="276" y="183"/>
                  </a:cubicBezTo>
                  <a:cubicBezTo>
                    <a:pt x="276" y="183"/>
                    <a:pt x="276" y="183"/>
                    <a:pt x="276" y="183"/>
                  </a:cubicBezTo>
                  <a:cubicBezTo>
                    <a:pt x="276" y="183"/>
                    <a:pt x="276" y="183"/>
                    <a:pt x="276" y="183"/>
                  </a:cubicBezTo>
                  <a:cubicBezTo>
                    <a:pt x="276" y="183"/>
                    <a:pt x="276" y="183"/>
                    <a:pt x="276" y="183"/>
                  </a:cubicBezTo>
                  <a:cubicBezTo>
                    <a:pt x="276" y="182"/>
                    <a:pt x="276" y="182"/>
                    <a:pt x="276" y="182"/>
                  </a:cubicBezTo>
                  <a:cubicBezTo>
                    <a:pt x="276" y="182"/>
                    <a:pt x="276" y="182"/>
                    <a:pt x="276" y="182"/>
                  </a:cubicBezTo>
                  <a:cubicBezTo>
                    <a:pt x="277" y="182"/>
                    <a:pt x="277" y="182"/>
                    <a:pt x="277" y="182"/>
                  </a:cubicBezTo>
                  <a:cubicBezTo>
                    <a:pt x="277" y="182"/>
                    <a:pt x="277" y="182"/>
                    <a:pt x="277" y="182"/>
                  </a:cubicBezTo>
                  <a:cubicBezTo>
                    <a:pt x="277" y="181"/>
                    <a:pt x="277" y="181"/>
                    <a:pt x="277" y="181"/>
                  </a:cubicBezTo>
                  <a:cubicBezTo>
                    <a:pt x="278" y="181"/>
                    <a:pt x="278" y="181"/>
                    <a:pt x="278" y="181"/>
                  </a:cubicBezTo>
                  <a:cubicBezTo>
                    <a:pt x="278" y="181"/>
                    <a:pt x="278" y="181"/>
                    <a:pt x="278" y="181"/>
                  </a:cubicBezTo>
                  <a:cubicBezTo>
                    <a:pt x="278" y="181"/>
                    <a:pt x="278" y="181"/>
                    <a:pt x="278" y="181"/>
                  </a:cubicBezTo>
                  <a:cubicBezTo>
                    <a:pt x="279" y="181"/>
                    <a:pt x="279" y="181"/>
                    <a:pt x="279" y="181"/>
                  </a:cubicBezTo>
                  <a:cubicBezTo>
                    <a:pt x="280" y="181"/>
                    <a:pt x="280" y="181"/>
                    <a:pt x="280" y="181"/>
                  </a:cubicBezTo>
                  <a:cubicBezTo>
                    <a:pt x="280" y="181"/>
                    <a:pt x="280" y="181"/>
                    <a:pt x="280" y="181"/>
                  </a:cubicBezTo>
                  <a:cubicBezTo>
                    <a:pt x="280" y="180"/>
                    <a:pt x="280" y="181"/>
                    <a:pt x="281" y="181"/>
                  </a:cubicBezTo>
                  <a:cubicBezTo>
                    <a:pt x="281" y="181"/>
                    <a:pt x="281" y="181"/>
                    <a:pt x="281" y="181"/>
                  </a:cubicBezTo>
                  <a:cubicBezTo>
                    <a:pt x="281" y="180"/>
                    <a:pt x="281" y="180"/>
                    <a:pt x="281" y="180"/>
                  </a:cubicBezTo>
                  <a:cubicBezTo>
                    <a:pt x="282" y="180"/>
                    <a:pt x="282" y="180"/>
                    <a:pt x="282" y="180"/>
                  </a:cubicBezTo>
                  <a:cubicBezTo>
                    <a:pt x="282" y="180"/>
                    <a:pt x="282" y="180"/>
                    <a:pt x="282" y="180"/>
                  </a:cubicBezTo>
                  <a:cubicBezTo>
                    <a:pt x="282" y="180"/>
                    <a:pt x="282" y="180"/>
                    <a:pt x="282" y="180"/>
                  </a:cubicBezTo>
                  <a:cubicBezTo>
                    <a:pt x="282" y="180"/>
                    <a:pt x="282" y="180"/>
                    <a:pt x="282" y="180"/>
                  </a:cubicBezTo>
                  <a:cubicBezTo>
                    <a:pt x="283" y="180"/>
                    <a:pt x="283" y="180"/>
                    <a:pt x="283" y="180"/>
                  </a:cubicBezTo>
                  <a:cubicBezTo>
                    <a:pt x="283" y="179"/>
                    <a:pt x="283" y="179"/>
                    <a:pt x="283" y="179"/>
                  </a:cubicBezTo>
                  <a:cubicBezTo>
                    <a:pt x="283" y="179"/>
                    <a:pt x="283" y="179"/>
                    <a:pt x="283" y="179"/>
                  </a:cubicBezTo>
                  <a:cubicBezTo>
                    <a:pt x="283" y="179"/>
                    <a:pt x="283" y="179"/>
                    <a:pt x="283" y="179"/>
                  </a:cubicBezTo>
                  <a:cubicBezTo>
                    <a:pt x="283" y="179"/>
                    <a:pt x="283" y="179"/>
                    <a:pt x="283" y="179"/>
                  </a:cubicBezTo>
                  <a:cubicBezTo>
                    <a:pt x="283" y="179"/>
                    <a:pt x="283" y="179"/>
                    <a:pt x="283" y="179"/>
                  </a:cubicBezTo>
                  <a:cubicBezTo>
                    <a:pt x="283" y="179"/>
                    <a:pt x="283" y="179"/>
                    <a:pt x="283" y="179"/>
                  </a:cubicBezTo>
                  <a:cubicBezTo>
                    <a:pt x="284" y="178"/>
                    <a:pt x="284" y="178"/>
                    <a:pt x="284" y="178"/>
                  </a:cubicBezTo>
                  <a:cubicBezTo>
                    <a:pt x="283" y="178"/>
                    <a:pt x="283" y="178"/>
                    <a:pt x="283" y="178"/>
                  </a:cubicBezTo>
                  <a:cubicBezTo>
                    <a:pt x="284" y="178"/>
                    <a:pt x="284" y="178"/>
                    <a:pt x="284" y="178"/>
                  </a:cubicBezTo>
                  <a:cubicBezTo>
                    <a:pt x="284" y="177"/>
                    <a:pt x="284" y="177"/>
                    <a:pt x="284" y="177"/>
                  </a:cubicBezTo>
                  <a:cubicBezTo>
                    <a:pt x="284" y="177"/>
                    <a:pt x="284" y="177"/>
                    <a:pt x="284" y="177"/>
                  </a:cubicBezTo>
                  <a:cubicBezTo>
                    <a:pt x="284" y="177"/>
                    <a:pt x="284" y="177"/>
                    <a:pt x="284" y="177"/>
                  </a:cubicBezTo>
                  <a:cubicBezTo>
                    <a:pt x="284" y="177"/>
                    <a:pt x="284" y="177"/>
                    <a:pt x="284" y="177"/>
                  </a:cubicBezTo>
                  <a:cubicBezTo>
                    <a:pt x="284" y="177"/>
                    <a:pt x="284" y="177"/>
                    <a:pt x="284" y="177"/>
                  </a:cubicBezTo>
                  <a:cubicBezTo>
                    <a:pt x="285" y="177"/>
                    <a:pt x="285" y="177"/>
                    <a:pt x="285" y="177"/>
                  </a:cubicBezTo>
                  <a:cubicBezTo>
                    <a:pt x="284" y="177"/>
                    <a:pt x="284" y="177"/>
                    <a:pt x="284" y="177"/>
                  </a:cubicBezTo>
                  <a:cubicBezTo>
                    <a:pt x="285" y="176"/>
                    <a:pt x="285" y="176"/>
                    <a:pt x="285" y="176"/>
                  </a:cubicBezTo>
                  <a:cubicBezTo>
                    <a:pt x="285" y="176"/>
                    <a:pt x="285" y="176"/>
                    <a:pt x="285" y="176"/>
                  </a:cubicBezTo>
                  <a:cubicBezTo>
                    <a:pt x="285" y="176"/>
                    <a:pt x="285" y="176"/>
                    <a:pt x="285" y="176"/>
                  </a:cubicBezTo>
                  <a:cubicBezTo>
                    <a:pt x="285" y="175"/>
                    <a:pt x="285" y="175"/>
                    <a:pt x="285" y="175"/>
                  </a:cubicBezTo>
                  <a:cubicBezTo>
                    <a:pt x="285" y="175"/>
                    <a:pt x="285" y="175"/>
                    <a:pt x="285" y="175"/>
                  </a:cubicBezTo>
                  <a:cubicBezTo>
                    <a:pt x="285" y="175"/>
                    <a:pt x="285" y="175"/>
                    <a:pt x="285" y="175"/>
                  </a:cubicBezTo>
                  <a:cubicBezTo>
                    <a:pt x="285" y="175"/>
                    <a:pt x="285" y="175"/>
                    <a:pt x="285" y="175"/>
                  </a:cubicBezTo>
                  <a:cubicBezTo>
                    <a:pt x="285" y="174"/>
                    <a:pt x="285" y="174"/>
                    <a:pt x="285" y="174"/>
                  </a:cubicBezTo>
                  <a:cubicBezTo>
                    <a:pt x="285" y="174"/>
                    <a:pt x="285" y="174"/>
                    <a:pt x="285" y="174"/>
                  </a:cubicBezTo>
                  <a:cubicBezTo>
                    <a:pt x="285" y="173"/>
                    <a:pt x="285" y="173"/>
                    <a:pt x="285" y="173"/>
                  </a:cubicBezTo>
                  <a:cubicBezTo>
                    <a:pt x="284" y="173"/>
                    <a:pt x="284" y="173"/>
                    <a:pt x="284" y="173"/>
                  </a:cubicBezTo>
                  <a:cubicBezTo>
                    <a:pt x="284" y="173"/>
                    <a:pt x="284" y="173"/>
                    <a:pt x="284" y="173"/>
                  </a:cubicBezTo>
                  <a:cubicBezTo>
                    <a:pt x="284" y="173"/>
                    <a:pt x="284" y="173"/>
                    <a:pt x="284" y="173"/>
                  </a:cubicBezTo>
                  <a:cubicBezTo>
                    <a:pt x="283" y="173"/>
                    <a:pt x="283" y="173"/>
                    <a:pt x="283" y="173"/>
                  </a:cubicBezTo>
                  <a:cubicBezTo>
                    <a:pt x="283" y="172"/>
                    <a:pt x="283" y="172"/>
                    <a:pt x="283" y="172"/>
                  </a:cubicBezTo>
                  <a:cubicBezTo>
                    <a:pt x="283" y="172"/>
                    <a:pt x="283" y="172"/>
                    <a:pt x="283" y="172"/>
                  </a:cubicBezTo>
                  <a:cubicBezTo>
                    <a:pt x="282" y="172"/>
                    <a:pt x="282" y="172"/>
                    <a:pt x="282" y="172"/>
                  </a:cubicBezTo>
                  <a:cubicBezTo>
                    <a:pt x="282" y="172"/>
                    <a:pt x="282" y="172"/>
                    <a:pt x="282" y="172"/>
                  </a:cubicBezTo>
                  <a:cubicBezTo>
                    <a:pt x="282" y="172"/>
                    <a:pt x="282" y="172"/>
                    <a:pt x="282" y="172"/>
                  </a:cubicBezTo>
                  <a:cubicBezTo>
                    <a:pt x="282" y="172"/>
                    <a:pt x="282" y="172"/>
                    <a:pt x="282" y="172"/>
                  </a:cubicBezTo>
                  <a:cubicBezTo>
                    <a:pt x="281" y="172"/>
                    <a:pt x="281" y="172"/>
                    <a:pt x="281" y="172"/>
                  </a:cubicBezTo>
                  <a:cubicBezTo>
                    <a:pt x="281" y="173"/>
                    <a:pt x="281" y="173"/>
                    <a:pt x="281" y="173"/>
                  </a:cubicBezTo>
                  <a:cubicBezTo>
                    <a:pt x="281" y="172"/>
                    <a:pt x="281" y="172"/>
                    <a:pt x="281" y="172"/>
                  </a:cubicBezTo>
                  <a:cubicBezTo>
                    <a:pt x="281" y="173"/>
                    <a:pt x="281" y="173"/>
                    <a:pt x="281" y="173"/>
                  </a:cubicBezTo>
                  <a:cubicBezTo>
                    <a:pt x="281" y="173"/>
                    <a:pt x="281" y="173"/>
                    <a:pt x="281" y="173"/>
                  </a:cubicBezTo>
                  <a:cubicBezTo>
                    <a:pt x="281" y="173"/>
                    <a:pt x="281" y="173"/>
                    <a:pt x="281" y="173"/>
                  </a:cubicBezTo>
                  <a:cubicBezTo>
                    <a:pt x="280" y="173"/>
                    <a:pt x="280" y="173"/>
                    <a:pt x="280" y="173"/>
                  </a:cubicBezTo>
                  <a:cubicBezTo>
                    <a:pt x="280" y="173"/>
                    <a:pt x="280" y="173"/>
                    <a:pt x="280" y="173"/>
                  </a:cubicBezTo>
                  <a:cubicBezTo>
                    <a:pt x="279" y="173"/>
                    <a:pt x="279" y="173"/>
                    <a:pt x="279" y="173"/>
                  </a:cubicBezTo>
                  <a:cubicBezTo>
                    <a:pt x="279" y="173"/>
                    <a:pt x="279" y="173"/>
                    <a:pt x="279" y="173"/>
                  </a:cubicBezTo>
                  <a:cubicBezTo>
                    <a:pt x="279" y="173"/>
                    <a:pt x="279" y="173"/>
                    <a:pt x="279" y="173"/>
                  </a:cubicBezTo>
                  <a:cubicBezTo>
                    <a:pt x="279" y="174"/>
                    <a:pt x="279" y="174"/>
                    <a:pt x="279" y="174"/>
                  </a:cubicBezTo>
                  <a:cubicBezTo>
                    <a:pt x="279" y="173"/>
                    <a:pt x="279" y="173"/>
                    <a:pt x="279" y="173"/>
                  </a:cubicBezTo>
                  <a:cubicBezTo>
                    <a:pt x="278" y="174"/>
                    <a:pt x="278" y="174"/>
                    <a:pt x="278" y="174"/>
                  </a:cubicBezTo>
                  <a:cubicBezTo>
                    <a:pt x="278" y="173"/>
                    <a:pt x="278" y="173"/>
                    <a:pt x="278" y="173"/>
                  </a:cubicBezTo>
                  <a:cubicBezTo>
                    <a:pt x="278" y="174"/>
                    <a:pt x="278" y="174"/>
                    <a:pt x="277" y="174"/>
                  </a:cubicBezTo>
                  <a:cubicBezTo>
                    <a:pt x="277" y="174"/>
                    <a:pt x="277" y="174"/>
                    <a:pt x="277" y="174"/>
                  </a:cubicBezTo>
                  <a:cubicBezTo>
                    <a:pt x="277" y="174"/>
                    <a:pt x="277" y="174"/>
                    <a:pt x="277" y="174"/>
                  </a:cubicBezTo>
                  <a:cubicBezTo>
                    <a:pt x="277" y="174"/>
                    <a:pt x="277" y="174"/>
                    <a:pt x="277" y="174"/>
                  </a:cubicBezTo>
                  <a:cubicBezTo>
                    <a:pt x="277" y="174"/>
                    <a:pt x="277" y="174"/>
                    <a:pt x="277" y="174"/>
                  </a:cubicBezTo>
                  <a:cubicBezTo>
                    <a:pt x="277" y="174"/>
                    <a:pt x="277" y="174"/>
                    <a:pt x="277" y="174"/>
                  </a:cubicBezTo>
                  <a:cubicBezTo>
                    <a:pt x="276" y="175"/>
                    <a:pt x="276" y="175"/>
                    <a:pt x="276" y="175"/>
                  </a:cubicBezTo>
                  <a:cubicBezTo>
                    <a:pt x="276" y="174"/>
                    <a:pt x="276" y="174"/>
                    <a:pt x="276" y="174"/>
                  </a:cubicBezTo>
                  <a:cubicBezTo>
                    <a:pt x="276" y="175"/>
                    <a:pt x="276" y="175"/>
                    <a:pt x="276" y="175"/>
                  </a:cubicBezTo>
                  <a:cubicBezTo>
                    <a:pt x="276" y="175"/>
                    <a:pt x="276" y="175"/>
                    <a:pt x="276" y="175"/>
                  </a:cubicBezTo>
                  <a:cubicBezTo>
                    <a:pt x="275" y="175"/>
                    <a:pt x="275" y="175"/>
                    <a:pt x="275" y="175"/>
                  </a:cubicBezTo>
                  <a:cubicBezTo>
                    <a:pt x="275" y="175"/>
                    <a:pt x="275" y="175"/>
                    <a:pt x="275" y="175"/>
                  </a:cubicBezTo>
                  <a:cubicBezTo>
                    <a:pt x="275" y="175"/>
                    <a:pt x="275" y="175"/>
                    <a:pt x="275" y="175"/>
                  </a:cubicBezTo>
                  <a:cubicBezTo>
                    <a:pt x="275" y="175"/>
                    <a:pt x="275" y="175"/>
                    <a:pt x="275" y="175"/>
                  </a:cubicBezTo>
                  <a:cubicBezTo>
                    <a:pt x="274" y="175"/>
                    <a:pt x="274" y="175"/>
                    <a:pt x="274" y="175"/>
                  </a:cubicBezTo>
                  <a:cubicBezTo>
                    <a:pt x="274" y="175"/>
                    <a:pt x="274" y="175"/>
                    <a:pt x="274" y="175"/>
                  </a:cubicBezTo>
                  <a:cubicBezTo>
                    <a:pt x="273" y="176"/>
                    <a:pt x="273" y="176"/>
                    <a:pt x="273" y="176"/>
                  </a:cubicBezTo>
                  <a:cubicBezTo>
                    <a:pt x="273" y="176"/>
                    <a:pt x="273" y="176"/>
                    <a:pt x="273" y="176"/>
                  </a:cubicBezTo>
                  <a:cubicBezTo>
                    <a:pt x="273" y="176"/>
                    <a:pt x="273" y="176"/>
                    <a:pt x="273" y="176"/>
                  </a:cubicBezTo>
                  <a:cubicBezTo>
                    <a:pt x="273" y="176"/>
                    <a:pt x="273" y="176"/>
                    <a:pt x="273" y="176"/>
                  </a:cubicBezTo>
                  <a:cubicBezTo>
                    <a:pt x="272" y="176"/>
                    <a:pt x="272" y="176"/>
                    <a:pt x="272" y="176"/>
                  </a:cubicBezTo>
                  <a:cubicBezTo>
                    <a:pt x="272" y="176"/>
                    <a:pt x="272" y="176"/>
                    <a:pt x="272" y="176"/>
                  </a:cubicBezTo>
                  <a:cubicBezTo>
                    <a:pt x="272" y="176"/>
                    <a:pt x="272" y="176"/>
                    <a:pt x="272" y="176"/>
                  </a:cubicBezTo>
                  <a:cubicBezTo>
                    <a:pt x="271" y="176"/>
                    <a:pt x="271" y="176"/>
                    <a:pt x="271" y="176"/>
                  </a:cubicBezTo>
                  <a:cubicBezTo>
                    <a:pt x="271" y="177"/>
                    <a:pt x="271" y="177"/>
                    <a:pt x="271" y="177"/>
                  </a:cubicBezTo>
                  <a:cubicBezTo>
                    <a:pt x="271" y="177"/>
                    <a:pt x="271" y="177"/>
                    <a:pt x="271" y="177"/>
                  </a:cubicBezTo>
                  <a:cubicBezTo>
                    <a:pt x="270" y="177"/>
                    <a:pt x="270" y="177"/>
                    <a:pt x="270" y="177"/>
                  </a:cubicBezTo>
                  <a:cubicBezTo>
                    <a:pt x="270" y="177"/>
                    <a:pt x="270" y="177"/>
                    <a:pt x="270" y="177"/>
                  </a:cubicBezTo>
                  <a:cubicBezTo>
                    <a:pt x="270" y="177"/>
                    <a:pt x="270" y="177"/>
                    <a:pt x="270" y="177"/>
                  </a:cubicBezTo>
                  <a:cubicBezTo>
                    <a:pt x="270" y="177"/>
                    <a:pt x="270" y="177"/>
                    <a:pt x="270" y="177"/>
                  </a:cubicBezTo>
                  <a:cubicBezTo>
                    <a:pt x="270" y="177"/>
                    <a:pt x="270" y="177"/>
                    <a:pt x="270" y="177"/>
                  </a:cubicBezTo>
                  <a:cubicBezTo>
                    <a:pt x="269" y="178"/>
                    <a:pt x="269" y="178"/>
                    <a:pt x="269" y="178"/>
                  </a:cubicBezTo>
                  <a:cubicBezTo>
                    <a:pt x="269" y="177"/>
                    <a:pt x="269" y="177"/>
                    <a:pt x="269" y="177"/>
                  </a:cubicBezTo>
                  <a:cubicBezTo>
                    <a:pt x="268" y="178"/>
                    <a:pt x="268" y="178"/>
                    <a:pt x="268" y="178"/>
                  </a:cubicBezTo>
                  <a:cubicBezTo>
                    <a:pt x="268" y="178"/>
                    <a:pt x="268" y="178"/>
                    <a:pt x="268" y="178"/>
                  </a:cubicBezTo>
                  <a:cubicBezTo>
                    <a:pt x="268" y="178"/>
                    <a:pt x="268" y="178"/>
                    <a:pt x="268" y="178"/>
                  </a:cubicBezTo>
                  <a:cubicBezTo>
                    <a:pt x="268" y="178"/>
                    <a:pt x="268" y="178"/>
                    <a:pt x="268" y="178"/>
                  </a:cubicBezTo>
                  <a:cubicBezTo>
                    <a:pt x="267" y="178"/>
                    <a:pt x="267" y="178"/>
                    <a:pt x="267" y="178"/>
                  </a:cubicBezTo>
                  <a:cubicBezTo>
                    <a:pt x="267" y="179"/>
                    <a:pt x="267" y="179"/>
                    <a:pt x="267" y="179"/>
                  </a:cubicBezTo>
                  <a:cubicBezTo>
                    <a:pt x="267" y="179"/>
                    <a:pt x="267" y="179"/>
                    <a:pt x="267" y="179"/>
                  </a:cubicBezTo>
                  <a:cubicBezTo>
                    <a:pt x="267" y="179"/>
                    <a:pt x="267" y="179"/>
                    <a:pt x="267" y="179"/>
                  </a:cubicBezTo>
                  <a:cubicBezTo>
                    <a:pt x="266" y="180"/>
                    <a:pt x="266" y="180"/>
                    <a:pt x="266" y="180"/>
                  </a:cubicBezTo>
                  <a:cubicBezTo>
                    <a:pt x="266" y="179"/>
                    <a:pt x="266" y="179"/>
                    <a:pt x="266" y="179"/>
                  </a:cubicBezTo>
                  <a:cubicBezTo>
                    <a:pt x="266" y="179"/>
                    <a:pt x="266" y="179"/>
                    <a:pt x="266" y="179"/>
                  </a:cubicBezTo>
                  <a:cubicBezTo>
                    <a:pt x="266" y="179"/>
                    <a:pt x="266" y="179"/>
                    <a:pt x="266" y="179"/>
                  </a:cubicBezTo>
                  <a:cubicBezTo>
                    <a:pt x="267" y="178"/>
                    <a:pt x="267" y="178"/>
                    <a:pt x="267" y="178"/>
                  </a:cubicBezTo>
                  <a:cubicBezTo>
                    <a:pt x="266" y="178"/>
                    <a:pt x="266" y="178"/>
                    <a:pt x="266" y="178"/>
                  </a:cubicBezTo>
                  <a:cubicBezTo>
                    <a:pt x="266" y="178"/>
                    <a:pt x="265" y="179"/>
                    <a:pt x="264" y="179"/>
                  </a:cubicBezTo>
                  <a:cubicBezTo>
                    <a:pt x="265" y="179"/>
                    <a:pt x="265" y="179"/>
                    <a:pt x="265" y="179"/>
                  </a:cubicBezTo>
                  <a:cubicBezTo>
                    <a:pt x="264" y="180"/>
                    <a:pt x="264" y="180"/>
                    <a:pt x="264" y="180"/>
                  </a:cubicBezTo>
                  <a:cubicBezTo>
                    <a:pt x="264" y="180"/>
                    <a:pt x="264" y="180"/>
                    <a:pt x="264" y="180"/>
                  </a:cubicBezTo>
                  <a:cubicBezTo>
                    <a:pt x="264" y="180"/>
                    <a:pt x="264" y="180"/>
                    <a:pt x="264" y="180"/>
                  </a:cubicBezTo>
                  <a:cubicBezTo>
                    <a:pt x="264" y="180"/>
                    <a:pt x="264" y="180"/>
                    <a:pt x="264" y="180"/>
                  </a:cubicBezTo>
                  <a:cubicBezTo>
                    <a:pt x="264" y="181"/>
                    <a:pt x="264" y="181"/>
                    <a:pt x="264" y="181"/>
                  </a:cubicBezTo>
                  <a:cubicBezTo>
                    <a:pt x="264" y="181"/>
                    <a:pt x="264" y="181"/>
                    <a:pt x="264" y="181"/>
                  </a:cubicBezTo>
                  <a:cubicBezTo>
                    <a:pt x="263" y="181"/>
                    <a:pt x="263" y="181"/>
                    <a:pt x="263" y="181"/>
                  </a:cubicBezTo>
                  <a:cubicBezTo>
                    <a:pt x="263" y="181"/>
                    <a:pt x="263" y="181"/>
                    <a:pt x="263" y="181"/>
                  </a:cubicBezTo>
                  <a:cubicBezTo>
                    <a:pt x="262" y="182"/>
                    <a:pt x="262" y="182"/>
                    <a:pt x="262" y="182"/>
                  </a:cubicBezTo>
                  <a:cubicBezTo>
                    <a:pt x="263" y="182"/>
                    <a:pt x="263" y="182"/>
                    <a:pt x="263" y="182"/>
                  </a:cubicBezTo>
                  <a:cubicBezTo>
                    <a:pt x="263" y="183"/>
                    <a:pt x="263" y="183"/>
                    <a:pt x="263" y="183"/>
                  </a:cubicBezTo>
                  <a:cubicBezTo>
                    <a:pt x="263" y="183"/>
                    <a:pt x="263" y="183"/>
                    <a:pt x="263" y="183"/>
                  </a:cubicBezTo>
                  <a:cubicBezTo>
                    <a:pt x="263" y="183"/>
                    <a:pt x="263" y="183"/>
                    <a:pt x="263" y="183"/>
                  </a:cubicBezTo>
                  <a:cubicBezTo>
                    <a:pt x="262" y="183"/>
                    <a:pt x="262" y="183"/>
                    <a:pt x="262" y="183"/>
                  </a:cubicBezTo>
                  <a:cubicBezTo>
                    <a:pt x="262" y="184"/>
                    <a:pt x="262" y="184"/>
                    <a:pt x="262" y="184"/>
                  </a:cubicBezTo>
                  <a:cubicBezTo>
                    <a:pt x="262" y="184"/>
                    <a:pt x="262" y="184"/>
                    <a:pt x="262" y="184"/>
                  </a:cubicBezTo>
                  <a:lnTo>
                    <a:pt x="263" y="184"/>
                  </a:lnTo>
                  <a:close/>
                  <a:moveTo>
                    <a:pt x="269" y="167"/>
                  </a:moveTo>
                  <a:cubicBezTo>
                    <a:pt x="269" y="167"/>
                    <a:pt x="269" y="167"/>
                    <a:pt x="269" y="167"/>
                  </a:cubicBezTo>
                  <a:cubicBezTo>
                    <a:pt x="269" y="166"/>
                    <a:pt x="269" y="166"/>
                    <a:pt x="269" y="166"/>
                  </a:cubicBezTo>
                  <a:cubicBezTo>
                    <a:pt x="269" y="166"/>
                    <a:pt x="269" y="166"/>
                    <a:pt x="269" y="166"/>
                  </a:cubicBezTo>
                  <a:cubicBezTo>
                    <a:pt x="269" y="166"/>
                    <a:pt x="269" y="166"/>
                    <a:pt x="268" y="166"/>
                  </a:cubicBezTo>
                  <a:cubicBezTo>
                    <a:pt x="269" y="167"/>
                    <a:pt x="269" y="167"/>
                    <a:pt x="269" y="167"/>
                  </a:cubicBezTo>
                  <a:close/>
                  <a:moveTo>
                    <a:pt x="329" y="345"/>
                  </a:moveTo>
                  <a:cubicBezTo>
                    <a:pt x="329" y="344"/>
                    <a:pt x="329" y="344"/>
                    <a:pt x="329" y="344"/>
                  </a:cubicBezTo>
                  <a:cubicBezTo>
                    <a:pt x="329" y="344"/>
                    <a:pt x="329" y="344"/>
                    <a:pt x="329" y="344"/>
                  </a:cubicBezTo>
                  <a:cubicBezTo>
                    <a:pt x="329" y="344"/>
                    <a:pt x="329" y="344"/>
                    <a:pt x="329" y="344"/>
                  </a:cubicBezTo>
                  <a:cubicBezTo>
                    <a:pt x="329" y="345"/>
                    <a:pt x="329" y="345"/>
                    <a:pt x="329" y="345"/>
                  </a:cubicBezTo>
                  <a:close/>
                  <a:moveTo>
                    <a:pt x="332" y="365"/>
                  </a:moveTo>
                  <a:cubicBezTo>
                    <a:pt x="332" y="365"/>
                    <a:pt x="332" y="365"/>
                    <a:pt x="332" y="365"/>
                  </a:cubicBezTo>
                  <a:cubicBezTo>
                    <a:pt x="332" y="365"/>
                    <a:pt x="332" y="365"/>
                    <a:pt x="332" y="365"/>
                  </a:cubicBezTo>
                  <a:close/>
                  <a:moveTo>
                    <a:pt x="330" y="343"/>
                  </a:moveTo>
                  <a:cubicBezTo>
                    <a:pt x="329" y="343"/>
                    <a:pt x="329" y="343"/>
                    <a:pt x="329" y="343"/>
                  </a:cubicBezTo>
                  <a:cubicBezTo>
                    <a:pt x="329" y="343"/>
                    <a:pt x="329" y="343"/>
                    <a:pt x="329" y="343"/>
                  </a:cubicBezTo>
                  <a:cubicBezTo>
                    <a:pt x="330" y="343"/>
                    <a:pt x="330" y="343"/>
                    <a:pt x="330" y="343"/>
                  </a:cubicBezTo>
                  <a:close/>
                  <a:moveTo>
                    <a:pt x="328" y="353"/>
                  </a:moveTo>
                  <a:cubicBezTo>
                    <a:pt x="328" y="353"/>
                    <a:pt x="328" y="353"/>
                    <a:pt x="328" y="353"/>
                  </a:cubicBezTo>
                  <a:cubicBezTo>
                    <a:pt x="329" y="354"/>
                    <a:pt x="329" y="354"/>
                    <a:pt x="329" y="354"/>
                  </a:cubicBezTo>
                  <a:cubicBezTo>
                    <a:pt x="329" y="354"/>
                    <a:pt x="329" y="354"/>
                    <a:pt x="329" y="354"/>
                  </a:cubicBezTo>
                  <a:cubicBezTo>
                    <a:pt x="329" y="355"/>
                    <a:pt x="329" y="355"/>
                    <a:pt x="329" y="355"/>
                  </a:cubicBezTo>
                  <a:cubicBezTo>
                    <a:pt x="330" y="354"/>
                    <a:pt x="330" y="354"/>
                    <a:pt x="330" y="354"/>
                  </a:cubicBezTo>
                  <a:cubicBezTo>
                    <a:pt x="329" y="353"/>
                    <a:pt x="329" y="353"/>
                    <a:pt x="329" y="353"/>
                  </a:cubicBezTo>
                  <a:cubicBezTo>
                    <a:pt x="329" y="353"/>
                    <a:pt x="329" y="353"/>
                    <a:pt x="329" y="353"/>
                  </a:cubicBezTo>
                  <a:cubicBezTo>
                    <a:pt x="329" y="353"/>
                    <a:pt x="329" y="353"/>
                    <a:pt x="328" y="353"/>
                  </a:cubicBezTo>
                  <a:cubicBezTo>
                    <a:pt x="328" y="353"/>
                    <a:pt x="328" y="353"/>
                    <a:pt x="328" y="353"/>
                  </a:cubicBezTo>
                  <a:close/>
                  <a:moveTo>
                    <a:pt x="328" y="346"/>
                  </a:moveTo>
                  <a:cubicBezTo>
                    <a:pt x="328" y="346"/>
                    <a:pt x="328" y="346"/>
                    <a:pt x="328" y="346"/>
                  </a:cubicBezTo>
                  <a:cubicBezTo>
                    <a:pt x="328" y="346"/>
                    <a:pt x="328" y="346"/>
                    <a:pt x="328" y="346"/>
                  </a:cubicBezTo>
                  <a:cubicBezTo>
                    <a:pt x="327" y="345"/>
                    <a:pt x="327" y="345"/>
                    <a:pt x="327" y="345"/>
                  </a:cubicBezTo>
                  <a:cubicBezTo>
                    <a:pt x="327" y="346"/>
                    <a:pt x="327" y="346"/>
                    <a:pt x="327" y="346"/>
                  </a:cubicBezTo>
                  <a:cubicBezTo>
                    <a:pt x="328" y="346"/>
                    <a:pt x="328" y="346"/>
                    <a:pt x="328" y="346"/>
                  </a:cubicBezTo>
                  <a:close/>
                  <a:moveTo>
                    <a:pt x="188" y="102"/>
                  </a:moveTo>
                  <a:cubicBezTo>
                    <a:pt x="188" y="103"/>
                    <a:pt x="188" y="103"/>
                    <a:pt x="188" y="103"/>
                  </a:cubicBezTo>
                  <a:cubicBezTo>
                    <a:pt x="188" y="103"/>
                    <a:pt x="188" y="103"/>
                    <a:pt x="188" y="103"/>
                  </a:cubicBezTo>
                  <a:cubicBezTo>
                    <a:pt x="188" y="103"/>
                    <a:pt x="188" y="103"/>
                    <a:pt x="188" y="103"/>
                  </a:cubicBezTo>
                  <a:cubicBezTo>
                    <a:pt x="189" y="104"/>
                    <a:pt x="189" y="104"/>
                    <a:pt x="189" y="104"/>
                  </a:cubicBezTo>
                  <a:cubicBezTo>
                    <a:pt x="189" y="104"/>
                    <a:pt x="189" y="104"/>
                    <a:pt x="189" y="104"/>
                  </a:cubicBezTo>
                  <a:cubicBezTo>
                    <a:pt x="189" y="105"/>
                    <a:pt x="189" y="105"/>
                    <a:pt x="189" y="105"/>
                  </a:cubicBezTo>
                  <a:cubicBezTo>
                    <a:pt x="189" y="105"/>
                    <a:pt x="189" y="105"/>
                    <a:pt x="189" y="105"/>
                  </a:cubicBezTo>
                  <a:cubicBezTo>
                    <a:pt x="190" y="105"/>
                    <a:pt x="190" y="105"/>
                    <a:pt x="190" y="105"/>
                  </a:cubicBezTo>
                  <a:cubicBezTo>
                    <a:pt x="190" y="105"/>
                    <a:pt x="190" y="105"/>
                    <a:pt x="190" y="105"/>
                  </a:cubicBezTo>
                  <a:cubicBezTo>
                    <a:pt x="190" y="104"/>
                    <a:pt x="190" y="104"/>
                    <a:pt x="190" y="104"/>
                  </a:cubicBezTo>
                  <a:cubicBezTo>
                    <a:pt x="190" y="104"/>
                    <a:pt x="190" y="104"/>
                    <a:pt x="190" y="104"/>
                  </a:cubicBezTo>
                  <a:cubicBezTo>
                    <a:pt x="189" y="103"/>
                    <a:pt x="189" y="103"/>
                    <a:pt x="189" y="103"/>
                  </a:cubicBezTo>
                  <a:cubicBezTo>
                    <a:pt x="189" y="102"/>
                    <a:pt x="189" y="102"/>
                    <a:pt x="189" y="102"/>
                  </a:cubicBezTo>
                  <a:cubicBezTo>
                    <a:pt x="189" y="102"/>
                    <a:pt x="189" y="102"/>
                    <a:pt x="189" y="102"/>
                  </a:cubicBezTo>
                  <a:cubicBezTo>
                    <a:pt x="188" y="102"/>
                    <a:pt x="188" y="102"/>
                    <a:pt x="188" y="102"/>
                  </a:cubicBezTo>
                  <a:cubicBezTo>
                    <a:pt x="188" y="102"/>
                    <a:pt x="188" y="102"/>
                    <a:pt x="188" y="102"/>
                  </a:cubicBezTo>
                  <a:cubicBezTo>
                    <a:pt x="188" y="102"/>
                    <a:pt x="188" y="102"/>
                    <a:pt x="188" y="102"/>
                  </a:cubicBezTo>
                  <a:cubicBezTo>
                    <a:pt x="188" y="101"/>
                    <a:pt x="188" y="101"/>
                    <a:pt x="188" y="101"/>
                  </a:cubicBezTo>
                  <a:cubicBezTo>
                    <a:pt x="188" y="101"/>
                    <a:pt x="188" y="101"/>
                    <a:pt x="188" y="101"/>
                  </a:cubicBezTo>
                  <a:cubicBezTo>
                    <a:pt x="187" y="101"/>
                    <a:pt x="187" y="101"/>
                    <a:pt x="187" y="101"/>
                  </a:cubicBezTo>
                  <a:cubicBezTo>
                    <a:pt x="187" y="101"/>
                    <a:pt x="187" y="101"/>
                    <a:pt x="187" y="101"/>
                  </a:cubicBezTo>
                  <a:cubicBezTo>
                    <a:pt x="187" y="102"/>
                    <a:pt x="187" y="102"/>
                    <a:pt x="187" y="102"/>
                  </a:cubicBezTo>
                  <a:lnTo>
                    <a:pt x="188" y="102"/>
                  </a:lnTo>
                  <a:close/>
                  <a:moveTo>
                    <a:pt x="184" y="88"/>
                  </a:moveTo>
                  <a:cubicBezTo>
                    <a:pt x="183" y="88"/>
                    <a:pt x="183" y="88"/>
                    <a:pt x="183" y="88"/>
                  </a:cubicBezTo>
                  <a:cubicBezTo>
                    <a:pt x="183" y="88"/>
                    <a:pt x="183" y="88"/>
                    <a:pt x="183" y="88"/>
                  </a:cubicBezTo>
                  <a:cubicBezTo>
                    <a:pt x="183" y="88"/>
                    <a:pt x="183" y="88"/>
                    <a:pt x="183" y="88"/>
                  </a:cubicBezTo>
                  <a:cubicBezTo>
                    <a:pt x="183" y="88"/>
                    <a:pt x="183" y="88"/>
                    <a:pt x="183" y="88"/>
                  </a:cubicBezTo>
                  <a:cubicBezTo>
                    <a:pt x="183" y="88"/>
                    <a:pt x="183" y="88"/>
                    <a:pt x="183" y="88"/>
                  </a:cubicBezTo>
                  <a:cubicBezTo>
                    <a:pt x="184" y="88"/>
                    <a:pt x="184" y="88"/>
                    <a:pt x="184" y="88"/>
                  </a:cubicBezTo>
                  <a:cubicBezTo>
                    <a:pt x="184" y="88"/>
                    <a:pt x="184" y="88"/>
                    <a:pt x="184" y="88"/>
                  </a:cubicBezTo>
                  <a:close/>
                  <a:moveTo>
                    <a:pt x="184" y="106"/>
                  </a:moveTo>
                  <a:cubicBezTo>
                    <a:pt x="184" y="106"/>
                    <a:pt x="184" y="106"/>
                    <a:pt x="184" y="106"/>
                  </a:cubicBezTo>
                  <a:cubicBezTo>
                    <a:pt x="184" y="106"/>
                    <a:pt x="184" y="106"/>
                    <a:pt x="184" y="106"/>
                  </a:cubicBezTo>
                  <a:close/>
                  <a:moveTo>
                    <a:pt x="186" y="100"/>
                  </a:moveTo>
                  <a:cubicBezTo>
                    <a:pt x="186" y="100"/>
                    <a:pt x="186" y="100"/>
                    <a:pt x="186" y="100"/>
                  </a:cubicBezTo>
                  <a:cubicBezTo>
                    <a:pt x="186" y="100"/>
                    <a:pt x="186" y="100"/>
                    <a:pt x="186" y="100"/>
                  </a:cubicBezTo>
                  <a:cubicBezTo>
                    <a:pt x="186" y="100"/>
                    <a:pt x="186" y="100"/>
                    <a:pt x="186" y="100"/>
                  </a:cubicBezTo>
                  <a:cubicBezTo>
                    <a:pt x="186" y="100"/>
                    <a:pt x="186" y="100"/>
                    <a:pt x="186" y="100"/>
                  </a:cubicBezTo>
                  <a:cubicBezTo>
                    <a:pt x="186" y="100"/>
                    <a:pt x="186" y="100"/>
                    <a:pt x="186" y="100"/>
                  </a:cubicBezTo>
                  <a:close/>
                  <a:moveTo>
                    <a:pt x="186" y="100"/>
                  </a:moveTo>
                  <a:cubicBezTo>
                    <a:pt x="185" y="99"/>
                    <a:pt x="185" y="99"/>
                    <a:pt x="185" y="99"/>
                  </a:cubicBezTo>
                  <a:cubicBezTo>
                    <a:pt x="185" y="99"/>
                    <a:pt x="185" y="99"/>
                    <a:pt x="185" y="99"/>
                  </a:cubicBezTo>
                  <a:cubicBezTo>
                    <a:pt x="185" y="100"/>
                    <a:pt x="185" y="100"/>
                    <a:pt x="185" y="100"/>
                  </a:cubicBezTo>
                  <a:lnTo>
                    <a:pt x="186" y="100"/>
                  </a:lnTo>
                  <a:close/>
                  <a:moveTo>
                    <a:pt x="187" y="100"/>
                  </a:moveTo>
                  <a:cubicBezTo>
                    <a:pt x="186" y="101"/>
                    <a:pt x="186" y="101"/>
                    <a:pt x="186" y="101"/>
                  </a:cubicBezTo>
                  <a:cubicBezTo>
                    <a:pt x="186" y="101"/>
                    <a:pt x="186" y="101"/>
                    <a:pt x="186" y="101"/>
                  </a:cubicBezTo>
                  <a:cubicBezTo>
                    <a:pt x="186" y="101"/>
                    <a:pt x="186" y="101"/>
                    <a:pt x="186" y="101"/>
                  </a:cubicBezTo>
                  <a:lnTo>
                    <a:pt x="187" y="100"/>
                  </a:lnTo>
                  <a:close/>
                  <a:moveTo>
                    <a:pt x="184" y="88"/>
                  </a:moveTo>
                  <a:cubicBezTo>
                    <a:pt x="184" y="88"/>
                    <a:pt x="184" y="88"/>
                    <a:pt x="184" y="88"/>
                  </a:cubicBezTo>
                  <a:cubicBezTo>
                    <a:pt x="184" y="88"/>
                    <a:pt x="184" y="88"/>
                    <a:pt x="184" y="88"/>
                  </a:cubicBezTo>
                  <a:cubicBezTo>
                    <a:pt x="184" y="89"/>
                    <a:pt x="184" y="89"/>
                    <a:pt x="184" y="89"/>
                  </a:cubicBezTo>
                  <a:lnTo>
                    <a:pt x="184" y="88"/>
                  </a:lnTo>
                  <a:close/>
                  <a:moveTo>
                    <a:pt x="157" y="121"/>
                  </a:moveTo>
                  <a:cubicBezTo>
                    <a:pt x="157" y="121"/>
                    <a:pt x="157" y="121"/>
                    <a:pt x="157" y="121"/>
                  </a:cubicBezTo>
                  <a:cubicBezTo>
                    <a:pt x="157" y="121"/>
                    <a:pt x="157" y="121"/>
                    <a:pt x="157" y="121"/>
                  </a:cubicBezTo>
                  <a:cubicBezTo>
                    <a:pt x="157" y="121"/>
                    <a:pt x="157" y="121"/>
                    <a:pt x="157" y="121"/>
                  </a:cubicBezTo>
                  <a:cubicBezTo>
                    <a:pt x="157" y="121"/>
                    <a:pt x="157" y="121"/>
                    <a:pt x="157" y="121"/>
                  </a:cubicBezTo>
                  <a:cubicBezTo>
                    <a:pt x="157" y="121"/>
                    <a:pt x="157" y="121"/>
                    <a:pt x="157" y="121"/>
                  </a:cubicBezTo>
                  <a:cubicBezTo>
                    <a:pt x="156" y="120"/>
                    <a:pt x="156" y="120"/>
                    <a:pt x="156" y="120"/>
                  </a:cubicBezTo>
                  <a:cubicBezTo>
                    <a:pt x="156" y="121"/>
                    <a:pt x="156" y="121"/>
                    <a:pt x="156" y="121"/>
                  </a:cubicBezTo>
                  <a:cubicBezTo>
                    <a:pt x="156" y="121"/>
                    <a:pt x="156" y="121"/>
                    <a:pt x="156" y="121"/>
                  </a:cubicBezTo>
                  <a:cubicBezTo>
                    <a:pt x="156" y="121"/>
                    <a:pt x="156" y="121"/>
                    <a:pt x="156" y="121"/>
                  </a:cubicBezTo>
                  <a:cubicBezTo>
                    <a:pt x="156" y="121"/>
                    <a:pt x="156" y="121"/>
                    <a:pt x="156" y="121"/>
                  </a:cubicBezTo>
                  <a:cubicBezTo>
                    <a:pt x="156" y="122"/>
                    <a:pt x="156" y="122"/>
                    <a:pt x="156" y="122"/>
                  </a:cubicBezTo>
                  <a:cubicBezTo>
                    <a:pt x="155" y="122"/>
                    <a:pt x="155" y="122"/>
                    <a:pt x="155" y="122"/>
                  </a:cubicBezTo>
                  <a:cubicBezTo>
                    <a:pt x="155" y="123"/>
                    <a:pt x="155" y="123"/>
                    <a:pt x="155" y="123"/>
                  </a:cubicBezTo>
                  <a:cubicBezTo>
                    <a:pt x="155" y="123"/>
                    <a:pt x="155" y="123"/>
                    <a:pt x="155" y="123"/>
                  </a:cubicBezTo>
                  <a:cubicBezTo>
                    <a:pt x="155" y="123"/>
                    <a:pt x="155" y="123"/>
                    <a:pt x="155" y="123"/>
                  </a:cubicBezTo>
                  <a:cubicBezTo>
                    <a:pt x="156" y="124"/>
                    <a:pt x="156" y="124"/>
                    <a:pt x="156" y="124"/>
                  </a:cubicBezTo>
                  <a:cubicBezTo>
                    <a:pt x="156" y="123"/>
                    <a:pt x="156" y="123"/>
                    <a:pt x="156" y="123"/>
                  </a:cubicBezTo>
                  <a:cubicBezTo>
                    <a:pt x="156" y="123"/>
                    <a:pt x="156" y="123"/>
                    <a:pt x="156" y="123"/>
                  </a:cubicBezTo>
                  <a:cubicBezTo>
                    <a:pt x="156" y="123"/>
                    <a:pt x="156" y="123"/>
                    <a:pt x="156" y="123"/>
                  </a:cubicBezTo>
                  <a:cubicBezTo>
                    <a:pt x="156" y="123"/>
                    <a:pt x="156" y="123"/>
                    <a:pt x="156" y="123"/>
                  </a:cubicBezTo>
                  <a:cubicBezTo>
                    <a:pt x="156" y="123"/>
                    <a:pt x="156" y="123"/>
                    <a:pt x="156" y="123"/>
                  </a:cubicBezTo>
                  <a:cubicBezTo>
                    <a:pt x="156" y="122"/>
                    <a:pt x="156" y="122"/>
                    <a:pt x="156" y="122"/>
                  </a:cubicBezTo>
                  <a:cubicBezTo>
                    <a:pt x="156" y="122"/>
                    <a:pt x="156" y="122"/>
                    <a:pt x="156" y="122"/>
                  </a:cubicBezTo>
                  <a:cubicBezTo>
                    <a:pt x="156" y="122"/>
                    <a:pt x="156" y="122"/>
                    <a:pt x="156" y="122"/>
                  </a:cubicBezTo>
                  <a:cubicBezTo>
                    <a:pt x="157" y="122"/>
                    <a:pt x="157" y="122"/>
                    <a:pt x="157" y="122"/>
                  </a:cubicBezTo>
                  <a:lnTo>
                    <a:pt x="157" y="121"/>
                  </a:lnTo>
                  <a:close/>
                  <a:moveTo>
                    <a:pt x="387" y="279"/>
                  </a:moveTo>
                  <a:cubicBezTo>
                    <a:pt x="386" y="279"/>
                    <a:pt x="386" y="279"/>
                    <a:pt x="386" y="279"/>
                  </a:cubicBezTo>
                  <a:lnTo>
                    <a:pt x="387" y="279"/>
                  </a:lnTo>
                  <a:close/>
                  <a:moveTo>
                    <a:pt x="179" y="92"/>
                  </a:moveTo>
                  <a:cubicBezTo>
                    <a:pt x="178" y="93"/>
                    <a:pt x="178" y="93"/>
                    <a:pt x="178" y="93"/>
                  </a:cubicBezTo>
                  <a:cubicBezTo>
                    <a:pt x="178" y="92"/>
                    <a:pt x="178" y="92"/>
                    <a:pt x="178" y="92"/>
                  </a:cubicBezTo>
                  <a:cubicBezTo>
                    <a:pt x="177" y="93"/>
                    <a:pt x="177" y="93"/>
                    <a:pt x="177" y="93"/>
                  </a:cubicBezTo>
                  <a:cubicBezTo>
                    <a:pt x="178" y="93"/>
                    <a:pt x="178" y="93"/>
                    <a:pt x="178" y="93"/>
                  </a:cubicBezTo>
                  <a:cubicBezTo>
                    <a:pt x="179" y="93"/>
                    <a:pt x="179" y="93"/>
                    <a:pt x="179" y="93"/>
                  </a:cubicBezTo>
                  <a:cubicBezTo>
                    <a:pt x="179" y="93"/>
                    <a:pt x="179" y="93"/>
                    <a:pt x="179" y="93"/>
                  </a:cubicBezTo>
                  <a:cubicBezTo>
                    <a:pt x="179" y="93"/>
                    <a:pt x="179" y="93"/>
                    <a:pt x="179" y="93"/>
                  </a:cubicBezTo>
                  <a:cubicBezTo>
                    <a:pt x="179" y="93"/>
                    <a:pt x="179" y="93"/>
                    <a:pt x="179" y="93"/>
                  </a:cubicBezTo>
                  <a:lnTo>
                    <a:pt x="179" y="92"/>
                  </a:lnTo>
                  <a:close/>
                  <a:moveTo>
                    <a:pt x="177" y="109"/>
                  </a:moveTo>
                  <a:cubicBezTo>
                    <a:pt x="177" y="109"/>
                    <a:pt x="177" y="109"/>
                    <a:pt x="177" y="109"/>
                  </a:cubicBezTo>
                  <a:cubicBezTo>
                    <a:pt x="177" y="109"/>
                    <a:pt x="177" y="109"/>
                    <a:pt x="177" y="109"/>
                  </a:cubicBezTo>
                  <a:cubicBezTo>
                    <a:pt x="177" y="109"/>
                    <a:pt x="177" y="109"/>
                    <a:pt x="177" y="109"/>
                  </a:cubicBezTo>
                  <a:cubicBezTo>
                    <a:pt x="177" y="110"/>
                    <a:pt x="177" y="110"/>
                    <a:pt x="177" y="110"/>
                  </a:cubicBezTo>
                  <a:cubicBezTo>
                    <a:pt x="177" y="110"/>
                    <a:pt x="177" y="110"/>
                    <a:pt x="177" y="110"/>
                  </a:cubicBezTo>
                  <a:cubicBezTo>
                    <a:pt x="178" y="109"/>
                    <a:pt x="178" y="109"/>
                    <a:pt x="178" y="109"/>
                  </a:cubicBezTo>
                  <a:cubicBezTo>
                    <a:pt x="177" y="109"/>
                    <a:pt x="177" y="109"/>
                    <a:pt x="177" y="109"/>
                  </a:cubicBezTo>
                  <a:cubicBezTo>
                    <a:pt x="177" y="109"/>
                    <a:pt x="177" y="109"/>
                    <a:pt x="177" y="109"/>
                  </a:cubicBezTo>
                  <a:close/>
                  <a:moveTo>
                    <a:pt x="176" y="104"/>
                  </a:moveTo>
                  <a:cubicBezTo>
                    <a:pt x="177" y="104"/>
                    <a:pt x="177" y="104"/>
                    <a:pt x="177" y="104"/>
                  </a:cubicBezTo>
                  <a:cubicBezTo>
                    <a:pt x="177" y="104"/>
                    <a:pt x="177" y="104"/>
                    <a:pt x="176" y="103"/>
                  </a:cubicBezTo>
                  <a:cubicBezTo>
                    <a:pt x="177" y="103"/>
                    <a:pt x="177" y="103"/>
                    <a:pt x="177" y="103"/>
                  </a:cubicBezTo>
                  <a:cubicBezTo>
                    <a:pt x="176" y="103"/>
                    <a:pt x="176" y="103"/>
                    <a:pt x="176" y="103"/>
                  </a:cubicBezTo>
                  <a:cubicBezTo>
                    <a:pt x="176" y="103"/>
                    <a:pt x="176" y="103"/>
                    <a:pt x="176" y="103"/>
                  </a:cubicBezTo>
                  <a:cubicBezTo>
                    <a:pt x="176" y="102"/>
                    <a:pt x="176" y="102"/>
                    <a:pt x="175" y="102"/>
                  </a:cubicBezTo>
                  <a:cubicBezTo>
                    <a:pt x="175" y="103"/>
                    <a:pt x="175" y="103"/>
                    <a:pt x="175" y="103"/>
                  </a:cubicBezTo>
                  <a:cubicBezTo>
                    <a:pt x="175" y="103"/>
                    <a:pt x="175" y="103"/>
                    <a:pt x="175" y="103"/>
                  </a:cubicBezTo>
                  <a:cubicBezTo>
                    <a:pt x="176" y="103"/>
                    <a:pt x="176" y="104"/>
                    <a:pt x="176" y="104"/>
                  </a:cubicBezTo>
                  <a:close/>
                  <a:moveTo>
                    <a:pt x="181" y="106"/>
                  </a:moveTo>
                  <a:cubicBezTo>
                    <a:pt x="182" y="105"/>
                    <a:pt x="182" y="105"/>
                    <a:pt x="182" y="105"/>
                  </a:cubicBezTo>
                  <a:cubicBezTo>
                    <a:pt x="182" y="105"/>
                    <a:pt x="182" y="105"/>
                    <a:pt x="182" y="105"/>
                  </a:cubicBezTo>
                  <a:cubicBezTo>
                    <a:pt x="182" y="105"/>
                    <a:pt x="182" y="105"/>
                    <a:pt x="182" y="105"/>
                  </a:cubicBezTo>
                  <a:cubicBezTo>
                    <a:pt x="182" y="106"/>
                    <a:pt x="182" y="106"/>
                    <a:pt x="182" y="106"/>
                  </a:cubicBezTo>
                  <a:cubicBezTo>
                    <a:pt x="182" y="106"/>
                    <a:pt x="182" y="106"/>
                    <a:pt x="182" y="106"/>
                  </a:cubicBezTo>
                  <a:cubicBezTo>
                    <a:pt x="182" y="106"/>
                    <a:pt x="182" y="106"/>
                    <a:pt x="182" y="106"/>
                  </a:cubicBezTo>
                  <a:cubicBezTo>
                    <a:pt x="182" y="106"/>
                    <a:pt x="182" y="106"/>
                    <a:pt x="182" y="106"/>
                  </a:cubicBezTo>
                  <a:cubicBezTo>
                    <a:pt x="182" y="106"/>
                    <a:pt x="182" y="106"/>
                    <a:pt x="182" y="106"/>
                  </a:cubicBezTo>
                  <a:cubicBezTo>
                    <a:pt x="183" y="105"/>
                    <a:pt x="183" y="106"/>
                    <a:pt x="182" y="105"/>
                  </a:cubicBezTo>
                  <a:cubicBezTo>
                    <a:pt x="183" y="105"/>
                    <a:pt x="183" y="105"/>
                    <a:pt x="183" y="105"/>
                  </a:cubicBezTo>
                  <a:cubicBezTo>
                    <a:pt x="182" y="104"/>
                    <a:pt x="182" y="104"/>
                    <a:pt x="182" y="105"/>
                  </a:cubicBezTo>
                  <a:cubicBezTo>
                    <a:pt x="182" y="105"/>
                    <a:pt x="182" y="105"/>
                    <a:pt x="182" y="105"/>
                  </a:cubicBezTo>
                  <a:cubicBezTo>
                    <a:pt x="182" y="105"/>
                    <a:pt x="182" y="105"/>
                    <a:pt x="182" y="105"/>
                  </a:cubicBezTo>
                  <a:cubicBezTo>
                    <a:pt x="181" y="105"/>
                    <a:pt x="181" y="105"/>
                    <a:pt x="181" y="105"/>
                  </a:cubicBezTo>
                  <a:cubicBezTo>
                    <a:pt x="181" y="105"/>
                    <a:pt x="181" y="105"/>
                    <a:pt x="181" y="105"/>
                  </a:cubicBezTo>
                  <a:cubicBezTo>
                    <a:pt x="181" y="105"/>
                    <a:pt x="181" y="105"/>
                    <a:pt x="181" y="105"/>
                  </a:cubicBezTo>
                  <a:cubicBezTo>
                    <a:pt x="181" y="106"/>
                    <a:pt x="181" y="106"/>
                    <a:pt x="181" y="106"/>
                  </a:cubicBezTo>
                  <a:close/>
                  <a:moveTo>
                    <a:pt x="176" y="106"/>
                  </a:moveTo>
                  <a:cubicBezTo>
                    <a:pt x="175" y="107"/>
                    <a:pt x="175" y="107"/>
                    <a:pt x="175" y="107"/>
                  </a:cubicBezTo>
                  <a:cubicBezTo>
                    <a:pt x="176" y="108"/>
                    <a:pt x="176" y="108"/>
                    <a:pt x="176" y="108"/>
                  </a:cubicBezTo>
                  <a:cubicBezTo>
                    <a:pt x="176" y="108"/>
                    <a:pt x="176" y="108"/>
                    <a:pt x="176" y="108"/>
                  </a:cubicBezTo>
                  <a:cubicBezTo>
                    <a:pt x="176" y="107"/>
                    <a:pt x="176" y="107"/>
                    <a:pt x="176" y="107"/>
                  </a:cubicBezTo>
                  <a:lnTo>
                    <a:pt x="176" y="106"/>
                  </a:lnTo>
                  <a:close/>
                  <a:moveTo>
                    <a:pt x="182" y="96"/>
                  </a:moveTo>
                  <a:cubicBezTo>
                    <a:pt x="182" y="95"/>
                    <a:pt x="182" y="95"/>
                    <a:pt x="182" y="95"/>
                  </a:cubicBezTo>
                  <a:cubicBezTo>
                    <a:pt x="182" y="96"/>
                    <a:pt x="182" y="96"/>
                    <a:pt x="182" y="96"/>
                  </a:cubicBezTo>
                  <a:cubicBezTo>
                    <a:pt x="182" y="96"/>
                    <a:pt x="182" y="96"/>
                    <a:pt x="182" y="96"/>
                  </a:cubicBezTo>
                  <a:close/>
                  <a:moveTo>
                    <a:pt x="162" y="68"/>
                  </a:moveTo>
                  <a:cubicBezTo>
                    <a:pt x="162" y="68"/>
                    <a:pt x="162" y="68"/>
                    <a:pt x="162" y="68"/>
                  </a:cubicBezTo>
                  <a:cubicBezTo>
                    <a:pt x="162" y="68"/>
                    <a:pt x="162" y="68"/>
                    <a:pt x="162" y="68"/>
                  </a:cubicBezTo>
                  <a:cubicBezTo>
                    <a:pt x="162" y="68"/>
                    <a:pt x="162" y="68"/>
                    <a:pt x="162" y="68"/>
                  </a:cubicBezTo>
                  <a:close/>
                  <a:moveTo>
                    <a:pt x="170" y="85"/>
                  </a:moveTo>
                  <a:cubicBezTo>
                    <a:pt x="170" y="85"/>
                    <a:pt x="170" y="85"/>
                    <a:pt x="170" y="85"/>
                  </a:cubicBezTo>
                  <a:cubicBezTo>
                    <a:pt x="170" y="85"/>
                    <a:pt x="170" y="85"/>
                    <a:pt x="170" y="85"/>
                  </a:cubicBezTo>
                  <a:cubicBezTo>
                    <a:pt x="171" y="85"/>
                    <a:pt x="171" y="85"/>
                    <a:pt x="171" y="85"/>
                  </a:cubicBezTo>
                  <a:cubicBezTo>
                    <a:pt x="171" y="85"/>
                    <a:pt x="171" y="85"/>
                    <a:pt x="171" y="85"/>
                  </a:cubicBezTo>
                  <a:lnTo>
                    <a:pt x="170" y="85"/>
                  </a:lnTo>
                  <a:close/>
                  <a:moveTo>
                    <a:pt x="160" y="76"/>
                  </a:moveTo>
                  <a:cubicBezTo>
                    <a:pt x="161" y="77"/>
                    <a:pt x="160" y="77"/>
                    <a:pt x="160" y="77"/>
                  </a:cubicBezTo>
                  <a:cubicBezTo>
                    <a:pt x="160" y="77"/>
                    <a:pt x="160" y="77"/>
                    <a:pt x="160" y="77"/>
                  </a:cubicBezTo>
                  <a:cubicBezTo>
                    <a:pt x="160" y="78"/>
                    <a:pt x="161" y="78"/>
                    <a:pt x="161" y="78"/>
                  </a:cubicBezTo>
                  <a:cubicBezTo>
                    <a:pt x="161" y="79"/>
                    <a:pt x="161" y="79"/>
                    <a:pt x="161" y="79"/>
                  </a:cubicBezTo>
                  <a:cubicBezTo>
                    <a:pt x="160" y="79"/>
                    <a:pt x="160" y="79"/>
                    <a:pt x="160" y="79"/>
                  </a:cubicBezTo>
                  <a:cubicBezTo>
                    <a:pt x="160" y="79"/>
                    <a:pt x="160" y="79"/>
                    <a:pt x="160" y="79"/>
                  </a:cubicBezTo>
                  <a:cubicBezTo>
                    <a:pt x="160" y="80"/>
                    <a:pt x="160" y="80"/>
                    <a:pt x="160" y="80"/>
                  </a:cubicBezTo>
                  <a:cubicBezTo>
                    <a:pt x="160" y="80"/>
                    <a:pt x="160" y="80"/>
                    <a:pt x="160" y="80"/>
                  </a:cubicBezTo>
                  <a:cubicBezTo>
                    <a:pt x="160" y="80"/>
                    <a:pt x="160" y="80"/>
                    <a:pt x="160" y="80"/>
                  </a:cubicBezTo>
                  <a:cubicBezTo>
                    <a:pt x="160" y="80"/>
                    <a:pt x="160" y="80"/>
                    <a:pt x="160" y="80"/>
                  </a:cubicBezTo>
                  <a:cubicBezTo>
                    <a:pt x="160" y="80"/>
                    <a:pt x="160" y="80"/>
                    <a:pt x="160" y="80"/>
                  </a:cubicBezTo>
                  <a:cubicBezTo>
                    <a:pt x="160" y="81"/>
                    <a:pt x="160" y="81"/>
                    <a:pt x="160" y="81"/>
                  </a:cubicBezTo>
                  <a:cubicBezTo>
                    <a:pt x="160" y="82"/>
                    <a:pt x="160" y="82"/>
                    <a:pt x="160" y="82"/>
                  </a:cubicBezTo>
                  <a:cubicBezTo>
                    <a:pt x="160" y="82"/>
                    <a:pt x="160" y="82"/>
                    <a:pt x="160" y="82"/>
                  </a:cubicBezTo>
                  <a:cubicBezTo>
                    <a:pt x="160" y="82"/>
                    <a:pt x="160" y="82"/>
                    <a:pt x="160" y="82"/>
                  </a:cubicBezTo>
                  <a:cubicBezTo>
                    <a:pt x="161" y="83"/>
                    <a:pt x="161" y="83"/>
                    <a:pt x="161" y="83"/>
                  </a:cubicBezTo>
                  <a:cubicBezTo>
                    <a:pt x="160" y="83"/>
                    <a:pt x="160" y="83"/>
                    <a:pt x="160" y="83"/>
                  </a:cubicBezTo>
                  <a:cubicBezTo>
                    <a:pt x="161" y="83"/>
                    <a:pt x="161" y="83"/>
                    <a:pt x="161" y="83"/>
                  </a:cubicBezTo>
                  <a:cubicBezTo>
                    <a:pt x="161" y="83"/>
                    <a:pt x="161" y="83"/>
                    <a:pt x="161" y="83"/>
                  </a:cubicBezTo>
                  <a:cubicBezTo>
                    <a:pt x="161" y="84"/>
                    <a:pt x="161" y="84"/>
                    <a:pt x="161" y="84"/>
                  </a:cubicBezTo>
                  <a:cubicBezTo>
                    <a:pt x="161" y="84"/>
                    <a:pt x="161" y="84"/>
                    <a:pt x="161" y="84"/>
                  </a:cubicBezTo>
                  <a:cubicBezTo>
                    <a:pt x="161" y="84"/>
                    <a:pt x="161" y="84"/>
                    <a:pt x="161" y="84"/>
                  </a:cubicBezTo>
                  <a:cubicBezTo>
                    <a:pt x="161" y="84"/>
                    <a:pt x="161" y="84"/>
                    <a:pt x="161" y="84"/>
                  </a:cubicBezTo>
                  <a:cubicBezTo>
                    <a:pt x="161" y="85"/>
                    <a:pt x="161" y="85"/>
                    <a:pt x="161" y="85"/>
                  </a:cubicBezTo>
                  <a:cubicBezTo>
                    <a:pt x="161" y="85"/>
                    <a:pt x="161" y="85"/>
                    <a:pt x="161" y="85"/>
                  </a:cubicBezTo>
                  <a:cubicBezTo>
                    <a:pt x="161" y="85"/>
                    <a:pt x="161" y="85"/>
                    <a:pt x="161" y="85"/>
                  </a:cubicBezTo>
                  <a:cubicBezTo>
                    <a:pt x="161" y="85"/>
                    <a:pt x="161" y="85"/>
                    <a:pt x="161" y="85"/>
                  </a:cubicBezTo>
                  <a:cubicBezTo>
                    <a:pt x="162" y="86"/>
                    <a:pt x="162" y="86"/>
                    <a:pt x="162" y="86"/>
                  </a:cubicBezTo>
                  <a:cubicBezTo>
                    <a:pt x="161" y="86"/>
                    <a:pt x="161" y="86"/>
                    <a:pt x="161" y="86"/>
                  </a:cubicBezTo>
                  <a:cubicBezTo>
                    <a:pt x="162" y="87"/>
                    <a:pt x="162" y="87"/>
                    <a:pt x="162" y="87"/>
                  </a:cubicBezTo>
                  <a:cubicBezTo>
                    <a:pt x="162" y="87"/>
                    <a:pt x="162" y="87"/>
                    <a:pt x="162" y="87"/>
                  </a:cubicBezTo>
                  <a:cubicBezTo>
                    <a:pt x="162" y="87"/>
                    <a:pt x="162" y="87"/>
                    <a:pt x="162" y="87"/>
                  </a:cubicBezTo>
                  <a:cubicBezTo>
                    <a:pt x="162" y="87"/>
                    <a:pt x="162" y="87"/>
                    <a:pt x="162" y="87"/>
                  </a:cubicBezTo>
                  <a:cubicBezTo>
                    <a:pt x="162" y="87"/>
                    <a:pt x="162" y="87"/>
                    <a:pt x="162" y="87"/>
                  </a:cubicBezTo>
                  <a:cubicBezTo>
                    <a:pt x="162" y="88"/>
                    <a:pt x="162" y="88"/>
                    <a:pt x="162" y="88"/>
                  </a:cubicBezTo>
                  <a:cubicBezTo>
                    <a:pt x="162" y="88"/>
                    <a:pt x="162" y="88"/>
                    <a:pt x="162" y="88"/>
                  </a:cubicBezTo>
                  <a:cubicBezTo>
                    <a:pt x="162" y="89"/>
                    <a:pt x="162" y="89"/>
                    <a:pt x="162" y="89"/>
                  </a:cubicBezTo>
                  <a:cubicBezTo>
                    <a:pt x="162" y="89"/>
                    <a:pt x="162" y="89"/>
                    <a:pt x="162" y="89"/>
                  </a:cubicBezTo>
                  <a:cubicBezTo>
                    <a:pt x="163" y="89"/>
                    <a:pt x="163" y="89"/>
                    <a:pt x="163" y="89"/>
                  </a:cubicBezTo>
                  <a:cubicBezTo>
                    <a:pt x="163" y="89"/>
                    <a:pt x="163" y="89"/>
                    <a:pt x="163" y="89"/>
                  </a:cubicBezTo>
                  <a:cubicBezTo>
                    <a:pt x="163" y="90"/>
                    <a:pt x="163" y="90"/>
                    <a:pt x="163" y="90"/>
                  </a:cubicBezTo>
                  <a:cubicBezTo>
                    <a:pt x="163" y="90"/>
                    <a:pt x="163" y="90"/>
                    <a:pt x="163" y="90"/>
                  </a:cubicBezTo>
                  <a:cubicBezTo>
                    <a:pt x="163" y="90"/>
                    <a:pt x="163" y="90"/>
                    <a:pt x="163" y="90"/>
                  </a:cubicBezTo>
                  <a:cubicBezTo>
                    <a:pt x="163" y="91"/>
                    <a:pt x="163" y="91"/>
                    <a:pt x="163" y="91"/>
                  </a:cubicBezTo>
                  <a:cubicBezTo>
                    <a:pt x="163" y="91"/>
                    <a:pt x="163" y="91"/>
                    <a:pt x="163" y="91"/>
                  </a:cubicBezTo>
                  <a:cubicBezTo>
                    <a:pt x="163" y="91"/>
                    <a:pt x="163" y="91"/>
                    <a:pt x="163" y="91"/>
                  </a:cubicBezTo>
                  <a:cubicBezTo>
                    <a:pt x="163" y="92"/>
                    <a:pt x="163" y="92"/>
                    <a:pt x="163" y="92"/>
                  </a:cubicBezTo>
                  <a:cubicBezTo>
                    <a:pt x="163" y="92"/>
                    <a:pt x="163" y="92"/>
                    <a:pt x="163" y="92"/>
                  </a:cubicBezTo>
                  <a:cubicBezTo>
                    <a:pt x="163" y="92"/>
                    <a:pt x="163" y="92"/>
                    <a:pt x="163" y="92"/>
                  </a:cubicBezTo>
                  <a:cubicBezTo>
                    <a:pt x="164" y="92"/>
                    <a:pt x="164" y="92"/>
                    <a:pt x="164" y="92"/>
                  </a:cubicBezTo>
                  <a:cubicBezTo>
                    <a:pt x="164" y="92"/>
                    <a:pt x="164" y="92"/>
                    <a:pt x="165" y="92"/>
                  </a:cubicBezTo>
                  <a:cubicBezTo>
                    <a:pt x="165" y="92"/>
                    <a:pt x="165" y="92"/>
                    <a:pt x="165" y="92"/>
                  </a:cubicBezTo>
                  <a:cubicBezTo>
                    <a:pt x="165" y="93"/>
                    <a:pt x="165" y="93"/>
                    <a:pt x="165" y="93"/>
                  </a:cubicBezTo>
                  <a:cubicBezTo>
                    <a:pt x="165" y="93"/>
                    <a:pt x="165" y="93"/>
                    <a:pt x="165" y="93"/>
                  </a:cubicBezTo>
                  <a:cubicBezTo>
                    <a:pt x="166" y="93"/>
                    <a:pt x="166" y="93"/>
                    <a:pt x="166" y="93"/>
                  </a:cubicBezTo>
                  <a:cubicBezTo>
                    <a:pt x="166" y="93"/>
                    <a:pt x="166" y="93"/>
                    <a:pt x="166" y="93"/>
                  </a:cubicBezTo>
                  <a:cubicBezTo>
                    <a:pt x="166" y="93"/>
                    <a:pt x="166" y="93"/>
                    <a:pt x="166" y="93"/>
                  </a:cubicBezTo>
                  <a:cubicBezTo>
                    <a:pt x="167" y="93"/>
                    <a:pt x="167" y="93"/>
                    <a:pt x="167" y="93"/>
                  </a:cubicBezTo>
                  <a:cubicBezTo>
                    <a:pt x="167" y="93"/>
                    <a:pt x="167" y="93"/>
                    <a:pt x="167" y="93"/>
                  </a:cubicBezTo>
                  <a:cubicBezTo>
                    <a:pt x="167" y="93"/>
                    <a:pt x="167" y="93"/>
                    <a:pt x="167" y="93"/>
                  </a:cubicBezTo>
                  <a:cubicBezTo>
                    <a:pt x="167" y="93"/>
                    <a:pt x="167" y="93"/>
                    <a:pt x="167" y="93"/>
                  </a:cubicBezTo>
                  <a:cubicBezTo>
                    <a:pt x="168" y="93"/>
                    <a:pt x="168" y="93"/>
                    <a:pt x="168" y="93"/>
                  </a:cubicBezTo>
                  <a:cubicBezTo>
                    <a:pt x="168" y="93"/>
                    <a:pt x="168" y="93"/>
                    <a:pt x="168" y="93"/>
                  </a:cubicBezTo>
                  <a:cubicBezTo>
                    <a:pt x="168" y="93"/>
                    <a:pt x="168" y="93"/>
                    <a:pt x="168" y="93"/>
                  </a:cubicBezTo>
                  <a:cubicBezTo>
                    <a:pt x="168" y="94"/>
                    <a:pt x="168" y="94"/>
                    <a:pt x="168" y="94"/>
                  </a:cubicBezTo>
                  <a:cubicBezTo>
                    <a:pt x="168" y="94"/>
                    <a:pt x="168" y="94"/>
                    <a:pt x="168" y="94"/>
                  </a:cubicBezTo>
                  <a:cubicBezTo>
                    <a:pt x="168" y="94"/>
                    <a:pt x="168" y="94"/>
                    <a:pt x="168" y="94"/>
                  </a:cubicBezTo>
                  <a:cubicBezTo>
                    <a:pt x="168" y="94"/>
                    <a:pt x="168" y="94"/>
                    <a:pt x="168" y="94"/>
                  </a:cubicBezTo>
                  <a:cubicBezTo>
                    <a:pt x="168" y="94"/>
                    <a:pt x="168" y="94"/>
                    <a:pt x="168" y="94"/>
                  </a:cubicBezTo>
                  <a:cubicBezTo>
                    <a:pt x="167" y="94"/>
                    <a:pt x="167" y="94"/>
                    <a:pt x="167" y="94"/>
                  </a:cubicBezTo>
                  <a:cubicBezTo>
                    <a:pt x="168" y="95"/>
                    <a:pt x="168" y="95"/>
                    <a:pt x="168" y="95"/>
                  </a:cubicBezTo>
                  <a:cubicBezTo>
                    <a:pt x="168" y="95"/>
                    <a:pt x="168" y="95"/>
                    <a:pt x="168" y="95"/>
                  </a:cubicBezTo>
                  <a:cubicBezTo>
                    <a:pt x="168" y="95"/>
                    <a:pt x="168" y="95"/>
                    <a:pt x="168" y="95"/>
                  </a:cubicBezTo>
                  <a:cubicBezTo>
                    <a:pt x="168" y="95"/>
                    <a:pt x="168" y="95"/>
                    <a:pt x="168" y="95"/>
                  </a:cubicBezTo>
                  <a:cubicBezTo>
                    <a:pt x="167" y="95"/>
                    <a:pt x="167" y="95"/>
                    <a:pt x="167" y="96"/>
                  </a:cubicBezTo>
                  <a:cubicBezTo>
                    <a:pt x="166" y="96"/>
                    <a:pt x="166" y="96"/>
                    <a:pt x="166" y="96"/>
                  </a:cubicBezTo>
                  <a:cubicBezTo>
                    <a:pt x="166" y="96"/>
                    <a:pt x="166" y="96"/>
                    <a:pt x="166" y="96"/>
                  </a:cubicBezTo>
                  <a:cubicBezTo>
                    <a:pt x="166" y="96"/>
                    <a:pt x="166" y="96"/>
                    <a:pt x="166" y="96"/>
                  </a:cubicBezTo>
                  <a:cubicBezTo>
                    <a:pt x="166" y="96"/>
                    <a:pt x="166" y="96"/>
                    <a:pt x="166" y="96"/>
                  </a:cubicBezTo>
                  <a:cubicBezTo>
                    <a:pt x="166" y="97"/>
                    <a:pt x="166" y="97"/>
                    <a:pt x="166" y="97"/>
                  </a:cubicBezTo>
                  <a:cubicBezTo>
                    <a:pt x="166" y="97"/>
                    <a:pt x="166" y="97"/>
                    <a:pt x="166" y="97"/>
                  </a:cubicBezTo>
                  <a:cubicBezTo>
                    <a:pt x="166" y="97"/>
                    <a:pt x="166" y="97"/>
                    <a:pt x="166" y="97"/>
                  </a:cubicBezTo>
                  <a:cubicBezTo>
                    <a:pt x="166" y="98"/>
                    <a:pt x="166" y="98"/>
                    <a:pt x="166" y="98"/>
                  </a:cubicBezTo>
                  <a:cubicBezTo>
                    <a:pt x="166" y="98"/>
                    <a:pt x="166" y="98"/>
                    <a:pt x="166" y="98"/>
                  </a:cubicBezTo>
                  <a:cubicBezTo>
                    <a:pt x="166" y="98"/>
                    <a:pt x="166" y="98"/>
                    <a:pt x="166" y="98"/>
                  </a:cubicBezTo>
                  <a:cubicBezTo>
                    <a:pt x="166" y="98"/>
                    <a:pt x="166" y="98"/>
                    <a:pt x="166" y="98"/>
                  </a:cubicBezTo>
                  <a:cubicBezTo>
                    <a:pt x="167" y="99"/>
                    <a:pt x="167" y="99"/>
                    <a:pt x="167" y="99"/>
                  </a:cubicBezTo>
                  <a:cubicBezTo>
                    <a:pt x="167" y="99"/>
                    <a:pt x="167" y="99"/>
                    <a:pt x="167" y="99"/>
                  </a:cubicBezTo>
                  <a:cubicBezTo>
                    <a:pt x="167" y="100"/>
                    <a:pt x="167" y="100"/>
                    <a:pt x="167" y="100"/>
                  </a:cubicBezTo>
                  <a:cubicBezTo>
                    <a:pt x="168" y="100"/>
                    <a:pt x="168" y="100"/>
                    <a:pt x="168" y="100"/>
                  </a:cubicBezTo>
                  <a:cubicBezTo>
                    <a:pt x="168" y="100"/>
                    <a:pt x="168" y="100"/>
                    <a:pt x="168" y="100"/>
                  </a:cubicBezTo>
                  <a:cubicBezTo>
                    <a:pt x="169" y="100"/>
                    <a:pt x="169" y="100"/>
                    <a:pt x="169" y="100"/>
                  </a:cubicBezTo>
                  <a:cubicBezTo>
                    <a:pt x="169" y="100"/>
                    <a:pt x="169" y="100"/>
                    <a:pt x="169" y="100"/>
                  </a:cubicBezTo>
                  <a:cubicBezTo>
                    <a:pt x="169" y="100"/>
                    <a:pt x="169" y="100"/>
                    <a:pt x="169" y="100"/>
                  </a:cubicBezTo>
                  <a:cubicBezTo>
                    <a:pt x="169" y="100"/>
                    <a:pt x="169" y="100"/>
                    <a:pt x="169" y="100"/>
                  </a:cubicBezTo>
                  <a:cubicBezTo>
                    <a:pt x="169" y="99"/>
                    <a:pt x="169" y="99"/>
                    <a:pt x="169" y="99"/>
                  </a:cubicBezTo>
                  <a:cubicBezTo>
                    <a:pt x="169" y="99"/>
                    <a:pt x="169" y="99"/>
                    <a:pt x="169" y="99"/>
                  </a:cubicBezTo>
                  <a:cubicBezTo>
                    <a:pt x="169" y="98"/>
                    <a:pt x="169" y="98"/>
                    <a:pt x="169" y="98"/>
                  </a:cubicBezTo>
                  <a:cubicBezTo>
                    <a:pt x="169" y="98"/>
                    <a:pt x="169" y="98"/>
                    <a:pt x="169" y="98"/>
                  </a:cubicBezTo>
                  <a:cubicBezTo>
                    <a:pt x="169" y="98"/>
                    <a:pt x="169" y="98"/>
                    <a:pt x="169" y="98"/>
                  </a:cubicBezTo>
                  <a:cubicBezTo>
                    <a:pt x="169" y="98"/>
                    <a:pt x="169" y="98"/>
                    <a:pt x="169" y="98"/>
                  </a:cubicBezTo>
                  <a:cubicBezTo>
                    <a:pt x="169" y="98"/>
                    <a:pt x="169" y="98"/>
                    <a:pt x="169" y="98"/>
                  </a:cubicBezTo>
                  <a:cubicBezTo>
                    <a:pt x="169" y="98"/>
                    <a:pt x="169" y="98"/>
                    <a:pt x="169" y="97"/>
                  </a:cubicBezTo>
                  <a:cubicBezTo>
                    <a:pt x="169" y="97"/>
                    <a:pt x="169" y="97"/>
                    <a:pt x="169" y="97"/>
                  </a:cubicBezTo>
                  <a:cubicBezTo>
                    <a:pt x="168" y="97"/>
                    <a:pt x="168" y="97"/>
                    <a:pt x="168" y="97"/>
                  </a:cubicBezTo>
                  <a:cubicBezTo>
                    <a:pt x="168" y="96"/>
                    <a:pt x="168" y="96"/>
                    <a:pt x="168" y="96"/>
                  </a:cubicBezTo>
                  <a:cubicBezTo>
                    <a:pt x="168" y="96"/>
                    <a:pt x="168" y="96"/>
                    <a:pt x="168" y="96"/>
                  </a:cubicBezTo>
                  <a:cubicBezTo>
                    <a:pt x="168" y="96"/>
                    <a:pt x="168" y="96"/>
                    <a:pt x="168" y="96"/>
                  </a:cubicBezTo>
                  <a:cubicBezTo>
                    <a:pt x="169" y="96"/>
                    <a:pt x="169" y="96"/>
                    <a:pt x="169" y="96"/>
                  </a:cubicBezTo>
                  <a:cubicBezTo>
                    <a:pt x="169" y="97"/>
                    <a:pt x="169" y="97"/>
                    <a:pt x="169" y="97"/>
                  </a:cubicBezTo>
                  <a:cubicBezTo>
                    <a:pt x="169" y="96"/>
                    <a:pt x="169" y="96"/>
                    <a:pt x="169" y="96"/>
                  </a:cubicBezTo>
                  <a:cubicBezTo>
                    <a:pt x="169" y="97"/>
                    <a:pt x="169" y="97"/>
                    <a:pt x="169" y="97"/>
                  </a:cubicBezTo>
                  <a:cubicBezTo>
                    <a:pt x="169" y="97"/>
                    <a:pt x="169" y="97"/>
                    <a:pt x="169" y="97"/>
                  </a:cubicBezTo>
                  <a:cubicBezTo>
                    <a:pt x="169" y="97"/>
                    <a:pt x="169" y="97"/>
                    <a:pt x="169" y="97"/>
                  </a:cubicBezTo>
                  <a:cubicBezTo>
                    <a:pt x="170" y="97"/>
                    <a:pt x="170" y="97"/>
                    <a:pt x="170" y="98"/>
                  </a:cubicBezTo>
                  <a:cubicBezTo>
                    <a:pt x="170" y="98"/>
                    <a:pt x="170" y="98"/>
                    <a:pt x="170" y="98"/>
                  </a:cubicBezTo>
                  <a:cubicBezTo>
                    <a:pt x="170" y="98"/>
                    <a:pt x="170" y="98"/>
                    <a:pt x="170" y="98"/>
                  </a:cubicBezTo>
                  <a:cubicBezTo>
                    <a:pt x="170" y="97"/>
                    <a:pt x="170" y="97"/>
                    <a:pt x="170" y="97"/>
                  </a:cubicBezTo>
                  <a:cubicBezTo>
                    <a:pt x="170" y="97"/>
                    <a:pt x="170" y="97"/>
                    <a:pt x="170" y="97"/>
                  </a:cubicBezTo>
                  <a:cubicBezTo>
                    <a:pt x="170" y="96"/>
                    <a:pt x="170" y="96"/>
                    <a:pt x="170" y="96"/>
                  </a:cubicBezTo>
                  <a:cubicBezTo>
                    <a:pt x="170" y="96"/>
                    <a:pt x="170" y="96"/>
                    <a:pt x="170" y="96"/>
                  </a:cubicBezTo>
                  <a:cubicBezTo>
                    <a:pt x="170" y="96"/>
                    <a:pt x="170" y="96"/>
                    <a:pt x="170" y="96"/>
                  </a:cubicBezTo>
                  <a:cubicBezTo>
                    <a:pt x="170" y="96"/>
                    <a:pt x="170" y="96"/>
                    <a:pt x="170" y="96"/>
                  </a:cubicBezTo>
                  <a:cubicBezTo>
                    <a:pt x="171" y="96"/>
                    <a:pt x="171" y="96"/>
                    <a:pt x="171" y="96"/>
                  </a:cubicBezTo>
                  <a:cubicBezTo>
                    <a:pt x="171" y="96"/>
                    <a:pt x="171" y="96"/>
                    <a:pt x="171" y="96"/>
                  </a:cubicBezTo>
                  <a:cubicBezTo>
                    <a:pt x="171" y="95"/>
                    <a:pt x="171" y="95"/>
                    <a:pt x="171" y="95"/>
                  </a:cubicBezTo>
                  <a:cubicBezTo>
                    <a:pt x="170" y="95"/>
                    <a:pt x="170" y="95"/>
                    <a:pt x="170" y="95"/>
                  </a:cubicBezTo>
                  <a:cubicBezTo>
                    <a:pt x="169" y="95"/>
                    <a:pt x="169" y="95"/>
                    <a:pt x="169" y="95"/>
                  </a:cubicBezTo>
                  <a:cubicBezTo>
                    <a:pt x="169" y="95"/>
                    <a:pt x="169" y="95"/>
                    <a:pt x="169" y="95"/>
                  </a:cubicBezTo>
                  <a:cubicBezTo>
                    <a:pt x="170" y="95"/>
                    <a:pt x="170" y="95"/>
                    <a:pt x="170" y="95"/>
                  </a:cubicBezTo>
                  <a:cubicBezTo>
                    <a:pt x="170" y="95"/>
                    <a:pt x="170" y="95"/>
                    <a:pt x="170" y="95"/>
                  </a:cubicBezTo>
                  <a:cubicBezTo>
                    <a:pt x="170" y="95"/>
                    <a:pt x="170" y="95"/>
                    <a:pt x="170" y="95"/>
                  </a:cubicBezTo>
                  <a:cubicBezTo>
                    <a:pt x="169" y="94"/>
                    <a:pt x="169" y="94"/>
                    <a:pt x="169" y="94"/>
                  </a:cubicBezTo>
                  <a:cubicBezTo>
                    <a:pt x="170" y="94"/>
                    <a:pt x="170" y="94"/>
                    <a:pt x="170" y="94"/>
                  </a:cubicBezTo>
                  <a:cubicBezTo>
                    <a:pt x="169" y="94"/>
                    <a:pt x="169" y="94"/>
                    <a:pt x="169" y="94"/>
                  </a:cubicBezTo>
                  <a:cubicBezTo>
                    <a:pt x="169" y="94"/>
                    <a:pt x="169" y="94"/>
                    <a:pt x="169" y="94"/>
                  </a:cubicBezTo>
                  <a:cubicBezTo>
                    <a:pt x="169" y="93"/>
                    <a:pt x="169" y="93"/>
                    <a:pt x="169" y="93"/>
                  </a:cubicBezTo>
                  <a:cubicBezTo>
                    <a:pt x="170" y="93"/>
                    <a:pt x="170" y="93"/>
                    <a:pt x="170" y="93"/>
                  </a:cubicBezTo>
                  <a:cubicBezTo>
                    <a:pt x="170" y="93"/>
                    <a:pt x="170" y="93"/>
                    <a:pt x="170" y="93"/>
                  </a:cubicBezTo>
                  <a:cubicBezTo>
                    <a:pt x="170" y="93"/>
                    <a:pt x="170" y="93"/>
                    <a:pt x="170" y="93"/>
                  </a:cubicBezTo>
                  <a:cubicBezTo>
                    <a:pt x="170" y="92"/>
                    <a:pt x="170" y="92"/>
                    <a:pt x="170" y="92"/>
                  </a:cubicBezTo>
                  <a:cubicBezTo>
                    <a:pt x="170" y="92"/>
                    <a:pt x="170" y="92"/>
                    <a:pt x="170" y="92"/>
                  </a:cubicBezTo>
                  <a:cubicBezTo>
                    <a:pt x="169" y="92"/>
                    <a:pt x="169" y="92"/>
                    <a:pt x="169" y="92"/>
                  </a:cubicBezTo>
                  <a:cubicBezTo>
                    <a:pt x="169" y="92"/>
                    <a:pt x="169" y="92"/>
                    <a:pt x="169" y="92"/>
                  </a:cubicBezTo>
                  <a:cubicBezTo>
                    <a:pt x="169" y="92"/>
                    <a:pt x="169" y="92"/>
                    <a:pt x="169" y="92"/>
                  </a:cubicBezTo>
                  <a:cubicBezTo>
                    <a:pt x="169" y="92"/>
                    <a:pt x="169" y="92"/>
                    <a:pt x="169" y="92"/>
                  </a:cubicBezTo>
                  <a:cubicBezTo>
                    <a:pt x="169" y="91"/>
                    <a:pt x="169" y="91"/>
                    <a:pt x="169" y="91"/>
                  </a:cubicBezTo>
                  <a:cubicBezTo>
                    <a:pt x="169" y="91"/>
                    <a:pt x="169" y="91"/>
                    <a:pt x="169" y="91"/>
                  </a:cubicBezTo>
                  <a:cubicBezTo>
                    <a:pt x="169" y="90"/>
                    <a:pt x="169" y="90"/>
                    <a:pt x="169" y="90"/>
                  </a:cubicBezTo>
                  <a:cubicBezTo>
                    <a:pt x="169" y="89"/>
                    <a:pt x="169" y="89"/>
                    <a:pt x="169" y="89"/>
                  </a:cubicBezTo>
                  <a:cubicBezTo>
                    <a:pt x="168" y="89"/>
                    <a:pt x="168" y="89"/>
                    <a:pt x="168" y="89"/>
                  </a:cubicBezTo>
                  <a:cubicBezTo>
                    <a:pt x="168" y="88"/>
                    <a:pt x="168" y="88"/>
                    <a:pt x="168" y="88"/>
                  </a:cubicBezTo>
                  <a:cubicBezTo>
                    <a:pt x="168" y="88"/>
                    <a:pt x="168" y="88"/>
                    <a:pt x="168" y="88"/>
                  </a:cubicBezTo>
                  <a:cubicBezTo>
                    <a:pt x="168" y="87"/>
                    <a:pt x="168" y="87"/>
                    <a:pt x="168" y="87"/>
                  </a:cubicBezTo>
                  <a:cubicBezTo>
                    <a:pt x="168" y="87"/>
                    <a:pt x="168" y="87"/>
                    <a:pt x="168" y="87"/>
                  </a:cubicBezTo>
                  <a:cubicBezTo>
                    <a:pt x="168" y="87"/>
                    <a:pt x="168" y="87"/>
                    <a:pt x="168" y="87"/>
                  </a:cubicBezTo>
                  <a:cubicBezTo>
                    <a:pt x="168" y="87"/>
                    <a:pt x="168" y="87"/>
                    <a:pt x="168" y="87"/>
                  </a:cubicBezTo>
                  <a:cubicBezTo>
                    <a:pt x="169" y="86"/>
                    <a:pt x="169" y="86"/>
                    <a:pt x="169" y="86"/>
                  </a:cubicBezTo>
                  <a:cubicBezTo>
                    <a:pt x="169" y="86"/>
                    <a:pt x="169" y="86"/>
                    <a:pt x="169" y="86"/>
                  </a:cubicBezTo>
                  <a:cubicBezTo>
                    <a:pt x="169" y="86"/>
                    <a:pt x="169" y="86"/>
                    <a:pt x="169" y="86"/>
                  </a:cubicBezTo>
                  <a:cubicBezTo>
                    <a:pt x="169" y="86"/>
                    <a:pt x="169" y="86"/>
                    <a:pt x="169" y="86"/>
                  </a:cubicBezTo>
                  <a:cubicBezTo>
                    <a:pt x="169" y="86"/>
                    <a:pt x="169" y="86"/>
                    <a:pt x="169" y="86"/>
                  </a:cubicBezTo>
                  <a:cubicBezTo>
                    <a:pt x="170" y="85"/>
                    <a:pt x="170" y="85"/>
                    <a:pt x="170" y="85"/>
                  </a:cubicBezTo>
                  <a:cubicBezTo>
                    <a:pt x="170" y="85"/>
                    <a:pt x="170" y="85"/>
                    <a:pt x="170" y="85"/>
                  </a:cubicBezTo>
                  <a:cubicBezTo>
                    <a:pt x="170" y="85"/>
                    <a:pt x="170" y="85"/>
                    <a:pt x="170" y="85"/>
                  </a:cubicBezTo>
                  <a:cubicBezTo>
                    <a:pt x="170" y="85"/>
                    <a:pt x="170" y="85"/>
                    <a:pt x="170" y="85"/>
                  </a:cubicBezTo>
                  <a:cubicBezTo>
                    <a:pt x="170" y="85"/>
                    <a:pt x="170" y="85"/>
                    <a:pt x="170" y="85"/>
                  </a:cubicBezTo>
                  <a:cubicBezTo>
                    <a:pt x="170" y="85"/>
                    <a:pt x="170" y="85"/>
                    <a:pt x="170" y="85"/>
                  </a:cubicBezTo>
                  <a:cubicBezTo>
                    <a:pt x="170" y="84"/>
                    <a:pt x="171" y="84"/>
                    <a:pt x="171" y="84"/>
                  </a:cubicBezTo>
                  <a:cubicBezTo>
                    <a:pt x="171" y="84"/>
                    <a:pt x="171" y="84"/>
                    <a:pt x="171" y="84"/>
                  </a:cubicBezTo>
                  <a:cubicBezTo>
                    <a:pt x="171" y="84"/>
                    <a:pt x="171" y="84"/>
                    <a:pt x="171" y="84"/>
                  </a:cubicBezTo>
                  <a:cubicBezTo>
                    <a:pt x="171" y="84"/>
                    <a:pt x="171" y="84"/>
                    <a:pt x="171" y="85"/>
                  </a:cubicBezTo>
                  <a:cubicBezTo>
                    <a:pt x="172" y="85"/>
                    <a:pt x="172" y="85"/>
                    <a:pt x="172" y="85"/>
                  </a:cubicBezTo>
                  <a:cubicBezTo>
                    <a:pt x="172" y="85"/>
                    <a:pt x="172" y="85"/>
                    <a:pt x="172" y="85"/>
                  </a:cubicBezTo>
                  <a:cubicBezTo>
                    <a:pt x="173" y="85"/>
                    <a:pt x="173" y="85"/>
                    <a:pt x="173" y="85"/>
                  </a:cubicBezTo>
                  <a:cubicBezTo>
                    <a:pt x="172" y="84"/>
                    <a:pt x="172" y="84"/>
                    <a:pt x="172" y="84"/>
                  </a:cubicBezTo>
                  <a:cubicBezTo>
                    <a:pt x="171" y="84"/>
                    <a:pt x="171" y="84"/>
                    <a:pt x="171" y="84"/>
                  </a:cubicBezTo>
                  <a:cubicBezTo>
                    <a:pt x="171" y="83"/>
                    <a:pt x="171" y="83"/>
                    <a:pt x="171" y="83"/>
                  </a:cubicBezTo>
                  <a:cubicBezTo>
                    <a:pt x="171" y="83"/>
                    <a:pt x="170" y="83"/>
                    <a:pt x="170" y="82"/>
                  </a:cubicBezTo>
                  <a:cubicBezTo>
                    <a:pt x="170" y="82"/>
                    <a:pt x="170" y="82"/>
                    <a:pt x="170" y="82"/>
                  </a:cubicBezTo>
                  <a:cubicBezTo>
                    <a:pt x="170" y="82"/>
                    <a:pt x="170" y="82"/>
                    <a:pt x="170" y="82"/>
                  </a:cubicBezTo>
                  <a:cubicBezTo>
                    <a:pt x="170" y="82"/>
                    <a:pt x="170" y="82"/>
                    <a:pt x="170" y="82"/>
                  </a:cubicBezTo>
                  <a:cubicBezTo>
                    <a:pt x="171" y="81"/>
                    <a:pt x="171" y="81"/>
                    <a:pt x="171" y="81"/>
                  </a:cubicBezTo>
                  <a:cubicBezTo>
                    <a:pt x="171" y="80"/>
                    <a:pt x="171" y="80"/>
                    <a:pt x="171" y="80"/>
                  </a:cubicBezTo>
                  <a:cubicBezTo>
                    <a:pt x="171" y="80"/>
                    <a:pt x="171" y="80"/>
                    <a:pt x="171" y="80"/>
                  </a:cubicBezTo>
                  <a:cubicBezTo>
                    <a:pt x="171" y="80"/>
                    <a:pt x="171" y="80"/>
                    <a:pt x="171" y="80"/>
                  </a:cubicBezTo>
                  <a:cubicBezTo>
                    <a:pt x="171" y="80"/>
                    <a:pt x="171" y="80"/>
                    <a:pt x="171" y="80"/>
                  </a:cubicBezTo>
                  <a:cubicBezTo>
                    <a:pt x="170" y="79"/>
                    <a:pt x="170" y="79"/>
                    <a:pt x="170" y="79"/>
                  </a:cubicBezTo>
                  <a:cubicBezTo>
                    <a:pt x="170" y="79"/>
                    <a:pt x="170" y="79"/>
                    <a:pt x="170" y="79"/>
                  </a:cubicBezTo>
                  <a:cubicBezTo>
                    <a:pt x="169" y="79"/>
                    <a:pt x="169" y="79"/>
                    <a:pt x="169" y="79"/>
                  </a:cubicBezTo>
                  <a:cubicBezTo>
                    <a:pt x="169" y="79"/>
                    <a:pt x="169" y="79"/>
                    <a:pt x="169" y="79"/>
                  </a:cubicBezTo>
                  <a:cubicBezTo>
                    <a:pt x="169" y="78"/>
                    <a:pt x="169" y="78"/>
                    <a:pt x="169" y="78"/>
                  </a:cubicBezTo>
                  <a:cubicBezTo>
                    <a:pt x="169" y="78"/>
                    <a:pt x="169" y="78"/>
                    <a:pt x="169" y="78"/>
                  </a:cubicBezTo>
                  <a:cubicBezTo>
                    <a:pt x="169" y="78"/>
                    <a:pt x="169" y="78"/>
                    <a:pt x="169" y="78"/>
                  </a:cubicBezTo>
                  <a:cubicBezTo>
                    <a:pt x="168" y="78"/>
                    <a:pt x="168" y="78"/>
                    <a:pt x="168" y="78"/>
                  </a:cubicBezTo>
                  <a:cubicBezTo>
                    <a:pt x="168" y="78"/>
                    <a:pt x="168" y="78"/>
                    <a:pt x="168" y="78"/>
                  </a:cubicBezTo>
                  <a:cubicBezTo>
                    <a:pt x="168" y="77"/>
                    <a:pt x="168" y="77"/>
                    <a:pt x="168" y="77"/>
                  </a:cubicBezTo>
                  <a:cubicBezTo>
                    <a:pt x="168" y="78"/>
                    <a:pt x="168" y="78"/>
                    <a:pt x="168" y="78"/>
                  </a:cubicBezTo>
                  <a:cubicBezTo>
                    <a:pt x="167" y="77"/>
                    <a:pt x="167" y="77"/>
                    <a:pt x="167" y="77"/>
                  </a:cubicBezTo>
                  <a:cubicBezTo>
                    <a:pt x="167" y="78"/>
                    <a:pt x="167" y="78"/>
                    <a:pt x="167" y="78"/>
                  </a:cubicBezTo>
                  <a:cubicBezTo>
                    <a:pt x="166" y="78"/>
                    <a:pt x="166" y="78"/>
                    <a:pt x="166" y="78"/>
                  </a:cubicBezTo>
                  <a:cubicBezTo>
                    <a:pt x="166" y="78"/>
                    <a:pt x="166" y="78"/>
                    <a:pt x="166" y="78"/>
                  </a:cubicBezTo>
                  <a:cubicBezTo>
                    <a:pt x="166" y="77"/>
                    <a:pt x="166" y="77"/>
                    <a:pt x="166" y="77"/>
                  </a:cubicBezTo>
                  <a:cubicBezTo>
                    <a:pt x="166" y="78"/>
                    <a:pt x="166" y="78"/>
                    <a:pt x="166" y="78"/>
                  </a:cubicBezTo>
                  <a:cubicBezTo>
                    <a:pt x="166" y="77"/>
                    <a:pt x="166" y="77"/>
                    <a:pt x="166" y="77"/>
                  </a:cubicBezTo>
                  <a:cubicBezTo>
                    <a:pt x="165" y="76"/>
                    <a:pt x="165" y="76"/>
                    <a:pt x="165" y="76"/>
                  </a:cubicBezTo>
                  <a:cubicBezTo>
                    <a:pt x="165" y="76"/>
                    <a:pt x="165" y="76"/>
                    <a:pt x="165" y="76"/>
                  </a:cubicBezTo>
                  <a:cubicBezTo>
                    <a:pt x="165" y="76"/>
                    <a:pt x="165" y="76"/>
                    <a:pt x="165" y="76"/>
                  </a:cubicBezTo>
                  <a:cubicBezTo>
                    <a:pt x="165" y="76"/>
                    <a:pt x="165" y="76"/>
                    <a:pt x="165" y="76"/>
                  </a:cubicBezTo>
                  <a:cubicBezTo>
                    <a:pt x="165" y="76"/>
                    <a:pt x="165" y="76"/>
                    <a:pt x="165" y="76"/>
                  </a:cubicBezTo>
                  <a:cubicBezTo>
                    <a:pt x="165" y="76"/>
                    <a:pt x="165" y="76"/>
                    <a:pt x="165" y="76"/>
                  </a:cubicBezTo>
                  <a:cubicBezTo>
                    <a:pt x="165" y="75"/>
                    <a:pt x="165" y="75"/>
                    <a:pt x="165" y="75"/>
                  </a:cubicBezTo>
                  <a:cubicBezTo>
                    <a:pt x="165" y="75"/>
                    <a:pt x="165" y="75"/>
                    <a:pt x="165" y="75"/>
                  </a:cubicBezTo>
                  <a:cubicBezTo>
                    <a:pt x="165" y="75"/>
                    <a:pt x="165" y="75"/>
                    <a:pt x="165" y="75"/>
                  </a:cubicBezTo>
                  <a:cubicBezTo>
                    <a:pt x="165" y="74"/>
                    <a:pt x="165" y="74"/>
                    <a:pt x="165" y="73"/>
                  </a:cubicBezTo>
                  <a:cubicBezTo>
                    <a:pt x="165" y="73"/>
                    <a:pt x="165" y="73"/>
                    <a:pt x="165" y="73"/>
                  </a:cubicBezTo>
                  <a:cubicBezTo>
                    <a:pt x="165" y="73"/>
                    <a:pt x="165" y="73"/>
                    <a:pt x="165" y="73"/>
                  </a:cubicBezTo>
                  <a:cubicBezTo>
                    <a:pt x="165" y="72"/>
                    <a:pt x="165" y="72"/>
                    <a:pt x="165" y="72"/>
                  </a:cubicBezTo>
                  <a:cubicBezTo>
                    <a:pt x="165" y="72"/>
                    <a:pt x="165" y="72"/>
                    <a:pt x="165" y="72"/>
                  </a:cubicBezTo>
                  <a:cubicBezTo>
                    <a:pt x="165" y="71"/>
                    <a:pt x="165" y="71"/>
                    <a:pt x="165" y="71"/>
                  </a:cubicBezTo>
                  <a:cubicBezTo>
                    <a:pt x="166" y="71"/>
                    <a:pt x="166" y="71"/>
                    <a:pt x="166" y="71"/>
                  </a:cubicBezTo>
                  <a:cubicBezTo>
                    <a:pt x="165" y="70"/>
                    <a:pt x="165" y="70"/>
                    <a:pt x="165" y="70"/>
                  </a:cubicBezTo>
                  <a:cubicBezTo>
                    <a:pt x="165" y="70"/>
                    <a:pt x="165" y="70"/>
                    <a:pt x="165" y="70"/>
                  </a:cubicBezTo>
                  <a:cubicBezTo>
                    <a:pt x="165" y="70"/>
                    <a:pt x="165" y="70"/>
                    <a:pt x="165" y="70"/>
                  </a:cubicBezTo>
                  <a:cubicBezTo>
                    <a:pt x="165" y="70"/>
                    <a:pt x="165" y="70"/>
                    <a:pt x="165" y="70"/>
                  </a:cubicBezTo>
                  <a:cubicBezTo>
                    <a:pt x="165" y="70"/>
                    <a:pt x="165" y="70"/>
                    <a:pt x="165" y="70"/>
                  </a:cubicBezTo>
                  <a:cubicBezTo>
                    <a:pt x="165" y="70"/>
                    <a:pt x="165" y="70"/>
                    <a:pt x="165" y="70"/>
                  </a:cubicBezTo>
                  <a:cubicBezTo>
                    <a:pt x="165" y="69"/>
                    <a:pt x="165" y="69"/>
                    <a:pt x="165" y="69"/>
                  </a:cubicBezTo>
                  <a:cubicBezTo>
                    <a:pt x="165" y="69"/>
                    <a:pt x="165" y="69"/>
                    <a:pt x="165" y="69"/>
                  </a:cubicBezTo>
                  <a:cubicBezTo>
                    <a:pt x="164" y="68"/>
                    <a:pt x="164" y="68"/>
                    <a:pt x="164" y="68"/>
                  </a:cubicBezTo>
                  <a:cubicBezTo>
                    <a:pt x="164" y="68"/>
                    <a:pt x="164" y="68"/>
                    <a:pt x="164" y="68"/>
                  </a:cubicBezTo>
                  <a:cubicBezTo>
                    <a:pt x="164" y="68"/>
                    <a:pt x="164" y="68"/>
                    <a:pt x="164" y="68"/>
                  </a:cubicBezTo>
                  <a:cubicBezTo>
                    <a:pt x="164" y="68"/>
                    <a:pt x="164" y="68"/>
                    <a:pt x="164" y="68"/>
                  </a:cubicBezTo>
                  <a:cubicBezTo>
                    <a:pt x="164" y="67"/>
                    <a:pt x="164" y="67"/>
                    <a:pt x="164" y="67"/>
                  </a:cubicBezTo>
                  <a:cubicBezTo>
                    <a:pt x="164" y="67"/>
                    <a:pt x="164" y="67"/>
                    <a:pt x="164" y="67"/>
                  </a:cubicBezTo>
                  <a:cubicBezTo>
                    <a:pt x="164" y="67"/>
                    <a:pt x="164" y="67"/>
                    <a:pt x="164" y="67"/>
                  </a:cubicBezTo>
                  <a:cubicBezTo>
                    <a:pt x="163" y="68"/>
                    <a:pt x="163" y="68"/>
                    <a:pt x="163" y="68"/>
                  </a:cubicBezTo>
                  <a:cubicBezTo>
                    <a:pt x="164" y="68"/>
                    <a:pt x="164" y="68"/>
                    <a:pt x="164" y="68"/>
                  </a:cubicBezTo>
                  <a:cubicBezTo>
                    <a:pt x="164" y="68"/>
                    <a:pt x="164" y="68"/>
                    <a:pt x="164" y="68"/>
                  </a:cubicBezTo>
                  <a:cubicBezTo>
                    <a:pt x="164" y="69"/>
                    <a:pt x="164" y="69"/>
                    <a:pt x="164" y="69"/>
                  </a:cubicBezTo>
                  <a:cubicBezTo>
                    <a:pt x="163" y="69"/>
                    <a:pt x="163" y="69"/>
                    <a:pt x="163" y="69"/>
                  </a:cubicBezTo>
                  <a:cubicBezTo>
                    <a:pt x="164" y="69"/>
                    <a:pt x="164" y="69"/>
                    <a:pt x="164" y="69"/>
                  </a:cubicBezTo>
                  <a:cubicBezTo>
                    <a:pt x="163" y="70"/>
                    <a:pt x="164" y="70"/>
                    <a:pt x="163" y="70"/>
                  </a:cubicBezTo>
                  <a:cubicBezTo>
                    <a:pt x="164" y="71"/>
                    <a:pt x="164" y="71"/>
                    <a:pt x="164" y="71"/>
                  </a:cubicBezTo>
                  <a:cubicBezTo>
                    <a:pt x="163" y="72"/>
                    <a:pt x="163" y="72"/>
                    <a:pt x="163" y="72"/>
                  </a:cubicBezTo>
                  <a:cubicBezTo>
                    <a:pt x="163" y="72"/>
                    <a:pt x="163" y="72"/>
                    <a:pt x="163" y="72"/>
                  </a:cubicBezTo>
                  <a:cubicBezTo>
                    <a:pt x="163" y="72"/>
                    <a:pt x="163" y="72"/>
                    <a:pt x="163" y="72"/>
                  </a:cubicBezTo>
                  <a:cubicBezTo>
                    <a:pt x="163" y="72"/>
                    <a:pt x="163" y="72"/>
                    <a:pt x="163" y="72"/>
                  </a:cubicBezTo>
                  <a:cubicBezTo>
                    <a:pt x="163" y="73"/>
                    <a:pt x="163" y="73"/>
                    <a:pt x="163" y="73"/>
                  </a:cubicBezTo>
                  <a:cubicBezTo>
                    <a:pt x="163" y="73"/>
                    <a:pt x="163" y="73"/>
                    <a:pt x="163" y="73"/>
                  </a:cubicBezTo>
                  <a:cubicBezTo>
                    <a:pt x="163" y="73"/>
                    <a:pt x="163" y="73"/>
                    <a:pt x="163" y="73"/>
                  </a:cubicBezTo>
                  <a:cubicBezTo>
                    <a:pt x="163" y="73"/>
                    <a:pt x="163" y="73"/>
                    <a:pt x="163" y="73"/>
                  </a:cubicBezTo>
                  <a:cubicBezTo>
                    <a:pt x="163" y="74"/>
                    <a:pt x="163" y="74"/>
                    <a:pt x="163" y="74"/>
                  </a:cubicBezTo>
                  <a:cubicBezTo>
                    <a:pt x="162" y="74"/>
                    <a:pt x="162" y="74"/>
                    <a:pt x="162" y="74"/>
                  </a:cubicBezTo>
                  <a:cubicBezTo>
                    <a:pt x="163" y="74"/>
                    <a:pt x="163" y="74"/>
                    <a:pt x="163" y="74"/>
                  </a:cubicBezTo>
                  <a:cubicBezTo>
                    <a:pt x="162" y="75"/>
                    <a:pt x="162" y="75"/>
                    <a:pt x="162" y="75"/>
                  </a:cubicBezTo>
                  <a:cubicBezTo>
                    <a:pt x="162" y="75"/>
                    <a:pt x="162" y="75"/>
                    <a:pt x="162" y="75"/>
                  </a:cubicBezTo>
                  <a:cubicBezTo>
                    <a:pt x="162" y="75"/>
                    <a:pt x="162" y="75"/>
                    <a:pt x="162" y="75"/>
                  </a:cubicBezTo>
                  <a:cubicBezTo>
                    <a:pt x="162" y="75"/>
                    <a:pt x="162" y="75"/>
                    <a:pt x="162" y="75"/>
                  </a:cubicBezTo>
                  <a:cubicBezTo>
                    <a:pt x="162" y="75"/>
                    <a:pt x="162" y="75"/>
                    <a:pt x="162" y="75"/>
                  </a:cubicBezTo>
                  <a:cubicBezTo>
                    <a:pt x="161" y="75"/>
                    <a:pt x="161" y="75"/>
                    <a:pt x="161" y="75"/>
                  </a:cubicBezTo>
                  <a:cubicBezTo>
                    <a:pt x="161" y="75"/>
                    <a:pt x="161" y="75"/>
                    <a:pt x="161" y="75"/>
                  </a:cubicBezTo>
                  <a:cubicBezTo>
                    <a:pt x="161" y="74"/>
                    <a:pt x="161" y="74"/>
                    <a:pt x="161" y="74"/>
                  </a:cubicBezTo>
                  <a:cubicBezTo>
                    <a:pt x="160" y="75"/>
                    <a:pt x="160" y="75"/>
                    <a:pt x="160" y="75"/>
                  </a:cubicBezTo>
                  <a:cubicBezTo>
                    <a:pt x="160" y="75"/>
                    <a:pt x="160" y="75"/>
                    <a:pt x="160" y="75"/>
                  </a:cubicBezTo>
                  <a:cubicBezTo>
                    <a:pt x="160" y="76"/>
                    <a:pt x="160" y="76"/>
                    <a:pt x="160" y="76"/>
                  </a:cubicBezTo>
                  <a:cubicBezTo>
                    <a:pt x="160" y="76"/>
                    <a:pt x="160" y="76"/>
                    <a:pt x="160" y="76"/>
                  </a:cubicBezTo>
                  <a:close/>
                  <a:moveTo>
                    <a:pt x="172" y="104"/>
                  </a:moveTo>
                  <a:cubicBezTo>
                    <a:pt x="172" y="104"/>
                    <a:pt x="172" y="104"/>
                    <a:pt x="172" y="104"/>
                  </a:cubicBezTo>
                  <a:cubicBezTo>
                    <a:pt x="172" y="104"/>
                    <a:pt x="172" y="104"/>
                    <a:pt x="172" y="104"/>
                  </a:cubicBezTo>
                  <a:cubicBezTo>
                    <a:pt x="172" y="104"/>
                    <a:pt x="172" y="104"/>
                    <a:pt x="172" y="104"/>
                  </a:cubicBezTo>
                  <a:cubicBezTo>
                    <a:pt x="172" y="104"/>
                    <a:pt x="172" y="104"/>
                    <a:pt x="172" y="104"/>
                  </a:cubicBezTo>
                  <a:close/>
                  <a:moveTo>
                    <a:pt x="185" y="89"/>
                  </a:moveTo>
                  <a:cubicBezTo>
                    <a:pt x="185" y="89"/>
                    <a:pt x="185" y="89"/>
                    <a:pt x="185" y="89"/>
                  </a:cubicBezTo>
                  <a:cubicBezTo>
                    <a:pt x="185" y="89"/>
                    <a:pt x="185" y="89"/>
                    <a:pt x="185" y="89"/>
                  </a:cubicBezTo>
                  <a:cubicBezTo>
                    <a:pt x="184" y="89"/>
                    <a:pt x="184" y="89"/>
                    <a:pt x="184" y="89"/>
                  </a:cubicBezTo>
                  <a:cubicBezTo>
                    <a:pt x="184" y="89"/>
                    <a:pt x="184" y="89"/>
                    <a:pt x="184" y="89"/>
                  </a:cubicBezTo>
                  <a:cubicBezTo>
                    <a:pt x="184" y="89"/>
                    <a:pt x="184" y="89"/>
                    <a:pt x="184" y="89"/>
                  </a:cubicBezTo>
                  <a:cubicBezTo>
                    <a:pt x="185" y="89"/>
                    <a:pt x="184" y="89"/>
                    <a:pt x="185" y="89"/>
                  </a:cubicBezTo>
                  <a:close/>
                  <a:moveTo>
                    <a:pt x="156" y="71"/>
                  </a:moveTo>
                  <a:cubicBezTo>
                    <a:pt x="155" y="71"/>
                    <a:pt x="155" y="71"/>
                    <a:pt x="155" y="71"/>
                  </a:cubicBezTo>
                  <a:cubicBezTo>
                    <a:pt x="155" y="71"/>
                    <a:pt x="155" y="71"/>
                    <a:pt x="155" y="71"/>
                  </a:cubicBezTo>
                  <a:cubicBezTo>
                    <a:pt x="155" y="71"/>
                    <a:pt x="155" y="71"/>
                    <a:pt x="155" y="71"/>
                  </a:cubicBezTo>
                  <a:cubicBezTo>
                    <a:pt x="155" y="71"/>
                    <a:pt x="155" y="71"/>
                    <a:pt x="155" y="71"/>
                  </a:cubicBezTo>
                  <a:cubicBezTo>
                    <a:pt x="154" y="71"/>
                    <a:pt x="154" y="71"/>
                    <a:pt x="154" y="71"/>
                  </a:cubicBezTo>
                  <a:cubicBezTo>
                    <a:pt x="154" y="71"/>
                    <a:pt x="154" y="71"/>
                    <a:pt x="154" y="71"/>
                  </a:cubicBezTo>
                  <a:cubicBezTo>
                    <a:pt x="154" y="71"/>
                    <a:pt x="154" y="71"/>
                    <a:pt x="154" y="71"/>
                  </a:cubicBezTo>
                  <a:cubicBezTo>
                    <a:pt x="154" y="71"/>
                    <a:pt x="154" y="71"/>
                    <a:pt x="154" y="71"/>
                  </a:cubicBezTo>
                  <a:cubicBezTo>
                    <a:pt x="154" y="71"/>
                    <a:pt x="154" y="71"/>
                    <a:pt x="154" y="71"/>
                  </a:cubicBezTo>
                  <a:cubicBezTo>
                    <a:pt x="154" y="71"/>
                    <a:pt x="154" y="71"/>
                    <a:pt x="154" y="71"/>
                  </a:cubicBezTo>
                  <a:cubicBezTo>
                    <a:pt x="153" y="72"/>
                    <a:pt x="153" y="72"/>
                    <a:pt x="153" y="72"/>
                  </a:cubicBezTo>
                  <a:cubicBezTo>
                    <a:pt x="154" y="72"/>
                    <a:pt x="154" y="72"/>
                    <a:pt x="154" y="72"/>
                  </a:cubicBezTo>
                  <a:cubicBezTo>
                    <a:pt x="153" y="72"/>
                    <a:pt x="153" y="72"/>
                    <a:pt x="153" y="72"/>
                  </a:cubicBezTo>
                  <a:cubicBezTo>
                    <a:pt x="154" y="72"/>
                    <a:pt x="154" y="72"/>
                    <a:pt x="154" y="73"/>
                  </a:cubicBezTo>
                  <a:cubicBezTo>
                    <a:pt x="154" y="72"/>
                    <a:pt x="154" y="72"/>
                    <a:pt x="154" y="72"/>
                  </a:cubicBezTo>
                  <a:cubicBezTo>
                    <a:pt x="154" y="72"/>
                    <a:pt x="154" y="72"/>
                    <a:pt x="154" y="72"/>
                  </a:cubicBezTo>
                  <a:cubicBezTo>
                    <a:pt x="155" y="72"/>
                    <a:pt x="155" y="72"/>
                    <a:pt x="155" y="72"/>
                  </a:cubicBezTo>
                  <a:cubicBezTo>
                    <a:pt x="155" y="72"/>
                    <a:pt x="155" y="72"/>
                    <a:pt x="155" y="72"/>
                  </a:cubicBezTo>
                  <a:cubicBezTo>
                    <a:pt x="155" y="72"/>
                    <a:pt x="155" y="72"/>
                    <a:pt x="155" y="72"/>
                  </a:cubicBezTo>
                  <a:cubicBezTo>
                    <a:pt x="155" y="72"/>
                    <a:pt x="155" y="72"/>
                    <a:pt x="155" y="72"/>
                  </a:cubicBezTo>
                  <a:cubicBezTo>
                    <a:pt x="155" y="72"/>
                    <a:pt x="155" y="72"/>
                    <a:pt x="155" y="72"/>
                  </a:cubicBezTo>
                  <a:cubicBezTo>
                    <a:pt x="155" y="72"/>
                    <a:pt x="155" y="72"/>
                    <a:pt x="155" y="72"/>
                  </a:cubicBezTo>
                  <a:cubicBezTo>
                    <a:pt x="156" y="72"/>
                    <a:pt x="156" y="72"/>
                    <a:pt x="156" y="72"/>
                  </a:cubicBezTo>
                  <a:cubicBezTo>
                    <a:pt x="156" y="72"/>
                    <a:pt x="156" y="72"/>
                    <a:pt x="156" y="72"/>
                  </a:cubicBezTo>
                  <a:cubicBezTo>
                    <a:pt x="156" y="72"/>
                    <a:pt x="156" y="72"/>
                    <a:pt x="156" y="72"/>
                  </a:cubicBezTo>
                  <a:cubicBezTo>
                    <a:pt x="156" y="72"/>
                    <a:pt x="156" y="72"/>
                    <a:pt x="156" y="72"/>
                  </a:cubicBezTo>
                  <a:cubicBezTo>
                    <a:pt x="157" y="73"/>
                    <a:pt x="157" y="73"/>
                    <a:pt x="157" y="73"/>
                  </a:cubicBezTo>
                  <a:cubicBezTo>
                    <a:pt x="156" y="73"/>
                    <a:pt x="156" y="73"/>
                    <a:pt x="156" y="73"/>
                  </a:cubicBezTo>
                  <a:cubicBezTo>
                    <a:pt x="156" y="73"/>
                    <a:pt x="156" y="73"/>
                    <a:pt x="156" y="73"/>
                  </a:cubicBezTo>
                  <a:cubicBezTo>
                    <a:pt x="156" y="73"/>
                    <a:pt x="156" y="73"/>
                    <a:pt x="156" y="73"/>
                  </a:cubicBezTo>
                  <a:cubicBezTo>
                    <a:pt x="157" y="73"/>
                    <a:pt x="157" y="73"/>
                    <a:pt x="157" y="73"/>
                  </a:cubicBezTo>
                  <a:cubicBezTo>
                    <a:pt x="158" y="74"/>
                    <a:pt x="158" y="74"/>
                    <a:pt x="158" y="74"/>
                  </a:cubicBezTo>
                  <a:cubicBezTo>
                    <a:pt x="158" y="74"/>
                    <a:pt x="158" y="74"/>
                    <a:pt x="158" y="74"/>
                  </a:cubicBezTo>
                  <a:cubicBezTo>
                    <a:pt x="158" y="74"/>
                    <a:pt x="158" y="74"/>
                    <a:pt x="158" y="74"/>
                  </a:cubicBezTo>
                  <a:cubicBezTo>
                    <a:pt x="159" y="75"/>
                    <a:pt x="159" y="75"/>
                    <a:pt x="159" y="75"/>
                  </a:cubicBezTo>
                  <a:cubicBezTo>
                    <a:pt x="159" y="74"/>
                    <a:pt x="159" y="74"/>
                    <a:pt x="159" y="74"/>
                  </a:cubicBezTo>
                  <a:cubicBezTo>
                    <a:pt x="159" y="74"/>
                    <a:pt x="159" y="74"/>
                    <a:pt x="159" y="74"/>
                  </a:cubicBezTo>
                  <a:cubicBezTo>
                    <a:pt x="159" y="73"/>
                    <a:pt x="158" y="73"/>
                    <a:pt x="158" y="72"/>
                  </a:cubicBezTo>
                  <a:cubicBezTo>
                    <a:pt x="158" y="72"/>
                    <a:pt x="158" y="72"/>
                    <a:pt x="158" y="72"/>
                  </a:cubicBezTo>
                  <a:cubicBezTo>
                    <a:pt x="157" y="72"/>
                    <a:pt x="157" y="72"/>
                    <a:pt x="157" y="72"/>
                  </a:cubicBezTo>
                  <a:cubicBezTo>
                    <a:pt x="157" y="72"/>
                    <a:pt x="157" y="72"/>
                    <a:pt x="157" y="72"/>
                  </a:cubicBezTo>
                  <a:cubicBezTo>
                    <a:pt x="157" y="71"/>
                    <a:pt x="157" y="71"/>
                    <a:pt x="157" y="71"/>
                  </a:cubicBezTo>
                  <a:cubicBezTo>
                    <a:pt x="156" y="71"/>
                    <a:pt x="156" y="71"/>
                    <a:pt x="156" y="71"/>
                  </a:cubicBezTo>
                  <a:close/>
                  <a:moveTo>
                    <a:pt x="159" y="119"/>
                  </a:moveTo>
                  <a:cubicBezTo>
                    <a:pt x="160" y="119"/>
                    <a:pt x="160" y="119"/>
                    <a:pt x="160" y="119"/>
                  </a:cubicBezTo>
                  <a:cubicBezTo>
                    <a:pt x="160" y="118"/>
                    <a:pt x="160" y="118"/>
                    <a:pt x="160" y="118"/>
                  </a:cubicBezTo>
                  <a:cubicBezTo>
                    <a:pt x="160" y="118"/>
                    <a:pt x="160" y="118"/>
                    <a:pt x="160" y="118"/>
                  </a:cubicBezTo>
                  <a:cubicBezTo>
                    <a:pt x="160" y="118"/>
                    <a:pt x="160" y="118"/>
                    <a:pt x="160" y="118"/>
                  </a:cubicBezTo>
                  <a:cubicBezTo>
                    <a:pt x="160" y="118"/>
                    <a:pt x="160" y="118"/>
                    <a:pt x="160" y="118"/>
                  </a:cubicBezTo>
                  <a:cubicBezTo>
                    <a:pt x="161" y="119"/>
                    <a:pt x="161" y="119"/>
                    <a:pt x="161" y="119"/>
                  </a:cubicBezTo>
                  <a:cubicBezTo>
                    <a:pt x="160" y="119"/>
                    <a:pt x="160" y="119"/>
                    <a:pt x="160" y="119"/>
                  </a:cubicBezTo>
                  <a:cubicBezTo>
                    <a:pt x="160" y="119"/>
                    <a:pt x="160" y="119"/>
                    <a:pt x="160" y="119"/>
                  </a:cubicBezTo>
                  <a:cubicBezTo>
                    <a:pt x="161" y="119"/>
                    <a:pt x="161" y="119"/>
                    <a:pt x="161" y="119"/>
                  </a:cubicBezTo>
                  <a:cubicBezTo>
                    <a:pt x="161" y="119"/>
                    <a:pt x="161" y="119"/>
                    <a:pt x="161" y="119"/>
                  </a:cubicBezTo>
                  <a:cubicBezTo>
                    <a:pt x="162" y="119"/>
                    <a:pt x="162" y="119"/>
                    <a:pt x="162" y="119"/>
                  </a:cubicBezTo>
                  <a:cubicBezTo>
                    <a:pt x="162" y="119"/>
                    <a:pt x="162" y="119"/>
                    <a:pt x="162" y="119"/>
                  </a:cubicBezTo>
                  <a:cubicBezTo>
                    <a:pt x="162" y="119"/>
                    <a:pt x="162" y="119"/>
                    <a:pt x="162" y="119"/>
                  </a:cubicBezTo>
                  <a:cubicBezTo>
                    <a:pt x="162" y="119"/>
                    <a:pt x="162" y="119"/>
                    <a:pt x="162" y="119"/>
                  </a:cubicBezTo>
                  <a:cubicBezTo>
                    <a:pt x="162" y="120"/>
                    <a:pt x="163" y="119"/>
                    <a:pt x="163" y="120"/>
                  </a:cubicBezTo>
                  <a:cubicBezTo>
                    <a:pt x="162" y="120"/>
                    <a:pt x="162" y="120"/>
                    <a:pt x="162" y="120"/>
                  </a:cubicBezTo>
                  <a:cubicBezTo>
                    <a:pt x="162" y="120"/>
                    <a:pt x="162" y="120"/>
                    <a:pt x="162" y="120"/>
                  </a:cubicBezTo>
                  <a:cubicBezTo>
                    <a:pt x="162" y="120"/>
                    <a:pt x="162" y="120"/>
                    <a:pt x="162" y="120"/>
                  </a:cubicBezTo>
                  <a:cubicBezTo>
                    <a:pt x="163" y="121"/>
                    <a:pt x="163" y="121"/>
                    <a:pt x="163" y="121"/>
                  </a:cubicBezTo>
                  <a:cubicBezTo>
                    <a:pt x="163" y="121"/>
                    <a:pt x="163" y="121"/>
                    <a:pt x="163" y="121"/>
                  </a:cubicBezTo>
                  <a:cubicBezTo>
                    <a:pt x="163" y="121"/>
                    <a:pt x="163" y="121"/>
                    <a:pt x="163" y="121"/>
                  </a:cubicBezTo>
                  <a:cubicBezTo>
                    <a:pt x="164" y="121"/>
                    <a:pt x="164" y="121"/>
                    <a:pt x="164" y="121"/>
                  </a:cubicBezTo>
                  <a:cubicBezTo>
                    <a:pt x="164" y="121"/>
                    <a:pt x="164" y="121"/>
                    <a:pt x="164" y="121"/>
                  </a:cubicBezTo>
                  <a:cubicBezTo>
                    <a:pt x="165" y="121"/>
                    <a:pt x="165" y="121"/>
                    <a:pt x="165" y="121"/>
                  </a:cubicBezTo>
                  <a:cubicBezTo>
                    <a:pt x="165" y="121"/>
                    <a:pt x="165" y="121"/>
                    <a:pt x="165" y="121"/>
                  </a:cubicBezTo>
                  <a:cubicBezTo>
                    <a:pt x="166" y="121"/>
                    <a:pt x="166" y="121"/>
                    <a:pt x="166" y="121"/>
                  </a:cubicBezTo>
                  <a:cubicBezTo>
                    <a:pt x="166" y="121"/>
                    <a:pt x="166" y="121"/>
                    <a:pt x="166" y="121"/>
                  </a:cubicBezTo>
                  <a:cubicBezTo>
                    <a:pt x="166" y="120"/>
                    <a:pt x="166" y="120"/>
                    <a:pt x="166" y="120"/>
                  </a:cubicBezTo>
                  <a:cubicBezTo>
                    <a:pt x="166" y="120"/>
                    <a:pt x="166" y="120"/>
                    <a:pt x="166" y="120"/>
                  </a:cubicBezTo>
                  <a:cubicBezTo>
                    <a:pt x="165" y="120"/>
                    <a:pt x="165" y="120"/>
                    <a:pt x="165" y="120"/>
                  </a:cubicBezTo>
                  <a:cubicBezTo>
                    <a:pt x="165" y="120"/>
                    <a:pt x="165" y="120"/>
                    <a:pt x="165" y="120"/>
                  </a:cubicBezTo>
                  <a:cubicBezTo>
                    <a:pt x="165" y="120"/>
                    <a:pt x="165" y="120"/>
                    <a:pt x="165" y="120"/>
                  </a:cubicBezTo>
                  <a:cubicBezTo>
                    <a:pt x="164" y="119"/>
                    <a:pt x="164" y="119"/>
                    <a:pt x="164" y="119"/>
                  </a:cubicBezTo>
                  <a:cubicBezTo>
                    <a:pt x="164" y="119"/>
                    <a:pt x="164" y="119"/>
                    <a:pt x="164" y="119"/>
                  </a:cubicBezTo>
                  <a:cubicBezTo>
                    <a:pt x="164" y="119"/>
                    <a:pt x="164" y="119"/>
                    <a:pt x="164" y="119"/>
                  </a:cubicBezTo>
                  <a:cubicBezTo>
                    <a:pt x="164" y="119"/>
                    <a:pt x="164" y="119"/>
                    <a:pt x="164" y="119"/>
                  </a:cubicBezTo>
                  <a:cubicBezTo>
                    <a:pt x="164" y="119"/>
                    <a:pt x="164" y="119"/>
                    <a:pt x="164" y="119"/>
                  </a:cubicBezTo>
                  <a:cubicBezTo>
                    <a:pt x="164" y="118"/>
                    <a:pt x="164" y="118"/>
                    <a:pt x="164" y="118"/>
                  </a:cubicBezTo>
                  <a:cubicBezTo>
                    <a:pt x="164" y="118"/>
                    <a:pt x="164" y="118"/>
                    <a:pt x="164" y="118"/>
                  </a:cubicBezTo>
                  <a:cubicBezTo>
                    <a:pt x="164" y="118"/>
                    <a:pt x="164" y="118"/>
                    <a:pt x="164" y="118"/>
                  </a:cubicBezTo>
                  <a:cubicBezTo>
                    <a:pt x="164" y="118"/>
                    <a:pt x="164" y="118"/>
                    <a:pt x="164" y="118"/>
                  </a:cubicBezTo>
                  <a:cubicBezTo>
                    <a:pt x="164" y="118"/>
                    <a:pt x="164" y="118"/>
                    <a:pt x="164" y="118"/>
                  </a:cubicBezTo>
                  <a:cubicBezTo>
                    <a:pt x="164" y="118"/>
                    <a:pt x="164" y="118"/>
                    <a:pt x="164" y="118"/>
                  </a:cubicBezTo>
                  <a:cubicBezTo>
                    <a:pt x="164" y="118"/>
                    <a:pt x="164" y="118"/>
                    <a:pt x="164" y="118"/>
                  </a:cubicBezTo>
                  <a:cubicBezTo>
                    <a:pt x="164" y="118"/>
                    <a:pt x="164" y="118"/>
                    <a:pt x="164" y="118"/>
                  </a:cubicBezTo>
                  <a:cubicBezTo>
                    <a:pt x="165" y="118"/>
                    <a:pt x="165" y="117"/>
                    <a:pt x="165" y="117"/>
                  </a:cubicBezTo>
                  <a:cubicBezTo>
                    <a:pt x="165" y="116"/>
                    <a:pt x="165" y="116"/>
                    <a:pt x="165" y="116"/>
                  </a:cubicBezTo>
                  <a:cubicBezTo>
                    <a:pt x="165" y="116"/>
                    <a:pt x="165" y="116"/>
                    <a:pt x="165" y="116"/>
                  </a:cubicBezTo>
                  <a:cubicBezTo>
                    <a:pt x="164" y="115"/>
                    <a:pt x="164" y="115"/>
                    <a:pt x="164" y="115"/>
                  </a:cubicBezTo>
                  <a:cubicBezTo>
                    <a:pt x="165" y="115"/>
                    <a:pt x="165" y="115"/>
                    <a:pt x="165" y="115"/>
                  </a:cubicBezTo>
                  <a:cubicBezTo>
                    <a:pt x="165" y="115"/>
                    <a:pt x="165" y="115"/>
                    <a:pt x="165" y="115"/>
                  </a:cubicBezTo>
                  <a:cubicBezTo>
                    <a:pt x="165" y="115"/>
                    <a:pt x="165" y="115"/>
                    <a:pt x="165" y="115"/>
                  </a:cubicBezTo>
                  <a:cubicBezTo>
                    <a:pt x="165" y="115"/>
                    <a:pt x="165" y="115"/>
                    <a:pt x="165" y="115"/>
                  </a:cubicBezTo>
                  <a:cubicBezTo>
                    <a:pt x="164" y="115"/>
                    <a:pt x="164" y="115"/>
                    <a:pt x="164" y="115"/>
                  </a:cubicBezTo>
                  <a:cubicBezTo>
                    <a:pt x="164" y="115"/>
                    <a:pt x="164" y="115"/>
                    <a:pt x="164" y="115"/>
                  </a:cubicBezTo>
                  <a:cubicBezTo>
                    <a:pt x="164" y="115"/>
                    <a:pt x="164" y="115"/>
                    <a:pt x="164" y="115"/>
                  </a:cubicBezTo>
                  <a:cubicBezTo>
                    <a:pt x="164" y="115"/>
                    <a:pt x="164" y="115"/>
                    <a:pt x="164" y="115"/>
                  </a:cubicBezTo>
                  <a:cubicBezTo>
                    <a:pt x="164" y="115"/>
                    <a:pt x="164" y="115"/>
                    <a:pt x="164" y="115"/>
                  </a:cubicBezTo>
                  <a:cubicBezTo>
                    <a:pt x="163" y="116"/>
                    <a:pt x="163" y="116"/>
                    <a:pt x="163" y="116"/>
                  </a:cubicBezTo>
                  <a:cubicBezTo>
                    <a:pt x="163" y="115"/>
                    <a:pt x="163" y="115"/>
                    <a:pt x="163" y="115"/>
                  </a:cubicBezTo>
                  <a:cubicBezTo>
                    <a:pt x="163" y="115"/>
                    <a:pt x="163" y="115"/>
                    <a:pt x="163" y="115"/>
                  </a:cubicBezTo>
                  <a:cubicBezTo>
                    <a:pt x="163" y="115"/>
                    <a:pt x="163" y="115"/>
                    <a:pt x="163" y="115"/>
                  </a:cubicBezTo>
                  <a:cubicBezTo>
                    <a:pt x="163" y="115"/>
                    <a:pt x="163" y="115"/>
                    <a:pt x="163" y="115"/>
                  </a:cubicBezTo>
                  <a:cubicBezTo>
                    <a:pt x="163" y="115"/>
                    <a:pt x="163" y="115"/>
                    <a:pt x="163" y="115"/>
                  </a:cubicBezTo>
                  <a:cubicBezTo>
                    <a:pt x="163" y="115"/>
                    <a:pt x="163" y="115"/>
                    <a:pt x="163" y="115"/>
                  </a:cubicBezTo>
                  <a:cubicBezTo>
                    <a:pt x="163" y="115"/>
                    <a:pt x="163" y="115"/>
                    <a:pt x="163" y="115"/>
                  </a:cubicBezTo>
                  <a:cubicBezTo>
                    <a:pt x="163" y="115"/>
                    <a:pt x="163" y="115"/>
                    <a:pt x="163" y="116"/>
                  </a:cubicBezTo>
                  <a:cubicBezTo>
                    <a:pt x="162" y="116"/>
                    <a:pt x="162" y="116"/>
                    <a:pt x="162" y="116"/>
                  </a:cubicBezTo>
                  <a:cubicBezTo>
                    <a:pt x="162" y="116"/>
                    <a:pt x="162" y="116"/>
                    <a:pt x="162" y="116"/>
                  </a:cubicBezTo>
                  <a:cubicBezTo>
                    <a:pt x="161" y="116"/>
                    <a:pt x="161" y="116"/>
                    <a:pt x="161" y="116"/>
                  </a:cubicBezTo>
                  <a:cubicBezTo>
                    <a:pt x="161" y="116"/>
                    <a:pt x="161" y="116"/>
                    <a:pt x="161" y="116"/>
                  </a:cubicBezTo>
                  <a:cubicBezTo>
                    <a:pt x="161" y="116"/>
                    <a:pt x="161" y="116"/>
                    <a:pt x="161" y="116"/>
                  </a:cubicBezTo>
                  <a:cubicBezTo>
                    <a:pt x="161" y="116"/>
                    <a:pt x="161" y="116"/>
                    <a:pt x="161" y="116"/>
                  </a:cubicBezTo>
                  <a:cubicBezTo>
                    <a:pt x="161" y="116"/>
                    <a:pt x="161" y="116"/>
                    <a:pt x="161" y="116"/>
                  </a:cubicBezTo>
                  <a:cubicBezTo>
                    <a:pt x="160" y="116"/>
                    <a:pt x="160" y="117"/>
                    <a:pt x="159" y="118"/>
                  </a:cubicBezTo>
                  <a:cubicBezTo>
                    <a:pt x="159" y="118"/>
                    <a:pt x="159" y="118"/>
                    <a:pt x="159" y="119"/>
                  </a:cubicBezTo>
                  <a:close/>
                  <a:moveTo>
                    <a:pt x="159" y="76"/>
                  </a:moveTo>
                  <a:cubicBezTo>
                    <a:pt x="159" y="76"/>
                    <a:pt x="159" y="76"/>
                    <a:pt x="159" y="76"/>
                  </a:cubicBezTo>
                  <a:cubicBezTo>
                    <a:pt x="159" y="76"/>
                    <a:pt x="159" y="76"/>
                    <a:pt x="159" y="76"/>
                  </a:cubicBezTo>
                  <a:cubicBezTo>
                    <a:pt x="159" y="76"/>
                    <a:pt x="159" y="76"/>
                    <a:pt x="159" y="76"/>
                  </a:cubicBezTo>
                  <a:close/>
                  <a:moveTo>
                    <a:pt x="160" y="77"/>
                  </a:moveTo>
                  <a:cubicBezTo>
                    <a:pt x="160" y="77"/>
                    <a:pt x="160" y="77"/>
                    <a:pt x="160" y="77"/>
                  </a:cubicBezTo>
                  <a:cubicBezTo>
                    <a:pt x="160" y="77"/>
                    <a:pt x="160" y="77"/>
                    <a:pt x="160" y="77"/>
                  </a:cubicBezTo>
                  <a:cubicBezTo>
                    <a:pt x="160" y="77"/>
                    <a:pt x="160" y="77"/>
                    <a:pt x="160" y="77"/>
                  </a:cubicBezTo>
                  <a:cubicBezTo>
                    <a:pt x="159" y="77"/>
                    <a:pt x="159" y="77"/>
                    <a:pt x="159" y="77"/>
                  </a:cubicBezTo>
                  <a:lnTo>
                    <a:pt x="160" y="77"/>
                  </a:lnTo>
                  <a:close/>
                  <a:moveTo>
                    <a:pt x="163" y="67"/>
                  </a:moveTo>
                  <a:cubicBezTo>
                    <a:pt x="162" y="67"/>
                    <a:pt x="162" y="67"/>
                    <a:pt x="162" y="67"/>
                  </a:cubicBezTo>
                  <a:cubicBezTo>
                    <a:pt x="162" y="67"/>
                    <a:pt x="162" y="67"/>
                    <a:pt x="162" y="67"/>
                  </a:cubicBezTo>
                  <a:cubicBezTo>
                    <a:pt x="162" y="67"/>
                    <a:pt x="162" y="67"/>
                    <a:pt x="162" y="67"/>
                  </a:cubicBezTo>
                  <a:cubicBezTo>
                    <a:pt x="163" y="67"/>
                    <a:pt x="163" y="67"/>
                    <a:pt x="163" y="67"/>
                  </a:cubicBezTo>
                  <a:cubicBezTo>
                    <a:pt x="163" y="67"/>
                    <a:pt x="163" y="67"/>
                    <a:pt x="163" y="67"/>
                  </a:cubicBezTo>
                  <a:cubicBezTo>
                    <a:pt x="163" y="67"/>
                    <a:pt x="163" y="67"/>
                    <a:pt x="163" y="67"/>
                  </a:cubicBezTo>
                  <a:cubicBezTo>
                    <a:pt x="163" y="67"/>
                    <a:pt x="163" y="67"/>
                    <a:pt x="163" y="67"/>
                  </a:cubicBezTo>
                  <a:close/>
                  <a:moveTo>
                    <a:pt x="182" y="78"/>
                  </a:moveTo>
                  <a:cubicBezTo>
                    <a:pt x="182" y="79"/>
                    <a:pt x="182" y="79"/>
                    <a:pt x="181" y="79"/>
                  </a:cubicBezTo>
                  <a:cubicBezTo>
                    <a:pt x="181" y="79"/>
                    <a:pt x="181" y="79"/>
                    <a:pt x="182" y="80"/>
                  </a:cubicBezTo>
                  <a:cubicBezTo>
                    <a:pt x="182" y="79"/>
                    <a:pt x="182" y="79"/>
                    <a:pt x="182" y="79"/>
                  </a:cubicBezTo>
                  <a:cubicBezTo>
                    <a:pt x="182" y="79"/>
                    <a:pt x="182" y="79"/>
                    <a:pt x="182" y="79"/>
                  </a:cubicBezTo>
                  <a:cubicBezTo>
                    <a:pt x="182" y="79"/>
                    <a:pt x="182" y="79"/>
                    <a:pt x="182" y="79"/>
                  </a:cubicBezTo>
                  <a:lnTo>
                    <a:pt x="182" y="78"/>
                  </a:lnTo>
                  <a:close/>
                  <a:moveTo>
                    <a:pt x="164" y="40"/>
                  </a:moveTo>
                  <a:cubicBezTo>
                    <a:pt x="165" y="39"/>
                    <a:pt x="165" y="39"/>
                    <a:pt x="165" y="39"/>
                  </a:cubicBezTo>
                  <a:cubicBezTo>
                    <a:pt x="164" y="39"/>
                    <a:pt x="164" y="39"/>
                    <a:pt x="164" y="39"/>
                  </a:cubicBezTo>
                  <a:cubicBezTo>
                    <a:pt x="165" y="39"/>
                    <a:pt x="165" y="39"/>
                    <a:pt x="165" y="39"/>
                  </a:cubicBezTo>
                  <a:cubicBezTo>
                    <a:pt x="165" y="38"/>
                    <a:pt x="165" y="38"/>
                    <a:pt x="165" y="38"/>
                  </a:cubicBezTo>
                  <a:cubicBezTo>
                    <a:pt x="165" y="38"/>
                    <a:pt x="165" y="38"/>
                    <a:pt x="165" y="38"/>
                  </a:cubicBezTo>
                  <a:cubicBezTo>
                    <a:pt x="165" y="38"/>
                    <a:pt x="165" y="38"/>
                    <a:pt x="165" y="38"/>
                  </a:cubicBezTo>
                  <a:cubicBezTo>
                    <a:pt x="165" y="38"/>
                    <a:pt x="165" y="38"/>
                    <a:pt x="165" y="38"/>
                  </a:cubicBezTo>
                  <a:cubicBezTo>
                    <a:pt x="165" y="38"/>
                    <a:pt x="165" y="38"/>
                    <a:pt x="165" y="38"/>
                  </a:cubicBezTo>
                  <a:cubicBezTo>
                    <a:pt x="165" y="37"/>
                    <a:pt x="165" y="37"/>
                    <a:pt x="165" y="37"/>
                  </a:cubicBezTo>
                  <a:cubicBezTo>
                    <a:pt x="165" y="37"/>
                    <a:pt x="165" y="37"/>
                    <a:pt x="165" y="37"/>
                  </a:cubicBezTo>
                  <a:cubicBezTo>
                    <a:pt x="165" y="37"/>
                    <a:pt x="165" y="37"/>
                    <a:pt x="165" y="37"/>
                  </a:cubicBezTo>
                  <a:cubicBezTo>
                    <a:pt x="165" y="37"/>
                    <a:pt x="165" y="37"/>
                    <a:pt x="165" y="37"/>
                  </a:cubicBezTo>
                  <a:cubicBezTo>
                    <a:pt x="165" y="36"/>
                    <a:pt x="165" y="36"/>
                    <a:pt x="165" y="36"/>
                  </a:cubicBezTo>
                  <a:cubicBezTo>
                    <a:pt x="165" y="35"/>
                    <a:pt x="165" y="35"/>
                    <a:pt x="165" y="35"/>
                  </a:cubicBezTo>
                  <a:cubicBezTo>
                    <a:pt x="165" y="35"/>
                    <a:pt x="165" y="35"/>
                    <a:pt x="165" y="35"/>
                  </a:cubicBezTo>
                  <a:cubicBezTo>
                    <a:pt x="165" y="35"/>
                    <a:pt x="165" y="35"/>
                    <a:pt x="165" y="35"/>
                  </a:cubicBezTo>
                  <a:cubicBezTo>
                    <a:pt x="165" y="35"/>
                    <a:pt x="165" y="35"/>
                    <a:pt x="165" y="35"/>
                  </a:cubicBezTo>
                  <a:cubicBezTo>
                    <a:pt x="165" y="34"/>
                    <a:pt x="165" y="34"/>
                    <a:pt x="165" y="34"/>
                  </a:cubicBezTo>
                  <a:cubicBezTo>
                    <a:pt x="165" y="34"/>
                    <a:pt x="165" y="34"/>
                    <a:pt x="165" y="34"/>
                  </a:cubicBezTo>
                  <a:cubicBezTo>
                    <a:pt x="165" y="34"/>
                    <a:pt x="165" y="34"/>
                    <a:pt x="165" y="34"/>
                  </a:cubicBezTo>
                  <a:cubicBezTo>
                    <a:pt x="164" y="34"/>
                    <a:pt x="164" y="34"/>
                    <a:pt x="164" y="34"/>
                  </a:cubicBezTo>
                  <a:cubicBezTo>
                    <a:pt x="164" y="33"/>
                    <a:pt x="164" y="33"/>
                    <a:pt x="164" y="33"/>
                  </a:cubicBezTo>
                  <a:cubicBezTo>
                    <a:pt x="164" y="34"/>
                    <a:pt x="164" y="34"/>
                    <a:pt x="164" y="34"/>
                  </a:cubicBezTo>
                  <a:cubicBezTo>
                    <a:pt x="164" y="34"/>
                    <a:pt x="164" y="34"/>
                    <a:pt x="164" y="34"/>
                  </a:cubicBezTo>
                  <a:cubicBezTo>
                    <a:pt x="164" y="35"/>
                    <a:pt x="164" y="35"/>
                    <a:pt x="164" y="35"/>
                  </a:cubicBezTo>
                  <a:cubicBezTo>
                    <a:pt x="164" y="35"/>
                    <a:pt x="164" y="35"/>
                    <a:pt x="164" y="35"/>
                  </a:cubicBezTo>
                  <a:cubicBezTo>
                    <a:pt x="164" y="35"/>
                    <a:pt x="164" y="35"/>
                    <a:pt x="164" y="35"/>
                  </a:cubicBezTo>
                  <a:cubicBezTo>
                    <a:pt x="164" y="36"/>
                    <a:pt x="164" y="36"/>
                    <a:pt x="164" y="36"/>
                  </a:cubicBezTo>
                  <a:cubicBezTo>
                    <a:pt x="164" y="36"/>
                    <a:pt x="164" y="36"/>
                    <a:pt x="164" y="36"/>
                  </a:cubicBezTo>
                  <a:cubicBezTo>
                    <a:pt x="164" y="37"/>
                    <a:pt x="164" y="37"/>
                    <a:pt x="164" y="37"/>
                  </a:cubicBezTo>
                  <a:cubicBezTo>
                    <a:pt x="164" y="37"/>
                    <a:pt x="164" y="37"/>
                    <a:pt x="164" y="37"/>
                  </a:cubicBezTo>
                  <a:cubicBezTo>
                    <a:pt x="164" y="37"/>
                    <a:pt x="164" y="37"/>
                    <a:pt x="164" y="37"/>
                  </a:cubicBezTo>
                  <a:cubicBezTo>
                    <a:pt x="164" y="38"/>
                    <a:pt x="164" y="38"/>
                    <a:pt x="164" y="38"/>
                  </a:cubicBezTo>
                  <a:cubicBezTo>
                    <a:pt x="164" y="38"/>
                    <a:pt x="164" y="38"/>
                    <a:pt x="164" y="38"/>
                  </a:cubicBezTo>
                  <a:cubicBezTo>
                    <a:pt x="164" y="39"/>
                    <a:pt x="164" y="39"/>
                    <a:pt x="164" y="39"/>
                  </a:cubicBezTo>
                  <a:lnTo>
                    <a:pt x="164" y="40"/>
                  </a:lnTo>
                  <a:close/>
                  <a:moveTo>
                    <a:pt x="183" y="73"/>
                  </a:moveTo>
                  <a:cubicBezTo>
                    <a:pt x="182" y="73"/>
                    <a:pt x="182" y="73"/>
                    <a:pt x="182" y="73"/>
                  </a:cubicBezTo>
                  <a:cubicBezTo>
                    <a:pt x="182" y="73"/>
                    <a:pt x="182" y="73"/>
                    <a:pt x="182" y="73"/>
                  </a:cubicBezTo>
                  <a:cubicBezTo>
                    <a:pt x="183" y="73"/>
                    <a:pt x="183" y="73"/>
                    <a:pt x="183" y="73"/>
                  </a:cubicBezTo>
                  <a:cubicBezTo>
                    <a:pt x="183" y="73"/>
                    <a:pt x="183" y="73"/>
                    <a:pt x="183" y="73"/>
                  </a:cubicBezTo>
                  <a:cubicBezTo>
                    <a:pt x="183" y="73"/>
                    <a:pt x="183" y="73"/>
                    <a:pt x="183" y="73"/>
                  </a:cubicBezTo>
                  <a:cubicBezTo>
                    <a:pt x="183" y="73"/>
                    <a:pt x="183" y="73"/>
                    <a:pt x="183" y="73"/>
                  </a:cubicBezTo>
                  <a:cubicBezTo>
                    <a:pt x="183" y="73"/>
                    <a:pt x="183" y="73"/>
                    <a:pt x="183" y="73"/>
                  </a:cubicBezTo>
                  <a:close/>
                  <a:moveTo>
                    <a:pt x="162" y="36"/>
                  </a:moveTo>
                  <a:cubicBezTo>
                    <a:pt x="163" y="35"/>
                    <a:pt x="163" y="35"/>
                    <a:pt x="163" y="35"/>
                  </a:cubicBezTo>
                  <a:cubicBezTo>
                    <a:pt x="163" y="35"/>
                    <a:pt x="163" y="35"/>
                    <a:pt x="163" y="35"/>
                  </a:cubicBezTo>
                  <a:cubicBezTo>
                    <a:pt x="163" y="35"/>
                    <a:pt x="163" y="35"/>
                    <a:pt x="163" y="35"/>
                  </a:cubicBezTo>
                  <a:cubicBezTo>
                    <a:pt x="163" y="35"/>
                    <a:pt x="163" y="35"/>
                    <a:pt x="163" y="35"/>
                  </a:cubicBezTo>
                  <a:cubicBezTo>
                    <a:pt x="162" y="35"/>
                    <a:pt x="162" y="35"/>
                    <a:pt x="162" y="35"/>
                  </a:cubicBezTo>
                  <a:cubicBezTo>
                    <a:pt x="162" y="35"/>
                    <a:pt x="162" y="35"/>
                    <a:pt x="162" y="35"/>
                  </a:cubicBezTo>
                  <a:cubicBezTo>
                    <a:pt x="162" y="36"/>
                    <a:pt x="162" y="36"/>
                    <a:pt x="162" y="36"/>
                  </a:cubicBezTo>
                  <a:close/>
                  <a:moveTo>
                    <a:pt x="163" y="33"/>
                  </a:moveTo>
                  <a:cubicBezTo>
                    <a:pt x="162" y="33"/>
                    <a:pt x="162" y="33"/>
                    <a:pt x="162" y="33"/>
                  </a:cubicBezTo>
                  <a:cubicBezTo>
                    <a:pt x="163" y="34"/>
                    <a:pt x="163" y="34"/>
                    <a:pt x="163" y="34"/>
                  </a:cubicBezTo>
                  <a:lnTo>
                    <a:pt x="163" y="33"/>
                  </a:lnTo>
                  <a:close/>
                  <a:moveTo>
                    <a:pt x="160" y="124"/>
                  </a:moveTo>
                  <a:cubicBezTo>
                    <a:pt x="160" y="124"/>
                    <a:pt x="159" y="124"/>
                    <a:pt x="159" y="124"/>
                  </a:cubicBezTo>
                  <a:cubicBezTo>
                    <a:pt x="159" y="125"/>
                    <a:pt x="159" y="125"/>
                    <a:pt x="159" y="125"/>
                  </a:cubicBezTo>
                  <a:cubicBezTo>
                    <a:pt x="160" y="125"/>
                    <a:pt x="160" y="125"/>
                    <a:pt x="161" y="125"/>
                  </a:cubicBezTo>
                  <a:cubicBezTo>
                    <a:pt x="161" y="125"/>
                    <a:pt x="161" y="125"/>
                    <a:pt x="161" y="125"/>
                  </a:cubicBezTo>
                  <a:cubicBezTo>
                    <a:pt x="161" y="124"/>
                    <a:pt x="161" y="124"/>
                    <a:pt x="161" y="124"/>
                  </a:cubicBezTo>
                  <a:cubicBezTo>
                    <a:pt x="161" y="124"/>
                    <a:pt x="160" y="124"/>
                    <a:pt x="160" y="124"/>
                  </a:cubicBezTo>
                  <a:close/>
                  <a:moveTo>
                    <a:pt x="190" y="98"/>
                  </a:moveTo>
                  <a:cubicBezTo>
                    <a:pt x="190" y="99"/>
                    <a:pt x="190" y="99"/>
                    <a:pt x="190" y="99"/>
                  </a:cubicBezTo>
                  <a:cubicBezTo>
                    <a:pt x="190" y="99"/>
                    <a:pt x="190" y="99"/>
                    <a:pt x="190" y="99"/>
                  </a:cubicBezTo>
                  <a:cubicBezTo>
                    <a:pt x="189" y="98"/>
                    <a:pt x="189" y="98"/>
                    <a:pt x="189" y="98"/>
                  </a:cubicBezTo>
                  <a:cubicBezTo>
                    <a:pt x="189" y="98"/>
                    <a:pt x="189" y="98"/>
                    <a:pt x="189" y="98"/>
                  </a:cubicBezTo>
                  <a:cubicBezTo>
                    <a:pt x="188" y="98"/>
                    <a:pt x="188" y="98"/>
                    <a:pt x="188" y="98"/>
                  </a:cubicBezTo>
                  <a:cubicBezTo>
                    <a:pt x="188" y="98"/>
                    <a:pt x="188" y="98"/>
                    <a:pt x="188" y="98"/>
                  </a:cubicBezTo>
                  <a:cubicBezTo>
                    <a:pt x="188" y="98"/>
                    <a:pt x="188" y="98"/>
                    <a:pt x="188" y="98"/>
                  </a:cubicBezTo>
                  <a:cubicBezTo>
                    <a:pt x="187" y="98"/>
                    <a:pt x="187" y="98"/>
                    <a:pt x="187" y="98"/>
                  </a:cubicBezTo>
                  <a:cubicBezTo>
                    <a:pt x="187" y="97"/>
                    <a:pt x="187" y="97"/>
                    <a:pt x="187" y="97"/>
                  </a:cubicBezTo>
                  <a:cubicBezTo>
                    <a:pt x="187" y="98"/>
                    <a:pt x="187" y="98"/>
                    <a:pt x="187" y="98"/>
                  </a:cubicBezTo>
                  <a:cubicBezTo>
                    <a:pt x="186" y="97"/>
                    <a:pt x="186" y="97"/>
                    <a:pt x="186" y="97"/>
                  </a:cubicBezTo>
                  <a:cubicBezTo>
                    <a:pt x="186" y="97"/>
                    <a:pt x="186" y="97"/>
                    <a:pt x="186" y="97"/>
                  </a:cubicBezTo>
                  <a:cubicBezTo>
                    <a:pt x="185" y="97"/>
                    <a:pt x="185" y="97"/>
                    <a:pt x="185" y="97"/>
                  </a:cubicBezTo>
                  <a:cubicBezTo>
                    <a:pt x="185" y="97"/>
                    <a:pt x="185" y="97"/>
                    <a:pt x="185" y="97"/>
                  </a:cubicBezTo>
                  <a:cubicBezTo>
                    <a:pt x="185" y="97"/>
                    <a:pt x="185" y="97"/>
                    <a:pt x="185" y="97"/>
                  </a:cubicBezTo>
                  <a:cubicBezTo>
                    <a:pt x="184" y="97"/>
                    <a:pt x="184" y="97"/>
                    <a:pt x="184" y="97"/>
                  </a:cubicBezTo>
                  <a:cubicBezTo>
                    <a:pt x="184" y="97"/>
                    <a:pt x="184" y="97"/>
                    <a:pt x="184" y="97"/>
                  </a:cubicBezTo>
                  <a:cubicBezTo>
                    <a:pt x="184" y="97"/>
                    <a:pt x="184" y="97"/>
                    <a:pt x="184" y="97"/>
                  </a:cubicBezTo>
                  <a:cubicBezTo>
                    <a:pt x="183" y="96"/>
                    <a:pt x="183" y="96"/>
                    <a:pt x="183" y="96"/>
                  </a:cubicBezTo>
                  <a:cubicBezTo>
                    <a:pt x="183" y="97"/>
                    <a:pt x="183" y="97"/>
                    <a:pt x="183" y="97"/>
                  </a:cubicBezTo>
                  <a:cubicBezTo>
                    <a:pt x="184" y="97"/>
                    <a:pt x="184" y="97"/>
                    <a:pt x="184" y="97"/>
                  </a:cubicBezTo>
                  <a:cubicBezTo>
                    <a:pt x="184" y="97"/>
                    <a:pt x="184" y="97"/>
                    <a:pt x="184" y="97"/>
                  </a:cubicBezTo>
                  <a:cubicBezTo>
                    <a:pt x="184" y="98"/>
                    <a:pt x="184" y="98"/>
                    <a:pt x="184" y="98"/>
                  </a:cubicBezTo>
                  <a:cubicBezTo>
                    <a:pt x="185" y="98"/>
                    <a:pt x="185" y="98"/>
                    <a:pt x="185" y="98"/>
                  </a:cubicBezTo>
                  <a:cubicBezTo>
                    <a:pt x="185" y="98"/>
                    <a:pt x="185" y="98"/>
                    <a:pt x="185" y="98"/>
                  </a:cubicBezTo>
                  <a:cubicBezTo>
                    <a:pt x="185" y="98"/>
                    <a:pt x="185" y="98"/>
                    <a:pt x="185" y="98"/>
                  </a:cubicBezTo>
                  <a:cubicBezTo>
                    <a:pt x="186" y="99"/>
                    <a:pt x="186" y="99"/>
                    <a:pt x="186" y="99"/>
                  </a:cubicBezTo>
                  <a:cubicBezTo>
                    <a:pt x="186" y="99"/>
                    <a:pt x="186" y="99"/>
                    <a:pt x="186" y="99"/>
                  </a:cubicBezTo>
                  <a:cubicBezTo>
                    <a:pt x="187" y="99"/>
                    <a:pt x="187" y="99"/>
                    <a:pt x="187" y="99"/>
                  </a:cubicBezTo>
                  <a:cubicBezTo>
                    <a:pt x="187" y="99"/>
                    <a:pt x="187" y="99"/>
                    <a:pt x="187" y="99"/>
                  </a:cubicBezTo>
                  <a:cubicBezTo>
                    <a:pt x="188" y="99"/>
                    <a:pt x="188" y="99"/>
                    <a:pt x="188" y="99"/>
                  </a:cubicBezTo>
                  <a:cubicBezTo>
                    <a:pt x="188" y="99"/>
                    <a:pt x="188" y="99"/>
                    <a:pt x="188" y="99"/>
                  </a:cubicBezTo>
                  <a:cubicBezTo>
                    <a:pt x="188" y="99"/>
                    <a:pt x="188" y="99"/>
                    <a:pt x="188" y="99"/>
                  </a:cubicBezTo>
                  <a:cubicBezTo>
                    <a:pt x="189" y="99"/>
                    <a:pt x="189" y="99"/>
                    <a:pt x="189" y="99"/>
                  </a:cubicBezTo>
                  <a:cubicBezTo>
                    <a:pt x="189" y="99"/>
                    <a:pt x="189" y="99"/>
                    <a:pt x="189" y="99"/>
                  </a:cubicBezTo>
                  <a:cubicBezTo>
                    <a:pt x="189" y="99"/>
                    <a:pt x="189" y="99"/>
                    <a:pt x="189" y="99"/>
                  </a:cubicBezTo>
                  <a:cubicBezTo>
                    <a:pt x="189" y="99"/>
                    <a:pt x="189" y="99"/>
                    <a:pt x="189" y="99"/>
                  </a:cubicBezTo>
                  <a:cubicBezTo>
                    <a:pt x="190" y="99"/>
                    <a:pt x="190" y="99"/>
                    <a:pt x="190" y="99"/>
                  </a:cubicBezTo>
                  <a:cubicBezTo>
                    <a:pt x="190" y="100"/>
                    <a:pt x="190" y="100"/>
                    <a:pt x="190" y="100"/>
                  </a:cubicBezTo>
                  <a:cubicBezTo>
                    <a:pt x="190" y="100"/>
                    <a:pt x="190" y="100"/>
                    <a:pt x="190" y="100"/>
                  </a:cubicBezTo>
                  <a:cubicBezTo>
                    <a:pt x="190" y="100"/>
                    <a:pt x="190" y="100"/>
                    <a:pt x="190" y="100"/>
                  </a:cubicBezTo>
                  <a:cubicBezTo>
                    <a:pt x="191" y="99"/>
                    <a:pt x="191" y="99"/>
                    <a:pt x="191" y="99"/>
                  </a:cubicBezTo>
                  <a:cubicBezTo>
                    <a:pt x="191" y="100"/>
                    <a:pt x="191" y="100"/>
                    <a:pt x="191" y="100"/>
                  </a:cubicBezTo>
                  <a:cubicBezTo>
                    <a:pt x="191" y="99"/>
                    <a:pt x="191" y="99"/>
                    <a:pt x="191" y="99"/>
                  </a:cubicBezTo>
                  <a:cubicBezTo>
                    <a:pt x="191" y="99"/>
                    <a:pt x="191" y="99"/>
                    <a:pt x="191" y="99"/>
                  </a:cubicBezTo>
                  <a:cubicBezTo>
                    <a:pt x="190" y="99"/>
                    <a:pt x="190" y="99"/>
                    <a:pt x="190" y="98"/>
                  </a:cubicBezTo>
                  <a:close/>
                  <a:moveTo>
                    <a:pt x="160" y="122"/>
                  </a:moveTo>
                  <a:cubicBezTo>
                    <a:pt x="160" y="122"/>
                    <a:pt x="160" y="122"/>
                    <a:pt x="160" y="122"/>
                  </a:cubicBezTo>
                  <a:cubicBezTo>
                    <a:pt x="160" y="122"/>
                    <a:pt x="160" y="122"/>
                    <a:pt x="160" y="122"/>
                  </a:cubicBezTo>
                  <a:cubicBezTo>
                    <a:pt x="159" y="122"/>
                    <a:pt x="159" y="122"/>
                    <a:pt x="159" y="122"/>
                  </a:cubicBezTo>
                  <a:cubicBezTo>
                    <a:pt x="159" y="123"/>
                    <a:pt x="159" y="123"/>
                    <a:pt x="159" y="123"/>
                  </a:cubicBezTo>
                  <a:cubicBezTo>
                    <a:pt x="159" y="123"/>
                    <a:pt x="159" y="123"/>
                    <a:pt x="159" y="123"/>
                  </a:cubicBezTo>
                  <a:cubicBezTo>
                    <a:pt x="159" y="123"/>
                    <a:pt x="159" y="123"/>
                    <a:pt x="159" y="123"/>
                  </a:cubicBezTo>
                  <a:cubicBezTo>
                    <a:pt x="160" y="123"/>
                    <a:pt x="160" y="123"/>
                    <a:pt x="160" y="123"/>
                  </a:cubicBezTo>
                  <a:cubicBezTo>
                    <a:pt x="160" y="123"/>
                    <a:pt x="160" y="123"/>
                    <a:pt x="160" y="123"/>
                  </a:cubicBezTo>
                  <a:cubicBezTo>
                    <a:pt x="161" y="123"/>
                    <a:pt x="161" y="123"/>
                    <a:pt x="161" y="123"/>
                  </a:cubicBezTo>
                  <a:cubicBezTo>
                    <a:pt x="161" y="123"/>
                    <a:pt x="161" y="123"/>
                    <a:pt x="161" y="123"/>
                  </a:cubicBezTo>
                  <a:cubicBezTo>
                    <a:pt x="162" y="123"/>
                    <a:pt x="162" y="123"/>
                    <a:pt x="162" y="123"/>
                  </a:cubicBezTo>
                  <a:cubicBezTo>
                    <a:pt x="162" y="123"/>
                    <a:pt x="162" y="123"/>
                    <a:pt x="162" y="123"/>
                  </a:cubicBezTo>
                  <a:cubicBezTo>
                    <a:pt x="162" y="122"/>
                    <a:pt x="162" y="122"/>
                    <a:pt x="162" y="122"/>
                  </a:cubicBezTo>
                  <a:cubicBezTo>
                    <a:pt x="162" y="122"/>
                    <a:pt x="162" y="122"/>
                    <a:pt x="162" y="122"/>
                  </a:cubicBezTo>
                  <a:cubicBezTo>
                    <a:pt x="162" y="122"/>
                    <a:pt x="162" y="122"/>
                    <a:pt x="162" y="122"/>
                  </a:cubicBezTo>
                  <a:cubicBezTo>
                    <a:pt x="162" y="122"/>
                    <a:pt x="162" y="122"/>
                    <a:pt x="162" y="122"/>
                  </a:cubicBezTo>
                  <a:cubicBezTo>
                    <a:pt x="162" y="122"/>
                    <a:pt x="162" y="122"/>
                    <a:pt x="162" y="122"/>
                  </a:cubicBezTo>
                  <a:cubicBezTo>
                    <a:pt x="162" y="121"/>
                    <a:pt x="162" y="121"/>
                    <a:pt x="162" y="121"/>
                  </a:cubicBezTo>
                  <a:cubicBezTo>
                    <a:pt x="161" y="122"/>
                    <a:pt x="161" y="122"/>
                    <a:pt x="161" y="122"/>
                  </a:cubicBezTo>
                  <a:cubicBezTo>
                    <a:pt x="161" y="122"/>
                    <a:pt x="161" y="122"/>
                    <a:pt x="161" y="122"/>
                  </a:cubicBezTo>
                  <a:cubicBezTo>
                    <a:pt x="160" y="122"/>
                    <a:pt x="160" y="122"/>
                    <a:pt x="160" y="122"/>
                  </a:cubicBezTo>
                  <a:close/>
                  <a:moveTo>
                    <a:pt x="160" y="121"/>
                  </a:moveTo>
                  <a:cubicBezTo>
                    <a:pt x="160" y="120"/>
                    <a:pt x="160" y="120"/>
                    <a:pt x="160" y="120"/>
                  </a:cubicBezTo>
                  <a:cubicBezTo>
                    <a:pt x="159" y="120"/>
                    <a:pt x="159" y="120"/>
                    <a:pt x="159" y="120"/>
                  </a:cubicBezTo>
                  <a:cubicBezTo>
                    <a:pt x="159" y="120"/>
                    <a:pt x="159" y="120"/>
                    <a:pt x="159" y="120"/>
                  </a:cubicBezTo>
                  <a:cubicBezTo>
                    <a:pt x="159" y="121"/>
                    <a:pt x="159" y="121"/>
                    <a:pt x="159" y="121"/>
                  </a:cubicBezTo>
                  <a:cubicBezTo>
                    <a:pt x="160" y="121"/>
                    <a:pt x="160" y="121"/>
                    <a:pt x="160" y="121"/>
                  </a:cubicBezTo>
                  <a:close/>
                  <a:moveTo>
                    <a:pt x="161" y="123"/>
                  </a:moveTo>
                  <a:cubicBezTo>
                    <a:pt x="160" y="123"/>
                    <a:pt x="160" y="123"/>
                    <a:pt x="160" y="123"/>
                  </a:cubicBezTo>
                  <a:cubicBezTo>
                    <a:pt x="160" y="124"/>
                    <a:pt x="160" y="124"/>
                    <a:pt x="160" y="124"/>
                  </a:cubicBezTo>
                  <a:cubicBezTo>
                    <a:pt x="160" y="123"/>
                    <a:pt x="160" y="123"/>
                    <a:pt x="160" y="123"/>
                  </a:cubicBezTo>
                  <a:lnTo>
                    <a:pt x="161" y="123"/>
                  </a:lnTo>
                  <a:close/>
                  <a:moveTo>
                    <a:pt x="158" y="127"/>
                  </a:moveTo>
                  <a:cubicBezTo>
                    <a:pt x="158" y="126"/>
                    <a:pt x="158" y="126"/>
                    <a:pt x="158" y="126"/>
                  </a:cubicBezTo>
                  <a:cubicBezTo>
                    <a:pt x="158" y="126"/>
                    <a:pt x="158" y="126"/>
                    <a:pt x="158" y="126"/>
                  </a:cubicBezTo>
                  <a:lnTo>
                    <a:pt x="158" y="127"/>
                  </a:lnTo>
                  <a:close/>
                  <a:moveTo>
                    <a:pt x="161" y="128"/>
                  </a:moveTo>
                  <a:cubicBezTo>
                    <a:pt x="161" y="129"/>
                    <a:pt x="161" y="129"/>
                    <a:pt x="161" y="129"/>
                  </a:cubicBezTo>
                  <a:cubicBezTo>
                    <a:pt x="161" y="129"/>
                    <a:pt x="161" y="129"/>
                    <a:pt x="161" y="129"/>
                  </a:cubicBezTo>
                  <a:cubicBezTo>
                    <a:pt x="161" y="129"/>
                    <a:pt x="161" y="129"/>
                    <a:pt x="161" y="129"/>
                  </a:cubicBezTo>
                  <a:cubicBezTo>
                    <a:pt x="161" y="128"/>
                    <a:pt x="161" y="128"/>
                    <a:pt x="161" y="128"/>
                  </a:cubicBezTo>
                  <a:cubicBezTo>
                    <a:pt x="161" y="128"/>
                    <a:pt x="161" y="128"/>
                    <a:pt x="161" y="128"/>
                  </a:cubicBezTo>
                  <a:close/>
                  <a:moveTo>
                    <a:pt x="158" y="122"/>
                  </a:moveTo>
                  <a:cubicBezTo>
                    <a:pt x="158" y="122"/>
                    <a:pt x="158" y="122"/>
                    <a:pt x="158" y="122"/>
                  </a:cubicBezTo>
                  <a:cubicBezTo>
                    <a:pt x="158" y="123"/>
                    <a:pt x="158" y="123"/>
                    <a:pt x="158" y="123"/>
                  </a:cubicBezTo>
                  <a:cubicBezTo>
                    <a:pt x="159" y="122"/>
                    <a:pt x="159" y="122"/>
                    <a:pt x="159" y="122"/>
                  </a:cubicBezTo>
                  <a:cubicBezTo>
                    <a:pt x="159" y="122"/>
                    <a:pt x="159" y="122"/>
                    <a:pt x="159" y="122"/>
                  </a:cubicBezTo>
                  <a:cubicBezTo>
                    <a:pt x="160" y="122"/>
                    <a:pt x="160" y="122"/>
                    <a:pt x="160" y="122"/>
                  </a:cubicBezTo>
                  <a:cubicBezTo>
                    <a:pt x="160" y="122"/>
                    <a:pt x="160" y="122"/>
                    <a:pt x="160" y="122"/>
                  </a:cubicBezTo>
                  <a:cubicBezTo>
                    <a:pt x="161" y="122"/>
                    <a:pt x="161" y="122"/>
                    <a:pt x="161" y="122"/>
                  </a:cubicBezTo>
                  <a:cubicBezTo>
                    <a:pt x="161" y="121"/>
                    <a:pt x="161" y="121"/>
                    <a:pt x="161" y="121"/>
                  </a:cubicBezTo>
                  <a:cubicBezTo>
                    <a:pt x="160" y="122"/>
                    <a:pt x="160" y="122"/>
                    <a:pt x="160" y="122"/>
                  </a:cubicBezTo>
                  <a:cubicBezTo>
                    <a:pt x="159" y="121"/>
                    <a:pt x="159" y="121"/>
                    <a:pt x="159" y="121"/>
                  </a:cubicBezTo>
                  <a:cubicBezTo>
                    <a:pt x="159" y="122"/>
                    <a:pt x="159" y="122"/>
                    <a:pt x="159" y="122"/>
                  </a:cubicBezTo>
                  <a:cubicBezTo>
                    <a:pt x="158" y="122"/>
                    <a:pt x="158" y="122"/>
                    <a:pt x="158" y="122"/>
                  </a:cubicBezTo>
                  <a:close/>
                  <a:moveTo>
                    <a:pt x="158" y="124"/>
                  </a:moveTo>
                  <a:cubicBezTo>
                    <a:pt x="158" y="124"/>
                    <a:pt x="158" y="123"/>
                    <a:pt x="157" y="123"/>
                  </a:cubicBezTo>
                  <a:cubicBezTo>
                    <a:pt x="157" y="123"/>
                    <a:pt x="157" y="123"/>
                    <a:pt x="157" y="123"/>
                  </a:cubicBezTo>
                  <a:cubicBezTo>
                    <a:pt x="157" y="124"/>
                    <a:pt x="157" y="124"/>
                    <a:pt x="157" y="125"/>
                  </a:cubicBezTo>
                  <a:lnTo>
                    <a:pt x="158" y="124"/>
                  </a:lnTo>
                  <a:close/>
                  <a:moveTo>
                    <a:pt x="191" y="122"/>
                  </a:moveTo>
                  <a:cubicBezTo>
                    <a:pt x="190" y="123"/>
                    <a:pt x="190" y="123"/>
                    <a:pt x="190" y="123"/>
                  </a:cubicBezTo>
                  <a:cubicBezTo>
                    <a:pt x="190" y="123"/>
                    <a:pt x="190" y="123"/>
                    <a:pt x="190" y="123"/>
                  </a:cubicBezTo>
                  <a:cubicBezTo>
                    <a:pt x="189" y="124"/>
                    <a:pt x="189" y="124"/>
                    <a:pt x="189" y="124"/>
                  </a:cubicBezTo>
                  <a:cubicBezTo>
                    <a:pt x="189" y="124"/>
                    <a:pt x="189" y="124"/>
                    <a:pt x="189" y="124"/>
                  </a:cubicBezTo>
                  <a:cubicBezTo>
                    <a:pt x="189" y="125"/>
                    <a:pt x="189" y="125"/>
                    <a:pt x="189" y="125"/>
                  </a:cubicBezTo>
                  <a:cubicBezTo>
                    <a:pt x="190" y="125"/>
                    <a:pt x="190" y="125"/>
                    <a:pt x="190" y="125"/>
                  </a:cubicBezTo>
                  <a:cubicBezTo>
                    <a:pt x="189" y="126"/>
                    <a:pt x="189" y="125"/>
                    <a:pt x="189" y="126"/>
                  </a:cubicBezTo>
                  <a:cubicBezTo>
                    <a:pt x="189" y="126"/>
                    <a:pt x="189" y="126"/>
                    <a:pt x="189" y="126"/>
                  </a:cubicBezTo>
                  <a:cubicBezTo>
                    <a:pt x="188" y="126"/>
                    <a:pt x="189" y="126"/>
                    <a:pt x="188" y="127"/>
                  </a:cubicBezTo>
                  <a:cubicBezTo>
                    <a:pt x="188" y="127"/>
                    <a:pt x="188" y="127"/>
                    <a:pt x="188" y="127"/>
                  </a:cubicBezTo>
                  <a:cubicBezTo>
                    <a:pt x="188" y="127"/>
                    <a:pt x="188" y="127"/>
                    <a:pt x="188" y="127"/>
                  </a:cubicBezTo>
                  <a:cubicBezTo>
                    <a:pt x="188" y="127"/>
                    <a:pt x="188" y="127"/>
                    <a:pt x="188" y="127"/>
                  </a:cubicBezTo>
                  <a:cubicBezTo>
                    <a:pt x="188" y="128"/>
                    <a:pt x="188" y="128"/>
                    <a:pt x="188" y="128"/>
                  </a:cubicBezTo>
                  <a:cubicBezTo>
                    <a:pt x="187" y="128"/>
                    <a:pt x="187" y="128"/>
                    <a:pt x="187" y="128"/>
                  </a:cubicBezTo>
                  <a:cubicBezTo>
                    <a:pt x="187" y="128"/>
                    <a:pt x="187" y="128"/>
                    <a:pt x="187" y="128"/>
                  </a:cubicBezTo>
                  <a:cubicBezTo>
                    <a:pt x="187" y="128"/>
                    <a:pt x="187" y="128"/>
                    <a:pt x="187" y="128"/>
                  </a:cubicBezTo>
                  <a:cubicBezTo>
                    <a:pt x="187" y="128"/>
                    <a:pt x="187" y="128"/>
                    <a:pt x="187" y="128"/>
                  </a:cubicBezTo>
                  <a:cubicBezTo>
                    <a:pt x="187" y="129"/>
                    <a:pt x="187" y="129"/>
                    <a:pt x="187" y="129"/>
                  </a:cubicBezTo>
                  <a:cubicBezTo>
                    <a:pt x="186" y="129"/>
                    <a:pt x="186" y="129"/>
                    <a:pt x="186" y="129"/>
                  </a:cubicBezTo>
                  <a:cubicBezTo>
                    <a:pt x="186" y="129"/>
                    <a:pt x="186" y="129"/>
                    <a:pt x="185" y="129"/>
                  </a:cubicBezTo>
                  <a:cubicBezTo>
                    <a:pt x="185" y="129"/>
                    <a:pt x="185" y="129"/>
                    <a:pt x="185" y="129"/>
                  </a:cubicBezTo>
                  <a:cubicBezTo>
                    <a:pt x="184" y="129"/>
                    <a:pt x="184" y="129"/>
                    <a:pt x="184" y="129"/>
                  </a:cubicBezTo>
                  <a:cubicBezTo>
                    <a:pt x="184" y="129"/>
                    <a:pt x="184" y="129"/>
                    <a:pt x="184" y="128"/>
                  </a:cubicBezTo>
                  <a:cubicBezTo>
                    <a:pt x="184" y="128"/>
                    <a:pt x="184" y="128"/>
                    <a:pt x="184" y="128"/>
                  </a:cubicBezTo>
                  <a:cubicBezTo>
                    <a:pt x="184" y="128"/>
                    <a:pt x="184" y="128"/>
                    <a:pt x="184" y="128"/>
                  </a:cubicBezTo>
                  <a:cubicBezTo>
                    <a:pt x="184" y="128"/>
                    <a:pt x="184" y="128"/>
                    <a:pt x="184" y="128"/>
                  </a:cubicBezTo>
                  <a:cubicBezTo>
                    <a:pt x="184" y="127"/>
                    <a:pt x="184" y="127"/>
                    <a:pt x="184" y="127"/>
                  </a:cubicBezTo>
                  <a:cubicBezTo>
                    <a:pt x="184" y="127"/>
                    <a:pt x="184" y="127"/>
                    <a:pt x="184" y="127"/>
                  </a:cubicBezTo>
                  <a:cubicBezTo>
                    <a:pt x="184" y="127"/>
                    <a:pt x="184" y="127"/>
                    <a:pt x="184" y="127"/>
                  </a:cubicBezTo>
                  <a:cubicBezTo>
                    <a:pt x="184" y="127"/>
                    <a:pt x="184" y="127"/>
                    <a:pt x="184" y="127"/>
                  </a:cubicBezTo>
                  <a:cubicBezTo>
                    <a:pt x="183" y="127"/>
                    <a:pt x="183" y="127"/>
                    <a:pt x="183" y="127"/>
                  </a:cubicBezTo>
                  <a:cubicBezTo>
                    <a:pt x="183" y="127"/>
                    <a:pt x="183" y="127"/>
                    <a:pt x="183" y="127"/>
                  </a:cubicBezTo>
                  <a:cubicBezTo>
                    <a:pt x="183" y="127"/>
                    <a:pt x="183" y="127"/>
                    <a:pt x="183" y="127"/>
                  </a:cubicBezTo>
                  <a:cubicBezTo>
                    <a:pt x="182" y="127"/>
                    <a:pt x="182" y="127"/>
                    <a:pt x="182" y="127"/>
                  </a:cubicBezTo>
                  <a:cubicBezTo>
                    <a:pt x="182" y="127"/>
                    <a:pt x="182" y="127"/>
                    <a:pt x="182" y="127"/>
                  </a:cubicBezTo>
                  <a:cubicBezTo>
                    <a:pt x="182" y="127"/>
                    <a:pt x="182" y="127"/>
                    <a:pt x="182" y="127"/>
                  </a:cubicBezTo>
                  <a:cubicBezTo>
                    <a:pt x="182" y="127"/>
                    <a:pt x="182" y="127"/>
                    <a:pt x="182" y="127"/>
                  </a:cubicBezTo>
                  <a:cubicBezTo>
                    <a:pt x="181" y="127"/>
                    <a:pt x="181" y="127"/>
                    <a:pt x="181" y="127"/>
                  </a:cubicBezTo>
                  <a:cubicBezTo>
                    <a:pt x="181" y="127"/>
                    <a:pt x="181" y="127"/>
                    <a:pt x="181" y="127"/>
                  </a:cubicBezTo>
                  <a:cubicBezTo>
                    <a:pt x="181" y="127"/>
                    <a:pt x="181" y="127"/>
                    <a:pt x="181" y="127"/>
                  </a:cubicBezTo>
                  <a:cubicBezTo>
                    <a:pt x="180" y="126"/>
                    <a:pt x="180" y="126"/>
                    <a:pt x="180" y="126"/>
                  </a:cubicBezTo>
                  <a:cubicBezTo>
                    <a:pt x="180" y="126"/>
                    <a:pt x="180" y="126"/>
                    <a:pt x="180" y="126"/>
                  </a:cubicBezTo>
                  <a:cubicBezTo>
                    <a:pt x="180" y="126"/>
                    <a:pt x="180" y="126"/>
                    <a:pt x="180" y="126"/>
                  </a:cubicBezTo>
                  <a:cubicBezTo>
                    <a:pt x="179" y="126"/>
                    <a:pt x="179" y="126"/>
                    <a:pt x="179" y="126"/>
                  </a:cubicBezTo>
                  <a:cubicBezTo>
                    <a:pt x="179" y="126"/>
                    <a:pt x="179" y="126"/>
                    <a:pt x="179" y="126"/>
                  </a:cubicBezTo>
                  <a:cubicBezTo>
                    <a:pt x="179" y="126"/>
                    <a:pt x="179" y="126"/>
                    <a:pt x="179" y="126"/>
                  </a:cubicBezTo>
                  <a:cubicBezTo>
                    <a:pt x="179" y="126"/>
                    <a:pt x="179" y="126"/>
                    <a:pt x="179" y="126"/>
                  </a:cubicBezTo>
                  <a:cubicBezTo>
                    <a:pt x="179" y="126"/>
                    <a:pt x="179" y="126"/>
                    <a:pt x="179" y="126"/>
                  </a:cubicBezTo>
                  <a:cubicBezTo>
                    <a:pt x="178" y="126"/>
                    <a:pt x="178" y="126"/>
                    <a:pt x="178" y="126"/>
                  </a:cubicBezTo>
                  <a:cubicBezTo>
                    <a:pt x="178" y="126"/>
                    <a:pt x="178" y="126"/>
                    <a:pt x="178" y="126"/>
                  </a:cubicBezTo>
                  <a:cubicBezTo>
                    <a:pt x="178" y="126"/>
                    <a:pt x="178" y="126"/>
                    <a:pt x="178" y="126"/>
                  </a:cubicBezTo>
                  <a:cubicBezTo>
                    <a:pt x="178" y="126"/>
                    <a:pt x="178" y="126"/>
                    <a:pt x="178" y="126"/>
                  </a:cubicBezTo>
                  <a:cubicBezTo>
                    <a:pt x="178" y="126"/>
                    <a:pt x="178" y="126"/>
                    <a:pt x="178" y="126"/>
                  </a:cubicBezTo>
                  <a:cubicBezTo>
                    <a:pt x="177" y="126"/>
                    <a:pt x="177" y="126"/>
                    <a:pt x="177" y="126"/>
                  </a:cubicBezTo>
                  <a:cubicBezTo>
                    <a:pt x="177" y="126"/>
                    <a:pt x="177" y="126"/>
                    <a:pt x="177" y="126"/>
                  </a:cubicBezTo>
                  <a:cubicBezTo>
                    <a:pt x="177" y="126"/>
                    <a:pt x="177" y="126"/>
                    <a:pt x="177" y="126"/>
                  </a:cubicBezTo>
                  <a:cubicBezTo>
                    <a:pt x="177" y="126"/>
                    <a:pt x="177" y="126"/>
                    <a:pt x="177" y="126"/>
                  </a:cubicBezTo>
                  <a:cubicBezTo>
                    <a:pt x="176" y="125"/>
                    <a:pt x="176" y="125"/>
                    <a:pt x="176" y="125"/>
                  </a:cubicBezTo>
                  <a:cubicBezTo>
                    <a:pt x="176" y="126"/>
                    <a:pt x="176" y="126"/>
                    <a:pt x="176" y="126"/>
                  </a:cubicBezTo>
                  <a:cubicBezTo>
                    <a:pt x="176" y="126"/>
                    <a:pt x="176" y="126"/>
                    <a:pt x="176" y="126"/>
                  </a:cubicBezTo>
                  <a:cubicBezTo>
                    <a:pt x="175" y="126"/>
                    <a:pt x="175" y="126"/>
                    <a:pt x="175" y="126"/>
                  </a:cubicBezTo>
                  <a:cubicBezTo>
                    <a:pt x="175" y="125"/>
                    <a:pt x="175" y="125"/>
                    <a:pt x="175" y="125"/>
                  </a:cubicBezTo>
                  <a:cubicBezTo>
                    <a:pt x="175" y="125"/>
                    <a:pt x="175" y="125"/>
                    <a:pt x="175" y="125"/>
                  </a:cubicBezTo>
                  <a:cubicBezTo>
                    <a:pt x="175" y="125"/>
                    <a:pt x="175" y="125"/>
                    <a:pt x="174" y="125"/>
                  </a:cubicBezTo>
                  <a:cubicBezTo>
                    <a:pt x="174" y="125"/>
                    <a:pt x="174" y="125"/>
                    <a:pt x="174" y="125"/>
                  </a:cubicBezTo>
                  <a:cubicBezTo>
                    <a:pt x="174" y="125"/>
                    <a:pt x="174" y="125"/>
                    <a:pt x="174" y="125"/>
                  </a:cubicBezTo>
                  <a:cubicBezTo>
                    <a:pt x="174" y="126"/>
                    <a:pt x="174" y="126"/>
                    <a:pt x="174" y="126"/>
                  </a:cubicBezTo>
                  <a:cubicBezTo>
                    <a:pt x="174" y="126"/>
                    <a:pt x="174" y="126"/>
                    <a:pt x="173" y="126"/>
                  </a:cubicBezTo>
                  <a:cubicBezTo>
                    <a:pt x="173" y="126"/>
                    <a:pt x="173" y="126"/>
                    <a:pt x="173" y="126"/>
                  </a:cubicBezTo>
                  <a:cubicBezTo>
                    <a:pt x="173" y="125"/>
                    <a:pt x="173" y="125"/>
                    <a:pt x="173" y="125"/>
                  </a:cubicBezTo>
                  <a:cubicBezTo>
                    <a:pt x="173" y="126"/>
                    <a:pt x="173" y="126"/>
                    <a:pt x="173" y="126"/>
                  </a:cubicBezTo>
                  <a:cubicBezTo>
                    <a:pt x="172" y="126"/>
                    <a:pt x="172" y="126"/>
                    <a:pt x="172" y="126"/>
                  </a:cubicBezTo>
                  <a:cubicBezTo>
                    <a:pt x="172" y="126"/>
                    <a:pt x="172" y="126"/>
                    <a:pt x="172" y="126"/>
                  </a:cubicBezTo>
                  <a:cubicBezTo>
                    <a:pt x="172" y="126"/>
                    <a:pt x="172" y="126"/>
                    <a:pt x="172" y="126"/>
                  </a:cubicBezTo>
                  <a:cubicBezTo>
                    <a:pt x="172" y="126"/>
                    <a:pt x="172" y="126"/>
                    <a:pt x="172" y="126"/>
                  </a:cubicBezTo>
                  <a:cubicBezTo>
                    <a:pt x="172" y="126"/>
                    <a:pt x="172" y="126"/>
                    <a:pt x="172" y="126"/>
                  </a:cubicBezTo>
                  <a:cubicBezTo>
                    <a:pt x="171" y="126"/>
                    <a:pt x="171" y="126"/>
                    <a:pt x="171" y="126"/>
                  </a:cubicBezTo>
                  <a:cubicBezTo>
                    <a:pt x="171" y="126"/>
                    <a:pt x="171" y="126"/>
                    <a:pt x="171" y="126"/>
                  </a:cubicBezTo>
                  <a:cubicBezTo>
                    <a:pt x="171" y="126"/>
                    <a:pt x="171" y="126"/>
                    <a:pt x="171" y="126"/>
                  </a:cubicBezTo>
                  <a:cubicBezTo>
                    <a:pt x="171" y="126"/>
                    <a:pt x="171" y="126"/>
                    <a:pt x="171" y="126"/>
                  </a:cubicBezTo>
                  <a:cubicBezTo>
                    <a:pt x="171" y="126"/>
                    <a:pt x="171" y="126"/>
                    <a:pt x="171" y="126"/>
                  </a:cubicBezTo>
                  <a:cubicBezTo>
                    <a:pt x="171" y="126"/>
                    <a:pt x="171" y="126"/>
                    <a:pt x="171" y="126"/>
                  </a:cubicBezTo>
                  <a:cubicBezTo>
                    <a:pt x="171" y="125"/>
                    <a:pt x="171" y="125"/>
                    <a:pt x="171" y="125"/>
                  </a:cubicBezTo>
                  <a:cubicBezTo>
                    <a:pt x="171" y="125"/>
                    <a:pt x="171" y="125"/>
                    <a:pt x="171" y="125"/>
                  </a:cubicBezTo>
                  <a:cubicBezTo>
                    <a:pt x="170" y="125"/>
                    <a:pt x="170" y="125"/>
                    <a:pt x="170" y="125"/>
                  </a:cubicBezTo>
                  <a:cubicBezTo>
                    <a:pt x="170" y="125"/>
                    <a:pt x="170" y="125"/>
                    <a:pt x="170" y="125"/>
                  </a:cubicBezTo>
                  <a:cubicBezTo>
                    <a:pt x="171" y="125"/>
                    <a:pt x="171" y="125"/>
                    <a:pt x="171" y="125"/>
                  </a:cubicBezTo>
                  <a:cubicBezTo>
                    <a:pt x="170" y="124"/>
                    <a:pt x="170" y="124"/>
                    <a:pt x="170" y="124"/>
                  </a:cubicBezTo>
                  <a:cubicBezTo>
                    <a:pt x="170" y="124"/>
                    <a:pt x="170" y="124"/>
                    <a:pt x="170" y="124"/>
                  </a:cubicBezTo>
                  <a:cubicBezTo>
                    <a:pt x="170" y="124"/>
                    <a:pt x="171" y="124"/>
                    <a:pt x="171" y="124"/>
                  </a:cubicBezTo>
                  <a:cubicBezTo>
                    <a:pt x="171" y="123"/>
                    <a:pt x="171" y="123"/>
                    <a:pt x="171" y="123"/>
                  </a:cubicBezTo>
                  <a:cubicBezTo>
                    <a:pt x="171" y="123"/>
                    <a:pt x="171" y="123"/>
                    <a:pt x="171" y="123"/>
                  </a:cubicBezTo>
                  <a:cubicBezTo>
                    <a:pt x="171" y="123"/>
                    <a:pt x="171" y="123"/>
                    <a:pt x="171" y="123"/>
                  </a:cubicBezTo>
                  <a:cubicBezTo>
                    <a:pt x="171" y="123"/>
                    <a:pt x="171" y="123"/>
                    <a:pt x="171" y="123"/>
                  </a:cubicBezTo>
                  <a:cubicBezTo>
                    <a:pt x="171" y="122"/>
                    <a:pt x="171" y="122"/>
                    <a:pt x="171" y="122"/>
                  </a:cubicBezTo>
                  <a:cubicBezTo>
                    <a:pt x="171" y="122"/>
                    <a:pt x="171" y="122"/>
                    <a:pt x="171" y="122"/>
                  </a:cubicBezTo>
                  <a:cubicBezTo>
                    <a:pt x="171" y="122"/>
                    <a:pt x="171" y="122"/>
                    <a:pt x="171" y="122"/>
                  </a:cubicBezTo>
                  <a:cubicBezTo>
                    <a:pt x="171" y="122"/>
                    <a:pt x="171" y="122"/>
                    <a:pt x="171" y="122"/>
                  </a:cubicBezTo>
                  <a:cubicBezTo>
                    <a:pt x="171" y="122"/>
                    <a:pt x="171" y="122"/>
                    <a:pt x="171" y="122"/>
                  </a:cubicBezTo>
                  <a:cubicBezTo>
                    <a:pt x="171" y="121"/>
                    <a:pt x="171" y="121"/>
                    <a:pt x="171" y="121"/>
                  </a:cubicBezTo>
                  <a:cubicBezTo>
                    <a:pt x="171" y="121"/>
                    <a:pt x="171" y="121"/>
                    <a:pt x="171" y="121"/>
                  </a:cubicBezTo>
                  <a:cubicBezTo>
                    <a:pt x="172" y="121"/>
                    <a:pt x="172" y="121"/>
                    <a:pt x="172" y="121"/>
                  </a:cubicBezTo>
                  <a:cubicBezTo>
                    <a:pt x="172" y="121"/>
                    <a:pt x="172" y="121"/>
                    <a:pt x="172" y="121"/>
                  </a:cubicBezTo>
                  <a:cubicBezTo>
                    <a:pt x="172" y="122"/>
                    <a:pt x="172" y="122"/>
                    <a:pt x="172" y="122"/>
                  </a:cubicBezTo>
                  <a:cubicBezTo>
                    <a:pt x="172" y="122"/>
                    <a:pt x="172" y="122"/>
                    <a:pt x="172" y="122"/>
                  </a:cubicBezTo>
                  <a:cubicBezTo>
                    <a:pt x="172" y="122"/>
                    <a:pt x="172" y="122"/>
                    <a:pt x="172" y="122"/>
                  </a:cubicBezTo>
                  <a:cubicBezTo>
                    <a:pt x="172" y="122"/>
                    <a:pt x="172" y="122"/>
                    <a:pt x="172" y="122"/>
                  </a:cubicBezTo>
                  <a:cubicBezTo>
                    <a:pt x="172" y="122"/>
                    <a:pt x="172" y="122"/>
                    <a:pt x="172" y="122"/>
                  </a:cubicBezTo>
                  <a:cubicBezTo>
                    <a:pt x="172" y="122"/>
                    <a:pt x="172" y="122"/>
                    <a:pt x="172" y="122"/>
                  </a:cubicBezTo>
                  <a:cubicBezTo>
                    <a:pt x="173" y="122"/>
                    <a:pt x="173" y="122"/>
                    <a:pt x="173" y="122"/>
                  </a:cubicBezTo>
                  <a:cubicBezTo>
                    <a:pt x="173" y="121"/>
                    <a:pt x="173" y="121"/>
                    <a:pt x="173" y="121"/>
                  </a:cubicBezTo>
                  <a:cubicBezTo>
                    <a:pt x="173" y="121"/>
                    <a:pt x="173" y="121"/>
                    <a:pt x="173" y="121"/>
                  </a:cubicBezTo>
                  <a:cubicBezTo>
                    <a:pt x="173" y="121"/>
                    <a:pt x="173" y="121"/>
                    <a:pt x="173" y="121"/>
                  </a:cubicBezTo>
                  <a:cubicBezTo>
                    <a:pt x="174" y="122"/>
                    <a:pt x="174" y="122"/>
                    <a:pt x="174" y="122"/>
                  </a:cubicBezTo>
                  <a:cubicBezTo>
                    <a:pt x="174" y="122"/>
                    <a:pt x="174" y="122"/>
                    <a:pt x="174" y="122"/>
                  </a:cubicBezTo>
                  <a:cubicBezTo>
                    <a:pt x="174" y="122"/>
                    <a:pt x="174" y="122"/>
                    <a:pt x="174" y="122"/>
                  </a:cubicBezTo>
                  <a:cubicBezTo>
                    <a:pt x="174" y="122"/>
                    <a:pt x="174" y="122"/>
                    <a:pt x="174" y="122"/>
                  </a:cubicBezTo>
                  <a:cubicBezTo>
                    <a:pt x="175" y="122"/>
                    <a:pt x="175" y="122"/>
                    <a:pt x="175" y="122"/>
                  </a:cubicBezTo>
                  <a:cubicBezTo>
                    <a:pt x="174" y="121"/>
                    <a:pt x="174" y="121"/>
                    <a:pt x="174" y="121"/>
                  </a:cubicBezTo>
                  <a:cubicBezTo>
                    <a:pt x="175" y="121"/>
                    <a:pt x="175" y="121"/>
                    <a:pt x="175" y="121"/>
                  </a:cubicBezTo>
                  <a:cubicBezTo>
                    <a:pt x="175" y="121"/>
                    <a:pt x="175" y="121"/>
                    <a:pt x="175" y="121"/>
                  </a:cubicBezTo>
                  <a:cubicBezTo>
                    <a:pt x="176" y="121"/>
                    <a:pt x="176" y="121"/>
                    <a:pt x="176" y="121"/>
                  </a:cubicBezTo>
                  <a:cubicBezTo>
                    <a:pt x="176" y="120"/>
                    <a:pt x="176" y="120"/>
                    <a:pt x="176" y="120"/>
                  </a:cubicBezTo>
                  <a:cubicBezTo>
                    <a:pt x="176" y="120"/>
                    <a:pt x="176" y="120"/>
                    <a:pt x="176" y="120"/>
                  </a:cubicBezTo>
                  <a:cubicBezTo>
                    <a:pt x="176" y="120"/>
                    <a:pt x="176" y="120"/>
                    <a:pt x="176" y="120"/>
                  </a:cubicBezTo>
                  <a:cubicBezTo>
                    <a:pt x="176" y="120"/>
                    <a:pt x="176" y="120"/>
                    <a:pt x="176" y="120"/>
                  </a:cubicBezTo>
                  <a:cubicBezTo>
                    <a:pt x="176" y="120"/>
                    <a:pt x="176" y="120"/>
                    <a:pt x="176" y="120"/>
                  </a:cubicBezTo>
                  <a:cubicBezTo>
                    <a:pt x="176" y="119"/>
                    <a:pt x="176" y="119"/>
                    <a:pt x="176" y="119"/>
                  </a:cubicBezTo>
                  <a:cubicBezTo>
                    <a:pt x="176" y="119"/>
                    <a:pt x="176" y="119"/>
                    <a:pt x="176" y="119"/>
                  </a:cubicBezTo>
                  <a:cubicBezTo>
                    <a:pt x="177" y="119"/>
                    <a:pt x="177" y="119"/>
                    <a:pt x="177" y="119"/>
                  </a:cubicBezTo>
                  <a:cubicBezTo>
                    <a:pt x="177" y="119"/>
                    <a:pt x="177" y="119"/>
                    <a:pt x="177" y="119"/>
                  </a:cubicBezTo>
                  <a:cubicBezTo>
                    <a:pt x="177" y="119"/>
                    <a:pt x="177" y="119"/>
                    <a:pt x="177" y="119"/>
                  </a:cubicBezTo>
                  <a:cubicBezTo>
                    <a:pt x="177" y="119"/>
                    <a:pt x="177" y="119"/>
                    <a:pt x="177" y="119"/>
                  </a:cubicBezTo>
                  <a:cubicBezTo>
                    <a:pt x="177" y="118"/>
                    <a:pt x="177" y="118"/>
                    <a:pt x="177" y="118"/>
                  </a:cubicBezTo>
                  <a:cubicBezTo>
                    <a:pt x="177" y="117"/>
                    <a:pt x="177" y="117"/>
                    <a:pt x="177" y="117"/>
                  </a:cubicBezTo>
                  <a:cubicBezTo>
                    <a:pt x="177" y="117"/>
                    <a:pt x="177" y="117"/>
                    <a:pt x="177" y="117"/>
                  </a:cubicBezTo>
                  <a:cubicBezTo>
                    <a:pt x="178" y="117"/>
                    <a:pt x="179" y="118"/>
                    <a:pt x="179" y="118"/>
                  </a:cubicBezTo>
                  <a:cubicBezTo>
                    <a:pt x="179" y="118"/>
                    <a:pt x="179" y="118"/>
                    <a:pt x="179" y="118"/>
                  </a:cubicBezTo>
                  <a:cubicBezTo>
                    <a:pt x="179" y="117"/>
                    <a:pt x="179" y="117"/>
                    <a:pt x="179" y="117"/>
                  </a:cubicBezTo>
                  <a:cubicBezTo>
                    <a:pt x="180" y="117"/>
                    <a:pt x="180" y="117"/>
                    <a:pt x="180" y="117"/>
                  </a:cubicBezTo>
                  <a:cubicBezTo>
                    <a:pt x="180" y="117"/>
                    <a:pt x="180" y="117"/>
                    <a:pt x="180" y="117"/>
                  </a:cubicBezTo>
                  <a:cubicBezTo>
                    <a:pt x="180" y="117"/>
                    <a:pt x="180" y="117"/>
                    <a:pt x="180" y="117"/>
                  </a:cubicBezTo>
                  <a:cubicBezTo>
                    <a:pt x="180" y="117"/>
                    <a:pt x="180" y="117"/>
                    <a:pt x="180" y="117"/>
                  </a:cubicBezTo>
                  <a:cubicBezTo>
                    <a:pt x="180" y="117"/>
                    <a:pt x="180" y="117"/>
                    <a:pt x="180" y="117"/>
                  </a:cubicBezTo>
                  <a:cubicBezTo>
                    <a:pt x="180" y="117"/>
                    <a:pt x="180" y="117"/>
                    <a:pt x="180" y="117"/>
                  </a:cubicBezTo>
                  <a:cubicBezTo>
                    <a:pt x="180" y="117"/>
                    <a:pt x="180" y="117"/>
                    <a:pt x="180" y="117"/>
                  </a:cubicBezTo>
                  <a:cubicBezTo>
                    <a:pt x="181" y="117"/>
                    <a:pt x="181" y="117"/>
                    <a:pt x="181" y="117"/>
                  </a:cubicBezTo>
                  <a:cubicBezTo>
                    <a:pt x="181" y="117"/>
                    <a:pt x="181" y="117"/>
                    <a:pt x="181" y="117"/>
                  </a:cubicBezTo>
                  <a:cubicBezTo>
                    <a:pt x="181" y="117"/>
                    <a:pt x="181" y="117"/>
                    <a:pt x="181" y="117"/>
                  </a:cubicBezTo>
                  <a:cubicBezTo>
                    <a:pt x="181" y="116"/>
                    <a:pt x="181" y="116"/>
                    <a:pt x="181" y="116"/>
                  </a:cubicBezTo>
                  <a:cubicBezTo>
                    <a:pt x="182" y="116"/>
                    <a:pt x="182" y="116"/>
                    <a:pt x="183" y="116"/>
                  </a:cubicBezTo>
                  <a:cubicBezTo>
                    <a:pt x="183" y="115"/>
                    <a:pt x="183" y="115"/>
                    <a:pt x="183" y="115"/>
                  </a:cubicBezTo>
                  <a:cubicBezTo>
                    <a:pt x="183" y="115"/>
                    <a:pt x="183" y="115"/>
                    <a:pt x="183" y="115"/>
                  </a:cubicBezTo>
                  <a:cubicBezTo>
                    <a:pt x="184" y="115"/>
                    <a:pt x="183" y="115"/>
                    <a:pt x="184" y="116"/>
                  </a:cubicBezTo>
                  <a:cubicBezTo>
                    <a:pt x="184" y="115"/>
                    <a:pt x="184" y="115"/>
                    <a:pt x="184" y="115"/>
                  </a:cubicBezTo>
                  <a:cubicBezTo>
                    <a:pt x="184" y="116"/>
                    <a:pt x="184" y="116"/>
                    <a:pt x="184" y="116"/>
                  </a:cubicBezTo>
                  <a:cubicBezTo>
                    <a:pt x="184" y="115"/>
                    <a:pt x="184" y="115"/>
                    <a:pt x="184" y="115"/>
                  </a:cubicBezTo>
                  <a:cubicBezTo>
                    <a:pt x="185" y="116"/>
                    <a:pt x="185" y="116"/>
                    <a:pt x="185" y="116"/>
                  </a:cubicBezTo>
                  <a:cubicBezTo>
                    <a:pt x="185" y="115"/>
                    <a:pt x="185" y="115"/>
                    <a:pt x="185" y="115"/>
                  </a:cubicBezTo>
                  <a:cubicBezTo>
                    <a:pt x="185" y="116"/>
                    <a:pt x="185" y="116"/>
                    <a:pt x="185" y="116"/>
                  </a:cubicBezTo>
                  <a:cubicBezTo>
                    <a:pt x="185" y="115"/>
                    <a:pt x="185" y="115"/>
                    <a:pt x="185" y="115"/>
                  </a:cubicBezTo>
                  <a:cubicBezTo>
                    <a:pt x="186" y="115"/>
                    <a:pt x="186" y="115"/>
                    <a:pt x="186" y="115"/>
                  </a:cubicBezTo>
                  <a:cubicBezTo>
                    <a:pt x="186" y="115"/>
                    <a:pt x="186" y="115"/>
                    <a:pt x="186" y="115"/>
                  </a:cubicBezTo>
                  <a:cubicBezTo>
                    <a:pt x="186" y="116"/>
                    <a:pt x="186" y="116"/>
                    <a:pt x="186" y="116"/>
                  </a:cubicBezTo>
                  <a:cubicBezTo>
                    <a:pt x="186" y="116"/>
                    <a:pt x="186" y="116"/>
                    <a:pt x="186" y="116"/>
                  </a:cubicBezTo>
                  <a:cubicBezTo>
                    <a:pt x="186" y="116"/>
                    <a:pt x="186" y="116"/>
                    <a:pt x="186" y="116"/>
                  </a:cubicBezTo>
                  <a:cubicBezTo>
                    <a:pt x="187" y="116"/>
                    <a:pt x="187" y="116"/>
                    <a:pt x="187" y="116"/>
                  </a:cubicBezTo>
                  <a:cubicBezTo>
                    <a:pt x="187" y="116"/>
                    <a:pt x="187" y="116"/>
                    <a:pt x="187" y="116"/>
                  </a:cubicBezTo>
                  <a:cubicBezTo>
                    <a:pt x="187" y="116"/>
                    <a:pt x="187" y="116"/>
                    <a:pt x="187" y="116"/>
                  </a:cubicBezTo>
                  <a:cubicBezTo>
                    <a:pt x="187" y="116"/>
                    <a:pt x="187" y="116"/>
                    <a:pt x="187" y="116"/>
                  </a:cubicBezTo>
                  <a:cubicBezTo>
                    <a:pt x="187" y="116"/>
                    <a:pt x="187" y="116"/>
                    <a:pt x="187" y="116"/>
                  </a:cubicBezTo>
                  <a:cubicBezTo>
                    <a:pt x="187" y="116"/>
                    <a:pt x="187" y="116"/>
                    <a:pt x="187" y="116"/>
                  </a:cubicBezTo>
                  <a:cubicBezTo>
                    <a:pt x="187" y="117"/>
                    <a:pt x="187" y="117"/>
                    <a:pt x="187" y="117"/>
                  </a:cubicBezTo>
                  <a:cubicBezTo>
                    <a:pt x="187" y="117"/>
                    <a:pt x="187" y="117"/>
                    <a:pt x="187" y="117"/>
                  </a:cubicBezTo>
                  <a:cubicBezTo>
                    <a:pt x="187" y="117"/>
                    <a:pt x="187" y="117"/>
                    <a:pt x="187" y="117"/>
                  </a:cubicBezTo>
                  <a:cubicBezTo>
                    <a:pt x="187" y="118"/>
                    <a:pt x="187" y="118"/>
                    <a:pt x="187" y="118"/>
                  </a:cubicBezTo>
                  <a:cubicBezTo>
                    <a:pt x="188" y="118"/>
                    <a:pt x="188" y="118"/>
                    <a:pt x="188" y="118"/>
                  </a:cubicBezTo>
                  <a:cubicBezTo>
                    <a:pt x="188" y="118"/>
                    <a:pt x="188" y="118"/>
                    <a:pt x="188" y="118"/>
                  </a:cubicBezTo>
                  <a:cubicBezTo>
                    <a:pt x="188" y="118"/>
                    <a:pt x="188" y="118"/>
                    <a:pt x="188" y="119"/>
                  </a:cubicBezTo>
                  <a:cubicBezTo>
                    <a:pt x="189" y="119"/>
                    <a:pt x="189" y="119"/>
                    <a:pt x="189" y="119"/>
                  </a:cubicBezTo>
                  <a:cubicBezTo>
                    <a:pt x="189" y="119"/>
                    <a:pt x="189" y="119"/>
                    <a:pt x="189" y="119"/>
                  </a:cubicBezTo>
                  <a:cubicBezTo>
                    <a:pt x="189" y="119"/>
                    <a:pt x="189" y="119"/>
                    <a:pt x="189" y="119"/>
                  </a:cubicBezTo>
                  <a:cubicBezTo>
                    <a:pt x="190" y="120"/>
                    <a:pt x="190" y="120"/>
                    <a:pt x="190" y="120"/>
                  </a:cubicBezTo>
                  <a:cubicBezTo>
                    <a:pt x="189" y="120"/>
                    <a:pt x="189" y="120"/>
                    <a:pt x="189" y="120"/>
                  </a:cubicBezTo>
                  <a:cubicBezTo>
                    <a:pt x="189" y="121"/>
                    <a:pt x="189" y="121"/>
                    <a:pt x="189" y="121"/>
                  </a:cubicBezTo>
                  <a:cubicBezTo>
                    <a:pt x="189" y="121"/>
                    <a:pt x="189" y="121"/>
                    <a:pt x="189" y="121"/>
                  </a:cubicBezTo>
                  <a:cubicBezTo>
                    <a:pt x="190" y="121"/>
                    <a:pt x="190" y="121"/>
                    <a:pt x="190" y="121"/>
                  </a:cubicBezTo>
                  <a:lnTo>
                    <a:pt x="191" y="122"/>
                  </a:lnTo>
                  <a:close/>
                  <a:moveTo>
                    <a:pt x="184" y="126"/>
                  </a:moveTo>
                  <a:cubicBezTo>
                    <a:pt x="184" y="126"/>
                    <a:pt x="184" y="126"/>
                    <a:pt x="184" y="126"/>
                  </a:cubicBezTo>
                  <a:close/>
                  <a:moveTo>
                    <a:pt x="440" y="282"/>
                  </a:moveTo>
                  <a:cubicBezTo>
                    <a:pt x="440" y="281"/>
                    <a:pt x="440" y="281"/>
                    <a:pt x="440" y="281"/>
                  </a:cubicBezTo>
                  <a:cubicBezTo>
                    <a:pt x="439" y="282"/>
                    <a:pt x="439" y="282"/>
                    <a:pt x="439" y="282"/>
                  </a:cubicBezTo>
                  <a:cubicBezTo>
                    <a:pt x="439" y="282"/>
                    <a:pt x="439" y="282"/>
                    <a:pt x="439" y="282"/>
                  </a:cubicBezTo>
                  <a:cubicBezTo>
                    <a:pt x="439" y="282"/>
                    <a:pt x="439" y="282"/>
                    <a:pt x="439" y="282"/>
                  </a:cubicBezTo>
                  <a:cubicBezTo>
                    <a:pt x="439" y="282"/>
                    <a:pt x="439" y="282"/>
                    <a:pt x="439" y="282"/>
                  </a:cubicBezTo>
                  <a:cubicBezTo>
                    <a:pt x="439" y="281"/>
                    <a:pt x="439" y="281"/>
                    <a:pt x="439" y="281"/>
                  </a:cubicBezTo>
                  <a:cubicBezTo>
                    <a:pt x="439" y="281"/>
                    <a:pt x="439" y="281"/>
                    <a:pt x="439" y="281"/>
                  </a:cubicBezTo>
                  <a:cubicBezTo>
                    <a:pt x="439" y="281"/>
                    <a:pt x="439" y="281"/>
                    <a:pt x="439" y="281"/>
                  </a:cubicBezTo>
                  <a:cubicBezTo>
                    <a:pt x="439" y="281"/>
                    <a:pt x="439" y="281"/>
                    <a:pt x="439" y="281"/>
                  </a:cubicBezTo>
                  <a:cubicBezTo>
                    <a:pt x="439" y="281"/>
                    <a:pt x="439" y="281"/>
                    <a:pt x="439" y="281"/>
                  </a:cubicBezTo>
                  <a:cubicBezTo>
                    <a:pt x="439" y="281"/>
                    <a:pt x="439" y="281"/>
                    <a:pt x="439" y="281"/>
                  </a:cubicBezTo>
                  <a:cubicBezTo>
                    <a:pt x="439" y="282"/>
                    <a:pt x="439" y="282"/>
                    <a:pt x="439" y="282"/>
                  </a:cubicBezTo>
                  <a:cubicBezTo>
                    <a:pt x="439" y="282"/>
                    <a:pt x="439" y="282"/>
                    <a:pt x="439" y="282"/>
                  </a:cubicBezTo>
                  <a:cubicBezTo>
                    <a:pt x="439" y="283"/>
                    <a:pt x="439" y="283"/>
                    <a:pt x="439" y="283"/>
                  </a:cubicBezTo>
                  <a:cubicBezTo>
                    <a:pt x="439" y="283"/>
                    <a:pt x="439" y="283"/>
                    <a:pt x="439" y="283"/>
                  </a:cubicBezTo>
                  <a:cubicBezTo>
                    <a:pt x="439" y="283"/>
                    <a:pt x="439" y="283"/>
                    <a:pt x="439" y="283"/>
                  </a:cubicBezTo>
                  <a:cubicBezTo>
                    <a:pt x="439" y="283"/>
                    <a:pt x="439" y="283"/>
                    <a:pt x="439" y="283"/>
                  </a:cubicBezTo>
                  <a:cubicBezTo>
                    <a:pt x="439" y="283"/>
                    <a:pt x="439" y="283"/>
                    <a:pt x="439" y="283"/>
                  </a:cubicBezTo>
                  <a:cubicBezTo>
                    <a:pt x="439" y="283"/>
                    <a:pt x="439" y="283"/>
                    <a:pt x="439" y="283"/>
                  </a:cubicBezTo>
                  <a:cubicBezTo>
                    <a:pt x="440" y="283"/>
                    <a:pt x="440" y="282"/>
                    <a:pt x="440" y="282"/>
                  </a:cubicBezTo>
                  <a:cubicBezTo>
                    <a:pt x="440" y="281"/>
                    <a:pt x="440" y="281"/>
                    <a:pt x="440" y="281"/>
                  </a:cubicBezTo>
                  <a:lnTo>
                    <a:pt x="440" y="282"/>
                  </a:lnTo>
                  <a:close/>
                  <a:moveTo>
                    <a:pt x="174" y="106"/>
                  </a:moveTo>
                  <a:cubicBezTo>
                    <a:pt x="175" y="106"/>
                    <a:pt x="175" y="106"/>
                    <a:pt x="175" y="106"/>
                  </a:cubicBezTo>
                  <a:cubicBezTo>
                    <a:pt x="175" y="106"/>
                    <a:pt x="175" y="106"/>
                    <a:pt x="175" y="106"/>
                  </a:cubicBezTo>
                  <a:cubicBezTo>
                    <a:pt x="175" y="106"/>
                    <a:pt x="175" y="106"/>
                    <a:pt x="175" y="106"/>
                  </a:cubicBezTo>
                  <a:cubicBezTo>
                    <a:pt x="174" y="105"/>
                    <a:pt x="174" y="105"/>
                    <a:pt x="174" y="105"/>
                  </a:cubicBezTo>
                  <a:lnTo>
                    <a:pt x="174" y="106"/>
                  </a:lnTo>
                  <a:close/>
                  <a:moveTo>
                    <a:pt x="170" y="107"/>
                  </a:moveTo>
                  <a:cubicBezTo>
                    <a:pt x="170" y="106"/>
                    <a:pt x="170" y="106"/>
                    <a:pt x="170" y="106"/>
                  </a:cubicBezTo>
                  <a:cubicBezTo>
                    <a:pt x="170" y="106"/>
                    <a:pt x="170" y="106"/>
                    <a:pt x="170" y="106"/>
                  </a:cubicBezTo>
                  <a:cubicBezTo>
                    <a:pt x="170" y="106"/>
                    <a:pt x="170" y="106"/>
                    <a:pt x="170" y="106"/>
                  </a:cubicBezTo>
                  <a:cubicBezTo>
                    <a:pt x="171" y="106"/>
                    <a:pt x="171" y="106"/>
                    <a:pt x="171" y="106"/>
                  </a:cubicBezTo>
                  <a:cubicBezTo>
                    <a:pt x="171" y="106"/>
                    <a:pt x="171" y="106"/>
                    <a:pt x="171" y="106"/>
                  </a:cubicBezTo>
                  <a:cubicBezTo>
                    <a:pt x="171" y="105"/>
                    <a:pt x="171" y="105"/>
                    <a:pt x="171" y="105"/>
                  </a:cubicBezTo>
                  <a:cubicBezTo>
                    <a:pt x="171" y="105"/>
                    <a:pt x="171" y="105"/>
                    <a:pt x="171" y="105"/>
                  </a:cubicBezTo>
                  <a:cubicBezTo>
                    <a:pt x="171" y="105"/>
                    <a:pt x="171" y="105"/>
                    <a:pt x="171" y="105"/>
                  </a:cubicBezTo>
                  <a:cubicBezTo>
                    <a:pt x="171" y="104"/>
                    <a:pt x="171" y="104"/>
                    <a:pt x="171" y="104"/>
                  </a:cubicBezTo>
                  <a:cubicBezTo>
                    <a:pt x="170" y="105"/>
                    <a:pt x="170" y="105"/>
                    <a:pt x="170" y="105"/>
                  </a:cubicBezTo>
                  <a:cubicBezTo>
                    <a:pt x="171" y="105"/>
                    <a:pt x="171" y="105"/>
                    <a:pt x="171" y="105"/>
                  </a:cubicBezTo>
                  <a:cubicBezTo>
                    <a:pt x="170" y="105"/>
                    <a:pt x="170" y="106"/>
                    <a:pt x="170" y="106"/>
                  </a:cubicBezTo>
                  <a:cubicBezTo>
                    <a:pt x="169" y="106"/>
                    <a:pt x="169" y="106"/>
                    <a:pt x="169" y="106"/>
                  </a:cubicBezTo>
                  <a:cubicBezTo>
                    <a:pt x="169" y="105"/>
                    <a:pt x="169" y="105"/>
                    <a:pt x="169" y="105"/>
                  </a:cubicBezTo>
                  <a:cubicBezTo>
                    <a:pt x="169" y="105"/>
                    <a:pt x="169" y="105"/>
                    <a:pt x="169" y="105"/>
                  </a:cubicBezTo>
                  <a:cubicBezTo>
                    <a:pt x="169" y="105"/>
                    <a:pt x="169" y="105"/>
                    <a:pt x="169" y="105"/>
                  </a:cubicBezTo>
                  <a:cubicBezTo>
                    <a:pt x="168" y="105"/>
                    <a:pt x="168" y="105"/>
                    <a:pt x="168" y="105"/>
                  </a:cubicBezTo>
                  <a:cubicBezTo>
                    <a:pt x="169" y="106"/>
                    <a:pt x="169" y="106"/>
                    <a:pt x="169" y="106"/>
                  </a:cubicBezTo>
                  <a:cubicBezTo>
                    <a:pt x="168" y="106"/>
                    <a:pt x="168" y="106"/>
                    <a:pt x="168" y="106"/>
                  </a:cubicBezTo>
                  <a:cubicBezTo>
                    <a:pt x="167" y="106"/>
                    <a:pt x="167" y="106"/>
                    <a:pt x="167" y="106"/>
                  </a:cubicBezTo>
                  <a:cubicBezTo>
                    <a:pt x="168" y="106"/>
                    <a:pt x="168" y="106"/>
                    <a:pt x="168" y="106"/>
                  </a:cubicBezTo>
                  <a:cubicBezTo>
                    <a:pt x="168" y="107"/>
                    <a:pt x="168" y="107"/>
                    <a:pt x="168" y="107"/>
                  </a:cubicBezTo>
                  <a:cubicBezTo>
                    <a:pt x="168" y="106"/>
                    <a:pt x="168" y="106"/>
                    <a:pt x="168" y="106"/>
                  </a:cubicBezTo>
                  <a:cubicBezTo>
                    <a:pt x="169" y="106"/>
                    <a:pt x="169" y="106"/>
                    <a:pt x="169" y="106"/>
                  </a:cubicBezTo>
                  <a:cubicBezTo>
                    <a:pt x="168" y="107"/>
                    <a:pt x="168" y="107"/>
                    <a:pt x="168" y="107"/>
                  </a:cubicBezTo>
                  <a:cubicBezTo>
                    <a:pt x="168" y="107"/>
                    <a:pt x="168" y="107"/>
                    <a:pt x="168" y="107"/>
                  </a:cubicBezTo>
                  <a:cubicBezTo>
                    <a:pt x="167" y="107"/>
                    <a:pt x="167" y="107"/>
                    <a:pt x="167" y="107"/>
                  </a:cubicBezTo>
                  <a:cubicBezTo>
                    <a:pt x="168" y="107"/>
                    <a:pt x="168" y="107"/>
                    <a:pt x="168" y="107"/>
                  </a:cubicBezTo>
                  <a:cubicBezTo>
                    <a:pt x="167" y="107"/>
                    <a:pt x="167" y="107"/>
                    <a:pt x="167" y="107"/>
                  </a:cubicBezTo>
                  <a:cubicBezTo>
                    <a:pt x="167" y="108"/>
                    <a:pt x="167" y="108"/>
                    <a:pt x="167" y="108"/>
                  </a:cubicBezTo>
                  <a:cubicBezTo>
                    <a:pt x="167" y="108"/>
                    <a:pt x="167" y="108"/>
                    <a:pt x="167" y="108"/>
                  </a:cubicBezTo>
                  <a:cubicBezTo>
                    <a:pt x="167" y="108"/>
                    <a:pt x="167" y="108"/>
                    <a:pt x="167" y="108"/>
                  </a:cubicBezTo>
                  <a:cubicBezTo>
                    <a:pt x="167" y="108"/>
                    <a:pt x="167" y="108"/>
                    <a:pt x="167" y="108"/>
                  </a:cubicBezTo>
                  <a:cubicBezTo>
                    <a:pt x="168" y="108"/>
                    <a:pt x="168" y="108"/>
                    <a:pt x="168" y="108"/>
                  </a:cubicBezTo>
                  <a:cubicBezTo>
                    <a:pt x="168" y="108"/>
                    <a:pt x="168" y="108"/>
                    <a:pt x="168" y="108"/>
                  </a:cubicBezTo>
                  <a:cubicBezTo>
                    <a:pt x="168" y="108"/>
                    <a:pt x="168" y="108"/>
                    <a:pt x="168" y="108"/>
                  </a:cubicBezTo>
                  <a:cubicBezTo>
                    <a:pt x="168" y="108"/>
                    <a:pt x="168" y="108"/>
                    <a:pt x="168" y="108"/>
                  </a:cubicBezTo>
                  <a:cubicBezTo>
                    <a:pt x="169" y="108"/>
                    <a:pt x="169" y="108"/>
                    <a:pt x="169" y="108"/>
                  </a:cubicBezTo>
                  <a:cubicBezTo>
                    <a:pt x="169" y="108"/>
                    <a:pt x="169" y="108"/>
                    <a:pt x="169" y="108"/>
                  </a:cubicBezTo>
                  <a:cubicBezTo>
                    <a:pt x="169" y="107"/>
                    <a:pt x="169" y="107"/>
                    <a:pt x="169" y="107"/>
                  </a:cubicBezTo>
                  <a:cubicBezTo>
                    <a:pt x="169" y="107"/>
                    <a:pt x="169" y="107"/>
                    <a:pt x="169" y="107"/>
                  </a:cubicBezTo>
                  <a:lnTo>
                    <a:pt x="170" y="107"/>
                  </a:lnTo>
                  <a:close/>
                  <a:moveTo>
                    <a:pt x="183" y="133"/>
                  </a:moveTo>
                  <a:cubicBezTo>
                    <a:pt x="184" y="133"/>
                    <a:pt x="184" y="133"/>
                    <a:pt x="184" y="133"/>
                  </a:cubicBezTo>
                  <a:cubicBezTo>
                    <a:pt x="183" y="133"/>
                    <a:pt x="183" y="133"/>
                    <a:pt x="183" y="133"/>
                  </a:cubicBezTo>
                  <a:cubicBezTo>
                    <a:pt x="183" y="133"/>
                    <a:pt x="183" y="133"/>
                    <a:pt x="183" y="133"/>
                  </a:cubicBezTo>
                  <a:cubicBezTo>
                    <a:pt x="183" y="133"/>
                    <a:pt x="183" y="133"/>
                    <a:pt x="183" y="133"/>
                  </a:cubicBezTo>
                  <a:cubicBezTo>
                    <a:pt x="183" y="133"/>
                    <a:pt x="183" y="133"/>
                    <a:pt x="183" y="133"/>
                  </a:cubicBezTo>
                  <a:close/>
                  <a:moveTo>
                    <a:pt x="157" y="121"/>
                  </a:moveTo>
                  <a:cubicBezTo>
                    <a:pt x="157" y="121"/>
                    <a:pt x="157" y="121"/>
                    <a:pt x="157" y="121"/>
                  </a:cubicBezTo>
                  <a:cubicBezTo>
                    <a:pt x="157" y="122"/>
                    <a:pt x="157" y="122"/>
                    <a:pt x="157" y="122"/>
                  </a:cubicBezTo>
                  <a:cubicBezTo>
                    <a:pt x="158" y="122"/>
                    <a:pt x="158" y="122"/>
                    <a:pt x="158" y="122"/>
                  </a:cubicBezTo>
                  <a:cubicBezTo>
                    <a:pt x="157" y="121"/>
                    <a:pt x="157" y="121"/>
                    <a:pt x="157" y="121"/>
                  </a:cubicBezTo>
                  <a:cubicBezTo>
                    <a:pt x="158" y="121"/>
                    <a:pt x="158" y="121"/>
                    <a:pt x="158" y="121"/>
                  </a:cubicBezTo>
                  <a:cubicBezTo>
                    <a:pt x="158" y="121"/>
                    <a:pt x="158" y="121"/>
                    <a:pt x="158" y="121"/>
                  </a:cubicBezTo>
                  <a:cubicBezTo>
                    <a:pt x="158" y="120"/>
                    <a:pt x="158" y="120"/>
                    <a:pt x="158" y="120"/>
                  </a:cubicBezTo>
                  <a:cubicBezTo>
                    <a:pt x="158" y="120"/>
                    <a:pt x="158" y="120"/>
                    <a:pt x="158" y="120"/>
                  </a:cubicBezTo>
                  <a:cubicBezTo>
                    <a:pt x="158" y="120"/>
                    <a:pt x="158" y="120"/>
                    <a:pt x="158" y="120"/>
                  </a:cubicBezTo>
                  <a:cubicBezTo>
                    <a:pt x="158" y="120"/>
                    <a:pt x="158" y="120"/>
                    <a:pt x="158" y="120"/>
                  </a:cubicBezTo>
                  <a:cubicBezTo>
                    <a:pt x="158" y="120"/>
                    <a:pt x="158" y="120"/>
                    <a:pt x="158" y="120"/>
                  </a:cubicBezTo>
                  <a:cubicBezTo>
                    <a:pt x="158" y="120"/>
                    <a:pt x="158" y="120"/>
                    <a:pt x="158" y="120"/>
                  </a:cubicBezTo>
                  <a:cubicBezTo>
                    <a:pt x="158" y="120"/>
                    <a:pt x="158" y="120"/>
                    <a:pt x="158" y="120"/>
                  </a:cubicBezTo>
                  <a:cubicBezTo>
                    <a:pt x="158" y="120"/>
                    <a:pt x="158" y="120"/>
                    <a:pt x="158" y="120"/>
                  </a:cubicBezTo>
                  <a:cubicBezTo>
                    <a:pt x="158" y="120"/>
                    <a:pt x="158" y="120"/>
                    <a:pt x="158" y="120"/>
                  </a:cubicBezTo>
                  <a:cubicBezTo>
                    <a:pt x="157" y="120"/>
                    <a:pt x="157" y="120"/>
                    <a:pt x="157" y="120"/>
                  </a:cubicBezTo>
                  <a:cubicBezTo>
                    <a:pt x="158" y="120"/>
                    <a:pt x="158" y="120"/>
                    <a:pt x="158" y="120"/>
                  </a:cubicBezTo>
                  <a:cubicBezTo>
                    <a:pt x="157" y="121"/>
                    <a:pt x="157" y="121"/>
                    <a:pt x="157" y="121"/>
                  </a:cubicBezTo>
                  <a:close/>
                  <a:moveTo>
                    <a:pt x="190" y="134"/>
                  </a:moveTo>
                  <a:cubicBezTo>
                    <a:pt x="191" y="134"/>
                    <a:pt x="191" y="134"/>
                    <a:pt x="191" y="134"/>
                  </a:cubicBezTo>
                  <a:cubicBezTo>
                    <a:pt x="190" y="134"/>
                    <a:pt x="190" y="134"/>
                    <a:pt x="190" y="134"/>
                  </a:cubicBezTo>
                  <a:cubicBezTo>
                    <a:pt x="190" y="134"/>
                    <a:pt x="190" y="134"/>
                    <a:pt x="190" y="134"/>
                  </a:cubicBezTo>
                  <a:close/>
                  <a:moveTo>
                    <a:pt x="171" y="105"/>
                  </a:moveTo>
                  <a:cubicBezTo>
                    <a:pt x="172" y="105"/>
                    <a:pt x="172" y="105"/>
                    <a:pt x="172" y="105"/>
                  </a:cubicBezTo>
                  <a:cubicBezTo>
                    <a:pt x="171" y="105"/>
                    <a:pt x="171" y="105"/>
                    <a:pt x="171" y="105"/>
                  </a:cubicBezTo>
                  <a:cubicBezTo>
                    <a:pt x="171" y="105"/>
                    <a:pt x="171" y="105"/>
                    <a:pt x="171" y="105"/>
                  </a:cubicBezTo>
                  <a:cubicBezTo>
                    <a:pt x="171" y="105"/>
                    <a:pt x="171" y="105"/>
                    <a:pt x="171" y="105"/>
                  </a:cubicBezTo>
                  <a:close/>
                  <a:moveTo>
                    <a:pt x="171" y="101"/>
                  </a:moveTo>
                  <a:cubicBezTo>
                    <a:pt x="171" y="100"/>
                    <a:pt x="171" y="100"/>
                    <a:pt x="171" y="100"/>
                  </a:cubicBezTo>
                  <a:cubicBezTo>
                    <a:pt x="170" y="101"/>
                    <a:pt x="170" y="101"/>
                    <a:pt x="170" y="101"/>
                  </a:cubicBezTo>
                  <a:cubicBezTo>
                    <a:pt x="170" y="101"/>
                    <a:pt x="170" y="101"/>
                    <a:pt x="170" y="101"/>
                  </a:cubicBezTo>
                  <a:cubicBezTo>
                    <a:pt x="170" y="101"/>
                    <a:pt x="170" y="101"/>
                    <a:pt x="170" y="101"/>
                  </a:cubicBezTo>
                  <a:lnTo>
                    <a:pt x="171" y="101"/>
                  </a:lnTo>
                  <a:close/>
                  <a:moveTo>
                    <a:pt x="169" y="101"/>
                  </a:moveTo>
                  <a:cubicBezTo>
                    <a:pt x="169" y="101"/>
                    <a:pt x="169" y="101"/>
                    <a:pt x="169" y="101"/>
                  </a:cubicBezTo>
                  <a:cubicBezTo>
                    <a:pt x="169" y="101"/>
                    <a:pt x="169" y="101"/>
                    <a:pt x="169" y="101"/>
                  </a:cubicBezTo>
                  <a:cubicBezTo>
                    <a:pt x="169" y="101"/>
                    <a:pt x="169" y="101"/>
                    <a:pt x="169" y="101"/>
                  </a:cubicBezTo>
                  <a:close/>
                  <a:moveTo>
                    <a:pt x="171" y="111"/>
                  </a:moveTo>
                  <a:cubicBezTo>
                    <a:pt x="171" y="111"/>
                    <a:pt x="171" y="111"/>
                    <a:pt x="171" y="111"/>
                  </a:cubicBezTo>
                  <a:cubicBezTo>
                    <a:pt x="171" y="111"/>
                    <a:pt x="171" y="111"/>
                    <a:pt x="171" y="111"/>
                  </a:cubicBezTo>
                  <a:cubicBezTo>
                    <a:pt x="172" y="111"/>
                    <a:pt x="172" y="111"/>
                    <a:pt x="172" y="111"/>
                  </a:cubicBezTo>
                  <a:cubicBezTo>
                    <a:pt x="172" y="111"/>
                    <a:pt x="172" y="111"/>
                    <a:pt x="172" y="111"/>
                  </a:cubicBezTo>
                  <a:cubicBezTo>
                    <a:pt x="172" y="111"/>
                    <a:pt x="172" y="111"/>
                    <a:pt x="172" y="111"/>
                  </a:cubicBezTo>
                  <a:cubicBezTo>
                    <a:pt x="172" y="111"/>
                    <a:pt x="172" y="111"/>
                    <a:pt x="172" y="111"/>
                  </a:cubicBezTo>
                  <a:cubicBezTo>
                    <a:pt x="172" y="111"/>
                    <a:pt x="172" y="111"/>
                    <a:pt x="172" y="111"/>
                  </a:cubicBezTo>
                  <a:cubicBezTo>
                    <a:pt x="173" y="111"/>
                    <a:pt x="173" y="111"/>
                    <a:pt x="173" y="111"/>
                  </a:cubicBezTo>
                  <a:cubicBezTo>
                    <a:pt x="173" y="111"/>
                    <a:pt x="173" y="111"/>
                    <a:pt x="173" y="111"/>
                  </a:cubicBezTo>
                  <a:cubicBezTo>
                    <a:pt x="173" y="111"/>
                    <a:pt x="173" y="111"/>
                    <a:pt x="173" y="111"/>
                  </a:cubicBezTo>
                  <a:cubicBezTo>
                    <a:pt x="174" y="112"/>
                    <a:pt x="174" y="112"/>
                    <a:pt x="174" y="112"/>
                  </a:cubicBezTo>
                  <a:cubicBezTo>
                    <a:pt x="174" y="113"/>
                    <a:pt x="174" y="113"/>
                    <a:pt x="174" y="113"/>
                  </a:cubicBezTo>
                  <a:cubicBezTo>
                    <a:pt x="174" y="113"/>
                    <a:pt x="174" y="113"/>
                    <a:pt x="174" y="113"/>
                  </a:cubicBezTo>
                  <a:cubicBezTo>
                    <a:pt x="175" y="114"/>
                    <a:pt x="175" y="114"/>
                    <a:pt x="175" y="114"/>
                  </a:cubicBezTo>
                  <a:cubicBezTo>
                    <a:pt x="175" y="114"/>
                    <a:pt x="175" y="114"/>
                    <a:pt x="175" y="114"/>
                  </a:cubicBezTo>
                  <a:cubicBezTo>
                    <a:pt x="175" y="114"/>
                    <a:pt x="175" y="114"/>
                    <a:pt x="175" y="114"/>
                  </a:cubicBezTo>
                  <a:cubicBezTo>
                    <a:pt x="175" y="114"/>
                    <a:pt x="175" y="114"/>
                    <a:pt x="175" y="114"/>
                  </a:cubicBezTo>
                  <a:cubicBezTo>
                    <a:pt x="175" y="115"/>
                    <a:pt x="175" y="115"/>
                    <a:pt x="176" y="115"/>
                  </a:cubicBezTo>
                  <a:cubicBezTo>
                    <a:pt x="176" y="115"/>
                    <a:pt x="176" y="115"/>
                    <a:pt x="176" y="115"/>
                  </a:cubicBezTo>
                  <a:cubicBezTo>
                    <a:pt x="176" y="116"/>
                    <a:pt x="176" y="116"/>
                    <a:pt x="176" y="116"/>
                  </a:cubicBezTo>
                  <a:cubicBezTo>
                    <a:pt x="177" y="115"/>
                    <a:pt x="177" y="115"/>
                    <a:pt x="177" y="115"/>
                  </a:cubicBezTo>
                  <a:cubicBezTo>
                    <a:pt x="177" y="116"/>
                    <a:pt x="177" y="116"/>
                    <a:pt x="177" y="116"/>
                  </a:cubicBezTo>
                  <a:cubicBezTo>
                    <a:pt x="178" y="115"/>
                    <a:pt x="178" y="115"/>
                    <a:pt x="178" y="115"/>
                  </a:cubicBezTo>
                  <a:cubicBezTo>
                    <a:pt x="178" y="115"/>
                    <a:pt x="178" y="115"/>
                    <a:pt x="178" y="115"/>
                  </a:cubicBezTo>
                  <a:cubicBezTo>
                    <a:pt x="178" y="115"/>
                    <a:pt x="178" y="115"/>
                    <a:pt x="178" y="115"/>
                  </a:cubicBezTo>
                  <a:cubicBezTo>
                    <a:pt x="178" y="115"/>
                    <a:pt x="178" y="114"/>
                    <a:pt x="179" y="114"/>
                  </a:cubicBezTo>
                  <a:cubicBezTo>
                    <a:pt x="179" y="114"/>
                    <a:pt x="179" y="114"/>
                    <a:pt x="179" y="114"/>
                  </a:cubicBezTo>
                  <a:cubicBezTo>
                    <a:pt x="180" y="114"/>
                    <a:pt x="180" y="114"/>
                    <a:pt x="180" y="114"/>
                  </a:cubicBezTo>
                  <a:cubicBezTo>
                    <a:pt x="180" y="114"/>
                    <a:pt x="180" y="114"/>
                    <a:pt x="180" y="114"/>
                  </a:cubicBezTo>
                  <a:cubicBezTo>
                    <a:pt x="181" y="113"/>
                    <a:pt x="181" y="113"/>
                    <a:pt x="181" y="113"/>
                  </a:cubicBezTo>
                  <a:cubicBezTo>
                    <a:pt x="181" y="113"/>
                    <a:pt x="181" y="113"/>
                    <a:pt x="181" y="113"/>
                  </a:cubicBezTo>
                  <a:cubicBezTo>
                    <a:pt x="182" y="113"/>
                    <a:pt x="182" y="113"/>
                    <a:pt x="182" y="113"/>
                  </a:cubicBezTo>
                  <a:cubicBezTo>
                    <a:pt x="182" y="113"/>
                    <a:pt x="182" y="113"/>
                    <a:pt x="182" y="113"/>
                  </a:cubicBezTo>
                  <a:cubicBezTo>
                    <a:pt x="182" y="113"/>
                    <a:pt x="182" y="113"/>
                    <a:pt x="182" y="113"/>
                  </a:cubicBezTo>
                  <a:cubicBezTo>
                    <a:pt x="182" y="113"/>
                    <a:pt x="182" y="113"/>
                    <a:pt x="182" y="113"/>
                  </a:cubicBezTo>
                  <a:cubicBezTo>
                    <a:pt x="183" y="112"/>
                    <a:pt x="183" y="112"/>
                    <a:pt x="183" y="112"/>
                  </a:cubicBezTo>
                  <a:cubicBezTo>
                    <a:pt x="183" y="113"/>
                    <a:pt x="183" y="113"/>
                    <a:pt x="183" y="113"/>
                  </a:cubicBezTo>
                  <a:cubicBezTo>
                    <a:pt x="184" y="112"/>
                    <a:pt x="184" y="112"/>
                    <a:pt x="184" y="112"/>
                  </a:cubicBezTo>
                  <a:cubicBezTo>
                    <a:pt x="183" y="111"/>
                    <a:pt x="183" y="111"/>
                    <a:pt x="183" y="111"/>
                  </a:cubicBezTo>
                  <a:cubicBezTo>
                    <a:pt x="184" y="111"/>
                    <a:pt x="184" y="111"/>
                    <a:pt x="184" y="111"/>
                  </a:cubicBezTo>
                  <a:cubicBezTo>
                    <a:pt x="184" y="111"/>
                    <a:pt x="184" y="111"/>
                    <a:pt x="184" y="111"/>
                  </a:cubicBezTo>
                  <a:cubicBezTo>
                    <a:pt x="184" y="110"/>
                    <a:pt x="184" y="110"/>
                    <a:pt x="184" y="110"/>
                  </a:cubicBezTo>
                  <a:cubicBezTo>
                    <a:pt x="184" y="110"/>
                    <a:pt x="184" y="110"/>
                    <a:pt x="184" y="110"/>
                  </a:cubicBezTo>
                  <a:cubicBezTo>
                    <a:pt x="184" y="110"/>
                    <a:pt x="184" y="110"/>
                    <a:pt x="184" y="110"/>
                  </a:cubicBezTo>
                  <a:cubicBezTo>
                    <a:pt x="184" y="110"/>
                    <a:pt x="184" y="110"/>
                    <a:pt x="184" y="110"/>
                  </a:cubicBezTo>
                  <a:cubicBezTo>
                    <a:pt x="185" y="110"/>
                    <a:pt x="185" y="110"/>
                    <a:pt x="185" y="110"/>
                  </a:cubicBezTo>
                  <a:cubicBezTo>
                    <a:pt x="185" y="110"/>
                    <a:pt x="186" y="110"/>
                    <a:pt x="186" y="109"/>
                  </a:cubicBezTo>
                  <a:cubicBezTo>
                    <a:pt x="186" y="109"/>
                    <a:pt x="186" y="109"/>
                    <a:pt x="186" y="109"/>
                  </a:cubicBezTo>
                  <a:cubicBezTo>
                    <a:pt x="185" y="109"/>
                    <a:pt x="185" y="109"/>
                    <a:pt x="185" y="109"/>
                  </a:cubicBezTo>
                  <a:cubicBezTo>
                    <a:pt x="185" y="108"/>
                    <a:pt x="185" y="108"/>
                    <a:pt x="185" y="108"/>
                  </a:cubicBezTo>
                  <a:cubicBezTo>
                    <a:pt x="184" y="108"/>
                    <a:pt x="184" y="108"/>
                    <a:pt x="184" y="108"/>
                  </a:cubicBezTo>
                  <a:cubicBezTo>
                    <a:pt x="184" y="109"/>
                    <a:pt x="184" y="109"/>
                    <a:pt x="184" y="109"/>
                  </a:cubicBezTo>
                  <a:cubicBezTo>
                    <a:pt x="184" y="109"/>
                    <a:pt x="184" y="109"/>
                    <a:pt x="184" y="109"/>
                  </a:cubicBezTo>
                  <a:cubicBezTo>
                    <a:pt x="184" y="109"/>
                    <a:pt x="184" y="109"/>
                    <a:pt x="184" y="109"/>
                  </a:cubicBezTo>
                  <a:cubicBezTo>
                    <a:pt x="183" y="110"/>
                    <a:pt x="183" y="110"/>
                    <a:pt x="183" y="110"/>
                  </a:cubicBezTo>
                  <a:cubicBezTo>
                    <a:pt x="183" y="109"/>
                    <a:pt x="183" y="109"/>
                    <a:pt x="183" y="109"/>
                  </a:cubicBezTo>
                  <a:cubicBezTo>
                    <a:pt x="182" y="110"/>
                    <a:pt x="182" y="110"/>
                    <a:pt x="182" y="110"/>
                  </a:cubicBezTo>
                  <a:cubicBezTo>
                    <a:pt x="181" y="110"/>
                    <a:pt x="181" y="110"/>
                    <a:pt x="181" y="110"/>
                  </a:cubicBezTo>
                  <a:cubicBezTo>
                    <a:pt x="181" y="110"/>
                    <a:pt x="181" y="110"/>
                    <a:pt x="181" y="110"/>
                  </a:cubicBezTo>
                  <a:cubicBezTo>
                    <a:pt x="181" y="110"/>
                    <a:pt x="181" y="110"/>
                    <a:pt x="181" y="110"/>
                  </a:cubicBezTo>
                  <a:cubicBezTo>
                    <a:pt x="181" y="109"/>
                    <a:pt x="182" y="109"/>
                    <a:pt x="182" y="109"/>
                  </a:cubicBezTo>
                  <a:cubicBezTo>
                    <a:pt x="182" y="109"/>
                    <a:pt x="182" y="109"/>
                    <a:pt x="182" y="109"/>
                  </a:cubicBezTo>
                  <a:cubicBezTo>
                    <a:pt x="182" y="108"/>
                    <a:pt x="182" y="108"/>
                    <a:pt x="182" y="108"/>
                  </a:cubicBezTo>
                  <a:cubicBezTo>
                    <a:pt x="182" y="108"/>
                    <a:pt x="182" y="108"/>
                    <a:pt x="182" y="108"/>
                  </a:cubicBezTo>
                  <a:cubicBezTo>
                    <a:pt x="182" y="108"/>
                    <a:pt x="182" y="108"/>
                    <a:pt x="182" y="108"/>
                  </a:cubicBezTo>
                  <a:cubicBezTo>
                    <a:pt x="182" y="108"/>
                    <a:pt x="182" y="108"/>
                    <a:pt x="182" y="108"/>
                  </a:cubicBezTo>
                  <a:cubicBezTo>
                    <a:pt x="183" y="107"/>
                    <a:pt x="183" y="107"/>
                    <a:pt x="183" y="107"/>
                  </a:cubicBezTo>
                  <a:cubicBezTo>
                    <a:pt x="183" y="107"/>
                    <a:pt x="183" y="107"/>
                    <a:pt x="183" y="107"/>
                  </a:cubicBezTo>
                  <a:cubicBezTo>
                    <a:pt x="183" y="107"/>
                    <a:pt x="183" y="107"/>
                    <a:pt x="183" y="107"/>
                  </a:cubicBezTo>
                  <a:cubicBezTo>
                    <a:pt x="183" y="107"/>
                    <a:pt x="183" y="107"/>
                    <a:pt x="183" y="107"/>
                  </a:cubicBezTo>
                  <a:cubicBezTo>
                    <a:pt x="183" y="106"/>
                    <a:pt x="183" y="106"/>
                    <a:pt x="182" y="106"/>
                  </a:cubicBezTo>
                  <a:cubicBezTo>
                    <a:pt x="182" y="107"/>
                    <a:pt x="182" y="107"/>
                    <a:pt x="182" y="107"/>
                  </a:cubicBezTo>
                  <a:cubicBezTo>
                    <a:pt x="181" y="106"/>
                    <a:pt x="181" y="106"/>
                    <a:pt x="181" y="106"/>
                  </a:cubicBezTo>
                  <a:cubicBezTo>
                    <a:pt x="181" y="106"/>
                    <a:pt x="181" y="106"/>
                    <a:pt x="181" y="106"/>
                  </a:cubicBezTo>
                  <a:cubicBezTo>
                    <a:pt x="181" y="106"/>
                    <a:pt x="181" y="106"/>
                    <a:pt x="181" y="106"/>
                  </a:cubicBezTo>
                  <a:cubicBezTo>
                    <a:pt x="181" y="106"/>
                    <a:pt x="181" y="106"/>
                    <a:pt x="181" y="106"/>
                  </a:cubicBezTo>
                  <a:cubicBezTo>
                    <a:pt x="181" y="107"/>
                    <a:pt x="181" y="107"/>
                    <a:pt x="181" y="107"/>
                  </a:cubicBezTo>
                  <a:cubicBezTo>
                    <a:pt x="181" y="107"/>
                    <a:pt x="181" y="107"/>
                    <a:pt x="181" y="107"/>
                  </a:cubicBezTo>
                  <a:cubicBezTo>
                    <a:pt x="181" y="107"/>
                    <a:pt x="181" y="107"/>
                    <a:pt x="181" y="107"/>
                  </a:cubicBezTo>
                  <a:cubicBezTo>
                    <a:pt x="181" y="107"/>
                    <a:pt x="181" y="107"/>
                    <a:pt x="181" y="107"/>
                  </a:cubicBezTo>
                  <a:cubicBezTo>
                    <a:pt x="180" y="108"/>
                    <a:pt x="180" y="108"/>
                    <a:pt x="180" y="108"/>
                  </a:cubicBezTo>
                  <a:cubicBezTo>
                    <a:pt x="180" y="108"/>
                    <a:pt x="180" y="108"/>
                    <a:pt x="180" y="108"/>
                  </a:cubicBezTo>
                  <a:cubicBezTo>
                    <a:pt x="180" y="108"/>
                    <a:pt x="180" y="108"/>
                    <a:pt x="180" y="108"/>
                  </a:cubicBezTo>
                  <a:cubicBezTo>
                    <a:pt x="180" y="108"/>
                    <a:pt x="180" y="108"/>
                    <a:pt x="180" y="108"/>
                  </a:cubicBezTo>
                  <a:cubicBezTo>
                    <a:pt x="180" y="108"/>
                    <a:pt x="180" y="108"/>
                    <a:pt x="180" y="108"/>
                  </a:cubicBezTo>
                  <a:cubicBezTo>
                    <a:pt x="180" y="109"/>
                    <a:pt x="180" y="109"/>
                    <a:pt x="180" y="109"/>
                  </a:cubicBezTo>
                  <a:cubicBezTo>
                    <a:pt x="180" y="109"/>
                    <a:pt x="180" y="109"/>
                    <a:pt x="180" y="109"/>
                  </a:cubicBezTo>
                  <a:cubicBezTo>
                    <a:pt x="179" y="110"/>
                    <a:pt x="179" y="110"/>
                    <a:pt x="179" y="110"/>
                  </a:cubicBezTo>
                  <a:cubicBezTo>
                    <a:pt x="180" y="110"/>
                    <a:pt x="179" y="110"/>
                    <a:pt x="180" y="111"/>
                  </a:cubicBezTo>
                  <a:cubicBezTo>
                    <a:pt x="180" y="111"/>
                    <a:pt x="180" y="111"/>
                    <a:pt x="180" y="111"/>
                  </a:cubicBezTo>
                  <a:cubicBezTo>
                    <a:pt x="179" y="111"/>
                    <a:pt x="179" y="111"/>
                    <a:pt x="179" y="111"/>
                  </a:cubicBezTo>
                  <a:cubicBezTo>
                    <a:pt x="179" y="110"/>
                    <a:pt x="179" y="110"/>
                    <a:pt x="179" y="110"/>
                  </a:cubicBezTo>
                  <a:cubicBezTo>
                    <a:pt x="179" y="110"/>
                    <a:pt x="179" y="110"/>
                    <a:pt x="179" y="110"/>
                  </a:cubicBezTo>
                  <a:cubicBezTo>
                    <a:pt x="179" y="110"/>
                    <a:pt x="179" y="110"/>
                    <a:pt x="179" y="110"/>
                  </a:cubicBezTo>
                  <a:cubicBezTo>
                    <a:pt x="179" y="110"/>
                    <a:pt x="179" y="110"/>
                    <a:pt x="179" y="110"/>
                  </a:cubicBezTo>
                  <a:cubicBezTo>
                    <a:pt x="178" y="110"/>
                    <a:pt x="178" y="110"/>
                    <a:pt x="178" y="110"/>
                  </a:cubicBezTo>
                  <a:cubicBezTo>
                    <a:pt x="178" y="110"/>
                    <a:pt x="178" y="110"/>
                    <a:pt x="178" y="110"/>
                  </a:cubicBezTo>
                  <a:cubicBezTo>
                    <a:pt x="178" y="110"/>
                    <a:pt x="178" y="110"/>
                    <a:pt x="178" y="110"/>
                  </a:cubicBezTo>
                  <a:cubicBezTo>
                    <a:pt x="178" y="110"/>
                    <a:pt x="178" y="110"/>
                    <a:pt x="178" y="110"/>
                  </a:cubicBezTo>
                  <a:cubicBezTo>
                    <a:pt x="177" y="110"/>
                    <a:pt x="177" y="110"/>
                    <a:pt x="177" y="110"/>
                  </a:cubicBezTo>
                  <a:cubicBezTo>
                    <a:pt x="177" y="110"/>
                    <a:pt x="177" y="110"/>
                    <a:pt x="177" y="110"/>
                  </a:cubicBezTo>
                  <a:cubicBezTo>
                    <a:pt x="177" y="110"/>
                    <a:pt x="177" y="110"/>
                    <a:pt x="177" y="110"/>
                  </a:cubicBezTo>
                  <a:cubicBezTo>
                    <a:pt x="177" y="110"/>
                    <a:pt x="177" y="110"/>
                    <a:pt x="176" y="109"/>
                  </a:cubicBezTo>
                  <a:cubicBezTo>
                    <a:pt x="176" y="110"/>
                    <a:pt x="176" y="110"/>
                    <a:pt x="176" y="110"/>
                  </a:cubicBezTo>
                  <a:cubicBezTo>
                    <a:pt x="176" y="110"/>
                    <a:pt x="177" y="111"/>
                    <a:pt x="177" y="111"/>
                  </a:cubicBezTo>
                  <a:cubicBezTo>
                    <a:pt x="177" y="112"/>
                    <a:pt x="177" y="112"/>
                    <a:pt x="177" y="112"/>
                  </a:cubicBezTo>
                  <a:cubicBezTo>
                    <a:pt x="178" y="112"/>
                    <a:pt x="178" y="112"/>
                    <a:pt x="178" y="112"/>
                  </a:cubicBezTo>
                  <a:cubicBezTo>
                    <a:pt x="178" y="112"/>
                    <a:pt x="178" y="112"/>
                    <a:pt x="178" y="112"/>
                  </a:cubicBezTo>
                  <a:cubicBezTo>
                    <a:pt x="178" y="113"/>
                    <a:pt x="178" y="113"/>
                    <a:pt x="178" y="113"/>
                  </a:cubicBezTo>
                  <a:cubicBezTo>
                    <a:pt x="178" y="113"/>
                    <a:pt x="178" y="113"/>
                    <a:pt x="178" y="113"/>
                  </a:cubicBezTo>
                  <a:cubicBezTo>
                    <a:pt x="178" y="113"/>
                    <a:pt x="178" y="113"/>
                    <a:pt x="178" y="113"/>
                  </a:cubicBezTo>
                  <a:cubicBezTo>
                    <a:pt x="178" y="113"/>
                    <a:pt x="178" y="113"/>
                    <a:pt x="178" y="113"/>
                  </a:cubicBezTo>
                  <a:cubicBezTo>
                    <a:pt x="178" y="114"/>
                    <a:pt x="177" y="114"/>
                    <a:pt x="177" y="114"/>
                  </a:cubicBezTo>
                  <a:cubicBezTo>
                    <a:pt x="176" y="114"/>
                    <a:pt x="176" y="114"/>
                    <a:pt x="176" y="114"/>
                  </a:cubicBezTo>
                  <a:cubicBezTo>
                    <a:pt x="176" y="114"/>
                    <a:pt x="176" y="114"/>
                    <a:pt x="176" y="114"/>
                  </a:cubicBezTo>
                  <a:cubicBezTo>
                    <a:pt x="176" y="114"/>
                    <a:pt x="176" y="114"/>
                    <a:pt x="176" y="114"/>
                  </a:cubicBezTo>
                  <a:cubicBezTo>
                    <a:pt x="176" y="113"/>
                    <a:pt x="176" y="113"/>
                    <a:pt x="176" y="113"/>
                  </a:cubicBezTo>
                  <a:cubicBezTo>
                    <a:pt x="176" y="113"/>
                    <a:pt x="176" y="113"/>
                    <a:pt x="176" y="113"/>
                  </a:cubicBezTo>
                  <a:cubicBezTo>
                    <a:pt x="175" y="113"/>
                    <a:pt x="175" y="113"/>
                    <a:pt x="175" y="113"/>
                  </a:cubicBezTo>
                  <a:cubicBezTo>
                    <a:pt x="175" y="113"/>
                    <a:pt x="175" y="113"/>
                    <a:pt x="175" y="113"/>
                  </a:cubicBezTo>
                  <a:cubicBezTo>
                    <a:pt x="174" y="112"/>
                    <a:pt x="174" y="112"/>
                    <a:pt x="174" y="112"/>
                  </a:cubicBezTo>
                  <a:cubicBezTo>
                    <a:pt x="174" y="112"/>
                    <a:pt x="174" y="112"/>
                    <a:pt x="174" y="112"/>
                  </a:cubicBezTo>
                  <a:cubicBezTo>
                    <a:pt x="174" y="111"/>
                    <a:pt x="174" y="111"/>
                    <a:pt x="174" y="111"/>
                  </a:cubicBezTo>
                  <a:cubicBezTo>
                    <a:pt x="174" y="111"/>
                    <a:pt x="174" y="111"/>
                    <a:pt x="174" y="111"/>
                  </a:cubicBezTo>
                  <a:cubicBezTo>
                    <a:pt x="174" y="111"/>
                    <a:pt x="174" y="111"/>
                    <a:pt x="174" y="111"/>
                  </a:cubicBezTo>
                  <a:cubicBezTo>
                    <a:pt x="174" y="111"/>
                    <a:pt x="174" y="111"/>
                    <a:pt x="174" y="111"/>
                  </a:cubicBezTo>
                  <a:cubicBezTo>
                    <a:pt x="174" y="111"/>
                    <a:pt x="174" y="111"/>
                    <a:pt x="174" y="111"/>
                  </a:cubicBezTo>
                  <a:cubicBezTo>
                    <a:pt x="173" y="110"/>
                    <a:pt x="173" y="110"/>
                    <a:pt x="173" y="110"/>
                  </a:cubicBezTo>
                  <a:cubicBezTo>
                    <a:pt x="173" y="110"/>
                    <a:pt x="173" y="110"/>
                    <a:pt x="173" y="110"/>
                  </a:cubicBezTo>
                  <a:cubicBezTo>
                    <a:pt x="173" y="110"/>
                    <a:pt x="173" y="110"/>
                    <a:pt x="173" y="110"/>
                  </a:cubicBezTo>
                  <a:cubicBezTo>
                    <a:pt x="172" y="110"/>
                    <a:pt x="172" y="110"/>
                    <a:pt x="171" y="110"/>
                  </a:cubicBezTo>
                  <a:cubicBezTo>
                    <a:pt x="171" y="110"/>
                    <a:pt x="171" y="110"/>
                    <a:pt x="171" y="110"/>
                  </a:cubicBezTo>
                  <a:lnTo>
                    <a:pt x="171" y="111"/>
                  </a:lnTo>
                  <a:close/>
                  <a:moveTo>
                    <a:pt x="169" y="101"/>
                  </a:moveTo>
                  <a:cubicBezTo>
                    <a:pt x="169" y="101"/>
                    <a:pt x="169" y="101"/>
                    <a:pt x="169" y="101"/>
                  </a:cubicBezTo>
                  <a:cubicBezTo>
                    <a:pt x="169" y="101"/>
                    <a:pt x="169" y="101"/>
                    <a:pt x="169" y="101"/>
                  </a:cubicBezTo>
                  <a:cubicBezTo>
                    <a:pt x="169" y="101"/>
                    <a:pt x="169" y="101"/>
                    <a:pt x="169" y="101"/>
                  </a:cubicBezTo>
                  <a:cubicBezTo>
                    <a:pt x="169" y="101"/>
                    <a:pt x="169" y="101"/>
                    <a:pt x="169" y="101"/>
                  </a:cubicBezTo>
                  <a:close/>
                  <a:moveTo>
                    <a:pt x="174" y="101"/>
                  </a:moveTo>
                  <a:cubicBezTo>
                    <a:pt x="174" y="101"/>
                    <a:pt x="174" y="101"/>
                    <a:pt x="174" y="101"/>
                  </a:cubicBezTo>
                  <a:cubicBezTo>
                    <a:pt x="174" y="100"/>
                    <a:pt x="174" y="100"/>
                    <a:pt x="174" y="100"/>
                  </a:cubicBezTo>
                  <a:cubicBezTo>
                    <a:pt x="174" y="100"/>
                    <a:pt x="174" y="100"/>
                    <a:pt x="174" y="100"/>
                  </a:cubicBezTo>
                  <a:cubicBezTo>
                    <a:pt x="174" y="100"/>
                    <a:pt x="174" y="100"/>
                    <a:pt x="174" y="100"/>
                  </a:cubicBezTo>
                  <a:cubicBezTo>
                    <a:pt x="174" y="100"/>
                    <a:pt x="174" y="100"/>
                    <a:pt x="174" y="100"/>
                  </a:cubicBezTo>
                  <a:cubicBezTo>
                    <a:pt x="173" y="100"/>
                    <a:pt x="173" y="100"/>
                    <a:pt x="173" y="100"/>
                  </a:cubicBezTo>
                  <a:cubicBezTo>
                    <a:pt x="173" y="100"/>
                    <a:pt x="173" y="100"/>
                    <a:pt x="173" y="100"/>
                  </a:cubicBezTo>
                  <a:cubicBezTo>
                    <a:pt x="173" y="100"/>
                    <a:pt x="173" y="100"/>
                    <a:pt x="173" y="100"/>
                  </a:cubicBezTo>
                  <a:cubicBezTo>
                    <a:pt x="173" y="99"/>
                    <a:pt x="173" y="99"/>
                    <a:pt x="173" y="99"/>
                  </a:cubicBezTo>
                  <a:cubicBezTo>
                    <a:pt x="173" y="99"/>
                    <a:pt x="173" y="99"/>
                    <a:pt x="173" y="99"/>
                  </a:cubicBezTo>
                  <a:cubicBezTo>
                    <a:pt x="172" y="98"/>
                    <a:pt x="172" y="98"/>
                    <a:pt x="172" y="98"/>
                  </a:cubicBezTo>
                  <a:cubicBezTo>
                    <a:pt x="172" y="99"/>
                    <a:pt x="172" y="99"/>
                    <a:pt x="172" y="99"/>
                  </a:cubicBezTo>
                  <a:cubicBezTo>
                    <a:pt x="172" y="100"/>
                    <a:pt x="172" y="100"/>
                    <a:pt x="172" y="100"/>
                  </a:cubicBezTo>
                  <a:cubicBezTo>
                    <a:pt x="173" y="100"/>
                    <a:pt x="173" y="100"/>
                    <a:pt x="173" y="100"/>
                  </a:cubicBezTo>
                  <a:cubicBezTo>
                    <a:pt x="173" y="100"/>
                    <a:pt x="173" y="100"/>
                    <a:pt x="173" y="100"/>
                  </a:cubicBezTo>
                  <a:cubicBezTo>
                    <a:pt x="173" y="101"/>
                    <a:pt x="173" y="101"/>
                    <a:pt x="173" y="101"/>
                  </a:cubicBezTo>
                  <a:cubicBezTo>
                    <a:pt x="173" y="101"/>
                    <a:pt x="173" y="101"/>
                    <a:pt x="173" y="101"/>
                  </a:cubicBezTo>
                  <a:cubicBezTo>
                    <a:pt x="174" y="102"/>
                    <a:pt x="174" y="102"/>
                    <a:pt x="174" y="102"/>
                  </a:cubicBezTo>
                  <a:cubicBezTo>
                    <a:pt x="174" y="101"/>
                    <a:pt x="174" y="101"/>
                    <a:pt x="174" y="101"/>
                  </a:cubicBezTo>
                  <a:cubicBezTo>
                    <a:pt x="174" y="102"/>
                    <a:pt x="174" y="102"/>
                    <a:pt x="174" y="102"/>
                  </a:cubicBezTo>
                  <a:cubicBezTo>
                    <a:pt x="175" y="102"/>
                    <a:pt x="175" y="102"/>
                    <a:pt x="175" y="102"/>
                  </a:cubicBezTo>
                  <a:cubicBezTo>
                    <a:pt x="174" y="101"/>
                    <a:pt x="174" y="101"/>
                    <a:pt x="174" y="101"/>
                  </a:cubicBezTo>
                  <a:cubicBezTo>
                    <a:pt x="174" y="101"/>
                    <a:pt x="174" y="101"/>
                    <a:pt x="174" y="101"/>
                  </a:cubicBezTo>
                  <a:close/>
                  <a:moveTo>
                    <a:pt x="172" y="91"/>
                  </a:moveTo>
                  <a:cubicBezTo>
                    <a:pt x="172" y="92"/>
                    <a:pt x="172" y="92"/>
                    <a:pt x="172" y="92"/>
                  </a:cubicBezTo>
                  <a:cubicBezTo>
                    <a:pt x="172" y="91"/>
                    <a:pt x="172" y="91"/>
                    <a:pt x="172" y="91"/>
                  </a:cubicBezTo>
                  <a:cubicBezTo>
                    <a:pt x="172" y="91"/>
                    <a:pt x="172" y="91"/>
                    <a:pt x="172" y="91"/>
                  </a:cubicBezTo>
                  <a:cubicBezTo>
                    <a:pt x="173" y="91"/>
                    <a:pt x="173" y="91"/>
                    <a:pt x="173" y="91"/>
                  </a:cubicBezTo>
                  <a:cubicBezTo>
                    <a:pt x="173" y="91"/>
                    <a:pt x="173" y="91"/>
                    <a:pt x="173" y="91"/>
                  </a:cubicBezTo>
                  <a:cubicBezTo>
                    <a:pt x="173" y="91"/>
                    <a:pt x="173" y="91"/>
                    <a:pt x="173" y="91"/>
                  </a:cubicBezTo>
                  <a:cubicBezTo>
                    <a:pt x="173" y="90"/>
                    <a:pt x="173" y="90"/>
                    <a:pt x="173" y="90"/>
                  </a:cubicBezTo>
                  <a:cubicBezTo>
                    <a:pt x="174" y="91"/>
                    <a:pt x="174" y="91"/>
                    <a:pt x="174" y="91"/>
                  </a:cubicBezTo>
                  <a:cubicBezTo>
                    <a:pt x="174" y="90"/>
                    <a:pt x="174" y="90"/>
                    <a:pt x="174" y="90"/>
                  </a:cubicBezTo>
                  <a:cubicBezTo>
                    <a:pt x="174" y="90"/>
                    <a:pt x="174" y="90"/>
                    <a:pt x="174" y="90"/>
                  </a:cubicBezTo>
                  <a:cubicBezTo>
                    <a:pt x="174" y="90"/>
                    <a:pt x="174" y="90"/>
                    <a:pt x="174" y="90"/>
                  </a:cubicBezTo>
                  <a:cubicBezTo>
                    <a:pt x="174" y="90"/>
                    <a:pt x="174" y="90"/>
                    <a:pt x="174" y="90"/>
                  </a:cubicBezTo>
                  <a:cubicBezTo>
                    <a:pt x="174" y="90"/>
                    <a:pt x="174" y="90"/>
                    <a:pt x="174" y="90"/>
                  </a:cubicBezTo>
                  <a:cubicBezTo>
                    <a:pt x="174" y="90"/>
                    <a:pt x="174" y="90"/>
                    <a:pt x="174" y="90"/>
                  </a:cubicBezTo>
                  <a:cubicBezTo>
                    <a:pt x="174" y="90"/>
                    <a:pt x="174" y="90"/>
                    <a:pt x="174" y="90"/>
                  </a:cubicBezTo>
                  <a:cubicBezTo>
                    <a:pt x="173" y="90"/>
                    <a:pt x="173" y="90"/>
                    <a:pt x="173" y="90"/>
                  </a:cubicBezTo>
                  <a:cubicBezTo>
                    <a:pt x="173" y="90"/>
                    <a:pt x="173" y="90"/>
                    <a:pt x="173" y="90"/>
                  </a:cubicBezTo>
                  <a:cubicBezTo>
                    <a:pt x="173" y="90"/>
                    <a:pt x="173" y="90"/>
                    <a:pt x="173" y="90"/>
                  </a:cubicBezTo>
                  <a:cubicBezTo>
                    <a:pt x="173" y="90"/>
                    <a:pt x="173" y="90"/>
                    <a:pt x="173" y="90"/>
                  </a:cubicBezTo>
                  <a:cubicBezTo>
                    <a:pt x="173" y="90"/>
                    <a:pt x="173" y="90"/>
                    <a:pt x="173" y="90"/>
                  </a:cubicBezTo>
                  <a:cubicBezTo>
                    <a:pt x="173" y="90"/>
                    <a:pt x="173" y="90"/>
                    <a:pt x="173" y="90"/>
                  </a:cubicBezTo>
                  <a:cubicBezTo>
                    <a:pt x="172" y="90"/>
                    <a:pt x="172" y="90"/>
                    <a:pt x="172" y="90"/>
                  </a:cubicBezTo>
                  <a:cubicBezTo>
                    <a:pt x="172" y="90"/>
                    <a:pt x="172" y="90"/>
                    <a:pt x="172" y="90"/>
                  </a:cubicBezTo>
                  <a:cubicBezTo>
                    <a:pt x="172" y="91"/>
                    <a:pt x="172" y="91"/>
                    <a:pt x="172" y="91"/>
                  </a:cubicBezTo>
                  <a:close/>
                  <a:moveTo>
                    <a:pt x="167" y="120"/>
                  </a:moveTo>
                  <a:cubicBezTo>
                    <a:pt x="166" y="120"/>
                    <a:pt x="166" y="120"/>
                    <a:pt x="166" y="120"/>
                  </a:cubicBezTo>
                  <a:cubicBezTo>
                    <a:pt x="167" y="120"/>
                    <a:pt x="167" y="120"/>
                    <a:pt x="167" y="120"/>
                  </a:cubicBezTo>
                  <a:close/>
                  <a:moveTo>
                    <a:pt x="163" y="128"/>
                  </a:moveTo>
                  <a:cubicBezTo>
                    <a:pt x="164" y="128"/>
                    <a:pt x="164" y="128"/>
                    <a:pt x="164" y="128"/>
                  </a:cubicBezTo>
                  <a:cubicBezTo>
                    <a:pt x="164" y="128"/>
                    <a:pt x="164" y="128"/>
                    <a:pt x="164" y="128"/>
                  </a:cubicBezTo>
                  <a:cubicBezTo>
                    <a:pt x="164" y="127"/>
                    <a:pt x="164" y="127"/>
                    <a:pt x="164" y="127"/>
                  </a:cubicBezTo>
                  <a:cubicBezTo>
                    <a:pt x="164" y="128"/>
                    <a:pt x="164" y="128"/>
                    <a:pt x="164" y="128"/>
                  </a:cubicBezTo>
                  <a:cubicBezTo>
                    <a:pt x="165" y="128"/>
                    <a:pt x="165" y="128"/>
                    <a:pt x="165" y="128"/>
                  </a:cubicBezTo>
                  <a:cubicBezTo>
                    <a:pt x="166" y="127"/>
                    <a:pt x="166" y="127"/>
                    <a:pt x="166" y="127"/>
                  </a:cubicBezTo>
                  <a:cubicBezTo>
                    <a:pt x="166" y="127"/>
                    <a:pt x="166" y="128"/>
                    <a:pt x="167" y="127"/>
                  </a:cubicBezTo>
                  <a:cubicBezTo>
                    <a:pt x="167" y="128"/>
                    <a:pt x="167" y="128"/>
                    <a:pt x="167" y="128"/>
                  </a:cubicBezTo>
                  <a:cubicBezTo>
                    <a:pt x="167" y="128"/>
                    <a:pt x="167" y="128"/>
                    <a:pt x="168" y="128"/>
                  </a:cubicBezTo>
                  <a:cubicBezTo>
                    <a:pt x="168" y="128"/>
                    <a:pt x="168" y="128"/>
                    <a:pt x="168" y="128"/>
                  </a:cubicBezTo>
                  <a:cubicBezTo>
                    <a:pt x="168" y="128"/>
                    <a:pt x="168" y="128"/>
                    <a:pt x="168" y="128"/>
                  </a:cubicBezTo>
                  <a:cubicBezTo>
                    <a:pt x="168" y="128"/>
                    <a:pt x="168" y="128"/>
                    <a:pt x="168" y="128"/>
                  </a:cubicBezTo>
                  <a:cubicBezTo>
                    <a:pt x="168" y="128"/>
                    <a:pt x="168" y="128"/>
                    <a:pt x="168" y="128"/>
                  </a:cubicBezTo>
                  <a:cubicBezTo>
                    <a:pt x="169" y="128"/>
                    <a:pt x="169" y="128"/>
                    <a:pt x="169" y="128"/>
                  </a:cubicBezTo>
                  <a:cubicBezTo>
                    <a:pt x="169" y="127"/>
                    <a:pt x="169" y="127"/>
                    <a:pt x="169" y="127"/>
                  </a:cubicBezTo>
                  <a:cubicBezTo>
                    <a:pt x="168" y="128"/>
                    <a:pt x="168" y="127"/>
                    <a:pt x="168" y="127"/>
                  </a:cubicBezTo>
                  <a:cubicBezTo>
                    <a:pt x="167" y="127"/>
                    <a:pt x="167" y="127"/>
                    <a:pt x="167" y="127"/>
                  </a:cubicBezTo>
                  <a:cubicBezTo>
                    <a:pt x="167" y="127"/>
                    <a:pt x="167" y="127"/>
                    <a:pt x="167" y="127"/>
                  </a:cubicBezTo>
                  <a:cubicBezTo>
                    <a:pt x="167" y="127"/>
                    <a:pt x="167" y="127"/>
                    <a:pt x="167" y="127"/>
                  </a:cubicBezTo>
                  <a:cubicBezTo>
                    <a:pt x="167" y="127"/>
                    <a:pt x="167" y="127"/>
                    <a:pt x="167" y="127"/>
                  </a:cubicBezTo>
                  <a:cubicBezTo>
                    <a:pt x="167" y="127"/>
                    <a:pt x="167" y="127"/>
                    <a:pt x="167" y="127"/>
                  </a:cubicBezTo>
                  <a:cubicBezTo>
                    <a:pt x="167" y="127"/>
                    <a:pt x="167" y="127"/>
                    <a:pt x="167" y="127"/>
                  </a:cubicBezTo>
                  <a:cubicBezTo>
                    <a:pt x="165" y="127"/>
                    <a:pt x="165" y="127"/>
                    <a:pt x="165" y="127"/>
                  </a:cubicBezTo>
                  <a:cubicBezTo>
                    <a:pt x="164" y="127"/>
                    <a:pt x="164" y="127"/>
                    <a:pt x="164" y="127"/>
                  </a:cubicBezTo>
                  <a:cubicBezTo>
                    <a:pt x="164" y="127"/>
                    <a:pt x="164" y="127"/>
                    <a:pt x="164" y="127"/>
                  </a:cubicBezTo>
                  <a:cubicBezTo>
                    <a:pt x="163" y="127"/>
                    <a:pt x="163" y="127"/>
                    <a:pt x="163" y="127"/>
                  </a:cubicBezTo>
                  <a:cubicBezTo>
                    <a:pt x="163" y="127"/>
                    <a:pt x="163" y="127"/>
                    <a:pt x="163" y="127"/>
                  </a:cubicBezTo>
                  <a:cubicBezTo>
                    <a:pt x="163" y="127"/>
                    <a:pt x="163" y="127"/>
                    <a:pt x="163" y="127"/>
                  </a:cubicBezTo>
                  <a:cubicBezTo>
                    <a:pt x="163" y="127"/>
                    <a:pt x="163" y="127"/>
                    <a:pt x="163" y="127"/>
                  </a:cubicBezTo>
                  <a:cubicBezTo>
                    <a:pt x="163" y="127"/>
                    <a:pt x="163" y="127"/>
                    <a:pt x="163" y="127"/>
                  </a:cubicBezTo>
                  <a:cubicBezTo>
                    <a:pt x="162" y="128"/>
                    <a:pt x="162" y="128"/>
                    <a:pt x="162" y="128"/>
                  </a:cubicBezTo>
                  <a:cubicBezTo>
                    <a:pt x="163" y="128"/>
                    <a:pt x="163" y="128"/>
                    <a:pt x="163" y="128"/>
                  </a:cubicBezTo>
                  <a:cubicBezTo>
                    <a:pt x="163" y="128"/>
                    <a:pt x="163" y="128"/>
                    <a:pt x="163" y="128"/>
                  </a:cubicBezTo>
                  <a:close/>
                  <a:moveTo>
                    <a:pt x="169" y="101"/>
                  </a:moveTo>
                  <a:cubicBezTo>
                    <a:pt x="170" y="101"/>
                    <a:pt x="170" y="101"/>
                    <a:pt x="170" y="101"/>
                  </a:cubicBezTo>
                  <a:cubicBezTo>
                    <a:pt x="170" y="100"/>
                    <a:pt x="170" y="100"/>
                    <a:pt x="170" y="100"/>
                  </a:cubicBezTo>
                  <a:cubicBezTo>
                    <a:pt x="169" y="100"/>
                    <a:pt x="169" y="100"/>
                    <a:pt x="169" y="100"/>
                  </a:cubicBezTo>
                  <a:cubicBezTo>
                    <a:pt x="169" y="100"/>
                    <a:pt x="169" y="100"/>
                    <a:pt x="169" y="100"/>
                  </a:cubicBezTo>
                  <a:cubicBezTo>
                    <a:pt x="169" y="100"/>
                    <a:pt x="169" y="100"/>
                    <a:pt x="169" y="100"/>
                  </a:cubicBezTo>
                  <a:cubicBezTo>
                    <a:pt x="169" y="101"/>
                    <a:pt x="169" y="101"/>
                    <a:pt x="169" y="101"/>
                  </a:cubicBezTo>
                  <a:close/>
                  <a:moveTo>
                    <a:pt x="159" y="148"/>
                  </a:moveTo>
                  <a:cubicBezTo>
                    <a:pt x="159" y="148"/>
                    <a:pt x="159" y="148"/>
                    <a:pt x="159" y="148"/>
                  </a:cubicBezTo>
                  <a:cubicBezTo>
                    <a:pt x="160" y="148"/>
                    <a:pt x="160" y="148"/>
                    <a:pt x="160" y="148"/>
                  </a:cubicBezTo>
                  <a:cubicBezTo>
                    <a:pt x="160" y="149"/>
                    <a:pt x="160" y="149"/>
                    <a:pt x="160" y="149"/>
                  </a:cubicBezTo>
                  <a:cubicBezTo>
                    <a:pt x="161" y="149"/>
                    <a:pt x="161" y="149"/>
                    <a:pt x="161" y="149"/>
                  </a:cubicBezTo>
                  <a:cubicBezTo>
                    <a:pt x="161" y="149"/>
                    <a:pt x="161" y="149"/>
                    <a:pt x="161" y="149"/>
                  </a:cubicBezTo>
                  <a:cubicBezTo>
                    <a:pt x="161" y="149"/>
                    <a:pt x="161" y="149"/>
                    <a:pt x="161" y="149"/>
                  </a:cubicBezTo>
                  <a:cubicBezTo>
                    <a:pt x="162" y="149"/>
                    <a:pt x="162" y="149"/>
                    <a:pt x="162" y="149"/>
                  </a:cubicBezTo>
                  <a:cubicBezTo>
                    <a:pt x="162" y="149"/>
                    <a:pt x="162" y="149"/>
                    <a:pt x="162" y="149"/>
                  </a:cubicBezTo>
                  <a:cubicBezTo>
                    <a:pt x="162" y="148"/>
                    <a:pt x="162" y="148"/>
                    <a:pt x="162" y="148"/>
                  </a:cubicBezTo>
                  <a:cubicBezTo>
                    <a:pt x="163" y="148"/>
                    <a:pt x="163" y="148"/>
                    <a:pt x="162" y="147"/>
                  </a:cubicBezTo>
                  <a:cubicBezTo>
                    <a:pt x="163" y="147"/>
                    <a:pt x="163" y="147"/>
                    <a:pt x="163" y="147"/>
                  </a:cubicBezTo>
                  <a:cubicBezTo>
                    <a:pt x="162" y="147"/>
                    <a:pt x="162" y="147"/>
                    <a:pt x="162" y="147"/>
                  </a:cubicBezTo>
                  <a:cubicBezTo>
                    <a:pt x="162" y="147"/>
                    <a:pt x="162" y="147"/>
                    <a:pt x="162" y="147"/>
                  </a:cubicBezTo>
                  <a:cubicBezTo>
                    <a:pt x="162" y="147"/>
                    <a:pt x="162" y="147"/>
                    <a:pt x="162" y="147"/>
                  </a:cubicBezTo>
                  <a:cubicBezTo>
                    <a:pt x="162" y="147"/>
                    <a:pt x="162" y="147"/>
                    <a:pt x="162" y="147"/>
                  </a:cubicBezTo>
                  <a:cubicBezTo>
                    <a:pt x="162" y="146"/>
                    <a:pt x="162" y="146"/>
                    <a:pt x="162" y="146"/>
                  </a:cubicBezTo>
                  <a:cubicBezTo>
                    <a:pt x="162" y="146"/>
                    <a:pt x="162" y="146"/>
                    <a:pt x="162" y="146"/>
                  </a:cubicBezTo>
                  <a:cubicBezTo>
                    <a:pt x="161" y="146"/>
                    <a:pt x="161" y="146"/>
                    <a:pt x="161" y="146"/>
                  </a:cubicBezTo>
                  <a:cubicBezTo>
                    <a:pt x="161" y="146"/>
                    <a:pt x="161" y="146"/>
                    <a:pt x="161" y="146"/>
                  </a:cubicBezTo>
                  <a:cubicBezTo>
                    <a:pt x="161" y="146"/>
                    <a:pt x="161" y="146"/>
                    <a:pt x="161" y="146"/>
                  </a:cubicBezTo>
                  <a:cubicBezTo>
                    <a:pt x="160" y="146"/>
                    <a:pt x="160" y="146"/>
                    <a:pt x="160" y="146"/>
                  </a:cubicBezTo>
                  <a:cubicBezTo>
                    <a:pt x="160" y="146"/>
                    <a:pt x="160" y="146"/>
                    <a:pt x="160" y="146"/>
                  </a:cubicBezTo>
                  <a:cubicBezTo>
                    <a:pt x="160" y="146"/>
                    <a:pt x="160" y="146"/>
                    <a:pt x="160" y="146"/>
                  </a:cubicBezTo>
                  <a:cubicBezTo>
                    <a:pt x="160" y="146"/>
                    <a:pt x="160" y="146"/>
                    <a:pt x="160" y="146"/>
                  </a:cubicBezTo>
                  <a:cubicBezTo>
                    <a:pt x="160" y="146"/>
                    <a:pt x="160" y="146"/>
                    <a:pt x="160" y="146"/>
                  </a:cubicBezTo>
                  <a:cubicBezTo>
                    <a:pt x="159" y="146"/>
                    <a:pt x="159" y="146"/>
                    <a:pt x="159" y="146"/>
                  </a:cubicBezTo>
                  <a:cubicBezTo>
                    <a:pt x="159" y="147"/>
                    <a:pt x="159" y="147"/>
                    <a:pt x="159" y="147"/>
                  </a:cubicBezTo>
                  <a:cubicBezTo>
                    <a:pt x="159" y="146"/>
                    <a:pt x="159" y="146"/>
                    <a:pt x="159" y="146"/>
                  </a:cubicBezTo>
                  <a:cubicBezTo>
                    <a:pt x="158" y="146"/>
                    <a:pt x="158" y="146"/>
                    <a:pt x="158" y="146"/>
                  </a:cubicBezTo>
                  <a:cubicBezTo>
                    <a:pt x="158" y="147"/>
                    <a:pt x="158" y="147"/>
                    <a:pt x="158" y="147"/>
                  </a:cubicBezTo>
                  <a:cubicBezTo>
                    <a:pt x="158" y="147"/>
                    <a:pt x="158" y="147"/>
                    <a:pt x="158" y="147"/>
                  </a:cubicBezTo>
                  <a:cubicBezTo>
                    <a:pt x="159" y="148"/>
                    <a:pt x="159" y="148"/>
                    <a:pt x="159" y="148"/>
                  </a:cubicBezTo>
                  <a:close/>
                  <a:moveTo>
                    <a:pt x="166" y="108"/>
                  </a:moveTo>
                  <a:cubicBezTo>
                    <a:pt x="166" y="107"/>
                    <a:pt x="166" y="107"/>
                    <a:pt x="166" y="107"/>
                  </a:cubicBezTo>
                  <a:cubicBezTo>
                    <a:pt x="166" y="107"/>
                    <a:pt x="166" y="107"/>
                    <a:pt x="166" y="107"/>
                  </a:cubicBezTo>
                  <a:cubicBezTo>
                    <a:pt x="167" y="107"/>
                    <a:pt x="167" y="107"/>
                    <a:pt x="167" y="107"/>
                  </a:cubicBezTo>
                  <a:cubicBezTo>
                    <a:pt x="166" y="107"/>
                    <a:pt x="166" y="107"/>
                    <a:pt x="166" y="107"/>
                  </a:cubicBezTo>
                  <a:cubicBezTo>
                    <a:pt x="166" y="107"/>
                    <a:pt x="166" y="107"/>
                    <a:pt x="166" y="107"/>
                  </a:cubicBezTo>
                  <a:cubicBezTo>
                    <a:pt x="166" y="107"/>
                    <a:pt x="166" y="107"/>
                    <a:pt x="166" y="107"/>
                  </a:cubicBezTo>
                  <a:cubicBezTo>
                    <a:pt x="166" y="107"/>
                    <a:pt x="166" y="107"/>
                    <a:pt x="166" y="107"/>
                  </a:cubicBezTo>
                  <a:cubicBezTo>
                    <a:pt x="166" y="107"/>
                    <a:pt x="166" y="107"/>
                    <a:pt x="166" y="107"/>
                  </a:cubicBezTo>
                  <a:cubicBezTo>
                    <a:pt x="166" y="107"/>
                    <a:pt x="166" y="107"/>
                    <a:pt x="166" y="107"/>
                  </a:cubicBezTo>
                  <a:cubicBezTo>
                    <a:pt x="166" y="108"/>
                    <a:pt x="166" y="108"/>
                    <a:pt x="166" y="108"/>
                  </a:cubicBezTo>
                  <a:close/>
                  <a:moveTo>
                    <a:pt x="167" y="101"/>
                  </a:moveTo>
                  <a:cubicBezTo>
                    <a:pt x="167" y="101"/>
                    <a:pt x="167" y="101"/>
                    <a:pt x="167" y="101"/>
                  </a:cubicBezTo>
                  <a:cubicBezTo>
                    <a:pt x="167" y="101"/>
                    <a:pt x="167" y="101"/>
                    <a:pt x="167" y="101"/>
                  </a:cubicBezTo>
                  <a:cubicBezTo>
                    <a:pt x="168" y="102"/>
                    <a:pt x="168" y="102"/>
                    <a:pt x="168" y="102"/>
                  </a:cubicBezTo>
                  <a:cubicBezTo>
                    <a:pt x="168" y="102"/>
                    <a:pt x="168" y="102"/>
                    <a:pt x="168" y="102"/>
                  </a:cubicBezTo>
                  <a:cubicBezTo>
                    <a:pt x="168" y="102"/>
                    <a:pt x="168" y="102"/>
                    <a:pt x="168" y="102"/>
                  </a:cubicBezTo>
                  <a:cubicBezTo>
                    <a:pt x="168" y="102"/>
                    <a:pt x="168" y="102"/>
                    <a:pt x="168" y="102"/>
                  </a:cubicBezTo>
                  <a:cubicBezTo>
                    <a:pt x="168" y="103"/>
                    <a:pt x="168" y="103"/>
                    <a:pt x="168" y="103"/>
                  </a:cubicBezTo>
                  <a:cubicBezTo>
                    <a:pt x="168" y="103"/>
                    <a:pt x="168" y="103"/>
                    <a:pt x="168" y="103"/>
                  </a:cubicBezTo>
                  <a:cubicBezTo>
                    <a:pt x="168" y="103"/>
                    <a:pt x="168" y="103"/>
                    <a:pt x="168" y="103"/>
                  </a:cubicBezTo>
                  <a:cubicBezTo>
                    <a:pt x="169" y="102"/>
                    <a:pt x="168" y="102"/>
                    <a:pt x="168" y="102"/>
                  </a:cubicBezTo>
                  <a:cubicBezTo>
                    <a:pt x="168" y="102"/>
                    <a:pt x="168" y="102"/>
                    <a:pt x="168" y="102"/>
                  </a:cubicBezTo>
                  <a:lnTo>
                    <a:pt x="167" y="101"/>
                  </a:lnTo>
                  <a:close/>
                  <a:moveTo>
                    <a:pt x="159" y="129"/>
                  </a:moveTo>
                  <a:cubicBezTo>
                    <a:pt x="158" y="129"/>
                    <a:pt x="158" y="129"/>
                    <a:pt x="158" y="129"/>
                  </a:cubicBezTo>
                  <a:cubicBezTo>
                    <a:pt x="159" y="129"/>
                    <a:pt x="159" y="129"/>
                    <a:pt x="159" y="129"/>
                  </a:cubicBezTo>
                  <a:cubicBezTo>
                    <a:pt x="159" y="129"/>
                    <a:pt x="159" y="129"/>
                    <a:pt x="159" y="129"/>
                  </a:cubicBezTo>
                  <a:cubicBezTo>
                    <a:pt x="159" y="128"/>
                    <a:pt x="159" y="128"/>
                    <a:pt x="159" y="128"/>
                  </a:cubicBezTo>
                  <a:cubicBezTo>
                    <a:pt x="159" y="128"/>
                    <a:pt x="159" y="128"/>
                    <a:pt x="159" y="128"/>
                  </a:cubicBezTo>
                  <a:cubicBezTo>
                    <a:pt x="159" y="128"/>
                    <a:pt x="159" y="128"/>
                    <a:pt x="159" y="128"/>
                  </a:cubicBezTo>
                  <a:cubicBezTo>
                    <a:pt x="159" y="128"/>
                    <a:pt x="159" y="128"/>
                    <a:pt x="159" y="128"/>
                  </a:cubicBezTo>
                  <a:cubicBezTo>
                    <a:pt x="159" y="127"/>
                    <a:pt x="159" y="127"/>
                    <a:pt x="159" y="127"/>
                  </a:cubicBezTo>
                  <a:cubicBezTo>
                    <a:pt x="159" y="127"/>
                    <a:pt x="159" y="127"/>
                    <a:pt x="159" y="127"/>
                  </a:cubicBezTo>
                  <a:cubicBezTo>
                    <a:pt x="159" y="127"/>
                    <a:pt x="159" y="127"/>
                    <a:pt x="159" y="127"/>
                  </a:cubicBezTo>
                  <a:cubicBezTo>
                    <a:pt x="159" y="127"/>
                    <a:pt x="159" y="127"/>
                    <a:pt x="159" y="127"/>
                  </a:cubicBezTo>
                  <a:cubicBezTo>
                    <a:pt x="159" y="127"/>
                    <a:pt x="159" y="127"/>
                    <a:pt x="159" y="127"/>
                  </a:cubicBezTo>
                  <a:cubicBezTo>
                    <a:pt x="159" y="127"/>
                    <a:pt x="159" y="127"/>
                    <a:pt x="159" y="127"/>
                  </a:cubicBezTo>
                  <a:cubicBezTo>
                    <a:pt x="158" y="127"/>
                    <a:pt x="158" y="128"/>
                    <a:pt x="158" y="128"/>
                  </a:cubicBezTo>
                  <a:cubicBezTo>
                    <a:pt x="158" y="129"/>
                    <a:pt x="158" y="129"/>
                    <a:pt x="159" y="130"/>
                  </a:cubicBezTo>
                  <a:lnTo>
                    <a:pt x="159" y="129"/>
                  </a:lnTo>
                  <a:close/>
                  <a:moveTo>
                    <a:pt x="220" y="94"/>
                  </a:moveTo>
                  <a:cubicBezTo>
                    <a:pt x="219" y="94"/>
                    <a:pt x="219" y="94"/>
                    <a:pt x="219" y="94"/>
                  </a:cubicBezTo>
                  <a:cubicBezTo>
                    <a:pt x="219" y="94"/>
                    <a:pt x="219" y="94"/>
                    <a:pt x="219" y="94"/>
                  </a:cubicBezTo>
                  <a:lnTo>
                    <a:pt x="220" y="94"/>
                  </a:lnTo>
                  <a:close/>
                  <a:moveTo>
                    <a:pt x="253" y="433"/>
                  </a:moveTo>
                  <a:cubicBezTo>
                    <a:pt x="253" y="433"/>
                    <a:pt x="253" y="433"/>
                    <a:pt x="253" y="433"/>
                  </a:cubicBezTo>
                  <a:cubicBezTo>
                    <a:pt x="253" y="433"/>
                    <a:pt x="253" y="433"/>
                    <a:pt x="253" y="433"/>
                  </a:cubicBezTo>
                  <a:cubicBezTo>
                    <a:pt x="253" y="433"/>
                    <a:pt x="253" y="433"/>
                    <a:pt x="254" y="433"/>
                  </a:cubicBezTo>
                  <a:cubicBezTo>
                    <a:pt x="254" y="433"/>
                    <a:pt x="254" y="433"/>
                    <a:pt x="254" y="433"/>
                  </a:cubicBezTo>
                  <a:cubicBezTo>
                    <a:pt x="253" y="433"/>
                    <a:pt x="253" y="433"/>
                    <a:pt x="253" y="433"/>
                  </a:cubicBezTo>
                  <a:close/>
                  <a:moveTo>
                    <a:pt x="262" y="447"/>
                  </a:moveTo>
                  <a:cubicBezTo>
                    <a:pt x="262" y="447"/>
                    <a:pt x="262" y="447"/>
                    <a:pt x="262" y="447"/>
                  </a:cubicBezTo>
                  <a:cubicBezTo>
                    <a:pt x="261" y="446"/>
                    <a:pt x="261" y="446"/>
                    <a:pt x="261" y="446"/>
                  </a:cubicBezTo>
                  <a:cubicBezTo>
                    <a:pt x="261" y="446"/>
                    <a:pt x="261" y="446"/>
                    <a:pt x="261" y="446"/>
                  </a:cubicBezTo>
                  <a:cubicBezTo>
                    <a:pt x="261" y="447"/>
                    <a:pt x="261" y="447"/>
                    <a:pt x="261" y="447"/>
                  </a:cubicBezTo>
                  <a:lnTo>
                    <a:pt x="262" y="447"/>
                  </a:lnTo>
                  <a:close/>
                  <a:moveTo>
                    <a:pt x="253" y="429"/>
                  </a:moveTo>
                  <a:cubicBezTo>
                    <a:pt x="253" y="429"/>
                    <a:pt x="253" y="429"/>
                    <a:pt x="253" y="429"/>
                  </a:cubicBezTo>
                  <a:cubicBezTo>
                    <a:pt x="253" y="429"/>
                    <a:pt x="253" y="429"/>
                    <a:pt x="253" y="429"/>
                  </a:cubicBezTo>
                  <a:cubicBezTo>
                    <a:pt x="254" y="429"/>
                    <a:pt x="253" y="429"/>
                    <a:pt x="254" y="429"/>
                  </a:cubicBezTo>
                  <a:cubicBezTo>
                    <a:pt x="254" y="428"/>
                    <a:pt x="254" y="428"/>
                    <a:pt x="254" y="428"/>
                  </a:cubicBezTo>
                  <a:lnTo>
                    <a:pt x="253" y="429"/>
                  </a:lnTo>
                  <a:close/>
                  <a:moveTo>
                    <a:pt x="248" y="446"/>
                  </a:moveTo>
                  <a:cubicBezTo>
                    <a:pt x="248" y="446"/>
                    <a:pt x="248" y="446"/>
                    <a:pt x="248" y="446"/>
                  </a:cubicBezTo>
                  <a:cubicBezTo>
                    <a:pt x="248" y="446"/>
                    <a:pt x="248" y="446"/>
                    <a:pt x="248" y="446"/>
                  </a:cubicBezTo>
                  <a:cubicBezTo>
                    <a:pt x="248" y="446"/>
                    <a:pt x="248" y="446"/>
                    <a:pt x="248" y="446"/>
                  </a:cubicBezTo>
                  <a:cubicBezTo>
                    <a:pt x="248" y="446"/>
                    <a:pt x="248" y="446"/>
                    <a:pt x="248" y="446"/>
                  </a:cubicBezTo>
                  <a:cubicBezTo>
                    <a:pt x="248" y="446"/>
                    <a:pt x="248" y="446"/>
                    <a:pt x="248" y="446"/>
                  </a:cubicBezTo>
                  <a:cubicBezTo>
                    <a:pt x="249" y="446"/>
                    <a:pt x="249" y="446"/>
                    <a:pt x="249" y="446"/>
                  </a:cubicBezTo>
                  <a:cubicBezTo>
                    <a:pt x="249" y="446"/>
                    <a:pt x="249" y="446"/>
                    <a:pt x="249" y="446"/>
                  </a:cubicBezTo>
                  <a:cubicBezTo>
                    <a:pt x="250" y="446"/>
                    <a:pt x="250" y="446"/>
                    <a:pt x="250" y="446"/>
                  </a:cubicBezTo>
                  <a:cubicBezTo>
                    <a:pt x="250" y="446"/>
                    <a:pt x="250" y="446"/>
                    <a:pt x="250" y="446"/>
                  </a:cubicBezTo>
                  <a:cubicBezTo>
                    <a:pt x="250" y="446"/>
                    <a:pt x="250" y="446"/>
                    <a:pt x="250" y="446"/>
                  </a:cubicBezTo>
                  <a:cubicBezTo>
                    <a:pt x="251" y="446"/>
                    <a:pt x="251" y="446"/>
                    <a:pt x="251" y="446"/>
                  </a:cubicBezTo>
                  <a:cubicBezTo>
                    <a:pt x="251" y="445"/>
                    <a:pt x="251" y="444"/>
                    <a:pt x="251" y="444"/>
                  </a:cubicBezTo>
                  <a:cubicBezTo>
                    <a:pt x="250" y="444"/>
                    <a:pt x="250" y="444"/>
                    <a:pt x="250" y="443"/>
                  </a:cubicBezTo>
                  <a:cubicBezTo>
                    <a:pt x="250" y="443"/>
                    <a:pt x="250" y="443"/>
                    <a:pt x="250" y="443"/>
                  </a:cubicBezTo>
                  <a:cubicBezTo>
                    <a:pt x="250" y="443"/>
                    <a:pt x="249" y="442"/>
                    <a:pt x="249" y="442"/>
                  </a:cubicBezTo>
                  <a:cubicBezTo>
                    <a:pt x="249" y="442"/>
                    <a:pt x="249" y="442"/>
                    <a:pt x="249" y="442"/>
                  </a:cubicBezTo>
                  <a:cubicBezTo>
                    <a:pt x="249" y="442"/>
                    <a:pt x="249" y="442"/>
                    <a:pt x="249" y="442"/>
                  </a:cubicBezTo>
                  <a:cubicBezTo>
                    <a:pt x="249" y="442"/>
                    <a:pt x="249" y="442"/>
                    <a:pt x="249" y="442"/>
                  </a:cubicBezTo>
                  <a:cubicBezTo>
                    <a:pt x="249" y="442"/>
                    <a:pt x="249" y="442"/>
                    <a:pt x="249" y="442"/>
                  </a:cubicBezTo>
                  <a:cubicBezTo>
                    <a:pt x="248" y="442"/>
                    <a:pt x="248" y="442"/>
                    <a:pt x="248" y="442"/>
                  </a:cubicBezTo>
                  <a:cubicBezTo>
                    <a:pt x="247" y="441"/>
                    <a:pt x="247" y="441"/>
                    <a:pt x="247" y="441"/>
                  </a:cubicBezTo>
                  <a:cubicBezTo>
                    <a:pt x="247" y="441"/>
                    <a:pt x="247" y="441"/>
                    <a:pt x="247" y="441"/>
                  </a:cubicBezTo>
                  <a:cubicBezTo>
                    <a:pt x="246" y="441"/>
                    <a:pt x="246" y="441"/>
                    <a:pt x="246" y="441"/>
                  </a:cubicBezTo>
                  <a:cubicBezTo>
                    <a:pt x="246" y="441"/>
                    <a:pt x="246" y="441"/>
                    <a:pt x="246" y="441"/>
                  </a:cubicBezTo>
                  <a:cubicBezTo>
                    <a:pt x="246" y="441"/>
                    <a:pt x="246" y="441"/>
                    <a:pt x="246" y="441"/>
                  </a:cubicBezTo>
                  <a:cubicBezTo>
                    <a:pt x="246" y="441"/>
                    <a:pt x="246" y="441"/>
                    <a:pt x="246" y="441"/>
                  </a:cubicBezTo>
                  <a:cubicBezTo>
                    <a:pt x="246" y="441"/>
                    <a:pt x="246" y="441"/>
                    <a:pt x="246" y="441"/>
                  </a:cubicBezTo>
                  <a:cubicBezTo>
                    <a:pt x="246" y="441"/>
                    <a:pt x="246" y="441"/>
                    <a:pt x="246" y="441"/>
                  </a:cubicBezTo>
                  <a:cubicBezTo>
                    <a:pt x="246" y="442"/>
                    <a:pt x="246" y="442"/>
                    <a:pt x="246" y="442"/>
                  </a:cubicBezTo>
                  <a:cubicBezTo>
                    <a:pt x="246" y="442"/>
                    <a:pt x="246" y="442"/>
                    <a:pt x="246" y="442"/>
                  </a:cubicBezTo>
                  <a:cubicBezTo>
                    <a:pt x="245" y="442"/>
                    <a:pt x="245" y="442"/>
                    <a:pt x="245" y="442"/>
                  </a:cubicBezTo>
                  <a:cubicBezTo>
                    <a:pt x="245" y="442"/>
                    <a:pt x="245" y="442"/>
                    <a:pt x="245" y="442"/>
                  </a:cubicBezTo>
                  <a:cubicBezTo>
                    <a:pt x="245" y="443"/>
                    <a:pt x="245" y="443"/>
                    <a:pt x="245" y="443"/>
                  </a:cubicBezTo>
                  <a:cubicBezTo>
                    <a:pt x="245" y="443"/>
                    <a:pt x="245" y="443"/>
                    <a:pt x="245" y="443"/>
                  </a:cubicBezTo>
                  <a:cubicBezTo>
                    <a:pt x="245" y="443"/>
                    <a:pt x="245" y="443"/>
                    <a:pt x="245" y="443"/>
                  </a:cubicBezTo>
                  <a:cubicBezTo>
                    <a:pt x="245" y="443"/>
                    <a:pt x="245" y="443"/>
                    <a:pt x="245" y="443"/>
                  </a:cubicBezTo>
                  <a:cubicBezTo>
                    <a:pt x="245" y="444"/>
                    <a:pt x="245" y="444"/>
                    <a:pt x="245" y="444"/>
                  </a:cubicBezTo>
                  <a:cubicBezTo>
                    <a:pt x="245" y="443"/>
                    <a:pt x="245" y="443"/>
                    <a:pt x="245" y="443"/>
                  </a:cubicBezTo>
                  <a:cubicBezTo>
                    <a:pt x="246" y="444"/>
                    <a:pt x="246" y="444"/>
                    <a:pt x="246" y="444"/>
                  </a:cubicBezTo>
                  <a:cubicBezTo>
                    <a:pt x="246" y="444"/>
                    <a:pt x="246" y="444"/>
                    <a:pt x="246" y="444"/>
                  </a:cubicBezTo>
                  <a:cubicBezTo>
                    <a:pt x="246" y="444"/>
                    <a:pt x="246" y="444"/>
                    <a:pt x="246" y="444"/>
                  </a:cubicBezTo>
                  <a:cubicBezTo>
                    <a:pt x="246" y="444"/>
                    <a:pt x="246" y="444"/>
                    <a:pt x="246" y="444"/>
                  </a:cubicBezTo>
                  <a:cubicBezTo>
                    <a:pt x="246" y="444"/>
                    <a:pt x="246" y="444"/>
                    <a:pt x="246" y="444"/>
                  </a:cubicBezTo>
                  <a:cubicBezTo>
                    <a:pt x="247" y="444"/>
                    <a:pt x="247" y="444"/>
                    <a:pt x="247" y="445"/>
                  </a:cubicBezTo>
                  <a:cubicBezTo>
                    <a:pt x="247" y="445"/>
                    <a:pt x="247" y="445"/>
                    <a:pt x="247" y="445"/>
                  </a:cubicBezTo>
                  <a:cubicBezTo>
                    <a:pt x="247" y="445"/>
                    <a:pt x="247" y="445"/>
                    <a:pt x="247" y="445"/>
                  </a:cubicBezTo>
                  <a:cubicBezTo>
                    <a:pt x="247" y="445"/>
                    <a:pt x="247" y="445"/>
                    <a:pt x="247" y="445"/>
                  </a:cubicBezTo>
                  <a:cubicBezTo>
                    <a:pt x="247" y="445"/>
                    <a:pt x="247" y="445"/>
                    <a:pt x="247" y="445"/>
                  </a:cubicBezTo>
                  <a:cubicBezTo>
                    <a:pt x="247" y="445"/>
                    <a:pt x="247" y="445"/>
                    <a:pt x="247" y="445"/>
                  </a:cubicBezTo>
                  <a:cubicBezTo>
                    <a:pt x="247" y="445"/>
                    <a:pt x="247" y="445"/>
                    <a:pt x="247" y="445"/>
                  </a:cubicBezTo>
                  <a:cubicBezTo>
                    <a:pt x="247" y="445"/>
                    <a:pt x="247" y="445"/>
                    <a:pt x="247" y="445"/>
                  </a:cubicBezTo>
                  <a:lnTo>
                    <a:pt x="248" y="446"/>
                  </a:lnTo>
                  <a:close/>
                  <a:moveTo>
                    <a:pt x="256" y="436"/>
                  </a:moveTo>
                  <a:cubicBezTo>
                    <a:pt x="256" y="436"/>
                    <a:pt x="256" y="436"/>
                    <a:pt x="256" y="436"/>
                  </a:cubicBezTo>
                  <a:cubicBezTo>
                    <a:pt x="256" y="436"/>
                    <a:pt x="256" y="436"/>
                    <a:pt x="256" y="436"/>
                  </a:cubicBezTo>
                  <a:cubicBezTo>
                    <a:pt x="256" y="436"/>
                    <a:pt x="256" y="436"/>
                    <a:pt x="256" y="436"/>
                  </a:cubicBezTo>
                  <a:cubicBezTo>
                    <a:pt x="256" y="436"/>
                    <a:pt x="256" y="436"/>
                    <a:pt x="256" y="436"/>
                  </a:cubicBezTo>
                  <a:close/>
                  <a:moveTo>
                    <a:pt x="253" y="413"/>
                  </a:moveTo>
                  <a:cubicBezTo>
                    <a:pt x="252" y="413"/>
                    <a:pt x="252" y="413"/>
                    <a:pt x="252" y="413"/>
                  </a:cubicBezTo>
                  <a:cubicBezTo>
                    <a:pt x="252" y="413"/>
                    <a:pt x="252" y="413"/>
                    <a:pt x="252" y="413"/>
                  </a:cubicBezTo>
                  <a:cubicBezTo>
                    <a:pt x="253" y="413"/>
                    <a:pt x="253" y="413"/>
                    <a:pt x="253" y="413"/>
                  </a:cubicBezTo>
                  <a:close/>
                  <a:moveTo>
                    <a:pt x="246" y="432"/>
                  </a:moveTo>
                  <a:cubicBezTo>
                    <a:pt x="246" y="432"/>
                    <a:pt x="246" y="432"/>
                    <a:pt x="246" y="432"/>
                  </a:cubicBezTo>
                  <a:cubicBezTo>
                    <a:pt x="246" y="432"/>
                    <a:pt x="246" y="432"/>
                    <a:pt x="246" y="432"/>
                  </a:cubicBezTo>
                  <a:cubicBezTo>
                    <a:pt x="246" y="433"/>
                    <a:pt x="246" y="433"/>
                    <a:pt x="246" y="433"/>
                  </a:cubicBezTo>
                  <a:cubicBezTo>
                    <a:pt x="246" y="433"/>
                    <a:pt x="246" y="433"/>
                    <a:pt x="246" y="433"/>
                  </a:cubicBezTo>
                  <a:cubicBezTo>
                    <a:pt x="246" y="433"/>
                    <a:pt x="246" y="433"/>
                    <a:pt x="246" y="433"/>
                  </a:cubicBezTo>
                  <a:cubicBezTo>
                    <a:pt x="246" y="433"/>
                    <a:pt x="246" y="433"/>
                    <a:pt x="246" y="433"/>
                  </a:cubicBezTo>
                  <a:cubicBezTo>
                    <a:pt x="246" y="432"/>
                    <a:pt x="246" y="432"/>
                    <a:pt x="246" y="432"/>
                  </a:cubicBezTo>
                  <a:close/>
                  <a:moveTo>
                    <a:pt x="256" y="437"/>
                  </a:moveTo>
                  <a:cubicBezTo>
                    <a:pt x="256" y="438"/>
                    <a:pt x="256" y="438"/>
                    <a:pt x="256" y="438"/>
                  </a:cubicBezTo>
                  <a:cubicBezTo>
                    <a:pt x="256" y="438"/>
                    <a:pt x="256" y="438"/>
                    <a:pt x="256" y="438"/>
                  </a:cubicBezTo>
                  <a:cubicBezTo>
                    <a:pt x="257" y="438"/>
                    <a:pt x="257" y="438"/>
                    <a:pt x="257" y="438"/>
                  </a:cubicBezTo>
                  <a:cubicBezTo>
                    <a:pt x="257" y="438"/>
                    <a:pt x="257" y="438"/>
                    <a:pt x="257" y="438"/>
                  </a:cubicBezTo>
                  <a:cubicBezTo>
                    <a:pt x="257" y="438"/>
                    <a:pt x="257" y="438"/>
                    <a:pt x="257" y="438"/>
                  </a:cubicBezTo>
                  <a:cubicBezTo>
                    <a:pt x="257" y="437"/>
                    <a:pt x="257" y="437"/>
                    <a:pt x="257" y="437"/>
                  </a:cubicBezTo>
                  <a:cubicBezTo>
                    <a:pt x="256" y="437"/>
                    <a:pt x="256" y="437"/>
                    <a:pt x="256" y="437"/>
                  </a:cubicBezTo>
                  <a:cubicBezTo>
                    <a:pt x="255" y="437"/>
                    <a:pt x="255" y="437"/>
                    <a:pt x="255" y="437"/>
                  </a:cubicBezTo>
                  <a:cubicBezTo>
                    <a:pt x="255" y="437"/>
                    <a:pt x="255" y="437"/>
                    <a:pt x="255" y="437"/>
                  </a:cubicBezTo>
                  <a:lnTo>
                    <a:pt x="256" y="437"/>
                  </a:lnTo>
                  <a:close/>
                  <a:moveTo>
                    <a:pt x="257" y="430"/>
                  </a:moveTo>
                  <a:cubicBezTo>
                    <a:pt x="257" y="429"/>
                    <a:pt x="257" y="429"/>
                    <a:pt x="257" y="429"/>
                  </a:cubicBezTo>
                  <a:cubicBezTo>
                    <a:pt x="257" y="430"/>
                    <a:pt x="257" y="430"/>
                    <a:pt x="257" y="430"/>
                  </a:cubicBezTo>
                  <a:cubicBezTo>
                    <a:pt x="257" y="429"/>
                    <a:pt x="256" y="430"/>
                    <a:pt x="256" y="429"/>
                  </a:cubicBezTo>
                  <a:cubicBezTo>
                    <a:pt x="255" y="430"/>
                    <a:pt x="255" y="430"/>
                    <a:pt x="255" y="430"/>
                  </a:cubicBezTo>
                  <a:cubicBezTo>
                    <a:pt x="256" y="430"/>
                    <a:pt x="256" y="430"/>
                    <a:pt x="256" y="430"/>
                  </a:cubicBezTo>
                  <a:cubicBezTo>
                    <a:pt x="255" y="430"/>
                    <a:pt x="255" y="430"/>
                    <a:pt x="255" y="430"/>
                  </a:cubicBezTo>
                  <a:cubicBezTo>
                    <a:pt x="255" y="430"/>
                    <a:pt x="255" y="430"/>
                    <a:pt x="255" y="430"/>
                  </a:cubicBezTo>
                  <a:cubicBezTo>
                    <a:pt x="255" y="430"/>
                    <a:pt x="255" y="430"/>
                    <a:pt x="255" y="430"/>
                  </a:cubicBezTo>
                  <a:cubicBezTo>
                    <a:pt x="255" y="431"/>
                    <a:pt x="255" y="431"/>
                    <a:pt x="255" y="431"/>
                  </a:cubicBezTo>
                  <a:cubicBezTo>
                    <a:pt x="256" y="431"/>
                    <a:pt x="256" y="431"/>
                    <a:pt x="256" y="431"/>
                  </a:cubicBezTo>
                  <a:cubicBezTo>
                    <a:pt x="257" y="431"/>
                    <a:pt x="257" y="431"/>
                    <a:pt x="257" y="431"/>
                  </a:cubicBezTo>
                  <a:cubicBezTo>
                    <a:pt x="257" y="430"/>
                    <a:pt x="257" y="430"/>
                    <a:pt x="257" y="430"/>
                  </a:cubicBezTo>
                  <a:cubicBezTo>
                    <a:pt x="257" y="430"/>
                    <a:pt x="257" y="430"/>
                    <a:pt x="257" y="430"/>
                  </a:cubicBezTo>
                  <a:cubicBezTo>
                    <a:pt x="258" y="430"/>
                    <a:pt x="258" y="430"/>
                    <a:pt x="258" y="430"/>
                  </a:cubicBezTo>
                  <a:lnTo>
                    <a:pt x="257" y="430"/>
                  </a:lnTo>
                  <a:close/>
                  <a:moveTo>
                    <a:pt x="257" y="438"/>
                  </a:moveTo>
                  <a:cubicBezTo>
                    <a:pt x="257" y="438"/>
                    <a:pt x="257" y="438"/>
                    <a:pt x="257" y="438"/>
                  </a:cubicBezTo>
                  <a:cubicBezTo>
                    <a:pt x="257" y="439"/>
                    <a:pt x="257" y="439"/>
                    <a:pt x="257" y="439"/>
                  </a:cubicBezTo>
                  <a:lnTo>
                    <a:pt x="257" y="438"/>
                  </a:lnTo>
                  <a:close/>
                  <a:moveTo>
                    <a:pt x="258" y="435"/>
                  </a:moveTo>
                  <a:cubicBezTo>
                    <a:pt x="258" y="436"/>
                    <a:pt x="258" y="436"/>
                    <a:pt x="258" y="436"/>
                  </a:cubicBezTo>
                  <a:cubicBezTo>
                    <a:pt x="258" y="436"/>
                    <a:pt x="258" y="436"/>
                    <a:pt x="258" y="436"/>
                  </a:cubicBezTo>
                  <a:cubicBezTo>
                    <a:pt x="258" y="435"/>
                    <a:pt x="258" y="435"/>
                    <a:pt x="258" y="435"/>
                  </a:cubicBezTo>
                  <a:close/>
                  <a:moveTo>
                    <a:pt x="255" y="429"/>
                  </a:moveTo>
                  <a:cubicBezTo>
                    <a:pt x="255" y="428"/>
                    <a:pt x="255" y="428"/>
                    <a:pt x="255" y="428"/>
                  </a:cubicBezTo>
                  <a:cubicBezTo>
                    <a:pt x="255" y="428"/>
                    <a:pt x="255" y="428"/>
                    <a:pt x="255" y="428"/>
                  </a:cubicBezTo>
                  <a:cubicBezTo>
                    <a:pt x="254" y="428"/>
                    <a:pt x="254" y="428"/>
                    <a:pt x="254" y="428"/>
                  </a:cubicBezTo>
                  <a:cubicBezTo>
                    <a:pt x="254" y="428"/>
                    <a:pt x="254" y="428"/>
                    <a:pt x="254" y="428"/>
                  </a:cubicBezTo>
                  <a:cubicBezTo>
                    <a:pt x="254" y="428"/>
                    <a:pt x="254" y="428"/>
                    <a:pt x="254" y="428"/>
                  </a:cubicBezTo>
                  <a:cubicBezTo>
                    <a:pt x="255" y="429"/>
                    <a:pt x="254" y="429"/>
                    <a:pt x="255" y="429"/>
                  </a:cubicBezTo>
                  <a:close/>
                  <a:moveTo>
                    <a:pt x="255" y="436"/>
                  </a:moveTo>
                  <a:cubicBezTo>
                    <a:pt x="255" y="436"/>
                    <a:pt x="255" y="436"/>
                    <a:pt x="255" y="436"/>
                  </a:cubicBezTo>
                  <a:cubicBezTo>
                    <a:pt x="256" y="436"/>
                    <a:pt x="256" y="436"/>
                    <a:pt x="256" y="436"/>
                  </a:cubicBezTo>
                  <a:cubicBezTo>
                    <a:pt x="255" y="436"/>
                    <a:pt x="255" y="436"/>
                    <a:pt x="255" y="436"/>
                  </a:cubicBezTo>
                  <a:cubicBezTo>
                    <a:pt x="255" y="436"/>
                    <a:pt x="255" y="436"/>
                    <a:pt x="255" y="436"/>
                  </a:cubicBezTo>
                  <a:close/>
                  <a:moveTo>
                    <a:pt x="255" y="408"/>
                  </a:moveTo>
                  <a:cubicBezTo>
                    <a:pt x="255" y="408"/>
                    <a:pt x="255" y="408"/>
                    <a:pt x="255" y="408"/>
                  </a:cubicBezTo>
                  <a:cubicBezTo>
                    <a:pt x="254" y="409"/>
                    <a:pt x="254" y="409"/>
                    <a:pt x="254" y="409"/>
                  </a:cubicBezTo>
                  <a:cubicBezTo>
                    <a:pt x="255" y="409"/>
                    <a:pt x="255" y="409"/>
                    <a:pt x="255" y="409"/>
                  </a:cubicBezTo>
                  <a:cubicBezTo>
                    <a:pt x="255" y="409"/>
                    <a:pt x="255" y="409"/>
                    <a:pt x="255" y="409"/>
                  </a:cubicBezTo>
                  <a:cubicBezTo>
                    <a:pt x="255" y="409"/>
                    <a:pt x="255" y="409"/>
                    <a:pt x="255" y="409"/>
                  </a:cubicBezTo>
                  <a:cubicBezTo>
                    <a:pt x="255" y="409"/>
                    <a:pt x="255" y="409"/>
                    <a:pt x="255" y="409"/>
                  </a:cubicBezTo>
                  <a:cubicBezTo>
                    <a:pt x="256" y="409"/>
                    <a:pt x="256" y="409"/>
                    <a:pt x="256" y="409"/>
                  </a:cubicBezTo>
                  <a:lnTo>
                    <a:pt x="255" y="408"/>
                  </a:lnTo>
                  <a:close/>
                  <a:moveTo>
                    <a:pt x="214" y="266"/>
                  </a:moveTo>
                  <a:cubicBezTo>
                    <a:pt x="214" y="266"/>
                    <a:pt x="214" y="266"/>
                    <a:pt x="214" y="266"/>
                  </a:cubicBezTo>
                  <a:cubicBezTo>
                    <a:pt x="214" y="266"/>
                    <a:pt x="214" y="266"/>
                    <a:pt x="214" y="266"/>
                  </a:cubicBezTo>
                  <a:close/>
                  <a:moveTo>
                    <a:pt x="282" y="417"/>
                  </a:moveTo>
                  <a:cubicBezTo>
                    <a:pt x="283" y="417"/>
                    <a:pt x="283" y="417"/>
                    <a:pt x="283" y="417"/>
                  </a:cubicBezTo>
                  <a:lnTo>
                    <a:pt x="282" y="417"/>
                  </a:lnTo>
                  <a:close/>
                  <a:moveTo>
                    <a:pt x="215" y="263"/>
                  </a:moveTo>
                  <a:cubicBezTo>
                    <a:pt x="215" y="263"/>
                    <a:pt x="215" y="263"/>
                    <a:pt x="215" y="263"/>
                  </a:cubicBezTo>
                  <a:cubicBezTo>
                    <a:pt x="215" y="264"/>
                    <a:pt x="215" y="264"/>
                    <a:pt x="215" y="264"/>
                  </a:cubicBezTo>
                  <a:lnTo>
                    <a:pt x="215" y="263"/>
                  </a:lnTo>
                  <a:close/>
                  <a:moveTo>
                    <a:pt x="219" y="268"/>
                  </a:moveTo>
                  <a:cubicBezTo>
                    <a:pt x="219" y="268"/>
                    <a:pt x="219" y="268"/>
                    <a:pt x="219" y="268"/>
                  </a:cubicBezTo>
                  <a:cubicBezTo>
                    <a:pt x="219" y="268"/>
                    <a:pt x="219" y="268"/>
                    <a:pt x="219" y="268"/>
                  </a:cubicBezTo>
                  <a:cubicBezTo>
                    <a:pt x="219" y="267"/>
                    <a:pt x="218" y="266"/>
                    <a:pt x="218" y="266"/>
                  </a:cubicBezTo>
                  <a:cubicBezTo>
                    <a:pt x="218" y="265"/>
                    <a:pt x="218" y="265"/>
                    <a:pt x="218" y="265"/>
                  </a:cubicBezTo>
                  <a:cubicBezTo>
                    <a:pt x="218" y="265"/>
                    <a:pt x="218" y="265"/>
                    <a:pt x="218" y="265"/>
                  </a:cubicBezTo>
                  <a:cubicBezTo>
                    <a:pt x="218" y="265"/>
                    <a:pt x="218" y="265"/>
                    <a:pt x="218" y="265"/>
                  </a:cubicBezTo>
                  <a:cubicBezTo>
                    <a:pt x="218" y="265"/>
                    <a:pt x="218" y="265"/>
                    <a:pt x="218" y="265"/>
                  </a:cubicBezTo>
                  <a:cubicBezTo>
                    <a:pt x="217" y="265"/>
                    <a:pt x="217" y="265"/>
                    <a:pt x="217" y="265"/>
                  </a:cubicBezTo>
                  <a:cubicBezTo>
                    <a:pt x="217" y="265"/>
                    <a:pt x="217" y="265"/>
                    <a:pt x="217" y="265"/>
                  </a:cubicBezTo>
                  <a:cubicBezTo>
                    <a:pt x="217" y="264"/>
                    <a:pt x="217" y="264"/>
                    <a:pt x="217" y="264"/>
                  </a:cubicBezTo>
                  <a:cubicBezTo>
                    <a:pt x="216" y="264"/>
                    <a:pt x="216" y="264"/>
                    <a:pt x="216" y="264"/>
                  </a:cubicBezTo>
                  <a:cubicBezTo>
                    <a:pt x="216" y="264"/>
                    <a:pt x="216" y="264"/>
                    <a:pt x="216" y="264"/>
                  </a:cubicBezTo>
                  <a:cubicBezTo>
                    <a:pt x="217" y="264"/>
                    <a:pt x="217" y="264"/>
                    <a:pt x="217" y="264"/>
                  </a:cubicBezTo>
                  <a:cubicBezTo>
                    <a:pt x="216" y="265"/>
                    <a:pt x="216" y="265"/>
                    <a:pt x="216" y="265"/>
                  </a:cubicBezTo>
                  <a:cubicBezTo>
                    <a:pt x="217" y="266"/>
                    <a:pt x="217" y="266"/>
                    <a:pt x="217" y="266"/>
                  </a:cubicBezTo>
                  <a:cubicBezTo>
                    <a:pt x="217" y="266"/>
                    <a:pt x="217" y="266"/>
                    <a:pt x="217" y="266"/>
                  </a:cubicBezTo>
                  <a:cubicBezTo>
                    <a:pt x="218" y="267"/>
                    <a:pt x="218" y="267"/>
                    <a:pt x="218" y="267"/>
                  </a:cubicBezTo>
                  <a:cubicBezTo>
                    <a:pt x="218" y="267"/>
                    <a:pt x="218" y="267"/>
                    <a:pt x="218" y="267"/>
                  </a:cubicBezTo>
                  <a:cubicBezTo>
                    <a:pt x="218" y="267"/>
                    <a:pt x="218" y="267"/>
                    <a:pt x="218" y="267"/>
                  </a:cubicBezTo>
                  <a:cubicBezTo>
                    <a:pt x="218" y="268"/>
                    <a:pt x="218" y="268"/>
                    <a:pt x="218" y="268"/>
                  </a:cubicBezTo>
                  <a:lnTo>
                    <a:pt x="219" y="268"/>
                  </a:lnTo>
                  <a:close/>
                  <a:moveTo>
                    <a:pt x="213" y="266"/>
                  </a:moveTo>
                  <a:cubicBezTo>
                    <a:pt x="214" y="266"/>
                    <a:pt x="214" y="266"/>
                    <a:pt x="214" y="266"/>
                  </a:cubicBezTo>
                  <a:cubicBezTo>
                    <a:pt x="214" y="266"/>
                    <a:pt x="214" y="266"/>
                    <a:pt x="214" y="266"/>
                  </a:cubicBezTo>
                  <a:cubicBezTo>
                    <a:pt x="213" y="266"/>
                    <a:pt x="213" y="266"/>
                    <a:pt x="213" y="266"/>
                  </a:cubicBezTo>
                  <a:close/>
                  <a:moveTo>
                    <a:pt x="213" y="265"/>
                  </a:moveTo>
                  <a:cubicBezTo>
                    <a:pt x="213" y="265"/>
                    <a:pt x="213" y="265"/>
                    <a:pt x="213" y="265"/>
                  </a:cubicBezTo>
                  <a:close/>
                  <a:moveTo>
                    <a:pt x="218" y="271"/>
                  </a:moveTo>
                  <a:cubicBezTo>
                    <a:pt x="218" y="270"/>
                    <a:pt x="218" y="270"/>
                    <a:pt x="218" y="270"/>
                  </a:cubicBezTo>
                  <a:cubicBezTo>
                    <a:pt x="218" y="270"/>
                    <a:pt x="218" y="270"/>
                    <a:pt x="218" y="270"/>
                  </a:cubicBezTo>
                  <a:cubicBezTo>
                    <a:pt x="218" y="270"/>
                    <a:pt x="218" y="270"/>
                    <a:pt x="218" y="270"/>
                  </a:cubicBezTo>
                  <a:cubicBezTo>
                    <a:pt x="218" y="270"/>
                    <a:pt x="218" y="270"/>
                    <a:pt x="218" y="270"/>
                  </a:cubicBezTo>
                  <a:cubicBezTo>
                    <a:pt x="218" y="271"/>
                    <a:pt x="218" y="271"/>
                    <a:pt x="218" y="271"/>
                  </a:cubicBezTo>
                  <a:close/>
                  <a:moveTo>
                    <a:pt x="224" y="283"/>
                  </a:moveTo>
                  <a:cubicBezTo>
                    <a:pt x="224" y="283"/>
                    <a:pt x="224" y="283"/>
                    <a:pt x="224" y="283"/>
                  </a:cubicBezTo>
                  <a:cubicBezTo>
                    <a:pt x="224" y="283"/>
                    <a:pt x="224" y="283"/>
                    <a:pt x="224" y="283"/>
                  </a:cubicBezTo>
                  <a:cubicBezTo>
                    <a:pt x="225" y="284"/>
                    <a:pt x="225" y="284"/>
                    <a:pt x="225" y="284"/>
                  </a:cubicBezTo>
                  <a:cubicBezTo>
                    <a:pt x="225" y="284"/>
                    <a:pt x="225" y="284"/>
                    <a:pt x="225" y="284"/>
                  </a:cubicBezTo>
                  <a:cubicBezTo>
                    <a:pt x="225" y="284"/>
                    <a:pt x="225" y="284"/>
                    <a:pt x="225" y="284"/>
                  </a:cubicBezTo>
                  <a:cubicBezTo>
                    <a:pt x="226" y="284"/>
                    <a:pt x="226" y="284"/>
                    <a:pt x="226" y="284"/>
                  </a:cubicBezTo>
                  <a:cubicBezTo>
                    <a:pt x="226" y="283"/>
                    <a:pt x="226" y="283"/>
                    <a:pt x="226" y="283"/>
                  </a:cubicBezTo>
                  <a:cubicBezTo>
                    <a:pt x="226" y="283"/>
                    <a:pt x="226" y="283"/>
                    <a:pt x="226" y="283"/>
                  </a:cubicBezTo>
                  <a:cubicBezTo>
                    <a:pt x="225" y="283"/>
                    <a:pt x="225" y="283"/>
                    <a:pt x="225" y="283"/>
                  </a:cubicBezTo>
                  <a:cubicBezTo>
                    <a:pt x="225" y="282"/>
                    <a:pt x="225" y="282"/>
                    <a:pt x="225" y="282"/>
                  </a:cubicBezTo>
                  <a:cubicBezTo>
                    <a:pt x="226" y="282"/>
                    <a:pt x="226" y="282"/>
                    <a:pt x="226" y="282"/>
                  </a:cubicBezTo>
                  <a:cubicBezTo>
                    <a:pt x="225" y="281"/>
                    <a:pt x="225" y="281"/>
                    <a:pt x="225" y="281"/>
                  </a:cubicBezTo>
                  <a:cubicBezTo>
                    <a:pt x="225" y="281"/>
                    <a:pt x="225" y="281"/>
                    <a:pt x="225" y="281"/>
                  </a:cubicBezTo>
                  <a:cubicBezTo>
                    <a:pt x="225" y="281"/>
                    <a:pt x="225" y="281"/>
                    <a:pt x="225" y="281"/>
                  </a:cubicBezTo>
                  <a:cubicBezTo>
                    <a:pt x="225" y="281"/>
                    <a:pt x="225" y="281"/>
                    <a:pt x="225" y="281"/>
                  </a:cubicBezTo>
                  <a:cubicBezTo>
                    <a:pt x="225" y="280"/>
                    <a:pt x="225" y="280"/>
                    <a:pt x="225" y="280"/>
                  </a:cubicBezTo>
                  <a:cubicBezTo>
                    <a:pt x="225" y="280"/>
                    <a:pt x="225" y="280"/>
                    <a:pt x="225" y="280"/>
                  </a:cubicBezTo>
                  <a:cubicBezTo>
                    <a:pt x="225" y="280"/>
                    <a:pt x="225" y="280"/>
                    <a:pt x="225" y="280"/>
                  </a:cubicBezTo>
                  <a:cubicBezTo>
                    <a:pt x="224" y="280"/>
                    <a:pt x="224" y="280"/>
                    <a:pt x="224" y="280"/>
                  </a:cubicBezTo>
                  <a:cubicBezTo>
                    <a:pt x="224" y="280"/>
                    <a:pt x="224" y="280"/>
                    <a:pt x="224" y="280"/>
                  </a:cubicBezTo>
                  <a:cubicBezTo>
                    <a:pt x="224" y="280"/>
                    <a:pt x="224" y="280"/>
                    <a:pt x="224" y="280"/>
                  </a:cubicBezTo>
                  <a:cubicBezTo>
                    <a:pt x="224" y="280"/>
                    <a:pt x="224" y="280"/>
                    <a:pt x="224" y="280"/>
                  </a:cubicBezTo>
                  <a:cubicBezTo>
                    <a:pt x="224" y="280"/>
                    <a:pt x="224" y="280"/>
                    <a:pt x="224" y="280"/>
                  </a:cubicBezTo>
                  <a:cubicBezTo>
                    <a:pt x="223" y="280"/>
                    <a:pt x="223" y="281"/>
                    <a:pt x="223" y="281"/>
                  </a:cubicBezTo>
                  <a:cubicBezTo>
                    <a:pt x="223" y="281"/>
                    <a:pt x="223" y="281"/>
                    <a:pt x="223" y="281"/>
                  </a:cubicBezTo>
                  <a:cubicBezTo>
                    <a:pt x="222" y="281"/>
                    <a:pt x="222" y="281"/>
                    <a:pt x="222" y="281"/>
                  </a:cubicBezTo>
                  <a:cubicBezTo>
                    <a:pt x="223" y="281"/>
                    <a:pt x="223" y="281"/>
                    <a:pt x="223" y="281"/>
                  </a:cubicBezTo>
                  <a:cubicBezTo>
                    <a:pt x="223" y="281"/>
                    <a:pt x="223" y="281"/>
                    <a:pt x="223" y="281"/>
                  </a:cubicBezTo>
                  <a:cubicBezTo>
                    <a:pt x="224" y="282"/>
                    <a:pt x="224" y="282"/>
                    <a:pt x="224" y="283"/>
                  </a:cubicBezTo>
                  <a:close/>
                  <a:moveTo>
                    <a:pt x="229" y="295"/>
                  </a:moveTo>
                  <a:cubicBezTo>
                    <a:pt x="229" y="296"/>
                    <a:pt x="229" y="296"/>
                    <a:pt x="229" y="296"/>
                  </a:cubicBezTo>
                  <a:cubicBezTo>
                    <a:pt x="229" y="295"/>
                    <a:pt x="229" y="295"/>
                    <a:pt x="229" y="295"/>
                  </a:cubicBezTo>
                  <a:close/>
                  <a:moveTo>
                    <a:pt x="231" y="298"/>
                  </a:moveTo>
                  <a:cubicBezTo>
                    <a:pt x="231" y="298"/>
                    <a:pt x="231" y="298"/>
                    <a:pt x="231" y="298"/>
                  </a:cubicBezTo>
                  <a:cubicBezTo>
                    <a:pt x="231" y="298"/>
                    <a:pt x="231" y="298"/>
                    <a:pt x="231" y="298"/>
                  </a:cubicBezTo>
                  <a:cubicBezTo>
                    <a:pt x="231" y="297"/>
                    <a:pt x="231" y="297"/>
                    <a:pt x="231" y="297"/>
                  </a:cubicBezTo>
                  <a:cubicBezTo>
                    <a:pt x="232" y="297"/>
                    <a:pt x="232" y="297"/>
                    <a:pt x="232" y="297"/>
                  </a:cubicBezTo>
                  <a:cubicBezTo>
                    <a:pt x="232" y="297"/>
                    <a:pt x="232" y="297"/>
                    <a:pt x="232" y="297"/>
                  </a:cubicBezTo>
                  <a:cubicBezTo>
                    <a:pt x="232" y="296"/>
                    <a:pt x="232" y="296"/>
                    <a:pt x="232" y="296"/>
                  </a:cubicBezTo>
                  <a:cubicBezTo>
                    <a:pt x="231" y="297"/>
                    <a:pt x="231" y="297"/>
                    <a:pt x="231" y="296"/>
                  </a:cubicBezTo>
                  <a:cubicBezTo>
                    <a:pt x="231" y="297"/>
                    <a:pt x="231" y="297"/>
                    <a:pt x="231" y="297"/>
                  </a:cubicBezTo>
                  <a:cubicBezTo>
                    <a:pt x="231" y="297"/>
                    <a:pt x="231" y="297"/>
                    <a:pt x="231" y="297"/>
                  </a:cubicBezTo>
                  <a:cubicBezTo>
                    <a:pt x="230" y="297"/>
                    <a:pt x="230" y="297"/>
                    <a:pt x="230" y="297"/>
                  </a:cubicBezTo>
                  <a:cubicBezTo>
                    <a:pt x="231" y="297"/>
                    <a:pt x="231" y="297"/>
                    <a:pt x="231" y="297"/>
                  </a:cubicBezTo>
                  <a:cubicBezTo>
                    <a:pt x="230" y="297"/>
                    <a:pt x="230" y="297"/>
                    <a:pt x="230" y="297"/>
                  </a:cubicBezTo>
                  <a:lnTo>
                    <a:pt x="231" y="298"/>
                  </a:lnTo>
                  <a:close/>
                  <a:moveTo>
                    <a:pt x="233" y="299"/>
                  </a:moveTo>
                  <a:cubicBezTo>
                    <a:pt x="234" y="299"/>
                    <a:pt x="234" y="299"/>
                    <a:pt x="234" y="299"/>
                  </a:cubicBezTo>
                  <a:cubicBezTo>
                    <a:pt x="234" y="299"/>
                    <a:pt x="234" y="299"/>
                    <a:pt x="234" y="299"/>
                  </a:cubicBezTo>
                  <a:cubicBezTo>
                    <a:pt x="234" y="299"/>
                    <a:pt x="234" y="299"/>
                    <a:pt x="234" y="299"/>
                  </a:cubicBezTo>
                  <a:cubicBezTo>
                    <a:pt x="234" y="299"/>
                    <a:pt x="234" y="299"/>
                    <a:pt x="234" y="299"/>
                  </a:cubicBezTo>
                  <a:cubicBezTo>
                    <a:pt x="233" y="299"/>
                    <a:pt x="233" y="299"/>
                    <a:pt x="233" y="299"/>
                  </a:cubicBezTo>
                  <a:close/>
                  <a:moveTo>
                    <a:pt x="223" y="294"/>
                  </a:moveTo>
                  <a:cubicBezTo>
                    <a:pt x="223" y="293"/>
                    <a:pt x="223" y="293"/>
                    <a:pt x="223" y="292"/>
                  </a:cubicBezTo>
                  <a:cubicBezTo>
                    <a:pt x="223" y="292"/>
                    <a:pt x="223" y="292"/>
                    <a:pt x="223" y="292"/>
                  </a:cubicBezTo>
                  <a:cubicBezTo>
                    <a:pt x="222" y="292"/>
                    <a:pt x="222" y="292"/>
                    <a:pt x="222" y="292"/>
                  </a:cubicBezTo>
                  <a:cubicBezTo>
                    <a:pt x="221" y="293"/>
                    <a:pt x="221" y="293"/>
                    <a:pt x="221" y="293"/>
                  </a:cubicBezTo>
                  <a:cubicBezTo>
                    <a:pt x="221" y="293"/>
                    <a:pt x="221" y="293"/>
                    <a:pt x="221" y="293"/>
                  </a:cubicBezTo>
                  <a:cubicBezTo>
                    <a:pt x="221" y="293"/>
                    <a:pt x="221" y="293"/>
                    <a:pt x="221" y="293"/>
                  </a:cubicBezTo>
                  <a:cubicBezTo>
                    <a:pt x="221" y="293"/>
                    <a:pt x="221" y="293"/>
                    <a:pt x="221" y="293"/>
                  </a:cubicBezTo>
                  <a:cubicBezTo>
                    <a:pt x="220" y="294"/>
                    <a:pt x="220" y="294"/>
                    <a:pt x="220" y="294"/>
                  </a:cubicBezTo>
                  <a:cubicBezTo>
                    <a:pt x="220" y="294"/>
                    <a:pt x="220" y="294"/>
                    <a:pt x="220" y="294"/>
                  </a:cubicBezTo>
                  <a:cubicBezTo>
                    <a:pt x="221" y="294"/>
                    <a:pt x="221" y="294"/>
                    <a:pt x="222" y="295"/>
                  </a:cubicBezTo>
                  <a:cubicBezTo>
                    <a:pt x="222" y="294"/>
                    <a:pt x="222" y="294"/>
                    <a:pt x="222" y="294"/>
                  </a:cubicBezTo>
                  <a:cubicBezTo>
                    <a:pt x="222" y="294"/>
                    <a:pt x="222" y="294"/>
                    <a:pt x="222" y="294"/>
                  </a:cubicBezTo>
                  <a:cubicBezTo>
                    <a:pt x="222" y="294"/>
                    <a:pt x="222" y="294"/>
                    <a:pt x="222" y="294"/>
                  </a:cubicBezTo>
                  <a:lnTo>
                    <a:pt x="223" y="294"/>
                  </a:lnTo>
                  <a:close/>
                  <a:moveTo>
                    <a:pt x="227" y="289"/>
                  </a:moveTo>
                  <a:cubicBezTo>
                    <a:pt x="227" y="289"/>
                    <a:pt x="227" y="289"/>
                    <a:pt x="227" y="289"/>
                  </a:cubicBezTo>
                  <a:cubicBezTo>
                    <a:pt x="226" y="289"/>
                    <a:pt x="226" y="289"/>
                    <a:pt x="226" y="289"/>
                  </a:cubicBezTo>
                  <a:cubicBezTo>
                    <a:pt x="226" y="289"/>
                    <a:pt x="226" y="289"/>
                    <a:pt x="226" y="289"/>
                  </a:cubicBezTo>
                  <a:cubicBezTo>
                    <a:pt x="226" y="289"/>
                    <a:pt x="226" y="289"/>
                    <a:pt x="226" y="289"/>
                  </a:cubicBezTo>
                  <a:cubicBezTo>
                    <a:pt x="225" y="289"/>
                    <a:pt x="224" y="290"/>
                    <a:pt x="224" y="290"/>
                  </a:cubicBezTo>
                  <a:cubicBezTo>
                    <a:pt x="223" y="291"/>
                    <a:pt x="223" y="291"/>
                    <a:pt x="223" y="291"/>
                  </a:cubicBezTo>
                  <a:cubicBezTo>
                    <a:pt x="223" y="291"/>
                    <a:pt x="223" y="291"/>
                    <a:pt x="223" y="291"/>
                  </a:cubicBezTo>
                  <a:cubicBezTo>
                    <a:pt x="223" y="291"/>
                    <a:pt x="223" y="291"/>
                    <a:pt x="223" y="292"/>
                  </a:cubicBezTo>
                  <a:cubicBezTo>
                    <a:pt x="223" y="292"/>
                    <a:pt x="223" y="292"/>
                    <a:pt x="223" y="292"/>
                  </a:cubicBezTo>
                  <a:cubicBezTo>
                    <a:pt x="224" y="292"/>
                    <a:pt x="224" y="292"/>
                    <a:pt x="224" y="292"/>
                  </a:cubicBezTo>
                  <a:cubicBezTo>
                    <a:pt x="224" y="292"/>
                    <a:pt x="224" y="292"/>
                    <a:pt x="224" y="292"/>
                  </a:cubicBezTo>
                  <a:cubicBezTo>
                    <a:pt x="224" y="292"/>
                    <a:pt x="224" y="292"/>
                    <a:pt x="224" y="292"/>
                  </a:cubicBezTo>
                  <a:cubicBezTo>
                    <a:pt x="224" y="292"/>
                    <a:pt x="224" y="292"/>
                    <a:pt x="224" y="292"/>
                  </a:cubicBezTo>
                  <a:cubicBezTo>
                    <a:pt x="225" y="292"/>
                    <a:pt x="225" y="292"/>
                    <a:pt x="225" y="292"/>
                  </a:cubicBezTo>
                  <a:cubicBezTo>
                    <a:pt x="225" y="293"/>
                    <a:pt x="225" y="293"/>
                    <a:pt x="225" y="293"/>
                  </a:cubicBezTo>
                  <a:cubicBezTo>
                    <a:pt x="225" y="292"/>
                    <a:pt x="225" y="292"/>
                    <a:pt x="225" y="292"/>
                  </a:cubicBezTo>
                  <a:cubicBezTo>
                    <a:pt x="225" y="292"/>
                    <a:pt x="225" y="292"/>
                    <a:pt x="225" y="292"/>
                  </a:cubicBezTo>
                  <a:cubicBezTo>
                    <a:pt x="225" y="292"/>
                    <a:pt x="225" y="292"/>
                    <a:pt x="225" y="292"/>
                  </a:cubicBezTo>
                  <a:cubicBezTo>
                    <a:pt x="225" y="292"/>
                    <a:pt x="225" y="292"/>
                    <a:pt x="225" y="292"/>
                  </a:cubicBezTo>
                  <a:cubicBezTo>
                    <a:pt x="225" y="292"/>
                    <a:pt x="225" y="292"/>
                    <a:pt x="225" y="292"/>
                  </a:cubicBezTo>
                  <a:cubicBezTo>
                    <a:pt x="226" y="291"/>
                    <a:pt x="226" y="291"/>
                    <a:pt x="227" y="290"/>
                  </a:cubicBezTo>
                  <a:cubicBezTo>
                    <a:pt x="227" y="290"/>
                    <a:pt x="227" y="290"/>
                    <a:pt x="227" y="290"/>
                  </a:cubicBezTo>
                  <a:cubicBezTo>
                    <a:pt x="227" y="290"/>
                    <a:pt x="227" y="290"/>
                    <a:pt x="227" y="290"/>
                  </a:cubicBezTo>
                  <a:cubicBezTo>
                    <a:pt x="227" y="290"/>
                    <a:pt x="227" y="290"/>
                    <a:pt x="227" y="290"/>
                  </a:cubicBezTo>
                  <a:cubicBezTo>
                    <a:pt x="227" y="290"/>
                    <a:pt x="227" y="290"/>
                    <a:pt x="227" y="290"/>
                  </a:cubicBezTo>
                  <a:lnTo>
                    <a:pt x="227" y="289"/>
                  </a:lnTo>
                  <a:close/>
                  <a:moveTo>
                    <a:pt x="212" y="267"/>
                  </a:moveTo>
                  <a:cubicBezTo>
                    <a:pt x="213" y="267"/>
                    <a:pt x="213" y="267"/>
                    <a:pt x="213" y="267"/>
                  </a:cubicBezTo>
                  <a:cubicBezTo>
                    <a:pt x="213" y="267"/>
                    <a:pt x="213" y="267"/>
                    <a:pt x="213" y="267"/>
                  </a:cubicBezTo>
                  <a:cubicBezTo>
                    <a:pt x="212" y="267"/>
                    <a:pt x="212" y="267"/>
                    <a:pt x="212" y="267"/>
                  </a:cubicBezTo>
                  <a:close/>
                  <a:moveTo>
                    <a:pt x="259" y="408"/>
                  </a:moveTo>
                  <a:cubicBezTo>
                    <a:pt x="259" y="407"/>
                    <a:pt x="258" y="407"/>
                    <a:pt x="258" y="408"/>
                  </a:cubicBezTo>
                  <a:cubicBezTo>
                    <a:pt x="259" y="408"/>
                    <a:pt x="259" y="408"/>
                    <a:pt x="259" y="408"/>
                  </a:cubicBezTo>
                  <a:close/>
                  <a:moveTo>
                    <a:pt x="278" y="388"/>
                  </a:moveTo>
                  <a:cubicBezTo>
                    <a:pt x="278" y="389"/>
                    <a:pt x="278" y="389"/>
                    <a:pt x="278" y="389"/>
                  </a:cubicBezTo>
                  <a:cubicBezTo>
                    <a:pt x="278" y="389"/>
                    <a:pt x="278" y="390"/>
                    <a:pt x="279" y="390"/>
                  </a:cubicBezTo>
                  <a:cubicBezTo>
                    <a:pt x="279" y="390"/>
                    <a:pt x="279" y="390"/>
                    <a:pt x="279" y="390"/>
                  </a:cubicBezTo>
                  <a:cubicBezTo>
                    <a:pt x="279" y="390"/>
                    <a:pt x="279" y="390"/>
                    <a:pt x="279" y="390"/>
                  </a:cubicBezTo>
                  <a:cubicBezTo>
                    <a:pt x="279" y="389"/>
                    <a:pt x="279" y="389"/>
                    <a:pt x="279" y="389"/>
                  </a:cubicBezTo>
                  <a:cubicBezTo>
                    <a:pt x="279" y="389"/>
                    <a:pt x="279" y="389"/>
                    <a:pt x="279" y="389"/>
                  </a:cubicBezTo>
                  <a:cubicBezTo>
                    <a:pt x="279" y="389"/>
                    <a:pt x="279" y="389"/>
                    <a:pt x="279" y="389"/>
                  </a:cubicBezTo>
                  <a:cubicBezTo>
                    <a:pt x="279" y="388"/>
                    <a:pt x="279" y="388"/>
                    <a:pt x="279" y="387"/>
                  </a:cubicBezTo>
                  <a:cubicBezTo>
                    <a:pt x="279" y="387"/>
                    <a:pt x="279" y="387"/>
                    <a:pt x="279" y="387"/>
                  </a:cubicBezTo>
                  <a:cubicBezTo>
                    <a:pt x="278" y="387"/>
                    <a:pt x="278" y="387"/>
                    <a:pt x="278" y="387"/>
                  </a:cubicBezTo>
                  <a:cubicBezTo>
                    <a:pt x="278" y="386"/>
                    <a:pt x="278" y="386"/>
                    <a:pt x="278" y="386"/>
                  </a:cubicBezTo>
                  <a:cubicBezTo>
                    <a:pt x="278" y="386"/>
                    <a:pt x="278" y="386"/>
                    <a:pt x="278" y="386"/>
                  </a:cubicBezTo>
                  <a:cubicBezTo>
                    <a:pt x="278" y="386"/>
                    <a:pt x="278" y="386"/>
                    <a:pt x="278" y="386"/>
                  </a:cubicBezTo>
                  <a:cubicBezTo>
                    <a:pt x="278" y="386"/>
                    <a:pt x="278" y="386"/>
                    <a:pt x="278" y="386"/>
                  </a:cubicBezTo>
                  <a:cubicBezTo>
                    <a:pt x="278" y="386"/>
                    <a:pt x="278" y="386"/>
                    <a:pt x="278" y="387"/>
                  </a:cubicBezTo>
                  <a:cubicBezTo>
                    <a:pt x="278" y="387"/>
                    <a:pt x="278" y="387"/>
                    <a:pt x="278" y="387"/>
                  </a:cubicBezTo>
                  <a:cubicBezTo>
                    <a:pt x="278" y="387"/>
                    <a:pt x="278" y="387"/>
                    <a:pt x="278" y="387"/>
                  </a:cubicBezTo>
                  <a:cubicBezTo>
                    <a:pt x="278" y="387"/>
                    <a:pt x="278" y="387"/>
                    <a:pt x="278" y="388"/>
                  </a:cubicBezTo>
                  <a:cubicBezTo>
                    <a:pt x="278" y="388"/>
                    <a:pt x="278" y="388"/>
                    <a:pt x="278" y="388"/>
                  </a:cubicBezTo>
                  <a:close/>
                  <a:moveTo>
                    <a:pt x="281" y="379"/>
                  </a:moveTo>
                  <a:cubicBezTo>
                    <a:pt x="280" y="379"/>
                    <a:pt x="280" y="379"/>
                    <a:pt x="280" y="379"/>
                  </a:cubicBezTo>
                  <a:cubicBezTo>
                    <a:pt x="280" y="380"/>
                    <a:pt x="280" y="380"/>
                    <a:pt x="280" y="380"/>
                  </a:cubicBezTo>
                  <a:cubicBezTo>
                    <a:pt x="280" y="380"/>
                    <a:pt x="280" y="380"/>
                    <a:pt x="280" y="380"/>
                  </a:cubicBezTo>
                  <a:cubicBezTo>
                    <a:pt x="281" y="380"/>
                    <a:pt x="281" y="380"/>
                    <a:pt x="281" y="380"/>
                  </a:cubicBezTo>
                  <a:cubicBezTo>
                    <a:pt x="281" y="380"/>
                    <a:pt x="281" y="380"/>
                    <a:pt x="281" y="380"/>
                  </a:cubicBezTo>
                  <a:cubicBezTo>
                    <a:pt x="282" y="380"/>
                    <a:pt x="282" y="380"/>
                    <a:pt x="282" y="380"/>
                  </a:cubicBezTo>
                  <a:cubicBezTo>
                    <a:pt x="282" y="380"/>
                    <a:pt x="282" y="380"/>
                    <a:pt x="282" y="380"/>
                  </a:cubicBezTo>
                  <a:cubicBezTo>
                    <a:pt x="282" y="380"/>
                    <a:pt x="282" y="380"/>
                    <a:pt x="282" y="380"/>
                  </a:cubicBezTo>
                  <a:cubicBezTo>
                    <a:pt x="282" y="380"/>
                    <a:pt x="282" y="380"/>
                    <a:pt x="282" y="380"/>
                  </a:cubicBezTo>
                  <a:cubicBezTo>
                    <a:pt x="282" y="380"/>
                    <a:pt x="282" y="380"/>
                    <a:pt x="282" y="380"/>
                  </a:cubicBezTo>
                  <a:cubicBezTo>
                    <a:pt x="282" y="380"/>
                    <a:pt x="282" y="380"/>
                    <a:pt x="282" y="380"/>
                  </a:cubicBezTo>
                  <a:cubicBezTo>
                    <a:pt x="282" y="380"/>
                    <a:pt x="282" y="380"/>
                    <a:pt x="282" y="380"/>
                  </a:cubicBezTo>
                  <a:cubicBezTo>
                    <a:pt x="282" y="379"/>
                    <a:pt x="282" y="379"/>
                    <a:pt x="282" y="379"/>
                  </a:cubicBezTo>
                  <a:cubicBezTo>
                    <a:pt x="281" y="379"/>
                    <a:pt x="281" y="379"/>
                    <a:pt x="281" y="379"/>
                  </a:cubicBezTo>
                  <a:cubicBezTo>
                    <a:pt x="281" y="379"/>
                    <a:pt x="281" y="379"/>
                    <a:pt x="281" y="379"/>
                  </a:cubicBezTo>
                  <a:cubicBezTo>
                    <a:pt x="281" y="379"/>
                    <a:pt x="281" y="379"/>
                    <a:pt x="281" y="379"/>
                  </a:cubicBezTo>
                  <a:cubicBezTo>
                    <a:pt x="281" y="379"/>
                    <a:pt x="281" y="379"/>
                    <a:pt x="281" y="379"/>
                  </a:cubicBezTo>
                  <a:cubicBezTo>
                    <a:pt x="281" y="379"/>
                    <a:pt x="281" y="379"/>
                    <a:pt x="281" y="379"/>
                  </a:cubicBezTo>
                  <a:cubicBezTo>
                    <a:pt x="281" y="379"/>
                    <a:pt x="281" y="379"/>
                    <a:pt x="281" y="379"/>
                  </a:cubicBezTo>
                  <a:close/>
                  <a:moveTo>
                    <a:pt x="283" y="380"/>
                  </a:moveTo>
                  <a:cubicBezTo>
                    <a:pt x="283" y="380"/>
                    <a:pt x="283" y="380"/>
                    <a:pt x="283" y="380"/>
                  </a:cubicBezTo>
                  <a:cubicBezTo>
                    <a:pt x="283" y="380"/>
                    <a:pt x="283" y="380"/>
                    <a:pt x="283" y="380"/>
                  </a:cubicBezTo>
                  <a:cubicBezTo>
                    <a:pt x="283" y="380"/>
                    <a:pt x="283" y="380"/>
                    <a:pt x="283" y="380"/>
                  </a:cubicBezTo>
                  <a:cubicBezTo>
                    <a:pt x="283" y="380"/>
                    <a:pt x="283" y="380"/>
                    <a:pt x="283" y="380"/>
                  </a:cubicBezTo>
                  <a:cubicBezTo>
                    <a:pt x="283" y="380"/>
                    <a:pt x="283" y="380"/>
                    <a:pt x="283" y="380"/>
                  </a:cubicBezTo>
                  <a:cubicBezTo>
                    <a:pt x="282" y="381"/>
                    <a:pt x="282" y="380"/>
                    <a:pt x="281" y="381"/>
                  </a:cubicBezTo>
                  <a:cubicBezTo>
                    <a:pt x="281" y="381"/>
                    <a:pt x="281" y="381"/>
                    <a:pt x="281" y="381"/>
                  </a:cubicBezTo>
                  <a:cubicBezTo>
                    <a:pt x="281" y="381"/>
                    <a:pt x="281" y="381"/>
                    <a:pt x="281" y="381"/>
                  </a:cubicBezTo>
                  <a:cubicBezTo>
                    <a:pt x="280" y="381"/>
                    <a:pt x="280" y="381"/>
                    <a:pt x="280" y="381"/>
                  </a:cubicBezTo>
                  <a:cubicBezTo>
                    <a:pt x="280" y="381"/>
                    <a:pt x="280" y="381"/>
                    <a:pt x="280" y="381"/>
                  </a:cubicBezTo>
                  <a:cubicBezTo>
                    <a:pt x="280" y="381"/>
                    <a:pt x="280" y="381"/>
                    <a:pt x="280" y="381"/>
                  </a:cubicBezTo>
                  <a:cubicBezTo>
                    <a:pt x="279" y="381"/>
                    <a:pt x="279" y="381"/>
                    <a:pt x="279" y="381"/>
                  </a:cubicBezTo>
                  <a:cubicBezTo>
                    <a:pt x="279" y="381"/>
                    <a:pt x="279" y="381"/>
                    <a:pt x="279" y="381"/>
                  </a:cubicBezTo>
                  <a:cubicBezTo>
                    <a:pt x="279" y="381"/>
                    <a:pt x="279" y="381"/>
                    <a:pt x="279" y="381"/>
                  </a:cubicBezTo>
                  <a:cubicBezTo>
                    <a:pt x="279" y="381"/>
                    <a:pt x="280" y="381"/>
                    <a:pt x="280" y="382"/>
                  </a:cubicBezTo>
                  <a:cubicBezTo>
                    <a:pt x="280" y="382"/>
                    <a:pt x="280" y="382"/>
                    <a:pt x="280" y="382"/>
                  </a:cubicBezTo>
                  <a:cubicBezTo>
                    <a:pt x="280" y="382"/>
                    <a:pt x="280" y="382"/>
                    <a:pt x="280" y="382"/>
                  </a:cubicBezTo>
                  <a:cubicBezTo>
                    <a:pt x="281" y="382"/>
                    <a:pt x="281" y="382"/>
                    <a:pt x="281" y="382"/>
                  </a:cubicBezTo>
                  <a:cubicBezTo>
                    <a:pt x="281" y="382"/>
                    <a:pt x="281" y="382"/>
                    <a:pt x="281" y="382"/>
                  </a:cubicBezTo>
                  <a:cubicBezTo>
                    <a:pt x="281" y="382"/>
                    <a:pt x="281" y="382"/>
                    <a:pt x="281" y="382"/>
                  </a:cubicBezTo>
                  <a:cubicBezTo>
                    <a:pt x="281" y="382"/>
                    <a:pt x="281" y="382"/>
                    <a:pt x="281" y="382"/>
                  </a:cubicBezTo>
                  <a:cubicBezTo>
                    <a:pt x="281" y="382"/>
                    <a:pt x="281" y="382"/>
                    <a:pt x="281" y="382"/>
                  </a:cubicBezTo>
                  <a:cubicBezTo>
                    <a:pt x="281" y="382"/>
                    <a:pt x="281" y="382"/>
                    <a:pt x="281" y="382"/>
                  </a:cubicBezTo>
                  <a:cubicBezTo>
                    <a:pt x="282" y="382"/>
                    <a:pt x="282" y="382"/>
                    <a:pt x="282" y="382"/>
                  </a:cubicBezTo>
                  <a:cubicBezTo>
                    <a:pt x="282" y="382"/>
                    <a:pt x="282" y="382"/>
                    <a:pt x="282" y="382"/>
                  </a:cubicBezTo>
                  <a:cubicBezTo>
                    <a:pt x="282" y="381"/>
                    <a:pt x="282" y="381"/>
                    <a:pt x="282" y="381"/>
                  </a:cubicBezTo>
                  <a:cubicBezTo>
                    <a:pt x="282" y="382"/>
                    <a:pt x="282" y="382"/>
                    <a:pt x="282" y="382"/>
                  </a:cubicBezTo>
                  <a:cubicBezTo>
                    <a:pt x="283" y="381"/>
                    <a:pt x="283" y="381"/>
                    <a:pt x="283" y="381"/>
                  </a:cubicBezTo>
                  <a:lnTo>
                    <a:pt x="283" y="380"/>
                  </a:lnTo>
                  <a:close/>
                  <a:moveTo>
                    <a:pt x="279" y="384"/>
                  </a:moveTo>
                  <a:cubicBezTo>
                    <a:pt x="280" y="384"/>
                    <a:pt x="280" y="384"/>
                    <a:pt x="280" y="384"/>
                  </a:cubicBezTo>
                  <a:cubicBezTo>
                    <a:pt x="280" y="384"/>
                    <a:pt x="280" y="384"/>
                    <a:pt x="280" y="384"/>
                  </a:cubicBezTo>
                  <a:cubicBezTo>
                    <a:pt x="280" y="384"/>
                    <a:pt x="280" y="384"/>
                    <a:pt x="280" y="384"/>
                  </a:cubicBezTo>
                  <a:lnTo>
                    <a:pt x="279" y="384"/>
                  </a:lnTo>
                  <a:close/>
                  <a:moveTo>
                    <a:pt x="268" y="307"/>
                  </a:moveTo>
                  <a:cubicBezTo>
                    <a:pt x="268" y="306"/>
                    <a:pt x="268" y="306"/>
                    <a:pt x="268" y="306"/>
                  </a:cubicBezTo>
                  <a:cubicBezTo>
                    <a:pt x="268" y="306"/>
                    <a:pt x="268" y="306"/>
                    <a:pt x="268" y="306"/>
                  </a:cubicBezTo>
                  <a:cubicBezTo>
                    <a:pt x="268" y="306"/>
                    <a:pt x="268" y="306"/>
                    <a:pt x="268" y="306"/>
                  </a:cubicBezTo>
                  <a:cubicBezTo>
                    <a:pt x="268" y="306"/>
                    <a:pt x="268" y="306"/>
                    <a:pt x="268" y="306"/>
                  </a:cubicBezTo>
                  <a:cubicBezTo>
                    <a:pt x="268" y="306"/>
                    <a:pt x="268" y="306"/>
                    <a:pt x="268" y="306"/>
                  </a:cubicBezTo>
                  <a:cubicBezTo>
                    <a:pt x="267" y="306"/>
                    <a:pt x="267" y="306"/>
                    <a:pt x="267" y="306"/>
                  </a:cubicBezTo>
                  <a:cubicBezTo>
                    <a:pt x="267" y="306"/>
                    <a:pt x="267" y="306"/>
                    <a:pt x="267" y="306"/>
                  </a:cubicBezTo>
                  <a:cubicBezTo>
                    <a:pt x="267" y="306"/>
                    <a:pt x="267" y="306"/>
                    <a:pt x="267" y="306"/>
                  </a:cubicBezTo>
                  <a:cubicBezTo>
                    <a:pt x="268" y="307"/>
                    <a:pt x="268" y="307"/>
                    <a:pt x="268" y="307"/>
                  </a:cubicBezTo>
                  <a:close/>
                  <a:moveTo>
                    <a:pt x="267" y="305"/>
                  </a:moveTo>
                  <a:cubicBezTo>
                    <a:pt x="267" y="305"/>
                    <a:pt x="267" y="305"/>
                    <a:pt x="267" y="305"/>
                  </a:cubicBezTo>
                  <a:cubicBezTo>
                    <a:pt x="267" y="305"/>
                    <a:pt x="267" y="305"/>
                    <a:pt x="267" y="305"/>
                  </a:cubicBezTo>
                  <a:cubicBezTo>
                    <a:pt x="267" y="305"/>
                    <a:pt x="267" y="305"/>
                    <a:pt x="267" y="305"/>
                  </a:cubicBezTo>
                  <a:cubicBezTo>
                    <a:pt x="267" y="305"/>
                    <a:pt x="267" y="305"/>
                    <a:pt x="267" y="305"/>
                  </a:cubicBezTo>
                  <a:cubicBezTo>
                    <a:pt x="267" y="305"/>
                    <a:pt x="267" y="305"/>
                    <a:pt x="267" y="305"/>
                  </a:cubicBezTo>
                  <a:cubicBezTo>
                    <a:pt x="267" y="305"/>
                    <a:pt x="267" y="305"/>
                    <a:pt x="267" y="305"/>
                  </a:cubicBezTo>
                  <a:cubicBezTo>
                    <a:pt x="267" y="305"/>
                    <a:pt x="267" y="305"/>
                    <a:pt x="267" y="305"/>
                  </a:cubicBezTo>
                  <a:close/>
                  <a:moveTo>
                    <a:pt x="275" y="381"/>
                  </a:moveTo>
                  <a:cubicBezTo>
                    <a:pt x="275" y="381"/>
                    <a:pt x="275" y="381"/>
                    <a:pt x="275" y="381"/>
                  </a:cubicBezTo>
                  <a:cubicBezTo>
                    <a:pt x="276" y="381"/>
                    <a:pt x="276" y="381"/>
                    <a:pt x="276" y="381"/>
                  </a:cubicBezTo>
                  <a:cubicBezTo>
                    <a:pt x="276" y="382"/>
                    <a:pt x="276" y="382"/>
                    <a:pt x="276" y="382"/>
                  </a:cubicBezTo>
                  <a:cubicBezTo>
                    <a:pt x="277" y="381"/>
                    <a:pt x="277" y="381"/>
                    <a:pt x="277" y="381"/>
                  </a:cubicBezTo>
                  <a:cubicBezTo>
                    <a:pt x="277" y="381"/>
                    <a:pt x="277" y="381"/>
                    <a:pt x="277" y="381"/>
                  </a:cubicBezTo>
                  <a:cubicBezTo>
                    <a:pt x="277" y="381"/>
                    <a:pt x="277" y="381"/>
                    <a:pt x="277" y="381"/>
                  </a:cubicBezTo>
                  <a:cubicBezTo>
                    <a:pt x="276" y="380"/>
                    <a:pt x="276" y="380"/>
                    <a:pt x="276" y="380"/>
                  </a:cubicBezTo>
                  <a:cubicBezTo>
                    <a:pt x="276" y="380"/>
                    <a:pt x="276" y="380"/>
                    <a:pt x="276" y="380"/>
                  </a:cubicBezTo>
                  <a:cubicBezTo>
                    <a:pt x="276" y="380"/>
                    <a:pt x="276" y="380"/>
                    <a:pt x="276" y="380"/>
                  </a:cubicBezTo>
                  <a:cubicBezTo>
                    <a:pt x="276" y="380"/>
                    <a:pt x="276" y="380"/>
                    <a:pt x="276" y="380"/>
                  </a:cubicBezTo>
                  <a:cubicBezTo>
                    <a:pt x="275" y="379"/>
                    <a:pt x="275" y="379"/>
                    <a:pt x="275" y="379"/>
                  </a:cubicBezTo>
                  <a:cubicBezTo>
                    <a:pt x="275" y="379"/>
                    <a:pt x="275" y="379"/>
                    <a:pt x="275" y="379"/>
                  </a:cubicBezTo>
                  <a:cubicBezTo>
                    <a:pt x="275" y="379"/>
                    <a:pt x="275" y="379"/>
                    <a:pt x="275" y="379"/>
                  </a:cubicBezTo>
                  <a:cubicBezTo>
                    <a:pt x="275" y="379"/>
                    <a:pt x="275" y="379"/>
                    <a:pt x="275" y="379"/>
                  </a:cubicBezTo>
                  <a:cubicBezTo>
                    <a:pt x="275" y="379"/>
                    <a:pt x="275" y="379"/>
                    <a:pt x="275" y="379"/>
                  </a:cubicBezTo>
                  <a:cubicBezTo>
                    <a:pt x="275" y="379"/>
                    <a:pt x="275" y="379"/>
                    <a:pt x="275" y="379"/>
                  </a:cubicBezTo>
                  <a:cubicBezTo>
                    <a:pt x="275" y="379"/>
                    <a:pt x="275" y="379"/>
                    <a:pt x="275" y="379"/>
                  </a:cubicBezTo>
                  <a:cubicBezTo>
                    <a:pt x="275" y="379"/>
                    <a:pt x="275" y="379"/>
                    <a:pt x="275" y="379"/>
                  </a:cubicBezTo>
                  <a:cubicBezTo>
                    <a:pt x="275" y="379"/>
                    <a:pt x="275" y="379"/>
                    <a:pt x="275" y="379"/>
                  </a:cubicBezTo>
                  <a:cubicBezTo>
                    <a:pt x="274" y="378"/>
                    <a:pt x="274" y="378"/>
                    <a:pt x="274" y="378"/>
                  </a:cubicBezTo>
                  <a:cubicBezTo>
                    <a:pt x="275" y="378"/>
                    <a:pt x="275" y="378"/>
                    <a:pt x="275" y="378"/>
                  </a:cubicBezTo>
                  <a:cubicBezTo>
                    <a:pt x="274" y="378"/>
                    <a:pt x="274" y="378"/>
                    <a:pt x="274" y="378"/>
                  </a:cubicBezTo>
                  <a:cubicBezTo>
                    <a:pt x="274" y="378"/>
                    <a:pt x="274" y="378"/>
                    <a:pt x="274" y="378"/>
                  </a:cubicBezTo>
                  <a:cubicBezTo>
                    <a:pt x="274" y="378"/>
                    <a:pt x="274" y="378"/>
                    <a:pt x="274" y="378"/>
                  </a:cubicBezTo>
                  <a:cubicBezTo>
                    <a:pt x="274" y="378"/>
                    <a:pt x="274" y="378"/>
                    <a:pt x="274" y="378"/>
                  </a:cubicBezTo>
                  <a:cubicBezTo>
                    <a:pt x="274" y="378"/>
                    <a:pt x="274" y="378"/>
                    <a:pt x="274" y="378"/>
                  </a:cubicBezTo>
                  <a:cubicBezTo>
                    <a:pt x="273" y="377"/>
                    <a:pt x="273" y="377"/>
                    <a:pt x="273" y="377"/>
                  </a:cubicBezTo>
                  <a:cubicBezTo>
                    <a:pt x="273" y="377"/>
                    <a:pt x="273" y="377"/>
                    <a:pt x="273" y="377"/>
                  </a:cubicBezTo>
                  <a:cubicBezTo>
                    <a:pt x="273" y="377"/>
                    <a:pt x="273" y="377"/>
                    <a:pt x="273" y="377"/>
                  </a:cubicBezTo>
                  <a:cubicBezTo>
                    <a:pt x="273" y="377"/>
                    <a:pt x="273" y="377"/>
                    <a:pt x="273" y="377"/>
                  </a:cubicBezTo>
                  <a:cubicBezTo>
                    <a:pt x="273" y="377"/>
                    <a:pt x="273" y="377"/>
                    <a:pt x="273" y="377"/>
                  </a:cubicBezTo>
                  <a:cubicBezTo>
                    <a:pt x="273" y="377"/>
                    <a:pt x="273" y="377"/>
                    <a:pt x="273" y="377"/>
                  </a:cubicBezTo>
                  <a:cubicBezTo>
                    <a:pt x="272" y="376"/>
                    <a:pt x="272" y="376"/>
                    <a:pt x="272" y="376"/>
                  </a:cubicBezTo>
                  <a:cubicBezTo>
                    <a:pt x="273" y="376"/>
                    <a:pt x="273" y="376"/>
                    <a:pt x="273" y="376"/>
                  </a:cubicBezTo>
                  <a:cubicBezTo>
                    <a:pt x="273" y="376"/>
                    <a:pt x="273" y="376"/>
                    <a:pt x="273" y="376"/>
                  </a:cubicBezTo>
                  <a:cubicBezTo>
                    <a:pt x="272" y="375"/>
                    <a:pt x="272" y="376"/>
                    <a:pt x="272" y="375"/>
                  </a:cubicBezTo>
                  <a:cubicBezTo>
                    <a:pt x="272" y="375"/>
                    <a:pt x="272" y="375"/>
                    <a:pt x="272" y="375"/>
                  </a:cubicBezTo>
                  <a:cubicBezTo>
                    <a:pt x="272" y="375"/>
                    <a:pt x="272" y="375"/>
                    <a:pt x="272" y="375"/>
                  </a:cubicBezTo>
                  <a:cubicBezTo>
                    <a:pt x="272" y="375"/>
                    <a:pt x="272" y="375"/>
                    <a:pt x="273" y="375"/>
                  </a:cubicBezTo>
                  <a:cubicBezTo>
                    <a:pt x="273" y="375"/>
                    <a:pt x="273" y="375"/>
                    <a:pt x="273" y="375"/>
                  </a:cubicBezTo>
                  <a:cubicBezTo>
                    <a:pt x="273" y="375"/>
                    <a:pt x="273" y="375"/>
                    <a:pt x="273" y="375"/>
                  </a:cubicBezTo>
                  <a:cubicBezTo>
                    <a:pt x="274" y="375"/>
                    <a:pt x="274" y="375"/>
                    <a:pt x="274" y="375"/>
                  </a:cubicBezTo>
                  <a:cubicBezTo>
                    <a:pt x="274" y="375"/>
                    <a:pt x="273" y="375"/>
                    <a:pt x="273" y="375"/>
                  </a:cubicBezTo>
                  <a:cubicBezTo>
                    <a:pt x="273" y="375"/>
                    <a:pt x="273" y="375"/>
                    <a:pt x="273" y="375"/>
                  </a:cubicBezTo>
                  <a:cubicBezTo>
                    <a:pt x="272" y="375"/>
                    <a:pt x="272" y="375"/>
                    <a:pt x="272" y="375"/>
                  </a:cubicBezTo>
                  <a:cubicBezTo>
                    <a:pt x="272" y="374"/>
                    <a:pt x="272" y="374"/>
                    <a:pt x="272" y="374"/>
                  </a:cubicBezTo>
                  <a:cubicBezTo>
                    <a:pt x="271" y="375"/>
                    <a:pt x="271" y="375"/>
                    <a:pt x="271" y="375"/>
                  </a:cubicBezTo>
                  <a:cubicBezTo>
                    <a:pt x="271" y="374"/>
                    <a:pt x="271" y="374"/>
                    <a:pt x="271" y="374"/>
                  </a:cubicBezTo>
                  <a:cubicBezTo>
                    <a:pt x="271" y="374"/>
                    <a:pt x="271" y="374"/>
                    <a:pt x="271" y="374"/>
                  </a:cubicBezTo>
                  <a:cubicBezTo>
                    <a:pt x="271" y="373"/>
                    <a:pt x="271" y="373"/>
                    <a:pt x="271" y="373"/>
                  </a:cubicBezTo>
                  <a:cubicBezTo>
                    <a:pt x="272" y="373"/>
                    <a:pt x="272" y="373"/>
                    <a:pt x="272" y="373"/>
                  </a:cubicBezTo>
                  <a:cubicBezTo>
                    <a:pt x="272" y="374"/>
                    <a:pt x="272" y="374"/>
                    <a:pt x="272" y="374"/>
                  </a:cubicBezTo>
                  <a:cubicBezTo>
                    <a:pt x="272" y="373"/>
                    <a:pt x="272" y="373"/>
                    <a:pt x="272" y="373"/>
                  </a:cubicBezTo>
                  <a:cubicBezTo>
                    <a:pt x="272" y="373"/>
                    <a:pt x="272" y="373"/>
                    <a:pt x="272" y="373"/>
                  </a:cubicBezTo>
                  <a:cubicBezTo>
                    <a:pt x="272" y="373"/>
                    <a:pt x="272" y="373"/>
                    <a:pt x="272" y="373"/>
                  </a:cubicBezTo>
                  <a:cubicBezTo>
                    <a:pt x="272" y="373"/>
                    <a:pt x="272" y="373"/>
                    <a:pt x="272" y="373"/>
                  </a:cubicBezTo>
                  <a:cubicBezTo>
                    <a:pt x="272" y="373"/>
                    <a:pt x="272" y="373"/>
                    <a:pt x="272" y="373"/>
                  </a:cubicBezTo>
                  <a:cubicBezTo>
                    <a:pt x="272" y="373"/>
                    <a:pt x="272" y="373"/>
                    <a:pt x="272" y="373"/>
                  </a:cubicBezTo>
                  <a:cubicBezTo>
                    <a:pt x="271" y="373"/>
                    <a:pt x="271" y="373"/>
                    <a:pt x="271" y="373"/>
                  </a:cubicBezTo>
                  <a:cubicBezTo>
                    <a:pt x="271" y="373"/>
                    <a:pt x="271" y="373"/>
                    <a:pt x="271" y="373"/>
                  </a:cubicBezTo>
                  <a:cubicBezTo>
                    <a:pt x="272" y="372"/>
                    <a:pt x="272" y="372"/>
                    <a:pt x="272" y="372"/>
                  </a:cubicBezTo>
                  <a:cubicBezTo>
                    <a:pt x="272" y="372"/>
                    <a:pt x="272" y="372"/>
                    <a:pt x="272" y="372"/>
                  </a:cubicBezTo>
                  <a:cubicBezTo>
                    <a:pt x="271" y="372"/>
                    <a:pt x="271" y="372"/>
                    <a:pt x="271" y="372"/>
                  </a:cubicBezTo>
                  <a:cubicBezTo>
                    <a:pt x="271" y="372"/>
                    <a:pt x="271" y="372"/>
                    <a:pt x="271" y="372"/>
                  </a:cubicBezTo>
                  <a:cubicBezTo>
                    <a:pt x="271" y="372"/>
                    <a:pt x="271" y="372"/>
                    <a:pt x="271" y="372"/>
                  </a:cubicBezTo>
                  <a:cubicBezTo>
                    <a:pt x="270" y="372"/>
                    <a:pt x="270" y="372"/>
                    <a:pt x="270" y="372"/>
                  </a:cubicBezTo>
                  <a:cubicBezTo>
                    <a:pt x="270" y="372"/>
                    <a:pt x="270" y="372"/>
                    <a:pt x="270" y="372"/>
                  </a:cubicBezTo>
                  <a:cubicBezTo>
                    <a:pt x="270" y="372"/>
                    <a:pt x="270" y="372"/>
                    <a:pt x="270" y="372"/>
                  </a:cubicBezTo>
                  <a:cubicBezTo>
                    <a:pt x="270" y="372"/>
                    <a:pt x="270" y="372"/>
                    <a:pt x="270" y="372"/>
                  </a:cubicBezTo>
                  <a:cubicBezTo>
                    <a:pt x="270" y="372"/>
                    <a:pt x="270" y="372"/>
                    <a:pt x="270" y="372"/>
                  </a:cubicBezTo>
                  <a:cubicBezTo>
                    <a:pt x="270" y="373"/>
                    <a:pt x="270" y="372"/>
                    <a:pt x="270" y="372"/>
                  </a:cubicBezTo>
                  <a:cubicBezTo>
                    <a:pt x="270" y="372"/>
                    <a:pt x="270" y="372"/>
                    <a:pt x="270" y="372"/>
                  </a:cubicBezTo>
                  <a:cubicBezTo>
                    <a:pt x="270" y="372"/>
                    <a:pt x="270" y="372"/>
                    <a:pt x="270" y="372"/>
                  </a:cubicBezTo>
                  <a:cubicBezTo>
                    <a:pt x="271" y="373"/>
                    <a:pt x="271" y="373"/>
                    <a:pt x="271" y="373"/>
                  </a:cubicBezTo>
                  <a:cubicBezTo>
                    <a:pt x="270" y="373"/>
                    <a:pt x="270" y="373"/>
                    <a:pt x="270" y="373"/>
                  </a:cubicBezTo>
                  <a:cubicBezTo>
                    <a:pt x="270" y="373"/>
                    <a:pt x="270" y="373"/>
                    <a:pt x="270" y="373"/>
                  </a:cubicBezTo>
                  <a:cubicBezTo>
                    <a:pt x="269" y="373"/>
                    <a:pt x="269" y="373"/>
                    <a:pt x="269" y="373"/>
                  </a:cubicBezTo>
                  <a:cubicBezTo>
                    <a:pt x="269" y="374"/>
                    <a:pt x="269" y="373"/>
                    <a:pt x="270" y="373"/>
                  </a:cubicBezTo>
                  <a:cubicBezTo>
                    <a:pt x="270" y="373"/>
                    <a:pt x="270" y="373"/>
                    <a:pt x="270" y="373"/>
                  </a:cubicBezTo>
                  <a:cubicBezTo>
                    <a:pt x="271" y="373"/>
                    <a:pt x="271" y="373"/>
                    <a:pt x="271" y="373"/>
                  </a:cubicBezTo>
                  <a:cubicBezTo>
                    <a:pt x="271" y="373"/>
                    <a:pt x="271" y="373"/>
                    <a:pt x="271" y="373"/>
                  </a:cubicBezTo>
                  <a:cubicBezTo>
                    <a:pt x="271" y="374"/>
                    <a:pt x="271" y="374"/>
                    <a:pt x="271" y="374"/>
                  </a:cubicBezTo>
                  <a:cubicBezTo>
                    <a:pt x="271" y="374"/>
                    <a:pt x="271" y="374"/>
                    <a:pt x="271" y="374"/>
                  </a:cubicBezTo>
                  <a:cubicBezTo>
                    <a:pt x="271" y="374"/>
                    <a:pt x="271" y="374"/>
                    <a:pt x="271" y="374"/>
                  </a:cubicBezTo>
                  <a:cubicBezTo>
                    <a:pt x="271" y="374"/>
                    <a:pt x="271" y="374"/>
                    <a:pt x="271" y="374"/>
                  </a:cubicBezTo>
                  <a:cubicBezTo>
                    <a:pt x="270" y="374"/>
                    <a:pt x="270" y="374"/>
                    <a:pt x="270" y="374"/>
                  </a:cubicBezTo>
                  <a:cubicBezTo>
                    <a:pt x="270" y="374"/>
                    <a:pt x="270" y="374"/>
                    <a:pt x="270" y="374"/>
                  </a:cubicBezTo>
                  <a:cubicBezTo>
                    <a:pt x="270" y="374"/>
                    <a:pt x="270" y="374"/>
                    <a:pt x="270" y="374"/>
                  </a:cubicBezTo>
                  <a:cubicBezTo>
                    <a:pt x="269" y="374"/>
                    <a:pt x="269" y="374"/>
                    <a:pt x="269" y="374"/>
                  </a:cubicBezTo>
                  <a:cubicBezTo>
                    <a:pt x="269" y="374"/>
                    <a:pt x="269" y="374"/>
                    <a:pt x="269" y="374"/>
                  </a:cubicBezTo>
                  <a:cubicBezTo>
                    <a:pt x="269" y="375"/>
                    <a:pt x="269" y="375"/>
                    <a:pt x="269" y="375"/>
                  </a:cubicBezTo>
                  <a:cubicBezTo>
                    <a:pt x="269" y="375"/>
                    <a:pt x="269" y="375"/>
                    <a:pt x="269" y="375"/>
                  </a:cubicBezTo>
                  <a:cubicBezTo>
                    <a:pt x="269" y="375"/>
                    <a:pt x="269" y="375"/>
                    <a:pt x="269" y="375"/>
                  </a:cubicBezTo>
                  <a:cubicBezTo>
                    <a:pt x="270" y="375"/>
                    <a:pt x="270" y="375"/>
                    <a:pt x="270" y="375"/>
                  </a:cubicBezTo>
                  <a:cubicBezTo>
                    <a:pt x="270" y="375"/>
                    <a:pt x="270" y="375"/>
                    <a:pt x="270" y="375"/>
                  </a:cubicBezTo>
                  <a:cubicBezTo>
                    <a:pt x="270" y="375"/>
                    <a:pt x="270" y="375"/>
                    <a:pt x="270" y="375"/>
                  </a:cubicBezTo>
                  <a:cubicBezTo>
                    <a:pt x="270" y="375"/>
                    <a:pt x="270" y="375"/>
                    <a:pt x="270" y="375"/>
                  </a:cubicBezTo>
                  <a:cubicBezTo>
                    <a:pt x="270" y="375"/>
                    <a:pt x="270" y="375"/>
                    <a:pt x="270" y="375"/>
                  </a:cubicBezTo>
                  <a:cubicBezTo>
                    <a:pt x="270" y="375"/>
                    <a:pt x="270" y="375"/>
                    <a:pt x="270" y="375"/>
                  </a:cubicBezTo>
                  <a:cubicBezTo>
                    <a:pt x="270" y="375"/>
                    <a:pt x="270" y="375"/>
                    <a:pt x="270" y="375"/>
                  </a:cubicBezTo>
                  <a:cubicBezTo>
                    <a:pt x="270" y="376"/>
                    <a:pt x="270" y="376"/>
                    <a:pt x="270" y="376"/>
                  </a:cubicBezTo>
                  <a:cubicBezTo>
                    <a:pt x="270" y="376"/>
                    <a:pt x="270" y="376"/>
                    <a:pt x="270" y="376"/>
                  </a:cubicBezTo>
                  <a:cubicBezTo>
                    <a:pt x="270" y="376"/>
                    <a:pt x="270" y="376"/>
                    <a:pt x="270" y="376"/>
                  </a:cubicBezTo>
                  <a:cubicBezTo>
                    <a:pt x="270" y="376"/>
                    <a:pt x="270" y="376"/>
                    <a:pt x="270" y="376"/>
                  </a:cubicBezTo>
                  <a:cubicBezTo>
                    <a:pt x="270" y="376"/>
                    <a:pt x="270" y="376"/>
                    <a:pt x="270" y="376"/>
                  </a:cubicBezTo>
                  <a:cubicBezTo>
                    <a:pt x="270" y="376"/>
                    <a:pt x="270" y="376"/>
                    <a:pt x="270" y="376"/>
                  </a:cubicBezTo>
                  <a:cubicBezTo>
                    <a:pt x="270" y="376"/>
                    <a:pt x="270" y="376"/>
                    <a:pt x="270" y="376"/>
                  </a:cubicBezTo>
                  <a:cubicBezTo>
                    <a:pt x="270" y="377"/>
                    <a:pt x="270" y="377"/>
                    <a:pt x="270" y="377"/>
                  </a:cubicBezTo>
                  <a:cubicBezTo>
                    <a:pt x="270" y="376"/>
                    <a:pt x="270" y="376"/>
                    <a:pt x="270" y="376"/>
                  </a:cubicBezTo>
                  <a:cubicBezTo>
                    <a:pt x="269" y="377"/>
                    <a:pt x="269" y="377"/>
                    <a:pt x="269" y="377"/>
                  </a:cubicBezTo>
                  <a:cubicBezTo>
                    <a:pt x="269" y="377"/>
                    <a:pt x="269" y="377"/>
                    <a:pt x="269" y="377"/>
                  </a:cubicBezTo>
                  <a:cubicBezTo>
                    <a:pt x="269" y="377"/>
                    <a:pt x="269" y="377"/>
                    <a:pt x="269" y="377"/>
                  </a:cubicBezTo>
                  <a:cubicBezTo>
                    <a:pt x="269" y="377"/>
                    <a:pt x="269" y="377"/>
                    <a:pt x="269" y="377"/>
                  </a:cubicBezTo>
                  <a:cubicBezTo>
                    <a:pt x="270" y="378"/>
                    <a:pt x="270" y="378"/>
                    <a:pt x="270" y="378"/>
                  </a:cubicBezTo>
                  <a:cubicBezTo>
                    <a:pt x="269" y="378"/>
                    <a:pt x="269" y="378"/>
                    <a:pt x="269" y="378"/>
                  </a:cubicBezTo>
                  <a:cubicBezTo>
                    <a:pt x="269" y="378"/>
                    <a:pt x="269" y="378"/>
                    <a:pt x="269" y="378"/>
                  </a:cubicBezTo>
                  <a:cubicBezTo>
                    <a:pt x="270" y="378"/>
                    <a:pt x="270" y="378"/>
                    <a:pt x="270" y="378"/>
                  </a:cubicBezTo>
                  <a:cubicBezTo>
                    <a:pt x="270" y="379"/>
                    <a:pt x="270" y="379"/>
                    <a:pt x="270" y="379"/>
                  </a:cubicBezTo>
                  <a:cubicBezTo>
                    <a:pt x="270" y="378"/>
                    <a:pt x="270" y="378"/>
                    <a:pt x="270" y="378"/>
                  </a:cubicBezTo>
                  <a:cubicBezTo>
                    <a:pt x="270" y="378"/>
                    <a:pt x="270" y="378"/>
                    <a:pt x="270" y="378"/>
                  </a:cubicBezTo>
                  <a:cubicBezTo>
                    <a:pt x="271" y="378"/>
                    <a:pt x="271" y="378"/>
                    <a:pt x="271" y="378"/>
                  </a:cubicBezTo>
                  <a:cubicBezTo>
                    <a:pt x="270" y="379"/>
                    <a:pt x="270" y="379"/>
                    <a:pt x="270" y="379"/>
                  </a:cubicBezTo>
                  <a:cubicBezTo>
                    <a:pt x="271" y="379"/>
                    <a:pt x="271" y="379"/>
                    <a:pt x="271" y="379"/>
                  </a:cubicBezTo>
                  <a:cubicBezTo>
                    <a:pt x="271" y="379"/>
                    <a:pt x="271" y="379"/>
                    <a:pt x="271" y="379"/>
                  </a:cubicBezTo>
                  <a:cubicBezTo>
                    <a:pt x="271" y="379"/>
                    <a:pt x="271" y="379"/>
                    <a:pt x="271" y="379"/>
                  </a:cubicBezTo>
                  <a:cubicBezTo>
                    <a:pt x="271" y="379"/>
                    <a:pt x="271" y="379"/>
                    <a:pt x="271" y="379"/>
                  </a:cubicBezTo>
                  <a:cubicBezTo>
                    <a:pt x="271" y="380"/>
                    <a:pt x="271" y="380"/>
                    <a:pt x="271" y="380"/>
                  </a:cubicBezTo>
                  <a:cubicBezTo>
                    <a:pt x="271" y="380"/>
                    <a:pt x="271" y="380"/>
                    <a:pt x="271" y="380"/>
                  </a:cubicBezTo>
                  <a:cubicBezTo>
                    <a:pt x="271" y="380"/>
                    <a:pt x="271" y="380"/>
                    <a:pt x="271" y="380"/>
                  </a:cubicBezTo>
                  <a:cubicBezTo>
                    <a:pt x="270" y="380"/>
                    <a:pt x="270" y="380"/>
                    <a:pt x="270" y="380"/>
                  </a:cubicBezTo>
                  <a:cubicBezTo>
                    <a:pt x="270" y="380"/>
                    <a:pt x="270" y="380"/>
                    <a:pt x="270" y="380"/>
                  </a:cubicBezTo>
                  <a:cubicBezTo>
                    <a:pt x="270" y="380"/>
                    <a:pt x="270" y="380"/>
                    <a:pt x="270" y="380"/>
                  </a:cubicBezTo>
                  <a:cubicBezTo>
                    <a:pt x="270" y="380"/>
                    <a:pt x="270" y="380"/>
                    <a:pt x="270" y="380"/>
                  </a:cubicBezTo>
                  <a:cubicBezTo>
                    <a:pt x="270" y="381"/>
                    <a:pt x="270" y="381"/>
                    <a:pt x="270" y="381"/>
                  </a:cubicBezTo>
                  <a:cubicBezTo>
                    <a:pt x="270" y="381"/>
                    <a:pt x="270" y="381"/>
                    <a:pt x="270" y="381"/>
                  </a:cubicBezTo>
                  <a:cubicBezTo>
                    <a:pt x="271" y="381"/>
                    <a:pt x="271" y="381"/>
                    <a:pt x="271" y="381"/>
                  </a:cubicBezTo>
                  <a:cubicBezTo>
                    <a:pt x="271" y="381"/>
                    <a:pt x="271" y="381"/>
                    <a:pt x="271" y="381"/>
                  </a:cubicBezTo>
                  <a:cubicBezTo>
                    <a:pt x="271" y="381"/>
                    <a:pt x="271" y="381"/>
                    <a:pt x="271" y="381"/>
                  </a:cubicBezTo>
                  <a:cubicBezTo>
                    <a:pt x="271" y="381"/>
                    <a:pt x="271" y="381"/>
                    <a:pt x="271" y="381"/>
                  </a:cubicBezTo>
                  <a:cubicBezTo>
                    <a:pt x="271" y="381"/>
                    <a:pt x="271" y="381"/>
                    <a:pt x="271" y="381"/>
                  </a:cubicBezTo>
                  <a:cubicBezTo>
                    <a:pt x="271" y="381"/>
                    <a:pt x="271" y="381"/>
                    <a:pt x="271" y="381"/>
                  </a:cubicBezTo>
                  <a:cubicBezTo>
                    <a:pt x="272" y="381"/>
                    <a:pt x="272" y="381"/>
                    <a:pt x="272" y="381"/>
                  </a:cubicBezTo>
                  <a:cubicBezTo>
                    <a:pt x="272" y="381"/>
                    <a:pt x="272" y="381"/>
                    <a:pt x="272" y="381"/>
                  </a:cubicBezTo>
                  <a:cubicBezTo>
                    <a:pt x="272" y="381"/>
                    <a:pt x="272" y="381"/>
                    <a:pt x="272" y="381"/>
                  </a:cubicBezTo>
                  <a:cubicBezTo>
                    <a:pt x="272" y="381"/>
                    <a:pt x="272" y="381"/>
                    <a:pt x="272" y="381"/>
                  </a:cubicBezTo>
                  <a:cubicBezTo>
                    <a:pt x="271" y="381"/>
                    <a:pt x="271" y="381"/>
                    <a:pt x="271" y="381"/>
                  </a:cubicBezTo>
                  <a:cubicBezTo>
                    <a:pt x="271" y="381"/>
                    <a:pt x="271" y="381"/>
                    <a:pt x="271" y="381"/>
                  </a:cubicBezTo>
                  <a:cubicBezTo>
                    <a:pt x="271" y="381"/>
                    <a:pt x="271" y="381"/>
                    <a:pt x="271" y="381"/>
                  </a:cubicBezTo>
                  <a:cubicBezTo>
                    <a:pt x="271" y="381"/>
                    <a:pt x="271" y="381"/>
                    <a:pt x="271" y="381"/>
                  </a:cubicBezTo>
                  <a:cubicBezTo>
                    <a:pt x="271" y="382"/>
                    <a:pt x="271" y="382"/>
                    <a:pt x="271" y="382"/>
                  </a:cubicBezTo>
                  <a:cubicBezTo>
                    <a:pt x="271" y="381"/>
                    <a:pt x="271" y="381"/>
                    <a:pt x="271" y="381"/>
                  </a:cubicBezTo>
                  <a:cubicBezTo>
                    <a:pt x="271" y="382"/>
                    <a:pt x="271" y="382"/>
                    <a:pt x="271" y="382"/>
                  </a:cubicBezTo>
                  <a:cubicBezTo>
                    <a:pt x="270" y="382"/>
                    <a:pt x="270" y="382"/>
                    <a:pt x="270" y="382"/>
                  </a:cubicBezTo>
                  <a:cubicBezTo>
                    <a:pt x="269" y="382"/>
                    <a:pt x="269" y="382"/>
                    <a:pt x="269" y="382"/>
                  </a:cubicBezTo>
                  <a:cubicBezTo>
                    <a:pt x="269" y="382"/>
                    <a:pt x="269" y="382"/>
                    <a:pt x="269" y="382"/>
                  </a:cubicBezTo>
                  <a:cubicBezTo>
                    <a:pt x="269" y="382"/>
                    <a:pt x="269" y="382"/>
                    <a:pt x="269" y="382"/>
                  </a:cubicBezTo>
                  <a:cubicBezTo>
                    <a:pt x="268" y="382"/>
                    <a:pt x="268" y="382"/>
                    <a:pt x="268" y="382"/>
                  </a:cubicBezTo>
                  <a:cubicBezTo>
                    <a:pt x="268" y="382"/>
                    <a:pt x="268" y="382"/>
                    <a:pt x="268" y="382"/>
                  </a:cubicBezTo>
                  <a:cubicBezTo>
                    <a:pt x="268" y="382"/>
                    <a:pt x="268" y="382"/>
                    <a:pt x="268" y="382"/>
                  </a:cubicBezTo>
                  <a:cubicBezTo>
                    <a:pt x="268" y="382"/>
                    <a:pt x="268" y="382"/>
                    <a:pt x="268" y="382"/>
                  </a:cubicBezTo>
                  <a:cubicBezTo>
                    <a:pt x="268" y="382"/>
                    <a:pt x="268" y="382"/>
                    <a:pt x="268" y="382"/>
                  </a:cubicBezTo>
                  <a:cubicBezTo>
                    <a:pt x="267" y="382"/>
                    <a:pt x="267" y="382"/>
                    <a:pt x="267" y="382"/>
                  </a:cubicBezTo>
                  <a:cubicBezTo>
                    <a:pt x="268" y="383"/>
                    <a:pt x="268" y="382"/>
                    <a:pt x="268" y="383"/>
                  </a:cubicBezTo>
                  <a:cubicBezTo>
                    <a:pt x="268" y="383"/>
                    <a:pt x="268" y="383"/>
                    <a:pt x="268" y="383"/>
                  </a:cubicBezTo>
                  <a:cubicBezTo>
                    <a:pt x="269" y="383"/>
                    <a:pt x="269" y="383"/>
                    <a:pt x="269" y="383"/>
                  </a:cubicBezTo>
                  <a:cubicBezTo>
                    <a:pt x="269" y="383"/>
                    <a:pt x="269" y="383"/>
                    <a:pt x="269" y="383"/>
                  </a:cubicBezTo>
                  <a:cubicBezTo>
                    <a:pt x="269" y="383"/>
                    <a:pt x="269" y="383"/>
                    <a:pt x="269" y="383"/>
                  </a:cubicBezTo>
                  <a:cubicBezTo>
                    <a:pt x="270" y="383"/>
                    <a:pt x="270" y="383"/>
                    <a:pt x="270" y="383"/>
                  </a:cubicBezTo>
                  <a:cubicBezTo>
                    <a:pt x="270" y="383"/>
                    <a:pt x="270" y="383"/>
                    <a:pt x="270" y="383"/>
                  </a:cubicBezTo>
                  <a:cubicBezTo>
                    <a:pt x="271" y="383"/>
                    <a:pt x="271" y="383"/>
                    <a:pt x="271" y="383"/>
                  </a:cubicBezTo>
                  <a:cubicBezTo>
                    <a:pt x="271" y="383"/>
                    <a:pt x="271" y="383"/>
                    <a:pt x="271" y="383"/>
                  </a:cubicBezTo>
                  <a:cubicBezTo>
                    <a:pt x="271" y="383"/>
                    <a:pt x="271" y="383"/>
                    <a:pt x="271" y="383"/>
                  </a:cubicBezTo>
                  <a:cubicBezTo>
                    <a:pt x="271" y="383"/>
                    <a:pt x="271" y="383"/>
                    <a:pt x="271" y="383"/>
                  </a:cubicBezTo>
                  <a:cubicBezTo>
                    <a:pt x="271" y="383"/>
                    <a:pt x="271" y="383"/>
                    <a:pt x="271" y="383"/>
                  </a:cubicBezTo>
                  <a:cubicBezTo>
                    <a:pt x="271" y="383"/>
                    <a:pt x="271" y="383"/>
                    <a:pt x="271" y="383"/>
                  </a:cubicBezTo>
                  <a:cubicBezTo>
                    <a:pt x="271" y="383"/>
                    <a:pt x="271" y="383"/>
                    <a:pt x="271" y="383"/>
                  </a:cubicBezTo>
                  <a:cubicBezTo>
                    <a:pt x="272" y="383"/>
                    <a:pt x="272" y="383"/>
                    <a:pt x="272" y="383"/>
                  </a:cubicBezTo>
                  <a:cubicBezTo>
                    <a:pt x="272" y="382"/>
                    <a:pt x="272" y="382"/>
                    <a:pt x="272" y="382"/>
                  </a:cubicBezTo>
                  <a:cubicBezTo>
                    <a:pt x="272" y="382"/>
                    <a:pt x="272" y="382"/>
                    <a:pt x="272" y="382"/>
                  </a:cubicBezTo>
                  <a:cubicBezTo>
                    <a:pt x="273" y="382"/>
                    <a:pt x="273" y="382"/>
                    <a:pt x="273" y="382"/>
                  </a:cubicBezTo>
                  <a:cubicBezTo>
                    <a:pt x="273" y="382"/>
                    <a:pt x="273" y="382"/>
                    <a:pt x="273" y="382"/>
                  </a:cubicBezTo>
                  <a:cubicBezTo>
                    <a:pt x="273" y="382"/>
                    <a:pt x="273" y="382"/>
                    <a:pt x="273" y="382"/>
                  </a:cubicBezTo>
                  <a:cubicBezTo>
                    <a:pt x="273" y="381"/>
                    <a:pt x="273" y="381"/>
                    <a:pt x="273" y="381"/>
                  </a:cubicBezTo>
                  <a:cubicBezTo>
                    <a:pt x="273" y="381"/>
                    <a:pt x="273" y="381"/>
                    <a:pt x="273" y="381"/>
                  </a:cubicBezTo>
                  <a:cubicBezTo>
                    <a:pt x="273" y="381"/>
                    <a:pt x="273" y="381"/>
                    <a:pt x="273" y="381"/>
                  </a:cubicBezTo>
                  <a:cubicBezTo>
                    <a:pt x="273" y="381"/>
                    <a:pt x="273" y="382"/>
                    <a:pt x="274" y="382"/>
                  </a:cubicBezTo>
                  <a:cubicBezTo>
                    <a:pt x="274" y="382"/>
                    <a:pt x="274" y="382"/>
                    <a:pt x="274" y="382"/>
                  </a:cubicBezTo>
                  <a:cubicBezTo>
                    <a:pt x="274" y="382"/>
                    <a:pt x="274" y="382"/>
                    <a:pt x="274" y="382"/>
                  </a:cubicBezTo>
                  <a:cubicBezTo>
                    <a:pt x="274" y="381"/>
                    <a:pt x="274" y="381"/>
                    <a:pt x="274" y="381"/>
                  </a:cubicBezTo>
                  <a:cubicBezTo>
                    <a:pt x="274" y="382"/>
                    <a:pt x="274" y="382"/>
                    <a:pt x="274" y="382"/>
                  </a:cubicBezTo>
                  <a:cubicBezTo>
                    <a:pt x="275" y="382"/>
                    <a:pt x="275" y="382"/>
                    <a:pt x="275" y="382"/>
                  </a:cubicBezTo>
                  <a:cubicBezTo>
                    <a:pt x="274" y="382"/>
                    <a:pt x="274" y="382"/>
                    <a:pt x="274" y="382"/>
                  </a:cubicBezTo>
                  <a:cubicBezTo>
                    <a:pt x="275" y="382"/>
                    <a:pt x="275" y="382"/>
                    <a:pt x="275" y="382"/>
                  </a:cubicBezTo>
                  <a:cubicBezTo>
                    <a:pt x="275" y="382"/>
                    <a:pt x="275" y="382"/>
                    <a:pt x="275" y="382"/>
                  </a:cubicBezTo>
                  <a:cubicBezTo>
                    <a:pt x="275" y="382"/>
                    <a:pt x="275" y="382"/>
                    <a:pt x="275" y="382"/>
                  </a:cubicBezTo>
                  <a:cubicBezTo>
                    <a:pt x="275" y="382"/>
                    <a:pt x="275" y="382"/>
                    <a:pt x="275" y="382"/>
                  </a:cubicBezTo>
                  <a:cubicBezTo>
                    <a:pt x="275" y="382"/>
                    <a:pt x="275" y="382"/>
                    <a:pt x="274" y="381"/>
                  </a:cubicBezTo>
                  <a:cubicBezTo>
                    <a:pt x="275" y="381"/>
                    <a:pt x="275" y="381"/>
                    <a:pt x="275" y="381"/>
                  </a:cubicBezTo>
                  <a:cubicBezTo>
                    <a:pt x="275" y="381"/>
                    <a:pt x="275" y="381"/>
                    <a:pt x="275" y="381"/>
                  </a:cubicBezTo>
                  <a:cubicBezTo>
                    <a:pt x="275" y="381"/>
                    <a:pt x="275" y="381"/>
                    <a:pt x="275" y="381"/>
                  </a:cubicBezTo>
                  <a:close/>
                  <a:moveTo>
                    <a:pt x="297" y="386"/>
                  </a:moveTo>
                  <a:cubicBezTo>
                    <a:pt x="297" y="386"/>
                    <a:pt x="297" y="386"/>
                    <a:pt x="297" y="386"/>
                  </a:cubicBezTo>
                  <a:cubicBezTo>
                    <a:pt x="297" y="386"/>
                    <a:pt x="297" y="386"/>
                    <a:pt x="297" y="386"/>
                  </a:cubicBezTo>
                  <a:cubicBezTo>
                    <a:pt x="297" y="386"/>
                    <a:pt x="297" y="386"/>
                    <a:pt x="297" y="386"/>
                  </a:cubicBezTo>
                  <a:close/>
                  <a:moveTo>
                    <a:pt x="268" y="308"/>
                  </a:moveTo>
                  <a:cubicBezTo>
                    <a:pt x="268" y="308"/>
                    <a:pt x="268" y="308"/>
                    <a:pt x="268" y="308"/>
                  </a:cubicBezTo>
                  <a:cubicBezTo>
                    <a:pt x="268" y="308"/>
                    <a:pt x="268" y="308"/>
                    <a:pt x="268" y="308"/>
                  </a:cubicBezTo>
                  <a:close/>
                  <a:moveTo>
                    <a:pt x="301" y="388"/>
                  </a:moveTo>
                  <a:cubicBezTo>
                    <a:pt x="302" y="388"/>
                    <a:pt x="302" y="388"/>
                    <a:pt x="302" y="388"/>
                  </a:cubicBezTo>
                  <a:cubicBezTo>
                    <a:pt x="302" y="389"/>
                    <a:pt x="302" y="389"/>
                    <a:pt x="302" y="389"/>
                  </a:cubicBezTo>
                  <a:cubicBezTo>
                    <a:pt x="302" y="389"/>
                    <a:pt x="302" y="389"/>
                    <a:pt x="302" y="389"/>
                  </a:cubicBezTo>
                  <a:cubicBezTo>
                    <a:pt x="302" y="389"/>
                    <a:pt x="302" y="389"/>
                    <a:pt x="302" y="389"/>
                  </a:cubicBezTo>
                  <a:cubicBezTo>
                    <a:pt x="302" y="389"/>
                    <a:pt x="302" y="389"/>
                    <a:pt x="302" y="389"/>
                  </a:cubicBezTo>
                  <a:cubicBezTo>
                    <a:pt x="303" y="389"/>
                    <a:pt x="303" y="389"/>
                    <a:pt x="303" y="389"/>
                  </a:cubicBezTo>
                  <a:cubicBezTo>
                    <a:pt x="303" y="389"/>
                    <a:pt x="303" y="389"/>
                    <a:pt x="303" y="389"/>
                  </a:cubicBezTo>
                  <a:cubicBezTo>
                    <a:pt x="303" y="389"/>
                    <a:pt x="303" y="389"/>
                    <a:pt x="303" y="389"/>
                  </a:cubicBezTo>
                  <a:cubicBezTo>
                    <a:pt x="302" y="388"/>
                    <a:pt x="302" y="388"/>
                    <a:pt x="302" y="388"/>
                  </a:cubicBezTo>
                  <a:cubicBezTo>
                    <a:pt x="302" y="388"/>
                    <a:pt x="302" y="388"/>
                    <a:pt x="302" y="388"/>
                  </a:cubicBezTo>
                  <a:cubicBezTo>
                    <a:pt x="301" y="387"/>
                    <a:pt x="301" y="387"/>
                    <a:pt x="301" y="387"/>
                  </a:cubicBezTo>
                  <a:cubicBezTo>
                    <a:pt x="301" y="387"/>
                    <a:pt x="301" y="387"/>
                    <a:pt x="301" y="387"/>
                  </a:cubicBezTo>
                  <a:cubicBezTo>
                    <a:pt x="301" y="387"/>
                    <a:pt x="301" y="387"/>
                    <a:pt x="301" y="387"/>
                  </a:cubicBezTo>
                  <a:cubicBezTo>
                    <a:pt x="300" y="387"/>
                    <a:pt x="300" y="387"/>
                    <a:pt x="300" y="387"/>
                  </a:cubicBezTo>
                  <a:cubicBezTo>
                    <a:pt x="300" y="387"/>
                    <a:pt x="300" y="387"/>
                    <a:pt x="300" y="387"/>
                  </a:cubicBezTo>
                  <a:cubicBezTo>
                    <a:pt x="301" y="388"/>
                    <a:pt x="301" y="388"/>
                    <a:pt x="301" y="388"/>
                  </a:cubicBezTo>
                  <a:cubicBezTo>
                    <a:pt x="301" y="388"/>
                    <a:pt x="301" y="388"/>
                    <a:pt x="301" y="388"/>
                  </a:cubicBezTo>
                  <a:close/>
                  <a:moveTo>
                    <a:pt x="278" y="250"/>
                  </a:moveTo>
                  <a:cubicBezTo>
                    <a:pt x="279" y="250"/>
                    <a:pt x="279" y="250"/>
                    <a:pt x="279" y="250"/>
                  </a:cubicBezTo>
                  <a:cubicBezTo>
                    <a:pt x="279" y="250"/>
                    <a:pt x="279" y="250"/>
                    <a:pt x="279" y="250"/>
                  </a:cubicBezTo>
                  <a:cubicBezTo>
                    <a:pt x="279" y="250"/>
                    <a:pt x="279" y="250"/>
                    <a:pt x="279" y="250"/>
                  </a:cubicBezTo>
                  <a:cubicBezTo>
                    <a:pt x="278" y="249"/>
                    <a:pt x="278" y="249"/>
                    <a:pt x="278" y="249"/>
                  </a:cubicBezTo>
                  <a:cubicBezTo>
                    <a:pt x="278" y="249"/>
                    <a:pt x="278" y="249"/>
                    <a:pt x="278" y="249"/>
                  </a:cubicBezTo>
                  <a:lnTo>
                    <a:pt x="278" y="250"/>
                  </a:lnTo>
                  <a:close/>
                  <a:moveTo>
                    <a:pt x="284" y="380"/>
                  </a:moveTo>
                  <a:cubicBezTo>
                    <a:pt x="284" y="380"/>
                    <a:pt x="284" y="380"/>
                    <a:pt x="284" y="380"/>
                  </a:cubicBezTo>
                  <a:cubicBezTo>
                    <a:pt x="284" y="380"/>
                    <a:pt x="284" y="380"/>
                    <a:pt x="284" y="380"/>
                  </a:cubicBezTo>
                  <a:cubicBezTo>
                    <a:pt x="284" y="380"/>
                    <a:pt x="284" y="380"/>
                    <a:pt x="284" y="380"/>
                  </a:cubicBezTo>
                  <a:close/>
                  <a:moveTo>
                    <a:pt x="294" y="279"/>
                  </a:moveTo>
                  <a:cubicBezTo>
                    <a:pt x="293" y="279"/>
                    <a:pt x="293" y="279"/>
                    <a:pt x="293" y="279"/>
                  </a:cubicBezTo>
                  <a:cubicBezTo>
                    <a:pt x="294" y="279"/>
                    <a:pt x="294" y="279"/>
                    <a:pt x="294" y="279"/>
                  </a:cubicBezTo>
                  <a:cubicBezTo>
                    <a:pt x="294" y="279"/>
                    <a:pt x="294" y="279"/>
                    <a:pt x="294" y="279"/>
                  </a:cubicBezTo>
                  <a:cubicBezTo>
                    <a:pt x="294" y="279"/>
                    <a:pt x="294" y="279"/>
                    <a:pt x="294" y="279"/>
                  </a:cubicBezTo>
                  <a:cubicBezTo>
                    <a:pt x="294" y="279"/>
                    <a:pt x="294" y="279"/>
                    <a:pt x="294" y="279"/>
                  </a:cubicBezTo>
                  <a:cubicBezTo>
                    <a:pt x="294" y="279"/>
                    <a:pt x="294" y="279"/>
                    <a:pt x="294" y="279"/>
                  </a:cubicBezTo>
                  <a:close/>
                  <a:moveTo>
                    <a:pt x="284" y="383"/>
                  </a:moveTo>
                  <a:cubicBezTo>
                    <a:pt x="284" y="383"/>
                    <a:pt x="284" y="383"/>
                    <a:pt x="284" y="383"/>
                  </a:cubicBezTo>
                  <a:cubicBezTo>
                    <a:pt x="283" y="382"/>
                    <a:pt x="283" y="382"/>
                    <a:pt x="283" y="382"/>
                  </a:cubicBezTo>
                  <a:cubicBezTo>
                    <a:pt x="283" y="383"/>
                    <a:pt x="283" y="383"/>
                    <a:pt x="283" y="383"/>
                  </a:cubicBezTo>
                  <a:cubicBezTo>
                    <a:pt x="283" y="383"/>
                    <a:pt x="283" y="383"/>
                    <a:pt x="283" y="383"/>
                  </a:cubicBezTo>
                  <a:cubicBezTo>
                    <a:pt x="283" y="383"/>
                    <a:pt x="283" y="383"/>
                    <a:pt x="283" y="383"/>
                  </a:cubicBezTo>
                  <a:cubicBezTo>
                    <a:pt x="283" y="383"/>
                    <a:pt x="283" y="384"/>
                    <a:pt x="284" y="384"/>
                  </a:cubicBezTo>
                  <a:cubicBezTo>
                    <a:pt x="283" y="384"/>
                    <a:pt x="283" y="384"/>
                    <a:pt x="283" y="384"/>
                  </a:cubicBezTo>
                  <a:cubicBezTo>
                    <a:pt x="284" y="384"/>
                    <a:pt x="284" y="384"/>
                    <a:pt x="284" y="384"/>
                  </a:cubicBezTo>
                  <a:cubicBezTo>
                    <a:pt x="284" y="384"/>
                    <a:pt x="284" y="384"/>
                    <a:pt x="284" y="384"/>
                  </a:cubicBezTo>
                  <a:cubicBezTo>
                    <a:pt x="284" y="385"/>
                    <a:pt x="284" y="385"/>
                    <a:pt x="284" y="385"/>
                  </a:cubicBezTo>
                  <a:cubicBezTo>
                    <a:pt x="284" y="385"/>
                    <a:pt x="284" y="385"/>
                    <a:pt x="284" y="385"/>
                  </a:cubicBezTo>
                  <a:cubicBezTo>
                    <a:pt x="284" y="385"/>
                    <a:pt x="284" y="385"/>
                    <a:pt x="284" y="385"/>
                  </a:cubicBezTo>
                  <a:cubicBezTo>
                    <a:pt x="283" y="386"/>
                    <a:pt x="283" y="386"/>
                    <a:pt x="283" y="386"/>
                  </a:cubicBezTo>
                  <a:cubicBezTo>
                    <a:pt x="284" y="386"/>
                    <a:pt x="283" y="386"/>
                    <a:pt x="284" y="386"/>
                  </a:cubicBezTo>
                  <a:cubicBezTo>
                    <a:pt x="284" y="386"/>
                    <a:pt x="284" y="386"/>
                    <a:pt x="284" y="386"/>
                  </a:cubicBezTo>
                  <a:cubicBezTo>
                    <a:pt x="284" y="386"/>
                    <a:pt x="284" y="386"/>
                    <a:pt x="284" y="386"/>
                  </a:cubicBezTo>
                  <a:cubicBezTo>
                    <a:pt x="284" y="386"/>
                    <a:pt x="284" y="386"/>
                    <a:pt x="284" y="386"/>
                  </a:cubicBezTo>
                  <a:cubicBezTo>
                    <a:pt x="284" y="385"/>
                    <a:pt x="284" y="385"/>
                    <a:pt x="284" y="385"/>
                  </a:cubicBezTo>
                  <a:cubicBezTo>
                    <a:pt x="284" y="385"/>
                    <a:pt x="284" y="385"/>
                    <a:pt x="284" y="385"/>
                  </a:cubicBezTo>
                  <a:cubicBezTo>
                    <a:pt x="284" y="385"/>
                    <a:pt x="284" y="385"/>
                    <a:pt x="284" y="385"/>
                  </a:cubicBezTo>
                  <a:cubicBezTo>
                    <a:pt x="284" y="384"/>
                    <a:pt x="284" y="384"/>
                    <a:pt x="284" y="384"/>
                  </a:cubicBezTo>
                  <a:cubicBezTo>
                    <a:pt x="284" y="384"/>
                    <a:pt x="284" y="384"/>
                    <a:pt x="284" y="384"/>
                  </a:cubicBezTo>
                  <a:cubicBezTo>
                    <a:pt x="283" y="383"/>
                    <a:pt x="283" y="383"/>
                    <a:pt x="283" y="383"/>
                  </a:cubicBezTo>
                  <a:cubicBezTo>
                    <a:pt x="283" y="383"/>
                    <a:pt x="283" y="383"/>
                    <a:pt x="283" y="383"/>
                  </a:cubicBezTo>
                  <a:cubicBezTo>
                    <a:pt x="283" y="383"/>
                    <a:pt x="283" y="383"/>
                    <a:pt x="283" y="383"/>
                  </a:cubicBezTo>
                  <a:lnTo>
                    <a:pt x="284" y="383"/>
                  </a:lnTo>
                  <a:close/>
                  <a:moveTo>
                    <a:pt x="263" y="410"/>
                  </a:moveTo>
                  <a:cubicBezTo>
                    <a:pt x="263" y="409"/>
                    <a:pt x="263" y="409"/>
                    <a:pt x="263" y="409"/>
                  </a:cubicBezTo>
                  <a:cubicBezTo>
                    <a:pt x="263" y="410"/>
                    <a:pt x="263" y="410"/>
                    <a:pt x="263" y="410"/>
                  </a:cubicBezTo>
                  <a:cubicBezTo>
                    <a:pt x="263" y="410"/>
                    <a:pt x="263" y="410"/>
                    <a:pt x="263" y="410"/>
                  </a:cubicBezTo>
                  <a:close/>
                  <a:moveTo>
                    <a:pt x="260" y="412"/>
                  </a:moveTo>
                  <a:cubicBezTo>
                    <a:pt x="260" y="412"/>
                    <a:pt x="260" y="412"/>
                    <a:pt x="260" y="412"/>
                  </a:cubicBezTo>
                  <a:cubicBezTo>
                    <a:pt x="260" y="412"/>
                    <a:pt x="260" y="412"/>
                    <a:pt x="260" y="412"/>
                  </a:cubicBezTo>
                  <a:cubicBezTo>
                    <a:pt x="260" y="413"/>
                    <a:pt x="260" y="413"/>
                    <a:pt x="260" y="413"/>
                  </a:cubicBezTo>
                  <a:cubicBezTo>
                    <a:pt x="261" y="413"/>
                    <a:pt x="261" y="413"/>
                    <a:pt x="261" y="413"/>
                  </a:cubicBezTo>
                  <a:cubicBezTo>
                    <a:pt x="261" y="413"/>
                    <a:pt x="261" y="413"/>
                    <a:pt x="261" y="413"/>
                  </a:cubicBezTo>
                  <a:cubicBezTo>
                    <a:pt x="261" y="414"/>
                    <a:pt x="261" y="414"/>
                    <a:pt x="261" y="414"/>
                  </a:cubicBezTo>
                  <a:cubicBezTo>
                    <a:pt x="261" y="414"/>
                    <a:pt x="261" y="414"/>
                    <a:pt x="261" y="414"/>
                  </a:cubicBezTo>
                  <a:cubicBezTo>
                    <a:pt x="261" y="414"/>
                    <a:pt x="261" y="414"/>
                    <a:pt x="261" y="414"/>
                  </a:cubicBezTo>
                  <a:cubicBezTo>
                    <a:pt x="261" y="414"/>
                    <a:pt x="261" y="414"/>
                    <a:pt x="261" y="414"/>
                  </a:cubicBezTo>
                  <a:cubicBezTo>
                    <a:pt x="262" y="414"/>
                    <a:pt x="262" y="414"/>
                    <a:pt x="262" y="415"/>
                  </a:cubicBezTo>
                  <a:cubicBezTo>
                    <a:pt x="262" y="415"/>
                    <a:pt x="262" y="415"/>
                    <a:pt x="262" y="415"/>
                  </a:cubicBezTo>
                  <a:cubicBezTo>
                    <a:pt x="263" y="416"/>
                    <a:pt x="263" y="416"/>
                    <a:pt x="263" y="416"/>
                  </a:cubicBezTo>
                  <a:cubicBezTo>
                    <a:pt x="263" y="416"/>
                    <a:pt x="263" y="416"/>
                    <a:pt x="263" y="416"/>
                  </a:cubicBezTo>
                  <a:cubicBezTo>
                    <a:pt x="263" y="417"/>
                    <a:pt x="263" y="417"/>
                    <a:pt x="263" y="417"/>
                  </a:cubicBezTo>
                  <a:cubicBezTo>
                    <a:pt x="263" y="417"/>
                    <a:pt x="263" y="417"/>
                    <a:pt x="263" y="417"/>
                  </a:cubicBezTo>
                  <a:cubicBezTo>
                    <a:pt x="262" y="416"/>
                    <a:pt x="262" y="416"/>
                    <a:pt x="262" y="416"/>
                  </a:cubicBezTo>
                  <a:cubicBezTo>
                    <a:pt x="262" y="416"/>
                    <a:pt x="262" y="416"/>
                    <a:pt x="262" y="416"/>
                  </a:cubicBezTo>
                  <a:cubicBezTo>
                    <a:pt x="262" y="417"/>
                    <a:pt x="262" y="417"/>
                    <a:pt x="262" y="417"/>
                  </a:cubicBezTo>
                  <a:cubicBezTo>
                    <a:pt x="262" y="417"/>
                    <a:pt x="262" y="417"/>
                    <a:pt x="262" y="417"/>
                  </a:cubicBezTo>
                  <a:cubicBezTo>
                    <a:pt x="262" y="417"/>
                    <a:pt x="262" y="417"/>
                    <a:pt x="262" y="417"/>
                  </a:cubicBezTo>
                  <a:cubicBezTo>
                    <a:pt x="262" y="417"/>
                    <a:pt x="262" y="417"/>
                    <a:pt x="262" y="417"/>
                  </a:cubicBezTo>
                  <a:cubicBezTo>
                    <a:pt x="262" y="417"/>
                    <a:pt x="262" y="417"/>
                    <a:pt x="262" y="417"/>
                  </a:cubicBezTo>
                  <a:cubicBezTo>
                    <a:pt x="262" y="417"/>
                    <a:pt x="262" y="417"/>
                    <a:pt x="262" y="417"/>
                  </a:cubicBezTo>
                  <a:cubicBezTo>
                    <a:pt x="263" y="417"/>
                    <a:pt x="263" y="417"/>
                    <a:pt x="263" y="417"/>
                  </a:cubicBezTo>
                  <a:cubicBezTo>
                    <a:pt x="263" y="418"/>
                    <a:pt x="263" y="418"/>
                    <a:pt x="263" y="418"/>
                  </a:cubicBezTo>
                  <a:cubicBezTo>
                    <a:pt x="263" y="418"/>
                    <a:pt x="263" y="418"/>
                    <a:pt x="263" y="418"/>
                  </a:cubicBezTo>
                  <a:cubicBezTo>
                    <a:pt x="263" y="418"/>
                    <a:pt x="263" y="418"/>
                    <a:pt x="263" y="418"/>
                  </a:cubicBezTo>
                  <a:cubicBezTo>
                    <a:pt x="262" y="419"/>
                    <a:pt x="262" y="419"/>
                    <a:pt x="262" y="419"/>
                  </a:cubicBezTo>
                  <a:cubicBezTo>
                    <a:pt x="262" y="419"/>
                    <a:pt x="262" y="419"/>
                    <a:pt x="262" y="419"/>
                  </a:cubicBezTo>
                  <a:cubicBezTo>
                    <a:pt x="262" y="420"/>
                    <a:pt x="262" y="420"/>
                    <a:pt x="262" y="420"/>
                  </a:cubicBezTo>
                  <a:cubicBezTo>
                    <a:pt x="262" y="420"/>
                    <a:pt x="262" y="420"/>
                    <a:pt x="262" y="420"/>
                  </a:cubicBezTo>
                  <a:cubicBezTo>
                    <a:pt x="262" y="420"/>
                    <a:pt x="262" y="420"/>
                    <a:pt x="262" y="420"/>
                  </a:cubicBezTo>
                  <a:cubicBezTo>
                    <a:pt x="262" y="420"/>
                    <a:pt x="262" y="420"/>
                    <a:pt x="262" y="420"/>
                  </a:cubicBezTo>
                  <a:cubicBezTo>
                    <a:pt x="262" y="420"/>
                    <a:pt x="262" y="420"/>
                    <a:pt x="262" y="420"/>
                  </a:cubicBezTo>
                  <a:cubicBezTo>
                    <a:pt x="262" y="421"/>
                    <a:pt x="262" y="421"/>
                    <a:pt x="262" y="421"/>
                  </a:cubicBezTo>
                  <a:cubicBezTo>
                    <a:pt x="263" y="421"/>
                    <a:pt x="263" y="421"/>
                    <a:pt x="263" y="421"/>
                  </a:cubicBezTo>
                  <a:cubicBezTo>
                    <a:pt x="263" y="421"/>
                    <a:pt x="263" y="421"/>
                    <a:pt x="263" y="421"/>
                  </a:cubicBezTo>
                  <a:cubicBezTo>
                    <a:pt x="262" y="421"/>
                    <a:pt x="262" y="421"/>
                    <a:pt x="262" y="422"/>
                  </a:cubicBezTo>
                  <a:cubicBezTo>
                    <a:pt x="262" y="422"/>
                    <a:pt x="262" y="422"/>
                    <a:pt x="262" y="422"/>
                  </a:cubicBezTo>
                  <a:cubicBezTo>
                    <a:pt x="262" y="422"/>
                    <a:pt x="262" y="422"/>
                    <a:pt x="262" y="422"/>
                  </a:cubicBezTo>
                  <a:cubicBezTo>
                    <a:pt x="262" y="422"/>
                    <a:pt x="262" y="422"/>
                    <a:pt x="262" y="422"/>
                  </a:cubicBezTo>
                  <a:cubicBezTo>
                    <a:pt x="262" y="422"/>
                    <a:pt x="262" y="422"/>
                    <a:pt x="262" y="422"/>
                  </a:cubicBezTo>
                  <a:cubicBezTo>
                    <a:pt x="263" y="422"/>
                    <a:pt x="263" y="422"/>
                    <a:pt x="263" y="422"/>
                  </a:cubicBezTo>
                  <a:cubicBezTo>
                    <a:pt x="263" y="422"/>
                    <a:pt x="263" y="422"/>
                    <a:pt x="263" y="422"/>
                  </a:cubicBezTo>
                  <a:cubicBezTo>
                    <a:pt x="263" y="422"/>
                    <a:pt x="263" y="422"/>
                    <a:pt x="263" y="422"/>
                  </a:cubicBezTo>
                  <a:cubicBezTo>
                    <a:pt x="263" y="423"/>
                    <a:pt x="263" y="423"/>
                    <a:pt x="263" y="423"/>
                  </a:cubicBezTo>
                  <a:cubicBezTo>
                    <a:pt x="263" y="423"/>
                    <a:pt x="263" y="423"/>
                    <a:pt x="263" y="423"/>
                  </a:cubicBezTo>
                  <a:cubicBezTo>
                    <a:pt x="263" y="423"/>
                    <a:pt x="263" y="423"/>
                    <a:pt x="263" y="423"/>
                  </a:cubicBezTo>
                  <a:cubicBezTo>
                    <a:pt x="263" y="423"/>
                    <a:pt x="263" y="423"/>
                    <a:pt x="263" y="423"/>
                  </a:cubicBezTo>
                  <a:cubicBezTo>
                    <a:pt x="263" y="422"/>
                    <a:pt x="263" y="422"/>
                    <a:pt x="263" y="422"/>
                  </a:cubicBezTo>
                  <a:cubicBezTo>
                    <a:pt x="263" y="422"/>
                    <a:pt x="263" y="422"/>
                    <a:pt x="263" y="422"/>
                  </a:cubicBezTo>
                  <a:cubicBezTo>
                    <a:pt x="264" y="422"/>
                    <a:pt x="264" y="422"/>
                    <a:pt x="264" y="422"/>
                  </a:cubicBezTo>
                  <a:cubicBezTo>
                    <a:pt x="264" y="423"/>
                    <a:pt x="264" y="423"/>
                    <a:pt x="264" y="423"/>
                  </a:cubicBezTo>
                  <a:cubicBezTo>
                    <a:pt x="264" y="423"/>
                    <a:pt x="264" y="423"/>
                    <a:pt x="264" y="423"/>
                  </a:cubicBezTo>
                  <a:cubicBezTo>
                    <a:pt x="264" y="423"/>
                    <a:pt x="264" y="423"/>
                    <a:pt x="264" y="423"/>
                  </a:cubicBezTo>
                  <a:cubicBezTo>
                    <a:pt x="264" y="423"/>
                    <a:pt x="264" y="423"/>
                    <a:pt x="264" y="423"/>
                  </a:cubicBezTo>
                  <a:cubicBezTo>
                    <a:pt x="264" y="423"/>
                    <a:pt x="264" y="423"/>
                    <a:pt x="265" y="423"/>
                  </a:cubicBezTo>
                  <a:cubicBezTo>
                    <a:pt x="265" y="423"/>
                    <a:pt x="265" y="423"/>
                    <a:pt x="265" y="423"/>
                  </a:cubicBezTo>
                  <a:cubicBezTo>
                    <a:pt x="265" y="424"/>
                    <a:pt x="265" y="424"/>
                    <a:pt x="265" y="424"/>
                  </a:cubicBezTo>
                  <a:cubicBezTo>
                    <a:pt x="266" y="424"/>
                    <a:pt x="266" y="424"/>
                    <a:pt x="266" y="424"/>
                  </a:cubicBezTo>
                  <a:cubicBezTo>
                    <a:pt x="267" y="424"/>
                    <a:pt x="267" y="424"/>
                    <a:pt x="267" y="424"/>
                  </a:cubicBezTo>
                  <a:cubicBezTo>
                    <a:pt x="266" y="424"/>
                    <a:pt x="266" y="424"/>
                    <a:pt x="266" y="424"/>
                  </a:cubicBezTo>
                  <a:cubicBezTo>
                    <a:pt x="267" y="425"/>
                    <a:pt x="267" y="425"/>
                    <a:pt x="267" y="425"/>
                  </a:cubicBezTo>
                  <a:cubicBezTo>
                    <a:pt x="267" y="425"/>
                    <a:pt x="267" y="425"/>
                    <a:pt x="267" y="425"/>
                  </a:cubicBezTo>
                  <a:cubicBezTo>
                    <a:pt x="267" y="425"/>
                    <a:pt x="267" y="425"/>
                    <a:pt x="267" y="425"/>
                  </a:cubicBezTo>
                  <a:cubicBezTo>
                    <a:pt x="267" y="426"/>
                    <a:pt x="267" y="426"/>
                    <a:pt x="267" y="426"/>
                  </a:cubicBezTo>
                  <a:cubicBezTo>
                    <a:pt x="266" y="426"/>
                    <a:pt x="266" y="426"/>
                    <a:pt x="266" y="426"/>
                  </a:cubicBezTo>
                  <a:cubicBezTo>
                    <a:pt x="266" y="427"/>
                    <a:pt x="266" y="427"/>
                    <a:pt x="266" y="427"/>
                  </a:cubicBezTo>
                  <a:cubicBezTo>
                    <a:pt x="265" y="427"/>
                    <a:pt x="265" y="427"/>
                    <a:pt x="265" y="427"/>
                  </a:cubicBezTo>
                  <a:cubicBezTo>
                    <a:pt x="265" y="427"/>
                    <a:pt x="265" y="427"/>
                    <a:pt x="265" y="427"/>
                  </a:cubicBezTo>
                  <a:cubicBezTo>
                    <a:pt x="264" y="427"/>
                    <a:pt x="264" y="427"/>
                    <a:pt x="264" y="427"/>
                  </a:cubicBezTo>
                  <a:cubicBezTo>
                    <a:pt x="264" y="427"/>
                    <a:pt x="264" y="427"/>
                    <a:pt x="264" y="426"/>
                  </a:cubicBezTo>
                  <a:cubicBezTo>
                    <a:pt x="264" y="426"/>
                    <a:pt x="264" y="426"/>
                    <a:pt x="264" y="426"/>
                  </a:cubicBezTo>
                  <a:cubicBezTo>
                    <a:pt x="263" y="426"/>
                    <a:pt x="263" y="426"/>
                    <a:pt x="263" y="426"/>
                  </a:cubicBezTo>
                  <a:cubicBezTo>
                    <a:pt x="264" y="426"/>
                    <a:pt x="264" y="426"/>
                    <a:pt x="264" y="426"/>
                  </a:cubicBezTo>
                  <a:cubicBezTo>
                    <a:pt x="263" y="425"/>
                    <a:pt x="263" y="425"/>
                    <a:pt x="263" y="425"/>
                  </a:cubicBezTo>
                  <a:cubicBezTo>
                    <a:pt x="263" y="425"/>
                    <a:pt x="263" y="425"/>
                    <a:pt x="263" y="425"/>
                  </a:cubicBezTo>
                  <a:cubicBezTo>
                    <a:pt x="263" y="425"/>
                    <a:pt x="263" y="425"/>
                    <a:pt x="263" y="425"/>
                  </a:cubicBezTo>
                  <a:cubicBezTo>
                    <a:pt x="262" y="425"/>
                    <a:pt x="262" y="425"/>
                    <a:pt x="262" y="425"/>
                  </a:cubicBezTo>
                  <a:cubicBezTo>
                    <a:pt x="262" y="425"/>
                    <a:pt x="262" y="425"/>
                    <a:pt x="262" y="425"/>
                  </a:cubicBezTo>
                  <a:cubicBezTo>
                    <a:pt x="262" y="425"/>
                    <a:pt x="262" y="425"/>
                    <a:pt x="262" y="425"/>
                  </a:cubicBezTo>
                  <a:cubicBezTo>
                    <a:pt x="262" y="424"/>
                    <a:pt x="262" y="424"/>
                    <a:pt x="262" y="424"/>
                  </a:cubicBezTo>
                  <a:cubicBezTo>
                    <a:pt x="262" y="424"/>
                    <a:pt x="262" y="424"/>
                    <a:pt x="262" y="424"/>
                  </a:cubicBezTo>
                  <a:cubicBezTo>
                    <a:pt x="261" y="424"/>
                    <a:pt x="261" y="424"/>
                    <a:pt x="261" y="424"/>
                  </a:cubicBezTo>
                  <a:cubicBezTo>
                    <a:pt x="261" y="424"/>
                    <a:pt x="261" y="424"/>
                    <a:pt x="261" y="424"/>
                  </a:cubicBezTo>
                  <a:cubicBezTo>
                    <a:pt x="261" y="423"/>
                    <a:pt x="261" y="423"/>
                    <a:pt x="261" y="423"/>
                  </a:cubicBezTo>
                  <a:cubicBezTo>
                    <a:pt x="261" y="424"/>
                    <a:pt x="261" y="424"/>
                    <a:pt x="261" y="424"/>
                  </a:cubicBezTo>
                  <a:cubicBezTo>
                    <a:pt x="261" y="423"/>
                    <a:pt x="261" y="423"/>
                    <a:pt x="261" y="423"/>
                  </a:cubicBezTo>
                  <a:cubicBezTo>
                    <a:pt x="261" y="423"/>
                    <a:pt x="261" y="423"/>
                    <a:pt x="261" y="423"/>
                  </a:cubicBezTo>
                  <a:cubicBezTo>
                    <a:pt x="260" y="423"/>
                    <a:pt x="260" y="423"/>
                    <a:pt x="260" y="423"/>
                  </a:cubicBezTo>
                  <a:cubicBezTo>
                    <a:pt x="260" y="423"/>
                    <a:pt x="260" y="423"/>
                    <a:pt x="260" y="423"/>
                  </a:cubicBezTo>
                  <a:cubicBezTo>
                    <a:pt x="260" y="422"/>
                    <a:pt x="260" y="422"/>
                    <a:pt x="260" y="422"/>
                  </a:cubicBezTo>
                  <a:cubicBezTo>
                    <a:pt x="260" y="422"/>
                    <a:pt x="260" y="422"/>
                    <a:pt x="260" y="422"/>
                  </a:cubicBezTo>
                  <a:cubicBezTo>
                    <a:pt x="259" y="422"/>
                    <a:pt x="259" y="422"/>
                    <a:pt x="259" y="422"/>
                  </a:cubicBezTo>
                  <a:cubicBezTo>
                    <a:pt x="259" y="423"/>
                    <a:pt x="259" y="423"/>
                    <a:pt x="259" y="424"/>
                  </a:cubicBezTo>
                  <a:cubicBezTo>
                    <a:pt x="259" y="424"/>
                    <a:pt x="259" y="424"/>
                    <a:pt x="259" y="424"/>
                  </a:cubicBezTo>
                  <a:cubicBezTo>
                    <a:pt x="259" y="425"/>
                    <a:pt x="259" y="425"/>
                    <a:pt x="258" y="425"/>
                  </a:cubicBezTo>
                  <a:cubicBezTo>
                    <a:pt x="258" y="425"/>
                    <a:pt x="258" y="425"/>
                    <a:pt x="258" y="425"/>
                  </a:cubicBezTo>
                  <a:cubicBezTo>
                    <a:pt x="258" y="425"/>
                    <a:pt x="258" y="425"/>
                    <a:pt x="258" y="425"/>
                  </a:cubicBezTo>
                  <a:cubicBezTo>
                    <a:pt x="258" y="425"/>
                    <a:pt x="258" y="425"/>
                    <a:pt x="258" y="425"/>
                  </a:cubicBezTo>
                  <a:cubicBezTo>
                    <a:pt x="258" y="425"/>
                    <a:pt x="258" y="425"/>
                    <a:pt x="258" y="425"/>
                  </a:cubicBezTo>
                  <a:cubicBezTo>
                    <a:pt x="257" y="425"/>
                    <a:pt x="257" y="425"/>
                    <a:pt x="257" y="425"/>
                  </a:cubicBezTo>
                  <a:cubicBezTo>
                    <a:pt x="257" y="425"/>
                    <a:pt x="257" y="425"/>
                    <a:pt x="257" y="425"/>
                  </a:cubicBezTo>
                  <a:cubicBezTo>
                    <a:pt x="257" y="425"/>
                    <a:pt x="257" y="425"/>
                    <a:pt x="257" y="425"/>
                  </a:cubicBezTo>
                  <a:cubicBezTo>
                    <a:pt x="257" y="425"/>
                    <a:pt x="257" y="425"/>
                    <a:pt x="257" y="425"/>
                  </a:cubicBezTo>
                  <a:cubicBezTo>
                    <a:pt x="257" y="425"/>
                    <a:pt x="257" y="425"/>
                    <a:pt x="257" y="425"/>
                  </a:cubicBezTo>
                  <a:cubicBezTo>
                    <a:pt x="257" y="425"/>
                    <a:pt x="257" y="425"/>
                    <a:pt x="257" y="425"/>
                  </a:cubicBezTo>
                  <a:cubicBezTo>
                    <a:pt x="256" y="425"/>
                    <a:pt x="256" y="425"/>
                    <a:pt x="256" y="425"/>
                  </a:cubicBezTo>
                  <a:cubicBezTo>
                    <a:pt x="256" y="425"/>
                    <a:pt x="256" y="425"/>
                    <a:pt x="256" y="425"/>
                  </a:cubicBezTo>
                  <a:cubicBezTo>
                    <a:pt x="256" y="425"/>
                    <a:pt x="256" y="425"/>
                    <a:pt x="256" y="425"/>
                  </a:cubicBezTo>
                  <a:cubicBezTo>
                    <a:pt x="256" y="425"/>
                    <a:pt x="256" y="425"/>
                    <a:pt x="256" y="425"/>
                  </a:cubicBezTo>
                  <a:cubicBezTo>
                    <a:pt x="256" y="425"/>
                    <a:pt x="256" y="425"/>
                    <a:pt x="256" y="425"/>
                  </a:cubicBezTo>
                  <a:cubicBezTo>
                    <a:pt x="256" y="425"/>
                    <a:pt x="256" y="425"/>
                    <a:pt x="256" y="425"/>
                  </a:cubicBezTo>
                  <a:cubicBezTo>
                    <a:pt x="256" y="425"/>
                    <a:pt x="256" y="425"/>
                    <a:pt x="256" y="425"/>
                  </a:cubicBezTo>
                  <a:cubicBezTo>
                    <a:pt x="255" y="424"/>
                    <a:pt x="255" y="424"/>
                    <a:pt x="255" y="424"/>
                  </a:cubicBezTo>
                  <a:cubicBezTo>
                    <a:pt x="255" y="425"/>
                    <a:pt x="256" y="425"/>
                    <a:pt x="255" y="425"/>
                  </a:cubicBezTo>
                  <a:cubicBezTo>
                    <a:pt x="255" y="425"/>
                    <a:pt x="255" y="426"/>
                    <a:pt x="254" y="425"/>
                  </a:cubicBezTo>
                  <a:cubicBezTo>
                    <a:pt x="254" y="425"/>
                    <a:pt x="254" y="425"/>
                    <a:pt x="254" y="425"/>
                  </a:cubicBezTo>
                  <a:cubicBezTo>
                    <a:pt x="254" y="425"/>
                    <a:pt x="254" y="425"/>
                    <a:pt x="254" y="425"/>
                  </a:cubicBezTo>
                  <a:cubicBezTo>
                    <a:pt x="254" y="425"/>
                    <a:pt x="254" y="425"/>
                    <a:pt x="254" y="425"/>
                  </a:cubicBezTo>
                  <a:cubicBezTo>
                    <a:pt x="254" y="426"/>
                    <a:pt x="254" y="426"/>
                    <a:pt x="254" y="426"/>
                  </a:cubicBezTo>
                  <a:cubicBezTo>
                    <a:pt x="254" y="426"/>
                    <a:pt x="254" y="426"/>
                    <a:pt x="254" y="426"/>
                  </a:cubicBezTo>
                  <a:cubicBezTo>
                    <a:pt x="254" y="426"/>
                    <a:pt x="254" y="426"/>
                    <a:pt x="254" y="426"/>
                  </a:cubicBezTo>
                  <a:cubicBezTo>
                    <a:pt x="254" y="426"/>
                    <a:pt x="254" y="426"/>
                    <a:pt x="254" y="426"/>
                  </a:cubicBezTo>
                  <a:cubicBezTo>
                    <a:pt x="253" y="426"/>
                    <a:pt x="253" y="426"/>
                    <a:pt x="253" y="426"/>
                  </a:cubicBezTo>
                  <a:cubicBezTo>
                    <a:pt x="254" y="426"/>
                    <a:pt x="254" y="426"/>
                    <a:pt x="254" y="426"/>
                  </a:cubicBezTo>
                  <a:cubicBezTo>
                    <a:pt x="253" y="426"/>
                    <a:pt x="253" y="426"/>
                    <a:pt x="253" y="426"/>
                  </a:cubicBezTo>
                  <a:cubicBezTo>
                    <a:pt x="253" y="427"/>
                    <a:pt x="253" y="427"/>
                    <a:pt x="253" y="427"/>
                  </a:cubicBezTo>
                  <a:cubicBezTo>
                    <a:pt x="253" y="427"/>
                    <a:pt x="253" y="427"/>
                    <a:pt x="253" y="427"/>
                  </a:cubicBezTo>
                  <a:cubicBezTo>
                    <a:pt x="253" y="428"/>
                    <a:pt x="253" y="428"/>
                    <a:pt x="253" y="428"/>
                  </a:cubicBezTo>
                  <a:cubicBezTo>
                    <a:pt x="253" y="428"/>
                    <a:pt x="253" y="428"/>
                    <a:pt x="253" y="428"/>
                  </a:cubicBezTo>
                  <a:cubicBezTo>
                    <a:pt x="253" y="429"/>
                    <a:pt x="253" y="429"/>
                    <a:pt x="253" y="429"/>
                  </a:cubicBezTo>
                  <a:cubicBezTo>
                    <a:pt x="252" y="429"/>
                    <a:pt x="252" y="429"/>
                    <a:pt x="252" y="429"/>
                  </a:cubicBezTo>
                  <a:cubicBezTo>
                    <a:pt x="252" y="429"/>
                    <a:pt x="252" y="429"/>
                    <a:pt x="252" y="429"/>
                  </a:cubicBezTo>
                  <a:cubicBezTo>
                    <a:pt x="252" y="429"/>
                    <a:pt x="252" y="429"/>
                    <a:pt x="252" y="429"/>
                  </a:cubicBezTo>
                  <a:cubicBezTo>
                    <a:pt x="252" y="430"/>
                    <a:pt x="252" y="430"/>
                    <a:pt x="252" y="430"/>
                  </a:cubicBezTo>
                  <a:cubicBezTo>
                    <a:pt x="252" y="429"/>
                    <a:pt x="252" y="429"/>
                    <a:pt x="252" y="429"/>
                  </a:cubicBezTo>
                  <a:cubicBezTo>
                    <a:pt x="252" y="430"/>
                    <a:pt x="252" y="430"/>
                    <a:pt x="252" y="430"/>
                  </a:cubicBezTo>
                  <a:cubicBezTo>
                    <a:pt x="253" y="430"/>
                    <a:pt x="253" y="430"/>
                    <a:pt x="253" y="430"/>
                  </a:cubicBezTo>
                  <a:cubicBezTo>
                    <a:pt x="253" y="430"/>
                    <a:pt x="253" y="430"/>
                    <a:pt x="253" y="430"/>
                  </a:cubicBezTo>
                  <a:cubicBezTo>
                    <a:pt x="253" y="430"/>
                    <a:pt x="253" y="430"/>
                    <a:pt x="253" y="430"/>
                  </a:cubicBezTo>
                  <a:cubicBezTo>
                    <a:pt x="253" y="430"/>
                    <a:pt x="253" y="430"/>
                    <a:pt x="253" y="430"/>
                  </a:cubicBezTo>
                  <a:cubicBezTo>
                    <a:pt x="253" y="430"/>
                    <a:pt x="253" y="430"/>
                    <a:pt x="253" y="430"/>
                  </a:cubicBezTo>
                  <a:cubicBezTo>
                    <a:pt x="254" y="430"/>
                    <a:pt x="254" y="430"/>
                    <a:pt x="254" y="430"/>
                  </a:cubicBezTo>
                  <a:cubicBezTo>
                    <a:pt x="254" y="431"/>
                    <a:pt x="254" y="431"/>
                    <a:pt x="254" y="431"/>
                  </a:cubicBezTo>
                  <a:cubicBezTo>
                    <a:pt x="254" y="431"/>
                    <a:pt x="254" y="431"/>
                    <a:pt x="254" y="431"/>
                  </a:cubicBezTo>
                  <a:cubicBezTo>
                    <a:pt x="254" y="432"/>
                    <a:pt x="254" y="432"/>
                    <a:pt x="254" y="432"/>
                  </a:cubicBezTo>
                  <a:cubicBezTo>
                    <a:pt x="254" y="431"/>
                    <a:pt x="254" y="431"/>
                    <a:pt x="254" y="431"/>
                  </a:cubicBezTo>
                  <a:cubicBezTo>
                    <a:pt x="253" y="432"/>
                    <a:pt x="253" y="432"/>
                    <a:pt x="253" y="432"/>
                  </a:cubicBezTo>
                  <a:cubicBezTo>
                    <a:pt x="253" y="431"/>
                    <a:pt x="253" y="431"/>
                    <a:pt x="253" y="431"/>
                  </a:cubicBezTo>
                  <a:cubicBezTo>
                    <a:pt x="252" y="431"/>
                    <a:pt x="252" y="431"/>
                    <a:pt x="252" y="431"/>
                  </a:cubicBezTo>
                  <a:cubicBezTo>
                    <a:pt x="252" y="432"/>
                    <a:pt x="252" y="432"/>
                    <a:pt x="252" y="432"/>
                  </a:cubicBezTo>
                  <a:cubicBezTo>
                    <a:pt x="252" y="432"/>
                    <a:pt x="253" y="432"/>
                    <a:pt x="253" y="432"/>
                  </a:cubicBezTo>
                  <a:cubicBezTo>
                    <a:pt x="253" y="433"/>
                    <a:pt x="253" y="433"/>
                    <a:pt x="253" y="433"/>
                  </a:cubicBezTo>
                  <a:cubicBezTo>
                    <a:pt x="252" y="433"/>
                    <a:pt x="252" y="433"/>
                    <a:pt x="252" y="433"/>
                  </a:cubicBezTo>
                  <a:cubicBezTo>
                    <a:pt x="252" y="433"/>
                    <a:pt x="252" y="433"/>
                    <a:pt x="252" y="433"/>
                  </a:cubicBezTo>
                  <a:cubicBezTo>
                    <a:pt x="252" y="432"/>
                    <a:pt x="252" y="432"/>
                    <a:pt x="252" y="432"/>
                  </a:cubicBezTo>
                  <a:cubicBezTo>
                    <a:pt x="251" y="433"/>
                    <a:pt x="251" y="433"/>
                    <a:pt x="251" y="433"/>
                  </a:cubicBezTo>
                  <a:cubicBezTo>
                    <a:pt x="251" y="433"/>
                    <a:pt x="251" y="433"/>
                    <a:pt x="251" y="433"/>
                  </a:cubicBezTo>
                  <a:cubicBezTo>
                    <a:pt x="251" y="433"/>
                    <a:pt x="251" y="433"/>
                    <a:pt x="251" y="433"/>
                  </a:cubicBezTo>
                  <a:cubicBezTo>
                    <a:pt x="252" y="433"/>
                    <a:pt x="252" y="433"/>
                    <a:pt x="252" y="433"/>
                  </a:cubicBezTo>
                  <a:cubicBezTo>
                    <a:pt x="252" y="433"/>
                    <a:pt x="252" y="433"/>
                    <a:pt x="252" y="433"/>
                  </a:cubicBezTo>
                  <a:cubicBezTo>
                    <a:pt x="252" y="433"/>
                    <a:pt x="252" y="433"/>
                    <a:pt x="253" y="434"/>
                  </a:cubicBezTo>
                  <a:cubicBezTo>
                    <a:pt x="252" y="434"/>
                    <a:pt x="252" y="434"/>
                    <a:pt x="252" y="434"/>
                  </a:cubicBezTo>
                  <a:cubicBezTo>
                    <a:pt x="252" y="434"/>
                    <a:pt x="252" y="434"/>
                    <a:pt x="252" y="434"/>
                  </a:cubicBezTo>
                  <a:cubicBezTo>
                    <a:pt x="252" y="434"/>
                    <a:pt x="252" y="434"/>
                    <a:pt x="252" y="434"/>
                  </a:cubicBezTo>
                  <a:cubicBezTo>
                    <a:pt x="252" y="434"/>
                    <a:pt x="252" y="434"/>
                    <a:pt x="252" y="434"/>
                  </a:cubicBezTo>
                  <a:cubicBezTo>
                    <a:pt x="252" y="434"/>
                    <a:pt x="252" y="434"/>
                    <a:pt x="252" y="434"/>
                  </a:cubicBezTo>
                  <a:cubicBezTo>
                    <a:pt x="252" y="434"/>
                    <a:pt x="252" y="434"/>
                    <a:pt x="252" y="434"/>
                  </a:cubicBezTo>
                  <a:cubicBezTo>
                    <a:pt x="252" y="435"/>
                    <a:pt x="252" y="435"/>
                    <a:pt x="252" y="435"/>
                  </a:cubicBezTo>
                  <a:cubicBezTo>
                    <a:pt x="252" y="435"/>
                    <a:pt x="252" y="435"/>
                    <a:pt x="252" y="435"/>
                  </a:cubicBezTo>
                  <a:cubicBezTo>
                    <a:pt x="253" y="435"/>
                    <a:pt x="253" y="435"/>
                    <a:pt x="253" y="435"/>
                  </a:cubicBezTo>
                  <a:cubicBezTo>
                    <a:pt x="253" y="435"/>
                    <a:pt x="253" y="435"/>
                    <a:pt x="253" y="435"/>
                  </a:cubicBezTo>
                  <a:cubicBezTo>
                    <a:pt x="253" y="435"/>
                    <a:pt x="253" y="435"/>
                    <a:pt x="253" y="435"/>
                  </a:cubicBezTo>
                  <a:cubicBezTo>
                    <a:pt x="253" y="435"/>
                    <a:pt x="253" y="435"/>
                    <a:pt x="253" y="435"/>
                  </a:cubicBezTo>
                  <a:cubicBezTo>
                    <a:pt x="253" y="435"/>
                    <a:pt x="253" y="435"/>
                    <a:pt x="253" y="435"/>
                  </a:cubicBezTo>
                  <a:cubicBezTo>
                    <a:pt x="253" y="435"/>
                    <a:pt x="253" y="435"/>
                    <a:pt x="253" y="435"/>
                  </a:cubicBezTo>
                  <a:cubicBezTo>
                    <a:pt x="253" y="435"/>
                    <a:pt x="253" y="435"/>
                    <a:pt x="253" y="435"/>
                  </a:cubicBezTo>
                  <a:cubicBezTo>
                    <a:pt x="253" y="435"/>
                    <a:pt x="253" y="436"/>
                    <a:pt x="252" y="436"/>
                  </a:cubicBezTo>
                  <a:cubicBezTo>
                    <a:pt x="253" y="437"/>
                    <a:pt x="253" y="437"/>
                    <a:pt x="253" y="437"/>
                  </a:cubicBezTo>
                  <a:cubicBezTo>
                    <a:pt x="253" y="437"/>
                    <a:pt x="253" y="437"/>
                    <a:pt x="253" y="437"/>
                  </a:cubicBezTo>
                  <a:cubicBezTo>
                    <a:pt x="253" y="437"/>
                    <a:pt x="253" y="437"/>
                    <a:pt x="253" y="437"/>
                  </a:cubicBezTo>
                  <a:cubicBezTo>
                    <a:pt x="253" y="438"/>
                    <a:pt x="253" y="438"/>
                    <a:pt x="253" y="438"/>
                  </a:cubicBezTo>
                  <a:cubicBezTo>
                    <a:pt x="254" y="438"/>
                    <a:pt x="254" y="438"/>
                    <a:pt x="254" y="438"/>
                  </a:cubicBezTo>
                  <a:cubicBezTo>
                    <a:pt x="254" y="438"/>
                    <a:pt x="254" y="438"/>
                    <a:pt x="254" y="438"/>
                  </a:cubicBezTo>
                  <a:cubicBezTo>
                    <a:pt x="253" y="438"/>
                    <a:pt x="254" y="438"/>
                    <a:pt x="253" y="438"/>
                  </a:cubicBezTo>
                  <a:cubicBezTo>
                    <a:pt x="254" y="437"/>
                    <a:pt x="254" y="437"/>
                    <a:pt x="254" y="437"/>
                  </a:cubicBezTo>
                  <a:cubicBezTo>
                    <a:pt x="254" y="437"/>
                    <a:pt x="254" y="437"/>
                    <a:pt x="254" y="437"/>
                  </a:cubicBezTo>
                  <a:cubicBezTo>
                    <a:pt x="255" y="438"/>
                    <a:pt x="255" y="438"/>
                    <a:pt x="255" y="438"/>
                  </a:cubicBezTo>
                  <a:cubicBezTo>
                    <a:pt x="255" y="438"/>
                    <a:pt x="255" y="438"/>
                    <a:pt x="255" y="438"/>
                  </a:cubicBezTo>
                  <a:cubicBezTo>
                    <a:pt x="255" y="438"/>
                    <a:pt x="255" y="438"/>
                    <a:pt x="255" y="438"/>
                  </a:cubicBezTo>
                  <a:cubicBezTo>
                    <a:pt x="255" y="439"/>
                    <a:pt x="255" y="439"/>
                    <a:pt x="255" y="440"/>
                  </a:cubicBezTo>
                  <a:cubicBezTo>
                    <a:pt x="255" y="440"/>
                    <a:pt x="255" y="440"/>
                    <a:pt x="255" y="440"/>
                  </a:cubicBezTo>
                  <a:cubicBezTo>
                    <a:pt x="256" y="440"/>
                    <a:pt x="256" y="440"/>
                    <a:pt x="256" y="440"/>
                  </a:cubicBezTo>
                  <a:cubicBezTo>
                    <a:pt x="256" y="440"/>
                    <a:pt x="256" y="440"/>
                    <a:pt x="256" y="440"/>
                  </a:cubicBezTo>
                  <a:cubicBezTo>
                    <a:pt x="256" y="440"/>
                    <a:pt x="256" y="440"/>
                    <a:pt x="256" y="440"/>
                  </a:cubicBezTo>
                  <a:cubicBezTo>
                    <a:pt x="256" y="439"/>
                    <a:pt x="257" y="440"/>
                    <a:pt x="256" y="439"/>
                  </a:cubicBezTo>
                  <a:cubicBezTo>
                    <a:pt x="257" y="439"/>
                    <a:pt x="257" y="439"/>
                    <a:pt x="257" y="439"/>
                  </a:cubicBezTo>
                  <a:cubicBezTo>
                    <a:pt x="257" y="439"/>
                    <a:pt x="257" y="439"/>
                    <a:pt x="257" y="439"/>
                  </a:cubicBezTo>
                  <a:cubicBezTo>
                    <a:pt x="257" y="439"/>
                    <a:pt x="257" y="439"/>
                    <a:pt x="257" y="439"/>
                  </a:cubicBezTo>
                  <a:cubicBezTo>
                    <a:pt x="257" y="439"/>
                    <a:pt x="257" y="439"/>
                    <a:pt x="257" y="439"/>
                  </a:cubicBezTo>
                  <a:cubicBezTo>
                    <a:pt x="257" y="439"/>
                    <a:pt x="257" y="439"/>
                    <a:pt x="257" y="439"/>
                  </a:cubicBezTo>
                  <a:cubicBezTo>
                    <a:pt x="257" y="439"/>
                    <a:pt x="257" y="439"/>
                    <a:pt x="257" y="439"/>
                  </a:cubicBezTo>
                  <a:cubicBezTo>
                    <a:pt x="257" y="439"/>
                    <a:pt x="257" y="439"/>
                    <a:pt x="257" y="439"/>
                  </a:cubicBezTo>
                  <a:cubicBezTo>
                    <a:pt x="257" y="440"/>
                    <a:pt x="257" y="440"/>
                    <a:pt x="257" y="440"/>
                  </a:cubicBezTo>
                  <a:cubicBezTo>
                    <a:pt x="257" y="440"/>
                    <a:pt x="257" y="440"/>
                    <a:pt x="257" y="440"/>
                  </a:cubicBezTo>
                  <a:cubicBezTo>
                    <a:pt x="257" y="440"/>
                    <a:pt x="257" y="440"/>
                    <a:pt x="257" y="440"/>
                  </a:cubicBezTo>
                  <a:cubicBezTo>
                    <a:pt x="257" y="440"/>
                    <a:pt x="257" y="440"/>
                    <a:pt x="257" y="440"/>
                  </a:cubicBezTo>
                  <a:cubicBezTo>
                    <a:pt x="257" y="440"/>
                    <a:pt x="257" y="440"/>
                    <a:pt x="257" y="440"/>
                  </a:cubicBezTo>
                  <a:cubicBezTo>
                    <a:pt x="257" y="441"/>
                    <a:pt x="257" y="441"/>
                    <a:pt x="257" y="441"/>
                  </a:cubicBezTo>
                  <a:cubicBezTo>
                    <a:pt x="257" y="441"/>
                    <a:pt x="257" y="441"/>
                    <a:pt x="257" y="441"/>
                  </a:cubicBezTo>
                  <a:cubicBezTo>
                    <a:pt x="257" y="441"/>
                    <a:pt x="257" y="441"/>
                    <a:pt x="257" y="441"/>
                  </a:cubicBezTo>
                  <a:cubicBezTo>
                    <a:pt x="257" y="441"/>
                    <a:pt x="257" y="441"/>
                    <a:pt x="257" y="441"/>
                  </a:cubicBezTo>
                  <a:cubicBezTo>
                    <a:pt x="257" y="442"/>
                    <a:pt x="257" y="442"/>
                    <a:pt x="257" y="442"/>
                  </a:cubicBezTo>
                  <a:cubicBezTo>
                    <a:pt x="257" y="442"/>
                    <a:pt x="257" y="442"/>
                    <a:pt x="257" y="442"/>
                  </a:cubicBezTo>
                  <a:cubicBezTo>
                    <a:pt x="257" y="442"/>
                    <a:pt x="257" y="442"/>
                    <a:pt x="257" y="442"/>
                  </a:cubicBezTo>
                  <a:cubicBezTo>
                    <a:pt x="257" y="441"/>
                    <a:pt x="257" y="441"/>
                    <a:pt x="257" y="441"/>
                  </a:cubicBezTo>
                  <a:cubicBezTo>
                    <a:pt x="257" y="441"/>
                    <a:pt x="257" y="441"/>
                    <a:pt x="257" y="441"/>
                  </a:cubicBezTo>
                  <a:cubicBezTo>
                    <a:pt x="257" y="440"/>
                    <a:pt x="257" y="440"/>
                    <a:pt x="257" y="440"/>
                  </a:cubicBezTo>
                  <a:cubicBezTo>
                    <a:pt x="257" y="440"/>
                    <a:pt x="257" y="440"/>
                    <a:pt x="257" y="440"/>
                  </a:cubicBezTo>
                  <a:cubicBezTo>
                    <a:pt x="258" y="440"/>
                    <a:pt x="258" y="440"/>
                    <a:pt x="258" y="440"/>
                  </a:cubicBezTo>
                  <a:cubicBezTo>
                    <a:pt x="258" y="441"/>
                    <a:pt x="258" y="441"/>
                    <a:pt x="258" y="441"/>
                  </a:cubicBezTo>
                  <a:cubicBezTo>
                    <a:pt x="258" y="442"/>
                    <a:pt x="258" y="442"/>
                    <a:pt x="258" y="442"/>
                  </a:cubicBezTo>
                  <a:cubicBezTo>
                    <a:pt x="258" y="442"/>
                    <a:pt x="258" y="442"/>
                    <a:pt x="258" y="442"/>
                  </a:cubicBezTo>
                  <a:cubicBezTo>
                    <a:pt x="258" y="442"/>
                    <a:pt x="258" y="442"/>
                    <a:pt x="258" y="442"/>
                  </a:cubicBezTo>
                  <a:cubicBezTo>
                    <a:pt x="259" y="442"/>
                    <a:pt x="259" y="442"/>
                    <a:pt x="259" y="442"/>
                  </a:cubicBezTo>
                  <a:cubicBezTo>
                    <a:pt x="259" y="443"/>
                    <a:pt x="259" y="443"/>
                    <a:pt x="260" y="443"/>
                  </a:cubicBezTo>
                  <a:cubicBezTo>
                    <a:pt x="260" y="443"/>
                    <a:pt x="260" y="443"/>
                    <a:pt x="260" y="443"/>
                  </a:cubicBezTo>
                  <a:cubicBezTo>
                    <a:pt x="260" y="444"/>
                    <a:pt x="260" y="444"/>
                    <a:pt x="260" y="444"/>
                  </a:cubicBezTo>
                  <a:cubicBezTo>
                    <a:pt x="260" y="445"/>
                    <a:pt x="260" y="445"/>
                    <a:pt x="260" y="445"/>
                  </a:cubicBezTo>
                  <a:cubicBezTo>
                    <a:pt x="260" y="445"/>
                    <a:pt x="260" y="445"/>
                    <a:pt x="260" y="445"/>
                  </a:cubicBezTo>
                  <a:cubicBezTo>
                    <a:pt x="261" y="445"/>
                    <a:pt x="261" y="445"/>
                    <a:pt x="261" y="445"/>
                  </a:cubicBezTo>
                  <a:cubicBezTo>
                    <a:pt x="261" y="445"/>
                    <a:pt x="261" y="445"/>
                    <a:pt x="261" y="445"/>
                  </a:cubicBezTo>
                  <a:cubicBezTo>
                    <a:pt x="261" y="445"/>
                    <a:pt x="261" y="445"/>
                    <a:pt x="261" y="445"/>
                  </a:cubicBezTo>
                  <a:cubicBezTo>
                    <a:pt x="261" y="445"/>
                    <a:pt x="261" y="445"/>
                    <a:pt x="261" y="445"/>
                  </a:cubicBezTo>
                  <a:cubicBezTo>
                    <a:pt x="261" y="445"/>
                    <a:pt x="261" y="445"/>
                    <a:pt x="261" y="445"/>
                  </a:cubicBezTo>
                  <a:cubicBezTo>
                    <a:pt x="261" y="446"/>
                    <a:pt x="261" y="446"/>
                    <a:pt x="261" y="446"/>
                  </a:cubicBezTo>
                  <a:cubicBezTo>
                    <a:pt x="261" y="446"/>
                    <a:pt x="261" y="446"/>
                    <a:pt x="261" y="446"/>
                  </a:cubicBezTo>
                  <a:cubicBezTo>
                    <a:pt x="261" y="446"/>
                    <a:pt x="261" y="446"/>
                    <a:pt x="261" y="446"/>
                  </a:cubicBezTo>
                  <a:cubicBezTo>
                    <a:pt x="261" y="446"/>
                    <a:pt x="261" y="446"/>
                    <a:pt x="261" y="446"/>
                  </a:cubicBezTo>
                  <a:cubicBezTo>
                    <a:pt x="261" y="446"/>
                    <a:pt x="261" y="446"/>
                    <a:pt x="261" y="446"/>
                  </a:cubicBezTo>
                  <a:cubicBezTo>
                    <a:pt x="261" y="447"/>
                    <a:pt x="261" y="447"/>
                    <a:pt x="261" y="447"/>
                  </a:cubicBezTo>
                  <a:cubicBezTo>
                    <a:pt x="261" y="447"/>
                    <a:pt x="261" y="447"/>
                    <a:pt x="261" y="447"/>
                  </a:cubicBezTo>
                  <a:cubicBezTo>
                    <a:pt x="261" y="447"/>
                    <a:pt x="261" y="447"/>
                    <a:pt x="261" y="447"/>
                  </a:cubicBezTo>
                  <a:cubicBezTo>
                    <a:pt x="261" y="448"/>
                    <a:pt x="261" y="448"/>
                    <a:pt x="261" y="448"/>
                  </a:cubicBezTo>
                  <a:cubicBezTo>
                    <a:pt x="261" y="448"/>
                    <a:pt x="261" y="448"/>
                    <a:pt x="261" y="448"/>
                  </a:cubicBezTo>
                  <a:cubicBezTo>
                    <a:pt x="262" y="448"/>
                    <a:pt x="262" y="448"/>
                    <a:pt x="262" y="448"/>
                  </a:cubicBezTo>
                  <a:cubicBezTo>
                    <a:pt x="262" y="448"/>
                    <a:pt x="262" y="448"/>
                    <a:pt x="262" y="448"/>
                  </a:cubicBezTo>
                  <a:cubicBezTo>
                    <a:pt x="262" y="449"/>
                    <a:pt x="262" y="448"/>
                    <a:pt x="262" y="448"/>
                  </a:cubicBezTo>
                  <a:cubicBezTo>
                    <a:pt x="262" y="449"/>
                    <a:pt x="262" y="449"/>
                    <a:pt x="262" y="449"/>
                  </a:cubicBezTo>
                  <a:cubicBezTo>
                    <a:pt x="262" y="449"/>
                    <a:pt x="262" y="449"/>
                    <a:pt x="262" y="449"/>
                  </a:cubicBezTo>
                  <a:cubicBezTo>
                    <a:pt x="262" y="449"/>
                    <a:pt x="262" y="449"/>
                    <a:pt x="262" y="449"/>
                  </a:cubicBezTo>
                  <a:cubicBezTo>
                    <a:pt x="262" y="449"/>
                    <a:pt x="262" y="449"/>
                    <a:pt x="262" y="449"/>
                  </a:cubicBezTo>
                  <a:cubicBezTo>
                    <a:pt x="262" y="450"/>
                    <a:pt x="262" y="450"/>
                    <a:pt x="262" y="450"/>
                  </a:cubicBezTo>
                  <a:cubicBezTo>
                    <a:pt x="262" y="450"/>
                    <a:pt x="262" y="450"/>
                    <a:pt x="262" y="450"/>
                  </a:cubicBezTo>
                  <a:cubicBezTo>
                    <a:pt x="262" y="450"/>
                    <a:pt x="262" y="450"/>
                    <a:pt x="262" y="450"/>
                  </a:cubicBezTo>
                  <a:cubicBezTo>
                    <a:pt x="262" y="450"/>
                    <a:pt x="262" y="450"/>
                    <a:pt x="262" y="450"/>
                  </a:cubicBezTo>
                  <a:cubicBezTo>
                    <a:pt x="261" y="450"/>
                    <a:pt x="261" y="450"/>
                    <a:pt x="261" y="450"/>
                  </a:cubicBezTo>
                  <a:cubicBezTo>
                    <a:pt x="261" y="450"/>
                    <a:pt x="261" y="450"/>
                    <a:pt x="261" y="450"/>
                  </a:cubicBezTo>
                  <a:cubicBezTo>
                    <a:pt x="261" y="450"/>
                    <a:pt x="261" y="450"/>
                    <a:pt x="261" y="450"/>
                  </a:cubicBezTo>
                  <a:cubicBezTo>
                    <a:pt x="261" y="450"/>
                    <a:pt x="261" y="450"/>
                    <a:pt x="261" y="450"/>
                  </a:cubicBezTo>
                  <a:cubicBezTo>
                    <a:pt x="261" y="450"/>
                    <a:pt x="261" y="450"/>
                    <a:pt x="261" y="450"/>
                  </a:cubicBezTo>
                  <a:cubicBezTo>
                    <a:pt x="261" y="450"/>
                    <a:pt x="261" y="451"/>
                    <a:pt x="262" y="452"/>
                  </a:cubicBezTo>
                  <a:cubicBezTo>
                    <a:pt x="262" y="452"/>
                    <a:pt x="262" y="452"/>
                    <a:pt x="262" y="452"/>
                  </a:cubicBezTo>
                  <a:cubicBezTo>
                    <a:pt x="262" y="452"/>
                    <a:pt x="262" y="452"/>
                    <a:pt x="262" y="452"/>
                  </a:cubicBezTo>
                  <a:cubicBezTo>
                    <a:pt x="261" y="452"/>
                    <a:pt x="261" y="452"/>
                    <a:pt x="261" y="452"/>
                  </a:cubicBezTo>
                  <a:cubicBezTo>
                    <a:pt x="262" y="454"/>
                    <a:pt x="262" y="454"/>
                    <a:pt x="262" y="454"/>
                  </a:cubicBezTo>
                  <a:cubicBezTo>
                    <a:pt x="261" y="454"/>
                    <a:pt x="261" y="454"/>
                    <a:pt x="261" y="454"/>
                  </a:cubicBezTo>
                  <a:cubicBezTo>
                    <a:pt x="261" y="454"/>
                    <a:pt x="261" y="454"/>
                    <a:pt x="261" y="454"/>
                  </a:cubicBezTo>
                  <a:cubicBezTo>
                    <a:pt x="261" y="454"/>
                    <a:pt x="261" y="454"/>
                    <a:pt x="261" y="454"/>
                  </a:cubicBezTo>
                  <a:cubicBezTo>
                    <a:pt x="261" y="454"/>
                    <a:pt x="261" y="454"/>
                    <a:pt x="261" y="454"/>
                  </a:cubicBezTo>
                  <a:cubicBezTo>
                    <a:pt x="261" y="454"/>
                    <a:pt x="261" y="454"/>
                    <a:pt x="261" y="454"/>
                  </a:cubicBezTo>
                  <a:cubicBezTo>
                    <a:pt x="260" y="454"/>
                    <a:pt x="260" y="454"/>
                    <a:pt x="260" y="454"/>
                  </a:cubicBezTo>
                  <a:cubicBezTo>
                    <a:pt x="260" y="454"/>
                    <a:pt x="260" y="454"/>
                    <a:pt x="260" y="454"/>
                  </a:cubicBezTo>
                  <a:cubicBezTo>
                    <a:pt x="260" y="454"/>
                    <a:pt x="260" y="454"/>
                    <a:pt x="260" y="454"/>
                  </a:cubicBezTo>
                  <a:cubicBezTo>
                    <a:pt x="259" y="454"/>
                    <a:pt x="259" y="454"/>
                    <a:pt x="259" y="454"/>
                  </a:cubicBezTo>
                  <a:cubicBezTo>
                    <a:pt x="259" y="454"/>
                    <a:pt x="259" y="454"/>
                    <a:pt x="259" y="454"/>
                  </a:cubicBezTo>
                  <a:cubicBezTo>
                    <a:pt x="259" y="454"/>
                    <a:pt x="259" y="454"/>
                    <a:pt x="259" y="454"/>
                  </a:cubicBezTo>
                  <a:cubicBezTo>
                    <a:pt x="259" y="454"/>
                    <a:pt x="259" y="454"/>
                    <a:pt x="259" y="454"/>
                  </a:cubicBezTo>
                  <a:cubicBezTo>
                    <a:pt x="258" y="454"/>
                    <a:pt x="258" y="454"/>
                    <a:pt x="258" y="454"/>
                  </a:cubicBezTo>
                  <a:cubicBezTo>
                    <a:pt x="258" y="454"/>
                    <a:pt x="258" y="454"/>
                    <a:pt x="258" y="454"/>
                  </a:cubicBezTo>
                  <a:cubicBezTo>
                    <a:pt x="258" y="455"/>
                    <a:pt x="258" y="455"/>
                    <a:pt x="258" y="455"/>
                  </a:cubicBezTo>
                  <a:cubicBezTo>
                    <a:pt x="257" y="454"/>
                    <a:pt x="257" y="454"/>
                    <a:pt x="257" y="454"/>
                  </a:cubicBezTo>
                  <a:cubicBezTo>
                    <a:pt x="257" y="454"/>
                    <a:pt x="257" y="454"/>
                    <a:pt x="257" y="454"/>
                  </a:cubicBezTo>
                  <a:cubicBezTo>
                    <a:pt x="257" y="454"/>
                    <a:pt x="257" y="454"/>
                    <a:pt x="257" y="454"/>
                  </a:cubicBezTo>
                  <a:cubicBezTo>
                    <a:pt x="256" y="455"/>
                    <a:pt x="256" y="455"/>
                    <a:pt x="256" y="455"/>
                  </a:cubicBezTo>
                  <a:cubicBezTo>
                    <a:pt x="256" y="455"/>
                    <a:pt x="256" y="455"/>
                    <a:pt x="256" y="455"/>
                  </a:cubicBezTo>
                  <a:cubicBezTo>
                    <a:pt x="256" y="455"/>
                    <a:pt x="256" y="455"/>
                    <a:pt x="256" y="455"/>
                  </a:cubicBezTo>
                  <a:cubicBezTo>
                    <a:pt x="255" y="455"/>
                    <a:pt x="255" y="455"/>
                    <a:pt x="255" y="454"/>
                  </a:cubicBezTo>
                  <a:cubicBezTo>
                    <a:pt x="255" y="454"/>
                    <a:pt x="254" y="454"/>
                    <a:pt x="254" y="453"/>
                  </a:cubicBezTo>
                  <a:cubicBezTo>
                    <a:pt x="254" y="453"/>
                    <a:pt x="254" y="453"/>
                    <a:pt x="254" y="453"/>
                  </a:cubicBezTo>
                  <a:cubicBezTo>
                    <a:pt x="253" y="452"/>
                    <a:pt x="253" y="452"/>
                    <a:pt x="253" y="452"/>
                  </a:cubicBezTo>
                  <a:cubicBezTo>
                    <a:pt x="252" y="451"/>
                    <a:pt x="252" y="451"/>
                    <a:pt x="252" y="451"/>
                  </a:cubicBezTo>
                  <a:cubicBezTo>
                    <a:pt x="251" y="450"/>
                    <a:pt x="251" y="450"/>
                    <a:pt x="251" y="450"/>
                  </a:cubicBezTo>
                  <a:cubicBezTo>
                    <a:pt x="252" y="450"/>
                    <a:pt x="252" y="450"/>
                    <a:pt x="252" y="450"/>
                  </a:cubicBezTo>
                  <a:cubicBezTo>
                    <a:pt x="251" y="450"/>
                    <a:pt x="251" y="450"/>
                    <a:pt x="251" y="450"/>
                  </a:cubicBezTo>
                  <a:cubicBezTo>
                    <a:pt x="251" y="449"/>
                    <a:pt x="251" y="449"/>
                    <a:pt x="251" y="449"/>
                  </a:cubicBezTo>
                  <a:cubicBezTo>
                    <a:pt x="252" y="450"/>
                    <a:pt x="252" y="450"/>
                    <a:pt x="252" y="450"/>
                  </a:cubicBezTo>
                  <a:cubicBezTo>
                    <a:pt x="252" y="450"/>
                    <a:pt x="252" y="450"/>
                    <a:pt x="252" y="450"/>
                  </a:cubicBezTo>
                  <a:cubicBezTo>
                    <a:pt x="252" y="450"/>
                    <a:pt x="253" y="451"/>
                    <a:pt x="254" y="451"/>
                  </a:cubicBezTo>
                  <a:cubicBezTo>
                    <a:pt x="254" y="451"/>
                    <a:pt x="254" y="451"/>
                    <a:pt x="254" y="451"/>
                  </a:cubicBezTo>
                  <a:cubicBezTo>
                    <a:pt x="254" y="451"/>
                    <a:pt x="254" y="451"/>
                    <a:pt x="254" y="451"/>
                  </a:cubicBezTo>
                  <a:cubicBezTo>
                    <a:pt x="254" y="451"/>
                    <a:pt x="254" y="451"/>
                    <a:pt x="254" y="451"/>
                  </a:cubicBezTo>
                  <a:cubicBezTo>
                    <a:pt x="254" y="451"/>
                    <a:pt x="254" y="451"/>
                    <a:pt x="254" y="451"/>
                  </a:cubicBezTo>
                  <a:cubicBezTo>
                    <a:pt x="255" y="451"/>
                    <a:pt x="255" y="451"/>
                    <a:pt x="255" y="451"/>
                  </a:cubicBezTo>
                  <a:cubicBezTo>
                    <a:pt x="255" y="451"/>
                    <a:pt x="255" y="451"/>
                    <a:pt x="255" y="451"/>
                  </a:cubicBezTo>
                  <a:cubicBezTo>
                    <a:pt x="255" y="451"/>
                    <a:pt x="255" y="451"/>
                    <a:pt x="255" y="451"/>
                  </a:cubicBezTo>
                  <a:cubicBezTo>
                    <a:pt x="255" y="451"/>
                    <a:pt x="255" y="451"/>
                    <a:pt x="255" y="451"/>
                  </a:cubicBezTo>
                  <a:cubicBezTo>
                    <a:pt x="256" y="451"/>
                    <a:pt x="256" y="451"/>
                    <a:pt x="256" y="451"/>
                  </a:cubicBezTo>
                  <a:cubicBezTo>
                    <a:pt x="256" y="451"/>
                    <a:pt x="256" y="451"/>
                    <a:pt x="256" y="451"/>
                  </a:cubicBezTo>
                  <a:cubicBezTo>
                    <a:pt x="256" y="450"/>
                    <a:pt x="256" y="450"/>
                    <a:pt x="256" y="450"/>
                  </a:cubicBezTo>
                  <a:cubicBezTo>
                    <a:pt x="256" y="451"/>
                    <a:pt x="256" y="451"/>
                    <a:pt x="256" y="451"/>
                  </a:cubicBezTo>
                  <a:cubicBezTo>
                    <a:pt x="257" y="450"/>
                    <a:pt x="257" y="450"/>
                    <a:pt x="258" y="449"/>
                  </a:cubicBezTo>
                  <a:cubicBezTo>
                    <a:pt x="258" y="449"/>
                    <a:pt x="257" y="448"/>
                    <a:pt x="258" y="448"/>
                  </a:cubicBezTo>
                  <a:cubicBezTo>
                    <a:pt x="258" y="448"/>
                    <a:pt x="259" y="448"/>
                    <a:pt x="259" y="449"/>
                  </a:cubicBezTo>
                  <a:cubicBezTo>
                    <a:pt x="259" y="448"/>
                    <a:pt x="259" y="448"/>
                    <a:pt x="259" y="448"/>
                  </a:cubicBezTo>
                  <a:cubicBezTo>
                    <a:pt x="259" y="448"/>
                    <a:pt x="259" y="448"/>
                    <a:pt x="259" y="448"/>
                  </a:cubicBezTo>
                  <a:cubicBezTo>
                    <a:pt x="259" y="448"/>
                    <a:pt x="259" y="448"/>
                    <a:pt x="259" y="448"/>
                  </a:cubicBezTo>
                  <a:cubicBezTo>
                    <a:pt x="259" y="448"/>
                    <a:pt x="259" y="448"/>
                    <a:pt x="259" y="448"/>
                  </a:cubicBezTo>
                  <a:cubicBezTo>
                    <a:pt x="259" y="448"/>
                    <a:pt x="259" y="448"/>
                    <a:pt x="259" y="448"/>
                  </a:cubicBezTo>
                  <a:cubicBezTo>
                    <a:pt x="258" y="447"/>
                    <a:pt x="258" y="447"/>
                    <a:pt x="258" y="447"/>
                  </a:cubicBezTo>
                  <a:cubicBezTo>
                    <a:pt x="258" y="446"/>
                    <a:pt x="258" y="446"/>
                    <a:pt x="258" y="446"/>
                  </a:cubicBezTo>
                  <a:cubicBezTo>
                    <a:pt x="257" y="447"/>
                    <a:pt x="257" y="447"/>
                    <a:pt x="257" y="447"/>
                  </a:cubicBezTo>
                  <a:cubicBezTo>
                    <a:pt x="256" y="447"/>
                    <a:pt x="256" y="447"/>
                    <a:pt x="256" y="447"/>
                  </a:cubicBezTo>
                  <a:cubicBezTo>
                    <a:pt x="257" y="448"/>
                    <a:pt x="256" y="448"/>
                    <a:pt x="257" y="449"/>
                  </a:cubicBezTo>
                  <a:cubicBezTo>
                    <a:pt x="256" y="449"/>
                    <a:pt x="256" y="449"/>
                    <a:pt x="256" y="449"/>
                  </a:cubicBezTo>
                  <a:cubicBezTo>
                    <a:pt x="255" y="448"/>
                    <a:pt x="255" y="448"/>
                    <a:pt x="255" y="448"/>
                  </a:cubicBezTo>
                  <a:cubicBezTo>
                    <a:pt x="255" y="448"/>
                    <a:pt x="255" y="448"/>
                    <a:pt x="255" y="448"/>
                  </a:cubicBezTo>
                  <a:cubicBezTo>
                    <a:pt x="255" y="447"/>
                    <a:pt x="255" y="447"/>
                    <a:pt x="255" y="447"/>
                  </a:cubicBezTo>
                  <a:cubicBezTo>
                    <a:pt x="255" y="448"/>
                    <a:pt x="255" y="448"/>
                    <a:pt x="255" y="448"/>
                  </a:cubicBezTo>
                  <a:cubicBezTo>
                    <a:pt x="255" y="449"/>
                    <a:pt x="255" y="449"/>
                    <a:pt x="255" y="449"/>
                  </a:cubicBezTo>
                  <a:cubicBezTo>
                    <a:pt x="255" y="449"/>
                    <a:pt x="255" y="449"/>
                    <a:pt x="255" y="449"/>
                  </a:cubicBezTo>
                  <a:cubicBezTo>
                    <a:pt x="255" y="449"/>
                    <a:pt x="255" y="449"/>
                    <a:pt x="255" y="449"/>
                  </a:cubicBezTo>
                  <a:cubicBezTo>
                    <a:pt x="255" y="449"/>
                    <a:pt x="255" y="449"/>
                    <a:pt x="255" y="449"/>
                  </a:cubicBezTo>
                  <a:cubicBezTo>
                    <a:pt x="256" y="449"/>
                    <a:pt x="256" y="449"/>
                    <a:pt x="256" y="449"/>
                  </a:cubicBezTo>
                  <a:cubicBezTo>
                    <a:pt x="255" y="450"/>
                    <a:pt x="255" y="450"/>
                    <a:pt x="254" y="450"/>
                  </a:cubicBezTo>
                  <a:cubicBezTo>
                    <a:pt x="254" y="450"/>
                    <a:pt x="254" y="450"/>
                    <a:pt x="254" y="450"/>
                  </a:cubicBezTo>
                  <a:cubicBezTo>
                    <a:pt x="254" y="450"/>
                    <a:pt x="254" y="450"/>
                    <a:pt x="254" y="450"/>
                  </a:cubicBezTo>
                  <a:cubicBezTo>
                    <a:pt x="254" y="449"/>
                    <a:pt x="254" y="449"/>
                    <a:pt x="254" y="449"/>
                  </a:cubicBezTo>
                  <a:cubicBezTo>
                    <a:pt x="254" y="449"/>
                    <a:pt x="254" y="449"/>
                    <a:pt x="254" y="449"/>
                  </a:cubicBezTo>
                  <a:cubicBezTo>
                    <a:pt x="254" y="450"/>
                    <a:pt x="254" y="450"/>
                    <a:pt x="254" y="450"/>
                  </a:cubicBezTo>
                  <a:cubicBezTo>
                    <a:pt x="253" y="450"/>
                    <a:pt x="253" y="450"/>
                    <a:pt x="253" y="450"/>
                  </a:cubicBezTo>
                  <a:cubicBezTo>
                    <a:pt x="253" y="450"/>
                    <a:pt x="253" y="450"/>
                    <a:pt x="253" y="450"/>
                  </a:cubicBezTo>
                  <a:cubicBezTo>
                    <a:pt x="253" y="450"/>
                    <a:pt x="253" y="450"/>
                    <a:pt x="253" y="450"/>
                  </a:cubicBezTo>
                  <a:cubicBezTo>
                    <a:pt x="253" y="450"/>
                    <a:pt x="253" y="450"/>
                    <a:pt x="253" y="450"/>
                  </a:cubicBezTo>
                  <a:cubicBezTo>
                    <a:pt x="252" y="449"/>
                    <a:pt x="252" y="449"/>
                    <a:pt x="252" y="449"/>
                  </a:cubicBezTo>
                  <a:cubicBezTo>
                    <a:pt x="252" y="450"/>
                    <a:pt x="252" y="450"/>
                    <a:pt x="252" y="450"/>
                  </a:cubicBezTo>
                  <a:cubicBezTo>
                    <a:pt x="251" y="449"/>
                    <a:pt x="251" y="449"/>
                    <a:pt x="251" y="449"/>
                  </a:cubicBezTo>
                  <a:cubicBezTo>
                    <a:pt x="251" y="449"/>
                    <a:pt x="251" y="449"/>
                    <a:pt x="251" y="449"/>
                  </a:cubicBezTo>
                  <a:cubicBezTo>
                    <a:pt x="251" y="449"/>
                    <a:pt x="251" y="449"/>
                    <a:pt x="251" y="449"/>
                  </a:cubicBezTo>
                  <a:cubicBezTo>
                    <a:pt x="251" y="449"/>
                    <a:pt x="251" y="449"/>
                    <a:pt x="251" y="449"/>
                  </a:cubicBezTo>
                  <a:cubicBezTo>
                    <a:pt x="251" y="449"/>
                    <a:pt x="250" y="449"/>
                    <a:pt x="250" y="448"/>
                  </a:cubicBezTo>
                  <a:cubicBezTo>
                    <a:pt x="250" y="449"/>
                    <a:pt x="250" y="449"/>
                    <a:pt x="250" y="449"/>
                  </a:cubicBezTo>
                  <a:cubicBezTo>
                    <a:pt x="249" y="448"/>
                    <a:pt x="249" y="447"/>
                    <a:pt x="249" y="447"/>
                  </a:cubicBezTo>
                  <a:cubicBezTo>
                    <a:pt x="250" y="446"/>
                    <a:pt x="250" y="446"/>
                    <a:pt x="250" y="446"/>
                  </a:cubicBezTo>
                  <a:cubicBezTo>
                    <a:pt x="250" y="446"/>
                    <a:pt x="250" y="446"/>
                    <a:pt x="250" y="446"/>
                  </a:cubicBezTo>
                  <a:cubicBezTo>
                    <a:pt x="250" y="446"/>
                    <a:pt x="250" y="446"/>
                    <a:pt x="250" y="446"/>
                  </a:cubicBezTo>
                  <a:cubicBezTo>
                    <a:pt x="250" y="446"/>
                    <a:pt x="250" y="446"/>
                    <a:pt x="250" y="446"/>
                  </a:cubicBezTo>
                  <a:cubicBezTo>
                    <a:pt x="251" y="446"/>
                    <a:pt x="251" y="446"/>
                    <a:pt x="251" y="446"/>
                  </a:cubicBezTo>
                  <a:cubicBezTo>
                    <a:pt x="251" y="446"/>
                    <a:pt x="251" y="446"/>
                    <a:pt x="251" y="446"/>
                  </a:cubicBezTo>
                  <a:cubicBezTo>
                    <a:pt x="251" y="445"/>
                    <a:pt x="251" y="445"/>
                    <a:pt x="252" y="444"/>
                  </a:cubicBezTo>
                  <a:cubicBezTo>
                    <a:pt x="252" y="444"/>
                    <a:pt x="252" y="444"/>
                    <a:pt x="252" y="444"/>
                  </a:cubicBezTo>
                  <a:cubicBezTo>
                    <a:pt x="252" y="444"/>
                    <a:pt x="252" y="444"/>
                    <a:pt x="252" y="444"/>
                  </a:cubicBezTo>
                  <a:cubicBezTo>
                    <a:pt x="252" y="444"/>
                    <a:pt x="252" y="444"/>
                    <a:pt x="252" y="444"/>
                  </a:cubicBezTo>
                  <a:cubicBezTo>
                    <a:pt x="252" y="444"/>
                    <a:pt x="253" y="444"/>
                    <a:pt x="253" y="444"/>
                  </a:cubicBezTo>
                  <a:cubicBezTo>
                    <a:pt x="253" y="444"/>
                    <a:pt x="253" y="444"/>
                    <a:pt x="253" y="444"/>
                  </a:cubicBezTo>
                  <a:cubicBezTo>
                    <a:pt x="253" y="444"/>
                    <a:pt x="253" y="444"/>
                    <a:pt x="253" y="444"/>
                  </a:cubicBezTo>
                  <a:cubicBezTo>
                    <a:pt x="253" y="444"/>
                    <a:pt x="253" y="444"/>
                    <a:pt x="253" y="444"/>
                  </a:cubicBezTo>
                  <a:cubicBezTo>
                    <a:pt x="253" y="443"/>
                    <a:pt x="253" y="443"/>
                    <a:pt x="253" y="443"/>
                  </a:cubicBezTo>
                  <a:cubicBezTo>
                    <a:pt x="253" y="443"/>
                    <a:pt x="253" y="443"/>
                    <a:pt x="253" y="443"/>
                  </a:cubicBezTo>
                  <a:cubicBezTo>
                    <a:pt x="252" y="443"/>
                    <a:pt x="252" y="443"/>
                    <a:pt x="252" y="443"/>
                  </a:cubicBezTo>
                  <a:cubicBezTo>
                    <a:pt x="252" y="444"/>
                    <a:pt x="252" y="444"/>
                    <a:pt x="252" y="444"/>
                  </a:cubicBezTo>
                  <a:cubicBezTo>
                    <a:pt x="252" y="443"/>
                    <a:pt x="252" y="443"/>
                    <a:pt x="252" y="443"/>
                  </a:cubicBezTo>
                  <a:cubicBezTo>
                    <a:pt x="252" y="444"/>
                    <a:pt x="252" y="444"/>
                    <a:pt x="252" y="444"/>
                  </a:cubicBezTo>
                  <a:cubicBezTo>
                    <a:pt x="251" y="443"/>
                    <a:pt x="251" y="443"/>
                    <a:pt x="251" y="443"/>
                  </a:cubicBezTo>
                  <a:cubicBezTo>
                    <a:pt x="251" y="444"/>
                    <a:pt x="251" y="444"/>
                    <a:pt x="251" y="444"/>
                  </a:cubicBezTo>
                  <a:cubicBezTo>
                    <a:pt x="251" y="443"/>
                    <a:pt x="251" y="443"/>
                    <a:pt x="251" y="443"/>
                  </a:cubicBezTo>
                  <a:cubicBezTo>
                    <a:pt x="251" y="443"/>
                    <a:pt x="251" y="443"/>
                    <a:pt x="251" y="443"/>
                  </a:cubicBezTo>
                  <a:cubicBezTo>
                    <a:pt x="251" y="443"/>
                    <a:pt x="251" y="443"/>
                    <a:pt x="251" y="443"/>
                  </a:cubicBezTo>
                  <a:cubicBezTo>
                    <a:pt x="251" y="443"/>
                    <a:pt x="251" y="443"/>
                    <a:pt x="251" y="443"/>
                  </a:cubicBezTo>
                  <a:cubicBezTo>
                    <a:pt x="251" y="443"/>
                    <a:pt x="251" y="443"/>
                    <a:pt x="251" y="443"/>
                  </a:cubicBezTo>
                  <a:cubicBezTo>
                    <a:pt x="251" y="443"/>
                    <a:pt x="251" y="443"/>
                    <a:pt x="251" y="443"/>
                  </a:cubicBezTo>
                  <a:cubicBezTo>
                    <a:pt x="251" y="443"/>
                    <a:pt x="251" y="443"/>
                    <a:pt x="251" y="443"/>
                  </a:cubicBezTo>
                  <a:cubicBezTo>
                    <a:pt x="250" y="442"/>
                    <a:pt x="250" y="442"/>
                    <a:pt x="250" y="442"/>
                  </a:cubicBezTo>
                  <a:cubicBezTo>
                    <a:pt x="250" y="442"/>
                    <a:pt x="250" y="442"/>
                    <a:pt x="250" y="442"/>
                  </a:cubicBezTo>
                  <a:cubicBezTo>
                    <a:pt x="250" y="442"/>
                    <a:pt x="250" y="442"/>
                    <a:pt x="250" y="442"/>
                  </a:cubicBezTo>
                  <a:cubicBezTo>
                    <a:pt x="251" y="441"/>
                    <a:pt x="251" y="441"/>
                    <a:pt x="251" y="441"/>
                  </a:cubicBezTo>
                  <a:cubicBezTo>
                    <a:pt x="251" y="441"/>
                    <a:pt x="251" y="441"/>
                    <a:pt x="251" y="441"/>
                  </a:cubicBezTo>
                  <a:cubicBezTo>
                    <a:pt x="251" y="441"/>
                    <a:pt x="251" y="441"/>
                    <a:pt x="251" y="441"/>
                  </a:cubicBezTo>
                  <a:cubicBezTo>
                    <a:pt x="251" y="441"/>
                    <a:pt x="251" y="441"/>
                    <a:pt x="251" y="441"/>
                  </a:cubicBezTo>
                  <a:cubicBezTo>
                    <a:pt x="251" y="441"/>
                    <a:pt x="251" y="441"/>
                    <a:pt x="251" y="441"/>
                  </a:cubicBezTo>
                  <a:cubicBezTo>
                    <a:pt x="251" y="441"/>
                    <a:pt x="251" y="441"/>
                    <a:pt x="251" y="441"/>
                  </a:cubicBezTo>
                  <a:cubicBezTo>
                    <a:pt x="251" y="441"/>
                    <a:pt x="251" y="441"/>
                    <a:pt x="251" y="441"/>
                  </a:cubicBezTo>
                  <a:cubicBezTo>
                    <a:pt x="251" y="441"/>
                    <a:pt x="251" y="441"/>
                    <a:pt x="251" y="441"/>
                  </a:cubicBezTo>
                  <a:cubicBezTo>
                    <a:pt x="250" y="441"/>
                    <a:pt x="250" y="441"/>
                    <a:pt x="250" y="441"/>
                  </a:cubicBezTo>
                  <a:cubicBezTo>
                    <a:pt x="250" y="441"/>
                    <a:pt x="250" y="441"/>
                    <a:pt x="250" y="441"/>
                  </a:cubicBezTo>
                  <a:cubicBezTo>
                    <a:pt x="250" y="442"/>
                    <a:pt x="250" y="442"/>
                    <a:pt x="250" y="442"/>
                  </a:cubicBezTo>
                  <a:cubicBezTo>
                    <a:pt x="249" y="441"/>
                    <a:pt x="249" y="441"/>
                    <a:pt x="249" y="441"/>
                  </a:cubicBezTo>
                  <a:cubicBezTo>
                    <a:pt x="249" y="441"/>
                    <a:pt x="249" y="440"/>
                    <a:pt x="249" y="440"/>
                  </a:cubicBezTo>
                  <a:cubicBezTo>
                    <a:pt x="249" y="440"/>
                    <a:pt x="249" y="440"/>
                    <a:pt x="249" y="440"/>
                  </a:cubicBezTo>
                  <a:cubicBezTo>
                    <a:pt x="249" y="440"/>
                    <a:pt x="249" y="440"/>
                    <a:pt x="249" y="440"/>
                  </a:cubicBezTo>
                  <a:cubicBezTo>
                    <a:pt x="249" y="440"/>
                    <a:pt x="249" y="440"/>
                    <a:pt x="249" y="440"/>
                  </a:cubicBezTo>
                  <a:cubicBezTo>
                    <a:pt x="249" y="440"/>
                    <a:pt x="249" y="440"/>
                    <a:pt x="249" y="440"/>
                  </a:cubicBezTo>
                  <a:cubicBezTo>
                    <a:pt x="248" y="440"/>
                    <a:pt x="248" y="440"/>
                    <a:pt x="248" y="440"/>
                  </a:cubicBezTo>
                  <a:cubicBezTo>
                    <a:pt x="249" y="440"/>
                    <a:pt x="249" y="440"/>
                    <a:pt x="249" y="441"/>
                  </a:cubicBezTo>
                  <a:cubicBezTo>
                    <a:pt x="249" y="441"/>
                    <a:pt x="249" y="441"/>
                    <a:pt x="249" y="441"/>
                  </a:cubicBezTo>
                  <a:cubicBezTo>
                    <a:pt x="249" y="441"/>
                    <a:pt x="249" y="441"/>
                    <a:pt x="249" y="441"/>
                  </a:cubicBezTo>
                  <a:cubicBezTo>
                    <a:pt x="249" y="442"/>
                    <a:pt x="249" y="442"/>
                    <a:pt x="249" y="442"/>
                  </a:cubicBezTo>
                  <a:cubicBezTo>
                    <a:pt x="249" y="442"/>
                    <a:pt x="249" y="442"/>
                    <a:pt x="249" y="442"/>
                  </a:cubicBezTo>
                  <a:cubicBezTo>
                    <a:pt x="248" y="442"/>
                    <a:pt x="248" y="442"/>
                    <a:pt x="248" y="442"/>
                  </a:cubicBezTo>
                  <a:cubicBezTo>
                    <a:pt x="248" y="442"/>
                    <a:pt x="248" y="442"/>
                    <a:pt x="248" y="442"/>
                  </a:cubicBezTo>
                  <a:cubicBezTo>
                    <a:pt x="248" y="441"/>
                    <a:pt x="247" y="441"/>
                    <a:pt x="247" y="440"/>
                  </a:cubicBezTo>
                  <a:cubicBezTo>
                    <a:pt x="247" y="440"/>
                    <a:pt x="247" y="440"/>
                    <a:pt x="247" y="440"/>
                  </a:cubicBezTo>
                  <a:cubicBezTo>
                    <a:pt x="247" y="439"/>
                    <a:pt x="247" y="439"/>
                    <a:pt x="247" y="439"/>
                  </a:cubicBezTo>
                  <a:cubicBezTo>
                    <a:pt x="247" y="439"/>
                    <a:pt x="247" y="439"/>
                    <a:pt x="247" y="439"/>
                  </a:cubicBezTo>
                  <a:cubicBezTo>
                    <a:pt x="247" y="439"/>
                    <a:pt x="247" y="439"/>
                    <a:pt x="247" y="439"/>
                  </a:cubicBezTo>
                  <a:cubicBezTo>
                    <a:pt x="247" y="439"/>
                    <a:pt x="247" y="439"/>
                    <a:pt x="247" y="439"/>
                  </a:cubicBezTo>
                  <a:cubicBezTo>
                    <a:pt x="246" y="438"/>
                    <a:pt x="246" y="438"/>
                    <a:pt x="246" y="438"/>
                  </a:cubicBezTo>
                  <a:cubicBezTo>
                    <a:pt x="247" y="438"/>
                    <a:pt x="247" y="438"/>
                    <a:pt x="247" y="438"/>
                  </a:cubicBezTo>
                  <a:cubicBezTo>
                    <a:pt x="246" y="438"/>
                    <a:pt x="246" y="438"/>
                    <a:pt x="246" y="438"/>
                  </a:cubicBezTo>
                  <a:cubicBezTo>
                    <a:pt x="246" y="438"/>
                    <a:pt x="246" y="438"/>
                    <a:pt x="246" y="438"/>
                  </a:cubicBezTo>
                  <a:cubicBezTo>
                    <a:pt x="246" y="438"/>
                    <a:pt x="246" y="438"/>
                    <a:pt x="246" y="438"/>
                  </a:cubicBezTo>
                  <a:cubicBezTo>
                    <a:pt x="246" y="438"/>
                    <a:pt x="246" y="438"/>
                    <a:pt x="246" y="438"/>
                  </a:cubicBezTo>
                  <a:cubicBezTo>
                    <a:pt x="245" y="437"/>
                    <a:pt x="245" y="437"/>
                    <a:pt x="245" y="437"/>
                  </a:cubicBezTo>
                  <a:cubicBezTo>
                    <a:pt x="245" y="437"/>
                    <a:pt x="245" y="437"/>
                    <a:pt x="245" y="437"/>
                  </a:cubicBezTo>
                  <a:cubicBezTo>
                    <a:pt x="245" y="437"/>
                    <a:pt x="245" y="437"/>
                    <a:pt x="245" y="437"/>
                  </a:cubicBezTo>
                  <a:cubicBezTo>
                    <a:pt x="245" y="437"/>
                    <a:pt x="245" y="437"/>
                    <a:pt x="245" y="437"/>
                  </a:cubicBezTo>
                  <a:cubicBezTo>
                    <a:pt x="245" y="437"/>
                    <a:pt x="245" y="437"/>
                    <a:pt x="245" y="437"/>
                  </a:cubicBezTo>
                  <a:cubicBezTo>
                    <a:pt x="245" y="437"/>
                    <a:pt x="245" y="437"/>
                    <a:pt x="245" y="437"/>
                  </a:cubicBezTo>
                  <a:cubicBezTo>
                    <a:pt x="245" y="436"/>
                    <a:pt x="245" y="436"/>
                    <a:pt x="245" y="436"/>
                  </a:cubicBezTo>
                  <a:cubicBezTo>
                    <a:pt x="245" y="436"/>
                    <a:pt x="245" y="436"/>
                    <a:pt x="245" y="436"/>
                  </a:cubicBezTo>
                  <a:cubicBezTo>
                    <a:pt x="245" y="435"/>
                    <a:pt x="245" y="435"/>
                    <a:pt x="245" y="435"/>
                  </a:cubicBezTo>
                  <a:cubicBezTo>
                    <a:pt x="246" y="436"/>
                    <a:pt x="246" y="436"/>
                    <a:pt x="246" y="436"/>
                  </a:cubicBezTo>
                  <a:cubicBezTo>
                    <a:pt x="246" y="436"/>
                    <a:pt x="246" y="436"/>
                    <a:pt x="246" y="436"/>
                  </a:cubicBezTo>
                  <a:cubicBezTo>
                    <a:pt x="246" y="436"/>
                    <a:pt x="246" y="436"/>
                    <a:pt x="246" y="436"/>
                  </a:cubicBezTo>
                  <a:cubicBezTo>
                    <a:pt x="246" y="436"/>
                    <a:pt x="246" y="436"/>
                    <a:pt x="246" y="436"/>
                  </a:cubicBezTo>
                  <a:cubicBezTo>
                    <a:pt x="245" y="435"/>
                    <a:pt x="245" y="435"/>
                    <a:pt x="245" y="435"/>
                  </a:cubicBezTo>
                  <a:cubicBezTo>
                    <a:pt x="245" y="435"/>
                    <a:pt x="245" y="435"/>
                    <a:pt x="245" y="435"/>
                  </a:cubicBezTo>
                  <a:cubicBezTo>
                    <a:pt x="245" y="435"/>
                    <a:pt x="246" y="434"/>
                    <a:pt x="246" y="434"/>
                  </a:cubicBezTo>
                  <a:cubicBezTo>
                    <a:pt x="247" y="435"/>
                    <a:pt x="247" y="435"/>
                    <a:pt x="247" y="435"/>
                  </a:cubicBezTo>
                  <a:cubicBezTo>
                    <a:pt x="247" y="434"/>
                    <a:pt x="247" y="434"/>
                    <a:pt x="247" y="434"/>
                  </a:cubicBezTo>
                  <a:cubicBezTo>
                    <a:pt x="247" y="434"/>
                    <a:pt x="247" y="434"/>
                    <a:pt x="247" y="434"/>
                  </a:cubicBezTo>
                  <a:cubicBezTo>
                    <a:pt x="247" y="434"/>
                    <a:pt x="247" y="434"/>
                    <a:pt x="247" y="434"/>
                  </a:cubicBezTo>
                  <a:cubicBezTo>
                    <a:pt x="247" y="434"/>
                    <a:pt x="247" y="434"/>
                    <a:pt x="247" y="434"/>
                  </a:cubicBezTo>
                  <a:cubicBezTo>
                    <a:pt x="247" y="433"/>
                    <a:pt x="247" y="433"/>
                    <a:pt x="247" y="433"/>
                  </a:cubicBezTo>
                  <a:cubicBezTo>
                    <a:pt x="247" y="433"/>
                    <a:pt x="247" y="433"/>
                    <a:pt x="247" y="433"/>
                  </a:cubicBezTo>
                  <a:cubicBezTo>
                    <a:pt x="246" y="434"/>
                    <a:pt x="246" y="434"/>
                    <a:pt x="246" y="434"/>
                  </a:cubicBezTo>
                  <a:cubicBezTo>
                    <a:pt x="246" y="433"/>
                    <a:pt x="246" y="433"/>
                    <a:pt x="246" y="433"/>
                  </a:cubicBezTo>
                  <a:cubicBezTo>
                    <a:pt x="246" y="433"/>
                    <a:pt x="246" y="433"/>
                    <a:pt x="246" y="433"/>
                  </a:cubicBezTo>
                  <a:cubicBezTo>
                    <a:pt x="246" y="433"/>
                    <a:pt x="246" y="433"/>
                    <a:pt x="246" y="433"/>
                  </a:cubicBezTo>
                  <a:cubicBezTo>
                    <a:pt x="247" y="432"/>
                    <a:pt x="247" y="432"/>
                    <a:pt x="247" y="432"/>
                  </a:cubicBezTo>
                  <a:cubicBezTo>
                    <a:pt x="247" y="432"/>
                    <a:pt x="247" y="432"/>
                    <a:pt x="247" y="432"/>
                  </a:cubicBezTo>
                  <a:cubicBezTo>
                    <a:pt x="246" y="433"/>
                    <a:pt x="246" y="433"/>
                    <a:pt x="246" y="433"/>
                  </a:cubicBezTo>
                  <a:cubicBezTo>
                    <a:pt x="246" y="432"/>
                    <a:pt x="246" y="432"/>
                    <a:pt x="246" y="432"/>
                  </a:cubicBezTo>
                  <a:cubicBezTo>
                    <a:pt x="246" y="432"/>
                    <a:pt x="246" y="432"/>
                    <a:pt x="246" y="432"/>
                  </a:cubicBezTo>
                  <a:cubicBezTo>
                    <a:pt x="246" y="432"/>
                    <a:pt x="246" y="432"/>
                    <a:pt x="246" y="432"/>
                  </a:cubicBezTo>
                  <a:cubicBezTo>
                    <a:pt x="246" y="432"/>
                    <a:pt x="246" y="432"/>
                    <a:pt x="246" y="432"/>
                  </a:cubicBezTo>
                  <a:cubicBezTo>
                    <a:pt x="246" y="432"/>
                    <a:pt x="246" y="432"/>
                    <a:pt x="246" y="432"/>
                  </a:cubicBezTo>
                  <a:cubicBezTo>
                    <a:pt x="246" y="432"/>
                    <a:pt x="246" y="432"/>
                    <a:pt x="246" y="432"/>
                  </a:cubicBezTo>
                  <a:cubicBezTo>
                    <a:pt x="246" y="432"/>
                    <a:pt x="246" y="432"/>
                    <a:pt x="246" y="432"/>
                  </a:cubicBezTo>
                  <a:cubicBezTo>
                    <a:pt x="246" y="432"/>
                    <a:pt x="246" y="432"/>
                    <a:pt x="246" y="432"/>
                  </a:cubicBezTo>
                  <a:cubicBezTo>
                    <a:pt x="245" y="432"/>
                    <a:pt x="245" y="432"/>
                    <a:pt x="245" y="432"/>
                  </a:cubicBezTo>
                  <a:cubicBezTo>
                    <a:pt x="245" y="432"/>
                    <a:pt x="245" y="432"/>
                    <a:pt x="245" y="432"/>
                  </a:cubicBezTo>
                  <a:cubicBezTo>
                    <a:pt x="245" y="432"/>
                    <a:pt x="245" y="432"/>
                    <a:pt x="245" y="432"/>
                  </a:cubicBezTo>
                  <a:cubicBezTo>
                    <a:pt x="245" y="431"/>
                    <a:pt x="245" y="431"/>
                    <a:pt x="245" y="431"/>
                  </a:cubicBezTo>
                  <a:cubicBezTo>
                    <a:pt x="245" y="431"/>
                    <a:pt x="245" y="431"/>
                    <a:pt x="245" y="431"/>
                  </a:cubicBezTo>
                  <a:cubicBezTo>
                    <a:pt x="245" y="431"/>
                    <a:pt x="245" y="431"/>
                    <a:pt x="245" y="431"/>
                  </a:cubicBezTo>
                  <a:cubicBezTo>
                    <a:pt x="245" y="430"/>
                    <a:pt x="245" y="430"/>
                    <a:pt x="245" y="430"/>
                  </a:cubicBezTo>
                  <a:cubicBezTo>
                    <a:pt x="245" y="430"/>
                    <a:pt x="245" y="430"/>
                    <a:pt x="245" y="430"/>
                  </a:cubicBezTo>
                  <a:cubicBezTo>
                    <a:pt x="245" y="430"/>
                    <a:pt x="245" y="430"/>
                    <a:pt x="245" y="430"/>
                  </a:cubicBezTo>
                  <a:cubicBezTo>
                    <a:pt x="245" y="430"/>
                    <a:pt x="245" y="430"/>
                    <a:pt x="245" y="430"/>
                  </a:cubicBezTo>
                  <a:cubicBezTo>
                    <a:pt x="245" y="430"/>
                    <a:pt x="245" y="430"/>
                    <a:pt x="245" y="430"/>
                  </a:cubicBezTo>
                  <a:cubicBezTo>
                    <a:pt x="246" y="431"/>
                    <a:pt x="245" y="431"/>
                    <a:pt x="246" y="430"/>
                  </a:cubicBezTo>
                  <a:cubicBezTo>
                    <a:pt x="245" y="430"/>
                    <a:pt x="245" y="430"/>
                    <a:pt x="245" y="430"/>
                  </a:cubicBezTo>
                  <a:cubicBezTo>
                    <a:pt x="245" y="430"/>
                    <a:pt x="245" y="430"/>
                    <a:pt x="245" y="430"/>
                  </a:cubicBezTo>
                  <a:cubicBezTo>
                    <a:pt x="245" y="430"/>
                    <a:pt x="245" y="430"/>
                    <a:pt x="245" y="430"/>
                  </a:cubicBezTo>
                  <a:cubicBezTo>
                    <a:pt x="245" y="430"/>
                    <a:pt x="245" y="430"/>
                    <a:pt x="245" y="430"/>
                  </a:cubicBezTo>
                  <a:cubicBezTo>
                    <a:pt x="245" y="430"/>
                    <a:pt x="245" y="430"/>
                    <a:pt x="245" y="430"/>
                  </a:cubicBezTo>
                  <a:cubicBezTo>
                    <a:pt x="245" y="430"/>
                    <a:pt x="245" y="430"/>
                    <a:pt x="245" y="430"/>
                  </a:cubicBezTo>
                  <a:cubicBezTo>
                    <a:pt x="244" y="430"/>
                    <a:pt x="244" y="430"/>
                    <a:pt x="244" y="430"/>
                  </a:cubicBezTo>
                  <a:cubicBezTo>
                    <a:pt x="245" y="430"/>
                    <a:pt x="245" y="430"/>
                    <a:pt x="245" y="430"/>
                  </a:cubicBezTo>
                  <a:cubicBezTo>
                    <a:pt x="245" y="429"/>
                    <a:pt x="245" y="429"/>
                    <a:pt x="245" y="429"/>
                  </a:cubicBezTo>
                  <a:cubicBezTo>
                    <a:pt x="244" y="429"/>
                    <a:pt x="244" y="429"/>
                    <a:pt x="244" y="429"/>
                  </a:cubicBezTo>
                  <a:cubicBezTo>
                    <a:pt x="244" y="429"/>
                    <a:pt x="244" y="429"/>
                    <a:pt x="244" y="429"/>
                  </a:cubicBezTo>
                  <a:cubicBezTo>
                    <a:pt x="244" y="429"/>
                    <a:pt x="244" y="429"/>
                    <a:pt x="244" y="429"/>
                  </a:cubicBezTo>
                  <a:cubicBezTo>
                    <a:pt x="244" y="429"/>
                    <a:pt x="244" y="429"/>
                    <a:pt x="244" y="429"/>
                  </a:cubicBezTo>
                  <a:cubicBezTo>
                    <a:pt x="245" y="429"/>
                    <a:pt x="245" y="429"/>
                    <a:pt x="245" y="429"/>
                  </a:cubicBezTo>
                  <a:cubicBezTo>
                    <a:pt x="246" y="429"/>
                    <a:pt x="246" y="429"/>
                    <a:pt x="246" y="429"/>
                  </a:cubicBezTo>
                  <a:cubicBezTo>
                    <a:pt x="245" y="429"/>
                    <a:pt x="245" y="429"/>
                    <a:pt x="245" y="429"/>
                  </a:cubicBezTo>
                  <a:cubicBezTo>
                    <a:pt x="245" y="429"/>
                    <a:pt x="245" y="429"/>
                    <a:pt x="244" y="428"/>
                  </a:cubicBezTo>
                  <a:cubicBezTo>
                    <a:pt x="244" y="428"/>
                    <a:pt x="244" y="428"/>
                    <a:pt x="244" y="428"/>
                  </a:cubicBezTo>
                  <a:cubicBezTo>
                    <a:pt x="245" y="428"/>
                    <a:pt x="245" y="428"/>
                    <a:pt x="245" y="428"/>
                  </a:cubicBezTo>
                  <a:cubicBezTo>
                    <a:pt x="245" y="428"/>
                    <a:pt x="245" y="428"/>
                    <a:pt x="245" y="428"/>
                  </a:cubicBezTo>
                  <a:cubicBezTo>
                    <a:pt x="245" y="428"/>
                    <a:pt x="245" y="428"/>
                    <a:pt x="245" y="428"/>
                  </a:cubicBezTo>
                  <a:cubicBezTo>
                    <a:pt x="244" y="428"/>
                    <a:pt x="244" y="428"/>
                    <a:pt x="244" y="428"/>
                  </a:cubicBezTo>
                  <a:cubicBezTo>
                    <a:pt x="244" y="428"/>
                    <a:pt x="244" y="428"/>
                    <a:pt x="244" y="428"/>
                  </a:cubicBezTo>
                  <a:cubicBezTo>
                    <a:pt x="244" y="427"/>
                    <a:pt x="244" y="427"/>
                    <a:pt x="244" y="427"/>
                  </a:cubicBezTo>
                  <a:cubicBezTo>
                    <a:pt x="244" y="427"/>
                    <a:pt x="244" y="427"/>
                    <a:pt x="244" y="427"/>
                  </a:cubicBezTo>
                  <a:cubicBezTo>
                    <a:pt x="244" y="427"/>
                    <a:pt x="244" y="427"/>
                    <a:pt x="244" y="427"/>
                  </a:cubicBezTo>
                  <a:cubicBezTo>
                    <a:pt x="244" y="426"/>
                    <a:pt x="243" y="426"/>
                    <a:pt x="244" y="426"/>
                  </a:cubicBezTo>
                  <a:cubicBezTo>
                    <a:pt x="244" y="427"/>
                    <a:pt x="244" y="427"/>
                    <a:pt x="244" y="427"/>
                  </a:cubicBezTo>
                  <a:cubicBezTo>
                    <a:pt x="245" y="427"/>
                    <a:pt x="245" y="427"/>
                    <a:pt x="245" y="427"/>
                  </a:cubicBezTo>
                  <a:cubicBezTo>
                    <a:pt x="245" y="427"/>
                    <a:pt x="245" y="427"/>
                    <a:pt x="245" y="427"/>
                  </a:cubicBezTo>
                  <a:cubicBezTo>
                    <a:pt x="245" y="426"/>
                    <a:pt x="245" y="426"/>
                    <a:pt x="245" y="426"/>
                  </a:cubicBezTo>
                  <a:cubicBezTo>
                    <a:pt x="245" y="426"/>
                    <a:pt x="245" y="426"/>
                    <a:pt x="245" y="426"/>
                  </a:cubicBezTo>
                  <a:cubicBezTo>
                    <a:pt x="245" y="426"/>
                    <a:pt x="245" y="426"/>
                    <a:pt x="245" y="426"/>
                  </a:cubicBezTo>
                  <a:cubicBezTo>
                    <a:pt x="245" y="426"/>
                    <a:pt x="245" y="426"/>
                    <a:pt x="245" y="426"/>
                  </a:cubicBezTo>
                  <a:cubicBezTo>
                    <a:pt x="244" y="425"/>
                    <a:pt x="244" y="425"/>
                    <a:pt x="244" y="425"/>
                  </a:cubicBezTo>
                  <a:cubicBezTo>
                    <a:pt x="244" y="426"/>
                    <a:pt x="244" y="426"/>
                    <a:pt x="244" y="426"/>
                  </a:cubicBezTo>
                  <a:cubicBezTo>
                    <a:pt x="243" y="425"/>
                    <a:pt x="243" y="425"/>
                    <a:pt x="243" y="425"/>
                  </a:cubicBezTo>
                  <a:cubicBezTo>
                    <a:pt x="243" y="425"/>
                    <a:pt x="243" y="424"/>
                    <a:pt x="244" y="424"/>
                  </a:cubicBezTo>
                  <a:cubicBezTo>
                    <a:pt x="244" y="424"/>
                    <a:pt x="244" y="424"/>
                    <a:pt x="244" y="424"/>
                  </a:cubicBezTo>
                  <a:cubicBezTo>
                    <a:pt x="244" y="424"/>
                    <a:pt x="244" y="424"/>
                    <a:pt x="244" y="424"/>
                  </a:cubicBezTo>
                  <a:cubicBezTo>
                    <a:pt x="245" y="424"/>
                    <a:pt x="245" y="424"/>
                    <a:pt x="245" y="424"/>
                  </a:cubicBezTo>
                  <a:cubicBezTo>
                    <a:pt x="245" y="424"/>
                    <a:pt x="245" y="424"/>
                    <a:pt x="245" y="424"/>
                  </a:cubicBezTo>
                  <a:cubicBezTo>
                    <a:pt x="246" y="425"/>
                    <a:pt x="246" y="425"/>
                    <a:pt x="246" y="425"/>
                  </a:cubicBezTo>
                  <a:cubicBezTo>
                    <a:pt x="246" y="425"/>
                    <a:pt x="246" y="425"/>
                    <a:pt x="246" y="425"/>
                  </a:cubicBezTo>
                  <a:cubicBezTo>
                    <a:pt x="245" y="425"/>
                    <a:pt x="245" y="425"/>
                    <a:pt x="245" y="425"/>
                  </a:cubicBezTo>
                  <a:cubicBezTo>
                    <a:pt x="246" y="424"/>
                    <a:pt x="246" y="424"/>
                    <a:pt x="246" y="424"/>
                  </a:cubicBezTo>
                  <a:cubicBezTo>
                    <a:pt x="246" y="424"/>
                    <a:pt x="246" y="424"/>
                    <a:pt x="246" y="424"/>
                  </a:cubicBezTo>
                  <a:cubicBezTo>
                    <a:pt x="246" y="424"/>
                    <a:pt x="246" y="424"/>
                    <a:pt x="246" y="424"/>
                  </a:cubicBezTo>
                  <a:cubicBezTo>
                    <a:pt x="246" y="424"/>
                    <a:pt x="246" y="424"/>
                    <a:pt x="246" y="424"/>
                  </a:cubicBezTo>
                  <a:cubicBezTo>
                    <a:pt x="246" y="424"/>
                    <a:pt x="246" y="424"/>
                    <a:pt x="246" y="424"/>
                  </a:cubicBezTo>
                  <a:cubicBezTo>
                    <a:pt x="245" y="424"/>
                    <a:pt x="245" y="424"/>
                    <a:pt x="245" y="424"/>
                  </a:cubicBezTo>
                  <a:cubicBezTo>
                    <a:pt x="245" y="424"/>
                    <a:pt x="245" y="424"/>
                    <a:pt x="245" y="424"/>
                  </a:cubicBezTo>
                  <a:cubicBezTo>
                    <a:pt x="245" y="423"/>
                    <a:pt x="245" y="423"/>
                    <a:pt x="245" y="423"/>
                  </a:cubicBezTo>
                  <a:cubicBezTo>
                    <a:pt x="245" y="423"/>
                    <a:pt x="245" y="423"/>
                    <a:pt x="245" y="423"/>
                  </a:cubicBezTo>
                  <a:cubicBezTo>
                    <a:pt x="245" y="423"/>
                    <a:pt x="245" y="423"/>
                    <a:pt x="245" y="422"/>
                  </a:cubicBezTo>
                  <a:cubicBezTo>
                    <a:pt x="245" y="422"/>
                    <a:pt x="245" y="422"/>
                    <a:pt x="245" y="422"/>
                  </a:cubicBezTo>
                  <a:cubicBezTo>
                    <a:pt x="245" y="422"/>
                    <a:pt x="245" y="422"/>
                    <a:pt x="245" y="422"/>
                  </a:cubicBezTo>
                  <a:cubicBezTo>
                    <a:pt x="245" y="423"/>
                    <a:pt x="246" y="423"/>
                    <a:pt x="246" y="423"/>
                  </a:cubicBezTo>
                  <a:cubicBezTo>
                    <a:pt x="246" y="423"/>
                    <a:pt x="246" y="423"/>
                    <a:pt x="246" y="423"/>
                  </a:cubicBezTo>
                  <a:cubicBezTo>
                    <a:pt x="246" y="424"/>
                    <a:pt x="246" y="424"/>
                    <a:pt x="246" y="424"/>
                  </a:cubicBezTo>
                  <a:cubicBezTo>
                    <a:pt x="246" y="424"/>
                    <a:pt x="246" y="424"/>
                    <a:pt x="246" y="424"/>
                  </a:cubicBezTo>
                  <a:cubicBezTo>
                    <a:pt x="246" y="424"/>
                    <a:pt x="246" y="424"/>
                    <a:pt x="246" y="424"/>
                  </a:cubicBezTo>
                  <a:cubicBezTo>
                    <a:pt x="246" y="423"/>
                    <a:pt x="246" y="423"/>
                    <a:pt x="246" y="423"/>
                  </a:cubicBezTo>
                  <a:cubicBezTo>
                    <a:pt x="246" y="422"/>
                    <a:pt x="246" y="422"/>
                    <a:pt x="246" y="422"/>
                  </a:cubicBezTo>
                  <a:cubicBezTo>
                    <a:pt x="247" y="423"/>
                    <a:pt x="247" y="423"/>
                    <a:pt x="247" y="423"/>
                  </a:cubicBezTo>
                  <a:cubicBezTo>
                    <a:pt x="247" y="422"/>
                    <a:pt x="247" y="423"/>
                    <a:pt x="248" y="423"/>
                  </a:cubicBezTo>
                  <a:cubicBezTo>
                    <a:pt x="248" y="423"/>
                    <a:pt x="248" y="423"/>
                    <a:pt x="248" y="423"/>
                  </a:cubicBezTo>
                  <a:cubicBezTo>
                    <a:pt x="248" y="423"/>
                    <a:pt x="248" y="423"/>
                    <a:pt x="248" y="423"/>
                  </a:cubicBezTo>
                  <a:cubicBezTo>
                    <a:pt x="248" y="423"/>
                    <a:pt x="248" y="423"/>
                    <a:pt x="248" y="423"/>
                  </a:cubicBezTo>
                  <a:cubicBezTo>
                    <a:pt x="248" y="423"/>
                    <a:pt x="248" y="423"/>
                    <a:pt x="248" y="423"/>
                  </a:cubicBezTo>
                  <a:cubicBezTo>
                    <a:pt x="248" y="422"/>
                    <a:pt x="248" y="422"/>
                    <a:pt x="248" y="422"/>
                  </a:cubicBezTo>
                  <a:cubicBezTo>
                    <a:pt x="248" y="422"/>
                    <a:pt x="248" y="422"/>
                    <a:pt x="248" y="422"/>
                  </a:cubicBezTo>
                  <a:cubicBezTo>
                    <a:pt x="247" y="422"/>
                    <a:pt x="247" y="422"/>
                    <a:pt x="247" y="422"/>
                  </a:cubicBezTo>
                  <a:cubicBezTo>
                    <a:pt x="247" y="421"/>
                    <a:pt x="247" y="421"/>
                    <a:pt x="247" y="421"/>
                  </a:cubicBezTo>
                  <a:cubicBezTo>
                    <a:pt x="248" y="421"/>
                    <a:pt x="248" y="421"/>
                    <a:pt x="248" y="421"/>
                  </a:cubicBezTo>
                  <a:cubicBezTo>
                    <a:pt x="248" y="421"/>
                    <a:pt x="248" y="421"/>
                    <a:pt x="248" y="421"/>
                  </a:cubicBezTo>
                  <a:cubicBezTo>
                    <a:pt x="247" y="421"/>
                    <a:pt x="247" y="421"/>
                    <a:pt x="247" y="421"/>
                  </a:cubicBezTo>
                  <a:cubicBezTo>
                    <a:pt x="247" y="420"/>
                    <a:pt x="247" y="420"/>
                    <a:pt x="247" y="420"/>
                  </a:cubicBezTo>
                  <a:cubicBezTo>
                    <a:pt x="247" y="420"/>
                    <a:pt x="247" y="421"/>
                    <a:pt x="248" y="420"/>
                  </a:cubicBezTo>
                  <a:cubicBezTo>
                    <a:pt x="248" y="420"/>
                    <a:pt x="248" y="420"/>
                    <a:pt x="248" y="420"/>
                  </a:cubicBezTo>
                  <a:cubicBezTo>
                    <a:pt x="248" y="420"/>
                    <a:pt x="248" y="420"/>
                    <a:pt x="248" y="420"/>
                  </a:cubicBezTo>
                  <a:cubicBezTo>
                    <a:pt x="247" y="420"/>
                    <a:pt x="247" y="420"/>
                    <a:pt x="247" y="420"/>
                  </a:cubicBezTo>
                  <a:cubicBezTo>
                    <a:pt x="248" y="420"/>
                    <a:pt x="248" y="420"/>
                    <a:pt x="248" y="420"/>
                  </a:cubicBezTo>
                  <a:cubicBezTo>
                    <a:pt x="247" y="420"/>
                    <a:pt x="247" y="420"/>
                    <a:pt x="247" y="420"/>
                  </a:cubicBezTo>
                  <a:cubicBezTo>
                    <a:pt x="248" y="419"/>
                    <a:pt x="248" y="419"/>
                    <a:pt x="248" y="419"/>
                  </a:cubicBezTo>
                  <a:cubicBezTo>
                    <a:pt x="247" y="419"/>
                    <a:pt x="247" y="419"/>
                    <a:pt x="247" y="419"/>
                  </a:cubicBezTo>
                  <a:cubicBezTo>
                    <a:pt x="247" y="419"/>
                    <a:pt x="247" y="419"/>
                    <a:pt x="247" y="419"/>
                  </a:cubicBezTo>
                  <a:cubicBezTo>
                    <a:pt x="247" y="419"/>
                    <a:pt x="247" y="419"/>
                    <a:pt x="247" y="419"/>
                  </a:cubicBezTo>
                  <a:cubicBezTo>
                    <a:pt x="247" y="419"/>
                    <a:pt x="248" y="419"/>
                    <a:pt x="248" y="419"/>
                  </a:cubicBezTo>
                  <a:cubicBezTo>
                    <a:pt x="248" y="418"/>
                    <a:pt x="248" y="418"/>
                    <a:pt x="248" y="418"/>
                  </a:cubicBezTo>
                  <a:cubicBezTo>
                    <a:pt x="247" y="418"/>
                    <a:pt x="247" y="418"/>
                    <a:pt x="247" y="418"/>
                  </a:cubicBezTo>
                  <a:cubicBezTo>
                    <a:pt x="247" y="418"/>
                    <a:pt x="247" y="418"/>
                    <a:pt x="247" y="418"/>
                  </a:cubicBezTo>
                  <a:cubicBezTo>
                    <a:pt x="247" y="418"/>
                    <a:pt x="247" y="418"/>
                    <a:pt x="247" y="418"/>
                  </a:cubicBezTo>
                  <a:cubicBezTo>
                    <a:pt x="247" y="418"/>
                    <a:pt x="247" y="418"/>
                    <a:pt x="247" y="418"/>
                  </a:cubicBezTo>
                  <a:cubicBezTo>
                    <a:pt x="247" y="418"/>
                    <a:pt x="247" y="418"/>
                    <a:pt x="247" y="418"/>
                  </a:cubicBezTo>
                  <a:cubicBezTo>
                    <a:pt x="247" y="418"/>
                    <a:pt x="247" y="418"/>
                    <a:pt x="247" y="418"/>
                  </a:cubicBezTo>
                  <a:cubicBezTo>
                    <a:pt x="247" y="418"/>
                    <a:pt x="247" y="418"/>
                    <a:pt x="247" y="418"/>
                  </a:cubicBezTo>
                  <a:cubicBezTo>
                    <a:pt x="247" y="418"/>
                    <a:pt x="247" y="418"/>
                    <a:pt x="247" y="418"/>
                  </a:cubicBezTo>
                  <a:cubicBezTo>
                    <a:pt x="247" y="418"/>
                    <a:pt x="247" y="418"/>
                    <a:pt x="247" y="418"/>
                  </a:cubicBezTo>
                  <a:cubicBezTo>
                    <a:pt x="247" y="418"/>
                    <a:pt x="247" y="418"/>
                    <a:pt x="247" y="418"/>
                  </a:cubicBezTo>
                  <a:cubicBezTo>
                    <a:pt x="246" y="418"/>
                    <a:pt x="246" y="418"/>
                    <a:pt x="246" y="418"/>
                  </a:cubicBezTo>
                  <a:cubicBezTo>
                    <a:pt x="246" y="418"/>
                    <a:pt x="246" y="418"/>
                    <a:pt x="246" y="418"/>
                  </a:cubicBezTo>
                  <a:cubicBezTo>
                    <a:pt x="246" y="418"/>
                    <a:pt x="246" y="418"/>
                    <a:pt x="246" y="418"/>
                  </a:cubicBezTo>
                  <a:cubicBezTo>
                    <a:pt x="246" y="418"/>
                    <a:pt x="246" y="418"/>
                    <a:pt x="246" y="418"/>
                  </a:cubicBezTo>
                  <a:cubicBezTo>
                    <a:pt x="246" y="417"/>
                    <a:pt x="246" y="417"/>
                    <a:pt x="246" y="417"/>
                  </a:cubicBezTo>
                  <a:cubicBezTo>
                    <a:pt x="246" y="417"/>
                    <a:pt x="246" y="417"/>
                    <a:pt x="246" y="417"/>
                  </a:cubicBezTo>
                  <a:cubicBezTo>
                    <a:pt x="246" y="417"/>
                    <a:pt x="246" y="417"/>
                    <a:pt x="246" y="417"/>
                  </a:cubicBezTo>
                  <a:cubicBezTo>
                    <a:pt x="246" y="417"/>
                    <a:pt x="246" y="417"/>
                    <a:pt x="246" y="417"/>
                  </a:cubicBezTo>
                  <a:cubicBezTo>
                    <a:pt x="247" y="417"/>
                    <a:pt x="247" y="417"/>
                    <a:pt x="247" y="417"/>
                  </a:cubicBezTo>
                  <a:cubicBezTo>
                    <a:pt x="246" y="417"/>
                    <a:pt x="246" y="417"/>
                    <a:pt x="246" y="417"/>
                  </a:cubicBezTo>
                  <a:cubicBezTo>
                    <a:pt x="246" y="417"/>
                    <a:pt x="246" y="417"/>
                    <a:pt x="246" y="417"/>
                  </a:cubicBezTo>
                  <a:cubicBezTo>
                    <a:pt x="246" y="417"/>
                    <a:pt x="246" y="417"/>
                    <a:pt x="246" y="417"/>
                  </a:cubicBezTo>
                  <a:cubicBezTo>
                    <a:pt x="246" y="417"/>
                    <a:pt x="246" y="417"/>
                    <a:pt x="246" y="417"/>
                  </a:cubicBezTo>
                  <a:cubicBezTo>
                    <a:pt x="246" y="416"/>
                    <a:pt x="246" y="416"/>
                    <a:pt x="246" y="416"/>
                  </a:cubicBezTo>
                  <a:cubicBezTo>
                    <a:pt x="246" y="416"/>
                    <a:pt x="246" y="416"/>
                    <a:pt x="246" y="416"/>
                  </a:cubicBezTo>
                  <a:cubicBezTo>
                    <a:pt x="246" y="416"/>
                    <a:pt x="246" y="416"/>
                    <a:pt x="246" y="416"/>
                  </a:cubicBezTo>
                  <a:cubicBezTo>
                    <a:pt x="246" y="416"/>
                    <a:pt x="246" y="416"/>
                    <a:pt x="246" y="416"/>
                  </a:cubicBezTo>
                  <a:cubicBezTo>
                    <a:pt x="246" y="416"/>
                    <a:pt x="246" y="416"/>
                    <a:pt x="246" y="416"/>
                  </a:cubicBezTo>
                  <a:cubicBezTo>
                    <a:pt x="246" y="416"/>
                    <a:pt x="246" y="416"/>
                    <a:pt x="246" y="416"/>
                  </a:cubicBezTo>
                  <a:cubicBezTo>
                    <a:pt x="246" y="415"/>
                    <a:pt x="246" y="415"/>
                    <a:pt x="246" y="415"/>
                  </a:cubicBezTo>
                  <a:cubicBezTo>
                    <a:pt x="246" y="416"/>
                    <a:pt x="246" y="416"/>
                    <a:pt x="246" y="416"/>
                  </a:cubicBezTo>
                  <a:cubicBezTo>
                    <a:pt x="247" y="416"/>
                    <a:pt x="247" y="416"/>
                    <a:pt x="247" y="416"/>
                  </a:cubicBezTo>
                  <a:cubicBezTo>
                    <a:pt x="247" y="416"/>
                    <a:pt x="247" y="416"/>
                    <a:pt x="247" y="416"/>
                  </a:cubicBezTo>
                  <a:cubicBezTo>
                    <a:pt x="247" y="416"/>
                    <a:pt x="247" y="416"/>
                    <a:pt x="247" y="416"/>
                  </a:cubicBezTo>
                  <a:cubicBezTo>
                    <a:pt x="247" y="416"/>
                    <a:pt x="247" y="416"/>
                    <a:pt x="247" y="416"/>
                  </a:cubicBezTo>
                  <a:cubicBezTo>
                    <a:pt x="246" y="415"/>
                    <a:pt x="246" y="415"/>
                    <a:pt x="246" y="415"/>
                  </a:cubicBezTo>
                  <a:cubicBezTo>
                    <a:pt x="247" y="415"/>
                    <a:pt x="247" y="415"/>
                    <a:pt x="247" y="415"/>
                  </a:cubicBezTo>
                  <a:cubicBezTo>
                    <a:pt x="246" y="415"/>
                    <a:pt x="246" y="415"/>
                    <a:pt x="246" y="415"/>
                  </a:cubicBezTo>
                  <a:cubicBezTo>
                    <a:pt x="246" y="414"/>
                    <a:pt x="246" y="414"/>
                    <a:pt x="246" y="414"/>
                  </a:cubicBezTo>
                  <a:cubicBezTo>
                    <a:pt x="246" y="414"/>
                    <a:pt x="246" y="414"/>
                    <a:pt x="246" y="414"/>
                  </a:cubicBezTo>
                  <a:cubicBezTo>
                    <a:pt x="246" y="414"/>
                    <a:pt x="246" y="414"/>
                    <a:pt x="246" y="414"/>
                  </a:cubicBezTo>
                  <a:cubicBezTo>
                    <a:pt x="246" y="414"/>
                    <a:pt x="246" y="414"/>
                    <a:pt x="246" y="414"/>
                  </a:cubicBezTo>
                  <a:cubicBezTo>
                    <a:pt x="245" y="414"/>
                    <a:pt x="245" y="414"/>
                    <a:pt x="245" y="414"/>
                  </a:cubicBezTo>
                  <a:cubicBezTo>
                    <a:pt x="245" y="414"/>
                    <a:pt x="245" y="414"/>
                    <a:pt x="245" y="414"/>
                  </a:cubicBezTo>
                  <a:cubicBezTo>
                    <a:pt x="245" y="414"/>
                    <a:pt x="245" y="414"/>
                    <a:pt x="245" y="414"/>
                  </a:cubicBezTo>
                  <a:cubicBezTo>
                    <a:pt x="245" y="414"/>
                    <a:pt x="246" y="414"/>
                    <a:pt x="246" y="413"/>
                  </a:cubicBezTo>
                  <a:cubicBezTo>
                    <a:pt x="246" y="413"/>
                    <a:pt x="246" y="413"/>
                    <a:pt x="246" y="413"/>
                  </a:cubicBezTo>
                  <a:cubicBezTo>
                    <a:pt x="245" y="413"/>
                    <a:pt x="245" y="413"/>
                    <a:pt x="245" y="413"/>
                  </a:cubicBezTo>
                  <a:cubicBezTo>
                    <a:pt x="245" y="413"/>
                    <a:pt x="245" y="413"/>
                    <a:pt x="245" y="413"/>
                  </a:cubicBezTo>
                  <a:cubicBezTo>
                    <a:pt x="245" y="413"/>
                    <a:pt x="245" y="413"/>
                    <a:pt x="245" y="413"/>
                  </a:cubicBezTo>
                  <a:cubicBezTo>
                    <a:pt x="245" y="413"/>
                    <a:pt x="245" y="413"/>
                    <a:pt x="245" y="413"/>
                  </a:cubicBezTo>
                  <a:cubicBezTo>
                    <a:pt x="245" y="413"/>
                    <a:pt x="245" y="413"/>
                    <a:pt x="245" y="413"/>
                  </a:cubicBezTo>
                  <a:cubicBezTo>
                    <a:pt x="245" y="413"/>
                    <a:pt x="245" y="413"/>
                    <a:pt x="245" y="413"/>
                  </a:cubicBezTo>
                  <a:cubicBezTo>
                    <a:pt x="245" y="413"/>
                    <a:pt x="245" y="413"/>
                    <a:pt x="245" y="413"/>
                  </a:cubicBezTo>
                  <a:cubicBezTo>
                    <a:pt x="245" y="413"/>
                    <a:pt x="245" y="413"/>
                    <a:pt x="245" y="413"/>
                  </a:cubicBezTo>
                  <a:cubicBezTo>
                    <a:pt x="245" y="412"/>
                    <a:pt x="245" y="412"/>
                    <a:pt x="245" y="412"/>
                  </a:cubicBezTo>
                  <a:cubicBezTo>
                    <a:pt x="244" y="413"/>
                    <a:pt x="244" y="413"/>
                    <a:pt x="244" y="413"/>
                  </a:cubicBezTo>
                  <a:cubicBezTo>
                    <a:pt x="244" y="413"/>
                    <a:pt x="244" y="413"/>
                    <a:pt x="244" y="413"/>
                  </a:cubicBezTo>
                  <a:cubicBezTo>
                    <a:pt x="244" y="413"/>
                    <a:pt x="244" y="413"/>
                    <a:pt x="244" y="413"/>
                  </a:cubicBezTo>
                  <a:cubicBezTo>
                    <a:pt x="244" y="412"/>
                    <a:pt x="244" y="412"/>
                    <a:pt x="244" y="412"/>
                  </a:cubicBezTo>
                  <a:cubicBezTo>
                    <a:pt x="244" y="411"/>
                    <a:pt x="244" y="411"/>
                    <a:pt x="244" y="411"/>
                  </a:cubicBezTo>
                  <a:cubicBezTo>
                    <a:pt x="244" y="411"/>
                    <a:pt x="244" y="411"/>
                    <a:pt x="244" y="411"/>
                  </a:cubicBezTo>
                  <a:cubicBezTo>
                    <a:pt x="245" y="411"/>
                    <a:pt x="245" y="411"/>
                    <a:pt x="245" y="411"/>
                  </a:cubicBezTo>
                  <a:cubicBezTo>
                    <a:pt x="245" y="411"/>
                    <a:pt x="245" y="411"/>
                    <a:pt x="245" y="411"/>
                  </a:cubicBezTo>
                  <a:cubicBezTo>
                    <a:pt x="245" y="411"/>
                    <a:pt x="245" y="411"/>
                    <a:pt x="245" y="411"/>
                  </a:cubicBezTo>
                  <a:cubicBezTo>
                    <a:pt x="245" y="411"/>
                    <a:pt x="245" y="411"/>
                    <a:pt x="245" y="411"/>
                  </a:cubicBezTo>
                  <a:cubicBezTo>
                    <a:pt x="245" y="411"/>
                    <a:pt x="245" y="411"/>
                    <a:pt x="245" y="411"/>
                  </a:cubicBezTo>
                  <a:cubicBezTo>
                    <a:pt x="245" y="411"/>
                    <a:pt x="245" y="411"/>
                    <a:pt x="245" y="411"/>
                  </a:cubicBezTo>
                  <a:cubicBezTo>
                    <a:pt x="246" y="411"/>
                    <a:pt x="246" y="411"/>
                    <a:pt x="246" y="411"/>
                  </a:cubicBezTo>
                  <a:cubicBezTo>
                    <a:pt x="246" y="411"/>
                    <a:pt x="246" y="411"/>
                    <a:pt x="246" y="411"/>
                  </a:cubicBezTo>
                  <a:cubicBezTo>
                    <a:pt x="246" y="411"/>
                    <a:pt x="246" y="411"/>
                    <a:pt x="246" y="411"/>
                  </a:cubicBezTo>
                  <a:cubicBezTo>
                    <a:pt x="246" y="411"/>
                    <a:pt x="246" y="411"/>
                    <a:pt x="246" y="411"/>
                  </a:cubicBezTo>
                  <a:cubicBezTo>
                    <a:pt x="246" y="411"/>
                    <a:pt x="246" y="411"/>
                    <a:pt x="246" y="411"/>
                  </a:cubicBezTo>
                  <a:cubicBezTo>
                    <a:pt x="246" y="411"/>
                    <a:pt x="246" y="411"/>
                    <a:pt x="246" y="411"/>
                  </a:cubicBezTo>
                  <a:cubicBezTo>
                    <a:pt x="246" y="412"/>
                    <a:pt x="246" y="412"/>
                    <a:pt x="246" y="412"/>
                  </a:cubicBezTo>
                  <a:cubicBezTo>
                    <a:pt x="246" y="412"/>
                    <a:pt x="246" y="412"/>
                    <a:pt x="246" y="412"/>
                  </a:cubicBezTo>
                  <a:cubicBezTo>
                    <a:pt x="246" y="412"/>
                    <a:pt x="246" y="412"/>
                    <a:pt x="246" y="412"/>
                  </a:cubicBezTo>
                  <a:cubicBezTo>
                    <a:pt x="246" y="411"/>
                    <a:pt x="246" y="411"/>
                    <a:pt x="246" y="411"/>
                  </a:cubicBezTo>
                  <a:cubicBezTo>
                    <a:pt x="246" y="411"/>
                    <a:pt x="246" y="411"/>
                    <a:pt x="246" y="411"/>
                  </a:cubicBezTo>
                  <a:cubicBezTo>
                    <a:pt x="247" y="412"/>
                    <a:pt x="247" y="412"/>
                    <a:pt x="247" y="412"/>
                  </a:cubicBezTo>
                  <a:cubicBezTo>
                    <a:pt x="247" y="411"/>
                    <a:pt x="247" y="411"/>
                    <a:pt x="247" y="411"/>
                  </a:cubicBezTo>
                  <a:cubicBezTo>
                    <a:pt x="248" y="412"/>
                    <a:pt x="248" y="412"/>
                    <a:pt x="248" y="412"/>
                  </a:cubicBezTo>
                  <a:cubicBezTo>
                    <a:pt x="248" y="411"/>
                    <a:pt x="248" y="411"/>
                    <a:pt x="248" y="411"/>
                  </a:cubicBezTo>
                  <a:cubicBezTo>
                    <a:pt x="248" y="411"/>
                    <a:pt x="248" y="411"/>
                    <a:pt x="248" y="411"/>
                  </a:cubicBezTo>
                  <a:cubicBezTo>
                    <a:pt x="248" y="411"/>
                    <a:pt x="248" y="411"/>
                    <a:pt x="248" y="411"/>
                  </a:cubicBezTo>
                  <a:cubicBezTo>
                    <a:pt x="248" y="411"/>
                    <a:pt x="248" y="411"/>
                    <a:pt x="248" y="411"/>
                  </a:cubicBezTo>
                  <a:cubicBezTo>
                    <a:pt x="248" y="411"/>
                    <a:pt x="248" y="411"/>
                    <a:pt x="248" y="411"/>
                  </a:cubicBezTo>
                  <a:cubicBezTo>
                    <a:pt x="249" y="411"/>
                    <a:pt x="249" y="411"/>
                    <a:pt x="249" y="411"/>
                  </a:cubicBezTo>
                  <a:cubicBezTo>
                    <a:pt x="249" y="411"/>
                    <a:pt x="249" y="411"/>
                    <a:pt x="249" y="411"/>
                  </a:cubicBezTo>
                  <a:cubicBezTo>
                    <a:pt x="249" y="412"/>
                    <a:pt x="249" y="412"/>
                    <a:pt x="249" y="412"/>
                  </a:cubicBezTo>
                  <a:cubicBezTo>
                    <a:pt x="249" y="412"/>
                    <a:pt x="249" y="412"/>
                    <a:pt x="249" y="412"/>
                  </a:cubicBezTo>
                  <a:cubicBezTo>
                    <a:pt x="249" y="412"/>
                    <a:pt x="249" y="412"/>
                    <a:pt x="249" y="412"/>
                  </a:cubicBezTo>
                  <a:cubicBezTo>
                    <a:pt x="249" y="412"/>
                    <a:pt x="249" y="412"/>
                    <a:pt x="249" y="412"/>
                  </a:cubicBezTo>
                  <a:cubicBezTo>
                    <a:pt x="249" y="411"/>
                    <a:pt x="249" y="411"/>
                    <a:pt x="249" y="411"/>
                  </a:cubicBezTo>
                  <a:cubicBezTo>
                    <a:pt x="250" y="411"/>
                    <a:pt x="250" y="411"/>
                    <a:pt x="250" y="411"/>
                  </a:cubicBezTo>
                  <a:cubicBezTo>
                    <a:pt x="250" y="411"/>
                    <a:pt x="250" y="411"/>
                    <a:pt x="250" y="411"/>
                  </a:cubicBezTo>
                  <a:cubicBezTo>
                    <a:pt x="250" y="410"/>
                    <a:pt x="250" y="410"/>
                    <a:pt x="250" y="410"/>
                  </a:cubicBezTo>
                  <a:cubicBezTo>
                    <a:pt x="250" y="411"/>
                    <a:pt x="250" y="411"/>
                    <a:pt x="250" y="411"/>
                  </a:cubicBezTo>
                  <a:cubicBezTo>
                    <a:pt x="250" y="410"/>
                    <a:pt x="250" y="410"/>
                    <a:pt x="250" y="410"/>
                  </a:cubicBezTo>
                  <a:cubicBezTo>
                    <a:pt x="250" y="411"/>
                    <a:pt x="250" y="411"/>
                    <a:pt x="250" y="411"/>
                  </a:cubicBezTo>
                  <a:cubicBezTo>
                    <a:pt x="250" y="411"/>
                    <a:pt x="250" y="411"/>
                    <a:pt x="250" y="411"/>
                  </a:cubicBezTo>
                  <a:cubicBezTo>
                    <a:pt x="251" y="411"/>
                    <a:pt x="251" y="411"/>
                    <a:pt x="251" y="411"/>
                  </a:cubicBezTo>
                  <a:cubicBezTo>
                    <a:pt x="251" y="411"/>
                    <a:pt x="251" y="411"/>
                    <a:pt x="251" y="411"/>
                  </a:cubicBezTo>
                  <a:cubicBezTo>
                    <a:pt x="250" y="412"/>
                    <a:pt x="250" y="412"/>
                    <a:pt x="250" y="412"/>
                  </a:cubicBezTo>
                  <a:cubicBezTo>
                    <a:pt x="251" y="412"/>
                    <a:pt x="251" y="412"/>
                    <a:pt x="251" y="412"/>
                  </a:cubicBezTo>
                  <a:cubicBezTo>
                    <a:pt x="250" y="412"/>
                    <a:pt x="250" y="412"/>
                    <a:pt x="250" y="412"/>
                  </a:cubicBezTo>
                  <a:cubicBezTo>
                    <a:pt x="250" y="412"/>
                    <a:pt x="250" y="412"/>
                    <a:pt x="250" y="412"/>
                  </a:cubicBezTo>
                  <a:cubicBezTo>
                    <a:pt x="251" y="412"/>
                    <a:pt x="251" y="412"/>
                    <a:pt x="251" y="412"/>
                  </a:cubicBezTo>
                  <a:cubicBezTo>
                    <a:pt x="251" y="412"/>
                    <a:pt x="251" y="412"/>
                    <a:pt x="251" y="412"/>
                  </a:cubicBezTo>
                  <a:cubicBezTo>
                    <a:pt x="251" y="412"/>
                    <a:pt x="251" y="412"/>
                    <a:pt x="251" y="412"/>
                  </a:cubicBezTo>
                  <a:cubicBezTo>
                    <a:pt x="251" y="413"/>
                    <a:pt x="251" y="413"/>
                    <a:pt x="251" y="413"/>
                  </a:cubicBezTo>
                  <a:cubicBezTo>
                    <a:pt x="250" y="412"/>
                    <a:pt x="250" y="412"/>
                    <a:pt x="250" y="412"/>
                  </a:cubicBezTo>
                  <a:cubicBezTo>
                    <a:pt x="250" y="412"/>
                    <a:pt x="250" y="412"/>
                    <a:pt x="250" y="412"/>
                  </a:cubicBezTo>
                  <a:cubicBezTo>
                    <a:pt x="251" y="413"/>
                    <a:pt x="251" y="413"/>
                    <a:pt x="251" y="413"/>
                  </a:cubicBezTo>
                  <a:cubicBezTo>
                    <a:pt x="251" y="413"/>
                    <a:pt x="251" y="413"/>
                    <a:pt x="250" y="413"/>
                  </a:cubicBezTo>
                  <a:cubicBezTo>
                    <a:pt x="251" y="414"/>
                    <a:pt x="251" y="414"/>
                    <a:pt x="251" y="414"/>
                  </a:cubicBezTo>
                  <a:cubicBezTo>
                    <a:pt x="250" y="414"/>
                    <a:pt x="250" y="414"/>
                    <a:pt x="250" y="414"/>
                  </a:cubicBezTo>
                  <a:cubicBezTo>
                    <a:pt x="250" y="414"/>
                    <a:pt x="250" y="414"/>
                    <a:pt x="250" y="414"/>
                  </a:cubicBezTo>
                  <a:cubicBezTo>
                    <a:pt x="250" y="414"/>
                    <a:pt x="250" y="414"/>
                    <a:pt x="250" y="414"/>
                  </a:cubicBezTo>
                  <a:cubicBezTo>
                    <a:pt x="251" y="415"/>
                    <a:pt x="251" y="415"/>
                    <a:pt x="251" y="415"/>
                  </a:cubicBezTo>
                  <a:cubicBezTo>
                    <a:pt x="251" y="415"/>
                    <a:pt x="251" y="415"/>
                    <a:pt x="251" y="415"/>
                  </a:cubicBezTo>
                  <a:cubicBezTo>
                    <a:pt x="250" y="414"/>
                    <a:pt x="250" y="414"/>
                    <a:pt x="250" y="414"/>
                  </a:cubicBezTo>
                  <a:cubicBezTo>
                    <a:pt x="250" y="415"/>
                    <a:pt x="250" y="415"/>
                    <a:pt x="250" y="415"/>
                  </a:cubicBezTo>
                  <a:cubicBezTo>
                    <a:pt x="250" y="415"/>
                    <a:pt x="250" y="415"/>
                    <a:pt x="250" y="415"/>
                  </a:cubicBezTo>
                  <a:cubicBezTo>
                    <a:pt x="250" y="415"/>
                    <a:pt x="250" y="415"/>
                    <a:pt x="250" y="415"/>
                  </a:cubicBezTo>
                  <a:cubicBezTo>
                    <a:pt x="251" y="415"/>
                    <a:pt x="251" y="415"/>
                    <a:pt x="251" y="415"/>
                  </a:cubicBezTo>
                  <a:cubicBezTo>
                    <a:pt x="251" y="415"/>
                    <a:pt x="251" y="415"/>
                    <a:pt x="251" y="415"/>
                  </a:cubicBezTo>
                  <a:cubicBezTo>
                    <a:pt x="251" y="415"/>
                    <a:pt x="251" y="415"/>
                    <a:pt x="251" y="415"/>
                  </a:cubicBezTo>
                  <a:cubicBezTo>
                    <a:pt x="251" y="416"/>
                    <a:pt x="251" y="416"/>
                    <a:pt x="251" y="416"/>
                  </a:cubicBezTo>
                  <a:cubicBezTo>
                    <a:pt x="251" y="416"/>
                    <a:pt x="251" y="416"/>
                    <a:pt x="251" y="416"/>
                  </a:cubicBezTo>
                  <a:cubicBezTo>
                    <a:pt x="251" y="416"/>
                    <a:pt x="251" y="416"/>
                    <a:pt x="251" y="416"/>
                  </a:cubicBezTo>
                  <a:cubicBezTo>
                    <a:pt x="251" y="417"/>
                    <a:pt x="251" y="417"/>
                    <a:pt x="251" y="417"/>
                  </a:cubicBezTo>
                  <a:cubicBezTo>
                    <a:pt x="251" y="417"/>
                    <a:pt x="251" y="417"/>
                    <a:pt x="251" y="417"/>
                  </a:cubicBezTo>
                  <a:cubicBezTo>
                    <a:pt x="250" y="418"/>
                    <a:pt x="250" y="418"/>
                    <a:pt x="250" y="418"/>
                  </a:cubicBezTo>
                  <a:cubicBezTo>
                    <a:pt x="251" y="418"/>
                    <a:pt x="251" y="418"/>
                    <a:pt x="251" y="418"/>
                  </a:cubicBezTo>
                  <a:cubicBezTo>
                    <a:pt x="251" y="418"/>
                    <a:pt x="251" y="418"/>
                    <a:pt x="251" y="418"/>
                  </a:cubicBezTo>
                  <a:cubicBezTo>
                    <a:pt x="251" y="418"/>
                    <a:pt x="251" y="418"/>
                    <a:pt x="251" y="418"/>
                  </a:cubicBezTo>
                  <a:cubicBezTo>
                    <a:pt x="251" y="418"/>
                    <a:pt x="251" y="418"/>
                    <a:pt x="251" y="418"/>
                  </a:cubicBezTo>
                  <a:cubicBezTo>
                    <a:pt x="251" y="418"/>
                    <a:pt x="251" y="418"/>
                    <a:pt x="251" y="418"/>
                  </a:cubicBezTo>
                  <a:cubicBezTo>
                    <a:pt x="251" y="418"/>
                    <a:pt x="251" y="418"/>
                    <a:pt x="251" y="418"/>
                  </a:cubicBezTo>
                  <a:cubicBezTo>
                    <a:pt x="251" y="418"/>
                    <a:pt x="251" y="418"/>
                    <a:pt x="251" y="418"/>
                  </a:cubicBezTo>
                  <a:cubicBezTo>
                    <a:pt x="251" y="418"/>
                    <a:pt x="251" y="418"/>
                    <a:pt x="251" y="418"/>
                  </a:cubicBezTo>
                  <a:cubicBezTo>
                    <a:pt x="251" y="417"/>
                    <a:pt x="251" y="417"/>
                    <a:pt x="251" y="417"/>
                  </a:cubicBezTo>
                  <a:cubicBezTo>
                    <a:pt x="252" y="418"/>
                    <a:pt x="252" y="418"/>
                    <a:pt x="252" y="418"/>
                  </a:cubicBezTo>
                  <a:cubicBezTo>
                    <a:pt x="251" y="418"/>
                    <a:pt x="251" y="418"/>
                    <a:pt x="251" y="418"/>
                  </a:cubicBezTo>
                  <a:cubicBezTo>
                    <a:pt x="251" y="419"/>
                    <a:pt x="251" y="419"/>
                    <a:pt x="251" y="419"/>
                  </a:cubicBezTo>
                  <a:cubicBezTo>
                    <a:pt x="252" y="418"/>
                    <a:pt x="252" y="418"/>
                    <a:pt x="252" y="418"/>
                  </a:cubicBezTo>
                  <a:cubicBezTo>
                    <a:pt x="251" y="418"/>
                    <a:pt x="251" y="418"/>
                    <a:pt x="251" y="418"/>
                  </a:cubicBezTo>
                  <a:cubicBezTo>
                    <a:pt x="252" y="418"/>
                    <a:pt x="252" y="418"/>
                    <a:pt x="252" y="418"/>
                  </a:cubicBezTo>
                  <a:cubicBezTo>
                    <a:pt x="252" y="418"/>
                    <a:pt x="252" y="418"/>
                    <a:pt x="252" y="418"/>
                  </a:cubicBezTo>
                  <a:cubicBezTo>
                    <a:pt x="252" y="417"/>
                    <a:pt x="252" y="417"/>
                    <a:pt x="252" y="417"/>
                  </a:cubicBezTo>
                  <a:cubicBezTo>
                    <a:pt x="253" y="417"/>
                    <a:pt x="253" y="417"/>
                    <a:pt x="253" y="417"/>
                  </a:cubicBezTo>
                  <a:cubicBezTo>
                    <a:pt x="253" y="418"/>
                    <a:pt x="253" y="418"/>
                    <a:pt x="253" y="418"/>
                  </a:cubicBezTo>
                  <a:cubicBezTo>
                    <a:pt x="253" y="418"/>
                    <a:pt x="253" y="418"/>
                    <a:pt x="253" y="418"/>
                  </a:cubicBezTo>
                  <a:cubicBezTo>
                    <a:pt x="253" y="418"/>
                    <a:pt x="253" y="418"/>
                    <a:pt x="253" y="418"/>
                  </a:cubicBezTo>
                  <a:cubicBezTo>
                    <a:pt x="253" y="418"/>
                    <a:pt x="253" y="418"/>
                    <a:pt x="253" y="418"/>
                  </a:cubicBezTo>
                  <a:cubicBezTo>
                    <a:pt x="253" y="418"/>
                    <a:pt x="253" y="418"/>
                    <a:pt x="253" y="418"/>
                  </a:cubicBezTo>
                  <a:cubicBezTo>
                    <a:pt x="253" y="418"/>
                    <a:pt x="253" y="418"/>
                    <a:pt x="253" y="418"/>
                  </a:cubicBezTo>
                  <a:cubicBezTo>
                    <a:pt x="253" y="418"/>
                    <a:pt x="253" y="418"/>
                    <a:pt x="253" y="418"/>
                  </a:cubicBezTo>
                  <a:cubicBezTo>
                    <a:pt x="253" y="417"/>
                    <a:pt x="253" y="417"/>
                    <a:pt x="253" y="417"/>
                  </a:cubicBezTo>
                  <a:cubicBezTo>
                    <a:pt x="253" y="417"/>
                    <a:pt x="253" y="417"/>
                    <a:pt x="253" y="417"/>
                  </a:cubicBezTo>
                  <a:cubicBezTo>
                    <a:pt x="253" y="417"/>
                    <a:pt x="253" y="417"/>
                    <a:pt x="253" y="417"/>
                  </a:cubicBezTo>
                  <a:cubicBezTo>
                    <a:pt x="253" y="416"/>
                    <a:pt x="253" y="416"/>
                    <a:pt x="253" y="416"/>
                  </a:cubicBezTo>
                  <a:cubicBezTo>
                    <a:pt x="253" y="416"/>
                    <a:pt x="253" y="416"/>
                    <a:pt x="253" y="416"/>
                  </a:cubicBezTo>
                  <a:cubicBezTo>
                    <a:pt x="253" y="416"/>
                    <a:pt x="253" y="416"/>
                    <a:pt x="253" y="416"/>
                  </a:cubicBezTo>
                  <a:cubicBezTo>
                    <a:pt x="253" y="416"/>
                    <a:pt x="253" y="416"/>
                    <a:pt x="253" y="416"/>
                  </a:cubicBezTo>
                  <a:cubicBezTo>
                    <a:pt x="254" y="415"/>
                    <a:pt x="254" y="415"/>
                    <a:pt x="254" y="415"/>
                  </a:cubicBezTo>
                  <a:cubicBezTo>
                    <a:pt x="253" y="415"/>
                    <a:pt x="254" y="415"/>
                    <a:pt x="254" y="415"/>
                  </a:cubicBezTo>
                  <a:cubicBezTo>
                    <a:pt x="253" y="414"/>
                    <a:pt x="253" y="414"/>
                    <a:pt x="253" y="414"/>
                  </a:cubicBezTo>
                  <a:cubicBezTo>
                    <a:pt x="253" y="414"/>
                    <a:pt x="253" y="414"/>
                    <a:pt x="253" y="414"/>
                  </a:cubicBezTo>
                  <a:cubicBezTo>
                    <a:pt x="253" y="414"/>
                    <a:pt x="253" y="414"/>
                    <a:pt x="253" y="414"/>
                  </a:cubicBezTo>
                  <a:cubicBezTo>
                    <a:pt x="254" y="413"/>
                    <a:pt x="254" y="413"/>
                    <a:pt x="254" y="413"/>
                  </a:cubicBezTo>
                  <a:cubicBezTo>
                    <a:pt x="253" y="413"/>
                    <a:pt x="253" y="413"/>
                    <a:pt x="253" y="413"/>
                  </a:cubicBezTo>
                  <a:cubicBezTo>
                    <a:pt x="253" y="413"/>
                    <a:pt x="253" y="413"/>
                    <a:pt x="253" y="413"/>
                  </a:cubicBezTo>
                  <a:cubicBezTo>
                    <a:pt x="253" y="413"/>
                    <a:pt x="253" y="413"/>
                    <a:pt x="253" y="413"/>
                  </a:cubicBezTo>
                  <a:cubicBezTo>
                    <a:pt x="253" y="413"/>
                    <a:pt x="253" y="413"/>
                    <a:pt x="253" y="413"/>
                  </a:cubicBezTo>
                  <a:cubicBezTo>
                    <a:pt x="253" y="412"/>
                    <a:pt x="253" y="412"/>
                    <a:pt x="253" y="412"/>
                  </a:cubicBezTo>
                  <a:cubicBezTo>
                    <a:pt x="253" y="413"/>
                    <a:pt x="253" y="413"/>
                    <a:pt x="253" y="413"/>
                  </a:cubicBezTo>
                  <a:cubicBezTo>
                    <a:pt x="253" y="413"/>
                    <a:pt x="253" y="413"/>
                    <a:pt x="253" y="413"/>
                  </a:cubicBezTo>
                  <a:cubicBezTo>
                    <a:pt x="253" y="413"/>
                    <a:pt x="253" y="413"/>
                    <a:pt x="253" y="413"/>
                  </a:cubicBezTo>
                  <a:cubicBezTo>
                    <a:pt x="253" y="412"/>
                    <a:pt x="253" y="412"/>
                    <a:pt x="253" y="412"/>
                  </a:cubicBezTo>
                  <a:cubicBezTo>
                    <a:pt x="253" y="411"/>
                    <a:pt x="253" y="411"/>
                    <a:pt x="253" y="411"/>
                  </a:cubicBezTo>
                  <a:cubicBezTo>
                    <a:pt x="254" y="411"/>
                    <a:pt x="254" y="411"/>
                    <a:pt x="254" y="411"/>
                  </a:cubicBezTo>
                  <a:cubicBezTo>
                    <a:pt x="254" y="412"/>
                    <a:pt x="254" y="412"/>
                    <a:pt x="254" y="412"/>
                  </a:cubicBezTo>
                  <a:cubicBezTo>
                    <a:pt x="254" y="412"/>
                    <a:pt x="254" y="412"/>
                    <a:pt x="254" y="412"/>
                  </a:cubicBezTo>
                  <a:cubicBezTo>
                    <a:pt x="254" y="411"/>
                    <a:pt x="254" y="411"/>
                    <a:pt x="254" y="411"/>
                  </a:cubicBezTo>
                  <a:cubicBezTo>
                    <a:pt x="255" y="412"/>
                    <a:pt x="255" y="412"/>
                    <a:pt x="255" y="412"/>
                  </a:cubicBezTo>
                  <a:cubicBezTo>
                    <a:pt x="255" y="411"/>
                    <a:pt x="255" y="411"/>
                    <a:pt x="255" y="411"/>
                  </a:cubicBezTo>
                  <a:cubicBezTo>
                    <a:pt x="255" y="411"/>
                    <a:pt x="255" y="411"/>
                    <a:pt x="255" y="411"/>
                  </a:cubicBezTo>
                  <a:cubicBezTo>
                    <a:pt x="255" y="410"/>
                    <a:pt x="255" y="410"/>
                    <a:pt x="255" y="410"/>
                  </a:cubicBezTo>
                  <a:cubicBezTo>
                    <a:pt x="255" y="410"/>
                    <a:pt x="255" y="410"/>
                    <a:pt x="255" y="410"/>
                  </a:cubicBezTo>
                  <a:cubicBezTo>
                    <a:pt x="255" y="410"/>
                    <a:pt x="255" y="410"/>
                    <a:pt x="255" y="410"/>
                  </a:cubicBezTo>
                  <a:cubicBezTo>
                    <a:pt x="255" y="410"/>
                    <a:pt x="255" y="410"/>
                    <a:pt x="255" y="410"/>
                  </a:cubicBezTo>
                  <a:cubicBezTo>
                    <a:pt x="255" y="410"/>
                    <a:pt x="255" y="410"/>
                    <a:pt x="255" y="410"/>
                  </a:cubicBezTo>
                  <a:cubicBezTo>
                    <a:pt x="256" y="410"/>
                    <a:pt x="256" y="410"/>
                    <a:pt x="256" y="410"/>
                  </a:cubicBezTo>
                  <a:cubicBezTo>
                    <a:pt x="256" y="411"/>
                    <a:pt x="256" y="411"/>
                    <a:pt x="256" y="411"/>
                  </a:cubicBezTo>
                  <a:cubicBezTo>
                    <a:pt x="255" y="411"/>
                    <a:pt x="255" y="411"/>
                    <a:pt x="255" y="411"/>
                  </a:cubicBezTo>
                  <a:cubicBezTo>
                    <a:pt x="255" y="411"/>
                    <a:pt x="255" y="411"/>
                    <a:pt x="255" y="411"/>
                  </a:cubicBezTo>
                  <a:cubicBezTo>
                    <a:pt x="255" y="411"/>
                    <a:pt x="255" y="411"/>
                    <a:pt x="255" y="411"/>
                  </a:cubicBezTo>
                  <a:cubicBezTo>
                    <a:pt x="255" y="411"/>
                    <a:pt x="255" y="411"/>
                    <a:pt x="255" y="411"/>
                  </a:cubicBezTo>
                  <a:cubicBezTo>
                    <a:pt x="255" y="411"/>
                    <a:pt x="255" y="411"/>
                    <a:pt x="255" y="411"/>
                  </a:cubicBezTo>
                  <a:cubicBezTo>
                    <a:pt x="256" y="411"/>
                    <a:pt x="256" y="411"/>
                    <a:pt x="256" y="411"/>
                  </a:cubicBezTo>
                  <a:cubicBezTo>
                    <a:pt x="255" y="412"/>
                    <a:pt x="255" y="412"/>
                    <a:pt x="255" y="412"/>
                  </a:cubicBezTo>
                  <a:cubicBezTo>
                    <a:pt x="256" y="412"/>
                    <a:pt x="256" y="412"/>
                    <a:pt x="256" y="412"/>
                  </a:cubicBezTo>
                  <a:cubicBezTo>
                    <a:pt x="256" y="412"/>
                    <a:pt x="256" y="412"/>
                    <a:pt x="256" y="412"/>
                  </a:cubicBezTo>
                  <a:cubicBezTo>
                    <a:pt x="256" y="413"/>
                    <a:pt x="256" y="413"/>
                    <a:pt x="256" y="413"/>
                  </a:cubicBezTo>
                  <a:cubicBezTo>
                    <a:pt x="256" y="413"/>
                    <a:pt x="256" y="413"/>
                    <a:pt x="256" y="413"/>
                  </a:cubicBezTo>
                  <a:cubicBezTo>
                    <a:pt x="257" y="413"/>
                    <a:pt x="257" y="413"/>
                    <a:pt x="257" y="413"/>
                  </a:cubicBezTo>
                  <a:cubicBezTo>
                    <a:pt x="257" y="414"/>
                    <a:pt x="256" y="414"/>
                    <a:pt x="257" y="414"/>
                  </a:cubicBezTo>
                  <a:cubicBezTo>
                    <a:pt x="257" y="414"/>
                    <a:pt x="257" y="414"/>
                    <a:pt x="257" y="414"/>
                  </a:cubicBezTo>
                  <a:cubicBezTo>
                    <a:pt x="257" y="414"/>
                    <a:pt x="257" y="414"/>
                    <a:pt x="257" y="414"/>
                  </a:cubicBezTo>
                  <a:cubicBezTo>
                    <a:pt x="257" y="414"/>
                    <a:pt x="258" y="415"/>
                    <a:pt x="258" y="415"/>
                  </a:cubicBezTo>
                  <a:cubicBezTo>
                    <a:pt x="258" y="415"/>
                    <a:pt x="258" y="415"/>
                    <a:pt x="258" y="415"/>
                  </a:cubicBezTo>
                  <a:cubicBezTo>
                    <a:pt x="258" y="416"/>
                    <a:pt x="258" y="416"/>
                    <a:pt x="258" y="416"/>
                  </a:cubicBezTo>
                  <a:cubicBezTo>
                    <a:pt x="258" y="416"/>
                    <a:pt x="258" y="416"/>
                    <a:pt x="258" y="416"/>
                  </a:cubicBezTo>
                  <a:cubicBezTo>
                    <a:pt x="258" y="416"/>
                    <a:pt x="258" y="416"/>
                    <a:pt x="258" y="416"/>
                  </a:cubicBezTo>
                  <a:cubicBezTo>
                    <a:pt x="259" y="415"/>
                    <a:pt x="258" y="415"/>
                    <a:pt x="258" y="415"/>
                  </a:cubicBezTo>
                  <a:cubicBezTo>
                    <a:pt x="258" y="414"/>
                    <a:pt x="258" y="414"/>
                    <a:pt x="258" y="414"/>
                  </a:cubicBezTo>
                  <a:cubicBezTo>
                    <a:pt x="258" y="414"/>
                    <a:pt x="258" y="414"/>
                    <a:pt x="258" y="413"/>
                  </a:cubicBezTo>
                  <a:cubicBezTo>
                    <a:pt x="258" y="413"/>
                    <a:pt x="258" y="413"/>
                    <a:pt x="258" y="413"/>
                  </a:cubicBezTo>
                  <a:cubicBezTo>
                    <a:pt x="258" y="413"/>
                    <a:pt x="258" y="413"/>
                    <a:pt x="258" y="413"/>
                  </a:cubicBezTo>
                  <a:cubicBezTo>
                    <a:pt x="258" y="412"/>
                    <a:pt x="258" y="412"/>
                    <a:pt x="258" y="412"/>
                  </a:cubicBezTo>
                  <a:cubicBezTo>
                    <a:pt x="258" y="412"/>
                    <a:pt x="258" y="412"/>
                    <a:pt x="258" y="412"/>
                  </a:cubicBezTo>
                  <a:cubicBezTo>
                    <a:pt x="258" y="411"/>
                    <a:pt x="258" y="411"/>
                    <a:pt x="258" y="411"/>
                  </a:cubicBezTo>
                  <a:cubicBezTo>
                    <a:pt x="258" y="411"/>
                    <a:pt x="258" y="411"/>
                    <a:pt x="258" y="411"/>
                  </a:cubicBezTo>
                  <a:cubicBezTo>
                    <a:pt x="258" y="410"/>
                    <a:pt x="257" y="410"/>
                    <a:pt x="257" y="410"/>
                  </a:cubicBezTo>
                  <a:cubicBezTo>
                    <a:pt x="258" y="410"/>
                    <a:pt x="258" y="410"/>
                    <a:pt x="258" y="409"/>
                  </a:cubicBezTo>
                  <a:cubicBezTo>
                    <a:pt x="259" y="409"/>
                    <a:pt x="259" y="410"/>
                    <a:pt x="259" y="410"/>
                  </a:cubicBezTo>
                  <a:cubicBezTo>
                    <a:pt x="259" y="410"/>
                    <a:pt x="259" y="410"/>
                    <a:pt x="259" y="410"/>
                  </a:cubicBezTo>
                  <a:cubicBezTo>
                    <a:pt x="259" y="410"/>
                    <a:pt x="259" y="410"/>
                    <a:pt x="259" y="410"/>
                  </a:cubicBezTo>
                  <a:cubicBezTo>
                    <a:pt x="259" y="410"/>
                    <a:pt x="259" y="410"/>
                    <a:pt x="259" y="410"/>
                  </a:cubicBezTo>
                  <a:cubicBezTo>
                    <a:pt x="259" y="411"/>
                    <a:pt x="259" y="411"/>
                    <a:pt x="259" y="411"/>
                  </a:cubicBezTo>
                  <a:cubicBezTo>
                    <a:pt x="259" y="411"/>
                    <a:pt x="259" y="411"/>
                    <a:pt x="259" y="411"/>
                  </a:cubicBezTo>
                  <a:cubicBezTo>
                    <a:pt x="259" y="411"/>
                    <a:pt x="259" y="411"/>
                    <a:pt x="259" y="411"/>
                  </a:cubicBezTo>
                  <a:cubicBezTo>
                    <a:pt x="259" y="411"/>
                    <a:pt x="259" y="411"/>
                    <a:pt x="259" y="411"/>
                  </a:cubicBezTo>
                  <a:cubicBezTo>
                    <a:pt x="259" y="411"/>
                    <a:pt x="259" y="411"/>
                    <a:pt x="259" y="411"/>
                  </a:cubicBezTo>
                  <a:cubicBezTo>
                    <a:pt x="259" y="411"/>
                    <a:pt x="259" y="411"/>
                    <a:pt x="259" y="411"/>
                  </a:cubicBezTo>
                  <a:lnTo>
                    <a:pt x="260" y="412"/>
                  </a:lnTo>
                  <a:close/>
                  <a:moveTo>
                    <a:pt x="246" y="428"/>
                  </a:moveTo>
                  <a:cubicBezTo>
                    <a:pt x="246" y="428"/>
                    <a:pt x="246" y="428"/>
                    <a:pt x="246" y="428"/>
                  </a:cubicBezTo>
                  <a:cubicBezTo>
                    <a:pt x="245" y="428"/>
                    <a:pt x="245" y="428"/>
                    <a:pt x="245" y="428"/>
                  </a:cubicBezTo>
                  <a:cubicBezTo>
                    <a:pt x="246" y="429"/>
                    <a:pt x="246" y="429"/>
                    <a:pt x="246" y="429"/>
                  </a:cubicBezTo>
                  <a:lnTo>
                    <a:pt x="246" y="428"/>
                  </a:lnTo>
                  <a:close/>
                  <a:moveTo>
                    <a:pt x="246" y="427"/>
                  </a:moveTo>
                  <a:cubicBezTo>
                    <a:pt x="246" y="427"/>
                    <a:pt x="246" y="427"/>
                    <a:pt x="246" y="427"/>
                  </a:cubicBezTo>
                  <a:cubicBezTo>
                    <a:pt x="246" y="427"/>
                    <a:pt x="246" y="427"/>
                    <a:pt x="246" y="427"/>
                  </a:cubicBezTo>
                  <a:cubicBezTo>
                    <a:pt x="246" y="427"/>
                    <a:pt x="246" y="427"/>
                    <a:pt x="246" y="427"/>
                  </a:cubicBezTo>
                  <a:cubicBezTo>
                    <a:pt x="246" y="427"/>
                    <a:pt x="246" y="427"/>
                    <a:pt x="246" y="427"/>
                  </a:cubicBezTo>
                  <a:close/>
                  <a:moveTo>
                    <a:pt x="246" y="426"/>
                  </a:moveTo>
                  <a:cubicBezTo>
                    <a:pt x="246" y="426"/>
                    <a:pt x="246" y="426"/>
                    <a:pt x="246" y="426"/>
                  </a:cubicBezTo>
                  <a:cubicBezTo>
                    <a:pt x="246" y="426"/>
                    <a:pt x="246" y="426"/>
                    <a:pt x="246" y="426"/>
                  </a:cubicBezTo>
                  <a:cubicBezTo>
                    <a:pt x="246" y="426"/>
                    <a:pt x="246" y="426"/>
                    <a:pt x="246" y="426"/>
                  </a:cubicBezTo>
                  <a:cubicBezTo>
                    <a:pt x="246" y="425"/>
                    <a:pt x="246" y="425"/>
                    <a:pt x="246" y="425"/>
                  </a:cubicBezTo>
                  <a:cubicBezTo>
                    <a:pt x="246" y="425"/>
                    <a:pt x="246" y="425"/>
                    <a:pt x="246" y="425"/>
                  </a:cubicBezTo>
                  <a:cubicBezTo>
                    <a:pt x="246" y="426"/>
                    <a:pt x="246" y="426"/>
                    <a:pt x="246" y="426"/>
                  </a:cubicBezTo>
                  <a:close/>
                  <a:moveTo>
                    <a:pt x="247" y="431"/>
                  </a:moveTo>
                  <a:cubicBezTo>
                    <a:pt x="246" y="430"/>
                    <a:pt x="246" y="430"/>
                    <a:pt x="246" y="430"/>
                  </a:cubicBezTo>
                  <a:cubicBezTo>
                    <a:pt x="246" y="431"/>
                    <a:pt x="246" y="431"/>
                    <a:pt x="246" y="431"/>
                  </a:cubicBezTo>
                  <a:cubicBezTo>
                    <a:pt x="246" y="431"/>
                    <a:pt x="246" y="431"/>
                    <a:pt x="246" y="431"/>
                  </a:cubicBezTo>
                  <a:cubicBezTo>
                    <a:pt x="246" y="431"/>
                    <a:pt x="246" y="431"/>
                    <a:pt x="246" y="431"/>
                  </a:cubicBezTo>
                  <a:lnTo>
                    <a:pt x="247" y="431"/>
                  </a:lnTo>
                  <a:close/>
                  <a:moveTo>
                    <a:pt x="251" y="440"/>
                  </a:moveTo>
                  <a:cubicBezTo>
                    <a:pt x="250" y="440"/>
                    <a:pt x="250" y="440"/>
                    <a:pt x="250" y="440"/>
                  </a:cubicBezTo>
                  <a:lnTo>
                    <a:pt x="251" y="440"/>
                  </a:lnTo>
                  <a:close/>
                  <a:moveTo>
                    <a:pt x="254" y="412"/>
                  </a:moveTo>
                  <a:cubicBezTo>
                    <a:pt x="254" y="413"/>
                    <a:pt x="254" y="413"/>
                    <a:pt x="254" y="413"/>
                  </a:cubicBezTo>
                  <a:cubicBezTo>
                    <a:pt x="254" y="412"/>
                    <a:pt x="254" y="412"/>
                    <a:pt x="254" y="412"/>
                  </a:cubicBezTo>
                  <a:close/>
                  <a:moveTo>
                    <a:pt x="255" y="421"/>
                  </a:moveTo>
                  <a:cubicBezTo>
                    <a:pt x="255" y="421"/>
                    <a:pt x="255" y="421"/>
                    <a:pt x="255" y="421"/>
                  </a:cubicBezTo>
                  <a:cubicBezTo>
                    <a:pt x="255" y="421"/>
                    <a:pt x="254" y="421"/>
                    <a:pt x="254" y="421"/>
                  </a:cubicBezTo>
                  <a:cubicBezTo>
                    <a:pt x="254" y="420"/>
                    <a:pt x="254" y="420"/>
                    <a:pt x="254" y="420"/>
                  </a:cubicBezTo>
                  <a:cubicBezTo>
                    <a:pt x="254" y="420"/>
                    <a:pt x="254" y="420"/>
                    <a:pt x="254" y="420"/>
                  </a:cubicBezTo>
                  <a:cubicBezTo>
                    <a:pt x="253" y="420"/>
                    <a:pt x="253" y="420"/>
                    <a:pt x="253" y="420"/>
                  </a:cubicBezTo>
                  <a:cubicBezTo>
                    <a:pt x="253" y="420"/>
                    <a:pt x="253" y="420"/>
                    <a:pt x="253" y="419"/>
                  </a:cubicBezTo>
                  <a:cubicBezTo>
                    <a:pt x="252" y="419"/>
                    <a:pt x="252" y="419"/>
                    <a:pt x="252" y="419"/>
                  </a:cubicBezTo>
                  <a:cubicBezTo>
                    <a:pt x="252" y="420"/>
                    <a:pt x="252" y="420"/>
                    <a:pt x="252" y="420"/>
                  </a:cubicBezTo>
                  <a:cubicBezTo>
                    <a:pt x="252" y="420"/>
                    <a:pt x="252" y="420"/>
                    <a:pt x="252" y="420"/>
                  </a:cubicBezTo>
                  <a:cubicBezTo>
                    <a:pt x="252" y="420"/>
                    <a:pt x="252" y="420"/>
                    <a:pt x="252" y="420"/>
                  </a:cubicBezTo>
                  <a:cubicBezTo>
                    <a:pt x="252" y="420"/>
                    <a:pt x="252" y="420"/>
                    <a:pt x="252" y="420"/>
                  </a:cubicBezTo>
                  <a:cubicBezTo>
                    <a:pt x="252" y="420"/>
                    <a:pt x="252" y="420"/>
                    <a:pt x="252" y="420"/>
                  </a:cubicBezTo>
                  <a:cubicBezTo>
                    <a:pt x="252" y="420"/>
                    <a:pt x="252" y="420"/>
                    <a:pt x="252" y="420"/>
                  </a:cubicBezTo>
                  <a:cubicBezTo>
                    <a:pt x="253" y="421"/>
                    <a:pt x="253" y="421"/>
                    <a:pt x="253" y="421"/>
                  </a:cubicBezTo>
                  <a:cubicBezTo>
                    <a:pt x="253" y="421"/>
                    <a:pt x="253" y="421"/>
                    <a:pt x="253" y="421"/>
                  </a:cubicBezTo>
                  <a:cubicBezTo>
                    <a:pt x="253" y="422"/>
                    <a:pt x="253" y="422"/>
                    <a:pt x="253" y="422"/>
                  </a:cubicBezTo>
                  <a:cubicBezTo>
                    <a:pt x="253" y="422"/>
                    <a:pt x="253" y="422"/>
                    <a:pt x="253" y="422"/>
                  </a:cubicBezTo>
                  <a:cubicBezTo>
                    <a:pt x="253" y="423"/>
                    <a:pt x="253" y="423"/>
                    <a:pt x="253" y="423"/>
                  </a:cubicBezTo>
                  <a:cubicBezTo>
                    <a:pt x="253" y="423"/>
                    <a:pt x="253" y="423"/>
                    <a:pt x="253" y="423"/>
                  </a:cubicBezTo>
                  <a:cubicBezTo>
                    <a:pt x="253" y="423"/>
                    <a:pt x="253" y="423"/>
                    <a:pt x="253" y="423"/>
                  </a:cubicBezTo>
                  <a:cubicBezTo>
                    <a:pt x="253" y="423"/>
                    <a:pt x="253" y="423"/>
                    <a:pt x="253" y="423"/>
                  </a:cubicBezTo>
                  <a:cubicBezTo>
                    <a:pt x="254" y="423"/>
                    <a:pt x="254" y="423"/>
                    <a:pt x="254" y="423"/>
                  </a:cubicBezTo>
                  <a:cubicBezTo>
                    <a:pt x="254" y="423"/>
                    <a:pt x="254" y="423"/>
                    <a:pt x="254" y="423"/>
                  </a:cubicBezTo>
                  <a:cubicBezTo>
                    <a:pt x="254" y="423"/>
                    <a:pt x="254" y="422"/>
                    <a:pt x="255" y="422"/>
                  </a:cubicBezTo>
                  <a:cubicBezTo>
                    <a:pt x="255" y="422"/>
                    <a:pt x="255" y="422"/>
                    <a:pt x="255" y="422"/>
                  </a:cubicBezTo>
                  <a:cubicBezTo>
                    <a:pt x="255" y="422"/>
                    <a:pt x="255" y="422"/>
                    <a:pt x="255" y="422"/>
                  </a:cubicBezTo>
                  <a:cubicBezTo>
                    <a:pt x="255" y="422"/>
                    <a:pt x="255" y="422"/>
                    <a:pt x="255" y="422"/>
                  </a:cubicBezTo>
                  <a:cubicBezTo>
                    <a:pt x="255" y="421"/>
                    <a:pt x="255" y="421"/>
                    <a:pt x="255" y="421"/>
                  </a:cubicBezTo>
                  <a:close/>
                  <a:moveTo>
                    <a:pt x="259" y="419"/>
                  </a:moveTo>
                  <a:cubicBezTo>
                    <a:pt x="259" y="419"/>
                    <a:pt x="259" y="419"/>
                    <a:pt x="259" y="419"/>
                  </a:cubicBezTo>
                  <a:cubicBezTo>
                    <a:pt x="259" y="419"/>
                    <a:pt x="259" y="419"/>
                    <a:pt x="259" y="419"/>
                  </a:cubicBezTo>
                  <a:cubicBezTo>
                    <a:pt x="259" y="419"/>
                    <a:pt x="259" y="419"/>
                    <a:pt x="259" y="419"/>
                  </a:cubicBezTo>
                  <a:cubicBezTo>
                    <a:pt x="259" y="419"/>
                    <a:pt x="259" y="419"/>
                    <a:pt x="259" y="419"/>
                  </a:cubicBezTo>
                  <a:cubicBezTo>
                    <a:pt x="258" y="418"/>
                    <a:pt x="258" y="418"/>
                    <a:pt x="258" y="418"/>
                  </a:cubicBezTo>
                  <a:cubicBezTo>
                    <a:pt x="259" y="418"/>
                    <a:pt x="259" y="418"/>
                    <a:pt x="259" y="418"/>
                  </a:cubicBezTo>
                  <a:cubicBezTo>
                    <a:pt x="258" y="418"/>
                    <a:pt x="258" y="418"/>
                    <a:pt x="258" y="418"/>
                  </a:cubicBezTo>
                  <a:cubicBezTo>
                    <a:pt x="258" y="418"/>
                    <a:pt x="258" y="419"/>
                    <a:pt x="257" y="419"/>
                  </a:cubicBezTo>
                  <a:cubicBezTo>
                    <a:pt x="257" y="420"/>
                    <a:pt x="257" y="420"/>
                    <a:pt x="257" y="420"/>
                  </a:cubicBezTo>
                  <a:cubicBezTo>
                    <a:pt x="257" y="420"/>
                    <a:pt x="257" y="420"/>
                    <a:pt x="257" y="420"/>
                  </a:cubicBezTo>
                  <a:cubicBezTo>
                    <a:pt x="258" y="420"/>
                    <a:pt x="258" y="420"/>
                    <a:pt x="258" y="420"/>
                  </a:cubicBezTo>
                  <a:cubicBezTo>
                    <a:pt x="257" y="420"/>
                    <a:pt x="257" y="420"/>
                    <a:pt x="257" y="420"/>
                  </a:cubicBezTo>
                  <a:cubicBezTo>
                    <a:pt x="258" y="421"/>
                    <a:pt x="258" y="421"/>
                    <a:pt x="258" y="421"/>
                  </a:cubicBezTo>
                  <a:cubicBezTo>
                    <a:pt x="258" y="421"/>
                    <a:pt x="258" y="421"/>
                    <a:pt x="258" y="421"/>
                  </a:cubicBezTo>
                  <a:cubicBezTo>
                    <a:pt x="258" y="421"/>
                    <a:pt x="258" y="421"/>
                    <a:pt x="258" y="421"/>
                  </a:cubicBezTo>
                  <a:cubicBezTo>
                    <a:pt x="258" y="420"/>
                    <a:pt x="258" y="420"/>
                    <a:pt x="258" y="420"/>
                  </a:cubicBezTo>
                  <a:cubicBezTo>
                    <a:pt x="258" y="420"/>
                    <a:pt x="258" y="420"/>
                    <a:pt x="258" y="420"/>
                  </a:cubicBezTo>
                  <a:cubicBezTo>
                    <a:pt x="258" y="420"/>
                    <a:pt x="258" y="420"/>
                    <a:pt x="258" y="420"/>
                  </a:cubicBezTo>
                  <a:cubicBezTo>
                    <a:pt x="259" y="420"/>
                    <a:pt x="259" y="420"/>
                    <a:pt x="259" y="420"/>
                  </a:cubicBezTo>
                  <a:cubicBezTo>
                    <a:pt x="259" y="420"/>
                    <a:pt x="259" y="420"/>
                    <a:pt x="259" y="420"/>
                  </a:cubicBezTo>
                  <a:cubicBezTo>
                    <a:pt x="259" y="420"/>
                    <a:pt x="259" y="420"/>
                    <a:pt x="259" y="420"/>
                  </a:cubicBezTo>
                  <a:lnTo>
                    <a:pt x="259" y="419"/>
                  </a:lnTo>
                  <a:close/>
                  <a:moveTo>
                    <a:pt x="265" y="465"/>
                  </a:moveTo>
                  <a:cubicBezTo>
                    <a:pt x="265" y="464"/>
                    <a:pt x="265" y="464"/>
                    <a:pt x="265" y="464"/>
                  </a:cubicBezTo>
                  <a:cubicBezTo>
                    <a:pt x="265" y="464"/>
                    <a:pt x="265" y="464"/>
                    <a:pt x="265" y="464"/>
                  </a:cubicBezTo>
                  <a:cubicBezTo>
                    <a:pt x="265" y="464"/>
                    <a:pt x="265" y="464"/>
                    <a:pt x="265" y="464"/>
                  </a:cubicBezTo>
                  <a:cubicBezTo>
                    <a:pt x="265" y="464"/>
                    <a:pt x="265" y="464"/>
                    <a:pt x="265" y="464"/>
                  </a:cubicBezTo>
                  <a:lnTo>
                    <a:pt x="265" y="465"/>
                  </a:lnTo>
                  <a:close/>
                  <a:moveTo>
                    <a:pt x="266" y="464"/>
                  </a:moveTo>
                  <a:cubicBezTo>
                    <a:pt x="265" y="464"/>
                    <a:pt x="265" y="464"/>
                    <a:pt x="265" y="464"/>
                  </a:cubicBezTo>
                  <a:cubicBezTo>
                    <a:pt x="266" y="464"/>
                    <a:pt x="266" y="464"/>
                    <a:pt x="266" y="464"/>
                  </a:cubicBezTo>
                  <a:close/>
                  <a:moveTo>
                    <a:pt x="263" y="415"/>
                  </a:moveTo>
                  <a:cubicBezTo>
                    <a:pt x="263" y="415"/>
                    <a:pt x="263" y="415"/>
                    <a:pt x="263" y="415"/>
                  </a:cubicBezTo>
                  <a:cubicBezTo>
                    <a:pt x="263" y="415"/>
                    <a:pt x="263" y="415"/>
                    <a:pt x="263" y="415"/>
                  </a:cubicBezTo>
                  <a:cubicBezTo>
                    <a:pt x="263" y="415"/>
                    <a:pt x="263" y="415"/>
                    <a:pt x="263" y="415"/>
                  </a:cubicBezTo>
                  <a:close/>
                  <a:moveTo>
                    <a:pt x="269" y="381"/>
                  </a:moveTo>
                  <a:cubicBezTo>
                    <a:pt x="269" y="381"/>
                    <a:pt x="269" y="381"/>
                    <a:pt x="269" y="381"/>
                  </a:cubicBezTo>
                  <a:cubicBezTo>
                    <a:pt x="269" y="381"/>
                    <a:pt x="269" y="381"/>
                    <a:pt x="269" y="381"/>
                  </a:cubicBezTo>
                  <a:close/>
                  <a:moveTo>
                    <a:pt x="263" y="421"/>
                  </a:moveTo>
                  <a:cubicBezTo>
                    <a:pt x="263" y="421"/>
                    <a:pt x="263" y="421"/>
                    <a:pt x="263" y="421"/>
                  </a:cubicBezTo>
                  <a:cubicBezTo>
                    <a:pt x="263" y="421"/>
                    <a:pt x="263" y="421"/>
                    <a:pt x="263" y="421"/>
                  </a:cubicBezTo>
                  <a:cubicBezTo>
                    <a:pt x="262" y="421"/>
                    <a:pt x="262" y="421"/>
                    <a:pt x="262" y="421"/>
                  </a:cubicBezTo>
                  <a:lnTo>
                    <a:pt x="263" y="421"/>
                  </a:lnTo>
                  <a:close/>
                  <a:moveTo>
                    <a:pt x="273" y="458"/>
                  </a:moveTo>
                  <a:cubicBezTo>
                    <a:pt x="273" y="458"/>
                    <a:pt x="273" y="458"/>
                    <a:pt x="273" y="458"/>
                  </a:cubicBezTo>
                  <a:cubicBezTo>
                    <a:pt x="273" y="459"/>
                    <a:pt x="273" y="459"/>
                    <a:pt x="273" y="459"/>
                  </a:cubicBezTo>
                  <a:cubicBezTo>
                    <a:pt x="273" y="459"/>
                    <a:pt x="273" y="459"/>
                    <a:pt x="273" y="459"/>
                  </a:cubicBezTo>
                  <a:cubicBezTo>
                    <a:pt x="273" y="459"/>
                    <a:pt x="273" y="459"/>
                    <a:pt x="273" y="459"/>
                  </a:cubicBezTo>
                  <a:cubicBezTo>
                    <a:pt x="273" y="459"/>
                    <a:pt x="273" y="459"/>
                    <a:pt x="273" y="459"/>
                  </a:cubicBezTo>
                  <a:cubicBezTo>
                    <a:pt x="273" y="459"/>
                    <a:pt x="273" y="459"/>
                    <a:pt x="273" y="459"/>
                  </a:cubicBezTo>
                  <a:cubicBezTo>
                    <a:pt x="273" y="460"/>
                    <a:pt x="273" y="460"/>
                    <a:pt x="274" y="460"/>
                  </a:cubicBezTo>
                  <a:cubicBezTo>
                    <a:pt x="274" y="459"/>
                    <a:pt x="274" y="459"/>
                    <a:pt x="274" y="459"/>
                  </a:cubicBezTo>
                  <a:cubicBezTo>
                    <a:pt x="274" y="460"/>
                    <a:pt x="274" y="460"/>
                    <a:pt x="274" y="460"/>
                  </a:cubicBezTo>
                  <a:cubicBezTo>
                    <a:pt x="274" y="460"/>
                    <a:pt x="274" y="460"/>
                    <a:pt x="274" y="460"/>
                  </a:cubicBezTo>
                  <a:cubicBezTo>
                    <a:pt x="274" y="460"/>
                    <a:pt x="274" y="460"/>
                    <a:pt x="274" y="460"/>
                  </a:cubicBezTo>
                  <a:cubicBezTo>
                    <a:pt x="276" y="460"/>
                    <a:pt x="275" y="459"/>
                    <a:pt x="276" y="460"/>
                  </a:cubicBezTo>
                  <a:cubicBezTo>
                    <a:pt x="277" y="459"/>
                    <a:pt x="277" y="459"/>
                    <a:pt x="277" y="459"/>
                  </a:cubicBezTo>
                  <a:cubicBezTo>
                    <a:pt x="276" y="459"/>
                    <a:pt x="276" y="459"/>
                    <a:pt x="276" y="459"/>
                  </a:cubicBezTo>
                  <a:cubicBezTo>
                    <a:pt x="276" y="459"/>
                    <a:pt x="276" y="459"/>
                    <a:pt x="276" y="459"/>
                  </a:cubicBezTo>
                  <a:cubicBezTo>
                    <a:pt x="277" y="459"/>
                    <a:pt x="277" y="459"/>
                    <a:pt x="277" y="459"/>
                  </a:cubicBezTo>
                  <a:cubicBezTo>
                    <a:pt x="276" y="459"/>
                    <a:pt x="276" y="459"/>
                    <a:pt x="276" y="459"/>
                  </a:cubicBezTo>
                  <a:cubicBezTo>
                    <a:pt x="277" y="459"/>
                    <a:pt x="277" y="459"/>
                    <a:pt x="277" y="459"/>
                  </a:cubicBezTo>
                  <a:cubicBezTo>
                    <a:pt x="276" y="458"/>
                    <a:pt x="276" y="458"/>
                    <a:pt x="276" y="458"/>
                  </a:cubicBezTo>
                  <a:cubicBezTo>
                    <a:pt x="276" y="458"/>
                    <a:pt x="276" y="458"/>
                    <a:pt x="276" y="458"/>
                  </a:cubicBezTo>
                  <a:cubicBezTo>
                    <a:pt x="276" y="459"/>
                    <a:pt x="276" y="459"/>
                    <a:pt x="276" y="459"/>
                  </a:cubicBezTo>
                  <a:cubicBezTo>
                    <a:pt x="276" y="459"/>
                    <a:pt x="276" y="459"/>
                    <a:pt x="276" y="459"/>
                  </a:cubicBezTo>
                  <a:cubicBezTo>
                    <a:pt x="276" y="459"/>
                    <a:pt x="276" y="459"/>
                    <a:pt x="276" y="459"/>
                  </a:cubicBezTo>
                  <a:cubicBezTo>
                    <a:pt x="276" y="458"/>
                    <a:pt x="276" y="458"/>
                    <a:pt x="276" y="458"/>
                  </a:cubicBezTo>
                  <a:cubicBezTo>
                    <a:pt x="276" y="458"/>
                    <a:pt x="276" y="458"/>
                    <a:pt x="276" y="458"/>
                  </a:cubicBezTo>
                  <a:cubicBezTo>
                    <a:pt x="276" y="458"/>
                    <a:pt x="276" y="458"/>
                    <a:pt x="276" y="458"/>
                  </a:cubicBezTo>
                  <a:cubicBezTo>
                    <a:pt x="276" y="458"/>
                    <a:pt x="276" y="458"/>
                    <a:pt x="276" y="458"/>
                  </a:cubicBezTo>
                  <a:cubicBezTo>
                    <a:pt x="276" y="457"/>
                    <a:pt x="276" y="457"/>
                    <a:pt x="276" y="457"/>
                  </a:cubicBezTo>
                  <a:cubicBezTo>
                    <a:pt x="276" y="457"/>
                    <a:pt x="276" y="457"/>
                    <a:pt x="276" y="457"/>
                  </a:cubicBezTo>
                  <a:cubicBezTo>
                    <a:pt x="276" y="457"/>
                    <a:pt x="276" y="457"/>
                    <a:pt x="276" y="457"/>
                  </a:cubicBezTo>
                  <a:cubicBezTo>
                    <a:pt x="276" y="457"/>
                    <a:pt x="276" y="457"/>
                    <a:pt x="276" y="457"/>
                  </a:cubicBezTo>
                  <a:cubicBezTo>
                    <a:pt x="276" y="457"/>
                    <a:pt x="276" y="457"/>
                    <a:pt x="276" y="457"/>
                  </a:cubicBezTo>
                  <a:cubicBezTo>
                    <a:pt x="276" y="457"/>
                    <a:pt x="276" y="457"/>
                    <a:pt x="276" y="457"/>
                  </a:cubicBezTo>
                  <a:cubicBezTo>
                    <a:pt x="275" y="456"/>
                    <a:pt x="275" y="456"/>
                    <a:pt x="275" y="456"/>
                  </a:cubicBezTo>
                  <a:cubicBezTo>
                    <a:pt x="275" y="456"/>
                    <a:pt x="275" y="456"/>
                    <a:pt x="275" y="456"/>
                  </a:cubicBezTo>
                  <a:cubicBezTo>
                    <a:pt x="275" y="457"/>
                    <a:pt x="275" y="457"/>
                    <a:pt x="275" y="457"/>
                  </a:cubicBezTo>
                  <a:cubicBezTo>
                    <a:pt x="275" y="456"/>
                    <a:pt x="275" y="456"/>
                    <a:pt x="275" y="456"/>
                  </a:cubicBezTo>
                  <a:cubicBezTo>
                    <a:pt x="274" y="456"/>
                    <a:pt x="274" y="456"/>
                    <a:pt x="274" y="456"/>
                  </a:cubicBezTo>
                  <a:cubicBezTo>
                    <a:pt x="274" y="456"/>
                    <a:pt x="274" y="456"/>
                    <a:pt x="274" y="456"/>
                  </a:cubicBezTo>
                  <a:cubicBezTo>
                    <a:pt x="273" y="455"/>
                    <a:pt x="273" y="455"/>
                    <a:pt x="273" y="455"/>
                  </a:cubicBezTo>
                  <a:cubicBezTo>
                    <a:pt x="273" y="455"/>
                    <a:pt x="273" y="455"/>
                    <a:pt x="273" y="455"/>
                  </a:cubicBezTo>
                  <a:cubicBezTo>
                    <a:pt x="274" y="455"/>
                    <a:pt x="274" y="455"/>
                    <a:pt x="274" y="455"/>
                  </a:cubicBezTo>
                  <a:cubicBezTo>
                    <a:pt x="274" y="455"/>
                    <a:pt x="274" y="455"/>
                    <a:pt x="274" y="455"/>
                  </a:cubicBezTo>
                  <a:cubicBezTo>
                    <a:pt x="274" y="456"/>
                    <a:pt x="274" y="456"/>
                    <a:pt x="274" y="456"/>
                  </a:cubicBezTo>
                  <a:cubicBezTo>
                    <a:pt x="273" y="456"/>
                    <a:pt x="273" y="456"/>
                    <a:pt x="273" y="456"/>
                  </a:cubicBezTo>
                  <a:cubicBezTo>
                    <a:pt x="273" y="457"/>
                    <a:pt x="273" y="457"/>
                    <a:pt x="273" y="457"/>
                  </a:cubicBezTo>
                  <a:cubicBezTo>
                    <a:pt x="273" y="457"/>
                    <a:pt x="273" y="457"/>
                    <a:pt x="273" y="457"/>
                  </a:cubicBezTo>
                  <a:cubicBezTo>
                    <a:pt x="273" y="458"/>
                    <a:pt x="273" y="458"/>
                    <a:pt x="273" y="458"/>
                  </a:cubicBezTo>
                  <a:cubicBezTo>
                    <a:pt x="273" y="458"/>
                    <a:pt x="273" y="458"/>
                    <a:pt x="273" y="458"/>
                  </a:cubicBezTo>
                  <a:close/>
                  <a:moveTo>
                    <a:pt x="277" y="462"/>
                  </a:moveTo>
                  <a:cubicBezTo>
                    <a:pt x="276" y="462"/>
                    <a:pt x="276" y="462"/>
                    <a:pt x="276" y="462"/>
                  </a:cubicBezTo>
                  <a:cubicBezTo>
                    <a:pt x="276" y="463"/>
                    <a:pt x="276" y="463"/>
                    <a:pt x="276" y="463"/>
                  </a:cubicBezTo>
                  <a:cubicBezTo>
                    <a:pt x="276" y="463"/>
                    <a:pt x="276" y="463"/>
                    <a:pt x="276" y="463"/>
                  </a:cubicBezTo>
                  <a:cubicBezTo>
                    <a:pt x="276" y="463"/>
                    <a:pt x="276" y="463"/>
                    <a:pt x="276" y="463"/>
                  </a:cubicBezTo>
                  <a:cubicBezTo>
                    <a:pt x="275" y="463"/>
                    <a:pt x="275" y="463"/>
                    <a:pt x="275" y="463"/>
                  </a:cubicBezTo>
                  <a:cubicBezTo>
                    <a:pt x="275" y="463"/>
                    <a:pt x="275" y="463"/>
                    <a:pt x="275" y="463"/>
                  </a:cubicBezTo>
                  <a:cubicBezTo>
                    <a:pt x="275" y="464"/>
                    <a:pt x="275" y="464"/>
                    <a:pt x="276" y="464"/>
                  </a:cubicBezTo>
                  <a:cubicBezTo>
                    <a:pt x="276" y="464"/>
                    <a:pt x="276" y="464"/>
                    <a:pt x="276" y="464"/>
                  </a:cubicBezTo>
                  <a:cubicBezTo>
                    <a:pt x="277" y="465"/>
                    <a:pt x="277" y="465"/>
                    <a:pt x="277" y="465"/>
                  </a:cubicBezTo>
                  <a:cubicBezTo>
                    <a:pt x="277" y="466"/>
                    <a:pt x="277" y="466"/>
                    <a:pt x="277" y="466"/>
                  </a:cubicBezTo>
                  <a:cubicBezTo>
                    <a:pt x="277" y="466"/>
                    <a:pt x="277" y="466"/>
                    <a:pt x="277" y="466"/>
                  </a:cubicBezTo>
                  <a:cubicBezTo>
                    <a:pt x="276" y="466"/>
                    <a:pt x="276" y="466"/>
                    <a:pt x="276" y="466"/>
                  </a:cubicBezTo>
                  <a:cubicBezTo>
                    <a:pt x="277" y="467"/>
                    <a:pt x="277" y="467"/>
                    <a:pt x="277" y="467"/>
                  </a:cubicBezTo>
                  <a:cubicBezTo>
                    <a:pt x="276" y="467"/>
                    <a:pt x="276" y="467"/>
                    <a:pt x="276" y="467"/>
                  </a:cubicBezTo>
                  <a:cubicBezTo>
                    <a:pt x="277" y="467"/>
                    <a:pt x="277" y="467"/>
                    <a:pt x="277" y="467"/>
                  </a:cubicBezTo>
                  <a:cubicBezTo>
                    <a:pt x="277" y="467"/>
                    <a:pt x="277" y="467"/>
                    <a:pt x="277" y="468"/>
                  </a:cubicBezTo>
                  <a:cubicBezTo>
                    <a:pt x="277" y="469"/>
                    <a:pt x="277" y="469"/>
                    <a:pt x="276" y="470"/>
                  </a:cubicBezTo>
                  <a:cubicBezTo>
                    <a:pt x="277" y="471"/>
                    <a:pt x="277" y="471"/>
                    <a:pt x="277" y="471"/>
                  </a:cubicBezTo>
                  <a:cubicBezTo>
                    <a:pt x="276" y="471"/>
                    <a:pt x="276" y="471"/>
                    <a:pt x="276" y="471"/>
                  </a:cubicBezTo>
                  <a:cubicBezTo>
                    <a:pt x="276" y="472"/>
                    <a:pt x="276" y="472"/>
                    <a:pt x="276" y="472"/>
                  </a:cubicBezTo>
                  <a:cubicBezTo>
                    <a:pt x="276" y="472"/>
                    <a:pt x="276" y="472"/>
                    <a:pt x="276" y="472"/>
                  </a:cubicBezTo>
                  <a:cubicBezTo>
                    <a:pt x="276" y="472"/>
                    <a:pt x="276" y="472"/>
                    <a:pt x="276" y="472"/>
                  </a:cubicBezTo>
                  <a:cubicBezTo>
                    <a:pt x="275" y="473"/>
                    <a:pt x="275" y="473"/>
                    <a:pt x="275" y="473"/>
                  </a:cubicBezTo>
                  <a:cubicBezTo>
                    <a:pt x="276" y="473"/>
                    <a:pt x="276" y="473"/>
                    <a:pt x="276" y="473"/>
                  </a:cubicBezTo>
                  <a:cubicBezTo>
                    <a:pt x="276" y="474"/>
                    <a:pt x="276" y="474"/>
                    <a:pt x="276" y="474"/>
                  </a:cubicBezTo>
                  <a:cubicBezTo>
                    <a:pt x="277" y="474"/>
                    <a:pt x="277" y="474"/>
                    <a:pt x="277" y="474"/>
                  </a:cubicBezTo>
                  <a:cubicBezTo>
                    <a:pt x="277" y="474"/>
                    <a:pt x="277" y="474"/>
                    <a:pt x="277" y="474"/>
                  </a:cubicBezTo>
                  <a:cubicBezTo>
                    <a:pt x="277" y="475"/>
                    <a:pt x="277" y="475"/>
                    <a:pt x="277" y="475"/>
                  </a:cubicBezTo>
                  <a:cubicBezTo>
                    <a:pt x="277" y="475"/>
                    <a:pt x="277" y="475"/>
                    <a:pt x="277" y="475"/>
                  </a:cubicBezTo>
                  <a:cubicBezTo>
                    <a:pt x="278" y="475"/>
                    <a:pt x="278" y="475"/>
                    <a:pt x="278" y="475"/>
                  </a:cubicBezTo>
                  <a:cubicBezTo>
                    <a:pt x="278" y="475"/>
                    <a:pt x="278" y="475"/>
                    <a:pt x="278" y="475"/>
                  </a:cubicBezTo>
                  <a:cubicBezTo>
                    <a:pt x="279" y="475"/>
                    <a:pt x="279" y="475"/>
                    <a:pt x="279" y="475"/>
                  </a:cubicBezTo>
                  <a:cubicBezTo>
                    <a:pt x="280" y="475"/>
                    <a:pt x="280" y="475"/>
                    <a:pt x="280" y="475"/>
                  </a:cubicBezTo>
                  <a:cubicBezTo>
                    <a:pt x="279" y="476"/>
                    <a:pt x="279" y="476"/>
                    <a:pt x="279" y="476"/>
                  </a:cubicBezTo>
                  <a:cubicBezTo>
                    <a:pt x="279" y="476"/>
                    <a:pt x="279" y="476"/>
                    <a:pt x="279" y="476"/>
                  </a:cubicBezTo>
                  <a:cubicBezTo>
                    <a:pt x="278" y="476"/>
                    <a:pt x="278" y="476"/>
                    <a:pt x="278" y="476"/>
                  </a:cubicBezTo>
                  <a:cubicBezTo>
                    <a:pt x="278" y="476"/>
                    <a:pt x="278" y="476"/>
                    <a:pt x="277" y="476"/>
                  </a:cubicBezTo>
                  <a:cubicBezTo>
                    <a:pt x="277" y="476"/>
                    <a:pt x="277" y="476"/>
                    <a:pt x="277" y="476"/>
                  </a:cubicBezTo>
                  <a:cubicBezTo>
                    <a:pt x="278" y="477"/>
                    <a:pt x="278" y="477"/>
                    <a:pt x="278" y="477"/>
                  </a:cubicBezTo>
                  <a:cubicBezTo>
                    <a:pt x="277" y="477"/>
                    <a:pt x="277" y="477"/>
                    <a:pt x="277" y="477"/>
                  </a:cubicBezTo>
                  <a:cubicBezTo>
                    <a:pt x="277" y="477"/>
                    <a:pt x="277" y="477"/>
                    <a:pt x="277" y="477"/>
                  </a:cubicBezTo>
                  <a:cubicBezTo>
                    <a:pt x="277" y="477"/>
                    <a:pt x="277" y="477"/>
                    <a:pt x="277" y="477"/>
                  </a:cubicBezTo>
                  <a:cubicBezTo>
                    <a:pt x="277" y="478"/>
                    <a:pt x="277" y="478"/>
                    <a:pt x="277" y="478"/>
                  </a:cubicBezTo>
                  <a:cubicBezTo>
                    <a:pt x="277" y="478"/>
                    <a:pt x="277" y="478"/>
                    <a:pt x="277" y="478"/>
                  </a:cubicBezTo>
                  <a:cubicBezTo>
                    <a:pt x="277" y="478"/>
                    <a:pt x="277" y="478"/>
                    <a:pt x="277" y="478"/>
                  </a:cubicBezTo>
                  <a:cubicBezTo>
                    <a:pt x="277" y="478"/>
                    <a:pt x="277" y="478"/>
                    <a:pt x="277" y="478"/>
                  </a:cubicBezTo>
                  <a:cubicBezTo>
                    <a:pt x="277" y="478"/>
                    <a:pt x="277" y="478"/>
                    <a:pt x="277" y="478"/>
                  </a:cubicBezTo>
                  <a:cubicBezTo>
                    <a:pt x="277" y="479"/>
                    <a:pt x="277" y="479"/>
                    <a:pt x="278" y="479"/>
                  </a:cubicBezTo>
                  <a:cubicBezTo>
                    <a:pt x="278" y="479"/>
                    <a:pt x="278" y="479"/>
                    <a:pt x="279" y="479"/>
                  </a:cubicBezTo>
                  <a:cubicBezTo>
                    <a:pt x="279" y="479"/>
                    <a:pt x="279" y="479"/>
                    <a:pt x="279" y="479"/>
                  </a:cubicBezTo>
                  <a:cubicBezTo>
                    <a:pt x="280" y="479"/>
                    <a:pt x="280" y="479"/>
                    <a:pt x="280" y="479"/>
                  </a:cubicBezTo>
                  <a:cubicBezTo>
                    <a:pt x="279" y="480"/>
                    <a:pt x="279" y="481"/>
                    <a:pt x="279" y="482"/>
                  </a:cubicBezTo>
                  <a:cubicBezTo>
                    <a:pt x="280" y="482"/>
                    <a:pt x="280" y="482"/>
                    <a:pt x="280" y="482"/>
                  </a:cubicBezTo>
                  <a:cubicBezTo>
                    <a:pt x="280" y="482"/>
                    <a:pt x="280" y="482"/>
                    <a:pt x="280" y="482"/>
                  </a:cubicBezTo>
                  <a:cubicBezTo>
                    <a:pt x="280" y="482"/>
                    <a:pt x="280" y="482"/>
                    <a:pt x="280" y="482"/>
                  </a:cubicBezTo>
                  <a:cubicBezTo>
                    <a:pt x="281" y="481"/>
                    <a:pt x="281" y="481"/>
                    <a:pt x="281" y="481"/>
                  </a:cubicBezTo>
                  <a:cubicBezTo>
                    <a:pt x="281" y="481"/>
                    <a:pt x="281" y="481"/>
                    <a:pt x="281" y="481"/>
                  </a:cubicBezTo>
                  <a:cubicBezTo>
                    <a:pt x="281" y="481"/>
                    <a:pt x="281" y="481"/>
                    <a:pt x="281" y="481"/>
                  </a:cubicBezTo>
                  <a:cubicBezTo>
                    <a:pt x="281" y="481"/>
                    <a:pt x="281" y="481"/>
                    <a:pt x="281" y="481"/>
                  </a:cubicBezTo>
                  <a:cubicBezTo>
                    <a:pt x="282" y="481"/>
                    <a:pt x="282" y="481"/>
                    <a:pt x="282" y="481"/>
                  </a:cubicBezTo>
                  <a:cubicBezTo>
                    <a:pt x="282" y="481"/>
                    <a:pt x="282" y="481"/>
                    <a:pt x="282" y="481"/>
                  </a:cubicBezTo>
                  <a:cubicBezTo>
                    <a:pt x="282" y="480"/>
                    <a:pt x="282" y="480"/>
                    <a:pt x="282" y="480"/>
                  </a:cubicBezTo>
                  <a:cubicBezTo>
                    <a:pt x="282" y="481"/>
                    <a:pt x="282" y="481"/>
                    <a:pt x="282" y="481"/>
                  </a:cubicBezTo>
                  <a:cubicBezTo>
                    <a:pt x="282" y="481"/>
                    <a:pt x="282" y="481"/>
                    <a:pt x="282" y="481"/>
                  </a:cubicBezTo>
                  <a:cubicBezTo>
                    <a:pt x="283" y="482"/>
                    <a:pt x="283" y="482"/>
                    <a:pt x="283" y="482"/>
                  </a:cubicBezTo>
                  <a:cubicBezTo>
                    <a:pt x="282" y="482"/>
                    <a:pt x="282" y="482"/>
                    <a:pt x="282" y="482"/>
                  </a:cubicBezTo>
                  <a:cubicBezTo>
                    <a:pt x="283" y="482"/>
                    <a:pt x="283" y="482"/>
                    <a:pt x="283" y="482"/>
                  </a:cubicBezTo>
                  <a:cubicBezTo>
                    <a:pt x="282" y="482"/>
                    <a:pt x="282" y="482"/>
                    <a:pt x="282" y="482"/>
                  </a:cubicBezTo>
                  <a:cubicBezTo>
                    <a:pt x="283" y="483"/>
                    <a:pt x="283" y="483"/>
                    <a:pt x="283" y="483"/>
                  </a:cubicBezTo>
                  <a:cubicBezTo>
                    <a:pt x="282" y="483"/>
                    <a:pt x="282" y="483"/>
                    <a:pt x="282" y="483"/>
                  </a:cubicBezTo>
                  <a:cubicBezTo>
                    <a:pt x="282" y="483"/>
                    <a:pt x="282" y="483"/>
                    <a:pt x="282" y="483"/>
                  </a:cubicBezTo>
                  <a:cubicBezTo>
                    <a:pt x="282" y="484"/>
                    <a:pt x="282" y="484"/>
                    <a:pt x="282" y="484"/>
                  </a:cubicBezTo>
                  <a:cubicBezTo>
                    <a:pt x="282" y="484"/>
                    <a:pt x="282" y="484"/>
                    <a:pt x="282" y="484"/>
                  </a:cubicBezTo>
                  <a:cubicBezTo>
                    <a:pt x="281" y="485"/>
                    <a:pt x="281" y="485"/>
                    <a:pt x="281" y="485"/>
                  </a:cubicBezTo>
                  <a:cubicBezTo>
                    <a:pt x="281" y="485"/>
                    <a:pt x="281" y="485"/>
                    <a:pt x="281" y="485"/>
                  </a:cubicBezTo>
                  <a:cubicBezTo>
                    <a:pt x="281" y="485"/>
                    <a:pt x="281" y="485"/>
                    <a:pt x="281" y="486"/>
                  </a:cubicBezTo>
                  <a:cubicBezTo>
                    <a:pt x="282" y="485"/>
                    <a:pt x="282" y="486"/>
                    <a:pt x="283" y="486"/>
                  </a:cubicBezTo>
                  <a:cubicBezTo>
                    <a:pt x="283" y="486"/>
                    <a:pt x="283" y="486"/>
                    <a:pt x="283" y="486"/>
                  </a:cubicBezTo>
                  <a:cubicBezTo>
                    <a:pt x="283" y="486"/>
                    <a:pt x="283" y="486"/>
                    <a:pt x="283" y="486"/>
                  </a:cubicBezTo>
                  <a:cubicBezTo>
                    <a:pt x="283" y="486"/>
                    <a:pt x="283" y="486"/>
                    <a:pt x="283" y="486"/>
                  </a:cubicBezTo>
                  <a:cubicBezTo>
                    <a:pt x="284" y="487"/>
                    <a:pt x="284" y="487"/>
                    <a:pt x="284" y="487"/>
                  </a:cubicBezTo>
                  <a:cubicBezTo>
                    <a:pt x="284" y="487"/>
                    <a:pt x="284" y="487"/>
                    <a:pt x="284" y="487"/>
                  </a:cubicBezTo>
                  <a:cubicBezTo>
                    <a:pt x="284" y="487"/>
                    <a:pt x="284" y="487"/>
                    <a:pt x="284" y="487"/>
                  </a:cubicBezTo>
                  <a:cubicBezTo>
                    <a:pt x="284" y="487"/>
                    <a:pt x="284" y="487"/>
                    <a:pt x="284" y="487"/>
                  </a:cubicBezTo>
                  <a:cubicBezTo>
                    <a:pt x="285" y="487"/>
                    <a:pt x="285" y="487"/>
                    <a:pt x="285" y="487"/>
                  </a:cubicBezTo>
                  <a:cubicBezTo>
                    <a:pt x="285" y="487"/>
                    <a:pt x="285" y="487"/>
                    <a:pt x="285" y="487"/>
                  </a:cubicBezTo>
                  <a:cubicBezTo>
                    <a:pt x="285" y="487"/>
                    <a:pt x="285" y="487"/>
                    <a:pt x="285" y="487"/>
                  </a:cubicBezTo>
                  <a:cubicBezTo>
                    <a:pt x="285" y="487"/>
                    <a:pt x="285" y="487"/>
                    <a:pt x="285" y="487"/>
                  </a:cubicBezTo>
                  <a:cubicBezTo>
                    <a:pt x="285" y="487"/>
                    <a:pt x="285" y="487"/>
                    <a:pt x="285" y="487"/>
                  </a:cubicBezTo>
                  <a:cubicBezTo>
                    <a:pt x="285" y="488"/>
                    <a:pt x="285" y="488"/>
                    <a:pt x="285" y="488"/>
                  </a:cubicBezTo>
                  <a:cubicBezTo>
                    <a:pt x="285" y="488"/>
                    <a:pt x="285" y="488"/>
                    <a:pt x="285" y="488"/>
                  </a:cubicBezTo>
                  <a:cubicBezTo>
                    <a:pt x="286" y="488"/>
                    <a:pt x="286" y="488"/>
                    <a:pt x="286" y="488"/>
                  </a:cubicBezTo>
                  <a:cubicBezTo>
                    <a:pt x="286" y="488"/>
                    <a:pt x="286" y="488"/>
                    <a:pt x="286" y="488"/>
                  </a:cubicBezTo>
                  <a:cubicBezTo>
                    <a:pt x="286" y="488"/>
                    <a:pt x="286" y="488"/>
                    <a:pt x="287" y="488"/>
                  </a:cubicBezTo>
                  <a:cubicBezTo>
                    <a:pt x="287" y="488"/>
                    <a:pt x="287" y="488"/>
                    <a:pt x="287" y="488"/>
                  </a:cubicBezTo>
                  <a:cubicBezTo>
                    <a:pt x="287" y="488"/>
                    <a:pt x="287" y="487"/>
                    <a:pt x="287" y="487"/>
                  </a:cubicBezTo>
                  <a:cubicBezTo>
                    <a:pt x="288" y="487"/>
                    <a:pt x="288" y="488"/>
                    <a:pt x="288" y="488"/>
                  </a:cubicBezTo>
                  <a:cubicBezTo>
                    <a:pt x="288" y="488"/>
                    <a:pt x="288" y="488"/>
                    <a:pt x="288" y="488"/>
                  </a:cubicBezTo>
                  <a:cubicBezTo>
                    <a:pt x="289" y="488"/>
                    <a:pt x="289" y="488"/>
                    <a:pt x="289" y="488"/>
                  </a:cubicBezTo>
                  <a:cubicBezTo>
                    <a:pt x="289" y="488"/>
                    <a:pt x="289" y="488"/>
                    <a:pt x="289" y="488"/>
                  </a:cubicBezTo>
                  <a:cubicBezTo>
                    <a:pt x="289" y="488"/>
                    <a:pt x="289" y="488"/>
                    <a:pt x="289" y="488"/>
                  </a:cubicBezTo>
                  <a:cubicBezTo>
                    <a:pt x="290" y="488"/>
                    <a:pt x="290" y="488"/>
                    <a:pt x="290" y="488"/>
                  </a:cubicBezTo>
                  <a:cubicBezTo>
                    <a:pt x="290" y="487"/>
                    <a:pt x="290" y="487"/>
                    <a:pt x="290" y="487"/>
                  </a:cubicBezTo>
                  <a:cubicBezTo>
                    <a:pt x="290" y="487"/>
                    <a:pt x="290" y="487"/>
                    <a:pt x="290" y="487"/>
                  </a:cubicBezTo>
                  <a:cubicBezTo>
                    <a:pt x="290" y="487"/>
                    <a:pt x="290" y="487"/>
                    <a:pt x="290" y="487"/>
                  </a:cubicBezTo>
                  <a:cubicBezTo>
                    <a:pt x="289" y="486"/>
                    <a:pt x="289" y="486"/>
                    <a:pt x="289" y="486"/>
                  </a:cubicBezTo>
                  <a:cubicBezTo>
                    <a:pt x="289" y="486"/>
                    <a:pt x="289" y="486"/>
                    <a:pt x="289" y="486"/>
                  </a:cubicBezTo>
                  <a:cubicBezTo>
                    <a:pt x="289" y="486"/>
                    <a:pt x="289" y="486"/>
                    <a:pt x="289" y="486"/>
                  </a:cubicBezTo>
                  <a:cubicBezTo>
                    <a:pt x="289" y="486"/>
                    <a:pt x="289" y="486"/>
                    <a:pt x="289" y="486"/>
                  </a:cubicBezTo>
                  <a:cubicBezTo>
                    <a:pt x="289" y="486"/>
                    <a:pt x="289" y="486"/>
                    <a:pt x="289" y="486"/>
                  </a:cubicBezTo>
                  <a:cubicBezTo>
                    <a:pt x="289" y="485"/>
                    <a:pt x="289" y="485"/>
                    <a:pt x="289" y="485"/>
                  </a:cubicBezTo>
                  <a:cubicBezTo>
                    <a:pt x="290" y="486"/>
                    <a:pt x="290" y="486"/>
                    <a:pt x="290" y="486"/>
                  </a:cubicBezTo>
                  <a:cubicBezTo>
                    <a:pt x="290" y="486"/>
                    <a:pt x="290" y="486"/>
                    <a:pt x="290" y="486"/>
                  </a:cubicBezTo>
                  <a:cubicBezTo>
                    <a:pt x="290" y="486"/>
                    <a:pt x="290" y="486"/>
                    <a:pt x="290" y="486"/>
                  </a:cubicBezTo>
                  <a:cubicBezTo>
                    <a:pt x="289" y="485"/>
                    <a:pt x="289" y="485"/>
                    <a:pt x="289" y="485"/>
                  </a:cubicBezTo>
                  <a:cubicBezTo>
                    <a:pt x="289" y="485"/>
                    <a:pt x="289" y="485"/>
                    <a:pt x="289" y="485"/>
                  </a:cubicBezTo>
                  <a:cubicBezTo>
                    <a:pt x="288" y="485"/>
                    <a:pt x="288" y="485"/>
                    <a:pt x="288" y="485"/>
                  </a:cubicBezTo>
                  <a:cubicBezTo>
                    <a:pt x="288" y="485"/>
                    <a:pt x="288" y="485"/>
                    <a:pt x="288" y="485"/>
                  </a:cubicBezTo>
                  <a:cubicBezTo>
                    <a:pt x="288" y="485"/>
                    <a:pt x="288" y="485"/>
                    <a:pt x="288" y="485"/>
                  </a:cubicBezTo>
                  <a:cubicBezTo>
                    <a:pt x="288" y="485"/>
                    <a:pt x="288" y="485"/>
                    <a:pt x="288" y="485"/>
                  </a:cubicBezTo>
                  <a:cubicBezTo>
                    <a:pt x="288" y="485"/>
                    <a:pt x="288" y="484"/>
                    <a:pt x="288" y="484"/>
                  </a:cubicBezTo>
                  <a:cubicBezTo>
                    <a:pt x="288" y="484"/>
                    <a:pt x="288" y="484"/>
                    <a:pt x="288" y="484"/>
                  </a:cubicBezTo>
                  <a:cubicBezTo>
                    <a:pt x="287" y="484"/>
                    <a:pt x="287" y="484"/>
                    <a:pt x="287" y="484"/>
                  </a:cubicBezTo>
                  <a:cubicBezTo>
                    <a:pt x="287" y="484"/>
                    <a:pt x="287" y="484"/>
                    <a:pt x="287" y="484"/>
                  </a:cubicBezTo>
                  <a:cubicBezTo>
                    <a:pt x="287" y="483"/>
                    <a:pt x="287" y="483"/>
                    <a:pt x="287" y="483"/>
                  </a:cubicBezTo>
                  <a:cubicBezTo>
                    <a:pt x="287" y="483"/>
                    <a:pt x="287" y="483"/>
                    <a:pt x="287" y="483"/>
                  </a:cubicBezTo>
                  <a:cubicBezTo>
                    <a:pt x="286" y="482"/>
                    <a:pt x="286" y="482"/>
                    <a:pt x="286" y="482"/>
                  </a:cubicBezTo>
                  <a:cubicBezTo>
                    <a:pt x="286" y="482"/>
                    <a:pt x="286" y="482"/>
                    <a:pt x="286" y="482"/>
                  </a:cubicBezTo>
                  <a:cubicBezTo>
                    <a:pt x="286" y="482"/>
                    <a:pt x="286" y="482"/>
                    <a:pt x="286" y="482"/>
                  </a:cubicBezTo>
                  <a:cubicBezTo>
                    <a:pt x="287" y="482"/>
                    <a:pt x="287" y="482"/>
                    <a:pt x="287" y="482"/>
                  </a:cubicBezTo>
                  <a:cubicBezTo>
                    <a:pt x="286" y="483"/>
                    <a:pt x="286" y="483"/>
                    <a:pt x="286" y="483"/>
                  </a:cubicBezTo>
                  <a:cubicBezTo>
                    <a:pt x="287" y="483"/>
                    <a:pt x="287" y="483"/>
                    <a:pt x="287" y="483"/>
                  </a:cubicBezTo>
                  <a:cubicBezTo>
                    <a:pt x="287" y="483"/>
                    <a:pt x="287" y="483"/>
                    <a:pt x="287" y="483"/>
                  </a:cubicBezTo>
                  <a:cubicBezTo>
                    <a:pt x="287" y="483"/>
                    <a:pt x="287" y="483"/>
                    <a:pt x="287" y="483"/>
                  </a:cubicBezTo>
                  <a:cubicBezTo>
                    <a:pt x="287" y="483"/>
                    <a:pt x="287" y="483"/>
                    <a:pt x="287" y="483"/>
                  </a:cubicBezTo>
                  <a:cubicBezTo>
                    <a:pt x="287" y="483"/>
                    <a:pt x="287" y="483"/>
                    <a:pt x="287" y="483"/>
                  </a:cubicBezTo>
                  <a:cubicBezTo>
                    <a:pt x="287" y="483"/>
                    <a:pt x="287" y="483"/>
                    <a:pt x="287" y="483"/>
                  </a:cubicBezTo>
                  <a:cubicBezTo>
                    <a:pt x="288" y="483"/>
                    <a:pt x="288" y="483"/>
                    <a:pt x="288" y="483"/>
                  </a:cubicBezTo>
                  <a:cubicBezTo>
                    <a:pt x="288" y="483"/>
                    <a:pt x="288" y="483"/>
                    <a:pt x="288" y="483"/>
                  </a:cubicBezTo>
                  <a:cubicBezTo>
                    <a:pt x="288" y="484"/>
                    <a:pt x="288" y="484"/>
                    <a:pt x="288" y="484"/>
                  </a:cubicBezTo>
                  <a:cubicBezTo>
                    <a:pt x="288" y="484"/>
                    <a:pt x="288" y="484"/>
                    <a:pt x="288" y="484"/>
                  </a:cubicBezTo>
                  <a:cubicBezTo>
                    <a:pt x="288" y="484"/>
                    <a:pt x="288" y="484"/>
                    <a:pt x="288" y="484"/>
                  </a:cubicBezTo>
                  <a:cubicBezTo>
                    <a:pt x="288" y="484"/>
                    <a:pt x="288" y="484"/>
                    <a:pt x="288" y="484"/>
                  </a:cubicBezTo>
                  <a:cubicBezTo>
                    <a:pt x="288" y="484"/>
                    <a:pt x="288" y="484"/>
                    <a:pt x="288" y="484"/>
                  </a:cubicBezTo>
                  <a:cubicBezTo>
                    <a:pt x="289" y="484"/>
                    <a:pt x="289" y="484"/>
                    <a:pt x="289" y="484"/>
                  </a:cubicBezTo>
                  <a:cubicBezTo>
                    <a:pt x="289" y="484"/>
                    <a:pt x="289" y="484"/>
                    <a:pt x="289" y="484"/>
                  </a:cubicBezTo>
                  <a:cubicBezTo>
                    <a:pt x="289" y="484"/>
                    <a:pt x="290" y="485"/>
                    <a:pt x="290" y="485"/>
                  </a:cubicBezTo>
                  <a:cubicBezTo>
                    <a:pt x="291" y="485"/>
                    <a:pt x="290" y="485"/>
                    <a:pt x="290" y="484"/>
                  </a:cubicBezTo>
                  <a:cubicBezTo>
                    <a:pt x="290" y="484"/>
                    <a:pt x="290" y="484"/>
                    <a:pt x="290" y="484"/>
                  </a:cubicBezTo>
                  <a:cubicBezTo>
                    <a:pt x="290" y="484"/>
                    <a:pt x="290" y="484"/>
                    <a:pt x="290" y="484"/>
                  </a:cubicBezTo>
                  <a:cubicBezTo>
                    <a:pt x="290" y="484"/>
                    <a:pt x="290" y="484"/>
                    <a:pt x="290" y="484"/>
                  </a:cubicBezTo>
                  <a:cubicBezTo>
                    <a:pt x="290" y="484"/>
                    <a:pt x="290" y="484"/>
                    <a:pt x="290" y="484"/>
                  </a:cubicBezTo>
                  <a:cubicBezTo>
                    <a:pt x="290" y="483"/>
                    <a:pt x="290" y="483"/>
                    <a:pt x="289" y="483"/>
                  </a:cubicBezTo>
                  <a:cubicBezTo>
                    <a:pt x="289" y="483"/>
                    <a:pt x="289" y="483"/>
                    <a:pt x="289" y="483"/>
                  </a:cubicBezTo>
                  <a:cubicBezTo>
                    <a:pt x="288" y="482"/>
                    <a:pt x="288" y="482"/>
                    <a:pt x="288" y="482"/>
                  </a:cubicBezTo>
                  <a:cubicBezTo>
                    <a:pt x="288" y="482"/>
                    <a:pt x="288" y="482"/>
                    <a:pt x="288" y="482"/>
                  </a:cubicBezTo>
                  <a:cubicBezTo>
                    <a:pt x="288" y="481"/>
                    <a:pt x="288" y="481"/>
                    <a:pt x="288" y="481"/>
                  </a:cubicBezTo>
                  <a:cubicBezTo>
                    <a:pt x="288" y="481"/>
                    <a:pt x="288" y="481"/>
                    <a:pt x="288" y="481"/>
                  </a:cubicBezTo>
                  <a:cubicBezTo>
                    <a:pt x="287" y="480"/>
                    <a:pt x="287" y="480"/>
                    <a:pt x="287" y="480"/>
                  </a:cubicBezTo>
                  <a:cubicBezTo>
                    <a:pt x="286" y="480"/>
                    <a:pt x="287" y="480"/>
                    <a:pt x="286" y="479"/>
                  </a:cubicBezTo>
                  <a:cubicBezTo>
                    <a:pt x="286" y="479"/>
                    <a:pt x="286" y="479"/>
                    <a:pt x="286" y="479"/>
                  </a:cubicBezTo>
                  <a:cubicBezTo>
                    <a:pt x="286" y="479"/>
                    <a:pt x="286" y="479"/>
                    <a:pt x="286" y="479"/>
                  </a:cubicBezTo>
                  <a:cubicBezTo>
                    <a:pt x="286" y="479"/>
                    <a:pt x="286" y="479"/>
                    <a:pt x="286" y="479"/>
                  </a:cubicBezTo>
                  <a:cubicBezTo>
                    <a:pt x="285" y="479"/>
                    <a:pt x="285" y="479"/>
                    <a:pt x="285" y="479"/>
                  </a:cubicBezTo>
                  <a:cubicBezTo>
                    <a:pt x="286" y="479"/>
                    <a:pt x="286" y="479"/>
                    <a:pt x="286" y="479"/>
                  </a:cubicBezTo>
                  <a:cubicBezTo>
                    <a:pt x="285" y="478"/>
                    <a:pt x="285" y="478"/>
                    <a:pt x="285" y="478"/>
                  </a:cubicBezTo>
                  <a:cubicBezTo>
                    <a:pt x="286" y="478"/>
                    <a:pt x="286" y="478"/>
                    <a:pt x="286" y="478"/>
                  </a:cubicBezTo>
                  <a:cubicBezTo>
                    <a:pt x="285" y="477"/>
                    <a:pt x="285" y="477"/>
                    <a:pt x="285" y="477"/>
                  </a:cubicBezTo>
                  <a:cubicBezTo>
                    <a:pt x="285" y="477"/>
                    <a:pt x="285" y="477"/>
                    <a:pt x="285" y="477"/>
                  </a:cubicBezTo>
                  <a:cubicBezTo>
                    <a:pt x="284" y="477"/>
                    <a:pt x="284" y="477"/>
                    <a:pt x="284" y="477"/>
                  </a:cubicBezTo>
                  <a:cubicBezTo>
                    <a:pt x="285" y="477"/>
                    <a:pt x="285" y="477"/>
                    <a:pt x="285" y="477"/>
                  </a:cubicBezTo>
                  <a:cubicBezTo>
                    <a:pt x="285" y="477"/>
                    <a:pt x="285" y="477"/>
                    <a:pt x="285" y="477"/>
                  </a:cubicBezTo>
                  <a:cubicBezTo>
                    <a:pt x="285" y="477"/>
                    <a:pt x="285" y="477"/>
                    <a:pt x="285" y="477"/>
                  </a:cubicBezTo>
                  <a:cubicBezTo>
                    <a:pt x="285" y="477"/>
                    <a:pt x="285" y="477"/>
                    <a:pt x="285" y="477"/>
                  </a:cubicBezTo>
                  <a:cubicBezTo>
                    <a:pt x="285" y="477"/>
                    <a:pt x="285" y="477"/>
                    <a:pt x="285" y="477"/>
                  </a:cubicBezTo>
                  <a:cubicBezTo>
                    <a:pt x="286" y="477"/>
                    <a:pt x="286" y="477"/>
                    <a:pt x="286" y="477"/>
                  </a:cubicBezTo>
                  <a:cubicBezTo>
                    <a:pt x="286" y="477"/>
                    <a:pt x="286" y="477"/>
                    <a:pt x="286" y="477"/>
                  </a:cubicBezTo>
                  <a:cubicBezTo>
                    <a:pt x="287" y="479"/>
                    <a:pt x="287" y="479"/>
                    <a:pt x="287" y="479"/>
                  </a:cubicBezTo>
                  <a:cubicBezTo>
                    <a:pt x="287" y="479"/>
                    <a:pt x="287" y="479"/>
                    <a:pt x="287" y="479"/>
                  </a:cubicBezTo>
                  <a:cubicBezTo>
                    <a:pt x="287" y="479"/>
                    <a:pt x="287" y="479"/>
                    <a:pt x="287" y="479"/>
                  </a:cubicBezTo>
                  <a:cubicBezTo>
                    <a:pt x="287" y="479"/>
                    <a:pt x="287" y="479"/>
                    <a:pt x="287" y="479"/>
                  </a:cubicBezTo>
                  <a:cubicBezTo>
                    <a:pt x="288" y="479"/>
                    <a:pt x="288" y="479"/>
                    <a:pt x="288" y="479"/>
                  </a:cubicBezTo>
                  <a:cubicBezTo>
                    <a:pt x="288" y="480"/>
                    <a:pt x="288" y="480"/>
                    <a:pt x="288" y="480"/>
                  </a:cubicBezTo>
                  <a:cubicBezTo>
                    <a:pt x="288" y="480"/>
                    <a:pt x="288" y="480"/>
                    <a:pt x="288" y="480"/>
                  </a:cubicBezTo>
                  <a:cubicBezTo>
                    <a:pt x="289" y="480"/>
                    <a:pt x="289" y="480"/>
                    <a:pt x="289" y="480"/>
                  </a:cubicBezTo>
                  <a:cubicBezTo>
                    <a:pt x="289" y="480"/>
                    <a:pt x="289" y="480"/>
                    <a:pt x="289" y="480"/>
                  </a:cubicBezTo>
                  <a:cubicBezTo>
                    <a:pt x="290" y="481"/>
                    <a:pt x="290" y="481"/>
                    <a:pt x="290" y="481"/>
                  </a:cubicBezTo>
                  <a:cubicBezTo>
                    <a:pt x="290" y="481"/>
                    <a:pt x="290" y="481"/>
                    <a:pt x="290" y="481"/>
                  </a:cubicBezTo>
                  <a:cubicBezTo>
                    <a:pt x="290" y="482"/>
                    <a:pt x="290" y="482"/>
                    <a:pt x="290" y="482"/>
                  </a:cubicBezTo>
                  <a:cubicBezTo>
                    <a:pt x="291" y="482"/>
                    <a:pt x="291" y="482"/>
                    <a:pt x="291" y="482"/>
                  </a:cubicBezTo>
                  <a:cubicBezTo>
                    <a:pt x="291" y="482"/>
                    <a:pt x="291" y="482"/>
                    <a:pt x="291" y="482"/>
                  </a:cubicBezTo>
                  <a:cubicBezTo>
                    <a:pt x="291" y="482"/>
                    <a:pt x="291" y="482"/>
                    <a:pt x="291" y="482"/>
                  </a:cubicBezTo>
                  <a:cubicBezTo>
                    <a:pt x="291" y="482"/>
                    <a:pt x="291" y="482"/>
                    <a:pt x="291" y="482"/>
                  </a:cubicBezTo>
                  <a:cubicBezTo>
                    <a:pt x="291" y="482"/>
                    <a:pt x="291" y="482"/>
                    <a:pt x="291" y="482"/>
                  </a:cubicBezTo>
                  <a:cubicBezTo>
                    <a:pt x="292" y="482"/>
                    <a:pt x="292" y="482"/>
                    <a:pt x="292" y="482"/>
                  </a:cubicBezTo>
                  <a:cubicBezTo>
                    <a:pt x="292" y="482"/>
                    <a:pt x="292" y="482"/>
                    <a:pt x="292" y="482"/>
                  </a:cubicBezTo>
                  <a:cubicBezTo>
                    <a:pt x="292" y="481"/>
                    <a:pt x="292" y="481"/>
                    <a:pt x="292" y="481"/>
                  </a:cubicBezTo>
                  <a:cubicBezTo>
                    <a:pt x="292" y="481"/>
                    <a:pt x="292" y="481"/>
                    <a:pt x="292" y="481"/>
                  </a:cubicBezTo>
                  <a:cubicBezTo>
                    <a:pt x="292" y="480"/>
                    <a:pt x="292" y="480"/>
                    <a:pt x="292" y="480"/>
                  </a:cubicBezTo>
                  <a:cubicBezTo>
                    <a:pt x="292" y="480"/>
                    <a:pt x="292" y="479"/>
                    <a:pt x="292" y="479"/>
                  </a:cubicBezTo>
                  <a:cubicBezTo>
                    <a:pt x="291" y="478"/>
                    <a:pt x="291" y="478"/>
                    <a:pt x="291" y="478"/>
                  </a:cubicBezTo>
                  <a:cubicBezTo>
                    <a:pt x="291" y="478"/>
                    <a:pt x="291" y="478"/>
                    <a:pt x="291" y="478"/>
                  </a:cubicBezTo>
                  <a:cubicBezTo>
                    <a:pt x="291" y="478"/>
                    <a:pt x="291" y="478"/>
                    <a:pt x="291" y="478"/>
                  </a:cubicBezTo>
                  <a:cubicBezTo>
                    <a:pt x="291" y="478"/>
                    <a:pt x="291" y="478"/>
                    <a:pt x="291" y="478"/>
                  </a:cubicBezTo>
                  <a:cubicBezTo>
                    <a:pt x="291" y="477"/>
                    <a:pt x="291" y="477"/>
                    <a:pt x="291" y="477"/>
                  </a:cubicBezTo>
                  <a:cubicBezTo>
                    <a:pt x="291" y="477"/>
                    <a:pt x="291" y="477"/>
                    <a:pt x="291" y="477"/>
                  </a:cubicBezTo>
                  <a:cubicBezTo>
                    <a:pt x="291" y="477"/>
                    <a:pt x="291" y="477"/>
                    <a:pt x="291" y="476"/>
                  </a:cubicBezTo>
                  <a:cubicBezTo>
                    <a:pt x="291" y="476"/>
                    <a:pt x="291" y="476"/>
                    <a:pt x="291" y="476"/>
                  </a:cubicBezTo>
                  <a:cubicBezTo>
                    <a:pt x="291" y="476"/>
                    <a:pt x="291" y="476"/>
                    <a:pt x="291" y="476"/>
                  </a:cubicBezTo>
                  <a:cubicBezTo>
                    <a:pt x="291" y="476"/>
                    <a:pt x="291" y="476"/>
                    <a:pt x="291" y="476"/>
                  </a:cubicBezTo>
                  <a:cubicBezTo>
                    <a:pt x="291" y="475"/>
                    <a:pt x="291" y="475"/>
                    <a:pt x="291" y="475"/>
                  </a:cubicBezTo>
                  <a:cubicBezTo>
                    <a:pt x="291" y="475"/>
                    <a:pt x="290" y="474"/>
                    <a:pt x="290" y="474"/>
                  </a:cubicBezTo>
                  <a:cubicBezTo>
                    <a:pt x="290" y="474"/>
                    <a:pt x="290" y="474"/>
                    <a:pt x="290" y="474"/>
                  </a:cubicBezTo>
                  <a:cubicBezTo>
                    <a:pt x="289" y="474"/>
                    <a:pt x="289" y="474"/>
                    <a:pt x="289" y="474"/>
                  </a:cubicBezTo>
                  <a:cubicBezTo>
                    <a:pt x="289" y="473"/>
                    <a:pt x="289" y="473"/>
                    <a:pt x="289" y="473"/>
                  </a:cubicBezTo>
                  <a:cubicBezTo>
                    <a:pt x="289" y="473"/>
                    <a:pt x="289" y="473"/>
                    <a:pt x="289" y="473"/>
                  </a:cubicBezTo>
                  <a:cubicBezTo>
                    <a:pt x="288" y="473"/>
                    <a:pt x="288" y="473"/>
                    <a:pt x="288" y="473"/>
                  </a:cubicBezTo>
                  <a:cubicBezTo>
                    <a:pt x="288" y="472"/>
                    <a:pt x="288" y="472"/>
                    <a:pt x="288" y="472"/>
                  </a:cubicBezTo>
                  <a:cubicBezTo>
                    <a:pt x="288" y="472"/>
                    <a:pt x="288" y="472"/>
                    <a:pt x="288" y="472"/>
                  </a:cubicBezTo>
                  <a:cubicBezTo>
                    <a:pt x="287" y="472"/>
                    <a:pt x="287" y="471"/>
                    <a:pt x="287" y="471"/>
                  </a:cubicBezTo>
                  <a:cubicBezTo>
                    <a:pt x="286" y="471"/>
                    <a:pt x="286" y="471"/>
                    <a:pt x="286" y="471"/>
                  </a:cubicBezTo>
                  <a:cubicBezTo>
                    <a:pt x="286" y="471"/>
                    <a:pt x="286" y="471"/>
                    <a:pt x="286" y="471"/>
                  </a:cubicBezTo>
                  <a:cubicBezTo>
                    <a:pt x="286" y="471"/>
                    <a:pt x="286" y="471"/>
                    <a:pt x="286" y="471"/>
                  </a:cubicBezTo>
                  <a:cubicBezTo>
                    <a:pt x="286" y="471"/>
                    <a:pt x="286" y="471"/>
                    <a:pt x="286" y="471"/>
                  </a:cubicBezTo>
                  <a:cubicBezTo>
                    <a:pt x="286" y="471"/>
                    <a:pt x="286" y="471"/>
                    <a:pt x="286" y="471"/>
                  </a:cubicBezTo>
                  <a:cubicBezTo>
                    <a:pt x="286" y="471"/>
                    <a:pt x="286" y="471"/>
                    <a:pt x="286" y="471"/>
                  </a:cubicBezTo>
                  <a:cubicBezTo>
                    <a:pt x="286" y="471"/>
                    <a:pt x="286" y="471"/>
                    <a:pt x="286" y="471"/>
                  </a:cubicBezTo>
                  <a:cubicBezTo>
                    <a:pt x="285" y="470"/>
                    <a:pt x="285" y="470"/>
                    <a:pt x="285" y="470"/>
                  </a:cubicBezTo>
                  <a:cubicBezTo>
                    <a:pt x="285" y="470"/>
                    <a:pt x="285" y="470"/>
                    <a:pt x="285" y="470"/>
                  </a:cubicBezTo>
                  <a:cubicBezTo>
                    <a:pt x="285" y="470"/>
                    <a:pt x="285" y="470"/>
                    <a:pt x="285" y="470"/>
                  </a:cubicBezTo>
                  <a:cubicBezTo>
                    <a:pt x="284" y="470"/>
                    <a:pt x="284" y="469"/>
                    <a:pt x="283" y="469"/>
                  </a:cubicBezTo>
                  <a:cubicBezTo>
                    <a:pt x="282" y="469"/>
                    <a:pt x="282" y="469"/>
                    <a:pt x="281" y="469"/>
                  </a:cubicBezTo>
                  <a:cubicBezTo>
                    <a:pt x="281" y="469"/>
                    <a:pt x="281" y="469"/>
                    <a:pt x="281" y="469"/>
                  </a:cubicBezTo>
                  <a:cubicBezTo>
                    <a:pt x="281" y="468"/>
                    <a:pt x="281" y="468"/>
                    <a:pt x="281" y="468"/>
                  </a:cubicBezTo>
                  <a:cubicBezTo>
                    <a:pt x="281" y="468"/>
                    <a:pt x="281" y="468"/>
                    <a:pt x="281" y="468"/>
                  </a:cubicBezTo>
                  <a:cubicBezTo>
                    <a:pt x="282" y="468"/>
                    <a:pt x="282" y="468"/>
                    <a:pt x="282" y="468"/>
                  </a:cubicBezTo>
                  <a:cubicBezTo>
                    <a:pt x="282" y="468"/>
                    <a:pt x="282" y="468"/>
                    <a:pt x="282" y="468"/>
                  </a:cubicBezTo>
                  <a:cubicBezTo>
                    <a:pt x="282" y="467"/>
                    <a:pt x="282" y="467"/>
                    <a:pt x="282" y="467"/>
                  </a:cubicBezTo>
                  <a:cubicBezTo>
                    <a:pt x="282" y="466"/>
                    <a:pt x="282" y="466"/>
                    <a:pt x="282" y="466"/>
                  </a:cubicBezTo>
                  <a:cubicBezTo>
                    <a:pt x="282" y="466"/>
                    <a:pt x="282" y="466"/>
                    <a:pt x="281" y="466"/>
                  </a:cubicBezTo>
                  <a:cubicBezTo>
                    <a:pt x="281" y="466"/>
                    <a:pt x="281" y="466"/>
                    <a:pt x="281" y="466"/>
                  </a:cubicBezTo>
                  <a:cubicBezTo>
                    <a:pt x="281" y="466"/>
                    <a:pt x="281" y="466"/>
                    <a:pt x="281" y="466"/>
                  </a:cubicBezTo>
                  <a:cubicBezTo>
                    <a:pt x="281" y="466"/>
                    <a:pt x="281" y="466"/>
                    <a:pt x="281" y="466"/>
                  </a:cubicBezTo>
                  <a:cubicBezTo>
                    <a:pt x="281" y="465"/>
                    <a:pt x="281" y="465"/>
                    <a:pt x="281" y="465"/>
                  </a:cubicBezTo>
                  <a:cubicBezTo>
                    <a:pt x="281" y="465"/>
                    <a:pt x="281" y="465"/>
                    <a:pt x="281" y="465"/>
                  </a:cubicBezTo>
                  <a:cubicBezTo>
                    <a:pt x="281" y="465"/>
                    <a:pt x="280" y="465"/>
                    <a:pt x="281" y="464"/>
                  </a:cubicBezTo>
                  <a:cubicBezTo>
                    <a:pt x="280" y="464"/>
                    <a:pt x="280" y="464"/>
                    <a:pt x="280" y="464"/>
                  </a:cubicBezTo>
                  <a:cubicBezTo>
                    <a:pt x="280" y="464"/>
                    <a:pt x="280" y="464"/>
                    <a:pt x="280" y="464"/>
                  </a:cubicBezTo>
                  <a:cubicBezTo>
                    <a:pt x="280" y="464"/>
                    <a:pt x="280" y="464"/>
                    <a:pt x="280" y="464"/>
                  </a:cubicBezTo>
                  <a:cubicBezTo>
                    <a:pt x="280" y="464"/>
                    <a:pt x="280" y="464"/>
                    <a:pt x="280" y="464"/>
                  </a:cubicBezTo>
                  <a:cubicBezTo>
                    <a:pt x="280" y="463"/>
                    <a:pt x="280" y="463"/>
                    <a:pt x="280" y="463"/>
                  </a:cubicBezTo>
                  <a:cubicBezTo>
                    <a:pt x="280" y="463"/>
                    <a:pt x="280" y="463"/>
                    <a:pt x="280" y="463"/>
                  </a:cubicBezTo>
                  <a:cubicBezTo>
                    <a:pt x="279" y="463"/>
                    <a:pt x="279" y="463"/>
                    <a:pt x="279" y="463"/>
                  </a:cubicBezTo>
                  <a:cubicBezTo>
                    <a:pt x="279" y="463"/>
                    <a:pt x="279" y="463"/>
                    <a:pt x="278" y="463"/>
                  </a:cubicBezTo>
                  <a:cubicBezTo>
                    <a:pt x="278" y="463"/>
                    <a:pt x="278" y="463"/>
                    <a:pt x="278" y="463"/>
                  </a:cubicBezTo>
                  <a:cubicBezTo>
                    <a:pt x="278" y="463"/>
                    <a:pt x="278" y="463"/>
                    <a:pt x="278" y="463"/>
                  </a:cubicBezTo>
                  <a:cubicBezTo>
                    <a:pt x="278" y="463"/>
                    <a:pt x="278" y="463"/>
                    <a:pt x="278" y="463"/>
                  </a:cubicBezTo>
                  <a:cubicBezTo>
                    <a:pt x="278" y="464"/>
                    <a:pt x="278" y="464"/>
                    <a:pt x="278" y="464"/>
                  </a:cubicBezTo>
                  <a:cubicBezTo>
                    <a:pt x="279" y="464"/>
                    <a:pt x="279" y="464"/>
                    <a:pt x="279" y="464"/>
                  </a:cubicBezTo>
                  <a:cubicBezTo>
                    <a:pt x="279" y="464"/>
                    <a:pt x="279" y="464"/>
                    <a:pt x="279" y="464"/>
                  </a:cubicBezTo>
                  <a:cubicBezTo>
                    <a:pt x="279" y="464"/>
                    <a:pt x="279" y="464"/>
                    <a:pt x="279" y="464"/>
                  </a:cubicBezTo>
                  <a:cubicBezTo>
                    <a:pt x="279" y="465"/>
                    <a:pt x="279" y="465"/>
                    <a:pt x="279" y="465"/>
                  </a:cubicBezTo>
                  <a:cubicBezTo>
                    <a:pt x="279" y="465"/>
                    <a:pt x="279" y="465"/>
                    <a:pt x="279" y="465"/>
                  </a:cubicBezTo>
                  <a:cubicBezTo>
                    <a:pt x="279" y="466"/>
                    <a:pt x="279" y="466"/>
                    <a:pt x="279" y="466"/>
                  </a:cubicBezTo>
                  <a:cubicBezTo>
                    <a:pt x="279" y="466"/>
                    <a:pt x="279" y="466"/>
                    <a:pt x="279" y="466"/>
                  </a:cubicBezTo>
                  <a:cubicBezTo>
                    <a:pt x="278" y="465"/>
                    <a:pt x="278" y="465"/>
                    <a:pt x="278" y="465"/>
                  </a:cubicBezTo>
                  <a:cubicBezTo>
                    <a:pt x="278" y="465"/>
                    <a:pt x="278" y="465"/>
                    <a:pt x="278" y="465"/>
                  </a:cubicBezTo>
                  <a:cubicBezTo>
                    <a:pt x="278" y="464"/>
                    <a:pt x="278" y="464"/>
                    <a:pt x="278" y="463"/>
                  </a:cubicBezTo>
                  <a:cubicBezTo>
                    <a:pt x="277" y="464"/>
                    <a:pt x="277" y="464"/>
                    <a:pt x="277" y="464"/>
                  </a:cubicBezTo>
                  <a:cubicBezTo>
                    <a:pt x="278" y="464"/>
                    <a:pt x="278" y="464"/>
                    <a:pt x="278" y="464"/>
                  </a:cubicBezTo>
                  <a:cubicBezTo>
                    <a:pt x="278" y="464"/>
                    <a:pt x="278" y="464"/>
                    <a:pt x="278" y="464"/>
                  </a:cubicBezTo>
                  <a:cubicBezTo>
                    <a:pt x="278" y="464"/>
                    <a:pt x="278" y="464"/>
                    <a:pt x="278" y="464"/>
                  </a:cubicBezTo>
                  <a:cubicBezTo>
                    <a:pt x="277" y="464"/>
                    <a:pt x="277" y="464"/>
                    <a:pt x="277" y="464"/>
                  </a:cubicBezTo>
                  <a:cubicBezTo>
                    <a:pt x="277" y="464"/>
                    <a:pt x="277" y="464"/>
                    <a:pt x="277" y="464"/>
                  </a:cubicBezTo>
                  <a:cubicBezTo>
                    <a:pt x="277" y="464"/>
                    <a:pt x="277" y="463"/>
                    <a:pt x="277" y="463"/>
                  </a:cubicBezTo>
                  <a:cubicBezTo>
                    <a:pt x="277" y="463"/>
                    <a:pt x="277" y="463"/>
                    <a:pt x="277" y="463"/>
                  </a:cubicBezTo>
                  <a:lnTo>
                    <a:pt x="277" y="462"/>
                  </a:lnTo>
                  <a:close/>
                  <a:moveTo>
                    <a:pt x="264" y="304"/>
                  </a:moveTo>
                  <a:cubicBezTo>
                    <a:pt x="264" y="304"/>
                    <a:pt x="264" y="304"/>
                    <a:pt x="264" y="304"/>
                  </a:cubicBezTo>
                  <a:cubicBezTo>
                    <a:pt x="264" y="303"/>
                    <a:pt x="264" y="303"/>
                    <a:pt x="264" y="303"/>
                  </a:cubicBezTo>
                  <a:cubicBezTo>
                    <a:pt x="264" y="304"/>
                    <a:pt x="264" y="304"/>
                    <a:pt x="264" y="304"/>
                  </a:cubicBezTo>
                  <a:close/>
                  <a:moveTo>
                    <a:pt x="274" y="376"/>
                  </a:moveTo>
                  <a:cubicBezTo>
                    <a:pt x="275" y="376"/>
                    <a:pt x="275" y="376"/>
                    <a:pt x="275" y="376"/>
                  </a:cubicBezTo>
                  <a:cubicBezTo>
                    <a:pt x="275" y="375"/>
                    <a:pt x="275" y="375"/>
                    <a:pt x="275" y="375"/>
                  </a:cubicBezTo>
                  <a:cubicBezTo>
                    <a:pt x="274" y="376"/>
                    <a:pt x="274" y="376"/>
                    <a:pt x="274" y="376"/>
                  </a:cubicBezTo>
                  <a:cubicBezTo>
                    <a:pt x="274" y="376"/>
                    <a:pt x="274" y="376"/>
                    <a:pt x="274" y="376"/>
                  </a:cubicBezTo>
                  <a:close/>
                  <a:moveTo>
                    <a:pt x="265" y="303"/>
                  </a:moveTo>
                  <a:cubicBezTo>
                    <a:pt x="265" y="304"/>
                    <a:pt x="265" y="304"/>
                    <a:pt x="265" y="304"/>
                  </a:cubicBezTo>
                  <a:cubicBezTo>
                    <a:pt x="265" y="303"/>
                    <a:pt x="265" y="303"/>
                    <a:pt x="265" y="303"/>
                  </a:cubicBezTo>
                  <a:cubicBezTo>
                    <a:pt x="265" y="304"/>
                    <a:pt x="265" y="304"/>
                    <a:pt x="265" y="304"/>
                  </a:cubicBezTo>
                  <a:cubicBezTo>
                    <a:pt x="265" y="304"/>
                    <a:pt x="265" y="304"/>
                    <a:pt x="265" y="304"/>
                  </a:cubicBezTo>
                  <a:cubicBezTo>
                    <a:pt x="265" y="303"/>
                    <a:pt x="265" y="303"/>
                    <a:pt x="266" y="304"/>
                  </a:cubicBezTo>
                  <a:cubicBezTo>
                    <a:pt x="266" y="303"/>
                    <a:pt x="266" y="303"/>
                    <a:pt x="266" y="303"/>
                  </a:cubicBezTo>
                  <a:cubicBezTo>
                    <a:pt x="265" y="303"/>
                    <a:pt x="265" y="303"/>
                    <a:pt x="265" y="303"/>
                  </a:cubicBezTo>
                  <a:close/>
                  <a:moveTo>
                    <a:pt x="277" y="462"/>
                  </a:moveTo>
                  <a:cubicBezTo>
                    <a:pt x="277" y="462"/>
                    <a:pt x="277" y="462"/>
                    <a:pt x="277" y="462"/>
                  </a:cubicBezTo>
                  <a:close/>
                  <a:moveTo>
                    <a:pt x="278" y="461"/>
                  </a:moveTo>
                  <a:cubicBezTo>
                    <a:pt x="277" y="461"/>
                    <a:pt x="277" y="461"/>
                    <a:pt x="277" y="461"/>
                  </a:cubicBezTo>
                  <a:cubicBezTo>
                    <a:pt x="277" y="461"/>
                    <a:pt x="277" y="461"/>
                    <a:pt x="277" y="461"/>
                  </a:cubicBezTo>
                  <a:cubicBezTo>
                    <a:pt x="278" y="461"/>
                    <a:pt x="278" y="461"/>
                    <a:pt x="278" y="461"/>
                  </a:cubicBezTo>
                  <a:cubicBezTo>
                    <a:pt x="278" y="462"/>
                    <a:pt x="278" y="462"/>
                    <a:pt x="278" y="462"/>
                  </a:cubicBezTo>
                  <a:cubicBezTo>
                    <a:pt x="278" y="461"/>
                    <a:pt x="278" y="461"/>
                    <a:pt x="278" y="461"/>
                  </a:cubicBezTo>
                  <a:cubicBezTo>
                    <a:pt x="278" y="461"/>
                    <a:pt x="278" y="461"/>
                    <a:pt x="278" y="461"/>
                  </a:cubicBezTo>
                  <a:cubicBezTo>
                    <a:pt x="278" y="461"/>
                    <a:pt x="278" y="461"/>
                    <a:pt x="278" y="461"/>
                  </a:cubicBezTo>
                  <a:cubicBezTo>
                    <a:pt x="278" y="461"/>
                    <a:pt x="278" y="461"/>
                    <a:pt x="278" y="461"/>
                  </a:cubicBezTo>
                  <a:cubicBezTo>
                    <a:pt x="278" y="461"/>
                    <a:pt x="278" y="461"/>
                    <a:pt x="278" y="461"/>
                  </a:cubicBezTo>
                  <a:close/>
                  <a:moveTo>
                    <a:pt x="169" y="324"/>
                  </a:moveTo>
                  <a:cubicBezTo>
                    <a:pt x="169" y="324"/>
                    <a:pt x="169" y="324"/>
                    <a:pt x="169" y="324"/>
                  </a:cubicBezTo>
                  <a:cubicBezTo>
                    <a:pt x="170" y="324"/>
                    <a:pt x="170" y="324"/>
                    <a:pt x="170" y="324"/>
                  </a:cubicBezTo>
                  <a:cubicBezTo>
                    <a:pt x="170" y="324"/>
                    <a:pt x="170" y="324"/>
                    <a:pt x="170" y="324"/>
                  </a:cubicBezTo>
                  <a:cubicBezTo>
                    <a:pt x="170" y="324"/>
                    <a:pt x="170" y="324"/>
                    <a:pt x="170" y="324"/>
                  </a:cubicBezTo>
                  <a:cubicBezTo>
                    <a:pt x="170" y="324"/>
                    <a:pt x="170" y="324"/>
                    <a:pt x="170" y="324"/>
                  </a:cubicBezTo>
                  <a:lnTo>
                    <a:pt x="169" y="324"/>
                  </a:lnTo>
                  <a:close/>
                  <a:moveTo>
                    <a:pt x="194" y="322"/>
                  </a:moveTo>
                  <a:cubicBezTo>
                    <a:pt x="194" y="322"/>
                    <a:pt x="194" y="322"/>
                    <a:pt x="194" y="322"/>
                  </a:cubicBezTo>
                  <a:cubicBezTo>
                    <a:pt x="194" y="322"/>
                    <a:pt x="194" y="322"/>
                    <a:pt x="194" y="322"/>
                  </a:cubicBezTo>
                  <a:cubicBezTo>
                    <a:pt x="194" y="322"/>
                    <a:pt x="194" y="322"/>
                    <a:pt x="194" y="322"/>
                  </a:cubicBezTo>
                  <a:cubicBezTo>
                    <a:pt x="194" y="322"/>
                    <a:pt x="194" y="322"/>
                    <a:pt x="194" y="322"/>
                  </a:cubicBezTo>
                  <a:cubicBezTo>
                    <a:pt x="194" y="322"/>
                    <a:pt x="194" y="322"/>
                    <a:pt x="194" y="322"/>
                  </a:cubicBezTo>
                  <a:cubicBezTo>
                    <a:pt x="195" y="322"/>
                    <a:pt x="195" y="322"/>
                    <a:pt x="195" y="322"/>
                  </a:cubicBezTo>
                  <a:lnTo>
                    <a:pt x="194" y="322"/>
                  </a:lnTo>
                  <a:close/>
                  <a:moveTo>
                    <a:pt x="179" y="301"/>
                  </a:moveTo>
                  <a:cubicBezTo>
                    <a:pt x="180" y="301"/>
                    <a:pt x="180" y="301"/>
                    <a:pt x="180" y="301"/>
                  </a:cubicBezTo>
                  <a:cubicBezTo>
                    <a:pt x="180" y="301"/>
                    <a:pt x="180" y="301"/>
                    <a:pt x="180" y="301"/>
                  </a:cubicBezTo>
                  <a:cubicBezTo>
                    <a:pt x="180" y="301"/>
                    <a:pt x="180" y="301"/>
                    <a:pt x="180" y="301"/>
                  </a:cubicBezTo>
                  <a:cubicBezTo>
                    <a:pt x="180" y="301"/>
                    <a:pt x="180" y="301"/>
                    <a:pt x="180" y="301"/>
                  </a:cubicBezTo>
                  <a:cubicBezTo>
                    <a:pt x="180" y="300"/>
                    <a:pt x="180" y="300"/>
                    <a:pt x="180" y="300"/>
                  </a:cubicBezTo>
                  <a:cubicBezTo>
                    <a:pt x="180" y="300"/>
                    <a:pt x="180" y="300"/>
                    <a:pt x="180" y="300"/>
                  </a:cubicBezTo>
                  <a:cubicBezTo>
                    <a:pt x="180" y="300"/>
                    <a:pt x="180" y="300"/>
                    <a:pt x="180" y="300"/>
                  </a:cubicBezTo>
                  <a:cubicBezTo>
                    <a:pt x="179" y="301"/>
                    <a:pt x="179" y="301"/>
                    <a:pt x="179" y="301"/>
                  </a:cubicBezTo>
                  <a:cubicBezTo>
                    <a:pt x="179" y="301"/>
                    <a:pt x="179" y="301"/>
                    <a:pt x="179" y="301"/>
                  </a:cubicBezTo>
                  <a:cubicBezTo>
                    <a:pt x="179" y="301"/>
                    <a:pt x="179" y="301"/>
                    <a:pt x="179" y="301"/>
                  </a:cubicBezTo>
                  <a:close/>
                  <a:moveTo>
                    <a:pt x="166" y="308"/>
                  </a:moveTo>
                  <a:cubicBezTo>
                    <a:pt x="166" y="308"/>
                    <a:pt x="166" y="308"/>
                    <a:pt x="166" y="308"/>
                  </a:cubicBezTo>
                  <a:cubicBezTo>
                    <a:pt x="166" y="308"/>
                    <a:pt x="166" y="308"/>
                    <a:pt x="166" y="308"/>
                  </a:cubicBezTo>
                  <a:cubicBezTo>
                    <a:pt x="166" y="308"/>
                    <a:pt x="166" y="308"/>
                    <a:pt x="166" y="308"/>
                  </a:cubicBezTo>
                  <a:cubicBezTo>
                    <a:pt x="166" y="308"/>
                    <a:pt x="166" y="308"/>
                    <a:pt x="166" y="308"/>
                  </a:cubicBezTo>
                  <a:close/>
                  <a:moveTo>
                    <a:pt x="197" y="374"/>
                  </a:moveTo>
                  <a:cubicBezTo>
                    <a:pt x="197" y="374"/>
                    <a:pt x="197" y="374"/>
                    <a:pt x="197" y="374"/>
                  </a:cubicBezTo>
                  <a:cubicBezTo>
                    <a:pt x="197" y="374"/>
                    <a:pt x="197" y="374"/>
                    <a:pt x="197" y="374"/>
                  </a:cubicBezTo>
                  <a:cubicBezTo>
                    <a:pt x="197" y="374"/>
                    <a:pt x="197" y="374"/>
                    <a:pt x="197" y="374"/>
                  </a:cubicBezTo>
                  <a:cubicBezTo>
                    <a:pt x="197" y="374"/>
                    <a:pt x="197" y="374"/>
                    <a:pt x="197" y="374"/>
                  </a:cubicBezTo>
                  <a:cubicBezTo>
                    <a:pt x="197" y="374"/>
                    <a:pt x="197" y="374"/>
                    <a:pt x="197" y="374"/>
                  </a:cubicBezTo>
                  <a:cubicBezTo>
                    <a:pt x="197" y="373"/>
                    <a:pt x="197" y="373"/>
                    <a:pt x="197" y="373"/>
                  </a:cubicBezTo>
                  <a:cubicBezTo>
                    <a:pt x="196" y="373"/>
                    <a:pt x="196" y="373"/>
                    <a:pt x="196" y="373"/>
                  </a:cubicBezTo>
                  <a:cubicBezTo>
                    <a:pt x="196" y="373"/>
                    <a:pt x="196" y="373"/>
                    <a:pt x="196" y="373"/>
                  </a:cubicBezTo>
                  <a:cubicBezTo>
                    <a:pt x="196" y="373"/>
                    <a:pt x="196" y="373"/>
                    <a:pt x="196" y="373"/>
                  </a:cubicBezTo>
                  <a:cubicBezTo>
                    <a:pt x="196" y="373"/>
                    <a:pt x="196" y="373"/>
                    <a:pt x="196" y="374"/>
                  </a:cubicBezTo>
                  <a:cubicBezTo>
                    <a:pt x="196" y="374"/>
                    <a:pt x="196" y="373"/>
                    <a:pt x="195" y="374"/>
                  </a:cubicBezTo>
                  <a:cubicBezTo>
                    <a:pt x="196" y="374"/>
                    <a:pt x="196" y="375"/>
                    <a:pt x="196" y="375"/>
                  </a:cubicBezTo>
                  <a:cubicBezTo>
                    <a:pt x="196" y="375"/>
                    <a:pt x="196" y="375"/>
                    <a:pt x="196" y="375"/>
                  </a:cubicBezTo>
                  <a:cubicBezTo>
                    <a:pt x="196" y="375"/>
                    <a:pt x="196" y="375"/>
                    <a:pt x="196" y="375"/>
                  </a:cubicBezTo>
                  <a:cubicBezTo>
                    <a:pt x="196" y="375"/>
                    <a:pt x="196" y="375"/>
                    <a:pt x="196" y="375"/>
                  </a:cubicBezTo>
                  <a:cubicBezTo>
                    <a:pt x="195" y="375"/>
                    <a:pt x="195" y="375"/>
                    <a:pt x="195" y="374"/>
                  </a:cubicBezTo>
                  <a:cubicBezTo>
                    <a:pt x="195" y="374"/>
                    <a:pt x="195" y="374"/>
                    <a:pt x="195" y="374"/>
                  </a:cubicBezTo>
                  <a:cubicBezTo>
                    <a:pt x="195" y="374"/>
                    <a:pt x="195" y="374"/>
                    <a:pt x="195" y="374"/>
                  </a:cubicBezTo>
                  <a:cubicBezTo>
                    <a:pt x="195" y="374"/>
                    <a:pt x="195" y="374"/>
                    <a:pt x="195" y="374"/>
                  </a:cubicBezTo>
                  <a:cubicBezTo>
                    <a:pt x="194" y="374"/>
                    <a:pt x="194" y="374"/>
                    <a:pt x="194" y="374"/>
                  </a:cubicBezTo>
                  <a:cubicBezTo>
                    <a:pt x="194" y="375"/>
                    <a:pt x="194" y="375"/>
                    <a:pt x="195" y="376"/>
                  </a:cubicBezTo>
                  <a:cubicBezTo>
                    <a:pt x="195" y="376"/>
                    <a:pt x="195" y="376"/>
                    <a:pt x="195" y="376"/>
                  </a:cubicBezTo>
                  <a:cubicBezTo>
                    <a:pt x="195" y="376"/>
                    <a:pt x="195" y="376"/>
                    <a:pt x="195" y="376"/>
                  </a:cubicBezTo>
                  <a:cubicBezTo>
                    <a:pt x="196" y="376"/>
                    <a:pt x="196" y="376"/>
                    <a:pt x="196" y="376"/>
                  </a:cubicBezTo>
                  <a:cubicBezTo>
                    <a:pt x="195" y="376"/>
                    <a:pt x="195" y="376"/>
                    <a:pt x="195" y="376"/>
                  </a:cubicBezTo>
                  <a:cubicBezTo>
                    <a:pt x="195" y="376"/>
                    <a:pt x="195" y="376"/>
                    <a:pt x="195" y="376"/>
                  </a:cubicBezTo>
                  <a:cubicBezTo>
                    <a:pt x="195" y="376"/>
                    <a:pt x="195" y="376"/>
                    <a:pt x="195" y="376"/>
                  </a:cubicBezTo>
                  <a:cubicBezTo>
                    <a:pt x="194" y="376"/>
                    <a:pt x="194" y="376"/>
                    <a:pt x="194" y="376"/>
                  </a:cubicBezTo>
                  <a:cubicBezTo>
                    <a:pt x="195" y="377"/>
                    <a:pt x="195" y="377"/>
                    <a:pt x="195" y="377"/>
                  </a:cubicBezTo>
                  <a:cubicBezTo>
                    <a:pt x="195" y="377"/>
                    <a:pt x="195" y="376"/>
                    <a:pt x="195" y="377"/>
                  </a:cubicBezTo>
                  <a:cubicBezTo>
                    <a:pt x="195" y="377"/>
                    <a:pt x="195" y="378"/>
                    <a:pt x="195" y="378"/>
                  </a:cubicBezTo>
                  <a:cubicBezTo>
                    <a:pt x="195" y="379"/>
                    <a:pt x="195" y="379"/>
                    <a:pt x="196" y="379"/>
                  </a:cubicBezTo>
                  <a:cubicBezTo>
                    <a:pt x="196" y="379"/>
                    <a:pt x="196" y="379"/>
                    <a:pt x="196" y="379"/>
                  </a:cubicBezTo>
                  <a:cubicBezTo>
                    <a:pt x="196" y="379"/>
                    <a:pt x="196" y="379"/>
                    <a:pt x="196" y="379"/>
                  </a:cubicBezTo>
                  <a:cubicBezTo>
                    <a:pt x="196" y="379"/>
                    <a:pt x="196" y="379"/>
                    <a:pt x="196" y="379"/>
                  </a:cubicBezTo>
                  <a:cubicBezTo>
                    <a:pt x="197" y="379"/>
                    <a:pt x="197" y="379"/>
                    <a:pt x="197" y="379"/>
                  </a:cubicBezTo>
                  <a:cubicBezTo>
                    <a:pt x="197" y="379"/>
                    <a:pt x="197" y="379"/>
                    <a:pt x="197" y="379"/>
                  </a:cubicBezTo>
                  <a:cubicBezTo>
                    <a:pt x="197" y="379"/>
                    <a:pt x="197" y="379"/>
                    <a:pt x="197" y="379"/>
                  </a:cubicBezTo>
                  <a:cubicBezTo>
                    <a:pt x="197" y="379"/>
                    <a:pt x="197" y="379"/>
                    <a:pt x="197" y="379"/>
                  </a:cubicBezTo>
                  <a:cubicBezTo>
                    <a:pt x="197" y="379"/>
                    <a:pt x="197" y="379"/>
                    <a:pt x="197" y="379"/>
                  </a:cubicBezTo>
                  <a:cubicBezTo>
                    <a:pt x="197" y="380"/>
                    <a:pt x="197" y="380"/>
                    <a:pt x="197" y="380"/>
                  </a:cubicBezTo>
                  <a:cubicBezTo>
                    <a:pt x="198" y="380"/>
                    <a:pt x="198" y="380"/>
                    <a:pt x="198" y="380"/>
                  </a:cubicBezTo>
                  <a:cubicBezTo>
                    <a:pt x="198" y="380"/>
                    <a:pt x="198" y="380"/>
                    <a:pt x="198" y="380"/>
                  </a:cubicBezTo>
                  <a:cubicBezTo>
                    <a:pt x="199" y="380"/>
                    <a:pt x="199" y="380"/>
                    <a:pt x="199" y="380"/>
                  </a:cubicBezTo>
                  <a:cubicBezTo>
                    <a:pt x="199" y="380"/>
                    <a:pt x="199" y="380"/>
                    <a:pt x="199" y="380"/>
                  </a:cubicBezTo>
                  <a:cubicBezTo>
                    <a:pt x="199" y="379"/>
                    <a:pt x="199" y="379"/>
                    <a:pt x="199" y="379"/>
                  </a:cubicBezTo>
                  <a:cubicBezTo>
                    <a:pt x="198" y="379"/>
                    <a:pt x="198" y="379"/>
                    <a:pt x="198" y="379"/>
                  </a:cubicBezTo>
                  <a:cubicBezTo>
                    <a:pt x="198" y="379"/>
                    <a:pt x="198" y="379"/>
                    <a:pt x="198" y="379"/>
                  </a:cubicBezTo>
                  <a:cubicBezTo>
                    <a:pt x="197" y="378"/>
                    <a:pt x="197" y="378"/>
                    <a:pt x="197" y="378"/>
                  </a:cubicBezTo>
                  <a:cubicBezTo>
                    <a:pt x="197" y="378"/>
                    <a:pt x="197" y="378"/>
                    <a:pt x="197" y="378"/>
                  </a:cubicBezTo>
                  <a:cubicBezTo>
                    <a:pt x="197" y="378"/>
                    <a:pt x="197" y="378"/>
                    <a:pt x="197" y="378"/>
                  </a:cubicBezTo>
                  <a:cubicBezTo>
                    <a:pt x="196" y="378"/>
                    <a:pt x="197" y="378"/>
                    <a:pt x="197" y="378"/>
                  </a:cubicBezTo>
                  <a:cubicBezTo>
                    <a:pt x="197" y="377"/>
                    <a:pt x="197" y="377"/>
                    <a:pt x="197" y="377"/>
                  </a:cubicBezTo>
                  <a:cubicBezTo>
                    <a:pt x="197" y="377"/>
                    <a:pt x="197" y="377"/>
                    <a:pt x="197" y="377"/>
                  </a:cubicBezTo>
                  <a:cubicBezTo>
                    <a:pt x="196" y="377"/>
                    <a:pt x="196" y="377"/>
                    <a:pt x="196" y="377"/>
                  </a:cubicBezTo>
                  <a:cubicBezTo>
                    <a:pt x="196" y="376"/>
                    <a:pt x="196" y="376"/>
                    <a:pt x="196" y="376"/>
                  </a:cubicBezTo>
                  <a:cubicBezTo>
                    <a:pt x="196" y="376"/>
                    <a:pt x="196" y="376"/>
                    <a:pt x="196" y="376"/>
                  </a:cubicBezTo>
                  <a:cubicBezTo>
                    <a:pt x="196" y="377"/>
                    <a:pt x="196" y="377"/>
                    <a:pt x="196" y="377"/>
                  </a:cubicBezTo>
                  <a:cubicBezTo>
                    <a:pt x="197" y="376"/>
                    <a:pt x="196" y="376"/>
                    <a:pt x="196" y="376"/>
                  </a:cubicBezTo>
                  <a:cubicBezTo>
                    <a:pt x="197" y="376"/>
                    <a:pt x="197" y="376"/>
                    <a:pt x="197" y="376"/>
                  </a:cubicBezTo>
                  <a:cubicBezTo>
                    <a:pt x="197" y="375"/>
                    <a:pt x="197" y="375"/>
                    <a:pt x="197" y="375"/>
                  </a:cubicBezTo>
                  <a:cubicBezTo>
                    <a:pt x="197" y="375"/>
                    <a:pt x="197" y="375"/>
                    <a:pt x="197" y="375"/>
                  </a:cubicBezTo>
                  <a:cubicBezTo>
                    <a:pt x="197" y="375"/>
                    <a:pt x="197" y="375"/>
                    <a:pt x="197" y="375"/>
                  </a:cubicBezTo>
                  <a:cubicBezTo>
                    <a:pt x="197" y="375"/>
                    <a:pt x="197" y="375"/>
                    <a:pt x="197" y="375"/>
                  </a:cubicBezTo>
                  <a:lnTo>
                    <a:pt x="197" y="374"/>
                  </a:lnTo>
                  <a:close/>
                  <a:moveTo>
                    <a:pt x="194" y="303"/>
                  </a:moveTo>
                  <a:cubicBezTo>
                    <a:pt x="194" y="304"/>
                    <a:pt x="194" y="304"/>
                    <a:pt x="194" y="304"/>
                  </a:cubicBezTo>
                  <a:cubicBezTo>
                    <a:pt x="195" y="304"/>
                    <a:pt x="195" y="304"/>
                    <a:pt x="195" y="303"/>
                  </a:cubicBezTo>
                  <a:lnTo>
                    <a:pt x="194" y="303"/>
                  </a:lnTo>
                  <a:close/>
                  <a:moveTo>
                    <a:pt x="195" y="322"/>
                  </a:moveTo>
                  <a:cubicBezTo>
                    <a:pt x="195" y="322"/>
                    <a:pt x="195" y="322"/>
                    <a:pt x="195" y="322"/>
                  </a:cubicBezTo>
                  <a:cubicBezTo>
                    <a:pt x="195" y="322"/>
                    <a:pt x="195" y="322"/>
                    <a:pt x="195" y="322"/>
                  </a:cubicBezTo>
                  <a:cubicBezTo>
                    <a:pt x="195" y="322"/>
                    <a:pt x="195" y="322"/>
                    <a:pt x="195" y="322"/>
                  </a:cubicBezTo>
                  <a:close/>
                  <a:moveTo>
                    <a:pt x="195" y="322"/>
                  </a:moveTo>
                  <a:cubicBezTo>
                    <a:pt x="195" y="322"/>
                    <a:pt x="195" y="322"/>
                    <a:pt x="195" y="322"/>
                  </a:cubicBezTo>
                  <a:cubicBezTo>
                    <a:pt x="195" y="323"/>
                    <a:pt x="195" y="323"/>
                    <a:pt x="195" y="323"/>
                  </a:cubicBezTo>
                  <a:lnTo>
                    <a:pt x="195" y="322"/>
                  </a:lnTo>
                  <a:close/>
                  <a:moveTo>
                    <a:pt x="181" y="308"/>
                  </a:moveTo>
                  <a:cubicBezTo>
                    <a:pt x="181" y="307"/>
                    <a:pt x="181" y="307"/>
                    <a:pt x="181" y="307"/>
                  </a:cubicBezTo>
                  <a:cubicBezTo>
                    <a:pt x="181" y="307"/>
                    <a:pt x="181" y="307"/>
                    <a:pt x="181" y="307"/>
                  </a:cubicBezTo>
                  <a:lnTo>
                    <a:pt x="181" y="308"/>
                  </a:lnTo>
                  <a:close/>
                  <a:moveTo>
                    <a:pt x="187" y="302"/>
                  </a:moveTo>
                  <a:cubicBezTo>
                    <a:pt x="187" y="302"/>
                    <a:pt x="187" y="302"/>
                    <a:pt x="187" y="302"/>
                  </a:cubicBezTo>
                  <a:cubicBezTo>
                    <a:pt x="187" y="302"/>
                    <a:pt x="187" y="302"/>
                    <a:pt x="187" y="302"/>
                  </a:cubicBezTo>
                  <a:cubicBezTo>
                    <a:pt x="187" y="302"/>
                    <a:pt x="187" y="302"/>
                    <a:pt x="187" y="302"/>
                  </a:cubicBezTo>
                  <a:cubicBezTo>
                    <a:pt x="187" y="302"/>
                    <a:pt x="187" y="302"/>
                    <a:pt x="187" y="302"/>
                  </a:cubicBezTo>
                  <a:cubicBezTo>
                    <a:pt x="186" y="303"/>
                    <a:pt x="186" y="303"/>
                    <a:pt x="186" y="303"/>
                  </a:cubicBezTo>
                  <a:cubicBezTo>
                    <a:pt x="185" y="302"/>
                    <a:pt x="185" y="302"/>
                    <a:pt x="185" y="302"/>
                  </a:cubicBezTo>
                  <a:cubicBezTo>
                    <a:pt x="185" y="303"/>
                    <a:pt x="185" y="303"/>
                    <a:pt x="185" y="303"/>
                  </a:cubicBezTo>
                  <a:cubicBezTo>
                    <a:pt x="186" y="303"/>
                    <a:pt x="186" y="303"/>
                    <a:pt x="186" y="303"/>
                  </a:cubicBezTo>
                  <a:cubicBezTo>
                    <a:pt x="186" y="303"/>
                    <a:pt x="186" y="303"/>
                    <a:pt x="186" y="303"/>
                  </a:cubicBezTo>
                  <a:cubicBezTo>
                    <a:pt x="186" y="303"/>
                    <a:pt x="186" y="303"/>
                    <a:pt x="186" y="303"/>
                  </a:cubicBezTo>
                  <a:cubicBezTo>
                    <a:pt x="186" y="303"/>
                    <a:pt x="186" y="303"/>
                    <a:pt x="186" y="303"/>
                  </a:cubicBezTo>
                  <a:cubicBezTo>
                    <a:pt x="187" y="303"/>
                    <a:pt x="187" y="303"/>
                    <a:pt x="187" y="303"/>
                  </a:cubicBezTo>
                  <a:cubicBezTo>
                    <a:pt x="188" y="303"/>
                    <a:pt x="188" y="303"/>
                    <a:pt x="188" y="303"/>
                  </a:cubicBezTo>
                  <a:cubicBezTo>
                    <a:pt x="188" y="303"/>
                    <a:pt x="188" y="303"/>
                    <a:pt x="188" y="302"/>
                  </a:cubicBezTo>
                  <a:cubicBezTo>
                    <a:pt x="188" y="302"/>
                    <a:pt x="188" y="302"/>
                    <a:pt x="188" y="302"/>
                  </a:cubicBezTo>
                  <a:cubicBezTo>
                    <a:pt x="188" y="302"/>
                    <a:pt x="188" y="302"/>
                    <a:pt x="188" y="302"/>
                  </a:cubicBezTo>
                  <a:lnTo>
                    <a:pt x="187" y="302"/>
                  </a:lnTo>
                  <a:close/>
                  <a:moveTo>
                    <a:pt x="182" y="300"/>
                  </a:moveTo>
                  <a:cubicBezTo>
                    <a:pt x="183" y="299"/>
                    <a:pt x="183" y="299"/>
                    <a:pt x="183" y="299"/>
                  </a:cubicBezTo>
                  <a:cubicBezTo>
                    <a:pt x="183" y="299"/>
                    <a:pt x="183" y="299"/>
                    <a:pt x="183" y="299"/>
                  </a:cubicBezTo>
                  <a:cubicBezTo>
                    <a:pt x="182" y="299"/>
                    <a:pt x="182" y="299"/>
                    <a:pt x="182" y="299"/>
                  </a:cubicBezTo>
                  <a:lnTo>
                    <a:pt x="182" y="300"/>
                  </a:lnTo>
                  <a:close/>
                  <a:moveTo>
                    <a:pt x="188" y="298"/>
                  </a:moveTo>
                  <a:cubicBezTo>
                    <a:pt x="188" y="298"/>
                    <a:pt x="188" y="298"/>
                    <a:pt x="188" y="298"/>
                  </a:cubicBezTo>
                  <a:cubicBezTo>
                    <a:pt x="189" y="298"/>
                    <a:pt x="189" y="298"/>
                    <a:pt x="189" y="298"/>
                  </a:cubicBezTo>
                  <a:cubicBezTo>
                    <a:pt x="188" y="297"/>
                    <a:pt x="188" y="297"/>
                    <a:pt x="188" y="297"/>
                  </a:cubicBezTo>
                  <a:lnTo>
                    <a:pt x="188" y="298"/>
                  </a:lnTo>
                  <a:close/>
                  <a:moveTo>
                    <a:pt x="184" y="324"/>
                  </a:moveTo>
                  <a:cubicBezTo>
                    <a:pt x="184" y="323"/>
                    <a:pt x="184" y="323"/>
                    <a:pt x="184" y="323"/>
                  </a:cubicBezTo>
                  <a:cubicBezTo>
                    <a:pt x="184" y="324"/>
                    <a:pt x="184" y="324"/>
                    <a:pt x="184" y="324"/>
                  </a:cubicBezTo>
                  <a:cubicBezTo>
                    <a:pt x="184" y="324"/>
                    <a:pt x="184" y="324"/>
                    <a:pt x="184" y="324"/>
                  </a:cubicBezTo>
                  <a:cubicBezTo>
                    <a:pt x="184" y="324"/>
                    <a:pt x="184" y="324"/>
                    <a:pt x="184" y="324"/>
                  </a:cubicBezTo>
                  <a:cubicBezTo>
                    <a:pt x="184" y="324"/>
                    <a:pt x="184" y="324"/>
                    <a:pt x="184" y="324"/>
                  </a:cubicBezTo>
                  <a:cubicBezTo>
                    <a:pt x="184" y="324"/>
                    <a:pt x="184" y="324"/>
                    <a:pt x="184" y="324"/>
                  </a:cubicBezTo>
                  <a:cubicBezTo>
                    <a:pt x="184" y="324"/>
                    <a:pt x="184" y="324"/>
                    <a:pt x="185" y="324"/>
                  </a:cubicBezTo>
                  <a:lnTo>
                    <a:pt x="184" y="324"/>
                  </a:lnTo>
                  <a:close/>
                  <a:moveTo>
                    <a:pt x="180" y="305"/>
                  </a:moveTo>
                  <a:cubicBezTo>
                    <a:pt x="181" y="305"/>
                    <a:pt x="181" y="305"/>
                    <a:pt x="181" y="305"/>
                  </a:cubicBezTo>
                  <a:cubicBezTo>
                    <a:pt x="180" y="305"/>
                    <a:pt x="180" y="305"/>
                    <a:pt x="180" y="305"/>
                  </a:cubicBezTo>
                  <a:cubicBezTo>
                    <a:pt x="180" y="305"/>
                    <a:pt x="180" y="305"/>
                    <a:pt x="180" y="306"/>
                  </a:cubicBezTo>
                  <a:cubicBezTo>
                    <a:pt x="180" y="306"/>
                    <a:pt x="180" y="306"/>
                    <a:pt x="180" y="306"/>
                  </a:cubicBezTo>
                  <a:cubicBezTo>
                    <a:pt x="180" y="306"/>
                    <a:pt x="180" y="306"/>
                    <a:pt x="180" y="306"/>
                  </a:cubicBezTo>
                  <a:cubicBezTo>
                    <a:pt x="180" y="306"/>
                    <a:pt x="180" y="306"/>
                    <a:pt x="180" y="306"/>
                  </a:cubicBezTo>
                  <a:cubicBezTo>
                    <a:pt x="180" y="306"/>
                    <a:pt x="180" y="306"/>
                    <a:pt x="180" y="306"/>
                  </a:cubicBezTo>
                  <a:cubicBezTo>
                    <a:pt x="180" y="306"/>
                    <a:pt x="180" y="306"/>
                    <a:pt x="180" y="306"/>
                  </a:cubicBezTo>
                  <a:cubicBezTo>
                    <a:pt x="180" y="306"/>
                    <a:pt x="180" y="306"/>
                    <a:pt x="180" y="306"/>
                  </a:cubicBezTo>
                  <a:cubicBezTo>
                    <a:pt x="181" y="306"/>
                    <a:pt x="180" y="306"/>
                    <a:pt x="181" y="306"/>
                  </a:cubicBezTo>
                  <a:lnTo>
                    <a:pt x="180" y="305"/>
                  </a:lnTo>
                  <a:close/>
                  <a:moveTo>
                    <a:pt x="182" y="300"/>
                  </a:moveTo>
                  <a:cubicBezTo>
                    <a:pt x="182" y="299"/>
                    <a:pt x="182" y="299"/>
                    <a:pt x="182" y="299"/>
                  </a:cubicBezTo>
                  <a:cubicBezTo>
                    <a:pt x="182" y="300"/>
                    <a:pt x="182" y="300"/>
                    <a:pt x="182" y="300"/>
                  </a:cubicBezTo>
                  <a:cubicBezTo>
                    <a:pt x="181" y="299"/>
                    <a:pt x="181" y="299"/>
                    <a:pt x="181" y="299"/>
                  </a:cubicBezTo>
                  <a:cubicBezTo>
                    <a:pt x="181" y="299"/>
                    <a:pt x="181" y="299"/>
                    <a:pt x="180" y="299"/>
                  </a:cubicBezTo>
                  <a:cubicBezTo>
                    <a:pt x="181" y="300"/>
                    <a:pt x="181" y="300"/>
                    <a:pt x="181" y="300"/>
                  </a:cubicBezTo>
                  <a:cubicBezTo>
                    <a:pt x="181" y="300"/>
                    <a:pt x="181" y="300"/>
                    <a:pt x="181" y="300"/>
                  </a:cubicBezTo>
                  <a:cubicBezTo>
                    <a:pt x="181" y="300"/>
                    <a:pt x="181" y="300"/>
                    <a:pt x="181" y="300"/>
                  </a:cubicBezTo>
                  <a:cubicBezTo>
                    <a:pt x="181" y="300"/>
                    <a:pt x="181" y="300"/>
                    <a:pt x="181" y="300"/>
                  </a:cubicBezTo>
                  <a:cubicBezTo>
                    <a:pt x="181" y="301"/>
                    <a:pt x="181" y="301"/>
                    <a:pt x="181" y="301"/>
                  </a:cubicBezTo>
                  <a:cubicBezTo>
                    <a:pt x="182" y="301"/>
                    <a:pt x="182" y="301"/>
                    <a:pt x="182" y="301"/>
                  </a:cubicBezTo>
                  <a:cubicBezTo>
                    <a:pt x="182" y="300"/>
                    <a:pt x="182" y="300"/>
                    <a:pt x="182" y="300"/>
                  </a:cubicBezTo>
                  <a:cubicBezTo>
                    <a:pt x="182" y="300"/>
                    <a:pt x="182" y="300"/>
                    <a:pt x="182" y="300"/>
                  </a:cubicBezTo>
                  <a:close/>
                  <a:moveTo>
                    <a:pt x="195" y="322"/>
                  </a:moveTo>
                  <a:cubicBezTo>
                    <a:pt x="195" y="322"/>
                    <a:pt x="195" y="322"/>
                    <a:pt x="195" y="322"/>
                  </a:cubicBezTo>
                  <a:cubicBezTo>
                    <a:pt x="195" y="322"/>
                    <a:pt x="195" y="322"/>
                    <a:pt x="195" y="322"/>
                  </a:cubicBezTo>
                  <a:close/>
                  <a:moveTo>
                    <a:pt x="227" y="410"/>
                  </a:moveTo>
                  <a:cubicBezTo>
                    <a:pt x="228" y="410"/>
                    <a:pt x="228" y="410"/>
                    <a:pt x="228" y="410"/>
                  </a:cubicBezTo>
                  <a:cubicBezTo>
                    <a:pt x="228" y="410"/>
                    <a:pt x="228" y="410"/>
                    <a:pt x="228" y="410"/>
                  </a:cubicBezTo>
                  <a:cubicBezTo>
                    <a:pt x="228" y="409"/>
                    <a:pt x="228" y="409"/>
                    <a:pt x="228" y="409"/>
                  </a:cubicBezTo>
                  <a:cubicBezTo>
                    <a:pt x="228" y="409"/>
                    <a:pt x="228" y="409"/>
                    <a:pt x="228" y="409"/>
                  </a:cubicBezTo>
                  <a:cubicBezTo>
                    <a:pt x="227" y="409"/>
                    <a:pt x="227" y="409"/>
                    <a:pt x="227" y="409"/>
                  </a:cubicBezTo>
                  <a:cubicBezTo>
                    <a:pt x="227" y="410"/>
                    <a:pt x="227" y="410"/>
                    <a:pt x="227" y="410"/>
                  </a:cubicBezTo>
                  <a:cubicBezTo>
                    <a:pt x="227" y="410"/>
                    <a:pt x="227" y="410"/>
                    <a:pt x="227" y="410"/>
                  </a:cubicBezTo>
                  <a:close/>
                  <a:moveTo>
                    <a:pt x="227" y="408"/>
                  </a:moveTo>
                  <a:cubicBezTo>
                    <a:pt x="227" y="408"/>
                    <a:pt x="227" y="408"/>
                    <a:pt x="227" y="408"/>
                  </a:cubicBezTo>
                  <a:cubicBezTo>
                    <a:pt x="226" y="408"/>
                    <a:pt x="226" y="408"/>
                    <a:pt x="226" y="408"/>
                  </a:cubicBezTo>
                  <a:cubicBezTo>
                    <a:pt x="227" y="408"/>
                    <a:pt x="227" y="408"/>
                    <a:pt x="227" y="408"/>
                  </a:cubicBezTo>
                  <a:cubicBezTo>
                    <a:pt x="227" y="408"/>
                    <a:pt x="227" y="408"/>
                    <a:pt x="227" y="408"/>
                  </a:cubicBezTo>
                  <a:cubicBezTo>
                    <a:pt x="227" y="408"/>
                    <a:pt x="227" y="408"/>
                    <a:pt x="227" y="408"/>
                  </a:cubicBezTo>
                  <a:close/>
                  <a:moveTo>
                    <a:pt x="166" y="323"/>
                  </a:moveTo>
                  <a:cubicBezTo>
                    <a:pt x="165" y="323"/>
                    <a:pt x="165" y="323"/>
                    <a:pt x="165" y="323"/>
                  </a:cubicBezTo>
                  <a:cubicBezTo>
                    <a:pt x="165" y="323"/>
                    <a:pt x="165" y="323"/>
                    <a:pt x="165" y="323"/>
                  </a:cubicBezTo>
                  <a:cubicBezTo>
                    <a:pt x="165" y="323"/>
                    <a:pt x="165" y="323"/>
                    <a:pt x="165" y="323"/>
                  </a:cubicBezTo>
                  <a:cubicBezTo>
                    <a:pt x="166" y="323"/>
                    <a:pt x="166" y="323"/>
                    <a:pt x="166" y="323"/>
                  </a:cubicBezTo>
                  <a:close/>
                  <a:moveTo>
                    <a:pt x="166" y="323"/>
                  </a:moveTo>
                  <a:cubicBezTo>
                    <a:pt x="166" y="323"/>
                    <a:pt x="166" y="323"/>
                    <a:pt x="166" y="323"/>
                  </a:cubicBezTo>
                  <a:cubicBezTo>
                    <a:pt x="166" y="323"/>
                    <a:pt x="166" y="323"/>
                    <a:pt x="166" y="323"/>
                  </a:cubicBezTo>
                  <a:cubicBezTo>
                    <a:pt x="166" y="323"/>
                    <a:pt x="166" y="323"/>
                    <a:pt x="166" y="323"/>
                  </a:cubicBezTo>
                  <a:cubicBezTo>
                    <a:pt x="166" y="323"/>
                    <a:pt x="166" y="323"/>
                    <a:pt x="166" y="323"/>
                  </a:cubicBezTo>
                  <a:close/>
                  <a:moveTo>
                    <a:pt x="233" y="403"/>
                  </a:moveTo>
                  <a:cubicBezTo>
                    <a:pt x="233" y="403"/>
                    <a:pt x="233" y="403"/>
                    <a:pt x="233" y="403"/>
                  </a:cubicBezTo>
                  <a:cubicBezTo>
                    <a:pt x="233" y="403"/>
                    <a:pt x="233" y="403"/>
                    <a:pt x="233" y="403"/>
                  </a:cubicBezTo>
                  <a:close/>
                  <a:moveTo>
                    <a:pt x="186" y="324"/>
                  </a:moveTo>
                  <a:cubicBezTo>
                    <a:pt x="186" y="324"/>
                    <a:pt x="186" y="324"/>
                    <a:pt x="186" y="324"/>
                  </a:cubicBezTo>
                  <a:cubicBezTo>
                    <a:pt x="186" y="324"/>
                    <a:pt x="186" y="324"/>
                    <a:pt x="186" y="324"/>
                  </a:cubicBezTo>
                  <a:cubicBezTo>
                    <a:pt x="186" y="324"/>
                    <a:pt x="186" y="324"/>
                    <a:pt x="186" y="324"/>
                  </a:cubicBezTo>
                  <a:cubicBezTo>
                    <a:pt x="186" y="324"/>
                    <a:pt x="186" y="324"/>
                    <a:pt x="186" y="324"/>
                  </a:cubicBezTo>
                  <a:cubicBezTo>
                    <a:pt x="186" y="324"/>
                    <a:pt x="186" y="324"/>
                    <a:pt x="186" y="324"/>
                  </a:cubicBezTo>
                  <a:close/>
                  <a:moveTo>
                    <a:pt x="202" y="375"/>
                  </a:moveTo>
                  <a:cubicBezTo>
                    <a:pt x="202" y="376"/>
                    <a:pt x="202" y="376"/>
                    <a:pt x="202" y="376"/>
                  </a:cubicBezTo>
                  <a:cubicBezTo>
                    <a:pt x="202" y="376"/>
                    <a:pt x="202" y="376"/>
                    <a:pt x="202" y="376"/>
                  </a:cubicBezTo>
                  <a:cubicBezTo>
                    <a:pt x="202" y="376"/>
                    <a:pt x="202" y="376"/>
                    <a:pt x="203" y="377"/>
                  </a:cubicBezTo>
                  <a:cubicBezTo>
                    <a:pt x="202" y="377"/>
                    <a:pt x="202" y="377"/>
                    <a:pt x="202" y="377"/>
                  </a:cubicBezTo>
                  <a:cubicBezTo>
                    <a:pt x="203" y="377"/>
                    <a:pt x="203" y="377"/>
                    <a:pt x="203" y="377"/>
                  </a:cubicBezTo>
                  <a:cubicBezTo>
                    <a:pt x="203" y="378"/>
                    <a:pt x="203" y="378"/>
                    <a:pt x="203" y="378"/>
                  </a:cubicBezTo>
                  <a:cubicBezTo>
                    <a:pt x="204" y="378"/>
                    <a:pt x="204" y="378"/>
                    <a:pt x="204" y="378"/>
                  </a:cubicBezTo>
                  <a:cubicBezTo>
                    <a:pt x="204" y="378"/>
                    <a:pt x="204" y="378"/>
                    <a:pt x="204" y="378"/>
                  </a:cubicBezTo>
                  <a:cubicBezTo>
                    <a:pt x="204" y="378"/>
                    <a:pt x="204" y="378"/>
                    <a:pt x="204" y="378"/>
                  </a:cubicBezTo>
                  <a:cubicBezTo>
                    <a:pt x="204" y="379"/>
                    <a:pt x="204" y="379"/>
                    <a:pt x="204" y="379"/>
                  </a:cubicBezTo>
                  <a:cubicBezTo>
                    <a:pt x="205" y="378"/>
                    <a:pt x="205" y="378"/>
                    <a:pt x="205" y="378"/>
                  </a:cubicBezTo>
                  <a:cubicBezTo>
                    <a:pt x="205" y="378"/>
                    <a:pt x="205" y="378"/>
                    <a:pt x="205" y="378"/>
                  </a:cubicBezTo>
                  <a:cubicBezTo>
                    <a:pt x="205" y="378"/>
                    <a:pt x="205" y="378"/>
                    <a:pt x="205" y="378"/>
                  </a:cubicBezTo>
                  <a:cubicBezTo>
                    <a:pt x="205" y="378"/>
                    <a:pt x="205" y="378"/>
                    <a:pt x="204" y="378"/>
                  </a:cubicBezTo>
                  <a:cubicBezTo>
                    <a:pt x="204" y="377"/>
                    <a:pt x="204" y="377"/>
                    <a:pt x="204" y="377"/>
                  </a:cubicBezTo>
                  <a:cubicBezTo>
                    <a:pt x="204" y="377"/>
                    <a:pt x="204" y="377"/>
                    <a:pt x="204" y="377"/>
                  </a:cubicBezTo>
                  <a:cubicBezTo>
                    <a:pt x="203" y="377"/>
                    <a:pt x="203" y="377"/>
                    <a:pt x="203" y="377"/>
                  </a:cubicBezTo>
                  <a:cubicBezTo>
                    <a:pt x="203" y="377"/>
                    <a:pt x="203" y="377"/>
                    <a:pt x="203" y="377"/>
                  </a:cubicBezTo>
                  <a:cubicBezTo>
                    <a:pt x="203" y="376"/>
                    <a:pt x="203" y="376"/>
                    <a:pt x="203" y="376"/>
                  </a:cubicBezTo>
                  <a:cubicBezTo>
                    <a:pt x="203" y="376"/>
                    <a:pt x="203" y="376"/>
                    <a:pt x="203" y="376"/>
                  </a:cubicBezTo>
                  <a:cubicBezTo>
                    <a:pt x="203" y="375"/>
                    <a:pt x="202" y="375"/>
                    <a:pt x="202" y="375"/>
                  </a:cubicBezTo>
                  <a:close/>
                  <a:moveTo>
                    <a:pt x="171" y="324"/>
                  </a:moveTo>
                  <a:cubicBezTo>
                    <a:pt x="171" y="324"/>
                    <a:pt x="171" y="324"/>
                    <a:pt x="171" y="324"/>
                  </a:cubicBezTo>
                  <a:cubicBezTo>
                    <a:pt x="170" y="325"/>
                    <a:pt x="170" y="325"/>
                    <a:pt x="170" y="325"/>
                  </a:cubicBezTo>
                  <a:cubicBezTo>
                    <a:pt x="171" y="325"/>
                    <a:pt x="171" y="325"/>
                    <a:pt x="171" y="325"/>
                  </a:cubicBezTo>
                  <a:cubicBezTo>
                    <a:pt x="171" y="325"/>
                    <a:pt x="171" y="325"/>
                    <a:pt x="171" y="325"/>
                  </a:cubicBezTo>
                  <a:cubicBezTo>
                    <a:pt x="171" y="325"/>
                    <a:pt x="171" y="325"/>
                    <a:pt x="171" y="325"/>
                  </a:cubicBezTo>
                  <a:cubicBezTo>
                    <a:pt x="171" y="324"/>
                    <a:pt x="171" y="324"/>
                    <a:pt x="171" y="324"/>
                  </a:cubicBezTo>
                  <a:close/>
                  <a:moveTo>
                    <a:pt x="309" y="388"/>
                  </a:moveTo>
                  <a:cubicBezTo>
                    <a:pt x="310" y="387"/>
                    <a:pt x="310" y="387"/>
                    <a:pt x="310" y="387"/>
                  </a:cubicBezTo>
                  <a:cubicBezTo>
                    <a:pt x="310" y="387"/>
                    <a:pt x="310" y="387"/>
                    <a:pt x="310" y="387"/>
                  </a:cubicBezTo>
                  <a:cubicBezTo>
                    <a:pt x="309" y="387"/>
                    <a:pt x="309" y="387"/>
                    <a:pt x="309" y="387"/>
                  </a:cubicBezTo>
                  <a:lnTo>
                    <a:pt x="309" y="388"/>
                  </a:lnTo>
                  <a:close/>
                  <a:moveTo>
                    <a:pt x="175" y="321"/>
                  </a:moveTo>
                  <a:cubicBezTo>
                    <a:pt x="175" y="321"/>
                    <a:pt x="175" y="321"/>
                    <a:pt x="175" y="321"/>
                  </a:cubicBezTo>
                  <a:cubicBezTo>
                    <a:pt x="176" y="321"/>
                    <a:pt x="176" y="321"/>
                    <a:pt x="176" y="321"/>
                  </a:cubicBezTo>
                  <a:cubicBezTo>
                    <a:pt x="175" y="321"/>
                    <a:pt x="175" y="321"/>
                    <a:pt x="175" y="321"/>
                  </a:cubicBezTo>
                  <a:close/>
                  <a:moveTo>
                    <a:pt x="168" y="324"/>
                  </a:moveTo>
                  <a:cubicBezTo>
                    <a:pt x="168" y="325"/>
                    <a:pt x="168" y="325"/>
                    <a:pt x="168" y="325"/>
                  </a:cubicBezTo>
                  <a:cubicBezTo>
                    <a:pt x="168" y="325"/>
                    <a:pt x="168" y="325"/>
                    <a:pt x="168" y="325"/>
                  </a:cubicBezTo>
                  <a:cubicBezTo>
                    <a:pt x="168" y="325"/>
                    <a:pt x="168" y="325"/>
                    <a:pt x="168" y="325"/>
                  </a:cubicBezTo>
                  <a:cubicBezTo>
                    <a:pt x="168" y="324"/>
                    <a:pt x="168" y="324"/>
                    <a:pt x="168" y="324"/>
                  </a:cubicBezTo>
                  <a:close/>
                  <a:moveTo>
                    <a:pt x="165" y="323"/>
                  </a:moveTo>
                  <a:cubicBezTo>
                    <a:pt x="165" y="323"/>
                    <a:pt x="165" y="323"/>
                    <a:pt x="165" y="323"/>
                  </a:cubicBezTo>
                  <a:cubicBezTo>
                    <a:pt x="166" y="322"/>
                    <a:pt x="166" y="322"/>
                    <a:pt x="166" y="322"/>
                  </a:cubicBezTo>
                  <a:cubicBezTo>
                    <a:pt x="165" y="322"/>
                    <a:pt x="165" y="322"/>
                    <a:pt x="165" y="322"/>
                  </a:cubicBezTo>
                  <a:cubicBezTo>
                    <a:pt x="165" y="322"/>
                    <a:pt x="165" y="322"/>
                    <a:pt x="165" y="322"/>
                  </a:cubicBezTo>
                  <a:cubicBezTo>
                    <a:pt x="165" y="322"/>
                    <a:pt x="165" y="322"/>
                    <a:pt x="165" y="322"/>
                  </a:cubicBezTo>
                  <a:cubicBezTo>
                    <a:pt x="165" y="322"/>
                    <a:pt x="165" y="322"/>
                    <a:pt x="165" y="322"/>
                  </a:cubicBezTo>
                  <a:cubicBezTo>
                    <a:pt x="164" y="322"/>
                    <a:pt x="164" y="322"/>
                    <a:pt x="164" y="322"/>
                  </a:cubicBezTo>
                  <a:cubicBezTo>
                    <a:pt x="163" y="323"/>
                    <a:pt x="163" y="323"/>
                    <a:pt x="163" y="323"/>
                  </a:cubicBezTo>
                  <a:cubicBezTo>
                    <a:pt x="163" y="323"/>
                    <a:pt x="163" y="323"/>
                    <a:pt x="163" y="323"/>
                  </a:cubicBezTo>
                  <a:cubicBezTo>
                    <a:pt x="164" y="323"/>
                    <a:pt x="164" y="323"/>
                    <a:pt x="164" y="323"/>
                  </a:cubicBezTo>
                  <a:cubicBezTo>
                    <a:pt x="164" y="323"/>
                    <a:pt x="164" y="323"/>
                    <a:pt x="164" y="323"/>
                  </a:cubicBezTo>
                  <a:cubicBezTo>
                    <a:pt x="165" y="323"/>
                    <a:pt x="165" y="323"/>
                    <a:pt x="165" y="323"/>
                  </a:cubicBezTo>
                  <a:cubicBezTo>
                    <a:pt x="165" y="323"/>
                    <a:pt x="165" y="323"/>
                    <a:pt x="165" y="323"/>
                  </a:cubicBezTo>
                  <a:close/>
                  <a:moveTo>
                    <a:pt x="169" y="323"/>
                  </a:moveTo>
                  <a:cubicBezTo>
                    <a:pt x="169" y="323"/>
                    <a:pt x="169" y="323"/>
                    <a:pt x="169" y="323"/>
                  </a:cubicBezTo>
                  <a:cubicBezTo>
                    <a:pt x="168" y="323"/>
                    <a:pt x="168" y="323"/>
                    <a:pt x="168" y="323"/>
                  </a:cubicBezTo>
                  <a:cubicBezTo>
                    <a:pt x="169" y="323"/>
                    <a:pt x="169" y="323"/>
                    <a:pt x="169" y="323"/>
                  </a:cubicBezTo>
                  <a:cubicBezTo>
                    <a:pt x="169" y="323"/>
                    <a:pt x="169" y="323"/>
                    <a:pt x="169" y="323"/>
                  </a:cubicBezTo>
                  <a:cubicBezTo>
                    <a:pt x="168" y="323"/>
                    <a:pt x="168" y="323"/>
                    <a:pt x="168" y="323"/>
                  </a:cubicBezTo>
                  <a:cubicBezTo>
                    <a:pt x="168" y="323"/>
                    <a:pt x="168" y="323"/>
                    <a:pt x="168" y="323"/>
                  </a:cubicBezTo>
                  <a:cubicBezTo>
                    <a:pt x="168" y="322"/>
                    <a:pt x="168" y="322"/>
                    <a:pt x="168" y="322"/>
                  </a:cubicBezTo>
                  <a:cubicBezTo>
                    <a:pt x="168" y="322"/>
                    <a:pt x="168" y="322"/>
                    <a:pt x="168" y="322"/>
                  </a:cubicBezTo>
                  <a:cubicBezTo>
                    <a:pt x="167" y="322"/>
                    <a:pt x="167" y="322"/>
                    <a:pt x="167" y="322"/>
                  </a:cubicBezTo>
                  <a:cubicBezTo>
                    <a:pt x="167" y="322"/>
                    <a:pt x="167" y="322"/>
                    <a:pt x="167" y="322"/>
                  </a:cubicBezTo>
                  <a:cubicBezTo>
                    <a:pt x="167" y="322"/>
                    <a:pt x="167" y="322"/>
                    <a:pt x="167" y="322"/>
                  </a:cubicBezTo>
                  <a:cubicBezTo>
                    <a:pt x="166" y="323"/>
                    <a:pt x="166" y="323"/>
                    <a:pt x="166" y="323"/>
                  </a:cubicBezTo>
                  <a:cubicBezTo>
                    <a:pt x="166" y="323"/>
                    <a:pt x="166" y="323"/>
                    <a:pt x="166" y="323"/>
                  </a:cubicBezTo>
                  <a:cubicBezTo>
                    <a:pt x="167" y="323"/>
                    <a:pt x="167" y="323"/>
                    <a:pt x="167" y="323"/>
                  </a:cubicBezTo>
                  <a:cubicBezTo>
                    <a:pt x="167" y="323"/>
                    <a:pt x="167" y="323"/>
                    <a:pt x="167" y="323"/>
                  </a:cubicBezTo>
                  <a:cubicBezTo>
                    <a:pt x="167" y="323"/>
                    <a:pt x="167" y="323"/>
                    <a:pt x="167" y="323"/>
                  </a:cubicBezTo>
                  <a:cubicBezTo>
                    <a:pt x="167" y="323"/>
                    <a:pt x="167" y="323"/>
                    <a:pt x="167" y="323"/>
                  </a:cubicBezTo>
                  <a:cubicBezTo>
                    <a:pt x="167" y="323"/>
                    <a:pt x="167" y="323"/>
                    <a:pt x="167" y="323"/>
                  </a:cubicBezTo>
                  <a:cubicBezTo>
                    <a:pt x="167" y="324"/>
                    <a:pt x="167" y="324"/>
                    <a:pt x="167" y="324"/>
                  </a:cubicBezTo>
                  <a:cubicBezTo>
                    <a:pt x="167" y="324"/>
                    <a:pt x="167" y="324"/>
                    <a:pt x="167" y="324"/>
                  </a:cubicBezTo>
                  <a:cubicBezTo>
                    <a:pt x="168" y="324"/>
                    <a:pt x="168" y="324"/>
                    <a:pt x="168" y="324"/>
                  </a:cubicBezTo>
                  <a:cubicBezTo>
                    <a:pt x="168" y="324"/>
                    <a:pt x="168" y="324"/>
                    <a:pt x="168" y="324"/>
                  </a:cubicBezTo>
                  <a:cubicBezTo>
                    <a:pt x="169" y="324"/>
                    <a:pt x="169" y="324"/>
                    <a:pt x="169" y="324"/>
                  </a:cubicBezTo>
                  <a:lnTo>
                    <a:pt x="169" y="323"/>
                  </a:lnTo>
                  <a:close/>
                  <a:moveTo>
                    <a:pt x="214" y="329"/>
                  </a:moveTo>
                  <a:cubicBezTo>
                    <a:pt x="214" y="329"/>
                    <a:pt x="214" y="329"/>
                    <a:pt x="214" y="329"/>
                  </a:cubicBezTo>
                  <a:cubicBezTo>
                    <a:pt x="214" y="329"/>
                    <a:pt x="214" y="329"/>
                    <a:pt x="214" y="329"/>
                  </a:cubicBezTo>
                  <a:close/>
                  <a:moveTo>
                    <a:pt x="213" y="361"/>
                  </a:moveTo>
                  <a:cubicBezTo>
                    <a:pt x="213" y="361"/>
                    <a:pt x="213" y="361"/>
                    <a:pt x="213" y="361"/>
                  </a:cubicBezTo>
                  <a:cubicBezTo>
                    <a:pt x="213" y="361"/>
                    <a:pt x="213" y="361"/>
                    <a:pt x="213" y="361"/>
                  </a:cubicBezTo>
                  <a:cubicBezTo>
                    <a:pt x="213" y="361"/>
                    <a:pt x="213" y="361"/>
                    <a:pt x="213" y="361"/>
                  </a:cubicBezTo>
                  <a:cubicBezTo>
                    <a:pt x="214" y="361"/>
                    <a:pt x="214" y="361"/>
                    <a:pt x="214" y="361"/>
                  </a:cubicBezTo>
                  <a:cubicBezTo>
                    <a:pt x="213" y="360"/>
                    <a:pt x="213" y="360"/>
                    <a:pt x="213" y="360"/>
                  </a:cubicBezTo>
                  <a:cubicBezTo>
                    <a:pt x="213" y="360"/>
                    <a:pt x="213" y="360"/>
                    <a:pt x="213" y="360"/>
                  </a:cubicBezTo>
                  <a:cubicBezTo>
                    <a:pt x="213" y="360"/>
                    <a:pt x="213" y="360"/>
                    <a:pt x="213" y="360"/>
                  </a:cubicBezTo>
                  <a:cubicBezTo>
                    <a:pt x="213" y="360"/>
                    <a:pt x="213" y="360"/>
                    <a:pt x="213" y="360"/>
                  </a:cubicBezTo>
                  <a:cubicBezTo>
                    <a:pt x="212" y="360"/>
                    <a:pt x="212" y="360"/>
                    <a:pt x="212" y="360"/>
                  </a:cubicBezTo>
                  <a:cubicBezTo>
                    <a:pt x="212" y="360"/>
                    <a:pt x="212" y="360"/>
                    <a:pt x="212" y="360"/>
                  </a:cubicBezTo>
                  <a:cubicBezTo>
                    <a:pt x="212" y="359"/>
                    <a:pt x="212" y="359"/>
                    <a:pt x="212" y="359"/>
                  </a:cubicBezTo>
                  <a:cubicBezTo>
                    <a:pt x="212" y="359"/>
                    <a:pt x="212" y="359"/>
                    <a:pt x="212" y="359"/>
                  </a:cubicBezTo>
                  <a:cubicBezTo>
                    <a:pt x="212" y="359"/>
                    <a:pt x="212" y="359"/>
                    <a:pt x="212" y="359"/>
                  </a:cubicBezTo>
                  <a:cubicBezTo>
                    <a:pt x="211" y="358"/>
                    <a:pt x="211" y="358"/>
                    <a:pt x="211" y="358"/>
                  </a:cubicBezTo>
                  <a:cubicBezTo>
                    <a:pt x="211" y="358"/>
                    <a:pt x="211" y="358"/>
                    <a:pt x="211" y="358"/>
                  </a:cubicBezTo>
                  <a:cubicBezTo>
                    <a:pt x="211" y="358"/>
                    <a:pt x="211" y="358"/>
                    <a:pt x="211" y="358"/>
                  </a:cubicBezTo>
                  <a:cubicBezTo>
                    <a:pt x="212" y="358"/>
                    <a:pt x="212" y="358"/>
                    <a:pt x="212" y="358"/>
                  </a:cubicBezTo>
                  <a:cubicBezTo>
                    <a:pt x="212" y="358"/>
                    <a:pt x="212" y="358"/>
                    <a:pt x="212" y="358"/>
                  </a:cubicBezTo>
                  <a:cubicBezTo>
                    <a:pt x="212" y="357"/>
                    <a:pt x="212" y="357"/>
                    <a:pt x="212" y="357"/>
                  </a:cubicBezTo>
                  <a:cubicBezTo>
                    <a:pt x="212" y="357"/>
                    <a:pt x="212" y="357"/>
                    <a:pt x="212" y="357"/>
                  </a:cubicBezTo>
                  <a:cubicBezTo>
                    <a:pt x="211" y="357"/>
                    <a:pt x="211" y="356"/>
                    <a:pt x="211" y="356"/>
                  </a:cubicBezTo>
                  <a:cubicBezTo>
                    <a:pt x="210" y="356"/>
                    <a:pt x="210" y="356"/>
                    <a:pt x="210" y="356"/>
                  </a:cubicBezTo>
                  <a:cubicBezTo>
                    <a:pt x="210" y="355"/>
                    <a:pt x="211" y="356"/>
                    <a:pt x="210" y="355"/>
                  </a:cubicBezTo>
                  <a:cubicBezTo>
                    <a:pt x="210" y="355"/>
                    <a:pt x="210" y="355"/>
                    <a:pt x="210" y="355"/>
                  </a:cubicBezTo>
                  <a:cubicBezTo>
                    <a:pt x="210" y="355"/>
                    <a:pt x="210" y="355"/>
                    <a:pt x="210" y="355"/>
                  </a:cubicBezTo>
                  <a:cubicBezTo>
                    <a:pt x="210" y="356"/>
                    <a:pt x="210" y="356"/>
                    <a:pt x="210" y="356"/>
                  </a:cubicBezTo>
                  <a:cubicBezTo>
                    <a:pt x="209" y="356"/>
                    <a:pt x="209" y="356"/>
                    <a:pt x="209" y="356"/>
                  </a:cubicBezTo>
                  <a:cubicBezTo>
                    <a:pt x="209" y="355"/>
                    <a:pt x="209" y="355"/>
                    <a:pt x="209" y="355"/>
                  </a:cubicBezTo>
                  <a:cubicBezTo>
                    <a:pt x="209" y="355"/>
                    <a:pt x="209" y="355"/>
                    <a:pt x="209" y="355"/>
                  </a:cubicBezTo>
                  <a:cubicBezTo>
                    <a:pt x="208" y="354"/>
                    <a:pt x="208" y="354"/>
                    <a:pt x="208" y="354"/>
                  </a:cubicBezTo>
                  <a:cubicBezTo>
                    <a:pt x="208" y="355"/>
                    <a:pt x="208" y="355"/>
                    <a:pt x="208" y="355"/>
                  </a:cubicBezTo>
                  <a:cubicBezTo>
                    <a:pt x="208" y="354"/>
                    <a:pt x="208" y="354"/>
                    <a:pt x="208" y="354"/>
                  </a:cubicBezTo>
                  <a:cubicBezTo>
                    <a:pt x="208" y="355"/>
                    <a:pt x="208" y="355"/>
                    <a:pt x="208" y="355"/>
                  </a:cubicBezTo>
                  <a:cubicBezTo>
                    <a:pt x="208" y="354"/>
                    <a:pt x="208" y="354"/>
                    <a:pt x="208" y="354"/>
                  </a:cubicBezTo>
                  <a:cubicBezTo>
                    <a:pt x="207" y="354"/>
                    <a:pt x="207" y="354"/>
                    <a:pt x="207" y="354"/>
                  </a:cubicBezTo>
                  <a:cubicBezTo>
                    <a:pt x="207" y="354"/>
                    <a:pt x="207" y="354"/>
                    <a:pt x="207" y="354"/>
                  </a:cubicBezTo>
                  <a:cubicBezTo>
                    <a:pt x="207" y="354"/>
                    <a:pt x="207" y="354"/>
                    <a:pt x="207" y="354"/>
                  </a:cubicBezTo>
                  <a:cubicBezTo>
                    <a:pt x="207" y="354"/>
                    <a:pt x="207" y="354"/>
                    <a:pt x="207" y="354"/>
                  </a:cubicBezTo>
                  <a:cubicBezTo>
                    <a:pt x="207" y="353"/>
                    <a:pt x="207" y="353"/>
                    <a:pt x="207" y="353"/>
                  </a:cubicBezTo>
                  <a:cubicBezTo>
                    <a:pt x="206" y="353"/>
                    <a:pt x="206" y="353"/>
                    <a:pt x="206" y="353"/>
                  </a:cubicBezTo>
                  <a:cubicBezTo>
                    <a:pt x="206" y="353"/>
                    <a:pt x="206" y="353"/>
                    <a:pt x="206" y="353"/>
                  </a:cubicBezTo>
                  <a:cubicBezTo>
                    <a:pt x="206" y="353"/>
                    <a:pt x="206" y="353"/>
                    <a:pt x="206" y="353"/>
                  </a:cubicBezTo>
                  <a:cubicBezTo>
                    <a:pt x="206" y="353"/>
                    <a:pt x="206" y="353"/>
                    <a:pt x="206" y="353"/>
                  </a:cubicBezTo>
                  <a:cubicBezTo>
                    <a:pt x="206" y="353"/>
                    <a:pt x="206" y="353"/>
                    <a:pt x="206" y="353"/>
                  </a:cubicBezTo>
                  <a:cubicBezTo>
                    <a:pt x="206" y="353"/>
                    <a:pt x="206" y="353"/>
                    <a:pt x="206" y="353"/>
                  </a:cubicBezTo>
                  <a:cubicBezTo>
                    <a:pt x="205" y="353"/>
                    <a:pt x="205" y="353"/>
                    <a:pt x="205" y="353"/>
                  </a:cubicBezTo>
                  <a:cubicBezTo>
                    <a:pt x="205" y="353"/>
                    <a:pt x="205" y="353"/>
                    <a:pt x="205" y="353"/>
                  </a:cubicBezTo>
                  <a:cubicBezTo>
                    <a:pt x="205" y="353"/>
                    <a:pt x="205" y="353"/>
                    <a:pt x="205" y="353"/>
                  </a:cubicBezTo>
                  <a:cubicBezTo>
                    <a:pt x="205" y="353"/>
                    <a:pt x="205" y="353"/>
                    <a:pt x="205" y="353"/>
                  </a:cubicBezTo>
                  <a:cubicBezTo>
                    <a:pt x="205" y="353"/>
                    <a:pt x="205" y="353"/>
                    <a:pt x="205" y="353"/>
                  </a:cubicBezTo>
                  <a:cubicBezTo>
                    <a:pt x="205" y="353"/>
                    <a:pt x="205" y="353"/>
                    <a:pt x="205" y="353"/>
                  </a:cubicBezTo>
                  <a:cubicBezTo>
                    <a:pt x="204" y="353"/>
                    <a:pt x="204" y="353"/>
                    <a:pt x="204" y="353"/>
                  </a:cubicBezTo>
                  <a:cubicBezTo>
                    <a:pt x="204" y="353"/>
                    <a:pt x="204" y="353"/>
                    <a:pt x="204" y="353"/>
                  </a:cubicBezTo>
                  <a:cubicBezTo>
                    <a:pt x="204" y="353"/>
                    <a:pt x="204" y="353"/>
                    <a:pt x="204" y="353"/>
                  </a:cubicBezTo>
                  <a:cubicBezTo>
                    <a:pt x="204" y="353"/>
                    <a:pt x="204" y="353"/>
                    <a:pt x="204" y="353"/>
                  </a:cubicBezTo>
                  <a:cubicBezTo>
                    <a:pt x="204" y="353"/>
                    <a:pt x="204" y="353"/>
                    <a:pt x="204" y="353"/>
                  </a:cubicBezTo>
                  <a:cubicBezTo>
                    <a:pt x="204" y="352"/>
                    <a:pt x="204" y="352"/>
                    <a:pt x="204" y="352"/>
                  </a:cubicBezTo>
                  <a:cubicBezTo>
                    <a:pt x="203" y="352"/>
                    <a:pt x="203" y="352"/>
                    <a:pt x="203" y="352"/>
                  </a:cubicBezTo>
                  <a:cubicBezTo>
                    <a:pt x="203" y="352"/>
                    <a:pt x="203" y="352"/>
                    <a:pt x="203" y="352"/>
                  </a:cubicBezTo>
                  <a:cubicBezTo>
                    <a:pt x="203" y="352"/>
                    <a:pt x="203" y="352"/>
                    <a:pt x="203" y="352"/>
                  </a:cubicBezTo>
                  <a:cubicBezTo>
                    <a:pt x="203" y="352"/>
                    <a:pt x="203" y="352"/>
                    <a:pt x="203" y="352"/>
                  </a:cubicBezTo>
                  <a:cubicBezTo>
                    <a:pt x="203" y="352"/>
                    <a:pt x="203" y="352"/>
                    <a:pt x="203" y="352"/>
                  </a:cubicBezTo>
                  <a:cubicBezTo>
                    <a:pt x="203" y="352"/>
                    <a:pt x="203" y="352"/>
                    <a:pt x="203" y="352"/>
                  </a:cubicBezTo>
                  <a:cubicBezTo>
                    <a:pt x="203" y="353"/>
                    <a:pt x="203" y="353"/>
                    <a:pt x="203" y="353"/>
                  </a:cubicBezTo>
                  <a:cubicBezTo>
                    <a:pt x="202" y="353"/>
                    <a:pt x="202" y="353"/>
                    <a:pt x="202" y="353"/>
                  </a:cubicBezTo>
                  <a:cubicBezTo>
                    <a:pt x="202" y="353"/>
                    <a:pt x="202" y="353"/>
                    <a:pt x="202" y="353"/>
                  </a:cubicBezTo>
                  <a:cubicBezTo>
                    <a:pt x="202" y="353"/>
                    <a:pt x="202" y="353"/>
                    <a:pt x="202" y="353"/>
                  </a:cubicBezTo>
                  <a:cubicBezTo>
                    <a:pt x="202" y="353"/>
                    <a:pt x="202" y="353"/>
                    <a:pt x="202" y="353"/>
                  </a:cubicBezTo>
                  <a:cubicBezTo>
                    <a:pt x="203" y="354"/>
                    <a:pt x="203" y="354"/>
                    <a:pt x="203" y="354"/>
                  </a:cubicBezTo>
                  <a:cubicBezTo>
                    <a:pt x="202" y="354"/>
                    <a:pt x="202" y="354"/>
                    <a:pt x="202" y="354"/>
                  </a:cubicBezTo>
                  <a:cubicBezTo>
                    <a:pt x="203" y="354"/>
                    <a:pt x="203" y="354"/>
                    <a:pt x="203" y="355"/>
                  </a:cubicBezTo>
                  <a:cubicBezTo>
                    <a:pt x="203" y="355"/>
                    <a:pt x="203" y="355"/>
                    <a:pt x="202" y="355"/>
                  </a:cubicBezTo>
                  <a:cubicBezTo>
                    <a:pt x="202" y="355"/>
                    <a:pt x="202" y="355"/>
                    <a:pt x="202" y="355"/>
                  </a:cubicBezTo>
                  <a:cubicBezTo>
                    <a:pt x="202" y="355"/>
                    <a:pt x="202" y="355"/>
                    <a:pt x="202" y="355"/>
                  </a:cubicBezTo>
                  <a:cubicBezTo>
                    <a:pt x="202" y="355"/>
                    <a:pt x="202" y="355"/>
                    <a:pt x="202" y="355"/>
                  </a:cubicBezTo>
                  <a:cubicBezTo>
                    <a:pt x="201" y="355"/>
                    <a:pt x="201" y="355"/>
                    <a:pt x="201" y="355"/>
                  </a:cubicBezTo>
                  <a:cubicBezTo>
                    <a:pt x="201" y="355"/>
                    <a:pt x="201" y="355"/>
                    <a:pt x="201" y="355"/>
                  </a:cubicBezTo>
                  <a:cubicBezTo>
                    <a:pt x="201" y="355"/>
                    <a:pt x="201" y="355"/>
                    <a:pt x="201" y="355"/>
                  </a:cubicBezTo>
                  <a:cubicBezTo>
                    <a:pt x="201" y="356"/>
                    <a:pt x="201" y="356"/>
                    <a:pt x="201" y="356"/>
                  </a:cubicBezTo>
                  <a:cubicBezTo>
                    <a:pt x="202" y="355"/>
                    <a:pt x="202" y="355"/>
                    <a:pt x="202" y="355"/>
                  </a:cubicBezTo>
                  <a:cubicBezTo>
                    <a:pt x="202" y="356"/>
                    <a:pt x="202" y="356"/>
                    <a:pt x="202" y="356"/>
                  </a:cubicBezTo>
                  <a:cubicBezTo>
                    <a:pt x="202" y="356"/>
                    <a:pt x="202" y="356"/>
                    <a:pt x="202" y="356"/>
                  </a:cubicBezTo>
                  <a:cubicBezTo>
                    <a:pt x="202" y="356"/>
                    <a:pt x="202" y="356"/>
                    <a:pt x="202" y="356"/>
                  </a:cubicBezTo>
                  <a:cubicBezTo>
                    <a:pt x="202" y="357"/>
                    <a:pt x="202" y="357"/>
                    <a:pt x="202" y="357"/>
                  </a:cubicBezTo>
                  <a:cubicBezTo>
                    <a:pt x="202" y="357"/>
                    <a:pt x="202" y="357"/>
                    <a:pt x="202" y="357"/>
                  </a:cubicBezTo>
                  <a:cubicBezTo>
                    <a:pt x="202" y="357"/>
                    <a:pt x="202" y="357"/>
                    <a:pt x="202" y="357"/>
                  </a:cubicBezTo>
                  <a:cubicBezTo>
                    <a:pt x="203" y="358"/>
                    <a:pt x="203" y="358"/>
                    <a:pt x="203" y="358"/>
                  </a:cubicBezTo>
                  <a:cubicBezTo>
                    <a:pt x="203" y="357"/>
                    <a:pt x="203" y="357"/>
                    <a:pt x="203" y="357"/>
                  </a:cubicBezTo>
                  <a:cubicBezTo>
                    <a:pt x="204" y="358"/>
                    <a:pt x="204" y="358"/>
                    <a:pt x="204" y="358"/>
                  </a:cubicBezTo>
                  <a:cubicBezTo>
                    <a:pt x="204" y="358"/>
                    <a:pt x="204" y="358"/>
                    <a:pt x="204" y="358"/>
                  </a:cubicBezTo>
                  <a:cubicBezTo>
                    <a:pt x="205" y="359"/>
                    <a:pt x="205" y="359"/>
                    <a:pt x="205" y="359"/>
                  </a:cubicBezTo>
                  <a:cubicBezTo>
                    <a:pt x="205" y="358"/>
                    <a:pt x="205" y="358"/>
                    <a:pt x="205" y="358"/>
                  </a:cubicBezTo>
                  <a:cubicBezTo>
                    <a:pt x="205" y="359"/>
                    <a:pt x="205" y="359"/>
                    <a:pt x="205" y="359"/>
                  </a:cubicBezTo>
                  <a:cubicBezTo>
                    <a:pt x="205" y="359"/>
                    <a:pt x="205" y="359"/>
                    <a:pt x="205" y="359"/>
                  </a:cubicBezTo>
                  <a:cubicBezTo>
                    <a:pt x="205" y="359"/>
                    <a:pt x="205" y="359"/>
                    <a:pt x="205" y="359"/>
                  </a:cubicBezTo>
                  <a:cubicBezTo>
                    <a:pt x="205" y="359"/>
                    <a:pt x="205" y="359"/>
                    <a:pt x="205" y="359"/>
                  </a:cubicBezTo>
                  <a:cubicBezTo>
                    <a:pt x="205" y="360"/>
                    <a:pt x="205" y="360"/>
                    <a:pt x="205" y="360"/>
                  </a:cubicBezTo>
                  <a:cubicBezTo>
                    <a:pt x="206" y="359"/>
                    <a:pt x="205" y="359"/>
                    <a:pt x="206" y="359"/>
                  </a:cubicBezTo>
                  <a:cubicBezTo>
                    <a:pt x="206" y="359"/>
                    <a:pt x="206" y="359"/>
                    <a:pt x="206" y="359"/>
                  </a:cubicBezTo>
                  <a:cubicBezTo>
                    <a:pt x="206" y="360"/>
                    <a:pt x="206" y="360"/>
                    <a:pt x="206" y="360"/>
                  </a:cubicBezTo>
                  <a:cubicBezTo>
                    <a:pt x="206" y="360"/>
                    <a:pt x="206" y="360"/>
                    <a:pt x="206" y="360"/>
                  </a:cubicBezTo>
                  <a:cubicBezTo>
                    <a:pt x="205" y="360"/>
                    <a:pt x="205" y="360"/>
                    <a:pt x="205" y="360"/>
                  </a:cubicBezTo>
                  <a:cubicBezTo>
                    <a:pt x="206" y="360"/>
                    <a:pt x="206" y="360"/>
                    <a:pt x="206" y="360"/>
                  </a:cubicBezTo>
                  <a:cubicBezTo>
                    <a:pt x="206" y="360"/>
                    <a:pt x="206" y="360"/>
                    <a:pt x="206" y="360"/>
                  </a:cubicBezTo>
                  <a:cubicBezTo>
                    <a:pt x="207" y="361"/>
                    <a:pt x="207" y="361"/>
                    <a:pt x="207" y="361"/>
                  </a:cubicBezTo>
                  <a:cubicBezTo>
                    <a:pt x="207" y="361"/>
                    <a:pt x="207" y="361"/>
                    <a:pt x="207" y="361"/>
                  </a:cubicBezTo>
                  <a:cubicBezTo>
                    <a:pt x="207" y="360"/>
                    <a:pt x="207" y="360"/>
                    <a:pt x="207" y="360"/>
                  </a:cubicBezTo>
                  <a:cubicBezTo>
                    <a:pt x="207" y="361"/>
                    <a:pt x="207" y="361"/>
                    <a:pt x="207" y="361"/>
                  </a:cubicBezTo>
                  <a:cubicBezTo>
                    <a:pt x="207" y="361"/>
                    <a:pt x="207" y="361"/>
                    <a:pt x="207" y="361"/>
                  </a:cubicBezTo>
                  <a:cubicBezTo>
                    <a:pt x="207" y="362"/>
                    <a:pt x="207" y="362"/>
                    <a:pt x="207" y="362"/>
                  </a:cubicBezTo>
                  <a:cubicBezTo>
                    <a:pt x="208" y="361"/>
                    <a:pt x="208" y="361"/>
                    <a:pt x="208" y="361"/>
                  </a:cubicBezTo>
                  <a:cubicBezTo>
                    <a:pt x="209" y="361"/>
                    <a:pt x="208" y="361"/>
                    <a:pt x="208" y="361"/>
                  </a:cubicBezTo>
                  <a:cubicBezTo>
                    <a:pt x="209" y="362"/>
                    <a:pt x="209" y="362"/>
                    <a:pt x="209" y="362"/>
                  </a:cubicBezTo>
                  <a:cubicBezTo>
                    <a:pt x="209" y="361"/>
                    <a:pt x="209" y="361"/>
                    <a:pt x="209" y="361"/>
                  </a:cubicBezTo>
                  <a:cubicBezTo>
                    <a:pt x="209" y="361"/>
                    <a:pt x="209" y="361"/>
                    <a:pt x="209" y="361"/>
                  </a:cubicBezTo>
                  <a:cubicBezTo>
                    <a:pt x="210" y="361"/>
                    <a:pt x="210" y="361"/>
                    <a:pt x="210" y="361"/>
                  </a:cubicBezTo>
                  <a:cubicBezTo>
                    <a:pt x="210" y="362"/>
                    <a:pt x="210" y="362"/>
                    <a:pt x="210" y="362"/>
                  </a:cubicBezTo>
                  <a:cubicBezTo>
                    <a:pt x="210" y="362"/>
                    <a:pt x="210" y="362"/>
                    <a:pt x="210" y="362"/>
                  </a:cubicBezTo>
                  <a:cubicBezTo>
                    <a:pt x="209" y="362"/>
                    <a:pt x="209" y="362"/>
                    <a:pt x="209" y="362"/>
                  </a:cubicBezTo>
                  <a:cubicBezTo>
                    <a:pt x="209" y="362"/>
                    <a:pt x="209" y="362"/>
                    <a:pt x="209" y="362"/>
                  </a:cubicBezTo>
                  <a:cubicBezTo>
                    <a:pt x="209" y="362"/>
                    <a:pt x="209" y="362"/>
                    <a:pt x="209" y="362"/>
                  </a:cubicBezTo>
                  <a:cubicBezTo>
                    <a:pt x="209" y="362"/>
                    <a:pt x="209" y="362"/>
                    <a:pt x="209" y="362"/>
                  </a:cubicBezTo>
                  <a:cubicBezTo>
                    <a:pt x="208" y="363"/>
                    <a:pt x="208" y="363"/>
                    <a:pt x="208" y="363"/>
                  </a:cubicBezTo>
                  <a:cubicBezTo>
                    <a:pt x="209" y="363"/>
                    <a:pt x="209" y="363"/>
                    <a:pt x="209" y="363"/>
                  </a:cubicBezTo>
                  <a:cubicBezTo>
                    <a:pt x="208" y="363"/>
                    <a:pt x="208" y="363"/>
                    <a:pt x="208" y="363"/>
                  </a:cubicBezTo>
                  <a:cubicBezTo>
                    <a:pt x="208" y="363"/>
                    <a:pt x="208" y="363"/>
                    <a:pt x="208" y="363"/>
                  </a:cubicBezTo>
                  <a:cubicBezTo>
                    <a:pt x="208" y="364"/>
                    <a:pt x="208" y="363"/>
                    <a:pt x="208" y="364"/>
                  </a:cubicBezTo>
                  <a:cubicBezTo>
                    <a:pt x="209" y="364"/>
                    <a:pt x="209" y="364"/>
                    <a:pt x="209" y="364"/>
                  </a:cubicBezTo>
                  <a:cubicBezTo>
                    <a:pt x="209" y="364"/>
                    <a:pt x="209" y="364"/>
                    <a:pt x="209" y="364"/>
                  </a:cubicBezTo>
                  <a:cubicBezTo>
                    <a:pt x="209" y="365"/>
                    <a:pt x="209" y="365"/>
                    <a:pt x="209" y="365"/>
                  </a:cubicBezTo>
                  <a:cubicBezTo>
                    <a:pt x="209" y="364"/>
                    <a:pt x="209" y="364"/>
                    <a:pt x="209" y="364"/>
                  </a:cubicBezTo>
                  <a:cubicBezTo>
                    <a:pt x="209" y="364"/>
                    <a:pt x="209" y="364"/>
                    <a:pt x="209" y="364"/>
                  </a:cubicBezTo>
                  <a:cubicBezTo>
                    <a:pt x="209" y="363"/>
                    <a:pt x="209" y="363"/>
                    <a:pt x="209" y="363"/>
                  </a:cubicBezTo>
                  <a:cubicBezTo>
                    <a:pt x="210" y="364"/>
                    <a:pt x="210" y="364"/>
                    <a:pt x="210" y="364"/>
                  </a:cubicBezTo>
                  <a:cubicBezTo>
                    <a:pt x="209" y="364"/>
                    <a:pt x="209" y="364"/>
                    <a:pt x="209" y="364"/>
                  </a:cubicBezTo>
                  <a:cubicBezTo>
                    <a:pt x="210" y="364"/>
                    <a:pt x="210" y="364"/>
                    <a:pt x="210" y="364"/>
                  </a:cubicBezTo>
                  <a:cubicBezTo>
                    <a:pt x="210" y="364"/>
                    <a:pt x="210" y="364"/>
                    <a:pt x="210" y="364"/>
                  </a:cubicBezTo>
                  <a:cubicBezTo>
                    <a:pt x="209" y="365"/>
                    <a:pt x="209" y="365"/>
                    <a:pt x="209" y="365"/>
                  </a:cubicBezTo>
                  <a:cubicBezTo>
                    <a:pt x="210" y="365"/>
                    <a:pt x="210" y="365"/>
                    <a:pt x="210" y="365"/>
                  </a:cubicBezTo>
                  <a:cubicBezTo>
                    <a:pt x="210" y="365"/>
                    <a:pt x="210" y="365"/>
                    <a:pt x="210" y="365"/>
                  </a:cubicBezTo>
                  <a:cubicBezTo>
                    <a:pt x="210" y="365"/>
                    <a:pt x="210" y="365"/>
                    <a:pt x="210" y="365"/>
                  </a:cubicBezTo>
                  <a:cubicBezTo>
                    <a:pt x="210" y="365"/>
                    <a:pt x="210" y="365"/>
                    <a:pt x="210" y="365"/>
                  </a:cubicBezTo>
                  <a:cubicBezTo>
                    <a:pt x="210" y="365"/>
                    <a:pt x="210" y="365"/>
                    <a:pt x="210" y="365"/>
                  </a:cubicBezTo>
                  <a:cubicBezTo>
                    <a:pt x="210" y="365"/>
                    <a:pt x="210" y="365"/>
                    <a:pt x="210" y="365"/>
                  </a:cubicBezTo>
                  <a:cubicBezTo>
                    <a:pt x="210" y="365"/>
                    <a:pt x="210" y="365"/>
                    <a:pt x="210" y="365"/>
                  </a:cubicBezTo>
                  <a:cubicBezTo>
                    <a:pt x="210" y="365"/>
                    <a:pt x="210" y="365"/>
                    <a:pt x="210" y="365"/>
                  </a:cubicBezTo>
                  <a:cubicBezTo>
                    <a:pt x="210" y="365"/>
                    <a:pt x="210" y="365"/>
                    <a:pt x="210" y="365"/>
                  </a:cubicBezTo>
                  <a:cubicBezTo>
                    <a:pt x="210" y="365"/>
                    <a:pt x="210" y="365"/>
                    <a:pt x="210" y="365"/>
                  </a:cubicBezTo>
                  <a:cubicBezTo>
                    <a:pt x="210" y="365"/>
                    <a:pt x="210" y="365"/>
                    <a:pt x="210" y="365"/>
                  </a:cubicBezTo>
                  <a:cubicBezTo>
                    <a:pt x="211" y="364"/>
                    <a:pt x="211" y="364"/>
                    <a:pt x="211" y="364"/>
                  </a:cubicBezTo>
                  <a:cubicBezTo>
                    <a:pt x="211" y="365"/>
                    <a:pt x="211" y="365"/>
                    <a:pt x="211" y="365"/>
                  </a:cubicBezTo>
                  <a:cubicBezTo>
                    <a:pt x="212" y="365"/>
                    <a:pt x="212" y="365"/>
                    <a:pt x="212" y="365"/>
                  </a:cubicBezTo>
                  <a:cubicBezTo>
                    <a:pt x="212" y="365"/>
                    <a:pt x="212" y="365"/>
                    <a:pt x="212" y="365"/>
                  </a:cubicBezTo>
                  <a:cubicBezTo>
                    <a:pt x="212" y="365"/>
                    <a:pt x="212" y="365"/>
                    <a:pt x="212" y="365"/>
                  </a:cubicBezTo>
                  <a:cubicBezTo>
                    <a:pt x="212" y="365"/>
                    <a:pt x="212" y="365"/>
                    <a:pt x="212" y="365"/>
                  </a:cubicBezTo>
                  <a:cubicBezTo>
                    <a:pt x="212" y="365"/>
                    <a:pt x="212" y="365"/>
                    <a:pt x="212" y="365"/>
                  </a:cubicBezTo>
                  <a:cubicBezTo>
                    <a:pt x="212" y="365"/>
                    <a:pt x="212" y="365"/>
                    <a:pt x="212" y="365"/>
                  </a:cubicBezTo>
                  <a:cubicBezTo>
                    <a:pt x="212" y="364"/>
                    <a:pt x="212" y="364"/>
                    <a:pt x="212" y="364"/>
                  </a:cubicBezTo>
                  <a:cubicBezTo>
                    <a:pt x="211" y="364"/>
                    <a:pt x="211" y="364"/>
                    <a:pt x="211" y="364"/>
                  </a:cubicBezTo>
                  <a:cubicBezTo>
                    <a:pt x="211" y="364"/>
                    <a:pt x="211" y="364"/>
                    <a:pt x="211" y="364"/>
                  </a:cubicBezTo>
                  <a:cubicBezTo>
                    <a:pt x="210" y="363"/>
                    <a:pt x="210" y="363"/>
                    <a:pt x="210" y="363"/>
                  </a:cubicBezTo>
                  <a:cubicBezTo>
                    <a:pt x="210" y="363"/>
                    <a:pt x="210" y="363"/>
                    <a:pt x="210" y="363"/>
                  </a:cubicBezTo>
                  <a:cubicBezTo>
                    <a:pt x="210" y="363"/>
                    <a:pt x="210" y="363"/>
                    <a:pt x="210" y="363"/>
                  </a:cubicBezTo>
                  <a:cubicBezTo>
                    <a:pt x="210" y="363"/>
                    <a:pt x="210" y="363"/>
                    <a:pt x="210" y="363"/>
                  </a:cubicBezTo>
                  <a:cubicBezTo>
                    <a:pt x="210" y="363"/>
                    <a:pt x="210" y="363"/>
                    <a:pt x="210" y="363"/>
                  </a:cubicBezTo>
                  <a:cubicBezTo>
                    <a:pt x="210" y="363"/>
                    <a:pt x="210" y="363"/>
                    <a:pt x="210" y="363"/>
                  </a:cubicBezTo>
                  <a:cubicBezTo>
                    <a:pt x="211" y="363"/>
                    <a:pt x="211" y="363"/>
                    <a:pt x="211" y="363"/>
                  </a:cubicBezTo>
                  <a:cubicBezTo>
                    <a:pt x="211" y="363"/>
                    <a:pt x="211" y="363"/>
                    <a:pt x="211" y="363"/>
                  </a:cubicBezTo>
                  <a:cubicBezTo>
                    <a:pt x="211" y="363"/>
                    <a:pt x="211" y="363"/>
                    <a:pt x="211" y="363"/>
                  </a:cubicBezTo>
                  <a:cubicBezTo>
                    <a:pt x="211" y="362"/>
                    <a:pt x="211" y="362"/>
                    <a:pt x="211" y="362"/>
                  </a:cubicBezTo>
                  <a:cubicBezTo>
                    <a:pt x="211" y="362"/>
                    <a:pt x="211" y="362"/>
                    <a:pt x="211" y="362"/>
                  </a:cubicBezTo>
                  <a:cubicBezTo>
                    <a:pt x="211" y="362"/>
                    <a:pt x="211" y="362"/>
                    <a:pt x="211" y="362"/>
                  </a:cubicBezTo>
                  <a:cubicBezTo>
                    <a:pt x="211" y="362"/>
                    <a:pt x="211" y="363"/>
                    <a:pt x="211" y="363"/>
                  </a:cubicBezTo>
                  <a:cubicBezTo>
                    <a:pt x="212" y="363"/>
                    <a:pt x="212" y="363"/>
                    <a:pt x="212" y="363"/>
                  </a:cubicBezTo>
                  <a:cubicBezTo>
                    <a:pt x="212" y="363"/>
                    <a:pt x="212" y="363"/>
                    <a:pt x="213" y="364"/>
                  </a:cubicBezTo>
                  <a:cubicBezTo>
                    <a:pt x="213" y="364"/>
                    <a:pt x="213" y="364"/>
                    <a:pt x="213" y="364"/>
                  </a:cubicBezTo>
                  <a:cubicBezTo>
                    <a:pt x="213" y="364"/>
                    <a:pt x="213" y="364"/>
                    <a:pt x="213" y="364"/>
                  </a:cubicBezTo>
                  <a:cubicBezTo>
                    <a:pt x="213" y="363"/>
                    <a:pt x="213" y="363"/>
                    <a:pt x="213" y="363"/>
                  </a:cubicBezTo>
                  <a:cubicBezTo>
                    <a:pt x="213" y="363"/>
                    <a:pt x="213" y="363"/>
                    <a:pt x="213" y="363"/>
                  </a:cubicBezTo>
                  <a:cubicBezTo>
                    <a:pt x="213" y="363"/>
                    <a:pt x="213" y="363"/>
                    <a:pt x="213" y="363"/>
                  </a:cubicBezTo>
                  <a:cubicBezTo>
                    <a:pt x="213" y="363"/>
                    <a:pt x="213" y="363"/>
                    <a:pt x="213" y="363"/>
                  </a:cubicBezTo>
                  <a:cubicBezTo>
                    <a:pt x="213" y="363"/>
                    <a:pt x="213" y="363"/>
                    <a:pt x="213" y="363"/>
                  </a:cubicBezTo>
                  <a:cubicBezTo>
                    <a:pt x="212" y="363"/>
                    <a:pt x="212" y="363"/>
                    <a:pt x="212" y="363"/>
                  </a:cubicBezTo>
                  <a:cubicBezTo>
                    <a:pt x="212" y="362"/>
                    <a:pt x="212" y="362"/>
                    <a:pt x="212" y="362"/>
                  </a:cubicBezTo>
                  <a:cubicBezTo>
                    <a:pt x="212" y="361"/>
                    <a:pt x="212" y="361"/>
                    <a:pt x="212" y="361"/>
                  </a:cubicBezTo>
                  <a:cubicBezTo>
                    <a:pt x="212" y="361"/>
                    <a:pt x="212" y="361"/>
                    <a:pt x="212" y="361"/>
                  </a:cubicBezTo>
                  <a:cubicBezTo>
                    <a:pt x="212" y="361"/>
                    <a:pt x="212" y="361"/>
                    <a:pt x="212" y="361"/>
                  </a:cubicBezTo>
                  <a:cubicBezTo>
                    <a:pt x="212" y="361"/>
                    <a:pt x="212" y="361"/>
                    <a:pt x="212" y="361"/>
                  </a:cubicBezTo>
                  <a:cubicBezTo>
                    <a:pt x="212" y="361"/>
                    <a:pt x="212" y="361"/>
                    <a:pt x="212" y="361"/>
                  </a:cubicBezTo>
                  <a:cubicBezTo>
                    <a:pt x="212" y="361"/>
                    <a:pt x="212" y="361"/>
                    <a:pt x="212" y="361"/>
                  </a:cubicBezTo>
                  <a:cubicBezTo>
                    <a:pt x="212" y="361"/>
                    <a:pt x="212" y="361"/>
                    <a:pt x="212" y="361"/>
                  </a:cubicBezTo>
                  <a:cubicBezTo>
                    <a:pt x="212" y="361"/>
                    <a:pt x="212" y="361"/>
                    <a:pt x="212" y="361"/>
                  </a:cubicBezTo>
                  <a:cubicBezTo>
                    <a:pt x="212" y="360"/>
                    <a:pt x="212" y="360"/>
                    <a:pt x="212" y="360"/>
                  </a:cubicBezTo>
                  <a:cubicBezTo>
                    <a:pt x="212" y="360"/>
                    <a:pt x="212" y="361"/>
                    <a:pt x="213" y="361"/>
                  </a:cubicBezTo>
                  <a:close/>
                  <a:moveTo>
                    <a:pt x="209" y="365"/>
                  </a:moveTo>
                  <a:cubicBezTo>
                    <a:pt x="208" y="364"/>
                    <a:pt x="208" y="364"/>
                    <a:pt x="208" y="364"/>
                  </a:cubicBezTo>
                  <a:cubicBezTo>
                    <a:pt x="208" y="364"/>
                    <a:pt x="208" y="364"/>
                    <a:pt x="208" y="364"/>
                  </a:cubicBezTo>
                  <a:cubicBezTo>
                    <a:pt x="208" y="364"/>
                    <a:pt x="208" y="364"/>
                    <a:pt x="208" y="364"/>
                  </a:cubicBezTo>
                  <a:cubicBezTo>
                    <a:pt x="208" y="365"/>
                    <a:pt x="208" y="365"/>
                    <a:pt x="208" y="365"/>
                  </a:cubicBezTo>
                  <a:cubicBezTo>
                    <a:pt x="209" y="365"/>
                    <a:pt x="209" y="366"/>
                    <a:pt x="209" y="365"/>
                  </a:cubicBezTo>
                  <a:close/>
                  <a:moveTo>
                    <a:pt x="215" y="323"/>
                  </a:moveTo>
                  <a:cubicBezTo>
                    <a:pt x="215" y="323"/>
                    <a:pt x="215" y="323"/>
                    <a:pt x="215" y="323"/>
                  </a:cubicBezTo>
                  <a:cubicBezTo>
                    <a:pt x="215" y="323"/>
                    <a:pt x="215" y="323"/>
                    <a:pt x="216" y="324"/>
                  </a:cubicBezTo>
                  <a:cubicBezTo>
                    <a:pt x="216" y="324"/>
                    <a:pt x="216" y="324"/>
                    <a:pt x="216" y="324"/>
                  </a:cubicBezTo>
                  <a:cubicBezTo>
                    <a:pt x="215" y="324"/>
                    <a:pt x="215" y="324"/>
                    <a:pt x="215" y="324"/>
                  </a:cubicBezTo>
                  <a:cubicBezTo>
                    <a:pt x="215" y="324"/>
                    <a:pt x="215" y="324"/>
                    <a:pt x="215" y="324"/>
                  </a:cubicBezTo>
                  <a:cubicBezTo>
                    <a:pt x="216" y="325"/>
                    <a:pt x="216" y="325"/>
                    <a:pt x="216" y="325"/>
                  </a:cubicBezTo>
                  <a:cubicBezTo>
                    <a:pt x="216" y="325"/>
                    <a:pt x="216" y="325"/>
                    <a:pt x="216" y="325"/>
                  </a:cubicBezTo>
                  <a:cubicBezTo>
                    <a:pt x="216" y="324"/>
                    <a:pt x="216" y="324"/>
                    <a:pt x="216" y="324"/>
                  </a:cubicBezTo>
                  <a:cubicBezTo>
                    <a:pt x="216" y="324"/>
                    <a:pt x="216" y="324"/>
                    <a:pt x="216" y="324"/>
                  </a:cubicBezTo>
                  <a:cubicBezTo>
                    <a:pt x="216" y="324"/>
                    <a:pt x="217" y="324"/>
                    <a:pt x="217" y="324"/>
                  </a:cubicBezTo>
                  <a:cubicBezTo>
                    <a:pt x="217" y="324"/>
                    <a:pt x="217" y="324"/>
                    <a:pt x="217" y="324"/>
                  </a:cubicBezTo>
                  <a:cubicBezTo>
                    <a:pt x="218" y="324"/>
                    <a:pt x="218" y="324"/>
                    <a:pt x="218" y="324"/>
                  </a:cubicBezTo>
                  <a:cubicBezTo>
                    <a:pt x="217" y="324"/>
                    <a:pt x="217" y="324"/>
                    <a:pt x="217" y="323"/>
                  </a:cubicBezTo>
                  <a:cubicBezTo>
                    <a:pt x="217" y="323"/>
                    <a:pt x="217" y="323"/>
                    <a:pt x="217" y="323"/>
                  </a:cubicBezTo>
                  <a:cubicBezTo>
                    <a:pt x="218" y="323"/>
                    <a:pt x="218" y="323"/>
                    <a:pt x="218" y="323"/>
                  </a:cubicBezTo>
                  <a:cubicBezTo>
                    <a:pt x="218" y="323"/>
                    <a:pt x="218" y="323"/>
                    <a:pt x="218" y="323"/>
                  </a:cubicBezTo>
                  <a:cubicBezTo>
                    <a:pt x="218" y="323"/>
                    <a:pt x="218" y="323"/>
                    <a:pt x="218" y="323"/>
                  </a:cubicBezTo>
                  <a:cubicBezTo>
                    <a:pt x="219" y="323"/>
                    <a:pt x="219" y="323"/>
                    <a:pt x="219" y="323"/>
                  </a:cubicBezTo>
                  <a:cubicBezTo>
                    <a:pt x="219" y="323"/>
                    <a:pt x="219" y="323"/>
                    <a:pt x="220" y="323"/>
                  </a:cubicBezTo>
                  <a:cubicBezTo>
                    <a:pt x="219" y="323"/>
                    <a:pt x="219" y="323"/>
                    <a:pt x="219" y="323"/>
                  </a:cubicBezTo>
                  <a:cubicBezTo>
                    <a:pt x="219" y="323"/>
                    <a:pt x="219" y="323"/>
                    <a:pt x="219" y="323"/>
                  </a:cubicBezTo>
                  <a:cubicBezTo>
                    <a:pt x="220" y="323"/>
                    <a:pt x="220" y="323"/>
                    <a:pt x="220" y="323"/>
                  </a:cubicBezTo>
                  <a:cubicBezTo>
                    <a:pt x="220" y="323"/>
                    <a:pt x="220" y="323"/>
                    <a:pt x="220" y="323"/>
                  </a:cubicBezTo>
                  <a:cubicBezTo>
                    <a:pt x="219" y="322"/>
                    <a:pt x="219" y="322"/>
                    <a:pt x="219" y="322"/>
                  </a:cubicBezTo>
                  <a:cubicBezTo>
                    <a:pt x="219" y="322"/>
                    <a:pt x="219" y="322"/>
                    <a:pt x="219" y="322"/>
                  </a:cubicBezTo>
                  <a:cubicBezTo>
                    <a:pt x="219" y="322"/>
                    <a:pt x="219" y="322"/>
                    <a:pt x="219" y="322"/>
                  </a:cubicBezTo>
                  <a:cubicBezTo>
                    <a:pt x="219" y="321"/>
                    <a:pt x="218" y="321"/>
                    <a:pt x="218" y="321"/>
                  </a:cubicBezTo>
                  <a:cubicBezTo>
                    <a:pt x="218" y="320"/>
                    <a:pt x="218" y="320"/>
                    <a:pt x="218" y="320"/>
                  </a:cubicBezTo>
                  <a:cubicBezTo>
                    <a:pt x="218" y="320"/>
                    <a:pt x="218" y="320"/>
                    <a:pt x="218" y="320"/>
                  </a:cubicBezTo>
                  <a:cubicBezTo>
                    <a:pt x="218" y="320"/>
                    <a:pt x="218" y="320"/>
                    <a:pt x="218" y="320"/>
                  </a:cubicBezTo>
                  <a:cubicBezTo>
                    <a:pt x="218" y="320"/>
                    <a:pt x="218" y="320"/>
                    <a:pt x="218" y="320"/>
                  </a:cubicBezTo>
                  <a:cubicBezTo>
                    <a:pt x="218" y="321"/>
                    <a:pt x="218" y="321"/>
                    <a:pt x="218" y="321"/>
                  </a:cubicBezTo>
                  <a:cubicBezTo>
                    <a:pt x="217" y="320"/>
                    <a:pt x="217" y="320"/>
                    <a:pt x="217" y="320"/>
                  </a:cubicBezTo>
                  <a:cubicBezTo>
                    <a:pt x="217" y="320"/>
                    <a:pt x="217" y="320"/>
                    <a:pt x="218" y="320"/>
                  </a:cubicBezTo>
                  <a:cubicBezTo>
                    <a:pt x="218" y="320"/>
                    <a:pt x="218" y="320"/>
                    <a:pt x="218" y="320"/>
                  </a:cubicBezTo>
                  <a:cubicBezTo>
                    <a:pt x="218" y="320"/>
                    <a:pt x="218" y="320"/>
                    <a:pt x="218" y="320"/>
                  </a:cubicBezTo>
                  <a:cubicBezTo>
                    <a:pt x="219" y="321"/>
                    <a:pt x="219" y="321"/>
                    <a:pt x="219" y="321"/>
                  </a:cubicBezTo>
                  <a:cubicBezTo>
                    <a:pt x="219" y="321"/>
                    <a:pt x="219" y="321"/>
                    <a:pt x="219" y="321"/>
                  </a:cubicBezTo>
                  <a:cubicBezTo>
                    <a:pt x="219" y="321"/>
                    <a:pt x="219" y="321"/>
                    <a:pt x="219" y="321"/>
                  </a:cubicBezTo>
                  <a:cubicBezTo>
                    <a:pt x="219" y="321"/>
                    <a:pt x="219" y="321"/>
                    <a:pt x="219" y="321"/>
                  </a:cubicBezTo>
                  <a:cubicBezTo>
                    <a:pt x="219" y="322"/>
                    <a:pt x="219" y="322"/>
                    <a:pt x="219" y="322"/>
                  </a:cubicBezTo>
                  <a:cubicBezTo>
                    <a:pt x="220" y="321"/>
                    <a:pt x="220" y="321"/>
                    <a:pt x="220" y="321"/>
                  </a:cubicBezTo>
                  <a:cubicBezTo>
                    <a:pt x="220" y="322"/>
                    <a:pt x="220" y="321"/>
                    <a:pt x="220" y="322"/>
                  </a:cubicBezTo>
                  <a:cubicBezTo>
                    <a:pt x="221" y="321"/>
                    <a:pt x="221" y="321"/>
                    <a:pt x="221" y="321"/>
                  </a:cubicBezTo>
                  <a:cubicBezTo>
                    <a:pt x="222" y="321"/>
                    <a:pt x="222" y="321"/>
                    <a:pt x="222" y="321"/>
                  </a:cubicBezTo>
                  <a:cubicBezTo>
                    <a:pt x="222" y="321"/>
                    <a:pt x="222" y="321"/>
                    <a:pt x="222" y="321"/>
                  </a:cubicBezTo>
                  <a:cubicBezTo>
                    <a:pt x="223" y="322"/>
                    <a:pt x="223" y="322"/>
                    <a:pt x="223" y="322"/>
                  </a:cubicBezTo>
                  <a:cubicBezTo>
                    <a:pt x="223" y="322"/>
                    <a:pt x="223" y="322"/>
                    <a:pt x="223" y="322"/>
                  </a:cubicBezTo>
                  <a:cubicBezTo>
                    <a:pt x="223" y="321"/>
                    <a:pt x="223" y="321"/>
                    <a:pt x="223" y="321"/>
                  </a:cubicBezTo>
                  <a:cubicBezTo>
                    <a:pt x="223" y="321"/>
                    <a:pt x="223" y="321"/>
                    <a:pt x="223" y="321"/>
                  </a:cubicBezTo>
                  <a:cubicBezTo>
                    <a:pt x="222" y="320"/>
                    <a:pt x="222" y="321"/>
                    <a:pt x="222" y="321"/>
                  </a:cubicBezTo>
                  <a:cubicBezTo>
                    <a:pt x="222" y="321"/>
                    <a:pt x="222" y="321"/>
                    <a:pt x="222" y="321"/>
                  </a:cubicBezTo>
                  <a:cubicBezTo>
                    <a:pt x="222" y="321"/>
                    <a:pt x="222" y="321"/>
                    <a:pt x="222" y="321"/>
                  </a:cubicBezTo>
                  <a:cubicBezTo>
                    <a:pt x="221" y="321"/>
                    <a:pt x="221" y="321"/>
                    <a:pt x="221" y="321"/>
                  </a:cubicBezTo>
                  <a:cubicBezTo>
                    <a:pt x="220" y="320"/>
                    <a:pt x="220" y="320"/>
                    <a:pt x="220" y="320"/>
                  </a:cubicBezTo>
                  <a:cubicBezTo>
                    <a:pt x="221" y="319"/>
                    <a:pt x="221" y="319"/>
                    <a:pt x="221" y="319"/>
                  </a:cubicBezTo>
                  <a:cubicBezTo>
                    <a:pt x="221" y="319"/>
                    <a:pt x="221" y="319"/>
                    <a:pt x="221" y="319"/>
                  </a:cubicBezTo>
                  <a:cubicBezTo>
                    <a:pt x="220" y="319"/>
                    <a:pt x="220" y="319"/>
                    <a:pt x="220" y="319"/>
                  </a:cubicBezTo>
                  <a:cubicBezTo>
                    <a:pt x="219" y="319"/>
                    <a:pt x="219" y="319"/>
                    <a:pt x="219" y="319"/>
                  </a:cubicBezTo>
                  <a:cubicBezTo>
                    <a:pt x="219" y="319"/>
                    <a:pt x="219" y="319"/>
                    <a:pt x="219" y="319"/>
                  </a:cubicBezTo>
                  <a:cubicBezTo>
                    <a:pt x="219" y="318"/>
                    <a:pt x="219" y="318"/>
                    <a:pt x="219" y="318"/>
                  </a:cubicBezTo>
                  <a:cubicBezTo>
                    <a:pt x="219" y="318"/>
                    <a:pt x="219" y="318"/>
                    <a:pt x="219" y="318"/>
                  </a:cubicBezTo>
                  <a:cubicBezTo>
                    <a:pt x="219" y="318"/>
                    <a:pt x="219" y="318"/>
                    <a:pt x="219" y="318"/>
                  </a:cubicBezTo>
                  <a:cubicBezTo>
                    <a:pt x="218" y="318"/>
                    <a:pt x="218" y="318"/>
                    <a:pt x="218" y="318"/>
                  </a:cubicBezTo>
                  <a:cubicBezTo>
                    <a:pt x="218" y="318"/>
                    <a:pt x="218" y="318"/>
                    <a:pt x="218" y="318"/>
                  </a:cubicBezTo>
                  <a:cubicBezTo>
                    <a:pt x="218" y="318"/>
                    <a:pt x="218" y="318"/>
                    <a:pt x="218" y="318"/>
                  </a:cubicBezTo>
                  <a:cubicBezTo>
                    <a:pt x="217" y="317"/>
                    <a:pt x="217" y="317"/>
                    <a:pt x="217" y="317"/>
                  </a:cubicBezTo>
                  <a:cubicBezTo>
                    <a:pt x="217" y="317"/>
                    <a:pt x="217" y="317"/>
                    <a:pt x="217" y="317"/>
                  </a:cubicBezTo>
                  <a:cubicBezTo>
                    <a:pt x="217" y="317"/>
                    <a:pt x="217" y="317"/>
                    <a:pt x="217" y="317"/>
                  </a:cubicBezTo>
                  <a:cubicBezTo>
                    <a:pt x="217" y="317"/>
                    <a:pt x="217" y="317"/>
                    <a:pt x="217" y="317"/>
                  </a:cubicBezTo>
                  <a:cubicBezTo>
                    <a:pt x="216" y="316"/>
                    <a:pt x="216" y="316"/>
                    <a:pt x="216" y="316"/>
                  </a:cubicBezTo>
                  <a:cubicBezTo>
                    <a:pt x="216" y="316"/>
                    <a:pt x="216" y="316"/>
                    <a:pt x="216" y="316"/>
                  </a:cubicBezTo>
                  <a:cubicBezTo>
                    <a:pt x="216" y="316"/>
                    <a:pt x="216" y="315"/>
                    <a:pt x="216" y="315"/>
                  </a:cubicBezTo>
                  <a:cubicBezTo>
                    <a:pt x="216" y="315"/>
                    <a:pt x="216" y="315"/>
                    <a:pt x="216" y="315"/>
                  </a:cubicBezTo>
                  <a:cubicBezTo>
                    <a:pt x="216" y="315"/>
                    <a:pt x="216" y="315"/>
                    <a:pt x="216" y="315"/>
                  </a:cubicBezTo>
                  <a:cubicBezTo>
                    <a:pt x="215" y="315"/>
                    <a:pt x="215" y="315"/>
                    <a:pt x="215" y="315"/>
                  </a:cubicBezTo>
                  <a:cubicBezTo>
                    <a:pt x="215" y="315"/>
                    <a:pt x="215" y="315"/>
                    <a:pt x="215" y="315"/>
                  </a:cubicBezTo>
                  <a:cubicBezTo>
                    <a:pt x="214" y="314"/>
                    <a:pt x="214" y="314"/>
                    <a:pt x="214" y="314"/>
                  </a:cubicBezTo>
                  <a:cubicBezTo>
                    <a:pt x="214" y="315"/>
                    <a:pt x="214" y="315"/>
                    <a:pt x="214" y="315"/>
                  </a:cubicBezTo>
                  <a:cubicBezTo>
                    <a:pt x="214" y="315"/>
                    <a:pt x="214" y="315"/>
                    <a:pt x="215" y="316"/>
                  </a:cubicBezTo>
                  <a:cubicBezTo>
                    <a:pt x="214" y="316"/>
                    <a:pt x="214" y="316"/>
                    <a:pt x="214" y="316"/>
                  </a:cubicBezTo>
                  <a:cubicBezTo>
                    <a:pt x="215" y="316"/>
                    <a:pt x="215" y="316"/>
                    <a:pt x="215" y="316"/>
                  </a:cubicBezTo>
                  <a:cubicBezTo>
                    <a:pt x="214" y="316"/>
                    <a:pt x="214" y="316"/>
                    <a:pt x="214" y="316"/>
                  </a:cubicBezTo>
                  <a:cubicBezTo>
                    <a:pt x="214" y="316"/>
                    <a:pt x="214" y="316"/>
                    <a:pt x="214" y="316"/>
                  </a:cubicBezTo>
                  <a:cubicBezTo>
                    <a:pt x="214" y="316"/>
                    <a:pt x="214" y="316"/>
                    <a:pt x="214" y="316"/>
                  </a:cubicBezTo>
                  <a:cubicBezTo>
                    <a:pt x="213" y="315"/>
                    <a:pt x="213" y="315"/>
                    <a:pt x="213" y="315"/>
                  </a:cubicBezTo>
                  <a:cubicBezTo>
                    <a:pt x="213" y="315"/>
                    <a:pt x="213" y="315"/>
                    <a:pt x="213" y="315"/>
                  </a:cubicBezTo>
                  <a:cubicBezTo>
                    <a:pt x="213" y="315"/>
                    <a:pt x="213" y="315"/>
                    <a:pt x="213" y="315"/>
                  </a:cubicBezTo>
                  <a:cubicBezTo>
                    <a:pt x="212" y="315"/>
                    <a:pt x="212" y="315"/>
                    <a:pt x="211" y="316"/>
                  </a:cubicBezTo>
                  <a:cubicBezTo>
                    <a:pt x="211" y="316"/>
                    <a:pt x="211" y="316"/>
                    <a:pt x="211" y="316"/>
                  </a:cubicBezTo>
                  <a:cubicBezTo>
                    <a:pt x="211" y="317"/>
                    <a:pt x="211" y="317"/>
                    <a:pt x="211" y="317"/>
                  </a:cubicBezTo>
                  <a:cubicBezTo>
                    <a:pt x="212" y="318"/>
                    <a:pt x="212" y="318"/>
                    <a:pt x="212" y="318"/>
                  </a:cubicBezTo>
                  <a:cubicBezTo>
                    <a:pt x="212" y="318"/>
                    <a:pt x="212" y="318"/>
                    <a:pt x="212" y="318"/>
                  </a:cubicBezTo>
                  <a:cubicBezTo>
                    <a:pt x="212" y="317"/>
                    <a:pt x="212" y="317"/>
                    <a:pt x="212" y="317"/>
                  </a:cubicBezTo>
                  <a:cubicBezTo>
                    <a:pt x="213" y="318"/>
                    <a:pt x="213" y="318"/>
                    <a:pt x="213" y="318"/>
                  </a:cubicBezTo>
                  <a:cubicBezTo>
                    <a:pt x="212" y="318"/>
                    <a:pt x="212" y="318"/>
                    <a:pt x="212" y="318"/>
                  </a:cubicBezTo>
                  <a:cubicBezTo>
                    <a:pt x="211" y="319"/>
                    <a:pt x="211" y="319"/>
                    <a:pt x="211" y="319"/>
                  </a:cubicBezTo>
                  <a:cubicBezTo>
                    <a:pt x="212" y="319"/>
                    <a:pt x="212" y="319"/>
                    <a:pt x="212" y="319"/>
                  </a:cubicBezTo>
                  <a:cubicBezTo>
                    <a:pt x="211" y="319"/>
                    <a:pt x="211" y="319"/>
                    <a:pt x="211" y="320"/>
                  </a:cubicBezTo>
                  <a:cubicBezTo>
                    <a:pt x="211" y="320"/>
                    <a:pt x="211" y="320"/>
                    <a:pt x="211" y="320"/>
                  </a:cubicBezTo>
                  <a:cubicBezTo>
                    <a:pt x="211" y="320"/>
                    <a:pt x="211" y="320"/>
                    <a:pt x="211" y="320"/>
                  </a:cubicBezTo>
                  <a:cubicBezTo>
                    <a:pt x="211" y="319"/>
                    <a:pt x="211" y="319"/>
                    <a:pt x="211" y="319"/>
                  </a:cubicBezTo>
                  <a:cubicBezTo>
                    <a:pt x="211" y="319"/>
                    <a:pt x="211" y="319"/>
                    <a:pt x="211" y="319"/>
                  </a:cubicBezTo>
                  <a:cubicBezTo>
                    <a:pt x="211" y="320"/>
                    <a:pt x="211" y="320"/>
                    <a:pt x="211" y="320"/>
                  </a:cubicBezTo>
                  <a:cubicBezTo>
                    <a:pt x="211" y="320"/>
                    <a:pt x="211" y="320"/>
                    <a:pt x="211" y="320"/>
                  </a:cubicBezTo>
                  <a:cubicBezTo>
                    <a:pt x="211" y="321"/>
                    <a:pt x="211" y="321"/>
                    <a:pt x="211" y="321"/>
                  </a:cubicBezTo>
                  <a:cubicBezTo>
                    <a:pt x="211" y="321"/>
                    <a:pt x="211" y="321"/>
                    <a:pt x="211" y="321"/>
                  </a:cubicBezTo>
                  <a:cubicBezTo>
                    <a:pt x="211" y="321"/>
                    <a:pt x="211" y="321"/>
                    <a:pt x="211" y="321"/>
                  </a:cubicBezTo>
                  <a:cubicBezTo>
                    <a:pt x="210" y="321"/>
                    <a:pt x="210" y="321"/>
                    <a:pt x="210" y="321"/>
                  </a:cubicBezTo>
                  <a:cubicBezTo>
                    <a:pt x="211" y="321"/>
                    <a:pt x="211" y="321"/>
                    <a:pt x="211" y="321"/>
                  </a:cubicBezTo>
                  <a:cubicBezTo>
                    <a:pt x="210" y="322"/>
                    <a:pt x="210" y="322"/>
                    <a:pt x="210" y="322"/>
                  </a:cubicBezTo>
                  <a:cubicBezTo>
                    <a:pt x="211" y="322"/>
                    <a:pt x="211" y="322"/>
                    <a:pt x="211" y="322"/>
                  </a:cubicBezTo>
                  <a:cubicBezTo>
                    <a:pt x="211" y="323"/>
                    <a:pt x="211" y="323"/>
                    <a:pt x="211" y="323"/>
                  </a:cubicBezTo>
                  <a:cubicBezTo>
                    <a:pt x="210" y="324"/>
                    <a:pt x="210" y="324"/>
                    <a:pt x="210" y="324"/>
                  </a:cubicBezTo>
                  <a:cubicBezTo>
                    <a:pt x="210" y="324"/>
                    <a:pt x="210" y="324"/>
                    <a:pt x="210" y="324"/>
                  </a:cubicBezTo>
                  <a:cubicBezTo>
                    <a:pt x="210" y="324"/>
                    <a:pt x="210" y="324"/>
                    <a:pt x="210" y="324"/>
                  </a:cubicBezTo>
                  <a:cubicBezTo>
                    <a:pt x="210" y="325"/>
                    <a:pt x="210" y="325"/>
                    <a:pt x="210" y="325"/>
                  </a:cubicBezTo>
                  <a:cubicBezTo>
                    <a:pt x="210" y="325"/>
                    <a:pt x="210" y="325"/>
                    <a:pt x="210" y="325"/>
                  </a:cubicBezTo>
                  <a:cubicBezTo>
                    <a:pt x="209" y="326"/>
                    <a:pt x="209" y="326"/>
                    <a:pt x="209" y="326"/>
                  </a:cubicBezTo>
                  <a:cubicBezTo>
                    <a:pt x="210" y="326"/>
                    <a:pt x="210" y="326"/>
                    <a:pt x="210" y="326"/>
                  </a:cubicBezTo>
                  <a:cubicBezTo>
                    <a:pt x="210" y="326"/>
                    <a:pt x="210" y="326"/>
                    <a:pt x="210" y="326"/>
                  </a:cubicBezTo>
                  <a:cubicBezTo>
                    <a:pt x="210" y="326"/>
                    <a:pt x="210" y="326"/>
                    <a:pt x="210" y="326"/>
                  </a:cubicBezTo>
                  <a:cubicBezTo>
                    <a:pt x="210" y="326"/>
                    <a:pt x="210" y="326"/>
                    <a:pt x="210" y="326"/>
                  </a:cubicBezTo>
                  <a:cubicBezTo>
                    <a:pt x="210" y="326"/>
                    <a:pt x="210" y="326"/>
                    <a:pt x="210" y="326"/>
                  </a:cubicBezTo>
                  <a:cubicBezTo>
                    <a:pt x="210" y="326"/>
                    <a:pt x="210" y="326"/>
                    <a:pt x="210" y="326"/>
                  </a:cubicBezTo>
                  <a:cubicBezTo>
                    <a:pt x="209" y="326"/>
                    <a:pt x="209" y="326"/>
                    <a:pt x="209" y="326"/>
                  </a:cubicBezTo>
                  <a:cubicBezTo>
                    <a:pt x="209" y="326"/>
                    <a:pt x="209" y="326"/>
                    <a:pt x="209" y="326"/>
                  </a:cubicBezTo>
                  <a:cubicBezTo>
                    <a:pt x="209" y="327"/>
                    <a:pt x="209" y="327"/>
                    <a:pt x="209" y="327"/>
                  </a:cubicBezTo>
                  <a:cubicBezTo>
                    <a:pt x="209" y="327"/>
                    <a:pt x="209" y="327"/>
                    <a:pt x="209" y="327"/>
                  </a:cubicBezTo>
                  <a:cubicBezTo>
                    <a:pt x="208" y="327"/>
                    <a:pt x="209" y="327"/>
                    <a:pt x="208" y="327"/>
                  </a:cubicBezTo>
                  <a:cubicBezTo>
                    <a:pt x="207" y="327"/>
                    <a:pt x="207" y="327"/>
                    <a:pt x="207" y="327"/>
                  </a:cubicBezTo>
                  <a:cubicBezTo>
                    <a:pt x="207" y="327"/>
                    <a:pt x="207" y="327"/>
                    <a:pt x="207" y="327"/>
                  </a:cubicBezTo>
                  <a:cubicBezTo>
                    <a:pt x="207" y="327"/>
                    <a:pt x="207" y="327"/>
                    <a:pt x="207" y="327"/>
                  </a:cubicBezTo>
                  <a:cubicBezTo>
                    <a:pt x="206" y="327"/>
                    <a:pt x="206" y="327"/>
                    <a:pt x="206" y="327"/>
                  </a:cubicBezTo>
                  <a:cubicBezTo>
                    <a:pt x="206" y="327"/>
                    <a:pt x="206" y="327"/>
                    <a:pt x="206" y="327"/>
                  </a:cubicBezTo>
                  <a:cubicBezTo>
                    <a:pt x="206" y="327"/>
                    <a:pt x="206" y="327"/>
                    <a:pt x="206" y="327"/>
                  </a:cubicBezTo>
                  <a:cubicBezTo>
                    <a:pt x="206" y="328"/>
                    <a:pt x="206" y="328"/>
                    <a:pt x="206" y="328"/>
                  </a:cubicBezTo>
                  <a:cubicBezTo>
                    <a:pt x="206" y="328"/>
                    <a:pt x="206" y="328"/>
                    <a:pt x="206" y="328"/>
                  </a:cubicBezTo>
                  <a:cubicBezTo>
                    <a:pt x="206" y="328"/>
                    <a:pt x="206" y="328"/>
                    <a:pt x="206" y="328"/>
                  </a:cubicBezTo>
                  <a:cubicBezTo>
                    <a:pt x="206" y="328"/>
                    <a:pt x="206" y="328"/>
                    <a:pt x="206" y="328"/>
                  </a:cubicBezTo>
                  <a:cubicBezTo>
                    <a:pt x="206" y="328"/>
                    <a:pt x="206" y="328"/>
                    <a:pt x="206" y="328"/>
                  </a:cubicBezTo>
                  <a:cubicBezTo>
                    <a:pt x="207" y="329"/>
                    <a:pt x="207" y="329"/>
                    <a:pt x="207" y="329"/>
                  </a:cubicBezTo>
                  <a:cubicBezTo>
                    <a:pt x="207" y="329"/>
                    <a:pt x="207" y="329"/>
                    <a:pt x="207" y="329"/>
                  </a:cubicBezTo>
                  <a:cubicBezTo>
                    <a:pt x="207" y="329"/>
                    <a:pt x="207" y="329"/>
                    <a:pt x="207" y="329"/>
                  </a:cubicBezTo>
                  <a:cubicBezTo>
                    <a:pt x="208" y="330"/>
                    <a:pt x="208" y="330"/>
                    <a:pt x="208" y="330"/>
                  </a:cubicBezTo>
                  <a:cubicBezTo>
                    <a:pt x="208" y="330"/>
                    <a:pt x="208" y="330"/>
                    <a:pt x="208" y="330"/>
                  </a:cubicBezTo>
                  <a:cubicBezTo>
                    <a:pt x="208" y="330"/>
                    <a:pt x="208" y="330"/>
                    <a:pt x="208" y="330"/>
                  </a:cubicBezTo>
                  <a:cubicBezTo>
                    <a:pt x="207" y="331"/>
                    <a:pt x="207" y="330"/>
                    <a:pt x="207" y="330"/>
                  </a:cubicBezTo>
                  <a:cubicBezTo>
                    <a:pt x="207" y="330"/>
                    <a:pt x="207" y="330"/>
                    <a:pt x="207" y="330"/>
                  </a:cubicBezTo>
                  <a:cubicBezTo>
                    <a:pt x="206" y="330"/>
                    <a:pt x="206" y="330"/>
                    <a:pt x="206" y="330"/>
                  </a:cubicBezTo>
                  <a:cubicBezTo>
                    <a:pt x="206" y="330"/>
                    <a:pt x="206" y="330"/>
                    <a:pt x="206" y="330"/>
                  </a:cubicBezTo>
                  <a:cubicBezTo>
                    <a:pt x="206" y="330"/>
                    <a:pt x="206" y="330"/>
                    <a:pt x="206" y="330"/>
                  </a:cubicBezTo>
                  <a:cubicBezTo>
                    <a:pt x="205" y="331"/>
                    <a:pt x="205" y="330"/>
                    <a:pt x="205" y="331"/>
                  </a:cubicBezTo>
                  <a:cubicBezTo>
                    <a:pt x="205" y="331"/>
                    <a:pt x="205" y="331"/>
                    <a:pt x="205" y="331"/>
                  </a:cubicBezTo>
                  <a:cubicBezTo>
                    <a:pt x="206" y="331"/>
                    <a:pt x="206" y="331"/>
                    <a:pt x="206" y="331"/>
                  </a:cubicBezTo>
                  <a:cubicBezTo>
                    <a:pt x="206" y="332"/>
                    <a:pt x="206" y="332"/>
                    <a:pt x="206" y="332"/>
                  </a:cubicBezTo>
                  <a:cubicBezTo>
                    <a:pt x="206" y="332"/>
                    <a:pt x="206" y="332"/>
                    <a:pt x="206" y="332"/>
                  </a:cubicBezTo>
                  <a:cubicBezTo>
                    <a:pt x="206" y="332"/>
                    <a:pt x="206" y="332"/>
                    <a:pt x="206" y="332"/>
                  </a:cubicBezTo>
                  <a:cubicBezTo>
                    <a:pt x="207" y="332"/>
                    <a:pt x="207" y="332"/>
                    <a:pt x="207" y="332"/>
                  </a:cubicBezTo>
                  <a:cubicBezTo>
                    <a:pt x="207" y="332"/>
                    <a:pt x="207" y="332"/>
                    <a:pt x="207" y="332"/>
                  </a:cubicBezTo>
                  <a:cubicBezTo>
                    <a:pt x="207" y="332"/>
                    <a:pt x="207" y="332"/>
                    <a:pt x="207" y="332"/>
                  </a:cubicBezTo>
                  <a:cubicBezTo>
                    <a:pt x="207" y="332"/>
                    <a:pt x="207" y="332"/>
                    <a:pt x="207" y="332"/>
                  </a:cubicBezTo>
                  <a:cubicBezTo>
                    <a:pt x="206" y="332"/>
                    <a:pt x="206" y="332"/>
                    <a:pt x="206" y="332"/>
                  </a:cubicBezTo>
                  <a:cubicBezTo>
                    <a:pt x="207" y="333"/>
                    <a:pt x="207" y="333"/>
                    <a:pt x="207" y="333"/>
                  </a:cubicBezTo>
                  <a:cubicBezTo>
                    <a:pt x="207" y="332"/>
                    <a:pt x="207" y="332"/>
                    <a:pt x="208" y="332"/>
                  </a:cubicBezTo>
                  <a:cubicBezTo>
                    <a:pt x="208" y="332"/>
                    <a:pt x="208" y="332"/>
                    <a:pt x="208" y="332"/>
                  </a:cubicBezTo>
                  <a:cubicBezTo>
                    <a:pt x="208" y="332"/>
                    <a:pt x="208" y="332"/>
                    <a:pt x="208" y="332"/>
                  </a:cubicBezTo>
                  <a:cubicBezTo>
                    <a:pt x="208" y="332"/>
                    <a:pt x="208" y="332"/>
                    <a:pt x="208" y="332"/>
                  </a:cubicBezTo>
                  <a:cubicBezTo>
                    <a:pt x="209" y="332"/>
                    <a:pt x="209" y="332"/>
                    <a:pt x="209" y="332"/>
                  </a:cubicBezTo>
                  <a:cubicBezTo>
                    <a:pt x="209" y="332"/>
                    <a:pt x="209" y="332"/>
                    <a:pt x="209" y="332"/>
                  </a:cubicBezTo>
                  <a:cubicBezTo>
                    <a:pt x="209" y="332"/>
                    <a:pt x="209" y="332"/>
                    <a:pt x="209" y="332"/>
                  </a:cubicBezTo>
                  <a:cubicBezTo>
                    <a:pt x="209" y="332"/>
                    <a:pt x="209" y="332"/>
                    <a:pt x="209" y="332"/>
                  </a:cubicBezTo>
                  <a:cubicBezTo>
                    <a:pt x="209" y="332"/>
                    <a:pt x="209" y="332"/>
                    <a:pt x="209" y="332"/>
                  </a:cubicBezTo>
                  <a:cubicBezTo>
                    <a:pt x="210" y="332"/>
                    <a:pt x="210" y="332"/>
                    <a:pt x="210" y="332"/>
                  </a:cubicBezTo>
                  <a:cubicBezTo>
                    <a:pt x="210" y="332"/>
                    <a:pt x="210" y="332"/>
                    <a:pt x="210" y="332"/>
                  </a:cubicBezTo>
                  <a:cubicBezTo>
                    <a:pt x="210" y="331"/>
                    <a:pt x="210" y="331"/>
                    <a:pt x="210" y="331"/>
                  </a:cubicBezTo>
                  <a:cubicBezTo>
                    <a:pt x="210" y="331"/>
                    <a:pt x="210" y="331"/>
                    <a:pt x="210" y="331"/>
                  </a:cubicBezTo>
                  <a:cubicBezTo>
                    <a:pt x="211" y="331"/>
                    <a:pt x="211" y="331"/>
                    <a:pt x="211" y="331"/>
                  </a:cubicBezTo>
                  <a:cubicBezTo>
                    <a:pt x="211" y="331"/>
                    <a:pt x="211" y="331"/>
                    <a:pt x="211" y="331"/>
                  </a:cubicBezTo>
                  <a:cubicBezTo>
                    <a:pt x="211" y="331"/>
                    <a:pt x="211" y="331"/>
                    <a:pt x="211" y="331"/>
                  </a:cubicBezTo>
                  <a:cubicBezTo>
                    <a:pt x="211" y="331"/>
                    <a:pt x="211" y="331"/>
                    <a:pt x="211" y="331"/>
                  </a:cubicBezTo>
                  <a:cubicBezTo>
                    <a:pt x="212" y="330"/>
                    <a:pt x="212" y="330"/>
                    <a:pt x="212" y="330"/>
                  </a:cubicBezTo>
                  <a:cubicBezTo>
                    <a:pt x="211" y="330"/>
                    <a:pt x="211" y="330"/>
                    <a:pt x="211" y="330"/>
                  </a:cubicBezTo>
                  <a:cubicBezTo>
                    <a:pt x="211" y="330"/>
                    <a:pt x="211" y="330"/>
                    <a:pt x="211" y="330"/>
                  </a:cubicBezTo>
                  <a:cubicBezTo>
                    <a:pt x="212" y="329"/>
                    <a:pt x="212" y="329"/>
                    <a:pt x="212" y="330"/>
                  </a:cubicBezTo>
                  <a:cubicBezTo>
                    <a:pt x="212" y="329"/>
                    <a:pt x="212" y="329"/>
                    <a:pt x="212" y="329"/>
                  </a:cubicBezTo>
                  <a:cubicBezTo>
                    <a:pt x="212" y="329"/>
                    <a:pt x="212" y="329"/>
                    <a:pt x="212" y="329"/>
                  </a:cubicBezTo>
                  <a:cubicBezTo>
                    <a:pt x="213" y="329"/>
                    <a:pt x="213" y="329"/>
                    <a:pt x="213" y="329"/>
                  </a:cubicBezTo>
                  <a:cubicBezTo>
                    <a:pt x="213" y="329"/>
                    <a:pt x="213" y="329"/>
                    <a:pt x="213" y="329"/>
                  </a:cubicBezTo>
                  <a:cubicBezTo>
                    <a:pt x="212" y="329"/>
                    <a:pt x="212" y="329"/>
                    <a:pt x="212" y="329"/>
                  </a:cubicBezTo>
                  <a:cubicBezTo>
                    <a:pt x="212" y="329"/>
                    <a:pt x="212" y="329"/>
                    <a:pt x="212" y="329"/>
                  </a:cubicBezTo>
                  <a:cubicBezTo>
                    <a:pt x="212" y="329"/>
                    <a:pt x="212" y="329"/>
                    <a:pt x="212" y="329"/>
                  </a:cubicBezTo>
                  <a:cubicBezTo>
                    <a:pt x="212" y="329"/>
                    <a:pt x="212" y="329"/>
                    <a:pt x="212" y="329"/>
                  </a:cubicBezTo>
                  <a:cubicBezTo>
                    <a:pt x="212" y="329"/>
                    <a:pt x="212" y="329"/>
                    <a:pt x="212" y="329"/>
                  </a:cubicBezTo>
                  <a:cubicBezTo>
                    <a:pt x="212" y="329"/>
                    <a:pt x="212" y="329"/>
                    <a:pt x="212" y="329"/>
                  </a:cubicBezTo>
                  <a:cubicBezTo>
                    <a:pt x="212" y="328"/>
                    <a:pt x="212" y="328"/>
                    <a:pt x="212" y="328"/>
                  </a:cubicBezTo>
                  <a:cubicBezTo>
                    <a:pt x="212" y="328"/>
                    <a:pt x="212" y="328"/>
                    <a:pt x="213" y="328"/>
                  </a:cubicBezTo>
                  <a:cubicBezTo>
                    <a:pt x="213" y="328"/>
                    <a:pt x="213" y="328"/>
                    <a:pt x="213" y="328"/>
                  </a:cubicBezTo>
                  <a:cubicBezTo>
                    <a:pt x="213" y="328"/>
                    <a:pt x="213" y="328"/>
                    <a:pt x="213" y="328"/>
                  </a:cubicBezTo>
                  <a:cubicBezTo>
                    <a:pt x="213" y="328"/>
                    <a:pt x="213" y="328"/>
                    <a:pt x="213" y="328"/>
                  </a:cubicBezTo>
                  <a:cubicBezTo>
                    <a:pt x="213" y="328"/>
                    <a:pt x="213" y="328"/>
                    <a:pt x="213" y="328"/>
                  </a:cubicBezTo>
                  <a:cubicBezTo>
                    <a:pt x="213" y="328"/>
                    <a:pt x="213" y="328"/>
                    <a:pt x="213" y="328"/>
                  </a:cubicBezTo>
                  <a:cubicBezTo>
                    <a:pt x="213" y="328"/>
                    <a:pt x="213" y="328"/>
                    <a:pt x="213" y="328"/>
                  </a:cubicBezTo>
                  <a:cubicBezTo>
                    <a:pt x="214" y="327"/>
                    <a:pt x="214" y="327"/>
                    <a:pt x="214" y="327"/>
                  </a:cubicBezTo>
                  <a:cubicBezTo>
                    <a:pt x="214" y="327"/>
                    <a:pt x="214" y="327"/>
                    <a:pt x="214" y="327"/>
                  </a:cubicBezTo>
                  <a:cubicBezTo>
                    <a:pt x="214" y="327"/>
                    <a:pt x="214" y="327"/>
                    <a:pt x="214" y="327"/>
                  </a:cubicBezTo>
                  <a:cubicBezTo>
                    <a:pt x="214" y="327"/>
                    <a:pt x="214" y="327"/>
                    <a:pt x="214" y="327"/>
                  </a:cubicBezTo>
                  <a:cubicBezTo>
                    <a:pt x="214" y="327"/>
                    <a:pt x="214" y="327"/>
                    <a:pt x="214" y="327"/>
                  </a:cubicBezTo>
                  <a:cubicBezTo>
                    <a:pt x="214" y="327"/>
                    <a:pt x="214" y="327"/>
                    <a:pt x="214" y="327"/>
                  </a:cubicBezTo>
                  <a:cubicBezTo>
                    <a:pt x="214" y="327"/>
                    <a:pt x="214" y="327"/>
                    <a:pt x="214" y="327"/>
                  </a:cubicBezTo>
                  <a:cubicBezTo>
                    <a:pt x="214" y="326"/>
                    <a:pt x="214" y="326"/>
                    <a:pt x="214" y="326"/>
                  </a:cubicBezTo>
                  <a:cubicBezTo>
                    <a:pt x="213" y="327"/>
                    <a:pt x="213" y="327"/>
                    <a:pt x="213" y="327"/>
                  </a:cubicBezTo>
                  <a:cubicBezTo>
                    <a:pt x="213" y="326"/>
                    <a:pt x="213" y="326"/>
                    <a:pt x="213" y="326"/>
                  </a:cubicBezTo>
                  <a:cubicBezTo>
                    <a:pt x="212" y="325"/>
                    <a:pt x="212" y="325"/>
                    <a:pt x="212" y="325"/>
                  </a:cubicBezTo>
                  <a:cubicBezTo>
                    <a:pt x="212" y="325"/>
                    <a:pt x="212" y="325"/>
                    <a:pt x="212" y="325"/>
                  </a:cubicBezTo>
                  <a:cubicBezTo>
                    <a:pt x="212" y="325"/>
                    <a:pt x="212" y="325"/>
                    <a:pt x="212" y="325"/>
                  </a:cubicBezTo>
                  <a:cubicBezTo>
                    <a:pt x="213" y="325"/>
                    <a:pt x="213" y="325"/>
                    <a:pt x="213" y="325"/>
                  </a:cubicBezTo>
                  <a:cubicBezTo>
                    <a:pt x="213" y="324"/>
                    <a:pt x="213" y="324"/>
                    <a:pt x="213" y="324"/>
                  </a:cubicBezTo>
                  <a:cubicBezTo>
                    <a:pt x="213" y="324"/>
                    <a:pt x="213" y="324"/>
                    <a:pt x="213" y="324"/>
                  </a:cubicBezTo>
                  <a:cubicBezTo>
                    <a:pt x="213" y="324"/>
                    <a:pt x="213" y="324"/>
                    <a:pt x="213" y="324"/>
                  </a:cubicBezTo>
                  <a:cubicBezTo>
                    <a:pt x="213" y="324"/>
                    <a:pt x="213" y="324"/>
                    <a:pt x="213" y="324"/>
                  </a:cubicBezTo>
                  <a:cubicBezTo>
                    <a:pt x="213" y="324"/>
                    <a:pt x="213" y="324"/>
                    <a:pt x="213" y="324"/>
                  </a:cubicBezTo>
                  <a:cubicBezTo>
                    <a:pt x="213" y="324"/>
                    <a:pt x="213" y="324"/>
                    <a:pt x="213" y="324"/>
                  </a:cubicBezTo>
                  <a:cubicBezTo>
                    <a:pt x="213" y="323"/>
                    <a:pt x="213" y="323"/>
                    <a:pt x="213" y="323"/>
                  </a:cubicBezTo>
                  <a:cubicBezTo>
                    <a:pt x="213" y="323"/>
                    <a:pt x="213" y="323"/>
                    <a:pt x="213" y="323"/>
                  </a:cubicBezTo>
                  <a:cubicBezTo>
                    <a:pt x="213" y="323"/>
                    <a:pt x="213" y="323"/>
                    <a:pt x="213" y="323"/>
                  </a:cubicBezTo>
                  <a:cubicBezTo>
                    <a:pt x="214" y="323"/>
                    <a:pt x="214" y="323"/>
                    <a:pt x="214" y="323"/>
                  </a:cubicBezTo>
                  <a:cubicBezTo>
                    <a:pt x="214" y="323"/>
                    <a:pt x="214" y="323"/>
                    <a:pt x="214" y="323"/>
                  </a:cubicBezTo>
                  <a:cubicBezTo>
                    <a:pt x="214" y="323"/>
                    <a:pt x="214" y="323"/>
                    <a:pt x="214" y="323"/>
                  </a:cubicBezTo>
                  <a:cubicBezTo>
                    <a:pt x="214" y="323"/>
                    <a:pt x="214" y="323"/>
                    <a:pt x="214" y="323"/>
                  </a:cubicBezTo>
                  <a:lnTo>
                    <a:pt x="215" y="323"/>
                  </a:lnTo>
                  <a:close/>
                  <a:moveTo>
                    <a:pt x="210" y="257"/>
                  </a:moveTo>
                  <a:cubicBezTo>
                    <a:pt x="210" y="256"/>
                    <a:pt x="210" y="256"/>
                    <a:pt x="210" y="256"/>
                  </a:cubicBezTo>
                  <a:cubicBezTo>
                    <a:pt x="210" y="257"/>
                    <a:pt x="210" y="257"/>
                    <a:pt x="211" y="257"/>
                  </a:cubicBezTo>
                  <a:cubicBezTo>
                    <a:pt x="211" y="257"/>
                    <a:pt x="211" y="257"/>
                    <a:pt x="211" y="257"/>
                  </a:cubicBezTo>
                  <a:cubicBezTo>
                    <a:pt x="211" y="257"/>
                    <a:pt x="211" y="256"/>
                    <a:pt x="211" y="256"/>
                  </a:cubicBezTo>
                  <a:cubicBezTo>
                    <a:pt x="211" y="256"/>
                    <a:pt x="210" y="255"/>
                    <a:pt x="210" y="255"/>
                  </a:cubicBezTo>
                  <a:cubicBezTo>
                    <a:pt x="210" y="255"/>
                    <a:pt x="210" y="255"/>
                    <a:pt x="210" y="255"/>
                  </a:cubicBezTo>
                  <a:cubicBezTo>
                    <a:pt x="210" y="255"/>
                    <a:pt x="210" y="255"/>
                    <a:pt x="210" y="255"/>
                  </a:cubicBezTo>
                  <a:cubicBezTo>
                    <a:pt x="209" y="255"/>
                    <a:pt x="209" y="255"/>
                    <a:pt x="209" y="255"/>
                  </a:cubicBezTo>
                  <a:cubicBezTo>
                    <a:pt x="209" y="255"/>
                    <a:pt x="209" y="255"/>
                    <a:pt x="209" y="255"/>
                  </a:cubicBezTo>
                  <a:cubicBezTo>
                    <a:pt x="209" y="255"/>
                    <a:pt x="209" y="255"/>
                    <a:pt x="209" y="255"/>
                  </a:cubicBezTo>
                  <a:cubicBezTo>
                    <a:pt x="209" y="255"/>
                    <a:pt x="209" y="255"/>
                    <a:pt x="209" y="255"/>
                  </a:cubicBezTo>
                  <a:cubicBezTo>
                    <a:pt x="209" y="255"/>
                    <a:pt x="209" y="255"/>
                    <a:pt x="209" y="255"/>
                  </a:cubicBezTo>
                  <a:cubicBezTo>
                    <a:pt x="209" y="255"/>
                    <a:pt x="209" y="255"/>
                    <a:pt x="209" y="255"/>
                  </a:cubicBezTo>
                  <a:cubicBezTo>
                    <a:pt x="208" y="255"/>
                    <a:pt x="208" y="255"/>
                    <a:pt x="208" y="255"/>
                  </a:cubicBezTo>
                  <a:cubicBezTo>
                    <a:pt x="207" y="255"/>
                    <a:pt x="207" y="255"/>
                    <a:pt x="207" y="255"/>
                  </a:cubicBezTo>
                  <a:cubicBezTo>
                    <a:pt x="208" y="255"/>
                    <a:pt x="208" y="255"/>
                    <a:pt x="208" y="255"/>
                  </a:cubicBezTo>
                  <a:cubicBezTo>
                    <a:pt x="208" y="255"/>
                    <a:pt x="208" y="255"/>
                    <a:pt x="208" y="255"/>
                  </a:cubicBezTo>
                  <a:cubicBezTo>
                    <a:pt x="209" y="256"/>
                    <a:pt x="209" y="256"/>
                    <a:pt x="209" y="256"/>
                  </a:cubicBezTo>
                  <a:cubicBezTo>
                    <a:pt x="209" y="256"/>
                    <a:pt x="209" y="256"/>
                    <a:pt x="209" y="256"/>
                  </a:cubicBezTo>
                  <a:cubicBezTo>
                    <a:pt x="209" y="256"/>
                    <a:pt x="209" y="256"/>
                    <a:pt x="209" y="256"/>
                  </a:cubicBezTo>
                  <a:cubicBezTo>
                    <a:pt x="209" y="256"/>
                    <a:pt x="209" y="256"/>
                    <a:pt x="209" y="256"/>
                  </a:cubicBezTo>
                  <a:cubicBezTo>
                    <a:pt x="209" y="256"/>
                    <a:pt x="209" y="256"/>
                    <a:pt x="209" y="256"/>
                  </a:cubicBezTo>
                  <a:lnTo>
                    <a:pt x="210" y="257"/>
                  </a:lnTo>
                  <a:close/>
                  <a:moveTo>
                    <a:pt x="211" y="332"/>
                  </a:moveTo>
                  <a:cubicBezTo>
                    <a:pt x="210" y="333"/>
                    <a:pt x="210" y="333"/>
                    <a:pt x="210" y="333"/>
                  </a:cubicBezTo>
                  <a:cubicBezTo>
                    <a:pt x="210" y="333"/>
                    <a:pt x="210" y="333"/>
                    <a:pt x="210" y="333"/>
                  </a:cubicBezTo>
                  <a:cubicBezTo>
                    <a:pt x="210" y="333"/>
                    <a:pt x="210" y="333"/>
                    <a:pt x="210" y="333"/>
                  </a:cubicBezTo>
                  <a:cubicBezTo>
                    <a:pt x="210" y="333"/>
                    <a:pt x="210" y="333"/>
                    <a:pt x="210" y="333"/>
                  </a:cubicBezTo>
                  <a:cubicBezTo>
                    <a:pt x="210" y="333"/>
                    <a:pt x="210" y="333"/>
                    <a:pt x="210" y="333"/>
                  </a:cubicBezTo>
                  <a:cubicBezTo>
                    <a:pt x="210" y="333"/>
                    <a:pt x="210" y="333"/>
                    <a:pt x="210" y="333"/>
                  </a:cubicBezTo>
                  <a:cubicBezTo>
                    <a:pt x="211" y="333"/>
                    <a:pt x="211" y="333"/>
                    <a:pt x="211" y="333"/>
                  </a:cubicBezTo>
                  <a:cubicBezTo>
                    <a:pt x="211" y="333"/>
                    <a:pt x="211" y="333"/>
                    <a:pt x="211" y="333"/>
                  </a:cubicBezTo>
                  <a:cubicBezTo>
                    <a:pt x="211" y="332"/>
                    <a:pt x="211" y="332"/>
                    <a:pt x="211" y="332"/>
                  </a:cubicBezTo>
                  <a:cubicBezTo>
                    <a:pt x="211" y="331"/>
                    <a:pt x="211" y="331"/>
                    <a:pt x="211" y="331"/>
                  </a:cubicBezTo>
                  <a:cubicBezTo>
                    <a:pt x="212" y="331"/>
                    <a:pt x="212" y="331"/>
                    <a:pt x="212" y="331"/>
                  </a:cubicBezTo>
                  <a:cubicBezTo>
                    <a:pt x="211" y="331"/>
                    <a:pt x="211" y="331"/>
                    <a:pt x="211" y="331"/>
                  </a:cubicBezTo>
                  <a:cubicBezTo>
                    <a:pt x="211" y="331"/>
                    <a:pt x="211" y="331"/>
                    <a:pt x="211" y="331"/>
                  </a:cubicBezTo>
                  <a:cubicBezTo>
                    <a:pt x="211" y="332"/>
                    <a:pt x="211" y="332"/>
                    <a:pt x="211" y="332"/>
                  </a:cubicBezTo>
                  <a:cubicBezTo>
                    <a:pt x="211" y="332"/>
                    <a:pt x="211" y="332"/>
                    <a:pt x="211" y="332"/>
                  </a:cubicBezTo>
                  <a:cubicBezTo>
                    <a:pt x="211" y="332"/>
                    <a:pt x="211" y="332"/>
                    <a:pt x="211" y="332"/>
                  </a:cubicBezTo>
                  <a:cubicBezTo>
                    <a:pt x="211" y="332"/>
                    <a:pt x="211" y="332"/>
                    <a:pt x="211" y="332"/>
                  </a:cubicBezTo>
                  <a:close/>
                  <a:moveTo>
                    <a:pt x="199" y="308"/>
                  </a:moveTo>
                  <a:cubicBezTo>
                    <a:pt x="199" y="308"/>
                    <a:pt x="199" y="308"/>
                    <a:pt x="199" y="308"/>
                  </a:cubicBezTo>
                  <a:cubicBezTo>
                    <a:pt x="200" y="308"/>
                    <a:pt x="200" y="308"/>
                    <a:pt x="200" y="308"/>
                  </a:cubicBezTo>
                  <a:cubicBezTo>
                    <a:pt x="200" y="308"/>
                    <a:pt x="200" y="308"/>
                    <a:pt x="200" y="308"/>
                  </a:cubicBezTo>
                  <a:cubicBezTo>
                    <a:pt x="199" y="308"/>
                    <a:pt x="199" y="308"/>
                    <a:pt x="199" y="308"/>
                  </a:cubicBezTo>
                  <a:cubicBezTo>
                    <a:pt x="199" y="308"/>
                    <a:pt x="199" y="308"/>
                    <a:pt x="199" y="308"/>
                  </a:cubicBezTo>
                  <a:cubicBezTo>
                    <a:pt x="199" y="308"/>
                    <a:pt x="199" y="308"/>
                    <a:pt x="199" y="308"/>
                  </a:cubicBezTo>
                  <a:close/>
                  <a:moveTo>
                    <a:pt x="213" y="330"/>
                  </a:moveTo>
                  <a:cubicBezTo>
                    <a:pt x="213" y="331"/>
                    <a:pt x="213" y="331"/>
                    <a:pt x="213" y="331"/>
                  </a:cubicBezTo>
                  <a:cubicBezTo>
                    <a:pt x="213" y="331"/>
                    <a:pt x="213" y="331"/>
                    <a:pt x="213" y="331"/>
                  </a:cubicBezTo>
                  <a:lnTo>
                    <a:pt x="213" y="330"/>
                  </a:lnTo>
                  <a:close/>
                  <a:moveTo>
                    <a:pt x="210" y="269"/>
                  </a:moveTo>
                  <a:cubicBezTo>
                    <a:pt x="210" y="269"/>
                    <a:pt x="210" y="269"/>
                    <a:pt x="210" y="269"/>
                  </a:cubicBezTo>
                  <a:cubicBezTo>
                    <a:pt x="210" y="269"/>
                    <a:pt x="210" y="269"/>
                    <a:pt x="210" y="269"/>
                  </a:cubicBezTo>
                  <a:cubicBezTo>
                    <a:pt x="210" y="269"/>
                    <a:pt x="210" y="269"/>
                    <a:pt x="210" y="269"/>
                  </a:cubicBezTo>
                  <a:cubicBezTo>
                    <a:pt x="210" y="270"/>
                    <a:pt x="210" y="270"/>
                    <a:pt x="210" y="270"/>
                  </a:cubicBezTo>
                  <a:cubicBezTo>
                    <a:pt x="210" y="269"/>
                    <a:pt x="210" y="269"/>
                    <a:pt x="210" y="269"/>
                  </a:cubicBezTo>
                  <a:cubicBezTo>
                    <a:pt x="210" y="269"/>
                    <a:pt x="210" y="269"/>
                    <a:pt x="210" y="269"/>
                  </a:cubicBezTo>
                  <a:cubicBezTo>
                    <a:pt x="210" y="269"/>
                    <a:pt x="210" y="269"/>
                    <a:pt x="210" y="269"/>
                  </a:cubicBezTo>
                  <a:cubicBezTo>
                    <a:pt x="210" y="269"/>
                    <a:pt x="210" y="269"/>
                    <a:pt x="210" y="269"/>
                  </a:cubicBezTo>
                  <a:close/>
                  <a:moveTo>
                    <a:pt x="212" y="268"/>
                  </a:moveTo>
                  <a:cubicBezTo>
                    <a:pt x="211" y="268"/>
                    <a:pt x="211" y="268"/>
                    <a:pt x="211" y="268"/>
                  </a:cubicBezTo>
                  <a:cubicBezTo>
                    <a:pt x="212" y="269"/>
                    <a:pt x="212" y="269"/>
                    <a:pt x="212" y="269"/>
                  </a:cubicBezTo>
                  <a:cubicBezTo>
                    <a:pt x="212" y="268"/>
                    <a:pt x="212" y="268"/>
                    <a:pt x="212" y="268"/>
                  </a:cubicBezTo>
                  <a:cubicBezTo>
                    <a:pt x="212" y="268"/>
                    <a:pt x="212" y="268"/>
                    <a:pt x="212" y="268"/>
                  </a:cubicBezTo>
                  <a:close/>
                  <a:moveTo>
                    <a:pt x="217" y="274"/>
                  </a:moveTo>
                  <a:cubicBezTo>
                    <a:pt x="217" y="274"/>
                    <a:pt x="217" y="274"/>
                    <a:pt x="217" y="274"/>
                  </a:cubicBezTo>
                  <a:cubicBezTo>
                    <a:pt x="217" y="274"/>
                    <a:pt x="217" y="274"/>
                    <a:pt x="217" y="274"/>
                  </a:cubicBezTo>
                  <a:cubicBezTo>
                    <a:pt x="217" y="275"/>
                    <a:pt x="217" y="275"/>
                    <a:pt x="217" y="275"/>
                  </a:cubicBezTo>
                  <a:cubicBezTo>
                    <a:pt x="217" y="275"/>
                    <a:pt x="217" y="275"/>
                    <a:pt x="217" y="275"/>
                  </a:cubicBezTo>
                  <a:cubicBezTo>
                    <a:pt x="217" y="275"/>
                    <a:pt x="217" y="275"/>
                    <a:pt x="217" y="275"/>
                  </a:cubicBezTo>
                  <a:cubicBezTo>
                    <a:pt x="217" y="274"/>
                    <a:pt x="217" y="274"/>
                    <a:pt x="217" y="274"/>
                  </a:cubicBezTo>
                  <a:close/>
                  <a:moveTo>
                    <a:pt x="241" y="380"/>
                  </a:moveTo>
                  <a:cubicBezTo>
                    <a:pt x="242" y="380"/>
                    <a:pt x="242" y="380"/>
                    <a:pt x="242" y="380"/>
                  </a:cubicBezTo>
                  <a:cubicBezTo>
                    <a:pt x="241" y="380"/>
                    <a:pt x="241" y="380"/>
                    <a:pt x="241" y="380"/>
                  </a:cubicBezTo>
                  <a:cubicBezTo>
                    <a:pt x="241" y="380"/>
                    <a:pt x="241" y="380"/>
                    <a:pt x="241" y="380"/>
                  </a:cubicBezTo>
                  <a:cubicBezTo>
                    <a:pt x="241" y="379"/>
                    <a:pt x="241" y="379"/>
                    <a:pt x="241" y="379"/>
                  </a:cubicBezTo>
                  <a:cubicBezTo>
                    <a:pt x="241" y="380"/>
                    <a:pt x="241" y="380"/>
                    <a:pt x="241" y="380"/>
                  </a:cubicBezTo>
                  <a:cubicBezTo>
                    <a:pt x="241" y="380"/>
                    <a:pt x="241" y="380"/>
                    <a:pt x="241" y="380"/>
                  </a:cubicBezTo>
                  <a:close/>
                  <a:moveTo>
                    <a:pt x="224" y="329"/>
                  </a:moveTo>
                  <a:cubicBezTo>
                    <a:pt x="224" y="329"/>
                    <a:pt x="224" y="329"/>
                    <a:pt x="224" y="329"/>
                  </a:cubicBezTo>
                  <a:cubicBezTo>
                    <a:pt x="224" y="329"/>
                    <a:pt x="224" y="329"/>
                    <a:pt x="224" y="329"/>
                  </a:cubicBezTo>
                  <a:cubicBezTo>
                    <a:pt x="224" y="329"/>
                    <a:pt x="224" y="329"/>
                    <a:pt x="224" y="329"/>
                  </a:cubicBezTo>
                  <a:cubicBezTo>
                    <a:pt x="224" y="329"/>
                    <a:pt x="224" y="329"/>
                    <a:pt x="224" y="329"/>
                  </a:cubicBezTo>
                  <a:cubicBezTo>
                    <a:pt x="223" y="329"/>
                    <a:pt x="223" y="329"/>
                    <a:pt x="223" y="329"/>
                  </a:cubicBezTo>
                  <a:cubicBezTo>
                    <a:pt x="223" y="329"/>
                    <a:pt x="223" y="329"/>
                    <a:pt x="223" y="329"/>
                  </a:cubicBezTo>
                  <a:cubicBezTo>
                    <a:pt x="223" y="329"/>
                    <a:pt x="223" y="329"/>
                    <a:pt x="223" y="329"/>
                  </a:cubicBezTo>
                  <a:cubicBezTo>
                    <a:pt x="223" y="329"/>
                    <a:pt x="223" y="329"/>
                    <a:pt x="223" y="329"/>
                  </a:cubicBezTo>
                  <a:cubicBezTo>
                    <a:pt x="222" y="329"/>
                    <a:pt x="222" y="329"/>
                    <a:pt x="222" y="329"/>
                  </a:cubicBezTo>
                  <a:cubicBezTo>
                    <a:pt x="222" y="329"/>
                    <a:pt x="222" y="329"/>
                    <a:pt x="222" y="329"/>
                  </a:cubicBezTo>
                  <a:cubicBezTo>
                    <a:pt x="223" y="329"/>
                    <a:pt x="223" y="329"/>
                    <a:pt x="223" y="329"/>
                  </a:cubicBezTo>
                  <a:cubicBezTo>
                    <a:pt x="222" y="329"/>
                    <a:pt x="222" y="329"/>
                    <a:pt x="222" y="329"/>
                  </a:cubicBezTo>
                  <a:cubicBezTo>
                    <a:pt x="222" y="329"/>
                    <a:pt x="222" y="329"/>
                    <a:pt x="222" y="329"/>
                  </a:cubicBezTo>
                  <a:cubicBezTo>
                    <a:pt x="222" y="329"/>
                    <a:pt x="222" y="329"/>
                    <a:pt x="222" y="329"/>
                  </a:cubicBezTo>
                  <a:cubicBezTo>
                    <a:pt x="222" y="329"/>
                    <a:pt x="222" y="329"/>
                    <a:pt x="222" y="329"/>
                  </a:cubicBezTo>
                  <a:cubicBezTo>
                    <a:pt x="222" y="329"/>
                    <a:pt x="222" y="329"/>
                    <a:pt x="222" y="329"/>
                  </a:cubicBezTo>
                  <a:cubicBezTo>
                    <a:pt x="221" y="329"/>
                    <a:pt x="221" y="329"/>
                    <a:pt x="221" y="329"/>
                  </a:cubicBezTo>
                  <a:cubicBezTo>
                    <a:pt x="221" y="329"/>
                    <a:pt x="221" y="329"/>
                    <a:pt x="221" y="329"/>
                  </a:cubicBezTo>
                  <a:cubicBezTo>
                    <a:pt x="221" y="329"/>
                    <a:pt x="221" y="329"/>
                    <a:pt x="221" y="329"/>
                  </a:cubicBezTo>
                  <a:cubicBezTo>
                    <a:pt x="220" y="329"/>
                    <a:pt x="220" y="329"/>
                    <a:pt x="220" y="329"/>
                  </a:cubicBezTo>
                  <a:cubicBezTo>
                    <a:pt x="220" y="330"/>
                    <a:pt x="220" y="330"/>
                    <a:pt x="220" y="330"/>
                  </a:cubicBezTo>
                  <a:cubicBezTo>
                    <a:pt x="220" y="330"/>
                    <a:pt x="220" y="330"/>
                    <a:pt x="220" y="330"/>
                  </a:cubicBezTo>
                  <a:cubicBezTo>
                    <a:pt x="221" y="329"/>
                    <a:pt x="221" y="329"/>
                    <a:pt x="221" y="329"/>
                  </a:cubicBezTo>
                  <a:cubicBezTo>
                    <a:pt x="221" y="330"/>
                    <a:pt x="221" y="330"/>
                    <a:pt x="221" y="330"/>
                  </a:cubicBezTo>
                  <a:cubicBezTo>
                    <a:pt x="221" y="330"/>
                    <a:pt x="221" y="330"/>
                    <a:pt x="221" y="330"/>
                  </a:cubicBezTo>
                  <a:cubicBezTo>
                    <a:pt x="221" y="330"/>
                    <a:pt x="221" y="330"/>
                    <a:pt x="221" y="330"/>
                  </a:cubicBezTo>
                  <a:cubicBezTo>
                    <a:pt x="221" y="330"/>
                    <a:pt x="221" y="330"/>
                    <a:pt x="221" y="330"/>
                  </a:cubicBezTo>
                  <a:cubicBezTo>
                    <a:pt x="221" y="330"/>
                    <a:pt x="221" y="330"/>
                    <a:pt x="221" y="330"/>
                  </a:cubicBezTo>
                  <a:cubicBezTo>
                    <a:pt x="221" y="330"/>
                    <a:pt x="221" y="330"/>
                    <a:pt x="221" y="330"/>
                  </a:cubicBezTo>
                  <a:cubicBezTo>
                    <a:pt x="222" y="331"/>
                    <a:pt x="222" y="331"/>
                    <a:pt x="222" y="331"/>
                  </a:cubicBezTo>
                  <a:cubicBezTo>
                    <a:pt x="221" y="331"/>
                    <a:pt x="221" y="331"/>
                    <a:pt x="221" y="331"/>
                  </a:cubicBezTo>
                  <a:cubicBezTo>
                    <a:pt x="221" y="331"/>
                    <a:pt x="221" y="331"/>
                    <a:pt x="221" y="331"/>
                  </a:cubicBezTo>
                  <a:cubicBezTo>
                    <a:pt x="221" y="331"/>
                    <a:pt x="221" y="331"/>
                    <a:pt x="221" y="331"/>
                  </a:cubicBezTo>
                  <a:cubicBezTo>
                    <a:pt x="221" y="331"/>
                    <a:pt x="221" y="331"/>
                    <a:pt x="221" y="331"/>
                  </a:cubicBezTo>
                  <a:cubicBezTo>
                    <a:pt x="221" y="331"/>
                    <a:pt x="221" y="331"/>
                    <a:pt x="221" y="331"/>
                  </a:cubicBezTo>
                  <a:cubicBezTo>
                    <a:pt x="221" y="331"/>
                    <a:pt x="221" y="331"/>
                    <a:pt x="221" y="331"/>
                  </a:cubicBezTo>
                  <a:cubicBezTo>
                    <a:pt x="221" y="331"/>
                    <a:pt x="221" y="331"/>
                    <a:pt x="221" y="331"/>
                  </a:cubicBezTo>
                  <a:cubicBezTo>
                    <a:pt x="220" y="331"/>
                    <a:pt x="220" y="331"/>
                    <a:pt x="220" y="331"/>
                  </a:cubicBezTo>
                  <a:cubicBezTo>
                    <a:pt x="220" y="331"/>
                    <a:pt x="220" y="331"/>
                    <a:pt x="220" y="331"/>
                  </a:cubicBezTo>
                  <a:cubicBezTo>
                    <a:pt x="220" y="331"/>
                    <a:pt x="220" y="331"/>
                    <a:pt x="220" y="331"/>
                  </a:cubicBezTo>
                  <a:cubicBezTo>
                    <a:pt x="220" y="331"/>
                    <a:pt x="220" y="331"/>
                    <a:pt x="220" y="331"/>
                  </a:cubicBezTo>
                  <a:cubicBezTo>
                    <a:pt x="220" y="331"/>
                    <a:pt x="220" y="331"/>
                    <a:pt x="220" y="331"/>
                  </a:cubicBezTo>
                  <a:cubicBezTo>
                    <a:pt x="220" y="331"/>
                    <a:pt x="220" y="331"/>
                    <a:pt x="220" y="331"/>
                  </a:cubicBezTo>
                  <a:cubicBezTo>
                    <a:pt x="220" y="331"/>
                    <a:pt x="220" y="331"/>
                    <a:pt x="220" y="331"/>
                  </a:cubicBezTo>
                  <a:cubicBezTo>
                    <a:pt x="220" y="331"/>
                    <a:pt x="220" y="331"/>
                    <a:pt x="220" y="331"/>
                  </a:cubicBezTo>
                  <a:cubicBezTo>
                    <a:pt x="220" y="332"/>
                    <a:pt x="220" y="332"/>
                    <a:pt x="220" y="332"/>
                  </a:cubicBezTo>
                  <a:cubicBezTo>
                    <a:pt x="220" y="332"/>
                    <a:pt x="220" y="332"/>
                    <a:pt x="220" y="332"/>
                  </a:cubicBezTo>
                  <a:cubicBezTo>
                    <a:pt x="219" y="332"/>
                    <a:pt x="219" y="332"/>
                    <a:pt x="219" y="332"/>
                  </a:cubicBezTo>
                  <a:cubicBezTo>
                    <a:pt x="219" y="332"/>
                    <a:pt x="219" y="332"/>
                    <a:pt x="219" y="332"/>
                  </a:cubicBezTo>
                  <a:cubicBezTo>
                    <a:pt x="219" y="331"/>
                    <a:pt x="219" y="331"/>
                    <a:pt x="219" y="331"/>
                  </a:cubicBezTo>
                  <a:cubicBezTo>
                    <a:pt x="219" y="331"/>
                    <a:pt x="219" y="331"/>
                    <a:pt x="219" y="331"/>
                  </a:cubicBezTo>
                  <a:cubicBezTo>
                    <a:pt x="219" y="331"/>
                    <a:pt x="219" y="331"/>
                    <a:pt x="219" y="331"/>
                  </a:cubicBezTo>
                  <a:cubicBezTo>
                    <a:pt x="218" y="330"/>
                    <a:pt x="218" y="330"/>
                    <a:pt x="218" y="330"/>
                  </a:cubicBezTo>
                  <a:cubicBezTo>
                    <a:pt x="218" y="330"/>
                    <a:pt x="218" y="330"/>
                    <a:pt x="218" y="330"/>
                  </a:cubicBezTo>
                  <a:cubicBezTo>
                    <a:pt x="218" y="330"/>
                    <a:pt x="218" y="330"/>
                    <a:pt x="218" y="330"/>
                  </a:cubicBezTo>
                  <a:cubicBezTo>
                    <a:pt x="218" y="331"/>
                    <a:pt x="218" y="331"/>
                    <a:pt x="218" y="331"/>
                  </a:cubicBezTo>
                  <a:cubicBezTo>
                    <a:pt x="218" y="331"/>
                    <a:pt x="218" y="331"/>
                    <a:pt x="218" y="331"/>
                  </a:cubicBezTo>
                  <a:cubicBezTo>
                    <a:pt x="218" y="331"/>
                    <a:pt x="218" y="331"/>
                    <a:pt x="218" y="331"/>
                  </a:cubicBezTo>
                  <a:cubicBezTo>
                    <a:pt x="217" y="330"/>
                    <a:pt x="218" y="330"/>
                    <a:pt x="217" y="330"/>
                  </a:cubicBezTo>
                  <a:cubicBezTo>
                    <a:pt x="217" y="330"/>
                    <a:pt x="217" y="330"/>
                    <a:pt x="217" y="330"/>
                  </a:cubicBezTo>
                  <a:cubicBezTo>
                    <a:pt x="217" y="331"/>
                    <a:pt x="217" y="331"/>
                    <a:pt x="217" y="331"/>
                  </a:cubicBezTo>
                  <a:cubicBezTo>
                    <a:pt x="217" y="331"/>
                    <a:pt x="217" y="331"/>
                    <a:pt x="217" y="331"/>
                  </a:cubicBezTo>
                  <a:cubicBezTo>
                    <a:pt x="217" y="331"/>
                    <a:pt x="217" y="331"/>
                    <a:pt x="217" y="331"/>
                  </a:cubicBezTo>
                  <a:cubicBezTo>
                    <a:pt x="217" y="331"/>
                    <a:pt x="217" y="331"/>
                    <a:pt x="217" y="331"/>
                  </a:cubicBezTo>
                  <a:cubicBezTo>
                    <a:pt x="216" y="331"/>
                    <a:pt x="216" y="331"/>
                    <a:pt x="216" y="331"/>
                  </a:cubicBezTo>
                  <a:cubicBezTo>
                    <a:pt x="216" y="330"/>
                    <a:pt x="216" y="330"/>
                    <a:pt x="216" y="330"/>
                  </a:cubicBezTo>
                  <a:cubicBezTo>
                    <a:pt x="216" y="330"/>
                    <a:pt x="216" y="330"/>
                    <a:pt x="216" y="330"/>
                  </a:cubicBezTo>
                  <a:cubicBezTo>
                    <a:pt x="216" y="330"/>
                    <a:pt x="216" y="330"/>
                    <a:pt x="216" y="330"/>
                  </a:cubicBezTo>
                  <a:cubicBezTo>
                    <a:pt x="215" y="330"/>
                    <a:pt x="215" y="330"/>
                    <a:pt x="215" y="330"/>
                  </a:cubicBezTo>
                  <a:cubicBezTo>
                    <a:pt x="215" y="330"/>
                    <a:pt x="215" y="330"/>
                    <a:pt x="215" y="330"/>
                  </a:cubicBezTo>
                  <a:cubicBezTo>
                    <a:pt x="215" y="330"/>
                    <a:pt x="215" y="330"/>
                    <a:pt x="215" y="330"/>
                  </a:cubicBezTo>
                  <a:cubicBezTo>
                    <a:pt x="215" y="329"/>
                    <a:pt x="215" y="329"/>
                    <a:pt x="215" y="329"/>
                  </a:cubicBezTo>
                  <a:cubicBezTo>
                    <a:pt x="216" y="329"/>
                    <a:pt x="216" y="329"/>
                    <a:pt x="216" y="329"/>
                  </a:cubicBezTo>
                  <a:cubicBezTo>
                    <a:pt x="215" y="329"/>
                    <a:pt x="215" y="329"/>
                    <a:pt x="215" y="329"/>
                  </a:cubicBezTo>
                  <a:cubicBezTo>
                    <a:pt x="215" y="329"/>
                    <a:pt x="215" y="329"/>
                    <a:pt x="215" y="328"/>
                  </a:cubicBezTo>
                  <a:cubicBezTo>
                    <a:pt x="215" y="328"/>
                    <a:pt x="215" y="328"/>
                    <a:pt x="215" y="328"/>
                  </a:cubicBezTo>
                  <a:cubicBezTo>
                    <a:pt x="215" y="328"/>
                    <a:pt x="215" y="328"/>
                    <a:pt x="215" y="328"/>
                  </a:cubicBezTo>
                  <a:cubicBezTo>
                    <a:pt x="216" y="327"/>
                    <a:pt x="216" y="327"/>
                    <a:pt x="216" y="327"/>
                  </a:cubicBezTo>
                  <a:cubicBezTo>
                    <a:pt x="215" y="327"/>
                    <a:pt x="215" y="327"/>
                    <a:pt x="215" y="327"/>
                  </a:cubicBezTo>
                  <a:cubicBezTo>
                    <a:pt x="216" y="327"/>
                    <a:pt x="216" y="327"/>
                    <a:pt x="216" y="327"/>
                  </a:cubicBezTo>
                  <a:cubicBezTo>
                    <a:pt x="216" y="327"/>
                    <a:pt x="216" y="327"/>
                    <a:pt x="217" y="328"/>
                  </a:cubicBezTo>
                  <a:cubicBezTo>
                    <a:pt x="217" y="327"/>
                    <a:pt x="217" y="327"/>
                    <a:pt x="217" y="327"/>
                  </a:cubicBezTo>
                  <a:cubicBezTo>
                    <a:pt x="217" y="327"/>
                    <a:pt x="217" y="327"/>
                    <a:pt x="217" y="327"/>
                  </a:cubicBezTo>
                  <a:cubicBezTo>
                    <a:pt x="217" y="327"/>
                    <a:pt x="217" y="327"/>
                    <a:pt x="217" y="327"/>
                  </a:cubicBezTo>
                  <a:cubicBezTo>
                    <a:pt x="217" y="328"/>
                    <a:pt x="217" y="328"/>
                    <a:pt x="217" y="328"/>
                  </a:cubicBezTo>
                  <a:cubicBezTo>
                    <a:pt x="218" y="327"/>
                    <a:pt x="218" y="327"/>
                    <a:pt x="218" y="327"/>
                  </a:cubicBezTo>
                  <a:cubicBezTo>
                    <a:pt x="218" y="327"/>
                    <a:pt x="218" y="327"/>
                    <a:pt x="218" y="327"/>
                  </a:cubicBezTo>
                  <a:cubicBezTo>
                    <a:pt x="218" y="327"/>
                    <a:pt x="218" y="327"/>
                    <a:pt x="218" y="327"/>
                  </a:cubicBezTo>
                  <a:cubicBezTo>
                    <a:pt x="218" y="327"/>
                    <a:pt x="218" y="327"/>
                    <a:pt x="218" y="327"/>
                  </a:cubicBezTo>
                  <a:cubicBezTo>
                    <a:pt x="218" y="327"/>
                    <a:pt x="218" y="327"/>
                    <a:pt x="218" y="327"/>
                  </a:cubicBezTo>
                  <a:cubicBezTo>
                    <a:pt x="218" y="327"/>
                    <a:pt x="218" y="327"/>
                    <a:pt x="218" y="327"/>
                  </a:cubicBezTo>
                  <a:cubicBezTo>
                    <a:pt x="218" y="327"/>
                    <a:pt x="218" y="327"/>
                    <a:pt x="218" y="327"/>
                  </a:cubicBezTo>
                  <a:cubicBezTo>
                    <a:pt x="218" y="326"/>
                    <a:pt x="218" y="326"/>
                    <a:pt x="218" y="326"/>
                  </a:cubicBezTo>
                  <a:cubicBezTo>
                    <a:pt x="218" y="326"/>
                    <a:pt x="218" y="326"/>
                    <a:pt x="218" y="326"/>
                  </a:cubicBezTo>
                  <a:cubicBezTo>
                    <a:pt x="219" y="326"/>
                    <a:pt x="219" y="326"/>
                    <a:pt x="219" y="326"/>
                  </a:cubicBezTo>
                  <a:cubicBezTo>
                    <a:pt x="219" y="326"/>
                    <a:pt x="219" y="326"/>
                    <a:pt x="219" y="326"/>
                  </a:cubicBezTo>
                  <a:cubicBezTo>
                    <a:pt x="219" y="325"/>
                    <a:pt x="219" y="325"/>
                    <a:pt x="219" y="325"/>
                  </a:cubicBezTo>
                  <a:cubicBezTo>
                    <a:pt x="220" y="325"/>
                    <a:pt x="220" y="325"/>
                    <a:pt x="220" y="325"/>
                  </a:cubicBezTo>
                  <a:cubicBezTo>
                    <a:pt x="220" y="326"/>
                    <a:pt x="220" y="326"/>
                    <a:pt x="220" y="326"/>
                  </a:cubicBezTo>
                  <a:cubicBezTo>
                    <a:pt x="220" y="326"/>
                    <a:pt x="220" y="326"/>
                    <a:pt x="220" y="326"/>
                  </a:cubicBezTo>
                  <a:cubicBezTo>
                    <a:pt x="220" y="325"/>
                    <a:pt x="220" y="325"/>
                    <a:pt x="220" y="325"/>
                  </a:cubicBezTo>
                  <a:cubicBezTo>
                    <a:pt x="220" y="326"/>
                    <a:pt x="220" y="326"/>
                    <a:pt x="220" y="326"/>
                  </a:cubicBezTo>
                  <a:cubicBezTo>
                    <a:pt x="220" y="326"/>
                    <a:pt x="220" y="326"/>
                    <a:pt x="220" y="326"/>
                  </a:cubicBezTo>
                  <a:cubicBezTo>
                    <a:pt x="220" y="326"/>
                    <a:pt x="220" y="326"/>
                    <a:pt x="220" y="326"/>
                  </a:cubicBezTo>
                  <a:cubicBezTo>
                    <a:pt x="221" y="326"/>
                    <a:pt x="221" y="326"/>
                    <a:pt x="221" y="326"/>
                  </a:cubicBezTo>
                  <a:cubicBezTo>
                    <a:pt x="221" y="326"/>
                    <a:pt x="221" y="326"/>
                    <a:pt x="221" y="326"/>
                  </a:cubicBezTo>
                  <a:cubicBezTo>
                    <a:pt x="222" y="326"/>
                    <a:pt x="222" y="326"/>
                    <a:pt x="222" y="326"/>
                  </a:cubicBezTo>
                  <a:cubicBezTo>
                    <a:pt x="222" y="326"/>
                    <a:pt x="222" y="326"/>
                    <a:pt x="222" y="326"/>
                  </a:cubicBezTo>
                  <a:cubicBezTo>
                    <a:pt x="222" y="326"/>
                    <a:pt x="222" y="326"/>
                    <a:pt x="222" y="326"/>
                  </a:cubicBezTo>
                  <a:cubicBezTo>
                    <a:pt x="222" y="326"/>
                    <a:pt x="222" y="326"/>
                    <a:pt x="222" y="326"/>
                  </a:cubicBezTo>
                  <a:cubicBezTo>
                    <a:pt x="223" y="326"/>
                    <a:pt x="223" y="326"/>
                    <a:pt x="223" y="326"/>
                  </a:cubicBezTo>
                  <a:cubicBezTo>
                    <a:pt x="223" y="326"/>
                    <a:pt x="223" y="327"/>
                    <a:pt x="224" y="327"/>
                  </a:cubicBezTo>
                  <a:cubicBezTo>
                    <a:pt x="224" y="327"/>
                    <a:pt x="224" y="327"/>
                    <a:pt x="224" y="327"/>
                  </a:cubicBezTo>
                  <a:cubicBezTo>
                    <a:pt x="223" y="327"/>
                    <a:pt x="223" y="327"/>
                    <a:pt x="223" y="327"/>
                  </a:cubicBezTo>
                  <a:cubicBezTo>
                    <a:pt x="224" y="328"/>
                    <a:pt x="224" y="328"/>
                    <a:pt x="225" y="328"/>
                  </a:cubicBezTo>
                  <a:cubicBezTo>
                    <a:pt x="224" y="328"/>
                    <a:pt x="224" y="328"/>
                    <a:pt x="224" y="328"/>
                  </a:cubicBezTo>
                  <a:cubicBezTo>
                    <a:pt x="224" y="328"/>
                    <a:pt x="224" y="328"/>
                    <a:pt x="224" y="328"/>
                  </a:cubicBezTo>
                  <a:cubicBezTo>
                    <a:pt x="224" y="328"/>
                    <a:pt x="224" y="328"/>
                    <a:pt x="224" y="328"/>
                  </a:cubicBezTo>
                  <a:cubicBezTo>
                    <a:pt x="224" y="328"/>
                    <a:pt x="224" y="328"/>
                    <a:pt x="224" y="328"/>
                  </a:cubicBezTo>
                  <a:cubicBezTo>
                    <a:pt x="225" y="329"/>
                    <a:pt x="225" y="329"/>
                    <a:pt x="225" y="329"/>
                  </a:cubicBezTo>
                  <a:cubicBezTo>
                    <a:pt x="225" y="329"/>
                    <a:pt x="225" y="329"/>
                    <a:pt x="225" y="329"/>
                  </a:cubicBezTo>
                  <a:cubicBezTo>
                    <a:pt x="225" y="329"/>
                    <a:pt x="225" y="329"/>
                    <a:pt x="225" y="329"/>
                  </a:cubicBezTo>
                  <a:lnTo>
                    <a:pt x="224" y="329"/>
                  </a:lnTo>
                  <a:close/>
                  <a:moveTo>
                    <a:pt x="222" y="329"/>
                  </a:moveTo>
                  <a:cubicBezTo>
                    <a:pt x="222" y="328"/>
                    <a:pt x="222" y="328"/>
                    <a:pt x="222" y="328"/>
                  </a:cubicBezTo>
                  <a:cubicBezTo>
                    <a:pt x="222" y="328"/>
                    <a:pt x="222" y="328"/>
                    <a:pt x="222" y="328"/>
                  </a:cubicBezTo>
                  <a:cubicBezTo>
                    <a:pt x="221" y="328"/>
                    <a:pt x="221" y="328"/>
                    <a:pt x="221" y="328"/>
                  </a:cubicBezTo>
                  <a:cubicBezTo>
                    <a:pt x="222" y="329"/>
                    <a:pt x="222" y="329"/>
                    <a:pt x="222" y="329"/>
                  </a:cubicBezTo>
                  <a:cubicBezTo>
                    <a:pt x="222" y="329"/>
                    <a:pt x="222" y="329"/>
                    <a:pt x="222" y="329"/>
                  </a:cubicBezTo>
                  <a:close/>
                  <a:moveTo>
                    <a:pt x="215" y="277"/>
                  </a:moveTo>
                  <a:cubicBezTo>
                    <a:pt x="216" y="277"/>
                    <a:pt x="216" y="277"/>
                    <a:pt x="216" y="277"/>
                  </a:cubicBezTo>
                  <a:cubicBezTo>
                    <a:pt x="215" y="277"/>
                    <a:pt x="215" y="277"/>
                    <a:pt x="215" y="277"/>
                  </a:cubicBezTo>
                  <a:cubicBezTo>
                    <a:pt x="215" y="277"/>
                    <a:pt x="215" y="277"/>
                    <a:pt x="215" y="277"/>
                  </a:cubicBezTo>
                  <a:cubicBezTo>
                    <a:pt x="215" y="277"/>
                    <a:pt x="215" y="277"/>
                    <a:pt x="215" y="277"/>
                  </a:cubicBezTo>
                  <a:close/>
                  <a:moveTo>
                    <a:pt x="213" y="330"/>
                  </a:moveTo>
                  <a:cubicBezTo>
                    <a:pt x="213" y="330"/>
                    <a:pt x="213" y="330"/>
                    <a:pt x="213" y="330"/>
                  </a:cubicBezTo>
                  <a:cubicBezTo>
                    <a:pt x="213" y="330"/>
                    <a:pt x="213" y="330"/>
                    <a:pt x="213" y="330"/>
                  </a:cubicBezTo>
                  <a:cubicBezTo>
                    <a:pt x="213" y="330"/>
                    <a:pt x="213" y="330"/>
                    <a:pt x="213" y="330"/>
                  </a:cubicBezTo>
                  <a:cubicBezTo>
                    <a:pt x="213" y="330"/>
                    <a:pt x="213" y="330"/>
                    <a:pt x="213" y="330"/>
                  </a:cubicBezTo>
                  <a:cubicBezTo>
                    <a:pt x="213" y="330"/>
                    <a:pt x="213" y="330"/>
                    <a:pt x="213" y="330"/>
                  </a:cubicBezTo>
                  <a:cubicBezTo>
                    <a:pt x="213" y="330"/>
                    <a:pt x="213" y="330"/>
                    <a:pt x="213" y="330"/>
                  </a:cubicBezTo>
                  <a:close/>
                  <a:moveTo>
                    <a:pt x="199" y="331"/>
                  </a:moveTo>
                  <a:cubicBezTo>
                    <a:pt x="199" y="330"/>
                    <a:pt x="199" y="330"/>
                    <a:pt x="199" y="330"/>
                  </a:cubicBezTo>
                  <a:cubicBezTo>
                    <a:pt x="198" y="331"/>
                    <a:pt x="198" y="331"/>
                    <a:pt x="198" y="331"/>
                  </a:cubicBezTo>
                  <a:lnTo>
                    <a:pt x="199" y="331"/>
                  </a:lnTo>
                  <a:close/>
                  <a:moveTo>
                    <a:pt x="197" y="313"/>
                  </a:moveTo>
                  <a:cubicBezTo>
                    <a:pt x="197" y="313"/>
                    <a:pt x="197" y="313"/>
                    <a:pt x="197" y="313"/>
                  </a:cubicBezTo>
                  <a:cubicBezTo>
                    <a:pt x="197" y="314"/>
                    <a:pt x="197" y="314"/>
                    <a:pt x="197" y="314"/>
                  </a:cubicBezTo>
                  <a:cubicBezTo>
                    <a:pt x="197" y="313"/>
                    <a:pt x="197" y="313"/>
                    <a:pt x="197" y="313"/>
                  </a:cubicBezTo>
                  <a:cubicBezTo>
                    <a:pt x="197" y="314"/>
                    <a:pt x="197" y="314"/>
                    <a:pt x="197" y="314"/>
                  </a:cubicBezTo>
                  <a:cubicBezTo>
                    <a:pt x="197" y="314"/>
                    <a:pt x="197" y="314"/>
                    <a:pt x="197" y="314"/>
                  </a:cubicBezTo>
                  <a:cubicBezTo>
                    <a:pt x="197" y="313"/>
                    <a:pt x="197" y="313"/>
                    <a:pt x="197" y="313"/>
                  </a:cubicBezTo>
                  <a:close/>
                  <a:moveTo>
                    <a:pt x="200" y="331"/>
                  </a:moveTo>
                  <a:cubicBezTo>
                    <a:pt x="200" y="331"/>
                    <a:pt x="200" y="331"/>
                    <a:pt x="200" y="331"/>
                  </a:cubicBezTo>
                  <a:cubicBezTo>
                    <a:pt x="201" y="331"/>
                    <a:pt x="201" y="331"/>
                    <a:pt x="201" y="331"/>
                  </a:cubicBezTo>
                  <a:cubicBezTo>
                    <a:pt x="201" y="331"/>
                    <a:pt x="201" y="331"/>
                    <a:pt x="201" y="331"/>
                  </a:cubicBezTo>
                  <a:cubicBezTo>
                    <a:pt x="201" y="330"/>
                    <a:pt x="201" y="330"/>
                    <a:pt x="201" y="330"/>
                  </a:cubicBezTo>
                  <a:cubicBezTo>
                    <a:pt x="201" y="330"/>
                    <a:pt x="201" y="330"/>
                    <a:pt x="201" y="330"/>
                  </a:cubicBezTo>
                  <a:cubicBezTo>
                    <a:pt x="200" y="330"/>
                    <a:pt x="200" y="330"/>
                    <a:pt x="200" y="330"/>
                  </a:cubicBezTo>
                  <a:cubicBezTo>
                    <a:pt x="201" y="330"/>
                    <a:pt x="201" y="330"/>
                    <a:pt x="201" y="330"/>
                  </a:cubicBezTo>
                  <a:cubicBezTo>
                    <a:pt x="200" y="330"/>
                    <a:pt x="200" y="330"/>
                    <a:pt x="200" y="330"/>
                  </a:cubicBezTo>
                  <a:cubicBezTo>
                    <a:pt x="200" y="330"/>
                    <a:pt x="200" y="330"/>
                    <a:pt x="200" y="330"/>
                  </a:cubicBezTo>
                  <a:cubicBezTo>
                    <a:pt x="200" y="330"/>
                    <a:pt x="200" y="330"/>
                    <a:pt x="200" y="330"/>
                  </a:cubicBezTo>
                  <a:cubicBezTo>
                    <a:pt x="200" y="330"/>
                    <a:pt x="200" y="330"/>
                    <a:pt x="200" y="330"/>
                  </a:cubicBezTo>
                  <a:cubicBezTo>
                    <a:pt x="199" y="331"/>
                    <a:pt x="199" y="331"/>
                    <a:pt x="199" y="331"/>
                  </a:cubicBezTo>
                  <a:lnTo>
                    <a:pt x="200" y="331"/>
                  </a:lnTo>
                  <a:close/>
                  <a:moveTo>
                    <a:pt x="195" y="308"/>
                  </a:moveTo>
                  <a:cubicBezTo>
                    <a:pt x="196" y="309"/>
                    <a:pt x="196" y="309"/>
                    <a:pt x="196" y="309"/>
                  </a:cubicBezTo>
                  <a:cubicBezTo>
                    <a:pt x="196" y="309"/>
                    <a:pt x="196" y="309"/>
                    <a:pt x="196" y="309"/>
                  </a:cubicBezTo>
                  <a:cubicBezTo>
                    <a:pt x="196" y="309"/>
                    <a:pt x="196" y="309"/>
                    <a:pt x="196" y="309"/>
                  </a:cubicBezTo>
                  <a:cubicBezTo>
                    <a:pt x="196" y="309"/>
                    <a:pt x="196" y="309"/>
                    <a:pt x="196" y="309"/>
                  </a:cubicBezTo>
                  <a:cubicBezTo>
                    <a:pt x="196" y="308"/>
                    <a:pt x="196" y="308"/>
                    <a:pt x="196" y="308"/>
                  </a:cubicBezTo>
                  <a:cubicBezTo>
                    <a:pt x="196" y="308"/>
                    <a:pt x="196" y="308"/>
                    <a:pt x="196" y="308"/>
                  </a:cubicBezTo>
                  <a:cubicBezTo>
                    <a:pt x="197" y="308"/>
                    <a:pt x="197" y="308"/>
                    <a:pt x="197" y="308"/>
                  </a:cubicBezTo>
                  <a:cubicBezTo>
                    <a:pt x="197" y="308"/>
                    <a:pt x="197" y="308"/>
                    <a:pt x="197" y="308"/>
                  </a:cubicBezTo>
                  <a:cubicBezTo>
                    <a:pt x="196" y="309"/>
                    <a:pt x="196" y="309"/>
                    <a:pt x="196" y="309"/>
                  </a:cubicBezTo>
                  <a:cubicBezTo>
                    <a:pt x="197" y="309"/>
                    <a:pt x="197" y="309"/>
                    <a:pt x="197" y="309"/>
                  </a:cubicBezTo>
                  <a:cubicBezTo>
                    <a:pt x="197" y="309"/>
                    <a:pt x="197" y="309"/>
                    <a:pt x="197" y="309"/>
                  </a:cubicBezTo>
                  <a:cubicBezTo>
                    <a:pt x="197" y="309"/>
                    <a:pt x="197" y="309"/>
                    <a:pt x="197" y="309"/>
                  </a:cubicBezTo>
                  <a:cubicBezTo>
                    <a:pt x="198" y="309"/>
                    <a:pt x="198" y="309"/>
                    <a:pt x="198" y="309"/>
                  </a:cubicBezTo>
                  <a:cubicBezTo>
                    <a:pt x="198" y="308"/>
                    <a:pt x="198" y="308"/>
                    <a:pt x="198" y="308"/>
                  </a:cubicBezTo>
                  <a:cubicBezTo>
                    <a:pt x="198" y="308"/>
                    <a:pt x="198" y="308"/>
                    <a:pt x="198" y="308"/>
                  </a:cubicBezTo>
                  <a:cubicBezTo>
                    <a:pt x="198" y="308"/>
                    <a:pt x="198" y="308"/>
                    <a:pt x="198" y="308"/>
                  </a:cubicBezTo>
                  <a:cubicBezTo>
                    <a:pt x="198" y="308"/>
                    <a:pt x="198" y="308"/>
                    <a:pt x="198" y="308"/>
                  </a:cubicBezTo>
                  <a:cubicBezTo>
                    <a:pt x="198" y="308"/>
                    <a:pt x="198" y="308"/>
                    <a:pt x="198" y="308"/>
                  </a:cubicBezTo>
                  <a:cubicBezTo>
                    <a:pt x="198" y="307"/>
                    <a:pt x="198" y="307"/>
                    <a:pt x="198" y="307"/>
                  </a:cubicBezTo>
                  <a:cubicBezTo>
                    <a:pt x="198" y="307"/>
                    <a:pt x="198" y="307"/>
                    <a:pt x="198" y="307"/>
                  </a:cubicBezTo>
                  <a:cubicBezTo>
                    <a:pt x="198" y="307"/>
                    <a:pt x="198" y="307"/>
                    <a:pt x="198" y="307"/>
                  </a:cubicBezTo>
                  <a:cubicBezTo>
                    <a:pt x="198" y="307"/>
                    <a:pt x="198" y="307"/>
                    <a:pt x="198" y="307"/>
                  </a:cubicBezTo>
                  <a:cubicBezTo>
                    <a:pt x="197" y="307"/>
                    <a:pt x="197" y="307"/>
                    <a:pt x="197" y="307"/>
                  </a:cubicBezTo>
                  <a:cubicBezTo>
                    <a:pt x="197" y="307"/>
                    <a:pt x="197" y="307"/>
                    <a:pt x="197" y="307"/>
                  </a:cubicBezTo>
                  <a:cubicBezTo>
                    <a:pt x="197" y="307"/>
                    <a:pt x="197" y="307"/>
                    <a:pt x="197" y="307"/>
                  </a:cubicBezTo>
                  <a:cubicBezTo>
                    <a:pt x="196" y="307"/>
                    <a:pt x="196" y="307"/>
                    <a:pt x="196" y="307"/>
                  </a:cubicBezTo>
                  <a:cubicBezTo>
                    <a:pt x="196" y="307"/>
                    <a:pt x="196" y="307"/>
                    <a:pt x="196" y="307"/>
                  </a:cubicBezTo>
                  <a:lnTo>
                    <a:pt x="195" y="308"/>
                  </a:lnTo>
                  <a:close/>
                  <a:moveTo>
                    <a:pt x="218" y="317"/>
                  </a:moveTo>
                  <a:cubicBezTo>
                    <a:pt x="218" y="317"/>
                    <a:pt x="218" y="317"/>
                    <a:pt x="218" y="317"/>
                  </a:cubicBezTo>
                  <a:cubicBezTo>
                    <a:pt x="218" y="317"/>
                    <a:pt x="218" y="317"/>
                    <a:pt x="218" y="317"/>
                  </a:cubicBezTo>
                  <a:cubicBezTo>
                    <a:pt x="218" y="317"/>
                    <a:pt x="218" y="317"/>
                    <a:pt x="218" y="317"/>
                  </a:cubicBezTo>
                  <a:cubicBezTo>
                    <a:pt x="218" y="317"/>
                    <a:pt x="218" y="317"/>
                    <a:pt x="218" y="317"/>
                  </a:cubicBezTo>
                  <a:close/>
                  <a:moveTo>
                    <a:pt x="199" y="307"/>
                  </a:moveTo>
                  <a:cubicBezTo>
                    <a:pt x="199" y="306"/>
                    <a:pt x="199" y="306"/>
                    <a:pt x="199" y="306"/>
                  </a:cubicBezTo>
                  <a:cubicBezTo>
                    <a:pt x="198" y="306"/>
                    <a:pt x="198" y="306"/>
                    <a:pt x="198" y="306"/>
                  </a:cubicBezTo>
                  <a:cubicBezTo>
                    <a:pt x="198" y="306"/>
                    <a:pt x="198" y="306"/>
                    <a:pt x="198" y="306"/>
                  </a:cubicBezTo>
                  <a:cubicBezTo>
                    <a:pt x="197" y="306"/>
                    <a:pt x="197" y="306"/>
                    <a:pt x="197" y="306"/>
                  </a:cubicBezTo>
                  <a:cubicBezTo>
                    <a:pt x="197" y="306"/>
                    <a:pt x="197" y="306"/>
                    <a:pt x="197" y="306"/>
                  </a:cubicBezTo>
                  <a:cubicBezTo>
                    <a:pt x="198" y="307"/>
                    <a:pt x="198" y="307"/>
                    <a:pt x="198" y="307"/>
                  </a:cubicBezTo>
                  <a:cubicBezTo>
                    <a:pt x="198" y="307"/>
                    <a:pt x="198" y="307"/>
                    <a:pt x="198" y="307"/>
                  </a:cubicBezTo>
                  <a:cubicBezTo>
                    <a:pt x="198" y="307"/>
                    <a:pt x="198" y="307"/>
                    <a:pt x="198" y="307"/>
                  </a:cubicBezTo>
                  <a:cubicBezTo>
                    <a:pt x="198" y="307"/>
                    <a:pt x="198" y="307"/>
                    <a:pt x="198" y="307"/>
                  </a:cubicBezTo>
                  <a:cubicBezTo>
                    <a:pt x="199" y="307"/>
                    <a:pt x="198" y="307"/>
                    <a:pt x="199" y="308"/>
                  </a:cubicBezTo>
                  <a:cubicBezTo>
                    <a:pt x="199" y="307"/>
                    <a:pt x="199" y="307"/>
                    <a:pt x="199" y="307"/>
                  </a:cubicBezTo>
                  <a:cubicBezTo>
                    <a:pt x="199" y="308"/>
                    <a:pt x="199" y="308"/>
                    <a:pt x="199" y="308"/>
                  </a:cubicBezTo>
                  <a:cubicBezTo>
                    <a:pt x="199" y="307"/>
                    <a:pt x="199" y="307"/>
                    <a:pt x="199" y="307"/>
                  </a:cubicBezTo>
                  <a:cubicBezTo>
                    <a:pt x="199" y="307"/>
                    <a:pt x="199" y="307"/>
                    <a:pt x="199" y="307"/>
                  </a:cubicBezTo>
                  <a:close/>
                  <a:moveTo>
                    <a:pt x="212" y="334"/>
                  </a:moveTo>
                  <a:cubicBezTo>
                    <a:pt x="212" y="334"/>
                    <a:pt x="212" y="334"/>
                    <a:pt x="212" y="334"/>
                  </a:cubicBezTo>
                  <a:cubicBezTo>
                    <a:pt x="212" y="334"/>
                    <a:pt x="212" y="334"/>
                    <a:pt x="212" y="334"/>
                  </a:cubicBezTo>
                  <a:cubicBezTo>
                    <a:pt x="212" y="333"/>
                    <a:pt x="212" y="333"/>
                    <a:pt x="212" y="333"/>
                  </a:cubicBezTo>
                  <a:cubicBezTo>
                    <a:pt x="212" y="333"/>
                    <a:pt x="212" y="333"/>
                    <a:pt x="212" y="333"/>
                  </a:cubicBezTo>
                  <a:cubicBezTo>
                    <a:pt x="212" y="333"/>
                    <a:pt x="212" y="333"/>
                    <a:pt x="212" y="333"/>
                  </a:cubicBezTo>
                  <a:lnTo>
                    <a:pt x="212" y="334"/>
                  </a:lnTo>
                  <a:close/>
                  <a:moveTo>
                    <a:pt x="211" y="334"/>
                  </a:moveTo>
                  <a:cubicBezTo>
                    <a:pt x="211" y="334"/>
                    <a:pt x="211" y="334"/>
                    <a:pt x="211" y="334"/>
                  </a:cubicBezTo>
                  <a:cubicBezTo>
                    <a:pt x="211" y="334"/>
                    <a:pt x="211" y="334"/>
                    <a:pt x="211" y="334"/>
                  </a:cubicBezTo>
                  <a:cubicBezTo>
                    <a:pt x="211" y="334"/>
                    <a:pt x="211" y="334"/>
                    <a:pt x="211" y="334"/>
                  </a:cubicBezTo>
                  <a:cubicBezTo>
                    <a:pt x="211" y="334"/>
                    <a:pt x="211" y="334"/>
                    <a:pt x="211" y="334"/>
                  </a:cubicBezTo>
                  <a:close/>
                  <a:moveTo>
                    <a:pt x="212" y="312"/>
                  </a:moveTo>
                  <a:cubicBezTo>
                    <a:pt x="211" y="312"/>
                    <a:pt x="211" y="312"/>
                    <a:pt x="211" y="312"/>
                  </a:cubicBezTo>
                  <a:cubicBezTo>
                    <a:pt x="211" y="312"/>
                    <a:pt x="211" y="312"/>
                    <a:pt x="211" y="312"/>
                  </a:cubicBezTo>
                  <a:cubicBezTo>
                    <a:pt x="211" y="312"/>
                    <a:pt x="211" y="312"/>
                    <a:pt x="211" y="312"/>
                  </a:cubicBezTo>
                  <a:cubicBezTo>
                    <a:pt x="211" y="312"/>
                    <a:pt x="211" y="312"/>
                    <a:pt x="211" y="312"/>
                  </a:cubicBezTo>
                  <a:lnTo>
                    <a:pt x="212" y="312"/>
                  </a:lnTo>
                  <a:close/>
                  <a:moveTo>
                    <a:pt x="208" y="334"/>
                  </a:moveTo>
                  <a:cubicBezTo>
                    <a:pt x="208" y="334"/>
                    <a:pt x="208" y="334"/>
                    <a:pt x="208" y="334"/>
                  </a:cubicBezTo>
                  <a:cubicBezTo>
                    <a:pt x="208" y="334"/>
                    <a:pt x="208" y="334"/>
                    <a:pt x="208" y="334"/>
                  </a:cubicBezTo>
                  <a:cubicBezTo>
                    <a:pt x="209" y="334"/>
                    <a:pt x="209" y="334"/>
                    <a:pt x="209" y="334"/>
                  </a:cubicBezTo>
                  <a:cubicBezTo>
                    <a:pt x="209" y="334"/>
                    <a:pt x="209" y="334"/>
                    <a:pt x="209" y="334"/>
                  </a:cubicBezTo>
                  <a:cubicBezTo>
                    <a:pt x="209" y="334"/>
                    <a:pt x="209" y="334"/>
                    <a:pt x="209" y="334"/>
                  </a:cubicBezTo>
                  <a:cubicBezTo>
                    <a:pt x="209" y="334"/>
                    <a:pt x="209" y="334"/>
                    <a:pt x="209" y="334"/>
                  </a:cubicBezTo>
                  <a:cubicBezTo>
                    <a:pt x="210" y="334"/>
                    <a:pt x="210" y="334"/>
                    <a:pt x="210" y="334"/>
                  </a:cubicBezTo>
                  <a:cubicBezTo>
                    <a:pt x="210" y="334"/>
                    <a:pt x="210" y="334"/>
                    <a:pt x="210" y="334"/>
                  </a:cubicBezTo>
                  <a:cubicBezTo>
                    <a:pt x="210" y="334"/>
                    <a:pt x="210" y="334"/>
                    <a:pt x="211" y="334"/>
                  </a:cubicBezTo>
                  <a:cubicBezTo>
                    <a:pt x="210" y="333"/>
                    <a:pt x="210" y="333"/>
                    <a:pt x="210" y="333"/>
                  </a:cubicBezTo>
                  <a:cubicBezTo>
                    <a:pt x="210" y="333"/>
                    <a:pt x="210" y="333"/>
                    <a:pt x="210" y="333"/>
                  </a:cubicBezTo>
                  <a:cubicBezTo>
                    <a:pt x="209" y="333"/>
                    <a:pt x="209" y="334"/>
                    <a:pt x="208" y="334"/>
                  </a:cubicBezTo>
                  <a:close/>
                  <a:moveTo>
                    <a:pt x="212" y="331"/>
                  </a:moveTo>
                  <a:cubicBezTo>
                    <a:pt x="212" y="331"/>
                    <a:pt x="212" y="331"/>
                    <a:pt x="212" y="331"/>
                  </a:cubicBezTo>
                  <a:cubicBezTo>
                    <a:pt x="213" y="331"/>
                    <a:pt x="213" y="331"/>
                    <a:pt x="213" y="331"/>
                  </a:cubicBezTo>
                  <a:cubicBezTo>
                    <a:pt x="213" y="331"/>
                    <a:pt x="213" y="331"/>
                    <a:pt x="213" y="331"/>
                  </a:cubicBezTo>
                  <a:cubicBezTo>
                    <a:pt x="213" y="331"/>
                    <a:pt x="213" y="331"/>
                    <a:pt x="213" y="331"/>
                  </a:cubicBezTo>
                  <a:cubicBezTo>
                    <a:pt x="213" y="330"/>
                    <a:pt x="213" y="330"/>
                    <a:pt x="213" y="330"/>
                  </a:cubicBezTo>
                  <a:cubicBezTo>
                    <a:pt x="212" y="330"/>
                    <a:pt x="212" y="330"/>
                    <a:pt x="212" y="330"/>
                  </a:cubicBezTo>
                  <a:lnTo>
                    <a:pt x="212" y="331"/>
                  </a:lnTo>
                  <a:close/>
                  <a:moveTo>
                    <a:pt x="206" y="312"/>
                  </a:moveTo>
                  <a:cubicBezTo>
                    <a:pt x="206" y="312"/>
                    <a:pt x="206" y="312"/>
                    <a:pt x="206" y="312"/>
                  </a:cubicBezTo>
                  <a:cubicBezTo>
                    <a:pt x="207" y="312"/>
                    <a:pt x="207" y="312"/>
                    <a:pt x="207" y="312"/>
                  </a:cubicBezTo>
                  <a:cubicBezTo>
                    <a:pt x="206" y="312"/>
                    <a:pt x="206" y="312"/>
                    <a:pt x="206" y="312"/>
                  </a:cubicBezTo>
                  <a:cubicBezTo>
                    <a:pt x="206" y="312"/>
                    <a:pt x="206" y="312"/>
                    <a:pt x="206" y="312"/>
                  </a:cubicBezTo>
                  <a:cubicBezTo>
                    <a:pt x="206" y="312"/>
                    <a:pt x="206" y="312"/>
                    <a:pt x="206" y="312"/>
                  </a:cubicBezTo>
                  <a:close/>
                  <a:moveTo>
                    <a:pt x="214" y="328"/>
                  </a:moveTo>
                  <a:cubicBezTo>
                    <a:pt x="213" y="329"/>
                    <a:pt x="213" y="329"/>
                    <a:pt x="213" y="329"/>
                  </a:cubicBezTo>
                  <a:cubicBezTo>
                    <a:pt x="213" y="329"/>
                    <a:pt x="213" y="329"/>
                    <a:pt x="213" y="329"/>
                  </a:cubicBezTo>
                  <a:cubicBezTo>
                    <a:pt x="214" y="328"/>
                    <a:pt x="214" y="328"/>
                    <a:pt x="214" y="328"/>
                  </a:cubicBezTo>
                  <a:close/>
                  <a:moveTo>
                    <a:pt x="265" y="420"/>
                  </a:moveTo>
                  <a:cubicBezTo>
                    <a:pt x="265" y="420"/>
                    <a:pt x="265" y="420"/>
                    <a:pt x="265" y="420"/>
                  </a:cubicBezTo>
                  <a:cubicBezTo>
                    <a:pt x="265" y="420"/>
                    <a:pt x="265" y="420"/>
                    <a:pt x="265" y="420"/>
                  </a:cubicBezTo>
                  <a:cubicBezTo>
                    <a:pt x="265" y="420"/>
                    <a:pt x="265" y="420"/>
                    <a:pt x="265" y="420"/>
                  </a:cubicBezTo>
                  <a:close/>
                  <a:moveTo>
                    <a:pt x="336" y="461"/>
                  </a:moveTo>
                  <a:cubicBezTo>
                    <a:pt x="336" y="461"/>
                    <a:pt x="336" y="461"/>
                    <a:pt x="336" y="461"/>
                  </a:cubicBezTo>
                  <a:cubicBezTo>
                    <a:pt x="336" y="461"/>
                    <a:pt x="336" y="461"/>
                    <a:pt x="336" y="460"/>
                  </a:cubicBezTo>
                  <a:lnTo>
                    <a:pt x="336" y="461"/>
                  </a:lnTo>
                  <a:close/>
                  <a:moveTo>
                    <a:pt x="337" y="462"/>
                  </a:moveTo>
                  <a:cubicBezTo>
                    <a:pt x="336" y="463"/>
                    <a:pt x="336" y="463"/>
                    <a:pt x="336" y="463"/>
                  </a:cubicBezTo>
                  <a:cubicBezTo>
                    <a:pt x="336" y="463"/>
                    <a:pt x="336" y="463"/>
                    <a:pt x="336" y="463"/>
                  </a:cubicBezTo>
                  <a:cubicBezTo>
                    <a:pt x="337" y="463"/>
                    <a:pt x="337" y="463"/>
                    <a:pt x="337" y="463"/>
                  </a:cubicBezTo>
                  <a:cubicBezTo>
                    <a:pt x="336" y="463"/>
                    <a:pt x="336" y="463"/>
                    <a:pt x="336" y="463"/>
                  </a:cubicBezTo>
                  <a:cubicBezTo>
                    <a:pt x="337" y="463"/>
                    <a:pt x="337" y="463"/>
                    <a:pt x="337" y="463"/>
                  </a:cubicBezTo>
                  <a:lnTo>
                    <a:pt x="337" y="462"/>
                  </a:lnTo>
                  <a:close/>
                  <a:moveTo>
                    <a:pt x="153" y="316"/>
                  </a:moveTo>
                  <a:cubicBezTo>
                    <a:pt x="153" y="316"/>
                    <a:pt x="153" y="316"/>
                    <a:pt x="153" y="316"/>
                  </a:cubicBezTo>
                  <a:cubicBezTo>
                    <a:pt x="152" y="315"/>
                    <a:pt x="152" y="315"/>
                    <a:pt x="152" y="315"/>
                  </a:cubicBezTo>
                  <a:cubicBezTo>
                    <a:pt x="152" y="316"/>
                    <a:pt x="152" y="316"/>
                    <a:pt x="152" y="316"/>
                  </a:cubicBezTo>
                  <a:cubicBezTo>
                    <a:pt x="152" y="315"/>
                    <a:pt x="152" y="315"/>
                    <a:pt x="152" y="315"/>
                  </a:cubicBezTo>
                  <a:cubicBezTo>
                    <a:pt x="152" y="316"/>
                    <a:pt x="152" y="316"/>
                    <a:pt x="152" y="316"/>
                  </a:cubicBezTo>
                  <a:cubicBezTo>
                    <a:pt x="152" y="316"/>
                    <a:pt x="152" y="316"/>
                    <a:pt x="152" y="316"/>
                  </a:cubicBezTo>
                  <a:cubicBezTo>
                    <a:pt x="152" y="316"/>
                    <a:pt x="152" y="316"/>
                    <a:pt x="152" y="316"/>
                  </a:cubicBezTo>
                  <a:cubicBezTo>
                    <a:pt x="152" y="316"/>
                    <a:pt x="152" y="316"/>
                    <a:pt x="152" y="316"/>
                  </a:cubicBezTo>
                  <a:cubicBezTo>
                    <a:pt x="152" y="316"/>
                    <a:pt x="152" y="316"/>
                    <a:pt x="152" y="316"/>
                  </a:cubicBezTo>
                  <a:cubicBezTo>
                    <a:pt x="153" y="317"/>
                    <a:pt x="153" y="317"/>
                    <a:pt x="153" y="317"/>
                  </a:cubicBezTo>
                  <a:cubicBezTo>
                    <a:pt x="153" y="316"/>
                    <a:pt x="153" y="316"/>
                    <a:pt x="153" y="316"/>
                  </a:cubicBezTo>
                  <a:cubicBezTo>
                    <a:pt x="153" y="316"/>
                    <a:pt x="153" y="316"/>
                    <a:pt x="153" y="316"/>
                  </a:cubicBezTo>
                  <a:cubicBezTo>
                    <a:pt x="153" y="316"/>
                    <a:pt x="153" y="316"/>
                    <a:pt x="153" y="316"/>
                  </a:cubicBezTo>
                  <a:close/>
                  <a:moveTo>
                    <a:pt x="339" y="473"/>
                  </a:moveTo>
                  <a:cubicBezTo>
                    <a:pt x="339" y="472"/>
                    <a:pt x="339" y="472"/>
                    <a:pt x="339" y="472"/>
                  </a:cubicBezTo>
                  <a:cubicBezTo>
                    <a:pt x="339" y="473"/>
                    <a:pt x="339" y="473"/>
                    <a:pt x="339" y="473"/>
                  </a:cubicBezTo>
                  <a:cubicBezTo>
                    <a:pt x="338" y="473"/>
                    <a:pt x="338" y="473"/>
                    <a:pt x="338" y="473"/>
                  </a:cubicBezTo>
                  <a:cubicBezTo>
                    <a:pt x="338" y="473"/>
                    <a:pt x="338" y="473"/>
                    <a:pt x="338" y="473"/>
                  </a:cubicBezTo>
                  <a:cubicBezTo>
                    <a:pt x="338" y="473"/>
                    <a:pt x="338" y="473"/>
                    <a:pt x="338" y="473"/>
                  </a:cubicBezTo>
                  <a:cubicBezTo>
                    <a:pt x="338" y="473"/>
                    <a:pt x="338" y="473"/>
                    <a:pt x="338" y="473"/>
                  </a:cubicBezTo>
                  <a:cubicBezTo>
                    <a:pt x="338" y="473"/>
                    <a:pt x="338" y="473"/>
                    <a:pt x="338" y="473"/>
                  </a:cubicBezTo>
                  <a:cubicBezTo>
                    <a:pt x="338" y="473"/>
                    <a:pt x="338" y="473"/>
                    <a:pt x="338" y="473"/>
                  </a:cubicBezTo>
                  <a:cubicBezTo>
                    <a:pt x="338" y="474"/>
                    <a:pt x="338" y="474"/>
                    <a:pt x="338" y="474"/>
                  </a:cubicBezTo>
                  <a:cubicBezTo>
                    <a:pt x="338" y="474"/>
                    <a:pt x="338" y="474"/>
                    <a:pt x="338" y="474"/>
                  </a:cubicBezTo>
                  <a:cubicBezTo>
                    <a:pt x="338" y="474"/>
                    <a:pt x="338" y="474"/>
                    <a:pt x="338" y="474"/>
                  </a:cubicBezTo>
                  <a:cubicBezTo>
                    <a:pt x="338" y="474"/>
                    <a:pt x="338" y="474"/>
                    <a:pt x="338" y="475"/>
                  </a:cubicBezTo>
                  <a:cubicBezTo>
                    <a:pt x="338" y="474"/>
                    <a:pt x="338" y="474"/>
                    <a:pt x="338" y="474"/>
                  </a:cubicBezTo>
                  <a:cubicBezTo>
                    <a:pt x="339" y="475"/>
                    <a:pt x="339" y="475"/>
                    <a:pt x="339" y="475"/>
                  </a:cubicBezTo>
                  <a:cubicBezTo>
                    <a:pt x="339" y="474"/>
                    <a:pt x="339" y="474"/>
                    <a:pt x="339" y="474"/>
                  </a:cubicBezTo>
                  <a:cubicBezTo>
                    <a:pt x="339" y="474"/>
                    <a:pt x="339" y="474"/>
                    <a:pt x="339" y="474"/>
                  </a:cubicBezTo>
                  <a:cubicBezTo>
                    <a:pt x="339" y="474"/>
                    <a:pt x="339" y="474"/>
                    <a:pt x="339" y="474"/>
                  </a:cubicBezTo>
                  <a:cubicBezTo>
                    <a:pt x="339" y="474"/>
                    <a:pt x="339" y="474"/>
                    <a:pt x="339" y="473"/>
                  </a:cubicBezTo>
                  <a:close/>
                  <a:moveTo>
                    <a:pt x="338" y="475"/>
                  </a:moveTo>
                  <a:cubicBezTo>
                    <a:pt x="338" y="475"/>
                    <a:pt x="338" y="475"/>
                    <a:pt x="338" y="475"/>
                  </a:cubicBezTo>
                  <a:cubicBezTo>
                    <a:pt x="338" y="474"/>
                    <a:pt x="338" y="474"/>
                    <a:pt x="338" y="474"/>
                  </a:cubicBezTo>
                  <a:cubicBezTo>
                    <a:pt x="338" y="474"/>
                    <a:pt x="338" y="474"/>
                    <a:pt x="338" y="474"/>
                  </a:cubicBezTo>
                  <a:cubicBezTo>
                    <a:pt x="338" y="474"/>
                    <a:pt x="338" y="474"/>
                    <a:pt x="338" y="474"/>
                  </a:cubicBezTo>
                  <a:cubicBezTo>
                    <a:pt x="337" y="475"/>
                    <a:pt x="337" y="475"/>
                    <a:pt x="337" y="475"/>
                  </a:cubicBezTo>
                  <a:cubicBezTo>
                    <a:pt x="336" y="475"/>
                    <a:pt x="336" y="475"/>
                    <a:pt x="336" y="475"/>
                  </a:cubicBezTo>
                  <a:cubicBezTo>
                    <a:pt x="337" y="475"/>
                    <a:pt x="337" y="475"/>
                    <a:pt x="337" y="475"/>
                  </a:cubicBezTo>
                  <a:cubicBezTo>
                    <a:pt x="337" y="476"/>
                    <a:pt x="337" y="476"/>
                    <a:pt x="337" y="476"/>
                  </a:cubicBezTo>
                  <a:cubicBezTo>
                    <a:pt x="337" y="476"/>
                    <a:pt x="337" y="476"/>
                    <a:pt x="337" y="476"/>
                  </a:cubicBezTo>
                  <a:cubicBezTo>
                    <a:pt x="337" y="476"/>
                    <a:pt x="337" y="476"/>
                    <a:pt x="337" y="476"/>
                  </a:cubicBezTo>
                  <a:cubicBezTo>
                    <a:pt x="337" y="477"/>
                    <a:pt x="337" y="477"/>
                    <a:pt x="337" y="477"/>
                  </a:cubicBezTo>
                  <a:cubicBezTo>
                    <a:pt x="338" y="476"/>
                    <a:pt x="338" y="476"/>
                    <a:pt x="338" y="476"/>
                  </a:cubicBezTo>
                  <a:cubicBezTo>
                    <a:pt x="338" y="476"/>
                    <a:pt x="338" y="476"/>
                    <a:pt x="338" y="476"/>
                  </a:cubicBezTo>
                  <a:cubicBezTo>
                    <a:pt x="339" y="476"/>
                    <a:pt x="339" y="476"/>
                    <a:pt x="339" y="476"/>
                  </a:cubicBezTo>
                  <a:cubicBezTo>
                    <a:pt x="339" y="475"/>
                    <a:pt x="339" y="475"/>
                    <a:pt x="339" y="475"/>
                  </a:cubicBezTo>
                  <a:cubicBezTo>
                    <a:pt x="338" y="475"/>
                    <a:pt x="338" y="475"/>
                    <a:pt x="338" y="475"/>
                  </a:cubicBezTo>
                  <a:cubicBezTo>
                    <a:pt x="339" y="475"/>
                    <a:pt x="339" y="475"/>
                    <a:pt x="339" y="475"/>
                  </a:cubicBezTo>
                  <a:lnTo>
                    <a:pt x="338" y="475"/>
                  </a:lnTo>
                  <a:close/>
                  <a:moveTo>
                    <a:pt x="338" y="502"/>
                  </a:moveTo>
                  <a:cubicBezTo>
                    <a:pt x="339" y="502"/>
                    <a:pt x="339" y="502"/>
                    <a:pt x="339" y="502"/>
                  </a:cubicBezTo>
                  <a:cubicBezTo>
                    <a:pt x="338" y="502"/>
                    <a:pt x="338" y="502"/>
                    <a:pt x="338" y="502"/>
                  </a:cubicBezTo>
                  <a:cubicBezTo>
                    <a:pt x="338" y="502"/>
                    <a:pt x="338" y="502"/>
                    <a:pt x="338" y="502"/>
                  </a:cubicBezTo>
                  <a:close/>
                  <a:moveTo>
                    <a:pt x="336" y="469"/>
                  </a:moveTo>
                  <a:cubicBezTo>
                    <a:pt x="336" y="470"/>
                    <a:pt x="336" y="470"/>
                    <a:pt x="336" y="470"/>
                  </a:cubicBezTo>
                  <a:cubicBezTo>
                    <a:pt x="336" y="470"/>
                    <a:pt x="336" y="470"/>
                    <a:pt x="336" y="470"/>
                  </a:cubicBezTo>
                  <a:cubicBezTo>
                    <a:pt x="336" y="469"/>
                    <a:pt x="336" y="469"/>
                    <a:pt x="336" y="469"/>
                  </a:cubicBezTo>
                  <a:cubicBezTo>
                    <a:pt x="336" y="469"/>
                    <a:pt x="336" y="469"/>
                    <a:pt x="336" y="469"/>
                  </a:cubicBezTo>
                  <a:cubicBezTo>
                    <a:pt x="336" y="469"/>
                    <a:pt x="336" y="469"/>
                    <a:pt x="336" y="469"/>
                  </a:cubicBezTo>
                  <a:cubicBezTo>
                    <a:pt x="336" y="469"/>
                    <a:pt x="336" y="469"/>
                    <a:pt x="336" y="469"/>
                  </a:cubicBezTo>
                  <a:close/>
                  <a:moveTo>
                    <a:pt x="337" y="469"/>
                  </a:moveTo>
                  <a:cubicBezTo>
                    <a:pt x="337" y="468"/>
                    <a:pt x="337" y="468"/>
                    <a:pt x="337" y="468"/>
                  </a:cubicBezTo>
                  <a:cubicBezTo>
                    <a:pt x="336" y="469"/>
                    <a:pt x="336" y="469"/>
                    <a:pt x="336" y="469"/>
                  </a:cubicBezTo>
                  <a:cubicBezTo>
                    <a:pt x="336" y="469"/>
                    <a:pt x="336" y="469"/>
                    <a:pt x="336" y="469"/>
                  </a:cubicBezTo>
                  <a:lnTo>
                    <a:pt x="337" y="469"/>
                  </a:lnTo>
                  <a:close/>
                  <a:moveTo>
                    <a:pt x="128" y="274"/>
                  </a:moveTo>
                  <a:cubicBezTo>
                    <a:pt x="128" y="274"/>
                    <a:pt x="128" y="274"/>
                    <a:pt x="128" y="274"/>
                  </a:cubicBezTo>
                  <a:cubicBezTo>
                    <a:pt x="128" y="274"/>
                    <a:pt x="128" y="274"/>
                    <a:pt x="128" y="274"/>
                  </a:cubicBezTo>
                  <a:cubicBezTo>
                    <a:pt x="128" y="274"/>
                    <a:pt x="128" y="274"/>
                    <a:pt x="128" y="274"/>
                  </a:cubicBezTo>
                  <a:cubicBezTo>
                    <a:pt x="128" y="274"/>
                    <a:pt x="128" y="274"/>
                    <a:pt x="128" y="274"/>
                  </a:cubicBezTo>
                  <a:close/>
                  <a:moveTo>
                    <a:pt x="124" y="278"/>
                  </a:moveTo>
                  <a:cubicBezTo>
                    <a:pt x="124" y="278"/>
                    <a:pt x="124" y="278"/>
                    <a:pt x="124" y="278"/>
                  </a:cubicBezTo>
                  <a:cubicBezTo>
                    <a:pt x="124" y="279"/>
                    <a:pt x="124" y="279"/>
                    <a:pt x="124" y="279"/>
                  </a:cubicBezTo>
                  <a:cubicBezTo>
                    <a:pt x="124" y="279"/>
                    <a:pt x="124" y="279"/>
                    <a:pt x="124" y="279"/>
                  </a:cubicBezTo>
                  <a:lnTo>
                    <a:pt x="124" y="278"/>
                  </a:lnTo>
                  <a:close/>
                  <a:moveTo>
                    <a:pt x="135" y="285"/>
                  </a:moveTo>
                  <a:cubicBezTo>
                    <a:pt x="135" y="284"/>
                    <a:pt x="135" y="284"/>
                    <a:pt x="135" y="284"/>
                  </a:cubicBezTo>
                  <a:cubicBezTo>
                    <a:pt x="135" y="284"/>
                    <a:pt x="135" y="284"/>
                    <a:pt x="135" y="284"/>
                  </a:cubicBezTo>
                  <a:cubicBezTo>
                    <a:pt x="135" y="284"/>
                    <a:pt x="135" y="284"/>
                    <a:pt x="135" y="284"/>
                  </a:cubicBezTo>
                  <a:cubicBezTo>
                    <a:pt x="134" y="284"/>
                    <a:pt x="134" y="284"/>
                    <a:pt x="134" y="284"/>
                  </a:cubicBezTo>
                  <a:cubicBezTo>
                    <a:pt x="134" y="284"/>
                    <a:pt x="134" y="284"/>
                    <a:pt x="134" y="284"/>
                  </a:cubicBezTo>
                  <a:cubicBezTo>
                    <a:pt x="133" y="285"/>
                    <a:pt x="133" y="285"/>
                    <a:pt x="133" y="285"/>
                  </a:cubicBezTo>
                  <a:cubicBezTo>
                    <a:pt x="134" y="285"/>
                    <a:pt x="134" y="285"/>
                    <a:pt x="134" y="285"/>
                  </a:cubicBezTo>
                  <a:cubicBezTo>
                    <a:pt x="133" y="285"/>
                    <a:pt x="133" y="285"/>
                    <a:pt x="133" y="285"/>
                  </a:cubicBezTo>
                  <a:cubicBezTo>
                    <a:pt x="134" y="286"/>
                    <a:pt x="134" y="286"/>
                    <a:pt x="134" y="286"/>
                  </a:cubicBezTo>
                  <a:cubicBezTo>
                    <a:pt x="134" y="286"/>
                    <a:pt x="134" y="286"/>
                    <a:pt x="134" y="286"/>
                  </a:cubicBezTo>
                  <a:cubicBezTo>
                    <a:pt x="134" y="286"/>
                    <a:pt x="134" y="286"/>
                    <a:pt x="134" y="286"/>
                  </a:cubicBezTo>
                  <a:cubicBezTo>
                    <a:pt x="135" y="286"/>
                    <a:pt x="135" y="286"/>
                    <a:pt x="135" y="286"/>
                  </a:cubicBezTo>
                  <a:cubicBezTo>
                    <a:pt x="135" y="286"/>
                    <a:pt x="135" y="286"/>
                    <a:pt x="135" y="286"/>
                  </a:cubicBezTo>
                  <a:cubicBezTo>
                    <a:pt x="136" y="285"/>
                    <a:pt x="135" y="285"/>
                    <a:pt x="135" y="285"/>
                  </a:cubicBezTo>
                  <a:close/>
                  <a:moveTo>
                    <a:pt x="333" y="484"/>
                  </a:moveTo>
                  <a:cubicBezTo>
                    <a:pt x="333" y="484"/>
                    <a:pt x="333" y="484"/>
                    <a:pt x="333" y="484"/>
                  </a:cubicBezTo>
                  <a:cubicBezTo>
                    <a:pt x="334" y="484"/>
                    <a:pt x="334" y="484"/>
                    <a:pt x="334" y="484"/>
                  </a:cubicBezTo>
                  <a:cubicBezTo>
                    <a:pt x="334" y="484"/>
                    <a:pt x="334" y="484"/>
                    <a:pt x="334" y="484"/>
                  </a:cubicBezTo>
                  <a:cubicBezTo>
                    <a:pt x="334" y="484"/>
                    <a:pt x="334" y="484"/>
                    <a:pt x="334" y="484"/>
                  </a:cubicBezTo>
                  <a:cubicBezTo>
                    <a:pt x="334" y="483"/>
                    <a:pt x="334" y="483"/>
                    <a:pt x="334" y="483"/>
                  </a:cubicBezTo>
                  <a:cubicBezTo>
                    <a:pt x="334" y="483"/>
                    <a:pt x="334" y="483"/>
                    <a:pt x="334" y="483"/>
                  </a:cubicBezTo>
                  <a:cubicBezTo>
                    <a:pt x="334" y="483"/>
                    <a:pt x="334" y="483"/>
                    <a:pt x="334" y="483"/>
                  </a:cubicBezTo>
                  <a:cubicBezTo>
                    <a:pt x="334" y="483"/>
                    <a:pt x="334" y="483"/>
                    <a:pt x="334" y="483"/>
                  </a:cubicBezTo>
                  <a:cubicBezTo>
                    <a:pt x="334" y="482"/>
                    <a:pt x="334" y="482"/>
                    <a:pt x="334" y="482"/>
                  </a:cubicBezTo>
                  <a:cubicBezTo>
                    <a:pt x="335" y="482"/>
                    <a:pt x="335" y="482"/>
                    <a:pt x="335" y="482"/>
                  </a:cubicBezTo>
                  <a:cubicBezTo>
                    <a:pt x="334" y="482"/>
                    <a:pt x="334" y="482"/>
                    <a:pt x="334" y="482"/>
                  </a:cubicBezTo>
                  <a:cubicBezTo>
                    <a:pt x="335" y="482"/>
                    <a:pt x="335" y="482"/>
                    <a:pt x="335" y="482"/>
                  </a:cubicBezTo>
                  <a:cubicBezTo>
                    <a:pt x="334" y="482"/>
                    <a:pt x="334" y="482"/>
                    <a:pt x="334" y="482"/>
                  </a:cubicBezTo>
                  <a:cubicBezTo>
                    <a:pt x="334" y="482"/>
                    <a:pt x="334" y="482"/>
                    <a:pt x="334" y="482"/>
                  </a:cubicBezTo>
                  <a:cubicBezTo>
                    <a:pt x="334" y="482"/>
                    <a:pt x="334" y="482"/>
                    <a:pt x="334" y="482"/>
                  </a:cubicBezTo>
                  <a:cubicBezTo>
                    <a:pt x="334" y="482"/>
                    <a:pt x="334" y="482"/>
                    <a:pt x="334" y="482"/>
                  </a:cubicBezTo>
                  <a:cubicBezTo>
                    <a:pt x="334" y="482"/>
                    <a:pt x="334" y="482"/>
                    <a:pt x="334" y="482"/>
                  </a:cubicBezTo>
                  <a:cubicBezTo>
                    <a:pt x="334" y="481"/>
                    <a:pt x="334" y="481"/>
                    <a:pt x="334" y="481"/>
                  </a:cubicBezTo>
                  <a:cubicBezTo>
                    <a:pt x="334" y="481"/>
                    <a:pt x="334" y="481"/>
                    <a:pt x="334" y="481"/>
                  </a:cubicBezTo>
                  <a:cubicBezTo>
                    <a:pt x="334" y="481"/>
                    <a:pt x="334" y="481"/>
                    <a:pt x="334" y="481"/>
                  </a:cubicBezTo>
                  <a:cubicBezTo>
                    <a:pt x="334" y="481"/>
                    <a:pt x="334" y="481"/>
                    <a:pt x="334" y="481"/>
                  </a:cubicBezTo>
                  <a:cubicBezTo>
                    <a:pt x="335" y="480"/>
                    <a:pt x="335" y="480"/>
                    <a:pt x="335" y="480"/>
                  </a:cubicBezTo>
                  <a:cubicBezTo>
                    <a:pt x="334" y="480"/>
                    <a:pt x="334" y="480"/>
                    <a:pt x="334" y="480"/>
                  </a:cubicBezTo>
                  <a:cubicBezTo>
                    <a:pt x="334" y="480"/>
                    <a:pt x="334" y="480"/>
                    <a:pt x="334" y="480"/>
                  </a:cubicBezTo>
                  <a:cubicBezTo>
                    <a:pt x="334" y="480"/>
                    <a:pt x="334" y="480"/>
                    <a:pt x="334" y="480"/>
                  </a:cubicBezTo>
                  <a:cubicBezTo>
                    <a:pt x="334" y="481"/>
                    <a:pt x="334" y="481"/>
                    <a:pt x="334" y="481"/>
                  </a:cubicBezTo>
                  <a:cubicBezTo>
                    <a:pt x="334" y="481"/>
                    <a:pt x="334" y="481"/>
                    <a:pt x="334" y="481"/>
                  </a:cubicBezTo>
                  <a:cubicBezTo>
                    <a:pt x="334" y="481"/>
                    <a:pt x="334" y="481"/>
                    <a:pt x="334" y="481"/>
                  </a:cubicBezTo>
                  <a:cubicBezTo>
                    <a:pt x="334" y="481"/>
                    <a:pt x="334" y="481"/>
                    <a:pt x="334" y="481"/>
                  </a:cubicBezTo>
                  <a:cubicBezTo>
                    <a:pt x="333" y="480"/>
                    <a:pt x="333" y="480"/>
                    <a:pt x="333" y="480"/>
                  </a:cubicBezTo>
                  <a:cubicBezTo>
                    <a:pt x="333" y="480"/>
                    <a:pt x="333" y="480"/>
                    <a:pt x="333" y="480"/>
                  </a:cubicBezTo>
                  <a:cubicBezTo>
                    <a:pt x="333" y="480"/>
                    <a:pt x="333" y="480"/>
                    <a:pt x="333" y="480"/>
                  </a:cubicBezTo>
                  <a:cubicBezTo>
                    <a:pt x="333" y="481"/>
                    <a:pt x="333" y="481"/>
                    <a:pt x="333" y="481"/>
                  </a:cubicBezTo>
                  <a:cubicBezTo>
                    <a:pt x="333" y="481"/>
                    <a:pt x="333" y="481"/>
                    <a:pt x="333" y="481"/>
                  </a:cubicBezTo>
                  <a:cubicBezTo>
                    <a:pt x="333" y="480"/>
                    <a:pt x="333" y="480"/>
                    <a:pt x="333" y="480"/>
                  </a:cubicBezTo>
                  <a:cubicBezTo>
                    <a:pt x="332" y="481"/>
                    <a:pt x="332" y="481"/>
                    <a:pt x="332" y="481"/>
                  </a:cubicBezTo>
                  <a:cubicBezTo>
                    <a:pt x="332" y="481"/>
                    <a:pt x="332" y="481"/>
                    <a:pt x="332" y="481"/>
                  </a:cubicBezTo>
                  <a:cubicBezTo>
                    <a:pt x="332" y="482"/>
                    <a:pt x="332" y="482"/>
                    <a:pt x="332" y="482"/>
                  </a:cubicBezTo>
                  <a:cubicBezTo>
                    <a:pt x="333" y="482"/>
                    <a:pt x="333" y="482"/>
                    <a:pt x="333" y="482"/>
                  </a:cubicBezTo>
                  <a:cubicBezTo>
                    <a:pt x="333" y="482"/>
                    <a:pt x="333" y="482"/>
                    <a:pt x="333" y="482"/>
                  </a:cubicBezTo>
                  <a:cubicBezTo>
                    <a:pt x="333" y="482"/>
                    <a:pt x="333" y="482"/>
                    <a:pt x="333" y="482"/>
                  </a:cubicBezTo>
                  <a:cubicBezTo>
                    <a:pt x="333" y="481"/>
                    <a:pt x="334" y="482"/>
                    <a:pt x="333" y="481"/>
                  </a:cubicBezTo>
                  <a:cubicBezTo>
                    <a:pt x="334" y="481"/>
                    <a:pt x="334" y="481"/>
                    <a:pt x="334" y="481"/>
                  </a:cubicBezTo>
                  <a:cubicBezTo>
                    <a:pt x="334" y="481"/>
                    <a:pt x="334" y="481"/>
                    <a:pt x="334" y="481"/>
                  </a:cubicBezTo>
                  <a:cubicBezTo>
                    <a:pt x="333" y="482"/>
                    <a:pt x="333" y="482"/>
                    <a:pt x="333" y="482"/>
                  </a:cubicBezTo>
                  <a:cubicBezTo>
                    <a:pt x="334" y="482"/>
                    <a:pt x="334" y="482"/>
                    <a:pt x="334" y="482"/>
                  </a:cubicBezTo>
                  <a:cubicBezTo>
                    <a:pt x="334" y="482"/>
                    <a:pt x="334" y="482"/>
                    <a:pt x="334" y="482"/>
                  </a:cubicBezTo>
                  <a:cubicBezTo>
                    <a:pt x="333" y="483"/>
                    <a:pt x="333" y="483"/>
                    <a:pt x="333" y="483"/>
                  </a:cubicBezTo>
                  <a:cubicBezTo>
                    <a:pt x="333" y="484"/>
                    <a:pt x="333" y="484"/>
                    <a:pt x="333" y="484"/>
                  </a:cubicBezTo>
                  <a:close/>
                  <a:moveTo>
                    <a:pt x="351" y="505"/>
                  </a:moveTo>
                  <a:cubicBezTo>
                    <a:pt x="351" y="505"/>
                    <a:pt x="351" y="505"/>
                    <a:pt x="351" y="505"/>
                  </a:cubicBezTo>
                  <a:cubicBezTo>
                    <a:pt x="351" y="505"/>
                    <a:pt x="351" y="505"/>
                    <a:pt x="351" y="505"/>
                  </a:cubicBezTo>
                  <a:cubicBezTo>
                    <a:pt x="351" y="505"/>
                    <a:pt x="351" y="505"/>
                    <a:pt x="351" y="505"/>
                  </a:cubicBezTo>
                  <a:close/>
                  <a:moveTo>
                    <a:pt x="335" y="473"/>
                  </a:moveTo>
                  <a:cubicBezTo>
                    <a:pt x="335" y="473"/>
                    <a:pt x="335" y="473"/>
                    <a:pt x="335" y="473"/>
                  </a:cubicBezTo>
                  <a:cubicBezTo>
                    <a:pt x="335" y="473"/>
                    <a:pt x="335" y="473"/>
                    <a:pt x="335" y="473"/>
                  </a:cubicBezTo>
                  <a:cubicBezTo>
                    <a:pt x="335" y="473"/>
                    <a:pt x="335" y="473"/>
                    <a:pt x="335" y="473"/>
                  </a:cubicBezTo>
                  <a:cubicBezTo>
                    <a:pt x="336" y="473"/>
                    <a:pt x="336" y="473"/>
                    <a:pt x="336" y="473"/>
                  </a:cubicBezTo>
                  <a:cubicBezTo>
                    <a:pt x="335" y="473"/>
                    <a:pt x="335" y="473"/>
                    <a:pt x="335" y="473"/>
                  </a:cubicBezTo>
                  <a:cubicBezTo>
                    <a:pt x="335" y="473"/>
                    <a:pt x="335" y="473"/>
                    <a:pt x="335" y="473"/>
                  </a:cubicBezTo>
                  <a:close/>
                  <a:moveTo>
                    <a:pt x="153" y="314"/>
                  </a:moveTo>
                  <a:cubicBezTo>
                    <a:pt x="153" y="314"/>
                    <a:pt x="153" y="314"/>
                    <a:pt x="153" y="314"/>
                  </a:cubicBezTo>
                  <a:cubicBezTo>
                    <a:pt x="153" y="314"/>
                    <a:pt x="153" y="314"/>
                    <a:pt x="153" y="314"/>
                  </a:cubicBezTo>
                  <a:close/>
                  <a:moveTo>
                    <a:pt x="199" y="309"/>
                  </a:moveTo>
                  <a:cubicBezTo>
                    <a:pt x="199" y="309"/>
                    <a:pt x="199" y="309"/>
                    <a:pt x="199" y="309"/>
                  </a:cubicBezTo>
                  <a:cubicBezTo>
                    <a:pt x="198" y="309"/>
                    <a:pt x="198" y="309"/>
                    <a:pt x="198" y="309"/>
                  </a:cubicBezTo>
                  <a:cubicBezTo>
                    <a:pt x="198" y="309"/>
                    <a:pt x="198" y="309"/>
                    <a:pt x="198" y="309"/>
                  </a:cubicBezTo>
                  <a:cubicBezTo>
                    <a:pt x="198" y="309"/>
                    <a:pt x="198" y="309"/>
                    <a:pt x="198" y="309"/>
                  </a:cubicBezTo>
                  <a:cubicBezTo>
                    <a:pt x="199" y="310"/>
                    <a:pt x="199" y="310"/>
                    <a:pt x="199" y="310"/>
                  </a:cubicBezTo>
                  <a:cubicBezTo>
                    <a:pt x="199" y="310"/>
                    <a:pt x="199" y="310"/>
                    <a:pt x="199" y="310"/>
                  </a:cubicBezTo>
                  <a:lnTo>
                    <a:pt x="199" y="309"/>
                  </a:lnTo>
                  <a:close/>
                  <a:moveTo>
                    <a:pt x="340" y="503"/>
                  </a:moveTo>
                  <a:cubicBezTo>
                    <a:pt x="340" y="502"/>
                    <a:pt x="340" y="502"/>
                    <a:pt x="340" y="502"/>
                  </a:cubicBezTo>
                  <a:cubicBezTo>
                    <a:pt x="339" y="502"/>
                    <a:pt x="339" y="502"/>
                    <a:pt x="339" y="502"/>
                  </a:cubicBezTo>
                  <a:cubicBezTo>
                    <a:pt x="339" y="502"/>
                    <a:pt x="339" y="502"/>
                    <a:pt x="339" y="502"/>
                  </a:cubicBezTo>
                  <a:cubicBezTo>
                    <a:pt x="339" y="503"/>
                    <a:pt x="339" y="503"/>
                    <a:pt x="339" y="503"/>
                  </a:cubicBezTo>
                  <a:cubicBezTo>
                    <a:pt x="339" y="503"/>
                    <a:pt x="339" y="503"/>
                    <a:pt x="339" y="503"/>
                  </a:cubicBezTo>
                  <a:cubicBezTo>
                    <a:pt x="340" y="502"/>
                    <a:pt x="340" y="502"/>
                    <a:pt x="340" y="503"/>
                  </a:cubicBezTo>
                  <a:close/>
                  <a:moveTo>
                    <a:pt x="123" y="273"/>
                  </a:moveTo>
                  <a:cubicBezTo>
                    <a:pt x="123" y="273"/>
                    <a:pt x="123" y="273"/>
                    <a:pt x="123" y="273"/>
                  </a:cubicBezTo>
                  <a:cubicBezTo>
                    <a:pt x="122" y="273"/>
                    <a:pt x="122" y="273"/>
                    <a:pt x="122" y="273"/>
                  </a:cubicBezTo>
                  <a:cubicBezTo>
                    <a:pt x="122" y="273"/>
                    <a:pt x="122" y="273"/>
                    <a:pt x="122" y="273"/>
                  </a:cubicBezTo>
                  <a:cubicBezTo>
                    <a:pt x="122" y="274"/>
                    <a:pt x="123" y="273"/>
                    <a:pt x="123" y="274"/>
                  </a:cubicBezTo>
                  <a:cubicBezTo>
                    <a:pt x="123" y="274"/>
                    <a:pt x="123" y="274"/>
                    <a:pt x="123" y="274"/>
                  </a:cubicBezTo>
                  <a:cubicBezTo>
                    <a:pt x="123" y="274"/>
                    <a:pt x="123" y="274"/>
                    <a:pt x="123" y="274"/>
                  </a:cubicBezTo>
                  <a:cubicBezTo>
                    <a:pt x="123" y="275"/>
                    <a:pt x="123" y="275"/>
                    <a:pt x="123" y="276"/>
                  </a:cubicBezTo>
                  <a:cubicBezTo>
                    <a:pt x="123" y="276"/>
                    <a:pt x="123" y="276"/>
                    <a:pt x="123" y="276"/>
                  </a:cubicBezTo>
                  <a:cubicBezTo>
                    <a:pt x="123" y="276"/>
                    <a:pt x="123" y="276"/>
                    <a:pt x="123" y="276"/>
                  </a:cubicBezTo>
                  <a:cubicBezTo>
                    <a:pt x="123" y="276"/>
                    <a:pt x="123" y="276"/>
                    <a:pt x="123" y="276"/>
                  </a:cubicBezTo>
                  <a:cubicBezTo>
                    <a:pt x="123" y="276"/>
                    <a:pt x="123" y="276"/>
                    <a:pt x="123" y="276"/>
                  </a:cubicBezTo>
                  <a:cubicBezTo>
                    <a:pt x="123" y="276"/>
                    <a:pt x="123" y="276"/>
                    <a:pt x="123" y="276"/>
                  </a:cubicBezTo>
                  <a:cubicBezTo>
                    <a:pt x="124" y="276"/>
                    <a:pt x="124" y="276"/>
                    <a:pt x="124" y="276"/>
                  </a:cubicBezTo>
                  <a:cubicBezTo>
                    <a:pt x="124" y="276"/>
                    <a:pt x="124" y="276"/>
                    <a:pt x="124" y="276"/>
                  </a:cubicBezTo>
                  <a:cubicBezTo>
                    <a:pt x="124" y="275"/>
                    <a:pt x="124" y="275"/>
                    <a:pt x="124" y="275"/>
                  </a:cubicBezTo>
                  <a:cubicBezTo>
                    <a:pt x="124" y="275"/>
                    <a:pt x="124" y="275"/>
                    <a:pt x="124" y="275"/>
                  </a:cubicBezTo>
                  <a:cubicBezTo>
                    <a:pt x="124" y="275"/>
                    <a:pt x="124" y="275"/>
                    <a:pt x="124" y="275"/>
                  </a:cubicBezTo>
                  <a:cubicBezTo>
                    <a:pt x="124" y="275"/>
                    <a:pt x="124" y="275"/>
                    <a:pt x="124" y="275"/>
                  </a:cubicBezTo>
                  <a:cubicBezTo>
                    <a:pt x="124" y="274"/>
                    <a:pt x="124" y="274"/>
                    <a:pt x="124" y="274"/>
                  </a:cubicBezTo>
                  <a:cubicBezTo>
                    <a:pt x="124" y="274"/>
                    <a:pt x="124" y="274"/>
                    <a:pt x="124" y="274"/>
                  </a:cubicBezTo>
                  <a:cubicBezTo>
                    <a:pt x="124" y="274"/>
                    <a:pt x="124" y="274"/>
                    <a:pt x="124" y="274"/>
                  </a:cubicBezTo>
                  <a:cubicBezTo>
                    <a:pt x="124" y="274"/>
                    <a:pt x="124" y="274"/>
                    <a:pt x="124" y="274"/>
                  </a:cubicBezTo>
                  <a:cubicBezTo>
                    <a:pt x="123" y="273"/>
                    <a:pt x="123" y="273"/>
                    <a:pt x="123" y="273"/>
                  </a:cubicBezTo>
                  <a:cubicBezTo>
                    <a:pt x="123" y="273"/>
                    <a:pt x="123" y="273"/>
                    <a:pt x="123" y="273"/>
                  </a:cubicBezTo>
                  <a:close/>
                  <a:moveTo>
                    <a:pt x="339" y="504"/>
                  </a:moveTo>
                  <a:cubicBezTo>
                    <a:pt x="339" y="503"/>
                    <a:pt x="339" y="503"/>
                    <a:pt x="339" y="503"/>
                  </a:cubicBezTo>
                  <a:cubicBezTo>
                    <a:pt x="339" y="503"/>
                    <a:pt x="339" y="503"/>
                    <a:pt x="339" y="503"/>
                  </a:cubicBezTo>
                  <a:cubicBezTo>
                    <a:pt x="339" y="503"/>
                    <a:pt x="339" y="503"/>
                    <a:pt x="339" y="503"/>
                  </a:cubicBezTo>
                  <a:cubicBezTo>
                    <a:pt x="339" y="503"/>
                    <a:pt x="339" y="503"/>
                    <a:pt x="339" y="503"/>
                  </a:cubicBezTo>
                  <a:lnTo>
                    <a:pt x="339" y="504"/>
                  </a:lnTo>
                  <a:close/>
                  <a:moveTo>
                    <a:pt x="154" y="318"/>
                  </a:moveTo>
                  <a:cubicBezTo>
                    <a:pt x="154" y="318"/>
                    <a:pt x="154" y="318"/>
                    <a:pt x="154" y="318"/>
                  </a:cubicBezTo>
                  <a:cubicBezTo>
                    <a:pt x="154" y="318"/>
                    <a:pt x="154" y="318"/>
                    <a:pt x="154" y="318"/>
                  </a:cubicBezTo>
                  <a:cubicBezTo>
                    <a:pt x="154" y="318"/>
                    <a:pt x="154" y="318"/>
                    <a:pt x="154" y="318"/>
                  </a:cubicBezTo>
                  <a:cubicBezTo>
                    <a:pt x="155" y="318"/>
                    <a:pt x="155" y="318"/>
                    <a:pt x="155" y="318"/>
                  </a:cubicBezTo>
                  <a:lnTo>
                    <a:pt x="154" y="318"/>
                  </a:lnTo>
                  <a:close/>
                  <a:moveTo>
                    <a:pt x="162" y="322"/>
                  </a:moveTo>
                  <a:cubicBezTo>
                    <a:pt x="162" y="322"/>
                    <a:pt x="162" y="322"/>
                    <a:pt x="162" y="322"/>
                  </a:cubicBezTo>
                  <a:cubicBezTo>
                    <a:pt x="162" y="322"/>
                    <a:pt x="162" y="322"/>
                    <a:pt x="162" y="322"/>
                  </a:cubicBezTo>
                  <a:cubicBezTo>
                    <a:pt x="162" y="322"/>
                    <a:pt x="162" y="322"/>
                    <a:pt x="162" y="322"/>
                  </a:cubicBezTo>
                  <a:cubicBezTo>
                    <a:pt x="162" y="322"/>
                    <a:pt x="162" y="322"/>
                    <a:pt x="162" y="322"/>
                  </a:cubicBezTo>
                  <a:cubicBezTo>
                    <a:pt x="162" y="322"/>
                    <a:pt x="162" y="322"/>
                    <a:pt x="162" y="322"/>
                  </a:cubicBezTo>
                  <a:cubicBezTo>
                    <a:pt x="162" y="322"/>
                    <a:pt x="162" y="322"/>
                    <a:pt x="162" y="322"/>
                  </a:cubicBezTo>
                  <a:cubicBezTo>
                    <a:pt x="162" y="322"/>
                    <a:pt x="162" y="322"/>
                    <a:pt x="162" y="322"/>
                  </a:cubicBezTo>
                  <a:cubicBezTo>
                    <a:pt x="162" y="323"/>
                    <a:pt x="162" y="323"/>
                    <a:pt x="162" y="323"/>
                  </a:cubicBezTo>
                  <a:cubicBezTo>
                    <a:pt x="162" y="323"/>
                    <a:pt x="162" y="323"/>
                    <a:pt x="162" y="323"/>
                  </a:cubicBezTo>
                  <a:cubicBezTo>
                    <a:pt x="162" y="323"/>
                    <a:pt x="162" y="323"/>
                    <a:pt x="162" y="323"/>
                  </a:cubicBezTo>
                  <a:cubicBezTo>
                    <a:pt x="163" y="322"/>
                    <a:pt x="163" y="322"/>
                    <a:pt x="163" y="322"/>
                  </a:cubicBezTo>
                  <a:lnTo>
                    <a:pt x="162" y="322"/>
                  </a:lnTo>
                  <a:close/>
                  <a:moveTo>
                    <a:pt x="348" y="507"/>
                  </a:moveTo>
                  <a:cubicBezTo>
                    <a:pt x="348" y="507"/>
                    <a:pt x="349" y="507"/>
                    <a:pt x="349" y="507"/>
                  </a:cubicBezTo>
                  <a:cubicBezTo>
                    <a:pt x="349" y="506"/>
                    <a:pt x="349" y="506"/>
                    <a:pt x="349" y="506"/>
                  </a:cubicBezTo>
                  <a:cubicBezTo>
                    <a:pt x="349" y="506"/>
                    <a:pt x="349" y="506"/>
                    <a:pt x="349" y="506"/>
                  </a:cubicBezTo>
                  <a:cubicBezTo>
                    <a:pt x="349" y="506"/>
                    <a:pt x="349" y="506"/>
                    <a:pt x="349" y="506"/>
                  </a:cubicBezTo>
                  <a:cubicBezTo>
                    <a:pt x="348" y="506"/>
                    <a:pt x="348" y="506"/>
                    <a:pt x="348" y="506"/>
                  </a:cubicBezTo>
                  <a:cubicBezTo>
                    <a:pt x="348" y="506"/>
                    <a:pt x="348" y="506"/>
                    <a:pt x="348" y="506"/>
                  </a:cubicBezTo>
                  <a:cubicBezTo>
                    <a:pt x="348" y="506"/>
                    <a:pt x="348" y="506"/>
                    <a:pt x="348" y="506"/>
                  </a:cubicBezTo>
                  <a:cubicBezTo>
                    <a:pt x="348" y="506"/>
                    <a:pt x="348" y="506"/>
                    <a:pt x="348" y="506"/>
                  </a:cubicBezTo>
                  <a:cubicBezTo>
                    <a:pt x="348" y="506"/>
                    <a:pt x="348" y="506"/>
                    <a:pt x="348" y="506"/>
                  </a:cubicBezTo>
                  <a:cubicBezTo>
                    <a:pt x="348" y="505"/>
                    <a:pt x="348" y="505"/>
                    <a:pt x="348" y="505"/>
                  </a:cubicBezTo>
                  <a:cubicBezTo>
                    <a:pt x="348" y="506"/>
                    <a:pt x="348" y="506"/>
                    <a:pt x="348" y="506"/>
                  </a:cubicBezTo>
                  <a:cubicBezTo>
                    <a:pt x="348" y="506"/>
                    <a:pt x="348" y="506"/>
                    <a:pt x="348" y="506"/>
                  </a:cubicBezTo>
                  <a:cubicBezTo>
                    <a:pt x="348" y="506"/>
                    <a:pt x="348" y="506"/>
                    <a:pt x="348" y="506"/>
                  </a:cubicBezTo>
                  <a:cubicBezTo>
                    <a:pt x="348" y="506"/>
                    <a:pt x="348" y="506"/>
                    <a:pt x="348" y="506"/>
                  </a:cubicBezTo>
                  <a:cubicBezTo>
                    <a:pt x="348" y="506"/>
                    <a:pt x="348" y="506"/>
                    <a:pt x="348" y="506"/>
                  </a:cubicBezTo>
                  <a:lnTo>
                    <a:pt x="348" y="507"/>
                  </a:lnTo>
                  <a:close/>
                  <a:moveTo>
                    <a:pt x="155" y="318"/>
                  </a:moveTo>
                  <a:cubicBezTo>
                    <a:pt x="156" y="319"/>
                    <a:pt x="156" y="318"/>
                    <a:pt x="156" y="319"/>
                  </a:cubicBezTo>
                  <a:cubicBezTo>
                    <a:pt x="156" y="319"/>
                    <a:pt x="156" y="319"/>
                    <a:pt x="156" y="319"/>
                  </a:cubicBezTo>
                  <a:cubicBezTo>
                    <a:pt x="156" y="319"/>
                    <a:pt x="156" y="319"/>
                    <a:pt x="156" y="319"/>
                  </a:cubicBezTo>
                  <a:cubicBezTo>
                    <a:pt x="157" y="319"/>
                    <a:pt x="157" y="318"/>
                    <a:pt x="156" y="318"/>
                  </a:cubicBezTo>
                  <a:cubicBezTo>
                    <a:pt x="157" y="318"/>
                    <a:pt x="157" y="318"/>
                    <a:pt x="157" y="318"/>
                  </a:cubicBezTo>
                  <a:cubicBezTo>
                    <a:pt x="156" y="318"/>
                    <a:pt x="156" y="318"/>
                    <a:pt x="155" y="318"/>
                  </a:cubicBezTo>
                  <a:close/>
                  <a:moveTo>
                    <a:pt x="315" y="385"/>
                  </a:moveTo>
                  <a:cubicBezTo>
                    <a:pt x="315" y="385"/>
                    <a:pt x="315" y="385"/>
                    <a:pt x="315" y="385"/>
                  </a:cubicBezTo>
                  <a:cubicBezTo>
                    <a:pt x="315" y="385"/>
                    <a:pt x="315" y="385"/>
                    <a:pt x="315" y="385"/>
                  </a:cubicBezTo>
                  <a:cubicBezTo>
                    <a:pt x="315" y="385"/>
                    <a:pt x="315" y="385"/>
                    <a:pt x="315" y="385"/>
                  </a:cubicBezTo>
                  <a:cubicBezTo>
                    <a:pt x="315" y="385"/>
                    <a:pt x="315" y="385"/>
                    <a:pt x="315" y="385"/>
                  </a:cubicBezTo>
                  <a:close/>
                  <a:moveTo>
                    <a:pt x="157" y="319"/>
                  </a:moveTo>
                  <a:cubicBezTo>
                    <a:pt x="157" y="319"/>
                    <a:pt x="157" y="319"/>
                    <a:pt x="157" y="319"/>
                  </a:cubicBezTo>
                  <a:cubicBezTo>
                    <a:pt x="157" y="319"/>
                    <a:pt x="157" y="319"/>
                    <a:pt x="157" y="319"/>
                  </a:cubicBezTo>
                  <a:cubicBezTo>
                    <a:pt x="157" y="319"/>
                    <a:pt x="157" y="319"/>
                    <a:pt x="157" y="319"/>
                  </a:cubicBezTo>
                  <a:close/>
                  <a:moveTo>
                    <a:pt x="160" y="322"/>
                  </a:moveTo>
                  <a:cubicBezTo>
                    <a:pt x="160" y="322"/>
                    <a:pt x="160" y="322"/>
                    <a:pt x="160" y="322"/>
                  </a:cubicBezTo>
                  <a:cubicBezTo>
                    <a:pt x="160" y="322"/>
                    <a:pt x="160" y="322"/>
                    <a:pt x="160" y="322"/>
                  </a:cubicBezTo>
                  <a:cubicBezTo>
                    <a:pt x="160" y="322"/>
                    <a:pt x="160" y="322"/>
                    <a:pt x="160" y="322"/>
                  </a:cubicBezTo>
                  <a:close/>
                  <a:moveTo>
                    <a:pt x="161" y="322"/>
                  </a:moveTo>
                  <a:cubicBezTo>
                    <a:pt x="161" y="323"/>
                    <a:pt x="161" y="323"/>
                    <a:pt x="161" y="323"/>
                  </a:cubicBezTo>
                  <a:cubicBezTo>
                    <a:pt x="161" y="323"/>
                    <a:pt x="161" y="323"/>
                    <a:pt x="161" y="323"/>
                  </a:cubicBezTo>
                  <a:cubicBezTo>
                    <a:pt x="161" y="323"/>
                    <a:pt x="161" y="323"/>
                    <a:pt x="161" y="323"/>
                  </a:cubicBezTo>
                  <a:cubicBezTo>
                    <a:pt x="161" y="322"/>
                    <a:pt x="161" y="322"/>
                    <a:pt x="161" y="322"/>
                  </a:cubicBezTo>
                  <a:close/>
                  <a:moveTo>
                    <a:pt x="159" y="321"/>
                  </a:moveTo>
                  <a:cubicBezTo>
                    <a:pt x="159" y="321"/>
                    <a:pt x="159" y="321"/>
                    <a:pt x="159" y="321"/>
                  </a:cubicBezTo>
                  <a:cubicBezTo>
                    <a:pt x="159" y="321"/>
                    <a:pt x="159" y="321"/>
                    <a:pt x="159" y="321"/>
                  </a:cubicBezTo>
                  <a:cubicBezTo>
                    <a:pt x="159" y="321"/>
                    <a:pt x="159" y="321"/>
                    <a:pt x="159" y="321"/>
                  </a:cubicBezTo>
                  <a:cubicBezTo>
                    <a:pt x="159" y="321"/>
                    <a:pt x="159" y="321"/>
                    <a:pt x="159" y="321"/>
                  </a:cubicBezTo>
                  <a:cubicBezTo>
                    <a:pt x="159" y="321"/>
                    <a:pt x="159" y="321"/>
                    <a:pt x="159" y="321"/>
                  </a:cubicBezTo>
                  <a:close/>
                  <a:moveTo>
                    <a:pt x="336" y="472"/>
                  </a:moveTo>
                  <a:cubicBezTo>
                    <a:pt x="336" y="471"/>
                    <a:pt x="336" y="471"/>
                    <a:pt x="336" y="471"/>
                  </a:cubicBezTo>
                  <a:cubicBezTo>
                    <a:pt x="336" y="472"/>
                    <a:pt x="336" y="472"/>
                    <a:pt x="336" y="472"/>
                  </a:cubicBezTo>
                  <a:close/>
                  <a:moveTo>
                    <a:pt x="268" y="425"/>
                  </a:moveTo>
                  <a:cubicBezTo>
                    <a:pt x="268" y="425"/>
                    <a:pt x="268" y="425"/>
                    <a:pt x="268" y="425"/>
                  </a:cubicBezTo>
                  <a:cubicBezTo>
                    <a:pt x="268" y="425"/>
                    <a:pt x="268" y="425"/>
                    <a:pt x="268" y="425"/>
                  </a:cubicBezTo>
                  <a:cubicBezTo>
                    <a:pt x="268" y="425"/>
                    <a:pt x="268" y="425"/>
                    <a:pt x="268" y="425"/>
                  </a:cubicBezTo>
                  <a:cubicBezTo>
                    <a:pt x="268" y="425"/>
                    <a:pt x="268" y="425"/>
                    <a:pt x="268" y="425"/>
                  </a:cubicBezTo>
                  <a:cubicBezTo>
                    <a:pt x="268" y="425"/>
                    <a:pt x="268" y="425"/>
                    <a:pt x="268" y="425"/>
                  </a:cubicBezTo>
                  <a:cubicBezTo>
                    <a:pt x="268" y="425"/>
                    <a:pt x="268" y="425"/>
                    <a:pt x="268" y="425"/>
                  </a:cubicBezTo>
                  <a:cubicBezTo>
                    <a:pt x="268" y="425"/>
                    <a:pt x="268" y="425"/>
                    <a:pt x="268" y="425"/>
                  </a:cubicBezTo>
                  <a:close/>
                  <a:moveTo>
                    <a:pt x="272" y="425"/>
                  </a:moveTo>
                  <a:cubicBezTo>
                    <a:pt x="272" y="425"/>
                    <a:pt x="272" y="425"/>
                    <a:pt x="272" y="425"/>
                  </a:cubicBezTo>
                  <a:cubicBezTo>
                    <a:pt x="271" y="425"/>
                    <a:pt x="271" y="425"/>
                    <a:pt x="271" y="425"/>
                  </a:cubicBezTo>
                  <a:cubicBezTo>
                    <a:pt x="271" y="425"/>
                    <a:pt x="271" y="425"/>
                    <a:pt x="271" y="425"/>
                  </a:cubicBezTo>
                  <a:cubicBezTo>
                    <a:pt x="271" y="426"/>
                    <a:pt x="271" y="426"/>
                    <a:pt x="271" y="426"/>
                  </a:cubicBezTo>
                  <a:cubicBezTo>
                    <a:pt x="271" y="426"/>
                    <a:pt x="272" y="426"/>
                    <a:pt x="272" y="426"/>
                  </a:cubicBezTo>
                  <a:cubicBezTo>
                    <a:pt x="272" y="425"/>
                    <a:pt x="272" y="425"/>
                    <a:pt x="272" y="425"/>
                  </a:cubicBezTo>
                  <a:close/>
                  <a:moveTo>
                    <a:pt x="268" y="425"/>
                  </a:moveTo>
                  <a:cubicBezTo>
                    <a:pt x="269" y="424"/>
                    <a:pt x="269" y="424"/>
                    <a:pt x="269" y="424"/>
                  </a:cubicBezTo>
                  <a:cubicBezTo>
                    <a:pt x="268" y="424"/>
                    <a:pt x="268" y="424"/>
                    <a:pt x="268" y="424"/>
                  </a:cubicBezTo>
                  <a:cubicBezTo>
                    <a:pt x="268" y="424"/>
                    <a:pt x="268" y="424"/>
                    <a:pt x="268" y="424"/>
                  </a:cubicBezTo>
                  <a:cubicBezTo>
                    <a:pt x="268" y="425"/>
                    <a:pt x="268" y="425"/>
                    <a:pt x="268" y="425"/>
                  </a:cubicBezTo>
                  <a:close/>
                  <a:moveTo>
                    <a:pt x="268" y="438"/>
                  </a:moveTo>
                  <a:cubicBezTo>
                    <a:pt x="268" y="438"/>
                    <a:pt x="268" y="438"/>
                    <a:pt x="268" y="438"/>
                  </a:cubicBezTo>
                  <a:cubicBezTo>
                    <a:pt x="268" y="438"/>
                    <a:pt x="268" y="438"/>
                    <a:pt x="268" y="438"/>
                  </a:cubicBezTo>
                  <a:cubicBezTo>
                    <a:pt x="268" y="438"/>
                    <a:pt x="268" y="438"/>
                    <a:pt x="268" y="438"/>
                  </a:cubicBezTo>
                  <a:close/>
                  <a:moveTo>
                    <a:pt x="263" y="447"/>
                  </a:moveTo>
                  <a:cubicBezTo>
                    <a:pt x="263" y="447"/>
                    <a:pt x="263" y="447"/>
                    <a:pt x="263" y="447"/>
                  </a:cubicBezTo>
                  <a:cubicBezTo>
                    <a:pt x="263" y="446"/>
                    <a:pt x="263" y="446"/>
                    <a:pt x="263" y="446"/>
                  </a:cubicBezTo>
                  <a:cubicBezTo>
                    <a:pt x="263" y="445"/>
                    <a:pt x="263" y="445"/>
                    <a:pt x="263" y="445"/>
                  </a:cubicBezTo>
                  <a:cubicBezTo>
                    <a:pt x="262" y="445"/>
                    <a:pt x="262" y="445"/>
                    <a:pt x="262" y="445"/>
                  </a:cubicBezTo>
                  <a:cubicBezTo>
                    <a:pt x="263" y="446"/>
                    <a:pt x="263" y="446"/>
                    <a:pt x="262" y="446"/>
                  </a:cubicBezTo>
                  <a:cubicBezTo>
                    <a:pt x="263" y="446"/>
                    <a:pt x="263" y="446"/>
                    <a:pt x="263" y="446"/>
                  </a:cubicBezTo>
                  <a:cubicBezTo>
                    <a:pt x="262" y="446"/>
                    <a:pt x="262" y="446"/>
                    <a:pt x="262" y="446"/>
                  </a:cubicBezTo>
                  <a:cubicBezTo>
                    <a:pt x="262" y="447"/>
                    <a:pt x="262" y="447"/>
                    <a:pt x="262" y="447"/>
                  </a:cubicBezTo>
                  <a:cubicBezTo>
                    <a:pt x="262" y="447"/>
                    <a:pt x="262" y="447"/>
                    <a:pt x="262" y="447"/>
                  </a:cubicBezTo>
                  <a:lnTo>
                    <a:pt x="263" y="447"/>
                  </a:lnTo>
                  <a:close/>
                  <a:moveTo>
                    <a:pt x="267" y="424"/>
                  </a:moveTo>
                  <a:cubicBezTo>
                    <a:pt x="268" y="423"/>
                    <a:pt x="268" y="423"/>
                    <a:pt x="268" y="423"/>
                  </a:cubicBezTo>
                  <a:cubicBezTo>
                    <a:pt x="268" y="423"/>
                    <a:pt x="268" y="423"/>
                    <a:pt x="268" y="423"/>
                  </a:cubicBezTo>
                  <a:cubicBezTo>
                    <a:pt x="267" y="423"/>
                    <a:pt x="267" y="423"/>
                    <a:pt x="267" y="423"/>
                  </a:cubicBezTo>
                  <a:cubicBezTo>
                    <a:pt x="267" y="423"/>
                    <a:pt x="267" y="423"/>
                    <a:pt x="267" y="423"/>
                  </a:cubicBezTo>
                  <a:cubicBezTo>
                    <a:pt x="267" y="423"/>
                    <a:pt x="267" y="423"/>
                    <a:pt x="267" y="423"/>
                  </a:cubicBezTo>
                  <a:cubicBezTo>
                    <a:pt x="267" y="423"/>
                    <a:pt x="267" y="423"/>
                    <a:pt x="267" y="423"/>
                  </a:cubicBezTo>
                  <a:lnTo>
                    <a:pt x="267" y="424"/>
                  </a:lnTo>
                  <a:close/>
                  <a:moveTo>
                    <a:pt x="105" y="267"/>
                  </a:moveTo>
                  <a:cubicBezTo>
                    <a:pt x="105" y="268"/>
                    <a:pt x="105" y="268"/>
                    <a:pt x="105" y="268"/>
                  </a:cubicBezTo>
                  <a:cubicBezTo>
                    <a:pt x="106" y="267"/>
                    <a:pt x="106" y="267"/>
                    <a:pt x="106" y="267"/>
                  </a:cubicBezTo>
                  <a:cubicBezTo>
                    <a:pt x="106" y="267"/>
                    <a:pt x="106" y="267"/>
                    <a:pt x="106" y="267"/>
                  </a:cubicBezTo>
                  <a:cubicBezTo>
                    <a:pt x="105" y="267"/>
                    <a:pt x="105" y="267"/>
                    <a:pt x="105" y="267"/>
                  </a:cubicBezTo>
                  <a:cubicBezTo>
                    <a:pt x="105" y="267"/>
                    <a:pt x="105" y="267"/>
                    <a:pt x="105" y="267"/>
                  </a:cubicBezTo>
                  <a:cubicBezTo>
                    <a:pt x="104" y="267"/>
                    <a:pt x="104" y="267"/>
                    <a:pt x="104" y="267"/>
                  </a:cubicBezTo>
                  <a:cubicBezTo>
                    <a:pt x="104" y="268"/>
                    <a:pt x="104" y="268"/>
                    <a:pt x="104" y="268"/>
                  </a:cubicBezTo>
                  <a:cubicBezTo>
                    <a:pt x="105" y="268"/>
                    <a:pt x="105" y="268"/>
                    <a:pt x="105" y="267"/>
                  </a:cubicBezTo>
                  <a:close/>
                  <a:moveTo>
                    <a:pt x="267" y="452"/>
                  </a:moveTo>
                  <a:cubicBezTo>
                    <a:pt x="267" y="452"/>
                    <a:pt x="267" y="452"/>
                    <a:pt x="267" y="452"/>
                  </a:cubicBezTo>
                  <a:cubicBezTo>
                    <a:pt x="267" y="452"/>
                    <a:pt x="267" y="452"/>
                    <a:pt x="267" y="452"/>
                  </a:cubicBezTo>
                  <a:close/>
                  <a:moveTo>
                    <a:pt x="270" y="431"/>
                  </a:moveTo>
                  <a:cubicBezTo>
                    <a:pt x="270" y="431"/>
                    <a:pt x="270" y="431"/>
                    <a:pt x="270" y="431"/>
                  </a:cubicBezTo>
                  <a:cubicBezTo>
                    <a:pt x="270" y="431"/>
                    <a:pt x="270" y="431"/>
                    <a:pt x="270" y="431"/>
                  </a:cubicBezTo>
                  <a:cubicBezTo>
                    <a:pt x="270" y="431"/>
                    <a:pt x="270" y="431"/>
                    <a:pt x="270" y="431"/>
                  </a:cubicBezTo>
                  <a:cubicBezTo>
                    <a:pt x="271" y="432"/>
                    <a:pt x="271" y="432"/>
                    <a:pt x="271" y="432"/>
                  </a:cubicBezTo>
                  <a:cubicBezTo>
                    <a:pt x="271" y="432"/>
                    <a:pt x="271" y="432"/>
                    <a:pt x="271" y="432"/>
                  </a:cubicBezTo>
                  <a:cubicBezTo>
                    <a:pt x="271" y="432"/>
                    <a:pt x="271" y="432"/>
                    <a:pt x="271" y="432"/>
                  </a:cubicBezTo>
                  <a:cubicBezTo>
                    <a:pt x="271" y="432"/>
                    <a:pt x="271" y="432"/>
                    <a:pt x="271" y="432"/>
                  </a:cubicBezTo>
                  <a:cubicBezTo>
                    <a:pt x="271" y="432"/>
                    <a:pt x="271" y="432"/>
                    <a:pt x="271" y="432"/>
                  </a:cubicBezTo>
                  <a:cubicBezTo>
                    <a:pt x="271" y="432"/>
                    <a:pt x="271" y="432"/>
                    <a:pt x="271" y="432"/>
                  </a:cubicBezTo>
                  <a:cubicBezTo>
                    <a:pt x="271" y="432"/>
                    <a:pt x="271" y="432"/>
                    <a:pt x="271" y="432"/>
                  </a:cubicBezTo>
                  <a:cubicBezTo>
                    <a:pt x="270" y="433"/>
                    <a:pt x="270" y="433"/>
                    <a:pt x="270" y="433"/>
                  </a:cubicBezTo>
                  <a:cubicBezTo>
                    <a:pt x="271" y="433"/>
                    <a:pt x="271" y="433"/>
                    <a:pt x="271" y="433"/>
                  </a:cubicBezTo>
                  <a:cubicBezTo>
                    <a:pt x="270" y="433"/>
                    <a:pt x="270" y="433"/>
                    <a:pt x="270" y="433"/>
                  </a:cubicBezTo>
                  <a:cubicBezTo>
                    <a:pt x="270" y="434"/>
                    <a:pt x="270" y="434"/>
                    <a:pt x="270" y="434"/>
                  </a:cubicBezTo>
                  <a:cubicBezTo>
                    <a:pt x="270" y="434"/>
                    <a:pt x="270" y="434"/>
                    <a:pt x="270" y="434"/>
                  </a:cubicBezTo>
                  <a:cubicBezTo>
                    <a:pt x="270" y="435"/>
                    <a:pt x="270" y="435"/>
                    <a:pt x="270" y="435"/>
                  </a:cubicBezTo>
                  <a:cubicBezTo>
                    <a:pt x="270" y="435"/>
                    <a:pt x="270" y="435"/>
                    <a:pt x="270" y="435"/>
                  </a:cubicBezTo>
                  <a:cubicBezTo>
                    <a:pt x="270" y="435"/>
                    <a:pt x="270" y="435"/>
                    <a:pt x="270" y="435"/>
                  </a:cubicBezTo>
                  <a:cubicBezTo>
                    <a:pt x="270" y="435"/>
                    <a:pt x="270" y="435"/>
                    <a:pt x="270" y="435"/>
                  </a:cubicBezTo>
                  <a:cubicBezTo>
                    <a:pt x="270" y="435"/>
                    <a:pt x="270" y="435"/>
                    <a:pt x="270" y="435"/>
                  </a:cubicBezTo>
                  <a:cubicBezTo>
                    <a:pt x="271" y="436"/>
                    <a:pt x="271" y="436"/>
                    <a:pt x="271" y="436"/>
                  </a:cubicBezTo>
                  <a:cubicBezTo>
                    <a:pt x="271" y="437"/>
                    <a:pt x="271" y="436"/>
                    <a:pt x="271" y="437"/>
                  </a:cubicBezTo>
                  <a:cubicBezTo>
                    <a:pt x="271" y="437"/>
                    <a:pt x="271" y="437"/>
                    <a:pt x="271" y="437"/>
                  </a:cubicBezTo>
                  <a:cubicBezTo>
                    <a:pt x="271" y="437"/>
                    <a:pt x="271" y="437"/>
                    <a:pt x="271" y="437"/>
                  </a:cubicBezTo>
                  <a:cubicBezTo>
                    <a:pt x="271" y="437"/>
                    <a:pt x="271" y="437"/>
                    <a:pt x="271" y="437"/>
                  </a:cubicBezTo>
                  <a:cubicBezTo>
                    <a:pt x="271" y="437"/>
                    <a:pt x="271" y="437"/>
                    <a:pt x="271" y="437"/>
                  </a:cubicBezTo>
                  <a:cubicBezTo>
                    <a:pt x="270" y="437"/>
                    <a:pt x="270" y="437"/>
                    <a:pt x="270" y="437"/>
                  </a:cubicBezTo>
                  <a:cubicBezTo>
                    <a:pt x="271" y="437"/>
                    <a:pt x="271" y="437"/>
                    <a:pt x="271" y="437"/>
                  </a:cubicBezTo>
                  <a:cubicBezTo>
                    <a:pt x="270" y="437"/>
                    <a:pt x="270" y="437"/>
                    <a:pt x="270" y="437"/>
                  </a:cubicBezTo>
                  <a:cubicBezTo>
                    <a:pt x="271" y="438"/>
                    <a:pt x="271" y="438"/>
                    <a:pt x="271" y="438"/>
                  </a:cubicBezTo>
                  <a:cubicBezTo>
                    <a:pt x="271" y="438"/>
                    <a:pt x="271" y="438"/>
                    <a:pt x="271" y="438"/>
                  </a:cubicBezTo>
                  <a:cubicBezTo>
                    <a:pt x="271" y="438"/>
                    <a:pt x="271" y="438"/>
                    <a:pt x="271" y="438"/>
                  </a:cubicBezTo>
                  <a:cubicBezTo>
                    <a:pt x="271" y="438"/>
                    <a:pt x="271" y="438"/>
                    <a:pt x="271" y="438"/>
                  </a:cubicBezTo>
                  <a:cubicBezTo>
                    <a:pt x="271" y="438"/>
                    <a:pt x="272" y="437"/>
                    <a:pt x="272" y="437"/>
                  </a:cubicBezTo>
                  <a:cubicBezTo>
                    <a:pt x="272" y="437"/>
                    <a:pt x="272" y="437"/>
                    <a:pt x="272" y="437"/>
                  </a:cubicBezTo>
                  <a:cubicBezTo>
                    <a:pt x="273" y="437"/>
                    <a:pt x="273" y="437"/>
                    <a:pt x="273" y="437"/>
                  </a:cubicBezTo>
                  <a:cubicBezTo>
                    <a:pt x="273" y="436"/>
                    <a:pt x="273" y="436"/>
                    <a:pt x="273" y="436"/>
                  </a:cubicBezTo>
                  <a:cubicBezTo>
                    <a:pt x="274" y="436"/>
                    <a:pt x="274" y="436"/>
                    <a:pt x="274" y="436"/>
                  </a:cubicBezTo>
                  <a:cubicBezTo>
                    <a:pt x="274" y="436"/>
                    <a:pt x="275" y="436"/>
                    <a:pt x="275" y="436"/>
                  </a:cubicBezTo>
                  <a:cubicBezTo>
                    <a:pt x="276" y="436"/>
                    <a:pt x="276" y="436"/>
                    <a:pt x="276" y="436"/>
                  </a:cubicBezTo>
                  <a:cubicBezTo>
                    <a:pt x="276" y="436"/>
                    <a:pt x="276" y="436"/>
                    <a:pt x="276" y="436"/>
                  </a:cubicBezTo>
                  <a:cubicBezTo>
                    <a:pt x="276" y="436"/>
                    <a:pt x="276" y="436"/>
                    <a:pt x="276" y="436"/>
                  </a:cubicBezTo>
                  <a:cubicBezTo>
                    <a:pt x="275" y="435"/>
                    <a:pt x="275" y="435"/>
                    <a:pt x="275" y="435"/>
                  </a:cubicBezTo>
                  <a:cubicBezTo>
                    <a:pt x="275" y="436"/>
                    <a:pt x="275" y="436"/>
                    <a:pt x="275" y="436"/>
                  </a:cubicBezTo>
                  <a:cubicBezTo>
                    <a:pt x="275" y="435"/>
                    <a:pt x="275" y="435"/>
                    <a:pt x="275" y="435"/>
                  </a:cubicBezTo>
                  <a:cubicBezTo>
                    <a:pt x="275" y="435"/>
                    <a:pt x="275" y="435"/>
                    <a:pt x="275" y="435"/>
                  </a:cubicBezTo>
                  <a:cubicBezTo>
                    <a:pt x="275" y="435"/>
                    <a:pt x="275" y="435"/>
                    <a:pt x="275" y="435"/>
                  </a:cubicBezTo>
                  <a:cubicBezTo>
                    <a:pt x="275" y="435"/>
                    <a:pt x="275" y="435"/>
                    <a:pt x="276" y="434"/>
                  </a:cubicBezTo>
                  <a:cubicBezTo>
                    <a:pt x="275" y="434"/>
                    <a:pt x="275" y="434"/>
                    <a:pt x="275" y="434"/>
                  </a:cubicBezTo>
                  <a:cubicBezTo>
                    <a:pt x="275" y="434"/>
                    <a:pt x="275" y="434"/>
                    <a:pt x="275" y="434"/>
                  </a:cubicBezTo>
                  <a:cubicBezTo>
                    <a:pt x="274" y="433"/>
                    <a:pt x="274" y="434"/>
                    <a:pt x="274" y="434"/>
                  </a:cubicBezTo>
                  <a:cubicBezTo>
                    <a:pt x="274" y="433"/>
                    <a:pt x="274" y="433"/>
                    <a:pt x="274" y="433"/>
                  </a:cubicBezTo>
                  <a:cubicBezTo>
                    <a:pt x="273" y="434"/>
                    <a:pt x="273" y="434"/>
                    <a:pt x="273" y="434"/>
                  </a:cubicBezTo>
                  <a:cubicBezTo>
                    <a:pt x="272" y="434"/>
                    <a:pt x="272" y="434"/>
                    <a:pt x="272" y="434"/>
                  </a:cubicBezTo>
                  <a:cubicBezTo>
                    <a:pt x="271" y="434"/>
                    <a:pt x="271" y="434"/>
                    <a:pt x="271" y="434"/>
                  </a:cubicBezTo>
                  <a:cubicBezTo>
                    <a:pt x="271" y="433"/>
                    <a:pt x="271" y="433"/>
                    <a:pt x="271" y="433"/>
                  </a:cubicBezTo>
                  <a:cubicBezTo>
                    <a:pt x="272" y="433"/>
                    <a:pt x="272" y="433"/>
                    <a:pt x="272" y="433"/>
                  </a:cubicBezTo>
                  <a:cubicBezTo>
                    <a:pt x="272" y="433"/>
                    <a:pt x="272" y="433"/>
                    <a:pt x="272" y="433"/>
                  </a:cubicBezTo>
                  <a:cubicBezTo>
                    <a:pt x="272" y="433"/>
                    <a:pt x="272" y="433"/>
                    <a:pt x="272" y="433"/>
                  </a:cubicBezTo>
                  <a:cubicBezTo>
                    <a:pt x="272" y="432"/>
                    <a:pt x="272" y="432"/>
                    <a:pt x="272" y="432"/>
                  </a:cubicBezTo>
                  <a:cubicBezTo>
                    <a:pt x="272" y="432"/>
                    <a:pt x="272" y="432"/>
                    <a:pt x="272" y="432"/>
                  </a:cubicBezTo>
                  <a:cubicBezTo>
                    <a:pt x="272" y="432"/>
                    <a:pt x="272" y="432"/>
                    <a:pt x="272" y="432"/>
                  </a:cubicBezTo>
                  <a:cubicBezTo>
                    <a:pt x="272" y="432"/>
                    <a:pt x="272" y="432"/>
                    <a:pt x="272" y="432"/>
                  </a:cubicBezTo>
                  <a:cubicBezTo>
                    <a:pt x="271" y="431"/>
                    <a:pt x="271" y="431"/>
                    <a:pt x="271" y="431"/>
                  </a:cubicBezTo>
                  <a:cubicBezTo>
                    <a:pt x="272" y="431"/>
                    <a:pt x="272" y="431"/>
                    <a:pt x="272" y="431"/>
                  </a:cubicBezTo>
                  <a:cubicBezTo>
                    <a:pt x="271" y="430"/>
                    <a:pt x="271" y="430"/>
                    <a:pt x="271" y="430"/>
                  </a:cubicBezTo>
                  <a:cubicBezTo>
                    <a:pt x="270" y="431"/>
                    <a:pt x="270" y="431"/>
                    <a:pt x="270" y="431"/>
                  </a:cubicBezTo>
                  <a:close/>
                  <a:moveTo>
                    <a:pt x="100" y="256"/>
                  </a:moveTo>
                  <a:cubicBezTo>
                    <a:pt x="100" y="256"/>
                    <a:pt x="100" y="256"/>
                    <a:pt x="100" y="256"/>
                  </a:cubicBezTo>
                  <a:cubicBezTo>
                    <a:pt x="100" y="256"/>
                    <a:pt x="100" y="256"/>
                    <a:pt x="100" y="256"/>
                  </a:cubicBezTo>
                  <a:cubicBezTo>
                    <a:pt x="99" y="256"/>
                    <a:pt x="99" y="256"/>
                    <a:pt x="99" y="256"/>
                  </a:cubicBezTo>
                  <a:cubicBezTo>
                    <a:pt x="99" y="256"/>
                    <a:pt x="99" y="256"/>
                    <a:pt x="99" y="257"/>
                  </a:cubicBezTo>
                  <a:cubicBezTo>
                    <a:pt x="99" y="257"/>
                    <a:pt x="99" y="257"/>
                    <a:pt x="99" y="257"/>
                  </a:cubicBezTo>
                  <a:cubicBezTo>
                    <a:pt x="99" y="257"/>
                    <a:pt x="99" y="257"/>
                    <a:pt x="99" y="257"/>
                  </a:cubicBezTo>
                  <a:cubicBezTo>
                    <a:pt x="100" y="257"/>
                    <a:pt x="100" y="257"/>
                    <a:pt x="101" y="258"/>
                  </a:cubicBezTo>
                  <a:cubicBezTo>
                    <a:pt x="101" y="257"/>
                    <a:pt x="101" y="257"/>
                    <a:pt x="101" y="257"/>
                  </a:cubicBezTo>
                  <a:cubicBezTo>
                    <a:pt x="101" y="257"/>
                    <a:pt x="101" y="257"/>
                    <a:pt x="101" y="257"/>
                  </a:cubicBezTo>
                  <a:cubicBezTo>
                    <a:pt x="101" y="257"/>
                    <a:pt x="101" y="257"/>
                    <a:pt x="101" y="257"/>
                  </a:cubicBezTo>
                  <a:cubicBezTo>
                    <a:pt x="100" y="257"/>
                    <a:pt x="100" y="257"/>
                    <a:pt x="100" y="257"/>
                  </a:cubicBezTo>
                  <a:cubicBezTo>
                    <a:pt x="100" y="257"/>
                    <a:pt x="100" y="257"/>
                    <a:pt x="100" y="257"/>
                  </a:cubicBezTo>
                  <a:cubicBezTo>
                    <a:pt x="100" y="257"/>
                    <a:pt x="100" y="257"/>
                    <a:pt x="100" y="257"/>
                  </a:cubicBezTo>
                  <a:cubicBezTo>
                    <a:pt x="100" y="257"/>
                    <a:pt x="100" y="257"/>
                    <a:pt x="100" y="257"/>
                  </a:cubicBezTo>
                  <a:cubicBezTo>
                    <a:pt x="100" y="256"/>
                    <a:pt x="100" y="256"/>
                    <a:pt x="100" y="256"/>
                  </a:cubicBezTo>
                  <a:close/>
                  <a:moveTo>
                    <a:pt x="98" y="257"/>
                  </a:moveTo>
                  <a:cubicBezTo>
                    <a:pt x="98" y="257"/>
                    <a:pt x="98" y="257"/>
                    <a:pt x="98" y="256"/>
                  </a:cubicBezTo>
                  <a:cubicBezTo>
                    <a:pt x="98" y="256"/>
                    <a:pt x="98" y="256"/>
                    <a:pt x="98" y="256"/>
                  </a:cubicBezTo>
                  <a:cubicBezTo>
                    <a:pt x="97" y="256"/>
                    <a:pt x="97" y="256"/>
                    <a:pt x="97" y="256"/>
                  </a:cubicBezTo>
                  <a:cubicBezTo>
                    <a:pt x="97" y="257"/>
                    <a:pt x="97" y="257"/>
                    <a:pt x="97" y="257"/>
                  </a:cubicBezTo>
                  <a:cubicBezTo>
                    <a:pt x="97" y="257"/>
                    <a:pt x="97" y="257"/>
                    <a:pt x="97" y="257"/>
                  </a:cubicBezTo>
                  <a:cubicBezTo>
                    <a:pt x="97" y="257"/>
                    <a:pt x="97" y="257"/>
                    <a:pt x="97" y="257"/>
                  </a:cubicBezTo>
                  <a:cubicBezTo>
                    <a:pt x="97" y="257"/>
                    <a:pt x="97" y="257"/>
                    <a:pt x="98" y="257"/>
                  </a:cubicBezTo>
                  <a:close/>
                  <a:moveTo>
                    <a:pt x="283" y="417"/>
                  </a:moveTo>
                  <a:cubicBezTo>
                    <a:pt x="283" y="417"/>
                    <a:pt x="283" y="417"/>
                    <a:pt x="283" y="417"/>
                  </a:cubicBezTo>
                  <a:close/>
                  <a:moveTo>
                    <a:pt x="273" y="431"/>
                  </a:moveTo>
                  <a:cubicBezTo>
                    <a:pt x="274" y="431"/>
                    <a:pt x="274" y="431"/>
                    <a:pt x="274" y="431"/>
                  </a:cubicBezTo>
                  <a:cubicBezTo>
                    <a:pt x="274" y="431"/>
                    <a:pt x="274" y="431"/>
                    <a:pt x="274" y="431"/>
                  </a:cubicBezTo>
                  <a:cubicBezTo>
                    <a:pt x="275" y="432"/>
                    <a:pt x="275" y="432"/>
                    <a:pt x="275" y="432"/>
                  </a:cubicBezTo>
                  <a:cubicBezTo>
                    <a:pt x="275" y="432"/>
                    <a:pt x="275" y="432"/>
                    <a:pt x="275" y="432"/>
                  </a:cubicBezTo>
                  <a:cubicBezTo>
                    <a:pt x="276" y="432"/>
                    <a:pt x="276" y="432"/>
                    <a:pt x="276" y="432"/>
                  </a:cubicBezTo>
                  <a:cubicBezTo>
                    <a:pt x="276" y="432"/>
                    <a:pt x="276" y="432"/>
                    <a:pt x="276" y="432"/>
                  </a:cubicBezTo>
                  <a:cubicBezTo>
                    <a:pt x="276" y="432"/>
                    <a:pt x="276" y="432"/>
                    <a:pt x="276" y="432"/>
                  </a:cubicBezTo>
                  <a:cubicBezTo>
                    <a:pt x="276" y="431"/>
                    <a:pt x="276" y="431"/>
                    <a:pt x="276" y="431"/>
                  </a:cubicBezTo>
                  <a:cubicBezTo>
                    <a:pt x="276" y="431"/>
                    <a:pt x="276" y="431"/>
                    <a:pt x="276" y="431"/>
                  </a:cubicBezTo>
                  <a:cubicBezTo>
                    <a:pt x="275" y="431"/>
                    <a:pt x="275" y="431"/>
                    <a:pt x="275" y="431"/>
                  </a:cubicBezTo>
                  <a:cubicBezTo>
                    <a:pt x="274" y="430"/>
                    <a:pt x="274" y="430"/>
                    <a:pt x="274" y="430"/>
                  </a:cubicBezTo>
                  <a:cubicBezTo>
                    <a:pt x="273" y="431"/>
                    <a:pt x="273" y="431"/>
                    <a:pt x="273" y="431"/>
                  </a:cubicBezTo>
                  <a:cubicBezTo>
                    <a:pt x="273" y="430"/>
                    <a:pt x="273" y="430"/>
                    <a:pt x="273" y="430"/>
                  </a:cubicBezTo>
                  <a:cubicBezTo>
                    <a:pt x="273" y="430"/>
                    <a:pt x="273" y="430"/>
                    <a:pt x="273" y="430"/>
                  </a:cubicBezTo>
                  <a:cubicBezTo>
                    <a:pt x="273" y="430"/>
                    <a:pt x="273" y="430"/>
                    <a:pt x="273" y="430"/>
                  </a:cubicBezTo>
                  <a:cubicBezTo>
                    <a:pt x="273" y="431"/>
                    <a:pt x="273" y="431"/>
                    <a:pt x="273" y="431"/>
                  </a:cubicBezTo>
                  <a:close/>
                  <a:moveTo>
                    <a:pt x="270" y="438"/>
                  </a:moveTo>
                  <a:cubicBezTo>
                    <a:pt x="270" y="438"/>
                    <a:pt x="270" y="438"/>
                    <a:pt x="270" y="438"/>
                  </a:cubicBezTo>
                  <a:cubicBezTo>
                    <a:pt x="270" y="438"/>
                    <a:pt x="270" y="438"/>
                    <a:pt x="270" y="438"/>
                  </a:cubicBezTo>
                  <a:cubicBezTo>
                    <a:pt x="270" y="437"/>
                    <a:pt x="270" y="437"/>
                    <a:pt x="270" y="437"/>
                  </a:cubicBezTo>
                  <a:cubicBezTo>
                    <a:pt x="270" y="437"/>
                    <a:pt x="270" y="437"/>
                    <a:pt x="270" y="437"/>
                  </a:cubicBezTo>
                  <a:cubicBezTo>
                    <a:pt x="270" y="437"/>
                    <a:pt x="270" y="437"/>
                    <a:pt x="270" y="437"/>
                  </a:cubicBezTo>
                  <a:cubicBezTo>
                    <a:pt x="270" y="438"/>
                    <a:pt x="270" y="438"/>
                    <a:pt x="270" y="438"/>
                  </a:cubicBezTo>
                  <a:close/>
                  <a:moveTo>
                    <a:pt x="268" y="442"/>
                  </a:moveTo>
                  <a:cubicBezTo>
                    <a:pt x="267" y="442"/>
                    <a:pt x="267" y="442"/>
                    <a:pt x="267" y="442"/>
                  </a:cubicBezTo>
                  <a:cubicBezTo>
                    <a:pt x="268" y="443"/>
                    <a:pt x="268" y="443"/>
                    <a:pt x="268" y="443"/>
                  </a:cubicBezTo>
                  <a:lnTo>
                    <a:pt x="268" y="442"/>
                  </a:lnTo>
                  <a:close/>
                  <a:moveTo>
                    <a:pt x="333" y="480"/>
                  </a:moveTo>
                  <a:cubicBezTo>
                    <a:pt x="333" y="480"/>
                    <a:pt x="333" y="480"/>
                    <a:pt x="333" y="480"/>
                  </a:cubicBezTo>
                  <a:cubicBezTo>
                    <a:pt x="332" y="480"/>
                    <a:pt x="332" y="480"/>
                    <a:pt x="332" y="480"/>
                  </a:cubicBezTo>
                  <a:cubicBezTo>
                    <a:pt x="333" y="480"/>
                    <a:pt x="333" y="480"/>
                    <a:pt x="333" y="480"/>
                  </a:cubicBezTo>
                  <a:close/>
                  <a:moveTo>
                    <a:pt x="332" y="479"/>
                  </a:moveTo>
                  <a:cubicBezTo>
                    <a:pt x="332" y="479"/>
                    <a:pt x="332" y="479"/>
                    <a:pt x="332" y="479"/>
                  </a:cubicBezTo>
                  <a:cubicBezTo>
                    <a:pt x="332" y="479"/>
                    <a:pt x="332" y="479"/>
                    <a:pt x="332" y="479"/>
                  </a:cubicBezTo>
                  <a:close/>
                  <a:moveTo>
                    <a:pt x="332" y="483"/>
                  </a:moveTo>
                  <a:cubicBezTo>
                    <a:pt x="331" y="483"/>
                    <a:pt x="331" y="483"/>
                    <a:pt x="331" y="483"/>
                  </a:cubicBezTo>
                  <a:cubicBezTo>
                    <a:pt x="332" y="483"/>
                    <a:pt x="332" y="483"/>
                    <a:pt x="332" y="483"/>
                  </a:cubicBezTo>
                  <a:close/>
                  <a:moveTo>
                    <a:pt x="333" y="482"/>
                  </a:moveTo>
                  <a:cubicBezTo>
                    <a:pt x="333" y="482"/>
                    <a:pt x="333" y="482"/>
                    <a:pt x="333" y="482"/>
                  </a:cubicBezTo>
                  <a:cubicBezTo>
                    <a:pt x="332" y="482"/>
                    <a:pt x="332" y="482"/>
                    <a:pt x="332" y="482"/>
                  </a:cubicBezTo>
                  <a:cubicBezTo>
                    <a:pt x="332" y="482"/>
                    <a:pt x="332" y="482"/>
                    <a:pt x="332" y="482"/>
                  </a:cubicBezTo>
                  <a:cubicBezTo>
                    <a:pt x="332" y="483"/>
                    <a:pt x="332" y="483"/>
                    <a:pt x="332" y="483"/>
                  </a:cubicBezTo>
                  <a:cubicBezTo>
                    <a:pt x="332" y="483"/>
                    <a:pt x="332" y="483"/>
                    <a:pt x="332" y="483"/>
                  </a:cubicBezTo>
                  <a:cubicBezTo>
                    <a:pt x="331" y="483"/>
                    <a:pt x="331" y="483"/>
                    <a:pt x="331" y="483"/>
                  </a:cubicBezTo>
                  <a:cubicBezTo>
                    <a:pt x="331" y="484"/>
                    <a:pt x="331" y="484"/>
                    <a:pt x="331" y="484"/>
                  </a:cubicBezTo>
                  <a:cubicBezTo>
                    <a:pt x="331" y="484"/>
                    <a:pt x="331" y="484"/>
                    <a:pt x="331" y="484"/>
                  </a:cubicBezTo>
                  <a:cubicBezTo>
                    <a:pt x="332" y="485"/>
                    <a:pt x="332" y="485"/>
                    <a:pt x="332" y="485"/>
                  </a:cubicBezTo>
                  <a:cubicBezTo>
                    <a:pt x="332" y="484"/>
                    <a:pt x="332" y="484"/>
                    <a:pt x="332" y="484"/>
                  </a:cubicBezTo>
                  <a:cubicBezTo>
                    <a:pt x="332" y="484"/>
                    <a:pt x="332" y="484"/>
                    <a:pt x="332" y="484"/>
                  </a:cubicBezTo>
                  <a:cubicBezTo>
                    <a:pt x="332" y="483"/>
                    <a:pt x="332" y="483"/>
                    <a:pt x="332" y="483"/>
                  </a:cubicBezTo>
                  <a:cubicBezTo>
                    <a:pt x="333" y="483"/>
                    <a:pt x="333" y="483"/>
                    <a:pt x="333" y="483"/>
                  </a:cubicBezTo>
                  <a:cubicBezTo>
                    <a:pt x="333" y="483"/>
                    <a:pt x="333" y="483"/>
                    <a:pt x="333" y="483"/>
                  </a:cubicBezTo>
                  <a:cubicBezTo>
                    <a:pt x="333" y="483"/>
                    <a:pt x="333" y="483"/>
                    <a:pt x="333" y="483"/>
                  </a:cubicBezTo>
                  <a:lnTo>
                    <a:pt x="333" y="482"/>
                  </a:lnTo>
                  <a:close/>
                  <a:moveTo>
                    <a:pt x="103" y="262"/>
                  </a:moveTo>
                  <a:cubicBezTo>
                    <a:pt x="102" y="262"/>
                    <a:pt x="102" y="262"/>
                    <a:pt x="102" y="262"/>
                  </a:cubicBezTo>
                  <a:cubicBezTo>
                    <a:pt x="103" y="263"/>
                    <a:pt x="103" y="263"/>
                    <a:pt x="103" y="263"/>
                  </a:cubicBezTo>
                  <a:cubicBezTo>
                    <a:pt x="103" y="263"/>
                    <a:pt x="103" y="263"/>
                    <a:pt x="103" y="263"/>
                  </a:cubicBezTo>
                  <a:cubicBezTo>
                    <a:pt x="103" y="262"/>
                    <a:pt x="103" y="262"/>
                    <a:pt x="103" y="262"/>
                  </a:cubicBezTo>
                  <a:close/>
                  <a:moveTo>
                    <a:pt x="333" y="480"/>
                  </a:moveTo>
                  <a:cubicBezTo>
                    <a:pt x="333" y="479"/>
                    <a:pt x="333" y="479"/>
                    <a:pt x="333" y="479"/>
                  </a:cubicBezTo>
                  <a:lnTo>
                    <a:pt x="333" y="480"/>
                  </a:lnTo>
                  <a:close/>
                  <a:moveTo>
                    <a:pt x="342" y="531"/>
                  </a:moveTo>
                  <a:cubicBezTo>
                    <a:pt x="342" y="530"/>
                    <a:pt x="342" y="530"/>
                    <a:pt x="342" y="530"/>
                  </a:cubicBezTo>
                  <a:cubicBezTo>
                    <a:pt x="342" y="530"/>
                    <a:pt x="342" y="530"/>
                    <a:pt x="342" y="530"/>
                  </a:cubicBezTo>
                  <a:cubicBezTo>
                    <a:pt x="342" y="530"/>
                    <a:pt x="342" y="530"/>
                    <a:pt x="342" y="530"/>
                  </a:cubicBezTo>
                  <a:cubicBezTo>
                    <a:pt x="342" y="530"/>
                    <a:pt x="342" y="530"/>
                    <a:pt x="342" y="530"/>
                  </a:cubicBezTo>
                  <a:lnTo>
                    <a:pt x="342" y="531"/>
                  </a:lnTo>
                  <a:close/>
                  <a:moveTo>
                    <a:pt x="335" y="481"/>
                  </a:moveTo>
                  <a:cubicBezTo>
                    <a:pt x="335" y="481"/>
                    <a:pt x="335" y="481"/>
                    <a:pt x="335" y="481"/>
                  </a:cubicBezTo>
                  <a:cubicBezTo>
                    <a:pt x="335" y="481"/>
                    <a:pt x="335" y="481"/>
                    <a:pt x="335" y="481"/>
                  </a:cubicBezTo>
                  <a:cubicBezTo>
                    <a:pt x="335" y="481"/>
                    <a:pt x="335" y="481"/>
                    <a:pt x="335" y="481"/>
                  </a:cubicBezTo>
                  <a:cubicBezTo>
                    <a:pt x="335" y="481"/>
                    <a:pt x="335" y="481"/>
                    <a:pt x="335" y="481"/>
                  </a:cubicBezTo>
                  <a:close/>
                  <a:moveTo>
                    <a:pt x="333" y="478"/>
                  </a:moveTo>
                  <a:cubicBezTo>
                    <a:pt x="333" y="478"/>
                    <a:pt x="333" y="478"/>
                    <a:pt x="333" y="478"/>
                  </a:cubicBezTo>
                  <a:cubicBezTo>
                    <a:pt x="333" y="479"/>
                    <a:pt x="333" y="479"/>
                    <a:pt x="333" y="479"/>
                  </a:cubicBezTo>
                  <a:cubicBezTo>
                    <a:pt x="333" y="479"/>
                    <a:pt x="333" y="479"/>
                    <a:pt x="333" y="479"/>
                  </a:cubicBezTo>
                  <a:cubicBezTo>
                    <a:pt x="333" y="479"/>
                    <a:pt x="333" y="479"/>
                    <a:pt x="333" y="479"/>
                  </a:cubicBezTo>
                  <a:cubicBezTo>
                    <a:pt x="333" y="479"/>
                    <a:pt x="333" y="479"/>
                    <a:pt x="333" y="479"/>
                  </a:cubicBezTo>
                  <a:cubicBezTo>
                    <a:pt x="333" y="479"/>
                    <a:pt x="333" y="479"/>
                    <a:pt x="333" y="479"/>
                  </a:cubicBezTo>
                  <a:cubicBezTo>
                    <a:pt x="333" y="478"/>
                    <a:pt x="333" y="478"/>
                    <a:pt x="333" y="478"/>
                  </a:cubicBezTo>
                  <a:close/>
                  <a:moveTo>
                    <a:pt x="333" y="487"/>
                  </a:moveTo>
                  <a:cubicBezTo>
                    <a:pt x="334" y="487"/>
                    <a:pt x="334" y="487"/>
                    <a:pt x="334" y="487"/>
                  </a:cubicBezTo>
                  <a:cubicBezTo>
                    <a:pt x="334" y="486"/>
                    <a:pt x="334" y="486"/>
                    <a:pt x="334" y="486"/>
                  </a:cubicBezTo>
                  <a:cubicBezTo>
                    <a:pt x="333" y="487"/>
                    <a:pt x="333" y="487"/>
                    <a:pt x="333" y="487"/>
                  </a:cubicBezTo>
                  <a:close/>
                  <a:moveTo>
                    <a:pt x="335" y="477"/>
                  </a:moveTo>
                  <a:cubicBezTo>
                    <a:pt x="335" y="477"/>
                    <a:pt x="335" y="477"/>
                    <a:pt x="335" y="477"/>
                  </a:cubicBezTo>
                  <a:cubicBezTo>
                    <a:pt x="335" y="478"/>
                    <a:pt x="335" y="478"/>
                    <a:pt x="335" y="478"/>
                  </a:cubicBezTo>
                  <a:lnTo>
                    <a:pt x="335" y="477"/>
                  </a:lnTo>
                  <a:close/>
                  <a:moveTo>
                    <a:pt x="335" y="475"/>
                  </a:moveTo>
                  <a:cubicBezTo>
                    <a:pt x="334" y="476"/>
                    <a:pt x="334" y="476"/>
                    <a:pt x="334" y="476"/>
                  </a:cubicBezTo>
                  <a:cubicBezTo>
                    <a:pt x="334" y="476"/>
                    <a:pt x="334" y="476"/>
                    <a:pt x="334" y="476"/>
                  </a:cubicBezTo>
                  <a:cubicBezTo>
                    <a:pt x="334" y="476"/>
                    <a:pt x="334" y="476"/>
                    <a:pt x="334" y="476"/>
                  </a:cubicBezTo>
                  <a:cubicBezTo>
                    <a:pt x="334" y="476"/>
                    <a:pt x="334" y="476"/>
                    <a:pt x="334" y="476"/>
                  </a:cubicBezTo>
                  <a:cubicBezTo>
                    <a:pt x="333" y="477"/>
                    <a:pt x="333" y="477"/>
                    <a:pt x="333" y="477"/>
                  </a:cubicBezTo>
                  <a:cubicBezTo>
                    <a:pt x="334" y="477"/>
                    <a:pt x="334" y="477"/>
                    <a:pt x="334" y="477"/>
                  </a:cubicBezTo>
                  <a:cubicBezTo>
                    <a:pt x="334" y="477"/>
                    <a:pt x="334" y="477"/>
                    <a:pt x="334" y="477"/>
                  </a:cubicBezTo>
                  <a:cubicBezTo>
                    <a:pt x="334" y="478"/>
                    <a:pt x="333" y="477"/>
                    <a:pt x="334" y="478"/>
                  </a:cubicBezTo>
                  <a:cubicBezTo>
                    <a:pt x="333" y="478"/>
                    <a:pt x="333" y="478"/>
                    <a:pt x="333" y="478"/>
                  </a:cubicBezTo>
                  <a:cubicBezTo>
                    <a:pt x="333" y="478"/>
                    <a:pt x="333" y="478"/>
                    <a:pt x="333" y="478"/>
                  </a:cubicBezTo>
                  <a:cubicBezTo>
                    <a:pt x="333" y="479"/>
                    <a:pt x="333" y="479"/>
                    <a:pt x="333" y="479"/>
                  </a:cubicBezTo>
                  <a:cubicBezTo>
                    <a:pt x="333" y="479"/>
                    <a:pt x="333" y="479"/>
                    <a:pt x="333" y="479"/>
                  </a:cubicBezTo>
                  <a:cubicBezTo>
                    <a:pt x="333" y="479"/>
                    <a:pt x="333" y="479"/>
                    <a:pt x="333" y="479"/>
                  </a:cubicBezTo>
                  <a:cubicBezTo>
                    <a:pt x="333" y="479"/>
                    <a:pt x="333" y="479"/>
                    <a:pt x="333" y="479"/>
                  </a:cubicBezTo>
                  <a:cubicBezTo>
                    <a:pt x="334" y="480"/>
                    <a:pt x="334" y="480"/>
                    <a:pt x="334" y="480"/>
                  </a:cubicBezTo>
                  <a:cubicBezTo>
                    <a:pt x="334" y="480"/>
                    <a:pt x="334" y="480"/>
                    <a:pt x="334" y="480"/>
                  </a:cubicBezTo>
                  <a:cubicBezTo>
                    <a:pt x="334" y="479"/>
                    <a:pt x="334" y="480"/>
                    <a:pt x="334" y="479"/>
                  </a:cubicBezTo>
                  <a:cubicBezTo>
                    <a:pt x="334" y="479"/>
                    <a:pt x="334" y="479"/>
                    <a:pt x="334" y="479"/>
                  </a:cubicBezTo>
                  <a:cubicBezTo>
                    <a:pt x="334" y="479"/>
                    <a:pt x="334" y="479"/>
                    <a:pt x="334" y="479"/>
                  </a:cubicBezTo>
                  <a:cubicBezTo>
                    <a:pt x="335" y="478"/>
                    <a:pt x="335" y="478"/>
                    <a:pt x="335" y="478"/>
                  </a:cubicBezTo>
                  <a:cubicBezTo>
                    <a:pt x="334" y="478"/>
                    <a:pt x="334" y="478"/>
                    <a:pt x="334" y="478"/>
                  </a:cubicBezTo>
                  <a:cubicBezTo>
                    <a:pt x="334" y="478"/>
                    <a:pt x="334" y="478"/>
                    <a:pt x="334" y="478"/>
                  </a:cubicBezTo>
                  <a:cubicBezTo>
                    <a:pt x="334" y="477"/>
                    <a:pt x="334" y="477"/>
                    <a:pt x="334" y="477"/>
                  </a:cubicBezTo>
                  <a:cubicBezTo>
                    <a:pt x="334" y="477"/>
                    <a:pt x="334" y="477"/>
                    <a:pt x="334" y="477"/>
                  </a:cubicBezTo>
                  <a:cubicBezTo>
                    <a:pt x="334" y="477"/>
                    <a:pt x="334" y="477"/>
                    <a:pt x="334" y="477"/>
                  </a:cubicBezTo>
                  <a:cubicBezTo>
                    <a:pt x="335" y="477"/>
                    <a:pt x="335" y="477"/>
                    <a:pt x="335" y="477"/>
                  </a:cubicBezTo>
                  <a:cubicBezTo>
                    <a:pt x="334" y="477"/>
                    <a:pt x="334" y="477"/>
                    <a:pt x="334" y="477"/>
                  </a:cubicBezTo>
                  <a:cubicBezTo>
                    <a:pt x="335" y="477"/>
                    <a:pt x="335" y="477"/>
                    <a:pt x="335" y="477"/>
                  </a:cubicBezTo>
                  <a:cubicBezTo>
                    <a:pt x="334" y="477"/>
                    <a:pt x="334" y="477"/>
                    <a:pt x="334" y="477"/>
                  </a:cubicBezTo>
                  <a:cubicBezTo>
                    <a:pt x="335" y="476"/>
                    <a:pt x="335" y="476"/>
                    <a:pt x="335" y="476"/>
                  </a:cubicBezTo>
                  <a:lnTo>
                    <a:pt x="335" y="475"/>
                  </a:lnTo>
                  <a:close/>
                  <a:moveTo>
                    <a:pt x="335" y="484"/>
                  </a:moveTo>
                  <a:cubicBezTo>
                    <a:pt x="335" y="484"/>
                    <a:pt x="335" y="484"/>
                    <a:pt x="335" y="484"/>
                  </a:cubicBezTo>
                  <a:cubicBezTo>
                    <a:pt x="334" y="484"/>
                    <a:pt x="334" y="484"/>
                    <a:pt x="334" y="484"/>
                  </a:cubicBezTo>
                  <a:cubicBezTo>
                    <a:pt x="334" y="484"/>
                    <a:pt x="334" y="484"/>
                    <a:pt x="334" y="484"/>
                  </a:cubicBezTo>
                  <a:cubicBezTo>
                    <a:pt x="334" y="485"/>
                    <a:pt x="334" y="485"/>
                    <a:pt x="334" y="485"/>
                  </a:cubicBezTo>
                  <a:cubicBezTo>
                    <a:pt x="334" y="485"/>
                    <a:pt x="334" y="484"/>
                    <a:pt x="335" y="484"/>
                  </a:cubicBezTo>
                  <a:close/>
                  <a:moveTo>
                    <a:pt x="157" y="320"/>
                  </a:moveTo>
                  <a:cubicBezTo>
                    <a:pt x="157" y="320"/>
                    <a:pt x="157" y="320"/>
                    <a:pt x="157" y="320"/>
                  </a:cubicBezTo>
                  <a:cubicBezTo>
                    <a:pt x="156" y="319"/>
                    <a:pt x="156" y="319"/>
                    <a:pt x="156" y="319"/>
                  </a:cubicBezTo>
                  <a:cubicBezTo>
                    <a:pt x="156" y="320"/>
                    <a:pt x="156" y="320"/>
                    <a:pt x="156" y="320"/>
                  </a:cubicBezTo>
                  <a:cubicBezTo>
                    <a:pt x="155" y="320"/>
                    <a:pt x="155" y="320"/>
                    <a:pt x="155" y="320"/>
                  </a:cubicBezTo>
                  <a:cubicBezTo>
                    <a:pt x="156" y="320"/>
                    <a:pt x="156" y="320"/>
                    <a:pt x="156" y="320"/>
                  </a:cubicBezTo>
                  <a:cubicBezTo>
                    <a:pt x="157" y="321"/>
                    <a:pt x="157" y="321"/>
                    <a:pt x="157" y="321"/>
                  </a:cubicBezTo>
                  <a:cubicBezTo>
                    <a:pt x="157" y="320"/>
                    <a:pt x="157" y="320"/>
                    <a:pt x="157" y="320"/>
                  </a:cubicBezTo>
                  <a:cubicBezTo>
                    <a:pt x="157" y="321"/>
                    <a:pt x="157" y="321"/>
                    <a:pt x="157" y="321"/>
                  </a:cubicBezTo>
                  <a:cubicBezTo>
                    <a:pt x="157" y="320"/>
                    <a:pt x="157" y="320"/>
                    <a:pt x="157" y="320"/>
                  </a:cubicBezTo>
                  <a:cubicBezTo>
                    <a:pt x="157" y="320"/>
                    <a:pt x="157" y="320"/>
                    <a:pt x="157" y="320"/>
                  </a:cubicBezTo>
                  <a:cubicBezTo>
                    <a:pt x="157" y="320"/>
                    <a:pt x="157" y="320"/>
                    <a:pt x="157" y="320"/>
                  </a:cubicBezTo>
                  <a:close/>
                  <a:moveTo>
                    <a:pt x="351" y="527"/>
                  </a:moveTo>
                  <a:cubicBezTo>
                    <a:pt x="351" y="527"/>
                    <a:pt x="351" y="527"/>
                    <a:pt x="351" y="527"/>
                  </a:cubicBezTo>
                  <a:cubicBezTo>
                    <a:pt x="351" y="527"/>
                    <a:pt x="351" y="527"/>
                    <a:pt x="351" y="527"/>
                  </a:cubicBezTo>
                  <a:cubicBezTo>
                    <a:pt x="351" y="527"/>
                    <a:pt x="351" y="527"/>
                    <a:pt x="351" y="527"/>
                  </a:cubicBezTo>
                  <a:cubicBezTo>
                    <a:pt x="351" y="527"/>
                    <a:pt x="351" y="527"/>
                    <a:pt x="351" y="527"/>
                  </a:cubicBezTo>
                  <a:cubicBezTo>
                    <a:pt x="352" y="527"/>
                    <a:pt x="352" y="527"/>
                    <a:pt x="352" y="527"/>
                  </a:cubicBezTo>
                  <a:cubicBezTo>
                    <a:pt x="351" y="527"/>
                    <a:pt x="351" y="527"/>
                    <a:pt x="351" y="527"/>
                  </a:cubicBezTo>
                  <a:close/>
                  <a:moveTo>
                    <a:pt x="110" y="193"/>
                  </a:moveTo>
                  <a:cubicBezTo>
                    <a:pt x="110" y="193"/>
                    <a:pt x="110" y="193"/>
                    <a:pt x="110" y="193"/>
                  </a:cubicBezTo>
                  <a:cubicBezTo>
                    <a:pt x="110" y="193"/>
                    <a:pt x="110" y="193"/>
                    <a:pt x="110" y="193"/>
                  </a:cubicBezTo>
                  <a:cubicBezTo>
                    <a:pt x="110" y="193"/>
                    <a:pt x="110" y="193"/>
                    <a:pt x="110" y="193"/>
                  </a:cubicBezTo>
                  <a:cubicBezTo>
                    <a:pt x="110" y="193"/>
                    <a:pt x="110" y="193"/>
                    <a:pt x="110" y="193"/>
                  </a:cubicBezTo>
                  <a:close/>
                  <a:moveTo>
                    <a:pt x="166" y="238"/>
                  </a:moveTo>
                  <a:cubicBezTo>
                    <a:pt x="166" y="238"/>
                    <a:pt x="166" y="238"/>
                    <a:pt x="166" y="238"/>
                  </a:cubicBezTo>
                  <a:cubicBezTo>
                    <a:pt x="166" y="238"/>
                    <a:pt x="166" y="238"/>
                    <a:pt x="166" y="238"/>
                  </a:cubicBezTo>
                  <a:cubicBezTo>
                    <a:pt x="166" y="238"/>
                    <a:pt x="166" y="238"/>
                    <a:pt x="166" y="238"/>
                  </a:cubicBezTo>
                  <a:close/>
                  <a:moveTo>
                    <a:pt x="280" y="463"/>
                  </a:moveTo>
                  <a:cubicBezTo>
                    <a:pt x="280" y="462"/>
                    <a:pt x="280" y="462"/>
                    <a:pt x="280" y="462"/>
                  </a:cubicBezTo>
                  <a:cubicBezTo>
                    <a:pt x="280" y="462"/>
                    <a:pt x="280" y="462"/>
                    <a:pt x="280" y="462"/>
                  </a:cubicBezTo>
                  <a:cubicBezTo>
                    <a:pt x="280" y="462"/>
                    <a:pt x="280" y="462"/>
                    <a:pt x="280" y="462"/>
                  </a:cubicBezTo>
                  <a:cubicBezTo>
                    <a:pt x="279" y="462"/>
                    <a:pt x="279" y="462"/>
                    <a:pt x="279" y="462"/>
                  </a:cubicBezTo>
                  <a:cubicBezTo>
                    <a:pt x="279" y="462"/>
                    <a:pt x="279" y="462"/>
                    <a:pt x="279" y="462"/>
                  </a:cubicBezTo>
                  <a:cubicBezTo>
                    <a:pt x="279" y="462"/>
                    <a:pt x="279" y="462"/>
                    <a:pt x="279" y="462"/>
                  </a:cubicBezTo>
                  <a:cubicBezTo>
                    <a:pt x="279" y="462"/>
                    <a:pt x="279" y="462"/>
                    <a:pt x="279" y="462"/>
                  </a:cubicBezTo>
                  <a:lnTo>
                    <a:pt x="280" y="463"/>
                  </a:lnTo>
                  <a:close/>
                  <a:moveTo>
                    <a:pt x="283" y="466"/>
                  </a:moveTo>
                  <a:cubicBezTo>
                    <a:pt x="283" y="465"/>
                    <a:pt x="283" y="465"/>
                    <a:pt x="283" y="465"/>
                  </a:cubicBezTo>
                  <a:cubicBezTo>
                    <a:pt x="283" y="465"/>
                    <a:pt x="283" y="465"/>
                    <a:pt x="283" y="465"/>
                  </a:cubicBezTo>
                  <a:cubicBezTo>
                    <a:pt x="282" y="465"/>
                    <a:pt x="282" y="465"/>
                    <a:pt x="282" y="465"/>
                  </a:cubicBezTo>
                  <a:cubicBezTo>
                    <a:pt x="283" y="465"/>
                    <a:pt x="283" y="465"/>
                    <a:pt x="283" y="465"/>
                  </a:cubicBezTo>
                  <a:cubicBezTo>
                    <a:pt x="282" y="465"/>
                    <a:pt x="282" y="465"/>
                    <a:pt x="282" y="465"/>
                  </a:cubicBezTo>
                  <a:cubicBezTo>
                    <a:pt x="283" y="466"/>
                    <a:pt x="283" y="466"/>
                    <a:pt x="283" y="466"/>
                  </a:cubicBezTo>
                  <a:close/>
                  <a:moveTo>
                    <a:pt x="355" y="534"/>
                  </a:moveTo>
                  <a:cubicBezTo>
                    <a:pt x="356" y="534"/>
                    <a:pt x="356" y="534"/>
                    <a:pt x="356" y="534"/>
                  </a:cubicBezTo>
                  <a:cubicBezTo>
                    <a:pt x="355" y="533"/>
                    <a:pt x="355" y="533"/>
                    <a:pt x="355" y="533"/>
                  </a:cubicBezTo>
                  <a:cubicBezTo>
                    <a:pt x="356" y="533"/>
                    <a:pt x="356" y="533"/>
                    <a:pt x="356" y="533"/>
                  </a:cubicBezTo>
                  <a:cubicBezTo>
                    <a:pt x="355" y="533"/>
                    <a:pt x="355" y="533"/>
                    <a:pt x="355" y="533"/>
                  </a:cubicBezTo>
                  <a:cubicBezTo>
                    <a:pt x="355" y="533"/>
                    <a:pt x="355" y="533"/>
                    <a:pt x="355" y="533"/>
                  </a:cubicBezTo>
                  <a:cubicBezTo>
                    <a:pt x="355" y="533"/>
                    <a:pt x="355" y="533"/>
                    <a:pt x="355" y="533"/>
                  </a:cubicBezTo>
                  <a:cubicBezTo>
                    <a:pt x="355" y="533"/>
                    <a:pt x="355" y="533"/>
                    <a:pt x="355" y="533"/>
                  </a:cubicBezTo>
                  <a:cubicBezTo>
                    <a:pt x="354" y="533"/>
                    <a:pt x="354" y="533"/>
                    <a:pt x="354" y="533"/>
                  </a:cubicBezTo>
                  <a:cubicBezTo>
                    <a:pt x="354" y="533"/>
                    <a:pt x="355" y="533"/>
                    <a:pt x="355" y="534"/>
                  </a:cubicBezTo>
                  <a:cubicBezTo>
                    <a:pt x="355" y="534"/>
                    <a:pt x="355" y="534"/>
                    <a:pt x="355" y="534"/>
                  </a:cubicBezTo>
                  <a:cubicBezTo>
                    <a:pt x="355" y="534"/>
                    <a:pt x="355" y="534"/>
                    <a:pt x="355" y="534"/>
                  </a:cubicBezTo>
                  <a:cubicBezTo>
                    <a:pt x="355" y="534"/>
                    <a:pt x="355" y="534"/>
                    <a:pt x="355" y="534"/>
                  </a:cubicBezTo>
                  <a:cubicBezTo>
                    <a:pt x="355" y="534"/>
                    <a:pt x="355" y="534"/>
                    <a:pt x="355" y="534"/>
                  </a:cubicBezTo>
                  <a:cubicBezTo>
                    <a:pt x="355" y="535"/>
                    <a:pt x="355" y="535"/>
                    <a:pt x="355" y="535"/>
                  </a:cubicBezTo>
                  <a:cubicBezTo>
                    <a:pt x="355" y="535"/>
                    <a:pt x="355" y="535"/>
                    <a:pt x="355" y="535"/>
                  </a:cubicBezTo>
                  <a:cubicBezTo>
                    <a:pt x="355" y="535"/>
                    <a:pt x="355" y="535"/>
                    <a:pt x="355" y="535"/>
                  </a:cubicBezTo>
                  <a:cubicBezTo>
                    <a:pt x="355" y="535"/>
                    <a:pt x="355" y="535"/>
                    <a:pt x="355" y="535"/>
                  </a:cubicBezTo>
                  <a:cubicBezTo>
                    <a:pt x="356" y="536"/>
                    <a:pt x="356" y="536"/>
                    <a:pt x="356" y="536"/>
                  </a:cubicBezTo>
                  <a:cubicBezTo>
                    <a:pt x="356" y="536"/>
                    <a:pt x="356" y="536"/>
                    <a:pt x="356" y="536"/>
                  </a:cubicBezTo>
                  <a:cubicBezTo>
                    <a:pt x="356" y="536"/>
                    <a:pt x="356" y="536"/>
                    <a:pt x="356" y="536"/>
                  </a:cubicBezTo>
                  <a:cubicBezTo>
                    <a:pt x="356" y="536"/>
                    <a:pt x="356" y="536"/>
                    <a:pt x="356" y="536"/>
                  </a:cubicBezTo>
                  <a:cubicBezTo>
                    <a:pt x="356" y="536"/>
                    <a:pt x="356" y="536"/>
                    <a:pt x="356" y="536"/>
                  </a:cubicBezTo>
                  <a:cubicBezTo>
                    <a:pt x="356" y="537"/>
                    <a:pt x="356" y="537"/>
                    <a:pt x="356" y="537"/>
                  </a:cubicBezTo>
                  <a:cubicBezTo>
                    <a:pt x="357" y="537"/>
                    <a:pt x="357" y="537"/>
                    <a:pt x="357" y="537"/>
                  </a:cubicBezTo>
                  <a:cubicBezTo>
                    <a:pt x="357" y="536"/>
                    <a:pt x="357" y="536"/>
                    <a:pt x="357" y="536"/>
                  </a:cubicBezTo>
                  <a:cubicBezTo>
                    <a:pt x="356" y="536"/>
                    <a:pt x="356" y="536"/>
                    <a:pt x="356" y="536"/>
                  </a:cubicBezTo>
                  <a:lnTo>
                    <a:pt x="355" y="534"/>
                  </a:lnTo>
                  <a:close/>
                  <a:moveTo>
                    <a:pt x="277" y="475"/>
                  </a:moveTo>
                  <a:cubicBezTo>
                    <a:pt x="276" y="474"/>
                    <a:pt x="276" y="474"/>
                    <a:pt x="276" y="474"/>
                  </a:cubicBezTo>
                  <a:cubicBezTo>
                    <a:pt x="276" y="474"/>
                    <a:pt x="276" y="474"/>
                    <a:pt x="276" y="474"/>
                  </a:cubicBezTo>
                  <a:cubicBezTo>
                    <a:pt x="276" y="474"/>
                    <a:pt x="276" y="474"/>
                    <a:pt x="276" y="474"/>
                  </a:cubicBezTo>
                  <a:cubicBezTo>
                    <a:pt x="276" y="474"/>
                    <a:pt x="276" y="474"/>
                    <a:pt x="276" y="474"/>
                  </a:cubicBezTo>
                  <a:cubicBezTo>
                    <a:pt x="276" y="474"/>
                    <a:pt x="276" y="474"/>
                    <a:pt x="276" y="474"/>
                  </a:cubicBezTo>
                  <a:cubicBezTo>
                    <a:pt x="276" y="474"/>
                    <a:pt x="276" y="474"/>
                    <a:pt x="276" y="474"/>
                  </a:cubicBezTo>
                  <a:cubicBezTo>
                    <a:pt x="275" y="473"/>
                    <a:pt x="275" y="473"/>
                    <a:pt x="275" y="473"/>
                  </a:cubicBezTo>
                  <a:cubicBezTo>
                    <a:pt x="275" y="474"/>
                    <a:pt x="275" y="474"/>
                    <a:pt x="275" y="474"/>
                  </a:cubicBezTo>
                  <a:cubicBezTo>
                    <a:pt x="275" y="474"/>
                    <a:pt x="275" y="474"/>
                    <a:pt x="275" y="474"/>
                  </a:cubicBezTo>
                  <a:cubicBezTo>
                    <a:pt x="275" y="474"/>
                    <a:pt x="275" y="474"/>
                    <a:pt x="275" y="474"/>
                  </a:cubicBezTo>
                  <a:cubicBezTo>
                    <a:pt x="275" y="475"/>
                    <a:pt x="275" y="475"/>
                    <a:pt x="275" y="475"/>
                  </a:cubicBezTo>
                  <a:cubicBezTo>
                    <a:pt x="275" y="475"/>
                    <a:pt x="275" y="475"/>
                    <a:pt x="275" y="475"/>
                  </a:cubicBezTo>
                  <a:cubicBezTo>
                    <a:pt x="274" y="476"/>
                    <a:pt x="274" y="476"/>
                    <a:pt x="274" y="476"/>
                  </a:cubicBezTo>
                  <a:cubicBezTo>
                    <a:pt x="274" y="476"/>
                    <a:pt x="274" y="476"/>
                    <a:pt x="274" y="476"/>
                  </a:cubicBezTo>
                  <a:cubicBezTo>
                    <a:pt x="274" y="476"/>
                    <a:pt x="274" y="476"/>
                    <a:pt x="274" y="476"/>
                  </a:cubicBezTo>
                  <a:cubicBezTo>
                    <a:pt x="274" y="476"/>
                    <a:pt x="274" y="476"/>
                    <a:pt x="274" y="476"/>
                  </a:cubicBezTo>
                  <a:cubicBezTo>
                    <a:pt x="274" y="477"/>
                    <a:pt x="274" y="477"/>
                    <a:pt x="274" y="477"/>
                  </a:cubicBezTo>
                  <a:cubicBezTo>
                    <a:pt x="275" y="477"/>
                    <a:pt x="275" y="477"/>
                    <a:pt x="275" y="477"/>
                  </a:cubicBezTo>
                  <a:cubicBezTo>
                    <a:pt x="275" y="477"/>
                    <a:pt x="275" y="477"/>
                    <a:pt x="275" y="477"/>
                  </a:cubicBezTo>
                  <a:cubicBezTo>
                    <a:pt x="275" y="477"/>
                    <a:pt x="275" y="477"/>
                    <a:pt x="275" y="477"/>
                  </a:cubicBezTo>
                  <a:cubicBezTo>
                    <a:pt x="276" y="477"/>
                    <a:pt x="276" y="477"/>
                    <a:pt x="276" y="477"/>
                  </a:cubicBezTo>
                  <a:cubicBezTo>
                    <a:pt x="276" y="477"/>
                    <a:pt x="276" y="477"/>
                    <a:pt x="276" y="477"/>
                  </a:cubicBezTo>
                  <a:cubicBezTo>
                    <a:pt x="276" y="476"/>
                    <a:pt x="276" y="476"/>
                    <a:pt x="276" y="476"/>
                  </a:cubicBezTo>
                  <a:lnTo>
                    <a:pt x="277" y="475"/>
                  </a:lnTo>
                  <a:close/>
                  <a:moveTo>
                    <a:pt x="275" y="464"/>
                  </a:moveTo>
                  <a:cubicBezTo>
                    <a:pt x="275" y="464"/>
                    <a:pt x="275" y="464"/>
                    <a:pt x="275" y="464"/>
                  </a:cubicBezTo>
                  <a:cubicBezTo>
                    <a:pt x="275" y="464"/>
                    <a:pt x="275" y="464"/>
                    <a:pt x="275" y="464"/>
                  </a:cubicBezTo>
                  <a:cubicBezTo>
                    <a:pt x="275" y="464"/>
                    <a:pt x="275" y="464"/>
                    <a:pt x="275" y="464"/>
                  </a:cubicBezTo>
                  <a:cubicBezTo>
                    <a:pt x="275" y="464"/>
                    <a:pt x="275" y="464"/>
                    <a:pt x="275" y="464"/>
                  </a:cubicBezTo>
                  <a:cubicBezTo>
                    <a:pt x="275" y="464"/>
                    <a:pt x="275" y="464"/>
                    <a:pt x="275" y="464"/>
                  </a:cubicBezTo>
                  <a:cubicBezTo>
                    <a:pt x="274" y="464"/>
                    <a:pt x="274" y="464"/>
                    <a:pt x="274" y="464"/>
                  </a:cubicBezTo>
                  <a:cubicBezTo>
                    <a:pt x="274" y="464"/>
                    <a:pt x="274" y="464"/>
                    <a:pt x="274" y="464"/>
                  </a:cubicBezTo>
                  <a:cubicBezTo>
                    <a:pt x="274" y="464"/>
                    <a:pt x="274" y="464"/>
                    <a:pt x="274" y="464"/>
                  </a:cubicBezTo>
                  <a:lnTo>
                    <a:pt x="275" y="464"/>
                  </a:lnTo>
                  <a:close/>
                  <a:moveTo>
                    <a:pt x="356" y="524"/>
                  </a:moveTo>
                  <a:cubicBezTo>
                    <a:pt x="355" y="523"/>
                    <a:pt x="355" y="523"/>
                    <a:pt x="355" y="523"/>
                  </a:cubicBezTo>
                  <a:cubicBezTo>
                    <a:pt x="355" y="524"/>
                    <a:pt x="355" y="524"/>
                    <a:pt x="355" y="524"/>
                  </a:cubicBezTo>
                  <a:cubicBezTo>
                    <a:pt x="355" y="524"/>
                    <a:pt x="355" y="524"/>
                    <a:pt x="355" y="525"/>
                  </a:cubicBezTo>
                  <a:cubicBezTo>
                    <a:pt x="356" y="525"/>
                    <a:pt x="356" y="525"/>
                    <a:pt x="356" y="525"/>
                  </a:cubicBezTo>
                  <a:cubicBezTo>
                    <a:pt x="355" y="524"/>
                    <a:pt x="355" y="524"/>
                    <a:pt x="355" y="524"/>
                  </a:cubicBezTo>
                  <a:cubicBezTo>
                    <a:pt x="356" y="524"/>
                    <a:pt x="356" y="524"/>
                    <a:pt x="356" y="524"/>
                  </a:cubicBezTo>
                  <a:close/>
                  <a:moveTo>
                    <a:pt x="367" y="515"/>
                  </a:moveTo>
                  <a:cubicBezTo>
                    <a:pt x="367" y="514"/>
                    <a:pt x="367" y="514"/>
                    <a:pt x="367" y="514"/>
                  </a:cubicBezTo>
                  <a:cubicBezTo>
                    <a:pt x="366" y="514"/>
                    <a:pt x="366" y="514"/>
                    <a:pt x="366" y="514"/>
                  </a:cubicBezTo>
                  <a:cubicBezTo>
                    <a:pt x="366" y="514"/>
                    <a:pt x="366" y="514"/>
                    <a:pt x="365" y="514"/>
                  </a:cubicBezTo>
                  <a:cubicBezTo>
                    <a:pt x="365" y="514"/>
                    <a:pt x="365" y="514"/>
                    <a:pt x="365" y="514"/>
                  </a:cubicBezTo>
                  <a:cubicBezTo>
                    <a:pt x="365" y="514"/>
                    <a:pt x="365" y="514"/>
                    <a:pt x="365" y="514"/>
                  </a:cubicBezTo>
                  <a:cubicBezTo>
                    <a:pt x="366" y="515"/>
                    <a:pt x="366" y="515"/>
                    <a:pt x="366" y="515"/>
                  </a:cubicBezTo>
                  <a:cubicBezTo>
                    <a:pt x="367" y="515"/>
                    <a:pt x="367" y="515"/>
                    <a:pt x="367" y="515"/>
                  </a:cubicBezTo>
                  <a:cubicBezTo>
                    <a:pt x="367" y="515"/>
                    <a:pt x="367" y="515"/>
                    <a:pt x="368" y="515"/>
                  </a:cubicBezTo>
                  <a:cubicBezTo>
                    <a:pt x="367" y="515"/>
                    <a:pt x="367" y="515"/>
                    <a:pt x="367" y="515"/>
                  </a:cubicBezTo>
                  <a:close/>
                  <a:moveTo>
                    <a:pt x="373" y="517"/>
                  </a:moveTo>
                  <a:cubicBezTo>
                    <a:pt x="372" y="517"/>
                    <a:pt x="372" y="517"/>
                    <a:pt x="372" y="517"/>
                  </a:cubicBezTo>
                  <a:cubicBezTo>
                    <a:pt x="372" y="517"/>
                    <a:pt x="372" y="517"/>
                    <a:pt x="372" y="517"/>
                  </a:cubicBezTo>
                  <a:cubicBezTo>
                    <a:pt x="373" y="518"/>
                    <a:pt x="373" y="518"/>
                    <a:pt x="373" y="518"/>
                  </a:cubicBezTo>
                  <a:cubicBezTo>
                    <a:pt x="373" y="517"/>
                    <a:pt x="373" y="517"/>
                    <a:pt x="373" y="517"/>
                  </a:cubicBezTo>
                  <a:cubicBezTo>
                    <a:pt x="373" y="518"/>
                    <a:pt x="373" y="518"/>
                    <a:pt x="373" y="518"/>
                  </a:cubicBezTo>
                  <a:cubicBezTo>
                    <a:pt x="374" y="517"/>
                    <a:pt x="374" y="517"/>
                    <a:pt x="374" y="517"/>
                  </a:cubicBezTo>
                  <a:cubicBezTo>
                    <a:pt x="374" y="517"/>
                    <a:pt x="374" y="517"/>
                    <a:pt x="374" y="517"/>
                  </a:cubicBezTo>
                  <a:lnTo>
                    <a:pt x="373" y="517"/>
                  </a:lnTo>
                  <a:close/>
                  <a:moveTo>
                    <a:pt x="370" y="516"/>
                  </a:moveTo>
                  <a:cubicBezTo>
                    <a:pt x="370" y="516"/>
                    <a:pt x="370" y="516"/>
                    <a:pt x="370" y="516"/>
                  </a:cubicBezTo>
                  <a:cubicBezTo>
                    <a:pt x="371" y="517"/>
                    <a:pt x="371" y="517"/>
                    <a:pt x="371" y="517"/>
                  </a:cubicBezTo>
                  <a:cubicBezTo>
                    <a:pt x="371" y="516"/>
                    <a:pt x="371" y="516"/>
                    <a:pt x="371" y="516"/>
                  </a:cubicBezTo>
                  <a:cubicBezTo>
                    <a:pt x="371" y="517"/>
                    <a:pt x="371" y="517"/>
                    <a:pt x="371" y="517"/>
                  </a:cubicBezTo>
                  <a:cubicBezTo>
                    <a:pt x="371" y="516"/>
                    <a:pt x="371" y="516"/>
                    <a:pt x="371" y="516"/>
                  </a:cubicBezTo>
                  <a:cubicBezTo>
                    <a:pt x="372" y="516"/>
                    <a:pt x="372" y="516"/>
                    <a:pt x="372" y="516"/>
                  </a:cubicBezTo>
                  <a:cubicBezTo>
                    <a:pt x="372" y="517"/>
                    <a:pt x="372" y="517"/>
                    <a:pt x="372" y="517"/>
                  </a:cubicBezTo>
                  <a:cubicBezTo>
                    <a:pt x="372" y="516"/>
                    <a:pt x="372" y="516"/>
                    <a:pt x="372" y="516"/>
                  </a:cubicBezTo>
                  <a:cubicBezTo>
                    <a:pt x="372" y="516"/>
                    <a:pt x="371" y="516"/>
                    <a:pt x="370" y="516"/>
                  </a:cubicBezTo>
                  <a:close/>
                  <a:moveTo>
                    <a:pt x="184" y="238"/>
                  </a:moveTo>
                  <a:cubicBezTo>
                    <a:pt x="184" y="238"/>
                    <a:pt x="184" y="238"/>
                    <a:pt x="184" y="238"/>
                  </a:cubicBezTo>
                  <a:cubicBezTo>
                    <a:pt x="184" y="238"/>
                    <a:pt x="184" y="238"/>
                    <a:pt x="184" y="238"/>
                  </a:cubicBezTo>
                  <a:cubicBezTo>
                    <a:pt x="184" y="239"/>
                    <a:pt x="184" y="239"/>
                    <a:pt x="184" y="239"/>
                  </a:cubicBezTo>
                  <a:cubicBezTo>
                    <a:pt x="184" y="239"/>
                    <a:pt x="184" y="239"/>
                    <a:pt x="184" y="239"/>
                  </a:cubicBezTo>
                  <a:lnTo>
                    <a:pt x="184" y="238"/>
                  </a:lnTo>
                  <a:close/>
                  <a:moveTo>
                    <a:pt x="358" y="524"/>
                  </a:moveTo>
                  <a:cubicBezTo>
                    <a:pt x="358" y="524"/>
                    <a:pt x="358" y="524"/>
                    <a:pt x="358" y="524"/>
                  </a:cubicBezTo>
                  <a:cubicBezTo>
                    <a:pt x="358" y="524"/>
                    <a:pt x="358" y="524"/>
                    <a:pt x="358" y="524"/>
                  </a:cubicBezTo>
                  <a:cubicBezTo>
                    <a:pt x="357" y="524"/>
                    <a:pt x="357" y="524"/>
                    <a:pt x="357" y="524"/>
                  </a:cubicBezTo>
                  <a:cubicBezTo>
                    <a:pt x="357" y="524"/>
                    <a:pt x="357" y="524"/>
                    <a:pt x="357" y="524"/>
                  </a:cubicBezTo>
                  <a:cubicBezTo>
                    <a:pt x="357" y="525"/>
                    <a:pt x="357" y="525"/>
                    <a:pt x="357" y="525"/>
                  </a:cubicBezTo>
                  <a:cubicBezTo>
                    <a:pt x="357" y="525"/>
                    <a:pt x="357" y="525"/>
                    <a:pt x="357" y="525"/>
                  </a:cubicBezTo>
                  <a:cubicBezTo>
                    <a:pt x="358" y="525"/>
                    <a:pt x="358" y="525"/>
                    <a:pt x="358" y="525"/>
                  </a:cubicBezTo>
                  <a:cubicBezTo>
                    <a:pt x="358" y="525"/>
                    <a:pt x="358" y="525"/>
                    <a:pt x="358" y="525"/>
                  </a:cubicBezTo>
                  <a:cubicBezTo>
                    <a:pt x="358" y="525"/>
                    <a:pt x="358" y="525"/>
                    <a:pt x="358" y="525"/>
                  </a:cubicBezTo>
                  <a:cubicBezTo>
                    <a:pt x="358" y="526"/>
                    <a:pt x="358" y="526"/>
                    <a:pt x="358" y="526"/>
                  </a:cubicBezTo>
                  <a:cubicBezTo>
                    <a:pt x="358" y="525"/>
                    <a:pt x="358" y="525"/>
                    <a:pt x="358" y="525"/>
                  </a:cubicBezTo>
                  <a:cubicBezTo>
                    <a:pt x="358" y="526"/>
                    <a:pt x="358" y="526"/>
                    <a:pt x="358" y="526"/>
                  </a:cubicBezTo>
                  <a:cubicBezTo>
                    <a:pt x="359" y="526"/>
                    <a:pt x="359" y="526"/>
                    <a:pt x="359" y="526"/>
                  </a:cubicBezTo>
                  <a:cubicBezTo>
                    <a:pt x="359" y="526"/>
                    <a:pt x="359" y="526"/>
                    <a:pt x="359" y="526"/>
                  </a:cubicBezTo>
                  <a:cubicBezTo>
                    <a:pt x="359" y="525"/>
                    <a:pt x="359" y="525"/>
                    <a:pt x="358" y="524"/>
                  </a:cubicBezTo>
                  <a:cubicBezTo>
                    <a:pt x="358" y="524"/>
                    <a:pt x="358" y="524"/>
                    <a:pt x="358" y="524"/>
                  </a:cubicBezTo>
                  <a:close/>
                  <a:moveTo>
                    <a:pt x="188" y="158"/>
                  </a:moveTo>
                  <a:cubicBezTo>
                    <a:pt x="189" y="158"/>
                    <a:pt x="189" y="158"/>
                    <a:pt x="189" y="158"/>
                  </a:cubicBezTo>
                  <a:cubicBezTo>
                    <a:pt x="188" y="158"/>
                    <a:pt x="188" y="158"/>
                    <a:pt x="188" y="158"/>
                  </a:cubicBezTo>
                  <a:cubicBezTo>
                    <a:pt x="188" y="158"/>
                    <a:pt x="188" y="158"/>
                    <a:pt x="188" y="158"/>
                  </a:cubicBezTo>
                  <a:cubicBezTo>
                    <a:pt x="188" y="158"/>
                    <a:pt x="188" y="158"/>
                    <a:pt x="188" y="158"/>
                  </a:cubicBezTo>
                  <a:close/>
                  <a:moveTo>
                    <a:pt x="186" y="159"/>
                  </a:moveTo>
                  <a:cubicBezTo>
                    <a:pt x="187" y="159"/>
                    <a:pt x="187" y="159"/>
                    <a:pt x="187" y="159"/>
                  </a:cubicBezTo>
                  <a:cubicBezTo>
                    <a:pt x="187" y="159"/>
                    <a:pt x="187" y="159"/>
                    <a:pt x="187" y="159"/>
                  </a:cubicBezTo>
                  <a:cubicBezTo>
                    <a:pt x="187" y="159"/>
                    <a:pt x="187" y="159"/>
                    <a:pt x="187" y="159"/>
                  </a:cubicBezTo>
                  <a:cubicBezTo>
                    <a:pt x="186" y="159"/>
                    <a:pt x="186" y="159"/>
                    <a:pt x="186" y="159"/>
                  </a:cubicBezTo>
                  <a:close/>
                  <a:moveTo>
                    <a:pt x="118" y="149"/>
                  </a:moveTo>
                  <a:cubicBezTo>
                    <a:pt x="119" y="149"/>
                    <a:pt x="119" y="149"/>
                    <a:pt x="119" y="149"/>
                  </a:cubicBezTo>
                  <a:cubicBezTo>
                    <a:pt x="119" y="149"/>
                    <a:pt x="119" y="149"/>
                    <a:pt x="119" y="149"/>
                  </a:cubicBezTo>
                  <a:cubicBezTo>
                    <a:pt x="118" y="149"/>
                    <a:pt x="118" y="149"/>
                    <a:pt x="118" y="149"/>
                  </a:cubicBezTo>
                  <a:cubicBezTo>
                    <a:pt x="118" y="149"/>
                    <a:pt x="118" y="149"/>
                    <a:pt x="118" y="149"/>
                  </a:cubicBezTo>
                  <a:cubicBezTo>
                    <a:pt x="118" y="149"/>
                    <a:pt x="118" y="149"/>
                    <a:pt x="118" y="149"/>
                  </a:cubicBezTo>
                  <a:close/>
                  <a:moveTo>
                    <a:pt x="186" y="159"/>
                  </a:moveTo>
                  <a:cubicBezTo>
                    <a:pt x="185" y="160"/>
                    <a:pt x="185" y="160"/>
                    <a:pt x="185" y="160"/>
                  </a:cubicBezTo>
                  <a:cubicBezTo>
                    <a:pt x="186" y="160"/>
                    <a:pt x="186" y="160"/>
                    <a:pt x="186" y="160"/>
                  </a:cubicBezTo>
                  <a:cubicBezTo>
                    <a:pt x="186" y="159"/>
                    <a:pt x="186" y="159"/>
                    <a:pt x="186" y="159"/>
                  </a:cubicBezTo>
                  <a:cubicBezTo>
                    <a:pt x="186" y="159"/>
                    <a:pt x="186" y="159"/>
                    <a:pt x="186" y="159"/>
                  </a:cubicBezTo>
                  <a:close/>
                  <a:moveTo>
                    <a:pt x="375" y="519"/>
                  </a:moveTo>
                  <a:cubicBezTo>
                    <a:pt x="375" y="519"/>
                    <a:pt x="375" y="519"/>
                    <a:pt x="375" y="519"/>
                  </a:cubicBezTo>
                  <a:cubicBezTo>
                    <a:pt x="375" y="519"/>
                    <a:pt x="375" y="519"/>
                    <a:pt x="375" y="519"/>
                  </a:cubicBezTo>
                  <a:cubicBezTo>
                    <a:pt x="375" y="519"/>
                    <a:pt x="375" y="519"/>
                    <a:pt x="375" y="519"/>
                  </a:cubicBezTo>
                  <a:close/>
                  <a:moveTo>
                    <a:pt x="184" y="161"/>
                  </a:moveTo>
                  <a:cubicBezTo>
                    <a:pt x="184" y="161"/>
                    <a:pt x="184" y="161"/>
                    <a:pt x="184" y="161"/>
                  </a:cubicBezTo>
                  <a:cubicBezTo>
                    <a:pt x="184" y="161"/>
                    <a:pt x="184" y="161"/>
                    <a:pt x="184" y="161"/>
                  </a:cubicBezTo>
                  <a:cubicBezTo>
                    <a:pt x="184" y="161"/>
                    <a:pt x="184" y="161"/>
                    <a:pt x="184" y="161"/>
                  </a:cubicBezTo>
                  <a:close/>
                  <a:moveTo>
                    <a:pt x="185" y="160"/>
                  </a:moveTo>
                  <a:cubicBezTo>
                    <a:pt x="185" y="160"/>
                    <a:pt x="185" y="160"/>
                    <a:pt x="185" y="160"/>
                  </a:cubicBezTo>
                  <a:cubicBezTo>
                    <a:pt x="185" y="160"/>
                    <a:pt x="185" y="160"/>
                    <a:pt x="185" y="160"/>
                  </a:cubicBezTo>
                  <a:close/>
                  <a:moveTo>
                    <a:pt x="279" y="458"/>
                  </a:moveTo>
                  <a:cubicBezTo>
                    <a:pt x="279" y="458"/>
                    <a:pt x="279" y="458"/>
                    <a:pt x="279" y="458"/>
                  </a:cubicBezTo>
                  <a:cubicBezTo>
                    <a:pt x="279" y="458"/>
                    <a:pt x="279" y="458"/>
                    <a:pt x="279" y="458"/>
                  </a:cubicBezTo>
                  <a:close/>
                  <a:moveTo>
                    <a:pt x="63" y="220"/>
                  </a:moveTo>
                  <a:cubicBezTo>
                    <a:pt x="64" y="220"/>
                    <a:pt x="64" y="220"/>
                    <a:pt x="64" y="220"/>
                  </a:cubicBezTo>
                  <a:cubicBezTo>
                    <a:pt x="64" y="220"/>
                    <a:pt x="64" y="220"/>
                    <a:pt x="64" y="220"/>
                  </a:cubicBezTo>
                  <a:cubicBezTo>
                    <a:pt x="64" y="219"/>
                    <a:pt x="64" y="219"/>
                    <a:pt x="64" y="219"/>
                  </a:cubicBezTo>
                  <a:cubicBezTo>
                    <a:pt x="63" y="219"/>
                    <a:pt x="63" y="219"/>
                    <a:pt x="63" y="219"/>
                  </a:cubicBezTo>
                  <a:cubicBezTo>
                    <a:pt x="63" y="220"/>
                    <a:pt x="63" y="220"/>
                    <a:pt x="63" y="220"/>
                  </a:cubicBezTo>
                  <a:close/>
                  <a:moveTo>
                    <a:pt x="279" y="459"/>
                  </a:moveTo>
                  <a:cubicBezTo>
                    <a:pt x="279" y="459"/>
                    <a:pt x="279" y="459"/>
                    <a:pt x="279" y="459"/>
                  </a:cubicBezTo>
                  <a:cubicBezTo>
                    <a:pt x="279" y="459"/>
                    <a:pt x="279" y="459"/>
                    <a:pt x="279" y="459"/>
                  </a:cubicBezTo>
                  <a:cubicBezTo>
                    <a:pt x="279" y="459"/>
                    <a:pt x="279" y="459"/>
                    <a:pt x="279" y="459"/>
                  </a:cubicBezTo>
                  <a:cubicBezTo>
                    <a:pt x="278" y="459"/>
                    <a:pt x="278" y="459"/>
                    <a:pt x="278" y="459"/>
                  </a:cubicBezTo>
                  <a:lnTo>
                    <a:pt x="279" y="459"/>
                  </a:lnTo>
                  <a:close/>
                  <a:moveTo>
                    <a:pt x="162" y="290"/>
                  </a:moveTo>
                  <a:cubicBezTo>
                    <a:pt x="163" y="290"/>
                    <a:pt x="163" y="290"/>
                    <a:pt x="163" y="290"/>
                  </a:cubicBezTo>
                  <a:cubicBezTo>
                    <a:pt x="163" y="290"/>
                    <a:pt x="163" y="290"/>
                    <a:pt x="163" y="290"/>
                  </a:cubicBezTo>
                  <a:cubicBezTo>
                    <a:pt x="163" y="290"/>
                    <a:pt x="163" y="290"/>
                    <a:pt x="163" y="290"/>
                  </a:cubicBezTo>
                  <a:cubicBezTo>
                    <a:pt x="163" y="290"/>
                    <a:pt x="163" y="290"/>
                    <a:pt x="163" y="290"/>
                  </a:cubicBezTo>
                  <a:lnTo>
                    <a:pt x="162" y="290"/>
                  </a:lnTo>
                  <a:close/>
                  <a:moveTo>
                    <a:pt x="79" y="160"/>
                  </a:moveTo>
                  <a:cubicBezTo>
                    <a:pt x="79" y="160"/>
                    <a:pt x="79" y="160"/>
                    <a:pt x="79" y="160"/>
                  </a:cubicBezTo>
                  <a:cubicBezTo>
                    <a:pt x="79" y="159"/>
                    <a:pt x="79" y="159"/>
                    <a:pt x="79" y="159"/>
                  </a:cubicBezTo>
                  <a:cubicBezTo>
                    <a:pt x="78" y="159"/>
                    <a:pt x="78" y="159"/>
                    <a:pt x="78" y="159"/>
                  </a:cubicBezTo>
                  <a:cubicBezTo>
                    <a:pt x="78" y="159"/>
                    <a:pt x="78" y="159"/>
                    <a:pt x="78" y="159"/>
                  </a:cubicBezTo>
                  <a:cubicBezTo>
                    <a:pt x="78" y="159"/>
                    <a:pt x="78" y="159"/>
                    <a:pt x="78" y="159"/>
                  </a:cubicBezTo>
                  <a:cubicBezTo>
                    <a:pt x="78" y="160"/>
                    <a:pt x="78" y="160"/>
                    <a:pt x="78" y="160"/>
                  </a:cubicBezTo>
                  <a:lnTo>
                    <a:pt x="79" y="160"/>
                  </a:lnTo>
                  <a:close/>
                  <a:moveTo>
                    <a:pt x="27" y="155"/>
                  </a:moveTo>
                  <a:cubicBezTo>
                    <a:pt x="27" y="155"/>
                    <a:pt x="27" y="155"/>
                    <a:pt x="27" y="155"/>
                  </a:cubicBezTo>
                  <a:cubicBezTo>
                    <a:pt x="27" y="155"/>
                    <a:pt x="27" y="155"/>
                    <a:pt x="27" y="155"/>
                  </a:cubicBezTo>
                  <a:close/>
                  <a:moveTo>
                    <a:pt x="28" y="154"/>
                  </a:moveTo>
                  <a:cubicBezTo>
                    <a:pt x="28" y="155"/>
                    <a:pt x="28" y="155"/>
                    <a:pt x="28" y="155"/>
                  </a:cubicBezTo>
                  <a:cubicBezTo>
                    <a:pt x="28" y="155"/>
                    <a:pt x="28" y="155"/>
                    <a:pt x="28" y="155"/>
                  </a:cubicBezTo>
                  <a:cubicBezTo>
                    <a:pt x="28" y="155"/>
                    <a:pt x="28" y="155"/>
                    <a:pt x="28" y="155"/>
                  </a:cubicBezTo>
                  <a:cubicBezTo>
                    <a:pt x="28" y="155"/>
                    <a:pt x="28" y="155"/>
                    <a:pt x="28" y="155"/>
                  </a:cubicBezTo>
                  <a:lnTo>
                    <a:pt x="28" y="154"/>
                  </a:lnTo>
                  <a:close/>
                  <a:moveTo>
                    <a:pt x="364" y="513"/>
                  </a:moveTo>
                  <a:cubicBezTo>
                    <a:pt x="364" y="513"/>
                    <a:pt x="364" y="513"/>
                    <a:pt x="364" y="513"/>
                  </a:cubicBezTo>
                  <a:cubicBezTo>
                    <a:pt x="365" y="513"/>
                    <a:pt x="365" y="513"/>
                    <a:pt x="365" y="513"/>
                  </a:cubicBezTo>
                  <a:lnTo>
                    <a:pt x="364" y="513"/>
                  </a:lnTo>
                  <a:close/>
                  <a:moveTo>
                    <a:pt x="338" y="466"/>
                  </a:moveTo>
                  <a:cubicBezTo>
                    <a:pt x="339" y="467"/>
                    <a:pt x="339" y="467"/>
                    <a:pt x="339" y="467"/>
                  </a:cubicBezTo>
                  <a:cubicBezTo>
                    <a:pt x="339" y="466"/>
                    <a:pt x="339" y="466"/>
                    <a:pt x="339" y="466"/>
                  </a:cubicBezTo>
                  <a:cubicBezTo>
                    <a:pt x="339" y="466"/>
                    <a:pt x="339" y="466"/>
                    <a:pt x="339" y="466"/>
                  </a:cubicBezTo>
                  <a:cubicBezTo>
                    <a:pt x="339" y="466"/>
                    <a:pt x="339" y="466"/>
                    <a:pt x="339" y="466"/>
                  </a:cubicBezTo>
                  <a:cubicBezTo>
                    <a:pt x="340" y="465"/>
                    <a:pt x="340" y="465"/>
                    <a:pt x="340" y="465"/>
                  </a:cubicBezTo>
                  <a:cubicBezTo>
                    <a:pt x="340" y="465"/>
                    <a:pt x="340" y="465"/>
                    <a:pt x="340" y="465"/>
                  </a:cubicBezTo>
                  <a:cubicBezTo>
                    <a:pt x="339" y="465"/>
                    <a:pt x="339" y="465"/>
                    <a:pt x="339" y="465"/>
                  </a:cubicBezTo>
                  <a:cubicBezTo>
                    <a:pt x="339" y="465"/>
                    <a:pt x="339" y="465"/>
                    <a:pt x="339" y="465"/>
                  </a:cubicBezTo>
                  <a:cubicBezTo>
                    <a:pt x="339" y="465"/>
                    <a:pt x="339" y="465"/>
                    <a:pt x="339" y="465"/>
                  </a:cubicBezTo>
                  <a:cubicBezTo>
                    <a:pt x="339" y="464"/>
                    <a:pt x="339" y="464"/>
                    <a:pt x="339" y="464"/>
                  </a:cubicBezTo>
                  <a:cubicBezTo>
                    <a:pt x="339" y="464"/>
                    <a:pt x="339" y="464"/>
                    <a:pt x="339" y="464"/>
                  </a:cubicBezTo>
                  <a:cubicBezTo>
                    <a:pt x="338" y="463"/>
                    <a:pt x="338" y="463"/>
                    <a:pt x="338" y="463"/>
                  </a:cubicBezTo>
                  <a:cubicBezTo>
                    <a:pt x="339" y="463"/>
                    <a:pt x="339" y="463"/>
                    <a:pt x="339" y="463"/>
                  </a:cubicBezTo>
                  <a:cubicBezTo>
                    <a:pt x="339" y="463"/>
                    <a:pt x="339" y="463"/>
                    <a:pt x="339" y="463"/>
                  </a:cubicBezTo>
                  <a:cubicBezTo>
                    <a:pt x="339" y="463"/>
                    <a:pt x="339" y="463"/>
                    <a:pt x="339" y="463"/>
                  </a:cubicBezTo>
                  <a:cubicBezTo>
                    <a:pt x="339" y="463"/>
                    <a:pt x="339" y="463"/>
                    <a:pt x="339" y="463"/>
                  </a:cubicBezTo>
                  <a:cubicBezTo>
                    <a:pt x="339" y="463"/>
                    <a:pt x="339" y="463"/>
                    <a:pt x="339" y="463"/>
                  </a:cubicBezTo>
                  <a:cubicBezTo>
                    <a:pt x="338" y="463"/>
                    <a:pt x="338" y="463"/>
                    <a:pt x="338" y="463"/>
                  </a:cubicBezTo>
                  <a:cubicBezTo>
                    <a:pt x="338" y="463"/>
                    <a:pt x="338" y="463"/>
                    <a:pt x="338" y="463"/>
                  </a:cubicBezTo>
                  <a:cubicBezTo>
                    <a:pt x="338" y="462"/>
                    <a:pt x="338" y="462"/>
                    <a:pt x="338" y="462"/>
                  </a:cubicBezTo>
                  <a:cubicBezTo>
                    <a:pt x="338" y="462"/>
                    <a:pt x="338" y="462"/>
                    <a:pt x="338" y="462"/>
                  </a:cubicBezTo>
                  <a:cubicBezTo>
                    <a:pt x="338" y="462"/>
                    <a:pt x="338" y="462"/>
                    <a:pt x="338" y="462"/>
                  </a:cubicBezTo>
                  <a:cubicBezTo>
                    <a:pt x="339" y="462"/>
                    <a:pt x="339" y="462"/>
                    <a:pt x="339" y="462"/>
                  </a:cubicBezTo>
                  <a:cubicBezTo>
                    <a:pt x="338" y="461"/>
                    <a:pt x="338" y="461"/>
                    <a:pt x="338" y="461"/>
                  </a:cubicBezTo>
                  <a:cubicBezTo>
                    <a:pt x="338" y="461"/>
                    <a:pt x="338" y="461"/>
                    <a:pt x="338" y="461"/>
                  </a:cubicBezTo>
                  <a:cubicBezTo>
                    <a:pt x="338" y="461"/>
                    <a:pt x="338" y="461"/>
                    <a:pt x="338" y="461"/>
                  </a:cubicBezTo>
                  <a:cubicBezTo>
                    <a:pt x="338" y="461"/>
                    <a:pt x="338" y="461"/>
                    <a:pt x="338" y="461"/>
                  </a:cubicBezTo>
                  <a:cubicBezTo>
                    <a:pt x="339" y="460"/>
                    <a:pt x="339" y="460"/>
                    <a:pt x="339" y="460"/>
                  </a:cubicBezTo>
                  <a:cubicBezTo>
                    <a:pt x="338" y="460"/>
                    <a:pt x="338" y="460"/>
                    <a:pt x="338" y="460"/>
                  </a:cubicBezTo>
                  <a:cubicBezTo>
                    <a:pt x="339" y="460"/>
                    <a:pt x="339" y="460"/>
                    <a:pt x="339" y="460"/>
                  </a:cubicBezTo>
                  <a:cubicBezTo>
                    <a:pt x="338" y="460"/>
                    <a:pt x="338" y="460"/>
                    <a:pt x="338" y="460"/>
                  </a:cubicBezTo>
                  <a:cubicBezTo>
                    <a:pt x="339" y="460"/>
                    <a:pt x="339" y="460"/>
                    <a:pt x="339" y="460"/>
                  </a:cubicBezTo>
                  <a:cubicBezTo>
                    <a:pt x="338" y="459"/>
                    <a:pt x="338" y="459"/>
                    <a:pt x="338" y="459"/>
                  </a:cubicBezTo>
                  <a:cubicBezTo>
                    <a:pt x="338" y="459"/>
                    <a:pt x="338" y="459"/>
                    <a:pt x="338" y="459"/>
                  </a:cubicBezTo>
                  <a:cubicBezTo>
                    <a:pt x="338" y="458"/>
                    <a:pt x="338" y="458"/>
                    <a:pt x="338" y="458"/>
                  </a:cubicBezTo>
                  <a:cubicBezTo>
                    <a:pt x="338" y="458"/>
                    <a:pt x="338" y="458"/>
                    <a:pt x="338" y="458"/>
                  </a:cubicBezTo>
                  <a:cubicBezTo>
                    <a:pt x="337" y="457"/>
                    <a:pt x="337" y="457"/>
                    <a:pt x="337" y="457"/>
                  </a:cubicBezTo>
                  <a:cubicBezTo>
                    <a:pt x="337" y="457"/>
                    <a:pt x="337" y="457"/>
                    <a:pt x="337" y="457"/>
                  </a:cubicBezTo>
                  <a:cubicBezTo>
                    <a:pt x="337" y="457"/>
                    <a:pt x="337" y="457"/>
                    <a:pt x="337" y="457"/>
                  </a:cubicBezTo>
                  <a:cubicBezTo>
                    <a:pt x="337" y="457"/>
                    <a:pt x="337" y="457"/>
                    <a:pt x="337" y="458"/>
                  </a:cubicBezTo>
                  <a:cubicBezTo>
                    <a:pt x="337" y="458"/>
                    <a:pt x="337" y="458"/>
                    <a:pt x="337" y="458"/>
                  </a:cubicBezTo>
                  <a:cubicBezTo>
                    <a:pt x="337" y="458"/>
                    <a:pt x="337" y="458"/>
                    <a:pt x="337" y="458"/>
                  </a:cubicBezTo>
                  <a:cubicBezTo>
                    <a:pt x="337" y="458"/>
                    <a:pt x="337" y="458"/>
                    <a:pt x="337" y="458"/>
                  </a:cubicBezTo>
                  <a:cubicBezTo>
                    <a:pt x="337" y="459"/>
                    <a:pt x="337" y="459"/>
                    <a:pt x="337" y="459"/>
                  </a:cubicBezTo>
                  <a:cubicBezTo>
                    <a:pt x="336" y="459"/>
                    <a:pt x="336" y="459"/>
                    <a:pt x="336" y="459"/>
                  </a:cubicBezTo>
                  <a:cubicBezTo>
                    <a:pt x="337" y="459"/>
                    <a:pt x="337" y="459"/>
                    <a:pt x="337" y="459"/>
                  </a:cubicBezTo>
                  <a:cubicBezTo>
                    <a:pt x="336" y="460"/>
                    <a:pt x="336" y="460"/>
                    <a:pt x="336" y="460"/>
                  </a:cubicBezTo>
                  <a:cubicBezTo>
                    <a:pt x="337" y="460"/>
                    <a:pt x="337" y="461"/>
                    <a:pt x="337" y="461"/>
                  </a:cubicBezTo>
                  <a:cubicBezTo>
                    <a:pt x="337" y="462"/>
                    <a:pt x="337" y="462"/>
                    <a:pt x="337" y="462"/>
                  </a:cubicBezTo>
                  <a:cubicBezTo>
                    <a:pt x="337" y="462"/>
                    <a:pt x="337" y="462"/>
                    <a:pt x="337" y="463"/>
                  </a:cubicBezTo>
                  <a:cubicBezTo>
                    <a:pt x="337" y="463"/>
                    <a:pt x="337" y="463"/>
                    <a:pt x="337" y="463"/>
                  </a:cubicBezTo>
                  <a:cubicBezTo>
                    <a:pt x="337" y="464"/>
                    <a:pt x="337" y="464"/>
                    <a:pt x="338" y="464"/>
                  </a:cubicBezTo>
                  <a:cubicBezTo>
                    <a:pt x="337" y="465"/>
                    <a:pt x="337" y="465"/>
                    <a:pt x="337" y="465"/>
                  </a:cubicBezTo>
                  <a:cubicBezTo>
                    <a:pt x="338" y="465"/>
                    <a:pt x="338" y="465"/>
                    <a:pt x="338" y="465"/>
                  </a:cubicBezTo>
                  <a:cubicBezTo>
                    <a:pt x="338" y="465"/>
                    <a:pt x="338" y="465"/>
                    <a:pt x="338" y="465"/>
                  </a:cubicBezTo>
                  <a:cubicBezTo>
                    <a:pt x="338" y="466"/>
                    <a:pt x="338" y="466"/>
                    <a:pt x="338" y="466"/>
                  </a:cubicBezTo>
                  <a:cubicBezTo>
                    <a:pt x="338" y="466"/>
                    <a:pt x="338" y="466"/>
                    <a:pt x="338" y="466"/>
                  </a:cubicBezTo>
                  <a:cubicBezTo>
                    <a:pt x="338" y="466"/>
                    <a:pt x="338" y="466"/>
                    <a:pt x="338" y="466"/>
                  </a:cubicBezTo>
                  <a:close/>
                  <a:moveTo>
                    <a:pt x="343" y="538"/>
                  </a:moveTo>
                  <a:cubicBezTo>
                    <a:pt x="343" y="537"/>
                    <a:pt x="343" y="537"/>
                    <a:pt x="343" y="537"/>
                  </a:cubicBezTo>
                  <a:cubicBezTo>
                    <a:pt x="343" y="538"/>
                    <a:pt x="343" y="538"/>
                    <a:pt x="343" y="538"/>
                  </a:cubicBezTo>
                  <a:close/>
                  <a:moveTo>
                    <a:pt x="430" y="287"/>
                  </a:moveTo>
                  <a:cubicBezTo>
                    <a:pt x="430" y="288"/>
                    <a:pt x="430" y="288"/>
                    <a:pt x="430" y="288"/>
                  </a:cubicBezTo>
                  <a:cubicBezTo>
                    <a:pt x="430" y="288"/>
                    <a:pt x="430" y="288"/>
                    <a:pt x="430" y="288"/>
                  </a:cubicBezTo>
                  <a:lnTo>
                    <a:pt x="430" y="287"/>
                  </a:lnTo>
                  <a:close/>
                  <a:moveTo>
                    <a:pt x="359" y="360"/>
                  </a:moveTo>
                  <a:cubicBezTo>
                    <a:pt x="359" y="359"/>
                    <a:pt x="359" y="359"/>
                    <a:pt x="359" y="359"/>
                  </a:cubicBezTo>
                  <a:lnTo>
                    <a:pt x="359" y="360"/>
                  </a:lnTo>
                  <a:close/>
                  <a:moveTo>
                    <a:pt x="428" y="290"/>
                  </a:moveTo>
                  <a:cubicBezTo>
                    <a:pt x="428" y="290"/>
                    <a:pt x="428" y="290"/>
                    <a:pt x="428" y="290"/>
                  </a:cubicBezTo>
                  <a:cubicBezTo>
                    <a:pt x="428" y="290"/>
                    <a:pt x="428" y="290"/>
                    <a:pt x="428" y="290"/>
                  </a:cubicBezTo>
                  <a:cubicBezTo>
                    <a:pt x="428" y="290"/>
                    <a:pt x="428" y="290"/>
                    <a:pt x="428" y="290"/>
                  </a:cubicBezTo>
                  <a:cubicBezTo>
                    <a:pt x="428" y="290"/>
                    <a:pt x="428" y="290"/>
                    <a:pt x="428" y="290"/>
                  </a:cubicBezTo>
                  <a:cubicBezTo>
                    <a:pt x="428" y="290"/>
                    <a:pt x="428" y="290"/>
                    <a:pt x="428" y="290"/>
                  </a:cubicBezTo>
                  <a:cubicBezTo>
                    <a:pt x="428" y="290"/>
                    <a:pt x="428" y="290"/>
                    <a:pt x="428" y="290"/>
                  </a:cubicBezTo>
                  <a:close/>
                  <a:moveTo>
                    <a:pt x="430" y="289"/>
                  </a:moveTo>
                  <a:cubicBezTo>
                    <a:pt x="430" y="288"/>
                    <a:pt x="430" y="288"/>
                    <a:pt x="430" y="288"/>
                  </a:cubicBezTo>
                  <a:cubicBezTo>
                    <a:pt x="429" y="288"/>
                    <a:pt x="429" y="288"/>
                    <a:pt x="429" y="288"/>
                  </a:cubicBezTo>
                  <a:cubicBezTo>
                    <a:pt x="429" y="288"/>
                    <a:pt x="429" y="288"/>
                    <a:pt x="429" y="288"/>
                  </a:cubicBezTo>
                  <a:cubicBezTo>
                    <a:pt x="429" y="288"/>
                    <a:pt x="429" y="288"/>
                    <a:pt x="429" y="288"/>
                  </a:cubicBezTo>
                  <a:cubicBezTo>
                    <a:pt x="429" y="289"/>
                    <a:pt x="429" y="289"/>
                    <a:pt x="429" y="289"/>
                  </a:cubicBezTo>
                  <a:cubicBezTo>
                    <a:pt x="429" y="289"/>
                    <a:pt x="429" y="289"/>
                    <a:pt x="429" y="289"/>
                  </a:cubicBezTo>
                  <a:cubicBezTo>
                    <a:pt x="429" y="289"/>
                    <a:pt x="429" y="289"/>
                    <a:pt x="429" y="289"/>
                  </a:cubicBezTo>
                  <a:cubicBezTo>
                    <a:pt x="428" y="289"/>
                    <a:pt x="428" y="289"/>
                    <a:pt x="428" y="289"/>
                  </a:cubicBezTo>
                  <a:cubicBezTo>
                    <a:pt x="428" y="289"/>
                    <a:pt x="428" y="289"/>
                    <a:pt x="428" y="289"/>
                  </a:cubicBezTo>
                  <a:cubicBezTo>
                    <a:pt x="429" y="289"/>
                    <a:pt x="429" y="289"/>
                    <a:pt x="429" y="289"/>
                  </a:cubicBezTo>
                  <a:cubicBezTo>
                    <a:pt x="429" y="290"/>
                    <a:pt x="429" y="290"/>
                    <a:pt x="429" y="290"/>
                  </a:cubicBezTo>
                  <a:cubicBezTo>
                    <a:pt x="429" y="289"/>
                    <a:pt x="429" y="289"/>
                    <a:pt x="429" y="289"/>
                  </a:cubicBezTo>
                  <a:cubicBezTo>
                    <a:pt x="429" y="290"/>
                    <a:pt x="429" y="290"/>
                    <a:pt x="429" y="290"/>
                  </a:cubicBezTo>
                  <a:cubicBezTo>
                    <a:pt x="430" y="289"/>
                    <a:pt x="430" y="289"/>
                    <a:pt x="429" y="289"/>
                  </a:cubicBezTo>
                  <a:cubicBezTo>
                    <a:pt x="430" y="289"/>
                    <a:pt x="430" y="289"/>
                    <a:pt x="430" y="289"/>
                  </a:cubicBezTo>
                  <a:cubicBezTo>
                    <a:pt x="430" y="289"/>
                    <a:pt x="430" y="289"/>
                    <a:pt x="430" y="289"/>
                  </a:cubicBezTo>
                  <a:cubicBezTo>
                    <a:pt x="430" y="289"/>
                    <a:pt x="430" y="289"/>
                    <a:pt x="430" y="289"/>
                  </a:cubicBezTo>
                  <a:cubicBezTo>
                    <a:pt x="430" y="289"/>
                    <a:pt x="430" y="289"/>
                    <a:pt x="430" y="289"/>
                  </a:cubicBezTo>
                  <a:cubicBezTo>
                    <a:pt x="430" y="289"/>
                    <a:pt x="430" y="289"/>
                    <a:pt x="430" y="289"/>
                  </a:cubicBezTo>
                  <a:cubicBezTo>
                    <a:pt x="430" y="289"/>
                    <a:pt x="430" y="289"/>
                    <a:pt x="430" y="289"/>
                  </a:cubicBezTo>
                  <a:cubicBezTo>
                    <a:pt x="430" y="289"/>
                    <a:pt x="430" y="289"/>
                    <a:pt x="430" y="289"/>
                  </a:cubicBezTo>
                  <a:close/>
                  <a:moveTo>
                    <a:pt x="428" y="290"/>
                  </a:moveTo>
                  <a:cubicBezTo>
                    <a:pt x="428" y="290"/>
                    <a:pt x="428" y="290"/>
                    <a:pt x="428" y="290"/>
                  </a:cubicBezTo>
                  <a:cubicBezTo>
                    <a:pt x="428" y="290"/>
                    <a:pt x="428" y="290"/>
                    <a:pt x="428" y="290"/>
                  </a:cubicBezTo>
                  <a:cubicBezTo>
                    <a:pt x="428" y="290"/>
                    <a:pt x="428" y="290"/>
                    <a:pt x="428" y="290"/>
                  </a:cubicBezTo>
                  <a:cubicBezTo>
                    <a:pt x="428" y="289"/>
                    <a:pt x="428" y="289"/>
                    <a:pt x="428" y="289"/>
                  </a:cubicBezTo>
                  <a:lnTo>
                    <a:pt x="428" y="290"/>
                  </a:lnTo>
                  <a:close/>
                  <a:moveTo>
                    <a:pt x="358" y="358"/>
                  </a:moveTo>
                  <a:cubicBezTo>
                    <a:pt x="358" y="358"/>
                    <a:pt x="358" y="358"/>
                    <a:pt x="358" y="358"/>
                  </a:cubicBezTo>
                  <a:cubicBezTo>
                    <a:pt x="358" y="358"/>
                    <a:pt x="358" y="358"/>
                    <a:pt x="358" y="358"/>
                  </a:cubicBezTo>
                  <a:cubicBezTo>
                    <a:pt x="358" y="358"/>
                    <a:pt x="358" y="358"/>
                    <a:pt x="358" y="358"/>
                  </a:cubicBezTo>
                  <a:close/>
                  <a:moveTo>
                    <a:pt x="361" y="511"/>
                  </a:moveTo>
                  <a:cubicBezTo>
                    <a:pt x="362" y="511"/>
                    <a:pt x="362" y="511"/>
                    <a:pt x="362" y="511"/>
                  </a:cubicBezTo>
                  <a:cubicBezTo>
                    <a:pt x="362" y="511"/>
                    <a:pt x="362" y="511"/>
                    <a:pt x="362" y="511"/>
                  </a:cubicBezTo>
                  <a:cubicBezTo>
                    <a:pt x="362" y="511"/>
                    <a:pt x="362" y="511"/>
                    <a:pt x="362" y="511"/>
                  </a:cubicBezTo>
                  <a:lnTo>
                    <a:pt x="361" y="511"/>
                  </a:lnTo>
                  <a:close/>
                  <a:moveTo>
                    <a:pt x="352" y="506"/>
                  </a:moveTo>
                  <a:cubicBezTo>
                    <a:pt x="352" y="506"/>
                    <a:pt x="352" y="506"/>
                    <a:pt x="352" y="506"/>
                  </a:cubicBezTo>
                  <a:cubicBezTo>
                    <a:pt x="352" y="506"/>
                    <a:pt x="352" y="506"/>
                    <a:pt x="352" y="506"/>
                  </a:cubicBezTo>
                  <a:cubicBezTo>
                    <a:pt x="352" y="506"/>
                    <a:pt x="352" y="506"/>
                    <a:pt x="352" y="506"/>
                  </a:cubicBezTo>
                  <a:cubicBezTo>
                    <a:pt x="352" y="505"/>
                    <a:pt x="352" y="505"/>
                    <a:pt x="352" y="505"/>
                  </a:cubicBezTo>
                  <a:cubicBezTo>
                    <a:pt x="352" y="505"/>
                    <a:pt x="352" y="505"/>
                    <a:pt x="352" y="505"/>
                  </a:cubicBezTo>
                  <a:cubicBezTo>
                    <a:pt x="352" y="505"/>
                    <a:pt x="352" y="505"/>
                    <a:pt x="352" y="505"/>
                  </a:cubicBezTo>
                  <a:cubicBezTo>
                    <a:pt x="352" y="505"/>
                    <a:pt x="352" y="505"/>
                    <a:pt x="352" y="505"/>
                  </a:cubicBezTo>
                  <a:cubicBezTo>
                    <a:pt x="351" y="505"/>
                    <a:pt x="351" y="505"/>
                    <a:pt x="351" y="505"/>
                  </a:cubicBezTo>
                  <a:cubicBezTo>
                    <a:pt x="351" y="505"/>
                    <a:pt x="351" y="505"/>
                    <a:pt x="350" y="505"/>
                  </a:cubicBezTo>
                  <a:cubicBezTo>
                    <a:pt x="350" y="505"/>
                    <a:pt x="350" y="505"/>
                    <a:pt x="350" y="505"/>
                  </a:cubicBezTo>
                  <a:cubicBezTo>
                    <a:pt x="350" y="505"/>
                    <a:pt x="350" y="505"/>
                    <a:pt x="350" y="505"/>
                  </a:cubicBezTo>
                  <a:cubicBezTo>
                    <a:pt x="350" y="505"/>
                    <a:pt x="350" y="505"/>
                    <a:pt x="350" y="505"/>
                  </a:cubicBezTo>
                  <a:cubicBezTo>
                    <a:pt x="350" y="505"/>
                    <a:pt x="350" y="505"/>
                    <a:pt x="350" y="505"/>
                  </a:cubicBezTo>
                  <a:cubicBezTo>
                    <a:pt x="350" y="505"/>
                    <a:pt x="350" y="505"/>
                    <a:pt x="350" y="505"/>
                  </a:cubicBezTo>
                  <a:cubicBezTo>
                    <a:pt x="350" y="505"/>
                    <a:pt x="350" y="505"/>
                    <a:pt x="350" y="505"/>
                  </a:cubicBezTo>
                  <a:cubicBezTo>
                    <a:pt x="350" y="504"/>
                    <a:pt x="350" y="504"/>
                    <a:pt x="350" y="504"/>
                  </a:cubicBezTo>
                  <a:cubicBezTo>
                    <a:pt x="350" y="504"/>
                    <a:pt x="350" y="504"/>
                    <a:pt x="350" y="504"/>
                  </a:cubicBezTo>
                  <a:cubicBezTo>
                    <a:pt x="349" y="504"/>
                    <a:pt x="349" y="504"/>
                    <a:pt x="349" y="504"/>
                  </a:cubicBezTo>
                  <a:cubicBezTo>
                    <a:pt x="349" y="504"/>
                    <a:pt x="349" y="504"/>
                    <a:pt x="349" y="504"/>
                  </a:cubicBezTo>
                  <a:cubicBezTo>
                    <a:pt x="350" y="505"/>
                    <a:pt x="350" y="505"/>
                    <a:pt x="350" y="505"/>
                  </a:cubicBezTo>
                  <a:cubicBezTo>
                    <a:pt x="349" y="505"/>
                    <a:pt x="349" y="505"/>
                    <a:pt x="349" y="505"/>
                  </a:cubicBezTo>
                  <a:cubicBezTo>
                    <a:pt x="349" y="505"/>
                    <a:pt x="349" y="505"/>
                    <a:pt x="349" y="505"/>
                  </a:cubicBezTo>
                  <a:cubicBezTo>
                    <a:pt x="349" y="505"/>
                    <a:pt x="349" y="505"/>
                    <a:pt x="349" y="505"/>
                  </a:cubicBezTo>
                  <a:cubicBezTo>
                    <a:pt x="349" y="506"/>
                    <a:pt x="349" y="506"/>
                    <a:pt x="349" y="506"/>
                  </a:cubicBezTo>
                  <a:cubicBezTo>
                    <a:pt x="349" y="506"/>
                    <a:pt x="349" y="506"/>
                    <a:pt x="349" y="506"/>
                  </a:cubicBezTo>
                  <a:cubicBezTo>
                    <a:pt x="349" y="506"/>
                    <a:pt x="349" y="506"/>
                    <a:pt x="349" y="506"/>
                  </a:cubicBezTo>
                  <a:cubicBezTo>
                    <a:pt x="350" y="506"/>
                    <a:pt x="350" y="506"/>
                    <a:pt x="350" y="506"/>
                  </a:cubicBezTo>
                  <a:cubicBezTo>
                    <a:pt x="350" y="506"/>
                    <a:pt x="350" y="506"/>
                    <a:pt x="350" y="506"/>
                  </a:cubicBezTo>
                  <a:cubicBezTo>
                    <a:pt x="350" y="506"/>
                    <a:pt x="350" y="506"/>
                    <a:pt x="350" y="506"/>
                  </a:cubicBezTo>
                  <a:cubicBezTo>
                    <a:pt x="350" y="506"/>
                    <a:pt x="350" y="507"/>
                    <a:pt x="350" y="507"/>
                  </a:cubicBezTo>
                  <a:cubicBezTo>
                    <a:pt x="350" y="507"/>
                    <a:pt x="350" y="507"/>
                    <a:pt x="350" y="507"/>
                  </a:cubicBezTo>
                  <a:cubicBezTo>
                    <a:pt x="350" y="507"/>
                    <a:pt x="350" y="507"/>
                    <a:pt x="350" y="507"/>
                  </a:cubicBezTo>
                  <a:cubicBezTo>
                    <a:pt x="350" y="507"/>
                    <a:pt x="350" y="507"/>
                    <a:pt x="350" y="507"/>
                  </a:cubicBezTo>
                  <a:cubicBezTo>
                    <a:pt x="351" y="507"/>
                    <a:pt x="351" y="507"/>
                    <a:pt x="351" y="507"/>
                  </a:cubicBezTo>
                  <a:cubicBezTo>
                    <a:pt x="351" y="507"/>
                    <a:pt x="351" y="507"/>
                    <a:pt x="351" y="507"/>
                  </a:cubicBezTo>
                  <a:cubicBezTo>
                    <a:pt x="351" y="507"/>
                    <a:pt x="351" y="507"/>
                    <a:pt x="351" y="507"/>
                  </a:cubicBezTo>
                  <a:cubicBezTo>
                    <a:pt x="351" y="507"/>
                    <a:pt x="351" y="507"/>
                    <a:pt x="351" y="507"/>
                  </a:cubicBezTo>
                  <a:cubicBezTo>
                    <a:pt x="351" y="507"/>
                    <a:pt x="351" y="507"/>
                    <a:pt x="351" y="507"/>
                  </a:cubicBezTo>
                  <a:cubicBezTo>
                    <a:pt x="352" y="507"/>
                    <a:pt x="352" y="507"/>
                    <a:pt x="352" y="507"/>
                  </a:cubicBezTo>
                  <a:cubicBezTo>
                    <a:pt x="352" y="507"/>
                    <a:pt x="352" y="507"/>
                    <a:pt x="353" y="507"/>
                  </a:cubicBezTo>
                  <a:cubicBezTo>
                    <a:pt x="352" y="507"/>
                    <a:pt x="352" y="507"/>
                    <a:pt x="352" y="507"/>
                  </a:cubicBezTo>
                  <a:cubicBezTo>
                    <a:pt x="353" y="507"/>
                    <a:pt x="353" y="507"/>
                    <a:pt x="353" y="507"/>
                  </a:cubicBezTo>
                  <a:lnTo>
                    <a:pt x="352" y="506"/>
                  </a:lnTo>
                  <a:close/>
                  <a:moveTo>
                    <a:pt x="362" y="510"/>
                  </a:moveTo>
                  <a:cubicBezTo>
                    <a:pt x="362" y="510"/>
                    <a:pt x="362" y="510"/>
                    <a:pt x="362" y="510"/>
                  </a:cubicBezTo>
                  <a:cubicBezTo>
                    <a:pt x="361" y="510"/>
                    <a:pt x="361" y="510"/>
                    <a:pt x="361" y="510"/>
                  </a:cubicBezTo>
                  <a:cubicBezTo>
                    <a:pt x="362" y="510"/>
                    <a:pt x="362" y="510"/>
                    <a:pt x="362" y="510"/>
                  </a:cubicBezTo>
                  <a:cubicBezTo>
                    <a:pt x="362" y="510"/>
                    <a:pt x="362" y="510"/>
                    <a:pt x="362" y="510"/>
                  </a:cubicBezTo>
                  <a:close/>
                  <a:moveTo>
                    <a:pt x="349" y="506"/>
                  </a:moveTo>
                  <a:cubicBezTo>
                    <a:pt x="349" y="507"/>
                    <a:pt x="349" y="507"/>
                    <a:pt x="349" y="507"/>
                  </a:cubicBezTo>
                  <a:cubicBezTo>
                    <a:pt x="349" y="506"/>
                    <a:pt x="349" y="506"/>
                    <a:pt x="349" y="506"/>
                  </a:cubicBezTo>
                  <a:cubicBezTo>
                    <a:pt x="349" y="506"/>
                    <a:pt x="349" y="506"/>
                    <a:pt x="349" y="506"/>
                  </a:cubicBezTo>
                  <a:close/>
                  <a:moveTo>
                    <a:pt x="358" y="358"/>
                  </a:moveTo>
                  <a:cubicBezTo>
                    <a:pt x="358" y="358"/>
                    <a:pt x="358" y="358"/>
                    <a:pt x="358" y="358"/>
                  </a:cubicBezTo>
                  <a:cubicBezTo>
                    <a:pt x="358" y="358"/>
                    <a:pt x="358" y="358"/>
                    <a:pt x="358" y="358"/>
                  </a:cubicBezTo>
                  <a:close/>
                  <a:moveTo>
                    <a:pt x="384" y="526"/>
                  </a:moveTo>
                  <a:cubicBezTo>
                    <a:pt x="383" y="526"/>
                    <a:pt x="383" y="526"/>
                    <a:pt x="383" y="526"/>
                  </a:cubicBezTo>
                  <a:cubicBezTo>
                    <a:pt x="383" y="526"/>
                    <a:pt x="383" y="526"/>
                    <a:pt x="383" y="526"/>
                  </a:cubicBezTo>
                  <a:cubicBezTo>
                    <a:pt x="384" y="526"/>
                    <a:pt x="384" y="526"/>
                    <a:pt x="384" y="526"/>
                  </a:cubicBezTo>
                  <a:cubicBezTo>
                    <a:pt x="384" y="526"/>
                    <a:pt x="384" y="526"/>
                    <a:pt x="384" y="526"/>
                  </a:cubicBezTo>
                  <a:cubicBezTo>
                    <a:pt x="384" y="526"/>
                    <a:pt x="384" y="526"/>
                    <a:pt x="384" y="526"/>
                  </a:cubicBezTo>
                  <a:close/>
                  <a:moveTo>
                    <a:pt x="383" y="525"/>
                  </a:moveTo>
                  <a:cubicBezTo>
                    <a:pt x="383" y="525"/>
                    <a:pt x="383" y="525"/>
                    <a:pt x="383" y="525"/>
                  </a:cubicBezTo>
                  <a:cubicBezTo>
                    <a:pt x="383" y="525"/>
                    <a:pt x="383" y="525"/>
                    <a:pt x="383" y="525"/>
                  </a:cubicBezTo>
                  <a:cubicBezTo>
                    <a:pt x="383" y="526"/>
                    <a:pt x="383" y="526"/>
                    <a:pt x="383" y="526"/>
                  </a:cubicBezTo>
                  <a:cubicBezTo>
                    <a:pt x="383" y="525"/>
                    <a:pt x="383" y="525"/>
                    <a:pt x="383" y="525"/>
                  </a:cubicBezTo>
                  <a:close/>
                  <a:moveTo>
                    <a:pt x="380" y="522"/>
                  </a:moveTo>
                  <a:cubicBezTo>
                    <a:pt x="380" y="522"/>
                    <a:pt x="380" y="522"/>
                    <a:pt x="380" y="522"/>
                  </a:cubicBezTo>
                  <a:cubicBezTo>
                    <a:pt x="380" y="522"/>
                    <a:pt x="380" y="522"/>
                    <a:pt x="380" y="522"/>
                  </a:cubicBezTo>
                  <a:cubicBezTo>
                    <a:pt x="380" y="522"/>
                    <a:pt x="380" y="522"/>
                    <a:pt x="380" y="522"/>
                  </a:cubicBezTo>
                  <a:close/>
                  <a:moveTo>
                    <a:pt x="427" y="290"/>
                  </a:moveTo>
                  <a:cubicBezTo>
                    <a:pt x="427" y="291"/>
                    <a:pt x="427" y="291"/>
                    <a:pt x="427" y="291"/>
                  </a:cubicBezTo>
                  <a:cubicBezTo>
                    <a:pt x="427" y="291"/>
                    <a:pt x="427" y="291"/>
                    <a:pt x="427" y="291"/>
                  </a:cubicBezTo>
                  <a:cubicBezTo>
                    <a:pt x="427" y="290"/>
                    <a:pt x="427" y="290"/>
                    <a:pt x="427" y="290"/>
                  </a:cubicBezTo>
                  <a:cubicBezTo>
                    <a:pt x="427" y="290"/>
                    <a:pt x="427" y="290"/>
                    <a:pt x="427" y="290"/>
                  </a:cubicBezTo>
                  <a:cubicBezTo>
                    <a:pt x="428" y="290"/>
                    <a:pt x="428" y="290"/>
                    <a:pt x="428" y="290"/>
                  </a:cubicBezTo>
                  <a:lnTo>
                    <a:pt x="427" y="290"/>
                  </a:lnTo>
                  <a:close/>
                  <a:moveTo>
                    <a:pt x="379" y="521"/>
                  </a:moveTo>
                  <a:cubicBezTo>
                    <a:pt x="379" y="522"/>
                    <a:pt x="379" y="522"/>
                    <a:pt x="379" y="522"/>
                  </a:cubicBezTo>
                  <a:cubicBezTo>
                    <a:pt x="380" y="521"/>
                    <a:pt x="380" y="521"/>
                    <a:pt x="380" y="521"/>
                  </a:cubicBezTo>
                  <a:cubicBezTo>
                    <a:pt x="379" y="521"/>
                    <a:pt x="379" y="521"/>
                    <a:pt x="379" y="521"/>
                  </a:cubicBezTo>
                  <a:close/>
                  <a:moveTo>
                    <a:pt x="380" y="523"/>
                  </a:moveTo>
                  <a:cubicBezTo>
                    <a:pt x="380" y="523"/>
                    <a:pt x="380" y="523"/>
                    <a:pt x="380" y="523"/>
                  </a:cubicBezTo>
                  <a:cubicBezTo>
                    <a:pt x="380" y="523"/>
                    <a:pt x="380" y="523"/>
                    <a:pt x="380" y="523"/>
                  </a:cubicBezTo>
                  <a:cubicBezTo>
                    <a:pt x="380" y="524"/>
                    <a:pt x="380" y="524"/>
                    <a:pt x="380" y="524"/>
                  </a:cubicBezTo>
                  <a:cubicBezTo>
                    <a:pt x="380" y="523"/>
                    <a:pt x="380" y="523"/>
                    <a:pt x="380" y="523"/>
                  </a:cubicBezTo>
                  <a:cubicBezTo>
                    <a:pt x="381" y="524"/>
                    <a:pt x="381" y="524"/>
                    <a:pt x="381" y="524"/>
                  </a:cubicBezTo>
                  <a:cubicBezTo>
                    <a:pt x="381" y="524"/>
                    <a:pt x="381" y="524"/>
                    <a:pt x="381" y="524"/>
                  </a:cubicBezTo>
                  <a:cubicBezTo>
                    <a:pt x="381" y="523"/>
                    <a:pt x="381" y="523"/>
                    <a:pt x="381" y="523"/>
                  </a:cubicBezTo>
                  <a:lnTo>
                    <a:pt x="380" y="523"/>
                  </a:lnTo>
                  <a:close/>
                  <a:moveTo>
                    <a:pt x="384" y="526"/>
                  </a:moveTo>
                  <a:cubicBezTo>
                    <a:pt x="384" y="526"/>
                    <a:pt x="384" y="526"/>
                    <a:pt x="384" y="526"/>
                  </a:cubicBezTo>
                  <a:cubicBezTo>
                    <a:pt x="384" y="526"/>
                    <a:pt x="384" y="526"/>
                    <a:pt x="384" y="526"/>
                  </a:cubicBezTo>
                  <a:cubicBezTo>
                    <a:pt x="384" y="527"/>
                    <a:pt x="384" y="527"/>
                    <a:pt x="384" y="527"/>
                  </a:cubicBezTo>
                  <a:cubicBezTo>
                    <a:pt x="384" y="526"/>
                    <a:pt x="384" y="526"/>
                    <a:pt x="384" y="526"/>
                  </a:cubicBezTo>
                  <a:cubicBezTo>
                    <a:pt x="384" y="526"/>
                    <a:pt x="384" y="526"/>
                    <a:pt x="384" y="526"/>
                  </a:cubicBezTo>
                  <a:close/>
                  <a:moveTo>
                    <a:pt x="376" y="519"/>
                  </a:moveTo>
                  <a:cubicBezTo>
                    <a:pt x="376" y="519"/>
                    <a:pt x="376" y="519"/>
                    <a:pt x="376" y="519"/>
                  </a:cubicBezTo>
                  <a:cubicBezTo>
                    <a:pt x="376" y="519"/>
                    <a:pt x="376" y="519"/>
                    <a:pt x="376" y="519"/>
                  </a:cubicBezTo>
                  <a:cubicBezTo>
                    <a:pt x="377" y="519"/>
                    <a:pt x="377" y="519"/>
                    <a:pt x="377" y="519"/>
                  </a:cubicBezTo>
                  <a:cubicBezTo>
                    <a:pt x="376" y="519"/>
                    <a:pt x="376" y="519"/>
                    <a:pt x="376" y="519"/>
                  </a:cubicBezTo>
                  <a:close/>
                  <a:moveTo>
                    <a:pt x="386" y="530"/>
                  </a:moveTo>
                  <a:cubicBezTo>
                    <a:pt x="386" y="530"/>
                    <a:pt x="386" y="530"/>
                    <a:pt x="386" y="530"/>
                  </a:cubicBezTo>
                  <a:cubicBezTo>
                    <a:pt x="386" y="530"/>
                    <a:pt x="386" y="530"/>
                    <a:pt x="386" y="530"/>
                  </a:cubicBezTo>
                  <a:cubicBezTo>
                    <a:pt x="386" y="530"/>
                    <a:pt x="386" y="530"/>
                    <a:pt x="386" y="530"/>
                  </a:cubicBezTo>
                  <a:cubicBezTo>
                    <a:pt x="387" y="530"/>
                    <a:pt x="387" y="530"/>
                    <a:pt x="387" y="530"/>
                  </a:cubicBezTo>
                  <a:cubicBezTo>
                    <a:pt x="386" y="529"/>
                    <a:pt x="386" y="529"/>
                    <a:pt x="386" y="529"/>
                  </a:cubicBezTo>
                  <a:lnTo>
                    <a:pt x="386" y="530"/>
                  </a:lnTo>
                  <a:close/>
                  <a:moveTo>
                    <a:pt x="392" y="540"/>
                  </a:moveTo>
                  <a:cubicBezTo>
                    <a:pt x="392" y="540"/>
                    <a:pt x="392" y="540"/>
                    <a:pt x="392" y="540"/>
                  </a:cubicBezTo>
                  <a:close/>
                  <a:moveTo>
                    <a:pt x="263" y="213"/>
                  </a:moveTo>
                  <a:cubicBezTo>
                    <a:pt x="263" y="213"/>
                    <a:pt x="263" y="213"/>
                    <a:pt x="263" y="213"/>
                  </a:cubicBezTo>
                  <a:cubicBezTo>
                    <a:pt x="262" y="213"/>
                    <a:pt x="262" y="213"/>
                    <a:pt x="262" y="213"/>
                  </a:cubicBezTo>
                  <a:cubicBezTo>
                    <a:pt x="262" y="213"/>
                    <a:pt x="262" y="213"/>
                    <a:pt x="262" y="213"/>
                  </a:cubicBezTo>
                  <a:cubicBezTo>
                    <a:pt x="263" y="213"/>
                    <a:pt x="263" y="213"/>
                    <a:pt x="263" y="213"/>
                  </a:cubicBezTo>
                  <a:close/>
                  <a:moveTo>
                    <a:pt x="425" y="291"/>
                  </a:moveTo>
                  <a:cubicBezTo>
                    <a:pt x="425" y="291"/>
                    <a:pt x="425" y="291"/>
                    <a:pt x="425" y="291"/>
                  </a:cubicBezTo>
                  <a:cubicBezTo>
                    <a:pt x="425" y="291"/>
                    <a:pt x="425" y="291"/>
                    <a:pt x="425" y="291"/>
                  </a:cubicBezTo>
                  <a:cubicBezTo>
                    <a:pt x="424" y="291"/>
                    <a:pt x="424" y="291"/>
                    <a:pt x="424" y="291"/>
                  </a:cubicBezTo>
                  <a:cubicBezTo>
                    <a:pt x="424" y="292"/>
                    <a:pt x="424" y="292"/>
                    <a:pt x="424" y="292"/>
                  </a:cubicBezTo>
                  <a:cubicBezTo>
                    <a:pt x="424" y="291"/>
                    <a:pt x="424" y="291"/>
                    <a:pt x="424" y="291"/>
                  </a:cubicBezTo>
                  <a:cubicBezTo>
                    <a:pt x="424" y="291"/>
                    <a:pt x="424" y="291"/>
                    <a:pt x="424" y="291"/>
                  </a:cubicBezTo>
                  <a:cubicBezTo>
                    <a:pt x="424" y="291"/>
                    <a:pt x="424" y="291"/>
                    <a:pt x="424" y="291"/>
                  </a:cubicBezTo>
                  <a:cubicBezTo>
                    <a:pt x="424" y="292"/>
                    <a:pt x="424" y="292"/>
                    <a:pt x="424" y="292"/>
                  </a:cubicBezTo>
                  <a:cubicBezTo>
                    <a:pt x="423" y="292"/>
                    <a:pt x="423" y="292"/>
                    <a:pt x="423" y="292"/>
                  </a:cubicBezTo>
                  <a:cubicBezTo>
                    <a:pt x="423" y="292"/>
                    <a:pt x="423" y="292"/>
                    <a:pt x="423" y="292"/>
                  </a:cubicBezTo>
                  <a:cubicBezTo>
                    <a:pt x="423" y="292"/>
                    <a:pt x="423" y="292"/>
                    <a:pt x="423" y="292"/>
                  </a:cubicBezTo>
                  <a:cubicBezTo>
                    <a:pt x="423" y="293"/>
                    <a:pt x="423" y="293"/>
                    <a:pt x="423" y="293"/>
                  </a:cubicBezTo>
                  <a:cubicBezTo>
                    <a:pt x="423" y="293"/>
                    <a:pt x="423" y="293"/>
                    <a:pt x="423" y="293"/>
                  </a:cubicBezTo>
                  <a:cubicBezTo>
                    <a:pt x="423" y="293"/>
                    <a:pt x="423" y="293"/>
                    <a:pt x="423" y="293"/>
                  </a:cubicBezTo>
                  <a:cubicBezTo>
                    <a:pt x="423" y="293"/>
                    <a:pt x="423" y="293"/>
                    <a:pt x="423" y="293"/>
                  </a:cubicBezTo>
                  <a:cubicBezTo>
                    <a:pt x="423" y="293"/>
                    <a:pt x="423" y="293"/>
                    <a:pt x="423" y="293"/>
                  </a:cubicBezTo>
                  <a:cubicBezTo>
                    <a:pt x="424" y="293"/>
                    <a:pt x="424" y="293"/>
                    <a:pt x="424" y="293"/>
                  </a:cubicBezTo>
                  <a:cubicBezTo>
                    <a:pt x="424" y="293"/>
                    <a:pt x="424" y="293"/>
                    <a:pt x="424" y="293"/>
                  </a:cubicBezTo>
                  <a:cubicBezTo>
                    <a:pt x="425" y="292"/>
                    <a:pt x="425" y="292"/>
                    <a:pt x="425" y="292"/>
                  </a:cubicBezTo>
                  <a:cubicBezTo>
                    <a:pt x="425" y="292"/>
                    <a:pt x="425" y="292"/>
                    <a:pt x="425" y="292"/>
                  </a:cubicBezTo>
                  <a:cubicBezTo>
                    <a:pt x="425" y="292"/>
                    <a:pt x="425" y="292"/>
                    <a:pt x="425" y="292"/>
                  </a:cubicBezTo>
                  <a:cubicBezTo>
                    <a:pt x="425" y="292"/>
                    <a:pt x="425" y="292"/>
                    <a:pt x="425" y="292"/>
                  </a:cubicBezTo>
                  <a:cubicBezTo>
                    <a:pt x="426" y="292"/>
                    <a:pt x="426" y="292"/>
                    <a:pt x="426" y="292"/>
                  </a:cubicBezTo>
                  <a:cubicBezTo>
                    <a:pt x="425" y="291"/>
                    <a:pt x="425" y="291"/>
                    <a:pt x="425" y="291"/>
                  </a:cubicBezTo>
                  <a:close/>
                  <a:moveTo>
                    <a:pt x="388" y="530"/>
                  </a:moveTo>
                  <a:cubicBezTo>
                    <a:pt x="388" y="529"/>
                    <a:pt x="388" y="529"/>
                    <a:pt x="388" y="529"/>
                  </a:cubicBezTo>
                  <a:cubicBezTo>
                    <a:pt x="388" y="529"/>
                    <a:pt x="388" y="529"/>
                    <a:pt x="388" y="529"/>
                  </a:cubicBezTo>
                  <a:cubicBezTo>
                    <a:pt x="388" y="529"/>
                    <a:pt x="388" y="529"/>
                    <a:pt x="388" y="529"/>
                  </a:cubicBezTo>
                  <a:cubicBezTo>
                    <a:pt x="387" y="530"/>
                    <a:pt x="387" y="530"/>
                    <a:pt x="388" y="530"/>
                  </a:cubicBezTo>
                  <a:cubicBezTo>
                    <a:pt x="388" y="530"/>
                    <a:pt x="388" y="530"/>
                    <a:pt x="388" y="530"/>
                  </a:cubicBezTo>
                  <a:close/>
                  <a:moveTo>
                    <a:pt x="388" y="532"/>
                  </a:moveTo>
                  <a:cubicBezTo>
                    <a:pt x="388" y="532"/>
                    <a:pt x="388" y="532"/>
                    <a:pt x="388" y="532"/>
                  </a:cubicBezTo>
                  <a:cubicBezTo>
                    <a:pt x="388" y="532"/>
                    <a:pt x="388" y="532"/>
                    <a:pt x="388" y="532"/>
                  </a:cubicBezTo>
                  <a:cubicBezTo>
                    <a:pt x="388" y="532"/>
                    <a:pt x="388" y="532"/>
                    <a:pt x="388" y="532"/>
                  </a:cubicBezTo>
                  <a:cubicBezTo>
                    <a:pt x="388" y="532"/>
                    <a:pt x="388" y="532"/>
                    <a:pt x="388" y="532"/>
                  </a:cubicBezTo>
                  <a:cubicBezTo>
                    <a:pt x="389" y="532"/>
                    <a:pt x="389" y="532"/>
                    <a:pt x="389" y="532"/>
                  </a:cubicBezTo>
                  <a:cubicBezTo>
                    <a:pt x="388" y="532"/>
                    <a:pt x="388" y="532"/>
                    <a:pt x="388" y="532"/>
                  </a:cubicBezTo>
                  <a:close/>
                </a:path>
              </a:pathLst>
            </a:custGeom>
            <a:solidFill>
              <a:schemeClr val="accent3"/>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22" name="Freeform 247">
              <a:extLst>
                <a:ext uri="{FF2B5EF4-FFF2-40B4-BE49-F238E27FC236}">
                  <a16:creationId xmlns:a16="http://schemas.microsoft.com/office/drawing/2014/main" id="{9CCCF7F7-505D-0A4F-AEA8-6A4FE3A2E4BD}"/>
                </a:ext>
              </a:extLst>
            </p:cNvPr>
            <p:cNvSpPr>
              <a:spLocks/>
            </p:cNvSpPr>
            <p:nvPr/>
          </p:nvSpPr>
          <p:spPr bwMode="auto">
            <a:xfrm>
              <a:off x="10071675" y="3151455"/>
              <a:ext cx="107505" cy="106047"/>
            </a:xfrm>
            <a:custGeom>
              <a:avLst/>
              <a:gdLst>
                <a:gd name="T0" fmla="*/ 4 w 172"/>
                <a:gd name="T1" fmla="*/ 78 h 171"/>
                <a:gd name="T2" fmla="*/ 79 w 172"/>
                <a:gd name="T3" fmla="*/ 167 h 171"/>
                <a:gd name="T4" fmla="*/ 168 w 172"/>
                <a:gd name="T5" fmla="*/ 93 h 171"/>
                <a:gd name="T6" fmla="*/ 94 w 172"/>
                <a:gd name="T7" fmla="*/ 4 h 171"/>
                <a:gd name="T8" fmla="*/ 4 w 172"/>
                <a:gd name="T9" fmla="*/ 78 h 171"/>
              </a:gdLst>
              <a:ahLst/>
              <a:cxnLst>
                <a:cxn ang="0">
                  <a:pos x="T0" y="T1"/>
                </a:cxn>
                <a:cxn ang="0">
                  <a:pos x="T2" y="T3"/>
                </a:cxn>
                <a:cxn ang="0">
                  <a:pos x="T4" y="T5"/>
                </a:cxn>
                <a:cxn ang="0">
                  <a:pos x="T6" y="T7"/>
                </a:cxn>
                <a:cxn ang="0">
                  <a:pos x="T8" y="T9"/>
                </a:cxn>
              </a:cxnLst>
              <a:rect l="0" t="0" r="r" b="b"/>
              <a:pathLst>
                <a:path w="172" h="171">
                  <a:moveTo>
                    <a:pt x="4" y="78"/>
                  </a:moveTo>
                  <a:cubicBezTo>
                    <a:pt x="0" y="123"/>
                    <a:pt x="33" y="163"/>
                    <a:pt x="79" y="167"/>
                  </a:cubicBezTo>
                  <a:cubicBezTo>
                    <a:pt x="124" y="171"/>
                    <a:pt x="164" y="138"/>
                    <a:pt x="168" y="93"/>
                  </a:cubicBezTo>
                  <a:cubicBezTo>
                    <a:pt x="172" y="48"/>
                    <a:pt x="139" y="8"/>
                    <a:pt x="94" y="4"/>
                  </a:cubicBezTo>
                  <a:cubicBezTo>
                    <a:pt x="48" y="0"/>
                    <a:pt x="8" y="33"/>
                    <a:pt x="4" y="78"/>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23" name="Freeform 248">
              <a:extLst>
                <a:ext uri="{FF2B5EF4-FFF2-40B4-BE49-F238E27FC236}">
                  <a16:creationId xmlns:a16="http://schemas.microsoft.com/office/drawing/2014/main" id="{F5009A23-10AD-28DC-B913-7485BD96F770}"/>
                </a:ext>
              </a:extLst>
            </p:cNvPr>
            <p:cNvSpPr>
              <a:spLocks/>
            </p:cNvSpPr>
            <p:nvPr/>
          </p:nvSpPr>
          <p:spPr bwMode="auto">
            <a:xfrm>
              <a:off x="10121237" y="3171133"/>
              <a:ext cx="56485" cy="86368"/>
            </a:xfrm>
            <a:custGeom>
              <a:avLst/>
              <a:gdLst>
                <a:gd name="T0" fmla="*/ 7 w 91"/>
                <a:gd name="T1" fmla="*/ 51 h 139"/>
                <a:gd name="T2" fmla="*/ 70 w 91"/>
                <a:gd name="T3" fmla="*/ 0 h 139"/>
                <a:gd name="T4" fmla="*/ 89 w 91"/>
                <a:gd name="T5" fmla="*/ 61 h 139"/>
                <a:gd name="T6" fmla="*/ 0 w 91"/>
                <a:gd name="T7" fmla="*/ 135 h 139"/>
                <a:gd name="T8" fmla="*/ 7 w 91"/>
                <a:gd name="T9" fmla="*/ 51 h 139"/>
              </a:gdLst>
              <a:ahLst/>
              <a:cxnLst>
                <a:cxn ang="0">
                  <a:pos x="T0" y="T1"/>
                </a:cxn>
                <a:cxn ang="0">
                  <a:pos x="T2" y="T3"/>
                </a:cxn>
                <a:cxn ang="0">
                  <a:pos x="T4" y="T5"/>
                </a:cxn>
                <a:cxn ang="0">
                  <a:pos x="T6" y="T7"/>
                </a:cxn>
                <a:cxn ang="0">
                  <a:pos x="T8" y="T9"/>
                </a:cxn>
              </a:cxnLst>
              <a:rect l="0" t="0" r="r" b="b"/>
              <a:pathLst>
                <a:path w="91" h="139">
                  <a:moveTo>
                    <a:pt x="7" y="51"/>
                  </a:moveTo>
                  <a:cubicBezTo>
                    <a:pt x="70" y="0"/>
                    <a:pt x="70" y="0"/>
                    <a:pt x="70" y="0"/>
                  </a:cubicBezTo>
                  <a:cubicBezTo>
                    <a:pt x="84" y="16"/>
                    <a:pt x="91" y="38"/>
                    <a:pt x="89" y="61"/>
                  </a:cubicBezTo>
                  <a:cubicBezTo>
                    <a:pt x="85" y="106"/>
                    <a:pt x="45" y="139"/>
                    <a:pt x="0" y="135"/>
                  </a:cubicBezTo>
                  <a:lnTo>
                    <a:pt x="7" y="51"/>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24" name="Freeform 249">
              <a:extLst>
                <a:ext uri="{FF2B5EF4-FFF2-40B4-BE49-F238E27FC236}">
                  <a16:creationId xmlns:a16="http://schemas.microsoft.com/office/drawing/2014/main" id="{FBF3947B-07AA-33AC-12A2-1F3F1452823A}"/>
                </a:ext>
              </a:extLst>
            </p:cNvPr>
            <p:cNvSpPr>
              <a:spLocks/>
            </p:cNvSpPr>
            <p:nvPr/>
          </p:nvSpPr>
          <p:spPr bwMode="auto">
            <a:xfrm>
              <a:off x="10071675" y="3162023"/>
              <a:ext cx="54299" cy="92929"/>
            </a:xfrm>
            <a:custGeom>
              <a:avLst/>
              <a:gdLst>
                <a:gd name="T0" fmla="*/ 42 w 87"/>
                <a:gd name="T1" fmla="*/ 0 h 150"/>
                <a:gd name="T2" fmla="*/ 87 w 87"/>
                <a:gd name="T3" fmla="*/ 66 h 150"/>
                <a:gd name="T4" fmla="*/ 79 w 87"/>
                <a:gd name="T5" fmla="*/ 150 h 150"/>
                <a:gd name="T6" fmla="*/ 79 w 87"/>
                <a:gd name="T7" fmla="*/ 150 h 150"/>
                <a:gd name="T8" fmla="*/ 4 w 87"/>
                <a:gd name="T9" fmla="*/ 61 h 150"/>
                <a:gd name="T10" fmla="*/ 42 w 87"/>
                <a:gd name="T11" fmla="*/ 0 h 150"/>
              </a:gdLst>
              <a:ahLst/>
              <a:cxnLst>
                <a:cxn ang="0">
                  <a:pos x="T0" y="T1"/>
                </a:cxn>
                <a:cxn ang="0">
                  <a:pos x="T2" y="T3"/>
                </a:cxn>
                <a:cxn ang="0">
                  <a:pos x="T4" y="T5"/>
                </a:cxn>
                <a:cxn ang="0">
                  <a:pos x="T6" y="T7"/>
                </a:cxn>
                <a:cxn ang="0">
                  <a:pos x="T8" y="T9"/>
                </a:cxn>
                <a:cxn ang="0">
                  <a:pos x="T10" y="T11"/>
                </a:cxn>
              </a:cxnLst>
              <a:rect l="0" t="0" r="r" b="b"/>
              <a:pathLst>
                <a:path w="87" h="150">
                  <a:moveTo>
                    <a:pt x="42" y="0"/>
                  </a:moveTo>
                  <a:cubicBezTo>
                    <a:pt x="87" y="66"/>
                    <a:pt x="87" y="66"/>
                    <a:pt x="87" y="66"/>
                  </a:cubicBezTo>
                  <a:cubicBezTo>
                    <a:pt x="79" y="150"/>
                    <a:pt x="79" y="150"/>
                    <a:pt x="79" y="150"/>
                  </a:cubicBezTo>
                  <a:cubicBezTo>
                    <a:pt x="79" y="150"/>
                    <a:pt x="79" y="150"/>
                    <a:pt x="79" y="150"/>
                  </a:cubicBezTo>
                  <a:cubicBezTo>
                    <a:pt x="33" y="146"/>
                    <a:pt x="0" y="106"/>
                    <a:pt x="4" y="61"/>
                  </a:cubicBezTo>
                  <a:cubicBezTo>
                    <a:pt x="7" y="35"/>
                    <a:pt x="21" y="13"/>
                    <a:pt x="42" y="0"/>
                  </a:cubicBez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25" name="Freeform 250">
              <a:extLst>
                <a:ext uri="{FF2B5EF4-FFF2-40B4-BE49-F238E27FC236}">
                  <a16:creationId xmlns:a16="http://schemas.microsoft.com/office/drawing/2014/main" id="{A34AB0F3-1263-1C6B-139E-8F24C85A8F91}"/>
                </a:ext>
              </a:extLst>
            </p:cNvPr>
            <p:cNvSpPr>
              <a:spLocks/>
            </p:cNvSpPr>
            <p:nvPr/>
          </p:nvSpPr>
          <p:spPr bwMode="auto">
            <a:xfrm>
              <a:off x="9994054" y="3080756"/>
              <a:ext cx="72884" cy="86368"/>
            </a:xfrm>
            <a:custGeom>
              <a:avLst/>
              <a:gdLst>
                <a:gd name="T0" fmla="*/ 179 w 200"/>
                <a:gd name="T1" fmla="*/ 237 h 237"/>
                <a:gd name="T2" fmla="*/ 0 w 200"/>
                <a:gd name="T3" fmla="*/ 17 h 237"/>
                <a:gd name="T4" fmla="*/ 20 w 200"/>
                <a:gd name="T5" fmla="*/ 0 h 237"/>
                <a:gd name="T6" fmla="*/ 200 w 200"/>
                <a:gd name="T7" fmla="*/ 220 h 237"/>
                <a:gd name="T8" fmla="*/ 179 w 200"/>
                <a:gd name="T9" fmla="*/ 237 h 237"/>
              </a:gdLst>
              <a:ahLst/>
              <a:cxnLst>
                <a:cxn ang="0">
                  <a:pos x="T0" y="T1"/>
                </a:cxn>
                <a:cxn ang="0">
                  <a:pos x="T2" y="T3"/>
                </a:cxn>
                <a:cxn ang="0">
                  <a:pos x="T4" y="T5"/>
                </a:cxn>
                <a:cxn ang="0">
                  <a:pos x="T6" y="T7"/>
                </a:cxn>
                <a:cxn ang="0">
                  <a:pos x="T8" y="T9"/>
                </a:cxn>
              </a:cxnLst>
              <a:rect l="0" t="0" r="r" b="b"/>
              <a:pathLst>
                <a:path w="200" h="237">
                  <a:moveTo>
                    <a:pt x="179" y="237"/>
                  </a:moveTo>
                  <a:lnTo>
                    <a:pt x="0" y="17"/>
                  </a:lnTo>
                  <a:lnTo>
                    <a:pt x="20" y="0"/>
                  </a:lnTo>
                  <a:lnTo>
                    <a:pt x="200" y="220"/>
                  </a:lnTo>
                  <a:lnTo>
                    <a:pt x="179" y="237"/>
                  </a:ln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26" name="Freeform 251">
              <a:extLst>
                <a:ext uri="{FF2B5EF4-FFF2-40B4-BE49-F238E27FC236}">
                  <a16:creationId xmlns:a16="http://schemas.microsoft.com/office/drawing/2014/main" id="{3BEC12B0-752C-BC72-64DF-764EE34035CD}"/>
                </a:ext>
              </a:extLst>
            </p:cNvPr>
            <p:cNvSpPr>
              <a:spLocks/>
            </p:cNvSpPr>
            <p:nvPr/>
          </p:nvSpPr>
          <p:spPr bwMode="auto">
            <a:xfrm>
              <a:off x="10034504" y="3093147"/>
              <a:ext cx="51019" cy="59401"/>
            </a:xfrm>
            <a:custGeom>
              <a:avLst/>
              <a:gdLst>
                <a:gd name="T0" fmla="*/ 120 w 140"/>
                <a:gd name="T1" fmla="*/ 163 h 163"/>
                <a:gd name="T2" fmla="*/ 0 w 140"/>
                <a:gd name="T3" fmla="*/ 17 h 163"/>
                <a:gd name="T4" fmla="*/ 20 w 140"/>
                <a:gd name="T5" fmla="*/ 0 h 163"/>
                <a:gd name="T6" fmla="*/ 140 w 140"/>
                <a:gd name="T7" fmla="*/ 146 h 163"/>
                <a:gd name="T8" fmla="*/ 120 w 140"/>
                <a:gd name="T9" fmla="*/ 163 h 163"/>
              </a:gdLst>
              <a:ahLst/>
              <a:cxnLst>
                <a:cxn ang="0">
                  <a:pos x="T0" y="T1"/>
                </a:cxn>
                <a:cxn ang="0">
                  <a:pos x="T2" y="T3"/>
                </a:cxn>
                <a:cxn ang="0">
                  <a:pos x="T4" y="T5"/>
                </a:cxn>
                <a:cxn ang="0">
                  <a:pos x="T6" y="T7"/>
                </a:cxn>
                <a:cxn ang="0">
                  <a:pos x="T8" y="T9"/>
                </a:cxn>
              </a:cxnLst>
              <a:rect l="0" t="0" r="r" b="b"/>
              <a:pathLst>
                <a:path w="140" h="163">
                  <a:moveTo>
                    <a:pt x="120" y="163"/>
                  </a:moveTo>
                  <a:lnTo>
                    <a:pt x="0" y="17"/>
                  </a:lnTo>
                  <a:lnTo>
                    <a:pt x="20" y="0"/>
                  </a:lnTo>
                  <a:lnTo>
                    <a:pt x="140" y="146"/>
                  </a:lnTo>
                  <a:lnTo>
                    <a:pt x="120" y="163"/>
                  </a:lnTo>
                  <a:close/>
                </a:path>
              </a:pathLst>
            </a:custGeom>
            <a:solidFill>
              <a:srgbClr val="F583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27" name="Freeform 252">
              <a:extLst>
                <a:ext uri="{FF2B5EF4-FFF2-40B4-BE49-F238E27FC236}">
                  <a16:creationId xmlns:a16="http://schemas.microsoft.com/office/drawing/2014/main" id="{74A428CC-8B82-7C16-57E2-77A6DA765AF7}"/>
                </a:ext>
              </a:extLst>
            </p:cNvPr>
            <p:cNvSpPr>
              <a:spLocks/>
            </p:cNvSpPr>
            <p:nvPr/>
          </p:nvSpPr>
          <p:spPr bwMode="auto">
            <a:xfrm>
              <a:off x="10009360" y="3024635"/>
              <a:ext cx="94749" cy="112971"/>
            </a:xfrm>
            <a:custGeom>
              <a:avLst/>
              <a:gdLst>
                <a:gd name="T0" fmla="*/ 238 w 260"/>
                <a:gd name="T1" fmla="*/ 310 h 310"/>
                <a:gd name="T2" fmla="*/ 0 w 260"/>
                <a:gd name="T3" fmla="*/ 17 h 310"/>
                <a:gd name="T4" fmla="*/ 21 w 260"/>
                <a:gd name="T5" fmla="*/ 0 h 310"/>
                <a:gd name="T6" fmla="*/ 260 w 260"/>
                <a:gd name="T7" fmla="*/ 293 h 310"/>
                <a:gd name="T8" fmla="*/ 238 w 260"/>
                <a:gd name="T9" fmla="*/ 310 h 310"/>
              </a:gdLst>
              <a:ahLst/>
              <a:cxnLst>
                <a:cxn ang="0">
                  <a:pos x="T0" y="T1"/>
                </a:cxn>
                <a:cxn ang="0">
                  <a:pos x="T2" y="T3"/>
                </a:cxn>
                <a:cxn ang="0">
                  <a:pos x="T4" y="T5"/>
                </a:cxn>
                <a:cxn ang="0">
                  <a:pos x="T6" y="T7"/>
                </a:cxn>
                <a:cxn ang="0">
                  <a:pos x="T8" y="T9"/>
                </a:cxn>
              </a:cxnLst>
              <a:rect l="0" t="0" r="r" b="b"/>
              <a:pathLst>
                <a:path w="260" h="310">
                  <a:moveTo>
                    <a:pt x="238" y="310"/>
                  </a:moveTo>
                  <a:lnTo>
                    <a:pt x="0" y="17"/>
                  </a:lnTo>
                  <a:lnTo>
                    <a:pt x="21" y="0"/>
                  </a:lnTo>
                  <a:lnTo>
                    <a:pt x="260" y="293"/>
                  </a:lnTo>
                  <a:lnTo>
                    <a:pt x="238" y="310"/>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28" name="Freeform 253">
              <a:extLst>
                <a:ext uri="{FF2B5EF4-FFF2-40B4-BE49-F238E27FC236}">
                  <a16:creationId xmlns:a16="http://schemas.microsoft.com/office/drawing/2014/main" id="{1FA6375A-3AD2-DFCF-8603-329B4A5C0B88}"/>
                </a:ext>
              </a:extLst>
            </p:cNvPr>
            <p:cNvSpPr>
              <a:spLocks/>
            </p:cNvSpPr>
            <p:nvPr/>
          </p:nvSpPr>
          <p:spPr bwMode="auto">
            <a:xfrm>
              <a:off x="9960892" y="2987464"/>
              <a:ext cx="59036" cy="49926"/>
            </a:xfrm>
            <a:custGeom>
              <a:avLst/>
              <a:gdLst>
                <a:gd name="T0" fmla="*/ 19 w 162"/>
                <a:gd name="T1" fmla="*/ 137 h 137"/>
                <a:gd name="T2" fmla="*/ 0 w 162"/>
                <a:gd name="T3" fmla="*/ 116 h 137"/>
                <a:gd name="T4" fmla="*/ 144 w 162"/>
                <a:gd name="T5" fmla="*/ 0 h 137"/>
                <a:gd name="T6" fmla="*/ 162 w 162"/>
                <a:gd name="T7" fmla="*/ 22 h 137"/>
                <a:gd name="T8" fmla="*/ 19 w 162"/>
                <a:gd name="T9" fmla="*/ 137 h 137"/>
              </a:gdLst>
              <a:ahLst/>
              <a:cxnLst>
                <a:cxn ang="0">
                  <a:pos x="T0" y="T1"/>
                </a:cxn>
                <a:cxn ang="0">
                  <a:pos x="T2" y="T3"/>
                </a:cxn>
                <a:cxn ang="0">
                  <a:pos x="T4" y="T5"/>
                </a:cxn>
                <a:cxn ang="0">
                  <a:pos x="T6" y="T7"/>
                </a:cxn>
                <a:cxn ang="0">
                  <a:pos x="T8" y="T9"/>
                </a:cxn>
              </a:cxnLst>
              <a:rect l="0" t="0" r="r" b="b"/>
              <a:pathLst>
                <a:path w="162" h="137">
                  <a:moveTo>
                    <a:pt x="19" y="137"/>
                  </a:moveTo>
                  <a:lnTo>
                    <a:pt x="0" y="116"/>
                  </a:lnTo>
                  <a:lnTo>
                    <a:pt x="144" y="0"/>
                  </a:lnTo>
                  <a:lnTo>
                    <a:pt x="162" y="22"/>
                  </a:lnTo>
                  <a:lnTo>
                    <a:pt x="19" y="137"/>
                  </a:ln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29" name="Freeform 254">
              <a:extLst>
                <a:ext uri="{FF2B5EF4-FFF2-40B4-BE49-F238E27FC236}">
                  <a16:creationId xmlns:a16="http://schemas.microsoft.com/office/drawing/2014/main" id="{35D83E6A-3916-64BF-FBE2-424F7338CE61}"/>
                </a:ext>
              </a:extLst>
            </p:cNvPr>
            <p:cNvSpPr>
              <a:spLocks/>
            </p:cNvSpPr>
            <p:nvPr/>
          </p:nvSpPr>
          <p:spPr bwMode="auto">
            <a:xfrm>
              <a:off x="9968545" y="2974346"/>
              <a:ext cx="40451" cy="34985"/>
            </a:xfrm>
            <a:custGeom>
              <a:avLst/>
              <a:gdLst>
                <a:gd name="T0" fmla="*/ 17 w 111"/>
                <a:gd name="T1" fmla="*/ 96 h 96"/>
                <a:gd name="T2" fmla="*/ 0 w 111"/>
                <a:gd name="T3" fmla="*/ 75 h 96"/>
                <a:gd name="T4" fmla="*/ 94 w 111"/>
                <a:gd name="T5" fmla="*/ 0 h 96"/>
                <a:gd name="T6" fmla="*/ 111 w 111"/>
                <a:gd name="T7" fmla="*/ 21 h 96"/>
                <a:gd name="T8" fmla="*/ 17 w 111"/>
                <a:gd name="T9" fmla="*/ 96 h 96"/>
              </a:gdLst>
              <a:ahLst/>
              <a:cxnLst>
                <a:cxn ang="0">
                  <a:pos x="T0" y="T1"/>
                </a:cxn>
                <a:cxn ang="0">
                  <a:pos x="T2" y="T3"/>
                </a:cxn>
                <a:cxn ang="0">
                  <a:pos x="T4" y="T5"/>
                </a:cxn>
                <a:cxn ang="0">
                  <a:pos x="T6" y="T7"/>
                </a:cxn>
                <a:cxn ang="0">
                  <a:pos x="T8" y="T9"/>
                </a:cxn>
              </a:cxnLst>
              <a:rect l="0" t="0" r="r" b="b"/>
              <a:pathLst>
                <a:path w="111" h="96">
                  <a:moveTo>
                    <a:pt x="17" y="96"/>
                  </a:moveTo>
                  <a:lnTo>
                    <a:pt x="0" y="75"/>
                  </a:lnTo>
                  <a:lnTo>
                    <a:pt x="94" y="0"/>
                  </a:lnTo>
                  <a:lnTo>
                    <a:pt x="111" y="21"/>
                  </a:lnTo>
                  <a:lnTo>
                    <a:pt x="17" y="96"/>
                  </a:ln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30" name="Freeform 255">
              <a:extLst>
                <a:ext uri="{FF2B5EF4-FFF2-40B4-BE49-F238E27FC236}">
                  <a16:creationId xmlns:a16="http://schemas.microsoft.com/office/drawing/2014/main" id="{7C01C735-50D4-D937-55C0-57AC0413F53D}"/>
                </a:ext>
              </a:extLst>
            </p:cNvPr>
            <p:cNvSpPr>
              <a:spLocks/>
            </p:cNvSpPr>
            <p:nvPr/>
          </p:nvSpPr>
          <p:spPr bwMode="auto">
            <a:xfrm>
              <a:off x="9935381" y="2960861"/>
              <a:ext cx="63045" cy="53206"/>
            </a:xfrm>
            <a:custGeom>
              <a:avLst/>
              <a:gdLst>
                <a:gd name="T0" fmla="*/ 17 w 173"/>
                <a:gd name="T1" fmla="*/ 146 h 146"/>
                <a:gd name="T2" fmla="*/ 0 w 173"/>
                <a:gd name="T3" fmla="*/ 124 h 146"/>
                <a:gd name="T4" fmla="*/ 154 w 173"/>
                <a:gd name="T5" fmla="*/ 0 h 146"/>
                <a:gd name="T6" fmla="*/ 173 w 173"/>
                <a:gd name="T7" fmla="*/ 22 h 146"/>
                <a:gd name="T8" fmla="*/ 17 w 173"/>
                <a:gd name="T9" fmla="*/ 146 h 146"/>
              </a:gdLst>
              <a:ahLst/>
              <a:cxnLst>
                <a:cxn ang="0">
                  <a:pos x="T0" y="T1"/>
                </a:cxn>
                <a:cxn ang="0">
                  <a:pos x="T2" y="T3"/>
                </a:cxn>
                <a:cxn ang="0">
                  <a:pos x="T4" y="T5"/>
                </a:cxn>
                <a:cxn ang="0">
                  <a:pos x="T6" y="T7"/>
                </a:cxn>
                <a:cxn ang="0">
                  <a:pos x="T8" y="T9"/>
                </a:cxn>
              </a:cxnLst>
              <a:rect l="0" t="0" r="r" b="b"/>
              <a:pathLst>
                <a:path w="173" h="146">
                  <a:moveTo>
                    <a:pt x="17" y="146"/>
                  </a:moveTo>
                  <a:lnTo>
                    <a:pt x="0" y="124"/>
                  </a:lnTo>
                  <a:lnTo>
                    <a:pt x="154" y="0"/>
                  </a:lnTo>
                  <a:lnTo>
                    <a:pt x="173" y="22"/>
                  </a:lnTo>
                  <a:lnTo>
                    <a:pt x="17" y="146"/>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31" name="Freeform 256">
              <a:extLst>
                <a:ext uri="{FF2B5EF4-FFF2-40B4-BE49-F238E27FC236}">
                  <a16:creationId xmlns:a16="http://schemas.microsoft.com/office/drawing/2014/main" id="{F39AE80F-A541-425E-E535-18EE8FBD848B}"/>
                </a:ext>
              </a:extLst>
            </p:cNvPr>
            <p:cNvSpPr>
              <a:spLocks/>
            </p:cNvSpPr>
            <p:nvPr/>
          </p:nvSpPr>
          <p:spPr bwMode="auto">
            <a:xfrm>
              <a:off x="9956518" y="2947743"/>
              <a:ext cx="30611" cy="26603"/>
            </a:xfrm>
            <a:custGeom>
              <a:avLst/>
              <a:gdLst>
                <a:gd name="T0" fmla="*/ 17 w 84"/>
                <a:gd name="T1" fmla="*/ 73 h 73"/>
                <a:gd name="T2" fmla="*/ 0 w 84"/>
                <a:gd name="T3" fmla="*/ 53 h 73"/>
                <a:gd name="T4" fmla="*/ 67 w 84"/>
                <a:gd name="T5" fmla="*/ 0 h 73"/>
                <a:gd name="T6" fmla="*/ 84 w 84"/>
                <a:gd name="T7" fmla="*/ 21 h 73"/>
                <a:gd name="T8" fmla="*/ 17 w 84"/>
                <a:gd name="T9" fmla="*/ 73 h 73"/>
              </a:gdLst>
              <a:ahLst/>
              <a:cxnLst>
                <a:cxn ang="0">
                  <a:pos x="T0" y="T1"/>
                </a:cxn>
                <a:cxn ang="0">
                  <a:pos x="T2" y="T3"/>
                </a:cxn>
                <a:cxn ang="0">
                  <a:pos x="T4" y="T5"/>
                </a:cxn>
                <a:cxn ang="0">
                  <a:pos x="T6" y="T7"/>
                </a:cxn>
                <a:cxn ang="0">
                  <a:pos x="T8" y="T9"/>
                </a:cxn>
              </a:cxnLst>
              <a:rect l="0" t="0" r="r" b="b"/>
              <a:pathLst>
                <a:path w="84" h="73">
                  <a:moveTo>
                    <a:pt x="17" y="73"/>
                  </a:moveTo>
                  <a:lnTo>
                    <a:pt x="0" y="53"/>
                  </a:lnTo>
                  <a:lnTo>
                    <a:pt x="67" y="0"/>
                  </a:lnTo>
                  <a:lnTo>
                    <a:pt x="84" y="21"/>
                  </a:lnTo>
                  <a:lnTo>
                    <a:pt x="17" y="73"/>
                  </a:ln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32" name="Freeform 257">
              <a:extLst>
                <a:ext uri="{FF2B5EF4-FFF2-40B4-BE49-F238E27FC236}">
                  <a16:creationId xmlns:a16="http://schemas.microsoft.com/office/drawing/2014/main" id="{CB220E0C-FA13-EE22-8541-1F207FF9EA89}"/>
                </a:ext>
              </a:extLst>
            </p:cNvPr>
            <p:cNvSpPr>
              <a:spLocks/>
            </p:cNvSpPr>
            <p:nvPr/>
          </p:nvSpPr>
          <p:spPr bwMode="auto">
            <a:xfrm>
              <a:off x="9947772" y="2934624"/>
              <a:ext cx="28789" cy="25145"/>
            </a:xfrm>
            <a:custGeom>
              <a:avLst/>
              <a:gdLst>
                <a:gd name="T0" fmla="*/ 19 w 79"/>
                <a:gd name="T1" fmla="*/ 69 h 69"/>
                <a:gd name="T2" fmla="*/ 0 w 79"/>
                <a:gd name="T3" fmla="*/ 48 h 69"/>
                <a:gd name="T4" fmla="*/ 62 w 79"/>
                <a:gd name="T5" fmla="*/ 0 h 69"/>
                <a:gd name="T6" fmla="*/ 79 w 79"/>
                <a:gd name="T7" fmla="*/ 21 h 69"/>
                <a:gd name="T8" fmla="*/ 19 w 79"/>
                <a:gd name="T9" fmla="*/ 69 h 69"/>
              </a:gdLst>
              <a:ahLst/>
              <a:cxnLst>
                <a:cxn ang="0">
                  <a:pos x="T0" y="T1"/>
                </a:cxn>
                <a:cxn ang="0">
                  <a:pos x="T2" y="T3"/>
                </a:cxn>
                <a:cxn ang="0">
                  <a:pos x="T4" y="T5"/>
                </a:cxn>
                <a:cxn ang="0">
                  <a:pos x="T6" y="T7"/>
                </a:cxn>
                <a:cxn ang="0">
                  <a:pos x="T8" y="T9"/>
                </a:cxn>
              </a:cxnLst>
              <a:rect l="0" t="0" r="r" b="b"/>
              <a:pathLst>
                <a:path w="79" h="69">
                  <a:moveTo>
                    <a:pt x="19" y="69"/>
                  </a:moveTo>
                  <a:lnTo>
                    <a:pt x="0" y="48"/>
                  </a:lnTo>
                  <a:lnTo>
                    <a:pt x="62" y="0"/>
                  </a:lnTo>
                  <a:lnTo>
                    <a:pt x="79" y="21"/>
                  </a:lnTo>
                  <a:lnTo>
                    <a:pt x="19" y="69"/>
                  </a:ln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33" name="Freeform 258">
              <a:extLst>
                <a:ext uri="{FF2B5EF4-FFF2-40B4-BE49-F238E27FC236}">
                  <a16:creationId xmlns:a16="http://schemas.microsoft.com/office/drawing/2014/main" id="{C738CF01-B831-DF37-F46D-F6FF03B65041}"/>
                </a:ext>
              </a:extLst>
            </p:cNvPr>
            <p:cNvSpPr>
              <a:spLocks/>
            </p:cNvSpPr>
            <p:nvPr/>
          </p:nvSpPr>
          <p:spPr bwMode="auto">
            <a:xfrm>
              <a:off x="9925178" y="2921140"/>
              <a:ext cx="40086" cy="34620"/>
            </a:xfrm>
            <a:custGeom>
              <a:avLst/>
              <a:gdLst>
                <a:gd name="T0" fmla="*/ 18 w 110"/>
                <a:gd name="T1" fmla="*/ 95 h 95"/>
                <a:gd name="T2" fmla="*/ 0 w 110"/>
                <a:gd name="T3" fmla="*/ 73 h 95"/>
                <a:gd name="T4" fmla="*/ 93 w 110"/>
                <a:gd name="T5" fmla="*/ 0 h 95"/>
                <a:gd name="T6" fmla="*/ 110 w 110"/>
                <a:gd name="T7" fmla="*/ 22 h 95"/>
                <a:gd name="T8" fmla="*/ 18 w 110"/>
                <a:gd name="T9" fmla="*/ 95 h 95"/>
              </a:gdLst>
              <a:ahLst/>
              <a:cxnLst>
                <a:cxn ang="0">
                  <a:pos x="T0" y="T1"/>
                </a:cxn>
                <a:cxn ang="0">
                  <a:pos x="T2" y="T3"/>
                </a:cxn>
                <a:cxn ang="0">
                  <a:pos x="T4" y="T5"/>
                </a:cxn>
                <a:cxn ang="0">
                  <a:pos x="T6" y="T7"/>
                </a:cxn>
                <a:cxn ang="0">
                  <a:pos x="T8" y="T9"/>
                </a:cxn>
              </a:cxnLst>
              <a:rect l="0" t="0" r="r" b="b"/>
              <a:pathLst>
                <a:path w="110" h="95">
                  <a:moveTo>
                    <a:pt x="18" y="95"/>
                  </a:moveTo>
                  <a:lnTo>
                    <a:pt x="0" y="73"/>
                  </a:lnTo>
                  <a:lnTo>
                    <a:pt x="93" y="0"/>
                  </a:lnTo>
                  <a:lnTo>
                    <a:pt x="110" y="22"/>
                  </a:lnTo>
                  <a:lnTo>
                    <a:pt x="18" y="95"/>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34" name="Freeform 259">
              <a:extLst>
                <a:ext uri="{FF2B5EF4-FFF2-40B4-BE49-F238E27FC236}">
                  <a16:creationId xmlns:a16="http://schemas.microsoft.com/office/drawing/2014/main" id="{BE8595E4-70E3-C613-493B-C3225DB3E7CF}"/>
                </a:ext>
              </a:extLst>
            </p:cNvPr>
            <p:cNvSpPr>
              <a:spLocks/>
            </p:cNvSpPr>
            <p:nvPr/>
          </p:nvSpPr>
          <p:spPr bwMode="auto">
            <a:xfrm>
              <a:off x="9886184" y="2908021"/>
              <a:ext cx="68511" cy="57214"/>
            </a:xfrm>
            <a:custGeom>
              <a:avLst/>
              <a:gdLst>
                <a:gd name="T0" fmla="*/ 17 w 188"/>
                <a:gd name="T1" fmla="*/ 157 h 157"/>
                <a:gd name="T2" fmla="*/ 0 w 188"/>
                <a:gd name="T3" fmla="*/ 135 h 157"/>
                <a:gd name="T4" fmla="*/ 171 w 188"/>
                <a:gd name="T5" fmla="*/ 0 h 157"/>
                <a:gd name="T6" fmla="*/ 188 w 188"/>
                <a:gd name="T7" fmla="*/ 21 h 157"/>
                <a:gd name="T8" fmla="*/ 17 w 188"/>
                <a:gd name="T9" fmla="*/ 157 h 157"/>
              </a:gdLst>
              <a:ahLst/>
              <a:cxnLst>
                <a:cxn ang="0">
                  <a:pos x="T0" y="T1"/>
                </a:cxn>
                <a:cxn ang="0">
                  <a:pos x="T2" y="T3"/>
                </a:cxn>
                <a:cxn ang="0">
                  <a:pos x="T4" y="T5"/>
                </a:cxn>
                <a:cxn ang="0">
                  <a:pos x="T6" y="T7"/>
                </a:cxn>
                <a:cxn ang="0">
                  <a:pos x="T8" y="T9"/>
                </a:cxn>
              </a:cxnLst>
              <a:rect l="0" t="0" r="r" b="b"/>
              <a:pathLst>
                <a:path w="188" h="157">
                  <a:moveTo>
                    <a:pt x="17" y="157"/>
                  </a:moveTo>
                  <a:lnTo>
                    <a:pt x="0" y="135"/>
                  </a:lnTo>
                  <a:lnTo>
                    <a:pt x="171" y="0"/>
                  </a:lnTo>
                  <a:lnTo>
                    <a:pt x="188" y="21"/>
                  </a:lnTo>
                  <a:lnTo>
                    <a:pt x="17" y="157"/>
                  </a:ln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35" name="Freeform 260">
              <a:extLst>
                <a:ext uri="{FF2B5EF4-FFF2-40B4-BE49-F238E27FC236}">
                  <a16:creationId xmlns:a16="http://schemas.microsoft.com/office/drawing/2014/main" id="{373369CA-2EEA-0AC3-0107-3FFA8F357E40}"/>
                </a:ext>
              </a:extLst>
            </p:cNvPr>
            <p:cNvSpPr>
              <a:spLocks/>
            </p:cNvSpPr>
            <p:nvPr/>
          </p:nvSpPr>
          <p:spPr bwMode="auto">
            <a:xfrm>
              <a:off x="9897847" y="2895631"/>
              <a:ext cx="47375" cy="40451"/>
            </a:xfrm>
            <a:custGeom>
              <a:avLst/>
              <a:gdLst>
                <a:gd name="T0" fmla="*/ 17 w 130"/>
                <a:gd name="T1" fmla="*/ 111 h 111"/>
                <a:gd name="T2" fmla="*/ 0 w 130"/>
                <a:gd name="T3" fmla="*/ 90 h 111"/>
                <a:gd name="T4" fmla="*/ 113 w 130"/>
                <a:gd name="T5" fmla="*/ 0 h 111"/>
                <a:gd name="T6" fmla="*/ 130 w 130"/>
                <a:gd name="T7" fmla="*/ 21 h 111"/>
                <a:gd name="T8" fmla="*/ 17 w 130"/>
                <a:gd name="T9" fmla="*/ 111 h 111"/>
              </a:gdLst>
              <a:ahLst/>
              <a:cxnLst>
                <a:cxn ang="0">
                  <a:pos x="T0" y="T1"/>
                </a:cxn>
                <a:cxn ang="0">
                  <a:pos x="T2" y="T3"/>
                </a:cxn>
                <a:cxn ang="0">
                  <a:pos x="T4" y="T5"/>
                </a:cxn>
                <a:cxn ang="0">
                  <a:pos x="T6" y="T7"/>
                </a:cxn>
                <a:cxn ang="0">
                  <a:pos x="T8" y="T9"/>
                </a:cxn>
              </a:cxnLst>
              <a:rect l="0" t="0" r="r" b="b"/>
              <a:pathLst>
                <a:path w="130" h="111">
                  <a:moveTo>
                    <a:pt x="17" y="111"/>
                  </a:moveTo>
                  <a:lnTo>
                    <a:pt x="0" y="90"/>
                  </a:lnTo>
                  <a:lnTo>
                    <a:pt x="113" y="0"/>
                  </a:lnTo>
                  <a:lnTo>
                    <a:pt x="130" y="21"/>
                  </a:lnTo>
                  <a:lnTo>
                    <a:pt x="17" y="111"/>
                  </a:ln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36" name="Freeform 261">
              <a:extLst>
                <a:ext uri="{FF2B5EF4-FFF2-40B4-BE49-F238E27FC236}">
                  <a16:creationId xmlns:a16="http://schemas.microsoft.com/office/drawing/2014/main" id="{05157FA9-8DD7-4492-934F-2A884DC5E93E}"/>
                </a:ext>
              </a:extLst>
            </p:cNvPr>
            <p:cNvSpPr>
              <a:spLocks/>
            </p:cNvSpPr>
            <p:nvPr/>
          </p:nvSpPr>
          <p:spPr bwMode="auto">
            <a:xfrm>
              <a:off x="9856303" y="2882147"/>
              <a:ext cx="77621" cy="64867"/>
            </a:xfrm>
            <a:custGeom>
              <a:avLst/>
              <a:gdLst>
                <a:gd name="T0" fmla="*/ 17 w 213"/>
                <a:gd name="T1" fmla="*/ 178 h 178"/>
                <a:gd name="T2" fmla="*/ 0 w 213"/>
                <a:gd name="T3" fmla="*/ 158 h 178"/>
                <a:gd name="T4" fmla="*/ 196 w 213"/>
                <a:gd name="T5" fmla="*/ 0 h 178"/>
                <a:gd name="T6" fmla="*/ 213 w 213"/>
                <a:gd name="T7" fmla="*/ 22 h 178"/>
                <a:gd name="T8" fmla="*/ 17 w 213"/>
                <a:gd name="T9" fmla="*/ 178 h 178"/>
              </a:gdLst>
              <a:ahLst/>
              <a:cxnLst>
                <a:cxn ang="0">
                  <a:pos x="T0" y="T1"/>
                </a:cxn>
                <a:cxn ang="0">
                  <a:pos x="T2" y="T3"/>
                </a:cxn>
                <a:cxn ang="0">
                  <a:pos x="T4" y="T5"/>
                </a:cxn>
                <a:cxn ang="0">
                  <a:pos x="T6" y="T7"/>
                </a:cxn>
                <a:cxn ang="0">
                  <a:pos x="T8" y="T9"/>
                </a:cxn>
              </a:cxnLst>
              <a:rect l="0" t="0" r="r" b="b"/>
              <a:pathLst>
                <a:path w="213" h="178">
                  <a:moveTo>
                    <a:pt x="17" y="178"/>
                  </a:moveTo>
                  <a:lnTo>
                    <a:pt x="0" y="158"/>
                  </a:lnTo>
                  <a:lnTo>
                    <a:pt x="196" y="0"/>
                  </a:lnTo>
                  <a:lnTo>
                    <a:pt x="213" y="22"/>
                  </a:lnTo>
                  <a:lnTo>
                    <a:pt x="17" y="178"/>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37" name="Freeform 262">
              <a:extLst>
                <a:ext uri="{FF2B5EF4-FFF2-40B4-BE49-F238E27FC236}">
                  <a16:creationId xmlns:a16="http://schemas.microsoft.com/office/drawing/2014/main" id="{5D8C8B5D-8275-BE9C-B9BC-3E0D68F7388D}"/>
                </a:ext>
              </a:extLst>
            </p:cNvPr>
            <p:cNvSpPr>
              <a:spLocks/>
            </p:cNvSpPr>
            <p:nvPr/>
          </p:nvSpPr>
          <p:spPr bwMode="auto">
            <a:xfrm>
              <a:off x="7704027" y="2463425"/>
              <a:ext cx="786787" cy="726659"/>
            </a:xfrm>
            <a:custGeom>
              <a:avLst/>
              <a:gdLst>
                <a:gd name="T0" fmla="*/ 2159 w 2159"/>
                <a:gd name="T1" fmla="*/ 936 h 1994"/>
                <a:gd name="T2" fmla="*/ 688 w 2159"/>
                <a:gd name="T3" fmla="*/ 1994 h 1994"/>
                <a:gd name="T4" fmla="*/ 0 w 2159"/>
                <a:gd name="T5" fmla="*/ 1058 h 1994"/>
                <a:gd name="T6" fmla="*/ 1470 w 2159"/>
                <a:gd name="T7" fmla="*/ 0 h 1994"/>
                <a:gd name="T8" fmla="*/ 2159 w 2159"/>
                <a:gd name="T9" fmla="*/ 936 h 1994"/>
              </a:gdLst>
              <a:ahLst/>
              <a:cxnLst>
                <a:cxn ang="0">
                  <a:pos x="T0" y="T1"/>
                </a:cxn>
                <a:cxn ang="0">
                  <a:pos x="T2" y="T3"/>
                </a:cxn>
                <a:cxn ang="0">
                  <a:pos x="T4" y="T5"/>
                </a:cxn>
                <a:cxn ang="0">
                  <a:pos x="T6" y="T7"/>
                </a:cxn>
                <a:cxn ang="0">
                  <a:pos x="T8" y="T9"/>
                </a:cxn>
              </a:cxnLst>
              <a:rect l="0" t="0" r="r" b="b"/>
              <a:pathLst>
                <a:path w="2159" h="1994">
                  <a:moveTo>
                    <a:pt x="2159" y="936"/>
                  </a:moveTo>
                  <a:lnTo>
                    <a:pt x="688" y="1994"/>
                  </a:lnTo>
                  <a:lnTo>
                    <a:pt x="0" y="1058"/>
                  </a:lnTo>
                  <a:lnTo>
                    <a:pt x="1470" y="0"/>
                  </a:lnTo>
                  <a:lnTo>
                    <a:pt x="2159" y="936"/>
                  </a:lnTo>
                  <a:close/>
                </a:path>
              </a:pathLst>
            </a:custGeom>
            <a:solidFill>
              <a:srgbClr val="6940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38" name="Freeform 263">
              <a:extLst>
                <a:ext uri="{FF2B5EF4-FFF2-40B4-BE49-F238E27FC236}">
                  <a16:creationId xmlns:a16="http://schemas.microsoft.com/office/drawing/2014/main" id="{3B7C2571-4B03-02C2-71C9-9C655142CC4E}"/>
                </a:ext>
              </a:extLst>
            </p:cNvPr>
            <p:cNvSpPr>
              <a:spLocks noEditPoints="1"/>
            </p:cNvSpPr>
            <p:nvPr/>
          </p:nvSpPr>
          <p:spPr bwMode="auto">
            <a:xfrm>
              <a:off x="7724799" y="2661671"/>
              <a:ext cx="492334" cy="510920"/>
            </a:xfrm>
            <a:custGeom>
              <a:avLst/>
              <a:gdLst>
                <a:gd name="T0" fmla="*/ 790 w 790"/>
                <a:gd name="T1" fmla="*/ 537 h 823"/>
                <a:gd name="T2" fmla="*/ 393 w 790"/>
                <a:gd name="T3" fmla="*/ 823 h 823"/>
                <a:gd name="T4" fmla="*/ 0 w 790"/>
                <a:gd name="T5" fmla="*/ 287 h 823"/>
                <a:gd name="T6" fmla="*/ 396 w 790"/>
                <a:gd name="T7" fmla="*/ 0 h 823"/>
                <a:gd name="T8" fmla="*/ 790 w 790"/>
                <a:gd name="T9" fmla="*/ 537 h 823"/>
                <a:gd name="T10" fmla="*/ 728 w 790"/>
                <a:gd name="T11" fmla="*/ 503 h 823"/>
                <a:gd name="T12" fmla="*/ 728 w 790"/>
                <a:gd name="T13" fmla="*/ 503 h 823"/>
                <a:gd name="T14" fmla="*/ 731 w 790"/>
                <a:gd name="T15" fmla="*/ 484 h 823"/>
                <a:gd name="T16" fmla="*/ 711 w 790"/>
                <a:gd name="T17" fmla="*/ 481 h 823"/>
                <a:gd name="T18" fmla="*/ 708 w 790"/>
                <a:gd name="T19" fmla="*/ 500 h 823"/>
                <a:gd name="T20" fmla="*/ 728 w 790"/>
                <a:gd name="T21" fmla="*/ 503 h 823"/>
                <a:gd name="T22" fmla="*/ 690 w 790"/>
                <a:gd name="T23" fmla="*/ 452 h 823"/>
                <a:gd name="T24" fmla="*/ 690 w 790"/>
                <a:gd name="T25" fmla="*/ 452 h 823"/>
                <a:gd name="T26" fmla="*/ 693 w 790"/>
                <a:gd name="T27" fmla="*/ 433 h 823"/>
                <a:gd name="T28" fmla="*/ 674 w 790"/>
                <a:gd name="T29" fmla="*/ 430 h 823"/>
                <a:gd name="T30" fmla="*/ 671 w 790"/>
                <a:gd name="T31" fmla="*/ 449 h 823"/>
                <a:gd name="T32" fmla="*/ 690 w 790"/>
                <a:gd name="T33" fmla="*/ 452 h 823"/>
                <a:gd name="T34" fmla="*/ 652 w 790"/>
                <a:gd name="T35" fmla="*/ 400 h 823"/>
                <a:gd name="T36" fmla="*/ 652 w 790"/>
                <a:gd name="T37" fmla="*/ 400 h 823"/>
                <a:gd name="T38" fmla="*/ 655 w 790"/>
                <a:gd name="T39" fmla="*/ 381 h 823"/>
                <a:gd name="T40" fmla="*/ 636 w 790"/>
                <a:gd name="T41" fmla="*/ 378 h 823"/>
                <a:gd name="T42" fmla="*/ 633 w 790"/>
                <a:gd name="T43" fmla="*/ 397 h 823"/>
                <a:gd name="T44" fmla="*/ 652 w 790"/>
                <a:gd name="T45" fmla="*/ 400 h 823"/>
                <a:gd name="T46" fmla="*/ 614 w 790"/>
                <a:gd name="T47" fmla="*/ 349 h 823"/>
                <a:gd name="T48" fmla="*/ 614 w 790"/>
                <a:gd name="T49" fmla="*/ 349 h 823"/>
                <a:gd name="T50" fmla="*/ 618 w 790"/>
                <a:gd name="T51" fmla="*/ 330 h 823"/>
                <a:gd name="T52" fmla="*/ 598 w 790"/>
                <a:gd name="T53" fmla="*/ 327 h 823"/>
                <a:gd name="T54" fmla="*/ 595 w 790"/>
                <a:gd name="T55" fmla="*/ 346 h 823"/>
                <a:gd name="T56" fmla="*/ 614 w 790"/>
                <a:gd name="T57" fmla="*/ 349 h 823"/>
                <a:gd name="T58" fmla="*/ 577 w 790"/>
                <a:gd name="T59" fmla="*/ 297 h 823"/>
                <a:gd name="T60" fmla="*/ 577 w 790"/>
                <a:gd name="T61" fmla="*/ 297 h 823"/>
                <a:gd name="T62" fmla="*/ 580 w 790"/>
                <a:gd name="T63" fmla="*/ 278 h 823"/>
                <a:gd name="T64" fmla="*/ 560 w 790"/>
                <a:gd name="T65" fmla="*/ 275 h 823"/>
                <a:gd name="T66" fmla="*/ 557 w 790"/>
                <a:gd name="T67" fmla="*/ 294 h 823"/>
                <a:gd name="T68" fmla="*/ 577 w 790"/>
                <a:gd name="T69" fmla="*/ 297 h 823"/>
                <a:gd name="T70" fmla="*/ 539 w 790"/>
                <a:gd name="T71" fmla="*/ 246 h 823"/>
                <a:gd name="T72" fmla="*/ 539 w 790"/>
                <a:gd name="T73" fmla="*/ 246 h 823"/>
                <a:gd name="T74" fmla="*/ 542 w 790"/>
                <a:gd name="T75" fmla="*/ 227 h 823"/>
                <a:gd name="T76" fmla="*/ 523 w 790"/>
                <a:gd name="T77" fmla="*/ 224 h 823"/>
                <a:gd name="T78" fmla="*/ 519 w 790"/>
                <a:gd name="T79" fmla="*/ 243 h 823"/>
                <a:gd name="T80" fmla="*/ 539 w 790"/>
                <a:gd name="T81" fmla="*/ 246 h 823"/>
                <a:gd name="T82" fmla="*/ 501 w 790"/>
                <a:gd name="T83" fmla="*/ 194 h 823"/>
                <a:gd name="T84" fmla="*/ 501 w 790"/>
                <a:gd name="T85" fmla="*/ 194 h 823"/>
                <a:gd name="T86" fmla="*/ 504 w 790"/>
                <a:gd name="T87" fmla="*/ 175 h 823"/>
                <a:gd name="T88" fmla="*/ 485 w 790"/>
                <a:gd name="T89" fmla="*/ 172 h 823"/>
                <a:gd name="T90" fmla="*/ 482 w 790"/>
                <a:gd name="T91" fmla="*/ 191 h 823"/>
                <a:gd name="T92" fmla="*/ 501 w 790"/>
                <a:gd name="T93" fmla="*/ 194 h 823"/>
                <a:gd name="T94" fmla="*/ 463 w 790"/>
                <a:gd name="T95" fmla="*/ 143 h 823"/>
                <a:gd name="T96" fmla="*/ 463 w 790"/>
                <a:gd name="T97" fmla="*/ 143 h 823"/>
                <a:gd name="T98" fmla="*/ 466 w 790"/>
                <a:gd name="T99" fmla="*/ 124 h 823"/>
                <a:gd name="T100" fmla="*/ 447 w 790"/>
                <a:gd name="T101" fmla="*/ 121 h 823"/>
                <a:gd name="T102" fmla="*/ 444 w 790"/>
                <a:gd name="T103" fmla="*/ 140 h 823"/>
                <a:gd name="T104" fmla="*/ 463 w 790"/>
                <a:gd name="T105" fmla="*/ 143 h 823"/>
                <a:gd name="T106" fmla="*/ 426 w 790"/>
                <a:gd name="T107" fmla="*/ 91 h 823"/>
                <a:gd name="T108" fmla="*/ 426 w 790"/>
                <a:gd name="T109" fmla="*/ 91 h 823"/>
                <a:gd name="T110" fmla="*/ 429 w 790"/>
                <a:gd name="T111" fmla="*/ 72 h 823"/>
                <a:gd name="T112" fmla="*/ 409 w 790"/>
                <a:gd name="T113" fmla="*/ 69 h 823"/>
                <a:gd name="T114" fmla="*/ 406 w 790"/>
                <a:gd name="T115" fmla="*/ 88 h 823"/>
                <a:gd name="T116" fmla="*/ 426 w 790"/>
                <a:gd name="T117" fmla="*/ 91 h 8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90" h="823">
                  <a:moveTo>
                    <a:pt x="790" y="537"/>
                  </a:moveTo>
                  <a:cubicBezTo>
                    <a:pt x="393" y="823"/>
                    <a:pt x="393" y="823"/>
                    <a:pt x="393" y="823"/>
                  </a:cubicBezTo>
                  <a:cubicBezTo>
                    <a:pt x="0" y="287"/>
                    <a:pt x="0" y="287"/>
                    <a:pt x="0" y="287"/>
                  </a:cubicBezTo>
                  <a:cubicBezTo>
                    <a:pt x="396" y="0"/>
                    <a:pt x="396" y="0"/>
                    <a:pt x="396" y="0"/>
                  </a:cubicBezTo>
                  <a:lnTo>
                    <a:pt x="790" y="537"/>
                  </a:lnTo>
                  <a:close/>
                  <a:moveTo>
                    <a:pt x="728" y="503"/>
                  </a:moveTo>
                  <a:cubicBezTo>
                    <a:pt x="728" y="503"/>
                    <a:pt x="728" y="503"/>
                    <a:pt x="728" y="503"/>
                  </a:cubicBezTo>
                  <a:cubicBezTo>
                    <a:pt x="734" y="499"/>
                    <a:pt x="735" y="490"/>
                    <a:pt x="731" y="484"/>
                  </a:cubicBezTo>
                  <a:cubicBezTo>
                    <a:pt x="726" y="478"/>
                    <a:pt x="718" y="477"/>
                    <a:pt x="711" y="481"/>
                  </a:cubicBezTo>
                  <a:cubicBezTo>
                    <a:pt x="705" y="486"/>
                    <a:pt x="704" y="494"/>
                    <a:pt x="708" y="500"/>
                  </a:cubicBezTo>
                  <a:cubicBezTo>
                    <a:pt x="713" y="507"/>
                    <a:pt x="722" y="508"/>
                    <a:pt x="728" y="503"/>
                  </a:cubicBezTo>
                  <a:close/>
                  <a:moveTo>
                    <a:pt x="690" y="452"/>
                  </a:moveTo>
                  <a:cubicBezTo>
                    <a:pt x="690" y="452"/>
                    <a:pt x="690" y="452"/>
                    <a:pt x="690" y="452"/>
                  </a:cubicBezTo>
                  <a:cubicBezTo>
                    <a:pt x="696" y="447"/>
                    <a:pt x="698" y="439"/>
                    <a:pt x="693" y="433"/>
                  </a:cubicBezTo>
                  <a:cubicBezTo>
                    <a:pt x="689" y="426"/>
                    <a:pt x="680" y="425"/>
                    <a:pt x="674" y="430"/>
                  </a:cubicBezTo>
                  <a:cubicBezTo>
                    <a:pt x="667" y="434"/>
                    <a:pt x="666" y="443"/>
                    <a:pt x="671" y="449"/>
                  </a:cubicBezTo>
                  <a:cubicBezTo>
                    <a:pt x="675" y="455"/>
                    <a:pt x="684" y="456"/>
                    <a:pt x="690" y="452"/>
                  </a:cubicBezTo>
                  <a:close/>
                  <a:moveTo>
                    <a:pt x="652" y="400"/>
                  </a:moveTo>
                  <a:cubicBezTo>
                    <a:pt x="652" y="400"/>
                    <a:pt x="652" y="400"/>
                    <a:pt x="652" y="400"/>
                  </a:cubicBezTo>
                  <a:cubicBezTo>
                    <a:pt x="659" y="396"/>
                    <a:pt x="660" y="387"/>
                    <a:pt x="655" y="381"/>
                  </a:cubicBezTo>
                  <a:cubicBezTo>
                    <a:pt x="651" y="375"/>
                    <a:pt x="642" y="374"/>
                    <a:pt x="636" y="378"/>
                  </a:cubicBezTo>
                  <a:cubicBezTo>
                    <a:pt x="630" y="383"/>
                    <a:pt x="628" y="391"/>
                    <a:pt x="633" y="397"/>
                  </a:cubicBezTo>
                  <a:cubicBezTo>
                    <a:pt x="637" y="404"/>
                    <a:pt x="646" y="405"/>
                    <a:pt x="652" y="400"/>
                  </a:cubicBezTo>
                  <a:close/>
                  <a:moveTo>
                    <a:pt x="614" y="349"/>
                  </a:moveTo>
                  <a:cubicBezTo>
                    <a:pt x="614" y="349"/>
                    <a:pt x="614" y="349"/>
                    <a:pt x="614" y="349"/>
                  </a:cubicBezTo>
                  <a:cubicBezTo>
                    <a:pt x="621" y="344"/>
                    <a:pt x="622" y="336"/>
                    <a:pt x="618" y="330"/>
                  </a:cubicBezTo>
                  <a:cubicBezTo>
                    <a:pt x="613" y="323"/>
                    <a:pt x="604" y="322"/>
                    <a:pt x="598" y="327"/>
                  </a:cubicBezTo>
                  <a:cubicBezTo>
                    <a:pt x="592" y="331"/>
                    <a:pt x="591" y="340"/>
                    <a:pt x="595" y="346"/>
                  </a:cubicBezTo>
                  <a:cubicBezTo>
                    <a:pt x="600" y="352"/>
                    <a:pt x="608" y="353"/>
                    <a:pt x="614" y="349"/>
                  </a:cubicBezTo>
                  <a:close/>
                  <a:moveTo>
                    <a:pt x="577" y="297"/>
                  </a:moveTo>
                  <a:cubicBezTo>
                    <a:pt x="577" y="297"/>
                    <a:pt x="577" y="297"/>
                    <a:pt x="577" y="297"/>
                  </a:cubicBezTo>
                  <a:cubicBezTo>
                    <a:pt x="583" y="293"/>
                    <a:pt x="584" y="284"/>
                    <a:pt x="580" y="278"/>
                  </a:cubicBezTo>
                  <a:cubicBezTo>
                    <a:pt x="575" y="272"/>
                    <a:pt x="567" y="271"/>
                    <a:pt x="560" y="275"/>
                  </a:cubicBezTo>
                  <a:cubicBezTo>
                    <a:pt x="554" y="280"/>
                    <a:pt x="553" y="288"/>
                    <a:pt x="557" y="294"/>
                  </a:cubicBezTo>
                  <a:cubicBezTo>
                    <a:pt x="562" y="300"/>
                    <a:pt x="570" y="302"/>
                    <a:pt x="577" y="297"/>
                  </a:cubicBezTo>
                  <a:close/>
                  <a:moveTo>
                    <a:pt x="539" y="246"/>
                  </a:moveTo>
                  <a:cubicBezTo>
                    <a:pt x="539" y="246"/>
                    <a:pt x="539" y="246"/>
                    <a:pt x="539" y="246"/>
                  </a:cubicBezTo>
                  <a:cubicBezTo>
                    <a:pt x="545" y="241"/>
                    <a:pt x="547" y="233"/>
                    <a:pt x="542" y="227"/>
                  </a:cubicBezTo>
                  <a:cubicBezTo>
                    <a:pt x="537" y="220"/>
                    <a:pt x="529" y="219"/>
                    <a:pt x="523" y="224"/>
                  </a:cubicBezTo>
                  <a:cubicBezTo>
                    <a:pt x="516" y="228"/>
                    <a:pt x="515" y="237"/>
                    <a:pt x="519" y="243"/>
                  </a:cubicBezTo>
                  <a:cubicBezTo>
                    <a:pt x="524" y="249"/>
                    <a:pt x="533" y="250"/>
                    <a:pt x="539" y="246"/>
                  </a:cubicBezTo>
                  <a:close/>
                  <a:moveTo>
                    <a:pt x="501" y="194"/>
                  </a:moveTo>
                  <a:cubicBezTo>
                    <a:pt x="501" y="194"/>
                    <a:pt x="501" y="194"/>
                    <a:pt x="501" y="194"/>
                  </a:cubicBezTo>
                  <a:cubicBezTo>
                    <a:pt x="507" y="190"/>
                    <a:pt x="509" y="181"/>
                    <a:pt x="504" y="175"/>
                  </a:cubicBezTo>
                  <a:cubicBezTo>
                    <a:pt x="500" y="169"/>
                    <a:pt x="491" y="168"/>
                    <a:pt x="485" y="172"/>
                  </a:cubicBezTo>
                  <a:cubicBezTo>
                    <a:pt x="479" y="177"/>
                    <a:pt x="477" y="185"/>
                    <a:pt x="482" y="191"/>
                  </a:cubicBezTo>
                  <a:cubicBezTo>
                    <a:pt x="486" y="198"/>
                    <a:pt x="495" y="199"/>
                    <a:pt x="501" y="194"/>
                  </a:cubicBezTo>
                  <a:close/>
                  <a:moveTo>
                    <a:pt x="463" y="143"/>
                  </a:moveTo>
                  <a:cubicBezTo>
                    <a:pt x="463" y="143"/>
                    <a:pt x="463" y="143"/>
                    <a:pt x="463" y="143"/>
                  </a:cubicBezTo>
                  <a:cubicBezTo>
                    <a:pt x="470" y="138"/>
                    <a:pt x="471" y="130"/>
                    <a:pt x="466" y="124"/>
                  </a:cubicBezTo>
                  <a:cubicBezTo>
                    <a:pt x="462" y="117"/>
                    <a:pt x="453" y="116"/>
                    <a:pt x="447" y="121"/>
                  </a:cubicBezTo>
                  <a:cubicBezTo>
                    <a:pt x="441" y="125"/>
                    <a:pt x="439" y="134"/>
                    <a:pt x="444" y="140"/>
                  </a:cubicBezTo>
                  <a:cubicBezTo>
                    <a:pt x="448" y="146"/>
                    <a:pt x="457" y="147"/>
                    <a:pt x="463" y="143"/>
                  </a:cubicBezTo>
                  <a:close/>
                  <a:moveTo>
                    <a:pt x="426" y="91"/>
                  </a:moveTo>
                  <a:cubicBezTo>
                    <a:pt x="426" y="91"/>
                    <a:pt x="426" y="91"/>
                    <a:pt x="426" y="91"/>
                  </a:cubicBezTo>
                  <a:cubicBezTo>
                    <a:pt x="432" y="87"/>
                    <a:pt x="433" y="78"/>
                    <a:pt x="429" y="72"/>
                  </a:cubicBezTo>
                  <a:cubicBezTo>
                    <a:pt x="424" y="66"/>
                    <a:pt x="415" y="65"/>
                    <a:pt x="409" y="69"/>
                  </a:cubicBezTo>
                  <a:cubicBezTo>
                    <a:pt x="403" y="74"/>
                    <a:pt x="402" y="82"/>
                    <a:pt x="406" y="88"/>
                  </a:cubicBezTo>
                  <a:cubicBezTo>
                    <a:pt x="411" y="94"/>
                    <a:pt x="419" y="96"/>
                    <a:pt x="426" y="91"/>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39" name="Freeform 264">
              <a:extLst>
                <a:ext uri="{FF2B5EF4-FFF2-40B4-BE49-F238E27FC236}">
                  <a16:creationId xmlns:a16="http://schemas.microsoft.com/office/drawing/2014/main" id="{BCC80BFF-471B-8261-D2AA-6D5CA8691B2C}"/>
                </a:ext>
              </a:extLst>
            </p:cNvPr>
            <p:cNvSpPr>
              <a:spLocks noEditPoints="1"/>
            </p:cNvSpPr>
            <p:nvPr/>
          </p:nvSpPr>
          <p:spPr bwMode="auto">
            <a:xfrm>
              <a:off x="7977343" y="2480189"/>
              <a:ext cx="492334" cy="510555"/>
            </a:xfrm>
            <a:custGeom>
              <a:avLst/>
              <a:gdLst>
                <a:gd name="T0" fmla="*/ 790 w 790"/>
                <a:gd name="T1" fmla="*/ 536 h 822"/>
                <a:gd name="T2" fmla="*/ 394 w 790"/>
                <a:gd name="T3" fmla="*/ 822 h 822"/>
                <a:gd name="T4" fmla="*/ 0 w 790"/>
                <a:gd name="T5" fmla="*/ 286 h 822"/>
                <a:gd name="T6" fmla="*/ 396 w 790"/>
                <a:gd name="T7" fmla="*/ 0 h 822"/>
                <a:gd name="T8" fmla="*/ 790 w 790"/>
                <a:gd name="T9" fmla="*/ 536 h 822"/>
                <a:gd name="T10" fmla="*/ 379 w 790"/>
                <a:gd name="T11" fmla="*/ 755 h 822"/>
                <a:gd name="T12" fmla="*/ 379 w 790"/>
                <a:gd name="T13" fmla="*/ 755 h 822"/>
                <a:gd name="T14" fmla="*/ 382 w 790"/>
                <a:gd name="T15" fmla="*/ 736 h 822"/>
                <a:gd name="T16" fmla="*/ 362 w 790"/>
                <a:gd name="T17" fmla="*/ 733 h 822"/>
                <a:gd name="T18" fmla="*/ 359 w 790"/>
                <a:gd name="T19" fmla="*/ 752 h 822"/>
                <a:gd name="T20" fmla="*/ 379 w 790"/>
                <a:gd name="T21" fmla="*/ 755 h 822"/>
                <a:gd name="T22" fmla="*/ 341 w 790"/>
                <a:gd name="T23" fmla="*/ 703 h 822"/>
                <a:gd name="T24" fmla="*/ 341 w 790"/>
                <a:gd name="T25" fmla="*/ 703 h 822"/>
                <a:gd name="T26" fmla="*/ 344 w 790"/>
                <a:gd name="T27" fmla="*/ 684 h 822"/>
                <a:gd name="T28" fmla="*/ 325 w 790"/>
                <a:gd name="T29" fmla="*/ 681 h 822"/>
                <a:gd name="T30" fmla="*/ 322 w 790"/>
                <a:gd name="T31" fmla="*/ 700 h 822"/>
                <a:gd name="T32" fmla="*/ 341 w 790"/>
                <a:gd name="T33" fmla="*/ 703 h 822"/>
                <a:gd name="T34" fmla="*/ 303 w 790"/>
                <a:gd name="T35" fmla="*/ 652 h 822"/>
                <a:gd name="T36" fmla="*/ 303 w 790"/>
                <a:gd name="T37" fmla="*/ 652 h 822"/>
                <a:gd name="T38" fmla="*/ 306 w 790"/>
                <a:gd name="T39" fmla="*/ 633 h 822"/>
                <a:gd name="T40" fmla="*/ 287 w 790"/>
                <a:gd name="T41" fmla="*/ 630 h 822"/>
                <a:gd name="T42" fmla="*/ 284 w 790"/>
                <a:gd name="T43" fmla="*/ 649 h 822"/>
                <a:gd name="T44" fmla="*/ 303 w 790"/>
                <a:gd name="T45" fmla="*/ 652 h 822"/>
                <a:gd name="T46" fmla="*/ 265 w 790"/>
                <a:gd name="T47" fmla="*/ 600 h 822"/>
                <a:gd name="T48" fmla="*/ 265 w 790"/>
                <a:gd name="T49" fmla="*/ 600 h 822"/>
                <a:gd name="T50" fmla="*/ 268 w 790"/>
                <a:gd name="T51" fmla="*/ 581 h 822"/>
                <a:gd name="T52" fmla="*/ 249 w 790"/>
                <a:gd name="T53" fmla="*/ 578 h 822"/>
                <a:gd name="T54" fmla="*/ 246 w 790"/>
                <a:gd name="T55" fmla="*/ 597 h 822"/>
                <a:gd name="T56" fmla="*/ 265 w 790"/>
                <a:gd name="T57" fmla="*/ 600 h 822"/>
                <a:gd name="T58" fmla="*/ 228 w 790"/>
                <a:gd name="T59" fmla="*/ 549 h 822"/>
                <a:gd name="T60" fmla="*/ 228 w 790"/>
                <a:gd name="T61" fmla="*/ 549 h 822"/>
                <a:gd name="T62" fmla="*/ 231 w 790"/>
                <a:gd name="T63" fmla="*/ 530 h 822"/>
                <a:gd name="T64" fmla="*/ 211 w 790"/>
                <a:gd name="T65" fmla="*/ 527 h 822"/>
                <a:gd name="T66" fmla="*/ 208 w 790"/>
                <a:gd name="T67" fmla="*/ 546 h 822"/>
                <a:gd name="T68" fmla="*/ 228 w 790"/>
                <a:gd name="T69" fmla="*/ 549 h 822"/>
                <a:gd name="T70" fmla="*/ 190 w 790"/>
                <a:gd name="T71" fmla="*/ 497 h 822"/>
                <a:gd name="T72" fmla="*/ 190 w 790"/>
                <a:gd name="T73" fmla="*/ 497 h 822"/>
                <a:gd name="T74" fmla="*/ 193 w 790"/>
                <a:gd name="T75" fmla="*/ 478 h 822"/>
                <a:gd name="T76" fmla="*/ 173 w 790"/>
                <a:gd name="T77" fmla="*/ 475 h 822"/>
                <a:gd name="T78" fmla="*/ 170 w 790"/>
                <a:gd name="T79" fmla="*/ 494 h 822"/>
                <a:gd name="T80" fmla="*/ 190 w 790"/>
                <a:gd name="T81" fmla="*/ 497 h 822"/>
                <a:gd name="T82" fmla="*/ 152 w 790"/>
                <a:gd name="T83" fmla="*/ 446 h 822"/>
                <a:gd name="T84" fmla="*/ 152 w 790"/>
                <a:gd name="T85" fmla="*/ 446 h 822"/>
                <a:gd name="T86" fmla="*/ 155 w 790"/>
                <a:gd name="T87" fmla="*/ 427 h 822"/>
                <a:gd name="T88" fmla="*/ 136 w 790"/>
                <a:gd name="T89" fmla="*/ 424 h 822"/>
                <a:gd name="T90" fmla="*/ 133 w 790"/>
                <a:gd name="T91" fmla="*/ 443 h 822"/>
                <a:gd name="T92" fmla="*/ 152 w 790"/>
                <a:gd name="T93" fmla="*/ 446 h 822"/>
                <a:gd name="T94" fmla="*/ 114 w 790"/>
                <a:gd name="T95" fmla="*/ 394 h 822"/>
                <a:gd name="T96" fmla="*/ 114 w 790"/>
                <a:gd name="T97" fmla="*/ 394 h 822"/>
                <a:gd name="T98" fmla="*/ 117 w 790"/>
                <a:gd name="T99" fmla="*/ 375 h 822"/>
                <a:gd name="T100" fmla="*/ 98 w 790"/>
                <a:gd name="T101" fmla="*/ 372 h 822"/>
                <a:gd name="T102" fmla="*/ 95 w 790"/>
                <a:gd name="T103" fmla="*/ 391 h 822"/>
                <a:gd name="T104" fmla="*/ 114 w 790"/>
                <a:gd name="T105" fmla="*/ 394 h 822"/>
                <a:gd name="T106" fmla="*/ 76 w 790"/>
                <a:gd name="T107" fmla="*/ 343 h 822"/>
                <a:gd name="T108" fmla="*/ 76 w 790"/>
                <a:gd name="T109" fmla="*/ 343 h 822"/>
                <a:gd name="T110" fmla="*/ 80 w 790"/>
                <a:gd name="T111" fmla="*/ 324 h 822"/>
                <a:gd name="T112" fmla="*/ 60 w 790"/>
                <a:gd name="T113" fmla="*/ 321 h 822"/>
                <a:gd name="T114" fmla="*/ 57 w 790"/>
                <a:gd name="T115" fmla="*/ 340 h 822"/>
                <a:gd name="T116" fmla="*/ 76 w 790"/>
                <a:gd name="T117" fmla="*/ 343 h 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90" h="822">
                  <a:moveTo>
                    <a:pt x="790" y="536"/>
                  </a:moveTo>
                  <a:cubicBezTo>
                    <a:pt x="394" y="822"/>
                    <a:pt x="394" y="822"/>
                    <a:pt x="394" y="822"/>
                  </a:cubicBezTo>
                  <a:cubicBezTo>
                    <a:pt x="0" y="286"/>
                    <a:pt x="0" y="286"/>
                    <a:pt x="0" y="286"/>
                  </a:cubicBezTo>
                  <a:cubicBezTo>
                    <a:pt x="396" y="0"/>
                    <a:pt x="396" y="0"/>
                    <a:pt x="396" y="0"/>
                  </a:cubicBezTo>
                  <a:lnTo>
                    <a:pt x="790" y="536"/>
                  </a:lnTo>
                  <a:close/>
                  <a:moveTo>
                    <a:pt x="379" y="755"/>
                  </a:moveTo>
                  <a:cubicBezTo>
                    <a:pt x="379" y="755"/>
                    <a:pt x="379" y="755"/>
                    <a:pt x="379" y="755"/>
                  </a:cubicBezTo>
                  <a:cubicBezTo>
                    <a:pt x="385" y="750"/>
                    <a:pt x="386" y="742"/>
                    <a:pt x="382" y="736"/>
                  </a:cubicBezTo>
                  <a:cubicBezTo>
                    <a:pt x="377" y="730"/>
                    <a:pt x="369" y="728"/>
                    <a:pt x="362" y="733"/>
                  </a:cubicBezTo>
                  <a:cubicBezTo>
                    <a:pt x="356" y="737"/>
                    <a:pt x="355" y="746"/>
                    <a:pt x="359" y="752"/>
                  </a:cubicBezTo>
                  <a:cubicBezTo>
                    <a:pt x="364" y="758"/>
                    <a:pt x="373" y="759"/>
                    <a:pt x="379" y="755"/>
                  </a:cubicBezTo>
                  <a:close/>
                  <a:moveTo>
                    <a:pt x="341" y="703"/>
                  </a:moveTo>
                  <a:cubicBezTo>
                    <a:pt x="341" y="703"/>
                    <a:pt x="341" y="703"/>
                    <a:pt x="341" y="703"/>
                  </a:cubicBezTo>
                  <a:cubicBezTo>
                    <a:pt x="347" y="699"/>
                    <a:pt x="349" y="690"/>
                    <a:pt x="344" y="684"/>
                  </a:cubicBezTo>
                  <a:cubicBezTo>
                    <a:pt x="340" y="678"/>
                    <a:pt x="331" y="677"/>
                    <a:pt x="325" y="681"/>
                  </a:cubicBezTo>
                  <a:cubicBezTo>
                    <a:pt x="318" y="686"/>
                    <a:pt x="317" y="694"/>
                    <a:pt x="322" y="700"/>
                  </a:cubicBezTo>
                  <a:cubicBezTo>
                    <a:pt x="326" y="707"/>
                    <a:pt x="335" y="708"/>
                    <a:pt x="341" y="703"/>
                  </a:cubicBezTo>
                  <a:close/>
                  <a:moveTo>
                    <a:pt x="303" y="652"/>
                  </a:moveTo>
                  <a:cubicBezTo>
                    <a:pt x="303" y="652"/>
                    <a:pt x="303" y="652"/>
                    <a:pt x="303" y="652"/>
                  </a:cubicBezTo>
                  <a:cubicBezTo>
                    <a:pt x="309" y="647"/>
                    <a:pt x="311" y="639"/>
                    <a:pt x="306" y="633"/>
                  </a:cubicBezTo>
                  <a:cubicBezTo>
                    <a:pt x="302" y="627"/>
                    <a:pt x="293" y="625"/>
                    <a:pt x="287" y="630"/>
                  </a:cubicBezTo>
                  <a:cubicBezTo>
                    <a:pt x="281" y="634"/>
                    <a:pt x="279" y="643"/>
                    <a:pt x="284" y="649"/>
                  </a:cubicBezTo>
                  <a:cubicBezTo>
                    <a:pt x="288" y="655"/>
                    <a:pt x="297" y="656"/>
                    <a:pt x="303" y="652"/>
                  </a:cubicBezTo>
                  <a:close/>
                  <a:moveTo>
                    <a:pt x="265" y="600"/>
                  </a:moveTo>
                  <a:cubicBezTo>
                    <a:pt x="265" y="600"/>
                    <a:pt x="265" y="600"/>
                    <a:pt x="265" y="600"/>
                  </a:cubicBezTo>
                  <a:cubicBezTo>
                    <a:pt x="272" y="596"/>
                    <a:pt x="273" y="587"/>
                    <a:pt x="268" y="581"/>
                  </a:cubicBezTo>
                  <a:cubicBezTo>
                    <a:pt x="264" y="575"/>
                    <a:pt x="255" y="574"/>
                    <a:pt x="249" y="578"/>
                  </a:cubicBezTo>
                  <a:cubicBezTo>
                    <a:pt x="243" y="583"/>
                    <a:pt x="241" y="591"/>
                    <a:pt x="246" y="597"/>
                  </a:cubicBezTo>
                  <a:cubicBezTo>
                    <a:pt x="250" y="604"/>
                    <a:pt x="259" y="605"/>
                    <a:pt x="265" y="600"/>
                  </a:cubicBezTo>
                  <a:close/>
                  <a:moveTo>
                    <a:pt x="228" y="549"/>
                  </a:moveTo>
                  <a:cubicBezTo>
                    <a:pt x="228" y="549"/>
                    <a:pt x="228" y="549"/>
                    <a:pt x="228" y="549"/>
                  </a:cubicBezTo>
                  <a:cubicBezTo>
                    <a:pt x="234" y="544"/>
                    <a:pt x="235" y="536"/>
                    <a:pt x="231" y="530"/>
                  </a:cubicBezTo>
                  <a:cubicBezTo>
                    <a:pt x="226" y="524"/>
                    <a:pt x="217" y="522"/>
                    <a:pt x="211" y="527"/>
                  </a:cubicBezTo>
                  <a:cubicBezTo>
                    <a:pt x="205" y="531"/>
                    <a:pt x="204" y="540"/>
                    <a:pt x="208" y="546"/>
                  </a:cubicBezTo>
                  <a:cubicBezTo>
                    <a:pt x="213" y="552"/>
                    <a:pt x="221" y="553"/>
                    <a:pt x="228" y="549"/>
                  </a:cubicBezTo>
                  <a:close/>
                  <a:moveTo>
                    <a:pt x="190" y="497"/>
                  </a:moveTo>
                  <a:cubicBezTo>
                    <a:pt x="190" y="497"/>
                    <a:pt x="190" y="497"/>
                    <a:pt x="190" y="497"/>
                  </a:cubicBezTo>
                  <a:cubicBezTo>
                    <a:pt x="196" y="493"/>
                    <a:pt x="197" y="484"/>
                    <a:pt x="193" y="478"/>
                  </a:cubicBezTo>
                  <a:cubicBezTo>
                    <a:pt x="188" y="472"/>
                    <a:pt x="180" y="471"/>
                    <a:pt x="173" y="475"/>
                  </a:cubicBezTo>
                  <a:cubicBezTo>
                    <a:pt x="167" y="480"/>
                    <a:pt x="166" y="488"/>
                    <a:pt x="170" y="494"/>
                  </a:cubicBezTo>
                  <a:cubicBezTo>
                    <a:pt x="175" y="501"/>
                    <a:pt x="184" y="502"/>
                    <a:pt x="190" y="497"/>
                  </a:cubicBezTo>
                  <a:close/>
                  <a:moveTo>
                    <a:pt x="152" y="446"/>
                  </a:moveTo>
                  <a:cubicBezTo>
                    <a:pt x="152" y="446"/>
                    <a:pt x="152" y="446"/>
                    <a:pt x="152" y="446"/>
                  </a:cubicBezTo>
                  <a:cubicBezTo>
                    <a:pt x="158" y="441"/>
                    <a:pt x="160" y="433"/>
                    <a:pt x="155" y="427"/>
                  </a:cubicBezTo>
                  <a:cubicBezTo>
                    <a:pt x="151" y="421"/>
                    <a:pt x="142" y="419"/>
                    <a:pt x="136" y="424"/>
                  </a:cubicBezTo>
                  <a:cubicBezTo>
                    <a:pt x="129" y="428"/>
                    <a:pt x="128" y="437"/>
                    <a:pt x="133" y="443"/>
                  </a:cubicBezTo>
                  <a:cubicBezTo>
                    <a:pt x="137" y="449"/>
                    <a:pt x="146" y="450"/>
                    <a:pt x="152" y="446"/>
                  </a:cubicBezTo>
                  <a:close/>
                  <a:moveTo>
                    <a:pt x="114" y="394"/>
                  </a:moveTo>
                  <a:cubicBezTo>
                    <a:pt x="114" y="394"/>
                    <a:pt x="114" y="394"/>
                    <a:pt x="114" y="394"/>
                  </a:cubicBezTo>
                  <a:cubicBezTo>
                    <a:pt x="120" y="390"/>
                    <a:pt x="122" y="381"/>
                    <a:pt x="117" y="375"/>
                  </a:cubicBezTo>
                  <a:cubicBezTo>
                    <a:pt x="113" y="369"/>
                    <a:pt x="104" y="368"/>
                    <a:pt x="98" y="372"/>
                  </a:cubicBezTo>
                  <a:cubicBezTo>
                    <a:pt x="92" y="377"/>
                    <a:pt x="90" y="385"/>
                    <a:pt x="95" y="391"/>
                  </a:cubicBezTo>
                  <a:cubicBezTo>
                    <a:pt x="99" y="398"/>
                    <a:pt x="108" y="399"/>
                    <a:pt x="114" y="394"/>
                  </a:cubicBezTo>
                  <a:close/>
                  <a:moveTo>
                    <a:pt x="76" y="343"/>
                  </a:moveTo>
                  <a:cubicBezTo>
                    <a:pt x="76" y="343"/>
                    <a:pt x="76" y="343"/>
                    <a:pt x="76" y="343"/>
                  </a:cubicBezTo>
                  <a:cubicBezTo>
                    <a:pt x="83" y="338"/>
                    <a:pt x="84" y="330"/>
                    <a:pt x="80" y="324"/>
                  </a:cubicBezTo>
                  <a:cubicBezTo>
                    <a:pt x="75" y="318"/>
                    <a:pt x="66" y="316"/>
                    <a:pt x="60" y="321"/>
                  </a:cubicBezTo>
                  <a:cubicBezTo>
                    <a:pt x="54" y="325"/>
                    <a:pt x="53" y="334"/>
                    <a:pt x="57" y="340"/>
                  </a:cubicBezTo>
                  <a:cubicBezTo>
                    <a:pt x="62" y="346"/>
                    <a:pt x="70" y="347"/>
                    <a:pt x="76" y="343"/>
                  </a:cubicBezTo>
                  <a:close/>
                </a:path>
              </a:pathLst>
            </a:custGeom>
            <a:solidFill>
              <a:srgbClr val="E6E7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40" name="Freeform 265">
              <a:extLst>
                <a:ext uri="{FF2B5EF4-FFF2-40B4-BE49-F238E27FC236}">
                  <a16:creationId xmlns:a16="http://schemas.microsoft.com/office/drawing/2014/main" id="{63B65818-C300-DF8A-BD76-BB3F2581DF02}"/>
                </a:ext>
              </a:extLst>
            </p:cNvPr>
            <p:cNvSpPr>
              <a:spLocks/>
            </p:cNvSpPr>
            <p:nvPr/>
          </p:nvSpPr>
          <p:spPr bwMode="auto">
            <a:xfrm>
              <a:off x="8169758" y="2937903"/>
              <a:ext cx="42273" cy="32798"/>
            </a:xfrm>
            <a:custGeom>
              <a:avLst/>
              <a:gdLst>
                <a:gd name="T0" fmla="*/ 64 w 68"/>
                <a:gd name="T1" fmla="*/ 13 h 53"/>
                <a:gd name="T2" fmla="*/ 12 w 68"/>
                <a:gd name="T3" fmla="*/ 51 h 53"/>
                <a:gd name="T4" fmla="*/ 2 w 68"/>
                <a:gd name="T5" fmla="*/ 49 h 53"/>
                <a:gd name="T6" fmla="*/ 2 w 68"/>
                <a:gd name="T7" fmla="*/ 49 h 53"/>
                <a:gd name="T8" fmla="*/ 4 w 68"/>
                <a:gd name="T9" fmla="*/ 39 h 53"/>
                <a:gd name="T10" fmla="*/ 55 w 68"/>
                <a:gd name="T11" fmla="*/ 2 h 53"/>
                <a:gd name="T12" fmla="*/ 65 w 68"/>
                <a:gd name="T13" fmla="*/ 4 h 53"/>
                <a:gd name="T14" fmla="*/ 65 w 68"/>
                <a:gd name="T15" fmla="*/ 4 h 53"/>
                <a:gd name="T16" fmla="*/ 64 w 68"/>
                <a:gd name="T17" fmla="*/ 1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53">
                  <a:moveTo>
                    <a:pt x="64" y="13"/>
                  </a:moveTo>
                  <a:cubicBezTo>
                    <a:pt x="12" y="51"/>
                    <a:pt x="12" y="51"/>
                    <a:pt x="12" y="51"/>
                  </a:cubicBezTo>
                  <a:cubicBezTo>
                    <a:pt x="9" y="53"/>
                    <a:pt x="4" y="52"/>
                    <a:pt x="2" y="49"/>
                  </a:cubicBezTo>
                  <a:cubicBezTo>
                    <a:pt x="2" y="49"/>
                    <a:pt x="2" y="49"/>
                    <a:pt x="2" y="49"/>
                  </a:cubicBezTo>
                  <a:cubicBezTo>
                    <a:pt x="0" y="46"/>
                    <a:pt x="0" y="42"/>
                    <a:pt x="4" y="39"/>
                  </a:cubicBezTo>
                  <a:cubicBezTo>
                    <a:pt x="55" y="2"/>
                    <a:pt x="55" y="2"/>
                    <a:pt x="55" y="2"/>
                  </a:cubicBezTo>
                  <a:cubicBezTo>
                    <a:pt x="58" y="0"/>
                    <a:pt x="63" y="0"/>
                    <a:pt x="65" y="4"/>
                  </a:cubicBezTo>
                  <a:cubicBezTo>
                    <a:pt x="65" y="4"/>
                    <a:pt x="65" y="4"/>
                    <a:pt x="65" y="4"/>
                  </a:cubicBezTo>
                  <a:cubicBezTo>
                    <a:pt x="68" y="7"/>
                    <a:pt x="67" y="11"/>
                    <a:pt x="64" y="13"/>
                  </a:cubicBezTo>
                  <a:close/>
                </a:path>
              </a:pathLst>
            </a:custGeom>
            <a:solidFill>
              <a:srgbClr val="6E6F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41" name="Freeform 266">
              <a:extLst>
                <a:ext uri="{FF2B5EF4-FFF2-40B4-BE49-F238E27FC236}">
                  <a16:creationId xmlns:a16="http://schemas.microsoft.com/office/drawing/2014/main" id="{3B9DA04B-A53D-D216-FBA0-960C3D6CF00C}"/>
                </a:ext>
              </a:extLst>
            </p:cNvPr>
            <p:cNvSpPr>
              <a:spLocks/>
            </p:cNvSpPr>
            <p:nvPr/>
          </p:nvSpPr>
          <p:spPr bwMode="auto">
            <a:xfrm>
              <a:off x="8146071" y="2905106"/>
              <a:ext cx="42273" cy="33527"/>
            </a:xfrm>
            <a:custGeom>
              <a:avLst/>
              <a:gdLst>
                <a:gd name="T0" fmla="*/ 64 w 68"/>
                <a:gd name="T1" fmla="*/ 14 h 54"/>
                <a:gd name="T2" fmla="*/ 12 w 68"/>
                <a:gd name="T3" fmla="*/ 51 h 54"/>
                <a:gd name="T4" fmla="*/ 2 w 68"/>
                <a:gd name="T5" fmla="*/ 50 h 54"/>
                <a:gd name="T6" fmla="*/ 2 w 68"/>
                <a:gd name="T7" fmla="*/ 50 h 54"/>
                <a:gd name="T8" fmla="*/ 4 w 68"/>
                <a:gd name="T9" fmla="*/ 40 h 54"/>
                <a:gd name="T10" fmla="*/ 56 w 68"/>
                <a:gd name="T11" fmla="*/ 3 h 54"/>
                <a:gd name="T12" fmla="*/ 66 w 68"/>
                <a:gd name="T13" fmla="*/ 4 h 54"/>
                <a:gd name="T14" fmla="*/ 66 w 68"/>
                <a:gd name="T15" fmla="*/ 4 h 54"/>
                <a:gd name="T16" fmla="*/ 64 w 68"/>
                <a:gd name="T17"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54">
                  <a:moveTo>
                    <a:pt x="64" y="14"/>
                  </a:moveTo>
                  <a:cubicBezTo>
                    <a:pt x="12" y="51"/>
                    <a:pt x="12" y="51"/>
                    <a:pt x="12" y="51"/>
                  </a:cubicBezTo>
                  <a:cubicBezTo>
                    <a:pt x="9" y="54"/>
                    <a:pt x="5" y="53"/>
                    <a:pt x="2" y="50"/>
                  </a:cubicBezTo>
                  <a:cubicBezTo>
                    <a:pt x="2" y="50"/>
                    <a:pt x="2" y="50"/>
                    <a:pt x="2" y="50"/>
                  </a:cubicBezTo>
                  <a:cubicBezTo>
                    <a:pt x="0" y="47"/>
                    <a:pt x="1" y="42"/>
                    <a:pt x="4" y="40"/>
                  </a:cubicBezTo>
                  <a:cubicBezTo>
                    <a:pt x="56" y="3"/>
                    <a:pt x="56" y="3"/>
                    <a:pt x="56" y="3"/>
                  </a:cubicBezTo>
                  <a:cubicBezTo>
                    <a:pt x="59" y="0"/>
                    <a:pt x="63" y="1"/>
                    <a:pt x="66" y="4"/>
                  </a:cubicBezTo>
                  <a:cubicBezTo>
                    <a:pt x="66" y="4"/>
                    <a:pt x="66" y="4"/>
                    <a:pt x="66" y="4"/>
                  </a:cubicBezTo>
                  <a:cubicBezTo>
                    <a:pt x="68" y="7"/>
                    <a:pt x="67" y="12"/>
                    <a:pt x="64" y="14"/>
                  </a:cubicBezTo>
                  <a:close/>
                </a:path>
              </a:pathLst>
            </a:custGeom>
            <a:solidFill>
              <a:srgbClr val="6E6F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42" name="Freeform 267">
              <a:extLst>
                <a:ext uri="{FF2B5EF4-FFF2-40B4-BE49-F238E27FC236}">
                  <a16:creationId xmlns:a16="http://schemas.microsoft.com/office/drawing/2014/main" id="{EC23EC61-005C-3E81-B61C-829FE8685104}"/>
                </a:ext>
              </a:extLst>
            </p:cNvPr>
            <p:cNvSpPr>
              <a:spLocks/>
            </p:cNvSpPr>
            <p:nvPr/>
          </p:nvSpPr>
          <p:spPr bwMode="auto">
            <a:xfrm>
              <a:off x="8122382" y="2873401"/>
              <a:ext cx="41909" cy="32798"/>
            </a:xfrm>
            <a:custGeom>
              <a:avLst/>
              <a:gdLst>
                <a:gd name="T0" fmla="*/ 64 w 67"/>
                <a:gd name="T1" fmla="*/ 13 h 53"/>
                <a:gd name="T2" fmla="*/ 12 w 67"/>
                <a:gd name="T3" fmla="*/ 51 h 53"/>
                <a:gd name="T4" fmla="*/ 2 w 67"/>
                <a:gd name="T5" fmla="*/ 49 h 53"/>
                <a:gd name="T6" fmla="*/ 4 w 67"/>
                <a:gd name="T7" fmla="*/ 39 h 53"/>
                <a:gd name="T8" fmla="*/ 55 w 67"/>
                <a:gd name="T9" fmla="*/ 2 h 53"/>
                <a:gd name="T10" fmla="*/ 65 w 67"/>
                <a:gd name="T11" fmla="*/ 4 h 53"/>
                <a:gd name="T12" fmla="*/ 65 w 67"/>
                <a:gd name="T13" fmla="*/ 4 h 53"/>
                <a:gd name="T14" fmla="*/ 64 w 67"/>
                <a:gd name="T15" fmla="*/ 1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53">
                  <a:moveTo>
                    <a:pt x="64" y="13"/>
                  </a:moveTo>
                  <a:cubicBezTo>
                    <a:pt x="12" y="51"/>
                    <a:pt x="12" y="51"/>
                    <a:pt x="12" y="51"/>
                  </a:cubicBezTo>
                  <a:cubicBezTo>
                    <a:pt x="9" y="53"/>
                    <a:pt x="4" y="52"/>
                    <a:pt x="2" y="49"/>
                  </a:cubicBezTo>
                  <a:cubicBezTo>
                    <a:pt x="0" y="46"/>
                    <a:pt x="0" y="41"/>
                    <a:pt x="4" y="39"/>
                  </a:cubicBezTo>
                  <a:cubicBezTo>
                    <a:pt x="55" y="2"/>
                    <a:pt x="55" y="2"/>
                    <a:pt x="55" y="2"/>
                  </a:cubicBezTo>
                  <a:cubicBezTo>
                    <a:pt x="58" y="0"/>
                    <a:pt x="63" y="0"/>
                    <a:pt x="65" y="4"/>
                  </a:cubicBezTo>
                  <a:cubicBezTo>
                    <a:pt x="65" y="4"/>
                    <a:pt x="65" y="4"/>
                    <a:pt x="65" y="4"/>
                  </a:cubicBezTo>
                  <a:cubicBezTo>
                    <a:pt x="67" y="7"/>
                    <a:pt x="67" y="11"/>
                    <a:pt x="64" y="13"/>
                  </a:cubicBezTo>
                  <a:close/>
                </a:path>
              </a:pathLst>
            </a:custGeom>
            <a:solidFill>
              <a:srgbClr val="6E6F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43" name="Freeform 268">
              <a:extLst>
                <a:ext uri="{FF2B5EF4-FFF2-40B4-BE49-F238E27FC236}">
                  <a16:creationId xmlns:a16="http://schemas.microsoft.com/office/drawing/2014/main" id="{CA14146B-5452-CE5A-041F-1EABA53AAEA1}"/>
                </a:ext>
              </a:extLst>
            </p:cNvPr>
            <p:cNvSpPr>
              <a:spLocks/>
            </p:cNvSpPr>
            <p:nvPr/>
          </p:nvSpPr>
          <p:spPr bwMode="auto">
            <a:xfrm>
              <a:off x="8098695" y="2841695"/>
              <a:ext cx="42273" cy="32798"/>
            </a:xfrm>
            <a:custGeom>
              <a:avLst/>
              <a:gdLst>
                <a:gd name="T0" fmla="*/ 64 w 68"/>
                <a:gd name="T1" fmla="*/ 14 h 53"/>
                <a:gd name="T2" fmla="*/ 13 w 68"/>
                <a:gd name="T3" fmla="*/ 51 h 53"/>
                <a:gd name="T4" fmla="*/ 3 w 68"/>
                <a:gd name="T5" fmla="*/ 49 h 53"/>
                <a:gd name="T6" fmla="*/ 4 w 68"/>
                <a:gd name="T7" fmla="*/ 39 h 53"/>
                <a:gd name="T8" fmla="*/ 56 w 68"/>
                <a:gd name="T9" fmla="*/ 2 h 53"/>
                <a:gd name="T10" fmla="*/ 66 w 68"/>
                <a:gd name="T11" fmla="*/ 4 h 53"/>
                <a:gd name="T12" fmla="*/ 66 w 68"/>
                <a:gd name="T13" fmla="*/ 4 h 53"/>
                <a:gd name="T14" fmla="*/ 64 w 68"/>
                <a:gd name="T15" fmla="*/ 14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 h="53">
                  <a:moveTo>
                    <a:pt x="64" y="14"/>
                  </a:moveTo>
                  <a:cubicBezTo>
                    <a:pt x="13" y="51"/>
                    <a:pt x="13" y="51"/>
                    <a:pt x="13" y="51"/>
                  </a:cubicBezTo>
                  <a:cubicBezTo>
                    <a:pt x="10" y="53"/>
                    <a:pt x="5" y="53"/>
                    <a:pt x="3" y="49"/>
                  </a:cubicBezTo>
                  <a:cubicBezTo>
                    <a:pt x="0" y="46"/>
                    <a:pt x="1" y="42"/>
                    <a:pt x="4" y="39"/>
                  </a:cubicBezTo>
                  <a:cubicBezTo>
                    <a:pt x="56" y="2"/>
                    <a:pt x="56" y="2"/>
                    <a:pt x="56" y="2"/>
                  </a:cubicBezTo>
                  <a:cubicBezTo>
                    <a:pt x="59" y="0"/>
                    <a:pt x="64" y="1"/>
                    <a:pt x="66" y="4"/>
                  </a:cubicBezTo>
                  <a:cubicBezTo>
                    <a:pt x="66" y="4"/>
                    <a:pt x="66" y="4"/>
                    <a:pt x="66" y="4"/>
                  </a:cubicBezTo>
                  <a:cubicBezTo>
                    <a:pt x="68" y="7"/>
                    <a:pt x="68" y="11"/>
                    <a:pt x="64" y="14"/>
                  </a:cubicBezTo>
                  <a:close/>
                </a:path>
              </a:pathLst>
            </a:custGeom>
            <a:solidFill>
              <a:srgbClr val="6E6F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44" name="Freeform 269">
              <a:extLst>
                <a:ext uri="{FF2B5EF4-FFF2-40B4-BE49-F238E27FC236}">
                  <a16:creationId xmlns:a16="http://schemas.microsoft.com/office/drawing/2014/main" id="{05C3276D-C74D-19DA-BA91-2919E34FCF2A}"/>
                </a:ext>
              </a:extLst>
            </p:cNvPr>
            <p:cNvSpPr>
              <a:spLocks/>
            </p:cNvSpPr>
            <p:nvPr/>
          </p:nvSpPr>
          <p:spPr bwMode="auto">
            <a:xfrm>
              <a:off x="8075736" y="2809991"/>
              <a:ext cx="42273" cy="32798"/>
            </a:xfrm>
            <a:custGeom>
              <a:avLst/>
              <a:gdLst>
                <a:gd name="T0" fmla="*/ 64 w 68"/>
                <a:gd name="T1" fmla="*/ 14 h 53"/>
                <a:gd name="T2" fmla="*/ 13 w 68"/>
                <a:gd name="T3" fmla="*/ 51 h 53"/>
                <a:gd name="T4" fmla="*/ 3 w 68"/>
                <a:gd name="T5" fmla="*/ 49 h 53"/>
                <a:gd name="T6" fmla="*/ 4 w 68"/>
                <a:gd name="T7" fmla="*/ 39 h 53"/>
                <a:gd name="T8" fmla="*/ 56 w 68"/>
                <a:gd name="T9" fmla="*/ 2 h 53"/>
                <a:gd name="T10" fmla="*/ 66 w 68"/>
                <a:gd name="T11" fmla="*/ 4 h 53"/>
                <a:gd name="T12" fmla="*/ 64 w 68"/>
                <a:gd name="T13" fmla="*/ 14 h 53"/>
              </a:gdLst>
              <a:ahLst/>
              <a:cxnLst>
                <a:cxn ang="0">
                  <a:pos x="T0" y="T1"/>
                </a:cxn>
                <a:cxn ang="0">
                  <a:pos x="T2" y="T3"/>
                </a:cxn>
                <a:cxn ang="0">
                  <a:pos x="T4" y="T5"/>
                </a:cxn>
                <a:cxn ang="0">
                  <a:pos x="T6" y="T7"/>
                </a:cxn>
                <a:cxn ang="0">
                  <a:pos x="T8" y="T9"/>
                </a:cxn>
                <a:cxn ang="0">
                  <a:pos x="T10" y="T11"/>
                </a:cxn>
                <a:cxn ang="0">
                  <a:pos x="T12" y="T13"/>
                </a:cxn>
              </a:cxnLst>
              <a:rect l="0" t="0" r="r" b="b"/>
              <a:pathLst>
                <a:path w="68" h="53">
                  <a:moveTo>
                    <a:pt x="64" y="14"/>
                  </a:moveTo>
                  <a:cubicBezTo>
                    <a:pt x="13" y="51"/>
                    <a:pt x="13" y="51"/>
                    <a:pt x="13" y="51"/>
                  </a:cubicBezTo>
                  <a:cubicBezTo>
                    <a:pt x="10" y="53"/>
                    <a:pt x="5" y="52"/>
                    <a:pt x="3" y="49"/>
                  </a:cubicBezTo>
                  <a:cubicBezTo>
                    <a:pt x="0" y="46"/>
                    <a:pt x="1" y="42"/>
                    <a:pt x="4" y="39"/>
                  </a:cubicBezTo>
                  <a:cubicBezTo>
                    <a:pt x="56" y="2"/>
                    <a:pt x="56" y="2"/>
                    <a:pt x="56" y="2"/>
                  </a:cubicBezTo>
                  <a:cubicBezTo>
                    <a:pt x="59" y="0"/>
                    <a:pt x="63" y="0"/>
                    <a:pt x="66" y="4"/>
                  </a:cubicBezTo>
                  <a:cubicBezTo>
                    <a:pt x="68" y="7"/>
                    <a:pt x="67" y="11"/>
                    <a:pt x="64" y="14"/>
                  </a:cubicBezTo>
                  <a:close/>
                </a:path>
              </a:pathLst>
            </a:custGeom>
            <a:solidFill>
              <a:srgbClr val="6E6F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45" name="Freeform 270">
              <a:extLst>
                <a:ext uri="{FF2B5EF4-FFF2-40B4-BE49-F238E27FC236}">
                  <a16:creationId xmlns:a16="http://schemas.microsoft.com/office/drawing/2014/main" id="{3EAAABD3-72E1-754B-713B-E7B79D7B19F3}"/>
                </a:ext>
              </a:extLst>
            </p:cNvPr>
            <p:cNvSpPr>
              <a:spLocks/>
            </p:cNvSpPr>
            <p:nvPr/>
          </p:nvSpPr>
          <p:spPr bwMode="auto">
            <a:xfrm>
              <a:off x="8052049" y="2777557"/>
              <a:ext cx="42273" cy="33527"/>
            </a:xfrm>
            <a:custGeom>
              <a:avLst/>
              <a:gdLst>
                <a:gd name="T0" fmla="*/ 64 w 68"/>
                <a:gd name="T1" fmla="*/ 14 h 54"/>
                <a:gd name="T2" fmla="*/ 13 w 68"/>
                <a:gd name="T3" fmla="*/ 51 h 54"/>
                <a:gd name="T4" fmla="*/ 3 w 68"/>
                <a:gd name="T5" fmla="*/ 50 h 54"/>
                <a:gd name="T6" fmla="*/ 4 w 68"/>
                <a:gd name="T7" fmla="*/ 40 h 54"/>
                <a:gd name="T8" fmla="*/ 56 w 68"/>
                <a:gd name="T9" fmla="*/ 3 h 54"/>
                <a:gd name="T10" fmla="*/ 66 w 68"/>
                <a:gd name="T11" fmla="*/ 4 h 54"/>
                <a:gd name="T12" fmla="*/ 64 w 68"/>
                <a:gd name="T13" fmla="*/ 14 h 54"/>
              </a:gdLst>
              <a:ahLst/>
              <a:cxnLst>
                <a:cxn ang="0">
                  <a:pos x="T0" y="T1"/>
                </a:cxn>
                <a:cxn ang="0">
                  <a:pos x="T2" y="T3"/>
                </a:cxn>
                <a:cxn ang="0">
                  <a:pos x="T4" y="T5"/>
                </a:cxn>
                <a:cxn ang="0">
                  <a:pos x="T6" y="T7"/>
                </a:cxn>
                <a:cxn ang="0">
                  <a:pos x="T8" y="T9"/>
                </a:cxn>
                <a:cxn ang="0">
                  <a:pos x="T10" y="T11"/>
                </a:cxn>
                <a:cxn ang="0">
                  <a:pos x="T12" y="T13"/>
                </a:cxn>
              </a:cxnLst>
              <a:rect l="0" t="0" r="r" b="b"/>
              <a:pathLst>
                <a:path w="68" h="54">
                  <a:moveTo>
                    <a:pt x="64" y="14"/>
                  </a:moveTo>
                  <a:cubicBezTo>
                    <a:pt x="13" y="51"/>
                    <a:pt x="13" y="51"/>
                    <a:pt x="13" y="51"/>
                  </a:cubicBezTo>
                  <a:cubicBezTo>
                    <a:pt x="9" y="54"/>
                    <a:pt x="5" y="53"/>
                    <a:pt x="3" y="50"/>
                  </a:cubicBezTo>
                  <a:cubicBezTo>
                    <a:pt x="0" y="47"/>
                    <a:pt x="1" y="42"/>
                    <a:pt x="4" y="40"/>
                  </a:cubicBezTo>
                  <a:cubicBezTo>
                    <a:pt x="56" y="3"/>
                    <a:pt x="56" y="3"/>
                    <a:pt x="56" y="3"/>
                  </a:cubicBezTo>
                  <a:cubicBezTo>
                    <a:pt x="59" y="0"/>
                    <a:pt x="63" y="1"/>
                    <a:pt x="66" y="4"/>
                  </a:cubicBezTo>
                  <a:cubicBezTo>
                    <a:pt x="68" y="7"/>
                    <a:pt x="67" y="12"/>
                    <a:pt x="64" y="14"/>
                  </a:cubicBezTo>
                  <a:close/>
                </a:path>
              </a:pathLst>
            </a:custGeom>
            <a:solidFill>
              <a:srgbClr val="6E6F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46" name="Freeform 271">
              <a:extLst>
                <a:ext uri="{FF2B5EF4-FFF2-40B4-BE49-F238E27FC236}">
                  <a16:creationId xmlns:a16="http://schemas.microsoft.com/office/drawing/2014/main" id="{C828B8F3-A7E9-37BA-86C6-08AB21895013}"/>
                </a:ext>
              </a:extLst>
            </p:cNvPr>
            <p:cNvSpPr>
              <a:spLocks/>
            </p:cNvSpPr>
            <p:nvPr/>
          </p:nvSpPr>
          <p:spPr bwMode="auto">
            <a:xfrm>
              <a:off x="8028361" y="2746582"/>
              <a:ext cx="42273" cy="33162"/>
            </a:xfrm>
            <a:custGeom>
              <a:avLst/>
              <a:gdLst>
                <a:gd name="T0" fmla="*/ 64 w 68"/>
                <a:gd name="T1" fmla="*/ 14 h 53"/>
                <a:gd name="T2" fmla="*/ 13 w 68"/>
                <a:gd name="T3" fmla="*/ 51 h 53"/>
                <a:gd name="T4" fmla="*/ 3 w 68"/>
                <a:gd name="T5" fmla="*/ 49 h 53"/>
                <a:gd name="T6" fmla="*/ 4 w 68"/>
                <a:gd name="T7" fmla="*/ 39 h 53"/>
                <a:gd name="T8" fmla="*/ 56 w 68"/>
                <a:gd name="T9" fmla="*/ 2 h 53"/>
                <a:gd name="T10" fmla="*/ 66 w 68"/>
                <a:gd name="T11" fmla="*/ 4 h 53"/>
                <a:gd name="T12" fmla="*/ 64 w 68"/>
                <a:gd name="T13" fmla="*/ 14 h 53"/>
              </a:gdLst>
              <a:ahLst/>
              <a:cxnLst>
                <a:cxn ang="0">
                  <a:pos x="T0" y="T1"/>
                </a:cxn>
                <a:cxn ang="0">
                  <a:pos x="T2" y="T3"/>
                </a:cxn>
                <a:cxn ang="0">
                  <a:pos x="T4" y="T5"/>
                </a:cxn>
                <a:cxn ang="0">
                  <a:pos x="T6" y="T7"/>
                </a:cxn>
                <a:cxn ang="0">
                  <a:pos x="T8" y="T9"/>
                </a:cxn>
                <a:cxn ang="0">
                  <a:pos x="T10" y="T11"/>
                </a:cxn>
                <a:cxn ang="0">
                  <a:pos x="T12" y="T13"/>
                </a:cxn>
              </a:cxnLst>
              <a:rect l="0" t="0" r="r" b="b"/>
              <a:pathLst>
                <a:path w="68" h="53">
                  <a:moveTo>
                    <a:pt x="64" y="14"/>
                  </a:moveTo>
                  <a:cubicBezTo>
                    <a:pt x="13" y="51"/>
                    <a:pt x="13" y="51"/>
                    <a:pt x="13" y="51"/>
                  </a:cubicBezTo>
                  <a:cubicBezTo>
                    <a:pt x="10" y="53"/>
                    <a:pt x="5" y="52"/>
                    <a:pt x="3" y="49"/>
                  </a:cubicBezTo>
                  <a:cubicBezTo>
                    <a:pt x="0" y="46"/>
                    <a:pt x="1" y="42"/>
                    <a:pt x="4" y="39"/>
                  </a:cubicBezTo>
                  <a:cubicBezTo>
                    <a:pt x="56" y="2"/>
                    <a:pt x="56" y="2"/>
                    <a:pt x="56" y="2"/>
                  </a:cubicBezTo>
                  <a:cubicBezTo>
                    <a:pt x="59" y="0"/>
                    <a:pt x="64" y="0"/>
                    <a:pt x="66" y="4"/>
                  </a:cubicBezTo>
                  <a:cubicBezTo>
                    <a:pt x="68" y="7"/>
                    <a:pt x="68" y="11"/>
                    <a:pt x="64" y="14"/>
                  </a:cubicBezTo>
                  <a:close/>
                </a:path>
              </a:pathLst>
            </a:custGeom>
            <a:solidFill>
              <a:srgbClr val="6E6F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47" name="Freeform 272">
              <a:extLst>
                <a:ext uri="{FF2B5EF4-FFF2-40B4-BE49-F238E27FC236}">
                  <a16:creationId xmlns:a16="http://schemas.microsoft.com/office/drawing/2014/main" id="{6993234D-35CC-1A51-7891-BEE88AFE7994}"/>
                </a:ext>
              </a:extLst>
            </p:cNvPr>
            <p:cNvSpPr>
              <a:spLocks/>
            </p:cNvSpPr>
            <p:nvPr/>
          </p:nvSpPr>
          <p:spPr bwMode="auto">
            <a:xfrm>
              <a:off x="8005039" y="2714513"/>
              <a:ext cx="42637" cy="32798"/>
            </a:xfrm>
            <a:custGeom>
              <a:avLst/>
              <a:gdLst>
                <a:gd name="T0" fmla="*/ 64 w 68"/>
                <a:gd name="T1" fmla="*/ 14 h 53"/>
                <a:gd name="T2" fmla="*/ 12 w 68"/>
                <a:gd name="T3" fmla="*/ 51 h 53"/>
                <a:gd name="T4" fmla="*/ 2 w 68"/>
                <a:gd name="T5" fmla="*/ 50 h 53"/>
                <a:gd name="T6" fmla="*/ 2 w 68"/>
                <a:gd name="T7" fmla="*/ 50 h 53"/>
                <a:gd name="T8" fmla="*/ 4 w 68"/>
                <a:gd name="T9" fmla="*/ 40 h 53"/>
                <a:gd name="T10" fmla="*/ 55 w 68"/>
                <a:gd name="T11" fmla="*/ 2 h 53"/>
                <a:gd name="T12" fmla="*/ 65 w 68"/>
                <a:gd name="T13" fmla="*/ 4 h 53"/>
                <a:gd name="T14" fmla="*/ 65 w 68"/>
                <a:gd name="T15" fmla="*/ 4 h 53"/>
                <a:gd name="T16" fmla="*/ 64 w 68"/>
                <a:gd name="T17" fmla="*/ 1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53">
                  <a:moveTo>
                    <a:pt x="64" y="14"/>
                  </a:moveTo>
                  <a:cubicBezTo>
                    <a:pt x="12" y="51"/>
                    <a:pt x="12" y="51"/>
                    <a:pt x="12" y="51"/>
                  </a:cubicBezTo>
                  <a:cubicBezTo>
                    <a:pt x="9" y="53"/>
                    <a:pt x="5" y="53"/>
                    <a:pt x="2" y="50"/>
                  </a:cubicBezTo>
                  <a:cubicBezTo>
                    <a:pt x="2" y="50"/>
                    <a:pt x="2" y="50"/>
                    <a:pt x="2" y="50"/>
                  </a:cubicBezTo>
                  <a:cubicBezTo>
                    <a:pt x="0" y="46"/>
                    <a:pt x="1" y="42"/>
                    <a:pt x="4" y="40"/>
                  </a:cubicBezTo>
                  <a:cubicBezTo>
                    <a:pt x="55" y="2"/>
                    <a:pt x="55" y="2"/>
                    <a:pt x="55" y="2"/>
                  </a:cubicBezTo>
                  <a:cubicBezTo>
                    <a:pt x="58" y="0"/>
                    <a:pt x="63" y="1"/>
                    <a:pt x="65" y="4"/>
                  </a:cubicBezTo>
                  <a:cubicBezTo>
                    <a:pt x="65" y="4"/>
                    <a:pt x="65" y="4"/>
                    <a:pt x="65" y="4"/>
                  </a:cubicBezTo>
                  <a:cubicBezTo>
                    <a:pt x="68" y="7"/>
                    <a:pt x="67" y="12"/>
                    <a:pt x="64" y="14"/>
                  </a:cubicBezTo>
                  <a:close/>
                </a:path>
              </a:pathLst>
            </a:custGeom>
            <a:solidFill>
              <a:srgbClr val="6E6F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48" name="Freeform 273">
              <a:extLst>
                <a:ext uri="{FF2B5EF4-FFF2-40B4-BE49-F238E27FC236}">
                  <a16:creationId xmlns:a16="http://schemas.microsoft.com/office/drawing/2014/main" id="{719F5F56-D4E6-FCBE-1FDB-05204E8EC997}"/>
                </a:ext>
              </a:extLst>
            </p:cNvPr>
            <p:cNvSpPr>
              <a:spLocks/>
            </p:cNvSpPr>
            <p:nvPr/>
          </p:nvSpPr>
          <p:spPr bwMode="auto">
            <a:xfrm>
              <a:off x="7981352" y="2682079"/>
              <a:ext cx="42637" cy="33527"/>
            </a:xfrm>
            <a:custGeom>
              <a:avLst/>
              <a:gdLst>
                <a:gd name="T0" fmla="*/ 64 w 68"/>
                <a:gd name="T1" fmla="*/ 14 h 54"/>
                <a:gd name="T2" fmla="*/ 12 w 68"/>
                <a:gd name="T3" fmla="*/ 51 h 54"/>
                <a:gd name="T4" fmla="*/ 2 w 68"/>
                <a:gd name="T5" fmla="*/ 50 h 54"/>
                <a:gd name="T6" fmla="*/ 2 w 68"/>
                <a:gd name="T7" fmla="*/ 50 h 54"/>
                <a:gd name="T8" fmla="*/ 4 w 68"/>
                <a:gd name="T9" fmla="*/ 40 h 54"/>
                <a:gd name="T10" fmla="*/ 55 w 68"/>
                <a:gd name="T11" fmla="*/ 2 h 54"/>
                <a:gd name="T12" fmla="*/ 66 w 68"/>
                <a:gd name="T13" fmla="*/ 4 h 54"/>
                <a:gd name="T14" fmla="*/ 66 w 68"/>
                <a:gd name="T15" fmla="*/ 4 h 54"/>
                <a:gd name="T16" fmla="*/ 64 w 68"/>
                <a:gd name="T17"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54">
                  <a:moveTo>
                    <a:pt x="64" y="14"/>
                  </a:moveTo>
                  <a:cubicBezTo>
                    <a:pt x="12" y="51"/>
                    <a:pt x="12" y="51"/>
                    <a:pt x="12" y="51"/>
                  </a:cubicBezTo>
                  <a:cubicBezTo>
                    <a:pt x="9" y="54"/>
                    <a:pt x="5" y="53"/>
                    <a:pt x="2" y="50"/>
                  </a:cubicBezTo>
                  <a:cubicBezTo>
                    <a:pt x="2" y="50"/>
                    <a:pt x="2" y="50"/>
                    <a:pt x="2" y="50"/>
                  </a:cubicBezTo>
                  <a:cubicBezTo>
                    <a:pt x="0" y="47"/>
                    <a:pt x="1" y="42"/>
                    <a:pt x="4" y="40"/>
                  </a:cubicBezTo>
                  <a:cubicBezTo>
                    <a:pt x="55" y="2"/>
                    <a:pt x="55" y="2"/>
                    <a:pt x="55" y="2"/>
                  </a:cubicBezTo>
                  <a:cubicBezTo>
                    <a:pt x="59" y="0"/>
                    <a:pt x="63" y="1"/>
                    <a:pt x="66" y="4"/>
                  </a:cubicBezTo>
                  <a:cubicBezTo>
                    <a:pt x="66" y="4"/>
                    <a:pt x="66" y="4"/>
                    <a:pt x="66" y="4"/>
                  </a:cubicBezTo>
                  <a:cubicBezTo>
                    <a:pt x="68" y="7"/>
                    <a:pt x="67" y="12"/>
                    <a:pt x="64" y="14"/>
                  </a:cubicBezTo>
                  <a:close/>
                </a:path>
              </a:pathLst>
            </a:custGeom>
            <a:solidFill>
              <a:srgbClr val="6E6F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49" name="Freeform 274">
              <a:extLst>
                <a:ext uri="{FF2B5EF4-FFF2-40B4-BE49-F238E27FC236}">
                  <a16:creationId xmlns:a16="http://schemas.microsoft.com/office/drawing/2014/main" id="{CA633624-2EFB-1003-417A-1151550617EA}"/>
                </a:ext>
              </a:extLst>
            </p:cNvPr>
            <p:cNvSpPr>
              <a:spLocks/>
            </p:cNvSpPr>
            <p:nvPr/>
          </p:nvSpPr>
          <p:spPr bwMode="auto">
            <a:xfrm>
              <a:off x="8232073" y="2793956"/>
              <a:ext cx="198246" cy="143218"/>
            </a:xfrm>
            <a:custGeom>
              <a:avLst/>
              <a:gdLst>
                <a:gd name="T0" fmla="*/ 544 w 544"/>
                <a:gd name="T1" fmla="*/ 5 h 393"/>
                <a:gd name="T2" fmla="*/ 4 w 544"/>
                <a:gd name="T3" fmla="*/ 393 h 393"/>
                <a:gd name="T4" fmla="*/ 0 w 544"/>
                <a:gd name="T5" fmla="*/ 388 h 393"/>
                <a:gd name="T6" fmla="*/ 541 w 544"/>
                <a:gd name="T7" fmla="*/ 0 h 393"/>
                <a:gd name="T8" fmla="*/ 544 w 544"/>
                <a:gd name="T9" fmla="*/ 5 h 393"/>
              </a:gdLst>
              <a:ahLst/>
              <a:cxnLst>
                <a:cxn ang="0">
                  <a:pos x="T0" y="T1"/>
                </a:cxn>
                <a:cxn ang="0">
                  <a:pos x="T2" y="T3"/>
                </a:cxn>
                <a:cxn ang="0">
                  <a:pos x="T4" y="T5"/>
                </a:cxn>
                <a:cxn ang="0">
                  <a:pos x="T6" y="T7"/>
                </a:cxn>
                <a:cxn ang="0">
                  <a:pos x="T8" y="T9"/>
                </a:cxn>
              </a:cxnLst>
              <a:rect l="0" t="0" r="r" b="b"/>
              <a:pathLst>
                <a:path w="544" h="393">
                  <a:moveTo>
                    <a:pt x="544" y="5"/>
                  </a:moveTo>
                  <a:lnTo>
                    <a:pt x="4" y="393"/>
                  </a:lnTo>
                  <a:lnTo>
                    <a:pt x="0" y="388"/>
                  </a:lnTo>
                  <a:lnTo>
                    <a:pt x="541"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50" name="Freeform 275">
              <a:extLst>
                <a:ext uri="{FF2B5EF4-FFF2-40B4-BE49-F238E27FC236}">
                  <a16:creationId xmlns:a16="http://schemas.microsoft.com/office/drawing/2014/main" id="{1888FEAC-6174-BA91-4707-36D4E90EE14F}"/>
                </a:ext>
              </a:extLst>
            </p:cNvPr>
            <p:cNvSpPr>
              <a:spLocks/>
            </p:cNvSpPr>
            <p:nvPr/>
          </p:nvSpPr>
          <p:spPr bwMode="auto">
            <a:xfrm>
              <a:off x="8220776" y="2779016"/>
              <a:ext cx="198974" cy="143218"/>
            </a:xfrm>
            <a:custGeom>
              <a:avLst/>
              <a:gdLst>
                <a:gd name="T0" fmla="*/ 546 w 546"/>
                <a:gd name="T1" fmla="*/ 3 h 393"/>
                <a:gd name="T2" fmla="*/ 4 w 546"/>
                <a:gd name="T3" fmla="*/ 393 h 393"/>
                <a:gd name="T4" fmla="*/ 0 w 546"/>
                <a:gd name="T5" fmla="*/ 388 h 393"/>
                <a:gd name="T6" fmla="*/ 541 w 546"/>
                <a:gd name="T7" fmla="*/ 0 h 393"/>
                <a:gd name="T8" fmla="*/ 546 w 546"/>
                <a:gd name="T9" fmla="*/ 3 h 393"/>
              </a:gdLst>
              <a:ahLst/>
              <a:cxnLst>
                <a:cxn ang="0">
                  <a:pos x="T0" y="T1"/>
                </a:cxn>
                <a:cxn ang="0">
                  <a:pos x="T2" y="T3"/>
                </a:cxn>
                <a:cxn ang="0">
                  <a:pos x="T4" y="T5"/>
                </a:cxn>
                <a:cxn ang="0">
                  <a:pos x="T6" y="T7"/>
                </a:cxn>
                <a:cxn ang="0">
                  <a:pos x="T8" y="T9"/>
                </a:cxn>
              </a:cxnLst>
              <a:rect l="0" t="0" r="r" b="b"/>
              <a:pathLst>
                <a:path w="546" h="393">
                  <a:moveTo>
                    <a:pt x="546" y="3"/>
                  </a:moveTo>
                  <a:lnTo>
                    <a:pt x="4" y="393"/>
                  </a:lnTo>
                  <a:lnTo>
                    <a:pt x="0" y="388"/>
                  </a:lnTo>
                  <a:lnTo>
                    <a:pt x="541" y="0"/>
                  </a:lnTo>
                  <a:lnTo>
                    <a:pt x="546" y="3"/>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51" name="Freeform 276">
              <a:extLst>
                <a:ext uri="{FF2B5EF4-FFF2-40B4-BE49-F238E27FC236}">
                  <a16:creationId xmlns:a16="http://schemas.microsoft.com/office/drawing/2014/main" id="{25570C58-D89B-2F6B-F2EB-C6C18FF0433B}"/>
                </a:ext>
              </a:extLst>
            </p:cNvPr>
            <p:cNvSpPr>
              <a:spLocks/>
            </p:cNvSpPr>
            <p:nvPr/>
          </p:nvSpPr>
          <p:spPr bwMode="auto">
            <a:xfrm>
              <a:off x="8209845" y="2763345"/>
              <a:ext cx="198609" cy="143947"/>
            </a:xfrm>
            <a:custGeom>
              <a:avLst/>
              <a:gdLst>
                <a:gd name="T0" fmla="*/ 545 w 545"/>
                <a:gd name="T1" fmla="*/ 5 h 395"/>
                <a:gd name="T2" fmla="*/ 3 w 545"/>
                <a:gd name="T3" fmla="*/ 395 h 395"/>
                <a:gd name="T4" fmla="*/ 0 w 545"/>
                <a:gd name="T5" fmla="*/ 390 h 395"/>
                <a:gd name="T6" fmla="*/ 542 w 545"/>
                <a:gd name="T7" fmla="*/ 0 h 395"/>
                <a:gd name="T8" fmla="*/ 545 w 545"/>
                <a:gd name="T9" fmla="*/ 5 h 395"/>
              </a:gdLst>
              <a:ahLst/>
              <a:cxnLst>
                <a:cxn ang="0">
                  <a:pos x="T0" y="T1"/>
                </a:cxn>
                <a:cxn ang="0">
                  <a:pos x="T2" y="T3"/>
                </a:cxn>
                <a:cxn ang="0">
                  <a:pos x="T4" y="T5"/>
                </a:cxn>
                <a:cxn ang="0">
                  <a:pos x="T6" y="T7"/>
                </a:cxn>
                <a:cxn ang="0">
                  <a:pos x="T8" y="T9"/>
                </a:cxn>
              </a:cxnLst>
              <a:rect l="0" t="0" r="r" b="b"/>
              <a:pathLst>
                <a:path w="545" h="395">
                  <a:moveTo>
                    <a:pt x="545" y="5"/>
                  </a:moveTo>
                  <a:lnTo>
                    <a:pt x="3" y="395"/>
                  </a:lnTo>
                  <a:lnTo>
                    <a:pt x="0" y="390"/>
                  </a:lnTo>
                  <a:lnTo>
                    <a:pt x="542" y="0"/>
                  </a:lnTo>
                  <a:lnTo>
                    <a:pt x="545"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52" name="Freeform 277">
              <a:extLst>
                <a:ext uri="{FF2B5EF4-FFF2-40B4-BE49-F238E27FC236}">
                  <a16:creationId xmlns:a16="http://schemas.microsoft.com/office/drawing/2014/main" id="{8B8B71C7-EFEE-2A68-C4FA-B73B62EDAD0C}"/>
                </a:ext>
              </a:extLst>
            </p:cNvPr>
            <p:cNvSpPr>
              <a:spLocks/>
            </p:cNvSpPr>
            <p:nvPr/>
          </p:nvSpPr>
          <p:spPr bwMode="auto">
            <a:xfrm>
              <a:off x="8198547" y="2748403"/>
              <a:ext cx="198974" cy="143582"/>
            </a:xfrm>
            <a:custGeom>
              <a:avLst/>
              <a:gdLst>
                <a:gd name="T0" fmla="*/ 546 w 546"/>
                <a:gd name="T1" fmla="*/ 5 h 394"/>
                <a:gd name="T2" fmla="*/ 3 w 546"/>
                <a:gd name="T3" fmla="*/ 394 h 394"/>
                <a:gd name="T4" fmla="*/ 0 w 546"/>
                <a:gd name="T5" fmla="*/ 390 h 394"/>
                <a:gd name="T6" fmla="*/ 542 w 546"/>
                <a:gd name="T7" fmla="*/ 0 h 394"/>
                <a:gd name="T8" fmla="*/ 546 w 546"/>
                <a:gd name="T9" fmla="*/ 5 h 394"/>
              </a:gdLst>
              <a:ahLst/>
              <a:cxnLst>
                <a:cxn ang="0">
                  <a:pos x="T0" y="T1"/>
                </a:cxn>
                <a:cxn ang="0">
                  <a:pos x="T2" y="T3"/>
                </a:cxn>
                <a:cxn ang="0">
                  <a:pos x="T4" y="T5"/>
                </a:cxn>
                <a:cxn ang="0">
                  <a:pos x="T6" y="T7"/>
                </a:cxn>
                <a:cxn ang="0">
                  <a:pos x="T8" y="T9"/>
                </a:cxn>
              </a:cxnLst>
              <a:rect l="0" t="0" r="r" b="b"/>
              <a:pathLst>
                <a:path w="546" h="394">
                  <a:moveTo>
                    <a:pt x="546" y="5"/>
                  </a:moveTo>
                  <a:lnTo>
                    <a:pt x="3" y="394"/>
                  </a:lnTo>
                  <a:lnTo>
                    <a:pt x="0" y="390"/>
                  </a:lnTo>
                  <a:lnTo>
                    <a:pt x="542" y="0"/>
                  </a:lnTo>
                  <a:lnTo>
                    <a:pt x="546"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53" name="Freeform 278">
              <a:extLst>
                <a:ext uri="{FF2B5EF4-FFF2-40B4-BE49-F238E27FC236}">
                  <a16:creationId xmlns:a16="http://schemas.microsoft.com/office/drawing/2014/main" id="{D4720D2A-3B96-2423-9505-E23444DEB72C}"/>
                </a:ext>
              </a:extLst>
            </p:cNvPr>
            <p:cNvSpPr>
              <a:spLocks/>
            </p:cNvSpPr>
            <p:nvPr/>
          </p:nvSpPr>
          <p:spPr bwMode="auto">
            <a:xfrm>
              <a:off x="8187250" y="2733463"/>
              <a:ext cx="198974" cy="143582"/>
            </a:xfrm>
            <a:custGeom>
              <a:avLst/>
              <a:gdLst>
                <a:gd name="T0" fmla="*/ 546 w 546"/>
                <a:gd name="T1" fmla="*/ 4 h 394"/>
                <a:gd name="T2" fmla="*/ 5 w 546"/>
                <a:gd name="T3" fmla="*/ 394 h 394"/>
                <a:gd name="T4" fmla="*/ 0 w 546"/>
                <a:gd name="T5" fmla="*/ 389 h 394"/>
                <a:gd name="T6" fmla="*/ 542 w 546"/>
                <a:gd name="T7" fmla="*/ 0 h 394"/>
                <a:gd name="T8" fmla="*/ 546 w 546"/>
                <a:gd name="T9" fmla="*/ 4 h 394"/>
              </a:gdLst>
              <a:ahLst/>
              <a:cxnLst>
                <a:cxn ang="0">
                  <a:pos x="T0" y="T1"/>
                </a:cxn>
                <a:cxn ang="0">
                  <a:pos x="T2" y="T3"/>
                </a:cxn>
                <a:cxn ang="0">
                  <a:pos x="T4" y="T5"/>
                </a:cxn>
                <a:cxn ang="0">
                  <a:pos x="T6" y="T7"/>
                </a:cxn>
                <a:cxn ang="0">
                  <a:pos x="T8" y="T9"/>
                </a:cxn>
              </a:cxnLst>
              <a:rect l="0" t="0" r="r" b="b"/>
              <a:pathLst>
                <a:path w="546" h="394">
                  <a:moveTo>
                    <a:pt x="546" y="4"/>
                  </a:moveTo>
                  <a:lnTo>
                    <a:pt x="5" y="394"/>
                  </a:lnTo>
                  <a:lnTo>
                    <a:pt x="0" y="389"/>
                  </a:lnTo>
                  <a:lnTo>
                    <a:pt x="542" y="0"/>
                  </a:lnTo>
                  <a:lnTo>
                    <a:pt x="546" y="4"/>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54" name="Freeform 279">
              <a:extLst>
                <a:ext uri="{FF2B5EF4-FFF2-40B4-BE49-F238E27FC236}">
                  <a16:creationId xmlns:a16="http://schemas.microsoft.com/office/drawing/2014/main" id="{B40FDC72-7B41-8951-15F9-A36DEF209A5E}"/>
                </a:ext>
              </a:extLst>
            </p:cNvPr>
            <p:cNvSpPr>
              <a:spLocks/>
            </p:cNvSpPr>
            <p:nvPr/>
          </p:nvSpPr>
          <p:spPr bwMode="auto">
            <a:xfrm>
              <a:off x="8176681" y="2718157"/>
              <a:ext cx="198246" cy="143947"/>
            </a:xfrm>
            <a:custGeom>
              <a:avLst/>
              <a:gdLst>
                <a:gd name="T0" fmla="*/ 544 w 544"/>
                <a:gd name="T1" fmla="*/ 5 h 395"/>
                <a:gd name="T2" fmla="*/ 3 w 544"/>
                <a:gd name="T3" fmla="*/ 395 h 395"/>
                <a:gd name="T4" fmla="*/ 0 w 544"/>
                <a:gd name="T5" fmla="*/ 390 h 395"/>
                <a:gd name="T6" fmla="*/ 541 w 544"/>
                <a:gd name="T7" fmla="*/ 0 h 395"/>
                <a:gd name="T8" fmla="*/ 544 w 544"/>
                <a:gd name="T9" fmla="*/ 5 h 395"/>
              </a:gdLst>
              <a:ahLst/>
              <a:cxnLst>
                <a:cxn ang="0">
                  <a:pos x="T0" y="T1"/>
                </a:cxn>
                <a:cxn ang="0">
                  <a:pos x="T2" y="T3"/>
                </a:cxn>
                <a:cxn ang="0">
                  <a:pos x="T4" y="T5"/>
                </a:cxn>
                <a:cxn ang="0">
                  <a:pos x="T6" y="T7"/>
                </a:cxn>
                <a:cxn ang="0">
                  <a:pos x="T8" y="T9"/>
                </a:cxn>
              </a:cxnLst>
              <a:rect l="0" t="0" r="r" b="b"/>
              <a:pathLst>
                <a:path w="544" h="395">
                  <a:moveTo>
                    <a:pt x="544" y="5"/>
                  </a:moveTo>
                  <a:lnTo>
                    <a:pt x="3" y="395"/>
                  </a:lnTo>
                  <a:lnTo>
                    <a:pt x="0" y="390"/>
                  </a:lnTo>
                  <a:lnTo>
                    <a:pt x="541"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55" name="Freeform 280">
              <a:extLst>
                <a:ext uri="{FF2B5EF4-FFF2-40B4-BE49-F238E27FC236}">
                  <a16:creationId xmlns:a16="http://schemas.microsoft.com/office/drawing/2014/main" id="{A4042B1A-FB2E-281A-EB91-7A5C6E130D07}"/>
                </a:ext>
              </a:extLst>
            </p:cNvPr>
            <p:cNvSpPr>
              <a:spLocks/>
            </p:cNvSpPr>
            <p:nvPr/>
          </p:nvSpPr>
          <p:spPr bwMode="auto">
            <a:xfrm>
              <a:off x="8165384" y="2703215"/>
              <a:ext cx="198246" cy="143947"/>
            </a:xfrm>
            <a:custGeom>
              <a:avLst/>
              <a:gdLst>
                <a:gd name="T0" fmla="*/ 544 w 544"/>
                <a:gd name="T1" fmla="*/ 5 h 395"/>
                <a:gd name="T2" fmla="*/ 4 w 544"/>
                <a:gd name="T3" fmla="*/ 395 h 395"/>
                <a:gd name="T4" fmla="*/ 0 w 544"/>
                <a:gd name="T5" fmla="*/ 390 h 395"/>
                <a:gd name="T6" fmla="*/ 541 w 544"/>
                <a:gd name="T7" fmla="*/ 0 h 395"/>
                <a:gd name="T8" fmla="*/ 544 w 544"/>
                <a:gd name="T9" fmla="*/ 5 h 395"/>
              </a:gdLst>
              <a:ahLst/>
              <a:cxnLst>
                <a:cxn ang="0">
                  <a:pos x="T0" y="T1"/>
                </a:cxn>
                <a:cxn ang="0">
                  <a:pos x="T2" y="T3"/>
                </a:cxn>
                <a:cxn ang="0">
                  <a:pos x="T4" y="T5"/>
                </a:cxn>
                <a:cxn ang="0">
                  <a:pos x="T6" y="T7"/>
                </a:cxn>
                <a:cxn ang="0">
                  <a:pos x="T8" y="T9"/>
                </a:cxn>
              </a:cxnLst>
              <a:rect l="0" t="0" r="r" b="b"/>
              <a:pathLst>
                <a:path w="544" h="395">
                  <a:moveTo>
                    <a:pt x="544" y="5"/>
                  </a:moveTo>
                  <a:lnTo>
                    <a:pt x="4" y="395"/>
                  </a:lnTo>
                  <a:lnTo>
                    <a:pt x="0" y="390"/>
                  </a:lnTo>
                  <a:lnTo>
                    <a:pt x="541"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56" name="Freeform 281">
              <a:extLst>
                <a:ext uri="{FF2B5EF4-FFF2-40B4-BE49-F238E27FC236}">
                  <a16:creationId xmlns:a16="http://schemas.microsoft.com/office/drawing/2014/main" id="{851795C2-8B21-3AD9-04CD-C978D4CED86F}"/>
                </a:ext>
              </a:extLst>
            </p:cNvPr>
            <p:cNvSpPr>
              <a:spLocks/>
            </p:cNvSpPr>
            <p:nvPr/>
          </p:nvSpPr>
          <p:spPr bwMode="auto">
            <a:xfrm>
              <a:off x="8154087" y="2688274"/>
              <a:ext cx="198974" cy="143582"/>
            </a:xfrm>
            <a:custGeom>
              <a:avLst/>
              <a:gdLst>
                <a:gd name="T0" fmla="*/ 546 w 546"/>
                <a:gd name="T1" fmla="*/ 5 h 394"/>
                <a:gd name="T2" fmla="*/ 4 w 546"/>
                <a:gd name="T3" fmla="*/ 394 h 394"/>
                <a:gd name="T4" fmla="*/ 0 w 546"/>
                <a:gd name="T5" fmla="*/ 389 h 394"/>
                <a:gd name="T6" fmla="*/ 541 w 546"/>
                <a:gd name="T7" fmla="*/ 0 h 394"/>
                <a:gd name="T8" fmla="*/ 546 w 546"/>
                <a:gd name="T9" fmla="*/ 5 h 394"/>
              </a:gdLst>
              <a:ahLst/>
              <a:cxnLst>
                <a:cxn ang="0">
                  <a:pos x="T0" y="T1"/>
                </a:cxn>
                <a:cxn ang="0">
                  <a:pos x="T2" y="T3"/>
                </a:cxn>
                <a:cxn ang="0">
                  <a:pos x="T4" y="T5"/>
                </a:cxn>
                <a:cxn ang="0">
                  <a:pos x="T6" y="T7"/>
                </a:cxn>
                <a:cxn ang="0">
                  <a:pos x="T8" y="T9"/>
                </a:cxn>
              </a:cxnLst>
              <a:rect l="0" t="0" r="r" b="b"/>
              <a:pathLst>
                <a:path w="546" h="394">
                  <a:moveTo>
                    <a:pt x="546" y="5"/>
                  </a:moveTo>
                  <a:lnTo>
                    <a:pt x="4" y="394"/>
                  </a:lnTo>
                  <a:lnTo>
                    <a:pt x="0" y="389"/>
                  </a:lnTo>
                  <a:lnTo>
                    <a:pt x="541" y="0"/>
                  </a:lnTo>
                  <a:lnTo>
                    <a:pt x="546"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57" name="Freeform 282">
              <a:extLst>
                <a:ext uri="{FF2B5EF4-FFF2-40B4-BE49-F238E27FC236}">
                  <a16:creationId xmlns:a16="http://schemas.microsoft.com/office/drawing/2014/main" id="{8078D59E-9435-87F6-84CB-18FFBD1564FC}"/>
                </a:ext>
              </a:extLst>
            </p:cNvPr>
            <p:cNvSpPr>
              <a:spLocks/>
            </p:cNvSpPr>
            <p:nvPr/>
          </p:nvSpPr>
          <p:spPr bwMode="auto">
            <a:xfrm>
              <a:off x="8143155" y="2672968"/>
              <a:ext cx="198609" cy="143947"/>
            </a:xfrm>
            <a:custGeom>
              <a:avLst/>
              <a:gdLst>
                <a:gd name="T0" fmla="*/ 545 w 545"/>
                <a:gd name="T1" fmla="*/ 5 h 395"/>
                <a:gd name="T2" fmla="*/ 3 w 545"/>
                <a:gd name="T3" fmla="*/ 395 h 395"/>
                <a:gd name="T4" fmla="*/ 0 w 545"/>
                <a:gd name="T5" fmla="*/ 390 h 395"/>
                <a:gd name="T6" fmla="*/ 542 w 545"/>
                <a:gd name="T7" fmla="*/ 0 h 395"/>
                <a:gd name="T8" fmla="*/ 545 w 545"/>
                <a:gd name="T9" fmla="*/ 5 h 395"/>
              </a:gdLst>
              <a:ahLst/>
              <a:cxnLst>
                <a:cxn ang="0">
                  <a:pos x="T0" y="T1"/>
                </a:cxn>
                <a:cxn ang="0">
                  <a:pos x="T2" y="T3"/>
                </a:cxn>
                <a:cxn ang="0">
                  <a:pos x="T4" y="T5"/>
                </a:cxn>
                <a:cxn ang="0">
                  <a:pos x="T6" y="T7"/>
                </a:cxn>
                <a:cxn ang="0">
                  <a:pos x="T8" y="T9"/>
                </a:cxn>
              </a:cxnLst>
              <a:rect l="0" t="0" r="r" b="b"/>
              <a:pathLst>
                <a:path w="545" h="395">
                  <a:moveTo>
                    <a:pt x="545" y="5"/>
                  </a:moveTo>
                  <a:lnTo>
                    <a:pt x="3" y="395"/>
                  </a:lnTo>
                  <a:lnTo>
                    <a:pt x="0" y="390"/>
                  </a:lnTo>
                  <a:lnTo>
                    <a:pt x="542" y="0"/>
                  </a:lnTo>
                  <a:lnTo>
                    <a:pt x="545"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58" name="Freeform 283">
              <a:extLst>
                <a:ext uri="{FF2B5EF4-FFF2-40B4-BE49-F238E27FC236}">
                  <a16:creationId xmlns:a16="http://schemas.microsoft.com/office/drawing/2014/main" id="{BC3F5461-8E4B-B9EB-C128-89A94DA96605}"/>
                </a:ext>
              </a:extLst>
            </p:cNvPr>
            <p:cNvSpPr>
              <a:spLocks/>
            </p:cNvSpPr>
            <p:nvPr/>
          </p:nvSpPr>
          <p:spPr bwMode="auto">
            <a:xfrm>
              <a:off x="8131857" y="2658028"/>
              <a:ext cx="198609" cy="143947"/>
            </a:xfrm>
            <a:custGeom>
              <a:avLst/>
              <a:gdLst>
                <a:gd name="T0" fmla="*/ 545 w 545"/>
                <a:gd name="T1" fmla="*/ 5 h 395"/>
                <a:gd name="T2" fmla="*/ 3 w 545"/>
                <a:gd name="T3" fmla="*/ 395 h 395"/>
                <a:gd name="T4" fmla="*/ 0 w 545"/>
                <a:gd name="T5" fmla="*/ 390 h 395"/>
                <a:gd name="T6" fmla="*/ 542 w 545"/>
                <a:gd name="T7" fmla="*/ 0 h 395"/>
                <a:gd name="T8" fmla="*/ 545 w 545"/>
                <a:gd name="T9" fmla="*/ 5 h 395"/>
              </a:gdLst>
              <a:ahLst/>
              <a:cxnLst>
                <a:cxn ang="0">
                  <a:pos x="T0" y="T1"/>
                </a:cxn>
                <a:cxn ang="0">
                  <a:pos x="T2" y="T3"/>
                </a:cxn>
                <a:cxn ang="0">
                  <a:pos x="T4" y="T5"/>
                </a:cxn>
                <a:cxn ang="0">
                  <a:pos x="T6" y="T7"/>
                </a:cxn>
                <a:cxn ang="0">
                  <a:pos x="T8" y="T9"/>
                </a:cxn>
              </a:cxnLst>
              <a:rect l="0" t="0" r="r" b="b"/>
              <a:pathLst>
                <a:path w="545" h="395">
                  <a:moveTo>
                    <a:pt x="545" y="5"/>
                  </a:moveTo>
                  <a:lnTo>
                    <a:pt x="3" y="395"/>
                  </a:lnTo>
                  <a:lnTo>
                    <a:pt x="0" y="390"/>
                  </a:lnTo>
                  <a:lnTo>
                    <a:pt x="542" y="0"/>
                  </a:lnTo>
                  <a:lnTo>
                    <a:pt x="545"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59" name="Freeform 284">
              <a:extLst>
                <a:ext uri="{FF2B5EF4-FFF2-40B4-BE49-F238E27FC236}">
                  <a16:creationId xmlns:a16="http://schemas.microsoft.com/office/drawing/2014/main" id="{AEA82FAB-D111-14E8-7D35-8B1B9D7A009C}"/>
                </a:ext>
              </a:extLst>
            </p:cNvPr>
            <p:cNvSpPr>
              <a:spLocks/>
            </p:cNvSpPr>
            <p:nvPr/>
          </p:nvSpPr>
          <p:spPr bwMode="auto">
            <a:xfrm>
              <a:off x="8120560" y="2643085"/>
              <a:ext cx="198974" cy="143218"/>
            </a:xfrm>
            <a:custGeom>
              <a:avLst/>
              <a:gdLst>
                <a:gd name="T0" fmla="*/ 546 w 546"/>
                <a:gd name="T1" fmla="*/ 5 h 393"/>
                <a:gd name="T2" fmla="*/ 5 w 546"/>
                <a:gd name="T3" fmla="*/ 393 h 393"/>
                <a:gd name="T4" fmla="*/ 0 w 546"/>
                <a:gd name="T5" fmla="*/ 388 h 393"/>
                <a:gd name="T6" fmla="*/ 542 w 546"/>
                <a:gd name="T7" fmla="*/ 0 h 393"/>
                <a:gd name="T8" fmla="*/ 546 w 546"/>
                <a:gd name="T9" fmla="*/ 5 h 393"/>
              </a:gdLst>
              <a:ahLst/>
              <a:cxnLst>
                <a:cxn ang="0">
                  <a:pos x="T0" y="T1"/>
                </a:cxn>
                <a:cxn ang="0">
                  <a:pos x="T2" y="T3"/>
                </a:cxn>
                <a:cxn ang="0">
                  <a:pos x="T4" y="T5"/>
                </a:cxn>
                <a:cxn ang="0">
                  <a:pos x="T6" y="T7"/>
                </a:cxn>
                <a:cxn ang="0">
                  <a:pos x="T8" y="T9"/>
                </a:cxn>
              </a:cxnLst>
              <a:rect l="0" t="0" r="r" b="b"/>
              <a:pathLst>
                <a:path w="546" h="393">
                  <a:moveTo>
                    <a:pt x="546" y="5"/>
                  </a:moveTo>
                  <a:lnTo>
                    <a:pt x="5" y="393"/>
                  </a:lnTo>
                  <a:lnTo>
                    <a:pt x="0" y="388"/>
                  </a:lnTo>
                  <a:lnTo>
                    <a:pt x="542" y="0"/>
                  </a:lnTo>
                  <a:lnTo>
                    <a:pt x="546"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60" name="Freeform 285">
              <a:extLst>
                <a:ext uri="{FF2B5EF4-FFF2-40B4-BE49-F238E27FC236}">
                  <a16:creationId xmlns:a16="http://schemas.microsoft.com/office/drawing/2014/main" id="{2609B1F3-F103-A937-C98B-6BB06DBB3F0B}"/>
                </a:ext>
              </a:extLst>
            </p:cNvPr>
            <p:cNvSpPr>
              <a:spLocks/>
            </p:cNvSpPr>
            <p:nvPr/>
          </p:nvSpPr>
          <p:spPr bwMode="auto">
            <a:xfrm>
              <a:off x="8109992" y="2627415"/>
              <a:ext cx="198246" cy="143947"/>
            </a:xfrm>
            <a:custGeom>
              <a:avLst/>
              <a:gdLst>
                <a:gd name="T0" fmla="*/ 544 w 544"/>
                <a:gd name="T1" fmla="*/ 5 h 395"/>
                <a:gd name="T2" fmla="*/ 3 w 544"/>
                <a:gd name="T3" fmla="*/ 395 h 395"/>
                <a:gd name="T4" fmla="*/ 0 w 544"/>
                <a:gd name="T5" fmla="*/ 390 h 395"/>
                <a:gd name="T6" fmla="*/ 540 w 544"/>
                <a:gd name="T7" fmla="*/ 0 h 395"/>
                <a:gd name="T8" fmla="*/ 544 w 544"/>
                <a:gd name="T9" fmla="*/ 5 h 395"/>
              </a:gdLst>
              <a:ahLst/>
              <a:cxnLst>
                <a:cxn ang="0">
                  <a:pos x="T0" y="T1"/>
                </a:cxn>
                <a:cxn ang="0">
                  <a:pos x="T2" y="T3"/>
                </a:cxn>
                <a:cxn ang="0">
                  <a:pos x="T4" y="T5"/>
                </a:cxn>
                <a:cxn ang="0">
                  <a:pos x="T6" y="T7"/>
                </a:cxn>
                <a:cxn ang="0">
                  <a:pos x="T8" y="T9"/>
                </a:cxn>
              </a:cxnLst>
              <a:rect l="0" t="0" r="r" b="b"/>
              <a:pathLst>
                <a:path w="544" h="395">
                  <a:moveTo>
                    <a:pt x="544" y="5"/>
                  </a:moveTo>
                  <a:lnTo>
                    <a:pt x="3" y="395"/>
                  </a:lnTo>
                  <a:lnTo>
                    <a:pt x="0" y="390"/>
                  </a:lnTo>
                  <a:lnTo>
                    <a:pt x="540"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61" name="Freeform 286">
              <a:extLst>
                <a:ext uri="{FF2B5EF4-FFF2-40B4-BE49-F238E27FC236}">
                  <a16:creationId xmlns:a16="http://schemas.microsoft.com/office/drawing/2014/main" id="{33FD6FE4-8921-FACF-94A3-74485E72C565}"/>
                </a:ext>
              </a:extLst>
            </p:cNvPr>
            <p:cNvSpPr>
              <a:spLocks/>
            </p:cNvSpPr>
            <p:nvPr/>
          </p:nvSpPr>
          <p:spPr bwMode="auto">
            <a:xfrm>
              <a:off x="8098695" y="2612475"/>
              <a:ext cx="198246" cy="144311"/>
            </a:xfrm>
            <a:custGeom>
              <a:avLst/>
              <a:gdLst>
                <a:gd name="T0" fmla="*/ 544 w 544"/>
                <a:gd name="T1" fmla="*/ 5 h 396"/>
                <a:gd name="T2" fmla="*/ 4 w 544"/>
                <a:gd name="T3" fmla="*/ 396 h 396"/>
                <a:gd name="T4" fmla="*/ 0 w 544"/>
                <a:gd name="T5" fmla="*/ 390 h 396"/>
                <a:gd name="T6" fmla="*/ 541 w 544"/>
                <a:gd name="T7" fmla="*/ 0 h 396"/>
                <a:gd name="T8" fmla="*/ 544 w 544"/>
                <a:gd name="T9" fmla="*/ 5 h 396"/>
              </a:gdLst>
              <a:ahLst/>
              <a:cxnLst>
                <a:cxn ang="0">
                  <a:pos x="T0" y="T1"/>
                </a:cxn>
                <a:cxn ang="0">
                  <a:pos x="T2" y="T3"/>
                </a:cxn>
                <a:cxn ang="0">
                  <a:pos x="T4" y="T5"/>
                </a:cxn>
                <a:cxn ang="0">
                  <a:pos x="T6" y="T7"/>
                </a:cxn>
                <a:cxn ang="0">
                  <a:pos x="T8" y="T9"/>
                </a:cxn>
              </a:cxnLst>
              <a:rect l="0" t="0" r="r" b="b"/>
              <a:pathLst>
                <a:path w="544" h="396">
                  <a:moveTo>
                    <a:pt x="544" y="5"/>
                  </a:moveTo>
                  <a:lnTo>
                    <a:pt x="4" y="396"/>
                  </a:lnTo>
                  <a:lnTo>
                    <a:pt x="0" y="390"/>
                  </a:lnTo>
                  <a:lnTo>
                    <a:pt x="541"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62" name="Freeform 287">
              <a:extLst>
                <a:ext uri="{FF2B5EF4-FFF2-40B4-BE49-F238E27FC236}">
                  <a16:creationId xmlns:a16="http://schemas.microsoft.com/office/drawing/2014/main" id="{E67B2762-6450-9BD3-036D-AB8F6E2172A7}"/>
                </a:ext>
              </a:extLst>
            </p:cNvPr>
            <p:cNvSpPr>
              <a:spLocks/>
            </p:cNvSpPr>
            <p:nvPr/>
          </p:nvSpPr>
          <p:spPr bwMode="auto">
            <a:xfrm>
              <a:off x="8087398" y="2597533"/>
              <a:ext cx="198974" cy="143582"/>
            </a:xfrm>
            <a:custGeom>
              <a:avLst/>
              <a:gdLst>
                <a:gd name="T0" fmla="*/ 546 w 546"/>
                <a:gd name="T1" fmla="*/ 6 h 394"/>
                <a:gd name="T2" fmla="*/ 4 w 546"/>
                <a:gd name="T3" fmla="*/ 394 h 394"/>
                <a:gd name="T4" fmla="*/ 0 w 546"/>
                <a:gd name="T5" fmla="*/ 391 h 394"/>
                <a:gd name="T6" fmla="*/ 541 w 546"/>
                <a:gd name="T7" fmla="*/ 0 h 394"/>
                <a:gd name="T8" fmla="*/ 546 w 546"/>
                <a:gd name="T9" fmla="*/ 6 h 394"/>
              </a:gdLst>
              <a:ahLst/>
              <a:cxnLst>
                <a:cxn ang="0">
                  <a:pos x="T0" y="T1"/>
                </a:cxn>
                <a:cxn ang="0">
                  <a:pos x="T2" y="T3"/>
                </a:cxn>
                <a:cxn ang="0">
                  <a:pos x="T4" y="T5"/>
                </a:cxn>
                <a:cxn ang="0">
                  <a:pos x="T6" y="T7"/>
                </a:cxn>
                <a:cxn ang="0">
                  <a:pos x="T8" y="T9"/>
                </a:cxn>
              </a:cxnLst>
              <a:rect l="0" t="0" r="r" b="b"/>
              <a:pathLst>
                <a:path w="546" h="394">
                  <a:moveTo>
                    <a:pt x="546" y="6"/>
                  </a:moveTo>
                  <a:lnTo>
                    <a:pt x="4" y="394"/>
                  </a:lnTo>
                  <a:lnTo>
                    <a:pt x="0" y="391"/>
                  </a:lnTo>
                  <a:lnTo>
                    <a:pt x="541" y="0"/>
                  </a:lnTo>
                  <a:lnTo>
                    <a:pt x="546" y="6"/>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63" name="Freeform 288">
              <a:extLst>
                <a:ext uri="{FF2B5EF4-FFF2-40B4-BE49-F238E27FC236}">
                  <a16:creationId xmlns:a16="http://schemas.microsoft.com/office/drawing/2014/main" id="{C40B6948-A455-900F-1FE6-65E61DD22682}"/>
                </a:ext>
              </a:extLst>
            </p:cNvPr>
            <p:cNvSpPr>
              <a:spLocks/>
            </p:cNvSpPr>
            <p:nvPr/>
          </p:nvSpPr>
          <p:spPr bwMode="auto">
            <a:xfrm>
              <a:off x="8076466" y="2582957"/>
              <a:ext cx="198609" cy="143218"/>
            </a:xfrm>
            <a:custGeom>
              <a:avLst/>
              <a:gdLst>
                <a:gd name="T0" fmla="*/ 545 w 545"/>
                <a:gd name="T1" fmla="*/ 3 h 393"/>
                <a:gd name="T2" fmla="*/ 3 w 545"/>
                <a:gd name="T3" fmla="*/ 393 h 393"/>
                <a:gd name="T4" fmla="*/ 0 w 545"/>
                <a:gd name="T5" fmla="*/ 388 h 393"/>
                <a:gd name="T6" fmla="*/ 542 w 545"/>
                <a:gd name="T7" fmla="*/ 0 h 393"/>
                <a:gd name="T8" fmla="*/ 545 w 545"/>
                <a:gd name="T9" fmla="*/ 3 h 393"/>
              </a:gdLst>
              <a:ahLst/>
              <a:cxnLst>
                <a:cxn ang="0">
                  <a:pos x="T0" y="T1"/>
                </a:cxn>
                <a:cxn ang="0">
                  <a:pos x="T2" y="T3"/>
                </a:cxn>
                <a:cxn ang="0">
                  <a:pos x="T4" y="T5"/>
                </a:cxn>
                <a:cxn ang="0">
                  <a:pos x="T6" y="T7"/>
                </a:cxn>
                <a:cxn ang="0">
                  <a:pos x="T8" y="T9"/>
                </a:cxn>
              </a:cxnLst>
              <a:rect l="0" t="0" r="r" b="b"/>
              <a:pathLst>
                <a:path w="545" h="393">
                  <a:moveTo>
                    <a:pt x="545" y="3"/>
                  </a:moveTo>
                  <a:lnTo>
                    <a:pt x="3" y="393"/>
                  </a:lnTo>
                  <a:lnTo>
                    <a:pt x="0" y="388"/>
                  </a:lnTo>
                  <a:lnTo>
                    <a:pt x="542" y="0"/>
                  </a:lnTo>
                  <a:lnTo>
                    <a:pt x="545" y="3"/>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64" name="Freeform 289">
              <a:extLst>
                <a:ext uri="{FF2B5EF4-FFF2-40B4-BE49-F238E27FC236}">
                  <a16:creationId xmlns:a16="http://schemas.microsoft.com/office/drawing/2014/main" id="{401EF0A3-9E4A-AB07-14B6-AD0E8EA76BA8}"/>
                </a:ext>
              </a:extLst>
            </p:cNvPr>
            <p:cNvSpPr>
              <a:spLocks/>
            </p:cNvSpPr>
            <p:nvPr/>
          </p:nvSpPr>
          <p:spPr bwMode="auto">
            <a:xfrm>
              <a:off x="8065168" y="2567286"/>
              <a:ext cx="198609" cy="143947"/>
            </a:xfrm>
            <a:custGeom>
              <a:avLst/>
              <a:gdLst>
                <a:gd name="T0" fmla="*/ 545 w 545"/>
                <a:gd name="T1" fmla="*/ 5 h 395"/>
                <a:gd name="T2" fmla="*/ 3 w 545"/>
                <a:gd name="T3" fmla="*/ 395 h 395"/>
                <a:gd name="T4" fmla="*/ 0 w 545"/>
                <a:gd name="T5" fmla="*/ 390 h 395"/>
                <a:gd name="T6" fmla="*/ 542 w 545"/>
                <a:gd name="T7" fmla="*/ 0 h 395"/>
                <a:gd name="T8" fmla="*/ 545 w 545"/>
                <a:gd name="T9" fmla="*/ 5 h 395"/>
              </a:gdLst>
              <a:ahLst/>
              <a:cxnLst>
                <a:cxn ang="0">
                  <a:pos x="T0" y="T1"/>
                </a:cxn>
                <a:cxn ang="0">
                  <a:pos x="T2" y="T3"/>
                </a:cxn>
                <a:cxn ang="0">
                  <a:pos x="T4" y="T5"/>
                </a:cxn>
                <a:cxn ang="0">
                  <a:pos x="T6" y="T7"/>
                </a:cxn>
                <a:cxn ang="0">
                  <a:pos x="T8" y="T9"/>
                </a:cxn>
              </a:cxnLst>
              <a:rect l="0" t="0" r="r" b="b"/>
              <a:pathLst>
                <a:path w="545" h="395">
                  <a:moveTo>
                    <a:pt x="545" y="5"/>
                  </a:moveTo>
                  <a:lnTo>
                    <a:pt x="3" y="395"/>
                  </a:lnTo>
                  <a:lnTo>
                    <a:pt x="0" y="390"/>
                  </a:lnTo>
                  <a:lnTo>
                    <a:pt x="542" y="0"/>
                  </a:lnTo>
                  <a:lnTo>
                    <a:pt x="545"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65" name="Freeform 290">
              <a:extLst>
                <a:ext uri="{FF2B5EF4-FFF2-40B4-BE49-F238E27FC236}">
                  <a16:creationId xmlns:a16="http://schemas.microsoft.com/office/drawing/2014/main" id="{B12F884D-FF9A-055A-39A0-32ABB32F5F89}"/>
                </a:ext>
              </a:extLst>
            </p:cNvPr>
            <p:cNvSpPr>
              <a:spLocks/>
            </p:cNvSpPr>
            <p:nvPr/>
          </p:nvSpPr>
          <p:spPr bwMode="auto">
            <a:xfrm>
              <a:off x="8053871" y="2552345"/>
              <a:ext cx="198974" cy="143582"/>
            </a:xfrm>
            <a:custGeom>
              <a:avLst/>
              <a:gdLst>
                <a:gd name="T0" fmla="*/ 546 w 546"/>
                <a:gd name="T1" fmla="*/ 5 h 394"/>
                <a:gd name="T2" fmla="*/ 5 w 546"/>
                <a:gd name="T3" fmla="*/ 394 h 394"/>
                <a:gd name="T4" fmla="*/ 0 w 546"/>
                <a:gd name="T5" fmla="*/ 390 h 394"/>
                <a:gd name="T6" fmla="*/ 542 w 546"/>
                <a:gd name="T7" fmla="*/ 0 h 394"/>
                <a:gd name="T8" fmla="*/ 546 w 546"/>
                <a:gd name="T9" fmla="*/ 5 h 394"/>
              </a:gdLst>
              <a:ahLst/>
              <a:cxnLst>
                <a:cxn ang="0">
                  <a:pos x="T0" y="T1"/>
                </a:cxn>
                <a:cxn ang="0">
                  <a:pos x="T2" y="T3"/>
                </a:cxn>
                <a:cxn ang="0">
                  <a:pos x="T4" y="T5"/>
                </a:cxn>
                <a:cxn ang="0">
                  <a:pos x="T6" y="T7"/>
                </a:cxn>
                <a:cxn ang="0">
                  <a:pos x="T8" y="T9"/>
                </a:cxn>
              </a:cxnLst>
              <a:rect l="0" t="0" r="r" b="b"/>
              <a:pathLst>
                <a:path w="546" h="394">
                  <a:moveTo>
                    <a:pt x="546" y="5"/>
                  </a:moveTo>
                  <a:lnTo>
                    <a:pt x="5" y="394"/>
                  </a:lnTo>
                  <a:lnTo>
                    <a:pt x="0" y="390"/>
                  </a:lnTo>
                  <a:lnTo>
                    <a:pt x="542" y="0"/>
                  </a:lnTo>
                  <a:lnTo>
                    <a:pt x="546"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66" name="Freeform 291">
              <a:extLst>
                <a:ext uri="{FF2B5EF4-FFF2-40B4-BE49-F238E27FC236}">
                  <a16:creationId xmlns:a16="http://schemas.microsoft.com/office/drawing/2014/main" id="{40D75C2A-0548-E41A-257D-8613BA58B549}"/>
                </a:ext>
              </a:extLst>
            </p:cNvPr>
            <p:cNvSpPr>
              <a:spLocks/>
            </p:cNvSpPr>
            <p:nvPr/>
          </p:nvSpPr>
          <p:spPr bwMode="auto">
            <a:xfrm>
              <a:off x="8043303" y="2537403"/>
              <a:ext cx="198246" cy="143582"/>
            </a:xfrm>
            <a:custGeom>
              <a:avLst/>
              <a:gdLst>
                <a:gd name="T0" fmla="*/ 544 w 544"/>
                <a:gd name="T1" fmla="*/ 5 h 394"/>
                <a:gd name="T2" fmla="*/ 3 w 544"/>
                <a:gd name="T3" fmla="*/ 394 h 394"/>
                <a:gd name="T4" fmla="*/ 0 w 544"/>
                <a:gd name="T5" fmla="*/ 389 h 394"/>
                <a:gd name="T6" fmla="*/ 540 w 544"/>
                <a:gd name="T7" fmla="*/ 0 h 394"/>
                <a:gd name="T8" fmla="*/ 544 w 544"/>
                <a:gd name="T9" fmla="*/ 5 h 394"/>
              </a:gdLst>
              <a:ahLst/>
              <a:cxnLst>
                <a:cxn ang="0">
                  <a:pos x="T0" y="T1"/>
                </a:cxn>
                <a:cxn ang="0">
                  <a:pos x="T2" y="T3"/>
                </a:cxn>
                <a:cxn ang="0">
                  <a:pos x="T4" y="T5"/>
                </a:cxn>
                <a:cxn ang="0">
                  <a:pos x="T6" y="T7"/>
                </a:cxn>
                <a:cxn ang="0">
                  <a:pos x="T8" y="T9"/>
                </a:cxn>
              </a:cxnLst>
              <a:rect l="0" t="0" r="r" b="b"/>
              <a:pathLst>
                <a:path w="544" h="394">
                  <a:moveTo>
                    <a:pt x="544" y="5"/>
                  </a:moveTo>
                  <a:lnTo>
                    <a:pt x="3" y="394"/>
                  </a:lnTo>
                  <a:lnTo>
                    <a:pt x="0" y="389"/>
                  </a:lnTo>
                  <a:lnTo>
                    <a:pt x="540"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67" name="Freeform 292">
              <a:extLst>
                <a:ext uri="{FF2B5EF4-FFF2-40B4-BE49-F238E27FC236}">
                  <a16:creationId xmlns:a16="http://schemas.microsoft.com/office/drawing/2014/main" id="{174D75E9-41EE-5FDA-8A30-B7540C04603F}"/>
                </a:ext>
              </a:extLst>
            </p:cNvPr>
            <p:cNvSpPr>
              <a:spLocks/>
            </p:cNvSpPr>
            <p:nvPr/>
          </p:nvSpPr>
          <p:spPr bwMode="auto">
            <a:xfrm>
              <a:off x="8032006" y="2522097"/>
              <a:ext cx="198246" cy="143947"/>
            </a:xfrm>
            <a:custGeom>
              <a:avLst/>
              <a:gdLst>
                <a:gd name="T0" fmla="*/ 544 w 544"/>
                <a:gd name="T1" fmla="*/ 5 h 395"/>
                <a:gd name="T2" fmla="*/ 3 w 544"/>
                <a:gd name="T3" fmla="*/ 395 h 395"/>
                <a:gd name="T4" fmla="*/ 0 w 544"/>
                <a:gd name="T5" fmla="*/ 390 h 395"/>
                <a:gd name="T6" fmla="*/ 541 w 544"/>
                <a:gd name="T7" fmla="*/ 0 h 395"/>
                <a:gd name="T8" fmla="*/ 544 w 544"/>
                <a:gd name="T9" fmla="*/ 5 h 395"/>
              </a:gdLst>
              <a:ahLst/>
              <a:cxnLst>
                <a:cxn ang="0">
                  <a:pos x="T0" y="T1"/>
                </a:cxn>
                <a:cxn ang="0">
                  <a:pos x="T2" y="T3"/>
                </a:cxn>
                <a:cxn ang="0">
                  <a:pos x="T4" y="T5"/>
                </a:cxn>
                <a:cxn ang="0">
                  <a:pos x="T6" y="T7"/>
                </a:cxn>
                <a:cxn ang="0">
                  <a:pos x="T8" y="T9"/>
                </a:cxn>
              </a:cxnLst>
              <a:rect l="0" t="0" r="r" b="b"/>
              <a:pathLst>
                <a:path w="544" h="395">
                  <a:moveTo>
                    <a:pt x="544" y="5"/>
                  </a:moveTo>
                  <a:lnTo>
                    <a:pt x="3" y="395"/>
                  </a:lnTo>
                  <a:lnTo>
                    <a:pt x="0" y="390"/>
                  </a:lnTo>
                  <a:lnTo>
                    <a:pt x="541"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68" name="Freeform 293">
              <a:extLst>
                <a:ext uri="{FF2B5EF4-FFF2-40B4-BE49-F238E27FC236}">
                  <a16:creationId xmlns:a16="http://schemas.microsoft.com/office/drawing/2014/main" id="{077F3A6F-8330-3BB3-BB0A-6C202AE8A73B}"/>
                </a:ext>
              </a:extLst>
            </p:cNvPr>
            <p:cNvSpPr>
              <a:spLocks/>
            </p:cNvSpPr>
            <p:nvPr/>
          </p:nvSpPr>
          <p:spPr bwMode="auto">
            <a:xfrm>
              <a:off x="7966046" y="2984914"/>
              <a:ext cx="198609" cy="143582"/>
            </a:xfrm>
            <a:custGeom>
              <a:avLst/>
              <a:gdLst>
                <a:gd name="T0" fmla="*/ 545 w 545"/>
                <a:gd name="T1" fmla="*/ 6 h 394"/>
                <a:gd name="T2" fmla="*/ 5 w 545"/>
                <a:gd name="T3" fmla="*/ 394 h 394"/>
                <a:gd name="T4" fmla="*/ 0 w 545"/>
                <a:gd name="T5" fmla="*/ 391 h 394"/>
                <a:gd name="T6" fmla="*/ 542 w 545"/>
                <a:gd name="T7" fmla="*/ 0 h 394"/>
                <a:gd name="T8" fmla="*/ 545 w 545"/>
                <a:gd name="T9" fmla="*/ 6 h 394"/>
              </a:gdLst>
              <a:ahLst/>
              <a:cxnLst>
                <a:cxn ang="0">
                  <a:pos x="T0" y="T1"/>
                </a:cxn>
                <a:cxn ang="0">
                  <a:pos x="T2" y="T3"/>
                </a:cxn>
                <a:cxn ang="0">
                  <a:pos x="T4" y="T5"/>
                </a:cxn>
                <a:cxn ang="0">
                  <a:pos x="T6" y="T7"/>
                </a:cxn>
                <a:cxn ang="0">
                  <a:pos x="T8" y="T9"/>
                </a:cxn>
              </a:cxnLst>
              <a:rect l="0" t="0" r="r" b="b"/>
              <a:pathLst>
                <a:path w="545" h="394">
                  <a:moveTo>
                    <a:pt x="545" y="6"/>
                  </a:moveTo>
                  <a:lnTo>
                    <a:pt x="5" y="394"/>
                  </a:lnTo>
                  <a:lnTo>
                    <a:pt x="0" y="391"/>
                  </a:lnTo>
                  <a:lnTo>
                    <a:pt x="542" y="0"/>
                  </a:lnTo>
                  <a:lnTo>
                    <a:pt x="545" y="6"/>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69" name="Freeform 294">
              <a:extLst>
                <a:ext uri="{FF2B5EF4-FFF2-40B4-BE49-F238E27FC236}">
                  <a16:creationId xmlns:a16="http://schemas.microsoft.com/office/drawing/2014/main" id="{9FBCD047-2A26-B99D-4226-06546A4CBD95}"/>
                </a:ext>
              </a:extLst>
            </p:cNvPr>
            <p:cNvSpPr>
              <a:spLocks/>
            </p:cNvSpPr>
            <p:nvPr/>
          </p:nvSpPr>
          <p:spPr bwMode="auto">
            <a:xfrm>
              <a:off x="7955478" y="2970336"/>
              <a:ext cx="198246" cy="143218"/>
            </a:xfrm>
            <a:custGeom>
              <a:avLst/>
              <a:gdLst>
                <a:gd name="T0" fmla="*/ 544 w 544"/>
                <a:gd name="T1" fmla="*/ 3 h 393"/>
                <a:gd name="T2" fmla="*/ 3 w 544"/>
                <a:gd name="T3" fmla="*/ 393 h 393"/>
                <a:gd name="T4" fmla="*/ 0 w 544"/>
                <a:gd name="T5" fmla="*/ 388 h 393"/>
                <a:gd name="T6" fmla="*/ 540 w 544"/>
                <a:gd name="T7" fmla="*/ 0 h 393"/>
                <a:gd name="T8" fmla="*/ 544 w 544"/>
                <a:gd name="T9" fmla="*/ 3 h 393"/>
              </a:gdLst>
              <a:ahLst/>
              <a:cxnLst>
                <a:cxn ang="0">
                  <a:pos x="T0" y="T1"/>
                </a:cxn>
                <a:cxn ang="0">
                  <a:pos x="T2" y="T3"/>
                </a:cxn>
                <a:cxn ang="0">
                  <a:pos x="T4" y="T5"/>
                </a:cxn>
                <a:cxn ang="0">
                  <a:pos x="T6" y="T7"/>
                </a:cxn>
                <a:cxn ang="0">
                  <a:pos x="T8" y="T9"/>
                </a:cxn>
              </a:cxnLst>
              <a:rect l="0" t="0" r="r" b="b"/>
              <a:pathLst>
                <a:path w="544" h="393">
                  <a:moveTo>
                    <a:pt x="544" y="3"/>
                  </a:moveTo>
                  <a:lnTo>
                    <a:pt x="3" y="393"/>
                  </a:lnTo>
                  <a:lnTo>
                    <a:pt x="0" y="388"/>
                  </a:lnTo>
                  <a:lnTo>
                    <a:pt x="540" y="0"/>
                  </a:lnTo>
                  <a:lnTo>
                    <a:pt x="544" y="3"/>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70" name="Freeform 295">
              <a:extLst>
                <a:ext uri="{FF2B5EF4-FFF2-40B4-BE49-F238E27FC236}">
                  <a16:creationId xmlns:a16="http://schemas.microsoft.com/office/drawing/2014/main" id="{8F189D33-1A53-75F9-FD75-16B44222DF9B}"/>
                </a:ext>
              </a:extLst>
            </p:cNvPr>
            <p:cNvSpPr>
              <a:spLocks/>
            </p:cNvSpPr>
            <p:nvPr/>
          </p:nvSpPr>
          <p:spPr bwMode="auto">
            <a:xfrm>
              <a:off x="7944181" y="2954667"/>
              <a:ext cx="198246" cy="143947"/>
            </a:xfrm>
            <a:custGeom>
              <a:avLst/>
              <a:gdLst>
                <a:gd name="T0" fmla="*/ 544 w 544"/>
                <a:gd name="T1" fmla="*/ 5 h 395"/>
                <a:gd name="T2" fmla="*/ 3 w 544"/>
                <a:gd name="T3" fmla="*/ 395 h 395"/>
                <a:gd name="T4" fmla="*/ 0 w 544"/>
                <a:gd name="T5" fmla="*/ 390 h 395"/>
                <a:gd name="T6" fmla="*/ 540 w 544"/>
                <a:gd name="T7" fmla="*/ 0 h 395"/>
                <a:gd name="T8" fmla="*/ 544 w 544"/>
                <a:gd name="T9" fmla="*/ 5 h 395"/>
              </a:gdLst>
              <a:ahLst/>
              <a:cxnLst>
                <a:cxn ang="0">
                  <a:pos x="T0" y="T1"/>
                </a:cxn>
                <a:cxn ang="0">
                  <a:pos x="T2" y="T3"/>
                </a:cxn>
                <a:cxn ang="0">
                  <a:pos x="T4" y="T5"/>
                </a:cxn>
                <a:cxn ang="0">
                  <a:pos x="T6" y="T7"/>
                </a:cxn>
                <a:cxn ang="0">
                  <a:pos x="T8" y="T9"/>
                </a:cxn>
              </a:cxnLst>
              <a:rect l="0" t="0" r="r" b="b"/>
              <a:pathLst>
                <a:path w="544" h="395">
                  <a:moveTo>
                    <a:pt x="544" y="5"/>
                  </a:moveTo>
                  <a:lnTo>
                    <a:pt x="3" y="395"/>
                  </a:lnTo>
                  <a:lnTo>
                    <a:pt x="0" y="390"/>
                  </a:lnTo>
                  <a:lnTo>
                    <a:pt x="540"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71" name="Freeform 296">
              <a:extLst>
                <a:ext uri="{FF2B5EF4-FFF2-40B4-BE49-F238E27FC236}">
                  <a16:creationId xmlns:a16="http://schemas.microsoft.com/office/drawing/2014/main" id="{AD7C766A-262A-B9ED-AB7B-91E507E141CC}"/>
                </a:ext>
              </a:extLst>
            </p:cNvPr>
            <p:cNvSpPr>
              <a:spLocks/>
            </p:cNvSpPr>
            <p:nvPr/>
          </p:nvSpPr>
          <p:spPr bwMode="auto">
            <a:xfrm>
              <a:off x="7932883" y="2939725"/>
              <a:ext cx="198974" cy="143947"/>
            </a:xfrm>
            <a:custGeom>
              <a:avLst/>
              <a:gdLst>
                <a:gd name="T0" fmla="*/ 546 w 546"/>
                <a:gd name="T1" fmla="*/ 5 h 395"/>
                <a:gd name="T2" fmla="*/ 3 w 546"/>
                <a:gd name="T3" fmla="*/ 395 h 395"/>
                <a:gd name="T4" fmla="*/ 0 w 546"/>
                <a:gd name="T5" fmla="*/ 390 h 395"/>
                <a:gd name="T6" fmla="*/ 541 w 546"/>
                <a:gd name="T7" fmla="*/ 0 h 395"/>
                <a:gd name="T8" fmla="*/ 546 w 546"/>
                <a:gd name="T9" fmla="*/ 5 h 395"/>
              </a:gdLst>
              <a:ahLst/>
              <a:cxnLst>
                <a:cxn ang="0">
                  <a:pos x="T0" y="T1"/>
                </a:cxn>
                <a:cxn ang="0">
                  <a:pos x="T2" y="T3"/>
                </a:cxn>
                <a:cxn ang="0">
                  <a:pos x="T4" y="T5"/>
                </a:cxn>
                <a:cxn ang="0">
                  <a:pos x="T6" y="T7"/>
                </a:cxn>
                <a:cxn ang="0">
                  <a:pos x="T8" y="T9"/>
                </a:cxn>
              </a:cxnLst>
              <a:rect l="0" t="0" r="r" b="b"/>
              <a:pathLst>
                <a:path w="546" h="395">
                  <a:moveTo>
                    <a:pt x="546" y="5"/>
                  </a:moveTo>
                  <a:lnTo>
                    <a:pt x="3" y="395"/>
                  </a:lnTo>
                  <a:lnTo>
                    <a:pt x="0" y="390"/>
                  </a:lnTo>
                  <a:lnTo>
                    <a:pt x="541" y="0"/>
                  </a:lnTo>
                  <a:lnTo>
                    <a:pt x="546"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72" name="Freeform 297">
              <a:extLst>
                <a:ext uri="{FF2B5EF4-FFF2-40B4-BE49-F238E27FC236}">
                  <a16:creationId xmlns:a16="http://schemas.microsoft.com/office/drawing/2014/main" id="{ED10FCDE-882C-96B3-200B-18F310691EC8}"/>
                </a:ext>
              </a:extLst>
            </p:cNvPr>
            <p:cNvSpPr>
              <a:spLocks/>
            </p:cNvSpPr>
            <p:nvPr/>
          </p:nvSpPr>
          <p:spPr bwMode="auto">
            <a:xfrm>
              <a:off x="7921586" y="2924785"/>
              <a:ext cx="198974" cy="143582"/>
            </a:xfrm>
            <a:custGeom>
              <a:avLst/>
              <a:gdLst>
                <a:gd name="T0" fmla="*/ 546 w 546"/>
                <a:gd name="T1" fmla="*/ 5 h 394"/>
                <a:gd name="T2" fmla="*/ 4 w 546"/>
                <a:gd name="T3" fmla="*/ 394 h 394"/>
                <a:gd name="T4" fmla="*/ 0 w 546"/>
                <a:gd name="T5" fmla="*/ 389 h 394"/>
                <a:gd name="T6" fmla="*/ 543 w 546"/>
                <a:gd name="T7" fmla="*/ 0 h 394"/>
                <a:gd name="T8" fmla="*/ 546 w 546"/>
                <a:gd name="T9" fmla="*/ 5 h 394"/>
              </a:gdLst>
              <a:ahLst/>
              <a:cxnLst>
                <a:cxn ang="0">
                  <a:pos x="T0" y="T1"/>
                </a:cxn>
                <a:cxn ang="0">
                  <a:pos x="T2" y="T3"/>
                </a:cxn>
                <a:cxn ang="0">
                  <a:pos x="T4" y="T5"/>
                </a:cxn>
                <a:cxn ang="0">
                  <a:pos x="T6" y="T7"/>
                </a:cxn>
                <a:cxn ang="0">
                  <a:pos x="T8" y="T9"/>
                </a:cxn>
              </a:cxnLst>
              <a:rect l="0" t="0" r="r" b="b"/>
              <a:pathLst>
                <a:path w="546" h="394">
                  <a:moveTo>
                    <a:pt x="546" y="5"/>
                  </a:moveTo>
                  <a:lnTo>
                    <a:pt x="4" y="394"/>
                  </a:lnTo>
                  <a:lnTo>
                    <a:pt x="0" y="389"/>
                  </a:lnTo>
                  <a:lnTo>
                    <a:pt x="543" y="0"/>
                  </a:lnTo>
                  <a:lnTo>
                    <a:pt x="546"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73" name="Freeform 298">
              <a:extLst>
                <a:ext uri="{FF2B5EF4-FFF2-40B4-BE49-F238E27FC236}">
                  <a16:creationId xmlns:a16="http://schemas.microsoft.com/office/drawing/2014/main" id="{3973471B-4CD2-AB2B-9CD0-FBDB9DF086F5}"/>
                </a:ext>
              </a:extLst>
            </p:cNvPr>
            <p:cNvSpPr>
              <a:spLocks/>
            </p:cNvSpPr>
            <p:nvPr/>
          </p:nvSpPr>
          <p:spPr bwMode="auto">
            <a:xfrm>
              <a:off x="7910289" y="2909479"/>
              <a:ext cx="198974" cy="143947"/>
            </a:xfrm>
            <a:custGeom>
              <a:avLst/>
              <a:gdLst>
                <a:gd name="T0" fmla="*/ 546 w 546"/>
                <a:gd name="T1" fmla="*/ 5 h 395"/>
                <a:gd name="T2" fmla="*/ 4 w 546"/>
                <a:gd name="T3" fmla="*/ 395 h 395"/>
                <a:gd name="T4" fmla="*/ 0 w 546"/>
                <a:gd name="T5" fmla="*/ 390 h 395"/>
                <a:gd name="T6" fmla="*/ 543 w 546"/>
                <a:gd name="T7" fmla="*/ 0 h 395"/>
                <a:gd name="T8" fmla="*/ 546 w 546"/>
                <a:gd name="T9" fmla="*/ 5 h 395"/>
              </a:gdLst>
              <a:ahLst/>
              <a:cxnLst>
                <a:cxn ang="0">
                  <a:pos x="T0" y="T1"/>
                </a:cxn>
                <a:cxn ang="0">
                  <a:pos x="T2" y="T3"/>
                </a:cxn>
                <a:cxn ang="0">
                  <a:pos x="T4" y="T5"/>
                </a:cxn>
                <a:cxn ang="0">
                  <a:pos x="T6" y="T7"/>
                </a:cxn>
                <a:cxn ang="0">
                  <a:pos x="T8" y="T9"/>
                </a:cxn>
              </a:cxnLst>
              <a:rect l="0" t="0" r="r" b="b"/>
              <a:pathLst>
                <a:path w="546" h="395">
                  <a:moveTo>
                    <a:pt x="546" y="5"/>
                  </a:moveTo>
                  <a:lnTo>
                    <a:pt x="4" y="395"/>
                  </a:lnTo>
                  <a:lnTo>
                    <a:pt x="0" y="390"/>
                  </a:lnTo>
                  <a:lnTo>
                    <a:pt x="543" y="0"/>
                  </a:lnTo>
                  <a:lnTo>
                    <a:pt x="546"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74" name="Freeform 299">
              <a:extLst>
                <a:ext uri="{FF2B5EF4-FFF2-40B4-BE49-F238E27FC236}">
                  <a16:creationId xmlns:a16="http://schemas.microsoft.com/office/drawing/2014/main" id="{602BEF0C-3A87-EA9B-5D41-E02BCDE406F3}"/>
                </a:ext>
              </a:extLst>
            </p:cNvPr>
            <p:cNvSpPr>
              <a:spLocks/>
            </p:cNvSpPr>
            <p:nvPr/>
          </p:nvSpPr>
          <p:spPr bwMode="auto">
            <a:xfrm>
              <a:off x="7899357" y="2894538"/>
              <a:ext cx="198609" cy="143947"/>
            </a:xfrm>
            <a:custGeom>
              <a:avLst/>
              <a:gdLst>
                <a:gd name="T0" fmla="*/ 545 w 545"/>
                <a:gd name="T1" fmla="*/ 5 h 395"/>
                <a:gd name="T2" fmla="*/ 5 w 545"/>
                <a:gd name="T3" fmla="*/ 395 h 395"/>
                <a:gd name="T4" fmla="*/ 0 w 545"/>
                <a:gd name="T5" fmla="*/ 390 h 395"/>
                <a:gd name="T6" fmla="*/ 542 w 545"/>
                <a:gd name="T7" fmla="*/ 0 h 395"/>
                <a:gd name="T8" fmla="*/ 545 w 545"/>
                <a:gd name="T9" fmla="*/ 5 h 395"/>
              </a:gdLst>
              <a:ahLst/>
              <a:cxnLst>
                <a:cxn ang="0">
                  <a:pos x="T0" y="T1"/>
                </a:cxn>
                <a:cxn ang="0">
                  <a:pos x="T2" y="T3"/>
                </a:cxn>
                <a:cxn ang="0">
                  <a:pos x="T4" y="T5"/>
                </a:cxn>
                <a:cxn ang="0">
                  <a:pos x="T6" y="T7"/>
                </a:cxn>
                <a:cxn ang="0">
                  <a:pos x="T8" y="T9"/>
                </a:cxn>
              </a:cxnLst>
              <a:rect l="0" t="0" r="r" b="b"/>
              <a:pathLst>
                <a:path w="545" h="395">
                  <a:moveTo>
                    <a:pt x="545" y="5"/>
                  </a:moveTo>
                  <a:lnTo>
                    <a:pt x="5" y="395"/>
                  </a:lnTo>
                  <a:lnTo>
                    <a:pt x="0" y="390"/>
                  </a:lnTo>
                  <a:lnTo>
                    <a:pt x="542" y="0"/>
                  </a:lnTo>
                  <a:lnTo>
                    <a:pt x="545"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75" name="Freeform 300">
              <a:extLst>
                <a:ext uri="{FF2B5EF4-FFF2-40B4-BE49-F238E27FC236}">
                  <a16:creationId xmlns:a16="http://schemas.microsoft.com/office/drawing/2014/main" id="{DA0FBBC3-C71C-7CFD-C90C-BCEEF87881DB}"/>
                </a:ext>
              </a:extLst>
            </p:cNvPr>
            <p:cNvSpPr>
              <a:spLocks/>
            </p:cNvSpPr>
            <p:nvPr/>
          </p:nvSpPr>
          <p:spPr bwMode="auto">
            <a:xfrm>
              <a:off x="7888789" y="2879595"/>
              <a:ext cx="198246" cy="143218"/>
            </a:xfrm>
            <a:custGeom>
              <a:avLst/>
              <a:gdLst>
                <a:gd name="T0" fmla="*/ 544 w 544"/>
                <a:gd name="T1" fmla="*/ 5 h 393"/>
                <a:gd name="T2" fmla="*/ 3 w 544"/>
                <a:gd name="T3" fmla="*/ 393 h 393"/>
                <a:gd name="T4" fmla="*/ 0 w 544"/>
                <a:gd name="T5" fmla="*/ 388 h 393"/>
                <a:gd name="T6" fmla="*/ 540 w 544"/>
                <a:gd name="T7" fmla="*/ 0 h 393"/>
                <a:gd name="T8" fmla="*/ 544 w 544"/>
                <a:gd name="T9" fmla="*/ 5 h 393"/>
              </a:gdLst>
              <a:ahLst/>
              <a:cxnLst>
                <a:cxn ang="0">
                  <a:pos x="T0" y="T1"/>
                </a:cxn>
                <a:cxn ang="0">
                  <a:pos x="T2" y="T3"/>
                </a:cxn>
                <a:cxn ang="0">
                  <a:pos x="T4" y="T5"/>
                </a:cxn>
                <a:cxn ang="0">
                  <a:pos x="T6" y="T7"/>
                </a:cxn>
                <a:cxn ang="0">
                  <a:pos x="T8" y="T9"/>
                </a:cxn>
              </a:cxnLst>
              <a:rect l="0" t="0" r="r" b="b"/>
              <a:pathLst>
                <a:path w="544" h="393">
                  <a:moveTo>
                    <a:pt x="544" y="5"/>
                  </a:moveTo>
                  <a:lnTo>
                    <a:pt x="3" y="393"/>
                  </a:lnTo>
                  <a:lnTo>
                    <a:pt x="0" y="388"/>
                  </a:lnTo>
                  <a:lnTo>
                    <a:pt x="540"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76" name="Freeform 301">
              <a:extLst>
                <a:ext uri="{FF2B5EF4-FFF2-40B4-BE49-F238E27FC236}">
                  <a16:creationId xmlns:a16="http://schemas.microsoft.com/office/drawing/2014/main" id="{BF71A782-EB12-6015-70A5-5E3553FCC8B2}"/>
                </a:ext>
              </a:extLst>
            </p:cNvPr>
            <p:cNvSpPr>
              <a:spLocks/>
            </p:cNvSpPr>
            <p:nvPr/>
          </p:nvSpPr>
          <p:spPr bwMode="auto">
            <a:xfrm>
              <a:off x="7877492" y="2863926"/>
              <a:ext cx="198246" cy="143947"/>
            </a:xfrm>
            <a:custGeom>
              <a:avLst/>
              <a:gdLst>
                <a:gd name="T0" fmla="*/ 544 w 544"/>
                <a:gd name="T1" fmla="*/ 5 h 395"/>
                <a:gd name="T2" fmla="*/ 3 w 544"/>
                <a:gd name="T3" fmla="*/ 395 h 395"/>
                <a:gd name="T4" fmla="*/ 0 w 544"/>
                <a:gd name="T5" fmla="*/ 390 h 395"/>
                <a:gd name="T6" fmla="*/ 540 w 544"/>
                <a:gd name="T7" fmla="*/ 0 h 395"/>
                <a:gd name="T8" fmla="*/ 544 w 544"/>
                <a:gd name="T9" fmla="*/ 5 h 395"/>
              </a:gdLst>
              <a:ahLst/>
              <a:cxnLst>
                <a:cxn ang="0">
                  <a:pos x="T0" y="T1"/>
                </a:cxn>
                <a:cxn ang="0">
                  <a:pos x="T2" y="T3"/>
                </a:cxn>
                <a:cxn ang="0">
                  <a:pos x="T4" y="T5"/>
                </a:cxn>
                <a:cxn ang="0">
                  <a:pos x="T6" y="T7"/>
                </a:cxn>
                <a:cxn ang="0">
                  <a:pos x="T8" y="T9"/>
                </a:cxn>
              </a:cxnLst>
              <a:rect l="0" t="0" r="r" b="b"/>
              <a:pathLst>
                <a:path w="544" h="395">
                  <a:moveTo>
                    <a:pt x="544" y="5"/>
                  </a:moveTo>
                  <a:lnTo>
                    <a:pt x="3" y="395"/>
                  </a:lnTo>
                  <a:lnTo>
                    <a:pt x="0" y="390"/>
                  </a:lnTo>
                  <a:lnTo>
                    <a:pt x="540"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77" name="Freeform 302">
              <a:extLst>
                <a:ext uri="{FF2B5EF4-FFF2-40B4-BE49-F238E27FC236}">
                  <a16:creationId xmlns:a16="http://schemas.microsoft.com/office/drawing/2014/main" id="{E118E57A-7821-F9F6-D32C-B38C129043E4}"/>
                </a:ext>
              </a:extLst>
            </p:cNvPr>
            <p:cNvSpPr>
              <a:spLocks/>
            </p:cNvSpPr>
            <p:nvPr/>
          </p:nvSpPr>
          <p:spPr bwMode="auto">
            <a:xfrm>
              <a:off x="7866194" y="2848984"/>
              <a:ext cx="198974" cy="144311"/>
            </a:xfrm>
            <a:custGeom>
              <a:avLst/>
              <a:gdLst>
                <a:gd name="T0" fmla="*/ 546 w 546"/>
                <a:gd name="T1" fmla="*/ 5 h 396"/>
                <a:gd name="T2" fmla="*/ 3 w 546"/>
                <a:gd name="T3" fmla="*/ 396 h 396"/>
                <a:gd name="T4" fmla="*/ 0 w 546"/>
                <a:gd name="T5" fmla="*/ 390 h 396"/>
                <a:gd name="T6" fmla="*/ 541 w 546"/>
                <a:gd name="T7" fmla="*/ 0 h 396"/>
                <a:gd name="T8" fmla="*/ 546 w 546"/>
                <a:gd name="T9" fmla="*/ 5 h 396"/>
              </a:gdLst>
              <a:ahLst/>
              <a:cxnLst>
                <a:cxn ang="0">
                  <a:pos x="T0" y="T1"/>
                </a:cxn>
                <a:cxn ang="0">
                  <a:pos x="T2" y="T3"/>
                </a:cxn>
                <a:cxn ang="0">
                  <a:pos x="T4" y="T5"/>
                </a:cxn>
                <a:cxn ang="0">
                  <a:pos x="T6" y="T7"/>
                </a:cxn>
                <a:cxn ang="0">
                  <a:pos x="T8" y="T9"/>
                </a:cxn>
              </a:cxnLst>
              <a:rect l="0" t="0" r="r" b="b"/>
              <a:pathLst>
                <a:path w="546" h="396">
                  <a:moveTo>
                    <a:pt x="546" y="5"/>
                  </a:moveTo>
                  <a:lnTo>
                    <a:pt x="3" y="396"/>
                  </a:lnTo>
                  <a:lnTo>
                    <a:pt x="0" y="390"/>
                  </a:lnTo>
                  <a:lnTo>
                    <a:pt x="541" y="0"/>
                  </a:lnTo>
                  <a:lnTo>
                    <a:pt x="546"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78" name="Freeform 303">
              <a:extLst>
                <a:ext uri="{FF2B5EF4-FFF2-40B4-BE49-F238E27FC236}">
                  <a16:creationId xmlns:a16="http://schemas.microsoft.com/office/drawing/2014/main" id="{2D0244F5-E434-4EDC-C1DB-D7E989DEB342}"/>
                </a:ext>
              </a:extLst>
            </p:cNvPr>
            <p:cNvSpPr>
              <a:spLocks/>
            </p:cNvSpPr>
            <p:nvPr/>
          </p:nvSpPr>
          <p:spPr bwMode="auto">
            <a:xfrm>
              <a:off x="7854897" y="2834042"/>
              <a:ext cx="198974" cy="143582"/>
            </a:xfrm>
            <a:custGeom>
              <a:avLst/>
              <a:gdLst>
                <a:gd name="T0" fmla="*/ 546 w 546"/>
                <a:gd name="T1" fmla="*/ 6 h 394"/>
                <a:gd name="T2" fmla="*/ 4 w 546"/>
                <a:gd name="T3" fmla="*/ 394 h 394"/>
                <a:gd name="T4" fmla="*/ 0 w 546"/>
                <a:gd name="T5" fmla="*/ 391 h 394"/>
                <a:gd name="T6" fmla="*/ 543 w 546"/>
                <a:gd name="T7" fmla="*/ 0 h 394"/>
                <a:gd name="T8" fmla="*/ 546 w 546"/>
                <a:gd name="T9" fmla="*/ 6 h 394"/>
              </a:gdLst>
              <a:ahLst/>
              <a:cxnLst>
                <a:cxn ang="0">
                  <a:pos x="T0" y="T1"/>
                </a:cxn>
                <a:cxn ang="0">
                  <a:pos x="T2" y="T3"/>
                </a:cxn>
                <a:cxn ang="0">
                  <a:pos x="T4" y="T5"/>
                </a:cxn>
                <a:cxn ang="0">
                  <a:pos x="T6" y="T7"/>
                </a:cxn>
                <a:cxn ang="0">
                  <a:pos x="T8" y="T9"/>
                </a:cxn>
              </a:cxnLst>
              <a:rect l="0" t="0" r="r" b="b"/>
              <a:pathLst>
                <a:path w="546" h="394">
                  <a:moveTo>
                    <a:pt x="546" y="6"/>
                  </a:moveTo>
                  <a:lnTo>
                    <a:pt x="4" y="394"/>
                  </a:lnTo>
                  <a:lnTo>
                    <a:pt x="0" y="391"/>
                  </a:lnTo>
                  <a:lnTo>
                    <a:pt x="543" y="0"/>
                  </a:lnTo>
                  <a:lnTo>
                    <a:pt x="546" y="6"/>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79" name="Freeform 304">
              <a:extLst>
                <a:ext uri="{FF2B5EF4-FFF2-40B4-BE49-F238E27FC236}">
                  <a16:creationId xmlns:a16="http://schemas.microsoft.com/office/drawing/2014/main" id="{D66FC7E6-405F-FB2B-652E-285E0553D1DD}"/>
                </a:ext>
              </a:extLst>
            </p:cNvPr>
            <p:cNvSpPr>
              <a:spLocks/>
            </p:cNvSpPr>
            <p:nvPr/>
          </p:nvSpPr>
          <p:spPr bwMode="auto">
            <a:xfrm>
              <a:off x="7843599" y="2819466"/>
              <a:ext cx="198974" cy="143218"/>
            </a:xfrm>
            <a:custGeom>
              <a:avLst/>
              <a:gdLst>
                <a:gd name="T0" fmla="*/ 546 w 546"/>
                <a:gd name="T1" fmla="*/ 3 h 393"/>
                <a:gd name="T2" fmla="*/ 4 w 546"/>
                <a:gd name="T3" fmla="*/ 393 h 393"/>
                <a:gd name="T4" fmla="*/ 0 w 546"/>
                <a:gd name="T5" fmla="*/ 388 h 393"/>
                <a:gd name="T6" fmla="*/ 543 w 546"/>
                <a:gd name="T7" fmla="*/ 0 h 393"/>
                <a:gd name="T8" fmla="*/ 546 w 546"/>
                <a:gd name="T9" fmla="*/ 3 h 393"/>
              </a:gdLst>
              <a:ahLst/>
              <a:cxnLst>
                <a:cxn ang="0">
                  <a:pos x="T0" y="T1"/>
                </a:cxn>
                <a:cxn ang="0">
                  <a:pos x="T2" y="T3"/>
                </a:cxn>
                <a:cxn ang="0">
                  <a:pos x="T4" y="T5"/>
                </a:cxn>
                <a:cxn ang="0">
                  <a:pos x="T6" y="T7"/>
                </a:cxn>
                <a:cxn ang="0">
                  <a:pos x="T8" y="T9"/>
                </a:cxn>
              </a:cxnLst>
              <a:rect l="0" t="0" r="r" b="b"/>
              <a:pathLst>
                <a:path w="546" h="393">
                  <a:moveTo>
                    <a:pt x="546" y="3"/>
                  </a:moveTo>
                  <a:lnTo>
                    <a:pt x="4" y="393"/>
                  </a:lnTo>
                  <a:lnTo>
                    <a:pt x="0" y="388"/>
                  </a:lnTo>
                  <a:lnTo>
                    <a:pt x="543" y="0"/>
                  </a:lnTo>
                  <a:lnTo>
                    <a:pt x="546" y="3"/>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80" name="Freeform 305">
              <a:extLst>
                <a:ext uri="{FF2B5EF4-FFF2-40B4-BE49-F238E27FC236}">
                  <a16:creationId xmlns:a16="http://schemas.microsoft.com/office/drawing/2014/main" id="{111895C8-13EF-0404-3805-5A149D8E843F}"/>
                </a:ext>
              </a:extLst>
            </p:cNvPr>
            <p:cNvSpPr>
              <a:spLocks/>
            </p:cNvSpPr>
            <p:nvPr/>
          </p:nvSpPr>
          <p:spPr bwMode="auto">
            <a:xfrm>
              <a:off x="7832668" y="2803796"/>
              <a:ext cx="198609" cy="143947"/>
            </a:xfrm>
            <a:custGeom>
              <a:avLst/>
              <a:gdLst>
                <a:gd name="T0" fmla="*/ 545 w 545"/>
                <a:gd name="T1" fmla="*/ 5 h 395"/>
                <a:gd name="T2" fmla="*/ 5 w 545"/>
                <a:gd name="T3" fmla="*/ 395 h 395"/>
                <a:gd name="T4" fmla="*/ 0 w 545"/>
                <a:gd name="T5" fmla="*/ 390 h 395"/>
                <a:gd name="T6" fmla="*/ 542 w 545"/>
                <a:gd name="T7" fmla="*/ 0 h 395"/>
                <a:gd name="T8" fmla="*/ 545 w 545"/>
                <a:gd name="T9" fmla="*/ 5 h 395"/>
              </a:gdLst>
              <a:ahLst/>
              <a:cxnLst>
                <a:cxn ang="0">
                  <a:pos x="T0" y="T1"/>
                </a:cxn>
                <a:cxn ang="0">
                  <a:pos x="T2" y="T3"/>
                </a:cxn>
                <a:cxn ang="0">
                  <a:pos x="T4" y="T5"/>
                </a:cxn>
                <a:cxn ang="0">
                  <a:pos x="T6" y="T7"/>
                </a:cxn>
                <a:cxn ang="0">
                  <a:pos x="T8" y="T9"/>
                </a:cxn>
              </a:cxnLst>
              <a:rect l="0" t="0" r="r" b="b"/>
              <a:pathLst>
                <a:path w="545" h="395">
                  <a:moveTo>
                    <a:pt x="545" y="5"/>
                  </a:moveTo>
                  <a:lnTo>
                    <a:pt x="5" y="395"/>
                  </a:lnTo>
                  <a:lnTo>
                    <a:pt x="0" y="390"/>
                  </a:lnTo>
                  <a:lnTo>
                    <a:pt x="542" y="0"/>
                  </a:lnTo>
                  <a:lnTo>
                    <a:pt x="545"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81" name="Freeform 306">
              <a:extLst>
                <a:ext uri="{FF2B5EF4-FFF2-40B4-BE49-F238E27FC236}">
                  <a16:creationId xmlns:a16="http://schemas.microsoft.com/office/drawing/2014/main" id="{4FC3889C-5CD6-A840-1D6C-EF684CA604F6}"/>
                </a:ext>
              </a:extLst>
            </p:cNvPr>
            <p:cNvSpPr>
              <a:spLocks/>
            </p:cNvSpPr>
            <p:nvPr/>
          </p:nvSpPr>
          <p:spPr bwMode="auto">
            <a:xfrm>
              <a:off x="7822100" y="2788855"/>
              <a:ext cx="198246" cy="143582"/>
            </a:xfrm>
            <a:custGeom>
              <a:avLst/>
              <a:gdLst>
                <a:gd name="T0" fmla="*/ 544 w 544"/>
                <a:gd name="T1" fmla="*/ 5 h 394"/>
                <a:gd name="T2" fmla="*/ 3 w 544"/>
                <a:gd name="T3" fmla="*/ 394 h 394"/>
                <a:gd name="T4" fmla="*/ 0 w 544"/>
                <a:gd name="T5" fmla="*/ 390 h 394"/>
                <a:gd name="T6" fmla="*/ 540 w 544"/>
                <a:gd name="T7" fmla="*/ 0 h 394"/>
                <a:gd name="T8" fmla="*/ 544 w 544"/>
                <a:gd name="T9" fmla="*/ 5 h 394"/>
              </a:gdLst>
              <a:ahLst/>
              <a:cxnLst>
                <a:cxn ang="0">
                  <a:pos x="T0" y="T1"/>
                </a:cxn>
                <a:cxn ang="0">
                  <a:pos x="T2" y="T3"/>
                </a:cxn>
                <a:cxn ang="0">
                  <a:pos x="T4" y="T5"/>
                </a:cxn>
                <a:cxn ang="0">
                  <a:pos x="T6" y="T7"/>
                </a:cxn>
                <a:cxn ang="0">
                  <a:pos x="T8" y="T9"/>
                </a:cxn>
              </a:cxnLst>
              <a:rect l="0" t="0" r="r" b="b"/>
              <a:pathLst>
                <a:path w="544" h="394">
                  <a:moveTo>
                    <a:pt x="544" y="5"/>
                  </a:moveTo>
                  <a:lnTo>
                    <a:pt x="3" y="394"/>
                  </a:lnTo>
                  <a:lnTo>
                    <a:pt x="0" y="390"/>
                  </a:lnTo>
                  <a:lnTo>
                    <a:pt x="540"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82" name="Freeform 307">
              <a:extLst>
                <a:ext uri="{FF2B5EF4-FFF2-40B4-BE49-F238E27FC236}">
                  <a16:creationId xmlns:a16="http://schemas.microsoft.com/office/drawing/2014/main" id="{38CC50E7-24A4-5852-90EB-5BF6A1A1A6E3}"/>
                </a:ext>
              </a:extLst>
            </p:cNvPr>
            <p:cNvSpPr>
              <a:spLocks/>
            </p:cNvSpPr>
            <p:nvPr/>
          </p:nvSpPr>
          <p:spPr bwMode="auto">
            <a:xfrm>
              <a:off x="7810803" y="2773913"/>
              <a:ext cx="198246" cy="143582"/>
            </a:xfrm>
            <a:custGeom>
              <a:avLst/>
              <a:gdLst>
                <a:gd name="T0" fmla="*/ 544 w 544"/>
                <a:gd name="T1" fmla="*/ 5 h 394"/>
                <a:gd name="T2" fmla="*/ 3 w 544"/>
                <a:gd name="T3" fmla="*/ 394 h 394"/>
                <a:gd name="T4" fmla="*/ 0 w 544"/>
                <a:gd name="T5" fmla="*/ 389 h 394"/>
                <a:gd name="T6" fmla="*/ 540 w 544"/>
                <a:gd name="T7" fmla="*/ 0 h 394"/>
                <a:gd name="T8" fmla="*/ 544 w 544"/>
                <a:gd name="T9" fmla="*/ 5 h 394"/>
              </a:gdLst>
              <a:ahLst/>
              <a:cxnLst>
                <a:cxn ang="0">
                  <a:pos x="T0" y="T1"/>
                </a:cxn>
                <a:cxn ang="0">
                  <a:pos x="T2" y="T3"/>
                </a:cxn>
                <a:cxn ang="0">
                  <a:pos x="T4" y="T5"/>
                </a:cxn>
                <a:cxn ang="0">
                  <a:pos x="T6" y="T7"/>
                </a:cxn>
                <a:cxn ang="0">
                  <a:pos x="T8" y="T9"/>
                </a:cxn>
              </a:cxnLst>
              <a:rect l="0" t="0" r="r" b="b"/>
              <a:pathLst>
                <a:path w="544" h="394">
                  <a:moveTo>
                    <a:pt x="544" y="5"/>
                  </a:moveTo>
                  <a:lnTo>
                    <a:pt x="3" y="394"/>
                  </a:lnTo>
                  <a:lnTo>
                    <a:pt x="0" y="389"/>
                  </a:lnTo>
                  <a:lnTo>
                    <a:pt x="540" y="0"/>
                  </a:lnTo>
                  <a:lnTo>
                    <a:pt x="544"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83" name="Freeform 308">
              <a:extLst>
                <a:ext uri="{FF2B5EF4-FFF2-40B4-BE49-F238E27FC236}">
                  <a16:creationId xmlns:a16="http://schemas.microsoft.com/office/drawing/2014/main" id="{352767BF-A769-3051-437B-87CB405122CE}"/>
                </a:ext>
              </a:extLst>
            </p:cNvPr>
            <p:cNvSpPr>
              <a:spLocks/>
            </p:cNvSpPr>
            <p:nvPr/>
          </p:nvSpPr>
          <p:spPr bwMode="auto">
            <a:xfrm>
              <a:off x="7799504" y="2758607"/>
              <a:ext cx="198974" cy="143947"/>
            </a:xfrm>
            <a:custGeom>
              <a:avLst/>
              <a:gdLst>
                <a:gd name="T0" fmla="*/ 546 w 546"/>
                <a:gd name="T1" fmla="*/ 5 h 395"/>
                <a:gd name="T2" fmla="*/ 3 w 546"/>
                <a:gd name="T3" fmla="*/ 395 h 395"/>
                <a:gd name="T4" fmla="*/ 0 w 546"/>
                <a:gd name="T5" fmla="*/ 390 h 395"/>
                <a:gd name="T6" fmla="*/ 541 w 546"/>
                <a:gd name="T7" fmla="*/ 0 h 395"/>
                <a:gd name="T8" fmla="*/ 546 w 546"/>
                <a:gd name="T9" fmla="*/ 5 h 395"/>
              </a:gdLst>
              <a:ahLst/>
              <a:cxnLst>
                <a:cxn ang="0">
                  <a:pos x="T0" y="T1"/>
                </a:cxn>
                <a:cxn ang="0">
                  <a:pos x="T2" y="T3"/>
                </a:cxn>
                <a:cxn ang="0">
                  <a:pos x="T4" y="T5"/>
                </a:cxn>
                <a:cxn ang="0">
                  <a:pos x="T6" y="T7"/>
                </a:cxn>
                <a:cxn ang="0">
                  <a:pos x="T8" y="T9"/>
                </a:cxn>
              </a:cxnLst>
              <a:rect l="0" t="0" r="r" b="b"/>
              <a:pathLst>
                <a:path w="546" h="395">
                  <a:moveTo>
                    <a:pt x="546" y="5"/>
                  </a:moveTo>
                  <a:lnTo>
                    <a:pt x="3" y="395"/>
                  </a:lnTo>
                  <a:lnTo>
                    <a:pt x="0" y="390"/>
                  </a:lnTo>
                  <a:lnTo>
                    <a:pt x="541" y="0"/>
                  </a:lnTo>
                  <a:lnTo>
                    <a:pt x="546"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84" name="Freeform 309">
              <a:extLst>
                <a:ext uri="{FF2B5EF4-FFF2-40B4-BE49-F238E27FC236}">
                  <a16:creationId xmlns:a16="http://schemas.microsoft.com/office/drawing/2014/main" id="{44CAA018-1D37-5470-E3C2-319E25F189F2}"/>
                </a:ext>
              </a:extLst>
            </p:cNvPr>
            <p:cNvSpPr>
              <a:spLocks/>
            </p:cNvSpPr>
            <p:nvPr/>
          </p:nvSpPr>
          <p:spPr bwMode="auto">
            <a:xfrm>
              <a:off x="7788207" y="2743666"/>
              <a:ext cx="198974" cy="143947"/>
            </a:xfrm>
            <a:custGeom>
              <a:avLst/>
              <a:gdLst>
                <a:gd name="T0" fmla="*/ 546 w 546"/>
                <a:gd name="T1" fmla="*/ 5 h 395"/>
                <a:gd name="T2" fmla="*/ 4 w 546"/>
                <a:gd name="T3" fmla="*/ 395 h 395"/>
                <a:gd name="T4" fmla="*/ 0 w 546"/>
                <a:gd name="T5" fmla="*/ 390 h 395"/>
                <a:gd name="T6" fmla="*/ 542 w 546"/>
                <a:gd name="T7" fmla="*/ 0 h 395"/>
                <a:gd name="T8" fmla="*/ 546 w 546"/>
                <a:gd name="T9" fmla="*/ 5 h 395"/>
              </a:gdLst>
              <a:ahLst/>
              <a:cxnLst>
                <a:cxn ang="0">
                  <a:pos x="T0" y="T1"/>
                </a:cxn>
                <a:cxn ang="0">
                  <a:pos x="T2" y="T3"/>
                </a:cxn>
                <a:cxn ang="0">
                  <a:pos x="T4" y="T5"/>
                </a:cxn>
                <a:cxn ang="0">
                  <a:pos x="T6" y="T7"/>
                </a:cxn>
                <a:cxn ang="0">
                  <a:pos x="T8" y="T9"/>
                </a:cxn>
              </a:cxnLst>
              <a:rect l="0" t="0" r="r" b="b"/>
              <a:pathLst>
                <a:path w="546" h="395">
                  <a:moveTo>
                    <a:pt x="546" y="5"/>
                  </a:moveTo>
                  <a:lnTo>
                    <a:pt x="4" y="395"/>
                  </a:lnTo>
                  <a:lnTo>
                    <a:pt x="0" y="390"/>
                  </a:lnTo>
                  <a:lnTo>
                    <a:pt x="542" y="0"/>
                  </a:lnTo>
                  <a:lnTo>
                    <a:pt x="546"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85" name="Freeform 310">
              <a:extLst>
                <a:ext uri="{FF2B5EF4-FFF2-40B4-BE49-F238E27FC236}">
                  <a16:creationId xmlns:a16="http://schemas.microsoft.com/office/drawing/2014/main" id="{0F3A9BC9-CE5D-5586-96E7-D8855951884B}"/>
                </a:ext>
              </a:extLst>
            </p:cNvPr>
            <p:cNvSpPr>
              <a:spLocks/>
            </p:cNvSpPr>
            <p:nvPr/>
          </p:nvSpPr>
          <p:spPr bwMode="auto">
            <a:xfrm>
              <a:off x="7776910" y="2728725"/>
              <a:ext cx="198974" cy="143218"/>
            </a:xfrm>
            <a:custGeom>
              <a:avLst/>
              <a:gdLst>
                <a:gd name="T0" fmla="*/ 546 w 546"/>
                <a:gd name="T1" fmla="*/ 5 h 393"/>
                <a:gd name="T2" fmla="*/ 4 w 546"/>
                <a:gd name="T3" fmla="*/ 393 h 393"/>
                <a:gd name="T4" fmla="*/ 0 w 546"/>
                <a:gd name="T5" fmla="*/ 388 h 393"/>
                <a:gd name="T6" fmla="*/ 543 w 546"/>
                <a:gd name="T7" fmla="*/ 0 h 393"/>
                <a:gd name="T8" fmla="*/ 546 w 546"/>
                <a:gd name="T9" fmla="*/ 5 h 393"/>
              </a:gdLst>
              <a:ahLst/>
              <a:cxnLst>
                <a:cxn ang="0">
                  <a:pos x="T0" y="T1"/>
                </a:cxn>
                <a:cxn ang="0">
                  <a:pos x="T2" y="T3"/>
                </a:cxn>
                <a:cxn ang="0">
                  <a:pos x="T4" y="T5"/>
                </a:cxn>
                <a:cxn ang="0">
                  <a:pos x="T6" y="T7"/>
                </a:cxn>
                <a:cxn ang="0">
                  <a:pos x="T8" y="T9"/>
                </a:cxn>
              </a:cxnLst>
              <a:rect l="0" t="0" r="r" b="b"/>
              <a:pathLst>
                <a:path w="546" h="393">
                  <a:moveTo>
                    <a:pt x="546" y="5"/>
                  </a:moveTo>
                  <a:lnTo>
                    <a:pt x="4" y="393"/>
                  </a:lnTo>
                  <a:lnTo>
                    <a:pt x="0" y="388"/>
                  </a:lnTo>
                  <a:lnTo>
                    <a:pt x="543" y="0"/>
                  </a:lnTo>
                  <a:lnTo>
                    <a:pt x="546"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86" name="Freeform 311">
              <a:extLst>
                <a:ext uri="{FF2B5EF4-FFF2-40B4-BE49-F238E27FC236}">
                  <a16:creationId xmlns:a16="http://schemas.microsoft.com/office/drawing/2014/main" id="{D3C3F79A-B375-8CF3-B8BB-303D3E9EF87F}"/>
                </a:ext>
              </a:extLst>
            </p:cNvPr>
            <p:cNvSpPr>
              <a:spLocks/>
            </p:cNvSpPr>
            <p:nvPr/>
          </p:nvSpPr>
          <p:spPr bwMode="auto">
            <a:xfrm>
              <a:off x="7765979" y="2713054"/>
              <a:ext cx="198609" cy="143947"/>
            </a:xfrm>
            <a:custGeom>
              <a:avLst/>
              <a:gdLst>
                <a:gd name="T0" fmla="*/ 545 w 545"/>
                <a:gd name="T1" fmla="*/ 5 h 395"/>
                <a:gd name="T2" fmla="*/ 5 w 545"/>
                <a:gd name="T3" fmla="*/ 395 h 395"/>
                <a:gd name="T4" fmla="*/ 0 w 545"/>
                <a:gd name="T5" fmla="*/ 390 h 395"/>
                <a:gd name="T6" fmla="*/ 542 w 545"/>
                <a:gd name="T7" fmla="*/ 0 h 395"/>
                <a:gd name="T8" fmla="*/ 545 w 545"/>
                <a:gd name="T9" fmla="*/ 5 h 395"/>
              </a:gdLst>
              <a:ahLst/>
              <a:cxnLst>
                <a:cxn ang="0">
                  <a:pos x="T0" y="T1"/>
                </a:cxn>
                <a:cxn ang="0">
                  <a:pos x="T2" y="T3"/>
                </a:cxn>
                <a:cxn ang="0">
                  <a:pos x="T4" y="T5"/>
                </a:cxn>
                <a:cxn ang="0">
                  <a:pos x="T6" y="T7"/>
                </a:cxn>
                <a:cxn ang="0">
                  <a:pos x="T8" y="T9"/>
                </a:cxn>
              </a:cxnLst>
              <a:rect l="0" t="0" r="r" b="b"/>
              <a:pathLst>
                <a:path w="545" h="395">
                  <a:moveTo>
                    <a:pt x="545" y="5"/>
                  </a:moveTo>
                  <a:lnTo>
                    <a:pt x="5" y="395"/>
                  </a:lnTo>
                  <a:lnTo>
                    <a:pt x="0" y="390"/>
                  </a:lnTo>
                  <a:lnTo>
                    <a:pt x="542" y="0"/>
                  </a:lnTo>
                  <a:lnTo>
                    <a:pt x="545" y="5"/>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87" name="Freeform 312">
              <a:extLst>
                <a:ext uri="{FF2B5EF4-FFF2-40B4-BE49-F238E27FC236}">
                  <a16:creationId xmlns:a16="http://schemas.microsoft.com/office/drawing/2014/main" id="{FF0FD1FC-A724-35D5-2576-8977E8C114CE}"/>
                </a:ext>
              </a:extLst>
            </p:cNvPr>
            <p:cNvSpPr>
              <a:spLocks/>
            </p:cNvSpPr>
            <p:nvPr/>
          </p:nvSpPr>
          <p:spPr bwMode="auto">
            <a:xfrm>
              <a:off x="8224057" y="2473629"/>
              <a:ext cx="255095" cy="339642"/>
            </a:xfrm>
            <a:custGeom>
              <a:avLst/>
              <a:gdLst>
                <a:gd name="T0" fmla="*/ 674 w 700"/>
                <a:gd name="T1" fmla="*/ 932 h 932"/>
                <a:gd name="T2" fmla="*/ 700 w 700"/>
                <a:gd name="T3" fmla="*/ 913 h 932"/>
                <a:gd name="T4" fmla="*/ 26 w 700"/>
                <a:gd name="T5" fmla="*/ 0 h 932"/>
                <a:gd name="T6" fmla="*/ 0 w 700"/>
                <a:gd name="T7" fmla="*/ 18 h 932"/>
                <a:gd name="T8" fmla="*/ 674 w 700"/>
                <a:gd name="T9" fmla="*/ 932 h 932"/>
              </a:gdLst>
              <a:ahLst/>
              <a:cxnLst>
                <a:cxn ang="0">
                  <a:pos x="T0" y="T1"/>
                </a:cxn>
                <a:cxn ang="0">
                  <a:pos x="T2" y="T3"/>
                </a:cxn>
                <a:cxn ang="0">
                  <a:pos x="T4" y="T5"/>
                </a:cxn>
                <a:cxn ang="0">
                  <a:pos x="T6" y="T7"/>
                </a:cxn>
                <a:cxn ang="0">
                  <a:pos x="T8" y="T9"/>
                </a:cxn>
              </a:cxnLst>
              <a:rect l="0" t="0" r="r" b="b"/>
              <a:pathLst>
                <a:path w="700" h="932">
                  <a:moveTo>
                    <a:pt x="674" y="932"/>
                  </a:moveTo>
                  <a:lnTo>
                    <a:pt x="700" y="913"/>
                  </a:lnTo>
                  <a:lnTo>
                    <a:pt x="26" y="0"/>
                  </a:lnTo>
                  <a:lnTo>
                    <a:pt x="0" y="18"/>
                  </a:lnTo>
                  <a:lnTo>
                    <a:pt x="674" y="932"/>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88" name="Freeform 313">
              <a:extLst>
                <a:ext uri="{FF2B5EF4-FFF2-40B4-BE49-F238E27FC236}">
                  <a16:creationId xmlns:a16="http://schemas.microsoft.com/office/drawing/2014/main" id="{AE10C805-3239-FF80-B62C-FCD3D4A0165A}"/>
                </a:ext>
              </a:extLst>
            </p:cNvPr>
            <p:cNvSpPr>
              <a:spLocks/>
            </p:cNvSpPr>
            <p:nvPr/>
          </p:nvSpPr>
          <p:spPr bwMode="auto">
            <a:xfrm>
              <a:off x="8235718" y="2483468"/>
              <a:ext cx="237602" cy="322149"/>
            </a:xfrm>
            <a:custGeom>
              <a:avLst/>
              <a:gdLst>
                <a:gd name="T0" fmla="*/ 652 w 652"/>
                <a:gd name="T1" fmla="*/ 881 h 884"/>
                <a:gd name="T2" fmla="*/ 649 w 652"/>
                <a:gd name="T3" fmla="*/ 884 h 884"/>
                <a:gd name="T4" fmla="*/ 0 w 652"/>
                <a:gd name="T5" fmla="*/ 3 h 884"/>
                <a:gd name="T6" fmla="*/ 4 w 652"/>
                <a:gd name="T7" fmla="*/ 0 h 884"/>
                <a:gd name="T8" fmla="*/ 652 w 652"/>
                <a:gd name="T9" fmla="*/ 881 h 884"/>
              </a:gdLst>
              <a:ahLst/>
              <a:cxnLst>
                <a:cxn ang="0">
                  <a:pos x="T0" y="T1"/>
                </a:cxn>
                <a:cxn ang="0">
                  <a:pos x="T2" y="T3"/>
                </a:cxn>
                <a:cxn ang="0">
                  <a:pos x="T4" y="T5"/>
                </a:cxn>
                <a:cxn ang="0">
                  <a:pos x="T6" y="T7"/>
                </a:cxn>
                <a:cxn ang="0">
                  <a:pos x="T8" y="T9"/>
                </a:cxn>
              </a:cxnLst>
              <a:rect l="0" t="0" r="r" b="b"/>
              <a:pathLst>
                <a:path w="652" h="884">
                  <a:moveTo>
                    <a:pt x="652" y="881"/>
                  </a:moveTo>
                  <a:lnTo>
                    <a:pt x="649" y="884"/>
                  </a:lnTo>
                  <a:lnTo>
                    <a:pt x="0" y="3"/>
                  </a:lnTo>
                  <a:lnTo>
                    <a:pt x="4" y="0"/>
                  </a:lnTo>
                  <a:lnTo>
                    <a:pt x="652" y="881"/>
                  </a:lnTo>
                  <a:close/>
                </a:path>
              </a:pathLst>
            </a:custGeom>
            <a:solidFill>
              <a:srgbClr val="9294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89" name="Freeform 314">
              <a:extLst>
                <a:ext uri="{FF2B5EF4-FFF2-40B4-BE49-F238E27FC236}">
                  <a16:creationId xmlns:a16="http://schemas.microsoft.com/office/drawing/2014/main" id="{BD2A6D2E-B13B-3286-005B-E19B5459BEA0}"/>
                </a:ext>
              </a:extLst>
            </p:cNvPr>
            <p:cNvSpPr>
              <a:spLocks/>
            </p:cNvSpPr>
            <p:nvPr/>
          </p:nvSpPr>
          <p:spPr bwMode="auto">
            <a:xfrm>
              <a:off x="8229158" y="2480919"/>
              <a:ext cx="237968" cy="322149"/>
            </a:xfrm>
            <a:custGeom>
              <a:avLst/>
              <a:gdLst>
                <a:gd name="T0" fmla="*/ 653 w 653"/>
                <a:gd name="T1" fmla="*/ 881 h 884"/>
                <a:gd name="T2" fmla="*/ 648 w 653"/>
                <a:gd name="T3" fmla="*/ 884 h 884"/>
                <a:gd name="T4" fmla="*/ 0 w 653"/>
                <a:gd name="T5" fmla="*/ 4 h 884"/>
                <a:gd name="T6" fmla="*/ 3 w 653"/>
                <a:gd name="T7" fmla="*/ 0 h 884"/>
                <a:gd name="T8" fmla="*/ 653 w 653"/>
                <a:gd name="T9" fmla="*/ 881 h 884"/>
              </a:gdLst>
              <a:ahLst/>
              <a:cxnLst>
                <a:cxn ang="0">
                  <a:pos x="T0" y="T1"/>
                </a:cxn>
                <a:cxn ang="0">
                  <a:pos x="T2" y="T3"/>
                </a:cxn>
                <a:cxn ang="0">
                  <a:pos x="T4" y="T5"/>
                </a:cxn>
                <a:cxn ang="0">
                  <a:pos x="T6" y="T7"/>
                </a:cxn>
                <a:cxn ang="0">
                  <a:pos x="T8" y="T9"/>
                </a:cxn>
              </a:cxnLst>
              <a:rect l="0" t="0" r="r" b="b"/>
              <a:pathLst>
                <a:path w="653" h="884">
                  <a:moveTo>
                    <a:pt x="653" y="881"/>
                  </a:moveTo>
                  <a:lnTo>
                    <a:pt x="648" y="884"/>
                  </a:lnTo>
                  <a:lnTo>
                    <a:pt x="0" y="4"/>
                  </a:lnTo>
                  <a:lnTo>
                    <a:pt x="3" y="0"/>
                  </a:lnTo>
                  <a:lnTo>
                    <a:pt x="653" y="881"/>
                  </a:lnTo>
                  <a:close/>
                </a:path>
              </a:pathLst>
            </a:custGeom>
            <a:solidFill>
              <a:srgbClr val="9294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90" name="Freeform 315">
              <a:extLst>
                <a:ext uri="{FF2B5EF4-FFF2-40B4-BE49-F238E27FC236}">
                  <a16:creationId xmlns:a16="http://schemas.microsoft.com/office/drawing/2014/main" id="{EEDDEB83-DA89-C498-02C8-65405A80124E}"/>
                </a:ext>
              </a:extLst>
            </p:cNvPr>
            <p:cNvSpPr>
              <a:spLocks/>
            </p:cNvSpPr>
            <p:nvPr/>
          </p:nvSpPr>
          <p:spPr bwMode="auto">
            <a:xfrm>
              <a:off x="7715324" y="2839873"/>
              <a:ext cx="254367" cy="339642"/>
            </a:xfrm>
            <a:custGeom>
              <a:avLst/>
              <a:gdLst>
                <a:gd name="T0" fmla="*/ 698 w 698"/>
                <a:gd name="T1" fmla="*/ 913 h 932"/>
                <a:gd name="T2" fmla="*/ 672 w 698"/>
                <a:gd name="T3" fmla="*/ 932 h 932"/>
                <a:gd name="T4" fmla="*/ 0 w 698"/>
                <a:gd name="T5" fmla="*/ 17 h 932"/>
                <a:gd name="T6" fmla="*/ 26 w 698"/>
                <a:gd name="T7" fmla="*/ 0 h 932"/>
                <a:gd name="T8" fmla="*/ 698 w 698"/>
                <a:gd name="T9" fmla="*/ 913 h 932"/>
              </a:gdLst>
              <a:ahLst/>
              <a:cxnLst>
                <a:cxn ang="0">
                  <a:pos x="T0" y="T1"/>
                </a:cxn>
                <a:cxn ang="0">
                  <a:pos x="T2" y="T3"/>
                </a:cxn>
                <a:cxn ang="0">
                  <a:pos x="T4" y="T5"/>
                </a:cxn>
                <a:cxn ang="0">
                  <a:pos x="T6" y="T7"/>
                </a:cxn>
                <a:cxn ang="0">
                  <a:pos x="T8" y="T9"/>
                </a:cxn>
              </a:cxnLst>
              <a:rect l="0" t="0" r="r" b="b"/>
              <a:pathLst>
                <a:path w="698" h="932">
                  <a:moveTo>
                    <a:pt x="698" y="913"/>
                  </a:moveTo>
                  <a:lnTo>
                    <a:pt x="672" y="932"/>
                  </a:lnTo>
                  <a:lnTo>
                    <a:pt x="0" y="17"/>
                  </a:lnTo>
                  <a:lnTo>
                    <a:pt x="26" y="0"/>
                  </a:lnTo>
                  <a:lnTo>
                    <a:pt x="698" y="913"/>
                  </a:ln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91" name="Freeform 316">
              <a:extLst>
                <a:ext uri="{FF2B5EF4-FFF2-40B4-BE49-F238E27FC236}">
                  <a16:creationId xmlns:a16="http://schemas.microsoft.com/office/drawing/2014/main" id="{AB166468-9039-100B-E533-91ED870FA96D}"/>
                </a:ext>
              </a:extLst>
            </p:cNvPr>
            <p:cNvSpPr>
              <a:spLocks/>
            </p:cNvSpPr>
            <p:nvPr/>
          </p:nvSpPr>
          <p:spPr bwMode="auto">
            <a:xfrm>
              <a:off x="7723340" y="2851536"/>
              <a:ext cx="238332" cy="322149"/>
            </a:xfrm>
            <a:custGeom>
              <a:avLst/>
              <a:gdLst>
                <a:gd name="T0" fmla="*/ 650 w 654"/>
                <a:gd name="T1" fmla="*/ 884 h 884"/>
                <a:gd name="T2" fmla="*/ 654 w 654"/>
                <a:gd name="T3" fmla="*/ 881 h 884"/>
                <a:gd name="T4" fmla="*/ 5 w 654"/>
                <a:gd name="T5" fmla="*/ 0 h 884"/>
                <a:gd name="T6" fmla="*/ 0 w 654"/>
                <a:gd name="T7" fmla="*/ 4 h 884"/>
                <a:gd name="T8" fmla="*/ 650 w 654"/>
                <a:gd name="T9" fmla="*/ 884 h 884"/>
              </a:gdLst>
              <a:ahLst/>
              <a:cxnLst>
                <a:cxn ang="0">
                  <a:pos x="T0" y="T1"/>
                </a:cxn>
                <a:cxn ang="0">
                  <a:pos x="T2" y="T3"/>
                </a:cxn>
                <a:cxn ang="0">
                  <a:pos x="T4" y="T5"/>
                </a:cxn>
                <a:cxn ang="0">
                  <a:pos x="T6" y="T7"/>
                </a:cxn>
                <a:cxn ang="0">
                  <a:pos x="T8" y="T9"/>
                </a:cxn>
              </a:cxnLst>
              <a:rect l="0" t="0" r="r" b="b"/>
              <a:pathLst>
                <a:path w="654" h="884">
                  <a:moveTo>
                    <a:pt x="650" y="884"/>
                  </a:moveTo>
                  <a:lnTo>
                    <a:pt x="654" y="881"/>
                  </a:lnTo>
                  <a:lnTo>
                    <a:pt x="5" y="0"/>
                  </a:lnTo>
                  <a:lnTo>
                    <a:pt x="0" y="4"/>
                  </a:lnTo>
                  <a:lnTo>
                    <a:pt x="650" y="884"/>
                  </a:lnTo>
                  <a:close/>
                </a:path>
              </a:pathLst>
            </a:custGeom>
            <a:solidFill>
              <a:srgbClr val="9294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92" name="Freeform 317">
              <a:extLst>
                <a:ext uri="{FF2B5EF4-FFF2-40B4-BE49-F238E27FC236}">
                  <a16:creationId xmlns:a16="http://schemas.microsoft.com/office/drawing/2014/main" id="{8D7596CC-0605-2E55-DC9F-E1737399F9F8}"/>
                </a:ext>
              </a:extLst>
            </p:cNvPr>
            <p:cNvSpPr>
              <a:spLocks/>
            </p:cNvSpPr>
            <p:nvPr/>
          </p:nvSpPr>
          <p:spPr bwMode="auto">
            <a:xfrm>
              <a:off x="7723340" y="2844611"/>
              <a:ext cx="238332" cy="322515"/>
            </a:xfrm>
            <a:custGeom>
              <a:avLst/>
              <a:gdLst>
                <a:gd name="T0" fmla="*/ 649 w 654"/>
                <a:gd name="T1" fmla="*/ 885 h 885"/>
                <a:gd name="T2" fmla="*/ 654 w 654"/>
                <a:gd name="T3" fmla="*/ 881 h 885"/>
                <a:gd name="T4" fmla="*/ 4 w 654"/>
                <a:gd name="T5" fmla="*/ 0 h 885"/>
                <a:gd name="T6" fmla="*/ 0 w 654"/>
                <a:gd name="T7" fmla="*/ 4 h 885"/>
                <a:gd name="T8" fmla="*/ 649 w 654"/>
                <a:gd name="T9" fmla="*/ 885 h 885"/>
              </a:gdLst>
              <a:ahLst/>
              <a:cxnLst>
                <a:cxn ang="0">
                  <a:pos x="T0" y="T1"/>
                </a:cxn>
                <a:cxn ang="0">
                  <a:pos x="T2" y="T3"/>
                </a:cxn>
                <a:cxn ang="0">
                  <a:pos x="T4" y="T5"/>
                </a:cxn>
                <a:cxn ang="0">
                  <a:pos x="T6" y="T7"/>
                </a:cxn>
                <a:cxn ang="0">
                  <a:pos x="T8" y="T9"/>
                </a:cxn>
              </a:cxnLst>
              <a:rect l="0" t="0" r="r" b="b"/>
              <a:pathLst>
                <a:path w="654" h="885">
                  <a:moveTo>
                    <a:pt x="649" y="885"/>
                  </a:moveTo>
                  <a:lnTo>
                    <a:pt x="654" y="881"/>
                  </a:lnTo>
                  <a:lnTo>
                    <a:pt x="4" y="0"/>
                  </a:lnTo>
                  <a:lnTo>
                    <a:pt x="0" y="4"/>
                  </a:lnTo>
                  <a:lnTo>
                    <a:pt x="649" y="885"/>
                  </a:lnTo>
                  <a:close/>
                </a:path>
              </a:pathLst>
            </a:custGeom>
            <a:solidFill>
              <a:srgbClr val="9294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93" name="Freeform 318">
              <a:extLst>
                <a:ext uri="{FF2B5EF4-FFF2-40B4-BE49-F238E27FC236}">
                  <a16:creationId xmlns:a16="http://schemas.microsoft.com/office/drawing/2014/main" id="{06A5A466-520A-F8F6-F22E-3BFE2A25BA40}"/>
                </a:ext>
              </a:extLst>
            </p:cNvPr>
            <p:cNvSpPr>
              <a:spLocks/>
            </p:cNvSpPr>
            <p:nvPr/>
          </p:nvSpPr>
          <p:spPr bwMode="auto">
            <a:xfrm>
              <a:off x="7454762" y="5025679"/>
              <a:ext cx="587813" cy="559388"/>
            </a:xfrm>
            <a:custGeom>
              <a:avLst/>
              <a:gdLst>
                <a:gd name="T0" fmla="*/ 788 w 943"/>
                <a:gd name="T1" fmla="*/ 901 h 901"/>
                <a:gd name="T2" fmla="*/ 0 w 943"/>
                <a:gd name="T3" fmla="*/ 281 h 901"/>
                <a:gd name="T4" fmla="*/ 251 w 943"/>
                <a:gd name="T5" fmla="*/ 40 h 901"/>
                <a:gd name="T6" fmla="*/ 943 w 943"/>
                <a:gd name="T7" fmla="*/ 598 h 901"/>
                <a:gd name="T8" fmla="*/ 788 w 943"/>
                <a:gd name="T9" fmla="*/ 901 h 901"/>
              </a:gdLst>
              <a:ahLst/>
              <a:cxnLst>
                <a:cxn ang="0">
                  <a:pos x="T0" y="T1"/>
                </a:cxn>
                <a:cxn ang="0">
                  <a:pos x="T2" y="T3"/>
                </a:cxn>
                <a:cxn ang="0">
                  <a:pos x="T4" y="T5"/>
                </a:cxn>
                <a:cxn ang="0">
                  <a:pos x="T6" y="T7"/>
                </a:cxn>
                <a:cxn ang="0">
                  <a:pos x="T8" y="T9"/>
                </a:cxn>
              </a:cxnLst>
              <a:rect l="0" t="0" r="r" b="b"/>
              <a:pathLst>
                <a:path w="943" h="901">
                  <a:moveTo>
                    <a:pt x="788" y="901"/>
                  </a:moveTo>
                  <a:cubicBezTo>
                    <a:pt x="0" y="281"/>
                    <a:pt x="0" y="281"/>
                    <a:pt x="0" y="281"/>
                  </a:cubicBezTo>
                  <a:cubicBezTo>
                    <a:pt x="0" y="281"/>
                    <a:pt x="150" y="75"/>
                    <a:pt x="251" y="40"/>
                  </a:cubicBezTo>
                  <a:cubicBezTo>
                    <a:pt x="495" y="0"/>
                    <a:pt x="940" y="361"/>
                    <a:pt x="943" y="598"/>
                  </a:cubicBezTo>
                  <a:cubicBezTo>
                    <a:pt x="930" y="696"/>
                    <a:pt x="788" y="901"/>
                    <a:pt x="788" y="901"/>
                  </a:cubicBezTo>
                  <a:close/>
                </a:path>
              </a:pathLst>
            </a:custGeom>
            <a:solidFill>
              <a:srgbClr val="9EACB4"/>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394" name="Freeform 319">
              <a:extLst>
                <a:ext uri="{FF2B5EF4-FFF2-40B4-BE49-F238E27FC236}">
                  <a16:creationId xmlns:a16="http://schemas.microsoft.com/office/drawing/2014/main" id="{076AAE36-C7E4-8A2E-748F-5A83D3A84946}"/>
                </a:ext>
              </a:extLst>
            </p:cNvPr>
            <p:cNvSpPr>
              <a:spLocks/>
            </p:cNvSpPr>
            <p:nvPr/>
          </p:nvSpPr>
          <p:spPr bwMode="auto">
            <a:xfrm>
              <a:off x="7809344" y="4693689"/>
              <a:ext cx="146498" cy="110420"/>
            </a:xfrm>
            <a:custGeom>
              <a:avLst/>
              <a:gdLst>
                <a:gd name="T0" fmla="*/ 402 w 402"/>
                <a:gd name="T1" fmla="*/ 228 h 303"/>
                <a:gd name="T2" fmla="*/ 185 w 402"/>
                <a:gd name="T3" fmla="*/ 303 h 303"/>
                <a:gd name="T4" fmla="*/ 0 w 402"/>
                <a:gd name="T5" fmla="*/ 97 h 303"/>
                <a:gd name="T6" fmla="*/ 264 w 402"/>
                <a:gd name="T7" fmla="*/ 0 h 303"/>
                <a:gd name="T8" fmla="*/ 402 w 402"/>
                <a:gd name="T9" fmla="*/ 228 h 303"/>
              </a:gdLst>
              <a:ahLst/>
              <a:cxnLst>
                <a:cxn ang="0">
                  <a:pos x="T0" y="T1"/>
                </a:cxn>
                <a:cxn ang="0">
                  <a:pos x="T2" y="T3"/>
                </a:cxn>
                <a:cxn ang="0">
                  <a:pos x="T4" y="T5"/>
                </a:cxn>
                <a:cxn ang="0">
                  <a:pos x="T6" y="T7"/>
                </a:cxn>
                <a:cxn ang="0">
                  <a:pos x="T8" y="T9"/>
                </a:cxn>
              </a:cxnLst>
              <a:rect l="0" t="0" r="r" b="b"/>
              <a:pathLst>
                <a:path w="402" h="303">
                  <a:moveTo>
                    <a:pt x="402" y="228"/>
                  </a:moveTo>
                  <a:lnTo>
                    <a:pt x="185" y="303"/>
                  </a:lnTo>
                  <a:lnTo>
                    <a:pt x="0" y="97"/>
                  </a:lnTo>
                  <a:lnTo>
                    <a:pt x="264" y="0"/>
                  </a:lnTo>
                  <a:lnTo>
                    <a:pt x="402" y="228"/>
                  </a:lnTo>
                  <a:close/>
                </a:path>
              </a:pathLst>
            </a:custGeom>
            <a:solidFill>
              <a:srgbClr val="EBC1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95" name="Freeform 320">
              <a:extLst>
                <a:ext uri="{FF2B5EF4-FFF2-40B4-BE49-F238E27FC236}">
                  <a16:creationId xmlns:a16="http://schemas.microsoft.com/office/drawing/2014/main" id="{1EAB4830-B764-33C8-753D-5D31A65DBB90}"/>
                </a:ext>
              </a:extLst>
            </p:cNvPr>
            <p:cNvSpPr>
              <a:spLocks/>
            </p:cNvSpPr>
            <p:nvPr/>
          </p:nvSpPr>
          <p:spPr bwMode="auto">
            <a:xfrm>
              <a:off x="7937986" y="4743979"/>
              <a:ext cx="135929" cy="53934"/>
            </a:xfrm>
            <a:custGeom>
              <a:avLst/>
              <a:gdLst>
                <a:gd name="T0" fmla="*/ 218 w 218"/>
                <a:gd name="T1" fmla="*/ 70 h 87"/>
                <a:gd name="T2" fmla="*/ 88 w 218"/>
                <a:gd name="T3" fmla="*/ 85 h 87"/>
                <a:gd name="T4" fmla="*/ 4 w 218"/>
                <a:gd name="T5" fmla="*/ 61 h 87"/>
                <a:gd name="T6" fmla="*/ 66 w 218"/>
                <a:gd name="T7" fmla="*/ 27 h 87"/>
                <a:gd name="T8" fmla="*/ 218 w 218"/>
                <a:gd name="T9" fmla="*/ 70 h 87"/>
              </a:gdLst>
              <a:ahLst/>
              <a:cxnLst>
                <a:cxn ang="0">
                  <a:pos x="T0" y="T1"/>
                </a:cxn>
                <a:cxn ang="0">
                  <a:pos x="T2" y="T3"/>
                </a:cxn>
                <a:cxn ang="0">
                  <a:pos x="T4" y="T5"/>
                </a:cxn>
                <a:cxn ang="0">
                  <a:pos x="T6" y="T7"/>
                </a:cxn>
                <a:cxn ang="0">
                  <a:pos x="T8" y="T9"/>
                </a:cxn>
              </a:cxnLst>
              <a:rect l="0" t="0" r="r" b="b"/>
              <a:pathLst>
                <a:path w="218" h="87">
                  <a:moveTo>
                    <a:pt x="218" y="70"/>
                  </a:moveTo>
                  <a:cubicBezTo>
                    <a:pt x="88" y="85"/>
                    <a:pt x="88" y="85"/>
                    <a:pt x="88" y="85"/>
                  </a:cubicBezTo>
                  <a:cubicBezTo>
                    <a:pt x="72" y="87"/>
                    <a:pt x="7" y="77"/>
                    <a:pt x="4" y="61"/>
                  </a:cubicBezTo>
                  <a:cubicBezTo>
                    <a:pt x="0" y="44"/>
                    <a:pt x="49" y="29"/>
                    <a:pt x="66" y="27"/>
                  </a:cubicBezTo>
                  <a:cubicBezTo>
                    <a:pt x="119" y="24"/>
                    <a:pt x="212" y="0"/>
                    <a:pt x="218" y="70"/>
                  </a:cubicBezTo>
                  <a:close/>
                </a:path>
              </a:pathLst>
            </a:custGeom>
            <a:solidFill>
              <a:srgbClr val="E0B7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96" name="Freeform 321">
              <a:extLst>
                <a:ext uri="{FF2B5EF4-FFF2-40B4-BE49-F238E27FC236}">
                  <a16:creationId xmlns:a16="http://schemas.microsoft.com/office/drawing/2014/main" id="{7AD4A47C-5FCE-2F8E-1880-328F07C66C25}"/>
                </a:ext>
              </a:extLst>
            </p:cNvPr>
            <p:cNvSpPr>
              <a:spLocks/>
            </p:cNvSpPr>
            <p:nvPr/>
          </p:nvSpPr>
          <p:spPr bwMode="auto">
            <a:xfrm>
              <a:off x="7861822" y="4607686"/>
              <a:ext cx="297368" cy="185126"/>
            </a:xfrm>
            <a:custGeom>
              <a:avLst/>
              <a:gdLst>
                <a:gd name="T0" fmla="*/ 427 w 477"/>
                <a:gd name="T1" fmla="*/ 174 h 298"/>
                <a:gd name="T2" fmla="*/ 278 w 477"/>
                <a:gd name="T3" fmla="*/ 195 h 298"/>
                <a:gd name="T4" fmla="*/ 278 w 477"/>
                <a:gd name="T5" fmla="*/ 194 h 298"/>
                <a:gd name="T6" fmla="*/ 439 w 477"/>
                <a:gd name="T7" fmla="*/ 137 h 298"/>
                <a:gd name="T8" fmla="*/ 428 w 477"/>
                <a:gd name="T9" fmla="*/ 98 h 298"/>
                <a:gd name="T10" fmla="*/ 261 w 477"/>
                <a:gd name="T11" fmla="*/ 147 h 298"/>
                <a:gd name="T12" fmla="*/ 260 w 477"/>
                <a:gd name="T13" fmla="*/ 144 h 298"/>
                <a:gd name="T14" fmla="*/ 402 w 477"/>
                <a:gd name="T15" fmla="*/ 81 h 298"/>
                <a:gd name="T16" fmla="*/ 419 w 477"/>
                <a:gd name="T17" fmla="*/ 50 h 298"/>
                <a:gd name="T18" fmla="*/ 388 w 477"/>
                <a:gd name="T19" fmla="*/ 46 h 298"/>
                <a:gd name="T20" fmla="*/ 243 w 477"/>
                <a:gd name="T21" fmla="*/ 98 h 298"/>
                <a:gd name="T22" fmla="*/ 242 w 477"/>
                <a:gd name="T23" fmla="*/ 96 h 298"/>
                <a:gd name="T24" fmla="*/ 331 w 477"/>
                <a:gd name="T25" fmla="*/ 43 h 298"/>
                <a:gd name="T26" fmla="*/ 348 w 477"/>
                <a:gd name="T27" fmla="*/ 16 h 298"/>
                <a:gd name="T28" fmla="*/ 318 w 477"/>
                <a:gd name="T29" fmla="*/ 15 h 298"/>
                <a:gd name="T30" fmla="*/ 226 w 477"/>
                <a:gd name="T31" fmla="*/ 58 h 298"/>
                <a:gd name="T32" fmla="*/ 38 w 477"/>
                <a:gd name="T33" fmla="*/ 144 h 298"/>
                <a:gd name="T34" fmla="*/ 94 w 477"/>
                <a:gd name="T35" fmla="*/ 282 h 298"/>
                <a:gd name="T36" fmla="*/ 161 w 477"/>
                <a:gd name="T37" fmla="*/ 293 h 298"/>
                <a:gd name="T38" fmla="*/ 289 w 477"/>
                <a:gd name="T39" fmla="*/ 246 h 298"/>
                <a:gd name="T40" fmla="*/ 434 w 477"/>
                <a:gd name="T41" fmla="*/ 215 h 298"/>
                <a:gd name="T42" fmla="*/ 427 w 477"/>
                <a:gd name="T43" fmla="*/ 174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7" h="298">
                  <a:moveTo>
                    <a:pt x="427" y="174"/>
                  </a:moveTo>
                  <a:cubicBezTo>
                    <a:pt x="278" y="195"/>
                    <a:pt x="278" y="195"/>
                    <a:pt x="278" y="195"/>
                  </a:cubicBezTo>
                  <a:cubicBezTo>
                    <a:pt x="278" y="194"/>
                    <a:pt x="278" y="194"/>
                    <a:pt x="278" y="194"/>
                  </a:cubicBezTo>
                  <a:cubicBezTo>
                    <a:pt x="439" y="137"/>
                    <a:pt x="439" y="137"/>
                    <a:pt x="439" y="137"/>
                  </a:cubicBezTo>
                  <a:cubicBezTo>
                    <a:pt x="473" y="125"/>
                    <a:pt x="463" y="89"/>
                    <a:pt x="428" y="98"/>
                  </a:cubicBezTo>
                  <a:cubicBezTo>
                    <a:pt x="261" y="147"/>
                    <a:pt x="261" y="147"/>
                    <a:pt x="261" y="147"/>
                  </a:cubicBezTo>
                  <a:cubicBezTo>
                    <a:pt x="260" y="144"/>
                    <a:pt x="260" y="144"/>
                    <a:pt x="260" y="144"/>
                  </a:cubicBezTo>
                  <a:cubicBezTo>
                    <a:pt x="402" y="81"/>
                    <a:pt x="402" y="81"/>
                    <a:pt x="402" y="81"/>
                  </a:cubicBezTo>
                  <a:cubicBezTo>
                    <a:pt x="423" y="72"/>
                    <a:pt x="423" y="63"/>
                    <a:pt x="419" y="50"/>
                  </a:cubicBezTo>
                  <a:cubicBezTo>
                    <a:pt x="412" y="38"/>
                    <a:pt x="401" y="42"/>
                    <a:pt x="388" y="46"/>
                  </a:cubicBezTo>
                  <a:cubicBezTo>
                    <a:pt x="243" y="98"/>
                    <a:pt x="243" y="98"/>
                    <a:pt x="243" y="98"/>
                  </a:cubicBezTo>
                  <a:cubicBezTo>
                    <a:pt x="242" y="96"/>
                    <a:pt x="242" y="96"/>
                    <a:pt x="242" y="96"/>
                  </a:cubicBezTo>
                  <a:cubicBezTo>
                    <a:pt x="331" y="43"/>
                    <a:pt x="331" y="43"/>
                    <a:pt x="331" y="43"/>
                  </a:cubicBezTo>
                  <a:cubicBezTo>
                    <a:pt x="342" y="33"/>
                    <a:pt x="355" y="32"/>
                    <a:pt x="348" y="16"/>
                  </a:cubicBezTo>
                  <a:cubicBezTo>
                    <a:pt x="340" y="0"/>
                    <a:pt x="331" y="10"/>
                    <a:pt x="318" y="15"/>
                  </a:cubicBezTo>
                  <a:cubicBezTo>
                    <a:pt x="226" y="58"/>
                    <a:pt x="226" y="58"/>
                    <a:pt x="226" y="58"/>
                  </a:cubicBezTo>
                  <a:cubicBezTo>
                    <a:pt x="172" y="65"/>
                    <a:pt x="81" y="110"/>
                    <a:pt x="38" y="144"/>
                  </a:cubicBezTo>
                  <a:cubicBezTo>
                    <a:pt x="0" y="204"/>
                    <a:pt x="58" y="272"/>
                    <a:pt x="94" y="282"/>
                  </a:cubicBezTo>
                  <a:cubicBezTo>
                    <a:pt x="123" y="290"/>
                    <a:pt x="143" y="298"/>
                    <a:pt x="161" y="293"/>
                  </a:cubicBezTo>
                  <a:cubicBezTo>
                    <a:pt x="289" y="246"/>
                    <a:pt x="289" y="246"/>
                    <a:pt x="289" y="246"/>
                  </a:cubicBezTo>
                  <a:cubicBezTo>
                    <a:pt x="434" y="215"/>
                    <a:pt x="434" y="215"/>
                    <a:pt x="434" y="215"/>
                  </a:cubicBezTo>
                  <a:cubicBezTo>
                    <a:pt x="477" y="202"/>
                    <a:pt x="462" y="165"/>
                    <a:pt x="427" y="174"/>
                  </a:cubicBezTo>
                  <a:close/>
                </a:path>
              </a:pathLst>
            </a:custGeom>
            <a:solidFill>
              <a:srgbClr val="EBC1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97" name="Freeform 322">
              <a:extLst>
                <a:ext uri="{FF2B5EF4-FFF2-40B4-BE49-F238E27FC236}">
                  <a16:creationId xmlns:a16="http://schemas.microsoft.com/office/drawing/2014/main" id="{650678F6-E140-D646-DE25-39421A7EB13A}"/>
                </a:ext>
              </a:extLst>
            </p:cNvPr>
            <p:cNvSpPr>
              <a:spLocks/>
            </p:cNvSpPr>
            <p:nvPr/>
          </p:nvSpPr>
          <p:spPr bwMode="auto">
            <a:xfrm>
              <a:off x="8296941" y="5025679"/>
              <a:ext cx="96207" cy="122810"/>
            </a:xfrm>
            <a:custGeom>
              <a:avLst/>
              <a:gdLst>
                <a:gd name="T0" fmla="*/ 2 w 264"/>
                <a:gd name="T1" fmla="*/ 0 h 337"/>
                <a:gd name="T2" fmla="*/ 0 w 264"/>
                <a:gd name="T3" fmla="*/ 230 h 337"/>
                <a:gd name="T4" fmla="*/ 255 w 264"/>
                <a:gd name="T5" fmla="*/ 337 h 337"/>
                <a:gd name="T6" fmla="*/ 264 w 264"/>
                <a:gd name="T7" fmla="*/ 58 h 337"/>
                <a:gd name="T8" fmla="*/ 2 w 264"/>
                <a:gd name="T9" fmla="*/ 0 h 337"/>
              </a:gdLst>
              <a:ahLst/>
              <a:cxnLst>
                <a:cxn ang="0">
                  <a:pos x="T0" y="T1"/>
                </a:cxn>
                <a:cxn ang="0">
                  <a:pos x="T2" y="T3"/>
                </a:cxn>
                <a:cxn ang="0">
                  <a:pos x="T4" y="T5"/>
                </a:cxn>
                <a:cxn ang="0">
                  <a:pos x="T6" y="T7"/>
                </a:cxn>
                <a:cxn ang="0">
                  <a:pos x="T8" y="T9"/>
                </a:cxn>
              </a:cxnLst>
              <a:rect l="0" t="0" r="r" b="b"/>
              <a:pathLst>
                <a:path w="264" h="337">
                  <a:moveTo>
                    <a:pt x="2" y="0"/>
                  </a:moveTo>
                  <a:lnTo>
                    <a:pt x="0" y="230"/>
                  </a:lnTo>
                  <a:lnTo>
                    <a:pt x="255" y="337"/>
                  </a:lnTo>
                  <a:lnTo>
                    <a:pt x="264" y="58"/>
                  </a:lnTo>
                  <a:lnTo>
                    <a:pt x="2" y="0"/>
                  </a:lnTo>
                  <a:close/>
                </a:path>
              </a:pathLst>
            </a:custGeom>
            <a:solidFill>
              <a:srgbClr val="EBC1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98" name="Freeform 323">
              <a:extLst>
                <a:ext uri="{FF2B5EF4-FFF2-40B4-BE49-F238E27FC236}">
                  <a16:creationId xmlns:a16="http://schemas.microsoft.com/office/drawing/2014/main" id="{C1B6ADB4-1F6E-4DF0-1D05-ADE3A72B059C}"/>
                </a:ext>
              </a:extLst>
            </p:cNvPr>
            <p:cNvSpPr>
              <a:spLocks/>
            </p:cNvSpPr>
            <p:nvPr/>
          </p:nvSpPr>
          <p:spPr bwMode="auto">
            <a:xfrm>
              <a:off x="8249567" y="4907606"/>
              <a:ext cx="58672" cy="135929"/>
            </a:xfrm>
            <a:custGeom>
              <a:avLst/>
              <a:gdLst>
                <a:gd name="T0" fmla="*/ 0 w 94"/>
                <a:gd name="T1" fmla="*/ 17 h 219"/>
                <a:gd name="T2" fmla="*/ 28 w 94"/>
                <a:gd name="T3" fmla="*/ 144 h 219"/>
                <a:gd name="T4" fmla="*/ 78 w 94"/>
                <a:gd name="T5" fmla="*/ 217 h 219"/>
                <a:gd name="T6" fmla="*/ 90 w 94"/>
                <a:gd name="T7" fmla="*/ 147 h 219"/>
                <a:gd name="T8" fmla="*/ 0 w 94"/>
                <a:gd name="T9" fmla="*/ 17 h 219"/>
              </a:gdLst>
              <a:ahLst/>
              <a:cxnLst>
                <a:cxn ang="0">
                  <a:pos x="T0" y="T1"/>
                </a:cxn>
                <a:cxn ang="0">
                  <a:pos x="T2" y="T3"/>
                </a:cxn>
                <a:cxn ang="0">
                  <a:pos x="T4" y="T5"/>
                </a:cxn>
                <a:cxn ang="0">
                  <a:pos x="T6" y="T7"/>
                </a:cxn>
                <a:cxn ang="0">
                  <a:pos x="T8" y="T9"/>
                </a:cxn>
              </a:cxnLst>
              <a:rect l="0" t="0" r="r" b="b"/>
              <a:pathLst>
                <a:path w="94" h="219">
                  <a:moveTo>
                    <a:pt x="0" y="17"/>
                  </a:moveTo>
                  <a:cubicBezTo>
                    <a:pt x="28" y="144"/>
                    <a:pt x="28" y="144"/>
                    <a:pt x="28" y="144"/>
                  </a:cubicBezTo>
                  <a:cubicBezTo>
                    <a:pt x="31" y="161"/>
                    <a:pt x="61" y="219"/>
                    <a:pt x="78" y="217"/>
                  </a:cubicBezTo>
                  <a:cubicBezTo>
                    <a:pt x="94" y="215"/>
                    <a:pt x="94" y="164"/>
                    <a:pt x="90" y="147"/>
                  </a:cubicBezTo>
                  <a:cubicBezTo>
                    <a:pt x="75" y="96"/>
                    <a:pt x="68" y="0"/>
                    <a:pt x="0" y="17"/>
                  </a:cubicBezTo>
                  <a:close/>
                </a:path>
              </a:pathLst>
            </a:custGeom>
            <a:solidFill>
              <a:srgbClr val="E0B7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399" name="Freeform 324">
              <a:extLst>
                <a:ext uri="{FF2B5EF4-FFF2-40B4-BE49-F238E27FC236}">
                  <a16:creationId xmlns:a16="http://schemas.microsoft.com/office/drawing/2014/main" id="{10F7F0B0-19CD-BF49-42F9-125297D3ACE7}"/>
                </a:ext>
              </a:extLst>
            </p:cNvPr>
            <p:cNvSpPr>
              <a:spLocks/>
            </p:cNvSpPr>
            <p:nvPr/>
          </p:nvSpPr>
          <p:spPr bwMode="auto">
            <a:xfrm>
              <a:off x="8273982" y="4806661"/>
              <a:ext cx="146498" cy="294817"/>
            </a:xfrm>
            <a:custGeom>
              <a:avLst/>
              <a:gdLst>
                <a:gd name="T0" fmla="*/ 42 w 235"/>
                <a:gd name="T1" fmla="*/ 61 h 475"/>
                <a:gd name="T2" fmla="*/ 70 w 235"/>
                <a:gd name="T3" fmla="*/ 208 h 475"/>
                <a:gd name="T4" fmla="*/ 72 w 235"/>
                <a:gd name="T5" fmla="*/ 208 h 475"/>
                <a:gd name="T6" fmla="*/ 73 w 235"/>
                <a:gd name="T7" fmla="*/ 37 h 475"/>
                <a:gd name="T8" fmla="*/ 114 w 235"/>
                <a:gd name="T9" fmla="*/ 36 h 475"/>
                <a:gd name="T10" fmla="*/ 121 w 235"/>
                <a:gd name="T11" fmla="*/ 209 h 475"/>
                <a:gd name="T12" fmla="*/ 124 w 235"/>
                <a:gd name="T13" fmla="*/ 209 h 475"/>
                <a:gd name="T14" fmla="*/ 139 w 235"/>
                <a:gd name="T15" fmla="*/ 55 h 475"/>
                <a:gd name="T16" fmla="*/ 162 w 235"/>
                <a:gd name="T17" fmla="*/ 28 h 475"/>
                <a:gd name="T18" fmla="*/ 176 w 235"/>
                <a:gd name="T19" fmla="*/ 57 h 475"/>
                <a:gd name="T20" fmla="*/ 174 w 235"/>
                <a:gd name="T21" fmla="*/ 211 h 475"/>
                <a:gd name="T22" fmla="*/ 176 w 235"/>
                <a:gd name="T23" fmla="*/ 211 h 475"/>
                <a:gd name="T24" fmla="*/ 198 w 235"/>
                <a:gd name="T25" fmla="*/ 110 h 475"/>
                <a:gd name="T26" fmla="*/ 218 w 235"/>
                <a:gd name="T27" fmla="*/ 85 h 475"/>
                <a:gd name="T28" fmla="*/ 228 w 235"/>
                <a:gd name="T29" fmla="*/ 113 h 475"/>
                <a:gd name="T30" fmla="*/ 217 w 235"/>
                <a:gd name="T31" fmla="*/ 213 h 475"/>
                <a:gd name="T32" fmla="*/ 196 w 235"/>
                <a:gd name="T33" fmla="*/ 420 h 475"/>
                <a:gd name="T34" fmla="*/ 47 w 235"/>
                <a:gd name="T35" fmla="*/ 410 h 475"/>
                <a:gd name="T36" fmla="*/ 15 w 235"/>
                <a:gd name="T37" fmla="*/ 351 h 475"/>
                <a:gd name="T38" fmla="*/ 18 w 235"/>
                <a:gd name="T39" fmla="*/ 215 h 475"/>
                <a:gd name="T40" fmla="*/ 1 w 235"/>
                <a:gd name="T41" fmla="*/ 67 h 475"/>
                <a:gd name="T42" fmla="*/ 42 w 235"/>
                <a:gd name="T43" fmla="*/ 61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475">
                  <a:moveTo>
                    <a:pt x="42" y="61"/>
                  </a:moveTo>
                  <a:cubicBezTo>
                    <a:pt x="70" y="208"/>
                    <a:pt x="70" y="208"/>
                    <a:pt x="70" y="208"/>
                  </a:cubicBezTo>
                  <a:cubicBezTo>
                    <a:pt x="72" y="208"/>
                    <a:pt x="72" y="208"/>
                    <a:pt x="72" y="208"/>
                  </a:cubicBezTo>
                  <a:cubicBezTo>
                    <a:pt x="73" y="37"/>
                    <a:pt x="73" y="37"/>
                    <a:pt x="73" y="37"/>
                  </a:cubicBezTo>
                  <a:cubicBezTo>
                    <a:pt x="74" y="1"/>
                    <a:pt x="111" y="0"/>
                    <a:pt x="114" y="36"/>
                  </a:cubicBezTo>
                  <a:cubicBezTo>
                    <a:pt x="121" y="209"/>
                    <a:pt x="121" y="209"/>
                    <a:pt x="121" y="209"/>
                  </a:cubicBezTo>
                  <a:cubicBezTo>
                    <a:pt x="124" y="209"/>
                    <a:pt x="124" y="209"/>
                    <a:pt x="124" y="209"/>
                  </a:cubicBezTo>
                  <a:cubicBezTo>
                    <a:pt x="139" y="55"/>
                    <a:pt x="139" y="55"/>
                    <a:pt x="139" y="55"/>
                  </a:cubicBezTo>
                  <a:cubicBezTo>
                    <a:pt x="140" y="32"/>
                    <a:pt x="148" y="29"/>
                    <a:pt x="162" y="28"/>
                  </a:cubicBezTo>
                  <a:cubicBezTo>
                    <a:pt x="176" y="31"/>
                    <a:pt x="175" y="43"/>
                    <a:pt x="176" y="57"/>
                  </a:cubicBezTo>
                  <a:cubicBezTo>
                    <a:pt x="174" y="211"/>
                    <a:pt x="174" y="211"/>
                    <a:pt x="174" y="211"/>
                  </a:cubicBezTo>
                  <a:cubicBezTo>
                    <a:pt x="176" y="211"/>
                    <a:pt x="176" y="211"/>
                    <a:pt x="176" y="211"/>
                  </a:cubicBezTo>
                  <a:cubicBezTo>
                    <a:pt x="198" y="110"/>
                    <a:pt x="198" y="110"/>
                    <a:pt x="198" y="110"/>
                  </a:cubicBezTo>
                  <a:cubicBezTo>
                    <a:pt x="203" y="96"/>
                    <a:pt x="200" y="84"/>
                    <a:pt x="218" y="85"/>
                  </a:cubicBezTo>
                  <a:cubicBezTo>
                    <a:pt x="235" y="87"/>
                    <a:pt x="228" y="99"/>
                    <a:pt x="228" y="113"/>
                  </a:cubicBezTo>
                  <a:cubicBezTo>
                    <a:pt x="217" y="213"/>
                    <a:pt x="217" y="213"/>
                    <a:pt x="217" y="213"/>
                  </a:cubicBezTo>
                  <a:cubicBezTo>
                    <a:pt x="228" y="267"/>
                    <a:pt x="214" y="368"/>
                    <a:pt x="196" y="420"/>
                  </a:cubicBezTo>
                  <a:cubicBezTo>
                    <a:pt x="151" y="475"/>
                    <a:pt x="68" y="442"/>
                    <a:pt x="47" y="410"/>
                  </a:cubicBezTo>
                  <a:cubicBezTo>
                    <a:pt x="30" y="386"/>
                    <a:pt x="16" y="370"/>
                    <a:pt x="15" y="351"/>
                  </a:cubicBezTo>
                  <a:cubicBezTo>
                    <a:pt x="18" y="215"/>
                    <a:pt x="18" y="215"/>
                    <a:pt x="18" y="215"/>
                  </a:cubicBezTo>
                  <a:cubicBezTo>
                    <a:pt x="1" y="67"/>
                    <a:pt x="1" y="67"/>
                    <a:pt x="1" y="67"/>
                  </a:cubicBezTo>
                  <a:cubicBezTo>
                    <a:pt x="0" y="22"/>
                    <a:pt x="40" y="25"/>
                    <a:pt x="42" y="61"/>
                  </a:cubicBezTo>
                  <a:close/>
                </a:path>
              </a:pathLst>
            </a:custGeom>
            <a:solidFill>
              <a:srgbClr val="EBC1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00" name="Freeform 325">
              <a:extLst>
                <a:ext uri="{FF2B5EF4-FFF2-40B4-BE49-F238E27FC236}">
                  <a16:creationId xmlns:a16="http://schemas.microsoft.com/office/drawing/2014/main" id="{4D1AFEF0-A99C-EB8B-6871-6946962FADEA}"/>
                </a:ext>
              </a:extLst>
            </p:cNvPr>
            <p:cNvSpPr>
              <a:spLocks/>
            </p:cNvSpPr>
            <p:nvPr/>
          </p:nvSpPr>
          <p:spPr bwMode="auto">
            <a:xfrm>
              <a:off x="7248499" y="4678020"/>
              <a:ext cx="1170158" cy="1114404"/>
            </a:xfrm>
            <a:custGeom>
              <a:avLst/>
              <a:gdLst>
                <a:gd name="T0" fmla="*/ 4 w 1877"/>
                <a:gd name="T1" fmla="*/ 1064 h 1795"/>
                <a:gd name="T2" fmla="*/ 369 w 1877"/>
                <a:gd name="T3" fmla="*/ 1455 h 1795"/>
                <a:gd name="T4" fmla="*/ 430 w 1877"/>
                <a:gd name="T5" fmla="*/ 1510 h 1795"/>
                <a:gd name="T6" fmla="*/ 494 w 1877"/>
                <a:gd name="T7" fmla="*/ 1552 h 1795"/>
                <a:gd name="T8" fmla="*/ 953 w 1877"/>
                <a:gd name="T9" fmla="*/ 1795 h 1795"/>
                <a:gd name="T10" fmla="*/ 1617 w 1877"/>
                <a:gd name="T11" fmla="*/ 1477 h 1795"/>
                <a:gd name="T12" fmla="*/ 1877 w 1877"/>
                <a:gd name="T13" fmla="*/ 647 h 1795"/>
                <a:gd name="T14" fmla="*/ 1629 w 1877"/>
                <a:gd name="T15" fmla="*/ 641 h 1795"/>
                <a:gd name="T16" fmla="*/ 1445 w 1877"/>
                <a:gd name="T17" fmla="*/ 1230 h 1795"/>
                <a:gd name="T18" fmla="*/ 1226 w 1877"/>
                <a:gd name="T19" fmla="*/ 1321 h 1795"/>
                <a:gd name="T20" fmla="*/ 1055 w 1877"/>
                <a:gd name="T21" fmla="*/ 1272 h 1795"/>
                <a:gd name="T22" fmla="*/ 791 w 1877"/>
                <a:gd name="T23" fmla="*/ 1039 h 1795"/>
                <a:gd name="T24" fmla="*/ 405 w 1877"/>
                <a:gd name="T25" fmla="*/ 805 h 1795"/>
                <a:gd name="T26" fmla="*/ 468 w 1877"/>
                <a:gd name="T27" fmla="*/ 460 h 1795"/>
                <a:gd name="T28" fmla="*/ 1074 w 1877"/>
                <a:gd name="T29" fmla="*/ 220 h 1795"/>
                <a:gd name="T30" fmla="*/ 987 w 1877"/>
                <a:gd name="T31" fmla="*/ 0 h 1795"/>
                <a:gd name="T32" fmla="*/ 293 w 1877"/>
                <a:gd name="T33" fmla="*/ 231 h 1795"/>
                <a:gd name="T34" fmla="*/ 4 w 1877"/>
                <a:gd name="T35" fmla="*/ 1064 h 1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77" h="1795">
                  <a:moveTo>
                    <a:pt x="4" y="1064"/>
                  </a:moveTo>
                  <a:cubicBezTo>
                    <a:pt x="169" y="1248"/>
                    <a:pt x="269" y="1362"/>
                    <a:pt x="369" y="1455"/>
                  </a:cubicBezTo>
                  <a:cubicBezTo>
                    <a:pt x="369" y="1455"/>
                    <a:pt x="407" y="1495"/>
                    <a:pt x="430" y="1510"/>
                  </a:cubicBezTo>
                  <a:cubicBezTo>
                    <a:pt x="449" y="1527"/>
                    <a:pt x="494" y="1552"/>
                    <a:pt x="494" y="1552"/>
                  </a:cubicBezTo>
                  <a:cubicBezTo>
                    <a:pt x="605" y="1621"/>
                    <a:pt x="733" y="1685"/>
                    <a:pt x="953" y="1795"/>
                  </a:cubicBezTo>
                  <a:cubicBezTo>
                    <a:pt x="953" y="1795"/>
                    <a:pt x="1549" y="1571"/>
                    <a:pt x="1617" y="1477"/>
                  </a:cubicBezTo>
                  <a:cubicBezTo>
                    <a:pt x="1715" y="1415"/>
                    <a:pt x="1877" y="647"/>
                    <a:pt x="1877" y="647"/>
                  </a:cubicBezTo>
                  <a:cubicBezTo>
                    <a:pt x="1629" y="641"/>
                    <a:pt x="1629" y="641"/>
                    <a:pt x="1629" y="641"/>
                  </a:cubicBezTo>
                  <a:cubicBezTo>
                    <a:pt x="1445" y="1230"/>
                    <a:pt x="1445" y="1230"/>
                    <a:pt x="1445" y="1230"/>
                  </a:cubicBezTo>
                  <a:cubicBezTo>
                    <a:pt x="1393" y="1288"/>
                    <a:pt x="1334" y="1286"/>
                    <a:pt x="1226" y="1321"/>
                  </a:cubicBezTo>
                  <a:cubicBezTo>
                    <a:pt x="1140" y="1323"/>
                    <a:pt x="1114" y="1345"/>
                    <a:pt x="1055" y="1272"/>
                  </a:cubicBezTo>
                  <a:cubicBezTo>
                    <a:pt x="984" y="1185"/>
                    <a:pt x="886" y="1109"/>
                    <a:pt x="791" y="1039"/>
                  </a:cubicBezTo>
                  <a:cubicBezTo>
                    <a:pt x="698" y="966"/>
                    <a:pt x="509" y="850"/>
                    <a:pt x="405" y="805"/>
                  </a:cubicBezTo>
                  <a:cubicBezTo>
                    <a:pt x="397" y="737"/>
                    <a:pt x="486" y="418"/>
                    <a:pt x="468" y="460"/>
                  </a:cubicBezTo>
                  <a:cubicBezTo>
                    <a:pt x="653" y="375"/>
                    <a:pt x="1004" y="257"/>
                    <a:pt x="1074" y="220"/>
                  </a:cubicBezTo>
                  <a:cubicBezTo>
                    <a:pt x="987" y="0"/>
                    <a:pt x="987" y="0"/>
                    <a:pt x="987" y="0"/>
                  </a:cubicBezTo>
                  <a:cubicBezTo>
                    <a:pt x="842" y="62"/>
                    <a:pt x="293" y="231"/>
                    <a:pt x="293" y="231"/>
                  </a:cubicBezTo>
                  <a:cubicBezTo>
                    <a:pt x="214" y="308"/>
                    <a:pt x="0" y="820"/>
                    <a:pt x="4" y="1064"/>
                  </a:cubicBezTo>
                  <a:close/>
                </a:path>
              </a:pathLst>
            </a:custGeom>
            <a:solidFill>
              <a:srgbClr val="9EACB4"/>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401" name="Freeform 326">
              <a:extLst>
                <a:ext uri="{FF2B5EF4-FFF2-40B4-BE49-F238E27FC236}">
                  <a16:creationId xmlns:a16="http://schemas.microsoft.com/office/drawing/2014/main" id="{218C11C8-7CEE-F91C-A783-BF772554E9B7}"/>
                </a:ext>
              </a:extLst>
            </p:cNvPr>
            <p:cNvSpPr>
              <a:spLocks/>
            </p:cNvSpPr>
            <p:nvPr/>
          </p:nvSpPr>
          <p:spPr bwMode="auto">
            <a:xfrm>
              <a:off x="7248499" y="4678020"/>
              <a:ext cx="1170158" cy="1114404"/>
            </a:xfrm>
            <a:custGeom>
              <a:avLst/>
              <a:gdLst>
                <a:gd name="T0" fmla="*/ 4 w 1877"/>
                <a:gd name="T1" fmla="*/ 1064 h 1795"/>
                <a:gd name="T2" fmla="*/ 369 w 1877"/>
                <a:gd name="T3" fmla="*/ 1455 h 1795"/>
                <a:gd name="T4" fmla="*/ 430 w 1877"/>
                <a:gd name="T5" fmla="*/ 1510 h 1795"/>
                <a:gd name="T6" fmla="*/ 494 w 1877"/>
                <a:gd name="T7" fmla="*/ 1552 h 1795"/>
                <a:gd name="T8" fmla="*/ 953 w 1877"/>
                <a:gd name="T9" fmla="*/ 1795 h 1795"/>
                <a:gd name="T10" fmla="*/ 1617 w 1877"/>
                <a:gd name="T11" fmla="*/ 1477 h 1795"/>
                <a:gd name="T12" fmla="*/ 1877 w 1877"/>
                <a:gd name="T13" fmla="*/ 647 h 1795"/>
                <a:gd name="T14" fmla="*/ 1837 w 1877"/>
                <a:gd name="T15" fmla="*/ 646 h 1795"/>
                <a:gd name="T16" fmla="*/ 1620 w 1877"/>
                <a:gd name="T17" fmla="*/ 1425 h 1795"/>
                <a:gd name="T18" fmla="*/ 1237 w 1877"/>
                <a:gd name="T19" fmla="*/ 1642 h 1795"/>
                <a:gd name="T20" fmla="*/ 763 w 1877"/>
                <a:gd name="T21" fmla="*/ 1614 h 1795"/>
                <a:gd name="T22" fmla="*/ 157 w 1877"/>
                <a:gd name="T23" fmla="*/ 899 h 1795"/>
                <a:gd name="T24" fmla="*/ 326 w 1877"/>
                <a:gd name="T25" fmla="*/ 296 h 1795"/>
                <a:gd name="T26" fmla="*/ 1007 w 1877"/>
                <a:gd name="T27" fmla="*/ 51 h 1795"/>
                <a:gd name="T28" fmla="*/ 987 w 1877"/>
                <a:gd name="T29" fmla="*/ 0 h 1795"/>
                <a:gd name="T30" fmla="*/ 293 w 1877"/>
                <a:gd name="T31" fmla="*/ 231 h 1795"/>
                <a:gd name="T32" fmla="*/ 4 w 1877"/>
                <a:gd name="T33" fmla="*/ 1064 h 1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77" h="1795">
                  <a:moveTo>
                    <a:pt x="4" y="1064"/>
                  </a:moveTo>
                  <a:cubicBezTo>
                    <a:pt x="169" y="1248"/>
                    <a:pt x="269" y="1362"/>
                    <a:pt x="369" y="1455"/>
                  </a:cubicBezTo>
                  <a:cubicBezTo>
                    <a:pt x="369" y="1455"/>
                    <a:pt x="407" y="1495"/>
                    <a:pt x="430" y="1510"/>
                  </a:cubicBezTo>
                  <a:cubicBezTo>
                    <a:pt x="449" y="1527"/>
                    <a:pt x="494" y="1552"/>
                    <a:pt x="494" y="1552"/>
                  </a:cubicBezTo>
                  <a:cubicBezTo>
                    <a:pt x="605" y="1621"/>
                    <a:pt x="733" y="1685"/>
                    <a:pt x="953" y="1795"/>
                  </a:cubicBezTo>
                  <a:cubicBezTo>
                    <a:pt x="953" y="1795"/>
                    <a:pt x="1549" y="1571"/>
                    <a:pt x="1617" y="1477"/>
                  </a:cubicBezTo>
                  <a:cubicBezTo>
                    <a:pt x="1715" y="1415"/>
                    <a:pt x="1877" y="647"/>
                    <a:pt x="1877" y="647"/>
                  </a:cubicBezTo>
                  <a:cubicBezTo>
                    <a:pt x="1837" y="646"/>
                    <a:pt x="1837" y="646"/>
                    <a:pt x="1837" y="646"/>
                  </a:cubicBezTo>
                  <a:cubicBezTo>
                    <a:pt x="1812" y="760"/>
                    <a:pt x="1682" y="1357"/>
                    <a:pt x="1620" y="1425"/>
                  </a:cubicBezTo>
                  <a:cubicBezTo>
                    <a:pt x="1551" y="1500"/>
                    <a:pt x="1327" y="1614"/>
                    <a:pt x="1237" y="1642"/>
                  </a:cubicBezTo>
                  <a:cubicBezTo>
                    <a:pt x="1146" y="1671"/>
                    <a:pt x="921" y="1710"/>
                    <a:pt x="763" y="1614"/>
                  </a:cubicBezTo>
                  <a:cubicBezTo>
                    <a:pt x="605" y="1518"/>
                    <a:pt x="157" y="1060"/>
                    <a:pt x="157" y="899"/>
                  </a:cubicBezTo>
                  <a:cubicBezTo>
                    <a:pt x="157" y="739"/>
                    <a:pt x="258" y="397"/>
                    <a:pt x="326" y="296"/>
                  </a:cubicBezTo>
                  <a:cubicBezTo>
                    <a:pt x="373" y="225"/>
                    <a:pt x="772" y="112"/>
                    <a:pt x="1007" y="51"/>
                  </a:cubicBezTo>
                  <a:cubicBezTo>
                    <a:pt x="987" y="0"/>
                    <a:pt x="987" y="0"/>
                    <a:pt x="987" y="0"/>
                  </a:cubicBezTo>
                  <a:cubicBezTo>
                    <a:pt x="842" y="62"/>
                    <a:pt x="293" y="231"/>
                    <a:pt x="293" y="231"/>
                  </a:cubicBezTo>
                  <a:cubicBezTo>
                    <a:pt x="214" y="308"/>
                    <a:pt x="0" y="820"/>
                    <a:pt x="4" y="1064"/>
                  </a:cubicBezTo>
                  <a:close/>
                </a:path>
              </a:pathLst>
            </a:custGeom>
            <a:solidFill>
              <a:srgbClr val="7B8E99"/>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02" name="Freeform 327">
              <a:extLst>
                <a:ext uri="{FF2B5EF4-FFF2-40B4-BE49-F238E27FC236}">
                  <a16:creationId xmlns:a16="http://schemas.microsoft.com/office/drawing/2014/main" id="{204F74A0-F532-236F-5ACF-954051197D43}"/>
                </a:ext>
              </a:extLst>
            </p:cNvPr>
            <p:cNvSpPr>
              <a:spLocks/>
            </p:cNvSpPr>
            <p:nvPr/>
          </p:nvSpPr>
          <p:spPr bwMode="auto">
            <a:xfrm>
              <a:off x="7106740" y="5167073"/>
              <a:ext cx="872427" cy="791526"/>
            </a:xfrm>
            <a:custGeom>
              <a:avLst/>
              <a:gdLst>
                <a:gd name="T0" fmla="*/ 92 w 1399"/>
                <a:gd name="T1" fmla="*/ 32 h 1275"/>
                <a:gd name="T2" fmla="*/ 201 w 1399"/>
                <a:gd name="T3" fmla="*/ 30 h 1275"/>
                <a:gd name="T4" fmla="*/ 675 w 1399"/>
                <a:gd name="T5" fmla="*/ 666 h 1275"/>
                <a:gd name="T6" fmla="*/ 1359 w 1399"/>
                <a:gd name="T7" fmla="*/ 1044 h 1275"/>
                <a:gd name="T8" fmla="*/ 1372 w 1399"/>
                <a:gd name="T9" fmla="*/ 1153 h 1275"/>
                <a:gd name="T10" fmla="*/ 533 w 1399"/>
                <a:gd name="T11" fmla="*/ 835 h 1275"/>
                <a:gd name="T12" fmla="*/ 92 w 1399"/>
                <a:gd name="T13" fmla="*/ 32 h 1275"/>
              </a:gdLst>
              <a:ahLst/>
              <a:cxnLst>
                <a:cxn ang="0">
                  <a:pos x="T0" y="T1"/>
                </a:cxn>
                <a:cxn ang="0">
                  <a:pos x="T2" y="T3"/>
                </a:cxn>
                <a:cxn ang="0">
                  <a:pos x="T4" y="T5"/>
                </a:cxn>
                <a:cxn ang="0">
                  <a:pos x="T6" y="T7"/>
                </a:cxn>
                <a:cxn ang="0">
                  <a:pos x="T8" y="T9"/>
                </a:cxn>
                <a:cxn ang="0">
                  <a:pos x="T10" y="T11"/>
                </a:cxn>
                <a:cxn ang="0">
                  <a:pos x="T12" y="T13"/>
                </a:cxn>
              </a:cxnLst>
              <a:rect l="0" t="0" r="r" b="b"/>
              <a:pathLst>
                <a:path w="1399" h="1275">
                  <a:moveTo>
                    <a:pt x="92" y="32"/>
                  </a:moveTo>
                  <a:cubicBezTo>
                    <a:pt x="118" y="1"/>
                    <a:pt x="167" y="0"/>
                    <a:pt x="201" y="30"/>
                  </a:cubicBezTo>
                  <a:cubicBezTo>
                    <a:pt x="201" y="30"/>
                    <a:pt x="323" y="357"/>
                    <a:pt x="675" y="666"/>
                  </a:cubicBezTo>
                  <a:cubicBezTo>
                    <a:pt x="1028" y="975"/>
                    <a:pt x="1359" y="1044"/>
                    <a:pt x="1359" y="1044"/>
                  </a:cubicBezTo>
                  <a:cubicBezTo>
                    <a:pt x="1393" y="1074"/>
                    <a:pt x="1399" y="1123"/>
                    <a:pt x="1372" y="1153"/>
                  </a:cubicBezTo>
                  <a:cubicBezTo>
                    <a:pt x="1267" y="1275"/>
                    <a:pt x="767" y="1041"/>
                    <a:pt x="533" y="835"/>
                  </a:cubicBezTo>
                  <a:cubicBezTo>
                    <a:pt x="293" y="625"/>
                    <a:pt x="0" y="139"/>
                    <a:pt x="92" y="32"/>
                  </a:cubicBezTo>
                  <a:close/>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03" name="Freeform 328">
              <a:extLst>
                <a:ext uri="{FF2B5EF4-FFF2-40B4-BE49-F238E27FC236}">
                  <a16:creationId xmlns:a16="http://schemas.microsoft.com/office/drawing/2014/main" id="{FC4CEF59-49D9-2BF6-B9CA-AD71F4899273}"/>
                </a:ext>
              </a:extLst>
            </p:cNvPr>
            <p:cNvSpPr>
              <a:spLocks/>
            </p:cNvSpPr>
            <p:nvPr/>
          </p:nvSpPr>
          <p:spPr bwMode="auto">
            <a:xfrm>
              <a:off x="7586318" y="5217364"/>
              <a:ext cx="149413" cy="62316"/>
            </a:xfrm>
            <a:custGeom>
              <a:avLst/>
              <a:gdLst>
                <a:gd name="T0" fmla="*/ 400 w 410"/>
                <a:gd name="T1" fmla="*/ 0 h 171"/>
                <a:gd name="T2" fmla="*/ 14 w 410"/>
                <a:gd name="T3" fmla="*/ 135 h 171"/>
                <a:gd name="T4" fmla="*/ 0 w 410"/>
                <a:gd name="T5" fmla="*/ 171 h 171"/>
                <a:gd name="T6" fmla="*/ 310 w 410"/>
                <a:gd name="T7" fmla="*/ 55 h 171"/>
                <a:gd name="T8" fmla="*/ 410 w 410"/>
                <a:gd name="T9" fmla="*/ 14 h 171"/>
                <a:gd name="T10" fmla="*/ 400 w 410"/>
                <a:gd name="T11" fmla="*/ 0 h 171"/>
              </a:gdLst>
              <a:ahLst/>
              <a:cxnLst>
                <a:cxn ang="0">
                  <a:pos x="T0" y="T1"/>
                </a:cxn>
                <a:cxn ang="0">
                  <a:pos x="T2" y="T3"/>
                </a:cxn>
                <a:cxn ang="0">
                  <a:pos x="T4" y="T5"/>
                </a:cxn>
                <a:cxn ang="0">
                  <a:pos x="T6" y="T7"/>
                </a:cxn>
                <a:cxn ang="0">
                  <a:pos x="T8" y="T9"/>
                </a:cxn>
                <a:cxn ang="0">
                  <a:pos x="T10" y="T11"/>
                </a:cxn>
              </a:cxnLst>
              <a:rect l="0" t="0" r="r" b="b"/>
              <a:pathLst>
                <a:path w="410" h="171">
                  <a:moveTo>
                    <a:pt x="400" y="0"/>
                  </a:moveTo>
                  <a:lnTo>
                    <a:pt x="14" y="135"/>
                  </a:lnTo>
                  <a:lnTo>
                    <a:pt x="0" y="171"/>
                  </a:lnTo>
                  <a:lnTo>
                    <a:pt x="310" y="55"/>
                  </a:lnTo>
                  <a:lnTo>
                    <a:pt x="410" y="14"/>
                  </a:lnTo>
                  <a:lnTo>
                    <a:pt x="400" y="0"/>
                  </a:ln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04" name="Freeform 329">
              <a:extLst>
                <a:ext uri="{FF2B5EF4-FFF2-40B4-BE49-F238E27FC236}">
                  <a16:creationId xmlns:a16="http://schemas.microsoft.com/office/drawing/2014/main" id="{FBC61BE2-36CB-037F-7649-EB4452D0B826}"/>
                </a:ext>
              </a:extLst>
            </p:cNvPr>
            <p:cNvSpPr>
              <a:spLocks/>
            </p:cNvSpPr>
            <p:nvPr/>
          </p:nvSpPr>
          <p:spPr bwMode="auto">
            <a:xfrm>
              <a:off x="7770716" y="5444035"/>
              <a:ext cx="116615" cy="116251"/>
            </a:xfrm>
            <a:custGeom>
              <a:avLst/>
              <a:gdLst>
                <a:gd name="T0" fmla="*/ 320 w 320"/>
                <a:gd name="T1" fmla="*/ 24 h 319"/>
                <a:gd name="T2" fmla="*/ 40 w 320"/>
                <a:gd name="T3" fmla="*/ 319 h 319"/>
                <a:gd name="T4" fmla="*/ 0 w 320"/>
                <a:gd name="T5" fmla="*/ 317 h 319"/>
                <a:gd name="T6" fmla="*/ 233 w 320"/>
                <a:gd name="T7" fmla="*/ 84 h 319"/>
                <a:gd name="T8" fmla="*/ 308 w 320"/>
                <a:gd name="T9" fmla="*/ 0 h 319"/>
                <a:gd name="T10" fmla="*/ 320 w 320"/>
                <a:gd name="T11" fmla="*/ 24 h 319"/>
              </a:gdLst>
              <a:ahLst/>
              <a:cxnLst>
                <a:cxn ang="0">
                  <a:pos x="T0" y="T1"/>
                </a:cxn>
                <a:cxn ang="0">
                  <a:pos x="T2" y="T3"/>
                </a:cxn>
                <a:cxn ang="0">
                  <a:pos x="T4" y="T5"/>
                </a:cxn>
                <a:cxn ang="0">
                  <a:pos x="T6" y="T7"/>
                </a:cxn>
                <a:cxn ang="0">
                  <a:pos x="T8" y="T9"/>
                </a:cxn>
                <a:cxn ang="0">
                  <a:pos x="T10" y="T11"/>
                </a:cxn>
              </a:cxnLst>
              <a:rect l="0" t="0" r="r" b="b"/>
              <a:pathLst>
                <a:path w="320" h="319">
                  <a:moveTo>
                    <a:pt x="320" y="24"/>
                  </a:moveTo>
                  <a:lnTo>
                    <a:pt x="40" y="319"/>
                  </a:lnTo>
                  <a:lnTo>
                    <a:pt x="0" y="317"/>
                  </a:lnTo>
                  <a:lnTo>
                    <a:pt x="233" y="84"/>
                  </a:lnTo>
                  <a:lnTo>
                    <a:pt x="308" y="0"/>
                  </a:lnTo>
                  <a:lnTo>
                    <a:pt x="320" y="24"/>
                  </a:ln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05" name="Freeform 330">
              <a:extLst>
                <a:ext uri="{FF2B5EF4-FFF2-40B4-BE49-F238E27FC236}">
                  <a16:creationId xmlns:a16="http://schemas.microsoft.com/office/drawing/2014/main" id="{EA5DC109-B059-E4B3-DAD5-744F9C43D7D4}"/>
                </a:ext>
              </a:extLst>
            </p:cNvPr>
            <p:cNvSpPr>
              <a:spLocks/>
            </p:cNvSpPr>
            <p:nvPr/>
          </p:nvSpPr>
          <p:spPr bwMode="auto">
            <a:xfrm>
              <a:off x="7765979" y="5291342"/>
              <a:ext cx="94750" cy="91834"/>
            </a:xfrm>
            <a:custGeom>
              <a:avLst/>
              <a:gdLst>
                <a:gd name="T0" fmla="*/ 91 w 152"/>
                <a:gd name="T1" fmla="*/ 133 h 148"/>
                <a:gd name="T2" fmla="*/ 18 w 152"/>
                <a:gd name="T3" fmla="*/ 107 h 148"/>
                <a:gd name="T4" fmla="*/ 25 w 152"/>
                <a:gd name="T5" fmla="*/ 27 h 148"/>
                <a:gd name="T6" fmla="*/ 129 w 152"/>
                <a:gd name="T7" fmla="*/ 33 h 148"/>
                <a:gd name="T8" fmla="*/ 91 w 152"/>
                <a:gd name="T9" fmla="*/ 133 h 148"/>
              </a:gdLst>
              <a:ahLst/>
              <a:cxnLst>
                <a:cxn ang="0">
                  <a:pos x="T0" y="T1"/>
                </a:cxn>
                <a:cxn ang="0">
                  <a:pos x="T2" y="T3"/>
                </a:cxn>
                <a:cxn ang="0">
                  <a:pos x="T4" y="T5"/>
                </a:cxn>
                <a:cxn ang="0">
                  <a:pos x="T6" y="T7"/>
                </a:cxn>
                <a:cxn ang="0">
                  <a:pos x="T8" y="T9"/>
                </a:cxn>
              </a:cxnLst>
              <a:rect l="0" t="0" r="r" b="b"/>
              <a:pathLst>
                <a:path w="152" h="148">
                  <a:moveTo>
                    <a:pt x="91" y="133"/>
                  </a:moveTo>
                  <a:cubicBezTo>
                    <a:pt x="66" y="148"/>
                    <a:pt x="34" y="131"/>
                    <a:pt x="18" y="107"/>
                  </a:cubicBezTo>
                  <a:cubicBezTo>
                    <a:pt x="3" y="84"/>
                    <a:pt x="0" y="43"/>
                    <a:pt x="25" y="27"/>
                  </a:cubicBezTo>
                  <a:cubicBezTo>
                    <a:pt x="49" y="11"/>
                    <a:pt x="107" y="0"/>
                    <a:pt x="129" y="33"/>
                  </a:cubicBezTo>
                  <a:cubicBezTo>
                    <a:pt x="152" y="69"/>
                    <a:pt x="115" y="117"/>
                    <a:pt x="91" y="133"/>
                  </a:cubicBez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06" name="Freeform 331">
              <a:extLst>
                <a:ext uri="{FF2B5EF4-FFF2-40B4-BE49-F238E27FC236}">
                  <a16:creationId xmlns:a16="http://schemas.microsoft.com/office/drawing/2014/main" id="{53DEB1D4-5B0C-C26B-91E9-4A74A5AC2E33}"/>
                </a:ext>
              </a:extLst>
            </p:cNvPr>
            <p:cNvSpPr>
              <a:spLocks/>
            </p:cNvSpPr>
            <p:nvPr/>
          </p:nvSpPr>
          <p:spPr bwMode="auto">
            <a:xfrm>
              <a:off x="7440550" y="5249797"/>
              <a:ext cx="404509" cy="407788"/>
            </a:xfrm>
            <a:custGeom>
              <a:avLst/>
              <a:gdLst>
                <a:gd name="T0" fmla="*/ 472 w 649"/>
                <a:gd name="T1" fmla="*/ 575 h 657"/>
                <a:gd name="T2" fmla="*/ 133 w 649"/>
                <a:gd name="T3" fmla="*/ 429 h 657"/>
                <a:gd name="T4" fmla="*/ 127 w 649"/>
                <a:gd name="T5" fmla="*/ 68 h 657"/>
                <a:gd name="T6" fmla="*/ 434 w 649"/>
                <a:gd name="T7" fmla="*/ 12 h 657"/>
                <a:gd name="T8" fmla="*/ 578 w 649"/>
                <a:gd name="T9" fmla="*/ 143 h 657"/>
                <a:gd name="T10" fmla="*/ 642 w 649"/>
                <a:gd name="T11" fmla="*/ 332 h 657"/>
                <a:gd name="T12" fmla="*/ 472 w 649"/>
                <a:gd name="T13" fmla="*/ 575 h 657"/>
              </a:gdLst>
              <a:ahLst/>
              <a:cxnLst>
                <a:cxn ang="0">
                  <a:pos x="T0" y="T1"/>
                </a:cxn>
                <a:cxn ang="0">
                  <a:pos x="T2" y="T3"/>
                </a:cxn>
                <a:cxn ang="0">
                  <a:pos x="T4" y="T5"/>
                </a:cxn>
                <a:cxn ang="0">
                  <a:pos x="T6" y="T7"/>
                </a:cxn>
                <a:cxn ang="0">
                  <a:pos x="T8" y="T9"/>
                </a:cxn>
                <a:cxn ang="0">
                  <a:pos x="T10" y="T11"/>
                </a:cxn>
                <a:cxn ang="0">
                  <a:pos x="T12" y="T13"/>
                </a:cxn>
              </a:cxnLst>
              <a:rect l="0" t="0" r="r" b="b"/>
              <a:pathLst>
                <a:path w="649" h="657">
                  <a:moveTo>
                    <a:pt x="472" y="575"/>
                  </a:moveTo>
                  <a:cubicBezTo>
                    <a:pt x="345" y="657"/>
                    <a:pt x="221" y="564"/>
                    <a:pt x="133" y="429"/>
                  </a:cubicBezTo>
                  <a:cubicBezTo>
                    <a:pt x="45" y="294"/>
                    <a:pt x="0" y="150"/>
                    <a:pt x="127" y="68"/>
                  </a:cubicBezTo>
                  <a:cubicBezTo>
                    <a:pt x="194" y="24"/>
                    <a:pt x="406" y="0"/>
                    <a:pt x="434" y="12"/>
                  </a:cubicBezTo>
                  <a:cubicBezTo>
                    <a:pt x="486" y="37"/>
                    <a:pt x="538" y="82"/>
                    <a:pt x="578" y="143"/>
                  </a:cubicBezTo>
                  <a:cubicBezTo>
                    <a:pt x="622" y="211"/>
                    <a:pt x="649" y="300"/>
                    <a:pt x="642" y="332"/>
                  </a:cubicBezTo>
                  <a:cubicBezTo>
                    <a:pt x="635" y="364"/>
                    <a:pt x="539" y="532"/>
                    <a:pt x="472" y="575"/>
                  </a:cubicBez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07" name="Freeform 332">
              <a:extLst>
                <a:ext uri="{FF2B5EF4-FFF2-40B4-BE49-F238E27FC236}">
                  <a16:creationId xmlns:a16="http://schemas.microsoft.com/office/drawing/2014/main" id="{9A1440F6-4767-5F53-0D6E-F031FFDF799D}"/>
                </a:ext>
              </a:extLst>
            </p:cNvPr>
            <p:cNvSpPr>
              <a:spLocks/>
            </p:cNvSpPr>
            <p:nvPr/>
          </p:nvSpPr>
          <p:spPr bwMode="auto">
            <a:xfrm>
              <a:off x="7664670" y="5594176"/>
              <a:ext cx="92563" cy="68876"/>
            </a:xfrm>
            <a:custGeom>
              <a:avLst/>
              <a:gdLst>
                <a:gd name="T0" fmla="*/ 5 w 148"/>
                <a:gd name="T1" fmla="*/ 61 h 111"/>
                <a:gd name="T2" fmla="*/ 20 w 148"/>
                <a:gd name="T3" fmla="*/ 111 h 111"/>
                <a:gd name="T4" fmla="*/ 109 w 148"/>
                <a:gd name="T5" fmla="*/ 52 h 111"/>
                <a:gd name="T6" fmla="*/ 127 w 148"/>
                <a:gd name="T7" fmla="*/ 0 h 111"/>
                <a:gd name="T8" fmla="*/ 5 w 148"/>
                <a:gd name="T9" fmla="*/ 61 h 111"/>
              </a:gdLst>
              <a:ahLst/>
              <a:cxnLst>
                <a:cxn ang="0">
                  <a:pos x="T0" y="T1"/>
                </a:cxn>
                <a:cxn ang="0">
                  <a:pos x="T2" y="T3"/>
                </a:cxn>
                <a:cxn ang="0">
                  <a:pos x="T4" y="T5"/>
                </a:cxn>
                <a:cxn ang="0">
                  <a:pos x="T6" y="T7"/>
                </a:cxn>
                <a:cxn ang="0">
                  <a:pos x="T8" y="T9"/>
                </a:cxn>
              </a:cxnLst>
              <a:rect l="0" t="0" r="r" b="b"/>
              <a:pathLst>
                <a:path w="148" h="111">
                  <a:moveTo>
                    <a:pt x="5" y="61"/>
                  </a:moveTo>
                  <a:cubicBezTo>
                    <a:pt x="0" y="71"/>
                    <a:pt x="4" y="111"/>
                    <a:pt x="20" y="111"/>
                  </a:cubicBezTo>
                  <a:cubicBezTo>
                    <a:pt x="36" y="111"/>
                    <a:pt x="84" y="83"/>
                    <a:pt x="109" y="52"/>
                  </a:cubicBezTo>
                  <a:cubicBezTo>
                    <a:pt x="135" y="21"/>
                    <a:pt x="148" y="0"/>
                    <a:pt x="127" y="0"/>
                  </a:cubicBezTo>
                  <a:cubicBezTo>
                    <a:pt x="105" y="1"/>
                    <a:pt x="5" y="61"/>
                    <a:pt x="5" y="61"/>
                  </a:cubicBez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08" name="Freeform 333">
              <a:extLst>
                <a:ext uri="{FF2B5EF4-FFF2-40B4-BE49-F238E27FC236}">
                  <a16:creationId xmlns:a16="http://schemas.microsoft.com/office/drawing/2014/main" id="{9E695672-D3A3-8C88-ACDD-2C853D13103A}"/>
                </a:ext>
              </a:extLst>
            </p:cNvPr>
            <p:cNvSpPr>
              <a:spLocks/>
            </p:cNvSpPr>
            <p:nvPr/>
          </p:nvSpPr>
          <p:spPr bwMode="auto">
            <a:xfrm>
              <a:off x="7407388" y="5288061"/>
              <a:ext cx="88555" cy="79080"/>
            </a:xfrm>
            <a:custGeom>
              <a:avLst/>
              <a:gdLst>
                <a:gd name="T0" fmla="*/ 48 w 142"/>
                <a:gd name="T1" fmla="*/ 125 h 127"/>
                <a:gd name="T2" fmla="*/ 4 w 142"/>
                <a:gd name="T3" fmla="*/ 98 h 127"/>
                <a:gd name="T4" fmla="*/ 82 w 142"/>
                <a:gd name="T5" fmla="*/ 26 h 127"/>
                <a:gd name="T6" fmla="*/ 136 w 142"/>
                <a:gd name="T7" fmla="*/ 21 h 127"/>
                <a:gd name="T8" fmla="*/ 48 w 142"/>
                <a:gd name="T9" fmla="*/ 125 h 127"/>
              </a:gdLst>
              <a:ahLst/>
              <a:cxnLst>
                <a:cxn ang="0">
                  <a:pos x="T0" y="T1"/>
                </a:cxn>
                <a:cxn ang="0">
                  <a:pos x="T2" y="T3"/>
                </a:cxn>
                <a:cxn ang="0">
                  <a:pos x="T4" y="T5"/>
                </a:cxn>
                <a:cxn ang="0">
                  <a:pos x="T6" y="T7"/>
                </a:cxn>
                <a:cxn ang="0">
                  <a:pos x="T8" y="T9"/>
                </a:cxn>
              </a:cxnLst>
              <a:rect l="0" t="0" r="r" b="b"/>
              <a:pathLst>
                <a:path w="142" h="127">
                  <a:moveTo>
                    <a:pt x="48" y="125"/>
                  </a:moveTo>
                  <a:cubicBezTo>
                    <a:pt x="37" y="127"/>
                    <a:pt x="0" y="114"/>
                    <a:pt x="4" y="98"/>
                  </a:cubicBezTo>
                  <a:cubicBezTo>
                    <a:pt x="7" y="82"/>
                    <a:pt x="46" y="43"/>
                    <a:pt x="82" y="26"/>
                  </a:cubicBezTo>
                  <a:cubicBezTo>
                    <a:pt x="119" y="9"/>
                    <a:pt x="142" y="0"/>
                    <a:pt x="136" y="21"/>
                  </a:cubicBezTo>
                  <a:cubicBezTo>
                    <a:pt x="130" y="42"/>
                    <a:pt x="48" y="125"/>
                    <a:pt x="48" y="125"/>
                  </a:cubicBez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09" name="Freeform 334">
              <a:extLst>
                <a:ext uri="{FF2B5EF4-FFF2-40B4-BE49-F238E27FC236}">
                  <a16:creationId xmlns:a16="http://schemas.microsoft.com/office/drawing/2014/main" id="{3C8FBEC1-4806-8279-8870-C6B4064877E7}"/>
                </a:ext>
              </a:extLst>
            </p:cNvPr>
            <p:cNvSpPr>
              <a:spLocks/>
            </p:cNvSpPr>
            <p:nvPr/>
          </p:nvSpPr>
          <p:spPr bwMode="auto">
            <a:xfrm>
              <a:off x="7285306" y="5202422"/>
              <a:ext cx="538615" cy="582346"/>
            </a:xfrm>
            <a:custGeom>
              <a:avLst/>
              <a:gdLst>
                <a:gd name="T0" fmla="*/ 837 w 864"/>
                <a:gd name="T1" fmla="*/ 517 h 938"/>
                <a:gd name="T2" fmla="*/ 669 w 864"/>
                <a:gd name="T3" fmla="*/ 695 h 938"/>
                <a:gd name="T4" fmla="*/ 156 w 864"/>
                <a:gd name="T5" fmla="*/ 651 h 938"/>
                <a:gd name="T6" fmla="*/ 373 w 864"/>
                <a:gd name="T7" fmla="*/ 119 h 938"/>
                <a:gd name="T8" fmla="*/ 505 w 864"/>
                <a:gd name="T9" fmla="*/ 16 h 938"/>
                <a:gd name="T10" fmla="*/ 562 w 864"/>
                <a:gd name="T11" fmla="*/ 57 h 938"/>
                <a:gd name="T12" fmla="*/ 602 w 864"/>
                <a:gd name="T13" fmla="*/ 17 h 938"/>
                <a:gd name="T14" fmla="*/ 654 w 864"/>
                <a:gd name="T15" fmla="*/ 75 h 938"/>
                <a:gd name="T16" fmla="*/ 662 w 864"/>
                <a:gd name="T17" fmla="*/ 43 h 938"/>
                <a:gd name="T18" fmla="*/ 699 w 864"/>
                <a:gd name="T19" fmla="*/ 76 h 938"/>
                <a:gd name="T20" fmla="*/ 738 w 864"/>
                <a:gd name="T21" fmla="*/ 149 h 938"/>
                <a:gd name="T22" fmla="*/ 751 w 864"/>
                <a:gd name="T23" fmla="*/ 124 h 938"/>
                <a:gd name="T24" fmla="*/ 767 w 864"/>
                <a:gd name="T25" fmla="*/ 155 h 938"/>
                <a:gd name="T26" fmla="*/ 806 w 864"/>
                <a:gd name="T27" fmla="*/ 268 h 938"/>
                <a:gd name="T28" fmla="*/ 824 w 864"/>
                <a:gd name="T29" fmla="*/ 229 h 938"/>
                <a:gd name="T30" fmla="*/ 837 w 864"/>
                <a:gd name="T31" fmla="*/ 295 h 938"/>
                <a:gd name="T32" fmla="*/ 845 w 864"/>
                <a:gd name="T33" fmla="*/ 428 h 938"/>
                <a:gd name="T34" fmla="*/ 864 w 864"/>
                <a:gd name="T35" fmla="*/ 417 h 938"/>
                <a:gd name="T36" fmla="*/ 821 w 864"/>
                <a:gd name="T37" fmla="*/ 518 h 938"/>
                <a:gd name="T38" fmla="*/ 837 w 864"/>
                <a:gd name="T39" fmla="*/ 517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4" h="938">
                  <a:moveTo>
                    <a:pt x="837" y="517"/>
                  </a:moveTo>
                  <a:cubicBezTo>
                    <a:pt x="832" y="581"/>
                    <a:pt x="717" y="667"/>
                    <a:pt x="669" y="695"/>
                  </a:cubicBezTo>
                  <a:cubicBezTo>
                    <a:pt x="621" y="723"/>
                    <a:pt x="348" y="938"/>
                    <a:pt x="156" y="651"/>
                  </a:cubicBezTo>
                  <a:cubicBezTo>
                    <a:pt x="0" y="419"/>
                    <a:pt x="187" y="236"/>
                    <a:pt x="373" y="119"/>
                  </a:cubicBezTo>
                  <a:cubicBezTo>
                    <a:pt x="453" y="69"/>
                    <a:pt x="505" y="31"/>
                    <a:pt x="505" y="16"/>
                  </a:cubicBezTo>
                  <a:cubicBezTo>
                    <a:pt x="505" y="0"/>
                    <a:pt x="562" y="57"/>
                    <a:pt x="562" y="57"/>
                  </a:cubicBezTo>
                  <a:cubicBezTo>
                    <a:pt x="602" y="17"/>
                    <a:pt x="602" y="17"/>
                    <a:pt x="602" y="17"/>
                  </a:cubicBezTo>
                  <a:cubicBezTo>
                    <a:pt x="602" y="17"/>
                    <a:pt x="654" y="70"/>
                    <a:pt x="654" y="75"/>
                  </a:cubicBezTo>
                  <a:cubicBezTo>
                    <a:pt x="654" y="80"/>
                    <a:pt x="662" y="43"/>
                    <a:pt x="662" y="43"/>
                  </a:cubicBezTo>
                  <a:cubicBezTo>
                    <a:pt x="662" y="43"/>
                    <a:pt x="670" y="45"/>
                    <a:pt x="699" y="76"/>
                  </a:cubicBezTo>
                  <a:cubicBezTo>
                    <a:pt x="729" y="106"/>
                    <a:pt x="738" y="149"/>
                    <a:pt x="738" y="149"/>
                  </a:cubicBezTo>
                  <a:cubicBezTo>
                    <a:pt x="738" y="149"/>
                    <a:pt x="747" y="129"/>
                    <a:pt x="751" y="124"/>
                  </a:cubicBezTo>
                  <a:cubicBezTo>
                    <a:pt x="754" y="120"/>
                    <a:pt x="754" y="127"/>
                    <a:pt x="767" y="155"/>
                  </a:cubicBezTo>
                  <a:cubicBezTo>
                    <a:pt x="781" y="183"/>
                    <a:pt x="806" y="268"/>
                    <a:pt x="806" y="268"/>
                  </a:cubicBezTo>
                  <a:cubicBezTo>
                    <a:pt x="806" y="268"/>
                    <a:pt x="824" y="243"/>
                    <a:pt x="824" y="229"/>
                  </a:cubicBezTo>
                  <a:cubicBezTo>
                    <a:pt x="825" y="216"/>
                    <a:pt x="832" y="251"/>
                    <a:pt x="837" y="295"/>
                  </a:cubicBezTo>
                  <a:cubicBezTo>
                    <a:pt x="842" y="338"/>
                    <a:pt x="845" y="428"/>
                    <a:pt x="845" y="428"/>
                  </a:cubicBezTo>
                  <a:cubicBezTo>
                    <a:pt x="864" y="417"/>
                    <a:pt x="864" y="417"/>
                    <a:pt x="864" y="417"/>
                  </a:cubicBezTo>
                  <a:cubicBezTo>
                    <a:pt x="864" y="417"/>
                    <a:pt x="855" y="462"/>
                    <a:pt x="821" y="518"/>
                  </a:cubicBezTo>
                  <a:cubicBezTo>
                    <a:pt x="826" y="518"/>
                    <a:pt x="831" y="518"/>
                    <a:pt x="837" y="517"/>
                  </a:cubicBezTo>
                  <a:close/>
                </a:path>
              </a:pathLst>
            </a:custGeom>
            <a:solidFill>
              <a:srgbClr val="5C56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10" name="Freeform 335">
              <a:extLst>
                <a:ext uri="{FF2B5EF4-FFF2-40B4-BE49-F238E27FC236}">
                  <a16:creationId xmlns:a16="http://schemas.microsoft.com/office/drawing/2014/main" id="{74FADC90-6196-2676-25DD-1FBE197E43AE}"/>
                </a:ext>
              </a:extLst>
            </p:cNvPr>
            <p:cNvSpPr>
              <a:spLocks/>
            </p:cNvSpPr>
            <p:nvPr/>
          </p:nvSpPr>
          <p:spPr bwMode="auto">
            <a:xfrm>
              <a:off x="7303891" y="5323775"/>
              <a:ext cx="369159" cy="428196"/>
            </a:xfrm>
            <a:custGeom>
              <a:avLst/>
              <a:gdLst>
                <a:gd name="T0" fmla="*/ 592 w 592"/>
                <a:gd name="T1" fmla="*/ 530 h 690"/>
                <a:gd name="T2" fmla="*/ 126 w 592"/>
                <a:gd name="T3" fmla="*/ 456 h 690"/>
                <a:gd name="T4" fmla="*/ 236 w 592"/>
                <a:gd name="T5" fmla="*/ 0 h 690"/>
                <a:gd name="T6" fmla="*/ 446 w 592"/>
                <a:gd name="T7" fmla="*/ 537 h 690"/>
                <a:gd name="T8" fmla="*/ 592 w 592"/>
                <a:gd name="T9" fmla="*/ 530 h 690"/>
              </a:gdLst>
              <a:ahLst/>
              <a:cxnLst>
                <a:cxn ang="0">
                  <a:pos x="T0" y="T1"/>
                </a:cxn>
                <a:cxn ang="0">
                  <a:pos x="T2" y="T3"/>
                </a:cxn>
                <a:cxn ang="0">
                  <a:pos x="T4" y="T5"/>
                </a:cxn>
                <a:cxn ang="0">
                  <a:pos x="T6" y="T7"/>
                </a:cxn>
                <a:cxn ang="0">
                  <a:pos x="T8" y="T9"/>
                </a:cxn>
              </a:cxnLst>
              <a:rect l="0" t="0" r="r" b="b"/>
              <a:pathLst>
                <a:path w="592" h="690">
                  <a:moveTo>
                    <a:pt x="592" y="530"/>
                  </a:moveTo>
                  <a:cubicBezTo>
                    <a:pt x="494" y="590"/>
                    <a:pt x="283" y="690"/>
                    <a:pt x="126" y="456"/>
                  </a:cubicBezTo>
                  <a:cubicBezTo>
                    <a:pt x="0" y="269"/>
                    <a:pt x="97" y="114"/>
                    <a:pt x="236" y="0"/>
                  </a:cubicBezTo>
                  <a:cubicBezTo>
                    <a:pt x="157" y="193"/>
                    <a:pt x="128" y="489"/>
                    <a:pt x="446" y="537"/>
                  </a:cubicBezTo>
                  <a:cubicBezTo>
                    <a:pt x="492" y="544"/>
                    <a:pt x="542" y="540"/>
                    <a:pt x="592" y="530"/>
                  </a:cubicBezTo>
                  <a:close/>
                </a:path>
              </a:pathLst>
            </a:custGeom>
            <a:solidFill>
              <a:srgbClr val="4643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11" name="Freeform 336">
              <a:extLst>
                <a:ext uri="{FF2B5EF4-FFF2-40B4-BE49-F238E27FC236}">
                  <a16:creationId xmlns:a16="http://schemas.microsoft.com/office/drawing/2014/main" id="{586CAAD2-21C9-B2C8-DEA8-865B85DC30D4}"/>
                </a:ext>
              </a:extLst>
            </p:cNvPr>
            <p:cNvSpPr>
              <a:spLocks/>
            </p:cNvSpPr>
            <p:nvPr/>
          </p:nvSpPr>
          <p:spPr bwMode="auto">
            <a:xfrm>
              <a:off x="7777640" y="5297536"/>
              <a:ext cx="34256" cy="23687"/>
            </a:xfrm>
            <a:custGeom>
              <a:avLst/>
              <a:gdLst>
                <a:gd name="T0" fmla="*/ 21 w 55"/>
                <a:gd name="T1" fmla="*/ 32 h 38"/>
                <a:gd name="T2" fmla="*/ 3 w 55"/>
                <a:gd name="T3" fmla="*/ 7 h 38"/>
                <a:gd name="T4" fmla="*/ 33 w 55"/>
                <a:gd name="T5" fmla="*/ 6 h 38"/>
                <a:gd name="T6" fmla="*/ 52 w 55"/>
                <a:gd name="T7" fmla="*/ 30 h 38"/>
                <a:gd name="T8" fmla="*/ 21 w 55"/>
                <a:gd name="T9" fmla="*/ 32 h 38"/>
              </a:gdLst>
              <a:ahLst/>
              <a:cxnLst>
                <a:cxn ang="0">
                  <a:pos x="T0" y="T1"/>
                </a:cxn>
                <a:cxn ang="0">
                  <a:pos x="T2" y="T3"/>
                </a:cxn>
                <a:cxn ang="0">
                  <a:pos x="T4" y="T5"/>
                </a:cxn>
                <a:cxn ang="0">
                  <a:pos x="T6" y="T7"/>
                </a:cxn>
                <a:cxn ang="0">
                  <a:pos x="T8" y="T9"/>
                </a:cxn>
              </a:cxnLst>
              <a:rect l="0" t="0" r="r" b="b"/>
              <a:pathLst>
                <a:path w="55" h="38">
                  <a:moveTo>
                    <a:pt x="21" y="32"/>
                  </a:moveTo>
                  <a:cubicBezTo>
                    <a:pt x="8" y="25"/>
                    <a:pt x="0" y="15"/>
                    <a:pt x="3" y="7"/>
                  </a:cubicBezTo>
                  <a:cubicBezTo>
                    <a:pt x="6" y="0"/>
                    <a:pt x="20" y="0"/>
                    <a:pt x="33" y="6"/>
                  </a:cubicBezTo>
                  <a:cubicBezTo>
                    <a:pt x="47" y="12"/>
                    <a:pt x="55" y="23"/>
                    <a:pt x="52" y="30"/>
                  </a:cubicBezTo>
                  <a:cubicBezTo>
                    <a:pt x="48" y="37"/>
                    <a:pt x="35" y="38"/>
                    <a:pt x="21" y="32"/>
                  </a:cubicBezTo>
                  <a:close/>
                </a:path>
              </a:pathLst>
            </a:custGeom>
            <a:solidFill>
              <a:srgbClr val="4C4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12" name="Freeform 337">
              <a:extLst>
                <a:ext uri="{FF2B5EF4-FFF2-40B4-BE49-F238E27FC236}">
                  <a16:creationId xmlns:a16="http://schemas.microsoft.com/office/drawing/2014/main" id="{5CFAD69E-6310-100A-FCF9-35ABBEF5E3CA}"/>
                </a:ext>
              </a:extLst>
            </p:cNvPr>
            <p:cNvSpPr>
              <a:spLocks/>
            </p:cNvSpPr>
            <p:nvPr/>
          </p:nvSpPr>
          <p:spPr bwMode="auto">
            <a:xfrm>
              <a:off x="7819549" y="5344182"/>
              <a:ext cx="17857" cy="33527"/>
            </a:xfrm>
            <a:custGeom>
              <a:avLst/>
              <a:gdLst>
                <a:gd name="T0" fmla="*/ 0 w 29"/>
                <a:gd name="T1" fmla="*/ 27 h 54"/>
                <a:gd name="T2" fmla="*/ 15 w 29"/>
                <a:gd name="T3" fmla="*/ 54 h 54"/>
                <a:gd name="T4" fmla="*/ 29 w 29"/>
                <a:gd name="T5" fmla="*/ 27 h 54"/>
                <a:gd name="T6" fmla="*/ 14 w 29"/>
                <a:gd name="T7" fmla="*/ 0 h 54"/>
                <a:gd name="T8" fmla="*/ 0 w 29"/>
                <a:gd name="T9" fmla="*/ 27 h 54"/>
              </a:gdLst>
              <a:ahLst/>
              <a:cxnLst>
                <a:cxn ang="0">
                  <a:pos x="T0" y="T1"/>
                </a:cxn>
                <a:cxn ang="0">
                  <a:pos x="T2" y="T3"/>
                </a:cxn>
                <a:cxn ang="0">
                  <a:pos x="T4" y="T5"/>
                </a:cxn>
                <a:cxn ang="0">
                  <a:pos x="T6" y="T7"/>
                </a:cxn>
                <a:cxn ang="0">
                  <a:pos x="T8" y="T9"/>
                </a:cxn>
              </a:cxnLst>
              <a:rect l="0" t="0" r="r" b="b"/>
              <a:pathLst>
                <a:path w="29" h="54">
                  <a:moveTo>
                    <a:pt x="0" y="27"/>
                  </a:moveTo>
                  <a:cubicBezTo>
                    <a:pt x="1" y="42"/>
                    <a:pt x="7" y="54"/>
                    <a:pt x="15" y="54"/>
                  </a:cubicBezTo>
                  <a:cubicBezTo>
                    <a:pt x="23" y="53"/>
                    <a:pt x="29" y="41"/>
                    <a:pt x="29" y="27"/>
                  </a:cubicBezTo>
                  <a:cubicBezTo>
                    <a:pt x="29" y="12"/>
                    <a:pt x="22" y="0"/>
                    <a:pt x="14" y="0"/>
                  </a:cubicBezTo>
                  <a:cubicBezTo>
                    <a:pt x="6" y="0"/>
                    <a:pt x="0" y="13"/>
                    <a:pt x="0" y="27"/>
                  </a:cubicBezTo>
                  <a:close/>
                </a:path>
              </a:pathLst>
            </a:custGeom>
            <a:solidFill>
              <a:srgbClr val="4C4E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13" name="Freeform 338">
              <a:extLst>
                <a:ext uri="{FF2B5EF4-FFF2-40B4-BE49-F238E27FC236}">
                  <a16:creationId xmlns:a16="http://schemas.microsoft.com/office/drawing/2014/main" id="{37764E12-5665-8D25-61F1-CFD30704F887}"/>
                </a:ext>
              </a:extLst>
            </p:cNvPr>
            <p:cNvSpPr>
              <a:spLocks/>
            </p:cNvSpPr>
            <p:nvPr/>
          </p:nvSpPr>
          <p:spPr bwMode="auto">
            <a:xfrm>
              <a:off x="7730265" y="5216270"/>
              <a:ext cx="158888" cy="237603"/>
            </a:xfrm>
            <a:custGeom>
              <a:avLst/>
              <a:gdLst>
                <a:gd name="T0" fmla="*/ 252 w 255"/>
                <a:gd name="T1" fmla="*/ 381 h 383"/>
                <a:gd name="T2" fmla="*/ 245 w 255"/>
                <a:gd name="T3" fmla="*/ 380 h 383"/>
                <a:gd name="T4" fmla="*/ 132 w 255"/>
                <a:gd name="T5" fmla="*/ 188 h 383"/>
                <a:gd name="T6" fmla="*/ 1 w 255"/>
                <a:gd name="T7" fmla="*/ 8 h 383"/>
                <a:gd name="T8" fmla="*/ 3 w 255"/>
                <a:gd name="T9" fmla="*/ 2 h 383"/>
                <a:gd name="T10" fmla="*/ 10 w 255"/>
                <a:gd name="T11" fmla="*/ 3 h 383"/>
                <a:gd name="T12" fmla="*/ 146 w 255"/>
                <a:gd name="T13" fmla="*/ 179 h 383"/>
                <a:gd name="T14" fmla="*/ 253 w 255"/>
                <a:gd name="T15" fmla="*/ 375 h 383"/>
                <a:gd name="T16" fmla="*/ 252 w 255"/>
                <a:gd name="T17" fmla="*/ 381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383">
                  <a:moveTo>
                    <a:pt x="252" y="381"/>
                  </a:moveTo>
                  <a:cubicBezTo>
                    <a:pt x="250" y="383"/>
                    <a:pt x="247" y="382"/>
                    <a:pt x="245" y="380"/>
                  </a:cubicBezTo>
                  <a:cubicBezTo>
                    <a:pt x="245" y="380"/>
                    <a:pt x="189" y="274"/>
                    <a:pt x="132" y="188"/>
                  </a:cubicBezTo>
                  <a:cubicBezTo>
                    <a:pt x="76" y="102"/>
                    <a:pt x="1" y="8"/>
                    <a:pt x="1" y="8"/>
                  </a:cubicBezTo>
                  <a:cubicBezTo>
                    <a:pt x="0" y="6"/>
                    <a:pt x="1" y="3"/>
                    <a:pt x="3" y="2"/>
                  </a:cubicBezTo>
                  <a:cubicBezTo>
                    <a:pt x="5" y="0"/>
                    <a:pt x="8" y="1"/>
                    <a:pt x="10" y="3"/>
                  </a:cubicBezTo>
                  <a:cubicBezTo>
                    <a:pt x="10" y="3"/>
                    <a:pt x="71" y="64"/>
                    <a:pt x="146" y="179"/>
                  </a:cubicBezTo>
                  <a:cubicBezTo>
                    <a:pt x="222" y="294"/>
                    <a:pt x="253" y="375"/>
                    <a:pt x="253" y="375"/>
                  </a:cubicBezTo>
                  <a:cubicBezTo>
                    <a:pt x="255" y="377"/>
                    <a:pt x="254" y="380"/>
                    <a:pt x="252" y="381"/>
                  </a:cubicBez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14" name="Freeform 339">
              <a:extLst>
                <a:ext uri="{FF2B5EF4-FFF2-40B4-BE49-F238E27FC236}">
                  <a16:creationId xmlns:a16="http://schemas.microsoft.com/office/drawing/2014/main" id="{0DECD778-9F27-53BF-E0CD-29ECFA64933C}"/>
                </a:ext>
              </a:extLst>
            </p:cNvPr>
            <p:cNvSpPr>
              <a:spLocks/>
            </p:cNvSpPr>
            <p:nvPr/>
          </p:nvSpPr>
          <p:spPr bwMode="auto">
            <a:xfrm>
              <a:off x="10250607" y="4813948"/>
              <a:ext cx="533877" cy="574329"/>
            </a:xfrm>
            <a:custGeom>
              <a:avLst/>
              <a:gdLst>
                <a:gd name="T0" fmla="*/ 856 w 856"/>
                <a:gd name="T1" fmla="*/ 53 h 925"/>
                <a:gd name="T2" fmla="*/ 113 w 856"/>
                <a:gd name="T3" fmla="*/ 925 h 925"/>
                <a:gd name="T4" fmla="*/ 0 w 856"/>
                <a:gd name="T5" fmla="*/ 631 h 925"/>
                <a:gd name="T6" fmla="*/ 490 w 856"/>
                <a:gd name="T7" fmla="*/ 3 h 925"/>
                <a:gd name="T8" fmla="*/ 856 w 856"/>
                <a:gd name="T9" fmla="*/ 53 h 925"/>
              </a:gdLst>
              <a:ahLst/>
              <a:cxnLst>
                <a:cxn ang="0">
                  <a:pos x="T0" y="T1"/>
                </a:cxn>
                <a:cxn ang="0">
                  <a:pos x="T2" y="T3"/>
                </a:cxn>
                <a:cxn ang="0">
                  <a:pos x="T4" y="T5"/>
                </a:cxn>
                <a:cxn ang="0">
                  <a:pos x="T6" y="T7"/>
                </a:cxn>
                <a:cxn ang="0">
                  <a:pos x="T8" y="T9"/>
                </a:cxn>
              </a:cxnLst>
              <a:rect l="0" t="0" r="r" b="b"/>
              <a:pathLst>
                <a:path w="856" h="925">
                  <a:moveTo>
                    <a:pt x="856" y="53"/>
                  </a:moveTo>
                  <a:cubicBezTo>
                    <a:pt x="113" y="925"/>
                    <a:pt x="113" y="925"/>
                    <a:pt x="113" y="925"/>
                  </a:cubicBezTo>
                  <a:cubicBezTo>
                    <a:pt x="113" y="925"/>
                    <a:pt x="27" y="788"/>
                    <a:pt x="0" y="631"/>
                  </a:cubicBezTo>
                  <a:cubicBezTo>
                    <a:pt x="141" y="367"/>
                    <a:pt x="231" y="227"/>
                    <a:pt x="490" y="3"/>
                  </a:cubicBezTo>
                  <a:cubicBezTo>
                    <a:pt x="618" y="0"/>
                    <a:pt x="856" y="53"/>
                    <a:pt x="856"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15" name="Freeform 340">
              <a:extLst>
                <a:ext uri="{FF2B5EF4-FFF2-40B4-BE49-F238E27FC236}">
                  <a16:creationId xmlns:a16="http://schemas.microsoft.com/office/drawing/2014/main" id="{6FA24A07-DD28-690B-4B63-094E1D86B4EA}"/>
                </a:ext>
              </a:extLst>
            </p:cNvPr>
            <p:cNvSpPr>
              <a:spLocks/>
            </p:cNvSpPr>
            <p:nvPr/>
          </p:nvSpPr>
          <p:spPr bwMode="auto">
            <a:xfrm>
              <a:off x="10199588" y="4331453"/>
              <a:ext cx="72884" cy="63409"/>
            </a:xfrm>
            <a:custGeom>
              <a:avLst/>
              <a:gdLst>
                <a:gd name="T0" fmla="*/ 0 w 200"/>
                <a:gd name="T1" fmla="*/ 162 h 174"/>
                <a:gd name="T2" fmla="*/ 190 w 200"/>
                <a:gd name="T3" fmla="*/ 0 h 174"/>
                <a:gd name="T4" fmla="*/ 200 w 200"/>
                <a:gd name="T5" fmla="*/ 11 h 174"/>
                <a:gd name="T6" fmla="*/ 10 w 200"/>
                <a:gd name="T7" fmla="*/ 174 h 174"/>
                <a:gd name="T8" fmla="*/ 0 w 200"/>
                <a:gd name="T9" fmla="*/ 162 h 174"/>
              </a:gdLst>
              <a:ahLst/>
              <a:cxnLst>
                <a:cxn ang="0">
                  <a:pos x="T0" y="T1"/>
                </a:cxn>
                <a:cxn ang="0">
                  <a:pos x="T2" y="T3"/>
                </a:cxn>
                <a:cxn ang="0">
                  <a:pos x="T4" y="T5"/>
                </a:cxn>
                <a:cxn ang="0">
                  <a:pos x="T6" y="T7"/>
                </a:cxn>
                <a:cxn ang="0">
                  <a:pos x="T8" y="T9"/>
                </a:cxn>
              </a:cxnLst>
              <a:rect l="0" t="0" r="r" b="b"/>
              <a:pathLst>
                <a:path w="200" h="174">
                  <a:moveTo>
                    <a:pt x="0" y="162"/>
                  </a:moveTo>
                  <a:lnTo>
                    <a:pt x="190" y="0"/>
                  </a:lnTo>
                  <a:lnTo>
                    <a:pt x="200" y="11"/>
                  </a:lnTo>
                  <a:lnTo>
                    <a:pt x="10" y="174"/>
                  </a:lnTo>
                  <a:lnTo>
                    <a:pt x="0" y="162"/>
                  </a:lnTo>
                  <a:close/>
                </a:path>
              </a:pathLst>
            </a:custGeom>
            <a:solidFill>
              <a:srgbClr val="6F70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16" name="Freeform 341">
              <a:extLst>
                <a:ext uri="{FF2B5EF4-FFF2-40B4-BE49-F238E27FC236}">
                  <a16:creationId xmlns:a16="http://schemas.microsoft.com/office/drawing/2014/main" id="{765F1C47-225A-E3DB-50DF-E48FC8A8200B}"/>
                </a:ext>
              </a:extLst>
            </p:cNvPr>
            <p:cNvSpPr>
              <a:spLocks/>
            </p:cNvSpPr>
            <p:nvPr/>
          </p:nvSpPr>
          <p:spPr bwMode="auto">
            <a:xfrm>
              <a:off x="10175902" y="4303757"/>
              <a:ext cx="72520" cy="63045"/>
            </a:xfrm>
            <a:custGeom>
              <a:avLst/>
              <a:gdLst>
                <a:gd name="T0" fmla="*/ 0 w 199"/>
                <a:gd name="T1" fmla="*/ 163 h 173"/>
                <a:gd name="T2" fmla="*/ 190 w 199"/>
                <a:gd name="T3" fmla="*/ 0 h 173"/>
                <a:gd name="T4" fmla="*/ 199 w 199"/>
                <a:gd name="T5" fmla="*/ 10 h 173"/>
                <a:gd name="T6" fmla="*/ 9 w 199"/>
                <a:gd name="T7" fmla="*/ 173 h 173"/>
                <a:gd name="T8" fmla="*/ 0 w 199"/>
                <a:gd name="T9" fmla="*/ 163 h 173"/>
              </a:gdLst>
              <a:ahLst/>
              <a:cxnLst>
                <a:cxn ang="0">
                  <a:pos x="T0" y="T1"/>
                </a:cxn>
                <a:cxn ang="0">
                  <a:pos x="T2" y="T3"/>
                </a:cxn>
                <a:cxn ang="0">
                  <a:pos x="T4" y="T5"/>
                </a:cxn>
                <a:cxn ang="0">
                  <a:pos x="T6" y="T7"/>
                </a:cxn>
                <a:cxn ang="0">
                  <a:pos x="T8" y="T9"/>
                </a:cxn>
              </a:cxnLst>
              <a:rect l="0" t="0" r="r" b="b"/>
              <a:pathLst>
                <a:path w="199" h="173">
                  <a:moveTo>
                    <a:pt x="0" y="163"/>
                  </a:moveTo>
                  <a:lnTo>
                    <a:pt x="190" y="0"/>
                  </a:lnTo>
                  <a:lnTo>
                    <a:pt x="199" y="10"/>
                  </a:lnTo>
                  <a:lnTo>
                    <a:pt x="9" y="173"/>
                  </a:lnTo>
                  <a:lnTo>
                    <a:pt x="0" y="163"/>
                  </a:lnTo>
                  <a:close/>
                </a:path>
              </a:pathLst>
            </a:custGeom>
            <a:solidFill>
              <a:srgbClr val="6F707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17" name="Freeform 342">
              <a:extLst>
                <a:ext uri="{FF2B5EF4-FFF2-40B4-BE49-F238E27FC236}">
                  <a16:creationId xmlns:a16="http://schemas.microsoft.com/office/drawing/2014/main" id="{E6BB41CD-E1C9-742C-76ED-9BF3D457A69A}"/>
                </a:ext>
              </a:extLst>
            </p:cNvPr>
            <p:cNvSpPr>
              <a:spLocks/>
            </p:cNvSpPr>
            <p:nvPr/>
          </p:nvSpPr>
          <p:spPr bwMode="auto">
            <a:xfrm>
              <a:off x="10175902" y="4303757"/>
              <a:ext cx="72520" cy="63045"/>
            </a:xfrm>
            <a:custGeom>
              <a:avLst/>
              <a:gdLst>
                <a:gd name="T0" fmla="*/ 0 w 199"/>
                <a:gd name="T1" fmla="*/ 163 h 173"/>
                <a:gd name="T2" fmla="*/ 190 w 199"/>
                <a:gd name="T3" fmla="*/ 0 h 173"/>
                <a:gd name="T4" fmla="*/ 199 w 199"/>
                <a:gd name="T5" fmla="*/ 10 h 173"/>
                <a:gd name="T6" fmla="*/ 9 w 199"/>
                <a:gd name="T7" fmla="*/ 173 h 173"/>
                <a:gd name="T8" fmla="*/ 0 w 199"/>
                <a:gd name="T9" fmla="*/ 163 h 173"/>
              </a:gdLst>
              <a:ahLst/>
              <a:cxnLst>
                <a:cxn ang="0">
                  <a:pos x="T0" y="T1"/>
                </a:cxn>
                <a:cxn ang="0">
                  <a:pos x="T2" y="T3"/>
                </a:cxn>
                <a:cxn ang="0">
                  <a:pos x="T4" y="T5"/>
                </a:cxn>
                <a:cxn ang="0">
                  <a:pos x="T6" y="T7"/>
                </a:cxn>
                <a:cxn ang="0">
                  <a:pos x="T8" y="T9"/>
                </a:cxn>
              </a:cxnLst>
              <a:rect l="0" t="0" r="r" b="b"/>
              <a:pathLst>
                <a:path w="199" h="173">
                  <a:moveTo>
                    <a:pt x="0" y="163"/>
                  </a:moveTo>
                  <a:lnTo>
                    <a:pt x="190" y="0"/>
                  </a:lnTo>
                  <a:lnTo>
                    <a:pt x="199" y="10"/>
                  </a:lnTo>
                  <a:lnTo>
                    <a:pt x="9" y="173"/>
                  </a:lnTo>
                  <a:lnTo>
                    <a:pt x="0" y="16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18" name="Freeform 343">
              <a:extLst>
                <a:ext uri="{FF2B5EF4-FFF2-40B4-BE49-F238E27FC236}">
                  <a16:creationId xmlns:a16="http://schemas.microsoft.com/office/drawing/2014/main" id="{3C40CCB3-7536-3F27-F0E2-6C3D7901A63B}"/>
                </a:ext>
              </a:extLst>
            </p:cNvPr>
            <p:cNvSpPr>
              <a:spLocks noEditPoints="1"/>
            </p:cNvSpPr>
            <p:nvPr/>
          </p:nvSpPr>
          <p:spPr bwMode="auto">
            <a:xfrm>
              <a:off x="9968546" y="4213745"/>
              <a:ext cx="279147" cy="176746"/>
            </a:xfrm>
            <a:custGeom>
              <a:avLst/>
              <a:gdLst>
                <a:gd name="T0" fmla="*/ 366 w 448"/>
                <a:gd name="T1" fmla="*/ 223 h 285"/>
                <a:gd name="T2" fmla="*/ 348 w 448"/>
                <a:gd name="T3" fmla="*/ 278 h 285"/>
                <a:gd name="T4" fmla="*/ 71 w 448"/>
                <a:gd name="T5" fmla="*/ 155 h 285"/>
                <a:gd name="T6" fmla="*/ 18 w 448"/>
                <a:gd name="T7" fmla="*/ 180 h 285"/>
                <a:gd name="T8" fmla="*/ 71 w 448"/>
                <a:gd name="T9" fmla="*/ 155 h 285"/>
                <a:gd name="T10" fmla="*/ 425 w 448"/>
                <a:gd name="T11" fmla="*/ 172 h 285"/>
                <a:gd name="T12" fmla="*/ 363 w 448"/>
                <a:gd name="T13" fmla="*/ 285 h 285"/>
                <a:gd name="T14" fmla="*/ 448 w 448"/>
                <a:gd name="T15" fmla="*/ 162 h 285"/>
                <a:gd name="T16" fmla="*/ 105 w 448"/>
                <a:gd name="T17" fmla="*/ 144 h 285"/>
                <a:gd name="T18" fmla="*/ 69 w 448"/>
                <a:gd name="T19" fmla="*/ 177 h 285"/>
                <a:gd name="T20" fmla="*/ 105 w 448"/>
                <a:gd name="T21" fmla="*/ 144 h 285"/>
                <a:gd name="T22" fmla="*/ 440 w 448"/>
                <a:gd name="T23" fmla="*/ 148 h 285"/>
                <a:gd name="T24" fmla="*/ 446 w 448"/>
                <a:gd name="T25" fmla="*/ 148 h 285"/>
                <a:gd name="T26" fmla="*/ 139 w 448"/>
                <a:gd name="T27" fmla="*/ 134 h 285"/>
                <a:gd name="T28" fmla="*/ 97 w 448"/>
                <a:gd name="T29" fmla="*/ 174 h 285"/>
                <a:gd name="T30" fmla="*/ 139 w 448"/>
                <a:gd name="T31" fmla="*/ 134 h 285"/>
                <a:gd name="T32" fmla="*/ 155 w 448"/>
                <a:gd name="T33" fmla="*/ 126 h 285"/>
                <a:gd name="T34" fmla="*/ 143 w 448"/>
                <a:gd name="T35" fmla="*/ 171 h 285"/>
                <a:gd name="T36" fmla="*/ 435 w 448"/>
                <a:gd name="T37" fmla="*/ 113 h 285"/>
                <a:gd name="T38" fmla="*/ 417 w 448"/>
                <a:gd name="T39" fmla="*/ 169 h 285"/>
                <a:gd name="T40" fmla="*/ 435 w 448"/>
                <a:gd name="T41" fmla="*/ 113 h 285"/>
                <a:gd name="T42" fmla="*/ 314 w 448"/>
                <a:gd name="T43" fmla="*/ 264 h 285"/>
                <a:gd name="T44" fmla="*/ 342 w 448"/>
                <a:gd name="T45" fmla="*/ 244 h 285"/>
                <a:gd name="T46" fmla="*/ 333 w 448"/>
                <a:gd name="T47" fmla="*/ 241 h 285"/>
                <a:gd name="T48" fmla="*/ 431 w 448"/>
                <a:gd name="T49" fmla="*/ 103 h 285"/>
                <a:gd name="T50" fmla="*/ 410 w 448"/>
                <a:gd name="T51" fmla="*/ 66 h 285"/>
                <a:gd name="T52" fmla="*/ 305 w 448"/>
                <a:gd name="T53" fmla="*/ 260 h 285"/>
                <a:gd name="T54" fmla="*/ 410 w 448"/>
                <a:gd name="T55" fmla="*/ 66 h 285"/>
                <a:gd name="T56" fmla="*/ 201 w 448"/>
                <a:gd name="T57" fmla="*/ 96 h 285"/>
                <a:gd name="T58" fmla="*/ 172 w 448"/>
                <a:gd name="T59" fmla="*/ 168 h 285"/>
                <a:gd name="T60" fmla="*/ 209 w 448"/>
                <a:gd name="T61" fmla="*/ 127 h 285"/>
                <a:gd name="T62" fmla="*/ 191 w 448"/>
                <a:gd name="T63" fmla="*/ 166 h 285"/>
                <a:gd name="T64" fmla="*/ 191 w 448"/>
                <a:gd name="T65" fmla="*/ 166 h 285"/>
                <a:gd name="T66" fmla="*/ 287 w 448"/>
                <a:gd name="T67" fmla="*/ 28 h 285"/>
                <a:gd name="T68" fmla="*/ 250 w 448"/>
                <a:gd name="T69" fmla="*/ 234 h 285"/>
                <a:gd name="T70" fmla="*/ 340 w 448"/>
                <a:gd name="T71" fmla="*/ 117 h 285"/>
                <a:gd name="T72" fmla="*/ 271 w 448"/>
                <a:gd name="T73" fmla="*/ 244 h 285"/>
                <a:gd name="T74" fmla="*/ 405 w 448"/>
                <a:gd name="T75" fmla="*/ 57 h 285"/>
                <a:gd name="T76" fmla="*/ 365 w 448"/>
                <a:gd name="T77" fmla="*/ 9 h 285"/>
                <a:gd name="T78" fmla="*/ 242 w 448"/>
                <a:gd name="T79" fmla="*/ 230 h 285"/>
                <a:gd name="T80" fmla="*/ 365 w 448"/>
                <a:gd name="T81" fmla="*/ 9 h 285"/>
                <a:gd name="T82" fmla="*/ 305 w 448"/>
                <a:gd name="T83" fmla="*/ 16 h 285"/>
                <a:gd name="T84" fmla="*/ 202 w 448"/>
                <a:gd name="T85" fmla="*/ 202 h 285"/>
                <a:gd name="T86" fmla="*/ 330 w 448"/>
                <a:gd name="T87" fmla="*/ 4 h 285"/>
                <a:gd name="T88" fmla="*/ 343 w 448"/>
                <a:gd name="T89" fmla="*/ 0 h 285"/>
                <a:gd name="T90" fmla="*/ 222 w 448"/>
                <a:gd name="T91" fmla="*/ 218 h 285"/>
                <a:gd name="T92" fmla="*/ 347 w 448"/>
                <a:gd name="T93" fmla="*/ 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8" h="285">
                  <a:moveTo>
                    <a:pt x="402" y="192"/>
                  </a:moveTo>
                  <a:cubicBezTo>
                    <a:pt x="366" y="223"/>
                    <a:pt x="366" y="223"/>
                    <a:pt x="366" y="223"/>
                  </a:cubicBezTo>
                  <a:cubicBezTo>
                    <a:pt x="335" y="273"/>
                    <a:pt x="335" y="273"/>
                    <a:pt x="335" y="273"/>
                  </a:cubicBezTo>
                  <a:cubicBezTo>
                    <a:pt x="340" y="275"/>
                    <a:pt x="344" y="277"/>
                    <a:pt x="348" y="278"/>
                  </a:cubicBezTo>
                  <a:cubicBezTo>
                    <a:pt x="402" y="192"/>
                    <a:pt x="402" y="192"/>
                    <a:pt x="402" y="192"/>
                  </a:cubicBezTo>
                  <a:moveTo>
                    <a:pt x="71" y="155"/>
                  </a:moveTo>
                  <a:cubicBezTo>
                    <a:pt x="35" y="168"/>
                    <a:pt x="0" y="180"/>
                    <a:pt x="16" y="180"/>
                  </a:cubicBezTo>
                  <a:cubicBezTo>
                    <a:pt x="17" y="180"/>
                    <a:pt x="17" y="180"/>
                    <a:pt x="18" y="180"/>
                  </a:cubicBezTo>
                  <a:cubicBezTo>
                    <a:pt x="26" y="180"/>
                    <a:pt x="41" y="179"/>
                    <a:pt x="57" y="178"/>
                  </a:cubicBezTo>
                  <a:cubicBezTo>
                    <a:pt x="71" y="155"/>
                    <a:pt x="71" y="155"/>
                    <a:pt x="71" y="155"/>
                  </a:cubicBezTo>
                  <a:moveTo>
                    <a:pt x="447" y="153"/>
                  </a:moveTo>
                  <a:cubicBezTo>
                    <a:pt x="425" y="172"/>
                    <a:pt x="425" y="172"/>
                    <a:pt x="425" y="172"/>
                  </a:cubicBezTo>
                  <a:cubicBezTo>
                    <a:pt x="356" y="282"/>
                    <a:pt x="356" y="282"/>
                    <a:pt x="356" y="282"/>
                  </a:cubicBezTo>
                  <a:cubicBezTo>
                    <a:pt x="361" y="284"/>
                    <a:pt x="363" y="285"/>
                    <a:pt x="363" y="285"/>
                  </a:cubicBezTo>
                  <a:cubicBezTo>
                    <a:pt x="363" y="285"/>
                    <a:pt x="375" y="271"/>
                    <a:pt x="391" y="253"/>
                  </a:cubicBezTo>
                  <a:cubicBezTo>
                    <a:pt x="448" y="162"/>
                    <a:pt x="448" y="162"/>
                    <a:pt x="448" y="162"/>
                  </a:cubicBezTo>
                  <a:cubicBezTo>
                    <a:pt x="448" y="159"/>
                    <a:pt x="448" y="156"/>
                    <a:pt x="447" y="153"/>
                  </a:cubicBezTo>
                  <a:moveTo>
                    <a:pt x="105" y="144"/>
                  </a:moveTo>
                  <a:cubicBezTo>
                    <a:pt x="99" y="146"/>
                    <a:pt x="92" y="149"/>
                    <a:pt x="85" y="151"/>
                  </a:cubicBezTo>
                  <a:cubicBezTo>
                    <a:pt x="69" y="177"/>
                    <a:pt x="69" y="177"/>
                    <a:pt x="69" y="177"/>
                  </a:cubicBezTo>
                  <a:cubicBezTo>
                    <a:pt x="74" y="176"/>
                    <a:pt x="80" y="176"/>
                    <a:pt x="86" y="175"/>
                  </a:cubicBezTo>
                  <a:cubicBezTo>
                    <a:pt x="105" y="144"/>
                    <a:pt x="105" y="144"/>
                    <a:pt x="105" y="144"/>
                  </a:cubicBezTo>
                  <a:moveTo>
                    <a:pt x="445" y="141"/>
                  </a:moveTo>
                  <a:cubicBezTo>
                    <a:pt x="440" y="148"/>
                    <a:pt x="440" y="148"/>
                    <a:pt x="440" y="148"/>
                  </a:cubicBezTo>
                  <a:cubicBezTo>
                    <a:pt x="444" y="145"/>
                    <a:pt x="444" y="145"/>
                    <a:pt x="444" y="145"/>
                  </a:cubicBezTo>
                  <a:cubicBezTo>
                    <a:pt x="446" y="148"/>
                    <a:pt x="446" y="148"/>
                    <a:pt x="446" y="148"/>
                  </a:cubicBezTo>
                  <a:cubicBezTo>
                    <a:pt x="446" y="146"/>
                    <a:pt x="445" y="143"/>
                    <a:pt x="445" y="141"/>
                  </a:cubicBezTo>
                  <a:moveTo>
                    <a:pt x="139" y="134"/>
                  </a:moveTo>
                  <a:cubicBezTo>
                    <a:pt x="136" y="135"/>
                    <a:pt x="129" y="137"/>
                    <a:pt x="119" y="140"/>
                  </a:cubicBezTo>
                  <a:cubicBezTo>
                    <a:pt x="97" y="174"/>
                    <a:pt x="97" y="174"/>
                    <a:pt x="97" y="174"/>
                  </a:cubicBezTo>
                  <a:cubicBezTo>
                    <a:pt x="103" y="174"/>
                    <a:pt x="109" y="174"/>
                    <a:pt x="115" y="173"/>
                  </a:cubicBezTo>
                  <a:cubicBezTo>
                    <a:pt x="139" y="134"/>
                    <a:pt x="139" y="134"/>
                    <a:pt x="139" y="134"/>
                  </a:cubicBezTo>
                  <a:moveTo>
                    <a:pt x="178" y="115"/>
                  </a:moveTo>
                  <a:cubicBezTo>
                    <a:pt x="155" y="126"/>
                    <a:pt x="155" y="126"/>
                    <a:pt x="155" y="126"/>
                  </a:cubicBezTo>
                  <a:cubicBezTo>
                    <a:pt x="126" y="172"/>
                    <a:pt x="126" y="172"/>
                    <a:pt x="126" y="172"/>
                  </a:cubicBezTo>
                  <a:cubicBezTo>
                    <a:pt x="132" y="172"/>
                    <a:pt x="138" y="171"/>
                    <a:pt x="143" y="171"/>
                  </a:cubicBezTo>
                  <a:cubicBezTo>
                    <a:pt x="178" y="115"/>
                    <a:pt x="178" y="115"/>
                    <a:pt x="178" y="115"/>
                  </a:cubicBezTo>
                  <a:moveTo>
                    <a:pt x="435" y="113"/>
                  </a:moveTo>
                  <a:cubicBezTo>
                    <a:pt x="381" y="200"/>
                    <a:pt x="381" y="200"/>
                    <a:pt x="381" y="200"/>
                  </a:cubicBezTo>
                  <a:cubicBezTo>
                    <a:pt x="417" y="169"/>
                    <a:pt x="417" y="169"/>
                    <a:pt x="417" y="169"/>
                  </a:cubicBezTo>
                  <a:cubicBezTo>
                    <a:pt x="441" y="130"/>
                    <a:pt x="441" y="130"/>
                    <a:pt x="441" y="130"/>
                  </a:cubicBezTo>
                  <a:cubicBezTo>
                    <a:pt x="439" y="124"/>
                    <a:pt x="437" y="119"/>
                    <a:pt x="435" y="113"/>
                  </a:cubicBezTo>
                  <a:moveTo>
                    <a:pt x="423" y="89"/>
                  </a:moveTo>
                  <a:cubicBezTo>
                    <a:pt x="314" y="264"/>
                    <a:pt x="314" y="264"/>
                    <a:pt x="314" y="264"/>
                  </a:cubicBezTo>
                  <a:cubicBezTo>
                    <a:pt x="318" y="266"/>
                    <a:pt x="322" y="268"/>
                    <a:pt x="326" y="269"/>
                  </a:cubicBezTo>
                  <a:cubicBezTo>
                    <a:pt x="342" y="244"/>
                    <a:pt x="342" y="244"/>
                    <a:pt x="342" y="244"/>
                  </a:cubicBezTo>
                  <a:cubicBezTo>
                    <a:pt x="338" y="247"/>
                    <a:pt x="338" y="247"/>
                    <a:pt x="338" y="247"/>
                  </a:cubicBezTo>
                  <a:cubicBezTo>
                    <a:pt x="333" y="241"/>
                    <a:pt x="333" y="241"/>
                    <a:pt x="333" y="241"/>
                  </a:cubicBezTo>
                  <a:cubicBezTo>
                    <a:pt x="357" y="220"/>
                    <a:pt x="357" y="220"/>
                    <a:pt x="357" y="220"/>
                  </a:cubicBezTo>
                  <a:cubicBezTo>
                    <a:pt x="431" y="103"/>
                    <a:pt x="431" y="103"/>
                    <a:pt x="431" y="103"/>
                  </a:cubicBezTo>
                  <a:cubicBezTo>
                    <a:pt x="428" y="98"/>
                    <a:pt x="426" y="93"/>
                    <a:pt x="423" y="89"/>
                  </a:cubicBezTo>
                  <a:moveTo>
                    <a:pt x="410" y="66"/>
                  </a:moveTo>
                  <a:cubicBezTo>
                    <a:pt x="292" y="254"/>
                    <a:pt x="292" y="254"/>
                    <a:pt x="292" y="254"/>
                  </a:cubicBezTo>
                  <a:cubicBezTo>
                    <a:pt x="297" y="256"/>
                    <a:pt x="301" y="258"/>
                    <a:pt x="305" y="260"/>
                  </a:cubicBezTo>
                  <a:cubicBezTo>
                    <a:pt x="418" y="79"/>
                    <a:pt x="418" y="79"/>
                    <a:pt x="418" y="79"/>
                  </a:cubicBezTo>
                  <a:cubicBezTo>
                    <a:pt x="416" y="75"/>
                    <a:pt x="413" y="70"/>
                    <a:pt x="410" y="66"/>
                  </a:cubicBezTo>
                  <a:moveTo>
                    <a:pt x="287" y="28"/>
                  </a:moveTo>
                  <a:cubicBezTo>
                    <a:pt x="256" y="49"/>
                    <a:pt x="222" y="78"/>
                    <a:pt x="201" y="96"/>
                  </a:cubicBezTo>
                  <a:cubicBezTo>
                    <a:pt x="155" y="169"/>
                    <a:pt x="155" y="169"/>
                    <a:pt x="155" y="169"/>
                  </a:cubicBezTo>
                  <a:cubicBezTo>
                    <a:pt x="161" y="169"/>
                    <a:pt x="167" y="168"/>
                    <a:pt x="172" y="168"/>
                  </a:cubicBezTo>
                  <a:cubicBezTo>
                    <a:pt x="201" y="122"/>
                    <a:pt x="201" y="122"/>
                    <a:pt x="201" y="122"/>
                  </a:cubicBezTo>
                  <a:cubicBezTo>
                    <a:pt x="209" y="127"/>
                    <a:pt x="209" y="127"/>
                    <a:pt x="209" y="127"/>
                  </a:cubicBezTo>
                  <a:cubicBezTo>
                    <a:pt x="184" y="167"/>
                    <a:pt x="184" y="167"/>
                    <a:pt x="184" y="167"/>
                  </a:cubicBezTo>
                  <a:cubicBezTo>
                    <a:pt x="188" y="166"/>
                    <a:pt x="191" y="166"/>
                    <a:pt x="191" y="166"/>
                  </a:cubicBezTo>
                  <a:cubicBezTo>
                    <a:pt x="191" y="166"/>
                    <a:pt x="191" y="166"/>
                    <a:pt x="191" y="166"/>
                  </a:cubicBezTo>
                  <a:cubicBezTo>
                    <a:pt x="191" y="166"/>
                    <a:pt x="191" y="166"/>
                    <a:pt x="191" y="166"/>
                  </a:cubicBezTo>
                  <a:cubicBezTo>
                    <a:pt x="191" y="166"/>
                    <a:pt x="188" y="171"/>
                    <a:pt x="191" y="182"/>
                  </a:cubicBezTo>
                  <a:cubicBezTo>
                    <a:pt x="287" y="28"/>
                    <a:pt x="287" y="28"/>
                    <a:pt x="287" y="28"/>
                  </a:cubicBezTo>
                  <a:moveTo>
                    <a:pt x="381" y="25"/>
                  </a:moveTo>
                  <a:cubicBezTo>
                    <a:pt x="250" y="234"/>
                    <a:pt x="250" y="234"/>
                    <a:pt x="250" y="234"/>
                  </a:cubicBezTo>
                  <a:cubicBezTo>
                    <a:pt x="255" y="236"/>
                    <a:pt x="259" y="238"/>
                    <a:pt x="263" y="240"/>
                  </a:cubicBezTo>
                  <a:cubicBezTo>
                    <a:pt x="340" y="117"/>
                    <a:pt x="340" y="117"/>
                    <a:pt x="340" y="117"/>
                  </a:cubicBezTo>
                  <a:cubicBezTo>
                    <a:pt x="348" y="122"/>
                    <a:pt x="348" y="122"/>
                    <a:pt x="348" y="122"/>
                  </a:cubicBezTo>
                  <a:cubicBezTo>
                    <a:pt x="271" y="244"/>
                    <a:pt x="271" y="244"/>
                    <a:pt x="271" y="244"/>
                  </a:cubicBezTo>
                  <a:cubicBezTo>
                    <a:pt x="275" y="246"/>
                    <a:pt x="280" y="248"/>
                    <a:pt x="284" y="250"/>
                  </a:cubicBezTo>
                  <a:cubicBezTo>
                    <a:pt x="405" y="57"/>
                    <a:pt x="405" y="57"/>
                    <a:pt x="405" y="57"/>
                  </a:cubicBezTo>
                  <a:cubicBezTo>
                    <a:pt x="397" y="45"/>
                    <a:pt x="389" y="34"/>
                    <a:pt x="381" y="25"/>
                  </a:cubicBezTo>
                  <a:moveTo>
                    <a:pt x="365" y="9"/>
                  </a:moveTo>
                  <a:cubicBezTo>
                    <a:pt x="230" y="223"/>
                    <a:pt x="230" y="223"/>
                    <a:pt x="230" y="223"/>
                  </a:cubicBezTo>
                  <a:cubicBezTo>
                    <a:pt x="234" y="225"/>
                    <a:pt x="238" y="228"/>
                    <a:pt x="242" y="230"/>
                  </a:cubicBezTo>
                  <a:cubicBezTo>
                    <a:pt x="375" y="18"/>
                    <a:pt x="375" y="18"/>
                    <a:pt x="375" y="18"/>
                  </a:cubicBezTo>
                  <a:cubicBezTo>
                    <a:pt x="371" y="15"/>
                    <a:pt x="368" y="12"/>
                    <a:pt x="365" y="9"/>
                  </a:cubicBezTo>
                  <a:moveTo>
                    <a:pt x="330" y="4"/>
                  </a:moveTo>
                  <a:cubicBezTo>
                    <a:pt x="323" y="7"/>
                    <a:pt x="314" y="11"/>
                    <a:pt x="305" y="16"/>
                  </a:cubicBezTo>
                  <a:cubicBezTo>
                    <a:pt x="195" y="192"/>
                    <a:pt x="195" y="192"/>
                    <a:pt x="195" y="192"/>
                  </a:cubicBezTo>
                  <a:cubicBezTo>
                    <a:pt x="197" y="195"/>
                    <a:pt x="199" y="199"/>
                    <a:pt x="202" y="202"/>
                  </a:cubicBezTo>
                  <a:cubicBezTo>
                    <a:pt x="202" y="203"/>
                    <a:pt x="203" y="204"/>
                    <a:pt x="204" y="205"/>
                  </a:cubicBezTo>
                  <a:cubicBezTo>
                    <a:pt x="330" y="4"/>
                    <a:pt x="330" y="4"/>
                    <a:pt x="330" y="4"/>
                  </a:cubicBezTo>
                  <a:moveTo>
                    <a:pt x="345" y="0"/>
                  </a:moveTo>
                  <a:cubicBezTo>
                    <a:pt x="344" y="0"/>
                    <a:pt x="344" y="0"/>
                    <a:pt x="343" y="0"/>
                  </a:cubicBezTo>
                  <a:cubicBezTo>
                    <a:pt x="211" y="211"/>
                    <a:pt x="211" y="211"/>
                    <a:pt x="211" y="211"/>
                  </a:cubicBezTo>
                  <a:cubicBezTo>
                    <a:pt x="214" y="213"/>
                    <a:pt x="218" y="216"/>
                    <a:pt x="222" y="218"/>
                  </a:cubicBezTo>
                  <a:cubicBezTo>
                    <a:pt x="357" y="4"/>
                    <a:pt x="357" y="4"/>
                    <a:pt x="357" y="4"/>
                  </a:cubicBezTo>
                  <a:cubicBezTo>
                    <a:pt x="353" y="2"/>
                    <a:pt x="350" y="0"/>
                    <a:pt x="347" y="0"/>
                  </a:cubicBezTo>
                  <a:cubicBezTo>
                    <a:pt x="346" y="0"/>
                    <a:pt x="346" y="0"/>
                    <a:pt x="345" y="0"/>
                  </a:cubicBezTo>
                </a:path>
              </a:pathLst>
            </a:custGeom>
            <a:solidFill>
              <a:srgbClr val="DEE1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19" name="Freeform 344">
              <a:extLst>
                <a:ext uri="{FF2B5EF4-FFF2-40B4-BE49-F238E27FC236}">
                  <a16:creationId xmlns:a16="http://schemas.microsoft.com/office/drawing/2014/main" id="{F71434DE-9AEF-8B57-5372-ACFFD476DE7C}"/>
                </a:ext>
              </a:extLst>
            </p:cNvPr>
            <p:cNvSpPr>
              <a:spLocks/>
            </p:cNvSpPr>
            <p:nvPr/>
          </p:nvSpPr>
          <p:spPr bwMode="auto">
            <a:xfrm>
              <a:off x="10003894" y="4307402"/>
              <a:ext cx="17492" cy="16763"/>
            </a:xfrm>
            <a:custGeom>
              <a:avLst/>
              <a:gdLst>
                <a:gd name="T0" fmla="*/ 28 w 28"/>
                <a:gd name="T1" fmla="*/ 0 h 27"/>
                <a:gd name="T2" fmla="*/ 14 w 28"/>
                <a:gd name="T3" fmla="*/ 4 h 27"/>
                <a:gd name="T4" fmla="*/ 0 w 28"/>
                <a:gd name="T5" fmla="*/ 27 h 27"/>
                <a:gd name="T6" fmla="*/ 12 w 28"/>
                <a:gd name="T7" fmla="*/ 26 h 27"/>
                <a:gd name="T8" fmla="*/ 28 w 28"/>
                <a:gd name="T9" fmla="*/ 0 h 27"/>
              </a:gdLst>
              <a:ahLst/>
              <a:cxnLst>
                <a:cxn ang="0">
                  <a:pos x="T0" y="T1"/>
                </a:cxn>
                <a:cxn ang="0">
                  <a:pos x="T2" y="T3"/>
                </a:cxn>
                <a:cxn ang="0">
                  <a:pos x="T4" y="T5"/>
                </a:cxn>
                <a:cxn ang="0">
                  <a:pos x="T6" y="T7"/>
                </a:cxn>
                <a:cxn ang="0">
                  <a:pos x="T8" y="T9"/>
                </a:cxn>
              </a:cxnLst>
              <a:rect l="0" t="0" r="r" b="b"/>
              <a:pathLst>
                <a:path w="28" h="27">
                  <a:moveTo>
                    <a:pt x="28" y="0"/>
                  </a:moveTo>
                  <a:cubicBezTo>
                    <a:pt x="23" y="1"/>
                    <a:pt x="19" y="3"/>
                    <a:pt x="14" y="4"/>
                  </a:cubicBezTo>
                  <a:cubicBezTo>
                    <a:pt x="0" y="27"/>
                    <a:pt x="0" y="27"/>
                    <a:pt x="0" y="27"/>
                  </a:cubicBezTo>
                  <a:cubicBezTo>
                    <a:pt x="4" y="26"/>
                    <a:pt x="8" y="26"/>
                    <a:pt x="12" y="26"/>
                  </a:cubicBezTo>
                  <a:cubicBezTo>
                    <a:pt x="28" y="0"/>
                    <a:pt x="28" y="0"/>
                    <a:pt x="28"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20" name="Freeform 345">
              <a:extLst>
                <a:ext uri="{FF2B5EF4-FFF2-40B4-BE49-F238E27FC236}">
                  <a16:creationId xmlns:a16="http://schemas.microsoft.com/office/drawing/2014/main" id="{C6AB756C-A684-4EA3-A014-4D778F155073}"/>
                </a:ext>
              </a:extLst>
            </p:cNvPr>
            <p:cNvSpPr>
              <a:spLocks/>
            </p:cNvSpPr>
            <p:nvPr/>
          </p:nvSpPr>
          <p:spPr bwMode="auto">
            <a:xfrm>
              <a:off x="10022115" y="4300478"/>
              <a:ext cx="20408" cy="21865"/>
            </a:xfrm>
            <a:custGeom>
              <a:avLst/>
              <a:gdLst>
                <a:gd name="T0" fmla="*/ 33 w 33"/>
                <a:gd name="T1" fmla="*/ 0 h 35"/>
                <a:gd name="T2" fmla="*/ 19 w 33"/>
                <a:gd name="T3" fmla="*/ 4 h 35"/>
                <a:gd name="T4" fmla="*/ 0 w 33"/>
                <a:gd name="T5" fmla="*/ 35 h 35"/>
                <a:gd name="T6" fmla="*/ 11 w 33"/>
                <a:gd name="T7" fmla="*/ 34 h 35"/>
                <a:gd name="T8" fmla="*/ 33 w 33"/>
                <a:gd name="T9" fmla="*/ 0 h 35"/>
              </a:gdLst>
              <a:ahLst/>
              <a:cxnLst>
                <a:cxn ang="0">
                  <a:pos x="T0" y="T1"/>
                </a:cxn>
                <a:cxn ang="0">
                  <a:pos x="T2" y="T3"/>
                </a:cxn>
                <a:cxn ang="0">
                  <a:pos x="T4" y="T5"/>
                </a:cxn>
                <a:cxn ang="0">
                  <a:pos x="T6" y="T7"/>
                </a:cxn>
                <a:cxn ang="0">
                  <a:pos x="T8" y="T9"/>
                </a:cxn>
              </a:cxnLst>
              <a:rect l="0" t="0" r="r" b="b"/>
              <a:pathLst>
                <a:path w="33" h="35">
                  <a:moveTo>
                    <a:pt x="33" y="0"/>
                  </a:moveTo>
                  <a:cubicBezTo>
                    <a:pt x="29" y="1"/>
                    <a:pt x="24" y="3"/>
                    <a:pt x="19" y="4"/>
                  </a:cubicBezTo>
                  <a:cubicBezTo>
                    <a:pt x="0" y="35"/>
                    <a:pt x="0" y="35"/>
                    <a:pt x="0" y="35"/>
                  </a:cubicBezTo>
                  <a:cubicBezTo>
                    <a:pt x="4" y="35"/>
                    <a:pt x="8" y="35"/>
                    <a:pt x="11" y="34"/>
                  </a:cubicBezTo>
                  <a:cubicBezTo>
                    <a:pt x="33" y="0"/>
                    <a:pt x="33" y="0"/>
                    <a:pt x="33"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21" name="Freeform 346">
              <a:extLst>
                <a:ext uri="{FF2B5EF4-FFF2-40B4-BE49-F238E27FC236}">
                  <a16:creationId xmlns:a16="http://schemas.microsoft.com/office/drawing/2014/main" id="{95323DF6-2D6A-8C97-968F-E64649AB8336}"/>
                </a:ext>
              </a:extLst>
            </p:cNvPr>
            <p:cNvSpPr>
              <a:spLocks/>
            </p:cNvSpPr>
            <p:nvPr/>
          </p:nvSpPr>
          <p:spPr bwMode="auto">
            <a:xfrm>
              <a:off x="10039972" y="4291731"/>
              <a:ext cx="25145" cy="29154"/>
            </a:xfrm>
            <a:custGeom>
              <a:avLst/>
              <a:gdLst>
                <a:gd name="T0" fmla="*/ 40 w 40"/>
                <a:gd name="T1" fmla="*/ 0 h 47"/>
                <a:gd name="T2" fmla="*/ 26 w 40"/>
                <a:gd name="T3" fmla="*/ 7 h 47"/>
                <a:gd name="T4" fmla="*/ 24 w 40"/>
                <a:gd name="T5" fmla="*/ 8 h 47"/>
                <a:gd name="T6" fmla="*/ 0 w 40"/>
                <a:gd name="T7" fmla="*/ 47 h 47"/>
                <a:gd name="T8" fmla="*/ 11 w 40"/>
                <a:gd name="T9" fmla="*/ 46 h 47"/>
                <a:gd name="T10" fmla="*/ 40 w 40"/>
                <a:gd name="T11" fmla="*/ 0 h 47"/>
              </a:gdLst>
              <a:ahLst/>
              <a:cxnLst>
                <a:cxn ang="0">
                  <a:pos x="T0" y="T1"/>
                </a:cxn>
                <a:cxn ang="0">
                  <a:pos x="T2" y="T3"/>
                </a:cxn>
                <a:cxn ang="0">
                  <a:pos x="T4" y="T5"/>
                </a:cxn>
                <a:cxn ang="0">
                  <a:pos x="T6" y="T7"/>
                </a:cxn>
                <a:cxn ang="0">
                  <a:pos x="T8" y="T9"/>
                </a:cxn>
                <a:cxn ang="0">
                  <a:pos x="T10" y="T11"/>
                </a:cxn>
              </a:cxnLst>
              <a:rect l="0" t="0" r="r" b="b"/>
              <a:pathLst>
                <a:path w="40" h="47">
                  <a:moveTo>
                    <a:pt x="40" y="0"/>
                  </a:moveTo>
                  <a:cubicBezTo>
                    <a:pt x="26" y="7"/>
                    <a:pt x="26" y="7"/>
                    <a:pt x="26" y="7"/>
                  </a:cubicBezTo>
                  <a:cubicBezTo>
                    <a:pt x="26" y="7"/>
                    <a:pt x="25" y="7"/>
                    <a:pt x="24" y="8"/>
                  </a:cubicBezTo>
                  <a:cubicBezTo>
                    <a:pt x="0" y="47"/>
                    <a:pt x="0" y="47"/>
                    <a:pt x="0" y="47"/>
                  </a:cubicBezTo>
                  <a:cubicBezTo>
                    <a:pt x="4" y="47"/>
                    <a:pt x="7" y="46"/>
                    <a:pt x="11" y="46"/>
                  </a:cubicBezTo>
                  <a:cubicBezTo>
                    <a:pt x="40" y="0"/>
                    <a:pt x="40" y="0"/>
                    <a:pt x="40"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22" name="Freeform 347">
              <a:extLst>
                <a:ext uri="{FF2B5EF4-FFF2-40B4-BE49-F238E27FC236}">
                  <a16:creationId xmlns:a16="http://schemas.microsoft.com/office/drawing/2014/main" id="{60371776-6F79-B3D7-0D80-9C7D0036E8D5}"/>
                </a:ext>
              </a:extLst>
            </p:cNvPr>
            <p:cNvSpPr>
              <a:spLocks/>
            </p:cNvSpPr>
            <p:nvPr/>
          </p:nvSpPr>
          <p:spPr bwMode="auto">
            <a:xfrm>
              <a:off x="10057464" y="4273146"/>
              <a:ext cx="36078" cy="46646"/>
            </a:xfrm>
            <a:custGeom>
              <a:avLst/>
              <a:gdLst>
                <a:gd name="T0" fmla="*/ 58 w 58"/>
                <a:gd name="T1" fmla="*/ 0 h 75"/>
                <a:gd name="T2" fmla="*/ 38 w 58"/>
                <a:gd name="T3" fmla="*/ 17 h 75"/>
                <a:gd name="T4" fmla="*/ 35 w 58"/>
                <a:gd name="T5" fmla="*/ 19 h 75"/>
                <a:gd name="T6" fmla="*/ 0 w 58"/>
                <a:gd name="T7" fmla="*/ 75 h 75"/>
                <a:gd name="T8" fmla="*/ 12 w 58"/>
                <a:gd name="T9" fmla="*/ 73 h 75"/>
                <a:gd name="T10" fmla="*/ 58 w 58"/>
                <a:gd name="T11" fmla="*/ 0 h 75"/>
              </a:gdLst>
              <a:ahLst/>
              <a:cxnLst>
                <a:cxn ang="0">
                  <a:pos x="T0" y="T1"/>
                </a:cxn>
                <a:cxn ang="0">
                  <a:pos x="T2" y="T3"/>
                </a:cxn>
                <a:cxn ang="0">
                  <a:pos x="T4" y="T5"/>
                </a:cxn>
                <a:cxn ang="0">
                  <a:pos x="T6" y="T7"/>
                </a:cxn>
                <a:cxn ang="0">
                  <a:pos x="T8" y="T9"/>
                </a:cxn>
                <a:cxn ang="0">
                  <a:pos x="T10" y="T11"/>
                </a:cxn>
              </a:cxnLst>
              <a:rect l="0" t="0" r="r" b="b"/>
              <a:pathLst>
                <a:path w="58" h="75">
                  <a:moveTo>
                    <a:pt x="58" y="0"/>
                  </a:moveTo>
                  <a:cubicBezTo>
                    <a:pt x="46" y="11"/>
                    <a:pt x="38" y="17"/>
                    <a:pt x="38" y="17"/>
                  </a:cubicBezTo>
                  <a:cubicBezTo>
                    <a:pt x="35" y="19"/>
                    <a:pt x="35" y="19"/>
                    <a:pt x="35" y="19"/>
                  </a:cubicBezTo>
                  <a:cubicBezTo>
                    <a:pt x="0" y="75"/>
                    <a:pt x="0" y="75"/>
                    <a:pt x="0" y="75"/>
                  </a:cubicBezTo>
                  <a:cubicBezTo>
                    <a:pt x="4" y="74"/>
                    <a:pt x="8" y="74"/>
                    <a:pt x="12" y="73"/>
                  </a:cubicBezTo>
                  <a:cubicBezTo>
                    <a:pt x="58" y="0"/>
                    <a:pt x="58" y="0"/>
                    <a:pt x="58"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23" name="Freeform 348">
              <a:extLst>
                <a:ext uri="{FF2B5EF4-FFF2-40B4-BE49-F238E27FC236}">
                  <a16:creationId xmlns:a16="http://schemas.microsoft.com/office/drawing/2014/main" id="{5DFAC6CA-BC77-7D03-22A1-27FD267A0B31}"/>
                </a:ext>
              </a:extLst>
            </p:cNvPr>
            <p:cNvSpPr>
              <a:spLocks/>
            </p:cNvSpPr>
            <p:nvPr/>
          </p:nvSpPr>
          <p:spPr bwMode="auto">
            <a:xfrm>
              <a:off x="10075685" y="4289544"/>
              <a:ext cx="22959" cy="28425"/>
            </a:xfrm>
            <a:custGeom>
              <a:avLst/>
              <a:gdLst>
                <a:gd name="T0" fmla="*/ 29 w 37"/>
                <a:gd name="T1" fmla="*/ 0 h 46"/>
                <a:gd name="T2" fmla="*/ 0 w 37"/>
                <a:gd name="T3" fmla="*/ 46 h 46"/>
                <a:gd name="T4" fmla="*/ 12 w 37"/>
                <a:gd name="T5" fmla="*/ 45 h 46"/>
                <a:gd name="T6" fmla="*/ 37 w 37"/>
                <a:gd name="T7" fmla="*/ 5 h 46"/>
                <a:gd name="T8" fmla="*/ 29 w 37"/>
                <a:gd name="T9" fmla="*/ 0 h 46"/>
              </a:gdLst>
              <a:ahLst/>
              <a:cxnLst>
                <a:cxn ang="0">
                  <a:pos x="T0" y="T1"/>
                </a:cxn>
                <a:cxn ang="0">
                  <a:pos x="T2" y="T3"/>
                </a:cxn>
                <a:cxn ang="0">
                  <a:pos x="T4" y="T5"/>
                </a:cxn>
                <a:cxn ang="0">
                  <a:pos x="T6" y="T7"/>
                </a:cxn>
                <a:cxn ang="0">
                  <a:pos x="T8" y="T9"/>
                </a:cxn>
              </a:cxnLst>
              <a:rect l="0" t="0" r="r" b="b"/>
              <a:pathLst>
                <a:path w="37" h="46">
                  <a:moveTo>
                    <a:pt x="29" y="0"/>
                  </a:moveTo>
                  <a:cubicBezTo>
                    <a:pt x="0" y="46"/>
                    <a:pt x="0" y="46"/>
                    <a:pt x="0" y="46"/>
                  </a:cubicBezTo>
                  <a:cubicBezTo>
                    <a:pt x="5" y="45"/>
                    <a:pt x="9" y="45"/>
                    <a:pt x="12" y="45"/>
                  </a:cubicBezTo>
                  <a:cubicBezTo>
                    <a:pt x="37" y="5"/>
                    <a:pt x="37" y="5"/>
                    <a:pt x="37" y="5"/>
                  </a:cubicBezTo>
                  <a:cubicBezTo>
                    <a:pt x="29" y="0"/>
                    <a:pt x="29" y="0"/>
                    <a:pt x="29"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24" name="Freeform 349">
              <a:extLst>
                <a:ext uri="{FF2B5EF4-FFF2-40B4-BE49-F238E27FC236}">
                  <a16:creationId xmlns:a16="http://schemas.microsoft.com/office/drawing/2014/main" id="{3AEBDC67-55F8-953E-E0D3-5CB00D5133ED}"/>
                </a:ext>
              </a:extLst>
            </p:cNvPr>
            <p:cNvSpPr>
              <a:spLocks/>
            </p:cNvSpPr>
            <p:nvPr/>
          </p:nvSpPr>
          <p:spPr bwMode="auto">
            <a:xfrm>
              <a:off x="10087347" y="4223585"/>
              <a:ext cx="71062" cy="109327"/>
            </a:xfrm>
            <a:custGeom>
              <a:avLst/>
              <a:gdLst>
                <a:gd name="T0" fmla="*/ 114 w 114"/>
                <a:gd name="T1" fmla="*/ 0 h 176"/>
                <a:gd name="T2" fmla="*/ 96 w 114"/>
                <a:gd name="T3" fmla="*/ 12 h 176"/>
                <a:gd name="T4" fmla="*/ 0 w 114"/>
                <a:gd name="T5" fmla="*/ 166 h 176"/>
                <a:gd name="T6" fmla="*/ 4 w 114"/>
                <a:gd name="T7" fmla="*/ 176 h 176"/>
                <a:gd name="T8" fmla="*/ 114 w 114"/>
                <a:gd name="T9" fmla="*/ 0 h 176"/>
              </a:gdLst>
              <a:ahLst/>
              <a:cxnLst>
                <a:cxn ang="0">
                  <a:pos x="T0" y="T1"/>
                </a:cxn>
                <a:cxn ang="0">
                  <a:pos x="T2" y="T3"/>
                </a:cxn>
                <a:cxn ang="0">
                  <a:pos x="T4" y="T5"/>
                </a:cxn>
                <a:cxn ang="0">
                  <a:pos x="T6" y="T7"/>
                </a:cxn>
                <a:cxn ang="0">
                  <a:pos x="T8" y="T9"/>
                </a:cxn>
              </a:cxnLst>
              <a:rect l="0" t="0" r="r" b="b"/>
              <a:pathLst>
                <a:path w="114" h="176">
                  <a:moveTo>
                    <a:pt x="114" y="0"/>
                  </a:moveTo>
                  <a:cubicBezTo>
                    <a:pt x="109" y="4"/>
                    <a:pt x="102" y="8"/>
                    <a:pt x="96" y="12"/>
                  </a:cubicBezTo>
                  <a:cubicBezTo>
                    <a:pt x="0" y="166"/>
                    <a:pt x="0" y="166"/>
                    <a:pt x="0" y="166"/>
                  </a:cubicBezTo>
                  <a:cubicBezTo>
                    <a:pt x="1" y="169"/>
                    <a:pt x="2" y="172"/>
                    <a:pt x="4" y="176"/>
                  </a:cubicBezTo>
                  <a:cubicBezTo>
                    <a:pt x="114" y="0"/>
                    <a:pt x="114" y="0"/>
                    <a:pt x="114"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25" name="Freeform 350">
              <a:extLst>
                <a:ext uri="{FF2B5EF4-FFF2-40B4-BE49-F238E27FC236}">
                  <a16:creationId xmlns:a16="http://schemas.microsoft.com/office/drawing/2014/main" id="{41E52B65-185C-90A4-86D2-2807983F11CD}"/>
                </a:ext>
              </a:extLst>
            </p:cNvPr>
            <p:cNvSpPr>
              <a:spLocks/>
            </p:cNvSpPr>
            <p:nvPr/>
          </p:nvSpPr>
          <p:spPr bwMode="auto">
            <a:xfrm>
              <a:off x="10095364" y="4213745"/>
              <a:ext cx="86732" cy="130828"/>
            </a:xfrm>
            <a:custGeom>
              <a:avLst/>
              <a:gdLst>
                <a:gd name="T0" fmla="*/ 139 w 139"/>
                <a:gd name="T1" fmla="*/ 0 h 211"/>
                <a:gd name="T2" fmla="*/ 126 w 139"/>
                <a:gd name="T3" fmla="*/ 4 h 211"/>
                <a:gd name="T4" fmla="*/ 0 w 139"/>
                <a:gd name="T5" fmla="*/ 205 h 211"/>
                <a:gd name="T6" fmla="*/ 7 w 139"/>
                <a:gd name="T7" fmla="*/ 211 h 211"/>
                <a:gd name="T8" fmla="*/ 139 w 139"/>
                <a:gd name="T9" fmla="*/ 0 h 211"/>
              </a:gdLst>
              <a:ahLst/>
              <a:cxnLst>
                <a:cxn ang="0">
                  <a:pos x="T0" y="T1"/>
                </a:cxn>
                <a:cxn ang="0">
                  <a:pos x="T2" y="T3"/>
                </a:cxn>
                <a:cxn ang="0">
                  <a:pos x="T4" y="T5"/>
                </a:cxn>
                <a:cxn ang="0">
                  <a:pos x="T6" y="T7"/>
                </a:cxn>
                <a:cxn ang="0">
                  <a:pos x="T8" y="T9"/>
                </a:cxn>
              </a:cxnLst>
              <a:rect l="0" t="0" r="r" b="b"/>
              <a:pathLst>
                <a:path w="139" h="211">
                  <a:moveTo>
                    <a:pt x="139" y="0"/>
                  </a:moveTo>
                  <a:cubicBezTo>
                    <a:pt x="135" y="0"/>
                    <a:pt x="131" y="2"/>
                    <a:pt x="126" y="4"/>
                  </a:cubicBezTo>
                  <a:cubicBezTo>
                    <a:pt x="0" y="205"/>
                    <a:pt x="0" y="205"/>
                    <a:pt x="0" y="205"/>
                  </a:cubicBezTo>
                  <a:cubicBezTo>
                    <a:pt x="1" y="207"/>
                    <a:pt x="4" y="209"/>
                    <a:pt x="7" y="211"/>
                  </a:cubicBezTo>
                  <a:cubicBezTo>
                    <a:pt x="139" y="0"/>
                    <a:pt x="139" y="0"/>
                    <a:pt x="139"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26" name="Freeform 351">
              <a:extLst>
                <a:ext uri="{FF2B5EF4-FFF2-40B4-BE49-F238E27FC236}">
                  <a16:creationId xmlns:a16="http://schemas.microsoft.com/office/drawing/2014/main" id="{20FFDFB2-0639-F58F-6897-2F8CF3FB8B58}"/>
                </a:ext>
              </a:extLst>
            </p:cNvPr>
            <p:cNvSpPr>
              <a:spLocks/>
            </p:cNvSpPr>
            <p:nvPr/>
          </p:nvSpPr>
          <p:spPr bwMode="auto">
            <a:xfrm>
              <a:off x="10106661" y="4216295"/>
              <a:ext cx="89283" cy="135929"/>
            </a:xfrm>
            <a:custGeom>
              <a:avLst/>
              <a:gdLst>
                <a:gd name="T0" fmla="*/ 135 w 143"/>
                <a:gd name="T1" fmla="*/ 0 h 219"/>
                <a:gd name="T2" fmla="*/ 0 w 143"/>
                <a:gd name="T3" fmla="*/ 214 h 219"/>
                <a:gd name="T4" fmla="*/ 8 w 143"/>
                <a:gd name="T5" fmla="*/ 219 h 219"/>
                <a:gd name="T6" fmla="*/ 143 w 143"/>
                <a:gd name="T7" fmla="*/ 5 h 219"/>
                <a:gd name="T8" fmla="*/ 135 w 143"/>
                <a:gd name="T9" fmla="*/ 0 h 219"/>
              </a:gdLst>
              <a:ahLst/>
              <a:cxnLst>
                <a:cxn ang="0">
                  <a:pos x="T0" y="T1"/>
                </a:cxn>
                <a:cxn ang="0">
                  <a:pos x="T2" y="T3"/>
                </a:cxn>
                <a:cxn ang="0">
                  <a:pos x="T4" y="T5"/>
                </a:cxn>
                <a:cxn ang="0">
                  <a:pos x="T6" y="T7"/>
                </a:cxn>
                <a:cxn ang="0">
                  <a:pos x="T8" y="T9"/>
                </a:cxn>
              </a:cxnLst>
              <a:rect l="0" t="0" r="r" b="b"/>
              <a:pathLst>
                <a:path w="143" h="219">
                  <a:moveTo>
                    <a:pt x="135" y="0"/>
                  </a:moveTo>
                  <a:cubicBezTo>
                    <a:pt x="0" y="214"/>
                    <a:pt x="0" y="214"/>
                    <a:pt x="0" y="214"/>
                  </a:cubicBezTo>
                  <a:cubicBezTo>
                    <a:pt x="3" y="216"/>
                    <a:pt x="5" y="218"/>
                    <a:pt x="8" y="219"/>
                  </a:cubicBezTo>
                  <a:cubicBezTo>
                    <a:pt x="143" y="5"/>
                    <a:pt x="143" y="5"/>
                    <a:pt x="143" y="5"/>
                  </a:cubicBezTo>
                  <a:cubicBezTo>
                    <a:pt x="140" y="3"/>
                    <a:pt x="137" y="1"/>
                    <a:pt x="135"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27" name="Freeform 352">
              <a:extLst>
                <a:ext uri="{FF2B5EF4-FFF2-40B4-BE49-F238E27FC236}">
                  <a16:creationId xmlns:a16="http://schemas.microsoft.com/office/drawing/2014/main" id="{30A1500D-14A2-21C5-ED2A-9F2341A3EFC8}"/>
                </a:ext>
              </a:extLst>
            </p:cNvPr>
            <p:cNvSpPr>
              <a:spLocks/>
            </p:cNvSpPr>
            <p:nvPr/>
          </p:nvSpPr>
          <p:spPr bwMode="auto">
            <a:xfrm>
              <a:off x="10119051" y="4224677"/>
              <a:ext cx="86732" cy="134107"/>
            </a:xfrm>
            <a:custGeom>
              <a:avLst/>
              <a:gdLst>
                <a:gd name="T0" fmla="*/ 133 w 139"/>
                <a:gd name="T1" fmla="*/ 0 h 216"/>
                <a:gd name="T2" fmla="*/ 0 w 139"/>
                <a:gd name="T3" fmla="*/ 212 h 216"/>
                <a:gd name="T4" fmla="*/ 8 w 139"/>
                <a:gd name="T5" fmla="*/ 216 h 216"/>
                <a:gd name="T6" fmla="*/ 139 w 139"/>
                <a:gd name="T7" fmla="*/ 7 h 216"/>
                <a:gd name="T8" fmla="*/ 133 w 139"/>
                <a:gd name="T9" fmla="*/ 0 h 216"/>
              </a:gdLst>
              <a:ahLst/>
              <a:cxnLst>
                <a:cxn ang="0">
                  <a:pos x="T0" y="T1"/>
                </a:cxn>
                <a:cxn ang="0">
                  <a:pos x="T2" y="T3"/>
                </a:cxn>
                <a:cxn ang="0">
                  <a:pos x="T4" y="T5"/>
                </a:cxn>
                <a:cxn ang="0">
                  <a:pos x="T6" y="T7"/>
                </a:cxn>
                <a:cxn ang="0">
                  <a:pos x="T8" y="T9"/>
                </a:cxn>
              </a:cxnLst>
              <a:rect l="0" t="0" r="r" b="b"/>
              <a:pathLst>
                <a:path w="139" h="216">
                  <a:moveTo>
                    <a:pt x="133" y="0"/>
                  </a:moveTo>
                  <a:cubicBezTo>
                    <a:pt x="0" y="212"/>
                    <a:pt x="0" y="212"/>
                    <a:pt x="0" y="212"/>
                  </a:cubicBezTo>
                  <a:cubicBezTo>
                    <a:pt x="3" y="213"/>
                    <a:pt x="6" y="215"/>
                    <a:pt x="8" y="216"/>
                  </a:cubicBezTo>
                  <a:cubicBezTo>
                    <a:pt x="139" y="7"/>
                    <a:pt x="139" y="7"/>
                    <a:pt x="139" y="7"/>
                  </a:cubicBezTo>
                  <a:cubicBezTo>
                    <a:pt x="137" y="5"/>
                    <a:pt x="135" y="3"/>
                    <a:pt x="133"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28" name="Freeform 353">
              <a:extLst>
                <a:ext uri="{FF2B5EF4-FFF2-40B4-BE49-F238E27FC236}">
                  <a16:creationId xmlns:a16="http://schemas.microsoft.com/office/drawing/2014/main" id="{9DA24E5F-314D-0396-C6F7-9522DE415051}"/>
                </a:ext>
              </a:extLst>
            </p:cNvPr>
            <p:cNvSpPr>
              <a:spLocks/>
            </p:cNvSpPr>
            <p:nvPr/>
          </p:nvSpPr>
          <p:spPr bwMode="auto">
            <a:xfrm>
              <a:off x="10132171" y="4286265"/>
              <a:ext cx="53206" cy="78715"/>
            </a:xfrm>
            <a:custGeom>
              <a:avLst/>
              <a:gdLst>
                <a:gd name="T0" fmla="*/ 77 w 85"/>
                <a:gd name="T1" fmla="*/ 0 h 127"/>
                <a:gd name="T2" fmla="*/ 0 w 85"/>
                <a:gd name="T3" fmla="*/ 123 h 127"/>
                <a:gd name="T4" fmla="*/ 8 w 85"/>
                <a:gd name="T5" fmla="*/ 127 h 127"/>
                <a:gd name="T6" fmla="*/ 85 w 85"/>
                <a:gd name="T7" fmla="*/ 5 h 127"/>
                <a:gd name="T8" fmla="*/ 77 w 85"/>
                <a:gd name="T9" fmla="*/ 0 h 127"/>
              </a:gdLst>
              <a:ahLst/>
              <a:cxnLst>
                <a:cxn ang="0">
                  <a:pos x="T0" y="T1"/>
                </a:cxn>
                <a:cxn ang="0">
                  <a:pos x="T2" y="T3"/>
                </a:cxn>
                <a:cxn ang="0">
                  <a:pos x="T4" y="T5"/>
                </a:cxn>
                <a:cxn ang="0">
                  <a:pos x="T6" y="T7"/>
                </a:cxn>
                <a:cxn ang="0">
                  <a:pos x="T8" y="T9"/>
                </a:cxn>
              </a:cxnLst>
              <a:rect l="0" t="0" r="r" b="b"/>
              <a:pathLst>
                <a:path w="85" h="127">
                  <a:moveTo>
                    <a:pt x="77" y="0"/>
                  </a:moveTo>
                  <a:cubicBezTo>
                    <a:pt x="0" y="123"/>
                    <a:pt x="0" y="123"/>
                    <a:pt x="0" y="123"/>
                  </a:cubicBezTo>
                  <a:cubicBezTo>
                    <a:pt x="3" y="125"/>
                    <a:pt x="5" y="126"/>
                    <a:pt x="8" y="127"/>
                  </a:cubicBezTo>
                  <a:cubicBezTo>
                    <a:pt x="85" y="5"/>
                    <a:pt x="85" y="5"/>
                    <a:pt x="85" y="5"/>
                  </a:cubicBezTo>
                  <a:cubicBezTo>
                    <a:pt x="77" y="0"/>
                    <a:pt x="77" y="0"/>
                    <a:pt x="77"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29" name="Freeform 354">
              <a:extLst>
                <a:ext uri="{FF2B5EF4-FFF2-40B4-BE49-F238E27FC236}">
                  <a16:creationId xmlns:a16="http://schemas.microsoft.com/office/drawing/2014/main" id="{A3689DEB-DB11-0BA0-C81A-753894022A38}"/>
                </a:ext>
              </a:extLst>
            </p:cNvPr>
            <p:cNvSpPr>
              <a:spLocks/>
            </p:cNvSpPr>
            <p:nvPr/>
          </p:nvSpPr>
          <p:spPr bwMode="auto">
            <a:xfrm>
              <a:off x="10145289" y="4249094"/>
              <a:ext cx="78715" cy="122081"/>
            </a:xfrm>
            <a:custGeom>
              <a:avLst/>
              <a:gdLst>
                <a:gd name="T0" fmla="*/ 121 w 126"/>
                <a:gd name="T1" fmla="*/ 0 h 197"/>
                <a:gd name="T2" fmla="*/ 0 w 126"/>
                <a:gd name="T3" fmla="*/ 193 h 197"/>
                <a:gd name="T4" fmla="*/ 8 w 126"/>
                <a:gd name="T5" fmla="*/ 197 h 197"/>
                <a:gd name="T6" fmla="*/ 126 w 126"/>
                <a:gd name="T7" fmla="*/ 9 h 197"/>
                <a:gd name="T8" fmla="*/ 121 w 126"/>
                <a:gd name="T9" fmla="*/ 0 h 197"/>
              </a:gdLst>
              <a:ahLst/>
              <a:cxnLst>
                <a:cxn ang="0">
                  <a:pos x="T0" y="T1"/>
                </a:cxn>
                <a:cxn ang="0">
                  <a:pos x="T2" y="T3"/>
                </a:cxn>
                <a:cxn ang="0">
                  <a:pos x="T4" y="T5"/>
                </a:cxn>
                <a:cxn ang="0">
                  <a:pos x="T6" y="T7"/>
                </a:cxn>
                <a:cxn ang="0">
                  <a:pos x="T8" y="T9"/>
                </a:cxn>
              </a:cxnLst>
              <a:rect l="0" t="0" r="r" b="b"/>
              <a:pathLst>
                <a:path w="126" h="197">
                  <a:moveTo>
                    <a:pt x="121" y="0"/>
                  </a:moveTo>
                  <a:cubicBezTo>
                    <a:pt x="0" y="193"/>
                    <a:pt x="0" y="193"/>
                    <a:pt x="0" y="193"/>
                  </a:cubicBezTo>
                  <a:cubicBezTo>
                    <a:pt x="3" y="195"/>
                    <a:pt x="6" y="196"/>
                    <a:pt x="8" y="197"/>
                  </a:cubicBezTo>
                  <a:cubicBezTo>
                    <a:pt x="126" y="9"/>
                    <a:pt x="126" y="9"/>
                    <a:pt x="126" y="9"/>
                  </a:cubicBezTo>
                  <a:cubicBezTo>
                    <a:pt x="125" y="6"/>
                    <a:pt x="123" y="3"/>
                    <a:pt x="121"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30" name="Freeform 355">
              <a:extLst>
                <a:ext uri="{FF2B5EF4-FFF2-40B4-BE49-F238E27FC236}">
                  <a16:creationId xmlns:a16="http://schemas.microsoft.com/office/drawing/2014/main" id="{F1F8D927-2782-A0C7-6578-1DDA90C879A6}"/>
                </a:ext>
              </a:extLst>
            </p:cNvPr>
            <p:cNvSpPr>
              <a:spLocks/>
            </p:cNvSpPr>
            <p:nvPr/>
          </p:nvSpPr>
          <p:spPr bwMode="auto">
            <a:xfrm>
              <a:off x="10158409" y="4262578"/>
              <a:ext cx="73613" cy="114793"/>
            </a:xfrm>
            <a:custGeom>
              <a:avLst/>
              <a:gdLst>
                <a:gd name="T0" fmla="*/ 113 w 118"/>
                <a:gd name="T1" fmla="*/ 0 h 185"/>
                <a:gd name="T2" fmla="*/ 0 w 118"/>
                <a:gd name="T3" fmla="*/ 181 h 185"/>
                <a:gd name="T4" fmla="*/ 9 w 118"/>
                <a:gd name="T5" fmla="*/ 185 h 185"/>
                <a:gd name="T6" fmla="*/ 118 w 118"/>
                <a:gd name="T7" fmla="*/ 10 h 185"/>
                <a:gd name="T8" fmla="*/ 113 w 118"/>
                <a:gd name="T9" fmla="*/ 0 h 185"/>
              </a:gdLst>
              <a:ahLst/>
              <a:cxnLst>
                <a:cxn ang="0">
                  <a:pos x="T0" y="T1"/>
                </a:cxn>
                <a:cxn ang="0">
                  <a:pos x="T2" y="T3"/>
                </a:cxn>
                <a:cxn ang="0">
                  <a:pos x="T4" y="T5"/>
                </a:cxn>
                <a:cxn ang="0">
                  <a:pos x="T6" y="T7"/>
                </a:cxn>
                <a:cxn ang="0">
                  <a:pos x="T8" y="T9"/>
                </a:cxn>
              </a:cxnLst>
              <a:rect l="0" t="0" r="r" b="b"/>
              <a:pathLst>
                <a:path w="118" h="185">
                  <a:moveTo>
                    <a:pt x="113" y="0"/>
                  </a:moveTo>
                  <a:cubicBezTo>
                    <a:pt x="0" y="181"/>
                    <a:pt x="0" y="181"/>
                    <a:pt x="0" y="181"/>
                  </a:cubicBezTo>
                  <a:cubicBezTo>
                    <a:pt x="3" y="182"/>
                    <a:pt x="6" y="183"/>
                    <a:pt x="9" y="185"/>
                  </a:cubicBezTo>
                  <a:cubicBezTo>
                    <a:pt x="118" y="10"/>
                    <a:pt x="118" y="10"/>
                    <a:pt x="118" y="10"/>
                  </a:cubicBezTo>
                  <a:cubicBezTo>
                    <a:pt x="117" y="6"/>
                    <a:pt x="115" y="3"/>
                    <a:pt x="113"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31" name="Freeform 356">
              <a:extLst>
                <a:ext uri="{FF2B5EF4-FFF2-40B4-BE49-F238E27FC236}">
                  <a16:creationId xmlns:a16="http://schemas.microsoft.com/office/drawing/2014/main" id="{D041B626-F911-A787-AD08-586D9C622C1B}"/>
                </a:ext>
              </a:extLst>
            </p:cNvPr>
            <p:cNvSpPr>
              <a:spLocks noEditPoints="1"/>
            </p:cNvSpPr>
            <p:nvPr/>
          </p:nvSpPr>
          <p:spPr bwMode="auto">
            <a:xfrm>
              <a:off x="10171528" y="4277518"/>
              <a:ext cx="68147" cy="105682"/>
            </a:xfrm>
            <a:custGeom>
              <a:avLst/>
              <a:gdLst>
                <a:gd name="T0" fmla="*/ 40 w 109"/>
                <a:gd name="T1" fmla="*/ 120 h 170"/>
                <a:gd name="T2" fmla="*/ 16 w 109"/>
                <a:gd name="T3" fmla="*/ 141 h 170"/>
                <a:gd name="T4" fmla="*/ 0 w 109"/>
                <a:gd name="T5" fmla="*/ 166 h 170"/>
                <a:gd name="T6" fmla="*/ 9 w 109"/>
                <a:gd name="T7" fmla="*/ 170 h 170"/>
                <a:gd name="T8" fmla="*/ 40 w 109"/>
                <a:gd name="T9" fmla="*/ 120 h 170"/>
                <a:gd name="T10" fmla="*/ 105 w 109"/>
                <a:gd name="T11" fmla="*/ 0 h 170"/>
                <a:gd name="T12" fmla="*/ 31 w 109"/>
                <a:gd name="T13" fmla="*/ 117 h 170"/>
                <a:gd name="T14" fmla="*/ 55 w 109"/>
                <a:gd name="T15" fmla="*/ 97 h 170"/>
                <a:gd name="T16" fmla="*/ 109 w 109"/>
                <a:gd name="T17" fmla="*/ 10 h 170"/>
                <a:gd name="T18" fmla="*/ 105 w 109"/>
                <a:gd name="T19" fmla="*/ 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70">
                  <a:moveTo>
                    <a:pt x="40" y="120"/>
                  </a:moveTo>
                  <a:cubicBezTo>
                    <a:pt x="16" y="141"/>
                    <a:pt x="16" y="141"/>
                    <a:pt x="16" y="141"/>
                  </a:cubicBezTo>
                  <a:cubicBezTo>
                    <a:pt x="0" y="166"/>
                    <a:pt x="0" y="166"/>
                    <a:pt x="0" y="166"/>
                  </a:cubicBezTo>
                  <a:cubicBezTo>
                    <a:pt x="3" y="168"/>
                    <a:pt x="6" y="169"/>
                    <a:pt x="9" y="170"/>
                  </a:cubicBezTo>
                  <a:cubicBezTo>
                    <a:pt x="40" y="120"/>
                    <a:pt x="40" y="120"/>
                    <a:pt x="40" y="120"/>
                  </a:cubicBezTo>
                  <a:moveTo>
                    <a:pt x="105" y="0"/>
                  </a:moveTo>
                  <a:cubicBezTo>
                    <a:pt x="31" y="117"/>
                    <a:pt x="31" y="117"/>
                    <a:pt x="31" y="117"/>
                  </a:cubicBezTo>
                  <a:cubicBezTo>
                    <a:pt x="55" y="97"/>
                    <a:pt x="55" y="97"/>
                    <a:pt x="55" y="97"/>
                  </a:cubicBezTo>
                  <a:cubicBezTo>
                    <a:pt x="109" y="10"/>
                    <a:pt x="109" y="10"/>
                    <a:pt x="109" y="10"/>
                  </a:cubicBezTo>
                  <a:cubicBezTo>
                    <a:pt x="108" y="7"/>
                    <a:pt x="106" y="4"/>
                    <a:pt x="105"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32" name="Freeform 357">
              <a:extLst>
                <a:ext uri="{FF2B5EF4-FFF2-40B4-BE49-F238E27FC236}">
                  <a16:creationId xmlns:a16="http://schemas.microsoft.com/office/drawing/2014/main" id="{E0ACDF36-371B-604A-B7B3-01D9B219F0C2}"/>
                </a:ext>
              </a:extLst>
            </p:cNvPr>
            <p:cNvSpPr>
              <a:spLocks noEditPoints="1"/>
            </p:cNvSpPr>
            <p:nvPr/>
          </p:nvSpPr>
          <p:spPr bwMode="auto">
            <a:xfrm>
              <a:off x="10185377" y="4294282"/>
              <a:ext cx="60493" cy="94385"/>
            </a:xfrm>
            <a:custGeom>
              <a:avLst/>
              <a:gdLst>
                <a:gd name="T0" fmla="*/ 77 w 97"/>
                <a:gd name="T1" fmla="*/ 42 h 152"/>
                <a:gd name="T2" fmla="*/ 54 w 97"/>
                <a:gd name="T3" fmla="*/ 62 h 152"/>
                <a:gd name="T4" fmla="*/ 0 w 97"/>
                <a:gd name="T5" fmla="*/ 148 h 152"/>
                <a:gd name="T6" fmla="*/ 8 w 97"/>
                <a:gd name="T7" fmla="*/ 152 h 152"/>
                <a:gd name="T8" fmla="*/ 77 w 97"/>
                <a:gd name="T9" fmla="*/ 42 h 152"/>
                <a:gd name="T10" fmla="*/ 93 w 97"/>
                <a:gd name="T11" fmla="*/ 0 h 152"/>
                <a:gd name="T12" fmla="*/ 69 w 97"/>
                <a:gd name="T13" fmla="*/ 39 h 152"/>
                <a:gd name="T14" fmla="*/ 92 w 97"/>
                <a:gd name="T15" fmla="*/ 18 h 152"/>
                <a:gd name="T16" fmla="*/ 97 w 97"/>
                <a:gd name="T17" fmla="*/ 11 h 152"/>
                <a:gd name="T18" fmla="*/ 93 w 97"/>
                <a:gd name="T19"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7" h="152">
                  <a:moveTo>
                    <a:pt x="77" y="42"/>
                  </a:moveTo>
                  <a:cubicBezTo>
                    <a:pt x="54" y="62"/>
                    <a:pt x="54" y="62"/>
                    <a:pt x="54" y="62"/>
                  </a:cubicBezTo>
                  <a:cubicBezTo>
                    <a:pt x="0" y="148"/>
                    <a:pt x="0" y="148"/>
                    <a:pt x="0" y="148"/>
                  </a:cubicBezTo>
                  <a:cubicBezTo>
                    <a:pt x="3" y="150"/>
                    <a:pt x="6" y="151"/>
                    <a:pt x="8" y="152"/>
                  </a:cubicBezTo>
                  <a:cubicBezTo>
                    <a:pt x="77" y="42"/>
                    <a:pt x="77" y="42"/>
                    <a:pt x="77" y="42"/>
                  </a:cubicBezTo>
                  <a:moveTo>
                    <a:pt x="93" y="0"/>
                  </a:moveTo>
                  <a:cubicBezTo>
                    <a:pt x="69" y="39"/>
                    <a:pt x="69" y="39"/>
                    <a:pt x="69" y="39"/>
                  </a:cubicBezTo>
                  <a:cubicBezTo>
                    <a:pt x="92" y="18"/>
                    <a:pt x="92" y="18"/>
                    <a:pt x="92" y="18"/>
                  </a:cubicBezTo>
                  <a:cubicBezTo>
                    <a:pt x="97" y="11"/>
                    <a:pt x="97" y="11"/>
                    <a:pt x="97" y="11"/>
                  </a:cubicBezTo>
                  <a:cubicBezTo>
                    <a:pt x="96" y="7"/>
                    <a:pt x="95" y="4"/>
                    <a:pt x="93"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33" name="Freeform 358">
              <a:extLst>
                <a:ext uri="{FF2B5EF4-FFF2-40B4-BE49-F238E27FC236}">
                  <a16:creationId xmlns:a16="http://schemas.microsoft.com/office/drawing/2014/main" id="{933AF609-5C24-EE70-AC6F-12E978A53419}"/>
                </a:ext>
              </a:extLst>
            </p:cNvPr>
            <p:cNvSpPr>
              <a:spLocks/>
            </p:cNvSpPr>
            <p:nvPr/>
          </p:nvSpPr>
          <p:spPr bwMode="auto">
            <a:xfrm>
              <a:off x="10211979" y="4314325"/>
              <a:ext cx="36442" cy="56485"/>
            </a:xfrm>
            <a:custGeom>
              <a:avLst/>
              <a:gdLst>
                <a:gd name="T0" fmla="*/ 57 w 58"/>
                <a:gd name="T1" fmla="*/ 0 h 91"/>
                <a:gd name="T2" fmla="*/ 0 w 58"/>
                <a:gd name="T3" fmla="*/ 91 h 91"/>
                <a:gd name="T4" fmla="*/ 54 w 58"/>
                <a:gd name="T5" fmla="*/ 20 h 91"/>
                <a:gd name="T6" fmla="*/ 57 w 58"/>
                <a:gd name="T7" fmla="*/ 0 h 91"/>
              </a:gdLst>
              <a:ahLst/>
              <a:cxnLst>
                <a:cxn ang="0">
                  <a:pos x="T0" y="T1"/>
                </a:cxn>
                <a:cxn ang="0">
                  <a:pos x="T2" y="T3"/>
                </a:cxn>
                <a:cxn ang="0">
                  <a:pos x="T4" y="T5"/>
                </a:cxn>
                <a:cxn ang="0">
                  <a:pos x="T6" y="T7"/>
                </a:cxn>
              </a:cxnLst>
              <a:rect l="0" t="0" r="r" b="b"/>
              <a:pathLst>
                <a:path w="58" h="91">
                  <a:moveTo>
                    <a:pt x="57" y="0"/>
                  </a:moveTo>
                  <a:cubicBezTo>
                    <a:pt x="0" y="91"/>
                    <a:pt x="0" y="91"/>
                    <a:pt x="0" y="91"/>
                  </a:cubicBezTo>
                  <a:cubicBezTo>
                    <a:pt x="19" y="69"/>
                    <a:pt x="42" y="40"/>
                    <a:pt x="54" y="20"/>
                  </a:cubicBezTo>
                  <a:cubicBezTo>
                    <a:pt x="57" y="15"/>
                    <a:pt x="58" y="8"/>
                    <a:pt x="57" y="0"/>
                  </a:cubicBezTo>
                </a:path>
              </a:pathLst>
            </a:custGeom>
            <a:solidFill>
              <a:srgbClr val="7D7F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34" name="Freeform 359">
              <a:extLst>
                <a:ext uri="{FF2B5EF4-FFF2-40B4-BE49-F238E27FC236}">
                  <a16:creationId xmlns:a16="http://schemas.microsoft.com/office/drawing/2014/main" id="{811B6484-0731-0817-6B58-F6C17C69CF5C}"/>
                </a:ext>
              </a:extLst>
            </p:cNvPr>
            <p:cNvSpPr>
              <a:spLocks/>
            </p:cNvSpPr>
            <p:nvPr/>
          </p:nvSpPr>
          <p:spPr bwMode="auto">
            <a:xfrm>
              <a:off x="10175902" y="4303757"/>
              <a:ext cx="71062" cy="63045"/>
            </a:xfrm>
            <a:custGeom>
              <a:avLst/>
              <a:gdLst>
                <a:gd name="T0" fmla="*/ 111 w 114"/>
                <a:gd name="T1" fmla="*/ 0 h 102"/>
                <a:gd name="T2" fmla="*/ 107 w 114"/>
                <a:gd name="T3" fmla="*/ 3 h 102"/>
                <a:gd name="T4" fmla="*/ 84 w 114"/>
                <a:gd name="T5" fmla="*/ 24 h 102"/>
                <a:gd name="T6" fmla="*/ 48 w 114"/>
                <a:gd name="T7" fmla="*/ 55 h 102"/>
                <a:gd name="T8" fmla="*/ 24 w 114"/>
                <a:gd name="T9" fmla="*/ 75 h 102"/>
                <a:gd name="T10" fmla="*/ 0 w 114"/>
                <a:gd name="T11" fmla="*/ 96 h 102"/>
                <a:gd name="T12" fmla="*/ 5 w 114"/>
                <a:gd name="T13" fmla="*/ 102 h 102"/>
                <a:gd name="T14" fmla="*/ 9 w 114"/>
                <a:gd name="T15" fmla="*/ 99 h 102"/>
                <a:gd name="T16" fmla="*/ 33 w 114"/>
                <a:gd name="T17" fmla="*/ 78 h 102"/>
                <a:gd name="T18" fmla="*/ 69 w 114"/>
                <a:gd name="T19" fmla="*/ 47 h 102"/>
                <a:gd name="T20" fmla="*/ 92 w 114"/>
                <a:gd name="T21" fmla="*/ 27 h 102"/>
                <a:gd name="T22" fmla="*/ 114 w 114"/>
                <a:gd name="T23" fmla="*/ 8 h 102"/>
                <a:gd name="T24" fmla="*/ 113 w 114"/>
                <a:gd name="T25" fmla="*/ 3 h 102"/>
                <a:gd name="T26" fmla="*/ 111 w 114"/>
                <a:gd name="T2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4" h="102">
                  <a:moveTo>
                    <a:pt x="111" y="0"/>
                  </a:moveTo>
                  <a:cubicBezTo>
                    <a:pt x="107" y="3"/>
                    <a:pt x="107" y="3"/>
                    <a:pt x="107" y="3"/>
                  </a:cubicBezTo>
                  <a:cubicBezTo>
                    <a:pt x="84" y="24"/>
                    <a:pt x="84" y="24"/>
                    <a:pt x="84" y="24"/>
                  </a:cubicBezTo>
                  <a:cubicBezTo>
                    <a:pt x="48" y="55"/>
                    <a:pt x="48" y="55"/>
                    <a:pt x="48" y="55"/>
                  </a:cubicBezTo>
                  <a:cubicBezTo>
                    <a:pt x="24" y="75"/>
                    <a:pt x="24" y="75"/>
                    <a:pt x="24" y="75"/>
                  </a:cubicBezTo>
                  <a:cubicBezTo>
                    <a:pt x="0" y="96"/>
                    <a:pt x="0" y="96"/>
                    <a:pt x="0" y="96"/>
                  </a:cubicBezTo>
                  <a:cubicBezTo>
                    <a:pt x="5" y="102"/>
                    <a:pt x="5" y="102"/>
                    <a:pt x="5" y="102"/>
                  </a:cubicBezTo>
                  <a:cubicBezTo>
                    <a:pt x="9" y="99"/>
                    <a:pt x="9" y="99"/>
                    <a:pt x="9" y="99"/>
                  </a:cubicBezTo>
                  <a:cubicBezTo>
                    <a:pt x="33" y="78"/>
                    <a:pt x="33" y="78"/>
                    <a:pt x="33" y="78"/>
                  </a:cubicBezTo>
                  <a:cubicBezTo>
                    <a:pt x="69" y="47"/>
                    <a:pt x="69" y="47"/>
                    <a:pt x="69" y="47"/>
                  </a:cubicBezTo>
                  <a:cubicBezTo>
                    <a:pt x="92" y="27"/>
                    <a:pt x="92" y="27"/>
                    <a:pt x="92" y="27"/>
                  </a:cubicBezTo>
                  <a:cubicBezTo>
                    <a:pt x="114" y="8"/>
                    <a:pt x="114" y="8"/>
                    <a:pt x="114" y="8"/>
                  </a:cubicBezTo>
                  <a:cubicBezTo>
                    <a:pt x="114" y="6"/>
                    <a:pt x="114" y="5"/>
                    <a:pt x="113" y="3"/>
                  </a:cubicBezTo>
                  <a:cubicBezTo>
                    <a:pt x="111" y="0"/>
                    <a:pt x="111" y="0"/>
                    <a:pt x="111" y="0"/>
                  </a:cubicBezTo>
                </a:path>
              </a:pathLst>
            </a:custGeom>
            <a:solidFill>
              <a:srgbClr val="6C6E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35" name="Freeform 360">
              <a:extLst>
                <a:ext uri="{FF2B5EF4-FFF2-40B4-BE49-F238E27FC236}">
                  <a16:creationId xmlns:a16="http://schemas.microsoft.com/office/drawing/2014/main" id="{BC585816-D709-0AEA-DA31-F881CF729854}"/>
                </a:ext>
              </a:extLst>
            </p:cNvPr>
            <p:cNvSpPr>
              <a:spLocks/>
            </p:cNvSpPr>
            <p:nvPr/>
          </p:nvSpPr>
          <p:spPr bwMode="auto">
            <a:xfrm>
              <a:off x="10093178" y="4213745"/>
              <a:ext cx="143218" cy="101674"/>
            </a:xfrm>
            <a:custGeom>
              <a:avLst/>
              <a:gdLst>
                <a:gd name="T0" fmla="*/ 176 w 230"/>
                <a:gd name="T1" fmla="*/ 0 h 164"/>
                <a:gd name="T2" fmla="*/ 63 w 230"/>
                <a:gd name="T3" fmla="*/ 31 h 164"/>
                <a:gd name="T4" fmla="*/ 33 w 230"/>
                <a:gd name="T5" fmla="*/ 161 h 164"/>
                <a:gd name="T6" fmla="*/ 120 w 230"/>
                <a:gd name="T7" fmla="*/ 81 h 164"/>
                <a:gd name="T8" fmla="*/ 228 w 230"/>
                <a:gd name="T9" fmla="*/ 54 h 164"/>
                <a:gd name="T10" fmla="*/ 176 w 230"/>
                <a:gd name="T11" fmla="*/ 0 h 164"/>
              </a:gdLst>
              <a:ahLst/>
              <a:cxnLst>
                <a:cxn ang="0">
                  <a:pos x="T0" y="T1"/>
                </a:cxn>
                <a:cxn ang="0">
                  <a:pos x="T2" y="T3"/>
                </a:cxn>
                <a:cxn ang="0">
                  <a:pos x="T4" y="T5"/>
                </a:cxn>
                <a:cxn ang="0">
                  <a:pos x="T6" y="T7"/>
                </a:cxn>
                <a:cxn ang="0">
                  <a:pos x="T8" y="T9"/>
                </a:cxn>
                <a:cxn ang="0">
                  <a:pos x="T10" y="T11"/>
                </a:cxn>
              </a:cxnLst>
              <a:rect l="0" t="0" r="r" b="b"/>
              <a:pathLst>
                <a:path w="230" h="164">
                  <a:moveTo>
                    <a:pt x="176" y="0"/>
                  </a:moveTo>
                  <a:cubicBezTo>
                    <a:pt x="172" y="2"/>
                    <a:pt x="63" y="31"/>
                    <a:pt x="63" y="31"/>
                  </a:cubicBezTo>
                  <a:cubicBezTo>
                    <a:pt x="63" y="31"/>
                    <a:pt x="0" y="157"/>
                    <a:pt x="33" y="161"/>
                  </a:cubicBezTo>
                  <a:cubicBezTo>
                    <a:pt x="66" y="164"/>
                    <a:pt x="120" y="81"/>
                    <a:pt x="120" y="81"/>
                  </a:cubicBezTo>
                  <a:cubicBezTo>
                    <a:pt x="120" y="81"/>
                    <a:pt x="230" y="59"/>
                    <a:pt x="228" y="54"/>
                  </a:cubicBezTo>
                  <a:cubicBezTo>
                    <a:pt x="226" y="49"/>
                    <a:pt x="176" y="0"/>
                    <a:pt x="176" y="0"/>
                  </a:cubicBezTo>
                  <a:close/>
                </a:path>
              </a:pathLst>
            </a:custGeom>
            <a:solidFill>
              <a:srgbClr val="F1D1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36" name="Freeform 361">
              <a:extLst>
                <a:ext uri="{FF2B5EF4-FFF2-40B4-BE49-F238E27FC236}">
                  <a16:creationId xmlns:a16="http://schemas.microsoft.com/office/drawing/2014/main" id="{9C335DBF-619B-C238-335C-5DFA6899D465}"/>
                </a:ext>
              </a:extLst>
            </p:cNvPr>
            <p:cNvSpPr>
              <a:spLocks/>
            </p:cNvSpPr>
            <p:nvPr/>
          </p:nvSpPr>
          <p:spPr bwMode="auto">
            <a:xfrm>
              <a:off x="10046167" y="4185684"/>
              <a:ext cx="377906" cy="259468"/>
            </a:xfrm>
            <a:custGeom>
              <a:avLst/>
              <a:gdLst>
                <a:gd name="T0" fmla="*/ 532 w 606"/>
                <a:gd name="T1" fmla="*/ 214 h 418"/>
                <a:gd name="T2" fmla="*/ 333 w 606"/>
                <a:gd name="T3" fmla="*/ 3 h 418"/>
                <a:gd name="T4" fmla="*/ 115 w 606"/>
                <a:gd name="T5" fmla="*/ 20 h 418"/>
                <a:gd name="T6" fmla="*/ 13 w 606"/>
                <a:gd name="T7" fmla="*/ 133 h 418"/>
                <a:gd name="T8" fmla="*/ 58 w 606"/>
                <a:gd name="T9" fmla="*/ 148 h 418"/>
                <a:gd name="T10" fmla="*/ 173 w 606"/>
                <a:gd name="T11" fmla="*/ 90 h 418"/>
                <a:gd name="T12" fmla="*/ 288 w 606"/>
                <a:gd name="T13" fmla="*/ 168 h 418"/>
                <a:gd name="T14" fmla="*/ 220 w 606"/>
                <a:gd name="T15" fmla="*/ 197 h 418"/>
                <a:gd name="T16" fmla="*/ 228 w 606"/>
                <a:gd name="T17" fmla="*/ 296 h 418"/>
                <a:gd name="T18" fmla="*/ 256 w 606"/>
                <a:gd name="T19" fmla="*/ 316 h 418"/>
                <a:gd name="T20" fmla="*/ 430 w 606"/>
                <a:gd name="T21" fmla="*/ 347 h 418"/>
                <a:gd name="T22" fmla="*/ 562 w 606"/>
                <a:gd name="T23" fmla="*/ 418 h 418"/>
                <a:gd name="T24" fmla="*/ 606 w 606"/>
                <a:gd name="T25" fmla="*/ 242 h 418"/>
                <a:gd name="T26" fmla="*/ 532 w 606"/>
                <a:gd name="T27" fmla="*/ 214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6" h="418">
                  <a:moveTo>
                    <a:pt x="532" y="214"/>
                  </a:moveTo>
                  <a:cubicBezTo>
                    <a:pt x="505" y="195"/>
                    <a:pt x="389" y="0"/>
                    <a:pt x="333" y="3"/>
                  </a:cubicBezTo>
                  <a:cubicBezTo>
                    <a:pt x="245" y="7"/>
                    <a:pt x="136" y="8"/>
                    <a:pt x="115" y="20"/>
                  </a:cubicBezTo>
                  <a:cubicBezTo>
                    <a:pt x="94" y="33"/>
                    <a:pt x="27" y="118"/>
                    <a:pt x="13" y="133"/>
                  </a:cubicBezTo>
                  <a:cubicBezTo>
                    <a:pt x="0" y="148"/>
                    <a:pt x="11" y="155"/>
                    <a:pt x="58" y="148"/>
                  </a:cubicBezTo>
                  <a:cubicBezTo>
                    <a:pt x="105" y="141"/>
                    <a:pt x="141" y="83"/>
                    <a:pt x="173" y="90"/>
                  </a:cubicBezTo>
                  <a:cubicBezTo>
                    <a:pt x="204" y="97"/>
                    <a:pt x="294" y="131"/>
                    <a:pt x="288" y="168"/>
                  </a:cubicBezTo>
                  <a:cubicBezTo>
                    <a:pt x="284" y="189"/>
                    <a:pt x="252" y="196"/>
                    <a:pt x="220" y="197"/>
                  </a:cubicBezTo>
                  <a:cubicBezTo>
                    <a:pt x="228" y="296"/>
                    <a:pt x="228" y="296"/>
                    <a:pt x="228" y="296"/>
                  </a:cubicBezTo>
                  <a:cubicBezTo>
                    <a:pt x="239" y="301"/>
                    <a:pt x="249" y="308"/>
                    <a:pt x="256" y="316"/>
                  </a:cubicBezTo>
                  <a:cubicBezTo>
                    <a:pt x="296" y="358"/>
                    <a:pt x="404" y="344"/>
                    <a:pt x="430" y="347"/>
                  </a:cubicBezTo>
                  <a:cubicBezTo>
                    <a:pt x="441" y="348"/>
                    <a:pt x="500" y="381"/>
                    <a:pt x="562" y="418"/>
                  </a:cubicBezTo>
                  <a:cubicBezTo>
                    <a:pt x="584" y="360"/>
                    <a:pt x="598" y="301"/>
                    <a:pt x="606" y="242"/>
                  </a:cubicBezTo>
                  <a:cubicBezTo>
                    <a:pt x="573" y="231"/>
                    <a:pt x="543" y="221"/>
                    <a:pt x="532" y="214"/>
                  </a:cubicBezTo>
                  <a:close/>
                </a:path>
              </a:pathLst>
            </a:custGeom>
            <a:solidFill>
              <a:srgbClr val="EBC1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37" name="Freeform 362">
              <a:extLst>
                <a:ext uri="{FF2B5EF4-FFF2-40B4-BE49-F238E27FC236}">
                  <a16:creationId xmlns:a16="http://schemas.microsoft.com/office/drawing/2014/main" id="{55082952-91C3-01AE-D036-DEB6A2E75325}"/>
                </a:ext>
              </a:extLst>
            </p:cNvPr>
            <p:cNvSpPr>
              <a:spLocks/>
            </p:cNvSpPr>
            <p:nvPr/>
          </p:nvSpPr>
          <p:spPr bwMode="auto">
            <a:xfrm>
              <a:off x="10299440" y="4227957"/>
              <a:ext cx="12390" cy="10568"/>
            </a:xfrm>
            <a:custGeom>
              <a:avLst/>
              <a:gdLst>
                <a:gd name="T0" fmla="*/ 29 w 34"/>
                <a:gd name="T1" fmla="*/ 3 h 29"/>
                <a:gd name="T2" fmla="*/ 34 w 34"/>
                <a:gd name="T3" fmla="*/ 19 h 29"/>
                <a:gd name="T4" fmla="*/ 31 w 34"/>
                <a:gd name="T5" fmla="*/ 24 h 29"/>
                <a:gd name="T6" fmla="*/ 10 w 34"/>
                <a:gd name="T7" fmla="*/ 29 h 29"/>
                <a:gd name="T8" fmla="*/ 3 w 34"/>
                <a:gd name="T9" fmla="*/ 25 h 29"/>
                <a:gd name="T10" fmla="*/ 0 w 34"/>
                <a:gd name="T11" fmla="*/ 10 h 29"/>
                <a:gd name="T12" fmla="*/ 3 w 34"/>
                <a:gd name="T13" fmla="*/ 5 h 29"/>
                <a:gd name="T14" fmla="*/ 24 w 34"/>
                <a:gd name="T15" fmla="*/ 0 h 29"/>
                <a:gd name="T16" fmla="*/ 29 w 34"/>
                <a:gd name="T17"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29">
                  <a:moveTo>
                    <a:pt x="29" y="3"/>
                  </a:moveTo>
                  <a:lnTo>
                    <a:pt x="34" y="19"/>
                  </a:lnTo>
                  <a:lnTo>
                    <a:pt x="31" y="24"/>
                  </a:lnTo>
                  <a:lnTo>
                    <a:pt x="10" y="29"/>
                  </a:lnTo>
                  <a:lnTo>
                    <a:pt x="3" y="25"/>
                  </a:lnTo>
                  <a:lnTo>
                    <a:pt x="0" y="10"/>
                  </a:lnTo>
                  <a:lnTo>
                    <a:pt x="3" y="5"/>
                  </a:lnTo>
                  <a:lnTo>
                    <a:pt x="24" y="0"/>
                  </a:lnTo>
                  <a:lnTo>
                    <a:pt x="29" y="3"/>
                  </a:lnTo>
                  <a:close/>
                </a:path>
              </a:pathLst>
            </a:custGeom>
            <a:solidFill>
              <a:srgbClr val="A5A7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38" name="Freeform 363">
              <a:extLst>
                <a:ext uri="{FF2B5EF4-FFF2-40B4-BE49-F238E27FC236}">
                  <a16:creationId xmlns:a16="http://schemas.microsoft.com/office/drawing/2014/main" id="{FC48C575-7452-1EBE-5239-EABC0132C103}"/>
                </a:ext>
              </a:extLst>
            </p:cNvPr>
            <p:cNvSpPr>
              <a:spLocks/>
            </p:cNvSpPr>
            <p:nvPr/>
          </p:nvSpPr>
          <p:spPr bwMode="auto">
            <a:xfrm>
              <a:off x="9964172" y="4317970"/>
              <a:ext cx="17857" cy="6196"/>
            </a:xfrm>
            <a:custGeom>
              <a:avLst/>
              <a:gdLst>
                <a:gd name="T0" fmla="*/ 15 w 29"/>
                <a:gd name="T1" fmla="*/ 8 h 10"/>
                <a:gd name="T2" fmla="*/ 1 w 29"/>
                <a:gd name="T3" fmla="*/ 9 h 10"/>
                <a:gd name="T4" fmla="*/ 14 w 29"/>
                <a:gd name="T5" fmla="*/ 2 h 10"/>
                <a:gd name="T6" fmla="*/ 28 w 29"/>
                <a:gd name="T7" fmla="*/ 1 h 10"/>
                <a:gd name="T8" fmla="*/ 15 w 29"/>
                <a:gd name="T9" fmla="*/ 8 h 10"/>
              </a:gdLst>
              <a:ahLst/>
              <a:cxnLst>
                <a:cxn ang="0">
                  <a:pos x="T0" y="T1"/>
                </a:cxn>
                <a:cxn ang="0">
                  <a:pos x="T2" y="T3"/>
                </a:cxn>
                <a:cxn ang="0">
                  <a:pos x="T4" y="T5"/>
                </a:cxn>
                <a:cxn ang="0">
                  <a:pos x="T6" y="T7"/>
                </a:cxn>
                <a:cxn ang="0">
                  <a:pos x="T8" y="T9"/>
                </a:cxn>
              </a:cxnLst>
              <a:rect l="0" t="0" r="r" b="b"/>
              <a:pathLst>
                <a:path w="29" h="10">
                  <a:moveTo>
                    <a:pt x="15" y="8"/>
                  </a:moveTo>
                  <a:cubicBezTo>
                    <a:pt x="8" y="10"/>
                    <a:pt x="1" y="10"/>
                    <a:pt x="1" y="9"/>
                  </a:cubicBezTo>
                  <a:cubicBezTo>
                    <a:pt x="0" y="7"/>
                    <a:pt x="6" y="4"/>
                    <a:pt x="14" y="2"/>
                  </a:cubicBezTo>
                  <a:cubicBezTo>
                    <a:pt x="21" y="0"/>
                    <a:pt x="28" y="0"/>
                    <a:pt x="28" y="1"/>
                  </a:cubicBezTo>
                  <a:cubicBezTo>
                    <a:pt x="29" y="3"/>
                    <a:pt x="23" y="6"/>
                    <a:pt x="15" y="8"/>
                  </a:cubicBezTo>
                  <a:close/>
                </a:path>
              </a:pathLst>
            </a:custGeom>
            <a:solidFill>
              <a:srgbClr val="22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39" name="Freeform 364">
              <a:extLst>
                <a:ext uri="{FF2B5EF4-FFF2-40B4-BE49-F238E27FC236}">
                  <a16:creationId xmlns:a16="http://schemas.microsoft.com/office/drawing/2014/main" id="{E161A9D6-32A3-5284-FD8F-F62BEB19FBED}"/>
                </a:ext>
              </a:extLst>
            </p:cNvPr>
            <p:cNvSpPr>
              <a:spLocks/>
            </p:cNvSpPr>
            <p:nvPr/>
          </p:nvSpPr>
          <p:spPr bwMode="auto">
            <a:xfrm>
              <a:off x="9995149" y="4223585"/>
              <a:ext cx="311216" cy="101674"/>
            </a:xfrm>
            <a:custGeom>
              <a:avLst/>
              <a:gdLst>
                <a:gd name="T0" fmla="*/ 253 w 499"/>
                <a:gd name="T1" fmla="*/ 113 h 164"/>
                <a:gd name="T2" fmla="*/ 9 w 499"/>
                <a:gd name="T3" fmla="*/ 164 h 164"/>
                <a:gd name="T4" fmla="*/ 0 w 499"/>
                <a:gd name="T5" fmla="*/ 129 h 164"/>
                <a:gd name="T6" fmla="*/ 237 w 499"/>
                <a:gd name="T7" fmla="*/ 52 h 164"/>
                <a:gd name="T8" fmla="*/ 485 w 499"/>
                <a:gd name="T9" fmla="*/ 1 h 164"/>
                <a:gd name="T10" fmla="*/ 495 w 499"/>
                <a:gd name="T11" fmla="*/ 16 h 164"/>
                <a:gd name="T12" fmla="*/ 493 w 499"/>
                <a:gd name="T13" fmla="*/ 34 h 164"/>
                <a:gd name="T14" fmla="*/ 253 w 499"/>
                <a:gd name="T15" fmla="*/ 113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9" h="164">
                  <a:moveTo>
                    <a:pt x="253" y="113"/>
                  </a:moveTo>
                  <a:cubicBezTo>
                    <a:pt x="153" y="140"/>
                    <a:pt x="63" y="158"/>
                    <a:pt x="9" y="164"/>
                  </a:cubicBezTo>
                  <a:cubicBezTo>
                    <a:pt x="0" y="129"/>
                    <a:pt x="0" y="129"/>
                    <a:pt x="0" y="129"/>
                  </a:cubicBezTo>
                  <a:cubicBezTo>
                    <a:pt x="50" y="107"/>
                    <a:pt x="136" y="79"/>
                    <a:pt x="237" y="52"/>
                  </a:cubicBezTo>
                  <a:cubicBezTo>
                    <a:pt x="339" y="25"/>
                    <a:pt x="431" y="7"/>
                    <a:pt x="485" y="1"/>
                  </a:cubicBezTo>
                  <a:cubicBezTo>
                    <a:pt x="485" y="2"/>
                    <a:pt x="491" y="0"/>
                    <a:pt x="495" y="16"/>
                  </a:cubicBezTo>
                  <a:cubicBezTo>
                    <a:pt x="499" y="32"/>
                    <a:pt x="493" y="34"/>
                    <a:pt x="493" y="34"/>
                  </a:cubicBezTo>
                  <a:cubicBezTo>
                    <a:pt x="444" y="56"/>
                    <a:pt x="355" y="86"/>
                    <a:pt x="253" y="113"/>
                  </a:cubicBezTo>
                  <a:close/>
                </a:path>
              </a:pathLst>
            </a:custGeom>
            <a:solidFill>
              <a:srgbClr val="4444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40" name="Freeform 365">
              <a:extLst>
                <a:ext uri="{FF2B5EF4-FFF2-40B4-BE49-F238E27FC236}">
                  <a16:creationId xmlns:a16="http://schemas.microsoft.com/office/drawing/2014/main" id="{2DD76372-FB2B-44CF-A3BE-BCFB1726CE5A}"/>
                </a:ext>
              </a:extLst>
            </p:cNvPr>
            <p:cNvSpPr>
              <a:spLocks/>
            </p:cNvSpPr>
            <p:nvPr/>
          </p:nvSpPr>
          <p:spPr bwMode="auto">
            <a:xfrm>
              <a:off x="10142740" y="4213016"/>
              <a:ext cx="155973" cy="40451"/>
            </a:xfrm>
            <a:custGeom>
              <a:avLst/>
              <a:gdLst>
                <a:gd name="T0" fmla="*/ 229 w 250"/>
                <a:gd name="T1" fmla="*/ 20 h 65"/>
                <a:gd name="T2" fmla="*/ 229 w 250"/>
                <a:gd name="T3" fmla="*/ 20 h 65"/>
                <a:gd name="T4" fmla="*/ 225 w 250"/>
                <a:gd name="T5" fmla="*/ 11 h 65"/>
                <a:gd name="T6" fmla="*/ 84 w 250"/>
                <a:gd name="T7" fmla="*/ 41 h 65"/>
                <a:gd name="T8" fmla="*/ 0 w 250"/>
                <a:gd name="T9" fmla="*/ 50 h 65"/>
                <a:gd name="T10" fmla="*/ 230 w 250"/>
                <a:gd name="T11" fmla="*/ 0 h 65"/>
                <a:gd name="T12" fmla="*/ 241 w 250"/>
                <a:gd name="T13" fmla="*/ 19 h 65"/>
                <a:gd name="T14" fmla="*/ 250 w 250"/>
                <a:gd name="T15" fmla="*/ 54 h 65"/>
                <a:gd name="T16" fmla="*/ 239 w 250"/>
                <a:gd name="T17" fmla="*/ 59 h 65"/>
                <a:gd name="T18" fmla="*/ 230 w 250"/>
                <a:gd name="T19" fmla="*/ 25 h 65"/>
                <a:gd name="T20" fmla="*/ 229 w 250"/>
                <a:gd name="T21" fmla="*/ 2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65">
                  <a:moveTo>
                    <a:pt x="229" y="20"/>
                  </a:moveTo>
                  <a:cubicBezTo>
                    <a:pt x="229" y="20"/>
                    <a:pt x="229" y="20"/>
                    <a:pt x="229" y="20"/>
                  </a:cubicBezTo>
                  <a:cubicBezTo>
                    <a:pt x="229" y="17"/>
                    <a:pt x="227" y="13"/>
                    <a:pt x="225" y="11"/>
                  </a:cubicBezTo>
                  <a:cubicBezTo>
                    <a:pt x="222" y="9"/>
                    <a:pt x="109" y="33"/>
                    <a:pt x="84" y="41"/>
                  </a:cubicBezTo>
                  <a:cubicBezTo>
                    <a:pt x="45" y="53"/>
                    <a:pt x="41" y="65"/>
                    <a:pt x="0" y="50"/>
                  </a:cubicBezTo>
                  <a:cubicBezTo>
                    <a:pt x="0" y="50"/>
                    <a:pt x="227" y="0"/>
                    <a:pt x="230" y="0"/>
                  </a:cubicBezTo>
                  <a:cubicBezTo>
                    <a:pt x="238" y="2"/>
                    <a:pt x="240" y="11"/>
                    <a:pt x="241" y="19"/>
                  </a:cubicBezTo>
                  <a:cubicBezTo>
                    <a:pt x="250" y="54"/>
                    <a:pt x="250" y="54"/>
                    <a:pt x="250" y="54"/>
                  </a:cubicBezTo>
                  <a:cubicBezTo>
                    <a:pt x="247" y="55"/>
                    <a:pt x="243" y="57"/>
                    <a:pt x="239" y="59"/>
                  </a:cubicBezTo>
                  <a:cubicBezTo>
                    <a:pt x="230" y="25"/>
                    <a:pt x="230" y="25"/>
                    <a:pt x="230" y="25"/>
                  </a:cubicBezTo>
                  <a:lnTo>
                    <a:pt x="229" y="20"/>
                  </a:lnTo>
                  <a:close/>
                </a:path>
              </a:pathLst>
            </a:custGeom>
            <a:solidFill>
              <a:srgbClr val="A5A7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41" name="Freeform 366">
              <a:extLst>
                <a:ext uri="{FF2B5EF4-FFF2-40B4-BE49-F238E27FC236}">
                  <a16:creationId xmlns:a16="http://schemas.microsoft.com/office/drawing/2014/main" id="{F12AC953-AFFA-C846-8DC7-4D85DC6883C2}"/>
                </a:ext>
              </a:extLst>
            </p:cNvPr>
            <p:cNvSpPr>
              <a:spLocks/>
            </p:cNvSpPr>
            <p:nvPr/>
          </p:nvSpPr>
          <p:spPr bwMode="auto">
            <a:xfrm>
              <a:off x="10123060" y="4258934"/>
              <a:ext cx="17492" cy="40451"/>
            </a:xfrm>
            <a:custGeom>
              <a:avLst/>
              <a:gdLst>
                <a:gd name="T0" fmla="*/ 28 w 28"/>
                <a:gd name="T1" fmla="*/ 61 h 65"/>
                <a:gd name="T2" fmla="*/ 16 w 28"/>
                <a:gd name="T3" fmla="*/ 65 h 65"/>
                <a:gd name="T4" fmla="*/ 0 w 28"/>
                <a:gd name="T5" fmla="*/ 4 h 65"/>
                <a:gd name="T6" fmla="*/ 12 w 28"/>
                <a:gd name="T7" fmla="*/ 0 h 65"/>
                <a:gd name="T8" fmla="*/ 28 w 28"/>
                <a:gd name="T9" fmla="*/ 61 h 65"/>
              </a:gdLst>
              <a:ahLst/>
              <a:cxnLst>
                <a:cxn ang="0">
                  <a:pos x="T0" y="T1"/>
                </a:cxn>
                <a:cxn ang="0">
                  <a:pos x="T2" y="T3"/>
                </a:cxn>
                <a:cxn ang="0">
                  <a:pos x="T4" y="T5"/>
                </a:cxn>
                <a:cxn ang="0">
                  <a:pos x="T6" y="T7"/>
                </a:cxn>
                <a:cxn ang="0">
                  <a:pos x="T8" y="T9"/>
                </a:cxn>
              </a:cxnLst>
              <a:rect l="0" t="0" r="r" b="b"/>
              <a:pathLst>
                <a:path w="28" h="65">
                  <a:moveTo>
                    <a:pt x="28" y="61"/>
                  </a:moveTo>
                  <a:cubicBezTo>
                    <a:pt x="24" y="63"/>
                    <a:pt x="20" y="64"/>
                    <a:pt x="16" y="65"/>
                  </a:cubicBezTo>
                  <a:cubicBezTo>
                    <a:pt x="0" y="4"/>
                    <a:pt x="0" y="4"/>
                    <a:pt x="0" y="4"/>
                  </a:cubicBezTo>
                  <a:cubicBezTo>
                    <a:pt x="4" y="3"/>
                    <a:pt x="8" y="2"/>
                    <a:pt x="12" y="0"/>
                  </a:cubicBezTo>
                  <a:lnTo>
                    <a:pt x="28" y="61"/>
                  </a:lnTo>
                  <a:close/>
                </a:path>
              </a:pathLst>
            </a:custGeom>
            <a:solidFill>
              <a:srgbClr val="A5A7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42" name="Freeform 367">
              <a:extLst>
                <a:ext uri="{FF2B5EF4-FFF2-40B4-BE49-F238E27FC236}">
                  <a16:creationId xmlns:a16="http://schemas.microsoft.com/office/drawing/2014/main" id="{2C8E1474-67DE-709F-6B6C-C727070083EA}"/>
                </a:ext>
              </a:extLst>
            </p:cNvPr>
            <p:cNvSpPr>
              <a:spLocks/>
            </p:cNvSpPr>
            <p:nvPr/>
          </p:nvSpPr>
          <p:spPr bwMode="auto">
            <a:xfrm>
              <a:off x="9968909" y="4303757"/>
              <a:ext cx="31705" cy="22959"/>
            </a:xfrm>
            <a:custGeom>
              <a:avLst/>
              <a:gdLst>
                <a:gd name="T0" fmla="*/ 51 w 51"/>
                <a:gd name="T1" fmla="*/ 35 h 37"/>
                <a:gd name="T2" fmla="*/ 3 w 51"/>
                <a:gd name="T3" fmla="*/ 35 h 37"/>
                <a:gd name="T4" fmla="*/ 0 w 51"/>
                <a:gd name="T5" fmla="*/ 24 h 37"/>
                <a:gd name="T6" fmla="*/ 42 w 51"/>
                <a:gd name="T7" fmla="*/ 0 h 37"/>
                <a:gd name="T8" fmla="*/ 51 w 51"/>
                <a:gd name="T9" fmla="*/ 35 h 37"/>
              </a:gdLst>
              <a:ahLst/>
              <a:cxnLst>
                <a:cxn ang="0">
                  <a:pos x="T0" y="T1"/>
                </a:cxn>
                <a:cxn ang="0">
                  <a:pos x="T2" y="T3"/>
                </a:cxn>
                <a:cxn ang="0">
                  <a:pos x="T4" y="T5"/>
                </a:cxn>
                <a:cxn ang="0">
                  <a:pos x="T6" y="T7"/>
                </a:cxn>
                <a:cxn ang="0">
                  <a:pos x="T8" y="T9"/>
                </a:cxn>
              </a:cxnLst>
              <a:rect l="0" t="0" r="r" b="b"/>
              <a:pathLst>
                <a:path w="51" h="37">
                  <a:moveTo>
                    <a:pt x="51" y="35"/>
                  </a:moveTo>
                  <a:cubicBezTo>
                    <a:pt x="28" y="37"/>
                    <a:pt x="11" y="37"/>
                    <a:pt x="3" y="35"/>
                  </a:cubicBezTo>
                  <a:cubicBezTo>
                    <a:pt x="0" y="24"/>
                    <a:pt x="0" y="24"/>
                    <a:pt x="0" y="24"/>
                  </a:cubicBezTo>
                  <a:cubicBezTo>
                    <a:pt x="6" y="18"/>
                    <a:pt x="21" y="10"/>
                    <a:pt x="42" y="0"/>
                  </a:cubicBezTo>
                  <a:lnTo>
                    <a:pt x="51" y="35"/>
                  </a:lnTo>
                  <a:close/>
                </a:path>
              </a:pathLst>
            </a:custGeom>
            <a:solidFill>
              <a:srgbClr val="A5A7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43" name="Freeform 368">
              <a:extLst>
                <a:ext uri="{FF2B5EF4-FFF2-40B4-BE49-F238E27FC236}">
                  <a16:creationId xmlns:a16="http://schemas.microsoft.com/office/drawing/2014/main" id="{EC8171EB-4017-6416-CDE1-267B068A597F}"/>
                </a:ext>
              </a:extLst>
            </p:cNvPr>
            <p:cNvSpPr>
              <a:spLocks/>
            </p:cNvSpPr>
            <p:nvPr/>
          </p:nvSpPr>
          <p:spPr bwMode="auto">
            <a:xfrm>
              <a:off x="10051270" y="4280069"/>
              <a:ext cx="191322" cy="120259"/>
            </a:xfrm>
            <a:custGeom>
              <a:avLst/>
              <a:gdLst>
                <a:gd name="T0" fmla="*/ 157 w 307"/>
                <a:gd name="T1" fmla="*/ 42 h 194"/>
                <a:gd name="T2" fmla="*/ 97 w 307"/>
                <a:gd name="T3" fmla="*/ 12 h 194"/>
                <a:gd name="T4" fmla="*/ 35 w 307"/>
                <a:gd name="T5" fmla="*/ 48 h 194"/>
                <a:gd name="T6" fmla="*/ 99 w 307"/>
                <a:gd name="T7" fmla="*/ 107 h 194"/>
                <a:gd name="T8" fmla="*/ 288 w 307"/>
                <a:gd name="T9" fmla="*/ 186 h 194"/>
                <a:gd name="T10" fmla="*/ 213 w 307"/>
                <a:gd name="T11" fmla="*/ 46 h 194"/>
                <a:gd name="T12" fmla="*/ 157 w 307"/>
                <a:gd name="T13" fmla="*/ 42 h 194"/>
              </a:gdLst>
              <a:ahLst/>
              <a:cxnLst>
                <a:cxn ang="0">
                  <a:pos x="T0" y="T1"/>
                </a:cxn>
                <a:cxn ang="0">
                  <a:pos x="T2" y="T3"/>
                </a:cxn>
                <a:cxn ang="0">
                  <a:pos x="T4" y="T5"/>
                </a:cxn>
                <a:cxn ang="0">
                  <a:pos x="T6" y="T7"/>
                </a:cxn>
                <a:cxn ang="0">
                  <a:pos x="T8" y="T9"/>
                </a:cxn>
                <a:cxn ang="0">
                  <a:pos x="T10" y="T11"/>
                </a:cxn>
                <a:cxn ang="0">
                  <a:pos x="T12" y="T13"/>
                </a:cxn>
              </a:cxnLst>
              <a:rect l="0" t="0" r="r" b="b"/>
              <a:pathLst>
                <a:path w="307" h="194">
                  <a:moveTo>
                    <a:pt x="157" y="42"/>
                  </a:moveTo>
                  <a:cubicBezTo>
                    <a:pt x="138" y="38"/>
                    <a:pt x="137" y="23"/>
                    <a:pt x="97" y="12"/>
                  </a:cubicBezTo>
                  <a:cubicBezTo>
                    <a:pt x="57" y="0"/>
                    <a:pt x="0" y="35"/>
                    <a:pt x="35" y="48"/>
                  </a:cubicBezTo>
                  <a:cubicBezTo>
                    <a:pt x="67" y="74"/>
                    <a:pt x="80" y="98"/>
                    <a:pt x="99" y="107"/>
                  </a:cubicBezTo>
                  <a:cubicBezTo>
                    <a:pt x="157" y="137"/>
                    <a:pt x="273" y="194"/>
                    <a:pt x="288" y="186"/>
                  </a:cubicBezTo>
                  <a:cubicBezTo>
                    <a:pt x="307" y="177"/>
                    <a:pt x="216" y="95"/>
                    <a:pt x="213" y="46"/>
                  </a:cubicBezTo>
                  <a:cubicBezTo>
                    <a:pt x="189" y="47"/>
                    <a:pt x="165" y="44"/>
                    <a:pt x="157" y="42"/>
                  </a:cubicBezTo>
                  <a:close/>
                </a:path>
              </a:pathLst>
            </a:custGeom>
            <a:solidFill>
              <a:srgbClr val="EBC1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44" name="Freeform 369">
              <a:extLst>
                <a:ext uri="{FF2B5EF4-FFF2-40B4-BE49-F238E27FC236}">
                  <a16:creationId xmlns:a16="http://schemas.microsoft.com/office/drawing/2014/main" id="{62CDDEFF-A7E8-E4BA-6255-99C65ACEF319}"/>
                </a:ext>
              </a:extLst>
            </p:cNvPr>
            <p:cNvSpPr>
              <a:spLocks/>
            </p:cNvSpPr>
            <p:nvPr/>
          </p:nvSpPr>
          <p:spPr bwMode="auto">
            <a:xfrm>
              <a:off x="10291787" y="4303028"/>
              <a:ext cx="132285" cy="155244"/>
            </a:xfrm>
            <a:custGeom>
              <a:avLst/>
              <a:gdLst>
                <a:gd name="T0" fmla="*/ 212 w 212"/>
                <a:gd name="T1" fmla="*/ 53 h 250"/>
                <a:gd name="T2" fmla="*/ 116 w 212"/>
                <a:gd name="T3" fmla="*/ 0 h 250"/>
                <a:gd name="T4" fmla="*/ 0 w 212"/>
                <a:gd name="T5" fmla="*/ 191 h 250"/>
                <a:gd name="T6" fmla="*/ 127 w 212"/>
                <a:gd name="T7" fmla="*/ 250 h 250"/>
                <a:gd name="T8" fmla="*/ 212 w 212"/>
                <a:gd name="T9" fmla="*/ 53 h 250"/>
              </a:gdLst>
              <a:ahLst/>
              <a:cxnLst>
                <a:cxn ang="0">
                  <a:pos x="T0" y="T1"/>
                </a:cxn>
                <a:cxn ang="0">
                  <a:pos x="T2" y="T3"/>
                </a:cxn>
                <a:cxn ang="0">
                  <a:pos x="T4" y="T5"/>
                </a:cxn>
                <a:cxn ang="0">
                  <a:pos x="T6" y="T7"/>
                </a:cxn>
                <a:cxn ang="0">
                  <a:pos x="T8" y="T9"/>
                </a:cxn>
              </a:cxnLst>
              <a:rect l="0" t="0" r="r" b="b"/>
              <a:pathLst>
                <a:path w="212" h="250">
                  <a:moveTo>
                    <a:pt x="212" y="53"/>
                  </a:moveTo>
                  <a:cubicBezTo>
                    <a:pt x="200" y="49"/>
                    <a:pt x="116" y="0"/>
                    <a:pt x="116" y="0"/>
                  </a:cubicBezTo>
                  <a:cubicBezTo>
                    <a:pt x="0" y="191"/>
                    <a:pt x="0" y="191"/>
                    <a:pt x="0" y="191"/>
                  </a:cubicBezTo>
                  <a:cubicBezTo>
                    <a:pt x="127" y="250"/>
                    <a:pt x="127" y="250"/>
                    <a:pt x="127" y="250"/>
                  </a:cubicBezTo>
                  <a:lnTo>
                    <a:pt x="212" y="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45" name="Freeform 370">
              <a:extLst>
                <a:ext uri="{FF2B5EF4-FFF2-40B4-BE49-F238E27FC236}">
                  <a16:creationId xmlns:a16="http://schemas.microsoft.com/office/drawing/2014/main" id="{0191AA46-5D4B-C03A-F784-4C0FBF9F5D45}"/>
                </a:ext>
              </a:extLst>
            </p:cNvPr>
            <p:cNvSpPr>
              <a:spLocks/>
            </p:cNvSpPr>
            <p:nvPr/>
          </p:nvSpPr>
          <p:spPr bwMode="auto">
            <a:xfrm>
              <a:off x="9769570" y="4760377"/>
              <a:ext cx="84182" cy="144311"/>
            </a:xfrm>
            <a:custGeom>
              <a:avLst/>
              <a:gdLst>
                <a:gd name="T0" fmla="*/ 0 w 135"/>
                <a:gd name="T1" fmla="*/ 191 h 232"/>
                <a:gd name="T2" fmla="*/ 10 w 135"/>
                <a:gd name="T3" fmla="*/ 80 h 232"/>
                <a:gd name="T4" fmla="*/ 127 w 135"/>
                <a:gd name="T5" fmla="*/ 30 h 232"/>
                <a:gd name="T6" fmla="*/ 66 w 135"/>
                <a:gd name="T7" fmla="*/ 125 h 232"/>
                <a:gd name="T8" fmla="*/ 58 w 135"/>
                <a:gd name="T9" fmla="*/ 231 h 232"/>
                <a:gd name="T10" fmla="*/ 0 w 135"/>
                <a:gd name="T11" fmla="*/ 191 h 232"/>
              </a:gdLst>
              <a:ahLst/>
              <a:cxnLst>
                <a:cxn ang="0">
                  <a:pos x="T0" y="T1"/>
                </a:cxn>
                <a:cxn ang="0">
                  <a:pos x="T2" y="T3"/>
                </a:cxn>
                <a:cxn ang="0">
                  <a:pos x="T4" y="T5"/>
                </a:cxn>
                <a:cxn ang="0">
                  <a:pos x="T6" y="T7"/>
                </a:cxn>
                <a:cxn ang="0">
                  <a:pos x="T8" y="T9"/>
                </a:cxn>
                <a:cxn ang="0">
                  <a:pos x="T10" y="T11"/>
                </a:cxn>
              </a:cxnLst>
              <a:rect l="0" t="0" r="r" b="b"/>
              <a:pathLst>
                <a:path w="135" h="232">
                  <a:moveTo>
                    <a:pt x="0" y="191"/>
                  </a:moveTo>
                  <a:cubicBezTo>
                    <a:pt x="1" y="186"/>
                    <a:pt x="10" y="80"/>
                    <a:pt x="10" y="80"/>
                  </a:cubicBezTo>
                  <a:cubicBezTo>
                    <a:pt x="10" y="80"/>
                    <a:pt x="119" y="0"/>
                    <a:pt x="127" y="30"/>
                  </a:cubicBezTo>
                  <a:cubicBezTo>
                    <a:pt x="135" y="61"/>
                    <a:pt x="66" y="125"/>
                    <a:pt x="66" y="125"/>
                  </a:cubicBezTo>
                  <a:cubicBezTo>
                    <a:pt x="66" y="125"/>
                    <a:pt x="63" y="232"/>
                    <a:pt x="58" y="231"/>
                  </a:cubicBezTo>
                  <a:cubicBezTo>
                    <a:pt x="53" y="229"/>
                    <a:pt x="0" y="191"/>
                    <a:pt x="0" y="191"/>
                  </a:cubicBezTo>
                  <a:close/>
                </a:path>
              </a:pathLst>
            </a:custGeom>
            <a:solidFill>
              <a:srgbClr val="E5BC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46" name="Freeform 371">
              <a:extLst>
                <a:ext uri="{FF2B5EF4-FFF2-40B4-BE49-F238E27FC236}">
                  <a16:creationId xmlns:a16="http://schemas.microsoft.com/office/drawing/2014/main" id="{5CCEDD18-6596-9656-0864-5978F5A2C1FB}"/>
                </a:ext>
              </a:extLst>
            </p:cNvPr>
            <p:cNvSpPr>
              <a:spLocks/>
            </p:cNvSpPr>
            <p:nvPr/>
          </p:nvSpPr>
          <p:spPr bwMode="auto">
            <a:xfrm>
              <a:off x="9733858" y="4730859"/>
              <a:ext cx="237603" cy="457350"/>
            </a:xfrm>
            <a:custGeom>
              <a:avLst/>
              <a:gdLst>
                <a:gd name="T0" fmla="*/ 136 w 381"/>
                <a:gd name="T1" fmla="*/ 457 h 737"/>
                <a:gd name="T2" fmla="*/ 11 w 381"/>
                <a:gd name="T3" fmla="*/ 253 h 737"/>
                <a:gd name="T4" fmla="*/ 59 w 381"/>
                <a:gd name="T5" fmla="*/ 76 h 737"/>
                <a:gd name="T6" fmla="*/ 168 w 381"/>
                <a:gd name="T7" fmla="*/ 9 h 737"/>
                <a:gd name="T8" fmla="*/ 188 w 381"/>
                <a:gd name="T9" fmla="*/ 46 h 737"/>
                <a:gd name="T10" fmla="*/ 108 w 381"/>
                <a:gd name="T11" fmla="*/ 134 h 737"/>
                <a:gd name="T12" fmla="*/ 154 w 381"/>
                <a:gd name="T13" fmla="*/ 241 h 737"/>
                <a:gd name="T14" fmla="*/ 184 w 381"/>
                <a:gd name="T15" fmla="*/ 213 h 737"/>
                <a:gd name="T16" fmla="*/ 235 w 381"/>
                <a:gd name="T17" fmla="*/ 229 h 737"/>
                <a:gd name="T18" fmla="*/ 249 w 381"/>
                <a:gd name="T19" fmla="*/ 256 h 737"/>
                <a:gd name="T20" fmla="*/ 290 w 381"/>
                <a:gd name="T21" fmla="*/ 381 h 737"/>
                <a:gd name="T22" fmla="*/ 381 w 381"/>
                <a:gd name="T23" fmla="*/ 644 h 737"/>
                <a:gd name="T24" fmla="*/ 207 w 381"/>
                <a:gd name="T25" fmla="*/ 737 h 737"/>
                <a:gd name="T26" fmla="*/ 136 w 381"/>
                <a:gd name="T27" fmla="*/ 45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1" h="737">
                  <a:moveTo>
                    <a:pt x="136" y="457"/>
                  </a:moveTo>
                  <a:cubicBezTo>
                    <a:pt x="125" y="431"/>
                    <a:pt x="0" y="298"/>
                    <a:pt x="11" y="253"/>
                  </a:cubicBezTo>
                  <a:cubicBezTo>
                    <a:pt x="28" y="181"/>
                    <a:pt x="46" y="91"/>
                    <a:pt x="59" y="76"/>
                  </a:cubicBezTo>
                  <a:cubicBezTo>
                    <a:pt x="73" y="61"/>
                    <a:pt x="154" y="18"/>
                    <a:pt x="168" y="9"/>
                  </a:cubicBezTo>
                  <a:cubicBezTo>
                    <a:pt x="183" y="0"/>
                    <a:pt x="201" y="8"/>
                    <a:pt x="188" y="46"/>
                  </a:cubicBezTo>
                  <a:cubicBezTo>
                    <a:pt x="175" y="83"/>
                    <a:pt x="107" y="107"/>
                    <a:pt x="108" y="134"/>
                  </a:cubicBezTo>
                  <a:cubicBezTo>
                    <a:pt x="109" y="161"/>
                    <a:pt x="123" y="241"/>
                    <a:pt x="154" y="241"/>
                  </a:cubicBezTo>
                  <a:cubicBezTo>
                    <a:pt x="172" y="242"/>
                    <a:pt x="163" y="248"/>
                    <a:pt x="184" y="213"/>
                  </a:cubicBezTo>
                  <a:cubicBezTo>
                    <a:pt x="235" y="229"/>
                    <a:pt x="235" y="229"/>
                    <a:pt x="235" y="229"/>
                  </a:cubicBezTo>
                  <a:cubicBezTo>
                    <a:pt x="238" y="238"/>
                    <a:pt x="244" y="248"/>
                    <a:pt x="249" y="256"/>
                  </a:cubicBezTo>
                  <a:cubicBezTo>
                    <a:pt x="278" y="295"/>
                    <a:pt x="292" y="359"/>
                    <a:pt x="290" y="381"/>
                  </a:cubicBezTo>
                  <a:cubicBezTo>
                    <a:pt x="289" y="394"/>
                    <a:pt x="315" y="491"/>
                    <a:pt x="381" y="644"/>
                  </a:cubicBezTo>
                  <a:cubicBezTo>
                    <a:pt x="207" y="737"/>
                    <a:pt x="207" y="737"/>
                    <a:pt x="207" y="737"/>
                  </a:cubicBezTo>
                  <a:cubicBezTo>
                    <a:pt x="161" y="549"/>
                    <a:pt x="141" y="468"/>
                    <a:pt x="136" y="457"/>
                  </a:cubicBezTo>
                  <a:close/>
                </a:path>
              </a:pathLst>
            </a:custGeom>
            <a:solidFill>
              <a:srgbClr val="F7CC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47" name="Freeform 372">
              <a:extLst>
                <a:ext uri="{FF2B5EF4-FFF2-40B4-BE49-F238E27FC236}">
                  <a16:creationId xmlns:a16="http://schemas.microsoft.com/office/drawing/2014/main" id="{107227CA-58A8-FBE6-442F-79A1A1438999}"/>
                </a:ext>
              </a:extLst>
            </p:cNvPr>
            <p:cNvSpPr>
              <a:spLocks/>
            </p:cNvSpPr>
            <p:nvPr/>
          </p:nvSpPr>
          <p:spPr bwMode="auto">
            <a:xfrm>
              <a:off x="9652227" y="4338377"/>
              <a:ext cx="587813" cy="621340"/>
            </a:xfrm>
            <a:custGeom>
              <a:avLst/>
              <a:gdLst>
                <a:gd name="T0" fmla="*/ 638 w 1613"/>
                <a:gd name="T1" fmla="*/ 1705 h 1705"/>
                <a:gd name="T2" fmla="*/ 1613 w 1613"/>
                <a:gd name="T3" fmla="*/ 1184 h 1705"/>
                <a:gd name="T4" fmla="*/ 975 w 1613"/>
                <a:gd name="T5" fmla="*/ 0 h 1705"/>
                <a:gd name="T6" fmla="*/ 0 w 1613"/>
                <a:gd name="T7" fmla="*/ 521 h 1705"/>
                <a:gd name="T8" fmla="*/ 638 w 1613"/>
                <a:gd name="T9" fmla="*/ 1705 h 1705"/>
              </a:gdLst>
              <a:ahLst/>
              <a:cxnLst>
                <a:cxn ang="0">
                  <a:pos x="T0" y="T1"/>
                </a:cxn>
                <a:cxn ang="0">
                  <a:pos x="T2" y="T3"/>
                </a:cxn>
                <a:cxn ang="0">
                  <a:pos x="T4" y="T5"/>
                </a:cxn>
                <a:cxn ang="0">
                  <a:pos x="T6" y="T7"/>
                </a:cxn>
                <a:cxn ang="0">
                  <a:pos x="T8" y="T9"/>
                </a:cxn>
              </a:cxnLst>
              <a:rect l="0" t="0" r="r" b="b"/>
              <a:pathLst>
                <a:path w="1613" h="1705">
                  <a:moveTo>
                    <a:pt x="638" y="1705"/>
                  </a:moveTo>
                  <a:lnTo>
                    <a:pt x="1613" y="1184"/>
                  </a:lnTo>
                  <a:lnTo>
                    <a:pt x="975" y="0"/>
                  </a:lnTo>
                  <a:lnTo>
                    <a:pt x="0" y="521"/>
                  </a:lnTo>
                  <a:lnTo>
                    <a:pt x="638" y="1705"/>
                  </a:lnTo>
                  <a:close/>
                </a:path>
              </a:pathLst>
            </a:custGeom>
            <a:solidFill>
              <a:srgbClr val="C8C9C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48" name="Freeform 373">
              <a:extLst>
                <a:ext uri="{FF2B5EF4-FFF2-40B4-BE49-F238E27FC236}">
                  <a16:creationId xmlns:a16="http://schemas.microsoft.com/office/drawing/2014/main" id="{F66974D3-5686-B98A-F35A-66821C1B1DC7}"/>
                </a:ext>
              </a:extLst>
            </p:cNvPr>
            <p:cNvSpPr>
              <a:spLocks/>
            </p:cNvSpPr>
            <p:nvPr/>
          </p:nvSpPr>
          <p:spPr bwMode="auto">
            <a:xfrm>
              <a:off x="9730214" y="4482323"/>
              <a:ext cx="432205" cy="333446"/>
            </a:xfrm>
            <a:custGeom>
              <a:avLst/>
              <a:gdLst>
                <a:gd name="T0" fmla="*/ 973 w 1186"/>
                <a:gd name="T1" fmla="*/ 0 h 915"/>
                <a:gd name="T2" fmla="*/ 1186 w 1186"/>
                <a:gd name="T3" fmla="*/ 394 h 915"/>
                <a:gd name="T4" fmla="*/ 212 w 1186"/>
                <a:gd name="T5" fmla="*/ 915 h 915"/>
                <a:gd name="T6" fmla="*/ 0 w 1186"/>
                <a:gd name="T7" fmla="*/ 522 h 915"/>
                <a:gd name="T8" fmla="*/ 973 w 1186"/>
                <a:gd name="T9" fmla="*/ 0 h 915"/>
              </a:gdLst>
              <a:ahLst/>
              <a:cxnLst>
                <a:cxn ang="0">
                  <a:pos x="T0" y="T1"/>
                </a:cxn>
                <a:cxn ang="0">
                  <a:pos x="T2" y="T3"/>
                </a:cxn>
                <a:cxn ang="0">
                  <a:pos x="T4" y="T5"/>
                </a:cxn>
                <a:cxn ang="0">
                  <a:pos x="T6" y="T7"/>
                </a:cxn>
                <a:cxn ang="0">
                  <a:pos x="T8" y="T9"/>
                </a:cxn>
              </a:cxnLst>
              <a:rect l="0" t="0" r="r" b="b"/>
              <a:pathLst>
                <a:path w="1186" h="915">
                  <a:moveTo>
                    <a:pt x="973" y="0"/>
                  </a:moveTo>
                  <a:lnTo>
                    <a:pt x="1186" y="394"/>
                  </a:lnTo>
                  <a:lnTo>
                    <a:pt x="212" y="915"/>
                  </a:lnTo>
                  <a:lnTo>
                    <a:pt x="0" y="522"/>
                  </a:lnTo>
                  <a:lnTo>
                    <a:pt x="973" y="0"/>
                  </a:lnTo>
                  <a:close/>
                </a:path>
              </a:pathLst>
            </a:custGeom>
            <a:solidFill>
              <a:srgbClr val="D8D9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49" name="Freeform 374">
              <a:extLst>
                <a:ext uri="{FF2B5EF4-FFF2-40B4-BE49-F238E27FC236}">
                  <a16:creationId xmlns:a16="http://schemas.microsoft.com/office/drawing/2014/main" id="{FE698B67-1B8D-662B-1EEB-56B0846D4CEC}"/>
                </a:ext>
              </a:extLst>
            </p:cNvPr>
            <p:cNvSpPr>
              <a:spLocks/>
            </p:cNvSpPr>
            <p:nvPr/>
          </p:nvSpPr>
          <p:spPr bwMode="auto">
            <a:xfrm>
              <a:off x="9652227" y="4338377"/>
              <a:ext cx="432569" cy="334175"/>
            </a:xfrm>
            <a:custGeom>
              <a:avLst/>
              <a:gdLst>
                <a:gd name="T0" fmla="*/ 214 w 1187"/>
                <a:gd name="T1" fmla="*/ 917 h 917"/>
                <a:gd name="T2" fmla="*/ 1187 w 1187"/>
                <a:gd name="T3" fmla="*/ 395 h 917"/>
                <a:gd name="T4" fmla="*/ 975 w 1187"/>
                <a:gd name="T5" fmla="*/ 0 h 917"/>
                <a:gd name="T6" fmla="*/ 0 w 1187"/>
                <a:gd name="T7" fmla="*/ 521 h 917"/>
                <a:gd name="T8" fmla="*/ 214 w 1187"/>
                <a:gd name="T9" fmla="*/ 917 h 917"/>
              </a:gdLst>
              <a:ahLst/>
              <a:cxnLst>
                <a:cxn ang="0">
                  <a:pos x="T0" y="T1"/>
                </a:cxn>
                <a:cxn ang="0">
                  <a:pos x="T2" y="T3"/>
                </a:cxn>
                <a:cxn ang="0">
                  <a:pos x="T4" y="T5"/>
                </a:cxn>
                <a:cxn ang="0">
                  <a:pos x="T6" y="T7"/>
                </a:cxn>
                <a:cxn ang="0">
                  <a:pos x="T8" y="T9"/>
                </a:cxn>
              </a:cxnLst>
              <a:rect l="0" t="0" r="r" b="b"/>
              <a:pathLst>
                <a:path w="1187" h="917">
                  <a:moveTo>
                    <a:pt x="214" y="917"/>
                  </a:moveTo>
                  <a:lnTo>
                    <a:pt x="1187" y="395"/>
                  </a:lnTo>
                  <a:lnTo>
                    <a:pt x="975" y="0"/>
                  </a:lnTo>
                  <a:lnTo>
                    <a:pt x="0" y="521"/>
                  </a:lnTo>
                  <a:lnTo>
                    <a:pt x="214" y="917"/>
                  </a:lnTo>
                  <a:close/>
                </a:path>
              </a:pathLst>
            </a:custGeom>
            <a:solidFill>
              <a:srgbClr val="F2F3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50" name="Freeform 375">
              <a:extLst>
                <a:ext uri="{FF2B5EF4-FFF2-40B4-BE49-F238E27FC236}">
                  <a16:creationId xmlns:a16="http://schemas.microsoft.com/office/drawing/2014/main" id="{58DA141F-9210-ED04-5C62-3E6C41B035E9}"/>
                </a:ext>
              </a:extLst>
            </p:cNvPr>
            <p:cNvSpPr>
              <a:spLocks/>
            </p:cNvSpPr>
            <p:nvPr/>
          </p:nvSpPr>
          <p:spPr bwMode="auto">
            <a:xfrm>
              <a:off x="9773944" y="4430941"/>
              <a:ext cx="157066" cy="87461"/>
            </a:xfrm>
            <a:custGeom>
              <a:avLst/>
              <a:gdLst>
                <a:gd name="T0" fmla="*/ 7 w 431"/>
                <a:gd name="T1" fmla="*/ 240 h 240"/>
                <a:gd name="T2" fmla="*/ 431 w 431"/>
                <a:gd name="T3" fmla="*/ 14 h 240"/>
                <a:gd name="T4" fmla="*/ 422 w 431"/>
                <a:gd name="T5" fmla="*/ 0 h 240"/>
                <a:gd name="T6" fmla="*/ 0 w 431"/>
                <a:gd name="T7" fmla="*/ 226 h 240"/>
                <a:gd name="T8" fmla="*/ 7 w 431"/>
                <a:gd name="T9" fmla="*/ 240 h 240"/>
              </a:gdLst>
              <a:ahLst/>
              <a:cxnLst>
                <a:cxn ang="0">
                  <a:pos x="T0" y="T1"/>
                </a:cxn>
                <a:cxn ang="0">
                  <a:pos x="T2" y="T3"/>
                </a:cxn>
                <a:cxn ang="0">
                  <a:pos x="T4" y="T5"/>
                </a:cxn>
                <a:cxn ang="0">
                  <a:pos x="T6" y="T7"/>
                </a:cxn>
                <a:cxn ang="0">
                  <a:pos x="T8" y="T9"/>
                </a:cxn>
              </a:cxnLst>
              <a:rect l="0" t="0" r="r" b="b"/>
              <a:pathLst>
                <a:path w="431" h="240">
                  <a:moveTo>
                    <a:pt x="7" y="240"/>
                  </a:moveTo>
                  <a:lnTo>
                    <a:pt x="431" y="14"/>
                  </a:lnTo>
                  <a:lnTo>
                    <a:pt x="422" y="0"/>
                  </a:lnTo>
                  <a:lnTo>
                    <a:pt x="0" y="226"/>
                  </a:lnTo>
                  <a:lnTo>
                    <a:pt x="7" y="240"/>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51" name="Freeform 376">
              <a:extLst>
                <a:ext uri="{FF2B5EF4-FFF2-40B4-BE49-F238E27FC236}">
                  <a16:creationId xmlns:a16="http://schemas.microsoft.com/office/drawing/2014/main" id="{1E513CF2-9DFB-5619-533D-B1EE5D395F31}"/>
                </a:ext>
              </a:extLst>
            </p:cNvPr>
            <p:cNvSpPr>
              <a:spLocks/>
            </p:cNvSpPr>
            <p:nvPr/>
          </p:nvSpPr>
          <p:spPr bwMode="auto">
            <a:xfrm>
              <a:off x="9789614" y="4448433"/>
              <a:ext cx="138845" cy="77986"/>
            </a:xfrm>
            <a:custGeom>
              <a:avLst/>
              <a:gdLst>
                <a:gd name="T0" fmla="*/ 8 w 381"/>
                <a:gd name="T1" fmla="*/ 214 h 214"/>
                <a:gd name="T2" fmla="*/ 381 w 381"/>
                <a:gd name="T3" fmla="*/ 13 h 214"/>
                <a:gd name="T4" fmla="*/ 372 w 381"/>
                <a:gd name="T5" fmla="*/ 0 h 214"/>
                <a:gd name="T6" fmla="*/ 0 w 381"/>
                <a:gd name="T7" fmla="*/ 199 h 214"/>
                <a:gd name="T8" fmla="*/ 8 w 381"/>
                <a:gd name="T9" fmla="*/ 214 h 214"/>
              </a:gdLst>
              <a:ahLst/>
              <a:cxnLst>
                <a:cxn ang="0">
                  <a:pos x="T0" y="T1"/>
                </a:cxn>
                <a:cxn ang="0">
                  <a:pos x="T2" y="T3"/>
                </a:cxn>
                <a:cxn ang="0">
                  <a:pos x="T4" y="T5"/>
                </a:cxn>
                <a:cxn ang="0">
                  <a:pos x="T6" y="T7"/>
                </a:cxn>
                <a:cxn ang="0">
                  <a:pos x="T8" y="T9"/>
                </a:cxn>
              </a:cxnLst>
              <a:rect l="0" t="0" r="r" b="b"/>
              <a:pathLst>
                <a:path w="381" h="214">
                  <a:moveTo>
                    <a:pt x="8" y="214"/>
                  </a:moveTo>
                  <a:lnTo>
                    <a:pt x="381" y="13"/>
                  </a:lnTo>
                  <a:lnTo>
                    <a:pt x="372" y="0"/>
                  </a:lnTo>
                  <a:lnTo>
                    <a:pt x="0" y="199"/>
                  </a:lnTo>
                  <a:lnTo>
                    <a:pt x="8" y="214"/>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52" name="Freeform 377">
              <a:extLst>
                <a:ext uri="{FF2B5EF4-FFF2-40B4-BE49-F238E27FC236}">
                  <a16:creationId xmlns:a16="http://schemas.microsoft.com/office/drawing/2014/main" id="{D198AB62-E959-5968-AECF-EF54B1632D65}"/>
                </a:ext>
              </a:extLst>
            </p:cNvPr>
            <p:cNvSpPr>
              <a:spLocks/>
            </p:cNvSpPr>
            <p:nvPr/>
          </p:nvSpPr>
          <p:spPr bwMode="auto">
            <a:xfrm>
              <a:off x="9804919" y="4466290"/>
              <a:ext cx="122446" cy="68876"/>
            </a:xfrm>
            <a:custGeom>
              <a:avLst/>
              <a:gdLst>
                <a:gd name="T0" fmla="*/ 9 w 336"/>
                <a:gd name="T1" fmla="*/ 189 h 189"/>
                <a:gd name="T2" fmla="*/ 336 w 336"/>
                <a:gd name="T3" fmla="*/ 14 h 189"/>
                <a:gd name="T4" fmla="*/ 327 w 336"/>
                <a:gd name="T5" fmla="*/ 0 h 189"/>
                <a:gd name="T6" fmla="*/ 0 w 336"/>
                <a:gd name="T7" fmla="*/ 174 h 189"/>
                <a:gd name="T8" fmla="*/ 9 w 336"/>
                <a:gd name="T9" fmla="*/ 189 h 189"/>
              </a:gdLst>
              <a:ahLst/>
              <a:cxnLst>
                <a:cxn ang="0">
                  <a:pos x="T0" y="T1"/>
                </a:cxn>
                <a:cxn ang="0">
                  <a:pos x="T2" y="T3"/>
                </a:cxn>
                <a:cxn ang="0">
                  <a:pos x="T4" y="T5"/>
                </a:cxn>
                <a:cxn ang="0">
                  <a:pos x="T6" y="T7"/>
                </a:cxn>
                <a:cxn ang="0">
                  <a:pos x="T8" y="T9"/>
                </a:cxn>
              </a:cxnLst>
              <a:rect l="0" t="0" r="r" b="b"/>
              <a:pathLst>
                <a:path w="336" h="189">
                  <a:moveTo>
                    <a:pt x="9" y="189"/>
                  </a:moveTo>
                  <a:lnTo>
                    <a:pt x="336" y="14"/>
                  </a:lnTo>
                  <a:lnTo>
                    <a:pt x="327" y="0"/>
                  </a:lnTo>
                  <a:lnTo>
                    <a:pt x="0" y="174"/>
                  </a:lnTo>
                  <a:lnTo>
                    <a:pt x="9" y="189"/>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53" name="Freeform 378">
              <a:extLst>
                <a:ext uri="{FF2B5EF4-FFF2-40B4-BE49-F238E27FC236}">
                  <a16:creationId xmlns:a16="http://schemas.microsoft.com/office/drawing/2014/main" id="{E2FA1FAB-F39D-2490-A159-8395A528E794}"/>
                </a:ext>
              </a:extLst>
            </p:cNvPr>
            <p:cNvSpPr>
              <a:spLocks/>
            </p:cNvSpPr>
            <p:nvPr/>
          </p:nvSpPr>
          <p:spPr bwMode="auto">
            <a:xfrm>
              <a:off x="9703974" y="4513300"/>
              <a:ext cx="60493" cy="60858"/>
            </a:xfrm>
            <a:custGeom>
              <a:avLst/>
              <a:gdLst>
                <a:gd name="T0" fmla="*/ 69 w 97"/>
                <a:gd name="T1" fmla="*/ 86 h 98"/>
                <a:gd name="T2" fmla="*/ 86 w 97"/>
                <a:gd name="T3" fmla="*/ 29 h 98"/>
                <a:gd name="T4" fmla="*/ 29 w 97"/>
                <a:gd name="T5" fmla="*/ 11 h 98"/>
                <a:gd name="T6" fmla="*/ 11 w 97"/>
                <a:gd name="T7" fmla="*/ 69 h 98"/>
                <a:gd name="T8" fmla="*/ 69 w 97"/>
                <a:gd name="T9" fmla="*/ 86 h 98"/>
              </a:gdLst>
              <a:ahLst/>
              <a:cxnLst>
                <a:cxn ang="0">
                  <a:pos x="T0" y="T1"/>
                </a:cxn>
                <a:cxn ang="0">
                  <a:pos x="T2" y="T3"/>
                </a:cxn>
                <a:cxn ang="0">
                  <a:pos x="T4" y="T5"/>
                </a:cxn>
                <a:cxn ang="0">
                  <a:pos x="T6" y="T7"/>
                </a:cxn>
                <a:cxn ang="0">
                  <a:pos x="T8" y="T9"/>
                </a:cxn>
              </a:cxnLst>
              <a:rect l="0" t="0" r="r" b="b"/>
              <a:pathLst>
                <a:path w="97" h="98">
                  <a:moveTo>
                    <a:pt x="69" y="86"/>
                  </a:moveTo>
                  <a:cubicBezTo>
                    <a:pt x="90" y="75"/>
                    <a:pt x="97" y="49"/>
                    <a:pt x="86" y="29"/>
                  </a:cubicBezTo>
                  <a:cubicBezTo>
                    <a:pt x="75" y="8"/>
                    <a:pt x="49" y="0"/>
                    <a:pt x="29" y="11"/>
                  </a:cubicBezTo>
                  <a:cubicBezTo>
                    <a:pt x="8" y="22"/>
                    <a:pt x="0" y="48"/>
                    <a:pt x="11" y="69"/>
                  </a:cubicBezTo>
                  <a:cubicBezTo>
                    <a:pt x="22" y="90"/>
                    <a:pt x="48" y="98"/>
                    <a:pt x="69" y="86"/>
                  </a:cubicBez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54" name="Freeform 379">
              <a:extLst>
                <a:ext uri="{FF2B5EF4-FFF2-40B4-BE49-F238E27FC236}">
                  <a16:creationId xmlns:a16="http://schemas.microsoft.com/office/drawing/2014/main" id="{E8AC420E-7FD5-3B2A-6DE4-B17E575FEE04}"/>
                </a:ext>
              </a:extLst>
            </p:cNvPr>
            <p:cNvSpPr>
              <a:spLocks/>
            </p:cNvSpPr>
            <p:nvPr/>
          </p:nvSpPr>
          <p:spPr bwMode="auto">
            <a:xfrm>
              <a:off x="9763376" y="4586184"/>
              <a:ext cx="88555" cy="50655"/>
            </a:xfrm>
            <a:custGeom>
              <a:avLst/>
              <a:gdLst>
                <a:gd name="T0" fmla="*/ 8 w 243"/>
                <a:gd name="T1" fmla="*/ 139 h 139"/>
                <a:gd name="T2" fmla="*/ 243 w 243"/>
                <a:gd name="T3" fmla="*/ 13 h 139"/>
                <a:gd name="T4" fmla="*/ 234 w 243"/>
                <a:gd name="T5" fmla="*/ 0 h 139"/>
                <a:gd name="T6" fmla="*/ 0 w 243"/>
                <a:gd name="T7" fmla="*/ 124 h 139"/>
                <a:gd name="T8" fmla="*/ 8 w 243"/>
                <a:gd name="T9" fmla="*/ 139 h 139"/>
              </a:gdLst>
              <a:ahLst/>
              <a:cxnLst>
                <a:cxn ang="0">
                  <a:pos x="T0" y="T1"/>
                </a:cxn>
                <a:cxn ang="0">
                  <a:pos x="T2" y="T3"/>
                </a:cxn>
                <a:cxn ang="0">
                  <a:pos x="T4" y="T5"/>
                </a:cxn>
                <a:cxn ang="0">
                  <a:pos x="T6" y="T7"/>
                </a:cxn>
                <a:cxn ang="0">
                  <a:pos x="T8" y="T9"/>
                </a:cxn>
              </a:cxnLst>
              <a:rect l="0" t="0" r="r" b="b"/>
              <a:pathLst>
                <a:path w="243" h="139">
                  <a:moveTo>
                    <a:pt x="8" y="139"/>
                  </a:moveTo>
                  <a:lnTo>
                    <a:pt x="243" y="13"/>
                  </a:lnTo>
                  <a:lnTo>
                    <a:pt x="234" y="0"/>
                  </a:lnTo>
                  <a:lnTo>
                    <a:pt x="0" y="124"/>
                  </a:lnTo>
                  <a:lnTo>
                    <a:pt x="8" y="139"/>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55" name="Freeform 380">
              <a:extLst>
                <a:ext uri="{FF2B5EF4-FFF2-40B4-BE49-F238E27FC236}">
                  <a16:creationId xmlns:a16="http://schemas.microsoft.com/office/drawing/2014/main" id="{8C8440F1-BD33-4323-19EA-7B8638762FFF}"/>
                </a:ext>
              </a:extLst>
            </p:cNvPr>
            <p:cNvSpPr>
              <a:spLocks/>
            </p:cNvSpPr>
            <p:nvPr/>
          </p:nvSpPr>
          <p:spPr bwMode="auto">
            <a:xfrm>
              <a:off x="9771393" y="4601125"/>
              <a:ext cx="88555" cy="50655"/>
            </a:xfrm>
            <a:custGeom>
              <a:avLst/>
              <a:gdLst>
                <a:gd name="T0" fmla="*/ 8 w 243"/>
                <a:gd name="T1" fmla="*/ 139 h 139"/>
                <a:gd name="T2" fmla="*/ 243 w 243"/>
                <a:gd name="T3" fmla="*/ 13 h 139"/>
                <a:gd name="T4" fmla="*/ 234 w 243"/>
                <a:gd name="T5" fmla="*/ 0 h 139"/>
                <a:gd name="T6" fmla="*/ 0 w 243"/>
                <a:gd name="T7" fmla="*/ 126 h 139"/>
                <a:gd name="T8" fmla="*/ 8 w 243"/>
                <a:gd name="T9" fmla="*/ 139 h 139"/>
              </a:gdLst>
              <a:ahLst/>
              <a:cxnLst>
                <a:cxn ang="0">
                  <a:pos x="T0" y="T1"/>
                </a:cxn>
                <a:cxn ang="0">
                  <a:pos x="T2" y="T3"/>
                </a:cxn>
                <a:cxn ang="0">
                  <a:pos x="T4" y="T5"/>
                </a:cxn>
                <a:cxn ang="0">
                  <a:pos x="T6" y="T7"/>
                </a:cxn>
                <a:cxn ang="0">
                  <a:pos x="T8" y="T9"/>
                </a:cxn>
              </a:cxnLst>
              <a:rect l="0" t="0" r="r" b="b"/>
              <a:pathLst>
                <a:path w="243" h="139">
                  <a:moveTo>
                    <a:pt x="8" y="139"/>
                  </a:moveTo>
                  <a:lnTo>
                    <a:pt x="243" y="13"/>
                  </a:lnTo>
                  <a:lnTo>
                    <a:pt x="234" y="0"/>
                  </a:lnTo>
                  <a:lnTo>
                    <a:pt x="0" y="126"/>
                  </a:lnTo>
                  <a:lnTo>
                    <a:pt x="8" y="139"/>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56" name="Freeform 381">
              <a:extLst>
                <a:ext uri="{FF2B5EF4-FFF2-40B4-BE49-F238E27FC236}">
                  <a16:creationId xmlns:a16="http://schemas.microsoft.com/office/drawing/2014/main" id="{67AD9368-C85C-CF89-C43B-367CB9F7F5AC}"/>
                </a:ext>
              </a:extLst>
            </p:cNvPr>
            <p:cNvSpPr>
              <a:spLocks/>
            </p:cNvSpPr>
            <p:nvPr/>
          </p:nvSpPr>
          <p:spPr bwMode="auto">
            <a:xfrm>
              <a:off x="9779410" y="4616067"/>
              <a:ext cx="88555" cy="50655"/>
            </a:xfrm>
            <a:custGeom>
              <a:avLst/>
              <a:gdLst>
                <a:gd name="T0" fmla="*/ 9 w 243"/>
                <a:gd name="T1" fmla="*/ 139 h 139"/>
                <a:gd name="T2" fmla="*/ 243 w 243"/>
                <a:gd name="T3" fmla="*/ 15 h 139"/>
                <a:gd name="T4" fmla="*/ 235 w 243"/>
                <a:gd name="T5" fmla="*/ 0 h 139"/>
                <a:gd name="T6" fmla="*/ 0 w 243"/>
                <a:gd name="T7" fmla="*/ 126 h 139"/>
                <a:gd name="T8" fmla="*/ 9 w 243"/>
                <a:gd name="T9" fmla="*/ 139 h 139"/>
              </a:gdLst>
              <a:ahLst/>
              <a:cxnLst>
                <a:cxn ang="0">
                  <a:pos x="T0" y="T1"/>
                </a:cxn>
                <a:cxn ang="0">
                  <a:pos x="T2" y="T3"/>
                </a:cxn>
                <a:cxn ang="0">
                  <a:pos x="T4" y="T5"/>
                </a:cxn>
                <a:cxn ang="0">
                  <a:pos x="T6" y="T7"/>
                </a:cxn>
                <a:cxn ang="0">
                  <a:pos x="T8" y="T9"/>
                </a:cxn>
              </a:cxnLst>
              <a:rect l="0" t="0" r="r" b="b"/>
              <a:pathLst>
                <a:path w="243" h="139">
                  <a:moveTo>
                    <a:pt x="9" y="139"/>
                  </a:moveTo>
                  <a:lnTo>
                    <a:pt x="243" y="15"/>
                  </a:lnTo>
                  <a:lnTo>
                    <a:pt x="235" y="0"/>
                  </a:lnTo>
                  <a:lnTo>
                    <a:pt x="0" y="126"/>
                  </a:lnTo>
                  <a:lnTo>
                    <a:pt x="9" y="139"/>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57" name="Freeform 382">
              <a:extLst>
                <a:ext uri="{FF2B5EF4-FFF2-40B4-BE49-F238E27FC236}">
                  <a16:creationId xmlns:a16="http://schemas.microsoft.com/office/drawing/2014/main" id="{B3B58F35-410A-1203-3F8B-EBEC05562A02}"/>
                </a:ext>
              </a:extLst>
            </p:cNvPr>
            <p:cNvSpPr>
              <a:spLocks/>
            </p:cNvSpPr>
            <p:nvPr/>
          </p:nvSpPr>
          <p:spPr bwMode="auto">
            <a:xfrm>
              <a:off x="9795810" y="4543911"/>
              <a:ext cx="279876" cy="153422"/>
            </a:xfrm>
            <a:custGeom>
              <a:avLst/>
              <a:gdLst>
                <a:gd name="T0" fmla="*/ 8 w 768"/>
                <a:gd name="T1" fmla="*/ 421 h 421"/>
                <a:gd name="T2" fmla="*/ 768 w 768"/>
                <a:gd name="T3" fmla="*/ 14 h 421"/>
                <a:gd name="T4" fmla="*/ 761 w 768"/>
                <a:gd name="T5" fmla="*/ 0 h 421"/>
                <a:gd name="T6" fmla="*/ 0 w 768"/>
                <a:gd name="T7" fmla="*/ 405 h 421"/>
                <a:gd name="T8" fmla="*/ 8 w 768"/>
                <a:gd name="T9" fmla="*/ 421 h 421"/>
              </a:gdLst>
              <a:ahLst/>
              <a:cxnLst>
                <a:cxn ang="0">
                  <a:pos x="T0" y="T1"/>
                </a:cxn>
                <a:cxn ang="0">
                  <a:pos x="T2" y="T3"/>
                </a:cxn>
                <a:cxn ang="0">
                  <a:pos x="T4" y="T5"/>
                </a:cxn>
                <a:cxn ang="0">
                  <a:pos x="T6" y="T7"/>
                </a:cxn>
                <a:cxn ang="0">
                  <a:pos x="T8" y="T9"/>
                </a:cxn>
              </a:cxnLst>
              <a:rect l="0" t="0" r="r" b="b"/>
              <a:pathLst>
                <a:path w="768" h="421">
                  <a:moveTo>
                    <a:pt x="8" y="421"/>
                  </a:moveTo>
                  <a:lnTo>
                    <a:pt x="768" y="14"/>
                  </a:lnTo>
                  <a:lnTo>
                    <a:pt x="761" y="0"/>
                  </a:lnTo>
                  <a:lnTo>
                    <a:pt x="0" y="405"/>
                  </a:lnTo>
                  <a:lnTo>
                    <a:pt x="8" y="421"/>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58" name="Freeform 383">
              <a:extLst>
                <a:ext uri="{FF2B5EF4-FFF2-40B4-BE49-F238E27FC236}">
                  <a16:creationId xmlns:a16="http://schemas.microsoft.com/office/drawing/2014/main" id="{2A496F25-A0E2-6008-0012-FCFA8F049B22}"/>
                </a:ext>
              </a:extLst>
            </p:cNvPr>
            <p:cNvSpPr>
              <a:spLocks/>
            </p:cNvSpPr>
            <p:nvPr/>
          </p:nvSpPr>
          <p:spPr bwMode="auto">
            <a:xfrm>
              <a:off x="9803826" y="4558853"/>
              <a:ext cx="279876" cy="153422"/>
            </a:xfrm>
            <a:custGeom>
              <a:avLst/>
              <a:gdLst>
                <a:gd name="T0" fmla="*/ 8 w 768"/>
                <a:gd name="T1" fmla="*/ 421 h 421"/>
                <a:gd name="T2" fmla="*/ 768 w 768"/>
                <a:gd name="T3" fmla="*/ 13 h 421"/>
                <a:gd name="T4" fmla="*/ 761 w 768"/>
                <a:gd name="T5" fmla="*/ 0 h 421"/>
                <a:gd name="T6" fmla="*/ 0 w 768"/>
                <a:gd name="T7" fmla="*/ 407 h 421"/>
                <a:gd name="T8" fmla="*/ 8 w 768"/>
                <a:gd name="T9" fmla="*/ 421 h 421"/>
              </a:gdLst>
              <a:ahLst/>
              <a:cxnLst>
                <a:cxn ang="0">
                  <a:pos x="T0" y="T1"/>
                </a:cxn>
                <a:cxn ang="0">
                  <a:pos x="T2" y="T3"/>
                </a:cxn>
                <a:cxn ang="0">
                  <a:pos x="T4" y="T5"/>
                </a:cxn>
                <a:cxn ang="0">
                  <a:pos x="T6" y="T7"/>
                </a:cxn>
                <a:cxn ang="0">
                  <a:pos x="T8" y="T9"/>
                </a:cxn>
              </a:cxnLst>
              <a:rect l="0" t="0" r="r" b="b"/>
              <a:pathLst>
                <a:path w="768" h="421">
                  <a:moveTo>
                    <a:pt x="8" y="421"/>
                  </a:moveTo>
                  <a:lnTo>
                    <a:pt x="768" y="13"/>
                  </a:lnTo>
                  <a:lnTo>
                    <a:pt x="761" y="0"/>
                  </a:lnTo>
                  <a:lnTo>
                    <a:pt x="0" y="407"/>
                  </a:lnTo>
                  <a:lnTo>
                    <a:pt x="8" y="421"/>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59" name="Freeform 384">
              <a:extLst>
                <a:ext uri="{FF2B5EF4-FFF2-40B4-BE49-F238E27FC236}">
                  <a16:creationId xmlns:a16="http://schemas.microsoft.com/office/drawing/2014/main" id="{6C84D623-8B4D-AF2A-DEAA-D0DDEF058BF4}"/>
                </a:ext>
              </a:extLst>
            </p:cNvPr>
            <p:cNvSpPr>
              <a:spLocks/>
            </p:cNvSpPr>
            <p:nvPr/>
          </p:nvSpPr>
          <p:spPr bwMode="auto">
            <a:xfrm>
              <a:off x="9811843" y="4573793"/>
              <a:ext cx="279876" cy="153422"/>
            </a:xfrm>
            <a:custGeom>
              <a:avLst/>
              <a:gdLst>
                <a:gd name="T0" fmla="*/ 9 w 768"/>
                <a:gd name="T1" fmla="*/ 421 h 421"/>
                <a:gd name="T2" fmla="*/ 768 w 768"/>
                <a:gd name="T3" fmla="*/ 15 h 421"/>
                <a:gd name="T4" fmla="*/ 761 w 768"/>
                <a:gd name="T5" fmla="*/ 0 h 421"/>
                <a:gd name="T6" fmla="*/ 0 w 768"/>
                <a:gd name="T7" fmla="*/ 407 h 421"/>
                <a:gd name="T8" fmla="*/ 9 w 768"/>
                <a:gd name="T9" fmla="*/ 421 h 421"/>
              </a:gdLst>
              <a:ahLst/>
              <a:cxnLst>
                <a:cxn ang="0">
                  <a:pos x="T0" y="T1"/>
                </a:cxn>
                <a:cxn ang="0">
                  <a:pos x="T2" y="T3"/>
                </a:cxn>
                <a:cxn ang="0">
                  <a:pos x="T4" y="T5"/>
                </a:cxn>
                <a:cxn ang="0">
                  <a:pos x="T6" y="T7"/>
                </a:cxn>
                <a:cxn ang="0">
                  <a:pos x="T8" y="T9"/>
                </a:cxn>
              </a:cxnLst>
              <a:rect l="0" t="0" r="r" b="b"/>
              <a:pathLst>
                <a:path w="768" h="421">
                  <a:moveTo>
                    <a:pt x="9" y="421"/>
                  </a:moveTo>
                  <a:lnTo>
                    <a:pt x="768" y="15"/>
                  </a:lnTo>
                  <a:lnTo>
                    <a:pt x="761" y="0"/>
                  </a:lnTo>
                  <a:lnTo>
                    <a:pt x="0" y="407"/>
                  </a:lnTo>
                  <a:lnTo>
                    <a:pt x="9" y="421"/>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60" name="Freeform 385">
              <a:extLst>
                <a:ext uri="{FF2B5EF4-FFF2-40B4-BE49-F238E27FC236}">
                  <a16:creationId xmlns:a16="http://schemas.microsoft.com/office/drawing/2014/main" id="{06B5F5B5-C3D6-605A-9BB9-89273CE8125C}"/>
                </a:ext>
              </a:extLst>
            </p:cNvPr>
            <p:cNvSpPr>
              <a:spLocks/>
            </p:cNvSpPr>
            <p:nvPr/>
          </p:nvSpPr>
          <p:spPr bwMode="auto">
            <a:xfrm>
              <a:off x="9819862" y="4670001"/>
              <a:ext cx="128641" cy="71791"/>
            </a:xfrm>
            <a:custGeom>
              <a:avLst/>
              <a:gdLst>
                <a:gd name="T0" fmla="*/ 9 w 353"/>
                <a:gd name="T1" fmla="*/ 197 h 197"/>
                <a:gd name="T2" fmla="*/ 353 w 353"/>
                <a:gd name="T3" fmla="*/ 13 h 197"/>
                <a:gd name="T4" fmla="*/ 346 w 353"/>
                <a:gd name="T5" fmla="*/ 0 h 197"/>
                <a:gd name="T6" fmla="*/ 0 w 353"/>
                <a:gd name="T7" fmla="*/ 184 h 197"/>
                <a:gd name="T8" fmla="*/ 9 w 353"/>
                <a:gd name="T9" fmla="*/ 197 h 197"/>
              </a:gdLst>
              <a:ahLst/>
              <a:cxnLst>
                <a:cxn ang="0">
                  <a:pos x="T0" y="T1"/>
                </a:cxn>
                <a:cxn ang="0">
                  <a:pos x="T2" y="T3"/>
                </a:cxn>
                <a:cxn ang="0">
                  <a:pos x="T4" y="T5"/>
                </a:cxn>
                <a:cxn ang="0">
                  <a:pos x="T6" y="T7"/>
                </a:cxn>
                <a:cxn ang="0">
                  <a:pos x="T8" y="T9"/>
                </a:cxn>
              </a:cxnLst>
              <a:rect l="0" t="0" r="r" b="b"/>
              <a:pathLst>
                <a:path w="353" h="197">
                  <a:moveTo>
                    <a:pt x="9" y="197"/>
                  </a:moveTo>
                  <a:lnTo>
                    <a:pt x="353" y="13"/>
                  </a:lnTo>
                  <a:lnTo>
                    <a:pt x="346" y="0"/>
                  </a:lnTo>
                  <a:lnTo>
                    <a:pt x="0" y="184"/>
                  </a:lnTo>
                  <a:lnTo>
                    <a:pt x="9" y="197"/>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61" name="Freeform 386">
              <a:extLst>
                <a:ext uri="{FF2B5EF4-FFF2-40B4-BE49-F238E27FC236}">
                  <a16:creationId xmlns:a16="http://schemas.microsoft.com/office/drawing/2014/main" id="{0B70642A-866E-ACC7-9D9A-3DF653CD54DF}"/>
                </a:ext>
              </a:extLst>
            </p:cNvPr>
            <p:cNvSpPr>
              <a:spLocks/>
            </p:cNvSpPr>
            <p:nvPr/>
          </p:nvSpPr>
          <p:spPr bwMode="auto">
            <a:xfrm>
              <a:off x="9828243" y="4604040"/>
              <a:ext cx="279876" cy="153422"/>
            </a:xfrm>
            <a:custGeom>
              <a:avLst/>
              <a:gdLst>
                <a:gd name="T0" fmla="*/ 8 w 768"/>
                <a:gd name="T1" fmla="*/ 421 h 421"/>
                <a:gd name="T2" fmla="*/ 768 w 768"/>
                <a:gd name="T3" fmla="*/ 14 h 421"/>
                <a:gd name="T4" fmla="*/ 761 w 768"/>
                <a:gd name="T5" fmla="*/ 0 h 421"/>
                <a:gd name="T6" fmla="*/ 0 w 768"/>
                <a:gd name="T7" fmla="*/ 406 h 421"/>
                <a:gd name="T8" fmla="*/ 8 w 768"/>
                <a:gd name="T9" fmla="*/ 421 h 421"/>
              </a:gdLst>
              <a:ahLst/>
              <a:cxnLst>
                <a:cxn ang="0">
                  <a:pos x="T0" y="T1"/>
                </a:cxn>
                <a:cxn ang="0">
                  <a:pos x="T2" y="T3"/>
                </a:cxn>
                <a:cxn ang="0">
                  <a:pos x="T4" y="T5"/>
                </a:cxn>
                <a:cxn ang="0">
                  <a:pos x="T6" y="T7"/>
                </a:cxn>
                <a:cxn ang="0">
                  <a:pos x="T8" y="T9"/>
                </a:cxn>
              </a:cxnLst>
              <a:rect l="0" t="0" r="r" b="b"/>
              <a:pathLst>
                <a:path w="768" h="421">
                  <a:moveTo>
                    <a:pt x="8" y="421"/>
                  </a:moveTo>
                  <a:lnTo>
                    <a:pt x="768" y="14"/>
                  </a:lnTo>
                  <a:lnTo>
                    <a:pt x="761" y="0"/>
                  </a:lnTo>
                  <a:lnTo>
                    <a:pt x="0" y="406"/>
                  </a:lnTo>
                  <a:lnTo>
                    <a:pt x="8" y="421"/>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62" name="Freeform 387">
              <a:extLst>
                <a:ext uri="{FF2B5EF4-FFF2-40B4-BE49-F238E27FC236}">
                  <a16:creationId xmlns:a16="http://schemas.microsoft.com/office/drawing/2014/main" id="{766818BE-8806-EA29-0E69-3FD780644129}"/>
                </a:ext>
              </a:extLst>
            </p:cNvPr>
            <p:cNvSpPr>
              <a:spLocks/>
            </p:cNvSpPr>
            <p:nvPr/>
          </p:nvSpPr>
          <p:spPr bwMode="auto">
            <a:xfrm>
              <a:off x="9836260" y="4678748"/>
              <a:ext cx="168727" cy="93656"/>
            </a:xfrm>
            <a:custGeom>
              <a:avLst/>
              <a:gdLst>
                <a:gd name="T0" fmla="*/ 8 w 463"/>
                <a:gd name="T1" fmla="*/ 257 h 257"/>
                <a:gd name="T2" fmla="*/ 463 w 463"/>
                <a:gd name="T3" fmla="*/ 13 h 257"/>
                <a:gd name="T4" fmla="*/ 455 w 463"/>
                <a:gd name="T5" fmla="*/ 0 h 257"/>
                <a:gd name="T6" fmla="*/ 0 w 463"/>
                <a:gd name="T7" fmla="*/ 243 h 257"/>
                <a:gd name="T8" fmla="*/ 8 w 463"/>
                <a:gd name="T9" fmla="*/ 257 h 257"/>
              </a:gdLst>
              <a:ahLst/>
              <a:cxnLst>
                <a:cxn ang="0">
                  <a:pos x="T0" y="T1"/>
                </a:cxn>
                <a:cxn ang="0">
                  <a:pos x="T2" y="T3"/>
                </a:cxn>
                <a:cxn ang="0">
                  <a:pos x="T4" y="T5"/>
                </a:cxn>
                <a:cxn ang="0">
                  <a:pos x="T6" y="T7"/>
                </a:cxn>
                <a:cxn ang="0">
                  <a:pos x="T8" y="T9"/>
                </a:cxn>
              </a:cxnLst>
              <a:rect l="0" t="0" r="r" b="b"/>
              <a:pathLst>
                <a:path w="463" h="257">
                  <a:moveTo>
                    <a:pt x="8" y="257"/>
                  </a:moveTo>
                  <a:lnTo>
                    <a:pt x="463" y="13"/>
                  </a:lnTo>
                  <a:lnTo>
                    <a:pt x="455" y="0"/>
                  </a:lnTo>
                  <a:lnTo>
                    <a:pt x="0" y="243"/>
                  </a:lnTo>
                  <a:lnTo>
                    <a:pt x="8" y="257"/>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63" name="Freeform 388">
              <a:extLst>
                <a:ext uri="{FF2B5EF4-FFF2-40B4-BE49-F238E27FC236}">
                  <a16:creationId xmlns:a16="http://schemas.microsoft.com/office/drawing/2014/main" id="{3C8DC57D-D2F7-4B56-A85A-C2E2E796CC2F}"/>
                </a:ext>
              </a:extLst>
            </p:cNvPr>
            <p:cNvSpPr>
              <a:spLocks/>
            </p:cNvSpPr>
            <p:nvPr/>
          </p:nvSpPr>
          <p:spPr bwMode="auto">
            <a:xfrm>
              <a:off x="9844277" y="4633924"/>
              <a:ext cx="279876" cy="153422"/>
            </a:xfrm>
            <a:custGeom>
              <a:avLst/>
              <a:gdLst>
                <a:gd name="T0" fmla="*/ 9 w 768"/>
                <a:gd name="T1" fmla="*/ 421 h 421"/>
                <a:gd name="T2" fmla="*/ 768 w 768"/>
                <a:gd name="T3" fmla="*/ 15 h 421"/>
                <a:gd name="T4" fmla="*/ 761 w 768"/>
                <a:gd name="T5" fmla="*/ 0 h 421"/>
                <a:gd name="T6" fmla="*/ 0 w 768"/>
                <a:gd name="T7" fmla="*/ 407 h 421"/>
                <a:gd name="T8" fmla="*/ 9 w 768"/>
                <a:gd name="T9" fmla="*/ 421 h 421"/>
              </a:gdLst>
              <a:ahLst/>
              <a:cxnLst>
                <a:cxn ang="0">
                  <a:pos x="T0" y="T1"/>
                </a:cxn>
                <a:cxn ang="0">
                  <a:pos x="T2" y="T3"/>
                </a:cxn>
                <a:cxn ang="0">
                  <a:pos x="T4" y="T5"/>
                </a:cxn>
                <a:cxn ang="0">
                  <a:pos x="T6" y="T7"/>
                </a:cxn>
                <a:cxn ang="0">
                  <a:pos x="T8" y="T9"/>
                </a:cxn>
              </a:cxnLst>
              <a:rect l="0" t="0" r="r" b="b"/>
              <a:pathLst>
                <a:path w="768" h="421">
                  <a:moveTo>
                    <a:pt x="9" y="421"/>
                  </a:moveTo>
                  <a:lnTo>
                    <a:pt x="768" y="15"/>
                  </a:lnTo>
                  <a:lnTo>
                    <a:pt x="761" y="0"/>
                  </a:lnTo>
                  <a:lnTo>
                    <a:pt x="0" y="407"/>
                  </a:lnTo>
                  <a:lnTo>
                    <a:pt x="9" y="421"/>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64" name="Freeform 389">
              <a:extLst>
                <a:ext uri="{FF2B5EF4-FFF2-40B4-BE49-F238E27FC236}">
                  <a16:creationId xmlns:a16="http://schemas.microsoft.com/office/drawing/2014/main" id="{54EA4292-0240-CC53-E0A3-9A5ED07808E1}"/>
                </a:ext>
              </a:extLst>
            </p:cNvPr>
            <p:cNvSpPr>
              <a:spLocks/>
            </p:cNvSpPr>
            <p:nvPr/>
          </p:nvSpPr>
          <p:spPr bwMode="auto">
            <a:xfrm>
              <a:off x="9860677" y="4664170"/>
              <a:ext cx="279876" cy="153422"/>
            </a:xfrm>
            <a:custGeom>
              <a:avLst/>
              <a:gdLst>
                <a:gd name="T0" fmla="*/ 8 w 768"/>
                <a:gd name="T1" fmla="*/ 421 h 421"/>
                <a:gd name="T2" fmla="*/ 768 w 768"/>
                <a:gd name="T3" fmla="*/ 14 h 421"/>
                <a:gd name="T4" fmla="*/ 761 w 768"/>
                <a:gd name="T5" fmla="*/ 0 h 421"/>
                <a:gd name="T6" fmla="*/ 0 w 768"/>
                <a:gd name="T7" fmla="*/ 406 h 421"/>
                <a:gd name="T8" fmla="*/ 8 w 768"/>
                <a:gd name="T9" fmla="*/ 421 h 421"/>
              </a:gdLst>
              <a:ahLst/>
              <a:cxnLst>
                <a:cxn ang="0">
                  <a:pos x="T0" y="T1"/>
                </a:cxn>
                <a:cxn ang="0">
                  <a:pos x="T2" y="T3"/>
                </a:cxn>
                <a:cxn ang="0">
                  <a:pos x="T4" y="T5"/>
                </a:cxn>
                <a:cxn ang="0">
                  <a:pos x="T6" y="T7"/>
                </a:cxn>
                <a:cxn ang="0">
                  <a:pos x="T8" y="T9"/>
                </a:cxn>
              </a:cxnLst>
              <a:rect l="0" t="0" r="r" b="b"/>
              <a:pathLst>
                <a:path w="768" h="421">
                  <a:moveTo>
                    <a:pt x="8" y="421"/>
                  </a:moveTo>
                  <a:lnTo>
                    <a:pt x="768" y="14"/>
                  </a:lnTo>
                  <a:lnTo>
                    <a:pt x="761" y="0"/>
                  </a:lnTo>
                  <a:lnTo>
                    <a:pt x="0" y="406"/>
                  </a:lnTo>
                  <a:lnTo>
                    <a:pt x="8" y="421"/>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65" name="Freeform 390">
              <a:extLst>
                <a:ext uri="{FF2B5EF4-FFF2-40B4-BE49-F238E27FC236}">
                  <a16:creationId xmlns:a16="http://schemas.microsoft.com/office/drawing/2014/main" id="{950B84AA-D4EB-A2F8-CC49-55AC5F46439F}"/>
                </a:ext>
              </a:extLst>
            </p:cNvPr>
            <p:cNvSpPr>
              <a:spLocks/>
            </p:cNvSpPr>
            <p:nvPr/>
          </p:nvSpPr>
          <p:spPr bwMode="auto">
            <a:xfrm>
              <a:off x="9868693" y="4679112"/>
              <a:ext cx="279876" cy="153422"/>
            </a:xfrm>
            <a:custGeom>
              <a:avLst/>
              <a:gdLst>
                <a:gd name="T0" fmla="*/ 8 w 768"/>
                <a:gd name="T1" fmla="*/ 421 h 421"/>
                <a:gd name="T2" fmla="*/ 768 w 768"/>
                <a:gd name="T3" fmla="*/ 14 h 421"/>
                <a:gd name="T4" fmla="*/ 761 w 768"/>
                <a:gd name="T5" fmla="*/ 0 h 421"/>
                <a:gd name="T6" fmla="*/ 0 w 768"/>
                <a:gd name="T7" fmla="*/ 406 h 421"/>
                <a:gd name="T8" fmla="*/ 8 w 768"/>
                <a:gd name="T9" fmla="*/ 421 h 421"/>
              </a:gdLst>
              <a:ahLst/>
              <a:cxnLst>
                <a:cxn ang="0">
                  <a:pos x="T0" y="T1"/>
                </a:cxn>
                <a:cxn ang="0">
                  <a:pos x="T2" y="T3"/>
                </a:cxn>
                <a:cxn ang="0">
                  <a:pos x="T4" y="T5"/>
                </a:cxn>
                <a:cxn ang="0">
                  <a:pos x="T6" y="T7"/>
                </a:cxn>
                <a:cxn ang="0">
                  <a:pos x="T8" y="T9"/>
                </a:cxn>
              </a:cxnLst>
              <a:rect l="0" t="0" r="r" b="b"/>
              <a:pathLst>
                <a:path w="768" h="421">
                  <a:moveTo>
                    <a:pt x="8" y="421"/>
                  </a:moveTo>
                  <a:lnTo>
                    <a:pt x="768" y="14"/>
                  </a:lnTo>
                  <a:lnTo>
                    <a:pt x="761" y="0"/>
                  </a:lnTo>
                  <a:lnTo>
                    <a:pt x="0" y="406"/>
                  </a:lnTo>
                  <a:lnTo>
                    <a:pt x="8" y="421"/>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66" name="Freeform 391">
              <a:extLst>
                <a:ext uri="{FF2B5EF4-FFF2-40B4-BE49-F238E27FC236}">
                  <a16:creationId xmlns:a16="http://schemas.microsoft.com/office/drawing/2014/main" id="{82FCD27E-B6A9-CE6A-9C60-41C54D3AF5D4}"/>
                </a:ext>
              </a:extLst>
            </p:cNvPr>
            <p:cNvSpPr>
              <a:spLocks/>
            </p:cNvSpPr>
            <p:nvPr/>
          </p:nvSpPr>
          <p:spPr bwMode="auto">
            <a:xfrm>
              <a:off x="9876711" y="4694054"/>
              <a:ext cx="279876" cy="153422"/>
            </a:xfrm>
            <a:custGeom>
              <a:avLst/>
              <a:gdLst>
                <a:gd name="T0" fmla="*/ 9 w 768"/>
                <a:gd name="T1" fmla="*/ 421 h 421"/>
                <a:gd name="T2" fmla="*/ 768 w 768"/>
                <a:gd name="T3" fmla="*/ 14 h 421"/>
                <a:gd name="T4" fmla="*/ 761 w 768"/>
                <a:gd name="T5" fmla="*/ 0 h 421"/>
                <a:gd name="T6" fmla="*/ 0 w 768"/>
                <a:gd name="T7" fmla="*/ 407 h 421"/>
                <a:gd name="T8" fmla="*/ 9 w 768"/>
                <a:gd name="T9" fmla="*/ 421 h 421"/>
              </a:gdLst>
              <a:ahLst/>
              <a:cxnLst>
                <a:cxn ang="0">
                  <a:pos x="T0" y="T1"/>
                </a:cxn>
                <a:cxn ang="0">
                  <a:pos x="T2" y="T3"/>
                </a:cxn>
                <a:cxn ang="0">
                  <a:pos x="T4" y="T5"/>
                </a:cxn>
                <a:cxn ang="0">
                  <a:pos x="T6" y="T7"/>
                </a:cxn>
                <a:cxn ang="0">
                  <a:pos x="T8" y="T9"/>
                </a:cxn>
              </a:cxnLst>
              <a:rect l="0" t="0" r="r" b="b"/>
              <a:pathLst>
                <a:path w="768" h="421">
                  <a:moveTo>
                    <a:pt x="9" y="421"/>
                  </a:moveTo>
                  <a:lnTo>
                    <a:pt x="768" y="14"/>
                  </a:lnTo>
                  <a:lnTo>
                    <a:pt x="761" y="0"/>
                  </a:lnTo>
                  <a:lnTo>
                    <a:pt x="0" y="407"/>
                  </a:lnTo>
                  <a:lnTo>
                    <a:pt x="9" y="421"/>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67" name="Freeform 392">
              <a:extLst>
                <a:ext uri="{FF2B5EF4-FFF2-40B4-BE49-F238E27FC236}">
                  <a16:creationId xmlns:a16="http://schemas.microsoft.com/office/drawing/2014/main" id="{0A9DB5BD-195B-AC71-2087-AC0F4125E78E}"/>
                </a:ext>
              </a:extLst>
            </p:cNvPr>
            <p:cNvSpPr>
              <a:spLocks/>
            </p:cNvSpPr>
            <p:nvPr/>
          </p:nvSpPr>
          <p:spPr bwMode="auto">
            <a:xfrm>
              <a:off x="9884729" y="4778598"/>
              <a:ext cx="150506" cy="83817"/>
            </a:xfrm>
            <a:custGeom>
              <a:avLst/>
              <a:gdLst>
                <a:gd name="T0" fmla="*/ 9 w 413"/>
                <a:gd name="T1" fmla="*/ 230 h 230"/>
                <a:gd name="T2" fmla="*/ 413 w 413"/>
                <a:gd name="T3" fmla="*/ 15 h 230"/>
                <a:gd name="T4" fmla="*/ 404 w 413"/>
                <a:gd name="T5" fmla="*/ 0 h 230"/>
                <a:gd name="T6" fmla="*/ 0 w 413"/>
                <a:gd name="T7" fmla="*/ 216 h 230"/>
                <a:gd name="T8" fmla="*/ 9 w 413"/>
                <a:gd name="T9" fmla="*/ 230 h 230"/>
              </a:gdLst>
              <a:ahLst/>
              <a:cxnLst>
                <a:cxn ang="0">
                  <a:pos x="T0" y="T1"/>
                </a:cxn>
                <a:cxn ang="0">
                  <a:pos x="T2" y="T3"/>
                </a:cxn>
                <a:cxn ang="0">
                  <a:pos x="T4" y="T5"/>
                </a:cxn>
                <a:cxn ang="0">
                  <a:pos x="T6" y="T7"/>
                </a:cxn>
                <a:cxn ang="0">
                  <a:pos x="T8" y="T9"/>
                </a:cxn>
              </a:cxnLst>
              <a:rect l="0" t="0" r="r" b="b"/>
              <a:pathLst>
                <a:path w="413" h="230">
                  <a:moveTo>
                    <a:pt x="9" y="230"/>
                  </a:moveTo>
                  <a:lnTo>
                    <a:pt x="413" y="15"/>
                  </a:lnTo>
                  <a:lnTo>
                    <a:pt x="404" y="0"/>
                  </a:lnTo>
                  <a:lnTo>
                    <a:pt x="0" y="216"/>
                  </a:lnTo>
                  <a:lnTo>
                    <a:pt x="9" y="230"/>
                  </a:ln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68" name="Freeform 393">
              <a:extLst>
                <a:ext uri="{FF2B5EF4-FFF2-40B4-BE49-F238E27FC236}">
                  <a16:creationId xmlns:a16="http://schemas.microsoft.com/office/drawing/2014/main" id="{A342BD92-ADED-AB1F-3850-7D799F61FE61}"/>
                </a:ext>
              </a:extLst>
            </p:cNvPr>
            <p:cNvSpPr>
              <a:spLocks/>
            </p:cNvSpPr>
            <p:nvPr/>
          </p:nvSpPr>
          <p:spPr bwMode="auto">
            <a:xfrm>
              <a:off x="9815124" y="4761107"/>
              <a:ext cx="100216" cy="219382"/>
            </a:xfrm>
            <a:custGeom>
              <a:avLst/>
              <a:gdLst>
                <a:gd name="T0" fmla="*/ 115 w 161"/>
                <a:gd name="T1" fmla="*/ 75 h 353"/>
                <a:gd name="T2" fmla="*/ 139 w 161"/>
                <a:gd name="T3" fmla="*/ 236 h 353"/>
                <a:gd name="T4" fmla="*/ 160 w 161"/>
                <a:gd name="T5" fmla="*/ 332 h 353"/>
                <a:gd name="T6" fmla="*/ 0 w 161"/>
                <a:gd name="T7" fmla="*/ 328 h 353"/>
                <a:gd name="T8" fmla="*/ 54 w 161"/>
                <a:gd name="T9" fmla="*/ 111 h 353"/>
                <a:gd name="T10" fmla="*/ 115 w 161"/>
                <a:gd name="T11" fmla="*/ 75 h 353"/>
              </a:gdLst>
              <a:ahLst/>
              <a:cxnLst>
                <a:cxn ang="0">
                  <a:pos x="T0" y="T1"/>
                </a:cxn>
                <a:cxn ang="0">
                  <a:pos x="T2" y="T3"/>
                </a:cxn>
                <a:cxn ang="0">
                  <a:pos x="T4" y="T5"/>
                </a:cxn>
                <a:cxn ang="0">
                  <a:pos x="T6" y="T7"/>
                </a:cxn>
                <a:cxn ang="0">
                  <a:pos x="T8" y="T9"/>
                </a:cxn>
                <a:cxn ang="0">
                  <a:pos x="T10" y="T11"/>
                </a:cxn>
              </a:cxnLst>
              <a:rect l="0" t="0" r="r" b="b"/>
              <a:pathLst>
                <a:path w="161" h="353">
                  <a:moveTo>
                    <a:pt x="115" y="75"/>
                  </a:moveTo>
                  <a:cubicBezTo>
                    <a:pt x="123" y="87"/>
                    <a:pt x="136" y="177"/>
                    <a:pt x="139" y="236"/>
                  </a:cubicBezTo>
                  <a:cubicBezTo>
                    <a:pt x="141" y="261"/>
                    <a:pt x="161" y="331"/>
                    <a:pt x="160" y="332"/>
                  </a:cubicBezTo>
                  <a:cubicBezTo>
                    <a:pt x="153" y="345"/>
                    <a:pt x="19" y="353"/>
                    <a:pt x="0" y="328"/>
                  </a:cubicBezTo>
                  <a:cubicBezTo>
                    <a:pt x="3" y="319"/>
                    <a:pt x="62" y="142"/>
                    <a:pt x="54" y="111"/>
                  </a:cubicBezTo>
                  <a:cubicBezTo>
                    <a:pt x="40" y="56"/>
                    <a:pt x="93" y="0"/>
                    <a:pt x="115" y="75"/>
                  </a:cubicBezTo>
                  <a:close/>
                </a:path>
              </a:pathLst>
            </a:custGeom>
            <a:solidFill>
              <a:srgbClr val="F7CC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69" name="Freeform 394">
              <a:extLst>
                <a:ext uri="{FF2B5EF4-FFF2-40B4-BE49-F238E27FC236}">
                  <a16:creationId xmlns:a16="http://schemas.microsoft.com/office/drawing/2014/main" id="{AC156B5F-808D-69E5-1745-B3A306EEF241}"/>
                </a:ext>
              </a:extLst>
            </p:cNvPr>
            <p:cNvSpPr>
              <a:spLocks/>
            </p:cNvSpPr>
            <p:nvPr/>
          </p:nvSpPr>
          <p:spPr bwMode="auto">
            <a:xfrm>
              <a:off x="9792529" y="4307402"/>
              <a:ext cx="1221178" cy="1303173"/>
            </a:xfrm>
            <a:custGeom>
              <a:avLst/>
              <a:gdLst>
                <a:gd name="T0" fmla="*/ 955 w 1959"/>
                <a:gd name="T1" fmla="*/ 0 h 2099"/>
                <a:gd name="T2" fmla="*/ 838 w 1959"/>
                <a:gd name="T3" fmla="*/ 223 h 2099"/>
                <a:gd name="T4" fmla="*/ 1358 w 1959"/>
                <a:gd name="T5" fmla="*/ 537 h 2099"/>
                <a:gd name="T6" fmla="*/ 1514 w 1959"/>
                <a:gd name="T7" fmla="*/ 780 h 2099"/>
                <a:gd name="T8" fmla="*/ 1355 w 1959"/>
                <a:gd name="T9" fmla="*/ 973 h 2099"/>
                <a:gd name="T10" fmla="*/ 1107 w 1959"/>
                <a:gd name="T11" fmla="*/ 1234 h 2099"/>
                <a:gd name="T12" fmla="*/ 901 w 1959"/>
                <a:gd name="T13" fmla="*/ 1528 h 2099"/>
                <a:gd name="T14" fmla="*/ 851 w 1959"/>
                <a:gd name="T15" fmla="*/ 1638 h 2099"/>
                <a:gd name="T16" fmla="*/ 527 w 1959"/>
                <a:gd name="T17" fmla="*/ 1708 h 2099"/>
                <a:gd name="T18" fmla="*/ 228 w 1959"/>
                <a:gd name="T19" fmla="*/ 1089 h 2099"/>
                <a:gd name="T20" fmla="*/ 0 w 1959"/>
                <a:gd name="T21" fmla="*/ 1181 h 2099"/>
                <a:gd name="T22" fmla="*/ 350 w 1959"/>
                <a:gd name="T23" fmla="*/ 1998 h 2099"/>
                <a:gd name="T24" fmla="*/ 1082 w 1959"/>
                <a:gd name="T25" fmla="*/ 2095 h 2099"/>
                <a:gd name="T26" fmla="*/ 1105 w 1959"/>
                <a:gd name="T27" fmla="*/ 2099 h 2099"/>
                <a:gd name="T28" fmla="*/ 1530 w 1959"/>
                <a:gd name="T29" fmla="*/ 1678 h 2099"/>
                <a:gd name="T30" fmla="*/ 1532 w 1959"/>
                <a:gd name="T31" fmla="*/ 1680 h 2099"/>
                <a:gd name="T32" fmla="*/ 1582 w 1959"/>
                <a:gd name="T33" fmla="*/ 1617 h 2099"/>
                <a:gd name="T34" fmla="*/ 1634 w 1959"/>
                <a:gd name="T35" fmla="*/ 1554 h 2099"/>
                <a:gd name="T36" fmla="*/ 1632 w 1959"/>
                <a:gd name="T37" fmla="*/ 1553 h 2099"/>
                <a:gd name="T38" fmla="*/ 1959 w 1959"/>
                <a:gd name="T39" fmla="*/ 1054 h 2099"/>
                <a:gd name="T40" fmla="*/ 1951 w 1959"/>
                <a:gd name="T41" fmla="*/ 1031 h 2099"/>
                <a:gd name="T42" fmla="*/ 1547 w 1959"/>
                <a:gd name="T43" fmla="*/ 311 h 2099"/>
                <a:gd name="T44" fmla="*/ 955 w 1959"/>
                <a:gd name="T45" fmla="*/ 0 h 2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59" h="2099">
                  <a:moveTo>
                    <a:pt x="955" y="0"/>
                  </a:moveTo>
                  <a:cubicBezTo>
                    <a:pt x="838" y="223"/>
                    <a:pt x="838" y="223"/>
                    <a:pt x="838" y="223"/>
                  </a:cubicBezTo>
                  <a:cubicBezTo>
                    <a:pt x="838" y="223"/>
                    <a:pt x="1174" y="380"/>
                    <a:pt x="1358" y="537"/>
                  </a:cubicBezTo>
                  <a:cubicBezTo>
                    <a:pt x="1358" y="537"/>
                    <a:pt x="1447" y="652"/>
                    <a:pt x="1514" y="780"/>
                  </a:cubicBezTo>
                  <a:cubicBezTo>
                    <a:pt x="1514" y="866"/>
                    <a:pt x="1431" y="916"/>
                    <a:pt x="1355" y="973"/>
                  </a:cubicBezTo>
                  <a:cubicBezTo>
                    <a:pt x="1262" y="1042"/>
                    <a:pt x="1182" y="1140"/>
                    <a:pt x="1107" y="1234"/>
                  </a:cubicBezTo>
                  <a:cubicBezTo>
                    <a:pt x="1030" y="1326"/>
                    <a:pt x="950" y="1424"/>
                    <a:pt x="901" y="1528"/>
                  </a:cubicBezTo>
                  <a:cubicBezTo>
                    <a:pt x="860" y="1615"/>
                    <a:pt x="873" y="1618"/>
                    <a:pt x="851" y="1638"/>
                  </a:cubicBezTo>
                  <a:cubicBezTo>
                    <a:pt x="806" y="1633"/>
                    <a:pt x="573" y="1722"/>
                    <a:pt x="527" y="1708"/>
                  </a:cubicBezTo>
                  <a:cubicBezTo>
                    <a:pt x="228" y="1089"/>
                    <a:pt x="228" y="1089"/>
                    <a:pt x="228" y="1089"/>
                  </a:cubicBezTo>
                  <a:cubicBezTo>
                    <a:pt x="0" y="1181"/>
                    <a:pt x="0" y="1181"/>
                    <a:pt x="0" y="1181"/>
                  </a:cubicBezTo>
                  <a:cubicBezTo>
                    <a:pt x="0" y="1181"/>
                    <a:pt x="254" y="1842"/>
                    <a:pt x="350" y="1998"/>
                  </a:cubicBezTo>
                  <a:cubicBezTo>
                    <a:pt x="606" y="2062"/>
                    <a:pt x="993" y="2093"/>
                    <a:pt x="1082" y="2095"/>
                  </a:cubicBezTo>
                  <a:cubicBezTo>
                    <a:pt x="1090" y="2097"/>
                    <a:pt x="1097" y="2098"/>
                    <a:pt x="1105" y="2099"/>
                  </a:cubicBezTo>
                  <a:cubicBezTo>
                    <a:pt x="1303" y="1933"/>
                    <a:pt x="1428" y="1798"/>
                    <a:pt x="1530" y="1678"/>
                  </a:cubicBezTo>
                  <a:cubicBezTo>
                    <a:pt x="1532" y="1680"/>
                    <a:pt x="1532" y="1680"/>
                    <a:pt x="1532" y="1680"/>
                  </a:cubicBezTo>
                  <a:cubicBezTo>
                    <a:pt x="1548" y="1659"/>
                    <a:pt x="1565" y="1638"/>
                    <a:pt x="1582" y="1617"/>
                  </a:cubicBezTo>
                  <a:cubicBezTo>
                    <a:pt x="1600" y="1596"/>
                    <a:pt x="1617" y="1575"/>
                    <a:pt x="1634" y="1554"/>
                  </a:cubicBezTo>
                  <a:cubicBezTo>
                    <a:pt x="1632" y="1553"/>
                    <a:pt x="1632" y="1553"/>
                    <a:pt x="1632" y="1553"/>
                  </a:cubicBezTo>
                  <a:cubicBezTo>
                    <a:pt x="1729" y="1429"/>
                    <a:pt x="1836" y="1281"/>
                    <a:pt x="1959" y="1054"/>
                  </a:cubicBezTo>
                  <a:cubicBezTo>
                    <a:pt x="1957" y="1046"/>
                    <a:pt x="1954" y="1039"/>
                    <a:pt x="1951" y="1031"/>
                  </a:cubicBezTo>
                  <a:cubicBezTo>
                    <a:pt x="1929" y="942"/>
                    <a:pt x="1715" y="487"/>
                    <a:pt x="1547" y="311"/>
                  </a:cubicBezTo>
                  <a:cubicBezTo>
                    <a:pt x="1490" y="239"/>
                    <a:pt x="955" y="0"/>
                    <a:pt x="955" y="0"/>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470" name="Freeform 395">
              <a:extLst>
                <a:ext uri="{FF2B5EF4-FFF2-40B4-BE49-F238E27FC236}">
                  <a16:creationId xmlns:a16="http://schemas.microsoft.com/office/drawing/2014/main" id="{81BA3C8D-1AC4-C5C0-10FD-C50AFFEE69C0}"/>
                </a:ext>
              </a:extLst>
            </p:cNvPr>
            <p:cNvSpPr>
              <a:spLocks/>
            </p:cNvSpPr>
            <p:nvPr/>
          </p:nvSpPr>
          <p:spPr bwMode="auto">
            <a:xfrm>
              <a:off x="9792529" y="4307402"/>
              <a:ext cx="1221178" cy="1303173"/>
            </a:xfrm>
            <a:custGeom>
              <a:avLst/>
              <a:gdLst>
                <a:gd name="T0" fmla="*/ 955 w 1959"/>
                <a:gd name="T1" fmla="*/ 0 h 2099"/>
                <a:gd name="T2" fmla="*/ 942 w 1959"/>
                <a:gd name="T3" fmla="*/ 25 h 2099"/>
                <a:gd name="T4" fmla="*/ 1494 w 1959"/>
                <a:gd name="T5" fmla="*/ 326 h 2099"/>
                <a:gd name="T6" fmla="*/ 1815 w 1959"/>
                <a:gd name="T7" fmla="*/ 828 h 2099"/>
                <a:gd name="T8" fmla="*/ 1716 w 1959"/>
                <a:gd name="T9" fmla="*/ 1224 h 2099"/>
                <a:gd name="T10" fmla="*/ 1123 w 1959"/>
                <a:gd name="T11" fmla="*/ 1923 h 2099"/>
                <a:gd name="T12" fmla="*/ 624 w 1959"/>
                <a:gd name="T13" fmla="*/ 1993 h 2099"/>
                <a:gd name="T14" fmla="*/ 373 w 1959"/>
                <a:gd name="T15" fmla="*/ 1908 h 2099"/>
                <a:gd name="T16" fmla="*/ 51 w 1959"/>
                <a:gd name="T17" fmla="*/ 1160 h 2099"/>
                <a:gd name="T18" fmla="*/ 0 w 1959"/>
                <a:gd name="T19" fmla="*/ 1181 h 2099"/>
                <a:gd name="T20" fmla="*/ 350 w 1959"/>
                <a:gd name="T21" fmla="*/ 1998 h 2099"/>
                <a:gd name="T22" fmla="*/ 1082 w 1959"/>
                <a:gd name="T23" fmla="*/ 2095 h 2099"/>
                <a:gd name="T24" fmla="*/ 1105 w 1959"/>
                <a:gd name="T25" fmla="*/ 2099 h 2099"/>
                <a:gd name="T26" fmla="*/ 1530 w 1959"/>
                <a:gd name="T27" fmla="*/ 1678 h 2099"/>
                <a:gd name="T28" fmla="*/ 1532 w 1959"/>
                <a:gd name="T29" fmla="*/ 1680 h 2099"/>
                <a:gd name="T30" fmla="*/ 1582 w 1959"/>
                <a:gd name="T31" fmla="*/ 1617 h 2099"/>
                <a:gd name="T32" fmla="*/ 1634 w 1959"/>
                <a:gd name="T33" fmla="*/ 1554 h 2099"/>
                <a:gd name="T34" fmla="*/ 1632 w 1959"/>
                <a:gd name="T35" fmla="*/ 1553 h 2099"/>
                <a:gd name="T36" fmla="*/ 1959 w 1959"/>
                <a:gd name="T37" fmla="*/ 1054 h 2099"/>
                <a:gd name="T38" fmla="*/ 1951 w 1959"/>
                <a:gd name="T39" fmla="*/ 1031 h 2099"/>
                <a:gd name="T40" fmla="*/ 1547 w 1959"/>
                <a:gd name="T41" fmla="*/ 311 h 2099"/>
                <a:gd name="T42" fmla="*/ 955 w 1959"/>
                <a:gd name="T43" fmla="*/ 0 h 20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59" h="2099">
                  <a:moveTo>
                    <a:pt x="955" y="0"/>
                  </a:moveTo>
                  <a:cubicBezTo>
                    <a:pt x="942" y="25"/>
                    <a:pt x="942" y="25"/>
                    <a:pt x="942" y="25"/>
                  </a:cubicBezTo>
                  <a:cubicBezTo>
                    <a:pt x="1065" y="78"/>
                    <a:pt x="1410" y="232"/>
                    <a:pt x="1494" y="326"/>
                  </a:cubicBezTo>
                  <a:cubicBezTo>
                    <a:pt x="1595" y="441"/>
                    <a:pt x="1794" y="756"/>
                    <a:pt x="1815" y="828"/>
                  </a:cubicBezTo>
                  <a:cubicBezTo>
                    <a:pt x="1835" y="901"/>
                    <a:pt x="1799" y="1035"/>
                    <a:pt x="1716" y="1224"/>
                  </a:cubicBezTo>
                  <a:cubicBezTo>
                    <a:pt x="1632" y="1413"/>
                    <a:pt x="1217" y="1879"/>
                    <a:pt x="1123" y="1923"/>
                  </a:cubicBezTo>
                  <a:cubicBezTo>
                    <a:pt x="1030" y="1967"/>
                    <a:pt x="696" y="1996"/>
                    <a:pt x="624" y="1993"/>
                  </a:cubicBezTo>
                  <a:cubicBezTo>
                    <a:pt x="551" y="1991"/>
                    <a:pt x="414" y="1970"/>
                    <a:pt x="373" y="1908"/>
                  </a:cubicBezTo>
                  <a:cubicBezTo>
                    <a:pt x="336" y="1852"/>
                    <a:pt x="100" y="1279"/>
                    <a:pt x="51" y="1160"/>
                  </a:cubicBezTo>
                  <a:cubicBezTo>
                    <a:pt x="0" y="1181"/>
                    <a:pt x="0" y="1181"/>
                    <a:pt x="0" y="1181"/>
                  </a:cubicBezTo>
                  <a:cubicBezTo>
                    <a:pt x="0" y="1181"/>
                    <a:pt x="254" y="1842"/>
                    <a:pt x="350" y="1998"/>
                  </a:cubicBezTo>
                  <a:cubicBezTo>
                    <a:pt x="606" y="2062"/>
                    <a:pt x="993" y="2093"/>
                    <a:pt x="1082" y="2095"/>
                  </a:cubicBezTo>
                  <a:cubicBezTo>
                    <a:pt x="1090" y="2097"/>
                    <a:pt x="1097" y="2098"/>
                    <a:pt x="1105" y="2099"/>
                  </a:cubicBezTo>
                  <a:cubicBezTo>
                    <a:pt x="1303" y="1933"/>
                    <a:pt x="1428" y="1798"/>
                    <a:pt x="1530" y="1678"/>
                  </a:cubicBezTo>
                  <a:cubicBezTo>
                    <a:pt x="1532" y="1680"/>
                    <a:pt x="1532" y="1680"/>
                    <a:pt x="1532" y="1680"/>
                  </a:cubicBezTo>
                  <a:cubicBezTo>
                    <a:pt x="1548" y="1659"/>
                    <a:pt x="1565" y="1638"/>
                    <a:pt x="1582" y="1617"/>
                  </a:cubicBezTo>
                  <a:cubicBezTo>
                    <a:pt x="1600" y="1596"/>
                    <a:pt x="1617" y="1575"/>
                    <a:pt x="1634" y="1554"/>
                  </a:cubicBezTo>
                  <a:cubicBezTo>
                    <a:pt x="1632" y="1553"/>
                    <a:pt x="1632" y="1553"/>
                    <a:pt x="1632" y="1553"/>
                  </a:cubicBezTo>
                  <a:cubicBezTo>
                    <a:pt x="1729" y="1429"/>
                    <a:pt x="1836" y="1281"/>
                    <a:pt x="1959" y="1054"/>
                  </a:cubicBezTo>
                  <a:cubicBezTo>
                    <a:pt x="1957" y="1046"/>
                    <a:pt x="1954" y="1039"/>
                    <a:pt x="1951" y="1031"/>
                  </a:cubicBezTo>
                  <a:cubicBezTo>
                    <a:pt x="1929" y="942"/>
                    <a:pt x="1715" y="487"/>
                    <a:pt x="1547" y="311"/>
                  </a:cubicBezTo>
                  <a:cubicBezTo>
                    <a:pt x="1490" y="239"/>
                    <a:pt x="955" y="0"/>
                    <a:pt x="955" y="0"/>
                  </a:cubicBezTo>
                  <a:close/>
                </a:path>
              </a:pathLst>
            </a:custGeom>
            <a:solidFill>
              <a:schemeClr val="accent6">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71" name="Freeform 396">
              <a:extLst>
                <a:ext uri="{FF2B5EF4-FFF2-40B4-BE49-F238E27FC236}">
                  <a16:creationId xmlns:a16="http://schemas.microsoft.com/office/drawing/2014/main" id="{1E44330E-C4E9-6321-B4D5-E035C4007DD7}"/>
                </a:ext>
              </a:extLst>
            </p:cNvPr>
            <p:cNvSpPr>
              <a:spLocks/>
            </p:cNvSpPr>
            <p:nvPr/>
          </p:nvSpPr>
          <p:spPr bwMode="auto">
            <a:xfrm>
              <a:off x="10588791" y="4736326"/>
              <a:ext cx="260926" cy="279512"/>
            </a:xfrm>
            <a:custGeom>
              <a:avLst/>
              <a:gdLst>
                <a:gd name="T0" fmla="*/ 419 w 419"/>
                <a:gd name="T1" fmla="*/ 205 h 450"/>
                <a:gd name="T2" fmla="*/ 114 w 419"/>
                <a:gd name="T3" fmla="*/ 26 h 450"/>
                <a:gd name="T4" fmla="*/ 0 w 419"/>
                <a:gd name="T5" fmla="*/ 101 h 450"/>
                <a:gd name="T6" fmla="*/ 86 w 419"/>
                <a:gd name="T7" fmla="*/ 304 h 450"/>
                <a:gd name="T8" fmla="*/ 228 w 419"/>
                <a:gd name="T9" fmla="*/ 450 h 450"/>
                <a:gd name="T10" fmla="*/ 419 w 419"/>
                <a:gd name="T11" fmla="*/ 205 h 450"/>
              </a:gdLst>
              <a:ahLst/>
              <a:cxnLst>
                <a:cxn ang="0">
                  <a:pos x="T0" y="T1"/>
                </a:cxn>
                <a:cxn ang="0">
                  <a:pos x="T2" y="T3"/>
                </a:cxn>
                <a:cxn ang="0">
                  <a:pos x="T4" y="T5"/>
                </a:cxn>
                <a:cxn ang="0">
                  <a:pos x="T6" y="T7"/>
                </a:cxn>
                <a:cxn ang="0">
                  <a:pos x="T8" y="T9"/>
                </a:cxn>
                <a:cxn ang="0">
                  <a:pos x="T10" y="T11"/>
                </a:cxn>
              </a:cxnLst>
              <a:rect l="0" t="0" r="r" b="b"/>
              <a:pathLst>
                <a:path w="419" h="450">
                  <a:moveTo>
                    <a:pt x="419" y="205"/>
                  </a:moveTo>
                  <a:cubicBezTo>
                    <a:pt x="180" y="202"/>
                    <a:pt x="156" y="0"/>
                    <a:pt x="114" y="26"/>
                  </a:cubicBezTo>
                  <a:cubicBezTo>
                    <a:pt x="73" y="52"/>
                    <a:pt x="0" y="101"/>
                    <a:pt x="0" y="101"/>
                  </a:cubicBezTo>
                  <a:cubicBezTo>
                    <a:pt x="86" y="304"/>
                    <a:pt x="86" y="304"/>
                    <a:pt x="86" y="304"/>
                  </a:cubicBezTo>
                  <a:cubicBezTo>
                    <a:pt x="228" y="450"/>
                    <a:pt x="228" y="450"/>
                    <a:pt x="228" y="450"/>
                  </a:cubicBezTo>
                  <a:lnTo>
                    <a:pt x="419" y="205"/>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72" name="Freeform 397">
              <a:extLst>
                <a:ext uri="{FF2B5EF4-FFF2-40B4-BE49-F238E27FC236}">
                  <a16:creationId xmlns:a16="http://schemas.microsoft.com/office/drawing/2014/main" id="{5BD16B0E-72EB-3617-7353-E6B1F9319DF0}"/>
                </a:ext>
              </a:extLst>
            </p:cNvPr>
            <p:cNvSpPr>
              <a:spLocks/>
            </p:cNvSpPr>
            <p:nvPr/>
          </p:nvSpPr>
          <p:spPr bwMode="auto">
            <a:xfrm>
              <a:off x="10175902" y="5167072"/>
              <a:ext cx="272588" cy="221204"/>
            </a:xfrm>
            <a:custGeom>
              <a:avLst/>
              <a:gdLst>
                <a:gd name="T0" fmla="*/ 437 w 437"/>
                <a:gd name="T1" fmla="*/ 192 h 356"/>
                <a:gd name="T2" fmla="*/ 132 w 437"/>
                <a:gd name="T3" fmla="*/ 6 h 356"/>
                <a:gd name="T4" fmla="*/ 46 w 437"/>
                <a:gd name="T5" fmla="*/ 261 h 356"/>
                <a:gd name="T6" fmla="*/ 153 w 437"/>
                <a:gd name="T7" fmla="*/ 330 h 356"/>
                <a:gd name="T8" fmla="*/ 233 w 437"/>
                <a:gd name="T9" fmla="*/ 356 h 356"/>
                <a:gd name="T10" fmla="*/ 437 w 437"/>
                <a:gd name="T11" fmla="*/ 192 h 356"/>
              </a:gdLst>
              <a:ahLst/>
              <a:cxnLst>
                <a:cxn ang="0">
                  <a:pos x="T0" y="T1"/>
                </a:cxn>
                <a:cxn ang="0">
                  <a:pos x="T2" y="T3"/>
                </a:cxn>
                <a:cxn ang="0">
                  <a:pos x="T4" y="T5"/>
                </a:cxn>
                <a:cxn ang="0">
                  <a:pos x="T6" y="T7"/>
                </a:cxn>
                <a:cxn ang="0">
                  <a:pos x="T8" y="T9"/>
                </a:cxn>
                <a:cxn ang="0">
                  <a:pos x="T10" y="T11"/>
                </a:cxn>
              </a:cxnLst>
              <a:rect l="0" t="0" r="r" b="b"/>
              <a:pathLst>
                <a:path w="437" h="356">
                  <a:moveTo>
                    <a:pt x="437" y="192"/>
                  </a:moveTo>
                  <a:cubicBezTo>
                    <a:pt x="417" y="163"/>
                    <a:pt x="145" y="0"/>
                    <a:pt x="132" y="6"/>
                  </a:cubicBezTo>
                  <a:cubicBezTo>
                    <a:pt x="119" y="11"/>
                    <a:pt x="0" y="227"/>
                    <a:pt x="46" y="261"/>
                  </a:cubicBezTo>
                  <a:cubicBezTo>
                    <a:pt x="93" y="294"/>
                    <a:pt x="153" y="330"/>
                    <a:pt x="153" y="330"/>
                  </a:cubicBezTo>
                  <a:cubicBezTo>
                    <a:pt x="233" y="356"/>
                    <a:pt x="233" y="356"/>
                    <a:pt x="233" y="356"/>
                  </a:cubicBezTo>
                  <a:lnTo>
                    <a:pt x="437" y="192"/>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73" name="Freeform 398">
              <a:extLst>
                <a:ext uri="{FF2B5EF4-FFF2-40B4-BE49-F238E27FC236}">
                  <a16:creationId xmlns:a16="http://schemas.microsoft.com/office/drawing/2014/main" id="{6519E543-DC4E-65E1-83E1-FD243A107E60}"/>
                </a:ext>
              </a:extLst>
            </p:cNvPr>
            <p:cNvSpPr>
              <a:spLocks/>
            </p:cNvSpPr>
            <p:nvPr/>
          </p:nvSpPr>
          <p:spPr bwMode="auto">
            <a:xfrm>
              <a:off x="10375970" y="4827067"/>
              <a:ext cx="753988" cy="902673"/>
            </a:xfrm>
            <a:custGeom>
              <a:avLst/>
              <a:gdLst>
                <a:gd name="T0" fmla="*/ 36 w 1209"/>
                <a:gd name="T1" fmla="*/ 1369 h 1454"/>
                <a:gd name="T2" fmla="*/ 27 w 1209"/>
                <a:gd name="T3" fmla="*/ 1260 h 1454"/>
                <a:gd name="T4" fmla="*/ 635 w 1209"/>
                <a:gd name="T5" fmla="*/ 749 h 1454"/>
                <a:gd name="T6" fmla="*/ 973 w 1209"/>
                <a:gd name="T7" fmla="*/ 45 h 1454"/>
                <a:gd name="T8" fmla="*/ 1081 w 1209"/>
                <a:gd name="T9" fmla="*/ 25 h 1454"/>
                <a:gd name="T10" fmla="*/ 812 w 1209"/>
                <a:gd name="T11" fmla="*/ 882 h 1454"/>
                <a:gd name="T12" fmla="*/ 36 w 1209"/>
                <a:gd name="T13" fmla="*/ 1369 h 1454"/>
              </a:gdLst>
              <a:ahLst/>
              <a:cxnLst>
                <a:cxn ang="0">
                  <a:pos x="T0" y="T1"/>
                </a:cxn>
                <a:cxn ang="0">
                  <a:pos x="T2" y="T3"/>
                </a:cxn>
                <a:cxn ang="0">
                  <a:pos x="T4" y="T5"/>
                </a:cxn>
                <a:cxn ang="0">
                  <a:pos x="T6" y="T7"/>
                </a:cxn>
                <a:cxn ang="0">
                  <a:pos x="T8" y="T9"/>
                </a:cxn>
                <a:cxn ang="0">
                  <a:pos x="T10" y="T11"/>
                </a:cxn>
                <a:cxn ang="0">
                  <a:pos x="T12" y="T13"/>
                </a:cxn>
              </a:cxnLst>
              <a:rect l="0" t="0" r="r" b="b"/>
              <a:pathLst>
                <a:path w="1209" h="1454">
                  <a:moveTo>
                    <a:pt x="36" y="1369"/>
                  </a:moveTo>
                  <a:cubicBezTo>
                    <a:pt x="3" y="1344"/>
                    <a:pt x="0" y="1296"/>
                    <a:pt x="27" y="1260"/>
                  </a:cubicBezTo>
                  <a:cubicBezTo>
                    <a:pt x="27" y="1260"/>
                    <a:pt x="347" y="1119"/>
                    <a:pt x="635" y="749"/>
                  </a:cubicBezTo>
                  <a:cubicBezTo>
                    <a:pt x="923" y="380"/>
                    <a:pt x="973" y="45"/>
                    <a:pt x="973" y="45"/>
                  </a:cubicBezTo>
                  <a:cubicBezTo>
                    <a:pt x="1001" y="9"/>
                    <a:pt x="1049" y="0"/>
                    <a:pt x="1081" y="25"/>
                  </a:cubicBezTo>
                  <a:cubicBezTo>
                    <a:pt x="1209" y="123"/>
                    <a:pt x="1004" y="636"/>
                    <a:pt x="812" y="882"/>
                  </a:cubicBezTo>
                  <a:cubicBezTo>
                    <a:pt x="616" y="1133"/>
                    <a:pt x="148" y="1454"/>
                    <a:pt x="36" y="1369"/>
                  </a:cubicBezTo>
                  <a:close/>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74" name="Freeform 399">
              <a:extLst>
                <a:ext uri="{FF2B5EF4-FFF2-40B4-BE49-F238E27FC236}">
                  <a16:creationId xmlns:a16="http://schemas.microsoft.com/office/drawing/2014/main" id="{276C74FC-3F4C-D61B-437A-EAF3D54DCF00}"/>
                </a:ext>
              </a:extLst>
            </p:cNvPr>
            <p:cNvSpPr>
              <a:spLocks/>
            </p:cNvSpPr>
            <p:nvPr/>
          </p:nvSpPr>
          <p:spPr bwMode="auto">
            <a:xfrm>
              <a:off x="10767722" y="4985227"/>
              <a:ext cx="94021" cy="73249"/>
            </a:xfrm>
            <a:custGeom>
              <a:avLst/>
              <a:gdLst>
                <a:gd name="T0" fmla="*/ 103 w 151"/>
                <a:gd name="T1" fmla="*/ 117 h 118"/>
                <a:gd name="T2" fmla="*/ 146 w 151"/>
                <a:gd name="T3" fmla="*/ 87 h 118"/>
                <a:gd name="T4" fmla="*/ 62 w 151"/>
                <a:gd name="T5" fmla="*/ 21 h 118"/>
                <a:gd name="T6" fmla="*/ 7 w 151"/>
                <a:gd name="T7" fmla="*/ 20 h 118"/>
                <a:gd name="T8" fmla="*/ 103 w 151"/>
                <a:gd name="T9" fmla="*/ 117 h 118"/>
              </a:gdLst>
              <a:ahLst/>
              <a:cxnLst>
                <a:cxn ang="0">
                  <a:pos x="T0" y="T1"/>
                </a:cxn>
                <a:cxn ang="0">
                  <a:pos x="T2" y="T3"/>
                </a:cxn>
                <a:cxn ang="0">
                  <a:pos x="T4" y="T5"/>
                </a:cxn>
                <a:cxn ang="0">
                  <a:pos x="T6" y="T7"/>
                </a:cxn>
                <a:cxn ang="0">
                  <a:pos x="T8" y="T9"/>
                </a:cxn>
              </a:cxnLst>
              <a:rect l="0" t="0" r="r" b="b"/>
              <a:pathLst>
                <a:path w="151" h="118">
                  <a:moveTo>
                    <a:pt x="103" y="117"/>
                  </a:moveTo>
                  <a:cubicBezTo>
                    <a:pt x="115" y="118"/>
                    <a:pt x="151" y="102"/>
                    <a:pt x="146" y="87"/>
                  </a:cubicBezTo>
                  <a:cubicBezTo>
                    <a:pt x="140" y="71"/>
                    <a:pt x="99" y="35"/>
                    <a:pt x="62" y="21"/>
                  </a:cubicBezTo>
                  <a:cubicBezTo>
                    <a:pt x="24" y="6"/>
                    <a:pt x="0" y="0"/>
                    <a:pt x="7" y="20"/>
                  </a:cubicBezTo>
                  <a:cubicBezTo>
                    <a:pt x="15" y="41"/>
                    <a:pt x="103" y="117"/>
                    <a:pt x="103" y="117"/>
                  </a:cubicBez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75" name="Freeform 400">
              <a:extLst>
                <a:ext uri="{FF2B5EF4-FFF2-40B4-BE49-F238E27FC236}">
                  <a16:creationId xmlns:a16="http://schemas.microsoft.com/office/drawing/2014/main" id="{DB5BFEC9-F354-4D3E-622E-9884824C0FD6}"/>
                </a:ext>
              </a:extLst>
            </p:cNvPr>
            <p:cNvSpPr>
              <a:spLocks/>
            </p:cNvSpPr>
            <p:nvPr/>
          </p:nvSpPr>
          <p:spPr bwMode="auto">
            <a:xfrm>
              <a:off x="10431725" y="5296808"/>
              <a:ext cx="73249" cy="93292"/>
            </a:xfrm>
            <a:custGeom>
              <a:avLst/>
              <a:gdLst>
                <a:gd name="T0" fmla="*/ 117 w 118"/>
                <a:gd name="T1" fmla="*/ 102 h 150"/>
                <a:gd name="T2" fmla="*/ 87 w 118"/>
                <a:gd name="T3" fmla="*/ 145 h 150"/>
                <a:gd name="T4" fmla="*/ 21 w 118"/>
                <a:gd name="T5" fmla="*/ 61 h 150"/>
                <a:gd name="T6" fmla="*/ 21 w 118"/>
                <a:gd name="T7" fmla="*/ 7 h 150"/>
                <a:gd name="T8" fmla="*/ 117 w 118"/>
                <a:gd name="T9" fmla="*/ 102 h 150"/>
              </a:gdLst>
              <a:ahLst/>
              <a:cxnLst>
                <a:cxn ang="0">
                  <a:pos x="T0" y="T1"/>
                </a:cxn>
                <a:cxn ang="0">
                  <a:pos x="T2" y="T3"/>
                </a:cxn>
                <a:cxn ang="0">
                  <a:pos x="T4" y="T5"/>
                </a:cxn>
                <a:cxn ang="0">
                  <a:pos x="T6" y="T7"/>
                </a:cxn>
                <a:cxn ang="0">
                  <a:pos x="T8" y="T9"/>
                </a:cxn>
              </a:cxnLst>
              <a:rect l="0" t="0" r="r" b="b"/>
              <a:pathLst>
                <a:path w="118" h="150">
                  <a:moveTo>
                    <a:pt x="117" y="102"/>
                  </a:moveTo>
                  <a:cubicBezTo>
                    <a:pt x="118" y="114"/>
                    <a:pt x="103" y="150"/>
                    <a:pt x="87" y="145"/>
                  </a:cubicBezTo>
                  <a:cubicBezTo>
                    <a:pt x="72" y="140"/>
                    <a:pt x="36" y="99"/>
                    <a:pt x="21" y="61"/>
                  </a:cubicBezTo>
                  <a:cubicBezTo>
                    <a:pt x="7" y="24"/>
                    <a:pt x="0" y="0"/>
                    <a:pt x="21" y="7"/>
                  </a:cubicBezTo>
                  <a:cubicBezTo>
                    <a:pt x="41" y="14"/>
                    <a:pt x="117" y="102"/>
                    <a:pt x="117" y="102"/>
                  </a:cubicBez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76" name="Freeform 401">
              <a:extLst>
                <a:ext uri="{FF2B5EF4-FFF2-40B4-BE49-F238E27FC236}">
                  <a16:creationId xmlns:a16="http://schemas.microsoft.com/office/drawing/2014/main" id="{54A57693-4A69-5B25-3ECB-C68472D23258}"/>
                </a:ext>
              </a:extLst>
            </p:cNvPr>
            <p:cNvSpPr>
              <a:spLocks/>
            </p:cNvSpPr>
            <p:nvPr/>
          </p:nvSpPr>
          <p:spPr bwMode="auto">
            <a:xfrm>
              <a:off x="10333696" y="4886104"/>
              <a:ext cx="610407" cy="664706"/>
            </a:xfrm>
            <a:custGeom>
              <a:avLst/>
              <a:gdLst>
                <a:gd name="T0" fmla="*/ 782 w 979"/>
                <a:gd name="T1" fmla="*/ 212 h 1071"/>
                <a:gd name="T2" fmla="*/ 802 w 979"/>
                <a:gd name="T3" fmla="*/ 764 h 1071"/>
                <a:gd name="T4" fmla="*/ 39 w 979"/>
                <a:gd name="T5" fmla="*/ 508 h 1071"/>
                <a:gd name="T6" fmla="*/ 30 w 979"/>
                <a:gd name="T7" fmla="*/ 315 h 1071"/>
                <a:gd name="T8" fmla="*/ 58 w 979"/>
                <a:gd name="T9" fmla="*/ 338 h 1071"/>
                <a:gd name="T10" fmla="*/ 80 w 979"/>
                <a:gd name="T11" fmla="*/ 206 h 1071"/>
                <a:gd name="T12" fmla="*/ 139 w 979"/>
                <a:gd name="T13" fmla="*/ 93 h 1071"/>
                <a:gd name="T14" fmla="*/ 151 w 979"/>
                <a:gd name="T15" fmla="*/ 149 h 1071"/>
                <a:gd name="T16" fmla="*/ 235 w 979"/>
                <a:gd name="T17" fmla="*/ 51 h 1071"/>
                <a:gd name="T18" fmla="*/ 300 w 979"/>
                <a:gd name="T19" fmla="*/ 2 h 1071"/>
                <a:gd name="T20" fmla="*/ 301 w 979"/>
                <a:gd name="T21" fmla="*/ 41 h 1071"/>
                <a:gd name="T22" fmla="*/ 419 w 979"/>
                <a:gd name="T23" fmla="*/ 8 h 1071"/>
                <a:gd name="T24" fmla="*/ 506 w 979"/>
                <a:gd name="T25" fmla="*/ 6 h 1071"/>
                <a:gd name="T26" fmla="*/ 495 w 979"/>
                <a:gd name="T27" fmla="*/ 27 h 1071"/>
                <a:gd name="T28" fmla="*/ 682 w 979"/>
                <a:gd name="T29" fmla="*/ 96 h 1071"/>
                <a:gd name="T30" fmla="*/ 765 w 979"/>
                <a:gd name="T31" fmla="*/ 195 h 1071"/>
                <a:gd name="T32" fmla="*/ 782 w 979"/>
                <a:gd name="T33" fmla="*/ 212 h 10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79" h="1071">
                  <a:moveTo>
                    <a:pt x="782" y="212"/>
                  </a:moveTo>
                  <a:cubicBezTo>
                    <a:pt x="979" y="413"/>
                    <a:pt x="934" y="638"/>
                    <a:pt x="802" y="764"/>
                  </a:cubicBezTo>
                  <a:cubicBezTo>
                    <a:pt x="483" y="1071"/>
                    <a:pt x="201" y="817"/>
                    <a:pt x="39" y="508"/>
                  </a:cubicBezTo>
                  <a:cubicBezTo>
                    <a:pt x="0" y="432"/>
                    <a:pt x="24" y="311"/>
                    <a:pt x="30" y="315"/>
                  </a:cubicBezTo>
                  <a:cubicBezTo>
                    <a:pt x="37" y="319"/>
                    <a:pt x="59" y="346"/>
                    <a:pt x="58" y="338"/>
                  </a:cubicBezTo>
                  <a:cubicBezTo>
                    <a:pt x="56" y="330"/>
                    <a:pt x="61" y="270"/>
                    <a:pt x="80" y="206"/>
                  </a:cubicBezTo>
                  <a:cubicBezTo>
                    <a:pt x="98" y="142"/>
                    <a:pt x="138" y="79"/>
                    <a:pt x="139" y="93"/>
                  </a:cubicBezTo>
                  <a:cubicBezTo>
                    <a:pt x="140" y="108"/>
                    <a:pt x="151" y="149"/>
                    <a:pt x="151" y="149"/>
                  </a:cubicBezTo>
                  <a:cubicBezTo>
                    <a:pt x="151" y="149"/>
                    <a:pt x="181" y="90"/>
                    <a:pt x="235" y="51"/>
                  </a:cubicBezTo>
                  <a:cubicBezTo>
                    <a:pt x="289" y="12"/>
                    <a:pt x="300" y="2"/>
                    <a:pt x="300" y="2"/>
                  </a:cubicBezTo>
                  <a:cubicBezTo>
                    <a:pt x="301" y="41"/>
                    <a:pt x="301" y="41"/>
                    <a:pt x="301" y="41"/>
                  </a:cubicBezTo>
                  <a:cubicBezTo>
                    <a:pt x="301" y="41"/>
                    <a:pt x="354" y="16"/>
                    <a:pt x="419" y="8"/>
                  </a:cubicBezTo>
                  <a:cubicBezTo>
                    <a:pt x="483" y="0"/>
                    <a:pt x="506" y="6"/>
                    <a:pt x="506" y="6"/>
                  </a:cubicBezTo>
                  <a:cubicBezTo>
                    <a:pt x="495" y="27"/>
                    <a:pt x="495" y="27"/>
                    <a:pt x="495" y="27"/>
                  </a:cubicBezTo>
                  <a:cubicBezTo>
                    <a:pt x="495" y="27"/>
                    <a:pt x="618" y="22"/>
                    <a:pt x="682" y="96"/>
                  </a:cubicBezTo>
                  <a:cubicBezTo>
                    <a:pt x="746" y="169"/>
                    <a:pt x="739" y="160"/>
                    <a:pt x="765" y="195"/>
                  </a:cubicBezTo>
                  <a:cubicBezTo>
                    <a:pt x="771" y="200"/>
                    <a:pt x="777" y="206"/>
                    <a:pt x="782" y="212"/>
                  </a:cubicBezTo>
                  <a:close/>
                </a:path>
              </a:pathLst>
            </a:custGeom>
            <a:solidFill>
              <a:srgbClr val="2740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477" name="Freeform 402">
              <a:extLst>
                <a:ext uri="{FF2B5EF4-FFF2-40B4-BE49-F238E27FC236}">
                  <a16:creationId xmlns:a16="http://schemas.microsoft.com/office/drawing/2014/main" id="{E6180681-0CA5-3F2F-5949-0A1C837B3076}"/>
                </a:ext>
              </a:extLst>
            </p:cNvPr>
            <p:cNvSpPr>
              <a:spLocks/>
            </p:cNvSpPr>
            <p:nvPr/>
          </p:nvSpPr>
          <p:spPr bwMode="auto">
            <a:xfrm>
              <a:off x="10344993" y="5143021"/>
              <a:ext cx="562303" cy="407788"/>
            </a:xfrm>
            <a:custGeom>
              <a:avLst/>
              <a:gdLst>
                <a:gd name="T0" fmla="*/ 897 w 902"/>
                <a:gd name="T1" fmla="*/ 76 h 657"/>
                <a:gd name="T2" fmla="*/ 784 w 902"/>
                <a:gd name="T3" fmla="*/ 350 h 657"/>
                <a:gd name="T4" fmla="*/ 21 w 902"/>
                <a:gd name="T5" fmla="*/ 94 h 657"/>
                <a:gd name="T6" fmla="*/ 0 w 902"/>
                <a:gd name="T7" fmla="*/ 0 h 657"/>
                <a:gd name="T8" fmla="*/ 897 w 902"/>
                <a:gd name="T9" fmla="*/ 76 h 657"/>
              </a:gdLst>
              <a:ahLst/>
              <a:cxnLst>
                <a:cxn ang="0">
                  <a:pos x="T0" y="T1"/>
                </a:cxn>
                <a:cxn ang="0">
                  <a:pos x="T2" y="T3"/>
                </a:cxn>
                <a:cxn ang="0">
                  <a:pos x="T4" y="T5"/>
                </a:cxn>
                <a:cxn ang="0">
                  <a:pos x="T6" y="T7"/>
                </a:cxn>
                <a:cxn ang="0">
                  <a:pos x="T8" y="T9"/>
                </a:cxn>
              </a:cxnLst>
              <a:rect l="0" t="0" r="r" b="b"/>
              <a:pathLst>
                <a:path w="902" h="657">
                  <a:moveTo>
                    <a:pt x="897" y="76"/>
                  </a:moveTo>
                  <a:cubicBezTo>
                    <a:pt x="902" y="184"/>
                    <a:pt x="856" y="281"/>
                    <a:pt x="784" y="350"/>
                  </a:cubicBezTo>
                  <a:cubicBezTo>
                    <a:pt x="465" y="657"/>
                    <a:pt x="183" y="403"/>
                    <a:pt x="21" y="94"/>
                  </a:cubicBezTo>
                  <a:cubicBezTo>
                    <a:pt x="7" y="66"/>
                    <a:pt x="1" y="32"/>
                    <a:pt x="0" y="0"/>
                  </a:cubicBezTo>
                  <a:cubicBezTo>
                    <a:pt x="197" y="238"/>
                    <a:pt x="604" y="462"/>
                    <a:pt x="897" y="76"/>
                  </a:cubicBezTo>
                  <a:close/>
                </a:path>
              </a:pathLst>
            </a:custGeom>
            <a:solidFill>
              <a:srgbClr val="23394D"/>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78" name="Freeform 403">
              <a:extLst>
                <a:ext uri="{FF2B5EF4-FFF2-40B4-BE49-F238E27FC236}">
                  <a16:creationId xmlns:a16="http://schemas.microsoft.com/office/drawing/2014/main" id="{2E682F88-946E-4DF9-D6C1-2A7B21B37356}"/>
                </a:ext>
              </a:extLst>
            </p:cNvPr>
            <p:cNvSpPr>
              <a:spLocks/>
            </p:cNvSpPr>
            <p:nvPr/>
          </p:nvSpPr>
          <p:spPr bwMode="auto">
            <a:xfrm>
              <a:off x="9236421" y="2726902"/>
              <a:ext cx="324700" cy="322878"/>
            </a:xfrm>
            <a:custGeom>
              <a:avLst/>
              <a:gdLst>
                <a:gd name="T0" fmla="*/ 446 w 521"/>
                <a:gd name="T1" fmla="*/ 394 h 520"/>
                <a:gd name="T2" fmla="*/ 397 w 521"/>
                <a:gd name="T3" fmla="*/ 74 h 520"/>
                <a:gd name="T4" fmla="*/ 75 w 521"/>
                <a:gd name="T5" fmla="*/ 126 h 520"/>
                <a:gd name="T6" fmla="*/ 124 w 521"/>
                <a:gd name="T7" fmla="*/ 446 h 520"/>
                <a:gd name="T8" fmla="*/ 446 w 521"/>
                <a:gd name="T9" fmla="*/ 394 h 520"/>
              </a:gdLst>
              <a:ahLst/>
              <a:cxnLst>
                <a:cxn ang="0">
                  <a:pos x="T0" y="T1"/>
                </a:cxn>
                <a:cxn ang="0">
                  <a:pos x="T2" y="T3"/>
                </a:cxn>
                <a:cxn ang="0">
                  <a:pos x="T4" y="T5"/>
                </a:cxn>
                <a:cxn ang="0">
                  <a:pos x="T6" y="T7"/>
                </a:cxn>
                <a:cxn ang="0">
                  <a:pos x="T8" y="T9"/>
                </a:cxn>
              </a:cxnLst>
              <a:rect l="0" t="0" r="r" b="b"/>
              <a:pathLst>
                <a:path w="521" h="520">
                  <a:moveTo>
                    <a:pt x="446" y="394"/>
                  </a:moveTo>
                  <a:cubicBezTo>
                    <a:pt x="521" y="291"/>
                    <a:pt x="500" y="148"/>
                    <a:pt x="397" y="74"/>
                  </a:cubicBezTo>
                  <a:cubicBezTo>
                    <a:pt x="295" y="0"/>
                    <a:pt x="151" y="23"/>
                    <a:pt x="75" y="126"/>
                  </a:cubicBezTo>
                  <a:cubicBezTo>
                    <a:pt x="0" y="228"/>
                    <a:pt x="22" y="372"/>
                    <a:pt x="124" y="446"/>
                  </a:cubicBezTo>
                  <a:cubicBezTo>
                    <a:pt x="227" y="520"/>
                    <a:pt x="371" y="496"/>
                    <a:pt x="446" y="394"/>
                  </a:cubicBezTo>
                  <a:close/>
                </a:path>
              </a:pathLst>
            </a:custGeom>
            <a:solidFill>
              <a:srgbClr val="E6E7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79" name="Freeform 404">
              <a:extLst>
                <a:ext uri="{FF2B5EF4-FFF2-40B4-BE49-F238E27FC236}">
                  <a16:creationId xmlns:a16="http://schemas.microsoft.com/office/drawing/2014/main" id="{FAE394B7-00AB-A7B4-72EE-DE379445F8BD}"/>
                </a:ext>
              </a:extLst>
            </p:cNvPr>
            <p:cNvSpPr>
              <a:spLocks/>
            </p:cNvSpPr>
            <p:nvPr/>
          </p:nvSpPr>
          <p:spPr bwMode="auto">
            <a:xfrm>
              <a:off x="9456532" y="2767718"/>
              <a:ext cx="60493" cy="52841"/>
            </a:xfrm>
            <a:custGeom>
              <a:avLst/>
              <a:gdLst>
                <a:gd name="T0" fmla="*/ 0 w 97"/>
                <a:gd name="T1" fmla="*/ 0 h 85"/>
                <a:gd name="T2" fmla="*/ 29 w 97"/>
                <a:gd name="T3" fmla="*/ 0 h 85"/>
                <a:gd name="T4" fmla="*/ 64 w 97"/>
                <a:gd name="T5" fmla="*/ 36 h 85"/>
                <a:gd name="T6" fmla="*/ 91 w 97"/>
                <a:gd name="T7" fmla="*/ 63 h 85"/>
                <a:gd name="T8" fmla="*/ 71 w 97"/>
                <a:gd name="T9" fmla="*/ 83 h 85"/>
                <a:gd name="T10" fmla="*/ 27 w 97"/>
                <a:gd name="T11" fmla="*/ 73 h 85"/>
                <a:gd name="T12" fmla="*/ 0 w 97"/>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97" h="85">
                  <a:moveTo>
                    <a:pt x="0" y="0"/>
                  </a:moveTo>
                  <a:cubicBezTo>
                    <a:pt x="29" y="0"/>
                    <a:pt x="29" y="0"/>
                    <a:pt x="29" y="0"/>
                  </a:cubicBezTo>
                  <a:cubicBezTo>
                    <a:pt x="29" y="0"/>
                    <a:pt x="61" y="34"/>
                    <a:pt x="64" y="36"/>
                  </a:cubicBezTo>
                  <a:cubicBezTo>
                    <a:pt x="67" y="39"/>
                    <a:pt x="97" y="52"/>
                    <a:pt x="91" y="63"/>
                  </a:cubicBezTo>
                  <a:cubicBezTo>
                    <a:pt x="85" y="74"/>
                    <a:pt x="85" y="80"/>
                    <a:pt x="71" y="83"/>
                  </a:cubicBezTo>
                  <a:cubicBezTo>
                    <a:pt x="56" y="85"/>
                    <a:pt x="27" y="73"/>
                    <a:pt x="27" y="73"/>
                  </a:cubicBezTo>
                  <a:lnTo>
                    <a:pt x="0" y="0"/>
                  </a:lnTo>
                  <a:close/>
                </a:path>
              </a:pathLst>
            </a:custGeom>
            <a:solidFill>
              <a:srgbClr val="EBC1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80" name="Freeform 405">
              <a:extLst>
                <a:ext uri="{FF2B5EF4-FFF2-40B4-BE49-F238E27FC236}">
                  <a16:creationId xmlns:a16="http://schemas.microsoft.com/office/drawing/2014/main" id="{4A180EE1-D644-04D1-5431-8EA752A44BA0}"/>
                </a:ext>
              </a:extLst>
            </p:cNvPr>
            <p:cNvSpPr>
              <a:spLocks/>
            </p:cNvSpPr>
            <p:nvPr/>
          </p:nvSpPr>
          <p:spPr bwMode="auto">
            <a:xfrm>
              <a:off x="9278695" y="2741845"/>
              <a:ext cx="237603" cy="264935"/>
            </a:xfrm>
            <a:custGeom>
              <a:avLst/>
              <a:gdLst>
                <a:gd name="T0" fmla="*/ 55 w 381"/>
                <a:gd name="T1" fmla="*/ 136 h 427"/>
                <a:gd name="T2" fmla="*/ 279 w 381"/>
                <a:gd name="T3" fmla="*/ 90 h 427"/>
                <a:gd name="T4" fmla="*/ 342 w 381"/>
                <a:gd name="T5" fmla="*/ 4 h 427"/>
                <a:gd name="T6" fmla="*/ 352 w 381"/>
                <a:gd name="T7" fmla="*/ 2 h 427"/>
                <a:gd name="T8" fmla="*/ 375 w 381"/>
                <a:gd name="T9" fmla="*/ 18 h 427"/>
                <a:gd name="T10" fmla="*/ 376 w 381"/>
                <a:gd name="T11" fmla="*/ 28 h 427"/>
                <a:gd name="T12" fmla="*/ 312 w 381"/>
                <a:gd name="T13" fmla="*/ 115 h 427"/>
                <a:gd name="T14" fmla="*/ 331 w 381"/>
                <a:gd name="T15" fmla="*/ 335 h 427"/>
                <a:gd name="T16" fmla="*/ 92 w 381"/>
                <a:gd name="T17" fmla="*/ 372 h 427"/>
                <a:gd name="T18" fmla="*/ 55 w 381"/>
                <a:gd name="T19" fmla="*/ 136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1" h="427">
                  <a:moveTo>
                    <a:pt x="55" y="136"/>
                  </a:moveTo>
                  <a:cubicBezTo>
                    <a:pt x="107" y="65"/>
                    <a:pt x="204" y="46"/>
                    <a:pt x="279" y="90"/>
                  </a:cubicBezTo>
                  <a:cubicBezTo>
                    <a:pt x="342" y="4"/>
                    <a:pt x="342" y="4"/>
                    <a:pt x="342" y="4"/>
                  </a:cubicBezTo>
                  <a:cubicBezTo>
                    <a:pt x="345" y="0"/>
                    <a:pt x="349" y="0"/>
                    <a:pt x="352" y="2"/>
                  </a:cubicBezTo>
                  <a:cubicBezTo>
                    <a:pt x="375" y="18"/>
                    <a:pt x="375" y="18"/>
                    <a:pt x="375" y="18"/>
                  </a:cubicBezTo>
                  <a:cubicBezTo>
                    <a:pt x="378" y="21"/>
                    <a:pt x="378" y="25"/>
                    <a:pt x="376" y="28"/>
                  </a:cubicBezTo>
                  <a:cubicBezTo>
                    <a:pt x="312" y="115"/>
                    <a:pt x="312" y="115"/>
                    <a:pt x="312" y="115"/>
                  </a:cubicBezTo>
                  <a:cubicBezTo>
                    <a:pt x="372" y="173"/>
                    <a:pt x="381" y="267"/>
                    <a:pt x="331" y="335"/>
                  </a:cubicBezTo>
                  <a:cubicBezTo>
                    <a:pt x="275" y="411"/>
                    <a:pt x="168" y="427"/>
                    <a:pt x="92" y="372"/>
                  </a:cubicBezTo>
                  <a:cubicBezTo>
                    <a:pt x="16" y="317"/>
                    <a:pt x="0" y="212"/>
                    <a:pt x="55" y="136"/>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81" name="Freeform 407">
              <a:extLst>
                <a:ext uri="{FF2B5EF4-FFF2-40B4-BE49-F238E27FC236}">
                  <a16:creationId xmlns:a16="http://schemas.microsoft.com/office/drawing/2014/main" id="{DAEE9372-E0D1-3FC0-0F56-7D1EF55B6656}"/>
                </a:ext>
              </a:extLst>
            </p:cNvPr>
            <p:cNvSpPr>
              <a:spLocks/>
            </p:cNvSpPr>
            <p:nvPr/>
          </p:nvSpPr>
          <p:spPr bwMode="auto">
            <a:xfrm>
              <a:off x="9290720" y="2780838"/>
              <a:ext cx="216467" cy="214280"/>
            </a:xfrm>
            <a:custGeom>
              <a:avLst/>
              <a:gdLst>
                <a:gd name="T0" fmla="*/ 50 w 347"/>
                <a:gd name="T1" fmla="*/ 83 h 345"/>
                <a:gd name="T2" fmla="*/ 264 w 347"/>
                <a:gd name="T3" fmla="*/ 50 h 345"/>
                <a:gd name="T4" fmla="*/ 297 w 347"/>
                <a:gd name="T5" fmla="*/ 262 h 345"/>
                <a:gd name="T6" fmla="*/ 84 w 347"/>
                <a:gd name="T7" fmla="*/ 295 h 345"/>
                <a:gd name="T8" fmla="*/ 50 w 347"/>
                <a:gd name="T9" fmla="*/ 83 h 345"/>
              </a:gdLst>
              <a:ahLst/>
              <a:cxnLst>
                <a:cxn ang="0">
                  <a:pos x="T0" y="T1"/>
                </a:cxn>
                <a:cxn ang="0">
                  <a:pos x="T2" y="T3"/>
                </a:cxn>
                <a:cxn ang="0">
                  <a:pos x="T4" y="T5"/>
                </a:cxn>
                <a:cxn ang="0">
                  <a:pos x="T6" y="T7"/>
                </a:cxn>
                <a:cxn ang="0">
                  <a:pos x="T8" y="T9"/>
                </a:cxn>
              </a:cxnLst>
              <a:rect l="0" t="0" r="r" b="b"/>
              <a:pathLst>
                <a:path w="347" h="345">
                  <a:moveTo>
                    <a:pt x="50" y="83"/>
                  </a:moveTo>
                  <a:cubicBezTo>
                    <a:pt x="100" y="15"/>
                    <a:pt x="196" y="0"/>
                    <a:pt x="264" y="50"/>
                  </a:cubicBezTo>
                  <a:cubicBezTo>
                    <a:pt x="332" y="99"/>
                    <a:pt x="347" y="194"/>
                    <a:pt x="297" y="262"/>
                  </a:cubicBezTo>
                  <a:cubicBezTo>
                    <a:pt x="248" y="330"/>
                    <a:pt x="152" y="345"/>
                    <a:pt x="84" y="295"/>
                  </a:cubicBezTo>
                  <a:cubicBezTo>
                    <a:pt x="15" y="246"/>
                    <a:pt x="0" y="151"/>
                    <a:pt x="50" y="83"/>
                  </a:cubicBez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82" name="Freeform 408">
              <a:extLst>
                <a:ext uri="{FF2B5EF4-FFF2-40B4-BE49-F238E27FC236}">
                  <a16:creationId xmlns:a16="http://schemas.microsoft.com/office/drawing/2014/main" id="{3972265D-7846-08DE-661E-A089E68397F6}"/>
                </a:ext>
              </a:extLst>
            </p:cNvPr>
            <p:cNvSpPr>
              <a:spLocks/>
            </p:cNvSpPr>
            <p:nvPr/>
          </p:nvSpPr>
          <p:spPr bwMode="auto">
            <a:xfrm>
              <a:off x="9311857" y="2801974"/>
              <a:ext cx="173828" cy="172007"/>
            </a:xfrm>
            <a:custGeom>
              <a:avLst/>
              <a:gdLst>
                <a:gd name="T0" fmla="*/ 40 w 279"/>
                <a:gd name="T1" fmla="*/ 67 h 277"/>
                <a:gd name="T2" fmla="*/ 212 w 279"/>
                <a:gd name="T3" fmla="*/ 40 h 277"/>
                <a:gd name="T4" fmla="*/ 239 w 279"/>
                <a:gd name="T5" fmla="*/ 210 h 277"/>
                <a:gd name="T6" fmla="*/ 67 w 279"/>
                <a:gd name="T7" fmla="*/ 237 h 277"/>
                <a:gd name="T8" fmla="*/ 40 w 279"/>
                <a:gd name="T9" fmla="*/ 67 h 277"/>
              </a:gdLst>
              <a:ahLst/>
              <a:cxnLst>
                <a:cxn ang="0">
                  <a:pos x="T0" y="T1"/>
                </a:cxn>
                <a:cxn ang="0">
                  <a:pos x="T2" y="T3"/>
                </a:cxn>
                <a:cxn ang="0">
                  <a:pos x="T4" y="T5"/>
                </a:cxn>
                <a:cxn ang="0">
                  <a:pos x="T6" y="T7"/>
                </a:cxn>
                <a:cxn ang="0">
                  <a:pos x="T8" y="T9"/>
                </a:cxn>
              </a:cxnLst>
              <a:rect l="0" t="0" r="r" b="b"/>
              <a:pathLst>
                <a:path w="279" h="277">
                  <a:moveTo>
                    <a:pt x="40" y="67"/>
                  </a:moveTo>
                  <a:cubicBezTo>
                    <a:pt x="80" y="12"/>
                    <a:pt x="157" y="0"/>
                    <a:pt x="212" y="40"/>
                  </a:cubicBezTo>
                  <a:cubicBezTo>
                    <a:pt x="267" y="80"/>
                    <a:pt x="279" y="156"/>
                    <a:pt x="239" y="210"/>
                  </a:cubicBezTo>
                  <a:cubicBezTo>
                    <a:pt x="199" y="265"/>
                    <a:pt x="122" y="277"/>
                    <a:pt x="67" y="237"/>
                  </a:cubicBezTo>
                  <a:cubicBezTo>
                    <a:pt x="12" y="198"/>
                    <a:pt x="0" y="121"/>
                    <a:pt x="40" y="67"/>
                  </a:cubicBezTo>
                  <a:close/>
                </a:path>
              </a:pathLst>
            </a:custGeom>
            <a:solidFill>
              <a:srgbClr val="8E43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483" name="Freeform 409">
              <a:extLst>
                <a:ext uri="{FF2B5EF4-FFF2-40B4-BE49-F238E27FC236}">
                  <a16:creationId xmlns:a16="http://schemas.microsoft.com/office/drawing/2014/main" id="{7577D600-3964-5488-F598-B7800664993E}"/>
                </a:ext>
              </a:extLst>
            </p:cNvPr>
            <p:cNvSpPr>
              <a:spLocks/>
            </p:cNvSpPr>
            <p:nvPr/>
          </p:nvSpPr>
          <p:spPr bwMode="auto">
            <a:xfrm>
              <a:off x="9332994" y="2803066"/>
              <a:ext cx="143947" cy="104225"/>
            </a:xfrm>
            <a:custGeom>
              <a:avLst/>
              <a:gdLst>
                <a:gd name="T0" fmla="*/ 175 w 231"/>
                <a:gd name="T1" fmla="*/ 45 h 168"/>
                <a:gd name="T2" fmla="*/ 218 w 231"/>
                <a:gd name="T3" fmla="*/ 168 h 168"/>
                <a:gd name="T4" fmla="*/ 209 w 231"/>
                <a:gd name="T5" fmla="*/ 144 h 168"/>
                <a:gd name="T6" fmla="*/ 180 w 231"/>
                <a:gd name="T7" fmla="*/ 114 h 168"/>
                <a:gd name="T8" fmla="*/ 145 w 231"/>
                <a:gd name="T9" fmla="*/ 63 h 168"/>
                <a:gd name="T10" fmla="*/ 92 w 231"/>
                <a:gd name="T11" fmla="*/ 65 h 168"/>
                <a:gd name="T12" fmla="*/ 45 w 231"/>
                <a:gd name="T13" fmla="*/ 65 h 168"/>
                <a:gd name="T14" fmla="*/ 0 w 231"/>
                <a:gd name="T15" fmla="*/ 97 h 168"/>
                <a:gd name="T16" fmla="*/ 175 w 231"/>
                <a:gd name="T17" fmla="*/ 45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1" h="168">
                  <a:moveTo>
                    <a:pt x="175" y="45"/>
                  </a:moveTo>
                  <a:cubicBezTo>
                    <a:pt x="215" y="74"/>
                    <a:pt x="231" y="123"/>
                    <a:pt x="218" y="168"/>
                  </a:cubicBezTo>
                  <a:cubicBezTo>
                    <a:pt x="219" y="162"/>
                    <a:pt x="218" y="153"/>
                    <a:pt x="209" y="144"/>
                  </a:cubicBezTo>
                  <a:cubicBezTo>
                    <a:pt x="194" y="127"/>
                    <a:pt x="186" y="131"/>
                    <a:pt x="180" y="114"/>
                  </a:cubicBezTo>
                  <a:cubicBezTo>
                    <a:pt x="175" y="96"/>
                    <a:pt x="170" y="70"/>
                    <a:pt x="145" y="63"/>
                  </a:cubicBezTo>
                  <a:cubicBezTo>
                    <a:pt x="120" y="56"/>
                    <a:pt x="118" y="65"/>
                    <a:pt x="92" y="65"/>
                  </a:cubicBezTo>
                  <a:cubicBezTo>
                    <a:pt x="66" y="66"/>
                    <a:pt x="62" y="53"/>
                    <a:pt x="45" y="65"/>
                  </a:cubicBezTo>
                  <a:cubicBezTo>
                    <a:pt x="28" y="77"/>
                    <a:pt x="0" y="97"/>
                    <a:pt x="0" y="97"/>
                  </a:cubicBezTo>
                  <a:cubicBezTo>
                    <a:pt x="27" y="27"/>
                    <a:pt x="113" y="0"/>
                    <a:pt x="175" y="45"/>
                  </a:cubicBezTo>
                  <a:close/>
                </a:path>
              </a:pathLst>
            </a:custGeom>
            <a:solidFill>
              <a:srgbClr val="512A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484" name="Freeform 410">
              <a:extLst>
                <a:ext uri="{FF2B5EF4-FFF2-40B4-BE49-F238E27FC236}">
                  <a16:creationId xmlns:a16="http://schemas.microsoft.com/office/drawing/2014/main" id="{34054055-075A-8B77-D3D6-8252ED625AF8}"/>
                </a:ext>
              </a:extLst>
            </p:cNvPr>
            <p:cNvSpPr>
              <a:spLocks/>
            </p:cNvSpPr>
            <p:nvPr/>
          </p:nvSpPr>
          <p:spPr bwMode="auto">
            <a:xfrm>
              <a:off x="9424098" y="2536310"/>
              <a:ext cx="243070" cy="284978"/>
            </a:xfrm>
            <a:custGeom>
              <a:avLst/>
              <a:gdLst>
                <a:gd name="T0" fmla="*/ 72 w 390"/>
                <a:gd name="T1" fmla="*/ 327 h 459"/>
                <a:gd name="T2" fmla="*/ 61 w 390"/>
                <a:gd name="T3" fmla="*/ 351 h 459"/>
                <a:gd name="T4" fmla="*/ 81 w 390"/>
                <a:gd name="T5" fmla="*/ 373 h 459"/>
                <a:gd name="T6" fmla="*/ 46 w 390"/>
                <a:gd name="T7" fmla="*/ 421 h 459"/>
                <a:gd name="T8" fmla="*/ 7 w 390"/>
                <a:gd name="T9" fmla="*/ 363 h 459"/>
                <a:gd name="T10" fmla="*/ 42 w 390"/>
                <a:gd name="T11" fmla="*/ 242 h 459"/>
                <a:gd name="T12" fmla="*/ 233 w 390"/>
                <a:gd name="T13" fmla="*/ 70 h 459"/>
                <a:gd name="T14" fmla="*/ 265 w 390"/>
                <a:gd name="T15" fmla="*/ 0 h 459"/>
                <a:gd name="T16" fmla="*/ 390 w 390"/>
                <a:gd name="T17" fmla="*/ 58 h 459"/>
                <a:gd name="T18" fmla="*/ 348 w 390"/>
                <a:gd name="T19" fmla="*/ 129 h 459"/>
                <a:gd name="T20" fmla="*/ 259 w 390"/>
                <a:gd name="T21" fmla="*/ 310 h 459"/>
                <a:gd name="T22" fmla="*/ 170 w 390"/>
                <a:gd name="T23" fmla="*/ 443 h 459"/>
                <a:gd name="T24" fmla="*/ 135 w 390"/>
                <a:gd name="T25" fmla="*/ 403 h 459"/>
                <a:gd name="T26" fmla="*/ 142 w 390"/>
                <a:gd name="T27" fmla="*/ 349 h 459"/>
                <a:gd name="T28" fmla="*/ 116 w 390"/>
                <a:gd name="T29" fmla="*/ 332 h 459"/>
                <a:gd name="T30" fmla="*/ 72 w 390"/>
                <a:gd name="T31" fmla="*/ 327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0" h="459">
                  <a:moveTo>
                    <a:pt x="72" y="327"/>
                  </a:moveTo>
                  <a:cubicBezTo>
                    <a:pt x="61" y="351"/>
                    <a:pt x="61" y="351"/>
                    <a:pt x="61" y="351"/>
                  </a:cubicBezTo>
                  <a:cubicBezTo>
                    <a:pt x="81" y="373"/>
                    <a:pt x="81" y="373"/>
                    <a:pt x="81" y="373"/>
                  </a:cubicBezTo>
                  <a:cubicBezTo>
                    <a:pt x="46" y="421"/>
                    <a:pt x="46" y="421"/>
                    <a:pt x="46" y="421"/>
                  </a:cubicBezTo>
                  <a:cubicBezTo>
                    <a:pt x="7" y="363"/>
                    <a:pt x="7" y="363"/>
                    <a:pt x="7" y="363"/>
                  </a:cubicBezTo>
                  <a:cubicBezTo>
                    <a:pt x="0" y="337"/>
                    <a:pt x="12" y="317"/>
                    <a:pt x="42" y="242"/>
                  </a:cubicBezTo>
                  <a:cubicBezTo>
                    <a:pt x="42" y="242"/>
                    <a:pt x="132" y="172"/>
                    <a:pt x="233" y="70"/>
                  </a:cubicBezTo>
                  <a:cubicBezTo>
                    <a:pt x="265" y="0"/>
                    <a:pt x="265" y="0"/>
                    <a:pt x="265" y="0"/>
                  </a:cubicBezTo>
                  <a:cubicBezTo>
                    <a:pt x="390" y="58"/>
                    <a:pt x="390" y="58"/>
                    <a:pt x="390" y="58"/>
                  </a:cubicBezTo>
                  <a:cubicBezTo>
                    <a:pt x="381" y="73"/>
                    <a:pt x="362" y="97"/>
                    <a:pt x="348" y="129"/>
                  </a:cubicBezTo>
                  <a:cubicBezTo>
                    <a:pt x="312" y="216"/>
                    <a:pt x="293" y="258"/>
                    <a:pt x="259" y="310"/>
                  </a:cubicBezTo>
                  <a:cubicBezTo>
                    <a:pt x="259" y="310"/>
                    <a:pt x="197" y="426"/>
                    <a:pt x="170" y="443"/>
                  </a:cubicBezTo>
                  <a:cubicBezTo>
                    <a:pt x="143" y="459"/>
                    <a:pt x="120" y="439"/>
                    <a:pt x="135" y="403"/>
                  </a:cubicBezTo>
                  <a:cubicBezTo>
                    <a:pt x="149" y="368"/>
                    <a:pt x="142" y="349"/>
                    <a:pt x="142" y="349"/>
                  </a:cubicBezTo>
                  <a:cubicBezTo>
                    <a:pt x="116" y="332"/>
                    <a:pt x="116" y="332"/>
                    <a:pt x="116" y="332"/>
                  </a:cubicBezTo>
                  <a:cubicBezTo>
                    <a:pt x="115" y="332"/>
                    <a:pt x="76" y="327"/>
                    <a:pt x="72" y="327"/>
                  </a:cubicBezTo>
                  <a:close/>
                </a:path>
              </a:pathLst>
            </a:custGeom>
            <a:solidFill>
              <a:srgbClr val="EBC19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85" name="Freeform 411">
              <a:extLst>
                <a:ext uri="{FF2B5EF4-FFF2-40B4-BE49-F238E27FC236}">
                  <a16:creationId xmlns:a16="http://schemas.microsoft.com/office/drawing/2014/main" id="{C02B6701-C8A7-5AFA-4881-59E66F827967}"/>
                </a:ext>
              </a:extLst>
            </p:cNvPr>
            <p:cNvSpPr>
              <a:spLocks/>
            </p:cNvSpPr>
            <p:nvPr/>
          </p:nvSpPr>
          <p:spPr bwMode="auto">
            <a:xfrm>
              <a:off x="9525772" y="2520639"/>
              <a:ext cx="167634" cy="148320"/>
            </a:xfrm>
            <a:custGeom>
              <a:avLst/>
              <a:gdLst>
                <a:gd name="T0" fmla="*/ 120 w 460"/>
                <a:gd name="T1" fmla="*/ 0 h 407"/>
                <a:gd name="T2" fmla="*/ 0 w 460"/>
                <a:gd name="T3" fmla="*/ 194 h 407"/>
                <a:gd name="T4" fmla="*/ 327 w 460"/>
                <a:gd name="T5" fmla="*/ 407 h 407"/>
                <a:gd name="T6" fmla="*/ 460 w 460"/>
                <a:gd name="T7" fmla="*/ 211 h 407"/>
                <a:gd name="T8" fmla="*/ 120 w 460"/>
                <a:gd name="T9" fmla="*/ 0 h 407"/>
              </a:gdLst>
              <a:ahLst/>
              <a:cxnLst>
                <a:cxn ang="0">
                  <a:pos x="T0" y="T1"/>
                </a:cxn>
                <a:cxn ang="0">
                  <a:pos x="T2" y="T3"/>
                </a:cxn>
                <a:cxn ang="0">
                  <a:pos x="T4" y="T5"/>
                </a:cxn>
                <a:cxn ang="0">
                  <a:pos x="T6" y="T7"/>
                </a:cxn>
                <a:cxn ang="0">
                  <a:pos x="T8" y="T9"/>
                </a:cxn>
              </a:cxnLst>
              <a:rect l="0" t="0" r="r" b="b"/>
              <a:pathLst>
                <a:path w="460" h="407">
                  <a:moveTo>
                    <a:pt x="120" y="0"/>
                  </a:moveTo>
                  <a:lnTo>
                    <a:pt x="0" y="194"/>
                  </a:lnTo>
                  <a:lnTo>
                    <a:pt x="327" y="407"/>
                  </a:lnTo>
                  <a:lnTo>
                    <a:pt x="460" y="211"/>
                  </a:lnTo>
                  <a:lnTo>
                    <a:pt x="12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86" name="Freeform 412">
              <a:extLst>
                <a:ext uri="{FF2B5EF4-FFF2-40B4-BE49-F238E27FC236}">
                  <a16:creationId xmlns:a16="http://schemas.microsoft.com/office/drawing/2014/main" id="{1184E552-E0E0-2B43-BCF3-AAFC5BC47711}"/>
                </a:ext>
              </a:extLst>
            </p:cNvPr>
            <p:cNvSpPr>
              <a:spLocks/>
            </p:cNvSpPr>
            <p:nvPr/>
          </p:nvSpPr>
          <p:spPr bwMode="auto">
            <a:xfrm>
              <a:off x="10225827" y="3020626"/>
              <a:ext cx="160710" cy="123903"/>
            </a:xfrm>
            <a:custGeom>
              <a:avLst/>
              <a:gdLst>
                <a:gd name="T0" fmla="*/ 12 w 441"/>
                <a:gd name="T1" fmla="*/ 340 h 340"/>
                <a:gd name="T2" fmla="*/ 441 w 441"/>
                <a:gd name="T3" fmla="*/ 286 h 340"/>
                <a:gd name="T4" fmla="*/ 368 w 441"/>
                <a:gd name="T5" fmla="*/ 44 h 340"/>
                <a:gd name="T6" fmla="*/ 305 w 441"/>
                <a:gd name="T7" fmla="*/ 0 h 340"/>
                <a:gd name="T8" fmla="*/ 0 w 441"/>
                <a:gd name="T9" fmla="*/ 37 h 340"/>
                <a:gd name="T10" fmla="*/ 12 w 441"/>
                <a:gd name="T11" fmla="*/ 340 h 340"/>
              </a:gdLst>
              <a:ahLst/>
              <a:cxnLst>
                <a:cxn ang="0">
                  <a:pos x="T0" y="T1"/>
                </a:cxn>
                <a:cxn ang="0">
                  <a:pos x="T2" y="T3"/>
                </a:cxn>
                <a:cxn ang="0">
                  <a:pos x="T4" y="T5"/>
                </a:cxn>
                <a:cxn ang="0">
                  <a:pos x="T6" y="T7"/>
                </a:cxn>
                <a:cxn ang="0">
                  <a:pos x="T8" y="T9"/>
                </a:cxn>
                <a:cxn ang="0">
                  <a:pos x="T10" y="T11"/>
                </a:cxn>
              </a:cxnLst>
              <a:rect l="0" t="0" r="r" b="b"/>
              <a:pathLst>
                <a:path w="441" h="340">
                  <a:moveTo>
                    <a:pt x="12" y="340"/>
                  </a:moveTo>
                  <a:lnTo>
                    <a:pt x="441" y="286"/>
                  </a:lnTo>
                  <a:lnTo>
                    <a:pt x="368" y="44"/>
                  </a:lnTo>
                  <a:lnTo>
                    <a:pt x="305" y="0"/>
                  </a:lnTo>
                  <a:lnTo>
                    <a:pt x="0" y="37"/>
                  </a:lnTo>
                  <a:lnTo>
                    <a:pt x="12" y="340"/>
                  </a:lnTo>
                  <a:close/>
                </a:path>
              </a:pathLst>
            </a:custGeom>
            <a:solidFill>
              <a:srgbClr val="FDD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87" name="Freeform 413">
              <a:extLst>
                <a:ext uri="{FF2B5EF4-FFF2-40B4-BE49-F238E27FC236}">
                  <a16:creationId xmlns:a16="http://schemas.microsoft.com/office/drawing/2014/main" id="{AB18EE22-3E3B-AC2F-5CC8-7693DB7992AB}"/>
                </a:ext>
              </a:extLst>
            </p:cNvPr>
            <p:cNvSpPr>
              <a:spLocks/>
            </p:cNvSpPr>
            <p:nvPr/>
          </p:nvSpPr>
          <p:spPr bwMode="auto">
            <a:xfrm>
              <a:off x="10048718" y="2999490"/>
              <a:ext cx="154151" cy="63045"/>
            </a:xfrm>
            <a:custGeom>
              <a:avLst/>
              <a:gdLst>
                <a:gd name="T0" fmla="*/ 7 w 247"/>
                <a:gd name="T1" fmla="*/ 0 h 102"/>
                <a:gd name="T2" fmla="*/ 246 w 247"/>
                <a:gd name="T3" fmla="*/ 54 h 102"/>
                <a:gd name="T4" fmla="*/ 66 w 247"/>
                <a:gd name="T5" fmla="*/ 57 h 102"/>
                <a:gd name="T6" fmla="*/ 7 w 247"/>
                <a:gd name="T7" fmla="*/ 0 h 102"/>
              </a:gdLst>
              <a:ahLst/>
              <a:cxnLst>
                <a:cxn ang="0">
                  <a:pos x="T0" y="T1"/>
                </a:cxn>
                <a:cxn ang="0">
                  <a:pos x="T2" y="T3"/>
                </a:cxn>
                <a:cxn ang="0">
                  <a:pos x="T4" y="T5"/>
                </a:cxn>
                <a:cxn ang="0">
                  <a:pos x="T6" y="T7"/>
                </a:cxn>
              </a:cxnLst>
              <a:rect l="0" t="0" r="r" b="b"/>
              <a:pathLst>
                <a:path w="247" h="102">
                  <a:moveTo>
                    <a:pt x="7" y="0"/>
                  </a:moveTo>
                  <a:cubicBezTo>
                    <a:pt x="34" y="2"/>
                    <a:pt x="246" y="5"/>
                    <a:pt x="246" y="54"/>
                  </a:cubicBezTo>
                  <a:cubicBezTo>
                    <a:pt x="247" y="102"/>
                    <a:pt x="89" y="62"/>
                    <a:pt x="66" y="57"/>
                  </a:cubicBezTo>
                  <a:cubicBezTo>
                    <a:pt x="6" y="49"/>
                    <a:pt x="0" y="21"/>
                    <a:pt x="7" y="0"/>
                  </a:cubicBezTo>
                  <a:close/>
                </a:path>
              </a:pathLst>
            </a:custGeom>
            <a:solidFill>
              <a:srgbClr val="F0CA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88" name="Freeform 414">
              <a:extLst>
                <a:ext uri="{FF2B5EF4-FFF2-40B4-BE49-F238E27FC236}">
                  <a16:creationId xmlns:a16="http://schemas.microsoft.com/office/drawing/2014/main" id="{BCE879A5-434B-28DF-DC55-E2234A14EAAB}"/>
                </a:ext>
              </a:extLst>
            </p:cNvPr>
            <p:cNvSpPr>
              <a:spLocks/>
            </p:cNvSpPr>
            <p:nvPr/>
          </p:nvSpPr>
          <p:spPr bwMode="auto">
            <a:xfrm>
              <a:off x="9925908" y="3018076"/>
              <a:ext cx="354947" cy="164355"/>
            </a:xfrm>
            <a:custGeom>
              <a:avLst/>
              <a:gdLst>
                <a:gd name="T0" fmla="*/ 59 w 569"/>
                <a:gd name="T1" fmla="*/ 105 h 265"/>
                <a:gd name="T2" fmla="*/ 182 w 569"/>
                <a:gd name="T3" fmla="*/ 94 h 265"/>
                <a:gd name="T4" fmla="*/ 237 w 569"/>
                <a:gd name="T5" fmla="*/ 86 h 265"/>
                <a:gd name="T6" fmla="*/ 238 w 569"/>
                <a:gd name="T7" fmla="*/ 88 h 265"/>
                <a:gd name="T8" fmla="*/ 219 w 569"/>
                <a:gd name="T9" fmla="*/ 90 h 265"/>
                <a:gd name="T10" fmla="*/ 226 w 569"/>
                <a:gd name="T11" fmla="*/ 147 h 265"/>
                <a:gd name="T12" fmla="*/ 260 w 569"/>
                <a:gd name="T13" fmla="*/ 142 h 265"/>
                <a:gd name="T14" fmla="*/ 260 w 569"/>
                <a:gd name="T15" fmla="*/ 144 h 265"/>
                <a:gd name="T16" fmla="*/ 243 w 569"/>
                <a:gd name="T17" fmla="*/ 147 h 265"/>
                <a:gd name="T18" fmla="*/ 249 w 569"/>
                <a:gd name="T19" fmla="*/ 203 h 265"/>
                <a:gd name="T20" fmla="*/ 282 w 569"/>
                <a:gd name="T21" fmla="*/ 199 h 265"/>
                <a:gd name="T22" fmla="*/ 283 w 569"/>
                <a:gd name="T23" fmla="*/ 201 h 265"/>
                <a:gd name="T24" fmla="*/ 269 w 569"/>
                <a:gd name="T25" fmla="*/ 203 h 265"/>
                <a:gd name="T26" fmla="*/ 276 w 569"/>
                <a:gd name="T27" fmla="*/ 259 h 265"/>
                <a:gd name="T28" fmla="*/ 305 w 569"/>
                <a:gd name="T29" fmla="*/ 255 h 265"/>
                <a:gd name="T30" fmla="*/ 515 w 569"/>
                <a:gd name="T31" fmla="*/ 193 h 265"/>
                <a:gd name="T32" fmla="*/ 479 w 569"/>
                <a:gd name="T33" fmla="*/ 27 h 265"/>
                <a:gd name="T34" fmla="*/ 406 w 569"/>
                <a:gd name="T35" fmla="*/ 2 h 265"/>
                <a:gd name="T36" fmla="*/ 51 w 569"/>
                <a:gd name="T37" fmla="*/ 59 h 265"/>
                <a:gd name="T38" fmla="*/ 59 w 569"/>
                <a:gd name="T39" fmla="*/ 10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69" h="265">
                  <a:moveTo>
                    <a:pt x="59" y="105"/>
                  </a:moveTo>
                  <a:cubicBezTo>
                    <a:pt x="182" y="94"/>
                    <a:pt x="182" y="94"/>
                    <a:pt x="182" y="94"/>
                  </a:cubicBezTo>
                  <a:cubicBezTo>
                    <a:pt x="237" y="86"/>
                    <a:pt x="237" y="86"/>
                    <a:pt x="237" y="86"/>
                  </a:cubicBezTo>
                  <a:cubicBezTo>
                    <a:pt x="238" y="88"/>
                    <a:pt x="238" y="88"/>
                    <a:pt x="238" y="88"/>
                  </a:cubicBezTo>
                  <a:cubicBezTo>
                    <a:pt x="219" y="90"/>
                    <a:pt x="219" y="90"/>
                    <a:pt x="219" y="90"/>
                  </a:cubicBezTo>
                  <a:cubicBezTo>
                    <a:pt x="168" y="96"/>
                    <a:pt x="184" y="153"/>
                    <a:pt x="226" y="147"/>
                  </a:cubicBezTo>
                  <a:cubicBezTo>
                    <a:pt x="260" y="142"/>
                    <a:pt x="260" y="142"/>
                    <a:pt x="260" y="142"/>
                  </a:cubicBezTo>
                  <a:cubicBezTo>
                    <a:pt x="260" y="144"/>
                    <a:pt x="260" y="144"/>
                    <a:pt x="260" y="144"/>
                  </a:cubicBezTo>
                  <a:cubicBezTo>
                    <a:pt x="243" y="147"/>
                    <a:pt x="243" y="147"/>
                    <a:pt x="243" y="147"/>
                  </a:cubicBezTo>
                  <a:cubicBezTo>
                    <a:pt x="191" y="153"/>
                    <a:pt x="207" y="209"/>
                    <a:pt x="249" y="203"/>
                  </a:cubicBezTo>
                  <a:cubicBezTo>
                    <a:pt x="282" y="199"/>
                    <a:pt x="282" y="199"/>
                    <a:pt x="282" y="199"/>
                  </a:cubicBezTo>
                  <a:cubicBezTo>
                    <a:pt x="283" y="201"/>
                    <a:pt x="283" y="201"/>
                    <a:pt x="283" y="201"/>
                  </a:cubicBezTo>
                  <a:cubicBezTo>
                    <a:pt x="269" y="203"/>
                    <a:pt x="269" y="203"/>
                    <a:pt x="269" y="203"/>
                  </a:cubicBezTo>
                  <a:cubicBezTo>
                    <a:pt x="218" y="209"/>
                    <a:pt x="234" y="265"/>
                    <a:pt x="276" y="259"/>
                  </a:cubicBezTo>
                  <a:cubicBezTo>
                    <a:pt x="305" y="255"/>
                    <a:pt x="305" y="255"/>
                    <a:pt x="305" y="255"/>
                  </a:cubicBezTo>
                  <a:cubicBezTo>
                    <a:pt x="378" y="250"/>
                    <a:pt x="468" y="234"/>
                    <a:pt x="515" y="193"/>
                  </a:cubicBezTo>
                  <a:cubicBezTo>
                    <a:pt x="569" y="134"/>
                    <a:pt x="518" y="46"/>
                    <a:pt x="479" y="27"/>
                  </a:cubicBezTo>
                  <a:cubicBezTo>
                    <a:pt x="448" y="13"/>
                    <a:pt x="428" y="0"/>
                    <a:pt x="406" y="2"/>
                  </a:cubicBezTo>
                  <a:cubicBezTo>
                    <a:pt x="51" y="59"/>
                    <a:pt x="51" y="59"/>
                    <a:pt x="51" y="59"/>
                  </a:cubicBezTo>
                  <a:cubicBezTo>
                    <a:pt x="0" y="65"/>
                    <a:pt x="17" y="111"/>
                    <a:pt x="59" y="105"/>
                  </a:cubicBezTo>
                  <a:close/>
                </a:path>
              </a:pathLst>
            </a:custGeom>
            <a:solidFill>
              <a:srgbClr val="FDD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89" name="Freeform 415">
              <a:extLst>
                <a:ext uri="{FF2B5EF4-FFF2-40B4-BE49-F238E27FC236}">
                  <a16:creationId xmlns:a16="http://schemas.microsoft.com/office/drawing/2014/main" id="{4A030B4E-0576-41BE-E5C7-B49820CF027D}"/>
                </a:ext>
              </a:extLst>
            </p:cNvPr>
            <p:cNvSpPr>
              <a:spLocks/>
            </p:cNvSpPr>
            <p:nvPr/>
          </p:nvSpPr>
          <p:spPr bwMode="auto">
            <a:xfrm>
              <a:off x="10205784" y="3015524"/>
              <a:ext cx="112971" cy="149413"/>
            </a:xfrm>
            <a:custGeom>
              <a:avLst/>
              <a:gdLst>
                <a:gd name="T0" fmla="*/ 71 w 181"/>
                <a:gd name="T1" fmla="*/ 0 h 241"/>
                <a:gd name="T2" fmla="*/ 0 w 181"/>
                <a:gd name="T3" fmla="*/ 17 h 241"/>
                <a:gd name="T4" fmla="*/ 45 w 181"/>
                <a:gd name="T5" fmla="*/ 241 h 241"/>
                <a:gd name="T6" fmla="*/ 181 w 181"/>
                <a:gd name="T7" fmla="*/ 215 h 241"/>
                <a:gd name="T8" fmla="*/ 71 w 181"/>
                <a:gd name="T9" fmla="*/ 0 h 241"/>
              </a:gdLst>
              <a:ahLst/>
              <a:cxnLst>
                <a:cxn ang="0">
                  <a:pos x="T0" y="T1"/>
                </a:cxn>
                <a:cxn ang="0">
                  <a:pos x="T2" y="T3"/>
                </a:cxn>
                <a:cxn ang="0">
                  <a:pos x="T4" y="T5"/>
                </a:cxn>
                <a:cxn ang="0">
                  <a:pos x="T6" y="T7"/>
                </a:cxn>
                <a:cxn ang="0">
                  <a:pos x="T8" y="T9"/>
                </a:cxn>
              </a:cxnLst>
              <a:rect l="0" t="0" r="r" b="b"/>
              <a:pathLst>
                <a:path w="181" h="241">
                  <a:moveTo>
                    <a:pt x="71" y="0"/>
                  </a:moveTo>
                  <a:cubicBezTo>
                    <a:pt x="64" y="1"/>
                    <a:pt x="0" y="17"/>
                    <a:pt x="0" y="17"/>
                  </a:cubicBezTo>
                  <a:cubicBezTo>
                    <a:pt x="45" y="241"/>
                    <a:pt x="45" y="241"/>
                    <a:pt x="45" y="241"/>
                  </a:cubicBezTo>
                  <a:cubicBezTo>
                    <a:pt x="181" y="215"/>
                    <a:pt x="181" y="215"/>
                    <a:pt x="181" y="215"/>
                  </a:cubicBezTo>
                  <a:lnTo>
                    <a:pt x="7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90" name="Freeform 416">
              <a:extLst>
                <a:ext uri="{FF2B5EF4-FFF2-40B4-BE49-F238E27FC236}">
                  <a16:creationId xmlns:a16="http://schemas.microsoft.com/office/drawing/2014/main" id="{BF0F2044-C077-80F1-E51A-0768F0BB3E06}"/>
                </a:ext>
              </a:extLst>
            </p:cNvPr>
            <p:cNvSpPr>
              <a:spLocks/>
            </p:cNvSpPr>
            <p:nvPr/>
          </p:nvSpPr>
          <p:spPr bwMode="auto">
            <a:xfrm>
              <a:off x="9528324" y="1902944"/>
              <a:ext cx="1418331" cy="1273290"/>
            </a:xfrm>
            <a:custGeom>
              <a:avLst/>
              <a:gdLst>
                <a:gd name="T0" fmla="*/ 248 w 2275"/>
                <a:gd name="T1" fmla="*/ 1199 h 2051"/>
                <a:gd name="T2" fmla="*/ 578 w 2275"/>
                <a:gd name="T3" fmla="*/ 681 h 2051"/>
                <a:gd name="T4" fmla="*/ 902 w 2275"/>
                <a:gd name="T5" fmla="*/ 496 h 2051"/>
                <a:gd name="T6" fmla="*/ 935 w 2275"/>
                <a:gd name="T7" fmla="*/ 507 h 2051"/>
                <a:gd name="T8" fmla="*/ 892 w 2275"/>
                <a:gd name="T9" fmla="*/ 805 h 2051"/>
                <a:gd name="T10" fmla="*/ 1524 w 2275"/>
                <a:gd name="T11" fmla="*/ 1315 h 2051"/>
                <a:gd name="T12" fmla="*/ 1837 w 2275"/>
                <a:gd name="T13" fmla="*/ 1158 h 2051"/>
                <a:gd name="T14" fmla="*/ 1820 w 2275"/>
                <a:gd name="T15" fmla="*/ 1526 h 2051"/>
                <a:gd name="T16" fmla="*/ 1102 w 2275"/>
                <a:gd name="T17" fmla="*/ 1788 h 2051"/>
                <a:gd name="T18" fmla="*/ 1212 w 2275"/>
                <a:gd name="T19" fmla="*/ 2051 h 2051"/>
                <a:gd name="T20" fmla="*/ 2027 w 2275"/>
                <a:gd name="T21" fmla="*/ 1726 h 2051"/>
                <a:gd name="T22" fmla="*/ 2082 w 2275"/>
                <a:gd name="T23" fmla="*/ 711 h 2051"/>
                <a:gd name="T24" fmla="*/ 1704 w 2275"/>
                <a:gd name="T25" fmla="*/ 378 h 2051"/>
                <a:gd name="T26" fmla="*/ 1655 w 2275"/>
                <a:gd name="T27" fmla="*/ 341 h 2051"/>
                <a:gd name="T28" fmla="*/ 1653 w 2275"/>
                <a:gd name="T29" fmla="*/ 342 h 2051"/>
                <a:gd name="T30" fmla="*/ 1092 w 2275"/>
                <a:gd name="T31" fmla="*/ 56 h 2051"/>
                <a:gd name="T32" fmla="*/ 406 w 2275"/>
                <a:gd name="T33" fmla="*/ 490 h 2051"/>
                <a:gd name="T34" fmla="*/ 0 w 2275"/>
                <a:gd name="T35" fmla="*/ 1044 h 2051"/>
                <a:gd name="T36" fmla="*/ 248 w 2275"/>
                <a:gd name="T37" fmla="*/ 1199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75" h="2051">
                  <a:moveTo>
                    <a:pt x="248" y="1199"/>
                  </a:moveTo>
                  <a:cubicBezTo>
                    <a:pt x="248" y="1199"/>
                    <a:pt x="509" y="817"/>
                    <a:pt x="578" y="681"/>
                  </a:cubicBezTo>
                  <a:cubicBezTo>
                    <a:pt x="578" y="681"/>
                    <a:pt x="817" y="525"/>
                    <a:pt x="902" y="496"/>
                  </a:cubicBezTo>
                  <a:cubicBezTo>
                    <a:pt x="913" y="498"/>
                    <a:pt x="925" y="502"/>
                    <a:pt x="935" y="507"/>
                  </a:cubicBezTo>
                  <a:cubicBezTo>
                    <a:pt x="921" y="575"/>
                    <a:pt x="903" y="676"/>
                    <a:pt x="892" y="805"/>
                  </a:cubicBezTo>
                  <a:cubicBezTo>
                    <a:pt x="848" y="959"/>
                    <a:pt x="1352" y="1393"/>
                    <a:pt x="1524" y="1315"/>
                  </a:cubicBezTo>
                  <a:cubicBezTo>
                    <a:pt x="1696" y="1252"/>
                    <a:pt x="1790" y="1194"/>
                    <a:pt x="1837" y="1158"/>
                  </a:cubicBezTo>
                  <a:cubicBezTo>
                    <a:pt x="1848" y="1262"/>
                    <a:pt x="1841" y="1442"/>
                    <a:pt x="1820" y="1526"/>
                  </a:cubicBezTo>
                  <a:cubicBezTo>
                    <a:pt x="1813" y="1572"/>
                    <a:pt x="1102" y="1788"/>
                    <a:pt x="1102" y="1788"/>
                  </a:cubicBezTo>
                  <a:cubicBezTo>
                    <a:pt x="1212" y="2051"/>
                    <a:pt x="1212" y="2051"/>
                    <a:pt x="1212" y="2051"/>
                  </a:cubicBezTo>
                  <a:cubicBezTo>
                    <a:pt x="1212" y="2051"/>
                    <a:pt x="1914" y="1903"/>
                    <a:pt x="2027" y="1726"/>
                  </a:cubicBezTo>
                  <a:cubicBezTo>
                    <a:pt x="2155" y="1388"/>
                    <a:pt x="2275" y="940"/>
                    <a:pt x="2082" y="711"/>
                  </a:cubicBezTo>
                  <a:cubicBezTo>
                    <a:pt x="2018" y="597"/>
                    <a:pt x="1879" y="475"/>
                    <a:pt x="1704" y="378"/>
                  </a:cubicBezTo>
                  <a:cubicBezTo>
                    <a:pt x="1688" y="365"/>
                    <a:pt x="1671" y="353"/>
                    <a:pt x="1655" y="341"/>
                  </a:cubicBezTo>
                  <a:cubicBezTo>
                    <a:pt x="1653" y="342"/>
                    <a:pt x="1653" y="342"/>
                    <a:pt x="1653" y="342"/>
                  </a:cubicBezTo>
                  <a:cubicBezTo>
                    <a:pt x="1560" y="277"/>
                    <a:pt x="1179" y="0"/>
                    <a:pt x="1092" y="56"/>
                  </a:cubicBezTo>
                  <a:cubicBezTo>
                    <a:pt x="759" y="195"/>
                    <a:pt x="455" y="432"/>
                    <a:pt x="406" y="490"/>
                  </a:cubicBezTo>
                  <a:cubicBezTo>
                    <a:pt x="237" y="707"/>
                    <a:pt x="0" y="1044"/>
                    <a:pt x="0" y="1044"/>
                  </a:cubicBezTo>
                  <a:lnTo>
                    <a:pt x="248" y="1199"/>
                  </a:lnTo>
                  <a:close/>
                </a:path>
              </a:pathLst>
            </a:custGeom>
            <a:solidFill>
              <a:srgbClr val="4141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91" name="Freeform 417">
              <a:extLst>
                <a:ext uri="{FF2B5EF4-FFF2-40B4-BE49-F238E27FC236}">
                  <a16:creationId xmlns:a16="http://schemas.microsoft.com/office/drawing/2014/main" id="{372B1E73-18D5-2903-4C7D-299EF88E7F36}"/>
                </a:ext>
              </a:extLst>
            </p:cNvPr>
            <p:cNvSpPr>
              <a:spLocks/>
            </p:cNvSpPr>
            <p:nvPr/>
          </p:nvSpPr>
          <p:spPr bwMode="auto">
            <a:xfrm>
              <a:off x="9528324" y="1902944"/>
              <a:ext cx="1418331" cy="1273290"/>
            </a:xfrm>
            <a:custGeom>
              <a:avLst/>
              <a:gdLst>
                <a:gd name="T0" fmla="*/ 1197 w 2275"/>
                <a:gd name="T1" fmla="*/ 2014 h 2051"/>
                <a:gd name="T2" fmla="*/ 1212 w 2275"/>
                <a:gd name="T3" fmla="*/ 2051 h 2051"/>
                <a:gd name="T4" fmla="*/ 2027 w 2275"/>
                <a:gd name="T5" fmla="*/ 1726 h 2051"/>
                <a:gd name="T6" fmla="*/ 2082 w 2275"/>
                <a:gd name="T7" fmla="*/ 711 h 2051"/>
                <a:gd name="T8" fmla="*/ 1704 w 2275"/>
                <a:gd name="T9" fmla="*/ 378 h 2051"/>
                <a:gd name="T10" fmla="*/ 1655 w 2275"/>
                <a:gd name="T11" fmla="*/ 341 h 2051"/>
                <a:gd name="T12" fmla="*/ 1653 w 2275"/>
                <a:gd name="T13" fmla="*/ 342 h 2051"/>
                <a:gd name="T14" fmla="*/ 1092 w 2275"/>
                <a:gd name="T15" fmla="*/ 56 h 2051"/>
                <a:gd name="T16" fmla="*/ 406 w 2275"/>
                <a:gd name="T17" fmla="*/ 490 h 2051"/>
                <a:gd name="T18" fmla="*/ 0 w 2275"/>
                <a:gd name="T19" fmla="*/ 1044 h 2051"/>
                <a:gd name="T20" fmla="*/ 59 w 2275"/>
                <a:gd name="T21" fmla="*/ 1081 h 2051"/>
                <a:gd name="T22" fmla="*/ 437 w 2275"/>
                <a:gd name="T23" fmla="*/ 538 h 2051"/>
                <a:gd name="T24" fmla="*/ 1004 w 2275"/>
                <a:gd name="T25" fmla="*/ 197 h 2051"/>
                <a:gd name="T26" fmla="*/ 1289 w 2275"/>
                <a:gd name="T27" fmla="*/ 202 h 2051"/>
                <a:gd name="T28" fmla="*/ 2114 w 2275"/>
                <a:gd name="T29" fmla="*/ 1046 h 2051"/>
                <a:gd name="T30" fmla="*/ 1918 w 2275"/>
                <a:gd name="T31" fmla="*/ 1737 h 2051"/>
                <a:gd name="T32" fmla="*/ 1197 w 2275"/>
                <a:gd name="T33" fmla="*/ 2014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75" h="2051">
                  <a:moveTo>
                    <a:pt x="1197" y="2014"/>
                  </a:moveTo>
                  <a:cubicBezTo>
                    <a:pt x="1212" y="2051"/>
                    <a:pt x="1212" y="2051"/>
                    <a:pt x="1212" y="2051"/>
                  </a:cubicBezTo>
                  <a:cubicBezTo>
                    <a:pt x="1212" y="2051"/>
                    <a:pt x="1914" y="1903"/>
                    <a:pt x="2027" y="1726"/>
                  </a:cubicBezTo>
                  <a:cubicBezTo>
                    <a:pt x="2155" y="1388"/>
                    <a:pt x="2275" y="940"/>
                    <a:pt x="2082" y="711"/>
                  </a:cubicBezTo>
                  <a:cubicBezTo>
                    <a:pt x="2018" y="597"/>
                    <a:pt x="1879" y="475"/>
                    <a:pt x="1704" y="378"/>
                  </a:cubicBezTo>
                  <a:cubicBezTo>
                    <a:pt x="1688" y="365"/>
                    <a:pt x="1671" y="353"/>
                    <a:pt x="1655" y="341"/>
                  </a:cubicBezTo>
                  <a:cubicBezTo>
                    <a:pt x="1653" y="342"/>
                    <a:pt x="1653" y="342"/>
                    <a:pt x="1653" y="342"/>
                  </a:cubicBezTo>
                  <a:cubicBezTo>
                    <a:pt x="1560" y="277"/>
                    <a:pt x="1179" y="0"/>
                    <a:pt x="1092" y="56"/>
                  </a:cubicBezTo>
                  <a:cubicBezTo>
                    <a:pt x="759" y="195"/>
                    <a:pt x="455" y="432"/>
                    <a:pt x="406" y="490"/>
                  </a:cubicBezTo>
                  <a:cubicBezTo>
                    <a:pt x="237" y="707"/>
                    <a:pt x="0" y="1044"/>
                    <a:pt x="0" y="1044"/>
                  </a:cubicBezTo>
                  <a:cubicBezTo>
                    <a:pt x="59" y="1081"/>
                    <a:pt x="59" y="1081"/>
                    <a:pt x="59" y="1081"/>
                  </a:cubicBezTo>
                  <a:cubicBezTo>
                    <a:pt x="150" y="946"/>
                    <a:pt x="406" y="569"/>
                    <a:pt x="437" y="538"/>
                  </a:cubicBezTo>
                  <a:cubicBezTo>
                    <a:pt x="474" y="499"/>
                    <a:pt x="1004" y="197"/>
                    <a:pt x="1004" y="197"/>
                  </a:cubicBezTo>
                  <a:cubicBezTo>
                    <a:pt x="1004" y="197"/>
                    <a:pt x="1154" y="146"/>
                    <a:pt x="1289" y="202"/>
                  </a:cubicBezTo>
                  <a:cubicBezTo>
                    <a:pt x="1423" y="259"/>
                    <a:pt x="2099" y="909"/>
                    <a:pt x="2114" y="1046"/>
                  </a:cubicBezTo>
                  <a:cubicBezTo>
                    <a:pt x="2130" y="1184"/>
                    <a:pt x="1985" y="1675"/>
                    <a:pt x="1918" y="1737"/>
                  </a:cubicBezTo>
                  <a:cubicBezTo>
                    <a:pt x="1861" y="1790"/>
                    <a:pt x="1357" y="1960"/>
                    <a:pt x="1197" y="2014"/>
                  </a:cubicBezTo>
                  <a:close/>
                </a:path>
              </a:pathLst>
            </a:custGeom>
            <a:solidFill>
              <a:srgbClr val="3737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92" name="Freeform 418">
              <a:extLst>
                <a:ext uri="{FF2B5EF4-FFF2-40B4-BE49-F238E27FC236}">
                  <a16:creationId xmlns:a16="http://schemas.microsoft.com/office/drawing/2014/main" id="{10CEA4F9-5FA2-F715-0D2B-D771E074E79D}"/>
                </a:ext>
              </a:extLst>
            </p:cNvPr>
            <p:cNvSpPr>
              <a:spLocks/>
            </p:cNvSpPr>
            <p:nvPr/>
          </p:nvSpPr>
          <p:spPr bwMode="auto">
            <a:xfrm>
              <a:off x="10111034" y="2194117"/>
              <a:ext cx="424552" cy="519666"/>
            </a:xfrm>
            <a:custGeom>
              <a:avLst/>
              <a:gdLst>
                <a:gd name="T0" fmla="*/ 0 w 681"/>
                <a:gd name="T1" fmla="*/ 472 h 837"/>
                <a:gd name="T2" fmla="*/ 54 w 681"/>
                <a:gd name="T3" fmla="*/ 543 h 837"/>
                <a:gd name="T4" fmla="*/ 197 w 681"/>
                <a:gd name="T5" fmla="*/ 682 h 837"/>
                <a:gd name="T6" fmla="*/ 452 w 681"/>
                <a:gd name="T7" fmla="*/ 837 h 837"/>
                <a:gd name="T8" fmla="*/ 495 w 681"/>
                <a:gd name="T9" fmla="*/ 641 h 837"/>
                <a:gd name="T10" fmla="*/ 681 w 681"/>
                <a:gd name="T11" fmla="*/ 391 h 837"/>
                <a:gd name="T12" fmla="*/ 372 w 681"/>
                <a:gd name="T13" fmla="*/ 0 h 837"/>
                <a:gd name="T14" fmla="*/ 155 w 681"/>
                <a:gd name="T15" fmla="*/ 333 h 837"/>
                <a:gd name="T16" fmla="*/ 0 w 681"/>
                <a:gd name="T17" fmla="*/ 472 h 8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1" h="837">
                  <a:moveTo>
                    <a:pt x="0" y="472"/>
                  </a:moveTo>
                  <a:cubicBezTo>
                    <a:pt x="15" y="495"/>
                    <a:pt x="33" y="519"/>
                    <a:pt x="54" y="543"/>
                  </a:cubicBezTo>
                  <a:cubicBezTo>
                    <a:pt x="94" y="581"/>
                    <a:pt x="145" y="631"/>
                    <a:pt x="197" y="682"/>
                  </a:cubicBezTo>
                  <a:cubicBezTo>
                    <a:pt x="280" y="750"/>
                    <a:pt x="373" y="809"/>
                    <a:pt x="452" y="837"/>
                  </a:cubicBezTo>
                  <a:cubicBezTo>
                    <a:pt x="469" y="774"/>
                    <a:pt x="480" y="667"/>
                    <a:pt x="495" y="641"/>
                  </a:cubicBezTo>
                  <a:cubicBezTo>
                    <a:pt x="515" y="603"/>
                    <a:pt x="681" y="391"/>
                    <a:pt x="681" y="391"/>
                  </a:cubicBezTo>
                  <a:cubicBezTo>
                    <a:pt x="372" y="0"/>
                    <a:pt x="372" y="0"/>
                    <a:pt x="372" y="0"/>
                  </a:cubicBezTo>
                  <a:cubicBezTo>
                    <a:pt x="356" y="22"/>
                    <a:pt x="216" y="239"/>
                    <a:pt x="155" y="333"/>
                  </a:cubicBezTo>
                  <a:cubicBezTo>
                    <a:pt x="113" y="396"/>
                    <a:pt x="37" y="449"/>
                    <a:pt x="0" y="47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93" name="Freeform 419">
              <a:extLst>
                <a:ext uri="{FF2B5EF4-FFF2-40B4-BE49-F238E27FC236}">
                  <a16:creationId xmlns:a16="http://schemas.microsoft.com/office/drawing/2014/main" id="{6623932A-B209-2C91-9996-5FDC60D0941F}"/>
                </a:ext>
              </a:extLst>
            </p:cNvPr>
            <p:cNvSpPr>
              <a:spLocks/>
            </p:cNvSpPr>
            <p:nvPr/>
          </p:nvSpPr>
          <p:spPr bwMode="auto">
            <a:xfrm>
              <a:off x="10152213" y="1791431"/>
              <a:ext cx="893926" cy="766379"/>
            </a:xfrm>
            <a:custGeom>
              <a:avLst/>
              <a:gdLst>
                <a:gd name="T0" fmla="*/ 1345 w 1434"/>
                <a:gd name="T1" fmla="*/ 1201 h 1235"/>
                <a:gd name="T2" fmla="*/ 1235 w 1434"/>
                <a:gd name="T3" fmla="*/ 1206 h 1235"/>
                <a:gd name="T4" fmla="*/ 741 w 1434"/>
                <a:gd name="T5" fmla="*/ 588 h 1235"/>
                <a:gd name="T6" fmla="*/ 42 w 1434"/>
                <a:gd name="T7" fmla="*/ 232 h 1235"/>
                <a:gd name="T8" fmla="*/ 26 w 1434"/>
                <a:gd name="T9" fmla="*/ 124 h 1235"/>
                <a:gd name="T10" fmla="*/ 880 w 1434"/>
                <a:gd name="T11" fmla="*/ 417 h 1235"/>
                <a:gd name="T12" fmla="*/ 1345 w 1434"/>
                <a:gd name="T13" fmla="*/ 1201 h 1235"/>
              </a:gdLst>
              <a:ahLst/>
              <a:cxnLst>
                <a:cxn ang="0">
                  <a:pos x="T0" y="T1"/>
                </a:cxn>
                <a:cxn ang="0">
                  <a:pos x="T2" y="T3"/>
                </a:cxn>
                <a:cxn ang="0">
                  <a:pos x="T4" y="T5"/>
                </a:cxn>
                <a:cxn ang="0">
                  <a:pos x="T6" y="T7"/>
                </a:cxn>
                <a:cxn ang="0">
                  <a:pos x="T8" y="T9"/>
                </a:cxn>
                <a:cxn ang="0">
                  <a:pos x="T10" y="T11"/>
                </a:cxn>
                <a:cxn ang="0">
                  <a:pos x="T12" y="T13"/>
                </a:cxn>
              </a:cxnLst>
              <a:rect l="0" t="0" r="r" b="b"/>
              <a:pathLst>
                <a:path w="1434" h="1235">
                  <a:moveTo>
                    <a:pt x="1345" y="1201"/>
                  </a:moveTo>
                  <a:cubicBezTo>
                    <a:pt x="1319" y="1232"/>
                    <a:pt x="1270" y="1235"/>
                    <a:pt x="1235" y="1206"/>
                  </a:cubicBezTo>
                  <a:cubicBezTo>
                    <a:pt x="1235" y="1206"/>
                    <a:pt x="1104" y="884"/>
                    <a:pt x="741" y="588"/>
                  </a:cubicBezTo>
                  <a:cubicBezTo>
                    <a:pt x="378" y="292"/>
                    <a:pt x="42" y="232"/>
                    <a:pt x="42" y="232"/>
                  </a:cubicBezTo>
                  <a:cubicBezTo>
                    <a:pt x="7" y="204"/>
                    <a:pt x="0" y="155"/>
                    <a:pt x="26" y="124"/>
                  </a:cubicBezTo>
                  <a:cubicBezTo>
                    <a:pt x="129" y="0"/>
                    <a:pt x="639" y="219"/>
                    <a:pt x="880" y="417"/>
                  </a:cubicBezTo>
                  <a:cubicBezTo>
                    <a:pt x="1126" y="619"/>
                    <a:pt x="1434" y="1092"/>
                    <a:pt x="1345" y="1201"/>
                  </a:cubicBezTo>
                  <a:close/>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94" name="Freeform 420">
              <a:extLst>
                <a:ext uri="{FF2B5EF4-FFF2-40B4-BE49-F238E27FC236}">
                  <a16:creationId xmlns:a16="http://schemas.microsoft.com/office/drawing/2014/main" id="{7DD547A7-5A14-7CBE-C528-775B4386FB99}"/>
                </a:ext>
              </a:extLst>
            </p:cNvPr>
            <p:cNvSpPr>
              <a:spLocks/>
            </p:cNvSpPr>
            <p:nvPr/>
          </p:nvSpPr>
          <p:spPr bwMode="auto">
            <a:xfrm>
              <a:off x="10277574" y="2106656"/>
              <a:ext cx="415077" cy="403415"/>
            </a:xfrm>
            <a:custGeom>
              <a:avLst/>
              <a:gdLst>
                <a:gd name="T0" fmla="*/ 118 w 666"/>
                <a:gd name="T1" fmla="*/ 483 h 650"/>
                <a:gd name="T2" fmla="*/ 117 w 666"/>
                <a:gd name="T3" fmla="*/ 483 h 650"/>
                <a:gd name="T4" fmla="*/ 130 w 666"/>
                <a:gd name="T5" fmla="*/ 598 h 650"/>
                <a:gd name="T6" fmla="*/ 239 w 666"/>
                <a:gd name="T7" fmla="*/ 577 h 650"/>
                <a:gd name="T8" fmla="*/ 242 w 666"/>
                <a:gd name="T9" fmla="*/ 574 h 650"/>
                <a:gd name="T10" fmla="*/ 575 w 666"/>
                <a:gd name="T11" fmla="*/ 488 h 650"/>
                <a:gd name="T12" fmla="*/ 504 w 666"/>
                <a:gd name="T13" fmla="*/ 96 h 650"/>
                <a:gd name="T14" fmla="*/ 105 w 666"/>
                <a:gd name="T15" fmla="*/ 141 h 650"/>
                <a:gd name="T16" fmla="*/ 118 w 666"/>
                <a:gd name="T17" fmla="*/ 483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6" h="650">
                  <a:moveTo>
                    <a:pt x="118" y="483"/>
                  </a:moveTo>
                  <a:cubicBezTo>
                    <a:pt x="117" y="483"/>
                    <a:pt x="117" y="483"/>
                    <a:pt x="117" y="483"/>
                  </a:cubicBezTo>
                  <a:cubicBezTo>
                    <a:pt x="97" y="510"/>
                    <a:pt x="110" y="585"/>
                    <a:pt x="130" y="598"/>
                  </a:cubicBezTo>
                  <a:cubicBezTo>
                    <a:pt x="144" y="613"/>
                    <a:pt x="220" y="604"/>
                    <a:pt x="239" y="577"/>
                  </a:cubicBezTo>
                  <a:cubicBezTo>
                    <a:pt x="240" y="576"/>
                    <a:pt x="241" y="575"/>
                    <a:pt x="242" y="574"/>
                  </a:cubicBezTo>
                  <a:cubicBezTo>
                    <a:pt x="388" y="650"/>
                    <a:pt x="496" y="593"/>
                    <a:pt x="575" y="488"/>
                  </a:cubicBezTo>
                  <a:cubicBezTo>
                    <a:pt x="666" y="367"/>
                    <a:pt x="634" y="192"/>
                    <a:pt x="504" y="96"/>
                  </a:cubicBezTo>
                  <a:cubicBezTo>
                    <a:pt x="374" y="0"/>
                    <a:pt x="195" y="20"/>
                    <a:pt x="105" y="141"/>
                  </a:cubicBezTo>
                  <a:cubicBezTo>
                    <a:pt x="26" y="246"/>
                    <a:pt x="0" y="364"/>
                    <a:pt x="118" y="483"/>
                  </a:cubicBez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95" name="Freeform 421">
              <a:extLst>
                <a:ext uri="{FF2B5EF4-FFF2-40B4-BE49-F238E27FC236}">
                  <a16:creationId xmlns:a16="http://schemas.microsoft.com/office/drawing/2014/main" id="{B8390BFF-2F03-CCC8-ADBF-4D1B76A2AA52}"/>
                </a:ext>
              </a:extLst>
            </p:cNvPr>
            <p:cNvSpPr>
              <a:spLocks/>
            </p:cNvSpPr>
            <p:nvPr/>
          </p:nvSpPr>
          <p:spPr bwMode="auto">
            <a:xfrm>
              <a:off x="10686454" y="2323123"/>
              <a:ext cx="79080" cy="83453"/>
            </a:xfrm>
            <a:custGeom>
              <a:avLst/>
              <a:gdLst>
                <a:gd name="T0" fmla="*/ 64 w 127"/>
                <a:gd name="T1" fmla="*/ 0 h 134"/>
                <a:gd name="T2" fmla="*/ 126 w 127"/>
                <a:gd name="T3" fmla="*/ 42 h 134"/>
                <a:gd name="T4" fmla="*/ 35 w 127"/>
                <a:gd name="T5" fmla="*/ 131 h 134"/>
                <a:gd name="T6" fmla="*/ 15 w 127"/>
                <a:gd name="T7" fmla="*/ 103 h 134"/>
                <a:gd name="T8" fmla="*/ 64 w 127"/>
                <a:gd name="T9" fmla="*/ 0 h 134"/>
              </a:gdLst>
              <a:ahLst/>
              <a:cxnLst>
                <a:cxn ang="0">
                  <a:pos x="T0" y="T1"/>
                </a:cxn>
                <a:cxn ang="0">
                  <a:pos x="T2" y="T3"/>
                </a:cxn>
                <a:cxn ang="0">
                  <a:pos x="T4" y="T5"/>
                </a:cxn>
                <a:cxn ang="0">
                  <a:pos x="T6" y="T7"/>
                </a:cxn>
                <a:cxn ang="0">
                  <a:pos x="T8" y="T9"/>
                </a:cxn>
              </a:cxnLst>
              <a:rect l="0" t="0" r="r" b="b"/>
              <a:pathLst>
                <a:path w="127" h="134">
                  <a:moveTo>
                    <a:pt x="64" y="0"/>
                  </a:moveTo>
                  <a:cubicBezTo>
                    <a:pt x="102" y="4"/>
                    <a:pt x="127" y="24"/>
                    <a:pt x="126" y="42"/>
                  </a:cubicBezTo>
                  <a:cubicBezTo>
                    <a:pt x="125" y="61"/>
                    <a:pt x="59" y="128"/>
                    <a:pt x="35" y="131"/>
                  </a:cubicBezTo>
                  <a:cubicBezTo>
                    <a:pt x="11" y="134"/>
                    <a:pt x="0" y="133"/>
                    <a:pt x="15" y="103"/>
                  </a:cubicBezTo>
                  <a:cubicBezTo>
                    <a:pt x="30" y="73"/>
                    <a:pt x="64" y="0"/>
                    <a:pt x="64" y="0"/>
                  </a:cubicBez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96" name="Freeform 422">
              <a:extLst>
                <a:ext uri="{FF2B5EF4-FFF2-40B4-BE49-F238E27FC236}">
                  <a16:creationId xmlns:a16="http://schemas.microsoft.com/office/drawing/2014/main" id="{E0B649BD-88AC-E474-C56E-BA012A6F9A6E}"/>
                </a:ext>
              </a:extLst>
            </p:cNvPr>
            <p:cNvSpPr>
              <a:spLocks/>
            </p:cNvSpPr>
            <p:nvPr/>
          </p:nvSpPr>
          <p:spPr bwMode="auto">
            <a:xfrm>
              <a:off x="10324220" y="2051264"/>
              <a:ext cx="63045" cy="102038"/>
            </a:xfrm>
            <a:custGeom>
              <a:avLst/>
              <a:gdLst>
                <a:gd name="T0" fmla="*/ 101 w 101"/>
                <a:gd name="T1" fmla="*/ 45 h 164"/>
                <a:gd name="T2" fmla="*/ 65 w 101"/>
                <a:gd name="T3" fmla="*/ 8 h 164"/>
                <a:gd name="T4" fmla="*/ 12 w 101"/>
                <a:gd name="T5" fmla="*/ 100 h 164"/>
                <a:gd name="T6" fmla="*/ 19 w 101"/>
                <a:gd name="T7" fmla="*/ 154 h 164"/>
                <a:gd name="T8" fmla="*/ 101 w 101"/>
                <a:gd name="T9" fmla="*/ 45 h 164"/>
              </a:gdLst>
              <a:ahLst/>
              <a:cxnLst>
                <a:cxn ang="0">
                  <a:pos x="T0" y="T1"/>
                </a:cxn>
                <a:cxn ang="0">
                  <a:pos x="T2" y="T3"/>
                </a:cxn>
                <a:cxn ang="0">
                  <a:pos x="T4" y="T5"/>
                </a:cxn>
                <a:cxn ang="0">
                  <a:pos x="T6" y="T7"/>
                </a:cxn>
                <a:cxn ang="0">
                  <a:pos x="T8" y="T9"/>
                </a:cxn>
              </a:cxnLst>
              <a:rect l="0" t="0" r="r" b="b"/>
              <a:pathLst>
                <a:path w="101" h="164">
                  <a:moveTo>
                    <a:pt x="101" y="45"/>
                  </a:moveTo>
                  <a:cubicBezTo>
                    <a:pt x="101" y="34"/>
                    <a:pt x="80" y="0"/>
                    <a:pt x="65" y="8"/>
                  </a:cubicBezTo>
                  <a:cubicBezTo>
                    <a:pt x="51" y="15"/>
                    <a:pt x="21" y="61"/>
                    <a:pt x="12" y="100"/>
                  </a:cubicBezTo>
                  <a:cubicBezTo>
                    <a:pt x="3" y="139"/>
                    <a:pt x="0" y="164"/>
                    <a:pt x="19" y="154"/>
                  </a:cubicBezTo>
                  <a:cubicBezTo>
                    <a:pt x="38" y="144"/>
                    <a:pt x="101" y="45"/>
                    <a:pt x="101" y="45"/>
                  </a:cubicBez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97" name="Freeform 423">
              <a:extLst>
                <a:ext uri="{FF2B5EF4-FFF2-40B4-BE49-F238E27FC236}">
                  <a16:creationId xmlns:a16="http://schemas.microsoft.com/office/drawing/2014/main" id="{E34AEA15-709C-0CAA-C1C0-9BBD3DDA5F64}"/>
                </a:ext>
              </a:extLst>
            </p:cNvPr>
            <p:cNvSpPr>
              <a:spLocks/>
            </p:cNvSpPr>
            <p:nvPr/>
          </p:nvSpPr>
          <p:spPr bwMode="auto">
            <a:xfrm>
              <a:off x="10291785" y="1844637"/>
              <a:ext cx="589270" cy="650493"/>
            </a:xfrm>
            <a:custGeom>
              <a:avLst/>
              <a:gdLst>
                <a:gd name="T0" fmla="*/ 21 w 945"/>
                <a:gd name="T1" fmla="*/ 618 h 1048"/>
                <a:gd name="T2" fmla="*/ 655 w 945"/>
                <a:gd name="T3" fmla="*/ 229 h 1048"/>
                <a:gd name="T4" fmla="*/ 727 w 945"/>
                <a:gd name="T5" fmla="*/ 819 h 1048"/>
                <a:gd name="T6" fmla="*/ 491 w 945"/>
                <a:gd name="T7" fmla="*/ 1013 h 1048"/>
                <a:gd name="T8" fmla="*/ 407 w 945"/>
                <a:gd name="T9" fmla="*/ 1040 h 1048"/>
                <a:gd name="T10" fmla="*/ 313 w 945"/>
                <a:gd name="T11" fmla="*/ 1019 h 1048"/>
                <a:gd name="T12" fmla="*/ 335 w 945"/>
                <a:gd name="T13" fmla="*/ 1042 h 1048"/>
                <a:gd name="T14" fmla="*/ 269 w 945"/>
                <a:gd name="T15" fmla="*/ 1018 h 1048"/>
                <a:gd name="T16" fmla="*/ 159 w 945"/>
                <a:gd name="T17" fmla="*/ 933 h 1048"/>
                <a:gd name="T18" fmla="*/ 166 w 945"/>
                <a:gd name="T19" fmla="*/ 960 h 1048"/>
                <a:gd name="T20" fmla="*/ 110 w 945"/>
                <a:gd name="T21" fmla="*/ 899 h 1048"/>
                <a:gd name="T22" fmla="*/ 49 w 945"/>
                <a:gd name="T23" fmla="*/ 782 h 1048"/>
                <a:gd name="T24" fmla="*/ 28 w 945"/>
                <a:gd name="T25" fmla="*/ 833 h 1048"/>
                <a:gd name="T26" fmla="*/ 4 w 945"/>
                <a:gd name="T27" fmla="*/ 690 h 1048"/>
                <a:gd name="T28" fmla="*/ 21 w 945"/>
                <a:gd name="T29" fmla="*/ 618 h 1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45" h="1048">
                  <a:moveTo>
                    <a:pt x="21" y="618"/>
                  </a:moveTo>
                  <a:cubicBezTo>
                    <a:pt x="14" y="428"/>
                    <a:pt x="345" y="0"/>
                    <a:pt x="655" y="229"/>
                  </a:cubicBezTo>
                  <a:cubicBezTo>
                    <a:pt x="945" y="443"/>
                    <a:pt x="825" y="694"/>
                    <a:pt x="727" y="819"/>
                  </a:cubicBezTo>
                  <a:cubicBezTo>
                    <a:pt x="674" y="887"/>
                    <a:pt x="586" y="1002"/>
                    <a:pt x="491" y="1013"/>
                  </a:cubicBezTo>
                  <a:cubicBezTo>
                    <a:pt x="477" y="1030"/>
                    <a:pt x="448" y="1038"/>
                    <a:pt x="407" y="1040"/>
                  </a:cubicBezTo>
                  <a:cubicBezTo>
                    <a:pt x="366" y="1041"/>
                    <a:pt x="313" y="1019"/>
                    <a:pt x="313" y="1019"/>
                  </a:cubicBezTo>
                  <a:cubicBezTo>
                    <a:pt x="313" y="1019"/>
                    <a:pt x="327" y="1036"/>
                    <a:pt x="335" y="1042"/>
                  </a:cubicBezTo>
                  <a:cubicBezTo>
                    <a:pt x="343" y="1048"/>
                    <a:pt x="312" y="1039"/>
                    <a:pt x="269" y="1018"/>
                  </a:cubicBezTo>
                  <a:cubicBezTo>
                    <a:pt x="226" y="996"/>
                    <a:pt x="159" y="933"/>
                    <a:pt x="159" y="933"/>
                  </a:cubicBezTo>
                  <a:cubicBezTo>
                    <a:pt x="166" y="960"/>
                    <a:pt x="166" y="960"/>
                    <a:pt x="166" y="960"/>
                  </a:cubicBezTo>
                  <a:cubicBezTo>
                    <a:pt x="166" y="960"/>
                    <a:pt x="142" y="945"/>
                    <a:pt x="110" y="899"/>
                  </a:cubicBezTo>
                  <a:cubicBezTo>
                    <a:pt x="79" y="853"/>
                    <a:pt x="51" y="779"/>
                    <a:pt x="49" y="782"/>
                  </a:cubicBezTo>
                  <a:cubicBezTo>
                    <a:pt x="46" y="786"/>
                    <a:pt x="28" y="828"/>
                    <a:pt x="28" y="833"/>
                  </a:cubicBezTo>
                  <a:cubicBezTo>
                    <a:pt x="28" y="838"/>
                    <a:pt x="0" y="764"/>
                    <a:pt x="4" y="690"/>
                  </a:cubicBezTo>
                  <a:cubicBezTo>
                    <a:pt x="5" y="666"/>
                    <a:pt x="12" y="641"/>
                    <a:pt x="21" y="618"/>
                  </a:cubicBez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98" name="Freeform 424">
              <a:extLst>
                <a:ext uri="{FF2B5EF4-FFF2-40B4-BE49-F238E27FC236}">
                  <a16:creationId xmlns:a16="http://schemas.microsoft.com/office/drawing/2014/main" id="{53F1707A-C2D7-AECB-39F4-F80F02208540}"/>
                </a:ext>
              </a:extLst>
            </p:cNvPr>
            <p:cNvSpPr>
              <a:spLocks/>
            </p:cNvSpPr>
            <p:nvPr/>
          </p:nvSpPr>
          <p:spPr bwMode="auto">
            <a:xfrm>
              <a:off x="8356341" y="2243314"/>
              <a:ext cx="338913" cy="689486"/>
            </a:xfrm>
            <a:custGeom>
              <a:avLst/>
              <a:gdLst>
                <a:gd name="T0" fmla="*/ 416 w 544"/>
                <a:gd name="T1" fmla="*/ 804 h 1111"/>
                <a:gd name="T2" fmla="*/ 439 w 544"/>
                <a:gd name="T3" fmla="*/ 833 h 1111"/>
                <a:gd name="T4" fmla="*/ 507 w 544"/>
                <a:gd name="T5" fmla="*/ 922 h 1111"/>
                <a:gd name="T6" fmla="*/ 510 w 544"/>
                <a:gd name="T7" fmla="*/ 947 h 1111"/>
                <a:gd name="T8" fmla="*/ 525 w 544"/>
                <a:gd name="T9" fmla="*/ 1004 h 1111"/>
                <a:gd name="T10" fmla="*/ 532 w 544"/>
                <a:gd name="T11" fmla="*/ 1027 h 1111"/>
                <a:gd name="T12" fmla="*/ 531 w 544"/>
                <a:gd name="T13" fmla="*/ 1066 h 1111"/>
                <a:gd name="T14" fmla="*/ 544 w 544"/>
                <a:gd name="T15" fmla="*/ 1101 h 1111"/>
                <a:gd name="T16" fmla="*/ 527 w 544"/>
                <a:gd name="T17" fmla="*/ 1110 h 1111"/>
                <a:gd name="T18" fmla="*/ 479 w 544"/>
                <a:gd name="T19" fmla="*/ 1029 h 1111"/>
                <a:gd name="T20" fmla="*/ 465 w 544"/>
                <a:gd name="T21" fmla="*/ 982 h 1111"/>
                <a:gd name="T22" fmla="*/ 460 w 544"/>
                <a:gd name="T23" fmla="*/ 975 h 1111"/>
                <a:gd name="T24" fmla="*/ 237 w 544"/>
                <a:gd name="T25" fmla="*/ 994 h 1111"/>
                <a:gd name="T26" fmla="*/ 241 w 544"/>
                <a:gd name="T27" fmla="*/ 890 h 1111"/>
                <a:gd name="T28" fmla="*/ 255 w 544"/>
                <a:gd name="T29" fmla="*/ 831 h 1111"/>
                <a:gd name="T30" fmla="*/ 264 w 544"/>
                <a:gd name="T31" fmla="*/ 790 h 1111"/>
                <a:gd name="T32" fmla="*/ 12 w 544"/>
                <a:gd name="T33" fmla="*/ 222 h 1111"/>
                <a:gd name="T34" fmla="*/ 169 w 544"/>
                <a:gd name="T35" fmla="*/ 86 h 1111"/>
                <a:gd name="T36" fmla="*/ 226 w 544"/>
                <a:gd name="T37" fmla="*/ 90 h 1111"/>
                <a:gd name="T38" fmla="*/ 416 w 544"/>
                <a:gd name="T39" fmla="*/ 804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4" h="1111">
                  <a:moveTo>
                    <a:pt x="416" y="804"/>
                  </a:moveTo>
                  <a:cubicBezTo>
                    <a:pt x="416" y="804"/>
                    <a:pt x="424" y="819"/>
                    <a:pt x="439" y="833"/>
                  </a:cubicBezTo>
                  <a:cubicBezTo>
                    <a:pt x="454" y="847"/>
                    <a:pt x="503" y="912"/>
                    <a:pt x="507" y="922"/>
                  </a:cubicBezTo>
                  <a:cubicBezTo>
                    <a:pt x="511" y="932"/>
                    <a:pt x="509" y="940"/>
                    <a:pt x="510" y="947"/>
                  </a:cubicBezTo>
                  <a:cubicBezTo>
                    <a:pt x="512" y="954"/>
                    <a:pt x="523" y="995"/>
                    <a:pt x="525" y="1004"/>
                  </a:cubicBezTo>
                  <a:cubicBezTo>
                    <a:pt x="527" y="1012"/>
                    <a:pt x="532" y="1014"/>
                    <a:pt x="532" y="1027"/>
                  </a:cubicBezTo>
                  <a:cubicBezTo>
                    <a:pt x="532" y="1040"/>
                    <a:pt x="530" y="1059"/>
                    <a:pt x="531" y="1066"/>
                  </a:cubicBezTo>
                  <a:cubicBezTo>
                    <a:pt x="532" y="1072"/>
                    <a:pt x="543" y="1093"/>
                    <a:pt x="544" y="1101"/>
                  </a:cubicBezTo>
                  <a:cubicBezTo>
                    <a:pt x="544" y="1108"/>
                    <a:pt x="529" y="1111"/>
                    <a:pt x="527" y="1110"/>
                  </a:cubicBezTo>
                  <a:cubicBezTo>
                    <a:pt x="525" y="1109"/>
                    <a:pt x="489" y="1106"/>
                    <a:pt x="479" y="1029"/>
                  </a:cubicBezTo>
                  <a:cubicBezTo>
                    <a:pt x="475" y="1016"/>
                    <a:pt x="470" y="1007"/>
                    <a:pt x="465" y="982"/>
                  </a:cubicBezTo>
                  <a:cubicBezTo>
                    <a:pt x="465" y="982"/>
                    <a:pt x="460" y="978"/>
                    <a:pt x="460" y="975"/>
                  </a:cubicBezTo>
                  <a:cubicBezTo>
                    <a:pt x="380" y="979"/>
                    <a:pt x="316" y="991"/>
                    <a:pt x="237" y="994"/>
                  </a:cubicBezTo>
                  <a:cubicBezTo>
                    <a:pt x="237" y="979"/>
                    <a:pt x="236" y="909"/>
                    <a:pt x="241" y="890"/>
                  </a:cubicBezTo>
                  <a:cubicBezTo>
                    <a:pt x="250" y="860"/>
                    <a:pt x="254" y="841"/>
                    <a:pt x="255" y="831"/>
                  </a:cubicBezTo>
                  <a:cubicBezTo>
                    <a:pt x="255" y="821"/>
                    <a:pt x="259" y="805"/>
                    <a:pt x="264" y="790"/>
                  </a:cubicBezTo>
                  <a:cubicBezTo>
                    <a:pt x="226" y="691"/>
                    <a:pt x="55" y="298"/>
                    <a:pt x="12" y="222"/>
                  </a:cubicBezTo>
                  <a:cubicBezTo>
                    <a:pt x="0" y="202"/>
                    <a:pt x="169" y="86"/>
                    <a:pt x="169" y="86"/>
                  </a:cubicBezTo>
                  <a:cubicBezTo>
                    <a:pt x="169" y="86"/>
                    <a:pt x="173" y="0"/>
                    <a:pt x="226" y="90"/>
                  </a:cubicBezTo>
                  <a:cubicBezTo>
                    <a:pt x="235" y="104"/>
                    <a:pt x="416" y="800"/>
                    <a:pt x="416" y="804"/>
                  </a:cubicBezTo>
                  <a:close/>
                </a:path>
              </a:pathLst>
            </a:custGeom>
            <a:solidFill>
              <a:srgbClr val="FDD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499" name="Freeform 425">
              <a:extLst>
                <a:ext uri="{FF2B5EF4-FFF2-40B4-BE49-F238E27FC236}">
                  <a16:creationId xmlns:a16="http://schemas.microsoft.com/office/drawing/2014/main" id="{DF9B8DB3-8F10-730F-4407-210E8FFE8543}"/>
                </a:ext>
              </a:extLst>
            </p:cNvPr>
            <p:cNvSpPr>
              <a:spLocks/>
            </p:cNvSpPr>
            <p:nvPr/>
          </p:nvSpPr>
          <p:spPr bwMode="auto">
            <a:xfrm>
              <a:off x="8155909" y="2938997"/>
              <a:ext cx="90011" cy="44824"/>
            </a:xfrm>
            <a:custGeom>
              <a:avLst/>
              <a:gdLst>
                <a:gd name="T0" fmla="*/ 0 w 144"/>
                <a:gd name="T1" fmla="*/ 21 h 72"/>
                <a:gd name="T2" fmla="*/ 33 w 144"/>
                <a:gd name="T3" fmla="*/ 30 h 72"/>
                <a:gd name="T4" fmla="*/ 64 w 144"/>
                <a:gd name="T5" fmla="*/ 46 h 72"/>
                <a:gd name="T6" fmla="*/ 56 w 144"/>
                <a:gd name="T7" fmla="*/ 72 h 72"/>
                <a:gd name="T8" fmla="*/ 144 w 144"/>
                <a:gd name="T9" fmla="*/ 54 h 72"/>
                <a:gd name="T10" fmla="*/ 143 w 144"/>
                <a:gd name="T11" fmla="*/ 0 h 72"/>
                <a:gd name="T12" fmla="*/ 4 w 144"/>
                <a:gd name="T13" fmla="*/ 16 h 72"/>
                <a:gd name="T14" fmla="*/ 0 w 144"/>
                <a:gd name="T15" fmla="*/ 21 h 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72">
                  <a:moveTo>
                    <a:pt x="0" y="21"/>
                  </a:moveTo>
                  <a:cubicBezTo>
                    <a:pt x="3" y="29"/>
                    <a:pt x="19" y="33"/>
                    <a:pt x="33" y="30"/>
                  </a:cubicBezTo>
                  <a:cubicBezTo>
                    <a:pt x="40" y="37"/>
                    <a:pt x="54" y="43"/>
                    <a:pt x="64" y="46"/>
                  </a:cubicBezTo>
                  <a:cubicBezTo>
                    <a:pt x="55" y="54"/>
                    <a:pt x="56" y="72"/>
                    <a:pt x="56" y="72"/>
                  </a:cubicBezTo>
                  <a:cubicBezTo>
                    <a:pt x="144" y="54"/>
                    <a:pt x="144" y="54"/>
                    <a:pt x="144" y="54"/>
                  </a:cubicBezTo>
                  <a:cubicBezTo>
                    <a:pt x="143" y="0"/>
                    <a:pt x="143" y="0"/>
                    <a:pt x="143" y="0"/>
                  </a:cubicBezTo>
                  <a:cubicBezTo>
                    <a:pt x="143" y="0"/>
                    <a:pt x="5" y="16"/>
                    <a:pt x="4" y="16"/>
                  </a:cubicBezTo>
                  <a:cubicBezTo>
                    <a:pt x="3" y="15"/>
                    <a:pt x="0" y="21"/>
                    <a:pt x="0" y="21"/>
                  </a:cubicBezTo>
                  <a:close/>
                </a:path>
              </a:pathLst>
            </a:custGeom>
            <a:solidFill>
              <a:srgbClr val="EAA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00" name="Freeform 426">
              <a:extLst>
                <a:ext uri="{FF2B5EF4-FFF2-40B4-BE49-F238E27FC236}">
                  <a16:creationId xmlns:a16="http://schemas.microsoft.com/office/drawing/2014/main" id="{F0D23D71-B60F-3D1E-292A-A007024A22B0}"/>
                </a:ext>
              </a:extLst>
            </p:cNvPr>
            <p:cNvSpPr>
              <a:spLocks/>
            </p:cNvSpPr>
            <p:nvPr/>
          </p:nvSpPr>
          <p:spPr bwMode="auto">
            <a:xfrm>
              <a:off x="8166841" y="2898182"/>
              <a:ext cx="49561" cy="49561"/>
            </a:xfrm>
            <a:custGeom>
              <a:avLst/>
              <a:gdLst>
                <a:gd name="T0" fmla="*/ 40 w 80"/>
                <a:gd name="T1" fmla="*/ 17 h 80"/>
                <a:gd name="T2" fmla="*/ 4 w 80"/>
                <a:gd name="T3" fmla="*/ 0 h 80"/>
                <a:gd name="T4" fmla="*/ 5 w 80"/>
                <a:gd name="T5" fmla="*/ 11 h 80"/>
                <a:gd name="T6" fmla="*/ 1 w 80"/>
                <a:gd name="T7" fmla="*/ 21 h 80"/>
                <a:gd name="T8" fmla="*/ 23 w 80"/>
                <a:gd name="T9" fmla="*/ 80 h 80"/>
                <a:gd name="T10" fmla="*/ 40 w 80"/>
                <a:gd name="T11" fmla="*/ 17 h 80"/>
              </a:gdLst>
              <a:ahLst/>
              <a:cxnLst>
                <a:cxn ang="0">
                  <a:pos x="T0" y="T1"/>
                </a:cxn>
                <a:cxn ang="0">
                  <a:pos x="T2" y="T3"/>
                </a:cxn>
                <a:cxn ang="0">
                  <a:pos x="T4" y="T5"/>
                </a:cxn>
                <a:cxn ang="0">
                  <a:pos x="T6" y="T7"/>
                </a:cxn>
                <a:cxn ang="0">
                  <a:pos x="T8" y="T9"/>
                </a:cxn>
                <a:cxn ang="0">
                  <a:pos x="T10" y="T11"/>
                </a:cxn>
              </a:cxnLst>
              <a:rect l="0" t="0" r="r" b="b"/>
              <a:pathLst>
                <a:path w="80" h="80">
                  <a:moveTo>
                    <a:pt x="40" y="17"/>
                  </a:moveTo>
                  <a:cubicBezTo>
                    <a:pt x="40" y="17"/>
                    <a:pt x="17" y="3"/>
                    <a:pt x="4" y="0"/>
                  </a:cubicBezTo>
                  <a:cubicBezTo>
                    <a:pt x="0" y="6"/>
                    <a:pt x="4" y="9"/>
                    <a:pt x="5" y="11"/>
                  </a:cubicBezTo>
                  <a:cubicBezTo>
                    <a:pt x="5" y="13"/>
                    <a:pt x="2" y="16"/>
                    <a:pt x="1" y="21"/>
                  </a:cubicBezTo>
                  <a:cubicBezTo>
                    <a:pt x="3" y="23"/>
                    <a:pt x="18" y="80"/>
                    <a:pt x="23" y="80"/>
                  </a:cubicBezTo>
                  <a:cubicBezTo>
                    <a:pt x="34" y="79"/>
                    <a:pt x="80" y="72"/>
                    <a:pt x="40" y="17"/>
                  </a:cubicBezTo>
                  <a:close/>
                </a:path>
              </a:pathLst>
            </a:custGeom>
            <a:solidFill>
              <a:srgbClr val="EAAC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01" name="Freeform 427">
              <a:extLst>
                <a:ext uri="{FF2B5EF4-FFF2-40B4-BE49-F238E27FC236}">
                  <a16:creationId xmlns:a16="http://schemas.microsoft.com/office/drawing/2014/main" id="{3A41449D-44B2-3E9E-298A-1541E195FDC4}"/>
                </a:ext>
              </a:extLst>
            </p:cNvPr>
            <p:cNvSpPr>
              <a:spLocks/>
            </p:cNvSpPr>
            <p:nvPr/>
          </p:nvSpPr>
          <p:spPr bwMode="auto">
            <a:xfrm>
              <a:off x="7526916" y="2906927"/>
              <a:ext cx="733945" cy="247443"/>
            </a:xfrm>
            <a:custGeom>
              <a:avLst/>
              <a:gdLst>
                <a:gd name="T0" fmla="*/ 784 w 1177"/>
                <a:gd name="T1" fmla="*/ 90 h 399"/>
                <a:gd name="T2" fmla="*/ 870 w 1177"/>
                <a:gd name="T3" fmla="*/ 44 h 399"/>
                <a:gd name="T4" fmla="*/ 1026 w 1177"/>
                <a:gd name="T5" fmla="*/ 8 h 399"/>
                <a:gd name="T6" fmla="*/ 1063 w 1177"/>
                <a:gd name="T7" fmla="*/ 3 h 399"/>
                <a:gd name="T8" fmla="*/ 1086 w 1177"/>
                <a:gd name="T9" fmla="*/ 0 h 399"/>
                <a:gd name="T10" fmla="*/ 1134 w 1177"/>
                <a:gd name="T11" fmla="*/ 5 h 399"/>
                <a:gd name="T12" fmla="*/ 1158 w 1177"/>
                <a:gd name="T13" fmla="*/ 7 h 399"/>
                <a:gd name="T14" fmla="*/ 1172 w 1177"/>
                <a:gd name="T15" fmla="*/ 21 h 399"/>
                <a:gd name="T16" fmla="*/ 1158 w 1177"/>
                <a:gd name="T17" fmla="*/ 54 h 399"/>
                <a:gd name="T18" fmla="*/ 1125 w 1177"/>
                <a:gd name="T19" fmla="*/ 64 h 399"/>
                <a:gd name="T20" fmla="*/ 1093 w 1177"/>
                <a:gd name="T21" fmla="*/ 63 h 399"/>
                <a:gd name="T22" fmla="*/ 1065 w 1177"/>
                <a:gd name="T23" fmla="*/ 63 h 399"/>
                <a:gd name="T24" fmla="*/ 1017 w 1177"/>
                <a:gd name="T25" fmla="*/ 71 h 399"/>
                <a:gd name="T26" fmla="*/ 1004 w 1177"/>
                <a:gd name="T27" fmla="*/ 78 h 399"/>
                <a:gd name="T28" fmla="*/ 1003 w 1177"/>
                <a:gd name="T29" fmla="*/ 102 h 399"/>
                <a:gd name="T30" fmla="*/ 1008 w 1177"/>
                <a:gd name="T31" fmla="*/ 114 h 399"/>
                <a:gd name="T32" fmla="*/ 1022 w 1177"/>
                <a:gd name="T33" fmla="*/ 123 h 399"/>
                <a:gd name="T34" fmla="*/ 1051 w 1177"/>
                <a:gd name="T35" fmla="*/ 123 h 399"/>
                <a:gd name="T36" fmla="*/ 1082 w 1177"/>
                <a:gd name="T37" fmla="*/ 118 h 399"/>
                <a:gd name="T38" fmla="*/ 1104 w 1177"/>
                <a:gd name="T39" fmla="*/ 113 h 399"/>
                <a:gd name="T40" fmla="*/ 1095 w 1177"/>
                <a:gd name="T41" fmla="*/ 180 h 399"/>
                <a:gd name="T42" fmla="*/ 1093 w 1177"/>
                <a:gd name="T43" fmla="*/ 206 h 399"/>
                <a:gd name="T44" fmla="*/ 1064 w 1177"/>
                <a:gd name="T45" fmla="*/ 236 h 399"/>
                <a:gd name="T46" fmla="*/ 1030 w 1177"/>
                <a:gd name="T47" fmla="*/ 240 h 399"/>
                <a:gd name="T48" fmla="*/ 905 w 1177"/>
                <a:gd name="T49" fmla="*/ 221 h 399"/>
                <a:gd name="T50" fmla="*/ 782 w 1177"/>
                <a:gd name="T51" fmla="*/ 217 h 399"/>
                <a:gd name="T52" fmla="*/ 62 w 1177"/>
                <a:gd name="T53" fmla="*/ 364 h 399"/>
                <a:gd name="T54" fmla="*/ 0 w 1177"/>
                <a:gd name="T55" fmla="*/ 176 h 399"/>
                <a:gd name="T56" fmla="*/ 784 w 1177"/>
                <a:gd name="T57" fmla="*/ 90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77" h="399">
                  <a:moveTo>
                    <a:pt x="784" y="90"/>
                  </a:moveTo>
                  <a:cubicBezTo>
                    <a:pt x="803" y="81"/>
                    <a:pt x="852" y="53"/>
                    <a:pt x="870" y="44"/>
                  </a:cubicBezTo>
                  <a:cubicBezTo>
                    <a:pt x="936" y="13"/>
                    <a:pt x="961" y="17"/>
                    <a:pt x="1026" y="8"/>
                  </a:cubicBezTo>
                  <a:cubicBezTo>
                    <a:pt x="1039" y="6"/>
                    <a:pt x="1051" y="5"/>
                    <a:pt x="1063" y="3"/>
                  </a:cubicBezTo>
                  <a:cubicBezTo>
                    <a:pt x="1076" y="1"/>
                    <a:pt x="1079" y="0"/>
                    <a:pt x="1086" y="0"/>
                  </a:cubicBezTo>
                  <a:cubicBezTo>
                    <a:pt x="1092" y="0"/>
                    <a:pt x="1123" y="3"/>
                    <a:pt x="1134" y="5"/>
                  </a:cubicBezTo>
                  <a:cubicBezTo>
                    <a:pt x="1146" y="7"/>
                    <a:pt x="1151" y="7"/>
                    <a:pt x="1158" y="7"/>
                  </a:cubicBezTo>
                  <a:cubicBezTo>
                    <a:pt x="1166" y="8"/>
                    <a:pt x="1172" y="18"/>
                    <a:pt x="1172" y="21"/>
                  </a:cubicBezTo>
                  <a:cubicBezTo>
                    <a:pt x="1173" y="25"/>
                    <a:pt x="1177" y="41"/>
                    <a:pt x="1158" y="54"/>
                  </a:cubicBezTo>
                  <a:cubicBezTo>
                    <a:pt x="1139" y="66"/>
                    <a:pt x="1129" y="61"/>
                    <a:pt x="1125" y="64"/>
                  </a:cubicBezTo>
                  <a:cubicBezTo>
                    <a:pt x="1121" y="66"/>
                    <a:pt x="1099" y="62"/>
                    <a:pt x="1093" y="63"/>
                  </a:cubicBezTo>
                  <a:cubicBezTo>
                    <a:pt x="1086" y="64"/>
                    <a:pt x="1069" y="62"/>
                    <a:pt x="1065" y="63"/>
                  </a:cubicBezTo>
                  <a:cubicBezTo>
                    <a:pt x="1061" y="63"/>
                    <a:pt x="1033" y="69"/>
                    <a:pt x="1017" y="71"/>
                  </a:cubicBezTo>
                  <a:cubicBezTo>
                    <a:pt x="1001" y="73"/>
                    <a:pt x="1004" y="78"/>
                    <a:pt x="1004" y="78"/>
                  </a:cubicBezTo>
                  <a:cubicBezTo>
                    <a:pt x="1004" y="78"/>
                    <a:pt x="1009" y="89"/>
                    <a:pt x="1003" y="102"/>
                  </a:cubicBezTo>
                  <a:cubicBezTo>
                    <a:pt x="1005" y="108"/>
                    <a:pt x="1008" y="114"/>
                    <a:pt x="1008" y="114"/>
                  </a:cubicBezTo>
                  <a:cubicBezTo>
                    <a:pt x="1008" y="114"/>
                    <a:pt x="1017" y="116"/>
                    <a:pt x="1022" y="123"/>
                  </a:cubicBezTo>
                  <a:cubicBezTo>
                    <a:pt x="1028" y="121"/>
                    <a:pt x="1040" y="120"/>
                    <a:pt x="1051" y="123"/>
                  </a:cubicBezTo>
                  <a:cubicBezTo>
                    <a:pt x="1051" y="123"/>
                    <a:pt x="1066" y="119"/>
                    <a:pt x="1082" y="118"/>
                  </a:cubicBezTo>
                  <a:cubicBezTo>
                    <a:pt x="1097" y="118"/>
                    <a:pt x="1104" y="113"/>
                    <a:pt x="1104" y="113"/>
                  </a:cubicBezTo>
                  <a:cubicBezTo>
                    <a:pt x="1095" y="180"/>
                    <a:pt x="1095" y="180"/>
                    <a:pt x="1095" y="180"/>
                  </a:cubicBezTo>
                  <a:cubicBezTo>
                    <a:pt x="1093" y="206"/>
                    <a:pt x="1093" y="206"/>
                    <a:pt x="1093" y="206"/>
                  </a:cubicBezTo>
                  <a:cubicBezTo>
                    <a:pt x="1093" y="206"/>
                    <a:pt x="1078" y="217"/>
                    <a:pt x="1064" y="236"/>
                  </a:cubicBezTo>
                  <a:cubicBezTo>
                    <a:pt x="1056" y="248"/>
                    <a:pt x="1032" y="241"/>
                    <a:pt x="1030" y="240"/>
                  </a:cubicBezTo>
                  <a:cubicBezTo>
                    <a:pt x="1030" y="240"/>
                    <a:pt x="943" y="222"/>
                    <a:pt x="905" y="221"/>
                  </a:cubicBezTo>
                  <a:cubicBezTo>
                    <a:pt x="868" y="219"/>
                    <a:pt x="806" y="214"/>
                    <a:pt x="782" y="217"/>
                  </a:cubicBezTo>
                  <a:cubicBezTo>
                    <a:pt x="614" y="245"/>
                    <a:pt x="185" y="399"/>
                    <a:pt x="62" y="364"/>
                  </a:cubicBezTo>
                  <a:cubicBezTo>
                    <a:pt x="0" y="176"/>
                    <a:pt x="0" y="176"/>
                    <a:pt x="0" y="176"/>
                  </a:cubicBezTo>
                  <a:cubicBezTo>
                    <a:pt x="216" y="122"/>
                    <a:pt x="621" y="169"/>
                    <a:pt x="784" y="90"/>
                  </a:cubicBezTo>
                  <a:close/>
                </a:path>
              </a:pathLst>
            </a:custGeom>
            <a:solidFill>
              <a:srgbClr val="FDD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02" name="Freeform 428">
              <a:extLst>
                <a:ext uri="{FF2B5EF4-FFF2-40B4-BE49-F238E27FC236}">
                  <a16:creationId xmlns:a16="http://schemas.microsoft.com/office/drawing/2014/main" id="{967E517E-ECD4-157D-E9EA-92DDC98E4587}"/>
                </a:ext>
              </a:extLst>
            </p:cNvPr>
            <p:cNvSpPr>
              <a:spLocks/>
            </p:cNvSpPr>
            <p:nvPr/>
          </p:nvSpPr>
          <p:spPr bwMode="auto">
            <a:xfrm>
              <a:off x="8229157" y="2894536"/>
              <a:ext cx="47739" cy="127183"/>
            </a:xfrm>
            <a:custGeom>
              <a:avLst/>
              <a:gdLst>
                <a:gd name="T0" fmla="*/ 0 w 77"/>
                <a:gd name="T1" fmla="*/ 205 h 205"/>
                <a:gd name="T2" fmla="*/ 63 w 77"/>
                <a:gd name="T3" fmla="*/ 173 h 205"/>
                <a:gd name="T4" fmla="*/ 77 w 77"/>
                <a:gd name="T5" fmla="*/ 153 h 205"/>
                <a:gd name="T6" fmla="*/ 74 w 77"/>
                <a:gd name="T7" fmla="*/ 142 h 205"/>
                <a:gd name="T8" fmla="*/ 68 w 77"/>
                <a:gd name="T9" fmla="*/ 74 h 205"/>
                <a:gd name="T10" fmla="*/ 57 w 77"/>
                <a:gd name="T11" fmla="*/ 38 h 205"/>
                <a:gd name="T12" fmla="*/ 49 w 77"/>
                <a:gd name="T13" fmla="*/ 3 h 205"/>
                <a:gd name="T14" fmla="*/ 46 w 77"/>
                <a:gd name="T15" fmla="*/ 5 h 205"/>
                <a:gd name="T16" fmla="*/ 23 w 77"/>
                <a:gd name="T17" fmla="*/ 26 h 205"/>
                <a:gd name="T18" fmla="*/ 24 w 77"/>
                <a:gd name="T19" fmla="*/ 79 h 205"/>
                <a:gd name="T20" fmla="*/ 21 w 77"/>
                <a:gd name="T21" fmla="*/ 123 h 205"/>
                <a:gd name="T22" fmla="*/ 10 w 77"/>
                <a:gd name="T23" fmla="*/ 125 h 205"/>
                <a:gd name="T24" fmla="*/ 0 w 77"/>
                <a:gd name="T25"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7" h="205">
                  <a:moveTo>
                    <a:pt x="0" y="205"/>
                  </a:moveTo>
                  <a:cubicBezTo>
                    <a:pt x="0" y="205"/>
                    <a:pt x="53" y="178"/>
                    <a:pt x="63" y="173"/>
                  </a:cubicBezTo>
                  <a:cubicBezTo>
                    <a:pt x="74" y="168"/>
                    <a:pt x="77" y="153"/>
                    <a:pt x="77" y="153"/>
                  </a:cubicBezTo>
                  <a:cubicBezTo>
                    <a:pt x="77" y="153"/>
                    <a:pt x="77" y="151"/>
                    <a:pt x="74" y="142"/>
                  </a:cubicBezTo>
                  <a:cubicBezTo>
                    <a:pt x="70" y="132"/>
                    <a:pt x="73" y="90"/>
                    <a:pt x="68" y="74"/>
                  </a:cubicBezTo>
                  <a:cubicBezTo>
                    <a:pt x="64" y="57"/>
                    <a:pt x="59" y="43"/>
                    <a:pt x="57" y="38"/>
                  </a:cubicBezTo>
                  <a:cubicBezTo>
                    <a:pt x="55" y="33"/>
                    <a:pt x="56" y="15"/>
                    <a:pt x="49" y="3"/>
                  </a:cubicBezTo>
                  <a:cubicBezTo>
                    <a:pt x="45" y="0"/>
                    <a:pt x="46" y="5"/>
                    <a:pt x="46" y="5"/>
                  </a:cubicBezTo>
                  <a:cubicBezTo>
                    <a:pt x="46" y="5"/>
                    <a:pt x="26" y="7"/>
                    <a:pt x="23" y="26"/>
                  </a:cubicBezTo>
                  <a:cubicBezTo>
                    <a:pt x="24" y="79"/>
                    <a:pt x="24" y="79"/>
                    <a:pt x="24" y="79"/>
                  </a:cubicBezTo>
                  <a:cubicBezTo>
                    <a:pt x="24" y="79"/>
                    <a:pt x="12" y="99"/>
                    <a:pt x="21" y="123"/>
                  </a:cubicBezTo>
                  <a:cubicBezTo>
                    <a:pt x="17" y="123"/>
                    <a:pt x="17" y="124"/>
                    <a:pt x="10" y="125"/>
                  </a:cubicBezTo>
                  <a:lnTo>
                    <a:pt x="0" y="205"/>
                  </a:lnTo>
                  <a:close/>
                </a:path>
              </a:pathLst>
            </a:custGeom>
            <a:solidFill>
              <a:srgbClr val="FDD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03" name="Freeform 429">
              <a:extLst>
                <a:ext uri="{FF2B5EF4-FFF2-40B4-BE49-F238E27FC236}">
                  <a16:creationId xmlns:a16="http://schemas.microsoft.com/office/drawing/2014/main" id="{86BD7F2E-3354-740B-B2E1-B120494335F7}"/>
                </a:ext>
              </a:extLst>
            </p:cNvPr>
            <p:cNvSpPr>
              <a:spLocks/>
            </p:cNvSpPr>
            <p:nvPr/>
          </p:nvSpPr>
          <p:spPr bwMode="auto">
            <a:xfrm>
              <a:off x="8210936" y="3070553"/>
              <a:ext cx="6924" cy="8382"/>
            </a:xfrm>
            <a:custGeom>
              <a:avLst/>
              <a:gdLst>
                <a:gd name="T0" fmla="*/ 14 w 19"/>
                <a:gd name="T1" fmla="*/ 23 h 23"/>
                <a:gd name="T2" fmla="*/ 3 w 19"/>
                <a:gd name="T3" fmla="*/ 21 h 23"/>
                <a:gd name="T4" fmla="*/ 0 w 19"/>
                <a:gd name="T5" fmla="*/ 18 h 23"/>
                <a:gd name="T6" fmla="*/ 2 w 19"/>
                <a:gd name="T7" fmla="*/ 4 h 23"/>
                <a:gd name="T8" fmla="*/ 5 w 19"/>
                <a:gd name="T9" fmla="*/ 0 h 23"/>
                <a:gd name="T10" fmla="*/ 15 w 19"/>
                <a:gd name="T11" fmla="*/ 2 h 23"/>
                <a:gd name="T12" fmla="*/ 19 w 19"/>
                <a:gd name="T13" fmla="*/ 6 h 23"/>
                <a:gd name="T14" fmla="*/ 17 w 19"/>
                <a:gd name="T15" fmla="*/ 19 h 23"/>
                <a:gd name="T16" fmla="*/ 14 w 19"/>
                <a:gd name="T1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3">
                  <a:moveTo>
                    <a:pt x="14" y="23"/>
                  </a:moveTo>
                  <a:lnTo>
                    <a:pt x="3" y="21"/>
                  </a:lnTo>
                  <a:lnTo>
                    <a:pt x="0" y="18"/>
                  </a:lnTo>
                  <a:lnTo>
                    <a:pt x="2" y="4"/>
                  </a:lnTo>
                  <a:lnTo>
                    <a:pt x="5" y="0"/>
                  </a:lnTo>
                  <a:lnTo>
                    <a:pt x="15" y="2"/>
                  </a:lnTo>
                  <a:lnTo>
                    <a:pt x="19" y="6"/>
                  </a:lnTo>
                  <a:lnTo>
                    <a:pt x="17" y="19"/>
                  </a:lnTo>
                  <a:lnTo>
                    <a:pt x="14" y="23"/>
                  </a:lnTo>
                  <a:close/>
                </a:path>
              </a:pathLst>
            </a:custGeom>
            <a:solidFill>
              <a:srgbClr val="A5A7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04" name="Freeform 430">
              <a:extLst>
                <a:ext uri="{FF2B5EF4-FFF2-40B4-BE49-F238E27FC236}">
                  <a16:creationId xmlns:a16="http://schemas.microsoft.com/office/drawing/2014/main" id="{6B6E31D4-CF78-1B67-CA24-B94A84EAB636}"/>
                </a:ext>
              </a:extLst>
            </p:cNvPr>
            <p:cNvSpPr>
              <a:spLocks/>
            </p:cNvSpPr>
            <p:nvPr/>
          </p:nvSpPr>
          <p:spPr bwMode="auto">
            <a:xfrm>
              <a:off x="8240090" y="2834042"/>
              <a:ext cx="3280" cy="12755"/>
            </a:xfrm>
            <a:custGeom>
              <a:avLst/>
              <a:gdLst>
                <a:gd name="T0" fmla="*/ 1 w 5"/>
                <a:gd name="T1" fmla="*/ 10 h 20"/>
                <a:gd name="T2" fmla="*/ 4 w 5"/>
                <a:gd name="T3" fmla="*/ 1 h 20"/>
                <a:gd name="T4" fmla="*/ 5 w 5"/>
                <a:gd name="T5" fmla="*/ 10 h 20"/>
                <a:gd name="T6" fmla="*/ 2 w 5"/>
                <a:gd name="T7" fmla="*/ 20 h 20"/>
                <a:gd name="T8" fmla="*/ 1 w 5"/>
                <a:gd name="T9" fmla="*/ 10 h 20"/>
              </a:gdLst>
              <a:ahLst/>
              <a:cxnLst>
                <a:cxn ang="0">
                  <a:pos x="T0" y="T1"/>
                </a:cxn>
                <a:cxn ang="0">
                  <a:pos x="T2" y="T3"/>
                </a:cxn>
                <a:cxn ang="0">
                  <a:pos x="T4" y="T5"/>
                </a:cxn>
                <a:cxn ang="0">
                  <a:pos x="T6" y="T7"/>
                </a:cxn>
                <a:cxn ang="0">
                  <a:pos x="T8" y="T9"/>
                </a:cxn>
              </a:cxnLst>
              <a:rect l="0" t="0" r="r" b="b"/>
              <a:pathLst>
                <a:path w="5" h="20">
                  <a:moveTo>
                    <a:pt x="1" y="10"/>
                  </a:moveTo>
                  <a:cubicBezTo>
                    <a:pt x="1" y="5"/>
                    <a:pt x="3" y="0"/>
                    <a:pt x="4" y="1"/>
                  </a:cubicBezTo>
                  <a:cubicBezTo>
                    <a:pt x="5" y="1"/>
                    <a:pt x="5" y="5"/>
                    <a:pt x="5" y="10"/>
                  </a:cubicBezTo>
                  <a:cubicBezTo>
                    <a:pt x="4" y="16"/>
                    <a:pt x="3" y="20"/>
                    <a:pt x="2" y="20"/>
                  </a:cubicBezTo>
                  <a:cubicBezTo>
                    <a:pt x="1" y="20"/>
                    <a:pt x="0" y="15"/>
                    <a:pt x="1" y="10"/>
                  </a:cubicBezTo>
                  <a:close/>
                </a:path>
              </a:pathLst>
            </a:custGeom>
            <a:solidFill>
              <a:srgbClr val="22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05" name="Freeform 431">
              <a:extLst>
                <a:ext uri="{FF2B5EF4-FFF2-40B4-BE49-F238E27FC236}">
                  <a16:creationId xmlns:a16="http://schemas.microsoft.com/office/drawing/2014/main" id="{8162FB75-7162-B47D-B574-2F626B31E645}"/>
                </a:ext>
              </a:extLst>
            </p:cNvPr>
            <p:cNvSpPr>
              <a:spLocks/>
            </p:cNvSpPr>
            <p:nvPr/>
          </p:nvSpPr>
          <p:spPr bwMode="auto">
            <a:xfrm>
              <a:off x="8206562" y="2857001"/>
              <a:ext cx="41909" cy="217560"/>
            </a:xfrm>
            <a:custGeom>
              <a:avLst/>
              <a:gdLst>
                <a:gd name="T0" fmla="*/ 12 w 67"/>
                <a:gd name="T1" fmla="*/ 169 h 350"/>
                <a:gd name="T2" fmla="*/ 41 w 67"/>
                <a:gd name="T3" fmla="*/ 0 h 350"/>
                <a:gd name="T4" fmla="*/ 66 w 67"/>
                <a:gd name="T5" fmla="*/ 3 h 350"/>
                <a:gd name="T6" fmla="*/ 55 w 67"/>
                <a:gd name="T7" fmla="*/ 174 h 350"/>
                <a:gd name="T8" fmla="*/ 25 w 67"/>
                <a:gd name="T9" fmla="*/ 346 h 350"/>
                <a:gd name="T10" fmla="*/ 13 w 67"/>
                <a:gd name="T11" fmla="*/ 349 h 350"/>
                <a:gd name="T12" fmla="*/ 2 w 67"/>
                <a:gd name="T13" fmla="*/ 343 h 350"/>
                <a:gd name="T14" fmla="*/ 12 w 67"/>
                <a:gd name="T15" fmla="*/ 169 h 3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350">
                  <a:moveTo>
                    <a:pt x="12" y="169"/>
                  </a:moveTo>
                  <a:cubicBezTo>
                    <a:pt x="20" y="98"/>
                    <a:pt x="31" y="36"/>
                    <a:pt x="41" y="0"/>
                  </a:cubicBezTo>
                  <a:cubicBezTo>
                    <a:pt x="66" y="3"/>
                    <a:pt x="66" y="3"/>
                    <a:pt x="66" y="3"/>
                  </a:cubicBezTo>
                  <a:cubicBezTo>
                    <a:pt x="67" y="40"/>
                    <a:pt x="64" y="103"/>
                    <a:pt x="55" y="174"/>
                  </a:cubicBezTo>
                  <a:cubicBezTo>
                    <a:pt x="47" y="247"/>
                    <a:pt x="35" y="310"/>
                    <a:pt x="25" y="346"/>
                  </a:cubicBezTo>
                  <a:cubicBezTo>
                    <a:pt x="25" y="346"/>
                    <a:pt x="24" y="350"/>
                    <a:pt x="13" y="349"/>
                  </a:cubicBezTo>
                  <a:cubicBezTo>
                    <a:pt x="2" y="347"/>
                    <a:pt x="2" y="343"/>
                    <a:pt x="2" y="343"/>
                  </a:cubicBezTo>
                  <a:cubicBezTo>
                    <a:pt x="0" y="306"/>
                    <a:pt x="3" y="242"/>
                    <a:pt x="12" y="169"/>
                  </a:cubicBezTo>
                  <a:close/>
                </a:path>
              </a:pathLst>
            </a:custGeom>
            <a:solidFill>
              <a:srgbClr val="42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06" name="Freeform 432">
              <a:extLst>
                <a:ext uri="{FF2B5EF4-FFF2-40B4-BE49-F238E27FC236}">
                  <a16:creationId xmlns:a16="http://schemas.microsoft.com/office/drawing/2014/main" id="{BD946316-39A2-D2A5-58CA-1FB46F48EE38}"/>
                </a:ext>
              </a:extLst>
            </p:cNvPr>
            <p:cNvSpPr>
              <a:spLocks/>
            </p:cNvSpPr>
            <p:nvPr/>
          </p:nvSpPr>
          <p:spPr bwMode="auto">
            <a:xfrm>
              <a:off x="8207292" y="2968150"/>
              <a:ext cx="41180" cy="102403"/>
            </a:xfrm>
            <a:custGeom>
              <a:avLst/>
              <a:gdLst>
                <a:gd name="T0" fmla="*/ 27 w 66"/>
                <a:gd name="T1" fmla="*/ 154 h 165"/>
                <a:gd name="T2" fmla="*/ 27 w 66"/>
                <a:gd name="T3" fmla="*/ 154 h 165"/>
                <a:gd name="T4" fmla="*/ 34 w 66"/>
                <a:gd name="T5" fmla="*/ 154 h 165"/>
                <a:gd name="T6" fmla="*/ 51 w 66"/>
                <a:gd name="T7" fmla="*/ 56 h 165"/>
                <a:gd name="T8" fmla="*/ 66 w 66"/>
                <a:gd name="T9" fmla="*/ 0 h 165"/>
                <a:gd name="T10" fmla="*/ 40 w 66"/>
                <a:gd name="T11" fmla="*/ 160 h 165"/>
                <a:gd name="T12" fmla="*/ 25 w 66"/>
                <a:gd name="T13" fmla="*/ 162 h 165"/>
                <a:gd name="T14" fmla="*/ 0 w 66"/>
                <a:gd name="T15" fmla="*/ 160 h 165"/>
                <a:gd name="T16" fmla="*/ 0 w 66"/>
                <a:gd name="T17" fmla="*/ 151 h 165"/>
                <a:gd name="T18" fmla="*/ 24 w 66"/>
                <a:gd name="T19" fmla="*/ 154 h 165"/>
                <a:gd name="T20" fmla="*/ 27 w 66"/>
                <a:gd name="T21" fmla="*/ 15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 h="165">
                  <a:moveTo>
                    <a:pt x="27" y="154"/>
                  </a:moveTo>
                  <a:cubicBezTo>
                    <a:pt x="27" y="154"/>
                    <a:pt x="27" y="154"/>
                    <a:pt x="27" y="154"/>
                  </a:cubicBezTo>
                  <a:cubicBezTo>
                    <a:pt x="30" y="155"/>
                    <a:pt x="33" y="155"/>
                    <a:pt x="34" y="154"/>
                  </a:cubicBezTo>
                  <a:cubicBezTo>
                    <a:pt x="37" y="152"/>
                    <a:pt x="50" y="74"/>
                    <a:pt x="51" y="56"/>
                  </a:cubicBezTo>
                  <a:cubicBezTo>
                    <a:pt x="54" y="28"/>
                    <a:pt x="47" y="23"/>
                    <a:pt x="66" y="0"/>
                  </a:cubicBezTo>
                  <a:cubicBezTo>
                    <a:pt x="66" y="0"/>
                    <a:pt x="41" y="158"/>
                    <a:pt x="40" y="160"/>
                  </a:cubicBezTo>
                  <a:cubicBezTo>
                    <a:pt x="37" y="165"/>
                    <a:pt x="31" y="163"/>
                    <a:pt x="25" y="162"/>
                  </a:cubicBezTo>
                  <a:cubicBezTo>
                    <a:pt x="0" y="160"/>
                    <a:pt x="0" y="160"/>
                    <a:pt x="0" y="160"/>
                  </a:cubicBezTo>
                  <a:cubicBezTo>
                    <a:pt x="0" y="157"/>
                    <a:pt x="0" y="154"/>
                    <a:pt x="0" y="151"/>
                  </a:cubicBezTo>
                  <a:cubicBezTo>
                    <a:pt x="24" y="154"/>
                    <a:pt x="24" y="154"/>
                    <a:pt x="24" y="154"/>
                  </a:cubicBezTo>
                  <a:lnTo>
                    <a:pt x="27" y="154"/>
                  </a:lnTo>
                  <a:close/>
                </a:path>
              </a:pathLst>
            </a:custGeom>
            <a:solidFill>
              <a:srgbClr val="8386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07" name="Freeform 433">
              <a:extLst>
                <a:ext uri="{FF2B5EF4-FFF2-40B4-BE49-F238E27FC236}">
                  <a16:creationId xmlns:a16="http://schemas.microsoft.com/office/drawing/2014/main" id="{D78B5EF5-A2BB-BA60-9FEA-0BBF972181B7}"/>
                </a:ext>
              </a:extLst>
            </p:cNvPr>
            <p:cNvSpPr>
              <a:spLocks/>
            </p:cNvSpPr>
            <p:nvPr/>
          </p:nvSpPr>
          <p:spPr bwMode="auto">
            <a:xfrm>
              <a:off x="8215309" y="2947743"/>
              <a:ext cx="27332" cy="8746"/>
            </a:xfrm>
            <a:custGeom>
              <a:avLst/>
              <a:gdLst>
                <a:gd name="T0" fmla="*/ 0 w 44"/>
                <a:gd name="T1" fmla="*/ 9 h 14"/>
                <a:gd name="T2" fmla="*/ 1 w 44"/>
                <a:gd name="T3" fmla="*/ 0 h 14"/>
                <a:gd name="T4" fmla="*/ 44 w 44"/>
                <a:gd name="T5" fmla="*/ 6 h 14"/>
                <a:gd name="T6" fmla="*/ 43 w 44"/>
                <a:gd name="T7" fmla="*/ 14 h 14"/>
                <a:gd name="T8" fmla="*/ 0 w 44"/>
                <a:gd name="T9" fmla="*/ 9 h 14"/>
              </a:gdLst>
              <a:ahLst/>
              <a:cxnLst>
                <a:cxn ang="0">
                  <a:pos x="T0" y="T1"/>
                </a:cxn>
                <a:cxn ang="0">
                  <a:pos x="T2" y="T3"/>
                </a:cxn>
                <a:cxn ang="0">
                  <a:pos x="T4" y="T5"/>
                </a:cxn>
                <a:cxn ang="0">
                  <a:pos x="T6" y="T7"/>
                </a:cxn>
                <a:cxn ang="0">
                  <a:pos x="T8" y="T9"/>
                </a:cxn>
              </a:cxnLst>
              <a:rect l="0" t="0" r="r" b="b"/>
              <a:pathLst>
                <a:path w="44" h="14">
                  <a:moveTo>
                    <a:pt x="0" y="9"/>
                  </a:moveTo>
                  <a:cubicBezTo>
                    <a:pt x="0" y="6"/>
                    <a:pt x="0" y="3"/>
                    <a:pt x="1" y="0"/>
                  </a:cubicBezTo>
                  <a:cubicBezTo>
                    <a:pt x="44" y="6"/>
                    <a:pt x="44" y="6"/>
                    <a:pt x="44" y="6"/>
                  </a:cubicBezTo>
                  <a:cubicBezTo>
                    <a:pt x="44" y="8"/>
                    <a:pt x="43" y="11"/>
                    <a:pt x="43" y="14"/>
                  </a:cubicBezTo>
                  <a:lnTo>
                    <a:pt x="0" y="9"/>
                  </a:lnTo>
                  <a:close/>
                </a:path>
              </a:pathLst>
            </a:custGeom>
            <a:solidFill>
              <a:srgbClr val="A5A7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08" name="Freeform 434">
              <a:extLst>
                <a:ext uri="{FF2B5EF4-FFF2-40B4-BE49-F238E27FC236}">
                  <a16:creationId xmlns:a16="http://schemas.microsoft.com/office/drawing/2014/main" id="{31EBAEAB-57CD-9B63-C9CD-9ABE23CB5F7E}"/>
                </a:ext>
              </a:extLst>
            </p:cNvPr>
            <p:cNvSpPr>
              <a:spLocks/>
            </p:cNvSpPr>
            <p:nvPr/>
          </p:nvSpPr>
          <p:spPr bwMode="auto">
            <a:xfrm>
              <a:off x="8232073" y="2838052"/>
              <a:ext cx="15670" cy="21136"/>
            </a:xfrm>
            <a:custGeom>
              <a:avLst/>
              <a:gdLst>
                <a:gd name="T0" fmla="*/ 0 w 25"/>
                <a:gd name="T1" fmla="*/ 31 h 34"/>
                <a:gd name="T2" fmla="*/ 12 w 25"/>
                <a:gd name="T3" fmla="*/ 0 h 34"/>
                <a:gd name="T4" fmla="*/ 20 w 25"/>
                <a:gd name="T5" fmla="*/ 1 h 34"/>
                <a:gd name="T6" fmla="*/ 25 w 25"/>
                <a:gd name="T7" fmla="*/ 34 h 34"/>
                <a:gd name="T8" fmla="*/ 0 w 25"/>
                <a:gd name="T9" fmla="*/ 31 h 34"/>
              </a:gdLst>
              <a:ahLst/>
              <a:cxnLst>
                <a:cxn ang="0">
                  <a:pos x="T0" y="T1"/>
                </a:cxn>
                <a:cxn ang="0">
                  <a:pos x="T2" y="T3"/>
                </a:cxn>
                <a:cxn ang="0">
                  <a:pos x="T4" y="T5"/>
                </a:cxn>
                <a:cxn ang="0">
                  <a:pos x="T6" y="T7"/>
                </a:cxn>
                <a:cxn ang="0">
                  <a:pos x="T8" y="T9"/>
                </a:cxn>
              </a:cxnLst>
              <a:rect l="0" t="0" r="r" b="b"/>
              <a:pathLst>
                <a:path w="25" h="34">
                  <a:moveTo>
                    <a:pt x="0" y="31"/>
                  </a:moveTo>
                  <a:cubicBezTo>
                    <a:pt x="5" y="16"/>
                    <a:pt x="9" y="5"/>
                    <a:pt x="12" y="0"/>
                  </a:cubicBezTo>
                  <a:cubicBezTo>
                    <a:pt x="20" y="1"/>
                    <a:pt x="20" y="1"/>
                    <a:pt x="20" y="1"/>
                  </a:cubicBezTo>
                  <a:cubicBezTo>
                    <a:pt x="23" y="7"/>
                    <a:pt x="24" y="18"/>
                    <a:pt x="25" y="34"/>
                  </a:cubicBezTo>
                  <a:lnTo>
                    <a:pt x="0" y="31"/>
                  </a:lnTo>
                  <a:close/>
                </a:path>
              </a:pathLst>
            </a:custGeom>
            <a:solidFill>
              <a:srgbClr val="A5A7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09" name="Freeform 435">
              <a:extLst>
                <a:ext uri="{FF2B5EF4-FFF2-40B4-BE49-F238E27FC236}">
                  <a16:creationId xmlns:a16="http://schemas.microsoft.com/office/drawing/2014/main" id="{6E8BBB91-5A32-7BC2-0654-9BE6D867552E}"/>
                </a:ext>
              </a:extLst>
            </p:cNvPr>
            <p:cNvSpPr>
              <a:spLocks/>
            </p:cNvSpPr>
            <p:nvPr/>
          </p:nvSpPr>
          <p:spPr bwMode="auto">
            <a:xfrm>
              <a:off x="7350172" y="2005347"/>
              <a:ext cx="1157039" cy="1127522"/>
            </a:xfrm>
            <a:custGeom>
              <a:avLst/>
              <a:gdLst>
                <a:gd name="T0" fmla="*/ 496 w 1856"/>
                <a:gd name="T1" fmla="*/ 1600 h 1816"/>
                <a:gd name="T2" fmla="*/ 420 w 1856"/>
                <a:gd name="T3" fmla="*/ 1367 h 1816"/>
                <a:gd name="T4" fmla="*/ 365 w 1856"/>
                <a:gd name="T5" fmla="*/ 1043 h 1816"/>
                <a:gd name="T6" fmla="*/ 628 w 1856"/>
                <a:gd name="T7" fmla="*/ 1099 h 1816"/>
                <a:gd name="T8" fmla="*/ 894 w 1856"/>
                <a:gd name="T9" fmla="*/ 818 h 1816"/>
                <a:gd name="T10" fmla="*/ 1255 w 1856"/>
                <a:gd name="T11" fmla="*/ 689 h 1816"/>
                <a:gd name="T12" fmla="*/ 1344 w 1856"/>
                <a:gd name="T13" fmla="*/ 441 h 1816"/>
                <a:gd name="T14" fmla="*/ 1517 w 1856"/>
                <a:gd name="T15" fmla="*/ 497 h 1816"/>
                <a:gd name="T16" fmla="*/ 1577 w 1856"/>
                <a:gd name="T17" fmla="*/ 571 h 1816"/>
                <a:gd name="T18" fmla="*/ 1589 w 1856"/>
                <a:gd name="T19" fmla="*/ 621 h 1816"/>
                <a:gd name="T20" fmla="*/ 1633 w 1856"/>
                <a:gd name="T21" fmla="*/ 652 h 1816"/>
                <a:gd name="T22" fmla="*/ 1745 w 1856"/>
                <a:gd name="T23" fmla="*/ 616 h 1816"/>
                <a:gd name="T24" fmla="*/ 1838 w 1856"/>
                <a:gd name="T25" fmla="*/ 525 h 1816"/>
                <a:gd name="T26" fmla="*/ 1837 w 1856"/>
                <a:gd name="T27" fmla="*/ 455 h 1816"/>
                <a:gd name="T28" fmla="*/ 1738 w 1856"/>
                <a:gd name="T29" fmla="*/ 354 h 1816"/>
                <a:gd name="T30" fmla="*/ 1327 w 1856"/>
                <a:gd name="T31" fmla="*/ 78 h 1816"/>
                <a:gd name="T32" fmla="*/ 888 w 1856"/>
                <a:gd name="T33" fmla="*/ 113 h 1816"/>
                <a:gd name="T34" fmla="*/ 619 w 1856"/>
                <a:gd name="T35" fmla="*/ 275 h 1816"/>
                <a:gd name="T36" fmla="*/ 618 w 1856"/>
                <a:gd name="T37" fmla="*/ 273 h 1816"/>
                <a:gd name="T38" fmla="*/ 553 w 1856"/>
                <a:gd name="T39" fmla="*/ 317 h 1816"/>
                <a:gd name="T40" fmla="*/ 486 w 1856"/>
                <a:gd name="T41" fmla="*/ 360 h 1816"/>
                <a:gd name="T42" fmla="*/ 488 w 1856"/>
                <a:gd name="T43" fmla="*/ 362 h 1816"/>
                <a:gd name="T44" fmla="*/ 226 w 1856"/>
                <a:gd name="T45" fmla="*/ 564 h 1816"/>
                <a:gd name="T46" fmla="*/ 60 w 1856"/>
                <a:gd name="T47" fmla="*/ 871 h 1816"/>
                <a:gd name="T48" fmla="*/ 346 w 1856"/>
                <a:gd name="T49" fmla="*/ 1816 h 1816"/>
                <a:gd name="T50" fmla="*/ 408 w 1856"/>
                <a:gd name="T51" fmla="*/ 1717 h 1816"/>
                <a:gd name="T52" fmla="*/ 496 w 1856"/>
                <a:gd name="T53" fmla="*/ 1600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56" h="1816">
                  <a:moveTo>
                    <a:pt x="496" y="1600"/>
                  </a:moveTo>
                  <a:cubicBezTo>
                    <a:pt x="503" y="1585"/>
                    <a:pt x="455" y="1504"/>
                    <a:pt x="420" y="1367"/>
                  </a:cubicBezTo>
                  <a:cubicBezTo>
                    <a:pt x="400" y="1287"/>
                    <a:pt x="365" y="1128"/>
                    <a:pt x="365" y="1043"/>
                  </a:cubicBezTo>
                  <a:cubicBezTo>
                    <a:pt x="400" y="983"/>
                    <a:pt x="545" y="1105"/>
                    <a:pt x="628" y="1099"/>
                  </a:cubicBezTo>
                  <a:cubicBezTo>
                    <a:pt x="870" y="1083"/>
                    <a:pt x="799" y="887"/>
                    <a:pt x="894" y="818"/>
                  </a:cubicBezTo>
                  <a:cubicBezTo>
                    <a:pt x="974" y="759"/>
                    <a:pt x="1134" y="904"/>
                    <a:pt x="1255" y="689"/>
                  </a:cubicBezTo>
                  <a:cubicBezTo>
                    <a:pt x="1300" y="608"/>
                    <a:pt x="1259" y="432"/>
                    <a:pt x="1344" y="441"/>
                  </a:cubicBezTo>
                  <a:cubicBezTo>
                    <a:pt x="1386" y="440"/>
                    <a:pt x="1477" y="471"/>
                    <a:pt x="1517" y="497"/>
                  </a:cubicBezTo>
                  <a:cubicBezTo>
                    <a:pt x="1526" y="503"/>
                    <a:pt x="1570" y="538"/>
                    <a:pt x="1577" y="571"/>
                  </a:cubicBezTo>
                  <a:cubicBezTo>
                    <a:pt x="1579" y="583"/>
                    <a:pt x="1577" y="602"/>
                    <a:pt x="1589" y="621"/>
                  </a:cubicBezTo>
                  <a:cubicBezTo>
                    <a:pt x="1604" y="648"/>
                    <a:pt x="1629" y="654"/>
                    <a:pt x="1633" y="652"/>
                  </a:cubicBezTo>
                  <a:cubicBezTo>
                    <a:pt x="1633" y="652"/>
                    <a:pt x="1675" y="661"/>
                    <a:pt x="1745" y="616"/>
                  </a:cubicBezTo>
                  <a:cubicBezTo>
                    <a:pt x="1816" y="572"/>
                    <a:pt x="1838" y="525"/>
                    <a:pt x="1838" y="525"/>
                  </a:cubicBezTo>
                  <a:cubicBezTo>
                    <a:pt x="1849" y="502"/>
                    <a:pt x="1856" y="485"/>
                    <a:pt x="1837" y="455"/>
                  </a:cubicBezTo>
                  <a:cubicBezTo>
                    <a:pt x="1834" y="451"/>
                    <a:pt x="1755" y="374"/>
                    <a:pt x="1738" y="354"/>
                  </a:cubicBezTo>
                  <a:cubicBezTo>
                    <a:pt x="1636" y="239"/>
                    <a:pt x="1467" y="142"/>
                    <a:pt x="1327" y="78"/>
                  </a:cubicBezTo>
                  <a:cubicBezTo>
                    <a:pt x="1158" y="0"/>
                    <a:pt x="943" y="87"/>
                    <a:pt x="888" y="113"/>
                  </a:cubicBezTo>
                  <a:cubicBezTo>
                    <a:pt x="750" y="180"/>
                    <a:pt x="712" y="216"/>
                    <a:pt x="619" y="275"/>
                  </a:cubicBezTo>
                  <a:cubicBezTo>
                    <a:pt x="618" y="273"/>
                    <a:pt x="618" y="273"/>
                    <a:pt x="618" y="273"/>
                  </a:cubicBezTo>
                  <a:cubicBezTo>
                    <a:pt x="597" y="287"/>
                    <a:pt x="575" y="302"/>
                    <a:pt x="553" y="317"/>
                  </a:cubicBezTo>
                  <a:cubicBezTo>
                    <a:pt x="530" y="332"/>
                    <a:pt x="508" y="346"/>
                    <a:pt x="486" y="360"/>
                  </a:cubicBezTo>
                  <a:cubicBezTo>
                    <a:pt x="488" y="362"/>
                    <a:pt x="488" y="362"/>
                    <a:pt x="488" y="362"/>
                  </a:cubicBezTo>
                  <a:cubicBezTo>
                    <a:pt x="402" y="422"/>
                    <a:pt x="335" y="470"/>
                    <a:pt x="226" y="564"/>
                  </a:cubicBezTo>
                  <a:cubicBezTo>
                    <a:pt x="176" y="608"/>
                    <a:pt x="130" y="673"/>
                    <a:pt x="60" y="871"/>
                  </a:cubicBezTo>
                  <a:cubicBezTo>
                    <a:pt x="0" y="1010"/>
                    <a:pt x="176" y="1748"/>
                    <a:pt x="346" y="1816"/>
                  </a:cubicBezTo>
                  <a:cubicBezTo>
                    <a:pt x="376" y="1801"/>
                    <a:pt x="386" y="1744"/>
                    <a:pt x="408" y="1717"/>
                  </a:cubicBezTo>
                  <a:cubicBezTo>
                    <a:pt x="445" y="1673"/>
                    <a:pt x="488" y="1652"/>
                    <a:pt x="496" y="1600"/>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510" name="Freeform 436">
              <a:extLst>
                <a:ext uri="{FF2B5EF4-FFF2-40B4-BE49-F238E27FC236}">
                  <a16:creationId xmlns:a16="http://schemas.microsoft.com/office/drawing/2014/main" id="{20A5ABA4-AE8A-7096-00B6-4FED58356D97}"/>
                </a:ext>
              </a:extLst>
            </p:cNvPr>
            <p:cNvSpPr>
              <a:spLocks/>
            </p:cNvSpPr>
            <p:nvPr/>
          </p:nvSpPr>
          <p:spPr bwMode="auto">
            <a:xfrm>
              <a:off x="7353088" y="2005347"/>
              <a:ext cx="1143921" cy="1112580"/>
            </a:xfrm>
            <a:custGeom>
              <a:avLst/>
              <a:gdLst>
                <a:gd name="T0" fmla="*/ 1835 w 1835"/>
                <a:gd name="T1" fmla="*/ 461 h 1792"/>
                <a:gd name="T2" fmla="*/ 1832 w 1835"/>
                <a:gd name="T3" fmla="*/ 455 h 1792"/>
                <a:gd name="T4" fmla="*/ 1733 w 1835"/>
                <a:gd name="T5" fmla="*/ 354 h 1792"/>
                <a:gd name="T6" fmla="*/ 1322 w 1835"/>
                <a:gd name="T7" fmla="*/ 78 h 1792"/>
                <a:gd name="T8" fmla="*/ 883 w 1835"/>
                <a:gd name="T9" fmla="*/ 113 h 1792"/>
                <a:gd name="T10" fmla="*/ 614 w 1835"/>
                <a:gd name="T11" fmla="*/ 275 h 1792"/>
                <a:gd name="T12" fmla="*/ 613 w 1835"/>
                <a:gd name="T13" fmla="*/ 273 h 1792"/>
                <a:gd name="T14" fmla="*/ 548 w 1835"/>
                <a:gd name="T15" fmla="*/ 317 h 1792"/>
                <a:gd name="T16" fmla="*/ 481 w 1835"/>
                <a:gd name="T17" fmla="*/ 360 h 1792"/>
                <a:gd name="T18" fmla="*/ 483 w 1835"/>
                <a:gd name="T19" fmla="*/ 362 h 1792"/>
                <a:gd name="T20" fmla="*/ 221 w 1835"/>
                <a:gd name="T21" fmla="*/ 564 h 1792"/>
                <a:gd name="T22" fmla="*/ 55 w 1835"/>
                <a:gd name="T23" fmla="*/ 871 h 1792"/>
                <a:gd name="T24" fmla="*/ 305 w 1835"/>
                <a:gd name="T25" fmla="*/ 1792 h 1792"/>
                <a:gd name="T26" fmla="*/ 332 w 1835"/>
                <a:gd name="T27" fmla="*/ 1787 h 1792"/>
                <a:gd name="T28" fmla="*/ 219 w 1835"/>
                <a:gd name="T29" fmla="*/ 1472 h 1792"/>
                <a:gd name="T30" fmla="*/ 134 w 1835"/>
                <a:gd name="T31" fmla="*/ 925 h 1792"/>
                <a:gd name="T32" fmla="*/ 295 w 1835"/>
                <a:gd name="T33" fmla="*/ 637 h 1792"/>
                <a:gd name="T34" fmla="*/ 899 w 1835"/>
                <a:gd name="T35" fmla="*/ 183 h 1792"/>
                <a:gd name="T36" fmla="*/ 1424 w 1835"/>
                <a:gd name="T37" fmla="*/ 209 h 1792"/>
                <a:gd name="T38" fmla="*/ 1770 w 1835"/>
                <a:gd name="T39" fmla="*/ 532 h 1792"/>
                <a:gd name="T40" fmla="*/ 1835 w 1835"/>
                <a:gd name="T41" fmla="*/ 461 h 1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35" h="1792">
                  <a:moveTo>
                    <a:pt x="1835" y="461"/>
                  </a:moveTo>
                  <a:cubicBezTo>
                    <a:pt x="1834" y="459"/>
                    <a:pt x="1833" y="457"/>
                    <a:pt x="1832" y="455"/>
                  </a:cubicBezTo>
                  <a:cubicBezTo>
                    <a:pt x="1829" y="451"/>
                    <a:pt x="1750" y="374"/>
                    <a:pt x="1733" y="354"/>
                  </a:cubicBezTo>
                  <a:cubicBezTo>
                    <a:pt x="1631" y="239"/>
                    <a:pt x="1462" y="142"/>
                    <a:pt x="1322" y="78"/>
                  </a:cubicBezTo>
                  <a:cubicBezTo>
                    <a:pt x="1153" y="0"/>
                    <a:pt x="938" y="87"/>
                    <a:pt x="883" y="113"/>
                  </a:cubicBezTo>
                  <a:cubicBezTo>
                    <a:pt x="745" y="180"/>
                    <a:pt x="707" y="216"/>
                    <a:pt x="614" y="275"/>
                  </a:cubicBezTo>
                  <a:cubicBezTo>
                    <a:pt x="613" y="273"/>
                    <a:pt x="613" y="273"/>
                    <a:pt x="613" y="273"/>
                  </a:cubicBezTo>
                  <a:cubicBezTo>
                    <a:pt x="592" y="287"/>
                    <a:pt x="570" y="302"/>
                    <a:pt x="548" y="317"/>
                  </a:cubicBezTo>
                  <a:cubicBezTo>
                    <a:pt x="525" y="332"/>
                    <a:pt x="503" y="346"/>
                    <a:pt x="481" y="360"/>
                  </a:cubicBezTo>
                  <a:cubicBezTo>
                    <a:pt x="483" y="362"/>
                    <a:pt x="483" y="362"/>
                    <a:pt x="483" y="362"/>
                  </a:cubicBezTo>
                  <a:cubicBezTo>
                    <a:pt x="397" y="422"/>
                    <a:pt x="330" y="470"/>
                    <a:pt x="221" y="564"/>
                  </a:cubicBezTo>
                  <a:cubicBezTo>
                    <a:pt x="171" y="608"/>
                    <a:pt x="125" y="673"/>
                    <a:pt x="55" y="871"/>
                  </a:cubicBezTo>
                  <a:cubicBezTo>
                    <a:pt x="0" y="1001"/>
                    <a:pt x="147" y="1647"/>
                    <a:pt x="305" y="1792"/>
                  </a:cubicBezTo>
                  <a:cubicBezTo>
                    <a:pt x="323" y="1792"/>
                    <a:pt x="333" y="1791"/>
                    <a:pt x="332" y="1787"/>
                  </a:cubicBezTo>
                  <a:cubicBezTo>
                    <a:pt x="325" y="1768"/>
                    <a:pt x="257" y="1620"/>
                    <a:pt x="219" y="1472"/>
                  </a:cubicBezTo>
                  <a:cubicBezTo>
                    <a:pt x="181" y="1323"/>
                    <a:pt x="81" y="1111"/>
                    <a:pt x="134" y="925"/>
                  </a:cubicBezTo>
                  <a:cubicBezTo>
                    <a:pt x="187" y="738"/>
                    <a:pt x="272" y="654"/>
                    <a:pt x="295" y="637"/>
                  </a:cubicBezTo>
                  <a:cubicBezTo>
                    <a:pt x="319" y="619"/>
                    <a:pt x="583" y="267"/>
                    <a:pt x="899" y="183"/>
                  </a:cubicBezTo>
                  <a:cubicBezTo>
                    <a:pt x="1215" y="99"/>
                    <a:pt x="1299" y="125"/>
                    <a:pt x="1424" y="209"/>
                  </a:cubicBezTo>
                  <a:cubicBezTo>
                    <a:pt x="1549" y="293"/>
                    <a:pt x="1745" y="555"/>
                    <a:pt x="1770" y="532"/>
                  </a:cubicBezTo>
                  <a:cubicBezTo>
                    <a:pt x="1794" y="509"/>
                    <a:pt x="1809" y="495"/>
                    <a:pt x="1835" y="461"/>
                  </a:cubicBezTo>
                  <a:close/>
                </a:path>
              </a:pathLst>
            </a:custGeom>
            <a:solidFill>
              <a:schemeClr val="tx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11" name="Freeform 437">
              <a:extLst>
                <a:ext uri="{FF2B5EF4-FFF2-40B4-BE49-F238E27FC236}">
                  <a16:creationId xmlns:a16="http://schemas.microsoft.com/office/drawing/2014/main" id="{D72A2DD6-910D-92DA-50F3-15DA4E0052AA}"/>
                </a:ext>
              </a:extLst>
            </p:cNvPr>
            <p:cNvSpPr>
              <a:spLocks/>
            </p:cNvSpPr>
            <p:nvPr/>
          </p:nvSpPr>
          <p:spPr bwMode="auto">
            <a:xfrm>
              <a:off x="7218615" y="1875248"/>
              <a:ext cx="889554" cy="771481"/>
            </a:xfrm>
            <a:custGeom>
              <a:avLst/>
              <a:gdLst>
                <a:gd name="T0" fmla="*/ 1401 w 1427"/>
                <a:gd name="T1" fmla="*/ 106 h 1243"/>
                <a:gd name="T2" fmla="*/ 1386 w 1427"/>
                <a:gd name="T3" fmla="*/ 215 h 1243"/>
                <a:gd name="T4" fmla="*/ 688 w 1427"/>
                <a:gd name="T5" fmla="*/ 592 h 1243"/>
                <a:gd name="T6" fmla="*/ 215 w 1427"/>
                <a:gd name="T7" fmla="*/ 1214 h 1243"/>
                <a:gd name="T8" fmla="*/ 105 w 1427"/>
                <a:gd name="T9" fmla="*/ 1211 h 1243"/>
                <a:gd name="T10" fmla="*/ 542 w 1427"/>
                <a:gd name="T11" fmla="*/ 427 h 1243"/>
                <a:gd name="T12" fmla="*/ 1401 w 1427"/>
                <a:gd name="T13" fmla="*/ 106 h 1243"/>
              </a:gdLst>
              <a:ahLst/>
              <a:cxnLst>
                <a:cxn ang="0">
                  <a:pos x="T0" y="T1"/>
                </a:cxn>
                <a:cxn ang="0">
                  <a:pos x="T2" y="T3"/>
                </a:cxn>
                <a:cxn ang="0">
                  <a:pos x="T4" y="T5"/>
                </a:cxn>
                <a:cxn ang="0">
                  <a:pos x="T6" y="T7"/>
                </a:cxn>
                <a:cxn ang="0">
                  <a:pos x="T8" y="T9"/>
                </a:cxn>
                <a:cxn ang="0">
                  <a:pos x="T10" y="T11"/>
                </a:cxn>
                <a:cxn ang="0">
                  <a:pos x="T12" y="T13"/>
                </a:cxn>
              </a:cxnLst>
              <a:rect l="0" t="0" r="r" b="b"/>
              <a:pathLst>
                <a:path w="1427" h="1243">
                  <a:moveTo>
                    <a:pt x="1401" y="106"/>
                  </a:moveTo>
                  <a:cubicBezTo>
                    <a:pt x="1427" y="137"/>
                    <a:pt x="1421" y="185"/>
                    <a:pt x="1386" y="215"/>
                  </a:cubicBezTo>
                  <a:cubicBezTo>
                    <a:pt x="1386" y="215"/>
                    <a:pt x="1045" y="288"/>
                    <a:pt x="688" y="592"/>
                  </a:cubicBezTo>
                  <a:cubicBezTo>
                    <a:pt x="332" y="896"/>
                    <a:pt x="215" y="1214"/>
                    <a:pt x="215" y="1214"/>
                  </a:cubicBezTo>
                  <a:cubicBezTo>
                    <a:pt x="181" y="1243"/>
                    <a:pt x="131" y="1242"/>
                    <a:pt x="105" y="1211"/>
                  </a:cubicBezTo>
                  <a:cubicBezTo>
                    <a:pt x="0" y="1089"/>
                    <a:pt x="304" y="628"/>
                    <a:pt x="542" y="427"/>
                  </a:cubicBezTo>
                  <a:cubicBezTo>
                    <a:pt x="785" y="220"/>
                    <a:pt x="1308" y="0"/>
                    <a:pt x="1401" y="106"/>
                  </a:cubicBezTo>
                  <a:close/>
                </a:path>
              </a:pathLst>
            </a:custGeom>
            <a:solidFill>
              <a:srgbClr val="312F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12" name="Freeform 438">
              <a:extLst>
                <a:ext uri="{FF2B5EF4-FFF2-40B4-BE49-F238E27FC236}">
                  <a16:creationId xmlns:a16="http://schemas.microsoft.com/office/drawing/2014/main" id="{8DFD4A82-DF27-3ED1-4EFD-A33CE7FD4E42}"/>
                </a:ext>
              </a:extLst>
            </p:cNvPr>
            <p:cNvSpPr>
              <a:spLocks/>
            </p:cNvSpPr>
            <p:nvPr/>
          </p:nvSpPr>
          <p:spPr bwMode="auto">
            <a:xfrm>
              <a:off x="7574292" y="2178813"/>
              <a:ext cx="548090" cy="466825"/>
            </a:xfrm>
            <a:custGeom>
              <a:avLst/>
              <a:gdLst>
                <a:gd name="T0" fmla="*/ 0 w 879"/>
                <a:gd name="T1" fmla="*/ 423 h 752"/>
                <a:gd name="T2" fmla="*/ 343 w 879"/>
                <a:gd name="T3" fmla="*/ 709 h 752"/>
                <a:gd name="T4" fmla="*/ 793 w 879"/>
                <a:gd name="T5" fmla="*/ 412 h 752"/>
                <a:gd name="T6" fmla="*/ 617 w 879"/>
                <a:gd name="T7" fmla="*/ 0 h 752"/>
                <a:gd name="T8" fmla="*/ 0 w 879"/>
                <a:gd name="T9" fmla="*/ 423 h 752"/>
              </a:gdLst>
              <a:ahLst/>
              <a:cxnLst>
                <a:cxn ang="0">
                  <a:pos x="T0" y="T1"/>
                </a:cxn>
                <a:cxn ang="0">
                  <a:pos x="T2" y="T3"/>
                </a:cxn>
                <a:cxn ang="0">
                  <a:pos x="T4" y="T5"/>
                </a:cxn>
                <a:cxn ang="0">
                  <a:pos x="T6" y="T7"/>
                </a:cxn>
                <a:cxn ang="0">
                  <a:pos x="T8" y="T9"/>
                </a:cxn>
              </a:cxnLst>
              <a:rect l="0" t="0" r="r" b="b"/>
              <a:pathLst>
                <a:path w="879" h="752">
                  <a:moveTo>
                    <a:pt x="0" y="423"/>
                  </a:moveTo>
                  <a:cubicBezTo>
                    <a:pt x="0" y="423"/>
                    <a:pt x="125" y="752"/>
                    <a:pt x="343" y="709"/>
                  </a:cubicBezTo>
                  <a:cubicBezTo>
                    <a:pt x="486" y="681"/>
                    <a:pt x="733" y="521"/>
                    <a:pt x="793" y="412"/>
                  </a:cubicBezTo>
                  <a:cubicBezTo>
                    <a:pt x="879" y="255"/>
                    <a:pt x="617" y="0"/>
                    <a:pt x="617" y="0"/>
                  </a:cubicBezTo>
                  <a:lnTo>
                    <a:pt x="0" y="423"/>
                  </a:ln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13" name="Freeform 439">
              <a:extLst>
                <a:ext uri="{FF2B5EF4-FFF2-40B4-BE49-F238E27FC236}">
                  <a16:creationId xmlns:a16="http://schemas.microsoft.com/office/drawing/2014/main" id="{A5CF6C8F-A2B5-BDE8-A507-C2512D1E8F30}"/>
                </a:ext>
              </a:extLst>
            </p:cNvPr>
            <p:cNvSpPr>
              <a:spLocks/>
            </p:cNvSpPr>
            <p:nvPr/>
          </p:nvSpPr>
          <p:spPr bwMode="auto">
            <a:xfrm>
              <a:off x="7964223" y="2144556"/>
              <a:ext cx="50290" cy="87461"/>
            </a:xfrm>
            <a:custGeom>
              <a:avLst/>
              <a:gdLst>
                <a:gd name="T0" fmla="*/ 1 w 81"/>
                <a:gd name="T1" fmla="*/ 98 h 141"/>
                <a:gd name="T2" fmla="*/ 26 w 81"/>
                <a:gd name="T3" fmla="*/ 10 h 141"/>
                <a:gd name="T4" fmla="*/ 72 w 81"/>
                <a:gd name="T5" fmla="*/ 70 h 141"/>
                <a:gd name="T6" fmla="*/ 57 w 81"/>
                <a:gd name="T7" fmla="*/ 132 h 141"/>
                <a:gd name="T8" fmla="*/ 1 w 81"/>
                <a:gd name="T9" fmla="*/ 98 h 141"/>
              </a:gdLst>
              <a:ahLst/>
              <a:cxnLst>
                <a:cxn ang="0">
                  <a:pos x="T0" y="T1"/>
                </a:cxn>
                <a:cxn ang="0">
                  <a:pos x="T2" y="T3"/>
                </a:cxn>
                <a:cxn ang="0">
                  <a:pos x="T4" y="T5"/>
                </a:cxn>
                <a:cxn ang="0">
                  <a:pos x="T6" y="T7"/>
                </a:cxn>
                <a:cxn ang="0">
                  <a:pos x="T8" y="T9"/>
                </a:cxn>
              </a:cxnLst>
              <a:rect l="0" t="0" r="r" b="b"/>
              <a:pathLst>
                <a:path w="81" h="141">
                  <a:moveTo>
                    <a:pt x="1" y="98"/>
                  </a:moveTo>
                  <a:cubicBezTo>
                    <a:pt x="0" y="89"/>
                    <a:pt x="5" y="21"/>
                    <a:pt x="26" y="10"/>
                  </a:cubicBezTo>
                  <a:cubicBezTo>
                    <a:pt x="46" y="0"/>
                    <a:pt x="63" y="28"/>
                    <a:pt x="72" y="70"/>
                  </a:cubicBezTo>
                  <a:cubicBezTo>
                    <a:pt x="81" y="111"/>
                    <a:pt x="79" y="141"/>
                    <a:pt x="57" y="132"/>
                  </a:cubicBezTo>
                  <a:cubicBezTo>
                    <a:pt x="34" y="123"/>
                    <a:pt x="1" y="98"/>
                    <a:pt x="1" y="98"/>
                  </a:cubicBez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14" name="Freeform 440">
              <a:extLst>
                <a:ext uri="{FF2B5EF4-FFF2-40B4-BE49-F238E27FC236}">
                  <a16:creationId xmlns:a16="http://schemas.microsoft.com/office/drawing/2014/main" id="{405FEDF6-0390-3346-9DBE-E5D9339F9549}"/>
                </a:ext>
              </a:extLst>
            </p:cNvPr>
            <p:cNvSpPr>
              <a:spLocks/>
            </p:cNvSpPr>
            <p:nvPr/>
          </p:nvSpPr>
          <p:spPr bwMode="auto">
            <a:xfrm>
              <a:off x="7443463" y="1952506"/>
              <a:ext cx="647213" cy="710987"/>
            </a:xfrm>
            <a:custGeom>
              <a:avLst/>
              <a:gdLst>
                <a:gd name="T0" fmla="*/ 152 w 1038"/>
                <a:gd name="T1" fmla="*/ 803 h 1145"/>
                <a:gd name="T2" fmla="*/ 835 w 1038"/>
                <a:gd name="T3" fmla="*/ 1005 h 1145"/>
                <a:gd name="T4" fmla="*/ 835 w 1038"/>
                <a:gd name="T5" fmla="*/ 1005 h 1145"/>
                <a:gd name="T6" fmla="*/ 841 w 1038"/>
                <a:gd name="T7" fmla="*/ 1000 h 1145"/>
                <a:gd name="T8" fmla="*/ 847 w 1038"/>
                <a:gd name="T9" fmla="*/ 996 h 1145"/>
                <a:gd name="T10" fmla="*/ 847 w 1038"/>
                <a:gd name="T11" fmla="*/ 996 h 1145"/>
                <a:gd name="T12" fmla="*/ 834 w 1038"/>
                <a:gd name="T13" fmla="*/ 288 h 1145"/>
                <a:gd name="T14" fmla="*/ 393 w 1038"/>
                <a:gd name="T15" fmla="*/ 175 h 1145"/>
                <a:gd name="T16" fmla="*/ 82 w 1038"/>
                <a:gd name="T17" fmla="*/ 113 h 1145"/>
                <a:gd name="T18" fmla="*/ 165 w 1038"/>
                <a:gd name="T19" fmla="*/ 345 h 1145"/>
                <a:gd name="T20" fmla="*/ 152 w 1038"/>
                <a:gd name="T21" fmla="*/ 803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38" h="1145">
                  <a:moveTo>
                    <a:pt x="152" y="803"/>
                  </a:moveTo>
                  <a:cubicBezTo>
                    <a:pt x="328" y="1034"/>
                    <a:pt x="631" y="1145"/>
                    <a:pt x="835" y="1005"/>
                  </a:cubicBezTo>
                  <a:cubicBezTo>
                    <a:pt x="835" y="1005"/>
                    <a:pt x="835" y="1005"/>
                    <a:pt x="835" y="1005"/>
                  </a:cubicBezTo>
                  <a:cubicBezTo>
                    <a:pt x="837" y="1003"/>
                    <a:pt x="839" y="1002"/>
                    <a:pt x="841" y="1000"/>
                  </a:cubicBezTo>
                  <a:cubicBezTo>
                    <a:pt x="843" y="999"/>
                    <a:pt x="845" y="997"/>
                    <a:pt x="847" y="996"/>
                  </a:cubicBezTo>
                  <a:cubicBezTo>
                    <a:pt x="847" y="996"/>
                    <a:pt x="847" y="996"/>
                    <a:pt x="847" y="996"/>
                  </a:cubicBezTo>
                  <a:cubicBezTo>
                    <a:pt x="1038" y="838"/>
                    <a:pt x="1011" y="518"/>
                    <a:pt x="834" y="288"/>
                  </a:cubicBezTo>
                  <a:cubicBezTo>
                    <a:pt x="685" y="94"/>
                    <a:pt x="525" y="109"/>
                    <a:pt x="393" y="175"/>
                  </a:cubicBezTo>
                  <a:cubicBezTo>
                    <a:pt x="375" y="37"/>
                    <a:pt x="140" y="0"/>
                    <a:pt x="82" y="113"/>
                  </a:cubicBezTo>
                  <a:cubicBezTo>
                    <a:pt x="54" y="167"/>
                    <a:pt x="21" y="288"/>
                    <a:pt x="165" y="345"/>
                  </a:cubicBezTo>
                  <a:cubicBezTo>
                    <a:pt x="62" y="455"/>
                    <a:pt x="0" y="605"/>
                    <a:pt x="152" y="803"/>
                  </a:cubicBezTo>
                  <a:close/>
                </a:path>
              </a:pathLst>
            </a:custGeom>
            <a:solidFill>
              <a:srgbClr val="B97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515" name="Freeform 441">
              <a:extLst>
                <a:ext uri="{FF2B5EF4-FFF2-40B4-BE49-F238E27FC236}">
                  <a16:creationId xmlns:a16="http://schemas.microsoft.com/office/drawing/2014/main" id="{6101FC69-B661-6C4B-6654-511BD91F78DE}"/>
                </a:ext>
              </a:extLst>
            </p:cNvPr>
            <p:cNvSpPr>
              <a:spLocks/>
            </p:cNvSpPr>
            <p:nvPr/>
          </p:nvSpPr>
          <p:spPr bwMode="auto">
            <a:xfrm>
              <a:off x="7510882" y="2427712"/>
              <a:ext cx="71062" cy="64503"/>
            </a:xfrm>
            <a:custGeom>
              <a:avLst/>
              <a:gdLst>
                <a:gd name="T0" fmla="*/ 102 w 114"/>
                <a:gd name="T1" fmla="*/ 22 h 104"/>
                <a:gd name="T2" fmla="*/ 16 w 114"/>
                <a:gd name="T3" fmla="*/ 15 h 104"/>
                <a:gd name="T4" fmla="*/ 53 w 114"/>
                <a:gd name="T5" fmla="*/ 74 h 104"/>
                <a:gd name="T6" fmla="*/ 113 w 114"/>
                <a:gd name="T7" fmla="*/ 82 h 104"/>
                <a:gd name="T8" fmla="*/ 102 w 114"/>
                <a:gd name="T9" fmla="*/ 22 h 104"/>
              </a:gdLst>
              <a:ahLst/>
              <a:cxnLst>
                <a:cxn ang="0">
                  <a:pos x="T0" y="T1"/>
                </a:cxn>
                <a:cxn ang="0">
                  <a:pos x="T2" y="T3"/>
                </a:cxn>
                <a:cxn ang="0">
                  <a:pos x="T4" y="T5"/>
                </a:cxn>
                <a:cxn ang="0">
                  <a:pos x="T6" y="T7"/>
                </a:cxn>
                <a:cxn ang="0">
                  <a:pos x="T8" y="T9"/>
                </a:cxn>
              </a:cxnLst>
              <a:rect l="0" t="0" r="r" b="b"/>
              <a:pathLst>
                <a:path w="114" h="104">
                  <a:moveTo>
                    <a:pt x="102" y="22"/>
                  </a:moveTo>
                  <a:cubicBezTo>
                    <a:pt x="94" y="18"/>
                    <a:pt x="32" y="0"/>
                    <a:pt x="16" y="15"/>
                  </a:cubicBezTo>
                  <a:cubicBezTo>
                    <a:pt x="0" y="29"/>
                    <a:pt x="20" y="53"/>
                    <a:pt x="53" y="74"/>
                  </a:cubicBezTo>
                  <a:cubicBezTo>
                    <a:pt x="87" y="95"/>
                    <a:pt x="114" y="104"/>
                    <a:pt x="113" y="82"/>
                  </a:cubicBezTo>
                  <a:cubicBezTo>
                    <a:pt x="113" y="59"/>
                    <a:pt x="102" y="22"/>
                    <a:pt x="102" y="22"/>
                  </a:cubicBezTo>
                  <a:close/>
                </a:path>
              </a:pathLst>
            </a:custGeom>
            <a:solidFill>
              <a:srgbClr val="E5B48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16" name="Freeform 442">
              <a:extLst>
                <a:ext uri="{FF2B5EF4-FFF2-40B4-BE49-F238E27FC236}">
                  <a16:creationId xmlns:a16="http://schemas.microsoft.com/office/drawing/2014/main" id="{0EF27CC0-8FE4-0184-952D-CF643DC2392A}"/>
                </a:ext>
              </a:extLst>
            </p:cNvPr>
            <p:cNvSpPr>
              <a:spLocks/>
            </p:cNvSpPr>
            <p:nvPr/>
          </p:nvSpPr>
          <p:spPr bwMode="auto">
            <a:xfrm>
              <a:off x="7673414" y="2061468"/>
              <a:ext cx="17128" cy="7288"/>
            </a:xfrm>
            <a:custGeom>
              <a:avLst/>
              <a:gdLst>
                <a:gd name="T0" fmla="*/ 24 w 27"/>
                <a:gd name="T1" fmla="*/ 0 h 12"/>
                <a:gd name="T2" fmla="*/ 0 w 27"/>
                <a:gd name="T3" fmla="*/ 12 h 12"/>
                <a:gd name="T4" fmla="*/ 24 w 27"/>
                <a:gd name="T5" fmla="*/ 0 h 12"/>
              </a:gdLst>
              <a:ahLst/>
              <a:cxnLst>
                <a:cxn ang="0">
                  <a:pos x="T0" y="T1"/>
                </a:cxn>
                <a:cxn ang="0">
                  <a:pos x="T2" y="T3"/>
                </a:cxn>
                <a:cxn ang="0">
                  <a:pos x="T4" y="T5"/>
                </a:cxn>
              </a:cxnLst>
              <a:rect l="0" t="0" r="r" b="b"/>
              <a:pathLst>
                <a:path w="27" h="12">
                  <a:moveTo>
                    <a:pt x="24" y="0"/>
                  </a:moveTo>
                  <a:cubicBezTo>
                    <a:pt x="21" y="1"/>
                    <a:pt x="12" y="5"/>
                    <a:pt x="0" y="12"/>
                  </a:cubicBezTo>
                  <a:cubicBezTo>
                    <a:pt x="17" y="5"/>
                    <a:pt x="27" y="0"/>
                    <a:pt x="24" y="0"/>
                  </a:cubicBezTo>
                  <a:close/>
                </a:path>
              </a:pathLst>
            </a:custGeom>
            <a:solidFill>
              <a:srgbClr val="9753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17" name="Freeform 443">
              <a:extLst>
                <a:ext uri="{FF2B5EF4-FFF2-40B4-BE49-F238E27FC236}">
                  <a16:creationId xmlns:a16="http://schemas.microsoft.com/office/drawing/2014/main" id="{B11C8617-F650-B68D-CABD-B1B8B4455E8D}"/>
                </a:ext>
              </a:extLst>
            </p:cNvPr>
            <p:cNvSpPr>
              <a:spLocks/>
            </p:cNvSpPr>
            <p:nvPr/>
          </p:nvSpPr>
          <p:spPr bwMode="auto">
            <a:xfrm>
              <a:off x="7443464" y="1983117"/>
              <a:ext cx="598381" cy="680376"/>
            </a:xfrm>
            <a:custGeom>
              <a:avLst/>
              <a:gdLst>
                <a:gd name="T0" fmla="*/ 161 w 960"/>
                <a:gd name="T1" fmla="*/ 99 h 1096"/>
                <a:gd name="T2" fmla="*/ 178 w 960"/>
                <a:gd name="T3" fmla="*/ 0 h 1096"/>
                <a:gd name="T4" fmla="*/ 82 w 960"/>
                <a:gd name="T5" fmla="*/ 64 h 1096"/>
                <a:gd name="T6" fmla="*/ 165 w 960"/>
                <a:gd name="T7" fmla="*/ 296 h 1096"/>
                <a:gd name="T8" fmla="*/ 152 w 960"/>
                <a:gd name="T9" fmla="*/ 754 h 1096"/>
                <a:gd name="T10" fmla="*/ 835 w 960"/>
                <a:gd name="T11" fmla="*/ 956 h 1096"/>
                <a:gd name="T12" fmla="*/ 835 w 960"/>
                <a:gd name="T13" fmla="*/ 956 h 1096"/>
                <a:gd name="T14" fmla="*/ 841 w 960"/>
                <a:gd name="T15" fmla="*/ 951 h 1096"/>
                <a:gd name="T16" fmla="*/ 847 w 960"/>
                <a:gd name="T17" fmla="*/ 947 h 1096"/>
                <a:gd name="T18" fmla="*/ 847 w 960"/>
                <a:gd name="T19" fmla="*/ 947 h 1096"/>
                <a:gd name="T20" fmla="*/ 960 w 960"/>
                <a:gd name="T21" fmla="*/ 776 h 1096"/>
                <a:gd name="T22" fmla="*/ 615 w 960"/>
                <a:gd name="T23" fmla="*/ 919 h 1096"/>
                <a:gd name="T24" fmla="*/ 207 w 960"/>
                <a:gd name="T25" fmla="*/ 400 h 1096"/>
                <a:gd name="T26" fmla="*/ 369 w 960"/>
                <a:gd name="T27" fmla="*/ 138 h 1096"/>
                <a:gd name="T28" fmla="*/ 161 w 960"/>
                <a:gd name="T29" fmla="*/ 99 h 1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0" h="1096">
                  <a:moveTo>
                    <a:pt x="161" y="99"/>
                  </a:moveTo>
                  <a:cubicBezTo>
                    <a:pt x="161" y="58"/>
                    <a:pt x="168" y="26"/>
                    <a:pt x="178" y="0"/>
                  </a:cubicBezTo>
                  <a:cubicBezTo>
                    <a:pt x="136" y="8"/>
                    <a:pt x="100" y="28"/>
                    <a:pt x="82" y="64"/>
                  </a:cubicBezTo>
                  <a:cubicBezTo>
                    <a:pt x="54" y="118"/>
                    <a:pt x="21" y="239"/>
                    <a:pt x="165" y="296"/>
                  </a:cubicBezTo>
                  <a:cubicBezTo>
                    <a:pt x="62" y="406"/>
                    <a:pt x="0" y="556"/>
                    <a:pt x="152" y="754"/>
                  </a:cubicBezTo>
                  <a:cubicBezTo>
                    <a:pt x="328" y="985"/>
                    <a:pt x="631" y="1096"/>
                    <a:pt x="835" y="956"/>
                  </a:cubicBezTo>
                  <a:cubicBezTo>
                    <a:pt x="835" y="956"/>
                    <a:pt x="835" y="956"/>
                    <a:pt x="835" y="956"/>
                  </a:cubicBezTo>
                  <a:cubicBezTo>
                    <a:pt x="837" y="954"/>
                    <a:pt x="839" y="953"/>
                    <a:pt x="841" y="951"/>
                  </a:cubicBezTo>
                  <a:cubicBezTo>
                    <a:pt x="843" y="950"/>
                    <a:pt x="845" y="948"/>
                    <a:pt x="847" y="947"/>
                  </a:cubicBezTo>
                  <a:cubicBezTo>
                    <a:pt x="847" y="947"/>
                    <a:pt x="847" y="947"/>
                    <a:pt x="847" y="947"/>
                  </a:cubicBezTo>
                  <a:cubicBezTo>
                    <a:pt x="902" y="901"/>
                    <a:pt x="939" y="842"/>
                    <a:pt x="960" y="776"/>
                  </a:cubicBezTo>
                  <a:cubicBezTo>
                    <a:pt x="896" y="830"/>
                    <a:pt x="759" y="934"/>
                    <a:pt x="615" y="919"/>
                  </a:cubicBezTo>
                  <a:cubicBezTo>
                    <a:pt x="415" y="899"/>
                    <a:pt x="179" y="591"/>
                    <a:pt x="207" y="400"/>
                  </a:cubicBezTo>
                  <a:cubicBezTo>
                    <a:pt x="230" y="249"/>
                    <a:pt x="324" y="167"/>
                    <a:pt x="369" y="138"/>
                  </a:cubicBezTo>
                  <a:cubicBezTo>
                    <a:pt x="310" y="162"/>
                    <a:pt x="161" y="205"/>
                    <a:pt x="161" y="99"/>
                  </a:cubicBezTo>
                  <a:close/>
                </a:path>
              </a:pathLst>
            </a:custGeom>
            <a:solidFill>
              <a:srgbClr val="A46424"/>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518" name="Freeform 444">
              <a:extLst>
                <a:ext uri="{FF2B5EF4-FFF2-40B4-BE49-F238E27FC236}">
                  <a16:creationId xmlns:a16="http://schemas.microsoft.com/office/drawing/2014/main" id="{A3B40ABA-3C61-008D-A1C3-CE5597645597}"/>
                </a:ext>
              </a:extLst>
            </p:cNvPr>
            <p:cNvSpPr>
              <a:spLocks/>
            </p:cNvSpPr>
            <p:nvPr/>
          </p:nvSpPr>
          <p:spPr bwMode="auto">
            <a:xfrm>
              <a:off x="7484644" y="2957581"/>
              <a:ext cx="194601" cy="201890"/>
            </a:xfrm>
            <a:custGeom>
              <a:avLst/>
              <a:gdLst>
                <a:gd name="T0" fmla="*/ 312 w 312"/>
                <a:gd name="T1" fmla="*/ 81 h 325"/>
                <a:gd name="T2" fmla="*/ 262 w 312"/>
                <a:gd name="T3" fmla="*/ 5 h 325"/>
                <a:gd name="T4" fmla="*/ 0 w 312"/>
                <a:gd name="T5" fmla="*/ 210 h 325"/>
                <a:gd name="T6" fmla="*/ 135 w 312"/>
                <a:gd name="T7" fmla="*/ 305 h 325"/>
                <a:gd name="T8" fmla="*/ 312 w 312"/>
                <a:gd name="T9" fmla="*/ 81 h 325"/>
              </a:gdLst>
              <a:ahLst/>
              <a:cxnLst>
                <a:cxn ang="0">
                  <a:pos x="T0" y="T1"/>
                </a:cxn>
                <a:cxn ang="0">
                  <a:pos x="T2" y="T3"/>
                </a:cxn>
                <a:cxn ang="0">
                  <a:pos x="T4" y="T5"/>
                </a:cxn>
                <a:cxn ang="0">
                  <a:pos x="T6" y="T7"/>
                </a:cxn>
                <a:cxn ang="0">
                  <a:pos x="T8" y="T9"/>
                </a:cxn>
              </a:cxnLst>
              <a:rect l="0" t="0" r="r" b="b"/>
              <a:pathLst>
                <a:path w="312" h="325">
                  <a:moveTo>
                    <a:pt x="312" y="81"/>
                  </a:moveTo>
                  <a:cubicBezTo>
                    <a:pt x="311" y="64"/>
                    <a:pt x="288" y="0"/>
                    <a:pt x="262" y="5"/>
                  </a:cubicBezTo>
                  <a:cubicBezTo>
                    <a:pt x="236" y="11"/>
                    <a:pt x="0" y="210"/>
                    <a:pt x="0" y="210"/>
                  </a:cubicBezTo>
                  <a:cubicBezTo>
                    <a:pt x="0" y="210"/>
                    <a:pt x="130" y="325"/>
                    <a:pt x="135" y="305"/>
                  </a:cubicBezTo>
                  <a:cubicBezTo>
                    <a:pt x="139" y="284"/>
                    <a:pt x="312" y="81"/>
                    <a:pt x="312" y="81"/>
                  </a:cubicBezTo>
                  <a:close/>
                </a:path>
              </a:pathLst>
            </a:custGeom>
            <a:solidFill>
              <a:srgbClr val="E6E7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19" name="Freeform 445">
              <a:extLst>
                <a:ext uri="{FF2B5EF4-FFF2-40B4-BE49-F238E27FC236}">
                  <a16:creationId xmlns:a16="http://schemas.microsoft.com/office/drawing/2014/main" id="{A06025DE-1E4A-F0D1-1057-C33494E8B99B}"/>
                </a:ext>
              </a:extLst>
            </p:cNvPr>
            <p:cNvSpPr>
              <a:spLocks/>
            </p:cNvSpPr>
            <p:nvPr/>
          </p:nvSpPr>
          <p:spPr bwMode="auto">
            <a:xfrm>
              <a:off x="8162469" y="2906928"/>
              <a:ext cx="95843" cy="42637"/>
            </a:xfrm>
            <a:custGeom>
              <a:avLst/>
              <a:gdLst>
                <a:gd name="T0" fmla="*/ 0 w 154"/>
                <a:gd name="T1" fmla="*/ 24 h 69"/>
                <a:gd name="T2" fmla="*/ 14 w 154"/>
                <a:gd name="T3" fmla="*/ 69 h 69"/>
                <a:gd name="T4" fmla="*/ 46 w 154"/>
                <a:gd name="T5" fmla="*/ 63 h 69"/>
                <a:gd name="T6" fmla="*/ 106 w 154"/>
                <a:gd name="T7" fmla="*/ 64 h 69"/>
                <a:gd name="T8" fmla="*/ 152 w 154"/>
                <a:gd name="T9" fmla="*/ 40 h 69"/>
                <a:gd name="T10" fmla="*/ 127 w 154"/>
                <a:gd name="T11" fmla="*/ 7 h 69"/>
                <a:gd name="T12" fmla="*/ 67 w 154"/>
                <a:gd name="T13" fmla="*/ 0 h 69"/>
                <a:gd name="T14" fmla="*/ 0 w 154"/>
                <a:gd name="T15" fmla="*/ 24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4" h="69">
                  <a:moveTo>
                    <a:pt x="0" y="24"/>
                  </a:moveTo>
                  <a:cubicBezTo>
                    <a:pt x="0" y="28"/>
                    <a:pt x="14" y="69"/>
                    <a:pt x="14" y="69"/>
                  </a:cubicBezTo>
                  <a:cubicBezTo>
                    <a:pt x="46" y="63"/>
                    <a:pt x="46" y="63"/>
                    <a:pt x="46" y="63"/>
                  </a:cubicBezTo>
                  <a:cubicBezTo>
                    <a:pt x="46" y="63"/>
                    <a:pt x="79" y="64"/>
                    <a:pt x="106" y="64"/>
                  </a:cubicBezTo>
                  <a:cubicBezTo>
                    <a:pt x="133" y="64"/>
                    <a:pt x="149" y="55"/>
                    <a:pt x="152" y="40"/>
                  </a:cubicBezTo>
                  <a:cubicBezTo>
                    <a:pt x="154" y="25"/>
                    <a:pt x="134" y="8"/>
                    <a:pt x="127" y="7"/>
                  </a:cubicBezTo>
                  <a:cubicBezTo>
                    <a:pt x="120" y="6"/>
                    <a:pt x="71" y="0"/>
                    <a:pt x="67" y="0"/>
                  </a:cubicBezTo>
                  <a:cubicBezTo>
                    <a:pt x="63" y="0"/>
                    <a:pt x="0" y="24"/>
                    <a:pt x="0" y="24"/>
                  </a:cubicBezTo>
                  <a:close/>
                </a:path>
              </a:pathLst>
            </a:custGeom>
            <a:solidFill>
              <a:srgbClr val="FDD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20" name="Freeform 446">
              <a:extLst>
                <a:ext uri="{FF2B5EF4-FFF2-40B4-BE49-F238E27FC236}">
                  <a16:creationId xmlns:a16="http://schemas.microsoft.com/office/drawing/2014/main" id="{5237383E-E06F-04BC-8780-D2B4EABA27C0}"/>
                </a:ext>
              </a:extLst>
            </p:cNvPr>
            <p:cNvSpPr>
              <a:spLocks/>
            </p:cNvSpPr>
            <p:nvPr/>
          </p:nvSpPr>
          <p:spPr bwMode="auto">
            <a:xfrm>
              <a:off x="8288195" y="2777557"/>
              <a:ext cx="574693" cy="580524"/>
            </a:xfrm>
            <a:custGeom>
              <a:avLst/>
              <a:gdLst>
                <a:gd name="T0" fmla="*/ 922 w 922"/>
                <a:gd name="T1" fmla="*/ 565 h 935"/>
                <a:gd name="T2" fmla="*/ 685 w 922"/>
                <a:gd name="T3" fmla="*/ 750 h 935"/>
                <a:gd name="T4" fmla="*/ 447 w 922"/>
                <a:gd name="T5" fmla="*/ 935 h 935"/>
                <a:gd name="T6" fmla="*/ 224 w 922"/>
                <a:gd name="T7" fmla="*/ 652 h 935"/>
                <a:gd name="T8" fmla="*/ 0 w 922"/>
                <a:gd name="T9" fmla="*/ 370 h 935"/>
                <a:gd name="T10" fmla="*/ 238 w 922"/>
                <a:gd name="T11" fmla="*/ 185 h 935"/>
                <a:gd name="T12" fmla="*/ 475 w 922"/>
                <a:gd name="T13" fmla="*/ 0 h 935"/>
                <a:gd name="T14" fmla="*/ 699 w 922"/>
                <a:gd name="T15" fmla="*/ 282 h 935"/>
                <a:gd name="T16" fmla="*/ 922 w 922"/>
                <a:gd name="T17" fmla="*/ 565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2" h="935">
                  <a:moveTo>
                    <a:pt x="922" y="565"/>
                  </a:moveTo>
                  <a:cubicBezTo>
                    <a:pt x="843" y="627"/>
                    <a:pt x="764" y="688"/>
                    <a:pt x="685" y="750"/>
                  </a:cubicBezTo>
                  <a:cubicBezTo>
                    <a:pt x="606" y="811"/>
                    <a:pt x="527" y="873"/>
                    <a:pt x="447" y="935"/>
                  </a:cubicBezTo>
                  <a:cubicBezTo>
                    <a:pt x="373" y="841"/>
                    <a:pt x="298" y="746"/>
                    <a:pt x="224" y="652"/>
                  </a:cubicBezTo>
                  <a:cubicBezTo>
                    <a:pt x="149" y="558"/>
                    <a:pt x="75" y="464"/>
                    <a:pt x="0" y="370"/>
                  </a:cubicBezTo>
                  <a:cubicBezTo>
                    <a:pt x="79" y="308"/>
                    <a:pt x="159" y="246"/>
                    <a:pt x="238" y="185"/>
                  </a:cubicBezTo>
                  <a:cubicBezTo>
                    <a:pt x="317" y="123"/>
                    <a:pt x="396" y="61"/>
                    <a:pt x="475" y="0"/>
                  </a:cubicBezTo>
                  <a:cubicBezTo>
                    <a:pt x="550" y="94"/>
                    <a:pt x="624" y="188"/>
                    <a:pt x="699" y="282"/>
                  </a:cubicBezTo>
                  <a:cubicBezTo>
                    <a:pt x="773" y="376"/>
                    <a:pt x="848" y="471"/>
                    <a:pt x="922" y="565"/>
                  </a:cubicBezTo>
                  <a:close/>
                </a:path>
              </a:pathLst>
            </a:custGeom>
            <a:solidFill>
              <a:srgbClr val="E7E9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21" name="Freeform 447">
              <a:extLst>
                <a:ext uri="{FF2B5EF4-FFF2-40B4-BE49-F238E27FC236}">
                  <a16:creationId xmlns:a16="http://schemas.microsoft.com/office/drawing/2014/main" id="{239D0B3F-34C4-2B48-4F8A-C380898A742A}"/>
                </a:ext>
              </a:extLst>
            </p:cNvPr>
            <p:cNvSpPr>
              <a:spLocks/>
            </p:cNvSpPr>
            <p:nvPr/>
          </p:nvSpPr>
          <p:spPr bwMode="auto">
            <a:xfrm>
              <a:off x="8353791" y="2800516"/>
              <a:ext cx="499987" cy="576151"/>
            </a:xfrm>
            <a:custGeom>
              <a:avLst/>
              <a:gdLst>
                <a:gd name="T0" fmla="*/ 802 w 802"/>
                <a:gd name="T1" fmla="*/ 588 h 928"/>
                <a:gd name="T2" fmla="*/ 597 w 802"/>
                <a:gd name="T3" fmla="*/ 294 h 928"/>
                <a:gd name="T4" fmla="*/ 391 w 802"/>
                <a:gd name="T5" fmla="*/ 0 h 928"/>
                <a:gd name="T6" fmla="*/ 206 w 802"/>
                <a:gd name="T7" fmla="*/ 128 h 928"/>
                <a:gd name="T8" fmla="*/ 21 w 802"/>
                <a:gd name="T9" fmla="*/ 255 h 928"/>
                <a:gd name="T10" fmla="*/ 0 w 802"/>
                <a:gd name="T11" fmla="*/ 487 h 928"/>
                <a:gd name="T12" fmla="*/ 154 w 802"/>
                <a:gd name="T13" fmla="*/ 708 h 928"/>
                <a:gd name="T14" fmla="*/ 309 w 802"/>
                <a:gd name="T15" fmla="*/ 928 h 928"/>
                <a:gd name="T16" fmla="*/ 555 w 802"/>
                <a:gd name="T17" fmla="*/ 758 h 928"/>
                <a:gd name="T18" fmla="*/ 802 w 802"/>
                <a:gd name="T19" fmla="*/ 588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02" h="928">
                  <a:moveTo>
                    <a:pt x="802" y="588"/>
                  </a:moveTo>
                  <a:cubicBezTo>
                    <a:pt x="734" y="490"/>
                    <a:pt x="665" y="392"/>
                    <a:pt x="597" y="294"/>
                  </a:cubicBezTo>
                  <a:cubicBezTo>
                    <a:pt x="528" y="196"/>
                    <a:pt x="460" y="98"/>
                    <a:pt x="391" y="0"/>
                  </a:cubicBezTo>
                  <a:cubicBezTo>
                    <a:pt x="329" y="43"/>
                    <a:pt x="268" y="85"/>
                    <a:pt x="206" y="128"/>
                  </a:cubicBezTo>
                  <a:cubicBezTo>
                    <a:pt x="144" y="170"/>
                    <a:pt x="82" y="213"/>
                    <a:pt x="21" y="255"/>
                  </a:cubicBezTo>
                  <a:cubicBezTo>
                    <a:pt x="14" y="333"/>
                    <a:pt x="7" y="410"/>
                    <a:pt x="0" y="487"/>
                  </a:cubicBezTo>
                  <a:cubicBezTo>
                    <a:pt x="51" y="561"/>
                    <a:pt x="103" y="634"/>
                    <a:pt x="154" y="708"/>
                  </a:cubicBezTo>
                  <a:cubicBezTo>
                    <a:pt x="206" y="781"/>
                    <a:pt x="257" y="855"/>
                    <a:pt x="309" y="928"/>
                  </a:cubicBezTo>
                  <a:cubicBezTo>
                    <a:pt x="391" y="872"/>
                    <a:pt x="473" y="815"/>
                    <a:pt x="555" y="758"/>
                  </a:cubicBezTo>
                  <a:cubicBezTo>
                    <a:pt x="638" y="702"/>
                    <a:pt x="720" y="645"/>
                    <a:pt x="802" y="5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22" name="Freeform 448">
              <a:extLst>
                <a:ext uri="{FF2B5EF4-FFF2-40B4-BE49-F238E27FC236}">
                  <a16:creationId xmlns:a16="http://schemas.microsoft.com/office/drawing/2014/main" id="{5622B267-33BD-E4F6-C802-F8E49F44D6D2}"/>
                </a:ext>
              </a:extLst>
            </p:cNvPr>
            <p:cNvSpPr>
              <a:spLocks/>
            </p:cNvSpPr>
            <p:nvPr/>
          </p:nvSpPr>
          <p:spPr bwMode="auto">
            <a:xfrm>
              <a:off x="8572079" y="2871579"/>
              <a:ext cx="76529" cy="89283"/>
            </a:xfrm>
            <a:custGeom>
              <a:avLst/>
              <a:gdLst>
                <a:gd name="T0" fmla="*/ 123 w 123"/>
                <a:gd name="T1" fmla="*/ 114 h 144"/>
                <a:gd name="T2" fmla="*/ 79 w 123"/>
                <a:gd name="T3" fmla="*/ 144 h 144"/>
                <a:gd name="T4" fmla="*/ 0 w 123"/>
                <a:gd name="T5" fmla="*/ 31 h 144"/>
                <a:gd name="T6" fmla="*/ 44 w 123"/>
                <a:gd name="T7" fmla="*/ 0 h 144"/>
                <a:gd name="T8" fmla="*/ 123 w 123"/>
                <a:gd name="T9" fmla="*/ 114 h 144"/>
              </a:gdLst>
              <a:ahLst/>
              <a:cxnLst>
                <a:cxn ang="0">
                  <a:pos x="T0" y="T1"/>
                </a:cxn>
                <a:cxn ang="0">
                  <a:pos x="T2" y="T3"/>
                </a:cxn>
                <a:cxn ang="0">
                  <a:pos x="T4" y="T5"/>
                </a:cxn>
                <a:cxn ang="0">
                  <a:pos x="T6" y="T7"/>
                </a:cxn>
                <a:cxn ang="0">
                  <a:pos x="T8" y="T9"/>
                </a:cxn>
              </a:cxnLst>
              <a:rect l="0" t="0" r="r" b="b"/>
              <a:pathLst>
                <a:path w="123" h="144">
                  <a:moveTo>
                    <a:pt x="123" y="114"/>
                  </a:moveTo>
                  <a:cubicBezTo>
                    <a:pt x="109" y="124"/>
                    <a:pt x="94" y="134"/>
                    <a:pt x="79" y="144"/>
                  </a:cubicBezTo>
                  <a:cubicBezTo>
                    <a:pt x="53" y="106"/>
                    <a:pt x="26" y="69"/>
                    <a:pt x="0" y="31"/>
                  </a:cubicBezTo>
                  <a:cubicBezTo>
                    <a:pt x="14" y="20"/>
                    <a:pt x="29" y="10"/>
                    <a:pt x="44" y="0"/>
                  </a:cubicBezTo>
                  <a:cubicBezTo>
                    <a:pt x="70" y="38"/>
                    <a:pt x="97" y="76"/>
                    <a:pt x="123" y="114"/>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23" name="Freeform 449">
              <a:extLst>
                <a:ext uri="{FF2B5EF4-FFF2-40B4-BE49-F238E27FC236}">
                  <a16:creationId xmlns:a16="http://schemas.microsoft.com/office/drawing/2014/main" id="{B3E29E16-DAD9-96B9-1A12-6C9B67F2662A}"/>
                </a:ext>
              </a:extLst>
            </p:cNvPr>
            <p:cNvSpPr>
              <a:spLocks/>
            </p:cNvSpPr>
            <p:nvPr/>
          </p:nvSpPr>
          <p:spPr bwMode="auto">
            <a:xfrm>
              <a:off x="8542560" y="2891985"/>
              <a:ext cx="96572" cy="117344"/>
            </a:xfrm>
            <a:custGeom>
              <a:avLst/>
              <a:gdLst>
                <a:gd name="T0" fmla="*/ 155 w 155"/>
                <a:gd name="T1" fmla="*/ 158 h 189"/>
                <a:gd name="T2" fmla="*/ 110 w 155"/>
                <a:gd name="T3" fmla="*/ 189 h 189"/>
                <a:gd name="T4" fmla="*/ 0 w 155"/>
                <a:gd name="T5" fmla="*/ 30 h 189"/>
                <a:gd name="T6" fmla="*/ 44 w 155"/>
                <a:gd name="T7" fmla="*/ 0 h 189"/>
                <a:gd name="T8" fmla="*/ 155 w 155"/>
                <a:gd name="T9" fmla="*/ 158 h 189"/>
              </a:gdLst>
              <a:ahLst/>
              <a:cxnLst>
                <a:cxn ang="0">
                  <a:pos x="T0" y="T1"/>
                </a:cxn>
                <a:cxn ang="0">
                  <a:pos x="T2" y="T3"/>
                </a:cxn>
                <a:cxn ang="0">
                  <a:pos x="T4" y="T5"/>
                </a:cxn>
                <a:cxn ang="0">
                  <a:pos x="T6" y="T7"/>
                </a:cxn>
                <a:cxn ang="0">
                  <a:pos x="T8" y="T9"/>
                </a:cxn>
              </a:cxnLst>
              <a:rect l="0" t="0" r="r" b="b"/>
              <a:pathLst>
                <a:path w="155" h="189">
                  <a:moveTo>
                    <a:pt x="155" y="158"/>
                  </a:moveTo>
                  <a:cubicBezTo>
                    <a:pt x="140" y="168"/>
                    <a:pt x="125" y="178"/>
                    <a:pt x="110" y="189"/>
                  </a:cubicBezTo>
                  <a:cubicBezTo>
                    <a:pt x="73" y="136"/>
                    <a:pt x="37" y="83"/>
                    <a:pt x="0" y="30"/>
                  </a:cubicBezTo>
                  <a:cubicBezTo>
                    <a:pt x="14" y="20"/>
                    <a:pt x="29" y="10"/>
                    <a:pt x="44" y="0"/>
                  </a:cubicBezTo>
                  <a:cubicBezTo>
                    <a:pt x="81" y="52"/>
                    <a:pt x="118" y="105"/>
                    <a:pt x="155" y="158"/>
                  </a:cubicBezTo>
                  <a:close/>
                </a:path>
              </a:pathLst>
            </a:custGeom>
            <a:solidFill>
              <a:schemeClr val="accent3"/>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24" name="Freeform 450">
              <a:extLst>
                <a:ext uri="{FF2B5EF4-FFF2-40B4-BE49-F238E27FC236}">
                  <a16:creationId xmlns:a16="http://schemas.microsoft.com/office/drawing/2014/main" id="{24201487-7015-1FED-8D0F-3079644B9E4D}"/>
                </a:ext>
              </a:extLst>
            </p:cNvPr>
            <p:cNvSpPr>
              <a:spLocks/>
            </p:cNvSpPr>
            <p:nvPr/>
          </p:nvSpPr>
          <p:spPr bwMode="auto">
            <a:xfrm>
              <a:off x="8513408" y="2911665"/>
              <a:ext cx="84546" cy="100580"/>
            </a:xfrm>
            <a:custGeom>
              <a:avLst/>
              <a:gdLst>
                <a:gd name="T0" fmla="*/ 136 w 136"/>
                <a:gd name="T1" fmla="*/ 131 h 162"/>
                <a:gd name="T2" fmla="*/ 92 w 136"/>
                <a:gd name="T3" fmla="*/ 162 h 162"/>
                <a:gd name="T4" fmla="*/ 0 w 136"/>
                <a:gd name="T5" fmla="*/ 30 h 162"/>
                <a:gd name="T6" fmla="*/ 44 w 136"/>
                <a:gd name="T7" fmla="*/ 0 h 162"/>
                <a:gd name="T8" fmla="*/ 136 w 136"/>
                <a:gd name="T9" fmla="*/ 131 h 162"/>
              </a:gdLst>
              <a:ahLst/>
              <a:cxnLst>
                <a:cxn ang="0">
                  <a:pos x="T0" y="T1"/>
                </a:cxn>
                <a:cxn ang="0">
                  <a:pos x="T2" y="T3"/>
                </a:cxn>
                <a:cxn ang="0">
                  <a:pos x="T4" y="T5"/>
                </a:cxn>
                <a:cxn ang="0">
                  <a:pos x="T6" y="T7"/>
                </a:cxn>
                <a:cxn ang="0">
                  <a:pos x="T8" y="T9"/>
                </a:cxn>
              </a:cxnLst>
              <a:rect l="0" t="0" r="r" b="b"/>
              <a:pathLst>
                <a:path w="136" h="162">
                  <a:moveTo>
                    <a:pt x="136" y="131"/>
                  </a:moveTo>
                  <a:cubicBezTo>
                    <a:pt x="121" y="142"/>
                    <a:pt x="106" y="152"/>
                    <a:pt x="92" y="162"/>
                  </a:cubicBezTo>
                  <a:cubicBezTo>
                    <a:pt x="61" y="118"/>
                    <a:pt x="30" y="74"/>
                    <a:pt x="0" y="30"/>
                  </a:cubicBezTo>
                  <a:cubicBezTo>
                    <a:pt x="14" y="20"/>
                    <a:pt x="29" y="10"/>
                    <a:pt x="44" y="0"/>
                  </a:cubicBezTo>
                  <a:cubicBezTo>
                    <a:pt x="75" y="44"/>
                    <a:pt x="105" y="88"/>
                    <a:pt x="136" y="131"/>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25" name="Freeform 451">
              <a:extLst>
                <a:ext uri="{FF2B5EF4-FFF2-40B4-BE49-F238E27FC236}">
                  <a16:creationId xmlns:a16="http://schemas.microsoft.com/office/drawing/2014/main" id="{0AAEDA07-E11E-EFF6-3E40-313700035CF5}"/>
                </a:ext>
              </a:extLst>
            </p:cNvPr>
            <p:cNvSpPr>
              <a:spLocks/>
            </p:cNvSpPr>
            <p:nvPr/>
          </p:nvSpPr>
          <p:spPr bwMode="auto">
            <a:xfrm>
              <a:off x="8483889" y="2931708"/>
              <a:ext cx="91106" cy="109691"/>
            </a:xfrm>
            <a:custGeom>
              <a:avLst/>
              <a:gdLst>
                <a:gd name="T0" fmla="*/ 146 w 146"/>
                <a:gd name="T1" fmla="*/ 147 h 177"/>
                <a:gd name="T2" fmla="*/ 102 w 146"/>
                <a:gd name="T3" fmla="*/ 177 h 177"/>
                <a:gd name="T4" fmla="*/ 0 w 146"/>
                <a:gd name="T5" fmla="*/ 31 h 177"/>
                <a:gd name="T6" fmla="*/ 44 w 146"/>
                <a:gd name="T7" fmla="*/ 0 h 177"/>
                <a:gd name="T8" fmla="*/ 146 w 146"/>
                <a:gd name="T9" fmla="*/ 147 h 177"/>
              </a:gdLst>
              <a:ahLst/>
              <a:cxnLst>
                <a:cxn ang="0">
                  <a:pos x="T0" y="T1"/>
                </a:cxn>
                <a:cxn ang="0">
                  <a:pos x="T2" y="T3"/>
                </a:cxn>
                <a:cxn ang="0">
                  <a:pos x="T4" y="T5"/>
                </a:cxn>
                <a:cxn ang="0">
                  <a:pos x="T6" y="T7"/>
                </a:cxn>
                <a:cxn ang="0">
                  <a:pos x="T8" y="T9"/>
                </a:cxn>
              </a:cxnLst>
              <a:rect l="0" t="0" r="r" b="b"/>
              <a:pathLst>
                <a:path w="146" h="177">
                  <a:moveTo>
                    <a:pt x="146" y="147"/>
                  </a:moveTo>
                  <a:cubicBezTo>
                    <a:pt x="131" y="157"/>
                    <a:pt x="117" y="167"/>
                    <a:pt x="102" y="177"/>
                  </a:cubicBezTo>
                  <a:cubicBezTo>
                    <a:pt x="68" y="128"/>
                    <a:pt x="34" y="80"/>
                    <a:pt x="0" y="31"/>
                  </a:cubicBezTo>
                  <a:cubicBezTo>
                    <a:pt x="14" y="21"/>
                    <a:pt x="29" y="10"/>
                    <a:pt x="44" y="0"/>
                  </a:cubicBezTo>
                  <a:cubicBezTo>
                    <a:pt x="78" y="49"/>
                    <a:pt x="112" y="98"/>
                    <a:pt x="146" y="147"/>
                  </a:cubicBezTo>
                  <a:close/>
                </a:path>
              </a:pathLst>
            </a:custGeom>
            <a:solidFill>
              <a:schemeClr val="accent3"/>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26" name="Freeform 452">
              <a:extLst>
                <a:ext uri="{FF2B5EF4-FFF2-40B4-BE49-F238E27FC236}">
                  <a16:creationId xmlns:a16="http://schemas.microsoft.com/office/drawing/2014/main" id="{A2BC21AE-E40C-C637-A372-8C8C8461A642}"/>
                </a:ext>
              </a:extLst>
            </p:cNvPr>
            <p:cNvSpPr>
              <a:spLocks/>
            </p:cNvSpPr>
            <p:nvPr/>
          </p:nvSpPr>
          <p:spPr bwMode="auto">
            <a:xfrm>
              <a:off x="8454736" y="2952115"/>
              <a:ext cx="108598" cy="134107"/>
            </a:xfrm>
            <a:custGeom>
              <a:avLst/>
              <a:gdLst>
                <a:gd name="T0" fmla="*/ 174 w 174"/>
                <a:gd name="T1" fmla="*/ 185 h 216"/>
                <a:gd name="T2" fmla="*/ 129 w 174"/>
                <a:gd name="T3" fmla="*/ 216 h 216"/>
                <a:gd name="T4" fmla="*/ 65 w 174"/>
                <a:gd name="T5" fmla="*/ 123 h 216"/>
                <a:gd name="T6" fmla="*/ 0 w 174"/>
                <a:gd name="T7" fmla="*/ 30 h 216"/>
                <a:gd name="T8" fmla="*/ 44 w 174"/>
                <a:gd name="T9" fmla="*/ 0 h 216"/>
                <a:gd name="T10" fmla="*/ 109 w 174"/>
                <a:gd name="T11" fmla="*/ 92 h 216"/>
                <a:gd name="T12" fmla="*/ 174 w 174"/>
                <a:gd name="T13" fmla="*/ 185 h 216"/>
              </a:gdLst>
              <a:ahLst/>
              <a:cxnLst>
                <a:cxn ang="0">
                  <a:pos x="T0" y="T1"/>
                </a:cxn>
                <a:cxn ang="0">
                  <a:pos x="T2" y="T3"/>
                </a:cxn>
                <a:cxn ang="0">
                  <a:pos x="T4" y="T5"/>
                </a:cxn>
                <a:cxn ang="0">
                  <a:pos x="T6" y="T7"/>
                </a:cxn>
                <a:cxn ang="0">
                  <a:pos x="T8" y="T9"/>
                </a:cxn>
                <a:cxn ang="0">
                  <a:pos x="T10" y="T11"/>
                </a:cxn>
                <a:cxn ang="0">
                  <a:pos x="T12" y="T13"/>
                </a:cxn>
              </a:cxnLst>
              <a:rect l="0" t="0" r="r" b="b"/>
              <a:pathLst>
                <a:path w="174" h="216">
                  <a:moveTo>
                    <a:pt x="174" y="185"/>
                  </a:moveTo>
                  <a:cubicBezTo>
                    <a:pt x="159" y="195"/>
                    <a:pt x="144" y="206"/>
                    <a:pt x="129" y="216"/>
                  </a:cubicBezTo>
                  <a:cubicBezTo>
                    <a:pt x="108" y="185"/>
                    <a:pt x="86" y="154"/>
                    <a:pt x="65" y="123"/>
                  </a:cubicBezTo>
                  <a:cubicBezTo>
                    <a:pt x="43" y="92"/>
                    <a:pt x="21" y="61"/>
                    <a:pt x="0" y="30"/>
                  </a:cubicBezTo>
                  <a:cubicBezTo>
                    <a:pt x="14" y="20"/>
                    <a:pt x="29" y="10"/>
                    <a:pt x="44" y="0"/>
                  </a:cubicBezTo>
                  <a:cubicBezTo>
                    <a:pt x="65" y="31"/>
                    <a:pt x="87" y="61"/>
                    <a:pt x="109" y="92"/>
                  </a:cubicBezTo>
                  <a:cubicBezTo>
                    <a:pt x="130" y="123"/>
                    <a:pt x="152" y="154"/>
                    <a:pt x="174" y="185"/>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27" name="Freeform 453">
              <a:extLst>
                <a:ext uri="{FF2B5EF4-FFF2-40B4-BE49-F238E27FC236}">
                  <a16:creationId xmlns:a16="http://schemas.microsoft.com/office/drawing/2014/main" id="{8E9D8326-B7BF-836E-4D81-E7C44269345E}"/>
                </a:ext>
              </a:extLst>
            </p:cNvPr>
            <p:cNvSpPr>
              <a:spLocks/>
            </p:cNvSpPr>
            <p:nvPr/>
          </p:nvSpPr>
          <p:spPr bwMode="auto">
            <a:xfrm>
              <a:off x="8465304" y="3127402"/>
              <a:ext cx="100945" cy="99852"/>
            </a:xfrm>
            <a:custGeom>
              <a:avLst/>
              <a:gdLst>
                <a:gd name="T0" fmla="*/ 112 w 162"/>
                <a:gd name="T1" fmla="*/ 144 h 161"/>
                <a:gd name="T2" fmla="*/ 17 w 162"/>
                <a:gd name="T3" fmla="*/ 111 h 161"/>
                <a:gd name="T4" fmla="*/ 50 w 162"/>
                <a:gd name="T5" fmla="*/ 17 h 161"/>
                <a:gd name="T6" fmla="*/ 145 w 162"/>
                <a:gd name="T7" fmla="*/ 50 h 161"/>
                <a:gd name="T8" fmla="*/ 112 w 162"/>
                <a:gd name="T9" fmla="*/ 144 h 161"/>
              </a:gdLst>
              <a:ahLst/>
              <a:cxnLst>
                <a:cxn ang="0">
                  <a:pos x="T0" y="T1"/>
                </a:cxn>
                <a:cxn ang="0">
                  <a:pos x="T2" y="T3"/>
                </a:cxn>
                <a:cxn ang="0">
                  <a:pos x="T4" y="T5"/>
                </a:cxn>
                <a:cxn ang="0">
                  <a:pos x="T6" y="T7"/>
                </a:cxn>
                <a:cxn ang="0">
                  <a:pos x="T8" y="T9"/>
                </a:cxn>
              </a:cxnLst>
              <a:rect l="0" t="0" r="r" b="b"/>
              <a:pathLst>
                <a:path w="162" h="161">
                  <a:moveTo>
                    <a:pt x="112" y="144"/>
                  </a:moveTo>
                  <a:cubicBezTo>
                    <a:pt x="77" y="161"/>
                    <a:pt x="34" y="146"/>
                    <a:pt x="17" y="111"/>
                  </a:cubicBezTo>
                  <a:cubicBezTo>
                    <a:pt x="0" y="76"/>
                    <a:pt x="14" y="34"/>
                    <a:pt x="50" y="17"/>
                  </a:cubicBezTo>
                  <a:cubicBezTo>
                    <a:pt x="85" y="0"/>
                    <a:pt x="128" y="14"/>
                    <a:pt x="145" y="50"/>
                  </a:cubicBezTo>
                  <a:cubicBezTo>
                    <a:pt x="162" y="85"/>
                    <a:pt x="148" y="127"/>
                    <a:pt x="112" y="144"/>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28" name="Freeform 454">
              <a:extLst>
                <a:ext uri="{FF2B5EF4-FFF2-40B4-BE49-F238E27FC236}">
                  <a16:creationId xmlns:a16="http://schemas.microsoft.com/office/drawing/2014/main" id="{B4FD8A08-F4FE-6D99-7C74-2506B3B89967}"/>
                </a:ext>
              </a:extLst>
            </p:cNvPr>
            <p:cNvSpPr>
              <a:spLocks/>
            </p:cNvSpPr>
            <p:nvPr/>
          </p:nvSpPr>
          <p:spPr bwMode="auto">
            <a:xfrm>
              <a:off x="8450362" y="2862104"/>
              <a:ext cx="234323" cy="122810"/>
            </a:xfrm>
            <a:custGeom>
              <a:avLst/>
              <a:gdLst>
                <a:gd name="T0" fmla="*/ 239 w 376"/>
                <a:gd name="T1" fmla="*/ 0 h 198"/>
                <a:gd name="T2" fmla="*/ 241 w 376"/>
                <a:gd name="T3" fmla="*/ 3 h 198"/>
                <a:gd name="T4" fmla="*/ 308 w 376"/>
                <a:gd name="T5" fmla="*/ 99 h 198"/>
                <a:gd name="T6" fmla="*/ 376 w 376"/>
                <a:gd name="T7" fmla="*/ 196 h 198"/>
                <a:gd name="T8" fmla="*/ 373 w 376"/>
                <a:gd name="T9" fmla="*/ 198 h 198"/>
                <a:gd name="T10" fmla="*/ 305 w 376"/>
                <a:gd name="T11" fmla="*/ 102 h 198"/>
                <a:gd name="T12" fmla="*/ 238 w 376"/>
                <a:gd name="T13" fmla="*/ 5 h 198"/>
                <a:gd name="T14" fmla="*/ 120 w 376"/>
                <a:gd name="T15" fmla="*/ 87 h 198"/>
                <a:gd name="T16" fmla="*/ 2 w 376"/>
                <a:gd name="T17" fmla="*/ 168 h 198"/>
                <a:gd name="T18" fmla="*/ 0 w 376"/>
                <a:gd name="T19" fmla="*/ 165 h 198"/>
                <a:gd name="T20" fmla="*/ 119 w 376"/>
                <a:gd name="T21" fmla="*/ 82 h 198"/>
                <a:gd name="T22" fmla="*/ 239 w 376"/>
                <a:gd name="T23"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6" h="198">
                  <a:moveTo>
                    <a:pt x="239" y="0"/>
                  </a:moveTo>
                  <a:cubicBezTo>
                    <a:pt x="240" y="1"/>
                    <a:pt x="240" y="2"/>
                    <a:pt x="241" y="3"/>
                  </a:cubicBezTo>
                  <a:cubicBezTo>
                    <a:pt x="263" y="35"/>
                    <a:pt x="286" y="67"/>
                    <a:pt x="308" y="99"/>
                  </a:cubicBezTo>
                  <a:cubicBezTo>
                    <a:pt x="331" y="132"/>
                    <a:pt x="353" y="164"/>
                    <a:pt x="376" y="196"/>
                  </a:cubicBezTo>
                  <a:cubicBezTo>
                    <a:pt x="375" y="197"/>
                    <a:pt x="374" y="197"/>
                    <a:pt x="373" y="198"/>
                  </a:cubicBezTo>
                  <a:cubicBezTo>
                    <a:pt x="350" y="166"/>
                    <a:pt x="328" y="134"/>
                    <a:pt x="305" y="102"/>
                  </a:cubicBezTo>
                  <a:cubicBezTo>
                    <a:pt x="283" y="69"/>
                    <a:pt x="260" y="37"/>
                    <a:pt x="238" y="5"/>
                  </a:cubicBezTo>
                  <a:cubicBezTo>
                    <a:pt x="199" y="32"/>
                    <a:pt x="159" y="59"/>
                    <a:pt x="120" y="87"/>
                  </a:cubicBezTo>
                  <a:cubicBezTo>
                    <a:pt x="80" y="114"/>
                    <a:pt x="41" y="141"/>
                    <a:pt x="2" y="168"/>
                  </a:cubicBezTo>
                  <a:cubicBezTo>
                    <a:pt x="1" y="167"/>
                    <a:pt x="0" y="166"/>
                    <a:pt x="0" y="165"/>
                  </a:cubicBezTo>
                  <a:cubicBezTo>
                    <a:pt x="39" y="137"/>
                    <a:pt x="79" y="110"/>
                    <a:pt x="119" y="82"/>
                  </a:cubicBezTo>
                  <a:cubicBezTo>
                    <a:pt x="159" y="55"/>
                    <a:pt x="199" y="27"/>
                    <a:pt x="239" y="0"/>
                  </a:cubicBezTo>
                  <a:close/>
                </a:path>
              </a:pathLst>
            </a:custGeom>
            <a:solidFill>
              <a:srgbClr val="667A8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29" name="Freeform 455">
              <a:extLst>
                <a:ext uri="{FF2B5EF4-FFF2-40B4-BE49-F238E27FC236}">
                  <a16:creationId xmlns:a16="http://schemas.microsoft.com/office/drawing/2014/main" id="{BF2D58E2-11AA-19EB-9600-C353EEF5ED8A}"/>
                </a:ext>
              </a:extLst>
            </p:cNvPr>
            <p:cNvSpPr>
              <a:spLocks/>
            </p:cNvSpPr>
            <p:nvPr/>
          </p:nvSpPr>
          <p:spPr bwMode="auto">
            <a:xfrm>
              <a:off x="8542560" y="3140886"/>
              <a:ext cx="251816" cy="173829"/>
            </a:xfrm>
            <a:custGeom>
              <a:avLst/>
              <a:gdLst>
                <a:gd name="T0" fmla="*/ 404 w 404"/>
                <a:gd name="T1" fmla="*/ 5 h 280"/>
                <a:gd name="T2" fmla="*/ 204 w 404"/>
                <a:gd name="T3" fmla="*/ 143 h 280"/>
                <a:gd name="T4" fmla="*/ 5 w 404"/>
                <a:gd name="T5" fmla="*/ 280 h 280"/>
                <a:gd name="T6" fmla="*/ 0 w 404"/>
                <a:gd name="T7" fmla="*/ 274 h 280"/>
                <a:gd name="T8" fmla="*/ 200 w 404"/>
                <a:gd name="T9" fmla="*/ 137 h 280"/>
                <a:gd name="T10" fmla="*/ 400 w 404"/>
                <a:gd name="T11" fmla="*/ 0 h 280"/>
                <a:gd name="T12" fmla="*/ 404 w 404"/>
                <a:gd name="T13" fmla="*/ 5 h 280"/>
              </a:gdLst>
              <a:ahLst/>
              <a:cxnLst>
                <a:cxn ang="0">
                  <a:pos x="T0" y="T1"/>
                </a:cxn>
                <a:cxn ang="0">
                  <a:pos x="T2" y="T3"/>
                </a:cxn>
                <a:cxn ang="0">
                  <a:pos x="T4" y="T5"/>
                </a:cxn>
                <a:cxn ang="0">
                  <a:pos x="T6" y="T7"/>
                </a:cxn>
                <a:cxn ang="0">
                  <a:pos x="T8" y="T9"/>
                </a:cxn>
                <a:cxn ang="0">
                  <a:pos x="T10" y="T11"/>
                </a:cxn>
                <a:cxn ang="0">
                  <a:pos x="T12" y="T13"/>
                </a:cxn>
              </a:cxnLst>
              <a:rect l="0" t="0" r="r" b="b"/>
              <a:pathLst>
                <a:path w="404" h="280">
                  <a:moveTo>
                    <a:pt x="404" y="5"/>
                  </a:moveTo>
                  <a:cubicBezTo>
                    <a:pt x="337" y="51"/>
                    <a:pt x="271" y="97"/>
                    <a:pt x="204" y="143"/>
                  </a:cubicBezTo>
                  <a:cubicBezTo>
                    <a:pt x="138" y="189"/>
                    <a:pt x="71" y="234"/>
                    <a:pt x="5" y="280"/>
                  </a:cubicBezTo>
                  <a:cubicBezTo>
                    <a:pt x="3" y="278"/>
                    <a:pt x="2" y="276"/>
                    <a:pt x="0" y="274"/>
                  </a:cubicBezTo>
                  <a:cubicBezTo>
                    <a:pt x="67" y="229"/>
                    <a:pt x="134" y="183"/>
                    <a:pt x="200" y="137"/>
                  </a:cubicBezTo>
                  <a:cubicBezTo>
                    <a:pt x="267" y="91"/>
                    <a:pt x="333" y="45"/>
                    <a:pt x="400" y="0"/>
                  </a:cubicBezTo>
                  <a:cubicBezTo>
                    <a:pt x="401" y="1"/>
                    <a:pt x="402" y="3"/>
                    <a:pt x="404" y="5"/>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30" name="Freeform 456">
              <a:extLst>
                <a:ext uri="{FF2B5EF4-FFF2-40B4-BE49-F238E27FC236}">
                  <a16:creationId xmlns:a16="http://schemas.microsoft.com/office/drawing/2014/main" id="{D142AB9E-AC06-749E-E3D3-66C4F847F9C5}"/>
                </a:ext>
              </a:extLst>
            </p:cNvPr>
            <p:cNvSpPr>
              <a:spLocks/>
            </p:cNvSpPr>
            <p:nvPr/>
          </p:nvSpPr>
          <p:spPr bwMode="auto">
            <a:xfrm>
              <a:off x="8538916" y="3135420"/>
              <a:ext cx="251087" cy="173829"/>
            </a:xfrm>
            <a:custGeom>
              <a:avLst/>
              <a:gdLst>
                <a:gd name="T0" fmla="*/ 403 w 403"/>
                <a:gd name="T1" fmla="*/ 5 h 280"/>
                <a:gd name="T2" fmla="*/ 204 w 403"/>
                <a:gd name="T3" fmla="*/ 143 h 280"/>
                <a:gd name="T4" fmla="*/ 4 w 403"/>
                <a:gd name="T5" fmla="*/ 280 h 280"/>
                <a:gd name="T6" fmla="*/ 0 w 403"/>
                <a:gd name="T7" fmla="*/ 274 h 280"/>
                <a:gd name="T8" fmla="*/ 200 w 403"/>
                <a:gd name="T9" fmla="*/ 137 h 280"/>
                <a:gd name="T10" fmla="*/ 399 w 403"/>
                <a:gd name="T11" fmla="*/ 0 h 280"/>
                <a:gd name="T12" fmla="*/ 403 w 403"/>
                <a:gd name="T13" fmla="*/ 5 h 280"/>
              </a:gdLst>
              <a:ahLst/>
              <a:cxnLst>
                <a:cxn ang="0">
                  <a:pos x="T0" y="T1"/>
                </a:cxn>
                <a:cxn ang="0">
                  <a:pos x="T2" y="T3"/>
                </a:cxn>
                <a:cxn ang="0">
                  <a:pos x="T4" y="T5"/>
                </a:cxn>
                <a:cxn ang="0">
                  <a:pos x="T6" y="T7"/>
                </a:cxn>
                <a:cxn ang="0">
                  <a:pos x="T8" y="T9"/>
                </a:cxn>
                <a:cxn ang="0">
                  <a:pos x="T10" y="T11"/>
                </a:cxn>
                <a:cxn ang="0">
                  <a:pos x="T12" y="T13"/>
                </a:cxn>
              </a:cxnLst>
              <a:rect l="0" t="0" r="r" b="b"/>
              <a:pathLst>
                <a:path w="403" h="280">
                  <a:moveTo>
                    <a:pt x="403" y="5"/>
                  </a:moveTo>
                  <a:cubicBezTo>
                    <a:pt x="337" y="51"/>
                    <a:pt x="270" y="97"/>
                    <a:pt x="204" y="143"/>
                  </a:cubicBezTo>
                  <a:cubicBezTo>
                    <a:pt x="137" y="188"/>
                    <a:pt x="71" y="234"/>
                    <a:pt x="4" y="280"/>
                  </a:cubicBezTo>
                  <a:cubicBezTo>
                    <a:pt x="3" y="278"/>
                    <a:pt x="2" y="276"/>
                    <a:pt x="0" y="274"/>
                  </a:cubicBezTo>
                  <a:cubicBezTo>
                    <a:pt x="67" y="228"/>
                    <a:pt x="133" y="183"/>
                    <a:pt x="200" y="137"/>
                  </a:cubicBezTo>
                  <a:cubicBezTo>
                    <a:pt x="266" y="91"/>
                    <a:pt x="333" y="45"/>
                    <a:pt x="399" y="0"/>
                  </a:cubicBezTo>
                  <a:cubicBezTo>
                    <a:pt x="401" y="2"/>
                    <a:pt x="402" y="3"/>
                    <a:pt x="403" y="5"/>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31" name="Freeform 457">
              <a:extLst>
                <a:ext uri="{FF2B5EF4-FFF2-40B4-BE49-F238E27FC236}">
                  <a16:creationId xmlns:a16="http://schemas.microsoft.com/office/drawing/2014/main" id="{D0BC095A-CA7E-F207-983E-1630FA1D957F}"/>
                </a:ext>
              </a:extLst>
            </p:cNvPr>
            <p:cNvSpPr>
              <a:spLocks/>
            </p:cNvSpPr>
            <p:nvPr/>
          </p:nvSpPr>
          <p:spPr bwMode="auto">
            <a:xfrm>
              <a:off x="8535272" y="3129224"/>
              <a:ext cx="251087" cy="174194"/>
            </a:xfrm>
            <a:custGeom>
              <a:avLst/>
              <a:gdLst>
                <a:gd name="T0" fmla="*/ 403 w 403"/>
                <a:gd name="T1" fmla="*/ 6 h 281"/>
                <a:gd name="T2" fmla="*/ 204 w 403"/>
                <a:gd name="T3" fmla="*/ 144 h 281"/>
                <a:gd name="T4" fmla="*/ 4 w 403"/>
                <a:gd name="T5" fmla="*/ 281 h 281"/>
                <a:gd name="T6" fmla="*/ 0 w 403"/>
                <a:gd name="T7" fmla="*/ 275 h 281"/>
                <a:gd name="T8" fmla="*/ 199 w 403"/>
                <a:gd name="T9" fmla="*/ 138 h 281"/>
                <a:gd name="T10" fmla="*/ 399 w 403"/>
                <a:gd name="T11" fmla="*/ 0 h 281"/>
                <a:gd name="T12" fmla="*/ 403 w 403"/>
                <a:gd name="T13" fmla="*/ 6 h 281"/>
              </a:gdLst>
              <a:ahLst/>
              <a:cxnLst>
                <a:cxn ang="0">
                  <a:pos x="T0" y="T1"/>
                </a:cxn>
                <a:cxn ang="0">
                  <a:pos x="T2" y="T3"/>
                </a:cxn>
                <a:cxn ang="0">
                  <a:pos x="T4" y="T5"/>
                </a:cxn>
                <a:cxn ang="0">
                  <a:pos x="T6" y="T7"/>
                </a:cxn>
                <a:cxn ang="0">
                  <a:pos x="T8" y="T9"/>
                </a:cxn>
                <a:cxn ang="0">
                  <a:pos x="T10" y="T11"/>
                </a:cxn>
                <a:cxn ang="0">
                  <a:pos x="T12" y="T13"/>
                </a:cxn>
              </a:cxnLst>
              <a:rect l="0" t="0" r="r" b="b"/>
              <a:pathLst>
                <a:path w="403" h="281">
                  <a:moveTo>
                    <a:pt x="403" y="6"/>
                  </a:moveTo>
                  <a:cubicBezTo>
                    <a:pt x="337" y="52"/>
                    <a:pt x="270" y="98"/>
                    <a:pt x="204" y="144"/>
                  </a:cubicBezTo>
                  <a:cubicBezTo>
                    <a:pt x="137" y="189"/>
                    <a:pt x="70" y="235"/>
                    <a:pt x="4" y="281"/>
                  </a:cubicBezTo>
                  <a:cubicBezTo>
                    <a:pt x="3" y="279"/>
                    <a:pt x="1" y="277"/>
                    <a:pt x="0" y="275"/>
                  </a:cubicBezTo>
                  <a:cubicBezTo>
                    <a:pt x="66" y="229"/>
                    <a:pt x="133" y="184"/>
                    <a:pt x="199" y="138"/>
                  </a:cubicBezTo>
                  <a:cubicBezTo>
                    <a:pt x="266" y="92"/>
                    <a:pt x="332" y="46"/>
                    <a:pt x="399" y="0"/>
                  </a:cubicBezTo>
                  <a:cubicBezTo>
                    <a:pt x="400" y="2"/>
                    <a:pt x="402" y="4"/>
                    <a:pt x="403"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32" name="Freeform 458">
              <a:extLst>
                <a:ext uri="{FF2B5EF4-FFF2-40B4-BE49-F238E27FC236}">
                  <a16:creationId xmlns:a16="http://schemas.microsoft.com/office/drawing/2014/main" id="{F1FBE8C7-09F3-CE79-4162-7B2C752C83D9}"/>
                </a:ext>
              </a:extLst>
            </p:cNvPr>
            <p:cNvSpPr>
              <a:spLocks/>
            </p:cNvSpPr>
            <p:nvPr/>
          </p:nvSpPr>
          <p:spPr bwMode="auto">
            <a:xfrm>
              <a:off x="8530900" y="3123393"/>
              <a:ext cx="251816" cy="174558"/>
            </a:xfrm>
            <a:custGeom>
              <a:avLst/>
              <a:gdLst>
                <a:gd name="T0" fmla="*/ 404 w 404"/>
                <a:gd name="T1" fmla="*/ 6 h 281"/>
                <a:gd name="T2" fmla="*/ 204 w 404"/>
                <a:gd name="T3" fmla="*/ 144 h 281"/>
                <a:gd name="T4" fmla="*/ 5 w 404"/>
                <a:gd name="T5" fmla="*/ 281 h 281"/>
                <a:gd name="T6" fmla="*/ 0 w 404"/>
                <a:gd name="T7" fmla="*/ 275 h 281"/>
                <a:gd name="T8" fmla="*/ 200 w 404"/>
                <a:gd name="T9" fmla="*/ 138 h 281"/>
                <a:gd name="T10" fmla="*/ 400 w 404"/>
                <a:gd name="T11" fmla="*/ 0 h 281"/>
                <a:gd name="T12" fmla="*/ 404 w 404"/>
                <a:gd name="T13" fmla="*/ 6 h 281"/>
              </a:gdLst>
              <a:ahLst/>
              <a:cxnLst>
                <a:cxn ang="0">
                  <a:pos x="T0" y="T1"/>
                </a:cxn>
                <a:cxn ang="0">
                  <a:pos x="T2" y="T3"/>
                </a:cxn>
                <a:cxn ang="0">
                  <a:pos x="T4" y="T5"/>
                </a:cxn>
                <a:cxn ang="0">
                  <a:pos x="T6" y="T7"/>
                </a:cxn>
                <a:cxn ang="0">
                  <a:pos x="T8" y="T9"/>
                </a:cxn>
                <a:cxn ang="0">
                  <a:pos x="T10" y="T11"/>
                </a:cxn>
                <a:cxn ang="0">
                  <a:pos x="T12" y="T13"/>
                </a:cxn>
              </a:cxnLst>
              <a:rect l="0" t="0" r="r" b="b"/>
              <a:pathLst>
                <a:path w="404" h="281">
                  <a:moveTo>
                    <a:pt x="404" y="6"/>
                  </a:moveTo>
                  <a:cubicBezTo>
                    <a:pt x="337" y="52"/>
                    <a:pt x="271" y="98"/>
                    <a:pt x="204" y="144"/>
                  </a:cubicBezTo>
                  <a:cubicBezTo>
                    <a:pt x="138" y="189"/>
                    <a:pt x="71" y="235"/>
                    <a:pt x="5" y="281"/>
                  </a:cubicBezTo>
                  <a:cubicBezTo>
                    <a:pt x="3" y="279"/>
                    <a:pt x="2" y="277"/>
                    <a:pt x="0" y="275"/>
                  </a:cubicBezTo>
                  <a:cubicBezTo>
                    <a:pt x="67" y="229"/>
                    <a:pt x="134" y="183"/>
                    <a:pt x="200" y="138"/>
                  </a:cubicBezTo>
                  <a:cubicBezTo>
                    <a:pt x="267" y="92"/>
                    <a:pt x="333" y="46"/>
                    <a:pt x="400" y="0"/>
                  </a:cubicBezTo>
                  <a:cubicBezTo>
                    <a:pt x="401" y="2"/>
                    <a:pt x="402" y="4"/>
                    <a:pt x="404"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33" name="Freeform 459">
              <a:extLst>
                <a:ext uri="{FF2B5EF4-FFF2-40B4-BE49-F238E27FC236}">
                  <a16:creationId xmlns:a16="http://schemas.microsoft.com/office/drawing/2014/main" id="{C71FF4D1-5DF8-EBA2-92A0-0A2269947852}"/>
                </a:ext>
              </a:extLst>
            </p:cNvPr>
            <p:cNvSpPr>
              <a:spLocks/>
            </p:cNvSpPr>
            <p:nvPr/>
          </p:nvSpPr>
          <p:spPr bwMode="auto">
            <a:xfrm>
              <a:off x="8526891" y="3117927"/>
              <a:ext cx="251451" cy="174558"/>
            </a:xfrm>
            <a:custGeom>
              <a:avLst/>
              <a:gdLst>
                <a:gd name="T0" fmla="*/ 403 w 403"/>
                <a:gd name="T1" fmla="*/ 6 h 281"/>
                <a:gd name="T2" fmla="*/ 204 w 403"/>
                <a:gd name="T3" fmla="*/ 143 h 281"/>
                <a:gd name="T4" fmla="*/ 4 w 403"/>
                <a:gd name="T5" fmla="*/ 281 h 281"/>
                <a:gd name="T6" fmla="*/ 0 w 403"/>
                <a:gd name="T7" fmla="*/ 275 h 281"/>
                <a:gd name="T8" fmla="*/ 200 w 403"/>
                <a:gd name="T9" fmla="*/ 138 h 281"/>
                <a:gd name="T10" fmla="*/ 399 w 403"/>
                <a:gd name="T11" fmla="*/ 0 h 281"/>
                <a:gd name="T12" fmla="*/ 403 w 403"/>
                <a:gd name="T13" fmla="*/ 6 h 281"/>
              </a:gdLst>
              <a:ahLst/>
              <a:cxnLst>
                <a:cxn ang="0">
                  <a:pos x="T0" y="T1"/>
                </a:cxn>
                <a:cxn ang="0">
                  <a:pos x="T2" y="T3"/>
                </a:cxn>
                <a:cxn ang="0">
                  <a:pos x="T4" y="T5"/>
                </a:cxn>
                <a:cxn ang="0">
                  <a:pos x="T6" y="T7"/>
                </a:cxn>
                <a:cxn ang="0">
                  <a:pos x="T8" y="T9"/>
                </a:cxn>
                <a:cxn ang="0">
                  <a:pos x="T10" y="T11"/>
                </a:cxn>
                <a:cxn ang="0">
                  <a:pos x="T12" y="T13"/>
                </a:cxn>
              </a:cxnLst>
              <a:rect l="0" t="0" r="r" b="b"/>
              <a:pathLst>
                <a:path w="403" h="281">
                  <a:moveTo>
                    <a:pt x="403" y="6"/>
                  </a:moveTo>
                  <a:cubicBezTo>
                    <a:pt x="337" y="52"/>
                    <a:pt x="270" y="98"/>
                    <a:pt x="204" y="143"/>
                  </a:cubicBezTo>
                  <a:cubicBezTo>
                    <a:pt x="137" y="189"/>
                    <a:pt x="71" y="235"/>
                    <a:pt x="4" y="281"/>
                  </a:cubicBezTo>
                  <a:cubicBezTo>
                    <a:pt x="3" y="279"/>
                    <a:pt x="1" y="277"/>
                    <a:pt x="0" y="275"/>
                  </a:cubicBezTo>
                  <a:cubicBezTo>
                    <a:pt x="67" y="229"/>
                    <a:pt x="133" y="183"/>
                    <a:pt x="200" y="138"/>
                  </a:cubicBezTo>
                  <a:cubicBezTo>
                    <a:pt x="266" y="92"/>
                    <a:pt x="333" y="46"/>
                    <a:pt x="399" y="0"/>
                  </a:cubicBezTo>
                  <a:cubicBezTo>
                    <a:pt x="401" y="2"/>
                    <a:pt x="402" y="4"/>
                    <a:pt x="403"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34" name="Freeform 460">
              <a:extLst>
                <a:ext uri="{FF2B5EF4-FFF2-40B4-BE49-F238E27FC236}">
                  <a16:creationId xmlns:a16="http://schemas.microsoft.com/office/drawing/2014/main" id="{7B606358-CC09-0338-BAB0-1DAB5C993748}"/>
                </a:ext>
              </a:extLst>
            </p:cNvPr>
            <p:cNvSpPr>
              <a:spLocks/>
            </p:cNvSpPr>
            <p:nvPr/>
          </p:nvSpPr>
          <p:spPr bwMode="auto">
            <a:xfrm>
              <a:off x="8523247" y="3112462"/>
              <a:ext cx="251451" cy="174194"/>
            </a:xfrm>
            <a:custGeom>
              <a:avLst/>
              <a:gdLst>
                <a:gd name="T0" fmla="*/ 403 w 403"/>
                <a:gd name="T1" fmla="*/ 6 h 281"/>
                <a:gd name="T2" fmla="*/ 203 w 403"/>
                <a:gd name="T3" fmla="*/ 143 h 281"/>
                <a:gd name="T4" fmla="*/ 4 w 403"/>
                <a:gd name="T5" fmla="*/ 281 h 281"/>
                <a:gd name="T6" fmla="*/ 0 w 403"/>
                <a:gd name="T7" fmla="*/ 275 h 281"/>
                <a:gd name="T8" fmla="*/ 199 w 403"/>
                <a:gd name="T9" fmla="*/ 138 h 281"/>
                <a:gd name="T10" fmla="*/ 399 w 403"/>
                <a:gd name="T11" fmla="*/ 0 h 281"/>
                <a:gd name="T12" fmla="*/ 403 w 403"/>
                <a:gd name="T13" fmla="*/ 6 h 281"/>
              </a:gdLst>
              <a:ahLst/>
              <a:cxnLst>
                <a:cxn ang="0">
                  <a:pos x="T0" y="T1"/>
                </a:cxn>
                <a:cxn ang="0">
                  <a:pos x="T2" y="T3"/>
                </a:cxn>
                <a:cxn ang="0">
                  <a:pos x="T4" y="T5"/>
                </a:cxn>
                <a:cxn ang="0">
                  <a:pos x="T6" y="T7"/>
                </a:cxn>
                <a:cxn ang="0">
                  <a:pos x="T8" y="T9"/>
                </a:cxn>
                <a:cxn ang="0">
                  <a:pos x="T10" y="T11"/>
                </a:cxn>
                <a:cxn ang="0">
                  <a:pos x="T12" y="T13"/>
                </a:cxn>
              </a:cxnLst>
              <a:rect l="0" t="0" r="r" b="b"/>
              <a:pathLst>
                <a:path w="403" h="281">
                  <a:moveTo>
                    <a:pt x="403" y="6"/>
                  </a:moveTo>
                  <a:cubicBezTo>
                    <a:pt x="336" y="52"/>
                    <a:pt x="270" y="98"/>
                    <a:pt x="203" y="143"/>
                  </a:cubicBezTo>
                  <a:cubicBezTo>
                    <a:pt x="137" y="189"/>
                    <a:pt x="70" y="235"/>
                    <a:pt x="4" y="281"/>
                  </a:cubicBezTo>
                  <a:cubicBezTo>
                    <a:pt x="2" y="279"/>
                    <a:pt x="1" y="277"/>
                    <a:pt x="0" y="275"/>
                  </a:cubicBezTo>
                  <a:cubicBezTo>
                    <a:pt x="66" y="229"/>
                    <a:pt x="133" y="183"/>
                    <a:pt x="199" y="138"/>
                  </a:cubicBezTo>
                  <a:cubicBezTo>
                    <a:pt x="266" y="92"/>
                    <a:pt x="332" y="46"/>
                    <a:pt x="399" y="0"/>
                  </a:cubicBezTo>
                  <a:cubicBezTo>
                    <a:pt x="400" y="2"/>
                    <a:pt x="402" y="4"/>
                    <a:pt x="403"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35" name="Freeform 461">
              <a:extLst>
                <a:ext uri="{FF2B5EF4-FFF2-40B4-BE49-F238E27FC236}">
                  <a16:creationId xmlns:a16="http://schemas.microsoft.com/office/drawing/2014/main" id="{C33103C3-309C-1DB0-5291-DD3BCC5D69DA}"/>
                </a:ext>
              </a:extLst>
            </p:cNvPr>
            <p:cNvSpPr>
              <a:spLocks/>
            </p:cNvSpPr>
            <p:nvPr/>
          </p:nvSpPr>
          <p:spPr bwMode="auto">
            <a:xfrm>
              <a:off x="8518873" y="3106630"/>
              <a:ext cx="251816" cy="174558"/>
            </a:xfrm>
            <a:custGeom>
              <a:avLst/>
              <a:gdLst>
                <a:gd name="T0" fmla="*/ 404 w 404"/>
                <a:gd name="T1" fmla="*/ 6 h 281"/>
                <a:gd name="T2" fmla="*/ 204 w 404"/>
                <a:gd name="T3" fmla="*/ 143 h 281"/>
                <a:gd name="T4" fmla="*/ 4 w 404"/>
                <a:gd name="T5" fmla="*/ 281 h 281"/>
                <a:gd name="T6" fmla="*/ 0 w 404"/>
                <a:gd name="T7" fmla="*/ 275 h 281"/>
                <a:gd name="T8" fmla="*/ 200 w 404"/>
                <a:gd name="T9" fmla="*/ 137 h 281"/>
                <a:gd name="T10" fmla="*/ 400 w 404"/>
                <a:gd name="T11" fmla="*/ 0 h 281"/>
                <a:gd name="T12" fmla="*/ 404 w 404"/>
                <a:gd name="T13" fmla="*/ 6 h 281"/>
              </a:gdLst>
              <a:ahLst/>
              <a:cxnLst>
                <a:cxn ang="0">
                  <a:pos x="T0" y="T1"/>
                </a:cxn>
                <a:cxn ang="0">
                  <a:pos x="T2" y="T3"/>
                </a:cxn>
                <a:cxn ang="0">
                  <a:pos x="T4" y="T5"/>
                </a:cxn>
                <a:cxn ang="0">
                  <a:pos x="T6" y="T7"/>
                </a:cxn>
                <a:cxn ang="0">
                  <a:pos x="T8" y="T9"/>
                </a:cxn>
                <a:cxn ang="0">
                  <a:pos x="T10" y="T11"/>
                </a:cxn>
                <a:cxn ang="0">
                  <a:pos x="T12" y="T13"/>
                </a:cxn>
              </a:cxnLst>
              <a:rect l="0" t="0" r="r" b="b"/>
              <a:pathLst>
                <a:path w="404" h="281">
                  <a:moveTo>
                    <a:pt x="404" y="6"/>
                  </a:moveTo>
                  <a:cubicBezTo>
                    <a:pt x="337" y="52"/>
                    <a:pt x="271" y="98"/>
                    <a:pt x="204" y="143"/>
                  </a:cubicBezTo>
                  <a:cubicBezTo>
                    <a:pt x="138" y="189"/>
                    <a:pt x="71" y="235"/>
                    <a:pt x="4" y="281"/>
                  </a:cubicBezTo>
                  <a:cubicBezTo>
                    <a:pt x="3" y="279"/>
                    <a:pt x="2" y="277"/>
                    <a:pt x="0" y="275"/>
                  </a:cubicBezTo>
                  <a:cubicBezTo>
                    <a:pt x="67" y="229"/>
                    <a:pt x="134" y="183"/>
                    <a:pt x="200" y="137"/>
                  </a:cubicBezTo>
                  <a:cubicBezTo>
                    <a:pt x="267" y="92"/>
                    <a:pt x="333" y="46"/>
                    <a:pt x="400" y="0"/>
                  </a:cubicBezTo>
                  <a:cubicBezTo>
                    <a:pt x="401" y="2"/>
                    <a:pt x="402" y="4"/>
                    <a:pt x="404"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36" name="Freeform 462">
              <a:extLst>
                <a:ext uri="{FF2B5EF4-FFF2-40B4-BE49-F238E27FC236}">
                  <a16:creationId xmlns:a16="http://schemas.microsoft.com/office/drawing/2014/main" id="{021FB688-C109-A451-F8FF-C444C7F15F0E}"/>
                </a:ext>
              </a:extLst>
            </p:cNvPr>
            <p:cNvSpPr>
              <a:spLocks/>
            </p:cNvSpPr>
            <p:nvPr/>
          </p:nvSpPr>
          <p:spPr bwMode="auto">
            <a:xfrm>
              <a:off x="8515229" y="3101165"/>
              <a:ext cx="251087" cy="174558"/>
            </a:xfrm>
            <a:custGeom>
              <a:avLst/>
              <a:gdLst>
                <a:gd name="T0" fmla="*/ 403 w 403"/>
                <a:gd name="T1" fmla="*/ 6 h 281"/>
                <a:gd name="T2" fmla="*/ 204 w 403"/>
                <a:gd name="T3" fmla="*/ 143 h 281"/>
                <a:gd name="T4" fmla="*/ 4 w 403"/>
                <a:gd name="T5" fmla="*/ 281 h 281"/>
                <a:gd name="T6" fmla="*/ 0 w 403"/>
                <a:gd name="T7" fmla="*/ 275 h 281"/>
                <a:gd name="T8" fmla="*/ 200 w 403"/>
                <a:gd name="T9" fmla="*/ 137 h 281"/>
                <a:gd name="T10" fmla="*/ 399 w 403"/>
                <a:gd name="T11" fmla="*/ 0 h 281"/>
                <a:gd name="T12" fmla="*/ 403 w 403"/>
                <a:gd name="T13" fmla="*/ 6 h 281"/>
              </a:gdLst>
              <a:ahLst/>
              <a:cxnLst>
                <a:cxn ang="0">
                  <a:pos x="T0" y="T1"/>
                </a:cxn>
                <a:cxn ang="0">
                  <a:pos x="T2" y="T3"/>
                </a:cxn>
                <a:cxn ang="0">
                  <a:pos x="T4" y="T5"/>
                </a:cxn>
                <a:cxn ang="0">
                  <a:pos x="T6" y="T7"/>
                </a:cxn>
                <a:cxn ang="0">
                  <a:pos x="T8" y="T9"/>
                </a:cxn>
                <a:cxn ang="0">
                  <a:pos x="T10" y="T11"/>
                </a:cxn>
                <a:cxn ang="0">
                  <a:pos x="T12" y="T13"/>
                </a:cxn>
              </a:cxnLst>
              <a:rect l="0" t="0" r="r" b="b"/>
              <a:pathLst>
                <a:path w="403" h="281">
                  <a:moveTo>
                    <a:pt x="403" y="6"/>
                  </a:moveTo>
                  <a:cubicBezTo>
                    <a:pt x="337" y="52"/>
                    <a:pt x="270" y="97"/>
                    <a:pt x="204" y="143"/>
                  </a:cubicBezTo>
                  <a:cubicBezTo>
                    <a:pt x="137" y="189"/>
                    <a:pt x="71" y="235"/>
                    <a:pt x="4" y="281"/>
                  </a:cubicBezTo>
                  <a:cubicBezTo>
                    <a:pt x="3" y="279"/>
                    <a:pt x="1" y="277"/>
                    <a:pt x="0" y="275"/>
                  </a:cubicBezTo>
                  <a:cubicBezTo>
                    <a:pt x="67" y="229"/>
                    <a:pt x="133" y="183"/>
                    <a:pt x="200" y="137"/>
                  </a:cubicBezTo>
                  <a:cubicBezTo>
                    <a:pt x="266" y="92"/>
                    <a:pt x="333" y="46"/>
                    <a:pt x="399" y="0"/>
                  </a:cubicBezTo>
                  <a:cubicBezTo>
                    <a:pt x="401" y="2"/>
                    <a:pt x="402" y="4"/>
                    <a:pt x="403"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37" name="Freeform 463">
              <a:extLst>
                <a:ext uri="{FF2B5EF4-FFF2-40B4-BE49-F238E27FC236}">
                  <a16:creationId xmlns:a16="http://schemas.microsoft.com/office/drawing/2014/main" id="{8988C68B-3099-3BD9-3CDD-32195396C864}"/>
                </a:ext>
              </a:extLst>
            </p:cNvPr>
            <p:cNvSpPr>
              <a:spLocks/>
            </p:cNvSpPr>
            <p:nvPr/>
          </p:nvSpPr>
          <p:spPr bwMode="auto">
            <a:xfrm>
              <a:off x="8511586" y="3095697"/>
              <a:ext cx="251087" cy="174194"/>
            </a:xfrm>
            <a:custGeom>
              <a:avLst/>
              <a:gdLst>
                <a:gd name="T0" fmla="*/ 403 w 403"/>
                <a:gd name="T1" fmla="*/ 6 h 281"/>
                <a:gd name="T2" fmla="*/ 203 w 403"/>
                <a:gd name="T3" fmla="*/ 143 h 281"/>
                <a:gd name="T4" fmla="*/ 4 w 403"/>
                <a:gd name="T5" fmla="*/ 281 h 281"/>
                <a:gd name="T6" fmla="*/ 0 w 403"/>
                <a:gd name="T7" fmla="*/ 275 h 281"/>
                <a:gd name="T8" fmla="*/ 199 w 403"/>
                <a:gd name="T9" fmla="*/ 137 h 281"/>
                <a:gd name="T10" fmla="*/ 399 w 403"/>
                <a:gd name="T11" fmla="*/ 0 h 281"/>
                <a:gd name="T12" fmla="*/ 403 w 403"/>
                <a:gd name="T13" fmla="*/ 6 h 281"/>
              </a:gdLst>
              <a:ahLst/>
              <a:cxnLst>
                <a:cxn ang="0">
                  <a:pos x="T0" y="T1"/>
                </a:cxn>
                <a:cxn ang="0">
                  <a:pos x="T2" y="T3"/>
                </a:cxn>
                <a:cxn ang="0">
                  <a:pos x="T4" y="T5"/>
                </a:cxn>
                <a:cxn ang="0">
                  <a:pos x="T6" y="T7"/>
                </a:cxn>
                <a:cxn ang="0">
                  <a:pos x="T8" y="T9"/>
                </a:cxn>
                <a:cxn ang="0">
                  <a:pos x="T10" y="T11"/>
                </a:cxn>
                <a:cxn ang="0">
                  <a:pos x="T12" y="T13"/>
                </a:cxn>
              </a:cxnLst>
              <a:rect l="0" t="0" r="r" b="b"/>
              <a:pathLst>
                <a:path w="403" h="281">
                  <a:moveTo>
                    <a:pt x="403" y="6"/>
                  </a:moveTo>
                  <a:cubicBezTo>
                    <a:pt x="336" y="51"/>
                    <a:pt x="270" y="97"/>
                    <a:pt x="203" y="143"/>
                  </a:cubicBezTo>
                  <a:cubicBezTo>
                    <a:pt x="137" y="189"/>
                    <a:pt x="70" y="235"/>
                    <a:pt x="4" y="281"/>
                  </a:cubicBezTo>
                  <a:cubicBezTo>
                    <a:pt x="2" y="279"/>
                    <a:pt x="1" y="277"/>
                    <a:pt x="0" y="275"/>
                  </a:cubicBezTo>
                  <a:cubicBezTo>
                    <a:pt x="66" y="229"/>
                    <a:pt x="133" y="183"/>
                    <a:pt x="199" y="137"/>
                  </a:cubicBezTo>
                  <a:cubicBezTo>
                    <a:pt x="266" y="91"/>
                    <a:pt x="332" y="46"/>
                    <a:pt x="399" y="0"/>
                  </a:cubicBezTo>
                  <a:cubicBezTo>
                    <a:pt x="400" y="2"/>
                    <a:pt x="402" y="4"/>
                    <a:pt x="403"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38" name="Freeform 464">
              <a:extLst>
                <a:ext uri="{FF2B5EF4-FFF2-40B4-BE49-F238E27FC236}">
                  <a16:creationId xmlns:a16="http://schemas.microsoft.com/office/drawing/2014/main" id="{68BC08F2-95AA-4573-E170-1D63FA09D05F}"/>
                </a:ext>
              </a:extLst>
            </p:cNvPr>
            <p:cNvSpPr>
              <a:spLocks/>
            </p:cNvSpPr>
            <p:nvPr/>
          </p:nvSpPr>
          <p:spPr bwMode="auto">
            <a:xfrm>
              <a:off x="8507212" y="3089868"/>
              <a:ext cx="251816" cy="173829"/>
            </a:xfrm>
            <a:custGeom>
              <a:avLst/>
              <a:gdLst>
                <a:gd name="T0" fmla="*/ 404 w 404"/>
                <a:gd name="T1" fmla="*/ 6 h 280"/>
                <a:gd name="T2" fmla="*/ 204 w 404"/>
                <a:gd name="T3" fmla="*/ 143 h 280"/>
                <a:gd name="T4" fmla="*/ 4 w 404"/>
                <a:gd name="T5" fmla="*/ 280 h 280"/>
                <a:gd name="T6" fmla="*/ 0 w 404"/>
                <a:gd name="T7" fmla="*/ 275 h 280"/>
                <a:gd name="T8" fmla="*/ 200 w 404"/>
                <a:gd name="T9" fmla="*/ 137 h 280"/>
                <a:gd name="T10" fmla="*/ 400 w 404"/>
                <a:gd name="T11" fmla="*/ 0 h 280"/>
                <a:gd name="T12" fmla="*/ 404 w 404"/>
                <a:gd name="T13" fmla="*/ 6 h 280"/>
              </a:gdLst>
              <a:ahLst/>
              <a:cxnLst>
                <a:cxn ang="0">
                  <a:pos x="T0" y="T1"/>
                </a:cxn>
                <a:cxn ang="0">
                  <a:pos x="T2" y="T3"/>
                </a:cxn>
                <a:cxn ang="0">
                  <a:pos x="T4" y="T5"/>
                </a:cxn>
                <a:cxn ang="0">
                  <a:pos x="T6" y="T7"/>
                </a:cxn>
                <a:cxn ang="0">
                  <a:pos x="T8" y="T9"/>
                </a:cxn>
                <a:cxn ang="0">
                  <a:pos x="T10" y="T11"/>
                </a:cxn>
                <a:cxn ang="0">
                  <a:pos x="T12" y="T13"/>
                </a:cxn>
              </a:cxnLst>
              <a:rect l="0" t="0" r="r" b="b"/>
              <a:pathLst>
                <a:path w="404" h="280">
                  <a:moveTo>
                    <a:pt x="404" y="6"/>
                  </a:moveTo>
                  <a:cubicBezTo>
                    <a:pt x="337" y="51"/>
                    <a:pt x="271" y="97"/>
                    <a:pt x="204" y="143"/>
                  </a:cubicBezTo>
                  <a:cubicBezTo>
                    <a:pt x="138" y="189"/>
                    <a:pt x="71" y="235"/>
                    <a:pt x="4" y="280"/>
                  </a:cubicBezTo>
                  <a:cubicBezTo>
                    <a:pt x="3" y="278"/>
                    <a:pt x="2" y="276"/>
                    <a:pt x="0" y="275"/>
                  </a:cubicBezTo>
                  <a:cubicBezTo>
                    <a:pt x="67" y="229"/>
                    <a:pt x="133" y="183"/>
                    <a:pt x="200" y="137"/>
                  </a:cubicBezTo>
                  <a:cubicBezTo>
                    <a:pt x="266" y="91"/>
                    <a:pt x="333" y="45"/>
                    <a:pt x="400" y="0"/>
                  </a:cubicBezTo>
                  <a:cubicBezTo>
                    <a:pt x="401" y="2"/>
                    <a:pt x="402" y="4"/>
                    <a:pt x="404"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39" name="Freeform 465">
              <a:extLst>
                <a:ext uri="{FF2B5EF4-FFF2-40B4-BE49-F238E27FC236}">
                  <a16:creationId xmlns:a16="http://schemas.microsoft.com/office/drawing/2014/main" id="{321015F8-EC96-D2E1-AC45-5F0A4CDCBF9A}"/>
                </a:ext>
              </a:extLst>
            </p:cNvPr>
            <p:cNvSpPr>
              <a:spLocks/>
            </p:cNvSpPr>
            <p:nvPr/>
          </p:nvSpPr>
          <p:spPr bwMode="auto">
            <a:xfrm>
              <a:off x="8503204" y="3084400"/>
              <a:ext cx="251451" cy="173829"/>
            </a:xfrm>
            <a:custGeom>
              <a:avLst/>
              <a:gdLst>
                <a:gd name="T0" fmla="*/ 403 w 403"/>
                <a:gd name="T1" fmla="*/ 5 h 280"/>
                <a:gd name="T2" fmla="*/ 204 w 403"/>
                <a:gd name="T3" fmla="*/ 143 h 280"/>
                <a:gd name="T4" fmla="*/ 4 w 403"/>
                <a:gd name="T5" fmla="*/ 280 h 280"/>
                <a:gd name="T6" fmla="*/ 0 w 403"/>
                <a:gd name="T7" fmla="*/ 275 h 280"/>
                <a:gd name="T8" fmla="*/ 200 w 403"/>
                <a:gd name="T9" fmla="*/ 137 h 280"/>
                <a:gd name="T10" fmla="*/ 399 w 403"/>
                <a:gd name="T11" fmla="*/ 0 h 280"/>
                <a:gd name="T12" fmla="*/ 403 w 403"/>
                <a:gd name="T13" fmla="*/ 5 h 280"/>
              </a:gdLst>
              <a:ahLst/>
              <a:cxnLst>
                <a:cxn ang="0">
                  <a:pos x="T0" y="T1"/>
                </a:cxn>
                <a:cxn ang="0">
                  <a:pos x="T2" y="T3"/>
                </a:cxn>
                <a:cxn ang="0">
                  <a:pos x="T4" y="T5"/>
                </a:cxn>
                <a:cxn ang="0">
                  <a:pos x="T6" y="T7"/>
                </a:cxn>
                <a:cxn ang="0">
                  <a:pos x="T8" y="T9"/>
                </a:cxn>
                <a:cxn ang="0">
                  <a:pos x="T10" y="T11"/>
                </a:cxn>
                <a:cxn ang="0">
                  <a:pos x="T12" y="T13"/>
                </a:cxn>
              </a:cxnLst>
              <a:rect l="0" t="0" r="r" b="b"/>
              <a:pathLst>
                <a:path w="403" h="280">
                  <a:moveTo>
                    <a:pt x="403" y="5"/>
                  </a:moveTo>
                  <a:cubicBezTo>
                    <a:pt x="337" y="51"/>
                    <a:pt x="270" y="97"/>
                    <a:pt x="204" y="143"/>
                  </a:cubicBezTo>
                  <a:cubicBezTo>
                    <a:pt x="137" y="189"/>
                    <a:pt x="71" y="235"/>
                    <a:pt x="4" y="280"/>
                  </a:cubicBezTo>
                  <a:cubicBezTo>
                    <a:pt x="3" y="278"/>
                    <a:pt x="1" y="277"/>
                    <a:pt x="0" y="275"/>
                  </a:cubicBezTo>
                  <a:cubicBezTo>
                    <a:pt x="67" y="229"/>
                    <a:pt x="133" y="183"/>
                    <a:pt x="200" y="137"/>
                  </a:cubicBezTo>
                  <a:cubicBezTo>
                    <a:pt x="266" y="91"/>
                    <a:pt x="333" y="45"/>
                    <a:pt x="399" y="0"/>
                  </a:cubicBezTo>
                  <a:cubicBezTo>
                    <a:pt x="401" y="2"/>
                    <a:pt x="402" y="4"/>
                    <a:pt x="403" y="5"/>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40" name="Freeform 466">
              <a:extLst>
                <a:ext uri="{FF2B5EF4-FFF2-40B4-BE49-F238E27FC236}">
                  <a16:creationId xmlns:a16="http://schemas.microsoft.com/office/drawing/2014/main" id="{7EDF7EB3-DBF9-52A5-08F1-A7B3F75B2599}"/>
                </a:ext>
              </a:extLst>
            </p:cNvPr>
            <p:cNvSpPr>
              <a:spLocks/>
            </p:cNvSpPr>
            <p:nvPr/>
          </p:nvSpPr>
          <p:spPr bwMode="auto">
            <a:xfrm>
              <a:off x="8450362" y="3098613"/>
              <a:ext cx="62316" cy="44824"/>
            </a:xfrm>
            <a:custGeom>
              <a:avLst/>
              <a:gdLst>
                <a:gd name="T0" fmla="*/ 100 w 100"/>
                <a:gd name="T1" fmla="*/ 6 h 72"/>
                <a:gd name="T2" fmla="*/ 4 w 100"/>
                <a:gd name="T3" fmla="*/ 72 h 72"/>
                <a:gd name="T4" fmla="*/ 0 w 100"/>
                <a:gd name="T5" fmla="*/ 67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3" y="70"/>
                    <a:pt x="1" y="68"/>
                    <a:pt x="0" y="67"/>
                  </a:cubicBezTo>
                  <a:cubicBezTo>
                    <a:pt x="32" y="44"/>
                    <a:pt x="64" y="22"/>
                    <a:pt x="96" y="0"/>
                  </a:cubicBezTo>
                  <a:cubicBezTo>
                    <a:pt x="97"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41" name="Freeform 467">
              <a:extLst>
                <a:ext uri="{FF2B5EF4-FFF2-40B4-BE49-F238E27FC236}">
                  <a16:creationId xmlns:a16="http://schemas.microsoft.com/office/drawing/2014/main" id="{007E26D7-7D91-E19C-F293-3F7DDC219E39}"/>
                </a:ext>
              </a:extLst>
            </p:cNvPr>
            <p:cNvSpPr>
              <a:spLocks/>
            </p:cNvSpPr>
            <p:nvPr/>
          </p:nvSpPr>
          <p:spPr bwMode="auto">
            <a:xfrm>
              <a:off x="8446718" y="3093146"/>
              <a:ext cx="62316" cy="44459"/>
            </a:xfrm>
            <a:custGeom>
              <a:avLst/>
              <a:gdLst>
                <a:gd name="T0" fmla="*/ 100 w 100"/>
                <a:gd name="T1" fmla="*/ 6 h 72"/>
                <a:gd name="T2" fmla="*/ 4 w 100"/>
                <a:gd name="T3" fmla="*/ 72 h 72"/>
                <a:gd name="T4" fmla="*/ 0 w 100"/>
                <a:gd name="T5" fmla="*/ 67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2" y="70"/>
                    <a:pt x="1" y="68"/>
                    <a:pt x="0" y="67"/>
                  </a:cubicBezTo>
                  <a:cubicBezTo>
                    <a:pt x="32" y="44"/>
                    <a:pt x="64" y="22"/>
                    <a:pt x="96" y="0"/>
                  </a:cubicBezTo>
                  <a:cubicBezTo>
                    <a:pt x="97" y="2"/>
                    <a:pt x="98"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42" name="Freeform 468">
              <a:extLst>
                <a:ext uri="{FF2B5EF4-FFF2-40B4-BE49-F238E27FC236}">
                  <a16:creationId xmlns:a16="http://schemas.microsoft.com/office/drawing/2014/main" id="{F2EEEEDF-8D3D-6FE1-F2A0-409CA56C2E13}"/>
                </a:ext>
              </a:extLst>
            </p:cNvPr>
            <p:cNvSpPr>
              <a:spLocks/>
            </p:cNvSpPr>
            <p:nvPr/>
          </p:nvSpPr>
          <p:spPr bwMode="auto">
            <a:xfrm>
              <a:off x="8442345" y="3087316"/>
              <a:ext cx="62316" cy="44824"/>
            </a:xfrm>
            <a:custGeom>
              <a:avLst/>
              <a:gdLst>
                <a:gd name="T0" fmla="*/ 100 w 100"/>
                <a:gd name="T1" fmla="*/ 6 h 72"/>
                <a:gd name="T2" fmla="*/ 4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3" y="70"/>
                    <a:pt x="2" y="68"/>
                    <a:pt x="0" y="66"/>
                  </a:cubicBezTo>
                  <a:cubicBezTo>
                    <a:pt x="32" y="44"/>
                    <a:pt x="64" y="22"/>
                    <a:pt x="96" y="0"/>
                  </a:cubicBezTo>
                  <a:cubicBezTo>
                    <a:pt x="98"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43" name="Freeform 469">
              <a:extLst>
                <a:ext uri="{FF2B5EF4-FFF2-40B4-BE49-F238E27FC236}">
                  <a16:creationId xmlns:a16="http://schemas.microsoft.com/office/drawing/2014/main" id="{1941592A-C234-01E2-11AF-CAD2DACC02C4}"/>
                </a:ext>
              </a:extLst>
            </p:cNvPr>
            <p:cNvSpPr>
              <a:spLocks/>
            </p:cNvSpPr>
            <p:nvPr/>
          </p:nvSpPr>
          <p:spPr bwMode="auto">
            <a:xfrm>
              <a:off x="8438337" y="3081849"/>
              <a:ext cx="62681" cy="44824"/>
            </a:xfrm>
            <a:custGeom>
              <a:avLst/>
              <a:gdLst>
                <a:gd name="T0" fmla="*/ 100 w 100"/>
                <a:gd name="T1" fmla="*/ 6 h 72"/>
                <a:gd name="T2" fmla="*/ 4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3" y="70"/>
                    <a:pt x="1" y="68"/>
                    <a:pt x="0" y="66"/>
                  </a:cubicBezTo>
                  <a:cubicBezTo>
                    <a:pt x="32" y="44"/>
                    <a:pt x="64" y="22"/>
                    <a:pt x="96" y="0"/>
                  </a:cubicBezTo>
                  <a:cubicBezTo>
                    <a:pt x="97"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44" name="Freeform 470">
              <a:extLst>
                <a:ext uri="{FF2B5EF4-FFF2-40B4-BE49-F238E27FC236}">
                  <a16:creationId xmlns:a16="http://schemas.microsoft.com/office/drawing/2014/main" id="{389D2A5D-B03F-54E2-5787-5E8123F0D81E}"/>
                </a:ext>
              </a:extLst>
            </p:cNvPr>
            <p:cNvSpPr>
              <a:spLocks/>
            </p:cNvSpPr>
            <p:nvPr/>
          </p:nvSpPr>
          <p:spPr bwMode="auto">
            <a:xfrm>
              <a:off x="8434692" y="3076384"/>
              <a:ext cx="62316" cy="44459"/>
            </a:xfrm>
            <a:custGeom>
              <a:avLst/>
              <a:gdLst>
                <a:gd name="T0" fmla="*/ 100 w 100"/>
                <a:gd name="T1" fmla="*/ 6 h 72"/>
                <a:gd name="T2" fmla="*/ 4 w 100"/>
                <a:gd name="T3" fmla="*/ 72 h 72"/>
                <a:gd name="T4" fmla="*/ 0 w 100"/>
                <a:gd name="T5" fmla="*/ 66 h 72"/>
                <a:gd name="T6" fmla="*/ 95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2" y="70"/>
                    <a:pt x="1" y="68"/>
                    <a:pt x="0" y="66"/>
                  </a:cubicBezTo>
                  <a:cubicBezTo>
                    <a:pt x="32" y="44"/>
                    <a:pt x="63" y="22"/>
                    <a:pt x="95" y="0"/>
                  </a:cubicBezTo>
                  <a:cubicBezTo>
                    <a:pt x="97" y="2"/>
                    <a:pt x="98"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45" name="Freeform 471">
              <a:extLst>
                <a:ext uri="{FF2B5EF4-FFF2-40B4-BE49-F238E27FC236}">
                  <a16:creationId xmlns:a16="http://schemas.microsoft.com/office/drawing/2014/main" id="{C28CFB6E-FB6F-69E3-8112-4F1F987855A1}"/>
                </a:ext>
              </a:extLst>
            </p:cNvPr>
            <p:cNvSpPr>
              <a:spLocks/>
            </p:cNvSpPr>
            <p:nvPr/>
          </p:nvSpPr>
          <p:spPr bwMode="auto">
            <a:xfrm>
              <a:off x="8430318" y="3070553"/>
              <a:ext cx="62316" cy="44824"/>
            </a:xfrm>
            <a:custGeom>
              <a:avLst/>
              <a:gdLst>
                <a:gd name="T0" fmla="*/ 100 w 100"/>
                <a:gd name="T1" fmla="*/ 6 h 72"/>
                <a:gd name="T2" fmla="*/ 4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3" y="70"/>
                    <a:pt x="1" y="68"/>
                    <a:pt x="0" y="66"/>
                  </a:cubicBezTo>
                  <a:cubicBezTo>
                    <a:pt x="32" y="44"/>
                    <a:pt x="64" y="22"/>
                    <a:pt x="96" y="0"/>
                  </a:cubicBezTo>
                  <a:cubicBezTo>
                    <a:pt x="97"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46" name="Freeform 472">
              <a:extLst>
                <a:ext uri="{FF2B5EF4-FFF2-40B4-BE49-F238E27FC236}">
                  <a16:creationId xmlns:a16="http://schemas.microsoft.com/office/drawing/2014/main" id="{76AC03A0-A252-858E-A7DE-04062EADCDB0}"/>
                </a:ext>
              </a:extLst>
            </p:cNvPr>
            <p:cNvSpPr>
              <a:spLocks/>
            </p:cNvSpPr>
            <p:nvPr/>
          </p:nvSpPr>
          <p:spPr bwMode="auto">
            <a:xfrm>
              <a:off x="8426674" y="3065087"/>
              <a:ext cx="62316" cy="44824"/>
            </a:xfrm>
            <a:custGeom>
              <a:avLst/>
              <a:gdLst>
                <a:gd name="T0" fmla="*/ 100 w 100"/>
                <a:gd name="T1" fmla="*/ 6 h 72"/>
                <a:gd name="T2" fmla="*/ 4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2" y="70"/>
                    <a:pt x="1" y="68"/>
                    <a:pt x="0" y="66"/>
                  </a:cubicBezTo>
                  <a:cubicBezTo>
                    <a:pt x="32" y="44"/>
                    <a:pt x="64" y="22"/>
                    <a:pt x="96" y="0"/>
                  </a:cubicBezTo>
                  <a:cubicBezTo>
                    <a:pt x="97" y="2"/>
                    <a:pt x="98"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47" name="Freeform 473">
              <a:extLst>
                <a:ext uri="{FF2B5EF4-FFF2-40B4-BE49-F238E27FC236}">
                  <a16:creationId xmlns:a16="http://schemas.microsoft.com/office/drawing/2014/main" id="{277962D7-8CA6-A545-1F92-59C4704B2947}"/>
                </a:ext>
              </a:extLst>
            </p:cNvPr>
            <p:cNvSpPr>
              <a:spLocks/>
            </p:cNvSpPr>
            <p:nvPr/>
          </p:nvSpPr>
          <p:spPr bwMode="auto">
            <a:xfrm>
              <a:off x="8422302" y="3059620"/>
              <a:ext cx="62316" cy="44459"/>
            </a:xfrm>
            <a:custGeom>
              <a:avLst/>
              <a:gdLst>
                <a:gd name="T0" fmla="*/ 100 w 100"/>
                <a:gd name="T1" fmla="*/ 6 h 72"/>
                <a:gd name="T2" fmla="*/ 5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7" y="50"/>
                    <a:pt x="5" y="72"/>
                  </a:cubicBezTo>
                  <a:cubicBezTo>
                    <a:pt x="3" y="70"/>
                    <a:pt x="2" y="68"/>
                    <a:pt x="0" y="66"/>
                  </a:cubicBezTo>
                  <a:cubicBezTo>
                    <a:pt x="32" y="44"/>
                    <a:pt x="64" y="22"/>
                    <a:pt x="96" y="0"/>
                  </a:cubicBezTo>
                  <a:cubicBezTo>
                    <a:pt x="98"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48" name="Freeform 474">
              <a:extLst>
                <a:ext uri="{FF2B5EF4-FFF2-40B4-BE49-F238E27FC236}">
                  <a16:creationId xmlns:a16="http://schemas.microsoft.com/office/drawing/2014/main" id="{743FBEC0-FC51-EC83-5388-DBD5BB194D46}"/>
                </a:ext>
              </a:extLst>
            </p:cNvPr>
            <p:cNvSpPr>
              <a:spLocks/>
            </p:cNvSpPr>
            <p:nvPr/>
          </p:nvSpPr>
          <p:spPr bwMode="auto">
            <a:xfrm>
              <a:off x="8418658" y="3054153"/>
              <a:ext cx="62316" cy="44459"/>
            </a:xfrm>
            <a:custGeom>
              <a:avLst/>
              <a:gdLst>
                <a:gd name="T0" fmla="*/ 100 w 100"/>
                <a:gd name="T1" fmla="*/ 6 h 72"/>
                <a:gd name="T2" fmla="*/ 4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3" y="70"/>
                    <a:pt x="1" y="68"/>
                    <a:pt x="0" y="66"/>
                  </a:cubicBezTo>
                  <a:cubicBezTo>
                    <a:pt x="32" y="44"/>
                    <a:pt x="64" y="22"/>
                    <a:pt x="96" y="0"/>
                  </a:cubicBezTo>
                  <a:cubicBezTo>
                    <a:pt x="97"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49" name="Freeform 475">
              <a:extLst>
                <a:ext uri="{FF2B5EF4-FFF2-40B4-BE49-F238E27FC236}">
                  <a16:creationId xmlns:a16="http://schemas.microsoft.com/office/drawing/2014/main" id="{361A89C8-ABBA-D2B1-DBB7-2C342C220110}"/>
                </a:ext>
              </a:extLst>
            </p:cNvPr>
            <p:cNvSpPr>
              <a:spLocks/>
            </p:cNvSpPr>
            <p:nvPr/>
          </p:nvSpPr>
          <p:spPr bwMode="auto">
            <a:xfrm>
              <a:off x="8414649" y="3048322"/>
              <a:ext cx="62316" cy="44824"/>
            </a:xfrm>
            <a:custGeom>
              <a:avLst/>
              <a:gdLst>
                <a:gd name="T0" fmla="*/ 100 w 100"/>
                <a:gd name="T1" fmla="*/ 5 h 72"/>
                <a:gd name="T2" fmla="*/ 4 w 100"/>
                <a:gd name="T3" fmla="*/ 72 h 72"/>
                <a:gd name="T4" fmla="*/ 0 w 100"/>
                <a:gd name="T5" fmla="*/ 66 h 72"/>
                <a:gd name="T6" fmla="*/ 96 w 100"/>
                <a:gd name="T7" fmla="*/ 0 h 72"/>
                <a:gd name="T8" fmla="*/ 100 w 100"/>
                <a:gd name="T9" fmla="*/ 5 h 72"/>
              </a:gdLst>
              <a:ahLst/>
              <a:cxnLst>
                <a:cxn ang="0">
                  <a:pos x="T0" y="T1"/>
                </a:cxn>
                <a:cxn ang="0">
                  <a:pos x="T2" y="T3"/>
                </a:cxn>
                <a:cxn ang="0">
                  <a:pos x="T4" y="T5"/>
                </a:cxn>
                <a:cxn ang="0">
                  <a:pos x="T6" y="T7"/>
                </a:cxn>
                <a:cxn ang="0">
                  <a:pos x="T8" y="T9"/>
                </a:cxn>
              </a:cxnLst>
              <a:rect l="0" t="0" r="r" b="b"/>
              <a:pathLst>
                <a:path w="100" h="72">
                  <a:moveTo>
                    <a:pt x="100" y="5"/>
                  </a:moveTo>
                  <a:cubicBezTo>
                    <a:pt x="68" y="27"/>
                    <a:pt x="36" y="49"/>
                    <a:pt x="4" y="72"/>
                  </a:cubicBezTo>
                  <a:cubicBezTo>
                    <a:pt x="2" y="70"/>
                    <a:pt x="1" y="68"/>
                    <a:pt x="0" y="66"/>
                  </a:cubicBezTo>
                  <a:cubicBezTo>
                    <a:pt x="32" y="44"/>
                    <a:pt x="64" y="22"/>
                    <a:pt x="96" y="0"/>
                  </a:cubicBezTo>
                  <a:cubicBezTo>
                    <a:pt x="97" y="2"/>
                    <a:pt x="98" y="4"/>
                    <a:pt x="100" y="5"/>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50" name="Freeform 476">
              <a:extLst>
                <a:ext uri="{FF2B5EF4-FFF2-40B4-BE49-F238E27FC236}">
                  <a16:creationId xmlns:a16="http://schemas.microsoft.com/office/drawing/2014/main" id="{B12BAEDC-D300-6544-C61B-79266D21B7B0}"/>
                </a:ext>
              </a:extLst>
            </p:cNvPr>
            <p:cNvSpPr>
              <a:spLocks/>
            </p:cNvSpPr>
            <p:nvPr/>
          </p:nvSpPr>
          <p:spPr bwMode="auto">
            <a:xfrm>
              <a:off x="8410275" y="3042857"/>
              <a:ext cx="62681" cy="44459"/>
            </a:xfrm>
            <a:custGeom>
              <a:avLst/>
              <a:gdLst>
                <a:gd name="T0" fmla="*/ 100 w 100"/>
                <a:gd name="T1" fmla="*/ 5 h 72"/>
                <a:gd name="T2" fmla="*/ 4 w 100"/>
                <a:gd name="T3" fmla="*/ 72 h 72"/>
                <a:gd name="T4" fmla="*/ 0 w 100"/>
                <a:gd name="T5" fmla="*/ 66 h 72"/>
                <a:gd name="T6" fmla="*/ 96 w 100"/>
                <a:gd name="T7" fmla="*/ 0 h 72"/>
                <a:gd name="T8" fmla="*/ 100 w 100"/>
                <a:gd name="T9" fmla="*/ 5 h 72"/>
              </a:gdLst>
              <a:ahLst/>
              <a:cxnLst>
                <a:cxn ang="0">
                  <a:pos x="T0" y="T1"/>
                </a:cxn>
                <a:cxn ang="0">
                  <a:pos x="T2" y="T3"/>
                </a:cxn>
                <a:cxn ang="0">
                  <a:pos x="T4" y="T5"/>
                </a:cxn>
                <a:cxn ang="0">
                  <a:pos x="T6" y="T7"/>
                </a:cxn>
                <a:cxn ang="0">
                  <a:pos x="T8" y="T9"/>
                </a:cxn>
              </a:cxnLst>
              <a:rect l="0" t="0" r="r" b="b"/>
              <a:pathLst>
                <a:path w="100" h="72">
                  <a:moveTo>
                    <a:pt x="100" y="5"/>
                  </a:moveTo>
                  <a:cubicBezTo>
                    <a:pt x="68" y="27"/>
                    <a:pt x="36" y="49"/>
                    <a:pt x="4" y="72"/>
                  </a:cubicBezTo>
                  <a:cubicBezTo>
                    <a:pt x="3" y="70"/>
                    <a:pt x="2" y="68"/>
                    <a:pt x="0" y="66"/>
                  </a:cubicBezTo>
                  <a:cubicBezTo>
                    <a:pt x="32" y="44"/>
                    <a:pt x="64" y="22"/>
                    <a:pt x="96" y="0"/>
                  </a:cubicBezTo>
                  <a:cubicBezTo>
                    <a:pt x="98" y="2"/>
                    <a:pt x="99" y="3"/>
                    <a:pt x="100" y="5"/>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51" name="Freeform 477">
              <a:extLst>
                <a:ext uri="{FF2B5EF4-FFF2-40B4-BE49-F238E27FC236}">
                  <a16:creationId xmlns:a16="http://schemas.microsoft.com/office/drawing/2014/main" id="{9BF3176D-573C-21D7-6CE6-AAC181DAF355}"/>
                </a:ext>
              </a:extLst>
            </p:cNvPr>
            <p:cNvSpPr>
              <a:spLocks/>
            </p:cNvSpPr>
            <p:nvPr/>
          </p:nvSpPr>
          <p:spPr bwMode="auto">
            <a:xfrm>
              <a:off x="8406631" y="3036661"/>
              <a:ext cx="62316" cy="44459"/>
            </a:xfrm>
            <a:custGeom>
              <a:avLst/>
              <a:gdLst>
                <a:gd name="T0" fmla="*/ 100 w 100"/>
                <a:gd name="T1" fmla="*/ 6 h 72"/>
                <a:gd name="T2" fmla="*/ 4 w 100"/>
                <a:gd name="T3" fmla="*/ 72 h 72"/>
                <a:gd name="T4" fmla="*/ 0 w 100"/>
                <a:gd name="T5" fmla="*/ 67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3" y="70"/>
                    <a:pt x="1" y="69"/>
                    <a:pt x="0" y="67"/>
                  </a:cubicBezTo>
                  <a:cubicBezTo>
                    <a:pt x="32" y="44"/>
                    <a:pt x="64" y="22"/>
                    <a:pt x="96" y="0"/>
                  </a:cubicBezTo>
                  <a:cubicBezTo>
                    <a:pt x="97"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52" name="Freeform 478">
              <a:extLst>
                <a:ext uri="{FF2B5EF4-FFF2-40B4-BE49-F238E27FC236}">
                  <a16:creationId xmlns:a16="http://schemas.microsoft.com/office/drawing/2014/main" id="{8989722E-C3A0-DC54-E59C-CE66790EDE80}"/>
                </a:ext>
              </a:extLst>
            </p:cNvPr>
            <p:cNvSpPr>
              <a:spLocks/>
            </p:cNvSpPr>
            <p:nvPr/>
          </p:nvSpPr>
          <p:spPr bwMode="auto">
            <a:xfrm>
              <a:off x="8402988" y="3030831"/>
              <a:ext cx="62316" cy="44824"/>
            </a:xfrm>
            <a:custGeom>
              <a:avLst/>
              <a:gdLst>
                <a:gd name="T0" fmla="*/ 100 w 100"/>
                <a:gd name="T1" fmla="*/ 6 h 72"/>
                <a:gd name="T2" fmla="*/ 4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2" y="70"/>
                    <a:pt x="1" y="68"/>
                    <a:pt x="0" y="66"/>
                  </a:cubicBezTo>
                  <a:cubicBezTo>
                    <a:pt x="32" y="44"/>
                    <a:pt x="64" y="22"/>
                    <a:pt x="96" y="0"/>
                  </a:cubicBezTo>
                  <a:cubicBezTo>
                    <a:pt x="97" y="2"/>
                    <a:pt x="98"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53" name="Freeform 479">
              <a:extLst>
                <a:ext uri="{FF2B5EF4-FFF2-40B4-BE49-F238E27FC236}">
                  <a16:creationId xmlns:a16="http://schemas.microsoft.com/office/drawing/2014/main" id="{69E651A2-A506-6DED-971D-31607D24D78C}"/>
                </a:ext>
              </a:extLst>
            </p:cNvPr>
            <p:cNvSpPr>
              <a:spLocks/>
            </p:cNvSpPr>
            <p:nvPr/>
          </p:nvSpPr>
          <p:spPr bwMode="auto">
            <a:xfrm>
              <a:off x="8398615" y="3025364"/>
              <a:ext cx="62316" cy="44824"/>
            </a:xfrm>
            <a:custGeom>
              <a:avLst/>
              <a:gdLst>
                <a:gd name="T0" fmla="*/ 100 w 100"/>
                <a:gd name="T1" fmla="*/ 6 h 72"/>
                <a:gd name="T2" fmla="*/ 4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3" y="70"/>
                    <a:pt x="2" y="68"/>
                    <a:pt x="0" y="66"/>
                  </a:cubicBezTo>
                  <a:cubicBezTo>
                    <a:pt x="32" y="44"/>
                    <a:pt x="64" y="22"/>
                    <a:pt x="96" y="0"/>
                  </a:cubicBezTo>
                  <a:cubicBezTo>
                    <a:pt x="98"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54" name="Freeform 480">
              <a:extLst>
                <a:ext uri="{FF2B5EF4-FFF2-40B4-BE49-F238E27FC236}">
                  <a16:creationId xmlns:a16="http://schemas.microsoft.com/office/drawing/2014/main" id="{4BD868EF-B8D9-7C7E-C430-D48D7A8C4BF1}"/>
                </a:ext>
              </a:extLst>
            </p:cNvPr>
            <p:cNvSpPr>
              <a:spLocks/>
            </p:cNvSpPr>
            <p:nvPr/>
          </p:nvSpPr>
          <p:spPr bwMode="auto">
            <a:xfrm>
              <a:off x="8394969" y="3019898"/>
              <a:ext cx="62316" cy="44459"/>
            </a:xfrm>
            <a:custGeom>
              <a:avLst/>
              <a:gdLst>
                <a:gd name="T0" fmla="*/ 100 w 100"/>
                <a:gd name="T1" fmla="*/ 6 h 72"/>
                <a:gd name="T2" fmla="*/ 4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3" y="70"/>
                    <a:pt x="1" y="68"/>
                    <a:pt x="0" y="66"/>
                  </a:cubicBezTo>
                  <a:cubicBezTo>
                    <a:pt x="32" y="44"/>
                    <a:pt x="64" y="22"/>
                    <a:pt x="96" y="0"/>
                  </a:cubicBezTo>
                  <a:cubicBezTo>
                    <a:pt x="97"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55" name="Freeform 481">
              <a:extLst>
                <a:ext uri="{FF2B5EF4-FFF2-40B4-BE49-F238E27FC236}">
                  <a16:creationId xmlns:a16="http://schemas.microsoft.com/office/drawing/2014/main" id="{24A43908-840A-0F7A-3414-220DA92F4C41}"/>
                </a:ext>
              </a:extLst>
            </p:cNvPr>
            <p:cNvSpPr>
              <a:spLocks/>
            </p:cNvSpPr>
            <p:nvPr/>
          </p:nvSpPr>
          <p:spPr bwMode="auto">
            <a:xfrm>
              <a:off x="8390597" y="3014067"/>
              <a:ext cx="62681" cy="44824"/>
            </a:xfrm>
            <a:custGeom>
              <a:avLst/>
              <a:gdLst>
                <a:gd name="T0" fmla="*/ 101 w 101"/>
                <a:gd name="T1" fmla="*/ 6 h 72"/>
                <a:gd name="T2" fmla="*/ 5 w 101"/>
                <a:gd name="T3" fmla="*/ 72 h 72"/>
                <a:gd name="T4" fmla="*/ 0 w 101"/>
                <a:gd name="T5" fmla="*/ 66 h 72"/>
                <a:gd name="T6" fmla="*/ 97 w 101"/>
                <a:gd name="T7" fmla="*/ 0 h 72"/>
                <a:gd name="T8" fmla="*/ 101 w 101"/>
                <a:gd name="T9" fmla="*/ 6 h 72"/>
              </a:gdLst>
              <a:ahLst/>
              <a:cxnLst>
                <a:cxn ang="0">
                  <a:pos x="T0" y="T1"/>
                </a:cxn>
                <a:cxn ang="0">
                  <a:pos x="T2" y="T3"/>
                </a:cxn>
                <a:cxn ang="0">
                  <a:pos x="T4" y="T5"/>
                </a:cxn>
                <a:cxn ang="0">
                  <a:pos x="T6" y="T7"/>
                </a:cxn>
                <a:cxn ang="0">
                  <a:pos x="T8" y="T9"/>
                </a:cxn>
              </a:cxnLst>
              <a:rect l="0" t="0" r="r" b="b"/>
              <a:pathLst>
                <a:path w="101" h="72">
                  <a:moveTo>
                    <a:pt x="101" y="6"/>
                  </a:moveTo>
                  <a:cubicBezTo>
                    <a:pt x="69" y="28"/>
                    <a:pt x="37" y="50"/>
                    <a:pt x="5" y="72"/>
                  </a:cubicBezTo>
                  <a:cubicBezTo>
                    <a:pt x="3" y="70"/>
                    <a:pt x="2" y="68"/>
                    <a:pt x="0" y="66"/>
                  </a:cubicBezTo>
                  <a:cubicBezTo>
                    <a:pt x="32" y="44"/>
                    <a:pt x="64" y="22"/>
                    <a:pt x="97" y="0"/>
                  </a:cubicBezTo>
                  <a:cubicBezTo>
                    <a:pt x="98" y="2"/>
                    <a:pt x="99" y="4"/>
                    <a:pt x="101"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56" name="Freeform 482">
              <a:extLst>
                <a:ext uri="{FF2B5EF4-FFF2-40B4-BE49-F238E27FC236}">
                  <a16:creationId xmlns:a16="http://schemas.microsoft.com/office/drawing/2014/main" id="{E309A0C9-163B-E274-91A1-75DABEE18E5B}"/>
                </a:ext>
              </a:extLst>
            </p:cNvPr>
            <p:cNvSpPr>
              <a:spLocks/>
            </p:cNvSpPr>
            <p:nvPr/>
          </p:nvSpPr>
          <p:spPr bwMode="auto">
            <a:xfrm>
              <a:off x="8386588" y="3008601"/>
              <a:ext cx="62681" cy="44824"/>
            </a:xfrm>
            <a:custGeom>
              <a:avLst/>
              <a:gdLst>
                <a:gd name="T0" fmla="*/ 100 w 100"/>
                <a:gd name="T1" fmla="*/ 6 h 72"/>
                <a:gd name="T2" fmla="*/ 4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3" y="70"/>
                    <a:pt x="1" y="68"/>
                    <a:pt x="0" y="66"/>
                  </a:cubicBezTo>
                  <a:cubicBezTo>
                    <a:pt x="32" y="44"/>
                    <a:pt x="64" y="22"/>
                    <a:pt x="96" y="0"/>
                  </a:cubicBezTo>
                  <a:cubicBezTo>
                    <a:pt x="98"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57" name="Freeform 483">
              <a:extLst>
                <a:ext uri="{FF2B5EF4-FFF2-40B4-BE49-F238E27FC236}">
                  <a16:creationId xmlns:a16="http://schemas.microsoft.com/office/drawing/2014/main" id="{10FA0A3A-3EF4-C5BD-F060-F85086DD6D2A}"/>
                </a:ext>
              </a:extLst>
            </p:cNvPr>
            <p:cNvSpPr>
              <a:spLocks/>
            </p:cNvSpPr>
            <p:nvPr/>
          </p:nvSpPr>
          <p:spPr bwMode="auto">
            <a:xfrm>
              <a:off x="8382945" y="3003135"/>
              <a:ext cx="62316" cy="44459"/>
            </a:xfrm>
            <a:custGeom>
              <a:avLst/>
              <a:gdLst>
                <a:gd name="T0" fmla="*/ 100 w 100"/>
                <a:gd name="T1" fmla="*/ 6 h 72"/>
                <a:gd name="T2" fmla="*/ 4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3" y="70"/>
                    <a:pt x="1" y="68"/>
                    <a:pt x="0" y="66"/>
                  </a:cubicBezTo>
                  <a:cubicBezTo>
                    <a:pt x="32" y="44"/>
                    <a:pt x="64" y="22"/>
                    <a:pt x="96" y="0"/>
                  </a:cubicBezTo>
                  <a:cubicBezTo>
                    <a:pt x="97"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58" name="Freeform 484">
              <a:extLst>
                <a:ext uri="{FF2B5EF4-FFF2-40B4-BE49-F238E27FC236}">
                  <a16:creationId xmlns:a16="http://schemas.microsoft.com/office/drawing/2014/main" id="{F8BB9A35-D01F-01AA-0D0C-AD758BCE3F5A}"/>
                </a:ext>
              </a:extLst>
            </p:cNvPr>
            <p:cNvSpPr>
              <a:spLocks/>
            </p:cNvSpPr>
            <p:nvPr/>
          </p:nvSpPr>
          <p:spPr bwMode="auto">
            <a:xfrm>
              <a:off x="8378571" y="2997304"/>
              <a:ext cx="63045" cy="44824"/>
            </a:xfrm>
            <a:custGeom>
              <a:avLst/>
              <a:gdLst>
                <a:gd name="T0" fmla="*/ 101 w 101"/>
                <a:gd name="T1" fmla="*/ 6 h 72"/>
                <a:gd name="T2" fmla="*/ 5 w 101"/>
                <a:gd name="T3" fmla="*/ 72 h 72"/>
                <a:gd name="T4" fmla="*/ 0 w 101"/>
                <a:gd name="T5" fmla="*/ 66 h 72"/>
                <a:gd name="T6" fmla="*/ 96 w 101"/>
                <a:gd name="T7" fmla="*/ 0 h 72"/>
                <a:gd name="T8" fmla="*/ 101 w 101"/>
                <a:gd name="T9" fmla="*/ 6 h 72"/>
              </a:gdLst>
              <a:ahLst/>
              <a:cxnLst>
                <a:cxn ang="0">
                  <a:pos x="T0" y="T1"/>
                </a:cxn>
                <a:cxn ang="0">
                  <a:pos x="T2" y="T3"/>
                </a:cxn>
                <a:cxn ang="0">
                  <a:pos x="T4" y="T5"/>
                </a:cxn>
                <a:cxn ang="0">
                  <a:pos x="T6" y="T7"/>
                </a:cxn>
                <a:cxn ang="0">
                  <a:pos x="T8" y="T9"/>
                </a:cxn>
              </a:cxnLst>
              <a:rect l="0" t="0" r="r" b="b"/>
              <a:pathLst>
                <a:path w="101" h="72">
                  <a:moveTo>
                    <a:pt x="101" y="6"/>
                  </a:moveTo>
                  <a:cubicBezTo>
                    <a:pt x="68" y="28"/>
                    <a:pt x="37" y="50"/>
                    <a:pt x="5" y="72"/>
                  </a:cubicBezTo>
                  <a:cubicBezTo>
                    <a:pt x="3" y="70"/>
                    <a:pt x="2" y="68"/>
                    <a:pt x="0" y="66"/>
                  </a:cubicBezTo>
                  <a:cubicBezTo>
                    <a:pt x="32" y="44"/>
                    <a:pt x="64" y="22"/>
                    <a:pt x="96" y="0"/>
                  </a:cubicBezTo>
                  <a:cubicBezTo>
                    <a:pt x="98" y="2"/>
                    <a:pt x="99" y="4"/>
                    <a:pt x="101"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59" name="Freeform 485">
              <a:extLst>
                <a:ext uri="{FF2B5EF4-FFF2-40B4-BE49-F238E27FC236}">
                  <a16:creationId xmlns:a16="http://schemas.microsoft.com/office/drawing/2014/main" id="{7F1A3481-358C-9BD4-A890-4FF94608B758}"/>
                </a:ext>
              </a:extLst>
            </p:cNvPr>
            <p:cNvSpPr>
              <a:spLocks/>
            </p:cNvSpPr>
            <p:nvPr/>
          </p:nvSpPr>
          <p:spPr bwMode="auto">
            <a:xfrm>
              <a:off x="8374926" y="2991837"/>
              <a:ext cx="62316" cy="44824"/>
            </a:xfrm>
            <a:custGeom>
              <a:avLst/>
              <a:gdLst>
                <a:gd name="T0" fmla="*/ 100 w 100"/>
                <a:gd name="T1" fmla="*/ 6 h 72"/>
                <a:gd name="T2" fmla="*/ 4 w 100"/>
                <a:gd name="T3" fmla="*/ 72 h 72"/>
                <a:gd name="T4" fmla="*/ 0 w 100"/>
                <a:gd name="T5" fmla="*/ 66 h 72"/>
                <a:gd name="T6" fmla="*/ 96 w 100"/>
                <a:gd name="T7" fmla="*/ 0 h 72"/>
                <a:gd name="T8" fmla="*/ 100 w 100"/>
                <a:gd name="T9" fmla="*/ 6 h 72"/>
              </a:gdLst>
              <a:ahLst/>
              <a:cxnLst>
                <a:cxn ang="0">
                  <a:pos x="T0" y="T1"/>
                </a:cxn>
                <a:cxn ang="0">
                  <a:pos x="T2" y="T3"/>
                </a:cxn>
                <a:cxn ang="0">
                  <a:pos x="T4" y="T5"/>
                </a:cxn>
                <a:cxn ang="0">
                  <a:pos x="T6" y="T7"/>
                </a:cxn>
                <a:cxn ang="0">
                  <a:pos x="T8" y="T9"/>
                </a:cxn>
              </a:cxnLst>
              <a:rect l="0" t="0" r="r" b="b"/>
              <a:pathLst>
                <a:path w="100" h="72">
                  <a:moveTo>
                    <a:pt x="100" y="6"/>
                  </a:moveTo>
                  <a:cubicBezTo>
                    <a:pt x="68" y="28"/>
                    <a:pt x="36" y="50"/>
                    <a:pt x="4" y="72"/>
                  </a:cubicBezTo>
                  <a:cubicBezTo>
                    <a:pt x="3" y="70"/>
                    <a:pt x="1" y="68"/>
                    <a:pt x="0" y="66"/>
                  </a:cubicBezTo>
                  <a:cubicBezTo>
                    <a:pt x="32" y="44"/>
                    <a:pt x="64" y="22"/>
                    <a:pt x="96" y="0"/>
                  </a:cubicBezTo>
                  <a:cubicBezTo>
                    <a:pt x="97" y="2"/>
                    <a:pt x="99" y="4"/>
                    <a:pt x="10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60" name="Freeform 486">
              <a:extLst>
                <a:ext uri="{FF2B5EF4-FFF2-40B4-BE49-F238E27FC236}">
                  <a16:creationId xmlns:a16="http://schemas.microsoft.com/office/drawing/2014/main" id="{8698F85D-1BA3-94E1-1CAC-8BBEA08A943C}"/>
                </a:ext>
              </a:extLst>
            </p:cNvPr>
            <p:cNvSpPr>
              <a:spLocks/>
            </p:cNvSpPr>
            <p:nvPr/>
          </p:nvSpPr>
          <p:spPr bwMode="auto">
            <a:xfrm>
              <a:off x="8371282" y="2986371"/>
              <a:ext cx="62316" cy="44459"/>
            </a:xfrm>
            <a:custGeom>
              <a:avLst/>
              <a:gdLst>
                <a:gd name="T0" fmla="*/ 100 w 100"/>
                <a:gd name="T1" fmla="*/ 5 h 72"/>
                <a:gd name="T2" fmla="*/ 4 w 100"/>
                <a:gd name="T3" fmla="*/ 72 h 72"/>
                <a:gd name="T4" fmla="*/ 0 w 100"/>
                <a:gd name="T5" fmla="*/ 66 h 72"/>
                <a:gd name="T6" fmla="*/ 96 w 100"/>
                <a:gd name="T7" fmla="*/ 0 h 72"/>
                <a:gd name="T8" fmla="*/ 100 w 100"/>
                <a:gd name="T9" fmla="*/ 5 h 72"/>
              </a:gdLst>
              <a:ahLst/>
              <a:cxnLst>
                <a:cxn ang="0">
                  <a:pos x="T0" y="T1"/>
                </a:cxn>
                <a:cxn ang="0">
                  <a:pos x="T2" y="T3"/>
                </a:cxn>
                <a:cxn ang="0">
                  <a:pos x="T4" y="T5"/>
                </a:cxn>
                <a:cxn ang="0">
                  <a:pos x="T6" y="T7"/>
                </a:cxn>
                <a:cxn ang="0">
                  <a:pos x="T8" y="T9"/>
                </a:cxn>
              </a:cxnLst>
              <a:rect l="0" t="0" r="r" b="b"/>
              <a:pathLst>
                <a:path w="100" h="72">
                  <a:moveTo>
                    <a:pt x="100" y="5"/>
                  </a:moveTo>
                  <a:cubicBezTo>
                    <a:pt x="68" y="28"/>
                    <a:pt x="36" y="50"/>
                    <a:pt x="4" y="72"/>
                  </a:cubicBezTo>
                  <a:cubicBezTo>
                    <a:pt x="2" y="70"/>
                    <a:pt x="1" y="68"/>
                    <a:pt x="0" y="66"/>
                  </a:cubicBezTo>
                  <a:cubicBezTo>
                    <a:pt x="32" y="44"/>
                    <a:pt x="64" y="22"/>
                    <a:pt x="96" y="0"/>
                  </a:cubicBezTo>
                  <a:cubicBezTo>
                    <a:pt x="97" y="2"/>
                    <a:pt x="99" y="4"/>
                    <a:pt x="100" y="5"/>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61" name="Freeform 487">
              <a:extLst>
                <a:ext uri="{FF2B5EF4-FFF2-40B4-BE49-F238E27FC236}">
                  <a16:creationId xmlns:a16="http://schemas.microsoft.com/office/drawing/2014/main" id="{20E9E1FF-2821-FB4B-2201-2CDBEB3D7882}"/>
                </a:ext>
              </a:extLst>
            </p:cNvPr>
            <p:cNvSpPr>
              <a:spLocks/>
            </p:cNvSpPr>
            <p:nvPr/>
          </p:nvSpPr>
          <p:spPr bwMode="auto">
            <a:xfrm>
              <a:off x="8366910" y="2980540"/>
              <a:ext cx="62316" cy="44824"/>
            </a:xfrm>
            <a:custGeom>
              <a:avLst/>
              <a:gdLst>
                <a:gd name="T0" fmla="*/ 100 w 100"/>
                <a:gd name="T1" fmla="*/ 5 h 72"/>
                <a:gd name="T2" fmla="*/ 4 w 100"/>
                <a:gd name="T3" fmla="*/ 72 h 72"/>
                <a:gd name="T4" fmla="*/ 0 w 100"/>
                <a:gd name="T5" fmla="*/ 66 h 72"/>
                <a:gd name="T6" fmla="*/ 96 w 100"/>
                <a:gd name="T7" fmla="*/ 0 h 72"/>
                <a:gd name="T8" fmla="*/ 100 w 100"/>
                <a:gd name="T9" fmla="*/ 5 h 72"/>
              </a:gdLst>
              <a:ahLst/>
              <a:cxnLst>
                <a:cxn ang="0">
                  <a:pos x="T0" y="T1"/>
                </a:cxn>
                <a:cxn ang="0">
                  <a:pos x="T2" y="T3"/>
                </a:cxn>
                <a:cxn ang="0">
                  <a:pos x="T4" y="T5"/>
                </a:cxn>
                <a:cxn ang="0">
                  <a:pos x="T6" y="T7"/>
                </a:cxn>
                <a:cxn ang="0">
                  <a:pos x="T8" y="T9"/>
                </a:cxn>
              </a:cxnLst>
              <a:rect l="0" t="0" r="r" b="b"/>
              <a:pathLst>
                <a:path w="100" h="72">
                  <a:moveTo>
                    <a:pt x="100" y="5"/>
                  </a:moveTo>
                  <a:cubicBezTo>
                    <a:pt x="68" y="27"/>
                    <a:pt x="36" y="49"/>
                    <a:pt x="4" y="72"/>
                  </a:cubicBezTo>
                  <a:cubicBezTo>
                    <a:pt x="3" y="70"/>
                    <a:pt x="2" y="68"/>
                    <a:pt x="0" y="66"/>
                  </a:cubicBezTo>
                  <a:cubicBezTo>
                    <a:pt x="32" y="44"/>
                    <a:pt x="64" y="22"/>
                    <a:pt x="96" y="0"/>
                  </a:cubicBezTo>
                  <a:cubicBezTo>
                    <a:pt x="98" y="1"/>
                    <a:pt x="99" y="3"/>
                    <a:pt x="100" y="5"/>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62" name="Freeform 488">
              <a:extLst>
                <a:ext uri="{FF2B5EF4-FFF2-40B4-BE49-F238E27FC236}">
                  <a16:creationId xmlns:a16="http://schemas.microsoft.com/office/drawing/2014/main" id="{4C0C0A7A-7DB0-AFBA-6267-442BF29E6618}"/>
                </a:ext>
              </a:extLst>
            </p:cNvPr>
            <p:cNvSpPr>
              <a:spLocks/>
            </p:cNvSpPr>
            <p:nvPr/>
          </p:nvSpPr>
          <p:spPr bwMode="auto">
            <a:xfrm>
              <a:off x="8353791" y="2959040"/>
              <a:ext cx="77257" cy="143947"/>
            </a:xfrm>
            <a:custGeom>
              <a:avLst/>
              <a:gdLst>
                <a:gd name="T0" fmla="*/ 124 w 124"/>
                <a:gd name="T1" fmla="*/ 147 h 232"/>
                <a:gd name="T2" fmla="*/ 21 w 124"/>
                <a:gd name="T3" fmla="*/ 0 h 232"/>
                <a:gd name="T4" fmla="*/ 0 w 124"/>
                <a:gd name="T5" fmla="*/ 232 h 232"/>
                <a:gd name="T6" fmla="*/ 124 w 124"/>
                <a:gd name="T7" fmla="*/ 147 h 232"/>
              </a:gdLst>
              <a:ahLst/>
              <a:cxnLst>
                <a:cxn ang="0">
                  <a:pos x="T0" y="T1"/>
                </a:cxn>
                <a:cxn ang="0">
                  <a:pos x="T2" y="T3"/>
                </a:cxn>
                <a:cxn ang="0">
                  <a:pos x="T4" y="T5"/>
                </a:cxn>
                <a:cxn ang="0">
                  <a:pos x="T6" y="T7"/>
                </a:cxn>
              </a:cxnLst>
              <a:rect l="0" t="0" r="r" b="b"/>
              <a:pathLst>
                <a:path w="124" h="232">
                  <a:moveTo>
                    <a:pt x="124" y="147"/>
                  </a:moveTo>
                  <a:cubicBezTo>
                    <a:pt x="60" y="82"/>
                    <a:pt x="34" y="46"/>
                    <a:pt x="21" y="0"/>
                  </a:cubicBezTo>
                  <a:cubicBezTo>
                    <a:pt x="14" y="78"/>
                    <a:pt x="7" y="155"/>
                    <a:pt x="0" y="232"/>
                  </a:cubicBezTo>
                  <a:cubicBezTo>
                    <a:pt x="21" y="196"/>
                    <a:pt x="52" y="175"/>
                    <a:pt x="124" y="147"/>
                  </a:cubicBezTo>
                  <a:close/>
                </a:path>
              </a:pathLst>
            </a:custGeom>
            <a:solidFill>
              <a:srgbClr val="BFC1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63" name="Freeform 489">
              <a:extLst>
                <a:ext uri="{FF2B5EF4-FFF2-40B4-BE49-F238E27FC236}">
                  <a16:creationId xmlns:a16="http://schemas.microsoft.com/office/drawing/2014/main" id="{3EEE6458-3BF2-4F0A-2B6E-B28BA9FCAFAF}"/>
                </a:ext>
              </a:extLst>
            </p:cNvPr>
            <p:cNvSpPr>
              <a:spLocks/>
            </p:cNvSpPr>
            <p:nvPr/>
          </p:nvSpPr>
          <p:spPr bwMode="auto">
            <a:xfrm>
              <a:off x="8608157" y="3191176"/>
              <a:ext cx="147591" cy="110055"/>
            </a:xfrm>
            <a:custGeom>
              <a:avLst/>
              <a:gdLst>
                <a:gd name="T0" fmla="*/ 237 w 237"/>
                <a:gd name="T1" fmla="*/ 27 h 177"/>
                <a:gd name="T2" fmla="*/ 128 w 237"/>
                <a:gd name="T3" fmla="*/ 102 h 177"/>
                <a:gd name="T4" fmla="*/ 19 w 237"/>
                <a:gd name="T5" fmla="*/ 177 h 177"/>
                <a:gd name="T6" fmla="*/ 0 w 237"/>
                <a:gd name="T7" fmla="*/ 150 h 177"/>
                <a:gd name="T8" fmla="*/ 109 w 237"/>
                <a:gd name="T9" fmla="*/ 75 h 177"/>
                <a:gd name="T10" fmla="*/ 219 w 237"/>
                <a:gd name="T11" fmla="*/ 0 h 177"/>
                <a:gd name="T12" fmla="*/ 237 w 237"/>
                <a:gd name="T13" fmla="*/ 27 h 177"/>
              </a:gdLst>
              <a:ahLst/>
              <a:cxnLst>
                <a:cxn ang="0">
                  <a:pos x="T0" y="T1"/>
                </a:cxn>
                <a:cxn ang="0">
                  <a:pos x="T2" y="T3"/>
                </a:cxn>
                <a:cxn ang="0">
                  <a:pos x="T4" y="T5"/>
                </a:cxn>
                <a:cxn ang="0">
                  <a:pos x="T6" y="T7"/>
                </a:cxn>
                <a:cxn ang="0">
                  <a:pos x="T8" y="T9"/>
                </a:cxn>
                <a:cxn ang="0">
                  <a:pos x="T10" y="T11"/>
                </a:cxn>
                <a:cxn ang="0">
                  <a:pos x="T12" y="T13"/>
                </a:cxn>
              </a:cxnLst>
              <a:rect l="0" t="0" r="r" b="b"/>
              <a:pathLst>
                <a:path w="237" h="177">
                  <a:moveTo>
                    <a:pt x="237" y="27"/>
                  </a:moveTo>
                  <a:cubicBezTo>
                    <a:pt x="201" y="52"/>
                    <a:pt x="164" y="77"/>
                    <a:pt x="128" y="102"/>
                  </a:cubicBezTo>
                  <a:cubicBezTo>
                    <a:pt x="92" y="127"/>
                    <a:pt x="55" y="152"/>
                    <a:pt x="19" y="177"/>
                  </a:cubicBezTo>
                  <a:cubicBezTo>
                    <a:pt x="13" y="168"/>
                    <a:pt x="6" y="159"/>
                    <a:pt x="0" y="150"/>
                  </a:cubicBezTo>
                  <a:cubicBezTo>
                    <a:pt x="37" y="125"/>
                    <a:pt x="73" y="100"/>
                    <a:pt x="109" y="75"/>
                  </a:cubicBezTo>
                  <a:cubicBezTo>
                    <a:pt x="146" y="50"/>
                    <a:pt x="182" y="25"/>
                    <a:pt x="219" y="0"/>
                  </a:cubicBezTo>
                  <a:cubicBezTo>
                    <a:pt x="225" y="9"/>
                    <a:pt x="231" y="18"/>
                    <a:pt x="237" y="27"/>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64" name="Freeform 490">
              <a:extLst>
                <a:ext uri="{FF2B5EF4-FFF2-40B4-BE49-F238E27FC236}">
                  <a16:creationId xmlns:a16="http://schemas.microsoft.com/office/drawing/2014/main" id="{23AB4594-1D14-42C5-607D-A568BFECDB89}"/>
                </a:ext>
              </a:extLst>
            </p:cNvPr>
            <p:cNvSpPr>
              <a:spLocks/>
            </p:cNvSpPr>
            <p:nvPr/>
          </p:nvSpPr>
          <p:spPr bwMode="auto">
            <a:xfrm>
              <a:off x="8515958" y="3176963"/>
              <a:ext cx="44095" cy="36442"/>
            </a:xfrm>
            <a:custGeom>
              <a:avLst/>
              <a:gdLst>
                <a:gd name="T0" fmla="*/ 0 w 71"/>
                <a:gd name="T1" fmla="*/ 0 h 59"/>
                <a:gd name="T2" fmla="*/ 41 w 71"/>
                <a:gd name="T3" fmla="*/ 59 h 59"/>
                <a:gd name="T4" fmla="*/ 71 w 71"/>
                <a:gd name="T5" fmla="*/ 3 h 59"/>
                <a:gd name="T6" fmla="*/ 0 w 71"/>
                <a:gd name="T7" fmla="*/ 0 h 59"/>
              </a:gdLst>
              <a:ahLst/>
              <a:cxnLst>
                <a:cxn ang="0">
                  <a:pos x="T0" y="T1"/>
                </a:cxn>
                <a:cxn ang="0">
                  <a:pos x="T2" y="T3"/>
                </a:cxn>
                <a:cxn ang="0">
                  <a:pos x="T4" y="T5"/>
                </a:cxn>
                <a:cxn ang="0">
                  <a:pos x="T6" y="T7"/>
                </a:cxn>
              </a:cxnLst>
              <a:rect l="0" t="0" r="r" b="b"/>
              <a:pathLst>
                <a:path w="71" h="59">
                  <a:moveTo>
                    <a:pt x="0" y="0"/>
                  </a:moveTo>
                  <a:cubicBezTo>
                    <a:pt x="14" y="20"/>
                    <a:pt x="27" y="39"/>
                    <a:pt x="41" y="59"/>
                  </a:cubicBezTo>
                  <a:cubicBezTo>
                    <a:pt x="60" y="46"/>
                    <a:pt x="70" y="25"/>
                    <a:pt x="71" y="3"/>
                  </a:cubicBezTo>
                  <a:cubicBezTo>
                    <a:pt x="48" y="2"/>
                    <a:pt x="24" y="1"/>
                    <a:pt x="0" y="0"/>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65" name="Freeform 491">
              <a:extLst>
                <a:ext uri="{FF2B5EF4-FFF2-40B4-BE49-F238E27FC236}">
                  <a16:creationId xmlns:a16="http://schemas.microsoft.com/office/drawing/2014/main" id="{F213C332-31CD-89F1-3CFE-844F712782F0}"/>
                </a:ext>
              </a:extLst>
            </p:cNvPr>
            <p:cNvSpPr>
              <a:spLocks/>
            </p:cNvSpPr>
            <p:nvPr/>
          </p:nvSpPr>
          <p:spPr bwMode="auto">
            <a:xfrm>
              <a:off x="8470405" y="3170769"/>
              <a:ext cx="71062" cy="53934"/>
            </a:xfrm>
            <a:custGeom>
              <a:avLst/>
              <a:gdLst>
                <a:gd name="T0" fmla="*/ 114 w 114"/>
                <a:gd name="T1" fmla="*/ 69 h 87"/>
                <a:gd name="T2" fmla="*/ 73 w 114"/>
                <a:gd name="T3" fmla="*/ 10 h 87"/>
                <a:gd name="T4" fmla="*/ 2 w 114"/>
                <a:gd name="T5" fmla="*/ 0 h 87"/>
                <a:gd name="T6" fmla="*/ 9 w 114"/>
                <a:gd name="T7" fmla="*/ 41 h 87"/>
                <a:gd name="T8" fmla="*/ 24 w 114"/>
                <a:gd name="T9" fmla="*/ 62 h 87"/>
                <a:gd name="T10" fmla="*/ 104 w 114"/>
                <a:gd name="T11" fmla="*/ 74 h 87"/>
                <a:gd name="T12" fmla="*/ 114 w 114"/>
                <a:gd name="T13" fmla="*/ 69 h 87"/>
              </a:gdLst>
              <a:ahLst/>
              <a:cxnLst>
                <a:cxn ang="0">
                  <a:pos x="T0" y="T1"/>
                </a:cxn>
                <a:cxn ang="0">
                  <a:pos x="T2" y="T3"/>
                </a:cxn>
                <a:cxn ang="0">
                  <a:pos x="T4" y="T5"/>
                </a:cxn>
                <a:cxn ang="0">
                  <a:pos x="T6" y="T7"/>
                </a:cxn>
                <a:cxn ang="0">
                  <a:pos x="T8" y="T9"/>
                </a:cxn>
                <a:cxn ang="0">
                  <a:pos x="T10" y="T11"/>
                </a:cxn>
                <a:cxn ang="0">
                  <a:pos x="T12" y="T13"/>
                </a:cxn>
              </a:cxnLst>
              <a:rect l="0" t="0" r="r" b="b"/>
              <a:pathLst>
                <a:path w="114" h="87">
                  <a:moveTo>
                    <a:pt x="114" y="69"/>
                  </a:moveTo>
                  <a:cubicBezTo>
                    <a:pt x="100" y="49"/>
                    <a:pt x="87" y="30"/>
                    <a:pt x="73" y="10"/>
                  </a:cubicBezTo>
                  <a:cubicBezTo>
                    <a:pt x="50" y="7"/>
                    <a:pt x="26" y="3"/>
                    <a:pt x="2" y="0"/>
                  </a:cubicBezTo>
                  <a:cubicBezTo>
                    <a:pt x="0" y="14"/>
                    <a:pt x="2" y="28"/>
                    <a:pt x="9" y="41"/>
                  </a:cubicBezTo>
                  <a:cubicBezTo>
                    <a:pt x="13" y="49"/>
                    <a:pt x="18" y="56"/>
                    <a:pt x="24" y="62"/>
                  </a:cubicBezTo>
                  <a:cubicBezTo>
                    <a:pt x="45" y="81"/>
                    <a:pt x="77" y="87"/>
                    <a:pt x="104" y="74"/>
                  </a:cubicBezTo>
                  <a:cubicBezTo>
                    <a:pt x="108" y="73"/>
                    <a:pt x="111" y="71"/>
                    <a:pt x="114" y="69"/>
                  </a:cubicBez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66" name="Freeform 492">
              <a:extLst>
                <a:ext uri="{FF2B5EF4-FFF2-40B4-BE49-F238E27FC236}">
                  <a16:creationId xmlns:a16="http://schemas.microsoft.com/office/drawing/2014/main" id="{995CE7FB-775E-2E15-B8ED-BC9295B2D3C5}"/>
                </a:ext>
              </a:extLst>
            </p:cNvPr>
            <p:cNvSpPr>
              <a:spLocks/>
            </p:cNvSpPr>
            <p:nvPr/>
          </p:nvSpPr>
          <p:spPr bwMode="auto">
            <a:xfrm>
              <a:off x="8585562" y="3065087"/>
              <a:ext cx="155973" cy="108598"/>
            </a:xfrm>
            <a:custGeom>
              <a:avLst/>
              <a:gdLst>
                <a:gd name="T0" fmla="*/ 250 w 250"/>
                <a:gd name="T1" fmla="*/ 6 h 175"/>
                <a:gd name="T2" fmla="*/ 127 w 250"/>
                <a:gd name="T3" fmla="*/ 91 h 175"/>
                <a:gd name="T4" fmla="*/ 4 w 250"/>
                <a:gd name="T5" fmla="*/ 175 h 175"/>
                <a:gd name="T6" fmla="*/ 0 w 250"/>
                <a:gd name="T7" fmla="*/ 169 h 175"/>
                <a:gd name="T8" fmla="*/ 123 w 250"/>
                <a:gd name="T9" fmla="*/ 85 h 175"/>
                <a:gd name="T10" fmla="*/ 246 w 250"/>
                <a:gd name="T11" fmla="*/ 0 h 175"/>
                <a:gd name="T12" fmla="*/ 250 w 250"/>
                <a:gd name="T13" fmla="*/ 6 h 175"/>
              </a:gdLst>
              <a:ahLst/>
              <a:cxnLst>
                <a:cxn ang="0">
                  <a:pos x="T0" y="T1"/>
                </a:cxn>
                <a:cxn ang="0">
                  <a:pos x="T2" y="T3"/>
                </a:cxn>
                <a:cxn ang="0">
                  <a:pos x="T4" y="T5"/>
                </a:cxn>
                <a:cxn ang="0">
                  <a:pos x="T6" y="T7"/>
                </a:cxn>
                <a:cxn ang="0">
                  <a:pos x="T8" y="T9"/>
                </a:cxn>
                <a:cxn ang="0">
                  <a:pos x="T10" y="T11"/>
                </a:cxn>
                <a:cxn ang="0">
                  <a:pos x="T12" y="T13"/>
                </a:cxn>
              </a:cxnLst>
              <a:rect l="0" t="0" r="r" b="b"/>
              <a:pathLst>
                <a:path w="250" h="175">
                  <a:moveTo>
                    <a:pt x="250" y="6"/>
                  </a:moveTo>
                  <a:cubicBezTo>
                    <a:pt x="209" y="34"/>
                    <a:pt x="168" y="63"/>
                    <a:pt x="127" y="91"/>
                  </a:cubicBezTo>
                  <a:cubicBezTo>
                    <a:pt x="86" y="119"/>
                    <a:pt x="45" y="147"/>
                    <a:pt x="4" y="175"/>
                  </a:cubicBezTo>
                  <a:cubicBezTo>
                    <a:pt x="3" y="173"/>
                    <a:pt x="2" y="171"/>
                    <a:pt x="0" y="169"/>
                  </a:cubicBezTo>
                  <a:cubicBezTo>
                    <a:pt x="41" y="141"/>
                    <a:pt x="82" y="113"/>
                    <a:pt x="123" y="85"/>
                  </a:cubicBezTo>
                  <a:cubicBezTo>
                    <a:pt x="164" y="57"/>
                    <a:pt x="205" y="28"/>
                    <a:pt x="246" y="0"/>
                  </a:cubicBezTo>
                  <a:cubicBezTo>
                    <a:pt x="247" y="2"/>
                    <a:pt x="249" y="4"/>
                    <a:pt x="25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67" name="Freeform 493">
              <a:extLst>
                <a:ext uri="{FF2B5EF4-FFF2-40B4-BE49-F238E27FC236}">
                  <a16:creationId xmlns:a16="http://schemas.microsoft.com/office/drawing/2014/main" id="{A349495A-CBF4-EFF4-A042-A484FEFE147F}"/>
                </a:ext>
              </a:extLst>
            </p:cNvPr>
            <p:cNvSpPr>
              <a:spLocks/>
            </p:cNvSpPr>
            <p:nvPr/>
          </p:nvSpPr>
          <p:spPr bwMode="auto">
            <a:xfrm>
              <a:off x="8581918" y="3059620"/>
              <a:ext cx="155973" cy="108598"/>
            </a:xfrm>
            <a:custGeom>
              <a:avLst/>
              <a:gdLst>
                <a:gd name="T0" fmla="*/ 250 w 250"/>
                <a:gd name="T1" fmla="*/ 6 h 175"/>
                <a:gd name="T2" fmla="*/ 127 w 250"/>
                <a:gd name="T3" fmla="*/ 91 h 175"/>
                <a:gd name="T4" fmla="*/ 4 w 250"/>
                <a:gd name="T5" fmla="*/ 175 h 175"/>
                <a:gd name="T6" fmla="*/ 0 w 250"/>
                <a:gd name="T7" fmla="*/ 169 h 175"/>
                <a:gd name="T8" fmla="*/ 123 w 250"/>
                <a:gd name="T9" fmla="*/ 85 h 175"/>
                <a:gd name="T10" fmla="*/ 246 w 250"/>
                <a:gd name="T11" fmla="*/ 0 h 175"/>
                <a:gd name="T12" fmla="*/ 250 w 250"/>
                <a:gd name="T13" fmla="*/ 6 h 175"/>
              </a:gdLst>
              <a:ahLst/>
              <a:cxnLst>
                <a:cxn ang="0">
                  <a:pos x="T0" y="T1"/>
                </a:cxn>
                <a:cxn ang="0">
                  <a:pos x="T2" y="T3"/>
                </a:cxn>
                <a:cxn ang="0">
                  <a:pos x="T4" y="T5"/>
                </a:cxn>
                <a:cxn ang="0">
                  <a:pos x="T6" y="T7"/>
                </a:cxn>
                <a:cxn ang="0">
                  <a:pos x="T8" y="T9"/>
                </a:cxn>
                <a:cxn ang="0">
                  <a:pos x="T10" y="T11"/>
                </a:cxn>
                <a:cxn ang="0">
                  <a:pos x="T12" y="T13"/>
                </a:cxn>
              </a:cxnLst>
              <a:rect l="0" t="0" r="r" b="b"/>
              <a:pathLst>
                <a:path w="250" h="175">
                  <a:moveTo>
                    <a:pt x="250" y="6"/>
                  </a:moveTo>
                  <a:cubicBezTo>
                    <a:pt x="209" y="34"/>
                    <a:pt x="168" y="62"/>
                    <a:pt x="127" y="91"/>
                  </a:cubicBezTo>
                  <a:cubicBezTo>
                    <a:pt x="86" y="119"/>
                    <a:pt x="45" y="147"/>
                    <a:pt x="4" y="175"/>
                  </a:cubicBezTo>
                  <a:cubicBezTo>
                    <a:pt x="3" y="173"/>
                    <a:pt x="1" y="171"/>
                    <a:pt x="0" y="169"/>
                  </a:cubicBezTo>
                  <a:cubicBezTo>
                    <a:pt x="41" y="141"/>
                    <a:pt x="82" y="113"/>
                    <a:pt x="123" y="85"/>
                  </a:cubicBezTo>
                  <a:cubicBezTo>
                    <a:pt x="164" y="57"/>
                    <a:pt x="205" y="28"/>
                    <a:pt x="246" y="0"/>
                  </a:cubicBezTo>
                  <a:cubicBezTo>
                    <a:pt x="247" y="2"/>
                    <a:pt x="248" y="4"/>
                    <a:pt x="25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68" name="Freeform 494">
              <a:extLst>
                <a:ext uri="{FF2B5EF4-FFF2-40B4-BE49-F238E27FC236}">
                  <a16:creationId xmlns:a16="http://schemas.microsoft.com/office/drawing/2014/main" id="{508F567B-5315-06DB-4F78-F07792D1DCAC}"/>
                </a:ext>
              </a:extLst>
            </p:cNvPr>
            <p:cNvSpPr>
              <a:spLocks/>
            </p:cNvSpPr>
            <p:nvPr/>
          </p:nvSpPr>
          <p:spPr bwMode="auto">
            <a:xfrm>
              <a:off x="8578275" y="3054153"/>
              <a:ext cx="155244" cy="108598"/>
            </a:xfrm>
            <a:custGeom>
              <a:avLst/>
              <a:gdLst>
                <a:gd name="T0" fmla="*/ 249 w 249"/>
                <a:gd name="T1" fmla="*/ 6 h 175"/>
                <a:gd name="T2" fmla="*/ 127 w 249"/>
                <a:gd name="T3" fmla="*/ 91 h 175"/>
                <a:gd name="T4" fmla="*/ 4 w 249"/>
                <a:gd name="T5" fmla="*/ 175 h 175"/>
                <a:gd name="T6" fmla="*/ 0 w 249"/>
                <a:gd name="T7" fmla="*/ 169 h 175"/>
                <a:gd name="T8" fmla="*/ 122 w 249"/>
                <a:gd name="T9" fmla="*/ 85 h 175"/>
                <a:gd name="T10" fmla="*/ 245 w 249"/>
                <a:gd name="T11" fmla="*/ 0 h 175"/>
                <a:gd name="T12" fmla="*/ 249 w 249"/>
                <a:gd name="T13" fmla="*/ 6 h 175"/>
              </a:gdLst>
              <a:ahLst/>
              <a:cxnLst>
                <a:cxn ang="0">
                  <a:pos x="T0" y="T1"/>
                </a:cxn>
                <a:cxn ang="0">
                  <a:pos x="T2" y="T3"/>
                </a:cxn>
                <a:cxn ang="0">
                  <a:pos x="T4" y="T5"/>
                </a:cxn>
                <a:cxn ang="0">
                  <a:pos x="T6" y="T7"/>
                </a:cxn>
                <a:cxn ang="0">
                  <a:pos x="T8" y="T9"/>
                </a:cxn>
                <a:cxn ang="0">
                  <a:pos x="T10" y="T11"/>
                </a:cxn>
                <a:cxn ang="0">
                  <a:pos x="T12" y="T13"/>
                </a:cxn>
              </a:cxnLst>
              <a:rect l="0" t="0" r="r" b="b"/>
              <a:pathLst>
                <a:path w="249" h="175">
                  <a:moveTo>
                    <a:pt x="249" y="6"/>
                  </a:moveTo>
                  <a:cubicBezTo>
                    <a:pt x="208" y="34"/>
                    <a:pt x="167" y="62"/>
                    <a:pt x="127" y="91"/>
                  </a:cubicBezTo>
                  <a:cubicBezTo>
                    <a:pt x="86" y="119"/>
                    <a:pt x="45" y="147"/>
                    <a:pt x="4" y="175"/>
                  </a:cubicBezTo>
                  <a:cubicBezTo>
                    <a:pt x="2" y="173"/>
                    <a:pt x="1" y="171"/>
                    <a:pt x="0" y="169"/>
                  </a:cubicBezTo>
                  <a:cubicBezTo>
                    <a:pt x="41" y="141"/>
                    <a:pt x="82" y="113"/>
                    <a:pt x="122" y="85"/>
                  </a:cubicBezTo>
                  <a:cubicBezTo>
                    <a:pt x="163" y="57"/>
                    <a:pt x="204" y="28"/>
                    <a:pt x="245" y="0"/>
                  </a:cubicBezTo>
                  <a:cubicBezTo>
                    <a:pt x="247" y="2"/>
                    <a:pt x="248" y="4"/>
                    <a:pt x="249"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69" name="Freeform 495">
              <a:extLst>
                <a:ext uri="{FF2B5EF4-FFF2-40B4-BE49-F238E27FC236}">
                  <a16:creationId xmlns:a16="http://schemas.microsoft.com/office/drawing/2014/main" id="{0D852251-A473-BDCC-E603-5C112A294114}"/>
                </a:ext>
              </a:extLst>
            </p:cNvPr>
            <p:cNvSpPr>
              <a:spLocks/>
            </p:cNvSpPr>
            <p:nvPr/>
          </p:nvSpPr>
          <p:spPr bwMode="auto">
            <a:xfrm>
              <a:off x="8573902" y="3048322"/>
              <a:ext cx="155608" cy="108598"/>
            </a:xfrm>
            <a:custGeom>
              <a:avLst/>
              <a:gdLst>
                <a:gd name="T0" fmla="*/ 250 w 250"/>
                <a:gd name="T1" fmla="*/ 6 h 175"/>
                <a:gd name="T2" fmla="*/ 127 w 250"/>
                <a:gd name="T3" fmla="*/ 90 h 175"/>
                <a:gd name="T4" fmla="*/ 4 w 250"/>
                <a:gd name="T5" fmla="*/ 175 h 175"/>
                <a:gd name="T6" fmla="*/ 0 w 250"/>
                <a:gd name="T7" fmla="*/ 169 h 175"/>
                <a:gd name="T8" fmla="*/ 123 w 250"/>
                <a:gd name="T9" fmla="*/ 85 h 175"/>
                <a:gd name="T10" fmla="*/ 246 w 250"/>
                <a:gd name="T11" fmla="*/ 0 h 175"/>
                <a:gd name="T12" fmla="*/ 250 w 250"/>
                <a:gd name="T13" fmla="*/ 6 h 175"/>
              </a:gdLst>
              <a:ahLst/>
              <a:cxnLst>
                <a:cxn ang="0">
                  <a:pos x="T0" y="T1"/>
                </a:cxn>
                <a:cxn ang="0">
                  <a:pos x="T2" y="T3"/>
                </a:cxn>
                <a:cxn ang="0">
                  <a:pos x="T4" y="T5"/>
                </a:cxn>
                <a:cxn ang="0">
                  <a:pos x="T6" y="T7"/>
                </a:cxn>
                <a:cxn ang="0">
                  <a:pos x="T8" y="T9"/>
                </a:cxn>
                <a:cxn ang="0">
                  <a:pos x="T10" y="T11"/>
                </a:cxn>
                <a:cxn ang="0">
                  <a:pos x="T12" y="T13"/>
                </a:cxn>
              </a:cxnLst>
              <a:rect l="0" t="0" r="r" b="b"/>
              <a:pathLst>
                <a:path w="250" h="175">
                  <a:moveTo>
                    <a:pt x="250" y="6"/>
                  </a:moveTo>
                  <a:cubicBezTo>
                    <a:pt x="209" y="34"/>
                    <a:pt x="168" y="62"/>
                    <a:pt x="127" y="90"/>
                  </a:cubicBezTo>
                  <a:cubicBezTo>
                    <a:pt x="86" y="119"/>
                    <a:pt x="45" y="147"/>
                    <a:pt x="4" y="175"/>
                  </a:cubicBezTo>
                  <a:cubicBezTo>
                    <a:pt x="3" y="173"/>
                    <a:pt x="2" y="171"/>
                    <a:pt x="0" y="169"/>
                  </a:cubicBezTo>
                  <a:cubicBezTo>
                    <a:pt x="41" y="141"/>
                    <a:pt x="82" y="113"/>
                    <a:pt x="123" y="85"/>
                  </a:cubicBezTo>
                  <a:cubicBezTo>
                    <a:pt x="164" y="56"/>
                    <a:pt x="205" y="28"/>
                    <a:pt x="246" y="0"/>
                  </a:cubicBezTo>
                  <a:cubicBezTo>
                    <a:pt x="247" y="2"/>
                    <a:pt x="249" y="4"/>
                    <a:pt x="25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70" name="Freeform 496">
              <a:extLst>
                <a:ext uri="{FF2B5EF4-FFF2-40B4-BE49-F238E27FC236}">
                  <a16:creationId xmlns:a16="http://schemas.microsoft.com/office/drawing/2014/main" id="{66657E5C-6F6C-E3F8-7C3C-70F1C0DA1A72}"/>
                </a:ext>
              </a:extLst>
            </p:cNvPr>
            <p:cNvSpPr>
              <a:spLocks/>
            </p:cNvSpPr>
            <p:nvPr/>
          </p:nvSpPr>
          <p:spPr bwMode="auto">
            <a:xfrm>
              <a:off x="8569893" y="3042857"/>
              <a:ext cx="155973" cy="108598"/>
            </a:xfrm>
            <a:custGeom>
              <a:avLst/>
              <a:gdLst>
                <a:gd name="T0" fmla="*/ 250 w 250"/>
                <a:gd name="T1" fmla="*/ 6 h 175"/>
                <a:gd name="T2" fmla="*/ 127 w 250"/>
                <a:gd name="T3" fmla="*/ 90 h 175"/>
                <a:gd name="T4" fmla="*/ 4 w 250"/>
                <a:gd name="T5" fmla="*/ 175 h 175"/>
                <a:gd name="T6" fmla="*/ 0 w 250"/>
                <a:gd name="T7" fmla="*/ 169 h 175"/>
                <a:gd name="T8" fmla="*/ 123 w 250"/>
                <a:gd name="T9" fmla="*/ 84 h 175"/>
                <a:gd name="T10" fmla="*/ 246 w 250"/>
                <a:gd name="T11" fmla="*/ 0 h 175"/>
                <a:gd name="T12" fmla="*/ 250 w 250"/>
                <a:gd name="T13" fmla="*/ 6 h 175"/>
              </a:gdLst>
              <a:ahLst/>
              <a:cxnLst>
                <a:cxn ang="0">
                  <a:pos x="T0" y="T1"/>
                </a:cxn>
                <a:cxn ang="0">
                  <a:pos x="T2" y="T3"/>
                </a:cxn>
                <a:cxn ang="0">
                  <a:pos x="T4" y="T5"/>
                </a:cxn>
                <a:cxn ang="0">
                  <a:pos x="T6" y="T7"/>
                </a:cxn>
                <a:cxn ang="0">
                  <a:pos x="T8" y="T9"/>
                </a:cxn>
                <a:cxn ang="0">
                  <a:pos x="T10" y="T11"/>
                </a:cxn>
                <a:cxn ang="0">
                  <a:pos x="T12" y="T13"/>
                </a:cxn>
              </a:cxnLst>
              <a:rect l="0" t="0" r="r" b="b"/>
              <a:pathLst>
                <a:path w="250" h="175">
                  <a:moveTo>
                    <a:pt x="250" y="6"/>
                  </a:moveTo>
                  <a:cubicBezTo>
                    <a:pt x="209" y="34"/>
                    <a:pt x="168" y="62"/>
                    <a:pt x="127" y="90"/>
                  </a:cubicBezTo>
                  <a:cubicBezTo>
                    <a:pt x="86" y="118"/>
                    <a:pt x="45" y="147"/>
                    <a:pt x="4" y="175"/>
                  </a:cubicBezTo>
                  <a:cubicBezTo>
                    <a:pt x="3" y="173"/>
                    <a:pt x="1" y="171"/>
                    <a:pt x="0" y="169"/>
                  </a:cubicBezTo>
                  <a:cubicBezTo>
                    <a:pt x="41" y="141"/>
                    <a:pt x="82" y="113"/>
                    <a:pt x="123" y="84"/>
                  </a:cubicBezTo>
                  <a:cubicBezTo>
                    <a:pt x="164" y="56"/>
                    <a:pt x="205" y="28"/>
                    <a:pt x="246" y="0"/>
                  </a:cubicBezTo>
                  <a:cubicBezTo>
                    <a:pt x="247" y="2"/>
                    <a:pt x="248" y="4"/>
                    <a:pt x="25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71" name="Freeform 497">
              <a:extLst>
                <a:ext uri="{FF2B5EF4-FFF2-40B4-BE49-F238E27FC236}">
                  <a16:creationId xmlns:a16="http://schemas.microsoft.com/office/drawing/2014/main" id="{5D6BA8C8-343B-AD7C-6D5E-2E67529AF1AB}"/>
                </a:ext>
              </a:extLst>
            </p:cNvPr>
            <p:cNvSpPr>
              <a:spLocks/>
            </p:cNvSpPr>
            <p:nvPr/>
          </p:nvSpPr>
          <p:spPr bwMode="auto">
            <a:xfrm>
              <a:off x="8565519" y="3037391"/>
              <a:ext cx="155973" cy="108598"/>
            </a:xfrm>
            <a:custGeom>
              <a:avLst/>
              <a:gdLst>
                <a:gd name="T0" fmla="*/ 250 w 250"/>
                <a:gd name="T1" fmla="*/ 6 h 175"/>
                <a:gd name="T2" fmla="*/ 127 w 250"/>
                <a:gd name="T3" fmla="*/ 90 h 175"/>
                <a:gd name="T4" fmla="*/ 5 w 250"/>
                <a:gd name="T5" fmla="*/ 175 h 175"/>
                <a:gd name="T6" fmla="*/ 0 w 250"/>
                <a:gd name="T7" fmla="*/ 169 h 175"/>
                <a:gd name="T8" fmla="*/ 123 w 250"/>
                <a:gd name="T9" fmla="*/ 84 h 175"/>
                <a:gd name="T10" fmla="*/ 246 w 250"/>
                <a:gd name="T11" fmla="*/ 0 h 175"/>
                <a:gd name="T12" fmla="*/ 250 w 250"/>
                <a:gd name="T13" fmla="*/ 6 h 175"/>
              </a:gdLst>
              <a:ahLst/>
              <a:cxnLst>
                <a:cxn ang="0">
                  <a:pos x="T0" y="T1"/>
                </a:cxn>
                <a:cxn ang="0">
                  <a:pos x="T2" y="T3"/>
                </a:cxn>
                <a:cxn ang="0">
                  <a:pos x="T4" y="T5"/>
                </a:cxn>
                <a:cxn ang="0">
                  <a:pos x="T6" y="T7"/>
                </a:cxn>
                <a:cxn ang="0">
                  <a:pos x="T8" y="T9"/>
                </a:cxn>
                <a:cxn ang="0">
                  <a:pos x="T10" y="T11"/>
                </a:cxn>
                <a:cxn ang="0">
                  <a:pos x="T12" y="T13"/>
                </a:cxn>
              </a:cxnLst>
              <a:rect l="0" t="0" r="r" b="b"/>
              <a:pathLst>
                <a:path w="250" h="175">
                  <a:moveTo>
                    <a:pt x="250" y="6"/>
                  </a:moveTo>
                  <a:cubicBezTo>
                    <a:pt x="209" y="34"/>
                    <a:pt x="168" y="62"/>
                    <a:pt x="127" y="90"/>
                  </a:cubicBezTo>
                  <a:cubicBezTo>
                    <a:pt x="87" y="118"/>
                    <a:pt x="46" y="147"/>
                    <a:pt x="5" y="175"/>
                  </a:cubicBezTo>
                  <a:cubicBezTo>
                    <a:pt x="3" y="173"/>
                    <a:pt x="2" y="171"/>
                    <a:pt x="0" y="169"/>
                  </a:cubicBezTo>
                  <a:cubicBezTo>
                    <a:pt x="41" y="141"/>
                    <a:pt x="82" y="113"/>
                    <a:pt x="123" y="84"/>
                  </a:cubicBezTo>
                  <a:cubicBezTo>
                    <a:pt x="164" y="56"/>
                    <a:pt x="205" y="28"/>
                    <a:pt x="246" y="0"/>
                  </a:cubicBezTo>
                  <a:cubicBezTo>
                    <a:pt x="248" y="2"/>
                    <a:pt x="249" y="4"/>
                    <a:pt x="25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72" name="Freeform 498">
              <a:extLst>
                <a:ext uri="{FF2B5EF4-FFF2-40B4-BE49-F238E27FC236}">
                  <a16:creationId xmlns:a16="http://schemas.microsoft.com/office/drawing/2014/main" id="{AE7D7485-46D2-40F2-E7C7-0BCBF9513D08}"/>
                </a:ext>
              </a:extLst>
            </p:cNvPr>
            <p:cNvSpPr>
              <a:spLocks/>
            </p:cNvSpPr>
            <p:nvPr/>
          </p:nvSpPr>
          <p:spPr bwMode="auto">
            <a:xfrm>
              <a:off x="8561875" y="3031560"/>
              <a:ext cx="155973" cy="108598"/>
            </a:xfrm>
            <a:custGeom>
              <a:avLst/>
              <a:gdLst>
                <a:gd name="T0" fmla="*/ 250 w 250"/>
                <a:gd name="T1" fmla="*/ 6 h 175"/>
                <a:gd name="T2" fmla="*/ 127 w 250"/>
                <a:gd name="T3" fmla="*/ 90 h 175"/>
                <a:gd name="T4" fmla="*/ 4 w 250"/>
                <a:gd name="T5" fmla="*/ 175 h 175"/>
                <a:gd name="T6" fmla="*/ 0 w 250"/>
                <a:gd name="T7" fmla="*/ 169 h 175"/>
                <a:gd name="T8" fmla="*/ 123 w 250"/>
                <a:gd name="T9" fmla="*/ 84 h 175"/>
                <a:gd name="T10" fmla="*/ 246 w 250"/>
                <a:gd name="T11" fmla="*/ 0 h 175"/>
                <a:gd name="T12" fmla="*/ 250 w 250"/>
                <a:gd name="T13" fmla="*/ 6 h 175"/>
              </a:gdLst>
              <a:ahLst/>
              <a:cxnLst>
                <a:cxn ang="0">
                  <a:pos x="T0" y="T1"/>
                </a:cxn>
                <a:cxn ang="0">
                  <a:pos x="T2" y="T3"/>
                </a:cxn>
                <a:cxn ang="0">
                  <a:pos x="T4" y="T5"/>
                </a:cxn>
                <a:cxn ang="0">
                  <a:pos x="T6" y="T7"/>
                </a:cxn>
                <a:cxn ang="0">
                  <a:pos x="T8" y="T9"/>
                </a:cxn>
                <a:cxn ang="0">
                  <a:pos x="T10" y="T11"/>
                </a:cxn>
                <a:cxn ang="0">
                  <a:pos x="T12" y="T13"/>
                </a:cxn>
              </a:cxnLst>
              <a:rect l="0" t="0" r="r" b="b"/>
              <a:pathLst>
                <a:path w="250" h="175">
                  <a:moveTo>
                    <a:pt x="250" y="6"/>
                  </a:moveTo>
                  <a:cubicBezTo>
                    <a:pt x="209" y="34"/>
                    <a:pt x="168" y="62"/>
                    <a:pt x="127" y="90"/>
                  </a:cubicBezTo>
                  <a:cubicBezTo>
                    <a:pt x="86" y="118"/>
                    <a:pt x="45" y="147"/>
                    <a:pt x="4" y="175"/>
                  </a:cubicBezTo>
                  <a:cubicBezTo>
                    <a:pt x="3" y="173"/>
                    <a:pt x="2" y="171"/>
                    <a:pt x="0" y="169"/>
                  </a:cubicBezTo>
                  <a:cubicBezTo>
                    <a:pt x="41" y="141"/>
                    <a:pt x="82" y="113"/>
                    <a:pt x="123" y="84"/>
                  </a:cubicBezTo>
                  <a:cubicBezTo>
                    <a:pt x="164" y="56"/>
                    <a:pt x="205" y="28"/>
                    <a:pt x="246" y="0"/>
                  </a:cubicBezTo>
                  <a:cubicBezTo>
                    <a:pt x="247" y="2"/>
                    <a:pt x="249" y="4"/>
                    <a:pt x="25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73" name="Freeform 499">
              <a:extLst>
                <a:ext uri="{FF2B5EF4-FFF2-40B4-BE49-F238E27FC236}">
                  <a16:creationId xmlns:a16="http://schemas.microsoft.com/office/drawing/2014/main" id="{2E5EDBB7-0646-E94D-488E-A47495DEE193}"/>
                </a:ext>
              </a:extLst>
            </p:cNvPr>
            <p:cNvSpPr>
              <a:spLocks/>
            </p:cNvSpPr>
            <p:nvPr/>
          </p:nvSpPr>
          <p:spPr bwMode="auto">
            <a:xfrm>
              <a:off x="8558232" y="3026094"/>
              <a:ext cx="155973" cy="108598"/>
            </a:xfrm>
            <a:custGeom>
              <a:avLst/>
              <a:gdLst>
                <a:gd name="T0" fmla="*/ 250 w 250"/>
                <a:gd name="T1" fmla="*/ 6 h 175"/>
                <a:gd name="T2" fmla="*/ 127 w 250"/>
                <a:gd name="T3" fmla="*/ 90 h 175"/>
                <a:gd name="T4" fmla="*/ 4 w 250"/>
                <a:gd name="T5" fmla="*/ 175 h 175"/>
                <a:gd name="T6" fmla="*/ 0 w 250"/>
                <a:gd name="T7" fmla="*/ 169 h 175"/>
                <a:gd name="T8" fmla="*/ 123 w 250"/>
                <a:gd name="T9" fmla="*/ 84 h 175"/>
                <a:gd name="T10" fmla="*/ 245 w 250"/>
                <a:gd name="T11" fmla="*/ 0 h 175"/>
                <a:gd name="T12" fmla="*/ 250 w 250"/>
                <a:gd name="T13" fmla="*/ 6 h 175"/>
              </a:gdLst>
              <a:ahLst/>
              <a:cxnLst>
                <a:cxn ang="0">
                  <a:pos x="T0" y="T1"/>
                </a:cxn>
                <a:cxn ang="0">
                  <a:pos x="T2" y="T3"/>
                </a:cxn>
                <a:cxn ang="0">
                  <a:pos x="T4" y="T5"/>
                </a:cxn>
                <a:cxn ang="0">
                  <a:pos x="T6" y="T7"/>
                </a:cxn>
                <a:cxn ang="0">
                  <a:pos x="T8" y="T9"/>
                </a:cxn>
                <a:cxn ang="0">
                  <a:pos x="T10" y="T11"/>
                </a:cxn>
                <a:cxn ang="0">
                  <a:pos x="T12" y="T13"/>
                </a:cxn>
              </a:cxnLst>
              <a:rect l="0" t="0" r="r" b="b"/>
              <a:pathLst>
                <a:path w="250" h="175">
                  <a:moveTo>
                    <a:pt x="250" y="6"/>
                  </a:moveTo>
                  <a:cubicBezTo>
                    <a:pt x="209" y="34"/>
                    <a:pt x="168" y="62"/>
                    <a:pt x="127" y="90"/>
                  </a:cubicBezTo>
                  <a:cubicBezTo>
                    <a:pt x="86" y="118"/>
                    <a:pt x="45" y="146"/>
                    <a:pt x="4" y="175"/>
                  </a:cubicBezTo>
                  <a:cubicBezTo>
                    <a:pt x="2" y="173"/>
                    <a:pt x="1" y="171"/>
                    <a:pt x="0" y="169"/>
                  </a:cubicBezTo>
                  <a:cubicBezTo>
                    <a:pt x="41" y="141"/>
                    <a:pt x="82" y="112"/>
                    <a:pt x="123" y="84"/>
                  </a:cubicBezTo>
                  <a:cubicBezTo>
                    <a:pt x="164" y="56"/>
                    <a:pt x="205" y="28"/>
                    <a:pt x="245" y="0"/>
                  </a:cubicBezTo>
                  <a:cubicBezTo>
                    <a:pt x="247" y="2"/>
                    <a:pt x="248" y="4"/>
                    <a:pt x="25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74" name="Freeform 500">
              <a:extLst>
                <a:ext uri="{FF2B5EF4-FFF2-40B4-BE49-F238E27FC236}">
                  <a16:creationId xmlns:a16="http://schemas.microsoft.com/office/drawing/2014/main" id="{A00A7A96-CB0C-C3C4-B53C-640DA272D219}"/>
                </a:ext>
              </a:extLst>
            </p:cNvPr>
            <p:cNvSpPr>
              <a:spLocks/>
            </p:cNvSpPr>
            <p:nvPr/>
          </p:nvSpPr>
          <p:spPr bwMode="auto">
            <a:xfrm>
              <a:off x="8553858" y="3020626"/>
              <a:ext cx="155973" cy="108598"/>
            </a:xfrm>
            <a:custGeom>
              <a:avLst/>
              <a:gdLst>
                <a:gd name="T0" fmla="*/ 250 w 250"/>
                <a:gd name="T1" fmla="*/ 5 h 175"/>
                <a:gd name="T2" fmla="*/ 127 w 250"/>
                <a:gd name="T3" fmla="*/ 90 h 175"/>
                <a:gd name="T4" fmla="*/ 5 w 250"/>
                <a:gd name="T5" fmla="*/ 175 h 175"/>
                <a:gd name="T6" fmla="*/ 0 w 250"/>
                <a:gd name="T7" fmla="*/ 169 h 175"/>
                <a:gd name="T8" fmla="*/ 123 w 250"/>
                <a:gd name="T9" fmla="*/ 84 h 175"/>
                <a:gd name="T10" fmla="*/ 246 w 250"/>
                <a:gd name="T11" fmla="*/ 0 h 175"/>
                <a:gd name="T12" fmla="*/ 250 w 250"/>
                <a:gd name="T13" fmla="*/ 5 h 175"/>
              </a:gdLst>
              <a:ahLst/>
              <a:cxnLst>
                <a:cxn ang="0">
                  <a:pos x="T0" y="T1"/>
                </a:cxn>
                <a:cxn ang="0">
                  <a:pos x="T2" y="T3"/>
                </a:cxn>
                <a:cxn ang="0">
                  <a:pos x="T4" y="T5"/>
                </a:cxn>
                <a:cxn ang="0">
                  <a:pos x="T6" y="T7"/>
                </a:cxn>
                <a:cxn ang="0">
                  <a:pos x="T8" y="T9"/>
                </a:cxn>
                <a:cxn ang="0">
                  <a:pos x="T10" y="T11"/>
                </a:cxn>
                <a:cxn ang="0">
                  <a:pos x="T12" y="T13"/>
                </a:cxn>
              </a:cxnLst>
              <a:rect l="0" t="0" r="r" b="b"/>
              <a:pathLst>
                <a:path w="250" h="175">
                  <a:moveTo>
                    <a:pt x="250" y="5"/>
                  </a:moveTo>
                  <a:cubicBezTo>
                    <a:pt x="209" y="34"/>
                    <a:pt x="168" y="62"/>
                    <a:pt x="127" y="90"/>
                  </a:cubicBezTo>
                  <a:cubicBezTo>
                    <a:pt x="86" y="118"/>
                    <a:pt x="45" y="146"/>
                    <a:pt x="5" y="175"/>
                  </a:cubicBezTo>
                  <a:cubicBezTo>
                    <a:pt x="3" y="173"/>
                    <a:pt x="2" y="171"/>
                    <a:pt x="0" y="169"/>
                  </a:cubicBezTo>
                  <a:cubicBezTo>
                    <a:pt x="41" y="140"/>
                    <a:pt x="82" y="112"/>
                    <a:pt x="123" y="84"/>
                  </a:cubicBezTo>
                  <a:cubicBezTo>
                    <a:pt x="164" y="56"/>
                    <a:pt x="205" y="28"/>
                    <a:pt x="246" y="0"/>
                  </a:cubicBezTo>
                  <a:cubicBezTo>
                    <a:pt x="247" y="2"/>
                    <a:pt x="249" y="3"/>
                    <a:pt x="250" y="5"/>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75" name="Freeform 501">
              <a:extLst>
                <a:ext uri="{FF2B5EF4-FFF2-40B4-BE49-F238E27FC236}">
                  <a16:creationId xmlns:a16="http://schemas.microsoft.com/office/drawing/2014/main" id="{8D941274-CFB9-FA88-D3FF-54E7303D0727}"/>
                </a:ext>
              </a:extLst>
            </p:cNvPr>
            <p:cNvSpPr>
              <a:spLocks/>
            </p:cNvSpPr>
            <p:nvPr/>
          </p:nvSpPr>
          <p:spPr bwMode="auto">
            <a:xfrm>
              <a:off x="8550213" y="3014067"/>
              <a:ext cx="155608" cy="108962"/>
            </a:xfrm>
            <a:custGeom>
              <a:avLst/>
              <a:gdLst>
                <a:gd name="T0" fmla="*/ 250 w 250"/>
                <a:gd name="T1" fmla="*/ 6 h 175"/>
                <a:gd name="T2" fmla="*/ 127 w 250"/>
                <a:gd name="T3" fmla="*/ 91 h 175"/>
                <a:gd name="T4" fmla="*/ 4 w 250"/>
                <a:gd name="T5" fmla="*/ 175 h 175"/>
                <a:gd name="T6" fmla="*/ 0 w 250"/>
                <a:gd name="T7" fmla="*/ 170 h 175"/>
                <a:gd name="T8" fmla="*/ 123 w 250"/>
                <a:gd name="T9" fmla="*/ 85 h 175"/>
                <a:gd name="T10" fmla="*/ 246 w 250"/>
                <a:gd name="T11" fmla="*/ 0 h 175"/>
                <a:gd name="T12" fmla="*/ 250 w 250"/>
                <a:gd name="T13" fmla="*/ 6 h 175"/>
              </a:gdLst>
              <a:ahLst/>
              <a:cxnLst>
                <a:cxn ang="0">
                  <a:pos x="T0" y="T1"/>
                </a:cxn>
                <a:cxn ang="0">
                  <a:pos x="T2" y="T3"/>
                </a:cxn>
                <a:cxn ang="0">
                  <a:pos x="T4" y="T5"/>
                </a:cxn>
                <a:cxn ang="0">
                  <a:pos x="T6" y="T7"/>
                </a:cxn>
                <a:cxn ang="0">
                  <a:pos x="T8" y="T9"/>
                </a:cxn>
                <a:cxn ang="0">
                  <a:pos x="T10" y="T11"/>
                </a:cxn>
                <a:cxn ang="0">
                  <a:pos x="T12" y="T13"/>
                </a:cxn>
              </a:cxnLst>
              <a:rect l="0" t="0" r="r" b="b"/>
              <a:pathLst>
                <a:path w="250" h="175">
                  <a:moveTo>
                    <a:pt x="250" y="6"/>
                  </a:moveTo>
                  <a:cubicBezTo>
                    <a:pt x="209" y="35"/>
                    <a:pt x="168" y="63"/>
                    <a:pt x="127" y="91"/>
                  </a:cubicBezTo>
                  <a:cubicBezTo>
                    <a:pt x="86" y="119"/>
                    <a:pt x="45" y="147"/>
                    <a:pt x="4" y="175"/>
                  </a:cubicBezTo>
                  <a:cubicBezTo>
                    <a:pt x="3" y="174"/>
                    <a:pt x="1" y="172"/>
                    <a:pt x="0" y="170"/>
                  </a:cubicBezTo>
                  <a:cubicBezTo>
                    <a:pt x="41" y="141"/>
                    <a:pt x="82" y="113"/>
                    <a:pt x="123" y="85"/>
                  </a:cubicBezTo>
                  <a:cubicBezTo>
                    <a:pt x="164" y="57"/>
                    <a:pt x="205" y="29"/>
                    <a:pt x="246" y="0"/>
                  </a:cubicBezTo>
                  <a:cubicBezTo>
                    <a:pt x="247" y="2"/>
                    <a:pt x="248" y="4"/>
                    <a:pt x="250"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76" name="Freeform 502">
              <a:extLst>
                <a:ext uri="{FF2B5EF4-FFF2-40B4-BE49-F238E27FC236}">
                  <a16:creationId xmlns:a16="http://schemas.microsoft.com/office/drawing/2014/main" id="{D1E10B50-B359-6FE5-06FB-A3A0C7D691AF}"/>
                </a:ext>
              </a:extLst>
            </p:cNvPr>
            <p:cNvSpPr>
              <a:spLocks/>
            </p:cNvSpPr>
            <p:nvPr/>
          </p:nvSpPr>
          <p:spPr bwMode="auto">
            <a:xfrm>
              <a:off x="8546206" y="3008601"/>
              <a:ext cx="155244" cy="108598"/>
            </a:xfrm>
            <a:custGeom>
              <a:avLst/>
              <a:gdLst>
                <a:gd name="T0" fmla="*/ 249 w 249"/>
                <a:gd name="T1" fmla="*/ 6 h 175"/>
                <a:gd name="T2" fmla="*/ 127 w 249"/>
                <a:gd name="T3" fmla="*/ 91 h 175"/>
                <a:gd name="T4" fmla="*/ 4 w 249"/>
                <a:gd name="T5" fmla="*/ 175 h 175"/>
                <a:gd name="T6" fmla="*/ 0 w 249"/>
                <a:gd name="T7" fmla="*/ 170 h 175"/>
                <a:gd name="T8" fmla="*/ 123 w 249"/>
                <a:gd name="T9" fmla="*/ 85 h 175"/>
                <a:gd name="T10" fmla="*/ 245 w 249"/>
                <a:gd name="T11" fmla="*/ 0 h 175"/>
                <a:gd name="T12" fmla="*/ 249 w 249"/>
                <a:gd name="T13" fmla="*/ 6 h 175"/>
              </a:gdLst>
              <a:ahLst/>
              <a:cxnLst>
                <a:cxn ang="0">
                  <a:pos x="T0" y="T1"/>
                </a:cxn>
                <a:cxn ang="0">
                  <a:pos x="T2" y="T3"/>
                </a:cxn>
                <a:cxn ang="0">
                  <a:pos x="T4" y="T5"/>
                </a:cxn>
                <a:cxn ang="0">
                  <a:pos x="T6" y="T7"/>
                </a:cxn>
                <a:cxn ang="0">
                  <a:pos x="T8" y="T9"/>
                </a:cxn>
                <a:cxn ang="0">
                  <a:pos x="T10" y="T11"/>
                </a:cxn>
                <a:cxn ang="0">
                  <a:pos x="T12" y="T13"/>
                </a:cxn>
              </a:cxnLst>
              <a:rect l="0" t="0" r="r" b="b"/>
              <a:pathLst>
                <a:path w="249" h="175">
                  <a:moveTo>
                    <a:pt x="249" y="6"/>
                  </a:moveTo>
                  <a:cubicBezTo>
                    <a:pt x="209" y="34"/>
                    <a:pt x="168" y="63"/>
                    <a:pt x="127" y="91"/>
                  </a:cubicBezTo>
                  <a:cubicBezTo>
                    <a:pt x="86" y="119"/>
                    <a:pt x="45" y="147"/>
                    <a:pt x="4" y="175"/>
                  </a:cubicBezTo>
                  <a:cubicBezTo>
                    <a:pt x="2" y="173"/>
                    <a:pt x="1" y="172"/>
                    <a:pt x="0" y="170"/>
                  </a:cubicBezTo>
                  <a:cubicBezTo>
                    <a:pt x="41" y="141"/>
                    <a:pt x="82" y="113"/>
                    <a:pt x="123" y="85"/>
                  </a:cubicBezTo>
                  <a:cubicBezTo>
                    <a:pt x="163" y="57"/>
                    <a:pt x="204" y="29"/>
                    <a:pt x="245" y="0"/>
                  </a:cubicBezTo>
                  <a:cubicBezTo>
                    <a:pt x="247" y="2"/>
                    <a:pt x="248" y="4"/>
                    <a:pt x="249" y="6"/>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77" name="Freeform 503">
              <a:extLst>
                <a:ext uri="{FF2B5EF4-FFF2-40B4-BE49-F238E27FC236}">
                  <a16:creationId xmlns:a16="http://schemas.microsoft.com/office/drawing/2014/main" id="{5372265B-75F7-10EA-5A8B-8CE906FE25FE}"/>
                </a:ext>
              </a:extLst>
            </p:cNvPr>
            <p:cNvSpPr>
              <a:spLocks/>
            </p:cNvSpPr>
            <p:nvPr/>
          </p:nvSpPr>
          <p:spPr bwMode="auto">
            <a:xfrm>
              <a:off x="8574994" y="2748403"/>
              <a:ext cx="124267" cy="184033"/>
            </a:xfrm>
            <a:custGeom>
              <a:avLst/>
              <a:gdLst>
                <a:gd name="T0" fmla="*/ 66 w 199"/>
                <a:gd name="T1" fmla="*/ 0 h 296"/>
                <a:gd name="T2" fmla="*/ 85 w 199"/>
                <a:gd name="T3" fmla="*/ 21 h 296"/>
                <a:gd name="T4" fmla="*/ 156 w 199"/>
                <a:gd name="T5" fmla="*/ 108 h 296"/>
                <a:gd name="T6" fmla="*/ 160 w 199"/>
                <a:gd name="T7" fmla="*/ 133 h 296"/>
                <a:gd name="T8" fmla="*/ 177 w 199"/>
                <a:gd name="T9" fmla="*/ 189 h 296"/>
                <a:gd name="T10" fmla="*/ 184 w 199"/>
                <a:gd name="T11" fmla="*/ 212 h 296"/>
                <a:gd name="T12" fmla="*/ 185 w 199"/>
                <a:gd name="T13" fmla="*/ 251 h 296"/>
                <a:gd name="T14" fmla="*/ 199 w 199"/>
                <a:gd name="T15" fmla="*/ 285 h 296"/>
                <a:gd name="T16" fmla="*/ 182 w 199"/>
                <a:gd name="T17" fmla="*/ 295 h 296"/>
                <a:gd name="T18" fmla="*/ 131 w 199"/>
                <a:gd name="T19" fmla="*/ 216 h 296"/>
                <a:gd name="T20" fmla="*/ 115 w 199"/>
                <a:gd name="T21" fmla="*/ 169 h 296"/>
                <a:gd name="T22" fmla="*/ 110 w 199"/>
                <a:gd name="T23" fmla="*/ 162 h 296"/>
                <a:gd name="T24" fmla="*/ 0 w 199"/>
                <a:gd name="T25" fmla="*/ 39 h 296"/>
                <a:gd name="T26" fmla="*/ 66 w 199"/>
                <a:gd name="T27" fmla="*/ 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9" h="296">
                  <a:moveTo>
                    <a:pt x="66" y="0"/>
                  </a:moveTo>
                  <a:cubicBezTo>
                    <a:pt x="70" y="6"/>
                    <a:pt x="77" y="14"/>
                    <a:pt x="85" y="21"/>
                  </a:cubicBezTo>
                  <a:cubicBezTo>
                    <a:pt x="101" y="35"/>
                    <a:pt x="152" y="98"/>
                    <a:pt x="156" y="108"/>
                  </a:cubicBezTo>
                  <a:cubicBezTo>
                    <a:pt x="160" y="117"/>
                    <a:pt x="158" y="126"/>
                    <a:pt x="160" y="133"/>
                  </a:cubicBezTo>
                  <a:cubicBezTo>
                    <a:pt x="162" y="139"/>
                    <a:pt x="174" y="181"/>
                    <a:pt x="177" y="189"/>
                  </a:cubicBezTo>
                  <a:cubicBezTo>
                    <a:pt x="179" y="198"/>
                    <a:pt x="183" y="199"/>
                    <a:pt x="184" y="212"/>
                  </a:cubicBezTo>
                  <a:cubicBezTo>
                    <a:pt x="185" y="225"/>
                    <a:pt x="183" y="245"/>
                    <a:pt x="185" y="251"/>
                  </a:cubicBezTo>
                  <a:cubicBezTo>
                    <a:pt x="186" y="257"/>
                    <a:pt x="198" y="278"/>
                    <a:pt x="199" y="285"/>
                  </a:cubicBezTo>
                  <a:cubicBezTo>
                    <a:pt x="199" y="293"/>
                    <a:pt x="184" y="296"/>
                    <a:pt x="182" y="295"/>
                  </a:cubicBezTo>
                  <a:cubicBezTo>
                    <a:pt x="180" y="294"/>
                    <a:pt x="144" y="292"/>
                    <a:pt x="131" y="216"/>
                  </a:cubicBezTo>
                  <a:cubicBezTo>
                    <a:pt x="127" y="203"/>
                    <a:pt x="122" y="194"/>
                    <a:pt x="115" y="169"/>
                  </a:cubicBezTo>
                  <a:cubicBezTo>
                    <a:pt x="115" y="169"/>
                    <a:pt x="110" y="166"/>
                    <a:pt x="110" y="162"/>
                  </a:cubicBezTo>
                  <a:cubicBezTo>
                    <a:pt x="99" y="149"/>
                    <a:pt x="33" y="106"/>
                    <a:pt x="0" y="39"/>
                  </a:cubicBezTo>
                  <a:cubicBezTo>
                    <a:pt x="0" y="39"/>
                    <a:pt x="23" y="28"/>
                    <a:pt x="66" y="0"/>
                  </a:cubicBezTo>
                  <a:close/>
                </a:path>
              </a:pathLst>
            </a:custGeom>
            <a:solidFill>
              <a:srgbClr val="FDD5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78" name="Freeform 504">
              <a:extLst>
                <a:ext uri="{FF2B5EF4-FFF2-40B4-BE49-F238E27FC236}">
                  <a16:creationId xmlns:a16="http://schemas.microsoft.com/office/drawing/2014/main" id="{7D915C2B-C094-2FBB-02D8-9D6E2EE231F3}"/>
                </a:ext>
              </a:extLst>
            </p:cNvPr>
            <p:cNvSpPr>
              <a:spLocks/>
            </p:cNvSpPr>
            <p:nvPr/>
          </p:nvSpPr>
          <p:spPr bwMode="auto">
            <a:xfrm>
              <a:off x="8322086" y="2233111"/>
              <a:ext cx="219382" cy="202619"/>
            </a:xfrm>
            <a:custGeom>
              <a:avLst/>
              <a:gdLst>
                <a:gd name="T0" fmla="*/ 214 w 352"/>
                <a:gd name="T1" fmla="*/ 24 h 326"/>
                <a:gd name="T2" fmla="*/ 79 w 352"/>
                <a:gd name="T3" fmla="*/ 169 h 326"/>
                <a:gd name="T4" fmla="*/ 0 w 352"/>
                <a:gd name="T5" fmla="*/ 207 h 326"/>
                <a:gd name="T6" fmla="*/ 80 w 352"/>
                <a:gd name="T7" fmla="*/ 322 h 326"/>
                <a:gd name="T8" fmla="*/ 310 w 352"/>
                <a:gd name="T9" fmla="*/ 188 h 326"/>
                <a:gd name="T10" fmla="*/ 341 w 352"/>
                <a:gd name="T11" fmla="*/ 66 h 326"/>
                <a:gd name="T12" fmla="*/ 214 w 352"/>
                <a:gd name="T13" fmla="*/ 24 h 326"/>
              </a:gdLst>
              <a:ahLst/>
              <a:cxnLst>
                <a:cxn ang="0">
                  <a:pos x="T0" y="T1"/>
                </a:cxn>
                <a:cxn ang="0">
                  <a:pos x="T2" y="T3"/>
                </a:cxn>
                <a:cxn ang="0">
                  <a:pos x="T4" y="T5"/>
                </a:cxn>
                <a:cxn ang="0">
                  <a:pos x="T6" y="T7"/>
                </a:cxn>
                <a:cxn ang="0">
                  <a:pos x="T8" y="T9"/>
                </a:cxn>
                <a:cxn ang="0">
                  <a:pos x="T10" y="T11"/>
                </a:cxn>
                <a:cxn ang="0">
                  <a:pos x="T12" y="T13"/>
                </a:cxn>
              </a:cxnLst>
              <a:rect l="0" t="0" r="r" b="b"/>
              <a:pathLst>
                <a:path w="352" h="326">
                  <a:moveTo>
                    <a:pt x="214" y="24"/>
                  </a:moveTo>
                  <a:cubicBezTo>
                    <a:pt x="200" y="34"/>
                    <a:pt x="139" y="134"/>
                    <a:pt x="79" y="169"/>
                  </a:cubicBezTo>
                  <a:cubicBezTo>
                    <a:pt x="18" y="204"/>
                    <a:pt x="0" y="207"/>
                    <a:pt x="0" y="207"/>
                  </a:cubicBezTo>
                  <a:cubicBezTo>
                    <a:pt x="0" y="207"/>
                    <a:pt x="47" y="326"/>
                    <a:pt x="80" y="322"/>
                  </a:cubicBezTo>
                  <a:cubicBezTo>
                    <a:pt x="112" y="318"/>
                    <a:pt x="267" y="239"/>
                    <a:pt x="310" y="188"/>
                  </a:cubicBezTo>
                  <a:cubicBezTo>
                    <a:pt x="352" y="137"/>
                    <a:pt x="341" y="66"/>
                    <a:pt x="341" y="66"/>
                  </a:cubicBezTo>
                  <a:cubicBezTo>
                    <a:pt x="315" y="42"/>
                    <a:pt x="249" y="0"/>
                    <a:pt x="214" y="24"/>
                  </a:cubicBezTo>
                  <a:close/>
                </a:path>
              </a:pathLst>
            </a:custGeom>
            <a:solidFill>
              <a:srgbClr val="E6E7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79" name="Freeform 505">
              <a:extLst>
                <a:ext uri="{FF2B5EF4-FFF2-40B4-BE49-F238E27FC236}">
                  <a16:creationId xmlns:a16="http://schemas.microsoft.com/office/drawing/2014/main" id="{F014D8E0-F7A4-BCA6-E0E3-D24DD0BE0C9B}"/>
                </a:ext>
              </a:extLst>
            </p:cNvPr>
            <p:cNvSpPr>
              <a:spLocks/>
            </p:cNvSpPr>
            <p:nvPr/>
          </p:nvSpPr>
          <p:spPr bwMode="auto">
            <a:xfrm>
              <a:off x="10294335" y="2038509"/>
              <a:ext cx="522581" cy="454434"/>
            </a:xfrm>
            <a:custGeom>
              <a:avLst/>
              <a:gdLst>
                <a:gd name="T0" fmla="*/ 583 w 838"/>
                <a:gd name="T1" fmla="*/ 348 h 732"/>
                <a:gd name="T2" fmla="*/ 216 w 838"/>
                <a:gd name="T3" fmla="*/ 426 h 732"/>
                <a:gd name="T4" fmla="*/ 12 w 838"/>
                <a:gd name="T5" fmla="*/ 398 h 732"/>
                <a:gd name="T6" fmla="*/ 0 w 838"/>
                <a:gd name="T7" fmla="*/ 395 h 732"/>
                <a:gd name="T8" fmla="*/ 2 w 838"/>
                <a:gd name="T9" fmla="*/ 434 h 732"/>
                <a:gd name="T10" fmla="*/ 24 w 838"/>
                <a:gd name="T11" fmla="*/ 521 h 732"/>
                <a:gd name="T12" fmla="*/ 29 w 838"/>
                <a:gd name="T13" fmla="*/ 506 h 732"/>
                <a:gd name="T14" fmla="*/ 45 w 838"/>
                <a:gd name="T15" fmla="*/ 470 h 732"/>
                <a:gd name="T16" fmla="*/ 106 w 838"/>
                <a:gd name="T17" fmla="*/ 587 h 732"/>
                <a:gd name="T18" fmla="*/ 162 w 838"/>
                <a:gd name="T19" fmla="*/ 648 h 732"/>
                <a:gd name="T20" fmla="*/ 155 w 838"/>
                <a:gd name="T21" fmla="*/ 621 h 732"/>
                <a:gd name="T22" fmla="*/ 265 w 838"/>
                <a:gd name="T23" fmla="*/ 706 h 732"/>
                <a:gd name="T24" fmla="*/ 320 w 838"/>
                <a:gd name="T25" fmla="*/ 729 h 732"/>
                <a:gd name="T26" fmla="*/ 331 w 838"/>
                <a:gd name="T27" fmla="*/ 730 h 732"/>
                <a:gd name="T28" fmla="*/ 324 w 838"/>
                <a:gd name="T29" fmla="*/ 723 h 732"/>
                <a:gd name="T30" fmla="*/ 319 w 838"/>
                <a:gd name="T31" fmla="*/ 718 h 732"/>
                <a:gd name="T32" fmla="*/ 309 w 838"/>
                <a:gd name="T33" fmla="*/ 707 h 732"/>
                <a:gd name="T34" fmla="*/ 331 w 838"/>
                <a:gd name="T35" fmla="*/ 714 h 732"/>
                <a:gd name="T36" fmla="*/ 346 w 838"/>
                <a:gd name="T37" fmla="*/ 719 h 732"/>
                <a:gd name="T38" fmla="*/ 403 w 838"/>
                <a:gd name="T39" fmla="*/ 728 h 732"/>
                <a:gd name="T40" fmla="*/ 487 w 838"/>
                <a:gd name="T41" fmla="*/ 701 h 732"/>
                <a:gd name="T42" fmla="*/ 654 w 838"/>
                <a:gd name="T43" fmla="*/ 591 h 732"/>
                <a:gd name="T44" fmla="*/ 723 w 838"/>
                <a:gd name="T45" fmla="*/ 507 h 732"/>
                <a:gd name="T46" fmla="*/ 744 w 838"/>
                <a:gd name="T47" fmla="*/ 479 h 732"/>
                <a:gd name="T48" fmla="*/ 768 w 838"/>
                <a:gd name="T49" fmla="*/ 441 h 732"/>
                <a:gd name="T50" fmla="*/ 789 w 838"/>
                <a:gd name="T51" fmla="*/ 403 h 732"/>
                <a:gd name="T52" fmla="*/ 832 w 838"/>
                <a:gd name="T53" fmla="*/ 200 h 732"/>
                <a:gd name="T54" fmla="*/ 742 w 838"/>
                <a:gd name="T55" fmla="*/ 0 h 732"/>
                <a:gd name="T56" fmla="*/ 737 w 838"/>
                <a:gd name="T57" fmla="*/ 97 h 732"/>
                <a:gd name="T58" fmla="*/ 657 w 838"/>
                <a:gd name="T59" fmla="*/ 276 h 732"/>
                <a:gd name="T60" fmla="*/ 655 w 838"/>
                <a:gd name="T61" fmla="*/ 278 h 732"/>
                <a:gd name="T62" fmla="*/ 637 w 838"/>
                <a:gd name="T63" fmla="*/ 301 h 732"/>
                <a:gd name="T64" fmla="*/ 583 w 838"/>
                <a:gd name="T65" fmla="*/ 348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8" h="732">
                  <a:moveTo>
                    <a:pt x="583" y="348"/>
                  </a:moveTo>
                  <a:cubicBezTo>
                    <a:pt x="480" y="420"/>
                    <a:pt x="336" y="432"/>
                    <a:pt x="216" y="426"/>
                  </a:cubicBezTo>
                  <a:cubicBezTo>
                    <a:pt x="121" y="421"/>
                    <a:pt x="41" y="405"/>
                    <a:pt x="12" y="398"/>
                  </a:cubicBezTo>
                  <a:cubicBezTo>
                    <a:pt x="4" y="396"/>
                    <a:pt x="0" y="395"/>
                    <a:pt x="0" y="395"/>
                  </a:cubicBezTo>
                  <a:cubicBezTo>
                    <a:pt x="0" y="408"/>
                    <a:pt x="1" y="421"/>
                    <a:pt x="2" y="434"/>
                  </a:cubicBezTo>
                  <a:cubicBezTo>
                    <a:pt x="9" y="485"/>
                    <a:pt x="24" y="525"/>
                    <a:pt x="24" y="521"/>
                  </a:cubicBezTo>
                  <a:cubicBezTo>
                    <a:pt x="24" y="519"/>
                    <a:pt x="26" y="514"/>
                    <a:pt x="29" y="506"/>
                  </a:cubicBezTo>
                  <a:cubicBezTo>
                    <a:pt x="34" y="492"/>
                    <a:pt x="43" y="472"/>
                    <a:pt x="45" y="470"/>
                  </a:cubicBezTo>
                  <a:cubicBezTo>
                    <a:pt x="47" y="467"/>
                    <a:pt x="75" y="541"/>
                    <a:pt x="106" y="587"/>
                  </a:cubicBezTo>
                  <a:cubicBezTo>
                    <a:pt x="138" y="633"/>
                    <a:pt x="162" y="648"/>
                    <a:pt x="162" y="648"/>
                  </a:cubicBezTo>
                  <a:cubicBezTo>
                    <a:pt x="155" y="621"/>
                    <a:pt x="155" y="621"/>
                    <a:pt x="155" y="621"/>
                  </a:cubicBezTo>
                  <a:cubicBezTo>
                    <a:pt x="155" y="621"/>
                    <a:pt x="222" y="684"/>
                    <a:pt x="265" y="706"/>
                  </a:cubicBezTo>
                  <a:cubicBezTo>
                    <a:pt x="288" y="717"/>
                    <a:pt x="308" y="725"/>
                    <a:pt x="320" y="729"/>
                  </a:cubicBezTo>
                  <a:cubicBezTo>
                    <a:pt x="330" y="732"/>
                    <a:pt x="335" y="732"/>
                    <a:pt x="331" y="730"/>
                  </a:cubicBezTo>
                  <a:cubicBezTo>
                    <a:pt x="329" y="728"/>
                    <a:pt x="327" y="726"/>
                    <a:pt x="324" y="723"/>
                  </a:cubicBezTo>
                  <a:cubicBezTo>
                    <a:pt x="322" y="721"/>
                    <a:pt x="320" y="719"/>
                    <a:pt x="319" y="718"/>
                  </a:cubicBezTo>
                  <a:cubicBezTo>
                    <a:pt x="314" y="712"/>
                    <a:pt x="309" y="707"/>
                    <a:pt x="309" y="707"/>
                  </a:cubicBezTo>
                  <a:cubicBezTo>
                    <a:pt x="309" y="707"/>
                    <a:pt x="318" y="710"/>
                    <a:pt x="331" y="714"/>
                  </a:cubicBezTo>
                  <a:cubicBezTo>
                    <a:pt x="335" y="716"/>
                    <a:pt x="341" y="717"/>
                    <a:pt x="346" y="719"/>
                  </a:cubicBezTo>
                  <a:cubicBezTo>
                    <a:pt x="363" y="724"/>
                    <a:pt x="385" y="728"/>
                    <a:pt x="403" y="728"/>
                  </a:cubicBezTo>
                  <a:cubicBezTo>
                    <a:pt x="444" y="726"/>
                    <a:pt x="473" y="718"/>
                    <a:pt x="487" y="701"/>
                  </a:cubicBezTo>
                  <a:cubicBezTo>
                    <a:pt x="548" y="694"/>
                    <a:pt x="606" y="644"/>
                    <a:pt x="654" y="591"/>
                  </a:cubicBezTo>
                  <a:cubicBezTo>
                    <a:pt x="681" y="562"/>
                    <a:pt x="704" y="531"/>
                    <a:pt x="723" y="507"/>
                  </a:cubicBezTo>
                  <a:cubicBezTo>
                    <a:pt x="730" y="498"/>
                    <a:pt x="737" y="489"/>
                    <a:pt x="744" y="479"/>
                  </a:cubicBezTo>
                  <a:cubicBezTo>
                    <a:pt x="752" y="467"/>
                    <a:pt x="761" y="454"/>
                    <a:pt x="768" y="441"/>
                  </a:cubicBezTo>
                  <a:cubicBezTo>
                    <a:pt x="776" y="429"/>
                    <a:pt x="782" y="416"/>
                    <a:pt x="789" y="403"/>
                  </a:cubicBezTo>
                  <a:cubicBezTo>
                    <a:pt x="818" y="344"/>
                    <a:pt x="838" y="274"/>
                    <a:pt x="832" y="200"/>
                  </a:cubicBezTo>
                  <a:cubicBezTo>
                    <a:pt x="827" y="135"/>
                    <a:pt x="801" y="67"/>
                    <a:pt x="742" y="0"/>
                  </a:cubicBezTo>
                  <a:cubicBezTo>
                    <a:pt x="745" y="29"/>
                    <a:pt x="744" y="61"/>
                    <a:pt x="737" y="97"/>
                  </a:cubicBezTo>
                  <a:cubicBezTo>
                    <a:pt x="727" y="150"/>
                    <a:pt x="703" y="210"/>
                    <a:pt x="657" y="276"/>
                  </a:cubicBezTo>
                  <a:cubicBezTo>
                    <a:pt x="656" y="277"/>
                    <a:pt x="656" y="277"/>
                    <a:pt x="655" y="278"/>
                  </a:cubicBezTo>
                  <a:cubicBezTo>
                    <a:pt x="649" y="286"/>
                    <a:pt x="643" y="293"/>
                    <a:pt x="637" y="301"/>
                  </a:cubicBezTo>
                  <a:cubicBezTo>
                    <a:pt x="621" y="319"/>
                    <a:pt x="603" y="334"/>
                    <a:pt x="583" y="348"/>
                  </a:cubicBezTo>
                  <a:close/>
                </a:path>
              </a:pathLst>
            </a:custGeom>
            <a:solidFill>
              <a:srgbClr val="3F3D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80" name="Freeform 506">
              <a:extLst>
                <a:ext uri="{FF2B5EF4-FFF2-40B4-BE49-F238E27FC236}">
                  <a16:creationId xmlns:a16="http://schemas.microsoft.com/office/drawing/2014/main" id="{604EC62B-2039-4FD1-40C3-A3B46F9B344F}"/>
                </a:ext>
              </a:extLst>
            </p:cNvPr>
            <p:cNvSpPr>
              <a:spLocks/>
            </p:cNvSpPr>
            <p:nvPr/>
          </p:nvSpPr>
          <p:spPr bwMode="auto">
            <a:xfrm>
              <a:off x="8583739" y="4962997"/>
              <a:ext cx="307937" cy="304292"/>
            </a:xfrm>
            <a:custGeom>
              <a:avLst/>
              <a:gdLst>
                <a:gd name="T0" fmla="*/ 193 w 494"/>
                <a:gd name="T1" fmla="*/ 30 h 490"/>
                <a:gd name="T2" fmla="*/ 29 w 494"/>
                <a:gd name="T3" fmla="*/ 299 h 490"/>
                <a:gd name="T4" fmla="*/ 300 w 494"/>
                <a:gd name="T5" fmla="*/ 460 h 490"/>
                <a:gd name="T6" fmla="*/ 464 w 494"/>
                <a:gd name="T7" fmla="*/ 191 h 490"/>
                <a:gd name="T8" fmla="*/ 193 w 494"/>
                <a:gd name="T9" fmla="*/ 30 h 490"/>
              </a:gdLst>
              <a:ahLst/>
              <a:cxnLst>
                <a:cxn ang="0">
                  <a:pos x="T0" y="T1"/>
                </a:cxn>
                <a:cxn ang="0">
                  <a:pos x="T2" y="T3"/>
                </a:cxn>
                <a:cxn ang="0">
                  <a:pos x="T4" y="T5"/>
                </a:cxn>
                <a:cxn ang="0">
                  <a:pos x="T6" y="T7"/>
                </a:cxn>
                <a:cxn ang="0">
                  <a:pos x="T8" y="T9"/>
                </a:cxn>
              </a:cxnLst>
              <a:rect l="0" t="0" r="r" b="b"/>
              <a:pathLst>
                <a:path w="494" h="490">
                  <a:moveTo>
                    <a:pt x="193" y="30"/>
                  </a:moveTo>
                  <a:cubicBezTo>
                    <a:pt x="73" y="59"/>
                    <a:pt x="0" y="180"/>
                    <a:pt x="29" y="299"/>
                  </a:cubicBezTo>
                  <a:cubicBezTo>
                    <a:pt x="58" y="418"/>
                    <a:pt x="180" y="490"/>
                    <a:pt x="300" y="460"/>
                  </a:cubicBezTo>
                  <a:cubicBezTo>
                    <a:pt x="420" y="430"/>
                    <a:pt x="494" y="310"/>
                    <a:pt x="464" y="191"/>
                  </a:cubicBezTo>
                  <a:cubicBezTo>
                    <a:pt x="435" y="72"/>
                    <a:pt x="314" y="0"/>
                    <a:pt x="193" y="30"/>
                  </a:cubicBezTo>
                  <a:close/>
                </a:path>
              </a:pathLst>
            </a:custGeom>
            <a:solidFill>
              <a:srgbClr val="E6E7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81" name="Freeform 507">
              <a:extLst>
                <a:ext uri="{FF2B5EF4-FFF2-40B4-BE49-F238E27FC236}">
                  <a16:creationId xmlns:a16="http://schemas.microsoft.com/office/drawing/2014/main" id="{51A7C978-7D58-DAFA-BC3F-B6CCE4308FDC}"/>
                </a:ext>
              </a:extLst>
            </p:cNvPr>
            <p:cNvSpPr>
              <a:spLocks/>
            </p:cNvSpPr>
            <p:nvPr/>
          </p:nvSpPr>
          <p:spPr bwMode="auto">
            <a:xfrm>
              <a:off x="8568070" y="5001990"/>
              <a:ext cx="283156" cy="225577"/>
            </a:xfrm>
            <a:custGeom>
              <a:avLst/>
              <a:gdLst>
                <a:gd name="T0" fmla="*/ 311 w 454"/>
                <a:gd name="T1" fmla="*/ 342 h 363"/>
                <a:gd name="T2" fmla="*/ 116 w 454"/>
                <a:gd name="T3" fmla="*/ 237 h 363"/>
                <a:gd name="T4" fmla="*/ 15 w 454"/>
                <a:gd name="T5" fmla="*/ 262 h 363"/>
                <a:gd name="T6" fmla="*/ 7 w 454"/>
                <a:gd name="T7" fmla="*/ 257 h 363"/>
                <a:gd name="T8" fmla="*/ 1 w 454"/>
                <a:gd name="T9" fmla="*/ 231 h 363"/>
                <a:gd name="T10" fmla="*/ 6 w 454"/>
                <a:gd name="T11" fmla="*/ 223 h 363"/>
                <a:gd name="T12" fmla="*/ 107 w 454"/>
                <a:gd name="T13" fmla="*/ 198 h 363"/>
                <a:gd name="T14" fmla="*/ 232 w 454"/>
                <a:gd name="T15" fmla="*/ 22 h 363"/>
                <a:gd name="T16" fmla="*/ 432 w 454"/>
                <a:gd name="T17" fmla="*/ 142 h 363"/>
                <a:gd name="T18" fmla="*/ 311 w 454"/>
                <a:gd name="T19" fmla="*/ 34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4" h="363">
                  <a:moveTo>
                    <a:pt x="311" y="342"/>
                  </a:moveTo>
                  <a:cubicBezTo>
                    <a:pt x="228" y="363"/>
                    <a:pt x="144" y="316"/>
                    <a:pt x="116" y="237"/>
                  </a:cubicBezTo>
                  <a:cubicBezTo>
                    <a:pt x="15" y="262"/>
                    <a:pt x="15" y="262"/>
                    <a:pt x="15" y="262"/>
                  </a:cubicBezTo>
                  <a:cubicBezTo>
                    <a:pt x="12" y="263"/>
                    <a:pt x="8" y="261"/>
                    <a:pt x="7" y="257"/>
                  </a:cubicBezTo>
                  <a:cubicBezTo>
                    <a:pt x="1" y="231"/>
                    <a:pt x="1" y="231"/>
                    <a:pt x="1" y="231"/>
                  </a:cubicBezTo>
                  <a:cubicBezTo>
                    <a:pt x="0" y="227"/>
                    <a:pt x="2" y="224"/>
                    <a:pt x="6" y="223"/>
                  </a:cubicBezTo>
                  <a:cubicBezTo>
                    <a:pt x="107" y="198"/>
                    <a:pt x="107" y="198"/>
                    <a:pt x="107" y="198"/>
                  </a:cubicBezTo>
                  <a:cubicBezTo>
                    <a:pt x="100" y="117"/>
                    <a:pt x="152" y="42"/>
                    <a:pt x="232" y="22"/>
                  </a:cubicBezTo>
                  <a:cubicBezTo>
                    <a:pt x="320" y="0"/>
                    <a:pt x="410" y="54"/>
                    <a:pt x="432" y="142"/>
                  </a:cubicBezTo>
                  <a:cubicBezTo>
                    <a:pt x="454" y="231"/>
                    <a:pt x="400" y="320"/>
                    <a:pt x="311" y="342"/>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82" name="Freeform 508">
              <a:extLst>
                <a:ext uri="{FF2B5EF4-FFF2-40B4-BE49-F238E27FC236}">
                  <a16:creationId xmlns:a16="http://schemas.microsoft.com/office/drawing/2014/main" id="{F89289E2-02A1-260E-8F9B-18A086539377}"/>
                </a:ext>
              </a:extLst>
            </p:cNvPr>
            <p:cNvSpPr>
              <a:spLocks/>
            </p:cNvSpPr>
            <p:nvPr/>
          </p:nvSpPr>
          <p:spPr bwMode="auto">
            <a:xfrm>
              <a:off x="8635488" y="5014016"/>
              <a:ext cx="203712" cy="202254"/>
            </a:xfrm>
            <a:custGeom>
              <a:avLst/>
              <a:gdLst>
                <a:gd name="T0" fmla="*/ 199 w 327"/>
                <a:gd name="T1" fmla="*/ 307 h 326"/>
                <a:gd name="T2" fmla="*/ 20 w 327"/>
                <a:gd name="T3" fmla="*/ 199 h 326"/>
                <a:gd name="T4" fmla="*/ 128 w 327"/>
                <a:gd name="T5" fmla="*/ 19 h 326"/>
                <a:gd name="T6" fmla="*/ 307 w 327"/>
                <a:gd name="T7" fmla="*/ 127 h 326"/>
                <a:gd name="T8" fmla="*/ 199 w 327"/>
                <a:gd name="T9" fmla="*/ 307 h 326"/>
              </a:gdLst>
              <a:ahLst/>
              <a:cxnLst>
                <a:cxn ang="0">
                  <a:pos x="T0" y="T1"/>
                </a:cxn>
                <a:cxn ang="0">
                  <a:pos x="T2" y="T3"/>
                </a:cxn>
                <a:cxn ang="0">
                  <a:pos x="T4" y="T5"/>
                </a:cxn>
                <a:cxn ang="0">
                  <a:pos x="T6" y="T7"/>
                </a:cxn>
                <a:cxn ang="0">
                  <a:pos x="T8" y="T9"/>
                </a:cxn>
              </a:cxnLst>
              <a:rect l="0" t="0" r="r" b="b"/>
              <a:pathLst>
                <a:path w="327" h="326">
                  <a:moveTo>
                    <a:pt x="199" y="307"/>
                  </a:moveTo>
                  <a:cubicBezTo>
                    <a:pt x="120" y="326"/>
                    <a:pt x="40" y="278"/>
                    <a:pt x="20" y="199"/>
                  </a:cubicBezTo>
                  <a:cubicBezTo>
                    <a:pt x="0" y="119"/>
                    <a:pt x="49" y="39"/>
                    <a:pt x="128" y="19"/>
                  </a:cubicBezTo>
                  <a:cubicBezTo>
                    <a:pt x="207" y="0"/>
                    <a:pt x="288" y="48"/>
                    <a:pt x="307" y="127"/>
                  </a:cubicBezTo>
                  <a:cubicBezTo>
                    <a:pt x="327" y="207"/>
                    <a:pt x="279" y="287"/>
                    <a:pt x="199" y="307"/>
                  </a:cubicBez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83" name="Freeform 509">
              <a:extLst>
                <a:ext uri="{FF2B5EF4-FFF2-40B4-BE49-F238E27FC236}">
                  <a16:creationId xmlns:a16="http://schemas.microsoft.com/office/drawing/2014/main" id="{B4B30BBC-8381-B752-F993-50118EE64026}"/>
                </a:ext>
              </a:extLst>
            </p:cNvPr>
            <p:cNvSpPr>
              <a:spLocks/>
            </p:cNvSpPr>
            <p:nvPr/>
          </p:nvSpPr>
          <p:spPr bwMode="auto">
            <a:xfrm>
              <a:off x="8655531" y="5033695"/>
              <a:ext cx="163990" cy="162532"/>
            </a:xfrm>
            <a:custGeom>
              <a:avLst/>
              <a:gdLst>
                <a:gd name="T0" fmla="*/ 160 w 263"/>
                <a:gd name="T1" fmla="*/ 246 h 262"/>
                <a:gd name="T2" fmla="*/ 16 w 263"/>
                <a:gd name="T3" fmla="*/ 160 h 262"/>
                <a:gd name="T4" fmla="*/ 103 w 263"/>
                <a:gd name="T5" fmla="*/ 15 h 262"/>
                <a:gd name="T6" fmla="*/ 247 w 263"/>
                <a:gd name="T7" fmla="*/ 102 h 262"/>
                <a:gd name="T8" fmla="*/ 160 w 263"/>
                <a:gd name="T9" fmla="*/ 246 h 262"/>
              </a:gdLst>
              <a:ahLst/>
              <a:cxnLst>
                <a:cxn ang="0">
                  <a:pos x="T0" y="T1"/>
                </a:cxn>
                <a:cxn ang="0">
                  <a:pos x="T2" y="T3"/>
                </a:cxn>
                <a:cxn ang="0">
                  <a:pos x="T4" y="T5"/>
                </a:cxn>
                <a:cxn ang="0">
                  <a:pos x="T6" y="T7"/>
                </a:cxn>
                <a:cxn ang="0">
                  <a:pos x="T8" y="T9"/>
                </a:cxn>
              </a:cxnLst>
              <a:rect l="0" t="0" r="r" b="b"/>
              <a:pathLst>
                <a:path w="263" h="262">
                  <a:moveTo>
                    <a:pt x="160" y="246"/>
                  </a:moveTo>
                  <a:cubicBezTo>
                    <a:pt x="97" y="262"/>
                    <a:pt x="32" y="223"/>
                    <a:pt x="16" y="160"/>
                  </a:cubicBezTo>
                  <a:cubicBezTo>
                    <a:pt x="0" y="96"/>
                    <a:pt x="39" y="31"/>
                    <a:pt x="103" y="15"/>
                  </a:cubicBezTo>
                  <a:cubicBezTo>
                    <a:pt x="167" y="0"/>
                    <a:pt x="231" y="39"/>
                    <a:pt x="247" y="102"/>
                  </a:cubicBezTo>
                  <a:cubicBezTo>
                    <a:pt x="263" y="166"/>
                    <a:pt x="224" y="231"/>
                    <a:pt x="160" y="246"/>
                  </a:cubicBezTo>
                  <a:close/>
                </a:path>
              </a:pathLst>
            </a:custGeom>
            <a:solidFill>
              <a:srgbClr val="8E43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584" name="Freeform 510">
              <a:extLst>
                <a:ext uri="{FF2B5EF4-FFF2-40B4-BE49-F238E27FC236}">
                  <a16:creationId xmlns:a16="http://schemas.microsoft.com/office/drawing/2014/main" id="{B28D3660-3007-66EB-80F1-C8A0F3C516D2}"/>
                </a:ext>
              </a:extLst>
            </p:cNvPr>
            <p:cNvSpPr>
              <a:spLocks/>
            </p:cNvSpPr>
            <p:nvPr/>
          </p:nvSpPr>
          <p:spPr bwMode="auto">
            <a:xfrm>
              <a:off x="8662454" y="5057382"/>
              <a:ext cx="108233" cy="138845"/>
            </a:xfrm>
            <a:custGeom>
              <a:avLst/>
              <a:gdLst>
                <a:gd name="T0" fmla="*/ 12 w 174"/>
                <a:gd name="T1" fmla="*/ 118 h 224"/>
                <a:gd name="T2" fmla="*/ 57 w 174"/>
                <a:gd name="T3" fmla="*/ 0 h 224"/>
                <a:gd name="T4" fmla="*/ 49 w 174"/>
                <a:gd name="T5" fmla="*/ 23 h 224"/>
                <a:gd name="T6" fmla="*/ 51 w 174"/>
                <a:gd name="T7" fmla="*/ 64 h 224"/>
                <a:gd name="T8" fmla="*/ 45 w 174"/>
                <a:gd name="T9" fmla="*/ 123 h 224"/>
                <a:gd name="T10" fmla="*/ 86 w 174"/>
                <a:gd name="T11" fmla="*/ 155 h 224"/>
                <a:gd name="T12" fmla="*/ 121 w 174"/>
                <a:gd name="T13" fmla="*/ 184 h 224"/>
                <a:gd name="T14" fmla="*/ 174 w 174"/>
                <a:gd name="T15" fmla="*/ 189 h 224"/>
                <a:gd name="T16" fmla="*/ 12 w 174"/>
                <a:gd name="T17" fmla="*/ 11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4" h="224">
                  <a:moveTo>
                    <a:pt x="12" y="118"/>
                  </a:moveTo>
                  <a:cubicBezTo>
                    <a:pt x="0" y="72"/>
                    <a:pt x="20" y="25"/>
                    <a:pt x="57" y="0"/>
                  </a:cubicBezTo>
                  <a:cubicBezTo>
                    <a:pt x="53" y="4"/>
                    <a:pt x="48" y="11"/>
                    <a:pt x="49" y="23"/>
                  </a:cubicBezTo>
                  <a:cubicBezTo>
                    <a:pt x="49" y="46"/>
                    <a:pt x="58" y="47"/>
                    <a:pt x="51" y="64"/>
                  </a:cubicBezTo>
                  <a:cubicBezTo>
                    <a:pt x="44" y="80"/>
                    <a:pt x="31" y="103"/>
                    <a:pt x="45" y="123"/>
                  </a:cubicBezTo>
                  <a:cubicBezTo>
                    <a:pt x="60" y="144"/>
                    <a:pt x="67" y="139"/>
                    <a:pt x="86" y="155"/>
                  </a:cubicBezTo>
                  <a:cubicBezTo>
                    <a:pt x="106" y="171"/>
                    <a:pt x="101" y="182"/>
                    <a:pt x="121" y="184"/>
                  </a:cubicBezTo>
                  <a:cubicBezTo>
                    <a:pt x="141" y="186"/>
                    <a:pt x="174" y="189"/>
                    <a:pt x="174" y="189"/>
                  </a:cubicBezTo>
                  <a:cubicBezTo>
                    <a:pt x="110" y="224"/>
                    <a:pt x="30" y="190"/>
                    <a:pt x="12" y="118"/>
                  </a:cubicBezTo>
                  <a:close/>
                </a:path>
              </a:pathLst>
            </a:custGeom>
            <a:solidFill>
              <a:srgbClr val="512A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585" name="Freeform 511">
              <a:extLst>
                <a:ext uri="{FF2B5EF4-FFF2-40B4-BE49-F238E27FC236}">
                  <a16:creationId xmlns:a16="http://schemas.microsoft.com/office/drawing/2014/main" id="{3A270161-17DA-ABD7-29CF-C825E3BF396F}"/>
                </a:ext>
              </a:extLst>
            </p:cNvPr>
            <p:cNvSpPr>
              <a:spLocks/>
            </p:cNvSpPr>
            <p:nvPr/>
          </p:nvSpPr>
          <p:spPr bwMode="auto">
            <a:xfrm>
              <a:off x="10437191" y="3914919"/>
              <a:ext cx="286071" cy="287529"/>
            </a:xfrm>
            <a:custGeom>
              <a:avLst/>
              <a:gdLst>
                <a:gd name="T0" fmla="*/ 8 w 459"/>
                <a:gd name="T1" fmla="*/ 217 h 463"/>
                <a:gd name="T2" fmla="*/ 215 w 459"/>
                <a:gd name="T3" fmla="*/ 455 h 463"/>
                <a:gd name="T4" fmla="*/ 451 w 459"/>
                <a:gd name="T5" fmla="*/ 246 h 463"/>
                <a:gd name="T6" fmla="*/ 244 w 459"/>
                <a:gd name="T7" fmla="*/ 8 h 463"/>
                <a:gd name="T8" fmla="*/ 8 w 459"/>
                <a:gd name="T9" fmla="*/ 217 h 463"/>
              </a:gdLst>
              <a:ahLst/>
              <a:cxnLst>
                <a:cxn ang="0">
                  <a:pos x="T0" y="T1"/>
                </a:cxn>
                <a:cxn ang="0">
                  <a:pos x="T2" y="T3"/>
                </a:cxn>
                <a:cxn ang="0">
                  <a:pos x="T4" y="T5"/>
                </a:cxn>
                <a:cxn ang="0">
                  <a:pos x="T6" y="T7"/>
                </a:cxn>
                <a:cxn ang="0">
                  <a:pos x="T8" y="T9"/>
                </a:cxn>
              </a:cxnLst>
              <a:rect l="0" t="0" r="r" b="b"/>
              <a:pathLst>
                <a:path w="459" h="463">
                  <a:moveTo>
                    <a:pt x="8" y="217"/>
                  </a:moveTo>
                  <a:cubicBezTo>
                    <a:pt x="0" y="341"/>
                    <a:pt x="93" y="447"/>
                    <a:pt x="215" y="455"/>
                  </a:cubicBezTo>
                  <a:cubicBezTo>
                    <a:pt x="337" y="463"/>
                    <a:pt x="443" y="370"/>
                    <a:pt x="451" y="246"/>
                  </a:cubicBezTo>
                  <a:cubicBezTo>
                    <a:pt x="459" y="122"/>
                    <a:pt x="367" y="16"/>
                    <a:pt x="244" y="8"/>
                  </a:cubicBezTo>
                  <a:cubicBezTo>
                    <a:pt x="122" y="0"/>
                    <a:pt x="16" y="93"/>
                    <a:pt x="8" y="217"/>
                  </a:cubicBezTo>
                  <a:close/>
                </a:path>
              </a:pathLst>
            </a:custGeom>
            <a:solidFill>
              <a:srgbClr val="E6E7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86" name="Freeform 512">
              <a:extLst>
                <a:ext uri="{FF2B5EF4-FFF2-40B4-BE49-F238E27FC236}">
                  <a16:creationId xmlns:a16="http://schemas.microsoft.com/office/drawing/2014/main" id="{C72C80D8-0650-1A51-6FA0-71F50926CB3B}"/>
                </a:ext>
              </a:extLst>
            </p:cNvPr>
            <p:cNvSpPr>
              <a:spLocks/>
            </p:cNvSpPr>
            <p:nvPr/>
          </p:nvSpPr>
          <p:spPr bwMode="auto">
            <a:xfrm>
              <a:off x="10474725" y="3952819"/>
              <a:ext cx="211729" cy="276961"/>
            </a:xfrm>
            <a:custGeom>
              <a:avLst/>
              <a:gdLst>
                <a:gd name="T0" fmla="*/ 334 w 340"/>
                <a:gd name="T1" fmla="*/ 181 h 446"/>
                <a:gd name="T2" fmla="*/ 175 w 340"/>
                <a:gd name="T3" fmla="*/ 335 h 446"/>
                <a:gd name="T4" fmla="*/ 168 w 340"/>
                <a:gd name="T5" fmla="*/ 439 h 446"/>
                <a:gd name="T6" fmla="*/ 161 w 340"/>
                <a:gd name="T7" fmla="*/ 446 h 446"/>
                <a:gd name="T8" fmla="*/ 134 w 340"/>
                <a:gd name="T9" fmla="*/ 444 h 446"/>
                <a:gd name="T10" fmla="*/ 128 w 340"/>
                <a:gd name="T11" fmla="*/ 436 h 446"/>
                <a:gd name="T12" fmla="*/ 135 w 340"/>
                <a:gd name="T13" fmla="*/ 332 h 446"/>
                <a:gd name="T14" fmla="*/ 5 w 340"/>
                <a:gd name="T15" fmla="*/ 160 h 446"/>
                <a:gd name="T16" fmla="*/ 180 w 340"/>
                <a:gd name="T17" fmla="*/ 6 h 446"/>
                <a:gd name="T18" fmla="*/ 334 w 340"/>
                <a:gd name="T19" fmla="*/ 181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0" h="446">
                  <a:moveTo>
                    <a:pt x="334" y="181"/>
                  </a:moveTo>
                  <a:cubicBezTo>
                    <a:pt x="329" y="267"/>
                    <a:pt x="259" y="333"/>
                    <a:pt x="175" y="335"/>
                  </a:cubicBezTo>
                  <a:cubicBezTo>
                    <a:pt x="168" y="439"/>
                    <a:pt x="168" y="439"/>
                    <a:pt x="168" y="439"/>
                  </a:cubicBezTo>
                  <a:cubicBezTo>
                    <a:pt x="168" y="443"/>
                    <a:pt x="165" y="446"/>
                    <a:pt x="161" y="446"/>
                  </a:cubicBezTo>
                  <a:cubicBezTo>
                    <a:pt x="134" y="444"/>
                    <a:pt x="134" y="444"/>
                    <a:pt x="134" y="444"/>
                  </a:cubicBezTo>
                  <a:cubicBezTo>
                    <a:pt x="130" y="444"/>
                    <a:pt x="128" y="440"/>
                    <a:pt x="128" y="436"/>
                  </a:cubicBezTo>
                  <a:cubicBezTo>
                    <a:pt x="135" y="332"/>
                    <a:pt x="135" y="332"/>
                    <a:pt x="135" y="332"/>
                  </a:cubicBezTo>
                  <a:cubicBezTo>
                    <a:pt x="56" y="315"/>
                    <a:pt x="0" y="242"/>
                    <a:pt x="5" y="160"/>
                  </a:cubicBezTo>
                  <a:cubicBezTo>
                    <a:pt x="11" y="69"/>
                    <a:pt x="90" y="0"/>
                    <a:pt x="180" y="6"/>
                  </a:cubicBezTo>
                  <a:cubicBezTo>
                    <a:pt x="271" y="12"/>
                    <a:pt x="340" y="90"/>
                    <a:pt x="334" y="181"/>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87" name="Freeform 513">
              <a:extLst>
                <a:ext uri="{FF2B5EF4-FFF2-40B4-BE49-F238E27FC236}">
                  <a16:creationId xmlns:a16="http://schemas.microsoft.com/office/drawing/2014/main" id="{89AAB4C9-FA51-9C17-D4CF-3A703202340A}"/>
                </a:ext>
              </a:extLst>
            </p:cNvPr>
            <p:cNvSpPr>
              <a:spLocks/>
            </p:cNvSpPr>
            <p:nvPr/>
          </p:nvSpPr>
          <p:spPr bwMode="auto">
            <a:xfrm>
              <a:off x="10485295" y="3963387"/>
              <a:ext cx="190593" cy="190593"/>
            </a:xfrm>
            <a:custGeom>
              <a:avLst/>
              <a:gdLst>
                <a:gd name="T0" fmla="*/ 300 w 306"/>
                <a:gd name="T1" fmla="*/ 163 h 307"/>
                <a:gd name="T2" fmla="*/ 143 w 306"/>
                <a:gd name="T3" fmla="*/ 301 h 307"/>
                <a:gd name="T4" fmla="*/ 5 w 306"/>
                <a:gd name="T5" fmla="*/ 144 h 307"/>
                <a:gd name="T6" fmla="*/ 162 w 306"/>
                <a:gd name="T7" fmla="*/ 6 h 307"/>
                <a:gd name="T8" fmla="*/ 300 w 306"/>
                <a:gd name="T9" fmla="*/ 163 h 307"/>
              </a:gdLst>
              <a:ahLst/>
              <a:cxnLst>
                <a:cxn ang="0">
                  <a:pos x="T0" y="T1"/>
                </a:cxn>
                <a:cxn ang="0">
                  <a:pos x="T2" y="T3"/>
                </a:cxn>
                <a:cxn ang="0">
                  <a:pos x="T4" y="T5"/>
                </a:cxn>
                <a:cxn ang="0">
                  <a:pos x="T6" y="T7"/>
                </a:cxn>
                <a:cxn ang="0">
                  <a:pos x="T8" y="T9"/>
                </a:cxn>
              </a:cxnLst>
              <a:rect l="0" t="0" r="r" b="b"/>
              <a:pathLst>
                <a:path w="306" h="307">
                  <a:moveTo>
                    <a:pt x="300" y="163"/>
                  </a:moveTo>
                  <a:cubicBezTo>
                    <a:pt x="295" y="245"/>
                    <a:pt x="225" y="307"/>
                    <a:pt x="143" y="301"/>
                  </a:cubicBezTo>
                  <a:cubicBezTo>
                    <a:pt x="61" y="296"/>
                    <a:pt x="0" y="225"/>
                    <a:pt x="5" y="144"/>
                  </a:cubicBezTo>
                  <a:cubicBezTo>
                    <a:pt x="10" y="62"/>
                    <a:pt x="81" y="0"/>
                    <a:pt x="162" y="6"/>
                  </a:cubicBezTo>
                  <a:cubicBezTo>
                    <a:pt x="244" y="11"/>
                    <a:pt x="306" y="82"/>
                    <a:pt x="300" y="163"/>
                  </a:cubicBez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88" name="Freeform 514">
              <a:extLst>
                <a:ext uri="{FF2B5EF4-FFF2-40B4-BE49-F238E27FC236}">
                  <a16:creationId xmlns:a16="http://schemas.microsoft.com/office/drawing/2014/main" id="{01EB85B3-BF08-C0BA-E581-7C4891367FFF}"/>
                </a:ext>
              </a:extLst>
            </p:cNvPr>
            <p:cNvSpPr>
              <a:spLocks/>
            </p:cNvSpPr>
            <p:nvPr/>
          </p:nvSpPr>
          <p:spPr bwMode="auto">
            <a:xfrm>
              <a:off x="10503883" y="3982701"/>
              <a:ext cx="153422" cy="152693"/>
            </a:xfrm>
            <a:custGeom>
              <a:avLst/>
              <a:gdLst>
                <a:gd name="T0" fmla="*/ 241 w 246"/>
                <a:gd name="T1" fmla="*/ 130 h 246"/>
                <a:gd name="T2" fmla="*/ 115 w 246"/>
                <a:gd name="T3" fmla="*/ 241 h 246"/>
                <a:gd name="T4" fmla="*/ 4 w 246"/>
                <a:gd name="T5" fmla="*/ 115 h 246"/>
                <a:gd name="T6" fmla="*/ 130 w 246"/>
                <a:gd name="T7" fmla="*/ 4 h 246"/>
                <a:gd name="T8" fmla="*/ 241 w 246"/>
                <a:gd name="T9" fmla="*/ 130 h 246"/>
              </a:gdLst>
              <a:ahLst/>
              <a:cxnLst>
                <a:cxn ang="0">
                  <a:pos x="T0" y="T1"/>
                </a:cxn>
                <a:cxn ang="0">
                  <a:pos x="T2" y="T3"/>
                </a:cxn>
                <a:cxn ang="0">
                  <a:pos x="T4" y="T5"/>
                </a:cxn>
                <a:cxn ang="0">
                  <a:pos x="T6" y="T7"/>
                </a:cxn>
                <a:cxn ang="0">
                  <a:pos x="T8" y="T9"/>
                </a:cxn>
              </a:cxnLst>
              <a:rect l="0" t="0" r="r" b="b"/>
              <a:pathLst>
                <a:path w="246" h="246">
                  <a:moveTo>
                    <a:pt x="241" y="130"/>
                  </a:moveTo>
                  <a:cubicBezTo>
                    <a:pt x="237" y="196"/>
                    <a:pt x="180" y="246"/>
                    <a:pt x="115" y="241"/>
                  </a:cubicBezTo>
                  <a:cubicBezTo>
                    <a:pt x="49" y="237"/>
                    <a:pt x="0" y="180"/>
                    <a:pt x="4" y="115"/>
                  </a:cubicBezTo>
                  <a:cubicBezTo>
                    <a:pt x="8" y="49"/>
                    <a:pt x="65" y="0"/>
                    <a:pt x="130" y="4"/>
                  </a:cubicBezTo>
                  <a:cubicBezTo>
                    <a:pt x="196" y="8"/>
                    <a:pt x="246" y="65"/>
                    <a:pt x="241" y="130"/>
                  </a:cubicBezTo>
                  <a:close/>
                </a:path>
              </a:pathLst>
            </a:custGeom>
            <a:solidFill>
              <a:srgbClr val="8E43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589" name="Freeform 515">
              <a:extLst>
                <a:ext uri="{FF2B5EF4-FFF2-40B4-BE49-F238E27FC236}">
                  <a16:creationId xmlns:a16="http://schemas.microsoft.com/office/drawing/2014/main" id="{AC4D62E3-ACEF-D7B1-A729-BA036BF6BC0D}"/>
                </a:ext>
              </a:extLst>
            </p:cNvPr>
            <p:cNvSpPr>
              <a:spLocks/>
            </p:cNvSpPr>
            <p:nvPr/>
          </p:nvSpPr>
          <p:spPr bwMode="auto">
            <a:xfrm>
              <a:off x="10513359" y="4045382"/>
              <a:ext cx="142489" cy="85639"/>
            </a:xfrm>
            <a:custGeom>
              <a:avLst/>
              <a:gdLst>
                <a:gd name="T0" fmla="*/ 99 w 229"/>
                <a:gd name="T1" fmla="*/ 133 h 138"/>
                <a:gd name="T2" fmla="*/ 0 w 229"/>
                <a:gd name="T3" fmla="*/ 54 h 138"/>
                <a:gd name="T4" fmla="*/ 19 w 229"/>
                <a:gd name="T5" fmla="*/ 69 h 138"/>
                <a:gd name="T6" fmla="*/ 59 w 229"/>
                <a:gd name="T7" fmla="*/ 79 h 138"/>
                <a:gd name="T8" fmla="*/ 114 w 229"/>
                <a:gd name="T9" fmla="*/ 103 h 138"/>
                <a:gd name="T10" fmla="*/ 156 w 229"/>
                <a:gd name="T11" fmla="*/ 73 h 138"/>
                <a:gd name="T12" fmla="*/ 194 w 229"/>
                <a:gd name="T13" fmla="*/ 49 h 138"/>
                <a:gd name="T14" fmla="*/ 215 w 229"/>
                <a:gd name="T15" fmla="*/ 0 h 138"/>
                <a:gd name="T16" fmla="*/ 99 w 229"/>
                <a:gd name="T17" fmla="*/ 133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9" h="138">
                  <a:moveTo>
                    <a:pt x="99" y="133"/>
                  </a:moveTo>
                  <a:cubicBezTo>
                    <a:pt x="51" y="130"/>
                    <a:pt x="12" y="97"/>
                    <a:pt x="0" y="54"/>
                  </a:cubicBezTo>
                  <a:cubicBezTo>
                    <a:pt x="2" y="59"/>
                    <a:pt x="7" y="66"/>
                    <a:pt x="19" y="69"/>
                  </a:cubicBezTo>
                  <a:cubicBezTo>
                    <a:pt x="41" y="75"/>
                    <a:pt x="45" y="67"/>
                    <a:pt x="59" y="79"/>
                  </a:cubicBezTo>
                  <a:cubicBezTo>
                    <a:pt x="72" y="90"/>
                    <a:pt x="90" y="110"/>
                    <a:pt x="114" y="103"/>
                  </a:cubicBezTo>
                  <a:cubicBezTo>
                    <a:pt x="137" y="95"/>
                    <a:pt x="135" y="87"/>
                    <a:pt x="156" y="73"/>
                  </a:cubicBezTo>
                  <a:cubicBezTo>
                    <a:pt x="177" y="59"/>
                    <a:pt x="187" y="68"/>
                    <a:pt x="194" y="49"/>
                  </a:cubicBezTo>
                  <a:cubicBezTo>
                    <a:pt x="202" y="31"/>
                    <a:pt x="215" y="0"/>
                    <a:pt x="215" y="0"/>
                  </a:cubicBezTo>
                  <a:cubicBezTo>
                    <a:pt x="229" y="71"/>
                    <a:pt x="172" y="138"/>
                    <a:pt x="99" y="133"/>
                  </a:cubicBezTo>
                  <a:close/>
                </a:path>
              </a:pathLst>
            </a:custGeom>
            <a:solidFill>
              <a:srgbClr val="512A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590" name="Freeform 516">
              <a:extLst>
                <a:ext uri="{FF2B5EF4-FFF2-40B4-BE49-F238E27FC236}">
                  <a16:creationId xmlns:a16="http://schemas.microsoft.com/office/drawing/2014/main" id="{8D54B8EE-7794-E09E-D0C9-61587DFF24A6}"/>
                </a:ext>
              </a:extLst>
            </p:cNvPr>
            <p:cNvSpPr>
              <a:spLocks/>
            </p:cNvSpPr>
            <p:nvPr/>
          </p:nvSpPr>
          <p:spPr bwMode="auto">
            <a:xfrm>
              <a:off x="7823924" y="3277908"/>
              <a:ext cx="315225" cy="316318"/>
            </a:xfrm>
            <a:custGeom>
              <a:avLst/>
              <a:gdLst>
                <a:gd name="T0" fmla="*/ 437 w 506"/>
                <a:gd name="T1" fmla="*/ 131 h 509"/>
                <a:gd name="T2" fmla="*/ 128 w 506"/>
                <a:gd name="T3" fmla="*/ 69 h 509"/>
                <a:gd name="T4" fmla="*/ 69 w 506"/>
                <a:gd name="T5" fmla="*/ 379 h 509"/>
                <a:gd name="T6" fmla="*/ 378 w 506"/>
                <a:gd name="T7" fmla="*/ 441 h 509"/>
                <a:gd name="T8" fmla="*/ 437 w 506"/>
                <a:gd name="T9" fmla="*/ 131 h 509"/>
              </a:gdLst>
              <a:ahLst/>
              <a:cxnLst>
                <a:cxn ang="0">
                  <a:pos x="T0" y="T1"/>
                </a:cxn>
                <a:cxn ang="0">
                  <a:pos x="T2" y="T3"/>
                </a:cxn>
                <a:cxn ang="0">
                  <a:pos x="T4" y="T5"/>
                </a:cxn>
                <a:cxn ang="0">
                  <a:pos x="T6" y="T7"/>
                </a:cxn>
                <a:cxn ang="0">
                  <a:pos x="T8" y="T9"/>
                </a:cxn>
              </a:cxnLst>
              <a:rect l="0" t="0" r="r" b="b"/>
              <a:pathLst>
                <a:path w="506" h="509">
                  <a:moveTo>
                    <a:pt x="437" y="131"/>
                  </a:moveTo>
                  <a:cubicBezTo>
                    <a:pt x="368" y="28"/>
                    <a:pt x="229" y="0"/>
                    <a:pt x="128" y="69"/>
                  </a:cubicBezTo>
                  <a:cubicBezTo>
                    <a:pt x="26" y="137"/>
                    <a:pt x="0" y="276"/>
                    <a:pt x="69" y="379"/>
                  </a:cubicBezTo>
                  <a:cubicBezTo>
                    <a:pt x="138" y="482"/>
                    <a:pt x="277" y="509"/>
                    <a:pt x="378" y="441"/>
                  </a:cubicBezTo>
                  <a:cubicBezTo>
                    <a:pt x="480" y="373"/>
                    <a:pt x="506" y="234"/>
                    <a:pt x="437" y="131"/>
                  </a:cubicBezTo>
                  <a:close/>
                </a:path>
              </a:pathLst>
            </a:custGeom>
            <a:solidFill>
              <a:srgbClr val="E6E7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91" name="Freeform 517">
              <a:extLst>
                <a:ext uri="{FF2B5EF4-FFF2-40B4-BE49-F238E27FC236}">
                  <a16:creationId xmlns:a16="http://schemas.microsoft.com/office/drawing/2014/main" id="{E27C9196-99A6-1630-FA70-A0DAA92BDD9A}"/>
                </a:ext>
              </a:extLst>
            </p:cNvPr>
            <p:cNvSpPr>
              <a:spLocks/>
            </p:cNvSpPr>
            <p:nvPr/>
          </p:nvSpPr>
          <p:spPr bwMode="auto">
            <a:xfrm>
              <a:off x="7866197" y="3287383"/>
              <a:ext cx="232501" cy="265664"/>
            </a:xfrm>
            <a:custGeom>
              <a:avLst/>
              <a:gdLst>
                <a:gd name="T0" fmla="*/ 48 w 373"/>
                <a:gd name="T1" fmla="*/ 332 h 428"/>
                <a:gd name="T2" fmla="*/ 80 w 373"/>
                <a:gd name="T3" fmla="*/ 113 h 428"/>
                <a:gd name="T4" fmla="*/ 22 w 373"/>
                <a:gd name="T5" fmla="*/ 27 h 428"/>
                <a:gd name="T6" fmla="*/ 24 w 373"/>
                <a:gd name="T7" fmla="*/ 17 h 428"/>
                <a:gd name="T8" fmla="*/ 46 w 373"/>
                <a:gd name="T9" fmla="*/ 2 h 428"/>
                <a:gd name="T10" fmla="*/ 55 w 373"/>
                <a:gd name="T11" fmla="*/ 4 h 428"/>
                <a:gd name="T12" fmla="*/ 114 w 373"/>
                <a:gd name="T13" fmla="*/ 91 h 428"/>
                <a:gd name="T14" fmla="*/ 322 w 373"/>
                <a:gd name="T15" fmla="*/ 148 h 428"/>
                <a:gd name="T16" fmla="*/ 277 w 373"/>
                <a:gd name="T17" fmla="*/ 377 h 428"/>
                <a:gd name="T18" fmla="*/ 48 w 373"/>
                <a:gd name="T19" fmla="*/ 332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3" h="428">
                  <a:moveTo>
                    <a:pt x="48" y="332"/>
                  </a:moveTo>
                  <a:cubicBezTo>
                    <a:pt x="0" y="261"/>
                    <a:pt x="15" y="166"/>
                    <a:pt x="80" y="113"/>
                  </a:cubicBezTo>
                  <a:cubicBezTo>
                    <a:pt x="22" y="27"/>
                    <a:pt x="22" y="27"/>
                    <a:pt x="22" y="27"/>
                  </a:cubicBezTo>
                  <a:cubicBezTo>
                    <a:pt x="20" y="24"/>
                    <a:pt x="20" y="19"/>
                    <a:pt x="24" y="17"/>
                  </a:cubicBezTo>
                  <a:cubicBezTo>
                    <a:pt x="46" y="2"/>
                    <a:pt x="46" y="2"/>
                    <a:pt x="46" y="2"/>
                  </a:cubicBezTo>
                  <a:cubicBezTo>
                    <a:pt x="49" y="0"/>
                    <a:pt x="53" y="1"/>
                    <a:pt x="55" y="4"/>
                  </a:cubicBezTo>
                  <a:cubicBezTo>
                    <a:pt x="114" y="91"/>
                    <a:pt x="114" y="91"/>
                    <a:pt x="114" y="91"/>
                  </a:cubicBezTo>
                  <a:cubicBezTo>
                    <a:pt x="187" y="56"/>
                    <a:pt x="275" y="79"/>
                    <a:pt x="322" y="148"/>
                  </a:cubicBezTo>
                  <a:cubicBezTo>
                    <a:pt x="373" y="223"/>
                    <a:pt x="353" y="326"/>
                    <a:pt x="277" y="377"/>
                  </a:cubicBezTo>
                  <a:cubicBezTo>
                    <a:pt x="201" y="428"/>
                    <a:pt x="99" y="408"/>
                    <a:pt x="48" y="332"/>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92" name="Freeform 518">
              <a:extLst>
                <a:ext uri="{FF2B5EF4-FFF2-40B4-BE49-F238E27FC236}">
                  <a16:creationId xmlns:a16="http://schemas.microsoft.com/office/drawing/2014/main" id="{E5CBF9FC-5CA6-C1D3-7983-00E9609D7FC8}"/>
                </a:ext>
              </a:extLst>
            </p:cNvPr>
            <p:cNvSpPr>
              <a:spLocks/>
            </p:cNvSpPr>
            <p:nvPr/>
          </p:nvSpPr>
          <p:spPr bwMode="auto">
            <a:xfrm>
              <a:off x="7876036" y="3331478"/>
              <a:ext cx="210272" cy="209178"/>
            </a:xfrm>
            <a:custGeom>
              <a:avLst/>
              <a:gdLst>
                <a:gd name="T0" fmla="*/ 46 w 337"/>
                <a:gd name="T1" fmla="*/ 252 h 337"/>
                <a:gd name="T2" fmla="*/ 86 w 337"/>
                <a:gd name="T3" fmla="*/ 46 h 337"/>
                <a:gd name="T4" fmla="*/ 292 w 337"/>
                <a:gd name="T5" fmla="*/ 86 h 337"/>
                <a:gd name="T6" fmla="*/ 252 w 337"/>
                <a:gd name="T7" fmla="*/ 292 h 337"/>
                <a:gd name="T8" fmla="*/ 46 w 337"/>
                <a:gd name="T9" fmla="*/ 252 h 337"/>
              </a:gdLst>
              <a:ahLst/>
              <a:cxnLst>
                <a:cxn ang="0">
                  <a:pos x="T0" y="T1"/>
                </a:cxn>
                <a:cxn ang="0">
                  <a:pos x="T2" y="T3"/>
                </a:cxn>
                <a:cxn ang="0">
                  <a:pos x="T4" y="T5"/>
                </a:cxn>
                <a:cxn ang="0">
                  <a:pos x="T6" y="T7"/>
                </a:cxn>
                <a:cxn ang="0">
                  <a:pos x="T8" y="T9"/>
                </a:cxn>
              </a:cxnLst>
              <a:rect l="0" t="0" r="r" b="b"/>
              <a:pathLst>
                <a:path w="337" h="337">
                  <a:moveTo>
                    <a:pt x="46" y="252"/>
                  </a:moveTo>
                  <a:cubicBezTo>
                    <a:pt x="0" y="184"/>
                    <a:pt x="18" y="92"/>
                    <a:pt x="86" y="46"/>
                  </a:cubicBezTo>
                  <a:cubicBezTo>
                    <a:pt x="154" y="0"/>
                    <a:pt x="246" y="18"/>
                    <a:pt x="292" y="86"/>
                  </a:cubicBezTo>
                  <a:cubicBezTo>
                    <a:pt x="337" y="154"/>
                    <a:pt x="319" y="246"/>
                    <a:pt x="252" y="292"/>
                  </a:cubicBezTo>
                  <a:cubicBezTo>
                    <a:pt x="184" y="337"/>
                    <a:pt x="92" y="319"/>
                    <a:pt x="46" y="252"/>
                  </a:cubicBezTo>
                  <a:close/>
                </a:path>
              </a:pathLst>
            </a:custGeom>
            <a:solidFill>
              <a:srgbClr val="A7A9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93" name="Freeform 519">
              <a:extLst>
                <a:ext uri="{FF2B5EF4-FFF2-40B4-BE49-F238E27FC236}">
                  <a16:creationId xmlns:a16="http://schemas.microsoft.com/office/drawing/2014/main" id="{E8C34FDA-8F40-8228-A18B-35D830F60542}"/>
                </a:ext>
              </a:extLst>
            </p:cNvPr>
            <p:cNvSpPr>
              <a:spLocks/>
            </p:cNvSpPr>
            <p:nvPr/>
          </p:nvSpPr>
          <p:spPr bwMode="auto">
            <a:xfrm>
              <a:off x="7897537" y="3352616"/>
              <a:ext cx="167999" cy="167634"/>
            </a:xfrm>
            <a:custGeom>
              <a:avLst/>
              <a:gdLst>
                <a:gd name="T0" fmla="*/ 36 w 270"/>
                <a:gd name="T1" fmla="*/ 201 h 270"/>
                <a:gd name="T2" fmla="*/ 68 w 270"/>
                <a:gd name="T3" fmla="*/ 36 h 270"/>
                <a:gd name="T4" fmla="*/ 234 w 270"/>
                <a:gd name="T5" fmla="*/ 68 h 270"/>
                <a:gd name="T6" fmla="*/ 201 w 270"/>
                <a:gd name="T7" fmla="*/ 234 h 270"/>
                <a:gd name="T8" fmla="*/ 36 w 270"/>
                <a:gd name="T9" fmla="*/ 201 h 270"/>
              </a:gdLst>
              <a:ahLst/>
              <a:cxnLst>
                <a:cxn ang="0">
                  <a:pos x="T0" y="T1"/>
                </a:cxn>
                <a:cxn ang="0">
                  <a:pos x="T2" y="T3"/>
                </a:cxn>
                <a:cxn ang="0">
                  <a:pos x="T4" y="T5"/>
                </a:cxn>
                <a:cxn ang="0">
                  <a:pos x="T6" y="T7"/>
                </a:cxn>
                <a:cxn ang="0">
                  <a:pos x="T8" y="T9"/>
                </a:cxn>
              </a:cxnLst>
              <a:rect l="0" t="0" r="r" b="b"/>
              <a:pathLst>
                <a:path w="270" h="270">
                  <a:moveTo>
                    <a:pt x="36" y="201"/>
                  </a:moveTo>
                  <a:cubicBezTo>
                    <a:pt x="0" y="147"/>
                    <a:pt x="14" y="73"/>
                    <a:pt x="68" y="36"/>
                  </a:cubicBezTo>
                  <a:cubicBezTo>
                    <a:pt x="123" y="0"/>
                    <a:pt x="197" y="14"/>
                    <a:pt x="234" y="68"/>
                  </a:cubicBezTo>
                  <a:cubicBezTo>
                    <a:pt x="270" y="123"/>
                    <a:pt x="256" y="197"/>
                    <a:pt x="201" y="234"/>
                  </a:cubicBezTo>
                  <a:cubicBezTo>
                    <a:pt x="147" y="270"/>
                    <a:pt x="73" y="256"/>
                    <a:pt x="36" y="201"/>
                  </a:cubicBezTo>
                  <a:close/>
                </a:path>
              </a:pathLst>
            </a:custGeom>
            <a:solidFill>
              <a:srgbClr val="8E43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594" name="Freeform 520">
              <a:extLst>
                <a:ext uri="{FF2B5EF4-FFF2-40B4-BE49-F238E27FC236}">
                  <a16:creationId xmlns:a16="http://schemas.microsoft.com/office/drawing/2014/main" id="{352286E8-E2E5-27D2-6BD7-9D3D5D4F0B31}"/>
                </a:ext>
              </a:extLst>
            </p:cNvPr>
            <p:cNvSpPr>
              <a:spLocks/>
            </p:cNvSpPr>
            <p:nvPr/>
          </p:nvSpPr>
          <p:spPr bwMode="auto">
            <a:xfrm>
              <a:off x="7902275" y="3361725"/>
              <a:ext cx="120259" cy="126090"/>
            </a:xfrm>
            <a:custGeom>
              <a:avLst/>
              <a:gdLst>
                <a:gd name="T0" fmla="*/ 66 w 193"/>
                <a:gd name="T1" fmla="*/ 26 h 203"/>
                <a:gd name="T2" fmla="*/ 193 w 193"/>
                <a:gd name="T3" fmla="*/ 28 h 203"/>
                <a:gd name="T4" fmla="*/ 168 w 193"/>
                <a:gd name="T5" fmla="*/ 28 h 203"/>
                <a:gd name="T6" fmla="*/ 131 w 193"/>
                <a:gd name="T7" fmla="*/ 45 h 203"/>
                <a:gd name="T8" fmla="*/ 72 w 193"/>
                <a:gd name="T9" fmla="*/ 60 h 203"/>
                <a:gd name="T10" fmla="*/ 57 w 193"/>
                <a:gd name="T11" fmla="*/ 109 h 203"/>
                <a:gd name="T12" fmla="*/ 41 w 193"/>
                <a:gd name="T13" fmla="*/ 151 h 203"/>
                <a:gd name="T14" fmla="*/ 55 w 193"/>
                <a:gd name="T15" fmla="*/ 203 h 203"/>
                <a:gd name="T16" fmla="*/ 66 w 193"/>
                <a:gd name="T17" fmla="*/ 26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203">
                  <a:moveTo>
                    <a:pt x="66" y="26"/>
                  </a:moveTo>
                  <a:cubicBezTo>
                    <a:pt x="105" y="0"/>
                    <a:pt x="156" y="2"/>
                    <a:pt x="193" y="28"/>
                  </a:cubicBezTo>
                  <a:cubicBezTo>
                    <a:pt x="188" y="26"/>
                    <a:pt x="179" y="24"/>
                    <a:pt x="168" y="28"/>
                  </a:cubicBezTo>
                  <a:cubicBezTo>
                    <a:pt x="147" y="37"/>
                    <a:pt x="148" y="45"/>
                    <a:pt x="131" y="45"/>
                  </a:cubicBezTo>
                  <a:cubicBezTo>
                    <a:pt x="113" y="44"/>
                    <a:pt x="87" y="39"/>
                    <a:pt x="72" y="60"/>
                  </a:cubicBezTo>
                  <a:cubicBezTo>
                    <a:pt x="58" y="80"/>
                    <a:pt x="65" y="85"/>
                    <a:pt x="57" y="109"/>
                  </a:cubicBezTo>
                  <a:cubicBezTo>
                    <a:pt x="49" y="133"/>
                    <a:pt x="36" y="132"/>
                    <a:pt x="41" y="151"/>
                  </a:cubicBezTo>
                  <a:cubicBezTo>
                    <a:pt x="47" y="170"/>
                    <a:pt x="55" y="203"/>
                    <a:pt x="55" y="203"/>
                  </a:cubicBezTo>
                  <a:cubicBezTo>
                    <a:pt x="0" y="155"/>
                    <a:pt x="5" y="68"/>
                    <a:pt x="66" y="26"/>
                  </a:cubicBezTo>
                  <a:close/>
                </a:path>
              </a:pathLst>
            </a:custGeom>
            <a:solidFill>
              <a:srgbClr val="512A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595" name="Freeform 555">
              <a:extLst>
                <a:ext uri="{FF2B5EF4-FFF2-40B4-BE49-F238E27FC236}">
                  <a16:creationId xmlns:a16="http://schemas.microsoft.com/office/drawing/2014/main" id="{73AE603E-C29A-BA15-8C75-444A4C1BD2FD}"/>
                </a:ext>
              </a:extLst>
            </p:cNvPr>
            <p:cNvSpPr>
              <a:spLocks/>
            </p:cNvSpPr>
            <p:nvPr/>
          </p:nvSpPr>
          <p:spPr bwMode="auto">
            <a:xfrm>
              <a:off x="9707622" y="4814676"/>
              <a:ext cx="15670" cy="28425"/>
            </a:xfrm>
            <a:custGeom>
              <a:avLst/>
              <a:gdLst>
                <a:gd name="T0" fmla="*/ 20 w 25"/>
                <a:gd name="T1" fmla="*/ 31 h 46"/>
                <a:gd name="T2" fmla="*/ 0 w 25"/>
                <a:gd name="T3" fmla="*/ 31 h 46"/>
                <a:gd name="T4" fmla="*/ 22 w 25"/>
                <a:gd name="T5" fmla="*/ 4 h 46"/>
                <a:gd name="T6" fmla="*/ 25 w 25"/>
                <a:gd name="T7" fmla="*/ 0 h 46"/>
                <a:gd name="T8" fmla="*/ 20 w 25"/>
                <a:gd name="T9" fmla="*/ 31 h 46"/>
              </a:gdLst>
              <a:ahLst/>
              <a:cxnLst>
                <a:cxn ang="0">
                  <a:pos x="T0" y="T1"/>
                </a:cxn>
                <a:cxn ang="0">
                  <a:pos x="T2" y="T3"/>
                </a:cxn>
                <a:cxn ang="0">
                  <a:pos x="T4" y="T5"/>
                </a:cxn>
                <a:cxn ang="0">
                  <a:pos x="T6" y="T7"/>
                </a:cxn>
                <a:cxn ang="0">
                  <a:pos x="T8" y="T9"/>
                </a:cxn>
              </a:cxnLst>
              <a:rect l="0" t="0" r="r" b="b"/>
              <a:pathLst>
                <a:path w="25" h="46">
                  <a:moveTo>
                    <a:pt x="20" y="31"/>
                  </a:moveTo>
                  <a:cubicBezTo>
                    <a:pt x="15" y="44"/>
                    <a:pt x="1" y="46"/>
                    <a:pt x="0" y="31"/>
                  </a:cubicBezTo>
                  <a:cubicBezTo>
                    <a:pt x="10" y="25"/>
                    <a:pt x="16" y="15"/>
                    <a:pt x="22" y="4"/>
                  </a:cubicBezTo>
                  <a:cubicBezTo>
                    <a:pt x="23" y="2"/>
                    <a:pt x="24" y="1"/>
                    <a:pt x="25" y="0"/>
                  </a:cubicBezTo>
                  <a:cubicBezTo>
                    <a:pt x="25" y="12"/>
                    <a:pt x="22" y="24"/>
                    <a:pt x="20" y="31"/>
                  </a:cubicBezTo>
                  <a:close/>
                </a:path>
              </a:pathLst>
            </a:custGeom>
            <a:solidFill>
              <a:srgbClr val="4444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96" name="Freeform 556">
              <a:extLst>
                <a:ext uri="{FF2B5EF4-FFF2-40B4-BE49-F238E27FC236}">
                  <a16:creationId xmlns:a16="http://schemas.microsoft.com/office/drawing/2014/main" id="{0E30B81C-16FC-5017-9A89-E5B71E108B8B}"/>
                </a:ext>
              </a:extLst>
            </p:cNvPr>
            <p:cNvSpPr>
              <a:spLocks/>
            </p:cNvSpPr>
            <p:nvPr/>
          </p:nvSpPr>
          <p:spPr bwMode="auto">
            <a:xfrm>
              <a:off x="9507554" y="4706444"/>
              <a:ext cx="215738" cy="127548"/>
            </a:xfrm>
            <a:custGeom>
              <a:avLst/>
              <a:gdLst>
                <a:gd name="T0" fmla="*/ 346 w 346"/>
                <a:gd name="T1" fmla="*/ 174 h 205"/>
                <a:gd name="T2" fmla="*/ 344 w 346"/>
                <a:gd name="T3" fmla="*/ 179 h 205"/>
                <a:gd name="T4" fmla="*/ 321 w 346"/>
                <a:gd name="T5" fmla="*/ 205 h 205"/>
                <a:gd name="T6" fmla="*/ 323 w 346"/>
                <a:gd name="T7" fmla="*/ 192 h 205"/>
                <a:gd name="T8" fmla="*/ 323 w 346"/>
                <a:gd name="T9" fmla="*/ 191 h 205"/>
                <a:gd name="T10" fmla="*/ 316 w 346"/>
                <a:gd name="T11" fmla="*/ 139 h 205"/>
                <a:gd name="T12" fmla="*/ 216 w 346"/>
                <a:gd name="T13" fmla="*/ 101 h 205"/>
                <a:gd name="T14" fmla="*/ 160 w 346"/>
                <a:gd name="T15" fmla="*/ 80 h 205"/>
                <a:gd name="T16" fmla="*/ 31 w 346"/>
                <a:gd name="T17" fmla="*/ 31 h 205"/>
                <a:gd name="T18" fmla="*/ 18 w 346"/>
                <a:gd name="T19" fmla="*/ 26 h 205"/>
                <a:gd name="T20" fmla="*/ 22 w 346"/>
                <a:gd name="T21" fmla="*/ 5 h 205"/>
                <a:gd name="T22" fmla="*/ 67 w 346"/>
                <a:gd name="T23" fmla="*/ 20 h 205"/>
                <a:gd name="T24" fmla="*/ 138 w 346"/>
                <a:gd name="T25" fmla="*/ 47 h 205"/>
                <a:gd name="T26" fmla="*/ 233 w 346"/>
                <a:gd name="T27" fmla="*/ 86 h 205"/>
                <a:gd name="T28" fmla="*/ 325 w 346"/>
                <a:gd name="T29" fmla="*/ 128 h 205"/>
                <a:gd name="T30" fmla="*/ 345 w 346"/>
                <a:gd name="T31" fmla="*/ 157 h 205"/>
                <a:gd name="T32" fmla="*/ 346 w 346"/>
                <a:gd name="T33" fmla="*/ 174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205">
                  <a:moveTo>
                    <a:pt x="346" y="174"/>
                  </a:moveTo>
                  <a:cubicBezTo>
                    <a:pt x="345" y="175"/>
                    <a:pt x="345" y="177"/>
                    <a:pt x="344" y="179"/>
                  </a:cubicBezTo>
                  <a:cubicBezTo>
                    <a:pt x="338" y="190"/>
                    <a:pt x="331" y="199"/>
                    <a:pt x="321" y="205"/>
                  </a:cubicBezTo>
                  <a:cubicBezTo>
                    <a:pt x="321" y="201"/>
                    <a:pt x="322" y="197"/>
                    <a:pt x="323" y="192"/>
                  </a:cubicBezTo>
                  <a:cubicBezTo>
                    <a:pt x="323" y="191"/>
                    <a:pt x="323" y="191"/>
                    <a:pt x="323" y="191"/>
                  </a:cubicBezTo>
                  <a:cubicBezTo>
                    <a:pt x="332" y="163"/>
                    <a:pt x="335" y="147"/>
                    <a:pt x="316" y="139"/>
                  </a:cubicBezTo>
                  <a:cubicBezTo>
                    <a:pt x="308" y="136"/>
                    <a:pt x="266" y="120"/>
                    <a:pt x="216" y="101"/>
                  </a:cubicBezTo>
                  <a:cubicBezTo>
                    <a:pt x="198" y="94"/>
                    <a:pt x="179" y="87"/>
                    <a:pt x="160" y="80"/>
                  </a:cubicBezTo>
                  <a:cubicBezTo>
                    <a:pt x="107" y="59"/>
                    <a:pt x="56" y="40"/>
                    <a:pt x="31" y="31"/>
                  </a:cubicBezTo>
                  <a:cubicBezTo>
                    <a:pt x="25" y="28"/>
                    <a:pt x="20" y="27"/>
                    <a:pt x="18" y="26"/>
                  </a:cubicBezTo>
                  <a:cubicBezTo>
                    <a:pt x="0" y="20"/>
                    <a:pt x="10" y="0"/>
                    <a:pt x="22" y="5"/>
                  </a:cubicBezTo>
                  <a:cubicBezTo>
                    <a:pt x="33" y="8"/>
                    <a:pt x="49" y="13"/>
                    <a:pt x="67" y="20"/>
                  </a:cubicBezTo>
                  <a:cubicBezTo>
                    <a:pt x="88" y="28"/>
                    <a:pt x="113" y="37"/>
                    <a:pt x="138" y="47"/>
                  </a:cubicBezTo>
                  <a:cubicBezTo>
                    <a:pt x="170" y="60"/>
                    <a:pt x="203" y="74"/>
                    <a:pt x="233" y="86"/>
                  </a:cubicBezTo>
                  <a:cubicBezTo>
                    <a:pt x="277" y="105"/>
                    <a:pt x="313" y="121"/>
                    <a:pt x="325" y="128"/>
                  </a:cubicBezTo>
                  <a:cubicBezTo>
                    <a:pt x="336" y="135"/>
                    <a:pt x="342" y="145"/>
                    <a:pt x="345" y="157"/>
                  </a:cubicBezTo>
                  <a:cubicBezTo>
                    <a:pt x="346" y="162"/>
                    <a:pt x="346" y="168"/>
                    <a:pt x="346" y="174"/>
                  </a:cubicBezTo>
                  <a:close/>
                </a:path>
              </a:pathLst>
            </a:custGeom>
            <a:solidFill>
              <a:srgbClr val="515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97" name="Freeform 557">
              <a:extLst>
                <a:ext uri="{FF2B5EF4-FFF2-40B4-BE49-F238E27FC236}">
                  <a16:creationId xmlns:a16="http://schemas.microsoft.com/office/drawing/2014/main" id="{929FD5A0-BD0C-AF22-A6DA-E55AE52D5102}"/>
                </a:ext>
              </a:extLst>
            </p:cNvPr>
            <p:cNvSpPr>
              <a:spLocks/>
            </p:cNvSpPr>
            <p:nvPr/>
          </p:nvSpPr>
          <p:spPr bwMode="auto">
            <a:xfrm>
              <a:off x="9518851" y="4731952"/>
              <a:ext cx="229586" cy="62681"/>
            </a:xfrm>
            <a:custGeom>
              <a:avLst/>
              <a:gdLst>
                <a:gd name="T0" fmla="*/ 347 w 368"/>
                <a:gd name="T1" fmla="*/ 96 h 101"/>
                <a:gd name="T2" fmla="*/ 333 w 368"/>
                <a:gd name="T3" fmla="*/ 92 h 101"/>
                <a:gd name="T4" fmla="*/ 200 w 368"/>
                <a:gd name="T5" fmla="*/ 57 h 101"/>
                <a:gd name="T6" fmla="*/ 142 w 368"/>
                <a:gd name="T7" fmla="*/ 42 h 101"/>
                <a:gd name="T8" fmla="*/ 38 w 368"/>
                <a:gd name="T9" fmla="*/ 16 h 101"/>
                <a:gd name="T10" fmla="*/ 2 w 368"/>
                <a:gd name="T11" fmla="*/ 54 h 101"/>
                <a:gd name="T12" fmla="*/ 2 w 368"/>
                <a:gd name="T13" fmla="*/ 54 h 101"/>
                <a:gd name="T14" fmla="*/ 4 w 368"/>
                <a:gd name="T15" fmla="*/ 14 h 101"/>
                <a:gd name="T16" fmla="*/ 38 w 368"/>
                <a:gd name="T17" fmla="*/ 1 h 101"/>
                <a:gd name="T18" fmla="*/ 136 w 368"/>
                <a:gd name="T19" fmla="*/ 20 h 101"/>
                <a:gd name="T20" fmla="*/ 236 w 368"/>
                <a:gd name="T21" fmla="*/ 44 h 101"/>
                <a:gd name="T22" fmla="*/ 310 w 368"/>
                <a:gd name="T23" fmla="*/ 62 h 101"/>
                <a:gd name="T24" fmla="*/ 356 w 368"/>
                <a:gd name="T25" fmla="*/ 76 h 101"/>
                <a:gd name="T26" fmla="*/ 347 w 368"/>
                <a:gd name="T27" fmla="*/ 9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8" h="101">
                  <a:moveTo>
                    <a:pt x="347" y="96"/>
                  </a:moveTo>
                  <a:cubicBezTo>
                    <a:pt x="345" y="95"/>
                    <a:pt x="340" y="94"/>
                    <a:pt x="333" y="92"/>
                  </a:cubicBezTo>
                  <a:cubicBezTo>
                    <a:pt x="308" y="85"/>
                    <a:pt x="254" y="71"/>
                    <a:pt x="200" y="57"/>
                  </a:cubicBezTo>
                  <a:cubicBezTo>
                    <a:pt x="180" y="52"/>
                    <a:pt x="160" y="47"/>
                    <a:pt x="142" y="42"/>
                  </a:cubicBezTo>
                  <a:cubicBezTo>
                    <a:pt x="90" y="28"/>
                    <a:pt x="46" y="17"/>
                    <a:pt x="38" y="16"/>
                  </a:cubicBezTo>
                  <a:cubicBezTo>
                    <a:pt x="18" y="11"/>
                    <a:pt x="11" y="25"/>
                    <a:pt x="2" y="54"/>
                  </a:cubicBezTo>
                  <a:cubicBezTo>
                    <a:pt x="2" y="54"/>
                    <a:pt x="2" y="54"/>
                    <a:pt x="2" y="54"/>
                  </a:cubicBezTo>
                  <a:cubicBezTo>
                    <a:pt x="0" y="42"/>
                    <a:pt x="0" y="27"/>
                    <a:pt x="4" y="14"/>
                  </a:cubicBezTo>
                  <a:cubicBezTo>
                    <a:pt x="12" y="6"/>
                    <a:pt x="24" y="0"/>
                    <a:pt x="38" y="1"/>
                  </a:cubicBezTo>
                  <a:cubicBezTo>
                    <a:pt x="51" y="2"/>
                    <a:pt x="89" y="10"/>
                    <a:pt x="136" y="20"/>
                  </a:cubicBezTo>
                  <a:cubicBezTo>
                    <a:pt x="168" y="27"/>
                    <a:pt x="203" y="35"/>
                    <a:pt x="236" y="44"/>
                  </a:cubicBezTo>
                  <a:cubicBezTo>
                    <a:pt x="263" y="50"/>
                    <a:pt x="288" y="57"/>
                    <a:pt x="310" y="62"/>
                  </a:cubicBezTo>
                  <a:cubicBezTo>
                    <a:pt x="329" y="68"/>
                    <a:pt x="345" y="72"/>
                    <a:pt x="356" y="76"/>
                  </a:cubicBezTo>
                  <a:cubicBezTo>
                    <a:pt x="368" y="79"/>
                    <a:pt x="365" y="101"/>
                    <a:pt x="347" y="96"/>
                  </a:cubicBezTo>
                  <a:close/>
                </a:path>
              </a:pathLst>
            </a:custGeom>
            <a:solidFill>
              <a:srgbClr val="44444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98" name="Freeform 558">
              <a:extLst>
                <a:ext uri="{FF2B5EF4-FFF2-40B4-BE49-F238E27FC236}">
                  <a16:creationId xmlns:a16="http://schemas.microsoft.com/office/drawing/2014/main" id="{85527D56-CC12-AC1A-A89B-376D409D946D}"/>
                </a:ext>
              </a:extLst>
            </p:cNvPr>
            <p:cNvSpPr>
              <a:spLocks noEditPoints="1"/>
            </p:cNvSpPr>
            <p:nvPr/>
          </p:nvSpPr>
          <p:spPr bwMode="auto">
            <a:xfrm>
              <a:off x="9510833" y="4707171"/>
              <a:ext cx="235417" cy="133014"/>
            </a:xfrm>
            <a:custGeom>
              <a:avLst/>
              <a:gdLst>
                <a:gd name="T0" fmla="*/ 370 w 378"/>
                <a:gd name="T1" fmla="*/ 113 h 214"/>
                <a:gd name="T2" fmla="*/ 289 w 378"/>
                <a:gd name="T3" fmla="*/ 82 h 214"/>
                <a:gd name="T4" fmla="*/ 283 w 378"/>
                <a:gd name="T5" fmla="*/ 81 h 214"/>
                <a:gd name="T6" fmla="*/ 190 w 378"/>
                <a:gd name="T7" fmla="*/ 67 h 214"/>
                <a:gd name="T8" fmla="*/ 107 w 378"/>
                <a:gd name="T9" fmla="*/ 24 h 214"/>
                <a:gd name="T10" fmla="*/ 100 w 378"/>
                <a:gd name="T11" fmla="*/ 22 h 214"/>
                <a:gd name="T12" fmla="*/ 18 w 378"/>
                <a:gd name="T13" fmla="*/ 0 h 214"/>
                <a:gd name="T14" fmla="*/ 4 w 378"/>
                <a:gd name="T15" fmla="*/ 8 h 214"/>
                <a:gd name="T16" fmla="*/ 6 w 378"/>
                <a:gd name="T17" fmla="*/ 26 h 214"/>
                <a:gd name="T18" fmla="*/ 6 w 378"/>
                <a:gd name="T19" fmla="*/ 71 h 214"/>
                <a:gd name="T20" fmla="*/ 55 w 378"/>
                <a:gd name="T21" fmla="*/ 143 h 214"/>
                <a:gd name="T22" fmla="*/ 62 w 378"/>
                <a:gd name="T23" fmla="*/ 145 h 214"/>
                <a:gd name="T24" fmla="*/ 137 w 378"/>
                <a:gd name="T25" fmla="*/ 127 h 214"/>
                <a:gd name="T26" fmla="*/ 182 w 378"/>
                <a:gd name="T27" fmla="*/ 95 h 214"/>
                <a:gd name="T28" fmla="*/ 200 w 378"/>
                <a:gd name="T29" fmla="*/ 147 h 214"/>
                <a:gd name="T30" fmla="*/ 252 w 378"/>
                <a:gd name="T31" fmla="*/ 206 h 214"/>
                <a:gd name="T32" fmla="*/ 257 w 378"/>
                <a:gd name="T33" fmla="*/ 207 h 214"/>
                <a:gd name="T34" fmla="*/ 316 w 378"/>
                <a:gd name="T35" fmla="*/ 204 h 214"/>
                <a:gd name="T36" fmla="*/ 339 w 378"/>
                <a:gd name="T37" fmla="*/ 178 h 214"/>
                <a:gd name="T38" fmla="*/ 341 w 378"/>
                <a:gd name="T39" fmla="*/ 173 h 214"/>
                <a:gd name="T40" fmla="*/ 365 w 378"/>
                <a:gd name="T41" fmla="*/ 141 h 214"/>
                <a:gd name="T42" fmla="*/ 376 w 378"/>
                <a:gd name="T43" fmla="*/ 127 h 214"/>
                <a:gd name="T44" fmla="*/ 370 w 378"/>
                <a:gd name="T45" fmla="*/ 113 h 214"/>
                <a:gd name="T46" fmla="*/ 94 w 378"/>
                <a:gd name="T47" fmla="*/ 141 h 214"/>
                <a:gd name="T48" fmla="*/ 94 w 378"/>
                <a:gd name="T49" fmla="*/ 141 h 214"/>
                <a:gd name="T50" fmla="*/ 65 w 378"/>
                <a:gd name="T51" fmla="*/ 138 h 214"/>
                <a:gd name="T52" fmla="*/ 15 w 378"/>
                <a:gd name="T53" fmla="*/ 96 h 214"/>
                <a:gd name="T54" fmla="*/ 26 w 378"/>
                <a:gd name="T55" fmla="*/ 30 h 214"/>
                <a:gd name="T56" fmla="*/ 41 w 378"/>
                <a:gd name="T57" fmla="*/ 18 h 214"/>
                <a:gd name="T58" fmla="*/ 62 w 378"/>
                <a:gd name="T59" fmla="*/ 19 h 214"/>
                <a:gd name="T60" fmla="*/ 98 w 378"/>
                <a:gd name="T61" fmla="*/ 29 h 214"/>
                <a:gd name="T62" fmla="*/ 133 w 378"/>
                <a:gd name="T63" fmla="*/ 46 h 214"/>
                <a:gd name="T64" fmla="*/ 154 w 378"/>
                <a:gd name="T65" fmla="*/ 69 h 214"/>
                <a:gd name="T66" fmla="*/ 155 w 378"/>
                <a:gd name="T67" fmla="*/ 79 h 214"/>
                <a:gd name="T68" fmla="*/ 94 w 378"/>
                <a:gd name="T69" fmla="*/ 141 h 214"/>
                <a:gd name="T70" fmla="*/ 318 w 378"/>
                <a:gd name="T71" fmla="*/ 191 h 214"/>
                <a:gd name="T72" fmla="*/ 318 w 378"/>
                <a:gd name="T73" fmla="*/ 191 h 214"/>
                <a:gd name="T74" fmla="*/ 317 w 378"/>
                <a:gd name="T75" fmla="*/ 192 h 214"/>
                <a:gd name="T76" fmla="*/ 254 w 378"/>
                <a:gd name="T77" fmla="*/ 198 h 214"/>
                <a:gd name="T78" fmla="*/ 226 w 378"/>
                <a:gd name="T79" fmla="*/ 184 h 214"/>
                <a:gd name="T80" fmla="*/ 211 w 378"/>
                <a:gd name="T81" fmla="*/ 100 h 214"/>
                <a:gd name="T82" fmla="*/ 219 w 378"/>
                <a:gd name="T83" fmla="*/ 90 h 214"/>
                <a:gd name="T84" fmla="*/ 228 w 378"/>
                <a:gd name="T85" fmla="*/ 85 h 214"/>
                <a:gd name="T86" fmla="*/ 287 w 378"/>
                <a:gd name="T87" fmla="*/ 90 h 214"/>
                <a:gd name="T88" fmla="*/ 341 w 378"/>
                <a:gd name="T89" fmla="*/ 114 h 214"/>
                <a:gd name="T90" fmla="*/ 340 w 378"/>
                <a:gd name="T91" fmla="*/ 156 h 214"/>
                <a:gd name="T92" fmla="*/ 318 w 378"/>
                <a:gd name="T93" fmla="*/ 191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78" h="214">
                  <a:moveTo>
                    <a:pt x="370" y="113"/>
                  </a:moveTo>
                  <a:cubicBezTo>
                    <a:pt x="363" y="108"/>
                    <a:pt x="321" y="90"/>
                    <a:pt x="289" y="82"/>
                  </a:cubicBezTo>
                  <a:cubicBezTo>
                    <a:pt x="287" y="82"/>
                    <a:pt x="285" y="81"/>
                    <a:pt x="283" y="81"/>
                  </a:cubicBezTo>
                  <a:cubicBezTo>
                    <a:pt x="254" y="74"/>
                    <a:pt x="216" y="74"/>
                    <a:pt x="190" y="67"/>
                  </a:cubicBezTo>
                  <a:cubicBezTo>
                    <a:pt x="179" y="64"/>
                    <a:pt x="138" y="37"/>
                    <a:pt x="107" y="24"/>
                  </a:cubicBezTo>
                  <a:cubicBezTo>
                    <a:pt x="105" y="23"/>
                    <a:pt x="102" y="22"/>
                    <a:pt x="100" y="22"/>
                  </a:cubicBezTo>
                  <a:cubicBezTo>
                    <a:pt x="69" y="10"/>
                    <a:pt x="27" y="0"/>
                    <a:pt x="18" y="0"/>
                  </a:cubicBezTo>
                  <a:cubicBezTo>
                    <a:pt x="7" y="0"/>
                    <a:pt x="7" y="1"/>
                    <a:pt x="4" y="8"/>
                  </a:cubicBezTo>
                  <a:cubicBezTo>
                    <a:pt x="1" y="16"/>
                    <a:pt x="0" y="22"/>
                    <a:pt x="6" y="26"/>
                  </a:cubicBezTo>
                  <a:cubicBezTo>
                    <a:pt x="13" y="31"/>
                    <a:pt x="10" y="41"/>
                    <a:pt x="6" y="71"/>
                  </a:cubicBezTo>
                  <a:cubicBezTo>
                    <a:pt x="2" y="99"/>
                    <a:pt x="7" y="123"/>
                    <a:pt x="55" y="143"/>
                  </a:cubicBezTo>
                  <a:cubicBezTo>
                    <a:pt x="58" y="144"/>
                    <a:pt x="60" y="145"/>
                    <a:pt x="62" y="145"/>
                  </a:cubicBezTo>
                  <a:cubicBezTo>
                    <a:pt x="105" y="159"/>
                    <a:pt x="129" y="135"/>
                    <a:pt x="137" y="127"/>
                  </a:cubicBezTo>
                  <a:cubicBezTo>
                    <a:pt x="152" y="112"/>
                    <a:pt x="157" y="87"/>
                    <a:pt x="182" y="95"/>
                  </a:cubicBezTo>
                  <a:cubicBezTo>
                    <a:pt x="206" y="102"/>
                    <a:pt x="196" y="126"/>
                    <a:pt x="200" y="147"/>
                  </a:cubicBezTo>
                  <a:cubicBezTo>
                    <a:pt x="202" y="158"/>
                    <a:pt x="207" y="193"/>
                    <a:pt x="252" y="206"/>
                  </a:cubicBezTo>
                  <a:cubicBezTo>
                    <a:pt x="253" y="206"/>
                    <a:pt x="255" y="207"/>
                    <a:pt x="257" y="207"/>
                  </a:cubicBezTo>
                  <a:cubicBezTo>
                    <a:pt x="285" y="214"/>
                    <a:pt x="303" y="212"/>
                    <a:pt x="316" y="204"/>
                  </a:cubicBezTo>
                  <a:cubicBezTo>
                    <a:pt x="326" y="198"/>
                    <a:pt x="333" y="189"/>
                    <a:pt x="339" y="178"/>
                  </a:cubicBezTo>
                  <a:cubicBezTo>
                    <a:pt x="340" y="176"/>
                    <a:pt x="340" y="174"/>
                    <a:pt x="341" y="173"/>
                  </a:cubicBezTo>
                  <a:cubicBezTo>
                    <a:pt x="353" y="150"/>
                    <a:pt x="357" y="141"/>
                    <a:pt x="365" y="141"/>
                  </a:cubicBezTo>
                  <a:cubicBezTo>
                    <a:pt x="371" y="141"/>
                    <a:pt x="375" y="135"/>
                    <a:pt x="376" y="127"/>
                  </a:cubicBezTo>
                  <a:cubicBezTo>
                    <a:pt x="378" y="120"/>
                    <a:pt x="378" y="119"/>
                    <a:pt x="370" y="113"/>
                  </a:cubicBezTo>
                  <a:close/>
                  <a:moveTo>
                    <a:pt x="94" y="141"/>
                  </a:moveTo>
                  <a:cubicBezTo>
                    <a:pt x="94" y="141"/>
                    <a:pt x="94" y="141"/>
                    <a:pt x="94" y="141"/>
                  </a:cubicBezTo>
                  <a:cubicBezTo>
                    <a:pt x="85" y="143"/>
                    <a:pt x="75" y="141"/>
                    <a:pt x="65" y="138"/>
                  </a:cubicBezTo>
                  <a:cubicBezTo>
                    <a:pt x="42" y="131"/>
                    <a:pt x="19" y="115"/>
                    <a:pt x="15" y="96"/>
                  </a:cubicBezTo>
                  <a:cubicBezTo>
                    <a:pt x="11" y="76"/>
                    <a:pt x="16" y="47"/>
                    <a:pt x="26" y="30"/>
                  </a:cubicBezTo>
                  <a:cubicBezTo>
                    <a:pt x="30" y="23"/>
                    <a:pt x="35" y="19"/>
                    <a:pt x="41" y="18"/>
                  </a:cubicBezTo>
                  <a:cubicBezTo>
                    <a:pt x="45" y="17"/>
                    <a:pt x="52" y="17"/>
                    <a:pt x="62" y="19"/>
                  </a:cubicBezTo>
                  <a:cubicBezTo>
                    <a:pt x="73" y="21"/>
                    <a:pt x="85" y="25"/>
                    <a:pt x="98" y="29"/>
                  </a:cubicBezTo>
                  <a:cubicBezTo>
                    <a:pt x="110" y="34"/>
                    <a:pt x="123" y="40"/>
                    <a:pt x="133" y="46"/>
                  </a:cubicBezTo>
                  <a:cubicBezTo>
                    <a:pt x="143" y="53"/>
                    <a:pt x="151" y="61"/>
                    <a:pt x="154" y="69"/>
                  </a:cubicBezTo>
                  <a:cubicBezTo>
                    <a:pt x="155" y="72"/>
                    <a:pt x="155" y="75"/>
                    <a:pt x="155" y="79"/>
                  </a:cubicBezTo>
                  <a:cubicBezTo>
                    <a:pt x="153" y="104"/>
                    <a:pt x="118" y="138"/>
                    <a:pt x="94" y="141"/>
                  </a:cubicBezTo>
                  <a:close/>
                  <a:moveTo>
                    <a:pt x="318" y="191"/>
                  </a:moveTo>
                  <a:cubicBezTo>
                    <a:pt x="318" y="191"/>
                    <a:pt x="318" y="191"/>
                    <a:pt x="318" y="191"/>
                  </a:cubicBezTo>
                  <a:cubicBezTo>
                    <a:pt x="317" y="192"/>
                    <a:pt x="317" y="192"/>
                    <a:pt x="317" y="192"/>
                  </a:cubicBezTo>
                  <a:cubicBezTo>
                    <a:pt x="303" y="205"/>
                    <a:pt x="276" y="205"/>
                    <a:pt x="254" y="198"/>
                  </a:cubicBezTo>
                  <a:cubicBezTo>
                    <a:pt x="243" y="195"/>
                    <a:pt x="233" y="190"/>
                    <a:pt x="226" y="184"/>
                  </a:cubicBezTo>
                  <a:cubicBezTo>
                    <a:pt x="209" y="168"/>
                    <a:pt x="200" y="123"/>
                    <a:pt x="211" y="100"/>
                  </a:cubicBezTo>
                  <a:cubicBezTo>
                    <a:pt x="213" y="96"/>
                    <a:pt x="216" y="92"/>
                    <a:pt x="219" y="90"/>
                  </a:cubicBezTo>
                  <a:cubicBezTo>
                    <a:pt x="222" y="88"/>
                    <a:pt x="225" y="86"/>
                    <a:pt x="228" y="85"/>
                  </a:cubicBezTo>
                  <a:cubicBezTo>
                    <a:pt x="243" y="81"/>
                    <a:pt x="266" y="84"/>
                    <a:pt x="287" y="90"/>
                  </a:cubicBezTo>
                  <a:cubicBezTo>
                    <a:pt x="312" y="97"/>
                    <a:pt x="336" y="107"/>
                    <a:pt x="341" y="114"/>
                  </a:cubicBezTo>
                  <a:cubicBezTo>
                    <a:pt x="348" y="122"/>
                    <a:pt x="346" y="139"/>
                    <a:pt x="340" y="156"/>
                  </a:cubicBezTo>
                  <a:cubicBezTo>
                    <a:pt x="335" y="169"/>
                    <a:pt x="327" y="182"/>
                    <a:pt x="318" y="191"/>
                  </a:cubicBezTo>
                  <a:close/>
                </a:path>
              </a:pathLst>
            </a:custGeom>
            <a:solidFill>
              <a:srgbClr val="2F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599" name="Freeform 559">
              <a:extLst>
                <a:ext uri="{FF2B5EF4-FFF2-40B4-BE49-F238E27FC236}">
                  <a16:creationId xmlns:a16="http://schemas.microsoft.com/office/drawing/2014/main" id="{127813D0-68FC-76F6-4A5D-ACC05B904354}"/>
                </a:ext>
              </a:extLst>
            </p:cNvPr>
            <p:cNvSpPr>
              <a:spLocks/>
            </p:cNvSpPr>
            <p:nvPr/>
          </p:nvSpPr>
          <p:spPr bwMode="auto">
            <a:xfrm>
              <a:off x="8733886" y="2315834"/>
              <a:ext cx="516386" cy="587448"/>
            </a:xfrm>
            <a:custGeom>
              <a:avLst/>
              <a:gdLst>
                <a:gd name="T0" fmla="*/ 1417 w 1417"/>
                <a:gd name="T1" fmla="*/ 1484 h 1612"/>
                <a:gd name="T2" fmla="*/ 151 w 1417"/>
                <a:gd name="T3" fmla="*/ 1612 h 1612"/>
                <a:gd name="T4" fmla="*/ 0 w 1417"/>
                <a:gd name="T5" fmla="*/ 128 h 1612"/>
                <a:gd name="T6" fmla="*/ 1266 w 1417"/>
                <a:gd name="T7" fmla="*/ 0 h 1612"/>
                <a:gd name="T8" fmla="*/ 1417 w 1417"/>
                <a:gd name="T9" fmla="*/ 1484 h 1612"/>
              </a:gdLst>
              <a:ahLst/>
              <a:cxnLst>
                <a:cxn ang="0">
                  <a:pos x="T0" y="T1"/>
                </a:cxn>
                <a:cxn ang="0">
                  <a:pos x="T2" y="T3"/>
                </a:cxn>
                <a:cxn ang="0">
                  <a:pos x="T4" y="T5"/>
                </a:cxn>
                <a:cxn ang="0">
                  <a:pos x="T6" y="T7"/>
                </a:cxn>
                <a:cxn ang="0">
                  <a:pos x="T8" y="T9"/>
                </a:cxn>
              </a:cxnLst>
              <a:rect l="0" t="0" r="r" b="b"/>
              <a:pathLst>
                <a:path w="1417" h="1612">
                  <a:moveTo>
                    <a:pt x="1417" y="1484"/>
                  </a:moveTo>
                  <a:lnTo>
                    <a:pt x="151" y="1612"/>
                  </a:lnTo>
                  <a:lnTo>
                    <a:pt x="0" y="128"/>
                  </a:lnTo>
                  <a:lnTo>
                    <a:pt x="1266" y="0"/>
                  </a:lnTo>
                  <a:lnTo>
                    <a:pt x="1417" y="1484"/>
                  </a:lnTo>
                  <a:close/>
                </a:path>
              </a:pathLst>
            </a:custGeom>
            <a:solidFill>
              <a:srgbClr val="8B62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00" name="Freeform 560">
              <a:extLst>
                <a:ext uri="{FF2B5EF4-FFF2-40B4-BE49-F238E27FC236}">
                  <a16:creationId xmlns:a16="http://schemas.microsoft.com/office/drawing/2014/main" id="{95E03F15-2447-A91C-6F4D-B997BC2C1B1C}"/>
                </a:ext>
              </a:extLst>
            </p:cNvPr>
            <p:cNvSpPr>
              <a:spLocks/>
            </p:cNvSpPr>
            <p:nvPr/>
          </p:nvSpPr>
          <p:spPr bwMode="auto">
            <a:xfrm>
              <a:off x="8774701" y="2392364"/>
              <a:ext cx="442408" cy="489054"/>
            </a:xfrm>
            <a:custGeom>
              <a:avLst/>
              <a:gdLst>
                <a:gd name="T0" fmla="*/ 0 w 1214"/>
                <a:gd name="T1" fmla="*/ 73 h 1342"/>
                <a:gd name="T2" fmla="*/ 1134 w 1214"/>
                <a:gd name="T3" fmla="*/ 0 h 1342"/>
                <a:gd name="T4" fmla="*/ 1214 w 1214"/>
                <a:gd name="T5" fmla="*/ 1269 h 1342"/>
                <a:gd name="T6" fmla="*/ 80 w 1214"/>
                <a:gd name="T7" fmla="*/ 1342 h 1342"/>
                <a:gd name="T8" fmla="*/ 0 w 1214"/>
                <a:gd name="T9" fmla="*/ 73 h 1342"/>
              </a:gdLst>
              <a:ahLst/>
              <a:cxnLst>
                <a:cxn ang="0">
                  <a:pos x="T0" y="T1"/>
                </a:cxn>
                <a:cxn ang="0">
                  <a:pos x="T2" y="T3"/>
                </a:cxn>
                <a:cxn ang="0">
                  <a:pos x="T4" y="T5"/>
                </a:cxn>
                <a:cxn ang="0">
                  <a:pos x="T6" y="T7"/>
                </a:cxn>
                <a:cxn ang="0">
                  <a:pos x="T8" y="T9"/>
                </a:cxn>
              </a:cxnLst>
              <a:rect l="0" t="0" r="r" b="b"/>
              <a:pathLst>
                <a:path w="1214" h="1342">
                  <a:moveTo>
                    <a:pt x="0" y="73"/>
                  </a:moveTo>
                  <a:lnTo>
                    <a:pt x="1134" y="0"/>
                  </a:lnTo>
                  <a:lnTo>
                    <a:pt x="1214" y="1269"/>
                  </a:lnTo>
                  <a:lnTo>
                    <a:pt x="80" y="1342"/>
                  </a:lnTo>
                  <a:lnTo>
                    <a:pt x="0" y="73"/>
                  </a:ln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01" name="Freeform 561">
              <a:extLst>
                <a:ext uri="{FF2B5EF4-FFF2-40B4-BE49-F238E27FC236}">
                  <a16:creationId xmlns:a16="http://schemas.microsoft.com/office/drawing/2014/main" id="{41ED3C44-733E-CC2B-30AC-C93E57E665A9}"/>
                </a:ext>
              </a:extLst>
            </p:cNvPr>
            <p:cNvSpPr>
              <a:spLocks/>
            </p:cNvSpPr>
            <p:nvPr/>
          </p:nvSpPr>
          <p:spPr bwMode="auto">
            <a:xfrm>
              <a:off x="8774701" y="2412042"/>
              <a:ext cx="442408" cy="469376"/>
            </a:xfrm>
            <a:custGeom>
              <a:avLst/>
              <a:gdLst>
                <a:gd name="T0" fmla="*/ 656 w 710"/>
                <a:gd name="T1" fmla="*/ 115 h 756"/>
                <a:gd name="T2" fmla="*/ 674 w 710"/>
                <a:gd name="T3" fmla="*/ 151 h 756"/>
                <a:gd name="T4" fmla="*/ 710 w 710"/>
                <a:gd name="T5" fmla="*/ 713 h 756"/>
                <a:gd name="T6" fmla="*/ 47 w 710"/>
                <a:gd name="T7" fmla="*/ 756 h 756"/>
                <a:gd name="T8" fmla="*/ 0 w 710"/>
                <a:gd name="T9" fmla="*/ 11 h 756"/>
                <a:gd name="T10" fmla="*/ 255 w 710"/>
                <a:gd name="T11" fmla="*/ 1 h 756"/>
                <a:gd name="T12" fmla="*/ 293 w 710"/>
                <a:gd name="T13" fmla="*/ 7 h 756"/>
                <a:gd name="T14" fmla="*/ 656 w 710"/>
                <a:gd name="T15" fmla="*/ 115 h 7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10" h="756">
                  <a:moveTo>
                    <a:pt x="656" y="115"/>
                  </a:moveTo>
                  <a:cubicBezTo>
                    <a:pt x="666" y="118"/>
                    <a:pt x="673" y="129"/>
                    <a:pt x="674" y="151"/>
                  </a:cubicBezTo>
                  <a:cubicBezTo>
                    <a:pt x="686" y="329"/>
                    <a:pt x="710" y="713"/>
                    <a:pt x="710" y="713"/>
                  </a:cubicBezTo>
                  <a:cubicBezTo>
                    <a:pt x="47" y="756"/>
                    <a:pt x="47" y="756"/>
                    <a:pt x="47" y="756"/>
                  </a:cubicBezTo>
                  <a:cubicBezTo>
                    <a:pt x="0" y="11"/>
                    <a:pt x="0" y="11"/>
                    <a:pt x="0" y="11"/>
                  </a:cubicBezTo>
                  <a:cubicBezTo>
                    <a:pt x="0" y="11"/>
                    <a:pt x="139" y="2"/>
                    <a:pt x="255" y="1"/>
                  </a:cubicBezTo>
                  <a:cubicBezTo>
                    <a:pt x="266" y="0"/>
                    <a:pt x="279" y="3"/>
                    <a:pt x="293" y="7"/>
                  </a:cubicBezTo>
                  <a:lnTo>
                    <a:pt x="656" y="115"/>
                  </a:lnTo>
                  <a:close/>
                </a:path>
              </a:pathLst>
            </a:custGeom>
            <a:solidFill>
              <a:srgbClr val="E8E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02" name="Freeform 562">
              <a:extLst>
                <a:ext uri="{FF2B5EF4-FFF2-40B4-BE49-F238E27FC236}">
                  <a16:creationId xmlns:a16="http://schemas.microsoft.com/office/drawing/2014/main" id="{E8BABC6F-3351-BDB8-4A9C-B75738535BE1}"/>
                </a:ext>
              </a:extLst>
            </p:cNvPr>
            <p:cNvSpPr>
              <a:spLocks/>
            </p:cNvSpPr>
            <p:nvPr/>
          </p:nvSpPr>
          <p:spPr bwMode="auto">
            <a:xfrm>
              <a:off x="8957277" y="2416416"/>
              <a:ext cx="226671" cy="125361"/>
            </a:xfrm>
            <a:custGeom>
              <a:avLst/>
              <a:gdLst>
                <a:gd name="T0" fmla="*/ 364 w 364"/>
                <a:gd name="T1" fmla="*/ 108 h 202"/>
                <a:gd name="T2" fmla="*/ 0 w 364"/>
                <a:gd name="T3" fmla="*/ 0 h 202"/>
                <a:gd name="T4" fmla="*/ 0 w 364"/>
                <a:gd name="T5" fmla="*/ 0 h 202"/>
                <a:gd name="T6" fmla="*/ 287 w 364"/>
                <a:gd name="T7" fmla="*/ 202 h 202"/>
                <a:gd name="T8" fmla="*/ 352 w 364"/>
                <a:gd name="T9" fmla="*/ 109 h 202"/>
                <a:gd name="T10" fmla="*/ 363 w 364"/>
                <a:gd name="T11" fmla="*/ 108 h 202"/>
                <a:gd name="T12" fmla="*/ 364 w 364"/>
                <a:gd name="T13" fmla="*/ 108 h 202"/>
              </a:gdLst>
              <a:ahLst/>
              <a:cxnLst>
                <a:cxn ang="0">
                  <a:pos x="T0" y="T1"/>
                </a:cxn>
                <a:cxn ang="0">
                  <a:pos x="T2" y="T3"/>
                </a:cxn>
                <a:cxn ang="0">
                  <a:pos x="T4" y="T5"/>
                </a:cxn>
                <a:cxn ang="0">
                  <a:pos x="T6" y="T7"/>
                </a:cxn>
                <a:cxn ang="0">
                  <a:pos x="T8" y="T9"/>
                </a:cxn>
                <a:cxn ang="0">
                  <a:pos x="T10" y="T11"/>
                </a:cxn>
                <a:cxn ang="0">
                  <a:pos x="T12" y="T13"/>
                </a:cxn>
              </a:cxnLst>
              <a:rect l="0" t="0" r="r" b="b"/>
              <a:pathLst>
                <a:path w="364" h="202">
                  <a:moveTo>
                    <a:pt x="364" y="108"/>
                  </a:moveTo>
                  <a:cubicBezTo>
                    <a:pt x="0" y="0"/>
                    <a:pt x="0" y="0"/>
                    <a:pt x="0" y="0"/>
                  </a:cubicBezTo>
                  <a:cubicBezTo>
                    <a:pt x="0" y="0"/>
                    <a:pt x="0" y="0"/>
                    <a:pt x="0" y="0"/>
                  </a:cubicBezTo>
                  <a:cubicBezTo>
                    <a:pt x="112" y="36"/>
                    <a:pt x="287" y="202"/>
                    <a:pt x="287" y="202"/>
                  </a:cubicBezTo>
                  <a:cubicBezTo>
                    <a:pt x="287" y="202"/>
                    <a:pt x="324" y="118"/>
                    <a:pt x="352" y="109"/>
                  </a:cubicBezTo>
                  <a:cubicBezTo>
                    <a:pt x="356" y="107"/>
                    <a:pt x="360" y="107"/>
                    <a:pt x="363" y="108"/>
                  </a:cubicBezTo>
                  <a:lnTo>
                    <a:pt x="364" y="108"/>
                  </a:ln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03" name="Freeform 563">
              <a:extLst>
                <a:ext uri="{FF2B5EF4-FFF2-40B4-BE49-F238E27FC236}">
                  <a16:creationId xmlns:a16="http://schemas.microsoft.com/office/drawing/2014/main" id="{6B2446E6-DD1F-F24E-14B1-C630349E5683}"/>
                </a:ext>
              </a:extLst>
            </p:cNvPr>
            <p:cNvSpPr>
              <a:spLocks noEditPoints="1"/>
            </p:cNvSpPr>
            <p:nvPr/>
          </p:nvSpPr>
          <p:spPr bwMode="auto">
            <a:xfrm>
              <a:off x="8925208" y="2841695"/>
              <a:ext cx="197881" cy="73249"/>
            </a:xfrm>
            <a:custGeom>
              <a:avLst/>
              <a:gdLst>
                <a:gd name="T0" fmla="*/ 249 w 317"/>
                <a:gd name="T1" fmla="*/ 76 h 118"/>
                <a:gd name="T2" fmla="*/ 223 w 317"/>
                <a:gd name="T3" fmla="*/ 79 h 118"/>
                <a:gd name="T4" fmla="*/ 196 w 317"/>
                <a:gd name="T5" fmla="*/ 111 h 118"/>
                <a:gd name="T6" fmla="*/ 139 w 317"/>
                <a:gd name="T7" fmla="*/ 117 h 118"/>
                <a:gd name="T8" fmla="*/ 106 w 317"/>
                <a:gd name="T9" fmla="*/ 91 h 118"/>
                <a:gd name="T10" fmla="*/ 80 w 317"/>
                <a:gd name="T11" fmla="*/ 94 h 118"/>
                <a:gd name="T12" fmla="*/ 0 w 317"/>
                <a:gd name="T13" fmla="*/ 32 h 118"/>
                <a:gd name="T14" fmla="*/ 316 w 317"/>
                <a:gd name="T15" fmla="*/ 0 h 118"/>
                <a:gd name="T16" fmla="*/ 249 w 317"/>
                <a:gd name="T17" fmla="*/ 76 h 118"/>
                <a:gd name="T18" fmla="*/ 167 w 317"/>
                <a:gd name="T19" fmla="*/ 106 h 118"/>
                <a:gd name="T20" fmla="*/ 167 w 317"/>
                <a:gd name="T21" fmla="*/ 106 h 118"/>
                <a:gd name="T22" fmla="*/ 175 w 317"/>
                <a:gd name="T23" fmla="*/ 96 h 118"/>
                <a:gd name="T24" fmla="*/ 165 w 317"/>
                <a:gd name="T25" fmla="*/ 88 h 118"/>
                <a:gd name="T26" fmla="*/ 157 w 317"/>
                <a:gd name="T27" fmla="*/ 98 h 118"/>
                <a:gd name="T28" fmla="*/ 167 w 317"/>
                <a:gd name="T29" fmla="*/ 10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7" h="118">
                  <a:moveTo>
                    <a:pt x="249" y="76"/>
                  </a:moveTo>
                  <a:cubicBezTo>
                    <a:pt x="223" y="79"/>
                    <a:pt x="223" y="79"/>
                    <a:pt x="223" y="79"/>
                  </a:cubicBezTo>
                  <a:cubicBezTo>
                    <a:pt x="224" y="95"/>
                    <a:pt x="212" y="109"/>
                    <a:pt x="196" y="111"/>
                  </a:cubicBezTo>
                  <a:cubicBezTo>
                    <a:pt x="139" y="117"/>
                    <a:pt x="139" y="117"/>
                    <a:pt x="139" y="117"/>
                  </a:cubicBezTo>
                  <a:cubicBezTo>
                    <a:pt x="123" y="118"/>
                    <a:pt x="108" y="107"/>
                    <a:pt x="106" y="91"/>
                  </a:cubicBezTo>
                  <a:cubicBezTo>
                    <a:pt x="80" y="94"/>
                    <a:pt x="80" y="94"/>
                    <a:pt x="80" y="94"/>
                  </a:cubicBezTo>
                  <a:cubicBezTo>
                    <a:pt x="41" y="97"/>
                    <a:pt x="6" y="70"/>
                    <a:pt x="0" y="32"/>
                  </a:cubicBezTo>
                  <a:cubicBezTo>
                    <a:pt x="316" y="0"/>
                    <a:pt x="316" y="0"/>
                    <a:pt x="316" y="0"/>
                  </a:cubicBezTo>
                  <a:cubicBezTo>
                    <a:pt x="317" y="39"/>
                    <a:pt x="288" y="72"/>
                    <a:pt x="249" y="76"/>
                  </a:cubicBezTo>
                  <a:close/>
                  <a:moveTo>
                    <a:pt x="167" y="106"/>
                  </a:moveTo>
                  <a:cubicBezTo>
                    <a:pt x="167" y="106"/>
                    <a:pt x="167" y="106"/>
                    <a:pt x="167" y="106"/>
                  </a:cubicBezTo>
                  <a:cubicBezTo>
                    <a:pt x="172" y="106"/>
                    <a:pt x="176" y="101"/>
                    <a:pt x="175" y="96"/>
                  </a:cubicBezTo>
                  <a:cubicBezTo>
                    <a:pt x="175" y="91"/>
                    <a:pt x="170" y="87"/>
                    <a:pt x="165" y="88"/>
                  </a:cubicBezTo>
                  <a:cubicBezTo>
                    <a:pt x="160" y="88"/>
                    <a:pt x="156" y="93"/>
                    <a:pt x="157" y="98"/>
                  </a:cubicBezTo>
                  <a:cubicBezTo>
                    <a:pt x="157" y="103"/>
                    <a:pt x="162" y="107"/>
                    <a:pt x="167" y="106"/>
                  </a:cubicBez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04" name="Freeform 564">
              <a:extLst>
                <a:ext uri="{FF2B5EF4-FFF2-40B4-BE49-F238E27FC236}">
                  <a16:creationId xmlns:a16="http://schemas.microsoft.com/office/drawing/2014/main" id="{F1552704-1C19-309F-2175-78D70494CBD5}"/>
                </a:ext>
              </a:extLst>
            </p:cNvPr>
            <p:cNvSpPr>
              <a:spLocks/>
            </p:cNvSpPr>
            <p:nvPr/>
          </p:nvSpPr>
          <p:spPr bwMode="auto">
            <a:xfrm>
              <a:off x="8925208" y="2841695"/>
              <a:ext cx="197152" cy="24781"/>
            </a:xfrm>
            <a:custGeom>
              <a:avLst/>
              <a:gdLst>
                <a:gd name="T0" fmla="*/ 1 w 316"/>
                <a:gd name="T1" fmla="*/ 40 h 40"/>
                <a:gd name="T2" fmla="*/ 0 w 316"/>
                <a:gd name="T3" fmla="*/ 32 h 40"/>
                <a:gd name="T4" fmla="*/ 315 w 316"/>
                <a:gd name="T5" fmla="*/ 0 h 40"/>
                <a:gd name="T6" fmla="*/ 316 w 316"/>
                <a:gd name="T7" fmla="*/ 9 h 40"/>
                <a:gd name="T8" fmla="*/ 316 w 316"/>
                <a:gd name="T9" fmla="*/ 9 h 40"/>
                <a:gd name="T10" fmla="*/ 1 w 316"/>
                <a:gd name="T11" fmla="*/ 40 h 40"/>
              </a:gdLst>
              <a:ahLst/>
              <a:cxnLst>
                <a:cxn ang="0">
                  <a:pos x="T0" y="T1"/>
                </a:cxn>
                <a:cxn ang="0">
                  <a:pos x="T2" y="T3"/>
                </a:cxn>
                <a:cxn ang="0">
                  <a:pos x="T4" y="T5"/>
                </a:cxn>
                <a:cxn ang="0">
                  <a:pos x="T6" y="T7"/>
                </a:cxn>
                <a:cxn ang="0">
                  <a:pos x="T8" y="T9"/>
                </a:cxn>
                <a:cxn ang="0">
                  <a:pos x="T10" y="T11"/>
                </a:cxn>
              </a:cxnLst>
              <a:rect l="0" t="0" r="r" b="b"/>
              <a:pathLst>
                <a:path w="316" h="40">
                  <a:moveTo>
                    <a:pt x="1" y="40"/>
                  </a:moveTo>
                  <a:cubicBezTo>
                    <a:pt x="1" y="38"/>
                    <a:pt x="0" y="35"/>
                    <a:pt x="0" y="32"/>
                  </a:cubicBezTo>
                  <a:cubicBezTo>
                    <a:pt x="315" y="0"/>
                    <a:pt x="315" y="0"/>
                    <a:pt x="315" y="0"/>
                  </a:cubicBezTo>
                  <a:cubicBezTo>
                    <a:pt x="316" y="9"/>
                    <a:pt x="316" y="9"/>
                    <a:pt x="316" y="9"/>
                  </a:cubicBezTo>
                  <a:cubicBezTo>
                    <a:pt x="316" y="9"/>
                    <a:pt x="316" y="9"/>
                    <a:pt x="316" y="9"/>
                  </a:cubicBezTo>
                  <a:lnTo>
                    <a:pt x="1" y="40"/>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05" name="Freeform 565">
              <a:extLst>
                <a:ext uri="{FF2B5EF4-FFF2-40B4-BE49-F238E27FC236}">
                  <a16:creationId xmlns:a16="http://schemas.microsoft.com/office/drawing/2014/main" id="{EAB93212-E62A-D777-3247-83FC2A596673}"/>
                </a:ext>
              </a:extLst>
            </p:cNvPr>
            <p:cNvSpPr>
              <a:spLocks/>
            </p:cNvSpPr>
            <p:nvPr/>
          </p:nvSpPr>
          <p:spPr bwMode="auto">
            <a:xfrm>
              <a:off x="8536369" y="2277935"/>
              <a:ext cx="318505" cy="419814"/>
            </a:xfrm>
            <a:custGeom>
              <a:avLst/>
              <a:gdLst>
                <a:gd name="T0" fmla="*/ 400 w 874"/>
                <a:gd name="T1" fmla="*/ 1152 h 1152"/>
                <a:gd name="T2" fmla="*/ 0 w 874"/>
                <a:gd name="T3" fmla="*/ 196 h 1152"/>
                <a:gd name="T4" fmla="*/ 472 w 874"/>
                <a:gd name="T5" fmla="*/ 0 h 1152"/>
                <a:gd name="T6" fmla="*/ 874 w 874"/>
                <a:gd name="T7" fmla="*/ 954 h 1152"/>
                <a:gd name="T8" fmla="*/ 400 w 874"/>
                <a:gd name="T9" fmla="*/ 1152 h 1152"/>
              </a:gdLst>
              <a:ahLst/>
              <a:cxnLst>
                <a:cxn ang="0">
                  <a:pos x="T0" y="T1"/>
                </a:cxn>
                <a:cxn ang="0">
                  <a:pos x="T2" y="T3"/>
                </a:cxn>
                <a:cxn ang="0">
                  <a:pos x="T4" y="T5"/>
                </a:cxn>
                <a:cxn ang="0">
                  <a:pos x="T6" y="T7"/>
                </a:cxn>
                <a:cxn ang="0">
                  <a:pos x="T8" y="T9"/>
                </a:cxn>
              </a:cxnLst>
              <a:rect l="0" t="0" r="r" b="b"/>
              <a:pathLst>
                <a:path w="874" h="1152">
                  <a:moveTo>
                    <a:pt x="400" y="1152"/>
                  </a:moveTo>
                  <a:lnTo>
                    <a:pt x="0" y="196"/>
                  </a:lnTo>
                  <a:lnTo>
                    <a:pt x="472" y="0"/>
                  </a:lnTo>
                  <a:lnTo>
                    <a:pt x="874" y="954"/>
                  </a:lnTo>
                  <a:lnTo>
                    <a:pt x="400" y="1152"/>
                  </a:ln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06" name="Freeform 566">
              <a:extLst>
                <a:ext uri="{FF2B5EF4-FFF2-40B4-BE49-F238E27FC236}">
                  <a16:creationId xmlns:a16="http://schemas.microsoft.com/office/drawing/2014/main" id="{B6516072-47D1-2B7B-2FBA-F01F9AD39117}"/>
                </a:ext>
              </a:extLst>
            </p:cNvPr>
            <p:cNvSpPr>
              <a:spLocks/>
            </p:cNvSpPr>
            <p:nvPr/>
          </p:nvSpPr>
          <p:spPr bwMode="auto">
            <a:xfrm>
              <a:off x="8536369" y="2349362"/>
              <a:ext cx="175651" cy="348387"/>
            </a:xfrm>
            <a:custGeom>
              <a:avLst/>
              <a:gdLst>
                <a:gd name="T0" fmla="*/ 482 w 482"/>
                <a:gd name="T1" fmla="*/ 361 h 956"/>
                <a:gd name="T2" fmla="*/ 0 w 482"/>
                <a:gd name="T3" fmla="*/ 0 h 956"/>
                <a:gd name="T4" fmla="*/ 400 w 482"/>
                <a:gd name="T5" fmla="*/ 956 h 956"/>
                <a:gd name="T6" fmla="*/ 482 w 482"/>
                <a:gd name="T7" fmla="*/ 361 h 956"/>
              </a:gdLst>
              <a:ahLst/>
              <a:cxnLst>
                <a:cxn ang="0">
                  <a:pos x="T0" y="T1"/>
                </a:cxn>
                <a:cxn ang="0">
                  <a:pos x="T2" y="T3"/>
                </a:cxn>
                <a:cxn ang="0">
                  <a:pos x="T4" y="T5"/>
                </a:cxn>
                <a:cxn ang="0">
                  <a:pos x="T6" y="T7"/>
                </a:cxn>
              </a:cxnLst>
              <a:rect l="0" t="0" r="r" b="b"/>
              <a:pathLst>
                <a:path w="482" h="956">
                  <a:moveTo>
                    <a:pt x="482" y="361"/>
                  </a:moveTo>
                  <a:lnTo>
                    <a:pt x="0" y="0"/>
                  </a:lnTo>
                  <a:lnTo>
                    <a:pt x="400" y="956"/>
                  </a:lnTo>
                  <a:lnTo>
                    <a:pt x="482" y="361"/>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07" name="Freeform 567">
              <a:extLst>
                <a:ext uri="{FF2B5EF4-FFF2-40B4-BE49-F238E27FC236}">
                  <a16:creationId xmlns:a16="http://schemas.microsoft.com/office/drawing/2014/main" id="{AC7BC090-BB58-2766-CB70-1FBC4D5AFF35}"/>
                </a:ext>
              </a:extLst>
            </p:cNvPr>
            <p:cNvSpPr>
              <a:spLocks/>
            </p:cNvSpPr>
            <p:nvPr/>
          </p:nvSpPr>
          <p:spPr bwMode="auto">
            <a:xfrm>
              <a:off x="8646060" y="2425161"/>
              <a:ext cx="264206" cy="215373"/>
            </a:xfrm>
            <a:custGeom>
              <a:avLst/>
              <a:gdLst>
                <a:gd name="T0" fmla="*/ 683 w 725"/>
                <a:gd name="T1" fmla="*/ 591 h 591"/>
                <a:gd name="T2" fmla="*/ 0 w 725"/>
                <a:gd name="T3" fmla="*/ 53 h 591"/>
                <a:gd name="T4" fmla="*/ 41 w 725"/>
                <a:gd name="T5" fmla="*/ 0 h 591"/>
                <a:gd name="T6" fmla="*/ 725 w 725"/>
                <a:gd name="T7" fmla="*/ 540 h 591"/>
                <a:gd name="T8" fmla="*/ 717 w 725"/>
                <a:gd name="T9" fmla="*/ 576 h 591"/>
                <a:gd name="T10" fmla="*/ 683 w 725"/>
                <a:gd name="T11" fmla="*/ 591 h 591"/>
              </a:gdLst>
              <a:ahLst/>
              <a:cxnLst>
                <a:cxn ang="0">
                  <a:pos x="T0" y="T1"/>
                </a:cxn>
                <a:cxn ang="0">
                  <a:pos x="T2" y="T3"/>
                </a:cxn>
                <a:cxn ang="0">
                  <a:pos x="T4" y="T5"/>
                </a:cxn>
                <a:cxn ang="0">
                  <a:pos x="T6" y="T7"/>
                </a:cxn>
                <a:cxn ang="0">
                  <a:pos x="T8" y="T9"/>
                </a:cxn>
                <a:cxn ang="0">
                  <a:pos x="T10" y="T11"/>
                </a:cxn>
              </a:cxnLst>
              <a:rect l="0" t="0" r="r" b="b"/>
              <a:pathLst>
                <a:path w="725" h="591">
                  <a:moveTo>
                    <a:pt x="683" y="591"/>
                  </a:moveTo>
                  <a:lnTo>
                    <a:pt x="0" y="53"/>
                  </a:lnTo>
                  <a:lnTo>
                    <a:pt x="41" y="0"/>
                  </a:lnTo>
                  <a:lnTo>
                    <a:pt x="725" y="540"/>
                  </a:lnTo>
                  <a:lnTo>
                    <a:pt x="717" y="576"/>
                  </a:lnTo>
                  <a:lnTo>
                    <a:pt x="683" y="591"/>
                  </a:lnTo>
                  <a:close/>
                </a:path>
              </a:pathLst>
            </a:custGeom>
            <a:solidFill>
              <a:srgbClr val="4454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08" name="Freeform 568">
              <a:extLst>
                <a:ext uri="{FF2B5EF4-FFF2-40B4-BE49-F238E27FC236}">
                  <a16:creationId xmlns:a16="http://schemas.microsoft.com/office/drawing/2014/main" id="{5ABAF43A-7F78-CE98-5B3E-736C49A1A04D}"/>
                </a:ext>
              </a:extLst>
            </p:cNvPr>
            <p:cNvSpPr>
              <a:spLocks/>
            </p:cNvSpPr>
            <p:nvPr/>
          </p:nvSpPr>
          <p:spPr bwMode="auto">
            <a:xfrm>
              <a:off x="8646060" y="2434272"/>
              <a:ext cx="263842" cy="206262"/>
            </a:xfrm>
            <a:custGeom>
              <a:avLst/>
              <a:gdLst>
                <a:gd name="T0" fmla="*/ 683 w 724"/>
                <a:gd name="T1" fmla="*/ 566 h 566"/>
                <a:gd name="T2" fmla="*/ 0 w 724"/>
                <a:gd name="T3" fmla="*/ 28 h 566"/>
                <a:gd name="T4" fmla="*/ 21 w 724"/>
                <a:gd name="T5" fmla="*/ 0 h 566"/>
                <a:gd name="T6" fmla="*/ 724 w 724"/>
                <a:gd name="T7" fmla="*/ 557 h 566"/>
                <a:gd name="T8" fmla="*/ 683 w 724"/>
                <a:gd name="T9" fmla="*/ 566 h 566"/>
              </a:gdLst>
              <a:ahLst/>
              <a:cxnLst>
                <a:cxn ang="0">
                  <a:pos x="T0" y="T1"/>
                </a:cxn>
                <a:cxn ang="0">
                  <a:pos x="T2" y="T3"/>
                </a:cxn>
                <a:cxn ang="0">
                  <a:pos x="T4" y="T5"/>
                </a:cxn>
                <a:cxn ang="0">
                  <a:pos x="T6" y="T7"/>
                </a:cxn>
                <a:cxn ang="0">
                  <a:pos x="T8" y="T9"/>
                </a:cxn>
              </a:cxnLst>
              <a:rect l="0" t="0" r="r" b="b"/>
              <a:pathLst>
                <a:path w="724" h="566">
                  <a:moveTo>
                    <a:pt x="683" y="566"/>
                  </a:moveTo>
                  <a:lnTo>
                    <a:pt x="0" y="28"/>
                  </a:lnTo>
                  <a:lnTo>
                    <a:pt x="21" y="0"/>
                  </a:lnTo>
                  <a:lnTo>
                    <a:pt x="724" y="557"/>
                  </a:lnTo>
                  <a:lnTo>
                    <a:pt x="683" y="566"/>
                  </a:lnTo>
                  <a:close/>
                </a:path>
              </a:pathLst>
            </a:custGeom>
            <a:solidFill>
              <a:srgbClr val="3946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09" name="Freeform 569">
              <a:extLst>
                <a:ext uri="{FF2B5EF4-FFF2-40B4-BE49-F238E27FC236}">
                  <a16:creationId xmlns:a16="http://schemas.microsoft.com/office/drawing/2014/main" id="{615DBB82-56AB-56D4-F2F6-821CF9A80A25}"/>
                </a:ext>
              </a:extLst>
            </p:cNvPr>
            <p:cNvSpPr>
              <a:spLocks/>
            </p:cNvSpPr>
            <p:nvPr/>
          </p:nvSpPr>
          <p:spPr bwMode="auto">
            <a:xfrm>
              <a:off x="8893503" y="2620491"/>
              <a:ext cx="57579" cy="48468"/>
            </a:xfrm>
            <a:custGeom>
              <a:avLst/>
              <a:gdLst>
                <a:gd name="T0" fmla="*/ 29 w 92"/>
                <a:gd name="T1" fmla="*/ 4 h 78"/>
                <a:gd name="T2" fmla="*/ 92 w 92"/>
                <a:gd name="T3" fmla="*/ 78 h 78"/>
                <a:gd name="T4" fmla="*/ 5 w 92"/>
                <a:gd name="T5" fmla="*/ 35 h 78"/>
                <a:gd name="T6" fmla="*/ 2 w 92"/>
                <a:gd name="T7" fmla="*/ 23 h 78"/>
                <a:gd name="T8" fmla="*/ 21 w 92"/>
                <a:gd name="T9" fmla="*/ 23 h 78"/>
                <a:gd name="T10" fmla="*/ 17 w 92"/>
                <a:gd name="T11" fmla="*/ 4 h 78"/>
                <a:gd name="T12" fmla="*/ 29 w 92"/>
                <a:gd name="T13" fmla="*/ 4 h 78"/>
              </a:gdLst>
              <a:ahLst/>
              <a:cxnLst>
                <a:cxn ang="0">
                  <a:pos x="T0" y="T1"/>
                </a:cxn>
                <a:cxn ang="0">
                  <a:pos x="T2" y="T3"/>
                </a:cxn>
                <a:cxn ang="0">
                  <a:pos x="T4" y="T5"/>
                </a:cxn>
                <a:cxn ang="0">
                  <a:pos x="T6" y="T7"/>
                </a:cxn>
                <a:cxn ang="0">
                  <a:pos x="T8" y="T9"/>
                </a:cxn>
                <a:cxn ang="0">
                  <a:pos x="T10" y="T11"/>
                </a:cxn>
                <a:cxn ang="0">
                  <a:pos x="T12" y="T13"/>
                </a:cxn>
              </a:cxnLst>
              <a:rect l="0" t="0" r="r" b="b"/>
              <a:pathLst>
                <a:path w="92" h="78">
                  <a:moveTo>
                    <a:pt x="29" y="4"/>
                  </a:moveTo>
                  <a:cubicBezTo>
                    <a:pt x="92" y="78"/>
                    <a:pt x="92" y="78"/>
                    <a:pt x="92" y="78"/>
                  </a:cubicBezTo>
                  <a:cubicBezTo>
                    <a:pt x="5" y="35"/>
                    <a:pt x="5" y="35"/>
                    <a:pt x="5" y="35"/>
                  </a:cubicBezTo>
                  <a:cubicBezTo>
                    <a:pt x="4" y="31"/>
                    <a:pt x="0" y="26"/>
                    <a:pt x="2" y="23"/>
                  </a:cubicBezTo>
                  <a:cubicBezTo>
                    <a:pt x="6" y="18"/>
                    <a:pt x="16" y="30"/>
                    <a:pt x="21" y="23"/>
                  </a:cubicBezTo>
                  <a:cubicBezTo>
                    <a:pt x="26" y="16"/>
                    <a:pt x="13" y="9"/>
                    <a:pt x="17" y="4"/>
                  </a:cubicBezTo>
                  <a:cubicBezTo>
                    <a:pt x="20" y="0"/>
                    <a:pt x="29" y="4"/>
                    <a:pt x="29" y="4"/>
                  </a:cubicBezTo>
                  <a:close/>
                </a:path>
              </a:pathLst>
            </a:custGeom>
            <a:solidFill>
              <a:srgbClr val="FBD2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10" name="Freeform 570">
              <a:extLst>
                <a:ext uri="{FF2B5EF4-FFF2-40B4-BE49-F238E27FC236}">
                  <a16:creationId xmlns:a16="http://schemas.microsoft.com/office/drawing/2014/main" id="{5FCC5F3F-42B5-056C-BFEA-AD3A9EC20ED6}"/>
                </a:ext>
              </a:extLst>
            </p:cNvPr>
            <p:cNvSpPr>
              <a:spLocks/>
            </p:cNvSpPr>
            <p:nvPr/>
          </p:nvSpPr>
          <p:spPr bwMode="auto">
            <a:xfrm>
              <a:off x="8893503" y="2631789"/>
              <a:ext cx="57579" cy="37171"/>
            </a:xfrm>
            <a:custGeom>
              <a:avLst/>
              <a:gdLst>
                <a:gd name="T0" fmla="*/ 92 w 92"/>
                <a:gd name="T1" fmla="*/ 60 h 60"/>
                <a:gd name="T2" fmla="*/ 5 w 92"/>
                <a:gd name="T3" fmla="*/ 17 h 60"/>
                <a:gd name="T4" fmla="*/ 2 w 92"/>
                <a:gd name="T5" fmla="*/ 5 h 60"/>
                <a:gd name="T6" fmla="*/ 21 w 92"/>
                <a:gd name="T7" fmla="*/ 5 h 60"/>
                <a:gd name="T8" fmla="*/ 21 w 92"/>
                <a:gd name="T9" fmla="*/ 4 h 60"/>
                <a:gd name="T10" fmla="*/ 92 w 92"/>
                <a:gd name="T11" fmla="*/ 60 h 60"/>
              </a:gdLst>
              <a:ahLst/>
              <a:cxnLst>
                <a:cxn ang="0">
                  <a:pos x="T0" y="T1"/>
                </a:cxn>
                <a:cxn ang="0">
                  <a:pos x="T2" y="T3"/>
                </a:cxn>
                <a:cxn ang="0">
                  <a:pos x="T4" y="T5"/>
                </a:cxn>
                <a:cxn ang="0">
                  <a:pos x="T6" y="T7"/>
                </a:cxn>
                <a:cxn ang="0">
                  <a:pos x="T8" y="T9"/>
                </a:cxn>
                <a:cxn ang="0">
                  <a:pos x="T10" y="T11"/>
                </a:cxn>
              </a:cxnLst>
              <a:rect l="0" t="0" r="r" b="b"/>
              <a:pathLst>
                <a:path w="92" h="60">
                  <a:moveTo>
                    <a:pt x="92" y="60"/>
                  </a:moveTo>
                  <a:cubicBezTo>
                    <a:pt x="5" y="17"/>
                    <a:pt x="5" y="17"/>
                    <a:pt x="5" y="17"/>
                  </a:cubicBezTo>
                  <a:cubicBezTo>
                    <a:pt x="4" y="13"/>
                    <a:pt x="0" y="8"/>
                    <a:pt x="2" y="5"/>
                  </a:cubicBezTo>
                  <a:cubicBezTo>
                    <a:pt x="6" y="0"/>
                    <a:pt x="16" y="12"/>
                    <a:pt x="21" y="5"/>
                  </a:cubicBezTo>
                  <a:cubicBezTo>
                    <a:pt x="21" y="4"/>
                    <a:pt x="21" y="4"/>
                    <a:pt x="21" y="4"/>
                  </a:cubicBezTo>
                  <a:lnTo>
                    <a:pt x="92" y="60"/>
                  </a:lnTo>
                  <a:close/>
                </a:path>
              </a:pathLst>
            </a:custGeom>
            <a:solidFill>
              <a:srgbClr val="DBB4A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11" name="Freeform 571">
              <a:extLst>
                <a:ext uri="{FF2B5EF4-FFF2-40B4-BE49-F238E27FC236}">
                  <a16:creationId xmlns:a16="http://schemas.microsoft.com/office/drawing/2014/main" id="{CC93650C-E2B6-C205-CAA7-42D53DDA9814}"/>
                </a:ext>
              </a:extLst>
            </p:cNvPr>
            <p:cNvSpPr>
              <a:spLocks/>
            </p:cNvSpPr>
            <p:nvPr/>
          </p:nvSpPr>
          <p:spPr bwMode="auto">
            <a:xfrm>
              <a:off x="8933954" y="2655477"/>
              <a:ext cx="17128" cy="13484"/>
            </a:xfrm>
            <a:custGeom>
              <a:avLst/>
              <a:gdLst>
                <a:gd name="T0" fmla="*/ 14 w 47"/>
                <a:gd name="T1" fmla="*/ 0 h 37"/>
                <a:gd name="T2" fmla="*/ 47 w 47"/>
                <a:gd name="T3" fmla="*/ 37 h 37"/>
                <a:gd name="T4" fmla="*/ 0 w 47"/>
                <a:gd name="T5" fmla="*/ 15 h 37"/>
                <a:gd name="T6" fmla="*/ 14 w 47"/>
                <a:gd name="T7" fmla="*/ 0 h 37"/>
              </a:gdLst>
              <a:ahLst/>
              <a:cxnLst>
                <a:cxn ang="0">
                  <a:pos x="T0" y="T1"/>
                </a:cxn>
                <a:cxn ang="0">
                  <a:pos x="T2" y="T3"/>
                </a:cxn>
                <a:cxn ang="0">
                  <a:pos x="T4" y="T5"/>
                </a:cxn>
                <a:cxn ang="0">
                  <a:pos x="T6" y="T7"/>
                </a:cxn>
              </a:cxnLst>
              <a:rect l="0" t="0" r="r" b="b"/>
              <a:pathLst>
                <a:path w="47" h="37">
                  <a:moveTo>
                    <a:pt x="14" y="0"/>
                  </a:moveTo>
                  <a:lnTo>
                    <a:pt x="47" y="37"/>
                  </a:lnTo>
                  <a:lnTo>
                    <a:pt x="0" y="15"/>
                  </a:lnTo>
                  <a:lnTo>
                    <a:pt x="14" y="0"/>
                  </a:lnTo>
                  <a:close/>
                </a:path>
              </a:pathLst>
            </a:custGeom>
            <a:solidFill>
              <a:srgbClr val="42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12" name="Freeform 572">
              <a:extLst>
                <a:ext uri="{FF2B5EF4-FFF2-40B4-BE49-F238E27FC236}">
                  <a16:creationId xmlns:a16="http://schemas.microsoft.com/office/drawing/2014/main" id="{A46E9B27-5627-27D8-6DC8-2340DE3AE1BB}"/>
                </a:ext>
              </a:extLst>
            </p:cNvPr>
            <p:cNvSpPr>
              <a:spLocks/>
            </p:cNvSpPr>
            <p:nvPr/>
          </p:nvSpPr>
          <p:spPr bwMode="auto">
            <a:xfrm>
              <a:off x="8638772" y="2418968"/>
              <a:ext cx="27332" cy="29154"/>
            </a:xfrm>
            <a:custGeom>
              <a:avLst/>
              <a:gdLst>
                <a:gd name="T0" fmla="*/ 20 w 44"/>
                <a:gd name="T1" fmla="*/ 47 h 47"/>
                <a:gd name="T2" fmla="*/ 2 w 44"/>
                <a:gd name="T3" fmla="*/ 33 h 47"/>
                <a:gd name="T4" fmla="*/ 2 w 44"/>
                <a:gd name="T5" fmla="*/ 25 h 47"/>
                <a:gd name="T6" fmla="*/ 19 w 44"/>
                <a:gd name="T7" fmla="*/ 3 h 47"/>
                <a:gd name="T8" fmla="*/ 27 w 44"/>
                <a:gd name="T9" fmla="*/ 2 h 47"/>
                <a:gd name="T10" fmla="*/ 44 w 44"/>
                <a:gd name="T11" fmla="*/ 16 h 47"/>
                <a:gd name="T12" fmla="*/ 20 w 44"/>
                <a:gd name="T13" fmla="*/ 47 h 47"/>
              </a:gdLst>
              <a:ahLst/>
              <a:cxnLst>
                <a:cxn ang="0">
                  <a:pos x="T0" y="T1"/>
                </a:cxn>
                <a:cxn ang="0">
                  <a:pos x="T2" y="T3"/>
                </a:cxn>
                <a:cxn ang="0">
                  <a:pos x="T4" y="T5"/>
                </a:cxn>
                <a:cxn ang="0">
                  <a:pos x="T6" y="T7"/>
                </a:cxn>
                <a:cxn ang="0">
                  <a:pos x="T8" y="T9"/>
                </a:cxn>
                <a:cxn ang="0">
                  <a:pos x="T10" y="T11"/>
                </a:cxn>
                <a:cxn ang="0">
                  <a:pos x="T12" y="T13"/>
                </a:cxn>
              </a:cxnLst>
              <a:rect l="0" t="0" r="r" b="b"/>
              <a:pathLst>
                <a:path w="44" h="47">
                  <a:moveTo>
                    <a:pt x="20" y="47"/>
                  </a:moveTo>
                  <a:cubicBezTo>
                    <a:pt x="2" y="33"/>
                    <a:pt x="2" y="33"/>
                    <a:pt x="2" y="33"/>
                  </a:cubicBezTo>
                  <a:cubicBezTo>
                    <a:pt x="0" y="31"/>
                    <a:pt x="0" y="28"/>
                    <a:pt x="2" y="25"/>
                  </a:cubicBezTo>
                  <a:cubicBezTo>
                    <a:pt x="19" y="3"/>
                    <a:pt x="19" y="3"/>
                    <a:pt x="19" y="3"/>
                  </a:cubicBezTo>
                  <a:cubicBezTo>
                    <a:pt x="21" y="1"/>
                    <a:pt x="24" y="0"/>
                    <a:pt x="27" y="2"/>
                  </a:cubicBezTo>
                  <a:cubicBezTo>
                    <a:pt x="44" y="16"/>
                    <a:pt x="44" y="16"/>
                    <a:pt x="44" y="16"/>
                  </a:cubicBezTo>
                  <a:lnTo>
                    <a:pt x="20" y="47"/>
                  </a:lnTo>
                  <a:close/>
                </a:path>
              </a:pathLst>
            </a:custGeom>
            <a:solidFill>
              <a:srgbClr val="B37E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13" name="Freeform 573">
              <a:extLst>
                <a:ext uri="{FF2B5EF4-FFF2-40B4-BE49-F238E27FC236}">
                  <a16:creationId xmlns:a16="http://schemas.microsoft.com/office/drawing/2014/main" id="{71EB8F8F-115A-A8E0-D69B-2CDCABC7F880}"/>
                </a:ext>
              </a:extLst>
            </p:cNvPr>
            <p:cNvSpPr>
              <a:spLocks/>
            </p:cNvSpPr>
            <p:nvPr/>
          </p:nvSpPr>
          <p:spPr bwMode="auto">
            <a:xfrm>
              <a:off x="8650433" y="2428077"/>
              <a:ext cx="18221" cy="21865"/>
            </a:xfrm>
            <a:custGeom>
              <a:avLst/>
              <a:gdLst>
                <a:gd name="T0" fmla="*/ 50 w 50"/>
                <a:gd name="T1" fmla="*/ 7 h 60"/>
                <a:gd name="T2" fmla="*/ 9 w 50"/>
                <a:gd name="T3" fmla="*/ 60 h 60"/>
                <a:gd name="T4" fmla="*/ 0 w 50"/>
                <a:gd name="T5" fmla="*/ 53 h 60"/>
                <a:gd name="T6" fmla="*/ 41 w 50"/>
                <a:gd name="T7" fmla="*/ 0 h 60"/>
                <a:gd name="T8" fmla="*/ 50 w 50"/>
                <a:gd name="T9" fmla="*/ 7 h 60"/>
              </a:gdLst>
              <a:ahLst/>
              <a:cxnLst>
                <a:cxn ang="0">
                  <a:pos x="T0" y="T1"/>
                </a:cxn>
                <a:cxn ang="0">
                  <a:pos x="T2" y="T3"/>
                </a:cxn>
                <a:cxn ang="0">
                  <a:pos x="T4" y="T5"/>
                </a:cxn>
                <a:cxn ang="0">
                  <a:pos x="T6" y="T7"/>
                </a:cxn>
                <a:cxn ang="0">
                  <a:pos x="T8" y="T9"/>
                </a:cxn>
              </a:cxnLst>
              <a:rect l="0" t="0" r="r" b="b"/>
              <a:pathLst>
                <a:path w="50" h="60">
                  <a:moveTo>
                    <a:pt x="50" y="7"/>
                  </a:moveTo>
                  <a:lnTo>
                    <a:pt x="9" y="60"/>
                  </a:lnTo>
                  <a:lnTo>
                    <a:pt x="0" y="53"/>
                  </a:lnTo>
                  <a:lnTo>
                    <a:pt x="41" y="0"/>
                  </a:lnTo>
                  <a:lnTo>
                    <a:pt x="50" y="7"/>
                  </a:lnTo>
                  <a:close/>
                </a:path>
              </a:pathLst>
            </a:custGeom>
            <a:solidFill>
              <a:srgbClr val="6F56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14" name="Freeform 574">
              <a:extLst>
                <a:ext uri="{FF2B5EF4-FFF2-40B4-BE49-F238E27FC236}">
                  <a16:creationId xmlns:a16="http://schemas.microsoft.com/office/drawing/2014/main" id="{121ADB47-F36B-FF26-D1A6-837EF69135AA}"/>
                </a:ext>
              </a:extLst>
            </p:cNvPr>
            <p:cNvSpPr>
              <a:spLocks/>
            </p:cNvSpPr>
            <p:nvPr/>
          </p:nvSpPr>
          <p:spPr bwMode="auto">
            <a:xfrm>
              <a:off x="7466063" y="3578558"/>
              <a:ext cx="745608" cy="647942"/>
            </a:xfrm>
            <a:custGeom>
              <a:avLst/>
              <a:gdLst>
                <a:gd name="T0" fmla="*/ 443 w 2046"/>
                <a:gd name="T1" fmla="*/ 1778 h 1778"/>
                <a:gd name="T2" fmla="*/ 0 w 2046"/>
                <a:gd name="T3" fmla="*/ 595 h 1778"/>
                <a:gd name="T4" fmla="*/ 1601 w 2046"/>
                <a:gd name="T5" fmla="*/ 0 h 1778"/>
                <a:gd name="T6" fmla="*/ 2046 w 2046"/>
                <a:gd name="T7" fmla="*/ 1184 h 1778"/>
                <a:gd name="T8" fmla="*/ 443 w 2046"/>
                <a:gd name="T9" fmla="*/ 1778 h 1778"/>
              </a:gdLst>
              <a:ahLst/>
              <a:cxnLst>
                <a:cxn ang="0">
                  <a:pos x="T0" y="T1"/>
                </a:cxn>
                <a:cxn ang="0">
                  <a:pos x="T2" y="T3"/>
                </a:cxn>
                <a:cxn ang="0">
                  <a:pos x="T4" y="T5"/>
                </a:cxn>
                <a:cxn ang="0">
                  <a:pos x="T6" y="T7"/>
                </a:cxn>
                <a:cxn ang="0">
                  <a:pos x="T8" y="T9"/>
                </a:cxn>
              </a:cxnLst>
              <a:rect l="0" t="0" r="r" b="b"/>
              <a:pathLst>
                <a:path w="2046" h="1778">
                  <a:moveTo>
                    <a:pt x="443" y="1778"/>
                  </a:moveTo>
                  <a:lnTo>
                    <a:pt x="0" y="595"/>
                  </a:lnTo>
                  <a:lnTo>
                    <a:pt x="1601" y="0"/>
                  </a:lnTo>
                  <a:lnTo>
                    <a:pt x="2046" y="1184"/>
                  </a:lnTo>
                  <a:lnTo>
                    <a:pt x="443" y="177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15" name="Freeform 575">
              <a:extLst>
                <a:ext uri="{FF2B5EF4-FFF2-40B4-BE49-F238E27FC236}">
                  <a16:creationId xmlns:a16="http://schemas.microsoft.com/office/drawing/2014/main" id="{CF969243-4836-B559-1780-C906589567F6}"/>
                </a:ext>
              </a:extLst>
            </p:cNvPr>
            <p:cNvSpPr>
              <a:spLocks/>
            </p:cNvSpPr>
            <p:nvPr/>
          </p:nvSpPr>
          <p:spPr bwMode="auto">
            <a:xfrm>
              <a:off x="7481003" y="3586575"/>
              <a:ext cx="745608" cy="648307"/>
            </a:xfrm>
            <a:custGeom>
              <a:avLst/>
              <a:gdLst>
                <a:gd name="T0" fmla="*/ 443 w 2046"/>
                <a:gd name="T1" fmla="*/ 1779 h 1779"/>
                <a:gd name="T2" fmla="*/ 0 w 2046"/>
                <a:gd name="T3" fmla="*/ 595 h 1779"/>
                <a:gd name="T4" fmla="*/ 1603 w 2046"/>
                <a:gd name="T5" fmla="*/ 0 h 1779"/>
                <a:gd name="T6" fmla="*/ 2046 w 2046"/>
                <a:gd name="T7" fmla="*/ 1184 h 1779"/>
                <a:gd name="T8" fmla="*/ 443 w 2046"/>
                <a:gd name="T9" fmla="*/ 1779 h 1779"/>
              </a:gdLst>
              <a:ahLst/>
              <a:cxnLst>
                <a:cxn ang="0">
                  <a:pos x="T0" y="T1"/>
                </a:cxn>
                <a:cxn ang="0">
                  <a:pos x="T2" y="T3"/>
                </a:cxn>
                <a:cxn ang="0">
                  <a:pos x="T4" y="T5"/>
                </a:cxn>
                <a:cxn ang="0">
                  <a:pos x="T6" y="T7"/>
                </a:cxn>
                <a:cxn ang="0">
                  <a:pos x="T8" y="T9"/>
                </a:cxn>
              </a:cxnLst>
              <a:rect l="0" t="0" r="r" b="b"/>
              <a:pathLst>
                <a:path w="2046" h="1779">
                  <a:moveTo>
                    <a:pt x="443" y="1779"/>
                  </a:moveTo>
                  <a:lnTo>
                    <a:pt x="0" y="595"/>
                  </a:lnTo>
                  <a:lnTo>
                    <a:pt x="1603" y="0"/>
                  </a:lnTo>
                  <a:lnTo>
                    <a:pt x="2046" y="1184"/>
                  </a:lnTo>
                  <a:lnTo>
                    <a:pt x="443" y="1779"/>
                  </a:lnTo>
                  <a:close/>
                </a:path>
              </a:pathLst>
            </a:custGeom>
            <a:solidFill>
              <a:schemeClr val="accent2">
                <a:lumMod val="60000"/>
                <a:lumOff val="40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16" name="Freeform 576">
              <a:extLst>
                <a:ext uri="{FF2B5EF4-FFF2-40B4-BE49-F238E27FC236}">
                  <a16:creationId xmlns:a16="http://schemas.microsoft.com/office/drawing/2014/main" id="{6A36A70E-6792-5B35-790E-8167A06747FB}"/>
                </a:ext>
              </a:extLst>
            </p:cNvPr>
            <p:cNvSpPr>
              <a:spLocks/>
            </p:cNvSpPr>
            <p:nvPr/>
          </p:nvSpPr>
          <p:spPr bwMode="auto">
            <a:xfrm>
              <a:off x="7510887" y="3591678"/>
              <a:ext cx="752532" cy="661790"/>
            </a:xfrm>
            <a:custGeom>
              <a:avLst/>
              <a:gdLst>
                <a:gd name="T0" fmla="*/ 482 w 2065"/>
                <a:gd name="T1" fmla="*/ 1816 h 1816"/>
                <a:gd name="T2" fmla="*/ 0 w 2065"/>
                <a:gd name="T3" fmla="*/ 647 h 1816"/>
                <a:gd name="T4" fmla="*/ 1582 w 2065"/>
                <a:gd name="T5" fmla="*/ 0 h 1816"/>
                <a:gd name="T6" fmla="*/ 2065 w 2065"/>
                <a:gd name="T7" fmla="*/ 1168 h 1816"/>
                <a:gd name="T8" fmla="*/ 482 w 2065"/>
                <a:gd name="T9" fmla="*/ 1816 h 1816"/>
              </a:gdLst>
              <a:ahLst/>
              <a:cxnLst>
                <a:cxn ang="0">
                  <a:pos x="T0" y="T1"/>
                </a:cxn>
                <a:cxn ang="0">
                  <a:pos x="T2" y="T3"/>
                </a:cxn>
                <a:cxn ang="0">
                  <a:pos x="T4" y="T5"/>
                </a:cxn>
                <a:cxn ang="0">
                  <a:pos x="T6" y="T7"/>
                </a:cxn>
                <a:cxn ang="0">
                  <a:pos x="T8" y="T9"/>
                </a:cxn>
              </a:cxnLst>
              <a:rect l="0" t="0" r="r" b="b"/>
              <a:pathLst>
                <a:path w="2065" h="1816">
                  <a:moveTo>
                    <a:pt x="482" y="1816"/>
                  </a:moveTo>
                  <a:lnTo>
                    <a:pt x="0" y="647"/>
                  </a:lnTo>
                  <a:lnTo>
                    <a:pt x="1582" y="0"/>
                  </a:lnTo>
                  <a:lnTo>
                    <a:pt x="2065" y="1168"/>
                  </a:lnTo>
                  <a:lnTo>
                    <a:pt x="482" y="18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17" name="Freeform 577">
              <a:extLst>
                <a:ext uri="{FF2B5EF4-FFF2-40B4-BE49-F238E27FC236}">
                  <a16:creationId xmlns:a16="http://schemas.microsoft.com/office/drawing/2014/main" id="{509EED07-609C-C0BF-71E2-0B7191B5917A}"/>
                </a:ext>
              </a:extLst>
            </p:cNvPr>
            <p:cNvSpPr>
              <a:spLocks/>
            </p:cNvSpPr>
            <p:nvPr/>
          </p:nvSpPr>
          <p:spPr bwMode="auto">
            <a:xfrm>
              <a:off x="8125667" y="3748015"/>
              <a:ext cx="34620" cy="88190"/>
            </a:xfrm>
            <a:custGeom>
              <a:avLst/>
              <a:gdLst>
                <a:gd name="T0" fmla="*/ 52 w 56"/>
                <a:gd name="T1" fmla="*/ 141 h 142"/>
                <a:gd name="T2" fmla="*/ 45 w 56"/>
                <a:gd name="T3" fmla="*/ 136 h 142"/>
                <a:gd name="T4" fmla="*/ 2 w 56"/>
                <a:gd name="T5" fmla="*/ 8 h 142"/>
                <a:gd name="T6" fmla="*/ 4 w 56"/>
                <a:gd name="T7" fmla="*/ 0 h 142"/>
                <a:gd name="T8" fmla="*/ 11 w 56"/>
                <a:gd name="T9" fmla="*/ 5 h 142"/>
                <a:gd name="T10" fmla="*/ 55 w 56"/>
                <a:gd name="T11" fmla="*/ 133 h 142"/>
                <a:gd name="T12" fmla="*/ 52 w 56"/>
                <a:gd name="T13" fmla="*/ 141 h 142"/>
              </a:gdLst>
              <a:ahLst/>
              <a:cxnLst>
                <a:cxn ang="0">
                  <a:pos x="T0" y="T1"/>
                </a:cxn>
                <a:cxn ang="0">
                  <a:pos x="T2" y="T3"/>
                </a:cxn>
                <a:cxn ang="0">
                  <a:pos x="T4" y="T5"/>
                </a:cxn>
                <a:cxn ang="0">
                  <a:pos x="T6" y="T7"/>
                </a:cxn>
                <a:cxn ang="0">
                  <a:pos x="T8" y="T9"/>
                </a:cxn>
                <a:cxn ang="0">
                  <a:pos x="T10" y="T11"/>
                </a:cxn>
                <a:cxn ang="0">
                  <a:pos x="T12" y="T13"/>
                </a:cxn>
              </a:cxnLst>
              <a:rect l="0" t="0" r="r" b="b"/>
              <a:pathLst>
                <a:path w="56" h="142">
                  <a:moveTo>
                    <a:pt x="52" y="141"/>
                  </a:moveTo>
                  <a:cubicBezTo>
                    <a:pt x="50" y="142"/>
                    <a:pt x="47" y="140"/>
                    <a:pt x="45" y="136"/>
                  </a:cubicBezTo>
                  <a:cubicBezTo>
                    <a:pt x="2" y="8"/>
                    <a:pt x="2" y="8"/>
                    <a:pt x="2" y="8"/>
                  </a:cubicBezTo>
                  <a:cubicBezTo>
                    <a:pt x="0" y="5"/>
                    <a:pt x="1" y="1"/>
                    <a:pt x="4" y="0"/>
                  </a:cubicBezTo>
                  <a:cubicBezTo>
                    <a:pt x="7" y="0"/>
                    <a:pt x="10" y="2"/>
                    <a:pt x="11" y="5"/>
                  </a:cubicBezTo>
                  <a:cubicBezTo>
                    <a:pt x="55" y="133"/>
                    <a:pt x="55" y="133"/>
                    <a:pt x="55" y="133"/>
                  </a:cubicBezTo>
                  <a:cubicBezTo>
                    <a:pt x="56" y="136"/>
                    <a:pt x="55" y="140"/>
                    <a:pt x="52" y="141"/>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18" name="Freeform 578">
              <a:extLst>
                <a:ext uri="{FF2B5EF4-FFF2-40B4-BE49-F238E27FC236}">
                  <a16:creationId xmlns:a16="http://schemas.microsoft.com/office/drawing/2014/main" id="{5C0B4BCD-1413-3159-B35C-F99FF14E0FA9}"/>
                </a:ext>
              </a:extLst>
            </p:cNvPr>
            <p:cNvSpPr>
              <a:spLocks/>
            </p:cNvSpPr>
            <p:nvPr/>
          </p:nvSpPr>
          <p:spPr bwMode="auto">
            <a:xfrm>
              <a:off x="8132226" y="3726878"/>
              <a:ext cx="75435" cy="103131"/>
            </a:xfrm>
            <a:custGeom>
              <a:avLst/>
              <a:gdLst>
                <a:gd name="T0" fmla="*/ 44 w 121"/>
                <a:gd name="T1" fmla="*/ 166 h 166"/>
                <a:gd name="T2" fmla="*/ 0 w 121"/>
                <a:gd name="T3" fmla="*/ 39 h 166"/>
                <a:gd name="T4" fmla="*/ 55 w 121"/>
                <a:gd name="T5" fmla="*/ 3 h 166"/>
                <a:gd name="T6" fmla="*/ 66 w 121"/>
                <a:gd name="T7" fmla="*/ 2 h 166"/>
                <a:gd name="T8" fmla="*/ 73 w 121"/>
                <a:gd name="T9" fmla="*/ 9 h 166"/>
                <a:gd name="T10" fmla="*/ 119 w 121"/>
                <a:gd name="T11" fmla="*/ 144 h 166"/>
                <a:gd name="T12" fmla="*/ 118 w 121"/>
                <a:gd name="T13" fmla="*/ 154 h 166"/>
                <a:gd name="T14" fmla="*/ 109 w 121"/>
                <a:gd name="T15" fmla="*/ 160 h 166"/>
                <a:gd name="T16" fmla="*/ 44 w 121"/>
                <a:gd name="T17" fmla="*/ 1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 h="166">
                  <a:moveTo>
                    <a:pt x="44" y="166"/>
                  </a:moveTo>
                  <a:cubicBezTo>
                    <a:pt x="0" y="39"/>
                    <a:pt x="0" y="39"/>
                    <a:pt x="0" y="39"/>
                  </a:cubicBezTo>
                  <a:cubicBezTo>
                    <a:pt x="55" y="3"/>
                    <a:pt x="55" y="3"/>
                    <a:pt x="55" y="3"/>
                  </a:cubicBezTo>
                  <a:cubicBezTo>
                    <a:pt x="58" y="1"/>
                    <a:pt x="62" y="0"/>
                    <a:pt x="66" y="2"/>
                  </a:cubicBezTo>
                  <a:cubicBezTo>
                    <a:pt x="69" y="3"/>
                    <a:pt x="72" y="6"/>
                    <a:pt x="73" y="9"/>
                  </a:cubicBezTo>
                  <a:cubicBezTo>
                    <a:pt x="119" y="144"/>
                    <a:pt x="119" y="144"/>
                    <a:pt x="119" y="144"/>
                  </a:cubicBezTo>
                  <a:cubicBezTo>
                    <a:pt x="121" y="147"/>
                    <a:pt x="120" y="151"/>
                    <a:pt x="118" y="154"/>
                  </a:cubicBezTo>
                  <a:cubicBezTo>
                    <a:pt x="116" y="158"/>
                    <a:pt x="113" y="159"/>
                    <a:pt x="109" y="160"/>
                  </a:cubicBezTo>
                  <a:lnTo>
                    <a:pt x="44" y="166"/>
                  </a:lnTo>
                  <a:close/>
                </a:path>
              </a:pathLst>
            </a:custGeom>
            <a:solidFill>
              <a:srgbClr val="413E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19" name="Freeform 579">
              <a:extLst>
                <a:ext uri="{FF2B5EF4-FFF2-40B4-BE49-F238E27FC236}">
                  <a16:creationId xmlns:a16="http://schemas.microsoft.com/office/drawing/2014/main" id="{39FE2103-776F-F3DE-7C36-8BF67FE5C1A2}"/>
                </a:ext>
              </a:extLst>
            </p:cNvPr>
            <p:cNvSpPr>
              <a:spLocks/>
            </p:cNvSpPr>
            <p:nvPr/>
          </p:nvSpPr>
          <p:spPr bwMode="auto">
            <a:xfrm>
              <a:off x="8132226" y="3745099"/>
              <a:ext cx="83088" cy="83817"/>
            </a:xfrm>
            <a:custGeom>
              <a:avLst/>
              <a:gdLst>
                <a:gd name="T0" fmla="*/ 43 w 133"/>
                <a:gd name="T1" fmla="*/ 134 h 135"/>
                <a:gd name="T2" fmla="*/ 31 w 133"/>
                <a:gd name="T3" fmla="*/ 98 h 135"/>
                <a:gd name="T4" fmla="*/ 109 w 133"/>
                <a:gd name="T5" fmla="*/ 71 h 135"/>
                <a:gd name="T6" fmla="*/ 111 w 133"/>
                <a:gd name="T7" fmla="*/ 76 h 135"/>
                <a:gd name="T8" fmla="*/ 116 w 133"/>
                <a:gd name="T9" fmla="*/ 83 h 135"/>
                <a:gd name="T10" fmla="*/ 116 w 133"/>
                <a:gd name="T11" fmla="*/ 83 h 135"/>
                <a:gd name="T12" fmla="*/ 121 w 133"/>
                <a:gd name="T13" fmla="*/ 85 h 135"/>
                <a:gd name="T14" fmla="*/ 124 w 133"/>
                <a:gd name="T15" fmla="*/ 84 h 135"/>
                <a:gd name="T16" fmla="*/ 128 w 133"/>
                <a:gd name="T17" fmla="*/ 83 h 135"/>
                <a:gd name="T18" fmla="*/ 133 w 133"/>
                <a:gd name="T19" fmla="*/ 77 h 135"/>
                <a:gd name="T20" fmla="*/ 133 w 133"/>
                <a:gd name="T21" fmla="*/ 74 h 135"/>
                <a:gd name="T22" fmla="*/ 132 w 133"/>
                <a:gd name="T23" fmla="*/ 69 h 135"/>
                <a:gd name="T24" fmla="*/ 112 w 133"/>
                <a:gd name="T25" fmla="*/ 9 h 135"/>
                <a:gd name="T26" fmla="*/ 112 w 133"/>
                <a:gd name="T27" fmla="*/ 9 h 135"/>
                <a:gd name="T28" fmla="*/ 106 w 133"/>
                <a:gd name="T29" fmla="*/ 2 h 135"/>
                <a:gd name="T30" fmla="*/ 101 w 133"/>
                <a:gd name="T31" fmla="*/ 0 h 135"/>
                <a:gd name="T32" fmla="*/ 99 w 133"/>
                <a:gd name="T33" fmla="*/ 0 h 135"/>
                <a:gd name="T34" fmla="*/ 95 w 133"/>
                <a:gd name="T35" fmla="*/ 2 h 135"/>
                <a:gd name="T36" fmla="*/ 95 w 133"/>
                <a:gd name="T37" fmla="*/ 2 h 135"/>
                <a:gd name="T38" fmla="*/ 90 w 133"/>
                <a:gd name="T39" fmla="*/ 7 h 135"/>
                <a:gd name="T40" fmla="*/ 90 w 133"/>
                <a:gd name="T41" fmla="*/ 7 h 135"/>
                <a:gd name="T42" fmla="*/ 90 w 133"/>
                <a:gd name="T43" fmla="*/ 11 h 135"/>
                <a:gd name="T44" fmla="*/ 90 w 133"/>
                <a:gd name="T45" fmla="*/ 16 h 135"/>
                <a:gd name="T46" fmla="*/ 92 w 133"/>
                <a:gd name="T47" fmla="*/ 21 h 135"/>
                <a:gd name="T48" fmla="*/ 13 w 133"/>
                <a:gd name="T49" fmla="*/ 48 h 135"/>
                <a:gd name="T50" fmla="*/ 1 w 133"/>
                <a:gd name="T51" fmla="*/ 12 h 135"/>
                <a:gd name="T52" fmla="*/ 1 w 133"/>
                <a:gd name="T53" fmla="*/ 12 h 135"/>
                <a:gd name="T54" fmla="*/ 0 w 133"/>
                <a:gd name="T55" fmla="*/ 12 h 135"/>
                <a:gd name="T56" fmla="*/ 13 w 133"/>
                <a:gd name="T57" fmla="*/ 49 h 135"/>
                <a:gd name="T58" fmla="*/ 93 w 133"/>
                <a:gd name="T59" fmla="*/ 22 h 135"/>
                <a:gd name="T60" fmla="*/ 91 w 133"/>
                <a:gd name="T61" fmla="*/ 16 h 135"/>
                <a:gd name="T62" fmla="*/ 90 w 133"/>
                <a:gd name="T63" fmla="*/ 11 h 135"/>
                <a:gd name="T64" fmla="*/ 91 w 133"/>
                <a:gd name="T65" fmla="*/ 7 h 135"/>
                <a:gd name="T66" fmla="*/ 90 w 133"/>
                <a:gd name="T67" fmla="*/ 7 h 135"/>
                <a:gd name="T68" fmla="*/ 91 w 133"/>
                <a:gd name="T69" fmla="*/ 7 h 135"/>
                <a:gd name="T70" fmla="*/ 95 w 133"/>
                <a:gd name="T71" fmla="*/ 2 h 135"/>
                <a:gd name="T72" fmla="*/ 95 w 133"/>
                <a:gd name="T73" fmla="*/ 2 h 135"/>
                <a:gd name="T74" fmla="*/ 95 w 133"/>
                <a:gd name="T75" fmla="*/ 2 h 135"/>
                <a:gd name="T76" fmla="*/ 99 w 133"/>
                <a:gd name="T77" fmla="*/ 1 h 135"/>
                <a:gd name="T78" fmla="*/ 101 w 133"/>
                <a:gd name="T79" fmla="*/ 0 h 135"/>
                <a:gd name="T80" fmla="*/ 106 w 133"/>
                <a:gd name="T81" fmla="*/ 2 h 135"/>
                <a:gd name="T82" fmla="*/ 111 w 133"/>
                <a:gd name="T83" fmla="*/ 9 h 135"/>
                <a:gd name="T84" fmla="*/ 111 w 133"/>
                <a:gd name="T85" fmla="*/ 9 h 135"/>
                <a:gd name="T86" fmla="*/ 111 w 133"/>
                <a:gd name="T87" fmla="*/ 9 h 135"/>
                <a:gd name="T88" fmla="*/ 132 w 133"/>
                <a:gd name="T89" fmla="*/ 69 h 135"/>
                <a:gd name="T90" fmla="*/ 133 w 133"/>
                <a:gd name="T91" fmla="*/ 74 h 135"/>
                <a:gd name="T92" fmla="*/ 132 w 133"/>
                <a:gd name="T93" fmla="*/ 77 h 135"/>
                <a:gd name="T94" fmla="*/ 128 w 133"/>
                <a:gd name="T95" fmla="*/ 82 h 135"/>
                <a:gd name="T96" fmla="*/ 123 w 133"/>
                <a:gd name="T97" fmla="*/ 84 h 135"/>
                <a:gd name="T98" fmla="*/ 121 w 133"/>
                <a:gd name="T99" fmla="*/ 84 h 135"/>
                <a:gd name="T100" fmla="*/ 117 w 133"/>
                <a:gd name="T101" fmla="*/ 83 h 135"/>
                <a:gd name="T102" fmla="*/ 116 w 133"/>
                <a:gd name="T103" fmla="*/ 83 h 135"/>
                <a:gd name="T104" fmla="*/ 117 w 133"/>
                <a:gd name="T105" fmla="*/ 83 h 135"/>
                <a:gd name="T106" fmla="*/ 112 w 133"/>
                <a:gd name="T107" fmla="*/ 76 h 135"/>
                <a:gd name="T108" fmla="*/ 110 w 133"/>
                <a:gd name="T109" fmla="*/ 70 h 135"/>
                <a:gd name="T110" fmla="*/ 30 w 133"/>
                <a:gd name="T111" fmla="*/ 98 h 135"/>
                <a:gd name="T112" fmla="*/ 43 w 133"/>
                <a:gd name="T113" fmla="*/ 135 h 135"/>
                <a:gd name="T114" fmla="*/ 43 w 133"/>
                <a:gd name="T115" fmla="*/ 135 h 135"/>
                <a:gd name="T116" fmla="*/ 43 w 133"/>
                <a:gd name="T117"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3" h="135">
                  <a:moveTo>
                    <a:pt x="43" y="134"/>
                  </a:moveTo>
                  <a:cubicBezTo>
                    <a:pt x="31" y="98"/>
                    <a:pt x="31" y="98"/>
                    <a:pt x="31" y="98"/>
                  </a:cubicBezTo>
                  <a:cubicBezTo>
                    <a:pt x="109" y="71"/>
                    <a:pt x="109" y="71"/>
                    <a:pt x="109" y="71"/>
                  </a:cubicBezTo>
                  <a:cubicBezTo>
                    <a:pt x="111" y="76"/>
                    <a:pt x="111" y="76"/>
                    <a:pt x="111" y="76"/>
                  </a:cubicBezTo>
                  <a:cubicBezTo>
                    <a:pt x="112" y="79"/>
                    <a:pt x="114" y="81"/>
                    <a:pt x="116" y="83"/>
                  </a:cubicBezTo>
                  <a:cubicBezTo>
                    <a:pt x="116" y="83"/>
                    <a:pt x="116" y="83"/>
                    <a:pt x="116" y="83"/>
                  </a:cubicBezTo>
                  <a:cubicBezTo>
                    <a:pt x="118" y="84"/>
                    <a:pt x="120" y="85"/>
                    <a:pt x="121" y="85"/>
                  </a:cubicBezTo>
                  <a:cubicBezTo>
                    <a:pt x="122" y="85"/>
                    <a:pt x="123" y="85"/>
                    <a:pt x="124" y="84"/>
                  </a:cubicBezTo>
                  <a:cubicBezTo>
                    <a:pt x="128" y="83"/>
                    <a:pt x="128" y="83"/>
                    <a:pt x="128" y="83"/>
                  </a:cubicBezTo>
                  <a:cubicBezTo>
                    <a:pt x="130" y="82"/>
                    <a:pt x="132" y="80"/>
                    <a:pt x="133" y="77"/>
                  </a:cubicBezTo>
                  <a:cubicBezTo>
                    <a:pt x="133" y="76"/>
                    <a:pt x="133" y="75"/>
                    <a:pt x="133" y="74"/>
                  </a:cubicBezTo>
                  <a:cubicBezTo>
                    <a:pt x="133" y="72"/>
                    <a:pt x="133" y="70"/>
                    <a:pt x="132" y="69"/>
                  </a:cubicBezTo>
                  <a:cubicBezTo>
                    <a:pt x="112" y="9"/>
                    <a:pt x="112" y="9"/>
                    <a:pt x="112" y="9"/>
                  </a:cubicBezTo>
                  <a:cubicBezTo>
                    <a:pt x="112" y="9"/>
                    <a:pt x="112" y="9"/>
                    <a:pt x="112" y="9"/>
                  </a:cubicBezTo>
                  <a:cubicBezTo>
                    <a:pt x="111" y="6"/>
                    <a:pt x="109" y="3"/>
                    <a:pt x="106" y="2"/>
                  </a:cubicBezTo>
                  <a:cubicBezTo>
                    <a:pt x="105" y="0"/>
                    <a:pt x="103" y="0"/>
                    <a:pt x="101" y="0"/>
                  </a:cubicBezTo>
                  <a:cubicBezTo>
                    <a:pt x="101" y="0"/>
                    <a:pt x="100" y="0"/>
                    <a:pt x="99" y="0"/>
                  </a:cubicBezTo>
                  <a:cubicBezTo>
                    <a:pt x="95" y="2"/>
                    <a:pt x="95" y="2"/>
                    <a:pt x="95" y="2"/>
                  </a:cubicBezTo>
                  <a:cubicBezTo>
                    <a:pt x="95" y="2"/>
                    <a:pt x="95" y="2"/>
                    <a:pt x="95" y="2"/>
                  </a:cubicBezTo>
                  <a:cubicBezTo>
                    <a:pt x="93" y="2"/>
                    <a:pt x="91" y="4"/>
                    <a:pt x="90" y="7"/>
                  </a:cubicBezTo>
                  <a:cubicBezTo>
                    <a:pt x="90" y="7"/>
                    <a:pt x="90" y="7"/>
                    <a:pt x="90" y="7"/>
                  </a:cubicBezTo>
                  <a:cubicBezTo>
                    <a:pt x="90" y="8"/>
                    <a:pt x="90" y="10"/>
                    <a:pt x="90" y="11"/>
                  </a:cubicBezTo>
                  <a:cubicBezTo>
                    <a:pt x="90" y="13"/>
                    <a:pt x="90" y="14"/>
                    <a:pt x="90" y="16"/>
                  </a:cubicBezTo>
                  <a:cubicBezTo>
                    <a:pt x="92" y="21"/>
                    <a:pt x="92" y="21"/>
                    <a:pt x="92" y="21"/>
                  </a:cubicBezTo>
                  <a:cubicBezTo>
                    <a:pt x="13" y="48"/>
                    <a:pt x="13" y="48"/>
                    <a:pt x="13" y="48"/>
                  </a:cubicBezTo>
                  <a:cubicBezTo>
                    <a:pt x="1" y="12"/>
                    <a:pt x="1" y="12"/>
                    <a:pt x="1" y="12"/>
                  </a:cubicBezTo>
                  <a:cubicBezTo>
                    <a:pt x="1" y="12"/>
                    <a:pt x="1" y="12"/>
                    <a:pt x="1" y="12"/>
                  </a:cubicBezTo>
                  <a:cubicBezTo>
                    <a:pt x="0" y="12"/>
                    <a:pt x="0" y="12"/>
                    <a:pt x="0" y="12"/>
                  </a:cubicBezTo>
                  <a:cubicBezTo>
                    <a:pt x="13" y="49"/>
                    <a:pt x="13" y="49"/>
                    <a:pt x="13" y="49"/>
                  </a:cubicBezTo>
                  <a:cubicBezTo>
                    <a:pt x="93" y="22"/>
                    <a:pt x="93" y="22"/>
                    <a:pt x="93" y="22"/>
                  </a:cubicBezTo>
                  <a:cubicBezTo>
                    <a:pt x="91" y="16"/>
                    <a:pt x="91" y="16"/>
                    <a:pt x="91" y="16"/>
                  </a:cubicBezTo>
                  <a:cubicBezTo>
                    <a:pt x="90" y="14"/>
                    <a:pt x="90" y="13"/>
                    <a:pt x="90" y="11"/>
                  </a:cubicBezTo>
                  <a:cubicBezTo>
                    <a:pt x="90" y="10"/>
                    <a:pt x="90" y="9"/>
                    <a:pt x="91" y="7"/>
                  </a:cubicBezTo>
                  <a:cubicBezTo>
                    <a:pt x="90" y="7"/>
                    <a:pt x="90" y="7"/>
                    <a:pt x="90" y="7"/>
                  </a:cubicBezTo>
                  <a:cubicBezTo>
                    <a:pt x="91" y="7"/>
                    <a:pt x="91" y="7"/>
                    <a:pt x="91" y="7"/>
                  </a:cubicBezTo>
                  <a:cubicBezTo>
                    <a:pt x="92" y="5"/>
                    <a:pt x="93" y="3"/>
                    <a:pt x="95" y="2"/>
                  </a:cubicBezTo>
                  <a:cubicBezTo>
                    <a:pt x="95" y="2"/>
                    <a:pt x="95" y="2"/>
                    <a:pt x="95" y="2"/>
                  </a:cubicBezTo>
                  <a:cubicBezTo>
                    <a:pt x="95" y="2"/>
                    <a:pt x="95" y="2"/>
                    <a:pt x="95" y="2"/>
                  </a:cubicBezTo>
                  <a:cubicBezTo>
                    <a:pt x="99" y="1"/>
                    <a:pt x="99" y="1"/>
                    <a:pt x="99" y="1"/>
                  </a:cubicBezTo>
                  <a:cubicBezTo>
                    <a:pt x="100" y="1"/>
                    <a:pt x="101" y="0"/>
                    <a:pt x="101" y="0"/>
                  </a:cubicBezTo>
                  <a:cubicBezTo>
                    <a:pt x="103" y="0"/>
                    <a:pt x="105" y="1"/>
                    <a:pt x="106" y="2"/>
                  </a:cubicBezTo>
                  <a:cubicBezTo>
                    <a:pt x="108" y="4"/>
                    <a:pt x="110" y="6"/>
                    <a:pt x="111" y="9"/>
                  </a:cubicBezTo>
                  <a:cubicBezTo>
                    <a:pt x="111" y="9"/>
                    <a:pt x="111" y="9"/>
                    <a:pt x="111" y="9"/>
                  </a:cubicBezTo>
                  <a:cubicBezTo>
                    <a:pt x="111" y="9"/>
                    <a:pt x="111" y="9"/>
                    <a:pt x="111" y="9"/>
                  </a:cubicBezTo>
                  <a:cubicBezTo>
                    <a:pt x="132" y="69"/>
                    <a:pt x="132" y="69"/>
                    <a:pt x="132" y="69"/>
                  </a:cubicBezTo>
                  <a:cubicBezTo>
                    <a:pt x="132" y="70"/>
                    <a:pt x="133" y="72"/>
                    <a:pt x="133" y="74"/>
                  </a:cubicBezTo>
                  <a:cubicBezTo>
                    <a:pt x="133" y="75"/>
                    <a:pt x="132" y="76"/>
                    <a:pt x="132" y="77"/>
                  </a:cubicBezTo>
                  <a:cubicBezTo>
                    <a:pt x="131" y="80"/>
                    <a:pt x="130" y="82"/>
                    <a:pt x="128" y="82"/>
                  </a:cubicBezTo>
                  <a:cubicBezTo>
                    <a:pt x="123" y="84"/>
                    <a:pt x="123" y="84"/>
                    <a:pt x="123" y="84"/>
                  </a:cubicBezTo>
                  <a:cubicBezTo>
                    <a:pt x="123" y="84"/>
                    <a:pt x="122" y="84"/>
                    <a:pt x="121" y="84"/>
                  </a:cubicBezTo>
                  <a:cubicBezTo>
                    <a:pt x="120" y="84"/>
                    <a:pt x="118" y="84"/>
                    <a:pt x="117" y="83"/>
                  </a:cubicBezTo>
                  <a:cubicBezTo>
                    <a:pt x="116" y="83"/>
                    <a:pt x="116" y="83"/>
                    <a:pt x="116" y="83"/>
                  </a:cubicBezTo>
                  <a:cubicBezTo>
                    <a:pt x="117" y="83"/>
                    <a:pt x="117" y="83"/>
                    <a:pt x="117" y="83"/>
                  </a:cubicBezTo>
                  <a:cubicBezTo>
                    <a:pt x="114" y="81"/>
                    <a:pt x="113" y="79"/>
                    <a:pt x="112" y="76"/>
                  </a:cubicBezTo>
                  <a:cubicBezTo>
                    <a:pt x="110" y="70"/>
                    <a:pt x="110" y="70"/>
                    <a:pt x="110" y="70"/>
                  </a:cubicBezTo>
                  <a:cubicBezTo>
                    <a:pt x="30" y="98"/>
                    <a:pt x="30" y="98"/>
                    <a:pt x="30" y="98"/>
                  </a:cubicBezTo>
                  <a:cubicBezTo>
                    <a:pt x="43" y="135"/>
                    <a:pt x="43" y="135"/>
                    <a:pt x="43" y="135"/>
                  </a:cubicBezTo>
                  <a:cubicBezTo>
                    <a:pt x="43" y="135"/>
                    <a:pt x="43" y="135"/>
                    <a:pt x="43" y="135"/>
                  </a:cubicBezTo>
                  <a:cubicBezTo>
                    <a:pt x="43" y="134"/>
                    <a:pt x="43" y="134"/>
                    <a:pt x="43" y="13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20" name="Freeform 580">
              <a:extLst>
                <a:ext uri="{FF2B5EF4-FFF2-40B4-BE49-F238E27FC236}">
                  <a16:creationId xmlns:a16="http://schemas.microsoft.com/office/drawing/2014/main" id="{DD7957B1-DB9C-1F0F-3816-429AE4CACE62}"/>
                </a:ext>
              </a:extLst>
            </p:cNvPr>
            <p:cNvSpPr>
              <a:spLocks/>
            </p:cNvSpPr>
            <p:nvPr/>
          </p:nvSpPr>
          <p:spPr bwMode="auto">
            <a:xfrm>
              <a:off x="7982084" y="3688978"/>
              <a:ext cx="3644" cy="6196"/>
            </a:xfrm>
            <a:custGeom>
              <a:avLst/>
              <a:gdLst>
                <a:gd name="T0" fmla="*/ 0 w 6"/>
                <a:gd name="T1" fmla="*/ 2 h 10"/>
                <a:gd name="T2" fmla="*/ 3 w 6"/>
                <a:gd name="T3" fmla="*/ 9 h 10"/>
                <a:gd name="T4" fmla="*/ 5 w 6"/>
                <a:gd name="T5" fmla="*/ 9 h 10"/>
                <a:gd name="T6" fmla="*/ 2 w 6"/>
                <a:gd name="T7" fmla="*/ 1 h 10"/>
                <a:gd name="T8" fmla="*/ 0 w 6"/>
                <a:gd name="T9" fmla="*/ 2 h 10"/>
              </a:gdLst>
              <a:ahLst/>
              <a:cxnLst>
                <a:cxn ang="0">
                  <a:pos x="T0" y="T1"/>
                </a:cxn>
                <a:cxn ang="0">
                  <a:pos x="T2" y="T3"/>
                </a:cxn>
                <a:cxn ang="0">
                  <a:pos x="T4" y="T5"/>
                </a:cxn>
                <a:cxn ang="0">
                  <a:pos x="T6" y="T7"/>
                </a:cxn>
                <a:cxn ang="0">
                  <a:pos x="T8" y="T9"/>
                </a:cxn>
              </a:cxnLst>
              <a:rect l="0" t="0" r="r" b="b"/>
              <a:pathLst>
                <a:path w="6" h="10">
                  <a:moveTo>
                    <a:pt x="0" y="2"/>
                  </a:moveTo>
                  <a:cubicBezTo>
                    <a:pt x="1" y="4"/>
                    <a:pt x="2" y="7"/>
                    <a:pt x="3" y="9"/>
                  </a:cubicBezTo>
                  <a:cubicBezTo>
                    <a:pt x="4" y="10"/>
                    <a:pt x="6" y="10"/>
                    <a:pt x="5" y="9"/>
                  </a:cubicBezTo>
                  <a:cubicBezTo>
                    <a:pt x="4" y="6"/>
                    <a:pt x="3" y="4"/>
                    <a:pt x="2" y="1"/>
                  </a:cubicBezTo>
                  <a:cubicBezTo>
                    <a:pt x="2" y="0"/>
                    <a:pt x="0" y="0"/>
                    <a:pt x="0"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21" name="Freeform 581">
              <a:extLst>
                <a:ext uri="{FF2B5EF4-FFF2-40B4-BE49-F238E27FC236}">
                  <a16:creationId xmlns:a16="http://schemas.microsoft.com/office/drawing/2014/main" id="{556FACCD-E667-51D2-97BE-9E73720C9B0E}"/>
                </a:ext>
              </a:extLst>
            </p:cNvPr>
            <p:cNvSpPr>
              <a:spLocks/>
            </p:cNvSpPr>
            <p:nvPr/>
          </p:nvSpPr>
          <p:spPr bwMode="auto">
            <a:xfrm>
              <a:off x="7987915" y="3703191"/>
              <a:ext cx="125726" cy="314132"/>
            </a:xfrm>
            <a:custGeom>
              <a:avLst/>
              <a:gdLst>
                <a:gd name="T0" fmla="*/ 0 w 202"/>
                <a:gd name="T1" fmla="*/ 1 h 506"/>
                <a:gd name="T2" fmla="*/ 175 w 202"/>
                <a:gd name="T3" fmla="*/ 442 h 506"/>
                <a:gd name="T4" fmla="*/ 199 w 202"/>
                <a:gd name="T5" fmla="*/ 505 h 506"/>
                <a:gd name="T6" fmla="*/ 201 w 202"/>
                <a:gd name="T7" fmla="*/ 504 h 506"/>
                <a:gd name="T8" fmla="*/ 27 w 202"/>
                <a:gd name="T9" fmla="*/ 64 h 506"/>
                <a:gd name="T10" fmla="*/ 2 w 202"/>
                <a:gd name="T11" fmla="*/ 1 h 506"/>
                <a:gd name="T12" fmla="*/ 0 w 202"/>
                <a:gd name="T13" fmla="*/ 1 h 506"/>
              </a:gdLst>
              <a:ahLst/>
              <a:cxnLst>
                <a:cxn ang="0">
                  <a:pos x="T0" y="T1"/>
                </a:cxn>
                <a:cxn ang="0">
                  <a:pos x="T2" y="T3"/>
                </a:cxn>
                <a:cxn ang="0">
                  <a:pos x="T4" y="T5"/>
                </a:cxn>
                <a:cxn ang="0">
                  <a:pos x="T6" y="T7"/>
                </a:cxn>
                <a:cxn ang="0">
                  <a:pos x="T8" y="T9"/>
                </a:cxn>
                <a:cxn ang="0">
                  <a:pos x="T10" y="T11"/>
                </a:cxn>
                <a:cxn ang="0">
                  <a:pos x="T12" y="T13"/>
                </a:cxn>
              </a:cxnLst>
              <a:rect l="0" t="0" r="r" b="b"/>
              <a:pathLst>
                <a:path w="202" h="506">
                  <a:moveTo>
                    <a:pt x="0" y="1"/>
                  </a:moveTo>
                  <a:cubicBezTo>
                    <a:pt x="58" y="148"/>
                    <a:pt x="116" y="295"/>
                    <a:pt x="175" y="442"/>
                  </a:cubicBezTo>
                  <a:cubicBezTo>
                    <a:pt x="183" y="463"/>
                    <a:pt x="191" y="484"/>
                    <a:pt x="199" y="505"/>
                  </a:cubicBezTo>
                  <a:cubicBezTo>
                    <a:pt x="200" y="506"/>
                    <a:pt x="202" y="506"/>
                    <a:pt x="201" y="504"/>
                  </a:cubicBezTo>
                  <a:cubicBezTo>
                    <a:pt x="143" y="357"/>
                    <a:pt x="85" y="210"/>
                    <a:pt x="27" y="64"/>
                  </a:cubicBezTo>
                  <a:cubicBezTo>
                    <a:pt x="19" y="43"/>
                    <a:pt x="10" y="22"/>
                    <a:pt x="2" y="1"/>
                  </a:cubicBezTo>
                  <a:cubicBezTo>
                    <a:pt x="2" y="0"/>
                    <a:pt x="0" y="0"/>
                    <a:pt x="0" y="1"/>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22" name="Freeform 582">
              <a:extLst>
                <a:ext uri="{FF2B5EF4-FFF2-40B4-BE49-F238E27FC236}">
                  <a16:creationId xmlns:a16="http://schemas.microsoft.com/office/drawing/2014/main" id="{2C18B89E-BA69-5BB9-2647-30B292C1A900}"/>
                </a:ext>
              </a:extLst>
            </p:cNvPr>
            <p:cNvSpPr>
              <a:spLocks/>
            </p:cNvSpPr>
            <p:nvPr/>
          </p:nvSpPr>
          <p:spPr bwMode="auto">
            <a:xfrm>
              <a:off x="8113641" y="4020602"/>
              <a:ext cx="3644" cy="6196"/>
            </a:xfrm>
            <a:custGeom>
              <a:avLst/>
              <a:gdLst>
                <a:gd name="T0" fmla="*/ 0 w 6"/>
                <a:gd name="T1" fmla="*/ 1 h 10"/>
                <a:gd name="T2" fmla="*/ 3 w 6"/>
                <a:gd name="T3" fmla="*/ 9 h 10"/>
                <a:gd name="T4" fmla="*/ 5 w 6"/>
                <a:gd name="T5" fmla="*/ 9 h 10"/>
                <a:gd name="T6" fmla="*/ 2 w 6"/>
                <a:gd name="T7" fmla="*/ 1 h 10"/>
                <a:gd name="T8" fmla="*/ 0 w 6"/>
                <a:gd name="T9" fmla="*/ 1 h 10"/>
              </a:gdLst>
              <a:ahLst/>
              <a:cxnLst>
                <a:cxn ang="0">
                  <a:pos x="T0" y="T1"/>
                </a:cxn>
                <a:cxn ang="0">
                  <a:pos x="T2" y="T3"/>
                </a:cxn>
                <a:cxn ang="0">
                  <a:pos x="T4" y="T5"/>
                </a:cxn>
                <a:cxn ang="0">
                  <a:pos x="T6" y="T7"/>
                </a:cxn>
                <a:cxn ang="0">
                  <a:pos x="T8" y="T9"/>
                </a:cxn>
              </a:cxnLst>
              <a:rect l="0" t="0" r="r" b="b"/>
              <a:pathLst>
                <a:path w="6" h="10">
                  <a:moveTo>
                    <a:pt x="0" y="1"/>
                  </a:moveTo>
                  <a:cubicBezTo>
                    <a:pt x="1" y="4"/>
                    <a:pt x="2" y="7"/>
                    <a:pt x="3" y="9"/>
                  </a:cubicBezTo>
                  <a:cubicBezTo>
                    <a:pt x="4" y="10"/>
                    <a:pt x="6" y="10"/>
                    <a:pt x="5" y="9"/>
                  </a:cubicBezTo>
                  <a:cubicBezTo>
                    <a:pt x="4" y="6"/>
                    <a:pt x="3" y="3"/>
                    <a:pt x="2" y="1"/>
                  </a:cubicBezTo>
                  <a:cubicBezTo>
                    <a:pt x="2" y="0"/>
                    <a:pt x="0" y="0"/>
                    <a:pt x="0" y="1"/>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23" name="Freeform 583">
              <a:extLst>
                <a:ext uri="{FF2B5EF4-FFF2-40B4-BE49-F238E27FC236}">
                  <a16:creationId xmlns:a16="http://schemas.microsoft.com/office/drawing/2014/main" id="{03249688-8937-5744-A64E-34661E3360F8}"/>
                </a:ext>
              </a:extLst>
            </p:cNvPr>
            <p:cNvSpPr>
              <a:spLocks/>
            </p:cNvSpPr>
            <p:nvPr/>
          </p:nvSpPr>
          <p:spPr bwMode="auto">
            <a:xfrm>
              <a:off x="7932887" y="3710844"/>
              <a:ext cx="3644" cy="6196"/>
            </a:xfrm>
            <a:custGeom>
              <a:avLst/>
              <a:gdLst>
                <a:gd name="T0" fmla="*/ 1 w 6"/>
                <a:gd name="T1" fmla="*/ 1 h 10"/>
                <a:gd name="T2" fmla="*/ 4 w 6"/>
                <a:gd name="T3" fmla="*/ 9 h 10"/>
                <a:gd name="T4" fmla="*/ 6 w 6"/>
                <a:gd name="T5" fmla="*/ 9 h 10"/>
                <a:gd name="T6" fmla="*/ 3 w 6"/>
                <a:gd name="T7" fmla="*/ 1 h 10"/>
                <a:gd name="T8" fmla="*/ 1 w 6"/>
                <a:gd name="T9" fmla="*/ 1 h 10"/>
              </a:gdLst>
              <a:ahLst/>
              <a:cxnLst>
                <a:cxn ang="0">
                  <a:pos x="T0" y="T1"/>
                </a:cxn>
                <a:cxn ang="0">
                  <a:pos x="T2" y="T3"/>
                </a:cxn>
                <a:cxn ang="0">
                  <a:pos x="T4" y="T5"/>
                </a:cxn>
                <a:cxn ang="0">
                  <a:pos x="T6" y="T7"/>
                </a:cxn>
                <a:cxn ang="0">
                  <a:pos x="T8" y="T9"/>
                </a:cxn>
              </a:cxnLst>
              <a:rect l="0" t="0" r="r" b="b"/>
              <a:pathLst>
                <a:path w="6" h="10">
                  <a:moveTo>
                    <a:pt x="1" y="1"/>
                  </a:moveTo>
                  <a:cubicBezTo>
                    <a:pt x="2" y="4"/>
                    <a:pt x="3" y="6"/>
                    <a:pt x="4" y="9"/>
                  </a:cubicBezTo>
                  <a:cubicBezTo>
                    <a:pt x="4" y="10"/>
                    <a:pt x="6" y="10"/>
                    <a:pt x="6" y="9"/>
                  </a:cubicBezTo>
                  <a:cubicBezTo>
                    <a:pt x="5" y="6"/>
                    <a:pt x="4" y="3"/>
                    <a:pt x="3" y="1"/>
                  </a:cubicBezTo>
                  <a:cubicBezTo>
                    <a:pt x="2" y="0"/>
                    <a:pt x="0" y="0"/>
                    <a:pt x="1" y="1"/>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24" name="Freeform 584">
              <a:extLst>
                <a:ext uri="{FF2B5EF4-FFF2-40B4-BE49-F238E27FC236}">
                  <a16:creationId xmlns:a16="http://schemas.microsoft.com/office/drawing/2014/main" id="{856F19B7-6295-0A85-436D-93D312BBF05B}"/>
                </a:ext>
              </a:extLst>
            </p:cNvPr>
            <p:cNvSpPr>
              <a:spLocks/>
            </p:cNvSpPr>
            <p:nvPr/>
          </p:nvSpPr>
          <p:spPr bwMode="auto">
            <a:xfrm>
              <a:off x="7938354" y="3724327"/>
              <a:ext cx="126090" cy="314861"/>
            </a:xfrm>
            <a:custGeom>
              <a:avLst/>
              <a:gdLst>
                <a:gd name="T0" fmla="*/ 1 w 202"/>
                <a:gd name="T1" fmla="*/ 2 h 507"/>
                <a:gd name="T2" fmla="*/ 175 w 202"/>
                <a:gd name="T3" fmla="*/ 443 h 507"/>
                <a:gd name="T4" fmla="*/ 200 w 202"/>
                <a:gd name="T5" fmla="*/ 506 h 507"/>
                <a:gd name="T6" fmla="*/ 202 w 202"/>
                <a:gd name="T7" fmla="*/ 505 h 507"/>
                <a:gd name="T8" fmla="*/ 28 w 202"/>
                <a:gd name="T9" fmla="*/ 64 h 507"/>
                <a:gd name="T10" fmla="*/ 3 w 202"/>
                <a:gd name="T11" fmla="*/ 2 h 507"/>
                <a:gd name="T12" fmla="*/ 1 w 202"/>
                <a:gd name="T13" fmla="*/ 2 h 507"/>
              </a:gdLst>
              <a:ahLst/>
              <a:cxnLst>
                <a:cxn ang="0">
                  <a:pos x="T0" y="T1"/>
                </a:cxn>
                <a:cxn ang="0">
                  <a:pos x="T2" y="T3"/>
                </a:cxn>
                <a:cxn ang="0">
                  <a:pos x="T4" y="T5"/>
                </a:cxn>
                <a:cxn ang="0">
                  <a:pos x="T6" y="T7"/>
                </a:cxn>
                <a:cxn ang="0">
                  <a:pos x="T8" y="T9"/>
                </a:cxn>
                <a:cxn ang="0">
                  <a:pos x="T10" y="T11"/>
                </a:cxn>
                <a:cxn ang="0">
                  <a:pos x="T12" y="T13"/>
                </a:cxn>
              </a:cxnLst>
              <a:rect l="0" t="0" r="r" b="b"/>
              <a:pathLst>
                <a:path w="202" h="507">
                  <a:moveTo>
                    <a:pt x="1" y="2"/>
                  </a:moveTo>
                  <a:cubicBezTo>
                    <a:pt x="59" y="149"/>
                    <a:pt x="117" y="296"/>
                    <a:pt x="175" y="443"/>
                  </a:cubicBezTo>
                  <a:cubicBezTo>
                    <a:pt x="184" y="464"/>
                    <a:pt x="192" y="485"/>
                    <a:pt x="200" y="506"/>
                  </a:cubicBezTo>
                  <a:cubicBezTo>
                    <a:pt x="201" y="507"/>
                    <a:pt x="202" y="506"/>
                    <a:pt x="202" y="505"/>
                  </a:cubicBezTo>
                  <a:cubicBezTo>
                    <a:pt x="144" y="358"/>
                    <a:pt x="86" y="211"/>
                    <a:pt x="28" y="64"/>
                  </a:cubicBezTo>
                  <a:cubicBezTo>
                    <a:pt x="19" y="43"/>
                    <a:pt x="11" y="22"/>
                    <a:pt x="3" y="2"/>
                  </a:cubicBezTo>
                  <a:cubicBezTo>
                    <a:pt x="2" y="0"/>
                    <a:pt x="0" y="1"/>
                    <a:pt x="1"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25" name="Freeform 585">
              <a:extLst>
                <a:ext uri="{FF2B5EF4-FFF2-40B4-BE49-F238E27FC236}">
                  <a16:creationId xmlns:a16="http://schemas.microsoft.com/office/drawing/2014/main" id="{CCC85689-BADE-383E-18A7-430E7157BEF9}"/>
                </a:ext>
              </a:extLst>
            </p:cNvPr>
            <p:cNvSpPr>
              <a:spLocks/>
            </p:cNvSpPr>
            <p:nvPr/>
          </p:nvSpPr>
          <p:spPr bwMode="auto">
            <a:xfrm>
              <a:off x="8065172" y="4041739"/>
              <a:ext cx="2915" cy="6924"/>
            </a:xfrm>
            <a:custGeom>
              <a:avLst/>
              <a:gdLst>
                <a:gd name="T0" fmla="*/ 0 w 5"/>
                <a:gd name="T1" fmla="*/ 2 h 11"/>
                <a:gd name="T2" fmla="*/ 3 w 5"/>
                <a:gd name="T3" fmla="*/ 10 h 11"/>
                <a:gd name="T4" fmla="*/ 5 w 5"/>
                <a:gd name="T5" fmla="*/ 9 h 11"/>
                <a:gd name="T6" fmla="*/ 2 w 5"/>
                <a:gd name="T7" fmla="*/ 2 h 11"/>
                <a:gd name="T8" fmla="*/ 0 w 5"/>
                <a:gd name="T9" fmla="*/ 2 h 11"/>
              </a:gdLst>
              <a:ahLst/>
              <a:cxnLst>
                <a:cxn ang="0">
                  <a:pos x="T0" y="T1"/>
                </a:cxn>
                <a:cxn ang="0">
                  <a:pos x="T2" y="T3"/>
                </a:cxn>
                <a:cxn ang="0">
                  <a:pos x="T4" y="T5"/>
                </a:cxn>
                <a:cxn ang="0">
                  <a:pos x="T6" y="T7"/>
                </a:cxn>
                <a:cxn ang="0">
                  <a:pos x="T8" y="T9"/>
                </a:cxn>
              </a:cxnLst>
              <a:rect l="0" t="0" r="r" b="b"/>
              <a:pathLst>
                <a:path w="5" h="11">
                  <a:moveTo>
                    <a:pt x="0" y="2"/>
                  </a:moveTo>
                  <a:cubicBezTo>
                    <a:pt x="1" y="5"/>
                    <a:pt x="2" y="7"/>
                    <a:pt x="3" y="10"/>
                  </a:cubicBezTo>
                  <a:cubicBezTo>
                    <a:pt x="4" y="11"/>
                    <a:pt x="5" y="10"/>
                    <a:pt x="5" y="9"/>
                  </a:cubicBezTo>
                  <a:cubicBezTo>
                    <a:pt x="4" y="7"/>
                    <a:pt x="3" y="4"/>
                    <a:pt x="2" y="2"/>
                  </a:cubicBezTo>
                  <a:cubicBezTo>
                    <a:pt x="1" y="0"/>
                    <a:pt x="0" y="1"/>
                    <a:pt x="0"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26" name="Freeform 586">
              <a:extLst>
                <a:ext uri="{FF2B5EF4-FFF2-40B4-BE49-F238E27FC236}">
                  <a16:creationId xmlns:a16="http://schemas.microsoft.com/office/drawing/2014/main" id="{06069D2B-41BC-FBAF-AADE-9FA56385C4EC}"/>
                </a:ext>
              </a:extLst>
            </p:cNvPr>
            <p:cNvSpPr>
              <a:spLocks/>
            </p:cNvSpPr>
            <p:nvPr/>
          </p:nvSpPr>
          <p:spPr bwMode="auto">
            <a:xfrm>
              <a:off x="7887334" y="3728336"/>
              <a:ext cx="3644" cy="6560"/>
            </a:xfrm>
            <a:custGeom>
              <a:avLst/>
              <a:gdLst>
                <a:gd name="T0" fmla="*/ 0 w 6"/>
                <a:gd name="T1" fmla="*/ 2 h 11"/>
                <a:gd name="T2" fmla="*/ 3 w 6"/>
                <a:gd name="T3" fmla="*/ 9 h 11"/>
                <a:gd name="T4" fmla="*/ 5 w 6"/>
                <a:gd name="T5" fmla="*/ 9 h 11"/>
                <a:gd name="T6" fmla="*/ 2 w 6"/>
                <a:gd name="T7" fmla="*/ 1 h 11"/>
                <a:gd name="T8" fmla="*/ 0 w 6"/>
                <a:gd name="T9" fmla="*/ 2 h 11"/>
              </a:gdLst>
              <a:ahLst/>
              <a:cxnLst>
                <a:cxn ang="0">
                  <a:pos x="T0" y="T1"/>
                </a:cxn>
                <a:cxn ang="0">
                  <a:pos x="T2" y="T3"/>
                </a:cxn>
                <a:cxn ang="0">
                  <a:pos x="T4" y="T5"/>
                </a:cxn>
                <a:cxn ang="0">
                  <a:pos x="T6" y="T7"/>
                </a:cxn>
                <a:cxn ang="0">
                  <a:pos x="T8" y="T9"/>
                </a:cxn>
              </a:cxnLst>
              <a:rect l="0" t="0" r="r" b="b"/>
              <a:pathLst>
                <a:path w="6" h="11">
                  <a:moveTo>
                    <a:pt x="0" y="2"/>
                  </a:moveTo>
                  <a:cubicBezTo>
                    <a:pt x="1" y="4"/>
                    <a:pt x="2" y="7"/>
                    <a:pt x="3" y="9"/>
                  </a:cubicBezTo>
                  <a:cubicBezTo>
                    <a:pt x="4" y="11"/>
                    <a:pt x="6" y="10"/>
                    <a:pt x="5" y="9"/>
                  </a:cubicBezTo>
                  <a:cubicBezTo>
                    <a:pt x="4" y="6"/>
                    <a:pt x="3" y="4"/>
                    <a:pt x="2" y="1"/>
                  </a:cubicBezTo>
                  <a:cubicBezTo>
                    <a:pt x="2" y="0"/>
                    <a:pt x="0" y="1"/>
                    <a:pt x="0"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27" name="Freeform 587">
              <a:extLst>
                <a:ext uri="{FF2B5EF4-FFF2-40B4-BE49-F238E27FC236}">
                  <a16:creationId xmlns:a16="http://schemas.microsoft.com/office/drawing/2014/main" id="{C240DC27-4EC9-9014-853A-772E23CA6A9D}"/>
                </a:ext>
              </a:extLst>
            </p:cNvPr>
            <p:cNvSpPr>
              <a:spLocks/>
            </p:cNvSpPr>
            <p:nvPr/>
          </p:nvSpPr>
          <p:spPr bwMode="auto">
            <a:xfrm>
              <a:off x="7893164" y="3742548"/>
              <a:ext cx="125726" cy="314132"/>
            </a:xfrm>
            <a:custGeom>
              <a:avLst/>
              <a:gdLst>
                <a:gd name="T0" fmla="*/ 0 w 202"/>
                <a:gd name="T1" fmla="*/ 1 h 506"/>
                <a:gd name="T2" fmla="*/ 175 w 202"/>
                <a:gd name="T3" fmla="*/ 442 h 506"/>
                <a:gd name="T4" fmla="*/ 199 w 202"/>
                <a:gd name="T5" fmla="*/ 505 h 506"/>
                <a:gd name="T6" fmla="*/ 201 w 202"/>
                <a:gd name="T7" fmla="*/ 505 h 506"/>
                <a:gd name="T8" fmla="*/ 27 w 202"/>
                <a:gd name="T9" fmla="*/ 64 h 506"/>
                <a:gd name="T10" fmla="*/ 2 w 202"/>
                <a:gd name="T11" fmla="*/ 1 h 506"/>
                <a:gd name="T12" fmla="*/ 0 w 202"/>
                <a:gd name="T13" fmla="*/ 1 h 506"/>
              </a:gdLst>
              <a:ahLst/>
              <a:cxnLst>
                <a:cxn ang="0">
                  <a:pos x="T0" y="T1"/>
                </a:cxn>
                <a:cxn ang="0">
                  <a:pos x="T2" y="T3"/>
                </a:cxn>
                <a:cxn ang="0">
                  <a:pos x="T4" y="T5"/>
                </a:cxn>
                <a:cxn ang="0">
                  <a:pos x="T6" y="T7"/>
                </a:cxn>
                <a:cxn ang="0">
                  <a:pos x="T8" y="T9"/>
                </a:cxn>
                <a:cxn ang="0">
                  <a:pos x="T10" y="T11"/>
                </a:cxn>
                <a:cxn ang="0">
                  <a:pos x="T12" y="T13"/>
                </a:cxn>
              </a:cxnLst>
              <a:rect l="0" t="0" r="r" b="b"/>
              <a:pathLst>
                <a:path w="202" h="506">
                  <a:moveTo>
                    <a:pt x="0" y="1"/>
                  </a:moveTo>
                  <a:cubicBezTo>
                    <a:pt x="58" y="148"/>
                    <a:pt x="116" y="295"/>
                    <a:pt x="175" y="442"/>
                  </a:cubicBezTo>
                  <a:cubicBezTo>
                    <a:pt x="183" y="463"/>
                    <a:pt x="191" y="484"/>
                    <a:pt x="199" y="505"/>
                  </a:cubicBezTo>
                  <a:cubicBezTo>
                    <a:pt x="200" y="506"/>
                    <a:pt x="202" y="506"/>
                    <a:pt x="201" y="505"/>
                  </a:cubicBezTo>
                  <a:cubicBezTo>
                    <a:pt x="143" y="358"/>
                    <a:pt x="85" y="211"/>
                    <a:pt x="27" y="64"/>
                  </a:cubicBezTo>
                  <a:cubicBezTo>
                    <a:pt x="19" y="43"/>
                    <a:pt x="10" y="22"/>
                    <a:pt x="2" y="1"/>
                  </a:cubicBezTo>
                  <a:cubicBezTo>
                    <a:pt x="2" y="0"/>
                    <a:pt x="0" y="0"/>
                    <a:pt x="0" y="1"/>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28" name="Freeform 588">
              <a:extLst>
                <a:ext uri="{FF2B5EF4-FFF2-40B4-BE49-F238E27FC236}">
                  <a16:creationId xmlns:a16="http://schemas.microsoft.com/office/drawing/2014/main" id="{50FCF595-FAC3-E7E6-BB90-824A85E62281}"/>
                </a:ext>
              </a:extLst>
            </p:cNvPr>
            <p:cNvSpPr>
              <a:spLocks/>
            </p:cNvSpPr>
            <p:nvPr/>
          </p:nvSpPr>
          <p:spPr bwMode="auto">
            <a:xfrm>
              <a:off x="8018890" y="4059596"/>
              <a:ext cx="3644" cy="6196"/>
            </a:xfrm>
            <a:custGeom>
              <a:avLst/>
              <a:gdLst>
                <a:gd name="T0" fmla="*/ 0 w 6"/>
                <a:gd name="T1" fmla="*/ 2 h 10"/>
                <a:gd name="T2" fmla="*/ 3 w 6"/>
                <a:gd name="T3" fmla="*/ 9 h 10"/>
                <a:gd name="T4" fmla="*/ 5 w 6"/>
                <a:gd name="T5" fmla="*/ 9 h 10"/>
                <a:gd name="T6" fmla="*/ 2 w 6"/>
                <a:gd name="T7" fmla="*/ 1 h 10"/>
                <a:gd name="T8" fmla="*/ 0 w 6"/>
                <a:gd name="T9" fmla="*/ 2 h 10"/>
              </a:gdLst>
              <a:ahLst/>
              <a:cxnLst>
                <a:cxn ang="0">
                  <a:pos x="T0" y="T1"/>
                </a:cxn>
                <a:cxn ang="0">
                  <a:pos x="T2" y="T3"/>
                </a:cxn>
                <a:cxn ang="0">
                  <a:pos x="T4" y="T5"/>
                </a:cxn>
                <a:cxn ang="0">
                  <a:pos x="T6" y="T7"/>
                </a:cxn>
                <a:cxn ang="0">
                  <a:pos x="T8" y="T9"/>
                </a:cxn>
              </a:cxnLst>
              <a:rect l="0" t="0" r="r" b="b"/>
              <a:pathLst>
                <a:path w="6" h="10">
                  <a:moveTo>
                    <a:pt x="0" y="2"/>
                  </a:moveTo>
                  <a:cubicBezTo>
                    <a:pt x="1" y="4"/>
                    <a:pt x="2" y="7"/>
                    <a:pt x="3" y="9"/>
                  </a:cubicBezTo>
                  <a:cubicBezTo>
                    <a:pt x="4" y="10"/>
                    <a:pt x="6" y="10"/>
                    <a:pt x="5" y="9"/>
                  </a:cubicBezTo>
                  <a:cubicBezTo>
                    <a:pt x="4" y="6"/>
                    <a:pt x="3" y="4"/>
                    <a:pt x="2" y="1"/>
                  </a:cubicBezTo>
                  <a:cubicBezTo>
                    <a:pt x="2" y="0"/>
                    <a:pt x="0" y="0"/>
                    <a:pt x="0"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29" name="Freeform 589">
              <a:extLst>
                <a:ext uri="{FF2B5EF4-FFF2-40B4-BE49-F238E27FC236}">
                  <a16:creationId xmlns:a16="http://schemas.microsoft.com/office/drawing/2014/main" id="{1CEA8DA3-05D0-78CE-6053-9AEE6489A294}"/>
                </a:ext>
              </a:extLst>
            </p:cNvPr>
            <p:cNvSpPr>
              <a:spLocks/>
            </p:cNvSpPr>
            <p:nvPr/>
          </p:nvSpPr>
          <p:spPr bwMode="auto">
            <a:xfrm>
              <a:off x="7837044" y="3739269"/>
              <a:ext cx="3644" cy="6924"/>
            </a:xfrm>
            <a:custGeom>
              <a:avLst/>
              <a:gdLst>
                <a:gd name="T0" fmla="*/ 0 w 6"/>
                <a:gd name="T1" fmla="*/ 2 h 11"/>
                <a:gd name="T2" fmla="*/ 3 w 6"/>
                <a:gd name="T3" fmla="*/ 10 h 11"/>
                <a:gd name="T4" fmla="*/ 5 w 6"/>
                <a:gd name="T5" fmla="*/ 9 h 11"/>
                <a:gd name="T6" fmla="*/ 2 w 6"/>
                <a:gd name="T7" fmla="*/ 2 h 11"/>
                <a:gd name="T8" fmla="*/ 0 w 6"/>
                <a:gd name="T9" fmla="*/ 2 h 11"/>
              </a:gdLst>
              <a:ahLst/>
              <a:cxnLst>
                <a:cxn ang="0">
                  <a:pos x="T0" y="T1"/>
                </a:cxn>
                <a:cxn ang="0">
                  <a:pos x="T2" y="T3"/>
                </a:cxn>
                <a:cxn ang="0">
                  <a:pos x="T4" y="T5"/>
                </a:cxn>
                <a:cxn ang="0">
                  <a:pos x="T6" y="T7"/>
                </a:cxn>
                <a:cxn ang="0">
                  <a:pos x="T8" y="T9"/>
                </a:cxn>
              </a:cxnLst>
              <a:rect l="0" t="0" r="r" b="b"/>
              <a:pathLst>
                <a:path w="6" h="11">
                  <a:moveTo>
                    <a:pt x="0" y="2"/>
                  </a:moveTo>
                  <a:cubicBezTo>
                    <a:pt x="1" y="5"/>
                    <a:pt x="2" y="7"/>
                    <a:pt x="3" y="10"/>
                  </a:cubicBezTo>
                  <a:cubicBezTo>
                    <a:pt x="4" y="11"/>
                    <a:pt x="6" y="10"/>
                    <a:pt x="5" y="9"/>
                  </a:cubicBezTo>
                  <a:cubicBezTo>
                    <a:pt x="4" y="7"/>
                    <a:pt x="3" y="4"/>
                    <a:pt x="2" y="2"/>
                  </a:cubicBezTo>
                  <a:cubicBezTo>
                    <a:pt x="2" y="0"/>
                    <a:pt x="0" y="1"/>
                    <a:pt x="0"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30" name="Freeform 590">
              <a:extLst>
                <a:ext uri="{FF2B5EF4-FFF2-40B4-BE49-F238E27FC236}">
                  <a16:creationId xmlns:a16="http://schemas.microsoft.com/office/drawing/2014/main" id="{B79E6464-5C1D-9DA3-6136-CDCCABEC7662}"/>
                </a:ext>
              </a:extLst>
            </p:cNvPr>
            <p:cNvSpPr>
              <a:spLocks/>
            </p:cNvSpPr>
            <p:nvPr/>
          </p:nvSpPr>
          <p:spPr bwMode="auto">
            <a:xfrm>
              <a:off x="7842511" y="3753480"/>
              <a:ext cx="126090" cy="314861"/>
            </a:xfrm>
            <a:custGeom>
              <a:avLst/>
              <a:gdLst>
                <a:gd name="T0" fmla="*/ 0 w 202"/>
                <a:gd name="T1" fmla="*/ 2 h 507"/>
                <a:gd name="T2" fmla="*/ 175 w 202"/>
                <a:gd name="T3" fmla="*/ 443 h 507"/>
                <a:gd name="T4" fmla="*/ 199 w 202"/>
                <a:gd name="T5" fmla="*/ 505 h 507"/>
                <a:gd name="T6" fmla="*/ 201 w 202"/>
                <a:gd name="T7" fmla="*/ 505 h 507"/>
                <a:gd name="T8" fmla="*/ 27 w 202"/>
                <a:gd name="T9" fmla="*/ 64 h 507"/>
                <a:gd name="T10" fmla="*/ 2 w 202"/>
                <a:gd name="T11" fmla="*/ 1 h 507"/>
                <a:gd name="T12" fmla="*/ 0 w 202"/>
                <a:gd name="T13" fmla="*/ 2 h 507"/>
              </a:gdLst>
              <a:ahLst/>
              <a:cxnLst>
                <a:cxn ang="0">
                  <a:pos x="T0" y="T1"/>
                </a:cxn>
                <a:cxn ang="0">
                  <a:pos x="T2" y="T3"/>
                </a:cxn>
                <a:cxn ang="0">
                  <a:pos x="T4" y="T5"/>
                </a:cxn>
                <a:cxn ang="0">
                  <a:pos x="T6" y="T7"/>
                </a:cxn>
                <a:cxn ang="0">
                  <a:pos x="T8" y="T9"/>
                </a:cxn>
                <a:cxn ang="0">
                  <a:pos x="T10" y="T11"/>
                </a:cxn>
                <a:cxn ang="0">
                  <a:pos x="T12" y="T13"/>
                </a:cxn>
              </a:cxnLst>
              <a:rect l="0" t="0" r="r" b="b"/>
              <a:pathLst>
                <a:path w="202" h="507">
                  <a:moveTo>
                    <a:pt x="0" y="2"/>
                  </a:moveTo>
                  <a:cubicBezTo>
                    <a:pt x="58" y="149"/>
                    <a:pt x="117" y="296"/>
                    <a:pt x="175" y="443"/>
                  </a:cubicBezTo>
                  <a:cubicBezTo>
                    <a:pt x="183" y="464"/>
                    <a:pt x="191" y="485"/>
                    <a:pt x="199" y="505"/>
                  </a:cubicBezTo>
                  <a:cubicBezTo>
                    <a:pt x="200" y="507"/>
                    <a:pt x="202" y="506"/>
                    <a:pt x="201" y="505"/>
                  </a:cubicBezTo>
                  <a:cubicBezTo>
                    <a:pt x="143" y="358"/>
                    <a:pt x="85" y="211"/>
                    <a:pt x="27" y="64"/>
                  </a:cubicBezTo>
                  <a:cubicBezTo>
                    <a:pt x="19" y="43"/>
                    <a:pt x="11" y="22"/>
                    <a:pt x="2" y="1"/>
                  </a:cubicBezTo>
                  <a:cubicBezTo>
                    <a:pt x="2" y="0"/>
                    <a:pt x="0" y="1"/>
                    <a:pt x="0"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31" name="Freeform 591">
              <a:extLst>
                <a:ext uri="{FF2B5EF4-FFF2-40B4-BE49-F238E27FC236}">
                  <a16:creationId xmlns:a16="http://schemas.microsoft.com/office/drawing/2014/main" id="{0EB85E91-02D9-61E1-B309-FAA679252100}"/>
                </a:ext>
              </a:extLst>
            </p:cNvPr>
            <p:cNvSpPr>
              <a:spLocks/>
            </p:cNvSpPr>
            <p:nvPr/>
          </p:nvSpPr>
          <p:spPr bwMode="auto">
            <a:xfrm>
              <a:off x="7968601" y="4070893"/>
              <a:ext cx="3644" cy="6924"/>
            </a:xfrm>
            <a:custGeom>
              <a:avLst/>
              <a:gdLst>
                <a:gd name="T0" fmla="*/ 0 w 6"/>
                <a:gd name="T1" fmla="*/ 2 h 11"/>
                <a:gd name="T2" fmla="*/ 3 w 6"/>
                <a:gd name="T3" fmla="*/ 10 h 11"/>
                <a:gd name="T4" fmla="*/ 5 w 6"/>
                <a:gd name="T5" fmla="*/ 9 h 11"/>
                <a:gd name="T6" fmla="*/ 2 w 6"/>
                <a:gd name="T7" fmla="*/ 1 h 11"/>
                <a:gd name="T8" fmla="*/ 0 w 6"/>
                <a:gd name="T9" fmla="*/ 2 h 11"/>
              </a:gdLst>
              <a:ahLst/>
              <a:cxnLst>
                <a:cxn ang="0">
                  <a:pos x="T0" y="T1"/>
                </a:cxn>
                <a:cxn ang="0">
                  <a:pos x="T2" y="T3"/>
                </a:cxn>
                <a:cxn ang="0">
                  <a:pos x="T4" y="T5"/>
                </a:cxn>
                <a:cxn ang="0">
                  <a:pos x="T6" y="T7"/>
                </a:cxn>
                <a:cxn ang="0">
                  <a:pos x="T8" y="T9"/>
                </a:cxn>
              </a:cxnLst>
              <a:rect l="0" t="0" r="r" b="b"/>
              <a:pathLst>
                <a:path w="6" h="11">
                  <a:moveTo>
                    <a:pt x="0" y="2"/>
                  </a:moveTo>
                  <a:cubicBezTo>
                    <a:pt x="1" y="4"/>
                    <a:pt x="2" y="7"/>
                    <a:pt x="3" y="10"/>
                  </a:cubicBezTo>
                  <a:cubicBezTo>
                    <a:pt x="4" y="11"/>
                    <a:pt x="6" y="10"/>
                    <a:pt x="5" y="9"/>
                  </a:cubicBezTo>
                  <a:cubicBezTo>
                    <a:pt x="4" y="7"/>
                    <a:pt x="3" y="4"/>
                    <a:pt x="2" y="1"/>
                  </a:cubicBezTo>
                  <a:cubicBezTo>
                    <a:pt x="2" y="0"/>
                    <a:pt x="0" y="1"/>
                    <a:pt x="0"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32" name="Freeform 592">
              <a:extLst>
                <a:ext uri="{FF2B5EF4-FFF2-40B4-BE49-F238E27FC236}">
                  <a16:creationId xmlns:a16="http://schemas.microsoft.com/office/drawing/2014/main" id="{26BFDD4C-688B-03DE-9C51-E39088EC3CA2}"/>
                </a:ext>
              </a:extLst>
            </p:cNvPr>
            <p:cNvSpPr>
              <a:spLocks/>
            </p:cNvSpPr>
            <p:nvPr/>
          </p:nvSpPr>
          <p:spPr bwMode="auto">
            <a:xfrm>
              <a:off x="7788212" y="3764777"/>
              <a:ext cx="3644" cy="6196"/>
            </a:xfrm>
            <a:custGeom>
              <a:avLst/>
              <a:gdLst>
                <a:gd name="T0" fmla="*/ 1 w 6"/>
                <a:gd name="T1" fmla="*/ 1 h 10"/>
                <a:gd name="T2" fmla="*/ 4 w 6"/>
                <a:gd name="T3" fmla="*/ 9 h 10"/>
                <a:gd name="T4" fmla="*/ 6 w 6"/>
                <a:gd name="T5" fmla="*/ 8 h 10"/>
                <a:gd name="T6" fmla="*/ 3 w 6"/>
                <a:gd name="T7" fmla="*/ 1 h 10"/>
                <a:gd name="T8" fmla="*/ 1 w 6"/>
                <a:gd name="T9" fmla="*/ 1 h 10"/>
              </a:gdLst>
              <a:ahLst/>
              <a:cxnLst>
                <a:cxn ang="0">
                  <a:pos x="T0" y="T1"/>
                </a:cxn>
                <a:cxn ang="0">
                  <a:pos x="T2" y="T3"/>
                </a:cxn>
                <a:cxn ang="0">
                  <a:pos x="T4" y="T5"/>
                </a:cxn>
                <a:cxn ang="0">
                  <a:pos x="T6" y="T7"/>
                </a:cxn>
                <a:cxn ang="0">
                  <a:pos x="T8" y="T9"/>
                </a:cxn>
              </a:cxnLst>
              <a:rect l="0" t="0" r="r" b="b"/>
              <a:pathLst>
                <a:path w="6" h="10">
                  <a:moveTo>
                    <a:pt x="1" y="1"/>
                  </a:moveTo>
                  <a:cubicBezTo>
                    <a:pt x="2" y="4"/>
                    <a:pt x="3" y="6"/>
                    <a:pt x="4" y="9"/>
                  </a:cubicBezTo>
                  <a:cubicBezTo>
                    <a:pt x="4" y="10"/>
                    <a:pt x="6" y="10"/>
                    <a:pt x="6" y="8"/>
                  </a:cubicBezTo>
                  <a:cubicBezTo>
                    <a:pt x="5" y="6"/>
                    <a:pt x="4" y="3"/>
                    <a:pt x="3" y="1"/>
                  </a:cubicBezTo>
                  <a:cubicBezTo>
                    <a:pt x="2" y="0"/>
                    <a:pt x="0" y="0"/>
                    <a:pt x="1" y="1"/>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33" name="Freeform 593">
              <a:extLst>
                <a:ext uri="{FF2B5EF4-FFF2-40B4-BE49-F238E27FC236}">
                  <a16:creationId xmlns:a16="http://schemas.microsoft.com/office/drawing/2014/main" id="{E5F66D78-113A-135C-5BC4-B2808A4D7C05}"/>
                </a:ext>
              </a:extLst>
            </p:cNvPr>
            <p:cNvSpPr>
              <a:spLocks/>
            </p:cNvSpPr>
            <p:nvPr/>
          </p:nvSpPr>
          <p:spPr bwMode="auto">
            <a:xfrm>
              <a:off x="7794041" y="3778626"/>
              <a:ext cx="125726" cy="314496"/>
            </a:xfrm>
            <a:custGeom>
              <a:avLst/>
              <a:gdLst>
                <a:gd name="T0" fmla="*/ 1 w 202"/>
                <a:gd name="T1" fmla="*/ 2 h 507"/>
                <a:gd name="T2" fmla="*/ 175 w 202"/>
                <a:gd name="T3" fmla="*/ 443 h 507"/>
                <a:gd name="T4" fmla="*/ 200 w 202"/>
                <a:gd name="T5" fmla="*/ 506 h 507"/>
                <a:gd name="T6" fmla="*/ 202 w 202"/>
                <a:gd name="T7" fmla="*/ 505 h 507"/>
                <a:gd name="T8" fmla="*/ 28 w 202"/>
                <a:gd name="T9" fmla="*/ 64 h 507"/>
                <a:gd name="T10" fmla="*/ 3 w 202"/>
                <a:gd name="T11" fmla="*/ 1 h 507"/>
                <a:gd name="T12" fmla="*/ 1 w 202"/>
                <a:gd name="T13" fmla="*/ 2 h 507"/>
              </a:gdLst>
              <a:ahLst/>
              <a:cxnLst>
                <a:cxn ang="0">
                  <a:pos x="T0" y="T1"/>
                </a:cxn>
                <a:cxn ang="0">
                  <a:pos x="T2" y="T3"/>
                </a:cxn>
                <a:cxn ang="0">
                  <a:pos x="T4" y="T5"/>
                </a:cxn>
                <a:cxn ang="0">
                  <a:pos x="T6" y="T7"/>
                </a:cxn>
                <a:cxn ang="0">
                  <a:pos x="T8" y="T9"/>
                </a:cxn>
                <a:cxn ang="0">
                  <a:pos x="T10" y="T11"/>
                </a:cxn>
                <a:cxn ang="0">
                  <a:pos x="T12" y="T13"/>
                </a:cxn>
              </a:cxnLst>
              <a:rect l="0" t="0" r="r" b="b"/>
              <a:pathLst>
                <a:path w="202" h="507">
                  <a:moveTo>
                    <a:pt x="1" y="2"/>
                  </a:moveTo>
                  <a:cubicBezTo>
                    <a:pt x="59" y="149"/>
                    <a:pt x="117" y="296"/>
                    <a:pt x="175" y="443"/>
                  </a:cubicBezTo>
                  <a:cubicBezTo>
                    <a:pt x="184" y="464"/>
                    <a:pt x="192" y="485"/>
                    <a:pt x="200" y="506"/>
                  </a:cubicBezTo>
                  <a:cubicBezTo>
                    <a:pt x="201" y="507"/>
                    <a:pt x="202" y="506"/>
                    <a:pt x="202" y="505"/>
                  </a:cubicBezTo>
                  <a:cubicBezTo>
                    <a:pt x="144" y="358"/>
                    <a:pt x="86" y="211"/>
                    <a:pt x="28" y="64"/>
                  </a:cubicBezTo>
                  <a:cubicBezTo>
                    <a:pt x="19" y="43"/>
                    <a:pt x="11" y="22"/>
                    <a:pt x="3" y="1"/>
                  </a:cubicBezTo>
                  <a:cubicBezTo>
                    <a:pt x="2" y="0"/>
                    <a:pt x="0" y="1"/>
                    <a:pt x="1"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34" name="Freeform 594">
              <a:extLst>
                <a:ext uri="{FF2B5EF4-FFF2-40B4-BE49-F238E27FC236}">
                  <a16:creationId xmlns:a16="http://schemas.microsoft.com/office/drawing/2014/main" id="{DFEA0D22-71C3-BBA6-D3B9-89E3B7BFE108}"/>
                </a:ext>
              </a:extLst>
            </p:cNvPr>
            <p:cNvSpPr>
              <a:spLocks/>
            </p:cNvSpPr>
            <p:nvPr/>
          </p:nvSpPr>
          <p:spPr bwMode="auto">
            <a:xfrm>
              <a:off x="7920497" y="4095673"/>
              <a:ext cx="2915" cy="6924"/>
            </a:xfrm>
            <a:custGeom>
              <a:avLst/>
              <a:gdLst>
                <a:gd name="T0" fmla="*/ 0 w 5"/>
                <a:gd name="T1" fmla="*/ 2 h 11"/>
                <a:gd name="T2" fmla="*/ 3 w 5"/>
                <a:gd name="T3" fmla="*/ 10 h 11"/>
                <a:gd name="T4" fmla="*/ 5 w 5"/>
                <a:gd name="T5" fmla="*/ 9 h 11"/>
                <a:gd name="T6" fmla="*/ 2 w 5"/>
                <a:gd name="T7" fmla="*/ 2 h 11"/>
                <a:gd name="T8" fmla="*/ 0 w 5"/>
                <a:gd name="T9" fmla="*/ 2 h 11"/>
              </a:gdLst>
              <a:ahLst/>
              <a:cxnLst>
                <a:cxn ang="0">
                  <a:pos x="T0" y="T1"/>
                </a:cxn>
                <a:cxn ang="0">
                  <a:pos x="T2" y="T3"/>
                </a:cxn>
                <a:cxn ang="0">
                  <a:pos x="T4" y="T5"/>
                </a:cxn>
                <a:cxn ang="0">
                  <a:pos x="T6" y="T7"/>
                </a:cxn>
                <a:cxn ang="0">
                  <a:pos x="T8" y="T9"/>
                </a:cxn>
              </a:cxnLst>
              <a:rect l="0" t="0" r="r" b="b"/>
              <a:pathLst>
                <a:path w="5" h="11">
                  <a:moveTo>
                    <a:pt x="0" y="2"/>
                  </a:moveTo>
                  <a:cubicBezTo>
                    <a:pt x="1" y="5"/>
                    <a:pt x="2" y="7"/>
                    <a:pt x="3" y="10"/>
                  </a:cubicBezTo>
                  <a:cubicBezTo>
                    <a:pt x="4" y="11"/>
                    <a:pt x="5" y="10"/>
                    <a:pt x="5" y="9"/>
                  </a:cubicBezTo>
                  <a:cubicBezTo>
                    <a:pt x="4" y="7"/>
                    <a:pt x="3" y="4"/>
                    <a:pt x="2" y="2"/>
                  </a:cubicBezTo>
                  <a:cubicBezTo>
                    <a:pt x="1" y="0"/>
                    <a:pt x="0" y="1"/>
                    <a:pt x="0"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35" name="Freeform 595">
              <a:extLst>
                <a:ext uri="{FF2B5EF4-FFF2-40B4-BE49-F238E27FC236}">
                  <a16:creationId xmlns:a16="http://schemas.microsoft.com/office/drawing/2014/main" id="{764623EC-F14D-762D-A103-46682EFC2CE2}"/>
                </a:ext>
              </a:extLst>
            </p:cNvPr>
            <p:cNvSpPr>
              <a:spLocks/>
            </p:cNvSpPr>
            <p:nvPr/>
          </p:nvSpPr>
          <p:spPr bwMode="auto">
            <a:xfrm>
              <a:off x="7739015" y="3782635"/>
              <a:ext cx="3644" cy="6196"/>
            </a:xfrm>
            <a:custGeom>
              <a:avLst/>
              <a:gdLst>
                <a:gd name="T0" fmla="*/ 1 w 6"/>
                <a:gd name="T1" fmla="*/ 2 h 10"/>
                <a:gd name="T2" fmla="*/ 4 w 6"/>
                <a:gd name="T3" fmla="*/ 9 h 10"/>
                <a:gd name="T4" fmla="*/ 6 w 6"/>
                <a:gd name="T5" fmla="*/ 9 h 10"/>
                <a:gd name="T6" fmla="*/ 3 w 6"/>
                <a:gd name="T7" fmla="*/ 1 h 10"/>
                <a:gd name="T8" fmla="*/ 1 w 6"/>
                <a:gd name="T9" fmla="*/ 2 h 10"/>
              </a:gdLst>
              <a:ahLst/>
              <a:cxnLst>
                <a:cxn ang="0">
                  <a:pos x="T0" y="T1"/>
                </a:cxn>
                <a:cxn ang="0">
                  <a:pos x="T2" y="T3"/>
                </a:cxn>
                <a:cxn ang="0">
                  <a:pos x="T4" y="T5"/>
                </a:cxn>
                <a:cxn ang="0">
                  <a:pos x="T6" y="T7"/>
                </a:cxn>
                <a:cxn ang="0">
                  <a:pos x="T8" y="T9"/>
                </a:cxn>
              </a:cxnLst>
              <a:rect l="0" t="0" r="r" b="b"/>
              <a:pathLst>
                <a:path w="6" h="10">
                  <a:moveTo>
                    <a:pt x="1" y="2"/>
                  </a:moveTo>
                  <a:cubicBezTo>
                    <a:pt x="2" y="4"/>
                    <a:pt x="3" y="7"/>
                    <a:pt x="4" y="9"/>
                  </a:cubicBezTo>
                  <a:cubicBezTo>
                    <a:pt x="4" y="10"/>
                    <a:pt x="6" y="10"/>
                    <a:pt x="6" y="9"/>
                  </a:cubicBezTo>
                  <a:cubicBezTo>
                    <a:pt x="5" y="6"/>
                    <a:pt x="4" y="4"/>
                    <a:pt x="3" y="1"/>
                  </a:cubicBezTo>
                  <a:cubicBezTo>
                    <a:pt x="2" y="0"/>
                    <a:pt x="0" y="0"/>
                    <a:pt x="1"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36" name="Freeform 596">
              <a:extLst>
                <a:ext uri="{FF2B5EF4-FFF2-40B4-BE49-F238E27FC236}">
                  <a16:creationId xmlns:a16="http://schemas.microsoft.com/office/drawing/2014/main" id="{9C1F3A35-F7D0-F9E8-9E55-552EF662FBDF}"/>
                </a:ext>
              </a:extLst>
            </p:cNvPr>
            <p:cNvSpPr>
              <a:spLocks/>
            </p:cNvSpPr>
            <p:nvPr/>
          </p:nvSpPr>
          <p:spPr bwMode="auto">
            <a:xfrm>
              <a:off x="7744481" y="3797211"/>
              <a:ext cx="126090" cy="314132"/>
            </a:xfrm>
            <a:custGeom>
              <a:avLst/>
              <a:gdLst>
                <a:gd name="T0" fmla="*/ 1 w 202"/>
                <a:gd name="T1" fmla="*/ 1 h 506"/>
                <a:gd name="T2" fmla="*/ 175 w 202"/>
                <a:gd name="T3" fmla="*/ 442 h 506"/>
                <a:gd name="T4" fmla="*/ 200 w 202"/>
                <a:gd name="T5" fmla="*/ 505 h 506"/>
                <a:gd name="T6" fmla="*/ 202 w 202"/>
                <a:gd name="T7" fmla="*/ 504 h 506"/>
                <a:gd name="T8" fmla="*/ 28 w 202"/>
                <a:gd name="T9" fmla="*/ 64 h 506"/>
                <a:gd name="T10" fmla="*/ 3 w 202"/>
                <a:gd name="T11" fmla="*/ 1 h 506"/>
                <a:gd name="T12" fmla="*/ 1 w 202"/>
                <a:gd name="T13" fmla="*/ 1 h 506"/>
              </a:gdLst>
              <a:ahLst/>
              <a:cxnLst>
                <a:cxn ang="0">
                  <a:pos x="T0" y="T1"/>
                </a:cxn>
                <a:cxn ang="0">
                  <a:pos x="T2" y="T3"/>
                </a:cxn>
                <a:cxn ang="0">
                  <a:pos x="T4" y="T5"/>
                </a:cxn>
                <a:cxn ang="0">
                  <a:pos x="T6" y="T7"/>
                </a:cxn>
                <a:cxn ang="0">
                  <a:pos x="T8" y="T9"/>
                </a:cxn>
                <a:cxn ang="0">
                  <a:pos x="T10" y="T11"/>
                </a:cxn>
                <a:cxn ang="0">
                  <a:pos x="T12" y="T13"/>
                </a:cxn>
              </a:cxnLst>
              <a:rect l="0" t="0" r="r" b="b"/>
              <a:pathLst>
                <a:path w="202" h="506">
                  <a:moveTo>
                    <a:pt x="1" y="1"/>
                  </a:moveTo>
                  <a:cubicBezTo>
                    <a:pt x="59" y="148"/>
                    <a:pt x="117" y="295"/>
                    <a:pt x="175" y="442"/>
                  </a:cubicBezTo>
                  <a:cubicBezTo>
                    <a:pt x="183" y="463"/>
                    <a:pt x="192" y="484"/>
                    <a:pt x="200" y="505"/>
                  </a:cubicBezTo>
                  <a:cubicBezTo>
                    <a:pt x="200" y="506"/>
                    <a:pt x="202" y="506"/>
                    <a:pt x="202" y="504"/>
                  </a:cubicBezTo>
                  <a:cubicBezTo>
                    <a:pt x="144" y="357"/>
                    <a:pt x="86" y="210"/>
                    <a:pt x="28" y="64"/>
                  </a:cubicBezTo>
                  <a:cubicBezTo>
                    <a:pt x="19" y="43"/>
                    <a:pt x="11" y="22"/>
                    <a:pt x="3" y="1"/>
                  </a:cubicBezTo>
                  <a:cubicBezTo>
                    <a:pt x="2" y="0"/>
                    <a:pt x="0" y="0"/>
                    <a:pt x="1" y="1"/>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37" name="Freeform 597">
              <a:extLst>
                <a:ext uri="{FF2B5EF4-FFF2-40B4-BE49-F238E27FC236}">
                  <a16:creationId xmlns:a16="http://schemas.microsoft.com/office/drawing/2014/main" id="{32140684-4AC9-BC6D-3AD7-285474B76725}"/>
                </a:ext>
              </a:extLst>
            </p:cNvPr>
            <p:cNvSpPr>
              <a:spLocks/>
            </p:cNvSpPr>
            <p:nvPr/>
          </p:nvSpPr>
          <p:spPr bwMode="auto">
            <a:xfrm>
              <a:off x="7870571" y="4114259"/>
              <a:ext cx="3644" cy="6196"/>
            </a:xfrm>
            <a:custGeom>
              <a:avLst/>
              <a:gdLst>
                <a:gd name="T0" fmla="*/ 1 w 6"/>
                <a:gd name="T1" fmla="*/ 1 h 10"/>
                <a:gd name="T2" fmla="*/ 4 w 6"/>
                <a:gd name="T3" fmla="*/ 9 h 10"/>
                <a:gd name="T4" fmla="*/ 6 w 6"/>
                <a:gd name="T5" fmla="*/ 9 h 10"/>
                <a:gd name="T6" fmla="*/ 3 w 6"/>
                <a:gd name="T7" fmla="*/ 1 h 10"/>
                <a:gd name="T8" fmla="*/ 1 w 6"/>
                <a:gd name="T9" fmla="*/ 1 h 10"/>
              </a:gdLst>
              <a:ahLst/>
              <a:cxnLst>
                <a:cxn ang="0">
                  <a:pos x="T0" y="T1"/>
                </a:cxn>
                <a:cxn ang="0">
                  <a:pos x="T2" y="T3"/>
                </a:cxn>
                <a:cxn ang="0">
                  <a:pos x="T4" y="T5"/>
                </a:cxn>
                <a:cxn ang="0">
                  <a:pos x="T6" y="T7"/>
                </a:cxn>
                <a:cxn ang="0">
                  <a:pos x="T8" y="T9"/>
                </a:cxn>
              </a:cxnLst>
              <a:rect l="0" t="0" r="r" b="b"/>
              <a:pathLst>
                <a:path w="6" h="10">
                  <a:moveTo>
                    <a:pt x="1" y="1"/>
                  </a:moveTo>
                  <a:cubicBezTo>
                    <a:pt x="2" y="4"/>
                    <a:pt x="3" y="7"/>
                    <a:pt x="4" y="9"/>
                  </a:cubicBezTo>
                  <a:cubicBezTo>
                    <a:pt x="4" y="10"/>
                    <a:pt x="6" y="10"/>
                    <a:pt x="6" y="9"/>
                  </a:cubicBezTo>
                  <a:cubicBezTo>
                    <a:pt x="5" y="6"/>
                    <a:pt x="4" y="3"/>
                    <a:pt x="3" y="1"/>
                  </a:cubicBezTo>
                  <a:cubicBezTo>
                    <a:pt x="2" y="0"/>
                    <a:pt x="0" y="0"/>
                    <a:pt x="1" y="1"/>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38" name="Freeform 598">
              <a:extLst>
                <a:ext uri="{FF2B5EF4-FFF2-40B4-BE49-F238E27FC236}">
                  <a16:creationId xmlns:a16="http://schemas.microsoft.com/office/drawing/2014/main" id="{E919FD73-31FF-B547-B8B1-02377D0C1F8A}"/>
                </a:ext>
              </a:extLst>
            </p:cNvPr>
            <p:cNvSpPr>
              <a:spLocks/>
            </p:cNvSpPr>
            <p:nvPr/>
          </p:nvSpPr>
          <p:spPr bwMode="auto">
            <a:xfrm>
              <a:off x="7687267" y="3804500"/>
              <a:ext cx="3280" cy="6924"/>
            </a:xfrm>
            <a:custGeom>
              <a:avLst/>
              <a:gdLst>
                <a:gd name="T0" fmla="*/ 0 w 5"/>
                <a:gd name="T1" fmla="*/ 2 h 11"/>
                <a:gd name="T2" fmla="*/ 3 w 5"/>
                <a:gd name="T3" fmla="*/ 10 h 11"/>
                <a:gd name="T4" fmla="*/ 5 w 5"/>
                <a:gd name="T5" fmla="*/ 9 h 11"/>
                <a:gd name="T6" fmla="*/ 2 w 5"/>
                <a:gd name="T7" fmla="*/ 2 h 11"/>
                <a:gd name="T8" fmla="*/ 0 w 5"/>
                <a:gd name="T9" fmla="*/ 2 h 11"/>
              </a:gdLst>
              <a:ahLst/>
              <a:cxnLst>
                <a:cxn ang="0">
                  <a:pos x="T0" y="T1"/>
                </a:cxn>
                <a:cxn ang="0">
                  <a:pos x="T2" y="T3"/>
                </a:cxn>
                <a:cxn ang="0">
                  <a:pos x="T4" y="T5"/>
                </a:cxn>
                <a:cxn ang="0">
                  <a:pos x="T6" y="T7"/>
                </a:cxn>
                <a:cxn ang="0">
                  <a:pos x="T8" y="T9"/>
                </a:cxn>
              </a:cxnLst>
              <a:rect l="0" t="0" r="r" b="b"/>
              <a:pathLst>
                <a:path w="5" h="11">
                  <a:moveTo>
                    <a:pt x="0" y="2"/>
                  </a:moveTo>
                  <a:cubicBezTo>
                    <a:pt x="1" y="5"/>
                    <a:pt x="2" y="7"/>
                    <a:pt x="3" y="10"/>
                  </a:cubicBezTo>
                  <a:cubicBezTo>
                    <a:pt x="4" y="11"/>
                    <a:pt x="5" y="11"/>
                    <a:pt x="5" y="9"/>
                  </a:cubicBezTo>
                  <a:cubicBezTo>
                    <a:pt x="4" y="7"/>
                    <a:pt x="3" y="4"/>
                    <a:pt x="2" y="2"/>
                  </a:cubicBezTo>
                  <a:cubicBezTo>
                    <a:pt x="1" y="0"/>
                    <a:pt x="0" y="1"/>
                    <a:pt x="0"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39" name="Freeform 599">
              <a:extLst>
                <a:ext uri="{FF2B5EF4-FFF2-40B4-BE49-F238E27FC236}">
                  <a16:creationId xmlns:a16="http://schemas.microsoft.com/office/drawing/2014/main" id="{428A2FDB-7CEA-C694-E12E-C7B4D1E2A026}"/>
                </a:ext>
              </a:extLst>
            </p:cNvPr>
            <p:cNvSpPr>
              <a:spLocks/>
            </p:cNvSpPr>
            <p:nvPr/>
          </p:nvSpPr>
          <p:spPr bwMode="auto">
            <a:xfrm>
              <a:off x="7692733" y="3818713"/>
              <a:ext cx="126090" cy="314861"/>
            </a:xfrm>
            <a:custGeom>
              <a:avLst/>
              <a:gdLst>
                <a:gd name="T0" fmla="*/ 0 w 202"/>
                <a:gd name="T1" fmla="*/ 2 h 507"/>
                <a:gd name="T2" fmla="*/ 174 w 202"/>
                <a:gd name="T3" fmla="*/ 443 h 507"/>
                <a:gd name="T4" fmla="*/ 199 w 202"/>
                <a:gd name="T5" fmla="*/ 505 h 507"/>
                <a:gd name="T6" fmla="*/ 201 w 202"/>
                <a:gd name="T7" fmla="*/ 505 h 507"/>
                <a:gd name="T8" fmla="*/ 27 w 202"/>
                <a:gd name="T9" fmla="*/ 64 h 507"/>
                <a:gd name="T10" fmla="*/ 2 w 202"/>
                <a:gd name="T11" fmla="*/ 1 h 507"/>
                <a:gd name="T12" fmla="*/ 0 w 202"/>
                <a:gd name="T13" fmla="*/ 2 h 507"/>
              </a:gdLst>
              <a:ahLst/>
              <a:cxnLst>
                <a:cxn ang="0">
                  <a:pos x="T0" y="T1"/>
                </a:cxn>
                <a:cxn ang="0">
                  <a:pos x="T2" y="T3"/>
                </a:cxn>
                <a:cxn ang="0">
                  <a:pos x="T4" y="T5"/>
                </a:cxn>
                <a:cxn ang="0">
                  <a:pos x="T6" y="T7"/>
                </a:cxn>
                <a:cxn ang="0">
                  <a:pos x="T8" y="T9"/>
                </a:cxn>
                <a:cxn ang="0">
                  <a:pos x="T10" y="T11"/>
                </a:cxn>
                <a:cxn ang="0">
                  <a:pos x="T12" y="T13"/>
                </a:cxn>
              </a:cxnLst>
              <a:rect l="0" t="0" r="r" b="b"/>
              <a:pathLst>
                <a:path w="202" h="507">
                  <a:moveTo>
                    <a:pt x="0" y="2"/>
                  </a:moveTo>
                  <a:cubicBezTo>
                    <a:pt x="58" y="149"/>
                    <a:pt x="116" y="296"/>
                    <a:pt x="174" y="443"/>
                  </a:cubicBezTo>
                  <a:cubicBezTo>
                    <a:pt x="183" y="464"/>
                    <a:pt x="191" y="485"/>
                    <a:pt x="199" y="505"/>
                  </a:cubicBezTo>
                  <a:cubicBezTo>
                    <a:pt x="200" y="507"/>
                    <a:pt x="202" y="506"/>
                    <a:pt x="201" y="505"/>
                  </a:cubicBezTo>
                  <a:cubicBezTo>
                    <a:pt x="143" y="358"/>
                    <a:pt x="85" y="211"/>
                    <a:pt x="27" y="64"/>
                  </a:cubicBezTo>
                  <a:cubicBezTo>
                    <a:pt x="18" y="43"/>
                    <a:pt x="10" y="22"/>
                    <a:pt x="2" y="1"/>
                  </a:cubicBezTo>
                  <a:cubicBezTo>
                    <a:pt x="1" y="0"/>
                    <a:pt x="0" y="1"/>
                    <a:pt x="0"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40" name="Freeform 600">
              <a:extLst>
                <a:ext uri="{FF2B5EF4-FFF2-40B4-BE49-F238E27FC236}">
                  <a16:creationId xmlns:a16="http://schemas.microsoft.com/office/drawing/2014/main" id="{86B649D7-1DE7-5E00-C84C-7D79866FDECD}"/>
                </a:ext>
              </a:extLst>
            </p:cNvPr>
            <p:cNvSpPr>
              <a:spLocks/>
            </p:cNvSpPr>
            <p:nvPr/>
          </p:nvSpPr>
          <p:spPr bwMode="auto">
            <a:xfrm>
              <a:off x="7818822" y="4136124"/>
              <a:ext cx="3644" cy="6560"/>
            </a:xfrm>
            <a:custGeom>
              <a:avLst/>
              <a:gdLst>
                <a:gd name="T0" fmla="*/ 0 w 6"/>
                <a:gd name="T1" fmla="*/ 2 h 11"/>
                <a:gd name="T2" fmla="*/ 3 w 6"/>
                <a:gd name="T3" fmla="*/ 10 h 11"/>
                <a:gd name="T4" fmla="*/ 5 w 6"/>
                <a:gd name="T5" fmla="*/ 9 h 11"/>
                <a:gd name="T6" fmla="*/ 2 w 6"/>
                <a:gd name="T7" fmla="*/ 1 h 11"/>
                <a:gd name="T8" fmla="*/ 0 w 6"/>
                <a:gd name="T9" fmla="*/ 2 h 11"/>
              </a:gdLst>
              <a:ahLst/>
              <a:cxnLst>
                <a:cxn ang="0">
                  <a:pos x="T0" y="T1"/>
                </a:cxn>
                <a:cxn ang="0">
                  <a:pos x="T2" y="T3"/>
                </a:cxn>
                <a:cxn ang="0">
                  <a:pos x="T4" y="T5"/>
                </a:cxn>
                <a:cxn ang="0">
                  <a:pos x="T6" y="T7"/>
                </a:cxn>
                <a:cxn ang="0">
                  <a:pos x="T8" y="T9"/>
                </a:cxn>
              </a:cxnLst>
              <a:rect l="0" t="0" r="r" b="b"/>
              <a:pathLst>
                <a:path w="6" h="11">
                  <a:moveTo>
                    <a:pt x="0" y="2"/>
                  </a:moveTo>
                  <a:cubicBezTo>
                    <a:pt x="1" y="5"/>
                    <a:pt x="2" y="7"/>
                    <a:pt x="3" y="10"/>
                  </a:cubicBezTo>
                  <a:cubicBezTo>
                    <a:pt x="4" y="11"/>
                    <a:pt x="6" y="10"/>
                    <a:pt x="5" y="9"/>
                  </a:cubicBezTo>
                  <a:cubicBezTo>
                    <a:pt x="4" y="7"/>
                    <a:pt x="3" y="4"/>
                    <a:pt x="2" y="1"/>
                  </a:cubicBezTo>
                  <a:cubicBezTo>
                    <a:pt x="2" y="0"/>
                    <a:pt x="0" y="1"/>
                    <a:pt x="0" y="2"/>
                  </a:cubicBezTo>
                  <a:close/>
                </a:path>
              </a:pathLst>
            </a:custGeom>
            <a:solidFill>
              <a:srgbClr val="5A585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41" name="Freeform 601">
              <a:extLst>
                <a:ext uri="{FF2B5EF4-FFF2-40B4-BE49-F238E27FC236}">
                  <a16:creationId xmlns:a16="http://schemas.microsoft.com/office/drawing/2014/main" id="{52E196F5-A723-77EC-FED3-00D8951EED63}"/>
                </a:ext>
              </a:extLst>
            </p:cNvPr>
            <p:cNvSpPr>
              <a:spLocks/>
            </p:cNvSpPr>
            <p:nvPr/>
          </p:nvSpPr>
          <p:spPr bwMode="auto">
            <a:xfrm>
              <a:off x="8142430" y="4064697"/>
              <a:ext cx="60858" cy="63409"/>
            </a:xfrm>
            <a:custGeom>
              <a:avLst/>
              <a:gdLst>
                <a:gd name="T0" fmla="*/ 59 w 98"/>
                <a:gd name="T1" fmla="*/ 4 h 102"/>
                <a:gd name="T2" fmla="*/ 91 w 98"/>
                <a:gd name="T3" fmla="*/ 27 h 102"/>
                <a:gd name="T4" fmla="*/ 93 w 98"/>
                <a:gd name="T5" fmla="*/ 46 h 102"/>
                <a:gd name="T6" fmla="*/ 57 w 98"/>
                <a:gd name="T7" fmla="*/ 95 h 102"/>
                <a:gd name="T8" fmla="*/ 39 w 98"/>
                <a:gd name="T9" fmla="*/ 97 h 102"/>
                <a:gd name="T10" fmla="*/ 7 w 98"/>
                <a:gd name="T11" fmla="*/ 74 h 102"/>
                <a:gd name="T12" fmla="*/ 5 w 98"/>
                <a:gd name="T13" fmla="*/ 56 h 102"/>
                <a:gd name="T14" fmla="*/ 41 w 98"/>
                <a:gd name="T15" fmla="*/ 7 h 102"/>
                <a:gd name="T16" fmla="*/ 59 w 98"/>
                <a:gd name="T17" fmla="*/ 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02">
                  <a:moveTo>
                    <a:pt x="59" y="4"/>
                  </a:moveTo>
                  <a:cubicBezTo>
                    <a:pt x="91" y="27"/>
                    <a:pt x="91" y="27"/>
                    <a:pt x="91" y="27"/>
                  </a:cubicBezTo>
                  <a:cubicBezTo>
                    <a:pt x="96" y="32"/>
                    <a:pt x="98" y="40"/>
                    <a:pt x="93" y="46"/>
                  </a:cubicBezTo>
                  <a:cubicBezTo>
                    <a:pt x="57" y="95"/>
                    <a:pt x="57" y="95"/>
                    <a:pt x="57" y="95"/>
                  </a:cubicBezTo>
                  <a:cubicBezTo>
                    <a:pt x="53" y="100"/>
                    <a:pt x="45" y="102"/>
                    <a:pt x="39" y="97"/>
                  </a:cubicBezTo>
                  <a:cubicBezTo>
                    <a:pt x="7" y="74"/>
                    <a:pt x="7" y="74"/>
                    <a:pt x="7" y="74"/>
                  </a:cubicBezTo>
                  <a:cubicBezTo>
                    <a:pt x="2" y="70"/>
                    <a:pt x="0" y="62"/>
                    <a:pt x="5" y="56"/>
                  </a:cubicBezTo>
                  <a:cubicBezTo>
                    <a:pt x="41" y="7"/>
                    <a:pt x="41" y="7"/>
                    <a:pt x="41" y="7"/>
                  </a:cubicBezTo>
                  <a:cubicBezTo>
                    <a:pt x="45" y="1"/>
                    <a:pt x="53" y="0"/>
                    <a:pt x="59" y="4"/>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42" name="Freeform 602">
              <a:extLst>
                <a:ext uri="{FF2B5EF4-FFF2-40B4-BE49-F238E27FC236}">
                  <a16:creationId xmlns:a16="http://schemas.microsoft.com/office/drawing/2014/main" id="{5385DAC5-672E-A0A5-E85F-A07335C894A2}"/>
                </a:ext>
              </a:extLst>
            </p:cNvPr>
            <p:cNvSpPr>
              <a:spLocks/>
            </p:cNvSpPr>
            <p:nvPr/>
          </p:nvSpPr>
          <p:spPr bwMode="auto">
            <a:xfrm>
              <a:off x="8108539" y="4110614"/>
              <a:ext cx="60493" cy="62681"/>
            </a:xfrm>
            <a:custGeom>
              <a:avLst/>
              <a:gdLst>
                <a:gd name="T0" fmla="*/ 59 w 97"/>
                <a:gd name="T1" fmla="*/ 4 h 101"/>
                <a:gd name="T2" fmla="*/ 90 w 97"/>
                <a:gd name="T3" fmla="*/ 27 h 101"/>
                <a:gd name="T4" fmla="*/ 93 w 97"/>
                <a:gd name="T5" fmla="*/ 45 h 101"/>
                <a:gd name="T6" fmla="*/ 57 w 97"/>
                <a:gd name="T7" fmla="*/ 94 h 101"/>
                <a:gd name="T8" fmla="*/ 38 w 97"/>
                <a:gd name="T9" fmla="*/ 97 h 101"/>
                <a:gd name="T10" fmla="*/ 7 w 97"/>
                <a:gd name="T11" fmla="*/ 74 h 101"/>
                <a:gd name="T12" fmla="*/ 4 w 97"/>
                <a:gd name="T13" fmla="*/ 55 h 101"/>
                <a:gd name="T14" fmla="*/ 40 w 97"/>
                <a:gd name="T15" fmla="*/ 7 h 101"/>
                <a:gd name="T16" fmla="*/ 59 w 97"/>
                <a:gd name="T17" fmla="*/ 4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101">
                  <a:moveTo>
                    <a:pt x="59" y="4"/>
                  </a:moveTo>
                  <a:cubicBezTo>
                    <a:pt x="90" y="27"/>
                    <a:pt x="90" y="27"/>
                    <a:pt x="90" y="27"/>
                  </a:cubicBezTo>
                  <a:cubicBezTo>
                    <a:pt x="96" y="31"/>
                    <a:pt x="97" y="40"/>
                    <a:pt x="93" y="45"/>
                  </a:cubicBezTo>
                  <a:cubicBezTo>
                    <a:pt x="57" y="94"/>
                    <a:pt x="57" y="94"/>
                    <a:pt x="57" y="94"/>
                  </a:cubicBezTo>
                  <a:cubicBezTo>
                    <a:pt x="53" y="100"/>
                    <a:pt x="44" y="101"/>
                    <a:pt x="38" y="97"/>
                  </a:cubicBezTo>
                  <a:cubicBezTo>
                    <a:pt x="7" y="74"/>
                    <a:pt x="7" y="74"/>
                    <a:pt x="7" y="74"/>
                  </a:cubicBezTo>
                  <a:cubicBezTo>
                    <a:pt x="1" y="69"/>
                    <a:pt x="0" y="61"/>
                    <a:pt x="4" y="55"/>
                  </a:cubicBezTo>
                  <a:cubicBezTo>
                    <a:pt x="40" y="7"/>
                    <a:pt x="40" y="7"/>
                    <a:pt x="40" y="7"/>
                  </a:cubicBezTo>
                  <a:cubicBezTo>
                    <a:pt x="45" y="1"/>
                    <a:pt x="53" y="0"/>
                    <a:pt x="59" y="4"/>
                  </a:cubicBezTo>
                  <a:close/>
                </a:path>
              </a:pathLst>
            </a:custGeom>
            <a:solidFill>
              <a:schemeClr val="accent2"/>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43" name="Freeform 603">
              <a:extLst>
                <a:ext uri="{FF2B5EF4-FFF2-40B4-BE49-F238E27FC236}">
                  <a16:creationId xmlns:a16="http://schemas.microsoft.com/office/drawing/2014/main" id="{11AC0D89-7E80-CB27-69FA-91397B6A6963}"/>
                </a:ext>
              </a:extLst>
            </p:cNvPr>
            <p:cNvSpPr>
              <a:spLocks/>
            </p:cNvSpPr>
            <p:nvPr/>
          </p:nvSpPr>
          <p:spPr bwMode="auto">
            <a:xfrm>
              <a:off x="8074283" y="4155803"/>
              <a:ext cx="61223" cy="63409"/>
            </a:xfrm>
            <a:custGeom>
              <a:avLst/>
              <a:gdLst>
                <a:gd name="T0" fmla="*/ 59 w 98"/>
                <a:gd name="T1" fmla="*/ 5 h 102"/>
                <a:gd name="T2" fmla="*/ 91 w 98"/>
                <a:gd name="T3" fmla="*/ 28 h 102"/>
                <a:gd name="T4" fmla="*/ 93 w 98"/>
                <a:gd name="T5" fmla="*/ 46 h 102"/>
                <a:gd name="T6" fmla="*/ 57 w 98"/>
                <a:gd name="T7" fmla="*/ 95 h 102"/>
                <a:gd name="T8" fmla="*/ 39 w 98"/>
                <a:gd name="T9" fmla="*/ 98 h 102"/>
                <a:gd name="T10" fmla="*/ 7 w 98"/>
                <a:gd name="T11" fmla="*/ 74 h 102"/>
                <a:gd name="T12" fmla="*/ 5 w 98"/>
                <a:gd name="T13" fmla="*/ 56 h 102"/>
                <a:gd name="T14" fmla="*/ 41 w 98"/>
                <a:gd name="T15" fmla="*/ 7 h 102"/>
                <a:gd name="T16" fmla="*/ 59 w 98"/>
                <a:gd name="T17" fmla="*/ 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102">
                  <a:moveTo>
                    <a:pt x="59" y="5"/>
                  </a:moveTo>
                  <a:cubicBezTo>
                    <a:pt x="91" y="28"/>
                    <a:pt x="91" y="28"/>
                    <a:pt x="91" y="28"/>
                  </a:cubicBezTo>
                  <a:cubicBezTo>
                    <a:pt x="96" y="32"/>
                    <a:pt x="98" y="40"/>
                    <a:pt x="93" y="46"/>
                  </a:cubicBezTo>
                  <a:cubicBezTo>
                    <a:pt x="57" y="95"/>
                    <a:pt x="57" y="95"/>
                    <a:pt x="57" y="95"/>
                  </a:cubicBezTo>
                  <a:cubicBezTo>
                    <a:pt x="53" y="101"/>
                    <a:pt x="45" y="102"/>
                    <a:pt x="39" y="98"/>
                  </a:cubicBezTo>
                  <a:cubicBezTo>
                    <a:pt x="7" y="74"/>
                    <a:pt x="7" y="74"/>
                    <a:pt x="7" y="74"/>
                  </a:cubicBezTo>
                  <a:cubicBezTo>
                    <a:pt x="2" y="70"/>
                    <a:pt x="0" y="62"/>
                    <a:pt x="5" y="56"/>
                  </a:cubicBezTo>
                  <a:cubicBezTo>
                    <a:pt x="41" y="7"/>
                    <a:pt x="41" y="7"/>
                    <a:pt x="41" y="7"/>
                  </a:cubicBezTo>
                  <a:cubicBezTo>
                    <a:pt x="45" y="2"/>
                    <a:pt x="53" y="0"/>
                    <a:pt x="59" y="5"/>
                  </a:cubicBezTo>
                  <a:close/>
                </a:path>
              </a:pathLst>
            </a:custGeom>
            <a:solidFill>
              <a:schemeClr val="accent4"/>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44" name="Freeform 604">
              <a:extLst>
                <a:ext uri="{FF2B5EF4-FFF2-40B4-BE49-F238E27FC236}">
                  <a16:creationId xmlns:a16="http://schemas.microsoft.com/office/drawing/2014/main" id="{FB68F364-7E57-48C3-759B-39F79B02A0D2}"/>
                </a:ext>
              </a:extLst>
            </p:cNvPr>
            <p:cNvSpPr>
              <a:spLocks/>
            </p:cNvSpPr>
            <p:nvPr/>
          </p:nvSpPr>
          <p:spPr bwMode="auto">
            <a:xfrm>
              <a:off x="8040756" y="4201720"/>
              <a:ext cx="60493" cy="63409"/>
            </a:xfrm>
            <a:custGeom>
              <a:avLst/>
              <a:gdLst>
                <a:gd name="T0" fmla="*/ 59 w 97"/>
                <a:gd name="T1" fmla="*/ 4 h 102"/>
                <a:gd name="T2" fmla="*/ 90 w 97"/>
                <a:gd name="T3" fmla="*/ 28 h 102"/>
                <a:gd name="T4" fmla="*/ 93 w 97"/>
                <a:gd name="T5" fmla="*/ 46 h 102"/>
                <a:gd name="T6" fmla="*/ 57 w 97"/>
                <a:gd name="T7" fmla="*/ 95 h 102"/>
                <a:gd name="T8" fmla="*/ 39 w 97"/>
                <a:gd name="T9" fmla="*/ 97 h 102"/>
                <a:gd name="T10" fmla="*/ 7 w 97"/>
                <a:gd name="T11" fmla="*/ 74 h 102"/>
                <a:gd name="T12" fmla="*/ 4 w 97"/>
                <a:gd name="T13" fmla="*/ 56 h 102"/>
                <a:gd name="T14" fmla="*/ 40 w 97"/>
                <a:gd name="T15" fmla="*/ 7 h 102"/>
                <a:gd name="T16" fmla="*/ 59 w 97"/>
                <a:gd name="T17" fmla="*/ 4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102">
                  <a:moveTo>
                    <a:pt x="59" y="4"/>
                  </a:moveTo>
                  <a:cubicBezTo>
                    <a:pt x="90" y="28"/>
                    <a:pt x="90" y="28"/>
                    <a:pt x="90" y="28"/>
                  </a:cubicBezTo>
                  <a:cubicBezTo>
                    <a:pt x="96" y="32"/>
                    <a:pt x="97" y="40"/>
                    <a:pt x="93" y="46"/>
                  </a:cubicBezTo>
                  <a:cubicBezTo>
                    <a:pt x="57" y="95"/>
                    <a:pt x="57" y="95"/>
                    <a:pt x="57" y="95"/>
                  </a:cubicBezTo>
                  <a:cubicBezTo>
                    <a:pt x="53" y="100"/>
                    <a:pt x="44" y="102"/>
                    <a:pt x="39" y="97"/>
                  </a:cubicBezTo>
                  <a:cubicBezTo>
                    <a:pt x="7" y="74"/>
                    <a:pt x="7" y="74"/>
                    <a:pt x="7" y="74"/>
                  </a:cubicBezTo>
                  <a:cubicBezTo>
                    <a:pt x="1" y="70"/>
                    <a:pt x="0" y="62"/>
                    <a:pt x="4" y="56"/>
                  </a:cubicBezTo>
                  <a:cubicBezTo>
                    <a:pt x="40" y="7"/>
                    <a:pt x="40" y="7"/>
                    <a:pt x="40" y="7"/>
                  </a:cubicBezTo>
                  <a:cubicBezTo>
                    <a:pt x="45" y="1"/>
                    <a:pt x="53" y="0"/>
                    <a:pt x="59" y="4"/>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45" name="Freeform 605">
              <a:extLst>
                <a:ext uri="{FF2B5EF4-FFF2-40B4-BE49-F238E27FC236}">
                  <a16:creationId xmlns:a16="http://schemas.microsoft.com/office/drawing/2014/main" id="{677CD077-B094-F820-8735-0B138B30B7A2}"/>
                </a:ext>
              </a:extLst>
            </p:cNvPr>
            <p:cNvSpPr>
              <a:spLocks/>
            </p:cNvSpPr>
            <p:nvPr/>
          </p:nvSpPr>
          <p:spPr bwMode="auto">
            <a:xfrm>
              <a:off x="7637341" y="3851875"/>
              <a:ext cx="556836" cy="573600"/>
            </a:xfrm>
            <a:custGeom>
              <a:avLst/>
              <a:gdLst>
                <a:gd name="T0" fmla="*/ 736 w 1528"/>
                <a:gd name="T1" fmla="*/ 0 h 1574"/>
                <a:gd name="T2" fmla="*/ 1528 w 1528"/>
                <a:gd name="T3" fmla="*/ 582 h 1574"/>
                <a:gd name="T4" fmla="*/ 792 w 1528"/>
                <a:gd name="T5" fmla="*/ 1574 h 1574"/>
                <a:gd name="T6" fmla="*/ 0 w 1528"/>
                <a:gd name="T7" fmla="*/ 991 h 1574"/>
                <a:gd name="T8" fmla="*/ 736 w 1528"/>
                <a:gd name="T9" fmla="*/ 0 h 1574"/>
              </a:gdLst>
              <a:ahLst/>
              <a:cxnLst>
                <a:cxn ang="0">
                  <a:pos x="T0" y="T1"/>
                </a:cxn>
                <a:cxn ang="0">
                  <a:pos x="T2" y="T3"/>
                </a:cxn>
                <a:cxn ang="0">
                  <a:pos x="T4" y="T5"/>
                </a:cxn>
                <a:cxn ang="0">
                  <a:pos x="T6" y="T7"/>
                </a:cxn>
                <a:cxn ang="0">
                  <a:pos x="T8" y="T9"/>
                </a:cxn>
              </a:cxnLst>
              <a:rect l="0" t="0" r="r" b="b"/>
              <a:pathLst>
                <a:path w="1528" h="1574">
                  <a:moveTo>
                    <a:pt x="736" y="0"/>
                  </a:moveTo>
                  <a:lnTo>
                    <a:pt x="1528" y="582"/>
                  </a:lnTo>
                  <a:lnTo>
                    <a:pt x="792" y="1574"/>
                  </a:lnTo>
                  <a:lnTo>
                    <a:pt x="0" y="991"/>
                  </a:lnTo>
                  <a:lnTo>
                    <a:pt x="736" y="0"/>
                  </a:lnTo>
                  <a:close/>
                </a:path>
              </a:pathLst>
            </a:custGeom>
            <a:solidFill>
              <a:schemeClr val="accent4"/>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46" name="Freeform 606">
              <a:extLst>
                <a:ext uri="{FF2B5EF4-FFF2-40B4-BE49-F238E27FC236}">
                  <a16:creationId xmlns:a16="http://schemas.microsoft.com/office/drawing/2014/main" id="{C66B64D5-87A5-B27E-78FC-B98C8A2D15D0}"/>
                </a:ext>
              </a:extLst>
            </p:cNvPr>
            <p:cNvSpPr>
              <a:spLocks/>
            </p:cNvSpPr>
            <p:nvPr/>
          </p:nvSpPr>
          <p:spPr bwMode="auto">
            <a:xfrm>
              <a:off x="7919768" y="4059230"/>
              <a:ext cx="274410" cy="366244"/>
            </a:xfrm>
            <a:custGeom>
              <a:avLst/>
              <a:gdLst>
                <a:gd name="T0" fmla="*/ 736 w 753"/>
                <a:gd name="T1" fmla="*/ 0 h 1005"/>
                <a:gd name="T2" fmla="*/ 753 w 753"/>
                <a:gd name="T3" fmla="*/ 13 h 1005"/>
                <a:gd name="T4" fmla="*/ 17 w 753"/>
                <a:gd name="T5" fmla="*/ 1005 h 1005"/>
                <a:gd name="T6" fmla="*/ 0 w 753"/>
                <a:gd name="T7" fmla="*/ 991 h 1005"/>
                <a:gd name="T8" fmla="*/ 736 w 753"/>
                <a:gd name="T9" fmla="*/ 0 h 1005"/>
              </a:gdLst>
              <a:ahLst/>
              <a:cxnLst>
                <a:cxn ang="0">
                  <a:pos x="T0" y="T1"/>
                </a:cxn>
                <a:cxn ang="0">
                  <a:pos x="T2" y="T3"/>
                </a:cxn>
                <a:cxn ang="0">
                  <a:pos x="T4" y="T5"/>
                </a:cxn>
                <a:cxn ang="0">
                  <a:pos x="T6" y="T7"/>
                </a:cxn>
                <a:cxn ang="0">
                  <a:pos x="T8" y="T9"/>
                </a:cxn>
              </a:cxnLst>
              <a:rect l="0" t="0" r="r" b="b"/>
              <a:pathLst>
                <a:path w="753" h="1005">
                  <a:moveTo>
                    <a:pt x="736" y="0"/>
                  </a:moveTo>
                  <a:lnTo>
                    <a:pt x="753" y="13"/>
                  </a:lnTo>
                  <a:lnTo>
                    <a:pt x="17" y="1005"/>
                  </a:lnTo>
                  <a:lnTo>
                    <a:pt x="0" y="991"/>
                  </a:lnTo>
                  <a:lnTo>
                    <a:pt x="736" y="0"/>
                  </a:lnTo>
                  <a:close/>
                </a:path>
              </a:pathLst>
            </a:custGeom>
            <a:solidFill>
              <a:schemeClr val="accent4">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47" name="Freeform 608">
              <a:extLst>
                <a:ext uri="{FF2B5EF4-FFF2-40B4-BE49-F238E27FC236}">
                  <a16:creationId xmlns:a16="http://schemas.microsoft.com/office/drawing/2014/main" id="{9DF34143-7690-E959-1230-59259838362F}"/>
                </a:ext>
              </a:extLst>
            </p:cNvPr>
            <p:cNvSpPr>
              <a:spLocks/>
            </p:cNvSpPr>
            <p:nvPr/>
          </p:nvSpPr>
          <p:spPr bwMode="auto">
            <a:xfrm>
              <a:off x="7637341" y="3851875"/>
              <a:ext cx="300648" cy="384830"/>
            </a:xfrm>
            <a:custGeom>
              <a:avLst/>
              <a:gdLst>
                <a:gd name="T0" fmla="*/ 736 w 825"/>
                <a:gd name="T1" fmla="*/ 0 h 1056"/>
                <a:gd name="T2" fmla="*/ 825 w 825"/>
                <a:gd name="T3" fmla="*/ 64 h 1056"/>
                <a:gd name="T4" fmla="*/ 87 w 825"/>
                <a:gd name="T5" fmla="*/ 1056 h 1056"/>
                <a:gd name="T6" fmla="*/ 0 w 825"/>
                <a:gd name="T7" fmla="*/ 991 h 1056"/>
                <a:gd name="T8" fmla="*/ 736 w 825"/>
                <a:gd name="T9" fmla="*/ 0 h 1056"/>
              </a:gdLst>
              <a:ahLst/>
              <a:cxnLst>
                <a:cxn ang="0">
                  <a:pos x="T0" y="T1"/>
                </a:cxn>
                <a:cxn ang="0">
                  <a:pos x="T2" y="T3"/>
                </a:cxn>
                <a:cxn ang="0">
                  <a:pos x="T4" y="T5"/>
                </a:cxn>
                <a:cxn ang="0">
                  <a:pos x="T6" y="T7"/>
                </a:cxn>
                <a:cxn ang="0">
                  <a:pos x="T8" y="T9"/>
                </a:cxn>
              </a:cxnLst>
              <a:rect l="0" t="0" r="r" b="b"/>
              <a:pathLst>
                <a:path w="825" h="1056">
                  <a:moveTo>
                    <a:pt x="736" y="0"/>
                  </a:moveTo>
                  <a:lnTo>
                    <a:pt x="825" y="64"/>
                  </a:lnTo>
                  <a:lnTo>
                    <a:pt x="87" y="1056"/>
                  </a:lnTo>
                  <a:lnTo>
                    <a:pt x="0" y="991"/>
                  </a:lnTo>
                  <a:lnTo>
                    <a:pt x="736" y="0"/>
                  </a:lnTo>
                  <a:close/>
                </a:path>
              </a:pathLst>
            </a:custGeom>
            <a:solidFill>
              <a:schemeClr val="accent4">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48" name="Freeform 609">
              <a:extLst>
                <a:ext uri="{FF2B5EF4-FFF2-40B4-BE49-F238E27FC236}">
                  <a16:creationId xmlns:a16="http://schemas.microsoft.com/office/drawing/2014/main" id="{DA705ED7-4057-E618-246B-CD517A0D7291}"/>
                </a:ext>
              </a:extLst>
            </p:cNvPr>
            <p:cNvSpPr>
              <a:spLocks/>
            </p:cNvSpPr>
            <p:nvPr/>
          </p:nvSpPr>
          <p:spPr bwMode="auto">
            <a:xfrm>
              <a:off x="7898631" y="3873375"/>
              <a:ext cx="14941" cy="14212"/>
            </a:xfrm>
            <a:custGeom>
              <a:avLst/>
              <a:gdLst>
                <a:gd name="T0" fmla="*/ 18 w 24"/>
                <a:gd name="T1" fmla="*/ 3 h 23"/>
                <a:gd name="T2" fmla="*/ 20 w 24"/>
                <a:gd name="T3" fmla="*/ 17 h 23"/>
                <a:gd name="T4" fmla="*/ 6 w 24"/>
                <a:gd name="T5" fmla="*/ 20 h 23"/>
                <a:gd name="T6" fmla="*/ 4 w 24"/>
                <a:gd name="T7" fmla="*/ 5 h 23"/>
                <a:gd name="T8" fmla="*/ 18 w 24"/>
                <a:gd name="T9" fmla="*/ 3 h 23"/>
              </a:gdLst>
              <a:ahLst/>
              <a:cxnLst>
                <a:cxn ang="0">
                  <a:pos x="T0" y="T1"/>
                </a:cxn>
                <a:cxn ang="0">
                  <a:pos x="T2" y="T3"/>
                </a:cxn>
                <a:cxn ang="0">
                  <a:pos x="T4" y="T5"/>
                </a:cxn>
                <a:cxn ang="0">
                  <a:pos x="T6" y="T7"/>
                </a:cxn>
                <a:cxn ang="0">
                  <a:pos x="T8" y="T9"/>
                </a:cxn>
              </a:cxnLst>
              <a:rect l="0" t="0" r="r" b="b"/>
              <a:pathLst>
                <a:path w="24" h="23">
                  <a:moveTo>
                    <a:pt x="18" y="3"/>
                  </a:moveTo>
                  <a:cubicBezTo>
                    <a:pt x="23" y="6"/>
                    <a:pt x="24" y="13"/>
                    <a:pt x="20" y="17"/>
                  </a:cubicBezTo>
                  <a:cubicBezTo>
                    <a:pt x="17" y="22"/>
                    <a:pt x="10" y="23"/>
                    <a:pt x="6" y="20"/>
                  </a:cubicBezTo>
                  <a:cubicBezTo>
                    <a:pt x="1" y="16"/>
                    <a:pt x="0" y="10"/>
                    <a:pt x="4" y="5"/>
                  </a:cubicBezTo>
                  <a:cubicBezTo>
                    <a:pt x="7" y="1"/>
                    <a:pt x="14" y="0"/>
                    <a:pt x="18" y="3"/>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49" name="Freeform 610">
              <a:extLst>
                <a:ext uri="{FF2B5EF4-FFF2-40B4-BE49-F238E27FC236}">
                  <a16:creationId xmlns:a16="http://schemas.microsoft.com/office/drawing/2014/main" id="{269653BF-5B65-5199-5D88-9DCCCC47FB4C}"/>
                </a:ext>
              </a:extLst>
            </p:cNvPr>
            <p:cNvSpPr>
              <a:spLocks/>
            </p:cNvSpPr>
            <p:nvPr/>
          </p:nvSpPr>
          <p:spPr bwMode="auto">
            <a:xfrm>
              <a:off x="7899724" y="3875197"/>
              <a:ext cx="12755" cy="12390"/>
            </a:xfrm>
            <a:custGeom>
              <a:avLst/>
              <a:gdLst>
                <a:gd name="T0" fmla="*/ 20 w 20"/>
                <a:gd name="T1" fmla="*/ 9 h 20"/>
                <a:gd name="T2" fmla="*/ 18 w 20"/>
                <a:gd name="T3" fmla="*/ 14 h 20"/>
                <a:gd name="T4" fmla="*/ 4 w 20"/>
                <a:gd name="T5" fmla="*/ 17 h 20"/>
                <a:gd name="T6" fmla="*/ 0 w 20"/>
                <a:gd name="T7" fmla="*/ 11 h 20"/>
                <a:gd name="T8" fmla="*/ 2 w 20"/>
                <a:gd name="T9" fmla="*/ 6 h 20"/>
                <a:gd name="T10" fmla="*/ 16 w 20"/>
                <a:gd name="T11" fmla="*/ 4 h 20"/>
                <a:gd name="T12" fmla="*/ 20 w 20"/>
                <a:gd name="T13" fmla="*/ 9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9"/>
                  </a:moveTo>
                  <a:cubicBezTo>
                    <a:pt x="20" y="11"/>
                    <a:pt x="19" y="13"/>
                    <a:pt x="18" y="14"/>
                  </a:cubicBezTo>
                  <a:cubicBezTo>
                    <a:pt x="15" y="19"/>
                    <a:pt x="8" y="20"/>
                    <a:pt x="4" y="17"/>
                  </a:cubicBezTo>
                  <a:cubicBezTo>
                    <a:pt x="2" y="15"/>
                    <a:pt x="1" y="13"/>
                    <a:pt x="0" y="11"/>
                  </a:cubicBezTo>
                  <a:cubicBezTo>
                    <a:pt x="0" y="9"/>
                    <a:pt x="1" y="7"/>
                    <a:pt x="2" y="6"/>
                  </a:cubicBezTo>
                  <a:cubicBezTo>
                    <a:pt x="5" y="1"/>
                    <a:pt x="12" y="0"/>
                    <a:pt x="16" y="4"/>
                  </a:cubicBezTo>
                  <a:cubicBezTo>
                    <a:pt x="18" y="5"/>
                    <a:pt x="20" y="7"/>
                    <a:pt x="20" y="9"/>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50" name="Freeform 611">
              <a:extLst>
                <a:ext uri="{FF2B5EF4-FFF2-40B4-BE49-F238E27FC236}">
                  <a16:creationId xmlns:a16="http://schemas.microsoft.com/office/drawing/2014/main" id="{BE8E22C3-6AAB-B3D4-136C-FBB1F9900DC7}"/>
                </a:ext>
              </a:extLst>
            </p:cNvPr>
            <p:cNvSpPr>
              <a:spLocks/>
            </p:cNvSpPr>
            <p:nvPr/>
          </p:nvSpPr>
          <p:spPr bwMode="auto">
            <a:xfrm>
              <a:off x="7883691" y="3862807"/>
              <a:ext cx="25510" cy="21136"/>
            </a:xfrm>
            <a:custGeom>
              <a:avLst/>
              <a:gdLst>
                <a:gd name="T0" fmla="*/ 10 w 41"/>
                <a:gd name="T1" fmla="*/ 2 h 34"/>
                <a:gd name="T2" fmla="*/ 38 w 41"/>
                <a:gd name="T3" fmla="*/ 23 h 34"/>
                <a:gd name="T4" fmla="*/ 40 w 41"/>
                <a:gd name="T5" fmla="*/ 31 h 34"/>
                <a:gd name="T6" fmla="*/ 40 w 41"/>
                <a:gd name="T7" fmla="*/ 31 h 34"/>
                <a:gd name="T8" fmla="*/ 32 w 41"/>
                <a:gd name="T9" fmla="*/ 32 h 34"/>
                <a:gd name="T10" fmla="*/ 3 w 41"/>
                <a:gd name="T11" fmla="*/ 11 h 34"/>
                <a:gd name="T12" fmla="*/ 2 w 41"/>
                <a:gd name="T13" fmla="*/ 3 h 34"/>
                <a:gd name="T14" fmla="*/ 2 w 41"/>
                <a:gd name="T15" fmla="*/ 3 h 34"/>
                <a:gd name="T16" fmla="*/ 10 w 41"/>
                <a:gd name="T17"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4">
                  <a:moveTo>
                    <a:pt x="10" y="2"/>
                  </a:moveTo>
                  <a:cubicBezTo>
                    <a:pt x="38" y="23"/>
                    <a:pt x="38" y="23"/>
                    <a:pt x="38" y="23"/>
                  </a:cubicBezTo>
                  <a:cubicBezTo>
                    <a:pt x="41" y="25"/>
                    <a:pt x="41" y="29"/>
                    <a:pt x="40" y="31"/>
                  </a:cubicBezTo>
                  <a:cubicBezTo>
                    <a:pt x="40" y="31"/>
                    <a:pt x="40" y="31"/>
                    <a:pt x="40" y="31"/>
                  </a:cubicBezTo>
                  <a:cubicBezTo>
                    <a:pt x="38" y="33"/>
                    <a:pt x="34" y="34"/>
                    <a:pt x="32" y="32"/>
                  </a:cubicBezTo>
                  <a:cubicBezTo>
                    <a:pt x="3" y="11"/>
                    <a:pt x="3" y="11"/>
                    <a:pt x="3" y="11"/>
                  </a:cubicBezTo>
                  <a:cubicBezTo>
                    <a:pt x="1" y="9"/>
                    <a:pt x="0" y="6"/>
                    <a:pt x="2" y="3"/>
                  </a:cubicBezTo>
                  <a:cubicBezTo>
                    <a:pt x="2" y="3"/>
                    <a:pt x="2" y="3"/>
                    <a:pt x="2" y="3"/>
                  </a:cubicBezTo>
                  <a:cubicBezTo>
                    <a:pt x="4" y="1"/>
                    <a:pt x="7" y="0"/>
                    <a:pt x="10" y="2"/>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51" name="Freeform 612">
              <a:extLst>
                <a:ext uri="{FF2B5EF4-FFF2-40B4-BE49-F238E27FC236}">
                  <a16:creationId xmlns:a16="http://schemas.microsoft.com/office/drawing/2014/main" id="{F84C7450-7E47-0A37-2AD8-6346792783C2}"/>
                </a:ext>
              </a:extLst>
            </p:cNvPr>
            <p:cNvSpPr>
              <a:spLocks/>
            </p:cNvSpPr>
            <p:nvPr/>
          </p:nvSpPr>
          <p:spPr bwMode="auto">
            <a:xfrm>
              <a:off x="7883691" y="3864630"/>
              <a:ext cx="24781" cy="19314"/>
            </a:xfrm>
            <a:custGeom>
              <a:avLst/>
              <a:gdLst>
                <a:gd name="T0" fmla="*/ 28 w 40"/>
                <a:gd name="T1" fmla="*/ 19 h 31"/>
                <a:gd name="T2" fmla="*/ 13 w 40"/>
                <a:gd name="T3" fmla="*/ 9 h 31"/>
                <a:gd name="T4" fmla="*/ 2 w 40"/>
                <a:gd name="T5" fmla="*/ 0 h 31"/>
                <a:gd name="T6" fmla="*/ 3 w 40"/>
                <a:gd name="T7" fmla="*/ 8 h 31"/>
                <a:gd name="T8" fmla="*/ 10 w 40"/>
                <a:gd name="T9" fmla="*/ 13 h 31"/>
                <a:gd name="T10" fmla="*/ 26 w 40"/>
                <a:gd name="T11" fmla="*/ 25 h 31"/>
                <a:gd name="T12" fmla="*/ 32 w 40"/>
                <a:gd name="T13" fmla="*/ 29 h 31"/>
                <a:gd name="T14" fmla="*/ 40 w 40"/>
                <a:gd name="T15" fmla="*/ 28 h 31"/>
                <a:gd name="T16" fmla="*/ 28 w 40"/>
                <a:gd name="T17"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1">
                  <a:moveTo>
                    <a:pt x="28" y="19"/>
                  </a:moveTo>
                  <a:cubicBezTo>
                    <a:pt x="13" y="9"/>
                    <a:pt x="13" y="9"/>
                    <a:pt x="13" y="9"/>
                  </a:cubicBezTo>
                  <a:cubicBezTo>
                    <a:pt x="2" y="0"/>
                    <a:pt x="2" y="0"/>
                    <a:pt x="2" y="0"/>
                  </a:cubicBezTo>
                  <a:cubicBezTo>
                    <a:pt x="0" y="3"/>
                    <a:pt x="1" y="6"/>
                    <a:pt x="3" y="8"/>
                  </a:cubicBezTo>
                  <a:cubicBezTo>
                    <a:pt x="10" y="13"/>
                    <a:pt x="10" y="13"/>
                    <a:pt x="10" y="13"/>
                  </a:cubicBezTo>
                  <a:cubicBezTo>
                    <a:pt x="26" y="25"/>
                    <a:pt x="26" y="25"/>
                    <a:pt x="26" y="25"/>
                  </a:cubicBezTo>
                  <a:cubicBezTo>
                    <a:pt x="32" y="29"/>
                    <a:pt x="32" y="29"/>
                    <a:pt x="32" y="29"/>
                  </a:cubicBezTo>
                  <a:cubicBezTo>
                    <a:pt x="34" y="31"/>
                    <a:pt x="38" y="30"/>
                    <a:pt x="40" y="28"/>
                  </a:cubicBezTo>
                  <a:lnTo>
                    <a:pt x="28"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52" name="Freeform 613">
              <a:extLst>
                <a:ext uri="{FF2B5EF4-FFF2-40B4-BE49-F238E27FC236}">
                  <a16:creationId xmlns:a16="http://schemas.microsoft.com/office/drawing/2014/main" id="{8E63EEC6-10C7-8600-2ED2-2B85D35D8000}"/>
                </a:ext>
              </a:extLst>
            </p:cNvPr>
            <p:cNvSpPr>
              <a:spLocks/>
            </p:cNvSpPr>
            <p:nvPr/>
          </p:nvSpPr>
          <p:spPr bwMode="auto">
            <a:xfrm>
              <a:off x="7878588" y="3899978"/>
              <a:ext cx="14577" cy="14577"/>
            </a:xfrm>
            <a:custGeom>
              <a:avLst/>
              <a:gdLst>
                <a:gd name="T0" fmla="*/ 18 w 23"/>
                <a:gd name="T1" fmla="*/ 4 h 23"/>
                <a:gd name="T2" fmla="*/ 20 w 23"/>
                <a:gd name="T3" fmla="*/ 18 h 23"/>
                <a:gd name="T4" fmla="*/ 6 w 23"/>
                <a:gd name="T5" fmla="*/ 20 h 23"/>
                <a:gd name="T6" fmla="*/ 4 w 23"/>
                <a:gd name="T7" fmla="*/ 6 h 23"/>
                <a:gd name="T8" fmla="*/ 18 w 23"/>
                <a:gd name="T9" fmla="*/ 4 h 23"/>
              </a:gdLst>
              <a:ahLst/>
              <a:cxnLst>
                <a:cxn ang="0">
                  <a:pos x="T0" y="T1"/>
                </a:cxn>
                <a:cxn ang="0">
                  <a:pos x="T2" y="T3"/>
                </a:cxn>
                <a:cxn ang="0">
                  <a:pos x="T4" y="T5"/>
                </a:cxn>
                <a:cxn ang="0">
                  <a:pos x="T6" y="T7"/>
                </a:cxn>
                <a:cxn ang="0">
                  <a:pos x="T8" y="T9"/>
                </a:cxn>
              </a:cxnLst>
              <a:rect l="0" t="0" r="r" b="b"/>
              <a:pathLst>
                <a:path w="23" h="23">
                  <a:moveTo>
                    <a:pt x="18" y="4"/>
                  </a:moveTo>
                  <a:cubicBezTo>
                    <a:pt x="22" y="7"/>
                    <a:pt x="23" y="13"/>
                    <a:pt x="20" y="18"/>
                  </a:cubicBezTo>
                  <a:cubicBezTo>
                    <a:pt x="17" y="23"/>
                    <a:pt x="10" y="23"/>
                    <a:pt x="6" y="20"/>
                  </a:cubicBezTo>
                  <a:cubicBezTo>
                    <a:pt x="1" y="17"/>
                    <a:pt x="0" y="10"/>
                    <a:pt x="4" y="6"/>
                  </a:cubicBezTo>
                  <a:cubicBezTo>
                    <a:pt x="7" y="1"/>
                    <a:pt x="13" y="0"/>
                    <a:pt x="18" y="4"/>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53" name="Freeform 614">
              <a:extLst>
                <a:ext uri="{FF2B5EF4-FFF2-40B4-BE49-F238E27FC236}">
                  <a16:creationId xmlns:a16="http://schemas.microsoft.com/office/drawing/2014/main" id="{02F3BAC5-DAEE-9C84-654C-288416346140}"/>
                </a:ext>
              </a:extLst>
            </p:cNvPr>
            <p:cNvSpPr>
              <a:spLocks/>
            </p:cNvSpPr>
            <p:nvPr/>
          </p:nvSpPr>
          <p:spPr bwMode="auto">
            <a:xfrm>
              <a:off x="7880046" y="3902530"/>
              <a:ext cx="12390" cy="12026"/>
            </a:xfrm>
            <a:custGeom>
              <a:avLst/>
              <a:gdLst>
                <a:gd name="T0" fmla="*/ 20 w 20"/>
                <a:gd name="T1" fmla="*/ 9 h 19"/>
                <a:gd name="T2" fmla="*/ 18 w 20"/>
                <a:gd name="T3" fmla="*/ 14 h 19"/>
                <a:gd name="T4" fmla="*/ 4 w 20"/>
                <a:gd name="T5" fmla="*/ 16 h 19"/>
                <a:gd name="T6" fmla="*/ 0 w 20"/>
                <a:gd name="T7" fmla="*/ 10 h 19"/>
                <a:gd name="T8" fmla="*/ 2 w 20"/>
                <a:gd name="T9" fmla="*/ 5 h 19"/>
                <a:gd name="T10" fmla="*/ 16 w 20"/>
                <a:gd name="T11" fmla="*/ 3 h 19"/>
                <a:gd name="T12" fmla="*/ 20 w 20"/>
                <a:gd name="T13" fmla="*/ 9 h 19"/>
              </a:gdLst>
              <a:ahLst/>
              <a:cxnLst>
                <a:cxn ang="0">
                  <a:pos x="T0" y="T1"/>
                </a:cxn>
                <a:cxn ang="0">
                  <a:pos x="T2" y="T3"/>
                </a:cxn>
                <a:cxn ang="0">
                  <a:pos x="T4" y="T5"/>
                </a:cxn>
                <a:cxn ang="0">
                  <a:pos x="T6" y="T7"/>
                </a:cxn>
                <a:cxn ang="0">
                  <a:pos x="T8" y="T9"/>
                </a:cxn>
                <a:cxn ang="0">
                  <a:pos x="T10" y="T11"/>
                </a:cxn>
                <a:cxn ang="0">
                  <a:pos x="T12" y="T13"/>
                </a:cxn>
              </a:cxnLst>
              <a:rect l="0" t="0" r="r" b="b"/>
              <a:pathLst>
                <a:path w="20" h="19">
                  <a:moveTo>
                    <a:pt x="20" y="9"/>
                  </a:moveTo>
                  <a:cubicBezTo>
                    <a:pt x="20" y="11"/>
                    <a:pt x="19" y="12"/>
                    <a:pt x="18" y="14"/>
                  </a:cubicBezTo>
                  <a:cubicBezTo>
                    <a:pt x="15" y="19"/>
                    <a:pt x="8" y="19"/>
                    <a:pt x="4" y="16"/>
                  </a:cubicBezTo>
                  <a:cubicBezTo>
                    <a:pt x="2" y="15"/>
                    <a:pt x="0" y="13"/>
                    <a:pt x="0" y="10"/>
                  </a:cubicBezTo>
                  <a:cubicBezTo>
                    <a:pt x="0" y="9"/>
                    <a:pt x="1" y="7"/>
                    <a:pt x="2" y="5"/>
                  </a:cubicBezTo>
                  <a:cubicBezTo>
                    <a:pt x="5" y="1"/>
                    <a:pt x="12" y="0"/>
                    <a:pt x="16" y="3"/>
                  </a:cubicBezTo>
                  <a:cubicBezTo>
                    <a:pt x="18" y="5"/>
                    <a:pt x="19" y="7"/>
                    <a:pt x="20" y="9"/>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54" name="Freeform 615">
              <a:extLst>
                <a:ext uri="{FF2B5EF4-FFF2-40B4-BE49-F238E27FC236}">
                  <a16:creationId xmlns:a16="http://schemas.microsoft.com/office/drawing/2014/main" id="{6CF5938C-13F5-F357-99A8-BACE39388F7A}"/>
                </a:ext>
              </a:extLst>
            </p:cNvPr>
            <p:cNvSpPr>
              <a:spLocks/>
            </p:cNvSpPr>
            <p:nvPr/>
          </p:nvSpPr>
          <p:spPr bwMode="auto">
            <a:xfrm>
              <a:off x="7863647" y="3890140"/>
              <a:ext cx="25510" cy="20408"/>
            </a:xfrm>
            <a:custGeom>
              <a:avLst/>
              <a:gdLst>
                <a:gd name="T0" fmla="*/ 9 w 41"/>
                <a:gd name="T1" fmla="*/ 2 h 33"/>
                <a:gd name="T2" fmla="*/ 38 w 41"/>
                <a:gd name="T3" fmla="*/ 23 h 33"/>
                <a:gd name="T4" fmla="*/ 39 w 41"/>
                <a:gd name="T5" fmla="*/ 30 h 33"/>
                <a:gd name="T6" fmla="*/ 39 w 41"/>
                <a:gd name="T7" fmla="*/ 30 h 33"/>
                <a:gd name="T8" fmla="*/ 32 w 41"/>
                <a:gd name="T9" fmla="*/ 32 h 33"/>
                <a:gd name="T10" fmla="*/ 3 w 41"/>
                <a:gd name="T11" fmla="*/ 10 h 33"/>
                <a:gd name="T12" fmla="*/ 2 w 41"/>
                <a:gd name="T13" fmla="*/ 3 h 33"/>
                <a:gd name="T14" fmla="*/ 9 w 41"/>
                <a:gd name="T15" fmla="*/ 2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33">
                  <a:moveTo>
                    <a:pt x="9" y="2"/>
                  </a:moveTo>
                  <a:cubicBezTo>
                    <a:pt x="38" y="23"/>
                    <a:pt x="38" y="23"/>
                    <a:pt x="38" y="23"/>
                  </a:cubicBezTo>
                  <a:cubicBezTo>
                    <a:pt x="41" y="25"/>
                    <a:pt x="41" y="28"/>
                    <a:pt x="39" y="30"/>
                  </a:cubicBezTo>
                  <a:cubicBezTo>
                    <a:pt x="39" y="30"/>
                    <a:pt x="39" y="30"/>
                    <a:pt x="39" y="30"/>
                  </a:cubicBezTo>
                  <a:cubicBezTo>
                    <a:pt x="38" y="33"/>
                    <a:pt x="34" y="33"/>
                    <a:pt x="32" y="32"/>
                  </a:cubicBezTo>
                  <a:cubicBezTo>
                    <a:pt x="3" y="10"/>
                    <a:pt x="3" y="10"/>
                    <a:pt x="3" y="10"/>
                  </a:cubicBezTo>
                  <a:cubicBezTo>
                    <a:pt x="1" y="9"/>
                    <a:pt x="0" y="5"/>
                    <a:pt x="2" y="3"/>
                  </a:cubicBezTo>
                  <a:cubicBezTo>
                    <a:pt x="4" y="0"/>
                    <a:pt x="7" y="0"/>
                    <a:pt x="9" y="2"/>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55" name="Freeform 616">
              <a:extLst>
                <a:ext uri="{FF2B5EF4-FFF2-40B4-BE49-F238E27FC236}">
                  <a16:creationId xmlns:a16="http://schemas.microsoft.com/office/drawing/2014/main" id="{688C3FCB-1671-94FC-5AB4-A8AA09492F20}"/>
                </a:ext>
              </a:extLst>
            </p:cNvPr>
            <p:cNvSpPr>
              <a:spLocks/>
            </p:cNvSpPr>
            <p:nvPr/>
          </p:nvSpPr>
          <p:spPr bwMode="auto">
            <a:xfrm>
              <a:off x="7863647" y="3891962"/>
              <a:ext cx="24416" cy="18587"/>
            </a:xfrm>
            <a:custGeom>
              <a:avLst/>
              <a:gdLst>
                <a:gd name="T0" fmla="*/ 28 w 39"/>
                <a:gd name="T1" fmla="*/ 19 h 30"/>
                <a:gd name="T2" fmla="*/ 13 w 39"/>
                <a:gd name="T3" fmla="*/ 8 h 30"/>
                <a:gd name="T4" fmla="*/ 2 w 39"/>
                <a:gd name="T5" fmla="*/ 0 h 30"/>
                <a:gd name="T6" fmla="*/ 3 w 39"/>
                <a:gd name="T7" fmla="*/ 7 h 30"/>
                <a:gd name="T8" fmla="*/ 10 w 39"/>
                <a:gd name="T9" fmla="*/ 13 h 30"/>
                <a:gd name="T10" fmla="*/ 26 w 39"/>
                <a:gd name="T11" fmla="*/ 24 h 30"/>
                <a:gd name="T12" fmla="*/ 32 w 39"/>
                <a:gd name="T13" fmla="*/ 29 h 30"/>
                <a:gd name="T14" fmla="*/ 39 w 39"/>
                <a:gd name="T15" fmla="*/ 27 h 30"/>
                <a:gd name="T16" fmla="*/ 28 w 39"/>
                <a:gd name="T17"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0">
                  <a:moveTo>
                    <a:pt x="28" y="19"/>
                  </a:moveTo>
                  <a:cubicBezTo>
                    <a:pt x="13" y="8"/>
                    <a:pt x="13" y="8"/>
                    <a:pt x="13" y="8"/>
                  </a:cubicBezTo>
                  <a:cubicBezTo>
                    <a:pt x="2" y="0"/>
                    <a:pt x="2" y="0"/>
                    <a:pt x="2" y="0"/>
                  </a:cubicBezTo>
                  <a:cubicBezTo>
                    <a:pt x="0" y="2"/>
                    <a:pt x="1" y="6"/>
                    <a:pt x="3" y="7"/>
                  </a:cubicBezTo>
                  <a:cubicBezTo>
                    <a:pt x="10" y="13"/>
                    <a:pt x="10" y="13"/>
                    <a:pt x="10" y="13"/>
                  </a:cubicBezTo>
                  <a:cubicBezTo>
                    <a:pt x="26" y="24"/>
                    <a:pt x="26" y="24"/>
                    <a:pt x="26" y="24"/>
                  </a:cubicBezTo>
                  <a:cubicBezTo>
                    <a:pt x="32" y="29"/>
                    <a:pt x="32" y="29"/>
                    <a:pt x="32" y="29"/>
                  </a:cubicBezTo>
                  <a:cubicBezTo>
                    <a:pt x="34" y="30"/>
                    <a:pt x="38" y="30"/>
                    <a:pt x="39" y="27"/>
                  </a:cubicBezTo>
                  <a:lnTo>
                    <a:pt x="28"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56" name="Freeform 617">
              <a:extLst>
                <a:ext uri="{FF2B5EF4-FFF2-40B4-BE49-F238E27FC236}">
                  <a16:creationId xmlns:a16="http://schemas.microsoft.com/office/drawing/2014/main" id="{321DD87D-C892-030B-AEC5-C953D6698045}"/>
                </a:ext>
              </a:extLst>
            </p:cNvPr>
            <p:cNvSpPr>
              <a:spLocks/>
            </p:cNvSpPr>
            <p:nvPr/>
          </p:nvSpPr>
          <p:spPr bwMode="auto">
            <a:xfrm>
              <a:off x="7858545" y="3927311"/>
              <a:ext cx="14577" cy="14577"/>
            </a:xfrm>
            <a:custGeom>
              <a:avLst/>
              <a:gdLst>
                <a:gd name="T0" fmla="*/ 18 w 23"/>
                <a:gd name="T1" fmla="*/ 3 h 23"/>
                <a:gd name="T2" fmla="*/ 20 w 23"/>
                <a:gd name="T3" fmla="*/ 18 h 23"/>
                <a:gd name="T4" fmla="*/ 6 w 23"/>
                <a:gd name="T5" fmla="*/ 20 h 23"/>
                <a:gd name="T6" fmla="*/ 3 w 23"/>
                <a:gd name="T7" fmla="*/ 5 h 23"/>
                <a:gd name="T8" fmla="*/ 18 w 23"/>
                <a:gd name="T9" fmla="*/ 3 h 23"/>
              </a:gdLst>
              <a:ahLst/>
              <a:cxnLst>
                <a:cxn ang="0">
                  <a:pos x="T0" y="T1"/>
                </a:cxn>
                <a:cxn ang="0">
                  <a:pos x="T2" y="T3"/>
                </a:cxn>
                <a:cxn ang="0">
                  <a:pos x="T4" y="T5"/>
                </a:cxn>
                <a:cxn ang="0">
                  <a:pos x="T6" y="T7"/>
                </a:cxn>
                <a:cxn ang="0">
                  <a:pos x="T8" y="T9"/>
                </a:cxn>
              </a:cxnLst>
              <a:rect l="0" t="0" r="r" b="b"/>
              <a:pathLst>
                <a:path w="23" h="23">
                  <a:moveTo>
                    <a:pt x="18" y="3"/>
                  </a:moveTo>
                  <a:cubicBezTo>
                    <a:pt x="22" y="7"/>
                    <a:pt x="23" y="13"/>
                    <a:pt x="20" y="18"/>
                  </a:cubicBezTo>
                  <a:cubicBezTo>
                    <a:pt x="17" y="22"/>
                    <a:pt x="10" y="23"/>
                    <a:pt x="6" y="20"/>
                  </a:cubicBezTo>
                  <a:cubicBezTo>
                    <a:pt x="1" y="16"/>
                    <a:pt x="0" y="10"/>
                    <a:pt x="3" y="5"/>
                  </a:cubicBezTo>
                  <a:cubicBezTo>
                    <a:pt x="7" y="1"/>
                    <a:pt x="13" y="0"/>
                    <a:pt x="18" y="3"/>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57" name="Freeform 618">
              <a:extLst>
                <a:ext uri="{FF2B5EF4-FFF2-40B4-BE49-F238E27FC236}">
                  <a16:creationId xmlns:a16="http://schemas.microsoft.com/office/drawing/2014/main" id="{C0DAAC09-4AAE-B632-E9A4-9DC00FA61B1A}"/>
                </a:ext>
              </a:extLst>
            </p:cNvPr>
            <p:cNvSpPr>
              <a:spLocks/>
            </p:cNvSpPr>
            <p:nvPr/>
          </p:nvSpPr>
          <p:spPr bwMode="auto">
            <a:xfrm>
              <a:off x="7860002" y="3929133"/>
              <a:ext cx="12390" cy="12755"/>
            </a:xfrm>
            <a:custGeom>
              <a:avLst/>
              <a:gdLst>
                <a:gd name="T0" fmla="*/ 20 w 20"/>
                <a:gd name="T1" fmla="*/ 9 h 20"/>
                <a:gd name="T2" fmla="*/ 18 w 20"/>
                <a:gd name="T3" fmla="*/ 15 h 20"/>
                <a:gd name="T4" fmla="*/ 4 w 20"/>
                <a:gd name="T5" fmla="*/ 17 h 20"/>
                <a:gd name="T6" fmla="*/ 0 w 20"/>
                <a:gd name="T7" fmla="*/ 11 h 20"/>
                <a:gd name="T8" fmla="*/ 2 w 20"/>
                <a:gd name="T9" fmla="*/ 6 h 20"/>
                <a:gd name="T10" fmla="*/ 16 w 20"/>
                <a:gd name="T11" fmla="*/ 4 h 20"/>
                <a:gd name="T12" fmla="*/ 20 w 20"/>
                <a:gd name="T13" fmla="*/ 9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9"/>
                  </a:moveTo>
                  <a:cubicBezTo>
                    <a:pt x="20" y="11"/>
                    <a:pt x="19" y="13"/>
                    <a:pt x="18" y="15"/>
                  </a:cubicBezTo>
                  <a:cubicBezTo>
                    <a:pt x="15" y="19"/>
                    <a:pt x="8" y="20"/>
                    <a:pt x="4" y="17"/>
                  </a:cubicBezTo>
                  <a:cubicBezTo>
                    <a:pt x="2" y="15"/>
                    <a:pt x="0" y="13"/>
                    <a:pt x="0" y="11"/>
                  </a:cubicBezTo>
                  <a:cubicBezTo>
                    <a:pt x="0" y="9"/>
                    <a:pt x="1" y="7"/>
                    <a:pt x="2" y="6"/>
                  </a:cubicBezTo>
                  <a:cubicBezTo>
                    <a:pt x="5" y="1"/>
                    <a:pt x="11" y="0"/>
                    <a:pt x="16" y="4"/>
                  </a:cubicBezTo>
                  <a:cubicBezTo>
                    <a:pt x="18" y="5"/>
                    <a:pt x="19" y="7"/>
                    <a:pt x="20" y="9"/>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58" name="Freeform 619">
              <a:extLst>
                <a:ext uri="{FF2B5EF4-FFF2-40B4-BE49-F238E27FC236}">
                  <a16:creationId xmlns:a16="http://schemas.microsoft.com/office/drawing/2014/main" id="{C06C2D84-06B7-7CF3-F377-04DFF21FEDBC}"/>
                </a:ext>
              </a:extLst>
            </p:cNvPr>
            <p:cNvSpPr>
              <a:spLocks/>
            </p:cNvSpPr>
            <p:nvPr/>
          </p:nvSpPr>
          <p:spPr bwMode="auto">
            <a:xfrm>
              <a:off x="7843603" y="3916742"/>
              <a:ext cx="25874" cy="21136"/>
            </a:xfrm>
            <a:custGeom>
              <a:avLst/>
              <a:gdLst>
                <a:gd name="T0" fmla="*/ 9 w 41"/>
                <a:gd name="T1" fmla="*/ 2 h 34"/>
                <a:gd name="T2" fmla="*/ 38 w 41"/>
                <a:gd name="T3" fmla="*/ 23 h 34"/>
                <a:gd name="T4" fmla="*/ 39 w 41"/>
                <a:gd name="T5" fmla="*/ 31 h 34"/>
                <a:gd name="T6" fmla="*/ 39 w 41"/>
                <a:gd name="T7" fmla="*/ 31 h 34"/>
                <a:gd name="T8" fmla="*/ 32 w 41"/>
                <a:gd name="T9" fmla="*/ 32 h 34"/>
                <a:gd name="T10" fmla="*/ 3 w 41"/>
                <a:gd name="T11" fmla="*/ 11 h 34"/>
                <a:gd name="T12" fmla="*/ 2 w 41"/>
                <a:gd name="T13" fmla="*/ 3 h 34"/>
                <a:gd name="T14" fmla="*/ 2 w 41"/>
                <a:gd name="T15" fmla="*/ 3 h 34"/>
                <a:gd name="T16" fmla="*/ 9 w 41"/>
                <a:gd name="T17"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4">
                  <a:moveTo>
                    <a:pt x="9" y="2"/>
                  </a:moveTo>
                  <a:cubicBezTo>
                    <a:pt x="38" y="23"/>
                    <a:pt x="38" y="23"/>
                    <a:pt x="38" y="23"/>
                  </a:cubicBezTo>
                  <a:cubicBezTo>
                    <a:pt x="40" y="25"/>
                    <a:pt x="41" y="29"/>
                    <a:pt x="39" y="31"/>
                  </a:cubicBezTo>
                  <a:cubicBezTo>
                    <a:pt x="39" y="31"/>
                    <a:pt x="39" y="31"/>
                    <a:pt x="39" y="31"/>
                  </a:cubicBezTo>
                  <a:cubicBezTo>
                    <a:pt x="37" y="33"/>
                    <a:pt x="34" y="34"/>
                    <a:pt x="32" y="32"/>
                  </a:cubicBezTo>
                  <a:cubicBezTo>
                    <a:pt x="3" y="11"/>
                    <a:pt x="3" y="11"/>
                    <a:pt x="3" y="11"/>
                  </a:cubicBezTo>
                  <a:cubicBezTo>
                    <a:pt x="0" y="9"/>
                    <a:pt x="0" y="6"/>
                    <a:pt x="2" y="3"/>
                  </a:cubicBezTo>
                  <a:cubicBezTo>
                    <a:pt x="2" y="3"/>
                    <a:pt x="2" y="3"/>
                    <a:pt x="2" y="3"/>
                  </a:cubicBezTo>
                  <a:cubicBezTo>
                    <a:pt x="3" y="1"/>
                    <a:pt x="7" y="0"/>
                    <a:pt x="9" y="2"/>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59" name="Freeform 620">
              <a:extLst>
                <a:ext uri="{FF2B5EF4-FFF2-40B4-BE49-F238E27FC236}">
                  <a16:creationId xmlns:a16="http://schemas.microsoft.com/office/drawing/2014/main" id="{ABC6BEC3-1743-6D5D-AFBE-751A2F1DB6EF}"/>
                </a:ext>
              </a:extLst>
            </p:cNvPr>
            <p:cNvSpPr>
              <a:spLocks/>
            </p:cNvSpPr>
            <p:nvPr/>
          </p:nvSpPr>
          <p:spPr bwMode="auto">
            <a:xfrm>
              <a:off x="7843603" y="3918929"/>
              <a:ext cx="24416" cy="18950"/>
            </a:xfrm>
            <a:custGeom>
              <a:avLst/>
              <a:gdLst>
                <a:gd name="T0" fmla="*/ 27 w 39"/>
                <a:gd name="T1" fmla="*/ 19 h 31"/>
                <a:gd name="T2" fmla="*/ 13 w 39"/>
                <a:gd name="T3" fmla="*/ 9 h 31"/>
                <a:gd name="T4" fmla="*/ 2 w 39"/>
                <a:gd name="T5" fmla="*/ 0 h 31"/>
                <a:gd name="T6" fmla="*/ 3 w 39"/>
                <a:gd name="T7" fmla="*/ 8 h 31"/>
                <a:gd name="T8" fmla="*/ 10 w 39"/>
                <a:gd name="T9" fmla="*/ 13 h 31"/>
                <a:gd name="T10" fmla="*/ 25 w 39"/>
                <a:gd name="T11" fmla="*/ 25 h 31"/>
                <a:gd name="T12" fmla="*/ 32 w 39"/>
                <a:gd name="T13" fmla="*/ 29 h 31"/>
                <a:gd name="T14" fmla="*/ 39 w 39"/>
                <a:gd name="T15" fmla="*/ 28 h 31"/>
                <a:gd name="T16" fmla="*/ 27 w 39"/>
                <a:gd name="T17"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1">
                  <a:moveTo>
                    <a:pt x="27" y="19"/>
                  </a:moveTo>
                  <a:cubicBezTo>
                    <a:pt x="13" y="9"/>
                    <a:pt x="13" y="9"/>
                    <a:pt x="13" y="9"/>
                  </a:cubicBezTo>
                  <a:cubicBezTo>
                    <a:pt x="2" y="0"/>
                    <a:pt x="2" y="0"/>
                    <a:pt x="2" y="0"/>
                  </a:cubicBezTo>
                  <a:cubicBezTo>
                    <a:pt x="0" y="3"/>
                    <a:pt x="0" y="6"/>
                    <a:pt x="3" y="8"/>
                  </a:cubicBezTo>
                  <a:cubicBezTo>
                    <a:pt x="10" y="13"/>
                    <a:pt x="10" y="13"/>
                    <a:pt x="10" y="13"/>
                  </a:cubicBezTo>
                  <a:cubicBezTo>
                    <a:pt x="25" y="25"/>
                    <a:pt x="25" y="25"/>
                    <a:pt x="25" y="25"/>
                  </a:cubicBezTo>
                  <a:cubicBezTo>
                    <a:pt x="32" y="29"/>
                    <a:pt x="32" y="29"/>
                    <a:pt x="32" y="29"/>
                  </a:cubicBezTo>
                  <a:cubicBezTo>
                    <a:pt x="34" y="31"/>
                    <a:pt x="37" y="30"/>
                    <a:pt x="39" y="28"/>
                  </a:cubicBezTo>
                  <a:lnTo>
                    <a:pt x="27"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60" name="Freeform 621">
              <a:extLst>
                <a:ext uri="{FF2B5EF4-FFF2-40B4-BE49-F238E27FC236}">
                  <a16:creationId xmlns:a16="http://schemas.microsoft.com/office/drawing/2014/main" id="{13B131C8-6DC1-1415-70BD-0BA331E8A92A}"/>
                </a:ext>
              </a:extLst>
            </p:cNvPr>
            <p:cNvSpPr>
              <a:spLocks/>
            </p:cNvSpPr>
            <p:nvPr/>
          </p:nvSpPr>
          <p:spPr bwMode="auto">
            <a:xfrm>
              <a:off x="7838866" y="3954277"/>
              <a:ext cx="14212" cy="14941"/>
            </a:xfrm>
            <a:custGeom>
              <a:avLst/>
              <a:gdLst>
                <a:gd name="T0" fmla="*/ 18 w 23"/>
                <a:gd name="T1" fmla="*/ 4 h 24"/>
                <a:gd name="T2" fmla="*/ 20 w 23"/>
                <a:gd name="T3" fmla="*/ 18 h 24"/>
                <a:gd name="T4" fmla="*/ 5 w 23"/>
                <a:gd name="T5" fmla="*/ 20 h 24"/>
                <a:gd name="T6" fmla="*/ 3 w 23"/>
                <a:gd name="T7" fmla="*/ 6 h 24"/>
                <a:gd name="T8" fmla="*/ 18 w 23"/>
                <a:gd name="T9" fmla="*/ 4 h 24"/>
              </a:gdLst>
              <a:ahLst/>
              <a:cxnLst>
                <a:cxn ang="0">
                  <a:pos x="T0" y="T1"/>
                </a:cxn>
                <a:cxn ang="0">
                  <a:pos x="T2" y="T3"/>
                </a:cxn>
                <a:cxn ang="0">
                  <a:pos x="T4" y="T5"/>
                </a:cxn>
                <a:cxn ang="0">
                  <a:pos x="T6" y="T7"/>
                </a:cxn>
                <a:cxn ang="0">
                  <a:pos x="T8" y="T9"/>
                </a:cxn>
              </a:cxnLst>
              <a:rect l="0" t="0" r="r" b="b"/>
              <a:pathLst>
                <a:path w="23" h="24">
                  <a:moveTo>
                    <a:pt x="18" y="4"/>
                  </a:moveTo>
                  <a:cubicBezTo>
                    <a:pt x="22" y="7"/>
                    <a:pt x="23" y="14"/>
                    <a:pt x="20" y="18"/>
                  </a:cubicBezTo>
                  <a:cubicBezTo>
                    <a:pt x="16" y="23"/>
                    <a:pt x="10" y="24"/>
                    <a:pt x="5" y="20"/>
                  </a:cubicBezTo>
                  <a:cubicBezTo>
                    <a:pt x="1" y="17"/>
                    <a:pt x="0" y="10"/>
                    <a:pt x="3" y="6"/>
                  </a:cubicBezTo>
                  <a:cubicBezTo>
                    <a:pt x="7" y="1"/>
                    <a:pt x="13" y="0"/>
                    <a:pt x="18" y="4"/>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61" name="Freeform 622">
              <a:extLst>
                <a:ext uri="{FF2B5EF4-FFF2-40B4-BE49-F238E27FC236}">
                  <a16:creationId xmlns:a16="http://schemas.microsoft.com/office/drawing/2014/main" id="{12D1FA81-D0AF-4657-259C-CBEDC4C4C9C2}"/>
                </a:ext>
              </a:extLst>
            </p:cNvPr>
            <p:cNvSpPr>
              <a:spLocks/>
            </p:cNvSpPr>
            <p:nvPr/>
          </p:nvSpPr>
          <p:spPr bwMode="auto">
            <a:xfrm>
              <a:off x="7839959" y="3956463"/>
              <a:ext cx="12390" cy="12755"/>
            </a:xfrm>
            <a:custGeom>
              <a:avLst/>
              <a:gdLst>
                <a:gd name="T0" fmla="*/ 20 w 20"/>
                <a:gd name="T1" fmla="*/ 9 h 20"/>
                <a:gd name="T2" fmla="*/ 18 w 20"/>
                <a:gd name="T3" fmla="*/ 14 h 20"/>
                <a:gd name="T4" fmla="*/ 3 w 20"/>
                <a:gd name="T5" fmla="*/ 16 h 20"/>
                <a:gd name="T6" fmla="*/ 0 w 20"/>
                <a:gd name="T7" fmla="*/ 10 h 20"/>
                <a:gd name="T8" fmla="*/ 1 w 20"/>
                <a:gd name="T9" fmla="*/ 5 h 20"/>
                <a:gd name="T10" fmla="*/ 16 w 20"/>
                <a:gd name="T11" fmla="*/ 3 h 20"/>
                <a:gd name="T12" fmla="*/ 20 w 20"/>
                <a:gd name="T13" fmla="*/ 9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9"/>
                  </a:moveTo>
                  <a:cubicBezTo>
                    <a:pt x="19" y="11"/>
                    <a:pt x="19" y="13"/>
                    <a:pt x="18" y="14"/>
                  </a:cubicBezTo>
                  <a:cubicBezTo>
                    <a:pt x="14" y="19"/>
                    <a:pt x="8" y="20"/>
                    <a:pt x="3" y="16"/>
                  </a:cubicBezTo>
                  <a:cubicBezTo>
                    <a:pt x="1" y="15"/>
                    <a:pt x="0" y="13"/>
                    <a:pt x="0" y="10"/>
                  </a:cubicBezTo>
                  <a:cubicBezTo>
                    <a:pt x="0" y="9"/>
                    <a:pt x="0" y="7"/>
                    <a:pt x="1" y="5"/>
                  </a:cubicBezTo>
                  <a:cubicBezTo>
                    <a:pt x="5" y="1"/>
                    <a:pt x="11" y="0"/>
                    <a:pt x="16" y="3"/>
                  </a:cubicBezTo>
                  <a:cubicBezTo>
                    <a:pt x="18" y="5"/>
                    <a:pt x="19" y="7"/>
                    <a:pt x="20" y="9"/>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62" name="Freeform 623">
              <a:extLst>
                <a:ext uri="{FF2B5EF4-FFF2-40B4-BE49-F238E27FC236}">
                  <a16:creationId xmlns:a16="http://schemas.microsoft.com/office/drawing/2014/main" id="{8F6D1FC0-B874-B54C-944F-C5499C966D04}"/>
                </a:ext>
              </a:extLst>
            </p:cNvPr>
            <p:cNvSpPr>
              <a:spLocks/>
            </p:cNvSpPr>
            <p:nvPr/>
          </p:nvSpPr>
          <p:spPr bwMode="auto">
            <a:xfrm>
              <a:off x="7823925" y="3944073"/>
              <a:ext cx="25510" cy="21136"/>
            </a:xfrm>
            <a:custGeom>
              <a:avLst/>
              <a:gdLst>
                <a:gd name="T0" fmla="*/ 9 w 41"/>
                <a:gd name="T1" fmla="*/ 2 h 34"/>
                <a:gd name="T2" fmla="*/ 38 w 41"/>
                <a:gd name="T3" fmla="*/ 23 h 34"/>
                <a:gd name="T4" fmla="*/ 39 w 41"/>
                <a:gd name="T5" fmla="*/ 31 h 34"/>
                <a:gd name="T6" fmla="*/ 39 w 41"/>
                <a:gd name="T7" fmla="*/ 31 h 34"/>
                <a:gd name="T8" fmla="*/ 31 w 41"/>
                <a:gd name="T9" fmla="*/ 32 h 34"/>
                <a:gd name="T10" fmla="*/ 3 w 41"/>
                <a:gd name="T11" fmla="*/ 10 h 34"/>
                <a:gd name="T12" fmla="*/ 1 w 41"/>
                <a:gd name="T13" fmla="*/ 3 h 34"/>
                <a:gd name="T14" fmla="*/ 1 w 41"/>
                <a:gd name="T15" fmla="*/ 3 h 34"/>
                <a:gd name="T16" fmla="*/ 9 w 41"/>
                <a:gd name="T17"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4">
                  <a:moveTo>
                    <a:pt x="9" y="2"/>
                  </a:moveTo>
                  <a:cubicBezTo>
                    <a:pt x="38" y="23"/>
                    <a:pt x="38" y="23"/>
                    <a:pt x="38" y="23"/>
                  </a:cubicBezTo>
                  <a:cubicBezTo>
                    <a:pt x="40" y="25"/>
                    <a:pt x="41" y="28"/>
                    <a:pt x="39" y="31"/>
                  </a:cubicBezTo>
                  <a:cubicBezTo>
                    <a:pt x="39" y="31"/>
                    <a:pt x="39" y="31"/>
                    <a:pt x="39" y="31"/>
                  </a:cubicBezTo>
                  <a:cubicBezTo>
                    <a:pt x="37" y="33"/>
                    <a:pt x="34" y="34"/>
                    <a:pt x="31" y="32"/>
                  </a:cubicBezTo>
                  <a:cubicBezTo>
                    <a:pt x="3" y="10"/>
                    <a:pt x="3" y="10"/>
                    <a:pt x="3" y="10"/>
                  </a:cubicBezTo>
                  <a:cubicBezTo>
                    <a:pt x="0" y="9"/>
                    <a:pt x="0" y="5"/>
                    <a:pt x="1" y="3"/>
                  </a:cubicBezTo>
                  <a:cubicBezTo>
                    <a:pt x="1" y="3"/>
                    <a:pt x="1" y="3"/>
                    <a:pt x="1" y="3"/>
                  </a:cubicBezTo>
                  <a:cubicBezTo>
                    <a:pt x="3" y="0"/>
                    <a:pt x="7" y="0"/>
                    <a:pt x="9" y="2"/>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63" name="Freeform 624">
              <a:extLst>
                <a:ext uri="{FF2B5EF4-FFF2-40B4-BE49-F238E27FC236}">
                  <a16:creationId xmlns:a16="http://schemas.microsoft.com/office/drawing/2014/main" id="{55AC4B9C-016F-46A7-3497-1C4AD5E61F6C}"/>
                </a:ext>
              </a:extLst>
            </p:cNvPr>
            <p:cNvSpPr>
              <a:spLocks/>
            </p:cNvSpPr>
            <p:nvPr/>
          </p:nvSpPr>
          <p:spPr bwMode="auto">
            <a:xfrm>
              <a:off x="7823925" y="3945895"/>
              <a:ext cx="24052" cy="19314"/>
            </a:xfrm>
            <a:custGeom>
              <a:avLst/>
              <a:gdLst>
                <a:gd name="T0" fmla="*/ 27 w 39"/>
                <a:gd name="T1" fmla="*/ 19 h 31"/>
                <a:gd name="T2" fmla="*/ 13 w 39"/>
                <a:gd name="T3" fmla="*/ 8 h 31"/>
                <a:gd name="T4" fmla="*/ 1 w 39"/>
                <a:gd name="T5" fmla="*/ 0 h 31"/>
                <a:gd name="T6" fmla="*/ 3 w 39"/>
                <a:gd name="T7" fmla="*/ 7 h 31"/>
                <a:gd name="T8" fmla="*/ 10 w 39"/>
                <a:gd name="T9" fmla="*/ 13 h 31"/>
                <a:gd name="T10" fmla="*/ 25 w 39"/>
                <a:gd name="T11" fmla="*/ 24 h 31"/>
                <a:gd name="T12" fmla="*/ 31 w 39"/>
                <a:gd name="T13" fmla="*/ 29 h 31"/>
                <a:gd name="T14" fmla="*/ 39 w 39"/>
                <a:gd name="T15" fmla="*/ 28 h 31"/>
                <a:gd name="T16" fmla="*/ 27 w 39"/>
                <a:gd name="T17"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1">
                  <a:moveTo>
                    <a:pt x="27" y="19"/>
                  </a:moveTo>
                  <a:cubicBezTo>
                    <a:pt x="13" y="8"/>
                    <a:pt x="13" y="8"/>
                    <a:pt x="13" y="8"/>
                  </a:cubicBezTo>
                  <a:cubicBezTo>
                    <a:pt x="1" y="0"/>
                    <a:pt x="1" y="0"/>
                    <a:pt x="1" y="0"/>
                  </a:cubicBezTo>
                  <a:cubicBezTo>
                    <a:pt x="0" y="2"/>
                    <a:pt x="0" y="6"/>
                    <a:pt x="3" y="7"/>
                  </a:cubicBezTo>
                  <a:cubicBezTo>
                    <a:pt x="10" y="13"/>
                    <a:pt x="10" y="13"/>
                    <a:pt x="10" y="13"/>
                  </a:cubicBezTo>
                  <a:cubicBezTo>
                    <a:pt x="25" y="24"/>
                    <a:pt x="25" y="24"/>
                    <a:pt x="25" y="24"/>
                  </a:cubicBezTo>
                  <a:cubicBezTo>
                    <a:pt x="31" y="29"/>
                    <a:pt x="31" y="29"/>
                    <a:pt x="31" y="29"/>
                  </a:cubicBezTo>
                  <a:cubicBezTo>
                    <a:pt x="34" y="31"/>
                    <a:pt x="37" y="30"/>
                    <a:pt x="39" y="28"/>
                  </a:cubicBezTo>
                  <a:lnTo>
                    <a:pt x="27"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64" name="Freeform 625">
              <a:extLst>
                <a:ext uri="{FF2B5EF4-FFF2-40B4-BE49-F238E27FC236}">
                  <a16:creationId xmlns:a16="http://schemas.microsoft.com/office/drawing/2014/main" id="{E213A582-13B8-14C2-3F62-E5D7B179ECC1}"/>
                </a:ext>
              </a:extLst>
            </p:cNvPr>
            <p:cNvSpPr>
              <a:spLocks/>
            </p:cNvSpPr>
            <p:nvPr/>
          </p:nvSpPr>
          <p:spPr bwMode="auto">
            <a:xfrm>
              <a:off x="7818823" y="3981609"/>
              <a:ext cx="14212" cy="14212"/>
            </a:xfrm>
            <a:custGeom>
              <a:avLst/>
              <a:gdLst>
                <a:gd name="T0" fmla="*/ 17 w 23"/>
                <a:gd name="T1" fmla="*/ 3 h 23"/>
                <a:gd name="T2" fmla="*/ 20 w 23"/>
                <a:gd name="T3" fmla="*/ 18 h 23"/>
                <a:gd name="T4" fmla="*/ 5 w 23"/>
                <a:gd name="T5" fmla="*/ 20 h 23"/>
                <a:gd name="T6" fmla="*/ 3 w 23"/>
                <a:gd name="T7" fmla="*/ 5 h 23"/>
                <a:gd name="T8" fmla="*/ 17 w 23"/>
                <a:gd name="T9" fmla="*/ 3 h 23"/>
              </a:gdLst>
              <a:ahLst/>
              <a:cxnLst>
                <a:cxn ang="0">
                  <a:pos x="T0" y="T1"/>
                </a:cxn>
                <a:cxn ang="0">
                  <a:pos x="T2" y="T3"/>
                </a:cxn>
                <a:cxn ang="0">
                  <a:pos x="T4" y="T5"/>
                </a:cxn>
                <a:cxn ang="0">
                  <a:pos x="T6" y="T7"/>
                </a:cxn>
                <a:cxn ang="0">
                  <a:pos x="T8" y="T9"/>
                </a:cxn>
              </a:cxnLst>
              <a:rect l="0" t="0" r="r" b="b"/>
              <a:pathLst>
                <a:path w="23" h="23">
                  <a:moveTo>
                    <a:pt x="17" y="3"/>
                  </a:moveTo>
                  <a:cubicBezTo>
                    <a:pt x="22" y="7"/>
                    <a:pt x="23" y="13"/>
                    <a:pt x="20" y="18"/>
                  </a:cubicBezTo>
                  <a:cubicBezTo>
                    <a:pt x="16" y="22"/>
                    <a:pt x="10" y="23"/>
                    <a:pt x="5" y="20"/>
                  </a:cubicBezTo>
                  <a:cubicBezTo>
                    <a:pt x="1" y="16"/>
                    <a:pt x="0" y="10"/>
                    <a:pt x="3" y="5"/>
                  </a:cubicBezTo>
                  <a:cubicBezTo>
                    <a:pt x="6" y="1"/>
                    <a:pt x="13" y="0"/>
                    <a:pt x="17" y="3"/>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65" name="Freeform 626">
              <a:extLst>
                <a:ext uri="{FF2B5EF4-FFF2-40B4-BE49-F238E27FC236}">
                  <a16:creationId xmlns:a16="http://schemas.microsoft.com/office/drawing/2014/main" id="{1943E6F2-DA73-28DD-7EA5-48DE0E7CE3A8}"/>
                </a:ext>
              </a:extLst>
            </p:cNvPr>
            <p:cNvSpPr>
              <a:spLocks/>
            </p:cNvSpPr>
            <p:nvPr/>
          </p:nvSpPr>
          <p:spPr bwMode="auto">
            <a:xfrm>
              <a:off x="7819552" y="3983432"/>
              <a:ext cx="12390" cy="12390"/>
            </a:xfrm>
            <a:custGeom>
              <a:avLst/>
              <a:gdLst>
                <a:gd name="T0" fmla="*/ 20 w 20"/>
                <a:gd name="T1" fmla="*/ 10 h 20"/>
                <a:gd name="T2" fmla="*/ 19 w 20"/>
                <a:gd name="T3" fmla="*/ 15 h 20"/>
                <a:gd name="T4" fmla="*/ 4 w 20"/>
                <a:gd name="T5" fmla="*/ 17 h 20"/>
                <a:gd name="T6" fmla="*/ 0 w 20"/>
                <a:gd name="T7" fmla="*/ 11 h 20"/>
                <a:gd name="T8" fmla="*/ 2 w 20"/>
                <a:gd name="T9" fmla="*/ 6 h 20"/>
                <a:gd name="T10" fmla="*/ 17 w 20"/>
                <a:gd name="T11" fmla="*/ 4 h 20"/>
                <a:gd name="T12" fmla="*/ 20 w 20"/>
                <a:gd name="T13" fmla="*/ 1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10"/>
                  </a:moveTo>
                  <a:cubicBezTo>
                    <a:pt x="20" y="11"/>
                    <a:pt x="20" y="13"/>
                    <a:pt x="19" y="15"/>
                  </a:cubicBezTo>
                  <a:cubicBezTo>
                    <a:pt x="15" y="19"/>
                    <a:pt x="9" y="20"/>
                    <a:pt x="4" y="17"/>
                  </a:cubicBezTo>
                  <a:cubicBezTo>
                    <a:pt x="2" y="15"/>
                    <a:pt x="1" y="13"/>
                    <a:pt x="0" y="11"/>
                  </a:cubicBezTo>
                  <a:cubicBezTo>
                    <a:pt x="0" y="9"/>
                    <a:pt x="1" y="7"/>
                    <a:pt x="2" y="6"/>
                  </a:cubicBezTo>
                  <a:cubicBezTo>
                    <a:pt x="6" y="1"/>
                    <a:pt x="12" y="0"/>
                    <a:pt x="17" y="4"/>
                  </a:cubicBezTo>
                  <a:cubicBezTo>
                    <a:pt x="19" y="5"/>
                    <a:pt x="20" y="7"/>
                    <a:pt x="20" y="10"/>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66" name="Freeform 627">
              <a:extLst>
                <a:ext uri="{FF2B5EF4-FFF2-40B4-BE49-F238E27FC236}">
                  <a16:creationId xmlns:a16="http://schemas.microsoft.com/office/drawing/2014/main" id="{B7FBB499-C7A5-47A1-B863-C08E36D10E38}"/>
                </a:ext>
              </a:extLst>
            </p:cNvPr>
            <p:cNvSpPr>
              <a:spLocks/>
            </p:cNvSpPr>
            <p:nvPr/>
          </p:nvSpPr>
          <p:spPr bwMode="auto">
            <a:xfrm>
              <a:off x="7803153" y="3971041"/>
              <a:ext cx="26238" cy="21136"/>
            </a:xfrm>
            <a:custGeom>
              <a:avLst/>
              <a:gdLst>
                <a:gd name="T0" fmla="*/ 10 w 42"/>
                <a:gd name="T1" fmla="*/ 2 h 34"/>
                <a:gd name="T2" fmla="*/ 39 w 42"/>
                <a:gd name="T3" fmla="*/ 24 h 34"/>
                <a:gd name="T4" fmla="*/ 40 w 42"/>
                <a:gd name="T5" fmla="*/ 31 h 34"/>
                <a:gd name="T6" fmla="*/ 32 w 42"/>
                <a:gd name="T7" fmla="*/ 32 h 34"/>
                <a:gd name="T8" fmla="*/ 3 w 42"/>
                <a:gd name="T9" fmla="*/ 11 h 34"/>
                <a:gd name="T10" fmla="*/ 2 w 42"/>
                <a:gd name="T11" fmla="*/ 3 h 34"/>
                <a:gd name="T12" fmla="*/ 2 w 42"/>
                <a:gd name="T13" fmla="*/ 3 h 34"/>
                <a:gd name="T14" fmla="*/ 10 w 42"/>
                <a:gd name="T15" fmla="*/ 2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34">
                  <a:moveTo>
                    <a:pt x="10" y="2"/>
                  </a:moveTo>
                  <a:cubicBezTo>
                    <a:pt x="39" y="24"/>
                    <a:pt x="39" y="24"/>
                    <a:pt x="39" y="24"/>
                  </a:cubicBezTo>
                  <a:cubicBezTo>
                    <a:pt x="41" y="25"/>
                    <a:pt x="42" y="29"/>
                    <a:pt x="40" y="31"/>
                  </a:cubicBezTo>
                  <a:cubicBezTo>
                    <a:pt x="38" y="34"/>
                    <a:pt x="35" y="34"/>
                    <a:pt x="32" y="32"/>
                  </a:cubicBezTo>
                  <a:cubicBezTo>
                    <a:pt x="3" y="11"/>
                    <a:pt x="3" y="11"/>
                    <a:pt x="3" y="11"/>
                  </a:cubicBezTo>
                  <a:cubicBezTo>
                    <a:pt x="1" y="9"/>
                    <a:pt x="0" y="6"/>
                    <a:pt x="2" y="3"/>
                  </a:cubicBezTo>
                  <a:cubicBezTo>
                    <a:pt x="2" y="3"/>
                    <a:pt x="2" y="3"/>
                    <a:pt x="2" y="3"/>
                  </a:cubicBezTo>
                  <a:cubicBezTo>
                    <a:pt x="4" y="1"/>
                    <a:pt x="7" y="0"/>
                    <a:pt x="10" y="2"/>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67" name="Freeform 628">
              <a:extLst>
                <a:ext uri="{FF2B5EF4-FFF2-40B4-BE49-F238E27FC236}">
                  <a16:creationId xmlns:a16="http://schemas.microsoft.com/office/drawing/2014/main" id="{82FCEB49-79A1-9997-2D16-591715F07D35}"/>
                </a:ext>
              </a:extLst>
            </p:cNvPr>
            <p:cNvSpPr>
              <a:spLocks/>
            </p:cNvSpPr>
            <p:nvPr/>
          </p:nvSpPr>
          <p:spPr bwMode="auto">
            <a:xfrm>
              <a:off x="7803153" y="3972863"/>
              <a:ext cx="25145" cy="19314"/>
            </a:xfrm>
            <a:custGeom>
              <a:avLst/>
              <a:gdLst>
                <a:gd name="T0" fmla="*/ 28 w 40"/>
                <a:gd name="T1" fmla="*/ 19 h 31"/>
                <a:gd name="T2" fmla="*/ 14 w 40"/>
                <a:gd name="T3" fmla="*/ 9 h 31"/>
                <a:gd name="T4" fmla="*/ 2 w 40"/>
                <a:gd name="T5" fmla="*/ 0 h 31"/>
                <a:gd name="T6" fmla="*/ 3 w 40"/>
                <a:gd name="T7" fmla="*/ 8 h 31"/>
                <a:gd name="T8" fmla="*/ 10 w 40"/>
                <a:gd name="T9" fmla="*/ 13 h 31"/>
                <a:gd name="T10" fmla="*/ 26 w 40"/>
                <a:gd name="T11" fmla="*/ 25 h 31"/>
                <a:gd name="T12" fmla="*/ 32 w 40"/>
                <a:gd name="T13" fmla="*/ 29 h 31"/>
                <a:gd name="T14" fmla="*/ 40 w 40"/>
                <a:gd name="T15" fmla="*/ 28 h 31"/>
                <a:gd name="T16" fmla="*/ 28 w 40"/>
                <a:gd name="T17"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1">
                  <a:moveTo>
                    <a:pt x="28" y="19"/>
                  </a:moveTo>
                  <a:cubicBezTo>
                    <a:pt x="14" y="9"/>
                    <a:pt x="14" y="9"/>
                    <a:pt x="14" y="9"/>
                  </a:cubicBezTo>
                  <a:cubicBezTo>
                    <a:pt x="2" y="0"/>
                    <a:pt x="2" y="0"/>
                    <a:pt x="2" y="0"/>
                  </a:cubicBezTo>
                  <a:cubicBezTo>
                    <a:pt x="0" y="3"/>
                    <a:pt x="1" y="6"/>
                    <a:pt x="3" y="8"/>
                  </a:cubicBezTo>
                  <a:cubicBezTo>
                    <a:pt x="10" y="13"/>
                    <a:pt x="10" y="13"/>
                    <a:pt x="10" y="13"/>
                  </a:cubicBezTo>
                  <a:cubicBezTo>
                    <a:pt x="26" y="25"/>
                    <a:pt x="26" y="25"/>
                    <a:pt x="26" y="25"/>
                  </a:cubicBezTo>
                  <a:cubicBezTo>
                    <a:pt x="32" y="29"/>
                    <a:pt x="32" y="29"/>
                    <a:pt x="32" y="29"/>
                  </a:cubicBezTo>
                  <a:cubicBezTo>
                    <a:pt x="35" y="31"/>
                    <a:pt x="38" y="31"/>
                    <a:pt x="40" y="28"/>
                  </a:cubicBezTo>
                  <a:lnTo>
                    <a:pt x="28"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68" name="Freeform 629">
              <a:extLst>
                <a:ext uri="{FF2B5EF4-FFF2-40B4-BE49-F238E27FC236}">
                  <a16:creationId xmlns:a16="http://schemas.microsoft.com/office/drawing/2014/main" id="{F7E07B3E-4103-4EA5-C527-E39C0283617D}"/>
                </a:ext>
              </a:extLst>
            </p:cNvPr>
            <p:cNvSpPr>
              <a:spLocks/>
            </p:cNvSpPr>
            <p:nvPr/>
          </p:nvSpPr>
          <p:spPr bwMode="auto">
            <a:xfrm>
              <a:off x="7798415" y="4008941"/>
              <a:ext cx="14941" cy="14212"/>
            </a:xfrm>
            <a:custGeom>
              <a:avLst/>
              <a:gdLst>
                <a:gd name="T0" fmla="*/ 18 w 24"/>
                <a:gd name="T1" fmla="*/ 3 h 23"/>
                <a:gd name="T2" fmla="*/ 20 w 24"/>
                <a:gd name="T3" fmla="*/ 17 h 23"/>
                <a:gd name="T4" fmla="*/ 6 w 24"/>
                <a:gd name="T5" fmla="*/ 19 h 23"/>
                <a:gd name="T6" fmla="*/ 4 w 24"/>
                <a:gd name="T7" fmla="*/ 5 h 23"/>
                <a:gd name="T8" fmla="*/ 18 w 24"/>
                <a:gd name="T9" fmla="*/ 3 h 23"/>
              </a:gdLst>
              <a:ahLst/>
              <a:cxnLst>
                <a:cxn ang="0">
                  <a:pos x="T0" y="T1"/>
                </a:cxn>
                <a:cxn ang="0">
                  <a:pos x="T2" y="T3"/>
                </a:cxn>
                <a:cxn ang="0">
                  <a:pos x="T4" y="T5"/>
                </a:cxn>
                <a:cxn ang="0">
                  <a:pos x="T6" y="T7"/>
                </a:cxn>
                <a:cxn ang="0">
                  <a:pos x="T8" y="T9"/>
                </a:cxn>
              </a:cxnLst>
              <a:rect l="0" t="0" r="r" b="b"/>
              <a:pathLst>
                <a:path w="24" h="23">
                  <a:moveTo>
                    <a:pt x="18" y="3"/>
                  </a:moveTo>
                  <a:cubicBezTo>
                    <a:pt x="23" y="6"/>
                    <a:pt x="24" y="13"/>
                    <a:pt x="20" y="17"/>
                  </a:cubicBezTo>
                  <a:cubicBezTo>
                    <a:pt x="17" y="22"/>
                    <a:pt x="11" y="23"/>
                    <a:pt x="6" y="19"/>
                  </a:cubicBezTo>
                  <a:cubicBezTo>
                    <a:pt x="1" y="16"/>
                    <a:pt x="0" y="10"/>
                    <a:pt x="4" y="5"/>
                  </a:cubicBezTo>
                  <a:cubicBezTo>
                    <a:pt x="7" y="0"/>
                    <a:pt x="14" y="0"/>
                    <a:pt x="18" y="3"/>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69" name="Freeform 630">
              <a:extLst>
                <a:ext uri="{FF2B5EF4-FFF2-40B4-BE49-F238E27FC236}">
                  <a16:creationId xmlns:a16="http://schemas.microsoft.com/office/drawing/2014/main" id="{EB5E69A3-265B-06EB-CCE5-0AF74A7D1917}"/>
                </a:ext>
              </a:extLst>
            </p:cNvPr>
            <p:cNvSpPr>
              <a:spLocks/>
            </p:cNvSpPr>
            <p:nvPr/>
          </p:nvSpPr>
          <p:spPr bwMode="auto">
            <a:xfrm>
              <a:off x="7799508" y="4010762"/>
              <a:ext cx="12390" cy="12390"/>
            </a:xfrm>
            <a:custGeom>
              <a:avLst/>
              <a:gdLst>
                <a:gd name="T0" fmla="*/ 20 w 20"/>
                <a:gd name="T1" fmla="*/ 9 h 20"/>
                <a:gd name="T2" fmla="*/ 18 w 20"/>
                <a:gd name="T3" fmla="*/ 14 h 20"/>
                <a:gd name="T4" fmla="*/ 4 w 20"/>
                <a:gd name="T5" fmla="*/ 16 h 20"/>
                <a:gd name="T6" fmla="*/ 0 w 20"/>
                <a:gd name="T7" fmla="*/ 11 h 20"/>
                <a:gd name="T8" fmla="*/ 2 w 20"/>
                <a:gd name="T9" fmla="*/ 5 h 20"/>
                <a:gd name="T10" fmla="*/ 16 w 20"/>
                <a:gd name="T11" fmla="*/ 3 h 20"/>
                <a:gd name="T12" fmla="*/ 20 w 20"/>
                <a:gd name="T13" fmla="*/ 9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9"/>
                  </a:moveTo>
                  <a:cubicBezTo>
                    <a:pt x="20" y="11"/>
                    <a:pt x="19" y="13"/>
                    <a:pt x="18" y="14"/>
                  </a:cubicBezTo>
                  <a:cubicBezTo>
                    <a:pt x="15" y="19"/>
                    <a:pt x="9" y="20"/>
                    <a:pt x="4" y="16"/>
                  </a:cubicBezTo>
                  <a:cubicBezTo>
                    <a:pt x="2" y="15"/>
                    <a:pt x="1" y="13"/>
                    <a:pt x="0" y="11"/>
                  </a:cubicBezTo>
                  <a:cubicBezTo>
                    <a:pt x="0" y="9"/>
                    <a:pt x="1" y="7"/>
                    <a:pt x="2" y="5"/>
                  </a:cubicBezTo>
                  <a:cubicBezTo>
                    <a:pt x="5" y="1"/>
                    <a:pt x="12" y="0"/>
                    <a:pt x="16" y="3"/>
                  </a:cubicBezTo>
                  <a:cubicBezTo>
                    <a:pt x="18" y="5"/>
                    <a:pt x="20" y="7"/>
                    <a:pt x="20" y="9"/>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70" name="Freeform 631">
              <a:extLst>
                <a:ext uri="{FF2B5EF4-FFF2-40B4-BE49-F238E27FC236}">
                  <a16:creationId xmlns:a16="http://schemas.microsoft.com/office/drawing/2014/main" id="{9EC511FF-6F4A-64CA-40C4-3BAE4BBE76A5}"/>
                </a:ext>
              </a:extLst>
            </p:cNvPr>
            <p:cNvSpPr>
              <a:spLocks/>
            </p:cNvSpPr>
            <p:nvPr/>
          </p:nvSpPr>
          <p:spPr bwMode="auto">
            <a:xfrm>
              <a:off x="7783109" y="3998372"/>
              <a:ext cx="25874" cy="20772"/>
            </a:xfrm>
            <a:custGeom>
              <a:avLst/>
              <a:gdLst>
                <a:gd name="T0" fmla="*/ 10 w 41"/>
                <a:gd name="T1" fmla="*/ 2 h 34"/>
                <a:gd name="T2" fmla="*/ 38 w 41"/>
                <a:gd name="T3" fmla="*/ 23 h 34"/>
                <a:gd name="T4" fmla="*/ 40 w 41"/>
                <a:gd name="T5" fmla="*/ 31 h 34"/>
                <a:gd name="T6" fmla="*/ 40 w 41"/>
                <a:gd name="T7" fmla="*/ 31 h 34"/>
                <a:gd name="T8" fmla="*/ 32 w 41"/>
                <a:gd name="T9" fmla="*/ 32 h 34"/>
                <a:gd name="T10" fmla="*/ 3 w 41"/>
                <a:gd name="T11" fmla="*/ 11 h 34"/>
                <a:gd name="T12" fmla="*/ 2 w 41"/>
                <a:gd name="T13" fmla="*/ 3 h 34"/>
                <a:gd name="T14" fmla="*/ 2 w 41"/>
                <a:gd name="T15" fmla="*/ 3 h 34"/>
                <a:gd name="T16" fmla="*/ 10 w 41"/>
                <a:gd name="T17"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4">
                  <a:moveTo>
                    <a:pt x="10" y="2"/>
                  </a:moveTo>
                  <a:cubicBezTo>
                    <a:pt x="38" y="23"/>
                    <a:pt x="38" y="23"/>
                    <a:pt x="38" y="23"/>
                  </a:cubicBezTo>
                  <a:cubicBezTo>
                    <a:pt x="41" y="25"/>
                    <a:pt x="41" y="28"/>
                    <a:pt x="40" y="31"/>
                  </a:cubicBezTo>
                  <a:cubicBezTo>
                    <a:pt x="40" y="31"/>
                    <a:pt x="40" y="31"/>
                    <a:pt x="40" y="31"/>
                  </a:cubicBezTo>
                  <a:cubicBezTo>
                    <a:pt x="38" y="33"/>
                    <a:pt x="34" y="34"/>
                    <a:pt x="32" y="32"/>
                  </a:cubicBezTo>
                  <a:cubicBezTo>
                    <a:pt x="3" y="11"/>
                    <a:pt x="3" y="11"/>
                    <a:pt x="3" y="11"/>
                  </a:cubicBezTo>
                  <a:cubicBezTo>
                    <a:pt x="1" y="9"/>
                    <a:pt x="0" y="5"/>
                    <a:pt x="2" y="3"/>
                  </a:cubicBezTo>
                  <a:cubicBezTo>
                    <a:pt x="2" y="3"/>
                    <a:pt x="2" y="3"/>
                    <a:pt x="2" y="3"/>
                  </a:cubicBezTo>
                  <a:cubicBezTo>
                    <a:pt x="4" y="1"/>
                    <a:pt x="7" y="0"/>
                    <a:pt x="10" y="2"/>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71" name="Freeform 632">
              <a:extLst>
                <a:ext uri="{FF2B5EF4-FFF2-40B4-BE49-F238E27FC236}">
                  <a16:creationId xmlns:a16="http://schemas.microsoft.com/office/drawing/2014/main" id="{28AEF9C1-BF95-7230-0F55-98985DCFE7C6}"/>
                </a:ext>
              </a:extLst>
            </p:cNvPr>
            <p:cNvSpPr>
              <a:spLocks/>
            </p:cNvSpPr>
            <p:nvPr/>
          </p:nvSpPr>
          <p:spPr bwMode="auto">
            <a:xfrm>
              <a:off x="7783109" y="4000194"/>
              <a:ext cx="25145" cy="18950"/>
            </a:xfrm>
            <a:custGeom>
              <a:avLst/>
              <a:gdLst>
                <a:gd name="T0" fmla="*/ 28 w 40"/>
                <a:gd name="T1" fmla="*/ 19 h 31"/>
                <a:gd name="T2" fmla="*/ 13 w 40"/>
                <a:gd name="T3" fmla="*/ 8 h 31"/>
                <a:gd name="T4" fmla="*/ 2 w 40"/>
                <a:gd name="T5" fmla="*/ 0 h 31"/>
                <a:gd name="T6" fmla="*/ 3 w 40"/>
                <a:gd name="T7" fmla="*/ 8 h 31"/>
                <a:gd name="T8" fmla="*/ 10 w 40"/>
                <a:gd name="T9" fmla="*/ 13 h 31"/>
                <a:gd name="T10" fmla="*/ 26 w 40"/>
                <a:gd name="T11" fmla="*/ 24 h 31"/>
                <a:gd name="T12" fmla="*/ 32 w 40"/>
                <a:gd name="T13" fmla="*/ 29 h 31"/>
                <a:gd name="T14" fmla="*/ 40 w 40"/>
                <a:gd name="T15" fmla="*/ 28 h 31"/>
                <a:gd name="T16" fmla="*/ 28 w 40"/>
                <a:gd name="T17"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1">
                  <a:moveTo>
                    <a:pt x="28" y="19"/>
                  </a:moveTo>
                  <a:cubicBezTo>
                    <a:pt x="13" y="8"/>
                    <a:pt x="13" y="8"/>
                    <a:pt x="13" y="8"/>
                  </a:cubicBezTo>
                  <a:cubicBezTo>
                    <a:pt x="2" y="0"/>
                    <a:pt x="2" y="0"/>
                    <a:pt x="2" y="0"/>
                  </a:cubicBezTo>
                  <a:cubicBezTo>
                    <a:pt x="0" y="2"/>
                    <a:pt x="1" y="6"/>
                    <a:pt x="3" y="8"/>
                  </a:cubicBezTo>
                  <a:cubicBezTo>
                    <a:pt x="10" y="13"/>
                    <a:pt x="10" y="13"/>
                    <a:pt x="10" y="13"/>
                  </a:cubicBezTo>
                  <a:cubicBezTo>
                    <a:pt x="26" y="24"/>
                    <a:pt x="26" y="24"/>
                    <a:pt x="26" y="24"/>
                  </a:cubicBezTo>
                  <a:cubicBezTo>
                    <a:pt x="32" y="29"/>
                    <a:pt x="32" y="29"/>
                    <a:pt x="32" y="29"/>
                  </a:cubicBezTo>
                  <a:cubicBezTo>
                    <a:pt x="34" y="31"/>
                    <a:pt x="38" y="30"/>
                    <a:pt x="40" y="28"/>
                  </a:cubicBezTo>
                  <a:lnTo>
                    <a:pt x="28"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72" name="Freeform 633">
              <a:extLst>
                <a:ext uri="{FF2B5EF4-FFF2-40B4-BE49-F238E27FC236}">
                  <a16:creationId xmlns:a16="http://schemas.microsoft.com/office/drawing/2014/main" id="{052D6ECA-B9F5-1DEC-CC32-2DC4285A87E3}"/>
                </a:ext>
              </a:extLst>
            </p:cNvPr>
            <p:cNvSpPr>
              <a:spLocks/>
            </p:cNvSpPr>
            <p:nvPr/>
          </p:nvSpPr>
          <p:spPr bwMode="auto">
            <a:xfrm>
              <a:off x="7778372" y="4035543"/>
              <a:ext cx="14941" cy="14212"/>
            </a:xfrm>
            <a:custGeom>
              <a:avLst/>
              <a:gdLst>
                <a:gd name="T0" fmla="*/ 18 w 24"/>
                <a:gd name="T1" fmla="*/ 3 h 23"/>
                <a:gd name="T2" fmla="*/ 20 w 24"/>
                <a:gd name="T3" fmla="*/ 18 h 23"/>
                <a:gd name="T4" fmla="*/ 6 w 24"/>
                <a:gd name="T5" fmla="*/ 20 h 23"/>
                <a:gd name="T6" fmla="*/ 4 w 24"/>
                <a:gd name="T7" fmla="*/ 6 h 23"/>
                <a:gd name="T8" fmla="*/ 18 w 24"/>
                <a:gd name="T9" fmla="*/ 3 h 23"/>
              </a:gdLst>
              <a:ahLst/>
              <a:cxnLst>
                <a:cxn ang="0">
                  <a:pos x="T0" y="T1"/>
                </a:cxn>
                <a:cxn ang="0">
                  <a:pos x="T2" y="T3"/>
                </a:cxn>
                <a:cxn ang="0">
                  <a:pos x="T4" y="T5"/>
                </a:cxn>
                <a:cxn ang="0">
                  <a:pos x="T6" y="T7"/>
                </a:cxn>
                <a:cxn ang="0">
                  <a:pos x="T8" y="T9"/>
                </a:cxn>
              </a:cxnLst>
              <a:rect l="0" t="0" r="r" b="b"/>
              <a:pathLst>
                <a:path w="24" h="23">
                  <a:moveTo>
                    <a:pt x="18" y="3"/>
                  </a:moveTo>
                  <a:cubicBezTo>
                    <a:pt x="23" y="7"/>
                    <a:pt x="24" y="13"/>
                    <a:pt x="20" y="18"/>
                  </a:cubicBezTo>
                  <a:cubicBezTo>
                    <a:pt x="17" y="22"/>
                    <a:pt x="10" y="23"/>
                    <a:pt x="6" y="20"/>
                  </a:cubicBezTo>
                  <a:cubicBezTo>
                    <a:pt x="1" y="17"/>
                    <a:pt x="0" y="10"/>
                    <a:pt x="4" y="6"/>
                  </a:cubicBezTo>
                  <a:cubicBezTo>
                    <a:pt x="7" y="1"/>
                    <a:pt x="13" y="0"/>
                    <a:pt x="18" y="3"/>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73" name="Freeform 634">
              <a:extLst>
                <a:ext uri="{FF2B5EF4-FFF2-40B4-BE49-F238E27FC236}">
                  <a16:creationId xmlns:a16="http://schemas.microsoft.com/office/drawing/2014/main" id="{9D54B734-2FF3-F50A-0FB6-517BC4C7A6C6}"/>
                </a:ext>
              </a:extLst>
            </p:cNvPr>
            <p:cNvSpPr>
              <a:spLocks/>
            </p:cNvSpPr>
            <p:nvPr/>
          </p:nvSpPr>
          <p:spPr bwMode="auto">
            <a:xfrm>
              <a:off x="7779465" y="4037365"/>
              <a:ext cx="12390" cy="12390"/>
            </a:xfrm>
            <a:custGeom>
              <a:avLst/>
              <a:gdLst>
                <a:gd name="T0" fmla="*/ 20 w 20"/>
                <a:gd name="T1" fmla="*/ 10 h 20"/>
                <a:gd name="T2" fmla="*/ 18 w 20"/>
                <a:gd name="T3" fmla="*/ 15 h 20"/>
                <a:gd name="T4" fmla="*/ 4 w 20"/>
                <a:gd name="T5" fmla="*/ 17 h 20"/>
                <a:gd name="T6" fmla="*/ 0 w 20"/>
                <a:gd name="T7" fmla="*/ 11 h 20"/>
                <a:gd name="T8" fmla="*/ 2 w 20"/>
                <a:gd name="T9" fmla="*/ 6 h 20"/>
                <a:gd name="T10" fmla="*/ 16 w 20"/>
                <a:gd name="T11" fmla="*/ 4 h 20"/>
                <a:gd name="T12" fmla="*/ 20 w 20"/>
                <a:gd name="T13" fmla="*/ 10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10"/>
                  </a:moveTo>
                  <a:cubicBezTo>
                    <a:pt x="20" y="11"/>
                    <a:pt x="19" y="13"/>
                    <a:pt x="18" y="15"/>
                  </a:cubicBezTo>
                  <a:cubicBezTo>
                    <a:pt x="15" y="19"/>
                    <a:pt x="8" y="20"/>
                    <a:pt x="4" y="17"/>
                  </a:cubicBezTo>
                  <a:cubicBezTo>
                    <a:pt x="2" y="15"/>
                    <a:pt x="0" y="13"/>
                    <a:pt x="0" y="11"/>
                  </a:cubicBezTo>
                  <a:cubicBezTo>
                    <a:pt x="0" y="9"/>
                    <a:pt x="1" y="8"/>
                    <a:pt x="2" y="6"/>
                  </a:cubicBezTo>
                  <a:cubicBezTo>
                    <a:pt x="5" y="1"/>
                    <a:pt x="12" y="0"/>
                    <a:pt x="16" y="4"/>
                  </a:cubicBezTo>
                  <a:cubicBezTo>
                    <a:pt x="18" y="5"/>
                    <a:pt x="20" y="7"/>
                    <a:pt x="20" y="10"/>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74" name="Freeform 635">
              <a:extLst>
                <a:ext uri="{FF2B5EF4-FFF2-40B4-BE49-F238E27FC236}">
                  <a16:creationId xmlns:a16="http://schemas.microsoft.com/office/drawing/2014/main" id="{52698045-CB3C-AB85-4245-2A45A145D1F9}"/>
                </a:ext>
              </a:extLst>
            </p:cNvPr>
            <p:cNvSpPr>
              <a:spLocks/>
            </p:cNvSpPr>
            <p:nvPr/>
          </p:nvSpPr>
          <p:spPr bwMode="auto">
            <a:xfrm>
              <a:off x="7763431" y="4025704"/>
              <a:ext cx="25510" cy="20408"/>
            </a:xfrm>
            <a:custGeom>
              <a:avLst/>
              <a:gdLst>
                <a:gd name="T0" fmla="*/ 10 w 41"/>
                <a:gd name="T1" fmla="*/ 1 h 33"/>
                <a:gd name="T2" fmla="*/ 38 w 41"/>
                <a:gd name="T3" fmla="*/ 23 h 33"/>
                <a:gd name="T4" fmla="*/ 39 w 41"/>
                <a:gd name="T5" fmla="*/ 30 h 33"/>
                <a:gd name="T6" fmla="*/ 39 w 41"/>
                <a:gd name="T7" fmla="*/ 30 h 33"/>
                <a:gd name="T8" fmla="*/ 32 w 41"/>
                <a:gd name="T9" fmla="*/ 31 h 33"/>
                <a:gd name="T10" fmla="*/ 3 w 41"/>
                <a:gd name="T11" fmla="*/ 10 h 33"/>
                <a:gd name="T12" fmla="*/ 2 w 41"/>
                <a:gd name="T13" fmla="*/ 3 h 33"/>
                <a:gd name="T14" fmla="*/ 2 w 41"/>
                <a:gd name="T15" fmla="*/ 3 h 33"/>
                <a:gd name="T16" fmla="*/ 10 w 41"/>
                <a:gd name="T17" fmla="*/ 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10" y="1"/>
                  </a:moveTo>
                  <a:cubicBezTo>
                    <a:pt x="38" y="23"/>
                    <a:pt x="38" y="23"/>
                    <a:pt x="38" y="23"/>
                  </a:cubicBezTo>
                  <a:cubicBezTo>
                    <a:pt x="41" y="24"/>
                    <a:pt x="41" y="28"/>
                    <a:pt x="39" y="30"/>
                  </a:cubicBezTo>
                  <a:cubicBezTo>
                    <a:pt x="39" y="30"/>
                    <a:pt x="39" y="30"/>
                    <a:pt x="39" y="30"/>
                  </a:cubicBezTo>
                  <a:cubicBezTo>
                    <a:pt x="38" y="33"/>
                    <a:pt x="34" y="33"/>
                    <a:pt x="32" y="31"/>
                  </a:cubicBezTo>
                  <a:cubicBezTo>
                    <a:pt x="3" y="10"/>
                    <a:pt x="3" y="10"/>
                    <a:pt x="3" y="10"/>
                  </a:cubicBezTo>
                  <a:cubicBezTo>
                    <a:pt x="1" y="8"/>
                    <a:pt x="0" y="5"/>
                    <a:pt x="2" y="3"/>
                  </a:cubicBezTo>
                  <a:cubicBezTo>
                    <a:pt x="2" y="3"/>
                    <a:pt x="2" y="3"/>
                    <a:pt x="2" y="3"/>
                  </a:cubicBezTo>
                  <a:cubicBezTo>
                    <a:pt x="4" y="0"/>
                    <a:pt x="7" y="0"/>
                    <a:pt x="10" y="1"/>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75" name="Freeform 636">
              <a:extLst>
                <a:ext uri="{FF2B5EF4-FFF2-40B4-BE49-F238E27FC236}">
                  <a16:creationId xmlns:a16="http://schemas.microsoft.com/office/drawing/2014/main" id="{CC9776A7-18DC-A54E-B0FC-5613E16343A0}"/>
                </a:ext>
              </a:extLst>
            </p:cNvPr>
            <p:cNvSpPr>
              <a:spLocks/>
            </p:cNvSpPr>
            <p:nvPr/>
          </p:nvSpPr>
          <p:spPr bwMode="auto">
            <a:xfrm>
              <a:off x="7763431" y="4027527"/>
              <a:ext cx="24052" cy="18587"/>
            </a:xfrm>
            <a:custGeom>
              <a:avLst/>
              <a:gdLst>
                <a:gd name="T0" fmla="*/ 28 w 39"/>
                <a:gd name="T1" fmla="*/ 19 h 30"/>
                <a:gd name="T2" fmla="*/ 13 w 39"/>
                <a:gd name="T3" fmla="*/ 8 h 30"/>
                <a:gd name="T4" fmla="*/ 2 w 39"/>
                <a:gd name="T5" fmla="*/ 0 h 30"/>
                <a:gd name="T6" fmla="*/ 3 w 39"/>
                <a:gd name="T7" fmla="*/ 7 h 30"/>
                <a:gd name="T8" fmla="*/ 10 w 39"/>
                <a:gd name="T9" fmla="*/ 12 h 30"/>
                <a:gd name="T10" fmla="*/ 26 w 39"/>
                <a:gd name="T11" fmla="*/ 24 h 30"/>
                <a:gd name="T12" fmla="*/ 32 w 39"/>
                <a:gd name="T13" fmla="*/ 28 h 30"/>
                <a:gd name="T14" fmla="*/ 39 w 39"/>
                <a:gd name="T15" fmla="*/ 27 h 30"/>
                <a:gd name="T16" fmla="*/ 28 w 39"/>
                <a:gd name="T17"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0">
                  <a:moveTo>
                    <a:pt x="28" y="19"/>
                  </a:moveTo>
                  <a:cubicBezTo>
                    <a:pt x="13" y="8"/>
                    <a:pt x="13" y="8"/>
                    <a:pt x="13" y="8"/>
                  </a:cubicBezTo>
                  <a:cubicBezTo>
                    <a:pt x="2" y="0"/>
                    <a:pt x="2" y="0"/>
                    <a:pt x="2" y="0"/>
                  </a:cubicBezTo>
                  <a:cubicBezTo>
                    <a:pt x="0" y="2"/>
                    <a:pt x="1" y="5"/>
                    <a:pt x="3" y="7"/>
                  </a:cubicBezTo>
                  <a:cubicBezTo>
                    <a:pt x="10" y="12"/>
                    <a:pt x="10" y="12"/>
                    <a:pt x="10" y="12"/>
                  </a:cubicBezTo>
                  <a:cubicBezTo>
                    <a:pt x="26" y="24"/>
                    <a:pt x="26" y="24"/>
                    <a:pt x="26" y="24"/>
                  </a:cubicBezTo>
                  <a:cubicBezTo>
                    <a:pt x="32" y="28"/>
                    <a:pt x="32" y="28"/>
                    <a:pt x="32" y="28"/>
                  </a:cubicBezTo>
                  <a:cubicBezTo>
                    <a:pt x="34" y="30"/>
                    <a:pt x="38" y="30"/>
                    <a:pt x="39" y="27"/>
                  </a:cubicBezTo>
                  <a:lnTo>
                    <a:pt x="28"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76" name="Freeform 637">
              <a:extLst>
                <a:ext uri="{FF2B5EF4-FFF2-40B4-BE49-F238E27FC236}">
                  <a16:creationId xmlns:a16="http://schemas.microsoft.com/office/drawing/2014/main" id="{BB813917-F1B8-16FB-576F-7FD86BF1177F}"/>
                </a:ext>
              </a:extLst>
            </p:cNvPr>
            <p:cNvSpPr>
              <a:spLocks/>
            </p:cNvSpPr>
            <p:nvPr/>
          </p:nvSpPr>
          <p:spPr bwMode="auto">
            <a:xfrm>
              <a:off x="7758329" y="4062875"/>
              <a:ext cx="14212" cy="14212"/>
            </a:xfrm>
            <a:custGeom>
              <a:avLst/>
              <a:gdLst>
                <a:gd name="T0" fmla="*/ 18 w 23"/>
                <a:gd name="T1" fmla="*/ 3 h 23"/>
                <a:gd name="T2" fmla="*/ 20 w 23"/>
                <a:gd name="T3" fmla="*/ 17 h 23"/>
                <a:gd name="T4" fmla="*/ 6 w 23"/>
                <a:gd name="T5" fmla="*/ 19 h 23"/>
                <a:gd name="T6" fmla="*/ 3 w 23"/>
                <a:gd name="T7" fmla="*/ 5 h 23"/>
                <a:gd name="T8" fmla="*/ 18 w 23"/>
                <a:gd name="T9" fmla="*/ 3 h 23"/>
              </a:gdLst>
              <a:ahLst/>
              <a:cxnLst>
                <a:cxn ang="0">
                  <a:pos x="T0" y="T1"/>
                </a:cxn>
                <a:cxn ang="0">
                  <a:pos x="T2" y="T3"/>
                </a:cxn>
                <a:cxn ang="0">
                  <a:pos x="T4" y="T5"/>
                </a:cxn>
                <a:cxn ang="0">
                  <a:pos x="T6" y="T7"/>
                </a:cxn>
                <a:cxn ang="0">
                  <a:pos x="T8" y="T9"/>
                </a:cxn>
              </a:cxnLst>
              <a:rect l="0" t="0" r="r" b="b"/>
              <a:pathLst>
                <a:path w="23" h="23">
                  <a:moveTo>
                    <a:pt x="18" y="3"/>
                  </a:moveTo>
                  <a:cubicBezTo>
                    <a:pt x="22" y="6"/>
                    <a:pt x="23" y="13"/>
                    <a:pt x="20" y="17"/>
                  </a:cubicBezTo>
                  <a:cubicBezTo>
                    <a:pt x="17" y="22"/>
                    <a:pt x="10" y="23"/>
                    <a:pt x="6" y="19"/>
                  </a:cubicBezTo>
                  <a:cubicBezTo>
                    <a:pt x="1" y="16"/>
                    <a:pt x="0" y="10"/>
                    <a:pt x="3" y="5"/>
                  </a:cubicBezTo>
                  <a:cubicBezTo>
                    <a:pt x="7" y="1"/>
                    <a:pt x="13" y="0"/>
                    <a:pt x="18" y="3"/>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77" name="Freeform 638">
              <a:extLst>
                <a:ext uri="{FF2B5EF4-FFF2-40B4-BE49-F238E27FC236}">
                  <a16:creationId xmlns:a16="http://schemas.microsoft.com/office/drawing/2014/main" id="{2877E3A1-8F4C-D87F-788B-D00CE1D48A65}"/>
                </a:ext>
              </a:extLst>
            </p:cNvPr>
            <p:cNvSpPr>
              <a:spLocks/>
            </p:cNvSpPr>
            <p:nvPr/>
          </p:nvSpPr>
          <p:spPr bwMode="auto">
            <a:xfrm>
              <a:off x="7759422" y="4064698"/>
              <a:ext cx="12755" cy="12390"/>
            </a:xfrm>
            <a:custGeom>
              <a:avLst/>
              <a:gdLst>
                <a:gd name="T0" fmla="*/ 20 w 20"/>
                <a:gd name="T1" fmla="*/ 9 h 20"/>
                <a:gd name="T2" fmla="*/ 18 w 20"/>
                <a:gd name="T3" fmla="*/ 14 h 20"/>
                <a:gd name="T4" fmla="*/ 4 w 20"/>
                <a:gd name="T5" fmla="*/ 16 h 20"/>
                <a:gd name="T6" fmla="*/ 0 w 20"/>
                <a:gd name="T7" fmla="*/ 11 h 20"/>
                <a:gd name="T8" fmla="*/ 2 w 20"/>
                <a:gd name="T9" fmla="*/ 6 h 20"/>
                <a:gd name="T10" fmla="*/ 16 w 20"/>
                <a:gd name="T11" fmla="*/ 3 h 20"/>
                <a:gd name="T12" fmla="*/ 20 w 20"/>
                <a:gd name="T13" fmla="*/ 9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9"/>
                  </a:moveTo>
                  <a:cubicBezTo>
                    <a:pt x="20" y="11"/>
                    <a:pt x="19" y="13"/>
                    <a:pt x="18" y="14"/>
                  </a:cubicBezTo>
                  <a:cubicBezTo>
                    <a:pt x="15" y="19"/>
                    <a:pt x="8" y="20"/>
                    <a:pt x="4" y="16"/>
                  </a:cubicBezTo>
                  <a:cubicBezTo>
                    <a:pt x="2" y="15"/>
                    <a:pt x="0" y="13"/>
                    <a:pt x="0" y="11"/>
                  </a:cubicBezTo>
                  <a:cubicBezTo>
                    <a:pt x="0" y="9"/>
                    <a:pt x="1" y="7"/>
                    <a:pt x="2" y="6"/>
                  </a:cubicBezTo>
                  <a:cubicBezTo>
                    <a:pt x="5" y="1"/>
                    <a:pt x="11" y="0"/>
                    <a:pt x="16" y="3"/>
                  </a:cubicBezTo>
                  <a:cubicBezTo>
                    <a:pt x="18" y="5"/>
                    <a:pt x="19" y="7"/>
                    <a:pt x="20" y="9"/>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78" name="Freeform 639">
              <a:extLst>
                <a:ext uri="{FF2B5EF4-FFF2-40B4-BE49-F238E27FC236}">
                  <a16:creationId xmlns:a16="http://schemas.microsoft.com/office/drawing/2014/main" id="{AC45067B-F3AC-A60F-E56E-B7A509A25354}"/>
                </a:ext>
              </a:extLst>
            </p:cNvPr>
            <p:cNvSpPr>
              <a:spLocks/>
            </p:cNvSpPr>
            <p:nvPr/>
          </p:nvSpPr>
          <p:spPr bwMode="auto">
            <a:xfrm>
              <a:off x="7743387" y="4052307"/>
              <a:ext cx="25510" cy="21136"/>
            </a:xfrm>
            <a:custGeom>
              <a:avLst/>
              <a:gdLst>
                <a:gd name="T0" fmla="*/ 9 w 41"/>
                <a:gd name="T1" fmla="*/ 2 h 34"/>
                <a:gd name="T2" fmla="*/ 38 w 41"/>
                <a:gd name="T3" fmla="*/ 23 h 34"/>
                <a:gd name="T4" fmla="*/ 39 w 41"/>
                <a:gd name="T5" fmla="*/ 31 h 34"/>
                <a:gd name="T6" fmla="*/ 39 w 41"/>
                <a:gd name="T7" fmla="*/ 31 h 34"/>
                <a:gd name="T8" fmla="*/ 32 w 41"/>
                <a:gd name="T9" fmla="*/ 32 h 34"/>
                <a:gd name="T10" fmla="*/ 3 w 41"/>
                <a:gd name="T11" fmla="*/ 11 h 34"/>
                <a:gd name="T12" fmla="*/ 2 w 41"/>
                <a:gd name="T13" fmla="*/ 3 h 34"/>
                <a:gd name="T14" fmla="*/ 2 w 41"/>
                <a:gd name="T15" fmla="*/ 3 h 34"/>
                <a:gd name="T16" fmla="*/ 9 w 41"/>
                <a:gd name="T17" fmla="*/ 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4">
                  <a:moveTo>
                    <a:pt x="9" y="2"/>
                  </a:moveTo>
                  <a:cubicBezTo>
                    <a:pt x="38" y="23"/>
                    <a:pt x="38" y="23"/>
                    <a:pt x="38" y="23"/>
                  </a:cubicBezTo>
                  <a:cubicBezTo>
                    <a:pt x="40" y="25"/>
                    <a:pt x="41" y="28"/>
                    <a:pt x="39" y="31"/>
                  </a:cubicBezTo>
                  <a:cubicBezTo>
                    <a:pt x="39" y="31"/>
                    <a:pt x="39" y="31"/>
                    <a:pt x="39" y="31"/>
                  </a:cubicBezTo>
                  <a:cubicBezTo>
                    <a:pt x="37" y="33"/>
                    <a:pt x="34" y="34"/>
                    <a:pt x="32" y="32"/>
                  </a:cubicBezTo>
                  <a:cubicBezTo>
                    <a:pt x="3" y="11"/>
                    <a:pt x="3" y="11"/>
                    <a:pt x="3" y="11"/>
                  </a:cubicBezTo>
                  <a:cubicBezTo>
                    <a:pt x="0" y="9"/>
                    <a:pt x="0" y="5"/>
                    <a:pt x="2" y="3"/>
                  </a:cubicBezTo>
                  <a:cubicBezTo>
                    <a:pt x="2" y="3"/>
                    <a:pt x="2" y="3"/>
                    <a:pt x="2" y="3"/>
                  </a:cubicBezTo>
                  <a:cubicBezTo>
                    <a:pt x="3" y="1"/>
                    <a:pt x="7" y="0"/>
                    <a:pt x="9" y="2"/>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79" name="Freeform 640">
              <a:extLst>
                <a:ext uri="{FF2B5EF4-FFF2-40B4-BE49-F238E27FC236}">
                  <a16:creationId xmlns:a16="http://schemas.microsoft.com/office/drawing/2014/main" id="{6780D24E-F3F3-03B8-7BB6-C8297CB10DEC}"/>
                </a:ext>
              </a:extLst>
            </p:cNvPr>
            <p:cNvSpPr>
              <a:spLocks/>
            </p:cNvSpPr>
            <p:nvPr/>
          </p:nvSpPr>
          <p:spPr bwMode="auto">
            <a:xfrm>
              <a:off x="7743387" y="4054129"/>
              <a:ext cx="24416" cy="19314"/>
            </a:xfrm>
            <a:custGeom>
              <a:avLst/>
              <a:gdLst>
                <a:gd name="T0" fmla="*/ 27 w 39"/>
                <a:gd name="T1" fmla="*/ 19 h 31"/>
                <a:gd name="T2" fmla="*/ 13 w 39"/>
                <a:gd name="T3" fmla="*/ 9 h 31"/>
                <a:gd name="T4" fmla="*/ 2 w 39"/>
                <a:gd name="T5" fmla="*/ 0 h 31"/>
                <a:gd name="T6" fmla="*/ 3 w 39"/>
                <a:gd name="T7" fmla="*/ 8 h 31"/>
                <a:gd name="T8" fmla="*/ 10 w 39"/>
                <a:gd name="T9" fmla="*/ 13 h 31"/>
                <a:gd name="T10" fmla="*/ 26 w 39"/>
                <a:gd name="T11" fmla="*/ 24 h 31"/>
                <a:gd name="T12" fmla="*/ 32 w 39"/>
                <a:gd name="T13" fmla="*/ 29 h 31"/>
                <a:gd name="T14" fmla="*/ 39 w 39"/>
                <a:gd name="T15" fmla="*/ 28 h 31"/>
                <a:gd name="T16" fmla="*/ 27 w 39"/>
                <a:gd name="T17"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1">
                  <a:moveTo>
                    <a:pt x="27" y="19"/>
                  </a:moveTo>
                  <a:cubicBezTo>
                    <a:pt x="13" y="9"/>
                    <a:pt x="13" y="9"/>
                    <a:pt x="13" y="9"/>
                  </a:cubicBezTo>
                  <a:cubicBezTo>
                    <a:pt x="2" y="0"/>
                    <a:pt x="2" y="0"/>
                    <a:pt x="2" y="0"/>
                  </a:cubicBezTo>
                  <a:cubicBezTo>
                    <a:pt x="0" y="2"/>
                    <a:pt x="0" y="6"/>
                    <a:pt x="3" y="8"/>
                  </a:cubicBezTo>
                  <a:cubicBezTo>
                    <a:pt x="10" y="13"/>
                    <a:pt x="10" y="13"/>
                    <a:pt x="10" y="13"/>
                  </a:cubicBezTo>
                  <a:cubicBezTo>
                    <a:pt x="26" y="24"/>
                    <a:pt x="26" y="24"/>
                    <a:pt x="26" y="24"/>
                  </a:cubicBezTo>
                  <a:cubicBezTo>
                    <a:pt x="32" y="29"/>
                    <a:pt x="32" y="29"/>
                    <a:pt x="32" y="29"/>
                  </a:cubicBezTo>
                  <a:cubicBezTo>
                    <a:pt x="34" y="31"/>
                    <a:pt x="37" y="30"/>
                    <a:pt x="39" y="28"/>
                  </a:cubicBezTo>
                  <a:lnTo>
                    <a:pt x="27"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80" name="Freeform 641">
              <a:extLst>
                <a:ext uri="{FF2B5EF4-FFF2-40B4-BE49-F238E27FC236}">
                  <a16:creationId xmlns:a16="http://schemas.microsoft.com/office/drawing/2014/main" id="{04272F34-0886-B76A-4844-79987C7C1A2E}"/>
                </a:ext>
              </a:extLst>
            </p:cNvPr>
            <p:cNvSpPr>
              <a:spLocks/>
            </p:cNvSpPr>
            <p:nvPr/>
          </p:nvSpPr>
          <p:spPr bwMode="auto">
            <a:xfrm>
              <a:off x="7738286" y="4089478"/>
              <a:ext cx="14577" cy="14212"/>
            </a:xfrm>
            <a:custGeom>
              <a:avLst/>
              <a:gdLst>
                <a:gd name="T0" fmla="*/ 18 w 23"/>
                <a:gd name="T1" fmla="*/ 4 h 23"/>
                <a:gd name="T2" fmla="*/ 20 w 23"/>
                <a:gd name="T3" fmla="*/ 18 h 23"/>
                <a:gd name="T4" fmla="*/ 5 w 23"/>
                <a:gd name="T5" fmla="*/ 20 h 23"/>
                <a:gd name="T6" fmla="*/ 3 w 23"/>
                <a:gd name="T7" fmla="*/ 6 h 23"/>
                <a:gd name="T8" fmla="*/ 18 w 23"/>
                <a:gd name="T9" fmla="*/ 4 h 23"/>
              </a:gdLst>
              <a:ahLst/>
              <a:cxnLst>
                <a:cxn ang="0">
                  <a:pos x="T0" y="T1"/>
                </a:cxn>
                <a:cxn ang="0">
                  <a:pos x="T2" y="T3"/>
                </a:cxn>
                <a:cxn ang="0">
                  <a:pos x="T4" y="T5"/>
                </a:cxn>
                <a:cxn ang="0">
                  <a:pos x="T6" y="T7"/>
                </a:cxn>
                <a:cxn ang="0">
                  <a:pos x="T8" y="T9"/>
                </a:cxn>
              </a:cxnLst>
              <a:rect l="0" t="0" r="r" b="b"/>
              <a:pathLst>
                <a:path w="23" h="23">
                  <a:moveTo>
                    <a:pt x="18" y="4"/>
                  </a:moveTo>
                  <a:cubicBezTo>
                    <a:pt x="22" y="7"/>
                    <a:pt x="23" y="13"/>
                    <a:pt x="20" y="18"/>
                  </a:cubicBezTo>
                  <a:cubicBezTo>
                    <a:pt x="16" y="22"/>
                    <a:pt x="10" y="23"/>
                    <a:pt x="5" y="20"/>
                  </a:cubicBezTo>
                  <a:cubicBezTo>
                    <a:pt x="1" y="17"/>
                    <a:pt x="0" y="10"/>
                    <a:pt x="3" y="6"/>
                  </a:cubicBezTo>
                  <a:cubicBezTo>
                    <a:pt x="7" y="1"/>
                    <a:pt x="13" y="0"/>
                    <a:pt x="18" y="4"/>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81" name="Freeform 642">
              <a:extLst>
                <a:ext uri="{FF2B5EF4-FFF2-40B4-BE49-F238E27FC236}">
                  <a16:creationId xmlns:a16="http://schemas.microsoft.com/office/drawing/2014/main" id="{11F32354-7CC9-F283-B876-2BACF9AA2DBA}"/>
                </a:ext>
              </a:extLst>
            </p:cNvPr>
            <p:cNvSpPr>
              <a:spLocks/>
            </p:cNvSpPr>
            <p:nvPr/>
          </p:nvSpPr>
          <p:spPr bwMode="auto">
            <a:xfrm>
              <a:off x="7739743" y="4092029"/>
              <a:ext cx="12390" cy="11662"/>
            </a:xfrm>
            <a:custGeom>
              <a:avLst/>
              <a:gdLst>
                <a:gd name="T0" fmla="*/ 20 w 20"/>
                <a:gd name="T1" fmla="*/ 9 h 19"/>
                <a:gd name="T2" fmla="*/ 18 w 20"/>
                <a:gd name="T3" fmla="*/ 14 h 19"/>
                <a:gd name="T4" fmla="*/ 3 w 20"/>
                <a:gd name="T5" fmla="*/ 16 h 19"/>
                <a:gd name="T6" fmla="*/ 0 w 20"/>
                <a:gd name="T7" fmla="*/ 10 h 19"/>
                <a:gd name="T8" fmla="*/ 2 w 20"/>
                <a:gd name="T9" fmla="*/ 5 h 19"/>
                <a:gd name="T10" fmla="*/ 16 w 20"/>
                <a:gd name="T11" fmla="*/ 3 h 19"/>
                <a:gd name="T12" fmla="*/ 20 w 20"/>
                <a:gd name="T13" fmla="*/ 9 h 19"/>
              </a:gdLst>
              <a:ahLst/>
              <a:cxnLst>
                <a:cxn ang="0">
                  <a:pos x="T0" y="T1"/>
                </a:cxn>
                <a:cxn ang="0">
                  <a:pos x="T2" y="T3"/>
                </a:cxn>
                <a:cxn ang="0">
                  <a:pos x="T4" y="T5"/>
                </a:cxn>
                <a:cxn ang="0">
                  <a:pos x="T6" y="T7"/>
                </a:cxn>
                <a:cxn ang="0">
                  <a:pos x="T8" y="T9"/>
                </a:cxn>
                <a:cxn ang="0">
                  <a:pos x="T10" y="T11"/>
                </a:cxn>
                <a:cxn ang="0">
                  <a:pos x="T12" y="T13"/>
                </a:cxn>
              </a:cxnLst>
              <a:rect l="0" t="0" r="r" b="b"/>
              <a:pathLst>
                <a:path w="20" h="19">
                  <a:moveTo>
                    <a:pt x="20" y="9"/>
                  </a:moveTo>
                  <a:cubicBezTo>
                    <a:pt x="20" y="11"/>
                    <a:pt x="19" y="12"/>
                    <a:pt x="18" y="14"/>
                  </a:cubicBezTo>
                  <a:cubicBezTo>
                    <a:pt x="14" y="18"/>
                    <a:pt x="8" y="19"/>
                    <a:pt x="3" y="16"/>
                  </a:cubicBezTo>
                  <a:cubicBezTo>
                    <a:pt x="1" y="15"/>
                    <a:pt x="0" y="12"/>
                    <a:pt x="0" y="10"/>
                  </a:cubicBezTo>
                  <a:cubicBezTo>
                    <a:pt x="0" y="8"/>
                    <a:pt x="0" y="7"/>
                    <a:pt x="2" y="5"/>
                  </a:cubicBezTo>
                  <a:cubicBezTo>
                    <a:pt x="5" y="1"/>
                    <a:pt x="11" y="0"/>
                    <a:pt x="16" y="3"/>
                  </a:cubicBezTo>
                  <a:cubicBezTo>
                    <a:pt x="18" y="4"/>
                    <a:pt x="19" y="7"/>
                    <a:pt x="20" y="9"/>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82" name="Freeform 643">
              <a:extLst>
                <a:ext uri="{FF2B5EF4-FFF2-40B4-BE49-F238E27FC236}">
                  <a16:creationId xmlns:a16="http://schemas.microsoft.com/office/drawing/2014/main" id="{76DCC61B-FAE0-FFD8-F982-5023A6484A9A}"/>
                </a:ext>
              </a:extLst>
            </p:cNvPr>
            <p:cNvSpPr>
              <a:spLocks/>
            </p:cNvSpPr>
            <p:nvPr/>
          </p:nvSpPr>
          <p:spPr bwMode="auto">
            <a:xfrm>
              <a:off x="7723344" y="4079639"/>
              <a:ext cx="25510" cy="20408"/>
            </a:xfrm>
            <a:custGeom>
              <a:avLst/>
              <a:gdLst>
                <a:gd name="T0" fmla="*/ 9 w 41"/>
                <a:gd name="T1" fmla="*/ 1 h 33"/>
                <a:gd name="T2" fmla="*/ 38 w 41"/>
                <a:gd name="T3" fmla="*/ 23 h 33"/>
                <a:gd name="T4" fmla="*/ 39 w 41"/>
                <a:gd name="T5" fmla="*/ 30 h 33"/>
                <a:gd name="T6" fmla="*/ 31 w 41"/>
                <a:gd name="T7" fmla="*/ 32 h 33"/>
                <a:gd name="T8" fmla="*/ 3 w 41"/>
                <a:gd name="T9" fmla="*/ 10 h 33"/>
                <a:gd name="T10" fmla="*/ 2 w 41"/>
                <a:gd name="T11" fmla="*/ 3 h 33"/>
                <a:gd name="T12" fmla="*/ 2 w 41"/>
                <a:gd name="T13" fmla="*/ 3 h 33"/>
                <a:gd name="T14" fmla="*/ 9 w 41"/>
                <a:gd name="T15" fmla="*/ 1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33">
                  <a:moveTo>
                    <a:pt x="9" y="1"/>
                  </a:moveTo>
                  <a:cubicBezTo>
                    <a:pt x="38" y="23"/>
                    <a:pt x="38" y="23"/>
                    <a:pt x="38" y="23"/>
                  </a:cubicBezTo>
                  <a:cubicBezTo>
                    <a:pt x="40" y="25"/>
                    <a:pt x="41" y="28"/>
                    <a:pt x="39" y="30"/>
                  </a:cubicBezTo>
                  <a:cubicBezTo>
                    <a:pt x="37" y="33"/>
                    <a:pt x="34" y="33"/>
                    <a:pt x="31" y="32"/>
                  </a:cubicBezTo>
                  <a:cubicBezTo>
                    <a:pt x="3" y="10"/>
                    <a:pt x="3" y="10"/>
                    <a:pt x="3" y="10"/>
                  </a:cubicBezTo>
                  <a:cubicBezTo>
                    <a:pt x="0" y="8"/>
                    <a:pt x="0" y="5"/>
                    <a:pt x="2" y="3"/>
                  </a:cubicBezTo>
                  <a:cubicBezTo>
                    <a:pt x="2" y="3"/>
                    <a:pt x="2" y="3"/>
                    <a:pt x="2" y="3"/>
                  </a:cubicBezTo>
                  <a:cubicBezTo>
                    <a:pt x="3" y="0"/>
                    <a:pt x="7" y="0"/>
                    <a:pt x="9" y="1"/>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83" name="Freeform 644">
              <a:extLst>
                <a:ext uri="{FF2B5EF4-FFF2-40B4-BE49-F238E27FC236}">
                  <a16:creationId xmlns:a16="http://schemas.microsoft.com/office/drawing/2014/main" id="{23321C35-45E7-8DB7-76AD-88EF443D80FE}"/>
                </a:ext>
              </a:extLst>
            </p:cNvPr>
            <p:cNvSpPr>
              <a:spLocks/>
            </p:cNvSpPr>
            <p:nvPr/>
          </p:nvSpPr>
          <p:spPr bwMode="auto">
            <a:xfrm>
              <a:off x="7723344" y="4081461"/>
              <a:ext cx="24416" cy="18587"/>
            </a:xfrm>
            <a:custGeom>
              <a:avLst/>
              <a:gdLst>
                <a:gd name="T0" fmla="*/ 27 w 39"/>
                <a:gd name="T1" fmla="*/ 19 h 30"/>
                <a:gd name="T2" fmla="*/ 13 w 39"/>
                <a:gd name="T3" fmla="*/ 8 h 30"/>
                <a:gd name="T4" fmla="*/ 2 w 39"/>
                <a:gd name="T5" fmla="*/ 0 h 30"/>
                <a:gd name="T6" fmla="*/ 3 w 39"/>
                <a:gd name="T7" fmla="*/ 7 h 30"/>
                <a:gd name="T8" fmla="*/ 10 w 39"/>
                <a:gd name="T9" fmla="*/ 12 h 30"/>
                <a:gd name="T10" fmla="*/ 25 w 39"/>
                <a:gd name="T11" fmla="*/ 24 h 30"/>
                <a:gd name="T12" fmla="*/ 31 w 39"/>
                <a:gd name="T13" fmla="*/ 29 h 30"/>
                <a:gd name="T14" fmla="*/ 39 w 39"/>
                <a:gd name="T15" fmla="*/ 27 h 30"/>
                <a:gd name="T16" fmla="*/ 27 w 39"/>
                <a:gd name="T17"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0">
                  <a:moveTo>
                    <a:pt x="27" y="19"/>
                  </a:moveTo>
                  <a:cubicBezTo>
                    <a:pt x="13" y="8"/>
                    <a:pt x="13" y="8"/>
                    <a:pt x="13" y="8"/>
                  </a:cubicBezTo>
                  <a:cubicBezTo>
                    <a:pt x="2" y="0"/>
                    <a:pt x="2" y="0"/>
                    <a:pt x="2" y="0"/>
                  </a:cubicBezTo>
                  <a:cubicBezTo>
                    <a:pt x="0" y="2"/>
                    <a:pt x="0" y="5"/>
                    <a:pt x="3" y="7"/>
                  </a:cubicBezTo>
                  <a:cubicBezTo>
                    <a:pt x="10" y="12"/>
                    <a:pt x="10" y="12"/>
                    <a:pt x="10" y="12"/>
                  </a:cubicBezTo>
                  <a:cubicBezTo>
                    <a:pt x="25" y="24"/>
                    <a:pt x="25" y="24"/>
                    <a:pt x="25" y="24"/>
                  </a:cubicBezTo>
                  <a:cubicBezTo>
                    <a:pt x="31" y="29"/>
                    <a:pt x="31" y="29"/>
                    <a:pt x="31" y="29"/>
                  </a:cubicBezTo>
                  <a:cubicBezTo>
                    <a:pt x="34" y="30"/>
                    <a:pt x="37" y="30"/>
                    <a:pt x="39" y="27"/>
                  </a:cubicBezTo>
                  <a:lnTo>
                    <a:pt x="27"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84" name="Freeform 645">
              <a:extLst>
                <a:ext uri="{FF2B5EF4-FFF2-40B4-BE49-F238E27FC236}">
                  <a16:creationId xmlns:a16="http://schemas.microsoft.com/office/drawing/2014/main" id="{91E387C8-537F-21D3-82E5-1B5D525EEB7A}"/>
                </a:ext>
              </a:extLst>
            </p:cNvPr>
            <p:cNvSpPr>
              <a:spLocks/>
            </p:cNvSpPr>
            <p:nvPr/>
          </p:nvSpPr>
          <p:spPr bwMode="auto">
            <a:xfrm>
              <a:off x="7718607" y="4116810"/>
              <a:ext cx="14212" cy="14212"/>
            </a:xfrm>
            <a:custGeom>
              <a:avLst/>
              <a:gdLst>
                <a:gd name="T0" fmla="*/ 17 w 23"/>
                <a:gd name="T1" fmla="*/ 3 h 23"/>
                <a:gd name="T2" fmla="*/ 20 w 23"/>
                <a:gd name="T3" fmla="*/ 17 h 23"/>
                <a:gd name="T4" fmla="*/ 5 w 23"/>
                <a:gd name="T5" fmla="*/ 20 h 23"/>
                <a:gd name="T6" fmla="*/ 3 w 23"/>
                <a:gd name="T7" fmla="*/ 5 h 23"/>
                <a:gd name="T8" fmla="*/ 17 w 23"/>
                <a:gd name="T9" fmla="*/ 3 h 23"/>
              </a:gdLst>
              <a:ahLst/>
              <a:cxnLst>
                <a:cxn ang="0">
                  <a:pos x="T0" y="T1"/>
                </a:cxn>
                <a:cxn ang="0">
                  <a:pos x="T2" y="T3"/>
                </a:cxn>
                <a:cxn ang="0">
                  <a:pos x="T4" y="T5"/>
                </a:cxn>
                <a:cxn ang="0">
                  <a:pos x="T6" y="T7"/>
                </a:cxn>
                <a:cxn ang="0">
                  <a:pos x="T8" y="T9"/>
                </a:cxn>
              </a:cxnLst>
              <a:rect l="0" t="0" r="r" b="b"/>
              <a:pathLst>
                <a:path w="23" h="23">
                  <a:moveTo>
                    <a:pt x="17" y="3"/>
                  </a:moveTo>
                  <a:cubicBezTo>
                    <a:pt x="22" y="6"/>
                    <a:pt x="23" y="13"/>
                    <a:pt x="20" y="17"/>
                  </a:cubicBezTo>
                  <a:cubicBezTo>
                    <a:pt x="16" y="22"/>
                    <a:pt x="10" y="23"/>
                    <a:pt x="5" y="20"/>
                  </a:cubicBezTo>
                  <a:cubicBezTo>
                    <a:pt x="1" y="16"/>
                    <a:pt x="0" y="10"/>
                    <a:pt x="3" y="5"/>
                  </a:cubicBezTo>
                  <a:cubicBezTo>
                    <a:pt x="6" y="1"/>
                    <a:pt x="13" y="0"/>
                    <a:pt x="17" y="3"/>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85" name="Freeform 646">
              <a:extLst>
                <a:ext uri="{FF2B5EF4-FFF2-40B4-BE49-F238E27FC236}">
                  <a16:creationId xmlns:a16="http://schemas.microsoft.com/office/drawing/2014/main" id="{F4FFD12E-A792-39FF-98CB-21E128177324}"/>
                </a:ext>
              </a:extLst>
            </p:cNvPr>
            <p:cNvSpPr>
              <a:spLocks/>
            </p:cNvSpPr>
            <p:nvPr/>
          </p:nvSpPr>
          <p:spPr bwMode="auto">
            <a:xfrm>
              <a:off x="7718971" y="4118632"/>
              <a:ext cx="13119" cy="12390"/>
            </a:xfrm>
            <a:custGeom>
              <a:avLst/>
              <a:gdLst>
                <a:gd name="T0" fmla="*/ 21 w 21"/>
                <a:gd name="T1" fmla="*/ 9 h 20"/>
                <a:gd name="T2" fmla="*/ 19 w 21"/>
                <a:gd name="T3" fmla="*/ 14 h 20"/>
                <a:gd name="T4" fmla="*/ 4 w 21"/>
                <a:gd name="T5" fmla="*/ 17 h 20"/>
                <a:gd name="T6" fmla="*/ 0 w 21"/>
                <a:gd name="T7" fmla="*/ 11 h 20"/>
                <a:gd name="T8" fmla="*/ 2 w 21"/>
                <a:gd name="T9" fmla="*/ 6 h 20"/>
                <a:gd name="T10" fmla="*/ 17 w 21"/>
                <a:gd name="T11" fmla="*/ 4 h 20"/>
                <a:gd name="T12" fmla="*/ 21 w 21"/>
                <a:gd name="T13" fmla="*/ 9 h 20"/>
              </a:gdLst>
              <a:ahLst/>
              <a:cxnLst>
                <a:cxn ang="0">
                  <a:pos x="T0" y="T1"/>
                </a:cxn>
                <a:cxn ang="0">
                  <a:pos x="T2" y="T3"/>
                </a:cxn>
                <a:cxn ang="0">
                  <a:pos x="T4" y="T5"/>
                </a:cxn>
                <a:cxn ang="0">
                  <a:pos x="T6" y="T7"/>
                </a:cxn>
                <a:cxn ang="0">
                  <a:pos x="T8" y="T9"/>
                </a:cxn>
                <a:cxn ang="0">
                  <a:pos x="T10" y="T11"/>
                </a:cxn>
                <a:cxn ang="0">
                  <a:pos x="T12" y="T13"/>
                </a:cxn>
              </a:cxnLst>
              <a:rect l="0" t="0" r="r" b="b"/>
              <a:pathLst>
                <a:path w="21" h="20">
                  <a:moveTo>
                    <a:pt x="21" y="9"/>
                  </a:moveTo>
                  <a:cubicBezTo>
                    <a:pt x="20" y="11"/>
                    <a:pt x="20" y="13"/>
                    <a:pt x="19" y="14"/>
                  </a:cubicBezTo>
                  <a:cubicBezTo>
                    <a:pt x="15" y="19"/>
                    <a:pt x="9" y="20"/>
                    <a:pt x="4" y="17"/>
                  </a:cubicBezTo>
                  <a:cubicBezTo>
                    <a:pt x="2" y="15"/>
                    <a:pt x="1" y="13"/>
                    <a:pt x="0" y="11"/>
                  </a:cubicBezTo>
                  <a:cubicBezTo>
                    <a:pt x="1" y="9"/>
                    <a:pt x="1" y="7"/>
                    <a:pt x="2" y="6"/>
                  </a:cubicBezTo>
                  <a:cubicBezTo>
                    <a:pt x="6" y="1"/>
                    <a:pt x="12" y="0"/>
                    <a:pt x="17" y="4"/>
                  </a:cubicBezTo>
                  <a:cubicBezTo>
                    <a:pt x="19" y="5"/>
                    <a:pt x="20" y="7"/>
                    <a:pt x="21" y="9"/>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86" name="Freeform 647">
              <a:extLst>
                <a:ext uri="{FF2B5EF4-FFF2-40B4-BE49-F238E27FC236}">
                  <a16:creationId xmlns:a16="http://schemas.microsoft.com/office/drawing/2014/main" id="{52B08082-0261-CEA9-C91D-6334AB31C8EC}"/>
                </a:ext>
              </a:extLst>
            </p:cNvPr>
            <p:cNvSpPr>
              <a:spLocks/>
            </p:cNvSpPr>
            <p:nvPr/>
          </p:nvSpPr>
          <p:spPr bwMode="auto">
            <a:xfrm>
              <a:off x="7703666" y="4106242"/>
              <a:ext cx="25510" cy="21136"/>
            </a:xfrm>
            <a:custGeom>
              <a:avLst/>
              <a:gdLst>
                <a:gd name="T0" fmla="*/ 9 w 41"/>
                <a:gd name="T1" fmla="*/ 2 h 34"/>
                <a:gd name="T2" fmla="*/ 38 w 41"/>
                <a:gd name="T3" fmla="*/ 23 h 34"/>
                <a:gd name="T4" fmla="*/ 39 w 41"/>
                <a:gd name="T5" fmla="*/ 31 h 34"/>
                <a:gd name="T6" fmla="*/ 31 w 41"/>
                <a:gd name="T7" fmla="*/ 32 h 34"/>
                <a:gd name="T8" fmla="*/ 2 w 41"/>
                <a:gd name="T9" fmla="*/ 11 h 34"/>
                <a:gd name="T10" fmla="*/ 1 w 41"/>
                <a:gd name="T11" fmla="*/ 3 h 34"/>
                <a:gd name="T12" fmla="*/ 1 w 41"/>
                <a:gd name="T13" fmla="*/ 3 h 34"/>
                <a:gd name="T14" fmla="*/ 9 w 41"/>
                <a:gd name="T15" fmla="*/ 2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34">
                  <a:moveTo>
                    <a:pt x="9" y="2"/>
                  </a:moveTo>
                  <a:cubicBezTo>
                    <a:pt x="38" y="23"/>
                    <a:pt x="38" y="23"/>
                    <a:pt x="38" y="23"/>
                  </a:cubicBezTo>
                  <a:cubicBezTo>
                    <a:pt x="40" y="25"/>
                    <a:pt x="41" y="28"/>
                    <a:pt x="39" y="31"/>
                  </a:cubicBezTo>
                  <a:cubicBezTo>
                    <a:pt x="37" y="33"/>
                    <a:pt x="34" y="34"/>
                    <a:pt x="31" y="32"/>
                  </a:cubicBezTo>
                  <a:cubicBezTo>
                    <a:pt x="2" y="11"/>
                    <a:pt x="2" y="11"/>
                    <a:pt x="2" y="11"/>
                  </a:cubicBezTo>
                  <a:cubicBezTo>
                    <a:pt x="0" y="9"/>
                    <a:pt x="0" y="6"/>
                    <a:pt x="1" y="3"/>
                  </a:cubicBezTo>
                  <a:cubicBezTo>
                    <a:pt x="1" y="3"/>
                    <a:pt x="1" y="3"/>
                    <a:pt x="1" y="3"/>
                  </a:cubicBezTo>
                  <a:cubicBezTo>
                    <a:pt x="3" y="1"/>
                    <a:pt x="7" y="0"/>
                    <a:pt x="9" y="2"/>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87" name="Freeform 648">
              <a:extLst>
                <a:ext uri="{FF2B5EF4-FFF2-40B4-BE49-F238E27FC236}">
                  <a16:creationId xmlns:a16="http://schemas.microsoft.com/office/drawing/2014/main" id="{20864D03-B3F4-7BBA-5AE1-0E266BE5F3D1}"/>
                </a:ext>
              </a:extLst>
            </p:cNvPr>
            <p:cNvSpPr>
              <a:spLocks/>
            </p:cNvSpPr>
            <p:nvPr/>
          </p:nvSpPr>
          <p:spPr bwMode="auto">
            <a:xfrm>
              <a:off x="7703666" y="4108064"/>
              <a:ext cx="24052" cy="19314"/>
            </a:xfrm>
            <a:custGeom>
              <a:avLst/>
              <a:gdLst>
                <a:gd name="T0" fmla="*/ 27 w 39"/>
                <a:gd name="T1" fmla="*/ 19 h 31"/>
                <a:gd name="T2" fmla="*/ 13 w 39"/>
                <a:gd name="T3" fmla="*/ 9 h 31"/>
                <a:gd name="T4" fmla="*/ 1 w 39"/>
                <a:gd name="T5" fmla="*/ 0 h 31"/>
                <a:gd name="T6" fmla="*/ 2 w 39"/>
                <a:gd name="T7" fmla="*/ 8 h 31"/>
                <a:gd name="T8" fmla="*/ 10 w 39"/>
                <a:gd name="T9" fmla="*/ 13 h 31"/>
                <a:gd name="T10" fmla="*/ 25 w 39"/>
                <a:gd name="T11" fmla="*/ 25 h 31"/>
                <a:gd name="T12" fmla="*/ 31 w 39"/>
                <a:gd name="T13" fmla="*/ 29 h 31"/>
                <a:gd name="T14" fmla="*/ 39 w 39"/>
                <a:gd name="T15" fmla="*/ 28 h 31"/>
                <a:gd name="T16" fmla="*/ 27 w 39"/>
                <a:gd name="T17"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1">
                  <a:moveTo>
                    <a:pt x="27" y="19"/>
                  </a:moveTo>
                  <a:cubicBezTo>
                    <a:pt x="13" y="9"/>
                    <a:pt x="13" y="9"/>
                    <a:pt x="13" y="9"/>
                  </a:cubicBezTo>
                  <a:cubicBezTo>
                    <a:pt x="1" y="0"/>
                    <a:pt x="1" y="0"/>
                    <a:pt x="1" y="0"/>
                  </a:cubicBezTo>
                  <a:cubicBezTo>
                    <a:pt x="0" y="3"/>
                    <a:pt x="0" y="6"/>
                    <a:pt x="2" y="8"/>
                  </a:cubicBezTo>
                  <a:cubicBezTo>
                    <a:pt x="10" y="13"/>
                    <a:pt x="10" y="13"/>
                    <a:pt x="10" y="13"/>
                  </a:cubicBezTo>
                  <a:cubicBezTo>
                    <a:pt x="25" y="25"/>
                    <a:pt x="25" y="25"/>
                    <a:pt x="25" y="25"/>
                  </a:cubicBezTo>
                  <a:cubicBezTo>
                    <a:pt x="31" y="29"/>
                    <a:pt x="31" y="29"/>
                    <a:pt x="31" y="29"/>
                  </a:cubicBezTo>
                  <a:cubicBezTo>
                    <a:pt x="34" y="31"/>
                    <a:pt x="37" y="30"/>
                    <a:pt x="39" y="28"/>
                  </a:cubicBezTo>
                  <a:lnTo>
                    <a:pt x="27"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88" name="Freeform 649">
              <a:extLst>
                <a:ext uri="{FF2B5EF4-FFF2-40B4-BE49-F238E27FC236}">
                  <a16:creationId xmlns:a16="http://schemas.microsoft.com/office/drawing/2014/main" id="{F7D40855-30A5-DE29-F059-6AFA174D6037}"/>
                </a:ext>
              </a:extLst>
            </p:cNvPr>
            <p:cNvSpPr>
              <a:spLocks/>
            </p:cNvSpPr>
            <p:nvPr/>
          </p:nvSpPr>
          <p:spPr bwMode="auto">
            <a:xfrm>
              <a:off x="7698563" y="4143413"/>
              <a:ext cx="14212" cy="14212"/>
            </a:xfrm>
            <a:custGeom>
              <a:avLst/>
              <a:gdLst>
                <a:gd name="T0" fmla="*/ 17 w 23"/>
                <a:gd name="T1" fmla="*/ 4 h 23"/>
                <a:gd name="T2" fmla="*/ 19 w 23"/>
                <a:gd name="T3" fmla="*/ 18 h 23"/>
                <a:gd name="T4" fmla="*/ 5 w 23"/>
                <a:gd name="T5" fmla="*/ 20 h 23"/>
                <a:gd name="T6" fmla="*/ 3 w 23"/>
                <a:gd name="T7" fmla="*/ 6 h 23"/>
                <a:gd name="T8" fmla="*/ 17 w 23"/>
                <a:gd name="T9" fmla="*/ 4 h 23"/>
              </a:gdLst>
              <a:ahLst/>
              <a:cxnLst>
                <a:cxn ang="0">
                  <a:pos x="T0" y="T1"/>
                </a:cxn>
                <a:cxn ang="0">
                  <a:pos x="T2" y="T3"/>
                </a:cxn>
                <a:cxn ang="0">
                  <a:pos x="T4" y="T5"/>
                </a:cxn>
                <a:cxn ang="0">
                  <a:pos x="T6" y="T7"/>
                </a:cxn>
                <a:cxn ang="0">
                  <a:pos x="T8" y="T9"/>
                </a:cxn>
              </a:cxnLst>
              <a:rect l="0" t="0" r="r" b="b"/>
              <a:pathLst>
                <a:path w="23" h="23">
                  <a:moveTo>
                    <a:pt x="17" y="4"/>
                  </a:moveTo>
                  <a:cubicBezTo>
                    <a:pt x="22" y="7"/>
                    <a:pt x="23" y="13"/>
                    <a:pt x="19" y="18"/>
                  </a:cubicBezTo>
                  <a:cubicBezTo>
                    <a:pt x="16" y="23"/>
                    <a:pt x="10" y="23"/>
                    <a:pt x="5" y="20"/>
                  </a:cubicBezTo>
                  <a:cubicBezTo>
                    <a:pt x="1" y="17"/>
                    <a:pt x="0" y="10"/>
                    <a:pt x="3" y="6"/>
                  </a:cubicBezTo>
                  <a:cubicBezTo>
                    <a:pt x="6" y="1"/>
                    <a:pt x="13" y="0"/>
                    <a:pt x="17" y="4"/>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89" name="Freeform 650">
              <a:extLst>
                <a:ext uri="{FF2B5EF4-FFF2-40B4-BE49-F238E27FC236}">
                  <a16:creationId xmlns:a16="http://schemas.microsoft.com/office/drawing/2014/main" id="{406DC117-C988-FDAE-F8FE-2A1B3D08E0EF}"/>
                </a:ext>
              </a:extLst>
            </p:cNvPr>
            <p:cNvSpPr>
              <a:spLocks/>
            </p:cNvSpPr>
            <p:nvPr/>
          </p:nvSpPr>
          <p:spPr bwMode="auto">
            <a:xfrm>
              <a:off x="7699292" y="4145963"/>
              <a:ext cx="12390" cy="11662"/>
            </a:xfrm>
            <a:custGeom>
              <a:avLst/>
              <a:gdLst>
                <a:gd name="T0" fmla="*/ 20 w 20"/>
                <a:gd name="T1" fmla="*/ 9 h 19"/>
                <a:gd name="T2" fmla="*/ 18 w 20"/>
                <a:gd name="T3" fmla="*/ 14 h 19"/>
                <a:gd name="T4" fmla="*/ 4 w 20"/>
                <a:gd name="T5" fmla="*/ 16 h 19"/>
                <a:gd name="T6" fmla="*/ 0 w 20"/>
                <a:gd name="T7" fmla="*/ 10 h 19"/>
                <a:gd name="T8" fmla="*/ 2 w 20"/>
                <a:gd name="T9" fmla="*/ 5 h 19"/>
                <a:gd name="T10" fmla="*/ 16 w 20"/>
                <a:gd name="T11" fmla="*/ 3 h 19"/>
                <a:gd name="T12" fmla="*/ 20 w 20"/>
                <a:gd name="T13" fmla="*/ 9 h 19"/>
              </a:gdLst>
              <a:ahLst/>
              <a:cxnLst>
                <a:cxn ang="0">
                  <a:pos x="T0" y="T1"/>
                </a:cxn>
                <a:cxn ang="0">
                  <a:pos x="T2" y="T3"/>
                </a:cxn>
                <a:cxn ang="0">
                  <a:pos x="T4" y="T5"/>
                </a:cxn>
                <a:cxn ang="0">
                  <a:pos x="T6" y="T7"/>
                </a:cxn>
                <a:cxn ang="0">
                  <a:pos x="T8" y="T9"/>
                </a:cxn>
                <a:cxn ang="0">
                  <a:pos x="T10" y="T11"/>
                </a:cxn>
                <a:cxn ang="0">
                  <a:pos x="T12" y="T13"/>
                </a:cxn>
              </a:cxnLst>
              <a:rect l="0" t="0" r="r" b="b"/>
              <a:pathLst>
                <a:path w="20" h="19">
                  <a:moveTo>
                    <a:pt x="20" y="9"/>
                  </a:moveTo>
                  <a:cubicBezTo>
                    <a:pt x="20" y="11"/>
                    <a:pt x="20" y="12"/>
                    <a:pt x="18" y="14"/>
                  </a:cubicBezTo>
                  <a:cubicBezTo>
                    <a:pt x="15" y="19"/>
                    <a:pt x="9" y="19"/>
                    <a:pt x="4" y="16"/>
                  </a:cubicBezTo>
                  <a:cubicBezTo>
                    <a:pt x="2" y="15"/>
                    <a:pt x="1" y="13"/>
                    <a:pt x="0" y="10"/>
                  </a:cubicBezTo>
                  <a:cubicBezTo>
                    <a:pt x="0" y="9"/>
                    <a:pt x="1" y="7"/>
                    <a:pt x="2" y="5"/>
                  </a:cubicBezTo>
                  <a:cubicBezTo>
                    <a:pt x="6" y="1"/>
                    <a:pt x="12" y="0"/>
                    <a:pt x="16" y="3"/>
                  </a:cubicBezTo>
                  <a:cubicBezTo>
                    <a:pt x="19" y="5"/>
                    <a:pt x="20" y="7"/>
                    <a:pt x="20" y="9"/>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90" name="Freeform 651">
              <a:extLst>
                <a:ext uri="{FF2B5EF4-FFF2-40B4-BE49-F238E27FC236}">
                  <a16:creationId xmlns:a16="http://schemas.microsoft.com/office/drawing/2014/main" id="{CB29B46F-DAE8-4456-7E0B-5522E41A2B74}"/>
                </a:ext>
              </a:extLst>
            </p:cNvPr>
            <p:cNvSpPr>
              <a:spLocks/>
            </p:cNvSpPr>
            <p:nvPr/>
          </p:nvSpPr>
          <p:spPr bwMode="auto">
            <a:xfrm>
              <a:off x="7682893" y="4133572"/>
              <a:ext cx="25510" cy="20408"/>
            </a:xfrm>
            <a:custGeom>
              <a:avLst/>
              <a:gdLst>
                <a:gd name="T0" fmla="*/ 10 w 41"/>
                <a:gd name="T1" fmla="*/ 2 h 33"/>
                <a:gd name="T2" fmla="*/ 39 w 41"/>
                <a:gd name="T3" fmla="*/ 23 h 33"/>
                <a:gd name="T4" fmla="*/ 40 w 41"/>
                <a:gd name="T5" fmla="*/ 30 h 33"/>
                <a:gd name="T6" fmla="*/ 32 w 41"/>
                <a:gd name="T7" fmla="*/ 32 h 33"/>
                <a:gd name="T8" fmla="*/ 3 w 41"/>
                <a:gd name="T9" fmla="*/ 10 h 33"/>
                <a:gd name="T10" fmla="*/ 2 w 41"/>
                <a:gd name="T11" fmla="*/ 3 h 33"/>
                <a:gd name="T12" fmla="*/ 10 w 41"/>
                <a:gd name="T13" fmla="*/ 2 h 33"/>
              </a:gdLst>
              <a:ahLst/>
              <a:cxnLst>
                <a:cxn ang="0">
                  <a:pos x="T0" y="T1"/>
                </a:cxn>
                <a:cxn ang="0">
                  <a:pos x="T2" y="T3"/>
                </a:cxn>
                <a:cxn ang="0">
                  <a:pos x="T4" y="T5"/>
                </a:cxn>
                <a:cxn ang="0">
                  <a:pos x="T6" y="T7"/>
                </a:cxn>
                <a:cxn ang="0">
                  <a:pos x="T8" y="T9"/>
                </a:cxn>
                <a:cxn ang="0">
                  <a:pos x="T10" y="T11"/>
                </a:cxn>
                <a:cxn ang="0">
                  <a:pos x="T12" y="T13"/>
                </a:cxn>
              </a:cxnLst>
              <a:rect l="0" t="0" r="r" b="b"/>
              <a:pathLst>
                <a:path w="41" h="33">
                  <a:moveTo>
                    <a:pt x="10" y="2"/>
                  </a:moveTo>
                  <a:cubicBezTo>
                    <a:pt x="39" y="23"/>
                    <a:pt x="39" y="23"/>
                    <a:pt x="39" y="23"/>
                  </a:cubicBezTo>
                  <a:cubicBezTo>
                    <a:pt x="41" y="25"/>
                    <a:pt x="41" y="28"/>
                    <a:pt x="40" y="30"/>
                  </a:cubicBezTo>
                  <a:cubicBezTo>
                    <a:pt x="38" y="33"/>
                    <a:pt x="34" y="33"/>
                    <a:pt x="32" y="32"/>
                  </a:cubicBezTo>
                  <a:cubicBezTo>
                    <a:pt x="3" y="10"/>
                    <a:pt x="3" y="10"/>
                    <a:pt x="3" y="10"/>
                  </a:cubicBezTo>
                  <a:cubicBezTo>
                    <a:pt x="1" y="9"/>
                    <a:pt x="0" y="5"/>
                    <a:pt x="2" y="3"/>
                  </a:cubicBezTo>
                  <a:cubicBezTo>
                    <a:pt x="4" y="0"/>
                    <a:pt x="7" y="0"/>
                    <a:pt x="10" y="2"/>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91" name="Freeform 652">
              <a:extLst>
                <a:ext uri="{FF2B5EF4-FFF2-40B4-BE49-F238E27FC236}">
                  <a16:creationId xmlns:a16="http://schemas.microsoft.com/office/drawing/2014/main" id="{84E33DBD-6F5E-1E88-3C0E-891550559BF7}"/>
                </a:ext>
              </a:extLst>
            </p:cNvPr>
            <p:cNvSpPr>
              <a:spLocks/>
            </p:cNvSpPr>
            <p:nvPr/>
          </p:nvSpPr>
          <p:spPr bwMode="auto">
            <a:xfrm>
              <a:off x="7682893" y="4135395"/>
              <a:ext cx="24781" cy="18587"/>
            </a:xfrm>
            <a:custGeom>
              <a:avLst/>
              <a:gdLst>
                <a:gd name="T0" fmla="*/ 28 w 40"/>
                <a:gd name="T1" fmla="*/ 19 h 30"/>
                <a:gd name="T2" fmla="*/ 14 w 40"/>
                <a:gd name="T3" fmla="*/ 8 h 30"/>
                <a:gd name="T4" fmla="*/ 2 w 40"/>
                <a:gd name="T5" fmla="*/ 0 h 30"/>
                <a:gd name="T6" fmla="*/ 3 w 40"/>
                <a:gd name="T7" fmla="*/ 7 h 30"/>
                <a:gd name="T8" fmla="*/ 10 w 40"/>
                <a:gd name="T9" fmla="*/ 13 h 30"/>
                <a:gd name="T10" fmla="*/ 26 w 40"/>
                <a:gd name="T11" fmla="*/ 24 h 30"/>
                <a:gd name="T12" fmla="*/ 32 w 40"/>
                <a:gd name="T13" fmla="*/ 29 h 30"/>
                <a:gd name="T14" fmla="*/ 40 w 40"/>
                <a:gd name="T15" fmla="*/ 27 h 30"/>
                <a:gd name="T16" fmla="*/ 28 w 40"/>
                <a:gd name="T17"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0">
                  <a:moveTo>
                    <a:pt x="28" y="19"/>
                  </a:moveTo>
                  <a:cubicBezTo>
                    <a:pt x="14" y="8"/>
                    <a:pt x="14" y="8"/>
                    <a:pt x="14" y="8"/>
                  </a:cubicBezTo>
                  <a:cubicBezTo>
                    <a:pt x="2" y="0"/>
                    <a:pt x="2" y="0"/>
                    <a:pt x="2" y="0"/>
                  </a:cubicBezTo>
                  <a:cubicBezTo>
                    <a:pt x="0" y="2"/>
                    <a:pt x="1" y="6"/>
                    <a:pt x="3" y="7"/>
                  </a:cubicBezTo>
                  <a:cubicBezTo>
                    <a:pt x="10" y="13"/>
                    <a:pt x="10" y="13"/>
                    <a:pt x="10" y="13"/>
                  </a:cubicBezTo>
                  <a:cubicBezTo>
                    <a:pt x="26" y="24"/>
                    <a:pt x="26" y="24"/>
                    <a:pt x="26" y="24"/>
                  </a:cubicBezTo>
                  <a:cubicBezTo>
                    <a:pt x="32" y="29"/>
                    <a:pt x="32" y="29"/>
                    <a:pt x="32" y="29"/>
                  </a:cubicBezTo>
                  <a:cubicBezTo>
                    <a:pt x="34" y="30"/>
                    <a:pt x="38" y="30"/>
                    <a:pt x="40" y="27"/>
                  </a:cubicBezTo>
                  <a:lnTo>
                    <a:pt x="28"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92" name="Freeform 653">
              <a:extLst>
                <a:ext uri="{FF2B5EF4-FFF2-40B4-BE49-F238E27FC236}">
                  <a16:creationId xmlns:a16="http://schemas.microsoft.com/office/drawing/2014/main" id="{C30B5824-CB66-DD72-13FA-5045FA9E0E0F}"/>
                </a:ext>
              </a:extLst>
            </p:cNvPr>
            <p:cNvSpPr>
              <a:spLocks/>
            </p:cNvSpPr>
            <p:nvPr/>
          </p:nvSpPr>
          <p:spPr bwMode="auto">
            <a:xfrm>
              <a:off x="7677791" y="4170743"/>
              <a:ext cx="14941" cy="14212"/>
            </a:xfrm>
            <a:custGeom>
              <a:avLst/>
              <a:gdLst>
                <a:gd name="T0" fmla="*/ 18 w 24"/>
                <a:gd name="T1" fmla="*/ 3 h 23"/>
                <a:gd name="T2" fmla="*/ 20 w 24"/>
                <a:gd name="T3" fmla="*/ 18 h 23"/>
                <a:gd name="T4" fmla="*/ 6 w 24"/>
                <a:gd name="T5" fmla="*/ 20 h 23"/>
                <a:gd name="T6" fmla="*/ 4 w 24"/>
                <a:gd name="T7" fmla="*/ 5 h 23"/>
                <a:gd name="T8" fmla="*/ 18 w 24"/>
                <a:gd name="T9" fmla="*/ 3 h 23"/>
              </a:gdLst>
              <a:ahLst/>
              <a:cxnLst>
                <a:cxn ang="0">
                  <a:pos x="T0" y="T1"/>
                </a:cxn>
                <a:cxn ang="0">
                  <a:pos x="T2" y="T3"/>
                </a:cxn>
                <a:cxn ang="0">
                  <a:pos x="T4" y="T5"/>
                </a:cxn>
                <a:cxn ang="0">
                  <a:pos x="T6" y="T7"/>
                </a:cxn>
                <a:cxn ang="0">
                  <a:pos x="T8" y="T9"/>
                </a:cxn>
              </a:cxnLst>
              <a:rect l="0" t="0" r="r" b="b"/>
              <a:pathLst>
                <a:path w="24" h="23">
                  <a:moveTo>
                    <a:pt x="18" y="3"/>
                  </a:moveTo>
                  <a:cubicBezTo>
                    <a:pt x="23" y="7"/>
                    <a:pt x="24" y="13"/>
                    <a:pt x="20" y="18"/>
                  </a:cubicBezTo>
                  <a:cubicBezTo>
                    <a:pt x="17" y="22"/>
                    <a:pt x="10" y="23"/>
                    <a:pt x="6" y="20"/>
                  </a:cubicBezTo>
                  <a:cubicBezTo>
                    <a:pt x="1" y="16"/>
                    <a:pt x="0" y="10"/>
                    <a:pt x="4" y="5"/>
                  </a:cubicBezTo>
                  <a:cubicBezTo>
                    <a:pt x="7" y="1"/>
                    <a:pt x="14" y="0"/>
                    <a:pt x="18" y="3"/>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93" name="Freeform 654">
              <a:extLst>
                <a:ext uri="{FF2B5EF4-FFF2-40B4-BE49-F238E27FC236}">
                  <a16:creationId xmlns:a16="http://schemas.microsoft.com/office/drawing/2014/main" id="{CBC380BF-7172-0A7F-0AF6-F0194DE3CEC3}"/>
                </a:ext>
              </a:extLst>
            </p:cNvPr>
            <p:cNvSpPr>
              <a:spLocks/>
            </p:cNvSpPr>
            <p:nvPr/>
          </p:nvSpPr>
          <p:spPr bwMode="auto">
            <a:xfrm>
              <a:off x="7679249" y="4172566"/>
              <a:ext cx="12390" cy="12390"/>
            </a:xfrm>
            <a:custGeom>
              <a:avLst/>
              <a:gdLst>
                <a:gd name="T0" fmla="*/ 20 w 20"/>
                <a:gd name="T1" fmla="*/ 9 h 20"/>
                <a:gd name="T2" fmla="*/ 18 w 20"/>
                <a:gd name="T3" fmla="*/ 15 h 20"/>
                <a:gd name="T4" fmla="*/ 4 w 20"/>
                <a:gd name="T5" fmla="*/ 17 h 20"/>
                <a:gd name="T6" fmla="*/ 0 w 20"/>
                <a:gd name="T7" fmla="*/ 11 h 20"/>
                <a:gd name="T8" fmla="*/ 2 w 20"/>
                <a:gd name="T9" fmla="*/ 6 h 20"/>
                <a:gd name="T10" fmla="*/ 16 w 20"/>
                <a:gd name="T11" fmla="*/ 4 h 20"/>
                <a:gd name="T12" fmla="*/ 20 w 20"/>
                <a:gd name="T13" fmla="*/ 9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9"/>
                  </a:moveTo>
                  <a:cubicBezTo>
                    <a:pt x="20" y="11"/>
                    <a:pt x="19" y="13"/>
                    <a:pt x="18" y="15"/>
                  </a:cubicBezTo>
                  <a:cubicBezTo>
                    <a:pt x="15" y="19"/>
                    <a:pt x="8" y="20"/>
                    <a:pt x="4" y="17"/>
                  </a:cubicBezTo>
                  <a:cubicBezTo>
                    <a:pt x="2" y="15"/>
                    <a:pt x="1" y="13"/>
                    <a:pt x="0" y="11"/>
                  </a:cubicBezTo>
                  <a:cubicBezTo>
                    <a:pt x="0" y="9"/>
                    <a:pt x="1" y="7"/>
                    <a:pt x="2" y="6"/>
                  </a:cubicBezTo>
                  <a:cubicBezTo>
                    <a:pt x="5" y="1"/>
                    <a:pt x="12" y="0"/>
                    <a:pt x="16" y="4"/>
                  </a:cubicBezTo>
                  <a:cubicBezTo>
                    <a:pt x="18" y="5"/>
                    <a:pt x="20" y="7"/>
                    <a:pt x="20" y="9"/>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94" name="Freeform 655">
              <a:extLst>
                <a:ext uri="{FF2B5EF4-FFF2-40B4-BE49-F238E27FC236}">
                  <a16:creationId xmlns:a16="http://schemas.microsoft.com/office/drawing/2014/main" id="{93FA9A66-D73A-07FC-487D-DCCA3BDEF29D}"/>
                </a:ext>
              </a:extLst>
            </p:cNvPr>
            <p:cNvSpPr>
              <a:spLocks/>
            </p:cNvSpPr>
            <p:nvPr/>
          </p:nvSpPr>
          <p:spPr bwMode="auto">
            <a:xfrm>
              <a:off x="7662850" y="4160175"/>
              <a:ext cx="25510" cy="21136"/>
            </a:xfrm>
            <a:custGeom>
              <a:avLst/>
              <a:gdLst>
                <a:gd name="T0" fmla="*/ 10 w 41"/>
                <a:gd name="T1" fmla="*/ 2 h 34"/>
                <a:gd name="T2" fmla="*/ 38 w 41"/>
                <a:gd name="T3" fmla="*/ 23 h 34"/>
                <a:gd name="T4" fmla="*/ 39 w 41"/>
                <a:gd name="T5" fmla="*/ 31 h 34"/>
                <a:gd name="T6" fmla="*/ 39 w 41"/>
                <a:gd name="T7" fmla="*/ 31 h 34"/>
                <a:gd name="T8" fmla="*/ 32 w 41"/>
                <a:gd name="T9" fmla="*/ 32 h 34"/>
                <a:gd name="T10" fmla="*/ 3 w 41"/>
                <a:gd name="T11" fmla="*/ 11 h 34"/>
                <a:gd name="T12" fmla="*/ 2 w 41"/>
                <a:gd name="T13" fmla="*/ 3 h 34"/>
                <a:gd name="T14" fmla="*/ 10 w 41"/>
                <a:gd name="T15" fmla="*/ 2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34">
                  <a:moveTo>
                    <a:pt x="10" y="2"/>
                  </a:moveTo>
                  <a:cubicBezTo>
                    <a:pt x="38" y="23"/>
                    <a:pt x="38" y="23"/>
                    <a:pt x="38" y="23"/>
                  </a:cubicBezTo>
                  <a:cubicBezTo>
                    <a:pt x="41" y="25"/>
                    <a:pt x="41" y="29"/>
                    <a:pt x="39" y="31"/>
                  </a:cubicBezTo>
                  <a:cubicBezTo>
                    <a:pt x="39" y="31"/>
                    <a:pt x="39" y="31"/>
                    <a:pt x="39" y="31"/>
                  </a:cubicBezTo>
                  <a:cubicBezTo>
                    <a:pt x="38" y="33"/>
                    <a:pt x="34" y="34"/>
                    <a:pt x="32" y="32"/>
                  </a:cubicBezTo>
                  <a:cubicBezTo>
                    <a:pt x="3" y="11"/>
                    <a:pt x="3" y="11"/>
                    <a:pt x="3" y="11"/>
                  </a:cubicBezTo>
                  <a:cubicBezTo>
                    <a:pt x="1" y="9"/>
                    <a:pt x="0" y="6"/>
                    <a:pt x="2" y="3"/>
                  </a:cubicBezTo>
                  <a:cubicBezTo>
                    <a:pt x="4" y="1"/>
                    <a:pt x="7" y="0"/>
                    <a:pt x="10" y="2"/>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95" name="Freeform 656">
              <a:extLst>
                <a:ext uri="{FF2B5EF4-FFF2-40B4-BE49-F238E27FC236}">
                  <a16:creationId xmlns:a16="http://schemas.microsoft.com/office/drawing/2014/main" id="{C3F7AFDC-5672-BAC8-96D4-ADE82C70DC2A}"/>
                </a:ext>
              </a:extLst>
            </p:cNvPr>
            <p:cNvSpPr>
              <a:spLocks/>
            </p:cNvSpPr>
            <p:nvPr/>
          </p:nvSpPr>
          <p:spPr bwMode="auto">
            <a:xfrm>
              <a:off x="7662850" y="4161997"/>
              <a:ext cx="24416" cy="19314"/>
            </a:xfrm>
            <a:custGeom>
              <a:avLst/>
              <a:gdLst>
                <a:gd name="T0" fmla="*/ 28 w 39"/>
                <a:gd name="T1" fmla="*/ 19 h 31"/>
                <a:gd name="T2" fmla="*/ 13 w 39"/>
                <a:gd name="T3" fmla="*/ 9 h 31"/>
                <a:gd name="T4" fmla="*/ 2 w 39"/>
                <a:gd name="T5" fmla="*/ 0 h 31"/>
                <a:gd name="T6" fmla="*/ 3 w 39"/>
                <a:gd name="T7" fmla="*/ 8 h 31"/>
                <a:gd name="T8" fmla="*/ 10 w 39"/>
                <a:gd name="T9" fmla="*/ 13 h 31"/>
                <a:gd name="T10" fmla="*/ 26 w 39"/>
                <a:gd name="T11" fmla="*/ 25 h 31"/>
                <a:gd name="T12" fmla="*/ 32 w 39"/>
                <a:gd name="T13" fmla="*/ 29 h 31"/>
                <a:gd name="T14" fmla="*/ 39 w 39"/>
                <a:gd name="T15" fmla="*/ 28 h 31"/>
                <a:gd name="T16" fmla="*/ 28 w 39"/>
                <a:gd name="T17"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1">
                  <a:moveTo>
                    <a:pt x="28" y="19"/>
                  </a:moveTo>
                  <a:cubicBezTo>
                    <a:pt x="13" y="9"/>
                    <a:pt x="13" y="9"/>
                    <a:pt x="13" y="9"/>
                  </a:cubicBezTo>
                  <a:cubicBezTo>
                    <a:pt x="2" y="0"/>
                    <a:pt x="2" y="0"/>
                    <a:pt x="2" y="0"/>
                  </a:cubicBezTo>
                  <a:cubicBezTo>
                    <a:pt x="0" y="3"/>
                    <a:pt x="1" y="6"/>
                    <a:pt x="3" y="8"/>
                  </a:cubicBezTo>
                  <a:cubicBezTo>
                    <a:pt x="10" y="13"/>
                    <a:pt x="10" y="13"/>
                    <a:pt x="10" y="13"/>
                  </a:cubicBezTo>
                  <a:cubicBezTo>
                    <a:pt x="26" y="25"/>
                    <a:pt x="26" y="25"/>
                    <a:pt x="26" y="25"/>
                  </a:cubicBezTo>
                  <a:cubicBezTo>
                    <a:pt x="32" y="29"/>
                    <a:pt x="32" y="29"/>
                    <a:pt x="32" y="29"/>
                  </a:cubicBezTo>
                  <a:cubicBezTo>
                    <a:pt x="34" y="31"/>
                    <a:pt x="38" y="30"/>
                    <a:pt x="39" y="28"/>
                  </a:cubicBezTo>
                  <a:lnTo>
                    <a:pt x="28"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96" name="Freeform 657">
              <a:extLst>
                <a:ext uri="{FF2B5EF4-FFF2-40B4-BE49-F238E27FC236}">
                  <a16:creationId xmlns:a16="http://schemas.microsoft.com/office/drawing/2014/main" id="{0B549945-A2FA-A77F-5420-E8005E92BC2A}"/>
                </a:ext>
              </a:extLst>
            </p:cNvPr>
            <p:cNvSpPr>
              <a:spLocks/>
            </p:cNvSpPr>
            <p:nvPr/>
          </p:nvSpPr>
          <p:spPr bwMode="auto">
            <a:xfrm>
              <a:off x="7658113" y="4197346"/>
              <a:ext cx="14212" cy="14941"/>
            </a:xfrm>
            <a:custGeom>
              <a:avLst/>
              <a:gdLst>
                <a:gd name="T0" fmla="*/ 18 w 23"/>
                <a:gd name="T1" fmla="*/ 4 h 24"/>
                <a:gd name="T2" fmla="*/ 20 w 23"/>
                <a:gd name="T3" fmla="*/ 18 h 24"/>
                <a:gd name="T4" fmla="*/ 6 w 23"/>
                <a:gd name="T5" fmla="*/ 20 h 24"/>
                <a:gd name="T6" fmla="*/ 4 w 23"/>
                <a:gd name="T7" fmla="*/ 6 h 24"/>
                <a:gd name="T8" fmla="*/ 18 w 23"/>
                <a:gd name="T9" fmla="*/ 4 h 24"/>
              </a:gdLst>
              <a:ahLst/>
              <a:cxnLst>
                <a:cxn ang="0">
                  <a:pos x="T0" y="T1"/>
                </a:cxn>
                <a:cxn ang="0">
                  <a:pos x="T2" y="T3"/>
                </a:cxn>
                <a:cxn ang="0">
                  <a:pos x="T4" y="T5"/>
                </a:cxn>
                <a:cxn ang="0">
                  <a:pos x="T6" y="T7"/>
                </a:cxn>
                <a:cxn ang="0">
                  <a:pos x="T8" y="T9"/>
                </a:cxn>
              </a:cxnLst>
              <a:rect l="0" t="0" r="r" b="b"/>
              <a:pathLst>
                <a:path w="23" h="24">
                  <a:moveTo>
                    <a:pt x="18" y="4"/>
                  </a:moveTo>
                  <a:cubicBezTo>
                    <a:pt x="22" y="7"/>
                    <a:pt x="23" y="14"/>
                    <a:pt x="20" y="18"/>
                  </a:cubicBezTo>
                  <a:cubicBezTo>
                    <a:pt x="17" y="23"/>
                    <a:pt x="10" y="24"/>
                    <a:pt x="6" y="20"/>
                  </a:cubicBezTo>
                  <a:cubicBezTo>
                    <a:pt x="1" y="17"/>
                    <a:pt x="0" y="10"/>
                    <a:pt x="4" y="6"/>
                  </a:cubicBezTo>
                  <a:cubicBezTo>
                    <a:pt x="7" y="1"/>
                    <a:pt x="13" y="0"/>
                    <a:pt x="18" y="4"/>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97" name="Freeform 658">
              <a:extLst>
                <a:ext uri="{FF2B5EF4-FFF2-40B4-BE49-F238E27FC236}">
                  <a16:creationId xmlns:a16="http://schemas.microsoft.com/office/drawing/2014/main" id="{29E6D576-5A4B-A96D-341F-61B2050D8C21}"/>
                </a:ext>
              </a:extLst>
            </p:cNvPr>
            <p:cNvSpPr>
              <a:spLocks/>
            </p:cNvSpPr>
            <p:nvPr/>
          </p:nvSpPr>
          <p:spPr bwMode="auto">
            <a:xfrm>
              <a:off x="7659206" y="4199898"/>
              <a:ext cx="12390" cy="12390"/>
            </a:xfrm>
            <a:custGeom>
              <a:avLst/>
              <a:gdLst>
                <a:gd name="T0" fmla="*/ 20 w 20"/>
                <a:gd name="T1" fmla="*/ 9 h 20"/>
                <a:gd name="T2" fmla="*/ 18 w 20"/>
                <a:gd name="T3" fmla="*/ 14 h 20"/>
                <a:gd name="T4" fmla="*/ 4 w 20"/>
                <a:gd name="T5" fmla="*/ 16 h 20"/>
                <a:gd name="T6" fmla="*/ 0 w 20"/>
                <a:gd name="T7" fmla="*/ 10 h 20"/>
                <a:gd name="T8" fmla="*/ 2 w 20"/>
                <a:gd name="T9" fmla="*/ 5 h 20"/>
                <a:gd name="T10" fmla="*/ 16 w 20"/>
                <a:gd name="T11" fmla="*/ 3 h 20"/>
                <a:gd name="T12" fmla="*/ 20 w 20"/>
                <a:gd name="T13" fmla="*/ 9 h 20"/>
              </a:gdLst>
              <a:ahLst/>
              <a:cxnLst>
                <a:cxn ang="0">
                  <a:pos x="T0" y="T1"/>
                </a:cxn>
                <a:cxn ang="0">
                  <a:pos x="T2" y="T3"/>
                </a:cxn>
                <a:cxn ang="0">
                  <a:pos x="T4" y="T5"/>
                </a:cxn>
                <a:cxn ang="0">
                  <a:pos x="T6" y="T7"/>
                </a:cxn>
                <a:cxn ang="0">
                  <a:pos x="T8" y="T9"/>
                </a:cxn>
                <a:cxn ang="0">
                  <a:pos x="T10" y="T11"/>
                </a:cxn>
                <a:cxn ang="0">
                  <a:pos x="T12" y="T13"/>
                </a:cxn>
              </a:cxnLst>
              <a:rect l="0" t="0" r="r" b="b"/>
              <a:pathLst>
                <a:path w="20" h="20">
                  <a:moveTo>
                    <a:pt x="20" y="9"/>
                  </a:moveTo>
                  <a:cubicBezTo>
                    <a:pt x="20" y="11"/>
                    <a:pt x="19" y="13"/>
                    <a:pt x="18" y="14"/>
                  </a:cubicBezTo>
                  <a:cubicBezTo>
                    <a:pt x="15" y="19"/>
                    <a:pt x="8" y="20"/>
                    <a:pt x="4" y="16"/>
                  </a:cubicBezTo>
                  <a:cubicBezTo>
                    <a:pt x="2" y="15"/>
                    <a:pt x="0" y="13"/>
                    <a:pt x="0" y="10"/>
                  </a:cubicBezTo>
                  <a:cubicBezTo>
                    <a:pt x="0" y="9"/>
                    <a:pt x="1" y="7"/>
                    <a:pt x="2" y="5"/>
                  </a:cubicBezTo>
                  <a:cubicBezTo>
                    <a:pt x="5" y="1"/>
                    <a:pt x="12" y="0"/>
                    <a:pt x="16" y="3"/>
                  </a:cubicBezTo>
                  <a:cubicBezTo>
                    <a:pt x="18" y="5"/>
                    <a:pt x="19" y="7"/>
                    <a:pt x="20" y="9"/>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98" name="Freeform 659">
              <a:extLst>
                <a:ext uri="{FF2B5EF4-FFF2-40B4-BE49-F238E27FC236}">
                  <a16:creationId xmlns:a16="http://schemas.microsoft.com/office/drawing/2014/main" id="{9B356F88-4FF3-4774-4284-A9D2925BEC47}"/>
                </a:ext>
              </a:extLst>
            </p:cNvPr>
            <p:cNvSpPr>
              <a:spLocks/>
            </p:cNvSpPr>
            <p:nvPr/>
          </p:nvSpPr>
          <p:spPr bwMode="auto">
            <a:xfrm>
              <a:off x="7643171" y="4187508"/>
              <a:ext cx="25510" cy="20408"/>
            </a:xfrm>
            <a:custGeom>
              <a:avLst/>
              <a:gdLst>
                <a:gd name="T0" fmla="*/ 9 w 41"/>
                <a:gd name="T1" fmla="*/ 2 h 33"/>
                <a:gd name="T2" fmla="*/ 38 w 41"/>
                <a:gd name="T3" fmla="*/ 23 h 33"/>
                <a:gd name="T4" fmla="*/ 39 w 41"/>
                <a:gd name="T5" fmla="*/ 31 h 33"/>
                <a:gd name="T6" fmla="*/ 39 w 41"/>
                <a:gd name="T7" fmla="*/ 31 h 33"/>
                <a:gd name="T8" fmla="*/ 32 w 41"/>
                <a:gd name="T9" fmla="*/ 32 h 33"/>
                <a:gd name="T10" fmla="*/ 3 w 41"/>
                <a:gd name="T11" fmla="*/ 10 h 33"/>
                <a:gd name="T12" fmla="*/ 2 w 41"/>
                <a:gd name="T13" fmla="*/ 3 h 33"/>
                <a:gd name="T14" fmla="*/ 2 w 41"/>
                <a:gd name="T15" fmla="*/ 3 h 33"/>
                <a:gd name="T16" fmla="*/ 9 w 41"/>
                <a:gd name="T17" fmla="*/ 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3">
                  <a:moveTo>
                    <a:pt x="9" y="2"/>
                  </a:moveTo>
                  <a:cubicBezTo>
                    <a:pt x="38" y="23"/>
                    <a:pt x="38" y="23"/>
                    <a:pt x="38" y="23"/>
                  </a:cubicBezTo>
                  <a:cubicBezTo>
                    <a:pt x="41" y="25"/>
                    <a:pt x="41" y="28"/>
                    <a:pt x="39" y="31"/>
                  </a:cubicBezTo>
                  <a:cubicBezTo>
                    <a:pt x="39" y="31"/>
                    <a:pt x="39" y="31"/>
                    <a:pt x="39" y="31"/>
                  </a:cubicBezTo>
                  <a:cubicBezTo>
                    <a:pt x="38" y="33"/>
                    <a:pt x="34" y="33"/>
                    <a:pt x="32" y="32"/>
                  </a:cubicBezTo>
                  <a:cubicBezTo>
                    <a:pt x="3" y="10"/>
                    <a:pt x="3" y="10"/>
                    <a:pt x="3" y="10"/>
                  </a:cubicBezTo>
                  <a:cubicBezTo>
                    <a:pt x="1" y="9"/>
                    <a:pt x="0" y="5"/>
                    <a:pt x="2" y="3"/>
                  </a:cubicBezTo>
                  <a:cubicBezTo>
                    <a:pt x="2" y="3"/>
                    <a:pt x="2" y="3"/>
                    <a:pt x="2" y="3"/>
                  </a:cubicBezTo>
                  <a:cubicBezTo>
                    <a:pt x="4" y="0"/>
                    <a:pt x="7" y="0"/>
                    <a:pt x="9" y="2"/>
                  </a:cubicBezTo>
                  <a:close/>
                </a:path>
              </a:pathLst>
            </a:custGeom>
            <a:solidFill>
              <a:srgbClr val="BABCB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699" name="Freeform 660">
              <a:extLst>
                <a:ext uri="{FF2B5EF4-FFF2-40B4-BE49-F238E27FC236}">
                  <a16:creationId xmlns:a16="http://schemas.microsoft.com/office/drawing/2014/main" id="{278C2CC7-83FF-2235-8C36-DC5AFA878E85}"/>
                </a:ext>
              </a:extLst>
            </p:cNvPr>
            <p:cNvSpPr>
              <a:spLocks/>
            </p:cNvSpPr>
            <p:nvPr/>
          </p:nvSpPr>
          <p:spPr bwMode="auto">
            <a:xfrm>
              <a:off x="7643171" y="4189330"/>
              <a:ext cx="24052" cy="18587"/>
            </a:xfrm>
            <a:custGeom>
              <a:avLst/>
              <a:gdLst>
                <a:gd name="T0" fmla="*/ 28 w 39"/>
                <a:gd name="T1" fmla="*/ 19 h 30"/>
                <a:gd name="T2" fmla="*/ 13 w 39"/>
                <a:gd name="T3" fmla="*/ 8 h 30"/>
                <a:gd name="T4" fmla="*/ 2 w 39"/>
                <a:gd name="T5" fmla="*/ 0 h 30"/>
                <a:gd name="T6" fmla="*/ 3 w 39"/>
                <a:gd name="T7" fmla="*/ 7 h 30"/>
                <a:gd name="T8" fmla="*/ 10 w 39"/>
                <a:gd name="T9" fmla="*/ 13 h 30"/>
                <a:gd name="T10" fmla="*/ 26 w 39"/>
                <a:gd name="T11" fmla="*/ 24 h 30"/>
                <a:gd name="T12" fmla="*/ 32 w 39"/>
                <a:gd name="T13" fmla="*/ 29 h 30"/>
                <a:gd name="T14" fmla="*/ 39 w 39"/>
                <a:gd name="T15" fmla="*/ 28 h 30"/>
                <a:gd name="T16" fmla="*/ 28 w 39"/>
                <a:gd name="T17"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0">
                  <a:moveTo>
                    <a:pt x="28" y="19"/>
                  </a:moveTo>
                  <a:cubicBezTo>
                    <a:pt x="13" y="8"/>
                    <a:pt x="13" y="8"/>
                    <a:pt x="13" y="8"/>
                  </a:cubicBezTo>
                  <a:cubicBezTo>
                    <a:pt x="2" y="0"/>
                    <a:pt x="2" y="0"/>
                    <a:pt x="2" y="0"/>
                  </a:cubicBezTo>
                  <a:cubicBezTo>
                    <a:pt x="0" y="2"/>
                    <a:pt x="1" y="6"/>
                    <a:pt x="3" y="7"/>
                  </a:cubicBezTo>
                  <a:cubicBezTo>
                    <a:pt x="10" y="13"/>
                    <a:pt x="10" y="13"/>
                    <a:pt x="10" y="13"/>
                  </a:cubicBezTo>
                  <a:cubicBezTo>
                    <a:pt x="26" y="24"/>
                    <a:pt x="26" y="24"/>
                    <a:pt x="26" y="24"/>
                  </a:cubicBezTo>
                  <a:cubicBezTo>
                    <a:pt x="32" y="29"/>
                    <a:pt x="32" y="29"/>
                    <a:pt x="32" y="29"/>
                  </a:cubicBezTo>
                  <a:cubicBezTo>
                    <a:pt x="34" y="30"/>
                    <a:pt x="38" y="30"/>
                    <a:pt x="39" y="28"/>
                  </a:cubicBezTo>
                  <a:lnTo>
                    <a:pt x="28" y="19"/>
                  </a:lnTo>
                  <a:close/>
                </a:path>
              </a:pathLst>
            </a:custGeom>
            <a:solidFill>
              <a:srgbClr val="D2D3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00" name="Freeform 661">
              <a:extLst>
                <a:ext uri="{FF2B5EF4-FFF2-40B4-BE49-F238E27FC236}">
                  <a16:creationId xmlns:a16="http://schemas.microsoft.com/office/drawing/2014/main" id="{3116BE69-40FF-37E6-68E9-2BFC6BA65A56}"/>
                </a:ext>
              </a:extLst>
            </p:cNvPr>
            <p:cNvSpPr>
              <a:spLocks/>
            </p:cNvSpPr>
            <p:nvPr/>
          </p:nvSpPr>
          <p:spPr bwMode="auto">
            <a:xfrm>
              <a:off x="7935438" y="3994363"/>
              <a:ext cx="149049" cy="113700"/>
            </a:xfrm>
            <a:custGeom>
              <a:avLst/>
              <a:gdLst>
                <a:gd name="T0" fmla="*/ 19 w 409"/>
                <a:gd name="T1" fmla="*/ 0 h 312"/>
                <a:gd name="T2" fmla="*/ 409 w 409"/>
                <a:gd name="T3" fmla="*/ 288 h 312"/>
                <a:gd name="T4" fmla="*/ 390 w 409"/>
                <a:gd name="T5" fmla="*/ 312 h 312"/>
                <a:gd name="T6" fmla="*/ 0 w 409"/>
                <a:gd name="T7" fmla="*/ 24 h 312"/>
                <a:gd name="T8" fmla="*/ 19 w 409"/>
                <a:gd name="T9" fmla="*/ 0 h 312"/>
              </a:gdLst>
              <a:ahLst/>
              <a:cxnLst>
                <a:cxn ang="0">
                  <a:pos x="T0" y="T1"/>
                </a:cxn>
                <a:cxn ang="0">
                  <a:pos x="T2" y="T3"/>
                </a:cxn>
                <a:cxn ang="0">
                  <a:pos x="T4" y="T5"/>
                </a:cxn>
                <a:cxn ang="0">
                  <a:pos x="T6" y="T7"/>
                </a:cxn>
                <a:cxn ang="0">
                  <a:pos x="T8" y="T9"/>
                </a:cxn>
              </a:cxnLst>
              <a:rect l="0" t="0" r="r" b="b"/>
              <a:pathLst>
                <a:path w="409" h="312">
                  <a:moveTo>
                    <a:pt x="19" y="0"/>
                  </a:moveTo>
                  <a:lnTo>
                    <a:pt x="409" y="288"/>
                  </a:lnTo>
                  <a:lnTo>
                    <a:pt x="390" y="312"/>
                  </a:lnTo>
                  <a:lnTo>
                    <a:pt x="0" y="24"/>
                  </a:lnTo>
                  <a:lnTo>
                    <a:pt x="19" y="0"/>
                  </a:lnTo>
                  <a:close/>
                </a:path>
              </a:pathLst>
            </a:custGeom>
            <a:solidFill>
              <a:schemeClr val="accent4">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01" name="Freeform 662">
              <a:extLst>
                <a:ext uri="{FF2B5EF4-FFF2-40B4-BE49-F238E27FC236}">
                  <a16:creationId xmlns:a16="http://schemas.microsoft.com/office/drawing/2014/main" id="{C3243E5E-A830-144D-137D-F794CFF30D9C}"/>
                </a:ext>
              </a:extLst>
            </p:cNvPr>
            <p:cNvSpPr>
              <a:spLocks/>
            </p:cNvSpPr>
            <p:nvPr/>
          </p:nvSpPr>
          <p:spPr bwMode="auto">
            <a:xfrm>
              <a:off x="7921590" y="4012584"/>
              <a:ext cx="149049" cy="114064"/>
            </a:xfrm>
            <a:custGeom>
              <a:avLst/>
              <a:gdLst>
                <a:gd name="T0" fmla="*/ 19 w 409"/>
                <a:gd name="T1" fmla="*/ 0 h 313"/>
                <a:gd name="T2" fmla="*/ 409 w 409"/>
                <a:gd name="T3" fmla="*/ 288 h 313"/>
                <a:gd name="T4" fmla="*/ 392 w 409"/>
                <a:gd name="T5" fmla="*/ 313 h 313"/>
                <a:gd name="T6" fmla="*/ 0 w 409"/>
                <a:gd name="T7" fmla="*/ 25 h 313"/>
                <a:gd name="T8" fmla="*/ 19 w 409"/>
                <a:gd name="T9" fmla="*/ 0 h 313"/>
              </a:gdLst>
              <a:ahLst/>
              <a:cxnLst>
                <a:cxn ang="0">
                  <a:pos x="T0" y="T1"/>
                </a:cxn>
                <a:cxn ang="0">
                  <a:pos x="T2" y="T3"/>
                </a:cxn>
                <a:cxn ang="0">
                  <a:pos x="T4" y="T5"/>
                </a:cxn>
                <a:cxn ang="0">
                  <a:pos x="T6" y="T7"/>
                </a:cxn>
                <a:cxn ang="0">
                  <a:pos x="T8" y="T9"/>
                </a:cxn>
              </a:cxnLst>
              <a:rect l="0" t="0" r="r" b="b"/>
              <a:pathLst>
                <a:path w="409" h="313">
                  <a:moveTo>
                    <a:pt x="19" y="0"/>
                  </a:moveTo>
                  <a:lnTo>
                    <a:pt x="409" y="288"/>
                  </a:lnTo>
                  <a:lnTo>
                    <a:pt x="392" y="313"/>
                  </a:lnTo>
                  <a:lnTo>
                    <a:pt x="0" y="25"/>
                  </a:lnTo>
                  <a:lnTo>
                    <a:pt x="19" y="0"/>
                  </a:lnTo>
                  <a:close/>
                </a:path>
              </a:pathLst>
            </a:custGeom>
            <a:solidFill>
              <a:schemeClr val="accent4">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02" name="Freeform 663">
              <a:extLst>
                <a:ext uri="{FF2B5EF4-FFF2-40B4-BE49-F238E27FC236}">
                  <a16:creationId xmlns:a16="http://schemas.microsoft.com/office/drawing/2014/main" id="{897F107A-9A04-9C3C-3CDA-44D77C0E346E}"/>
                </a:ext>
              </a:extLst>
            </p:cNvPr>
            <p:cNvSpPr>
              <a:spLocks/>
            </p:cNvSpPr>
            <p:nvPr/>
          </p:nvSpPr>
          <p:spPr bwMode="auto">
            <a:xfrm>
              <a:off x="7908107" y="4031171"/>
              <a:ext cx="149413" cy="113700"/>
            </a:xfrm>
            <a:custGeom>
              <a:avLst/>
              <a:gdLst>
                <a:gd name="T0" fmla="*/ 18 w 410"/>
                <a:gd name="T1" fmla="*/ 0 h 312"/>
                <a:gd name="T2" fmla="*/ 410 w 410"/>
                <a:gd name="T3" fmla="*/ 288 h 312"/>
                <a:gd name="T4" fmla="*/ 391 w 410"/>
                <a:gd name="T5" fmla="*/ 312 h 312"/>
                <a:gd name="T6" fmla="*/ 0 w 410"/>
                <a:gd name="T7" fmla="*/ 24 h 312"/>
                <a:gd name="T8" fmla="*/ 18 w 410"/>
                <a:gd name="T9" fmla="*/ 0 h 312"/>
              </a:gdLst>
              <a:ahLst/>
              <a:cxnLst>
                <a:cxn ang="0">
                  <a:pos x="T0" y="T1"/>
                </a:cxn>
                <a:cxn ang="0">
                  <a:pos x="T2" y="T3"/>
                </a:cxn>
                <a:cxn ang="0">
                  <a:pos x="T4" y="T5"/>
                </a:cxn>
                <a:cxn ang="0">
                  <a:pos x="T6" y="T7"/>
                </a:cxn>
                <a:cxn ang="0">
                  <a:pos x="T8" y="T9"/>
                </a:cxn>
              </a:cxnLst>
              <a:rect l="0" t="0" r="r" b="b"/>
              <a:pathLst>
                <a:path w="410" h="312">
                  <a:moveTo>
                    <a:pt x="18" y="0"/>
                  </a:moveTo>
                  <a:lnTo>
                    <a:pt x="410" y="288"/>
                  </a:lnTo>
                  <a:lnTo>
                    <a:pt x="391" y="312"/>
                  </a:lnTo>
                  <a:lnTo>
                    <a:pt x="0" y="24"/>
                  </a:lnTo>
                  <a:lnTo>
                    <a:pt x="18" y="0"/>
                  </a:lnTo>
                  <a:close/>
                </a:path>
              </a:pathLst>
            </a:custGeom>
            <a:solidFill>
              <a:schemeClr val="accent4">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03" name="Freeform 664">
              <a:extLst>
                <a:ext uri="{FF2B5EF4-FFF2-40B4-BE49-F238E27FC236}">
                  <a16:creationId xmlns:a16="http://schemas.microsoft.com/office/drawing/2014/main" id="{523BB266-09AE-9CC8-00D9-73381B891F38}"/>
                </a:ext>
              </a:extLst>
            </p:cNvPr>
            <p:cNvSpPr>
              <a:spLocks/>
            </p:cNvSpPr>
            <p:nvPr/>
          </p:nvSpPr>
          <p:spPr bwMode="auto">
            <a:xfrm>
              <a:off x="8901525" y="4473578"/>
              <a:ext cx="663614" cy="722650"/>
            </a:xfrm>
            <a:custGeom>
              <a:avLst/>
              <a:gdLst>
                <a:gd name="T0" fmla="*/ 1821 w 1821"/>
                <a:gd name="T1" fmla="*/ 1418 h 1983"/>
                <a:gd name="T2" fmla="*/ 767 w 1821"/>
                <a:gd name="T3" fmla="*/ 1983 h 1983"/>
                <a:gd name="T4" fmla="*/ 0 w 1821"/>
                <a:gd name="T5" fmla="*/ 566 h 1983"/>
                <a:gd name="T6" fmla="*/ 1054 w 1821"/>
                <a:gd name="T7" fmla="*/ 0 h 1983"/>
                <a:gd name="T8" fmla="*/ 1821 w 1821"/>
                <a:gd name="T9" fmla="*/ 1418 h 1983"/>
              </a:gdLst>
              <a:ahLst/>
              <a:cxnLst>
                <a:cxn ang="0">
                  <a:pos x="T0" y="T1"/>
                </a:cxn>
                <a:cxn ang="0">
                  <a:pos x="T2" y="T3"/>
                </a:cxn>
                <a:cxn ang="0">
                  <a:pos x="T4" y="T5"/>
                </a:cxn>
                <a:cxn ang="0">
                  <a:pos x="T6" y="T7"/>
                </a:cxn>
                <a:cxn ang="0">
                  <a:pos x="T8" y="T9"/>
                </a:cxn>
              </a:cxnLst>
              <a:rect l="0" t="0" r="r" b="b"/>
              <a:pathLst>
                <a:path w="1821" h="1983">
                  <a:moveTo>
                    <a:pt x="1821" y="1418"/>
                  </a:moveTo>
                  <a:lnTo>
                    <a:pt x="767" y="1983"/>
                  </a:lnTo>
                  <a:lnTo>
                    <a:pt x="0" y="566"/>
                  </a:lnTo>
                  <a:lnTo>
                    <a:pt x="1054" y="0"/>
                  </a:lnTo>
                  <a:lnTo>
                    <a:pt x="1821" y="1418"/>
                  </a:lnTo>
                  <a:close/>
                </a:path>
              </a:pathLst>
            </a:custGeom>
            <a:solidFill>
              <a:srgbClr val="BD8E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04" name="Freeform 665">
              <a:extLst>
                <a:ext uri="{FF2B5EF4-FFF2-40B4-BE49-F238E27FC236}">
                  <a16:creationId xmlns:a16="http://schemas.microsoft.com/office/drawing/2014/main" id="{EC015499-E7EC-B20D-5EFC-432E661DB891}"/>
                </a:ext>
              </a:extLst>
            </p:cNvPr>
            <p:cNvSpPr>
              <a:spLocks/>
            </p:cNvSpPr>
            <p:nvPr/>
          </p:nvSpPr>
          <p:spPr bwMode="auto">
            <a:xfrm>
              <a:off x="8927763" y="4459366"/>
              <a:ext cx="663614" cy="722650"/>
            </a:xfrm>
            <a:custGeom>
              <a:avLst/>
              <a:gdLst>
                <a:gd name="T0" fmla="*/ 1821 w 1821"/>
                <a:gd name="T1" fmla="*/ 1418 h 1983"/>
                <a:gd name="T2" fmla="*/ 767 w 1821"/>
                <a:gd name="T3" fmla="*/ 1983 h 1983"/>
                <a:gd name="T4" fmla="*/ 0 w 1821"/>
                <a:gd name="T5" fmla="*/ 566 h 1983"/>
                <a:gd name="T6" fmla="*/ 1054 w 1821"/>
                <a:gd name="T7" fmla="*/ 0 h 1983"/>
                <a:gd name="T8" fmla="*/ 1821 w 1821"/>
                <a:gd name="T9" fmla="*/ 1418 h 1983"/>
              </a:gdLst>
              <a:ahLst/>
              <a:cxnLst>
                <a:cxn ang="0">
                  <a:pos x="T0" y="T1"/>
                </a:cxn>
                <a:cxn ang="0">
                  <a:pos x="T2" y="T3"/>
                </a:cxn>
                <a:cxn ang="0">
                  <a:pos x="T4" y="T5"/>
                </a:cxn>
                <a:cxn ang="0">
                  <a:pos x="T6" y="T7"/>
                </a:cxn>
                <a:cxn ang="0">
                  <a:pos x="T8" y="T9"/>
                </a:cxn>
              </a:cxnLst>
              <a:rect l="0" t="0" r="r" b="b"/>
              <a:pathLst>
                <a:path w="1821" h="1983">
                  <a:moveTo>
                    <a:pt x="1821" y="1418"/>
                  </a:moveTo>
                  <a:lnTo>
                    <a:pt x="767" y="1983"/>
                  </a:lnTo>
                  <a:lnTo>
                    <a:pt x="0" y="566"/>
                  </a:lnTo>
                  <a:lnTo>
                    <a:pt x="1054" y="0"/>
                  </a:lnTo>
                  <a:lnTo>
                    <a:pt x="1821" y="1418"/>
                  </a:lnTo>
                  <a:close/>
                </a:path>
              </a:pathLst>
            </a:custGeom>
            <a:solidFill>
              <a:srgbClr val="EAB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endParaRPr>
            </a:p>
          </p:txBody>
        </p:sp>
        <p:sp>
          <p:nvSpPr>
            <p:cNvPr id="705" name="Freeform 666">
              <a:extLst>
                <a:ext uri="{FF2B5EF4-FFF2-40B4-BE49-F238E27FC236}">
                  <a16:creationId xmlns:a16="http://schemas.microsoft.com/office/drawing/2014/main" id="{CC63E0CF-A534-6788-1F37-86B9F1B389E6}"/>
                </a:ext>
              </a:extLst>
            </p:cNvPr>
            <p:cNvSpPr>
              <a:spLocks/>
            </p:cNvSpPr>
            <p:nvPr/>
          </p:nvSpPr>
          <p:spPr bwMode="auto">
            <a:xfrm>
              <a:off x="8968579" y="4499818"/>
              <a:ext cx="582712" cy="641747"/>
            </a:xfrm>
            <a:custGeom>
              <a:avLst/>
              <a:gdLst>
                <a:gd name="T0" fmla="*/ 689 w 1599"/>
                <a:gd name="T1" fmla="*/ 1760 h 1761"/>
                <a:gd name="T2" fmla="*/ 689 w 1599"/>
                <a:gd name="T3" fmla="*/ 1760 h 1761"/>
                <a:gd name="T4" fmla="*/ 1 w 1599"/>
                <a:gd name="T5" fmla="*/ 487 h 1761"/>
                <a:gd name="T6" fmla="*/ 910 w 1599"/>
                <a:gd name="T7" fmla="*/ 2 h 1761"/>
                <a:gd name="T8" fmla="*/ 1597 w 1599"/>
                <a:gd name="T9" fmla="*/ 1273 h 1761"/>
                <a:gd name="T10" fmla="*/ 689 w 1599"/>
                <a:gd name="T11" fmla="*/ 1760 h 1761"/>
                <a:gd name="T12" fmla="*/ 689 w 1599"/>
                <a:gd name="T13" fmla="*/ 1760 h 1761"/>
                <a:gd name="T14" fmla="*/ 689 w 1599"/>
                <a:gd name="T15" fmla="*/ 1760 h 1761"/>
                <a:gd name="T16" fmla="*/ 689 w 1599"/>
                <a:gd name="T17" fmla="*/ 1760 h 1761"/>
                <a:gd name="T18" fmla="*/ 689 w 1599"/>
                <a:gd name="T19" fmla="*/ 1761 h 1761"/>
                <a:gd name="T20" fmla="*/ 1599 w 1599"/>
                <a:gd name="T21" fmla="*/ 1273 h 1761"/>
                <a:gd name="T22" fmla="*/ 910 w 1599"/>
                <a:gd name="T23" fmla="*/ 0 h 1761"/>
                <a:gd name="T24" fmla="*/ 0 w 1599"/>
                <a:gd name="T25" fmla="*/ 487 h 1761"/>
                <a:gd name="T26" fmla="*/ 689 w 1599"/>
                <a:gd name="T27" fmla="*/ 1761 h 1761"/>
                <a:gd name="T28" fmla="*/ 689 w 1599"/>
                <a:gd name="T29" fmla="*/ 1761 h 1761"/>
                <a:gd name="T30" fmla="*/ 689 w 1599"/>
                <a:gd name="T31" fmla="*/ 1760 h 1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99" h="1761">
                  <a:moveTo>
                    <a:pt x="689" y="1760"/>
                  </a:moveTo>
                  <a:lnTo>
                    <a:pt x="689" y="1760"/>
                  </a:lnTo>
                  <a:lnTo>
                    <a:pt x="1" y="487"/>
                  </a:lnTo>
                  <a:lnTo>
                    <a:pt x="910" y="2"/>
                  </a:lnTo>
                  <a:lnTo>
                    <a:pt x="1597" y="1273"/>
                  </a:lnTo>
                  <a:lnTo>
                    <a:pt x="689" y="1760"/>
                  </a:lnTo>
                  <a:lnTo>
                    <a:pt x="689" y="1760"/>
                  </a:lnTo>
                  <a:lnTo>
                    <a:pt x="689" y="1760"/>
                  </a:lnTo>
                  <a:lnTo>
                    <a:pt x="689" y="1760"/>
                  </a:lnTo>
                  <a:lnTo>
                    <a:pt x="689" y="1761"/>
                  </a:lnTo>
                  <a:lnTo>
                    <a:pt x="1599" y="1273"/>
                  </a:lnTo>
                  <a:lnTo>
                    <a:pt x="910" y="0"/>
                  </a:lnTo>
                  <a:lnTo>
                    <a:pt x="0" y="487"/>
                  </a:lnTo>
                  <a:lnTo>
                    <a:pt x="689" y="1761"/>
                  </a:lnTo>
                  <a:lnTo>
                    <a:pt x="689" y="1761"/>
                  </a:lnTo>
                  <a:lnTo>
                    <a:pt x="689" y="17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06" name="Freeform 667">
              <a:extLst>
                <a:ext uri="{FF2B5EF4-FFF2-40B4-BE49-F238E27FC236}">
                  <a16:creationId xmlns:a16="http://schemas.microsoft.com/office/drawing/2014/main" id="{3F15EC11-2F0C-8879-EA45-A34B16904430}"/>
                </a:ext>
              </a:extLst>
            </p:cNvPr>
            <p:cNvSpPr>
              <a:spLocks/>
            </p:cNvSpPr>
            <p:nvPr/>
          </p:nvSpPr>
          <p:spPr bwMode="auto">
            <a:xfrm>
              <a:off x="9052393" y="4602949"/>
              <a:ext cx="262748" cy="154515"/>
            </a:xfrm>
            <a:custGeom>
              <a:avLst/>
              <a:gdLst>
                <a:gd name="T0" fmla="*/ 721 w 721"/>
                <a:gd name="T1" fmla="*/ 53 h 424"/>
                <a:gd name="T2" fmla="*/ 30 w 721"/>
                <a:gd name="T3" fmla="*/ 424 h 424"/>
                <a:gd name="T4" fmla="*/ 0 w 721"/>
                <a:gd name="T5" fmla="*/ 369 h 424"/>
                <a:gd name="T6" fmla="*/ 690 w 721"/>
                <a:gd name="T7" fmla="*/ 0 h 424"/>
                <a:gd name="T8" fmla="*/ 721 w 721"/>
                <a:gd name="T9" fmla="*/ 53 h 424"/>
              </a:gdLst>
              <a:ahLst/>
              <a:cxnLst>
                <a:cxn ang="0">
                  <a:pos x="T0" y="T1"/>
                </a:cxn>
                <a:cxn ang="0">
                  <a:pos x="T2" y="T3"/>
                </a:cxn>
                <a:cxn ang="0">
                  <a:pos x="T4" y="T5"/>
                </a:cxn>
                <a:cxn ang="0">
                  <a:pos x="T6" y="T7"/>
                </a:cxn>
                <a:cxn ang="0">
                  <a:pos x="T8" y="T9"/>
                </a:cxn>
              </a:cxnLst>
              <a:rect l="0" t="0" r="r" b="b"/>
              <a:pathLst>
                <a:path w="721" h="424">
                  <a:moveTo>
                    <a:pt x="721" y="53"/>
                  </a:moveTo>
                  <a:lnTo>
                    <a:pt x="30" y="424"/>
                  </a:lnTo>
                  <a:lnTo>
                    <a:pt x="0" y="369"/>
                  </a:lnTo>
                  <a:lnTo>
                    <a:pt x="690" y="0"/>
                  </a:lnTo>
                  <a:lnTo>
                    <a:pt x="721" y="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07" name="Freeform 668">
              <a:extLst>
                <a:ext uri="{FF2B5EF4-FFF2-40B4-BE49-F238E27FC236}">
                  <a16:creationId xmlns:a16="http://schemas.microsoft.com/office/drawing/2014/main" id="{B8AB8440-F82C-C3FB-BA8A-4E29C6DE0C58}"/>
                </a:ext>
              </a:extLst>
            </p:cNvPr>
            <p:cNvSpPr>
              <a:spLocks/>
            </p:cNvSpPr>
            <p:nvPr/>
          </p:nvSpPr>
          <p:spPr bwMode="auto">
            <a:xfrm>
              <a:off x="9130017" y="4670367"/>
              <a:ext cx="143218" cy="84546"/>
            </a:xfrm>
            <a:custGeom>
              <a:avLst/>
              <a:gdLst>
                <a:gd name="T0" fmla="*/ 393 w 393"/>
                <a:gd name="T1" fmla="*/ 31 h 232"/>
                <a:gd name="T2" fmla="*/ 15 w 393"/>
                <a:gd name="T3" fmla="*/ 232 h 232"/>
                <a:gd name="T4" fmla="*/ 0 w 393"/>
                <a:gd name="T5" fmla="*/ 203 h 232"/>
                <a:gd name="T6" fmla="*/ 376 w 393"/>
                <a:gd name="T7" fmla="*/ 0 h 232"/>
                <a:gd name="T8" fmla="*/ 393 w 393"/>
                <a:gd name="T9" fmla="*/ 31 h 232"/>
              </a:gdLst>
              <a:ahLst/>
              <a:cxnLst>
                <a:cxn ang="0">
                  <a:pos x="T0" y="T1"/>
                </a:cxn>
                <a:cxn ang="0">
                  <a:pos x="T2" y="T3"/>
                </a:cxn>
                <a:cxn ang="0">
                  <a:pos x="T4" y="T5"/>
                </a:cxn>
                <a:cxn ang="0">
                  <a:pos x="T6" y="T7"/>
                </a:cxn>
                <a:cxn ang="0">
                  <a:pos x="T8" y="T9"/>
                </a:cxn>
              </a:cxnLst>
              <a:rect l="0" t="0" r="r" b="b"/>
              <a:pathLst>
                <a:path w="393" h="232">
                  <a:moveTo>
                    <a:pt x="393" y="31"/>
                  </a:moveTo>
                  <a:lnTo>
                    <a:pt x="15" y="232"/>
                  </a:lnTo>
                  <a:lnTo>
                    <a:pt x="0" y="203"/>
                  </a:lnTo>
                  <a:lnTo>
                    <a:pt x="376" y="0"/>
                  </a:lnTo>
                  <a:lnTo>
                    <a:pt x="393"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08" name="Freeform 669">
              <a:extLst>
                <a:ext uri="{FF2B5EF4-FFF2-40B4-BE49-F238E27FC236}">
                  <a16:creationId xmlns:a16="http://schemas.microsoft.com/office/drawing/2014/main" id="{F70ED818-8279-0E02-97F4-274803BFA153}"/>
                </a:ext>
              </a:extLst>
            </p:cNvPr>
            <p:cNvSpPr>
              <a:spLocks/>
            </p:cNvSpPr>
            <p:nvPr/>
          </p:nvSpPr>
          <p:spPr bwMode="auto">
            <a:xfrm>
              <a:off x="9315143" y="4979033"/>
              <a:ext cx="88919" cy="52841"/>
            </a:xfrm>
            <a:custGeom>
              <a:avLst/>
              <a:gdLst>
                <a:gd name="T0" fmla="*/ 244 w 244"/>
                <a:gd name="T1" fmla="*/ 17 h 145"/>
                <a:gd name="T2" fmla="*/ 8 w 244"/>
                <a:gd name="T3" fmla="*/ 145 h 145"/>
                <a:gd name="T4" fmla="*/ 0 w 244"/>
                <a:gd name="T5" fmla="*/ 126 h 145"/>
                <a:gd name="T6" fmla="*/ 234 w 244"/>
                <a:gd name="T7" fmla="*/ 0 h 145"/>
                <a:gd name="T8" fmla="*/ 244 w 244"/>
                <a:gd name="T9" fmla="*/ 17 h 145"/>
              </a:gdLst>
              <a:ahLst/>
              <a:cxnLst>
                <a:cxn ang="0">
                  <a:pos x="T0" y="T1"/>
                </a:cxn>
                <a:cxn ang="0">
                  <a:pos x="T2" y="T3"/>
                </a:cxn>
                <a:cxn ang="0">
                  <a:pos x="T4" y="T5"/>
                </a:cxn>
                <a:cxn ang="0">
                  <a:pos x="T6" y="T7"/>
                </a:cxn>
                <a:cxn ang="0">
                  <a:pos x="T8" y="T9"/>
                </a:cxn>
              </a:cxnLst>
              <a:rect l="0" t="0" r="r" b="b"/>
              <a:pathLst>
                <a:path w="244" h="145">
                  <a:moveTo>
                    <a:pt x="244" y="17"/>
                  </a:moveTo>
                  <a:lnTo>
                    <a:pt x="8" y="145"/>
                  </a:lnTo>
                  <a:lnTo>
                    <a:pt x="0" y="126"/>
                  </a:lnTo>
                  <a:lnTo>
                    <a:pt x="234" y="0"/>
                  </a:lnTo>
                  <a:lnTo>
                    <a:pt x="244"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09" name="Freeform 670">
              <a:extLst>
                <a:ext uri="{FF2B5EF4-FFF2-40B4-BE49-F238E27FC236}">
                  <a16:creationId xmlns:a16="http://schemas.microsoft.com/office/drawing/2014/main" id="{BE2C6ADB-A650-BC5B-6314-B31949F825DA}"/>
                </a:ext>
              </a:extLst>
            </p:cNvPr>
            <p:cNvSpPr>
              <a:spLocks/>
            </p:cNvSpPr>
            <p:nvPr/>
          </p:nvSpPr>
          <p:spPr bwMode="auto">
            <a:xfrm>
              <a:off x="10253891" y="3554507"/>
              <a:ext cx="395762" cy="344379"/>
            </a:xfrm>
            <a:custGeom>
              <a:avLst/>
              <a:gdLst>
                <a:gd name="T0" fmla="*/ 0 w 1086"/>
                <a:gd name="T1" fmla="*/ 543 h 945"/>
                <a:gd name="T2" fmla="*/ 816 w 1086"/>
                <a:gd name="T3" fmla="*/ 0 h 945"/>
                <a:gd name="T4" fmla="*/ 1086 w 1086"/>
                <a:gd name="T5" fmla="*/ 400 h 945"/>
                <a:gd name="T6" fmla="*/ 269 w 1086"/>
                <a:gd name="T7" fmla="*/ 945 h 945"/>
                <a:gd name="T8" fmla="*/ 0 w 1086"/>
                <a:gd name="T9" fmla="*/ 543 h 945"/>
              </a:gdLst>
              <a:ahLst/>
              <a:cxnLst>
                <a:cxn ang="0">
                  <a:pos x="T0" y="T1"/>
                </a:cxn>
                <a:cxn ang="0">
                  <a:pos x="T2" y="T3"/>
                </a:cxn>
                <a:cxn ang="0">
                  <a:pos x="T4" y="T5"/>
                </a:cxn>
                <a:cxn ang="0">
                  <a:pos x="T6" y="T7"/>
                </a:cxn>
                <a:cxn ang="0">
                  <a:pos x="T8" y="T9"/>
                </a:cxn>
              </a:cxnLst>
              <a:rect l="0" t="0" r="r" b="b"/>
              <a:pathLst>
                <a:path w="1086" h="945">
                  <a:moveTo>
                    <a:pt x="0" y="543"/>
                  </a:moveTo>
                  <a:lnTo>
                    <a:pt x="816" y="0"/>
                  </a:lnTo>
                  <a:lnTo>
                    <a:pt x="1086" y="400"/>
                  </a:lnTo>
                  <a:lnTo>
                    <a:pt x="269" y="945"/>
                  </a:lnTo>
                  <a:lnTo>
                    <a:pt x="0" y="543"/>
                  </a:lnTo>
                  <a:close/>
                </a:path>
              </a:pathLst>
            </a:custGeom>
            <a:solidFill>
              <a:srgbClr val="D0D2D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10" name="Freeform 671">
              <a:extLst>
                <a:ext uri="{FF2B5EF4-FFF2-40B4-BE49-F238E27FC236}">
                  <a16:creationId xmlns:a16="http://schemas.microsoft.com/office/drawing/2014/main" id="{C7626D2C-031C-B710-EA83-2B6F4275F744}"/>
                </a:ext>
              </a:extLst>
            </p:cNvPr>
            <p:cNvSpPr>
              <a:spLocks/>
            </p:cNvSpPr>
            <p:nvPr/>
          </p:nvSpPr>
          <p:spPr bwMode="auto">
            <a:xfrm>
              <a:off x="10253890" y="3554507"/>
              <a:ext cx="297368" cy="197881"/>
            </a:xfrm>
            <a:custGeom>
              <a:avLst/>
              <a:gdLst>
                <a:gd name="T0" fmla="*/ 570 w 816"/>
                <a:gd name="T1" fmla="*/ 511 h 543"/>
                <a:gd name="T2" fmla="*/ 816 w 816"/>
                <a:gd name="T3" fmla="*/ 0 h 543"/>
                <a:gd name="T4" fmla="*/ 0 w 816"/>
                <a:gd name="T5" fmla="*/ 543 h 543"/>
                <a:gd name="T6" fmla="*/ 570 w 816"/>
                <a:gd name="T7" fmla="*/ 511 h 543"/>
              </a:gdLst>
              <a:ahLst/>
              <a:cxnLst>
                <a:cxn ang="0">
                  <a:pos x="T0" y="T1"/>
                </a:cxn>
                <a:cxn ang="0">
                  <a:pos x="T2" y="T3"/>
                </a:cxn>
                <a:cxn ang="0">
                  <a:pos x="T4" y="T5"/>
                </a:cxn>
                <a:cxn ang="0">
                  <a:pos x="T6" y="T7"/>
                </a:cxn>
              </a:cxnLst>
              <a:rect l="0" t="0" r="r" b="b"/>
              <a:pathLst>
                <a:path w="816" h="543">
                  <a:moveTo>
                    <a:pt x="570" y="511"/>
                  </a:moveTo>
                  <a:lnTo>
                    <a:pt x="816" y="0"/>
                  </a:lnTo>
                  <a:lnTo>
                    <a:pt x="0" y="543"/>
                  </a:lnTo>
                  <a:lnTo>
                    <a:pt x="570" y="511"/>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11" name="Freeform 672">
              <a:extLst>
                <a:ext uri="{FF2B5EF4-FFF2-40B4-BE49-F238E27FC236}">
                  <a16:creationId xmlns:a16="http://schemas.microsoft.com/office/drawing/2014/main" id="{017E628B-CA1E-3CC8-A383-23F381DE2283}"/>
                </a:ext>
              </a:extLst>
            </p:cNvPr>
            <p:cNvSpPr>
              <a:spLocks/>
            </p:cNvSpPr>
            <p:nvPr/>
          </p:nvSpPr>
          <p:spPr bwMode="auto">
            <a:xfrm>
              <a:off x="9147869" y="4844195"/>
              <a:ext cx="735039" cy="628264"/>
            </a:xfrm>
            <a:custGeom>
              <a:avLst/>
              <a:gdLst>
                <a:gd name="T0" fmla="*/ 452 w 2017"/>
                <a:gd name="T1" fmla="*/ 1724 h 1724"/>
                <a:gd name="T2" fmla="*/ 2017 w 2017"/>
                <a:gd name="T3" fmla="*/ 1067 h 1724"/>
                <a:gd name="T4" fmla="*/ 1566 w 2017"/>
                <a:gd name="T5" fmla="*/ 0 h 1724"/>
                <a:gd name="T6" fmla="*/ 0 w 2017"/>
                <a:gd name="T7" fmla="*/ 658 h 1724"/>
                <a:gd name="T8" fmla="*/ 452 w 2017"/>
                <a:gd name="T9" fmla="*/ 1724 h 1724"/>
              </a:gdLst>
              <a:ahLst/>
              <a:cxnLst>
                <a:cxn ang="0">
                  <a:pos x="T0" y="T1"/>
                </a:cxn>
                <a:cxn ang="0">
                  <a:pos x="T2" y="T3"/>
                </a:cxn>
                <a:cxn ang="0">
                  <a:pos x="T4" y="T5"/>
                </a:cxn>
                <a:cxn ang="0">
                  <a:pos x="T6" y="T7"/>
                </a:cxn>
                <a:cxn ang="0">
                  <a:pos x="T8" y="T9"/>
                </a:cxn>
              </a:cxnLst>
              <a:rect l="0" t="0" r="r" b="b"/>
              <a:pathLst>
                <a:path w="2017" h="1724">
                  <a:moveTo>
                    <a:pt x="452" y="1724"/>
                  </a:moveTo>
                  <a:lnTo>
                    <a:pt x="2017" y="1067"/>
                  </a:lnTo>
                  <a:lnTo>
                    <a:pt x="1566" y="0"/>
                  </a:lnTo>
                  <a:lnTo>
                    <a:pt x="0" y="658"/>
                  </a:lnTo>
                  <a:lnTo>
                    <a:pt x="452" y="1724"/>
                  </a:lnTo>
                  <a:close/>
                </a:path>
              </a:pathLst>
            </a:custGeom>
            <a:solidFill>
              <a:srgbClr val="D2AA6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12" name="Freeform 673">
              <a:extLst>
                <a:ext uri="{FF2B5EF4-FFF2-40B4-BE49-F238E27FC236}">
                  <a16:creationId xmlns:a16="http://schemas.microsoft.com/office/drawing/2014/main" id="{5D94B290-E237-5516-B98D-3A48BD85DE32}"/>
                </a:ext>
              </a:extLst>
            </p:cNvPr>
            <p:cNvSpPr>
              <a:spLocks/>
            </p:cNvSpPr>
            <p:nvPr/>
          </p:nvSpPr>
          <p:spPr bwMode="auto">
            <a:xfrm>
              <a:off x="9160262" y="4966642"/>
              <a:ext cx="435849" cy="494156"/>
            </a:xfrm>
            <a:custGeom>
              <a:avLst/>
              <a:gdLst>
                <a:gd name="T0" fmla="*/ 438 w 1196"/>
                <a:gd name="T1" fmla="*/ 1356 h 1356"/>
                <a:gd name="T2" fmla="*/ 1196 w 1196"/>
                <a:gd name="T3" fmla="*/ 1038 h 1356"/>
                <a:gd name="T4" fmla="*/ 758 w 1196"/>
                <a:gd name="T5" fmla="*/ 0 h 1356"/>
                <a:gd name="T6" fmla="*/ 0 w 1196"/>
                <a:gd name="T7" fmla="*/ 319 h 1356"/>
                <a:gd name="T8" fmla="*/ 438 w 1196"/>
                <a:gd name="T9" fmla="*/ 1356 h 1356"/>
              </a:gdLst>
              <a:ahLst/>
              <a:cxnLst>
                <a:cxn ang="0">
                  <a:pos x="T0" y="T1"/>
                </a:cxn>
                <a:cxn ang="0">
                  <a:pos x="T2" y="T3"/>
                </a:cxn>
                <a:cxn ang="0">
                  <a:pos x="T4" y="T5"/>
                </a:cxn>
                <a:cxn ang="0">
                  <a:pos x="T6" y="T7"/>
                </a:cxn>
                <a:cxn ang="0">
                  <a:pos x="T8" y="T9"/>
                </a:cxn>
              </a:cxnLst>
              <a:rect l="0" t="0" r="r" b="b"/>
              <a:pathLst>
                <a:path w="1196" h="1356">
                  <a:moveTo>
                    <a:pt x="438" y="1356"/>
                  </a:moveTo>
                  <a:lnTo>
                    <a:pt x="1196" y="1038"/>
                  </a:lnTo>
                  <a:lnTo>
                    <a:pt x="758" y="0"/>
                  </a:lnTo>
                  <a:lnTo>
                    <a:pt x="0" y="319"/>
                  </a:lnTo>
                  <a:lnTo>
                    <a:pt x="438" y="1356"/>
                  </a:lnTo>
                  <a:close/>
                </a:path>
              </a:pathLst>
            </a:custGeom>
            <a:solidFill>
              <a:srgbClr val="FFFFFF"/>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13" name="Freeform 674">
              <a:extLst>
                <a:ext uri="{FF2B5EF4-FFF2-40B4-BE49-F238E27FC236}">
                  <a16:creationId xmlns:a16="http://schemas.microsoft.com/office/drawing/2014/main" id="{F123CA05-A1BE-2567-A179-AAF4B986389B}"/>
                </a:ext>
              </a:extLst>
            </p:cNvPr>
            <p:cNvSpPr>
              <a:spLocks noEditPoints="1"/>
            </p:cNvSpPr>
            <p:nvPr/>
          </p:nvSpPr>
          <p:spPr bwMode="auto">
            <a:xfrm>
              <a:off x="9475852" y="5092002"/>
              <a:ext cx="4373" cy="14212"/>
            </a:xfrm>
            <a:custGeom>
              <a:avLst/>
              <a:gdLst>
                <a:gd name="T0" fmla="*/ 1 w 7"/>
                <a:gd name="T1" fmla="*/ 23 h 23"/>
                <a:gd name="T2" fmla="*/ 1 w 7"/>
                <a:gd name="T3" fmla="*/ 23 h 23"/>
                <a:gd name="T4" fmla="*/ 1 w 7"/>
                <a:gd name="T5" fmla="*/ 23 h 23"/>
                <a:gd name="T6" fmla="*/ 1 w 7"/>
                <a:gd name="T7" fmla="*/ 23 h 23"/>
                <a:gd name="T8" fmla="*/ 1 w 7"/>
                <a:gd name="T9" fmla="*/ 23 h 23"/>
                <a:gd name="T10" fmla="*/ 1 w 7"/>
                <a:gd name="T11" fmla="*/ 23 h 23"/>
                <a:gd name="T12" fmla="*/ 0 w 7"/>
                <a:gd name="T13" fmla="*/ 23 h 23"/>
                <a:gd name="T14" fmla="*/ 0 w 7"/>
                <a:gd name="T15" fmla="*/ 23 h 23"/>
                <a:gd name="T16" fmla="*/ 7 w 7"/>
                <a:gd name="T17" fmla="*/ 7 h 23"/>
                <a:gd name="T18" fmla="*/ 7 w 7"/>
                <a:gd name="T19" fmla="*/ 7 h 23"/>
                <a:gd name="T20" fmla="*/ 7 w 7"/>
                <a:gd name="T21" fmla="*/ 6 h 23"/>
                <a:gd name="T22" fmla="*/ 7 w 7"/>
                <a:gd name="T23" fmla="*/ 6 h 23"/>
                <a:gd name="T24" fmla="*/ 3 w 7"/>
                <a:gd name="T25" fmla="*/ 1 h 23"/>
                <a:gd name="T26" fmla="*/ 3 w 7"/>
                <a:gd name="T27" fmla="*/ 1 h 23"/>
                <a:gd name="T28" fmla="*/ 3 w 7"/>
                <a:gd name="T29" fmla="*/ 1 h 23"/>
                <a:gd name="T30" fmla="*/ 1 w 7"/>
                <a:gd name="T31" fmla="*/ 0 h 23"/>
                <a:gd name="T32" fmla="*/ 1 w 7"/>
                <a:gd name="T33" fmla="*/ 0 h 23"/>
                <a:gd name="T34" fmla="*/ 3 w 7"/>
                <a:gd name="T35"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 h="23">
                  <a:moveTo>
                    <a:pt x="1" y="23"/>
                  </a:moveTo>
                  <a:cubicBezTo>
                    <a:pt x="1" y="23"/>
                    <a:pt x="1" y="23"/>
                    <a:pt x="1" y="23"/>
                  </a:cubicBezTo>
                  <a:close/>
                  <a:moveTo>
                    <a:pt x="1" y="23"/>
                  </a:moveTo>
                  <a:cubicBezTo>
                    <a:pt x="1" y="23"/>
                    <a:pt x="1" y="23"/>
                    <a:pt x="1" y="23"/>
                  </a:cubicBezTo>
                  <a:close/>
                  <a:moveTo>
                    <a:pt x="1" y="23"/>
                  </a:moveTo>
                  <a:cubicBezTo>
                    <a:pt x="1" y="23"/>
                    <a:pt x="1" y="23"/>
                    <a:pt x="1" y="23"/>
                  </a:cubicBezTo>
                  <a:close/>
                  <a:moveTo>
                    <a:pt x="0" y="23"/>
                  </a:moveTo>
                  <a:cubicBezTo>
                    <a:pt x="0" y="23"/>
                    <a:pt x="0" y="23"/>
                    <a:pt x="0" y="23"/>
                  </a:cubicBezTo>
                  <a:close/>
                  <a:moveTo>
                    <a:pt x="7" y="7"/>
                  </a:moveTo>
                  <a:cubicBezTo>
                    <a:pt x="7" y="7"/>
                    <a:pt x="7" y="7"/>
                    <a:pt x="7" y="7"/>
                  </a:cubicBezTo>
                  <a:close/>
                  <a:moveTo>
                    <a:pt x="7" y="6"/>
                  </a:moveTo>
                  <a:cubicBezTo>
                    <a:pt x="7" y="6"/>
                    <a:pt x="7" y="6"/>
                    <a:pt x="7" y="6"/>
                  </a:cubicBezTo>
                  <a:close/>
                  <a:moveTo>
                    <a:pt x="3" y="1"/>
                  </a:moveTo>
                  <a:cubicBezTo>
                    <a:pt x="3" y="1"/>
                    <a:pt x="3" y="1"/>
                    <a:pt x="3" y="1"/>
                  </a:cubicBezTo>
                  <a:close/>
                  <a:moveTo>
                    <a:pt x="3" y="1"/>
                  </a:moveTo>
                  <a:cubicBezTo>
                    <a:pt x="2" y="1"/>
                    <a:pt x="2" y="0"/>
                    <a:pt x="1" y="0"/>
                  </a:cubicBezTo>
                  <a:cubicBezTo>
                    <a:pt x="1" y="0"/>
                    <a:pt x="1" y="0"/>
                    <a:pt x="1" y="0"/>
                  </a:cubicBezTo>
                  <a:cubicBezTo>
                    <a:pt x="2" y="0"/>
                    <a:pt x="2" y="1"/>
                    <a:pt x="3" y="1"/>
                  </a:cubicBezTo>
                  <a:close/>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14" name="Freeform 675">
              <a:extLst>
                <a:ext uri="{FF2B5EF4-FFF2-40B4-BE49-F238E27FC236}">
                  <a16:creationId xmlns:a16="http://schemas.microsoft.com/office/drawing/2014/main" id="{08F246BD-3AB2-A948-D9E7-0B3F28462783}"/>
                </a:ext>
              </a:extLst>
            </p:cNvPr>
            <p:cNvSpPr>
              <a:spLocks noEditPoints="1"/>
            </p:cNvSpPr>
            <p:nvPr/>
          </p:nvSpPr>
          <p:spPr bwMode="auto">
            <a:xfrm>
              <a:off x="9464191" y="5064306"/>
              <a:ext cx="4373" cy="14212"/>
            </a:xfrm>
            <a:custGeom>
              <a:avLst/>
              <a:gdLst>
                <a:gd name="T0" fmla="*/ 1 w 12"/>
                <a:gd name="T1" fmla="*/ 37 h 39"/>
                <a:gd name="T2" fmla="*/ 1 w 12"/>
                <a:gd name="T3" fmla="*/ 37 h 39"/>
                <a:gd name="T4" fmla="*/ 1 w 12"/>
                <a:gd name="T5" fmla="*/ 37 h 39"/>
                <a:gd name="T6" fmla="*/ 1 w 12"/>
                <a:gd name="T7" fmla="*/ 37 h 39"/>
                <a:gd name="T8" fmla="*/ 1 w 12"/>
                <a:gd name="T9" fmla="*/ 37 h 39"/>
                <a:gd name="T10" fmla="*/ 1 w 12"/>
                <a:gd name="T11" fmla="*/ 37 h 39"/>
                <a:gd name="T12" fmla="*/ 0 w 12"/>
                <a:gd name="T13" fmla="*/ 37 h 39"/>
                <a:gd name="T14" fmla="*/ 0 w 12"/>
                <a:gd name="T15" fmla="*/ 37 h 39"/>
                <a:gd name="T16" fmla="*/ 0 w 12"/>
                <a:gd name="T17" fmla="*/ 37 h 39"/>
                <a:gd name="T18" fmla="*/ 0 w 12"/>
                <a:gd name="T19" fmla="*/ 37 h 39"/>
                <a:gd name="T20" fmla="*/ 0 w 12"/>
                <a:gd name="T21" fmla="*/ 39 h 39"/>
                <a:gd name="T22" fmla="*/ 0 w 12"/>
                <a:gd name="T23" fmla="*/ 37 h 39"/>
                <a:gd name="T24" fmla="*/ 0 w 12"/>
                <a:gd name="T25" fmla="*/ 39 h 39"/>
                <a:gd name="T26" fmla="*/ 0 w 12"/>
                <a:gd name="T27" fmla="*/ 39 h 39"/>
                <a:gd name="T28" fmla="*/ 0 w 12"/>
                <a:gd name="T29" fmla="*/ 39 h 39"/>
                <a:gd name="T30" fmla="*/ 12 w 12"/>
                <a:gd name="T31" fmla="*/ 10 h 39"/>
                <a:gd name="T32" fmla="*/ 12 w 12"/>
                <a:gd name="T33" fmla="*/ 10 h 39"/>
                <a:gd name="T34" fmla="*/ 12 w 12"/>
                <a:gd name="T35" fmla="*/ 10 h 39"/>
                <a:gd name="T36" fmla="*/ 12 w 12"/>
                <a:gd name="T37" fmla="*/ 10 h 39"/>
                <a:gd name="T38" fmla="*/ 12 w 12"/>
                <a:gd name="T39" fmla="*/ 10 h 39"/>
                <a:gd name="T40" fmla="*/ 12 w 12"/>
                <a:gd name="T41" fmla="*/ 10 h 39"/>
                <a:gd name="T42" fmla="*/ 12 w 12"/>
                <a:gd name="T43" fmla="*/ 10 h 39"/>
                <a:gd name="T44" fmla="*/ 12 w 12"/>
                <a:gd name="T45" fmla="*/ 10 h 39"/>
                <a:gd name="T46" fmla="*/ 12 w 12"/>
                <a:gd name="T47" fmla="*/ 10 h 39"/>
                <a:gd name="T48" fmla="*/ 1 w 12"/>
                <a:gd name="T49" fmla="*/ 0 h 39"/>
                <a:gd name="T50" fmla="*/ 1 w 12"/>
                <a:gd name="T51" fmla="*/ 0 h 39"/>
                <a:gd name="T52" fmla="*/ 1 w 12"/>
                <a:gd name="T53"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39">
                  <a:moveTo>
                    <a:pt x="1" y="37"/>
                  </a:moveTo>
                  <a:lnTo>
                    <a:pt x="1" y="37"/>
                  </a:lnTo>
                  <a:lnTo>
                    <a:pt x="1" y="37"/>
                  </a:lnTo>
                  <a:close/>
                  <a:moveTo>
                    <a:pt x="1" y="37"/>
                  </a:moveTo>
                  <a:lnTo>
                    <a:pt x="1" y="37"/>
                  </a:lnTo>
                  <a:lnTo>
                    <a:pt x="1" y="37"/>
                  </a:lnTo>
                  <a:close/>
                  <a:moveTo>
                    <a:pt x="0" y="37"/>
                  </a:moveTo>
                  <a:lnTo>
                    <a:pt x="0" y="37"/>
                  </a:lnTo>
                  <a:lnTo>
                    <a:pt x="0" y="37"/>
                  </a:lnTo>
                  <a:close/>
                  <a:moveTo>
                    <a:pt x="0" y="37"/>
                  </a:moveTo>
                  <a:lnTo>
                    <a:pt x="0" y="39"/>
                  </a:lnTo>
                  <a:lnTo>
                    <a:pt x="0" y="37"/>
                  </a:lnTo>
                  <a:close/>
                  <a:moveTo>
                    <a:pt x="0" y="39"/>
                  </a:moveTo>
                  <a:lnTo>
                    <a:pt x="0" y="39"/>
                  </a:lnTo>
                  <a:lnTo>
                    <a:pt x="0" y="39"/>
                  </a:lnTo>
                  <a:close/>
                  <a:moveTo>
                    <a:pt x="12" y="10"/>
                  </a:moveTo>
                  <a:lnTo>
                    <a:pt x="12" y="10"/>
                  </a:lnTo>
                  <a:lnTo>
                    <a:pt x="12" y="10"/>
                  </a:lnTo>
                  <a:close/>
                  <a:moveTo>
                    <a:pt x="12" y="10"/>
                  </a:moveTo>
                  <a:lnTo>
                    <a:pt x="12" y="10"/>
                  </a:lnTo>
                  <a:lnTo>
                    <a:pt x="12" y="10"/>
                  </a:lnTo>
                  <a:close/>
                  <a:moveTo>
                    <a:pt x="12" y="10"/>
                  </a:moveTo>
                  <a:lnTo>
                    <a:pt x="12" y="10"/>
                  </a:lnTo>
                  <a:lnTo>
                    <a:pt x="12" y="10"/>
                  </a:lnTo>
                  <a:close/>
                  <a:moveTo>
                    <a:pt x="1" y="0"/>
                  </a:moveTo>
                  <a:lnTo>
                    <a:pt x="1" y="0"/>
                  </a:lnTo>
                  <a:lnTo>
                    <a:pt x="1" y="0"/>
                  </a:lnTo>
                  <a:close/>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15" name="Freeform 676">
              <a:extLst>
                <a:ext uri="{FF2B5EF4-FFF2-40B4-BE49-F238E27FC236}">
                  <a16:creationId xmlns:a16="http://schemas.microsoft.com/office/drawing/2014/main" id="{C7D3C0AC-F730-3FDB-A453-B5A100EE17BA}"/>
                </a:ext>
              </a:extLst>
            </p:cNvPr>
            <p:cNvSpPr>
              <a:spLocks noEditPoints="1"/>
            </p:cNvSpPr>
            <p:nvPr/>
          </p:nvSpPr>
          <p:spPr bwMode="auto">
            <a:xfrm>
              <a:off x="9452164" y="5039891"/>
              <a:ext cx="4373" cy="9839"/>
            </a:xfrm>
            <a:custGeom>
              <a:avLst/>
              <a:gdLst>
                <a:gd name="T0" fmla="*/ 2 w 12"/>
                <a:gd name="T1" fmla="*/ 27 h 27"/>
                <a:gd name="T2" fmla="*/ 2 w 12"/>
                <a:gd name="T3" fmla="*/ 27 h 27"/>
                <a:gd name="T4" fmla="*/ 2 w 12"/>
                <a:gd name="T5" fmla="*/ 27 h 27"/>
                <a:gd name="T6" fmla="*/ 0 w 12"/>
                <a:gd name="T7" fmla="*/ 27 h 27"/>
                <a:gd name="T8" fmla="*/ 0 w 12"/>
                <a:gd name="T9" fmla="*/ 27 h 27"/>
                <a:gd name="T10" fmla="*/ 0 w 12"/>
                <a:gd name="T11" fmla="*/ 27 h 27"/>
                <a:gd name="T12" fmla="*/ 0 w 12"/>
                <a:gd name="T13" fmla="*/ 27 h 27"/>
                <a:gd name="T14" fmla="*/ 0 w 12"/>
                <a:gd name="T15" fmla="*/ 27 h 27"/>
                <a:gd name="T16" fmla="*/ 0 w 12"/>
                <a:gd name="T17" fmla="*/ 27 h 27"/>
                <a:gd name="T18" fmla="*/ 0 w 12"/>
                <a:gd name="T19" fmla="*/ 27 h 27"/>
                <a:gd name="T20" fmla="*/ 0 w 12"/>
                <a:gd name="T21" fmla="*/ 27 h 27"/>
                <a:gd name="T22" fmla="*/ 0 w 12"/>
                <a:gd name="T23" fmla="*/ 27 h 27"/>
                <a:gd name="T24" fmla="*/ 0 w 12"/>
                <a:gd name="T25" fmla="*/ 27 h 27"/>
                <a:gd name="T26" fmla="*/ 0 w 12"/>
                <a:gd name="T27" fmla="*/ 27 h 27"/>
                <a:gd name="T28" fmla="*/ 0 w 12"/>
                <a:gd name="T29" fmla="*/ 27 h 27"/>
                <a:gd name="T30" fmla="*/ 0 w 12"/>
                <a:gd name="T31" fmla="*/ 27 h 27"/>
                <a:gd name="T32" fmla="*/ 0 w 12"/>
                <a:gd name="T33" fmla="*/ 27 h 27"/>
                <a:gd name="T34" fmla="*/ 0 w 12"/>
                <a:gd name="T35" fmla="*/ 27 h 27"/>
                <a:gd name="T36" fmla="*/ 0 w 12"/>
                <a:gd name="T37" fmla="*/ 27 h 27"/>
                <a:gd name="T38" fmla="*/ 0 w 12"/>
                <a:gd name="T39" fmla="*/ 27 h 27"/>
                <a:gd name="T40" fmla="*/ 0 w 12"/>
                <a:gd name="T41" fmla="*/ 27 h 27"/>
                <a:gd name="T42" fmla="*/ 0 w 12"/>
                <a:gd name="T43" fmla="*/ 27 h 27"/>
                <a:gd name="T44" fmla="*/ 0 w 12"/>
                <a:gd name="T45" fmla="*/ 27 h 27"/>
                <a:gd name="T46" fmla="*/ 0 w 12"/>
                <a:gd name="T47" fmla="*/ 27 h 27"/>
                <a:gd name="T48" fmla="*/ 0 w 12"/>
                <a:gd name="T49" fmla="*/ 27 h 27"/>
                <a:gd name="T50" fmla="*/ 0 w 12"/>
                <a:gd name="T51" fmla="*/ 27 h 27"/>
                <a:gd name="T52" fmla="*/ 0 w 12"/>
                <a:gd name="T53" fmla="*/ 27 h 27"/>
                <a:gd name="T54" fmla="*/ 0 w 12"/>
                <a:gd name="T55" fmla="*/ 27 h 27"/>
                <a:gd name="T56" fmla="*/ 0 w 12"/>
                <a:gd name="T57" fmla="*/ 27 h 27"/>
                <a:gd name="T58" fmla="*/ 12 w 12"/>
                <a:gd name="T59" fmla="*/ 0 h 27"/>
                <a:gd name="T60" fmla="*/ 12 w 12"/>
                <a:gd name="T61" fmla="*/ 0 h 27"/>
                <a:gd name="T62" fmla="*/ 12 w 12"/>
                <a:gd name="T63"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 h="27">
                  <a:moveTo>
                    <a:pt x="2" y="27"/>
                  </a:moveTo>
                  <a:lnTo>
                    <a:pt x="2" y="27"/>
                  </a:lnTo>
                  <a:lnTo>
                    <a:pt x="2" y="27"/>
                  </a:lnTo>
                  <a:close/>
                  <a:moveTo>
                    <a:pt x="0" y="27"/>
                  </a:moveTo>
                  <a:lnTo>
                    <a:pt x="0" y="27"/>
                  </a:lnTo>
                  <a:lnTo>
                    <a:pt x="0" y="27"/>
                  </a:lnTo>
                  <a:close/>
                  <a:moveTo>
                    <a:pt x="0" y="27"/>
                  </a:moveTo>
                  <a:lnTo>
                    <a:pt x="0" y="27"/>
                  </a:lnTo>
                  <a:lnTo>
                    <a:pt x="0" y="27"/>
                  </a:lnTo>
                  <a:close/>
                  <a:moveTo>
                    <a:pt x="0" y="27"/>
                  </a:moveTo>
                  <a:lnTo>
                    <a:pt x="0" y="27"/>
                  </a:lnTo>
                  <a:lnTo>
                    <a:pt x="0" y="27"/>
                  </a:lnTo>
                  <a:close/>
                  <a:moveTo>
                    <a:pt x="0" y="27"/>
                  </a:moveTo>
                  <a:lnTo>
                    <a:pt x="0" y="27"/>
                  </a:lnTo>
                  <a:close/>
                  <a:moveTo>
                    <a:pt x="0" y="27"/>
                  </a:moveTo>
                  <a:lnTo>
                    <a:pt x="0" y="27"/>
                  </a:lnTo>
                  <a:lnTo>
                    <a:pt x="0" y="27"/>
                  </a:lnTo>
                  <a:close/>
                  <a:moveTo>
                    <a:pt x="0" y="27"/>
                  </a:moveTo>
                  <a:lnTo>
                    <a:pt x="0" y="27"/>
                  </a:lnTo>
                  <a:lnTo>
                    <a:pt x="0" y="27"/>
                  </a:lnTo>
                  <a:close/>
                  <a:moveTo>
                    <a:pt x="0" y="27"/>
                  </a:moveTo>
                  <a:lnTo>
                    <a:pt x="0" y="27"/>
                  </a:lnTo>
                  <a:lnTo>
                    <a:pt x="0" y="27"/>
                  </a:lnTo>
                  <a:close/>
                  <a:moveTo>
                    <a:pt x="0" y="27"/>
                  </a:moveTo>
                  <a:lnTo>
                    <a:pt x="0" y="27"/>
                  </a:lnTo>
                  <a:lnTo>
                    <a:pt x="0" y="27"/>
                  </a:lnTo>
                  <a:close/>
                  <a:moveTo>
                    <a:pt x="0" y="27"/>
                  </a:moveTo>
                  <a:lnTo>
                    <a:pt x="0" y="27"/>
                  </a:lnTo>
                  <a:lnTo>
                    <a:pt x="0" y="27"/>
                  </a:lnTo>
                  <a:close/>
                  <a:moveTo>
                    <a:pt x="12" y="0"/>
                  </a:moveTo>
                  <a:lnTo>
                    <a:pt x="12" y="0"/>
                  </a:lnTo>
                  <a:lnTo>
                    <a:pt x="12" y="0"/>
                  </a:lnTo>
                  <a:close/>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16" name="Freeform 677">
              <a:extLst>
                <a:ext uri="{FF2B5EF4-FFF2-40B4-BE49-F238E27FC236}">
                  <a16:creationId xmlns:a16="http://schemas.microsoft.com/office/drawing/2014/main" id="{F0FCCC88-1B1F-E538-B56B-6C7FEA381AA0}"/>
                </a:ext>
              </a:extLst>
            </p:cNvPr>
            <p:cNvSpPr>
              <a:spLocks noEditPoints="1"/>
            </p:cNvSpPr>
            <p:nvPr/>
          </p:nvSpPr>
          <p:spPr bwMode="auto">
            <a:xfrm>
              <a:off x="9452164" y="5039891"/>
              <a:ext cx="4373" cy="9839"/>
            </a:xfrm>
            <a:custGeom>
              <a:avLst/>
              <a:gdLst>
                <a:gd name="T0" fmla="*/ 2 w 12"/>
                <a:gd name="T1" fmla="*/ 27 h 27"/>
                <a:gd name="T2" fmla="*/ 2 w 12"/>
                <a:gd name="T3" fmla="*/ 27 h 27"/>
                <a:gd name="T4" fmla="*/ 2 w 12"/>
                <a:gd name="T5" fmla="*/ 27 h 27"/>
                <a:gd name="T6" fmla="*/ 0 w 12"/>
                <a:gd name="T7" fmla="*/ 27 h 27"/>
                <a:gd name="T8" fmla="*/ 0 w 12"/>
                <a:gd name="T9" fmla="*/ 27 h 27"/>
                <a:gd name="T10" fmla="*/ 0 w 12"/>
                <a:gd name="T11" fmla="*/ 27 h 27"/>
                <a:gd name="T12" fmla="*/ 0 w 12"/>
                <a:gd name="T13" fmla="*/ 27 h 27"/>
                <a:gd name="T14" fmla="*/ 0 w 12"/>
                <a:gd name="T15" fmla="*/ 27 h 27"/>
                <a:gd name="T16" fmla="*/ 0 w 12"/>
                <a:gd name="T17" fmla="*/ 27 h 27"/>
                <a:gd name="T18" fmla="*/ 0 w 12"/>
                <a:gd name="T19" fmla="*/ 27 h 27"/>
                <a:gd name="T20" fmla="*/ 0 w 12"/>
                <a:gd name="T21" fmla="*/ 27 h 27"/>
                <a:gd name="T22" fmla="*/ 0 w 12"/>
                <a:gd name="T23" fmla="*/ 27 h 27"/>
                <a:gd name="T24" fmla="*/ 0 w 12"/>
                <a:gd name="T25" fmla="*/ 27 h 27"/>
                <a:gd name="T26" fmla="*/ 0 w 12"/>
                <a:gd name="T27" fmla="*/ 27 h 27"/>
                <a:gd name="T28" fmla="*/ 0 w 12"/>
                <a:gd name="T29" fmla="*/ 27 h 27"/>
                <a:gd name="T30" fmla="*/ 0 w 12"/>
                <a:gd name="T31" fmla="*/ 27 h 27"/>
                <a:gd name="T32" fmla="*/ 0 w 12"/>
                <a:gd name="T33" fmla="*/ 27 h 27"/>
                <a:gd name="T34" fmla="*/ 0 w 12"/>
                <a:gd name="T35" fmla="*/ 27 h 27"/>
                <a:gd name="T36" fmla="*/ 0 w 12"/>
                <a:gd name="T37" fmla="*/ 27 h 27"/>
                <a:gd name="T38" fmla="*/ 0 w 12"/>
                <a:gd name="T39" fmla="*/ 27 h 27"/>
                <a:gd name="T40" fmla="*/ 0 w 12"/>
                <a:gd name="T41" fmla="*/ 27 h 27"/>
                <a:gd name="T42" fmla="*/ 0 w 12"/>
                <a:gd name="T43" fmla="*/ 27 h 27"/>
                <a:gd name="T44" fmla="*/ 0 w 12"/>
                <a:gd name="T45" fmla="*/ 27 h 27"/>
                <a:gd name="T46" fmla="*/ 0 w 12"/>
                <a:gd name="T47" fmla="*/ 27 h 27"/>
                <a:gd name="T48" fmla="*/ 0 w 12"/>
                <a:gd name="T49" fmla="*/ 27 h 27"/>
                <a:gd name="T50" fmla="*/ 0 w 12"/>
                <a:gd name="T51" fmla="*/ 27 h 27"/>
                <a:gd name="T52" fmla="*/ 0 w 12"/>
                <a:gd name="T53" fmla="*/ 27 h 27"/>
                <a:gd name="T54" fmla="*/ 0 w 12"/>
                <a:gd name="T55" fmla="*/ 27 h 27"/>
                <a:gd name="T56" fmla="*/ 0 w 12"/>
                <a:gd name="T57" fmla="*/ 27 h 27"/>
                <a:gd name="T58" fmla="*/ 12 w 12"/>
                <a:gd name="T59" fmla="*/ 0 h 27"/>
                <a:gd name="T60" fmla="*/ 12 w 12"/>
                <a:gd name="T61" fmla="*/ 0 h 27"/>
                <a:gd name="T62" fmla="*/ 12 w 12"/>
                <a:gd name="T63"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 h="27">
                  <a:moveTo>
                    <a:pt x="2" y="27"/>
                  </a:moveTo>
                  <a:lnTo>
                    <a:pt x="2" y="27"/>
                  </a:lnTo>
                  <a:lnTo>
                    <a:pt x="2" y="27"/>
                  </a:lnTo>
                  <a:moveTo>
                    <a:pt x="0" y="27"/>
                  </a:moveTo>
                  <a:lnTo>
                    <a:pt x="0" y="27"/>
                  </a:lnTo>
                  <a:lnTo>
                    <a:pt x="0" y="27"/>
                  </a:lnTo>
                  <a:moveTo>
                    <a:pt x="0" y="27"/>
                  </a:moveTo>
                  <a:lnTo>
                    <a:pt x="0" y="27"/>
                  </a:lnTo>
                  <a:lnTo>
                    <a:pt x="0" y="27"/>
                  </a:lnTo>
                  <a:moveTo>
                    <a:pt x="0" y="27"/>
                  </a:moveTo>
                  <a:lnTo>
                    <a:pt x="0" y="27"/>
                  </a:lnTo>
                  <a:lnTo>
                    <a:pt x="0" y="27"/>
                  </a:lnTo>
                  <a:moveTo>
                    <a:pt x="0" y="27"/>
                  </a:moveTo>
                  <a:lnTo>
                    <a:pt x="0" y="27"/>
                  </a:lnTo>
                  <a:moveTo>
                    <a:pt x="0" y="27"/>
                  </a:moveTo>
                  <a:lnTo>
                    <a:pt x="0" y="27"/>
                  </a:lnTo>
                  <a:lnTo>
                    <a:pt x="0" y="27"/>
                  </a:lnTo>
                  <a:moveTo>
                    <a:pt x="0" y="27"/>
                  </a:moveTo>
                  <a:lnTo>
                    <a:pt x="0" y="27"/>
                  </a:lnTo>
                  <a:lnTo>
                    <a:pt x="0" y="27"/>
                  </a:lnTo>
                  <a:moveTo>
                    <a:pt x="0" y="27"/>
                  </a:moveTo>
                  <a:lnTo>
                    <a:pt x="0" y="27"/>
                  </a:lnTo>
                  <a:lnTo>
                    <a:pt x="0" y="27"/>
                  </a:lnTo>
                  <a:moveTo>
                    <a:pt x="0" y="27"/>
                  </a:moveTo>
                  <a:lnTo>
                    <a:pt x="0" y="27"/>
                  </a:lnTo>
                  <a:lnTo>
                    <a:pt x="0" y="27"/>
                  </a:lnTo>
                  <a:moveTo>
                    <a:pt x="0" y="27"/>
                  </a:moveTo>
                  <a:lnTo>
                    <a:pt x="0" y="27"/>
                  </a:lnTo>
                  <a:lnTo>
                    <a:pt x="0" y="27"/>
                  </a:lnTo>
                  <a:moveTo>
                    <a:pt x="12" y="0"/>
                  </a:moveTo>
                  <a:lnTo>
                    <a:pt x="12" y="0"/>
                  </a:lnTo>
                  <a:lnTo>
                    <a:pt x="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17" name="Freeform 678">
              <a:extLst>
                <a:ext uri="{FF2B5EF4-FFF2-40B4-BE49-F238E27FC236}">
                  <a16:creationId xmlns:a16="http://schemas.microsoft.com/office/drawing/2014/main" id="{26C75F40-C32D-3CE7-E977-91611C927B2E}"/>
                </a:ext>
              </a:extLst>
            </p:cNvPr>
            <p:cNvSpPr>
              <a:spLocks noEditPoints="1"/>
            </p:cNvSpPr>
            <p:nvPr/>
          </p:nvSpPr>
          <p:spPr bwMode="auto">
            <a:xfrm>
              <a:off x="9440503" y="5007822"/>
              <a:ext cx="4373" cy="14212"/>
            </a:xfrm>
            <a:custGeom>
              <a:avLst/>
              <a:gdLst>
                <a:gd name="T0" fmla="*/ 0 w 12"/>
                <a:gd name="T1" fmla="*/ 39 h 39"/>
                <a:gd name="T2" fmla="*/ 0 w 12"/>
                <a:gd name="T3" fmla="*/ 39 h 39"/>
                <a:gd name="T4" fmla="*/ 0 w 12"/>
                <a:gd name="T5" fmla="*/ 39 h 39"/>
                <a:gd name="T6" fmla="*/ 0 w 12"/>
                <a:gd name="T7" fmla="*/ 39 h 39"/>
                <a:gd name="T8" fmla="*/ 0 w 12"/>
                <a:gd name="T9" fmla="*/ 39 h 39"/>
                <a:gd name="T10" fmla="*/ 0 w 12"/>
                <a:gd name="T11" fmla="*/ 39 h 39"/>
                <a:gd name="T12" fmla="*/ 0 w 12"/>
                <a:gd name="T13" fmla="*/ 39 h 39"/>
                <a:gd name="T14" fmla="*/ 0 w 12"/>
                <a:gd name="T15" fmla="*/ 39 h 39"/>
                <a:gd name="T16" fmla="*/ 0 w 12"/>
                <a:gd name="T17" fmla="*/ 39 h 39"/>
                <a:gd name="T18" fmla="*/ 0 w 12"/>
                <a:gd name="T19" fmla="*/ 39 h 39"/>
                <a:gd name="T20" fmla="*/ 0 w 12"/>
                <a:gd name="T21" fmla="*/ 39 h 39"/>
                <a:gd name="T22" fmla="*/ 0 w 12"/>
                <a:gd name="T23" fmla="*/ 39 h 39"/>
                <a:gd name="T24" fmla="*/ 12 w 12"/>
                <a:gd name="T25" fmla="*/ 11 h 39"/>
                <a:gd name="T26" fmla="*/ 12 w 12"/>
                <a:gd name="T27" fmla="*/ 10 h 39"/>
                <a:gd name="T28" fmla="*/ 12 w 12"/>
                <a:gd name="T29" fmla="*/ 11 h 39"/>
                <a:gd name="T30" fmla="*/ 1 w 12"/>
                <a:gd name="T31" fmla="*/ 0 h 39"/>
                <a:gd name="T32" fmla="*/ 0 w 12"/>
                <a:gd name="T33" fmla="*/ 0 h 39"/>
                <a:gd name="T34" fmla="*/ 0 w 12"/>
                <a:gd name="T35" fmla="*/ 0 h 39"/>
                <a:gd name="T36" fmla="*/ 1 w 12"/>
                <a:gd name="T3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39">
                  <a:moveTo>
                    <a:pt x="0" y="39"/>
                  </a:moveTo>
                  <a:lnTo>
                    <a:pt x="0" y="39"/>
                  </a:lnTo>
                  <a:lnTo>
                    <a:pt x="0" y="39"/>
                  </a:lnTo>
                  <a:close/>
                  <a:moveTo>
                    <a:pt x="0" y="39"/>
                  </a:moveTo>
                  <a:lnTo>
                    <a:pt x="0" y="39"/>
                  </a:lnTo>
                  <a:lnTo>
                    <a:pt x="0" y="39"/>
                  </a:lnTo>
                  <a:close/>
                  <a:moveTo>
                    <a:pt x="0" y="39"/>
                  </a:moveTo>
                  <a:lnTo>
                    <a:pt x="0" y="39"/>
                  </a:lnTo>
                  <a:lnTo>
                    <a:pt x="0" y="39"/>
                  </a:lnTo>
                  <a:close/>
                  <a:moveTo>
                    <a:pt x="0" y="39"/>
                  </a:moveTo>
                  <a:lnTo>
                    <a:pt x="0" y="39"/>
                  </a:lnTo>
                  <a:lnTo>
                    <a:pt x="0" y="39"/>
                  </a:lnTo>
                  <a:close/>
                  <a:moveTo>
                    <a:pt x="12" y="11"/>
                  </a:moveTo>
                  <a:lnTo>
                    <a:pt x="12" y="10"/>
                  </a:lnTo>
                  <a:lnTo>
                    <a:pt x="12" y="11"/>
                  </a:lnTo>
                  <a:close/>
                  <a:moveTo>
                    <a:pt x="1" y="0"/>
                  </a:moveTo>
                  <a:lnTo>
                    <a:pt x="0" y="0"/>
                  </a:lnTo>
                  <a:lnTo>
                    <a:pt x="0" y="0"/>
                  </a:lnTo>
                  <a:lnTo>
                    <a:pt x="1" y="0"/>
                  </a:lnTo>
                  <a:close/>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18" name="Freeform 679">
              <a:extLst>
                <a:ext uri="{FF2B5EF4-FFF2-40B4-BE49-F238E27FC236}">
                  <a16:creationId xmlns:a16="http://schemas.microsoft.com/office/drawing/2014/main" id="{D7475359-7C75-1708-04A8-5A2B08AE5282}"/>
                </a:ext>
              </a:extLst>
            </p:cNvPr>
            <p:cNvSpPr>
              <a:spLocks/>
            </p:cNvSpPr>
            <p:nvPr/>
          </p:nvSpPr>
          <p:spPr bwMode="auto">
            <a:xfrm>
              <a:off x="9436493" y="4852942"/>
              <a:ext cx="431476" cy="491970"/>
            </a:xfrm>
            <a:custGeom>
              <a:avLst/>
              <a:gdLst>
                <a:gd name="T0" fmla="*/ 438 w 1184"/>
                <a:gd name="T1" fmla="*/ 1350 h 1350"/>
                <a:gd name="T2" fmla="*/ 1184 w 1184"/>
                <a:gd name="T3" fmla="*/ 1036 h 1350"/>
                <a:gd name="T4" fmla="*/ 746 w 1184"/>
                <a:gd name="T5" fmla="*/ 0 h 1350"/>
                <a:gd name="T6" fmla="*/ 0 w 1184"/>
                <a:gd name="T7" fmla="*/ 312 h 1350"/>
                <a:gd name="T8" fmla="*/ 438 w 1184"/>
                <a:gd name="T9" fmla="*/ 1350 h 1350"/>
              </a:gdLst>
              <a:ahLst/>
              <a:cxnLst>
                <a:cxn ang="0">
                  <a:pos x="T0" y="T1"/>
                </a:cxn>
                <a:cxn ang="0">
                  <a:pos x="T2" y="T3"/>
                </a:cxn>
                <a:cxn ang="0">
                  <a:pos x="T4" y="T5"/>
                </a:cxn>
                <a:cxn ang="0">
                  <a:pos x="T6" y="T7"/>
                </a:cxn>
                <a:cxn ang="0">
                  <a:pos x="T8" y="T9"/>
                </a:cxn>
              </a:cxnLst>
              <a:rect l="0" t="0" r="r" b="b"/>
              <a:pathLst>
                <a:path w="1184" h="1350">
                  <a:moveTo>
                    <a:pt x="438" y="1350"/>
                  </a:moveTo>
                  <a:lnTo>
                    <a:pt x="1184" y="1036"/>
                  </a:lnTo>
                  <a:lnTo>
                    <a:pt x="746" y="0"/>
                  </a:lnTo>
                  <a:lnTo>
                    <a:pt x="0" y="312"/>
                  </a:lnTo>
                  <a:lnTo>
                    <a:pt x="438" y="1350"/>
                  </a:lnTo>
                  <a:close/>
                </a:path>
              </a:pathLst>
            </a:custGeom>
            <a:solidFill>
              <a:srgbClr val="B2B5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19" name="Freeform 680">
              <a:extLst>
                <a:ext uri="{FF2B5EF4-FFF2-40B4-BE49-F238E27FC236}">
                  <a16:creationId xmlns:a16="http://schemas.microsoft.com/office/drawing/2014/main" id="{1AE20896-2C03-9D9C-AF54-F86F81B0B5BD}"/>
                </a:ext>
              </a:extLst>
            </p:cNvPr>
            <p:cNvSpPr>
              <a:spLocks/>
            </p:cNvSpPr>
            <p:nvPr/>
          </p:nvSpPr>
          <p:spPr bwMode="auto">
            <a:xfrm>
              <a:off x="9436493" y="4852942"/>
              <a:ext cx="412161" cy="491970"/>
            </a:xfrm>
            <a:custGeom>
              <a:avLst/>
              <a:gdLst>
                <a:gd name="T0" fmla="*/ 746 w 1131"/>
                <a:gd name="T1" fmla="*/ 0 h 1350"/>
                <a:gd name="T2" fmla="*/ 0 w 1131"/>
                <a:gd name="T3" fmla="*/ 312 h 1350"/>
                <a:gd name="T4" fmla="*/ 438 w 1131"/>
                <a:gd name="T5" fmla="*/ 1350 h 1350"/>
                <a:gd name="T6" fmla="*/ 989 w 1131"/>
                <a:gd name="T7" fmla="*/ 1118 h 1350"/>
                <a:gd name="T8" fmla="*/ 1131 w 1131"/>
                <a:gd name="T9" fmla="*/ 912 h 1350"/>
                <a:gd name="T10" fmla="*/ 746 w 1131"/>
                <a:gd name="T11" fmla="*/ 0 h 1350"/>
              </a:gdLst>
              <a:ahLst/>
              <a:cxnLst>
                <a:cxn ang="0">
                  <a:pos x="T0" y="T1"/>
                </a:cxn>
                <a:cxn ang="0">
                  <a:pos x="T2" y="T3"/>
                </a:cxn>
                <a:cxn ang="0">
                  <a:pos x="T4" y="T5"/>
                </a:cxn>
                <a:cxn ang="0">
                  <a:pos x="T6" y="T7"/>
                </a:cxn>
                <a:cxn ang="0">
                  <a:pos x="T8" y="T9"/>
                </a:cxn>
                <a:cxn ang="0">
                  <a:pos x="T10" y="T11"/>
                </a:cxn>
              </a:cxnLst>
              <a:rect l="0" t="0" r="r" b="b"/>
              <a:pathLst>
                <a:path w="1131" h="1350">
                  <a:moveTo>
                    <a:pt x="746" y="0"/>
                  </a:moveTo>
                  <a:lnTo>
                    <a:pt x="0" y="312"/>
                  </a:lnTo>
                  <a:lnTo>
                    <a:pt x="438" y="1350"/>
                  </a:lnTo>
                  <a:lnTo>
                    <a:pt x="989" y="1118"/>
                  </a:lnTo>
                  <a:lnTo>
                    <a:pt x="1131" y="912"/>
                  </a:lnTo>
                  <a:lnTo>
                    <a:pt x="746" y="0"/>
                  </a:lnTo>
                  <a:close/>
                </a:path>
              </a:pathLst>
            </a:custGeom>
            <a:solidFill>
              <a:srgbClr val="FFFFFF"/>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20" name="Freeform 681">
              <a:extLst>
                <a:ext uri="{FF2B5EF4-FFF2-40B4-BE49-F238E27FC236}">
                  <a16:creationId xmlns:a16="http://schemas.microsoft.com/office/drawing/2014/main" id="{A92F23BB-F43A-B00B-688C-F4D22F14B784}"/>
                </a:ext>
              </a:extLst>
            </p:cNvPr>
            <p:cNvSpPr>
              <a:spLocks/>
            </p:cNvSpPr>
            <p:nvPr/>
          </p:nvSpPr>
          <p:spPr bwMode="auto">
            <a:xfrm>
              <a:off x="9792534" y="5185294"/>
              <a:ext cx="56121" cy="75071"/>
            </a:xfrm>
            <a:custGeom>
              <a:avLst/>
              <a:gdLst>
                <a:gd name="T0" fmla="*/ 7 w 90"/>
                <a:gd name="T1" fmla="*/ 121 h 121"/>
                <a:gd name="T2" fmla="*/ 0 w 90"/>
                <a:gd name="T3" fmla="*/ 35 h 121"/>
                <a:gd name="T4" fmla="*/ 90 w 90"/>
                <a:gd name="T5" fmla="*/ 0 h 121"/>
                <a:gd name="T6" fmla="*/ 7 w 90"/>
                <a:gd name="T7" fmla="*/ 121 h 121"/>
              </a:gdLst>
              <a:ahLst/>
              <a:cxnLst>
                <a:cxn ang="0">
                  <a:pos x="T0" y="T1"/>
                </a:cxn>
                <a:cxn ang="0">
                  <a:pos x="T2" y="T3"/>
                </a:cxn>
                <a:cxn ang="0">
                  <a:pos x="T4" y="T5"/>
                </a:cxn>
                <a:cxn ang="0">
                  <a:pos x="T6" y="T7"/>
                </a:cxn>
              </a:cxnLst>
              <a:rect l="0" t="0" r="r" b="b"/>
              <a:pathLst>
                <a:path w="90" h="121">
                  <a:moveTo>
                    <a:pt x="7" y="121"/>
                  </a:moveTo>
                  <a:cubicBezTo>
                    <a:pt x="7" y="121"/>
                    <a:pt x="25" y="76"/>
                    <a:pt x="0" y="35"/>
                  </a:cubicBezTo>
                  <a:cubicBezTo>
                    <a:pt x="0" y="35"/>
                    <a:pt x="57" y="29"/>
                    <a:pt x="90" y="0"/>
                  </a:cubicBezTo>
                  <a:lnTo>
                    <a:pt x="7" y="121"/>
                  </a:lnTo>
                  <a:close/>
                </a:path>
              </a:pathLst>
            </a:custGeom>
            <a:solidFill>
              <a:srgbClr val="BFC1C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21" name="Freeform 682">
              <a:extLst>
                <a:ext uri="{FF2B5EF4-FFF2-40B4-BE49-F238E27FC236}">
                  <a16:creationId xmlns:a16="http://schemas.microsoft.com/office/drawing/2014/main" id="{707E9928-11AD-004A-BF4A-3D0FB1F79F9E}"/>
                </a:ext>
              </a:extLst>
            </p:cNvPr>
            <p:cNvSpPr>
              <a:spLocks noEditPoints="1"/>
            </p:cNvSpPr>
            <p:nvPr/>
          </p:nvSpPr>
          <p:spPr bwMode="auto">
            <a:xfrm>
              <a:off x="9494072" y="5084715"/>
              <a:ext cx="10568" cy="9839"/>
            </a:xfrm>
            <a:custGeom>
              <a:avLst/>
              <a:gdLst>
                <a:gd name="T0" fmla="*/ 17 w 17"/>
                <a:gd name="T1" fmla="*/ 16 h 16"/>
                <a:gd name="T2" fmla="*/ 17 w 17"/>
                <a:gd name="T3" fmla="*/ 16 h 16"/>
                <a:gd name="T4" fmla="*/ 17 w 17"/>
                <a:gd name="T5" fmla="*/ 16 h 16"/>
                <a:gd name="T6" fmla="*/ 17 w 17"/>
                <a:gd name="T7" fmla="*/ 16 h 16"/>
                <a:gd name="T8" fmla="*/ 17 w 17"/>
                <a:gd name="T9" fmla="*/ 16 h 16"/>
                <a:gd name="T10" fmla="*/ 17 w 17"/>
                <a:gd name="T11" fmla="*/ 16 h 16"/>
                <a:gd name="T12" fmla="*/ 17 w 17"/>
                <a:gd name="T13" fmla="*/ 16 h 16"/>
                <a:gd name="T14" fmla="*/ 17 w 17"/>
                <a:gd name="T15" fmla="*/ 16 h 16"/>
                <a:gd name="T16" fmla="*/ 17 w 17"/>
                <a:gd name="T17" fmla="*/ 16 h 16"/>
                <a:gd name="T18" fmla="*/ 17 w 17"/>
                <a:gd name="T19" fmla="*/ 16 h 16"/>
                <a:gd name="T20" fmla="*/ 17 w 17"/>
                <a:gd name="T21" fmla="*/ 16 h 16"/>
                <a:gd name="T22" fmla="*/ 17 w 17"/>
                <a:gd name="T23" fmla="*/ 16 h 16"/>
                <a:gd name="T24" fmla="*/ 17 w 17"/>
                <a:gd name="T25" fmla="*/ 16 h 16"/>
                <a:gd name="T26" fmla="*/ 17 w 17"/>
                <a:gd name="T27" fmla="*/ 16 h 16"/>
                <a:gd name="T28" fmla="*/ 17 w 17"/>
                <a:gd name="T29" fmla="*/ 16 h 16"/>
                <a:gd name="T30" fmla="*/ 17 w 17"/>
                <a:gd name="T31" fmla="*/ 16 h 16"/>
                <a:gd name="T32" fmla="*/ 0 w 17"/>
                <a:gd name="T33" fmla="*/ 2 h 16"/>
                <a:gd name="T34" fmla="*/ 0 w 17"/>
                <a:gd name="T35" fmla="*/ 0 h 16"/>
                <a:gd name="T36" fmla="*/ 0 w 17"/>
                <a:gd name="T37" fmla="*/ 0 h 16"/>
                <a:gd name="T38" fmla="*/ 0 w 17"/>
                <a:gd name="T39"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16">
                  <a:moveTo>
                    <a:pt x="17" y="16"/>
                  </a:moveTo>
                  <a:cubicBezTo>
                    <a:pt x="17" y="16"/>
                    <a:pt x="17" y="16"/>
                    <a:pt x="17" y="16"/>
                  </a:cubicBezTo>
                  <a:close/>
                  <a:moveTo>
                    <a:pt x="17" y="16"/>
                  </a:moveTo>
                  <a:cubicBezTo>
                    <a:pt x="17" y="16"/>
                    <a:pt x="17" y="16"/>
                    <a:pt x="17" y="16"/>
                  </a:cubicBezTo>
                  <a:close/>
                  <a:moveTo>
                    <a:pt x="17" y="16"/>
                  </a:moveTo>
                  <a:cubicBezTo>
                    <a:pt x="17" y="16"/>
                    <a:pt x="17" y="16"/>
                    <a:pt x="17" y="16"/>
                  </a:cubicBezTo>
                  <a:close/>
                  <a:moveTo>
                    <a:pt x="17" y="16"/>
                  </a:moveTo>
                  <a:cubicBezTo>
                    <a:pt x="17" y="16"/>
                    <a:pt x="17" y="16"/>
                    <a:pt x="17" y="16"/>
                  </a:cubicBezTo>
                  <a:close/>
                  <a:moveTo>
                    <a:pt x="17" y="16"/>
                  </a:moveTo>
                  <a:cubicBezTo>
                    <a:pt x="17" y="16"/>
                    <a:pt x="17" y="16"/>
                    <a:pt x="17" y="16"/>
                  </a:cubicBezTo>
                  <a:close/>
                  <a:moveTo>
                    <a:pt x="17" y="16"/>
                  </a:moveTo>
                  <a:cubicBezTo>
                    <a:pt x="17" y="16"/>
                    <a:pt x="17" y="16"/>
                    <a:pt x="17" y="16"/>
                  </a:cubicBezTo>
                  <a:close/>
                  <a:moveTo>
                    <a:pt x="17" y="16"/>
                  </a:moveTo>
                  <a:cubicBezTo>
                    <a:pt x="17" y="16"/>
                    <a:pt x="17" y="16"/>
                    <a:pt x="17" y="16"/>
                  </a:cubicBezTo>
                  <a:close/>
                  <a:moveTo>
                    <a:pt x="17" y="16"/>
                  </a:moveTo>
                  <a:cubicBezTo>
                    <a:pt x="17" y="16"/>
                    <a:pt x="17" y="16"/>
                    <a:pt x="17" y="16"/>
                  </a:cubicBezTo>
                  <a:close/>
                  <a:moveTo>
                    <a:pt x="0" y="2"/>
                  </a:moveTo>
                  <a:cubicBezTo>
                    <a:pt x="0" y="1"/>
                    <a:pt x="0" y="1"/>
                    <a:pt x="0" y="0"/>
                  </a:cubicBezTo>
                  <a:cubicBezTo>
                    <a:pt x="0" y="0"/>
                    <a:pt x="0" y="0"/>
                    <a:pt x="0" y="0"/>
                  </a:cubicBezTo>
                  <a:cubicBezTo>
                    <a:pt x="0" y="1"/>
                    <a:pt x="0" y="1"/>
                    <a:pt x="0" y="2"/>
                  </a:cubicBezTo>
                  <a:close/>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22" name="Freeform 683">
              <a:extLst>
                <a:ext uri="{FF2B5EF4-FFF2-40B4-BE49-F238E27FC236}">
                  <a16:creationId xmlns:a16="http://schemas.microsoft.com/office/drawing/2014/main" id="{6C546D42-F5CC-5B25-DF29-BFD6A94F1854}"/>
                </a:ext>
              </a:extLst>
            </p:cNvPr>
            <p:cNvSpPr>
              <a:spLocks noEditPoints="1"/>
            </p:cNvSpPr>
            <p:nvPr/>
          </p:nvSpPr>
          <p:spPr bwMode="auto">
            <a:xfrm>
              <a:off x="9482046" y="5056653"/>
              <a:ext cx="12026" cy="9839"/>
            </a:xfrm>
            <a:custGeom>
              <a:avLst/>
              <a:gdLst>
                <a:gd name="T0" fmla="*/ 28 w 33"/>
                <a:gd name="T1" fmla="*/ 27 h 27"/>
                <a:gd name="T2" fmla="*/ 29 w 33"/>
                <a:gd name="T3" fmla="*/ 26 h 27"/>
                <a:gd name="T4" fmla="*/ 29 w 33"/>
                <a:gd name="T5" fmla="*/ 26 h 27"/>
                <a:gd name="T6" fmla="*/ 29 w 33"/>
                <a:gd name="T7" fmla="*/ 26 h 27"/>
                <a:gd name="T8" fmla="*/ 29 w 33"/>
                <a:gd name="T9" fmla="*/ 26 h 27"/>
                <a:gd name="T10" fmla="*/ 29 w 33"/>
                <a:gd name="T11" fmla="*/ 26 h 27"/>
                <a:gd name="T12" fmla="*/ 29 w 33"/>
                <a:gd name="T13" fmla="*/ 26 h 27"/>
                <a:gd name="T14" fmla="*/ 29 w 33"/>
                <a:gd name="T15" fmla="*/ 26 h 27"/>
                <a:gd name="T16" fmla="*/ 29 w 33"/>
                <a:gd name="T17" fmla="*/ 26 h 27"/>
                <a:gd name="T18" fmla="*/ 29 w 33"/>
                <a:gd name="T19" fmla="*/ 26 h 27"/>
                <a:gd name="T20" fmla="*/ 29 w 33"/>
                <a:gd name="T21" fmla="*/ 26 h 27"/>
                <a:gd name="T22" fmla="*/ 29 w 33"/>
                <a:gd name="T23" fmla="*/ 26 h 27"/>
                <a:gd name="T24" fmla="*/ 29 w 33"/>
                <a:gd name="T25" fmla="*/ 26 h 27"/>
                <a:gd name="T26" fmla="*/ 29 w 33"/>
                <a:gd name="T27" fmla="*/ 26 h 27"/>
                <a:gd name="T28" fmla="*/ 29 w 33"/>
                <a:gd name="T29" fmla="*/ 26 h 27"/>
                <a:gd name="T30" fmla="*/ 29 w 33"/>
                <a:gd name="T31" fmla="*/ 26 h 27"/>
                <a:gd name="T32" fmla="*/ 29 w 33"/>
                <a:gd name="T33" fmla="*/ 26 h 27"/>
                <a:gd name="T34" fmla="*/ 29 w 33"/>
                <a:gd name="T35" fmla="*/ 26 h 27"/>
                <a:gd name="T36" fmla="*/ 31 w 33"/>
                <a:gd name="T37" fmla="*/ 26 h 27"/>
                <a:gd name="T38" fmla="*/ 31 w 33"/>
                <a:gd name="T39" fmla="*/ 26 h 27"/>
                <a:gd name="T40" fmla="*/ 31 w 33"/>
                <a:gd name="T41" fmla="*/ 26 h 27"/>
                <a:gd name="T42" fmla="*/ 31 w 33"/>
                <a:gd name="T43" fmla="*/ 26 h 27"/>
                <a:gd name="T44" fmla="*/ 31 w 33"/>
                <a:gd name="T45" fmla="*/ 26 h 27"/>
                <a:gd name="T46" fmla="*/ 31 w 33"/>
                <a:gd name="T47" fmla="*/ 26 h 27"/>
                <a:gd name="T48" fmla="*/ 31 w 33"/>
                <a:gd name="T49" fmla="*/ 26 h 27"/>
                <a:gd name="T50" fmla="*/ 31 w 33"/>
                <a:gd name="T51" fmla="*/ 26 h 27"/>
                <a:gd name="T52" fmla="*/ 31 w 33"/>
                <a:gd name="T53" fmla="*/ 26 h 27"/>
                <a:gd name="T54" fmla="*/ 31 w 33"/>
                <a:gd name="T55" fmla="*/ 26 h 27"/>
                <a:gd name="T56" fmla="*/ 31 w 33"/>
                <a:gd name="T57" fmla="*/ 26 h 27"/>
                <a:gd name="T58" fmla="*/ 31 w 33"/>
                <a:gd name="T59" fmla="*/ 26 h 27"/>
                <a:gd name="T60" fmla="*/ 31 w 33"/>
                <a:gd name="T61" fmla="*/ 24 h 27"/>
                <a:gd name="T62" fmla="*/ 31 w 33"/>
                <a:gd name="T63" fmla="*/ 24 h 27"/>
                <a:gd name="T64" fmla="*/ 31 w 33"/>
                <a:gd name="T65" fmla="*/ 24 h 27"/>
                <a:gd name="T66" fmla="*/ 33 w 33"/>
                <a:gd name="T67" fmla="*/ 24 h 27"/>
                <a:gd name="T68" fmla="*/ 33 w 33"/>
                <a:gd name="T69" fmla="*/ 24 h 27"/>
                <a:gd name="T70" fmla="*/ 33 w 33"/>
                <a:gd name="T71" fmla="*/ 24 h 27"/>
                <a:gd name="T72" fmla="*/ 33 w 33"/>
                <a:gd name="T73" fmla="*/ 24 h 27"/>
                <a:gd name="T74" fmla="*/ 0 w 33"/>
                <a:gd name="T75" fmla="*/ 2 h 27"/>
                <a:gd name="T76" fmla="*/ 0 w 33"/>
                <a:gd name="T7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3" h="27">
                  <a:moveTo>
                    <a:pt x="28" y="27"/>
                  </a:moveTo>
                  <a:lnTo>
                    <a:pt x="28" y="27"/>
                  </a:lnTo>
                  <a:lnTo>
                    <a:pt x="28" y="27"/>
                  </a:lnTo>
                  <a:close/>
                  <a:moveTo>
                    <a:pt x="29" y="26"/>
                  </a:moveTo>
                  <a:lnTo>
                    <a:pt x="29" y="26"/>
                  </a:lnTo>
                  <a:lnTo>
                    <a:pt x="29" y="26"/>
                  </a:lnTo>
                  <a:close/>
                  <a:moveTo>
                    <a:pt x="29" y="26"/>
                  </a:moveTo>
                  <a:lnTo>
                    <a:pt x="29" y="26"/>
                  </a:lnTo>
                  <a:lnTo>
                    <a:pt x="29" y="26"/>
                  </a:lnTo>
                  <a:close/>
                  <a:moveTo>
                    <a:pt x="29" y="26"/>
                  </a:moveTo>
                  <a:lnTo>
                    <a:pt x="29" y="26"/>
                  </a:lnTo>
                  <a:lnTo>
                    <a:pt x="29" y="26"/>
                  </a:lnTo>
                  <a:close/>
                  <a:moveTo>
                    <a:pt x="29" y="26"/>
                  </a:moveTo>
                  <a:lnTo>
                    <a:pt x="29" y="26"/>
                  </a:lnTo>
                  <a:lnTo>
                    <a:pt x="29" y="26"/>
                  </a:lnTo>
                  <a:close/>
                  <a:moveTo>
                    <a:pt x="29" y="26"/>
                  </a:moveTo>
                  <a:lnTo>
                    <a:pt x="29" y="26"/>
                  </a:lnTo>
                  <a:lnTo>
                    <a:pt x="29" y="26"/>
                  </a:lnTo>
                  <a:close/>
                  <a:moveTo>
                    <a:pt x="29" y="26"/>
                  </a:moveTo>
                  <a:lnTo>
                    <a:pt x="29" y="26"/>
                  </a:lnTo>
                  <a:lnTo>
                    <a:pt x="29" y="26"/>
                  </a:lnTo>
                  <a:close/>
                  <a:moveTo>
                    <a:pt x="29" y="26"/>
                  </a:moveTo>
                  <a:lnTo>
                    <a:pt x="29" y="26"/>
                  </a:lnTo>
                  <a:lnTo>
                    <a:pt x="29" y="26"/>
                  </a:lnTo>
                  <a:close/>
                  <a:moveTo>
                    <a:pt x="29" y="26"/>
                  </a:moveTo>
                  <a:lnTo>
                    <a:pt x="29" y="26"/>
                  </a:lnTo>
                  <a:lnTo>
                    <a:pt x="29" y="26"/>
                  </a:lnTo>
                  <a:close/>
                  <a:moveTo>
                    <a:pt x="29" y="26"/>
                  </a:moveTo>
                  <a:lnTo>
                    <a:pt x="29" y="26"/>
                  </a:lnTo>
                  <a:lnTo>
                    <a:pt x="29" y="26"/>
                  </a:lnTo>
                  <a:close/>
                  <a:moveTo>
                    <a:pt x="29" y="26"/>
                  </a:moveTo>
                  <a:lnTo>
                    <a:pt x="29" y="26"/>
                  </a:lnTo>
                  <a:lnTo>
                    <a:pt x="29" y="26"/>
                  </a:lnTo>
                  <a:close/>
                  <a:moveTo>
                    <a:pt x="29" y="26"/>
                  </a:moveTo>
                  <a:lnTo>
                    <a:pt x="31" y="26"/>
                  </a:lnTo>
                  <a:lnTo>
                    <a:pt x="29" y="26"/>
                  </a:lnTo>
                  <a:close/>
                  <a:moveTo>
                    <a:pt x="31" y="26"/>
                  </a:moveTo>
                  <a:lnTo>
                    <a:pt x="31" y="26"/>
                  </a:lnTo>
                  <a:lnTo>
                    <a:pt x="31" y="26"/>
                  </a:lnTo>
                  <a:close/>
                  <a:moveTo>
                    <a:pt x="31" y="26"/>
                  </a:moveTo>
                  <a:lnTo>
                    <a:pt x="31" y="26"/>
                  </a:lnTo>
                  <a:lnTo>
                    <a:pt x="31" y="26"/>
                  </a:lnTo>
                  <a:close/>
                  <a:moveTo>
                    <a:pt x="31" y="26"/>
                  </a:moveTo>
                  <a:lnTo>
                    <a:pt x="31" y="26"/>
                  </a:lnTo>
                  <a:lnTo>
                    <a:pt x="31" y="26"/>
                  </a:lnTo>
                  <a:close/>
                  <a:moveTo>
                    <a:pt x="31" y="26"/>
                  </a:moveTo>
                  <a:lnTo>
                    <a:pt x="31" y="26"/>
                  </a:lnTo>
                  <a:lnTo>
                    <a:pt x="31" y="26"/>
                  </a:lnTo>
                  <a:close/>
                  <a:moveTo>
                    <a:pt x="31" y="26"/>
                  </a:moveTo>
                  <a:lnTo>
                    <a:pt x="31" y="26"/>
                  </a:lnTo>
                  <a:lnTo>
                    <a:pt x="31" y="26"/>
                  </a:lnTo>
                  <a:close/>
                  <a:moveTo>
                    <a:pt x="31" y="26"/>
                  </a:moveTo>
                  <a:lnTo>
                    <a:pt x="31" y="26"/>
                  </a:lnTo>
                  <a:lnTo>
                    <a:pt x="31" y="26"/>
                  </a:lnTo>
                  <a:close/>
                  <a:moveTo>
                    <a:pt x="31" y="26"/>
                  </a:moveTo>
                  <a:lnTo>
                    <a:pt x="31" y="26"/>
                  </a:lnTo>
                  <a:lnTo>
                    <a:pt x="31" y="26"/>
                  </a:lnTo>
                  <a:close/>
                  <a:moveTo>
                    <a:pt x="31" y="26"/>
                  </a:moveTo>
                  <a:lnTo>
                    <a:pt x="31" y="26"/>
                  </a:lnTo>
                  <a:lnTo>
                    <a:pt x="31" y="26"/>
                  </a:lnTo>
                  <a:close/>
                  <a:moveTo>
                    <a:pt x="31" y="24"/>
                  </a:moveTo>
                  <a:lnTo>
                    <a:pt x="31" y="24"/>
                  </a:lnTo>
                  <a:lnTo>
                    <a:pt x="31" y="24"/>
                  </a:lnTo>
                  <a:close/>
                  <a:moveTo>
                    <a:pt x="31" y="24"/>
                  </a:moveTo>
                  <a:lnTo>
                    <a:pt x="31" y="24"/>
                  </a:lnTo>
                  <a:lnTo>
                    <a:pt x="31" y="24"/>
                  </a:lnTo>
                  <a:close/>
                  <a:moveTo>
                    <a:pt x="33" y="24"/>
                  </a:moveTo>
                  <a:lnTo>
                    <a:pt x="33" y="24"/>
                  </a:lnTo>
                  <a:lnTo>
                    <a:pt x="33" y="24"/>
                  </a:lnTo>
                  <a:close/>
                  <a:moveTo>
                    <a:pt x="33" y="24"/>
                  </a:moveTo>
                  <a:lnTo>
                    <a:pt x="33" y="24"/>
                  </a:lnTo>
                  <a:lnTo>
                    <a:pt x="33" y="24"/>
                  </a:lnTo>
                  <a:close/>
                  <a:moveTo>
                    <a:pt x="33" y="24"/>
                  </a:moveTo>
                  <a:lnTo>
                    <a:pt x="33" y="24"/>
                  </a:lnTo>
                  <a:lnTo>
                    <a:pt x="33" y="24"/>
                  </a:lnTo>
                  <a:close/>
                  <a:moveTo>
                    <a:pt x="0" y="2"/>
                  </a:moveTo>
                  <a:lnTo>
                    <a:pt x="0" y="0"/>
                  </a:lnTo>
                  <a:lnTo>
                    <a:pt x="0" y="0"/>
                  </a:lnTo>
                  <a:lnTo>
                    <a:pt x="0" y="2"/>
                  </a:lnTo>
                  <a:close/>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23" name="Freeform 684">
              <a:extLst>
                <a:ext uri="{FF2B5EF4-FFF2-40B4-BE49-F238E27FC236}">
                  <a16:creationId xmlns:a16="http://schemas.microsoft.com/office/drawing/2014/main" id="{43C02BBA-B5D9-35D5-391F-D432F0B442D7}"/>
                </a:ext>
              </a:extLst>
            </p:cNvPr>
            <p:cNvSpPr>
              <a:spLocks noEditPoints="1"/>
            </p:cNvSpPr>
            <p:nvPr/>
          </p:nvSpPr>
          <p:spPr bwMode="auto">
            <a:xfrm>
              <a:off x="9480224" y="5035518"/>
              <a:ext cx="3644" cy="2551"/>
            </a:xfrm>
            <a:custGeom>
              <a:avLst/>
              <a:gdLst>
                <a:gd name="T0" fmla="*/ 0 w 6"/>
                <a:gd name="T1" fmla="*/ 4 h 4"/>
                <a:gd name="T2" fmla="*/ 0 w 6"/>
                <a:gd name="T3" fmla="*/ 4 h 4"/>
                <a:gd name="T4" fmla="*/ 0 w 6"/>
                <a:gd name="T5" fmla="*/ 4 h 4"/>
                <a:gd name="T6" fmla="*/ 0 w 6"/>
                <a:gd name="T7" fmla="*/ 4 h 4"/>
                <a:gd name="T8" fmla="*/ 1 w 6"/>
                <a:gd name="T9" fmla="*/ 4 h 4"/>
                <a:gd name="T10" fmla="*/ 1 w 6"/>
                <a:gd name="T11" fmla="*/ 4 h 4"/>
                <a:gd name="T12" fmla="*/ 1 w 6"/>
                <a:gd name="T13" fmla="*/ 4 h 4"/>
                <a:gd name="T14" fmla="*/ 1 w 6"/>
                <a:gd name="T15" fmla="*/ 4 h 4"/>
                <a:gd name="T16" fmla="*/ 1 w 6"/>
                <a:gd name="T17" fmla="*/ 4 h 4"/>
                <a:gd name="T18" fmla="*/ 1 w 6"/>
                <a:gd name="T19" fmla="*/ 4 h 4"/>
                <a:gd name="T20" fmla="*/ 1 w 6"/>
                <a:gd name="T21" fmla="*/ 4 h 4"/>
                <a:gd name="T22" fmla="*/ 1 w 6"/>
                <a:gd name="T23" fmla="*/ 4 h 4"/>
                <a:gd name="T24" fmla="*/ 1 w 6"/>
                <a:gd name="T25" fmla="*/ 4 h 4"/>
                <a:gd name="T26" fmla="*/ 1 w 6"/>
                <a:gd name="T27" fmla="*/ 4 h 4"/>
                <a:gd name="T28" fmla="*/ 1 w 6"/>
                <a:gd name="T29" fmla="*/ 4 h 4"/>
                <a:gd name="T30" fmla="*/ 6 w 6"/>
                <a:gd name="T31" fmla="*/ 0 h 4"/>
                <a:gd name="T32" fmla="*/ 1 w 6"/>
                <a:gd name="T33" fmla="*/ 4 h 4"/>
                <a:gd name="T34" fmla="*/ 6 w 6"/>
                <a:gd name="T35" fmla="*/ 0 h 4"/>
                <a:gd name="T36" fmla="*/ 6 w 6"/>
                <a:gd name="T3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 h="4">
                  <a:moveTo>
                    <a:pt x="0" y="4"/>
                  </a:moveTo>
                  <a:cubicBezTo>
                    <a:pt x="0" y="4"/>
                    <a:pt x="0" y="4"/>
                    <a:pt x="0" y="4"/>
                  </a:cubicBezTo>
                  <a:close/>
                  <a:moveTo>
                    <a:pt x="0" y="4"/>
                  </a:moveTo>
                  <a:cubicBezTo>
                    <a:pt x="0" y="4"/>
                    <a:pt x="0" y="4"/>
                    <a:pt x="0" y="4"/>
                  </a:cubicBezTo>
                  <a:close/>
                  <a:moveTo>
                    <a:pt x="1" y="4"/>
                  </a:moveTo>
                  <a:cubicBezTo>
                    <a:pt x="1" y="4"/>
                    <a:pt x="1" y="4"/>
                    <a:pt x="1" y="4"/>
                  </a:cubicBezTo>
                  <a:close/>
                  <a:moveTo>
                    <a:pt x="1" y="4"/>
                  </a:moveTo>
                  <a:cubicBezTo>
                    <a:pt x="1" y="4"/>
                    <a:pt x="1" y="4"/>
                    <a:pt x="1" y="4"/>
                  </a:cubicBezTo>
                  <a:close/>
                  <a:moveTo>
                    <a:pt x="1" y="4"/>
                  </a:moveTo>
                  <a:cubicBezTo>
                    <a:pt x="1" y="4"/>
                    <a:pt x="1" y="4"/>
                    <a:pt x="1" y="4"/>
                  </a:cubicBezTo>
                  <a:close/>
                  <a:moveTo>
                    <a:pt x="1" y="4"/>
                  </a:moveTo>
                  <a:cubicBezTo>
                    <a:pt x="1" y="4"/>
                    <a:pt x="1" y="4"/>
                    <a:pt x="1" y="4"/>
                  </a:cubicBezTo>
                  <a:close/>
                  <a:moveTo>
                    <a:pt x="1" y="4"/>
                  </a:moveTo>
                  <a:cubicBezTo>
                    <a:pt x="1" y="4"/>
                    <a:pt x="1" y="4"/>
                    <a:pt x="1" y="4"/>
                  </a:cubicBezTo>
                  <a:close/>
                  <a:moveTo>
                    <a:pt x="1" y="4"/>
                  </a:moveTo>
                  <a:cubicBezTo>
                    <a:pt x="3" y="3"/>
                    <a:pt x="4" y="1"/>
                    <a:pt x="6" y="0"/>
                  </a:cubicBezTo>
                  <a:cubicBezTo>
                    <a:pt x="4" y="1"/>
                    <a:pt x="3" y="3"/>
                    <a:pt x="1" y="4"/>
                  </a:cubicBezTo>
                  <a:close/>
                  <a:moveTo>
                    <a:pt x="6" y="0"/>
                  </a:moveTo>
                  <a:cubicBezTo>
                    <a:pt x="6" y="0"/>
                    <a:pt x="6" y="0"/>
                    <a:pt x="6" y="0"/>
                  </a:cubicBezTo>
                  <a:close/>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24" name="Freeform 685">
              <a:extLst>
                <a:ext uri="{FF2B5EF4-FFF2-40B4-BE49-F238E27FC236}">
                  <a16:creationId xmlns:a16="http://schemas.microsoft.com/office/drawing/2014/main" id="{E5E9425D-B870-6005-ABCE-04025F345B7B}"/>
                </a:ext>
              </a:extLst>
            </p:cNvPr>
            <p:cNvSpPr>
              <a:spLocks noEditPoints="1"/>
            </p:cNvSpPr>
            <p:nvPr/>
          </p:nvSpPr>
          <p:spPr bwMode="auto">
            <a:xfrm>
              <a:off x="9458359" y="5000169"/>
              <a:ext cx="10568" cy="9839"/>
            </a:xfrm>
            <a:custGeom>
              <a:avLst/>
              <a:gdLst>
                <a:gd name="T0" fmla="*/ 16 w 17"/>
                <a:gd name="T1" fmla="*/ 16 h 16"/>
                <a:gd name="T2" fmla="*/ 16 w 17"/>
                <a:gd name="T3" fmla="*/ 16 h 16"/>
                <a:gd name="T4" fmla="*/ 16 w 17"/>
                <a:gd name="T5" fmla="*/ 16 h 16"/>
                <a:gd name="T6" fmla="*/ 16 w 17"/>
                <a:gd name="T7" fmla="*/ 16 h 16"/>
                <a:gd name="T8" fmla="*/ 16 w 17"/>
                <a:gd name="T9" fmla="*/ 16 h 16"/>
                <a:gd name="T10" fmla="*/ 16 w 17"/>
                <a:gd name="T11" fmla="*/ 16 h 16"/>
                <a:gd name="T12" fmla="*/ 17 w 17"/>
                <a:gd name="T13" fmla="*/ 16 h 16"/>
                <a:gd name="T14" fmla="*/ 17 w 17"/>
                <a:gd name="T15" fmla="*/ 16 h 16"/>
                <a:gd name="T16" fmla="*/ 17 w 17"/>
                <a:gd name="T17" fmla="*/ 16 h 16"/>
                <a:gd name="T18" fmla="*/ 17 w 17"/>
                <a:gd name="T19" fmla="*/ 16 h 16"/>
                <a:gd name="T20" fmla="*/ 17 w 17"/>
                <a:gd name="T21" fmla="*/ 16 h 16"/>
                <a:gd name="T22" fmla="*/ 17 w 17"/>
                <a:gd name="T23" fmla="*/ 16 h 16"/>
                <a:gd name="T24" fmla="*/ 17 w 17"/>
                <a:gd name="T25" fmla="*/ 15 h 16"/>
                <a:gd name="T26" fmla="*/ 17 w 17"/>
                <a:gd name="T27" fmla="*/ 15 h 16"/>
                <a:gd name="T28" fmla="*/ 17 w 17"/>
                <a:gd name="T29" fmla="*/ 15 h 16"/>
                <a:gd name="T30" fmla="*/ 17 w 17"/>
                <a:gd name="T31" fmla="*/ 15 h 16"/>
                <a:gd name="T32" fmla="*/ 0 w 17"/>
                <a:gd name="T33" fmla="*/ 1 h 16"/>
                <a:gd name="T34" fmla="*/ 0 w 17"/>
                <a:gd name="T35" fmla="*/ 0 h 16"/>
                <a:gd name="T36" fmla="*/ 0 w 17"/>
                <a:gd name="T37" fmla="*/ 0 h 16"/>
                <a:gd name="T38" fmla="*/ 0 w 17"/>
                <a:gd name="T39"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16">
                  <a:moveTo>
                    <a:pt x="16" y="16"/>
                  </a:moveTo>
                  <a:cubicBezTo>
                    <a:pt x="16" y="16"/>
                    <a:pt x="16" y="16"/>
                    <a:pt x="16" y="16"/>
                  </a:cubicBezTo>
                  <a:close/>
                  <a:moveTo>
                    <a:pt x="16" y="16"/>
                  </a:moveTo>
                  <a:cubicBezTo>
                    <a:pt x="16" y="16"/>
                    <a:pt x="16" y="16"/>
                    <a:pt x="16" y="16"/>
                  </a:cubicBezTo>
                  <a:close/>
                  <a:moveTo>
                    <a:pt x="16" y="16"/>
                  </a:moveTo>
                  <a:cubicBezTo>
                    <a:pt x="16" y="16"/>
                    <a:pt x="16" y="16"/>
                    <a:pt x="16" y="16"/>
                  </a:cubicBezTo>
                  <a:close/>
                  <a:moveTo>
                    <a:pt x="17" y="16"/>
                  </a:moveTo>
                  <a:cubicBezTo>
                    <a:pt x="17" y="16"/>
                    <a:pt x="17" y="16"/>
                    <a:pt x="17" y="16"/>
                  </a:cubicBezTo>
                  <a:close/>
                  <a:moveTo>
                    <a:pt x="17" y="16"/>
                  </a:moveTo>
                  <a:cubicBezTo>
                    <a:pt x="17" y="16"/>
                    <a:pt x="17" y="16"/>
                    <a:pt x="17" y="16"/>
                  </a:cubicBezTo>
                  <a:close/>
                  <a:moveTo>
                    <a:pt x="17" y="16"/>
                  </a:moveTo>
                  <a:cubicBezTo>
                    <a:pt x="17" y="16"/>
                    <a:pt x="17" y="16"/>
                    <a:pt x="17" y="16"/>
                  </a:cubicBezTo>
                  <a:close/>
                  <a:moveTo>
                    <a:pt x="17" y="15"/>
                  </a:moveTo>
                  <a:cubicBezTo>
                    <a:pt x="17" y="15"/>
                    <a:pt x="17" y="15"/>
                    <a:pt x="17" y="15"/>
                  </a:cubicBezTo>
                  <a:close/>
                  <a:moveTo>
                    <a:pt x="17" y="15"/>
                  </a:moveTo>
                  <a:cubicBezTo>
                    <a:pt x="17" y="15"/>
                    <a:pt x="17" y="15"/>
                    <a:pt x="17" y="15"/>
                  </a:cubicBezTo>
                  <a:close/>
                  <a:moveTo>
                    <a:pt x="0" y="1"/>
                  </a:moveTo>
                  <a:cubicBezTo>
                    <a:pt x="0" y="1"/>
                    <a:pt x="0" y="0"/>
                    <a:pt x="0" y="0"/>
                  </a:cubicBezTo>
                  <a:cubicBezTo>
                    <a:pt x="0" y="0"/>
                    <a:pt x="0" y="0"/>
                    <a:pt x="0" y="0"/>
                  </a:cubicBezTo>
                  <a:cubicBezTo>
                    <a:pt x="0" y="0"/>
                    <a:pt x="0" y="1"/>
                    <a:pt x="0" y="1"/>
                  </a:cubicBezTo>
                  <a:close/>
                </a:path>
              </a:pathLst>
            </a:custGeom>
            <a:solidFill>
              <a:srgbClr val="B1B3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25" name="Freeform 686">
              <a:extLst>
                <a:ext uri="{FF2B5EF4-FFF2-40B4-BE49-F238E27FC236}">
                  <a16:creationId xmlns:a16="http://schemas.microsoft.com/office/drawing/2014/main" id="{EBEA263E-1431-0465-C9E9-CD372723B117}"/>
                </a:ext>
              </a:extLst>
            </p:cNvPr>
            <p:cNvSpPr>
              <a:spLocks/>
            </p:cNvSpPr>
            <p:nvPr/>
          </p:nvSpPr>
          <p:spPr bwMode="auto">
            <a:xfrm>
              <a:off x="9319878" y="5015110"/>
              <a:ext cx="120624" cy="55757"/>
            </a:xfrm>
            <a:custGeom>
              <a:avLst/>
              <a:gdLst>
                <a:gd name="T0" fmla="*/ 0 w 331"/>
                <a:gd name="T1" fmla="*/ 136 h 153"/>
                <a:gd name="T2" fmla="*/ 324 w 331"/>
                <a:gd name="T3" fmla="*/ 0 h 153"/>
                <a:gd name="T4" fmla="*/ 331 w 331"/>
                <a:gd name="T5" fmla="*/ 19 h 153"/>
                <a:gd name="T6" fmla="*/ 7 w 331"/>
                <a:gd name="T7" fmla="*/ 153 h 153"/>
                <a:gd name="T8" fmla="*/ 0 w 331"/>
                <a:gd name="T9" fmla="*/ 136 h 153"/>
              </a:gdLst>
              <a:ahLst/>
              <a:cxnLst>
                <a:cxn ang="0">
                  <a:pos x="T0" y="T1"/>
                </a:cxn>
                <a:cxn ang="0">
                  <a:pos x="T2" y="T3"/>
                </a:cxn>
                <a:cxn ang="0">
                  <a:pos x="T4" y="T5"/>
                </a:cxn>
                <a:cxn ang="0">
                  <a:pos x="T6" y="T7"/>
                </a:cxn>
                <a:cxn ang="0">
                  <a:pos x="T8" y="T9"/>
                </a:cxn>
              </a:cxnLst>
              <a:rect l="0" t="0" r="r" b="b"/>
              <a:pathLst>
                <a:path w="331" h="153">
                  <a:moveTo>
                    <a:pt x="0" y="136"/>
                  </a:moveTo>
                  <a:lnTo>
                    <a:pt x="324" y="0"/>
                  </a:lnTo>
                  <a:lnTo>
                    <a:pt x="331" y="19"/>
                  </a:lnTo>
                  <a:lnTo>
                    <a:pt x="7" y="153"/>
                  </a:lnTo>
                  <a:lnTo>
                    <a:pt x="0" y="136"/>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26" name="Freeform 687">
              <a:extLst>
                <a:ext uri="{FF2B5EF4-FFF2-40B4-BE49-F238E27FC236}">
                  <a16:creationId xmlns:a16="http://schemas.microsoft.com/office/drawing/2014/main" id="{49D7D5D8-A3F3-5472-DA45-523AE3277928}"/>
                </a:ext>
              </a:extLst>
            </p:cNvPr>
            <p:cNvSpPr>
              <a:spLocks/>
            </p:cNvSpPr>
            <p:nvPr/>
          </p:nvSpPr>
          <p:spPr bwMode="auto">
            <a:xfrm>
              <a:off x="9202898" y="5068316"/>
              <a:ext cx="146862" cy="137387"/>
            </a:xfrm>
            <a:custGeom>
              <a:avLst/>
              <a:gdLst>
                <a:gd name="T0" fmla="*/ 0 w 403"/>
                <a:gd name="T1" fmla="*/ 125 h 377"/>
                <a:gd name="T2" fmla="*/ 297 w 403"/>
                <a:gd name="T3" fmla="*/ 0 h 377"/>
                <a:gd name="T4" fmla="*/ 403 w 403"/>
                <a:gd name="T5" fmla="*/ 253 h 377"/>
                <a:gd name="T6" fmla="*/ 108 w 403"/>
                <a:gd name="T7" fmla="*/ 377 h 377"/>
                <a:gd name="T8" fmla="*/ 0 w 403"/>
                <a:gd name="T9" fmla="*/ 125 h 377"/>
              </a:gdLst>
              <a:ahLst/>
              <a:cxnLst>
                <a:cxn ang="0">
                  <a:pos x="T0" y="T1"/>
                </a:cxn>
                <a:cxn ang="0">
                  <a:pos x="T2" y="T3"/>
                </a:cxn>
                <a:cxn ang="0">
                  <a:pos x="T4" y="T5"/>
                </a:cxn>
                <a:cxn ang="0">
                  <a:pos x="T6" y="T7"/>
                </a:cxn>
                <a:cxn ang="0">
                  <a:pos x="T8" y="T9"/>
                </a:cxn>
              </a:cxnLst>
              <a:rect l="0" t="0" r="r" b="b"/>
              <a:pathLst>
                <a:path w="403" h="377">
                  <a:moveTo>
                    <a:pt x="0" y="125"/>
                  </a:moveTo>
                  <a:lnTo>
                    <a:pt x="297" y="0"/>
                  </a:lnTo>
                  <a:lnTo>
                    <a:pt x="403" y="253"/>
                  </a:lnTo>
                  <a:lnTo>
                    <a:pt x="108" y="377"/>
                  </a:lnTo>
                  <a:lnTo>
                    <a:pt x="0" y="125"/>
                  </a:lnTo>
                  <a:close/>
                </a:path>
              </a:pathLst>
            </a:custGeom>
            <a:solidFill>
              <a:srgbClr val="9294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27" name="Freeform 688">
              <a:extLst>
                <a:ext uri="{FF2B5EF4-FFF2-40B4-BE49-F238E27FC236}">
                  <a16:creationId xmlns:a16="http://schemas.microsoft.com/office/drawing/2014/main" id="{1D7AFC20-CF97-9CEC-59EB-5FEB70FB46C5}"/>
                </a:ext>
              </a:extLst>
            </p:cNvPr>
            <p:cNvSpPr>
              <a:spLocks/>
            </p:cNvSpPr>
            <p:nvPr/>
          </p:nvSpPr>
          <p:spPr bwMode="auto">
            <a:xfrm>
              <a:off x="9513386" y="5058477"/>
              <a:ext cx="154515" cy="156337"/>
            </a:xfrm>
            <a:custGeom>
              <a:avLst/>
              <a:gdLst>
                <a:gd name="T0" fmla="*/ 0 w 424"/>
                <a:gd name="T1" fmla="*/ 125 h 429"/>
                <a:gd name="T2" fmla="*/ 296 w 424"/>
                <a:gd name="T3" fmla="*/ 0 h 429"/>
                <a:gd name="T4" fmla="*/ 424 w 424"/>
                <a:gd name="T5" fmla="*/ 305 h 429"/>
                <a:gd name="T6" fmla="*/ 128 w 424"/>
                <a:gd name="T7" fmla="*/ 429 h 429"/>
                <a:gd name="T8" fmla="*/ 0 w 424"/>
                <a:gd name="T9" fmla="*/ 125 h 429"/>
              </a:gdLst>
              <a:ahLst/>
              <a:cxnLst>
                <a:cxn ang="0">
                  <a:pos x="T0" y="T1"/>
                </a:cxn>
                <a:cxn ang="0">
                  <a:pos x="T2" y="T3"/>
                </a:cxn>
                <a:cxn ang="0">
                  <a:pos x="T4" y="T5"/>
                </a:cxn>
                <a:cxn ang="0">
                  <a:pos x="T6" y="T7"/>
                </a:cxn>
                <a:cxn ang="0">
                  <a:pos x="T8" y="T9"/>
                </a:cxn>
              </a:cxnLst>
              <a:rect l="0" t="0" r="r" b="b"/>
              <a:pathLst>
                <a:path w="424" h="429">
                  <a:moveTo>
                    <a:pt x="0" y="125"/>
                  </a:moveTo>
                  <a:lnTo>
                    <a:pt x="296" y="0"/>
                  </a:lnTo>
                  <a:lnTo>
                    <a:pt x="424" y="305"/>
                  </a:lnTo>
                  <a:lnTo>
                    <a:pt x="128" y="429"/>
                  </a:lnTo>
                  <a:lnTo>
                    <a:pt x="0" y="125"/>
                  </a:lnTo>
                  <a:close/>
                </a:path>
              </a:pathLst>
            </a:custGeom>
            <a:solidFill>
              <a:srgbClr val="9294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28" name="Freeform 689">
              <a:extLst>
                <a:ext uri="{FF2B5EF4-FFF2-40B4-BE49-F238E27FC236}">
                  <a16:creationId xmlns:a16="http://schemas.microsoft.com/office/drawing/2014/main" id="{4658F4F3-762A-156C-3AB4-C57F5F5F00F8}"/>
                </a:ext>
              </a:extLst>
            </p:cNvPr>
            <p:cNvSpPr>
              <a:spLocks/>
            </p:cNvSpPr>
            <p:nvPr/>
          </p:nvSpPr>
          <p:spPr bwMode="auto">
            <a:xfrm>
              <a:off x="9636196" y="5005270"/>
              <a:ext cx="155244" cy="156337"/>
            </a:xfrm>
            <a:custGeom>
              <a:avLst/>
              <a:gdLst>
                <a:gd name="T0" fmla="*/ 0 w 426"/>
                <a:gd name="T1" fmla="*/ 124 h 429"/>
                <a:gd name="T2" fmla="*/ 296 w 426"/>
                <a:gd name="T3" fmla="*/ 0 h 429"/>
                <a:gd name="T4" fmla="*/ 426 w 426"/>
                <a:gd name="T5" fmla="*/ 305 h 429"/>
                <a:gd name="T6" fmla="*/ 130 w 426"/>
                <a:gd name="T7" fmla="*/ 429 h 429"/>
                <a:gd name="T8" fmla="*/ 0 w 426"/>
                <a:gd name="T9" fmla="*/ 124 h 429"/>
              </a:gdLst>
              <a:ahLst/>
              <a:cxnLst>
                <a:cxn ang="0">
                  <a:pos x="T0" y="T1"/>
                </a:cxn>
                <a:cxn ang="0">
                  <a:pos x="T2" y="T3"/>
                </a:cxn>
                <a:cxn ang="0">
                  <a:pos x="T4" y="T5"/>
                </a:cxn>
                <a:cxn ang="0">
                  <a:pos x="T6" y="T7"/>
                </a:cxn>
                <a:cxn ang="0">
                  <a:pos x="T8" y="T9"/>
                </a:cxn>
              </a:cxnLst>
              <a:rect l="0" t="0" r="r" b="b"/>
              <a:pathLst>
                <a:path w="426" h="429">
                  <a:moveTo>
                    <a:pt x="0" y="124"/>
                  </a:moveTo>
                  <a:lnTo>
                    <a:pt x="296" y="0"/>
                  </a:lnTo>
                  <a:lnTo>
                    <a:pt x="426" y="305"/>
                  </a:lnTo>
                  <a:lnTo>
                    <a:pt x="130" y="429"/>
                  </a:lnTo>
                  <a:lnTo>
                    <a:pt x="0" y="124"/>
                  </a:lnTo>
                  <a:close/>
                </a:path>
              </a:pathLst>
            </a:custGeom>
            <a:solidFill>
              <a:srgbClr val="9294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29" name="Freeform 690">
              <a:extLst>
                <a:ext uri="{FF2B5EF4-FFF2-40B4-BE49-F238E27FC236}">
                  <a16:creationId xmlns:a16="http://schemas.microsoft.com/office/drawing/2014/main" id="{8B021636-9223-1B59-E4F2-46D16DC4021F}"/>
                </a:ext>
              </a:extLst>
            </p:cNvPr>
            <p:cNvSpPr>
              <a:spLocks/>
            </p:cNvSpPr>
            <p:nvPr/>
          </p:nvSpPr>
          <p:spPr bwMode="auto">
            <a:xfrm>
              <a:off x="9326074" y="5029323"/>
              <a:ext cx="120624" cy="55757"/>
            </a:xfrm>
            <a:custGeom>
              <a:avLst/>
              <a:gdLst>
                <a:gd name="T0" fmla="*/ 0 w 331"/>
                <a:gd name="T1" fmla="*/ 136 h 153"/>
                <a:gd name="T2" fmla="*/ 322 w 331"/>
                <a:gd name="T3" fmla="*/ 0 h 153"/>
                <a:gd name="T4" fmla="*/ 331 w 331"/>
                <a:gd name="T5" fmla="*/ 19 h 153"/>
                <a:gd name="T6" fmla="*/ 7 w 331"/>
                <a:gd name="T7" fmla="*/ 153 h 153"/>
                <a:gd name="T8" fmla="*/ 0 w 331"/>
                <a:gd name="T9" fmla="*/ 136 h 153"/>
              </a:gdLst>
              <a:ahLst/>
              <a:cxnLst>
                <a:cxn ang="0">
                  <a:pos x="T0" y="T1"/>
                </a:cxn>
                <a:cxn ang="0">
                  <a:pos x="T2" y="T3"/>
                </a:cxn>
                <a:cxn ang="0">
                  <a:pos x="T4" y="T5"/>
                </a:cxn>
                <a:cxn ang="0">
                  <a:pos x="T6" y="T7"/>
                </a:cxn>
                <a:cxn ang="0">
                  <a:pos x="T8" y="T9"/>
                </a:cxn>
              </a:cxnLst>
              <a:rect l="0" t="0" r="r" b="b"/>
              <a:pathLst>
                <a:path w="331" h="153">
                  <a:moveTo>
                    <a:pt x="0" y="136"/>
                  </a:moveTo>
                  <a:lnTo>
                    <a:pt x="322" y="0"/>
                  </a:lnTo>
                  <a:lnTo>
                    <a:pt x="331" y="19"/>
                  </a:lnTo>
                  <a:lnTo>
                    <a:pt x="7" y="153"/>
                  </a:lnTo>
                  <a:lnTo>
                    <a:pt x="0" y="136"/>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30" name="Freeform 691">
              <a:extLst>
                <a:ext uri="{FF2B5EF4-FFF2-40B4-BE49-F238E27FC236}">
                  <a16:creationId xmlns:a16="http://schemas.microsoft.com/office/drawing/2014/main" id="{2B9BF22C-E55A-2046-0B6A-498D2CD28C3D}"/>
                </a:ext>
              </a:extLst>
            </p:cNvPr>
            <p:cNvSpPr>
              <a:spLocks/>
            </p:cNvSpPr>
            <p:nvPr/>
          </p:nvSpPr>
          <p:spPr bwMode="auto">
            <a:xfrm>
              <a:off x="9331904" y="5043535"/>
              <a:ext cx="120988" cy="56485"/>
            </a:xfrm>
            <a:custGeom>
              <a:avLst/>
              <a:gdLst>
                <a:gd name="T0" fmla="*/ 0 w 332"/>
                <a:gd name="T1" fmla="*/ 137 h 155"/>
                <a:gd name="T2" fmla="*/ 323 w 332"/>
                <a:gd name="T3" fmla="*/ 0 h 155"/>
                <a:gd name="T4" fmla="*/ 332 w 332"/>
                <a:gd name="T5" fmla="*/ 19 h 155"/>
                <a:gd name="T6" fmla="*/ 8 w 332"/>
                <a:gd name="T7" fmla="*/ 155 h 155"/>
                <a:gd name="T8" fmla="*/ 0 w 332"/>
                <a:gd name="T9" fmla="*/ 137 h 155"/>
              </a:gdLst>
              <a:ahLst/>
              <a:cxnLst>
                <a:cxn ang="0">
                  <a:pos x="T0" y="T1"/>
                </a:cxn>
                <a:cxn ang="0">
                  <a:pos x="T2" y="T3"/>
                </a:cxn>
                <a:cxn ang="0">
                  <a:pos x="T4" y="T5"/>
                </a:cxn>
                <a:cxn ang="0">
                  <a:pos x="T6" y="T7"/>
                </a:cxn>
                <a:cxn ang="0">
                  <a:pos x="T8" y="T9"/>
                </a:cxn>
              </a:cxnLst>
              <a:rect l="0" t="0" r="r" b="b"/>
              <a:pathLst>
                <a:path w="332" h="155">
                  <a:moveTo>
                    <a:pt x="0" y="137"/>
                  </a:moveTo>
                  <a:lnTo>
                    <a:pt x="323" y="0"/>
                  </a:lnTo>
                  <a:lnTo>
                    <a:pt x="332" y="19"/>
                  </a:lnTo>
                  <a:lnTo>
                    <a:pt x="8" y="155"/>
                  </a:lnTo>
                  <a:lnTo>
                    <a:pt x="0" y="137"/>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31" name="Freeform 692">
              <a:extLst>
                <a:ext uri="{FF2B5EF4-FFF2-40B4-BE49-F238E27FC236}">
                  <a16:creationId xmlns:a16="http://schemas.microsoft.com/office/drawing/2014/main" id="{70E78C42-E6E2-F0B7-4BF7-3B1DA770EC3E}"/>
                </a:ext>
              </a:extLst>
            </p:cNvPr>
            <p:cNvSpPr>
              <a:spLocks/>
            </p:cNvSpPr>
            <p:nvPr/>
          </p:nvSpPr>
          <p:spPr bwMode="auto">
            <a:xfrm>
              <a:off x="9338099" y="5058477"/>
              <a:ext cx="120259" cy="56121"/>
            </a:xfrm>
            <a:custGeom>
              <a:avLst/>
              <a:gdLst>
                <a:gd name="T0" fmla="*/ 0 w 330"/>
                <a:gd name="T1" fmla="*/ 135 h 154"/>
                <a:gd name="T2" fmla="*/ 323 w 330"/>
                <a:gd name="T3" fmla="*/ 0 h 154"/>
                <a:gd name="T4" fmla="*/ 330 w 330"/>
                <a:gd name="T5" fmla="*/ 17 h 154"/>
                <a:gd name="T6" fmla="*/ 9 w 330"/>
                <a:gd name="T7" fmla="*/ 154 h 154"/>
                <a:gd name="T8" fmla="*/ 0 w 330"/>
                <a:gd name="T9" fmla="*/ 135 h 154"/>
              </a:gdLst>
              <a:ahLst/>
              <a:cxnLst>
                <a:cxn ang="0">
                  <a:pos x="T0" y="T1"/>
                </a:cxn>
                <a:cxn ang="0">
                  <a:pos x="T2" y="T3"/>
                </a:cxn>
                <a:cxn ang="0">
                  <a:pos x="T4" y="T5"/>
                </a:cxn>
                <a:cxn ang="0">
                  <a:pos x="T6" y="T7"/>
                </a:cxn>
                <a:cxn ang="0">
                  <a:pos x="T8" y="T9"/>
                </a:cxn>
              </a:cxnLst>
              <a:rect l="0" t="0" r="r" b="b"/>
              <a:pathLst>
                <a:path w="330" h="154">
                  <a:moveTo>
                    <a:pt x="0" y="135"/>
                  </a:moveTo>
                  <a:lnTo>
                    <a:pt x="323" y="0"/>
                  </a:lnTo>
                  <a:lnTo>
                    <a:pt x="330" y="17"/>
                  </a:lnTo>
                  <a:lnTo>
                    <a:pt x="9" y="154"/>
                  </a:lnTo>
                  <a:lnTo>
                    <a:pt x="0" y="135"/>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32" name="Freeform 693">
              <a:extLst>
                <a:ext uri="{FF2B5EF4-FFF2-40B4-BE49-F238E27FC236}">
                  <a16:creationId xmlns:a16="http://schemas.microsoft.com/office/drawing/2014/main" id="{ACC2AA87-9407-FF95-01B1-2F36CC92E464}"/>
                </a:ext>
              </a:extLst>
            </p:cNvPr>
            <p:cNvSpPr>
              <a:spLocks/>
            </p:cNvSpPr>
            <p:nvPr/>
          </p:nvSpPr>
          <p:spPr bwMode="auto">
            <a:xfrm>
              <a:off x="9344295" y="5072689"/>
              <a:ext cx="120259" cy="56121"/>
            </a:xfrm>
            <a:custGeom>
              <a:avLst/>
              <a:gdLst>
                <a:gd name="T0" fmla="*/ 0 w 330"/>
                <a:gd name="T1" fmla="*/ 135 h 154"/>
                <a:gd name="T2" fmla="*/ 323 w 330"/>
                <a:gd name="T3" fmla="*/ 0 h 154"/>
                <a:gd name="T4" fmla="*/ 330 w 330"/>
                <a:gd name="T5" fmla="*/ 17 h 154"/>
                <a:gd name="T6" fmla="*/ 7 w 330"/>
                <a:gd name="T7" fmla="*/ 154 h 154"/>
                <a:gd name="T8" fmla="*/ 0 w 330"/>
                <a:gd name="T9" fmla="*/ 135 h 154"/>
              </a:gdLst>
              <a:ahLst/>
              <a:cxnLst>
                <a:cxn ang="0">
                  <a:pos x="T0" y="T1"/>
                </a:cxn>
                <a:cxn ang="0">
                  <a:pos x="T2" y="T3"/>
                </a:cxn>
                <a:cxn ang="0">
                  <a:pos x="T4" y="T5"/>
                </a:cxn>
                <a:cxn ang="0">
                  <a:pos x="T6" y="T7"/>
                </a:cxn>
                <a:cxn ang="0">
                  <a:pos x="T8" y="T9"/>
                </a:cxn>
              </a:cxnLst>
              <a:rect l="0" t="0" r="r" b="b"/>
              <a:pathLst>
                <a:path w="330" h="154">
                  <a:moveTo>
                    <a:pt x="0" y="135"/>
                  </a:moveTo>
                  <a:lnTo>
                    <a:pt x="323" y="0"/>
                  </a:lnTo>
                  <a:lnTo>
                    <a:pt x="330" y="17"/>
                  </a:lnTo>
                  <a:lnTo>
                    <a:pt x="7" y="154"/>
                  </a:lnTo>
                  <a:lnTo>
                    <a:pt x="0" y="135"/>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33" name="Freeform 694">
              <a:extLst>
                <a:ext uri="{FF2B5EF4-FFF2-40B4-BE49-F238E27FC236}">
                  <a16:creationId xmlns:a16="http://schemas.microsoft.com/office/drawing/2014/main" id="{3A97C79E-53CF-8F04-7A2B-1FD5A19F5649}"/>
                </a:ext>
              </a:extLst>
            </p:cNvPr>
            <p:cNvSpPr>
              <a:spLocks/>
            </p:cNvSpPr>
            <p:nvPr/>
          </p:nvSpPr>
          <p:spPr bwMode="auto">
            <a:xfrm>
              <a:off x="9350489" y="5087265"/>
              <a:ext cx="120259" cy="55757"/>
            </a:xfrm>
            <a:custGeom>
              <a:avLst/>
              <a:gdLst>
                <a:gd name="T0" fmla="*/ 0 w 330"/>
                <a:gd name="T1" fmla="*/ 134 h 153"/>
                <a:gd name="T2" fmla="*/ 322 w 330"/>
                <a:gd name="T3" fmla="*/ 0 h 153"/>
                <a:gd name="T4" fmla="*/ 330 w 330"/>
                <a:gd name="T5" fmla="*/ 17 h 153"/>
                <a:gd name="T6" fmla="*/ 7 w 330"/>
                <a:gd name="T7" fmla="*/ 153 h 153"/>
                <a:gd name="T8" fmla="*/ 0 w 330"/>
                <a:gd name="T9" fmla="*/ 134 h 153"/>
              </a:gdLst>
              <a:ahLst/>
              <a:cxnLst>
                <a:cxn ang="0">
                  <a:pos x="T0" y="T1"/>
                </a:cxn>
                <a:cxn ang="0">
                  <a:pos x="T2" y="T3"/>
                </a:cxn>
                <a:cxn ang="0">
                  <a:pos x="T4" y="T5"/>
                </a:cxn>
                <a:cxn ang="0">
                  <a:pos x="T6" y="T7"/>
                </a:cxn>
                <a:cxn ang="0">
                  <a:pos x="T8" y="T9"/>
                </a:cxn>
              </a:cxnLst>
              <a:rect l="0" t="0" r="r" b="b"/>
              <a:pathLst>
                <a:path w="330" h="153">
                  <a:moveTo>
                    <a:pt x="0" y="134"/>
                  </a:moveTo>
                  <a:lnTo>
                    <a:pt x="322" y="0"/>
                  </a:lnTo>
                  <a:lnTo>
                    <a:pt x="330" y="17"/>
                  </a:lnTo>
                  <a:lnTo>
                    <a:pt x="7" y="153"/>
                  </a:lnTo>
                  <a:lnTo>
                    <a:pt x="0" y="134"/>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34" name="Freeform 695">
              <a:extLst>
                <a:ext uri="{FF2B5EF4-FFF2-40B4-BE49-F238E27FC236}">
                  <a16:creationId xmlns:a16="http://schemas.microsoft.com/office/drawing/2014/main" id="{B2B51EEF-C698-7972-6959-D16A1876F687}"/>
                </a:ext>
              </a:extLst>
            </p:cNvPr>
            <p:cNvSpPr>
              <a:spLocks/>
            </p:cNvSpPr>
            <p:nvPr/>
          </p:nvSpPr>
          <p:spPr bwMode="auto">
            <a:xfrm>
              <a:off x="9356320" y="5101477"/>
              <a:ext cx="120624" cy="55757"/>
            </a:xfrm>
            <a:custGeom>
              <a:avLst/>
              <a:gdLst>
                <a:gd name="T0" fmla="*/ 0 w 331"/>
                <a:gd name="T1" fmla="*/ 136 h 153"/>
                <a:gd name="T2" fmla="*/ 323 w 331"/>
                <a:gd name="T3" fmla="*/ 0 h 153"/>
                <a:gd name="T4" fmla="*/ 331 w 331"/>
                <a:gd name="T5" fmla="*/ 18 h 153"/>
                <a:gd name="T6" fmla="*/ 8 w 331"/>
                <a:gd name="T7" fmla="*/ 153 h 153"/>
                <a:gd name="T8" fmla="*/ 0 w 331"/>
                <a:gd name="T9" fmla="*/ 136 h 153"/>
              </a:gdLst>
              <a:ahLst/>
              <a:cxnLst>
                <a:cxn ang="0">
                  <a:pos x="T0" y="T1"/>
                </a:cxn>
                <a:cxn ang="0">
                  <a:pos x="T2" y="T3"/>
                </a:cxn>
                <a:cxn ang="0">
                  <a:pos x="T4" y="T5"/>
                </a:cxn>
                <a:cxn ang="0">
                  <a:pos x="T6" y="T7"/>
                </a:cxn>
                <a:cxn ang="0">
                  <a:pos x="T8" y="T9"/>
                </a:cxn>
              </a:cxnLst>
              <a:rect l="0" t="0" r="r" b="b"/>
              <a:pathLst>
                <a:path w="331" h="153">
                  <a:moveTo>
                    <a:pt x="0" y="136"/>
                  </a:moveTo>
                  <a:lnTo>
                    <a:pt x="323" y="0"/>
                  </a:lnTo>
                  <a:lnTo>
                    <a:pt x="331" y="18"/>
                  </a:lnTo>
                  <a:lnTo>
                    <a:pt x="8" y="153"/>
                  </a:lnTo>
                  <a:lnTo>
                    <a:pt x="0" y="136"/>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35" name="Freeform 696">
              <a:extLst>
                <a:ext uri="{FF2B5EF4-FFF2-40B4-BE49-F238E27FC236}">
                  <a16:creationId xmlns:a16="http://schemas.microsoft.com/office/drawing/2014/main" id="{8A879735-6722-DF5B-0E9B-BFB97E205D04}"/>
                </a:ext>
              </a:extLst>
            </p:cNvPr>
            <p:cNvSpPr>
              <a:spLocks/>
            </p:cNvSpPr>
            <p:nvPr/>
          </p:nvSpPr>
          <p:spPr bwMode="auto">
            <a:xfrm>
              <a:off x="9245903" y="5115690"/>
              <a:ext cx="236874" cy="104954"/>
            </a:xfrm>
            <a:custGeom>
              <a:avLst/>
              <a:gdLst>
                <a:gd name="T0" fmla="*/ 0 w 650"/>
                <a:gd name="T1" fmla="*/ 271 h 288"/>
                <a:gd name="T2" fmla="*/ 643 w 650"/>
                <a:gd name="T3" fmla="*/ 0 h 288"/>
                <a:gd name="T4" fmla="*/ 650 w 650"/>
                <a:gd name="T5" fmla="*/ 19 h 288"/>
                <a:gd name="T6" fmla="*/ 7 w 650"/>
                <a:gd name="T7" fmla="*/ 288 h 288"/>
                <a:gd name="T8" fmla="*/ 0 w 650"/>
                <a:gd name="T9" fmla="*/ 271 h 288"/>
              </a:gdLst>
              <a:ahLst/>
              <a:cxnLst>
                <a:cxn ang="0">
                  <a:pos x="T0" y="T1"/>
                </a:cxn>
                <a:cxn ang="0">
                  <a:pos x="T2" y="T3"/>
                </a:cxn>
                <a:cxn ang="0">
                  <a:pos x="T4" y="T5"/>
                </a:cxn>
                <a:cxn ang="0">
                  <a:pos x="T6" y="T7"/>
                </a:cxn>
                <a:cxn ang="0">
                  <a:pos x="T8" y="T9"/>
                </a:cxn>
              </a:cxnLst>
              <a:rect l="0" t="0" r="r" b="b"/>
              <a:pathLst>
                <a:path w="650" h="288">
                  <a:moveTo>
                    <a:pt x="0" y="271"/>
                  </a:moveTo>
                  <a:lnTo>
                    <a:pt x="643" y="0"/>
                  </a:lnTo>
                  <a:lnTo>
                    <a:pt x="650" y="19"/>
                  </a:lnTo>
                  <a:lnTo>
                    <a:pt x="7" y="288"/>
                  </a:lnTo>
                  <a:lnTo>
                    <a:pt x="0" y="271"/>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36" name="Freeform 697">
              <a:extLst>
                <a:ext uri="{FF2B5EF4-FFF2-40B4-BE49-F238E27FC236}">
                  <a16:creationId xmlns:a16="http://schemas.microsoft.com/office/drawing/2014/main" id="{9997E0E6-69A3-1032-7162-A2F9229411BD}"/>
                </a:ext>
              </a:extLst>
            </p:cNvPr>
            <p:cNvSpPr>
              <a:spLocks/>
            </p:cNvSpPr>
            <p:nvPr/>
          </p:nvSpPr>
          <p:spPr bwMode="auto">
            <a:xfrm>
              <a:off x="9251373" y="5129903"/>
              <a:ext cx="237603" cy="104954"/>
            </a:xfrm>
            <a:custGeom>
              <a:avLst/>
              <a:gdLst>
                <a:gd name="T0" fmla="*/ 0 w 652"/>
                <a:gd name="T1" fmla="*/ 269 h 288"/>
                <a:gd name="T2" fmla="*/ 643 w 652"/>
                <a:gd name="T3" fmla="*/ 0 h 288"/>
                <a:gd name="T4" fmla="*/ 652 w 652"/>
                <a:gd name="T5" fmla="*/ 17 h 288"/>
                <a:gd name="T6" fmla="*/ 9 w 652"/>
                <a:gd name="T7" fmla="*/ 288 h 288"/>
                <a:gd name="T8" fmla="*/ 0 w 652"/>
                <a:gd name="T9" fmla="*/ 269 h 288"/>
              </a:gdLst>
              <a:ahLst/>
              <a:cxnLst>
                <a:cxn ang="0">
                  <a:pos x="T0" y="T1"/>
                </a:cxn>
                <a:cxn ang="0">
                  <a:pos x="T2" y="T3"/>
                </a:cxn>
                <a:cxn ang="0">
                  <a:pos x="T4" y="T5"/>
                </a:cxn>
                <a:cxn ang="0">
                  <a:pos x="T6" y="T7"/>
                </a:cxn>
                <a:cxn ang="0">
                  <a:pos x="T8" y="T9"/>
                </a:cxn>
              </a:cxnLst>
              <a:rect l="0" t="0" r="r" b="b"/>
              <a:pathLst>
                <a:path w="652" h="288">
                  <a:moveTo>
                    <a:pt x="0" y="269"/>
                  </a:moveTo>
                  <a:lnTo>
                    <a:pt x="643" y="0"/>
                  </a:lnTo>
                  <a:lnTo>
                    <a:pt x="652" y="17"/>
                  </a:lnTo>
                  <a:lnTo>
                    <a:pt x="9" y="288"/>
                  </a:lnTo>
                  <a:lnTo>
                    <a:pt x="0" y="269"/>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37" name="Freeform 698">
              <a:extLst>
                <a:ext uri="{FF2B5EF4-FFF2-40B4-BE49-F238E27FC236}">
                  <a16:creationId xmlns:a16="http://schemas.microsoft.com/office/drawing/2014/main" id="{1EE9C718-4F34-CC99-522C-C1963C761014}"/>
                </a:ext>
              </a:extLst>
            </p:cNvPr>
            <p:cNvSpPr>
              <a:spLocks/>
            </p:cNvSpPr>
            <p:nvPr/>
          </p:nvSpPr>
          <p:spPr bwMode="auto">
            <a:xfrm>
              <a:off x="9257567" y="5144116"/>
              <a:ext cx="236875" cy="104954"/>
            </a:xfrm>
            <a:custGeom>
              <a:avLst/>
              <a:gdLst>
                <a:gd name="T0" fmla="*/ 0 w 650"/>
                <a:gd name="T1" fmla="*/ 269 h 288"/>
                <a:gd name="T2" fmla="*/ 644 w 650"/>
                <a:gd name="T3" fmla="*/ 0 h 288"/>
                <a:gd name="T4" fmla="*/ 650 w 650"/>
                <a:gd name="T5" fmla="*/ 17 h 288"/>
                <a:gd name="T6" fmla="*/ 7 w 650"/>
                <a:gd name="T7" fmla="*/ 288 h 288"/>
                <a:gd name="T8" fmla="*/ 0 w 650"/>
                <a:gd name="T9" fmla="*/ 269 h 288"/>
              </a:gdLst>
              <a:ahLst/>
              <a:cxnLst>
                <a:cxn ang="0">
                  <a:pos x="T0" y="T1"/>
                </a:cxn>
                <a:cxn ang="0">
                  <a:pos x="T2" y="T3"/>
                </a:cxn>
                <a:cxn ang="0">
                  <a:pos x="T4" y="T5"/>
                </a:cxn>
                <a:cxn ang="0">
                  <a:pos x="T6" y="T7"/>
                </a:cxn>
                <a:cxn ang="0">
                  <a:pos x="T8" y="T9"/>
                </a:cxn>
              </a:cxnLst>
              <a:rect l="0" t="0" r="r" b="b"/>
              <a:pathLst>
                <a:path w="650" h="288">
                  <a:moveTo>
                    <a:pt x="0" y="269"/>
                  </a:moveTo>
                  <a:lnTo>
                    <a:pt x="644" y="0"/>
                  </a:lnTo>
                  <a:lnTo>
                    <a:pt x="650" y="17"/>
                  </a:lnTo>
                  <a:lnTo>
                    <a:pt x="7" y="288"/>
                  </a:lnTo>
                  <a:lnTo>
                    <a:pt x="0" y="269"/>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38" name="Freeform 699">
              <a:extLst>
                <a:ext uri="{FF2B5EF4-FFF2-40B4-BE49-F238E27FC236}">
                  <a16:creationId xmlns:a16="http://schemas.microsoft.com/office/drawing/2014/main" id="{6636C0EA-5086-4756-A6C6-B0F9E1FFB9A9}"/>
                </a:ext>
              </a:extLst>
            </p:cNvPr>
            <p:cNvSpPr>
              <a:spLocks/>
            </p:cNvSpPr>
            <p:nvPr/>
          </p:nvSpPr>
          <p:spPr bwMode="auto">
            <a:xfrm>
              <a:off x="9263394" y="5157964"/>
              <a:ext cx="237239" cy="104954"/>
            </a:xfrm>
            <a:custGeom>
              <a:avLst/>
              <a:gdLst>
                <a:gd name="T0" fmla="*/ 0 w 651"/>
                <a:gd name="T1" fmla="*/ 271 h 288"/>
                <a:gd name="T2" fmla="*/ 645 w 651"/>
                <a:gd name="T3" fmla="*/ 0 h 288"/>
                <a:gd name="T4" fmla="*/ 651 w 651"/>
                <a:gd name="T5" fmla="*/ 18 h 288"/>
                <a:gd name="T6" fmla="*/ 8 w 651"/>
                <a:gd name="T7" fmla="*/ 288 h 288"/>
                <a:gd name="T8" fmla="*/ 0 w 651"/>
                <a:gd name="T9" fmla="*/ 271 h 288"/>
              </a:gdLst>
              <a:ahLst/>
              <a:cxnLst>
                <a:cxn ang="0">
                  <a:pos x="T0" y="T1"/>
                </a:cxn>
                <a:cxn ang="0">
                  <a:pos x="T2" y="T3"/>
                </a:cxn>
                <a:cxn ang="0">
                  <a:pos x="T4" y="T5"/>
                </a:cxn>
                <a:cxn ang="0">
                  <a:pos x="T6" y="T7"/>
                </a:cxn>
                <a:cxn ang="0">
                  <a:pos x="T8" y="T9"/>
                </a:cxn>
              </a:cxnLst>
              <a:rect l="0" t="0" r="r" b="b"/>
              <a:pathLst>
                <a:path w="651" h="288">
                  <a:moveTo>
                    <a:pt x="0" y="271"/>
                  </a:moveTo>
                  <a:lnTo>
                    <a:pt x="645" y="0"/>
                  </a:lnTo>
                  <a:lnTo>
                    <a:pt x="651" y="18"/>
                  </a:lnTo>
                  <a:lnTo>
                    <a:pt x="8" y="288"/>
                  </a:lnTo>
                  <a:lnTo>
                    <a:pt x="0" y="271"/>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39" name="Freeform 700">
              <a:extLst>
                <a:ext uri="{FF2B5EF4-FFF2-40B4-BE49-F238E27FC236}">
                  <a16:creationId xmlns:a16="http://schemas.microsoft.com/office/drawing/2014/main" id="{4212BA77-C64F-113D-F465-8E8157113ED8}"/>
                </a:ext>
              </a:extLst>
            </p:cNvPr>
            <p:cNvSpPr>
              <a:spLocks/>
            </p:cNvSpPr>
            <p:nvPr/>
          </p:nvSpPr>
          <p:spPr bwMode="auto">
            <a:xfrm>
              <a:off x="9269591" y="5172176"/>
              <a:ext cx="237603" cy="104954"/>
            </a:xfrm>
            <a:custGeom>
              <a:avLst/>
              <a:gdLst>
                <a:gd name="T0" fmla="*/ 0 w 652"/>
                <a:gd name="T1" fmla="*/ 269 h 288"/>
                <a:gd name="T2" fmla="*/ 643 w 652"/>
                <a:gd name="T3" fmla="*/ 0 h 288"/>
                <a:gd name="T4" fmla="*/ 652 w 652"/>
                <a:gd name="T5" fmla="*/ 19 h 288"/>
                <a:gd name="T6" fmla="*/ 7 w 652"/>
                <a:gd name="T7" fmla="*/ 288 h 288"/>
                <a:gd name="T8" fmla="*/ 0 w 652"/>
                <a:gd name="T9" fmla="*/ 269 h 288"/>
              </a:gdLst>
              <a:ahLst/>
              <a:cxnLst>
                <a:cxn ang="0">
                  <a:pos x="T0" y="T1"/>
                </a:cxn>
                <a:cxn ang="0">
                  <a:pos x="T2" y="T3"/>
                </a:cxn>
                <a:cxn ang="0">
                  <a:pos x="T4" y="T5"/>
                </a:cxn>
                <a:cxn ang="0">
                  <a:pos x="T6" y="T7"/>
                </a:cxn>
                <a:cxn ang="0">
                  <a:pos x="T8" y="T9"/>
                </a:cxn>
              </a:cxnLst>
              <a:rect l="0" t="0" r="r" b="b"/>
              <a:pathLst>
                <a:path w="652" h="288">
                  <a:moveTo>
                    <a:pt x="0" y="269"/>
                  </a:moveTo>
                  <a:lnTo>
                    <a:pt x="643" y="0"/>
                  </a:lnTo>
                  <a:lnTo>
                    <a:pt x="652" y="19"/>
                  </a:lnTo>
                  <a:lnTo>
                    <a:pt x="7" y="288"/>
                  </a:lnTo>
                  <a:lnTo>
                    <a:pt x="0" y="269"/>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40" name="Freeform 701">
              <a:extLst>
                <a:ext uri="{FF2B5EF4-FFF2-40B4-BE49-F238E27FC236}">
                  <a16:creationId xmlns:a16="http://schemas.microsoft.com/office/drawing/2014/main" id="{152BAB02-6613-0AE7-B706-97CED2D5E73A}"/>
                </a:ext>
              </a:extLst>
            </p:cNvPr>
            <p:cNvSpPr>
              <a:spLocks/>
            </p:cNvSpPr>
            <p:nvPr/>
          </p:nvSpPr>
          <p:spPr bwMode="auto">
            <a:xfrm>
              <a:off x="9275054" y="5186388"/>
              <a:ext cx="237603" cy="104954"/>
            </a:xfrm>
            <a:custGeom>
              <a:avLst/>
              <a:gdLst>
                <a:gd name="T0" fmla="*/ 0 w 652"/>
                <a:gd name="T1" fmla="*/ 269 h 288"/>
                <a:gd name="T2" fmla="*/ 645 w 652"/>
                <a:gd name="T3" fmla="*/ 0 h 288"/>
                <a:gd name="T4" fmla="*/ 652 w 652"/>
                <a:gd name="T5" fmla="*/ 17 h 288"/>
                <a:gd name="T6" fmla="*/ 9 w 652"/>
                <a:gd name="T7" fmla="*/ 288 h 288"/>
                <a:gd name="T8" fmla="*/ 0 w 652"/>
                <a:gd name="T9" fmla="*/ 269 h 288"/>
              </a:gdLst>
              <a:ahLst/>
              <a:cxnLst>
                <a:cxn ang="0">
                  <a:pos x="T0" y="T1"/>
                </a:cxn>
                <a:cxn ang="0">
                  <a:pos x="T2" y="T3"/>
                </a:cxn>
                <a:cxn ang="0">
                  <a:pos x="T4" y="T5"/>
                </a:cxn>
                <a:cxn ang="0">
                  <a:pos x="T6" y="T7"/>
                </a:cxn>
                <a:cxn ang="0">
                  <a:pos x="T8" y="T9"/>
                </a:cxn>
              </a:cxnLst>
              <a:rect l="0" t="0" r="r" b="b"/>
              <a:pathLst>
                <a:path w="652" h="288">
                  <a:moveTo>
                    <a:pt x="0" y="269"/>
                  </a:moveTo>
                  <a:lnTo>
                    <a:pt x="645" y="0"/>
                  </a:lnTo>
                  <a:lnTo>
                    <a:pt x="652" y="17"/>
                  </a:lnTo>
                  <a:lnTo>
                    <a:pt x="9" y="288"/>
                  </a:lnTo>
                  <a:lnTo>
                    <a:pt x="0" y="269"/>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41" name="Freeform 702">
              <a:extLst>
                <a:ext uri="{FF2B5EF4-FFF2-40B4-BE49-F238E27FC236}">
                  <a16:creationId xmlns:a16="http://schemas.microsoft.com/office/drawing/2014/main" id="{5166D641-834D-BDC4-65AC-AF9321724F8C}"/>
                </a:ext>
              </a:extLst>
            </p:cNvPr>
            <p:cNvSpPr>
              <a:spLocks/>
            </p:cNvSpPr>
            <p:nvPr/>
          </p:nvSpPr>
          <p:spPr bwMode="auto">
            <a:xfrm>
              <a:off x="9281253" y="5257087"/>
              <a:ext cx="100945" cy="47739"/>
            </a:xfrm>
            <a:custGeom>
              <a:avLst/>
              <a:gdLst>
                <a:gd name="T0" fmla="*/ 0 w 277"/>
                <a:gd name="T1" fmla="*/ 114 h 131"/>
                <a:gd name="T2" fmla="*/ 271 w 277"/>
                <a:gd name="T3" fmla="*/ 0 h 131"/>
                <a:gd name="T4" fmla="*/ 277 w 277"/>
                <a:gd name="T5" fmla="*/ 19 h 131"/>
                <a:gd name="T6" fmla="*/ 7 w 277"/>
                <a:gd name="T7" fmla="*/ 131 h 131"/>
                <a:gd name="T8" fmla="*/ 0 w 277"/>
                <a:gd name="T9" fmla="*/ 114 h 131"/>
              </a:gdLst>
              <a:ahLst/>
              <a:cxnLst>
                <a:cxn ang="0">
                  <a:pos x="T0" y="T1"/>
                </a:cxn>
                <a:cxn ang="0">
                  <a:pos x="T2" y="T3"/>
                </a:cxn>
                <a:cxn ang="0">
                  <a:pos x="T4" y="T5"/>
                </a:cxn>
                <a:cxn ang="0">
                  <a:pos x="T6" y="T7"/>
                </a:cxn>
                <a:cxn ang="0">
                  <a:pos x="T8" y="T9"/>
                </a:cxn>
              </a:cxnLst>
              <a:rect l="0" t="0" r="r" b="b"/>
              <a:pathLst>
                <a:path w="277" h="131">
                  <a:moveTo>
                    <a:pt x="0" y="114"/>
                  </a:moveTo>
                  <a:lnTo>
                    <a:pt x="271" y="0"/>
                  </a:lnTo>
                  <a:lnTo>
                    <a:pt x="277" y="19"/>
                  </a:lnTo>
                  <a:lnTo>
                    <a:pt x="7" y="131"/>
                  </a:lnTo>
                  <a:lnTo>
                    <a:pt x="0" y="114"/>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42" name="Freeform 703">
              <a:extLst>
                <a:ext uri="{FF2B5EF4-FFF2-40B4-BE49-F238E27FC236}">
                  <a16:creationId xmlns:a16="http://schemas.microsoft.com/office/drawing/2014/main" id="{472A604C-9563-84D3-96A0-0293AB3D9078}"/>
                </a:ext>
              </a:extLst>
            </p:cNvPr>
            <p:cNvSpPr>
              <a:spLocks/>
            </p:cNvSpPr>
            <p:nvPr/>
          </p:nvSpPr>
          <p:spPr bwMode="auto">
            <a:xfrm>
              <a:off x="9287447" y="5214449"/>
              <a:ext cx="236874" cy="104954"/>
            </a:xfrm>
            <a:custGeom>
              <a:avLst/>
              <a:gdLst>
                <a:gd name="T0" fmla="*/ 0 w 650"/>
                <a:gd name="T1" fmla="*/ 271 h 288"/>
                <a:gd name="T2" fmla="*/ 644 w 650"/>
                <a:gd name="T3" fmla="*/ 0 h 288"/>
                <a:gd name="T4" fmla="*/ 650 w 650"/>
                <a:gd name="T5" fmla="*/ 19 h 288"/>
                <a:gd name="T6" fmla="*/ 7 w 650"/>
                <a:gd name="T7" fmla="*/ 288 h 288"/>
                <a:gd name="T8" fmla="*/ 0 w 650"/>
                <a:gd name="T9" fmla="*/ 271 h 288"/>
              </a:gdLst>
              <a:ahLst/>
              <a:cxnLst>
                <a:cxn ang="0">
                  <a:pos x="T0" y="T1"/>
                </a:cxn>
                <a:cxn ang="0">
                  <a:pos x="T2" y="T3"/>
                </a:cxn>
                <a:cxn ang="0">
                  <a:pos x="T4" y="T5"/>
                </a:cxn>
                <a:cxn ang="0">
                  <a:pos x="T6" y="T7"/>
                </a:cxn>
                <a:cxn ang="0">
                  <a:pos x="T8" y="T9"/>
                </a:cxn>
              </a:cxnLst>
              <a:rect l="0" t="0" r="r" b="b"/>
              <a:pathLst>
                <a:path w="650" h="288">
                  <a:moveTo>
                    <a:pt x="0" y="271"/>
                  </a:moveTo>
                  <a:lnTo>
                    <a:pt x="644" y="0"/>
                  </a:lnTo>
                  <a:lnTo>
                    <a:pt x="650" y="19"/>
                  </a:lnTo>
                  <a:lnTo>
                    <a:pt x="7" y="288"/>
                  </a:lnTo>
                  <a:lnTo>
                    <a:pt x="0" y="271"/>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43" name="Freeform 704">
              <a:extLst>
                <a:ext uri="{FF2B5EF4-FFF2-40B4-BE49-F238E27FC236}">
                  <a16:creationId xmlns:a16="http://schemas.microsoft.com/office/drawing/2014/main" id="{F9273EE4-BD79-2DC2-44D1-39EFA31CB1DC}"/>
                </a:ext>
              </a:extLst>
            </p:cNvPr>
            <p:cNvSpPr>
              <a:spLocks/>
            </p:cNvSpPr>
            <p:nvPr/>
          </p:nvSpPr>
          <p:spPr bwMode="auto">
            <a:xfrm>
              <a:off x="9293274" y="5228662"/>
              <a:ext cx="237603" cy="104954"/>
            </a:xfrm>
            <a:custGeom>
              <a:avLst/>
              <a:gdLst>
                <a:gd name="T0" fmla="*/ 0 w 652"/>
                <a:gd name="T1" fmla="*/ 269 h 288"/>
                <a:gd name="T2" fmla="*/ 643 w 652"/>
                <a:gd name="T3" fmla="*/ 0 h 288"/>
                <a:gd name="T4" fmla="*/ 652 w 652"/>
                <a:gd name="T5" fmla="*/ 17 h 288"/>
                <a:gd name="T6" fmla="*/ 8 w 652"/>
                <a:gd name="T7" fmla="*/ 288 h 288"/>
                <a:gd name="T8" fmla="*/ 0 w 652"/>
                <a:gd name="T9" fmla="*/ 269 h 288"/>
              </a:gdLst>
              <a:ahLst/>
              <a:cxnLst>
                <a:cxn ang="0">
                  <a:pos x="T0" y="T1"/>
                </a:cxn>
                <a:cxn ang="0">
                  <a:pos x="T2" y="T3"/>
                </a:cxn>
                <a:cxn ang="0">
                  <a:pos x="T4" y="T5"/>
                </a:cxn>
                <a:cxn ang="0">
                  <a:pos x="T6" y="T7"/>
                </a:cxn>
                <a:cxn ang="0">
                  <a:pos x="T8" y="T9"/>
                </a:cxn>
              </a:cxnLst>
              <a:rect l="0" t="0" r="r" b="b"/>
              <a:pathLst>
                <a:path w="652" h="288">
                  <a:moveTo>
                    <a:pt x="0" y="269"/>
                  </a:moveTo>
                  <a:lnTo>
                    <a:pt x="643" y="0"/>
                  </a:lnTo>
                  <a:lnTo>
                    <a:pt x="652" y="17"/>
                  </a:lnTo>
                  <a:lnTo>
                    <a:pt x="8" y="288"/>
                  </a:lnTo>
                  <a:lnTo>
                    <a:pt x="0" y="269"/>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44" name="Freeform 705">
              <a:extLst>
                <a:ext uri="{FF2B5EF4-FFF2-40B4-BE49-F238E27FC236}">
                  <a16:creationId xmlns:a16="http://schemas.microsoft.com/office/drawing/2014/main" id="{046DEB30-DEA1-76D1-43E9-89CD0E65967A}"/>
                </a:ext>
              </a:extLst>
            </p:cNvPr>
            <p:cNvSpPr>
              <a:spLocks/>
            </p:cNvSpPr>
            <p:nvPr/>
          </p:nvSpPr>
          <p:spPr bwMode="auto">
            <a:xfrm>
              <a:off x="9299473" y="5242145"/>
              <a:ext cx="236874" cy="105682"/>
            </a:xfrm>
            <a:custGeom>
              <a:avLst/>
              <a:gdLst>
                <a:gd name="T0" fmla="*/ 0 w 650"/>
                <a:gd name="T1" fmla="*/ 271 h 290"/>
                <a:gd name="T2" fmla="*/ 643 w 650"/>
                <a:gd name="T3" fmla="*/ 0 h 290"/>
                <a:gd name="T4" fmla="*/ 650 w 650"/>
                <a:gd name="T5" fmla="*/ 19 h 290"/>
                <a:gd name="T6" fmla="*/ 7 w 650"/>
                <a:gd name="T7" fmla="*/ 290 h 290"/>
                <a:gd name="T8" fmla="*/ 0 w 650"/>
                <a:gd name="T9" fmla="*/ 271 h 290"/>
              </a:gdLst>
              <a:ahLst/>
              <a:cxnLst>
                <a:cxn ang="0">
                  <a:pos x="T0" y="T1"/>
                </a:cxn>
                <a:cxn ang="0">
                  <a:pos x="T2" y="T3"/>
                </a:cxn>
                <a:cxn ang="0">
                  <a:pos x="T4" y="T5"/>
                </a:cxn>
                <a:cxn ang="0">
                  <a:pos x="T6" y="T7"/>
                </a:cxn>
                <a:cxn ang="0">
                  <a:pos x="T8" y="T9"/>
                </a:cxn>
              </a:cxnLst>
              <a:rect l="0" t="0" r="r" b="b"/>
              <a:pathLst>
                <a:path w="650" h="290">
                  <a:moveTo>
                    <a:pt x="0" y="271"/>
                  </a:moveTo>
                  <a:lnTo>
                    <a:pt x="643" y="0"/>
                  </a:lnTo>
                  <a:lnTo>
                    <a:pt x="650" y="19"/>
                  </a:lnTo>
                  <a:lnTo>
                    <a:pt x="7" y="290"/>
                  </a:lnTo>
                  <a:lnTo>
                    <a:pt x="0" y="271"/>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45" name="Freeform 706">
              <a:extLst>
                <a:ext uri="{FF2B5EF4-FFF2-40B4-BE49-F238E27FC236}">
                  <a16:creationId xmlns:a16="http://schemas.microsoft.com/office/drawing/2014/main" id="{D1F85B7B-0547-F634-802C-4F8AE5FE88D0}"/>
                </a:ext>
              </a:extLst>
            </p:cNvPr>
            <p:cNvSpPr>
              <a:spLocks/>
            </p:cNvSpPr>
            <p:nvPr/>
          </p:nvSpPr>
          <p:spPr bwMode="auto">
            <a:xfrm>
              <a:off x="9304942" y="5256721"/>
              <a:ext cx="237603" cy="104954"/>
            </a:xfrm>
            <a:custGeom>
              <a:avLst/>
              <a:gdLst>
                <a:gd name="T0" fmla="*/ 0 w 652"/>
                <a:gd name="T1" fmla="*/ 270 h 288"/>
                <a:gd name="T2" fmla="*/ 645 w 652"/>
                <a:gd name="T3" fmla="*/ 0 h 288"/>
                <a:gd name="T4" fmla="*/ 652 w 652"/>
                <a:gd name="T5" fmla="*/ 18 h 288"/>
                <a:gd name="T6" fmla="*/ 9 w 652"/>
                <a:gd name="T7" fmla="*/ 288 h 288"/>
                <a:gd name="T8" fmla="*/ 0 w 652"/>
                <a:gd name="T9" fmla="*/ 270 h 288"/>
              </a:gdLst>
              <a:ahLst/>
              <a:cxnLst>
                <a:cxn ang="0">
                  <a:pos x="T0" y="T1"/>
                </a:cxn>
                <a:cxn ang="0">
                  <a:pos x="T2" y="T3"/>
                </a:cxn>
                <a:cxn ang="0">
                  <a:pos x="T4" y="T5"/>
                </a:cxn>
                <a:cxn ang="0">
                  <a:pos x="T6" y="T7"/>
                </a:cxn>
                <a:cxn ang="0">
                  <a:pos x="T8" y="T9"/>
                </a:cxn>
              </a:cxnLst>
              <a:rect l="0" t="0" r="r" b="b"/>
              <a:pathLst>
                <a:path w="652" h="288">
                  <a:moveTo>
                    <a:pt x="0" y="270"/>
                  </a:moveTo>
                  <a:lnTo>
                    <a:pt x="645" y="0"/>
                  </a:lnTo>
                  <a:lnTo>
                    <a:pt x="652" y="18"/>
                  </a:lnTo>
                  <a:lnTo>
                    <a:pt x="9" y="288"/>
                  </a:lnTo>
                  <a:lnTo>
                    <a:pt x="0" y="270"/>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46" name="Freeform 707">
              <a:extLst>
                <a:ext uri="{FF2B5EF4-FFF2-40B4-BE49-F238E27FC236}">
                  <a16:creationId xmlns:a16="http://schemas.microsoft.com/office/drawing/2014/main" id="{D1E634F3-B580-1C98-470A-3E33830BD334}"/>
                </a:ext>
              </a:extLst>
            </p:cNvPr>
            <p:cNvSpPr>
              <a:spLocks/>
            </p:cNvSpPr>
            <p:nvPr/>
          </p:nvSpPr>
          <p:spPr bwMode="auto">
            <a:xfrm>
              <a:off x="9311135" y="5270935"/>
              <a:ext cx="237603" cy="104954"/>
            </a:xfrm>
            <a:custGeom>
              <a:avLst/>
              <a:gdLst>
                <a:gd name="T0" fmla="*/ 0 w 652"/>
                <a:gd name="T1" fmla="*/ 269 h 288"/>
                <a:gd name="T2" fmla="*/ 644 w 652"/>
                <a:gd name="T3" fmla="*/ 0 h 288"/>
                <a:gd name="T4" fmla="*/ 652 w 652"/>
                <a:gd name="T5" fmla="*/ 17 h 288"/>
                <a:gd name="T6" fmla="*/ 7 w 652"/>
                <a:gd name="T7" fmla="*/ 288 h 288"/>
                <a:gd name="T8" fmla="*/ 0 w 652"/>
                <a:gd name="T9" fmla="*/ 269 h 288"/>
              </a:gdLst>
              <a:ahLst/>
              <a:cxnLst>
                <a:cxn ang="0">
                  <a:pos x="T0" y="T1"/>
                </a:cxn>
                <a:cxn ang="0">
                  <a:pos x="T2" y="T3"/>
                </a:cxn>
                <a:cxn ang="0">
                  <a:pos x="T4" y="T5"/>
                </a:cxn>
                <a:cxn ang="0">
                  <a:pos x="T6" y="T7"/>
                </a:cxn>
                <a:cxn ang="0">
                  <a:pos x="T8" y="T9"/>
                </a:cxn>
              </a:cxnLst>
              <a:rect l="0" t="0" r="r" b="b"/>
              <a:pathLst>
                <a:path w="652" h="288">
                  <a:moveTo>
                    <a:pt x="0" y="269"/>
                  </a:moveTo>
                  <a:lnTo>
                    <a:pt x="644" y="0"/>
                  </a:lnTo>
                  <a:lnTo>
                    <a:pt x="652" y="17"/>
                  </a:lnTo>
                  <a:lnTo>
                    <a:pt x="7" y="288"/>
                  </a:lnTo>
                  <a:lnTo>
                    <a:pt x="0" y="269"/>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47" name="Freeform 708">
              <a:extLst>
                <a:ext uri="{FF2B5EF4-FFF2-40B4-BE49-F238E27FC236}">
                  <a16:creationId xmlns:a16="http://schemas.microsoft.com/office/drawing/2014/main" id="{93A30571-DCB2-BFA7-A8C6-2D284AB52535}"/>
                </a:ext>
              </a:extLst>
            </p:cNvPr>
            <p:cNvSpPr>
              <a:spLocks/>
            </p:cNvSpPr>
            <p:nvPr/>
          </p:nvSpPr>
          <p:spPr bwMode="auto">
            <a:xfrm>
              <a:off x="9316962" y="5285147"/>
              <a:ext cx="237603" cy="104954"/>
            </a:xfrm>
            <a:custGeom>
              <a:avLst/>
              <a:gdLst>
                <a:gd name="T0" fmla="*/ 0 w 652"/>
                <a:gd name="T1" fmla="*/ 269 h 288"/>
                <a:gd name="T2" fmla="*/ 645 w 652"/>
                <a:gd name="T3" fmla="*/ 0 h 288"/>
                <a:gd name="T4" fmla="*/ 652 w 652"/>
                <a:gd name="T5" fmla="*/ 17 h 288"/>
                <a:gd name="T6" fmla="*/ 8 w 652"/>
                <a:gd name="T7" fmla="*/ 288 h 288"/>
                <a:gd name="T8" fmla="*/ 0 w 652"/>
                <a:gd name="T9" fmla="*/ 269 h 288"/>
              </a:gdLst>
              <a:ahLst/>
              <a:cxnLst>
                <a:cxn ang="0">
                  <a:pos x="T0" y="T1"/>
                </a:cxn>
                <a:cxn ang="0">
                  <a:pos x="T2" y="T3"/>
                </a:cxn>
                <a:cxn ang="0">
                  <a:pos x="T4" y="T5"/>
                </a:cxn>
                <a:cxn ang="0">
                  <a:pos x="T6" y="T7"/>
                </a:cxn>
                <a:cxn ang="0">
                  <a:pos x="T8" y="T9"/>
                </a:cxn>
              </a:cxnLst>
              <a:rect l="0" t="0" r="r" b="b"/>
              <a:pathLst>
                <a:path w="652" h="288">
                  <a:moveTo>
                    <a:pt x="0" y="269"/>
                  </a:moveTo>
                  <a:lnTo>
                    <a:pt x="645" y="0"/>
                  </a:lnTo>
                  <a:lnTo>
                    <a:pt x="652" y="17"/>
                  </a:lnTo>
                  <a:lnTo>
                    <a:pt x="8" y="288"/>
                  </a:lnTo>
                  <a:lnTo>
                    <a:pt x="0" y="269"/>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48" name="Freeform 709">
              <a:extLst>
                <a:ext uri="{FF2B5EF4-FFF2-40B4-BE49-F238E27FC236}">
                  <a16:creationId xmlns:a16="http://schemas.microsoft.com/office/drawing/2014/main" id="{98F43FAF-56E6-F8A9-A90A-A932F969ADAD}"/>
                </a:ext>
              </a:extLst>
            </p:cNvPr>
            <p:cNvSpPr>
              <a:spLocks/>
            </p:cNvSpPr>
            <p:nvPr/>
          </p:nvSpPr>
          <p:spPr bwMode="auto">
            <a:xfrm>
              <a:off x="9323160" y="5298630"/>
              <a:ext cx="237603" cy="104954"/>
            </a:xfrm>
            <a:custGeom>
              <a:avLst/>
              <a:gdLst>
                <a:gd name="T0" fmla="*/ 0 w 652"/>
                <a:gd name="T1" fmla="*/ 271 h 288"/>
                <a:gd name="T2" fmla="*/ 643 w 652"/>
                <a:gd name="T3" fmla="*/ 0 h 288"/>
                <a:gd name="T4" fmla="*/ 652 w 652"/>
                <a:gd name="T5" fmla="*/ 19 h 288"/>
                <a:gd name="T6" fmla="*/ 7 w 652"/>
                <a:gd name="T7" fmla="*/ 288 h 288"/>
                <a:gd name="T8" fmla="*/ 0 w 652"/>
                <a:gd name="T9" fmla="*/ 271 h 288"/>
              </a:gdLst>
              <a:ahLst/>
              <a:cxnLst>
                <a:cxn ang="0">
                  <a:pos x="T0" y="T1"/>
                </a:cxn>
                <a:cxn ang="0">
                  <a:pos x="T2" y="T3"/>
                </a:cxn>
                <a:cxn ang="0">
                  <a:pos x="T4" y="T5"/>
                </a:cxn>
                <a:cxn ang="0">
                  <a:pos x="T6" y="T7"/>
                </a:cxn>
                <a:cxn ang="0">
                  <a:pos x="T8" y="T9"/>
                </a:cxn>
              </a:cxnLst>
              <a:rect l="0" t="0" r="r" b="b"/>
              <a:pathLst>
                <a:path w="652" h="288">
                  <a:moveTo>
                    <a:pt x="0" y="271"/>
                  </a:moveTo>
                  <a:lnTo>
                    <a:pt x="643" y="0"/>
                  </a:lnTo>
                  <a:lnTo>
                    <a:pt x="652" y="19"/>
                  </a:lnTo>
                  <a:lnTo>
                    <a:pt x="7" y="288"/>
                  </a:lnTo>
                  <a:lnTo>
                    <a:pt x="0" y="271"/>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49" name="Freeform 710">
              <a:extLst>
                <a:ext uri="{FF2B5EF4-FFF2-40B4-BE49-F238E27FC236}">
                  <a16:creationId xmlns:a16="http://schemas.microsoft.com/office/drawing/2014/main" id="{7BF56D88-67A6-1A6C-48BE-865F686E7DD7}"/>
                </a:ext>
              </a:extLst>
            </p:cNvPr>
            <p:cNvSpPr>
              <a:spLocks/>
            </p:cNvSpPr>
            <p:nvPr/>
          </p:nvSpPr>
          <p:spPr bwMode="auto">
            <a:xfrm>
              <a:off x="9328628" y="5370786"/>
              <a:ext cx="100581" cy="47375"/>
            </a:xfrm>
            <a:custGeom>
              <a:avLst/>
              <a:gdLst>
                <a:gd name="T0" fmla="*/ 0 w 276"/>
                <a:gd name="T1" fmla="*/ 111 h 130"/>
                <a:gd name="T2" fmla="*/ 267 w 276"/>
                <a:gd name="T3" fmla="*/ 0 h 130"/>
                <a:gd name="T4" fmla="*/ 276 w 276"/>
                <a:gd name="T5" fmla="*/ 17 h 130"/>
                <a:gd name="T6" fmla="*/ 9 w 276"/>
                <a:gd name="T7" fmla="*/ 130 h 130"/>
                <a:gd name="T8" fmla="*/ 0 w 276"/>
                <a:gd name="T9" fmla="*/ 111 h 130"/>
              </a:gdLst>
              <a:ahLst/>
              <a:cxnLst>
                <a:cxn ang="0">
                  <a:pos x="T0" y="T1"/>
                </a:cxn>
                <a:cxn ang="0">
                  <a:pos x="T2" y="T3"/>
                </a:cxn>
                <a:cxn ang="0">
                  <a:pos x="T4" y="T5"/>
                </a:cxn>
                <a:cxn ang="0">
                  <a:pos x="T6" y="T7"/>
                </a:cxn>
                <a:cxn ang="0">
                  <a:pos x="T8" y="T9"/>
                </a:cxn>
              </a:cxnLst>
              <a:rect l="0" t="0" r="r" b="b"/>
              <a:pathLst>
                <a:path w="276" h="130">
                  <a:moveTo>
                    <a:pt x="0" y="111"/>
                  </a:moveTo>
                  <a:lnTo>
                    <a:pt x="267" y="0"/>
                  </a:lnTo>
                  <a:lnTo>
                    <a:pt x="276" y="17"/>
                  </a:lnTo>
                  <a:lnTo>
                    <a:pt x="9" y="130"/>
                  </a:lnTo>
                  <a:lnTo>
                    <a:pt x="0" y="111"/>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50" name="Freeform 711">
              <a:extLst>
                <a:ext uri="{FF2B5EF4-FFF2-40B4-BE49-F238E27FC236}">
                  <a16:creationId xmlns:a16="http://schemas.microsoft.com/office/drawing/2014/main" id="{450FE0F6-58A2-78B9-2E08-FBBF639F39F3}"/>
                </a:ext>
              </a:extLst>
            </p:cNvPr>
            <p:cNvSpPr>
              <a:spLocks/>
            </p:cNvSpPr>
            <p:nvPr/>
          </p:nvSpPr>
          <p:spPr bwMode="auto">
            <a:xfrm>
              <a:off x="9469664" y="4904690"/>
              <a:ext cx="234323" cy="103496"/>
            </a:xfrm>
            <a:custGeom>
              <a:avLst/>
              <a:gdLst>
                <a:gd name="T0" fmla="*/ 0 w 643"/>
                <a:gd name="T1" fmla="*/ 265 h 284"/>
                <a:gd name="T2" fmla="*/ 636 w 643"/>
                <a:gd name="T3" fmla="*/ 0 h 284"/>
                <a:gd name="T4" fmla="*/ 643 w 643"/>
                <a:gd name="T5" fmla="*/ 17 h 284"/>
                <a:gd name="T6" fmla="*/ 8 w 643"/>
                <a:gd name="T7" fmla="*/ 284 h 284"/>
                <a:gd name="T8" fmla="*/ 0 w 643"/>
                <a:gd name="T9" fmla="*/ 265 h 284"/>
              </a:gdLst>
              <a:ahLst/>
              <a:cxnLst>
                <a:cxn ang="0">
                  <a:pos x="T0" y="T1"/>
                </a:cxn>
                <a:cxn ang="0">
                  <a:pos x="T2" y="T3"/>
                </a:cxn>
                <a:cxn ang="0">
                  <a:pos x="T4" y="T5"/>
                </a:cxn>
                <a:cxn ang="0">
                  <a:pos x="T6" y="T7"/>
                </a:cxn>
                <a:cxn ang="0">
                  <a:pos x="T8" y="T9"/>
                </a:cxn>
              </a:cxnLst>
              <a:rect l="0" t="0" r="r" b="b"/>
              <a:pathLst>
                <a:path w="643" h="284">
                  <a:moveTo>
                    <a:pt x="0" y="265"/>
                  </a:moveTo>
                  <a:lnTo>
                    <a:pt x="636" y="0"/>
                  </a:lnTo>
                  <a:lnTo>
                    <a:pt x="643" y="17"/>
                  </a:lnTo>
                  <a:lnTo>
                    <a:pt x="8" y="284"/>
                  </a:lnTo>
                  <a:lnTo>
                    <a:pt x="0" y="265"/>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51" name="Freeform 712">
              <a:extLst>
                <a:ext uri="{FF2B5EF4-FFF2-40B4-BE49-F238E27FC236}">
                  <a16:creationId xmlns:a16="http://schemas.microsoft.com/office/drawing/2014/main" id="{8DA4FD0C-57AA-03AF-1CA7-329463AF203C}"/>
                </a:ext>
              </a:extLst>
            </p:cNvPr>
            <p:cNvSpPr>
              <a:spLocks/>
            </p:cNvSpPr>
            <p:nvPr/>
          </p:nvSpPr>
          <p:spPr bwMode="auto">
            <a:xfrm>
              <a:off x="9475854" y="4918903"/>
              <a:ext cx="234323" cy="103496"/>
            </a:xfrm>
            <a:custGeom>
              <a:avLst/>
              <a:gdLst>
                <a:gd name="T0" fmla="*/ 0 w 643"/>
                <a:gd name="T1" fmla="*/ 267 h 284"/>
                <a:gd name="T2" fmla="*/ 636 w 643"/>
                <a:gd name="T3" fmla="*/ 0 h 284"/>
                <a:gd name="T4" fmla="*/ 643 w 643"/>
                <a:gd name="T5" fmla="*/ 19 h 284"/>
                <a:gd name="T6" fmla="*/ 9 w 643"/>
                <a:gd name="T7" fmla="*/ 284 h 284"/>
                <a:gd name="T8" fmla="*/ 0 w 643"/>
                <a:gd name="T9" fmla="*/ 267 h 284"/>
              </a:gdLst>
              <a:ahLst/>
              <a:cxnLst>
                <a:cxn ang="0">
                  <a:pos x="T0" y="T1"/>
                </a:cxn>
                <a:cxn ang="0">
                  <a:pos x="T2" y="T3"/>
                </a:cxn>
                <a:cxn ang="0">
                  <a:pos x="T4" y="T5"/>
                </a:cxn>
                <a:cxn ang="0">
                  <a:pos x="T6" y="T7"/>
                </a:cxn>
                <a:cxn ang="0">
                  <a:pos x="T8" y="T9"/>
                </a:cxn>
              </a:cxnLst>
              <a:rect l="0" t="0" r="r" b="b"/>
              <a:pathLst>
                <a:path w="643" h="284">
                  <a:moveTo>
                    <a:pt x="0" y="267"/>
                  </a:moveTo>
                  <a:lnTo>
                    <a:pt x="636" y="0"/>
                  </a:lnTo>
                  <a:lnTo>
                    <a:pt x="643" y="19"/>
                  </a:lnTo>
                  <a:lnTo>
                    <a:pt x="9" y="284"/>
                  </a:lnTo>
                  <a:lnTo>
                    <a:pt x="0" y="267"/>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52" name="Freeform 713">
              <a:extLst>
                <a:ext uri="{FF2B5EF4-FFF2-40B4-BE49-F238E27FC236}">
                  <a16:creationId xmlns:a16="http://schemas.microsoft.com/office/drawing/2014/main" id="{642ED77A-1048-D2F2-F09C-74C3DDB61133}"/>
                </a:ext>
              </a:extLst>
            </p:cNvPr>
            <p:cNvSpPr>
              <a:spLocks/>
            </p:cNvSpPr>
            <p:nvPr/>
          </p:nvSpPr>
          <p:spPr bwMode="auto">
            <a:xfrm>
              <a:off x="9482054" y="4933115"/>
              <a:ext cx="234323" cy="103860"/>
            </a:xfrm>
            <a:custGeom>
              <a:avLst/>
              <a:gdLst>
                <a:gd name="T0" fmla="*/ 0 w 643"/>
                <a:gd name="T1" fmla="*/ 268 h 285"/>
                <a:gd name="T2" fmla="*/ 635 w 643"/>
                <a:gd name="T3" fmla="*/ 0 h 285"/>
                <a:gd name="T4" fmla="*/ 643 w 643"/>
                <a:gd name="T5" fmla="*/ 19 h 285"/>
                <a:gd name="T6" fmla="*/ 7 w 643"/>
                <a:gd name="T7" fmla="*/ 285 h 285"/>
                <a:gd name="T8" fmla="*/ 0 w 643"/>
                <a:gd name="T9" fmla="*/ 268 h 285"/>
              </a:gdLst>
              <a:ahLst/>
              <a:cxnLst>
                <a:cxn ang="0">
                  <a:pos x="T0" y="T1"/>
                </a:cxn>
                <a:cxn ang="0">
                  <a:pos x="T2" y="T3"/>
                </a:cxn>
                <a:cxn ang="0">
                  <a:pos x="T4" y="T5"/>
                </a:cxn>
                <a:cxn ang="0">
                  <a:pos x="T6" y="T7"/>
                </a:cxn>
                <a:cxn ang="0">
                  <a:pos x="T8" y="T9"/>
                </a:cxn>
              </a:cxnLst>
              <a:rect l="0" t="0" r="r" b="b"/>
              <a:pathLst>
                <a:path w="643" h="285">
                  <a:moveTo>
                    <a:pt x="0" y="268"/>
                  </a:moveTo>
                  <a:lnTo>
                    <a:pt x="635" y="0"/>
                  </a:lnTo>
                  <a:lnTo>
                    <a:pt x="643" y="19"/>
                  </a:lnTo>
                  <a:lnTo>
                    <a:pt x="7" y="285"/>
                  </a:lnTo>
                  <a:lnTo>
                    <a:pt x="0" y="268"/>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53" name="Freeform 714">
              <a:extLst>
                <a:ext uri="{FF2B5EF4-FFF2-40B4-BE49-F238E27FC236}">
                  <a16:creationId xmlns:a16="http://schemas.microsoft.com/office/drawing/2014/main" id="{F60E02F9-6E55-338B-FDE3-DA56AAD7F9EC}"/>
                </a:ext>
              </a:extLst>
            </p:cNvPr>
            <p:cNvSpPr>
              <a:spLocks/>
            </p:cNvSpPr>
            <p:nvPr/>
          </p:nvSpPr>
          <p:spPr bwMode="auto">
            <a:xfrm>
              <a:off x="9488247" y="4947328"/>
              <a:ext cx="234323" cy="103860"/>
            </a:xfrm>
            <a:custGeom>
              <a:avLst/>
              <a:gdLst>
                <a:gd name="T0" fmla="*/ 0 w 643"/>
                <a:gd name="T1" fmla="*/ 268 h 285"/>
                <a:gd name="T2" fmla="*/ 635 w 643"/>
                <a:gd name="T3" fmla="*/ 0 h 285"/>
                <a:gd name="T4" fmla="*/ 643 w 643"/>
                <a:gd name="T5" fmla="*/ 19 h 285"/>
                <a:gd name="T6" fmla="*/ 7 w 643"/>
                <a:gd name="T7" fmla="*/ 285 h 285"/>
                <a:gd name="T8" fmla="*/ 0 w 643"/>
                <a:gd name="T9" fmla="*/ 268 h 285"/>
              </a:gdLst>
              <a:ahLst/>
              <a:cxnLst>
                <a:cxn ang="0">
                  <a:pos x="T0" y="T1"/>
                </a:cxn>
                <a:cxn ang="0">
                  <a:pos x="T2" y="T3"/>
                </a:cxn>
                <a:cxn ang="0">
                  <a:pos x="T4" y="T5"/>
                </a:cxn>
                <a:cxn ang="0">
                  <a:pos x="T6" y="T7"/>
                </a:cxn>
                <a:cxn ang="0">
                  <a:pos x="T8" y="T9"/>
                </a:cxn>
              </a:cxnLst>
              <a:rect l="0" t="0" r="r" b="b"/>
              <a:pathLst>
                <a:path w="643" h="285">
                  <a:moveTo>
                    <a:pt x="0" y="268"/>
                  </a:moveTo>
                  <a:lnTo>
                    <a:pt x="635" y="0"/>
                  </a:lnTo>
                  <a:lnTo>
                    <a:pt x="643" y="19"/>
                  </a:lnTo>
                  <a:lnTo>
                    <a:pt x="7" y="285"/>
                  </a:lnTo>
                  <a:lnTo>
                    <a:pt x="0" y="268"/>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54" name="Freeform 715">
              <a:extLst>
                <a:ext uri="{FF2B5EF4-FFF2-40B4-BE49-F238E27FC236}">
                  <a16:creationId xmlns:a16="http://schemas.microsoft.com/office/drawing/2014/main" id="{C2782672-7B2B-DCA2-4CBE-6EAFC994F3DF}"/>
                </a:ext>
              </a:extLst>
            </p:cNvPr>
            <p:cNvSpPr>
              <a:spLocks/>
            </p:cNvSpPr>
            <p:nvPr/>
          </p:nvSpPr>
          <p:spPr bwMode="auto">
            <a:xfrm>
              <a:off x="9494073" y="4961539"/>
              <a:ext cx="234323" cy="104589"/>
            </a:xfrm>
            <a:custGeom>
              <a:avLst/>
              <a:gdLst>
                <a:gd name="T0" fmla="*/ 0 w 643"/>
                <a:gd name="T1" fmla="*/ 268 h 287"/>
                <a:gd name="T2" fmla="*/ 636 w 643"/>
                <a:gd name="T3" fmla="*/ 0 h 287"/>
                <a:gd name="T4" fmla="*/ 643 w 643"/>
                <a:gd name="T5" fmla="*/ 19 h 287"/>
                <a:gd name="T6" fmla="*/ 8 w 643"/>
                <a:gd name="T7" fmla="*/ 287 h 287"/>
                <a:gd name="T8" fmla="*/ 0 w 643"/>
                <a:gd name="T9" fmla="*/ 268 h 287"/>
              </a:gdLst>
              <a:ahLst/>
              <a:cxnLst>
                <a:cxn ang="0">
                  <a:pos x="T0" y="T1"/>
                </a:cxn>
                <a:cxn ang="0">
                  <a:pos x="T2" y="T3"/>
                </a:cxn>
                <a:cxn ang="0">
                  <a:pos x="T4" y="T5"/>
                </a:cxn>
                <a:cxn ang="0">
                  <a:pos x="T6" y="T7"/>
                </a:cxn>
                <a:cxn ang="0">
                  <a:pos x="T8" y="T9"/>
                </a:cxn>
              </a:cxnLst>
              <a:rect l="0" t="0" r="r" b="b"/>
              <a:pathLst>
                <a:path w="643" h="287">
                  <a:moveTo>
                    <a:pt x="0" y="268"/>
                  </a:moveTo>
                  <a:lnTo>
                    <a:pt x="636" y="0"/>
                  </a:lnTo>
                  <a:lnTo>
                    <a:pt x="643" y="19"/>
                  </a:lnTo>
                  <a:lnTo>
                    <a:pt x="8" y="287"/>
                  </a:lnTo>
                  <a:lnTo>
                    <a:pt x="0" y="268"/>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55" name="Freeform 716">
              <a:extLst>
                <a:ext uri="{FF2B5EF4-FFF2-40B4-BE49-F238E27FC236}">
                  <a16:creationId xmlns:a16="http://schemas.microsoft.com/office/drawing/2014/main" id="{D5B8B732-DE8B-5614-FF8E-70321FBBF03E}"/>
                </a:ext>
              </a:extLst>
            </p:cNvPr>
            <p:cNvSpPr>
              <a:spLocks/>
            </p:cNvSpPr>
            <p:nvPr/>
          </p:nvSpPr>
          <p:spPr bwMode="auto">
            <a:xfrm>
              <a:off x="9500273" y="4976482"/>
              <a:ext cx="234323" cy="103860"/>
            </a:xfrm>
            <a:custGeom>
              <a:avLst/>
              <a:gdLst>
                <a:gd name="T0" fmla="*/ 0 w 643"/>
                <a:gd name="T1" fmla="*/ 266 h 285"/>
                <a:gd name="T2" fmla="*/ 636 w 643"/>
                <a:gd name="T3" fmla="*/ 0 h 285"/>
                <a:gd name="T4" fmla="*/ 643 w 643"/>
                <a:gd name="T5" fmla="*/ 17 h 285"/>
                <a:gd name="T6" fmla="*/ 8 w 643"/>
                <a:gd name="T7" fmla="*/ 285 h 285"/>
                <a:gd name="T8" fmla="*/ 0 w 643"/>
                <a:gd name="T9" fmla="*/ 266 h 285"/>
              </a:gdLst>
              <a:ahLst/>
              <a:cxnLst>
                <a:cxn ang="0">
                  <a:pos x="T0" y="T1"/>
                </a:cxn>
                <a:cxn ang="0">
                  <a:pos x="T2" y="T3"/>
                </a:cxn>
                <a:cxn ang="0">
                  <a:pos x="T4" y="T5"/>
                </a:cxn>
                <a:cxn ang="0">
                  <a:pos x="T6" y="T7"/>
                </a:cxn>
                <a:cxn ang="0">
                  <a:pos x="T8" y="T9"/>
                </a:cxn>
              </a:cxnLst>
              <a:rect l="0" t="0" r="r" b="b"/>
              <a:pathLst>
                <a:path w="643" h="285">
                  <a:moveTo>
                    <a:pt x="0" y="266"/>
                  </a:moveTo>
                  <a:lnTo>
                    <a:pt x="636" y="0"/>
                  </a:lnTo>
                  <a:lnTo>
                    <a:pt x="643" y="17"/>
                  </a:lnTo>
                  <a:lnTo>
                    <a:pt x="8" y="285"/>
                  </a:lnTo>
                  <a:lnTo>
                    <a:pt x="0" y="266"/>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56" name="Freeform 717">
              <a:extLst>
                <a:ext uri="{FF2B5EF4-FFF2-40B4-BE49-F238E27FC236}">
                  <a16:creationId xmlns:a16="http://schemas.microsoft.com/office/drawing/2014/main" id="{3B356B97-553F-8B65-4B33-F7D5A5375C04}"/>
                </a:ext>
              </a:extLst>
            </p:cNvPr>
            <p:cNvSpPr>
              <a:spLocks/>
            </p:cNvSpPr>
            <p:nvPr/>
          </p:nvSpPr>
          <p:spPr bwMode="auto">
            <a:xfrm>
              <a:off x="9506464" y="4991057"/>
              <a:ext cx="234323" cy="103496"/>
            </a:xfrm>
            <a:custGeom>
              <a:avLst/>
              <a:gdLst>
                <a:gd name="T0" fmla="*/ 0 w 643"/>
                <a:gd name="T1" fmla="*/ 265 h 284"/>
                <a:gd name="T2" fmla="*/ 635 w 643"/>
                <a:gd name="T3" fmla="*/ 0 h 284"/>
                <a:gd name="T4" fmla="*/ 643 w 643"/>
                <a:gd name="T5" fmla="*/ 17 h 284"/>
                <a:gd name="T6" fmla="*/ 7 w 643"/>
                <a:gd name="T7" fmla="*/ 284 h 284"/>
                <a:gd name="T8" fmla="*/ 0 w 643"/>
                <a:gd name="T9" fmla="*/ 265 h 284"/>
              </a:gdLst>
              <a:ahLst/>
              <a:cxnLst>
                <a:cxn ang="0">
                  <a:pos x="T0" y="T1"/>
                </a:cxn>
                <a:cxn ang="0">
                  <a:pos x="T2" y="T3"/>
                </a:cxn>
                <a:cxn ang="0">
                  <a:pos x="T4" y="T5"/>
                </a:cxn>
                <a:cxn ang="0">
                  <a:pos x="T6" y="T7"/>
                </a:cxn>
                <a:cxn ang="0">
                  <a:pos x="T8" y="T9"/>
                </a:cxn>
              </a:cxnLst>
              <a:rect l="0" t="0" r="r" b="b"/>
              <a:pathLst>
                <a:path w="643" h="284">
                  <a:moveTo>
                    <a:pt x="0" y="265"/>
                  </a:moveTo>
                  <a:lnTo>
                    <a:pt x="635" y="0"/>
                  </a:lnTo>
                  <a:lnTo>
                    <a:pt x="643" y="17"/>
                  </a:lnTo>
                  <a:lnTo>
                    <a:pt x="7" y="284"/>
                  </a:lnTo>
                  <a:lnTo>
                    <a:pt x="0" y="265"/>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57" name="Freeform 718">
              <a:extLst>
                <a:ext uri="{FF2B5EF4-FFF2-40B4-BE49-F238E27FC236}">
                  <a16:creationId xmlns:a16="http://schemas.microsoft.com/office/drawing/2014/main" id="{1EC64C2D-CAE8-2F8E-B28E-2E2A66732832}"/>
                </a:ext>
              </a:extLst>
            </p:cNvPr>
            <p:cNvSpPr>
              <a:spLocks/>
            </p:cNvSpPr>
            <p:nvPr/>
          </p:nvSpPr>
          <p:spPr bwMode="auto">
            <a:xfrm>
              <a:off x="9571697" y="5128081"/>
              <a:ext cx="237603" cy="104954"/>
            </a:xfrm>
            <a:custGeom>
              <a:avLst/>
              <a:gdLst>
                <a:gd name="T0" fmla="*/ 0 w 652"/>
                <a:gd name="T1" fmla="*/ 271 h 288"/>
                <a:gd name="T2" fmla="*/ 645 w 652"/>
                <a:gd name="T3" fmla="*/ 0 h 288"/>
                <a:gd name="T4" fmla="*/ 652 w 652"/>
                <a:gd name="T5" fmla="*/ 19 h 288"/>
                <a:gd name="T6" fmla="*/ 9 w 652"/>
                <a:gd name="T7" fmla="*/ 288 h 288"/>
                <a:gd name="T8" fmla="*/ 0 w 652"/>
                <a:gd name="T9" fmla="*/ 271 h 288"/>
              </a:gdLst>
              <a:ahLst/>
              <a:cxnLst>
                <a:cxn ang="0">
                  <a:pos x="T0" y="T1"/>
                </a:cxn>
                <a:cxn ang="0">
                  <a:pos x="T2" y="T3"/>
                </a:cxn>
                <a:cxn ang="0">
                  <a:pos x="T4" y="T5"/>
                </a:cxn>
                <a:cxn ang="0">
                  <a:pos x="T6" y="T7"/>
                </a:cxn>
                <a:cxn ang="0">
                  <a:pos x="T8" y="T9"/>
                </a:cxn>
              </a:cxnLst>
              <a:rect l="0" t="0" r="r" b="b"/>
              <a:pathLst>
                <a:path w="652" h="288">
                  <a:moveTo>
                    <a:pt x="0" y="271"/>
                  </a:moveTo>
                  <a:lnTo>
                    <a:pt x="645" y="0"/>
                  </a:lnTo>
                  <a:lnTo>
                    <a:pt x="652" y="19"/>
                  </a:lnTo>
                  <a:lnTo>
                    <a:pt x="9" y="288"/>
                  </a:lnTo>
                  <a:lnTo>
                    <a:pt x="0" y="271"/>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58" name="Freeform 719">
              <a:extLst>
                <a:ext uri="{FF2B5EF4-FFF2-40B4-BE49-F238E27FC236}">
                  <a16:creationId xmlns:a16="http://schemas.microsoft.com/office/drawing/2014/main" id="{B431373A-1C4E-B31A-AC5D-47D0376EC2B8}"/>
                </a:ext>
              </a:extLst>
            </p:cNvPr>
            <p:cNvSpPr>
              <a:spLocks/>
            </p:cNvSpPr>
            <p:nvPr/>
          </p:nvSpPr>
          <p:spPr bwMode="auto">
            <a:xfrm>
              <a:off x="9578259" y="5142294"/>
              <a:ext cx="237239" cy="104954"/>
            </a:xfrm>
            <a:custGeom>
              <a:avLst/>
              <a:gdLst>
                <a:gd name="T0" fmla="*/ 0 w 651"/>
                <a:gd name="T1" fmla="*/ 269 h 288"/>
                <a:gd name="T2" fmla="*/ 643 w 651"/>
                <a:gd name="T3" fmla="*/ 0 h 288"/>
                <a:gd name="T4" fmla="*/ 651 w 651"/>
                <a:gd name="T5" fmla="*/ 17 h 288"/>
                <a:gd name="T6" fmla="*/ 6 w 651"/>
                <a:gd name="T7" fmla="*/ 288 h 288"/>
                <a:gd name="T8" fmla="*/ 0 w 651"/>
                <a:gd name="T9" fmla="*/ 269 h 288"/>
              </a:gdLst>
              <a:ahLst/>
              <a:cxnLst>
                <a:cxn ang="0">
                  <a:pos x="T0" y="T1"/>
                </a:cxn>
                <a:cxn ang="0">
                  <a:pos x="T2" y="T3"/>
                </a:cxn>
                <a:cxn ang="0">
                  <a:pos x="T4" y="T5"/>
                </a:cxn>
                <a:cxn ang="0">
                  <a:pos x="T6" y="T7"/>
                </a:cxn>
                <a:cxn ang="0">
                  <a:pos x="T8" y="T9"/>
                </a:cxn>
              </a:cxnLst>
              <a:rect l="0" t="0" r="r" b="b"/>
              <a:pathLst>
                <a:path w="651" h="288">
                  <a:moveTo>
                    <a:pt x="0" y="269"/>
                  </a:moveTo>
                  <a:lnTo>
                    <a:pt x="643" y="0"/>
                  </a:lnTo>
                  <a:lnTo>
                    <a:pt x="651" y="17"/>
                  </a:lnTo>
                  <a:lnTo>
                    <a:pt x="6" y="288"/>
                  </a:lnTo>
                  <a:lnTo>
                    <a:pt x="0" y="269"/>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59" name="Freeform 720">
              <a:extLst>
                <a:ext uri="{FF2B5EF4-FFF2-40B4-BE49-F238E27FC236}">
                  <a16:creationId xmlns:a16="http://schemas.microsoft.com/office/drawing/2014/main" id="{3B85DE6B-2263-19AC-9903-0FC1777255F5}"/>
                </a:ext>
              </a:extLst>
            </p:cNvPr>
            <p:cNvSpPr>
              <a:spLocks/>
            </p:cNvSpPr>
            <p:nvPr/>
          </p:nvSpPr>
          <p:spPr bwMode="auto">
            <a:xfrm>
              <a:off x="9583720" y="5156506"/>
              <a:ext cx="237603" cy="104954"/>
            </a:xfrm>
            <a:custGeom>
              <a:avLst/>
              <a:gdLst>
                <a:gd name="T0" fmla="*/ 0 w 652"/>
                <a:gd name="T1" fmla="*/ 270 h 288"/>
                <a:gd name="T2" fmla="*/ 645 w 652"/>
                <a:gd name="T3" fmla="*/ 0 h 288"/>
                <a:gd name="T4" fmla="*/ 652 w 652"/>
                <a:gd name="T5" fmla="*/ 17 h 288"/>
                <a:gd name="T6" fmla="*/ 9 w 652"/>
                <a:gd name="T7" fmla="*/ 288 h 288"/>
                <a:gd name="T8" fmla="*/ 0 w 652"/>
                <a:gd name="T9" fmla="*/ 270 h 288"/>
              </a:gdLst>
              <a:ahLst/>
              <a:cxnLst>
                <a:cxn ang="0">
                  <a:pos x="T0" y="T1"/>
                </a:cxn>
                <a:cxn ang="0">
                  <a:pos x="T2" y="T3"/>
                </a:cxn>
                <a:cxn ang="0">
                  <a:pos x="T4" y="T5"/>
                </a:cxn>
                <a:cxn ang="0">
                  <a:pos x="T6" y="T7"/>
                </a:cxn>
                <a:cxn ang="0">
                  <a:pos x="T8" y="T9"/>
                </a:cxn>
              </a:cxnLst>
              <a:rect l="0" t="0" r="r" b="b"/>
              <a:pathLst>
                <a:path w="652" h="288">
                  <a:moveTo>
                    <a:pt x="0" y="270"/>
                  </a:moveTo>
                  <a:lnTo>
                    <a:pt x="645" y="0"/>
                  </a:lnTo>
                  <a:lnTo>
                    <a:pt x="652" y="17"/>
                  </a:lnTo>
                  <a:lnTo>
                    <a:pt x="9" y="288"/>
                  </a:lnTo>
                  <a:lnTo>
                    <a:pt x="0" y="270"/>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60" name="Freeform 721">
              <a:extLst>
                <a:ext uri="{FF2B5EF4-FFF2-40B4-BE49-F238E27FC236}">
                  <a16:creationId xmlns:a16="http://schemas.microsoft.com/office/drawing/2014/main" id="{D9E6A8E9-2CC6-C1D2-EF39-4C543A04B42D}"/>
                </a:ext>
              </a:extLst>
            </p:cNvPr>
            <p:cNvSpPr>
              <a:spLocks/>
            </p:cNvSpPr>
            <p:nvPr/>
          </p:nvSpPr>
          <p:spPr bwMode="auto">
            <a:xfrm>
              <a:off x="9589919" y="5219187"/>
              <a:ext cx="120259" cy="56121"/>
            </a:xfrm>
            <a:custGeom>
              <a:avLst/>
              <a:gdLst>
                <a:gd name="T0" fmla="*/ 0 w 330"/>
                <a:gd name="T1" fmla="*/ 137 h 154"/>
                <a:gd name="T2" fmla="*/ 322 w 330"/>
                <a:gd name="T3" fmla="*/ 0 h 154"/>
                <a:gd name="T4" fmla="*/ 330 w 330"/>
                <a:gd name="T5" fmla="*/ 19 h 154"/>
                <a:gd name="T6" fmla="*/ 7 w 330"/>
                <a:gd name="T7" fmla="*/ 154 h 154"/>
                <a:gd name="T8" fmla="*/ 0 w 330"/>
                <a:gd name="T9" fmla="*/ 137 h 154"/>
              </a:gdLst>
              <a:ahLst/>
              <a:cxnLst>
                <a:cxn ang="0">
                  <a:pos x="T0" y="T1"/>
                </a:cxn>
                <a:cxn ang="0">
                  <a:pos x="T2" y="T3"/>
                </a:cxn>
                <a:cxn ang="0">
                  <a:pos x="T4" y="T5"/>
                </a:cxn>
                <a:cxn ang="0">
                  <a:pos x="T6" y="T7"/>
                </a:cxn>
                <a:cxn ang="0">
                  <a:pos x="T8" y="T9"/>
                </a:cxn>
              </a:cxnLst>
              <a:rect l="0" t="0" r="r" b="b"/>
              <a:pathLst>
                <a:path w="330" h="154">
                  <a:moveTo>
                    <a:pt x="0" y="137"/>
                  </a:moveTo>
                  <a:lnTo>
                    <a:pt x="322" y="0"/>
                  </a:lnTo>
                  <a:lnTo>
                    <a:pt x="330" y="19"/>
                  </a:lnTo>
                  <a:lnTo>
                    <a:pt x="7" y="154"/>
                  </a:lnTo>
                  <a:lnTo>
                    <a:pt x="0" y="137"/>
                  </a:lnTo>
                  <a:close/>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61" name="Freeform 722">
              <a:extLst>
                <a:ext uri="{FF2B5EF4-FFF2-40B4-BE49-F238E27FC236}">
                  <a16:creationId xmlns:a16="http://schemas.microsoft.com/office/drawing/2014/main" id="{6D247FCF-5C46-3403-F802-A436A22F52B2}"/>
                </a:ext>
              </a:extLst>
            </p:cNvPr>
            <p:cNvSpPr>
              <a:spLocks noEditPoints="1"/>
            </p:cNvSpPr>
            <p:nvPr/>
          </p:nvSpPr>
          <p:spPr bwMode="auto">
            <a:xfrm>
              <a:off x="9967102" y="3450646"/>
              <a:ext cx="414712" cy="370617"/>
            </a:xfrm>
            <a:custGeom>
              <a:avLst/>
              <a:gdLst>
                <a:gd name="T0" fmla="*/ 659 w 665"/>
                <a:gd name="T1" fmla="*/ 244 h 597"/>
                <a:gd name="T2" fmla="*/ 663 w 665"/>
                <a:gd name="T3" fmla="*/ 254 h 597"/>
                <a:gd name="T4" fmla="*/ 663 w 665"/>
                <a:gd name="T5" fmla="*/ 254 h 597"/>
                <a:gd name="T6" fmla="*/ 663 w 665"/>
                <a:gd name="T7" fmla="*/ 254 h 597"/>
                <a:gd name="T8" fmla="*/ 663 w 665"/>
                <a:gd name="T9" fmla="*/ 255 h 597"/>
                <a:gd name="T10" fmla="*/ 663 w 665"/>
                <a:gd name="T11" fmla="*/ 256 h 597"/>
                <a:gd name="T12" fmla="*/ 664 w 665"/>
                <a:gd name="T13" fmla="*/ 256 h 597"/>
                <a:gd name="T14" fmla="*/ 664 w 665"/>
                <a:gd name="T15" fmla="*/ 257 h 597"/>
                <a:gd name="T16" fmla="*/ 664 w 665"/>
                <a:gd name="T17" fmla="*/ 257 h 597"/>
                <a:gd name="T18" fmla="*/ 664 w 665"/>
                <a:gd name="T19" fmla="*/ 272 h 597"/>
                <a:gd name="T20" fmla="*/ 664 w 665"/>
                <a:gd name="T21" fmla="*/ 273 h 597"/>
                <a:gd name="T22" fmla="*/ 664 w 665"/>
                <a:gd name="T23" fmla="*/ 273 h 597"/>
                <a:gd name="T24" fmla="*/ 664 w 665"/>
                <a:gd name="T25" fmla="*/ 274 h 597"/>
                <a:gd name="T26" fmla="*/ 664 w 665"/>
                <a:gd name="T27" fmla="*/ 275 h 597"/>
                <a:gd name="T28" fmla="*/ 664 w 665"/>
                <a:gd name="T29" fmla="*/ 275 h 597"/>
                <a:gd name="T30" fmla="*/ 663 w 665"/>
                <a:gd name="T31" fmla="*/ 276 h 597"/>
                <a:gd name="T32" fmla="*/ 648 w 665"/>
                <a:gd name="T33" fmla="*/ 301 h 597"/>
                <a:gd name="T34" fmla="*/ 647 w 665"/>
                <a:gd name="T35" fmla="*/ 301 h 597"/>
                <a:gd name="T36" fmla="*/ 647 w 665"/>
                <a:gd name="T37" fmla="*/ 302 h 597"/>
                <a:gd name="T38" fmla="*/ 646 w 665"/>
                <a:gd name="T39" fmla="*/ 302 h 597"/>
                <a:gd name="T40" fmla="*/ 646 w 665"/>
                <a:gd name="T41" fmla="*/ 303 h 597"/>
                <a:gd name="T42" fmla="*/ 645 w 665"/>
                <a:gd name="T43" fmla="*/ 303 h 597"/>
                <a:gd name="T44" fmla="*/ 219 w 665"/>
                <a:gd name="T45" fmla="*/ 588 h 597"/>
                <a:gd name="T46" fmla="*/ 184 w 665"/>
                <a:gd name="T47" fmla="*/ 595 h 597"/>
                <a:gd name="T48" fmla="*/ 183 w 665"/>
                <a:gd name="T49" fmla="*/ 594 h 597"/>
                <a:gd name="T50" fmla="*/ 182 w 665"/>
                <a:gd name="T51" fmla="*/ 594 h 597"/>
                <a:gd name="T52" fmla="*/ 181 w 665"/>
                <a:gd name="T53" fmla="*/ 594 h 597"/>
                <a:gd name="T54" fmla="*/ 180 w 665"/>
                <a:gd name="T55" fmla="*/ 594 h 597"/>
                <a:gd name="T56" fmla="*/ 177 w 665"/>
                <a:gd name="T57" fmla="*/ 592 h 597"/>
                <a:gd name="T58" fmla="*/ 176 w 665"/>
                <a:gd name="T59" fmla="*/ 592 h 597"/>
                <a:gd name="T60" fmla="*/ 175 w 665"/>
                <a:gd name="T61" fmla="*/ 592 h 597"/>
                <a:gd name="T62" fmla="*/ 175 w 665"/>
                <a:gd name="T63" fmla="*/ 591 h 597"/>
                <a:gd name="T64" fmla="*/ 174 w 665"/>
                <a:gd name="T65" fmla="*/ 591 h 597"/>
                <a:gd name="T66" fmla="*/ 173 w 665"/>
                <a:gd name="T67" fmla="*/ 591 h 597"/>
                <a:gd name="T68" fmla="*/ 173 w 665"/>
                <a:gd name="T69" fmla="*/ 590 h 597"/>
                <a:gd name="T70" fmla="*/ 172 w 665"/>
                <a:gd name="T71" fmla="*/ 590 h 597"/>
                <a:gd name="T72" fmla="*/ 171 w 665"/>
                <a:gd name="T73" fmla="*/ 589 h 597"/>
                <a:gd name="T74" fmla="*/ 171 w 665"/>
                <a:gd name="T75" fmla="*/ 589 h 597"/>
                <a:gd name="T76" fmla="*/ 169 w 665"/>
                <a:gd name="T77" fmla="*/ 588 h 597"/>
                <a:gd name="T78" fmla="*/ 167 w 665"/>
                <a:gd name="T79" fmla="*/ 586 h 597"/>
                <a:gd name="T80" fmla="*/ 158 w 665"/>
                <a:gd name="T81" fmla="*/ 578 h 597"/>
                <a:gd name="T82" fmla="*/ 13 w 665"/>
                <a:gd name="T83" fmla="*/ 361 h 597"/>
                <a:gd name="T84" fmla="*/ 13 w 665"/>
                <a:gd name="T85" fmla="*/ 360 h 597"/>
                <a:gd name="T86" fmla="*/ 12 w 665"/>
                <a:gd name="T87" fmla="*/ 360 h 597"/>
                <a:gd name="T88" fmla="*/ 12 w 665"/>
                <a:gd name="T89" fmla="*/ 360 h 597"/>
                <a:gd name="T90" fmla="*/ 12 w 665"/>
                <a:gd name="T91" fmla="*/ 359 h 597"/>
                <a:gd name="T92" fmla="*/ 11 w 665"/>
                <a:gd name="T93" fmla="*/ 359 h 597"/>
                <a:gd name="T94" fmla="*/ 25 w 665"/>
                <a:gd name="T95" fmla="*/ 298 h 597"/>
                <a:gd name="T96" fmla="*/ 513 w 665"/>
                <a:gd name="T97" fmla="*/ 26 h 597"/>
                <a:gd name="T98" fmla="*/ 642 w 665"/>
                <a:gd name="T99" fmla="*/ 218 h 597"/>
                <a:gd name="T100" fmla="*/ 657 w 665"/>
                <a:gd name="T101" fmla="*/ 241 h 597"/>
                <a:gd name="T102" fmla="*/ 658 w 665"/>
                <a:gd name="T103" fmla="*/ 242 h 597"/>
                <a:gd name="T104" fmla="*/ 658 w 665"/>
                <a:gd name="T105" fmla="*/ 242 h 597"/>
                <a:gd name="T106" fmla="*/ 658 w 665"/>
                <a:gd name="T107" fmla="*/ 242 h 597"/>
                <a:gd name="T108" fmla="*/ 180 w 665"/>
                <a:gd name="T109" fmla="*/ 594 h 597"/>
                <a:gd name="T110" fmla="*/ 178 w 665"/>
                <a:gd name="T111" fmla="*/ 593 h 597"/>
                <a:gd name="T112" fmla="*/ 180 w 665"/>
                <a:gd name="T113" fmla="*/ 593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65" h="597">
                  <a:moveTo>
                    <a:pt x="658" y="243"/>
                  </a:moveTo>
                  <a:cubicBezTo>
                    <a:pt x="658" y="243"/>
                    <a:pt x="659" y="244"/>
                    <a:pt x="659" y="244"/>
                  </a:cubicBezTo>
                  <a:cubicBezTo>
                    <a:pt x="659" y="244"/>
                    <a:pt x="659" y="244"/>
                    <a:pt x="659" y="244"/>
                  </a:cubicBezTo>
                  <a:cubicBezTo>
                    <a:pt x="661" y="247"/>
                    <a:pt x="662" y="250"/>
                    <a:pt x="663" y="254"/>
                  </a:cubicBezTo>
                  <a:cubicBezTo>
                    <a:pt x="663" y="254"/>
                    <a:pt x="663" y="254"/>
                    <a:pt x="663" y="254"/>
                  </a:cubicBezTo>
                  <a:cubicBezTo>
                    <a:pt x="663" y="254"/>
                    <a:pt x="663" y="254"/>
                    <a:pt x="663" y="254"/>
                  </a:cubicBezTo>
                  <a:cubicBezTo>
                    <a:pt x="663" y="254"/>
                    <a:pt x="663" y="254"/>
                    <a:pt x="663" y="254"/>
                  </a:cubicBezTo>
                  <a:cubicBezTo>
                    <a:pt x="663" y="254"/>
                    <a:pt x="663" y="254"/>
                    <a:pt x="663" y="254"/>
                  </a:cubicBezTo>
                  <a:cubicBezTo>
                    <a:pt x="663" y="255"/>
                    <a:pt x="663" y="255"/>
                    <a:pt x="663" y="255"/>
                  </a:cubicBezTo>
                  <a:cubicBezTo>
                    <a:pt x="663" y="255"/>
                    <a:pt x="663" y="255"/>
                    <a:pt x="663" y="255"/>
                  </a:cubicBezTo>
                  <a:cubicBezTo>
                    <a:pt x="663" y="255"/>
                    <a:pt x="663" y="255"/>
                    <a:pt x="663" y="255"/>
                  </a:cubicBezTo>
                  <a:cubicBezTo>
                    <a:pt x="663" y="256"/>
                    <a:pt x="663" y="256"/>
                    <a:pt x="663" y="256"/>
                  </a:cubicBezTo>
                  <a:cubicBezTo>
                    <a:pt x="664" y="256"/>
                    <a:pt x="664" y="256"/>
                    <a:pt x="664" y="256"/>
                  </a:cubicBezTo>
                  <a:cubicBezTo>
                    <a:pt x="664" y="256"/>
                    <a:pt x="664" y="256"/>
                    <a:pt x="664" y="256"/>
                  </a:cubicBezTo>
                  <a:cubicBezTo>
                    <a:pt x="664" y="256"/>
                    <a:pt x="664" y="256"/>
                    <a:pt x="664" y="256"/>
                  </a:cubicBezTo>
                  <a:cubicBezTo>
                    <a:pt x="664" y="257"/>
                    <a:pt x="664" y="257"/>
                    <a:pt x="664" y="257"/>
                  </a:cubicBezTo>
                  <a:cubicBezTo>
                    <a:pt x="664" y="257"/>
                    <a:pt x="664" y="257"/>
                    <a:pt x="664" y="257"/>
                  </a:cubicBezTo>
                  <a:cubicBezTo>
                    <a:pt x="664" y="257"/>
                    <a:pt x="664" y="257"/>
                    <a:pt x="664" y="257"/>
                  </a:cubicBezTo>
                  <a:cubicBezTo>
                    <a:pt x="665" y="262"/>
                    <a:pt x="665" y="267"/>
                    <a:pt x="664" y="272"/>
                  </a:cubicBezTo>
                  <a:cubicBezTo>
                    <a:pt x="664" y="272"/>
                    <a:pt x="664" y="272"/>
                    <a:pt x="664" y="272"/>
                  </a:cubicBezTo>
                  <a:cubicBezTo>
                    <a:pt x="664" y="272"/>
                    <a:pt x="664" y="272"/>
                    <a:pt x="664" y="272"/>
                  </a:cubicBezTo>
                  <a:cubicBezTo>
                    <a:pt x="664" y="273"/>
                    <a:pt x="664" y="273"/>
                    <a:pt x="664" y="273"/>
                  </a:cubicBezTo>
                  <a:cubicBezTo>
                    <a:pt x="664" y="273"/>
                    <a:pt x="664" y="273"/>
                    <a:pt x="664" y="273"/>
                  </a:cubicBezTo>
                  <a:cubicBezTo>
                    <a:pt x="664" y="273"/>
                    <a:pt x="664" y="273"/>
                    <a:pt x="664" y="273"/>
                  </a:cubicBezTo>
                  <a:cubicBezTo>
                    <a:pt x="664" y="274"/>
                    <a:pt x="664" y="274"/>
                    <a:pt x="664" y="274"/>
                  </a:cubicBezTo>
                  <a:cubicBezTo>
                    <a:pt x="664" y="274"/>
                    <a:pt x="664" y="274"/>
                    <a:pt x="664" y="274"/>
                  </a:cubicBezTo>
                  <a:cubicBezTo>
                    <a:pt x="664" y="274"/>
                    <a:pt x="664" y="274"/>
                    <a:pt x="664" y="274"/>
                  </a:cubicBezTo>
                  <a:cubicBezTo>
                    <a:pt x="664" y="275"/>
                    <a:pt x="664" y="275"/>
                    <a:pt x="664" y="275"/>
                  </a:cubicBezTo>
                  <a:cubicBezTo>
                    <a:pt x="664" y="275"/>
                    <a:pt x="664" y="275"/>
                    <a:pt x="664" y="275"/>
                  </a:cubicBezTo>
                  <a:cubicBezTo>
                    <a:pt x="664" y="275"/>
                    <a:pt x="664" y="275"/>
                    <a:pt x="664" y="275"/>
                  </a:cubicBezTo>
                  <a:cubicBezTo>
                    <a:pt x="663" y="276"/>
                    <a:pt x="663" y="276"/>
                    <a:pt x="663" y="276"/>
                  </a:cubicBezTo>
                  <a:cubicBezTo>
                    <a:pt x="663" y="276"/>
                    <a:pt x="663" y="276"/>
                    <a:pt x="663" y="276"/>
                  </a:cubicBezTo>
                  <a:cubicBezTo>
                    <a:pt x="663" y="276"/>
                    <a:pt x="663" y="276"/>
                    <a:pt x="663" y="276"/>
                  </a:cubicBezTo>
                  <a:cubicBezTo>
                    <a:pt x="661" y="286"/>
                    <a:pt x="656" y="294"/>
                    <a:pt x="648" y="301"/>
                  </a:cubicBezTo>
                  <a:cubicBezTo>
                    <a:pt x="648" y="301"/>
                    <a:pt x="648" y="301"/>
                    <a:pt x="648" y="301"/>
                  </a:cubicBezTo>
                  <a:cubicBezTo>
                    <a:pt x="647" y="301"/>
                    <a:pt x="647" y="301"/>
                    <a:pt x="647" y="301"/>
                  </a:cubicBezTo>
                  <a:cubicBezTo>
                    <a:pt x="647" y="301"/>
                    <a:pt x="647" y="301"/>
                    <a:pt x="647" y="301"/>
                  </a:cubicBezTo>
                  <a:cubicBezTo>
                    <a:pt x="647" y="302"/>
                    <a:pt x="647" y="302"/>
                    <a:pt x="647" y="302"/>
                  </a:cubicBezTo>
                  <a:cubicBezTo>
                    <a:pt x="647" y="302"/>
                    <a:pt x="647" y="302"/>
                    <a:pt x="647" y="302"/>
                  </a:cubicBezTo>
                  <a:cubicBezTo>
                    <a:pt x="646" y="302"/>
                    <a:pt x="646" y="302"/>
                    <a:pt x="646" y="302"/>
                  </a:cubicBezTo>
                  <a:cubicBezTo>
                    <a:pt x="646" y="302"/>
                    <a:pt x="646" y="302"/>
                    <a:pt x="646" y="302"/>
                  </a:cubicBezTo>
                  <a:cubicBezTo>
                    <a:pt x="646" y="303"/>
                    <a:pt x="646" y="303"/>
                    <a:pt x="646" y="303"/>
                  </a:cubicBezTo>
                  <a:cubicBezTo>
                    <a:pt x="645" y="303"/>
                    <a:pt x="645" y="303"/>
                    <a:pt x="645" y="303"/>
                  </a:cubicBezTo>
                  <a:cubicBezTo>
                    <a:pt x="645" y="303"/>
                    <a:pt x="645" y="303"/>
                    <a:pt x="645" y="303"/>
                  </a:cubicBezTo>
                  <a:cubicBezTo>
                    <a:pt x="645" y="303"/>
                    <a:pt x="645" y="303"/>
                    <a:pt x="645" y="303"/>
                  </a:cubicBezTo>
                  <a:cubicBezTo>
                    <a:pt x="219" y="588"/>
                    <a:pt x="219" y="588"/>
                    <a:pt x="219" y="588"/>
                  </a:cubicBezTo>
                  <a:cubicBezTo>
                    <a:pt x="209" y="595"/>
                    <a:pt x="196" y="597"/>
                    <a:pt x="184" y="595"/>
                  </a:cubicBezTo>
                  <a:cubicBezTo>
                    <a:pt x="184" y="595"/>
                    <a:pt x="184" y="595"/>
                    <a:pt x="184" y="595"/>
                  </a:cubicBezTo>
                  <a:cubicBezTo>
                    <a:pt x="183" y="594"/>
                    <a:pt x="183" y="594"/>
                    <a:pt x="183" y="594"/>
                  </a:cubicBezTo>
                  <a:cubicBezTo>
                    <a:pt x="183" y="594"/>
                    <a:pt x="183" y="594"/>
                    <a:pt x="183" y="594"/>
                  </a:cubicBezTo>
                  <a:cubicBezTo>
                    <a:pt x="183" y="594"/>
                    <a:pt x="183" y="594"/>
                    <a:pt x="183" y="594"/>
                  </a:cubicBezTo>
                  <a:cubicBezTo>
                    <a:pt x="182" y="594"/>
                    <a:pt x="182" y="594"/>
                    <a:pt x="182" y="594"/>
                  </a:cubicBezTo>
                  <a:cubicBezTo>
                    <a:pt x="181" y="594"/>
                    <a:pt x="181" y="594"/>
                    <a:pt x="181" y="594"/>
                  </a:cubicBezTo>
                  <a:cubicBezTo>
                    <a:pt x="181" y="594"/>
                    <a:pt x="181" y="594"/>
                    <a:pt x="181" y="594"/>
                  </a:cubicBezTo>
                  <a:cubicBezTo>
                    <a:pt x="181" y="594"/>
                    <a:pt x="181" y="594"/>
                    <a:pt x="181" y="594"/>
                  </a:cubicBezTo>
                  <a:cubicBezTo>
                    <a:pt x="180" y="594"/>
                    <a:pt x="180" y="594"/>
                    <a:pt x="180" y="594"/>
                  </a:cubicBezTo>
                  <a:cubicBezTo>
                    <a:pt x="180" y="593"/>
                    <a:pt x="179" y="593"/>
                    <a:pt x="178" y="593"/>
                  </a:cubicBezTo>
                  <a:cubicBezTo>
                    <a:pt x="177" y="592"/>
                    <a:pt x="177" y="592"/>
                    <a:pt x="177" y="592"/>
                  </a:cubicBezTo>
                  <a:cubicBezTo>
                    <a:pt x="176" y="592"/>
                    <a:pt x="176" y="592"/>
                    <a:pt x="176" y="592"/>
                  </a:cubicBezTo>
                  <a:cubicBezTo>
                    <a:pt x="176" y="592"/>
                    <a:pt x="176" y="592"/>
                    <a:pt x="176" y="592"/>
                  </a:cubicBezTo>
                  <a:cubicBezTo>
                    <a:pt x="175" y="592"/>
                    <a:pt x="175" y="592"/>
                    <a:pt x="175" y="592"/>
                  </a:cubicBezTo>
                  <a:cubicBezTo>
                    <a:pt x="175" y="592"/>
                    <a:pt x="175" y="592"/>
                    <a:pt x="175" y="592"/>
                  </a:cubicBezTo>
                  <a:cubicBezTo>
                    <a:pt x="175" y="591"/>
                    <a:pt x="175" y="591"/>
                    <a:pt x="175" y="591"/>
                  </a:cubicBezTo>
                  <a:cubicBezTo>
                    <a:pt x="175" y="591"/>
                    <a:pt x="175" y="591"/>
                    <a:pt x="175" y="591"/>
                  </a:cubicBezTo>
                  <a:cubicBezTo>
                    <a:pt x="174" y="591"/>
                    <a:pt x="174" y="591"/>
                    <a:pt x="174" y="591"/>
                  </a:cubicBezTo>
                  <a:cubicBezTo>
                    <a:pt x="174" y="591"/>
                    <a:pt x="174" y="591"/>
                    <a:pt x="174" y="591"/>
                  </a:cubicBezTo>
                  <a:cubicBezTo>
                    <a:pt x="174" y="591"/>
                    <a:pt x="174" y="591"/>
                    <a:pt x="174" y="591"/>
                  </a:cubicBezTo>
                  <a:cubicBezTo>
                    <a:pt x="173" y="591"/>
                    <a:pt x="173" y="591"/>
                    <a:pt x="173" y="591"/>
                  </a:cubicBezTo>
                  <a:cubicBezTo>
                    <a:pt x="173" y="590"/>
                    <a:pt x="173" y="590"/>
                    <a:pt x="173" y="590"/>
                  </a:cubicBezTo>
                  <a:cubicBezTo>
                    <a:pt x="173" y="590"/>
                    <a:pt x="173" y="590"/>
                    <a:pt x="173" y="590"/>
                  </a:cubicBezTo>
                  <a:cubicBezTo>
                    <a:pt x="172" y="590"/>
                    <a:pt x="172" y="590"/>
                    <a:pt x="172" y="590"/>
                  </a:cubicBezTo>
                  <a:cubicBezTo>
                    <a:pt x="172" y="590"/>
                    <a:pt x="172" y="590"/>
                    <a:pt x="172" y="590"/>
                  </a:cubicBezTo>
                  <a:cubicBezTo>
                    <a:pt x="171" y="589"/>
                    <a:pt x="171" y="589"/>
                    <a:pt x="171" y="589"/>
                  </a:cubicBezTo>
                  <a:cubicBezTo>
                    <a:pt x="171" y="589"/>
                    <a:pt x="171" y="589"/>
                    <a:pt x="171" y="589"/>
                  </a:cubicBezTo>
                  <a:cubicBezTo>
                    <a:pt x="171" y="589"/>
                    <a:pt x="171" y="589"/>
                    <a:pt x="171" y="589"/>
                  </a:cubicBezTo>
                  <a:cubicBezTo>
                    <a:pt x="171" y="589"/>
                    <a:pt x="171" y="589"/>
                    <a:pt x="171" y="589"/>
                  </a:cubicBezTo>
                  <a:cubicBezTo>
                    <a:pt x="169" y="588"/>
                    <a:pt x="169" y="588"/>
                    <a:pt x="169" y="588"/>
                  </a:cubicBezTo>
                  <a:cubicBezTo>
                    <a:pt x="169" y="588"/>
                    <a:pt x="169" y="588"/>
                    <a:pt x="169" y="588"/>
                  </a:cubicBezTo>
                  <a:cubicBezTo>
                    <a:pt x="168" y="587"/>
                    <a:pt x="168" y="587"/>
                    <a:pt x="167" y="587"/>
                  </a:cubicBezTo>
                  <a:cubicBezTo>
                    <a:pt x="167" y="586"/>
                    <a:pt x="167" y="586"/>
                    <a:pt x="167" y="586"/>
                  </a:cubicBezTo>
                  <a:cubicBezTo>
                    <a:pt x="164" y="584"/>
                    <a:pt x="161" y="581"/>
                    <a:pt x="158" y="578"/>
                  </a:cubicBezTo>
                  <a:cubicBezTo>
                    <a:pt x="158" y="578"/>
                    <a:pt x="158" y="578"/>
                    <a:pt x="158" y="578"/>
                  </a:cubicBezTo>
                  <a:cubicBezTo>
                    <a:pt x="158" y="577"/>
                    <a:pt x="157" y="577"/>
                    <a:pt x="157" y="576"/>
                  </a:cubicBezTo>
                  <a:cubicBezTo>
                    <a:pt x="13" y="361"/>
                    <a:pt x="13" y="361"/>
                    <a:pt x="13" y="361"/>
                  </a:cubicBezTo>
                  <a:cubicBezTo>
                    <a:pt x="13" y="361"/>
                    <a:pt x="13" y="361"/>
                    <a:pt x="13" y="361"/>
                  </a:cubicBezTo>
                  <a:cubicBezTo>
                    <a:pt x="13" y="360"/>
                    <a:pt x="13" y="360"/>
                    <a:pt x="13" y="360"/>
                  </a:cubicBezTo>
                  <a:cubicBezTo>
                    <a:pt x="12" y="360"/>
                    <a:pt x="12" y="360"/>
                    <a:pt x="12" y="360"/>
                  </a:cubicBezTo>
                  <a:cubicBezTo>
                    <a:pt x="12" y="360"/>
                    <a:pt x="12" y="360"/>
                    <a:pt x="12" y="360"/>
                  </a:cubicBezTo>
                  <a:cubicBezTo>
                    <a:pt x="12" y="360"/>
                    <a:pt x="12" y="360"/>
                    <a:pt x="12" y="360"/>
                  </a:cubicBezTo>
                  <a:cubicBezTo>
                    <a:pt x="12" y="360"/>
                    <a:pt x="12" y="360"/>
                    <a:pt x="12" y="360"/>
                  </a:cubicBezTo>
                  <a:cubicBezTo>
                    <a:pt x="12" y="359"/>
                    <a:pt x="12" y="359"/>
                    <a:pt x="12" y="359"/>
                  </a:cubicBezTo>
                  <a:cubicBezTo>
                    <a:pt x="12" y="359"/>
                    <a:pt x="12" y="359"/>
                    <a:pt x="12" y="359"/>
                  </a:cubicBezTo>
                  <a:cubicBezTo>
                    <a:pt x="12" y="359"/>
                    <a:pt x="12" y="359"/>
                    <a:pt x="12" y="359"/>
                  </a:cubicBezTo>
                  <a:cubicBezTo>
                    <a:pt x="11" y="359"/>
                    <a:pt x="11" y="359"/>
                    <a:pt x="11" y="359"/>
                  </a:cubicBezTo>
                  <a:cubicBezTo>
                    <a:pt x="11" y="358"/>
                    <a:pt x="11" y="358"/>
                    <a:pt x="11" y="358"/>
                  </a:cubicBezTo>
                  <a:cubicBezTo>
                    <a:pt x="0" y="338"/>
                    <a:pt x="5" y="312"/>
                    <a:pt x="25" y="298"/>
                  </a:cubicBezTo>
                  <a:cubicBezTo>
                    <a:pt x="450" y="13"/>
                    <a:pt x="450" y="13"/>
                    <a:pt x="450" y="13"/>
                  </a:cubicBezTo>
                  <a:cubicBezTo>
                    <a:pt x="471" y="0"/>
                    <a:pt x="499" y="5"/>
                    <a:pt x="513" y="26"/>
                  </a:cubicBezTo>
                  <a:cubicBezTo>
                    <a:pt x="642" y="218"/>
                    <a:pt x="642" y="218"/>
                    <a:pt x="642" y="218"/>
                  </a:cubicBezTo>
                  <a:cubicBezTo>
                    <a:pt x="642" y="218"/>
                    <a:pt x="642" y="218"/>
                    <a:pt x="642" y="218"/>
                  </a:cubicBezTo>
                  <a:cubicBezTo>
                    <a:pt x="657" y="241"/>
                    <a:pt x="657" y="241"/>
                    <a:pt x="657" y="241"/>
                  </a:cubicBezTo>
                  <a:cubicBezTo>
                    <a:pt x="657" y="241"/>
                    <a:pt x="657" y="241"/>
                    <a:pt x="657" y="241"/>
                  </a:cubicBezTo>
                  <a:cubicBezTo>
                    <a:pt x="657" y="242"/>
                    <a:pt x="657" y="242"/>
                    <a:pt x="657" y="242"/>
                  </a:cubicBezTo>
                  <a:cubicBezTo>
                    <a:pt x="658" y="242"/>
                    <a:pt x="658" y="242"/>
                    <a:pt x="658" y="242"/>
                  </a:cubicBezTo>
                  <a:cubicBezTo>
                    <a:pt x="658" y="242"/>
                    <a:pt x="658" y="242"/>
                    <a:pt x="658" y="242"/>
                  </a:cubicBezTo>
                  <a:cubicBezTo>
                    <a:pt x="658" y="242"/>
                    <a:pt x="658" y="242"/>
                    <a:pt x="658" y="242"/>
                  </a:cubicBezTo>
                  <a:cubicBezTo>
                    <a:pt x="658" y="242"/>
                    <a:pt x="658" y="242"/>
                    <a:pt x="658" y="242"/>
                  </a:cubicBezTo>
                  <a:cubicBezTo>
                    <a:pt x="658" y="242"/>
                    <a:pt x="658" y="242"/>
                    <a:pt x="658" y="242"/>
                  </a:cubicBezTo>
                  <a:lnTo>
                    <a:pt x="658" y="243"/>
                  </a:lnTo>
                  <a:close/>
                  <a:moveTo>
                    <a:pt x="180" y="594"/>
                  </a:moveTo>
                  <a:cubicBezTo>
                    <a:pt x="180" y="594"/>
                    <a:pt x="180" y="594"/>
                    <a:pt x="180" y="594"/>
                  </a:cubicBezTo>
                  <a:cubicBezTo>
                    <a:pt x="178" y="593"/>
                    <a:pt x="178" y="593"/>
                    <a:pt x="178" y="593"/>
                  </a:cubicBezTo>
                  <a:cubicBezTo>
                    <a:pt x="180" y="593"/>
                    <a:pt x="180" y="593"/>
                    <a:pt x="180" y="593"/>
                  </a:cubicBezTo>
                  <a:cubicBezTo>
                    <a:pt x="180" y="593"/>
                    <a:pt x="180" y="593"/>
                    <a:pt x="180" y="593"/>
                  </a:cubicBezTo>
                  <a:lnTo>
                    <a:pt x="180" y="594"/>
                  </a:lnTo>
                  <a:close/>
                </a:path>
              </a:pathLst>
            </a:custGeom>
            <a:solidFill>
              <a:srgbClr val="FFFFFF"/>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62" name="Freeform 723">
              <a:extLst>
                <a:ext uri="{FF2B5EF4-FFF2-40B4-BE49-F238E27FC236}">
                  <a16:creationId xmlns:a16="http://schemas.microsoft.com/office/drawing/2014/main" id="{31997AF0-B739-67EB-20E6-AE479C0E7281}"/>
                </a:ext>
              </a:extLst>
            </p:cNvPr>
            <p:cNvSpPr>
              <a:spLocks noEditPoints="1"/>
            </p:cNvSpPr>
            <p:nvPr/>
          </p:nvSpPr>
          <p:spPr bwMode="auto">
            <a:xfrm>
              <a:off x="10307473" y="3538836"/>
              <a:ext cx="14941" cy="14212"/>
            </a:xfrm>
            <a:custGeom>
              <a:avLst/>
              <a:gdLst>
                <a:gd name="T0" fmla="*/ 4 w 24"/>
                <a:gd name="T1" fmla="*/ 18 h 23"/>
                <a:gd name="T2" fmla="*/ 4 w 24"/>
                <a:gd name="T3" fmla="*/ 18 h 23"/>
                <a:gd name="T4" fmla="*/ 4 w 24"/>
                <a:gd name="T5" fmla="*/ 18 h 23"/>
                <a:gd name="T6" fmla="*/ 5 w 24"/>
                <a:gd name="T7" fmla="*/ 13 h 23"/>
                <a:gd name="T8" fmla="*/ 3 w 24"/>
                <a:gd name="T9" fmla="*/ 14 h 23"/>
                <a:gd name="T10" fmla="*/ 3 w 24"/>
                <a:gd name="T11" fmla="*/ 14 h 23"/>
                <a:gd name="T12" fmla="*/ 2 w 24"/>
                <a:gd name="T13" fmla="*/ 12 h 23"/>
                <a:gd name="T14" fmla="*/ 2 w 24"/>
                <a:gd name="T15" fmla="*/ 12 h 23"/>
                <a:gd name="T16" fmla="*/ 4 w 24"/>
                <a:gd name="T17" fmla="*/ 10 h 23"/>
                <a:gd name="T18" fmla="*/ 5 w 24"/>
                <a:gd name="T19" fmla="*/ 9 h 23"/>
                <a:gd name="T20" fmla="*/ 5 w 24"/>
                <a:gd name="T21" fmla="*/ 9 h 23"/>
                <a:gd name="T22" fmla="*/ 5 w 24"/>
                <a:gd name="T23" fmla="*/ 9 h 23"/>
                <a:gd name="T24" fmla="*/ 6 w 24"/>
                <a:gd name="T25" fmla="*/ 4 h 23"/>
                <a:gd name="T26" fmla="*/ 7 w 24"/>
                <a:gd name="T27" fmla="*/ 4 h 23"/>
                <a:gd name="T28" fmla="*/ 8 w 24"/>
                <a:gd name="T29" fmla="*/ 5 h 23"/>
                <a:gd name="T30" fmla="*/ 14 w 24"/>
                <a:gd name="T31" fmla="*/ 2 h 23"/>
                <a:gd name="T32" fmla="*/ 14 w 24"/>
                <a:gd name="T33" fmla="*/ 2 h 23"/>
                <a:gd name="T34" fmla="*/ 23 w 24"/>
                <a:gd name="T35" fmla="*/ 15 h 23"/>
                <a:gd name="T36" fmla="*/ 23 w 24"/>
                <a:gd name="T37" fmla="*/ 15 h 23"/>
                <a:gd name="T38" fmla="*/ 17 w 24"/>
                <a:gd name="T39" fmla="*/ 19 h 23"/>
                <a:gd name="T40" fmla="*/ 18 w 24"/>
                <a:gd name="T41" fmla="*/ 21 h 23"/>
                <a:gd name="T42" fmla="*/ 18 w 24"/>
                <a:gd name="T43" fmla="*/ 21 h 23"/>
                <a:gd name="T44" fmla="*/ 4 w 24"/>
                <a:gd name="T45" fmla="*/ 18 h 23"/>
                <a:gd name="T46" fmla="*/ 2 w 24"/>
                <a:gd name="T47" fmla="*/ 19 h 23"/>
                <a:gd name="T48" fmla="*/ 2 w 24"/>
                <a:gd name="T49" fmla="*/ 19 h 23"/>
                <a:gd name="T50" fmla="*/ 2 w 24"/>
                <a:gd name="T51" fmla="*/ 19 h 23"/>
                <a:gd name="T52" fmla="*/ 4 w 24"/>
                <a:gd name="T53" fmla="*/ 20 h 23"/>
                <a:gd name="T54" fmla="*/ 11 w 24"/>
                <a:gd name="T55" fmla="*/ 22 h 23"/>
                <a:gd name="T56" fmla="*/ 18 w 24"/>
                <a:gd name="T57" fmla="*/ 23 h 23"/>
                <a:gd name="T58" fmla="*/ 20 w 24"/>
                <a:gd name="T59" fmla="*/ 22 h 23"/>
                <a:gd name="T60" fmla="*/ 20 w 24"/>
                <a:gd name="T61" fmla="*/ 20 h 23"/>
                <a:gd name="T62" fmla="*/ 20 w 24"/>
                <a:gd name="T63" fmla="*/ 19 h 23"/>
                <a:gd name="T64" fmla="*/ 24 w 24"/>
                <a:gd name="T65" fmla="*/ 17 h 23"/>
                <a:gd name="T66" fmla="*/ 24 w 24"/>
                <a:gd name="T67" fmla="*/ 14 h 23"/>
                <a:gd name="T68" fmla="*/ 21 w 24"/>
                <a:gd name="T69" fmla="*/ 9 h 23"/>
                <a:gd name="T70" fmla="*/ 19 w 24"/>
                <a:gd name="T71" fmla="*/ 6 h 23"/>
                <a:gd name="T72" fmla="*/ 16 w 24"/>
                <a:gd name="T73" fmla="*/ 1 h 23"/>
                <a:gd name="T74" fmla="*/ 13 w 24"/>
                <a:gd name="T75" fmla="*/ 0 h 23"/>
                <a:gd name="T76" fmla="*/ 9 w 24"/>
                <a:gd name="T77" fmla="*/ 3 h 23"/>
                <a:gd name="T78" fmla="*/ 9 w 24"/>
                <a:gd name="T79" fmla="*/ 3 h 23"/>
                <a:gd name="T80" fmla="*/ 6 w 24"/>
                <a:gd name="T81" fmla="*/ 2 h 23"/>
                <a:gd name="T82" fmla="*/ 5 w 24"/>
                <a:gd name="T83" fmla="*/ 3 h 23"/>
                <a:gd name="T84" fmla="*/ 4 w 24"/>
                <a:gd name="T85" fmla="*/ 8 h 23"/>
                <a:gd name="T86" fmla="*/ 3 w 24"/>
                <a:gd name="T87" fmla="*/ 9 h 23"/>
                <a:gd name="T88" fmla="*/ 1 w 24"/>
                <a:gd name="T89" fmla="*/ 10 h 23"/>
                <a:gd name="T90" fmla="*/ 0 w 24"/>
                <a:gd name="T91" fmla="*/ 13 h 23"/>
                <a:gd name="T92" fmla="*/ 1 w 24"/>
                <a:gd name="T93" fmla="*/ 15 h 23"/>
                <a:gd name="T94" fmla="*/ 2 w 24"/>
                <a:gd name="T95" fmla="*/ 15 h 23"/>
                <a:gd name="T96" fmla="*/ 2 w 24"/>
                <a:gd name="T97" fmla="*/ 18 h 23"/>
                <a:gd name="T98" fmla="*/ 2 w 24"/>
                <a:gd name="T99" fmla="*/ 19 h 23"/>
                <a:gd name="T100" fmla="*/ 2 w 24"/>
                <a:gd name="T101" fmla="*/ 19 h 23"/>
                <a:gd name="T102" fmla="*/ 2 w 24"/>
                <a:gd name="T10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 h="23">
                  <a:moveTo>
                    <a:pt x="4" y="18"/>
                  </a:moveTo>
                  <a:cubicBezTo>
                    <a:pt x="4" y="18"/>
                    <a:pt x="4" y="18"/>
                    <a:pt x="4" y="18"/>
                  </a:cubicBezTo>
                  <a:cubicBezTo>
                    <a:pt x="4" y="18"/>
                    <a:pt x="4" y="18"/>
                    <a:pt x="4" y="18"/>
                  </a:cubicBezTo>
                  <a:cubicBezTo>
                    <a:pt x="5" y="13"/>
                    <a:pt x="5" y="13"/>
                    <a:pt x="5" y="13"/>
                  </a:cubicBezTo>
                  <a:cubicBezTo>
                    <a:pt x="3" y="14"/>
                    <a:pt x="3" y="14"/>
                    <a:pt x="3" y="14"/>
                  </a:cubicBezTo>
                  <a:cubicBezTo>
                    <a:pt x="3" y="14"/>
                    <a:pt x="3" y="14"/>
                    <a:pt x="3" y="14"/>
                  </a:cubicBezTo>
                  <a:cubicBezTo>
                    <a:pt x="2" y="12"/>
                    <a:pt x="2" y="12"/>
                    <a:pt x="2" y="12"/>
                  </a:cubicBezTo>
                  <a:cubicBezTo>
                    <a:pt x="2" y="12"/>
                    <a:pt x="2" y="12"/>
                    <a:pt x="2" y="12"/>
                  </a:cubicBezTo>
                  <a:cubicBezTo>
                    <a:pt x="4" y="10"/>
                    <a:pt x="4" y="10"/>
                    <a:pt x="4" y="10"/>
                  </a:cubicBezTo>
                  <a:cubicBezTo>
                    <a:pt x="5" y="9"/>
                    <a:pt x="5" y="9"/>
                    <a:pt x="5" y="9"/>
                  </a:cubicBezTo>
                  <a:cubicBezTo>
                    <a:pt x="5" y="9"/>
                    <a:pt x="5" y="9"/>
                    <a:pt x="5" y="9"/>
                  </a:cubicBezTo>
                  <a:cubicBezTo>
                    <a:pt x="5" y="9"/>
                    <a:pt x="5" y="9"/>
                    <a:pt x="5" y="9"/>
                  </a:cubicBezTo>
                  <a:cubicBezTo>
                    <a:pt x="6" y="4"/>
                    <a:pt x="6" y="4"/>
                    <a:pt x="6" y="4"/>
                  </a:cubicBezTo>
                  <a:cubicBezTo>
                    <a:pt x="7" y="4"/>
                    <a:pt x="7" y="4"/>
                    <a:pt x="7" y="4"/>
                  </a:cubicBezTo>
                  <a:cubicBezTo>
                    <a:pt x="8" y="5"/>
                    <a:pt x="8" y="5"/>
                    <a:pt x="8" y="5"/>
                  </a:cubicBezTo>
                  <a:cubicBezTo>
                    <a:pt x="14" y="2"/>
                    <a:pt x="14" y="2"/>
                    <a:pt x="14" y="2"/>
                  </a:cubicBezTo>
                  <a:cubicBezTo>
                    <a:pt x="14" y="2"/>
                    <a:pt x="14" y="2"/>
                    <a:pt x="14" y="2"/>
                  </a:cubicBezTo>
                  <a:cubicBezTo>
                    <a:pt x="23" y="15"/>
                    <a:pt x="23" y="15"/>
                    <a:pt x="23" y="15"/>
                  </a:cubicBezTo>
                  <a:cubicBezTo>
                    <a:pt x="23" y="15"/>
                    <a:pt x="23" y="15"/>
                    <a:pt x="23" y="15"/>
                  </a:cubicBezTo>
                  <a:cubicBezTo>
                    <a:pt x="17" y="19"/>
                    <a:pt x="17" y="19"/>
                    <a:pt x="17" y="19"/>
                  </a:cubicBezTo>
                  <a:cubicBezTo>
                    <a:pt x="18" y="21"/>
                    <a:pt x="18" y="21"/>
                    <a:pt x="18" y="21"/>
                  </a:cubicBezTo>
                  <a:cubicBezTo>
                    <a:pt x="18" y="21"/>
                    <a:pt x="18" y="21"/>
                    <a:pt x="18" y="21"/>
                  </a:cubicBezTo>
                  <a:cubicBezTo>
                    <a:pt x="13" y="20"/>
                    <a:pt x="9" y="19"/>
                    <a:pt x="4" y="18"/>
                  </a:cubicBezTo>
                  <a:close/>
                  <a:moveTo>
                    <a:pt x="2" y="19"/>
                  </a:moveTo>
                  <a:cubicBezTo>
                    <a:pt x="2" y="19"/>
                    <a:pt x="2" y="19"/>
                    <a:pt x="2" y="19"/>
                  </a:cubicBezTo>
                  <a:cubicBezTo>
                    <a:pt x="2" y="19"/>
                    <a:pt x="2" y="19"/>
                    <a:pt x="2" y="19"/>
                  </a:cubicBezTo>
                  <a:cubicBezTo>
                    <a:pt x="4" y="20"/>
                    <a:pt x="4" y="20"/>
                    <a:pt x="4" y="20"/>
                  </a:cubicBezTo>
                  <a:cubicBezTo>
                    <a:pt x="11" y="22"/>
                    <a:pt x="11" y="22"/>
                    <a:pt x="11" y="22"/>
                  </a:cubicBezTo>
                  <a:cubicBezTo>
                    <a:pt x="18" y="23"/>
                    <a:pt x="18" y="23"/>
                    <a:pt x="18" y="23"/>
                  </a:cubicBezTo>
                  <a:cubicBezTo>
                    <a:pt x="20" y="22"/>
                    <a:pt x="20" y="22"/>
                    <a:pt x="20" y="22"/>
                  </a:cubicBezTo>
                  <a:cubicBezTo>
                    <a:pt x="20" y="20"/>
                    <a:pt x="20" y="20"/>
                    <a:pt x="20" y="20"/>
                  </a:cubicBezTo>
                  <a:cubicBezTo>
                    <a:pt x="20" y="19"/>
                    <a:pt x="20" y="19"/>
                    <a:pt x="20" y="19"/>
                  </a:cubicBezTo>
                  <a:cubicBezTo>
                    <a:pt x="24" y="17"/>
                    <a:pt x="24" y="17"/>
                    <a:pt x="24" y="17"/>
                  </a:cubicBezTo>
                  <a:cubicBezTo>
                    <a:pt x="24" y="14"/>
                    <a:pt x="24" y="14"/>
                    <a:pt x="24" y="14"/>
                  </a:cubicBezTo>
                  <a:cubicBezTo>
                    <a:pt x="21" y="9"/>
                    <a:pt x="21" y="9"/>
                    <a:pt x="21" y="9"/>
                  </a:cubicBezTo>
                  <a:cubicBezTo>
                    <a:pt x="19" y="6"/>
                    <a:pt x="19" y="6"/>
                    <a:pt x="19" y="6"/>
                  </a:cubicBezTo>
                  <a:cubicBezTo>
                    <a:pt x="16" y="1"/>
                    <a:pt x="16" y="1"/>
                    <a:pt x="16" y="1"/>
                  </a:cubicBezTo>
                  <a:cubicBezTo>
                    <a:pt x="13" y="0"/>
                    <a:pt x="13" y="0"/>
                    <a:pt x="13" y="0"/>
                  </a:cubicBezTo>
                  <a:cubicBezTo>
                    <a:pt x="9" y="3"/>
                    <a:pt x="9" y="3"/>
                    <a:pt x="9" y="3"/>
                  </a:cubicBezTo>
                  <a:cubicBezTo>
                    <a:pt x="9" y="3"/>
                    <a:pt x="9" y="3"/>
                    <a:pt x="9" y="3"/>
                  </a:cubicBezTo>
                  <a:cubicBezTo>
                    <a:pt x="6" y="2"/>
                    <a:pt x="6" y="2"/>
                    <a:pt x="6" y="2"/>
                  </a:cubicBezTo>
                  <a:cubicBezTo>
                    <a:pt x="5" y="3"/>
                    <a:pt x="5" y="3"/>
                    <a:pt x="5" y="3"/>
                  </a:cubicBezTo>
                  <a:cubicBezTo>
                    <a:pt x="4" y="8"/>
                    <a:pt x="4" y="8"/>
                    <a:pt x="4" y="8"/>
                  </a:cubicBezTo>
                  <a:cubicBezTo>
                    <a:pt x="3" y="9"/>
                    <a:pt x="3" y="9"/>
                    <a:pt x="3" y="9"/>
                  </a:cubicBezTo>
                  <a:cubicBezTo>
                    <a:pt x="1" y="10"/>
                    <a:pt x="1" y="10"/>
                    <a:pt x="1" y="10"/>
                  </a:cubicBezTo>
                  <a:cubicBezTo>
                    <a:pt x="0" y="13"/>
                    <a:pt x="0" y="13"/>
                    <a:pt x="0" y="13"/>
                  </a:cubicBezTo>
                  <a:cubicBezTo>
                    <a:pt x="1" y="15"/>
                    <a:pt x="1" y="15"/>
                    <a:pt x="1" y="15"/>
                  </a:cubicBezTo>
                  <a:cubicBezTo>
                    <a:pt x="2" y="15"/>
                    <a:pt x="2" y="15"/>
                    <a:pt x="2" y="15"/>
                  </a:cubicBezTo>
                  <a:cubicBezTo>
                    <a:pt x="2" y="18"/>
                    <a:pt x="2" y="18"/>
                    <a:pt x="2" y="18"/>
                  </a:cubicBezTo>
                  <a:cubicBezTo>
                    <a:pt x="2" y="19"/>
                    <a:pt x="2" y="19"/>
                    <a:pt x="2" y="19"/>
                  </a:cubicBezTo>
                  <a:cubicBezTo>
                    <a:pt x="2" y="19"/>
                    <a:pt x="2" y="19"/>
                    <a:pt x="2" y="19"/>
                  </a:cubicBezTo>
                  <a:cubicBezTo>
                    <a:pt x="2" y="19"/>
                    <a:pt x="2" y="19"/>
                    <a:pt x="2" y="19"/>
                  </a:cubicBezTo>
                  <a:close/>
                </a:path>
              </a:pathLst>
            </a:custGeom>
            <a:solidFill>
              <a:srgbClr val="424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63" name="Freeform 724">
              <a:extLst>
                <a:ext uri="{FF2B5EF4-FFF2-40B4-BE49-F238E27FC236}">
                  <a16:creationId xmlns:a16="http://schemas.microsoft.com/office/drawing/2014/main" id="{B2F0F50E-1211-39CB-3963-17C8D297D4B5}"/>
                </a:ext>
              </a:extLst>
            </p:cNvPr>
            <p:cNvSpPr>
              <a:spLocks noEditPoints="1"/>
            </p:cNvSpPr>
            <p:nvPr/>
          </p:nvSpPr>
          <p:spPr bwMode="auto">
            <a:xfrm>
              <a:off x="10285243" y="3505309"/>
              <a:ext cx="9839" cy="14941"/>
            </a:xfrm>
            <a:custGeom>
              <a:avLst/>
              <a:gdLst>
                <a:gd name="T0" fmla="*/ 4 w 16"/>
                <a:gd name="T1" fmla="*/ 10 h 24"/>
                <a:gd name="T2" fmla="*/ 14 w 16"/>
                <a:gd name="T3" fmla="*/ 11 h 24"/>
                <a:gd name="T4" fmla="*/ 12 w 16"/>
                <a:gd name="T5" fmla="*/ 21 h 24"/>
                <a:gd name="T6" fmla="*/ 2 w 16"/>
                <a:gd name="T7" fmla="*/ 19 h 24"/>
                <a:gd name="T8" fmla="*/ 4 w 16"/>
                <a:gd name="T9" fmla="*/ 10 h 24"/>
                <a:gd name="T10" fmla="*/ 12 w 16"/>
                <a:gd name="T11" fmla="*/ 13 h 24"/>
                <a:gd name="T12" fmla="*/ 12 w 16"/>
                <a:gd name="T13" fmla="*/ 13 h 24"/>
                <a:gd name="T14" fmla="*/ 6 w 16"/>
                <a:gd name="T15" fmla="*/ 12 h 24"/>
                <a:gd name="T16" fmla="*/ 4 w 16"/>
                <a:gd name="T17" fmla="*/ 18 h 24"/>
                <a:gd name="T18" fmla="*/ 11 w 16"/>
                <a:gd name="T19" fmla="*/ 20 h 24"/>
                <a:gd name="T20" fmla="*/ 12 w 16"/>
                <a:gd name="T21" fmla="*/ 13 h 24"/>
                <a:gd name="T22" fmla="*/ 9 w 16"/>
                <a:gd name="T23" fmla="*/ 1 h 24"/>
                <a:gd name="T24" fmla="*/ 9 w 16"/>
                <a:gd name="T25" fmla="*/ 1 h 24"/>
                <a:gd name="T26" fmla="*/ 8 w 16"/>
                <a:gd name="T27" fmla="*/ 7 h 24"/>
                <a:gd name="T28" fmla="*/ 9 w 16"/>
                <a:gd name="T29" fmla="*/ 7 h 24"/>
                <a:gd name="T30" fmla="*/ 10 w 16"/>
                <a:gd name="T31" fmla="*/ 7 h 24"/>
                <a:gd name="T32" fmla="*/ 12 w 16"/>
                <a:gd name="T33" fmla="*/ 8 h 24"/>
                <a:gd name="T34" fmla="*/ 13 w 16"/>
                <a:gd name="T35" fmla="*/ 2 h 24"/>
                <a:gd name="T36" fmla="*/ 12 w 16"/>
                <a:gd name="T37" fmla="*/ 0 h 24"/>
                <a:gd name="T38" fmla="*/ 11 w 16"/>
                <a:gd name="T39" fmla="*/ 0 h 24"/>
                <a:gd name="T40" fmla="*/ 9 w 16"/>
                <a:gd name="T41"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24">
                  <a:moveTo>
                    <a:pt x="4" y="10"/>
                  </a:moveTo>
                  <a:cubicBezTo>
                    <a:pt x="8" y="7"/>
                    <a:pt x="12" y="8"/>
                    <a:pt x="14" y="11"/>
                  </a:cubicBezTo>
                  <a:cubicBezTo>
                    <a:pt x="16" y="15"/>
                    <a:pt x="16" y="19"/>
                    <a:pt x="12" y="21"/>
                  </a:cubicBezTo>
                  <a:cubicBezTo>
                    <a:pt x="9" y="24"/>
                    <a:pt x="5" y="23"/>
                    <a:pt x="2" y="19"/>
                  </a:cubicBezTo>
                  <a:cubicBezTo>
                    <a:pt x="0" y="16"/>
                    <a:pt x="1" y="12"/>
                    <a:pt x="4" y="10"/>
                  </a:cubicBezTo>
                  <a:close/>
                  <a:moveTo>
                    <a:pt x="12" y="13"/>
                  </a:moveTo>
                  <a:cubicBezTo>
                    <a:pt x="12" y="13"/>
                    <a:pt x="12" y="13"/>
                    <a:pt x="12" y="13"/>
                  </a:cubicBezTo>
                  <a:cubicBezTo>
                    <a:pt x="6" y="12"/>
                    <a:pt x="6" y="12"/>
                    <a:pt x="6" y="12"/>
                  </a:cubicBezTo>
                  <a:cubicBezTo>
                    <a:pt x="4" y="18"/>
                    <a:pt x="4" y="18"/>
                    <a:pt x="4" y="18"/>
                  </a:cubicBezTo>
                  <a:cubicBezTo>
                    <a:pt x="11" y="20"/>
                    <a:pt x="11" y="20"/>
                    <a:pt x="11" y="20"/>
                  </a:cubicBezTo>
                  <a:lnTo>
                    <a:pt x="12" y="13"/>
                  </a:lnTo>
                  <a:close/>
                  <a:moveTo>
                    <a:pt x="9" y="1"/>
                  </a:moveTo>
                  <a:cubicBezTo>
                    <a:pt x="9" y="1"/>
                    <a:pt x="9" y="1"/>
                    <a:pt x="9" y="1"/>
                  </a:cubicBezTo>
                  <a:cubicBezTo>
                    <a:pt x="8" y="7"/>
                    <a:pt x="8" y="7"/>
                    <a:pt x="8" y="7"/>
                  </a:cubicBezTo>
                  <a:cubicBezTo>
                    <a:pt x="9" y="7"/>
                    <a:pt x="9" y="7"/>
                    <a:pt x="9" y="7"/>
                  </a:cubicBezTo>
                  <a:cubicBezTo>
                    <a:pt x="10" y="7"/>
                    <a:pt x="10" y="7"/>
                    <a:pt x="10" y="7"/>
                  </a:cubicBezTo>
                  <a:cubicBezTo>
                    <a:pt x="12" y="8"/>
                    <a:pt x="12" y="8"/>
                    <a:pt x="12" y="8"/>
                  </a:cubicBezTo>
                  <a:cubicBezTo>
                    <a:pt x="13" y="2"/>
                    <a:pt x="13" y="2"/>
                    <a:pt x="13" y="2"/>
                  </a:cubicBezTo>
                  <a:cubicBezTo>
                    <a:pt x="12" y="0"/>
                    <a:pt x="12" y="0"/>
                    <a:pt x="12" y="0"/>
                  </a:cubicBezTo>
                  <a:cubicBezTo>
                    <a:pt x="11" y="0"/>
                    <a:pt x="11" y="0"/>
                    <a:pt x="11" y="0"/>
                  </a:cubicBezTo>
                  <a:lnTo>
                    <a:pt x="9" y="1"/>
                  </a:lnTo>
                  <a:close/>
                </a:path>
              </a:pathLst>
            </a:custGeom>
            <a:solidFill>
              <a:srgbClr val="424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64" name="Freeform 725">
              <a:extLst>
                <a:ext uri="{FF2B5EF4-FFF2-40B4-BE49-F238E27FC236}">
                  <a16:creationId xmlns:a16="http://schemas.microsoft.com/office/drawing/2014/main" id="{DB92D859-CEE0-6955-C021-C07897F5FB5C}"/>
                </a:ext>
              </a:extLst>
            </p:cNvPr>
            <p:cNvSpPr>
              <a:spLocks/>
            </p:cNvSpPr>
            <p:nvPr/>
          </p:nvSpPr>
          <p:spPr bwMode="auto">
            <a:xfrm>
              <a:off x="10331161" y="3575278"/>
              <a:ext cx="13119" cy="13119"/>
            </a:xfrm>
            <a:custGeom>
              <a:avLst/>
              <a:gdLst>
                <a:gd name="T0" fmla="*/ 1 w 21"/>
                <a:gd name="T1" fmla="*/ 12 h 21"/>
                <a:gd name="T2" fmla="*/ 1 w 21"/>
                <a:gd name="T3" fmla="*/ 12 h 21"/>
                <a:gd name="T4" fmla="*/ 2 w 21"/>
                <a:gd name="T5" fmla="*/ 15 h 21"/>
                <a:gd name="T6" fmla="*/ 2 w 21"/>
                <a:gd name="T7" fmla="*/ 15 h 21"/>
                <a:gd name="T8" fmla="*/ 2 w 21"/>
                <a:gd name="T9" fmla="*/ 16 h 21"/>
                <a:gd name="T10" fmla="*/ 3 w 21"/>
                <a:gd name="T11" fmla="*/ 16 h 21"/>
                <a:gd name="T12" fmla="*/ 3 w 21"/>
                <a:gd name="T13" fmla="*/ 16 h 21"/>
                <a:gd name="T14" fmla="*/ 7 w 21"/>
                <a:gd name="T15" fmla="*/ 19 h 21"/>
                <a:gd name="T16" fmla="*/ 6 w 21"/>
                <a:gd name="T17" fmla="*/ 20 h 21"/>
                <a:gd name="T18" fmla="*/ 6 w 21"/>
                <a:gd name="T19" fmla="*/ 21 h 21"/>
                <a:gd name="T20" fmla="*/ 6 w 21"/>
                <a:gd name="T21" fmla="*/ 21 h 21"/>
                <a:gd name="T22" fmla="*/ 9 w 21"/>
                <a:gd name="T23" fmla="*/ 19 h 21"/>
                <a:gd name="T24" fmla="*/ 11 w 21"/>
                <a:gd name="T25" fmla="*/ 19 h 21"/>
                <a:gd name="T26" fmla="*/ 11 w 21"/>
                <a:gd name="T27" fmla="*/ 18 h 21"/>
                <a:gd name="T28" fmla="*/ 11 w 21"/>
                <a:gd name="T29" fmla="*/ 18 h 21"/>
                <a:gd name="T30" fmla="*/ 11 w 21"/>
                <a:gd name="T31" fmla="*/ 18 h 21"/>
                <a:gd name="T32" fmla="*/ 10 w 21"/>
                <a:gd name="T33" fmla="*/ 16 h 21"/>
                <a:gd name="T34" fmla="*/ 8 w 21"/>
                <a:gd name="T35" fmla="*/ 14 h 21"/>
                <a:gd name="T36" fmla="*/ 8 w 21"/>
                <a:gd name="T37" fmla="*/ 14 h 21"/>
                <a:gd name="T38" fmla="*/ 8 w 21"/>
                <a:gd name="T39" fmla="*/ 14 h 21"/>
                <a:gd name="T40" fmla="*/ 8 w 21"/>
                <a:gd name="T41" fmla="*/ 16 h 21"/>
                <a:gd name="T42" fmla="*/ 5 w 21"/>
                <a:gd name="T43" fmla="*/ 14 h 21"/>
                <a:gd name="T44" fmla="*/ 5 w 21"/>
                <a:gd name="T45" fmla="*/ 14 h 21"/>
                <a:gd name="T46" fmla="*/ 5 w 21"/>
                <a:gd name="T47" fmla="*/ 14 h 21"/>
                <a:gd name="T48" fmla="*/ 7 w 21"/>
                <a:gd name="T49" fmla="*/ 5 h 21"/>
                <a:gd name="T50" fmla="*/ 15 w 21"/>
                <a:gd name="T51" fmla="*/ 7 h 21"/>
                <a:gd name="T52" fmla="*/ 13 w 21"/>
                <a:gd name="T53" fmla="*/ 15 h 21"/>
                <a:gd name="T54" fmla="*/ 13 w 21"/>
                <a:gd name="T55" fmla="*/ 16 h 21"/>
                <a:gd name="T56" fmla="*/ 13 w 21"/>
                <a:gd name="T57" fmla="*/ 19 h 21"/>
                <a:gd name="T58" fmla="*/ 15 w 21"/>
                <a:gd name="T59" fmla="*/ 18 h 21"/>
                <a:gd name="T60" fmla="*/ 18 w 21"/>
                <a:gd name="T61" fmla="*/ 5 h 21"/>
                <a:gd name="T62" fmla="*/ 5 w 21"/>
                <a:gd name="T63" fmla="*/ 3 h 21"/>
                <a:gd name="T64" fmla="*/ 1 w 21"/>
                <a:gd name="T65"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 h="21">
                  <a:moveTo>
                    <a:pt x="1" y="12"/>
                  </a:moveTo>
                  <a:cubicBezTo>
                    <a:pt x="1" y="12"/>
                    <a:pt x="1" y="12"/>
                    <a:pt x="1" y="12"/>
                  </a:cubicBezTo>
                  <a:cubicBezTo>
                    <a:pt x="2" y="15"/>
                    <a:pt x="2" y="15"/>
                    <a:pt x="2" y="15"/>
                  </a:cubicBezTo>
                  <a:cubicBezTo>
                    <a:pt x="2" y="15"/>
                    <a:pt x="2" y="15"/>
                    <a:pt x="2" y="15"/>
                  </a:cubicBezTo>
                  <a:cubicBezTo>
                    <a:pt x="2" y="16"/>
                    <a:pt x="2" y="16"/>
                    <a:pt x="2" y="16"/>
                  </a:cubicBezTo>
                  <a:cubicBezTo>
                    <a:pt x="3" y="16"/>
                    <a:pt x="3" y="16"/>
                    <a:pt x="3" y="16"/>
                  </a:cubicBezTo>
                  <a:cubicBezTo>
                    <a:pt x="3" y="16"/>
                    <a:pt x="3" y="16"/>
                    <a:pt x="3" y="16"/>
                  </a:cubicBezTo>
                  <a:cubicBezTo>
                    <a:pt x="7" y="19"/>
                    <a:pt x="7" y="19"/>
                    <a:pt x="7" y="19"/>
                  </a:cubicBezTo>
                  <a:cubicBezTo>
                    <a:pt x="6" y="20"/>
                    <a:pt x="6" y="20"/>
                    <a:pt x="6" y="20"/>
                  </a:cubicBezTo>
                  <a:cubicBezTo>
                    <a:pt x="6" y="21"/>
                    <a:pt x="6" y="21"/>
                    <a:pt x="6" y="21"/>
                  </a:cubicBezTo>
                  <a:cubicBezTo>
                    <a:pt x="6" y="21"/>
                    <a:pt x="6" y="21"/>
                    <a:pt x="6" y="21"/>
                  </a:cubicBezTo>
                  <a:cubicBezTo>
                    <a:pt x="9" y="19"/>
                    <a:pt x="9" y="19"/>
                    <a:pt x="9" y="19"/>
                  </a:cubicBezTo>
                  <a:cubicBezTo>
                    <a:pt x="11" y="19"/>
                    <a:pt x="11" y="19"/>
                    <a:pt x="11" y="19"/>
                  </a:cubicBezTo>
                  <a:cubicBezTo>
                    <a:pt x="11" y="18"/>
                    <a:pt x="11" y="18"/>
                    <a:pt x="11" y="18"/>
                  </a:cubicBezTo>
                  <a:cubicBezTo>
                    <a:pt x="11" y="18"/>
                    <a:pt x="11" y="18"/>
                    <a:pt x="11" y="18"/>
                  </a:cubicBezTo>
                  <a:cubicBezTo>
                    <a:pt x="11" y="18"/>
                    <a:pt x="11" y="18"/>
                    <a:pt x="11" y="18"/>
                  </a:cubicBezTo>
                  <a:cubicBezTo>
                    <a:pt x="10" y="16"/>
                    <a:pt x="10" y="16"/>
                    <a:pt x="10" y="16"/>
                  </a:cubicBezTo>
                  <a:cubicBezTo>
                    <a:pt x="8" y="14"/>
                    <a:pt x="8" y="14"/>
                    <a:pt x="8" y="14"/>
                  </a:cubicBezTo>
                  <a:cubicBezTo>
                    <a:pt x="8" y="14"/>
                    <a:pt x="8" y="14"/>
                    <a:pt x="8" y="14"/>
                  </a:cubicBezTo>
                  <a:cubicBezTo>
                    <a:pt x="8" y="14"/>
                    <a:pt x="8" y="14"/>
                    <a:pt x="8" y="14"/>
                  </a:cubicBezTo>
                  <a:cubicBezTo>
                    <a:pt x="8" y="16"/>
                    <a:pt x="8" y="16"/>
                    <a:pt x="8" y="16"/>
                  </a:cubicBezTo>
                  <a:cubicBezTo>
                    <a:pt x="5" y="14"/>
                    <a:pt x="5" y="14"/>
                    <a:pt x="5" y="14"/>
                  </a:cubicBezTo>
                  <a:cubicBezTo>
                    <a:pt x="5" y="14"/>
                    <a:pt x="5" y="14"/>
                    <a:pt x="5" y="14"/>
                  </a:cubicBezTo>
                  <a:cubicBezTo>
                    <a:pt x="5" y="14"/>
                    <a:pt x="5" y="14"/>
                    <a:pt x="5" y="14"/>
                  </a:cubicBezTo>
                  <a:cubicBezTo>
                    <a:pt x="3" y="11"/>
                    <a:pt x="4" y="7"/>
                    <a:pt x="7" y="5"/>
                  </a:cubicBezTo>
                  <a:cubicBezTo>
                    <a:pt x="9" y="3"/>
                    <a:pt x="13" y="4"/>
                    <a:pt x="15" y="7"/>
                  </a:cubicBezTo>
                  <a:cubicBezTo>
                    <a:pt x="17" y="10"/>
                    <a:pt x="16" y="13"/>
                    <a:pt x="13" y="15"/>
                  </a:cubicBezTo>
                  <a:cubicBezTo>
                    <a:pt x="13" y="16"/>
                    <a:pt x="13" y="16"/>
                    <a:pt x="13" y="16"/>
                  </a:cubicBezTo>
                  <a:cubicBezTo>
                    <a:pt x="13" y="19"/>
                    <a:pt x="13" y="19"/>
                    <a:pt x="13" y="19"/>
                  </a:cubicBezTo>
                  <a:cubicBezTo>
                    <a:pt x="15" y="18"/>
                    <a:pt x="15" y="18"/>
                    <a:pt x="15" y="18"/>
                  </a:cubicBezTo>
                  <a:cubicBezTo>
                    <a:pt x="19" y="15"/>
                    <a:pt x="21" y="9"/>
                    <a:pt x="18" y="5"/>
                  </a:cubicBezTo>
                  <a:cubicBezTo>
                    <a:pt x="15" y="1"/>
                    <a:pt x="9" y="0"/>
                    <a:pt x="5" y="3"/>
                  </a:cubicBezTo>
                  <a:cubicBezTo>
                    <a:pt x="2" y="5"/>
                    <a:pt x="0" y="8"/>
                    <a:pt x="1" y="12"/>
                  </a:cubicBezTo>
                  <a:close/>
                </a:path>
              </a:pathLst>
            </a:custGeom>
            <a:solidFill>
              <a:srgbClr val="424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65" name="Freeform 726">
              <a:extLst>
                <a:ext uri="{FF2B5EF4-FFF2-40B4-BE49-F238E27FC236}">
                  <a16:creationId xmlns:a16="http://schemas.microsoft.com/office/drawing/2014/main" id="{726DAEF5-864C-93DA-CBA5-224713026958}"/>
                </a:ext>
              </a:extLst>
            </p:cNvPr>
            <p:cNvSpPr>
              <a:spLocks/>
            </p:cNvSpPr>
            <p:nvPr/>
          </p:nvSpPr>
          <p:spPr bwMode="auto">
            <a:xfrm>
              <a:off x="10023952" y="3698817"/>
              <a:ext cx="37171" cy="54663"/>
            </a:xfrm>
            <a:custGeom>
              <a:avLst/>
              <a:gdLst>
                <a:gd name="T0" fmla="*/ 0 w 102"/>
                <a:gd name="T1" fmla="*/ 0 h 150"/>
                <a:gd name="T2" fmla="*/ 8 w 102"/>
                <a:gd name="T3" fmla="*/ 2 h 150"/>
                <a:gd name="T4" fmla="*/ 102 w 102"/>
                <a:gd name="T5" fmla="*/ 144 h 150"/>
                <a:gd name="T6" fmla="*/ 102 w 102"/>
                <a:gd name="T7" fmla="*/ 150 h 150"/>
                <a:gd name="T8" fmla="*/ 94 w 102"/>
                <a:gd name="T9" fmla="*/ 149 h 150"/>
                <a:gd name="T10" fmla="*/ 0 w 102"/>
                <a:gd name="T11" fmla="*/ 7 h 150"/>
                <a:gd name="T12" fmla="*/ 0 w 102"/>
                <a:gd name="T13" fmla="*/ 0 h 150"/>
              </a:gdLst>
              <a:ahLst/>
              <a:cxnLst>
                <a:cxn ang="0">
                  <a:pos x="T0" y="T1"/>
                </a:cxn>
                <a:cxn ang="0">
                  <a:pos x="T2" y="T3"/>
                </a:cxn>
                <a:cxn ang="0">
                  <a:pos x="T4" y="T5"/>
                </a:cxn>
                <a:cxn ang="0">
                  <a:pos x="T6" y="T7"/>
                </a:cxn>
                <a:cxn ang="0">
                  <a:pos x="T8" y="T9"/>
                </a:cxn>
                <a:cxn ang="0">
                  <a:pos x="T10" y="T11"/>
                </a:cxn>
                <a:cxn ang="0">
                  <a:pos x="T12" y="T13"/>
                </a:cxn>
              </a:cxnLst>
              <a:rect l="0" t="0" r="r" b="b"/>
              <a:pathLst>
                <a:path w="102" h="150">
                  <a:moveTo>
                    <a:pt x="0" y="0"/>
                  </a:moveTo>
                  <a:lnTo>
                    <a:pt x="8" y="2"/>
                  </a:lnTo>
                  <a:lnTo>
                    <a:pt x="102" y="144"/>
                  </a:lnTo>
                  <a:lnTo>
                    <a:pt x="102" y="150"/>
                  </a:lnTo>
                  <a:lnTo>
                    <a:pt x="94" y="149"/>
                  </a:lnTo>
                  <a:lnTo>
                    <a:pt x="0" y="7"/>
                  </a:lnTo>
                  <a:lnTo>
                    <a:pt x="0" y="0"/>
                  </a:lnTo>
                  <a:close/>
                </a:path>
              </a:pathLst>
            </a:custGeom>
            <a:solidFill>
              <a:srgbClr val="424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66" name="Freeform 727">
              <a:extLst>
                <a:ext uri="{FF2B5EF4-FFF2-40B4-BE49-F238E27FC236}">
                  <a16:creationId xmlns:a16="http://schemas.microsoft.com/office/drawing/2014/main" id="{AF1B249B-E043-E901-0AFE-41B3BEF536FF}"/>
                </a:ext>
              </a:extLst>
            </p:cNvPr>
            <p:cNvSpPr>
              <a:spLocks/>
            </p:cNvSpPr>
            <p:nvPr/>
          </p:nvSpPr>
          <p:spPr bwMode="auto">
            <a:xfrm>
              <a:off x="10011562" y="3682782"/>
              <a:ext cx="10568" cy="9839"/>
            </a:xfrm>
            <a:custGeom>
              <a:avLst/>
              <a:gdLst>
                <a:gd name="T0" fmla="*/ 5 w 17"/>
                <a:gd name="T1" fmla="*/ 2 h 16"/>
                <a:gd name="T2" fmla="*/ 15 w 17"/>
                <a:gd name="T3" fmla="*/ 4 h 16"/>
                <a:gd name="T4" fmla="*/ 13 w 17"/>
                <a:gd name="T5" fmla="*/ 14 h 16"/>
                <a:gd name="T6" fmla="*/ 3 w 17"/>
                <a:gd name="T7" fmla="*/ 12 h 16"/>
                <a:gd name="T8" fmla="*/ 5 w 17"/>
                <a:gd name="T9" fmla="*/ 2 h 16"/>
              </a:gdLst>
              <a:ahLst/>
              <a:cxnLst>
                <a:cxn ang="0">
                  <a:pos x="T0" y="T1"/>
                </a:cxn>
                <a:cxn ang="0">
                  <a:pos x="T2" y="T3"/>
                </a:cxn>
                <a:cxn ang="0">
                  <a:pos x="T4" y="T5"/>
                </a:cxn>
                <a:cxn ang="0">
                  <a:pos x="T6" y="T7"/>
                </a:cxn>
                <a:cxn ang="0">
                  <a:pos x="T8" y="T9"/>
                </a:cxn>
              </a:cxnLst>
              <a:rect l="0" t="0" r="r" b="b"/>
              <a:pathLst>
                <a:path w="17" h="16">
                  <a:moveTo>
                    <a:pt x="5" y="2"/>
                  </a:moveTo>
                  <a:cubicBezTo>
                    <a:pt x="8" y="0"/>
                    <a:pt x="13" y="1"/>
                    <a:pt x="15" y="4"/>
                  </a:cubicBezTo>
                  <a:cubicBezTo>
                    <a:pt x="17" y="7"/>
                    <a:pt x="16" y="12"/>
                    <a:pt x="13" y="14"/>
                  </a:cubicBezTo>
                  <a:cubicBezTo>
                    <a:pt x="10" y="16"/>
                    <a:pt x="5" y="15"/>
                    <a:pt x="3" y="12"/>
                  </a:cubicBezTo>
                  <a:cubicBezTo>
                    <a:pt x="0" y="9"/>
                    <a:pt x="1" y="4"/>
                    <a:pt x="5" y="2"/>
                  </a:cubicBezTo>
                  <a:close/>
                </a:path>
              </a:pathLst>
            </a:custGeom>
            <a:solidFill>
              <a:srgbClr val="4243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67" name="Freeform 728">
              <a:extLst>
                <a:ext uri="{FF2B5EF4-FFF2-40B4-BE49-F238E27FC236}">
                  <a16:creationId xmlns:a16="http://schemas.microsoft.com/office/drawing/2014/main" id="{8D3F7CB2-D9D0-6AF5-B468-2A66C87445D6}"/>
                </a:ext>
              </a:extLst>
            </p:cNvPr>
            <p:cNvSpPr>
              <a:spLocks/>
            </p:cNvSpPr>
            <p:nvPr/>
          </p:nvSpPr>
          <p:spPr bwMode="auto">
            <a:xfrm>
              <a:off x="10367238" y="3585845"/>
              <a:ext cx="13119" cy="22594"/>
            </a:xfrm>
            <a:custGeom>
              <a:avLst/>
              <a:gdLst>
                <a:gd name="T0" fmla="*/ 0 w 21"/>
                <a:gd name="T1" fmla="*/ 0 h 36"/>
                <a:gd name="T2" fmla="*/ 15 w 21"/>
                <a:gd name="T3" fmla="*/ 23 h 36"/>
                <a:gd name="T4" fmla="*/ 21 w 21"/>
                <a:gd name="T5" fmla="*/ 36 h 36"/>
                <a:gd name="T6" fmla="*/ 15 w 21"/>
                <a:gd name="T7" fmla="*/ 23 h 36"/>
                <a:gd name="T8" fmla="*/ 0 w 21"/>
                <a:gd name="T9" fmla="*/ 0 h 36"/>
              </a:gdLst>
              <a:ahLst/>
              <a:cxnLst>
                <a:cxn ang="0">
                  <a:pos x="T0" y="T1"/>
                </a:cxn>
                <a:cxn ang="0">
                  <a:pos x="T2" y="T3"/>
                </a:cxn>
                <a:cxn ang="0">
                  <a:pos x="T4" y="T5"/>
                </a:cxn>
                <a:cxn ang="0">
                  <a:pos x="T6" y="T7"/>
                </a:cxn>
                <a:cxn ang="0">
                  <a:pos x="T8" y="T9"/>
                </a:cxn>
              </a:cxnLst>
              <a:rect l="0" t="0" r="r" b="b"/>
              <a:pathLst>
                <a:path w="21" h="36">
                  <a:moveTo>
                    <a:pt x="0" y="0"/>
                  </a:moveTo>
                  <a:cubicBezTo>
                    <a:pt x="15" y="23"/>
                    <a:pt x="15" y="23"/>
                    <a:pt x="15" y="23"/>
                  </a:cubicBezTo>
                  <a:cubicBezTo>
                    <a:pt x="18" y="27"/>
                    <a:pt x="20" y="31"/>
                    <a:pt x="21" y="36"/>
                  </a:cubicBezTo>
                  <a:cubicBezTo>
                    <a:pt x="20" y="31"/>
                    <a:pt x="18" y="27"/>
                    <a:pt x="15" y="23"/>
                  </a:cubicBezTo>
                  <a:lnTo>
                    <a:pt x="0" y="0"/>
                  </a:lnTo>
                  <a:close/>
                </a:path>
              </a:pathLst>
            </a:custGeom>
            <a:solidFill>
              <a:srgbClr val="D7B4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68" name="Freeform 729">
              <a:extLst>
                <a:ext uri="{FF2B5EF4-FFF2-40B4-BE49-F238E27FC236}">
                  <a16:creationId xmlns:a16="http://schemas.microsoft.com/office/drawing/2014/main" id="{1CEA0B9F-D2B0-6093-BF0B-7B806F86154E}"/>
                </a:ext>
              </a:extLst>
            </p:cNvPr>
            <p:cNvSpPr>
              <a:spLocks/>
            </p:cNvSpPr>
            <p:nvPr/>
          </p:nvSpPr>
          <p:spPr bwMode="auto">
            <a:xfrm>
              <a:off x="10079344" y="3815796"/>
              <a:ext cx="24416" cy="6195"/>
            </a:xfrm>
            <a:custGeom>
              <a:avLst/>
              <a:gdLst>
                <a:gd name="T0" fmla="*/ 0 w 39"/>
                <a:gd name="T1" fmla="*/ 5 h 10"/>
                <a:gd name="T2" fmla="*/ 39 w 39"/>
                <a:gd name="T3" fmla="*/ 0 h 10"/>
                <a:gd name="T4" fmla="*/ 0 w 39"/>
                <a:gd name="T5" fmla="*/ 5 h 10"/>
                <a:gd name="T6" fmla="*/ 39 w 39"/>
                <a:gd name="T7" fmla="*/ 0 h 10"/>
                <a:gd name="T8" fmla="*/ 0 w 39"/>
                <a:gd name="T9" fmla="*/ 5 h 10"/>
              </a:gdLst>
              <a:ahLst/>
              <a:cxnLst>
                <a:cxn ang="0">
                  <a:pos x="T0" y="T1"/>
                </a:cxn>
                <a:cxn ang="0">
                  <a:pos x="T2" y="T3"/>
                </a:cxn>
                <a:cxn ang="0">
                  <a:pos x="T4" y="T5"/>
                </a:cxn>
                <a:cxn ang="0">
                  <a:pos x="T6" y="T7"/>
                </a:cxn>
                <a:cxn ang="0">
                  <a:pos x="T8" y="T9"/>
                </a:cxn>
              </a:cxnLst>
              <a:rect l="0" t="0" r="r" b="b"/>
              <a:pathLst>
                <a:path w="39" h="10">
                  <a:moveTo>
                    <a:pt x="0" y="5"/>
                  </a:moveTo>
                  <a:cubicBezTo>
                    <a:pt x="39" y="0"/>
                    <a:pt x="39" y="0"/>
                    <a:pt x="39" y="0"/>
                  </a:cubicBezTo>
                  <a:cubicBezTo>
                    <a:pt x="27" y="8"/>
                    <a:pt x="13" y="10"/>
                    <a:pt x="0" y="5"/>
                  </a:cubicBezTo>
                  <a:cubicBezTo>
                    <a:pt x="13" y="10"/>
                    <a:pt x="27" y="8"/>
                    <a:pt x="39" y="0"/>
                  </a:cubicBezTo>
                  <a:lnTo>
                    <a:pt x="0" y="5"/>
                  </a:lnTo>
                  <a:close/>
                </a:path>
              </a:pathLst>
            </a:custGeom>
            <a:solidFill>
              <a:srgbClr val="DDC0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69" name="Freeform 730">
              <a:extLst>
                <a:ext uri="{FF2B5EF4-FFF2-40B4-BE49-F238E27FC236}">
                  <a16:creationId xmlns:a16="http://schemas.microsoft.com/office/drawing/2014/main" id="{5C198CB9-4FF3-23F8-A754-DF200EB3DB42}"/>
                </a:ext>
              </a:extLst>
            </p:cNvPr>
            <p:cNvSpPr>
              <a:spLocks/>
            </p:cNvSpPr>
            <p:nvPr/>
          </p:nvSpPr>
          <p:spPr bwMode="auto">
            <a:xfrm>
              <a:off x="10005005" y="3480526"/>
              <a:ext cx="341099" cy="314132"/>
            </a:xfrm>
            <a:custGeom>
              <a:avLst/>
              <a:gdLst>
                <a:gd name="T0" fmla="*/ 936 w 936"/>
                <a:gd name="T1" fmla="*/ 431 h 862"/>
                <a:gd name="T2" fmla="*/ 291 w 936"/>
                <a:gd name="T3" fmla="*/ 862 h 862"/>
                <a:gd name="T4" fmla="*/ 0 w 936"/>
                <a:gd name="T5" fmla="*/ 431 h 862"/>
                <a:gd name="T6" fmla="*/ 645 w 936"/>
                <a:gd name="T7" fmla="*/ 0 h 862"/>
                <a:gd name="T8" fmla="*/ 936 w 936"/>
                <a:gd name="T9" fmla="*/ 431 h 862"/>
              </a:gdLst>
              <a:ahLst/>
              <a:cxnLst>
                <a:cxn ang="0">
                  <a:pos x="T0" y="T1"/>
                </a:cxn>
                <a:cxn ang="0">
                  <a:pos x="T2" y="T3"/>
                </a:cxn>
                <a:cxn ang="0">
                  <a:pos x="T4" y="T5"/>
                </a:cxn>
                <a:cxn ang="0">
                  <a:pos x="T6" y="T7"/>
                </a:cxn>
                <a:cxn ang="0">
                  <a:pos x="T8" y="T9"/>
                </a:cxn>
              </a:cxnLst>
              <a:rect l="0" t="0" r="r" b="b"/>
              <a:pathLst>
                <a:path w="936" h="862">
                  <a:moveTo>
                    <a:pt x="936" y="431"/>
                  </a:moveTo>
                  <a:lnTo>
                    <a:pt x="291" y="862"/>
                  </a:lnTo>
                  <a:lnTo>
                    <a:pt x="0" y="431"/>
                  </a:lnTo>
                  <a:lnTo>
                    <a:pt x="645" y="0"/>
                  </a:lnTo>
                  <a:lnTo>
                    <a:pt x="936" y="431"/>
                  </a:lnTo>
                  <a:close/>
                </a:path>
              </a:pathLst>
            </a:custGeom>
            <a:solidFill>
              <a:srgbClr val="504E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70" name="Freeform 731">
              <a:extLst>
                <a:ext uri="{FF2B5EF4-FFF2-40B4-BE49-F238E27FC236}">
                  <a16:creationId xmlns:a16="http://schemas.microsoft.com/office/drawing/2014/main" id="{889F9BCF-DE72-781B-053A-78A1E398C40D}"/>
                </a:ext>
              </a:extLst>
            </p:cNvPr>
            <p:cNvSpPr>
              <a:spLocks/>
            </p:cNvSpPr>
            <p:nvPr/>
          </p:nvSpPr>
          <p:spPr bwMode="auto">
            <a:xfrm>
              <a:off x="10023955" y="3698815"/>
              <a:ext cx="37171" cy="55392"/>
            </a:xfrm>
            <a:custGeom>
              <a:avLst/>
              <a:gdLst>
                <a:gd name="T0" fmla="*/ 5 w 102"/>
                <a:gd name="T1" fmla="*/ 0 h 152"/>
                <a:gd name="T2" fmla="*/ 8 w 102"/>
                <a:gd name="T3" fmla="*/ 2 h 152"/>
                <a:gd name="T4" fmla="*/ 102 w 102"/>
                <a:gd name="T5" fmla="*/ 144 h 152"/>
                <a:gd name="T6" fmla="*/ 102 w 102"/>
                <a:gd name="T7" fmla="*/ 150 h 152"/>
                <a:gd name="T8" fmla="*/ 97 w 102"/>
                <a:gd name="T9" fmla="*/ 152 h 152"/>
                <a:gd name="T10" fmla="*/ 94 w 102"/>
                <a:gd name="T11" fmla="*/ 149 h 152"/>
                <a:gd name="T12" fmla="*/ 0 w 102"/>
                <a:gd name="T13" fmla="*/ 7 h 152"/>
                <a:gd name="T14" fmla="*/ 0 w 102"/>
                <a:gd name="T15" fmla="*/ 0 h 152"/>
                <a:gd name="T16" fmla="*/ 5 w 102"/>
                <a:gd name="T17"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152">
                  <a:moveTo>
                    <a:pt x="5" y="0"/>
                  </a:moveTo>
                  <a:lnTo>
                    <a:pt x="8" y="2"/>
                  </a:lnTo>
                  <a:lnTo>
                    <a:pt x="102" y="144"/>
                  </a:lnTo>
                  <a:lnTo>
                    <a:pt x="102" y="150"/>
                  </a:lnTo>
                  <a:lnTo>
                    <a:pt x="97" y="152"/>
                  </a:lnTo>
                  <a:lnTo>
                    <a:pt x="94" y="149"/>
                  </a:lnTo>
                  <a:lnTo>
                    <a:pt x="0" y="7"/>
                  </a:lnTo>
                  <a:lnTo>
                    <a:pt x="0" y="0"/>
                  </a:lnTo>
                  <a:lnTo>
                    <a:pt x="5" y="0"/>
                  </a:lnTo>
                  <a:close/>
                </a:path>
              </a:pathLst>
            </a:custGeom>
            <a:solidFill>
              <a:srgbClr val="504E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71" name="Freeform 732">
              <a:extLst>
                <a:ext uri="{FF2B5EF4-FFF2-40B4-BE49-F238E27FC236}">
                  <a16:creationId xmlns:a16="http://schemas.microsoft.com/office/drawing/2014/main" id="{CEAA29E3-D0B5-3E5D-8F54-5C29E25F1C62}"/>
                </a:ext>
              </a:extLst>
            </p:cNvPr>
            <p:cNvSpPr>
              <a:spLocks/>
            </p:cNvSpPr>
            <p:nvPr/>
          </p:nvSpPr>
          <p:spPr bwMode="auto">
            <a:xfrm>
              <a:off x="10011564" y="3682781"/>
              <a:ext cx="10568" cy="9839"/>
            </a:xfrm>
            <a:custGeom>
              <a:avLst/>
              <a:gdLst>
                <a:gd name="T0" fmla="*/ 11 w 17"/>
                <a:gd name="T1" fmla="*/ 1 h 16"/>
                <a:gd name="T2" fmla="*/ 15 w 17"/>
                <a:gd name="T3" fmla="*/ 4 h 16"/>
                <a:gd name="T4" fmla="*/ 13 w 17"/>
                <a:gd name="T5" fmla="*/ 14 h 16"/>
                <a:gd name="T6" fmla="*/ 7 w 17"/>
                <a:gd name="T7" fmla="*/ 15 h 16"/>
                <a:gd name="T8" fmla="*/ 3 w 17"/>
                <a:gd name="T9" fmla="*/ 12 h 16"/>
                <a:gd name="T10" fmla="*/ 5 w 17"/>
                <a:gd name="T11" fmla="*/ 2 h 16"/>
                <a:gd name="T12" fmla="*/ 11 w 17"/>
                <a:gd name="T13" fmla="*/ 1 h 16"/>
              </a:gdLst>
              <a:ahLst/>
              <a:cxnLst>
                <a:cxn ang="0">
                  <a:pos x="T0" y="T1"/>
                </a:cxn>
                <a:cxn ang="0">
                  <a:pos x="T2" y="T3"/>
                </a:cxn>
                <a:cxn ang="0">
                  <a:pos x="T4" y="T5"/>
                </a:cxn>
                <a:cxn ang="0">
                  <a:pos x="T6" y="T7"/>
                </a:cxn>
                <a:cxn ang="0">
                  <a:pos x="T8" y="T9"/>
                </a:cxn>
                <a:cxn ang="0">
                  <a:pos x="T10" y="T11"/>
                </a:cxn>
                <a:cxn ang="0">
                  <a:pos x="T12" y="T13"/>
                </a:cxn>
              </a:cxnLst>
              <a:rect l="0" t="0" r="r" b="b"/>
              <a:pathLst>
                <a:path w="17" h="16">
                  <a:moveTo>
                    <a:pt x="11" y="1"/>
                  </a:moveTo>
                  <a:cubicBezTo>
                    <a:pt x="15" y="4"/>
                    <a:pt x="15" y="4"/>
                    <a:pt x="15" y="4"/>
                  </a:cubicBezTo>
                  <a:cubicBezTo>
                    <a:pt x="17" y="7"/>
                    <a:pt x="16" y="12"/>
                    <a:pt x="13" y="14"/>
                  </a:cubicBezTo>
                  <a:cubicBezTo>
                    <a:pt x="11" y="15"/>
                    <a:pt x="9" y="16"/>
                    <a:pt x="7" y="15"/>
                  </a:cubicBezTo>
                  <a:cubicBezTo>
                    <a:pt x="3" y="12"/>
                    <a:pt x="3" y="12"/>
                    <a:pt x="3" y="12"/>
                  </a:cubicBezTo>
                  <a:cubicBezTo>
                    <a:pt x="0" y="9"/>
                    <a:pt x="1" y="4"/>
                    <a:pt x="5" y="2"/>
                  </a:cubicBezTo>
                  <a:cubicBezTo>
                    <a:pt x="7" y="1"/>
                    <a:pt x="9" y="0"/>
                    <a:pt x="11" y="1"/>
                  </a:cubicBezTo>
                  <a:close/>
                </a:path>
              </a:pathLst>
            </a:custGeom>
            <a:solidFill>
              <a:srgbClr val="504E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grpSp>
          <p:nvGrpSpPr>
            <p:cNvPr id="772" name="Group 4">
              <a:extLst>
                <a:ext uri="{FF2B5EF4-FFF2-40B4-BE49-F238E27FC236}">
                  <a16:creationId xmlns:a16="http://schemas.microsoft.com/office/drawing/2014/main" id="{D88D26D3-DB2B-9AE5-05B9-EA5521D13DC0}"/>
                </a:ext>
              </a:extLst>
            </p:cNvPr>
            <p:cNvGrpSpPr>
              <a:grpSpLocks noChangeAspect="1"/>
            </p:cNvGrpSpPr>
            <p:nvPr/>
          </p:nvGrpSpPr>
          <p:grpSpPr bwMode="auto">
            <a:xfrm>
              <a:off x="10241993" y="4503222"/>
              <a:ext cx="215674" cy="271974"/>
              <a:chOff x="827" y="-1641"/>
              <a:chExt cx="6026" cy="7599"/>
            </a:xfrm>
          </p:grpSpPr>
          <p:sp>
            <p:nvSpPr>
              <p:cNvPr id="773" name="Freeform 5">
                <a:extLst>
                  <a:ext uri="{FF2B5EF4-FFF2-40B4-BE49-F238E27FC236}">
                    <a16:creationId xmlns:a16="http://schemas.microsoft.com/office/drawing/2014/main" id="{ED0936F1-389E-3874-C1BB-6E1222CA2160}"/>
                  </a:ext>
                </a:extLst>
              </p:cNvPr>
              <p:cNvSpPr>
                <a:spLocks/>
              </p:cNvSpPr>
              <p:nvPr/>
            </p:nvSpPr>
            <p:spPr bwMode="auto">
              <a:xfrm>
                <a:off x="827" y="-1641"/>
                <a:ext cx="6026" cy="7599"/>
              </a:xfrm>
              <a:custGeom>
                <a:avLst/>
                <a:gdLst>
                  <a:gd name="T0" fmla="*/ 148 w 3521"/>
                  <a:gd name="T1" fmla="*/ 739 h 4459"/>
                  <a:gd name="T2" fmla="*/ 1919 w 3521"/>
                  <a:gd name="T3" fmla="*/ 39 h 4459"/>
                  <a:gd name="T4" fmla="*/ 2170 w 3521"/>
                  <a:gd name="T5" fmla="*/ 148 h 4459"/>
                  <a:gd name="T6" fmla="*/ 3482 w 3521"/>
                  <a:gd name="T7" fmla="*/ 3469 h 4459"/>
                  <a:gd name="T8" fmla="*/ 3374 w 3521"/>
                  <a:gd name="T9" fmla="*/ 3720 h 4459"/>
                  <a:gd name="T10" fmla="*/ 1603 w 3521"/>
                  <a:gd name="T11" fmla="*/ 4420 h 4459"/>
                  <a:gd name="T12" fmla="*/ 1352 w 3521"/>
                  <a:gd name="T13" fmla="*/ 4311 h 4459"/>
                  <a:gd name="T14" fmla="*/ 39 w 3521"/>
                  <a:gd name="T15" fmla="*/ 990 h 4459"/>
                  <a:gd name="T16" fmla="*/ 148 w 3521"/>
                  <a:gd name="T17" fmla="*/ 739 h 4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21" h="4459">
                    <a:moveTo>
                      <a:pt x="148" y="739"/>
                    </a:moveTo>
                    <a:cubicBezTo>
                      <a:pt x="1919" y="39"/>
                      <a:pt x="1919" y="39"/>
                      <a:pt x="1919" y="39"/>
                    </a:cubicBezTo>
                    <a:cubicBezTo>
                      <a:pt x="2018" y="0"/>
                      <a:pt x="2131" y="49"/>
                      <a:pt x="2170" y="148"/>
                    </a:cubicBezTo>
                    <a:cubicBezTo>
                      <a:pt x="3482" y="3469"/>
                      <a:pt x="3482" y="3469"/>
                      <a:pt x="3482" y="3469"/>
                    </a:cubicBezTo>
                    <a:cubicBezTo>
                      <a:pt x="3521" y="3568"/>
                      <a:pt x="3472" y="3681"/>
                      <a:pt x="3374" y="3720"/>
                    </a:cubicBezTo>
                    <a:cubicBezTo>
                      <a:pt x="1603" y="4420"/>
                      <a:pt x="1603" y="4420"/>
                      <a:pt x="1603" y="4420"/>
                    </a:cubicBezTo>
                    <a:cubicBezTo>
                      <a:pt x="1504" y="4459"/>
                      <a:pt x="1391" y="4410"/>
                      <a:pt x="1352" y="4311"/>
                    </a:cubicBezTo>
                    <a:cubicBezTo>
                      <a:pt x="39" y="990"/>
                      <a:pt x="39" y="990"/>
                      <a:pt x="39" y="990"/>
                    </a:cubicBezTo>
                    <a:cubicBezTo>
                      <a:pt x="0" y="891"/>
                      <a:pt x="49" y="779"/>
                      <a:pt x="148" y="739"/>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74" name="Freeform 6">
                <a:extLst>
                  <a:ext uri="{FF2B5EF4-FFF2-40B4-BE49-F238E27FC236}">
                    <a16:creationId xmlns:a16="http://schemas.microsoft.com/office/drawing/2014/main" id="{AD0E1BA1-B84F-8D90-8481-0B36F515EF3D}"/>
                  </a:ext>
                </a:extLst>
              </p:cNvPr>
              <p:cNvSpPr>
                <a:spLocks/>
              </p:cNvSpPr>
              <p:nvPr/>
            </p:nvSpPr>
            <p:spPr bwMode="auto">
              <a:xfrm>
                <a:off x="1291" y="-566"/>
                <a:ext cx="5081" cy="5402"/>
              </a:xfrm>
              <a:custGeom>
                <a:avLst/>
                <a:gdLst>
                  <a:gd name="T0" fmla="*/ 1600 w 5081"/>
                  <a:gd name="T1" fmla="*/ 5402 h 5402"/>
                  <a:gd name="T2" fmla="*/ 5081 w 5081"/>
                  <a:gd name="T3" fmla="*/ 4032 h 5402"/>
                  <a:gd name="T4" fmla="*/ 3481 w 5081"/>
                  <a:gd name="T5" fmla="*/ 0 h 5402"/>
                  <a:gd name="T6" fmla="*/ 0 w 5081"/>
                  <a:gd name="T7" fmla="*/ 1370 h 5402"/>
                  <a:gd name="T8" fmla="*/ 1600 w 5081"/>
                  <a:gd name="T9" fmla="*/ 5402 h 5402"/>
                </a:gdLst>
                <a:ahLst/>
                <a:cxnLst>
                  <a:cxn ang="0">
                    <a:pos x="T0" y="T1"/>
                  </a:cxn>
                  <a:cxn ang="0">
                    <a:pos x="T2" y="T3"/>
                  </a:cxn>
                  <a:cxn ang="0">
                    <a:pos x="T4" y="T5"/>
                  </a:cxn>
                  <a:cxn ang="0">
                    <a:pos x="T6" y="T7"/>
                  </a:cxn>
                  <a:cxn ang="0">
                    <a:pos x="T8" y="T9"/>
                  </a:cxn>
                </a:cxnLst>
                <a:rect l="0" t="0" r="r" b="b"/>
                <a:pathLst>
                  <a:path w="5081" h="5402">
                    <a:moveTo>
                      <a:pt x="1600" y="5402"/>
                    </a:moveTo>
                    <a:lnTo>
                      <a:pt x="5081" y="4032"/>
                    </a:lnTo>
                    <a:lnTo>
                      <a:pt x="3481" y="0"/>
                    </a:lnTo>
                    <a:lnTo>
                      <a:pt x="0" y="1370"/>
                    </a:lnTo>
                    <a:lnTo>
                      <a:pt x="1600" y="5402"/>
                    </a:ln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75" name="Freeform 7">
                <a:extLst>
                  <a:ext uri="{FF2B5EF4-FFF2-40B4-BE49-F238E27FC236}">
                    <a16:creationId xmlns:a16="http://schemas.microsoft.com/office/drawing/2014/main" id="{637535B1-1B8A-0F2C-CF0E-7A7FE8F598EA}"/>
                  </a:ext>
                </a:extLst>
              </p:cNvPr>
              <p:cNvSpPr>
                <a:spLocks/>
              </p:cNvSpPr>
              <p:nvPr/>
            </p:nvSpPr>
            <p:spPr bwMode="auto">
              <a:xfrm>
                <a:off x="2691" y="-603"/>
                <a:ext cx="174" cy="172"/>
              </a:xfrm>
              <a:custGeom>
                <a:avLst/>
                <a:gdLst>
                  <a:gd name="T0" fmla="*/ 67 w 102"/>
                  <a:gd name="T1" fmla="*/ 92 h 101"/>
                  <a:gd name="T2" fmla="*/ 92 w 102"/>
                  <a:gd name="T3" fmla="*/ 34 h 101"/>
                  <a:gd name="T4" fmla="*/ 35 w 102"/>
                  <a:gd name="T5" fmla="*/ 9 h 101"/>
                  <a:gd name="T6" fmla="*/ 10 w 102"/>
                  <a:gd name="T7" fmla="*/ 66 h 101"/>
                  <a:gd name="T8" fmla="*/ 67 w 102"/>
                  <a:gd name="T9" fmla="*/ 92 h 101"/>
                </a:gdLst>
                <a:ahLst/>
                <a:cxnLst>
                  <a:cxn ang="0">
                    <a:pos x="T0" y="T1"/>
                  </a:cxn>
                  <a:cxn ang="0">
                    <a:pos x="T2" y="T3"/>
                  </a:cxn>
                  <a:cxn ang="0">
                    <a:pos x="T4" y="T5"/>
                  </a:cxn>
                  <a:cxn ang="0">
                    <a:pos x="T6" y="T7"/>
                  </a:cxn>
                  <a:cxn ang="0">
                    <a:pos x="T8" y="T9"/>
                  </a:cxn>
                </a:cxnLst>
                <a:rect l="0" t="0" r="r" b="b"/>
                <a:pathLst>
                  <a:path w="102" h="101">
                    <a:moveTo>
                      <a:pt x="67" y="92"/>
                    </a:moveTo>
                    <a:cubicBezTo>
                      <a:pt x="90" y="83"/>
                      <a:pt x="102" y="57"/>
                      <a:pt x="92" y="34"/>
                    </a:cubicBezTo>
                    <a:cubicBezTo>
                      <a:pt x="83" y="11"/>
                      <a:pt x="57" y="0"/>
                      <a:pt x="35" y="9"/>
                    </a:cubicBezTo>
                    <a:cubicBezTo>
                      <a:pt x="12" y="18"/>
                      <a:pt x="0" y="44"/>
                      <a:pt x="10" y="66"/>
                    </a:cubicBezTo>
                    <a:cubicBezTo>
                      <a:pt x="19" y="89"/>
                      <a:pt x="45" y="101"/>
                      <a:pt x="67" y="92"/>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76" name="Freeform 8">
                <a:extLst>
                  <a:ext uri="{FF2B5EF4-FFF2-40B4-BE49-F238E27FC236}">
                    <a16:creationId xmlns:a16="http://schemas.microsoft.com/office/drawing/2014/main" id="{A1B92F23-BA12-8D25-1C18-E32F2B851E8C}"/>
                  </a:ext>
                </a:extLst>
              </p:cNvPr>
              <p:cNvSpPr>
                <a:spLocks/>
              </p:cNvSpPr>
              <p:nvPr/>
            </p:nvSpPr>
            <p:spPr bwMode="auto">
              <a:xfrm>
                <a:off x="2347" y="-509"/>
                <a:ext cx="1059" cy="480"/>
              </a:xfrm>
              <a:custGeom>
                <a:avLst/>
                <a:gdLst>
                  <a:gd name="T0" fmla="*/ 20 w 619"/>
                  <a:gd name="T1" fmla="*/ 227 h 282"/>
                  <a:gd name="T2" fmla="*/ 579 w 619"/>
                  <a:gd name="T3" fmla="*/ 6 h 282"/>
                  <a:gd name="T4" fmla="*/ 614 w 619"/>
                  <a:gd name="T5" fmla="*/ 21 h 282"/>
                  <a:gd name="T6" fmla="*/ 614 w 619"/>
                  <a:gd name="T7" fmla="*/ 21 h 282"/>
                  <a:gd name="T8" fmla="*/ 599 w 619"/>
                  <a:gd name="T9" fmla="*/ 55 h 282"/>
                  <a:gd name="T10" fmla="*/ 40 w 619"/>
                  <a:gd name="T11" fmla="*/ 276 h 282"/>
                  <a:gd name="T12" fmla="*/ 5 w 619"/>
                  <a:gd name="T13" fmla="*/ 261 h 282"/>
                  <a:gd name="T14" fmla="*/ 5 w 619"/>
                  <a:gd name="T15" fmla="*/ 261 h 282"/>
                  <a:gd name="T16" fmla="*/ 20 w 619"/>
                  <a:gd name="T17" fmla="*/ 227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9" h="282">
                    <a:moveTo>
                      <a:pt x="20" y="227"/>
                    </a:moveTo>
                    <a:cubicBezTo>
                      <a:pt x="579" y="6"/>
                      <a:pt x="579" y="6"/>
                      <a:pt x="579" y="6"/>
                    </a:cubicBezTo>
                    <a:cubicBezTo>
                      <a:pt x="593" y="0"/>
                      <a:pt x="609" y="7"/>
                      <a:pt x="614" y="21"/>
                    </a:cubicBezTo>
                    <a:cubicBezTo>
                      <a:pt x="614" y="21"/>
                      <a:pt x="614" y="21"/>
                      <a:pt x="614" y="21"/>
                    </a:cubicBezTo>
                    <a:cubicBezTo>
                      <a:pt x="619" y="34"/>
                      <a:pt x="613" y="50"/>
                      <a:pt x="599" y="55"/>
                    </a:cubicBezTo>
                    <a:cubicBezTo>
                      <a:pt x="40" y="276"/>
                      <a:pt x="40" y="276"/>
                      <a:pt x="40" y="276"/>
                    </a:cubicBezTo>
                    <a:cubicBezTo>
                      <a:pt x="26" y="282"/>
                      <a:pt x="11" y="275"/>
                      <a:pt x="5" y="261"/>
                    </a:cubicBezTo>
                    <a:cubicBezTo>
                      <a:pt x="5" y="261"/>
                      <a:pt x="5" y="261"/>
                      <a:pt x="5" y="261"/>
                    </a:cubicBezTo>
                    <a:cubicBezTo>
                      <a:pt x="0" y="248"/>
                      <a:pt x="7" y="232"/>
                      <a:pt x="20" y="227"/>
                    </a:cubicBezTo>
                    <a:close/>
                  </a:path>
                </a:pathLst>
              </a:custGeom>
              <a:solidFill>
                <a:srgbClr val="2320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77" name="Freeform 9">
                <a:extLst>
                  <a:ext uri="{FF2B5EF4-FFF2-40B4-BE49-F238E27FC236}">
                    <a16:creationId xmlns:a16="http://schemas.microsoft.com/office/drawing/2014/main" id="{207FDC5E-6726-B001-BD9B-DE92802ECBCF}"/>
                  </a:ext>
                </a:extLst>
              </p:cNvPr>
              <p:cNvSpPr>
                <a:spLocks/>
              </p:cNvSpPr>
              <p:nvPr/>
            </p:nvSpPr>
            <p:spPr bwMode="auto">
              <a:xfrm>
                <a:off x="4477" y="4255"/>
                <a:ext cx="854" cy="851"/>
              </a:xfrm>
              <a:custGeom>
                <a:avLst/>
                <a:gdLst>
                  <a:gd name="T0" fmla="*/ 168 w 499"/>
                  <a:gd name="T1" fmla="*/ 44 h 499"/>
                  <a:gd name="T2" fmla="*/ 454 w 499"/>
                  <a:gd name="T3" fmla="*/ 168 h 499"/>
                  <a:gd name="T4" fmla="*/ 330 w 499"/>
                  <a:gd name="T5" fmla="*/ 454 h 499"/>
                  <a:gd name="T6" fmla="*/ 44 w 499"/>
                  <a:gd name="T7" fmla="*/ 330 h 499"/>
                  <a:gd name="T8" fmla="*/ 168 w 499"/>
                  <a:gd name="T9" fmla="*/ 44 h 499"/>
                </a:gdLst>
                <a:ahLst/>
                <a:cxnLst>
                  <a:cxn ang="0">
                    <a:pos x="T0" y="T1"/>
                  </a:cxn>
                  <a:cxn ang="0">
                    <a:pos x="T2" y="T3"/>
                  </a:cxn>
                  <a:cxn ang="0">
                    <a:pos x="T4" y="T5"/>
                  </a:cxn>
                  <a:cxn ang="0">
                    <a:pos x="T6" y="T7"/>
                  </a:cxn>
                  <a:cxn ang="0">
                    <a:pos x="T8" y="T9"/>
                  </a:cxn>
                </a:cxnLst>
                <a:rect l="0" t="0" r="r" b="b"/>
                <a:pathLst>
                  <a:path w="499" h="499">
                    <a:moveTo>
                      <a:pt x="168" y="44"/>
                    </a:moveTo>
                    <a:cubicBezTo>
                      <a:pt x="281" y="0"/>
                      <a:pt x="409" y="55"/>
                      <a:pt x="454" y="168"/>
                    </a:cubicBezTo>
                    <a:cubicBezTo>
                      <a:pt x="499" y="281"/>
                      <a:pt x="443" y="409"/>
                      <a:pt x="330" y="454"/>
                    </a:cubicBezTo>
                    <a:cubicBezTo>
                      <a:pt x="217" y="499"/>
                      <a:pt x="89" y="443"/>
                      <a:pt x="44" y="330"/>
                    </a:cubicBezTo>
                    <a:cubicBezTo>
                      <a:pt x="0" y="217"/>
                      <a:pt x="55" y="89"/>
                      <a:pt x="168" y="44"/>
                    </a:cubicBezTo>
                    <a:close/>
                  </a:path>
                </a:pathLst>
              </a:custGeom>
              <a:solidFill>
                <a:srgbClr val="8081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78" name="Freeform 10">
                <a:extLst>
                  <a:ext uri="{FF2B5EF4-FFF2-40B4-BE49-F238E27FC236}">
                    <a16:creationId xmlns:a16="http://schemas.microsoft.com/office/drawing/2014/main" id="{6ACF8A31-5B80-2658-0171-9906AB904B89}"/>
                  </a:ext>
                </a:extLst>
              </p:cNvPr>
              <p:cNvSpPr>
                <a:spLocks/>
              </p:cNvSpPr>
              <p:nvPr/>
            </p:nvSpPr>
            <p:spPr bwMode="auto">
              <a:xfrm>
                <a:off x="4529" y="4305"/>
                <a:ext cx="751" cy="750"/>
              </a:xfrm>
              <a:custGeom>
                <a:avLst/>
                <a:gdLst>
                  <a:gd name="T0" fmla="*/ 148 w 439"/>
                  <a:gd name="T1" fmla="*/ 40 h 440"/>
                  <a:gd name="T2" fmla="*/ 399 w 439"/>
                  <a:gd name="T3" fmla="*/ 149 h 440"/>
                  <a:gd name="T4" fmla="*/ 290 w 439"/>
                  <a:gd name="T5" fmla="*/ 400 h 440"/>
                  <a:gd name="T6" fmla="*/ 39 w 439"/>
                  <a:gd name="T7" fmla="*/ 291 h 440"/>
                  <a:gd name="T8" fmla="*/ 148 w 439"/>
                  <a:gd name="T9" fmla="*/ 40 h 440"/>
                </a:gdLst>
                <a:ahLst/>
                <a:cxnLst>
                  <a:cxn ang="0">
                    <a:pos x="T0" y="T1"/>
                  </a:cxn>
                  <a:cxn ang="0">
                    <a:pos x="T2" y="T3"/>
                  </a:cxn>
                  <a:cxn ang="0">
                    <a:pos x="T4" y="T5"/>
                  </a:cxn>
                  <a:cxn ang="0">
                    <a:pos x="T6" y="T7"/>
                  </a:cxn>
                  <a:cxn ang="0">
                    <a:pos x="T8" y="T9"/>
                  </a:cxn>
                </a:cxnLst>
                <a:rect l="0" t="0" r="r" b="b"/>
                <a:pathLst>
                  <a:path w="439" h="440">
                    <a:moveTo>
                      <a:pt x="148" y="40"/>
                    </a:moveTo>
                    <a:cubicBezTo>
                      <a:pt x="248" y="0"/>
                      <a:pt x="360" y="49"/>
                      <a:pt x="399" y="149"/>
                    </a:cubicBezTo>
                    <a:cubicBezTo>
                      <a:pt x="439" y="248"/>
                      <a:pt x="390" y="361"/>
                      <a:pt x="290" y="400"/>
                    </a:cubicBezTo>
                    <a:cubicBezTo>
                      <a:pt x="191" y="440"/>
                      <a:pt x="78" y="391"/>
                      <a:pt x="39" y="291"/>
                    </a:cubicBezTo>
                    <a:cubicBezTo>
                      <a:pt x="0" y="192"/>
                      <a:pt x="48" y="79"/>
                      <a:pt x="148" y="40"/>
                    </a:cubicBezTo>
                    <a:close/>
                  </a:path>
                </a:pathLst>
              </a:custGeom>
              <a:solidFill>
                <a:srgbClr val="4342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79" name="Freeform 11">
                <a:extLst>
                  <a:ext uri="{FF2B5EF4-FFF2-40B4-BE49-F238E27FC236}">
                    <a16:creationId xmlns:a16="http://schemas.microsoft.com/office/drawing/2014/main" id="{611FBCDF-A51F-DA3B-FA78-FB232333A13E}"/>
                  </a:ext>
                </a:extLst>
              </p:cNvPr>
              <p:cNvSpPr>
                <a:spLocks/>
              </p:cNvSpPr>
              <p:nvPr/>
            </p:nvSpPr>
            <p:spPr bwMode="auto">
              <a:xfrm>
                <a:off x="2083" y="856"/>
                <a:ext cx="789" cy="787"/>
              </a:xfrm>
              <a:custGeom>
                <a:avLst/>
                <a:gdLst>
                  <a:gd name="T0" fmla="*/ 46 w 461"/>
                  <a:gd name="T1" fmla="*/ 107 h 462"/>
                  <a:gd name="T2" fmla="*/ 276 w 461"/>
                  <a:gd name="T3" fmla="*/ 13 h 462"/>
                  <a:gd name="T4" fmla="*/ 355 w 461"/>
                  <a:gd name="T5" fmla="*/ 46 h 462"/>
                  <a:gd name="T6" fmla="*/ 449 w 461"/>
                  <a:gd name="T7" fmla="*/ 276 h 462"/>
                  <a:gd name="T8" fmla="*/ 416 w 461"/>
                  <a:gd name="T9" fmla="*/ 355 h 462"/>
                  <a:gd name="T10" fmla="*/ 185 w 461"/>
                  <a:gd name="T11" fmla="*/ 449 h 462"/>
                  <a:gd name="T12" fmla="*/ 106 w 461"/>
                  <a:gd name="T13" fmla="*/ 416 h 462"/>
                  <a:gd name="T14" fmla="*/ 13 w 461"/>
                  <a:gd name="T15" fmla="*/ 186 h 462"/>
                  <a:gd name="T16" fmla="*/ 46 w 461"/>
                  <a:gd name="T17" fmla="*/ 107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462">
                    <a:moveTo>
                      <a:pt x="46" y="107"/>
                    </a:moveTo>
                    <a:cubicBezTo>
                      <a:pt x="276" y="13"/>
                      <a:pt x="276" y="13"/>
                      <a:pt x="276" y="13"/>
                    </a:cubicBezTo>
                    <a:cubicBezTo>
                      <a:pt x="307" y="0"/>
                      <a:pt x="342" y="15"/>
                      <a:pt x="355" y="46"/>
                    </a:cubicBezTo>
                    <a:cubicBezTo>
                      <a:pt x="449" y="276"/>
                      <a:pt x="449" y="276"/>
                      <a:pt x="449" y="276"/>
                    </a:cubicBezTo>
                    <a:cubicBezTo>
                      <a:pt x="461" y="307"/>
                      <a:pt x="446" y="343"/>
                      <a:pt x="416" y="355"/>
                    </a:cubicBezTo>
                    <a:cubicBezTo>
                      <a:pt x="185" y="449"/>
                      <a:pt x="185" y="449"/>
                      <a:pt x="185" y="449"/>
                    </a:cubicBezTo>
                    <a:cubicBezTo>
                      <a:pt x="154" y="462"/>
                      <a:pt x="119" y="447"/>
                      <a:pt x="106" y="416"/>
                    </a:cubicBezTo>
                    <a:cubicBezTo>
                      <a:pt x="13" y="186"/>
                      <a:pt x="13" y="186"/>
                      <a:pt x="13" y="186"/>
                    </a:cubicBezTo>
                    <a:cubicBezTo>
                      <a:pt x="0" y="155"/>
                      <a:pt x="15" y="119"/>
                      <a:pt x="46" y="10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80" name="Freeform 12">
                <a:extLst>
                  <a:ext uri="{FF2B5EF4-FFF2-40B4-BE49-F238E27FC236}">
                    <a16:creationId xmlns:a16="http://schemas.microsoft.com/office/drawing/2014/main" id="{DAAA1DF3-0AF1-CED4-8DD1-21D9FBD69B2A}"/>
                  </a:ext>
                </a:extLst>
              </p:cNvPr>
              <p:cNvSpPr>
                <a:spLocks/>
              </p:cNvSpPr>
              <p:nvPr/>
            </p:nvSpPr>
            <p:spPr bwMode="auto">
              <a:xfrm>
                <a:off x="2929" y="499"/>
                <a:ext cx="790" cy="788"/>
              </a:xfrm>
              <a:custGeom>
                <a:avLst/>
                <a:gdLst>
                  <a:gd name="T0" fmla="*/ 46 w 462"/>
                  <a:gd name="T1" fmla="*/ 107 h 462"/>
                  <a:gd name="T2" fmla="*/ 276 w 462"/>
                  <a:gd name="T3" fmla="*/ 13 h 462"/>
                  <a:gd name="T4" fmla="*/ 355 w 462"/>
                  <a:gd name="T5" fmla="*/ 46 h 462"/>
                  <a:gd name="T6" fmla="*/ 449 w 462"/>
                  <a:gd name="T7" fmla="*/ 276 h 462"/>
                  <a:gd name="T8" fmla="*/ 416 w 462"/>
                  <a:gd name="T9" fmla="*/ 355 h 462"/>
                  <a:gd name="T10" fmla="*/ 186 w 462"/>
                  <a:gd name="T11" fmla="*/ 449 h 462"/>
                  <a:gd name="T12" fmla="*/ 107 w 462"/>
                  <a:gd name="T13" fmla="*/ 416 h 462"/>
                  <a:gd name="T14" fmla="*/ 13 w 462"/>
                  <a:gd name="T15" fmla="*/ 186 h 462"/>
                  <a:gd name="T16" fmla="*/ 46 w 462"/>
                  <a:gd name="T17" fmla="*/ 107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2" h="462">
                    <a:moveTo>
                      <a:pt x="46" y="107"/>
                    </a:moveTo>
                    <a:cubicBezTo>
                      <a:pt x="276" y="13"/>
                      <a:pt x="276" y="13"/>
                      <a:pt x="276" y="13"/>
                    </a:cubicBezTo>
                    <a:cubicBezTo>
                      <a:pt x="307" y="0"/>
                      <a:pt x="343" y="15"/>
                      <a:pt x="355" y="46"/>
                    </a:cubicBezTo>
                    <a:cubicBezTo>
                      <a:pt x="449" y="276"/>
                      <a:pt x="449" y="276"/>
                      <a:pt x="449" y="276"/>
                    </a:cubicBezTo>
                    <a:cubicBezTo>
                      <a:pt x="462" y="307"/>
                      <a:pt x="447" y="343"/>
                      <a:pt x="416" y="355"/>
                    </a:cubicBezTo>
                    <a:cubicBezTo>
                      <a:pt x="186" y="449"/>
                      <a:pt x="186" y="449"/>
                      <a:pt x="186" y="449"/>
                    </a:cubicBezTo>
                    <a:cubicBezTo>
                      <a:pt x="155" y="462"/>
                      <a:pt x="119" y="447"/>
                      <a:pt x="107" y="416"/>
                    </a:cubicBezTo>
                    <a:cubicBezTo>
                      <a:pt x="13" y="186"/>
                      <a:pt x="13" y="186"/>
                      <a:pt x="13" y="186"/>
                    </a:cubicBezTo>
                    <a:cubicBezTo>
                      <a:pt x="0" y="155"/>
                      <a:pt x="15" y="119"/>
                      <a:pt x="46" y="10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81" name="Freeform 13">
                <a:extLst>
                  <a:ext uri="{FF2B5EF4-FFF2-40B4-BE49-F238E27FC236}">
                    <a16:creationId xmlns:a16="http://schemas.microsoft.com/office/drawing/2014/main" id="{2D3B8030-6256-13D6-3A05-35D276EFAB29}"/>
                  </a:ext>
                </a:extLst>
              </p:cNvPr>
              <p:cNvSpPr>
                <a:spLocks/>
              </p:cNvSpPr>
              <p:nvPr/>
            </p:nvSpPr>
            <p:spPr bwMode="auto">
              <a:xfrm>
                <a:off x="3774" y="143"/>
                <a:ext cx="791" cy="786"/>
              </a:xfrm>
              <a:custGeom>
                <a:avLst/>
                <a:gdLst>
                  <a:gd name="T0" fmla="*/ 46 w 462"/>
                  <a:gd name="T1" fmla="*/ 106 h 461"/>
                  <a:gd name="T2" fmla="*/ 276 w 462"/>
                  <a:gd name="T3" fmla="*/ 12 h 461"/>
                  <a:gd name="T4" fmla="*/ 355 w 462"/>
                  <a:gd name="T5" fmla="*/ 46 h 461"/>
                  <a:gd name="T6" fmla="*/ 449 w 462"/>
                  <a:gd name="T7" fmla="*/ 276 h 461"/>
                  <a:gd name="T8" fmla="*/ 416 w 462"/>
                  <a:gd name="T9" fmla="*/ 355 h 461"/>
                  <a:gd name="T10" fmla="*/ 186 w 462"/>
                  <a:gd name="T11" fmla="*/ 449 h 461"/>
                  <a:gd name="T12" fmla="*/ 107 w 462"/>
                  <a:gd name="T13" fmla="*/ 416 h 461"/>
                  <a:gd name="T14" fmla="*/ 13 w 462"/>
                  <a:gd name="T15" fmla="*/ 185 h 461"/>
                  <a:gd name="T16" fmla="*/ 46 w 462"/>
                  <a:gd name="T17" fmla="*/ 106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2" h="461">
                    <a:moveTo>
                      <a:pt x="46" y="106"/>
                    </a:moveTo>
                    <a:cubicBezTo>
                      <a:pt x="276" y="12"/>
                      <a:pt x="276" y="12"/>
                      <a:pt x="276" y="12"/>
                    </a:cubicBezTo>
                    <a:cubicBezTo>
                      <a:pt x="307" y="0"/>
                      <a:pt x="343" y="15"/>
                      <a:pt x="355" y="46"/>
                    </a:cubicBezTo>
                    <a:cubicBezTo>
                      <a:pt x="449" y="276"/>
                      <a:pt x="449" y="276"/>
                      <a:pt x="449" y="276"/>
                    </a:cubicBezTo>
                    <a:cubicBezTo>
                      <a:pt x="462" y="307"/>
                      <a:pt x="447" y="342"/>
                      <a:pt x="416" y="355"/>
                    </a:cubicBezTo>
                    <a:cubicBezTo>
                      <a:pt x="186" y="449"/>
                      <a:pt x="186" y="449"/>
                      <a:pt x="186" y="449"/>
                    </a:cubicBezTo>
                    <a:cubicBezTo>
                      <a:pt x="155" y="461"/>
                      <a:pt x="119" y="446"/>
                      <a:pt x="107" y="416"/>
                    </a:cubicBezTo>
                    <a:cubicBezTo>
                      <a:pt x="13" y="185"/>
                      <a:pt x="13" y="185"/>
                      <a:pt x="13" y="185"/>
                    </a:cubicBezTo>
                    <a:cubicBezTo>
                      <a:pt x="0" y="154"/>
                      <a:pt x="15" y="119"/>
                      <a:pt x="46" y="106"/>
                    </a:cubicBezTo>
                    <a:close/>
                  </a:path>
                </a:pathLst>
              </a:custGeom>
              <a:solidFill>
                <a:srgbClr val="FFC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82" name="Freeform 14">
                <a:extLst>
                  <a:ext uri="{FF2B5EF4-FFF2-40B4-BE49-F238E27FC236}">
                    <a16:creationId xmlns:a16="http://schemas.microsoft.com/office/drawing/2014/main" id="{1C2554D3-2663-AEB3-AFA7-FFE0D4875CFB}"/>
                  </a:ext>
                </a:extLst>
              </p:cNvPr>
              <p:cNvSpPr>
                <a:spLocks/>
              </p:cNvSpPr>
              <p:nvPr/>
            </p:nvSpPr>
            <p:spPr bwMode="auto">
              <a:xfrm>
                <a:off x="2422" y="1685"/>
                <a:ext cx="791" cy="788"/>
              </a:xfrm>
              <a:custGeom>
                <a:avLst/>
                <a:gdLst>
                  <a:gd name="T0" fmla="*/ 46 w 462"/>
                  <a:gd name="T1" fmla="*/ 107 h 462"/>
                  <a:gd name="T2" fmla="*/ 276 w 462"/>
                  <a:gd name="T3" fmla="*/ 13 h 462"/>
                  <a:gd name="T4" fmla="*/ 355 w 462"/>
                  <a:gd name="T5" fmla="*/ 46 h 462"/>
                  <a:gd name="T6" fmla="*/ 449 w 462"/>
                  <a:gd name="T7" fmla="*/ 276 h 462"/>
                  <a:gd name="T8" fmla="*/ 416 w 462"/>
                  <a:gd name="T9" fmla="*/ 355 h 462"/>
                  <a:gd name="T10" fmla="*/ 186 w 462"/>
                  <a:gd name="T11" fmla="*/ 449 h 462"/>
                  <a:gd name="T12" fmla="*/ 107 w 462"/>
                  <a:gd name="T13" fmla="*/ 416 h 462"/>
                  <a:gd name="T14" fmla="*/ 13 w 462"/>
                  <a:gd name="T15" fmla="*/ 186 h 462"/>
                  <a:gd name="T16" fmla="*/ 46 w 462"/>
                  <a:gd name="T17" fmla="*/ 107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2" h="462">
                    <a:moveTo>
                      <a:pt x="46" y="107"/>
                    </a:moveTo>
                    <a:cubicBezTo>
                      <a:pt x="276" y="13"/>
                      <a:pt x="276" y="13"/>
                      <a:pt x="276" y="13"/>
                    </a:cubicBezTo>
                    <a:cubicBezTo>
                      <a:pt x="307" y="0"/>
                      <a:pt x="343" y="15"/>
                      <a:pt x="355" y="46"/>
                    </a:cubicBezTo>
                    <a:cubicBezTo>
                      <a:pt x="449" y="276"/>
                      <a:pt x="449" y="276"/>
                      <a:pt x="449" y="276"/>
                    </a:cubicBezTo>
                    <a:cubicBezTo>
                      <a:pt x="462" y="307"/>
                      <a:pt x="447" y="343"/>
                      <a:pt x="416" y="355"/>
                    </a:cubicBezTo>
                    <a:cubicBezTo>
                      <a:pt x="186" y="449"/>
                      <a:pt x="186" y="449"/>
                      <a:pt x="186" y="449"/>
                    </a:cubicBezTo>
                    <a:cubicBezTo>
                      <a:pt x="155" y="462"/>
                      <a:pt x="119" y="447"/>
                      <a:pt x="107" y="416"/>
                    </a:cubicBezTo>
                    <a:cubicBezTo>
                      <a:pt x="13" y="186"/>
                      <a:pt x="13" y="186"/>
                      <a:pt x="13" y="186"/>
                    </a:cubicBezTo>
                    <a:cubicBezTo>
                      <a:pt x="0" y="155"/>
                      <a:pt x="15" y="119"/>
                      <a:pt x="46" y="10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83" name="Freeform 15">
                <a:extLst>
                  <a:ext uri="{FF2B5EF4-FFF2-40B4-BE49-F238E27FC236}">
                    <a16:creationId xmlns:a16="http://schemas.microsoft.com/office/drawing/2014/main" id="{6E06A607-98FE-8162-7486-DEEC17A649A8}"/>
                  </a:ext>
                </a:extLst>
              </p:cNvPr>
              <p:cNvSpPr>
                <a:spLocks/>
              </p:cNvSpPr>
              <p:nvPr/>
            </p:nvSpPr>
            <p:spPr bwMode="auto">
              <a:xfrm>
                <a:off x="3269" y="1329"/>
                <a:ext cx="789" cy="788"/>
              </a:xfrm>
              <a:custGeom>
                <a:avLst/>
                <a:gdLst>
                  <a:gd name="T0" fmla="*/ 45 w 461"/>
                  <a:gd name="T1" fmla="*/ 106 h 462"/>
                  <a:gd name="T2" fmla="*/ 276 w 461"/>
                  <a:gd name="T3" fmla="*/ 13 h 462"/>
                  <a:gd name="T4" fmla="*/ 355 w 461"/>
                  <a:gd name="T5" fmla="*/ 46 h 462"/>
                  <a:gd name="T6" fmla="*/ 448 w 461"/>
                  <a:gd name="T7" fmla="*/ 276 h 462"/>
                  <a:gd name="T8" fmla="*/ 415 w 461"/>
                  <a:gd name="T9" fmla="*/ 355 h 462"/>
                  <a:gd name="T10" fmla="*/ 185 w 461"/>
                  <a:gd name="T11" fmla="*/ 449 h 462"/>
                  <a:gd name="T12" fmla="*/ 106 w 461"/>
                  <a:gd name="T13" fmla="*/ 416 h 462"/>
                  <a:gd name="T14" fmla="*/ 12 w 461"/>
                  <a:gd name="T15" fmla="*/ 185 h 462"/>
                  <a:gd name="T16" fmla="*/ 45 w 461"/>
                  <a:gd name="T17" fmla="*/ 10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462">
                    <a:moveTo>
                      <a:pt x="45" y="106"/>
                    </a:moveTo>
                    <a:cubicBezTo>
                      <a:pt x="276" y="13"/>
                      <a:pt x="276" y="13"/>
                      <a:pt x="276" y="13"/>
                    </a:cubicBezTo>
                    <a:cubicBezTo>
                      <a:pt x="307" y="0"/>
                      <a:pt x="342" y="15"/>
                      <a:pt x="355" y="46"/>
                    </a:cubicBezTo>
                    <a:cubicBezTo>
                      <a:pt x="448" y="276"/>
                      <a:pt x="448" y="276"/>
                      <a:pt x="448" y="276"/>
                    </a:cubicBezTo>
                    <a:cubicBezTo>
                      <a:pt x="461" y="307"/>
                      <a:pt x="446" y="343"/>
                      <a:pt x="415" y="355"/>
                    </a:cubicBezTo>
                    <a:cubicBezTo>
                      <a:pt x="185" y="449"/>
                      <a:pt x="185" y="449"/>
                      <a:pt x="185" y="449"/>
                    </a:cubicBezTo>
                    <a:cubicBezTo>
                      <a:pt x="154" y="462"/>
                      <a:pt x="119" y="447"/>
                      <a:pt x="106" y="416"/>
                    </a:cubicBezTo>
                    <a:cubicBezTo>
                      <a:pt x="12" y="185"/>
                      <a:pt x="12" y="185"/>
                      <a:pt x="12" y="185"/>
                    </a:cubicBezTo>
                    <a:cubicBezTo>
                      <a:pt x="0" y="155"/>
                      <a:pt x="15" y="119"/>
                      <a:pt x="45" y="106"/>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84" name="Freeform 16">
                <a:extLst>
                  <a:ext uri="{FF2B5EF4-FFF2-40B4-BE49-F238E27FC236}">
                    <a16:creationId xmlns:a16="http://schemas.microsoft.com/office/drawing/2014/main" id="{5BE04F6C-CC79-37A5-022F-296AEC989AAB}"/>
                  </a:ext>
                </a:extLst>
              </p:cNvPr>
              <p:cNvSpPr>
                <a:spLocks/>
              </p:cNvSpPr>
              <p:nvPr/>
            </p:nvSpPr>
            <p:spPr bwMode="auto">
              <a:xfrm>
                <a:off x="4115" y="973"/>
                <a:ext cx="789" cy="786"/>
              </a:xfrm>
              <a:custGeom>
                <a:avLst/>
                <a:gdLst>
                  <a:gd name="T0" fmla="*/ 46 w 461"/>
                  <a:gd name="T1" fmla="*/ 106 h 461"/>
                  <a:gd name="T2" fmla="*/ 276 w 461"/>
                  <a:gd name="T3" fmla="*/ 12 h 461"/>
                  <a:gd name="T4" fmla="*/ 355 w 461"/>
                  <a:gd name="T5" fmla="*/ 46 h 461"/>
                  <a:gd name="T6" fmla="*/ 449 w 461"/>
                  <a:gd name="T7" fmla="*/ 276 h 461"/>
                  <a:gd name="T8" fmla="*/ 415 w 461"/>
                  <a:gd name="T9" fmla="*/ 355 h 461"/>
                  <a:gd name="T10" fmla="*/ 185 w 461"/>
                  <a:gd name="T11" fmla="*/ 449 h 461"/>
                  <a:gd name="T12" fmla="*/ 106 w 461"/>
                  <a:gd name="T13" fmla="*/ 415 h 461"/>
                  <a:gd name="T14" fmla="*/ 12 w 461"/>
                  <a:gd name="T15" fmla="*/ 185 h 461"/>
                  <a:gd name="T16" fmla="*/ 46 w 461"/>
                  <a:gd name="T17" fmla="*/ 106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461">
                    <a:moveTo>
                      <a:pt x="46" y="106"/>
                    </a:moveTo>
                    <a:cubicBezTo>
                      <a:pt x="276" y="12"/>
                      <a:pt x="276" y="12"/>
                      <a:pt x="276" y="12"/>
                    </a:cubicBezTo>
                    <a:cubicBezTo>
                      <a:pt x="307" y="0"/>
                      <a:pt x="342" y="15"/>
                      <a:pt x="355" y="46"/>
                    </a:cubicBezTo>
                    <a:cubicBezTo>
                      <a:pt x="449" y="276"/>
                      <a:pt x="449" y="276"/>
                      <a:pt x="449" y="276"/>
                    </a:cubicBezTo>
                    <a:cubicBezTo>
                      <a:pt x="461" y="307"/>
                      <a:pt x="446" y="342"/>
                      <a:pt x="415" y="355"/>
                    </a:cubicBezTo>
                    <a:cubicBezTo>
                      <a:pt x="185" y="449"/>
                      <a:pt x="185" y="449"/>
                      <a:pt x="185" y="449"/>
                    </a:cubicBezTo>
                    <a:cubicBezTo>
                      <a:pt x="154" y="461"/>
                      <a:pt x="119" y="446"/>
                      <a:pt x="106" y="415"/>
                    </a:cubicBezTo>
                    <a:cubicBezTo>
                      <a:pt x="12" y="185"/>
                      <a:pt x="12" y="185"/>
                      <a:pt x="12" y="185"/>
                    </a:cubicBezTo>
                    <a:cubicBezTo>
                      <a:pt x="0" y="154"/>
                      <a:pt x="15" y="119"/>
                      <a:pt x="46" y="10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85" name="Freeform 17">
                <a:extLst>
                  <a:ext uri="{FF2B5EF4-FFF2-40B4-BE49-F238E27FC236}">
                    <a16:creationId xmlns:a16="http://schemas.microsoft.com/office/drawing/2014/main" id="{653EF022-83FA-5AC1-0082-D43644A36EB7}"/>
                  </a:ext>
                </a:extLst>
              </p:cNvPr>
              <p:cNvSpPr>
                <a:spLocks/>
              </p:cNvSpPr>
              <p:nvPr/>
            </p:nvSpPr>
            <p:spPr bwMode="auto">
              <a:xfrm>
                <a:off x="2763" y="2515"/>
                <a:ext cx="789" cy="788"/>
              </a:xfrm>
              <a:custGeom>
                <a:avLst/>
                <a:gdLst>
                  <a:gd name="T0" fmla="*/ 46 w 461"/>
                  <a:gd name="T1" fmla="*/ 107 h 462"/>
                  <a:gd name="T2" fmla="*/ 276 w 461"/>
                  <a:gd name="T3" fmla="*/ 13 h 462"/>
                  <a:gd name="T4" fmla="*/ 355 w 461"/>
                  <a:gd name="T5" fmla="*/ 46 h 462"/>
                  <a:gd name="T6" fmla="*/ 449 w 461"/>
                  <a:gd name="T7" fmla="*/ 276 h 462"/>
                  <a:gd name="T8" fmla="*/ 415 w 461"/>
                  <a:gd name="T9" fmla="*/ 355 h 462"/>
                  <a:gd name="T10" fmla="*/ 185 w 461"/>
                  <a:gd name="T11" fmla="*/ 449 h 462"/>
                  <a:gd name="T12" fmla="*/ 106 w 461"/>
                  <a:gd name="T13" fmla="*/ 416 h 462"/>
                  <a:gd name="T14" fmla="*/ 12 w 461"/>
                  <a:gd name="T15" fmla="*/ 186 h 462"/>
                  <a:gd name="T16" fmla="*/ 46 w 461"/>
                  <a:gd name="T17" fmla="*/ 107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462">
                    <a:moveTo>
                      <a:pt x="46" y="107"/>
                    </a:moveTo>
                    <a:cubicBezTo>
                      <a:pt x="276" y="13"/>
                      <a:pt x="276" y="13"/>
                      <a:pt x="276" y="13"/>
                    </a:cubicBezTo>
                    <a:cubicBezTo>
                      <a:pt x="307" y="0"/>
                      <a:pt x="342" y="15"/>
                      <a:pt x="355" y="46"/>
                    </a:cubicBezTo>
                    <a:cubicBezTo>
                      <a:pt x="449" y="276"/>
                      <a:pt x="449" y="276"/>
                      <a:pt x="449" y="276"/>
                    </a:cubicBezTo>
                    <a:cubicBezTo>
                      <a:pt x="461" y="307"/>
                      <a:pt x="446" y="343"/>
                      <a:pt x="415" y="355"/>
                    </a:cubicBezTo>
                    <a:cubicBezTo>
                      <a:pt x="185" y="449"/>
                      <a:pt x="185" y="449"/>
                      <a:pt x="185" y="449"/>
                    </a:cubicBezTo>
                    <a:cubicBezTo>
                      <a:pt x="154" y="462"/>
                      <a:pt x="119" y="447"/>
                      <a:pt x="106" y="416"/>
                    </a:cubicBezTo>
                    <a:cubicBezTo>
                      <a:pt x="12" y="186"/>
                      <a:pt x="12" y="186"/>
                      <a:pt x="12" y="186"/>
                    </a:cubicBezTo>
                    <a:cubicBezTo>
                      <a:pt x="0" y="155"/>
                      <a:pt x="15" y="119"/>
                      <a:pt x="46" y="10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86" name="Freeform 18">
                <a:extLst>
                  <a:ext uri="{FF2B5EF4-FFF2-40B4-BE49-F238E27FC236}">
                    <a16:creationId xmlns:a16="http://schemas.microsoft.com/office/drawing/2014/main" id="{7991F349-2443-5ED4-B400-CDD269AEB48B}"/>
                  </a:ext>
                </a:extLst>
              </p:cNvPr>
              <p:cNvSpPr>
                <a:spLocks/>
              </p:cNvSpPr>
              <p:nvPr/>
            </p:nvSpPr>
            <p:spPr bwMode="auto">
              <a:xfrm>
                <a:off x="3608" y="2159"/>
                <a:ext cx="789" cy="786"/>
              </a:xfrm>
              <a:custGeom>
                <a:avLst/>
                <a:gdLst>
                  <a:gd name="T0" fmla="*/ 46 w 461"/>
                  <a:gd name="T1" fmla="*/ 106 h 461"/>
                  <a:gd name="T2" fmla="*/ 276 w 461"/>
                  <a:gd name="T3" fmla="*/ 13 h 461"/>
                  <a:gd name="T4" fmla="*/ 355 w 461"/>
                  <a:gd name="T5" fmla="*/ 46 h 461"/>
                  <a:gd name="T6" fmla="*/ 449 w 461"/>
                  <a:gd name="T7" fmla="*/ 276 h 461"/>
                  <a:gd name="T8" fmla="*/ 416 w 461"/>
                  <a:gd name="T9" fmla="*/ 355 h 461"/>
                  <a:gd name="T10" fmla="*/ 185 w 461"/>
                  <a:gd name="T11" fmla="*/ 449 h 461"/>
                  <a:gd name="T12" fmla="*/ 106 w 461"/>
                  <a:gd name="T13" fmla="*/ 416 h 461"/>
                  <a:gd name="T14" fmla="*/ 13 w 461"/>
                  <a:gd name="T15" fmla="*/ 185 h 461"/>
                  <a:gd name="T16" fmla="*/ 46 w 461"/>
                  <a:gd name="T17" fmla="*/ 106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461">
                    <a:moveTo>
                      <a:pt x="46" y="106"/>
                    </a:moveTo>
                    <a:cubicBezTo>
                      <a:pt x="276" y="13"/>
                      <a:pt x="276" y="13"/>
                      <a:pt x="276" y="13"/>
                    </a:cubicBezTo>
                    <a:cubicBezTo>
                      <a:pt x="307" y="0"/>
                      <a:pt x="343" y="15"/>
                      <a:pt x="355" y="46"/>
                    </a:cubicBezTo>
                    <a:cubicBezTo>
                      <a:pt x="449" y="276"/>
                      <a:pt x="449" y="276"/>
                      <a:pt x="449" y="276"/>
                    </a:cubicBezTo>
                    <a:cubicBezTo>
                      <a:pt x="461" y="307"/>
                      <a:pt x="447" y="342"/>
                      <a:pt x="416" y="355"/>
                    </a:cubicBezTo>
                    <a:cubicBezTo>
                      <a:pt x="185" y="449"/>
                      <a:pt x="185" y="449"/>
                      <a:pt x="185" y="449"/>
                    </a:cubicBezTo>
                    <a:cubicBezTo>
                      <a:pt x="155" y="461"/>
                      <a:pt x="119" y="446"/>
                      <a:pt x="106" y="416"/>
                    </a:cubicBezTo>
                    <a:cubicBezTo>
                      <a:pt x="13" y="185"/>
                      <a:pt x="13" y="185"/>
                      <a:pt x="13" y="185"/>
                    </a:cubicBezTo>
                    <a:cubicBezTo>
                      <a:pt x="0" y="154"/>
                      <a:pt x="15" y="119"/>
                      <a:pt x="46" y="106"/>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87" name="Freeform 19">
                <a:extLst>
                  <a:ext uri="{FF2B5EF4-FFF2-40B4-BE49-F238E27FC236}">
                    <a16:creationId xmlns:a16="http://schemas.microsoft.com/office/drawing/2014/main" id="{477F164D-BA58-D097-253F-6675731D0D70}"/>
                  </a:ext>
                </a:extLst>
              </p:cNvPr>
              <p:cNvSpPr>
                <a:spLocks/>
              </p:cNvSpPr>
              <p:nvPr/>
            </p:nvSpPr>
            <p:spPr bwMode="auto">
              <a:xfrm>
                <a:off x="4454" y="1803"/>
                <a:ext cx="790" cy="786"/>
              </a:xfrm>
              <a:custGeom>
                <a:avLst/>
                <a:gdLst>
                  <a:gd name="T0" fmla="*/ 46 w 462"/>
                  <a:gd name="T1" fmla="*/ 106 h 461"/>
                  <a:gd name="T2" fmla="*/ 276 w 462"/>
                  <a:gd name="T3" fmla="*/ 12 h 461"/>
                  <a:gd name="T4" fmla="*/ 355 w 462"/>
                  <a:gd name="T5" fmla="*/ 46 h 461"/>
                  <a:gd name="T6" fmla="*/ 449 w 462"/>
                  <a:gd name="T7" fmla="*/ 276 h 461"/>
                  <a:gd name="T8" fmla="*/ 416 w 462"/>
                  <a:gd name="T9" fmla="*/ 355 h 461"/>
                  <a:gd name="T10" fmla="*/ 186 w 462"/>
                  <a:gd name="T11" fmla="*/ 449 h 461"/>
                  <a:gd name="T12" fmla="*/ 107 w 462"/>
                  <a:gd name="T13" fmla="*/ 415 h 461"/>
                  <a:gd name="T14" fmla="*/ 13 w 462"/>
                  <a:gd name="T15" fmla="*/ 185 h 461"/>
                  <a:gd name="T16" fmla="*/ 46 w 462"/>
                  <a:gd name="T17" fmla="*/ 106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2" h="461">
                    <a:moveTo>
                      <a:pt x="46" y="106"/>
                    </a:moveTo>
                    <a:cubicBezTo>
                      <a:pt x="276" y="12"/>
                      <a:pt x="276" y="12"/>
                      <a:pt x="276" y="12"/>
                    </a:cubicBezTo>
                    <a:cubicBezTo>
                      <a:pt x="307" y="0"/>
                      <a:pt x="343" y="15"/>
                      <a:pt x="355" y="46"/>
                    </a:cubicBezTo>
                    <a:cubicBezTo>
                      <a:pt x="449" y="276"/>
                      <a:pt x="449" y="276"/>
                      <a:pt x="449" y="276"/>
                    </a:cubicBezTo>
                    <a:cubicBezTo>
                      <a:pt x="462" y="307"/>
                      <a:pt x="447" y="342"/>
                      <a:pt x="416" y="355"/>
                    </a:cubicBezTo>
                    <a:cubicBezTo>
                      <a:pt x="186" y="449"/>
                      <a:pt x="186" y="449"/>
                      <a:pt x="186" y="449"/>
                    </a:cubicBezTo>
                    <a:cubicBezTo>
                      <a:pt x="155" y="461"/>
                      <a:pt x="119" y="446"/>
                      <a:pt x="107" y="415"/>
                    </a:cubicBezTo>
                    <a:cubicBezTo>
                      <a:pt x="13" y="185"/>
                      <a:pt x="13" y="185"/>
                      <a:pt x="13" y="185"/>
                    </a:cubicBezTo>
                    <a:cubicBezTo>
                      <a:pt x="0" y="154"/>
                      <a:pt x="15" y="119"/>
                      <a:pt x="46" y="106"/>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88" name="Freeform 20">
                <a:extLst>
                  <a:ext uri="{FF2B5EF4-FFF2-40B4-BE49-F238E27FC236}">
                    <a16:creationId xmlns:a16="http://schemas.microsoft.com/office/drawing/2014/main" id="{C80F54D2-F879-F1CF-53B7-882F5A907793}"/>
                  </a:ext>
                </a:extLst>
              </p:cNvPr>
              <p:cNvSpPr>
                <a:spLocks/>
              </p:cNvSpPr>
              <p:nvPr/>
            </p:nvSpPr>
            <p:spPr bwMode="auto">
              <a:xfrm>
                <a:off x="3102" y="3345"/>
                <a:ext cx="790" cy="788"/>
              </a:xfrm>
              <a:custGeom>
                <a:avLst/>
                <a:gdLst>
                  <a:gd name="T0" fmla="*/ 46 w 462"/>
                  <a:gd name="T1" fmla="*/ 106 h 462"/>
                  <a:gd name="T2" fmla="*/ 276 w 462"/>
                  <a:gd name="T3" fmla="*/ 13 h 462"/>
                  <a:gd name="T4" fmla="*/ 355 w 462"/>
                  <a:gd name="T5" fmla="*/ 46 h 462"/>
                  <a:gd name="T6" fmla="*/ 449 w 462"/>
                  <a:gd name="T7" fmla="*/ 276 h 462"/>
                  <a:gd name="T8" fmla="*/ 416 w 462"/>
                  <a:gd name="T9" fmla="*/ 355 h 462"/>
                  <a:gd name="T10" fmla="*/ 186 w 462"/>
                  <a:gd name="T11" fmla="*/ 449 h 462"/>
                  <a:gd name="T12" fmla="*/ 107 w 462"/>
                  <a:gd name="T13" fmla="*/ 416 h 462"/>
                  <a:gd name="T14" fmla="*/ 13 w 462"/>
                  <a:gd name="T15" fmla="*/ 185 h 462"/>
                  <a:gd name="T16" fmla="*/ 46 w 462"/>
                  <a:gd name="T17" fmla="*/ 10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2" h="462">
                    <a:moveTo>
                      <a:pt x="46" y="106"/>
                    </a:moveTo>
                    <a:cubicBezTo>
                      <a:pt x="276" y="13"/>
                      <a:pt x="276" y="13"/>
                      <a:pt x="276" y="13"/>
                    </a:cubicBezTo>
                    <a:cubicBezTo>
                      <a:pt x="307" y="0"/>
                      <a:pt x="343" y="15"/>
                      <a:pt x="355" y="46"/>
                    </a:cubicBezTo>
                    <a:cubicBezTo>
                      <a:pt x="449" y="276"/>
                      <a:pt x="449" y="276"/>
                      <a:pt x="449" y="276"/>
                    </a:cubicBezTo>
                    <a:cubicBezTo>
                      <a:pt x="462" y="307"/>
                      <a:pt x="447" y="343"/>
                      <a:pt x="416" y="355"/>
                    </a:cubicBezTo>
                    <a:cubicBezTo>
                      <a:pt x="186" y="449"/>
                      <a:pt x="186" y="449"/>
                      <a:pt x="186" y="449"/>
                    </a:cubicBezTo>
                    <a:cubicBezTo>
                      <a:pt x="155" y="462"/>
                      <a:pt x="119" y="447"/>
                      <a:pt x="107" y="416"/>
                    </a:cubicBezTo>
                    <a:cubicBezTo>
                      <a:pt x="13" y="185"/>
                      <a:pt x="13" y="185"/>
                      <a:pt x="13" y="185"/>
                    </a:cubicBezTo>
                    <a:cubicBezTo>
                      <a:pt x="0" y="155"/>
                      <a:pt x="15" y="119"/>
                      <a:pt x="46" y="106"/>
                    </a:cubicBezTo>
                    <a:close/>
                  </a:path>
                </a:pathLst>
              </a:custGeom>
              <a:solidFill>
                <a:srgbClr val="FFC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89" name="Freeform 21">
                <a:extLst>
                  <a:ext uri="{FF2B5EF4-FFF2-40B4-BE49-F238E27FC236}">
                    <a16:creationId xmlns:a16="http://schemas.microsoft.com/office/drawing/2014/main" id="{284B1D6C-378B-A68F-61BB-1C85A3ECF899}"/>
                  </a:ext>
                </a:extLst>
              </p:cNvPr>
              <p:cNvSpPr>
                <a:spLocks/>
              </p:cNvSpPr>
              <p:nvPr/>
            </p:nvSpPr>
            <p:spPr bwMode="auto">
              <a:xfrm>
                <a:off x="3947" y="2989"/>
                <a:ext cx="791" cy="786"/>
              </a:xfrm>
              <a:custGeom>
                <a:avLst/>
                <a:gdLst>
                  <a:gd name="T0" fmla="*/ 46 w 462"/>
                  <a:gd name="T1" fmla="*/ 106 h 461"/>
                  <a:gd name="T2" fmla="*/ 276 w 462"/>
                  <a:gd name="T3" fmla="*/ 12 h 461"/>
                  <a:gd name="T4" fmla="*/ 356 w 462"/>
                  <a:gd name="T5" fmla="*/ 46 h 461"/>
                  <a:gd name="T6" fmla="*/ 449 w 462"/>
                  <a:gd name="T7" fmla="*/ 276 h 461"/>
                  <a:gd name="T8" fmla="*/ 416 w 462"/>
                  <a:gd name="T9" fmla="*/ 355 h 461"/>
                  <a:gd name="T10" fmla="*/ 186 w 462"/>
                  <a:gd name="T11" fmla="*/ 449 h 461"/>
                  <a:gd name="T12" fmla="*/ 107 w 462"/>
                  <a:gd name="T13" fmla="*/ 415 h 461"/>
                  <a:gd name="T14" fmla="*/ 13 w 462"/>
                  <a:gd name="T15" fmla="*/ 185 h 461"/>
                  <a:gd name="T16" fmla="*/ 46 w 462"/>
                  <a:gd name="T17" fmla="*/ 106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2" h="461">
                    <a:moveTo>
                      <a:pt x="46" y="106"/>
                    </a:moveTo>
                    <a:cubicBezTo>
                      <a:pt x="276" y="12"/>
                      <a:pt x="276" y="12"/>
                      <a:pt x="276" y="12"/>
                    </a:cubicBezTo>
                    <a:cubicBezTo>
                      <a:pt x="307" y="0"/>
                      <a:pt x="343" y="15"/>
                      <a:pt x="356" y="46"/>
                    </a:cubicBezTo>
                    <a:cubicBezTo>
                      <a:pt x="449" y="276"/>
                      <a:pt x="449" y="276"/>
                      <a:pt x="449" y="276"/>
                    </a:cubicBezTo>
                    <a:cubicBezTo>
                      <a:pt x="462" y="307"/>
                      <a:pt x="447" y="342"/>
                      <a:pt x="416" y="355"/>
                    </a:cubicBezTo>
                    <a:cubicBezTo>
                      <a:pt x="186" y="449"/>
                      <a:pt x="186" y="449"/>
                      <a:pt x="186" y="449"/>
                    </a:cubicBezTo>
                    <a:cubicBezTo>
                      <a:pt x="155" y="461"/>
                      <a:pt x="119" y="446"/>
                      <a:pt x="107" y="415"/>
                    </a:cubicBezTo>
                    <a:cubicBezTo>
                      <a:pt x="13" y="185"/>
                      <a:pt x="13" y="185"/>
                      <a:pt x="13" y="185"/>
                    </a:cubicBezTo>
                    <a:cubicBezTo>
                      <a:pt x="0" y="154"/>
                      <a:pt x="15" y="119"/>
                      <a:pt x="46" y="106"/>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sp>
            <p:nvSpPr>
              <p:cNvPr id="790" name="Freeform 22">
                <a:extLst>
                  <a:ext uri="{FF2B5EF4-FFF2-40B4-BE49-F238E27FC236}">
                    <a16:creationId xmlns:a16="http://schemas.microsoft.com/office/drawing/2014/main" id="{D5ACEFA5-2723-1C30-3965-908857D1AA6D}"/>
                  </a:ext>
                </a:extLst>
              </p:cNvPr>
              <p:cNvSpPr>
                <a:spLocks/>
              </p:cNvSpPr>
              <p:nvPr/>
            </p:nvSpPr>
            <p:spPr bwMode="auto">
              <a:xfrm>
                <a:off x="4794" y="2633"/>
                <a:ext cx="789" cy="786"/>
              </a:xfrm>
              <a:custGeom>
                <a:avLst/>
                <a:gdLst>
                  <a:gd name="T0" fmla="*/ 46 w 461"/>
                  <a:gd name="T1" fmla="*/ 106 h 461"/>
                  <a:gd name="T2" fmla="*/ 276 w 461"/>
                  <a:gd name="T3" fmla="*/ 12 h 461"/>
                  <a:gd name="T4" fmla="*/ 355 w 461"/>
                  <a:gd name="T5" fmla="*/ 45 h 461"/>
                  <a:gd name="T6" fmla="*/ 449 w 461"/>
                  <a:gd name="T7" fmla="*/ 276 h 461"/>
                  <a:gd name="T8" fmla="*/ 415 w 461"/>
                  <a:gd name="T9" fmla="*/ 355 h 461"/>
                  <a:gd name="T10" fmla="*/ 185 w 461"/>
                  <a:gd name="T11" fmla="*/ 448 h 461"/>
                  <a:gd name="T12" fmla="*/ 106 w 461"/>
                  <a:gd name="T13" fmla="*/ 415 h 461"/>
                  <a:gd name="T14" fmla="*/ 12 w 461"/>
                  <a:gd name="T15" fmla="*/ 185 h 461"/>
                  <a:gd name="T16" fmla="*/ 46 w 461"/>
                  <a:gd name="T17" fmla="*/ 106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1" h="461">
                    <a:moveTo>
                      <a:pt x="46" y="106"/>
                    </a:moveTo>
                    <a:cubicBezTo>
                      <a:pt x="276" y="12"/>
                      <a:pt x="276" y="12"/>
                      <a:pt x="276" y="12"/>
                    </a:cubicBezTo>
                    <a:cubicBezTo>
                      <a:pt x="307" y="0"/>
                      <a:pt x="342" y="15"/>
                      <a:pt x="355" y="45"/>
                    </a:cubicBezTo>
                    <a:cubicBezTo>
                      <a:pt x="449" y="276"/>
                      <a:pt x="449" y="276"/>
                      <a:pt x="449" y="276"/>
                    </a:cubicBezTo>
                    <a:cubicBezTo>
                      <a:pt x="461" y="307"/>
                      <a:pt x="446" y="342"/>
                      <a:pt x="415" y="355"/>
                    </a:cubicBezTo>
                    <a:cubicBezTo>
                      <a:pt x="185" y="448"/>
                      <a:pt x="185" y="448"/>
                      <a:pt x="185" y="448"/>
                    </a:cubicBezTo>
                    <a:cubicBezTo>
                      <a:pt x="154" y="461"/>
                      <a:pt x="119" y="446"/>
                      <a:pt x="106" y="415"/>
                    </a:cubicBezTo>
                    <a:cubicBezTo>
                      <a:pt x="12" y="185"/>
                      <a:pt x="12" y="185"/>
                      <a:pt x="12" y="185"/>
                    </a:cubicBezTo>
                    <a:cubicBezTo>
                      <a:pt x="0" y="154"/>
                      <a:pt x="15" y="119"/>
                      <a:pt x="46" y="106"/>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endParaRPr>
              </a:p>
            </p:txBody>
          </p:sp>
        </p:grpSp>
      </p:grpSp>
      <p:sp>
        <p:nvSpPr>
          <p:cNvPr id="4" name="TextBox 3">
            <a:extLst>
              <a:ext uri="{FF2B5EF4-FFF2-40B4-BE49-F238E27FC236}">
                <a16:creationId xmlns:a16="http://schemas.microsoft.com/office/drawing/2014/main" id="{8512CF1B-EC99-894B-E945-40A3A7257E43}"/>
              </a:ext>
            </a:extLst>
          </p:cNvPr>
          <p:cNvSpPr txBox="1"/>
          <p:nvPr/>
        </p:nvSpPr>
        <p:spPr>
          <a:xfrm>
            <a:off x="812601" y="1843309"/>
            <a:ext cx="2358338" cy="461665"/>
          </a:xfrm>
          <a:prstGeom prst="rect">
            <a:avLst/>
          </a:prstGeom>
          <a:noFill/>
        </p:spPr>
        <p:txBody>
          <a:bodyPr wrap="none" rtlCol="0">
            <a:spAutoFit/>
          </a:bodyPr>
          <a:lstStyle/>
          <a:p>
            <a:pPr defTabSz="1828800"/>
            <a:r>
              <a:rPr lang="en-US" sz="2400" b="1" dirty="0">
                <a:solidFill>
                  <a:srgbClr val="FFCE63"/>
                </a:solidFill>
                <a:latin typeface="Century Gothic" panose="020B0502020202020204" pitchFamily="34" charset="0"/>
              </a:rPr>
              <a:t>Insert title here</a:t>
            </a:r>
          </a:p>
        </p:txBody>
      </p:sp>
      <p:sp>
        <p:nvSpPr>
          <p:cNvPr id="5" name="TextBox 4">
            <a:extLst>
              <a:ext uri="{FF2B5EF4-FFF2-40B4-BE49-F238E27FC236}">
                <a16:creationId xmlns:a16="http://schemas.microsoft.com/office/drawing/2014/main" id="{1C45CDEE-75C9-BAA7-B983-ECA458A5FE94}"/>
              </a:ext>
            </a:extLst>
          </p:cNvPr>
          <p:cNvSpPr txBox="1"/>
          <p:nvPr/>
        </p:nvSpPr>
        <p:spPr>
          <a:xfrm>
            <a:off x="812601" y="2308535"/>
            <a:ext cx="2720831" cy="882614"/>
          </a:xfrm>
          <a:prstGeom prst="rect">
            <a:avLst/>
          </a:prstGeom>
          <a:noFill/>
        </p:spPr>
        <p:txBody>
          <a:bodyPr wrap="square" rtlCol="0">
            <a:spAutoFit/>
          </a:bodyPr>
          <a:lstStyle/>
          <a:p>
            <a:pPr defTabSz="1828800">
              <a:lnSpc>
                <a:spcPct val="110000"/>
              </a:lnSpc>
            </a:pPr>
            <a:r>
              <a:rPr lang="en-US" sz="1600" dirty="0">
                <a:solidFill>
                  <a:srgbClr val="878787"/>
                </a:solidFill>
                <a:latin typeface="Century Gothic" panose="020B0502020202020204" pitchFamily="34" charset="0"/>
              </a:rPr>
              <a:t>Sed perspiciatis unde omnis iste natus error voluptatem rem.</a:t>
            </a:r>
          </a:p>
        </p:txBody>
      </p:sp>
      <p:sp>
        <p:nvSpPr>
          <p:cNvPr id="7" name="TextBox 6">
            <a:extLst>
              <a:ext uri="{FF2B5EF4-FFF2-40B4-BE49-F238E27FC236}">
                <a16:creationId xmlns:a16="http://schemas.microsoft.com/office/drawing/2014/main" id="{B935CCAB-597F-7F25-C654-4B1A69EC0DC2}"/>
              </a:ext>
            </a:extLst>
          </p:cNvPr>
          <p:cNvSpPr txBox="1"/>
          <p:nvPr/>
        </p:nvSpPr>
        <p:spPr>
          <a:xfrm>
            <a:off x="812601" y="4371958"/>
            <a:ext cx="2358338" cy="461665"/>
          </a:xfrm>
          <a:prstGeom prst="rect">
            <a:avLst/>
          </a:prstGeom>
          <a:noFill/>
        </p:spPr>
        <p:txBody>
          <a:bodyPr wrap="none" rtlCol="0">
            <a:spAutoFit/>
          </a:bodyPr>
          <a:lstStyle/>
          <a:p>
            <a:pPr defTabSz="1828800"/>
            <a:r>
              <a:rPr lang="en-US" sz="2400" b="1" dirty="0">
                <a:solidFill>
                  <a:srgbClr val="A8436F"/>
                </a:solidFill>
                <a:latin typeface="Century Gothic" panose="020B0502020202020204" pitchFamily="34" charset="0"/>
              </a:rPr>
              <a:t>Insert title here</a:t>
            </a:r>
          </a:p>
        </p:txBody>
      </p:sp>
      <p:sp>
        <p:nvSpPr>
          <p:cNvPr id="8" name="TextBox 7">
            <a:extLst>
              <a:ext uri="{FF2B5EF4-FFF2-40B4-BE49-F238E27FC236}">
                <a16:creationId xmlns:a16="http://schemas.microsoft.com/office/drawing/2014/main" id="{8ED8BBBB-D389-D002-BA3D-2AC7F6139A91}"/>
              </a:ext>
            </a:extLst>
          </p:cNvPr>
          <p:cNvSpPr txBox="1"/>
          <p:nvPr/>
        </p:nvSpPr>
        <p:spPr>
          <a:xfrm>
            <a:off x="812601" y="4841059"/>
            <a:ext cx="2720831" cy="882614"/>
          </a:xfrm>
          <a:prstGeom prst="rect">
            <a:avLst/>
          </a:prstGeom>
          <a:noFill/>
        </p:spPr>
        <p:txBody>
          <a:bodyPr wrap="square" rtlCol="0">
            <a:spAutoFit/>
          </a:bodyPr>
          <a:lstStyle/>
          <a:p>
            <a:pPr defTabSz="1828800">
              <a:lnSpc>
                <a:spcPct val="110000"/>
              </a:lnSpc>
            </a:pPr>
            <a:r>
              <a:rPr lang="en-US" sz="1600" dirty="0">
                <a:solidFill>
                  <a:srgbClr val="878787"/>
                </a:solidFill>
                <a:latin typeface="Century Gothic" panose="020B0502020202020204" pitchFamily="34" charset="0"/>
              </a:rPr>
              <a:t>Sed perspiciatis unde omnis iste natus error voluptatem rem.</a:t>
            </a:r>
          </a:p>
        </p:txBody>
      </p:sp>
      <p:sp>
        <p:nvSpPr>
          <p:cNvPr id="10" name="TextBox 9">
            <a:extLst>
              <a:ext uri="{FF2B5EF4-FFF2-40B4-BE49-F238E27FC236}">
                <a16:creationId xmlns:a16="http://schemas.microsoft.com/office/drawing/2014/main" id="{22677839-D298-1612-4FF6-1281A7A1E60B}"/>
              </a:ext>
            </a:extLst>
          </p:cNvPr>
          <p:cNvSpPr txBox="1"/>
          <p:nvPr/>
        </p:nvSpPr>
        <p:spPr>
          <a:xfrm>
            <a:off x="9013253" y="1843309"/>
            <a:ext cx="2358338" cy="461665"/>
          </a:xfrm>
          <a:prstGeom prst="rect">
            <a:avLst/>
          </a:prstGeom>
          <a:noFill/>
        </p:spPr>
        <p:txBody>
          <a:bodyPr wrap="none" rtlCol="0">
            <a:spAutoFit/>
          </a:bodyPr>
          <a:lstStyle/>
          <a:p>
            <a:pPr algn="r" defTabSz="1828800"/>
            <a:r>
              <a:rPr lang="en-US" sz="2400" b="1" dirty="0">
                <a:solidFill>
                  <a:srgbClr val="7DD1CE"/>
                </a:solidFill>
                <a:latin typeface="Century Gothic" panose="020B0502020202020204" pitchFamily="34" charset="0"/>
              </a:rPr>
              <a:t>Insert title here</a:t>
            </a:r>
          </a:p>
        </p:txBody>
      </p:sp>
      <p:sp>
        <p:nvSpPr>
          <p:cNvPr id="11" name="TextBox 10">
            <a:extLst>
              <a:ext uri="{FF2B5EF4-FFF2-40B4-BE49-F238E27FC236}">
                <a16:creationId xmlns:a16="http://schemas.microsoft.com/office/drawing/2014/main" id="{0E9530EB-DC9D-26C1-56E1-94A4EA0DA78A}"/>
              </a:ext>
            </a:extLst>
          </p:cNvPr>
          <p:cNvSpPr txBox="1"/>
          <p:nvPr/>
        </p:nvSpPr>
        <p:spPr>
          <a:xfrm>
            <a:off x="8650760" y="2308535"/>
            <a:ext cx="2720831" cy="882614"/>
          </a:xfrm>
          <a:prstGeom prst="rect">
            <a:avLst/>
          </a:prstGeom>
          <a:noFill/>
        </p:spPr>
        <p:txBody>
          <a:bodyPr wrap="square" rtlCol="0">
            <a:spAutoFit/>
          </a:bodyPr>
          <a:lstStyle/>
          <a:p>
            <a:pPr algn="r" defTabSz="1828800">
              <a:lnSpc>
                <a:spcPct val="110000"/>
              </a:lnSpc>
            </a:pPr>
            <a:r>
              <a:rPr lang="en-US" sz="1600" dirty="0">
                <a:solidFill>
                  <a:srgbClr val="878787"/>
                </a:solidFill>
                <a:latin typeface="Century Gothic" panose="020B0502020202020204" pitchFamily="34" charset="0"/>
              </a:rPr>
              <a:t>Sed perspiciatis unde omnis iste natus error voluptatem rem.</a:t>
            </a:r>
          </a:p>
        </p:txBody>
      </p:sp>
      <p:sp>
        <p:nvSpPr>
          <p:cNvPr id="13" name="TextBox 12">
            <a:extLst>
              <a:ext uri="{FF2B5EF4-FFF2-40B4-BE49-F238E27FC236}">
                <a16:creationId xmlns:a16="http://schemas.microsoft.com/office/drawing/2014/main" id="{01547CC2-B300-7ED0-4D4C-2A47F8AC9364}"/>
              </a:ext>
            </a:extLst>
          </p:cNvPr>
          <p:cNvSpPr txBox="1"/>
          <p:nvPr/>
        </p:nvSpPr>
        <p:spPr>
          <a:xfrm>
            <a:off x="9013253" y="4371958"/>
            <a:ext cx="2358338" cy="461665"/>
          </a:xfrm>
          <a:prstGeom prst="rect">
            <a:avLst/>
          </a:prstGeom>
          <a:noFill/>
        </p:spPr>
        <p:txBody>
          <a:bodyPr wrap="none" rtlCol="0">
            <a:spAutoFit/>
          </a:bodyPr>
          <a:lstStyle/>
          <a:p>
            <a:pPr algn="r" defTabSz="1828800"/>
            <a:r>
              <a:rPr lang="en-US" sz="2400" b="1" dirty="0">
                <a:solidFill>
                  <a:srgbClr val="385085"/>
                </a:solidFill>
                <a:latin typeface="Century Gothic" panose="020B0502020202020204" pitchFamily="34" charset="0"/>
              </a:rPr>
              <a:t>Insert title here</a:t>
            </a:r>
          </a:p>
        </p:txBody>
      </p:sp>
      <p:sp>
        <p:nvSpPr>
          <p:cNvPr id="14" name="TextBox 13">
            <a:extLst>
              <a:ext uri="{FF2B5EF4-FFF2-40B4-BE49-F238E27FC236}">
                <a16:creationId xmlns:a16="http://schemas.microsoft.com/office/drawing/2014/main" id="{A9A45C63-6860-973F-2068-04625140E51B}"/>
              </a:ext>
            </a:extLst>
          </p:cNvPr>
          <p:cNvSpPr txBox="1"/>
          <p:nvPr/>
        </p:nvSpPr>
        <p:spPr>
          <a:xfrm>
            <a:off x="8650760" y="4841059"/>
            <a:ext cx="2720831" cy="882614"/>
          </a:xfrm>
          <a:prstGeom prst="rect">
            <a:avLst/>
          </a:prstGeom>
          <a:noFill/>
        </p:spPr>
        <p:txBody>
          <a:bodyPr wrap="square" rtlCol="0">
            <a:spAutoFit/>
          </a:bodyPr>
          <a:lstStyle/>
          <a:p>
            <a:pPr algn="r" defTabSz="1828800">
              <a:lnSpc>
                <a:spcPct val="110000"/>
              </a:lnSpc>
            </a:pPr>
            <a:r>
              <a:rPr lang="en-US" sz="1600" dirty="0">
                <a:solidFill>
                  <a:srgbClr val="878787"/>
                </a:solidFill>
                <a:latin typeface="Century Gothic" panose="020B0502020202020204" pitchFamily="34" charset="0"/>
              </a:rPr>
              <a:t>Sed perspiciatis unde omnis iste natus error voluptatem rem.</a:t>
            </a:r>
          </a:p>
        </p:txBody>
      </p:sp>
    </p:spTree>
    <p:extLst>
      <p:ext uri="{BB962C8B-B14F-4D97-AF65-F5344CB8AC3E}">
        <p14:creationId xmlns:p14="http://schemas.microsoft.com/office/powerpoint/2010/main" val="2217499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8" name="Round Diagonal Corner of Rectangle 627">
            <a:extLst>
              <a:ext uri="{FF2B5EF4-FFF2-40B4-BE49-F238E27FC236}">
                <a16:creationId xmlns:a16="http://schemas.microsoft.com/office/drawing/2014/main" id="{CBBB4085-D631-D3EC-B841-75F81373B26D}"/>
              </a:ext>
            </a:extLst>
          </p:cNvPr>
          <p:cNvSpPr/>
          <p:nvPr/>
        </p:nvSpPr>
        <p:spPr>
          <a:xfrm>
            <a:off x="547141" y="1656363"/>
            <a:ext cx="2068643" cy="2227359"/>
          </a:xfrm>
          <a:prstGeom prst="round2DiagRec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9" name="Round Diagonal Corner of Rectangle 628">
            <a:extLst>
              <a:ext uri="{FF2B5EF4-FFF2-40B4-BE49-F238E27FC236}">
                <a16:creationId xmlns:a16="http://schemas.microsoft.com/office/drawing/2014/main" id="{187A0697-D7FC-D904-E4FF-ECC109316C1F}"/>
              </a:ext>
            </a:extLst>
          </p:cNvPr>
          <p:cNvSpPr/>
          <p:nvPr/>
        </p:nvSpPr>
        <p:spPr>
          <a:xfrm>
            <a:off x="3132944" y="1656363"/>
            <a:ext cx="2068643" cy="2227359"/>
          </a:xfrm>
          <a:prstGeom prst="round2DiagRect">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0" name="Round Diagonal Corner of Rectangle 629">
            <a:extLst>
              <a:ext uri="{FF2B5EF4-FFF2-40B4-BE49-F238E27FC236}">
                <a16:creationId xmlns:a16="http://schemas.microsoft.com/office/drawing/2014/main" id="{AB9CA651-66EB-FF77-973B-18D6DB859FEE}"/>
              </a:ext>
            </a:extLst>
          </p:cNvPr>
          <p:cNvSpPr/>
          <p:nvPr/>
        </p:nvSpPr>
        <p:spPr>
          <a:xfrm>
            <a:off x="547141" y="4009819"/>
            <a:ext cx="2068643" cy="2227359"/>
          </a:xfrm>
          <a:prstGeom prst="round2DiagRect">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1" name="Round Diagonal Corner of Rectangle 630">
            <a:extLst>
              <a:ext uri="{FF2B5EF4-FFF2-40B4-BE49-F238E27FC236}">
                <a16:creationId xmlns:a16="http://schemas.microsoft.com/office/drawing/2014/main" id="{FB0F8392-99D4-FF2A-76A7-E4DA34256CAC}"/>
              </a:ext>
            </a:extLst>
          </p:cNvPr>
          <p:cNvSpPr/>
          <p:nvPr/>
        </p:nvSpPr>
        <p:spPr>
          <a:xfrm>
            <a:off x="3132944" y="4009819"/>
            <a:ext cx="2068643" cy="2227359"/>
          </a:xfrm>
          <a:prstGeom prst="round2DiagRec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627" name="Group 626">
            <a:extLst>
              <a:ext uri="{FF2B5EF4-FFF2-40B4-BE49-F238E27FC236}">
                <a16:creationId xmlns:a16="http://schemas.microsoft.com/office/drawing/2014/main" id="{133B4772-AB40-6DD2-CFCB-DC7ABF46B85E}"/>
              </a:ext>
            </a:extLst>
          </p:cNvPr>
          <p:cNvGrpSpPr/>
          <p:nvPr/>
        </p:nvGrpSpPr>
        <p:grpSpPr>
          <a:xfrm>
            <a:off x="6033438" y="1026830"/>
            <a:ext cx="5114649" cy="5270653"/>
            <a:chOff x="6033438" y="1026830"/>
            <a:chExt cx="5114649" cy="5270653"/>
          </a:xfrm>
        </p:grpSpPr>
        <p:sp>
          <p:nvSpPr>
            <p:cNvPr id="4" name="Freeform: Shape 6">
              <a:extLst>
                <a:ext uri="{FF2B5EF4-FFF2-40B4-BE49-F238E27FC236}">
                  <a16:creationId xmlns:a16="http://schemas.microsoft.com/office/drawing/2014/main" id="{5DA45172-4FD0-95A4-E421-DB49100F1873}"/>
                </a:ext>
              </a:extLst>
            </p:cNvPr>
            <p:cNvSpPr/>
            <p:nvPr/>
          </p:nvSpPr>
          <p:spPr>
            <a:xfrm>
              <a:off x="7015825" y="4799332"/>
              <a:ext cx="3416754" cy="1250577"/>
            </a:xfrm>
            <a:custGeom>
              <a:avLst/>
              <a:gdLst>
                <a:gd name="connsiteX0" fmla="*/ 5195211 w 5219774"/>
                <a:gd name="connsiteY0" fmla="*/ 588846 h 1910505"/>
                <a:gd name="connsiteX1" fmla="*/ 5192481 w 5219774"/>
                <a:gd name="connsiteY1" fmla="*/ 605222 h 1910505"/>
                <a:gd name="connsiteX2" fmla="*/ 5191799 w 5219774"/>
                <a:gd name="connsiteY2" fmla="*/ 606927 h 1910505"/>
                <a:gd name="connsiteX3" fmla="*/ 5184293 w 5219774"/>
                <a:gd name="connsiteY3" fmla="*/ 621938 h 1910505"/>
                <a:gd name="connsiteX4" fmla="*/ 5182587 w 5219774"/>
                <a:gd name="connsiteY4" fmla="*/ 624667 h 1910505"/>
                <a:gd name="connsiteX5" fmla="*/ 5169964 w 5219774"/>
                <a:gd name="connsiteY5" fmla="*/ 638655 h 1910505"/>
                <a:gd name="connsiteX6" fmla="*/ 5158706 w 5219774"/>
                <a:gd name="connsiteY6" fmla="*/ 646843 h 1910505"/>
                <a:gd name="connsiteX7" fmla="*/ 5148812 w 5219774"/>
                <a:gd name="connsiteY7" fmla="*/ 654008 h 1910505"/>
                <a:gd name="connsiteX8" fmla="*/ 3217837 w 5219774"/>
                <a:gd name="connsiteY8" fmla="*/ 1776088 h 1910505"/>
                <a:gd name="connsiteX9" fmla="*/ 3186109 w 5219774"/>
                <a:gd name="connsiteY9" fmla="*/ 1790076 h 1910505"/>
                <a:gd name="connsiteX10" fmla="*/ 3173827 w 5219774"/>
                <a:gd name="connsiteY10" fmla="*/ 1793829 h 1910505"/>
                <a:gd name="connsiteX11" fmla="*/ 3157793 w 5219774"/>
                <a:gd name="connsiteY11" fmla="*/ 1797923 h 1910505"/>
                <a:gd name="connsiteX12" fmla="*/ 3138005 w 5219774"/>
                <a:gd name="connsiteY12" fmla="*/ 1801335 h 1910505"/>
                <a:gd name="connsiteX13" fmla="*/ 3133229 w 5219774"/>
                <a:gd name="connsiteY13" fmla="*/ 1802017 h 1910505"/>
                <a:gd name="connsiteX14" fmla="*/ 3106277 w 5219774"/>
                <a:gd name="connsiteY14" fmla="*/ 1803382 h 1910505"/>
                <a:gd name="connsiteX15" fmla="*/ 3102183 w 5219774"/>
                <a:gd name="connsiteY15" fmla="*/ 1803382 h 1910505"/>
                <a:gd name="connsiteX16" fmla="*/ 3075573 w 5219774"/>
                <a:gd name="connsiteY16" fmla="*/ 1802017 h 1910505"/>
                <a:gd name="connsiteX17" fmla="*/ 3071479 w 5219774"/>
                <a:gd name="connsiteY17" fmla="*/ 1801675 h 1910505"/>
                <a:gd name="connsiteX18" fmla="*/ 3045550 w 5219774"/>
                <a:gd name="connsiteY18" fmla="*/ 1797241 h 1910505"/>
                <a:gd name="connsiteX19" fmla="*/ 3040774 w 5219774"/>
                <a:gd name="connsiteY19" fmla="*/ 1796217 h 1910505"/>
                <a:gd name="connsiteX20" fmla="*/ 3018598 w 5219774"/>
                <a:gd name="connsiteY20" fmla="*/ 1789394 h 1910505"/>
                <a:gd name="connsiteX21" fmla="*/ 3014846 w 5219774"/>
                <a:gd name="connsiteY21" fmla="*/ 1788029 h 1910505"/>
                <a:gd name="connsiteX22" fmla="*/ 2990282 w 5219774"/>
                <a:gd name="connsiteY22" fmla="*/ 1776429 h 1910505"/>
                <a:gd name="connsiteX23" fmla="*/ 73350 w 5219774"/>
                <a:gd name="connsiteY23" fmla="*/ 92114 h 1910505"/>
                <a:gd name="connsiteX24" fmla="*/ 25928 w 5219774"/>
                <a:gd name="connsiteY24" fmla="*/ 25587 h 1910505"/>
                <a:gd name="connsiteX25" fmla="*/ 25587 w 5219774"/>
                <a:gd name="connsiteY25" fmla="*/ 107467 h 1910505"/>
                <a:gd name="connsiteX26" fmla="*/ 73008 w 5219774"/>
                <a:gd name="connsiteY26" fmla="*/ 173993 h 1910505"/>
                <a:gd name="connsiteX27" fmla="*/ 2989941 w 5219774"/>
                <a:gd name="connsiteY27" fmla="*/ 1858308 h 1910505"/>
                <a:gd name="connsiteX28" fmla="*/ 3013140 w 5219774"/>
                <a:gd name="connsiteY28" fmla="*/ 1869567 h 1910505"/>
                <a:gd name="connsiteX29" fmla="*/ 3014505 w 5219774"/>
                <a:gd name="connsiteY29" fmla="*/ 1869907 h 1910505"/>
                <a:gd name="connsiteX30" fmla="*/ 3018598 w 5219774"/>
                <a:gd name="connsiteY30" fmla="*/ 1871272 h 1910505"/>
                <a:gd name="connsiteX31" fmla="*/ 3032928 w 5219774"/>
                <a:gd name="connsiteY31" fmla="*/ 1876049 h 1910505"/>
                <a:gd name="connsiteX32" fmla="*/ 3040774 w 5219774"/>
                <a:gd name="connsiteY32" fmla="*/ 1878096 h 1910505"/>
                <a:gd name="connsiteX33" fmla="*/ 3045209 w 5219774"/>
                <a:gd name="connsiteY33" fmla="*/ 1879119 h 1910505"/>
                <a:gd name="connsiteX34" fmla="*/ 3049303 w 5219774"/>
                <a:gd name="connsiteY34" fmla="*/ 1880143 h 1910505"/>
                <a:gd name="connsiteX35" fmla="*/ 3065337 w 5219774"/>
                <a:gd name="connsiteY35" fmla="*/ 1882872 h 1910505"/>
                <a:gd name="connsiteX36" fmla="*/ 3071137 w 5219774"/>
                <a:gd name="connsiteY36" fmla="*/ 1883555 h 1910505"/>
                <a:gd name="connsiteX37" fmla="*/ 3075231 w 5219774"/>
                <a:gd name="connsiteY37" fmla="*/ 1883895 h 1910505"/>
                <a:gd name="connsiteX38" fmla="*/ 3081031 w 5219774"/>
                <a:gd name="connsiteY38" fmla="*/ 1884578 h 1910505"/>
                <a:gd name="connsiteX39" fmla="*/ 3096725 w 5219774"/>
                <a:gd name="connsiteY39" fmla="*/ 1885260 h 1910505"/>
                <a:gd name="connsiteX40" fmla="*/ 3101500 w 5219774"/>
                <a:gd name="connsiteY40" fmla="*/ 1885260 h 1910505"/>
                <a:gd name="connsiteX41" fmla="*/ 3105936 w 5219774"/>
                <a:gd name="connsiteY41" fmla="*/ 1885260 h 1910505"/>
                <a:gd name="connsiteX42" fmla="*/ 3113101 w 5219774"/>
                <a:gd name="connsiteY42" fmla="*/ 1885260 h 1910505"/>
                <a:gd name="connsiteX43" fmla="*/ 3130841 w 5219774"/>
                <a:gd name="connsiteY43" fmla="*/ 1884237 h 1910505"/>
                <a:gd name="connsiteX44" fmla="*/ 3132888 w 5219774"/>
                <a:gd name="connsiteY44" fmla="*/ 1883895 h 1910505"/>
                <a:gd name="connsiteX45" fmla="*/ 3137664 w 5219774"/>
                <a:gd name="connsiteY45" fmla="*/ 1883213 h 1910505"/>
                <a:gd name="connsiteX46" fmla="*/ 3151651 w 5219774"/>
                <a:gd name="connsiteY46" fmla="*/ 1881166 h 1910505"/>
                <a:gd name="connsiteX47" fmla="*/ 3157451 w 5219774"/>
                <a:gd name="connsiteY47" fmla="*/ 1879801 h 1910505"/>
                <a:gd name="connsiteX48" fmla="*/ 3173486 w 5219774"/>
                <a:gd name="connsiteY48" fmla="*/ 1875708 h 1910505"/>
                <a:gd name="connsiteX49" fmla="*/ 3182015 w 5219774"/>
                <a:gd name="connsiteY49" fmla="*/ 1873661 h 1910505"/>
                <a:gd name="connsiteX50" fmla="*/ 3185427 w 5219774"/>
                <a:gd name="connsiteY50" fmla="*/ 1871954 h 1910505"/>
                <a:gd name="connsiteX51" fmla="*/ 3217155 w 5219774"/>
                <a:gd name="connsiteY51" fmla="*/ 1857968 h 1910505"/>
                <a:gd name="connsiteX52" fmla="*/ 5148130 w 5219774"/>
                <a:gd name="connsiteY52" fmla="*/ 735886 h 1910505"/>
                <a:gd name="connsiteX53" fmla="*/ 5150177 w 5219774"/>
                <a:gd name="connsiteY53" fmla="*/ 734863 h 1910505"/>
                <a:gd name="connsiteX54" fmla="*/ 5158023 w 5219774"/>
                <a:gd name="connsiteY54" fmla="*/ 729062 h 1910505"/>
                <a:gd name="connsiteX55" fmla="*/ 5169282 w 5219774"/>
                <a:gd name="connsiteY55" fmla="*/ 720533 h 1910505"/>
                <a:gd name="connsiteX56" fmla="*/ 5170306 w 5219774"/>
                <a:gd name="connsiteY56" fmla="*/ 719852 h 1910505"/>
                <a:gd name="connsiteX57" fmla="*/ 5180200 w 5219774"/>
                <a:gd name="connsiteY57" fmla="*/ 709276 h 1910505"/>
                <a:gd name="connsiteX58" fmla="*/ 5181905 w 5219774"/>
                <a:gd name="connsiteY58" fmla="*/ 706887 h 1910505"/>
                <a:gd name="connsiteX59" fmla="*/ 5183610 w 5219774"/>
                <a:gd name="connsiteY59" fmla="*/ 704158 h 1910505"/>
                <a:gd name="connsiteX60" fmla="*/ 5186682 w 5219774"/>
                <a:gd name="connsiteY60" fmla="*/ 699723 h 1910505"/>
                <a:gd name="connsiteX61" fmla="*/ 5191116 w 5219774"/>
                <a:gd name="connsiteY61" fmla="*/ 690512 h 1910505"/>
                <a:gd name="connsiteX62" fmla="*/ 5191457 w 5219774"/>
                <a:gd name="connsiteY62" fmla="*/ 689147 h 1910505"/>
                <a:gd name="connsiteX63" fmla="*/ 5191799 w 5219774"/>
                <a:gd name="connsiteY63" fmla="*/ 687442 h 1910505"/>
                <a:gd name="connsiteX64" fmla="*/ 5193504 w 5219774"/>
                <a:gd name="connsiteY64" fmla="*/ 681642 h 1910505"/>
                <a:gd name="connsiteX65" fmla="*/ 5194528 w 5219774"/>
                <a:gd name="connsiteY65" fmla="*/ 672431 h 1910505"/>
                <a:gd name="connsiteX66" fmla="*/ 5194528 w 5219774"/>
                <a:gd name="connsiteY66" fmla="*/ 671066 h 1910505"/>
                <a:gd name="connsiteX67" fmla="*/ 5194528 w 5219774"/>
                <a:gd name="connsiteY67" fmla="*/ 671066 h 1910505"/>
                <a:gd name="connsiteX68" fmla="*/ 5195211 w 5219774"/>
                <a:gd name="connsiteY68" fmla="*/ 588846 h 1910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5219774" h="1910505">
                  <a:moveTo>
                    <a:pt x="5195211" y="588846"/>
                  </a:moveTo>
                  <a:cubicBezTo>
                    <a:pt x="5195211" y="594304"/>
                    <a:pt x="5194187" y="599763"/>
                    <a:pt x="5192481" y="605222"/>
                  </a:cubicBezTo>
                  <a:cubicBezTo>
                    <a:pt x="5192139" y="605904"/>
                    <a:pt x="5192139" y="606245"/>
                    <a:pt x="5191799" y="606927"/>
                  </a:cubicBezTo>
                  <a:cubicBezTo>
                    <a:pt x="5190093" y="612044"/>
                    <a:pt x="5187364" y="617161"/>
                    <a:pt x="5184293" y="621938"/>
                  </a:cubicBezTo>
                  <a:cubicBezTo>
                    <a:pt x="5183610" y="622962"/>
                    <a:pt x="5183270" y="623644"/>
                    <a:pt x="5182587" y="624667"/>
                  </a:cubicBezTo>
                  <a:cubicBezTo>
                    <a:pt x="5179176" y="629444"/>
                    <a:pt x="5174741" y="634220"/>
                    <a:pt x="5169964" y="638655"/>
                  </a:cubicBezTo>
                  <a:cubicBezTo>
                    <a:pt x="5166552" y="641725"/>
                    <a:pt x="5162458" y="644114"/>
                    <a:pt x="5158706" y="646843"/>
                  </a:cubicBezTo>
                  <a:cubicBezTo>
                    <a:pt x="5155294" y="649231"/>
                    <a:pt x="5152566" y="651619"/>
                    <a:pt x="5148812" y="654008"/>
                  </a:cubicBezTo>
                  <a:lnTo>
                    <a:pt x="3217837" y="1776088"/>
                  </a:lnTo>
                  <a:cubicBezTo>
                    <a:pt x="3208284" y="1781547"/>
                    <a:pt x="3197368" y="1786323"/>
                    <a:pt x="3186109" y="1790076"/>
                  </a:cubicBezTo>
                  <a:cubicBezTo>
                    <a:pt x="3182015" y="1791441"/>
                    <a:pt x="3177921" y="1792464"/>
                    <a:pt x="3173827" y="1793829"/>
                  </a:cubicBezTo>
                  <a:cubicBezTo>
                    <a:pt x="3168709" y="1795193"/>
                    <a:pt x="3163252" y="1796558"/>
                    <a:pt x="3157793" y="1797923"/>
                  </a:cubicBezTo>
                  <a:cubicBezTo>
                    <a:pt x="3151311" y="1799288"/>
                    <a:pt x="3144829" y="1800311"/>
                    <a:pt x="3138005" y="1801335"/>
                  </a:cubicBezTo>
                  <a:cubicBezTo>
                    <a:pt x="3136300" y="1801675"/>
                    <a:pt x="3134935" y="1801675"/>
                    <a:pt x="3133229" y="1802017"/>
                  </a:cubicBezTo>
                  <a:cubicBezTo>
                    <a:pt x="3124359" y="1803040"/>
                    <a:pt x="3115148" y="1803382"/>
                    <a:pt x="3106277" y="1803382"/>
                  </a:cubicBezTo>
                  <a:cubicBezTo>
                    <a:pt x="3104912" y="1803382"/>
                    <a:pt x="3103548" y="1803382"/>
                    <a:pt x="3102183" y="1803382"/>
                  </a:cubicBezTo>
                  <a:cubicBezTo>
                    <a:pt x="3093313" y="1803382"/>
                    <a:pt x="3084442" y="1802699"/>
                    <a:pt x="3075573" y="1802017"/>
                  </a:cubicBezTo>
                  <a:cubicBezTo>
                    <a:pt x="3074208" y="1802017"/>
                    <a:pt x="3072843" y="1801675"/>
                    <a:pt x="3071479" y="1801675"/>
                  </a:cubicBezTo>
                  <a:cubicBezTo>
                    <a:pt x="3062608" y="1800652"/>
                    <a:pt x="3054079" y="1799288"/>
                    <a:pt x="3045550" y="1797241"/>
                  </a:cubicBezTo>
                  <a:cubicBezTo>
                    <a:pt x="3043845" y="1796899"/>
                    <a:pt x="3042480" y="1796558"/>
                    <a:pt x="3040774" y="1796217"/>
                  </a:cubicBezTo>
                  <a:cubicBezTo>
                    <a:pt x="3033268" y="1794170"/>
                    <a:pt x="3025762" y="1792123"/>
                    <a:pt x="3018598" y="1789394"/>
                  </a:cubicBezTo>
                  <a:cubicBezTo>
                    <a:pt x="3017233" y="1789052"/>
                    <a:pt x="3015869" y="1788712"/>
                    <a:pt x="3014846" y="1788029"/>
                  </a:cubicBezTo>
                  <a:cubicBezTo>
                    <a:pt x="3006317" y="1784617"/>
                    <a:pt x="2998128" y="1780865"/>
                    <a:pt x="2990282" y="1776429"/>
                  </a:cubicBezTo>
                  <a:lnTo>
                    <a:pt x="73350" y="92114"/>
                  </a:lnTo>
                  <a:cubicBezTo>
                    <a:pt x="41622" y="73691"/>
                    <a:pt x="25928" y="49810"/>
                    <a:pt x="25928" y="25587"/>
                  </a:cubicBezTo>
                  <a:lnTo>
                    <a:pt x="25587" y="107467"/>
                  </a:lnTo>
                  <a:cubicBezTo>
                    <a:pt x="25587" y="131347"/>
                    <a:pt x="41280" y="155570"/>
                    <a:pt x="73008" y="173993"/>
                  </a:cubicBezTo>
                  <a:lnTo>
                    <a:pt x="2989941" y="1858308"/>
                  </a:lnTo>
                  <a:cubicBezTo>
                    <a:pt x="2997105" y="1862402"/>
                    <a:pt x="3004952" y="1866155"/>
                    <a:pt x="3013140" y="1869567"/>
                  </a:cubicBezTo>
                  <a:cubicBezTo>
                    <a:pt x="3013481" y="1869567"/>
                    <a:pt x="3014163" y="1869907"/>
                    <a:pt x="3014505" y="1869907"/>
                  </a:cubicBezTo>
                  <a:cubicBezTo>
                    <a:pt x="3015869" y="1870249"/>
                    <a:pt x="3017233" y="1870931"/>
                    <a:pt x="3018598" y="1871272"/>
                  </a:cubicBezTo>
                  <a:cubicBezTo>
                    <a:pt x="3023375" y="1872979"/>
                    <a:pt x="3028151" y="1874684"/>
                    <a:pt x="3032928" y="1876049"/>
                  </a:cubicBezTo>
                  <a:cubicBezTo>
                    <a:pt x="3035656" y="1876731"/>
                    <a:pt x="3038386" y="1877413"/>
                    <a:pt x="3040774" y="1878096"/>
                  </a:cubicBezTo>
                  <a:cubicBezTo>
                    <a:pt x="3042139" y="1878437"/>
                    <a:pt x="3043845" y="1878778"/>
                    <a:pt x="3045209" y="1879119"/>
                  </a:cubicBezTo>
                  <a:cubicBezTo>
                    <a:pt x="3046574" y="1879460"/>
                    <a:pt x="3047939" y="1879801"/>
                    <a:pt x="3049303" y="1880143"/>
                  </a:cubicBezTo>
                  <a:cubicBezTo>
                    <a:pt x="3054421" y="1881166"/>
                    <a:pt x="3059879" y="1882190"/>
                    <a:pt x="3065337" y="1882872"/>
                  </a:cubicBezTo>
                  <a:cubicBezTo>
                    <a:pt x="3067044" y="1883213"/>
                    <a:pt x="3069091" y="1883213"/>
                    <a:pt x="3071137" y="1883555"/>
                  </a:cubicBezTo>
                  <a:cubicBezTo>
                    <a:pt x="3072502" y="1883555"/>
                    <a:pt x="3073866" y="1883895"/>
                    <a:pt x="3075231" y="1883895"/>
                  </a:cubicBezTo>
                  <a:cubicBezTo>
                    <a:pt x="3077278" y="1884237"/>
                    <a:pt x="3079325" y="1884237"/>
                    <a:pt x="3081031" y="1884578"/>
                  </a:cubicBezTo>
                  <a:cubicBezTo>
                    <a:pt x="3086149" y="1884919"/>
                    <a:pt x="3091607" y="1885260"/>
                    <a:pt x="3096725" y="1885260"/>
                  </a:cubicBezTo>
                  <a:cubicBezTo>
                    <a:pt x="3098430" y="1885260"/>
                    <a:pt x="3100136" y="1885260"/>
                    <a:pt x="3101500" y="1885260"/>
                  </a:cubicBezTo>
                  <a:cubicBezTo>
                    <a:pt x="3102865" y="1885260"/>
                    <a:pt x="3104230" y="1885260"/>
                    <a:pt x="3105936" y="1885260"/>
                  </a:cubicBezTo>
                  <a:cubicBezTo>
                    <a:pt x="3108324" y="1885260"/>
                    <a:pt x="3110712" y="1885260"/>
                    <a:pt x="3113101" y="1885260"/>
                  </a:cubicBezTo>
                  <a:cubicBezTo>
                    <a:pt x="3118900" y="1884919"/>
                    <a:pt x="3125041" y="1884578"/>
                    <a:pt x="3130841" y="1884237"/>
                  </a:cubicBezTo>
                  <a:cubicBezTo>
                    <a:pt x="3131523" y="1884237"/>
                    <a:pt x="3132206" y="1883895"/>
                    <a:pt x="3132888" y="1883895"/>
                  </a:cubicBezTo>
                  <a:cubicBezTo>
                    <a:pt x="3134593" y="1883555"/>
                    <a:pt x="3135958" y="1883555"/>
                    <a:pt x="3137664" y="1883213"/>
                  </a:cubicBezTo>
                  <a:cubicBezTo>
                    <a:pt x="3142440" y="1882531"/>
                    <a:pt x="3146875" y="1882190"/>
                    <a:pt x="3151651" y="1881166"/>
                  </a:cubicBezTo>
                  <a:cubicBezTo>
                    <a:pt x="3153698" y="1880825"/>
                    <a:pt x="3155404" y="1880143"/>
                    <a:pt x="3157451" y="1879801"/>
                  </a:cubicBezTo>
                  <a:cubicBezTo>
                    <a:pt x="3162910" y="1878778"/>
                    <a:pt x="3168369" y="1877413"/>
                    <a:pt x="3173486" y="1875708"/>
                  </a:cubicBezTo>
                  <a:cubicBezTo>
                    <a:pt x="3176215" y="1875026"/>
                    <a:pt x="3179285" y="1874343"/>
                    <a:pt x="3182015" y="1873661"/>
                  </a:cubicBezTo>
                  <a:cubicBezTo>
                    <a:pt x="3183380" y="1873319"/>
                    <a:pt x="3184403" y="1872637"/>
                    <a:pt x="3185427" y="1871954"/>
                  </a:cubicBezTo>
                  <a:cubicBezTo>
                    <a:pt x="3196685" y="1868202"/>
                    <a:pt x="3207602" y="1863767"/>
                    <a:pt x="3217155" y="1857968"/>
                  </a:cubicBezTo>
                  <a:lnTo>
                    <a:pt x="5148130" y="735886"/>
                  </a:lnTo>
                  <a:cubicBezTo>
                    <a:pt x="5148812" y="735545"/>
                    <a:pt x="5149494" y="735204"/>
                    <a:pt x="5150177" y="734863"/>
                  </a:cubicBezTo>
                  <a:cubicBezTo>
                    <a:pt x="5153248" y="733157"/>
                    <a:pt x="5155294" y="730769"/>
                    <a:pt x="5158023" y="729062"/>
                  </a:cubicBezTo>
                  <a:cubicBezTo>
                    <a:pt x="5161777" y="726334"/>
                    <a:pt x="5166212" y="723605"/>
                    <a:pt x="5169282" y="720533"/>
                  </a:cubicBezTo>
                  <a:cubicBezTo>
                    <a:pt x="5169624" y="720193"/>
                    <a:pt x="5169964" y="719852"/>
                    <a:pt x="5170306" y="719852"/>
                  </a:cubicBezTo>
                  <a:cubicBezTo>
                    <a:pt x="5174058" y="716440"/>
                    <a:pt x="5177470" y="712687"/>
                    <a:pt x="5180200" y="709276"/>
                  </a:cubicBezTo>
                  <a:cubicBezTo>
                    <a:pt x="5180882" y="708594"/>
                    <a:pt x="5181223" y="707570"/>
                    <a:pt x="5181905" y="706887"/>
                  </a:cubicBezTo>
                  <a:cubicBezTo>
                    <a:pt x="5182587" y="705864"/>
                    <a:pt x="5182928" y="705182"/>
                    <a:pt x="5183610" y="704158"/>
                  </a:cubicBezTo>
                  <a:cubicBezTo>
                    <a:pt x="5184635" y="702793"/>
                    <a:pt x="5185658" y="701088"/>
                    <a:pt x="5186682" y="699723"/>
                  </a:cubicBezTo>
                  <a:cubicBezTo>
                    <a:pt x="5188387" y="696653"/>
                    <a:pt x="5189752" y="693582"/>
                    <a:pt x="5191116" y="690512"/>
                  </a:cubicBezTo>
                  <a:cubicBezTo>
                    <a:pt x="5191457" y="690171"/>
                    <a:pt x="5191457" y="689489"/>
                    <a:pt x="5191457" y="689147"/>
                  </a:cubicBezTo>
                  <a:cubicBezTo>
                    <a:pt x="5191799" y="688465"/>
                    <a:pt x="5191799" y="688124"/>
                    <a:pt x="5191799" y="687442"/>
                  </a:cubicBezTo>
                  <a:cubicBezTo>
                    <a:pt x="5192481" y="685394"/>
                    <a:pt x="5193164" y="683688"/>
                    <a:pt x="5193504" y="681642"/>
                  </a:cubicBezTo>
                  <a:cubicBezTo>
                    <a:pt x="5194187" y="678571"/>
                    <a:pt x="5194528" y="675501"/>
                    <a:pt x="5194528" y="672431"/>
                  </a:cubicBezTo>
                  <a:cubicBezTo>
                    <a:pt x="5194528" y="672089"/>
                    <a:pt x="5194528" y="671407"/>
                    <a:pt x="5194528" y="671066"/>
                  </a:cubicBezTo>
                  <a:lnTo>
                    <a:pt x="5194528" y="671066"/>
                  </a:lnTo>
                  <a:lnTo>
                    <a:pt x="5195211" y="588846"/>
                  </a:lnTo>
                  <a:close/>
                </a:path>
              </a:pathLst>
            </a:custGeom>
            <a:solidFill>
              <a:schemeClr val="bg1">
                <a:lumMod val="50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 name="Freeform: Shape 7">
              <a:extLst>
                <a:ext uri="{FF2B5EF4-FFF2-40B4-BE49-F238E27FC236}">
                  <a16:creationId xmlns:a16="http://schemas.microsoft.com/office/drawing/2014/main" id="{18A5754C-DE54-5729-84FF-3F01FFF41BCF}"/>
                </a:ext>
              </a:extLst>
            </p:cNvPr>
            <p:cNvSpPr/>
            <p:nvPr/>
          </p:nvSpPr>
          <p:spPr>
            <a:xfrm>
              <a:off x="7015740" y="4004043"/>
              <a:ext cx="3416754" cy="1987524"/>
            </a:xfrm>
            <a:custGeom>
              <a:avLst/>
              <a:gdLst>
                <a:gd name="connsiteX0" fmla="*/ 5147918 w 5219774"/>
                <a:gd name="connsiteY0" fmla="*/ 1737281 h 3036339"/>
                <a:gd name="connsiteX1" fmla="*/ 5148600 w 5219774"/>
                <a:gd name="connsiteY1" fmla="*/ 1868970 h 3036339"/>
                <a:gd name="connsiteX2" fmla="*/ 3217625 w 5219774"/>
                <a:gd name="connsiteY2" fmla="*/ 2991050 h 3036339"/>
                <a:gd name="connsiteX3" fmla="*/ 2990070 w 5219774"/>
                <a:gd name="connsiteY3" fmla="*/ 2991050 h 3036339"/>
                <a:gd name="connsiteX4" fmla="*/ 73137 w 5219774"/>
                <a:gd name="connsiteY4" fmla="*/ 1306735 h 3036339"/>
                <a:gd name="connsiteX5" fmla="*/ 72455 w 5219774"/>
                <a:gd name="connsiteY5" fmla="*/ 1175047 h 3036339"/>
                <a:gd name="connsiteX6" fmla="*/ 2003431 w 5219774"/>
                <a:gd name="connsiteY6" fmla="*/ 52965 h 3036339"/>
                <a:gd name="connsiteX7" fmla="*/ 2230985 w 5219774"/>
                <a:gd name="connsiteY7" fmla="*/ 52965 h 3036339"/>
                <a:gd name="connsiteX8" fmla="*/ 5147918 w 5219774"/>
                <a:gd name="connsiteY8" fmla="*/ 1737281 h 303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19774" h="3036339">
                  <a:moveTo>
                    <a:pt x="5147918" y="1737281"/>
                  </a:moveTo>
                  <a:cubicBezTo>
                    <a:pt x="5211033" y="1773785"/>
                    <a:pt x="5211375" y="1832465"/>
                    <a:pt x="5148600" y="1868970"/>
                  </a:cubicBezTo>
                  <a:lnTo>
                    <a:pt x="3217625" y="2991050"/>
                  </a:lnTo>
                  <a:cubicBezTo>
                    <a:pt x="3154852" y="3027555"/>
                    <a:pt x="3053185" y="3027555"/>
                    <a:pt x="2990070" y="2991050"/>
                  </a:cubicBezTo>
                  <a:lnTo>
                    <a:pt x="73137" y="1306735"/>
                  </a:lnTo>
                  <a:cubicBezTo>
                    <a:pt x="10022" y="1270230"/>
                    <a:pt x="9682" y="1211551"/>
                    <a:pt x="72455" y="1175047"/>
                  </a:cubicBezTo>
                  <a:lnTo>
                    <a:pt x="2003431" y="52965"/>
                  </a:lnTo>
                  <a:cubicBezTo>
                    <a:pt x="2066204" y="16461"/>
                    <a:pt x="2167870" y="16461"/>
                    <a:pt x="2230985" y="52965"/>
                  </a:cubicBezTo>
                  <a:lnTo>
                    <a:pt x="5147918" y="1737281"/>
                  </a:lnTo>
                  <a:close/>
                </a:path>
              </a:pathLst>
            </a:custGeom>
            <a:solidFill>
              <a:schemeClr val="bg1">
                <a:lumMod val="8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 name="Freeform: Shape 8">
              <a:extLst>
                <a:ext uri="{FF2B5EF4-FFF2-40B4-BE49-F238E27FC236}">
                  <a16:creationId xmlns:a16="http://schemas.microsoft.com/office/drawing/2014/main" id="{AEB5B057-7C47-B19A-B371-36210324DEF7}"/>
                </a:ext>
              </a:extLst>
            </p:cNvPr>
            <p:cNvSpPr/>
            <p:nvPr/>
          </p:nvSpPr>
          <p:spPr>
            <a:xfrm>
              <a:off x="7833164" y="4202796"/>
              <a:ext cx="2255505" cy="1317572"/>
            </a:xfrm>
            <a:custGeom>
              <a:avLst/>
              <a:gdLst>
                <a:gd name="connsiteX0" fmla="*/ 3430383 w 3445733"/>
                <a:gd name="connsiteY0" fmla="*/ 1420683 h 2012854"/>
                <a:gd name="connsiteX1" fmla="*/ 1025875 w 3445733"/>
                <a:gd name="connsiteY1" fmla="*/ 32495 h 2012854"/>
                <a:gd name="connsiteX2" fmla="*/ 968901 w 3445733"/>
                <a:gd name="connsiteY2" fmla="*/ 32495 h 2012854"/>
                <a:gd name="connsiteX3" fmla="*/ 37188 w 3445733"/>
                <a:gd name="connsiteY3" fmla="*/ 573919 h 2012854"/>
                <a:gd name="connsiteX4" fmla="*/ 37529 w 3445733"/>
                <a:gd name="connsiteY4" fmla="*/ 607012 h 2012854"/>
                <a:gd name="connsiteX5" fmla="*/ 2442037 w 3445733"/>
                <a:gd name="connsiteY5" fmla="*/ 1995199 h 2012854"/>
                <a:gd name="connsiteX6" fmla="*/ 2499011 w 3445733"/>
                <a:gd name="connsiteY6" fmla="*/ 1995199 h 2012854"/>
                <a:gd name="connsiteX7" fmla="*/ 3430723 w 3445733"/>
                <a:gd name="connsiteY7" fmla="*/ 1453776 h 2012854"/>
                <a:gd name="connsiteX8" fmla="*/ 3430383 w 3445733"/>
                <a:gd name="connsiteY8" fmla="*/ 1420683 h 2012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45733" h="2012854">
                  <a:moveTo>
                    <a:pt x="3430383" y="1420683"/>
                  </a:moveTo>
                  <a:lnTo>
                    <a:pt x="1025875" y="32495"/>
                  </a:lnTo>
                  <a:cubicBezTo>
                    <a:pt x="1010182" y="23284"/>
                    <a:pt x="984594" y="23284"/>
                    <a:pt x="968901" y="32495"/>
                  </a:cubicBezTo>
                  <a:lnTo>
                    <a:pt x="37188" y="573919"/>
                  </a:lnTo>
                  <a:cubicBezTo>
                    <a:pt x="21494" y="583130"/>
                    <a:pt x="21836" y="597800"/>
                    <a:pt x="37529" y="607012"/>
                  </a:cubicBezTo>
                  <a:lnTo>
                    <a:pt x="2442037" y="1995199"/>
                  </a:lnTo>
                  <a:cubicBezTo>
                    <a:pt x="2457731" y="2004410"/>
                    <a:pt x="2483318" y="2004410"/>
                    <a:pt x="2499011" y="1995199"/>
                  </a:cubicBezTo>
                  <a:lnTo>
                    <a:pt x="3430723" y="1453776"/>
                  </a:lnTo>
                  <a:cubicBezTo>
                    <a:pt x="3446076" y="1444564"/>
                    <a:pt x="3446076" y="1429894"/>
                    <a:pt x="3430383" y="1420683"/>
                  </a:cubicBezTo>
                  <a:close/>
                </a:path>
              </a:pathLst>
            </a:custGeom>
            <a:solidFill>
              <a:schemeClr val="bg1">
                <a:lumMod val="8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grpSp>
          <p:nvGrpSpPr>
            <p:cNvPr id="7" name="Group 6">
              <a:extLst>
                <a:ext uri="{FF2B5EF4-FFF2-40B4-BE49-F238E27FC236}">
                  <a16:creationId xmlns:a16="http://schemas.microsoft.com/office/drawing/2014/main" id="{CDFC8699-A4DB-DEC8-D9A3-6FE1B5C2C4E1}"/>
                </a:ext>
              </a:extLst>
            </p:cNvPr>
            <p:cNvGrpSpPr/>
            <p:nvPr/>
          </p:nvGrpSpPr>
          <p:grpSpPr>
            <a:xfrm>
              <a:off x="7804273" y="4229594"/>
              <a:ext cx="2244869" cy="1311989"/>
              <a:chOff x="15710828" y="7671861"/>
              <a:chExt cx="4696549" cy="2744847"/>
            </a:xfrm>
          </p:grpSpPr>
          <p:sp>
            <p:nvSpPr>
              <p:cNvPr id="548" name="Freeform: Shape 9">
                <a:extLst>
                  <a:ext uri="{FF2B5EF4-FFF2-40B4-BE49-F238E27FC236}">
                    <a16:creationId xmlns:a16="http://schemas.microsoft.com/office/drawing/2014/main" id="{044C9D60-7CC5-4676-154E-F1BDC97310D8}"/>
                  </a:ext>
                </a:extLst>
              </p:cNvPr>
              <p:cNvSpPr/>
              <p:nvPr/>
            </p:nvSpPr>
            <p:spPr>
              <a:xfrm>
                <a:off x="17001898" y="7671861"/>
                <a:ext cx="327045" cy="186884"/>
              </a:xfrm>
              <a:custGeom>
                <a:avLst/>
                <a:gdLst>
                  <a:gd name="connsiteX0" fmla="*/ 213227 w 238813"/>
                  <a:gd name="connsiteY0" fmla="*/ 86058 h 136464"/>
                  <a:gd name="connsiteX1" fmla="*/ 120432 w 238813"/>
                  <a:gd name="connsiteY1" fmla="*/ 32495 h 136464"/>
                  <a:gd name="connsiteX2" fmla="*/ 63458 w 238813"/>
                  <a:gd name="connsiteY2" fmla="*/ 32495 h 136464"/>
                  <a:gd name="connsiteX3" fmla="*/ 37189 w 238813"/>
                  <a:gd name="connsiteY3" fmla="*/ 47848 h 136464"/>
                  <a:gd name="connsiteX4" fmla="*/ 37529 w 238813"/>
                  <a:gd name="connsiteY4" fmla="*/ 80941 h 136464"/>
                  <a:gd name="connsiteX5" fmla="*/ 130325 w 238813"/>
                  <a:gd name="connsiteY5" fmla="*/ 134503 h 136464"/>
                  <a:gd name="connsiteX6" fmla="*/ 187299 w 238813"/>
                  <a:gd name="connsiteY6" fmla="*/ 134503 h 136464"/>
                  <a:gd name="connsiteX7" fmla="*/ 213569 w 238813"/>
                  <a:gd name="connsiteY7" fmla="*/ 119151 h 136464"/>
                  <a:gd name="connsiteX8" fmla="*/ 213227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227" y="86058"/>
                    </a:moveTo>
                    <a:lnTo>
                      <a:pt x="120432" y="32495"/>
                    </a:lnTo>
                    <a:cubicBezTo>
                      <a:pt x="104738" y="23284"/>
                      <a:pt x="79151" y="23284"/>
                      <a:pt x="63458" y="32495"/>
                    </a:cubicBezTo>
                    <a:lnTo>
                      <a:pt x="37189" y="47848"/>
                    </a:lnTo>
                    <a:cubicBezTo>
                      <a:pt x="21494" y="57059"/>
                      <a:pt x="21836" y="71729"/>
                      <a:pt x="37529" y="80941"/>
                    </a:cubicBezTo>
                    <a:lnTo>
                      <a:pt x="130325" y="134503"/>
                    </a:lnTo>
                    <a:cubicBezTo>
                      <a:pt x="146019" y="143714"/>
                      <a:pt x="171606" y="143714"/>
                      <a:pt x="187299" y="134503"/>
                    </a:cubicBezTo>
                    <a:lnTo>
                      <a:pt x="213569" y="119151"/>
                    </a:lnTo>
                    <a:cubicBezTo>
                      <a:pt x="229262" y="109939"/>
                      <a:pt x="228921" y="95270"/>
                      <a:pt x="213227"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49" name="Freeform: Shape 10">
                <a:extLst>
                  <a:ext uri="{FF2B5EF4-FFF2-40B4-BE49-F238E27FC236}">
                    <a16:creationId xmlns:a16="http://schemas.microsoft.com/office/drawing/2014/main" id="{5F2ADDCE-26B0-BEDB-E667-715FA5CFBC24}"/>
                  </a:ext>
                </a:extLst>
              </p:cNvPr>
              <p:cNvSpPr/>
              <p:nvPr/>
            </p:nvSpPr>
            <p:spPr>
              <a:xfrm>
                <a:off x="17238598" y="7808753"/>
                <a:ext cx="327045" cy="186884"/>
              </a:xfrm>
              <a:custGeom>
                <a:avLst/>
                <a:gdLst>
                  <a:gd name="connsiteX0" fmla="*/ 213354 w 238813"/>
                  <a:gd name="connsiteY0" fmla="*/ 86058 h 136464"/>
                  <a:gd name="connsiteX1" fmla="*/ 120558 w 238813"/>
                  <a:gd name="connsiteY1" fmla="*/ 32496 h 136464"/>
                  <a:gd name="connsiteX2" fmla="*/ 63585 w 238813"/>
                  <a:gd name="connsiteY2" fmla="*/ 32496 h 136464"/>
                  <a:gd name="connsiteX3" fmla="*/ 37315 w 238813"/>
                  <a:gd name="connsiteY3" fmla="*/ 47848 h 136464"/>
                  <a:gd name="connsiteX4" fmla="*/ 37656 w 238813"/>
                  <a:gd name="connsiteY4" fmla="*/ 80941 h 136464"/>
                  <a:gd name="connsiteX5" fmla="*/ 130452 w 238813"/>
                  <a:gd name="connsiteY5" fmla="*/ 134503 h 136464"/>
                  <a:gd name="connsiteX6" fmla="*/ 187427 w 238813"/>
                  <a:gd name="connsiteY6" fmla="*/ 134503 h 136464"/>
                  <a:gd name="connsiteX7" fmla="*/ 213696 w 238813"/>
                  <a:gd name="connsiteY7" fmla="*/ 119151 h 136464"/>
                  <a:gd name="connsiteX8" fmla="*/ 213354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354" y="86058"/>
                    </a:moveTo>
                    <a:lnTo>
                      <a:pt x="120558" y="32496"/>
                    </a:lnTo>
                    <a:cubicBezTo>
                      <a:pt x="104524" y="23284"/>
                      <a:pt x="79278" y="23284"/>
                      <a:pt x="63585" y="32496"/>
                    </a:cubicBezTo>
                    <a:lnTo>
                      <a:pt x="37315" y="47848"/>
                    </a:lnTo>
                    <a:cubicBezTo>
                      <a:pt x="21622" y="57059"/>
                      <a:pt x="21622" y="71729"/>
                      <a:pt x="37656" y="80941"/>
                    </a:cubicBezTo>
                    <a:lnTo>
                      <a:pt x="130452" y="134503"/>
                    </a:lnTo>
                    <a:cubicBezTo>
                      <a:pt x="146145" y="143714"/>
                      <a:pt x="171732" y="143714"/>
                      <a:pt x="187427" y="134503"/>
                    </a:cubicBezTo>
                    <a:lnTo>
                      <a:pt x="213696" y="119151"/>
                    </a:lnTo>
                    <a:cubicBezTo>
                      <a:pt x="229389" y="109940"/>
                      <a:pt x="229048" y="94928"/>
                      <a:pt x="213354"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50" name="Freeform: Shape 11">
                <a:extLst>
                  <a:ext uri="{FF2B5EF4-FFF2-40B4-BE49-F238E27FC236}">
                    <a16:creationId xmlns:a16="http://schemas.microsoft.com/office/drawing/2014/main" id="{D989FDDB-D433-4C9E-A4E2-6702B42791BA}"/>
                  </a:ext>
                </a:extLst>
              </p:cNvPr>
              <p:cNvSpPr/>
              <p:nvPr/>
            </p:nvSpPr>
            <p:spPr>
              <a:xfrm>
                <a:off x="17475474" y="7945644"/>
                <a:ext cx="327045" cy="186884"/>
              </a:xfrm>
              <a:custGeom>
                <a:avLst/>
                <a:gdLst>
                  <a:gd name="connsiteX0" fmla="*/ 213354 w 238813"/>
                  <a:gd name="connsiteY0" fmla="*/ 86058 h 136464"/>
                  <a:gd name="connsiteX1" fmla="*/ 120558 w 238813"/>
                  <a:gd name="connsiteY1" fmla="*/ 32495 h 136464"/>
                  <a:gd name="connsiteX2" fmla="*/ 63584 w 238813"/>
                  <a:gd name="connsiteY2" fmla="*/ 32495 h 136464"/>
                  <a:gd name="connsiteX3" fmla="*/ 37315 w 238813"/>
                  <a:gd name="connsiteY3" fmla="*/ 47848 h 136464"/>
                  <a:gd name="connsiteX4" fmla="*/ 37656 w 238813"/>
                  <a:gd name="connsiteY4" fmla="*/ 80941 h 136464"/>
                  <a:gd name="connsiteX5" fmla="*/ 130452 w 238813"/>
                  <a:gd name="connsiteY5" fmla="*/ 134503 h 136464"/>
                  <a:gd name="connsiteX6" fmla="*/ 187426 w 238813"/>
                  <a:gd name="connsiteY6" fmla="*/ 134503 h 136464"/>
                  <a:gd name="connsiteX7" fmla="*/ 213696 w 238813"/>
                  <a:gd name="connsiteY7" fmla="*/ 119151 h 136464"/>
                  <a:gd name="connsiteX8" fmla="*/ 213354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354" y="86058"/>
                    </a:moveTo>
                    <a:lnTo>
                      <a:pt x="120558" y="32495"/>
                    </a:lnTo>
                    <a:cubicBezTo>
                      <a:pt x="104524" y="23284"/>
                      <a:pt x="79278" y="23284"/>
                      <a:pt x="63584" y="32495"/>
                    </a:cubicBezTo>
                    <a:lnTo>
                      <a:pt x="37315" y="47848"/>
                    </a:lnTo>
                    <a:cubicBezTo>
                      <a:pt x="21622" y="57059"/>
                      <a:pt x="21622" y="71729"/>
                      <a:pt x="37656" y="80941"/>
                    </a:cubicBezTo>
                    <a:lnTo>
                      <a:pt x="130452" y="134503"/>
                    </a:lnTo>
                    <a:cubicBezTo>
                      <a:pt x="146145" y="143714"/>
                      <a:pt x="171732" y="143714"/>
                      <a:pt x="187426" y="134503"/>
                    </a:cubicBezTo>
                    <a:lnTo>
                      <a:pt x="213696" y="119151"/>
                    </a:lnTo>
                    <a:cubicBezTo>
                      <a:pt x="229389" y="109939"/>
                      <a:pt x="229047" y="94928"/>
                      <a:pt x="213354"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51" name="Freeform: Shape 12">
                <a:extLst>
                  <a:ext uri="{FF2B5EF4-FFF2-40B4-BE49-F238E27FC236}">
                    <a16:creationId xmlns:a16="http://schemas.microsoft.com/office/drawing/2014/main" id="{ADB6B6DB-C5DC-A7E2-80BB-6889A63D2311}"/>
                  </a:ext>
                </a:extLst>
              </p:cNvPr>
              <p:cNvSpPr/>
              <p:nvPr/>
            </p:nvSpPr>
            <p:spPr>
              <a:xfrm>
                <a:off x="17712522" y="8082069"/>
                <a:ext cx="327045" cy="186884"/>
              </a:xfrm>
              <a:custGeom>
                <a:avLst/>
                <a:gdLst>
                  <a:gd name="connsiteX0" fmla="*/ 213228 w 238813"/>
                  <a:gd name="connsiteY0" fmla="*/ 86058 h 136464"/>
                  <a:gd name="connsiteX1" fmla="*/ 120432 w 238813"/>
                  <a:gd name="connsiteY1" fmla="*/ 32496 h 136464"/>
                  <a:gd name="connsiteX2" fmla="*/ 63457 w 238813"/>
                  <a:gd name="connsiteY2" fmla="*/ 32496 h 136464"/>
                  <a:gd name="connsiteX3" fmla="*/ 37188 w 238813"/>
                  <a:gd name="connsiteY3" fmla="*/ 47848 h 136464"/>
                  <a:gd name="connsiteX4" fmla="*/ 37530 w 238813"/>
                  <a:gd name="connsiteY4" fmla="*/ 80941 h 136464"/>
                  <a:gd name="connsiteX5" fmla="*/ 130326 w 238813"/>
                  <a:gd name="connsiteY5" fmla="*/ 134503 h 136464"/>
                  <a:gd name="connsiteX6" fmla="*/ 187299 w 238813"/>
                  <a:gd name="connsiteY6" fmla="*/ 134503 h 136464"/>
                  <a:gd name="connsiteX7" fmla="*/ 213568 w 238813"/>
                  <a:gd name="connsiteY7" fmla="*/ 119151 h 136464"/>
                  <a:gd name="connsiteX8" fmla="*/ 213228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228" y="86058"/>
                    </a:moveTo>
                    <a:lnTo>
                      <a:pt x="120432" y="32496"/>
                    </a:lnTo>
                    <a:cubicBezTo>
                      <a:pt x="104738" y="23284"/>
                      <a:pt x="79151" y="23284"/>
                      <a:pt x="63457" y="32496"/>
                    </a:cubicBezTo>
                    <a:lnTo>
                      <a:pt x="37188" y="47848"/>
                    </a:lnTo>
                    <a:cubicBezTo>
                      <a:pt x="21495" y="57059"/>
                      <a:pt x="21835" y="71729"/>
                      <a:pt x="37530" y="80941"/>
                    </a:cubicBezTo>
                    <a:lnTo>
                      <a:pt x="130326" y="134503"/>
                    </a:lnTo>
                    <a:cubicBezTo>
                      <a:pt x="146359" y="143714"/>
                      <a:pt x="171606" y="143714"/>
                      <a:pt x="187299" y="134503"/>
                    </a:cubicBezTo>
                    <a:lnTo>
                      <a:pt x="213568" y="119151"/>
                    </a:lnTo>
                    <a:cubicBezTo>
                      <a:pt x="228921" y="109939"/>
                      <a:pt x="228921" y="95269"/>
                      <a:pt x="213228"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52" name="Freeform: Shape 13">
                <a:extLst>
                  <a:ext uri="{FF2B5EF4-FFF2-40B4-BE49-F238E27FC236}">
                    <a16:creationId xmlns:a16="http://schemas.microsoft.com/office/drawing/2014/main" id="{B5BA6DB2-CC83-7F75-11C9-A68A4D569F61}"/>
                  </a:ext>
                </a:extLst>
              </p:cNvPr>
              <p:cNvSpPr/>
              <p:nvPr/>
            </p:nvSpPr>
            <p:spPr>
              <a:xfrm>
                <a:off x="17949395" y="8218961"/>
                <a:ext cx="327045" cy="186884"/>
              </a:xfrm>
              <a:custGeom>
                <a:avLst/>
                <a:gdLst>
                  <a:gd name="connsiteX0" fmla="*/ 213228 w 238813"/>
                  <a:gd name="connsiteY0" fmla="*/ 86058 h 136464"/>
                  <a:gd name="connsiteX1" fmla="*/ 120432 w 238813"/>
                  <a:gd name="connsiteY1" fmla="*/ 32496 h 136464"/>
                  <a:gd name="connsiteX2" fmla="*/ 63458 w 238813"/>
                  <a:gd name="connsiteY2" fmla="*/ 32496 h 136464"/>
                  <a:gd name="connsiteX3" fmla="*/ 37189 w 238813"/>
                  <a:gd name="connsiteY3" fmla="*/ 47848 h 136464"/>
                  <a:gd name="connsiteX4" fmla="*/ 37529 w 238813"/>
                  <a:gd name="connsiteY4" fmla="*/ 80941 h 136464"/>
                  <a:gd name="connsiteX5" fmla="*/ 130325 w 238813"/>
                  <a:gd name="connsiteY5" fmla="*/ 134503 h 136464"/>
                  <a:gd name="connsiteX6" fmla="*/ 187299 w 238813"/>
                  <a:gd name="connsiteY6" fmla="*/ 134503 h 136464"/>
                  <a:gd name="connsiteX7" fmla="*/ 213569 w 238813"/>
                  <a:gd name="connsiteY7" fmla="*/ 119151 h 136464"/>
                  <a:gd name="connsiteX8" fmla="*/ 213228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228" y="86058"/>
                    </a:moveTo>
                    <a:lnTo>
                      <a:pt x="120432" y="32496"/>
                    </a:lnTo>
                    <a:cubicBezTo>
                      <a:pt x="104738" y="23284"/>
                      <a:pt x="79151" y="23284"/>
                      <a:pt x="63458" y="32496"/>
                    </a:cubicBezTo>
                    <a:lnTo>
                      <a:pt x="37189" y="47848"/>
                    </a:lnTo>
                    <a:cubicBezTo>
                      <a:pt x="21494" y="57059"/>
                      <a:pt x="21836" y="71730"/>
                      <a:pt x="37529" y="80941"/>
                    </a:cubicBezTo>
                    <a:lnTo>
                      <a:pt x="130325" y="134503"/>
                    </a:lnTo>
                    <a:cubicBezTo>
                      <a:pt x="146019" y="143714"/>
                      <a:pt x="171606" y="143714"/>
                      <a:pt x="187299" y="134503"/>
                    </a:cubicBezTo>
                    <a:lnTo>
                      <a:pt x="213569" y="119151"/>
                    </a:lnTo>
                    <a:cubicBezTo>
                      <a:pt x="228921" y="109940"/>
                      <a:pt x="228921" y="94928"/>
                      <a:pt x="213228"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53" name="Freeform: Shape 14">
                <a:extLst>
                  <a:ext uri="{FF2B5EF4-FFF2-40B4-BE49-F238E27FC236}">
                    <a16:creationId xmlns:a16="http://schemas.microsoft.com/office/drawing/2014/main" id="{956D0B85-79D9-AEF8-D567-49AB93A22CFA}"/>
                  </a:ext>
                </a:extLst>
              </p:cNvPr>
              <p:cNvSpPr/>
              <p:nvPr/>
            </p:nvSpPr>
            <p:spPr>
              <a:xfrm>
                <a:off x="18186270" y="8355386"/>
                <a:ext cx="327045" cy="186884"/>
              </a:xfrm>
              <a:custGeom>
                <a:avLst/>
                <a:gdLst>
                  <a:gd name="connsiteX0" fmla="*/ 213227 w 238813"/>
                  <a:gd name="connsiteY0" fmla="*/ 86058 h 136464"/>
                  <a:gd name="connsiteX1" fmla="*/ 120431 w 238813"/>
                  <a:gd name="connsiteY1" fmla="*/ 32495 h 136464"/>
                  <a:gd name="connsiteX2" fmla="*/ 63458 w 238813"/>
                  <a:gd name="connsiteY2" fmla="*/ 32495 h 136464"/>
                  <a:gd name="connsiteX3" fmla="*/ 37188 w 238813"/>
                  <a:gd name="connsiteY3" fmla="*/ 47848 h 136464"/>
                  <a:gd name="connsiteX4" fmla="*/ 37529 w 238813"/>
                  <a:gd name="connsiteY4" fmla="*/ 80941 h 136464"/>
                  <a:gd name="connsiteX5" fmla="*/ 130325 w 238813"/>
                  <a:gd name="connsiteY5" fmla="*/ 134502 h 136464"/>
                  <a:gd name="connsiteX6" fmla="*/ 187300 w 238813"/>
                  <a:gd name="connsiteY6" fmla="*/ 134502 h 136464"/>
                  <a:gd name="connsiteX7" fmla="*/ 213569 w 238813"/>
                  <a:gd name="connsiteY7" fmla="*/ 119151 h 136464"/>
                  <a:gd name="connsiteX8" fmla="*/ 213227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227" y="86058"/>
                    </a:moveTo>
                    <a:lnTo>
                      <a:pt x="120431" y="32495"/>
                    </a:lnTo>
                    <a:cubicBezTo>
                      <a:pt x="104738" y="23284"/>
                      <a:pt x="79151" y="23284"/>
                      <a:pt x="63458" y="32495"/>
                    </a:cubicBezTo>
                    <a:lnTo>
                      <a:pt x="37188" y="47848"/>
                    </a:lnTo>
                    <a:cubicBezTo>
                      <a:pt x="21494" y="57059"/>
                      <a:pt x="21836" y="71729"/>
                      <a:pt x="37529" y="80941"/>
                    </a:cubicBezTo>
                    <a:lnTo>
                      <a:pt x="130325" y="134502"/>
                    </a:lnTo>
                    <a:cubicBezTo>
                      <a:pt x="146018" y="143714"/>
                      <a:pt x="171605" y="143714"/>
                      <a:pt x="187300" y="134502"/>
                    </a:cubicBezTo>
                    <a:lnTo>
                      <a:pt x="213569" y="119151"/>
                    </a:lnTo>
                    <a:cubicBezTo>
                      <a:pt x="228921" y="109939"/>
                      <a:pt x="228580" y="95269"/>
                      <a:pt x="213227"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54" name="Freeform: Shape 15">
                <a:extLst>
                  <a:ext uri="{FF2B5EF4-FFF2-40B4-BE49-F238E27FC236}">
                    <a16:creationId xmlns:a16="http://schemas.microsoft.com/office/drawing/2014/main" id="{A0664135-7D64-D38B-8185-64020CC39BDB}"/>
                  </a:ext>
                </a:extLst>
              </p:cNvPr>
              <p:cNvSpPr/>
              <p:nvPr/>
            </p:nvSpPr>
            <p:spPr>
              <a:xfrm>
                <a:off x="18422503" y="8492278"/>
                <a:ext cx="327045" cy="186884"/>
              </a:xfrm>
              <a:custGeom>
                <a:avLst/>
                <a:gdLst>
                  <a:gd name="connsiteX0" fmla="*/ 213354 w 238813"/>
                  <a:gd name="connsiteY0" fmla="*/ 86058 h 136464"/>
                  <a:gd name="connsiteX1" fmla="*/ 120558 w 238813"/>
                  <a:gd name="connsiteY1" fmla="*/ 32495 h 136464"/>
                  <a:gd name="connsiteX2" fmla="*/ 63585 w 238813"/>
                  <a:gd name="connsiteY2" fmla="*/ 32495 h 136464"/>
                  <a:gd name="connsiteX3" fmla="*/ 37315 w 238813"/>
                  <a:gd name="connsiteY3" fmla="*/ 47848 h 136464"/>
                  <a:gd name="connsiteX4" fmla="*/ 37656 w 238813"/>
                  <a:gd name="connsiteY4" fmla="*/ 80941 h 136464"/>
                  <a:gd name="connsiteX5" fmla="*/ 130452 w 238813"/>
                  <a:gd name="connsiteY5" fmla="*/ 134503 h 136464"/>
                  <a:gd name="connsiteX6" fmla="*/ 187427 w 238813"/>
                  <a:gd name="connsiteY6" fmla="*/ 134503 h 136464"/>
                  <a:gd name="connsiteX7" fmla="*/ 213696 w 238813"/>
                  <a:gd name="connsiteY7" fmla="*/ 119151 h 136464"/>
                  <a:gd name="connsiteX8" fmla="*/ 213354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354" y="86058"/>
                    </a:moveTo>
                    <a:lnTo>
                      <a:pt x="120558" y="32495"/>
                    </a:lnTo>
                    <a:cubicBezTo>
                      <a:pt x="104524" y="23284"/>
                      <a:pt x="79278" y="23284"/>
                      <a:pt x="63585" y="32495"/>
                    </a:cubicBezTo>
                    <a:lnTo>
                      <a:pt x="37315" y="47848"/>
                    </a:lnTo>
                    <a:cubicBezTo>
                      <a:pt x="21622" y="57059"/>
                      <a:pt x="21622" y="71730"/>
                      <a:pt x="37656" y="80941"/>
                    </a:cubicBezTo>
                    <a:lnTo>
                      <a:pt x="130452" y="134503"/>
                    </a:lnTo>
                    <a:cubicBezTo>
                      <a:pt x="146145" y="143714"/>
                      <a:pt x="171732" y="143714"/>
                      <a:pt x="187427" y="134503"/>
                    </a:cubicBezTo>
                    <a:lnTo>
                      <a:pt x="213696" y="119151"/>
                    </a:lnTo>
                    <a:cubicBezTo>
                      <a:pt x="229389" y="109940"/>
                      <a:pt x="229048" y="95269"/>
                      <a:pt x="213354"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55" name="Freeform: Shape 16">
                <a:extLst>
                  <a:ext uri="{FF2B5EF4-FFF2-40B4-BE49-F238E27FC236}">
                    <a16:creationId xmlns:a16="http://schemas.microsoft.com/office/drawing/2014/main" id="{F00F908E-11DF-9B36-FCF5-6EE560812A88}"/>
                  </a:ext>
                </a:extLst>
              </p:cNvPr>
              <p:cNvSpPr/>
              <p:nvPr/>
            </p:nvSpPr>
            <p:spPr>
              <a:xfrm>
                <a:off x="18659552" y="8628702"/>
                <a:ext cx="327045" cy="186884"/>
              </a:xfrm>
              <a:custGeom>
                <a:avLst/>
                <a:gdLst>
                  <a:gd name="connsiteX0" fmla="*/ 213227 w 238813"/>
                  <a:gd name="connsiteY0" fmla="*/ 86058 h 136464"/>
                  <a:gd name="connsiteX1" fmla="*/ 120431 w 238813"/>
                  <a:gd name="connsiteY1" fmla="*/ 32495 h 136464"/>
                  <a:gd name="connsiteX2" fmla="*/ 63458 w 238813"/>
                  <a:gd name="connsiteY2" fmla="*/ 32495 h 136464"/>
                  <a:gd name="connsiteX3" fmla="*/ 37188 w 238813"/>
                  <a:gd name="connsiteY3" fmla="*/ 47847 h 136464"/>
                  <a:gd name="connsiteX4" fmla="*/ 37529 w 238813"/>
                  <a:gd name="connsiteY4" fmla="*/ 80940 h 136464"/>
                  <a:gd name="connsiteX5" fmla="*/ 130325 w 238813"/>
                  <a:gd name="connsiteY5" fmla="*/ 134502 h 136464"/>
                  <a:gd name="connsiteX6" fmla="*/ 187299 w 238813"/>
                  <a:gd name="connsiteY6" fmla="*/ 134502 h 136464"/>
                  <a:gd name="connsiteX7" fmla="*/ 213569 w 238813"/>
                  <a:gd name="connsiteY7" fmla="*/ 119151 h 136464"/>
                  <a:gd name="connsiteX8" fmla="*/ 213227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227" y="86058"/>
                    </a:moveTo>
                    <a:lnTo>
                      <a:pt x="120431" y="32495"/>
                    </a:lnTo>
                    <a:cubicBezTo>
                      <a:pt x="104738" y="23284"/>
                      <a:pt x="79151" y="23284"/>
                      <a:pt x="63458" y="32495"/>
                    </a:cubicBezTo>
                    <a:lnTo>
                      <a:pt x="37188" y="47847"/>
                    </a:lnTo>
                    <a:cubicBezTo>
                      <a:pt x="21494" y="57059"/>
                      <a:pt x="21836" y="71729"/>
                      <a:pt x="37529" y="80940"/>
                    </a:cubicBezTo>
                    <a:lnTo>
                      <a:pt x="130325" y="134502"/>
                    </a:lnTo>
                    <a:cubicBezTo>
                      <a:pt x="146360" y="143714"/>
                      <a:pt x="171605" y="143714"/>
                      <a:pt x="187299" y="134502"/>
                    </a:cubicBezTo>
                    <a:lnTo>
                      <a:pt x="213569" y="119151"/>
                    </a:lnTo>
                    <a:cubicBezTo>
                      <a:pt x="228920" y="109939"/>
                      <a:pt x="228920" y="95269"/>
                      <a:pt x="213227"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56" name="Freeform: Shape 17">
                <a:extLst>
                  <a:ext uri="{FF2B5EF4-FFF2-40B4-BE49-F238E27FC236}">
                    <a16:creationId xmlns:a16="http://schemas.microsoft.com/office/drawing/2014/main" id="{0C6A0A8F-7FEE-CD10-5360-683392043368}"/>
                  </a:ext>
                </a:extLst>
              </p:cNvPr>
              <p:cNvSpPr/>
              <p:nvPr/>
            </p:nvSpPr>
            <p:spPr>
              <a:xfrm>
                <a:off x="18896426" y="8765594"/>
                <a:ext cx="327045" cy="186884"/>
              </a:xfrm>
              <a:custGeom>
                <a:avLst/>
                <a:gdLst>
                  <a:gd name="connsiteX0" fmla="*/ 213228 w 238813"/>
                  <a:gd name="connsiteY0" fmla="*/ 86058 h 136464"/>
                  <a:gd name="connsiteX1" fmla="*/ 120432 w 238813"/>
                  <a:gd name="connsiteY1" fmla="*/ 32495 h 136464"/>
                  <a:gd name="connsiteX2" fmla="*/ 63457 w 238813"/>
                  <a:gd name="connsiteY2" fmla="*/ 32495 h 136464"/>
                  <a:gd name="connsiteX3" fmla="*/ 37188 w 238813"/>
                  <a:gd name="connsiteY3" fmla="*/ 47848 h 136464"/>
                  <a:gd name="connsiteX4" fmla="*/ 37530 w 238813"/>
                  <a:gd name="connsiteY4" fmla="*/ 80941 h 136464"/>
                  <a:gd name="connsiteX5" fmla="*/ 130326 w 238813"/>
                  <a:gd name="connsiteY5" fmla="*/ 134502 h 136464"/>
                  <a:gd name="connsiteX6" fmla="*/ 187299 w 238813"/>
                  <a:gd name="connsiteY6" fmla="*/ 134502 h 136464"/>
                  <a:gd name="connsiteX7" fmla="*/ 213569 w 238813"/>
                  <a:gd name="connsiteY7" fmla="*/ 119151 h 136464"/>
                  <a:gd name="connsiteX8" fmla="*/ 213228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228" y="86058"/>
                    </a:moveTo>
                    <a:lnTo>
                      <a:pt x="120432" y="32495"/>
                    </a:lnTo>
                    <a:cubicBezTo>
                      <a:pt x="104738" y="23284"/>
                      <a:pt x="79151" y="23284"/>
                      <a:pt x="63457" y="32495"/>
                    </a:cubicBezTo>
                    <a:lnTo>
                      <a:pt x="37188" y="47848"/>
                    </a:lnTo>
                    <a:cubicBezTo>
                      <a:pt x="21495" y="57059"/>
                      <a:pt x="21835" y="71729"/>
                      <a:pt x="37530" y="80941"/>
                    </a:cubicBezTo>
                    <a:lnTo>
                      <a:pt x="130326" y="134502"/>
                    </a:lnTo>
                    <a:cubicBezTo>
                      <a:pt x="146360" y="143714"/>
                      <a:pt x="171606" y="143714"/>
                      <a:pt x="187299" y="134502"/>
                    </a:cubicBezTo>
                    <a:lnTo>
                      <a:pt x="213569" y="119151"/>
                    </a:lnTo>
                    <a:cubicBezTo>
                      <a:pt x="228921" y="109939"/>
                      <a:pt x="228921" y="95269"/>
                      <a:pt x="213228"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57" name="Freeform: Shape 18">
                <a:extLst>
                  <a:ext uri="{FF2B5EF4-FFF2-40B4-BE49-F238E27FC236}">
                    <a16:creationId xmlns:a16="http://schemas.microsoft.com/office/drawing/2014/main" id="{301D522D-5800-DB7B-7876-F039C72C4F92}"/>
                  </a:ext>
                </a:extLst>
              </p:cNvPr>
              <p:cNvSpPr/>
              <p:nvPr/>
            </p:nvSpPr>
            <p:spPr>
              <a:xfrm>
                <a:off x="19133301" y="8902486"/>
                <a:ext cx="327045" cy="186884"/>
              </a:xfrm>
              <a:custGeom>
                <a:avLst/>
                <a:gdLst>
                  <a:gd name="connsiteX0" fmla="*/ 213228 w 238813"/>
                  <a:gd name="connsiteY0" fmla="*/ 86058 h 136464"/>
                  <a:gd name="connsiteX1" fmla="*/ 120432 w 238813"/>
                  <a:gd name="connsiteY1" fmla="*/ 32495 h 136464"/>
                  <a:gd name="connsiteX2" fmla="*/ 63458 w 238813"/>
                  <a:gd name="connsiteY2" fmla="*/ 32495 h 136464"/>
                  <a:gd name="connsiteX3" fmla="*/ 37189 w 238813"/>
                  <a:gd name="connsiteY3" fmla="*/ 47848 h 136464"/>
                  <a:gd name="connsiteX4" fmla="*/ 37529 w 238813"/>
                  <a:gd name="connsiteY4" fmla="*/ 80941 h 136464"/>
                  <a:gd name="connsiteX5" fmla="*/ 130325 w 238813"/>
                  <a:gd name="connsiteY5" fmla="*/ 134503 h 136464"/>
                  <a:gd name="connsiteX6" fmla="*/ 187299 w 238813"/>
                  <a:gd name="connsiteY6" fmla="*/ 134503 h 136464"/>
                  <a:gd name="connsiteX7" fmla="*/ 213569 w 238813"/>
                  <a:gd name="connsiteY7" fmla="*/ 119151 h 136464"/>
                  <a:gd name="connsiteX8" fmla="*/ 213228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228" y="86058"/>
                    </a:moveTo>
                    <a:lnTo>
                      <a:pt x="120432" y="32495"/>
                    </a:lnTo>
                    <a:cubicBezTo>
                      <a:pt x="104738" y="23284"/>
                      <a:pt x="79151" y="23284"/>
                      <a:pt x="63458" y="32495"/>
                    </a:cubicBezTo>
                    <a:lnTo>
                      <a:pt x="37189" y="47848"/>
                    </a:lnTo>
                    <a:cubicBezTo>
                      <a:pt x="21494" y="57059"/>
                      <a:pt x="21836" y="71730"/>
                      <a:pt x="37529" y="80941"/>
                    </a:cubicBezTo>
                    <a:lnTo>
                      <a:pt x="130325" y="134503"/>
                    </a:lnTo>
                    <a:cubicBezTo>
                      <a:pt x="146019" y="143714"/>
                      <a:pt x="171606" y="143714"/>
                      <a:pt x="187299" y="134503"/>
                    </a:cubicBezTo>
                    <a:lnTo>
                      <a:pt x="213569" y="119151"/>
                    </a:lnTo>
                    <a:cubicBezTo>
                      <a:pt x="228921" y="109940"/>
                      <a:pt x="228921" y="94929"/>
                      <a:pt x="213228"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58" name="Freeform: Shape 19">
                <a:extLst>
                  <a:ext uri="{FF2B5EF4-FFF2-40B4-BE49-F238E27FC236}">
                    <a16:creationId xmlns:a16="http://schemas.microsoft.com/office/drawing/2014/main" id="{AF4FEBD9-ED5F-1AD5-E184-29AF01111C6B}"/>
                  </a:ext>
                </a:extLst>
              </p:cNvPr>
              <p:cNvSpPr/>
              <p:nvPr/>
            </p:nvSpPr>
            <p:spPr>
              <a:xfrm>
                <a:off x="19370001" y="9038911"/>
                <a:ext cx="327045" cy="186884"/>
              </a:xfrm>
              <a:custGeom>
                <a:avLst/>
                <a:gdLst>
                  <a:gd name="connsiteX0" fmla="*/ 213354 w 238813"/>
                  <a:gd name="connsiteY0" fmla="*/ 86058 h 136464"/>
                  <a:gd name="connsiteX1" fmla="*/ 120558 w 238813"/>
                  <a:gd name="connsiteY1" fmla="*/ 32495 h 136464"/>
                  <a:gd name="connsiteX2" fmla="*/ 63585 w 238813"/>
                  <a:gd name="connsiteY2" fmla="*/ 32495 h 136464"/>
                  <a:gd name="connsiteX3" fmla="*/ 37316 w 238813"/>
                  <a:gd name="connsiteY3" fmla="*/ 47848 h 136464"/>
                  <a:gd name="connsiteX4" fmla="*/ 37656 w 238813"/>
                  <a:gd name="connsiteY4" fmla="*/ 80940 h 136464"/>
                  <a:gd name="connsiteX5" fmla="*/ 130452 w 238813"/>
                  <a:gd name="connsiteY5" fmla="*/ 134502 h 136464"/>
                  <a:gd name="connsiteX6" fmla="*/ 187427 w 238813"/>
                  <a:gd name="connsiteY6" fmla="*/ 134502 h 136464"/>
                  <a:gd name="connsiteX7" fmla="*/ 213696 w 238813"/>
                  <a:gd name="connsiteY7" fmla="*/ 119151 h 136464"/>
                  <a:gd name="connsiteX8" fmla="*/ 213354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354" y="86058"/>
                    </a:moveTo>
                    <a:lnTo>
                      <a:pt x="120558" y="32495"/>
                    </a:lnTo>
                    <a:cubicBezTo>
                      <a:pt x="104523" y="23284"/>
                      <a:pt x="79278" y="23284"/>
                      <a:pt x="63585" y="32495"/>
                    </a:cubicBezTo>
                    <a:lnTo>
                      <a:pt x="37316" y="47848"/>
                    </a:lnTo>
                    <a:cubicBezTo>
                      <a:pt x="21621" y="57059"/>
                      <a:pt x="21621" y="71729"/>
                      <a:pt x="37656" y="80940"/>
                    </a:cubicBezTo>
                    <a:lnTo>
                      <a:pt x="130452" y="134502"/>
                    </a:lnTo>
                    <a:cubicBezTo>
                      <a:pt x="146145" y="143714"/>
                      <a:pt x="171732" y="143714"/>
                      <a:pt x="187427" y="134502"/>
                    </a:cubicBezTo>
                    <a:lnTo>
                      <a:pt x="213696" y="119151"/>
                    </a:lnTo>
                    <a:cubicBezTo>
                      <a:pt x="229048" y="109939"/>
                      <a:pt x="229048" y="95269"/>
                      <a:pt x="213354"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59" name="Freeform: Shape 20">
                <a:extLst>
                  <a:ext uri="{FF2B5EF4-FFF2-40B4-BE49-F238E27FC236}">
                    <a16:creationId xmlns:a16="http://schemas.microsoft.com/office/drawing/2014/main" id="{F71A5FB5-E799-2A26-EBAE-B76E0A28288A}"/>
                  </a:ext>
                </a:extLst>
              </p:cNvPr>
              <p:cNvSpPr/>
              <p:nvPr/>
            </p:nvSpPr>
            <p:spPr>
              <a:xfrm>
                <a:off x="19606583" y="9175803"/>
                <a:ext cx="327045" cy="186884"/>
              </a:xfrm>
              <a:custGeom>
                <a:avLst/>
                <a:gdLst>
                  <a:gd name="connsiteX0" fmla="*/ 213227 w 238813"/>
                  <a:gd name="connsiteY0" fmla="*/ 86058 h 136464"/>
                  <a:gd name="connsiteX1" fmla="*/ 120432 w 238813"/>
                  <a:gd name="connsiteY1" fmla="*/ 32495 h 136464"/>
                  <a:gd name="connsiteX2" fmla="*/ 63458 w 238813"/>
                  <a:gd name="connsiteY2" fmla="*/ 32495 h 136464"/>
                  <a:gd name="connsiteX3" fmla="*/ 37189 w 238813"/>
                  <a:gd name="connsiteY3" fmla="*/ 47848 h 136464"/>
                  <a:gd name="connsiteX4" fmla="*/ 37529 w 238813"/>
                  <a:gd name="connsiteY4" fmla="*/ 80941 h 136464"/>
                  <a:gd name="connsiteX5" fmla="*/ 130325 w 238813"/>
                  <a:gd name="connsiteY5" fmla="*/ 134502 h 136464"/>
                  <a:gd name="connsiteX6" fmla="*/ 187299 w 238813"/>
                  <a:gd name="connsiteY6" fmla="*/ 134502 h 136464"/>
                  <a:gd name="connsiteX7" fmla="*/ 213569 w 238813"/>
                  <a:gd name="connsiteY7" fmla="*/ 119151 h 136464"/>
                  <a:gd name="connsiteX8" fmla="*/ 213227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227" y="86058"/>
                    </a:moveTo>
                    <a:lnTo>
                      <a:pt x="120432" y="32495"/>
                    </a:lnTo>
                    <a:cubicBezTo>
                      <a:pt x="104738" y="23284"/>
                      <a:pt x="79151" y="23284"/>
                      <a:pt x="63458" y="32495"/>
                    </a:cubicBezTo>
                    <a:lnTo>
                      <a:pt x="37189" y="47848"/>
                    </a:lnTo>
                    <a:cubicBezTo>
                      <a:pt x="21494" y="57059"/>
                      <a:pt x="21836" y="71729"/>
                      <a:pt x="37529" y="80941"/>
                    </a:cubicBezTo>
                    <a:lnTo>
                      <a:pt x="130325" y="134502"/>
                    </a:lnTo>
                    <a:cubicBezTo>
                      <a:pt x="146360" y="143714"/>
                      <a:pt x="171606" y="143714"/>
                      <a:pt x="187299" y="134502"/>
                    </a:cubicBezTo>
                    <a:lnTo>
                      <a:pt x="213569" y="119151"/>
                    </a:lnTo>
                    <a:cubicBezTo>
                      <a:pt x="228921" y="109940"/>
                      <a:pt x="229262" y="95269"/>
                      <a:pt x="213227"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60" name="Freeform: Shape 21">
                <a:extLst>
                  <a:ext uri="{FF2B5EF4-FFF2-40B4-BE49-F238E27FC236}">
                    <a16:creationId xmlns:a16="http://schemas.microsoft.com/office/drawing/2014/main" id="{BB96F414-4858-B1CB-253F-3EE0B7332C60}"/>
                  </a:ext>
                </a:extLst>
              </p:cNvPr>
              <p:cNvSpPr/>
              <p:nvPr/>
            </p:nvSpPr>
            <p:spPr>
              <a:xfrm>
                <a:off x="19843457" y="9312227"/>
                <a:ext cx="327045" cy="186884"/>
              </a:xfrm>
              <a:custGeom>
                <a:avLst/>
                <a:gdLst>
                  <a:gd name="connsiteX0" fmla="*/ 213227 w 238813"/>
                  <a:gd name="connsiteY0" fmla="*/ 86058 h 136464"/>
                  <a:gd name="connsiteX1" fmla="*/ 120431 w 238813"/>
                  <a:gd name="connsiteY1" fmla="*/ 32496 h 136464"/>
                  <a:gd name="connsiteX2" fmla="*/ 63458 w 238813"/>
                  <a:gd name="connsiteY2" fmla="*/ 32496 h 136464"/>
                  <a:gd name="connsiteX3" fmla="*/ 37188 w 238813"/>
                  <a:gd name="connsiteY3" fmla="*/ 47848 h 136464"/>
                  <a:gd name="connsiteX4" fmla="*/ 37529 w 238813"/>
                  <a:gd name="connsiteY4" fmla="*/ 80941 h 136464"/>
                  <a:gd name="connsiteX5" fmla="*/ 130325 w 238813"/>
                  <a:gd name="connsiteY5" fmla="*/ 134503 h 136464"/>
                  <a:gd name="connsiteX6" fmla="*/ 187300 w 238813"/>
                  <a:gd name="connsiteY6" fmla="*/ 134503 h 136464"/>
                  <a:gd name="connsiteX7" fmla="*/ 213569 w 238813"/>
                  <a:gd name="connsiteY7" fmla="*/ 119150 h 136464"/>
                  <a:gd name="connsiteX8" fmla="*/ 213227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227" y="86058"/>
                    </a:moveTo>
                    <a:lnTo>
                      <a:pt x="120431" y="32496"/>
                    </a:lnTo>
                    <a:cubicBezTo>
                      <a:pt x="104738" y="23284"/>
                      <a:pt x="79151" y="23284"/>
                      <a:pt x="63458" y="32496"/>
                    </a:cubicBezTo>
                    <a:lnTo>
                      <a:pt x="37188" y="47848"/>
                    </a:lnTo>
                    <a:cubicBezTo>
                      <a:pt x="21494" y="57060"/>
                      <a:pt x="21836" y="71730"/>
                      <a:pt x="37529" y="80941"/>
                    </a:cubicBezTo>
                    <a:lnTo>
                      <a:pt x="130325" y="134503"/>
                    </a:lnTo>
                    <a:cubicBezTo>
                      <a:pt x="146360" y="143714"/>
                      <a:pt x="171605" y="143714"/>
                      <a:pt x="187300" y="134503"/>
                    </a:cubicBezTo>
                    <a:lnTo>
                      <a:pt x="213569" y="119150"/>
                    </a:lnTo>
                    <a:cubicBezTo>
                      <a:pt x="228921" y="109939"/>
                      <a:pt x="228921" y="95270"/>
                      <a:pt x="213227"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61" name="Freeform: Shape 22">
                <a:extLst>
                  <a:ext uri="{FF2B5EF4-FFF2-40B4-BE49-F238E27FC236}">
                    <a16:creationId xmlns:a16="http://schemas.microsoft.com/office/drawing/2014/main" id="{AA62A631-2B49-5B03-A9D5-3C2D44B82D54}"/>
                  </a:ext>
                </a:extLst>
              </p:cNvPr>
              <p:cNvSpPr/>
              <p:nvPr/>
            </p:nvSpPr>
            <p:spPr>
              <a:xfrm>
                <a:off x="20080332" y="9449119"/>
                <a:ext cx="327045" cy="186884"/>
              </a:xfrm>
              <a:custGeom>
                <a:avLst/>
                <a:gdLst>
                  <a:gd name="connsiteX0" fmla="*/ 213227 w 238813"/>
                  <a:gd name="connsiteY0" fmla="*/ 86058 h 136464"/>
                  <a:gd name="connsiteX1" fmla="*/ 120431 w 238813"/>
                  <a:gd name="connsiteY1" fmla="*/ 32495 h 136464"/>
                  <a:gd name="connsiteX2" fmla="*/ 63457 w 238813"/>
                  <a:gd name="connsiteY2" fmla="*/ 32495 h 136464"/>
                  <a:gd name="connsiteX3" fmla="*/ 37188 w 238813"/>
                  <a:gd name="connsiteY3" fmla="*/ 47848 h 136464"/>
                  <a:gd name="connsiteX4" fmla="*/ 37529 w 238813"/>
                  <a:gd name="connsiteY4" fmla="*/ 80941 h 136464"/>
                  <a:gd name="connsiteX5" fmla="*/ 130325 w 238813"/>
                  <a:gd name="connsiteY5" fmla="*/ 134502 h 136464"/>
                  <a:gd name="connsiteX6" fmla="*/ 187299 w 238813"/>
                  <a:gd name="connsiteY6" fmla="*/ 134502 h 136464"/>
                  <a:gd name="connsiteX7" fmla="*/ 213569 w 238813"/>
                  <a:gd name="connsiteY7" fmla="*/ 119151 h 136464"/>
                  <a:gd name="connsiteX8" fmla="*/ 213227 w 238813"/>
                  <a:gd name="connsiteY8" fmla="*/ 8605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13227" y="86058"/>
                    </a:moveTo>
                    <a:lnTo>
                      <a:pt x="120431" y="32495"/>
                    </a:lnTo>
                    <a:cubicBezTo>
                      <a:pt x="104738" y="23284"/>
                      <a:pt x="79151" y="23284"/>
                      <a:pt x="63457" y="32495"/>
                    </a:cubicBezTo>
                    <a:lnTo>
                      <a:pt x="37188" y="47848"/>
                    </a:lnTo>
                    <a:cubicBezTo>
                      <a:pt x="21494" y="57059"/>
                      <a:pt x="21836" y="71729"/>
                      <a:pt x="37529" y="80941"/>
                    </a:cubicBezTo>
                    <a:lnTo>
                      <a:pt x="130325" y="134502"/>
                    </a:lnTo>
                    <a:cubicBezTo>
                      <a:pt x="146018" y="143714"/>
                      <a:pt x="171605" y="143714"/>
                      <a:pt x="187299" y="134502"/>
                    </a:cubicBezTo>
                    <a:lnTo>
                      <a:pt x="213569" y="119151"/>
                    </a:lnTo>
                    <a:cubicBezTo>
                      <a:pt x="228920" y="109939"/>
                      <a:pt x="228920" y="95269"/>
                      <a:pt x="213227" y="86058"/>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62" name="Freeform: Shape 23">
                <a:extLst>
                  <a:ext uri="{FF2B5EF4-FFF2-40B4-BE49-F238E27FC236}">
                    <a16:creationId xmlns:a16="http://schemas.microsoft.com/office/drawing/2014/main" id="{BBB7C8A7-C779-BD2C-0C91-E21BD1083A90}"/>
                  </a:ext>
                </a:extLst>
              </p:cNvPr>
              <p:cNvSpPr/>
              <p:nvPr/>
            </p:nvSpPr>
            <p:spPr>
              <a:xfrm>
                <a:off x="16779508" y="7754556"/>
                <a:ext cx="373766" cy="233604"/>
              </a:xfrm>
              <a:custGeom>
                <a:avLst/>
                <a:gdLst>
                  <a:gd name="connsiteX0" fmla="*/ 264742 w 272929"/>
                  <a:gd name="connsiteY0" fmla="*/ 81964 h 170580"/>
                  <a:gd name="connsiteX1" fmla="*/ 179111 w 272929"/>
                  <a:gd name="connsiteY1" fmla="*/ 32496 h 170580"/>
                  <a:gd name="connsiteX2" fmla="*/ 122137 w 272929"/>
                  <a:gd name="connsiteY2" fmla="*/ 32496 h 170580"/>
                  <a:gd name="connsiteX3" fmla="*/ 37188 w 272929"/>
                  <a:gd name="connsiteY3" fmla="*/ 81964 h 170580"/>
                  <a:gd name="connsiteX4" fmla="*/ 37530 w 272929"/>
                  <a:gd name="connsiteY4" fmla="*/ 115057 h 170580"/>
                  <a:gd name="connsiteX5" fmla="*/ 123160 w 272929"/>
                  <a:gd name="connsiteY5" fmla="*/ 164526 h 170580"/>
                  <a:gd name="connsiteX6" fmla="*/ 180135 w 272929"/>
                  <a:gd name="connsiteY6" fmla="*/ 164526 h 170580"/>
                  <a:gd name="connsiteX7" fmla="*/ 265084 w 272929"/>
                  <a:gd name="connsiteY7" fmla="*/ 115057 h 170580"/>
                  <a:gd name="connsiteX8" fmla="*/ 264742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2" y="81964"/>
                    </a:moveTo>
                    <a:lnTo>
                      <a:pt x="179111" y="32496"/>
                    </a:lnTo>
                    <a:cubicBezTo>
                      <a:pt x="163418" y="23284"/>
                      <a:pt x="138172" y="23284"/>
                      <a:pt x="122137" y="32496"/>
                    </a:cubicBezTo>
                    <a:lnTo>
                      <a:pt x="37188" y="81964"/>
                    </a:lnTo>
                    <a:cubicBezTo>
                      <a:pt x="21495" y="91176"/>
                      <a:pt x="21835" y="105846"/>
                      <a:pt x="37530" y="115057"/>
                    </a:cubicBezTo>
                    <a:lnTo>
                      <a:pt x="123160" y="164526"/>
                    </a:lnTo>
                    <a:cubicBezTo>
                      <a:pt x="139195" y="173737"/>
                      <a:pt x="164442" y="173737"/>
                      <a:pt x="180135" y="164526"/>
                    </a:cubicBezTo>
                    <a:lnTo>
                      <a:pt x="265084" y="115057"/>
                    </a:lnTo>
                    <a:cubicBezTo>
                      <a:pt x="280777" y="105846"/>
                      <a:pt x="280777" y="91176"/>
                      <a:pt x="264742"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63" name="Freeform: Shape 24">
                <a:extLst>
                  <a:ext uri="{FF2B5EF4-FFF2-40B4-BE49-F238E27FC236}">
                    <a16:creationId xmlns:a16="http://schemas.microsoft.com/office/drawing/2014/main" id="{D295195F-E65A-F0F0-191D-B3432CB03C24}"/>
                  </a:ext>
                </a:extLst>
              </p:cNvPr>
              <p:cNvSpPr/>
              <p:nvPr/>
            </p:nvSpPr>
            <p:spPr>
              <a:xfrm>
                <a:off x="17008440" y="7886776"/>
                <a:ext cx="373766" cy="233604"/>
              </a:xfrm>
              <a:custGeom>
                <a:avLst/>
                <a:gdLst>
                  <a:gd name="connsiteX0" fmla="*/ 264743 w 272929"/>
                  <a:gd name="connsiteY0" fmla="*/ 81964 h 170580"/>
                  <a:gd name="connsiteX1" fmla="*/ 179111 w 272929"/>
                  <a:gd name="connsiteY1" fmla="*/ 32496 h 170580"/>
                  <a:gd name="connsiteX2" fmla="*/ 122137 w 272929"/>
                  <a:gd name="connsiteY2" fmla="*/ 32496 h 170580"/>
                  <a:gd name="connsiteX3" fmla="*/ 37188 w 272929"/>
                  <a:gd name="connsiteY3" fmla="*/ 81964 h 170580"/>
                  <a:gd name="connsiteX4" fmla="*/ 37529 w 272929"/>
                  <a:gd name="connsiteY4" fmla="*/ 115057 h 170580"/>
                  <a:gd name="connsiteX5" fmla="*/ 123160 w 272929"/>
                  <a:gd name="connsiteY5" fmla="*/ 164525 h 170580"/>
                  <a:gd name="connsiteX6" fmla="*/ 180134 w 272929"/>
                  <a:gd name="connsiteY6" fmla="*/ 164525 h 170580"/>
                  <a:gd name="connsiteX7" fmla="*/ 265083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1" y="32496"/>
                    </a:lnTo>
                    <a:cubicBezTo>
                      <a:pt x="163418" y="23284"/>
                      <a:pt x="138171" y="23284"/>
                      <a:pt x="122137" y="32496"/>
                    </a:cubicBezTo>
                    <a:lnTo>
                      <a:pt x="37188" y="81964"/>
                    </a:lnTo>
                    <a:cubicBezTo>
                      <a:pt x="21494" y="91176"/>
                      <a:pt x="21836" y="105845"/>
                      <a:pt x="37529" y="115057"/>
                    </a:cubicBezTo>
                    <a:lnTo>
                      <a:pt x="123160" y="164525"/>
                    </a:lnTo>
                    <a:cubicBezTo>
                      <a:pt x="139195" y="173737"/>
                      <a:pt x="164441" y="173737"/>
                      <a:pt x="180134" y="164525"/>
                    </a:cubicBezTo>
                    <a:lnTo>
                      <a:pt x="265083" y="115057"/>
                    </a:lnTo>
                    <a:cubicBezTo>
                      <a:pt x="280436" y="105504"/>
                      <a:pt x="280436" y="91176"/>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64" name="Freeform: Shape 25">
                <a:extLst>
                  <a:ext uri="{FF2B5EF4-FFF2-40B4-BE49-F238E27FC236}">
                    <a16:creationId xmlns:a16="http://schemas.microsoft.com/office/drawing/2014/main" id="{3542A0C5-F1CD-9DF0-0B5A-3E7ED30D3A55}"/>
                  </a:ext>
                </a:extLst>
              </p:cNvPr>
              <p:cNvSpPr/>
              <p:nvPr/>
            </p:nvSpPr>
            <p:spPr>
              <a:xfrm>
                <a:off x="17236904" y="8018530"/>
                <a:ext cx="373766" cy="233604"/>
              </a:xfrm>
              <a:custGeom>
                <a:avLst/>
                <a:gdLst>
                  <a:gd name="connsiteX0" fmla="*/ 264743 w 272929"/>
                  <a:gd name="connsiteY0" fmla="*/ 81964 h 170580"/>
                  <a:gd name="connsiteX1" fmla="*/ 179112 w 272929"/>
                  <a:gd name="connsiteY1" fmla="*/ 32496 h 170580"/>
                  <a:gd name="connsiteX2" fmla="*/ 122137 w 272929"/>
                  <a:gd name="connsiteY2" fmla="*/ 32496 h 170580"/>
                  <a:gd name="connsiteX3" fmla="*/ 37189 w 272929"/>
                  <a:gd name="connsiteY3" fmla="*/ 81964 h 170580"/>
                  <a:gd name="connsiteX4" fmla="*/ 37529 w 272929"/>
                  <a:gd name="connsiteY4" fmla="*/ 115057 h 170580"/>
                  <a:gd name="connsiteX5" fmla="*/ 123161 w 272929"/>
                  <a:gd name="connsiteY5" fmla="*/ 164525 h 170580"/>
                  <a:gd name="connsiteX6" fmla="*/ 180135 w 272929"/>
                  <a:gd name="connsiteY6" fmla="*/ 164525 h 170580"/>
                  <a:gd name="connsiteX7" fmla="*/ 265084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2" y="32496"/>
                    </a:lnTo>
                    <a:cubicBezTo>
                      <a:pt x="163418" y="23284"/>
                      <a:pt x="138172" y="23284"/>
                      <a:pt x="122137" y="32496"/>
                    </a:cubicBezTo>
                    <a:lnTo>
                      <a:pt x="37189" y="81964"/>
                    </a:lnTo>
                    <a:cubicBezTo>
                      <a:pt x="21494" y="91176"/>
                      <a:pt x="21836" y="105845"/>
                      <a:pt x="37529" y="115057"/>
                    </a:cubicBezTo>
                    <a:lnTo>
                      <a:pt x="123161" y="164525"/>
                    </a:lnTo>
                    <a:cubicBezTo>
                      <a:pt x="139196" y="173737"/>
                      <a:pt x="164441" y="173737"/>
                      <a:pt x="180135" y="164525"/>
                    </a:cubicBezTo>
                    <a:lnTo>
                      <a:pt x="265084" y="115057"/>
                    </a:lnTo>
                    <a:cubicBezTo>
                      <a:pt x="280777" y="105845"/>
                      <a:pt x="280777" y="91176"/>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65" name="Freeform: Shape 26">
                <a:extLst>
                  <a:ext uri="{FF2B5EF4-FFF2-40B4-BE49-F238E27FC236}">
                    <a16:creationId xmlns:a16="http://schemas.microsoft.com/office/drawing/2014/main" id="{90E1046B-BCD5-5F8C-65F6-9C6150EA3228}"/>
                  </a:ext>
                </a:extLst>
              </p:cNvPr>
              <p:cNvSpPr/>
              <p:nvPr/>
            </p:nvSpPr>
            <p:spPr>
              <a:xfrm>
                <a:off x="17465835" y="8150748"/>
                <a:ext cx="373766" cy="233604"/>
              </a:xfrm>
              <a:custGeom>
                <a:avLst/>
                <a:gdLst>
                  <a:gd name="connsiteX0" fmla="*/ 264742 w 272929"/>
                  <a:gd name="connsiteY0" fmla="*/ 81964 h 170580"/>
                  <a:gd name="connsiteX1" fmla="*/ 179111 w 272929"/>
                  <a:gd name="connsiteY1" fmla="*/ 32495 h 170580"/>
                  <a:gd name="connsiteX2" fmla="*/ 122137 w 272929"/>
                  <a:gd name="connsiteY2" fmla="*/ 32495 h 170580"/>
                  <a:gd name="connsiteX3" fmla="*/ 37188 w 272929"/>
                  <a:gd name="connsiteY3" fmla="*/ 81964 h 170580"/>
                  <a:gd name="connsiteX4" fmla="*/ 37530 w 272929"/>
                  <a:gd name="connsiteY4" fmla="*/ 115057 h 170580"/>
                  <a:gd name="connsiteX5" fmla="*/ 123160 w 272929"/>
                  <a:gd name="connsiteY5" fmla="*/ 164525 h 170580"/>
                  <a:gd name="connsiteX6" fmla="*/ 180135 w 272929"/>
                  <a:gd name="connsiteY6" fmla="*/ 164525 h 170580"/>
                  <a:gd name="connsiteX7" fmla="*/ 265084 w 272929"/>
                  <a:gd name="connsiteY7" fmla="*/ 115057 h 170580"/>
                  <a:gd name="connsiteX8" fmla="*/ 264742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2" y="81964"/>
                    </a:moveTo>
                    <a:lnTo>
                      <a:pt x="179111" y="32495"/>
                    </a:lnTo>
                    <a:cubicBezTo>
                      <a:pt x="163417" y="23284"/>
                      <a:pt x="138172" y="23284"/>
                      <a:pt x="122137" y="32495"/>
                    </a:cubicBezTo>
                    <a:lnTo>
                      <a:pt x="37188" y="81964"/>
                    </a:lnTo>
                    <a:cubicBezTo>
                      <a:pt x="21495" y="91175"/>
                      <a:pt x="21835" y="105845"/>
                      <a:pt x="37530" y="115057"/>
                    </a:cubicBezTo>
                    <a:lnTo>
                      <a:pt x="123160" y="164525"/>
                    </a:lnTo>
                    <a:cubicBezTo>
                      <a:pt x="139195" y="173737"/>
                      <a:pt x="164441" y="173737"/>
                      <a:pt x="180135" y="164525"/>
                    </a:cubicBezTo>
                    <a:lnTo>
                      <a:pt x="265084" y="115057"/>
                    </a:lnTo>
                    <a:cubicBezTo>
                      <a:pt x="280777" y="105845"/>
                      <a:pt x="280777" y="91175"/>
                      <a:pt x="264742"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66" name="Freeform: Shape 27">
                <a:extLst>
                  <a:ext uri="{FF2B5EF4-FFF2-40B4-BE49-F238E27FC236}">
                    <a16:creationId xmlns:a16="http://schemas.microsoft.com/office/drawing/2014/main" id="{E0D73271-4999-BF69-C44C-361DB75B50BA}"/>
                  </a:ext>
                </a:extLst>
              </p:cNvPr>
              <p:cNvSpPr/>
              <p:nvPr/>
            </p:nvSpPr>
            <p:spPr>
              <a:xfrm>
                <a:off x="17694767" y="8282968"/>
                <a:ext cx="373766" cy="233604"/>
              </a:xfrm>
              <a:custGeom>
                <a:avLst/>
                <a:gdLst>
                  <a:gd name="connsiteX0" fmla="*/ 264743 w 272929"/>
                  <a:gd name="connsiteY0" fmla="*/ 81964 h 170580"/>
                  <a:gd name="connsiteX1" fmla="*/ 179111 w 272929"/>
                  <a:gd name="connsiteY1" fmla="*/ 32496 h 170580"/>
                  <a:gd name="connsiteX2" fmla="*/ 122137 w 272929"/>
                  <a:gd name="connsiteY2" fmla="*/ 32496 h 170580"/>
                  <a:gd name="connsiteX3" fmla="*/ 37188 w 272929"/>
                  <a:gd name="connsiteY3" fmla="*/ 81964 h 170580"/>
                  <a:gd name="connsiteX4" fmla="*/ 37530 w 272929"/>
                  <a:gd name="connsiteY4" fmla="*/ 115057 h 170580"/>
                  <a:gd name="connsiteX5" fmla="*/ 123160 w 272929"/>
                  <a:gd name="connsiteY5" fmla="*/ 164526 h 170580"/>
                  <a:gd name="connsiteX6" fmla="*/ 180135 w 272929"/>
                  <a:gd name="connsiteY6" fmla="*/ 164526 h 170580"/>
                  <a:gd name="connsiteX7" fmla="*/ 265084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1" y="32496"/>
                    </a:lnTo>
                    <a:cubicBezTo>
                      <a:pt x="163418" y="23284"/>
                      <a:pt x="138172" y="23284"/>
                      <a:pt x="122137" y="32496"/>
                    </a:cubicBezTo>
                    <a:lnTo>
                      <a:pt x="37188" y="81964"/>
                    </a:lnTo>
                    <a:cubicBezTo>
                      <a:pt x="21495" y="91176"/>
                      <a:pt x="21835" y="105846"/>
                      <a:pt x="37530" y="115057"/>
                    </a:cubicBezTo>
                    <a:lnTo>
                      <a:pt x="123160" y="164526"/>
                    </a:lnTo>
                    <a:cubicBezTo>
                      <a:pt x="139195" y="173737"/>
                      <a:pt x="164442" y="173737"/>
                      <a:pt x="180135" y="164526"/>
                    </a:cubicBezTo>
                    <a:lnTo>
                      <a:pt x="265084" y="115057"/>
                    </a:lnTo>
                    <a:cubicBezTo>
                      <a:pt x="280778" y="105846"/>
                      <a:pt x="280437" y="91176"/>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67" name="Freeform: Shape 28">
                <a:extLst>
                  <a:ext uri="{FF2B5EF4-FFF2-40B4-BE49-F238E27FC236}">
                    <a16:creationId xmlns:a16="http://schemas.microsoft.com/office/drawing/2014/main" id="{14E44444-CE2B-52D2-235B-307CD2249AFB}"/>
                  </a:ext>
                </a:extLst>
              </p:cNvPr>
              <p:cNvSpPr/>
              <p:nvPr/>
            </p:nvSpPr>
            <p:spPr>
              <a:xfrm>
                <a:off x="17923232" y="8415188"/>
                <a:ext cx="373766" cy="233604"/>
              </a:xfrm>
              <a:custGeom>
                <a:avLst/>
                <a:gdLst>
                  <a:gd name="connsiteX0" fmla="*/ 264743 w 272929"/>
                  <a:gd name="connsiteY0" fmla="*/ 81964 h 170580"/>
                  <a:gd name="connsiteX1" fmla="*/ 179111 w 272929"/>
                  <a:gd name="connsiteY1" fmla="*/ 32495 h 170580"/>
                  <a:gd name="connsiteX2" fmla="*/ 122137 w 272929"/>
                  <a:gd name="connsiteY2" fmla="*/ 32495 h 170580"/>
                  <a:gd name="connsiteX3" fmla="*/ 37189 w 272929"/>
                  <a:gd name="connsiteY3" fmla="*/ 81964 h 170580"/>
                  <a:gd name="connsiteX4" fmla="*/ 37529 w 272929"/>
                  <a:gd name="connsiteY4" fmla="*/ 115057 h 170580"/>
                  <a:gd name="connsiteX5" fmla="*/ 123161 w 272929"/>
                  <a:gd name="connsiteY5" fmla="*/ 164525 h 170580"/>
                  <a:gd name="connsiteX6" fmla="*/ 180134 w 272929"/>
                  <a:gd name="connsiteY6" fmla="*/ 164525 h 170580"/>
                  <a:gd name="connsiteX7" fmla="*/ 265084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1" y="32495"/>
                    </a:lnTo>
                    <a:cubicBezTo>
                      <a:pt x="163418" y="23284"/>
                      <a:pt x="138172" y="23284"/>
                      <a:pt x="122137" y="32495"/>
                    </a:cubicBezTo>
                    <a:lnTo>
                      <a:pt x="37189" y="81964"/>
                    </a:lnTo>
                    <a:cubicBezTo>
                      <a:pt x="21494" y="91175"/>
                      <a:pt x="21836" y="105845"/>
                      <a:pt x="37529" y="115057"/>
                    </a:cubicBezTo>
                    <a:lnTo>
                      <a:pt x="123161" y="164525"/>
                    </a:lnTo>
                    <a:cubicBezTo>
                      <a:pt x="139196" y="173737"/>
                      <a:pt x="164441" y="173737"/>
                      <a:pt x="180134" y="164525"/>
                    </a:cubicBezTo>
                    <a:lnTo>
                      <a:pt x="265084" y="115057"/>
                    </a:lnTo>
                    <a:cubicBezTo>
                      <a:pt x="280777" y="105504"/>
                      <a:pt x="280777" y="91175"/>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68" name="Freeform: Shape 29">
                <a:extLst>
                  <a:ext uri="{FF2B5EF4-FFF2-40B4-BE49-F238E27FC236}">
                    <a16:creationId xmlns:a16="http://schemas.microsoft.com/office/drawing/2014/main" id="{144F0CED-97D4-2486-BB48-D5A9F1AEF2D7}"/>
                  </a:ext>
                </a:extLst>
              </p:cNvPr>
              <p:cNvSpPr/>
              <p:nvPr/>
            </p:nvSpPr>
            <p:spPr>
              <a:xfrm>
                <a:off x="18152164" y="8546941"/>
                <a:ext cx="373766" cy="233604"/>
              </a:xfrm>
              <a:custGeom>
                <a:avLst/>
                <a:gdLst>
                  <a:gd name="connsiteX0" fmla="*/ 264743 w 272929"/>
                  <a:gd name="connsiteY0" fmla="*/ 81963 h 170580"/>
                  <a:gd name="connsiteX1" fmla="*/ 179112 w 272929"/>
                  <a:gd name="connsiteY1" fmla="*/ 32495 h 170580"/>
                  <a:gd name="connsiteX2" fmla="*/ 122137 w 272929"/>
                  <a:gd name="connsiteY2" fmla="*/ 32495 h 170580"/>
                  <a:gd name="connsiteX3" fmla="*/ 37189 w 272929"/>
                  <a:gd name="connsiteY3" fmla="*/ 81963 h 170580"/>
                  <a:gd name="connsiteX4" fmla="*/ 37529 w 272929"/>
                  <a:gd name="connsiteY4" fmla="*/ 115056 h 170580"/>
                  <a:gd name="connsiteX5" fmla="*/ 123161 w 272929"/>
                  <a:gd name="connsiteY5" fmla="*/ 164525 h 170580"/>
                  <a:gd name="connsiteX6" fmla="*/ 180135 w 272929"/>
                  <a:gd name="connsiteY6" fmla="*/ 164525 h 170580"/>
                  <a:gd name="connsiteX7" fmla="*/ 265084 w 272929"/>
                  <a:gd name="connsiteY7" fmla="*/ 115056 h 170580"/>
                  <a:gd name="connsiteX8" fmla="*/ 264743 w 272929"/>
                  <a:gd name="connsiteY8" fmla="*/ 81963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3"/>
                    </a:moveTo>
                    <a:lnTo>
                      <a:pt x="179112" y="32495"/>
                    </a:lnTo>
                    <a:cubicBezTo>
                      <a:pt x="163418" y="23284"/>
                      <a:pt x="138172" y="23284"/>
                      <a:pt x="122137" y="32495"/>
                    </a:cubicBezTo>
                    <a:lnTo>
                      <a:pt x="37189" y="81963"/>
                    </a:lnTo>
                    <a:cubicBezTo>
                      <a:pt x="21494" y="91175"/>
                      <a:pt x="21836" y="105845"/>
                      <a:pt x="37529" y="115056"/>
                    </a:cubicBezTo>
                    <a:lnTo>
                      <a:pt x="123161" y="164525"/>
                    </a:lnTo>
                    <a:cubicBezTo>
                      <a:pt x="139196" y="173736"/>
                      <a:pt x="164441" y="173736"/>
                      <a:pt x="180135" y="164525"/>
                    </a:cubicBezTo>
                    <a:lnTo>
                      <a:pt x="265084" y="115056"/>
                    </a:lnTo>
                    <a:cubicBezTo>
                      <a:pt x="280777" y="105845"/>
                      <a:pt x="280777" y="91175"/>
                      <a:pt x="264743" y="81963"/>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69" name="Freeform: Shape 30">
                <a:extLst>
                  <a:ext uri="{FF2B5EF4-FFF2-40B4-BE49-F238E27FC236}">
                    <a16:creationId xmlns:a16="http://schemas.microsoft.com/office/drawing/2014/main" id="{0E5F2C28-8CE8-AF69-6680-00D4E392C1AF}"/>
                  </a:ext>
                </a:extLst>
              </p:cNvPr>
              <p:cNvSpPr/>
              <p:nvPr/>
            </p:nvSpPr>
            <p:spPr>
              <a:xfrm>
                <a:off x="18381097" y="8679160"/>
                <a:ext cx="373766" cy="233604"/>
              </a:xfrm>
              <a:custGeom>
                <a:avLst/>
                <a:gdLst>
                  <a:gd name="connsiteX0" fmla="*/ 264743 w 272929"/>
                  <a:gd name="connsiteY0" fmla="*/ 81964 h 170580"/>
                  <a:gd name="connsiteX1" fmla="*/ 179111 w 272929"/>
                  <a:gd name="connsiteY1" fmla="*/ 32495 h 170580"/>
                  <a:gd name="connsiteX2" fmla="*/ 122137 w 272929"/>
                  <a:gd name="connsiteY2" fmla="*/ 32495 h 170580"/>
                  <a:gd name="connsiteX3" fmla="*/ 37188 w 272929"/>
                  <a:gd name="connsiteY3" fmla="*/ 81964 h 170580"/>
                  <a:gd name="connsiteX4" fmla="*/ 37530 w 272929"/>
                  <a:gd name="connsiteY4" fmla="*/ 115057 h 170580"/>
                  <a:gd name="connsiteX5" fmla="*/ 123160 w 272929"/>
                  <a:gd name="connsiteY5" fmla="*/ 164525 h 170580"/>
                  <a:gd name="connsiteX6" fmla="*/ 180135 w 272929"/>
                  <a:gd name="connsiteY6" fmla="*/ 164525 h 170580"/>
                  <a:gd name="connsiteX7" fmla="*/ 265084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1" y="32495"/>
                    </a:lnTo>
                    <a:cubicBezTo>
                      <a:pt x="163418" y="23284"/>
                      <a:pt x="138172" y="23284"/>
                      <a:pt x="122137" y="32495"/>
                    </a:cubicBezTo>
                    <a:lnTo>
                      <a:pt x="37188" y="81964"/>
                    </a:lnTo>
                    <a:cubicBezTo>
                      <a:pt x="21495" y="91175"/>
                      <a:pt x="21835" y="105846"/>
                      <a:pt x="37530" y="115057"/>
                    </a:cubicBezTo>
                    <a:lnTo>
                      <a:pt x="123160" y="164525"/>
                    </a:lnTo>
                    <a:cubicBezTo>
                      <a:pt x="139195" y="173737"/>
                      <a:pt x="164442" y="173737"/>
                      <a:pt x="180135" y="164525"/>
                    </a:cubicBezTo>
                    <a:lnTo>
                      <a:pt x="265084" y="115057"/>
                    </a:lnTo>
                    <a:cubicBezTo>
                      <a:pt x="280777" y="105846"/>
                      <a:pt x="280437" y="91175"/>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70" name="Freeform: Shape 31">
                <a:extLst>
                  <a:ext uri="{FF2B5EF4-FFF2-40B4-BE49-F238E27FC236}">
                    <a16:creationId xmlns:a16="http://schemas.microsoft.com/office/drawing/2014/main" id="{0EC27BE5-E2CD-21E5-2768-9101A2379CCE}"/>
                  </a:ext>
                </a:extLst>
              </p:cNvPr>
              <p:cNvSpPr/>
              <p:nvPr/>
            </p:nvSpPr>
            <p:spPr>
              <a:xfrm>
                <a:off x="18609561" y="8811381"/>
                <a:ext cx="373766" cy="233604"/>
              </a:xfrm>
              <a:custGeom>
                <a:avLst/>
                <a:gdLst>
                  <a:gd name="connsiteX0" fmla="*/ 265084 w 272929"/>
                  <a:gd name="connsiteY0" fmla="*/ 81964 h 170580"/>
                  <a:gd name="connsiteX1" fmla="*/ 179111 w 272929"/>
                  <a:gd name="connsiteY1" fmla="*/ 32496 h 170580"/>
                  <a:gd name="connsiteX2" fmla="*/ 122138 w 272929"/>
                  <a:gd name="connsiteY2" fmla="*/ 32496 h 170580"/>
                  <a:gd name="connsiteX3" fmla="*/ 37188 w 272929"/>
                  <a:gd name="connsiteY3" fmla="*/ 81964 h 170580"/>
                  <a:gd name="connsiteX4" fmla="*/ 37529 w 272929"/>
                  <a:gd name="connsiteY4" fmla="*/ 115057 h 170580"/>
                  <a:gd name="connsiteX5" fmla="*/ 123503 w 272929"/>
                  <a:gd name="connsiteY5" fmla="*/ 164526 h 170580"/>
                  <a:gd name="connsiteX6" fmla="*/ 180134 w 272929"/>
                  <a:gd name="connsiteY6" fmla="*/ 164526 h 170580"/>
                  <a:gd name="connsiteX7" fmla="*/ 265084 w 272929"/>
                  <a:gd name="connsiteY7" fmla="*/ 115057 h 170580"/>
                  <a:gd name="connsiteX8" fmla="*/ 265084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4"/>
                    </a:moveTo>
                    <a:lnTo>
                      <a:pt x="179111" y="32496"/>
                    </a:lnTo>
                    <a:cubicBezTo>
                      <a:pt x="163418" y="23284"/>
                      <a:pt x="138172" y="23284"/>
                      <a:pt x="122138" y="32496"/>
                    </a:cubicBezTo>
                    <a:lnTo>
                      <a:pt x="37188" y="81964"/>
                    </a:lnTo>
                    <a:cubicBezTo>
                      <a:pt x="21494" y="91176"/>
                      <a:pt x="21836" y="105846"/>
                      <a:pt x="37529" y="115057"/>
                    </a:cubicBezTo>
                    <a:lnTo>
                      <a:pt x="123503" y="164526"/>
                    </a:lnTo>
                    <a:cubicBezTo>
                      <a:pt x="139196" y="173737"/>
                      <a:pt x="164441" y="173396"/>
                      <a:pt x="180134" y="164526"/>
                    </a:cubicBezTo>
                    <a:lnTo>
                      <a:pt x="265084" y="115057"/>
                    </a:lnTo>
                    <a:cubicBezTo>
                      <a:pt x="280778" y="105846"/>
                      <a:pt x="280778" y="91176"/>
                      <a:pt x="2650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71" name="Freeform: Shape 32">
                <a:extLst>
                  <a:ext uri="{FF2B5EF4-FFF2-40B4-BE49-F238E27FC236}">
                    <a16:creationId xmlns:a16="http://schemas.microsoft.com/office/drawing/2014/main" id="{66AFA46C-0FD3-54DD-6189-E4A80986A170}"/>
                  </a:ext>
                </a:extLst>
              </p:cNvPr>
              <p:cNvSpPr/>
              <p:nvPr/>
            </p:nvSpPr>
            <p:spPr>
              <a:xfrm>
                <a:off x="18838492" y="8943601"/>
                <a:ext cx="373766" cy="233604"/>
              </a:xfrm>
              <a:custGeom>
                <a:avLst/>
                <a:gdLst>
                  <a:gd name="connsiteX0" fmla="*/ 265084 w 272929"/>
                  <a:gd name="connsiteY0" fmla="*/ 81964 h 170580"/>
                  <a:gd name="connsiteX1" fmla="*/ 179112 w 272929"/>
                  <a:gd name="connsiteY1" fmla="*/ 32495 h 170580"/>
                  <a:gd name="connsiteX2" fmla="*/ 122137 w 272929"/>
                  <a:gd name="connsiteY2" fmla="*/ 32495 h 170580"/>
                  <a:gd name="connsiteX3" fmla="*/ 37189 w 272929"/>
                  <a:gd name="connsiteY3" fmla="*/ 81964 h 170580"/>
                  <a:gd name="connsiteX4" fmla="*/ 37529 w 272929"/>
                  <a:gd name="connsiteY4" fmla="*/ 115057 h 170580"/>
                  <a:gd name="connsiteX5" fmla="*/ 123502 w 272929"/>
                  <a:gd name="connsiteY5" fmla="*/ 164525 h 170580"/>
                  <a:gd name="connsiteX6" fmla="*/ 180476 w 272929"/>
                  <a:gd name="connsiteY6" fmla="*/ 164525 h 170580"/>
                  <a:gd name="connsiteX7" fmla="*/ 265426 w 272929"/>
                  <a:gd name="connsiteY7" fmla="*/ 115057 h 170580"/>
                  <a:gd name="connsiteX8" fmla="*/ 265084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4"/>
                    </a:moveTo>
                    <a:lnTo>
                      <a:pt x="179112" y="32495"/>
                    </a:lnTo>
                    <a:cubicBezTo>
                      <a:pt x="163418" y="23284"/>
                      <a:pt x="138172" y="23284"/>
                      <a:pt x="122137" y="32495"/>
                    </a:cubicBezTo>
                    <a:lnTo>
                      <a:pt x="37189" y="81964"/>
                    </a:lnTo>
                    <a:cubicBezTo>
                      <a:pt x="21494" y="91175"/>
                      <a:pt x="21836" y="105845"/>
                      <a:pt x="37529" y="115057"/>
                    </a:cubicBezTo>
                    <a:lnTo>
                      <a:pt x="123502" y="164525"/>
                    </a:lnTo>
                    <a:cubicBezTo>
                      <a:pt x="139196" y="173737"/>
                      <a:pt x="164783" y="173737"/>
                      <a:pt x="180476" y="164525"/>
                    </a:cubicBezTo>
                    <a:lnTo>
                      <a:pt x="265426" y="115057"/>
                    </a:lnTo>
                    <a:cubicBezTo>
                      <a:pt x="281119" y="105845"/>
                      <a:pt x="280777" y="91175"/>
                      <a:pt x="2650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72" name="Freeform: Shape 33">
                <a:extLst>
                  <a:ext uri="{FF2B5EF4-FFF2-40B4-BE49-F238E27FC236}">
                    <a16:creationId xmlns:a16="http://schemas.microsoft.com/office/drawing/2014/main" id="{5A84C104-BFC1-1F69-A48F-0054F1FCF307}"/>
                  </a:ext>
                </a:extLst>
              </p:cNvPr>
              <p:cNvSpPr/>
              <p:nvPr/>
            </p:nvSpPr>
            <p:spPr>
              <a:xfrm>
                <a:off x="19067425" y="9075821"/>
                <a:ext cx="373766" cy="233604"/>
              </a:xfrm>
              <a:custGeom>
                <a:avLst/>
                <a:gdLst>
                  <a:gd name="connsiteX0" fmla="*/ 265084 w 272929"/>
                  <a:gd name="connsiteY0" fmla="*/ 81964 h 170580"/>
                  <a:gd name="connsiteX1" fmla="*/ 179111 w 272929"/>
                  <a:gd name="connsiteY1" fmla="*/ 32496 h 170580"/>
                  <a:gd name="connsiteX2" fmla="*/ 122137 w 272929"/>
                  <a:gd name="connsiteY2" fmla="*/ 32496 h 170580"/>
                  <a:gd name="connsiteX3" fmla="*/ 37188 w 272929"/>
                  <a:gd name="connsiteY3" fmla="*/ 81964 h 170580"/>
                  <a:gd name="connsiteX4" fmla="*/ 37530 w 272929"/>
                  <a:gd name="connsiteY4" fmla="*/ 115057 h 170580"/>
                  <a:gd name="connsiteX5" fmla="*/ 123502 w 272929"/>
                  <a:gd name="connsiteY5" fmla="*/ 164526 h 170580"/>
                  <a:gd name="connsiteX6" fmla="*/ 180475 w 272929"/>
                  <a:gd name="connsiteY6" fmla="*/ 164526 h 170580"/>
                  <a:gd name="connsiteX7" fmla="*/ 265425 w 272929"/>
                  <a:gd name="connsiteY7" fmla="*/ 115057 h 170580"/>
                  <a:gd name="connsiteX8" fmla="*/ 265084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4"/>
                    </a:moveTo>
                    <a:lnTo>
                      <a:pt x="179111" y="32496"/>
                    </a:lnTo>
                    <a:cubicBezTo>
                      <a:pt x="163417" y="23284"/>
                      <a:pt x="138172" y="23284"/>
                      <a:pt x="122137" y="32496"/>
                    </a:cubicBezTo>
                    <a:lnTo>
                      <a:pt x="37188" y="81964"/>
                    </a:lnTo>
                    <a:cubicBezTo>
                      <a:pt x="21495" y="91176"/>
                      <a:pt x="21835" y="105846"/>
                      <a:pt x="37530" y="115057"/>
                    </a:cubicBezTo>
                    <a:lnTo>
                      <a:pt x="123502" y="164526"/>
                    </a:lnTo>
                    <a:cubicBezTo>
                      <a:pt x="139195" y="173737"/>
                      <a:pt x="164782" y="173737"/>
                      <a:pt x="180475" y="164526"/>
                    </a:cubicBezTo>
                    <a:lnTo>
                      <a:pt x="265425" y="115057"/>
                    </a:lnTo>
                    <a:cubicBezTo>
                      <a:pt x="280777" y="105504"/>
                      <a:pt x="280777" y="90835"/>
                      <a:pt x="2650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73" name="Freeform: Shape 34">
                <a:extLst>
                  <a:ext uri="{FF2B5EF4-FFF2-40B4-BE49-F238E27FC236}">
                    <a16:creationId xmlns:a16="http://schemas.microsoft.com/office/drawing/2014/main" id="{B50A0D21-99D0-D6B1-D160-4143D3EAE565}"/>
                  </a:ext>
                </a:extLst>
              </p:cNvPr>
              <p:cNvSpPr/>
              <p:nvPr/>
            </p:nvSpPr>
            <p:spPr>
              <a:xfrm>
                <a:off x="19295889" y="9207573"/>
                <a:ext cx="373766" cy="233604"/>
              </a:xfrm>
              <a:custGeom>
                <a:avLst/>
                <a:gdLst>
                  <a:gd name="connsiteX0" fmla="*/ 265084 w 272929"/>
                  <a:gd name="connsiteY0" fmla="*/ 81964 h 170580"/>
                  <a:gd name="connsiteX1" fmla="*/ 179111 w 272929"/>
                  <a:gd name="connsiteY1" fmla="*/ 32495 h 170580"/>
                  <a:gd name="connsiteX2" fmla="*/ 122138 w 272929"/>
                  <a:gd name="connsiteY2" fmla="*/ 32495 h 170580"/>
                  <a:gd name="connsiteX3" fmla="*/ 37188 w 272929"/>
                  <a:gd name="connsiteY3" fmla="*/ 81964 h 170580"/>
                  <a:gd name="connsiteX4" fmla="*/ 37529 w 272929"/>
                  <a:gd name="connsiteY4" fmla="*/ 115057 h 170580"/>
                  <a:gd name="connsiteX5" fmla="*/ 123502 w 272929"/>
                  <a:gd name="connsiteY5" fmla="*/ 164526 h 170580"/>
                  <a:gd name="connsiteX6" fmla="*/ 180476 w 272929"/>
                  <a:gd name="connsiteY6" fmla="*/ 164526 h 170580"/>
                  <a:gd name="connsiteX7" fmla="*/ 265425 w 272929"/>
                  <a:gd name="connsiteY7" fmla="*/ 115057 h 170580"/>
                  <a:gd name="connsiteX8" fmla="*/ 265084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4"/>
                    </a:moveTo>
                    <a:lnTo>
                      <a:pt x="179111" y="32495"/>
                    </a:lnTo>
                    <a:cubicBezTo>
                      <a:pt x="163418" y="23284"/>
                      <a:pt x="138172" y="23284"/>
                      <a:pt x="122138" y="32495"/>
                    </a:cubicBezTo>
                    <a:lnTo>
                      <a:pt x="37188" y="81964"/>
                    </a:lnTo>
                    <a:cubicBezTo>
                      <a:pt x="21494" y="91175"/>
                      <a:pt x="21836" y="105846"/>
                      <a:pt x="37529" y="115057"/>
                    </a:cubicBezTo>
                    <a:lnTo>
                      <a:pt x="123502" y="164526"/>
                    </a:lnTo>
                    <a:cubicBezTo>
                      <a:pt x="139196" y="173737"/>
                      <a:pt x="164783" y="173737"/>
                      <a:pt x="180476" y="164526"/>
                    </a:cubicBezTo>
                    <a:lnTo>
                      <a:pt x="265425" y="115057"/>
                    </a:lnTo>
                    <a:cubicBezTo>
                      <a:pt x="281119" y="105846"/>
                      <a:pt x="280778" y="91175"/>
                      <a:pt x="2650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74" name="Freeform: Shape 35">
                <a:extLst>
                  <a:ext uri="{FF2B5EF4-FFF2-40B4-BE49-F238E27FC236}">
                    <a16:creationId xmlns:a16="http://schemas.microsoft.com/office/drawing/2014/main" id="{1D5CC541-E3D1-E68B-D316-403CE16BFE75}"/>
                  </a:ext>
                </a:extLst>
              </p:cNvPr>
              <p:cNvSpPr/>
              <p:nvPr/>
            </p:nvSpPr>
            <p:spPr>
              <a:xfrm>
                <a:off x="19524822" y="9339793"/>
                <a:ext cx="373766" cy="233604"/>
              </a:xfrm>
              <a:custGeom>
                <a:avLst/>
                <a:gdLst>
                  <a:gd name="connsiteX0" fmla="*/ 265084 w 272929"/>
                  <a:gd name="connsiteY0" fmla="*/ 81964 h 170580"/>
                  <a:gd name="connsiteX1" fmla="*/ 179111 w 272929"/>
                  <a:gd name="connsiteY1" fmla="*/ 32496 h 170580"/>
                  <a:gd name="connsiteX2" fmla="*/ 122137 w 272929"/>
                  <a:gd name="connsiteY2" fmla="*/ 32496 h 170580"/>
                  <a:gd name="connsiteX3" fmla="*/ 37189 w 272929"/>
                  <a:gd name="connsiteY3" fmla="*/ 81964 h 170580"/>
                  <a:gd name="connsiteX4" fmla="*/ 37529 w 272929"/>
                  <a:gd name="connsiteY4" fmla="*/ 115057 h 170580"/>
                  <a:gd name="connsiteX5" fmla="*/ 123502 w 272929"/>
                  <a:gd name="connsiteY5" fmla="*/ 164526 h 170580"/>
                  <a:gd name="connsiteX6" fmla="*/ 180476 w 272929"/>
                  <a:gd name="connsiteY6" fmla="*/ 164526 h 170580"/>
                  <a:gd name="connsiteX7" fmla="*/ 265426 w 272929"/>
                  <a:gd name="connsiteY7" fmla="*/ 115057 h 170580"/>
                  <a:gd name="connsiteX8" fmla="*/ 265084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4"/>
                    </a:moveTo>
                    <a:lnTo>
                      <a:pt x="179111" y="32496"/>
                    </a:lnTo>
                    <a:cubicBezTo>
                      <a:pt x="163418" y="23284"/>
                      <a:pt x="138172" y="23284"/>
                      <a:pt x="122137" y="32496"/>
                    </a:cubicBezTo>
                    <a:lnTo>
                      <a:pt x="37189" y="81964"/>
                    </a:lnTo>
                    <a:cubicBezTo>
                      <a:pt x="21494" y="91176"/>
                      <a:pt x="21836" y="105846"/>
                      <a:pt x="37529" y="115057"/>
                    </a:cubicBezTo>
                    <a:lnTo>
                      <a:pt x="123502" y="164526"/>
                    </a:lnTo>
                    <a:cubicBezTo>
                      <a:pt x="139196" y="173737"/>
                      <a:pt x="164783" y="173737"/>
                      <a:pt x="180476" y="164526"/>
                    </a:cubicBezTo>
                    <a:lnTo>
                      <a:pt x="265426" y="115057"/>
                    </a:lnTo>
                    <a:cubicBezTo>
                      <a:pt x="281119" y="105846"/>
                      <a:pt x="280777" y="91176"/>
                      <a:pt x="2650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75" name="Freeform: Shape 36">
                <a:extLst>
                  <a:ext uri="{FF2B5EF4-FFF2-40B4-BE49-F238E27FC236}">
                    <a16:creationId xmlns:a16="http://schemas.microsoft.com/office/drawing/2014/main" id="{3115BAE3-12BE-E7FA-5FF4-ADC04A03841B}"/>
                  </a:ext>
                </a:extLst>
              </p:cNvPr>
              <p:cNvSpPr/>
              <p:nvPr/>
            </p:nvSpPr>
            <p:spPr>
              <a:xfrm>
                <a:off x="19753753" y="9472013"/>
                <a:ext cx="513929" cy="327045"/>
              </a:xfrm>
              <a:custGeom>
                <a:avLst/>
                <a:gdLst>
                  <a:gd name="connsiteX0" fmla="*/ 347646 w 375277"/>
                  <a:gd name="connsiteY0" fmla="*/ 129727 h 238813"/>
                  <a:gd name="connsiteX1" fmla="*/ 179112 w 375277"/>
                  <a:gd name="connsiteY1" fmla="*/ 32495 h 238813"/>
                  <a:gd name="connsiteX2" fmla="*/ 122137 w 375277"/>
                  <a:gd name="connsiteY2" fmla="*/ 32495 h 238813"/>
                  <a:gd name="connsiteX3" fmla="*/ 37188 w 375277"/>
                  <a:gd name="connsiteY3" fmla="*/ 81964 h 238813"/>
                  <a:gd name="connsiteX4" fmla="*/ 37529 w 375277"/>
                  <a:gd name="connsiteY4" fmla="*/ 115057 h 238813"/>
                  <a:gd name="connsiteX5" fmla="*/ 206063 w 375277"/>
                  <a:gd name="connsiteY5" fmla="*/ 212288 h 238813"/>
                  <a:gd name="connsiteX6" fmla="*/ 263037 w 375277"/>
                  <a:gd name="connsiteY6" fmla="*/ 212288 h 238813"/>
                  <a:gd name="connsiteX7" fmla="*/ 347986 w 375277"/>
                  <a:gd name="connsiteY7" fmla="*/ 162819 h 238813"/>
                  <a:gd name="connsiteX8" fmla="*/ 347646 w 375277"/>
                  <a:gd name="connsiteY8" fmla="*/ 129727 h 238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5277" h="238813">
                    <a:moveTo>
                      <a:pt x="347646" y="129727"/>
                    </a:moveTo>
                    <a:lnTo>
                      <a:pt x="179112" y="32495"/>
                    </a:lnTo>
                    <a:cubicBezTo>
                      <a:pt x="163417" y="23284"/>
                      <a:pt x="138172" y="23284"/>
                      <a:pt x="122137" y="32495"/>
                    </a:cubicBezTo>
                    <a:lnTo>
                      <a:pt x="37188" y="81964"/>
                    </a:lnTo>
                    <a:cubicBezTo>
                      <a:pt x="21495" y="91175"/>
                      <a:pt x="21835" y="105845"/>
                      <a:pt x="37529" y="115057"/>
                    </a:cubicBezTo>
                    <a:lnTo>
                      <a:pt x="206063" y="212288"/>
                    </a:lnTo>
                    <a:cubicBezTo>
                      <a:pt x="221757" y="221499"/>
                      <a:pt x="247344" y="221499"/>
                      <a:pt x="263037" y="212288"/>
                    </a:cubicBezTo>
                    <a:lnTo>
                      <a:pt x="347986" y="162819"/>
                    </a:lnTo>
                    <a:cubicBezTo>
                      <a:pt x="363680" y="153608"/>
                      <a:pt x="363339" y="138938"/>
                      <a:pt x="347646" y="129727"/>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76" name="Freeform: Shape 37">
                <a:extLst>
                  <a:ext uri="{FF2B5EF4-FFF2-40B4-BE49-F238E27FC236}">
                    <a16:creationId xmlns:a16="http://schemas.microsoft.com/office/drawing/2014/main" id="{173746CB-13FF-AD13-E17E-1129907EE215}"/>
                  </a:ext>
                </a:extLst>
              </p:cNvPr>
              <p:cNvSpPr/>
              <p:nvPr/>
            </p:nvSpPr>
            <p:spPr>
              <a:xfrm>
                <a:off x="19646589" y="9665436"/>
                <a:ext cx="373766" cy="233604"/>
              </a:xfrm>
              <a:custGeom>
                <a:avLst/>
                <a:gdLst>
                  <a:gd name="connsiteX0" fmla="*/ 264870 w 272929"/>
                  <a:gd name="connsiteY0" fmla="*/ 81964 h 170580"/>
                  <a:gd name="connsiteX1" fmla="*/ 179238 w 272929"/>
                  <a:gd name="connsiteY1" fmla="*/ 32496 h 170580"/>
                  <a:gd name="connsiteX2" fmla="*/ 122264 w 272929"/>
                  <a:gd name="connsiteY2" fmla="*/ 32496 h 170580"/>
                  <a:gd name="connsiteX3" fmla="*/ 37315 w 272929"/>
                  <a:gd name="connsiteY3" fmla="*/ 81964 h 170580"/>
                  <a:gd name="connsiteX4" fmla="*/ 37656 w 272929"/>
                  <a:gd name="connsiteY4" fmla="*/ 115057 h 170580"/>
                  <a:gd name="connsiteX5" fmla="*/ 123287 w 272929"/>
                  <a:gd name="connsiteY5" fmla="*/ 164526 h 170580"/>
                  <a:gd name="connsiteX6" fmla="*/ 180261 w 272929"/>
                  <a:gd name="connsiteY6" fmla="*/ 164526 h 170580"/>
                  <a:gd name="connsiteX7" fmla="*/ 265210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8" y="32496"/>
                    </a:lnTo>
                    <a:cubicBezTo>
                      <a:pt x="163203" y="23284"/>
                      <a:pt x="138298" y="23284"/>
                      <a:pt x="122264" y="32496"/>
                    </a:cubicBezTo>
                    <a:lnTo>
                      <a:pt x="37315" y="81964"/>
                    </a:lnTo>
                    <a:cubicBezTo>
                      <a:pt x="21622" y="91176"/>
                      <a:pt x="21622" y="105846"/>
                      <a:pt x="37656" y="115057"/>
                    </a:cubicBezTo>
                    <a:lnTo>
                      <a:pt x="123287" y="164526"/>
                    </a:lnTo>
                    <a:cubicBezTo>
                      <a:pt x="138981" y="173737"/>
                      <a:pt x="164568" y="173737"/>
                      <a:pt x="180261" y="164526"/>
                    </a:cubicBezTo>
                    <a:lnTo>
                      <a:pt x="265210" y="115057"/>
                    </a:lnTo>
                    <a:cubicBezTo>
                      <a:pt x="280905" y="105846"/>
                      <a:pt x="280563" y="91176"/>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77" name="Freeform: Shape 38">
                <a:extLst>
                  <a:ext uri="{FF2B5EF4-FFF2-40B4-BE49-F238E27FC236}">
                    <a16:creationId xmlns:a16="http://schemas.microsoft.com/office/drawing/2014/main" id="{57AD698D-B357-A1FF-0E7B-1D90D8102569}"/>
                  </a:ext>
                </a:extLst>
              </p:cNvPr>
              <p:cNvSpPr/>
              <p:nvPr/>
            </p:nvSpPr>
            <p:spPr>
              <a:xfrm>
                <a:off x="19418124" y="9533684"/>
                <a:ext cx="373766" cy="233604"/>
              </a:xfrm>
              <a:custGeom>
                <a:avLst/>
                <a:gdLst>
                  <a:gd name="connsiteX0" fmla="*/ 264870 w 272929"/>
                  <a:gd name="connsiteY0" fmla="*/ 81964 h 170580"/>
                  <a:gd name="connsiteX1" fmla="*/ 179238 w 272929"/>
                  <a:gd name="connsiteY1" fmla="*/ 32495 h 170580"/>
                  <a:gd name="connsiteX2" fmla="*/ 122264 w 272929"/>
                  <a:gd name="connsiteY2" fmla="*/ 32495 h 170580"/>
                  <a:gd name="connsiteX3" fmla="*/ 37316 w 272929"/>
                  <a:gd name="connsiteY3" fmla="*/ 81964 h 170580"/>
                  <a:gd name="connsiteX4" fmla="*/ 37656 w 272929"/>
                  <a:gd name="connsiteY4" fmla="*/ 115057 h 170580"/>
                  <a:gd name="connsiteX5" fmla="*/ 123288 w 272929"/>
                  <a:gd name="connsiteY5" fmla="*/ 164525 h 170580"/>
                  <a:gd name="connsiteX6" fmla="*/ 180261 w 272929"/>
                  <a:gd name="connsiteY6" fmla="*/ 164525 h 170580"/>
                  <a:gd name="connsiteX7" fmla="*/ 265211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8" y="32495"/>
                    </a:lnTo>
                    <a:cubicBezTo>
                      <a:pt x="163203" y="23284"/>
                      <a:pt x="138299" y="23284"/>
                      <a:pt x="122264" y="32495"/>
                    </a:cubicBezTo>
                    <a:lnTo>
                      <a:pt x="37316" y="81964"/>
                    </a:lnTo>
                    <a:cubicBezTo>
                      <a:pt x="21621" y="91175"/>
                      <a:pt x="21621" y="105845"/>
                      <a:pt x="37656" y="115057"/>
                    </a:cubicBezTo>
                    <a:lnTo>
                      <a:pt x="123288" y="164525"/>
                    </a:lnTo>
                    <a:cubicBezTo>
                      <a:pt x="138981" y="173737"/>
                      <a:pt x="164568" y="173737"/>
                      <a:pt x="180261" y="164525"/>
                    </a:cubicBezTo>
                    <a:lnTo>
                      <a:pt x="265211" y="115057"/>
                    </a:lnTo>
                    <a:cubicBezTo>
                      <a:pt x="280904" y="105504"/>
                      <a:pt x="280563" y="90834"/>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78" name="Freeform: Shape 39">
                <a:extLst>
                  <a:ext uri="{FF2B5EF4-FFF2-40B4-BE49-F238E27FC236}">
                    <a16:creationId xmlns:a16="http://schemas.microsoft.com/office/drawing/2014/main" id="{6B2D66C4-D374-2D26-820A-1ED84453ACB4}"/>
                  </a:ext>
                </a:extLst>
              </p:cNvPr>
              <p:cNvSpPr/>
              <p:nvPr/>
            </p:nvSpPr>
            <p:spPr>
              <a:xfrm>
                <a:off x="19189192" y="9401464"/>
                <a:ext cx="373766" cy="233604"/>
              </a:xfrm>
              <a:custGeom>
                <a:avLst/>
                <a:gdLst>
                  <a:gd name="connsiteX0" fmla="*/ 264870 w 272929"/>
                  <a:gd name="connsiteY0" fmla="*/ 81964 h 170580"/>
                  <a:gd name="connsiteX1" fmla="*/ 179238 w 272929"/>
                  <a:gd name="connsiteY1" fmla="*/ 32496 h 170580"/>
                  <a:gd name="connsiteX2" fmla="*/ 122265 w 272929"/>
                  <a:gd name="connsiteY2" fmla="*/ 32496 h 170580"/>
                  <a:gd name="connsiteX3" fmla="*/ 37315 w 272929"/>
                  <a:gd name="connsiteY3" fmla="*/ 81964 h 170580"/>
                  <a:gd name="connsiteX4" fmla="*/ 37656 w 272929"/>
                  <a:gd name="connsiteY4" fmla="*/ 115057 h 170580"/>
                  <a:gd name="connsiteX5" fmla="*/ 123288 w 272929"/>
                  <a:gd name="connsiteY5" fmla="*/ 164526 h 170580"/>
                  <a:gd name="connsiteX6" fmla="*/ 180261 w 272929"/>
                  <a:gd name="connsiteY6" fmla="*/ 164526 h 170580"/>
                  <a:gd name="connsiteX7" fmla="*/ 265211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8" y="32496"/>
                    </a:lnTo>
                    <a:cubicBezTo>
                      <a:pt x="163203" y="23284"/>
                      <a:pt x="138299" y="23284"/>
                      <a:pt x="122265" y="32496"/>
                    </a:cubicBezTo>
                    <a:lnTo>
                      <a:pt x="37315" y="81964"/>
                    </a:lnTo>
                    <a:cubicBezTo>
                      <a:pt x="21622" y="91176"/>
                      <a:pt x="21622" y="105846"/>
                      <a:pt x="37656" y="115057"/>
                    </a:cubicBezTo>
                    <a:lnTo>
                      <a:pt x="123288" y="164526"/>
                    </a:lnTo>
                    <a:cubicBezTo>
                      <a:pt x="138981" y="173737"/>
                      <a:pt x="164568" y="173737"/>
                      <a:pt x="180261" y="164526"/>
                    </a:cubicBezTo>
                    <a:lnTo>
                      <a:pt x="265211" y="115057"/>
                    </a:lnTo>
                    <a:cubicBezTo>
                      <a:pt x="280905" y="105504"/>
                      <a:pt x="280563" y="90835"/>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79" name="Freeform: Shape 40">
                <a:extLst>
                  <a:ext uri="{FF2B5EF4-FFF2-40B4-BE49-F238E27FC236}">
                    <a16:creationId xmlns:a16="http://schemas.microsoft.com/office/drawing/2014/main" id="{251A6393-F8B5-2495-9200-B717D1AA5B76}"/>
                  </a:ext>
                </a:extLst>
              </p:cNvPr>
              <p:cNvSpPr/>
              <p:nvPr/>
            </p:nvSpPr>
            <p:spPr>
              <a:xfrm>
                <a:off x="18960261" y="9269245"/>
                <a:ext cx="373766" cy="233604"/>
              </a:xfrm>
              <a:custGeom>
                <a:avLst/>
                <a:gdLst>
                  <a:gd name="connsiteX0" fmla="*/ 264870 w 272929"/>
                  <a:gd name="connsiteY0" fmla="*/ 81964 h 170580"/>
                  <a:gd name="connsiteX1" fmla="*/ 179238 w 272929"/>
                  <a:gd name="connsiteY1" fmla="*/ 32495 h 170580"/>
                  <a:gd name="connsiteX2" fmla="*/ 122264 w 272929"/>
                  <a:gd name="connsiteY2" fmla="*/ 32495 h 170580"/>
                  <a:gd name="connsiteX3" fmla="*/ 37315 w 272929"/>
                  <a:gd name="connsiteY3" fmla="*/ 81964 h 170580"/>
                  <a:gd name="connsiteX4" fmla="*/ 37656 w 272929"/>
                  <a:gd name="connsiteY4" fmla="*/ 115057 h 170580"/>
                  <a:gd name="connsiteX5" fmla="*/ 123288 w 272929"/>
                  <a:gd name="connsiteY5" fmla="*/ 164525 h 170580"/>
                  <a:gd name="connsiteX6" fmla="*/ 180261 w 272929"/>
                  <a:gd name="connsiteY6" fmla="*/ 164525 h 170580"/>
                  <a:gd name="connsiteX7" fmla="*/ 265210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8" y="32495"/>
                    </a:lnTo>
                    <a:cubicBezTo>
                      <a:pt x="163203" y="23284"/>
                      <a:pt x="138298" y="23284"/>
                      <a:pt x="122264" y="32495"/>
                    </a:cubicBezTo>
                    <a:lnTo>
                      <a:pt x="37315" y="81964"/>
                    </a:lnTo>
                    <a:cubicBezTo>
                      <a:pt x="21622" y="91175"/>
                      <a:pt x="21622" y="105845"/>
                      <a:pt x="37656" y="115057"/>
                    </a:cubicBezTo>
                    <a:lnTo>
                      <a:pt x="123288" y="164525"/>
                    </a:lnTo>
                    <a:cubicBezTo>
                      <a:pt x="138981" y="173737"/>
                      <a:pt x="164568" y="173737"/>
                      <a:pt x="180261" y="164525"/>
                    </a:cubicBezTo>
                    <a:lnTo>
                      <a:pt x="265210" y="115057"/>
                    </a:lnTo>
                    <a:cubicBezTo>
                      <a:pt x="280905" y="105845"/>
                      <a:pt x="280563" y="91175"/>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80" name="Freeform: Shape 41">
                <a:extLst>
                  <a:ext uri="{FF2B5EF4-FFF2-40B4-BE49-F238E27FC236}">
                    <a16:creationId xmlns:a16="http://schemas.microsoft.com/office/drawing/2014/main" id="{D503A077-9CD6-959A-DCDD-6A93A3C48F45}"/>
                  </a:ext>
                </a:extLst>
              </p:cNvPr>
              <p:cNvSpPr/>
              <p:nvPr/>
            </p:nvSpPr>
            <p:spPr>
              <a:xfrm>
                <a:off x="18731795" y="9137025"/>
                <a:ext cx="373766" cy="233604"/>
              </a:xfrm>
              <a:custGeom>
                <a:avLst/>
                <a:gdLst>
                  <a:gd name="connsiteX0" fmla="*/ 264870 w 272929"/>
                  <a:gd name="connsiteY0" fmla="*/ 81964 h 170580"/>
                  <a:gd name="connsiteX1" fmla="*/ 179239 w 272929"/>
                  <a:gd name="connsiteY1" fmla="*/ 32496 h 170580"/>
                  <a:gd name="connsiteX2" fmla="*/ 122264 w 272929"/>
                  <a:gd name="connsiteY2" fmla="*/ 32496 h 170580"/>
                  <a:gd name="connsiteX3" fmla="*/ 37316 w 272929"/>
                  <a:gd name="connsiteY3" fmla="*/ 81964 h 170580"/>
                  <a:gd name="connsiteX4" fmla="*/ 37656 w 272929"/>
                  <a:gd name="connsiteY4" fmla="*/ 115057 h 170580"/>
                  <a:gd name="connsiteX5" fmla="*/ 123288 w 272929"/>
                  <a:gd name="connsiteY5" fmla="*/ 164526 h 170580"/>
                  <a:gd name="connsiteX6" fmla="*/ 180262 w 272929"/>
                  <a:gd name="connsiteY6" fmla="*/ 164526 h 170580"/>
                  <a:gd name="connsiteX7" fmla="*/ 265211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9" y="32496"/>
                    </a:lnTo>
                    <a:cubicBezTo>
                      <a:pt x="163204" y="23284"/>
                      <a:pt x="138299" y="23284"/>
                      <a:pt x="122264" y="32496"/>
                    </a:cubicBezTo>
                    <a:lnTo>
                      <a:pt x="37316" y="81964"/>
                    </a:lnTo>
                    <a:cubicBezTo>
                      <a:pt x="21621" y="91176"/>
                      <a:pt x="21621" y="105846"/>
                      <a:pt x="37656" y="115057"/>
                    </a:cubicBezTo>
                    <a:lnTo>
                      <a:pt x="123288" y="164526"/>
                    </a:lnTo>
                    <a:cubicBezTo>
                      <a:pt x="138981" y="173737"/>
                      <a:pt x="164568" y="173737"/>
                      <a:pt x="180262" y="164526"/>
                    </a:cubicBezTo>
                    <a:lnTo>
                      <a:pt x="265211" y="115057"/>
                    </a:lnTo>
                    <a:cubicBezTo>
                      <a:pt x="280563" y="105846"/>
                      <a:pt x="280563" y="91176"/>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81" name="Freeform: Shape 42">
                <a:extLst>
                  <a:ext uri="{FF2B5EF4-FFF2-40B4-BE49-F238E27FC236}">
                    <a16:creationId xmlns:a16="http://schemas.microsoft.com/office/drawing/2014/main" id="{B04F31E9-AAB0-95A7-3355-030742290B14}"/>
                  </a:ext>
                </a:extLst>
              </p:cNvPr>
              <p:cNvSpPr/>
              <p:nvPr/>
            </p:nvSpPr>
            <p:spPr>
              <a:xfrm>
                <a:off x="18502864" y="9005273"/>
                <a:ext cx="373766" cy="233604"/>
              </a:xfrm>
              <a:custGeom>
                <a:avLst/>
                <a:gdLst>
                  <a:gd name="connsiteX0" fmla="*/ 264870 w 272929"/>
                  <a:gd name="connsiteY0" fmla="*/ 81964 h 170580"/>
                  <a:gd name="connsiteX1" fmla="*/ 179238 w 272929"/>
                  <a:gd name="connsiteY1" fmla="*/ 32495 h 170580"/>
                  <a:gd name="connsiteX2" fmla="*/ 122265 w 272929"/>
                  <a:gd name="connsiteY2" fmla="*/ 32495 h 170580"/>
                  <a:gd name="connsiteX3" fmla="*/ 37315 w 272929"/>
                  <a:gd name="connsiteY3" fmla="*/ 81964 h 170580"/>
                  <a:gd name="connsiteX4" fmla="*/ 37656 w 272929"/>
                  <a:gd name="connsiteY4" fmla="*/ 115057 h 170580"/>
                  <a:gd name="connsiteX5" fmla="*/ 123288 w 272929"/>
                  <a:gd name="connsiteY5" fmla="*/ 164525 h 170580"/>
                  <a:gd name="connsiteX6" fmla="*/ 180261 w 272929"/>
                  <a:gd name="connsiteY6" fmla="*/ 164525 h 170580"/>
                  <a:gd name="connsiteX7" fmla="*/ 265211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8" y="32495"/>
                    </a:lnTo>
                    <a:cubicBezTo>
                      <a:pt x="163203" y="23284"/>
                      <a:pt x="138299" y="23284"/>
                      <a:pt x="122265" y="32495"/>
                    </a:cubicBezTo>
                    <a:lnTo>
                      <a:pt x="37315" y="81964"/>
                    </a:lnTo>
                    <a:cubicBezTo>
                      <a:pt x="21622" y="91175"/>
                      <a:pt x="21622" y="105845"/>
                      <a:pt x="37656" y="115057"/>
                    </a:cubicBezTo>
                    <a:lnTo>
                      <a:pt x="123288" y="164525"/>
                    </a:lnTo>
                    <a:cubicBezTo>
                      <a:pt x="138981" y="173736"/>
                      <a:pt x="164568" y="173736"/>
                      <a:pt x="180261" y="164525"/>
                    </a:cubicBezTo>
                    <a:lnTo>
                      <a:pt x="265211" y="115057"/>
                    </a:lnTo>
                    <a:cubicBezTo>
                      <a:pt x="280905" y="105503"/>
                      <a:pt x="280563" y="90834"/>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82" name="Freeform: Shape 43">
                <a:extLst>
                  <a:ext uri="{FF2B5EF4-FFF2-40B4-BE49-F238E27FC236}">
                    <a16:creationId xmlns:a16="http://schemas.microsoft.com/office/drawing/2014/main" id="{C52F334F-6346-6A9F-2D1B-C004C9798337}"/>
                  </a:ext>
                </a:extLst>
              </p:cNvPr>
              <p:cNvSpPr/>
              <p:nvPr/>
            </p:nvSpPr>
            <p:spPr>
              <a:xfrm>
                <a:off x="18273932" y="8873052"/>
                <a:ext cx="373766" cy="233604"/>
              </a:xfrm>
              <a:custGeom>
                <a:avLst/>
                <a:gdLst>
                  <a:gd name="connsiteX0" fmla="*/ 264870 w 272929"/>
                  <a:gd name="connsiteY0" fmla="*/ 81964 h 170580"/>
                  <a:gd name="connsiteX1" fmla="*/ 179238 w 272929"/>
                  <a:gd name="connsiteY1" fmla="*/ 32496 h 170580"/>
                  <a:gd name="connsiteX2" fmla="*/ 122265 w 272929"/>
                  <a:gd name="connsiteY2" fmla="*/ 32496 h 170580"/>
                  <a:gd name="connsiteX3" fmla="*/ 37315 w 272929"/>
                  <a:gd name="connsiteY3" fmla="*/ 81964 h 170580"/>
                  <a:gd name="connsiteX4" fmla="*/ 37656 w 272929"/>
                  <a:gd name="connsiteY4" fmla="*/ 115057 h 170580"/>
                  <a:gd name="connsiteX5" fmla="*/ 123288 w 272929"/>
                  <a:gd name="connsiteY5" fmla="*/ 164526 h 170580"/>
                  <a:gd name="connsiteX6" fmla="*/ 180261 w 272929"/>
                  <a:gd name="connsiteY6" fmla="*/ 164526 h 170580"/>
                  <a:gd name="connsiteX7" fmla="*/ 265210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8" y="32496"/>
                    </a:lnTo>
                    <a:cubicBezTo>
                      <a:pt x="163203" y="23284"/>
                      <a:pt x="138299" y="23284"/>
                      <a:pt x="122265" y="32496"/>
                    </a:cubicBezTo>
                    <a:lnTo>
                      <a:pt x="37315" y="81964"/>
                    </a:lnTo>
                    <a:cubicBezTo>
                      <a:pt x="21622" y="91175"/>
                      <a:pt x="21622" y="105846"/>
                      <a:pt x="37656" y="115057"/>
                    </a:cubicBezTo>
                    <a:lnTo>
                      <a:pt x="123288" y="164526"/>
                    </a:lnTo>
                    <a:cubicBezTo>
                      <a:pt x="138981" y="173737"/>
                      <a:pt x="164568" y="173737"/>
                      <a:pt x="180261" y="164526"/>
                    </a:cubicBezTo>
                    <a:lnTo>
                      <a:pt x="265210" y="115057"/>
                    </a:lnTo>
                    <a:cubicBezTo>
                      <a:pt x="280905" y="105846"/>
                      <a:pt x="280563" y="90835"/>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83" name="Freeform: Shape 44">
                <a:extLst>
                  <a:ext uri="{FF2B5EF4-FFF2-40B4-BE49-F238E27FC236}">
                    <a16:creationId xmlns:a16="http://schemas.microsoft.com/office/drawing/2014/main" id="{8F6135A2-FA16-14C1-C532-02EF1A8A3400}"/>
                  </a:ext>
                </a:extLst>
              </p:cNvPr>
              <p:cNvSpPr/>
              <p:nvPr/>
            </p:nvSpPr>
            <p:spPr>
              <a:xfrm>
                <a:off x="18045001" y="8740832"/>
                <a:ext cx="373766" cy="233604"/>
              </a:xfrm>
              <a:custGeom>
                <a:avLst/>
                <a:gdLst>
                  <a:gd name="connsiteX0" fmla="*/ 264870 w 272929"/>
                  <a:gd name="connsiteY0" fmla="*/ 81964 h 170580"/>
                  <a:gd name="connsiteX1" fmla="*/ 179238 w 272929"/>
                  <a:gd name="connsiteY1" fmla="*/ 32495 h 170580"/>
                  <a:gd name="connsiteX2" fmla="*/ 122264 w 272929"/>
                  <a:gd name="connsiteY2" fmla="*/ 32495 h 170580"/>
                  <a:gd name="connsiteX3" fmla="*/ 37315 w 272929"/>
                  <a:gd name="connsiteY3" fmla="*/ 81964 h 170580"/>
                  <a:gd name="connsiteX4" fmla="*/ 37656 w 272929"/>
                  <a:gd name="connsiteY4" fmla="*/ 115057 h 170580"/>
                  <a:gd name="connsiteX5" fmla="*/ 123287 w 272929"/>
                  <a:gd name="connsiteY5" fmla="*/ 164525 h 170580"/>
                  <a:gd name="connsiteX6" fmla="*/ 180261 w 272929"/>
                  <a:gd name="connsiteY6" fmla="*/ 164525 h 170580"/>
                  <a:gd name="connsiteX7" fmla="*/ 265210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8" y="32495"/>
                    </a:lnTo>
                    <a:cubicBezTo>
                      <a:pt x="163203" y="23284"/>
                      <a:pt x="138298" y="23284"/>
                      <a:pt x="122264" y="32495"/>
                    </a:cubicBezTo>
                    <a:lnTo>
                      <a:pt x="37315" y="81964"/>
                    </a:lnTo>
                    <a:cubicBezTo>
                      <a:pt x="21622" y="91175"/>
                      <a:pt x="21622" y="105845"/>
                      <a:pt x="37656" y="115057"/>
                    </a:cubicBezTo>
                    <a:lnTo>
                      <a:pt x="123287" y="164525"/>
                    </a:lnTo>
                    <a:cubicBezTo>
                      <a:pt x="138981" y="173737"/>
                      <a:pt x="164568" y="173737"/>
                      <a:pt x="180261" y="164525"/>
                    </a:cubicBezTo>
                    <a:lnTo>
                      <a:pt x="265210" y="115057"/>
                    </a:lnTo>
                    <a:cubicBezTo>
                      <a:pt x="280905" y="105845"/>
                      <a:pt x="280563" y="91175"/>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84" name="Freeform: Shape 45">
                <a:extLst>
                  <a:ext uri="{FF2B5EF4-FFF2-40B4-BE49-F238E27FC236}">
                    <a16:creationId xmlns:a16="http://schemas.microsoft.com/office/drawing/2014/main" id="{E7B4153B-D280-1744-1F6D-C4F27DC13FB9}"/>
                  </a:ext>
                </a:extLst>
              </p:cNvPr>
              <p:cNvSpPr/>
              <p:nvPr/>
            </p:nvSpPr>
            <p:spPr>
              <a:xfrm>
                <a:off x="17816477" y="8608612"/>
                <a:ext cx="373766" cy="233604"/>
              </a:xfrm>
              <a:custGeom>
                <a:avLst/>
                <a:gdLst>
                  <a:gd name="connsiteX0" fmla="*/ 264912 w 272929"/>
                  <a:gd name="connsiteY0" fmla="*/ 81964 h 170580"/>
                  <a:gd name="connsiteX1" fmla="*/ 178940 w 272929"/>
                  <a:gd name="connsiteY1" fmla="*/ 32496 h 170580"/>
                  <a:gd name="connsiteX2" fmla="*/ 122307 w 272929"/>
                  <a:gd name="connsiteY2" fmla="*/ 32496 h 170580"/>
                  <a:gd name="connsiteX3" fmla="*/ 37358 w 272929"/>
                  <a:gd name="connsiteY3" fmla="*/ 81964 h 170580"/>
                  <a:gd name="connsiteX4" fmla="*/ 37358 w 272929"/>
                  <a:gd name="connsiteY4" fmla="*/ 114716 h 170580"/>
                  <a:gd name="connsiteX5" fmla="*/ 123330 w 272929"/>
                  <a:gd name="connsiteY5" fmla="*/ 164184 h 170580"/>
                  <a:gd name="connsiteX6" fmla="*/ 180304 w 272929"/>
                  <a:gd name="connsiteY6" fmla="*/ 164184 h 170580"/>
                  <a:gd name="connsiteX7" fmla="*/ 265254 w 272929"/>
                  <a:gd name="connsiteY7" fmla="*/ 114716 h 170580"/>
                  <a:gd name="connsiteX8" fmla="*/ 264912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912" y="81964"/>
                    </a:moveTo>
                    <a:lnTo>
                      <a:pt x="178940" y="32496"/>
                    </a:lnTo>
                    <a:cubicBezTo>
                      <a:pt x="163245" y="23284"/>
                      <a:pt x="138000" y="23284"/>
                      <a:pt x="122307" y="32496"/>
                    </a:cubicBezTo>
                    <a:lnTo>
                      <a:pt x="37358" y="81964"/>
                    </a:lnTo>
                    <a:cubicBezTo>
                      <a:pt x="21664" y="91176"/>
                      <a:pt x="21664" y="105846"/>
                      <a:pt x="37358" y="114716"/>
                    </a:cubicBezTo>
                    <a:lnTo>
                      <a:pt x="123330" y="164184"/>
                    </a:lnTo>
                    <a:cubicBezTo>
                      <a:pt x="139023" y="173395"/>
                      <a:pt x="164610" y="173395"/>
                      <a:pt x="180304" y="164184"/>
                    </a:cubicBezTo>
                    <a:lnTo>
                      <a:pt x="265254" y="114716"/>
                    </a:lnTo>
                    <a:cubicBezTo>
                      <a:pt x="280947" y="105846"/>
                      <a:pt x="280605" y="91176"/>
                      <a:pt x="264912"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85" name="Freeform: Shape 46">
                <a:extLst>
                  <a:ext uri="{FF2B5EF4-FFF2-40B4-BE49-F238E27FC236}">
                    <a16:creationId xmlns:a16="http://schemas.microsoft.com/office/drawing/2014/main" id="{2652C7D8-24A1-F437-F24F-37EA9EE290C0}"/>
                  </a:ext>
                </a:extLst>
              </p:cNvPr>
              <p:cNvSpPr/>
              <p:nvPr/>
            </p:nvSpPr>
            <p:spPr>
              <a:xfrm>
                <a:off x="17587309" y="8476861"/>
                <a:ext cx="373766" cy="233604"/>
              </a:xfrm>
              <a:custGeom>
                <a:avLst/>
                <a:gdLst>
                  <a:gd name="connsiteX0" fmla="*/ 265084 w 272929"/>
                  <a:gd name="connsiteY0" fmla="*/ 81963 h 170580"/>
                  <a:gd name="connsiteX1" fmla="*/ 179112 w 272929"/>
                  <a:gd name="connsiteY1" fmla="*/ 32495 h 170580"/>
                  <a:gd name="connsiteX2" fmla="*/ 122137 w 272929"/>
                  <a:gd name="connsiteY2" fmla="*/ 32495 h 170580"/>
                  <a:gd name="connsiteX3" fmla="*/ 37189 w 272929"/>
                  <a:gd name="connsiteY3" fmla="*/ 81963 h 170580"/>
                  <a:gd name="connsiteX4" fmla="*/ 37529 w 272929"/>
                  <a:gd name="connsiteY4" fmla="*/ 115056 h 170580"/>
                  <a:gd name="connsiteX5" fmla="*/ 123502 w 272929"/>
                  <a:gd name="connsiteY5" fmla="*/ 164525 h 170580"/>
                  <a:gd name="connsiteX6" fmla="*/ 180476 w 272929"/>
                  <a:gd name="connsiteY6" fmla="*/ 164525 h 170580"/>
                  <a:gd name="connsiteX7" fmla="*/ 265426 w 272929"/>
                  <a:gd name="connsiteY7" fmla="*/ 115056 h 170580"/>
                  <a:gd name="connsiteX8" fmla="*/ 265084 w 272929"/>
                  <a:gd name="connsiteY8" fmla="*/ 81963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3"/>
                    </a:moveTo>
                    <a:lnTo>
                      <a:pt x="179112" y="32495"/>
                    </a:lnTo>
                    <a:cubicBezTo>
                      <a:pt x="163418" y="23284"/>
                      <a:pt x="138172" y="23284"/>
                      <a:pt x="122137" y="32495"/>
                    </a:cubicBezTo>
                    <a:lnTo>
                      <a:pt x="37189" y="81963"/>
                    </a:lnTo>
                    <a:cubicBezTo>
                      <a:pt x="21494" y="91175"/>
                      <a:pt x="21836" y="105845"/>
                      <a:pt x="37529" y="115056"/>
                    </a:cubicBezTo>
                    <a:lnTo>
                      <a:pt x="123502" y="164525"/>
                    </a:lnTo>
                    <a:cubicBezTo>
                      <a:pt x="139196" y="173736"/>
                      <a:pt x="164783" y="173736"/>
                      <a:pt x="180476" y="164525"/>
                    </a:cubicBezTo>
                    <a:lnTo>
                      <a:pt x="265426" y="115056"/>
                    </a:lnTo>
                    <a:cubicBezTo>
                      <a:pt x="281119" y="105503"/>
                      <a:pt x="280777" y="90834"/>
                      <a:pt x="265084" y="81963"/>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86" name="Freeform: Shape 47">
                <a:extLst>
                  <a:ext uri="{FF2B5EF4-FFF2-40B4-BE49-F238E27FC236}">
                    <a16:creationId xmlns:a16="http://schemas.microsoft.com/office/drawing/2014/main" id="{869F1B2E-15AE-0922-70A2-B6CA8ADDD77F}"/>
                  </a:ext>
                </a:extLst>
              </p:cNvPr>
              <p:cNvSpPr/>
              <p:nvPr/>
            </p:nvSpPr>
            <p:spPr>
              <a:xfrm>
                <a:off x="17358379" y="8344639"/>
                <a:ext cx="373766" cy="233604"/>
              </a:xfrm>
              <a:custGeom>
                <a:avLst/>
                <a:gdLst>
                  <a:gd name="connsiteX0" fmla="*/ 265084 w 272929"/>
                  <a:gd name="connsiteY0" fmla="*/ 81964 h 170580"/>
                  <a:gd name="connsiteX1" fmla="*/ 179111 w 272929"/>
                  <a:gd name="connsiteY1" fmla="*/ 32495 h 170580"/>
                  <a:gd name="connsiteX2" fmla="*/ 122138 w 272929"/>
                  <a:gd name="connsiteY2" fmla="*/ 32495 h 170580"/>
                  <a:gd name="connsiteX3" fmla="*/ 37188 w 272929"/>
                  <a:gd name="connsiteY3" fmla="*/ 81964 h 170580"/>
                  <a:gd name="connsiteX4" fmla="*/ 37529 w 272929"/>
                  <a:gd name="connsiteY4" fmla="*/ 115057 h 170580"/>
                  <a:gd name="connsiteX5" fmla="*/ 123502 w 272929"/>
                  <a:gd name="connsiteY5" fmla="*/ 164526 h 170580"/>
                  <a:gd name="connsiteX6" fmla="*/ 180476 w 272929"/>
                  <a:gd name="connsiteY6" fmla="*/ 164526 h 170580"/>
                  <a:gd name="connsiteX7" fmla="*/ 265425 w 272929"/>
                  <a:gd name="connsiteY7" fmla="*/ 115057 h 170580"/>
                  <a:gd name="connsiteX8" fmla="*/ 265084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4"/>
                    </a:moveTo>
                    <a:lnTo>
                      <a:pt x="179111" y="32495"/>
                    </a:lnTo>
                    <a:cubicBezTo>
                      <a:pt x="163418" y="23284"/>
                      <a:pt x="138172" y="23284"/>
                      <a:pt x="122138" y="32495"/>
                    </a:cubicBezTo>
                    <a:lnTo>
                      <a:pt x="37188" y="81964"/>
                    </a:lnTo>
                    <a:cubicBezTo>
                      <a:pt x="21494" y="91175"/>
                      <a:pt x="21836" y="105846"/>
                      <a:pt x="37529" y="115057"/>
                    </a:cubicBezTo>
                    <a:lnTo>
                      <a:pt x="123502" y="164526"/>
                    </a:lnTo>
                    <a:cubicBezTo>
                      <a:pt x="139196" y="173737"/>
                      <a:pt x="164783" y="173737"/>
                      <a:pt x="180476" y="164526"/>
                    </a:cubicBezTo>
                    <a:lnTo>
                      <a:pt x="265425" y="115057"/>
                    </a:lnTo>
                    <a:cubicBezTo>
                      <a:pt x="281119" y="105846"/>
                      <a:pt x="280778" y="90835"/>
                      <a:pt x="2650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87" name="Freeform: Shape 48">
                <a:extLst>
                  <a:ext uri="{FF2B5EF4-FFF2-40B4-BE49-F238E27FC236}">
                    <a16:creationId xmlns:a16="http://schemas.microsoft.com/office/drawing/2014/main" id="{2BD023DB-C38E-8380-88AE-C6E88280BDF3}"/>
                  </a:ext>
                </a:extLst>
              </p:cNvPr>
              <p:cNvSpPr/>
              <p:nvPr/>
            </p:nvSpPr>
            <p:spPr>
              <a:xfrm>
                <a:off x="17129913" y="8212420"/>
                <a:ext cx="373766" cy="233604"/>
              </a:xfrm>
              <a:custGeom>
                <a:avLst/>
                <a:gdLst>
                  <a:gd name="connsiteX0" fmla="*/ 265084 w 272929"/>
                  <a:gd name="connsiteY0" fmla="*/ 81965 h 170580"/>
                  <a:gd name="connsiteX1" fmla="*/ 179111 w 272929"/>
                  <a:gd name="connsiteY1" fmla="*/ 32496 h 170580"/>
                  <a:gd name="connsiteX2" fmla="*/ 122137 w 272929"/>
                  <a:gd name="connsiteY2" fmla="*/ 32496 h 170580"/>
                  <a:gd name="connsiteX3" fmla="*/ 37188 w 272929"/>
                  <a:gd name="connsiteY3" fmla="*/ 81965 h 170580"/>
                  <a:gd name="connsiteX4" fmla="*/ 37530 w 272929"/>
                  <a:gd name="connsiteY4" fmla="*/ 115057 h 170580"/>
                  <a:gd name="connsiteX5" fmla="*/ 123502 w 272929"/>
                  <a:gd name="connsiteY5" fmla="*/ 164525 h 170580"/>
                  <a:gd name="connsiteX6" fmla="*/ 180476 w 272929"/>
                  <a:gd name="connsiteY6" fmla="*/ 164525 h 170580"/>
                  <a:gd name="connsiteX7" fmla="*/ 265425 w 272929"/>
                  <a:gd name="connsiteY7" fmla="*/ 115057 h 170580"/>
                  <a:gd name="connsiteX8" fmla="*/ 265084 w 272929"/>
                  <a:gd name="connsiteY8" fmla="*/ 81965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5"/>
                    </a:moveTo>
                    <a:lnTo>
                      <a:pt x="179111" y="32496"/>
                    </a:lnTo>
                    <a:cubicBezTo>
                      <a:pt x="163418" y="23284"/>
                      <a:pt x="138172" y="23284"/>
                      <a:pt x="122137" y="32496"/>
                    </a:cubicBezTo>
                    <a:lnTo>
                      <a:pt x="37188" y="81965"/>
                    </a:lnTo>
                    <a:cubicBezTo>
                      <a:pt x="21495" y="91176"/>
                      <a:pt x="21835" y="105845"/>
                      <a:pt x="37530" y="115057"/>
                    </a:cubicBezTo>
                    <a:lnTo>
                      <a:pt x="123502" y="164525"/>
                    </a:lnTo>
                    <a:cubicBezTo>
                      <a:pt x="139195" y="173737"/>
                      <a:pt x="164782" y="173737"/>
                      <a:pt x="180476" y="164525"/>
                    </a:cubicBezTo>
                    <a:lnTo>
                      <a:pt x="265425" y="115057"/>
                    </a:lnTo>
                    <a:cubicBezTo>
                      <a:pt x="280777" y="105845"/>
                      <a:pt x="280777" y="91176"/>
                      <a:pt x="265084" y="81965"/>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88" name="Freeform: Shape 49">
                <a:extLst>
                  <a:ext uri="{FF2B5EF4-FFF2-40B4-BE49-F238E27FC236}">
                    <a16:creationId xmlns:a16="http://schemas.microsoft.com/office/drawing/2014/main" id="{8BD781E7-44BD-56F6-C6D8-18B073D895E1}"/>
                  </a:ext>
                </a:extLst>
              </p:cNvPr>
              <p:cNvSpPr/>
              <p:nvPr/>
            </p:nvSpPr>
            <p:spPr>
              <a:xfrm>
                <a:off x="16900981" y="8080201"/>
                <a:ext cx="373766" cy="233604"/>
              </a:xfrm>
              <a:custGeom>
                <a:avLst/>
                <a:gdLst>
                  <a:gd name="connsiteX0" fmla="*/ 265084 w 272929"/>
                  <a:gd name="connsiteY0" fmla="*/ 81964 h 170580"/>
                  <a:gd name="connsiteX1" fmla="*/ 179112 w 272929"/>
                  <a:gd name="connsiteY1" fmla="*/ 32496 h 170580"/>
                  <a:gd name="connsiteX2" fmla="*/ 122137 w 272929"/>
                  <a:gd name="connsiteY2" fmla="*/ 32496 h 170580"/>
                  <a:gd name="connsiteX3" fmla="*/ 37189 w 272929"/>
                  <a:gd name="connsiteY3" fmla="*/ 81964 h 170580"/>
                  <a:gd name="connsiteX4" fmla="*/ 37529 w 272929"/>
                  <a:gd name="connsiteY4" fmla="*/ 115057 h 170580"/>
                  <a:gd name="connsiteX5" fmla="*/ 123502 w 272929"/>
                  <a:gd name="connsiteY5" fmla="*/ 164526 h 170580"/>
                  <a:gd name="connsiteX6" fmla="*/ 180476 w 272929"/>
                  <a:gd name="connsiteY6" fmla="*/ 164526 h 170580"/>
                  <a:gd name="connsiteX7" fmla="*/ 265426 w 272929"/>
                  <a:gd name="connsiteY7" fmla="*/ 115057 h 170580"/>
                  <a:gd name="connsiteX8" fmla="*/ 265084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4"/>
                    </a:moveTo>
                    <a:lnTo>
                      <a:pt x="179112" y="32496"/>
                    </a:lnTo>
                    <a:cubicBezTo>
                      <a:pt x="163418" y="23284"/>
                      <a:pt x="138172" y="23284"/>
                      <a:pt x="122137" y="32496"/>
                    </a:cubicBezTo>
                    <a:lnTo>
                      <a:pt x="37189" y="81964"/>
                    </a:lnTo>
                    <a:cubicBezTo>
                      <a:pt x="21494" y="91176"/>
                      <a:pt x="21836" y="105846"/>
                      <a:pt x="37529" y="115057"/>
                    </a:cubicBezTo>
                    <a:lnTo>
                      <a:pt x="123502" y="164526"/>
                    </a:lnTo>
                    <a:cubicBezTo>
                      <a:pt x="139196" y="173737"/>
                      <a:pt x="164783" y="173737"/>
                      <a:pt x="180476" y="164526"/>
                    </a:cubicBezTo>
                    <a:lnTo>
                      <a:pt x="265426" y="115057"/>
                    </a:lnTo>
                    <a:cubicBezTo>
                      <a:pt x="281119" y="105846"/>
                      <a:pt x="280777" y="91176"/>
                      <a:pt x="2650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89" name="Freeform: Shape 50">
                <a:extLst>
                  <a:ext uri="{FF2B5EF4-FFF2-40B4-BE49-F238E27FC236}">
                    <a16:creationId xmlns:a16="http://schemas.microsoft.com/office/drawing/2014/main" id="{31C0FF3C-B96D-9D81-5414-B98BCC9EC39A}"/>
                  </a:ext>
                </a:extLst>
              </p:cNvPr>
              <p:cNvSpPr/>
              <p:nvPr/>
            </p:nvSpPr>
            <p:spPr>
              <a:xfrm>
                <a:off x="16558985" y="7883039"/>
                <a:ext cx="513929" cy="327045"/>
              </a:xfrm>
              <a:custGeom>
                <a:avLst/>
                <a:gdLst>
                  <a:gd name="connsiteX0" fmla="*/ 347645 w 375277"/>
                  <a:gd name="connsiteY0" fmla="*/ 129727 h 238813"/>
                  <a:gd name="connsiteX1" fmla="*/ 179111 w 375277"/>
                  <a:gd name="connsiteY1" fmla="*/ 32496 h 238813"/>
                  <a:gd name="connsiteX2" fmla="*/ 122137 w 375277"/>
                  <a:gd name="connsiteY2" fmla="*/ 32496 h 238813"/>
                  <a:gd name="connsiteX3" fmla="*/ 37188 w 375277"/>
                  <a:gd name="connsiteY3" fmla="*/ 81964 h 238813"/>
                  <a:gd name="connsiteX4" fmla="*/ 37530 w 375277"/>
                  <a:gd name="connsiteY4" fmla="*/ 115057 h 238813"/>
                  <a:gd name="connsiteX5" fmla="*/ 206063 w 375277"/>
                  <a:gd name="connsiteY5" fmla="*/ 212288 h 238813"/>
                  <a:gd name="connsiteX6" fmla="*/ 263037 w 375277"/>
                  <a:gd name="connsiteY6" fmla="*/ 212288 h 238813"/>
                  <a:gd name="connsiteX7" fmla="*/ 347986 w 375277"/>
                  <a:gd name="connsiteY7" fmla="*/ 162820 h 238813"/>
                  <a:gd name="connsiteX8" fmla="*/ 347645 w 375277"/>
                  <a:gd name="connsiteY8" fmla="*/ 129727 h 238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5277" h="238813">
                    <a:moveTo>
                      <a:pt x="347645" y="129727"/>
                    </a:moveTo>
                    <a:lnTo>
                      <a:pt x="179111" y="32496"/>
                    </a:lnTo>
                    <a:cubicBezTo>
                      <a:pt x="163418" y="23284"/>
                      <a:pt x="138172" y="23284"/>
                      <a:pt x="122137" y="32496"/>
                    </a:cubicBezTo>
                    <a:lnTo>
                      <a:pt x="37188" y="81964"/>
                    </a:lnTo>
                    <a:cubicBezTo>
                      <a:pt x="21495" y="91176"/>
                      <a:pt x="21835" y="105846"/>
                      <a:pt x="37530" y="115057"/>
                    </a:cubicBezTo>
                    <a:lnTo>
                      <a:pt x="206063" y="212288"/>
                    </a:lnTo>
                    <a:cubicBezTo>
                      <a:pt x="221757" y="221500"/>
                      <a:pt x="247344" y="221500"/>
                      <a:pt x="263037" y="212288"/>
                    </a:cubicBezTo>
                    <a:lnTo>
                      <a:pt x="347986" y="162820"/>
                    </a:lnTo>
                    <a:cubicBezTo>
                      <a:pt x="363680" y="153267"/>
                      <a:pt x="363339" y="138597"/>
                      <a:pt x="347645" y="129727"/>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90" name="Freeform: Shape 51">
                <a:extLst>
                  <a:ext uri="{FF2B5EF4-FFF2-40B4-BE49-F238E27FC236}">
                    <a16:creationId xmlns:a16="http://schemas.microsoft.com/office/drawing/2014/main" id="{CD8E7CEE-5A4C-EDE1-DD06-59089016A581}"/>
                  </a:ext>
                </a:extLst>
              </p:cNvPr>
              <p:cNvSpPr/>
              <p:nvPr/>
            </p:nvSpPr>
            <p:spPr>
              <a:xfrm>
                <a:off x="16338463" y="8011053"/>
                <a:ext cx="560650" cy="327045"/>
              </a:xfrm>
              <a:custGeom>
                <a:avLst/>
                <a:gdLst>
                  <a:gd name="connsiteX0" fmla="*/ 390291 w 409394"/>
                  <a:gd name="connsiteY0" fmla="*/ 154290 h 238813"/>
                  <a:gd name="connsiteX1" fmla="*/ 179111 w 409394"/>
                  <a:gd name="connsiteY1" fmla="*/ 32496 h 238813"/>
                  <a:gd name="connsiteX2" fmla="*/ 122137 w 409394"/>
                  <a:gd name="connsiteY2" fmla="*/ 32496 h 238813"/>
                  <a:gd name="connsiteX3" fmla="*/ 37188 w 409394"/>
                  <a:gd name="connsiteY3" fmla="*/ 81964 h 238813"/>
                  <a:gd name="connsiteX4" fmla="*/ 37530 w 409394"/>
                  <a:gd name="connsiteY4" fmla="*/ 115057 h 238813"/>
                  <a:gd name="connsiteX5" fmla="*/ 248709 w 409394"/>
                  <a:gd name="connsiteY5" fmla="*/ 236851 h 238813"/>
                  <a:gd name="connsiteX6" fmla="*/ 305341 w 409394"/>
                  <a:gd name="connsiteY6" fmla="*/ 236851 h 238813"/>
                  <a:gd name="connsiteX7" fmla="*/ 390291 w 409394"/>
                  <a:gd name="connsiteY7" fmla="*/ 187383 h 238813"/>
                  <a:gd name="connsiteX8" fmla="*/ 390291 w 409394"/>
                  <a:gd name="connsiteY8" fmla="*/ 154290 h 238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9394" h="238813">
                    <a:moveTo>
                      <a:pt x="390291" y="154290"/>
                    </a:moveTo>
                    <a:lnTo>
                      <a:pt x="179111" y="32496"/>
                    </a:lnTo>
                    <a:cubicBezTo>
                      <a:pt x="163418" y="23284"/>
                      <a:pt x="138172" y="23284"/>
                      <a:pt x="122137" y="32496"/>
                    </a:cubicBezTo>
                    <a:lnTo>
                      <a:pt x="37188" y="81964"/>
                    </a:lnTo>
                    <a:cubicBezTo>
                      <a:pt x="21495" y="91176"/>
                      <a:pt x="21835" y="105845"/>
                      <a:pt x="37530" y="115057"/>
                    </a:cubicBezTo>
                    <a:lnTo>
                      <a:pt x="248709" y="236851"/>
                    </a:lnTo>
                    <a:cubicBezTo>
                      <a:pt x="264402" y="246063"/>
                      <a:pt x="289647" y="245722"/>
                      <a:pt x="305341" y="236851"/>
                    </a:cubicBezTo>
                    <a:lnTo>
                      <a:pt x="390291" y="187383"/>
                    </a:lnTo>
                    <a:cubicBezTo>
                      <a:pt x="405984" y="177830"/>
                      <a:pt x="405984" y="163161"/>
                      <a:pt x="390291" y="154290"/>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91" name="Freeform: Shape 52">
                <a:extLst>
                  <a:ext uri="{FF2B5EF4-FFF2-40B4-BE49-F238E27FC236}">
                    <a16:creationId xmlns:a16="http://schemas.microsoft.com/office/drawing/2014/main" id="{9E92E3D7-191E-CD57-9DC2-F08D7CE0C4CF}"/>
                  </a:ext>
                </a:extLst>
              </p:cNvPr>
              <p:cNvSpPr/>
              <p:nvPr/>
            </p:nvSpPr>
            <p:spPr>
              <a:xfrm>
                <a:off x="19254543" y="9694404"/>
                <a:ext cx="560650" cy="327045"/>
              </a:xfrm>
              <a:custGeom>
                <a:avLst/>
                <a:gdLst>
                  <a:gd name="connsiteX0" fmla="*/ 390119 w 409394"/>
                  <a:gd name="connsiteY0" fmla="*/ 154290 h 238813"/>
                  <a:gd name="connsiteX1" fmla="*/ 178940 w 409394"/>
                  <a:gd name="connsiteY1" fmla="*/ 32495 h 238813"/>
                  <a:gd name="connsiteX2" fmla="*/ 122307 w 409394"/>
                  <a:gd name="connsiteY2" fmla="*/ 32495 h 238813"/>
                  <a:gd name="connsiteX3" fmla="*/ 37358 w 409394"/>
                  <a:gd name="connsiteY3" fmla="*/ 81964 h 238813"/>
                  <a:gd name="connsiteX4" fmla="*/ 37358 w 409394"/>
                  <a:gd name="connsiteY4" fmla="*/ 114715 h 238813"/>
                  <a:gd name="connsiteX5" fmla="*/ 248536 w 409394"/>
                  <a:gd name="connsiteY5" fmla="*/ 236510 h 238813"/>
                  <a:gd name="connsiteX6" fmla="*/ 305510 w 409394"/>
                  <a:gd name="connsiteY6" fmla="*/ 236510 h 238813"/>
                  <a:gd name="connsiteX7" fmla="*/ 390459 w 409394"/>
                  <a:gd name="connsiteY7" fmla="*/ 187042 h 238813"/>
                  <a:gd name="connsiteX8" fmla="*/ 390119 w 409394"/>
                  <a:gd name="connsiteY8" fmla="*/ 154290 h 238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9394" h="238813">
                    <a:moveTo>
                      <a:pt x="390119" y="154290"/>
                    </a:moveTo>
                    <a:lnTo>
                      <a:pt x="178940" y="32495"/>
                    </a:lnTo>
                    <a:cubicBezTo>
                      <a:pt x="163245" y="23284"/>
                      <a:pt x="138000" y="23284"/>
                      <a:pt x="122307" y="32495"/>
                    </a:cubicBezTo>
                    <a:lnTo>
                      <a:pt x="37358" y="81964"/>
                    </a:lnTo>
                    <a:cubicBezTo>
                      <a:pt x="21664" y="91175"/>
                      <a:pt x="21664" y="105845"/>
                      <a:pt x="37358" y="114715"/>
                    </a:cubicBezTo>
                    <a:lnTo>
                      <a:pt x="248536" y="236510"/>
                    </a:lnTo>
                    <a:cubicBezTo>
                      <a:pt x="264230" y="245721"/>
                      <a:pt x="289817" y="245721"/>
                      <a:pt x="305510" y="236510"/>
                    </a:cubicBezTo>
                    <a:lnTo>
                      <a:pt x="390459" y="187042"/>
                    </a:lnTo>
                    <a:cubicBezTo>
                      <a:pt x="406154" y="178171"/>
                      <a:pt x="405812" y="163501"/>
                      <a:pt x="390119" y="154290"/>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92" name="Freeform: Shape 53">
                <a:extLst>
                  <a:ext uri="{FF2B5EF4-FFF2-40B4-BE49-F238E27FC236}">
                    <a16:creationId xmlns:a16="http://schemas.microsoft.com/office/drawing/2014/main" id="{DE0FA9E1-37BC-D447-E215-E082D2FD8B5D}"/>
                  </a:ext>
                </a:extLst>
              </p:cNvPr>
              <p:cNvSpPr/>
              <p:nvPr/>
            </p:nvSpPr>
            <p:spPr>
              <a:xfrm>
                <a:off x="16738859" y="8242321"/>
                <a:ext cx="373766" cy="233604"/>
              </a:xfrm>
              <a:custGeom>
                <a:avLst/>
                <a:gdLst>
                  <a:gd name="connsiteX0" fmla="*/ 265084 w 272929"/>
                  <a:gd name="connsiteY0" fmla="*/ 81964 h 170580"/>
                  <a:gd name="connsiteX1" fmla="*/ 179112 w 272929"/>
                  <a:gd name="connsiteY1" fmla="*/ 32496 h 170580"/>
                  <a:gd name="connsiteX2" fmla="*/ 122137 w 272929"/>
                  <a:gd name="connsiteY2" fmla="*/ 32496 h 170580"/>
                  <a:gd name="connsiteX3" fmla="*/ 37189 w 272929"/>
                  <a:gd name="connsiteY3" fmla="*/ 81964 h 170580"/>
                  <a:gd name="connsiteX4" fmla="*/ 37529 w 272929"/>
                  <a:gd name="connsiteY4" fmla="*/ 115057 h 170580"/>
                  <a:gd name="connsiteX5" fmla="*/ 123502 w 272929"/>
                  <a:gd name="connsiteY5" fmla="*/ 164526 h 170580"/>
                  <a:gd name="connsiteX6" fmla="*/ 180476 w 272929"/>
                  <a:gd name="connsiteY6" fmla="*/ 164526 h 170580"/>
                  <a:gd name="connsiteX7" fmla="*/ 265426 w 272929"/>
                  <a:gd name="connsiteY7" fmla="*/ 115057 h 170580"/>
                  <a:gd name="connsiteX8" fmla="*/ 265084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4"/>
                    </a:moveTo>
                    <a:lnTo>
                      <a:pt x="179112" y="32496"/>
                    </a:lnTo>
                    <a:cubicBezTo>
                      <a:pt x="163418" y="23284"/>
                      <a:pt x="138172" y="23284"/>
                      <a:pt x="122137" y="32496"/>
                    </a:cubicBezTo>
                    <a:lnTo>
                      <a:pt x="37189" y="81964"/>
                    </a:lnTo>
                    <a:cubicBezTo>
                      <a:pt x="21494" y="91175"/>
                      <a:pt x="21836" y="105846"/>
                      <a:pt x="37529" y="115057"/>
                    </a:cubicBezTo>
                    <a:lnTo>
                      <a:pt x="123502" y="164526"/>
                    </a:lnTo>
                    <a:cubicBezTo>
                      <a:pt x="139196" y="173737"/>
                      <a:pt x="164783" y="173737"/>
                      <a:pt x="180476" y="164526"/>
                    </a:cubicBezTo>
                    <a:lnTo>
                      <a:pt x="265426" y="115057"/>
                    </a:lnTo>
                    <a:cubicBezTo>
                      <a:pt x="280777" y="105504"/>
                      <a:pt x="280437" y="90835"/>
                      <a:pt x="2650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93" name="Freeform: Shape 54">
                <a:extLst>
                  <a:ext uri="{FF2B5EF4-FFF2-40B4-BE49-F238E27FC236}">
                    <a16:creationId xmlns:a16="http://schemas.microsoft.com/office/drawing/2014/main" id="{10FBB11B-C353-83F7-6428-C2168E5B731F}"/>
                  </a:ext>
                </a:extLst>
              </p:cNvPr>
              <p:cNvSpPr/>
              <p:nvPr/>
            </p:nvSpPr>
            <p:spPr>
              <a:xfrm>
                <a:off x="16967325" y="8374074"/>
                <a:ext cx="373766" cy="233604"/>
              </a:xfrm>
              <a:custGeom>
                <a:avLst/>
                <a:gdLst>
                  <a:gd name="connsiteX0" fmla="*/ 265084 w 272929"/>
                  <a:gd name="connsiteY0" fmla="*/ 81964 h 170580"/>
                  <a:gd name="connsiteX1" fmla="*/ 179111 w 272929"/>
                  <a:gd name="connsiteY1" fmla="*/ 32495 h 170580"/>
                  <a:gd name="connsiteX2" fmla="*/ 122138 w 272929"/>
                  <a:gd name="connsiteY2" fmla="*/ 32495 h 170580"/>
                  <a:gd name="connsiteX3" fmla="*/ 37188 w 272929"/>
                  <a:gd name="connsiteY3" fmla="*/ 81964 h 170580"/>
                  <a:gd name="connsiteX4" fmla="*/ 37529 w 272929"/>
                  <a:gd name="connsiteY4" fmla="*/ 115057 h 170580"/>
                  <a:gd name="connsiteX5" fmla="*/ 123502 w 272929"/>
                  <a:gd name="connsiteY5" fmla="*/ 164525 h 170580"/>
                  <a:gd name="connsiteX6" fmla="*/ 180476 w 272929"/>
                  <a:gd name="connsiteY6" fmla="*/ 164525 h 170580"/>
                  <a:gd name="connsiteX7" fmla="*/ 265425 w 272929"/>
                  <a:gd name="connsiteY7" fmla="*/ 115057 h 170580"/>
                  <a:gd name="connsiteX8" fmla="*/ 265084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4"/>
                    </a:moveTo>
                    <a:lnTo>
                      <a:pt x="179111" y="32495"/>
                    </a:lnTo>
                    <a:cubicBezTo>
                      <a:pt x="163418" y="23284"/>
                      <a:pt x="138172" y="23284"/>
                      <a:pt x="122138" y="32495"/>
                    </a:cubicBezTo>
                    <a:lnTo>
                      <a:pt x="37188" y="81964"/>
                    </a:lnTo>
                    <a:cubicBezTo>
                      <a:pt x="21494" y="91175"/>
                      <a:pt x="21836" y="105845"/>
                      <a:pt x="37529" y="115057"/>
                    </a:cubicBezTo>
                    <a:lnTo>
                      <a:pt x="123502" y="164525"/>
                    </a:lnTo>
                    <a:cubicBezTo>
                      <a:pt x="139196" y="173737"/>
                      <a:pt x="164783" y="173737"/>
                      <a:pt x="180476" y="164525"/>
                    </a:cubicBezTo>
                    <a:lnTo>
                      <a:pt x="265425" y="115057"/>
                    </a:lnTo>
                    <a:cubicBezTo>
                      <a:pt x="281118" y="105845"/>
                      <a:pt x="280778" y="91175"/>
                      <a:pt x="2650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94" name="Freeform: Shape 55">
                <a:extLst>
                  <a:ext uri="{FF2B5EF4-FFF2-40B4-BE49-F238E27FC236}">
                    <a16:creationId xmlns:a16="http://schemas.microsoft.com/office/drawing/2014/main" id="{0B2550D1-FC3C-8C60-4ABA-DE04AD12F19F}"/>
                  </a:ext>
                </a:extLst>
              </p:cNvPr>
              <p:cNvSpPr/>
              <p:nvPr/>
            </p:nvSpPr>
            <p:spPr>
              <a:xfrm>
                <a:off x="17196257" y="8506293"/>
                <a:ext cx="373766" cy="233604"/>
              </a:xfrm>
              <a:custGeom>
                <a:avLst/>
                <a:gdLst>
                  <a:gd name="connsiteX0" fmla="*/ 265084 w 272929"/>
                  <a:gd name="connsiteY0" fmla="*/ 81964 h 170580"/>
                  <a:gd name="connsiteX1" fmla="*/ 179111 w 272929"/>
                  <a:gd name="connsiteY1" fmla="*/ 32496 h 170580"/>
                  <a:gd name="connsiteX2" fmla="*/ 122138 w 272929"/>
                  <a:gd name="connsiteY2" fmla="*/ 32496 h 170580"/>
                  <a:gd name="connsiteX3" fmla="*/ 37188 w 272929"/>
                  <a:gd name="connsiteY3" fmla="*/ 81964 h 170580"/>
                  <a:gd name="connsiteX4" fmla="*/ 37529 w 272929"/>
                  <a:gd name="connsiteY4" fmla="*/ 115057 h 170580"/>
                  <a:gd name="connsiteX5" fmla="*/ 123503 w 272929"/>
                  <a:gd name="connsiteY5" fmla="*/ 164526 h 170580"/>
                  <a:gd name="connsiteX6" fmla="*/ 180476 w 272929"/>
                  <a:gd name="connsiteY6" fmla="*/ 164526 h 170580"/>
                  <a:gd name="connsiteX7" fmla="*/ 265425 w 272929"/>
                  <a:gd name="connsiteY7" fmla="*/ 115057 h 170580"/>
                  <a:gd name="connsiteX8" fmla="*/ 265084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4"/>
                    </a:moveTo>
                    <a:lnTo>
                      <a:pt x="179111" y="32496"/>
                    </a:lnTo>
                    <a:cubicBezTo>
                      <a:pt x="163418" y="23284"/>
                      <a:pt x="138172" y="23284"/>
                      <a:pt x="122138" y="32496"/>
                    </a:cubicBezTo>
                    <a:lnTo>
                      <a:pt x="37188" y="81964"/>
                    </a:lnTo>
                    <a:cubicBezTo>
                      <a:pt x="21494" y="91176"/>
                      <a:pt x="21836" y="105846"/>
                      <a:pt x="37529" y="115057"/>
                    </a:cubicBezTo>
                    <a:lnTo>
                      <a:pt x="123503" y="164526"/>
                    </a:lnTo>
                    <a:cubicBezTo>
                      <a:pt x="139196" y="173737"/>
                      <a:pt x="164783" y="173737"/>
                      <a:pt x="180476" y="164526"/>
                    </a:cubicBezTo>
                    <a:lnTo>
                      <a:pt x="265425" y="115057"/>
                    </a:lnTo>
                    <a:cubicBezTo>
                      <a:pt x="281119" y="105846"/>
                      <a:pt x="280778" y="91176"/>
                      <a:pt x="2650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95" name="Freeform: Shape 56">
                <a:extLst>
                  <a:ext uri="{FF2B5EF4-FFF2-40B4-BE49-F238E27FC236}">
                    <a16:creationId xmlns:a16="http://schemas.microsoft.com/office/drawing/2014/main" id="{914C1934-8447-1FFB-60C2-9C9CD1740217}"/>
                  </a:ext>
                </a:extLst>
              </p:cNvPr>
              <p:cNvSpPr/>
              <p:nvPr/>
            </p:nvSpPr>
            <p:spPr>
              <a:xfrm>
                <a:off x="17425189" y="8638513"/>
                <a:ext cx="373766" cy="233604"/>
              </a:xfrm>
              <a:custGeom>
                <a:avLst/>
                <a:gdLst>
                  <a:gd name="connsiteX0" fmla="*/ 265084 w 272929"/>
                  <a:gd name="connsiteY0" fmla="*/ 81964 h 170580"/>
                  <a:gd name="connsiteX1" fmla="*/ 179112 w 272929"/>
                  <a:gd name="connsiteY1" fmla="*/ 32495 h 170580"/>
                  <a:gd name="connsiteX2" fmla="*/ 122137 w 272929"/>
                  <a:gd name="connsiteY2" fmla="*/ 32495 h 170580"/>
                  <a:gd name="connsiteX3" fmla="*/ 37189 w 272929"/>
                  <a:gd name="connsiteY3" fmla="*/ 81964 h 170580"/>
                  <a:gd name="connsiteX4" fmla="*/ 37529 w 272929"/>
                  <a:gd name="connsiteY4" fmla="*/ 115057 h 170580"/>
                  <a:gd name="connsiteX5" fmla="*/ 123502 w 272929"/>
                  <a:gd name="connsiteY5" fmla="*/ 164525 h 170580"/>
                  <a:gd name="connsiteX6" fmla="*/ 180476 w 272929"/>
                  <a:gd name="connsiteY6" fmla="*/ 164525 h 170580"/>
                  <a:gd name="connsiteX7" fmla="*/ 265426 w 272929"/>
                  <a:gd name="connsiteY7" fmla="*/ 115057 h 170580"/>
                  <a:gd name="connsiteX8" fmla="*/ 265084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5084" y="81964"/>
                    </a:moveTo>
                    <a:lnTo>
                      <a:pt x="179112" y="32495"/>
                    </a:lnTo>
                    <a:cubicBezTo>
                      <a:pt x="163418" y="23284"/>
                      <a:pt x="138172" y="23284"/>
                      <a:pt x="122137" y="32495"/>
                    </a:cubicBezTo>
                    <a:lnTo>
                      <a:pt x="37189" y="81964"/>
                    </a:lnTo>
                    <a:cubicBezTo>
                      <a:pt x="21494" y="91175"/>
                      <a:pt x="21836" y="105845"/>
                      <a:pt x="37529" y="115057"/>
                    </a:cubicBezTo>
                    <a:lnTo>
                      <a:pt x="123502" y="164525"/>
                    </a:lnTo>
                    <a:cubicBezTo>
                      <a:pt x="139196" y="173737"/>
                      <a:pt x="164783" y="173737"/>
                      <a:pt x="180476" y="164525"/>
                    </a:cubicBezTo>
                    <a:lnTo>
                      <a:pt x="265426" y="115057"/>
                    </a:lnTo>
                    <a:cubicBezTo>
                      <a:pt x="280777" y="105504"/>
                      <a:pt x="280777" y="90834"/>
                      <a:pt x="2650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96" name="Freeform: Shape 57">
                <a:extLst>
                  <a:ext uri="{FF2B5EF4-FFF2-40B4-BE49-F238E27FC236}">
                    <a16:creationId xmlns:a16="http://schemas.microsoft.com/office/drawing/2014/main" id="{AC7A3EA3-6237-B786-8909-C1327A4DD583}"/>
                  </a:ext>
                </a:extLst>
              </p:cNvPr>
              <p:cNvSpPr/>
              <p:nvPr/>
            </p:nvSpPr>
            <p:spPr>
              <a:xfrm>
                <a:off x="17653889" y="8770734"/>
                <a:ext cx="373766" cy="233604"/>
              </a:xfrm>
              <a:custGeom>
                <a:avLst/>
                <a:gdLst>
                  <a:gd name="connsiteX0" fmla="*/ 264911 w 272929"/>
                  <a:gd name="connsiteY0" fmla="*/ 81964 h 170580"/>
                  <a:gd name="connsiteX1" fmla="*/ 178939 w 272929"/>
                  <a:gd name="connsiteY1" fmla="*/ 32496 h 170580"/>
                  <a:gd name="connsiteX2" fmla="*/ 122306 w 272929"/>
                  <a:gd name="connsiteY2" fmla="*/ 32496 h 170580"/>
                  <a:gd name="connsiteX3" fmla="*/ 37357 w 272929"/>
                  <a:gd name="connsiteY3" fmla="*/ 81964 h 170580"/>
                  <a:gd name="connsiteX4" fmla="*/ 37357 w 272929"/>
                  <a:gd name="connsiteY4" fmla="*/ 114715 h 170580"/>
                  <a:gd name="connsiteX5" fmla="*/ 123329 w 272929"/>
                  <a:gd name="connsiteY5" fmla="*/ 164184 h 170580"/>
                  <a:gd name="connsiteX6" fmla="*/ 180304 w 272929"/>
                  <a:gd name="connsiteY6" fmla="*/ 164184 h 170580"/>
                  <a:gd name="connsiteX7" fmla="*/ 265253 w 272929"/>
                  <a:gd name="connsiteY7" fmla="*/ 114715 h 170580"/>
                  <a:gd name="connsiteX8" fmla="*/ 264911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911" y="81964"/>
                    </a:moveTo>
                    <a:lnTo>
                      <a:pt x="178939" y="32496"/>
                    </a:lnTo>
                    <a:cubicBezTo>
                      <a:pt x="163246" y="23284"/>
                      <a:pt x="137999" y="23284"/>
                      <a:pt x="122306" y="32496"/>
                    </a:cubicBezTo>
                    <a:lnTo>
                      <a:pt x="37357" y="81964"/>
                    </a:lnTo>
                    <a:cubicBezTo>
                      <a:pt x="21664" y="91176"/>
                      <a:pt x="21664" y="105846"/>
                      <a:pt x="37357" y="114715"/>
                    </a:cubicBezTo>
                    <a:lnTo>
                      <a:pt x="123329" y="164184"/>
                    </a:lnTo>
                    <a:cubicBezTo>
                      <a:pt x="139024" y="173395"/>
                      <a:pt x="164611" y="173395"/>
                      <a:pt x="180304" y="164184"/>
                    </a:cubicBezTo>
                    <a:lnTo>
                      <a:pt x="265253" y="114715"/>
                    </a:lnTo>
                    <a:cubicBezTo>
                      <a:pt x="280946" y="105504"/>
                      <a:pt x="280605" y="90835"/>
                      <a:pt x="264911"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97" name="Freeform: Shape 58">
                <a:extLst>
                  <a:ext uri="{FF2B5EF4-FFF2-40B4-BE49-F238E27FC236}">
                    <a16:creationId xmlns:a16="http://schemas.microsoft.com/office/drawing/2014/main" id="{D520730A-7A59-0EAB-B0D0-38DBBC202239}"/>
                  </a:ext>
                </a:extLst>
              </p:cNvPr>
              <p:cNvSpPr/>
              <p:nvPr/>
            </p:nvSpPr>
            <p:spPr>
              <a:xfrm>
                <a:off x="17882879" y="8902486"/>
                <a:ext cx="373766" cy="233604"/>
              </a:xfrm>
              <a:custGeom>
                <a:avLst/>
                <a:gdLst>
                  <a:gd name="connsiteX0" fmla="*/ 264870 w 272929"/>
                  <a:gd name="connsiteY0" fmla="*/ 81964 h 170580"/>
                  <a:gd name="connsiteX1" fmla="*/ 179238 w 272929"/>
                  <a:gd name="connsiteY1" fmla="*/ 32495 h 170580"/>
                  <a:gd name="connsiteX2" fmla="*/ 122264 w 272929"/>
                  <a:gd name="connsiteY2" fmla="*/ 32495 h 170580"/>
                  <a:gd name="connsiteX3" fmla="*/ 37315 w 272929"/>
                  <a:gd name="connsiteY3" fmla="*/ 81964 h 170580"/>
                  <a:gd name="connsiteX4" fmla="*/ 37656 w 272929"/>
                  <a:gd name="connsiteY4" fmla="*/ 115057 h 170580"/>
                  <a:gd name="connsiteX5" fmla="*/ 123287 w 272929"/>
                  <a:gd name="connsiteY5" fmla="*/ 164526 h 170580"/>
                  <a:gd name="connsiteX6" fmla="*/ 180261 w 272929"/>
                  <a:gd name="connsiteY6" fmla="*/ 164526 h 170580"/>
                  <a:gd name="connsiteX7" fmla="*/ 265210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8" y="32495"/>
                    </a:lnTo>
                    <a:cubicBezTo>
                      <a:pt x="163203" y="23284"/>
                      <a:pt x="138298" y="23284"/>
                      <a:pt x="122264" y="32495"/>
                    </a:cubicBezTo>
                    <a:lnTo>
                      <a:pt x="37315" y="81964"/>
                    </a:lnTo>
                    <a:cubicBezTo>
                      <a:pt x="21622" y="91175"/>
                      <a:pt x="21622" y="105846"/>
                      <a:pt x="37656" y="115057"/>
                    </a:cubicBezTo>
                    <a:lnTo>
                      <a:pt x="123287" y="164526"/>
                    </a:lnTo>
                    <a:cubicBezTo>
                      <a:pt x="138981" y="173737"/>
                      <a:pt x="164568" y="173737"/>
                      <a:pt x="180261" y="164526"/>
                    </a:cubicBezTo>
                    <a:lnTo>
                      <a:pt x="265210" y="115057"/>
                    </a:lnTo>
                    <a:cubicBezTo>
                      <a:pt x="280905" y="105846"/>
                      <a:pt x="280563" y="91175"/>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98" name="Freeform: Shape 59">
                <a:extLst>
                  <a:ext uri="{FF2B5EF4-FFF2-40B4-BE49-F238E27FC236}">
                    <a16:creationId xmlns:a16="http://schemas.microsoft.com/office/drawing/2014/main" id="{7E6271D0-4D6D-4040-A853-EE5850BBBE9E}"/>
                  </a:ext>
                </a:extLst>
              </p:cNvPr>
              <p:cNvSpPr/>
              <p:nvPr/>
            </p:nvSpPr>
            <p:spPr>
              <a:xfrm>
                <a:off x="18111811" y="9034706"/>
                <a:ext cx="373766" cy="233604"/>
              </a:xfrm>
              <a:custGeom>
                <a:avLst/>
                <a:gdLst>
                  <a:gd name="connsiteX0" fmla="*/ 264870 w 272929"/>
                  <a:gd name="connsiteY0" fmla="*/ 81964 h 170580"/>
                  <a:gd name="connsiteX1" fmla="*/ 179238 w 272929"/>
                  <a:gd name="connsiteY1" fmla="*/ 32496 h 170580"/>
                  <a:gd name="connsiteX2" fmla="*/ 122265 w 272929"/>
                  <a:gd name="connsiteY2" fmla="*/ 32496 h 170580"/>
                  <a:gd name="connsiteX3" fmla="*/ 37315 w 272929"/>
                  <a:gd name="connsiteY3" fmla="*/ 81964 h 170580"/>
                  <a:gd name="connsiteX4" fmla="*/ 37656 w 272929"/>
                  <a:gd name="connsiteY4" fmla="*/ 115057 h 170580"/>
                  <a:gd name="connsiteX5" fmla="*/ 123288 w 272929"/>
                  <a:gd name="connsiteY5" fmla="*/ 164526 h 170580"/>
                  <a:gd name="connsiteX6" fmla="*/ 180261 w 272929"/>
                  <a:gd name="connsiteY6" fmla="*/ 164526 h 170580"/>
                  <a:gd name="connsiteX7" fmla="*/ 265211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8" y="32496"/>
                    </a:lnTo>
                    <a:cubicBezTo>
                      <a:pt x="163203" y="23284"/>
                      <a:pt x="138299" y="23284"/>
                      <a:pt x="122265" y="32496"/>
                    </a:cubicBezTo>
                    <a:lnTo>
                      <a:pt x="37315" y="81964"/>
                    </a:lnTo>
                    <a:cubicBezTo>
                      <a:pt x="21622" y="91176"/>
                      <a:pt x="21622" y="105846"/>
                      <a:pt x="37656" y="115057"/>
                    </a:cubicBezTo>
                    <a:lnTo>
                      <a:pt x="123288" y="164526"/>
                    </a:lnTo>
                    <a:cubicBezTo>
                      <a:pt x="138981" y="173737"/>
                      <a:pt x="164568" y="173737"/>
                      <a:pt x="180261" y="164526"/>
                    </a:cubicBezTo>
                    <a:lnTo>
                      <a:pt x="265211" y="115057"/>
                    </a:lnTo>
                    <a:cubicBezTo>
                      <a:pt x="280905" y="105846"/>
                      <a:pt x="280563" y="91176"/>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99" name="Freeform: Shape 60">
                <a:extLst>
                  <a:ext uri="{FF2B5EF4-FFF2-40B4-BE49-F238E27FC236}">
                    <a16:creationId xmlns:a16="http://schemas.microsoft.com/office/drawing/2014/main" id="{4DF3DB13-98F0-BC26-4A97-CA7548175CB2}"/>
                  </a:ext>
                </a:extLst>
              </p:cNvPr>
              <p:cNvSpPr/>
              <p:nvPr/>
            </p:nvSpPr>
            <p:spPr>
              <a:xfrm>
                <a:off x="18340276" y="9166926"/>
                <a:ext cx="373766" cy="233604"/>
              </a:xfrm>
              <a:custGeom>
                <a:avLst/>
                <a:gdLst>
                  <a:gd name="connsiteX0" fmla="*/ 264869 w 272929"/>
                  <a:gd name="connsiteY0" fmla="*/ 81964 h 170580"/>
                  <a:gd name="connsiteX1" fmla="*/ 179238 w 272929"/>
                  <a:gd name="connsiteY1" fmla="*/ 32495 h 170580"/>
                  <a:gd name="connsiteX2" fmla="*/ 122264 w 272929"/>
                  <a:gd name="connsiteY2" fmla="*/ 32495 h 170580"/>
                  <a:gd name="connsiteX3" fmla="*/ 37315 w 272929"/>
                  <a:gd name="connsiteY3" fmla="*/ 81964 h 170580"/>
                  <a:gd name="connsiteX4" fmla="*/ 37655 w 272929"/>
                  <a:gd name="connsiteY4" fmla="*/ 115057 h 170580"/>
                  <a:gd name="connsiteX5" fmla="*/ 123287 w 272929"/>
                  <a:gd name="connsiteY5" fmla="*/ 164525 h 170580"/>
                  <a:gd name="connsiteX6" fmla="*/ 180262 w 272929"/>
                  <a:gd name="connsiteY6" fmla="*/ 164525 h 170580"/>
                  <a:gd name="connsiteX7" fmla="*/ 265211 w 272929"/>
                  <a:gd name="connsiteY7" fmla="*/ 115057 h 170580"/>
                  <a:gd name="connsiteX8" fmla="*/ 264869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69" y="81964"/>
                    </a:moveTo>
                    <a:lnTo>
                      <a:pt x="179238" y="32495"/>
                    </a:lnTo>
                    <a:cubicBezTo>
                      <a:pt x="163204" y="23284"/>
                      <a:pt x="138298" y="23284"/>
                      <a:pt x="122264" y="32495"/>
                    </a:cubicBezTo>
                    <a:lnTo>
                      <a:pt x="37315" y="81964"/>
                    </a:lnTo>
                    <a:cubicBezTo>
                      <a:pt x="21622" y="91175"/>
                      <a:pt x="21622" y="105845"/>
                      <a:pt x="37655" y="115057"/>
                    </a:cubicBezTo>
                    <a:lnTo>
                      <a:pt x="123287" y="164525"/>
                    </a:lnTo>
                    <a:cubicBezTo>
                      <a:pt x="138980" y="173737"/>
                      <a:pt x="164567" y="173737"/>
                      <a:pt x="180262" y="164525"/>
                    </a:cubicBezTo>
                    <a:lnTo>
                      <a:pt x="265211" y="115057"/>
                    </a:lnTo>
                    <a:cubicBezTo>
                      <a:pt x="280904" y="105504"/>
                      <a:pt x="280563" y="90835"/>
                      <a:pt x="264869"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00" name="Freeform: Shape 61">
                <a:extLst>
                  <a:ext uri="{FF2B5EF4-FFF2-40B4-BE49-F238E27FC236}">
                    <a16:creationId xmlns:a16="http://schemas.microsoft.com/office/drawing/2014/main" id="{D8E19BBE-77CA-61CD-C361-3B681739EA39}"/>
                  </a:ext>
                </a:extLst>
              </p:cNvPr>
              <p:cNvSpPr/>
              <p:nvPr/>
            </p:nvSpPr>
            <p:spPr>
              <a:xfrm>
                <a:off x="18569207" y="9298679"/>
                <a:ext cx="373766" cy="233604"/>
              </a:xfrm>
              <a:custGeom>
                <a:avLst/>
                <a:gdLst>
                  <a:gd name="connsiteX0" fmla="*/ 264870 w 272929"/>
                  <a:gd name="connsiteY0" fmla="*/ 81964 h 170580"/>
                  <a:gd name="connsiteX1" fmla="*/ 179238 w 272929"/>
                  <a:gd name="connsiteY1" fmla="*/ 32495 h 170580"/>
                  <a:gd name="connsiteX2" fmla="*/ 122264 w 272929"/>
                  <a:gd name="connsiteY2" fmla="*/ 32495 h 170580"/>
                  <a:gd name="connsiteX3" fmla="*/ 37315 w 272929"/>
                  <a:gd name="connsiteY3" fmla="*/ 81964 h 170580"/>
                  <a:gd name="connsiteX4" fmla="*/ 37656 w 272929"/>
                  <a:gd name="connsiteY4" fmla="*/ 115057 h 170580"/>
                  <a:gd name="connsiteX5" fmla="*/ 123287 w 272929"/>
                  <a:gd name="connsiteY5" fmla="*/ 164525 h 170580"/>
                  <a:gd name="connsiteX6" fmla="*/ 180261 w 272929"/>
                  <a:gd name="connsiteY6" fmla="*/ 164525 h 170580"/>
                  <a:gd name="connsiteX7" fmla="*/ 265210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8" y="32495"/>
                    </a:lnTo>
                    <a:cubicBezTo>
                      <a:pt x="163203" y="23284"/>
                      <a:pt x="138298" y="23284"/>
                      <a:pt x="122264" y="32495"/>
                    </a:cubicBezTo>
                    <a:lnTo>
                      <a:pt x="37315" y="81964"/>
                    </a:lnTo>
                    <a:cubicBezTo>
                      <a:pt x="21622" y="91175"/>
                      <a:pt x="21622" y="105845"/>
                      <a:pt x="37656" y="115057"/>
                    </a:cubicBezTo>
                    <a:lnTo>
                      <a:pt x="123287" y="164525"/>
                    </a:lnTo>
                    <a:cubicBezTo>
                      <a:pt x="138981" y="173737"/>
                      <a:pt x="164568" y="173737"/>
                      <a:pt x="180261" y="164525"/>
                    </a:cubicBezTo>
                    <a:lnTo>
                      <a:pt x="265210" y="115057"/>
                    </a:lnTo>
                    <a:cubicBezTo>
                      <a:pt x="280905" y="105845"/>
                      <a:pt x="280563" y="91175"/>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01" name="Freeform: Shape 62">
                <a:extLst>
                  <a:ext uri="{FF2B5EF4-FFF2-40B4-BE49-F238E27FC236}">
                    <a16:creationId xmlns:a16="http://schemas.microsoft.com/office/drawing/2014/main" id="{E71812BF-0C1F-A1B9-10ED-012698713F8D}"/>
                  </a:ext>
                </a:extLst>
              </p:cNvPr>
              <p:cNvSpPr/>
              <p:nvPr/>
            </p:nvSpPr>
            <p:spPr>
              <a:xfrm>
                <a:off x="18798139" y="9430898"/>
                <a:ext cx="373766" cy="233604"/>
              </a:xfrm>
              <a:custGeom>
                <a:avLst/>
                <a:gdLst>
                  <a:gd name="connsiteX0" fmla="*/ 264870 w 272929"/>
                  <a:gd name="connsiteY0" fmla="*/ 81964 h 170580"/>
                  <a:gd name="connsiteX1" fmla="*/ 179238 w 272929"/>
                  <a:gd name="connsiteY1" fmla="*/ 32495 h 170580"/>
                  <a:gd name="connsiteX2" fmla="*/ 122265 w 272929"/>
                  <a:gd name="connsiteY2" fmla="*/ 32495 h 170580"/>
                  <a:gd name="connsiteX3" fmla="*/ 37315 w 272929"/>
                  <a:gd name="connsiteY3" fmla="*/ 81964 h 170580"/>
                  <a:gd name="connsiteX4" fmla="*/ 37656 w 272929"/>
                  <a:gd name="connsiteY4" fmla="*/ 115057 h 170580"/>
                  <a:gd name="connsiteX5" fmla="*/ 123288 w 272929"/>
                  <a:gd name="connsiteY5" fmla="*/ 164526 h 170580"/>
                  <a:gd name="connsiteX6" fmla="*/ 180261 w 272929"/>
                  <a:gd name="connsiteY6" fmla="*/ 164526 h 170580"/>
                  <a:gd name="connsiteX7" fmla="*/ 265210 w 272929"/>
                  <a:gd name="connsiteY7" fmla="*/ 115057 h 170580"/>
                  <a:gd name="connsiteX8" fmla="*/ 264870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4"/>
                    </a:moveTo>
                    <a:lnTo>
                      <a:pt x="179238" y="32495"/>
                    </a:lnTo>
                    <a:cubicBezTo>
                      <a:pt x="163203" y="23284"/>
                      <a:pt x="138298" y="23284"/>
                      <a:pt x="122265" y="32495"/>
                    </a:cubicBezTo>
                    <a:lnTo>
                      <a:pt x="37315" y="81964"/>
                    </a:lnTo>
                    <a:cubicBezTo>
                      <a:pt x="21622" y="91175"/>
                      <a:pt x="21622" y="105846"/>
                      <a:pt x="37656" y="115057"/>
                    </a:cubicBezTo>
                    <a:lnTo>
                      <a:pt x="123288" y="164526"/>
                    </a:lnTo>
                    <a:cubicBezTo>
                      <a:pt x="138981" y="173737"/>
                      <a:pt x="164568" y="173737"/>
                      <a:pt x="180261" y="164526"/>
                    </a:cubicBezTo>
                    <a:lnTo>
                      <a:pt x="265210" y="115057"/>
                    </a:lnTo>
                    <a:cubicBezTo>
                      <a:pt x="280905" y="105846"/>
                      <a:pt x="280563" y="91175"/>
                      <a:pt x="264870"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02" name="Freeform: Shape 63">
                <a:extLst>
                  <a:ext uri="{FF2B5EF4-FFF2-40B4-BE49-F238E27FC236}">
                    <a16:creationId xmlns:a16="http://schemas.microsoft.com/office/drawing/2014/main" id="{21FF5ED0-2BF8-0A7F-9FFF-B0E48E505E1D}"/>
                  </a:ext>
                </a:extLst>
              </p:cNvPr>
              <p:cNvSpPr/>
              <p:nvPr/>
            </p:nvSpPr>
            <p:spPr>
              <a:xfrm>
                <a:off x="19027070" y="9563119"/>
                <a:ext cx="373766" cy="233604"/>
              </a:xfrm>
              <a:custGeom>
                <a:avLst/>
                <a:gdLst>
                  <a:gd name="connsiteX0" fmla="*/ 264870 w 272929"/>
                  <a:gd name="connsiteY0" fmla="*/ 81963 h 170580"/>
                  <a:gd name="connsiteX1" fmla="*/ 179238 w 272929"/>
                  <a:gd name="connsiteY1" fmla="*/ 32495 h 170580"/>
                  <a:gd name="connsiteX2" fmla="*/ 122265 w 272929"/>
                  <a:gd name="connsiteY2" fmla="*/ 32495 h 170580"/>
                  <a:gd name="connsiteX3" fmla="*/ 37315 w 272929"/>
                  <a:gd name="connsiteY3" fmla="*/ 81963 h 170580"/>
                  <a:gd name="connsiteX4" fmla="*/ 37656 w 272929"/>
                  <a:gd name="connsiteY4" fmla="*/ 115056 h 170580"/>
                  <a:gd name="connsiteX5" fmla="*/ 123288 w 272929"/>
                  <a:gd name="connsiteY5" fmla="*/ 164525 h 170580"/>
                  <a:gd name="connsiteX6" fmla="*/ 180261 w 272929"/>
                  <a:gd name="connsiteY6" fmla="*/ 164525 h 170580"/>
                  <a:gd name="connsiteX7" fmla="*/ 265211 w 272929"/>
                  <a:gd name="connsiteY7" fmla="*/ 115056 h 170580"/>
                  <a:gd name="connsiteX8" fmla="*/ 264870 w 272929"/>
                  <a:gd name="connsiteY8" fmla="*/ 81963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870" y="81963"/>
                    </a:moveTo>
                    <a:lnTo>
                      <a:pt x="179238" y="32495"/>
                    </a:lnTo>
                    <a:cubicBezTo>
                      <a:pt x="163203" y="23284"/>
                      <a:pt x="138299" y="23284"/>
                      <a:pt x="122265" y="32495"/>
                    </a:cubicBezTo>
                    <a:lnTo>
                      <a:pt x="37315" y="81963"/>
                    </a:lnTo>
                    <a:cubicBezTo>
                      <a:pt x="21622" y="91175"/>
                      <a:pt x="21622" y="105845"/>
                      <a:pt x="37656" y="115056"/>
                    </a:cubicBezTo>
                    <a:lnTo>
                      <a:pt x="123288" y="164525"/>
                    </a:lnTo>
                    <a:cubicBezTo>
                      <a:pt x="138981" y="173736"/>
                      <a:pt x="164568" y="173736"/>
                      <a:pt x="180261" y="164525"/>
                    </a:cubicBezTo>
                    <a:lnTo>
                      <a:pt x="265211" y="115056"/>
                    </a:lnTo>
                    <a:cubicBezTo>
                      <a:pt x="280563" y="105845"/>
                      <a:pt x="280563" y="90834"/>
                      <a:pt x="264870" y="81963"/>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03" name="Freeform: Shape 64">
                <a:extLst>
                  <a:ext uri="{FF2B5EF4-FFF2-40B4-BE49-F238E27FC236}">
                    <a16:creationId xmlns:a16="http://schemas.microsoft.com/office/drawing/2014/main" id="{39287ADD-713F-574F-3A58-9006953B621A}"/>
                  </a:ext>
                </a:extLst>
              </p:cNvPr>
              <p:cNvSpPr/>
              <p:nvPr/>
            </p:nvSpPr>
            <p:spPr>
              <a:xfrm>
                <a:off x="16108483" y="8133579"/>
                <a:ext cx="700813" cy="420488"/>
              </a:xfrm>
              <a:custGeom>
                <a:avLst/>
                <a:gdLst>
                  <a:gd name="connsiteX0" fmla="*/ 488970 w 511742"/>
                  <a:gd name="connsiteY0" fmla="*/ 211520 h 307045"/>
                  <a:gd name="connsiteX1" fmla="*/ 283590 w 511742"/>
                  <a:gd name="connsiteY1" fmla="*/ 92796 h 307045"/>
                  <a:gd name="connsiteX2" fmla="*/ 257662 w 511742"/>
                  <a:gd name="connsiteY2" fmla="*/ 77785 h 307045"/>
                  <a:gd name="connsiteX3" fmla="*/ 174077 w 511742"/>
                  <a:gd name="connsiteY3" fmla="*/ 29681 h 307045"/>
                  <a:gd name="connsiteX4" fmla="*/ 140985 w 511742"/>
                  <a:gd name="connsiteY4" fmla="*/ 29681 h 307045"/>
                  <a:gd name="connsiteX5" fmla="*/ 32495 w 511742"/>
                  <a:gd name="connsiteY5" fmla="*/ 92796 h 307045"/>
                  <a:gd name="connsiteX6" fmla="*/ 32495 w 511742"/>
                  <a:gd name="connsiteY6" fmla="*/ 112242 h 307045"/>
                  <a:gd name="connsiteX7" fmla="*/ 116080 w 511742"/>
                  <a:gd name="connsiteY7" fmla="*/ 160346 h 307045"/>
                  <a:gd name="connsiteX8" fmla="*/ 142008 w 511742"/>
                  <a:gd name="connsiteY8" fmla="*/ 175357 h 307045"/>
                  <a:gd name="connsiteX9" fmla="*/ 347388 w 511742"/>
                  <a:gd name="connsiteY9" fmla="*/ 294082 h 307045"/>
                  <a:gd name="connsiteX10" fmla="*/ 380821 w 511742"/>
                  <a:gd name="connsiteY10" fmla="*/ 294082 h 307045"/>
                  <a:gd name="connsiteX11" fmla="*/ 489310 w 511742"/>
                  <a:gd name="connsiteY11" fmla="*/ 230967 h 307045"/>
                  <a:gd name="connsiteX12" fmla="*/ 488970 w 511742"/>
                  <a:gd name="connsiteY12" fmla="*/ 211520 h 30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1742" h="307045">
                    <a:moveTo>
                      <a:pt x="488970" y="211520"/>
                    </a:moveTo>
                    <a:lnTo>
                      <a:pt x="283590" y="92796"/>
                    </a:lnTo>
                    <a:lnTo>
                      <a:pt x="257662" y="77785"/>
                    </a:lnTo>
                    <a:lnTo>
                      <a:pt x="174077" y="29681"/>
                    </a:lnTo>
                    <a:cubicBezTo>
                      <a:pt x="164866" y="24223"/>
                      <a:pt x="149855" y="24223"/>
                      <a:pt x="140985" y="29681"/>
                    </a:cubicBezTo>
                    <a:lnTo>
                      <a:pt x="32495" y="92796"/>
                    </a:lnTo>
                    <a:cubicBezTo>
                      <a:pt x="23284" y="98255"/>
                      <a:pt x="23284" y="106783"/>
                      <a:pt x="32495" y="112242"/>
                    </a:cubicBezTo>
                    <a:lnTo>
                      <a:pt x="116080" y="160346"/>
                    </a:lnTo>
                    <a:lnTo>
                      <a:pt x="142008" y="175357"/>
                    </a:lnTo>
                    <a:lnTo>
                      <a:pt x="347388" y="294082"/>
                    </a:lnTo>
                    <a:cubicBezTo>
                      <a:pt x="356599" y="299540"/>
                      <a:pt x="371610" y="299540"/>
                      <a:pt x="380821" y="294082"/>
                    </a:cubicBezTo>
                    <a:lnTo>
                      <a:pt x="489310" y="230967"/>
                    </a:lnTo>
                    <a:cubicBezTo>
                      <a:pt x="498522" y="225508"/>
                      <a:pt x="498522" y="216979"/>
                      <a:pt x="488970" y="211520"/>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04" name="Freeform: Shape 65">
                <a:extLst>
                  <a:ext uri="{FF2B5EF4-FFF2-40B4-BE49-F238E27FC236}">
                    <a16:creationId xmlns:a16="http://schemas.microsoft.com/office/drawing/2014/main" id="{48EB8E47-7224-5F5F-0C92-6F11DBB0A6A0}"/>
                  </a:ext>
                </a:extLst>
              </p:cNvPr>
              <p:cNvSpPr/>
              <p:nvPr/>
            </p:nvSpPr>
            <p:spPr>
              <a:xfrm>
                <a:off x="18915000" y="9753856"/>
                <a:ext cx="700813" cy="420488"/>
              </a:xfrm>
              <a:custGeom>
                <a:avLst/>
                <a:gdLst>
                  <a:gd name="connsiteX0" fmla="*/ 488971 w 511742"/>
                  <a:gd name="connsiteY0" fmla="*/ 211520 h 307045"/>
                  <a:gd name="connsiteX1" fmla="*/ 283249 w 511742"/>
                  <a:gd name="connsiteY1" fmla="*/ 92796 h 307045"/>
                  <a:gd name="connsiteX2" fmla="*/ 257662 w 511742"/>
                  <a:gd name="connsiteY2" fmla="*/ 77785 h 307045"/>
                  <a:gd name="connsiteX3" fmla="*/ 174078 w 511742"/>
                  <a:gd name="connsiteY3" fmla="*/ 29681 h 307045"/>
                  <a:gd name="connsiteX4" fmla="*/ 140985 w 511742"/>
                  <a:gd name="connsiteY4" fmla="*/ 29681 h 307045"/>
                  <a:gd name="connsiteX5" fmla="*/ 32496 w 511742"/>
                  <a:gd name="connsiteY5" fmla="*/ 92796 h 307045"/>
                  <a:gd name="connsiteX6" fmla="*/ 32496 w 511742"/>
                  <a:gd name="connsiteY6" fmla="*/ 112242 h 307045"/>
                  <a:gd name="connsiteX7" fmla="*/ 116080 w 511742"/>
                  <a:gd name="connsiteY7" fmla="*/ 160346 h 307045"/>
                  <a:gd name="connsiteX8" fmla="*/ 141667 w 511742"/>
                  <a:gd name="connsiteY8" fmla="*/ 175016 h 307045"/>
                  <a:gd name="connsiteX9" fmla="*/ 347388 w 511742"/>
                  <a:gd name="connsiteY9" fmla="*/ 293740 h 307045"/>
                  <a:gd name="connsiteX10" fmla="*/ 380822 w 511742"/>
                  <a:gd name="connsiteY10" fmla="*/ 293740 h 307045"/>
                  <a:gd name="connsiteX11" fmla="*/ 489311 w 511742"/>
                  <a:gd name="connsiteY11" fmla="*/ 230625 h 307045"/>
                  <a:gd name="connsiteX12" fmla="*/ 488971 w 511742"/>
                  <a:gd name="connsiteY12" fmla="*/ 211520 h 30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1742" h="307045">
                    <a:moveTo>
                      <a:pt x="488971" y="211520"/>
                    </a:moveTo>
                    <a:lnTo>
                      <a:pt x="283249" y="92796"/>
                    </a:lnTo>
                    <a:lnTo>
                      <a:pt x="257662" y="77785"/>
                    </a:lnTo>
                    <a:lnTo>
                      <a:pt x="174078" y="29681"/>
                    </a:lnTo>
                    <a:cubicBezTo>
                      <a:pt x="164867" y="24222"/>
                      <a:pt x="149856" y="24222"/>
                      <a:pt x="140985" y="29681"/>
                    </a:cubicBezTo>
                    <a:lnTo>
                      <a:pt x="32496" y="92796"/>
                    </a:lnTo>
                    <a:cubicBezTo>
                      <a:pt x="23284" y="98255"/>
                      <a:pt x="23284" y="106784"/>
                      <a:pt x="32496" y="112242"/>
                    </a:cubicBezTo>
                    <a:lnTo>
                      <a:pt x="116080" y="160346"/>
                    </a:lnTo>
                    <a:lnTo>
                      <a:pt x="141667" y="175016"/>
                    </a:lnTo>
                    <a:lnTo>
                      <a:pt x="347388" y="293740"/>
                    </a:lnTo>
                    <a:cubicBezTo>
                      <a:pt x="356600" y="299199"/>
                      <a:pt x="371611" y="299199"/>
                      <a:pt x="380822" y="293740"/>
                    </a:cubicBezTo>
                    <a:lnTo>
                      <a:pt x="489311" y="230625"/>
                    </a:lnTo>
                    <a:cubicBezTo>
                      <a:pt x="498523" y="225508"/>
                      <a:pt x="498182" y="216638"/>
                      <a:pt x="488971" y="211520"/>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05" name="Freeform: Shape 66">
                <a:extLst>
                  <a:ext uri="{FF2B5EF4-FFF2-40B4-BE49-F238E27FC236}">
                    <a16:creationId xmlns:a16="http://schemas.microsoft.com/office/drawing/2014/main" id="{BFC6AF3F-DFF1-8BB3-C11C-21472A2A6894}"/>
                  </a:ext>
                </a:extLst>
              </p:cNvPr>
              <p:cNvSpPr/>
              <p:nvPr/>
            </p:nvSpPr>
            <p:spPr>
              <a:xfrm>
                <a:off x="16628598" y="8433876"/>
                <a:ext cx="373766" cy="233604"/>
              </a:xfrm>
              <a:custGeom>
                <a:avLst/>
                <a:gdLst>
                  <a:gd name="connsiteX0" fmla="*/ 264743 w 272929"/>
                  <a:gd name="connsiteY0" fmla="*/ 81964 h 170580"/>
                  <a:gd name="connsiteX1" fmla="*/ 179111 w 272929"/>
                  <a:gd name="connsiteY1" fmla="*/ 32495 h 170580"/>
                  <a:gd name="connsiteX2" fmla="*/ 122138 w 272929"/>
                  <a:gd name="connsiteY2" fmla="*/ 32495 h 170580"/>
                  <a:gd name="connsiteX3" fmla="*/ 37188 w 272929"/>
                  <a:gd name="connsiteY3" fmla="*/ 81964 h 170580"/>
                  <a:gd name="connsiteX4" fmla="*/ 37529 w 272929"/>
                  <a:gd name="connsiteY4" fmla="*/ 115057 h 170580"/>
                  <a:gd name="connsiteX5" fmla="*/ 123161 w 272929"/>
                  <a:gd name="connsiteY5" fmla="*/ 164525 h 170580"/>
                  <a:gd name="connsiteX6" fmla="*/ 180134 w 272929"/>
                  <a:gd name="connsiteY6" fmla="*/ 164525 h 170580"/>
                  <a:gd name="connsiteX7" fmla="*/ 265084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1" y="32495"/>
                    </a:lnTo>
                    <a:cubicBezTo>
                      <a:pt x="163418" y="23284"/>
                      <a:pt x="138172" y="23284"/>
                      <a:pt x="122138" y="32495"/>
                    </a:cubicBezTo>
                    <a:lnTo>
                      <a:pt x="37188" y="81964"/>
                    </a:lnTo>
                    <a:cubicBezTo>
                      <a:pt x="21494" y="91175"/>
                      <a:pt x="21836" y="105846"/>
                      <a:pt x="37529" y="115057"/>
                    </a:cubicBezTo>
                    <a:lnTo>
                      <a:pt x="123161" y="164525"/>
                    </a:lnTo>
                    <a:cubicBezTo>
                      <a:pt x="138854" y="173737"/>
                      <a:pt x="164441" y="173737"/>
                      <a:pt x="180134" y="164525"/>
                    </a:cubicBezTo>
                    <a:lnTo>
                      <a:pt x="265084" y="115057"/>
                    </a:lnTo>
                    <a:cubicBezTo>
                      <a:pt x="280436" y="105504"/>
                      <a:pt x="280436" y="90835"/>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06" name="Freeform: Shape 67">
                <a:extLst>
                  <a:ext uri="{FF2B5EF4-FFF2-40B4-BE49-F238E27FC236}">
                    <a16:creationId xmlns:a16="http://schemas.microsoft.com/office/drawing/2014/main" id="{427C0374-83B8-612F-EA4D-D53931AD3006}"/>
                  </a:ext>
                </a:extLst>
              </p:cNvPr>
              <p:cNvSpPr/>
              <p:nvPr/>
            </p:nvSpPr>
            <p:spPr>
              <a:xfrm>
                <a:off x="16857063" y="8565629"/>
                <a:ext cx="373766" cy="233604"/>
              </a:xfrm>
              <a:custGeom>
                <a:avLst/>
                <a:gdLst>
                  <a:gd name="connsiteX0" fmla="*/ 264742 w 272929"/>
                  <a:gd name="connsiteY0" fmla="*/ 81964 h 170580"/>
                  <a:gd name="connsiteX1" fmla="*/ 179112 w 272929"/>
                  <a:gd name="connsiteY1" fmla="*/ 32495 h 170580"/>
                  <a:gd name="connsiteX2" fmla="*/ 122137 w 272929"/>
                  <a:gd name="connsiteY2" fmla="*/ 32495 h 170580"/>
                  <a:gd name="connsiteX3" fmla="*/ 37188 w 272929"/>
                  <a:gd name="connsiteY3" fmla="*/ 81964 h 170580"/>
                  <a:gd name="connsiteX4" fmla="*/ 37529 w 272929"/>
                  <a:gd name="connsiteY4" fmla="*/ 115057 h 170580"/>
                  <a:gd name="connsiteX5" fmla="*/ 123161 w 272929"/>
                  <a:gd name="connsiteY5" fmla="*/ 164525 h 170580"/>
                  <a:gd name="connsiteX6" fmla="*/ 180135 w 272929"/>
                  <a:gd name="connsiteY6" fmla="*/ 164525 h 170580"/>
                  <a:gd name="connsiteX7" fmla="*/ 265084 w 272929"/>
                  <a:gd name="connsiteY7" fmla="*/ 115057 h 170580"/>
                  <a:gd name="connsiteX8" fmla="*/ 264742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2" y="81964"/>
                    </a:moveTo>
                    <a:lnTo>
                      <a:pt x="179112" y="32495"/>
                    </a:lnTo>
                    <a:cubicBezTo>
                      <a:pt x="163417" y="23284"/>
                      <a:pt x="138172" y="23284"/>
                      <a:pt x="122137" y="32495"/>
                    </a:cubicBezTo>
                    <a:lnTo>
                      <a:pt x="37188" y="81964"/>
                    </a:lnTo>
                    <a:cubicBezTo>
                      <a:pt x="21495" y="91175"/>
                      <a:pt x="21835" y="105845"/>
                      <a:pt x="37529" y="115057"/>
                    </a:cubicBezTo>
                    <a:lnTo>
                      <a:pt x="123161" y="164525"/>
                    </a:lnTo>
                    <a:cubicBezTo>
                      <a:pt x="138854" y="173737"/>
                      <a:pt x="164441" y="173737"/>
                      <a:pt x="180135" y="164525"/>
                    </a:cubicBezTo>
                    <a:lnTo>
                      <a:pt x="265084" y="115057"/>
                    </a:lnTo>
                    <a:cubicBezTo>
                      <a:pt x="280777" y="105845"/>
                      <a:pt x="280437" y="91175"/>
                      <a:pt x="264742"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07" name="Freeform: Shape 68">
                <a:extLst>
                  <a:ext uri="{FF2B5EF4-FFF2-40B4-BE49-F238E27FC236}">
                    <a16:creationId xmlns:a16="http://schemas.microsoft.com/office/drawing/2014/main" id="{8A65F8E7-2CCB-5AEA-9E9A-C2A5F5CA9D40}"/>
                  </a:ext>
                </a:extLst>
              </p:cNvPr>
              <p:cNvSpPr/>
              <p:nvPr/>
            </p:nvSpPr>
            <p:spPr>
              <a:xfrm>
                <a:off x="17085996" y="8697850"/>
                <a:ext cx="373766" cy="233604"/>
              </a:xfrm>
              <a:custGeom>
                <a:avLst/>
                <a:gdLst>
                  <a:gd name="connsiteX0" fmla="*/ 264743 w 272929"/>
                  <a:gd name="connsiteY0" fmla="*/ 81964 h 170580"/>
                  <a:gd name="connsiteX1" fmla="*/ 179111 w 272929"/>
                  <a:gd name="connsiteY1" fmla="*/ 32496 h 170580"/>
                  <a:gd name="connsiteX2" fmla="*/ 122137 w 272929"/>
                  <a:gd name="connsiteY2" fmla="*/ 32496 h 170580"/>
                  <a:gd name="connsiteX3" fmla="*/ 37188 w 272929"/>
                  <a:gd name="connsiteY3" fmla="*/ 81964 h 170580"/>
                  <a:gd name="connsiteX4" fmla="*/ 37530 w 272929"/>
                  <a:gd name="connsiteY4" fmla="*/ 115057 h 170580"/>
                  <a:gd name="connsiteX5" fmla="*/ 123160 w 272929"/>
                  <a:gd name="connsiteY5" fmla="*/ 164526 h 170580"/>
                  <a:gd name="connsiteX6" fmla="*/ 180135 w 272929"/>
                  <a:gd name="connsiteY6" fmla="*/ 164526 h 170580"/>
                  <a:gd name="connsiteX7" fmla="*/ 265084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1" y="32496"/>
                    </a:lnTo>
                    <a:cubicBezTo>
                      <a:pt x="163418" y="23284"/>
                      <a:pt x="138172" y="23284"/>
                      <a:pt x="122137" y="32496"/>
                    </a:cubicBezTo>
                    <a:lnTo>
                      <a:pt x="37188" y="81964"/>
                    </a:lnTo>
                    <a:cubicBezTo>
                      <a:pt x="21495" y="91175"/>
                      <a:pt x="21835" y="105846"/>
                      <a:pt x="37530" y="115057"/>
                    </a:cubicBezTo>
                    <a:lnTo>
                      <a:pt x="123160" y="164526"/>
                    </a:lnTo>
                    <a:cubicBezTo>
                      <a:pt x="138855" y="173737"/>
                      <a:pt x="164442" y="173737"/>
                      <a:pt x="180135" y="164526"/>
                    </a:cubicBezTo>
                    <a:lnTo>
                      <a:pt x="265084" y="115057"/>
                    </a:lnTo>
                    <a:cubicBezTo>
                      <a:pt x="280778" y="105846"/>
                      <a:pt x="280437" y="91175"/>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08" name="Freeform: Shape 69">
                <a:extLst>
                  <a:ext uri="{FF2B5EF4-FFF2-40B4-BE49-F238E27FC236}">
                    <a16:creationId xmlns:a16="http://schemas.microsoft.com/office/drawing/2014/main" id="{4F3D9966-7962-795F-15AD-706DA65C23D3}"/>
                  </a:ext>
                </a:extLst>
              </p:cNvPr>
              <p:cNvSpPr/>
              <p:nvPr/>
            </p:nvSpPr>
            <p:spPr>
              <a:xfrm>
                <a:off x="17314928" y="8830070"/>
                <a:ext cx="373766" cy="233604"/>
              </a:xfrm>
              <a:custGeom>
                <a:avLst/>
                <a:gdLst>
                  <a:gd name="connsiteX0" fmla="*/ 264743 w 272929"/>
                  <a:gd name="connsiteY0" fmla="*/ 81964 h 170580"/>
                  <a:gd name="connsiteX1" fmla="*/ 179111 w 272929"/>
                  <a:gd name="connsiteY1" fmla="*/ 32495 h 170580"/>
                  <a:gd name="connsiteX2" fmla="*/ 122138 w 272929"/>
                  <a:gd name="connsiteY2" fmla="*/ 32495 h 170580"/>
                  <a:gd name="connsiteX3" fmla="*/ 37188 w 272929"/>
                  <a:gd name="connsiteY3" fmla="*/ 81964 h 170580"/>
                  <a:gd name="connsiteX4" fmla="*/ 37529 w 272929"/>
                  <a:gd name="connsiteY4" fmla="*/ 115057 h 170580"/>
                  <a:gd name="connsiteX5" fmla="*/ 123161 w 272929"/>
                  <a:gd name="connsiteY5" fmla="*/ 164525 h 170580"/>
                  <a:gd name="connsiteX6" fmla="*/ 180134 w 272929"/>
                  <a:gd name="connsiteY6" fmla="*/ 164525 h 170580"/>
                  <a:gd name="connsiteX7" fmla="*/ 265083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1" y="32495"/>
                    </a:lnTo>
                    <a:cubicBezTo>
                      <a:pt x="163418" y="23284"/>
                      <a:pt x="138171" y="23284"/>
                      <a:pt x="122138" y="32495"/>
                    </a:cubicBezTo>
                    <a:lnTo>
                      <a:pt x="37188" y="81964"/>
                    </a:lnTo>
                    <a:cubicBezTo>
                      <a:pt x="21494" y="91175"/>
                      <a:pt x="21836" y="105845"/>
                      <a:pt x="37529" y="115057"/>
                    </a:cubicBezTo>
                    <a:lnTo>
                      <a:pt x="123161" y="164525"/>
                    </a:lnTo>
                    <a:cubicBezTo>
                      <a:pt x="139196" y="173736"/>
                      <a:pt x="164441" y="173736"/>
                      <a:pt x="180134" y="164525"/>
                    </a:cubicBezTo>
                    <a:lnTo>
                      <a:pt x="265083" y="115057"/>
                    </a:lnTo>
                    <a:cubicBezTo>
                      <a:pt x="280436" y="105503"/>
                      <a:pt x="280436" y="91175"/>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09" name="Freeform: Shape 70">
                <a:extLst>
                  <a:ext uri="{FF2B5EF4-FFF2-40B4-BE49-F238E27FC236}">
                    <a16:creationId xmlns:a16="http://schemas.microsoft.com/office/drawing/2014/main" id="{5E66E34E-A486-FD8B-0E96-ACD37213DBF7}"/>
                  </a:ext>
                </a:extLst>
              </p:cNvPr>
              <p:cNvSpPr/>
              <p:nvPr/>
            </p:nvSpPr>
            <p:spPr>
              <a:xfrm>
                <a:off x="17543392" y="8961821"/>
                <a:ext cx="373766" cy="233604"/>
              </a:xfrm>
              <a:custGeom>
                <a:avLst/>
                <a:gdLst>
                  <a:gd name="connsiteX0" fmla="*/ 264743 w 272929"/>
                  <a:gd name="connsiteY0" fmla="*/ 81964 h 170580"/>
                  <a:gd name="connsiteX1" fmla="*/ 179112 w 272929"/>
                  <a:gd name="connsiteY1" fmla="*/ 32496 h 170580"/>
                  <a:gd name="connsiteX2" fmla="*/ 122137 w 272929"/>
                  <a:gd name="connsiteY2" fmla="*/ 32496 h 170580"/>
                  <a:gd name="connsiteX3" fmla="*/ 37189 w 272929"/>
                  <a:gd name="connsiteY3" fmla="*/ 81964 h 170580"/>
                  <a:gd name="connsiteX4" fmla="*/ 37529 w 272929"/>
                  <a:gd name="connsiteY4" fmla="*/ 115057 h 170580"/>
                  <a:gd name="connsiteX5" fmla="*/ 123161 w 272929"/>
                  <a:gd name="connsiteY5" fmla="*/ 164526 h 170580"/>
                  <a:gd name="connsiteX6" fmla="*/ 180135 w 272929"/>
                  <a:gd name="connsiteY6" fmla="*/ 164526 h 170580"/>
                  <a:gd name="connsiteX7" fmla="*/ 265084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2" y="32496"/>
                    </a:lnTo>
                    <a:cubicBezTo>
                      <a:pt x="163418" y="23284"/>
                      <a:pt x="138172" y="23284"/>
                      <a:pt x="122137" y="32496"/>
                    </a:cubicBezTo>
                    <a:lnTo>
                      <a:pt x="37189" y="81964"/>
                    </a:lnTo>
                    <a:cubicBezTo>
                      <a:pt x="21494" y="91176"/>
                      <a:pt x="21836" y="105846"/>
                      <a:pt x="37529" y="115057"/>
                    </a:cubicBezTo>
                    <a:lnTo>
                      <a:pt x="123161" y="164526"/>
                    </a:lnTo>
                    <a:cubicBezTo>
                      <a:pt x="139196" y="173737"/>
                      <a:pt x="164441" y="173737"/>
                      <a:pt x="180135" y="164526"/>
                    </a:cubicBezTo>
                    <a:lnTo>
                      <a:pt x="265084" y="115057"/>
                    </a:lnTo>
                    <a:cubicBezTo>
                      <a:pt x="280777" y="105846"/>
                      <a:pt x="280777" y="91176"/>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10" name="Freeform: Shape 71">
                <a:extLst>
                  <a:ext uri="{FF2B5EF4-FFF2-40B4-BE49-F238E27FC236}">
                    <a16:creationId xmlns:a16="http://schemas.microsoft.com/office/drawing/2014/main" id="{18C3EF99-8EE7-37C0-0D92-0CCB99C5CB0A}"/>
                  </a:ext>
                </a:extLst>
              </p:cNvPr>
              <p:cNvSpPr/>
              <p:nvPr/>
            </p:nvSpPr>
            <p:spPr>
              <a:xfrm>
                <a:off x="17772324" y="9094042"/>
                <a:ext cx="373766" cy="233604"/>
              </a:xfrm>
              <a:custGeom>
                <a:avLst/>
                <a:gdLst>
                  <a:gd name="connsiteX0" fmla="*/ 264742 w 272929"/>
                  <a:gd name="connsiteY0" fmla="*/ 81964 h 170580"/>
                  <a:gd name="connsiteX1" fmla="*/ 179111 w 272929"/>
                  <a:gd name="connsiteY1" fmla="*/ 32495 h 170580"/>
                  <a:gd name="connsiteX2" fmla="*/ 122137 w 272929"/>
                  <a:gd name="connsiteY2" fmla="*/ 32495 h 170580"/>
                  <a:gd name="connsiteX3" fmla="*/ 37188 w 272929"/>
                  <a:gd name="connsiteY3" fmla="*/ 81964 h 170580"/>
                  <a:gd name="connsiteX4" fmla="*/ 37530 w 272929"/>
                  <a:gd name="connsiteY4" fmla="*/ 115057 h 170580"/>
                  <a:gd name="connsiteX5" fmla="*/ 123160 w 272929"/>
                  <a:gd name="connsiteY5" fmla="*/ 164525 h 170580"/>
                  <a:gd name="connsiteX6" fmla="*/ 180135 w 272929"/>
                  <a:gd name="connsiteY6" fmla="*/ 164525 h 170580"/>
                  <a:gd name="connsiteX7" fmla="*/ 265084 w 272929"/>
                  <a:gd name="connsiteY7" fmla="*/ 115057 h 170580"/>
                  <a:gd name="connsiteX8" fmla="*/ 264742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2" y="81964"/>
                    </a:moveTo>
                    <a:lnTo>
                      <a:pt x="179111" y="32495"/>
                    </a:lnTo>
                    <a:cubicBezTo>
                      <a:pt x="163418" y="23284"/>
                      <a:pt x="138172" y="23284"/>
                      <a:pt x="122137" y="32495"/>
                    </a:cubicBezTo>
                    <a:lnTo>
                      <a:pt x="37188" y="81964"/>
                    </a:lnTo>
                    <a:cubicBezTo>
                      <a:pt x="21495" y="91175"/>
                      <a:pt x="21835" y="105845"/>
                      <a:pt x="37530" y="115057"/>
                    </a:cubicBezTo>
                    <a:lnTo>
                      <a:pt x="123160" y="164525"/>
                    </a:lnTo>
                    <a:cubicBezTo>
                      <a:pt x="139195" y="173737"/>
                      <a:pt x="164442" y="173737"/>
                      <a:pt x="180135" y="164525"/>
                    </a:cubicBezTo>
                    <a:lnTo>
                      <a:pt x="265084" y="115057"/>
                    </a:lnTo>
                    <a:cubicBezTo>
                      <a:pt x="280777" y="105845"/>
                      <a:pt x="280777" y="91175"/>
                      <a:pt x="264742"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11" name="Freeform: Shape 72">
                <a:extLst>
                  <a:ext uri="{FF2B5EF4-FFF2-40B4-BE49-F238E27FC236}">
                    <a16:creationId xmlns:a16="http://schemas.microsoft.com/office/drawing/2014/main" id="{3F01BA02-D2EC-5ADC-B408-17CE63E2AE03}"/>
                  </a:ext>
                </a:extLst>
              </p:cNvPr>
              <p:cNvSpPr/>
              <p:nvPr/>
            </p:nvSpPr>
            <p:spPr>
              <a:xfrm>
                <a:off x="18001256" y="9226262"/>
                <a:ext cx="373766" cy="233604"/>
              </a:xfrm>
              <a:custGeom>
                <a:avLst/>
                <a:gdLst>
                  <a:gd name="connsiteX0" fmla="*/ 264743 w 272929"/>
                  <a:gd name="connsiteY0" fmla="*/ 81964 h 170580"/>
                  <a:gd name="connsiteX1" fmla="*/ 179111 w 272929"/>
                  <a:gd name="connsiteY1" fmla="*/ 32496 h 170580"/>
                  <a:gd name="connsiteX2" fmla="*/ 122137 w 272929"/>
                  <a:gd name="connsiteY2" fmla="*/ 32496 h 170580"/>
                  <a:gd name="connsiteX3" fmla="*/ 37188 w 272929"/>
                  <a:gd name="connsiteY3" fmla="*/ 81964 h 170580"/>
                  <a:gd name="connsiteX4" fmla="*/ 37529 w 272929"/>
                  <a:gd name="connsiteY4" fmla="*/ 115057 h 170580"/>
                  <a:gd name="connsiteX5" fmla="*/ 123160 w 272929"/>
                  <a:gd name="connsiteY5" fmla="*/ 164526 h 170580"/>
                  <a:gd name="connsiteX6" fmla="*/ 180134 w 272929"/>
                  <a:gd name="connsiteY6" fmla="*/ 164526 h 170580"/>
                  <a:gd name="connsiteX7" fmla="*/ 265083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1" y="32496"/>
                    </a:lnTo>
                    <a:cubicBezTo>
                      <a:pt x="163418" y="23284"/>
                      <a:pt x="138171" y="23284"/>
                      <a:pt x="122137" y="32496"/>
                    </a:cubicBezTo>
                    <a:lnTo>
                      <a:pt x="37188" y="81964"/>
                    </a:lnTo>
                    <a:cubicBezTo>
                      <a:pt x="21494" y="91176"/>
                      <a:pt x="21836" y="105846"/>
                      <a:pt x="37529" y="115057"/>
                    </a:cubicBezTo>
                    <a:lnTo>
                      <a:pt x="123160" y="164526"/>
                    </a:lnTo>
                    <a:cubicBezTo>
                      <a:pt x="139195" y="173737"/>
                      <a:pt x="164441" y="173737"/>
                      <a:pt x="180134" y="164526"/>
                    </a:cubicBezTo>
                    <a:lnTo>
                      <a:pt x="265083" y="115057"/>
                    </a:lnTo>
                    <a:cubicBezTo>
                      <a:pt x="280778" y="105846"/>
                      <a:pt x="280436" y="91176"/>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12" name="Freeform: Shape 73">
                <a:extLst>
                  <a:ext uri="{FF2B5EF4-FFF2-40B4-BE49-F238E27FC236}">
                    <a16:creationId xmlns:a16="http://schemas.microsoft.com/office/drawing/2014/main" id="{59C5D2D0-35AA-E15A-0B37-38A94C154E14}"/>
                  </a:ext>
                </a:extLst>
              </p:cNvPr>
              <p:cNvSpPr/>
              <p:nvPr/>
            </p:nvSpPr>
            <p:spPr>
              <a:xfrm>
                <a:off x="18229720" y="9358482"/>
                <a:ext cx="373766" cy="233604"/>
              </a:xfrm>
              <a:custGeom>
                <a:avLst/>
                <a:gdLst>
                  <a:gd name="connsiteX0" fmla="*/ 264743 w 272929"/>
                  <a:gd name="connsiteY0" fmla="*/ 81964 h 170580"/>
                  <a:gd name="connsiteX1" fmla="*/ 179112 w 272929"/>
                  <a:gd name="connsiteY1" fmla="*/ 32495 h 170580"/>
                  <a:gd name="connsiteX2" fmla="*/ 122137 w 272929"/>
                  <a:gd name="connsiteY2" fmla="*/ 32495 h 170580"/>
                  <a:gd name="connsiteX3" fmla="*/ 37189 w 272929"/>
                  <a:gd name="connsiteY3" fmla="*/ 81964 h 170580"/>
                  <a:gd name="connsiteX4" fmla="*/ 37529 w 272929"/>
                  <a:gd name="connsiteY4" fmla="*/ 115057 h 170580"/>
                  <a:gd name="connsiteX5" fmla="*/ 123161 w 272929"/>
                  <a:gd name="connsiteY5" fmla="*/ 164525 h 170580"/>
                  <a:gd name="connsiteX6" fmla="*/ 180135 w 272929"/>
                  <a:gd name="connsiteY6" fmla="*/ 164525 h 170580"/>
                  <a:gd name="connsiteX7" fmla="*/ 265084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2" y="32495"/>
                    </a:lnTo>
                    <a:cubicBezTo>
                      <a:pt x="163418" y="23284"/>
                      <a:pt x="138172" y="23284"/>
                      <a:pt x="122137" y="32495"/>
                    </a:cubicBezTo>
                    <a:lnTo>
                      <a:pt x="37189" y="81964"/>
                    </a:lnTo>
                    <a:cubicBezTo>
                      <a:pt x="21494" y="91175"/>
                      <a:pt x="21836" y="105845"/>
                      <a:pt x="37529" y="115057"/>
                    </a:cubicBezTo>
                    <a:lnTo>
                      <a:pt x="123161" y="164525"/>
                    </a:lnTo>
                    <a:cubicBezTo>
                      <a:pt x="139196" y="173737"/>
                      <a:pt x="164441" y="173737"/>
                      <a:pt x="180135" y="164525"/>
                    </a:cubicBezTo>
                    <a:lnTo>
                      <a:pt x="265084" y="115057"/>
                    </a:lnTo>
                    <a:cubicBezTo>
                      <a:pt x="280777" y="105504"/>
                      <a:pt x="280777" y="91175"/>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13" name="Freeform: Shape 74">
                <a:extLst>
                  <a:ext uri="{FF2B5EF4-FFF2-40B4-BE49-F238E27FC236}">
                    <a16:creationId xmlns:a16="http://schemas.microsoft.com/office/drawing/2014/main" id="{551D616F-29E4-1133-BA66-EED1B92A434F}"/>
                  </a:ext>
                </a:extLst>
              </p:cNvPr>
              <p:cNvSpPr/>
              <p:nvPr/>
            </p:nvSpPr>
            <p:spPr>
              <a:xfrm>
                <a:off x="18458653" y="9490234"/>
                <a:ext cx="373766" cy="233604"/>
              </a:xfrm>
              <a:custGeom>
                <a:avLst/>
                <a:gdLst>
                  <a:gd name="connsiteX0" fmla="*/ 264742 w 272929"/>
                  <a:gd name="connsiteY0" fmla="*/ 81964 h 170580"/>
                  <a:gd name="connsiteX1" fmla="*/ 179111 w 272929"/>
                  <a:gd name="connsiteY1" fmla="*/ 32496 h 170580"/>
                  <a:gd name="connsiteX2" fmla="*/ 122137 w 272929"/>
                  <a:gd name="connsiteY2" fmla="*/ 32496 h 170580"/>
                  <a:gd name="connsiteX3" fmla="*/ 37188 w 272929"/>
                  <a:gd name="connsiteY3" fmla="*/ 81964 h 170580"/>
                  <a:gd name="connsiteX4" fmla="*/ 37530 w 272929"/>
                  <a:gd name="connsiteY4" fmla="*/ 115057 h 170580"/>
                  <a:gd name="connsiteX5" fmla="*/ 123160 w 272929"/>
                  <a:gd name="connsiteY5" fmla="*/ 164526 h 170580"/>
                  <a:gd name="connsiteX6" fmla="*/ 180135 w 272929"/>
                  <a:gd name="connsiteY6" fmla="*/ 164526 h 170580"/>
                  <a:gd name="connsiteX7" fmla="*/ 265084 w 272929"/>
                  <a:gd name="connsiteY7" fmla="*/ 115057 h 170580"/>
                  <a:gd name="connsiteX8" fmla="*/ 264742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2" y="81964"/>
                    </a:moveTo>
                    <a:lnTo>
                      <a:pt x="179111" y="32496"/>
                    </a:lnTo>
                    <a:cubicBezTo>
                      <a:pt x="163417" y="23284"/>
                      <a:pt x="138172" y="23284"/>
                      <a:pt x="122137" y="32496"/>
                    </a:cubicBezTo>
                    <a:lnTo>
                      <a:pt x="37188" y="81964"/>
                    </a:lnTo>
                    <a:cubicBezTo>
                      <a:pt x="21495" y="91176"/>
                      <a:pt x="21835" y="105846"/>
                      <a:pt x="37530" y="115057"/>
                    </a:cubicBezTo>
                    <a:lnTo>
                      <a:pt x="123160" y="164526"/>
                    </a:lnTo>
                    <a:cubicBezTo>
                      <a:pt x="139195" y="173737"/>
                      <a:pt x="164441" y="173737"/>
                      <a:pt x="180135" y="164526"/>
                    </a:cubicBezTo>
                    <a:lnTo>
                      <a:pt x="265084" y="115057"/>
                    </a:lnTo>
                    <a:cubicBezTo>
                      <a:pt x="280777" y="105846"/>
                      <a:pt x="280777" y="91176"/>
                      <a:pt x="264742"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14" name="Freeform: Shape 75">
                <a:extLst>
                  <a:ext uri="{FF2B5EF4-FFF2-40B4-BE49-F238E27FC236}">
                    <a16:creationId xmlns:a16="http://schemas.microsoft.com/office/drawing/2014/main" id="{65469881-9AEE-A48A-EE1D-2018FA0ED3BC}"/>
                  </a:ext>
                </a:extLst>
              </p:cNvPr>
              <p:cNvSpPr/>
              <p:nvPr/>
            </p:nvSpPr>
            <p:spPr>
              <a:xfrm>
                <a:off x="18687585" y="9622454"/>
                <a:ext cx="373766" cy="233604"/>
              </a:xfrm>
              <a:custGeom>
                <a:avLst/>
                <a:gdLst>
                  <a:gd name="connsiteX0" fmla="*/ 264743 w 272929"/>
                  <a:gd name="connsiteY0" fmla="*/ 81964 h 170580"/>
                  <a:gd name="connsiteX1" fmla="*/ 179111 w 272929"/>
                  <a:gd name="connsiteY1" fmla="*/ 32495 h 170580"/>
                  <a:gd name="connsiteX2" fmla="*/ 122137 w 272929"/>
                  <a:gd name="connsiteY2" fmla="*/ 32495 h 170580"/>
                  <a:gd name="connsiteX3" fmla="*/ 37188 w 272929"/>
                  <a:gd name="connsiteY3" fmla="*/ 81964 h 170580"/>
                  <a:gd name="connsiteX4" fmla="*/ 37530 w 272929"/>
                  <a:gd name="connsiteY4" fmla="*/ 115057 h 170580"/>
                  <a:gd name="connsiteX5" fmla="*/ 123160 w 272929"/>
                  <a:gd name="connsiteY5" fmla="*/ 164525 h 170580"/>
                  <a:gd name="connsiteX6" fmla="*/ 180135 w 272929"/>
                  <a:gd name="connsiteY6" fmla="*/ 164525 h 170580"/>
                  <a:gd name="connsiteX7" fmla="*/ 265084 w 272929"/>
                  <a:gd name="connsiteY7" fmla="*/ 115057 h 170580"/>
                  <a:gd name="connsiteX8" fmla="*/ 264743 w 272929"/>
                  <a:gd name="connsiteY8" fmla="*/ 81964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2929" h="170580">
                    <a:moveTo>
                      <a:pt x="264743" y="81964"/>
                    </a:moveTo>
                    <a:lnTo>
                      <a:pt x="179111" y="32495"/>
                    </a:lnTo>
                    <a:cubicBezTo>
                      <a:pt x="163418" y="23284"/>
                      <a:pt x="138172" y="23284"/>
                      <a:pt x="122137" y="32495"/>
                    </a:cubicBezTo>
                    <a:lnTo>
                      <a:pt x="37188" y="81964"/>
                    </a:lnTo>
                    <a:cubicBezTo>
                      <a:pt x="21495" y="91175"/>
                      <a:pt x="21835" y="105845"/>
                      <a:pt x="37530" y="115057"/>
                    </a:cubicBezTo>
                    <a:lnTo>
                      <a:pt x="123160" y="164525"/>
                    </a:lnTo>
                    <a:cubicBezTo>
                      <a:pt x="139195" y="173737"/>
                      <a:pt x="164442" y="173737"/>
                      <a:pt x="180135" y="164525"/>
                    </a:cubicBezTo>
                    <a:lnTo>
                      <a:pt x="265084" y="115057"/>
                    </a:lnTo>
                    <a:cubicBezTo>
                      <a:pt x="280778" y="105845"/>
                      <a:pt x="280437" y="91175"/>
                      <a:pt x="264743"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15" name="Freeform: Shape 76">
                <a:extLst>
                  <a:ext uri="{FF2B5EF4-FFF2-40B4-BE49-F238E27FC236}">
                    <a16:creationId xmlns:a16="http://schemas.microsoft.com/office/drawing/2014/main" id="{C63FE432-5D23-3544-34F2-7DE3439865B6}"/>
                  </a:ext>
                </a:extLst>
              </p:cNvPr>
              <p:cNvSpPr/>
              <p:nvPr/>
            </p:nvSpPr>
            <p:spPr>
              <a:xfrm>
                <a:off x="15868452" y="8267084"/>
                <a:ext cx="420488" cy="280325"/>
              </a:xfrm>
              <a:custGeom>
                <a:avLst/>
                <a:gdLst>
                  <a:gd name="connsiteX0" fmla="*/ 285895 w 307045"/>
                  <a:gd name="connsiteY0" fmla="*/ 81964 h 204697"/>
                  <a:gd name="connsiteX1" fmla="*/ 200263 w 307045"/>
                  <a:gd name="connsiteY1" fmla="*/ 32496 h 204697"/>
                  <a:gd name="connsiteX2" fmla="*/ 143289 w 307045"/>
                  <a:gd name="connsiteY2" fmla="*/ 32496 h 204697"/>
                  <a:gd name="connsiteX3" fmla="*/ 37188 w 307045"/>
                  <a:gd name="connsiteY3" fmla="*/ 94246 h 204697"/>
                  <a:gd name="connsiteX4" fmla="*/ 37530 w 307045"/>
                  <a:gd name="connsiteY4" fmla="*/ 127339 h 204697"/>
                  <a:gd name="connsiteX5" fmla="*/ 123160 w 307045"/>
                  <a:gd name="connsiteY5" fmla="*/ 176807 h 204697"/>
                  <a:gd name="connsiteX6" fmla="*/ 180135 w 307045"/>
                  <a:gd name="connsiteY6" fmla="*/ 176807 h 204697"/>
                  <a:gd name="connsiteX7" fmla="*/ 286236 w 307045"/>
                  <a:gd name="connsiteY7" fmla="*/ 115057 h 204697"/>
                  <a:gd name="connsiteX8" fmla="*/ 285895 w 307045"/>
                  <a:gd name="connsiteY8" fmla="*/ 81964 h 20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7045" h="204697">
                    <a:moveTo>
                      <a:pt x="285895" y="81964"/>
                    </a:moveTo>
                    <a:lnTo>
                      <a:pt x="200263" y="32496"/>
                    </a:lnTo>
                    <a:cubicBezTo>
                      <a:pt x="184570" y="23284"/>
                      <a:pt x="159323" y="23284"/>
                      <a:pt x="143289" y="32496"/>
                    </a:cubicBezTo>
                    <a:lnTo>
                      <a:pt x="37188" y="94246"/>
                    </a:lnTo>
                    <a:cubicBezTo>
                      <a:pt x="21495" y="103457"/>
                      <a:pt x="21835" y="118127"/>
                      <a:pt x="37530" y="127339"/>
                    </a:cubicBezTo>
                    <a:lnTo>
                      <a:pt x="123160" y="176807"/>
                    </a:lnTo>
                    <a:cubicBezTo>
                      <a:pt x="139195" y="186019"/>
                      <a:pt x="164100" y="186019"/>
                      <a:pt x="180135" y="176807"/>
                    </a:cubicBezTo>
                    <a:lnTo>
                      <a:pt x="286236" y="115057"/>
                    </a:lnTo>
                    <a:cubicBezTo>
                      <a:pt x="301930" y="105846"/>
                      <a:pt x="301930" y="91176"/>
                      <a:pt x="285895"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16" name="Freeform: Shape 77">
                <a:extLst>
                  <a:ext uri="{FF2B5EF4-FFF2-40B4-BE49-F238E27FC236}">
                    <a16:creationId xmlns:a16="http://schemas.microsoft.com/office/drawing/2014/main" id="{F236727E-E1DB-BE4D-FA25-A4772B7EFC52}"/>
                  </a:ext>
                </a:extLst>
              </p:cNvPr>
              <p:cNvSpPr/>
              <p:nvPr/>
            </p:nvSpPr>
            <p:spPr>
              <a:xfrm>
                <a:off x="16097384" y="8399304"/>
                <a:ext cx="420488" cy="280325"/>
              </a:xfrm>
              <a:custGeom>
                <a:avLst/>
                <a:gdLst>
                  <a:gd name="connsiteX0" fmla="*/ 285895 w 307045"/>
                  <a:gd name="connsiteY0" fmla="*/ 81964 h 204697"/>
                  <a:gd name="connsiteX1" fmla="*/ 200263 w 307045"/>
                  <a:gd name="connsiteY1" fmla="*/ 32495 h 204697"/>
                  <a:gd name="connsiteX2" fmla="*/ 143289 w 307045"/>
                  <a:gd name="connsiteY2" fmla="*/ 32495 h 204697"/>
                  <a:gd name="connsiteX3" fmla="*/ 37188 w 307045"/>
                  <a:gd name="connsiteY3" fmla="*/ 94246 h 204697"/>
                  <a:gd name="connsiteX4" fmla="*/ 37529 w 307045"/>
                  <a:gd name="connsiteY4" fmla="*/ 127338 h 204697"/>
                  <a:gd name="connsiteX5" fmla="*/ 123160 w 307045"/>
                  <a:gd name="connsiteY5" fmla="*/ 176807 h 204697"/>
                  <a:gd name="connsiteX6" fmla="*/ 180134 w 307045"/>
                  <a:gd name="connsiteY6" fmla="*/ 176807 h 204697"/>
                  <a:gd name="connsiteX7" fmla="*/ 286236 w 307045"/>
                  <a:gd name="connsiteY7" fmla="*/ 115057 h 204697"/>
                  <a:gd name="connsiteX8" fmla="*/ 285895 w 307045"/>
                  <a:gd name="connsiteY8" fmla="*/ 81964 h 20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7045" h="204697">
                    <a:moveTo>
                      <a:pt x="285895" y="81964"/>
                    </a:moveTo>
                    <a:lnTo>
                      <a:pt x="200263" y="32495"/>
                    </a:lnTo>
                    <a:cubicBezTo>
                      <a:pt x="184570" y="23284"/>
                      <a:pt x="159324" y="23284"/>
                      <a:pt x="143289" y="32495"/>
                    </a:cubicBezTo>
                    <a:lnTo>
                      <a:pt x="37188" y="94246"/>
                    </a:lnTo>
                    <a:cubicBezTo>
                      <a:pt x="21494" y="103457"/>
                      <a:pt x="21836" y="118127"/>
                      <a:pt x="37529" y="127338"/>
                    </a:cubicBezTo>
                    <a:lnTo>
                      <a:pt x="123160" y="176807"/>
                    </a:lnTo>
                    <a:cubicBezTo>
                      <a:pt x="139195" y="186018"/>
                      <a:pt x="164100" y="186018"/>
                      <a:pt x="180134" y="176807"/>
                    </a:cubicBezTo>
                    <a:lnTo>
                      <a:pt x="286236" y="115057"/>
                    </a:lnTo>
                    <a:cubicBezTo>
                      <a:pt x="301929" y="105504"/>
                      <a:pt x="301929" y="91175"/>
                      <a:pt x="285895"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17" name="Freeform: Shape 78">
                <a:extLst>
                  <a:ext uri="{FF2B5EF4-FFF2-40B4-BE49-F238E27FC236}">
                    <a16:creationId xmlns:a16="http://schemas.microsoft.com/office/drawing/2014/main" id="{10E9CF0B-7165-4D6A-1439-8476FEF0C900}"/>
                  </a:ext>
                </a:extLst>
              </p:cNvPr>
              <p:cNvSpPr/>
              <p:nvPr/>
            </p:nvSpPr>
            <p:spPr>
              <a:xfrm>
                <a:off x="16326316" y="8531523"/>
                <a:ext cx="420488" cy="280325"/>
              </a:xfrm>
              <a:custGeom>
                <a:avLst/>
                <a:gdLst>
                  <a:gd name="connsiteX0" fmla="*/ 285895 w 307045"/>
                  <a:gd name="connsiteY0" fmla="*/ 81964 h 204697"/>
                  <a:gd name="connsiteX1" fmla="*/ 200263 w 307045"/>
                  <a:gd name="connsiteY1" fmla="*/ 32495 h 204697"/>
                  <a:gd name="connsiteX2" fmla="*/ 143289 w 307045"/>
                  <a:gd name="connsiteY2" fmla="*/ 32495 h 204697"/>
                  <a:gd name="connsiteX3" fmla="*/ 37188 w 307045"/>
                  <a:gd name="connsiteY3" fmla="*/ 94247 h 204697"/>
                  <a:gd name="connsiteX4" fmla="*/ 37529 w 307045"/>
                  <a:gd name="connsiteY4" fmla="*/ 127338 h 204697"/>
                  <a:gd name="connsiteX5" fmla="*/ 123161 w 307045"/>
                  <a:gd name="connsiteY5" fmla="*/ 176807 h 204697"/>
                  <a:gd name="connsiteX6" fmla="*/ 180134 w 307045"/>
                  <a:gd name="connsiteY6" fmla="*/ 176807 h 204697"/>
                  <a:gd name="connsiteX7" fmla="*/ 286236 w 307045"/>
                  <a:gd name="connsiteY7" fmla="*/ 115057 h 204697"/>
                  <a:gd name="connsiteX8" fmla="*/ 285895 w 307045"/>
                  <a:gd name="connsiteY8" fmla="*/ 81964 h 20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7045" h="204697">
                    <a:moveTo>
                      <a:pt x="285895" y="81964"/>
                    </a:moveTo>
                    <a:lnTo>
                      <a:pt x="200263" y="32495"/>
                    </a:lnTo>
                    <a:cubicBezTo>
                      <a:pt x="184570" y="23284"/>
                      <a:pt x="159324" y="23284"/>
                      <a:pt x="143289" y="32495"/>
                    </a:cubicBezTo>
                    <a:lnTo>
                      <a:pt x="37188" y="94247"/>
                    </a:lnTo>
                    <a:cubicBezTo>
                      <a:pt x="21494" y="103458"/>
                      <a:pt x="21836" y="118127"/>
                      <a:pt x="37529" y="127338"/>
                    </a:cubicBezTo>
                    <a:lnTo>
                      <a:pt x="123161" y="176807"/>
                    </a:lnTo>
                    <a:cubicBezTo>
                      <a:pt x="139196" y="186018"/>
                      <a:pt x="164100" y="186018"/>
                      <a:pt x="180134" y="176807"/>
                    </a:cubicBezTo>
                    <a:lnTo>
                      <a:pt x="286236" y="115057"/>
                    </a:lnTo>
                    <a:cubicBezTo>
                      <a:pt x="301588" y="105504"/>
                      <a:pt x="301588" y="90835"/>
                      <a:pt x="285895"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18" name="Freeform: Shape 79">
                <a:extLst>
                  <a:ext uri="{FF2B5EF4-FFF2-40B4-BE49-F238E27FC236}">
                    <a16:creationId xmlns:a16="http://schemas.microsoft.com/office/drawing/2014/main" id="{D81189E0-3807-702E-6677-2A5B8E86BA26}"/>
                  </a:ext>
                </a:extLst>
              </p:cNvPr>
              <p:cNvSpPr/>
              <p:nvPr/>
            </p:nvSpPr>
            <p:spPr>
              <a:xfrm>
                <a:off x="16554780" y="8663742"/>
                <a:ext cx="467208" cy="280325"/>
              </a:xfrm>
              <a:custGeom>
                <a:avLst/>
                <a:gdLst>
                  <a:gd name="connsiteX0" fmla="*/ 324446 w 341161"/>
                  <a:gd name="connsiteY0" fmla="*/ 104140 h 204697"/>
                  <a:gd name="connsiteX1" fmla="*/ 200263 w 341161"/>
                  <a:gd name="connsiteY1" fmla="*/ 32495 h 204697"/>
                  <a:gd name="connsiteX2" fmla="*/ 143289 w 341161"/>
                  <a:gd name="connsiteY2" fmla="*/ 32495 h 204697"/>
                  <a:gd name="connsiteX3" fmla="*/ 37188 w 341161"/>
                  <a:gd name="connsiteY3" fmla="*/ 94246 h 204697"/>
                  <a:gd name="connsiteX4" fmla="*/ 37530 w 341161"/>
                  <a:gd name="connsiteY4" fmla="*/ 127338 h 204697"/>
                  <a:gd name="connsiteX5" fmla="*/ 161712 w 341161"/>
                  <a:gd name="connsiteY5" fmla="*/ 198982 h 204697"/>
                  <a:gd name="connsiteX6" fmla="*/ 218686 w 341161"/>
                  <a:gd name="connsiteY6" fmla="*/ 198982 h 204697"/>
                  <a:gd name="connsiteX7" fmla="*/ 324787 w 341161"/>
                  <a:gd name="connsiteY7" fmla="*/ 137232 h 204697"/>
                  <a:gd name="connsiteX8" fmla="*/ 324446 w 341161"/>
                  <a:gd name="connsiteY8" fmla="*/ 104140 h 20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161" h="204697">
                    <a:moveTo>
                      <a:pt x="324446" y="104140"/>
                    </a:moveTo>
                    <a:lnTo>
                      <a:pt x="200263" y="32495"/>
                    </a:lnTo>
                    <a:cubicBezTo>
                      <a:pt x="184570" y="23284"/>
                      <a:pt x="159323" y="23284"/>
                      <a:pt x="143289" y="32495"/>
                    </a:cubicBezTo>
                    <a:lnTo>
                      <a:pt x="37188" y="94246"/>
                    </a:lnTo>
                    <a:cubicBezTo>
                      <a:pt x="21495" y="103457"/>
                      <a:pt x="21835" y="118127"/>
                      <a:pt x="37530" y="127338"/>
                    </a:cubicBezTo>
                    <a:lnTo>
                      <a:pt x="161712" y="198982"/>
                    </a:lnTo>
                    <a:cubicBezTo>
                      <a:pt x="177405" y="208193"/>
                      <a:pt x="202652" y="208193"/>
                      <a:pt x="218686" y="198982"/>
                    </a:cubicBezTo>
                    <a:lnTo>
                      <a:pt x="324787" y="137232"/>
                    </a:lnTo>
                    <a:cubicBezTo>
                      <a:pt x="340480" y="127680"/>
                      <a:pt x="340140" y="113009"/>
                      <a:pt x="324446" y="104140"/>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19" name="Freeform: Shape 80">
                <a:extLst>
                  <a:ext uri="{FF2B5EF4-FFF2-40B4-BE49-F238E27FC236}">
                    <a16:creationId xmlns:a16="http://schemas.microsoft.com/office/drawing/2014/main" id="{0EAD3523-D523-0A79-B5CB-685A2ABCCDA6}"/>
                  </a:ext>
                </a:extLst>
              </p:cNvPr>
              <p:cNvSpPr/>
              <p:nvPr/>
            </p:nvSpPr>
            <p:spPr>
              <a:xfrm>
                <a:off x="16836506" y="8825864"/>
                <a:ext cx="1354903" cy="794254"/>
              </a:xfrm>
              <a:custGeom>
                <a:avLst/>
                <a:gdLst>
                  <a:gd name="connsiteX0" fmla="*/ 954231 w 989368"/>
                  <a:gd name="connsiteY0" fmla="*/ 467819 h 579974"/>
                  <a:gd name="connsiteX1" fmla="*/ 200263 w 989368"/>
                  <a:gd name="connsiteY1" fmla="*/ 32496 h 579974"/>
                  <a:gd name="connsiteX2" fmla="*/ 143289 w 989368"/>
                  <a:gd name="connsiteY2" fmla="*/ 32496 h 579974"/>
                  <a:gd name="connsiteX3" fmla="*/ 37188 w 989368"/>
                  <a:gd name="connsiteY3" fmla="*/ 94246 h 579974"/>
                  <a:gd name="connsiteX4" fmla="*/ 37530 w 989368"/>
                  <a:gd name="connsiteY4" fmla="*/ 127339 h 579974"/>
                  <a:gd name="connsiteX5" fmla="*/ 791496 w 989368"/>
                  <a:gd name="connsiteY5" fmla="*/ 562662 h 579974"/>
                  <a:gd name="connsiteX6" fmla="*/ 848471 w 989368"/>
                  <a:gd name="connsiteY6" fmla="*/ 562662 h 579974"/>
                  <a:gd name="connsiteX7" fmla="*/ 954571 w 989368"/>
                  <a:gd name="connsiteY7" fmla="*/ 500911 h 579974"/>
                  <a:gd name="connsiteX8" fmla="*/ 954231 w 989368"/>
                  <a:gd name="connsiteY8" fmla="*/ 467819 h 579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368" h="579974">
                    <a:moveTo>
                      <a:pt x="954231" y="467819"/>
                    </a:moveTo>
                    <a:lnTo>
                      <a:pt x="200263" y="32496"/>
                    </a:lnTo>
                    <a:cubicBezTo>
                      <a:pt x="184570" y="23284"/>
                      <a:pt x="159323" y="23284"/>
                      <a:pt x="143289" y="32496"/>
                    </a:cubicBezTo>
                    <a:lnTo>
                      <a:pt x="37188" y="94246"/>
                    </a:lnTo>
                    <a:cubicBezTo>
                      <a:pt x="21495" y="103457"/>
                      <a:pt x="21835" y="118128"/>
                      <a:pt x="37530" y="127339"/>
                    </a:cubicBezTo>
                    <a:lnTo>
                      <a:pt x="791496" y="562662"/>
                    </a:lnTo>
                    <a:cubicBezTo>
                      <a:pt x="807531" y="571873"/>
                      <a:pt x="832436" y="571873"/>
                      <a:pt x="848471" y="562662"/>
                    </a:cubicBezTo>
                    <a:lnTo>
                      <a:pt x="954571" y="500911"/>
                    </a:lnTo>
                    <a:cubicBezTo>
                      <a:pt x="970266" y="491700"/>
                      <a:pt x="969924" y="477030"/>
                      <a:pt x="954231" y="467819"/>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20" name="Freeform: Shape 81">
                <a:extLst>
                  <a:ext uri="{FF2B5EF4-FFF2-40B4-BE49-F238E27FC236}">
                    <a16:creationId xmlns:a16="http://schemas.microsoft.com/office/drawing/2014/main" id="{66A7ECC3-7BEE-3106-BC9F-AA3FBB4261B2}"/>
                  </a:ext>
                </a:extLst>
              </p:cNvPr>
              <p:cNvSpPr/>
              <p:nvPr/>
            </p:nvSpPr>
            <p:spPr>
              <a:xfrm>
                <a:off x="17984904" y="9488832"/>
                <a:ext cx="467208" cy="280325"/>
              </a:xfrm>
              <a:custGeom>
                <a:avLst/>
                <a:gdLst>
                  <a:gd name="connsiteX0" fmla="*/ 327175 w 341161"/>
                  <a:gd name="connsiteY0" fmla="*/ 105846 h 204697"/>
                  <a:gd name="connsiteX1" fmla="*/ 200263 w 341161"/>
                  <a:gd name="connsiteY1" fmla="*/ 32496 h 204697"/>
                  <a:gd name="connsiteX2" fmla="*/ 143289 w 341161"/>
                  <a:gd name="connsiteY2" fmla="*/ 32496 h 204697"/>
                  <a:gd name="connsiteX3" fmla="*/ 37188 w 341161"/>
                  <a:gd name="connsiteY3" fmla="*/ 94246 h 204697"/>
                  <a:gd name="connsiteX4" fmla="*/ 37529 w 341161"/>
                  <a:gd name="connsiteY4" fmla="*/ 127339 h 204697"/>
                  <a:gd name="connsiteX5" fmla="*/ 164441 w 341161"/>
                  <a:gd name="connsiteY5" fmla="*/ 200689 h 204697"/>
                  <a:gd name="connsiteX6" fmla="*/ 221416 w 341161"/>
                  <a:gd name="connsiteY6" fmla="*/ 200689 h 204697"/>
                  <a:gd name="connsiteX7" fmla="*/ 327517 w 341161"/>
                  <a:gd name="connsiteY7" fmla="*/ 138938 h 204697"/>
                  <a:gd name="connsiteX8" fmla="*/ 327175 w 341161"/>
                  <a:gd name="connsiteY8" fmla="*/ 105846 h 20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161" h="204697">
                    <a:moveTo>
                      <a:pt x="327175" y="105846"/>
                    </a:moveTo>
                    <a:lnTo>
                      <a:pt x="200263" y="32496"/>
                    </a:lnTo>
                    <a:cubicBezTo>
                      <a:pt x="184570" y="23284"/>
                      <a:pt x="159324" y="23284"/>
                      <a:pt x="143289" y="32496"/>
                    </a:cubicBezTo>
                    <a:lnTo>
                      <a:pt x="37188" y="94246"/>
                    </a:lnTo>
                    <a:cubicBezTo>
                      <a:pt x="21494" y="103457"/>
                      <a:pt x="21836" y="118127"/>
                      <a:pt x="37529" y="127339"/>
                    </a:cubicBezTo>
                    <a:lnTo>
                      <a:pt x="164441" y="200689"/>
                    </a:lnTo>
                    <a:cubicBezTo>
                      <a:pt x="180134" y="209900"/>
                      <a:pt x="205381" y="209900"/>
                      <a:pt x="221416" y="200689"/>
                    </a:cubicBezTo>
                    <a:lnTo>
                      <a:pt x="327517" y="138938"/>
                    </a:lnTo>
                    <a:cubicBezTo>
                      <a:pt x="343210" y="129727"/>
                      <a:pt x="342869" y="115057"/>
                      <a:pt x="327175" y="105846"/>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21" name="Freeform: Shape 82">
                <a:extLst>
                  <a:ext uri="{FF2B5EF4-FFF2-40B4-BE49-F238E27FC236}">
                    <a16:creationId xmlns:a16="http://schemas.microsoft.com/office/drawing/2014/main" id="{C3BD1FA3-D91E-6A23-CBF9-DA4E8F40D29D}"/>
                  </a:ext>
                </a:extLst>
              </p:cNvPr>
              <p:cNvSpPr/>
              <p:nvPr/>
            </p:nvSpPr>
            <p:spPr>
              <a:xfrm>
                <a:off x="18269728" y="9653756"/>
                <a:ext cx="420488" cy="280325"/>
              </a:xfrm>
              <a:custGeom>
                <a:avLst/>
                <a:gdLst>
                  <a:gd name="connsiteX0" fmla="*/ 286022 w 307045"/>
                  <a:gd name="connsiteY0" fmla="*/ 81964 h 204697"/>
                  <a:gd name="connsiteX1" fmla="*/ 200390 w 307045"/>
                  <a:gd name="connsiteY1" fmla="*/ 32496 h 204697"/>
                  <a:gd name="connsiteX2" fmla="*/ 143416 w 307045"/>
                  <a:gd name="connsiteY2" fmla="*/ 32496 h 204697"/>
                  <a:gd name="connsiteX3" fmla="*/ 37315 w 307045"/>
                  <a:gd name="connsiteY3" fmla="*/ 94246 h 204697"/>
                  <a:gd name="connsiteX4" fmla="*/ 37656 w 307045"/>
                  <a:gd name="connsiteY4" fmla="*/ 127339 h 204697"/>
                  <a:gd name="connsiteX5" fmla="*/ 123287 w 307045"/>
                  <a:gd name="connsiteY5" fmla="*/ 176807 h 204697"/>
                  <a:gd name="connsiteX6" fmla="*/ 180261 w 307045"/>
                  <a:gd name="connsiteY6" fmla="*/ 176807 h 204697"/>
                  <a:gd name="connsiteX7" fmla="*/ 286363 w 307045"/>
                  <a:gd name="connsiteY7" fmla="*/ 115057 h 204697"/>
                  <a:gd name="connsiteX8" fmla="*/ 286022 w 307045"/>
                  <a:gd name="connsiteY8" fmla="*/ 81964 h 20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7045" h="204697">
                    <a:moveTo>
                      <a:pt x="286022" y="81964"/>
                    </a:moveTo>
                    <a:lnTo>
                      <a:pt x="200390" y="32496"/>
                    </a:lnTo>
                    <a:cubicBezTo>
                      <a:pt x="184355" y="23284"/>
                      <a:pt x="159451" y="23284"/>
                      <a:pt x="143416" y="32496"/>
                    </a:cubicBezTo>
                    <a:lnTo>
                      <a:pt x="37315" y="94246"/>
                    </a:lnTo>
                    <a:cubicBezTo>
                      <a:pt x="21622" y="103457"/>
                      <a:pt x="21622" y="118127"/>
                      <a:pt x="37656" y="127339"/>
                    </a:cubicBezTo>
                    <a:lnTo>
                      <a:pt x="123287" y="176807"/>
                    </a:lnTo>
                    <a:cubicBezTo>
                      <a:pt x="138981" y="186019"/>
                      <a:pt x="164227" y="186019"/>
                      <a:pt x="180261" y="176807"/>
                    </a:cubicBezTo>
                    <a:lnTo>
                      <a:pt x="286363" y="115057"/>
                    </a:lnTo>
                    <a:cubicBezTo>
                      <a:pt x="302056" y="105504"/>
                      <a:pt x="301715" y="90835"/>
                      <a:pt x="286022"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22" name="Freeform: Shape 83">
                <a:extLst>
                  <a:ext uri="{FF2B5EF4-FFF2-40B4-BE49-F238E27FC236}">
                    <a16:creationId xmlns:a16="http://schemas.microsoft.com/office/drawing/2014/main" id="{EDE3E2D5-1CB7-8613-BBFC-13C5582F92BD}"/>
                  </a:ext>
                </a:extLst>
              </p:cNvPr>
              <p:cNvSpPr/>
              <p:nvPr/>
            </p:nvSpPr>
            <p:spPr>
              <a:xfrm>
                <a:off x="18498659" y="9850918"/>
                <a:ext cx="327045" cy="186884"/>
              </a:xfrm>
              <a:custGeom>
                <a:avLst/>
                <a:gdLst>
                  <a:gd name="connsiteX0" fmla="*/ 204485 w 238813"/>
                  <a:gd name="connsiteY0" fmla="*/ 81964 h 136464"/>
                  <a:gd name="connsiteX1" fmla="*/ 118853 w 238813"/>
                  <a:gd name="connsiteY1" fmla="*/ 32496 h 136464"/>
                  <a:gd name="connsiteX2" fmla="*/ 62220 w 238813"/>
                  <a:gd name="connsiteY2" fmla="*/ 32496 h 136464"/>
                  <a:gd name="connsiteX3" fmla="*/ 37315 w 238813"/>
                  <a:gd name="connsiteY3" fmla="*/ 46824 h 136464"/>
                  <a:gd name="connsiteX4" fmla="*/ 37656 w 238813"/>
                  <a:gd name="connsiteY4" fmla="*/ 79917 h 136464"/>
                  <a:gd name="connsiteX5" fmla="*/ 123288 w 238813"/>
                  <a:gd name="connsiteY5" fmla="*/ 129386 h 136464"/>
                  <a:gd name="connsiteX6" fmla="*/ 180261 w 238813"/>
                  <a:gd name="connsiteY6" fmla="*/ 129386 h 136464"/>
                  <a:gd name="connsiteX7" fmla="*/ 205167 w 238813"/>
                  <a:gd name="connsiteY7" fmla="*/ 115057 h 136464"/>
                  <a:gd name="connsiteX8" fmla="*/ 204485 w 238813"/>
                  <a:gd name="connsiteY8" fmla="*/ 81964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04485" y="81964"/>
                    </a:moveTo>
                    <a:lnTo>
                      <a:pt x="118853" y="32496"/>
                    </a:lnTo>
                    <a:cubicBezTo>
                      <a:pt x="102818" y="23284"/>
                      <a:pt x="77913" y="23284"/>
                      <a:pt x="62220" y="32496"/>
                    </a:cubicBezTo>
                    <a:lnTo>
                      <a:pt x="37315" y="46824"/>
                    </a:lnTo>
                    <a:cubicBezTo>
                      <a:pt x="21622" y="56036"/>
                      <a:pt x="21622" y="70706"/>
                      <a:pt x="37656" y="79917"/>
                    </a:cubicBezTo>
                    <a:lnTo>
                      <a:pt x="123288" y="129386"/>
                    </a:lnTo>
                    <a:cubicBezTo>
                      <a:pt x="138981" y="138597"/>
                      <a:pt x="164227" y="138597"/>
                      <a:pt x="180261" y="129386"/>
                    </a:cubicBezTo>
                    <a:lnTo>
                      <a:pt x="205167" y="115057"/>
                    </a:lnTo>
                    <a:cubicBezTo>
                      <a:pt x="220518" y="105504"/>
                      <a:pt x="220178" y="90835"/>
                      <a:pt x="204485"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23" name="Freeform: Shape 84">
                <a:extLst>
                  <a:ext uri="{FF2B5EF4-FFF2-40B4-BE49-F238E27FC236}">
                    <a16:creationId xmlns:a16="http://schemas.microsoft.com/office/drawing/2014/main" id="{86B9EBBA-9C12-95C7-237E-8A110650FDE3}"/>
                  </a:ext>
                </a:extLst>
              </p:cNvPr>
              <p:cNvSpPr/>
              <p:nvPr/>
            </p:nvSpPr>
            <p:spPr>
              <a:xfrm>
                <a:off x="18956056" y="10114892"/>
                <a:ext cx="327045" cy="186884"/>
              </a:xfrm>
              <a:custGeom>
                <a:avLst/>
                <a:gdLst>
                  <a:gd name="connsiteX0" fmla="*/ 204484 w 238813"/>
                  <a:gd name="connsiteY0" fmla="*/ 81964 h 136464"/>
                  <a:gd name="connsiteX1" fmla="*/ 118853 w 238813"/>
                  <a:gd name="connsiteY1" fmla="*/ 32495 h 136464"/>
                  <a:gd name="connsiteX2" fmla="*/ 62220 w 238813"/>
                  <a:gd name="connsiteY2" fmla="*/ 32495 h 136464"/>
                  <a:gd name="connsiteX3" fmla="*/ 37315 w 238813"/>
                  <a:gd name="connsiteY3" fmla="*/ 46825 h 136464"/>
                  <a:gd name="connsiteX4" fmla="*/ 37656 w 238813"/>
                  <a:gd name="connsiteY4" fmla="*/ 79916 h 136464"/>
                  <a:gd name="connsiteX5" fmla="*/ 123287 w 238813"/>
                  <a:gd name="connsiteY5" fmla="*/ 129385 h 136464"/>
                  <a:gd name="connsiteX6" fmla="*/ 180261 w 238813"/>
                  <a:gd name="connsiteY6" fmla="*/ 129385 h 136464"/>
                  <a:gd name="connsiteX7" fmla="*/ 205167 w 238813"/>
                  <a:gd name="connsiteY7" fmla="*/ 115057 h 136464"/>
                  <a:gd name="connsiteX8" fmla="*/ 204484 w 238813"/>
                  <a:gd name="connsiteY8" fmla="*/ 81964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136464">
                    <a:moveTo>
                      <a:pt x="204484" y="81964"/>
                    </a:moveTo>
                    <a:lnTo>
                      <a:pt x="118853" y="32495"/>
                    </a:lnTo>
                    <a:cubicBezTo>
                      <a:pt x="102818" y="23284"/>
                      <a:pt x="77913" y="23284"/>
                      <a:pt x="62220" y="32495"/>
                    </a:cubicBezTo>
                    <a:lnTo>
                      <a:pt x="37315" y="46825"/>
                    </a:lnTo>
                    <a:cubicBezTo>
                      <a:pt x="21622" y="56036"/>
                      <a:pt x="21622" y="70705"/>
                      <a:pt x="37656" y="79916"/>
                    </a:cubicBezTo>
                    <a:lnTo>
                      <a:pt x="123287" y="129385"/>
                    </a:lnTo>
                    <a:cubicBezTo>
                      <a:pt x="138981" y="138596"/>
                      <a:pt x="164227" y="138596"/>
                      <a:pt x="180261" y="129385"/>
                    </a:cubicBezTo>
                    <a:lnTo>
                      <a:pt x="205167" y="115057"/>
                    </a:lnTo>
                    <a:cubicBezTo>
                      <a:pt x="220518" y="105845"/>
                      <a:pt x="220178" y="91175"/>
                      <a:pt x="204484" y="8196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24" name="Freeform: Shape 85">
                <a:extLst>
                  <a:ext uri="{FF2B5EF4-FFF2-40B4-BE49-F238E27FC236}">
                    <a16:creationId xmlns:a16="http://schemas.microsoft.com/office/drawing/2014/main" id="{C1D817F5-0ABA-986A-B765-ABE42857D8FD}"/>
                  </a:ext>
                </a:extLst>
              </p:cNvPr>
              <p:cNvSpPr/>
              <p:nvPr/>
            </p:nvSpPr>
            <p:spPr>
              <a:xfrm>
                <a:off x="18827280" y="9912589"/>
                <a:ext cx="327045" cy="186884"/>
              </a:xfrm>
              <a:custGeom>
                <a:avLst/>
                <a:gdLst>
                  <a:gd name="connsiteX0" fmla="*/ 224825 w 238813"/>
                  <a:gd name="connsiteY0" fmla="*/ 92540 h 136464"/>
                  <a:gd name="connsiteX1" fmla="*/ 115313 w 238813"/>
                  <a:gd name="connsiteY1" fmla="*/ 29425 h 136464"/>
                  <a:gd name="connsiteX2" fmla="*/ 82220 w 238813"/>
                  <a:gd name="connsiteY2" fmla="*/ 29425 h 136464"/>
                  <a:gd name="connsiteX3" fmla="*/ 25587 w 238813"/>
                  <a:gd name="connsiteY3" fmla="*/ 62177 h 136464"/>
                  <a:gd name="connsiteX4" fmla="*/ 168192 w 238813"/>
                  <a:gd name="connsiteY4" fmla="*/ 144397 h 136464"/>
                  <a:gd name="connsiteX5" fmla="*/ 224825 w 238813"/>
                  <a:gd name="connsiteY5" fmla="*/ 111645 h 136464"/>
                  <a:gd name="connsiteX6" fmla="*/ 224825 w 238813"/>
                  <a:gd name="connsiteY6" fmla="*/ 92540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813" h="136464">
                    <a:moveTo>
                      <a:pt x="224825" y="92540"/>
                    </a:moveTo>
                    <a:lnTo>
                      <a:pt x="115313" y="29425"/>
                    </a:lnTo>
                    <a:cubicBezTo>
                      <a:pt x="106102" y="24308"/>
                      <a:pt x="91431" y="24308"/>
                      <a:pt x="82220" y="29425"/>
                    </a:cubicBezTo>
                    <a:lnTo>
                      <a:pt x="25587" y="62177"/>
                    </a:lnTo>
                    <a:lnTo>
                      <a:pt x="168192" y="144397"/>
                    </a:lnTo>
                    <a:lnTo>
                      <a:pt x="224825" y="111645"/>
                    </a:lnTo>
                    <a:cubicBezTo>
                      <a:pt x="234378" y="106528"/>
                      <a:pt x="234378" y="97999"/>
                      <a:pt x="224825" y="92540"/>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25" name="Freeform: Shape 86">
                <a:extLst>
                  <a:ext uri="{FF2B5EF4-FFF2-40B4-BE49-F238E27FC236}">
                    <a16:creationId xmlns:a16="http://schemas.microsoft.com/office/drawing/2014/main" id="{B7097F54-6AF6-305E-073F-6D6F47AAC193}"/>
                  </a:ext>
                </a:extLst>
              </p:cNvPr>
              <p:cNvSpPr/>
              <p:nvPr/>
            </p:nvSpPr>
            <p:spPr>
              <a:xfrm>
                <a:off x="18718306" y="9976715"/>
                <a:ext cx="327045" cy="186884"/>
              </a:xfrm>
              <a:custGeom>
                <a:avLst/>
                <a:gdLst>
                  <a:gd name="connsiteX0" fmla="*/ 231393 w 238813"/>
                  <a:gd name="connsiteY0" fmla="*/ 107807 h 136464"/>
                  <a:gd name="connsiteX1" fmla="*/ 88788 w 238813"/>
                  <a:gd name="connsiteY1" fmla="*/ 25587 h 136464"/>
                  <a:gd name="connsiteX2" fmla="*/ 32495 w 238813"/>
                  <a:gd name="connsiteY2" fmla="*/ 58338 h 136464"/>
                  <a:gd name="connsiteX3" fmla="*/ 32495 w 238813"/>
                  <a:gd name="connsiteY3" fmla="*/ 77443 h 136464"/>
                  <a:gd name="connsiteX4" fmla="*/ 141668 w 238813"/>
                  <a:gd name="connsiteY4" fmla="*/ 140558 h 136464"/>
                  <a:gd name="connsiteX5" fmla="*/ 175102 w 238813"/>
                  <a:gd name="connsiteY5" fmla="*/ 140558 h 136464"/>
                  <a:gd name="connsiteX6" fmla="*/ 231393 w 238813"/>
                  <a:gd name="connsiteY6" fmla="*/ 107807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813" h="136464">
                    <a:moveTo>
                      <a:pt x="231393" y="107807"/>
                    </a:moveTo>
                    <a:lnTo>
                      <a:pt x="88788" y="25587"/>
                    </a:lnTo>
                    <a:lnTo>
                      <a:pt x="32495" y="58338"/>
                    </a:lnTo>
                    <a:cubicBezTo>
                      <a:pt x="23284" y="63797"/>
                      <a:pt x="23284" y="72326"/>
                      <a:pt x="32495" y="77443"/>
                    </a:cubicBezTo>
                    <a:lnTo>
                      <a:pt x="141668" y="140558"/>
                    </a:lnTo>
                    <a:cubicBezTo>
                      <a:pt x="150879" y="146017"/>
                      <a:pt x="165890" y="146017"/>
                      <a:pt x="175102" y="140558"/>
                    </a:cubicBezTo>
                    <a:lnTo>
                      <a:pt x="231393" y="107807"/>
                    </a:ln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626" name="Freeform: Shape 87">
                <a:extLst>
                  <a:ext uri="{FF2B5EF4-FFF2-40B4-BE49-F238E27FC236}">
                    <a16:creationId xmlns:a16="http://schemas.microsoft.com/office/drawing/2014/main" id="{17CA9FB5-1C31-EC12-EAD7-BECBAC801505}"/>
                  </a:ext>
                </a:extLst>
              </p:cNvPr>
              <p:cNvSpPr/>
              <p:nvPr/>
            </p:nvSpPr>
            <p:spPr>
              <a:xfrm>
                <a:off x="15710828" y="9108525"/>
                <a:ext cx="2195878" cy="1308183"/>
              </a:xfrm>
              <a:custGeom>
                <a:avLst/>
                <a:gdLst>
                  <a:gd name="connsiteX0" fmla="*/ 1581072 w 1603460"/>
                  <a:gd name="connsiteY0" fmla="*/ 537074 h 955252"/>
                  <a:gd name="connsiteX1" fmla="*/ 707016 w 1603460"/>
                  <a:gd name="connsiteY1" fmla="*/ 32495 h 955252"/>
                  <a:gd name="connsiteX2" fmla="*/ 650042 w 1603460"/>
                  <a:gd name="connsiteY2" fmla="*/ 32495 h 955252"/>
                  <a:gd name="connsiteX3" fmla="*/ 37316 w 1603460"/>
                  <a:gd name="connsiteY3" fmla="*/ 388668 h 955252"/>
                  <a:gd name="connsiteX4" fmla="*/ 37656 w 1603460"/>
                  <a:gd name="connsiteY4" fmla="*/ 421761 h 955252"/>
                  <a:gd name="connsiteX5" fmla="*/ 911713 w 1603460"/>
                  <a:gd name="connsiteY5" fmla="*/ 926340 h 955252"/>
                  <a:gd name="connsiteX6" fmla="*/ 968687 w 1603460"/>
                  <a:gd name="connsiteY6" fmla="*/ 926340 h 955252"/>
                  <a:gd name="connsiteX7" fmla="*/ 1581413 w 1603460"/>
                  <a:gd name="connsiteY7" fmla="*/ 570167 h 955252"/>
                  <a:gd name="connsiteX8" fmla="*/ 1581072 w 1603460"/>
                  <a:gd name="connsiteY8" fmla="*/ 537074 h 95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3460" h="955252">
                    <a:moveTo>
                      <a:pt x="1581072" y="537074"/>
                    </a:moveTo>
                    <a:lnTo>
                      <a:pt x="707016" y="32495"/>
                    </a:lnTo>
                    <a:cubicBezTo>
                      <a:pt x="690982" y="23284"/>
                      <a:pt x="665735" y="23284"/>
                      <a:pt x="650042" y="32495"/>
                    </a:cubicBezTo>
                    <a:lnTo>
                      <a:pt x="37316" y="388668"/>
                    </a:lnTo>
                    <a:cubicBezTo>
                      <a:pt x="21621" y="397880"/>
                      <a:pt x="21621" y="412550"/>
                      <a:pt x="37656" y="421761"/>
                    </a:cubicBezTo>
                    <a:lnTo>
                      <a:pt x="911713" y="926340"/>
                    </a:lnTo>
                    <a:cubicBezTo>
                      <a:pt x="927748" y="935551"/>
                      <a:pt x="952993" y="935551"/>
                      <a:pt x="968687" y="926340"/>
                    </a:cubicBezTo>
                    <a:lnTo>
                      <a:pt x="1581413" y="570167"/>
                    </a:lnTo>
                    <a:cubicBezTo>
                      <a:pt x="1596766" y="560956"/>
                      <a:pt x="1596766" y="546285"/>
                      <a:pt x="1581072" y="537074"/>
                    </a:cubicBezTo>
                  </a:path>
                </a:pathLst>
              </a:custGeom>
              <a:solidFill>
                <a:schemeClr val="bg1">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grpSp>
        <p:sp>
          <p:nvSpPr>
            <p:cNvPr id="8" name="Freeform: Shape 88">
              <a:extLst>
                <a:ext uri="{FF2B5EF4-FFF2-40B4-BE49-F238E27FC236}">
                  <a16:creationId xmlns:a16="http://schemas.microsoft.com/office/drawing/2014/main" id="{C0E53322-868D-E272-F132-77FED77E8BB0}"/>
                </a:ext>
              </a:extLst>
            </p:cNvPr>
            <p:cNvSpPr/>
            <p:nvPr/>
          </p:nvSpPr>
          <p:spPr>
            <a:xfrm>
              <a:off x="8328806" y="2291131"/>
              <a:ext cx="2188510" cy="2880793"/>
            </a:xfrm>
            <a:custGeom>
              <a:avLst/>
              <a:gdLst>
                <a:gd name="connsiteX0" fmla="*/ 3261013 w 3343384"/>
                <a:gd name="connsiteY0" fmla="*/ 1981999 h 4400986"/>
                <a:gd name="connsiteX1" fmla="*/ 3260673 w 3343384"/>
                <a:gd name="connsiteY1" fmla="*/ 1976540 h 4400986"/>
                <a:gd name="connsiteX2" fmla="*/ 3260331 w 3343384"/>
                <a:gd name="connsiteY2" fmla="*/ 1971081 h 4400986"/>
                <a:gd name="connsiteX3" fmla="*/ 3259649 w 3343384"/>
                <a:gd name="connsiteY3" fmla="*/ 1965622 h 4400986"/>
                <a:gd name="connsiteX4" fmla="*/ 3258966 w 3343384"/>
                <a:gd name="connsiteY4" fmla="*/ 1959823 h 4400986"/>
                <a:gd name="connsiteX5" fmla="*/ 3258966 w 3343384"/>
                <a:gd name="connsiteY5" fmla="*/ 1959823 h 4400986"/>
                <a:gd name="connsiteX6" fmla="*/ 3258966 w 3343384"/>
                <a:gd name="connsiteY6" fmla="*/ 1959823 h 4400986"/>
                <a:gd name="connsiteX7" fmla="*/ 3257943 w 3343384"/>
                <a:gd name="connsiteY7" fmla="*/ 1954364 h 4400986"/>
                <a:gd name="connsiteX8" fmla="*/ 3256579 w 3343384"/>
                <a:gd name="connsiteY8" fmla="*/ 1948564 h 4400986"/>
                <a:gd name="connsiteX9" fmla="*/ 3255214 w 3343384"/>
                <a:gd name="connsiteY9" fmla="*/ 1942424 h 4400986"/>
                <a:gd name="connsiteX10" fmla="*/ 3253508 w 3343384"/>
                <a:gd name="connsiteY10" fmla="*/ 1936282 h 4400986"/>
                <a:gd name="connsiteX11" fmla="*/ 3252144 w 3343384"/>
                <a:gd name="connsiteY11" fmla="*/ 1931848 h 4400986"/>
                <a:gd name="connsiteX12" fmla="*/ 3252144 w 3343384"/>
                <a:gd name="connsiteY12" fmla="*/ 1931506 h 4400986"/>
                <a:gd name="connsiteX13" fmla="*/ 3251802 w 3343384"/>
                <a:gd name="connsiteY13" fmla="*/ 1930483 h 4400986"/>
                <a:gd name="connsiteX14" fmla="*/ 3249755 w 3343384"/>
                <a:gd name="connsiteY14" fmla="*/ 1924683 h 4400986"/>
                <a:gd name="connsiteX15" fmla="*/ 3247709 w 3343384"/>
                <a:gd name="connsiteY15" fmla="*/ 1918883 h 4400986"/>
                <a:gd name="connsiteX16" fmla="*/ 3245662 w 3343384"/>
                <a:gd name="connsiteY16" fmla="*/ 1913425 h 4400986"/>
                <a:gd name="connsiteX17" fmla="*/ 3243273 w 3343384"/>
                <a:gd name="connsiteY17" fmla="*/ 1907966 h 4400986"/>
                <a:gd name="connsiteX18" fmla="*/ 3241568 w 3343384"/>
                <a:gd name="connsiteY18" fmla="*/ 1903872 h 4400986"/>
                <a:gd name="connsiteX19" fmla="*/ 3241568 w 3343384"/>
                <a:gd name="connsiteY19" fmla="*/ 1903531 h 4400986"/>
                <a:gd name="connsiteX20" fmla="*/ 3241226 w 3343384"/>
                <a:gd name="connsiteY20" fmla="*/ 1902508 h 4400986"/>
                <a:gd name="connsiteX21" fmla="*/ 3238838 w 3343384"/>
                <a:gd name="connsiteY21" fmla="*/ 1897049 h 4400986"/>
                <a:gd name="connsiteX22" fmla="*/ 3235768 w 3343384"/>
                <a:gd name="connsiteY22" fmla="*/ 1890908 h 4400986"/>
                <a:gd name="connsiteX23" fmla="*/ 3232356 w 3343384"/>
                <a:gd name="connsiteY23" fmla="*/ 1884085 h 4400986"/>
                <a:gd name="connsiteX24" fmla="*/ 3228262 w 3343384"/>
                <a:gd name="connsiteY24" fmla="*/ 1876921 h 4400986"/>
                <a:gd name="connsiteX25" fmla="*/ 3227580 w 3343384"/>
                <a:gd name="connsiteY25" fmla="*/ 1875556 h 4400986"/>
                <a:gd name="connsiteX26" fmla="*/ 3226557 w 3343384"/>
                <a:gd name="connsiteY26" fmla="*/ 1873850 h 4400986"/>
                <a:gd name="connsiteX27" fmla="*/ 3218028 w 3343384"/>
                <a:gd name="connsiteY27" fmla="*/ 1860204 h 4400986"/>
                <a:gd name="connsiteX28" fmla="*/ 3210863 w 3343384"/>
                <a:gd name="connsiteY28" fmla="*/ 1849969 h 4400986"/>
                <a:gd name="connsiteX29" fmla="*/ 3210863 w 3343384"/>
                <a:gd name="connsiteY29" fmla="*/ 1849969 h 4400986"/>
                <a:gd name="connsiteX30" fmla="*/ 3210863 w 3343384"/>
                <a:gd name="connsiteY30" fmla="*/ 1849969 h 4400986"/>
                <a:gd name="connsiteX31" fmla="*/ 3205745 w 3343384"/>
                <a:gd name="connsiteY31" fmla="*/ 1843487 h 4400986"/>
                <a:gd name="connsiteX32" fmla="*/ 3201310 w 3343384"/>
                <a:gd name="connsiteY32" fmla="*/ 1838028 h 4400986"/>
                <a:gd name="connsiteX33" fmla="*/ 3196876 w 3343384"/>
                <a:gd name="connsiteY33" fmla="*/ 1832910 h 4400986"/>
                <a:gd name="connsiteX34" fmla="*/ 3192441 w 3343384"/>
                <a:gd name="connsiteY34" fmla="*/ 1828134 h 4400986"/>
                <a:gd name="connsiteX35" fmla="*/ 3191758 w 3343384"/>
                <a:gd name="connsiteY35" fmla="*/ 1827111 h 4400986"/>
                <a:gd name="connsiteX36" fmla="*/ 3191417 w 3343384"/>
                <a:gd name="connsiteY36" fmla="*/ 1826770 h 4400986"/>
                <a:gd name="connsiteX37" fmla="*/ 3188005 w 3343384"/>
                <a:gd name="connsiteY37" fmla="*/ 1823017 h 4400986"/>
                <a:gd name="connsiteX38" fmla="*/ 3183229 w 3343384"/>
                <a:gd name="connsiteY38" fmla="*/ 1818241 h 4400986"/>
                <a:gd name="connsiteX39" fmla="*/ 3178111 w 3343384"/>
                <a:gd name="connsiteY39" fmla="*/ 1813465 h 4400986"/>
                <a:gd name="connsiteX40" fmla="*/ 3172994 w 3343384"/>
                <a:gd name="connsiteY40" fmla="*/ 1809029 h 4400986"/>
                <a:gd name="connsiteX41" fmla="*/ 3170265 w 3343384"/>
                <a:gd name="connsiteY41" fmla="*/ 1806982 h 4400986"/>
                <a:gd name="connsiteX42" fmla="*/ 3169582 w 3343384"/>
                <a:gd name="connsiteY42" fmla="*/ 1806641 h 4400986"/>
                <a:gd name="connsiteX43" fmla="*/ 3167535 w 3343384"/>
                <a:gd name="connsiteY43" fmla="*/ 1804935 h 4400986"/>
                <a:gd name="connsiteX44" fmla="*/ 3162418 w 3343384"/>
                <a:gd name="connsiteY44" fmla="*/ 1801183 h 4400986"/>
                <a:gd name="connsiteX45" fmla="*/ 3157301 w 3343384"/>
                <a:gd name="connsiteY45" fmla="*/ 1797771 h 4400986"/>
                <a:gd name="connsiteX46" fmla="*/ 3152524 w 3343384"/>
                <a:gd name="connsiteY46" fmla="*/ 1794701 h 4400986"/>
                <a:gd name="connsiteX47" fmla="*/ 3147748 w 3343384"/>
                <a:gd name="connsiteY47" fmla="*/ 1791630 h 4400986"/>
                <a:gd name="connsiteX48" fmla="*/ 3146725 w 3343384"/>
                <a:gd name="connsiteY48" fmla="*/ 1790948 h 4400986"/>
                <a:gd name="connsiteX49" fmla="*/ 229792 w 3343384"/>
                <a:gd name="connsiteY49" fmla="*/ 106973 h 4400986"/>
                <a:gd name="connsiteX50" fmla="*/ 226039 w 3343384"/>
                <a:gd name="connsiteY50" fmla="*/ 104926 h 4400986"/>
                <a:gd name="connsiteX51" fmla="*/ 221263 w 3343384"/>
                <a:gd name="connsiteY51" fmla="*/ 102538 h 4400986"/>
                <a:gd name="connsiteX52" fmla="*/ 216486 w 3343384"/>
                <a:gd name="connsiteY52" fmla="*/ 100491 h 4400986"/>
                <a:gd name="connsiteX53" fmla="*/ 212051 w 3343384"/>
                <a:gd name="connsiteY53" fmla="*/ 98444 h 4400986"/>
                <a:gd name="connsiteX54" fmla="*/ 207616 w 3343384"/>
                <a:gd name="connsiteY54" fmla="*/ 96738 h 4400986"/>
                <a:gd name="connsiteX55" fmla="*/ 206592 w 3343384"/>
                <a:gd name="connsiteY55" fmla="*/ 96397 h 4400986"/>
                <a:gd name="connsiteX56" fmla="*/ 206252 w 3343384"/>
                <a:gd name="connsiteY56" fmla="*/ 96397 h 4400986"/>
                <a:gd name="connsiteX57" fmla="*/ 202840 w 3343384"/>
                <a:gd name="connsiteY57" fmla="*/ 95374 h 4400986"/>
                <a:gd name="connsiteX58" fmla="*/ 198063 w 3343384"/>
                <a:gd name="connsiteY58" fmla="*/ 94009 h 4400986"/>
                <a:gd name="connsiteX59" fmla="*/ 193288 w 3343384"/>
                <a:gd name="connsiteY59" fmla="*/ 92986 h 4400986"/>
                <a:gd name="connsiteX60" fmla="*/ 188170 w 3343384"/>
                <a:gd name="connsiteY60" fmla="*/ 92304 h 4400986"/>
                <a:gd name="connsiteX61" fmla="*/ 184759 w 3343384"/>
                <a:gd name="connsiteY61" fmla="*/ 91962 h 4400986"/>
                <a:gd name="connsiteX62" fmla="*/ 184417 w 3343384"/>
                <a:gd name="connsiteY62" fmla="*/ 91962 h 4400986"/>
                <a:gd name="connsiteX63" fmla="*/ 183394 w 3343384"/>
                <a:gd name="connsiteY63" fmla="*/ 91962 h 4400986"/>
                <a:gd name="connsiteX64" fmla="*/ 177935 w 3343384"/>
                <a:gd name="connsiteY64" fmla="*/ 91621 h 4400986"/>
                <a:gd name="connsiteX65" fmla="*/ 172136 w 3343384"/>
                <a:gd name="connsiteY65" fmla="*/ 91962 h 4400986"/>
                <a:gd name="connsiteX66" fmla="*/ 165654 w 3343384"/>
                <a:gd name="connsiteY66" fmla="*/ 92986 h 4400986"/>
                <a:gd name="connsiteX67" fmla="*/ 165312 w 3343384"/>
                <a:gd name="connsiteY67" fmla="*/ 92986 h 4400986"/>
                <a:gd name="connsiteX68" fmla="*/ 164971 w 3343384"/>
                <a:gd name="connsiteY68" fmla="*/ 92986 h 4400986"/>
                <a:gd name="connsiteX69" fmla="*/ 157465 w 3343384"/>
                <a:gd name="connsiteY69" fmla="*/ 95033 h 4400986"/>
                <a:gd name="connsiteX70" fmla="*/ 148254 w 3343384"/>
                <a:gd name="connsiteY70" fmla="*/ 99468 h 4400986"/>
                <a:gd name="connsiteX71" fmla="*/ 91621 w 3343384"/>
                <a:gd name="connsiteY71" fmla="*/ 132560 h 4400986"/>
                <a:gd name="connsiteX72" fmla="*/ 108339 w 3343384"/>
                <a:gd name="connsiteY72" fmla="*/ 126078 h 4400986"/>
                <a:gd name="connsiteX73" fmla="*/ 108679 w 3343384"/>
                <a:gd name="connsiteY73" fmla="*/ 126078 h 4400986"/>
                <a:gd name="connsiteX74" fmla="*/ 127784 w 3343384"/>
                <a:gd name="connsiteY74" fmla="*/ 125055 h 4400986"/>
                <a:gd name="connsiteX75" fmla="*/ 128126 w 3343384"/>
                <a:gd name="connsiteY75" fmla="*/ 125055 h 4400986"/>
                <a:gd name="connsiteX76" fmla="*/ 149278 w 3343384"/>
                <a:gd name="connsiteY76" fmla="*/ 129490 h 4400986"/>
                <a:gd name="connsiteX77" fmla="*/ 149619 w 3343384"/>
                <a:gd name="connsiteY77" fmla="*/ 129490 h 4400986"/>
                <a:gd name="connsiteX78" fmla="*/ 172476 w 3343384"/>
                <a:gd name="connsiteY78" fmla="*/ 140066 h 4400986"/>
                <a:gd name="connsiteX79" fmla="*/ 3089409 w 3343384"/>
                <a:gd name="connsiteY79" fmla="*/ 1824040 h 4400986"/>
                <a:gd name="connsiteX80" fmla="*/ 3112267 w 3343384"/>
                <a:gd name="connsiteY80" fmla="*/ 1839734 h 4400986"/>
                <a:gd name="connsiteX81" fmla="*/ 3112949 w 3343384"/>
                <a:gd name="connsiteY81" fmla="*/ 1840075 h 4400986"/>
                <a:gd name="connsiteX82" fmla="*/ 3133761 w 3343384"/>
                <a:gd name="connsiteY82" fmla="*/ 1859521 h 4400986"/>
                <a:gd name="connsiteX83" fmla="*/ 3134101 w 3343384"/>
                <a:gd name="connsiteY83" fmla="*/ 1859863 h 4400986"/>
                <a:gd name="connsiteX84" fmla="*/ 3153207 w 3343384"/>
                <a:gd name="connsiteY84" fmla="*/ 1883061 h 4400986"/>
                <a:gd name="connsiteX85" fmla="*/ 3153207 w 3343384"/>
                <a:gd name="connsiteY85" fmla="*/ 1883403 h 4400986"/>
                <a:gd name="connsiteX86" fmla="*/ 3169582 w 3343384"/>
                <a:gd name="connsiteY86" fmla="*/ 1908648 h 4400986"/>
                <a:gd name="connsiteX87" fmla="*/ 3170265 w 3343384"/>
                <a:gd name="connsiteY87" fmla="*/ 1910013 h 4400986"/>
                <a:gd name="connsiteX88" fmla="*/ 3183570 w 3343384"/>
                <a:gd name="connsiteY88" fmla="*/ 1936624 h 4400986"/>
                <a:gd name="connsiteX89" fmla="*/ 3183570 w 3343384"/>
                <a:gd name="connsiteY89" fmla="*/ 1936965 h 4400986"/>
                <a:gd name="connsiteX90" fmla="*/ 3193804 w 3343384"/>
                <a:gd name="connsiteY90" fmla="*/ 1964940 h 4400986"/>
                <a:gd name="connsiteX91" fmla="*/ 3193804 w 3343384"/>
                <a:gd name="connsiteY91" fmla="*/ 1965281 h 4400986"/>
                <a:gd name="connsiteX92" fmla="*/ 3200287 w 3343384"/>
                <a:gd name="connsiteY92" fmla="*/ 1993598 h 4400986"/>
                <a:gd name="connsiteX93" fmla="*/ 3200287 w 3343384"/>
                <a:gd name="connsiteY93" fmla="*/ 1993598 h 4400986"/>
                <a:gd name="connsiteX94" fmla="*/ 3202675 w 3343384"/>
                <a:gd name="connsiteY94" fmla="*/ 2021232 h 4400986"/>
                <a:gd name="connsiteX95" fmla="*/ 3196193 w 3343384"/>
                <a:gd name="connsiteY95" fmla="*/ 4254819 h 4400986"/>
                <a:gd name="connsiteX96" fmla="*/ 3193804 w 3343384"/>
                <a:gd name="connsiteY96" fmla="*/ 4279381 h 4400986"/>
                <a:gd name="connsiteX97" fmla="*/ 3193804 w 3343384"/>
                <a:gd name="connsiteY97" fmla="*/ 4280064 h 4400986"/>
                <a:gd name="connsiteX98" fmla="*/ 3187323 w 3343384"/>
                <a:gd name="connsiteY98" fmla="*/ 4300193 h 4400986"/>
                <a:gd name="connsiteX99" fmla="*/ 3187323 w 3343384"/>
                <a:gd name="connsiteY99" fmla="*/ 4300534 h 4400986"/>
                <a:gd name="connsiteX100" fmla="*/ 3178794 w 3343384"/>
                <a:gd name="connsiteY100" fmla="*/ 4313839 h 4400986"/>
                <a:gd name="connsiteX101" fmla="*/ 3175723 w 3343384"/>
                <a:gd name="connsiteY101" fmla="*/ 4317592 h 4400986"/>
                <a:gd name="connsiteX102" fmla="*/ 3163442 w 3343384"/>
                <a:gd name="connsiteY102" fmla="*/ 4327827 h 4400986"/>
                <a:gd name="connsiteX103" fmla="*/ 3220075 w 3343384"/>
                <a:gd name="connsiteY103" fmla="*/ 4294734 h 4400986"/>
                <a:gd name="connsiteX104" fmla="*/ 3232356 w 3343384"/>
                <a:gd name="connsiteY104" fmla="*/ 4284499 h 4400986"/>
                <a:gd name="connsiteX105" fmla="*/ 3235426 w 3343384"/>
                <a:gd name="connsiteY105" fmla="*/ 4280746 h 4400986"/>
                <a:gd name="connsiteX106" fmla="*/ 3239521 w 3343384"/>
                <a:gd name="connsiteY106" fmla="*/ 4275629 h 4400986"/>
                <a:gd name="connsiteX107" fmla="*/ 3243955 w 3343384"/>
                <a:gd name="connsiteY107" fmla="*/ 4267782 h 4400986"/>
                <a:gd name="connsiteX108" fmla="*/ 3243955 w 3343384"/>
                <a:gd name="connsiteY108" fmla="*/ 4267441 h 4400986"/>
                <a:gd name="connsiteX109" fmla="*/ 3243955 w 3343384"/>
                <a:gd name="connsiteY109" fmla="*/ 4267100 h 4400986"/>
                <a:gd name="connsiteX110" fmla="*/ 3246344 w 3343384"/>
                <a:gd name="connsiteY110" fmla="*/ 4261300 h 4400986"/>
                <a:gd name="connsiteX111" fmla="*/ 3248391 w 3343384"/>
                <a:gd name="connsiteY111" fmla="*/ 4255159 h 4400986"/>
                <a:gd name="connsiteX112" fmla="*/ 3249755 w 3343384"/>
                <a:gd name="connsiteY112" fmla="*/ 4249360 h 4400986"/>
                <a:gd name="connsiteX113" fmla="*/ 3250097 w 3343384"/>
                <a:gd name="connsiteY113" fmla="*/ 4246971 h 4400986"/>
                <a:gd name="connsiteX114" fmla="*/ 3250097 w 3343384"/>
                <a:gd name="connsiteY114" fmla="*/ 4246289 h 4400986"/>
                <a:gd name="connsiteX115" fmla="*/ 3250437 w 3343384"/>
                <a:gd name="connsiteY115" fmla="*/ 4243901 h 4400986"/>
                <a:gd name="connsiteX116" fmla="*/ 3251120 w 3343384"/>
                <a:gd name="connsiteY116" fmla="*/ 4238442 h 4400986"/>
                <a:gd name="connsiteX117" fmla="*/ 3251802 w 3343384"/>
                <a:gd name="connsiteY117" fmla="*/ 4232984 h 4400986"/>
                <a:gd name="connsiteX118" fmla="*/ 3252144 w 3343384"/>
                <a:gd name="connsiteY118" fmla="*/ 4227525 h 4400986"/>
                <a:gd name="connsiteX119" fmla="*/ 3252144 w 3343384"/>
                <a:gd name="connsiteY119" fmla="*/ 4222066 h 4400986"/>
                <a:gd name="connsiteX120" fmla="*/ 3252144 w 3343384"/>
                <a:gd name="connsiteY120" fmla="*/ 4221726 h 4400986"/>
                <a:gd name="connsiteX121" fmla="*/ 3258626 w 3343384"/>
                <a:gd name="connsiteY121" fmla="*/ 1988139 h 4400986"/>
                <a:gd name="connsiteX122" fmla="*/ 3261013 w 3343384"/>
                <a:gd name="connsiteY122" fmla="*/ 1981999 h 4400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3343384" h="4400986">
                  <a:moveTo>
                    <a:pt x="3261013" y="1981999"/>
                  </a:moveTo>
                  <a:cubicBezTo>
                    <a:pt x="3261013" y="1980293"/>
                    <a:pt x="3261013" y="1978246"/>
                    <a:pt x="3260673" y="1976540"/>
                  </a:cubicBezTo>
                  <a:cubicBezTo>
                    <a:pt x="3260673" y="1974834"/>
                    <a:pt x="3260331" y="1972787"/>
                    <a:pt x="3260331" y="1971081"/>
                  </a:cubicBezTo>
                  <a:cubicBezTo>
                    <a:pt x="3259990" y="1969375"/>
                    <a:pt x="3259990" y="1967328"/>
                    <a:pt x="3259649" y="1965622"/>
                  </a:cubicBezTo>
                  <a:cubicBezTo>
                    <a:pt x="3259308" y="1963575"/>
                    <a:pt x="3259308" y="1961870"/>
                    <a:pt x="3258966" y="1959823"/>
                  </a:cubicBezTo>
                  <a:cubicBezTo>
                    <a:pt x="3258966" y="1959823"/>
                    <a:pt x="3258966" y="1959823"/>
                    <a:pt x="3258966" y="1959823"/>
                  </a:cubicBezTo>
                  <a:cubicBezTo>
                    <a:pt x="3258966" y="1959823"/>
                    <a:pt x="3258966" y="1959823"/>
                    <a:pt x="3258966" y="1959823"/>
                  </a:cubicBezTo>
                  <a:cubicBezTo>
                    <a:pt x="3258626" y="1958117"/>
                    <a:pt x="3258285" y="1956070"/>
                    <a:pt x="3257943" y="1954364"/>
                  </a:cubicBezTo>
                  <a:cubicBezTo>
                    <a:pt x="3257603" y="1952317"/>
                    <a:pt x="3257261" y="1950270"/>
                    <a:pt x="3256579" y="1948564"/>
                  </a:cubicBezTo>
                  <a:cubicBezTo>
                    <a:pt x="3256238" y="1946517"/>
                    <a:pt x="3255556" y="1944471"/>
                    <a:pt x="3255214" y="1942424"/>
                  </a:cubicBezTo>
                  <a:cubicBezTo>
                    <a:pt x="3254873" y="1940377"/>
                    <a:pt x="3254191" y="1938330"/>
                    <a:pt x="3253508" y="1936282"/>
                  </a:cubicBezTo>
                  <a:cubicBezTo>
                    <a:pt x="3253167" y="1934918"/>
                    <a:pt x="3252484" y="1933212"/>
                    <a:pt x="3252144" y="1931848"/>
                  </a:cubicBezTo>
                  <a:cubicBezTo>
                    <a:pt x="3252144" y="1931848"/>
                    <a:pt x="3252144" y="1931506"/>
                    <a:pt x="3252144" y="1931506"/>
                  </a:cubicBezTo>
                  <a:cubicBezTo>
                    <a:pt x="3252144" y="1931165"/>
                    <a:pt x="3251802" y="1930824"/>
                    <a:pt x="3251802" y="1930483"/>
                  </a:cubicBezTo>
                  <a:cubicBezTo>
                    <a:pt x="3251120" y="1928436"/>
                    <a:pt x="3250437" y="1926389"/>
                    <a:pt x="3249755" y="1924683"/>
                  </a:cubicBezTo>
                  <a:cubicBezTo>
                    <a:pt x="3249074" y="1922636"/>
                    <a:pt x="3248391" y="1920930"/>
                    <a:pt x="3247709" y="1918883"/>
                  </a:cubicBezTo>
                  <a:cubicBezTo>
                    <a:pt x="3247027" y="1917177"/>
                    <a:pt x="3246344" y="1915131"/>
                    <a:pt x="3245662" y="1913425"/>
                  </a:cubicBezTo>
                  <a:cubicBezTo>
                    <a:pt x="3244979" y="1911719"/>
                    <a:pt x="3244297" y="1909672"/>
                    <a:pt x="3243273" y="1907966"/>
                  </a:cubicBezTo>
                  <a:cubicBezTo>
                    <a:pt x="3242591" y="1906602"/>
                    <a:pt x="3242250" y="1905237"/>
                    <a:pt x="3241568" y="1903872"/>
                  </a:cubicBezTo>
                  <a:cubicBezTo>
                    <a:pt x="3241568" y="1903872"/>
                    <a:pt x="3241568" y="1903531"/>
                    <a:pt x="3241568" y="1903531"/>
                  </a:cubicBezTo>
                  <a:cubicBezTo>
                    <a:pt x="3241568" y="1903190"/>
                    <a:pt x="3241226" y="1902849"/>
                    <a:pt x="3241226" y="1902508"/>
                  </a:cubicBezTo>
                  <a:cubicBezTo>
                    <a:pt x="3240544" y="1900802"/>
                    <a:pt x="3239521" y="1898755"/>
                    <a:pt x="3238838" y="1897049"/>
                  </a:cubicBezTo>
                  <a:cubicBezTo>
                    <a:pt x="3237815" y="1895002"/>
                    <a:pt x="3236791" y="1892955"/>
                    <a:pt x="3235768" y="1890908"/>
                  </a:cubicBezTo>
                  <a:cubicBezTo>
                    <a:pt x="3234744" y="1888520"/>
                    <a:pt x="3233379" y="1886473"/>
                    <a:pt x="3232356" y="1884085"/>
                  </a:cubicBezTo>
                  <a:cubicBezTo>
                    <a:pt x="3230992" y="1881697"/>
                    <a:pt x="3229627" y="1879308"/>
                    <a:pt x="3228262" y="1876921"/>
                  </a:cubicBezTo>
                  <a:cubicBezTo>
                    <a:pt x="3227921" y="1876579"/>
                    <a:pt x="3227921" y="1875897"/>
                    <a:pt x="3227580" y="1875556"/>
                  </a:cubicBezTo>
                  <a:cubicBezTo>
                    <a:pt x="3227239" y="1874874"/>
                    <a:pt x="3226897" y="1874532"/>
                    <a:pt x="3226557" y="1873850"/>
                  </a:cubicBezTo>
                  <a:cubicBezTo>
                    <a:pt x="3223827" y="1869415"/>
                    <a:pt x="3221098" y="1864639"/>
                    <a:pt x="3218028" y="1860204"/>
                  </a:cubicBezTo>
                  <a:cubicBezTo>
                    <a:pt x="3215639" y="1856792"/>
                    <a:pt x="3213251" y="1853380"/>
                    <a:pt x="3210863" y="1849969"/>
                  </a:cubicBezTo>
                  <a:cubicBezTo>
                    <a:pt x="3210863" y="1849969"/>
                    <a:pt x="3210863" y="1849969"/>
                    <a:pt x="3210863" y="1849969"/>
                  </a:cubicBezTo>
                  <a:cubicBezTo>
                    <a:pt x="3210863" y="1849969"/>
                    <a:pt x="3210863" y="1849969"/>
                    <a:pt x="3210863" y="1849969"/>
                  </a:cubicBezTo>
                  <a:cubicBezTo>
                    <a:pt x="3209157" y="1847581"/>
                    <a:pt x="3207452" y="1845534"/>
                    <a:pt x="3205745" y="1843487"/>
                  </a:cubicBezTo>
                  <a:cubicBezTo>
                    <a:pt x="3204381" y="1841781"/>
                    <a:pt x="3202675" y="1839734"/>
                    <a:pt x="3201310" y="1838028"/>
                  </a:cubicBezTo>
                  <a:cubicBezTo>
                    <a:pt x="3199946" y="1836322"/>
                    <a:pt x="3198240" y="1834616"/>
                    <a:pt x="3196876" y="1832910"/>
                  </a:cubicBezTo>
                  <a:cubicBezTo>
                    <a:pt x="3195511" y="1831205"/>
                    <a:pt x="3193804" y="1829499"/>
                    <a:pt x="3192441" y="1828134"/>
                  </a:cubicBezTo>
                  <a:cubicBezTo>
                    <a:pt x="3192099" y="1827793"/>
                    <a:pt x="3191758" y="1827452"/>
                    <a:pt x="3191758" y="1827111"/>
                  </a:cubicBezTo>
                  <a:cubicBezTo>
                    <a:pt x="3191758" y="1827111"/>
                    <a:pt x="3191417" y="1826770"/>
                    <a:pt x="3191417" y="1826770"/>
                  </a:cubicBezTo>
                  <a:cubicBezTo>
                    <a:pt x="3190394" y="1825405"/>
                    <a:pt x="3189029" y="1824381"/>
                    <a:pt x="3188005" y="1823017"/>
                  </a:cubicBezTo>
                  <a:cubicBezTo>
                    <a:pt x="3186299" y="1821311"/>
                    <a:pt x="3184935" y="1819947"/>
                    <a:pt x="3183229" y="1818241"/>
                  </a:cubicBezTo>
                  <a:cubicBezTo>
                    <a:pt x="3181523" y="1816535"/>
                    <a:pt x="3179818" y="1815170"/>
                    <a:pt x="3178111" y="1813465"/>
                  </a:cubicBezTo>
                  <a:cubicBezTo>
                    <a:pt x="3176406" y="1812100"/>
                    <a:pt x="3174699" y="1810394"/>
                    <a:pt x="3172994" y="1809029"/>
                  </a:cubicBezTo>
                  <a:cubicBezTo>
                    <a:pt x="3172312" y="1808347"/>
                    <a:pt x="3171289" y="1807665"/>
                    <a:pt x="3170265" y="1806982"/>
                  </a:cubicBezTo>
                  <a:cubicBezTo>
                    <a:pt x="3169924" y="1806982"/>
                    <a:pt x="3169924" y="1806641"/>
                    <a:pt x="3169582" y="1806641"/>
                  </a:cubicBezTo>
                  <a:cubicBezTo>
                    <a:pt x="3168900" y="1805959"/>
                    <a:pt x="3168217" y="1805618"/>
                    <a:pt x="3167535" y="1804935"/>
                  </a:cubicBezTo>
                  <a:cubicBezTo>
                    <a:pt x="3165830" y="1803571"/>
                    <a:pt x="3164124" y="1802206"/>
                    <a:pt x="3162418" y="1801183"/>
                  </a:cubicBezTo>
                  <a:cubicBezTo>
                    <a:pt x="3160712" y="1799818"/>
                    <a:pt x="3159006" y="1798794"/>
                    <a:pt x="3157301" y="1797771"/>
                  </a:cubicBezTo>
                  <a:cubicBezTo>
                    <a:pt x="3155595" y="1796747"/>
                    <a:pt x="3154231" y="1795724"/>
                    <a:pt x="3152524" y="1794701"/>
                  </a:cubicBezTo>
                  <a:cubicBezTo>
                    <a:pt x="3150819" y="1793677"/>
                    <a:pt x="3149454" y="1792654"/>
                    <a:pt x="3147748" y="1791630"/>
                  </a:cubicBezTo>
                  <a:cubicBezTo>
                    <a:pt x="3147407" y="1791289"/>
                    <a:pt x="3147065" y="1791289"/>
                    <a:pt x="3146725" y="1790948"/>
                  </a:cubicBezTo>
                  <a:lnTo>
                    <a:pt x="229792" y="106973"/>
                  </a:lnTo>
                  <a:cubicBezTo>
                    <a:pt x="228427" y="106291"/>
                    <a:pt x="227404" y="105609"/>
                    <a:pt x="226039" y="104926"/>
                  </a:cubicBezTo>
                  <a:cubicBezTo>
                    <a:pt x="224334" y="104244"/>
                    <a:pt x="222969" y="103221"/>
                    <a:pt x="221263" y="102538"/>
                  </a:cubicBezTo>
                  <a:cubicBezTo>
                    <a:pt x="219557" y="101856"/>
                    <a:pt x="218192" y="101174"/>
                    <a:pt x="216486" y="100491"/>
                  </a:cubicBezTo>
                  <a:cubicBezTo>
                    <a:pt x="215122" y="99809"/>
                    <a:pt x="213416" y="99127"/>
                    <a:pt x="212051" y="98444"/>
                  </a:cubicBezTo>
                  <a:cubicBezTo>
                    <a:pt x="210346" y="97762"/>
                    <a:pt x="208981" y="97421"/>
                    <a:pt x="207616" y="96738"/>
                  </a:cubicBezTo>
                  <a:cubicBezTo>
                    <a:pt x="207275" y="96738"/>
                    <a:pt x="206934" y="96397"/>
                    <a:pt x="206592" y="96397"/>
                  </a:cubicBezTo>
                  <a:cubicBezTo>
                    <a:pt x="206592" y="96397"/>
                    <a:pt x="206252" y="96397"/>
                    <a:pt x="206252" y="96397"/>
                  </a:cubicBezTo>
                  <a:cubicBezTo>
                    <a:pt x="205229" y="96056"/>
                    <a:pt x="204205" y="95715"/>
                    <a:pt x="202840" y="95374"/>
                  </a:cubicBezTo>
                  <a:cubicBezTo>
                    <a:pt x="201134" y="95033"/>
                    <a:pt x="199770" y="94350"/>
                    <a:pt x="198063" y="94009"/>
                  </a:cubicBezTo>
                  <a:cubicBezTo>
                    <a:pt x="196358" y="93668"/>
                    <a:pt x="194993" y="93327"/>
                    <a:pt x="193288" y="92986"/>
                  </a:cubicBezTo>
                  <a:cubicBezTo>
                    <a:pt x="191581" y="92645"/>
                    <a:pt x="189876" y="92304"/>
                    <a:pt x="188170" y="92304"/>
                  </a:cubicBezTo>
                  <a:cubicBezTo>
                    <a:pt x="187147" y="92304"/>
                    <a:pt x="185782" y="91962"/>
                    <a:pt x="184759" y="91962"/>
                  </a:cubicBezTo>
                  <a:cubicBezTo>
                    <a:pt x="184759" y="91962"/>
                    <a:pt x="184417" y="91962"/>
                    <a:pt x="184417" y="91962"/>
                  </a:cubicBezTo>
                  <a:cubicBezTo>
                    <a:pt x="184076" y="91962"/>
                    <a:pt x="183735" y="91962"/>
                    <a:pt x="183394" y="91962"/>
                  </a:cubicBezTo>
                  <a:cubicBezTo>
                    <a:pt x="181688" y="91962"/>
                    <a:pt x="179641" y="91621"/>
                    <a:pt x="177935" y="91621"/>
                  </a:cubicBezTo>
                  <a:cubicBezTo>
                    <a:pt x="175888" y="91621"/>
                    <a:pt x="173841" y="91621"/>
                    <a:pt x="172136" y="91962"/>
                  </a:cubicBezTo>
                  <a:cubicBezTo>
                    <a:pt x="169747" y="92304"/>
                    <a:pt x="167701" y="92645"/>
                    <a:pt x="165654" y="92986"/>
                  </a:cubicBezTo>
                  <a:cubicBezTo>
                    <a:pt x="165654" y="92986"/>
                    <a:pt x="165654" y="92986"/>
                    <a:pt x="165312" y="92986"/>
                  </a:cubicBezTo>
                  <a:cubicBezTo>
                    <a:pt x="165312" y="92986"/>
                    <a:pt x="165312" y="92986"/>
                    <a:pt x="164971" y="92986"/>
                  </a:cubicBezTo>
                  <a:cubicBezTo>
                    <a:pt x="162242" y="93668"/>
                    <a:pt x="159853" y="94350"/>
                    <a:pt x="157465" y="95033"/>
                  </a:cubicBezTo>
                  <a:cubicBezTo>
                    <a:pt x="154395" y="96056"/>
                    <a:pt x="150984" y="97762"/>
                    <a:pt x="148254" y="99468"/>
                  </a:cubicBezTo>
                  <a:lnTo>
                    <a:pt x="91621" y="132560"/>
                  </a:lnTo>
                  <a:cubicBezTo>
                    <a:pt x="96738" y="129490"/>
                    <a:pt x="102539" y="127443"/>
                    <a:pt x="108339" y="126078"/>
                  </a:cubicBezTo>
                  <a:cubicBezTo>
                    <a:pt x="108339" y="126078"/>
                    <a:pt x="108679" y="126078"/>
                    <a:pt x="108679" y="126078"/>
                  </a:cubicBezTo>
                  <a:cubicBezTo>
                    <a:pt x="114820" y="124714"/>
                    <a:pt x="121302" y="124373"/>
                    <a:pt x="127784" y="125055"/>
                  </a:cubicBezTo>
                  <a:cubicBezTo>
                    <a:pt x="127784" y="125055"/>
                    <a:pt x="128126" y="125055"/>
                    <a:pt x="128126" y="125055"/>
                  </a:cubicBezTo>
                  <a:cubicBezTo>
                    <a:pt x="134949" y="125737"/>
                    <a:pt x="141772" y="127102"/>
                    <a:pt x="149278" y="129490"/>
                  </a:cubicBezTo>
                  <a:cubicBezTo>
                    <a:pt x="149278" y="129490"/>
                    <a:pt x="149619" y="129490"/>
                    <a:pt x="149619" y="129490"/>
                  </a:cubicBezTo>
                  <a:cubicBezTo>
                    <a:pt x="157125" y="131878"/>
                    <a:pt x="164630" y="135631"/>
                    <a:pt x="172476" y="140066"/>
                  </a:cubicBezTo>
                  <a:lnTo>
                    <a:pt x="3089409" y="1824040"/>
                  </a:lnTo>
                  <a:cubicBezTo>
                    <a:pt x="3097256" y="1828476"/>
                    <a:pt x="3104762" y="1833934"/>
                    <a:pt x="3112267" y="1839734"/>
                  </a:cubicBezTo>
                  <a:cubicBezTo>
                    <a:pt x="3112609" y="1839734"/>
                    <a:pt x="3112609" y="1840075"/>
                    <a:pt x="3112949" y="1840075"/>
                  </a:cubicBezTo>
                  <a:cubicBezTo>
                    <a:pt x="3120114" y="1845875"/>
                    <a:pt x="3127279" y="1852698"/>
                    <a:pt x="3133761" y="1859521"/>
                  </a:cubicBezTo>
                  <a:cubicBezTo>
                    <a:pt x="3133761" y="1859521"/>
                    <a:pt x="3134101" y="1859863"/>
                    <a:pt x="3134101" y="1859863"/>
                  </a:cubicBezTo>
                  <a:cubicBezTo>
                    <a:pt x="3140925" y="1867027"/>
                    <a:pt x="3147407" y="1874874"/>
                    <a:pt x="3153207" y="1883061"/>
                  </a:cubicBezTo>
                  <a:cubicBezTo>
                    <a:pt x="3153207" y="1883061"/>
                    <a:pt x="3153207" y="1883061"/>
                    <a:pt x="3153207" y="1883403"/>
                  </a:cubicBezTo>
                  <a:cubicBezTo>
                    <a:pt x="3159006" y="1891590"/>
                    <a:pt x="3164465" y="1899778"/>
                    <a:pt x="3169582" y="1908648"/>
                  </a:cubicBezTo>
                  <a:cubicBezTo>
                    <a:pt x="3169924" y="1908990"/>
                    <a:pt x="3169924" y="1909672"/>
                    <a:pt x="3170265" y="1910013"/>
                  </a:cubicBezTo>
                  <a:cubicBezTo>
                    <a:pt x="3175041" y="1918542"/>
                    <a:pt x="3179818" y="1927412"/>
                    <a:pt x="3183570" y="1936624"/>
                  </a:cubicBezTo>
                  <a:cubicBezTo>
                    <a:pt x="3183570" y="1936624"/>
                    <a:pt x="3183570" y="1936965"/>
                    <a:pt x="3183570" y="1936965"/>
                  </a:cubicBezTo>
                  <a:cubicBezTo>
                    <a:pt x="3187664" y="1946176"/>
                    <a:pt x="3191076" y="1955388"/>
                    <a:pt x="3193804" y="1964940"/>
                  </a:cubicBezTo>
                  <a:cubicBezTo>
                    <a:pt x="3193804" y="1964940"/>
                    <a:pt x="3193804" y="1965281"/>
                    <a:pt x="3193804" y="1965281"/>
                  </a:cubicBezTo>
                  <a:cubicBezTo>
                    <a:pt x="3196534" y="1974834"/>
                    <a:pt x="3198923" y="1984045"/>
                    <a:pt x="3200287" y="1993598"/>
                  </a:cubicBezTo>
                  <a:lnTo>
                    <a:pt x="3200287" y="1993598"/>
                  </a:lnTo>
                  <a:cubicBezTo>
                    <a:pt x="3201652" y="2003150"/>
                    <a:pt x="3202675" y="2012362"/>
                    <a:pt x="3202675" y="2021232"/>
                  </a:cubicBezTo>
                  <a:lnTo>
                    <a:pt x="3196193" y="4254819"/>
                  </a:lnTo>
                  <a:cubicBezTo>
                    <a:pt x="3196193" y="4263688"/>
                    <a:pt x="3195511" y="4271877"/>
                    <a:pt x="3193804" y="4279381"/>
                  </a:cubicBezTo>
                  <a:cubicBezTo>
                    <a:pt x="3193804" y="4279723"/>
                    <a:pt x="3193804" y="4279723"/>
                    <a:pt x="3193804" y="4280064"/>
                  </a:cubicBezTo>
                  <a:cubicBezTo>
                    <a:pt x="3192441" y="4287570"/>
                    <a:pt x="3190052" y="4294052"/>
                    <a:pt x="3187323" y="4300193"/>
                  </a:cubicBezTo>
                  <a:cubicBezTo>
                    <a:pt x="3187323" y="4300193"/>
                    <a:pt x="3187323" y="4300534"/>
                    <a:pt x="3187323" y="4300534"/>
                  </a:cubicBezTo>
                  <a:cubicBezTo>
                    <a:pt x="3184935" y="4305651"/>
                    <a:pt x="3181865" y="4309745"/>
                    <a:pt x="3178794" y="4313839"/>
                  </a:cubicBezTo>
                  <a:cubicBezTo>
                    <a:pt x="3177770" y="4315204"/>
                    <a:pt x="3176746" y="4316569"/>
                    <a:pt x="3175723" y="4317592"/>
                  </a:cubicBezTo>
                  <a:cubicBezTo>
                    <a:pt x="3171971" y="4321686"/>
                    <a:pt x="3167877" y="4325098"/>
                    <a:pt x="3163442" y="4327827"/>
                  </a:cubicBezTo>
                  <a:lnTo>
                    <a:pt x="3220075" y="4294734"/>
                  </a:lnTo>
                  <a:cubicBezTo>
                    <a:pt x="3224850" y="4292005"/>
                    <a:pt x="3228604" y="4288593"/>
                    <a:pt x="3232356" y="4284499"/>
                  </a:cubicBezTo>
                  <a:cubicBezTo>
                    <a:pt x="3233379" y="4283134"/>
                    <a:pt x="3234403" y="4281770"/>
                    <a:pt x="3235426" y="4280746"/>
                  </a:cubicBezTo>
                  <a:cubicBezTo>
                    <a:pt x="3236791" y="4279041"/>
                    <a:pt x="3238156" y="4277676"/>
                    <a:pt x="3239521" y="4275629"/>
                  </a:cubicBezTo>
                  <a:cubicBezTo>
                    <a:pt x="3241226" y="4273241"/>
                    <a:pt x="3242591" y="4270512"/>
                    <a:pt x="3243955" y="4267782"/>
                  </a:cubicBezTo>
                  <a:cubicBezTo>
                    <a:pt x="3243955" y="4267782"/>
                    <a:pt x="3243955" y="4267441"/>
                    <a:pt x="3243955" y="4267441"/>
                  </a:cubicBezTo>
                  <a:cubicBezTo>
                    <a:pt x="3243955" y="4267441"/>
                    <a:pt x="3243955" y="4267100"/>
                    <a:pt x="3243955" y="4267100"/>
                  </a:cubicBezTo>
                  <a:cubicBezTo>
                    <a:pt x="3244979" y="4265394"/>
                    <a:pt x="3245662" y="4263348"/>
                    <a:pt x="3246344" y="4261300"/>
                  </a:cubicBezTo>
                  <a:cubicBezTo>
                    <a:pt x="3247027" y="4259253"/>
                    <a:pt x="3247709" y="4257206"/>
                    <a:pt x="3248391" y="4255159"/>
                  </a:cubicBezTo>
                  <a:cubicBezTo>
                    <a:pt x="3249074" y="4253112"/>
                    <a:pt x="3249414" y="4251407"/>
                    <a:pt x="3249755" y="4249360"/>
                  </a:cubicBezTo>
                  <a:cubicBezTo>
                    <a:pt x="3250097" y="4248677"/>
                    <a:pt x="3250097" y="4247653"/>
                    <a:pt x="3250097" y="4246971"/>
                  </a:cubicBezTo>
                  <a:cubicBezTo>
                    <a:pt x="3250097" y="4246630"/>
                    <a:pt x="3250097" y="4246630"/>
                    <a:pt x="3250097" y="4246289"/>
                  </a:cubicBezTo>
                  <a:cubicBezTo>
                    <a:pt x="3250097" y="4245607"/>
                    <a:pt x="3250437" y="4244583"/>
                    <a:pt x="3250437" y="4243901"/>
                  </a:cubicBezTo>
                  <a:cubicBezTo>
                    <a:pt x="3250779" y="4242195"/>
                    <a:pt x="3251120" y="4240148"/>
                    <a:pt x="3251120" y="4238442"/>
                  </a:cubicBezTo>
                  <a:cubicBezTo>
                    <a:pt x="3251461" y="4236736"/>
                    <a:pt x="3251461" y="4234689"/>
                    <a:pt x="3251802" y="4232984"/>
                  </a:cubicBezTo>
                  <a:cubicBezTo>
                    <a:pt x="3251802" y="4231278"/>
                    <a:pt x="3252144" y="4229572"/>
                    <a:pt x="3252144" y="4227525"/>
                  </a:cubicBezTo>
                  <a:cubicBezTo>
                    <a:pt x="3252144" y="4225820"/>
                    <a:pt x="3252144" y="4223773"/>
                    <a:pt x="3252144" y="4222066"/>
                  </a:cubicBezTo>
                  <a:cubicBezTo>
                    <a:pt x="3252144" y="4222066"/>
                    <a:pt x="3252144" y="4221726"/>
                    <a:pt x="3252144" y="4221726"/>
                  </a:cubicBezTo>
                  <a:lnTo>
                    <a:pt x="3258626" y="1988139"/>
                  </a:lnTo>
                  <a:cubicBezTo>
                    <a:pt x="3261013" y="1985410"/>
                    <a:pt x="3261013" y="1983704"/>
                    <a:pt x="3261013" y="1981999"/>
                  </a:cubicBezTo>
                  <a:close/>
                </a:path>
              </a:pathLst>
            </a:custGeom>
            <a:solidFill>
              <a:schemeClr val="bg1">
                <a:lumMod val="50000"/>
              </a:schemeClr>
            </a:solidFill>
            <a:ln w="34107" cap="flat">
              <a:noFill/>
              <a:prstDash val="solid"/>
              <a:miter/>
            </a:ln>
          </p:spPr>
          <p:txBody>
            <a:bodyPr rtlCol="0" anchor="ctr"/>
            <a:lstStyle/>
            <a:p>
              <a:pPr>
                <a:defRPr/>
              </a:pPr>
              <a:endParaRPr lang="en-US" sz="1200">
                <a:solidFill>
                  <a:srgbClr val="272E3A"/>
                </a:solidFill>
                <a:latin typeface="Montserrat Light"/>
              </a:endParaRPr>
            </a:p>
          </p:txBody>
        </p:sp>
        <p:sp>
          <p:nvSpPr>
            <p:cNvPr id="9" name="Freeform: Shape 89">
              <a:extLst>
                <a:ext uri="{FF2B5EF4-FFF2-40B4-BE49-F238E27FC236}">
                  <a16:creationId xmlns:a16="http://schemas.microsoft.com/office/drawing/2014/main" id="{A9570C74-7EEA-7562-819F-5B8D02E46E94}"/>
                </a:ext>
              </a:extLst>
            </p:cNvPr>
            <p:cNvSpPr/>
            <p:nvPr/>
          </p:nvSpPr>
          <p:spPr>
            <a:xfrm>
              <a:off x="8346571" y="2355340"/>
              <a:ext cx="2076851" cy="2769135"/>
            </a:xfrm>
            <a:custGeom>
              <a:avLst/>
              <a:gdLst>
                <a:gd name="connsiteX0" fmla="*/ 3063634 w 3172803"/>
                <a:gd name="connsiteY0" fmla="*/ 1724925 h 4230405"/>
                <a:gd name="connsiteX1" fmla="*/ 3177241 w 3172803"/>
                <a:gd name="connsiteY1" fmla="*/ 1922116 h 4230405"/>
                <a:gd name="connsiteX2" fmla="*/ 3170759 w 3172803"/>
                <a:gd name="connsiteY2" fmla="*/ 4155702 h 4230405"/>
                <a:gd name="connsiteX3" fmla="*/ 3056128 w 3172803"/>
                <a:gd name="connsiteY3" fmla="*/ 4220864 h 4230405"/>
                <a:gd name="connsiteX4" fmla="*/ 139195 w 3172803"/>
                <a:gd name="connsiteY4" fmla="*/ 2536890 h 4230405"/>
                <a:gd name="connsiteX5" fmla="*/ 25589 w 3172803"/>
                <a:gd name="connsiteY5" fmla="*/ 2340039 h 4230405"/>
                <a:gd name="connsiteX6" fmla="*/ 32071 w 3172803"/>
                <a:gd name="connsiteY6" fmla="*/ 106453 h 4230405"/>
                <a:gd name="connsiteX7" fmla="*/ 146701 w 3172803"/>
                <a:gd name="connsiteY7" fmla="*/ 41291 h 4230405"/>
                <a:gd name="connsiteX8" fmla="*/ 3063634 w 3172803"/>
                <a:gd name="connsiteY8" fmla="*/ 1724925 h 4230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72803" h="4230405">
                  <a:moveTo>
                    <a:pt x="3063634" y="1724925"/>
                  </a:moveTo>
                  <a:cubicBezTo>
                    <a:pt x="3126749" y="1761429"/>
                    <a:pt x="3177581" y="1849790"/>
                    <a:pt x="3177241" y="1922116"/>
                  </a:cubicBezTo>
                  <a:lnTo>
                    <a:pt x="3170759" y="4155702"/>
                  </a:lnTo>
                  <a:cubicBezTo>
                    <a:pt x="3170417" y="4228029"/>
                    <a:pt x="3119585" y="4257027"/>
                    <a:pt x="3056128" y="4220864"/>
                  </a:cubicBezTo>
                  <a:lnTo>
                    <a:pt x="139195" y="2536890"/>
                  </a:lnTo>
                  <a:cubicBezTo>
                    <a:pt x="76080" y="2500385"/>
                    <a:pt x="25247" y="2412366"/>
                    <a:pt x="25589" y="2340039"/>
                  </a:cubicBezTo>
                  <a:lnTo>
                    <a:pt x="32071" y="106453"/>
                  </a:lnTo>
                  <a:cubicBezTo>
                    <a:pt x="32411" y="34127"/>
                    <a:pt x="83586" y="4787"/>
                    <a:pt x="146701" y="41291"/>
                  </a:cubicBezTo>
                  <a:lnTo>
                    <a:pt x="3063634" y="1724925"/>
                  </a:lnTo>
                  <a:close/>
                </a:path>
              </a:pathLst>
            </a:custGeom>
            <a:solidFill>
              <a:schemeClr val="tx1">
                <a:lumMod val="65000"/>
                <a:lumOff val="3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0" name="Freeform: Shape 90">
              <a:extLst>
                <a:ext uri="{FF2B5EF4-FFF2-40B4-BE49-F238E27FC236}">
                  <a16:creationId xmlns:a16="http://schemas.microsoft.com/office/drawing/2014/main" id="{C939BBE5-E000-D04D-2B54-2631AD851C3A}"/>
                </a:ext>
              </a:extLst>
            </p:cNvPr>
            <p:cNvSpPr/>
            <p:nvPr/>
          </p:nvSpPr>
          <p:spPr>
            <a:xfrm>
              <a:off x="8433666" y="2448248"/>
              <a:ext cx="1898198" cy="2523486"/>
            </a:xfrm>
            <a:custGeom>
              <a:avLst/>
              <a:gdLst>
                <a:gd name="connsiteX0" fmla="*/ 2891687 w 2899874"/>
                <a:gd name="connsiteY0" fmla="*/ 1676810 h 3855127"/>
                <a:gd name="connsiteX1" fmla="*/ 31728 w 2899874"/>
                <a:gd name="connsiteY1" fmla="*/ 25587 h 3855127"/>
                <a:gd name="connsiteX2" fmla="*/ 25587 w 2899874"/>
                <a:gd name="connsiteY2" fmla="*/ 2193670 h 3855127"/>
                <a:gd name="connsiteX3" fmla="*/ 2885545 w 2899874"/>
                <a:gd name="connsiteY3" fmla="*/ 3844893 h 3855127"/>
                <a:gd name="connsiteX4" fmla="*/ 2891687 w 2899874"/>
                <a:gd name="connsiteY4" fmla="*/ 1676810 h 38551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9874" h="3855127">
                  <a:moveTo>
                    <a:pt x="2891687" y="1676810"/>
                  </a:moveTo>
                  <a:lnTo>
                    <a:pt x="31728" y="25587"/>
                  </a:lnTo>
                  <a:lnTo>
                    <a:pt x="25587" y="2193670"/>
                  </a:lnTo>
                  <a:lnTo>
                    <a:pt x="2885545" y="3844893"/>
                  </a:lnTo>
                  <a:lnTo>
                    <a:pt x="2891687" y="1676810"/>
                  </a:lnTo>
                </a:path>
              </a:pathLst>
            </a:custGeom>
            <a:solidFill>
              <a:schemeClr val="bg1">
                <a:lumMod val="9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1" name="Freeform: Shape 91">
              <a:extLst>
                <a:ext uri="{FF2B5EF4-FFF2-40B4-BE49-F238E27FC236}">
                  <a16:creationId xmlns:a16="http://schemas.microsoft.com/office/drawing/2014/main" id="{1721D2E5-04E4-135B-EB90-9CD2F0FAAC2F}"/>
                </a:ext>
              </a:extLst>
            </p:cNvPr>
            <p:cNvSpPr/>
            <p:nvPr/>
          </p:nvSpPr>
          <p:spPr>
            <a:xfrm>
              <a:off x="8531131" y="2628179"/>
              <a:ext cx="1697212" cy="2166178"/>
            </a:xfrm>
            <a:custGeom>
              <a:avLst/>
              <a:gdLst>
                <a:gd name="connsiteX0" fmla="*/ 2471566 w 2592829"/>
                <a:gd name="connsiteY0" fmla="*/ 1438091 h 3309268"/>
                <a:gd name="connsiteX1" fmla="*/ 153031 w 2592829"/>
                <a:gd name="connsiteY1" fmla="*/ 99372 h 3309268"/>
                <a:gd name="connsiteX2" fmla="*/ 96398 w 2592829"/>
                <a:gd name="connsiteY2" fmla="*/ 131783 h 3309268"/>
                <a:gd name="connsiteX3" fmla="*/ 91621 w 2592829"/>
                <a:gd name="connsiteY3" fmla="*/ 1784370 h 3309268"/>
                <a:gd name="connsiteX4" fmla="*/ 147913 w 2592829"/>
                <a:gd name="connsiteY4" fmla="*/ 1881942 h 3309268"/>
                <a:gd name="connsiteX5" fmla="*/ 2466448 w 2592829"/>
                <a:gd name="connsiteY5" fmla="*/ 3220661 h 3309268"/>
                <a:gd name="connsiteX6" fmla="*/ 2523081 w 2592829"/>
                <a:gd name="connsiteY6" fmla="*/ 3188251 h 3309268"/>
                <a:gd name="connsiteX7" fmla="*/ 2527857 w 2592829"/>
                <a:gd name="connsiteY7" fmla="*/ 1535663 h 3309268"/>
                <a:gd name="connsiteX8" fmla="*/ 2471566 w 2592829"/>
                <a:gd name="connsiteY8" fmla="*/ 1438091 h 3309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2829" h="3309268">
                  <a:moveTo>
                    <a:pt x="2471566" y="1438091"/>
                  </a:moveTo>
                  <a:lnTo>
                    <a:pt x="153031" y="99372"/>
                  </a:lnTo>
                  <a:cubicBezTo>
                    <a:pt x="121985" y="81290"/>
                    <a:pt x="96398" y="95960"/>
                    <a:pt x="96398" y="131783"/>
                  </a:cubicBezTo>
                  <a:lnTo>
                    <a:pt x="91621" y="1784370"/>
                  </a:lnTo>
                  <a:cubicBezTo>
                    <a:pt x="91621" y="1820533"/>
                    <a:pt x="116868" y="1864202"/>
                    <a:pt x="147913" y="1881942"/>
                  </a:cubicBezTo>
                  <a:lnTo>
                    <a:pt x="2466448" y="3220661"/>
                  </a:lnTo>
                  <a:cubicBezTo>
                    <a:pt x="2497494" y="3238743"/>
                    <a:pt x="2523081" y="3224072"/>
                    <a:pt x="2523081" y="3188251"/>
                  </a:cubicBezTo>
                  <a:lnTo>
                    <a:pt x="2527857" y="1535663"/>
                  </a:lnTo>
                  <a:cubicBezTo>
                    <a:pt x="2527857" y="1499841"/>
                    <a:pt x="2502612" y="1456172"/>
                    <a:pt x="2471566" y="1438091"/>
                  </a:cubicBezTo>
                </a:path>
              </a:pathLst>
            </a:custGeom>
            <a:solidFill>
              <a:srgbClr val="F26363"/>
            </a:solidFill>
            <a:ln w="34107" cap="flat">
              <a:noFill/>
              <a:prstDash val="solid"/>
              <a:miter/>
            </a:ln>
          </p:spPr>
          <p:txBody>
            <a:bodyPr rtlCol="0" anchor="ctr"/>
            <a:lstStyle/>
            <a:p>
              <a:pPr>
                <a:defRPr/>
              </a:pPr>
              <a:endParaRPr lang="en-US" sz="1200" dirty="0">
                <a:solidFill>
                  <a:srgbClr val="272E3A"/>
                </a:solidFill>
                <a:latin typeface="Montserrat Light"/>
              </a:endParaRPr>
            </a:p>
          </p:txBody>
        </p:sp>
        <p:sp>
          <p:nvSpPr>
            <p:cNvPr id="12" name="Freeform: Shape 92">
              <a:extLst>
                <a:ext uri="{FF2B5EF4-FFF2-40B4-BE49-F238E27FC236}">
                  <a16:creationId xmlns:a16="http://schemas.microsoft.com/office/drawing/2014/main" id="{83C9DB1E-1891-669A-A2F3-D503ACAEB746}"/>
                </a:ext>
              </a:extLst>
            </p:cNvPr>
            <p:cNvSpPr/>
            <p:nvPr/>
          </p:nvSpPr>
          <p:spPr>
            <a:xfrm>
              <a:off x="9449313" y="3717806"/>
              <a:ext cx="44663" cy="468966"/>
            </a:xfrm>
            <a:custGeom>
              <a:avLst/>
              <a:gdLst>
                <a:gd name="connsiteX0" fmla="*/ 25587 w 68232"/>
                <a:gd name="connsiteY0" fmla="*/ 697676 h 716439"/>
                <a:gd name="connsiteX1" fmla="*/ 27634 w 68232"/>
                <a:gd name="connsiteY1" fmla="*/ 25587 h 716439"/>
                <a:gd name="connsiteX2" fmla="*/ 52538 w 68232"/>
                <a:gd name="connsiteY2" fmla="*/ 39916 h 716439"/>
                <a:gd name="connsiteX3" fmla="*/ 50833 w 68232"/>
                <a:gd name="connsiteY3" fmla="*/ 712004 h 716439"/>
                <a:gd name="connsiteX4" fmla="*/ 25587 w 68232"/>
                <a:gd name="connsiteY4" fmla="*/ 697676 h 716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716439">
                  <a:moveTo>
                    <a:pt x="25587" y="697676"/>
                  </a:moveTo>
                  <a:lnTo>
                    <a:pt x="27634" y="25587"/>
                  </a:lnTo>
                  <a:lnTo>
                    <a:pt x="52538" y="39916"/>
                  </a:lnTo>
                  <a:lnTo>
                    <a:pt x="50833" y="712004"/>
                  </a:lnTo>
                  <a:lnTo>
                    <a:pt x="25587" y="697676"/>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3" name="Freeform: Shape 93">
              <a:extLst>
                <a:ext uri="{FF2B5EF4-FFF2-40B4-BE49-F238E27FC236}">
                  <a16:creationId xmlns:a16="http://schemas.microsoft.com/office/drawing/2014/main" id="{BADA819B-0CEE-F617-6520-DE9DB7340985}"/>
                </a:ext>
              </a:extLst>
            </p:cNvPr>
            <p:cNvSpPr/>
            <p:nvPr/>
          </p:nvSpPr>
          <p:spPr>
            <a:xfrm>
              <a:off x="8985260" y="3410969"/>
              <a:ext cx="44663" cy="513630"/>
            </a:xfrm>
            <a:custGeom>
              <a:avLst/>
              <a:gdLst>
                <a:gd name="connsiteX0" fmla="*/ 25587 w 68232"/>
                <a:gd name="connsiteY0" fmla="*/ 757037 h 784671"/>
                <a:gd name="connsiteX1" fmla="*/ 27635 w 68232"/>
                <a:gd name="connsiteY1" fmla="*/ 25587 h 784671"/>
                <a:gd name="connsiteX2" fmla="*/ 52881 w 68232"/>
                <a:gd name="connsiteY2" fmla="*/ 40257 h 784671"/>
                <a:gd name="connsiteX3" fmla="*/ 50492 w 68232"/>
                <a:gd name="connsiteY3" fmla="*/ 771366 h 784671"/>
                <a:gd name="connsiteX4" fmla="*/ 25587 w 68232"/>
                <a:gd name="connsiteY4" fmla="*/ 757037 h 784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784671">
                  <a:moveTo>
                    <a:pt x="25587" y="757037"/>
                  </a:moveTo>
                  <a:lnTo>
                    <a:pt x="27635" y="25587"/>
                  </a:lnTo>
                  <a:lnTo>
                    <a:pt x="52881" y="40257"/>
                  </a:lnTo>
                  <a:lnTo>
                    <a:pt x="50492" y="771366"/>
                  </a:lnTo>
                  <a:lnTo>
                    <a:pt x="25587" y="757037"/>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4" name="Freeform: Shape 94">
              <a:extLst>
                <a:ext uri="{FF2B5EF4-FFF2-40B4-BE49-F238E27FC236}">
                  <a16:creationId xmlns:a16="http://schemas.microsoft.com/office/drawing/2014/main" id="{C7876D6B-CB28-6340-AA85-0706859FF985}"/>
                </a:ext>
              </a:extLst>
            </p:cNvPr>
            <p:cNvSpPr/>
            <p:nvPr/>
          </p:nvSpPr>
          <p:spPr>
            <a:xfrm>
              <a:off x="9797465" y="3870332"/>
              <a:ext cx="44663" cy="513630"/>
            </a:xfrm>
            <a:custGeom>
              <a:avLst/>
              <a:gdLst>
                <a:gd name="connsiteX0" fmla="*/ 25587 w 68232"/>
                <a:gd name="connsiteY0" fmla="*/ 771708 h 784671"/>
                <a:gd name="connsiteX1" fmla="*/ 27634 w 68232"/>
                <a:gd name="connsiteY1" fmla="*/ 25587 h 784671"/>
                <a:gd name="connsiteX2" fmla="*/ 52538 w 68232"/>
                <a:gd name="connsiteY2" fmla="*/ 39916 h 784671"/>
                <a:gd name="connsiteX3" fmla="*/ 50491 w 68232"/>
                <a:gd name="connsiteY3" fmla="*/ 786036 h 784671"/>
                <a:gd name="connsiteX4" fmla="*/ 25587 w 68232"/>
                <a:gd name="connsiteY4" fmla="*/ 771708 h 784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784671">
                  <a:moveTo>
                    <a:pt x="25587" y="771708"/>
                  </a:moveTo>
                  <a:lnTo>
                    <a:pt x="27634" y="25587"/>
                  </a:lnTo>
                  <a:lnTo>
                    <a:pt x="52538" y="39916"/>
                  </a:lnTo>
                  <a:lnTo>
                    <a:pt x="50491" y="786036"/>
                  </a:lnTo>
                  <a:lnTo>
                    <a:pt x="25587" y="771708"/>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5" name="Freeform: Shape 95">
              <a:extLst>
                <a:ext uri="{FF2B5EF4-FFF2-40B4-BE49-F238E27FC236}">
                  <a16:creationId xmlns:a16="http://schemas.microsoft.com/office/drawing/2014/main" id="{D1355575-1BC4-B689-71C1-78219A0D19ED}"/>
                </a:ext>
              </a:extLst>
            </p:cNvPr>
            <p:cNvSpPr/>
            <p:nvPr/>
          </p:nvSpPr>
          <p:spPr>
            <a:xfrm>
              <a:off x="9275349" y="3539599"/>
              <a:ext cx="44663" cy="558293"/>
            </a:xfrm>
            <a:custGeom>
              <a:avLst/>
              <a:gdLst>
                <a:gd name="connsiteX0" fmla="*/ 25587 w 68232"/>
                <a:gd name="connsiteY0" fmla="*/ 816400 h 852904"/>
                <a:gd name="connsiteX1" fmla="*/ 27634 w 68232"/>
                <a:gd name="connsiteY1" fmla="*/ 25587 h 852904"/>
                <a:gd name="connsiteX2" fmla="*/ 52880 w 68232"/>
                <a:gd name="connsiteY2" fmla="*/ 40257 h 852904"/>
                <a:gd name="connsiteX3" fmla="*/ 50491 w 68232"/>
                <a:gd name="connsiteY3" fmla="*/ 830729 h 852904"/>
                <a:gd name="connsiteX4" fmla="*/ 25587 w 68232"/>
                <a:gd name="connsiteY4" fmla="*/ 816400 h 852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852904">
                  <a:moveTo>
                    <a:pt x="25587" y="816400"/>
                  </a:moveTo>
                  <a:lnTo>
                    <a:pt x="27634" y="25587"/>
                  </a:lnTo>
                  <a:lnTo>
                    <a:pt x="52880" y="40257"/>
                  </a:lnTo>
                  <a:lnTo>
                    <a:pt x="50491" y="830729"/>
                  </a:lnTo>
                  <a:lnTo>
                    <a:pt x="25587" y="816400"/>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6" name="Freeform: Shape 96">
              <a:extLst>
                <a:ext uri="{FF2B5EF4-FFF2-40B4-BE49-F238E27FC236}">
                  <a16:creationId xmlns:a16="http://schemas.microsoft.com/office/drawing/2014/main" id="{06069A42-5C61-1CBD-1D43-8D066CC28C54}"/>
                </a:ext>
              </a:extLst>
            </p:cNvPr>
            <p:cNvSpPr/>
            <p:nvPr/>
          </p:nvSpPr>
          <p:spPr>
            <a:xfrm>
              <a:off x="9565438" y="3707087"/>
              <a:ext cx="44663" cy="558293"/>
            </a:xfrm>
            <a:custGeom>
              <a:avLst/>
              <a:gdLst>
                <a:gd name="connsiteX0" fmla="*/ 25587 w 68232"/>
                <a:gd name="connsiteY0" fmla="*/ 816400 h 852904"/>
                <a:gd name="connsiteX1" fmla="*/ 27976 w 68232"/>
                <a:gd name="connsiteY1" fmla="*/ 25587 h 852904"/>
                <a:gd name="connsiteX2" fmla="*/ 52539 w 68232"/>
                <a:gd name="connsiteY2" fmla="*/ 39916 h 852904"/>
                <a:gd name="connsiteX3" fmla="*/ 50492 w 68232"/>
                <a:gd name="connsiteY3" fmla="*/ 830729 h 852904"/>
                <a:gd name="connsiteX4" fmla="*/ 25587 w 68232"/>
                <a:gd name="connsiteY4" fmla="*/ 816400 h 852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852904">
                  <a:moveTo>
                    <a:pt x="25587" y="816400"/>
                  </a:moveTo>
                  <a:lnTo>
                    <a:pt x="27976" y="25587"/>
                  </a:lnTo>
                  <a:lnTo>
                    <a:pt x="52539" y="39916"/>
                  </a:lnTo>
                  <a:lnTo>
                    <a:pt x="50492" y="830729"/>
                  </a:lnTo>
                  <a:lnTo>
                    <a:pt x="25587" y="816400"/>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7" name="Freeform: Shape 97">
              <a:extLst>
                <a:ext uri="{FF2B5EF4-FFF2-40B4-BE49-F238E27FC236}">
                  <a16:creationId xmlns:a16="http://schemas.microsoft.com/office/drawing/2014/main" id="{4D891997-9C51-A681-2FC4-F1C63D1DEE9B}"/>
                </a:ext>
              </a:extLst>
            </p:cNvPr>
            <p:cNvSpPr/>
            <p:nvPr/>
          </p:nvSpPr>
          <p:spPr>
            <a:xfrm>
              <a:off x="10087554" y="4008565"/>
              <a:ext cx="44663" cy="558293"/>
            </a:xfrm>
            <a:custGeom>
              <a:avLst/>
              <a:gdLst>
                <a:gd name="connsiteX0" fmla="*/ 25587 w 68232"/>
                <a:gd name="connsiteY0" fmla="*/ 816400 h 852904"/>
                <a:gd name="connsiteX1" fmla="*/ 27976 w 68232"/>
                <a:gd name="connsiteY1" fmla="*/ 25587 h 852904"/>
                <a:gd name="connsiteX2" fmla="*/ 52539 w 68232"/>
                <a:gd name="connsiteY2" fmla="*/ 39916 h 852904"/>
                <a:gd name="connsiteX3" fmla="*/ 50492 w 68232"/>
                <a:gd name="connsiteY3" fmla="*/ 830729 h 852904"/>
                <a:gd name="connsiteX4" fmla="*/ 25587 w 68232"/>
                <a:gd name="connsiteY4" fmla="*/ 816400 h 852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852904">
                  <a:moveTo>
                    <a:pt x="25587" y="816400"/>
                  </a:moveTo>
                  <a:lnTo>
                    <a:pt x="27976" y="25587"/>
                  </a:lnTo>
                  <a:lnTo>
                    <a:pt x="52539" y="39916"/>
                  </a:lnTo>
                  <a:lnTo>
                    <a:pt x="50492" y="830729"/>
                  </a:lnTo>
                  <a:lnTo>
                    <a:pt x="25587" y="816400"/>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8" name="Freeform: Shape 98">
              <a:extLst>
                <a:ext uri="{FF2B5EF4-FFF2-40B4-BE49-F238E27FC236}">
                  <a16:creationId xmlns:a16="http://schemas.microsoft.com/office/drawing/2014/main" id="{1996F462-17DB-A82D-6750-515ED01448C5}"/>
                </a:ext>
              </a:extLst>
            </p:cNvPr>
            <p:cNvSpPr/>
            <p:nvPr/>
          </p:nvSpPr>
          <p:spPr>
            <a:xfrm>
              <a:off x="9739402" y="3772072"/>
              <a:ext cx="44663" cy="580625"/>
            </a:xfrm>
            <a:custGeom>
              <a:avLst/>
              <a:gdLst>
                <a:gd name="connsiteX0" fmla="*/ 25587 w 68232"/>
                <a:gd name="connsiteY0" fmla="*/ 870644 h 887020"/>
                <a:gd name="connsiteX1" fmla="*/ 27976 w 68232"/>
                <a:gd name="connsiteY1" fmla="*/ 25587 h 887020"/>
                <a:gd name="connsiteX2" fmla="*/ 52880 w 68232"/>
                <a:gd name="connsiteY2" fmla="*/ 39916 h 887020"/>
                <a:gd name="connsiteX3" fmla="*/ 50491 w 68232"/>
                <a:gd name="connsiteY3" fmla="*/ 884973 h 887020"/>
                <a:gd name="connsiteX4" fmla="*/ 25587 w 68232"/>
                <a:gd name="connsiteY4" fmla="*/ 870644 h 887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887020">
                  <a:moveTo>
                    <a:pt x="25587" y="870644"/>
                  </a:moveTo>
                  <a:lnTo>
                    <a:pt x="27976" y="25587"/>
                  </a:lnTo>
                  <a:lnTo>
                    <a:pt x="52880" y="39916"/>
                  </a:lnTo>
                  <a:lnTo>
                    <a:pt x="50491" y="884973"/>
                  </a:lnTo>
                  <a:lnTo>
                    <a:pt x="25587" y="870644"/>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9" name="Freeform: Shape 99">
              <a:extLst>
                <a:ext uri="{FF2B5EF4-FFF2-40B4-BE49-F238E27FC236}">
                  <a16:creationId xmlns:a16="http://schemas.microsoft.com/office/drawing/2014/main" id="{74818EBB-A253-09FA-9326-02F89F06FD9E}"/>
                </a:ext>
              </a:extLst>
            </p:cNvPr>
            <p:cNvSpPr/>
            <p:nvPr/>
          </p:nvSpPr>
          <p:spPr>
            <a:xfrm>
              <a:off x="10029491" y="3939561"/>
              <a:ext cx="44663" cy="580625"/>
            </a:xfrm>
            <a:custGeom>
              <a:avLst/>
              <a:gdLst>
                <a:gd name="connsiteX0" fmla="*/ 25587 w 68232"/>
                <a:gd name="connsiteY0" fmla="*/ 870644 h 887020"/>
                <a:gd name="connsiteX1" fmla="*/ 27976 w 68232"/>
                <a:gd name="connsiteY1" fmla="*/ 25587 h 887020"/>
                <a:gd name="connsiteX2" fmla="*/ 52881 w 68232"/>
                <a:gd name="connsiteY2" fmla="*/ 39916 h 887020"/>
                <a:gd name="connsiteX3" fmla="*/ 50492 w 68232"/>
                <a:gd name="connsiteY3" fmla="*/ 884973 h 887020"/>
                <a:gd name="connsiteX4" fmla="*/ 25587 w 68232"/>
                <a:gd name="connsiteY4" fmla="*/ 870644 h 887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887020">
                  <a:moveTo>
                    <a:pt x="25587" y="870644"/>
                  </a:moveTo>
                  <a:lnTo>
                    <a:pt x="27976" y="25587"/>
                  </a:lnTo>
                  <a:lnTo>
                    <a:pt x="52881" y="39916"/>
                  </a:lnTo>
                  <a:lnTo>
                    <a:pt x="50492" y="884973"/>
                  </a:lnTo>
                  <a:lnTo>
                    <a:pt x="25587" y="870644"/>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0" name="Freeform: Shape 100">
              <a:extLst>
                <a:ext uri="{FF2B5EF4-FFF2-40B4-BE49-F238E27FC236}">
                  <a16:creationId xmlns:a16="http://schemas.microsoft.com/office/drawing/2014/main" id="{84358841-F484-585E-107C-16BC0A6BB6A5}"/>
                </a:ext>
              </a:extLst>
            </p:cNvPr>
            <p:cNvSpPr/>
            <p:nvPr/>
          </p:nvSpPr>
          <p:spPr>
            <a:xfrm>
              <a:off x="8753233" y="3193010"/>
              <a:ext cx="44663" cy="602957"/>
            </a:xfrm>
            <a:custGeom>
              <a:avLst/>
              <a:gdLst>
                <a:gd name="connsiteX0" fmla="*/ 25587 w 68232"/>
                <a:gd name="connsiteY0" fmla="*/ 885315 h 921136"/>
                <a:gd name="connsiteX1" fmla="*/ 27976 w 68232"/>
                <a:gd name="connsiteY1" fmla="*/ 25587 h 921136"/>
                <a:gd name="connsiteX2" fmla="*/ 52880 w 68232"/>
                <a:gd name="connsiteY2" fmla="*/ 39916 h 921136"/>
                <a:gd name="connsiteX3" fmla="*/ 50492 w 68232"/>
                <a:gd name="connsiteY3" fmla="*/ 899643 h 921136"/>
                <a:gd name="connsiteX4" fmla="*/ 25587 w 68232"/>
                <a:gd name="connsiteY4" fmla="*/ 885315 h 921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921136">
                  <a:moveTo>
                    <a:pt x="25587" y="885315"/>
                  </a:moveTo>
                  <a:lnTo>
                    <a:pt x="27976" y="25587"/>
                  </a:lnTo>
                  <a:lnTo>
                    <a:pt x="52880" y="39916"/>
                  </a:lnTo>
                  <a:lnTo>
                    <a:pt x="50492" y="899643"/>
                  </a:lnTo>
                  <a:lnTo>
                    <a:pt x="25587" y="885315"/>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1" name="Freeform: Shape 101">
              <a:extLst>
                <a:ext uri="{FF2B5EF4-FFF2-40B4-BE49-F238E27FC236}">
                  <a16:creationId xmlns:a16="http://schemas.microsoft.com/office/drawing/2014/main" id="{F9696430-7EAD-1E90-C7DB-D80E47AAC7A7}"/>
                </a:ext>
              </a:extLst>
            </p:cNvPr>
            <p:cNvSpPr/>
            <p:nvPr/>
          </p:nvSpPr>
          <p:spPr>
            <a:xfrm>
              <a:off x="9391251" y="3561484"/>
              <a:ext cx="44663" cy="602957"/>
            </a:xfrm>
            <a:custGeom>
              <a:avLst/>
              <a:gdLst>
                <a:gd name="connsiteX0" fmla="*/ 25587 w 68232"/>
                <a:gd name="connsiteY0" fmla="*/ 885315 h 921136"/>
                <a:gd name="connsiteX1" fmla="*/ 28316 w 68232"/>
                <a:gd name="connsiteY1" fmla="*/ 25587 h 921136"/>
                <a:gd name="connsiteX2" fmla="*/ 53221 w 68232"/>
                <a:gd name="connsiteY2" fmla="*/ 39916 h 921136"/>
                <a:gd name="connsiteX3" fmla="*/ 50833 w 68232"/>
                <a:gd name="connsiteY3" fmla="*/ 899643 h 921136"/>
                <a:gd name="connsiteX4" fmla="*/ 25587 w 68232"/>
                <a:gd name="connsiteY4" fmla="*/ 885315 h 921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921136">
                  <a:moveTo>
                    <a:pt x="25587" y="885315"/>
                  </a:moveTo>
                  <a:lnTo>
                    <a:pt x="28316" y="25587"/>
                  </a:lnTo>
                  <a:lnTo>
                    <a:pt x="53221" y="39916"/>
                  </a:lnTo>
                  <a:lnTo>
                    <a:pt x="50833" y="899643"/>
                  </a:lnTo>
                  <a:lnTo>
                    <a:pt x="25587" y="885315"/>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2" name="Freeform: Shape 102">
              <a:extLst>
                <a:ext uri="{FF2B5EF4-FFF2-40B4-BE49-F238E27FC236}">
                  <a16:creationId xmlns:a16="http://schemas.microsoft.com/office/drawing/2014/main" id="{BF56162B-464B-DB19-AF67-7518A7486118}"/>
                </a:ext>
              </a:extLst>
            </p:cNvPr>
            <p:cNvSpPr/>
            <p:nvPr/>
          </p:nvSpPr>
          <p:spPr>
            <a:xfrm>
              <a:off x="9043322" y="3344196"/>
              <a:ext cx="44663" cy="602957"/>
            </a:xfrm>
            <a:custGeom>
              <a:avLst/>
              <a:gdLst>
                <a:gd name="connsiteX0" fmla="*/ 25587 w 68232"/>
                <a:gd name="connsiteY0" fmla="*/ 910219 h 921136"/>
                <a:gd name="connsiteX1" fmla="*/ 27976 w 68232"/>
                <a:gd name="connsiteY1" fmla="*/ 25587 h 921136"/>
                <a:gd name="connsiteX2" fmla="*/ 53221 w 68232"/>
                <a:gd name="connsiteY2" fmla="*/ 40257 h 921136"/>
                <a:gd name="connsiteX3" fmla="*/ 50492 w 68232"/>
                <a:gd name="connsiteY3" fmla="*/ 924548 h 921136"/>
                <a:gd name="connsiteX4" fmla="*/ 25587 w 68232"/>
                <a:gd name="connsiteY4" fmla="*/ 910219 h 921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921136">
                  <a:moveTo>
                    <a:pt x="25587" y="910219"/>
                  </a:moveTo>
                  <a:lnTo>
                    <a:pt x="27976" y="25587"/>
                  </a:lnTo>
                  <a:lnTo>
                    <a:pt x="53221" y="40257"/>
                  </a:lnTo>
                  <a:lnTo>
                    <a:pt x="50492" y="924548"/>
                  </a:lnTo>
                  <a:lnTo>
                    <a:pt x="25587" y="910219"/>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3" name="Freeform: Shape 103">
              <a:extLst>
                <a:ext uri="{FF2B5EF4-FFF2-40B4-BE49-F238E27FC236}">
                  <a16:creationId xmlns:a16="http://schemas.microsoft.com/office/drawing/2014/main" id="{A0F770A2-9593-499F-5A1E-8F59586C2B19}"/>
                </a:ext>
              </a:extLst>
            </p:cNvPr>
            <p:cNvSpPr/>
            <p:nvPr/>
          </p:nvSpPr>
          <p:spPr>
            <a:xfrm>
              <a:off x="9217286" y="3428611"/>
              <a:ext cx="44663" cy="625289"/>
            </a:xfrm>
            <a:custGeom>
              <a:avLst/>
              <a:gdLst>
                <a:gd name="connsiteX0" fmla="*/ 25587 w 68232"/>
                <a:gd name="connsiteY0" fmla="*/ 934783 h 955252"/>
                <a:gd name="connsiteX1" fmla="*/ 28316 w 68232"/>
                <a:gd name="connsiteY1" fmla="*/ 25587 h 955252"/>
                <a:gd name="connsiteX2" fmla="*/ 53221 w 68232"/>
                <a:gd name="connsiteY2" fmla="*/ 39916 h 955252"/>
                <a:gd name="connsiteX3" fmla="*/ 50492 w 68232"/>
                <a:gd name="connsiteY3" fmla="*/ 949112 h 955252"/>
                <a:gd name="connsiteX4" fmla="*/ 25587 w 68232"/>
                <a:gd name="connsiteY4" fmla="*/ 934783 h 955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955252">
                  <a:moveTo>
                    <a:pt x="25587" y="934783"/>
                  </a:moveTo>
                  <a:lnTo>
                    <a:pt x="28316" y="25587"/>
                  </a:lnTo>
                  <a:lnTo>
                    <a:pt x="53221" y="39916"/>
                  </a:lnTo>
                  <a:lnTo>
                    <a:pt x="50492" y="949112"/>
                  </a:lnTo>
                  <a:lnTo>
                    <a:pt x="25587" y="934783"/>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4" name="Freeform: Shape 104">
              <a:extLst>
                <a:ext uri="{FF2B5EF4-FFF2-40B4-BE49-F238E27FC236}">
                  <a16:creationId xmlns:a16="http://schemas.microsoft.com/office/drawing/2014/main" id="{3EA65328-783F-ED15-2DD7-CA12AC183F26}"/>
                </a:ext>
              </a:extLst>
            </p:cNvPr>
            <p:cNvSpPr/>
            <p:nvPr/>
          </p:nvSpPr>
          <p:spPr>
            <a:xfrm>
              <a:off x="9681563" y="3677162"/>
              <a:ext cx="44663" cy="647620"/>
            </a:xfrm>
            <a:custGeom>
              <a:avLst/>
              <a:gdLst>
                <a:gd name="connsiteX0" fmla="*/ 25587 w 68232"/>
                <a:gd name="connsiteY0" fmla="*/ 964464 h 989369"/>
                <a:gd name="connsiteX1" fmla="*/ 27974 w 68232"/>
                <a:gd name="connsiteY1" fmla="*/ 25587 h 989369"/>
                <a:gd name="connsiteX2" fmla="*/ 52880 w 68232"/>
                <a:gd name="connsiteY2" fmla="*/ 39916 h 989369"/>
                <a:gd name="connsiteX3" fmla="*/ 50151 w 68232"/>
                <a:gd name="connsiteY3" fmla="*/ 978793 h 989369"/>
                <a:gd name="connsiteX4" fmla="*/ 25587 w 68232"/>
                <a:gd name="connsiteY4" fmla="*/ 964464 h 989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989369">
                  <a:moveTo>
                    <a:pt x="25587" y="964464"/>
                  </a:moveTo>
                  <a:lnTo>
                    <a:pt x="27974" y="25587"/>
                  </a:lnTo>
                  <a:lnTo>
                    <a:pt x="52880" y="39916"/>
                  </a:lnTo>
                  <a:lnTo>
                    <a:pt x="50151" y="978793"/>
                  </a:lnTo>
                  <a:lnTo>
                    <a:pt x="25587" y="964464"/>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5" name="Freeform: Shape 105">
              <a:extLst>
                <a:ext uri="{FF2B5EF4-FFF2-40B4-BE49-F238E27FC236}">
                  <a16:creationId xmlns:a16="http://schemas.microsoft.com/office/drawing/2014/main" id="{AF45AFEA-B13D-25FE-BF4A-4B47F484866B}"/>
                </a:ext>
              </a:extLst>
            </p:cNvPr>
            <p:cNvSpPr/>
            <p:nvPr/>
          </p:nvSpPr>
          <p:spPr>
            <a:xfrm>
              <a:off x="9913367" y="3811153"/>
              <a:ext cx="44663" cy="647620"/>
            </a:xfrm>
            <a:custGeom>
              <a:avLst/>
              <a:gdLst>
                <a:gd name="connsiteX0" fmla="*/ 25587 w 68232"/>
                <a:gd name="connsiteY0" fmla="*/ 964464 h 989369"/>
                <a:gd name="connsiteX1" fmla="*/ 28316 w 68232"/>
                <a:gd name="connsiteY1" fmla="*/ 25587 h 989369"/>
                <a:gd name="connsiteX2" fmla="*/ 53562 w 68232"/>
                <a:gd name="connsiteY2" fmla="*/ 39916 h 989369"/>
                <a:gd name="connsiteX3" fmla="*/ 50833 w 68232"/>
                <a:gd name="connsiteY3" fmla="*/ 978793 h 989369"/>
                <a:gd name="connsiteX4" fmla="*/ 25587 w 68232"/>
                <a:gd name="connsiteY4" fmla="*/ 964464 h 9893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989369">
                  <a:moveTo>
                    <a:pt x="25587" y="964464"/>
                  </a:moveTo>
                  <a:lnTo>
                    <a:pt x="28316" y="25587"/>
                  </a:lnTo>
                  <a:lnTo>
                    <a:pt x="53562" y="39916"/>
                  </a:lnTo>
                  <a:lnTo>
                    <a:pt x="50833" y="978793"/>
                  </a:lnTo>
                  <a:lnTo>
                    <a:pt x="25587" y="964464"/>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6" name="Freeform: Shape 106">
              <a:extLst>
                <a:ext uri="{FF2B5EF4-FFF2-40B4-BE49-F238E27FC236}">
                  <a16:creationId xmlns:a16="http://schemas.microsoft.com/office/drawing/2014/main" id="{B35DB9B9-DCAF-C7FE-585B-68B7280D010A}"/>
                </a:ext>
              </a:extLst>
            </p:cNvPr>
            <p:cNvSpPr/>
            <p:nvPr/>
          </p:nvSpPr>
          <p:spPr>
            <a:xfrm>
              <a:off x="8637331" y="3035572"/>
              <a:ext cx="44663" cy="692284"/>
            </a:xfrm>
            <a:custGeom>
              <a:avLst/>
              <a:gdLst>
                <a:gd name="connsiteX0" fmla="*/ 25587 w 68232"/>
                <a:gd name="connsiteY0" fmla="*/ 1023485 h 1057601"/>
                <a:gd name="connsiteX1" fmla="*/ 28316 w 68232"/>
                <a:gd name="connsiteY1" fmla="*/ 25587 h 1057601"/>
                <a:gd name="connsiteX2" fmla="*/ 53221 w 68232"/>
                <a:gd name="connsiteY2" fmla="*/ 39916 h 1057601"/>
                <a:gd name="connsiteX3" fmla="*/ 50151 w 68232"/>
                <a:gd name="connsiteY3" fmla="*/ 1037814 h 1057601"/>
                <a:gd name="connsiteX4" fmla="*/ 25587 w 68232"/>
                <a:gd name="connsiteY4" fmla="*/ 1023485 h 105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57601">
                  <a:moveTo>
                    <a:pt x="25587" y="1023485"/>
                  </a:moveTo>
                  <a:lnTo>
                    <a:pt x="28316" y="25587"/>
                  </a:lnTo>
                  <a:lnTo>
                    <a:pt x="53221" y="39916"/>
                  </a:lnTo>
                  <a:lnTo>
                    <a:pt x="50151" y="1037814"/>
                  </a:lnTo>
                  <a:lnTo>
                    <a:pt x="25587" y="1023485"/>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7" name="Freeform: Shape 107">
              <a:extLst>
                <a:ext uri="{FF2B5EF4-FFF2-40B4-BE49-F238E27FC236}">
                  <a16:creationId xmlns:a16="http://schemas.microsoft.com/office/drawing/2014/main" id="{4D5DD6AF-0F0E-3BD5-9FB7-D136CE8AE924}"/>
                </a:ext>
              </a:extLst>
            </p:cNvPr>
            <p:cNvSpPr/>
            <p:nvPr/>
          </p:nvSpPr>
          <p:spPr>
            <a:xfrm>
              <a:off x="8927197" y="3202836"/>
              <a:ext cx="44663" cy="692284"/>
            </a:xfrm>
            <a:custGeom>
              <a:avLst/>
              <a:gdLst>
                <a:gd name="connsiteX0" fmla="*/ 25587 w 68232"/>
                <a:gd name="connsiteY0" fmla="*/ 1023826 h 1057601"/>
                <a:gd name="connsiteX1" fmla="*/ 28316 w 68232"/>
                <a:gd name="connsiteY1" fmla="*/ 25587 h 1057601"/>
                <a:gd name="connsiteX2" fmla="*/ 53562 w 68232"/>
                <a:gd name="connsiteY2" fmla="*/ 40257 h 1057601"/>
                <a:gd name="connsiteX3" fmla="*/ 50833 w 68232"/>
                <a:gd name="connsiteY3" fmla="*/ 1038155 h 1057601"/>
                <a:gd name="connsiteX4" fmla="*/ 25587 w 68232"/>
                <a:gd name="connsiteY4" fmla="*/ 1023826 h 105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57601">
                  <a:moveTo>
                    <a:pt x="25587" y="1023826"/>
                  </a:moveTo>
                  <a:lnTo>
                    <a:pt x="28316" y="25587"/>
                  </a:lnTo>
                  <a:lnTo>
                    <a:pt x="53562" y="40257"/>
                  </a:lnTo>
                  <a:lnTo>
                    <a:pt x="50833" y="1038155"/>
                  </a:lnTo>
                  <a:lnTo>
                    <a:pt x="25587" y="1023826"/>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8" name="Freeform: Shape 108">
              <a:extLst>
                <a:ext uri="{FF2B5EF4-FFF2-40B4-BE49-F238E27FC236}">
                  <a16:creationId xmlns:a16="http://schemas.microsoft.com/office/drawing/2014/main" id="{EF9E5212-57D8-0DDC-8202-4037B8FF57BB}"/>
                </a:ext>
              </a:extLst>
            </p:cNvPr>
            <p:cNvSpPr/>
            <p:nvPr/>
          </p:nvSpPr>
          <p:spPr>
            <a:xfrm>
              <a:off x="9101385" y="3303329"/>
              <a:ext cx="44663" cy="692284"/>
            </a:xfrm>
            <a:custGeom>
              <a:avLst/>
              <a:gdLst>
                <a:gd name="connsiteX0" fmla="*/ 25587 w 68232"/>
                <a:gd name="connsiteY0" fmla="*/ 1023826 h 1057601"/>
                <a:gd name="connsiteX1" fmla="*/ 28317 w 68232"/>
                <a:gd name="connsiteY1" fmla="*/ 25587 h 1057601"/>
                <a:gd name="connsiteX2" fmla="*/ 53221 w 68232"/>
                <a:gd name="connsiteY2" fmla="*/ 39916 h 1057601"/>
                <a:gd name="connsiteX3" fmla="*/ 50492 w 68232"/>
                <a:gd name="connsiteY3" fmla="*/ 1038155 h 1057601"/>
                <a:gd name="connsiteX4" fmla="*/ 25587 w 68232"/>
                <a:gd name="connsiteY4" fmla="*/ 1023826 h 105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57601">
                  <a:moveTo>
                    <a:pt x="25587" y="1023826"/>
                  </a:moveTo>
                  <a:lnTo>
                    <a:pt x="28317" y="25587"/>
                  </a:lnTo>
                  <a:lnTo>
                    <a:pt x="53221" y="39916"/>
                  </a:lnTo>
                  <a:lnTo>
                    <a:pt x="50492" y="1038155"/>
                  </a:lnTo>
                  <a:lnTo>
                    <a:pt x="25587" y="1023826"/>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9" name="Freeform: Shape 109">
              <a:extLst>
                <a:ext uri="{FF2B5EF4-FFF2-40B4-BE49-F238E27FC236}">
                  <a16:creationId xmlns:a16="http://schemas.microsoft.com/office/drawing/2014/main" id="{E62D3ACD-BA77-43E6-D153-50E70BD4E903}"/>
                </a:ext>
              </a:extLst>
            </p:cNvPr>
            <p:cNvSpPr/>
            <p:nvPr/>
          </p:nvSpPr>
          <p:spPr>
            <a:xfrm>
              <a:off x="9855527" y="3729196"/>
              <a:ext cx="44663" cy="692284"/>
            </a:xfrm>
            <a:custGeom>
              <a:avLst/>
              <a:gdLst>
                <a:gd name="connsiteX0" fmla="*/ 25587 w 68232"/>
                <a:gd name="connsiteY0" fmla="*/ 1038496 h 1057601"/>
                <a:gd name="connsiteX1" fmla="*/ 28317 w 68232"/>
                <a:gd name="connsiteY1" fmla="*/ 25587 h 1057601"/>
                <a:gd name="connsiteX2" fmla="*/ 53222 w 68232"/>
                <a:gd name="connsiteY2" fmla="*/ 39916 h 1057601"/>
                <a:gd name="connsiteX3" fmla="*/ 50492 w 68232"/>
                <a:gd name="connsiteY3" fmla="*/ 1052825 h 1057601"/>
                <a:gd name="connsiteX4" fmla="*/ 25587 w 68232"/>
                <a:gd name="connsiteY4" fmla="*/ 1038496 h 1057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57601">
                  <a:moveTo>
                    <a:pt x="25587" y="1038496"/>
                  </a:moveTo>
                  <a:lnTo>
                    <a:pt x="28317" y="25587"/>
                  </a:lnTo>
                  <a:lnTo>
                    <a:pt x="53222" y="39916"/>
                  </a:lnTo>
                  <a:lnTo>
                    <a:pt x="50492" y="1052825"/>
                  </a:lnTo>
                  <a:lnTo>
                    <a:pt x="25587" y="1038496"/>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0" name="Freeform: Shape 110">
              <a:extLst>
                <a:ext uri="{FF2B5EF4-FFF2-40B4-BE49-F238E27FC236}">
                  <a16:creationId xmlns:a16="http://schemas.microsoft.com/office/drawing/2014/main" id="{F8B2AC73-DBAD-B9A1-FB5D-FBDD20100B6E}"/>
                </a:ext>
              </a:extLst>
            </p:cNvPr>
            <p:cNvSpPr/>
            <p:nvPr/>
          </p:nvSpPr>
          <p:spPr>
            <a:xfrm>
              <a:off x="9333412" y="3414764"/>
              <a:ext cx="44663" cy="714615"/>
            </a:xfrm>
            <a:custGeom>
              <a:avLst/>
              <a:gdLst>
                <a:gd name="connsiteX0" fmla="*/ 25587 w 68232"/>
                <a:gd name="connsiteY0" fmla="*/ 1058283 h 1091717"/>
                <a:gd name="connsiteX1" fmla="*/ 28316 w 68232"/>
                <a:gd name="connsiteY1" fmla="*/ 25587 h 1091717"/>
                <a:gd name="connsiteX2" fmla="*/ 53562 w 68232"/>
                <a:gd name="connsiteY2" fmla="*/ 39916 h 1091717"/>
                <a:gd name="connsiteX3" fmla="*/ 50491 w 68232"/>
                <a:gd name="connsiteY3" fmla="*/ 1072612 h 1091717"/>
                <a:gd name="connsiteX4" fmla="*/ 25587 w 68232"/>
                <a:gd name="connsiteY4" fmla="*/ 1058283 h 10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91717">
                  <a:moveTo>
                    <a:pt x="25587" y="1058283"/>
                  </a:moveTo>
                  <a:lnTo>
                    <a:pt x="28316" y="25587"/>
                  </a:lnTo>
                  <a:lnTo>
                    <a:pt x="53562" y="39916"/>
                  </a:lnTo>
                  <a:lnTo>
                    <a:pt x="50491" y="1072612"/>
                  </a:lnTo>
                  <a:lnTo>
                    <a:pt x="25587" y="1058283"/>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1" name="Freeform: Shape 111">
              <a:extLst>
                <a:ext uri="{FF2B5EF4-FFF2-40B4-BE49-F238E27FC236}">
                  <a16:creationId xmlns:a16="http://schemas.microsoft.com/office/drawing/2014/main" id="{5C0825B4-D77B-7174-638A-02A668C6B7F2}"/>
                </a:ext>
              </a:extLst>
            </p:cNvPr>
            <p:cNvSpPr/>
            <p:nvPr/>
          </p:nvSpPr>
          <p:spPr>
            <a:xfrm>
              <a:off x="9623501" y="3569300"/>
              <a:ext cx="44663" cy="714615"/>
            </a:xfrm>
            <a:custGeom>
              <a:avLst/>
              <a:gdLst>
                <a:gd name="connsiteX0" fmla="*/ 25587 w 68232"/>
                <a:gd name="connsiteY0" fmla="*/ 1078071 h 1091717"/>
                <a:gd name="connsiteX1" fmla="*/ 28657 w 68232"/>
                <a:gd name="connsiteY1" fmla="*/ 25587 h 1091717"/>
                <a:gd name="connsiteX2" fmla="*/ 53221 w 68232"/>
                <a:gd name="connsiteY2" fmla="*/ 39916 h 1091717"/>
                <a:gd name="connsiteX3" fmla="*/ 50492 w 68232"/>
                <a:gd name="connsiteY3" fmla="*/ 1092400 h 1091717"/>
                <a:gd name="connsiteX4" fmla="*/ 25587 w 68232"/>
                <a:gd name="connsiteY4" fmla="*/ 1078071 h 10917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91717">
                  <a:moveTo>
                    <a:pt x="25587" y="1078071"/>
                  </a:moveTo>
                  <a:lnTo>
                    <a:pt x="28657" y="25587"/>
                  </a:lnTo>
                  <a:lnTo>
                    <a:pt x="53221" y="39916"/>
                  </a:lnTo>
                  <a:lnTo>
                    <a:pt x="50492" y="1092400"/>
                  </a:lnTo>
                  <a:lnTo>
                    <a:pt x="25587" y="1078071"/>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2" name="Freeform: Shape 112">
              <a:extLst>
                <a:ext uri="{FF2B5EF4-FFF2-40B4-BE49-F238E27FC236}">
                  <a16:creationId xmlns:a16="http://schemas.microsoft.com/office/drawing/2014/main" id="{46F59BF4-961E-104E-792D-149D55B084D3}"/>
                </a:ext>
              </a:extLst>
            </p:cNvPr>
            <p:cNvSpPr/>
            <p:nvPr/>
          </p:nvSpPr>
          <p:spPr>
            <a:xfrm>
              <a:off x="8811072" y="3084032"/>
              <a:ext cx="44663" cy="736947"/>
            </a:xfrm>
            <a:custGeom>
              <a:avLst/>
              <a:gdLst>
                <a:gd name="connsiteX0" fmla="*/ 25587 w 68232"/>
                <a:gd name="connsiteY0" fmla="*/ 1102976 h 1125833"/>
                <a:gd name="connsiteX1" fmla="*/ 28657 w 68232"/>
                <a:gd name="connsiteY1" fmla="*/ 25587 h 1125833"/>
                <a:gd name="connsiteX2" fmla="*/ 53904 w 68232"/>
                <a:gd name="connsiteY2" fmla="*/ 40257 h 1125833"/>
                <a:gd name="connsiteX3" fmla="*/ 50833 w 68232"/>
                <a:gd name="connsiteY3" fmla="*/ 1117305 h 1125833"/>
                <a:gd name="connsiteX4" fmla="*/ 25587 w 68232"/>
                <a:gd name="connsiteY4" fmla="*/ 1102976 h 1125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125833">
                  <a:moveTo>
                    <a:pt x="25587" y="1102976"/>
                  </a:moveTo>
                  <a:lnTo>
                    <a:pt x="28657" y="25587"/>
                  </a:lnTo>
                  <a:lnTo>
                    <a:pt x="53904" y="40257"/>
                  </a:lnTo>
                  <a:lnTo>
                    <a:pt x="50833" y="1117305"/>
                  </a:lnTo>
                  <a:lnTo>
                    <a:pt x="25587" y="1102976"/>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3" name="Freeform: Shape 113">
              <a:extLst>
                <a:ext uri="{FF2B5EF4-FFF2-40B4-BE49-F238E27FC236}">
                  <a16:creationId xmlns:a16="http://schemas.microsoft.com/office/drawing/2014/main" id="{B5B4709E-4D4E-6080-92CD-F6D2281B9815}"/>
                </a:ext>
              </a:extLst>
            </p:cNvPr>
            <p:cNvSpPr/>
            <p:nvPr/>
          </p:nvSpPr>
          <p:spPr>
            <a:xfrm>
              <a:off x="9507376" y="3486003"/>
              <a:ext cx="44663" cy="736947"/>
            </a:xfrm>
            <a:custGeom>
              <a:avLst/>
              <a:gdLst>
                <a:gd name="connsiteX0" fmla="*/ 25587 w 68232"/>
                <a:gd name="connsiteY0" fmla="*/ 1102976 h 1125833"/>
                <a:gd name="connsiteX1" fmla="*/ 28657 w 68232"/>
                <a:gd name="connsiteY1" fmla="*/ 25587 h 1125833"/>
                <a:gd name="connsiteX2" fmla="*/ 53563 w 68232"/>
                <a:gd name="connsiteY2" fmla="*/ 40257 h 1125833"/>
                <a:gd name="connsiteX3" fmla="*/ 50834 w 68232"/>
                <a:gd name="connsiteY3" fmla="*/ 1117305 h 1125833"/>
                <a:gd name="connsiteX4" fmla="*/ 25587 w 68232"/>
                <a:gd name="connsiteY4" fmla="*/ 1102976 h 1125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125833">
                  <a:moveTo>
                    <a:pt x="25587" y="1102976"/>
                  </a:moveTo>
                  <a:lnTo>
                    <a:pt x="28657" y="25587"/>
                  </a:lnTo>
                  <a:lnTo>
                    <a:pt x="53563" y="40257"/>
                  </a:lnTo>
                  <a:lnTo>
                    <a:pt x="50834" y="1117305"/>
                  </a:lnTo>
                  <a:lnTo>
                    <a:pt x="25587" y="1102976"/>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4" name="Freeform: Shape 114">
              <a:extLst>
                <a:ext uri="{FF2B5EF4-FFF2-40B4-BE49-F238E27FC236}">
                  <a16:creationId xmlns:a16="http://schemas.microsoft.com/office/drawing/2014/main" id="{F3CB2FBD-B5B6-282C-ACA2-F6656729C249}"/>
                </a:ext>
              </a:extLst>
            </p:cNvPr>
            <p:cNvSpPr/>
            <p:nvPr/>
          </p:nvSpPr>
          <p:spPr>
            <a:xfrm>
              <a:off x="9971429" y="3721826"/>
              <a:ext cx="44663" cy="759279"/>
            </a:xfrm>
            <a:custGeom>
              <a:avLst/>
              <a:gdLst>
                <a:gd name="connsiteX0" fmla="*/ 25587 w 68232"/>
                <a:gd name="connsiteY0" fmla="*/ 1152103 h 1159949"/>
                <a:gd name="connsiteX1" fmla="*/ 28999 w 68232"/>
                <a:gd name="connsiteY1" fmla="*/ 25587 h 1159949"/>
                <a:gd name="connsiteX2" fmla="*/ 53904 w 68232"/>
                <a:gd name="connsiteY2" fmla="*/ 39916 h 1159949"/>
                <a:gd name="connsiteX3" fmla="*/ 50834 w 68232"/>
                <a:gd name="connsiteY3" fmla="*/ 1166432 h 1159949"/>
                <a:gd name="connsiteX4" fmla="*/ 25587 w 68232"/>
                <a:gd name="connsiteY4" fmla="*/ 1152103 h 1159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159949">
                  <a:moveTo>
                    <a:pt x="25587" y="1152103"/>
                  </a:moveTo>
                  <a:lnTo>
                    <a:pt x="28999" y="25587"/>
                  </a:lnTo>
                  <a:lnTo>
                    <a:pt x="53904" y="39916"/>
                  </a:lnTo>
                  <a:lnTo>
                    <a:pt x="50834" y="1166432"/>
                  </a:lnTo>
                  <a:lnTo>
                    <a:pt x="25587" y="1152103"/>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5" name="Freeform: Shape 115">
              <a:extLst>
                <a:ext uri="{FF2B5EF4-FFF2-40B4-BE49-F238E27FC236}">
                  <a16:creationId xmlns:a16="http://schemas.microsoft.com/office/drawing/2014/main" id="{CD2DACF9-20BB-F945-EF6A-D253A25BA9C0}"/>
                </a:ext>
              </a:extLst>
            </p:cNvPr>
            <p:cNvSpPr/>
            <p:nvPr/>
          </p:nvSpPr>
          <p:spPr>
            <a:xfrm>
              <a:off x="9159447" y="3233431"/>
              <a:ext cx="44663" cy="781611"/>
            </a:xfrm>
            <a:custGeom>
              <a:avLst/>
              <a:gdLst>
                <a:gd name="connsiteX0" fmla="*/ 25587 w 68232"/>
                <a:gd name="connsiteY0" fmla="*/ 1181784 h 1194066"/>
                <a:gd name="connsiteX1" fmla="*/ 28657 w 68232"/>
                <a:gd name="connsiteY1" fmla="*/ 25587 h 1194066"/>
                <a:gd name="connsiteX2" fmla="*/ 53563 w 68232"/>
                <a:gd name="connsiteY2" fmla="*/ 39916 h 1194066"/>
                <a:gd name="connsiteX3" fmla="*/ 50151 w 68232"/>
                <a:gd name="connsiteY3" fmla="*/ 1196113 h 1194066"/>
                <a:gd name="connsiteX4" fmla="*/ 25587 w 68232"/>
                <a:gd name="connsiteY4" fmla="*/ 1181784 h 11940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194066">
                  <a:moveTo>
                    <a:pt x="25587" y="1181784"/>
                  </a:moveTo>
                  <a:lnTo>
                    <a:pt x="28657" y="25587"/>
                  </a:lnTo>
                  <a:lnTo>
                    <a:pt x="53563" y="39916"/>
                  </a:lnTo>
                  <a:lnTo>
                    <a:pt x="50151" y="1196113"/>
                  </a:lnTo>
                  <a:lnTo>
                    <a:pt x="25587" y="1181784"/>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6" name="Freeform: Shape 116">
              <a:extLst>
                <a:ext uri="{FF2B5EF4-FFF2-40B4-BE49-F238E27FC236}">
                  <a16:creationId xmlns:a16="http://schemas.microsoft.com/office/drawing/2014/main" id="{859DA278-6658-33E3-F11B-14E9236A48A1}"/>
                </a:ext>
              </a:extLst>
            </p:cNvPr>
            <p:cNvSpPr/>
            <p:nvPr/>
          </p:nvSpPr>
          <p:spPr>
            <a:xfrm>
              <a:off x="8869135" y="3040039"/>
              <a:ext cx="44663" cy="803942"/>
            </a:xfrm>
            <a:custGeom>
              <a:avLst/>
              <a:gdLst>
                <a:gd name="connsiteX0" fmla="*/ 25587 w 68232"/>
                <a:gd name="connsiteY0" fmla="*/ 1221359 h 1228182"/>
                <a:gd name="connsiteX1" fmla="*/ 28999 w 68232"/>
                <a:gd name="connsiteY1" fmla="*/ 25587 h 1228182"/>
                <a:gd name="connsiteX2" fmla="*/ 54245 w 68232"/>
                <a:gd name="connsiteY2" fmla="*/ 40257 h 1228182"/>
                <a:gd name="connsiteX3" fmla="*/ 50833 w 68232"/>
                <a:gd name="connsiteY3" fmla="*/ 1235687 h 1228182"/>
                <a:gd name="connsiteX4" fmla="*/ 25587 w 68232"/>
                <a:gd name="connsiteY4" fmla="*/ 1221359 h 12281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228182">
                  <a:moveTo>
                    <a:pt x="25587" y="1221359"/>
                  </a:moveTo>
                  <a:lnTo>
                    <a:pt x="28999" y="25587"/>
                  </a:lnTo>
                  <a:lnTo>
                    <a:pt x="54245" y="40257"/>
                  </a:lnTo>
                  <a:lnTo>
                    <a:pt x="50833" y="1235687"/>
                  </a:lnTo>
                  <a:lnTo>
                    <a:pt x="25587" y="1221359"/>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7" name="Freeform: Shape 117">
              <a:extLst>
                <a:ext uri="{FF2B5EF4-FFF2-40B4-BE49-F238E27FC236}">
                  <a16:creationId xmlns:a16="http://schemas.microsoft.com/office/drawing/2014/main" id="{C126DAB7-822F-B9A0-690A-968CC585FA18}"/>
                </a:ext>
              </a:extLst>
            </p:cNvPr>
            <p:cNvSpPr/>
            <p:nvPr/>
          </p:nvSpPr>
          <p:spPr>
            <a:xfrm>
              <a:off x="8695170" y="2894212"/>
              <a:ext cx="44663" cy="870938"/>
            </a:xfrm>
            <a:custGeom>
              <a:avLst/>
              <a:gdLst>
                <a:gd name="connsiteX0" fmla="*/ 25587 w 68232"/>
                <a:gd name="connsiteY0" fmla="*/ 1290615 h 1330530"/>
                <a:gd name="connsiteX1" fmla="*/ 29340 w 68232"/>
                <a:gd name="connsiteY1" fmla="*/ 25587 h 1330530"/>
                <a:gd name="connsiteX2" fmla="*/ 54245 w 68232"/>
                <a:gd name="connsiteY2" fmla="*/ 39916 h 1330530"/>
                <a:gd name="connsiteX3" fmla="*/ 50492 w 68232"/>
                <a:gd name="connsiteY3" fmla="*/ 1304944 h 1330530"/>
                <a:gd name="connsiteX4" fmla="*/ 25587 w 68232"/>
                <a:gd name="connsiteY4" fmla="*/ 1290615 h 13305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330530">
                  <a:moveTo>
                    <a:pt x="25587" y="1290615"/>
                  </a:moveTo>
                  <a:lnTo>
                    <a:pt x="29340" y="25587"/>
                  </a:lnTo>
                  <a:lnTo>
                    <a:pt x="54245" y="39916"/>
                  </a:lnTo>
                  <a:lnTo>
                    <a:pt x="50492" y="1304944"/>
                  </a:lnTo>
                  <a:lnTo>
                    <a:pt x="25587" y="1290615"/>
                  </a:lnTo>
                </a:path>
              </a:pathLst>
            </a:custGeom>
            <a:solidFill>
              <a:srgbClr val="FFFFFF"/>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8" name="Freeform: Shape 127">
              <a:extLst>
                <a:ext uri="{FF2B5EF4-FFF2-40B4-BE49-F238E27FC236}">
                  <a16:creationId xmlns:a16="http://schemas.microsoft.com/office/drawing/2014/main" id="{2D641764-875F-B346-3765-40888FE5DEB4}"/>
                </a:ext>
              </a:extLst>
            </p:cNvPr>
            <p:cNvSpPr/>
            <p:nvPr/>
          </p:nvSpPr>
          <p:spPr>
            <a:xfrm>
              <a:off x="9328597" y="1808124"/>
              <a:ext cx="1161250" cy="1384568"/>
            </a:xfrm>
            <a:custGeom>
              <a:avLst/>
              <a:gdLst>
                <a:gd name="connsiteX0" fmla="*/ 1677000 w 1774040"/>
                <a:gd name="connsiteY0" fmla="*/ 988150 h 2115202"/>
                <a:gd name="connsiteX1" fmla="*/ 133583 w 1774040"/>
                <a:gd name="connsiteY1" fmla="*/ 97036 h 2115202"/>
                <a:gd name="connsiteX2" fmla="*/ 94350 w 1774040"/>
                <a:gd name="connsiteY2" fmla="*/ 119553 h 2115202"/>
                <a:gd name="connsiteX3" fmla="*/ 91621 w 1774040"/>
                <a:gd name="connsiteY3" fmla="*/ 1062182 h 2115202"/>
                <a:gd name="connsiteX4" fmla="*/ 130855 w 1774040"/>
                <a:gd name="connsiteY4" fmla="*/ 1129733 h 2115202"/>
                <a:gd name="connsiteX5" fmla="*/ 675690 w 1774040"/>
                <a:gd name="connsiteY5" fmla="*/ 1444284 h 2115202"/>
                <a:gd name="connsiteX6" fmla="*/ 901880 w 1774040"/>
                <a:gd name="connsiteY6" fmla="*/ 1836278 h 2115202"/>
                <a:gd name="connsiteX7" fmla="*/ 1129435 w 1774040"/>
                <a:gd name="connsiteY7" fmla="*/ 1706296 h 2115202"/>
                <a:gd name="connsiteX8" fmla="*/ 1674270 w 1774040"/>
                <a:gd name="connsiteY8" fmla="*/ 2020847 h 2115202"/>
                <a:gd name="connsiteX9" fmla="*/ 1713503 w 1774040"/>
                <a:gd name="connsiteY9" fmla="*/ 1998672 h 2115202"/>
                <a:gd name="connsiteX10" fmla="*/ 1716233 w 1774040"/>
                <a:gd name="connsiteY10" fmla="*/ 1056041 h 2115202"/>
                <a:gd name="connsiteX11" fmla="*/ 1677000 w 1774040"/>
                <a:gd name="connsiteY11" fmla="*/ 988150 h 211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74040" h="2115202">
                  <a:moveTo>
                    <a:pt x="1677000" y="988150"/>
                  </a:moveTo>
                  <a:lnTo>
                    <a:pt x="133583" y="97036"/>
                  </a:lnTo>
                  <a:cubicBezTo>
                    <a:pt x="112090" y="84413"/>
                    <a:pt x="94350" y="94648"/>
                    <a:pt x="94350" y="119553"/>
                  </a:cubicBezTo>
                  <a:lnTo>
                    <a:pt x="91621" y="1062182"/>
                  </a:lnTo>
                  <a:cubicBezTo>
                    <a:pt x="91621" y="1087087"/>
                    <a:pt x="109020" y="1117109"/>
                    <a:pt x="130855" y="1129733"/>
                  </a:cubicBezTo>
                  <a:lnTo>
                    <a:pt x="675690" y="1444284"/>
                  </a:lnTo>
                  <a:lnTo>
                    <a:pt x="901880" y="1836278"/>
                  </a:lnTo>
                  <a:lnTo>
                    <a:pt x="1129435" y="1706296"/>
                  </a:lnTo>
                  <a:lnTo>
                    <a:pt x="1674270" y="2020847"/>
                  </a:lnTo>
                  <a:cubicBezTo>
                    <a:pt x="1695763" y="2033129"/>
                    <a:pt x="1713503" y="2023576"/>
                    <a:pt x="1713503" y="1998672"/>
                  </a:cubicBezTo>
                  <a:lnTo>
                    <a:pt x="1716233" y="1056041"/>
                  </a:lnTo>
                  <a:cubicBezTo>
                    <a:pt x="1715892" y="1031137"/>
                    <a:pt x="1698492" y="1000773"/>
                    <a:pt x="1677000" y="988150"/>
                  </a:cubicBezTo>
                </a:path>
              </a:pathLst>
            </a:custGeom>
            <a:solidFill>
              <a:schemeClr val="bg1">
                <a:lumMod val="95000"/>
              </a:schemeClr>
            </a:solidFill>
            <a:ln w="34107" cap="flat">
              <a:noFill/>
              <a:prstDash val="solid"/>
              <a:miter/>
            </a:ln>
          </p:spPr>
          <p:txBody>
            <a:bodyPr rtlCol="0" anchor="ctr"/>
            <a:lstStyle/>
            <a:p>
              <a:pPr>
                <a:defRPr/>
              </a:pPr>
              <a:endParaRPr lang="en-US" sz="1200">
                <a:solidFill>
                  <a:srgbClr val="272E3A"/>
                </a:solidFill>
                <a:latin typeface="Montserrat Light"/>
              </a:endParaRPr>
            </a:p>
          </p:txBody>
        </p:sp>
        <p:grpSp>
          <p:nvGrpSpPr>
            <p:cNvPr id="39" name="Group 38">
              <a:extLst>
                <a:ext uri="{FF2B5EF4-FFF2-40B4-BE49-F238E27FC236}">
                  <a16:creationId xmlns:a16="http://schemas.microsoft.com/office/drawing/2014/main" id="{C5FE0ECA-27F5-329E-9289-D646B6DAF0B6}"/>
                </a:ext>
              </a:extLst>
            </p:cNvPr>
            <p:cNvGrpSpPr/>
            <p:nvPr/>
          </p:nvGrpSpPr>
          <p:grpSpPr>
            <a:xfrm>
              <a:off x="6033801" y="3385130"/>
              <a:ext cx="1669223" cy="1091262"/>
              <a:chOff x="12006776" y="5905135"/>
              <a:chExt cx="3492225" cy="2283057"/>
            </a:xfrm>
            <a:solidFill>
              <a:schemeClr val="tx1">
                <a:lumMod val="65000"/>
                <a:lumOff val="35000"/>
              </a:schemeClr>
            </a:solidFill>
          </p:grpSpPr>
          <p:sp>
            <p:nvSpPr>
              <p:cNvPr id="206" name="Freeform: Shape 152">
                <a:extLst>
                  <a:ext uri="{FF2B5EF4-FFF2-40B4-BE49-F238E27FC236}">
                    <a16:creationId xmlns:a16="http://schemas.microsoft.com/office/drawing/2014/main" id="{E712114D-FED5-9789-858C-81170063EAA8}"/>
                  </a:ext>
                </a:extLst>
              </p:cNvPr>
              <p:cNvSpPr/>
              <p:nvPr/>
            </p:nvSpPr>
            <p:spPr>
              <a:xfrm>
                <a:off x="14331915" y="6326396"/>
                <a:ext cx="46721" cy="327045"/>
              </a:xfrm>
              <a:custGeom>
                <a:avLst/>
                <a:gdLst>
                  <a:gd name="connsiteX0" fmla="*/ 26611 w 34116"/>
                  <a:gd name="connsiteY0" fmla="*/ 119407 h 238813"/>
                  <a:gd name="connsiteX1" fmla="*/ 26269 w 34116"/>
                  <a:gd name="connsiteY1" fmla="*/ 243589 h 238813"/>
                  <a:gd name="connsiteX2" fmla="*/ 25587 w 34116"/>
                  <a:gd name="connsiteY2" fmla="*/ 149769 h 238813"/>
                  <a:gd name="connsiteX3" fmla="*/ 25928 w 34116"/>
                  <a:gd name="connsiteY3" fmla="*/ 25587 h 238813"/>
                </a:gdLst>
                <a:ahLst/>
                <a:cxnLst>
                  <a:cxn ang="0">
                    <a:pos x="connsiteX0" y="connsiteY0"/>
                  </a:cxn>
                  <a:cxn ang="0">
                    <a:pos x="connsiteX1" y="connsiteY1"/>
                  </a:cxn>
                  <a:cxn ang="0">
                    <a:pos x="connsiteX2" y="connsiteY2"/>
                  </a:cxn>
                  <a:cxn ang="0">
                    <a:pos x="connsiteX3" y="connsiteY3"/>
                  </a:cxn>
                </a:cxnLst>
                <a:rect l="l" t="t" r="r" b="b"/>
                <a:pathLst>
                  <a:path w="34116" h="238813">
                    <a:moveTo>
                      <a:pt x="26611" y="119407"/>
                    </a:moveTo>
                    <a:lnTo>
                      <a:pt x="26269" y="243589"/>
                    </a:lnTo>
                    <a:lnTo>
                      <a:pt x="25587" y="149769"/>
                    </a:lnTo>
                    <a:lnTo>
                      <a:pt x="25928"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07" name="Freeform: Shape 153">
                <a:extLst>
                  <a:ext uri="{FF2B5EF4-FFF2-40B4-BE49-F238E27FC236}">
                    <a16:creationId xmlns:a16="http://schemas.microsoft.com/office/drawing/2014/main" id="{84B55FB7-8077-8962-D919-18E419B5F318}"/>
                  </a:ext>
                </a:extLst>
              </p:cNvPr>
              <p:cNvSpPr/>
              <p:nvPr/>
            </p:nvSpPr>
            <p:spPr>
              <a:xfrm>
                <a:off x="15297634" y="6532435"/>
                <a:ext cx="46721" cy="233604"/>
              </a:xfrm>
              <a:custGeom>
                <a:avLst/>
                <a:gdLst>
                  <a:gd name="connsiteX0" fmla="*/ 25929 w 34116"/>
                  <a:gd name="connsiteY0" fmla="*/ 25587 h 170580"/>
                  <a:gd name="connsiteX1" fmla="*/ 25587 w 34116"/>
                  <a:gd name="connsiteY1" fmla="*/ 149771 h 170580"/>
                  <a:gd name="connsiteX2" fmla="*/ 25587 w 34116"/>
                  <a:gd name="connsiteY2" fmla="*/ 150112 h 170580"/>
                  <a:gd name="connsiteX3" fmla="*/ 25929 w 34116"/>
                  <a:gd name="connsiteY3" fmla="*/ 25929 h 170580"/>
                  <a:gd name="connsiteX4" fmla="*/ 25929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5929" y="25587"/>
                    </a:moveTo>
                    <a:lnTo>
                      <a:pt x="25587" y="149771"/>
                    </a:lnTo>
                    <a:lnTo>
                      <a:pt x="25587" y="150112"/>
                    </a:lnTo>
                    <a:lnTo>
                      <a:pt x="25929" y="25929"/>
                    </a:lnTo>
                    <a:lnTo>
                      <a:pt x="25929"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08" name="Freeform: Shape 154">
                <a:extLst>
                  <a:ext uri="{FF2B5EF4-FFF2-40B4-BE49-F238E27FC236}">
                    <a16:creationId xmlns:a16="http://schemas.microsoft.com/office/drawing/2014/main" id="{3BE331CE-080D-08BA-5DE3-E487502DD4EF}"/>
                  </a:ext>
                </a:extLst>
              </p:cNvPr>
              <p:cNvSpPr/>
              <p:nvPr/>
            </p:nvSpPr>
            <p:spPr>
              <a:xfrm>
                <a:off x="15297168" y="6532902"/>
                <a:ext cx="46721" cy="233604"/>
              </a:xfrm>
              <a:custGeom>
                <a:avLst/>
                <a:gdLst>
                  <a:gd name="connsiteX0" fmla="*/ 26269 w 34116"/>
                  <a:gd name="connsiteY0" fmla="*/ 25587 h 170580"/>
                  <a:gd name="connsiteX1" fmla="*/ 25928 w 34116"/>
                  <a:gd name="connsiteY1" fmla="*/ 149771 h 170580"/>
                  <a:gd name="connsiteX2" fmla="*/ 25587 w 34116"/>
                  <a:gd name="connsiteY2" fmla="*/ 152158 h 170580"/>
                  <a:gd name="connsiteX3" fmla="*/ 25928 w 34116"/>
                  <a:gd name="connsiteY3" fmla="*/ 27976 h 170580"/>
                  <a:gd name="connsiteX4" fmla="*/ 26269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269" y="25587"/>
                    </a:moveTo>
                    <a:lnTo>
                      <a:pt x="25928" y="149771"/>
                    </a:lnTo>
                    <a:cubicBezTo>
                      <a:pt x="25928" y="150452"/>
                      <a:pt x="25928" y="151134"/>
                      <a:pt x="25587" y="152158"/>
                    </a:cubicBezTo>
                    <a:lnTo>
                      <a:pt x="25928" y="27976"/>
                    </a:lnTo>
                    <a:cubicBezTo>
                      <a:pt x="26269" y="26952"/>
                      <a:pt x="26269" y="26270"/>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09" name="Freeform: Shape 155">
                <a:extLst>
                  <a:ext uri="{FF2B5EF4-FFF2-40B4-BE49-F238E27FC236}">
                    <a16:creationId xmlns:a16="http://schemas.microsoft.com/office/drawing/2014/main" id="{720ADA3D-6DEA-A714-A4DD-016A17BB3E0B}"/>
                  </a:ext>
                </a:extLst>
              </p:cNvPr>
              <p:cNvSpPr/>
              <p:nvPr/>
            </p:nvSpPr>
            <p:spPr>
              <a:xfrm>
                <a:off x="15296233" y="6535705"/>
                <a:ext cx="46721" cy="233604"/>
              </a:xfrm>
              <a:custGeom>
                <a:avLst/>
                <a:gdLst>
                  <a:gd name="connsiteX0" fmla="*/ 26611 w 34116"/>
                  <a:gd name="connsiteY0" fmla="*/ 25587 h 170580"/>
                  <a:gd name="connsiteX1" fmla="*/ 26270 w 34116"/>
                  <a:gd name="connsiteY1" fmla="*/ 149771 h 170580"/>
                  <a:gd name="connsiteX2" fmla="*/ 25587 w 34116"/>
                  <a:gd name="connsiteY2" fmla="*/ 151817 h 170580"/>
                  <a:gd name="connsiteX3" fmla="*/ 25929 w 34116"/>
                  <a:gd name="connsiteY3" fmla="*/ 27634 h 170580"/>
                  <a:gd name="connsiteX4" fmla="*/ 26611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611" y="25587"/>
                    </a:moveTo>
                    <a:lnTo>
                      <a:pt x="26270" y="149771"/>
                    </a:lnTo>
                    <a:cubicBezTo>
                      <a:pt x="26270" y="150452"/>
                      <a:pt x="25929" y="151134"/>
                      <a:pt x="25587" y="151817"/>
                    </a:cubicBezTo>
                    <a:lnTo>
                      <a:pt x="25929" y="27634"/>
                    </a:lnTo>
                    <a:cubicBezTo>
                      <a:pt x="26270" y="27294"/>
                      <a:pt x="26611" y="26270"/>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10" name="Freeform: Shape 156">
                <a:extLst>
                  <a:ext uri="{FF2B5EF4-FFF2-40B4-BE49-F238E27FC236}">
                    <a16:creationId xmlns:a16="http://schemas.microsoft.com/office/drawing/2014/main" id="{BEB4924D-FC5F-F4E0-7902-1D91F9F6900A}"/>
                  </a:ext>
                </a:extLst>
              </p:cNvPr>
              <p:cNvSpPr/>
              <p:nvPr/>
            </p:nvSpPr>
            <p:spPr>
              <a:xfrm>
                <a:off x="15294831" y="6538977"/>
                <a:ext cx="46721" cy="233604"/>
              </a:xfrm>
              <a:custGeom>
                <a:avLst/>
                <a:gdLst>
                  <a:gd name="connsiteX0" fmla="*/ 26952 w 34116"/>
                  <a:gd name="connsiteY0" fmla="*/ 25587 h 170580"/>
                  <a:gd name="connsiteX1" fmla="*/ 26611 w 34116"/>
                  <a:gd name="connsiteY1" fmla="*/ 149771 h 170580"/>
                  <a:gd name="connsiteX2" fmla="*/ 25587 w 34116"/>
                  <a:gd name="connsiteY2" fmla="*/ 152158 h 170580"/>
                  <a:gd name="connsiteX3" fmla="*/ 25929 w 34116"/>
                  <a:gd name="connsiteY3" fmla="*/ 27976 h 170580"/>
                  <a:gd name="connsiteX4" fmla="*/ 26952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952" y="25587"/>
                    </a:moveTo>
                    <a:lnTo>
                      <a:pt x="26611" y="149771"/>
                    </a:lnTo>
                    <a:cubicBezTo>
                      <a:pt x="26270" y="150452"/>
                      <a:pt x="25929" y="151134"/>
                      <a:pt x="25587" y="152158"/>
                    </a:cubicBezTo>
                    <a:lnTo>
                      <a:pt x="25929" y="27976"/>
                    </a:lnTo>
                    <a:cubicBezTo>
                      <a:pt x="26611" y="26952"/>
                      <a:pt x="26952" y="26269"/>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11" name="Freeform: Shape 157">
                <a:extLst>
                  <a:ext uri="{FF2B5EF4-FFF2-40B4-BE49-F238E27FC236}">
                    <a16:creationId xmlns:a16="http://schemas.microsoft.com/office/drawing/2014/main" id="{90ED4328-CEC8-887F-E9B6-103C8B867795}"/>
                  </a:ext>
                </a:extLst>
              </p:cNvPr>
              <p:cNvSpPr/>
              <p:nvPr/>
            </p:nvSpPr>
            <p:spPr>
              <a:xfrm>
                <a:off x="15292496" y="6541780"/>
                <a:ext cx="46721" cy="233604"/>
              </a:xfrm>
              <a:custGeom>
                <a:avLst/>
                <a:gdLst>
                  <a:gd name="connsiteX0" fmla="*/ 27634 w 34116"/>
                  <a:gd name="connsiteY0" fmla="*/ 25587 h 170580"/>
                  <a:gd name="connsiteX1" fmla="*/ 27293 w 34116"/>
                  <a:gd name="connsiteY1" fmla="*/ 149771 h 170580"/>
                  <a:gd name="connsiteX2" fmla="*/ 25587 w 34116"/>
                  <a:gd name="connsiteY2" fmla="*/ 152158 h 170580"/>
                  <a:gd name="connsiteX3" fmla="*/ 25928 w 34116"/>
                  <a:gd name="connsiteY3" fmla="*/ 27976 h 170580"/>
                  <a:gd name="connsiteX4" fmla="*/ 2763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7634" y="25587"/>
                    </a:moveTo>
                    <a:lnTo>
                      <a:pt x="27293" y="149771"/>
                    </a:lnTo>
                    <a:cubicBezTo>
                      <a:pt x="26952" y="150452"/>
                      <a:pt x="26269" y="151476"/>
                      <a:pt x="25587" y="152158"/>
                    </a:cubicBezTo>
                    <a:lnTo>
                      <a:pt x="25928" y="27976"/>
                    </a:lnTo>
                    <a:cubicBezTo>
                      <a:pt x="26952" y="27293"/>
                      <a:pt x="27293" y="26611"/>
                      <a:pt x="2763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12" name="Freeform: Shape 158">
                <a:extLst>
                  <a:ext uri="{FF2B5EF4-FFF2-40B4-BE49-F238E27FC236}">
                    <a16:creationId xmlns:a16="http://schemas.microsoft.com/office/drawing/2014/main" id="{22458F61-2559-3831-B6AB-E2ADF41E1E18}"/>
                  </a:ext>
                </a:extLst>
              </p:cNvPr>
              <p:cNvSpPr/>
              <p:nvPr/>
            </p:nvSpPr>
            <p:spPr>
              <a:xfrm>
                <a:off x="15289693" y="6545050"/>
                <a:ext cx="46721" cy="233604"/>
              </a:xfrm>
              <a:custGeom>
                <a:avLst/>
                <a:gdLst>
                  <a:gd name="connsiteX0" fmla="*/ 28316 w 34116"/>
                  <a:gd name="connsiteY0" fmla="*/ 25587 h 170580"/>
                  <a:gd name="connsiteX1" fmla="*/ 27974 w 34116"/>
                  <a:gd name="connsiteY1" fmla="*/ 149769 h 170580"/>
                  <a:gd name="connsiteX2" fmla="*/ 25587 w 34116"/>
                  <a:gd name="connsiteY2" fmla="*/ 152499 h 170580"/>
                  <a:gd name="connsiteX3" fmla="*/ 25928 w 34116"/>
                  <a:gd name="connsiteY3" fmla="*/ 28316 h 170580"/>
                  <a:gd name="connsiteX4" fmla="*/ 28316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8316" y="25587"/>
                    </a:moveTo>
                    <a:lnTo>
                      <a:pt x="27974" y="149769"/>
                    </a:lnTo>
                    <a:cubicBezTo>
                      <a:pt x="27293" y="150793"/>
                      <a:pt x="26611" y="151476"/>
                      <a:pt x="25587" y="152499"/>
                    </a:cubicBezTo>
                    <a:lnTo>
                      <a:pt x="25928" y="28316"/>
                    </a:lnTo>
                    <a:cubicBezTo>
                      <a:pt x="26611" y="27293"/>
                      <a:pt x="27634" y="26611"/>
                      <a:pt x="2831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13" name="Freeform: Shape 159">
                <a:extLst>
                  <a:ext uri="{FF2B5EF4-FFF2-40B4-BE49-F238E27FC236}">
                    <a16:creationId xmlns:a16="http://schemas.microsoft.com/office/drawing/2014/main" id="{A67ECB44-3DEF-BB9A-420C-9E344297ABC7}"/>
                  </a:ext>
                </a:extLst>
              </p:cNvPr>
              <p:cNvSpPr/>
              <p:nvPr/>
            </p:nvSpPr>
            <p:spPr>
              <a:xfrm>
                <a:off x="15283151" y="6548787"/>
                <a:ext cx="46721" cy="233604"/>
              </a:xfrm>
              <a:custGeom>
                <a:avLst/>
                <a:gdLst>
                  <a:gd name="connsiteX0" fmla="*/ 30704 w 34116"/>
                  <a:gd name="connsiteY0" fmla="*/ 25587 h 170580"/>
                  <a:gd name="connsiteX1" fmla="*/ 30364 w 34116"/>
                  <a:gd name="connsiteY1" fmla="*/ 149771 h 170580"/>
                  <a:gd name="connsiteX2" fmla="*/ 25587 w 34116"/>
                  <a:gd name="connsiteY2" fmla="*/ 153523 h 170580"/>
                  <a:gd name="connsiteX3" fmla="*/ 25929 w 34116"/>
                  <a:gd name="connsiteY3" fmla="*/ 29340 h 170580"/>
                  <a:gd name="connsiteX4" fmla="*/ 3070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704" y="25587"/>
                    </a:moveTo>
                    <a:lnTo>
                      <a:pt x="30364" y="149771"/>
                    </a:lnTo>
                    <a:cubicBezTo>
                      <a:pt x="28999" y="151135"/>
                      <a:pt x="27294" y="152159"/>
                      <a:pt x="25587" y="153523"/>
                    </a:cubicBezTo>
                    <a:lnTo>
                      <a:pt x="25929" y="29340"/>
                    </a:lnTo>
                    <a:cubicBezTo>
                      <a:pt x="27634" y="27976"/>
                      <a:pt x="29340" y="26611"/>
                      <a:pt x="3070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14" name="Freeform: Shape 160">
                <a:extLst>
                  <a:ext uri="{FF2B5EF4-FFF2-40B4-BE49-F238E27FC236}">
                    <a16:creationId xmlns:a16="http://schemas.microsoft.com/office/drawing/2014/main" id="{D2998D24-5FB1-F20D-C1A1-179179552A1B}"/>
                  </a:ext>
                </a:extLst>
              </p:cNvPr>
              <p:cNvSpPr/>
              <p:nvPr/>
            </p:nvSpPr>
            <p:spPr>
              <a:xfrm>
                <a:off x="15282217" y="6553461"/>
                <a:ext cx="46721" cy="233604"/>
              </a:xfrm>
              <a:custGeom>
                <a:avLst/>
                <a:gdLst>
                  <a:gd name="connsiteX0" fmla="*/ 26269 w 34116"/>
                  <a:gd name="connsiteY0" fmla="*/ 25587 h 170580"/>
                  <a:gd name="connsiteX1" fmla="*/ 25929 w 34116"/>
                  <a:gd name="connsiteY1" fmla="*/ 149771 h 170580"/>
                  <a:gd name="connsiteX2" fmla="*/ 25587 w 34116"/>
                  <a:gd name="connsiteY2" fmla="*/ 150111 h 170580"/>
                  <a:gd name="connsiteX3" fmla="*/ 25929 w 34116"/>
                  <a:gd name="connsiteY3" fmla="*/ 25929 h 170580"/>
                  <a:gd name="connsiteX4" fmla="*/ 26269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269" y="25587"/>
                    </a:moveTo>
                    <a:lnTo>
                      <a:pt x="25929" y="149771"/>
                    </a:lnTo>
                    <a:cubicBezTo>
                      <a:pt x="25929" y="149771"/>
                      <a:pt x="25587" y="150111"/>
                      <a:pt x="25587" y="150111"/>
                    </a:cubicBezTo>
                    <a:lnTo>
                      <a:pt x="25929" y="25929"/>
                    </a:lnTo>
                    <a:cubicBezTo>
                      <a:pt x="25929" y="25929"/>
                      <a:pt x="26269" y="25929"/>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15" name="Freeform: Shape 161">
                <a:extLst>
                  <a:ext uri="{FF2B5EF4-FFF2-40B4-BE49-F238E27FC236}">
                    <a16:creationId xmlns:a16="http://schemas.microsoft.com/office/drawing/2014/main" id="{034EF7AA-0E50-56BF-1D45-E7B595B8BC2F}"/>
                  </a:ext>
                </a:extLst>
              </p:cNvPr>
              <p:cNvSpPr/>
              <p:nvPr/>
            </p:nvSpPr>
            <p:spPr>
              <a:xfrm>
                <a:off x="13762856" y="6531967"/>
                <a:ext cx="46721" cy="233604"/>
              </a:xfrm>
              <a:custGeom>
                <a:avLst/>
                <a:gdLst>
                  <a:gd name="connsiteX0" fmla="*/ 37188 w 34116"/>
                  <a:gd name="connsiteY0" fmla="*/ 41622 h 170580"/>
                  <a:gd name="connsiteX1" fmla="*/ 36846 w 34116"/>
                  <a:gd name="connsiteY1" fmla="*/ 165804 h 170580"/>
                  <a:gd name="connsiteX2" fmla="*/ 25587 w 34116"/>
                  <a:gd name="connsiteY2" fmla="*/ 149769 h 170580"/>
                  <a:gd name="connsiteX3" fmla="*/ 25929 w 34116"/>
                  <a:gd name="connsiteY3" fmla="*/ 25587 h 170580"/>
                  <a:gd name="connsiteX4" fmla="*/ 37188 w 34116"/>
                  <a:gd name="connsiteY4" fmla="*/ 41622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7188" y="41622"/>
                    </a:moveTo>
                    <a:lnTo>
                      <a:pt x="36846" y="165804"/>
                    </a:lnTo>
                    <a:cubicBezTo>
                      <a:pt x="29340" y="161369"/>
                      <a:pt x="25587" y="155570"/>
                      <a:pt x="25587" y="149769"/>
                    </a:cubicBezTo>
                    <a:lnTo>
                      <a:pt x="25929" y="25587"/>
                    </a:lnTo>
                    <a:cubicBezTo>
                      <a:pt x="25929" y="31386"/>
                      <a:pt x="29682" y="37187"/>
                      <a:pt x="37188" y="41622"/>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16" name="Freeform: Shape 162">
                <a:extLst>
                  <a:ext uri="{FF2B5EF4-FFF2-40B4-BE49-F238E27FC236}">
                    <a16:creationId xmlns:a16="http://schemas.microsoft.com/office/drawing/2014/main" id="{A580CB01-8D78-AA12-E7C1-190EA608B7AA}"/>
                  </a:ext>
                </a:extLst>
              </p:cNvPr>
              <p:cNvSpPr/>
              <p:nvPr/>
            </p:nvSpPr>
            <p:spPr>
              <a:xfrm>
                <a:off x="15126169" y="6553927"/>
                <a:ext cx="186884" cy="327045"/>
              </a:xfrm>
              <a:custGeom>
                <a:avLst/>
                <a:gdLst>
                  <a:gd name="connsiteX0" fmla="*/ 139877 w 136464"/>
                  <a:gd name="connsiteY0" fmla="*/ 25587 h 238813"/>
                  <a:gd name="connsiteX1" fmla="*/ 139535 w 136464"/>
                  <a:gd name="connsiteY1" fmla="*/ 149769 h 238813"/>
                  <a:gd name="connsiteX2" fmla="*/ 25587 w 136464"/>
                  <a:gd name="connsiteY2" fmla="*/ 216296 h 238813"/>
                  <a:gd name="connsiteX3" fmla="*/ 25928 w 136464"/>
                  <a:gd name="connsiteY3" fmla="*/ 91773 h 238813"/>
                </a:gdLst>
                <a:ahLst/>
                <a:cxnLst>
                  <a:cxn ang="0">
                    <a:pos x="connsiteX0" y="connsiteY0"/>
                  </a:cxn>
                  <a:cxn ang="0">
                    <a:pos x="connsiteX1" y="connsiteY1"/>
                  </a:cxn>
                  <a:cxn ang="0">
                    <a:pos x="connsiteX2" y="connsiteY2"/>
                  </a:cxn>
                  <a:cxn ang="0">
                    <a:pos x="connsiteX3" y="connsiteY3"/>
                  </a:cxn>
                </a:cxnLst>
                <a:rect l="l" t="t" r="r" b="b"/>
                <a:pathLst>
                  <a:path w="136464" h="238813">
                    <a:moveTo>
                      <a:pt x="139877" y="25587"/>
                    </a:moveTo>
                    <a:lnTo>
                      <a:pt x="139535" y="149769"/>
                    </a:lnTo>
                    <a:lnTo>
                      <a:pt x="25587" y="216296"/>
                    </a:lnTo>
                    <a:lnTo>
                      <a:pt x="25928" y="91773"/>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17" name="Freeform: Shape 163">
                <a:extLst>
                  <a:ext uri="{FF2B5EF4-FFF2-40B4-BE49-F238E27FC236}">
                    <a16:creationId xmlns:a16="http://schemas.microsoft.com/office/drawing/2014/main" id="{A69095DF-8E60-DE39-0F9C-5AA249C1E3F4}"/>
                  </a:ext>
                </a:extLst>
              </p:cNvPr>
              <p:cNvSpPr/>
              <p:nvPr/>
            </p:nvSpPr>
            <p:spPr>
              <a:xfrm>
                <a:off x="13778275" y="6553927"/>
                <a:ext cx="186884" cy="327045"/>
              </a:xfrm>
              <a:custGeom>
                <a:avLst/>
                <a:gdLst>
                  <a:gd name="connsiteX0" fmla="*/ 140900 w 136464"/>
                  <a:gd name="connsiteY0" fmla="*/ 92113 h 238813"/>
                  <a:gd name="connsiteX1" fmla="*/ 140558 w 136464"/>
                  <a:gd name="connsiteY1" fmla="*/ 216296 h 238813"/>
                  <a:gd name="connsiteX2" fmla="*/ 25587 w 136464"/>
                  <a:gd name="connsiteY2" fmla="*/ 149769 h 238813"/>
                  <a:gd name="connsiteX3" fmla="*/ 25929 w 136464"/>
                  <a:gd name="connsiteY3" fmla="*/ 25587 h 238813"/>
                </a:gdLst>
                <a:ahLst/>
                <a:cxnLst>
                  <a:cxn ang="0">
                    <a:pos x="connsiteX0" y="connsiteY0"/>
                  </a:cxn>
                  <a:cxn ang="0">
                    <a:pos x="connsiteX1" y="connsiteY1"/>
                  </a:cxn>
                  <a:cxn ang="0">
                    <a:pos x="connsiteX2" y="connsiteY2"/>
                  </a:cxn>
                  <a:cxn ang="0">
                    <a:pos x="connsiteX3" y="connsiteY3"/>
                  </a:cxn>
                </a:cxnLst>
                <a:rect l="l" t="t" r="r" b="b"/>
                <a:pathLst>
                  <a:path w="136464" h="238813">
                    <a:moveTo>
                      <a:pt x="140900" y="92113"/>
                    </a:moveTo>
                    <a:lnTo>
                      <a:pt x="140558" y="216296"/>
                    </a:lnTo>
                    <a:lnTo>
                      <a:pt x="25587" y="149769"/>
                    </a:lnTo>
                    <a:lnTo>
                      <a:pt x="25929"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18" name="Freeform: Shape 164">
                <a:extLst>
                  <a:ext uri="{FF2B5EF4-FFF2-40B4-BE49-F238E27FC236}">
                    <a16:creationId xmlns:a16="http://schemas.microsoft.com/office/drawing/2014/main" id="{0DFCD4E9-01B6-C2B0-BF38-A2F72708E312}"/>
                  </a:ext>
                </a:extLst>
              </p:cNvPr>
              <p:cNvSpPr/>
              <p:nvPr/>
            </p:nvSpPr>
            <p:spPr>
              <a:xfrm>
                <a:off x="14736519" y="6653443"/>
                <a:ext cx="186884" cy="373766"/>
              </a:xfrm>
              <a:custGeom>
                <a:avLst/>
                <a:gdLst>
                  <a:gd name="connsiteX0" fmla="*/ 142947 w 136464"/>
                  <a:gd name="connsiteY0" fmla="*/ 153863 h 272929"/>
                  <a:gd name="connsiteX1" fmla="*/ 142605 w 136464"/>
                  <a:gd name="connsiteY1" fmla="*/ 278047 h 272929"/>
                  <a:gd name="connsiteX2" fmla="*/ 64138 w 136464"/>
                  <a:gd name="connsiteY2" fmla="*/ 168192 h 272929"/>
                  <a:gd name="connsiteX3" fmla="*/ 25587 w 136464"/>
                  <a:gd name="connsiteY3" fmla="*/ 149769 h 272929"/>
                  <a:gd name="connsiteX4" fmla="*/ 25928 w 136464"/>
                  <a:gd name="connsiteY4" fmla="*/ 25587 h 272929"/>
                  <a:gd name="connsiteX5" fmla="*/ 64479 w 136464"/>
                  <a:gd name="connsiteY5" fmla="*/ 44009 h 272929"/>
                  <a:gd name="connsiteX6" fmla="*/ 142947 w 136464"/>
                  <a:gd name="connsiteY6" fmla="*/ 153863 h 27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464" h="272929">
                    <a:moveTo>
                      <a:pt x="142947" y="153863"/>
                    </a:moveTo>
                    <a:lnTo>
                      <a:pt x="142605" y="278047"/>
                    </a:lnTo>
                    <a:cubicBezTo>
                      <a:pt x="142605" y="238130"/>
                      <a:pt x="116335" y="198555"/>
                      <a:pt x="64138" y="168192"/>
                    </a:cubicBezTo>
                    <a:cubicBezTo>
                      <a:pt x="52198" y="161369"/>
                      <a:pt x="39233" y="155228"/>
                      <a:pt x="25587" y="149769"/>
                    </a:cubicBezTo>
                    <a:lnTo>
                      <a:pt x="25928" y="25587"/>
                    </a:lnTo>
                    <a:cubicBezTo>
                      <a:pt x="39574" y="31045"/>
                      <a:pt x="52538" y="37187"/>
                      <a:pt x="64479" y="44009"/>
                    </a:cubicBezTo>
                    <a:cubicBezTo>
                      <a:pt x="117018" y="74373"/>
                      <a:pt x="143287" y="114288"/>
                      <a:pt x="142947" y="153863"/>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19" name="Freeform: Shape 165">
                <a:extLst>
                  <a:ext uri="{FF2B5EF4-FFF2-40B4-BE49-F238E27FC236}">
                    <a16:creationId xmlns:a16="http://schemas.microsoft.com/office/drawing/2014/main" id="{573EA6FE-CA29-4423-9084-C7E488C4F30F}"/>
                  </a:ext>
                </a:extLst>
              </p:cNvPr>
              <p:cNvSpPr/>
              <p:nvPr/>
            </p:nvSpPr>
            <p:spPr>
              <a:xfrm>
                <a:off x="14692133" y="6638491"/>
                <a:ext cx="93441" cy="233604"/>
              </a:xfrm>
              <a:custGeom>
                <a:avLst/>
                <a:gdLst>
                  <a:gd name="connsiteX0" fmla="*/ 58338 w 68232"/>
                  <a:gd name="connsiteY0" fmla="*/ 36505 h 170580"/>
                  <a:gd name="connsiteX1" fmla="*/ 57998 w 68232"/>
                  <a:gd name="connsiteY1" fmla="*/ 160687 h 170580"/>
                  <a:gd name="connsiteX2" fmla="*/ 25587 w 68232"/>
                  <a:gd name="connsiteY2" fmla="*/ 149769 h 170580"/>
                  <a:gd name="connsiteX3" fmla="*/ 25929 w 68232"/>
                  <a:gd name="connsiteY3" fmla="*/ 25587 h 170580"/>
                  <a:gd name="connsiteX4" fmla="*/ 58338 w 68232"/>
                  <a:gd name="connsiteY4" fmla="*/ 36505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58338" y="36505"/>
                    </a:moveTo>
                    <a:lnTo>
                      <a:pt x="57998" y="160687"/>
                    </a:lnTo>
                    <a:cubicBezTo>
                      <a:pt x="47422" y="156593"/>
                      <a:pt x="36845" y="152840"/>
                      <a:pt x="25587" y="149769"/>
                    </a:cubicBezTo>
                    <a:lnTo>
                      <a:pt x="25929" y="25587"/>
                    </a:lnTo>
                    <a:cubicBezTo>
                      <a:pt x="37187" y="28657"/>
                      <a:pt x="48104" y="32410"/>
                      <a:pt x="58338" y="36505"/>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20" name="Freeform: Shape 166">
                <a:extLst>
                  <a:ext uri="{FF2B5EF4-FFF2-40B4-BE49-F238E27FC236}">
                    <a16:creationId xmlns:a16="http://schemas.microsoft.com/office/drawing/2014/main" id="{4547E71F-4B54-5648-C52B-3BD7A920305F}"/>
                  </a:ext>
                </a:extLst>
              </p:cNvPr>
              <p:cNvSpPr/>
              <p:nvPr/>
            </p:nvSpPr>
            <p:spPr>
              <a:xfrm>
                <a:off x="14653821" y="6629148"/>
                <a:ext cx="93441" cy="233604"/>
              </a:xfrm>
              <a:custGeom>
                <a:avLst/>
                <a:gdLst>
                  <a:gd name="connsiteX0" fmla="*/ 53904 w 68232"/>
                  <a:gd name="connsiteY0" fmla="*/ 32411 h 170580"/>
                  <a:gd name="connsiteX1" fmla="*/ 53563 w 68232"/>
                  <a:gd name="connsiteY1" fmla="*/ 156593 h 170580"/>
                  <a:gd name="connsiteX2" fmla="*/ 25587 w 68232"/>
                  <a:gd name="connsiteY2" fmla="*/ 149771 h 170580"/>
                  <a:gd name="connsiteX3" fmla="*/ 25929 w 68232"/>
                  <a:gd name="connsiteY3" fmla="*/ 25587 h 170580"/>
                  <a:gd name="connsiteX4" fmla="*/ 53904 w 68232"/>
                  <a:gd name="connsiteY4" fmla="*/ 32411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53904" y="32411"/>
                    </a:moveTo>
                    <a:lnTo>
                      <a:pt x="53563" y="156593"/>
                    </a:lnTo>
                    <a:cubicBezTo>
                      <a:pt x="44352" y="153864"/>
                      <a:pt x="35140" y="151817"/>
                      <a:pt x="25587" y="149771"/>
                    </a:cubicBezTo>
                    <a:lnTo>
                      <a:pt x="25929" y="25587"/>
                    </a:lnTo>
                    <a:cubicBezTo>
                      <a:pt x="35481" y="27634"/>
                      <a:pt x="44692" y="29681"/>
                      <a:pt x="53904" y="324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21" name="Freeform: Shape 167">
                <a:extLst>
                  <a:ext uri="{FF2B5EF4-FFF2-40B4-BE49-F238E27FC236}">
                    <a16:creationId xmlns:a16="http://schemas.microsoft.com/office/drawing/2014/main" id="{FDA61072-ACF9-D7DC-06D7-A672FE8940F9}"/>
                  </a:ext>
                </a:extLst>
              </p:cNvPr>
              <p:cNvSpPr/>
              <p:nvPr/>
            </p:nvSpPr>
            <p:spPr>
              <a:xfrm>
                <a:off x="14617847" y="6623072"/>
                <a:ext cx="93441" cy="233604"/>
              </a:xfrm>
              <a:custGeom>
                <a:avLst/>
                <a:gdLst>
                  <a:gd name="connsiteX0" fmla="*/ 52539 w 68232"/>
                  <a:gd name="connsiteY0" fmla="*/ 30022 h 170580"/>
                  <a:gd name="connsiteX1" fmla="*/ 52198 w 68232"/>
                  <a:gd name="connsiteY1" fmla="*/ 154206 h 170580"/>
                  <a:gd name="connsiteX2" fmla="*/ 25587 w 68232"/>
                  <a:gd name="connsiteY2" fmla="*/ 149771 h 170580"/>
                  <a:gd name="connsiteX3" fmla="*/ 25929 w 68232"/>
                  <a:gd name="connsiteY3" fmla="*/ 25587 h 170580"/>
                  <a:gd name="connsiteX4" fmla="*/ 52539 w 68232"/>
                  <a:gd name="connsiteY4" fmla="*/ 30022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52539" y="30022"/>
                    </a:moveTo>
                    <a:lnTo>
                      <a:pt x="52198" y="154206"/>
                    </a:lnTo>
                    <a:cubicBezTo>
                      <a:pt x="43327" y="152499"/>
                      <a:pt x="34798" y="150794"/>
                      <a:pt x="25587" y="149771"/>
                    </a:cubicBezTo>
                    <a:lnTo>
                      <a:pt x="25929" y="25587"/>
                    </a:lnTo>
                    <a:cubicBezTo>
                      <a:pt x="34798" y="26611"/>
                      <a:pt x="43669" y="28317"/>
                      <a:pt x="52539" y="30022"/>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22" name="Freeform: Shape 168">
                <a:extLst>
                  <a:ext uri="{FF2B5EF4-FFF2-40B4-BE49-F238E27FC236}">
                    <a16:creationId xmlns:a16="http://schemas.microsoft.com/office/drawing/2014/main" id="{0E0E15CB-AF4F-8D35-8EAF-603CCC15BA83}"/>
                  </a:ext>
                </a:extLst>
              </p:cNvPr>
              <p:cNvSpPr/>
              <p:nvPr/>
            </p:nvSpPr>
            <p:spPr>
              <a:xfrm>
                <a:off x="14582339" y="6618402"/>
                <a:ext cx="93441" cy="233604"/>
              </a:xfrm>
              <a:custGeom>
                <a:avLst/>
                <a:gdLst>
                  <a:gd name="connsiteX0" fmla="*/ 51857 w 68232"/>
                  <a:gd name="connsiteY0" fmla="*/ 28657 h 170580"/>
                  <a:gd name="connsiteX1" fmla="*/ 51516 w 68232"/>
                  <a:gd name="connsiteY1" fmla="*/ 152840 h 170580"/>
                  <a:gd name="connsiteX2" fmla="*/ 25587 w 68232"/>
                  <a:gd name="connsiteY2" fmla="*/ 149769 h 170580"/>
                  <a:gd name="connsiteX3" fmla="*/ 25929 w 68232"/>
                  <a:gd name="connsiteY3" fmla="*/ 25587 h 170580"/>
                  <a:gd name="connsiteX4" fmla="*/ 51857 w 68232"/>
                  <a:gd name="connsiteY4" fmla="*/ 2865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51857" y="28657"/>
                    </a:moveTo>
                    <a:lnTo>
                      <a:pt x="51516" y="152840"/>
                    </a:lnTo>
                    <a:cubicBezTo>
                      <a:pt x="42987" y="151476"/>
                      <a:pt x="34116" y="150793"/>
                      <a:pt x="25587" y="149769"/>
                    </a:cubicBezTo>
                    <a:lnTo>
                      <a:pt x="25929" y="25587"/>
                    </a:lnTo>
                    <a:cubicBezTo>
                      <a:pt x="34458" y="26611"/>
                      <a:pt x="43328" y="27634"/>
                      <a:pt x="51857" y="2865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23" name="Freeform: Shape 169">
                <a:extLst>
                  <a:ext uri="{FF2B5EF4-FFF2-40B4-BE49-F238E27FC236}">
                    <a16:creationId xmlns:a16="http://schemas.microsoft.com/office/drawing/2014/main" id="{C5E5433C-D091-7918-0AE6-E4D8263D8D44}"/>
                  </a:ext>
                </a:extLst>
              </p:cNvPr>
              <p:cNvSpPr/>
              <p:nvPr/>
            </p:nvSpPr>
            <p:spPr>
              <a:xfrm>
                <a:off x="14546363" y="6617000"/>
                <a:ext cx="93441" cy="233604"/>
              </a:xfrm>
              <a:custGeom>
                <a:avLst/>
                <a:gdLst>
                  <a:gd name="connsiteX0" fmla="*/ 52198 w 68232"/>
                  <a:gd name="connsiteY0" fmla="*/ 26951 h 170580"/>
                  <a:gd name="connsiteX1" fmla="*/ 51856 w 68232"/>
                  <a:gd name="connsiteY1" fmla="*/ 151134 h 170580"/>
                  <a:gd name="connsiteX2" fmla="*/ 25587 w 68232"/>
                  <a:gd name="connsiteY2" fmla="*/ 149769 h 170580"/>
                  <a:gd name="connsiteX3" fmla="*/ 25929 w 68232"/>
                  <a:gd name="connsiteY3" fmla="*/ 25587 h 170580"/>
                  <a:gd name="connsiteX4" fmla="*/ 52198 w 68232"/>
                  <a:gd name="connsiteY4" fmla="*/ 26951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52198" y="26951"/>
                    </a:moveTo>
                    <a:lnTo>
                      <a:pt x="51856" y="151134"/>
                    </a:lnTo>
                    <a:cubicBezTo>
                      <a:pt x="42987" y="150451"/>
                      <a:pt x="34458" y="150111"/>
                      <a:pt x="25587" y="149769"/>
                    </a:cubicBezTo>
                    <a:lnTo>
                      <a:pt x="25929" y="25587"/>
                    </a:lnTo>
                    <a:cubicBezTo>
                      <a:pt x="34798" y="25587"/>
                      <a:pt x="43327" y="26269"/>
                      <a:pt x="52198" y="2695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24" name="Freeform: Shape 170">
                <a:extLst>
                  <a:ext uri="{FF2B5EF4-FFF2-40B4-BE49-F238E27FC236}">
                    <a16:creationId xmlns:a16="http://schemas.microsoft.com/office/drawing/2014/main" id="{6913F99F-75CA-B874-A975-654DAECE104F}"/>
                  </a:ext>
                </a:extLst>
              </p:cNvPr>
              <p:cNvSpPr/>
              <p:nvPr/>
            </p:nvSpPr>
            <p:spPr>
              <a:xfrm>
                <a:off x="14508987" y="6616649"/>
                <a:ext cx="93441" cy="233604"/>
              </a:xfrm>
              <a:custGeom>
                <a:avLst/>
                <a:gdLst>
                  <a:gd name="connsiteX0" fmla="*/ 53222 w 68232"/>
                  <a:gd name="connsiteY0" fmla="*/ 25843 h 170580"/>
                  <a:gd name="connsiteX1" fmla="*/ 52881 w 68232"/>
                  <a:gd name="connsiteY1" fmla="*/ 150026 h 170580"/>
                  <a:gd name="connsiteX2" fmla="*/ 25587 w 68232"/>
                  <a:gd name="connsiteY2" fmla="*/ 150026 h 170580"/>
                  <a:gd name="connsiteX3" fmla="*/ 25929 w 68232"/>
                  <a:gd name="connsiteY3" fmla="*/ 25843 h 170580"/>
                  <a:gd name="connsiteX4" fmla="*/ 53222 w 68232"/>
                  <a:gd name="connsiteY4" fmla="*/ 25843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53222" y="25843"/>
                    </a:moveTo>
                    <a:lnTo>
                      <a:pt x="52881" y="150026"/>
                    </a:lnTo>
                    <a:cubicBezTo>
                      <a:pt x="43669" y="149684"/>
                      <a:pt x="34799" y="149684"/>
                      <a:pt x="25587" y="150026"/>
                    </a:cubicBezTo>
                    <a:lnTo>
                      <a:pt x="25929" y="25843"/>
                    </a:lnTo>
                    <a:cubicBezTo>
                      <a:pt x="34799" y="25502"/>
                      <a:pt x="44010" y="25502"/>
                      <a:pt x="53222" y="25843"/>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25" name="Freeform: Shape 171">
                <a:extLst>
                  <a:ext uri="{FF2B5EF4-FFF2-40B4-BE49-F238E27FC236}">
                    <a16:creationId xmlns:a16="http://schemas.microsoft.com/office/drawing/2014/main" id="{538C3E32-0AD5-DDD3-E0AA-5553B92C9E36}"/>
                  </a:ext>
                </a:extLst>
              </p:cNvPr>
              <p:cNvSpPr/>
              <p:nvPr/>
            </p:nvSpPr>
            <p:spPr>
              <a:xfrm>
                <a:off x="14468340" y="6617000"/>
                <a:ext cx="93441" cy="233604"/>
              </a:xfrm>
              <a:custGeom>
                <a:avLst/>
                <a:gdLst>
                  <a:gd name="connsiteX0" fmla="*/ 55610 w 68232"/>
                  <a:gd name="connsiteY0" fmla="*/ 25587 h 170580"/>
                  <a:gd name="connsiteX1" fmla="*/ 55268 w 68232"/>
                  <a:gd name="connsiteY1" fmla="*/ 149769 h 170580"/>
                  <a:gd name="connsiteX2" fmla="*/ 25587 w 68232"/>
                  <a:gd name="connsiteY2" fmla="*/ 151816 h 170580"/>
                  <a:gd name="connsiteX3" fmla="*/ 25929 w 68232"/>
                  <a:gd name="connsiteY3" fmla="*/ 27634 h 170580"/>
                  <a:gd name="connsiteX4" fmla="*/ 55610 w 68232"/>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55610" y="25587"/>
                    </a:moveTo>
                    <a:lnTo>
                      <a:pt x="55268" y="149769"/>
                    </a:lnTo>
                    <a:cubicBezTo>
                      <a:pt x="45375" y="150111"/>
                      <a:pt x="35481" y="150793"/>
                      <a:pt x="25587" y="151816"/>
                    </a:cubicBezTo>
                    <a:lnTo>
                      <a:pt x="25929" y="27634"/>
                    </a:lnTo>
                    <a:cubicBezTo>
                      <a:pt x="35823" y="26611"/>
                      <a:pt x="45716" y="25928"/>
                      <a:pt x="55610"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26" name="Freeform: Shape 172">
                <a:extLst>
                  <a:ext uri="{FF2B5EF4-FFF2-40B4-BE49-F238E27FC236}">
                    <a16:creationId xmlns:a16="http://schemas.microsoft.com/office/drawing/2014/main" id="{E6FC7E41-A9DA-4125-671A-64877351C1F8}"/>
                  </a:ext>
                </a:extLst>
              </p:cNvPr>
              <p:cNvSpPr/>
              <p:nvPr/>
            </p:nvSpPr>
            <p:spPr>
              <a:xfrm>
                <a:off x="14421619" y="6619804"/>
                <a:ext cx="93441" cy="233604"/>
              </a:xfrm>
              <a:custGeom>
                <a:avLst/>
                <a:gdLst>
                  <a:gd name="connsiteX0" fmla="*/ 60045 w 68232"/>
                  <a:gd name="connsiteY0" fmla="*/ 25587 h 170580"/>
                  <a:gd name="connsiteX1" fmla="*/ 59703 w 68232"/>
                  <a:gd name="connsiteY1" fmla="*/ 149769 h 170580"/>
                  <a:gd name="connsiteX2" fmla="*/ 25587 w 68232"/>
                  <a:gd name="connsiteY2" fmla="*/ 154546 h 170580"/>
                  <a:gd name="connsiteX3" fmla="*/ 25929 w 68232"/>
                  <a:gd name="connsiteY3" fmla="*/ 30363 h 170580"/>
                  <a:gd name="connsiteX4" fmla="*/ 60045 w 68232"/>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60045" y="25587"/>
                    </a:moveTo>
                    <a:lnTo>
                      <a:pt x="59703" y="149769"/>
                    </a:lnTo>
                    <a:cubicBezTo>
                      <a:pt x="48104" y="150793"/>
                      <a:pt x="36846" y="152499"/>
                      <a:pt x="25587" y="154546"/>
                    </a:cubicBezTo>
                    <a:lnTo>
                      <a:pt x="25929" y="30363"/>
                    </a:lnTo>
                    <a:cubicBezTo>
                      <a:pt x="37187" y="28316"/>
                      <a:pt x="48445" y="26611"/>
                      <a:pt x="60045"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27" name="Freeform: Shape 173">
                <a:extLst>
                  <a:ext uri="{FF2B5EF4-FFF2-40B4-BE49-F238E27FC236}">
                    <a16:creationId xmlns:a16="http://schemas.microsoft.com/office/drawing/2014/main" id="{3F6C9D06-F56C-A5E7-089E-04185EFBB643}"/>
                  </a:ext>
                </a:extLst>
              </p:cNvPr>
              <p:cNvSpPr/>
              <p:nvPr/>
            </p:nvSpPr>
            <p:spPr>
              <a:xfrm>
                <a:off x="14352474" y="6626344"/>
                <a:ext cx="93441" cy="233604"/>
              </a:xfrm>
              <a:custGeom>
                <a:avLst/>
                <a:gdLst>
                  <a:gd name="connsiteX0" fmla="*/ 76420 w 68232"/>
                  <a:gd name="connsiteY0" fmla="*/ 25587 h 170580"/>
                  <a:gd name="connsiteX1" fmla="*/ 76078 w 68232"/>
                  <a:gd name="connsiteY1" fmla="*/ 149771 h 170580"/>
                  <a:gd name="connsiteX2" fmla="*/ 25587 w 68232"/>
                  <a:gd name="connsiteY2" fmla="*/ 162393 h 170580"/>
                  <a:gd name="connsiteX3" fmla="*/ 25928 w 68232"/>
                  <a:gd name="connsiteY3" fmla="*/ 38210 h 170580"/>
                  <a:gd name="connsiteX4" fmla="*/ 76420 w 68232"/>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76420" y="25587"/>
                    </a:moveTo>
                    <a:lnTo>
                      <a:pt x="76078" y="149771"/>
                    </a:lnTo>
                    <a:cubicBezTo>
                      <a:pt x="58680" y="152841"/>
                      <a:pt x="41962" y="156935"/>
                      <a:pt x="25587" y="162393"/>
                    </a:cubicBezTo>
                    <a:lnTo>
                      <a:pt x="25928" y="38210"/>
                    </a:lnTo>
                    <a:cubicBezTo>
                      <a:pt x="42304" y="32751"/>
                      <a:pt x="59020" y="28657"/>
                      <a:pt x="76420"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28" name="Freeform: Shape 174">
                <a:extLst>
                  <a:ext uri="{FF2B5EF4-FFF2-40B4-BE49-F238E27FC236}">
                    <a16:creationId xmlns:a16="http://schemas.microsoft.com/office/drawing/2014/main" id="{71E5CF90-386C-B7F1-B691-5F42834C21EF}"/>
                  </a:ext>
                </a:extLst>
              </p:cNvPr>
              <p:cNvSpPr/>
              <p:nvPr/>
            </p:nvSpPr>
            <p:spPr>
              <a:xfrm>
                <a:off x="14268376" y="6643631"/>
                <a:ext cx="140163" cy="233604"/>
              </a:xfrm>
              <a:custGeom>
                <a:avLst/>
                <a:gdLst>
                  <a:gd name="connsiteX0" fmla="*/ 87679 w 102348"/>
                  <a:gd name="connsiteY0" fmla="*/ 25587 h 170580"/>
                  <a:gd name="connsiteX1" fmla="*/ 87337 w 102348"/>
                  <a:gd name="connsiteY1" fmla="*/ 149771 h 170580"/>
                  <a:gd name="connsiteX2" fmla="*/ 28999 w 102348"/>
                  <a:gd name="connsiteY2" fmla="*/ 175358 h 170580"/>
                  <a:gd name="connsiteX3" fmla="*/ 25587 w 102348"/>
                  <a:gd name="connsiteY3" fmla="*/ 177405 h 170580"/>
                  <a:gd name="connsiteX4" fmla="*/ 25929 w 102348"/>
                  <a:gd name="connsiteY4" fmla="*/ 53221 h 170580"/>
                  <a:gd name="connsiteX5" fmla="*/ 29340 w 102348"/>
                  <a:gd name="connsiteY5" fmla="*/ 51174 h 170580"/>
                  <a:gd name="connsiteX6" fmla="*/ 87679 w 102348"/>
                  <a:gd name="connsiteY6" fmla="*/ 25587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348" h="170580">
                    <a:moveTo>
                      <a:pt x="87679" y="25587"/>
                    </a:moveTo>
                    <a:lnTo>
                      <a:pt x="87337" y="149771"/>
                    </a:lnTo>
                    <a:cubicBezTo>
                      <a:pt x="66527" y="156593"/>
                      <a:pt x="46739" y="165122"/>
                      <a:pt x="28999" y="175358"/>
                    </a:cubicBezTo>
                    <a:cubicBezTo>
                      <a:pt x="27976" y="176040"/>
                      <a:pt x="26952" y="176723"/>
                      <a:pt x="25587" y="177405"/>
                    </a:cubicBezTo>
                    <a:lnTo>
                      <a:pt x="25929" y="53221"/>
                    </a:lnTo>
                    <a:cubicBezTo>
                      <a:pt x="26952" y="52539"/>
                      <a:pt x="27976" y="51857"/>
                      <a:pt x="29340" y="51174"/>
                    </a:cubicBezTo>
                    <a:cubicBezTo>
                      <a:pt x="47080" y="40598"/>
                      <a:pt x="66527" y="32069"/>
                      <a:pt x="8767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29" name="Freeform: Shape 175">
                <a:extLst>
                  <a:ext uri="{FF2B5EF4-FFF2-40B4-BE49-F238E27FC236}">
                    <a16:creationId xmlns:a16="http://schemas.microsoft.com/office/drawing/2014/main" id="{BC862448-509B-03C4-647D-4D9A4DC22C3C}"/>
                  </a:ext>
                </a:extLst>
              </p:cNvPr>
              <p:cNvSpPr/>
              <p:nvPr/>
            </p:nvSpPr>
            <p:spPr>
              <a:xfrm>
                <a:off x="14222121" y="6681007"/>
                <a:ext cx="93441" cy="233604"/>
              </a:xfrm>
              <a:custGeom>
                <a:avLst/>
                <a:gdLst>
                  <a:gd name="connsiteX0" fmla="*/ 59703 w 68232"/>
                  <a:gd name="connsiteY0" fmla="*/ 25587 h 170580"/>
                  <a:gd name="connsiteX1" fmla="*/ 59362 w 68232"/>
                  <a:gd name="connsiteY1" fmla="*/ 149769 h 170580"/>
                  <a:gd name="connsiteX2" fmla="*/ 25587 w 68232"/>
                  <a:gd name="connsiteY2" fmla="*/ 174675 h 170580"/>
                  <a:gd name="connsiteX3" fmla="*/ 25929 w 68232"/>
                  <a:gd name="connsiteY3" fmla="*/ 50491 h 170580"/>
                  <a:gd name="connsiteX4" fmla="*/ 59703 w 68232"/>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59703" y="25587"/>
                    </a:moveTo>
                    <a:lnTo>
                      <a:pt x="59362" y="149769"/>
                    </a:lnTo>
                    <a:cubicBezTo>
                      <a:pt x="46397" y="157617"/>
                      <a:pt x="35140" y="165804"/>
                      <a:pt x="25587" y="174675"/>
                    </a:cubicBezTo>
                    <a:lnTo>
                      <a:pt x="25929" y="50491"/>
                    </a:lnTo>
                    <a:cubicBezTo>
                      <a:pt x="35481" y="41962"/>
                      <a:pt x="46739" y="33433"/>
                      <a:pt x="5970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30" name="Freeform: Shape 176">
                <a:extLst>
                  <a:ext uri="{FF2B5EF4-FFF2-40B4-BE49-F238E27FC236}">
                    <a16:creationId xmlns:a16="http://schemas.microsoft.com/office/drawing/2014/main" id="{ECA15BCB-C72D-09CF-3767-A78E2719330B}"/>
                  </a:ext>
                </a:extLst>
              </p:cNvPr>
              <p:cNvSpPr/>
              <p:nvPr/>
            </p:nvSpPr>
            <p:spPr>
              <a:xfrm>
                <a:off x="14199230" y="6715581"/>
                <a:ext cx="93441" cy="233604"/>
              </a:xfrm>
              <a:custGeom>
                <a:avLst/>
                <a:gdLst>
                  <a:gd name="connsiteX0" fmla="*/ 42645 w 68232"/>
                  <a:gd name="connsiteY0" fmla="*/ 25587 h 170580"/>
                  <a:gd name="connsiteX1" fmla="*/ 42304 w 68232"/>
                  <a:gd name="connsiteY1" fmla="*/ 149771 h 170580"/>
                  <a:gd name="connsiteX2" fmla="*/ 25587 w 68232"/>
                  <a:gd name="connsiteY2" fmla="*/ 167511 h 170580"/>
                  <a:gd name="connsiteX3" fmla="*/ 25928 w 68232"/>
                  <a:gd name="connsiteY3" fmla="*/ 43327 h 170580"/>
                  <a:gd name="connsiteX4" fmla="*/ 42645 w 68232"/>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42645" y="25587"/>
                    </a:moveTo>
                    <a:lnTo>
                      <a:pt x="42304" y="149771"/>
                    </a:lnTo>
                    <a:cubicBezTo>
                      <a:pt x="36163" y="155570"/>
                      <a:pt x="30704" y="161370"/>
                      <a:pt x="25587" y="167511"/>
                    </a:cubicBezTo>
                    <a:lnTo>
                      <a:pt x="25928" y="43327"/>
                    </a:lnTo>
                    <a:cubicBezTo>
                      <a:pt x="31045" y="37187"/>
                      <a:pt x="36504" y="31387"/>
                      <a:pt x="42645"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31" name="Freeform: Shape 177">
                <a:extLst>
                  <a:ext uri="{FF2B5EF4-FFF2-40B4-BE49-F238E27FC236}">
                    <a16:creationId xmlns:a16="http://schemas.microsoft.com/office/drawing/2014/main" id="{AAB0C90A-4E5D-6CDC-8808-DE86EA314D77}"/>
                  </a:ext>
                </a:extLst>
              </p:cNvPr>
              <p:cNvSpPr/>
              <p:nvPr/>
            </p:nvSpPr>
            <p:spPr>
              <a:xfrm>
                <a:off x="14184746" y="6739876"/>
                <a:ext cx="46721" cy="233604"/>
              </a:xfrm>
              <a:custGeom>
                <a:avLst/>
                <a:gdLst>
                  <a:gd name="connsiteX0" fmla="*/ 36504 w 34116"/>
                  <a:gd name="connsiteY0" fmla="*/ 25587 h 170580"/>
                  <a:gd name="connsiteX1" fmla="*/ 36163 w 34116"/>
                  <a:gd name="connsiteY1" fmla="*/ 149771 h 170580"/>
                  <a:gd name="connsiteX2" fmla="*/ 25587 w 34116"/>
                  <a:gd name="connsiteY2" fmla="*/ 165805 h 170580"/>
                  <a:gd name="connsiteX3" fmla="*/ 25928 w 34116"/>
                  <a:gd name="connsiteY3" fmla="*/ 41622 h 170580"/>
                  <a:gd name="connsiteX4" fmla="*/ 3650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6504" y="25587"/>
                    </a:moveTo>
                    <a:lnTo>
                      <a:pt x="36163" y="149771"/>
                    </a:lnTo>
                    <a:cubicBezTo>
                      <a:pt x="32068" y="154888"/>
                      <a:pt x="28316" y="160346"/>
                      <a:pt x="25587" y="165805"/>
                    </a:cubicBezTo>
                    <a:lnTo>
                      <a:pt x="25928" y="41622"/>
                    </a:lnTo>
                    <a:cubicBezTo>
                      <a:pt x="28998" y="36163"/>
                      <a:pt x="32410" y="30705"/>
                      <a:pt x="3650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32" name="Freeform: Shape 178">
                <a:extLst>
                  <a:ext uri="{FF2B5EF4-FFF2-40B4-BE49-F238E27FC236}">
                    <a16:creationId xmlns:a16="http://schemas.microsoft.com/office/drawing/2014/main" id="{A8BBFE5A-BB2B-A55B-5733-4AFEAD2C0269}"/>
                  </a:ext>
                </a:extLst>
              </p:cNvPr>
              <p:cNvSpPr/>
              <p:nvPr/>
            </p:nvSpPr>
            <p:spPr>
              <a:xfrm>
                <a:off x="14174935" y="6761833"/>
                <a:ext cx="46721" cy="233604"/>
              </a:xfrm>
              <a:custGeom>
                <a:avLst/>
                <a:gdLst>
                  <a:gd name="connsiteX0" fmla="*/ 33093 w 34116"/>
                  <a:gd name="connsiteY0" fmla="*/ 25587 h 170580"/>
                  <a:gd name="connsiteX1" fmla="*/ 32752 w 34116"/>
                  <a:gd name="connsiteY1" fmla="*/ 149771 h 170580"/>
                  <a:gd name="connsiteX2" fmla="*/ 25587 w 34116"/>
                  <a:gd name="connsiteY2" fmla="*/ 164782 h 170580"/>
                  <a:gd name="connsiteX3" fmla="*/ 25929 w 34116"/>
                  <a:gd name="connsiteY3" fmla="*/ 40598 h 170580"/>
                  <a:gd name="connsiteX4" fmla="*/ 33093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3093" y="25587"/>
                    </a:moveTo>
                    <a:lnTo>
                      <a:pt x="32752" y="149771"/>
                    </a:lnTo>
                    <a:cubicBezTo>
                      <a:pt x="30022" y="154888"/>
                      <a:pt x="27634" y="159664"/>
                      <a:pt x="25587" y="164782"/>
                    </a:cubicBezTo>
                    <a:lnTo>
                      <a:pt x="25929" y="40598"/>
                    </a:lnTo>
                    <a:cubicBezTo>
                      <a:pt x="27976" y="35481"/>
                      <a:pt x="30364" y="30364"/>
                      <a:pt x="330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33" name="Freeform: Shape 179">
                <a:extLst>
                  <a:ext uri="{FF2B5EF4-FFF2-40B4-BE49-F238E27FC236}">
                    <a16:creationId xmlns:a16="http://schemas.microsoft.com/office/drawing/2014/main" id="{D08BE435-6ACD-49C5-3401-B7210397F084}"/>
                  </a:ext>
                </a:extLst>
              </p:cNvPr>
              <p:cNvSpPr/>
              <p:nvPr/>
            </p:nvSpPr>
            <p:spPr>
              <a:xfrm>
                <a:off x="14168859" y="6782391"/>
                <a:ext cx="46721" cy="233604"/>
              </a:xfrm>
              <a:custGeom>
                <a:avLst/>
                <a:gdLst>
                  <a:gd name="connsiteX0" fmla="*/ 30364 w 34116"/>
                  <a:gd name="connsiteY0" fmla="*/ 25587 h 170580"/>
                  <a:gd name="connsiteX1" fmla="*/ 30022 w 34116"/>
                  <a:gd name="connsiteY1" fmla="*/ 149771 h 170580"/>
                  <a:gd name="connsiteX2" fmla="*/ 25587 w 34116"/>
                  <a:gd name="connsiteY2" fmla="*/ 164782 h 170580"/>
                  <a:gd name="connsiteX3" fmla="*/ 25929 w 34116"/>
                  <a:gd name="connsiteY3" fmla="*/ 40598 h 170580"/>
                  <a:gd name="connsiteX4" fmla="*/ 3036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364" y="25587"/>
                    </a:moveTo>
                    <a:lnTo>
                      <a:pt x="30022" y="149771"/>
                    </a:lnTo>
                    <a:cubicBezTo>
                      <a:pt x="28317" y="154888"/>
                      <a:pt x="26611" y="159664"/>
                      <a:pt x="25587" y="164782"/>
                    </a:cubicBezTo>
                    <a:lnTo>
                      <a:pt x="25929" y="40598"/>
                    </a:lnTo>
                    <a:cubicBezTo>
                      <a:pt x="27294" y="35481"/>
                      <a:pt x="28659" y="30704"/>
                      <a:pt x="3036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34" name="Freeform: Shape 180">
                <a:extLst>
                  <a:ext uri="{FF2B5EF4-FFF2-40B4-BE49-F238E27FC236}">
                    <a16:creationId xmlns:a16="http://schemas.microsoft.com/office/drawing/2014/main" id="{F885C4CD-DBE8-E5FF-F507-D7A40D19B1FF}"/>
                  </a:ext>
                </a:extLst>
              </p:cNvPr>
              <p:cNvSpPr/>
              <p:nvPr/>
            </p:nvSpPr>
            <p:spPr>
              <a:xfrm>
                <a:off x="14166991" y="6802949"/>
                <a:ext cx="46721" cy="233604"/>
              </a:xfrm>
              <a:custGeom>
                <a:avLst/>
                <a:gdLst>
                  <a:gd name="connsiteX0" fmla="*/ 27634 w 34116"/>
                  <a:gd name="connsiteY0" fmla="*/ 25587 h 170580"/>
                  <a:gd name="connsiteX1" fmla="*/ 27293 w 34116"/>
                  <a:gd name="connsiteY1" fmla="*/ 149771 h 170580"/>
                  <a:gd name="connsiteX2" fmla="*/ 25587 w 34116"/>
                  <a:gd name="connsiteY2" fmla="*/ 165122 h 170580"/>
                  <a:gd name="connsiteX3" fmla="*/ 25928 w 34116"/>
                  <a:gd name="connsiteY3" fmla="*/ 40940 h 170580"/>
                  <a:gd name="connsiteX4" fmla="*/ 2763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7634" y="25587"/>
                    </a:moveTo>
                    <a:lnTo>
                      <a:pt x="27293" y="149771"/>
                    </a:lnTo>
                    <a:cubicBezTo>
                      <a:pt x="26269" y="154888"/>
                      <a:pt x="25587" y="160005"/>
                      <a:pt x="25587" y="165122"/>
                    </a:cubicBezTo>
                    <a:lnTo>
                      <a:pt x="25928" y="40940"/>
                    </a:lnTo>
                    <a:cubicBezTo>
                      <a:pt x="25928" y="35823"/>
                      <a:pt x="26611" y="30704"/>
                      <a:pt x="2763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35" name="Freeform: Shape 181">
                <a:extLst>
                  <a:ext uri="{FF2B5EF4-FFF2-40B4-BE49-F238E27FC236}">
                    <a16:creationId xmlns:a16="http://schemas.microsoft.com/office/drawing/2014/main" id="{E5A5491E-B2F2-C469-0F9C-BFE99B5820B4}"/>
                  </a:ext>
                </a:extLst>
              </p:cNvPr>
              <p:cNvSpPr/>
              <p:nvPr/>
            </p:nvSpPr>
            <p:spPr>
              <a:xfrm>
                <a:off x="14166524" y="6823974"/>
                <a:ext cx="46721" cy="233604"/>
              </a:xfrm>
              <a:custGeom>
                <a:avLst/>
                <a:gdLst>
                  <a:gd name="connsiteX0" fmla="*/ 25929 w 34116"/>
                  <a:gd name="connsiteY0" fmla="*/ 25587 h 170580"/>
                  <a:gd name="connsiteX1" fmla="*/ 25587 w 34116"/>
                  <a:gd name="connsiteY1" fmla="*/ 149769 h 170580"/>
                  <a:gd name="connsiteX2" fmla="*/ 25587 w 34116"/>
                  <a:gd name="connsiteY2" fmla="*/ 152158 h 170580"/>
                  <a:gd name="connsiteX3" fmla="*/ 25929 w 34116"/>
                  <a:gd name="connsiteY3" fmla="*/ 27976 h 170580"/>
                  <a:gd name="connsiteX4" fmla="*/ 25929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5929" y="25587"/>
                    </a:moveTo>
                    <a:lnTo>
                      <a:pt x="25587" y="149769"/>
                    </a:lnTo>
                    <a:cubicBezTo>
                      <a:pt x="25587" y="150452"/>
                      <a:pt x="25587" y="151476"/>
                      <a:pt x="25587" y="152158"/>
                    </a:cubicBezTo>
                    <a:lnTo>
                      <a:pt x="25929" y="27976"/>
                    </a:lnTo>
                    <a:cubicBezTo>
                      <a:pt x="25929" y="26952"/>
                      <a:pt x="25929" y="26269"/>
                      <a:pt x="2592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36" name="Freeform: Shape 182">
                <a:extLst>
                  <a:ext uri="{FF2B5EF4-FFF2-40B4-BE49-F238E27FC236}">
                    <a16:creationId xmlns:a16="http://schemas.microsoft.com/office/drawing/2014/main" id="{B360B8E9-4334-CB2D-2B43-7842A53D497E}"/>
                  </a:ext>
                </a:extLst>
              </p:cNvPr>
              <p:cNvSpPr/>
              <p:nvPr/>
            </p:nvSpPr>
            <p:spPr>
              <a:xfrm>
                <a:off x="13611949" y="6745015"/>
                <a:ext cx="46721" cy="373766"/>
              </a:xfrm>
              <a:custGeom>
                <a:avLst/>
                <a:gdLst>
                  <a:gd name="connsiteX0" fmla="*/ 26611 w 34116"/>
                  <a:gd name="connsiteY0" fmla="*/ 147041 h 272929"/>
                  <a:gd name="connsiteX1" fmla="*/ 26269 w 34116"/>
                  <a:gd name="connsiteY1" fmla="*/ 271223 h 272929"/>
                  <a:gd name="connsiteX2" fmla="*/ 25587 w 34116"/>
                  <a:gd name="connsiteY2" fmla="*/ 149769 h 272929"/>
                  <a:gd name="connsiteX3" fmla="*/ 25929 w 34116"/>
                  <a:gd name="connsiteY3" fmla="*/ 25587 h 272929"/>
                </a:gdLst>
                <a:ahLst/>
                <a:cxnLst>
                  <a:cxn ang="0">
                    <a:pos x="connsiteX0" y="connsiteY0"/>
                  </a:cxn>
                  <a:cxn ang="0">
                    <a:pos x="connsiteX1" y="connsiteY1"/>
                  </a:cxn>
                  <a:cxn ang="0">
                    <a:pos x="connsiteX2" y="connsiteY2"/>
                  </a:cxn>
                  <a:cxn ang="0">
                    <a:pos x="connsiteX3" y="connsiteY3"/>
                  </a:cxn>
                </a:cxnLst>
                <a:rect l="l" t="t" r="r" b="b"/>
                <a:pathLst>
                  <a:path w="34116" h="272929">
                    <a:moveTo>
                      <a:pt x="26611" y="147041"/>
                    </a:moveTo>
                    <a:lnTo>
                      <a:pt x="26269" y="271223"/>
                    </a:lnTo>
                    <a:lnTo>
                      <a:pt x="25587" y="149769"/>
                    </a:lnTo>
                    <a:lnTo>
                      <a:pt x="25929"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37" name="Freeform: Shape 183">
                <a:extLst>
                  <a:ext uri="{FF2B5EF4-FFF2-40B4-BE49-F238E27FC236}">
                    <a16:creationId xmlns:a16="http://schemas.microsoft.com/office/drawing/2014/main" id="{DC20E9E1-91D9-CFFE-1002-F6C04332E401}"/>
                  </a:ext>
                </a:extLst>
              </p:cNvPr>
              <p:cNvSpPr/>
              <p:nvPr/>
            </p:nvSpPr>
            <p:spPr>
              <a:xfrm>
                <a:off x="15452280" y="6911341"/>
                <a:ext cx="46721" cy="233604"/>
              </a:xfrm>
              <a:custGeom>
                <a:avLst/>
                <a:gdLst>
                  <a:gd name="connsiteX0" fmla="*/ 25929 w 34116"/>
                  <a:gd name="connsiteY0" fmla="*/ 25587 h 170580"/>
                  <a:gd name="connsiteX1" fmla="*/ 25587 w 34116"/>
                  <a:gd name="connsiteY1" fmla="*/ 149769 h 170580"/>
                  <a:gd name="connsiteX2" fmla="*/ 25587 w 34116"/>
                  <a:gd name="connsiteY2" fmla="*/ 150111 h 170580"/>
                  <a:gd name="connsiteX3" fmla="*/ 25929 w 34116"/>
                  <a:gd name="connsiteY3" fmla="*/ 25929 h 170580"/>
                  <a:gd name="connsiteX4" fmla="*/ 25929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5929" y="25587"/>
                    </a:moveTo>
                    <a:lnTo>
                      <a:pt x="25587" y="149769"/>
                    </a:lnTo>
                    <a:lnTo>
                      <a:pt x="25587" y="150111"/>
                    </a:lnTo>
                    <a:lnTo>
                      <a:pt x="25929" y="25929"/>
                    </a:lnTo>
                    <a:lnTo>
                      <a:pt x="25929"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38" name="Freeform: Shape 184">
                <a:extLst>
                  <a:ext uri="{FF2B5EF4-FFF2-40B4-BE49-F238E27FC236}">
                    <a16:creationId xmlns:a16="http://schemas.microsoft.com/office/drawing/2014/main" id="{AC17C404-54FB-BAB6-51BC-02F05584DC1E}"/>
                  </a:ext>
                </a:extLst>
              </p:cNvPr>
              <p:cNvSpPr/>
              <p:nvPr/>
            </p:nvSpPr>
            <p:spPr>
              <a:xfrm>
                <a:off x="15451813" y="6911809"/>
                <a:ext cx="46721" cy="233604"/>
              </a:xfrm>
              <a:custGeom>
                <a:avLst/>
                <a:gdLst>
                  <a:gd name="connsiteX0" fmla="*/ 26269 w 34116"/>
                  <a:gd name="connsiteY0" fmla="*/ 25587 h 170580"/>
                  <a:gd name="connsiteX1" fmla="*/ 25928 w 34116"/>
                  <a:gd name="connsiteY1" fmla="*/ 149769 h 170580"/>
                  <a:gd name="connsiteX2" fmla="*/ 25587 w 34116"/>
                  <a:gd name="connsiteY2" fmla="*/ 152158 h 170580"/>
                  <a:gd name="connsiteX3" fmla="*/ 25928 w 34116"/>
                  <a:gd name="connsiteY3" fmla="*/ 27974 h 170580"/>
                  <a:gd name="connsiteX4" fmla="*/ 26269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269" y="25587"/>
                    </a:moveTo>
                    <a:lnTo>
                      <a:pt x="25928" y="149769"/>
                    </a:lnTo>
                    <a:cubicBezTo>
                      <a:pt x="25928" y="150452"/>
                      <a:pt x="25928" y="151134"/>
                      <a:pt x="25587" y="152158"/>
                    </a:cubicBezTo>
                    <a:lnTo>
                      <a:pt x="25928" y="27974"/>
                    </a:lnTo>
                    <a:cubicBezTo>
                      <a:pt x="25928" y="26951"/>
                      <a:pt x="26269" y="26269"/>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39" name="Freeform: Shape 185">
                <a:extLst>
                  <a:ext uri="{FF2B5EF4-FFF2-40B4-BE49-F238E27FC236}">
                    <a16:creationId xmlns:a16="http://schemas.microsoft.com/office/drawing/2014/main" id="{9DF16A5D-D40B-7028-AE64-BF00800AC049}"/>
                  </a:ext>
                </a:extLst>
              </p:cNvPr>
              <p:cNvSpPr/>
              <p:nvPr/>
            </p:nvSpPr>
            <p:spPr>
              <a:xfrm>
                <a:off x="15450878" y="6914611"/>
                <a:ext cx="46721" cy="233604"/>
              </a:xfrm>
              <a:custGeom>
                <a:avLst/>
                <a:gdLst>
                  <a:gd name="connsiteX0" fmla="*/ 26611 w 34116"/>
                  <a:gd name="connsiteY0" fmla="*/ 25587 h 170580"/>
                  <a:gd name="connsiteX1" fmla="*/ 26270 w 34116"/>
                  <a:gd name="connsiteY1" fmla="*/ 149769 h 170580"/>
                  <a:gd name="connsiteX2" fmla="*/ 25587 w 34116"/>
                  <a:gd name="connsiteY2" fmla="*/ 151816 h 170580"/>
                  <a:gd name="connsiteX3" fmla="*/ 25929 w 34116"/>
                  <a:gd name="connsiteY3" fmla="*/ 27634 h 170580"/>
                  <a:gd name="connsiteX4" fmla="*/ 26611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611" y="25587"/>
                    </a:moveTo>
                    <a:lnTo>
                      <a:pt x="26270" y="149769"/>
                    </a:lnTo>
                    <a:cubicBezTo>
                      <a:pt x="26270" y="150452"/>
                      <a:pt x="25929" y="151134"/>
                      <a:pt x="25587" y="151816"/>
                    </a:cubicBezTo>
                    <a:lnTo>
                      <a:pt x="25929" y="27634"/>
                    </a:lnTo>
                    <a:cubicBezTo>
                      <a:pt x="26270" y="27293"/>
                      <a:pt x="26611" y="26611"/>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40" name="Freeform: Shape 186">
                <a:extLst>
                  <a:ext uri="{FF2B5EF4-FFF2-40B4-BE49-F238E27FC236}">
                    <a16:creationId xmlns:a16="http://schemas.microsoft.com/office/drawing/2014/main" id="{42021E71-7F50-713C-7F2A-E71558B6E356}"/>
                  </a:ext>
                </a:extLst>
              </p:cNvPr>
              <p:cNvSpPr/>
              <p:nvPr/>
            </p:nvSpPr>
            <p:spPr>
              <a:xfrm>
                <a:off x="15449477" y="6917881"/>
                <a:ext cx="46721" cy="233604"/>
              </a:xfrm>
              <a:custGeom>
                <a:avLst/>
                <a:gdLst>
                  <a:gd name="connsiteX0" fmla="*/ 26952 w 34116"/>
                  <a:gd name="connsiteY0" fmla="*/ 25587 h 170580"/>
                  <a:gd name="connsiteX1" fmla="*/ 26611 w 34116"/>
                  <a:gd name="connsiteY1" fmla="*/ 149771 h 170580"/>
                  <a:gd name="connsiteX2" fmla="*/ 25587 w 34116"/>
                  <a:gd name="connsiteY2" fmla="*/ 152159 h 170580"/>
                  <a:gd name="connsiteX3" fmla="*/ 25929 w 34116"/>
                  <a:gd name="connsiteY3" fmla="*/ 27976 h 170580"/>
                  <a:gd name="connsiteX4" fmla="*/ 26952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952" y="25587"/>
                    </a:moveTo>
                    <a:lnTo>
                      <a:pt x="26611" y="149771"/>
                    </a:lnTo>
                    <a:cubicBezTo>
                      <a:pt x="26270" y="150452"/>
                      <a:pt x="25929" y="151135"/>
                      <a:pt x="25587" y="152159"/>
                    </a:cubicBezTo>
                    <a:lnTo>
                      <a:pt x="25929" y="27976"/>
                    </a:lnTo>
                    <a:cubicBezTo>
                      <a:pt x="26270" y="26952"/>
                      <a:pt x="26611" y="26270"/>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41" name="Freeform: Shape 187">
                <a:extLst>
                  <a:ext uri="{FF2B5EF4-FFF2-40B4-BE49-F238E27FC236}">
                    <a16:creationId xmlns:a16="http://schemas.microsoft.com/office/drawing/2014/main" id="{0E4D8C4E-D2AA-A256-C283-734A34676745}"/>
                  </a:ext>
                </a:extLst>
              </p:cNvPr>
              <p:cNvSpPr/>
              <p:nvPr/>
            </p:nvSpPr>
            <p:spPr>
              <a:xfrm>
                <a:off x="15447141" y="6920686"/>
                <a:ext cx="46721" cy="233604"/>
              </a:xfrm>
              <a:custGeom>
                <a:avLst/>
                <a:gdLst>
                  <a:gd name="connsiteX0" fmla="*/ 27634 w 34116"/>
                  <a:gd name="connsiteY0" fmla="*/ 25587 h 170580"/>
                  <a:gd name="connsiteX1" fmla="*/ 27293 w 34116"/>
                  <a:gd name="connsiteY1" fmla="*/ 149769 h 170580"/>
                  <a:gd name="connsiteX2" fmla="*/ 25587 w 34116"/>
                  <a:gd name="connsiteY2" fmla="*/ 152158 h 170580"/>
                  <a:gd name="connsiteX3" fmla="*/ 25929 w 34116"/>
                  <a:gd name="connsiteY3" fmla="*/ 27974 h 170580"/>
                  <a:gd name="connsiteX4" fmla="*/ 2763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7634" y="25587"/>
                    </a:moveTo>
                    <a:lnTo>
                      <a:pt x="27293" y="149769"/>
                    </a:lnTo>
                    <a:cubicBezTo>
                      <a:pt x="26952" y="150451"/>
                      <a:pt x="26269" y="151475"/>
                      <a:pt x="25587" y="152158"/>
                    </a:cubicBezTo>
                    <a:lnTo>
                      <a:pt x="25929" y="27974"/>
                    </a:lnTo>
                    <a:cubicBezTo>
                      <a:pt x="26611" y="27293"/>
                      <a:pt x="27293" y="26611"/>
                      <a:pt x="2763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42" name="Freeform: Shape 188">
                <a:extLst>
                  <a:ext uri="{FF2B5EF4-FFF2-40B4-BE49-F238E27FC236}">
                    <a16:creationId xmlns:a16="http://schemas.microsoft.com/office/drawing/2014/main" id="{9C36E659-C862-BD2C-1616-76341B72FD0E}"/>
                  </a:ext>
                </a:extLst>
              </p:cNvPr>
              <p:cNvSpPr/>
              <p:nvPr/>
            </p:nvSpPr>
            <p:spPr>
              <a:xfrm>
                <a:off x="15443871" y="6923956"/>
                <a:ext cx="46721" cy="233604"/>
              </a:xfrm>
              <a:custGeom>
                <a:avLst/>
                <a:gdLst>
                  <a:gd name="connsiteX0" fmla="*/ 28317 w 34116"/>
                  <a:gd name="connsiteY0" fmla="*/ 25587 h 170580"/>
                  <a:gd name="connsiteX1" fmla="*/ 27976 w 34116"/>
                  <a:gd name="connsiteY1" fmla="*/ 149771 h 170580"/>
                  <a:gd name="connsiteX2" fmla="*/ 25587 w 34116"/>
                  <a:gd name="connsiteY2" fmla="*/ 152499 h 170580"/>
                  <a:gd name="connsiteX3" fmla="*/ 25929 w 34116"/>
                  <a:gd name="connsiteY3" fmla="*/ 28317 h 170580"/>
                  <a:gd name="connsiteX4" fmla="*/ 28317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8317" y="25587"/>
                    </a:moveTo>
                    <a:lnTo>
                      <a:pt x="27976" y="149771"/>
                    </a:lnTo>
                    <a:cubicBezTo>
                      <a:pt x="27294" y="150794"/>
                      <a:pt x="26611" y="151476"/>
                      <a:pt x="25587" y="152499"/>
                    </a:cubicBezTo>
                    <a:lnTo>
                      <a:pt x="25929" y="28317"/>
                    </a:lnTo>
                    <a:cubicBezTo>
                      <a:pt x="26952" y="27634"/>
                      <a:pt x="27634" y="26611"/>
                      <a:pt x="2831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43" name="Freeform: Shape 189">
                <a:extLst>
                  <a:ext uri="{FF2B5EF4-FFF2-40B4-BE49-F238E27FC236}">
                    <a16:creationId xmlns:a16="http://schemas.microsoft.com/office/drawing/2014/main" id="{D179BD9B-232B-CDA9-DB41-580DA78F41C5}"/>
                  </a:ext>
                </a:extLst>
              </p:cNvPr>
              <p:cNvSpPr/>
              <p:nvPr/>
            </p:nvSpPr>
            <p:spPr>
              <a:xfrm>
                <a:off x="15436863" y="6927693"/>
                <a:ext cx="46721" cy="233604"/>
              </a:xfrm>
              <a:custGeom>
                <a:avLst/>
                <a:gdLst>
                  <a:gd name="connsiteX0" fmla="*/ 31046 w 34116"/>
                  <a:gd name="connsiteY0" fmla="*/ 25587 h 170580"/>
                  <a:gd name="connsiteX1" fmla="*/ 30704 w 34116"/>
                  <a:gd name="connsiteY1" fmla="*/ 149769 h 170580"/>
                  <a:gd name="connsiteX2" fmla="*/ 25587 w 34116"/>
                  <a:gd name="connsiteY2" fmla="*/ 153523 h 170580"/>
                  <a:gd name="connsiteX3" fmla="*/ 25929 w 34116"/>
                  <a:gd name="connsiteY3" fmla="*/ 29339 h 170580"/>
                  <a:gd name="connsiteX4" fmla="*/ 31046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1046" y="25587"/>
                    </a:moveTo>
                    <a:lnTo>
                      <a:pt x="30704" y="149769"/>
                    </a:lnTo>
                    <a:cubicBezTo>
                      <a:pt x="29339" y="151134"/>
                      <a:pt x="27634" y="152499"/>
                      <a:pt x="25587" y="153523"/>
                    </a:cubicBezTo>
                    <a:lnTo>
                      <a:pt x="25929" y="29339"/>
                    </a:lnTo>
                    <a:cubicBezTo>
                      <a:pt x="27976" y="28316"/>
                      <a:pt x="29681" y="26951"/>
                      <a:pt x="3104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44" name="Freeform: Shape 190">
                <a:extLst>
                  <a:ext uri="{FF2B5EF4-FFF2-40B4-BE49-F238E27FC236}">
                    <a16:creationId xmlns:a16="http://schemas.microsoft.com/office/drawing/2014/main" id="{EA245DD0-88BE-D4C2-23E8-785D7397180D}"/>
                  </a:ext>
                </a:extLst>
              </p:cNvPr>
              <p:cNvSpPr/>
              <p:nvPr/>
            </p:nvSpPr>
            <p:spPr>
              <a:xfrm>
                <a:off x="15424715" y="6932833"/>
                <a:ext cx="46721" cy="233604"/>
              </a:xfrm>
              <a:custGeom>
                <a:avLst/>
                <a:gdLst>
                  <a:gd name="connsiteX0" fmla="*/ 35140 w 34116"/>
                  <a:gd name="connsiteY0" fmla="*/ 25587 h 170580"/>
                  <a:gd name="connsiteX1" fmla="*/ 34799 w 34116"/>
                  <a:gd name="connsiteY1" fmla="*/ 149771 h 170580"/>
                  <a:gd name="connsiteX2" fmla="*/ 25587 w 34116"/>
                  <a:gd name="connsiteY2" fmla="*/ 153864 h 170580"/>
                  <a:gd name="connsiteX3" fmla="*/ 25929 w 34116"/>
                  <a:gd name="connsiteY3" fmla="*/ 29681 h 170580"/>
                  <a:gd name="connsiteX4" fmla="*/ 35140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5140" y="25587"/>
                    </a:moveTo>
                    <a:lnTo>
                      <a:pt x="34799" y="149771"/>
                    </a:lnTo>
                    <a:cubicBezTo>
                      <a:pt x="32069" y="151476"/>
                      <a:pt x="28999" y="152841"/>
                      <a:pt x="25587" y="153864"/>
                    </a:cubicBezTo>
                    <a:lnTo>
                      <a:pt x="25929" y="29681"/>
                    </a:lnTo>
                    <a:cubicBezTo>
                      <a:pt x="29340" y="28657"/>
                      <a:pt x="32411" y="27294"/>
                      <a:pt x="35140"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45" name="Freeform: Shape 191">
                <a:extLst>
                  <a:ext uri="{FF2B5EF4-FFF2-40B4-BE49-F238E27FC236}">
                    <a16:creationId xmlns:a16="http://schemas.microsoft.com/office/drawing/2014/main" id="{F66C40E9-1D86-F134-A890-756930619B99}"/>
                  </a:ext>
                </a:extLst>
              </p:cNvPr>
              <p:cNvSpPr/>
              <p:nvPr/>
            </p:nvSpPr>
            <p:spPr>
              <a:xfrm>
                <a:off x="15414437" y="6938440"/>
                <a:ext cx="46721" cy="233604"/>
              </a:xfrm>
              <a:custGeom>
                <a:avLst/>
                <a:gdLst>
                  <a:gd name="connsiteX0" fmla="*/ 33434 w 34116"/>
                  <a:gd name="connsiteY0" fmla="*/ 25587 h 170580"/>
                  <a:gd name="connsiteX1" fmla="*/ 33093 w 34116"/>
                  <a:gd name="connsiteY1" fmla="*/ 149771 h 170580"/>
                  <a:gd name="connsiteX2" fmla="*/ 25587 w 34116"/>
                  <a:gd name="connsiteY2" fmla="*/ 151476 h 170580"/>
                  <a:gd name="connsiteX3" fmla="*/ 25929 w 34116"/>
                  <a:gd name="connsiteY3" fmla="*/ 27294 h 170580"/>
                  <a:gd name="connsiteX4" fmla="*/ 3343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3434" y="25587"/>
                    </a:moveTo>
                    <a:lnTo>
                      <a:pt x="33093" y="149771"/>
                    </a:lnTo>
                    <a:cubicBezTo>
                      <a:pt x="30704" y="150452"/>
                      <a:pt x="28317" y="151135"/>
                      <a:pt x="25587" y="151476"/>
                    </a:cubicBezTo>
                    <a:lnTo>
                      <a:pt x="25929" y="27294"/>
                    </a:lnTo>
                    <a:cubicBezTo>
                      <a:pt x="28657" y="26952"/>
                      <a:pt x="31046" y="26270"/>
                      <a:pt x="3343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46" name="Freeform: Shape 192">
                <a:extLst>
                  <a:ext uri="{FF2B5EF4-FFF2-40B4-BE49-F238E27FC236}">
                    <a16:creationId xmlns:a16="http://schemas.microsoft.com/office/drawing/2014/main" id="{FFCD9D69-2F4C-0CDD-0AD9-5A8B9709384C}"/>
                  </a:ext>
                </a:extLst>
              </p:cNvPr>
              <p:cNvSpPr/>
              <p:nvPr/>
            </p:nvSpPr>
            <p:spPr>
              <a:xfrm>
                <a:off x="15407427" y="6940776"/>
                <a:ext cx="46721" cy="233604"/>
              </a:xfrm>
              <a:custGeom>
                <a:avLst/>
                <a:gdLst>
                  <a:gd name="connsiteX0" fmla="*/ 31046 w 34116"/>
                  <a:gd name="connsiteY0" fmla="*/ 25587 h 170580"/>
                  <a:gd name="connsiteX1" fmla="*/ 30704 w 34116"/>
                  <a:gd name="connsiteY1" fmla="*/ 149769 h 170580"/>
                  <a:gd name="connsiteX2" fmla="*/ 25587 w 34116"/>
                  <a:gd name="connsiteY2" fmla="*/ 150452 h 170580"/>
                  <a:gd name="connsiteX3" fmla="*/ 25929 w 34116"/>
                  <a:gd name="connsiteY3" fmla="*/ 26269 h 170580"/>
                  <a:gd name="connsiteX4" fmla="*/ 31046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1046" y="25587"/>
                    </a:moveTo>
                    <a:lnTo>
                      <a:pt x="30704" y="149769"/>
                    </a:lnTo>
                    <a:cubicBezTo>
                      <a:pt x="28999" y="150111"/>
                      <a:pt x="27293" y="150452"/>
                      <a:pt x="25587" y="150452"/>
                    </a:cubicBezTo>
                    <a:lnTo>
                      <a:pt x="25929" y="26269"/>
                    </a:lnTo>
                    <a:cubicBezTo>
                      <a:pt x="27634" y="26269"/>
                      <a:pt x="29340" y="25928"/>
                      <a:pt x="3104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47" name="Freeform: Shape 193">
                <a:extLst>
                  <a:ext uri="{FF2B5EF4-FFF2-40B4-BE49-F238E27FC236}">
                    <a16:creationId xmlns:a16="http://schemas.microsoft.com/office/drawing/2014/main" id="{12ABE476-92F8-93C2-41BD-0652391787CC}"/>
                  </a:ext>
                </a:extLst>
              </p:cNvPr>
              <p:cNvSpPr/>
              <p:nvPr/>
            </p:nvSpPr>
            <p:spPr>
              <a:xfrm>
                <a:off x="15401354" y="6941709"/>
                <a:ext cx="46721" cy="233604"/>
              </a:xfrm>
              <a:custGeom>
                <a:avLst/>
                <a:gdLst>
                  <a:gd name="connsiteX0" fmla="*/ 30364 w 34116"/>
                  <a:gd name="connsiteY0" fmla="*/ 25587 h 170580"/>
                  <a:gd name="connsiteX1" fmla="*/ 30022 w 34116"/>
                  <a:gd name="connsiteY1" fmla="*/ 149771 h 170580"/>
                  <a:gd name="connsiteX2" fmla="*/ 25587 w 34116"/>
                  <a:gd name="connsiteY2" fmla="*/ 150111 h 170580"/>
                  <a:gd name="connsiteX3" fmla="*/ 25929 w 34116"/>
                  <a:gd name="connsiteY3" fmla="*/ 25929 h 170580"/>
                  <a:gd name="connsiteX4" fmla="*/ 3036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364" y="25587"/>
                    </a:moveTo>
                    <a:lnTo>
                      <a:pt x="30022" y="149771"/>
                    </a:lnTo>
                    <a:cubicBezTo>
                      <a:pt x="28657" y="149771"/>
                      <a:pt x="27294" y="150111"/>
                      <a:pt x="25587" y="150111"/>
                    </a:cubicBezTo>
                    <a:lnTo>
                      <a:pt x="25929" y="25929"/>
                    </a:lnTo>
                    <a:cubicBezTo>
                      <a:pt x="27634" y="25929"/>
                      <a:pt x="28999" y="25929"/>
                      <a:pt x="3036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48" name="Freeform: Shape 194">
                <a:extLst>
                  <a:ext uri="{FF2B5EF4-FFF2-40B4-BE49-F238E27FC236}">
                    <a16:creationId xmlns:a16="http://schemas.microsoft.com/office/drawing/2014/main" id="{C1C0601E-085A-9713-E47C-4EA058AA19EB}"/>
                  </a:ext>
                </a:extLst>
              </p:cNvPr>
              <p:cNvSpPr/>
              <p:nvPr/>
            </p:nvSpPr>
            <p:spPr>
              <a:xfrm>
                <a:off x="15398550" y="6942177"/>
                <a:ext cx="46721" cy="233604"/>
              </a:xfrm>
              <a:custGeom>
                <a:avLst/>
                <a:gdLst>
                  <a:gd name="connsiteX0" fmla="*/ 27976 w 34116"/>
                  <a:gd name="connsiteY0" fmla="*/ 25587 h 170580"/>
                  <a:gd name="connsiteX1" fmla="*/ 27634 w 34116"/>
                  <a:gd name="connsiteY1" fmla="*/ 149769 h 170580"/>
                  <a:gd name="connsiteX2" fmla="*/ 25587 w 34116"/>
                  <a:gd name="connsiteY2" fmla="*/ 149769 h 170580"/>
                  <a:gd name="connsiteX3" fmla="*/ 25929 w 34116"/>
                  <a:gd name="connsiteY3" fmla="*/ 25587 h 170580"/>
                  <a:gd name="connsiteX4" fmla="*/ 27976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7976" y="25587"/>
                    </a:moveTo>
                    <a:lnTo>
                      <a:pt x="27634" y="149769"/>
                    </a:lnTo>
                    <a:cubicBezTo>
                      <a:pt x="26952" y="149769"/>
                      <a:pt x="26270" y="149769"/>
                      <a:pt x="25587" y="149769"/>
                    </a:cubicBezTo>
                    <a:lnTo>
                      <a:pt x="25929" y="25587"/>
                    </a:lnTo>
                    <a:cubicBezTo>
                      <a:pt x="26952" y="25587"/>
                      <a:pt x="27294" y="25587"/>
                      <a:pt x="2797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49" name="Freeform: Shape 195">
                <a:extLst>
                  <a:ext uri="{FF2B5EF4-FFF2-40B4-BE49-F238E27FC236}">
                    <a16:creationId xmlns:a16="http://schemas.microsoft.com/office/drawing/2014/main" id="{9800586A-EDDF-1EC8-7A3B-3C29CF61F16B}"/>
                  </a:ext>
                </a:extLst>
              </p:cNvPr>
              <p:cNvSpPr/>
              <p:nvPr/>
            </p:nvSpPr>
            <p:spPr>
              <a:xfrm>
                <a:off x="15177095" y="6942177"/>
                <a:ext cx="280325" cy="233604"/>
              </a:xfrm>
              <a:custGeom>
                <a:avLst/>
                <a:gdLst>
                  <a:gd name="connsiteX0" fmla="*/ 187980 w 204697"/>
                  <a:gd name="connsiteY0" fmla="*/ 25587 h 170580"/>
                  <a:gd name="connsiteX1" fmla="*/ 187639 w 204697"/>
                  <a:gd name="connsiteY1" fmla="*/ 150111 h 170580"/>
                  <a:gd name="connsiteX2" fmla="*/ 25587 w 204697"/>
                  <a:gd name="connsiteY2" fmla="*/ 150111 h 170580"/>
                  <a:gd name="connsiteX3" fmla="*/ 25929 w 204697"/>
                  <a:gd name="connsiteY3" fmla="*/ 25587 h 170580"/>
                </a:gdLst>
                <a:ahLst/>
                <a:cxnLst>
                  <a:cxn ang="0">
                    <a:pos x="connsiteX0" y="connsiteY0"/>
                  </a:cxn>
                  <a:cxn ang="0">
                    <a:pos x="connsiteX1" y="connsiteY1"/>
                  </a:cxn>
                  <a:cxn ang="0">
                    <a:pos x="connsiteX2" y="connsiteY2"/>
                  </a:cxn>
                  <a:cxn ang="0">
                    <a:pos x="connsiteX3" y="connsiteY3"/>
                  </a:cxn>
                </a:cxnLst>
                <a:rect l="l" t="t" r="r" b="b"/>
                <a:pathLst>
                  <a:path w="204697" h="170580">
                    <a:moveTo>
                      <a:pt x="187980" y="25587"/>
                    </a:moveTo>
                    <a:lnTo>
                      <a:pt x="187639" y="150111"/>
                    </a:lnTo>
                    <a:lnTo>
                      <a:pt x="25587" y="150111"/>
                    </a:lnTo>
                    <a:lnTo>
                      <a:pt x="25929"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50" name="Freeform: Shape 196">
                <a:extLst>
                  <a:ext uri="{FF2B5EF4-FFF2-40B4-BE49-F238E27FC236}">
                    <a16:creationId xmlns:a16="http://schemas.microsoft.com/office/drawing/2014/main" id="{7C09419C-8952-C488-D9F4-C888A72D9708}"/>
                  </a:ext>
                </a:extLst>
              </p:cNvPr>
              <p:cNvSpPr/>
              <p:nvPr/>
            </p:nvSpPr>
            <p:spPr>
              <a:xfrm>
                <a:off x="13666145" y="6942177"/>
                <a:ext cx="280325" cy="233604"/>
              </a:xfrm>
              <a:custGeom>
                <a:avLst/>
                <a:gdLst>
                  <a:gd name="connsiteX0" fmla="*/ 187979 w 204697"/>
                  <a:gd name="connsiteY0" fmla="*/ 25587 h 170580"/>
                  <a:gd name="connsiteX1" fmla="*/ 187639 w 204697"/>
                  <a:gd name="connsiteY1" fmla="*/ 149769 h 170580"/>
                  <a:gd name="connsiteX2" fmla="*/ 25587 w 204697"/>
                  <a:gd name="connsiteY2" fmla="*/ 149769 h 170580"/>
                  <a:gd name="connsiteX3" fmla="*/ 25928 w 204697"/>
                  <a:gd name="connsiteY3" fmla="*/ 25587 h 170580"/>
                </a:gdLst>
                <a:ahLst/>
                <a:cxnLst>
                  <a:cxn ang="0">
                    <a:pos x="connsiteX0" y="connsiteY0"/>
                  </a:cxn>
                  <a:cxn ang="0">
                    <a:pos x="connsiteX1" y="connsiteY1"/>
                  </a:cxn>
                  <a:cxn ang="0">
                    <a:pos x="connsiteX2" y="connsiteY2"/>
                  </a:cxn>
                  <a:cxn ang="0">
                    <a:pos x="connsiteX3" y="connsiteY3"/>
                  </a:cxn>
                </a:cxnLst>
                <a:rect l="l" t="t" r="r" b="b"/>
                <a:pathLst>
                  <a:path w="204697" h="170580">
                    <a:moveTo>
                      <a:pt x="187979" y="25587"/>
                    </a:moveTo>
                    <a:lnTo>
                      <a:pt x="187639" y="149769"/>
                    </a:lnTo>
                    <a:lnTo>
                      <a:pt x="25587" y="149769"/>
                    </a:lnTo>
                    <a:lnTo>
                      <a:pt x="25928"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51" name="Freeform: Shape 197">
                <a:extLst>
                  <a:ext uri="{FF2B5EF4-FFF2-40B4-BE49-F238E27FC236}">
                    <a16:creationId xmlns:a16="http://schemas.microsoft.com/office/drawing/2014/main" id="{042CC6E9-21C1-802D-AFEC-342E37A5CDE4}"/>
                  </a:ext>
                </a:extLst>
              </p:cNvPr>
              <p:cNvSpPr/>
              <p:nvPr/>
            </p:nvSpPr>
            <p:spPr>
              <a:xfrm>
                <a:off x="13663342" y="6942177"/>
                <a:ext cx="46721" cy="233604"/>
              </a:xfrm>
              <a:custGeom>
                <a:avLst/>
                <a:gdLst>
                  <a:gd name="connsiteX0" fmla="*/ 27974 w 34116"/>
                  <a:gd name="connsiteY0" fmla="*/ 25587 h 170580"/>
                  <a:gd name="connsiteX1" fmla="*/ 27634 w 34116"/>
                  <a:gd name="connsiteY1" fmla="*/ 149769 h 170580"/>
                  <a:gd name="connsiteX2" fmla="*/ 25587 w 34116"/>
                  <a:gd name="connsiteY2" fmla="*/ 149769 h 170580"/>
                  <a:gd name="connsiteX3" fmla="*/ 25928 w 34116"/>
                  <a:gd name="connsiteY3" fmla="*/ 25587 h 170580"/>
                  <a:gd name="connsiteX4" fmla="*/ 2797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7974" y="25587"/>
                    </a:moveTo>
                    <a:lnTo>
                      <a:pt x="27634" y="149769"/>
                    </a:lnTo>
                    <a:cubicBezTo>
                      <a:pt x="26951" y="149769"/>
                      <a:pt x="26269" y="149769"/>
                      <a:pt x="25587" y="149769"/>
                    </a:cubicBezTo>
                    <a:lnTo>
                      <a:pt x="25928" y="25587"/>
                    </a:lnTo>
                    <a:cubicBezTo>
                      <a:pt x="26611" y="25587"/>
                      <a:pt x="27293" y="25587"/>
                      <a:pt x="2797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52" name="Freeform: Shape 198">
                <a:extLst>
                  <a:ext uri="{FF2B5EF4-FFF2-40B4-BE49-F238E27FC236}">
                    <a16:creationId xmlns:a16="http://schemas.microsoft.com/office/drawing/2014/main" id="{F4CAAC94-91FE-C5E9-036A-C9E90FFB5457}"/>
                  </a:ext>
                </a:extLst>
              </p:cNvPr>
              <p:cNvSpPr/>
              <p:nvPr/>
            </p:nvSpPr>
            <p:spPr>
              <a:xfrm>
                <a:off x="13658202" y="6941709"/>
                <a:ext cx="46721" cy="233604"/>
              </a:xfrm>
              <a:custGeom>
                <a:avLst/>
                <a:gdLst>
                  <a:gd name="connsiteX0" fmla="*/ 29681 w 34116"/>
                  <a:gd name="connsiteY0" fmla="*/ 25929 h 170580"/>
                  <a:gd name="connsiteX1" fmla="*/ 29340 w 34116"/>
                  <a:gd name="connsiteY1" fmla="*/ 150111 h 170580"/>
                  <a:gd name="connsiteX2" fmla="*/ 25587 w 34116"/>
                  <a:gd name="connsiteY2" fmla="*/ 149771 h 170580"/>
                  <a:gd name="connsiteX3" fmla="*/ 25929 w 34116"/>
                  <a:gd name="connsiteY3" fmla="*/ 25587 h 170580"/>
                  <a:gd name="connsiteX4" fmla="*/ 29681 w 34116"/>
                  <a:gd name="connsiteY4" fmla="*/ 25929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5929"/>
                    </a:moveTo>
                    <a:lnTo>
                      <a:pt x="29340" y="150111"/>
                    </a:lnTo>
                    <a:cubicBezTo>
                      <a:pt x="27976" y="150111"/>
                      <a:pt x="26952" y="150111"/>
                      <a:pt x="25587" y="149771"/>
                    </a:cubicBezTo>
                    <a:lnTo>
                      <a:pt x="25929" y="25587"/>
                    </a:lnTo>
                    <a:cubicBezTo>
                      <a:pt x="27294" y="25929"/>
                      <a:pt x="28657" y="25929"/>
                      <a:pt x="29681"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53" name="Freeform: Shape 199">
                <a:extLst>
                  <a:ext uri="{FF2B5EF4-FFF2-40B4-BE49-F238E27FC236}">
                    <a16:creationId xmlns:a16="http://schemas.microsoft.com/office/drawing/2014/main" id="{4B0CDFC4-C3B3-ACCC-73A8-7C879D96A337}"/>
                  </a:ext>
                </a:extLst>
              </p:cNvPr>
              <p:cNvSpPr/>
              <p:nvPr/>
            </p:nvSpPr>
            <p:spPr>
              <a:xfrm>
                <a:off x="13653063" y="6941241"/>
                <a:ext cx="46721" cy="233604"/>
              </a:xfrm>
              <a:custGeom>
                <a:avLst/>
                <a:gdLst>
                  <a:gd name="connsiteX0" fmla="*/ 29681 w 34116"/>
                  <a:gd name="connsiteY0" fmla="*/ 25929 h 170580"/>
                  <a:gd name="connsiteX1" fmla="*/ 29339 w 34116"/>
                  <a:gd name="connsiteY1" fmla="*/ 150112 h 170580"/>
                  <a:gd name="connsiteX2" fmla="*/ 25587 w 34116"/>
                  <a:gd name="connsiteY2" fmla="*/ 149771 h 170580"/>
                  <a:gd name="connsiteX3" fmla="*/ 25928 w 34116"/>
                  <a:gd name="connsiteY3" fmla="*/ 25587 h 170580"/>
                  <a:gd name="connsiteX4" fmla="*/ 29681 w 34116"/>
                  <a:gd name="connsiteY4" fmla="*/ 25929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5929"/>
                    </a:moveTo>
                    <a:lnTo>
                      <a:pt x="29339" y="150112"/>
                    </a:lnTo>
                    <a:cubicBezTo>
                      <a:pt x="27974" y="150112"/>
                      <a:pt x="26951" y="149771"/>
                      <a:pt x="25587" y="149771"/>
                    </a:cubicBezTo>
                    <a:lnTo>
                      <a:pt x="25928" y="25587"/>
                    </a:lnTo>
                    <a:cubicBezTo>
                      <a:pt x="27293" y="25929"/>
                      <a:pt x="28657" y="25929"/>
                      <a:pt x="29681"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54" name="Freeform: Shape 200">
                <a:extLst>
                  <a:ext uri="{FF2B5EF4-FFF2-40B4-BE49-F238E27FC236}">
                    <a16:creationId xmlns:a16="http://schemas.microsoft.com/office/drawing/2014/main" id="{A56542DA-0F6D-15B6-7B3A-41CD10483AA9}"/>
                  </a:ext>
                </a:extLst>
              </p:cNvPr>
              <p:cNvSpPr/>
              <p:nvPr/>
            </p:nvSpPr>
            <p:spPr>
              <a:xfrm>
                <a:off x="13647923" y="6940307"/>
                <a:ext cx="46721" cy="233604"/>
              </a:xfrm>
              <a:custGeom>
                <a:avLst/>
                <a:gdLst>
                  <a:gd name="connsiteX0" fmla="*/ 29681 w 34116"/>
                  <a:gd name="connsiteY0" fmla="*/ 26269 h 170580"/>
                  <a:gd name="connsiteX1" fmla="*/ 29340 w 34116"/>
                  <a:gd name="connsiteY1" fmla="*/ 150452 h 170580"/>
                  <a:gd name="connsiteX2" fmla="*/ 25587 w 34116"/>
                  <a:gd name="connsiteY2" fmla="*/ 149771 h 170580"/>
                  <a:gd name="connsiteX3" fmla="*/ 25929 w 34116"/>
                  <a:gd name="connsiteY3" fmla="*/ 25587 h 170580"/>
                  <a:gd name="connsiteX4" fmla="*/ 29681 w 34116"/>
                  <a:gd name="connsiteY4" fmla="*/ 26269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6269"/>
                    </a:moveTo>
                    <a:lnTo>
                      <a:pt x="29340" y="150452"/>
                    </a:lnTo>
                    <a:cubicBezTo>
                      <a:pt x="27976" y="150111"/>
                      <a:pt x="26952" y="150111"/>
                      <a:pt x="25587" y="149771"/>
                    </a:cubicBezTo>
                    <a:lnTo>
                      <a:pt x="25929" y="25587"/>
                    </a:lnTo>
                    <a:cubicBezTo>
                      <a:pt x="27294" y="25929"/>
                      <a:pt x="28657" y="26269"/>
                      <a:pt x="29681" y="2626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55" name="Freeform: Shape 201">
                <a:extLst>
                  <a:ext uri="{FF2B5EF4-FFF2-40B4-BE49-F238E27FC236}">
                    <a16:creationId xmlns:a16="http://schemas.microsoft.com/office/drawing/2014/main" id="{D8C169B0-E149-A016-5B59-1FC086EC2C34}"/>
                  </a:ext>
                </a:extLst>
              </p:cNvPr>
              <p:cNvSpPr/>
              <p:nvPr/>
            </p:nvSpPr>
            <p:spPr>
              <a:xfrm>
                <a:off x="13642316" y="6938906"/>
                <a:ext cx="46721" cy="233604"/>
              </a:xfrm>
              <a:custGeom>
                <a:avLst/>
                <a:gdLst>
                  <a:gd name="connsiteX0" fmla="*/ 30022 w 34116"/>
                  <a:gd name="connsiteY0" fmla="*/ 26611 h 170580"/>
                  <a:gd name="connsiteX1" fmla="*/ 29681 w 34116"/>
                  <a:gd name="connsiteY1" fmla="*/ 150794 h 170580"/>
                  <a:gd name="connsiteX2" fmla="*/ 25587 w 34116"/>
                  <a:gd name="connsiteY2" fmla="*/ 149771 h 170580"/>
                  <a:gd name="connsiteX3" fmla="*/ 25929 w 34116"/>
                  <a:gd name="connsiteY3" fmla="*/ 25587 h 170580"/>
                  <a:gd name="connsiteX4" fmla="*/ 30022 w 34116"/>
                  <a:gd name="connsiteY4" fmla="*/ 26611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022" y="26611"/>
                    </a:moveTo>
                    <a:lnTo>
                      <a:pt x="29681" y="150794"/>
                    </a:lnTo>
                    <a:cubicBezTo>
                      <a:pt x="28316" y="150452"/>
                      <a:pt x="26952" y="150111"/>
                      <a:pt x="25587" y="149771"/>
                    </a:cubicBezTo>
                    <a:lnTo>
                      <a:pt x="25929" y="25587"/>
                    </a:lnTo>
                    <a:cubicBezTo>
                      <a:pt x="27293" y="25929"/>
                      <a:pt x="28657" y="26269"/>
                      <a:pt x="30022" y="266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56" name="Freeform: Shape 202">
                <a:extLst>
                  <a:ext uri="{FF2B5EF4-FFF2-40B4-BE49-F238E27FC236}">
                    <a16:creationId xmlns:a16="http://schemas.microsoft.com/office/drawing/2014/main" id="{8DE0A8BD-C8CF-A044-9C23-E9CF5C2C7960}"/>
                  </a:ext>
                </a:extLst>
              </p:cNvPr>
              <p:cNvSpPr/>
              <p:nvPr/>
            </p:nvSpPr>
            <p:spPr>
              <a:xfrm>
                <a:off x="13636243" y="6936571"/>
                <a:ext cx="46721" cy="233604"/>
              </a:xfrm>
              <a:custGeom>
                <a:avLst/>
                <a:gdLst>
                  <a:gd name="connsiteX0" fmla="*/ 30704 w 34116"/>
                  <a:gd name="connsiteY0" fmla="*/ 27293 h 170580"/>
                  <a:gd name="connsiteX1" fmla="*/ 30364 w 34116"/>
                  <a:gd name="connsiteY1" fmla="*/ 151476 h 170580"/>
                  <a:gd name="connsiteX2" fmla="*/ 25587 w 34116"/>
                  <a:gd name="connsiteY2" fmla="*/ 149769 h 170580"/>
                  <a:gd name="connsiteX3" fmla="*/ 25929 w 34116"/>
                  <a:gd name="connsiteY3" fmla="*/ 25587 h 170580"/>
                  <a:gd name="connsiteX4" fmla="*/ 30704 w 34116"/>
                  <a:gd name="connsiteY4" fmla="*/ 27293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704" y="27293"/>
                    </a:moveTo>
                    <a:lnTo>
                      <a:pt x="30364" y="151476"/>
                    </a:lnTo>
                    <a:cubicBezTo>
                      <a:pt x="28657" y="151134"/>
                      <a:pt x="27294" y="150452"/>
                      <a:pt x="25587" y="149769"/>
                    </a:cubicBezTo>
                    <a:lnTo>
                      <a:pt x="25929" y="25587"/>
                    </a:lnTo>
                    <a:cubicBezTo>
                      <a:pt x="27294" y="26269"/>
                      <a:pt x="28999" y="26951"/>
                      <a:pt x="30704" y="27293"/>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57" name="Freeform: Shape 203">
                <a:extLst>
                  <a:ext uri="{FF2B5EF4-FFF2-40B4-BE49-F238E27FC236}">
                    <a16:creationId xmlns:a16="http://schemas.microsoft.com/office/drawing/2014/main" id="{2C8915DE-A689-5C65-AD9C-479520908A0B}"/>
                  </a:ext>
                </a:extLst>
              </p:cNvPr>
              <p:cNvSpPr/>
              <p:nvPr/>
            </p:nvSpPr>
            <p:spPr>
              <a:xfrm>
                <a:off x="13613325" y="6911341"/>
                <a:ext cx="93441" cy="233604"/>
              </a:xfrm>
              <a:custGeom>
                <a:avLst/>
                <a:gdLst>
                  <a:gd name="connsiteX0" fmla="*/ 42664 w 68232"/>
                  <a:gd name="connsiteY0" fmla="*/ 44351 h 170580"/>
                  <a:gd name="connsiteX1" fmla="*/ 42322 w 68232"/>
                  <a:gd name="connsiteY1" fmla="*/ 168534 h 170580"/>
                  <a:gd name="connsiteX2" fmla="*/ 36863 w 68232"/>
                  <a:gd name="connsiteY2" fmla="*/ 165804 h 170580"/>
                  <a:gd name="connsiteX3" fmla="*/ 25606 w 68232"/>
                  <a:gd name="connsiteY3" fmla="*/ 149769 h 170580"/>
                  <a:gd name="connsiteX4" fmla="*/ 25947 w 68232"/>
                  <a:gd name="connsiteY4" fmla="*/ 25587 h 170580"/>
                  <a:gd name="connsiteX5" fmla="*/ 37205 w 68232"/>
                  <a:gd name="connsiteY5" fmla="*/ 41622 h 170580"/>
                  <a:gd name="connsiteX6" fmla="*/ 42664 w 68232"/>
                  <a:gd name="connsiteY6" fmla="*/ 44351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232" h="170580">
                    <a:moveTo>
                      <a:pt x="42664" y="44351"/>
                    </a:moveTo>
                    <a:lnTo>
                      <a:pt x="42322" y="168534"/>
                    </a:lnTo>
                    <a:cubicBezTo>
                      <a:pt x="40275" y="167852"/>
                      <a:pt x="38570" y="166828"/>
                      <a:pt x="36863" y="165804"/>
                    </a:cubicBezTo>
                    <a:cubicBezTo>
                      <a:pt x="29699" y="161710"/>
                      <a:pt x="25264" y="155911"/>
                      <a:pt x="25606" y="149769"/>
                    </a:cubicBezTo>
                    <a:lnTo>
                      <a:pt x="25947" y="25587"/>
                    </a:lnTo>
                    <a:cubicBezTo>
                      <a:pt x="25947" y="31728"/>
                      <a:pt x="30381" y="37528"/>
                      <a:pt x="37205" y="41622"/>
                    </a:cubicBezTo>
                    <a:cubicBezTo>
                      <a:pt x="38570" y="42645"/>
                      <a:pt x="40617" y="43327"/>
                      <a:pt x="42664" y="4435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58" name="Freeform: Shape 204">
                <a:extLst>
                  <a:ext uri="{FF2B5EF4-FFF2-40B4-BE49-F238E27FC236}">
                    <a16:creationId xmlns:a16="http://schemas.microsoft.com/office/drawing/2014/main" id="{B8A1F5FC-EA32-A506-8DB3-08EAF40FC8C1}"/>
                  </a:ext>
                </a:extLst>
              </p:cNvPr>
              <p:cNvSpPr/>
              <p:nvPr/>
            </p:nvSpPr>
            <p:spPr>
              <a:xfrm>
                <a:off x="15173823" y="6942177"/>
                <a:ext cx="46721" cy="233604"/>
              </a:xfrm>
              <a:custGeom>
                <a:avLst/>
                <a:gdLst>
                  <a:gd name="connsiteX0" fmla="*/ 28317 w 34116"/>
                  <a:gd name="connsiteY0" fmla="*/ 25587 h 170580"/>
                  <a:gd name="connsiteX1" fmla="*/ 27976 w 34116"/>
                  <a:gd name="connsiteY1" fmla="*/ 149769 h 170580"/>
                  <a:gd name="connsiteX2" fmla="*/ 25587 w 34116"/>
                  <a:gd name="connsiteY2" fmla="*/ 154205 h 170580"/>
                  <a:gd name="connsiteX3" fmla="*/ 25929 w 34116"/>
                  <a:gd name="connsiteY3" fmla="*/ 30022 h 170580"/>
                  <a:gd name="connsiteX4" fmla="*/ 28317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8317" y="25587"/>
                    </a:moveTo>
                    <a:lnTo>
                      <a:pt x="27976" y="149769"/>
                    </a:lnTo>
                    <a:cubicBezTo>
                      <a:pt x="27293" y="151134"/>
                      <a:pt x="26269" y="152840"/>
                      <a:pt x="25587" y="154205"/>
                    </a:cubicBezTo>
                    <a:lnTo>
                      <a:pt x="25929" y="30022"/>
                    </a:lnTo>
                    <a:cubicBezTo>
                      <a:pt x="26611" y="28657"/>
                      <a:pt x="27634" y="27293"/>
                      <a:pt x="2831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59" name="Freeform: Shape 205">
                <a:extLst>
                  <a:ext uri="{FF2B5EF4-FFF2-40B4-BE49-F238E27FC236}">
                    <a16:creationId xmlns:a16="http://schemas.microsoft.com/office/drawing/2014/main" id="{647C80D1-05FA-71FD-8C86-3FEBAFDF47C6}"/>
                  </a:ext>
                </a:extLst>
              </p:cNvPr>
              <p:cNvSpPr/>
              <p:nvPr/>
            </p:nvSpPr>
            <p:spPr>
              <a:xfrm>
                <a:off x="15144390" y="6948251"/>
                <a:ext cx="93441" cy="280325"/>
              </a:xfrm>
              <a:custGeom>
                <a:avLst/>
                <a:gdLst>
                  <a:gd name="connsiteX0" fmla="*/ 47422 w 68232"/>
                  <a:gd name="connsiteY0" fmla="*/ 25587 h 204697"/>
                  <a:gd name="connsiteX1" fmla="*/ 47080 w 68232"/>
                  <a:gd name="connsiteY1" fmla="*/ 149769 h 204697"/>
                  <a:gd name="connsiteX2" fmla="*/ 25587 w 68232"/>
                  <a:gd name="connsiteY2" fmla="*/ 181839 h 204697"/>
                  <a:gd name="connsiteX3" fmla="*/ 25929 w 68232"/>
                  <a:gd name="connsiteY3" fmla="*/ 57656 h 204697"/>
                  <a:gd name="connsiteX4" fmla="*/ 47422 w 68232"/>
                  <a:gd name="connsiteY4" fmla="*/ 25587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47422" y="25587"/>
                    </a:moveTo>
                    <a:lnTo>
                      <a:pt x="47080" y="149769"/>
                    </a:lnTo>
                    <a:cubicBezTo>
                      <a:pt x="40940" y="160687"/>
                      <a:pt x="33776" y="171263"/>
                      <a:pt x="25587" y="181839"/>
                    </a:cubicBezTo>
                    <a:lnTo>
                      <a:pt x="25929" y="57656"/>
                    </a:lnTo>
                    <a:cubicBezTo>
                      <a:pt x="34116" y="47421"/>
                      <a:pt x="41281" y="36504"/>
                      <a:pt x="4742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60" name="Freeform: Shape 206">
                <a:extLst>
                  <a:ext uri="{FF2B5EF4-FFF2-40B4-BE49-F238E27FC236}">
                    <a16:creationId xmlns:a16="http://schemas.microsoft.com/office/drawing/2014/main" id="{6A7B4D88-4D73-6B64-3BED-5946F652666D}"/>
                  </a:ext>
                </a:extLst>
              </p:cNvPr>
              <p:cNvSpPr/>
              <p:nvPr/>
            </p:nvSpPr>
            <p:spPr>
              <a:xfrm>
                <a:off x="15128037" y="6992634"/>
                <a:ext cx="46721" cy="233604"/>
              </a:xfrm>
              <a:custGeom>
                <a:avLst/>
                <a:gdLst>
                  <a:gd name="connsiteX0" fmla="*/ 37528 w 34116"/>
                  <a:gd name="connsiteY0" fmla="*/ 25587 h 170580"/>
                  <a:gd name="connsiteX1" fmla="*/ 37188 w 34116"/>
                  <a:gd name="connsiteY1" fmla="*/ 149771 h 170580"/>
                  <a:gd name="connsiteX2" fmla="*/ 25587 w 34116"/>
                  <a:gd name="connsiteY2" fmla="*/ 163758 h 170580"/>
                  <a:gd name="connsiteX3" fmla="*/ 25929 w 34116"/>
                  <a:gd name="connsiteY3" fmla="*/ 39575 h 170580"/>
                  <a:gd name="connsiteX4" fmla="*/ 37528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7528" y="25587"/>
                    </a:moveTo>
                    <a:lnTo>
                      <a:pt x="37188" y="149771"/>
                    </a:lnTo>
                    <a:cubicBezTo>
                      <a:pt x="33434" y="154546"/>
                      <a:pt x="29682" y="158982"/>
                      <a:pt x="25587" y="163758"/>
                    </a:cubicBezTo>
                    <a:lnTo>
                      <a:pt x="25929" y="39575"/>
                    </a:lnTo>
                    <a:cubicBezTo>
                      <a:pt x="30022" y="34799"/>
                      <a:pt x="34116" y="30022"/>
                      <a:pt x="37528"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61" name="Freeform: Shape 207">
                <a:extLst>
                  <a:ext uri="{FF2B5EF4-FFF2-40B4-BE49-F238E27FC236}">
                    <a16:creationId xmlns:a16="http://schemas.microsoft.com/office/drawing/2014/main" id="{4297945E-9D4D-38BF-93A4-E1FD9B6086DB}"/>
                  </a:ext>
                </a:extLst>
              </p:cNvPr>
              <p:cNvSpPr/>
              <p:nvPr/>
            </p:nvSpPr>
            <p:spPr>
              <a:xfrm>
                <a:off x="13888534" y="6942177"/>
                <a:ext cx="93441" cy="280325"/>
              </a:xfrm>
              <a:custGeom>
                <a:avLst/>
                <a:gdLst>
                  <a:gd name="connsiteX0" fmla="*/ 62092 w 68232"/>
                  <a:gd name="connsiteY0" fmla="*/ 76078 h 204697"/>
                  <a:gd name="connsiteX1" fmla="*/ 61750 w 68232"/>
                  <a:gd name="connsiteY1" fmla="*/ 200262 h 204697"/>
                  <a:gd name="connsiteX2" fmla="*/ 25587 w 68232"/>
                  <a:gd name="connsiteY2" fmla="*/ 149769 h 204697"/>
                  <a:gd name="connsiteX3" fmla="*/ 25929 w 68232"/>
                  <a:gd name="connsiteY3" fmla="*/ 25587 h 204697"/>
                  <a:gd name="connsiteX4" fmla="*/ 62092 w 68232"/>
                  <a:gd name="connsiteY4" fmla="*/ 7607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2" y="76078"/>
                    </a:moveTo>
                    <a:lnTo>
                      <a:pt x="61750" y="200262"/>
                    </a:lnTo>
                    <a:cubicBezTo>
                      <a:pt x="46740" y="183886"/>
                      <a:pt x="34799" y="167169"/>
                      <a:pt x="25587" y="149769"/>
                    </a:cubicBezTo>
                    <a:lnTo>
                      <a:pt x="25929" y="25587"/>
                    </a:lnTo>
                    <a:cubicBezTo>
                      <a:pt x="34799" y="42987"/>
                      <a:pt x="46740" y="60045"/>
                      <a:pt x="62092" y="7607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62" name="Freeform: Shape 208">
                <a:extLst>
                  <a:ext uri="{FF2B5EF4-FFF2-40B4-BE49-F238E27FC236}">
                    <a16:creationId xmlns:a16="http://schemas.microsoft.com/office/drawing/2014/main" id="{E4D90469-2F08-0106-CC78-47DD0F3A83AB}"/>
                  </a:ext>
                </a:extLst>
              </p:cNvPr>
              <p:cNvSpPr/>
              <p:nvPr/>
            </p:nvSpPr>
            <p:spPr>
              <a:xfrm>
                <a:off x="15300904" y="7124387"/>
                <a:ext cx="46721" cy="233604"/>
              </a:xfrm>
              <a:custGeom>
                <a:avLst/>
                <a:gdLst>
                  <a:gd name="connsiteX0" fmla="*/ 25929 w 34116"/>
                  <a:gd name="connsiteY0" fmla="*/ 25587 h 170580"/>
                  <a:gd name="connsiteX1" fmla="*/ 25587 w 34116"/>
                  <a:gd name="connsiteY1" fmla="*/ 149771 h 170580"/>
                  <a:gd name="connsiteX2" fmla="*/ 25587 w 34116"/>
                  <a:gd name="connsiteY2" fmla="*/ 150111 h 170580"/>
                  <a:gd name="connsiteX3" fmla="*/ 25929 w 34116"/>
                  <a:gd name="connsiteY3" fmla="*/ 25929 h 170580"/>
                  <a:gd name="connsiteX4" fmla="*/ 25929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5929" y="25587"/>
                    </a:moveTo>
                    <a:lnTo>
                      <a:pt x="25587" y="149771"/>
                    </a:lnTo>
                    <a:lnTo>
                      <a:pt x="25587" y="150111"/>
                    </a:lnTo>
                    <a:lnTo>
                      <a:pt x="25929" y="25929"/>
                    </a:lnTo>
                    <a:lnTo>
                      <a:pt x="25929"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63" name="Freeform: Shape 209">
                <a:extLst>
                  <a:ext uri="{FF2B5EF4-FFF2-40B4-BE49-F238E27FC236}">
                    <a16:creationId xmlns:a16="http://schemas.microsoft.com/office/drawing/2014/main" id="{D556F364-C35F-AF37-B66B-19E36A2C03D2}"/>
                  </a:ext>
                </a:extLst>
              </p:cNvPr>
              <p:cNvSpPr/>
              <p:nvPr/>
            </p:nvSpPr>
            <p:spPr>
              <a:xfrm>
                <a:off x="15300437" y="7124856"/>
                <a:ext cx="46721" cy="233604"/>
              </a:xfrm>
              <a:custGeom>
                <a:avLst/>
                <a:gdLst>
                  <a:gd name="connsiteX0" fmla="*/ 26270 w 34116"/>
                  <a:gd name="connsiteY0" fmla="*/ 25587 h 170580"/>
                  <a:gd name="connsiteX1" fmla="*/ 25929 w 34116"/>
                  <a:gd name="connsiteY1" fmla="*/ 149769 h 170580"/>
                  <a:gd name="connsiteX2" fmla="*/ 25587 w 34116"/>
                  <a:gd name="connsiteY2" fmla="*/ 152158 h 170580"/>
                  <a:gd name="connsiteX3" fmla="*/ 25929 w 34116"/>
                  <a:gd name="connsiteY3" fmla="*/ 27974 h 170580"/>
                  <a:gd name="connsiteX4" fmla="*/ 26270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270" y="25587"/>
                    </a:moveTo>
                    <a:lnTo>
                      <a:pt x="25929" y="149769"/>
                    </a:lnTo>
                    <a:cubicBezTo>
                      <a:pt x="25929" y="150452"/>
                      <a:pt x="25929" y="151134"/>
                      <a:pt x="25587" y="152158"/>
                    </a:cubicBezTo>
                    <a:lnTo>
                      <a:pt x="25929" y="27974"/>
                    </a:lnTo>
                    <a:cubicBezTo>
                      <a:pt x="26270" y="26951"/>
                      <a:pt x="26270" y="26269"/>
                      <a:pt x="26270"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64" name="Freeform: Shape 210">
                <a:extLst>
                  <a:ext uri="{FF2B5EF4-FFF2-40B4-BE49-F238E27FC236}">
                    <a16:creationId xmlns:a16="http://schemas.microsoft.com/office/drawing/2014/main" id="{9D9228EC-7317-D18A-DC04-F9C52476F5E7}"/>
                  </a:ext>
                </a:extLst>
              </p:cNvPr>
              <p:cNvSpPr/>
              <p:nvPr/>
            </p:nvSpPr>
            <p:spPr>
              <a:xfrm>
                <a:off x="15299503" y="7128124"/>
                <a:ext cx="46721" cy="233604"/>
              </a:xfrm>
              <a:custGeom>
                <a:avLst/>
                <a:gdLst>
                  <a:gd name="connsiteX0" fmla="*/ 26611 w 34116"/>
                  <a:gd name="connsiteY0" fmla="*/ 25587 h 170580"/>
                  <a:gd name="connsiteX1" fmla="*/ 26269 w 34116"/>
                  <a:gd name="connsiteY1" fmla="*/ 149771 h 170580"/>
                  <a:gd name="connsiteX2" fmla="*/ 25587 w 34116"/>
                  <a:gd name="connsiteY2" fmla="*/ 151817 h 170580"/>
                  <a:gd name="connsiteX3" fmla="*/ 25929 w 34116"/>
                  <a:gd name="connsiteY3" fmla="*/ 27635 h 170580"/>
                  <a:gd name="connsiteX4" fmla="*/ 26611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611" y="25587"/>
                    </a:moveTo>
                    <a:lnTo>
                      <a:pt x="26269" y="149771"/>
                    </a:lnTo>
                    <a:cubicBezTo>
                      <a:pt x="26269" y="150452"/>
                      <a:pt x="25929" y="151135"/>
                      <a:pt x="25587" y="151817"/>
                    </a:cubicBezTo>
                    <a:lnTo>
                      <a:pt x="25929" y="27635"/>
                    </a:lnTo>
                    <a:cubicBezTo>
                      <a:pt x="26269" y="26952"/>
                      <a:pt x="26611" y="26270"/>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65" name="Freeform: Shape 211">
                <a:extLst>
                  <a:ext uri="{FF2B5EF4-FFF2-40B4-BE49-F238E27FC236}">
                    <a16:creationId xmlns:a16="http://schemas.microsoft.com/office/drawing/2014/main" id="{C1F248EA-7F1C-448F-2D6E-7AA13801D374}"/>
                  </a:ext>
                </a:extLst>
              </p:cNvPr>
              <p:cNvSpPr/>
              <p:nvPr/>
            </p:nvSpPr>
            <p:spPr>
              <a:xfrm>
                <a:off x="15298570" y="7130929"/>
                <a:ext cx="46721" cy="233604"/>
              </a:xfrm>
              <a:custGeom>
                <a:avLst/>
                <a:gdLst>
                  <a:gd name="connsiteX0" fmla="*/ 26951 w 34116"/>
                  <a:gd name="connsiteY0" fmla="*/ 25587 h 170580"/>
                  <a:gd name="connsiteX1" fmla="*/ 26611 w 34116"/>
                  <a:gd name="connsiteY1" fmla="*/ 149769 h 170580"/>
                  <a:gd name="connsiteX2" fmla="*/ 25587 w 34116"/>
                  <a:gd name="connsiteY2" fmla="*/ 152158 h 170580"/>
                  <a:gd name="connsiteX3" fmla="*/ 25928 w 34116"/>
                  <a:gd name="connsiteY3" fmla="*/ 27974 h 170580"/>
                  <a:gd name="connsiteX4" fmla="*/ 26951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951" y="25587"/>
                    </a:moveTo>
                    <a:lnTo>
                      <a:pt x="26611" y="149769"/>
                    </a:lnTo>
                    <a:cubicBezTo>
                      <a:pt x="26269" y="150451"/>
                      <a:pt x="25928" y="151134"/>
                      <a:pt x="25587" y="152158"/>
                    </a:cubicBezTo>
                    <a:lnTo>
                      <a:pt x="25928" y="27974"/>
                    </a:lnTo>
                    <a:cubicBezTo>
                      <a:pt x="26269" y="26951"/>
                      <a:pt x="26611" y="26269"/>
                      <a:pt x="2695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66" name="Freeform: Shape 212">
                <a:extLst>
                  <a:ext uri="{FF2B5EF4-FFF2-40B4-BE49-F238E27FC236}">
                    <a16:creationId xmlns:a16="http://schemas.microsoft.com/office/drawing/2014/main" id="{6CC96715-7437-D2F6-272A-24C394D2BC11}"/>
                  </a:ext>
                </a:extLst>
              </p:cNvPr>
              <p:cNvSpPr/>
              <p:nvPr/>
            </p:nvSpPr>
            <p:spPr>
              <a:xfrm>
                <a:off x="15296233" y="7134198"/>
                <a:ext cx="46721" cy="233604"/>
              </a:xfrm>
              <a:custGeom>
                <a:avLst/>
                <a:gdLst>
                  <a:gd name="connsiteX0" fmla="*/ 27634 w 34116"/>
                  <a:gd name="connsiteY0" fmla="*/ 25587 h 170580"/>
                  <a:gd name="connsiteX1" fmla="*/ 27294 w 34116"/>
                  <a:gd name="connsiteY1" fmla="*/ 149771 h 170580"/>
                  <a:gd name="connsiteX2" fmla="*/ 25587 w 34116"/>
                  <a:gd name="connsiteY2" fmla="*/ 152159 h 170580"/>
                  <a:gd name="connsiteX3" fmla="*/ 25929 w 34116"/>
                  <a:gd name="connsiteY3" fmla="*/ 27976 h 170580"/>
                  <a:gd name="connsiteX4" fmla="*/ 2763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7634" y="25587"/>
                    </a:moveTo>
                    <a:lnTo>
                      <a:pt x="27294" y="149771"/>
                    </a:lnTo>
                    <a:cubicBezTo>
                      <a:pt x="26952" y="150452"/>
                      <a:pt x="26270" y="151476"/>
                      <a:pt x="25587" y="152159"/>
                    </a:cubicBezTo>
                    <a:lnTo>
                      <a:pt x="25929" y="27976"/>
                    </a:lnTo>
                    <a:cubicBezTo>
                      <a:pt x="26611" y="26952"/>
                      <a:pt x="26952" y="26270"/>
                      <a:pt x="2763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67" name="Freeform: Shape 213">
                <a:extLst>
                  <a:ext uri="{FF2B5EF4-FFF2-40B4-BE49-F238E27FC236}">
                    <a16:creationId xmlns:a16="http://schemas.microsoft.com/office/drawing/2014/main" id="{0B344AB1-DD18-482A-F354-9A2BA1AC0C7F}"/>
                  </a:ext>
                </a:extLst>
              </p:cNvPr>
              <p:cNvSpPr/>
              <p:nvPr/>
            </p:nvSpPr>
            <p:spPr>
              <a:xfrm>
                <a:off x="15292961" y="7137001"/>
                <a:ext cx="46721" cy="233604"/>
              </a:xfrm>
              <a:custGeom>
                <a:avLst/>
                <a:gdLst>
                  <a:gd name="connsiteX0" fmla="*/ 28317 w 34116"/>
                  <a:gd name="connsiteY0" fmla="*/ 25587 h 170580"/>
                  <a:gd name="connsiteX1" fmla="*/ 27976 w 34116"/>
                  <a:gd name="connsiteY1" fmla="*/ 149771 h 170580"/>
                  <a:gd name="connsiteX2" fmla="*/ 25587 w 34116"/>
                  <a:gd name="connsiteY2" fmla="*/ 152499 h 170580"/>
                  <a:gd name="connsiteX3" fmla="*/ 25929 w 34116"/>
                  <a:gd name="connsiteY3" fmla="*/ 28317 h 170580"/>
                  <a:gd name="connsiteX4" fmla="*/ 28317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8317" y="25587"/>
                    </a:moveTo>
                    <a:lnTo>
                      <a:pt x="27976" y="149771"/>
                    </a:lnTo>
                    <a:cubicBezTo>
                      <a:pt x="27294" y="150794"/>
                      <a:pt x="26612" y="151476"/>
                      <a:pt x="25587" y="152499"/>
                    </a:cubicBezTo>
                    <a:lnTo>
                      <a:pt x="25929" y="28317"/>
                    </a:lnTo>
                    <a:cubicBezTo>
                      <a:pt x="26952" y="27634"/>
                      <a:pt x="27635" y="26611"/>
                      <a:pt x="2831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68" name="Freeform: Shape 214">
                <a:extLst>
                  <a:ext uri="{FF2B5EF4-FFF2-40B4-BE49-F238E27FC236}">
                    <a16:creationId xmlns:a16="http://schemas.microsoft.com/office/drawing/2014/main" id="{DC9EBACC-C205-5015-3412-EBF18F3DCA23}"/>
                  </a:ext>
                </a:extLst>
              </p:cNvPr>
              <p:cNvSpPr/>
              <p:nvPr/>
            </p:nvSpPr>
            <p:spPr>
              <a:xfrm>
                <a:off x="15286422" y="7140740"/>
                <a:ext cx="46721" cy="233604"/>
              </a:xfrm>
              <a:custGeom>
                <a:avLst/>
                <a:gdLst>
                  <a:gd name="connsiteX0" fmla="*/ 30704 w 34116"/>
                  <a:gd name="connsiteY0" fmla="*/ 25587 h 170580"/>
                  <a:gd name="connsiteX1" fmla="*/ 30363 w 34116"/>
                  <a:gd name="connsiteY1" fmla="*/ 149769 h 170580"/>
                  <a:gd name="connsiteX2" fmla="*/ 25587 w 34116"/>
                  <a:gd name="connsiteY2" fmla="*/ 153523 h 170580"/>
                  <a:gd name="connsiteX3" fmla="*/ 25929 w 34116"/>
                  <a:gd name="connsiteY3" fmla="*/ 29339 h 170580"/>
                  <a:gd name="connsiteX4" fmla="*/ 3070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704" y="25587"/>
                    </a:moveTo>
                    <a:lnTo>
                      <a:pt x="30363" y="149769"/>
                    </a:lnTo>
                    <a:cubicBezTo>
                      <a:pt x="28999" y="151134"/>
                      <a:pt x="27293" y="152158"/>
                      <a:pt x="25587" y="153523"/>
                    </a:cubicBezTo>
                    <a:lnTo>
                      <a:pt x="25929" y="29339"/>
                    </a:lnTo>
                    <a:cubicBezTo>
                      <a:pt x="27634" y="27976"/>
                      <a:pt x="29339" y="26952"/>
                      <a:pt x="3070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69" name="Freeform: Shape 215">
                <a:extLst>
                  <a:ext uri="{FF2B5EF4-FFF2-40B4-BE49-F238E27FC236}">
                    <a16:creationId xmlns:a16="http://schemas.microsoft.com/office/drawing/2014/main" id="{A5FF4AF0-8435-9C72-181F-98BB293D856D}"/>
                  </a:ext>
                </a:extLst>
              </p:cNvPr>
              <p:cNvSpPr/>
              <p:nvPr/>
            </p:nvSpPr>
            <p:spPr>
              <a:xfrm>
                <a:off x="15285488" y="7145878"/>
                <a:ext cx="46721" cy="233604"/>
              </a:xfrm>
              <a:custGeom>
                <a:avLst/>
                <a:gdLst>
                  <a:gd name="connsiteX0" fmla="*/ 26269 w 34116"/>
                  <a:gd name="connsiteY0" fmla="*/ 25587 h 170580"/>
                  <a:gd name="connsiteX1" fmla="*/ 25928 w 34116"/>
                  <a:gd name="connsiteY1" fmla="*/ 149771 h 170580"/>
                  <a:gd name="connsiteX2" fmla="*/ 25587 w 34116"/>
                  <a:gd name="connsiteY2" fmla="*/ 150112 h 170580"/>
                  <a:gd name="connsiteX3" fmla="*/ 25928 w 34116"/>
                  <a:gd name="connsiteY3" fmla="*/ 25929 h 170580"/>
                  <a:gd name="connsiteX4" fmla="*/ 26269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269" y="25587"/>
                    </a:moveTo>
                    <a:lnTo>
                      <a:pt x="25928" y="149771"/>
                    </a:lnTo>
                    <a:cubicBezTo>
                      <a:pt x="25928" y="149771"/>
                      <a:pt x="25587" y="150112"/>
                      <a:pt x="25587" y="150112"/>
                    </a:cubicBezTo>
                    <a:lnTo>
                      <a:pt x="25928" y="25929"/>
                    </a:lnTo>
                    <a:cubicBezTo>
                      <a:pt x="26269" y="25587"/>
                      <a:pt x="26269" y="25587"/>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70" name="Freeform: Shape 216">
                <a:extLst>
                  <a:ext uri="{FF2B5EF4-FFF2-40B4-BE49-F238E27FC236}">
                    <a16:creationId xmlns:a16="http://schemas.microsoft.com/office/drawing/2014/main" id="{69886810-6062-6622-8C75-B5475768EC5D}"/>
                  </a:ext>
                </a:extLst>
              </p:cNvPr>
              <p:cNvSpPr/>
              <p:nvPr/>
            </p:nvSpPr>
            <p:spPr>
              <a:xfrm>
                <a:off x="13766126" y="7123921"/>
                <a:ext cx="46721" cy="233604"/>
              </a:xfrm>
              <a:custGeom>
                <a:avLst/>
                <a:gdLst>
                  <a:gd name="connsiteX0" fmla="*/ 37528 w 34116"/>
                  <a:gd name="connsiteY0" fmla="*/ 41622 h 170580"/>
                  <a:gd name="connsiteX1" fmla="*/ 37187 w 34116"/>
                  <a:gd name="connsiteY1" fmla="*/ 165805 h 170580"/>
                  <a:gd name="connsiteX2" fmla="*/ 25587 w 34116"/>
                  <a:gd name="connsiteY2" fmla="*/ 149771 h 170580"/>
                  <a:gd name="connsiteX3" fmla="*/ 25929 w 34116"/>
                  <a:gd name="connsiteY3" fmla="*/ 25587 h 170580"/>
                  <a:gd name="connsiteX4" fmla="*/ 37528 w 34116"/>
                  <a:gd name="connsiteY4" fmla="*/ 41622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7528" y="41622"/>
                    </a:moveTo>
                    <a:lnTo>
                      <a:pt x="37187" y="165805"/>
                    </a:lnTo>
                    <a:cubicBezTo>
                      <a:pt x="29340" y="161370"/>
                      <a:pt x="25587" y="155570"/>
                      <a:pt x="25587" y="149771"/>
                    </a:cubicBezTo>
                    <a:lnTo>
                      <a:pt x="25929" y="25587"/>
                    </a:lnTo>
                    <a:cubicBezTo>
                      <a:pt x="25929" y="31387"/>
                      <a:pt x="29681" y="37187"/>
                      <a:pt x="37528" y="41622"/>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71" name="Freeform: Shape 217">
                <a:extLst>
                  <a:ext uri="{FF2B5EF4-FFF2-40B4-BE49-F238E27FC236}">
                    <a16:creationId xmlns:a16="http://schemas.microsoft.com/office/drawing/2014/main" id="{1BFDC9AB-11A6-9706-E5AD-6D454CF1167A}"/>
                  </a:ext>
                </a:extLst>
              </p:cNvPr>
              <p:cNvSpPr/>
              <p:nvPr/>
            </p:nvSpPr>
            <p:spPr>
              <a:xfrm>
                <a:off x="14731378" y="7172978"/>
                <a:ext cx="186884" cy="233604"/>
              </a:xfrm>
              <a:custGeom>
                <a:avLst/>
                <a:gdLst>
                  <a:gd name="connsiteX0" fmla="*/ 112924 w 136464"/>
                  <a:gd name="connsiteY0" fmla="*/ 25587 h 170580"/>
                  <a:gd name="connsiteX1" fmla="*/ 112584 w 136464"/>
                  <a:gd name="connsiteY1" fmla="*/ 149769 h 170580"/>
                  <a:gd name="connsiteX2" fmla="*/ 25587 w 136464"/>
                  <a:gd name="connsiteY2" fmla="*/ 170581 h 170580"/>
                  <a:gd name="connsiteX3" fmla="*/ 25929 w 136464"/>
                  <a:gd name="connsiteY3" fmla="*/ 46397 h 170580"/>
                  <a:gd name="connsiteX4" fmla="*/ 112924 w 136464"/>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464" h="170580">
                    <a:moveTo>
                      <a:pt x="112924" y="25587"/>
                    </a:moveTo>
                    <a:lnTo>
                      <a:pt x="112584" y="149769"/>
                    </a:lnTo>
                    <a:cubicBezTo>
                      <a:pt x="84267" y="158299"/>
                      <a:pt x="55268" y="165122"/>
                      <a:pt x="25587" y="170581"/>
                    </a:cubicBezTo>
                    <a:lnTo>
                      <a:pt x="25929" y="46397"/>
                    </a:lnTo>
                    <a:cubicBezTo>
                      <a:pt x="55268" y="40939"/>
                      <a:pt x="84608" y="34116"/>
                      <a:pt x="11292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72" name="Freeform: Shape 218">
                <a:extLst>
                  <a:ext uri="{FF2B5EF4-FFF2-40B4-BE49-F238E27FC236}">
                    <a16:creationId xmlns:a16="http://schemas.microsoft.com/office/drawing/2014/main" id="{F794EDE6-6714-C51A-27DC-7D3C22839C27}"/>
                  </a:ext>
                </a:extLst>
              </p:cNvPr>
              <p:cNvSpPr/>
              <p:nvPr/>
            </p:nvSpPr>
            <p:spPr>
              <a:xfrm>
                <a:off x="14305752" y="7195402"/>
                <a:ext cx="93441" cy="233604"/>
              </a:xfrm>
              <a:custGeom>
                <a:avLst/>
                <a:gdLst>
                  <a:gd name="connsiteX0" fmla="*/ 48786 w 68232"/>
                  <a:gd name="connsiteY0" fmla="*/ 30022 h 170580"/>
                  <a:gd name="connsiteX1" fmla="*/ 48444 w 68232"/>
                  <a:gd name="connsiteY1" fmla="*/ 154206 h 170580"/>
                  <a:gd name="connsiteX2" fmla="*/ 25587 w 68232"/>
                  <a:gd name="connsiteY2" fmla="*/ 149771 h 170580"/>
                  <a:gd name="connsiteX3" fmla="*/ 25928 w 68232"/>
                  <a:gd name="connsiteY3" fmla="*/ 25587 h 170580"/>
                  <a:gd name="connsiteX4" fmla="*/ 48786 w 68232"/>
                  <a:gd name="connsiteY4" fmla="*/ 30022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70580">
                    <a:moveTo>
                      <a:pt x="48786" y="30022"/>
                    </a:moveTo>
                    <a:lnTo>
                      <a:pt x="48444" y="154206"/>
                    </a:lnTo>
                    <a:cubicBezTo>
                      <a:pt x="40939" y="152841"/>
                      <a:pt x="33093" y="151476"/>
                      <a:pt x="25587" y="149771"/>
                    </a:cubicBezTo>
                    <a:lnTo>
                      <a:pt x="25928" y="25587"/>
                    </a:lnTo>
                    <a:cubicBezTo>
                      <a:pt x="33433" y="27294"/>
                      <a:pt x="41280" y="28659"/>
                      <a:pt x="48786" y="30022"/>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73" name="Freeform: Shape 219">
                <a:extLst>
                  <a:ext uri="{FF2B5EF4-FFF2-40B4-BE49-F238E27FC236}">
                    <a16:creationId xmlns:a16="http://schemas.microsoft.com/office/drawing/2014/main" id="{EC65A10C-DA31-BEE5-5EE4-C83773B89FED}"/>
                  </a:ext>
                </a:extLst>
              </p:cNvPr>
              <p:cNvSpPr/>
              <p:nvPr/>
            </p:nvSpPr>
            <p:spPr>
              <a:xfrm>
                <a:off x="14236138" y="7178583"/>
                <a:ext cx="140163" cy="233604"/>
              </a:xfrm>
              <a:custGeom>
                <a:avLst/>
                <a:gdLst>
                  <a:gd name="connsiteX0" fmla="*/ 76761 w 102348"/>
                  <a:gd name="connsiteY0" fmla="*/ 37868 h 170580"/>
                  <a:gd name="connsiteX1" fmla="*/ 76421 w 102348"/>
                  <a:gd name="connsiteY1" fmla="*/ 162052 h 170580"/>
                  <a:gd name="connsiteX2" fmla="*/ 25587 w 102348"/>
                  <a:gd name="connsiteY2" fmla="*/ 149769 h 170580"/>
                  <a:gd name="connsiteX3" fmla="*/ 25929 w 102348"/>
                  <a:gd name="connsiteY3" fmla="*/ 25587 h 170580"/>
                  <a:gd name="connsiteX4" fmla="*/ 76761 w 102348"/>
                  <a:gd name="connsiteY4" fmla="*/ 37868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348" h="170580">
                    <a:moveTo>
                      <a:pt x="76761" y="37868"/>
                    </a:moveTo>
                    <a:lnTo>
                      <a:pt x="76421" y="162052"/>
                    </a:lnTo>
                    <a:cubicBezTo>
                      <a:pt x="59363" y="158640"/>
                      <a:pt x="42305" y="154205"/>
                      <a:pt x="25587" y="149769"/>
                    </a:cubicBezTo>
                    <a:lnTo>
                      <a:pt x="25929" y="25587"/>
                    </a:lnTo>
                    <a:cubicBezTo>
                      <a:pt x="42645" y="30022"/>
                      <a:pt x="59703" y="34458"/>
                      <a:pt x="76761" y="3786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74" name="Freeform: Shape 220">
                <a:extLst>
                  <a:ext uri="{FF2B5EF4-FFF2-40B4-BE49-F238E27FC236}">
                    <a16:creationId xmlns:a16="http://schemas.microsoft.com/office/drawing/2014/main" id="{BEE630B8-CBF1-4C58-9561-09CC626DEEDC}"/>
                  </a:ext>
                </a:extLst>
              </p:cNvPr>
              <p:cNvSpPr/>
              <p:nvPr/>
            </p:nvSpPr>
            <p:spPr>
              <a:xfrm>
                <a:off x="14217449" y="7172978"/>
                <a:ext cx="46721" cy="233604"/>
              </a:xfrm>
              <a:custGeom>
                <a:avLst/>
                <a:gdLst>
                  <a:gd name="connsiteX0" fmla="*/ 39916 w 34116"/>
                  <a:gd name="connsiteY0" fmla="*/ 29681 h 170580"/>
                  <a:gd name="connsiteX1" fmla="*/ 39575 w 34116"/>
                  <a:gd name="connsiteY1" fmla="*/ 153863 h 170580"/>
                  <a:gd name="connsiteX2" fmla="*/ 25587 w 34116"/>
                  <a:gd name="connsiteY2" fmla="*/ 149769 h 170580"/>
                  <a:gd name="connsiteX3" fmla="*/ 25929 w 34116"/>
                  <a:gd name="connsiteY3" fmla="*/ 25587 h 170580"/>
                  <a:gd name="connsiteX4" fmla="*/ 39916 w 34116"/>
                  <a:gd name="connsiteY4" fmla="*/ 29681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9916" y="29681"/>
                    </a:moveTo>
                    <a:lnTo>
                      <a:pt x="39575" y="153863"/>
                    </a:lnTo>
                    <a:cubicBezTo>
                      <a:pt x="34798" y="152499"/>
                      <a:pt x="30364" y="151134"/>
                      <a:pt x="25587" y="149769"/>
                    </a:cubicBezTo>
                    <a:lnTo>
                      <a:pt x="25929" y="25587"/>
                    </a:lnTo>
                    <a:cubicBezTo>
                      <a:pt x="30364" y="26951"/>
                      <a:pt x="35140" y="28316"/>
                      <a:pt x="39916" y="2968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75" name="Freeform: Shape 221">
                <a:extLst>
                  <a:ext uri="{FF2B5EF4-FFF2-40B4-BE49-F238E27FC236}">
                    <a16:creationId xmlns:a16="http://schemas.microsoft.com/office/drawing/2014/main" id="{AF420B43-5F1B-296C-BCF1-471DBE450B07}"/>
                  </a:ext>
                </a:extLst>
              </p:cNvPr>
              <p:cNvSpPr/>
              <p:nvPr/>
            </p:nvSpPr>
            <p:spPr>
              <a:xfrm>
                <a:off x="15083186" y="7145878"/>
                <a:ext cx="233604" cy="327045"/>
              </a:xfrm>
              <a:custGeom>
                <a:avLst/>
                <a:gdLst>
                  <a:gd name="connsiteX0" fmla="*/ 173651 w 170580"/>
                  <a:gd name="connsiteY0" fmla="*/ 25587 h 238813"/>
                  <a:gd name="connsiteX1" fmla="*/ 173311 w 170580"/>
                  <a:gd name="connsiteY1" fmla="*/ 150112 h 238813"/>
                  <a:gd name="connsiteX2" fmla="*/ 25587 w 170580"/>
                  <a:gd name="connsiteY2" fmla="*/ 235743 h 238813"/>
                  <a:gd name="connsiteX3" fmla="*/ 25929 w 170580"/>
                  <a:gd name="connsiteY3" fmla="*/ 111561 h 238813"/>
                </a:gdLst>
                <a:ahLst/>
                <a:cxnLst>
                  <a:cxn ang="0">
                    <a:pos x="connsiteX0" y="connsiteY0"/>
                  </a:cxn>
                  <a:cxn ang="0">
                    <a:pos x="connsiteX1" y="connsiteY1"/>
                  </a:cxn>
                  <a:cxn ang="0">
                    <a:pos x="connsiteX2" y="connsiteY2"/>
                  </a:cxn>
                  <a:cxn ang="0">
                    <a:pos x="connsiteX3" y="connsiteY3"/>
                  </a:cxn>
                </a:cxnLst>
                <a:rect l="l" t="t" r="r" b="b"/>
                <a:pathLst>
                  <a:path w="170580" h="238813">
                    <a:moveTo>
                      <a:pt x="173651" y="25587"/>
                    </a:moveTo>
                    <a:lnTo>
                      <a:pt x="173311" y="150112"/>
                    </a:lnTo>
                    <a:lnTo>
                      <a:pt x="25587" y="235743"/>
                    </a:lnTo>
                    <a:lnTo>
                      <a:pt x="25929" y="111561"/>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76" name="Freeform: Shape 222">
                <a:extLst>
                  <a:ext uri="{FF2B5EF4-FFF2-40B4-BE49-F238E27FC236}">
                    <a16:creationId xmlns:a16="http://schemas.microsoft.com/office/drawing/2014/main" id="{EA7D1BE0-3C8C-682A-B88A-058293BA1BAC}"/>
                  </a:ext>
                </a:extLst>
              </p:cNvPr>
              <p:cNvSpPr/>
              <p:nvPr/>
            </p:nvSpPr>
            <p:spPr>
              <a:xfrm>
                <a:off x="14850517" y="7172978"/>
                <a:ext cx="186884" cy="327045"/>
              </a:xfrm>
              <a:custGeom>
                <a:avLst/>
                <a:gdLst>
                  <a:gd name="connsiteX0" fmla="*/ 140558 w 136464"/>
                  <a:gd name="connsiteY0" fmla="*/ 91773 h 238813"/>
                  <a:gd name="connsiteX1" fmla="*/ 140217 w 136464"/>
                  <a:gd name="connsiteY1" fmla="*/ 215955 h 238813"/>
                  <a:gd name="connsiteX2" fmla="*/ 25587 w 136464"/>
                  <a:gd name="connsiteY2" fmla="*/ 149769 h 238813"/>
                  <a:gd name="connsiteX3" fmla="*/ 25928 w 136464"/>
                  <a:gd name="connsiteY3" fmla="*/ 25587 h 238813"/>
                </a:gdLst>
                <a:ahLst/>
                <a:cxnLst>
                  <a:cxn ang="0">
                    <a:pos x="connsiteX0" y="connsiteY0"/>
                  </a:cxn>
                  <a:cxn ang="0">
                    <a:pos x="connsiteX1" y="connsiteY1"/>
                  </a:cxn>
                  <a:cxn ang="0">
                    <a:pos x="connsiteX2" y="connsiteY2"/>
                  </a:cxn>
                  <a:cxn ang="0">
                    <a:pos x="connsiteX3" y="connsiteY3"/>
                  </a:cxn>
                </a:cxnLst>
                <a:rect l="l" t="t" r="r" b="b"/>
                <a:pathLst>
                  <a:path w="136464" h="238813">
                    <a:moveTo>
                      <a:pt x="140558" y="91773"/>
                    </a:moveTo>
                    <a:lnTo>
                      <a:pt x="140217" y="215955"/>
                    </a:lnTo>
                    <a:lnTo>
                      <a:pt x="25587" y="149769"/>
                    </a:lnTo>
                    <a:lnTo>
                      <a:pt x="25928"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77" name="Freeform: Shape 223">
                <a:extLst>
                  <a:ext uri="{FF2B5EF4-FFF2-40B4-BE49-F238E27FC236}">
                    <a16:creationId xmlns:a16="http://schemas.microsoft.com/office/drawing/2014/main" id="{9601BB84-1F93-8D21-F1E0-6CBEDDA9D080}"/>
                  </a:ext>
                </a:extLst>
              </p:cNvPr>
              <p:cNvSpPr/>
              <p:nvPr/>
            </p:nvSpPr>
            <p:spPr>
              <a:xfrm>
                <a:off x="14060935" y="7172978"/>
                <a:ext cx="186884" cy="327045"/>
              </a:xfrm>
              <a:custGeom>
                <a:avLst/>
                <a:gdLst>
                  <a:gd name="connsiteX0" fmla="*/ 140218 w 136464"/>
                  <a:gd name="connsiteY0" fmla="*/ 25587 h 238813"/>
                  <a:gd name="connsiteX1" fmla="*/ 139877 w 136464"/>
                  <a:gd name="connsiteY1" fmla="*/ 149769 h 238813"/>
                  <a:gd name="connsiteX2" fmla="*/ 25587 w 136464"/>
                  <a:gd name="connsiteY2" fmla="*/ 215955 h 238813"/>
                  <a:gd name="connsiteX3" fmla="*/ 25929 w 136464"/>
                  <a:gd name="connsiteY3" fmla="*/ 91773 h 238813"/>
                </a:gdLst>
                <a:ahLst/>
                <a:cxnLst>
                  <a:cxn ang="0">
                    <a:pos x="connsiteX0" y="connsiteY0"/>
                  </a:cxn>
                  <a:cxn ang="0">
                    <a:pos x="connsiteX1" y="connsiteY1"/>
                  </a:cxn>
                  <a:cxn ang="0">
                    <a:pos x="connsiteX2" y="connsiteY2"/>
                  </a:cxn>
                  <a:cxn ang="0">
                    <a:pos x="connsiteX3" y="connsiteY3"/>
                  </a:cxn>
                </a:cxnLst>
                <a:rect l="l" t="t" r="r" b="b"/>
                <a:pathLst>
                  <a:path w="136464" h="238813">
                    <a:moveTo>
                      <a:pt x="140218" y="25587"/>
                    </a:moveTo>
                    <a:lnTo>
                      <a:pt x="139877" y="149769"/>
                    </a:lnTo>
                    <a:lnTo>
                      <a:pt x="25587" y="215955"/>
                    </a:lnTo>
                    <a:lnTo>
                      <a:pt x="25929" y="91773"/>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78" name="Freeform: Shape 224">
                <a:extLst>
                  <a:ext uri="{FF2B5EF4-FFF2-40B4-BE49-F238E27FC236}">
                    <a16:creationId xmlns:a16="http://schemas.microsoft.com/office/drawing/2014/main" id="{EF65E3F7-EBAC-D0E7-9F00-04E381815742}"/>
                  </a:ext>
                </a:extLst>
              </p:cNvPr>
              <p:cNvSpPr/>
              <p:nvPr/>
            </p:nvSpPr>
            <p:spPr>
              <a:xfrm>
                <a:off x="13782011" y="7145878"/>
                <a:ext cx="233604" cy="327045"/>
              </a:xfrm>
              <a:custGeom>
                <a:avLst/>
                <a:gdLst>
                  <a:gd name="connsiteX0" fmla="*/ 174676 w 170580"/>
                  <a:gd name="connsiteY0" fmla="*/ 111561 h 238813"/>
                  <a:gd name="connsiteX1" fmla="*/ 174334 w 170580"/>
                  <a:gd name="connsiteY1" fmla="*/ 235743 h 238813"/>
                  <a:gd name="connsiteX2" fmla="*/ 25587 w 170580"/>
                  <a:gd name="connsiteY2" fmla="*/ 149771 h 238813"/>
                  <a:gd name="connsiteX3" fmla="*/ 25929 w 170580"/>
                  <a:gd name="connsiteY3" fmla="*/ 25587 h 238813"/>
                </a:gdLst>
                <a:ahLst/>
                <a:cxnLst>
                  <a:cxn ang="0">
                    <a:pos x="connsiteX0" y="connsiteY0"/>
                  </a:cxn>
                  <a:cxn ang="0">
                    <a:pos x="connsiteX1" y="connsiteY1"/>
                  </a:cxn>
                  <a:cxn ang="0">
                    <a:pos x="connsiteX2" y="connsiteY2"/>
                  </a:cxn>
                  <a:cxn ang="0">
                    <a:pos x="connsiteX3" y="connsiteY3"/>
                  </a:cxn>
                </a:cxnLst>
                <a:rect l="l" t="t" r="r" b="b"/>
                <a:pathLst>
                  <a:path w="170580" h="238813">
                    <a:moveTo>
                      <a:pt x="174676" y="111561"/>
                    </a:moveTo>
                    <a:lnTo>
                      <a:pt x="174334" y="235743"/>
                    </a:lnTo>
                    <a:lnTo>
                      <a:pt x="25587" y="149771"/>
                    </a:lnTo>
                    <a:lnTo>
                      <a:pt x="25929"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79" name="Freeform: Shape 225">
                <a:extLst>
                  <a:ext uri="{FF2B5EF4-FFF2-40B4-BE49-F238E27FC236}">
                    <a16:creationId xmlns:a16="http://schemas.microsoft.com/office/drawing/2014/main" id="{164E54D5-C995-7040-4902-EC8A9BBA2C9E}"/>
                  </a:ext>
                </a:extLst>
              </p:cNvPr>
              <p:cNvSpPr/>
              <p:nvPr/>
            </p:nvSpPr>
            <p:spPr>
              <a:xfrm>
                <a:off x="15071506" y="7263616"/>
                <a:ext cx="46721" cy="233604"/>
              </a:xfrm>
              <a:custGeom>
                <a:avLst/>
                <a:gdLst>
                  <a:gd name="connsiteX0" fmla="*/ 34458 w 34116"/>
                  <a:gd name="connsiteY0" fmla="*/ 25587 h 170580"/>
                  <a:gd name="connsiteX1" fmla="*/ 34116 w 34116"/>
                  <a:gd name="connsiteY1" fmla="*/ 149769 h 170580"/>
                  <a:gd name="connsiteX2" fmla="*/ 25587 w 34116"/>
                  <a:gd name="connsiteY2" fmla="*/ 153523 h 170580"/>
                  <a:gd name="connsiteX3" fmla="*/ 25929 w 34116"/>
                  <a:gd name="connsiteY3" fmla="*/ 29339 h 170580"/>
                  <a:gd name="connsiteX4" fmla="*/ 34458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4458" y="25587"/>
                    </a:moveTo>
                    <a:lnTo>
                      <a:pt x="34116" y="149769"/>
                    </a:lnTo>
                    <a:cubicBezTo>
                      <a:pt x="31387" y="151134"/>
                      <a:pt x="28657" y="152499"/>
                      <a:pt x="25587" y="153523"/>
                    </a:cubicBezTo>
                    <a:lnTo>
                      <a:pt x="25929" y="29339"/>
                    </a:lnTo>
                    <a:cubicBezTo>
                      <a:pt x="28999" y="28316"/>
                      <a:pt x="31728" y="27293"/>
                      <a:pt x="34458"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80" name="Freeform: Shape 226">
                <a:extLst>
                  <a:ext uri="{FF2B5EF4-FFF2-40B4-BE49-F238E27FC236}">
                    <a16:creationId xmlns:a16="http://schemas.microsoft.com/office/drawing/2014/main" id="{3C92B913-4F55-8FCB-6DB9-2BC6A86547F4}"/>
                  </a:ext>
                </a:extLst>
              </p:cNvPr>
              <p:cNvSpPr/>
              <p:nvPr/>
            </p:nvSpPr>
            <p:spPr>
              <a:xfrm>
                <a:off x="15061227" y="7268755"/>
                <a:ext cx="46721" cy="233604"/>
              </a:xfrm>
              <a:custGeom>
                <a:avLst/>
                <a:gdLst>
                  <a:gd name="connsiteX0" fmla="*/ 33434 w 34116"/>
                  <a:gd name="connsiteY0" fmla="*/ 25587 h 170580"/>
                  <a:gd name="connsiteX1" fmla="*/ 33093 w 34116"/>
                  <a:gd name="connsiteY1" fmla="*/ 149771 h 170580"/>
                  <a:gd name="connsiteX2" fmla="*/ 25587 w 34116"/>
                  <a:gd name="connsiteY2" fmla="*/ 151476 h 170580"/>
                  <a:gd name="connsiteX3" fmla="*/ 25929 w 34116"/>
                  <a:gd name="connsiteY3" fmla="*/ 27294 h 170580"/>
                  <a:gd name="connsiteX4" fmla="*/ 3343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3434" y="25587"/>
                    </a:moveTo>
                    <a:lnTo>
                      <a:pt x="33093" y="149771"/>
                    </a:lnTo>
                    <a:cubicBezTo>
                      <a:pt x="30704" y="150452"/>
                      <a:pt x="28317" y="151134"/>
                      <a:pt x="25587" y="151476"/>
                    </a:cubicBezTo>
                    <a:lnTo>
                      <a:pt x="25929" y="27294"/>
                    </a:lnTo>
                    <a:cubicBezTo>
                      <a:pt x="28657" y="26952"/>
                      <a:pt x="31046" y="26270"/>
                      <a:pt x="3343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81" name="Freeform: Shape 227">
                <a:extLst>
                  <a:ext uri="{FF2B5EF4-FFF2-40B4-BE49-F238E27FC236}">
                    <a16:creationId xmlns:a16="http://schemas.microsoft.com/office/drawing/2014/main" id="{A9DDBA3B-210F-5F52-5E7F-3D1BC60D31C1}"/>
                  </a:ext>
                </a:extLst>
              </p:cNvPr>
              <p:cNvSpPr/>
              <p:nvPr/>
            </p:nvSpPr>
            <p:spPr>
              <a:xfrm>
                <a:off x="15054219" y="7271558"/>
                <a:ext cx="46721" cy="233604"/>
              </a:xfrm>
              <a:custGeom>
                <a:avLst/>
                <a:gdLst>
                  <a:gd name="connsiteX0" fmla="*/ 31046 w 34116"/>
                  <a:gd name="connsiteY0" fmla="*/ 25587 h 170580"/>
                  <a:gd name="connsiteX1" fmla="*/ 30704 w 34116"/>
                  <a:gd name="connsiteY1" fmla="*/ 149771 h 170580"/>
                  <a:gd name="connsiteX2" fmla="*/ 25587 w 34116"/>
                  <a:gd name="connsiteY2" fmla="*/ 150452 h 170580"/>
                  <a:gd name="connsiteX3" fmla="*/ 25929 w 34116"/>
                  <a:gd name="connsiteY3" fmla="*/ 26270 h 170580"/>
                  <a:gd name="connsiteX4" fmla="*/ 31046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1046" y="25587"/>
                    </a:moveTo>
                    <a:lnTo>
                      <a:pt x="30704" y="149771"/>
                    </a:lnTo>
                    <a:cubicBezTo>
                      <a:pt x="28999" y="150111"/>
                      <a:pt x="27293" y="150452"/>
                      <a:pt x="25587" y="150452"/>
                    </a:cubicBezTo>
                    <a:lnTo>
                      <a:pt x="25929" y="26270"/>
                    </a:lnTo>
                    <a:cubicBezTo>
                      <a:pt x="27976" y="25929"/>
                      <a:pt x="29339" y="25587"/>
                      <a:pt x="3104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82" name="Freeform: Shape 228">
                <a:extLst>
                  <a:ext uri="{FF2B5EF4-FFF2-40B4-BE49-F238E27FC236}">
                    <a16:creationId xmlns:a16="http://schemas.microsoft.com/office/drawing/2014/main" id="{E70D3A44-2E76-B6FA-D6C1-4555DB7DD0C4}"/>
                  </a:ext>
                </a:extLst>
              </p:cNvPr>
              <p:cNvSpPr/>
              <p:nvPr/>
            </p:nvSpPr>
            <p:spPr>
              <a:xfrm>
                <a:off x="15048613" y="7272493"/>
                <a:ext cx="46721" cy="233604"/>
              </a:xfrm>
              <a:custGeom>
                <a:avLst/>
                <a:gdLst>
                  <a:gd name="connsiteX0" fmla="*/ 30363 w 34116"/>
                  <a:gd name="connsiteY0" fmla="*/ 25587 h 170580"/>
                  <a:gd name="connsiteX1" fmla="*/ 30022 w 34116"/>
                  <a:gd name="connsiteY1" fmla="*/ 149769 h 170580"/>
                  <a:gd name="connsiteX2" fmla="*/ 25587 w 34116"/>
                  <a:gd name="connsiteY2" fmla="*/ 150111 h 170580"/>
                  <a:gd name="connsiteX3" fmla="*/ 25929 w 34116"/>
                  <a:gd name="connsiteY3" fmla="*/ 25928 h 170580"/>
                  <a:gd name="connsiteX4" fmla="*/ 30363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363" y="25587"/>
                    </a:moveTo>
                    <a:lnTo>
                      <a:pt x="30022" y="149769"/>
                    </a:lnTo>
                    <a:cubicBezTo>
                      <a:pt x="28657" y="149769"/>
                      <a:pt x="27293" y="150111"/>
                      <a:pt x="25587" y="150111"/>
                    </a:cubicBezTo>
                    <a:lnTo>
                      <a:pt x="25929" y="25928"/>
                    </a:lnTo>
                    <a:cubicBezTo>
                      <a:pt x="27293" y="25587"/>
                      <a:pt x="28657" y="25587"/>
                      <a:pt x="3036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83" name="Freeform: Shape 229">
                <a:extLst>
                  <a:ext uri="{FF2B5EF4-FFF2-40B4-BE49-F238E27FC236}">
                    <a16:creationId xmlns:a16="http://schemas.microsoft.com/office/drawing/2014/main" id="{C1462411-3464-2E8E-3BB9-EAB08AD26139}"/>
                  </a:ext>
                </a:extLst>
              </p:cNvPr>
              <p:cNvSpPr/>
              <p:nvPr/>
            </p:nvSpPr>
            <p:spPr>
              <a:xfrm>
                <a:off x="15043007" y="7272493"/>
                <a:ext cx="46721" cy="233604"/>
              </a:xfrm>
              <a:custGeom>
                <a:avLst/>
                <a:gdLst>
                  <a:gd name="connsiteX0" fmla="*/ 30022 w 34116"/>
                  <a:gd name="connsiteY0" fmla="*/ 25587 h 170580"/>
                  <a:gd name="connsiteX1" fmla="*/ 29681 w 34116"/>
                  <a:gd name="connsiteY1" fmla="*/ 149769 h 170580"/>
                  <a:gd name="connsiteX2" fmla="*/ 25587 w 34116"/>
                  <a:gd name="connsiteY2" fmla="*/ 149769 h 170580"/>
                  <a:gd name="connsiteX3" fmla="*/ 25928 w 34116"/>
                  <a:gd name="connsiteY3" fmla="*/ 25587 h 170580"/>
                  <a:gd name="connsiteX4" fmla="*/ 30022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022" y="25587"/>
                    </a:moveTo>
                    <a:lnTo>
                      <a:pt x="29681" y="149769"/>
                    </a:lnTo>
                    <a:cubicBezTo>
                      <a:pt x="28316" y="149769"/>
                      <a:pt x="26951" y="149769"/>
                      <a:pt x="25587" y="149769"/>
                    </a:cubicBezTo>
                    <a:lnTo>
                      <a:pt x="25928" y="25587"/>
                    </a:lnTo>
                    <a:cubicBezTo>
                      <a:pt x="27293" y="25928"/>
                      <a:pt x="28657" y="25928"/>
                      <a:pt x="3002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84" name="Freeform: Shape 230">
                <a:extLst>
                  <a:ext uri="{FF2B5EF4-FFF2-40B4-BE49-F238E27FC236}">
                    <a16:creationId xmlns:a16="http://schemas.microsoft.com/office/drawing/2014/main" id="{1605AF65-91F8-AA27-B636-53A775EB0FBA}"/>
                  </a:ext>
                </a:extLst>
              </p:cNvPr>
              <p:cNvSpPr/>
              <p:nvPr/>
            </p:nvSpPr>
            <p:spPr>
              <a:xfrm>
                <a:off x="15037866" y="7272493"/>
                <a:ext cx="46721" cy="233604"/>
              </a:xfrm>
              <a:custGeom>
                <a:avLst/>
                <a:gdLst>
                  <a:gd name="connsiteX0" fmla="*/ 29681 w 34116"/>
                  <a:gd name="connsiteY0" fmla="*/ 25928 h 170580"/>
                  <a:gd name="connsiteX1" fmla="*/ 29340 w 34116"/>
                  <a:gd name="connsiteY1" fmla="*/ 150111 h 170580"/>
                  <a:gd name="connsiteX2" fmla="*/ 25587 w 34116"/>
                  <a:gd name="connsiteY2" fmla="*/ 149769 h 170580"/>
                  <a:gd name="connsiteX3" fmla="*/ 25929 w 34116"/>
                  <a:gd name="connsiteY3" fmla="*/ 25587 h 170580"/>
                  <a:gd name="connsiteX4" fmla="*/ 29681 w 34116"/>
                  <a:gd name="connsiteY4" fmla="*/ 25928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5928"/>
                    </a:moveTo>
                    <a:lnTo>
                      <a:pt x="29340" y="150111"/>
                    </a:lnTo>
                    <a:cubicBezTo>
                      <a:pt x="27976" y="150111"/>
                      <a:pt x="26611" y="150111"/>
                      <a:pt x="25587" y="149769"/>
                    </a:cubicBezTo>
                    <a:lnTo>
                      <a:pt x="25929" y="25587"/>
                    </a:lnTo>
                    <a:cubicBezTo>
                      <a:pt x="27294" y="25587"/>
                      <a:pt x="28317" y="25587"/>
                      <a:pt x="29681" y="2592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85" name="Freeform: Shape 231">
                <a:extLst>
                  <a:ext uri="{FF2B5EF4-FFF2-40B4-BE49-F238E27FC236}">
                    <a16:creationId xmlns:a16="http://schemas.microsoft.com/office/drawing/2014/main" id="{E6742319-6216-2760-4611-269506BC1E7A}"/>
                  </a:ext>
                </a:extLst>
              </p:cNvPr>
              <p:cNvSpPr/>
              <p:nvPr/>
            </p:nvSpPr>
            <p:spPr>
              <a:xfrm>
                <a:off x="15032728" y="7272026"/>
                <a:ext cx="46721" cy="233604"/>
              </a:xfrm>
              <a:custGeom>
                <a:avLst/>
                <a:gdLst>
                  <a:gd name="connsiteX0" fmla="*/ 29681 w 34116"/>
                  <a:gd name="connsiteY0" fmla="*/ 25929 h 170580"/>
                  <a:gd name="connsiteX1" fmla="*/ 29339 w 34116"/>
                  <a:gd name="connsiteY1" fmla="*/ 150111 h 170580"/>
                  <a:gd name="connsiteX2" fmla="*/ 25587 w 34116"/>
                  <a:gd name="connsiteY2" fmla="*/ 149769 h 170580"/>
                  <a:gd name="connsiteX3" fmla="*/ 25928 w 34116"/>
                  <a:gd name="connsiteY3" fmla="*/ 25587 h 170580"/>
                  <a:gd name="connsiteX4" fmla="*/ 29681 w 34116"/>
                  <a:gd name="connsiteY4" fmla="*/ 25929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5929"/>
                    </a:moveTo>
                    <a:lnTo>
                      <a:pt x="29339" y="150111"/>
                    </a:lnTo>
                    <a:cubicBezTo>
                      <a:pt x="27974" y="150111"/>
                      <a:pt x="26951" y="149769"/>
                      <a:pt x="25587" y="149769"/>
                    </a:cubicBezTo>
                    <a:lnTo>
                      <a:pt x="25928" y="25587"/>
                    </a:lnTo>
                    <a:cubicBezTo>
                      <a:pt x="26951" y="25587"/>
                      <a:pt x="28316" y="25929"/>
                      <a:pt x="29681"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86" name="Freeform: Shape 232">
                <a:extLst>
                  <a:ext uri="{FF2B5EF4-FFF2-40B4-BE49-F238E27FC236}">
                    <a16:creationId xmlns:a16="http://schemas.microsoft.com/office/drawing/2014/main" id="{302FA452-35A0-5885-5754-072012720298}"/>
                  </a:ext>
                </a:extLst>
              </p:cNvPr>
              <p:cNvSpPr/>
              <p:nvPr/>
            </p:nvSpPr>
            <p:spPr>
              <a:xfrm>
                <a:off x="15027588" y="7271092"/>
                <a:ext cx="46721" cy="233604"/>
              </a:xfrm>
              <a:custGeom>
                <a:avLst/>
                <a:gdLst>
                  <a:gd name="connsiteX0" fmla="*/ 29681 w 34116"/>
                  <a:gd name="connsiteY0" fmla="*/ 26269 h 170580"/>
                  <a:gd name="connsiteX1" fmla="*/ 29340 w 34116"/>
                  <a:gd name="connsiteY1" fmla="*/ 150451 h 170580"/>
                  <a:gd name="connsiteX2" fmla="*/ 25587 w 34116"/>
                  <a:gd name="connsiteY2" fmla="*/ 149769 h 170580"/>
                  <a:gd name="connsiteX3" fmla="*/ 25929 w 34116"/>
                  <a:gd name="connsiteY3" fmla="*/ 25587 h 170580"/>
                  <a:gd name="connsiteX4" fmla="*/ 29681 w 34116"/>
                  <a:gd name="connsiteY4" fmla="*/ 26269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6269"/>
                    </a:moveTo>
                    <a:lnTo>
                      <a:pt x="29340" y="150451"/>
                    </a:lnTo>
                    <a:cubicBezTo>
                      <a:pt x="27976" y="150111"/>
                      <a:pt x="26611" y="150111"/>
                      <a:pt x="25587" y="149769"/>
                    </a:cubicBezTo>
                    <a:lnTo>
                      <a:pt x="25929" y="25587"/>
                    </a:lnTo>
                    <a:cubicBezTo>
                      <a:pt x="26952" y="25587"/>
                      <a:pt x="28317" y="25928"/>
                      <a:pt x="29681" y="2626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87" name="Freeform: Shape 233">
                <a:extLst>
                  <a:ext uri="{FF2B5EF4-FFF2-40B4-BE49-F238E27FC236}">
                    <a16:creationId xmlns:a16="http://schemas.microsoft.com/office/drawing/2014/main" id="{FE272FF5-E4D3-B3FB-B63E-5C96DBA2E137}"/>
                  </a:ext>
                </a:extLst>
              </p:cNvPr>
              <p:cNvSpPr/>
              <p:nvPr/>
            </p:nvSpPr>
            <p:spPr>
              <a:xfrm>
                <a:off x="15021514" y="7269690"/>
                <a:ext cx="46721" cy="233604"/>
              </a:xfrm>
              <a:custGeom>
                <a:avLst/>
                <a:gdLst>
                  <a:gd name="connsiteX0" fmla="*/ 30022 w 34116"/>
                  <a:gd name="connsiteY0" fmla="*/ 26611 h 170580"/>
                  <a:gd name="connsiteX1" fmla="*/ 29682 w 34116"/>
                  <a:gd name="connsiteY1" fmla="*/ 150793 h 170580"/>
                  <a:gd name="connsiteX2" fmla="*/ 25587 w 34116"/>
                  <a:gd name="connsiteY2" fmla="*/ 149769 h 170580"/>
                  <a:gd name="connsiteX3" fmla="*/ 25929 w 34116"/>
                  <a:gd name="connsiteY3" fmla="*/ 25587 h 170580"/>
                  <a:gd name="connsiteX4" fmla="*/ 30022 w 34116"/>
                  <a:gd name="connsiteY4" fmla="*/ 26611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022" y="26611"/>
                    </a:moveTo>
                    <a:lnTo>
                      <a:pt x="29682" y="150793"/>
                    </a:lnTo>
                    <a:cubicBezTo>
                      <a:pt x="28317" y="150451"/>
                      <a:pt x="26952" y="150111"/>
                      <a:pt x="25587" y="149769"/>
                    </a:cubicBezTo>
                    <a:lnTo>
                      <a:pt x="25929" y="25587"/>
                    </a:lnTo>
                    <a:cubicBezTo>
                      <a:pt x="27294" y="25928"/>
                      <a:pt x="28659" y="26269"/>
                      <a:pt x="30022" y="266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88" name="Freeform: Shape 234">
                <a:extLst>
                  <a:ext uri="{FF2B5EF4-FFF2-40B4-BE49-F238E27FC236}">
                    <a16:creationId xmlns:a16="http://schemas.microsoft.com/office/drawing/2014/main" id="{3856AD48-1242-FA2D-D729-7DCAE9A46D4C}"/>
                  </a:ext>
                </a:extLst>
              </p:cNvPr>
              <p:cNvSpPr/>
              <p:nvPr/>
            </p:nvSpPr>
            <p:spPr>
              <a:xfrm>
                <a:off x="15014974" y="7267354"/>
                <a:ext cx="46721" cy="233604"/>
              </a:xfrm>
              <a:custGeom>
                <a:avLst/>
                <a:gdLst>
                  <a:gd name="connsiteX0" fmla="*/ 30704 w 34116"/>
                  <a:gd name="connsiteY0" fmla="*/ 27294 h 170580"/>
                  <a:gd name="connsiteX1" fmla="*/ 30363 w 34116"/>
                  <a:gd name="connsiteY1" fmla="*/ 151476 h 170580"/>
                  <a:gd name="connsiteX2" fmla="*/ 25587 w 34116"/>
                  <a:gd name="connsiteY2" fmla="*/ 149771 h 170580"/>
                  <a:gd name="connsiteX3" fmla="*/ 25929 w 34116"/>
                  <a:gd name="connsiteY3" fmla="*/ 25587 h 170580"/>
                  <a:gd name="connsiteX4" fmla="*/ 30704 w 34116"/>
                  <a:gd name="connsiteY4" fmla="*/ 27294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704" y="27294"/>
                    </a:moveTo>
                    <a:lnTo>
                      <a:pt x="30363" y="151476"/>
                    </a:lnTo>
                    <a:cubicBezTo>
                      <a:pt x="28657" y="151134"/>
                      <a:pt x="27293" y="150452"/>
                      <a:pt x="25587" y="149771"/>
                    </a:cubicBezTo>
                    <a:lnTo>
                      <a:pt x="25929" y="25587"/>
                    </a:lnTo>
                    <a:cubicBezTo>
                      <a:pt x="27634" y="26269"/>
                      <a:pt x="29339" y="26611"/>
                      <a:pt x="30704" y="27294"/>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89" name="Freeform: Shape 235">
                <a:extLst>
                  <a:ext uri="{FF2B5EF4-FFF2-40B4-BE49-F238E27FC236}">
                    <a16:creationId xmlns:a16="http://schemas.microsoft.com/office/drawing/2014/main" id="{8B5B250D-A703-849F-E269-42BCCBFDF2DE}"/>
                  </a:ext>
                </a:extLst>
              </p:cNvPr>
              <p:cNvSpPr/>
              <p:nvPr/>
            </p:nvSpPr>
            <p:spPr>
              <a:xfrm>
                <a:off x="15007966" y="7263616"/>
                <a:ext cx="46721" cy="233604"/>
              </a:xfrm>
              <a:custGeom>
                <a:avLst/>
                <a:gdLst>
                  <a:gd name="connsiteX0" fmla="*/ 31386 w 34116"/>
                  <a:gd name="connsiteY0" fmla="*/ 28316 h 170580"/>
                  <a:gd name="connsiteX1" fmla="*/ 31046 w 34116"/>
                  <a:gd name="connsiteY1" fmla="*/ 152499 h 170580"/>
                  <a:gd name="connsiteX2" fmla="*/ 25587 w 34116"/>
                  <a:gd name="connsiteY2" fmla="*/ 149769 h 170580"/>
                  <a:gd name="connsiteX3" fmla="*/ 25928 w 34116"/>
                  <a:gd name="connsiteY3" fmla="*/ 25587 h 170580"/>
                  <a:gd name="connsiteX4" fmla="*/ 31386 w 34116"/>
                  <a:gd name="connsiteY4" fmla="*/ 28316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1386" y="28316"/>
                    </a:moveTo>
                    <a:lnTo>
                      <a:pt x="31046" y="152499"/>
                    </a:lnTo>
                    <a:cubicBezTo>
                      <a:pt x="28998" y="151816"/>
                      <a:pt x="27293" y="150793"/>
                      <a:pt x="25587" y="149769"/>
                    </a:cubicBezTo>
                    <a:lnTo>
                      <a:pt x="25928" y="25587"/>
                    </a:lnTo>
                    <a:cubicBezTo>
                      <a:pt x="27293" y="26611"/>
                      <a:pt x="29339" y="27634"/>
                      <a:pt x="31386" y="28316"/>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90" name="Freeform: Shape 236">
                <a:extLst>
                  <a:ext uri="{FF2B5EF4-FFF2-40B4-BE49-F238E27FC236}">
                    <a16:creationId xmlns:a16="http://schemas.microsoft.com/office/drawing/2014/main" id="{C80F7026-E25D-8F92-2EA0-F7B6A3CA6A35}"/>
                  </a:ext>
                </a:extLst>
              </p:cNvPr>
              <p:cNvSpPr/>
              <p:nvPr/>
            </p:nvSpPr>
            <p:spPr>
              <a:xfrm>
                <a:off x="14049254" y="7263616"/>
                <a:ext cx="46721" cy="233604"/>
              </a:xfrm>
              <a:custGeom>
                <a:avLst/>
                <a:gdLst>
                  <a:gd name="connsiteX0" fmla="*/ 34458 w 34116"/>
                  <a:gd name="connsiteY0" fmla="*/ 25587 h 170580"/>
                  <a:gd name="connsiteX1" fmla="*/ 34116 w 34116"/>
                  <a:gd name="connsiteY1" fmla="*/ 149769 h 170580"/>
                  <a:gd name="connsiteX2" fmla="*/ 25587 w 34116"/>
                  <a:gd name="connsiteY2" fmla="*/ 153523 h 170580"/>
                  <a:gd name="connsiteX3" fmla="*/ 25929 w 34116"/>
                  <a:gd name="connsiteY3" fmla="*/ 29339 h 170580"/>
                  <a:gd name="connsiteX4" fmla="*/ 34458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4458" y="25587"/>
                    </a:moveTo>
                    <a:lnTo>
                      <a:pt x="34116" y="149769"/>
                    </a:lnTo>
                    <a:cubicBezTo>
                      <a:pt x="31387" y="151134"/>
                      <a:pt x="28657" y="152499"/>
                      <a:pt x="25587" y="153523"/>
                    </a:cubicBezTo>
                    <a:lnTo>
                      <a:pt x="25929" y="29339"/>
                    </a:lnTo>
                    <a:cubicBezTo>
                      <a:pt x="28999" y="28316"/>
                      <a:pt x="31729" y="27293"/>
                      <a:pt x="34458"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91" name="Freeform: Shape 237">
                <a:extLst>
                  <a:ext uri="{FF2B5EF4-FFF2-40B4-BE49-F238E27FC236}">
                    <a16:creationId xmlns:a16="http://schemas.microsoft.com/office/drawing/2014/main" id="{849B5A0D-F054-72FD-5E99-AAD681C4F8CE}"/>
                  </a:ext>
                </a:extLst>
              </p:cNvPr>
              <p:cNvSpPr/>
              <p:nvPr/>
            </p:nvSpPr>
            <p:spPr>
              <a:xfrm>
                <a:off x="14039444" y="7268755"/>
                <a:ext cx="46721" cy="233604"/>
              </a:xfrm>
              <a:custGeom>
                <a:avLst/>
                <a:gdLst>
                  <a:gd name="connsiteX0" fmla="*/ 33093 w 34116"/>
                  <a:gd name="connsiteY0" fmla="*/ 25587 h 170580"/>
                  <a:gd name="connsiteX1" fmla="*/ 32751 w 34116"/>
                  <a:gd name="connsiteY1" fmla="*/ 149771 h 170580"/>
                  <a:gd name="connsiteX2" fmla="*/ 25587 w 34116"/>
                  <a:gd name="connsiteY2" fmla="*/ 151476 h 170580"/>
                  <a:gd name="connsiteX3" fmla="*/ 25929 w 34116"/>
                  <a:gd name="connsiteY3" fmla="*/ 27294 h 170580"/>
                  <a:gd name="connsiteX4" fmla="*/ 33093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3093" y="25587"/>
                    </a:moveTo>
                    <a:lnTo>
                      <a:pt x="32751" y="149771"/>
                    </a:lnTo>
                    <a:cubicBezTo>
                      <a:pt x="30364" y="150452"/>
                      <a:pt x="27976" y="151134"/>
                      <a:pt x="25587" y="151476"/>
                    </a:cubicBezTo>
                    <a:lnTo>
                      <a:pt x="25929" y="27294"/>
                    </a:lnTo>
                    <a:cubicBezTo>
                      <a:pt x="28316" y="26952"/>
                      <a:pt x="30704" y="26270"/>
                      <a:pt x="330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92" name="Freeform: Shape 238">
                <a:extLst>
                  <a:ext uri="{FF2B5EF4-FFF2-40B4-BE49-F238E27FC236}">
                    <a16:creationId xmlns:a16="http://schemas.microsoft.com/office/drawing/2014/main" id="{7F463925-C8ED-F22D-15B2-EEE3A02881DC}"/>
                  </a:ext>
                </a:extLst>
              </p:cNvPr>
              <p:cNvSpPr/>
              <p:nvPr/>
            </p:nvSpPr>
            <p:spPr>
              <a:xfrm>
                <a:off x="14032903" y="7271092"/>
                <a:ext cx="46721" cy="233604"/>
              </a:xfrm>
              <a:custGeom>
                <a:avLst/>
                <a:gdLst>
                  <a:gd name="connsiteX0" fmla="*/ 30704 w 34116"/>
                  <a:gd name="connsiteY0" fmla="*/ 25587 h 170580"/>
                  <a:gd name="connsiteX1" fmla="*/ 30363 w 34116"/>
                  <a:gd name="connsiteY1" fmla="*/ 149769 h 170580"/>
                  <a:gd name="connsiteX2" fmla="*/ 25587 w 34116"/>
                  <a:gd name="connsiteY2" fmla="*/ 150451 h 170580"/>
                  <a:gd name="connsiteX3" fmla="*/ 25928 w 34116"/>
                  <a:gd name="connsiteY3" fmla="*/ 26269 h 170580"/>
                  <a:gd name="connsiteX4" fmla="*/ 3070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704" y="25587"/>
                    </a:moveTo>
                    <a:lnTo>
                      <a:pt x="30363" y="149769"/>
                    </a:lnTo>
                    <a:cubicBezTo>
                      <a:pt x="28657" y="150111"/>
                      <a:pt x="26951" y="150451"/>
                      <a:pt x="25587" y="150451"/>
                    </a:cubicBezTo>
                    <a:lnTo>
                      <a:pt x="25928" y="26269"/>
                    </a:lnTo>
                    <a:cubicBezTo>
                      <a:pt x="27293" y="26269"/>
                      <a:pt x="28998" y="25928"/>
                      <a:pt x="3070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93" name="Freeform: Shape 239">
                <a:extLst>
                  <a:ext uri="{FF2B5EF4-FFF2-40B4-BE49-F238E27FC236}">
                    <a16:creationId xmlns:a16="http://schemas.microsoft.com/office/drawing/2014/main" id="{0952B3E9-5185-22CF-C92B-AF6E735E88F0}"/>
                  </a:ext>
                </a:extLst>
              </p:cNvPr>
              <p:cNvSpPr/>
              <p:nvPr/>
            </p:nvSpPr>
            <p:spPr>
              <a:xfrm>
                <a:off x="14026361" y="7272026"/>
                <a:ext cx="46721" cy="233604"/>
              </a:xfrm>
              <a:custGeom>
                <a:avLst/>
                <a:gdLst>
                  <a:gd name="connsiteX0" fmla="*/ 30364 w 34116"/>
                  <a:gd name="connsiteY0" fmla="*/ 25587 h 170580"/>
                  <a:gd name="connsiteX1" fmla="*/ 30022 w 34116"/>
                  <a:gd name="connsiteY1" fmla="*/ 149769 h 170580"/>
                  <a:gd name="connsiteX2" fmla="*/ 25587 w 34116"/>
                  <a:gd name="connsiteY2" fmla="*/ 150111 h 170580"/>
                  <a:gd name="connsiteX3" fmla="*/ 25929 w 34116"/>
                  <a:gd name="connsiteY3" fmla="*/ 25929 h 170580"/>
                  <a:gd name="connsiteX4" fmla="*/ 3036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364" y="25587"/>
                    </a:moveTo>
                    <a:lnTo>
                      <a:pt x="30022" y="149769"/>
                    </a:lnTo>
                    <a:cubicBezTo>
                      <a:pt x="28657" y="149769"/>
                      <a:pt x="27293" y="150111"/>
                      <a:pt x="25587" y="150111"/>
                    </a:cubicBezTo>
                    <a:lnTo>
                      <a:pt x="25929" y="25929"/>
                    </a:lnTo>
                    <a:cubicBezTo>
                      <a:pt x="27634" y="25929"/>
                      <a:pt x="28999" y="25929"/>
                      <a:pt x="3036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94" name="Freeform: Shape 240">
                <a:extLst>
                  <a:ext uri="{FF2B5EF4-FFF2-40B4-BE49-F238E27FC236}">
                    <a16:creationId xmlns:a16="http://schemas.microsoft.com/office/drawing/2014/main" id="{2E35EC6A-C910-8E3E-B13A-E6613E1B0E25}"/>
                  </a:ext>
                </a:extLst>
              </p:cNvPr>
              <p:cNvSpPr/>
              <p:nvPr/>
            </p:nvSpPr>
            <p:spPr>
              <a:xfrm>
                <a:off x="14021223" y="7272493"/>
                <a:ext cx="46721" cy="233604"/>
              </a:xfrm>
              <a:custGeom>
                <a:avLst/>
                <a:gdLst>
                  <a:gd name="connsiteX0" fmla="*/ 30021 w 34116"/>
                  <a:gd name="connsiteY0" fmla="*/ 25587 h 170580"/>
                  <a:gd name="connsiteX1" fmla="*/ 29681 w 34116"/>
                  <a:gd name="connsiteY1" fmla="*/ 149769 h 170580"/>
                  <a:gd name="connsiteX2" fmla="*/ 25587 w 34116"/>
                  <a:gd name="connsiteY2" fmla="*/ 149769 h 170580"/>
                  <a:gd name="connsiteX3" fmla="*/ 25928 w 34116"/>
                  <a:gd name="connsiteY3" fmla="*/ 25587 h 170580"/>
                  <a:gd name="connsiteX4" fmla="*/ 30021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021" y="25587"/>
                    </a:moveTo>
                    <a:lnTo>
                      <a:pt x="29681" y="149769"/>
                    </a:lnTo>
                    <a:cubicBezTo>
                      <a:pt x="28316" y="149769"/>
                      <a:pt x="26951" y="149769"/>
                      <a:pt x="25587" y="149769"/>
                    </a:cubicBezTo>
                    <a:lnTo>
                      <a:pt x="25928" y="25587"/>
                    </a:lnTo>
                    <a:cubicBezTo>
                      <a:pt x="27293" y="25587"/>
                      <a:pt x="28657" y="25587"/>
                      <a:pt x="3002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95" name="Freeform: Shape 241">
                <a:extLst>
                  <a:ext uri="{FF2B5EF4-FFF2-40B4-BE49-F238E27FC236}">
                    <a16:creationId xmlns:a16="http://schemas.microsoft.com/office/drawing/2014/main" id="{F9BA9C4F-E2C5-DE03-82F1-024FA956783F}"/>
                  </a:ext>
                </a:extLst>
              </p:cNvPr>
              <p:cNvSpPr/>
              <p:nvPr/>
            </p:nvSpPr>
            <p:spPr>
              <a:xfrm>
                <a:off x="14016083" y="7272026"/>
                <a:ext cx="46721" cy="233604"/>
              </a:xfrm>
              <a:custGeom>
                <a:avLst/>
                <a:gdLst>
                  <a:gd name="connsiteX0" fmla="*/ 29681 w 34116"/>
                  <a:gd name="connsiteY0" fmla="*/ 25929 h 170580"/>
                  <a:gd name="connsiteX1" fmla="*/ 29340 w 34116"/>
                  <a:gd name="connsiteY1" fmla="*/ 150111 h 170580"/>
                  <a:gd name="connsiteX2" fmla="*/ 25587 w 34116"/>
                  <a:gd name="connsiteY2" fmla="*/ 149769 h 170580"/>
                  <a:gd name="connsiteX3" fmla="*/ 25929 w 34116"/>
                  <a:gd name="connsiteY3" fmla="*/ 25587 h 170580"/>
                  <a:gd name="connsiteX4" fmla="*/ 29681 w 34116"/>
                  <a:gd name="connsiteY4" fmla="*/ 25929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5929"/>
                    </a:moveTo>
                    <a:lnTo>
                      <a:pt x="29340" y="150111"/>
                    </a:lnTo>
                    <a:cubicBezTo>
                      <a:pt x="27976" y="150111"/>
                      <a:pt x="26952" y="150111"/>
                      <a:pt x="25587" y="149769"/>
                    </a:cubicBezTo>
                    <a:lnTo>
                      <a:pt x="25929" y="25587"/>
                    </a:lnTo>
                    <a:cubicBezTo>
                      <a:pt x="27293" y="25929"/>
                      <a:pt x="28316" y="25929"/>
                      <a:pt x="29681"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96" name="Freeform: Shape 242">
                <a:extLst>
                  <a:ext uri="{FF2B5EF4-FFF2-40B4-BE49-F238E27FC236}">
                    <a16:creationId xmlns:a16="http://schemas.microsoft.com/office/drawing/2014/main" id="{81BF3BD0-1F0D-45A3-7036-FF93BB275CB3}"/>
                  </a:ext>
                </a:extLst>
              </p:cNvPr>
              <p:cNvSpPr/>
              <p:nvPr/>
            </p:nvSpPr>
            <p:spPr>
              <a:xfrm>
                <a:off x="14010944" y="7272026"/>
                <a:ext cx="46721" cy="233604"/>
              </a:xfrm>
              <a:custGeom>
                <a:avLst/>
                <a:gdLst>
                  <a:gd name="connsiteX0" fmla="*/ 29681 w 34116"/>
                  <a:gd name="connsiteY0" fmla="*/ 25929 h 170580"/>
                  <a:gd name="connsiteX1" fmla="*/ 29339 w 34116"/>
                  <a:gd name="connsiteY1" fmla="*/ 150111 h 170580"/>
                  <a:gd name="connsiteX2" fmla="*/ 25587 w 34116"/>
                  <a:gd name="connsiteY2" fmla="*/ 149769 h 170580"/>
                  <a:gd name="connsiteX3" fmla="*/ 25928 w 34116"/>
                  <a:gd name="connsiteY3" fmla="*/ 25587 h 170580"/>
                  <a:gd name="connsiteX4" fmla="*/ 29681 w 34116"/>
                  <a:gd name="connsiteY4" fmla="*/ 25929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5929"/>
                    </a:moveTo>
                    <a:lnTo>
                      <a:pt x="29339" y="150111"/>
                    </a:lnTo>
                    <a:cubicBezTo>
                      <a:pt x="27974" y="150111"/>
                      <a:pt x="26951" y="149769"/>
                      <a:pt x="25587" y="149769"/>
                    </a:cubicBezTo>
                    <a:lnTo>
                      <a:pt x="25928" y="25587"/>
                    </a:lnTo>
                    <a:cubicBezTo>
                      <a:pt x="27293" y="25587"/>
                      <a:pt x="28316" y="25587"/>
                      <a:pt x="29681"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97" name="Freeform: Shape 243">
                <a:extLst>
                  <a:ext uri="{FF2B5EF4-FFF2-40B4-BE49-F238E27FC236}">
                    <a16:creationId xmlns:a16="http://schemas.microsoft.com/office/drawing/2014/main" id="{D890FC6E-DDE6-64BB-FB21-7841C4490EED}"/>
                  </a:ext>
                </a:extLst>
              </p:cNvPr>
              <p:cNvSpPr/>
              <p:nvPr/>
            </p:nvSpPr>
            <p:spPr>
              <a:xfrm>
                <a:off x="14005805" y="7271092"/>
                <a:ext cx="46721" cy="233604"/>
              </a:xfrm>
              <a:custGeom>
                <a:avLst/>
                <a:gdLst>
                  <a:gd name="connsiteX0" fmla="*/ 29681 w 34116"/>
                  <a:gd name="connsiteY0" fmla="*/ 26269 h 170580"/>
                  <a:gd name="connsiteX1" fmla="*/ 29340 w 34116"/>
                  <a:gd name="connsiteY1" fmla="*/ 150451 h 170580"/>
                  <a:gd name="connsiteX2" fmla="*/ 25587 w 34116"/>
                  <a:gd name="connsiteY2" fmla="*/ 149769 h 170580"/>
                  <a:gd name="connsiteX3" fmla="*/ 25929 w 34116"/>
                  <a:gd name="connsiteY3" fmla="*/ 25587 h 170580"/>
                  <a:gd name="connsiteX4" fmla="*/ 29681 w 34116"/>
                  <a:gd name="connsiteY4" fmla="*/ 26269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6269"/>
                    </a:moveTo>
                    <a:lnTo>
                      <a:pt x="29340" y="150451"/>
                    </a:lnTo>
                    <a:cubicBezTo>
                      <a:pt x="27976" y="150111"/>
                      <a:pt x="26611" y="150111"/>
                      <a:pt x="25587" y="149769"/>
                    </a:cubicBezTo>
                    <a:lnTo>
                      <a:pt x="25929" y="25587"/>
                    </a:lnTo>
                    <a:cubicBezTo>
                      <a:pt x="26952" y="25587"/>
                      <a:pt x="28317" y="25928"/>
                      <a:pt x="29681" y="2626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98" name="Freeform: Shape 244">
                <a:extLst>
                  <a:ext uri="{FF2B5EF4-FFF2-40B4-BE49-F238E27FC236}">
                    <a16:creationId xmlns:a16="http://schemas.microsoft.com/office/drawing/2014/main" id="{7AE49260-4742-85F9-353F-5DEA039D5806}"/>
                  </a:ext>
                </a:extLst>
              </p:cNvPr>
              <p:cNvSpPr/>
              <p:nvPr/>
            </p:nvSpPr>
            <p:spPr>
              <a:xfrm>
                <a:off x="14000198" y="7269690"/>
                <a:ext cx="46721" cy="233604"/>
              </a:xfrm>
              <a:custGeom>
                <a:avLst/>
                <a:gdLst>
                  <a:gd name="connsiteX0" fmla="*/ 30022 w 34116"/>
                  <a:gd name="connsiteY0" fmla="*/ 26611 h 170580"/>
                  <a:gd name="connsiteX1" fmla="*/ 29681 w 34116"/>
                  <a:gd name="connsiteY1" fmla="*/ 150793 h 170580"/>
                  <a:gd name="connsiteX2" fmla="*/ 25587 w 34116"/>
                  <a:gd name="connsiteY2" fmla="*/ 149769 h 170580"/>
                  <a:gd name="connsiteX3" fmla="*/ 25929 w 34116"/>
                  <a:gd name="connsiteY3" fmla="*/ 25587 h 170580"/>
                  <a:gd name="connsiteX4" fmla="*/ 30022 w 34116"/>
                  <a:gd name="connsiteY4" fmla="*/ 26611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022" y="26611"/>
                    </a:moveTo>
                    <a:lnTo>
                      <a:pt x="29681" y="150793"/>
                    </a:lnTo>
                    <a:cubicBezTo>
                      <a:pt x="28316" y="150451"/>
                      <a:pt x="26952" y="150111"/>
                      <a:pt x="25587" y="149769"/>
                    </a:cubicBezTo>
                    <a:lnTo>
                      <a:pt x="25929" y="25587"/>
                    </a:lnTo>
                    <a:cubicBezTo>
                      <a:pt x="26952" y="25928"/>
                      <a:pt x="28316" y="26269"/>
                      <a:pt x="30022" y="266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99" name="Freeform: Shape 245">
                <a:extLst>
                  <a:ext uri="{FF2B5EF4-FFF2-40B4-BE49-F238E27FC236}">
                    <a16:creationId xmlns:a16="http://schemas.microsoft.com/office/drawing/2014/main" id="{110A7E3B-1D23-E547-F8BE-98B3D209D8CB}"/>
                  </a:ext>
                </a:extLst>
              </p:cNvPr>
              <p:cNvSpPr/>
              <p:nvPr/>
            </p:nvSpPr>
            <p:spPr>
              <a:xfrm>
                <a:off x="13993657" y="7267354"/>
                <a:ext cx="46721" cy="233604"/>
              </a:xfrm>
              <a:custGeom>
                <a:avLst/>
                <a:gdLst>
                  <a:gd name="connsiteX0" fmla="*/ 30705 w 34116"/>
                  <a:gd name="connsiteY0" fmla="*/ 27294 h 170580"/>
                  <a:gd name="connsiteX1" fmla="*/ 30364 w 34116"/>
                  <a:gd name="connsiteY1" fmla="*/ 151476 h 170580"/>
                  <a:gd name="connsiteX2" fmla="*/ 25587 w 34116"/>
                  <a:gd name="connsiteY2" fmla="*/ 149771 h 170580"/>
                  <a:gd name="connsiteX3" fmla="*/ 25929 w 34116"/>
                  <a:gd name="connsiteY3" fmla="*/ 25587 h 170580"/>
                  <a:gd name="connsiteX4" fmla="*/ 30705 w 34116"/>
                  <a:gd name="connsiteY4" fmla="*/ 27294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705" y="27294"/>
                    </a:moveTo>
                    <a:lnTo>
                      <a:pt x="30364" y="151476"/>
                    </a:lnTo>
                    <a:cubicBezTo>
                      <a:pt x="28659" y="151134"/>
                      <a:pt x="27294" y="150452"/>
                      <a:pt x="25587" y="149771"/>
                    </a:cubicBezTo>
                    <a:lnTo>
                      <a:pt x="25929" y="25587"/>
                    </a:lnTo>
                    <a:cubicBezTo>
                      <a:pt x="27294" y="26269"/>
                      <a:pt x="28999" y="26611"/>
                      <a:pt x="30705" y="27294"/>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00" name="Freeform: Shape 246">
                <a:extLst>
                  <a:ext uri="{FF2B5EF4-FFF2-40B4-BE49-F238E27FC236}">
                    <a16:creationId xmlns:a16="http://schemas.microsoft.com/office/drawing/2014/main" id="{0E6B872D-19B0-8886-17C8-5B6F4650172C}"/>
                  </a:ext>
                </a:extLst>
              </p:cNvPr>
              <p:cNvSpPr/>
              <p:nvPr/>
            </p:nvSpPr>
            <p:spPr>
              <a:xfrm>
                <a:off x="13985714" y="7263616"/>
                <a:ext cx="46721" cy="233604"/>
              </a:xfrm>
              <a:custGeom>
                <a:avLst/>
                <a:gdLst>
                  <a:gd name="connsiteX0" fmla="*/ 31728 w 34116"/>
                  <a:gd name="connsiteY0" fmla="*/ 28316 h 170580"/>
                  <a:gd name="connsiteX1" fmla="*/ 31386 w 34116"/>
                  <a:gd name="connsiteY1" fmla="*/ 152499 h 170580"/>
                  <a:gd name="connsiteX2" fmla="*/ 25587 w 34116"/>
                  <a:gd name="connsiteY2" fmla="*/ 149769 h 170580"/>
                  <a:gd name="connsiteX3" fmla="*/ 25929 w 34116"/>
                  <a:gd name="connsiteY3" fmla="*/ 25587 h 170580"/>
                  <a:gd name="connsiteX4" fmla="*/ 31728 w 34116"/>
                  <a:gd name="connsiteY4" fmla="*/ 28316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1728" y="28316"/>
                    </a:moveTo>
                    <a:lnTo>
                      <a:pt x="31386" y="152499"/>
                    </a:lnTo>
                    <a:cubicBezTo>
                      <a:pt x="29339" y="151816"/>
                      <a:pt x="27634" y="150793"/>
                      <a:pt x="25587" y="149769"/>
                    </a:cubicBezTo>
                    <a:lnTo>
                      <a:pt x="25929" y="25587"/>
                    </a:lnTo>
                    <a:cubicBezTo>
                      <a:pt x="27634" y="26611"/>
                      <a:pt x="29681" y="27634"/>
                      <a:pt x="31728" y="28316"/>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01" name="Freeform: Shape 247">
                <a:extLst>
                  <a:ext uri="{FF2B5EF4-FFF2-40B4-BE49-F238E27FC236}">
                    <a16:creationId xmlns:a16="http://schemas.microsoft.com/office/drawing/2014/main" id="{EFE80390-A932-845A-DD30-BDB69DDABF28}"/>
                  </a:ext>
                </a:extLst>
              </p:cNvPr>
              <p:cNvSpPr/>
              <p:nvPr/>
            </p:nvSpPr>
            <p:spPr>
              <a:xfrm>
                <a:off x="14337055" y="7201477"/>
                <a:ext cx="46721" cy="327045"/>
              </a:xfrm>
              <a:custGeom>
                <a:avLst/>
                <a:gdLst>
                  <a:gd name="connsiteX0" fmla="*/ 26611 w 34116"/>
                  <a:gd name="connsiteY0" fmla="*/ 119407 h 238813"/>
                  <a:gd name="connsiteX1" fmla="*/ 26270 w 34116"/>
                  <a:gd name="connsiteY1" fmla="*/ 243590 h 238813"/>
                  <a:gd name="connsiteX2" fmla="*/ 25587 w 34116"/>
                  <a:gd name="connsiteY2" fmla="*/ 149771 h 238813"/>
                  <a:gd name="connsiteX3" fmla="*/ 25929 w 34116"/>
                  <a:gd name="connsiteY3" fmla="*/ 25587 h 238813"/>
                </a:gdLst>
                <a:ahLst/>
                <a:cxnLst>
                  <a:cxn ang="0">
                    <a:pos x="connsiteX0" y="connsiteY0"/>
                  </a:cxn>
                  <a:cxn ang="0">
                    <a:pos x="connsiteX1" y="connsiteY1"/>
                  </a:cxn>
                  <a:cxn ang="0">
                    <a:pos x="connsiteX2" y="connsiteY2"/>
                  </a:cxn>
                  <a:cxn ang="0">
                    <a:pos x="connsiteX3" y="connsiteY3"/>
                  </a:cxn>
                </a:cxnLst>
                <a:rect l="l" t="t" r="r" b="b"/>
                <a:pathLst>
                  <a:path w="34116" h="238813">
                    <a:moveTo>
                      <a:pt x="26611" y="119407"/>
                    </a:moveTo>
                    <a:lnTo>
                      <a:pt x="26270" y="243590"/>
                    </a:lnTo>
                    <a:lnTo>
                      <a:pt x="25587" y="149771"/>
                    </a:lnTo>
                    <a:lnTo>
                      <a:pt x="25929"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02" name="Freeform: Shape 248">
                <a:extLst>
                  <a:ext uri="{FF2B5EF4-FFF2-40B4-BE49-F238E27FC236}">
                    <a16:creationId xmlns:a16="http://schemas.microsoft.com/office/drawing/2014/main" id="{ABED4431-6EA6-6B46-5BB5-2BC93002BB1C}"/>
                  </a:ext>
                </a:extLst>
              </p:cNvPr>
              <p:cNvSpPr/>
              <p:nvPr/>
            </p:nvSpPr>
            <p:spPr>
              <a:xfrm>
                <a:off x="14731847" y="7329958"/>
                <a:ext cx="46721" cy="233604"/>
              </a:xfrm>
              <a:custGeom>
                <a:avLst/>
                <a:gdLst>
                  <a:gd name="connsiteX0" fmla="*/ 25928 w 34116"/>
                  <a:gd name="connsiteY0" fmla="*/ 25587 h 170580"/>
                  <a:gd name="connsiteX1" fmla="*/ 25587 w 34116"/>
                  <a:gd name="connsiteY1" fmla="*/ 149771 h 170580"/>
                  <a:gd name="connsiteX2" fmla="*/ 25587 w 34116"/>
                  <a:gd name="connsiteY2" fmla="*/ 150111 h 170580"/>
                  <a:gd name="connsiteX3" fmla="*/ 25928 w 34116"/>
                  <a:gd name="connsiteY3" fmla="*/ 25929 h 170580"/>
                  <a:gd name="connsiteX4" fmla="*/ 25928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5928" y="25587"/>
                    </a:moveTo>
                    <a:lnTo>
                      <a:pt x="25587" y="149771"/>
                    </a:lnTo>
                    <a:lnTo>
                      <a:pt x="25587" y="150111"/>
                    </a:lnTo>
                    <a:lnTo>
                      <a:pt x="25928" y="25929"/>
                    </a:lnTo>
                    <a:lnTo>
                      <a:pt x="25928"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03" name="Freeform: Shape 249">
                <a:extLst>
                  <a:ext uri="{FF2B5EF4-FFF2-40B4-BE49-F238E27FC236}">
                    <a16:creationId xmlns:a16="http://schemas.microsoft.com/office/drawing/2014/main" id="{E86506E5-4787-2AD7-B3A7-3F90ECDBF9D7}"/>
                  </a:ext>
                </a:extLst>
              </p:cNvPr>
              <p:cNvSpPr/>
              <p:nvPr/>
            </p:nvSpPr>
            <p:spPr>
              <a:xfrm>
                <a:off x="14731378" y="7330427"/>
                <a:ext cx="46721" cy="233604"/>
              </a:xfrm>
              <a:custGeom>
                <a:avLst/>
                <a:gdLst>
                  <a:gd name="connsiteX0" fmla="*/ 26269 w 34116"/>
                  <a:gd name="connsiteY0" fmla="*/ 25587 h 170580"/>
                  <a:gd name="connsiteX1" fmla="*/ 25929 w 34116"/>
                  <a:gd name="connsiteY1" fmla="*/ 149769 h 170580"/>
                  <a:gd name="connsiteX2" fmla="*/ 25587 w 34116"/>
                  <a:gd name="connsiteY2" fmla="*/ 152158 h 170580"/>
                  <a:gd name="connsiteX3" fmla="*/ 25929 w 34116"/>
                  <a:gd name="connsiteY3" fmla="*/ 27976 h 170580"/>
                  <a:gd name="connsiteX4" fmla="*/ 26269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269" y="25587"/>
                    </a:moveTo>
                    <a:lnTo>
                      <a:pt x="25929" y="149769"/>
                    </a:lnTo>
                    <a:cubicBezTo>
                      <a:pt x="25929" y="150452"/>
                      <a:pt x="25929" y="151134"/>
                      <a:pt x="25587" y="152158"/>
                    </a:cubicBezTo>
                    <a:lnTo>
                      <a:pt x="25929" y="27976"/>
                    </a:lnTo>
                    <a:cubicBezTo>
                      <a:pt x="25929" y="26952"/>
                      <a:pt x="26269" y="26269"/>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04" name="Freeform: Shape 250">
                <a:extLst>
                  <a:ext uri="{FF2B5EF4-FFF2-40B4-BE49-F238E27FC236}">
                    <a16:creationId xmlns:a16="http://schemas.microsoft.com/office/drawing/2014/main" id="{AEA49322-3179-9888-9CA9-C01B67E5F7FC}"/>
                  </a:ext>
                </a:extLst>
              </p:cNvPr>
              <p:cNvSpPr/>
              <p:nvPr/>
            </p:nvSpPr>
            <p:spPr>
              <a:xfrm>
                <a:off x="14730444" y="7333698"/>
                <a:ext cx="46721" cy="233604"/>
              </a:xfrm>
              <a:custGeom>
                <a:avLst/>
                <a:gdLst>
                  <a:gd name="connsiteX0" fmla="*/ 26611 w 34116"/>
                  <a:gd name="connsiteY0" fmla="*/ 25587 h 170580"/>
                  <a:gd name="connsiteX1" fmla="*/ 26269 w 34116"/>
                  <a:gd name="connsiteY1" fmla="*/ 149769 h 170580"/>
                  <a:gd name="connsiteX2" fmla="*/ 25587 w 34116"/>
                  <a:gd name="connsiteY2" fmla="*/ 151816 h 170580"/>
                  <a:gd name="connsiteX3" fmla="*/ 25928 w 34116"/>
                  <a:gd name="connsiteY3" fmla="*/ 27634 h 170580"/>
                  <a:gd name="connsiteX4" fmla="*/ 26611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611" y="25587"/>
                    </a:moveTo>
                    <a:lnTo>
                      <a:pt x="26269" y="149769"/>
                    </a:lnTo>
                    <a:cubicBezTo>
                      <a:pt x="26269" y="150452"/>
                      <a:pt x="25928" y="151134"/>
                      <a:pt x="25587" y="151816"/>
                    </a:cubicBezTo>
                    <a:lnTo>
                      <a:pt x="25928" y="27634"/>
                    </a:lnTo>
                    <a:cubicBezTo>
                      <a:pt x="26269" y="26951"/>
                      <a:pt x="26611" y="26269"/>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05" name="Freeform: Shape 251">
                <a:extLst>
                  <a:ext uri="{FF2B5EF4-FFF2-40B4-BE49-F238E27FC236}">
                    <a16:creationId xmlns:a16="http://schemas.microsoft.com/office/drawing/2014/main" id="{A7EC8F8B-0EB2-68C8-C4EF-FBD45AEAC0BB}"/>
                  </a:ext>
                </a:extLst>
              </p:cNvPr>
              <p:cNvSpPr/>
              <p:nvPr/>
            </p:nvSpPr>
            <p:spPr>
              <a:xfrm>
                <a:off x="14729043" y="7336500"/>
                <a:ext cx="46721" cy="233604"/>
              </a:xfrm>
              <a:custGeom>
                <a:avLst/>
                <a:gdLst>
                  <a:gd name="connsiteX0" fmla="*/ 26951 w 34116"/>
                  <a:gd name="connsiteY0" fmla="*/ 25587 h 170580"/>
                  <a:gd name="connsiteX1" fmla="*/ 26611 w 34116"/>
                  <a:gd name="connsiteY1" fmla="*/ 149769 h 170580"/>
                  <a:gd name="connsiteX2" fmla="*/ 25587 w 34116"/>
                  <a:gd name="connsiteY2" fmla="*/ 152158 h 170580"/>
                  <a:gd name="connsiteX3" fmla="*/ 25928 w 34116"/>
                  <a:gd name="connsiteY3" fmla="*/ 27976 h 170580"/>
                  <a:gd name="connsiteX4" fmla="*/ 26951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6951" y="25587"/>
                    </a:moveTo>
                    <a:lnTo>
                      <a:pt x="26611" y="149769"/>
                    </a:lnTo>
                    <a:cubicBezTo>
                      <a:pt x="26269" y="150452"/>
                      <a:pt x="25928" y="151134"/>
                      <a:pt x="25587" y="152158"/>
                    </a:cubicBezTo>
                    <a:lnTo>
                      <a:pt x="25928" y="27976"/>
                    </a:lnTo>
                    <a:cubicBezTo>
                      <a:pt x="26269" y="26951"/>
                      <a:pt x="26611" y="26269"/>
                      <a:pt x="2695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06" name="Freeform: Shape 252">
                <a:extLst>
                  <a:ext uri="{FF2B5EF4-FFF2-40B4-BE49-F238E27FC236}">
                    <a16:creationId xmlns:a16="http://schemas.microsoft.com/office/drawing/2014/main" id="{B6753C95-89AD-9ECA-858E-CBA3814BB290}"/>
                  </a:ext>
                </a:extLst>
              </p:cNvPr>
              <p:cNvSpPr/>
              <p:nvPr/>
            </p:nvSpPr>
            <p:spPr>
              <a:xfrm>
                <a:off x="14726705" y="7339771"/>
                <a:ext cx="46721" cy="233604"/>
              </a:xfrm>
              <a:custGeom>
                <a:avLst/>
                <a:gdLst>
                  <a:gd name="connsiteX0" fmla="*/ 27634 w 34116"/>
                  <a:gd name="connsiteY0" fmla="*/ 25587 h 170580"/>
                  <a:gd name="connsiteX1" fmla="*/ 27294 w 34116"/>
                  <a:gd name="connsiteY1" fmla="*/ 149769 h 170580"/>
                  <a:gd name="connsiteX2" fmla="*/ 25587 w 34116"/>
                  <a:gd name="connsiteY2" fmla="*/ 152158 h 170580"/>
                  <a:gd name="connsiteX3" fmla="*/ 25929 w 34116"/>
                  <a:gd name="connsiteY3" fmla="*/ 27974 h 170580"/>
                  <a:gd name="connsiteX4" fmla="*/ 2763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7634" y="25587"/>
                    </a:moveTo>
                    <a:lnTo>
                      <a:pt x="27294" y="149769"/>
                    </a:lnTo>
                    <a:cubicBezTo>
                      <a:pt x="26952" y="150451"/>
                      <a:pt x="26270" y="151475"/>
                      <a:pt x="25587" y="152158"/>
                    </a:cubicBezTo>
                    <a:lnTo>
                      <a:pt x="25929" y="27974"/>
                    </a:lnTo>
                    <a:cubicBezTo>
                      <a:pt x="26611" y="26951"/>
                      <a:pt x="27294" y="26269"/>
                      <a:pt x="2763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07" name="Freeform: Shape 253">
                <a:extLst>
                  <a:ext uri="{FF2B5EF4-FFF2-40B4-BE49-F238E27FC236}">
                    <a16:creationId xmlns:a16="http://schemas.microsoft.com/office/drawing/2014/main" id="{BC9BBB61-CC44-C188-35DC-97DDE4D396A2}"/>
                  </a:ext>
                </a:extLst>
              </p:cNvPr>
              <p:cNvSpPr/>
              <p:nvPr/>
            </p:nvSpPr>
            <p:spPr>
              <a:xfrm>
                <a:off x="14723436" y="7342574"/>
                <a:ext cx="46721" cy="233604"/>
              </a:xfrm>
              <a:custGeom>
                <a:avLst/>
                <a:gdLst>
                  <a:gd name="connsiteX0" fmla="*/ 28316 w 34116"/>
                  <a:gd name="connsiteY0" fmla="*/ 25587 h 170580"/>
                  <a:gd name="connsiteX1" fmla="*/ 27974 w 34116"/>
                  <a:gd name="connsiteY1" fmla="*/ 149769 h 170580"/>
                  <a:gd name="connsiteX2" fmla="*/ 25587 w 34116"/>
                  <a:gd name="connsiteY2" fmla="*/ 152499 h 170580"/>
                  <a:gd name="connsiteX3" fmla="*/ 25928 w 34116"/>
                  <a:gd name="connsiteY3" fmla="*/ 28316 h 170580"/>
                  <a:gd name="connsiteX4" fmla="*/ 28316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8316" y="25587"/>
                    </a:moveTo>
                    <a:lnTo>
                      <a:pt x="27974" y="149769"/>
                    </a:lnTo>
                    <a:cubicBezTo>
                      <a:pt x="27293" y="150793"/>
                      <a:pt x="26611" y="151476"/>
                      <a:pt x="25587" y="152499"/>
                    </a:cubicBezTo>
                    <a:lnTo>
                      <a:pt x="25928" y="28316"/>
                    </a:lnTo>
                    <a:cubicBezTo>
                      <a:pt x="26951" y="27634"/>
                      <a:pt x="27634" y="26611"/>
                      <a:pt x="2831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08" name="Freeform: Shape 254">
                <a:extLst>
                  <a:ext uri="{FF2B5EF4-FFF2-40B4-BE49-F238E27FC236}">
                    <a16:creationId xmlns:a16="http://schemas.microsoft.com/office/drawing/2014/main" id="{EA1317C6-9378-89D3-5D8A-078DBF16E30A}"/>
                  </a:ext>
                </a:extLst>
              </p:cNvPr>
              <p:cNvSpPr/>
              <p:nvPr/>
            </p:nvSpPr>
            <p:spPr>
              <a:xfrm>
                <a:off x="14716428" y="7346311"/>
                <a:ext cx="46721" cy="233604"/>
              </a:xfrm>
              <a:custGeom>
                <a:avLst/>
                <a:gdLst>
                  <a:gd name="connsiteX0" fmla="*/ 31046 w 34116"/>
                  <a:gd name="connsiteY0" fmla="*/ 25587 h 170580"/>
                  <a:gd name="connsiteX1" fmla="*/ 30705 w 34116"/>
                  <a:gd name="connsiteY1" fmla="*/ 149771 h 170580"/>
                  <a:gd name="connsiteX2" fmla="*/ 25587 w 34116"/>
                  <a:gd name="connsiteY2" fmla="*/ 153523 h 170580"/>
                  <a:gd name="connsiteX3" fmla="*/ 25929 w 34116"/>
                  <a:gd name="connsiteY3" fmla="*/ 29340 h 170580"/>
                  <a:gd name="connsiteX4" fmla="*/ 31046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1046" y="25587"/>
                    </a:moveTo>
                    <a:lnTo>
                      <a:pt x="30705" y="149771"/>
                    </a:lnTo>
                    <a:cubicBezTo>
                      <a:pt x="29340" y="151134"/>
                      <a:pt x="27634" y="152499"/>
                      <a:pt x="25587" y="153523"/>
                    </a:cubicBezTo>
                    <a:lnTo>
                      <a:pt x="25929" y="29340"/>
                    </a:lnTo>
                    <a:cubicBezTo>
                      <a:pt x="27976" y="28316"/>
                      <a:pt x="29682" y="26952"/>
                      <a:pt x="3104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09" name="Freeform: Shape 255">
                <a:extLst>
                  <a:ext uri="{FF2B5EF4-FFF2-40B4-BE49-F238E27FC236}">
                    <a16:creationId xmlns:a16="http://schemas.microsoft.com/office/drawing/2014/main" id="{1CB30D14-8A10-3331-DAA3-FCFF5DDD29CA}"/>
                  </a:ext>
                </a:extLst>
              </p:cNvPr>
              <p:cNvSpPr/>
              <p:nvPr/>
            </p:nvSpPr>
            <p:spPr>
              <a:xfrm>
                <a:off x="14704280" y="7351450"/>
                <a:ext cx="46721" cy="233604"/>
              </a:xfrm>
              <a:custGeom>
                <a:avLst/>
                <a:gdLst>
                  <a:gd name="connsiteX0" fmla="*/ 35140 w 34116"/>
                  <a:gd name="connsiteY0" fmla="*/ 25587 h 170580"/>
                  <a:gd name="connsiteX1" fmla="*/ 34798 w 34116"/>
                  <a:gd name="connsiteY1" fmla="*/ 149769 h 170580"/>
                  <a:gd name="connsiteX2" fmla="*/ 25587 w 34116"/>
                  <a:gd name="connsiteY2" fmla="*/ 153863 h 170580"/>
                  <a:gd name="connsiteX3" fmla="*/ 25928 w 34116"/>
                  <a:gd name="connsiteY3" fmla="*/ 29681 h 170580"/>
                  <a:gd name="connsiteX4" fmla="*/ 35140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5140" y="25587"/>
                    </a:moveTo>
                    <a:lnTo>
                      <a:pt x="34798" y="149769"/>
                    </a:lnTo>
                    <a:cubicBezTo>
                      <a:pt x="32069" y="151475"/>
                      <a:pt x="28998" y="152840"/>
                      <a:pt x="25587" y="153863"/>
                    </a:cubicBezTo>
                    <a:lnTo>
                      <a:pt x="25928" y="29681"/>
                    </a:lnTo>
                    <a:cubicBezTo>
                      <a:pt x="29339" y="28657"/>
                      <a:pt x="32410" y="27293"/>
                      <a:pt x="35140"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10" name="Freeform: Shape 256">
                <a:extLst>
                  <a:ext uri="{FF2B5EF4-FFF2-40B4-BE49-F238E27FC236}">
                    <a16:creationId xmlns:a16="http://schemas.microsoft.com/office/drawing/2014/main" id="{10A0FF1F-6B1F-10A6-AC89-55FAEA7D8040}"/>
                  </a:ext>
                </a:extLst>
              </p:cNvPr>
              <p:cNvSpPr/>
              <p:nvPr/>
            </p:nvSpPr>
            <p:spPr>
              <a:xfrm>
                <a:off x="14694468" y="7357058"/>
                <a:ext cx="46721" cy="233604"/>
              </a:xfrm>
              <a:custGeom>
                <a:avLst/>
                <a:gdLst>
                  <a:gd name="connsiteX0" fmla="*/ 33093 w 34116"/>
                  <a:gd name="connsiteY0" fmla="*/ 25587 h 170580"/>
                  <a:gd name="connsiteX1" fmla="*/ 32752 w 34116"/>
                  <a:gd name="connsiteY1" fmla="*/ 149769 h 170580"/>
                  <a:gd name="connsiteX2" fmla="*/ 25587 w 34116"/>
                  <a:gd name="connsiteY2" fmla="*/ 151476 h 170580"/>
                  <a:gd name="connsiteX3" fmla="*/ 25929 w 34116"/>
                  <a:gd name="connsiteY3" fmla="*/ 27293 h 170580"/>
                  <a:gd name="connsiteX4" fmla="*/ 33093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3093" y="25587"/>
                    </a:moveTo>
                    <a:lnTo>
                      <a:pt x="32752" y="149769"/>
                    </a:lnTo>
                    <a:cubicBezTo>
                      <a:pt x="30364" y="150452"/>
                      <a:pt x="27976" y="151134"/>
                      <a:pt x="25587" y="151476"/>
                    </a:cubicBezTo>
                    <a:lnTo>
                      <a:pt x="25929" y="27293"/>
                    </a:lnTo>
                    <a:cubicBezTo>
                      <a:pt x="28317" y="26951"/>
                      <a:pt x="30705" y="26269"/>
                      <a:pt x="330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11" name="Freeform: Shape 257">
                <a:extLst>
                  <a:ext uri="{FF2B5EF4-FFF2-40B4-BE49-F238E27FC236}">
                    <a16:creationId xmlns:a16="http://schemas.microsoft.com/office/drawing/2014/main" id="{41709D2E-A90A-322A-3953-8705D7AEB3A8}"/>
                  </a:ext>
                </a:extLst>
              </p:cNvPr>
              <p:cNvSpPr/>
              <p:nvPr/>
            </p:nvSpPr>
            <p:spPr>
              <a:xfrm>
                <a:off x="14687927" y="7359394"/>
                <a:ext cx="46721" cy="233604"/>
              </a:xfrm>
              <a:custGeom>
                <a:avLst/>
                <a:gdLst>
                  <a:gd name="connsiteX0" fmla="*/ 30704 w 34116"/>
                  <a:gd name="connsiteY0" fmla="*/ 25587 h 170580"/>
                  <a:gd name="connsiteX1" fmla="*/ 30363 w 34116"/>
                  <a:gd name="connsiteY1" fmla="*/ 149771 h 170580"/>
                  <a:gd name="connsiteX2" fmla="*/ 25587 w 34116"/>
                  <a:gd name="connsiteY2" fmla="*/ 150452 h 170580"/>
                  <a:gd name="connsiteX3" fmla="*/ 25929 w 34116"/>
                  <a:gd name="connsiteY3" fmla="*/ 26269 h 170580"/>
                  <a:gd name="connsiteX4" fmla="*/ 3070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704" y="25587"/>
                    </a:moveTo>
                    <a:lnTo>
                      <a:pt x="30363" y="149771"/>
                    </a:lnTo>
                    <a:cubicBezTo>
                      <a:pt x="28657" y="150111"/>
                      <a:pt x="26952" y="150452"/>
                      <a:pt x="25587" y="150452"/>
                    </a:cubicBezTo>
                    <a:lnTo>
                      <a:pt x="25929" y="26269"/>
                    </a:lnTo>
                    <a:cubicBezTo>
                      <a:pt x="27293" y="26269"/>
                      <a:pt x="28999" y="25929"/>
                      <a:pt x="3070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12" name="Freeform: Shape 258">
                <a:extLst>
                  <a:ext uri="{FF2B5EF4-FFF2-40B4-BE49-F238E27FC236}">
                    <a16:creationId xmlns:a16="http://schemas.microsoft.com/office/drawing/2014/main" id="{E5F8BC1C-0B6B-32F8-F10E-A69199B7910D}"/>
                  </a:ext>
                </a:extLst>
              </p:cNvPr>
              <p:cNvSpPr/>
              <p:nvPr/>
            </p:nvSpPr>
            <p:spPr>
              <a:xfrm>
                <a:off x="14681854" y="7360327"/>
                <a:ext cx="46721" cy="233604"/>
              </a:xfrm>
              <a:custGeom>
                <a:avLst/>
                <a:gdLst>
                  <a:gd name="connsiteX0" fmla="*/ 30022 w 34116"/>
                  <a:gd name="connsiteY0" fmla="*/ 25587 h 170580"/>
                  <a:gd name="connsiteX1" fmla="*/ 29681 w 34116"/>
                  <a:gd name="connsiteY1" fmla="*/ 149771 h 170580"/>
                  <a:gd name="connsiteX2" fmla="*/ 25587 w 34116"/>
                  <a:gd name="connsiteY2" fmla="*/ 150112 h 170580"/>
                  <a:gd name="connsiteX3" fmla="*/ 25929 w 34116"/>
                  <a:gd name="connsiteY3" fmla="*/ 25929 h 170580"/>
                  <a:gd name="connsiteX4" fmla="*/ 30022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022" y="25587"/>
                    </a:moveTo>
                    <a:lnTo>
                      <a:pt x="29681" y="149771"/>
                    </a:lnTo>
                    <a:cubicBezTo>
                      <a:pt x="28316" y="149771"/>
                      <a:pt x="26952" y="150112"/>
                      <a:pt x="25587" y="150112"/>
                    </a:cubicBezTo>
                    <a:lnTo>
                      <a:pt x="25929" y="25929"/>
                    </a:lnTo>
                    <a:cubicBezTo>
                      <a:pt x="27293" y="25929"/>
                      <a:pt x="28657" y="25929"/>
                      <a:pt x="3002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13" name="Freeform: Shape 259">
                <a:extLst>
                  <a:ext uri="{FF2B5EF4-FFF2-40B4-BE49-F238E27FC236}">
                    <a16:creationId xmlns:a16="http://schemas.microsoft.com/office/drawing/2014/main" id="{1E84C6A4-82EB-CD8A-3C9D-F63D4730C93B}"/>
                  </a:ext>
                </a:extLst>
              </p:cNvPr>
              <p:cNvSpPr/>
              <p:nvPr/>
            </p:nvSpPr>
            <p:spPr>
              <a:xfrm>
                <a:off x="14678584" y="7360795"/>
                <a:ext cx="46721" cy="233604"/>
              </a:xfrm>
              <a:custGeom>
                <a:avLst/>
                <a:gdLst>
                  <a:gd name="connsiteX0" fmla="*/ 28317 w 34116"/>
                  <a:gd name="connsiteY0" fmla="*/ 25587 h 170580"/>
                  <a:gd name="connsiteX1" fmla="*/ 27976 w 34116"/>
                  <a:gd name="connsiteY1" fmla="*/ 149771 h 170580"/>
                  <a:gd name="connsiteX2" fmla="*/ 25587 w 34116"/>
                  <a:gd name="connsiteY2" fmla="*/ 149771 h 170580"/>
                  <a:gd name="connsiteX3" fmla="*/ 25929 w 34116"/>
                  <a:gd name="connsiteY3" fmla="*/ 25587 h 170580"/>
                  <a:gd name="connsiteX4" fmla="*/ 28317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8317" y="25587"/>
                    </a:moveTo>
                    <a:lnTo>
                      <a:pt x="27976" y="149771"/>
                    </a:lnTo>
                    <a:cubicBezTo>
                      <a:pt x="27294" y="149771"/>
                      <a:pt x="26611" y="149771"/>
                      <a:pt x="25587" y="149771"/>
                    </a:cubicBezTo>
                    <a:lnTo>
                      <a:pt x="25929" y="25587"/>
                    </a:lnTo>
                    <a:cubicBezTo>
                      <a:pt x="26952" y="25587"/>
                      <a:pt x="27634" y="25587"/>
                      <a:pt x="2831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14" name="Freeform: Shape 260">
                <a:extLst>
                  <a:ext uri="{FF2B5EF4-FFF2-40B4-BE49-F238E27FC236}">
                    <a16:creationId xmlns:a16="http://schemas.microsoft.com/office/drawing/2014/main" id="{E677E6E6-BE27-0831-4A5B-C718FF39EC69}"/>
                  </a:ext>
                </a:extLst>
              </p:cNvPr>
              <p:cNvSpPr/>
              <p:nvPr/>
            </p:nvSpPr>
            <p:spPr>
              <a:xfrm>
                <a:off x="14391251" y="7360795"/>
                <a:ext cx="327045" cy="233604"/>
              </a:xfrm>
              <a:custGeom>
                <a:avLst/>
                <a:gdLst>
                  <a:gd name="connsiteX0" fmla="*/ 235743 w 238813"/>
                  <a:gd name="connsiteY0" fmla="*/ 25587 h 170580"/>
                  <a:gd name="connsiteX1" fmla="*/ 235401 w 238813"/>
                  <a:gd name="connsiteY1" fmla="*/ 149771 h 170580"/>
                  <a:gd name="connsiteX2" fmla="*/ 25587 w 238813"/>
                  <a:gd name="connsiteY2" fmla="*/ 149771 h 170580"/>
                  <a:gd name="connsiteX3" fmla="*/ 25929 w 238813"/>
                  <a:gd name="connsiteY3" fmla="*/ 25587 h 170580"/>
                </a:gdLst>
                <a:ahLst/>
                <a:cxnLst>
                  <a:cxn ang="0">
                    <a:pos x="connsiteX0" y="connsiteY0"/>
                  </a:cxn>
                  <a:cxn ang="0">
                    <a:pos x="connsiteX1" y="connsiteY1"/>
                  </a:cxn>
                  <a:cxn ang="0">
                    <a:pos x="connsiteX2" y="connsiteY2"/>
                  </a:cxn>
                  <a:cxn ang="0">
                    <a:pos x="connsiteX3" y="connsiteY3"/>
                  </a:cxn>
                </a:cxnLst>
                <a:rect l="l" t="t" r="r" b="b"/>
                <a:pathLst>
                  <a:path w="238813" h="170580">
                    <a:moveTo>
                      <a:pt x="235743" y="25587"/>
                    </a:moveTo>
                    <a:lnTo>
                      <a:pt x="235401" y="149771"/>
                    </a:lnTo>
                    <a:lnTo>
                      <a:pt x="25587" y="149771"/>
                    </a:lnTo>
                    <a:lnTo>
                      <a:pt x="25929"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15" name="Freeform: Shape 262">
                <a:extLst>
                  <a:ext uri="{FF2B5EF4-FFF2-40B4-BE49-F238E27FC236}">
                    <a16:creationId xmlns:a16="http://schemas.microsoft.com/office/drawing/2014/main" id="{254F48B2-718F-C53E-10B2-3EE9B3560B8B}"/>
                  </a:ext>
                </a:extLst>
              </p:cNvPr>
              <p:cNvSpPr/>
              <p:nvPr/>
            </p:nvSpPr>
            <p:spPr>
              <a:xfrm>
                <a:off x="14388915" y="7360795"/>
                <a:ext cx="46721" cy="233604"/>
              </a:xfrm>
              <a:custGeom>
                <a:avLst/>
                <a:gdLst>
                  <a:gd name="connsiteX0" fmla="*/ 27634 w 34116"/>
                  <a:gd name="connsiteY0" fmla="*/ 25587 h 170580"/>
                  <a:gd name="connsiteX1" fmla="*/ 27293 w 34116"/>
                  <a:gd name="connsiteY1" fmla="*/ 149771 h 170580"/>
                  <a:gd name="connsiteX2" fmla="*/ 25587 w 34116"/>
                  <a:gd name="connsiteY2" fmla="*/ 149771 h 170580"/>
                  <a:gd name="connsiteX3" fmla="*/ 25928 w 34116"/>
                  <a:gd name="connsiteY3" fmla="*/ 25587 h 170580"/>
                  <a:gd name="connsiteX4" fmla="*/ 27634 w 34116"/>
                  <a:gd name="connsiteY4" fmla="*/ 25587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7634" y="25587"/>
                    </a:moveTo>
                    <a:lnTo>
                      <a:pt x="27293" y="149771"/>
                    </a:lnTo>
                    <a:cubicBezTo>
                      <a:pt x="26611" y="149771"/>
                      <a:pt x="26269" y="149771"/>
                      <a:pt x="25587" y="149771"/>
                    </a:cubicBezTo>
                    <a:lnTo>
                      <a:pt x="25928" y="25587"/>
                    </a:lnTo>
                    <a:cubicBezTo>
                      <a:pt x="26611" y="25587"/>
                      <a:pt x="27293" y="25587"/>
                      <a:pt x="2763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16" name="Freeform: Shape 263">
                <a:extLst>
                  <a:ext uri="{FF2B5EF4-FFF2-40B4-BE49-F238E27FC236}">
                    <a16:creationId xmlns:a16="http://schemas.microsoft.com/office/drawing/2014/main" id="{568CFA16-CD69-23C7-720E-4AF039B8EB08}"/>
                  </a:ext>
                </a:extLst>
              </p:cNvPr>
              <p:cNvSpPr/>
              <p:nvPr/>
            </p:nvSpPr>
            <p:spPr>
              <a:xfrm>
                <a:off x="14383775" y="7360327"/>
                <a:ext cx="46721" cy="233604"/>
              </a:xfrm>
              <a:custGeom>
                <a:avLst/>
                <a:gdLst>
                  <a:gd name="connsiteX0" fmla="*/ 29681 w 34116"/>
                  <a:gd name="connsiteY0" fmla="*/ 25929 h 170580"/>
                  <a:gd name="connsiteX1" fmla="*/ 29340 w 34116"/>
                  <a:gd name="connsiteY1" fmla="*/ 150112 h 170580"/>
                  <a:gd name="connsiteX2" fmla="*/ 25587 w 34116"/>
                  <a:gd name="connsiteY2" fmla="*/ 149771 h 170580"/>
                  <a:gd name="connsiteX3" fmla="*/ 25929 w 34116"/>
                  <a:gd name="connsiteY3" fmla="*/ 25587 h 170580"/>
                  <a:gd name="connsiteX4" fmla="*/ 29681 w 34116"/>
                  <a:gd name="connsiteY4" fmla="*/ 25929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5929"/>
                    </a:moveTo>
                    <a:lnTo>
                      <a:pt x="29340" y="150112"/>
                    </a:lnTo>
                    <a:cubicBezTo>
                      <a:pt x="27976" y="150112"/>
                      <a:pt x="26611" y="150112"/>
                      <a:pt x="25587" y="149771"/>
                    </a:cubicBezTo>
                    <a:lnTo>
                      <a:pt x="25929" y="25587"/>
                    </a:lnTo>
                    <a:cubicBezTo>
                      <a:pt x="27294" y="25929"/>
                      <a:pt x="28657" y="25929"/>
                      <a:pt x="29681"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17" name="Freeform: Shape 264">
                <a:extLst>
                  <a:ext uri="{FF2B5EF4-FFF2-40B4-BE49-F238E27FC236}">
                    <a16:creationId xmlns:a16="http://schemas.microsoft.com/office/drawing/2014/main" id="{DE8BD02E-6B74-8397-3D45-1376D9C201FF}"/>
                  </a:ext>
                </a:extLst>
              </p:cNvPr>
              <p:cNvSpPr/>
              <p:nvPr/>
            </p:nvSpPr>
            <p:spPr>
              <a:xfrm>
                <a:off x="14378637" y="7359861"/>
                <a:ext cx="46721" cy="233604"/>
              </a:xfrm>
              <a:custGeom>
                <a:avLst/>
                <a:gdLst>
                  <a:gd name="connsiteX0" fmla="*/ 29681 w 34116"/>
                  <a:gd name="connsiteY0" fmla="*/ 25928 h 170580"/>
                  <a:gd name="connsiteX1" fmla="*/ 29339 w 34116"/>
                  <a:gd name="connsiteY1" fmla="*/ 150111 h 170580"/>
                  <a:gd name="connsiteX2" fmla="*/ 25587 w 34116"/>
                  <a:gd name="connsiteY2" fmla="*/ 149769 h 170580"/>
                  <a:gd name="connsiteX3" fmla="*/ 25928 w 34116"/>
                  <a:gd name="connsiteY3" fmla="*/ 25587 h 170580"/>
                  <a:gd name="connsiteX4" fmla="*/ 29681 w 34116"/>
                  <a:gd name="connsiteY4" fmla="*/ 25928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5928"/>
                    </a:moveTo>
                    <a:lnTo>
                      <a:pt x="29339" y="150111"/>
                    </a:lnTo>
                    <a:cubicBezTo>
                      <a:pt x="27974" y="150111"/>
                      <a:pt x="26951" y="149769"/>
                      <a:pt x="25587" y="149769"/>
                    </a:cubicBezTo>
                    <a:lnTo>
                      <a:pt x="25928" y="25587"/>
                    </a:lnTo>
                    <a:cubicBezTo>
                      <a:pt x="26951" y="25928"/>
                      <a:pt x="28316" y="25928"/>
                      <a:pt x="29681" y="2592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18" name="Freeform: Shape 265">
                <a:extLst>
                  <a:ext uri="{FF2B5EF4-FFF2-40B4-BE49-F238E27FC236}">
                    <a16:creationId xmlns:a16="http://schemas.microsoft.com/office/drawing/2014/main" id="{2F1382BF-0B82-AD0D-FED8-37732475E01D}"/>
                  </a:ext>
                </a:extLst>
              </p:cNvPr>
              <p:cNvSpPr/>
              <p:nvPr/>
            </p:nvSpPr>
            <p:spPr>
              <a:xfrm>
                <a:off x="14373496" y="7358925"/>
                <a:ext cx="46721" cy="233604"/>
              </a:xfrm>
              <a:custGeom>
                <a:avLst/>
                <a:gdLst>
                  <a:gd name="connsiteX0" fmla="*/ 29681 w 34116"/>
                  <a:gd name="connsiteY0" fmla="*/ 26270 h 170580"/>
                  <a:gd name="connsiteX1" fmla="*/ 29340 w 34116"/>
                  <a:gd name="connsiteY1" fmla="*/ 150452 h 170580"/>
                  <a:gd name="connsiteX2" fmla="*/ 25587 w 34116"/>
                  <a:gd name="connsiteY2" fmla="*/ 149771 h 170580"/>
                  <a:gd name="connsiteX3" fmla="*/ 25929 w 34116"/>
                  <a:gd name="connsiteY3" fmla="*/ 25587 h 170580"/>
                  <a:gd name="connsiteX4" fmla="*/ 29681 w 34116"/>
                  <a:gd name="connsiteY4" fmla="*/ 26270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29681" y="26270"/>
                    </a:moveTo>
                    <a:lnTo>
                      <a:pt x="29340" y="150452"/>
                    </a:lnTo>
                    <a:cubicBezTo>
                      <a:pt x="27976" y="150112"/>
                      <a:pt x="26611" y="150112"/>
                      <a:pt x="25587" y="149771"/>
                    </a:cubicBezTo>
                    <a:lnTo>
                      <a:pt x="25929" y="25587"/>
                    </a:lnTo>
                    <a:cubicBezTo>
                      <a:pt x="26952" y="25929"/>
                      <a:pt x="28317" y="26270"/>
                      <a:pt x="29681" y="26270"/>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19" name="Freeform: Shape 266">
                <a:extLst>
                  <a:ext uri="{FF2B5EF4-FFF2-40B4-BE49-F238E27FC236}">
                    <a16:creationId xmlns:a16="http://schemas.microsoft.com/office/drawing/2014/main" id="{76394A5C-4764-EA1A-9D55-9887ABF35669}"/>
                  </a:ext>
                </a:extLst>
              </p:cNvPr>
              <p:cNvSpPr/>
              <p:nvPr/>
            </p:nvSpPr>
            <p:spPr>
              <a:xfrm>
                <a:off x="14367423" y="7357525"/>
                <a:ext cx="46721" cy="233604"/>
              </a:xfrm>
              <a:custGeom>
                <a:avLst/>
                <a:gdLst>
                  <a:gd name="connsiteX0" fmla="*/ 30022 w 34116"/>
                  <a:gd name="connsiteY0" fmla="*/ 26611 h 170580"/>
                  <a:gd name="connsiteX1" fmla="*/ 29682 w 34116"/>
                  <a:gd name="connsiteY1" fmla="*/ 150794 h 170580"/>
                  <a:gd name="connsiteX2" fmla="*/ 25587 w 34116"/>
                  <a:gd name="connsiteY2" fmla="*/ 149771 h 170580"/>
                  <a:gd name="connsiteX3" fmla="*/ 25929 w 34116"/>
                  <a:gd name="connsiteY3" fmla="*/ 25587 h 170580"/>
                  <a:gd name="connsiteX4" fmla="*/ 30022 w 34116"/>
                  <a:gd name="connsiteY4" fmla="*/ 26611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022" y="26611"/>
                    </a:moveTo>
                    <a:lnTo>
                      <a:pt x="29682" y="150794"/>
                    </a:lnTo>
                    <a:cubicBezTo>
                      <a:pt x="28317" y="150452"/>
                      <a:pt x="26952" y="150112"/>
                      <a:pt x="25587" y="149771"/>
                    </a:cubicBezTo>
                    <a:lnTo>
                      <a:pt x="25929" y="25587"/>
                    </a:lnTo>
                    <a:cubicBezTo>
                      <a:pt x="27294" y="25929"/>
                      <a:pt x="28659" y="26270"/>
                      <a:pt x="30022" y="266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20" name="Freeform: Shape 267">
                <a:extLst>
                  <a:ext uri="{FF2B5EF4-FFF2-40B4-BE49-F238E27FC236}">
                    <a16:creationId xmlns:a16="http://schemas.microsoft.com/office/drawing/2014/main" id="{10B5ED25-76E6-9532-D944-7DC7912708DC}"/>
                  </a:ext>
                </a:extLst>
              </p:cNvPr>
              <p:cNvSpPr/>
              <p:nvPr/>
            </p:nvSpPr>
            <p:spPr>
              <a:xfrm>
                <a:off x="14361351" y="7355188"/>
                <a:ext cx="46721" cy="233604"/>
              </a:xfrm>
              <a:custGeom>
                <a:avLst/>
                <a:gdLst>
                  <a:gd name="connsiteX0" fmla="*/ 30704 w 34116"/>
                  <a:gd name="connsiteY0" fmla="*/ 27293 h 170580"/>
                  <a:gd name="connsiteX1" fmla="*/ 30363 w 34116"/>
                  <a:gd name="connsiteY1" fmla="*/ 151476 h 170580"/>
                  <a:gd name="connsiteX2" fmla="*/ 25587 w 34116"/>
                  <a:gd name="connsiteY2" fmla="*/ 149769 h 170580"/>
                  <a:gd name="connsiteX3" fmla="*/ 25928 w 34116"/>
                  <a:gd name="connsiteY3" fmla="*/ 25587 h 170580"/>
                  <a:gd name="connsiteX4" fmla="*/ 30704 w 34116"/>
                  <a:gd name="connsiteY4" fmla="*/ 27293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70580">
                    <a:moveTo>
                      <a:pt x="30704" y="27293"/>
                    </a:moveTo>
                    <a:lnTo>
                      <a:pt x="30363" y="151476"/>
                    </a:lnTo>
                    <a:cubicBezTo>
                      <a:pt x="28657" y="151134"/>
                      <a:pt x="27293" y="150452"/>
                      <a:pt x="25587" y="149769"/>
                    </a:cubicBezTo>
                    <a:lnTo>
                      <a:pt x="25928" y="25587"/>
                    </a:lnTo>
                    <a:cubicBezTo>
                      <a:pt x="27293" y="26269"/>
                      <a:pt x="28998" y="26952"/>
                      <a:pt x="30704" y="27293"/>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21" name="Freeform: Shape 268">
                <a:extLst>
                  <a:ext uri="{FF2B5EF4-FFF2-40B4-BE49-F238E27FC236}">
                    <a16:creationId xmlns:a16="http://schemas.microsoft.com/office/drawing/2014/main" id="{B947CBEA-636A-F3F2-8224-AB0CFF36C491}"/>
                  </a:ext>
                </a:extLst>
              </p:cNvPr>
              <p:cNvSpPr/>
              <p:nvPr/>
            </p:nvSpPr>
            <p:spPr>
              <a:xfrm>
                <a:off x="14337991" y="7329958"/>
                <a:ext cx="93441" cy="233604"/>
              </a:xfrm>
              <a:custGeom>
                <a:avLst/>
                <a:gdLst>
                  <a:gd name="connsiteX0" fmla="*/ 42986 w 68232"/>
                  <a:gd name="connsiteY0" fmla="*/ 44352 h 170580"/>
                  <a:gd name="connsiteX1" fmla="*/ 42645 w 68232"/>
                  <a:gd name="connsiteY1" fmla="*/ 168534 h 170580"/>
                  <a:gd name="connsiteX2" fmla="*/ 37187 w 68232"/>
                  <a:gd name="connsiteY2" fmla="*/ 165805 h 170580"/>
                  <a:gd name="connsiteX3" fmla="*/ 25587 w 68232"/>
                  <a:gd name="connsiteY3" fmla="*/ 149771 h 170580"/>
                  <a:gd name="connsiteX4" fmla="*/ 25928 w 68232"/>
                  <a:gd name="connsiteY4" fmla="*/ 25587 h 170580"/>
                  <a:gd name="connsiteX5" fmla="*/ 37527 w 68232"/>
                  <a:gd name="connsiteY5" fmla="*/ 41622 h 170580"/>
                  <a:gd name="connsiteX6" fmla="*/ 42986 w 68232"/>
                  <a:gd name="connsiteY6" fmla="*/ 44352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232" h="170580">
                    <a:moveTo>
                      <a:pt x="42986" y="44352"/>
                    </a:moveTo>
                    <a:lnTo>
                      <a:pt x="42645" y="168534"/>
                    </a:lnTo>
                    <a:cubicBezTo>
                      <a:pt x="40597" y="167852"/>
                      <a:pt x="38892" y="166829"/>
                      <a:pt x="37187" y="165805"/>
                    </a:cubicBezTo>
                    <a:cubicBezTo>
                      <a:pt x="30021" y="161711"/>
                      <a:pt x="25587" y="155911"/>
                      <a:pt x="25587" y="149771"/>
                    </a:cubicBezTo>
                    <a:lnTo>
                      <a:pt x="25928" y="25587"/>
                    </a:lnTo>
                    <a:cubicBezTo>
                      <a:pt x="25928" y="31728"/>
                      <a:pt x="30363" y="37528"/>
                      <a:pt x="37527" y="41622"/>
                    </a:cubicBezTo>
                    <a:cubicBezTo>
                      <a:pt x="38892" y="42645"/>
                      <a:pt x="40939" y="43328"/>
                      <a:pt x="42986" y="44352"/>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22" name="Freeform: Shape 269">
                <a:extLst>
                  <a:ext uri="{FF2B5EF4-FFF2-40B4-BE49-F238E27FC236}">
                    <a16:creationId xmlns:a16="http://schemas.microsoft.com/office/drawing/2014/main" id="{30CEC155-DAB1-8064-2566-5D7982BFBCF9}"/>
                  </a:ext>
                </a:extLst>
              </p:cNvPr>
              <p:cNvSpPr/>
              <p:nvPr/>
            </p:nvSpPr>
            <p:spPr>
              <a:xfrm>
                <a:off x="12662820" y="7012904"/>
                <a:ext cx="75581" cy="377906"/>
              </a:xfrm>
              <a:custGeom>
                <a:avLst/>
                <a:gdLst>
                  <a:gd name="connsiteX0" fmla="*/ 25929 w 34116"/>
                  <a:gd name="connsiteY0" fmla="*/ 78468 h 170580"/>
                  <a:gd name="connsiteX1" fmla="*/ 25587 w 34116"/>
                  <a:gd name="connsiteY1" fmla="*/ 148406 h 170580"/>
                  <a:gd name="connsiteX2" fmla="*/ 25587 w 34116"/>
                  <a:gd name="connsiteY2" fmla="*/ 95526 h 170580"/>
                  <a:gd name="connsiteX3" fmla="*/ 25929 w 34116"/>
                  <a:gd name="connsiteY3" fmla="*/ 25587 h 170580"/>
                </a:gdLst>
                <a:ahLst/>
                <a:cxnLst>
                  <a:cxn ang="0">
                    <a:pos x="connsiteX0" y="connsiteY0"/>
                  </a:cxn>
                  <a:cxn ang="0">
                    <a:pos x="connsiteX1" y="connsiteY1"/>
                  </a:cxn>
                  <a:cxn ang="0">
                    <a:pos x="connsiteX2" y="connsiteY2"/>
                  </a:cxn>
                  <a:cxn ang="0">
                    <a:pos x="connsiteX3" y="connsiteY3"/>
                  </a:cxn>
                </a:cxnLst>
                <a:rect l="l" t="t" r="r" b="b"/>
                <a:pathLst>
                  <a:path w="34116" h="170580">
                    <a:moveTo>
                      <a:pt x="25929" y="78468"/>
                    </a:moveTo>
                    <a:lnTo>
                      <a:pt x="25587" y="148406"/>
                    </a:lnTo>
                    <a:lnTo>
                      <a:pt x="25587" y="95526"/>
                    </a:lnTo>
                    <a:lnTo>
                      <a:pt x="25929"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23" name="Freeform: Shape 270">
                <a:extLst>
                  <a:ext uri="{FF2B5EF4-FFF2-40B4-BE49-F238E27FC236}">
                    <a16:creationId xmlns:a16="http://schemas.microsoft.com/office/drawing/2014/main" id="{D8F0F314-923E-031F-199D-C2F0C5B41F04}"/>
                  </a:ext>
                </a:extLst>
              </p:cNvPr>
              <p:cNvSpPr/>
              <p:nvPr/>
            </p:nvSpPr>
            <p:spPr>
              <a:xfrm>
                <a:off x="13541827" y="7200348"/>
                <a:ext cx="75581" cy="226744"/>
              </a:xfrm>
              <a:custGeom>
                <a:avLst/>
                <a:gdLst>
                  <a:gd name="connsiteX0" fmla="*/ 25929 w 34116"/>
                  <a:gd name="connsiteY0" fmla="*/ 25587 h 102348"/>
                  <a:gd name="connsiteX1" fmla="*/ 25587 w 34116"/>
                  <a:gd name="connsiteY1" fmla="*/ 95525 h 102348"/>
                  <a:gd name="connsiteX2" fmla="*/ 25587 w 34116"/>
                  <a:gd name="connsiteY2" fmla="*/ 95866 h 102348"/>
                  <a:gd name="connsiteX3" fmla="*/ 25929 w 34116"/>
                  <a:gd name="connsiteY3" fmla="*/ 25928 h 102348"/>
                  <a:gd name="connsiteX4" fmla="*/ 25929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5929" y="25587"/>
                    </a:moveTo>
                    <a:lnTo>
                      <a:pt x="25587" y="95525"/>
                    </a:lnTo>
                    <a:lnTo>
                      <a:pt x="25587" y="95866"/>
                    </a:lnTo>
                    <a:lnTo>
                      <a:pt x="25929" y="25928"/>
                    </a:lnTo>
                    <a:lnTo>
                      <a:pt x="25929"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24" name="Freeform: Shape 271">
                <a:extLst>
                  <a:ext uri="{FF2B5EF4-FFF2-40B4-BE49-F238E27FC236}">
                    <a16:creationId xmlns:a16="http://schemas.microsoft.com/office/drawing/2014/main" id="{EBC8EDE0-D0F1-9AD1-68ED-512EB982E792}"/>
                  </a:ext>
                </a:extLst>
              </p:cNvPr>
              <p:cNvSpPr/>
              <p:nvPr/>
            </p:nvSpPr>
            <p:spPr>
              <a:xfrm>
                <a:off x="13541827" y="7201100"/>
                <a:ext cx="75581" cy="226744"/>
              </a:xfrm>
              <a:custGeom>
                <a:avLst/>
                <a:gdLst>
                  <a:gd name="connsiteX0" fmla="*/ 25929 w 34116"/>
                  <a:gd name="connsiteY0" fmla="*/ 25587 h 102348"/>
                  <a:gd name="connsiteX1" fmla="*/ 25587 w 34116"/>
                  <a:gd name="connsiteY1" fmla="*/ 95526 h 102348"/>
                  <a:gd name="connsiteX2" fmla="*/ 25587 w 34116"/>
                  <a:gd name="connsiteY2" fmla="*/ 96891 h 102348"/>
                  <a:gd name="connsiteX3" fmla="*/ 25929 w 34116"/>
                  <a:gd name="connsiteY3" fmla="*/ 26952 h 102348"/>
                  <a:gd name="connsiteX4" fmla="*/ 25929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5929" y="25587"/>
                    </a:moveTo>
                    <a:lnTo>
                      <a:pt x="25587" y="95526"/>
                    </a:lnTo>
                    <a:cubicBezTo>
                      <a:pt x="25587" y="95867"/>
                      <a:pt x="25587" y="96208"/>
                      <a:pt x="25587" y="96891"/>
                    </a:cubicBezTo>
                    <a:lnTo>
                      <a:pt x="25929" y="26952"/>
                    </a:lnTo>
                    <a:cubicBezTo>
                      <a:pt x="25587" y="26270"/>
                      <a:pt x="25587" y="25929"/>
                      <a:pt x="2592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25" name="Freeform: Shape 272">
                <a:extLst>
                  <a:ext uri="{FF2B5EF4-FFF2-40B4-BE49-F238E27FC236}">
                    <a16:creationId xmlns:a16="http://schemas.microsoft.com/office/drawing/2014/main" id="{47181E3E-515B-D49A-77FC-41DE2681D5FD}"/>
                  </a:ext>
                </a:extLst>
              </p:cNvPr>
              <p:cNvSpPr/>
              <p:nvPr/>
            </p:nvSpPr>
            <p:spPr>
              <a:xfrm>
                <a:off x="13540317" y="7203369"/>
                <a:ext cx="75581" cy="226744"/>
              </a:xfrm>
              <a:custGeom>
                <a:avLst/>
                <a:gdLst>
                  <a:gd name="connsiteX0" fmla="*/ 26269 w 34116"/>
                  <a:gd name="connsiteY0" fmla="*/ 25587 h 102348"/>
                  <a:gd name="connsiteX1" fmla="*/ 25928 w 34116"/>
                  <a:gd name="connsiteY1" fmla="*/ 95525 h 102348"/>
                  <a:gd name="connsiteX2" fmla="*/ 25587 w 34116"/>
                  <a:gd name="connsiteY2" fmla="*/ 96890 h 102348"/>
                  <a:gd name="connsiteX3" fmla="*/ 25928 w 34116"/>
                  <a:gd name="connsiteY3" fmla="*/ 26951 h 102348"/>
                  <a:gd name="connsiteX4" fmla="*/ 26269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269" y="25587"/>
                    </a:moveTo>
                    <a:lnTo>
                      <a:pt x="25928" y="95525"/>
                    </a:lnTo>
                    <a:cubicBezTo>
                      <a:pt x="25928" y="95866"/>
                      <a:pt x="25587" y="96207"/>
                      <a:pt x="25587" y="96890"/>
                    </a:cubicBezTo>
                    <a:lnTo>
                      <a:pt x="25928" y="26951"/>
                    </a:lnTo>
                    <a:cubicBezTo>
                      <a:pt x="25928" y="26611"/>
                      <a:pt x="26269" y="26269"/>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26" name="Freeform: Shape 273">
                <a:extLst>
                  <a:ext uri="{FF2B5EF4-FFF2-40B4-BE49-F238E27FC236}">
                    <a16:creationId xmlns:a16="http://schemas.microsoft.com/office/drawing/2014/main" id="{79767490-9683-4D17-4F26-BA6BB88A5AD5}"/>
                  </a:ext>
                </a:extLst>
              </p:cNvPr>
              <p:cNvSpPr/>
              <p:nvPr/>
            </p:nvSpPr>
            <p:spPr>
              <a:xfrm>
                <a:off x="13538804" y="7206390"/>
                <a:ext cx="75581" cy="226744"/>
              </a:xfrm>
              <a:custGeom>
                <a:avLst/>
                <a:gdLst>
                  <a:gd name="connsiteX0" fmla="*/ 26611 w 34116"/>
                  <a:gd name="connsiteY0" fmla="*/ 25587 h 102348"/>
                  <a:gd name="connsiteX1" fmla="*/ 26270 w 34116"/>
                  <a:gd name="connsiteY1" fmla="*/ 95526 h 102348"/>
                  <a:gd name="connsiteX2" fmla="*/ 25587 w 34116"/>
                  <a:gd name="connsiteY2" fmla="*/ 96890 h 102348"/>
                  <a:gd name="connsiteX3" fmla="*/ 25929 w 34116"/>
                  <a:gd name="connsiteY3" fmla="*/ 26952 h 102348"/>
                  <a:gd name="connsiteX4" fmla="*/ 26611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611" y="25587"/>
                    </a:moveTo>
                    <a:lnTo>
                      <a:pt x="26270" y="95526"/>
                    </a:lnTo>
                    <a:cubicBezTo>
                      <a:pt x="26270" y="95866"/>
                      <a:pt x="25929" y="96208"/>
                      <a:pt x="25587" y="96890"/>
                    </a:cubicBezTo>
                    <a:lnTo>
                      <a:pt x="25929" y="26952"/>
                    </a:lnTo>
                    <a:cubicBezTo>
                      <a:pt x="26270" y="26611"/>
                      <a:pt x="26611" y="25929"/>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27" name="Freeform: Shape 274">
                <a:extLst>
                  <a:ext uri="{FF2B5EF4-FFF2-40B4-BE49-F238E27FC236}">
                    <a16:creationId xmlns:a16="http://schemas.microsoft.com/office/drawing/2014/main" id="{BD062761-7E83-35FD-5A31-1E5640C91893}"/>
                  </a:ext>
                </a:extLst>
              </p:cNvPr>
              <p:cNvSpPr/>
              <p:nvPr/>
            </p:nvSpPr>
            <p:spPr>
              <a:xfrm>
                <a:off x="13536537" y="7209415"/>
                <a:ext cx="75581" cy="226744"/>
              </a:xfrm>
              <a:custGeom>
                <a:avLst/>
                <a:gdLst>
                  <a:gd name="connsiteX0" fmla="*/ 26952 w 34116"/>
                  <a:gd name="connsiteY0" fmla="*/ 25587 h 102348"/>
                  <a:gd name="connsiteX1" fmla="*/ 26611 w 34116"/>
                  <a:gd name="connsiteY1" fmla="*/ 95525 h 102348"/>
                  <a:gd name="connsiteX2" fmla="*/ 25587 w 34116"/>
                  <a:gd name="connsiteY2" fmla="*/ 96890 h 102348"/>
                  <a:gd name="connsiteX3" fmla="*/ 25929 w 34116"/>
                  <a:gd name="connsiteY3" fmla="*/ 26952 h 102348"/>
                  <a:gd name="connsiteX4" fmla="*/ 26952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952" y="25587"/>
                    </a:moveTo>
                    <a:lnTo>
                      <a:pt x="26611" y="95525"/>
                    </a:lnTo>
                    <a:cubicBezTo>
                      <a:pt x="26270" y="95866"/>
                      <a:pt x="25929" y="96548"/>
                      <a:pt x="25587" y="96890"/>
                    </a:cubicBezTo>
                    <a:lnTo>
                      <a:pt x="25929" y="26952"/>
                    </a:lnTo>
                    <a:cubicBezTo>
                      <a:pt x="26611" y="26269"/>
                      <a:pt x="26952" y="25929"/>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28" name="Freeform: Shape 275">
                <a:extLst>
                  <a:ext uri="{FF2B5EF4-FFF2-40B4-BE49-F238E27FC236}">
                    <a16:creationId xmlns:a16="http://schemas.microsoft.com/office/drawing/2014/main" id="{9D64D33D-57B8-DF93-4415-9D9CFBDDB329}"/>
                  </a:ext>
                </a:extLst>
              </p:cNvPr>
              <p:cNvSpPr/>
              <p:nvPr/>
            </p:nvSpPr>
            <p:spPr>
              <a:xfrm>
                <a:off x="13534269" y="7212440"/>
                <a:ext cx="75581" cy="226744"/>
              </a:xfrm>
              <a:custGeom>
                <a:avLst/>
                <a:gdLst>
                  <a:gd name="connsiteX0" fmla="*/ 27294 w 34116"/>
                  <a:gd name="connsiteY0" fmla="*/ 25587 h 102348"/>
                  <a:gd name="connsiteX1" fmla="*/ 26952 w 34116"/>
                  <a:gd name="connsiteY1" fmla="*/ 95525 h 102348"/>
                  <a:gd name="connsiteX2" fmla="*/ 25587 w 34116"/>
                  <a:gd name="connsiteY2" fmla="*/ 96890 h 102348"/>
                  <a:gd name="connsiteX3" fmla="*/ 25929 w 34116"/>
                  <a:gd name="connsiteY3" fmla="*/ 26951 h 102348"/>
                  <a:gd name="connsiteX4" fmla="*/ 27294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294" y="25587"/>
                    </a:moveTo>
                    <a:lnTo>
                      <a:pt x="26952" y="95525"/>
                    </a:lnTo>
                    <a:cubicBezTo>
                      <a:pt x="26611" y="95866"/>
                      <a:pt x="26270" y="96548"/>
                      <a:pt x="25587" y="96890"/>
                    </a:cubicBezTo>
                    <a:lnTo>
                      <a:pt x="25929" y="26951"/>
                    </a:lnTo>
                    <a:cubicBezTo>
                      <a:pt x="26270" y="26269"/>
                      <a:pt x="26952" y="25928"/>
                      <a:pt x="2729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29" name="Freeform: Shape 276">
                <a:extLst>
                  <a:ext uri="{FF2B5EF4-FFF2-40B4-BE49-F238E27FC236}">
                    <a16:creationId xmlns:a16="http://schemas.microsoft.com/office/drawing/2014/main" id="{CC08CE53-64FC-441F-8D29-CBA4B8401A2A}"/>
                  </a:ext>
                </a:extLst>
              </p:cNvPr>
              <p:cNvSpPr/>
              <p:nvPr/>
            </p:nvSpPr>
            <p:spPr>
              <a:xfrm>
                <a:off x="13528223" y="7215461"/>
                <a:ext cx="75581" cy="226744"/>
              </a:xfrm>
              <a:custGeom>
                <a:avLst/>
                <a:gdLst>
                  <a:gd name="connsiteX0" fmla="*/ 28657 w 34116"/>
                  <a:gd name="connsiteY0" fmla="*/ 25587 h 102348"/>
                  <a:gd name="connsiteX1" fmla="*/ 28316 w 34116"/>
                  <a:gd name="connsiteY1" fmla="*/ 95526 h 102348"/>
                  <a:gd name="connsiteX2" fmla="*/ 25587 w 34116"/>
                  <a:gd name="connsiteY2" fmla="*/ 97573 h 102348"/>
                  <a:gd name="connsiteX3" fmla="*/ 25928 w 34116"/>
                  <a:gd name="connsiteY3" fmla="*/ 27634 h 102348"/>
                  <a:gd name="connsiteX4" fmla="*/ 28657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7" y="25587"/>
                    </a:moveTo>
                    <a:lnTo>
                      <a:pt x="28316" y="95526"/>
                    </a:lnTo>
                    <a:cubicBezTo>
                      <a:pt x="27634" y="96208"/>
                      <a:pt x="26611" y="96891"/>
                      <a:pt x="25587" y="97573"/>
                    </a:cubicBezTo>
                    <a:lnTo>
                      <a:pt x="25928" y="27634"/>
                    </a:lnTo>
                    <a:cubicBezTo>
                      <a:pt x="26952" y="26952"/>
                      <a:pt x="27976" y="26270"/>
                      <a:pt x="2865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30" name="Freeform: Shape 277">
                <a:extLst>
                  <a:ext uri="{FF2B5EF4-FFF2-40B4-BE49-F238E27FC236}">
                    <a16:creationId xmlns:a16="http://schemas.microsoft.com/office/drawing/2014/main" id="{50138ED2-764D-53E9-24A5-50FCC86C32E9}"/>
                  </a:ext>
                </a:extLst>
              </p:cNvPr>
              <p:cNvSpPr/>
              <p:nvPr/>
            </p:nvSpPr>
            <p:spPr>
              <a:xfrm>
                <a:off x="13527467" y="7219996"/>
                <a:ext cx="75581" cy="226744"/>
              </a:xfrm>
              <a:custGeom>
                <a:avLst/>
                <a:gdLst>
                  <a:gd name="connsiteX0" fmla="*/ 26269 w 34116"/>
                  <a:gd name="connsiteY0" fmla="*/ 25587 h 102348"/>
                  <a:gd name="connsiteX1" fmla="*/ 25929 w 34116"/>
                  <a:gd name="connsiteY1" fmla="*/ 95526 h 102348"/>
                  <a:gd name="connsiteX2" fmla="*/ 25587 w 34116"/>
                  <a:gd name="connsiteY2" fmla="*/ 95526 h 102348"/>
                  <a:gd name="connsiteX3" fmla="*/ 25929 w 34116"/>
                  <a:gd name="connsiteY3" fmla="*/ 25587 h 102348"/>
                  <a:gd name="connsiteX4" fmla="*/ 26269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269" y="25587"/>
                    </a:moveTo>
                    <a:lnTo>
                      <a:pt x="25929" y="95526"/>
                    </a:lnTo>
                    <a:lnTo>
                      <a:pt x="25587" y="95526"/>
                    </a:lnTo>
                    <a:lnTo>
                      <a:pt x="25929" y="25587"/>
                    </a:lnTo>
                    <a:lnTo>
                      <a:pt x="26269"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31" name="Freeform: Shape 278">
                <a:extLst>
                  <a:ext uri="{FF2B5EF4-FFF2-40B4-BE49-F238E27FC236}">
                    <a16:creationId xmlns:a16="http://schemas.microsoft.com/office/drawing/2014/main" id="{547928D6-1CB7-85F9-EA54-B2459B7772A4}"/>
                  </a:ext>
                </a:extLst>
              </p:cNvPr>
              <p:cNvSpPr/>
              <p:nvPr/>
            </p:nvSpPr>
            <p:spPr>
              <a:xfrm>
                <a:off x="12143577" y="7200348"/>
                <a:ext cx="75581" cy="226744"/>
              </a:xfrm>
              <a:custGeom>
                <a:avLst/>
                <a:gdLst>
                  <a:gd name="connsiteX0" fmla="*/ 32411 w 34116"/>
                  <a:gd name="connsiteY0" fmla="*/ 34457 h 102348"/>
                  <a:gd name="connsiteX1" fmla="*/ 32069 w 34116"/>
                  <a:gd name="connsiteY1" fmla="*/ 104395 h 102348"/>
                  <a:gd name="connsiteX2" fmla="*/ 25587 w 34116"/>
                  <a:gd name="connsiteY2" fmla="*/ 95525 h 102348"/>
                  <a:gd name="connsiteX3" fmla="*/ 25929 w 34116"/>
                  <a:gd name="connsiteY3" fmla="*/ 25587 h 102348"/>
                  <a:gd name="connsiteX4" fmla="*/ 32411 w 34116"/>
                  <a:gd name="connsiteY4" fmla="*/ 3445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2411" y="34457"/>
                    </a:moveTo>
                    <a:lnTo>
                      <a:pt x="32069" y="104395"/>
                    </a:lnTo>
                    <a:cubicBezTo>
                      <a:pt x="27634" y="102007"/>
                      <a:pt x="25587" y="98595"/>
                      <a:pt x="25587" y="95525"/>
                    </a:cubicBezTo>
                    <a:lnTo>
                      <a:pt x="25929" y="25587"/>
                    </a:lnTo>
                    <a:cubicBezTo>
                      <a:pt x="25929" y="28657"/>
                      <a:pt x="27976" y="32069"/>
                      <a:pt x="32411" y="3445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32" name="Freeform: Shape 279">
                <a:extLst>
                  <a:ext uri="{FF2B5EF4-FFF2-40B4-BE49-F238E27FC236}">
                    <a16:creationId xmlns:a16="http://schemas.microsoft.com/office/drawing/2014/main" id="{38615EAA-A0C3-084A-463B-F255C792D830}"/>
                  </a:ext>
                </a:extLst>
              </p:cNvPr>
              <p:cNvSpPr/>
              <p:nvPr/>
            </p:nvSpPr>
            <p:spPr>
              <a:xfrm>
                <a:off x="13385374" y="7219996"/>
                <a:ext cx="226744" cy="302325"/>
              </a:xfrm>
              <a:custGeom>
                <a:avLst/>
                <a:gdLst>
                  <a:gd name="connsiteX0" fmla="*/ 90067 w 102348"/>
                  <a:gd name="connsiteY0" fmla="*/ 25587 h 136464"/>
                  <a:gd name="connsiteX1" fmla="*/ 89726 w 102348"/>
                  <a:gd name="connsiteY1" fmla="*/ 95526 h 136464"/>
                  <a:gd name="connsiteX2" fmla="*/ 25587 w 102348"/>
                  <a:gd name="connsiteY2" fmla="*/ 133054 h 136464"/>
                  <a:gd name="connsiteX3" fmla="*/ 25929 w 102348"/>
                  <a:gd name="connsiteY3" fmla="*/ 63115 h 136464"/>
                </a:gdLst>
                <a:ahLst/>
                <a:cxnLst>
                  <a:cxn ang="0">
                    <a:pos x="connsiteX0" y="connsiteY0"/>
                  </a:cxn>
                  <a:cxn ang="0">
                    <a:pos x="connsiteX1" y="connsiteY1"/>
                  </a:cxn>
                  <a:cxn ang="0">
                    <a:pos x="connsiteX2" y="connsiteY2"/>
                  </a:cxn>
                  <a:cxn ang="0">
                    <a:pos x="connsiteX3" y="connsiteY3"/>
                  </a:cxn>
                </a:cxnLst>
                <a:rect l="l" t="t" r="r" b="b"/>
                <a:pathLst>
                  <a:path w="102348" h="136464">
                    <a:moveTo>
                      <a:pt x="90067" y="25587"/>
                    </a:moveTo>
                    <a:lnTo>
                      <a:pt x="89726" y="95526"/>
                    </a:lnTo>
                    <a:lnTo>
                      <a:pt x="25587" y="133054"/>
                    </a:lnTo>
                    <a:lnTo>
                      <a:pt x="25929" y="63115"/>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33" name="Freeform: Shape 280">
                <a:extLst>
                  <a:ext uri="{FF2B5EF4-FFF2-40B4-BE49-F238E27FC236}">
                    <a16:creationId xmlns:a16="http://schemas.microsoft.com/office/drawing/2014/main" id="{9C0F51E5-0DDF-654B-2B4D-20499F34CD40}"/>
                  </a:ext>
                </a:extLst>
              </p:cNvPr>
              <p:cNvSpPr/>
              <p:nvPr/>
            </p:nvSpPr>
            <p:spPr>
              <a:xfrm>
                <a:off x="12157938" y="7219996"/>
                <a:ext cx="226744" cy="302325"/>
              </a:xfrm>
              <a:custGeom>
                <a:avLst/>
                <a:gdLst>
                  <a:gd name="connsiteX0" fmla="*/ 90408 w 102348"/>
                  <a:gd name="connsiteY0" fmla="*/ 63115 h 136464"/>
                  <a:gd name="connsiteX1" fmla="*/ 90408 w 102348"/>
                  <a:gd name="connsiteY1" fmla="*/ 133054 h 136464"/>
                  <a:gd name="connsiteX2" fmla="*/ 25587 w 102348"/>
                  <a:gd name="connsiteY2" fmla="*/ 95526 h 136464"/>
                  <a:gd name="connsiteX3" fmla="*/ 25929 w 102348"/>
                  <a:gd name="connsiteY3" fmla="*/ 25587 h 136464"/>
                </a:gdLst>
                <a:ahLst/>
                <a:cxnLst>
                  <a:cxn ang="0">
                    <a:pos x="connsiteX0" y="connsiteY0"/>
                  </a:cxn>
                  <a:cxn ang="0">
                    <a:pos x="connsiteX1" y="connsiteY1"/>
                  </a:cxn>
                  <a:cxn ang="0">
                    <a:pos x="connsiteX2" y="connsiteY2"/>
                  </a:cxn>
                  <a:cxn ang="0">
                    <a:pos x="connsiteX3" y="connsiteY3"/>
                  </a:cxn>
                </a:cxnLst>
                <a:rect l="l" t="t" r="r" b="b"/>
                <a:pathLst>
                  <a:path w="102348" h="136464">
                    <a:moveTo>
                      <a:pt x="90408" y="63115"/>
                    </a:moveTo>
                    <a:lnTo>
                      <a:pt x="90408" y="133054"/>
                    </a:lnTo>
                    <a:lnTo>
                      <a:pt x="25587" y="95526"/>
                    </a:lnTo>
                    <a:lnTo>
                      <a:pt x="25929"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34" name="Freeform: Shape 281">
                <a:extLst>
                  <a:ext uri="{FF2B5EF4-FFF2-40B4-BE49-F238E27FC236}">
                    <a16:creationId xmlns:a16="http://schemas.microsoft.com/office/drawing/2014/main" id="{2B89E554-1369-15BA-DED2-344644448A16}"/>
                  </a:ext>
                </a:extLst>
              </p:cNvPr>
              <p:cNvSpPr/>
              <p:nvPr/>
            </p:nvSpPr>
            <p:spPr>
              <a:xfrm>
                <a:off x="13030897" y="7311450"/>
                <a:ext cx="226744" cy="377906"/>
              </a:xfrm>
              <a:custGeom>
                <a:avLst/>
                <a:gdLst>
                  <a:gd name="connsiteX0" fmla="*/ 91773 w 102348"/>
                  <a:gd name="connsiteY0" fmla="*/ 97572 h 170580"/>
                  <a:gd name="connsiteX1" fmla="*/ 91432 w 102348"/>
                  <a:gd name="connsiteY1" fmla="*/ 167511 h 170580"/>
                  <a:gd name="connsiteX2" fmla="*/ 47080 w 102348"/>
                  <a:gd name="connsiteY2" fmla="*/ 105760 h 170580"/>
                  <a:gd name="connsiteX3" fmla="*/ 25587 w 102348"/>
                  <a:gd name="connsiteY3" fmla="*/ 95525 h 170580"/>
                  <a:gd name="connsiteX4" fmla="*/ 25929 w 102348"/>
                  <a:gd name="connsiteY4" fmla="*/ 25587 h 170580"/>
                  <a:gd name="connsiteX5" fmla="*/ 47422 w 102348"/>
                  <a:gd name="connsiteY5" fmla="*/ 35822 h 170580"/>
                  <a:gd name="connsiteX6" fmla="*/ 91773 w 102348"/>
                  <a:gd name="connsiteY6" fmla="*/ 97572 h 17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348" h="170580">
                    <a:moveTo>
                      <a:pt x="91773" y="97572"/>
                    </a:moveTo>
                    <a:lnTo>
                      <a:pt x="91432" y="167511"/>
                    </a:lnTo>
                    <a:cubicBezTo>
                      <a:pt x="91432" y="144994"/>
                      <a:pt x="76761" y="122818"/>
                      <a:pt x="47080" y="105760"/>
                    </a:cubicBezTo>
                    <a:cubicBezTo>
                      <a:pt x="40258" y="102007"/>
                      <a:pt x="33093" y="98255"/>
                      <a:pt x="25587" y="95525"/>
                    </a:cubicBezTo>
                    <a:lnTo>
                      <a:pt x="25929" y="25587"/>
                    </a:lnTo>
                    <a:cubicBezTo>
                      <a:pt x="33434" y="28657"/>
                      <a:pt x="40940" y="32069"/>
                      <a:pt x="47422" y="35822"/>
                    </a:cubicBezTo>
                    <a:cubicBezTo>
                      <a:pt x="77103" y="52538"/>
                      <a:pt x="91773" y="75055"/>
                      <a:pt x="91773" y="97572"/>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35" name="Freeform: Shape 282">
                <a:extLst>
                  <a:ext uri="{FF2B5EF4-FFF2-40B4-BE49-F238E27FC236}">
                    <a16:creationId xmlns:a16="http://schemas.microsoft.com/office/drawing/2014/main" id="{2403BEE0-06B9-1B24-3F86-93A5997C6D22}"/>
                  </a:ext>
                </a:extLst>
              </p:cNvPr>
              <p:cNvSpPr/>
              <p:nvPr/>
            </p:nvSpPr>
            <p:spPr>
              <a:xfrm>
                <a:off x="12990085" y="7297089"/>
                <a:ext cx="151162" cy="226744"/>
              </a:xfrm>
              <a:custGeom>
                <a:avLst/>
                <a:gdLst>
                  <a:gd name="connsiteX0" fmla="*/ 44009 w 68232"/>
                  <a:gd name="connsiteY0" fmla="*/ 31728 h 102348"/>
                  <a:gd name="connsiteX1" fmla="*/ 43669 w 68232"/>
                  <a:gd name="connsiteY1" fmla="*/ 101666 h 102348"/>
                  <a:gd name="connsiteX2" fmla="*/ 25587 w 68232"/>
                  <a:gd name="connsiteY2" fmla="*/ 95525 h 102348"/>
                  <a:gd name="connsiteX3" fmla="*/ 25928 w 68232"/>
                  <a:gd name="connsiteY3" fmla="*/ 25587 h 102348"/>
                  <a:gd name="connsiteX4" fmla="*/ 44009 w 68232"/>
                  <a:gd name="connsiteY4" fmla="*/ 31728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2348">
                    <a:moveTo>
                      <a:pt x="44009" y="31728"/>
                    </a:moveTo>
                    <a:lnTo>
                      <a:pt x="43669" y="101666"/>
                    </a:lnTo>
                    <a:cubicBezTo>
                      <a:pt x="37868" y="99278"/>
                      <a:pt x="31728" y="97231"/>
                      <a:pt x="25587" y="95525"/>
                    </a:cubicBezTo>
                    <a:lnTo>
                      <a:pt x="25928" y="25587"/>
                    </a:lnTo>
                    <a:cubicBezTo>
                      <a:pt x="32069" y="27293"/>
                      <a:pt x="38210" y="29339"/>
                      <a:pt x="44009" y="3172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36" name="Freeform: Shape 283">
                <a:extLst>
                  <a:ext uri="{FF2B5EF4-FFF2-40B4-BE49-F238E27FC236}">
                    <a16:creationId xmlns:a16="http://schemas.microsoft.com/office/drawing/2014/main" id="{B73149C6-3BAA-FF97-59B7-4BBD3AA6C7B0}"/>
                  </a:ext>
                </a:extLst>
              </p:cNvPr>
              <p:cNvSpPr/>
              <p:nvPr/>
            </p:nvSpPr>
            <p:spPr>
              <a:xfrm>
                <a:off x="12955316" y="7288775"/>
                <a:ext cx="75581" cy="226744"/>
              </a:xfrm>
              <a:custGeom>
                <a:avLst/>
                <a:gdLst>
                  <a:gd name="connsiteX0" fmla="*/ 41622 w 34116"/>
                  <a:gd name="connsiteY0" fmla="*/ 29340 h 102348"/>
                  <a:gd name="connsiteX1" fmla="*/ 41281 w 34116"/>
                  <a:gd name="connsiteY1" fmla="*/ 99278 h 102348"/>
                  <a:gd name="connsiteX2" fmla="*/ 25587 w 34116"/>
                  <a:gd name="connsiteY2" fmla="*/ 95526 h 102348"/>
                  <a:gd name="connsiteX3" fmla="*/ 25929 w 34116"/>
                  <a:gd name="connsiteY3" fmla="*/ 25587 h 102348"/>
                  <a:gd name="connsiteX4" fmla="*/ 41622 w 34116"/>
                  <a:gd name="connsiteY4" fmla="*/ 29340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41622" y="29340"/>
                    </a:moveTo>
                    <a:lnTo>
                      <a:pt x="41281" y="99278"/>
                    </a:lnTo>
                    <a:cubicBezTo>
                      <a:pt x="36163" y="97914"/>
                      <a:pt x="31046" y="96549"/>
                      <a:pt x="25587" y="95526"/>
                    </a:cubicBezTo>
                    <a:lnTo>
                      <a:pt x="25929" y="25587"/>
                    </a:lnTo>
                    <a:cubicBezTo>
                      <a:pt x="31387" y="26611"/>
                      <a:pt x="36505" y="27976"/>
                      <a:pt x="41622" y="29340"/>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37" name="Freeform: Shape 284">
                <a:extLst>
                  <a:ext uri="{FF2B5EF4-FFF2-40B4-BE49-F238E27FC236}">
                    <a16:creationId xmlns:a16="http://schemas.microsoft.com/office/drawing/2014/main" id="{1172E884-533C-62B8-D624-DBA8C29CABAF}"/>
                  </a:ext>
                </a:extLst>
              </p:cNvPr>
              <p:cNvSpPr/>
              <p:nvPr/>
            </p:nvSpPr>
            <p:spPr>
              <a:xfrm>
                <a:off x="12922062" y="7282729"/>
                <a:ext cx="75581" cy="226744"/>
              </a:xfrm>
              <a:custGeom>
                <a:avLst/>
                <a:gdLst>
                  <a:gd name="connsiteX0" fmla="*/ 40940 w 34116"/>
                  <a:gd name="connsiteY0" fmla="*/ 28316 h 102348"/>
                  <a:gd name="connsiteX1" fmla="*/ 40598 w 34116"/>
                  <a:gd name="connsiteY1" fmla="*/ 98255 h 102348"/>
                  <a:gd name="connsiteX2" fmla="*/ 25587 w 34116"/>
                  <a:gd name="connsiteY2" fmla="*/ 95525 h 102348"/>
                  <a:gd name="connsiteX3" fmla="*/ 25929 w 34116"/>
                  <a:gd name="connsiteY3" fmla="*/ 25587 h 102348"/>
                  <a:gd name="connsiteX4" fmla="*/ 40940 w 34116"/>
                  <a:gd name="connsiteY4" fmla="*/ 28316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40940" y="28316"/>
                    </a:moveTo>
                    <a:lnTo>
                      <a:pt x="40598" y="98255"/>
                    </a:lnTo>
                    <a:cubicBezTo>
                      <a:pt x="35823" y="97231"/>
                      <a:pt x="30705" y="96548"/>
                      <a:pt x="25587" y="95525"/>
                    </a:cubicBezTo>
                    <a:lnTo>
                      <a:pt x="25929" y="25587"/>
                    </a:lnTo>
                    <a:cubicBezTo>
                      <a:pt x="31046" y="26269"/>
                      <a:pt x="36164" y="27293"/>
                      <a:pt x="40940" y="28316"/>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38" name="Freeform: Shape 285">
                <a:extLst>
                  <a:ext uri="{FF2B5EF4-FFF2-40B4-BE49-F238E27FC236}">
                    <a16:creationId xmlns:a16="http://schemas.microsoft.com/office/drawing/2014/main" id="{CCB1BD58-C818-064B-E8F3-2A14FA2DC729}"/>
                  </a:ext>
                </a:extLst>
              </p:cNvPr>
              <p:cNvSpPr/>
              <p:nvPr/>
            </p:nvSpPr>
            <p:spPr>
              <a:xfrm>
                <a:off x="12889561" y="7278952"/>
                <a:ext cx="75581" cy="226744"/>
              </a:xfrm>
              <a:custGeom>
                <a:avLst/>
                <a:gdLst>
                  <a:gd name="connsiteX0" fmla="*/ 40598 w 34116"/>
                  <a:gd name="connsiteY0" fmla="*/ 27293 h 102348"/>
                  <a:gd name="connsiteX1" fmla="*/ 40257 w 34116"/>
                  <a:gd name="connsiteY1" fmla="*/ 97230 h 102348"/>
                  <a:gd name="connsiteX2" fmla="*/ 25587 w 34116"/>
                  <a:gd name="connsiteY2" fmla="*/ 95525 h 102348"/>
                  <a:gd name="connsiteX3" fmla="*/ 25929 w 34116"/>
                  <a:gd name="connsiteY3" fmla="*/ 25587 h 102348"/>
                  <a:gd name="connsiteX4" fmla="*/ 40598 w 34116"/>
                  <a:gd name="connsiteY4" fmla="*/ 27293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40598" y="27293"/>
                    </a:moveTo>
                    <a:lnTo>
                      <a:pt x="40257" y="97230"/>
                    </a:lnTo>
                    <a:cubicBezTo>
                      <a:pt x="35481" y="96548"/>
                      <a:pt x="30704" y="95866"/>
                      <a:pt x="25587" y="95525"/>
                    </a:cubicBezTo>
                    <a:lnTo>
                      <a:pt x="25929" y="25587"/>
                    </a:lnTo>
                    <a:cubicBezTo>
                      <a:pt x="31046" y="25928"/>
                      <a:pt x="35823" y="26611"/>
                      <a:pt x="40598" y="27293"/>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39" name="Freeform: Shape 286">
                <a:extLst>
                  <a:ext uri="{FF2B5EF4-FFF2-40B4-BE49-F238E27FC236}">
                    <a16:creationId xmlns:a16="http://schemas.microsoft.com/office/drawing/2014/main" id="{CDA0617D-EDA4-A74C-6EE2-3681A6075D6C}"/>
                  </a:ext>
                </a:extLst>
              </p:cNvPr>
              <p:cNvSpPr/>
              <p:nvPr/>
            </p:nvSpPr>
            <p:spPr>
              <a:xfrm>
                <a:off x="12857819" y="7277439"/>
                <a:ext cx="75581" cy="226744"/>
              </a:xfrm>
              <a:custGeom>
                <a:avLst/>
                <a:gdLst>
                  <a:gd name="connsiteX0" fmla="*/ 40598 w 34116"/>
                  <a:gd name="connsiteY0" fmla="*/ 26270 h 102348"/>
                  <a:gd name="connsiteX1" fmla="*/ 40257 w 34116"/>
                  <a:gd name="connsiteY1" fmla="*/ 96208 h 102348"/>
                  <a:gd name="connsiteX2" fmla="*/ 25587 w 34116"/>
                  <a:gd name="connsiteY2" fmla="*/ 95526 h 102348"/>
                  <a:gd name="connsiteX3" fmla="*/ 25928 w 34116"/>
                  <a:gd name="connsiteY3" fmla="*/ 25587 h 102348"/>
                  <a:gd name="connsiteX4" fmla="*/ 40598 w 34116"/>
                  <a:gd name="connsiteY4" fmla="*/ 26270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40598" y="26270"/>
                    </a:moveTo>
                    <a:lnTo>
                      <a:pt x="40257" y="96208"/>
                    </a:lnTo>
                    <a:cubicBezTo>
                      <a:pt x="35480" y="95866"/>
                      <a:pt x="30363" y="95526"/>
                      <a:pt x="25587" y="95526"/>
                    </a:cubicBezTo>
                    <a:lnTo>
                      <a:pt x="25928" y="25587"/>
                    </a:lnTo>
                    <a:cubicBezTo>
                      <a:pt x="30704" y="25587"/>
                      <a:pt x="35480" y="25929"/>
                      <a:pt x="40598" y="26270"/>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40" name="Freeform: Shape 287">
                <a:extLst>
                  <a:ext uri="{FF2B5EF4-FFF2-40B4-BE49-F238E27FC236}">
                    <a16:creationId xmlns:a16="http://schemas.microsoft.com/office/drawing/2014/main" id="{59013760-CAEC-BDEF-AAE3-A9429899025B}"/>
                  </a:ext>
                </a:extLst>
              </p:cNvPr>
              <p:cNvSpPr/>
              <p:nvPr/>
            </p:nvSpPr>
            <p:spPr>
              <a:xfrm>
                <a:off x="12823050" y="7277103"/>
                <a:ext cx="75581" cy="226744"/>
              </a:xfrm>
              <a:custGeom>
                <a:avLst/>
                <a:gdLst>
                  <a:gd name="connsiteX0" fmla="*/ 41281 w 34116"/>
                  <a:gd name="connsiteY0" fmla="*/ 25739 h 102348"/>
                  <a:gd name="connsiteX1" fmla="*/ 40940 w 34116"/>
                  <a:gd name="connsiteY1" fmla="*/ 95678 h 102348"/>
                  <a:gd name="connsiteX2" fmla="*/ 25587 w 34116"/>
                  <a:gd name="connsiteY2" fmla="*/ 95678 h 102348"/>
                  <a:gd name="connsiteX3" fmla="*/ 25929 w 34116"/>
                  <a:gd name="connsiteY3" fmla="*/ 25739 h 102348"/>
                  <a:gd name="connsiteX4" fmla="*/ 41281 w 34116"/>
                  <a:gd name="connsiteY4" fmla="*/ 25739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41281" y="25739"/>
                    </a:moveTo>
                    <a:lnTo>
                      <a:pt x="40940" y="95678"/>
                    </a:lnTo>
                    <a:cubicBezTo>
                      <a:pt x="35823" y="95678"/>
                      <a:pt x="30705" y="95678"/>
                      <a:pt x="25587" y="95678"/>
                    </a:cubicBezTo>
                    <a:lnTo>
                      <a:pt x="25929" y="25739"/>
                    </a:lnTo>
                    <a:cubicBezTo>
                      <a:pt x="31046" y="25739"/>
                      <a:pt x="36163" y="25397"/>
                      <a:pt x="41281" y="2573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41" name="Freeform: Shape 288">
                <a:extLst>
                  <a:ext uri="{FF2B5EF4-FFF2-40B4-BE49-F238E27FC236}">
                    <a16:creationId xmlns:a16="http://schemas.microsoft.com/office/drawing/2014/main" id="{BB588ED9-3A0B-741E-AE0B-8F0D7C818A2C}"/>
                  </a:ext>
                </a:extLst>
              </p:cNvPr>
              <p:cNvSpPr/>
              <p:nvPr/>
            </p:nvSpPr>
            <p:spPr>
              <a:xfrm>
                <a:off x="12786015" y="7277439"/>
                <a:ext cx="151162" cy="226744"/>
              </a:xfrm>
              <a:custGeom>
                <a:avLst/>
                <a:gdLst>
                  <a:gd name="connsiteX0" fmla="*/ 42645 w 68232"/>
                  <a:gd name="connsiteY0" fmla="*/ 25587 h 102348"/>
                  <a:gd name="connsiteX1" fmla="*/ 42304 w 68232"/>
                  <a:gd name="connsiteY1" fmla="*/ 95526 h 102348"/>
                  <a:gd name="connsiteX2" fmla="*/ 25587 w 68232"/>
                  <a:gd name="connsiteY2" fmla="*/ 96549 h 102348"/>
                  <a:gd name="connsiteX3" fmla="*/ 25929 w 68232"/>
                  <a:gd name="connsiteY3" fmla="*/ 26611 h 102348"/>
                  <a:gd name="connsiteX4" fmla="*/ 42645 w 68232"/>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2348">
                    <a:moveTo>
                      <a:pt x="42645" y="25587"/>
                    </a:moveTo>
                    <a:lnTo>
                      <a:pt x="42304" y="95526"/>
                    </a:lnTo>
                    <a:cubicBezTo>
                      <a:pt x="36845" y="95866"/>
                      <a:pt x="31046" y="96208"/>
                      <a:pt x="25587" y="96549"/>
                    </a:cubicBezTo>
                    <a:lnTo>
                      <a:pt x="25929" y="26611"/>
                    </a:lnTo>
                    <a:cubicBezTo>
                      <a:pt x="31728" y="26270"/>
                      <a:pt x="37187" y="25929"/>
                      <a:pt x="42645"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42" name="Freeform: Shape 289">
                <a:extLst>
                  <a:ext uri="{FF2B5EF4-FFF2-40B4-BE49-F238E27FC236}">
                    <a16:creationId xmlns:a16="http://schemas.microsoft.com/office/drawing/2014/main" id="{C30FBEF4-B874-544D-E793-43A52F85F319}"/>
                  </a:ext>
                </a:extLst>
              </p:cNvPr>
              <p:cNvSpPr/>
              <p:nvPr/>
            </p:nvSpPr>
            <p:spPr>
              <a:xfrm>
                <a:off x="12743690" y="7279706"/>
                <a:ext cx="151162" cy="226744"/>
              </a:xfrm>
              <a:custGeom>
                <a:avLst/>
                <a:gdLst>
                  <a:gd name="connsiteX0" fmla="*/ 45034 w 68232"/>
                  <a:gd name="connsiteY0" fmla="*/ 25587 h 102348"/>
                  <a:gd name="connsiteX1" fmla="*/ 44692 w 68232"/>
                  <a:gd name="connsiteY1" fmla="*/ 95526 h 102348"/>
                  <a:gd name="connsiteX2" fmla="*/ 25587 w 68232"/>
                  <a:gd name="connsiteY2" fmla="*/ 98255 h 102348"/>
                  <a:gd name="connsiteX3" fmla="*/ 25929 w 68232"/>
                  <a:gd name="connsiteY3" fmla="*/ 28317 h 102348"/>
                  <a:gd name="connsiteX4" fmla="*/ 45034 w 68232"/>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2348">
                    <a:moveTo>
                      <a:pt x="45034" y="25587"/>
                    </a:moveTo>
                    <a:lnTo>
                      <a:pt x="44692" y="95526"/>
                    </a:lnTo>
                    <a:cubicBezTo>
                      <a:pt x="38210" y="96208"/>
                      <a:pt x="31728" y="96890"/>
                      <a:pt x="25587" y="98255"/>
                    </a:cubicBezTo>
                    <a:lnTo>
                      <a:pt x="25929" y="28317"/>
                    </a:lnTo>
                    <a:cubicBezTo>
                      <a:pt x="32411" y="27294"/>
                      <a:pt x="38551" y="26270"/>
                      <a:pt x="4503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43" name="Freeform: Shape 290">
                <a:extLst>
                  <a:ext uri="{FF2B5EF4-FFF2-40B4-BE49-F238E27FC236}">
                    <a16:creationId xmlns:a16="http://schemas.microsoft.com/office/drawing/2014/main" id="{9D910D7D-D413-4BAB-3043-5125EA19CF34}"/>
                  </a:ext>
                </a:extLst>
              </p:cNvPr>
              <p:cNvSpPr/>
              <p:nvPr/>
            </p:nvSpPr>
            <p:spPr>
              <a:xfrm>
                <a:off x="12680959" y="7285754"/>
                <a:ext cx="151162" cy="226744"/>
              </a:xfrm>
              <a:custGeom>
                <a:avLst/>
                <a:gdLst>
                  <a:gd name="connsiteX0" fmla="*/ 54245 w 68232"/>
                  <a:gd name="connsiteY0" fmla="*/ 25587 h 102348"/>
                  <a:gd name="connsiteX1" fmla="*/ 53903 w 68232"/>
                  <a:gd name="connsiteY1" fmla="*/ 95525 h 102348"/>
                  <a:gd name="connsiteX2" fmla="*/ 25587 w 68232"/>
                  <a:gd name="connsiteY2" fmla="*/ 102689 h 102348"/>
                  <a:gd name="connsiteX3" fmla="*/ 25928 w 68232"/>
                  <a:gd name="connsiteY3" fmla="*/ 32751 h 102348"/>
                  <a:gd name="connsiteX4" fmla="*/ 54245 w 68232"/>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2348">
                    <a:moveTo>
                      <a:pt x="54245" y="25587"/>
                    </a:moveTo>
                    <a:lnTo>
                      <a:pt x="53903" y="95525"/>
                    </a:lnTo>
                    <a:cubicBezTo>
                      <a:pt x="44009" y="97230"/>
                      <a:pt x="34457" y="99619"/>
                      <a:pt x="25587" y="102689"/>
                    </a:cubicBezTo>
                    <a:lnTo>
                      <a:pt x="25928" y="32751"/>
                    </a:lnTo>
                    <a:cubicBezTo>
                      <a:pt x="35140" y="29681"/>
                      <a:pt x="44692" y="27293"/>
                      <a:pt x="54245"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44" name="Freeform: Shape 291">
                <a:extLst>
                  <a:ext uri="{FF2B5EF4-FFF2-40B4-BE49-F238E27FC236}">
                    <a16:creationId xmlns:a16="http://schemas.microsoft.com/office/drawing/2014/main" id="{D4C93F3B-D21A-F7B0-F7B5-55C597D39CF2}"/>
                  </a:ext>
                </a:extLst>
              </p:cNvPr>
              <p:cNvSpPr/>
              <p:nvPr/>
            </p:nvSpPr>
            <p:spPr>
              <a:xfrm>
                <a:off x="12604622" y="7301625"/>
                <a:ext cx="151162" cy="302325"/>
              </a:xfrm>
              <a:custGeom>
                <a:avLst/>
                <a:gdLst>
                  <a:gd name="connsiteX0" fmla="*/ 60385 w 68232"/>
                  <a:gd name="connsiteY0" fmla="*/ 25587 h 136464"/>
                  <a:gd name="connsiteX1" fmla="*/ 60045 w 68232"/>
                  <a:gd name="connsiteY1" fmla="*/ 95525 h 136464"/>
                  <a:gd name="connsiteX2" fmla="*/ 27293 w 68232"/>
                  <a:gd name="connsiteY2" fmla="*/ 109854 h 136464"/>
                  <a:gd name="connsiteX3" fmla="*/ 25587 w 68232"/>
                  <a:gd name="connsiteY3" fmla="*/ 110878 h 136464"/>
                  <a:gd name="connsiteX4" fmla="*/ 25929 w 68232"/>
                  <a:gd name="connsiteY4" fmla="*/ 40940 h 136464"/>
                  <a:gd name="connsiteX5" fmla="*/ 27634 w 68232"/>
                  <a:gd name="connsiteY5" fmla="*/ 39915 h 136464"/>
                  <a:gd name="connsiteX6" fmla="*/ 60385 w 68232"/>
                  <a:gd name="connsiteY6" fmla="*/ 25587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232" h="136464">
                    <a:moveTo>
                      <a:pt x="60385" y="25587"/>
                    </a:moveTo>
                    <a:lnTo>
                      <a:pt x="60045" y="95525"/>
                    </a:lnTo>
                    <a:cubicBezTo>
                      <a:pt x="48104" y="99278"/>
                      <a:pt x="37187" y="104054"/>
                      <a:pt x="27293" y="109854"/>
                    </a:cubicBezTo>
                    <a:cubicBezTo>
                      <a:pt x="26611" y="110196"/>
                      <a:pt x="25929" y="110536"/>
                      <a:pt x="25587" y="110878"/>
                    </a:cubicBezTo>
                    <a:lnTo>
                      <a:pt x="25929" y="40940"/>
                    </a:lnTo>
                    <a:cubicBezTo>
                      <a:pt x="26611" y="40598"/>
                      <a:pt x="27293" y="40257"/>
                      <a:pt x="27634" y="39915"/>
                    </a:cubicBezTo>
                    <a:cubicBezTo>
                      <a:pt x="37528" y="34116"/>
                      <a:pt x="48444" y="29339"/>
                      <a:pt x="60385"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45" name="Freeform: Shape 292">
                <a:extLst>
                  <a:ext uri="{FF2B5EF4-FFF2-40B4-BE49-F238E27FC236}">
                    <a16:creationId xmlns:a16="http://schemas.microsoft.com/office/drawing/2014/main" id="{FE6EDAE8-6012-7C78-63E8-DDF7382B4FA9}"/>
                  </a:ext>
                </a:extLst>
              </p:cNvPr>
              <p:cNvSpPr/>
              <p:nvPr/>
            </p:nvSpPr>
            <p:spPr>
              <a:xfrm>
                <a:off x="12561540" y="7335639"/>
                <a:ext cx="151162" cy="226744"/>
              </a:xfrm>
              <a:custGeom>
                <a:avLst/>
                <a:gdLst>
                  <a:gd name="connsiteX0" fmla="*/ 45034 w 68232"/>
                  <a:gd name="connsiteY0" fmla="*/ 25587 h 102348"/>
                  <a:gd name="connsiteX1" fmla="*/ 44692 w 68232"/>
                  <a:gd name="connsiteY1" fmla="*/ 95525 h 102348"/>
                  <a:gd name="connsiteX2" fmla="*/ 25587 w 68232"/>
                  <a:gd name="connsiteY2" fmla="*/ 109513 h 102348"/>
                  <a:gd name="connsiteX3" fmla="*/ 25929 w 68232"/>
                  <a:gd name="connsiteY3" fmla="*/ 39574 h 102348"/>
                  <a:gd name="connsiteX4" fmla="*/ 45034 w 68232"/>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2348">
                    <a:moveTo>
                      <a:pt x="45034" y="25587"/>
                    </a:moveTo>
                    <a:lnTo>
                      <a:pt x="44692" y="95525"/>
                    </a:lnTo>
                    <a:cubicBezTo>
                      <a:pt x="37528" y="99960"/>
                      <a:pt x="31046" y="104736"/>
                      <a:pt x="25587" y="109513"/>
                    </a:cubicBezTo>
                    <a:lnTo>
                      <a:pt x="25929" y="39574"/>
                    </a:lnTo>
                    <a:cubicBezTo>
                      <a:pt x="31387" y="34798"/>
                      <a:pt x="37869" y="30021"/>
                      <a:pt x="4503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46" name="Freeform: Shape 293">
                <a:extLst>
                  <a:ext uri="{FF2B5EF4-FFF2-40B4-BE49-F238E27FC236}">
                    <a16:creationId xmlns:a16="http://schemas.microsoft.com/office/drawing/2014/main" id="{13826CD8-059A-60AD-7F55-F3899E8E1E58}"/>
                  </a:ext>
                </a:extLst>
              </p:cNvPr>
              <p:cNvSpPr/>
              <p:nvPr/>
            </p:nvSpPr>
            <p:spPr>
              <a:xfrm>
                <a:off x="12541133" y="7367380"/>
                <a:ext cx="75581" cy="226744"/>
              </a:xfrm>
              <a:custGeom>
                <a:avLst/>
                <a:gdLst>
                  <a:gd name="connsiteX0" fmla="*/ 35140 w 34116"/>
                  <a:gd name="connsiteY0" fmla="*/ 25587 h 102348"/>
                  <a:gd name="connsiteX1" fmla="*/ 34798 w 34116"/>
                  <a:gd name="connsiteY1" fmla="*/ 95525 h 102348"/>
                  <a:gd name="connsiteX2" fmla="*/ 25587 w 34116"/>
                  <a:gd name="connsiteY2" fmla="*/ 105419 h 102348"/>
                  <a:gd name="connsiteX3" fmla="*/ 25928 w 34116"/>
                  <a:gd name="connsiteY3" fmla="*/ 35481 h 102348"/>
                  <a:gd name="connsiteX4" fmla="*/ 35140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5140" y="25587"/>
                    </a:moveTo>
                    <a:lnTo>
                      <a:pt x="34798" y="95525"/>
                    </a:lnTo>
                    <a:cubicBezTo>
                      <a:pt x="31386" y="98937"/>
                      <a:pt x="28316" y="102007"/>
                      <a:pt x="25587" y="105419"/>
                    </a:cubicBezTo>
                    <a:lnTo>
                      <a:pt x="25928" y="35481"/>
                    </a:lnTo>
                    <a:cubicBezTo>
                      <a:pt x="28657" y="32069"/>
                      <a:pt x="31728" y="28657"/>
                      <a:pt x="35140"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47" name="Freeform: Shape 294">
                <a:extLst>
                  <a:ext uri="{FF2B5EF4-FFF2-40B4-BE49-F238E27FC236}">
                    <a16:creationId xmlns:a16="http://schemas.microsoft.com/office/drawing/2014/main" id="{35D924F9-CBC5-E02D-5E4F-D53B8C7AC3E8}"/>
                  </a:ext>
                </a:extLst>
              </p:cNvPr>
              <p:cNvSpPr/>
              <p:nvPr/>
            </p:nvSpPr>
            <p:spPr>
              <a:xfrm>
                <a:off x="12527529" y="7389299"/>
                <a:ext cx="75581" cy="226744"/>
              </a:xfrm>
              <a:custGeom>
                <a:avLst/>
                <a:gdLst>
                  <a:gd name="connsiteX0" fmla="*/ 32069 w 34116"/>
                  <a:gd name="connsiteY0" fmla="*/ 25587 h 102348"/>
                  <a:gd name="connsiteX1" fmla="*/ 31729 w 34116"/>
                  <a:gd name="connsiteY1" fmla="*/ 95525 h 102348"/>
                  <a:gd name="connsiteX2" fmla="*/ 25587 w 34116"/>
                  <a:gd name="connsiteY2" fmla="*/ 104395 h 102348"/>
                  <a:gd name="connsiteX3" fmla="*/ 25929 w 34116"/>
                  <a:gd name="connsiteY3" fmla="*/ 34457 h 102348"/>
                  <a:gd name="connsiteX4" fmla="*/ 32069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2069" y="25587"/>
                    </a:moveTo>
                    <a:lnTo>
                      <a:pt x="31729" y="95525"/>
                    </a:lnTo>
                    <a:cubicBezTo>
                      <a:pt x="29340" y="98595"/>
                      <a:pt x="27294" y="101325"/>
                      <a:pt x="25587" y="104395"/>
                    </a:cubicBezTo>
                    <a:lnTo>
                      <a:pt x="25929" y="34457"/>
                    </a:lnTo>
                    <a:cubicBezTo>
                      <a:pt x="27635" y="31386"/>
                      <a:pt x="29682" y="28657"/>
                      <a:pt x="320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48" name="Freeform: Shape 295">
                <a:extLst>
                  <a:ext uri="{FF2B5EF4-FFF2-40B4-BE49-F238E27FC236}">
                    <a16:creationId xmlns:a16="http://schemas.microsoft.com/office/drawing/2014/main" id="{613B3110-F2E7-AF89-1D05-0771F4720B79}"/>
                  </a:ext>
                </a:extLst>
              </p:cNvPr>
              <p:cNvSpPr/>
              <p:nvPr/>
            </p:nvSpPr>
            <p:spPr>
              <a:xfrm>
                <a:off x="12518459" y="7408947"/>
                <a:ext cx="75581" cy="226744"/>
              </a:xfrm>
              <a:custGeom>
                <a:avLst/>
                <a:gdLst>
                  <a:gd name="connsiteX0" fmla="*/ 30022 w 34116"/>
                  <a:gd name="connsiteY0" fmla="*/ 25587 h 102348"/>
                  <a:gd name="connsiteX1" fmla="*/ 29681 w 34116"/>
                  <a:gd name="connsiteY1" fmla="*/ 95526 h 102348"/>
                  <a:gd name="connsiteX2" fmla="*/ 25587 w 34116"/>
                  <a:gd name="connsiteY2" fmla="*/ 104055 h 102348"/>
                  <a:gd name="connsiteX3" fmla="*/ 25929 w 34116"/>
                  <a:gd name="connsiteY3" fmla="*/ 34116 h 102348"/>
                  <a:gd name="connsiteX4" fmla="*/ 30022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0022" y="25587"/>
                    </a:moveTo>
                    <a:lnTo>
                      <a:pt x="29681" y="95526"/>
                    </a:lnTo>
                    <a:cubicBezTo>
                      <a:pt x="27976" y="98255"/>
                      <a:pt x="26611" y="101325"/>
                      <a:pt x="25587" y="104055"/>
                    </a:cubicBezTo>
                    <a:lnTo>
                      <a:pt x="25929" y="34116"/>
                    </a:lnTo>
                    <a:cubicBezTo>
                      <a:pt x="27294" y="31387"/>
                      <a:pt x="28657" y="28659"/>
                      <a:pt x="3002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49" name="Freeform: Shape 296">
                <a:extLst>
                  <a:ext uri="{FF2B5EF4-FFF2-40B4-BE49-F238E27FC236}">
                    <a16:creationId xmlns:a16="http://schemas.microsoft.com/office/drawing/2014/main" id="{A5FE1519-F6AF-D415-F162-267196C4C93E}"/>
                  </a:ext>
                </a:extLst>
              </p:cNvPr>
              <p:cNvSpPr/>
              <p:nvPr/>
            </p:nvSpPr>
            <p:spPr>
              <a:xfrm>
                <a:off x="12513923" y="7427845"/>
                <a:ext cx="75581" cy="226744"/>
              </a:xfrm>
              <a:custGeom>
                <a:avLst/>
                <a:gdLst>
                  <a:gd name="connsiteX0" fmla="*/ 28317 w 34116"/>
                  <a:gd name="connsiteY0" fmla="*/ 25587 h 102348"/>
                  <a:gd name="connsiteX1" fmla="*/ 27976 w 34116"/>
                  <a:gd name="connsiteY1" fmla="*/ 95526 h 102348"/>
                  <a:gd name="connsiteX2" fmla="*/ 25587 w 34116"/>
                  <a:gd name="connsiteY2" fmla="*/ 104055 h 102348"/>
                  <a:gd name="connsiteX3" fmla="*/ 25929 w 34116"/>
                  <a:gd name="connsiteY3" fmla="*/ 34116 h 102348"/>
                  <a:gd name="connsiteX4" fmla="*/ 28317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317" y="25587"/>
                    </a:moveTo>
                    <a:lnTo>
                      <a:pt x="27976" y="95526"/>
                    </a:lnTo>
                    <a:cubicBezTo>
                      <a:pt x="26952" y="98255"/>
                      <a:pt x="26270" y="100985"/>
                      <a:pt x="25587" y="104055"/>
                    </a:cubicBezTo>
                    <a:lnTo>
                      <a:pt x="25929" y="34116"/>
                    </a:lnTo>
                    <a:cubicBezTo>
                      <a:pt x="26270" y="31387"/>
                      <a:pt x="27294" y="28659"/>
                      <a:pt x="2831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50" name="Freeform: Shape 297">
                <a:extLst>
                  <a:ext uri="{FF2B5EF4-FFF2-40B4-BE49-F238E27FC236}">
                    <a16:creationId xmlns:a16="http://schemas.microsoft.com/office/drawing/2014/main" id="{F92A1661-4F13-1054-6ADF-ECF4086C9450}"/>
                  </a:ext>
                </a:extLst>
              </p:cNvPr>
              <p:cNvSpPr/>
              <p:nvPr/>
            </p:nvSpPr>
            <p:spPr>
              <a:xfrm>
                <a:off x="12511658" y="7446740"/>
                <a:ext cx="75581" cy="226744"/>
              </a:xfrm>
              <a:custGeom>
                <a:avLst/>
                <a:gdLst>
                  <a:gd name="connsiteX0" fmla="*/ 26952 w 34116"/>
                  <a:gd name="connsiteY0" fmla="*/ 25587 h 102348"/>
                  <a:gd name="connsiteX1" fmla="*/ 26611 w 34116"/>
                  <a:gd name="connsiteY1" fmla="*/ 95526 h 102348"/>
                  <a:gd name="connsiteX2" fmla="*/ 25587 w 34116"/>
                  <a:gd name="connsiteY2" fmla="*/ 104055 h 102348"/>
                  <a:gd name="connsiteX3" fmla="*/ 25929 w 34116"/>
                  <a:gd name="connsiteY3" fmla="*/ 34116 h 102348"/>
                  <a:gd name="connsiteX4" fmla="*/ 26952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952" y="25587"/>
                    </a:moveTo>
                    <a:lnTo>
                      <a:pt x="26611" y="95526"/>
                    </a:lnTo>
                    <a:cubicBezTo>
                      <a:pt x="25929" y="98255"/>
                      <a:pt x="25587" y="101325"/>
                      <a:pt x="25587" y="104055"/>
                    </a:cubicBezTo>
                    <a:lnTo>
                      <a:pt x="25929" y="34116"/>
                    </a:lnTo>
                    <a:cubicBezTo>
                      <a:pt x="25929" y="31387"/>
                      <a:pt x="26270" y="28659"/>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51" name="Freeform: Shape 298">
                <a:extLst>
                  <a:ext uri="{FF2B5EF4-FFF2-40B4-BE49-F238E27FC236}">
                    <a16:creationId xmlns:a16="http://schemas.microsoft.com/office/drawing/2014/main" id="{6E95A4F9-8428-7400-2CAF-ED867FC4CED4}"/>
                  </a:ext>
                </a:extLst>
              </p:cNvPr>
              <p:cNvSpPr/>
              <p:nvPr/>
            </p:nvSpPr>
            <p:spPr>
              <a:xfrm>
                <a:off x="12511658" y="7465636"/>
                <a:ext cx="75581" cy="226744"/>
              </a:xfrm>
              <a:custGeom>
                <a:avLst/>
                <a:gdLst>
                  <a:gd name="connsiteX0" fmla="*/ 25929 w 34116"/>
                  <a:gd name="connsiteY0" fmla="*/ 25587 h 102348"/>
                  <a:gd name="connsiteX1" fmla="*/ 25587 w 34116"/>
                  <a:gd name="connsiteY1" fmla="*/ 95526 h 102348"/>
                  <a:gd name="connsiteX2" fmla="*/ 25587 w 34116"/>
                  <a:gd name="connsiteY2" fmla="*/ 96891 h 102348"/>
                  <a:gd name="connsiteX3" fmla="*/ 25929 w 34116"/>
                  <a:gd name="connsiteY3" fmla="*/ 26952 h 102348"/>
                  <a:gd name="connsiteX4" fmla="*/ 25929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5929" y="25587"/>
                    </a:moveTo>
                    <a:lnTo>
                      <a:pt x="25587" y="95526"/>
                    </a:lnTo>
                    <a:cubicBezTo>
                      <a:pt x="25587" y="95867"/>
                      <a:pt x="25587" y="96549"/>
                      <a:pt x="25587" y="96891"/>
                    </a:cubicBezTo>
                    <a:lnTo>
                      <a:pt x="25929" y="26952"/>
                    </a:lnTo>
                    <a:cubicBezTo>
                      <a:pt x="25929" y="26612"/>
                      <a:pt x="25929" y="26270"/>
                      <a:pt x="2592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52" name="Freeform: Shape 299">
                <a:extLst>
                  <a:ext uri="{FF2B5EF4-FFF2-40B4-BE49-F238E27FC236}">
                    <a16:creationId xmlns:a16="http://schemas.microsoft.com/office/drawing/2014/main" id="{45359FDF-30BC-BCF7-4C8A-768B0677D447}"/>
                  </a:ext>
                </a:extLst>
              </p:cNvPr>
              <p:cNvSpPr/>
              <p:nvPr/>
            </p:nvSpPr>
            <p:spPr>
              <a:xfrm>
                <a:off x="12006776" y="7394590"/>
                <a:ext cx="75581" cy="377906"/>
              </a:xfrm>
              <a:custGeom>
                <a:avLst/>
                <a:gdLst>
                  <a:gd name="connsiteX0" fmla="*/ 25929 w 34116"/>
                  <a:gd name="connsiteY0" fmla="*/ 93819 h 170580"/>
                  <a:gd name="connsiteX1" fmla="*/ 25929 w 34116"/>
                  <a:gd name="connsiteY1" fmla="*/ 163757 h 170580"/>
                  <a:gd name="connsiteX2" fmla="*/ 25587 w 34116"/>
                  <a:gd name="connsiteY2" fmla="*/ 95525 h 170580"/>
                  <a:gd name="connsiteX3" fmla="*/ 25587 w 34116"/>
                  <a:gd name="connsiteY3" fmla="*/ 25587 h 170580"/>
                </a:gdLst>
                <a:ahLst/>
                <a:cxnLst>
                  <a:cxn ang="0">
                    <a:pos x="connsiteX0" y="connsiteY0"/>
                  </a:cxn>
                  <a:cxn ang="0">
                    <a:pos x="connsiteX1" y="connsiteY1"/>
                  </a:cxn>
                  <a:cxn ang="0">
                    <a:pos x="connsiteX2" y="connsiteY2"/>
                  </a:cxn>
                  <a:cxn ang="0">
                    <a:pos x="connsiteX3" y="connsiteY3"/>
                  </a:cxn>
                </a:cxnLst>
                <a:rect l="l" t="t" r="r" b="b"/>
                <a:pathLst>
                  <a:path w="34116" h="170580">
                    <a:moveTo>
                      <a:pt x="25929" y="93819"/>
                    </a:moveTo>
                    <a:lnTo>
                      <a:pt x="25929" y="163757"/>
                    </a:lnTo>
                    <a:lnTo>
                      <a:pt x="25587" y="95525"/>
                    </a:lnTo>
                    <a:lnTo>
                      <a:pt x="25587"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53" name="Freeform: Shape 300">
                <a:extLst>
                  <a:ext uri="{FF2B5EF4-FFF2-40B4-BE49-F238E27FC236}">
                    <a16:creationId xmlns:a16="http://schemas.microsoft.com/office/drawing/2014/main" id="{A8596F41-6763-D722-DAEB-C3A0F04D2E30}"/>
                  </a:ext>
                </a:extLst>
              </p:cNvPr>
              <p:cNvSpPr/>
              <p:nvPr/>
            </p:nvSpPr>
            <p:spPr>
              <a:xfrm>
                <a:off x="13682411" y="7545754"/>
                <a:ext cx="75581" cy="226744"/>
              </a:xfrm>
              <a:custGeom>
                <a:avLst/>
                <a:gdLst>
                  <a:gd name="connsiteX0" fmla="*/ 25928 w 34116"/>
                  <a:gd name="connsiteY0" fmla="*/ 25587 h 102348"/>
                  <a:gd name="connsiteX1" fmla="*/ 25587 w 34116"/>
                  <a:gd name="connsiteY1" fmla="*/ 95525 h 102348"/>
                  <a:gd name="connsiteX2" fmla="*/ 25587 w 34116"/>
                  <a:gd name="connsiteY2" fmla="*/ 95866 h 102348"/>
                  <a:gd name="connsiteX3" fmla="*/ 25928 w 34116"/>
                  <a:gd name="connsiteY3" fmla="*/ 25928 h 102348"/>
                  <a:gd name="connsiteX4" fmla="*/ 25928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5928" y="25587"/>
                    </a:moveTo>
                    <a:lnTo>
                      <a:pt x="25587" y="95525"/>
                    </a:lnTo>
                    <a:lnTo>
                      <a:pt x="25587" y="95866"/>
                    </a:lnTo>
                    <a:lnTo>
                      <a:pt x="25928" y="25928"/>
                    </a:lnTo>
                    <a:lnTo>
                      <a:pt x="25928"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54" name="Freeform: Shape 301">
                <a:extLst>
                  <a:ext uri="{FF2B5EF4-FFF2-40B4-BE49-F238E27FC236}">
                    <a16:creationId xmlns:a16="http://schemas.microsoft.com/office/drawing/2014/main" id="{2BE9D2A2-5724-216E-23B9-895F0484AB8F}"/>
                  </a:ext>
                </a:extLst>
              </p:cNvPr>
              <p:cNvSpPr/>
              <p:nvPr/>
            </p:nvSpPr>
            <p:spPr>
              <a:xfrm>
                <a:off x="13682411" y="7546507"/>
                <a:ext cx="75581" cy="226744"/>
              </a:xfrm>
              <a:custGeom>
                <a:avLst/>
                <a:gdLst>
                  <a:gd name="connsiteX0" fmla="*/ 25928 w 34116"/>
                  <a:gd name="connsiteY0" fmla="*/ 25587 h 102348"/>
                  <a:gd name="connsiteX1" fmla="*/ 25587 w 34116"/>
                  <a:gd name="connsiteY1" fmla="*/ 95526 h 102348"/>
                  <a:gd name="connsiteX2" fmla="*/ 25587 w 34116"/>
                  <a:gd name="connsiteY2" fmla="*/ 96890 h 102348"/>
                  <a:gd name="connsiteX3" fmla="*/ 25928 w 34116"/>
                  <a:gd name="connsiteY3" fmla="*/ 26952 h 102348"/>
                  <a:gd name="connsiteX4" fmla="*/ 25928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5928" y="25587"/>
                    </a:moveTo>
                    <a:lnTo>
                      <a:pt x="25587" y="95526"/>
                    </a:lnTo>
                    <a:cubicBezTo>
                      <a:pt x="25587" y="95866"/>
                      <a:pt x="25587" y="96549"/>
                      <a:pt x="25587" y="96890"/>
                    </a:cubicBezTo>
                    <a:lnTo>
                      <a:pt x="25928" y="26952"/>
                    </a:lnTo>
                    <a:cubicBezTo>
                      <a:pt x="25928" y="26270"/>
                      <a:pt x="25928" y="25929"/>
                      <a:pt x="25928"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55" name="Freeform: Shape 302">
                <a:extLst>
                  <a:ext uri="{FF2B5EF4-FFF2-40B4-BE49-F238E27FC236}">
                    <a16:creationId xmlns:a16="http://schemas.microsoft.com/office/drawing/2014/main" id="{F1AE81F3-8567-87AC-A03A-3D347D62084E}"/>
                  </a:ext>
                </a:extLst>
              </p:cNvPr>
              <p:cNvSpPr/>
              <p:nvPr/>
            </p:nvSpPr>
            <p:spPr>
              <a:xfrm>
                <a:off x="13680897" y="7548775"/>
                <a:ext cx="75581" cy="226744"/>
              </a:xfrm>
              <a:custGeom>
                <a:avLst/>
                <a:gdLst>
                  <a:gd name="connsiteX0" fmla="*/ 26270 w 34116"/>
                  <a:gd name="connsiteY0" fmla="*/ 25587 h 102348"/>
                  <a:gd name="connsiteX1" fmla="*/ 25929 w 34116"/>
                  <a:gd name="connsiteY1" fmla="*/ 95526 h 102348"/>
                  <a:gd name="connsiteX2" fmla="*/ 25587 w 34116"/>
                  <a:gd name="connsiteY2" fmla="*/ 96890 h 102348"/>
                  <a:gd name="connsiteX3" fmla="*/ 25929 w 34116"/>
                  <a:gd name="connsiteY3" fmla="*/ 26952 h 102348"/>
                  <a:gd name="connsiteX4" fmla="*/ 26270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270" y="25587"/>
                    </a:moveTo>
                    <a:lnTo>
                      <a:pt x="25929" y="95526"/>
                    </a:lnTo>
                    <a:cubicBezTo>
                      <a:pt x="25929" y="95866"/>
                      <a:pt x="25587" y="96208"/>
                      <a:pt x="25587" y="96890"/>
                    </a:cubicBezTo>
                    <a:lnTo>
                      <a:pt x="25929" y="26952"/>
                    </a:lnTo>
                    <a:cubicBezTo>
                      <a:pt x="26270" y="26611"/>
                      <a:pt x="26270" y="26270"/>
                      <a:pt x="26270"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56" name="Freeform: Shape 303">
                <a:extLst>
                  <a:ext uri="{FF2B5EF4-FFF2-40B4-BE49-F238E27FC236}">
                    <a16:creationId xmlns:a16="http://schemas.microsoft.com/office/drawing/2014/main" id="{F5052EFB-74C5-055D-D3C4-B3735C933A13}"/>
                  </a:ext>
                </a:extLst>
              </p:cNvPr>
              <p:cNvSpPr/>
              <p:nvPr/>
            </p:nvSpPr>
            <p:spPr>
              <a:xfrm>
                <a:off x="13679386" y="7551800"/>
                <a:ext cx="75581" cy="226744"/>
              </a:xfrm>
              <a:custGeom>
                <a:avLst/>
                <a:gdLst>
                  <a:gd name="connsiteX0" fmla="*/ 26611 w 34116"/>
                  <a:gd name="connsiteY0" fmla="*/ 25587 h 102348"/>
                  <a:gd name="connsiteX1" fmla="*/ 26269 w 34116"/>
                  <a:gd name="connsiteY1" fmla="*/ 95525 h 102348"/>
                  <a:gd name="connsiteX2" fmla="*/ 25587 w 34116"/>
                  <a:gd name="connsiteY2" fmla="*/ 96890 h 102348"/>
                  <a:gd name="connsiteX3" fmla="*/ 25928 w 34116"/>
                  <a:gd name="connsiteY3" fmla="*/ 26952 h 102348"/>
                  <a:gd name="connsiteX4" fmla="*/ 26611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611" y="25587"/>
                    </a:moveTo>
                    <a:lnTo>
                      <a:pt x="26269" y="95525"/>
                    </a:lnTo>
                    <a:cubicBezTo>
                      <a:pt x="26269" y="95866"/>
                      <a:pt x="25928" y="96208"/>
                      <a:pt x="25587" y="96890"/>
                    </a:cubicBezTo>
                    <a:lnTo>
                      <a:pt x="25928" y="26952"/>
                    </a:lnTo>
                    <a:cubicBezTo>
                      <a:pt x="26269" y="26269"/>
                      <a:pt x="26611" y="25929"/>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57" name="Freeform: Shape 304">
                <a:extLst>
                  <a:ext uri="{FF2B5EF4-FFF2-40B4-BE49-F238E27FC236}">
                    <a16:creationId xmlns:a16="http://schemas.microsoft.com/office/drawing/2014/main" id="{69E88882-15A4-F2C7-7085-ED8F2AAF22AF}"/>
                  </a:ext>
                </a:extLst>
              </p:cNvPr>
              <p:cNvSpPr/>
              <p:nvPr/>
            </p:nvSpPr>
            <p:spPr>
              <a:xfrm>
                <a:off x="13677874" y="7554821"/>
                <a:ext cx="75581" cy="226744"/>
              </a:xfrm>
              <a:custGeom>
                <a:avLst/>
                <a:gdLst>
                  <a:gd name="connsiteX0" fmla="*/ 26952 w 34116"/>
                  <a:gd name="connsiteY0" fmla="*/ 25587 h 102348"/>
                  <a:gd name="connsiteX1" fmla="*/ 26611 w 34116"/>
                  <a:gd name="connsiteY1" fmla="*/ 95525 h 102348"/>
                  <a:gd name="connsiteX2" fmla="*/ 25587 w 34116"/>
                  <a:gd name="connsiteY2" fmla="*/ 96890 h 102348"/>
                  <a:gd name="connsiteX3" fmla="*/ 25929 w 34116"/>
                  <a:gd name="connsiteY3" fmla="*/ 26951 h 102348"/>
                  <a:gd name="connsiteX4" fmla="*/ 26952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952" y="25587"/>
                    </a:moveTo>
                    <a:lnTo>
                      <a:pt x="26611" y="95525"/>
                    </a:lnTo>
                    <a:cubicBezTo>
                      <a:pt x="26270" y="95866"/>
                      <a:pt x="25929" y="96548"/>
                      <a:pt x="25587" y="96890"/>
                    </a:cubicBezTo>
                    <a:lnTo>
                      <a:pt x="25929" y="26951"/>
                    </a:lnTo>
                    <a:cubicBezTo>
                      <a:pt x="26270" y="26269"/>
                      <a:pt x="26611" y="25928"/>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58" name="Freeform: Shape 305">
                <a:extLst>
                  <a:ext uri="{FF2B5EF4-FFF2-40B4-BE49-F238E27FC236}">
                    <a16:creationId xmlns:a16="http://schemas.microsoft.com/office/drawing/2014/main" id="{AAAD3553-D9D9-0C79-B85C-2E972FDC0378}"/>
                  </a:ext>
                </a:extLst>
              </p:cNvPr>
              <p:cNvSpPr/>
              <p:nvPr/>
            </p:nvSpPr>
            <p:spPr>
              <a:xfrm>
                <a:off x="13674851" y="7557090"/>
                <a:ext cx="75581" cy="226744"/>
              </a:xfrm>
              <a:custGeom>
                <a:avLst/>
                <a:gdLst>
                  <a:gd name="connsiteX0" fmla="*/ 27293 w 34116"/>
                  <a:gd name="connsiteY0" fmla="*/ 25587 h 102348"/>
                  <a:gd name="connsiteX1" fmla="*/ 26951 w 34116"/>
                  <a:gd name="connsiteY1" fmla="*/ 95525 h 102348"/>
                  <a:gd name="connsiteX2" fmla="*/ 25587 w 34116"/>
                  <a:gd name="connsiteY2" fmla="*/ 96890 h 102348"/>
                  <a:gd name="connsiteX3" fmla="*/ 25928 w 34116"/>
                  <a:gd name="connsiteY3" fmla="*/ 26951 h 102348"/>
                  <a:gd name="connsiteX4" fmla="*/ 27293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293" y="25587"/>
                    </a:moveTo>
                    <a:lnTo>
                      <a:pt x="26951" y="95525"/>
                    </a:lnTo>
                    <a:cubicBezTo>
                      <a:pt x="26611" y="95866"/>
                      <a:pt x="26269" y="96548"/>
                      <a:pt x="25587" y="96890"/>
                    </a:cubicBezTo>
                    <a:lnTo>
                      <a:pt x="25928" y="26951"/>
                    </a:lnTo>
                    <a:cubicBezTo>
                      <a:pt x="26611" y="26611"/>
                      <a:pt x="26951" y="26269"/>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59" name="Freeform: Shape 306">
                <a:extLst>
                  <a:ext uri="{FF2B5EF4-FFF2-40B4-BE49-F238E27FC236}">
                    <a16:creationId xmlns:a16="http://schemas.microsoft.com/office/drawing/2014/main" id="{4D1CE57D-5B4F-EB11-B626-60F169482AF7}"/>
                  </a:ext>
                </a:extLst>
              </p:cNvPr>
              <p:cNvSpPr/>
              <p:nvPr/>
            </p:nvSpPr>
            <p:spPr>
              <a:xfrm>
                <a:off x="13668803" y="7560867"/>
                <a:ext cx="75581" cy="226744"/>
              </a:xfrm>
              <a:custGeom>
                <a:avLst/>
                <a:gdLst>
                  <a:gd name="connsiteX0" fmla="*/ 28657 w 34116"/>
                  <a:gd name="connsiteY0" fmla="*/ 25587 h 102348"/>
                  <a:gd name="connsiteX1" fmla="*/ 28317 w 34116"/>
                  <a:gd name="connsiteY1" fmla="*/ 95526 h 102348"/>
                  <a:gd name="connsiteX2" fmla="*/ 25587 w 34116"/>
                  <a:gd name="connsiteY2" fmla="*/ 97573 h 102348"/>
                  <a:gd name="connsiteX3" fmla="*/ 25929 w 34116"/>
                  <a:gd name="connsiteY3" fmla="*/ 27634 h 102348"/>
                  <a:gd name="connsiteX4" fmla="*/ 28657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7" y="25587"/>
                    </a:moveTo>
                    <a:lnTo>
                      <a:pt x="28317" y="95526"/>
                    </a:lnTo>
                    <a:cubicBezTo>
                      <a:pt x="27634" y="96208"/>
                      <a:pt x="26611" y="96890"/>
                      <a:pt x="25587" y="97573"/>
                    </a:cubicBezTo>
                    <a:lnTo>
                      <a:pt x="25929" y="27634"/>
                    </a:lnTo>
                    <a:cubicBezTo>
                      <a:pt x="26952" y="26952"/>
                      <a:pt x="27976" y="26270"/>
                      <a:pt x="2865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60" name="Freeform: Shape 307">
                <a:extLst>
                  <a:ext uri="{FF2B5EF4-FFF2-40B4-BE49-F238E27FC236}">
                    <a16:creationId xmlns:a16="http://schemas.microsoft.com/office/drawing/2014/main" id="{3CC3C1CB-FACA-30B6-37EB-46B3A3611B42}"/>
                  </a:ext>
                </a:extLst>
              </p:cNvPr>
              <p:cNvSpPr/>
              <p:nvPr/>
            </p:nvSpPr>
            <p:spPr>
              <a:xfrm>
                <a:off x="13657468" y="7565402"/>
                <a:ext cx="75581" cy="226744"/>
              </a:xfrm>
              <a:custGeom>
                <a:avLst/>
                <a:gdLst>
                  <a:gd name="connsiteX0" fmla="*/ 31046 w 34116"/>
                  <a:gd name="connsiteY0" fmla="*/ 25587 h 102348"/>
                  <a:gd name="connsiteX1" fmla="*/ 30704 w 34116"/>
                  <a:gd name="connsiteY1" fmla="*/ 95526 h 102348"/>
                  <a:gd name="connsiteX2" fmla="*/ 25587 w 34116"/>
                  <a:gd name="connsiteY2" fmla="*/ 97913 h 102348"/>
                  <a:gd name="connsiteX3" fmla="*/ 25929 w 34116"/>
                  <a:gd name="connsiteY3" fmla="*/ 27976 h 102348"/>
                  <a:gd name="connsiteX4" fmla="*/ 31046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1046" y="25587"/>
                    </a:moveTo>
                    <a:lnTo>
                      <a:pt x="30704" y="95526"/>
                    </a:lnTo>
                    <a:cubicBezTo>
                      <a:pt x="29340" y="96549"/>
                      <a:pt x="27634" y="97231"/>
                      <a:pt x="25587" y="97913"/>
                    </a:cubicBezTo>
                    <a:lnTo>
                      <a:pt x="25929" y="27976"/>
                    </a:lnTo>
                    <a:cubicBezTo>
                      <a:pt x="27976" y="27294"/>
                      <a:pt x="29681" y="26270"/>
                      <a:pt x="3104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61" name="Freeform: Shape 308">
                <a:extLst>
                  <a:ext uri="{FF2B5EF4-FFF2-40B4-BE49-F238E27FC236}">
                    <a16:creationId xmlns:a16="http://schemas.microsoft.com/office/drawing/2014/main" id="{CA8E79AF-F885-99BF-59B7-7EE29325C739}"/>
                  </a:ext>
                </a:extLst>
              </p:cNvPr>
              <p:cNvSpPr/>
              <p:nvPr/>
            </p:nvSpPr>
            <p:spPr>
              <a:xfrm>
                <a:off x="13648397" y="7569938"/>
                <a:ext cx="75581" cy="226744"/>
              </a:xfrm>
              <a:custGeom>
                <a:avLst/>
                <a:gdLst>
                  <a:gd name="connsiteX0" fmla="*/ 30022 w 34116"/>
                  <a:gd name="connsiteY0" fmla="*/ 25587 h 102348"/>
                  <a:gd name="connsiteX1" fmla="*/ 29681 w 34116"/>
                  <a:gd name="connsiteY1" fmla="*/ 95526 h 102348"/>
                  <a:gd name="connsiteX2" fmla="*/ 25587 w 34116"/>
                  <a:gd name="connsiteY2" fmla="*/ 96549 h 102348"/>
                  <a:gd name="connsiteX3" fmla="*/ 25929 w 34116"/>
                  <a:gd name="connsiteY3" fmla="*/ 26611 h 102348"/>
                  <a:gd name="connsiteX4" fmla="*/ 30022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0022" y="25587"/>
                    </a:moveTo>
                    <a:lnTo>
                      <a:pt x="29681" y="95526"/>
                    </a:lnTo>
                    <a:cubicBezTo>
                      <a:pt x="28316" y="95866"/>
                      <a:pt x="26952" y="96208"/>
                      <a:pt x="25587" y="96549"/>
                    </a:cubicBezTo>
                    <a:lnTo>
                      <a:pt x="25929" y="26611"/>
                    </a:lnTo>
                    <a:cubicBezTo>
                      <a:pt x="27293" y="26611"/>
                      <a:pt x="28657" y="26270"/>
                      <a:pt x="3002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62" name="Freeform: Shape 309">
                <a:extLst>
                  <a:ext uri="{FF2B5EF4-FFF2-40B4-BE49-F238E27FC236}">
                    <a16:creationId xmlns:a16="http://schemas.microsoft.com/office/drawing/2014/main" id="{F5872AFC-750D-529B-E18B-629A11B622A9}"/>
                  </a:ext>
                </a:extLst>
              </p:cNvPr>
              <p:cNvSpPr/>
              <p:nvPr/>
            </p:nvSpPr>
            <p:spPr>
              <a:xfrm>
                <a:off x="13642350" y="7572206"/>
                <a:ext cx="75581" cy="226744"/>
              </a:xfrm>
              <a:custGeom>
                <a:avLst/>
                <a:gdLst>
                  <a:gd name="connsiteX0" fmla="*/ 28659 w 34116"/>
                  <a:gd name="connsiteY0" fmla="*/ 25587 h 102348"/>
                  <a:gd name="connsiteX1" fmla="*/ 28317 w 34116"/>
                  <a:gd name="connsiteY1" fmla="*/ 95526 h 102348"/>
                  <a:gd name="connsiteX2" fmla="*/ 25587 w 34116"/>
                  <a:gd name="connsiteY2" fmla="*/ 95866 h 102348"/>
                  <a:gd name="connsiteX3" fmla="*/ 25929 w 34116"/>
                  <a:gd name="connsiteY3" fmla="*/ 25929 h 102348"/>
                  <a:gd name="connsiteX4" fmla="*/ 28659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9" y="25587"/>
                    </a:moveTo>
                    <a:lnTo>
                      <a:pt x="28317" y="95526"/>
                    </a:lnTo>
                    <a:cubicBezTo>
                      <a:pt x="27294" y="95526"/>
                      <a:pt x="26612" y="95866"/>
                      <a:pt x="25587" y="95866"/>
                    </a:cubicBezTo>
                    <a:lnTo>
                      <a:pt x="25929" y="25929"/>
                    </a:lnTo>
                    <a:cubicBezTo>
                      <a:pt x="26952" y="25929"/>
                      <a:pt x="27635" y="25929"/>
                      <a:pt x="2865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63" name="Freeform: Shape 310">
                <a:extLst>
                  <a:ext uri="{FF2B5EF4-FFF2-40B4-BE49-F238E27FC236}">
                    <a16:creationId xmlns:a16="http://schemas.microsoft.com/office/drawing/2014/main" id="{33A845DD-3F89-7A60-8FC0-16F17896B5F1}"/>
                  </a:ext>
                </a:extLst>
              </p:cNvPr>
              <p:cNvSpPr/>
              <p:nvPr/>
            </p:nvSpPr>
            <p:spPr>
              <a:xfrm>
                <a:off x="13637062" y="7572960"/>
                <a:ext cx="75581" cy="226744"/>
              </a:xfrm>
              <a:custGeom>
                <a:avLst/>
                <a:gdLst>
                  <a:gd name="connsiteX0" fmla="*/ 28316 w 34116"/>
                  <a:gd name="connsiteY0" fmla="*/ 25587 h 102348"/>
                  <a:gd name="connsiteX1" fmla="*/ 27974 w 34116"/>
                  <a:gd name="connsiteY1" fmla="*/ 95525 h 102348"/>
                  <a:gd name="connsiteX2" fmla="*/ 25587 w 34116"/>
                  <a:gd name="connsiteY2" fmla="*/ 95525 h 102348"/>
                  <a:gd name="connsiteX3" fmla="*/ 25928 w 34116"/>
                  <a:gd name="connsiteY3" fmla="*/ 25587 h 102348"/>
                  <a:gd name="connsiteX4" fmla="*/ 28316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316" y="25587"/>
                    </a:moveTo>
                    <a:lnTo>
                      <a:pt x="27974" y="95525"/>
                    </a:lnTo>
                    <a:cubicBezTo>
                      <a:pt x="27293" y="95525"/>
                      <a:pt x="26269" y="95525"/>
                      <a:pt x="25587" y="95525"/>
                    </a:cubicBezTo>
                    <a:lnTo>
                      <a:pt x="25928" y="25587"/>
                    </a:lnTo>
                    <a:cubicBezTo>
                      <a:pt x="26611" y="25929"/>
                      <a:pt x="27293" y="25929"/>
                      <a:pt x="2831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64" name="Freeform: Shape 311">
                <a:extLst>
                  <a:ext uri="{FF2B5EF4-FFF2-40B4-BE49-F238E27FC236}">
                    <a16:creationId xmlns:a16="http://schemas.microsoft.com/office/drawing/2014/main" id="{F15AE1C8-3ADB-7A04-200C-1F7C0B94C338}"/>
                  </a:ext>
                </a:extLst>
              </p:cNvPr>
              <p:cNvSpPr/>
              <p:nvPr/>
            </p:nvSpPr>
            <p:spPr>
              <a:xfrm>
                <a:off x="13634037" y="7573718"/>
                <a:ext cx="75581" cy="226744"/>
              </a:xfrm>
              <a:custGeom>
                <a:avLst/>
                <a:gdLst>
                  <a:gd name="connsiteX0" fmla="*/ 27293 w 34116"/>
                  <a:gd name="connsiteY0" fmla="*/ 25587 h 102348"/>
                  <a:gd name="connsiteX1" fmla="*/ 26952 w 34116"/>
                  <a:gd name="connsiteY1" fmla="*/ 95525 h 102348"/>
                  <a:gd name="connsiteX2" fmla="*/ 25587 w 34116"/>
                  <a:gd name="connsiteY2" fmla="*/ 95525 h 102348"/>
                  <a:gd name="connsiteX3" fmla="*/ 25929 w 34116"/>
                  <a:gd name="connsiteY3" fmla="*/ 25587 h 102348"/>
                  <a:gd name="connsiteX4" fmla="*/ 27293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293" y="25587"/>
                    </a:moveTo>
                    <a:lnTo>
                      <a:pt x="26952" y="95525"/>
                    </a:lnTo>
                    <a:cubicBezTo>
                      <a:pt x="26611" y="95525"/>
                      <a:pt x="25929" y="95525"/>
                      <a:pt x="25587" y="95525"/>
                    </a:cubicBezTo>
                    <a:lnTo>
                      <a:pt x="25929" y="25587"/>
                    </a:lnTo>
                    <a:cubicBezTo>
                      <a:pt x="26269" y="25587"/>
                      <a:pt x="26611" y="25587"/>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65" name="Freeform: Shape 312">
                <a:extLst>
                  <a:ext uri="{FF2B5EF4-FFF2-40B4-BE49-F238E27FC236}">
                    <a16:creationId xmlns:a16="http://schemas.microsoft.com/office/drawing/2014/main" id="{ADFA7C5F-736D-54A7-89CE-EC74887FEECA}"/>
                  </a:ext>
                </a:extLst>
              </p:cNvPr>
              <p:cNvSpPr/>
              <p:nvPr/>
            </p:nvSpPr>
            <p:spPr>
              <a:xfrm>
                <a:off x="13431480" y="7573718"/>
                <a:ext cx="302325" cy="226744"/>
              </a:xfrm>
              <a:custGeom>
                <a:avLst/>
                <a:gdLst>
                  <a:gd name="connsiteX0" fmla="*/ 117360 w 136464"/>
                  <a:gd name="connsiteY0" fmla="*/ 25587 h 102348"/>
                  <a:gd name="connsiteX1" fmla="*/ 117018 w 136464"/>
                  <a:gd name="connsiteY1" fmla="*/ 95525 h 102348"/>
                  <a:gd name="connsiteX2" fmla="*/ 25587 w 136464"/>
                  <a:gd name="connsiteY2" fmla="*/ 95525 h 102348"/>
                  <a:gd name="connsiteX3" fmla="*/ 25928 w 136464"/>
                  <a:gd name="connsiteY3" fmla="*/ 25587 h 102348"/>
                </a:gdLst>
                <a:ahLst/>
                <a:cxnLst>
                  <a:cxn ang="0">
                    <a:pos x="connsiteX0" y="connsiteY0"/>
                  </a:cxn>
                  <a:cxn ang="0">
                    <a:pos x="connsiteX1" y="connsiteY1"/>
                  </a:cxn>
                  <a:cxn ang="0">
                    <a:pos x="connsiteX2" y="connsiteY2"/>
                  </a:cxn>
                  <a:cxn ang="0">
                    <a:pos x="connsiteX3" y="connsiteY3"/>
                  </a:cxn>
                </a:cxnLst>
                <a:rect l="l" t="t" r="r" b="b"/>
                <a:pathLst>
                  <a:path w="136464" h="102348">
                    <a:moveTo>
                      <a:pt x="117360" y="25587"/>
                    </a:moveTo>
                    <a:lnTo>
                      <a:pt x="117018" y="95525"/>
                    </a:lnTo>
                    <a:lnTo>
                      <a:pt x="25587" y="95525"/>
                    </a:lnTo>
                    <a:lnTo>
                      <a:pt x="25928"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66" name="Freeform: Shape 313">
                <a:extLst>
                  <a:ext uri="{FF2B5EF4-FFF2-40B4-BE49-F238E27FC236}">
                    <a16:creationId xmlns:a16="http://schemas.microsoft.com/office/drawing/2014/main" id="{72682C2A-D475-EFCC-03CB-5BA2061DCFCD}"/>
                  </a:ext>
                </a:extLst>
              </p:cNvPr>
              <p:cNvSpPr/>
              <p:nvPr/>
            </p:nvSpPr>
            <p:spPr>
              <a:xfrm>
                <a:off x="12055903" y="7573718"/>
                <a:ext cx="302325" cy="226744"/>
              </a:xfrm>
              <a:custGeom>
                <a:avLst/>
                <a:gdLst>
                  <a:gd name="connsiteX0" fmla="*/ 117018 w 136464"/>
                  <a:gd name="connsiteY0" fmla="*/ 25587 h 102348"/>
                  <a:gd name="connsiteX1" fmla="*/ 116678 w 136464"/>
                  <a:gd name="connsiteY1" fmla="*/ 95525 h 102348"/>
                  <a:gd name="connsiteX2" fmla="*/ 25587 w 136464"/>
                  <a:gd name="connsiteY2" fmla="*/ 95525 h 102348"/>
                  <a:gd name="connsiteX3" fmla="*/ 25929 w 136464"/>
                  <a:gd name="connsiteY3" fmla="*/ 25587 h 102348"/>
                </a:gdLst>
                <a:ahLst/>
                <a:cxnLst>
                  <a:cxn ang="0">
                    <a:pos x="connsiteX0" y="connsiteY0"/>
                  </a:cxn>
                  <a:cxn ang="0">
                    <a:pos x="connsiteX1" y="connsiteY1"/>
                  </a:cxn>
                  <a:cxn ang="0">
                    <a:pos x="connsiteX2" y="connsiteY2"/>
                  </a:cxn>
                  <a:cxn ang="0">
                    <a:pos x="connsiteX3" y="connsiteY3"/>
                  </a:cxn>
                </a:cxnLst>
                <a:rect l="l" t="t" r="r" b="b"/>
                <a:pathLst>
                  <a:path w="136464" h="102348">
                    <a:moveTo>
                      <a:pt x="117018" y="25587"/>
                    </a:moveTo>
                    <a:lnTo>
                      <a:pt x="116678" y="95525"/>
                    </a:lnTo>
                    <a:lnTo>
                      <a:pt x="25587" y="95525"/>
                    </a:lnTo>
                    <a:lnTo>
                      <a:pt x="25929"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67" name="Freeform: Shape 314">
                <a:extLst>
                  <a:ext uri="{FF2B5EF4-FFF2-40B4-BE49-F238E27FC236}">
                    <a16:creationId xmlns:a16="http://schemas.microsoft.com/office/drawing/2014/main" id="{3D44AEAF-14F9-3E31-B80A-751C54E0E62D}"/>
                  </a:ext>
                </a:extLst>
              </p:cNvPr>
              <p:cNvSpPr/>
              <p:nvPr/>
            </p:nvSpPr>
            <p:spPr>
              <a:xfrm>
                <a:off x="12053636" y="7573718"/>
                <a:ext cx="75581" cy="226744"/>
              </a:xfrm>
              <a:custGeom>
                <a:avLst/>
                <a:gdLst>
                  <a:gd name="connsiteX0" fmla="*/ 26952 w 34116"/>
                  <a:gd name="connsiteY0" fmla="*/ 25587 h 102348"/>
                  <a:gd name="connsiteX1" fmla="*/ 26611 w 34116"/>
                  <a:gd name="connsiteY1" fmla="*/ 95525 h 102348"/>
                  <a:gd name="connsiteX2" fmla="*/ 25587 w 34116"/>
                  <a:gd name="connsiteY2" fmla="*/ 95525 h 102348"/>
                  <a:gd name="connsiteX3" fmla="*/ 25929 w 34116"/>
                  <a:gd name="connsiteY3" fmla="*/ 25587 h 102348"/>
                  <a:gd name="connsiteX4" fmla="*/ 26952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952" y="25587"/>
                    </a:moveTo>
                    <a:lnTo>
                      <a:pt x="26611" y="95525"/>
                    </a:lnTo>
                    <a:cubicBezTo>
                      <a:pt x="26269" y="95525"/>
                      <a:pt x="25929" y="95525"/>
                      <a:pt x="25587" y="95525"/>
                    </a:cubicBezTo>
                    <a:lnTo>
                      <a:pt x="25929" y="25587"/>
                    </a:lnTo>
                    <a:cubicBezTo>
                      <a:pt x="26269" y="25587"/>
                      <a:pt x="26611" y="25587"/>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68" name="Freeform: Shape 315">
                <a:extLst>
                  <a:ext uri="{FF2B5EF4-FFF2-40B4-BE49-F238E27FC236}">
                    <a16:creationId xmlns:a16="http://schemas.microsoft.com/office/drawing/2014/main" id="{78709F26-EC3E-38D0-B18E-8171D984B141}"/>
                  </a:ext>
                </a:extLst>
              </p:cNvPr>
              <p:cNvSpPr/>
              <p:nvPr/>
            </p:nvSpPr>
            <p:spPr>
              <a:xfrm>
                <a:off x="12049101" y="7573718"/>
                <a:ext cx="75581" cy="226744"/>
              </a:xfrm>
              <a:custGeom>
                <a:avLst/>
                <a:gdLst>
                  <a:gd name="connsiteX0" fmla="*/ 27976 w 34116"/>
                  <a:gd name="connsiteY0" fmla="*/ 25587 h 102348"/>
                  <a:gd name="connsiteX1" fmla="*/ 27634 w 34116"/>
                  <a:gd name="connsiteY1" fmla="*/ 95525 h 102348"/>
                  <a:gd name="connsiteX2" fmla="*/ 25587 w 34116"/>
                  <a:gd name="connsiteY2" fmla="*/ 95525 h 102348"/>
                  <a:gd name="connsiteX3" fmla="*/ 25929 w 34116"/>
                  <a:gd name="connsiteY3" fmla="*/ 25587 h 102348"/>
                  <a:gd name="connsiteX4" fmla="*/ 27976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6" y="25587"/>
                    </a:moveTo>
                    <a:lnTo>
                      <a:pt x="27634" y="95525"/>
                    </a:lnTo>
                    <a:cubicBezTo>
                      <a:pt x="26952" y="95525"/>
                      <a:pt x="26269" y="95525"/>
                      <a:pt x="25587" y="95525"/>
                    </a:cubicBezTo>
                    <a:lnTo>
                      <a:pt x="25929" y="25587"/>
                    </a:lnTo>
                    <a:cubicBezTo>
                      <a:pt x="26611" y="25587"/>
                      <a:pt x="27293" y="25587"/>
                      <a:pt x="2797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69" name="Freeform: Shape 316">
                <a:extLst>
                  <a:ext uri="{FF2B5EF4-FFF2-40B4-BE49-F238E27FC236}">
                    <a16:creationId xmlns:a16="http://schemas.microsoft.com/office/drawing/2014/main" id="{794DEF5F-1C93-7D52-DE94-27A029BFD07A}"/>
                  </a:ext>
                </a:extLst>
              </p:cNvPr>
              <p:cNvSpPr/>
              <p:nvPr/>
            </p:nvSpPr>
            <p:spPr>
              <a:xfrm>
                <a:off x="12044565" y="7572960"/>
                <a:ext cx="75581" cy="226744"/>
              </a:xfrm>
              <a:custGeom>
                <a:avLst/>
                <a:gdLst>
                  <a:gd name="connsiteX0" fmla="*/ 27976 w 34116"/>
                  <a:gd name="connsiteY0" fmla="*/ 25929 h 102348"/>
                  <a:gd name="connsiteX1" fmla="*/ 27634 w 34116"/>
                  <a:gd name="connsiteY1" fmla="*/ 95866 h 102348"/>
                  <a:gd name="connsiteX2" fmla="*/ 25587 w 34116"/>
                  <a:gd name="connsiteY2" fmla="*/ 95525 h 102348"/>
                  <a:gd name="connsiteX3" fmla="*/ 25929 w 34116"/>
                  <a:gd name="connsiteY3" fmla="*/ 25587 h 102348"/>
                  <a:gd name="connsiteX4" fmla="*/ 27976 w 34116"/>
                  <a:gd name="connsiteY4" fmla="*/ 25929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6" y="25929"/>
                    </a:moveTo>
                    <a:lnTo>
                      <a:pt x="27634" y="95866"/>
                    </a:lnTo>
                    <a:cubicBezTo>
                      <a:pt x="26952" y="95866"/>
                      <a:pt x="26269" y="95866"/>
                      <a:pt x="25587" y="95525"/>
                    </a:cubicBezTo>
                    <a:lnTo>
                      <a:pt x="25929" y="25587"/>
                    </a:lnTo>
                    <a:cubicBezTo>
                      <a:pt x="26611" y="25929"/>
                      <a:pt x="27293" y="25929"/>
                      <a:pt x="27976"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70" name="Freeform: Shape 317">
                <a:extLst>
                  <a:ext uri="{FF2B5EF4-FFF2-40B4-BE49-F238E27FC236}">
                    <a16:creationId xmlns:a16="http://schemas.microsoft.com/office/drawing/2014/main" id="{37113929-C171-2B80-F8C0-07F8BBBF9E02}"/>
                  </a:ext>
                </a:extLst>
              </p:cNvPr>
              <p:cNvSpPr/>
              <p:nvPr/>
            </p:nvSpPr>
            <p:spPr>
              <a:xfrm>
                <a:off x="12039274" y="7572206"/>
                <a:ext cx="75581" cy="226744"/>
              </a:xfrm>
              <a:custGeom>
                <a:avLst/>
                <a:gdLst>
                  <a:gd name="connsiteX0" fmla="*/ 27976 w 34116"/>
                  <a:gd name="connsiteY0" fmla="*/ 25929 h 102348"/>
                  <a:gd name="connsiteX1" fmla="*/ 27634 w 34116"/>
                  <a:gd name="connsiteY1" fmla="*/ 95866 h 102348"/>
                  <a:gd name="connsiteX2" fmla="*/ 25587 w 34116"/>
                  <a:gd name="connsiteY2" fmla="*/ 95526 h 102348"/>
                  <a:gd name="connsiteX3" fmla="*/ 25929 w 34116"/>
                  <a:gd name="connsiteY3" fmla="*/ 25587 h 102348"/>
                  <a:gd name="connsiteX4" fmla="*/ 27976 w 34116"/>
                  <a:gd name="connsiteY4" fmla="*/ 25929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6" y="25929"/>
                    </a:moveTo>
                    <a:lnTo>
                      <a:pt x="27634" y="95866"/>
                    </a:lnTo>
                    <a:cubicBezTo>
                      <a:pt x="26952" y="95866"/>
                      <a:pt x="26270" y="95526"/>
                      <a:pt x="25587" y="95526"/>
                    </a:cubicBezTo>
                    <a:lnTo>
                      <a:pt x="25929" y="25587"/>
                    </a:lnTo>
                    <a:cubicBezTo>
                      <a:pt x="26611" y="25929"/>
                      <a:pt x="27294" y="25929"/>
                      <a:pt x="27976"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71" name="Freeform: Shape 318">
                <a:extLst>
                  <a:ext uri="{FF2B5EF4-FFF2-40B4-BE49-F238E27FC236}">
                    <a16:creationId xmlns:a16="http://schemas.microsoft.com/office/drawing/2014/main" id="{5A01E676-634A-F99B-E40A-E62297E2F0E7}"/>
                  </a:ext>
                </a:extLst>
              </p:cNvPr>
              <p:cNvSpPr/>
              <p:nvPr/>
            </p:nvSpPr>
            <p:spPr>
              <a:xfrm>
                <a:off x="12033982" y="7570694"/>
                <a:ext cx="75581" cy="226744"/>
              </a:xfrm>
              <a:custGeom>
                <a:avLst/>
                <a:gdLst>
                  <a:gd name="connsiteX0" fmla="*/ 28317 w 34116"/>
                  <a:gd name="connsiteY0" fmla="*/ 26269 h 102348"/>
                  <a:gd name="connsiteX1" fmla="*/ 27976 w 34116"/>
                  <a:gd name="connsiteY1" fmla="*/ 96208 h 102348"/>
                  <a:gd name="connsiteX2" fmla="*/ 25587 w 34116"/>
                  <a:gd name="connsiteY2" fmla="*/ 95525 h 102348"/>
                  <a:gd name="connsiteX3" fmla="*/ 25929 w 34116"/>
                  <a:gd name="connsiteY3" fmla="*/ 25587 h 102348"/>
                  <a:gd name="connsiteX4" fmla="*/ 28317 w 34116"/>
                  <a:gd name="connsiteY4" fmla="*/ 26269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317" y="26269"/>
                    </a:moveTo>
                    <a:lnTo>
                      <a:pt x="27976" y="96208"/>
                    </a:lnTo>
                    <a:cubicBezTo>
                      <a:pt x="27294" y="96208"/>
                      <a:pt x="26270" y="95866"/>
                      <a:pt x="25587" y="95525"/>
                    </a:cubicBezTo>
                    <a:lnTo>
                      <a:pt x="25929" y="25587"/>
                    </a:lnTo>
                    <a:cubicBezTo>
                      <a:pt x="26611" y="25929"/>
                      <a:pt x="27635" y="26269"/>
                      <a:pt x="28317" y="2626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72" name="Freeform: Shape 319">
                <a:extLst>
                  <a:ext uri="{FF2B5EF4-FFF2-40B4-BE49-F238E27FC236}">
                    <a16:creationId xmlns:a16="http://schemas.microsoft.com/office/drawing/2014/main" id="{C4440B0E-249B-1676-5AF8-A0855F3D355B}"/>
                  </a:ext>
                </a:extLst>
              </p:cNvPr>
              <p:cNvSpPr/>
              <p:nvPr/>
            </p:nvSpPr>
            <p:spPr>
              <a:xfrm>
                <a:off x="12027937" y="7569183"/>
                <a:ext cx="75581" cy="226744"/>
              </a:xfrm>
              <a:custGeom>
                <a:avLst/>
                <a:gdLst>
                  <a:gd name="connsiteX0" fmla="*/ 28657 w 34116"/>
                  <a:gd name="connsiteY0" fmla="*/ 26611 h 102348"/>
                  <a:gd name="connsiteX1" fmla="*/ 28316 w 34116"/>
                  <a:gd name="connsiteY1" fmla="*/ 96548 h 102348"/>
                  <a:gd name="connsiteX2" fmla="*/ 25587 w 34116"/>
                  <a:gd name="connsiteY2" fmla="*/ 95525 h 102348"/>
                  <a:gd name="connsiteX3" fmla="*/ 25929 w 34116"/>
                  <a:gd name="connsiteY3" fmla="*/ 25587 h 102348"/>
                  <a:gd name="connsiteX4" fmla="*/ 28657 w 34116"/>
                  <a:gd name="connsiteY4" fmla="*/ 26611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7" y="26611"/>
                    </a:moveTo>
                    <a:lnTo>
                      <a:pt x="28316" y="96548"/>
                    </a:lnTo>
                    <a:cubicBezTo>
                      <a:pt x="27293" y="96207"/>
                      <a:pt x="26611" y="95866"/>
                      <a:pt x="25587" y="95525"/>
                    </a:cubicBezTo>
                    <a:lnTo>
                      <a:pt x="25929" y="25587"/>
                    </a:lnTo>
                    <a:cubicBezTo>
                      <a:pt x="26952" y="25928"/>
                      <a:pt x="27976" y="26269"/>
                      <a:pt x="28657" y="266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73" name="Freeform: Shape 320">
                <a:extLst>
                  <a:ext uri="{FF2B5EF4-FFF2-40B4-BE49-F238E27FC236}">
                    <a16:creationId xmlns:a16="http://schemas.microsoft.com/office/drawing/2014/main" id="{AD2E990F-00F9-AAF4-7CAB-941932EFFDA0}"/>
                  </a:ext>
                </a:extLst>
              </p:cNvPr>
              <p:cNvSpPr/>
              <p:nvPr/>
            </p:nvSpPr>
            <p:spPr>
              <a:xfrm>
                <a:off x="12006776" y="7545754"/>
                <a:ext cx="75581" cy="226744"/>
              </a:xfrm>
              <a:custGeom>
                <a:avLst/>
                <a:gdLst>
                  <a:gd name="connsiteX0" fmla="*/ 35481 w 34116"/>
                  <a:gd name="connsiteY0" fmla="*/ 36163 h 102348"/>
                  <a:gd name="connsiteX1" fmla="*/ 35140 w 34116"/>
                  <a:gd name="connsiteY1" fmla="*/ 106101 h 102348"/>
                  <a:gd name="connsiteX2" fmla="*/ 32069 w 34116"/>
                  <a:gd name="connsiteY2" fmla="*/ 104395 h 102348"/>
                  <a:gd name="connsiteX3" fmla="*/ 25587 w 34116"/>
                  <a:gd name="connsiteY3" fmla="*/ 95525 h 102348"/>
                  <a:gd name="connsiteX4" fmla="*/ 25929 w 34116"/>
                  <a:gd name="connsiteY4" fmla="*/ 25587 h 102348"/>
                  <a:gd name="connsiteX5" fmla="*/ 32411 w 34116"/>
                  <a:gd name="connsiteY5" fmla="*/ 34457 h 102348"/>
                  <a:gd name="connsiteX6" fmla="*/ 35481 w 34116"/>
                  <a:gd name="connsiteY6" fmla="*/ 36163 h 102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16" h="102348">
                    <a:moveTo>
                      <a:pt x="35481" y="36163"/>
                    </a:moveTo>
                    <a:lnTo>
                      <a:pt x="35140" y="106101"/>
                    </a:lnTo>
                    <a:cubicBezTo>
                      <a:pt x="34116" y="105759"/>
                      <a:pt x="32751" y="105077"/>
                      <a:pt x="32069" y="104395"/>
                    </a:cubicBezTo>
                    <a:cubicBezTo>
                      <a:pt x="27976" y="102007"/>
                      <a:pt x="25587" y="98937"/>
                      <a:pt x="25587" y="95525"/>
                    </a:cubicBezTo>
                    <a:lnTo>
                      <a:pt x="25929" y="25587"/>
                    </a:lnTo>
                    <a:cubicBezTo>
                      <a:pt x="25929" y="28998"/>
                      <a:pt x="28316" y="32068"/>
                      <a:pt x="32411" y="34457"/>
                    </a:cubicBezTo>
                    <a:cubicBezTo>
                      <a:pt x="33434" y="35140"/>
                      <a:pt x="34458" y="35822"/>
                      <a:pt x="35481" y="36163"/>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74" name="Freeform: Shape 321">
                <a:extLst>
                  <a:ext uri="{FF2B5EF4-FFF2-40B4-BE49-F238E27FC236}">
                    <a16:creationId xmlns:a16="http://schemas.microsoft.com/office/drawing/2014/main" id="{145FC622-DEE0-27BB-F846-638D730E1C20}"/>
                  </a:ext>
                </a:extLst>
              </p:cNvPr>
              <p:cNvSpPr/>
              <p:nvPr/>
            </p:nvSpPr>
            <p:spPr>
              <a:xfrm>
                <a:off x="13426946" y="7573718"/>
                <a:ext cx="75581" cy="226744"/>
              </a:xfrm>
              <a:custGeom>
                <a:avLst/>
                <a:gdLst>
                  <a:gd name="connsiteX0" fmla="*/ 27974 w 34116"/>
                  <a:gd name="connsiteY0" fmla="*/ 25587 h 102348"/>
                  <a:gd name="connsiteX1" fmla="*/ 27634 w 34116"/>
                  <a:gd name="connsiteY1" fmla="*/ 95525 h 102348"/>
                  <a:gd name="connsiteX2" fmla="*/ 25587 w 34116"/>
                  <a:gd name="connsiteY2" fmla="*/ 99278 h 102348"/>
                  <a:gd name="connsiteX3" fmla="*/ 25928 w 34116"/>
                  <a:gd name="connsiteY3" fmla="*/ 29339 h 102348"/>
                  <a:gd name="connsiteX4" fmla="*/ 27974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4" y="25587"/>
                    </a:moveTo>
                    <a:lnTo>
                      <a:pt x="27634" y="95525"/>
                    </a:lnTo>
                    <a:cubicBezTo>
                      <a:pt x="26951" y="96890"/>
                      <a:pt x="26269" y="97913"/>
                      <a:pt x="25587" y="99278"/>
                    </a:cubicBezTo>
                    <a:lnTo>
                      <a:pt x="25928" y="29339"/>
                    </a:lnTo>
                    <a:cubicBezTo>
                      <a:pt x="26611" y="28316"/>
                      <a:pt x="27293" y="26951"/>
                      <a:pt x="2797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75" name="Freeform: Shape 322">
                <a:extLst>
                  <a:ext uri="{FF2B5EF4-FFF2-40B4-BE49-F238E27FC236}">
                    <a16:creationId xmlns:a16="http://schemas.microsoft.com/office/drawing/2014/main" id="{FC9C9CE4-74B0-CF5E-A0BF-CB0DA84887BF}"/>
                  </a:ext>
                </a:extLst>
              </p:cNvPr>
              <p:cNvSpPr/>
              <p:nvPr/>
            </p:nvSpPr>
            <p:spPr>
              <a:xfrm>
                <a:off x="13402757" y="7582785"/>
                <a:ext cx="75581" cy="302325"/>
              </a:xfrm>
              <a:custGeom>
                <a:avLst/>
                <a:gdLst>
                  <a:gd name="connsiteX0" fmla="*/ 36845 w 34116"/>
                  <a:gd name="connsiteY0" fmla="*/ 25587 h 136464"/>
                  <a:gd name="connsiteX1" fmla="*/ 36505 w 34116"/>
                  <a:gd name="connsiteY1" fmla="*/ 95525 h 136464"/>
                  <a:gd name="connsiteX2" fmla="*/ 25587 w 34116"/>
                  <a:gd name="connsiteY2" fmla="*/ 111560 h 136464"/>
                  <a:gd name="connsiteX3" fmla="*/ 25929 w 34116"/>
                  <a:gd name="connsiteY3" fmla="*/ 41622 h 136464"/>
                  <a:gd name="connsiteX4" fmla="*/ 36845 w 34116"/>
                  <a:gd name="connsiteY4" fmla="*/ 2558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36464">
                    <a:moveTo>
                      <a:pt x="36845" y="25587"/>
                    </a:moveTo>
                    <a:lnTo>
                      <a:pt x="36505" y="95525"/>
                    </a:lnTo>
                    <a:cubicBezTo>
                      <a:pt x="33434" y="100984"/>
                      <a:pt x="29681" y="106101"/>
                      <a:pt x="25587" y="111560"/>
                    </a:cubicBezTo>
                    <a:lnTo>
                      <a:pt x="25929" y="41622"/>
                    </a:lnTo>
                    <a:cubicBezTo>
                      <a:pt x="30022" y="36163"/>
                      <a:pt x="33775" y="30704"/>
                      <a:pt x="36845"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76" name="Freeform: Shape 323">
                <a:extLst>
                  <a:ext uri="{FF2B5EF4-FFF2-40B4-BE49-F238E27FC236}">
                    <a16:creationId xmlns:a16="http://schemas.microsoft.com/office/drawing/2014/main" id="{2B6ABF55-364E-29FE-32D9-AF80FC0CC9C4}"/>
                  </a:ext>
                </a:extLst>
              </p:cNvPr>
              <p:cNvSpPr/>
              <p:nvPr/>
            </p:nvSpPr>
            <p:spPr>
              <a:xfrm>
                <a:off x="13386886" y="7617552"/>
                <a:ext cx="75581" cy="226744"/>
              </a:xfrm>
              <a:custGeom>
                <a:avLst/>
                <a:gdLst>
                  <a:gd name="connsiteX0" fmla="*/ 33093 w 34116"/>
                  <a:gd name="connsiteY0" fmla="*/ 25587 h 102348"/>
                  <a:gd name="connsiteX1" fmla="*/ 32751 w 34116"/>
                  <a:gd name="connsiteY1" fmla="*/ 95526 h 102348"/>
                  <a:gd name="connsiteX2" fmla="*/ 25587 w 34116"/>
                  <a:gd name="connsiteY2" fmla="*/ 104055 h 102348"/>
                  <a:gd name="connsiteX3" fmla="*/ 25928 w 34116"/>
                  <a:gd name="connsiteY3" fmla="*/ 34116 h 102348"/>
                  <a:gd name="connsiteX4" fmla="*/ 33093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3093" y="25587"/>
                    </a:moveTo>
                    <a:lnTo>
                      <a:pt x="32751" y="95526"/>
                    </a:lnTo>
                    <a:cubicBezTo>
                      <a:pt x="30363" y="98255"/>
                      <a:pt x="27974" y="101325"/>
                      <a:pt x="25587" y="104055"/>
                    </a:cubicBezTo>
                    <a:lnTo>
                      <a:pt x="25928" y="34116"/>
                    </a:lnTo>
                    <a:cubicBezTo>
                      <a:pt x="28657" y="31387"/>
                      <a:pt x="31046" y="28657"/>
                      <a:pt x="330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77" name="Freeform: Shape 324">
                <a:extLst>
                  <a:ext uri="{FF2B5EF4-FFF2-40B4-BE49-F238E27FC236}">
                    <a16:creationId xmlns:a16="http://schemas.microsoft.com/office/drawing/2014/main" id="{EFC4773A-AF5D-B057-028A-1A3986E36B71}"/>
                  </a:ext>
                </a:extLst>
              </p:cNvPr>
              <p:cNvSpPr/>
              <p:nvPr/>
            </p:nvSpPr>
            <p:spPr>
              <a:xfrm>
                <a:off x="12257706" y="7574471"/>
                <a:ext cx="151162" cy="302325"/>
              </a:xfrm>
              <a:custGeom>
                <a:avLst/>
                <a:gdLst>
                  <a:gd name="connsiteX0" fmla="*/ 46397 w 68232"/>
                  <a:gd name="connsiteY0" fmla="*/ 53904 h 136464"/>
                  <a:gd name="connsiteX1" fmla="*/ 46057 w 68232"/>
                  <a:gd name="connsiteY1" fmla="*/ 123842 h 136464"/>
                  <a:gd name="connsiteX2" fmla="*/ 25587 w 68232"/>
                  <a:gd name="connsiteY2" fmla="*/ 95526 h 136464"/>
                  <a:gd name="connsiteX3" fmla="*/ 25928 w 68232"/>
                  <a:gd name="connsiteY3" fmla="*/ 25587 h 136464"/>
                  <a:gd name="connsiteX4" fmla="*/ 46397 w 68232"/>
                  <a:gd name="connsiteY4" fmla="*/ 53904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36464">
                    <a:moveTo>
                      <a:pt x="46397" y="53904"/>
                    </a:moveTo>
                    <a:lnTo>
                      <a:pt x="46057" y="123842"/>
                    </a:lnTo>
                    <a:cubicBezTo>
                      <a:pt x="37528" y="114631"/>
                      <a:pt x="30363" y="105078"/>
                      <a:pt x="25587" y="95526"/>
                    </a:cubicBezTo>
                    <a:lnTo>
                      <a:pt x="25928" y="25587"/>
                    </a:lnTo>
                    <a:cubicBezTo>
                      <a:pt x="31046" y="35140"/>
                      <a:pt x="37868" y="44692"/>
                      <a:pt x="46397" y="53904"/>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78" name="Freeform: Shape 325">
                <a:extLst>
                  <a:ext uri="{FF2B5EF4-FFF2-40B4-BE49-F238E27FC236}">
                    <a16:creationId xmlns:a16="http://schemas.microsoft.com/office/drawing/2014/main" id="{5753AFAE-B535-C8E9-F654-BF941AEEDCC5}"/>
                  </a:ext>
                </a:extLst>
              </p:cNvPr>
              <p:cNvSpPr/>
              <p:nvPr/>
            </p:nvSpPr>
            <p:spPr>
              <a:xfrm>
                <a:off x="13544852" y="7739993"/>
                <a:ext cx="75581" cy="226744"/>
              </a:xfrm>
              <a:custGeom>
                <a:avLst/>
                <a:gdLst>
                  <a:gd name="connsiteX0" fmla="*/ 25928 w 34116"/>
                  <a:gd name="connsiteY0" fmla="*/ 25587 h 102348"/>
                  <a:gd name="connsiteX1" fmla="*/ 25587 w 34116"/>
                  <a:gd name="connsiteY1" fmla="*/ 95526 h 102348"/>
                  <a:gd name="connsiteX2" fmla="*/ 25587 w 34116"/>
                  <a:gd name="connsiteY2" fmla="*/ 95526 h 102348"/>
                  <a:gd name="connsiteX3" fmla="*/ 25928 w 34116"/>
                  <a:gd name="connsiteY3" fmla="*/ 25587 h 102348"/>
                  <a:gd name="connsiteX4" fmla="*/ 25928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5928" y="25587"/>
                    </a:moveTo>
                    <a:lnTo>
                      <a:pt x="25587" y="95526"/>
                    </a:lnTo>
                    <a:lnTo>
                      <a:pt x="25587" y="95526"/>
                    </a:lnTo>
                    <a:lnTo>
                      <a:pt x="25928" y="25587"/>
                    </a:lnTo>
                    <a:lnTo>
                      <a:pt x="25928"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79" name="Freeform: Shape 326">
                <a:extLst>
                  <a:ext uri="{FF2B5EF4-FFF2-40B4-BE49-F238E27FC236}">
                    <a16:creationId xmlns:a16="http://schemas.microsoft.com/office/drawing/2014/main" id="{8473CFEE-C976-ADAC-CD6D-B84DB074FBE5}"/>
                  </a:ext>
                </a:extLst>
              </p:cNvPr>
              <p:cNvSpPr/>
              <p:nvPr/>
            </p:nvSpPr>
            <p:spPr>
              <a:xfrm>
                <a:off x="13544852" y="7739993"/>
                <a:ext cx="75581" cy="226744"/>
              </a:xfrm>
              <a:custGeom>
                <a:avLst/>
                <a:gdLst>
                  <a:gd name="connsiteX0" fmla="*/ 25928 w 34116"/>
                  <a:gd name="connsiteY0" fmla="*/ 25587 h 102348"/>
                  <a:gd name="connsiteX1" fmla="*/ 25587 w 34116"/>
                  <a:gd name="connsiteY1" fmla="*/ 95526 h 102348"/>
                  <a:gd name="connsiteX2" fmla="*/ 25587 w 34116"/>
                  <a:gd name="connsiteY2" fmla="*/ 96890 h 102348"/>
                  <a:gd name="connsiteX3" fmla="*/ 25928 w 34116"/>
                  <a:gd name="connsiteY3" fmla="*/ 26952 h 102348"/>
                  <a:gd name="connsiteX4" fmla="*/ 25928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5928" y="25587"/>
                    </a:moveTo>
                    <a:lnTo>
                      <a:pt x="25587" y="95526"/>
                    </a:lnTo>
                    <a:cubicBezTo>
                      <a:pt x="25587" y="95866"/>
                      <a:pt x="25587" y="96208"/>
                      <a:pt x="25587" y="96890"/>
                    </a:cubicBezTo>
                    <a:lnTo>
                      <a:pt x="25928" y="26952"/>
                    </a:lnTo>
                    <a:cubicBezTo>
                      <a:pt x="25928" y="26611"/>
                      <a:pt x="25928" y="25929"/>
                      <a:pt x="25928"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80" name="Freeform: Shape 327">
                <a:extLst>
                  <a:ext uri="{FF2B5EF4-FFF2-40B4-BE49-F238E27FC236}">
                    <a16:creationId xmlns:a16="http://schemas.microsoft.com/office/drawing/2014/main" id="{7C2ADD85-8C2D-0611-A348-46478E206A0A}"/>
                  </a:ext>
                </a:extLst>
              </p:cNvPr>
              <p:cNvSpPr/>
              <p:nvPr/>
            </p:nvSpPr>
            <p:spPr>
              <a:xfrm>
                <a:off x="13544096" y="7743018"/>
                <a:ext cx="75581" cy="226744"/>
              </a:xfrm>
              <a:custGeom>
                <a:avLst/>
                <a:gdLst>
                  <a:gd name="connsiteX0" fmla="*/ 26269 w 34116"/>
                  <a:gd name="connsiteY0" fmla="*/ 25587 h 102348"/>
                  <a:gd name="connsiteX1" fmla="*/ 25929 w 34116"/>
                  <a:gd name="connsiteY1" fmla="*/ 95525 h 102348"/>
                  <a:gd name="connsiteX2" fmla="*/ 25587 w 34116"/>
                  <a:gd name="connsiteY2" fmla="*/ 96890 h 102348"/>
                  <a:gd name="connsiteX3" fmla="*/ 25929 w 34116"/>
                  <a:gd name="connsiteY3" fmla="*/ 26952 h 102348"/>
                  <a:gd name="connsiteX4" fmla="*/ 26269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269" y="25587"/>
                    </a:moveTo>
                    <a:lnTo>
                      <a:pt x="25929" y="95525"/>
                    </a:lnTo>
                    <a:cubicBezTo>
                      <a:pt x="25929" y="95866"/>
                      <a:pt x="25587" y="96208"/>
                      <a:pt x="25587" y="96890"/>
                    </a:cubicBezTo>
                    <a:lnTo>
                      <a:pt x="25929" y="26952"/>
                    </a:lnTo>
                    <a:cubicBezTo>
                      <a:pt x="25929" y="26269"/>
                      <a:pt x="25929" y="25929"/>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81" name="Freeform: Shape 328">
                <a:extLst>
                  <a:ext uri="{FF2B5EF4-FFF2-40B4-BE49-F238E27FC236}">
                    <a16:creationId xmlns:a16="http://schemas.microsoft.com/office/drawing/2014/main" id="{0A5945CE-BF44-F6A7-F7CF-C7CB0AAF23FD}"/>
                  </a:ext>
                </a:extLst>
              </p:cNvPr>
              <p:cNvSpPr/>
              <p:nvPr/>
            </p:nvSpPr>
            <p:spPr>
              <a:xfrm>
                <a:off x="13542585" y="7745286"/>
                <a:ext cx="75581" cy="226744"/>
              </a:xfrm>
              <a:custGeom>
                <a:avLst/>
                <a:gdLst>
                  <a:gd name="connsiteX0" fmla="*/ 26611 w 34116"/>
                  <a:gd name="connsiteY0" fmla="*/ 25587 h 102348"/>
                  <a:gd name="connsiteX1" fmla="*/ 26269 w 34116"/>
                  <a:gd name="connsiteY1" fmla="*/ 95525 h 102348"/>
                  <a:gd name="connsiteX2" fmla="*/ 25587 w 34116"/>
                  <a:gd name="connsiteY2" fmla="*/ 96890 h 102348"/>
                  <a:gd name="connsiteX3" fmla="*/ 25928 w 34116"/>
                  <a:gd name="connsiteY3" fmla="*/ 26952 h 102348"/>
                  <a:gd name="connsiteX4" fmla="*/ 26611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611" y="25587"/>
                    </a:moveTo>
                    <a:lnTo>
                      <a:pt x="26269" y="95525"/>
                    </a:lnTo>
                    <a:cubicBezTo>
                      <a:pt x="26269" y="95866"/>
                      <a:pt x="25928" y="96208"/>
                      <a:pt x="25587" y="96890"/>
                    </a:cubicBezTo>
                    <a:lnTo>
                      <a:pt x="25928" y="26952"/>
                    </a:lnTo>
                    <a:cubicBezTo>
                      <a:pt x="26269" y="26611"/>
                      <a:pt x="26269" y="26269"/>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82" name="Freeform: Shape 329">
                <a:extLst>
                  <a:ext uri="{FF2B5EF4-FFF2-40B4-BE49-F238E27FC236}">
                    <a16:creationId xmlns:a16="http://schemas.microsoft.com/office/drawing/2014/main" id="{E9842696-FAA0-7691-5EF0-A11BCC1665C7}"/>
                  </a:ext>
                </a:extLst>
              </p:cNvPr>
              <p:cNvSpPr/>
              <p:nvPr/>
            </p:nvSpPr>
            <p:spPr>
              <a:xfrm>
                <a:off x="13540317" y="7748309"/>
                <a:ext cx="75581" cy="226744"/>
              </a:xfrm>
              <a:custGeom>
                <a:avLst/>
                <a:gdLst>
                  <a:gd name="connsiteX0" fmla="*/ 26951 w 34116"/>
                  <a:gd name="connsiteY0" fmla="*/ 25587 h 102348"/>
                  <a:gd name="connsiteX1" fmla="*/ 26611 w 34116"/>
                  <a:gd name="connsiteY1" fmla="*/ 95525 h 102348"/>
                  <a:gd name="connsiteX2" fmla="*/ 25587 w 34116"/>
                  <a:gd name="connsiteY2" fmla="*/ 96890 h 102348"/>
                  <a:gd name="connsiteX3" fmla="*/ 25928 w 34116"/>
                  <a:gd name="connsiteY3" fmla="*/ 26952 h 102348"/>
                  <a:gd name="connsiteX4" fmla="*/ 26951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951" y="25587"/>
                    </a:moveTo>
                    <a:lnTo>
                      <a:pt x="26611" y="95525"/>
                    </a:lnTo>
                    <a:cubicBezTo>
                      <a:pt x="26269" y="95866"/>
                      <a:pt x="25928" y="96548"/>
                      <a:pt x="25587" y="96890"/>
                    </a:cubicBezTo>
                    <a:lnTo>
                      <a:pt x="25928" y="26952"/>
                    </a:lnTo>
                    <a:cubicBezTo>
                      <a:pt x="26269" y="26611"/>
                      <a:pt x="26611" y="25928"/>
                      <a:pt x="2695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83" name="Freeform: Shape 330">
                <a:extLst>
                  <a:ext uri="{FF2B5EF4-FFF2-40B4-BE49-F238E27FC236}">
                    <a16:creationId xmlns:a16="http://schemas.microsoft.com/office/drawing/2014/main" id="{4D2861EA-91FA-49AD-9A72-D64D845D9342}"/>
                  </a:ext>
                </a:extLst>
              </p:cNvPr>
              <p:cNvSpPr/>
              <p:nvPr/>
            </p:nvSpPr>
            <p:spPr>
              <a:xfrm>
                <a:off x="13537292" y="7751334"/>
                <a:ext cx="75581" cy="226744"/>
              </a:xfrm>
              <a:custGeom>
                <a:avLst/>
                <a:gdLst>
                  <a:gd name="connsiteX0" fmla="*/ 27293 w 34116"/>
                  <a:gd name="connsiteY0" fmla="*/ 25587 h 102348"/>
                  <a:gd name="connsiteX1" fmla="*/ 26952 w 34116"/>
                  <a:gd name="connsiteY1" fmla="*/ 95525 h 102348"/>
                  <a:gd name="connsiteX2" fmla="*/ 25587 w 34116"/>
                  <a:gd name="connsiteY2" fmla="*/ 96890 h 102348"/>
                  <a:gd name="connsiteX3" fmla="*/ 25929 w 34116"/>
                  <a:gd name="connsiteY3" fmla="*/ 26951 h 102348"/>
                  <a:gd name="connsiteX4" fmla="*/ 27293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293" y="25587"/>
                    </a:moveTo>
                    <a:lnTo>
                      <a:pt x="26952" y="95525"/>
                    </a:lnTo>
                    <a:cubicBezTo>
                      <a:pt x="26611" y="95866"/>
                      <a:pt x="25929" y="96548"/>
                      <a:pt x="25587" y="96890"/>
                    </a:cubicBezTo>
                    <a:lnTo>
                      <a:pt x="25929" y="26951"/>
                    </a:lnTo>
                    <a:cubicBezTo>
                      <a:pt x="26611" y="26611"/>
                      <a:pt x="26952" y="25928"/>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84" name="Freeform: Shape 331">
                <a:extLst>
                  <a:ext uri="{FF2B5EF4-FFF2-40B4-BE49-F238E27FC236}">
                    <a16:creationId xmlns:a16="http://schemas.microsoft.com/office/drawing/2014/main" id="{05EE9B67-A938-78A3-CDF9-387598DFFE59}"/>
                  </a:ext>
                </a:extLst>
              </p:cNvPr>
              <p:cNvSpPr/>
              <p:nvPr/>
            </p:nvSpPr>
            <p:spPr>
              <a:xfrm>
                <a:off x="13531246" y="7754355"/>
                <a:ext cx="75581" cy="226744"/>
              </a:xfrm>
              <a:custGeom>
                <a:avLst/>
                <a:gdLst>
                  <a:gd name="connsiteX0" fmla="*/ 28657 w 34116"/>
                  <a:gd name="connsiteY0" fmla="*/ 25587 h 102348"/>
                  <a:gd name="connsiteX1" fmla="*/ 28316 w 34116"/>
                  <a:gd name="connsiteY1" fmla="*/ 95526 h 102348"/>
                  <a:gd name="connsiteX2" fmla="*/ 25587 w 34116"/>
                  <a:gd name="connsiteY2" fmla="*/ 97573 h 102348"/>
                  <a:gd name="connsiteX3" fmla="*/ 25928 w 34116"/>
                  <a:gd name="connsiteY3" fmla="*/ 27634 h 102348"/>
                  <a:gd name="connsiteX4" fmla="*/ 28657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7" y="25587"/>
                    </a:moveTo>
                    <a:lnTo>
                      <a:pt x="28316" y="95526"/>
                    </a:lnTo>
                    <a:cubicBezTo>
                      <a:pt x="27634" y="96208"/>
                      <a:pt x="26611" y="96890"/>
                      <a:pt x="25587" y="97573"/>
                    </a:cubicBezTo>
                    <a:lnTo>
                      <a:pt x="25928" y="27634"/>
                    </a:lnTo>
                    <a:cubicBezTo>
                      <a:pt x="26951" y="26952"/>
                      <a:pt x="27974" y="26270"/>
                      <a:pt x="2865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85" name="Freeform: Shape 332">
                <a:extLst>
                  <a:ext uri="{FF2B5EF4-FFF2-40B4-BE49-F238E27FC236}">
                    <a16:creationId xmlns:a16="http://schemas.microsoft.com/office/drawing/2014/main" id="{642C87CE-99B8-AC7F-867C-8739EF41415E}"/>
                  </a:ext>
                </a:extLst>
              </p:cNvPr>
              <p:cNvSpPr/>
              <p:nvPr/>
            </p:nvSpPr>
            <p:spPr>
              <a:xfrm>
                <a:off x="13530492" y="7758891"/>
                <a:ext cx="75581" cy="226744"/>
              </a:xfrm>
              <a:custGeom>
                <a:avLst/>
                <a:gdLst>
                  <a:gd name="connsiteX0" fmla="*/ 26269 w 34116"/>
                  <a:gd name="connsiteY0" fmla="*/ 25587 h 102348"/>
                  <a:gd name="connsiteX1" fmla="*/ 25929 w 34116"/>
                  <a:gd name="connsiteY1" fmla="*/ 95526 h 102348"/>
                  <a:gd name="connsiteX2" fmla="*/ 25587 w 34116"/>
                  <a:gd name="connsiteY2" fmla="*/ 95866 h 102348"/>
                  <a:gd name="connsiteX3" fmla="*/ 25929 w 34116"/>
                  <a:gd name="connsiteY3" fmla="*/ 25929 h 102348"/>
                  <a:gd name="connsiteX4" fmla="*/ 26269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269" y="25587"/>
                    </a:moveTo>
                    <a:lnTo>
                      <a:pt x="25929" y="95526"/>
                    </a:lnTo>
                    <a:lnTo>
                      <a:pt x="25587" y="95866"/>
                    </a:lnTo>
                    <a:lnTo>
                      <a:pt x="25929" y="25929"/>
                    </a:lnTo>
                    <a:lnTo>
                      <a:pt x="26269"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86" name="Freeform: Shape 333">
                <a:extLst>
                  <a:ext uri="{FF2B5EF4-FFF2-40B4-BE49-F238E27FC236}">
                    <a16:creationId xmlns:a16="http://schemas.microsoft.com/office/drawing/2014/main" id="{42A06C40-C473-4C80-E949-1C986D25B91A}"/>
                  </a:ext>
                </a:extLst>
              </p:cNvPr>
              <p:cNvSpPr/>
              <p:nvPr/>
            </p:nvSpPr>
            <p:spPr>
              <a:xfrm>
                <a:off x="12146600" y="7739993"/>
                <a:ext cx="75581" cy="226744"/>
              </a:xfrm>
              <a:custGeom>
                <a:avLst/>
                <a:gdLst>
                  <a:gd name="connsiteX0" fmla="*/ 32410 w 34116"/>
                  <a:gd name="connsiteY0" fmla="*/ 34458 h 102348"/>
                  <a:gd name="connsiteX1" fmla="*/ 32069 w 34116"/>
                  <a:gd name="connsiteY1" fmla="*/ 104395 h 102348"/>
                  <a:gd name="connsiteX2" fmla="*/ 25587 w 34116"/>
                  <a:gd name="connsiteY2" fmla="*/ 95526 h 102348"/>
                  <a:gd name="connsiteX3" fmla="*/ 25928 w 34116"/>
                  <a:gd name="connsiteY3" fmla="*/ 25587 h 102348"/>
                  <a:gd name="connsiteX4" fmla="*/ 32410 w 34116"/>
                  <a:gd name="connsiteY4" fmla="*/ 34458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2410" y="34458"/>
                    </a:moveTo>
                    <a:lnTo>
                      <a:pt x="32069" y="104395"/>
                    </a:lnTo>
                    <a:cubicBezTo>
                      <a:pt x="27976" y="102008"/>
                      <a:pt x="25587" y="98596"/>
                      <a:pt x="25587" y="95526"/>
                    </a:cubicBezTo>
                    <a:lnTo>
                      <a:pt x="25928" y="25587"/>
                    </a:lnTo>
                    <a:cubicBezTo>
                      <a:pt x="25928" y="28657"/>
                      <a:pt x="27976" y="32069"/>
                      <a:pt x="32410" y="3445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87" name="Freeform: Shape 334">
                <a:extLst>
                  <a:ext uri="{FF2B5EF4-FFF2-40B4-BE49-F238E27FC236}">
                    <a16:creationId xmlns:a16="http://schemas.microsoft.com/office/drawing/2014/main" id="{CC6207CC-CD98-A1EB-460F-C1958D463FDA}"/>
                  </a:ext>
                </a:extLst>
              </p:cNvPr>
              <p:cNvSpPr/>
              <p:nvPr/>
            </p:nvSpPr>
            <p:spPr>
              <a:xfrm>
                <a:off x="13026365" y="7783832"/>
                <a:ext cx="151162" cy="226744"/>
              </a:xfrm>
              <a:custGeom>
                <a:avLst/>
                <a:gdLst>
                  <a:gd name="connsiteX0" fmla="*/ 74374 w 68232"/>
                  <a:gd name="connsiteY0" fmla="*/ 25587 h 102348"/>
                  <a:gd name="connsiteX1" fmla="*/ 74033 w 68232"/>
                  <a:gd name="connsiteY1" fmla="*/ 95525 h 102348"/>
                  <a:gd name="connsiteX2" fmla="*/ 25587 w 68232"/>
                  <a:gd name="connsiteY2" fmla="*/ 107124 h 102348"/>
                  <a:gd name="connsiteX3" fmla="*/ 25929 w 68232"/>
                  <a:gd name="connsiteY3" fmla="*/ 37187 h 102348"/>
                  <a:gd name="connsiteX4" fmla="*/ 74374 w 68232"/>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2348">
                    <a:moveTo>
                      <a:pt x="74374" y="25587"/>
                    </a:moveTo>
                    <a:lnTo>
                      <a:pt x="74033" y="95525"/>
                    </a:lnTo>
                    <a:cubicBezTo>
                      <a:pt x="58339" y="100302"/>
                      <a:pt x="42305" y="104054"/>
                      <a:pt x="25587" y="107124"/>
                    </a:cubicBezTo>
                    <a:lnTo>
                      <a:pt x="25929" y="37187"/>
                    </a:lnTo>
                    <a:cubicBezTo>
                      <a:pt x="42645" y="34116"/>
                      <a:pt x="58680" y="30363"/>
                      <a:pt x="7437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88" name="Freeform: Shape 335">
                <a:extLst>
                  <a:ext uri="{FF2B5EF4-FFF2-40B4-BE49-F238E27FC236}">
                    <a16:creationId xmlns:a16="http://schemas.microsoft.com/office/drawing/2014/main" id="{3A9BEC33-B70C-F158-4FDF-CABF474B8175}"/>
                  </a:ext>
                </a:extLst>
              </p:cNvPr>
              <p:cNvSpPr/>
              <p:nvPr/>
            </p:nvSpPr>
            <p:spPr>
              <a:xfrm>
                <a:off x="13025609" y="7809530"/>
                <a:ext cx="75581" cy="226744"/>
              </a:xfrm>
              <a:custGeom>
                <a:avLst/>
                <a:gdLst>
                  <a:gd name="connsiteX0" fmla="*/ 26611 w 34116"/>
                  <a:gd name="connsiteY0" fmla="*/ 25587 h 102348"/>
                  <a:gd name="connsiteX1" fmla="*/ 26269 w 34116"/>
                  <a:gd name="connsiteY1" fmla="*/ 95525 h 102348"/>
                  <a:gd name="connsiteX2" fmla="*/ 25587 w 34116"/>
                  <a:gd name="connsiteY2" fmla="*/ 95525 h 102348"/>
                  <a:gd name="connsiteX3" fmla="*/ 25928 w 34116"/>
                  <a:gd name="connsiteY3" fmla="*/ 25587 h 102348"/>
                  <a:gd name="connsiteX4" fmla="*/ 26611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611" y="25587"/>
                    </a:moveTo>
                    <a:lnTo>
                      <a:pt x="26269" y="95525"/>
                    </a:lnTo>
                    <a:cubicBezTo>
                      <a:pt x="25928" y="95525"/>
                      <a:pt x="25928" y="95525"/>
                      <a:pt x="25587" y="95525"/>
                    </a:cubicBezTo>
                    <a:lnTo>
                      <a:pt x="25928" y="25587"/>
                    </a:lnTo>
                    <a:cubicBezTo>
                      <a:pt x="25928" y="25587"/>
                      <a:pt x="26269" y="25587"/>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89" name="Freeform: Shape 336">
                <a:extLst>
                  <a:ext uri="{FF2B5EF4-FFF2-40B4-BE49-F238E27FC236}">
                    <a16:creationId xmlns:a16="http://schemas.microsoft.com/office/drawing/2014/main" id="{87910814-B9CB-8327-1213-D5F13F238B3E}"/>
                  </a:ext>
                </a:extLst>
              </p:cNvPr>
              <p:cNvSpPr/>
              <p:nvPr/>
            </p:nvSpPr>
            <p:spPr>
              <a:xfrm>
                <a:off x="12640145" y="7804996"/>
                <a:ext cx="75581" cy="226744"/>
              </a:xfrm>
              <a:custGeom>
                <a:avLst/>
                <a:gdLst>
                  <a:gd name="connsiteX0" fmla="*/ 37868 w 34116"/>
                  <a:gd name="connsiteY0" fmla="*/ 27976 h 102348"/>
                  <a:gd name="connsiteX1" fmla="*/ 37528 w 34116"/>
                  <a:gd name="connsiteY1" fmla="*/ 97913 h 102348"/>
                  <a:gd name="connsiteX2" fmla="*/ 25587 w 34116"/>
                  <a:gd name="connsiteY2" fmla="*/ 95525 h 102348"/>
                  <a:gd name="connsiteX3" fmla="*/ 25928 w 34116"/>
                  <a:gd name="connsiteY3" fmla="*/ 25587 h 102348"/>
                  <a:gd name="connsiteX4" fmla="*/ 37868 w 34116"/>
                  <a:gd name="connsiteY4" fmla="*/ 27976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7868" y="27976"/>
                    </a:moveTo>
                    <a:lnTo>
                      <a:pt x="37528" y="97913"/>
                    </a:lnTo>
                    <a:cubicBezTo>
                      <a:pt x="33433" y="97231"/>
                      <a:pt x="29339" y="96548"/>
                      <a:pt x="25587" y="95525"/>
                    </a:cubicBezTo>
                    <a:lnTo>
                      <a:pt x="25928" y="25587"/>
                    </a:lnTo>
                    <a:cubicBezTo>
                      <a:pt x="29681" y="26269"/>
                      <a:pt x="33775" y="26952"/>
                      <a:pt x="37868" y="27976"/>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90" name="Freeform: Shape 337">
                <a:extLst>
                  <a:ext uri="{FF2B5EF4-FFF2-40B4-BE49-F238E27FC236}">
                    <a16:creationId xmlns:a16="http://schemas.microsoft.com/office/drawing/2014/main" id="{B5A308EF-B28C-B99B-3993-F0DC8ECCE137}"/>
                  </a:ext>
                </a:extLst>
              </p:cNvPr>
              <p:cNvSpPr/>
              <p:nvPr/>
            </p:nvSpPr>
            <p:spPr>
              <a:xfrm>
                <a:off x="12575902" y="7789125"/>
                <a:ext cx="151162" cy="226744"/>
              </a:xfrm>
              <a:custGeom>
                <a:avLst/>
                <a:gdLst>
                  <a:gd name="connsiteX0" fmla="*/ 54927 w 68232"/>
                  <a:gd name="connsiteY0" fmla="*/ 32751 h 102348"/>
                  <a:gd name="connsiteX1" fmla="*/ 54586 w 68232"/>
                  <a:gd name="connsiteY1" fmla="*/ 102689 h 102348"/>
                  <a:gd name="connsiteX2" fmla="*/ 25587 w 68232"/>
                  <a:gd name="connsiteY2" fmla="*/ 95525 h 102348"/>
                  <a:gd name="connsiteX3" fmla="*/ 25929 w 68232"/>
                  <a:gd name="connsiteY3" fmla="*/ 25587 h 102348"/>
                  <a:gd name="connsiteX4" fmla="*/ 54927 w 68232"/>
                  <a:gd name="connsiteY4" fmla="*/ 32751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2348">
                    <a:moveTo>
                      <a:pt x="54927" y="32751"/>
                    </a:moveTo>
                    <a:lnTo>
                      <a:pt x="54586" y="102689"/>
                    </a:lnTo>
                    <a:cubicBezTo>
                      <a:pt x="44692" y="100642"/>
                      <a:pt x="35140" y="98254"/>
                      <a:pt x="25587" y="95525"/>
                    </a:cubicBezTo>
                    <a:lnTo>
                      <a:pt x="25929" y="25587"/>
                    </a:lnTo>
                    <a:cubicBezTo>
                      <a:pt x="35481" y="28316"/>
                      <a:pt x="45034" y="30704"/>
                      <a:pt x="54927" y="3275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91" name="Freeform: Shape 338">
                <a:extLst>
                  <a:ext uri="{FF2B5EF4-FFF2-40B4-BE49-F238E27FC236}">
                    <a16:creationId xmlns:a16="http://schemas.microsoft.com/office/drawing/2014/main" id="{A14C0CAC-84C3-C519-99DE-A5DB18A7FA3A}"/>
                  </a:ext>
                </a:extLst>
              </p:cNvPr>
              <p:cNvSpPr/>
              <p:nvPr/>
            </p:nvSpPr>
            <p:spPr>
              <a:xfrm>
                <a:off x="12557762" y="7783832"/>
                <a:ext cx="75581" cy="226744"/>
              </a:xfrm>
              <a:custGeom>
                <a:avLst/>
                <a:gdLst>
                  <a:gd name="connsiteX0" fmla="*/ 34116 w 34116"/>
                  <a:gd name="connsiteY0" fmla="*/ 27976 h 102348"/>
                  <a:gd name="connsiteX1" fmla="*/ 33775 w 34116"/>
                  <a:gd name="connsiteY1" fmla="*/ 97913 h 102348"/>
                  <a:gd name="connsiteX2" fmla="*/ 25587 w 34116"/>
                  <a:gd name="connsiteY2" fmla="*/ 95525 h 102348"/>
                  <a:gd name="connsiteX3" fmla="*/ 25928 w 34116"/>
                  <a:gd name="connsiteY3" fmla="*/ 25587 h 102348"/>
                  <a:gd name="connsiteX4" fmla="*/ 34116 w 34116"/>
                  <a:gd name="connsiteY4" fmla="*/ 27976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4116" y="27976"/>
                    </a:moveTo>
                    <a:lnTo>
                      <a:pt x="33775" y="97913"/>
                    </a:lnTo>
                    <a:cubicBezTo>
                      <a:pt x="31046" y="97231"/>
                      <a:pt x="28316" y="96208"/>
                      <a:pt x="25587" y="95525"/>
                    </a:cubicBezTo>
                    <a:lnTo>
                      <a:pt x="25928" y="25587"/>
                    </a:lnTo>
                    <a:cubicBezTo>
                      <a:pt x="28657" y="26269"/>
                      <a:pt x="31386" y="27293"/>
                      <a:pt x="34116" y="27976"/>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92" name="Freeform: Shape 339">
                <a:extLst>
                  <a:ext uri="{FF2B5EF4-FFF2-40B4-BE49-F238E27FC236}">
                    <a16:creationId xmlns:a16="http://schemas.microsoft.com/office/drawing/2014/main" id="{D636E4D7-1AD5-DD25-1DDF-CB9F4B1F65C1}"/>
                  </a:ext>
                </a:extLst>
              </p:cNvPr>
              <p:cNvSpPr/>
              <p:nvPr/>
            </p:nvSpPr>
            <p:spPr>
              <a:xfrm>
                <a:off x="13134448" y="7783832"/>
                <a:ext cx="226744" cy="302325"/>
              </a:xfrm>
              <a:custGeom>
                <a:avLst/>
                <a:gdLst>
                  <a:gd name="connsiteX0" fmla="*/ 90408 w 102348"/>
                  <a:gd name="connsiteY0" fmla="*/ 62774 h 136464"/>
                  <a:gd name="connsiteX1" fmla="*/ 90066 w 102348"/>
                  <a:gd name="connsiteY1" fmla="*/ 132711 h 136464"/>
                  <a:gd name="connsiteX2" fmla="*/ 25587 w 102348"/>
                  <a:gd name="connsiteY2" fmla="*/ 95525 h 136464"/>
                  <a:gd name="connsiteX3" fmla="*/ 25587 w 102348"/>
                  <a:gd name="connsiteY3" fmla="*/ 25587 h 136464"/>
                </a:gdLst>
                <a:ahLst/>
                <a:cxnLst>
                  <a:cxn ang="0">
                    <a:pos x="connsiteX0" y="connsiteY0"/>
                  </a:cxn>
                  <a:cxn ang="0">
                    <a:pos x="connsiteX1" y="connsiteY1"/>
                  </a:cxn>
                  <a:cxn ang="0">
                    <a:pos x="connsiteX2" y="connsiteY2"/>
                  </a:cxn>
                  <a:cxn ang="0">
                    <a:pos x="connsiteX3" y="connsiteY3"/>
                  </a:cxn>
                </a:cxnLst>
                <a:rect l="l" t="t" r="r" b="b"/>
                <a:pathLst>
                  <a:path w="102348" h="136464">
                    <a:moveTo>
                      <a:pt x="90408" y="62774"/>
                    </a:moveTo>
                    <a:lnTo>
                      <a:pt x="90066" y="132711"/>
                    </a:lnTo>
                    <a:lnTo>
                      <a:pt x="25587" y="95525"/>
                    </a:lnTo>
                    <a:lnTo>
                      <a:pt x="25587"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93" name="Freeform: Shape 340">
                <a:extLst>
                  <a:ext uri="{FF2B5EF4-FFF2-40B4-BE49-F238E27FC236}">
                    <a16:creationId xmlns:a16="http://schemas.microsoft.com/office/drawing/2014/main" id="{D21A6B60-261F-E8C2-46E1-B335B8D6A5DF}"/>
                  </a:ext>
                </a:extLst>
              </p:cNvPr>
              <p:cNvSpPr/>
              <p:nvPr/>
            </p:nvSpPr>
            <p:spPr>
              <a:xfrm>
                <a:off x="13346072" y="7759647"/>
                <a:ext cx="226744" cy="302325"/>
              </a:xfrm>
              <a:custGeom>
                <a:avLst/>
                <a:gdLst>
                  <a:gd name="connsiteX0" fmla="*/ 109172 w 102348"/>
                  <a:gd name="connsiteY0" fmla="*/ 25587 h 136464"/>
                  <a:gd name="connsiteX1" fmla="*/ 108831 w 102348"/>
                  <a:gd name="connsiteY1" fmla="*/ 95525 h 136464"/>
                  <a:gd name="connsiteX2" fmla="*/ 25587 w 102348"/>
                  <a:gd name="connsiteY2" fmla="*/ 143970 h 136464"/>
                  <a:gd name="connsiteX3" fmla="*/ 25929 w 102348"/>
                  <a:gd name="connsiteY3" fmla="*/ 74033 h 136464"/>
                </a:gdLst>
                <a:ahLst/>
                <a:cxnLst>
                  <a:cxn ang="0">
                    <a:pos x="connsiteX0" y="connsiteY0"/>
                  </a:cxn>
                  <a:cxn ang="0">
                    <a:pos x="connsiteX1" y="connsiteY1"/>
                  </a:cxn>
                  <a:cxn ang="0">
                    <a:pos x="connsiteX2" y="connsiteY2"/>
                  </a:cxn>
                  <a:cxn ang="0">
                    <a:pos x="connsiteX3" y="connsiteY3"/>
                  </a:cxn>
                </a:cxnLst>
                <a:rect l="l" t="t" r="r" b="b"/>
                <a:pathLst>
                  <a:path w="102348" h="136464">
                    <a:moveTo>
                      <a:pt x="109172" y="25587"/>
                    </a:moveTo>
                    <a:lnTo>
                      <a:pt x="108831" y="95525"/>
                    </a:lnTo>
                    <a:lnTo>
                      <a:pt x="25587" y="143970"/>
                    </a:lnTo>
                    <a:lnTo>
                      <a:pt x="25929" y="74033"/>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94" name="Freeform: Shape 341">
                <a:extLst>
                  <a:ext uri="{FF2B5EF4-FFF2-40B4-BE49-F238E27FC236}">
                    <a16:creationId xmlns:a16="http://schemas.microsoft.com/office/drawing/2014/main" id="{87C0D866-D1F2-31AE-8900-EFB311BD1A51}"/>
                  </a:ext>
                </a:extLst>
              </p:cNvPr>
              <p:cNvSpPr/>
              <p:nvPr/>
            </p:nvSpPr>
            <p:spPr>
              <a:xfrm>
                <a:off x="12415669" y="7783832"/>
                <a:ext cx="226744" cy="302325"/>
              </a:xfrm>
              <a:custGeom>
                <a:avLst/>
                <a:gdLst>
                  <a:gd name="connsiteX0" fmla="*/ 90066 w 102348"/>
                  <a:gd name="connsiteY0" fmla="*/ 25587 h 136464"/>
                  <a:gd name="connsiteX1" fmla="*/ 89726 w 102348"/>
                  <a:gd name="connsiteY1" fmla="*/ 95525 h 136464"/>
                  <a:gd name="connsiteX2" fmla="*/ 25587 w 102348"/>
                  <a:gd name="connsiteY2" fmla="*/ 132711 h 136464"/>
                  <a:gd name="connsiteX3" fmla="*/ 25587 w 102348"/>
                  <a:gd name="connsiteY3" fmla="*/ 62774 h 136464"/>
                </a:gdLst>
                <a:ahLst/>
                <a:cxnLst>
                  <a:cxn ang="0">
                    <a:pos x="connsiteX0" y="connsiteY0"/>
                  </a:cxn>
                  <a:cxn ang="0">
                    <a:pos x="connsiteX1" y="connsiteY1"/>
                  </a:cxn>
                  <a:cxn ang="0">
                    <a:pos x="connsiteX2" y="connsiteY2"/>
                  </a:cxn>
                  <a:cxn ang="0">
                    <a:pos x="connsiteX3" y="connsiteY3"/>
                  </a:cxn>
                </a:cxnLst>
                <a:rect l="l" t="t" r="r" b="b"/>
                <a:pathLst>
                  <a:path w="102348" h="136464">
                    <a:moveTo>
                      <a:pt x="90066" y="25587"/>
                    </a:moveTo>
                    <a:lnTo>
                      <a:pt x="89726" y="95525"/>
                    </a:lnTo>
                    <a:lnTo>
                      <a:pt x="25587" y="132711"/>
                    </a:lnTo>
                    <a:lnTo>
                      <a:pt x="25587" y="62774"/>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95" name="Freeform: Shape 342">
                <a:extLst>
                  <a:ext uri="{FF2B5EF4-FFF2-40B4-BE49-F238E27FC236}">
                    <a16:creationId xmlns:a16="http://schemas.microsoft.com/office/drawing/2014/main" id="{E0DE1AB5-6C39-62E2-315C-CA18BCB30C35}"/>
                  </a:ext>
                </a:extLst>
              </p:cNvPr>
              <p:cNvSpPr/>
              <p:nvPr/>
            </p:nvSpPr>
            <p:spPr>
              <a:xfrm>
                <a:off x="12160961" y="7759647"/>
                <a:ext cx="226744" cy="302325"/>
              </a:xfrm>
              <a:custGeom>
                <a:avLst/>
                <a:gdLst>
                  <a:gd name="connsiteX0" fmla="*/ 109513 w 102348"/>
                  <a:gd name="connsiteY0" fmla="*/ 74033 h 136464"/>
                  <a:gd name="connsiteX1" fmla="*/ 109513 w 102348"/>
                  <a:gd name="connsiteY1" fmla="*/ 143970 h 136464"/>
                  <a:gd name="connsiteX2" fmla="*/ 25587 w 102348"/>
                  <a:gd name="connsiteY2" fmla="*/ 95525 h 136464"/>
                  <a:gd name="connsiteX3" fmla="*/ 25928 w 102348"/>
                  <a:gd name="connsiteY3" fmla="*/ 25587 h 136464"/>
                </a:gdLst>
                <a:ahLst/>
                <a:cxnLst>
                  <a:cxn ang="0">
                    <a:pos x="connsiteX0" y="connsiteY0"/>
                  </a:cxn>
                  <a:cxn ang="0">
                    <a:pos x="connsiteX1" y="connsiteY1"/>
                  </a:cxn>
                  <a:cxn ang="0">
                    <a:pos x="connsiteX2" y="connsiteY2"/>
                  </a:cxn>
                  <a:cxn ang="0">
                    <a:pos x="connsiteX3" y="connsiteY3"/>
                  </a:cxn>
                </a:cxnLst>
                <a:rect l="l" t="t" r="r" b="b"/>
                <a:pathLst>
                  <a:path w="102348" h="136464">
                    <a:moveTo>
                      <a:pt x="109513" y="74033"/>
                    </a:moveTo>
                    <a:lnTo>
                      <a:pt x="109513" y="143970"/>
                    </a:lnTo>
                    <a:lnTo>
                      <a:pt x="25587" y="95525"/>
                    </a:lnTo>
                    <a:lnTo>
                      <a:pt x="25928"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96" name="Freeform: Shape 343">
                <a:extLst>
                  <a:ext uri="{FF2B5EF4-FFF2-40B4-BE49-F238E27FC236}">
                    <a16:creationId xmlns:a16="http://schemas.microsoft.com/office/drawing/2014/main" id="{DD07CBD7-64CA-0975-E8E0-EB4BBF2A7C2A}"/>
                  </a:ext>
                </a:extLst>
              </p:cNvPr>
              <p:cNvSpPr/>
              <p:nvPr/>
            </p:nvSpPr>
            <p:spPr>
              <a:xfrm>
                <a:off x="13335491" y="7866971"/>
                <a:ext cx="75581" cy="226744"/>
              </a:xfrm>
              <a:custGeom>
                <a:avLst/>
                <a:gdLst>
                  <a:gd name="connsiteX0" fmla="*/ 30705 w 34116"/>
                  <a:gd name="connsiteY0" fmla="*/ 25587 h 102348"/>
                  <a:gd name="connsiteX1" fmla="*/ 30364 w 34116"/>
                  <a:gd name="connsiteY1" fmla="*/ 95525 h 102348"/>
                  <a:gd name="connsiteX2" fmla="*/ 25587 w 34116"/>
                  <a:gd name="connsiteY2" fmla="*/ 97572 h 102348"/>
                  <a:gd name="connsiteX3" fmla="*/ 25929 w 34116"/>
                  <a:gd name="connsiteY3" fmla="*/ 27634 h 102348"/>
                  <a:gd name="connsiteX4" fmla="*/ 30705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0705" y="25587"/>
                    </a:moveTo>
                    <a:lnTo>
                      <a:pt x="30364" y="95525"/>
                    </a:lnTo>
                    <a:cubicBezTo>
                      <a:pt x="28999" y="96207"/>
                      <a:pt x="27294" y="96890"/>
                      <a:pt x="25587" y="97572"/>
                    </a:cubicBezTo>
                    <a:lnTo>
                      <a:pt x="25929" y="27634"/>
                    </a:lnTo>
                    <a:cubicBezTo>
                      <a:pt x="27634" y="26951"/>
                      <a:pt x="29340" y="26269"/>
                      <a:pt x="30705"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97" name="Freeform: Shape 344">
                <a:extLst>
                  <a:ext uri="{FF2B5EF4-FFF2-40B4-BE49-F238E27FC236}">
                    <a16:creationId xmlns:a16="http://schemas.microsoft.com/office/drawing/2014/main" id="{EF3D0019-A3F8-370A-0480-1D7E282B8206}"/>
                  </a:ext>
                </a:extLst>
              </p:cNvPr>
              <p:cNvSpPr/>
              <p:nvPr/>
            </p:nvSpPr>
            <p:spPr>
              <a:xfrm>
                <a:off x="13326422" y="7871506"/>
                <a:ext cx="75581" cy="226744"/>
              </a:xfrm>
              <a:custGeom>
                <a:avLst/>
                <a:gdLst>
                  <a:gd name="connsiteX0" fmla="*/ 30022 w 34116"/>
                  <a:gd name="connsiteY0" fmla="*/ 25587 h 102348"/>
                  <a:gd name="connsiteX1" fmla="*/ 29681 w 34116"/>
                  <a:gd name="connsiteY1" fmla="*/ 95525 h 102348"/>
                  <a:gd name="connsiteX2" fmla="*/ 25587 w 34116"/>
                  <a:gd name="connsiteY2" fmla="*/ 96548 h 102348"/>
                  <a:gd name="connsiteX3" fmla="*/ 25929 w 34116"/>
                  <a:gd name="connsiteY3" fmla="*/ 26611 h 102348"/>
                  <a:gd name="connsiteX4" fmla="*/ 30022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0022" y="25587"/>
                    </a:moveTo>
                    <a:lnTo>
                      <a:pt x="29681" y="95525"/>
                    </a:lnTo>
                    <a:cubicBezTo>
                      <a:pt x="28317" y="95866"/>
                      <a:pt x="26952" y="96207"/>
                      <a:pt x="25587" y="96548"/>
                    </a:cubicBezTo>
                    <a:lnTo>
                      <a:pt x="25929" y="26611"/>
                    </a:lnTo>
                    <a:cubicBezTo>
                      <a:pt x="27294" y="26269"/>
                      <a:pt x="28657" y="25928"/>
                      <a:pt x="3002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98" name="Freeform: Shape 345">
                <a:extLst>
                  <a:ext uri="{FF2B5EF4-FFF2-40B4-BE49-F238E27FC236}">
                    <a16:creationId xmlns:a16="http://schemas.microsoft.com/office/drawing/2014/main" id="{EF17E278-3318-2D2D-C1CA-9DD90B0791F8}"/>
                  </a:ext>
                </a:extLst>
              </p:cNvPr>
              <p:cNvSpPr/>
              <p:nvPr/>
            </p:nvSpPr>
            <p:spPr>
              <a:xfrm>
                <a:off x="13320376" y="7873775"/>
                <a:ext cx="75581" cy="226744"/>
              </a:xfrm>
              <a:custGeom>
                <a:avLst/>
                <a:gdLst>
                  <a:gd name="connsiteX0" fmla="*/ 28657 w 34116"/>
                  <a:gd name="connsiteY0" fmla="*/ 25587 h 102348"/>
                  <a:gd name="connsiteX1" fmla="*/ 28316 w 34116"/>
                  <a:gd name="connsiteY1" fmla="*/ 95525 h 102348"/>
                  <a:gd name="connsiteX2" fmla="*/ 25587 w 34116"/>
                  <a:gd name="connsiteY2" fmla="*/ 95866 h 102348"/>
                  <a:gd name="connsiteX3" fmla="*/ 25928 w 34116"/>
                  <a:gd name="connsiteY3" fmla="*/ 25928 h 102348"/>
                  <a:gd name="connsiteX4" fmla="*/ 28657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7" y="25587"/>
                    </a:moveTo>
                    <a:lnTo>
                      <a:pt x="28316" y="95525"/>
                    </a:lnTo>
                    <a:cubicBezTo>
                      <a:pt x="27293" y="95525"/>
                      <a:pt x="26611" y="95866"/>
                      <a:pt x="25587" y="95866"/>
                    </a:cubicBezTo>
                    <a:lnTo>
                      <a:pt x="25928" y="25928"/>
                    </a:lnTo>
                    <a:cubicBezTo>
                      <a:pt x="26952" y="25928"/>
                      <a:pt x="27634" y="25587"/>
                      <a:pt x="2865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399" name="Freeform: Shape 346">
                <a:extLst>
                  <a:ext uri="{FF2B5EF4-FFF2-40B4-BE49-F238E27FC236}">
                    <a16:creationId xmlns:a16="http://schemas.microsoft.com/office/drawing/2014/main" id="{838CD436-A251-CE84-7366-B6ABC2E2D7A5}"/>
                  </a:ext>
                </a:extLst>
              </p:cNvPr>
              <p:cNvSpPr/>
              <p:nvPr/>
            </p:nvSpPr>
            <p:spPr>
              <a:xfrm>
                <a:off x="13315085" y="7874528"/>
                <a:ext cx="75581" cy="226744"/>
              </a:xfrm>
              <a:custGeom>
                <a:avLst/>
                <a:gdLst>
                  <a:gd name="connsiteX0" fmla="*/ 28316 w 34116"/>
                  <a:gd name="connsiteY0" fmla="*/ 25587 h 102348"/>
                  <a:gd name="connsiteX1" fmla="*/ 27976 w 34116"/>
                  <a:gd name="connsiteY1" fmla="*/ 95526 h 102348"/>
                  <a:gd name="connsiteX2" fmla="*/ 25587 w 34116"/>
                  <a:gd name="connsiteY2" fmla="*/ 95526 h 102348"/>
                  <a:gd name="connsiteX3" fmla="*/ 25929 w 34116"/>
                  <a:gd name="connsiteY3" fmla="*/ 25587 h 102348"/>
                  <a:gd name="connsiteX4" fmla="*/ 28316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316" y="25587"/>
                    </a:moveTo>
                    <a:lnTo>
                      <a:pt x="27976" y="95526"/>
                    </a:lnTo>
                    <a:cubicBezTo>
                      <a:pt x="27293" y="95526"/>
                      <a:pt x="26269" y="95526"/>
                      <a:pt x="25587" y="95526"/>
                    </a:cubicBezTo>
                    <a:lnTo>
                      <a:pt x="25929" y="25587"/>
                    </a:lnTo>
                    <a:cubicBezTo>
                      <a:pt x="26611" y="25587"/>
                      <a:pt x="27634" y="25587"/>
                      <a:pt x="2831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00" name="Freeform: Shape 347">
                <a:extLst>
                  <a:ext uri="{FF2B5EF4-FFF2-40B4-BE49-F238E27FC236}">
                    <a16:creationId xmlns:a16="http://schemas.microsoft.com/office/drawing/2014/main" id="{2FF8522B-5CE2-05CC-A876-CC970E664462}"/>
                  </a:ext>
                </a:extLst>
              </p:cNvPr>
              <p:cNvSpPr/>
              <p:nvPr/>
            </p:nvSpPr>
            <p:spPr>
              <a:xfrm>
                <a:off x="13309793" y="7874528"/>
                <a:ext cx="75581" cy="226744"/>
              </a:xfrm>
              <a:custGeom>
                <a:avLst/>
                <a:gdLst>
                  <a:gd name="connsiteX0" fmla="*/ 28317 w 34116"/>
                  <a:gd name="connsiteY0" fmla="*/ 25587 h 102348"/>
                  <a:gd name="connsiteX1" fmla="*/ 27976 w 34116"/>
                  <a:gd name="connsiteY1" fmla="*/ 95526 h 102348"/>
                  <a:gd name="connsiteX2" fmla="*/ 25587 w 34116"/>
                  <a:gd name="connsiteY2" fmla="*/ 95526 h 102348"/>
                  <a:gd name="connsiteX3" fmla="*/ 25929 w 34116"/>
                  <a:gd name="connsiteY3" fmla="*/ 25587 h 102348"/>
                  <a:gd name="connsiteX4" fmla="*/ 28317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317" y="25587"/>
                    </a:moveTo>
                    <a:lnTo>
                      <a:pt x="27976" y="95526"/>
                    </a:lnTo>
                    <a:cubicBezTo>
                      <a:pt x="27294" y="95526"/>
                      <a:pt x="26611" y="95526"/>
                      <a:pt x="25587" y="95526"/>
                    </a:cubicBezTo>
                    <a:lnTo>
                      <a:pt x="25929" y="25587"/>
                    </a:lnTo>
                    <a:cubicBezTo>
                      <a:pt x="26611" y="25929"/>
                      <a:pt x="27634" y="25929"/>
                      <a:pt x="2831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01" name="Freeform: Shape 348">
                <a:extLst>
                  <a:ext uri="{FF2B5EF4-FFF2-40B4-BE49-F238E27FC236}">
                    <a16:creationId xmlns:a16="http://schemas.microsoft.com/office/drawing/2014/main" id="{1E16BA1F-B9F8-74CD-C098-0DE11D14ED76}"/>
                  </a:ext>
                </a:extLst>
              </p:cNvPr>
              <p:cNvSpPr/>
              <p:nvPr/>
            </p:nvSpPr>
            <p:spPr>
              <a:xfrm>
                <a:off x="13305258" y="7874528"/>
                <a:ext cx="75581" cy="226744"/>
              </a:xfrm>
              <a:custGeom>
                <a:avLst/>
                <a:gdLst>
                  <a:gd name="connsiteX0" fmla="*/ 27976 w 34116"/>
                  <a:gd name="connsiteY0" fmla="*/ 25587 h 102348"/>
                  <a:gd name="connsiteX1" fmla="*/ 27634 w 34116"/>
                  <a:gd name="connsiteY1" fmla="*/ 95526 h 102348"/>
                  <a:gd name="connsiteX2" fmla="*/ 25587 w 34116"/>
                  <a:gd name="connsiteY2" fmla="*/ 95526 h 102348"/>
                  <a:gd name="connsiteX3" fmla="*/ 25929 w 34116"/>
                  <a:gd name="connsiteY3" fmla="*/ 25587 h 102348"/>
                  <a:gd name="connsiteX4" fmla="*/ 27976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6" y="25587"/>
                    </a:moveTo>
                    <a:lnTo>
                      <a:pt x="27634" y="95526"/>
                    </a:lnTo>
                    <a:cubicBezTo>
                      <a:pt x="26952" y="95526"/>
                      <a:pt x="26270" y="95526"/>
                      <a:pt x="25587" y="95526"/>
                    </a:cubicBezTo>
                    <a:lnTo>
                      <a:pt x="25929" y="25587"/>
                    </a:lnTo>
                    <a:cubicBezTo>
                      <a:pt x="26611" y="25587"/>
                      <a:pt x="27294" y="25587"/>
                      <a:pt x="2797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02" name="Freeform: Shape 349">
                <a:extLst>
                  <a:ext uri="{FF2B5EF4-FFF2-40B4-BE49-F238E27FC236}">
                    <a16:creationId xmlns:a16="http://schemas.microsoft.com/office/drawing/2014/main" id="{98914527-7312-2EAE-3773-AD02141A46F4}"/>
                  </a:ext>
                </a:extLst>
              </p:cNvPr>
              <p:cNvSpPr/>
              <p:nvPr/>
            </p:nvSpPr>
            <p:spPr>
              <a:xfrm>
                <a:off x="13300723" y="7873775"/>
                <a:ext cx="75581" cy="226744"/>
              </a:xfrm>
              <a:custGeom>
                <a:avLst/>
                <a:gdLst>
                  <a:gd name="connsiteX0" fmla="*/ 27976 w 34116"/>
                  <a:gd name="connsiteY0" fmla="*/ 25928 h 102348"/>
                  <a:gd name="connsiteX1" fmla="*/ 27634 w 34116"/>
                  <a:gd name="connsiteY1" fmla="*/ 95866 h 102348"/>
                  <a:gd name="connsiteX2" fmla="*/ 25587 w 34116"/>
                  <a:gd name="connsiteY2" fmla="*/ 95525 h 102348"/>
                  <a:gd name="connsiteX3" fmla="*/ 25929 w 34116"/>
                  <a:gd name="connsiteY3" fmla="*/ 25587 h 102348"/>
                  <a:gd name="connsiteX4" fmla="*/ 27976 w 34116"/>
                  <a:gd name="connsiteY4" fmla="*/ 25928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6" y="25928"/>
                    </a:moveTo>
                    <a:lnTo>
                      <a:pt x="27634" y="95866"/>
                    </a:lnTo>
                    <a:cubicBezTo>
                      <a:pt x="26952" y="95866"/>
                      <a:pt x="26269" y="95866"/>
                      <a:pt x="25587" y="95525"/>
                    </a:cubicBezTo>
                    <a:lnTo>
                      <a:pt x="25929" y="25587"/>
                    </a:lnTo>
                    <a:cubicBezTo>
                      <a:pt x="26611" y="25928"/>
                      <a:pt x="27294" y="25928"/>
                      <a:pt x="27976" y="2592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03" name="Freeform: Shape 350">
                <a:extLst>
                  <a:ext uri="{FF2B5EF4-FFF2-40B4-BE49-F238E27FC236}">
                    <a16:creationId xmlns:a16="http://schemas.microsoft.com/office/drawing/2014/main" id="{39A3D105-FE5A-69EB-A41E-9526CE7BA42E}"/>
                  </a:ext>
                </a:extLst>
              </p:cNvPr>
              <p:cNvSpPr/>
              <p:nvPr/>
            </p:nvSpPr>
            <p:spPr>
              <a:xfrm>
                <a:off x="13296191" y="7873017"/>
                <a:ext cx="75581" cy="226744"/>
              </a:xfrm>
              <a:custGeom>
                <a:avLst/>
                <a:gdLst>
                  <a:gd name="connsiteX0" fmla="*/ 27976 w 34116"/>
                  <a:gd name="connsiteY0" fmla="*/ 25929 h 102348"/>
                  <a:gd name="connsiteX1" fmla="*/ 27634 w 34116"/>
                  <a:gd name="connsiteY1" fmla="*/ 95866 h 102348"/>
                  <a:gd name="connsiteX2" fmla="*/ 25587 w 34116"/>
                  <a:gd name="connsiteY2" fmla="*/ 95525 h 102348"/>
                  <a:gd name="connsiteX3" fmla="*/ 25929 w 34116"/>
                  <a:gd name="connsiteY3" fmla="*/ 25587 h 102348"/>
                  <a:gd name="connsiteX4" fmla="*/ 27976 w 34116"/>
                  <a:gd name="connsiteY4" fmla="*/ 25929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6" y="25929"/>
                    </a:moveTo>
                    <a:lnTo>
                      <a:pt x="27634" y="95866"/>
                    </a:lnTo>
                    <a:cubicBezTo>
                      <a:pt x="26952" y="95866"/>
                      <a:pt x="26269" y="95525"/>
                      <a:pt x="25587" y="95525"/>
                    </a:cubicBezTo>
                    <a:lnTo>
                      <a:pt x="25929" y="25587"/>
                    </a:lnTo>
                    <a:cubicBezTo>
                      <a:pt x="26269" y="25929"/>
                      <a:pt x="26952" y="25929"/>
                      <a:pt x="27976"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04" name="Freeform: Shape 351">
                <a:extLst>
                  <a:ext uri="{FF2B5EF4-FFF2-40B4-BE49-F238E27FC236}">
                    <a16:creationId xmlns:a16="http://schemas.microsoft.com/office/drawing/2014/main" id="{11C291B5-FB34-8F3B-7118-6F52F5EB8098}"/>
                  </a:ext>
                </a:extLst>
              </p:cNvPr>
              <p:cNvSpPr/>
              <p:nvPr/>
            </p:nvSpPr>
            <p:spPr>
              <a:xfrm>
                <a:off x="13290145" y="7871506"/>
                <a:ext cx="75581" cy="226744"/>
              </a:xfrm>
              <a:custGeom>
                <a:avLst/>
                <a:gdLst>
                  <a:gd name="connsiteX0" fmla="*/ 28316 w 34116"/>
                  <a:gd name="connsiteY0" fmla="*/ 26269 h 102348"/>
                  <a:gd name="connsiteX1" fmla="*/ 27974 w 34116"/>
                  <a:gd name="connsiteY1" fmla="*/ 96207 h 102348"/>
                  <a:gd name="connsiteX2" fmla="*/ 25587 w 34116"/>
                  <a:gd name="connsiteY2" fmla="*/ 95525 h 102348"/>
                  <a:gd name="connsiteX3" fmla="*/ 25928 w 34116"/>
                  <a:gd name="connsiteY3" fmla="*/ 25587 h 102348"/>
                  <a:gd name="connsiteX4" fmla="*/ 28316 w 34116"/>
                  <a:gd name="connsiteY4" fmla="*/ 26269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316" y="26269"/>
                    </a:moveTo>
                    <a:lnTo>
                      <a:pt x="27974" y="96207"/>
                    </a:lnTo>
                    <a:cubicBezTo>
                      <a:pt x="27293" y="96207"/>
                      <a:pt x="26269" y="95866"/>
                      <a:pt x="25587" y="95525"/>
                    </a:cubicBezTo>
                    <a:lnTo>
                      <a:pt x="25928" y="25587"/>
                    </a:lnTo>
                    <a:cubicBezTo>
                      <a:pt x="26951" y="25928"/>
                      <a:pt x="27634" y="26269"/>
                      <a:pt x="28316" y="2626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05" name="Freeform: Shape 352">
                <a:extLst>
                  <a:ext uri="{FF2B5EF4-FFF2-40B4-BE49-F238E27FC236}">
                    <a16:creationId xmlns:a16="http://schemas.microsoft.com/office/drawing/2014/main" id="{8328F893-E8C2-55EA-BF22-07DC16D7FDCA}"/>
                  </a:ext>
                </a:extLst>
              </p:cNvPr>
              <p:cNvSpPr/>
              <p:nvPr/>
            </p:nvSpPr>
            <p:spPr>
              <a:xfrm>
                <a:off x="13284095" y="7869994"/>
                <a:ext cx="75581" cy="226744"/>
              </a:xfrm>
              <a:custGeom>
                <a:avLst/>
                <a:gdLst>
                  <a:gd name="connsiteX0" fmla="*/ 28657 w 34116"/>
                  <a:gd name="connsiteY0" fmla="*/ 26611 h 102348"/>
                  <a:gd name="connsiteX1" fmla="*/ 28317 w 34116"/>
                  <a:gd name="connsiteY1" fmla="*/ 96549 h 102348"/>
                  <a:gd name="connsiteX2" fmla="*/ 25587 w 34116"/>
                  <a:gd name="connsiteY2" fmla="*/ 95526 h 102348"/>
                  <a:gd name="connsiteX3" fmla="*/ 25929 w 34116"/>
                  <a:gd name="connsiteY3" fmla="*/ 25587 h 102348"/>
                  <a:gd name="connsiteX4" fmla="*/ 28657 w 34116"/>
                  <a:gd name="connsiteY4" fmla="*/ 26611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7" y="26611"/>
                    </a:moveTo>
                    <a:lnTo>
                      <a:pt x="28317" y="96549"/>
                    </a:lnTo>
                    <a:cubicBezTo>
                      <a:pt x="27294" y="96208"/>
                      <a:pt x="26611" y="95866"/>
                      <a:pt x="25587" y="95526"/>
                    </a:cubicBezTo>
                    <a:lnTo>
                      <a:pt x="25929" y="25587"/>
                    </a:lnTo>
                    <a:cubicBezTo>
                      <a:pt x="26952" y="25929"/>
                      <a:pt x="27976" y="26270"/>
                      <a:pt x="28657" y="266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06" name="Freeform: Shape 353">
                <a:extLst>
                  <a:ext uri="{FF2B5EF4-FFF2-40B4-BE49-F238E27FC236}">
                    <a16:creationId xmlns:a16="http://schemas.microsoft.com/office/drawing/2014/main" id="{29C43C69-8DE1-82CC-5C16-FAA7E92DFD2F}"/>
                  </a:ext>
                </a:extLst>
              </p:cNvPr>
              <p:cNvSpPr/>
              <p:nvPr/>
            </p:nvSpPr>
            <p:spPr>
              <a:xfrm>
                <a:off x="13277295" y="7866217"/>
                <a:ext cx="75581" cy="226744"/>
              </a:xfrm>
              <a:custGeom>
                <a:avLst/>
                <a:gdLst>
                  <a:gd name="connsiteX0" fmla="*/ 28999 w 34116"/>
                  <a:gd name="connsiteY0" fmla="*/ 27293 h 102348"/>
                  <a:gd name="connsiteX1" fmla="*/ 28657 w 34116"/>
                  <a:gd name="connsiteY1" fmla="*/ 97231 h 102348"/>
                  <a:gd name="connsiteX2" fmla="*/ 25587 w 34116"/>
                  <a:gd name="connsiteY2" fmla="*/ 95525 h 102348"/>
                  <a:gd name="connsiteX3" fmla="*/ 25929 w 34116"/>
                  <a:gd name="connsiteY3" fmla="*/ 25587 h 102348"/>
                  <a:gd name="connsiteX4" fmla="*/ 28999 w 34116"/>
                  <a:gd name="connsiteY4" fmla="*/ 27293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999" y="27293"/>
                    </a:moveTo>
                    <a:lnTo>
                      <a:pt x="28657" y="97231"/>
                    </a:lnTo>
                    <a:cubicBezTo>
                      <a:pt x="27634" y="96890"/>
                      <a:pt x="26269" y="96208"/>
                      <a:pt x="25587" y="95525"/>
                    </a:cubicBezTo>
                    <a:lnTo>
                      <a:pt x="25929" y="25587"/>
                    </a:lnTo>
                    <a:cubicBezTo>
                      <a:pt x="26952" y="26269"/>
                      <a:pt x="27976" y="26952"/>
                      <a:pt x="28999" y="27293"/>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07" name="Freeform: Shape 354">
                <a:extLst>
                  <a:ext uri="{FF2B5EF4-FFF2-40B4-BE49-F238E27FC236}">
                    <a16:creationId xmlns:a16="http://schemas.microsoft.com/office/drawing/2014/main" id="{CDB584DC-A606-7B33-28D9-AD0C1AA7AB64}"/>
                  </a:ext>
                </a:extLst>
              </p:cNvPr>
              <p:cNvSpPr/>
              <p:nvPr/>
            </p:nvSpPr>
            <p:spPr>
              <a:xfrm>
                <a:off x="12404332" y="7866217"/>
                <a:ext cx="75581" cy="226744"/>
              </a:xfrm>
              <a:custGeom>
                <a:avLst/>
                <a:gdLst>
                  <a:gd name="connsiteX0" fmla="*/ 30704 w 34116"/>
                  <a:gd name="connsiteY0" fmla="*/ 25587 h 102348"/>
                  <a:gd name="connsiteX1" fmla="*/ 30363 w 34116"/>
                  <a:gd name="connsiteY1" fmla="*/ 95525 h 102348"/>
                  <a:gd name="connsiteX2" fmla="*/ 25587 w 34116"/>
                  <a:gd name="connsiteY2" fmla="*/ 97572 h 102348"/>
                  <a:gd name="connsiteX3" fmla="*/ 25928 w 34116"/>
                  <a:gd name="connsiteY3" fmla="*/ 27634 h 102348"/>
                  <a:gd name="connsiteX4" fmla="*/ 30704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0704" y="25587"/>
                    </a:moveTo>
                    <a:lnTo>
                      <a:pt x="30363" y="95525"/>
                    </a:lnTo>
                    <a:cubicBezTo>
                      <a:pt x="28998" y="96548"/>
                      <a:pt x="27293" y="97231"/>
                      <a:pt x="25587" y="97572"/>
                    </a:cubicBezTo>
                    <a:lnTo>
                      <a:pt x="25928" y="27634"/>
                    </a:lnTo>
                    <a:cubicBezTo>
                      <a:pt x="27634" y="27293"/>
                      <a:pt x="29339" y="26611"/>
                      <a:pt x="3070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08" name="Freeform: Shape 355">
                <a:extLst>
                  <a:ext uri="{FF2B5EF4-FFF2-40B4-BE49-F238E27FC236}">
                    <a16:creationId xmlns:a16="http://schemas.microsoft.com/office/drawing/2014/main" id="{9A25372D-6165-33D5-7488-2ECA71877E53}"/>
                  </a:ext>
                </a:extLst>
              </p:cNvPr>
              <p:cNvSpPr/>
              <p:nvPr/>
            </p:nvSpPr>
            <p:spPr>
              <a:xfrm>
                <a:off x="12395260" y="7871506"/>
                <a:ext cx="75581" cy="226744"/>
              </a:xfrm>
              <a:custGeom>
                <a:avLst/>
                <a:gdLst>
                  <a:gd name="connsiteX0" fmla="*/ 30022 w 34116"/>
                  <a:gd name="connsiteY0" fmla="*/ 25587 h 102348"/>
                  <a:gd name="connsiteX1" fmla="*/ 29682 w 34116"/>
                  <a:gd name="connsiteY1" fmla="*/ 95525 h 102348"/>
                  <a:gd name="connsiteX2" fmla="*/ 25587 w 34116"/>
                  <a:gd name="connsiteY2" fmla="*/ 96548 h 102348"/>
                  <a:gd name="connsiteX3" fmla="*/ 25929 w 34116"/>
                  <a:gd name="connsiteY3" fmla="*/ 26611 h 102348"/>
                  <a:gd name="connsiteX4" fmla="*/ 30022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0022" y="25587"/>
                    </a:moveTo>
                    <a:lnTo>
                      <a:pt x="29682" y="95525"/>
                    </a:lnTo>
                    <a:cubicBezTo>
                      <a:pt x="28317" y="95866"/>
                      <a:pt x="26952" y="96207"/>
                      <a:pt x="25587" y="96548"/>
                    </a:cubicBezTo>
                    <a:lnTo>
                      <a:pt x="25929" y="26611"/>
                    </a:lnTo>
                    <a:cubicBezTo>
                      <a:pt x="27294" y="26269"/>
                      <a:pt x="28659" y="25928"/>
                      <a:pt x="3002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09" name="Freeform: Shape 356">
                <a:extLst>
                  <a:ext uri="{FF2B5EF4-FFF2-40B4-BE49-F238E27FC236}">
                    <a16:creationId xmlns:a16="http://schemas.microsoft.com/office/drawing/2014/main" id="{7741CA99-3F53-CF3D-01AE-29CC5AE1211A}"/>
                  </a:ext>
                </a:extLst>
              </p:cNvPr>
              <p:cNvSpPr/>
              <p:nvPr/>
            </p:nvSpPr>
            <p:spPr>
              <a:xfrm>
                <a:off x="12389217" y="7873775"/>
                <a:ext cx="75581" cy="226744"/>
              </a:xfrm>
              <a:custGeom>
                <a:avLst/>
                <a:gdLst>
                  <a:gd name="connsiteX0" fmla="*/ 28657 w 34116"/>
                  <a:gd name="connsiteY0" fmla="*/ 25587 h 102348"/>
                  <a:gd name="connsiteX1" fmla="*/ 28316 w 34116"/>
                  <a:gd name="connsiteY1" fmla="*/ 95525 h 102348"/>
                  <a:gd name="connsiteX2" fmla="*/ 25587 w 34116"/>
                  <a:gd name="connsiteY2" fmla="*/ 95866 h 102348"/>
                  <a:gd name="connsiteX3" fmla="*/ 25929 w 34116"/>
                  <a:gd name="connsiteY3" fmla="*/ 25928 h 102348"/>
                  <a:gd name="connsiteX4" fmla="*/ 28657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7" y="25587"/>
                    </a:moveTo>
                    <a:lnTo>
                      <a:pt x="28316" y="95525"/>
                    </a:lnTo>
                    <a:cubicBezTo>
                      <a:pt x="27293" y="95525"/>
                      <a:pt x="26269" y="95866"/>
                      <a:pt x="25587" y="95866"/>
                    </a:cubicBezTo>
                    <a:lnTo>
                      <a:pt x="25929" y="25928"/>
                    </a:lnTo>
                    <a:cubicBezTo>
                      <a:pt x="26611" y="25928"/>
                      <a:pt x="27634" y="25587"/>
                      <a:pt x="2865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10" name="Freeform: Shape 357">
                <a:extLst>
                  <a:ext uri="{FF2B5EF4-FFF2-40B4-BE49-F238E27FC236}">
                    <a16:creationId xmlns:a16="http://schemas.microsoft.com/office/drawing/2014/main" id="{3368285B-F7EB-7B33-7DEE-F9DC9FA5400D}"/>
                  </a:ext>
                </a:extLst>
              </p:cNvPr>
              <p:cNvSpPr/>
              <p:nvPr/>
            </p:nvSpPr>
            <p:spPr>
              <a:xfrm>
                <a:off x="12383171" y="7874528"/>
                <a:ext cx="75581" cy="226744"/>
              </a:xfrm>
              <a:custGeom>
                <a:avLst/>
                <a:gdLst>
                  <a:gd name="connsiteX0" fmla="*/ 28316 w 34116"/>
                  <a:gd name="connsiteY0" fmla="*/ 25587 h 102348"/>
                  <a:gd name="connsiteX1" fmla="*/ 27974 w 34116"/>
                  <a:gd name="connsiteY1" fmla="*/ 95526 h 102348"/>
                  <a:gd name="connsiteX2" fmla="*/ 25587 w 34116"/>
                  <a:gd name="connsiteY2" fmla="*/ 95526 h 102348"/>
                  <a:gd name="connsiteX3" fmla="*/ 25928 w 34116"/>
                  <a:gd name="connsiteY3" fmla="*/ 25587 h 102348"/>
                  <a:gd name="connsiteX4" fmla="*/ 28316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316" y="25587"/>
                    </a:moveTo>
                    <a:lnTo>
                      <a:pt x="27974" y="95526"/>
                    </a:lnTo>
                    <a:cubicBezTo>
                      <a:pt x="27293" y="95526"/>
                      <a:pt x="26269" y="95526"/>
                      <a:pt x="25587" y="95526"/>
                    </a:cubicBezTo>
                    <a:lnTo>
                      <a:pt x="25928" y="25587"/>
                    </a:lnTo>
                    <a:cubicBezTo>
                      <a:pt x="26951" y="25587"/>
                      <a:pt x="27634" y="25587"/>
                      <a:pt x="2831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11" name="Freeform: Shape 358">
                <a:extLst>
                  <a:ext uri="{FF2B5EF4-FFF2-40B4-BE49-F238E27FC236}">
                    <a16:creationId xmlns:a16="http://schemas.microsoft.com/office/drawing/2014/main" id="{65256E58-B4C9-CDD5-9E71-9DC05BCCE7E4}"/>
                  </a:ext>
                </a:extLst>
              </p:cNvPr>
              <p:cNvSpPr/>
              <p:nvPr/>
            </p:nvSpPr>
            <p:spPr>
              <a:xfrm>
                <a:off x="12377878" y="7874528"/>
                <a:ext cx="75581" cy="226744"/>
              </a:xfrm>
              <a:custGeom>
                <a:avLst/>
                <a:gdLst>
                  <a:gd name="connsiteX0" fmla="*/ 28316 w 34116"/>
                  <a:gd name="connsiteY0" fmla="*/ 25587 h 102348"/>
                  <a:gd name="connsiteX1" fmla="*/ 27976 w 34116"/>
                  <a:gd name="connsiteY1" fmla="*/ 95526 h 102348"/>
                  <a:gd name="connsiteX2" fmla="*/ 25587 w 34116"/>
                  <a:gd name="connsiteY2" fmla="*/ 95526 h 102348"/>
                  <a:gd name="connsiteX3" fmla="*/ 25929 w 34116"/>
                  <a:gd name="connsiteY3" fmla="*/ 25587 h 102348"/>
                  <a:gd name="connsiteX4" fmla="*/ 28316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316" y="25587"/>
                    </a:moveTo>
                    <a:lnTo>
                      <a:pt x="27976" y="95526"/>
                    </a:lnTo>
                    <a:cubicBezTo>
                      <a:pt x="27293" y="95526"/>
                      <a:pt x="26611" y="95526"/>
                      <a:pt x="25587" y="95526"/>
                    </a:cubicBezTo>
                    <a:lnTo>
                      <a:pt x="25929" y="25587"/>
                    </a:lnTo>
                    <a:cubicBezTo>
                      <a:pt x="26952" y="25929"/>
                      <a:pt x="27634" y="25929"/>
                      <a:pt x="2831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12" name="Freeform: Shape 359">
                <a:extLst>
                  <a:ext uri="{FF2B5EF4-FFF2-40B4-BE49-F238E27FC236}">
                    <a16:creationId xmlns:a16="http://schemas.microsoft.com/office/drawing/2014/main" id="{3900E16C-77FC-BBB1-C8FB-4A4BA729620E}"/>
                  </a:ext>
                </a:extLst>
              </p:cNvPr>
              <p:cNvSpPr/>
              <p:nvPr/>
            </p:nvSpPr>
            <p:spPr>
              <a:xfrm>
                <a:off x="12374099" y="7874528"/>
                <a:ext cx="75581" cy="226744"/>
              </a:xfrm>
              <a:custGeom>
                <a:avLst/>
                <a:gdLst>
                  <a:gd name="connsiteX0" fmla="*/ 27976 w 34116"/>
                  <a:gd name="connsiteY0" fmla="*/ 25587 h 102348"/>
                  <a:gd name="connsiteX1" fmla="*/ 27635 w 34116"/>
                  <a:gd name="connsiteY1" fmla="*/ 95526 h 102348"/>
                  <a:gd name="connsiteX2" fmla="*/ 25587 w 34116"/>
                  <a:gd name="connsiteY2" fmla="*/ 95526 h 102348"/>
                  <a:gd name="connsiteX3" fmla="*/ 25929 w 34116"/>
                  <a:gd name="connsiteY3" fmla="*/ 25587 h 102348"/>
                  <a:gd name="connsiteX4" fmla="*/ 27976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6" y="25587"/>
                    </a:moveTo>
                    <a:lnTo>
                      <a:pt x="27635" y="95526"/>
                    </a:lnTo>
                    <a:cubicBezTo>
                      <a:pt x="26952" y="95526"/>
                      <a:pt x="26270" y="95526"/>
                      <a:pt x="25587" y="95526"/>
                    </a:cubicBezTo>
                    <a:lnTo>
                      <a:pt x="25929" y="25587"/>
                    </a:lnTo>
                    <a:cubicBezTo>
                      <a:pt x="26270" y="25587"/>
                      <a:pt x="27294" y="25587"/>
                      <a:pt x="2797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13" name="Freeform: Shape 360">
                <a:extLst>
                  <a:ext uri="{FF2B5EF4-FFF2-40B4-BE49-F238E27FC236}">
                    <a16:creationId xmlns:a16="http://schemas.microsoft.com/office/drawing/2014/main" id="{30BB83AB-ACE5-6D95-8380-F592A849474A}"/>
                  </a:ext>
                </a:extLst>
              </p:cNvPr>
              <p:cNvSpPr/>
              <p:nvPr/>
            </p:nvSpPr>
            <p:spPr>
              <a:xfrm>
                <a:off x="12368811" y="7873775"/>
                <a:ext cx="75581" cy="226744"/>
              </a:xfrm>
              <a:custGeom>
                <a:avLst/>
                <a:gdLst>
                  <a:gd name="connsiteX0" fmla="*/ 27974 w 34116"/>
                  <a:gd name="connsiteY0" fmla="*/ 25928 h 102348"/>
                  <a:gd name="connsiteX1" fmla="*/ 27634 w 34116"/>
                  <a:gd name="connsiteY1" fmla="*/ 95866 h 102348"/>
                  <a:gd name="connsiteX2" fmla="*/ 25587 w 34116"/>
                  <a:gd name="connsiteY2" fmla="*/ 95525 h 102348"/>
                  <a:gd name="connsiteX3" fmla="*/ 25928 w 34116"/>
                  <a:gd name="connsiteY3" fmla="*/ 25587 h 102348"/>
                  <a:gd name="connsiteX4" fmla="*/ 27974 w 34116"/>
                  <a:gd name="connsiteY4" fmla="*/ 25928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4" y="25928"/>
                    </a:moveTo>
                    <a:lnTo>
                      <a:pt x="27634" y="95866"/>
                    </a:lnTo>
                    <a:cubicBezTo>
                      <a:pt x="26951" y="95866"/>
                      <a:pt x="26269" y="95866"/>
                      <a:pt x="25587" y="95525"/>
                    </a:cubicBezTo>
                    <a:lnTo>
                      <a:pt x="25928" y="25587"/>
                    </a:lnTo>
                    <a:cubicBezTo>
                      <a:pt x="26611" y="25928"/>
                      <a:pt x="27293" y="25928"/>
                      <a:pt x="27974" y="2592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14" name="Freeform: Shape 361">
                <a:extLst>
                  <a:ext uri="{FF2B5EF4-FFF2-40B4-BE49-F238E27FC236}">
                    <a16:creationId xmlns:a16="http://schemas.microsoft.com/office/drawing/2014/main" id="{F0645C2D-8E79-D3F6-3693-E5F3C8A4E7A0}"/>
                  </a:ext>
                </a:extLst>
              </p:cNvPr>
              <p:cNvSpPr/>
              <p:nvPr/>
            </p:nvSpPr>
            <p:spPr>
              <a:xfrm>
                <a:off x="12364276" y="7873017"/>
                <a:ext cx="75581" cy="226744"/>
              </a:xfrm>
              <a:custGeom>
                <a:avLst/>
                <a:gdLst>
                  <a:gd name="connsiteX0" fmla="*/ 27974 w 34116"/>
                  <a:gd name="connsiteY0" fmla="*/ 25929 h 102348"/>
                  <a:gd name="connsiteX1" fmla="*/ 27634 w 34116"/>
                  <a:gd name="connsiteY1" fmla="*/ 95866 h 102348"/>
                  <a:gd name="connsiteX2" fmla="*/ 25587 w 34116"/>
                  <a:gd name="connsiteY2" fmla="*/ 95525 h 102348"/>
                  <a:gd name="connsiteX3" fmla="*/ 25928 w 34116"/>
                  <a:gd name="connsiteY3" fmla="*/ 25587 h 102348"/>
                  <a:gd name="connsiteX4" fmla="*/ 27974 w 34116"/>
                  <a:gd name="connsiteY4" fmla="*/ 25929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4" y="25929"/>
                    </a:moveTo>
                    <a:lnTo>
                      <a:pt x="27634" y="95866"/>
                    </a:lnTo>
                    <a:cubicBezTo>
                      <a:pt x="26951" y="95866"/>
                      <a:pt x="26269" y="95525"/>
                      <a:pt x="25587" y="95525"/>
                    </a:cubicBezTo>
                    <a:lnTo>
                      <a:pt x="25928" y="25587"/>
                    </a:lnTo>
                    <a:cubicBezTo>
                      <a:pt x="26611" y="25929"/>
                      <a:pt x="27293" y="25929"/>
                      <a:pt x="27974"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15" name="Freeform: Shape 362">
                <a:extLst>
                  <a:ext uri="{FF2B5EF4-FFF2-40B4-BE49-F238E27FC236}">
                    <a16:creationId xmlns:a16="http://schemas.microsoft.com/office/drawing/2014/main" id="{6D383C59-A553-42FD-F38F-1F81B276D8C4}"/>
                  </a:ext>
                </a:extLst>
              </p:cNvPr>
              <p:cNvSpPr/>
              <p:nvPr/>
            </p:nvSpPr>
            <p:spPr>
              <a:xfrm>
                <a:off x="12358982" y="7871506"/>
                <a:ext cx="75581" cy="226744"/>
              </a:xfrm>
              <a:custGeom>
                <a:avLst/>
                <a:gdLst>
                  <a:gd name="connsiteX0" fmla="*/ 28316 w 34116"/>
                  <a:gd name="connsiteY0" fmla="*/ 26269 h 102348"/>
                  <a:gd name="connsiteX1" fmla="*/ 27976 w 34116"/>
                  <a:gd name="connsiteY1" fmla="*/ 96207 h 102348"/>
                  <a:gd name="connsiteX2" fmla="*/ 25587 w 34116"/>
                  <a:gd name="connsiteY2" fmla="*/ 95525 h 102348"/>
                  <a:gd name="connsiteX3" fmla="*/ 25929 w 34116"/>
                  <a:gd name="connsiteY3" fmla="*/ 25587 h 102348"/>
                  <a:gd name="connsiteX4" fmla="*/ 28316 w 34116"/>
                  <a:gd name="connsiteY4" fmla="*/ 26269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316" y="26269"/>
                    </a:moveTo>
                    <a:lnTo>
                      <a:pt x="27976" y="96207"/>
                    </a:lnTo>
                    <a:cubicBezTo>
                      <a:pt x="27293" y="96207"/>
                      <a:pt x="26611" y="95866"/>
                      <a:pt x="25587" y="95525"/>
                    </a:cubicBezTo>
                    <a:lnTo>
                      <a:pt x="25929" y="25587"/>
                    </a:lnTo>
                    <a:cubicBezTo>
                      <a:pt x="26611" y="25928"/>
                      <a:pt x="27634" y="26269"/>
                      <a:pt x="28316" y="2626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16" name="Freeform: Shape 363">
                <a:extLst>
                  <a:ext uri="{FF2B5EF4-FFF2-40B4-BE49-F238E27FC236}">
                    <a16:creationId xmlns:a16="http://schemas.microsoft.com/office/drawing/2014/main" id="{1E81BB57-9177-AF69-ACB8-90D74F1B0307}"/>
                  </a:ext>
                </a:extLst>
              </p:cNvPr>
              <p:cNvSpPr/>
              <p:nvPr/>
            </p:nvSpPr>
            <p:spPr>
              <a:xfrm>
                <a:off x="12352935" y="7869994"/>
                <a:ext cx="75581" cy="226744"/>
              </a:xfrm>
              <a:custGeom>
                <a:avLst/>
                <a:gdLst>
                  <a:gd name="connsiteX0" fmla="*/ 28659 w 34116"/>
                  <a:gd name="connsiteY0" fmla="*/ 26611 h 102348"/>
                  <a:gd name="connsiteX1" fmla="*/ 28317 w 34116"/>
                  <a:gd name="connsiteY1" fmla="*/ 96549 h 102348"/>
                  <a:gd name="connsiteX2" fmla="*/ 25587 w 34116"/>
                  <a:gd name="connsiteY2" fmla="*/ 95526 h 102348"/>
                  <a:gd name="connsiteX3" fmla="*/ 25929 w 34116"/>
                  <a:gd name="connsiteY3" fmla="*/ 25587 h 102348"/>
                  <a:gd name="connsiteX4" fmla="*/ 28659 w 34116"/>
                  <a:gd name="connsiteY4" fmla="*/ 26611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9" y="26611"/>
                    </a:moveTo>
                    <a:lnTo>
                      <a:pt x="28317" y="96549"/>
                    </a:lnTo>
                    <a:cubicBezTo>
                      <a:pt x="27294" y="96208"/>
                      <a:pt x="26611" y="95866"/>
                      <a:pt x="25587" y="95526"/>
                    </a:cubicBezTo>
                    <a:lnTo>
                      <a:pt x="25929" y="25587"/>
                    </a:lnTo>
                    <a:cubicBezTo>
                      <a:pt x="26952" y="25929"/>
                      <a:pt x="27976" y="26270"/>
                      <a:pt x="28659" y="266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17" name="Freeform: Shape 364">
                <a:extLst>
                  <a:ext uri="{FF2B5EF4-FFF2-40B4-BE49-F238E27FC236}">
                    <a16:creationId xmlns:a16="http://schemas.microsoft.com/office/drawing/2014/main" id="{78EE6A25-F3A8-CB34-F71F-EFFA458599E7}"/>
                  </a:ext>
                </a:extLst>
              </p:cNvPr>
              <p:cNvSpPr/>
              <p:nvPr/>
            </p:nvSpPr>
            <p:spPr>
              <a:xfrm>
                <a:off x="12346891" y="7866971"/>
                <a:ext cx="75581" cy="226744"/>
              </a:xfrm>
              <a:custGeom>
                <a:avLst/>
                <a:gdLst>
                  <a:gd name="connsiteX0" fmla="*/ 28999 w 34116"/>
                  <a:gd name="connsiteY0" fmla="*/ 26951 h 102348"/>
                  <a:gd name="connsiteX1" fmla="*/ 28657 w 34116"/>
                  <a:gd name="connsiteY1" fmla="*/ 96890 h 102348"/>
                  <a:gd name="connsiteX2" fmla="*/ 25587 w 34116"/>
                  <a:gd name="connsiteY2" fmla="*/ 95525 h 102348"/>
                  <a:gd name="connsiteX3" fmla="*/ 25929 w 34116"/>
                  <a:gd name="connsiteY3" fmla="*/ 25587 h 102348"/>
                  <a:gd name="connsiteX4" fmla="*/ 28999 w 34116"/>
                  <a:gd name="connsiteY4" fmla="*/ 26951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999" y="26951"/>
                    </a:moveTo>
                    <a:lnTo>
                      <a:pt x="28657" y="96890"/>
                    </a:lnTo>
                    <a:cubicBezTo>
                      <a:pt x="27634" y="96548"/>
                      <a:pt x="26611" y="95866"/>
                      <a:pt x="25587" y="95525"/>
                    </a:cubicBezTo>
                    <a:lnTo>
                      <a:pt x="25929" y="25587"/>
                    </a:lnTo>
                    <a:cubicBezTo>
                      <a:pt x="26611" y="25928"/>
                      <a:pt x="27634" y="26611"/>
                      <a:pt x="28999" y="2695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18" name="Freeform: Shape 365">
                <a:extLst>
                  <a:ext uri="{FF2B5EF4-FFF2-40B4-BE49-F238E27FC236}">
                    <a16:creationId xmlns:a16="http://schemas.microsoft.com/office/drawing/2014/main" id="{28FE06B5-1929-EF8C-735C-DDE3B4E3995C}"/>
                  </a:ext>
                </a:extLst>
              </p:cNvPr>
              <p:cNvSpPr/>
              <p:nvPr/>
            </p:nvSpPr>
            <p:spPr>
              <a:xfrm>
                <a:off x="12666599" y="7810286"/>
                <a:ext cx="75581" cy="377906"/>
              </a:xfrm>
              <a:custGeom>
                <a:avLst/>
                <a:gdLst>
                  <a:gd name="connsiteX0" fmla="*/ 26269 w 34116"/>
                  <a:gd name="connsiteY0" fmla="*/ 78125 h 170580"/>
                  <a:gd name="connsiteX1" fmla="*/ 25928 w 34116"/>
                  <a:gd name="connsiteY1" fmla="*/ 148064 h 170580"/>
                  <a:gd name="connsiteX2" fmla="*/ 25587 w 34116"/>
                  <a:gd name="connsiteY2" fmla="*/ 95525 h 170580"/>
                  <a:gd name="connsiteX3" fmla="*/ 25928 w 34116"/>
                  <a:gd name="connsiteY3" fmla="*/ 25587 h 170580"/>
                </a:gdLst>
                <a:ahLst/>
                <a:cxnLst>
                  <a:cxn ang="0">
                    <a:pos x="connsiteX0" y="connsiteY0"/>
                  </a:cxn>
                  <a:cxn ang="0">
                    <a:pos x="connsiteX1" y="connsiteY1"/>
                  </a:cxn>
                  <a:cxn ang="0">
                    <a:pos x="connsiteX2" y="connsiteY2"/>
                  </a:cxn>
                  <a:cxn ang="0">
                    <a:pos x="connsiteX3" y="connsiteY3"/>
                  </a:cxn>
                </a:cxnLst>
                <a:rect l="l" t="t" r="r" b="b"/>
                <a:pathLst>
                  <a:path w="34116" h="170580">
                    <a:moveTo>
                      <a:pt x="26269" y="78125"/>
                    </a:moveTo>
                    <a:lnTo>
                      <a:pt x="25928" y="148064"/>
                    </a:lnTo>
                    <a:lnTo>
                      <a:pt x="25587" y="95525"/>
                    </a:lnTo>
                    <a:lnTo>
                      <a:pt x="25928"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19" name="Freeform: Shape 366">
                <a:extLst>
                  <a:ext uri="{FF2B5EF4-FFF2-40B4-BE49-F238E27FC236}">
                    <a16:creationId xmlns:a16="http://schemas.microsoft.com/office/drawing/2014/main" id="{BEBE943A-EEC5-EFA0-DCFB-C7CD3EE628BA}"/>
                  </a:ext>
                </a:extLst>
              </p:cNvPr>
              <p:cNvSpPr/>
              <p:nvPr/>
            </p:nvSpPr>
            <p:spPr>
              <a:xfrm>
                <a:off x="13026365" y="7926679"/>
                <a:ext cx="75581" cy="226744"/>
              </a:xfrm>
              <a:custGeom>
                <a:avLst/>
                <a:gdLst>
                  <a:gd name="connsiteX0" fmla="*/ 25587 w 34116"/>
                  <a:gd name="connsiteY0" fmla="*/ 25587 h 102348"/>
                  <a:gd name="connsiteX1" fmla="*/ 25587 w 34116"/>
                  <a:gd name="connsiteY1" fmla="*/ 95526 h 102348"/>
                  <a:gd name="connsiteX2" fmla="*/ 25587 w 34116"/>
                  <a:gd name="connsiteY2" fmla="*/ 95866 h 102348"/>
                  <a:gd name="connsiteX3" fmla="*/ 25587 w 34116"/>
                  <a:gd name="connsiteY3" fmla="*/ 25929 h 102348"/>
                  <a:gd name="connsiteX4" fmla="*/ 25587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5587" y="25587"/>
                    </a:moveTo>
                    <a:lnTo>
                      <a:pt x="25587" y="95526"/>
                    </a:lnTo>
                    <a:lnTo>
                      <a:pt x="25587" y="95866"/>
                    </a:lnTo>
                    <a:lnTo>
                      <a:pt x="25587" y="25929"/>
                    </a:lnTo>
                    <a:lnTo>
                      <a:pt x="25587"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20" name="Freeform: Shape 367">
                <a:extLst>
                  <a:ext uri="{FF2B5EF4-FFF2-40B4-BE49-F238E27FC236}">
                    <a16:creationId xmlns:a16="http://schemas.microsoft.com/office/drawing/2014/main" id="{17444E41-6268-B8E1-4739-0755C03F0746}"/>
                  </a:ext>
                </a:extLst>
              </p:cNvPr>
              <p:cNvSpPr/>
              <p:nvPr/>
            </p:nvSpPr>
            <p:spPr>
              <a:xfrm>
                <a:off x="13025609" y="7927437"/>
                <a:ext cx="75581" cy="226744"/>
              </a:xfrm>
              <a:custGeom>
                <a:avLst/>
                <a:gdLst>
                  <a:gd name="connsiteX0" fmla="*/ 25928 w 34116"/>
                  <a:gd name="connsiteY0" fmla="*/ 25587 h 102348"/>
                  <a:gd name="connsiteX1" fmla="*/ 25587 w 34116"/>
                  <a:gd name="connsiteY1" fmla="*/ 95525 h 102348"/>
                  <a:gd name="connsiteX2" fmla="*/ 25587 w 34116"/>
                  <a:gd name="connsiteY2" fmla="*/ 96890 h 102348"/>
                  <a:gd name="connsiteX3" fmla="*/ 25928 w 34116"/>
                  <a:gd name="connsiteY3" fmla="*/ 26952 h 102348"/>
                  <a:gd name="connsiteX4" fmla="*/ 25928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5928" y="25587"/>
                    </a:moveTo>
                    <a:lnTo>
                      <a:pt x="25587" y="95525"/>
                    </a:lnTo>
                    <a:cubicBezTo>
                      <a:pt x="25587" y="95866"/>
                      <a:pt x="25587" y="96548"/>
                      <a:pt x="25587" y="96890"/>
                    </a:cubicBezTo>
                    <a:lnTo>
                      <a:pt x="25928" y="26952"/>
                    </a:lnTo>
                    <a:cubicBezTo>
                      <a:pt x="25928" y="26611"/>
                      <a:pt x="25928" y="25929"/>
                      <a:pt x="25928"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21" name="Freeform: Shape 368">
                <a:extLst>
                  <a:ext uri="{FF2B5EF4-FFF2-40B4-BE49-F238E27FC236}">
                    <a16:creationId xmlns:a16="http://schemas.microsoft.com/office/drawing/2014/main" id="{7FF96901-4BDB-8F6B-73ED-9C91D42D87B8}"/>
                  </a:ext>
                </a:extLst>
              </p:cNvPr>
              <p:cNvSpPr/>
              <p:nvPr/>
            </p:nvSpPr>
            <p:spPr>
              <a:xfrm>
                <a:off x="13024853" y="7930460"/>
                <a:ext cx="75581" cy="226744"/>
              </a:xfrm>
              <a:custGeom>
                <a:avLst/>
                <a:gdLst>
                  <a:gd name="connsiteX0" fmla="*/ 26269 w 34116"/>
                  <a:gd name="connsiteY0" fmla="*/ 25587 h 102348"/>
                  <a:gd name="connsiteX1" fmla="*/ 25929 w 34116"/>
                  <a:gd name="connsiteY1" fmla="*/ 95525 h 102348"/>
                  <a:gd name="connsiteX2" fmla="*/ 25587 w 34116"/>
                  <a:gd name="connsiteY2" fmla="*/ 96890 h 102348"/>
                  <a:gd name="connsiteX3" fmla="*/ 25929 w 34116"/>
                  <a:gd name="connsiteY3" fmla="*/ 26951 h 102348"/>
                  <a:gd name="connsiteX4" fmla="*/ 26269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269" y="25587"/>
                    </a:moveTo>
                    <a:lnTo>
                      <a:pt x="25929" y="95525"/>
                    </a:lnTo>
                    <a:cubicBezTo>
                      <a:pt x="25929" y="95866"/>
                      <a:pt x="25587" y="96207"/>
                      <a:pt x="25587" y="96890"/>
                    </a:cubicBezTo>
                    <a:lnTo>
                      <a:pt x="25929" y="26951"/>
                    </a:lnTo>
                    <a:cubicBezTo>
                      <a:pt x="25929" y="26269"/>
                      <a:pt x="26269" y="25928"/>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22" name="Freeform: Shape 369">
                <a:extLst>
                  <a:ext uri="{FF2B5EF4-FFF2-40B4-BE49-F238E27FC236}">
                    <a16:creationId xmlns:a16="http://schemas.microsoft.com/office/drawing/2014/main" id="{29382D93-AA3F-9B3F-1C18-E6E826BAED1E}"/>
                  </a:ext>
                </a:extLst>
              </p:cNvPr>
              <p:cNvSpPr/>
              <p:nvPr/>
            </p:nvSpPr>
            <p:spPr>
              <a:xfrm>
                <a:off x="13023343" y="7933483"/>
                <a:ext cx="75581" cy="226744"/>
              </a:xfrm>
              <a:custGeom>
                <a:avLst/>
                <a:gdLst>
                  <a:gd name="connsiteX0" fmla="*/ 26611 w 34116"/>
                  <a:gd name="connsiteY0" fmla="*/ 25587 h 102348"/>
                  <a:gd name="connsiteX1" fmla="*/ 26269 w 34116"/>
                  <a:gd name="connsiteY1" fmla="*/ 95526 h 102348"/>
                  <a:gd name="connsiteX2" fmla="*/ 25587 w 34116"/>
                  <a:gd name="connsiteY2" fmla="*/ 96891 h 102348"/>
                  <a:gd name="connsiteX3" fmla="*/ 25928 w 34116"/>
                  <a:gd name="connsiteY3" fmla="*/ 26952 h 102348"/>
                  <a:gd name="connsiteX4" fmla="*/ 26611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611" y="25587"/>
                    </a:moveTo>
                    <a:lnTo>
                      <a:pt x="26269" y="95526"/>
                    </a:lnTo>
                    <a:cubicBezTo>
                      <a:pt x="26269" y="95866"/>
                      <a:pt x="25928" y="96208"/>
                      <a:pt x="25587" y="96891"/>
                    </a:cubicBezTo>
                    <a:lnTo>
                      <a:pt x="25928" y="26952"/>
                    </a:lnTo>
                    <a:cubicBezTo>
                      <a:pt x="26269" y="26270"/>
                      <a:pt x="26611" y="25929"/>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23" name="Freeform: Shape 370">
                <a:extLst>
                  <a:ext uri="{FF2B5EF4-FFF2-40B4-BE49-F238E27FC236}">
                    <a16:creationId xmlns:a16="http://schemas.microsoft.com/office/drawing/2014/main" id="{EDA7570B-CC2D-B649-790A-551CA7AD0076}"/>
                  </a:ext>
                </a:extLst>
              </p:cNvPr>
              <p:cNvSpPr/>
              <p:nvPr/>
            </p:nvSpPr>
            <p:spPr>
              <a:xfrm>
                <a:off x="13021074" y="7935748"/>
                <a:ext cx="75581" cy="226744"/>
              </a:xfrm>
              <a:custGeom>
                <a:avLst/>
                <a:gdLst>
                  <a:gd name="connsiteX0" fmla="*/ 26951 w 34116"/>
                  <a:gd name="connsiteY0" fmla="*/ 25587 h 102348"/>
                  <a:gd name="connsiteX1" fmla="*/ 26611 w 34116"/>
                  <a:gd name="connsiteY1" fmla="*/ 95526 h 102348"/>
                  <a:gd name="connsiteX2" fmla="*/ 25587 w 34116"/>
                  <a:gd name="connsiteY2" fmla="*/ 96891 h 102348"/>
                  <a:gd name="connsiteX3" fmla="*/ 25928 w 34116"/>
                  <a:gd name="connsiteY3" fmla="*/ 26952 h 102348"/>
                  <a:gd name="connsiteX4" fmla="*/ 26951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951" y="25587"/>
                    </a:moveTo>
                    <a:lnTo>
                      <a:pt x="26611" y="95526"/>
                    </a:lnTo>
                    <a:cubicBezTo>
                      <a:pt x="26269" y="95867"/>
                      <a:pt x="25928" y="96549"/>
                      <a:pt x="25587" y="96891"/>
                    </a:cubicBezTo>
                    <a:lnTo>
                      <a:pt x="25928" y="26952"/>
                    </a:lnTo>
                    <a:cubicBezTo>
                      <a:pt x="26611" y="26611"/>
                      <a:pt x="26951" y="26270"/>
                      <a:pt x="2695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24" name="Freeform: Shape 371">
                <a:extLst>
                  <a:ext uri="{FF2B5EF4-FFF2-40B4-BE49-F238E27FC236}">
                    <a16:creationId xmlns:a16="http://schemas.microsoft.com/office/drawing/2014/main" id="{5656093E-4E82-9790-39AC-42212806ED21}"/>
                  </a:ext>
                </a:extLst>
              </p:cNvPr>
              <p:cNvSpPr/>
              <p:nvPr/>
            </p:nvSpPr>
            <p:spPr>
              <a:xfrm>
                <a:off x="13018805" y="7938773"/>
                <a:ext cx="75581" cy="226744"/>
              </a:xfrm>
              <a:custGeom>
                <a:avLst/>
                <a:gdLst>
                  <a:gd name="connsiteX0" fmla="*/ 27294 w 34116"/>
                  <a:gd name="connsiteY0" fmla="*/ 25587 h 102348"/>
                  <a:gd name="connsiteX1" fmla="*/ 26952 w 34116"/>
                  <a:gd name="connsiteY1" fmla="*/ 95526 h 102348"/>
                  <a:gd name="connsiteX2" fmla="*/ 25587 w 34116"/>
                  <a:gd name="connsiteY2" fmla="*/ 96890 h 102348"/>
                  <a:gd name="connsiteX3" fmla="*/ 25929 w 34116"/>
                  <a:gd name="connsiteY3" fmla="*/ 26952 h 102348"/>
                  <a:gd name="connsiteX4" fmla="*/ 27294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294" y="25587"/>
                    </a:moveTo>
                    <a:lnTo>
                      <a:pt x="26952" y="95526"/>
                    </a:lnTo>
                    <a:cubicBezTo>
                      <a:pt x="26612" y="95866"/>
                      <a:pt x="26270" y="96549"/>
                      <a:pt x="25587" y="96890"/>
                    </a:cubicBezTo>
                    <a:lnTo>
                      <a:pt x="25929" y="26952"/>
                    </a:lnTo>
                    <a:cubicBezTo>
                      <a:pt x="26270" y="26611"/>
                      <a:pt x="26952" y="26270"/>
                      <a:pt x="2729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25" name="Freeform: Shape 372">
                <a:extLst>
                  <a:ext uri="{FF2B5EF4-FFF2-40B4-BE49-F238E27FC236}">
                    <a16:creationId xmlns:a16="http://schemas.microsoft.com/office/drawing/2014/main" id="{018A9FE9-C5FA-1CA9-6CB1-5B3F97277E5E}"/>
                  </a:ext>
                </a:extLst>
              </p:cNvPr>
              <p:cNvSpPr/>
              <p:nvPr/>
            </p:nvSpPr>
            <p:spPr>
              <a:xfrm>
                <a:off x="13012760" y="7941798"/>
                <a:ext cx="75581" cy="226744"/>
              </a:xfrm>
              <a:custGeom>
                <a:avLst/>
                <a:gdLst>
                  <a:gd name="connsiteX0" fmla="*/ 28657 w 34116"/>
                  <a:gd name="connsiteY0" fmla="*/ 25587 h 102348"/>
                  <a:gd name="connsiteX1" fmla="*/ 28316 w 34116"/>
                  <a:gd name="connsiteY1" fmla="*/ 95525 h 102348"/>
                  <a:gd name="connsiteX2" fmla="*/ 25587 w 34116"/>
                  <a:gd name="connsiteY2" fmla="*/ 97572 h 102348"/>
                  <a:gd name="connsiteX3" fmla="*/ 25929 w 34116"/>
                  <a:gd name="connsiteY3" fmla="*/ 27634 h 102348"/>
                  <a:gd name="connsiteX4" fmla="*/ 28657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7" y="25587"/>
                    </a:moveTo>
                    <a:lnTo>
                      <a:pt x="28316" y="95525"/>
                    </a:lnTo>
                    <a:cubicBezTo>
                      <a:pt x="27634" y="96208"/>
                      <a:pt x="26611" y="96890"/>
                      <a:pt x="25587" y="97572"/>
                    </a:cubicBezTo>
                    <a:lnTo>
                      <a:pt x="25929" y="27634"/>
                    </a:lnTo>
                    <a:cubicBezTo>
                      <a:pt x="26952" y="26952"/>
                      <a:pt x="27634" y="26269"/>
                      <a:pt x="2865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26" name="Freeform: Shape 373">
                <a:extLst>
                  <a:ext uri="{FF2B5EF4-FFF2-40B4-BE49-F238E27FC236}">
                    <a16:creationId xmlns:a16="http://schemas.microsoft.com/office/drawing/2014/main" id="{6EEF4032-2C40-9368-DE21-988CB09C66F1}"/>
                  </a:ext>
                </a:extLst>
              </p:cNvPr>
              <p:cNvSpPr/>
              <p:nvPr/>
            </p:nvSpPr>
            <p:spPr>
              <a:xfrm>
                <a:off x="13001424" y="7946331"/>
                <a:ext cx="75581" cy="226744"/>
              </a:xfrm>
              <a:custGeom>
                <a:avLst/>
                <a:gdLst>
                  <a:gd name="connsiteX0" fmla="*/ 31046 w 34116"/>
                  <a:gd name="connsiteY0" fmla="*/ 25587 h 102348"/>
                  <a:gd name="connsiteX1" fmla="*/ 30704 w 34116"/>
                  <a:gd name="connsiteY1" fmla="*/ 95525 h 102348"/>
                  <a:gd name="connsiteX2" fmla="*/ 25587 w 34116"/>
                  <a:gd name="connsiteY2" fmla="*/ 97913 h 102348"/>
                  <a:gd name="connsiteX3" fmla="*/ 25929 w 34116"/>
                  <a:gd name="connsiteY3" fmla="*/ 27976 h 102348"/>
                  <a:gd name="connsiteX4" fmla="*/ 31046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1046" y="25587"/>
                    </a:moveTo>
                    <a:lnTo>
                      <a:pt x="30704" y="95525"/>
                    </a:lnTo>
                    <a:cubicBezTo>
                      <a:pt x="29339" y="96548"/>
                      <a:pt x="27634" y="97231"/>
                      <a:pt x="25587" y="97913"/>
                    </a:cubicBezTo>
                    <a:lnTo>
                      <a:pt x="25929" y="27976"/>
                    </a:lnTo>
                    <a:cubicBezTo>
                      <a:pt x="27634" y="27293"/>
                      <a:pt x="29339" y="26611"/>
                      <a:pt x="3104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27" name="Freeform: Shape 374">
                <a:extLst>
                  <a:ext uri="{FF2B5EF4-FFF2-40B4-BE49-F238E27FC236}">
                    <a16:creationId xmlns:a16="http://schemas.microsoft.com/office/drawing/2014/main" id="{C2D34A3C-B659-3BB0-8491-8F56CCBF8FE6}"/>
                  </a:ext>
                </a:extLst>
              </p:cNvPr>
              <p:cNvSpPr/>
              <p:nvPr/>
            </p:nvSpPr>
            <p:spPr>
              <a:xfrm>
                <a:off x="12992353" y="7951623"/>
                <a:ext cx="75581" cy="226744"/>
              </a:xfrm>
              <a:custGeom>
                <a:avLst/>
                <a:gdLst>
                  <a:gd name="connsiteX0" fmla="*/ 30022 w 34116"/>
                  <a:gd name="connsiteY0" fmla="*/ 25587 h 102348"/>
                  <a:gd name="connsiteX1" fmla="*/ 29681 w 34116"/>
                  <a:gd name="connsiteY1" fmla="*/ 95525 h 102348"/>
                  <a:gd name="connsiteX2" fmla="*/ 25587 w 34116"/>
                  <a:gd name="connsiteY2" fmla="*/ 96548 h 102348"/>
                  <a:gd name="connsiteX3" fmla="*/ 25928 w 34116"/>
                  <a:gd name="connsiteY3" fmla="*/ 26611 h 102348"/>
                  <a:gd name="connsiteX4" fmla="*/ 30022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0022" y="25587"/>
                    </a:moveTo>
                    <a:lnTo>
                      <a:pt x="29681" y="95525"/>
                    </a:lnTo>
                    <a:cubicBezTo>
                      <a:pt x="28316" y="95866"/>
                      <a:pt x="26951" y="96207"/>
                      <a:pt x="25587" y="96548"/>
                    </a:cubicBezTo>
                    <a:lnTo>
                      <a:pt x="25928" y="26611"/>
                    </a:lnTo>
                    <a:cubicBezTo>
                      <a:pt x="27293" y="26269"/>
                      <a:pt x="28657" y="25928"/>
                      <a:pt x="3002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28" name="Freeform: Shape 375">
                <a:extLst>
                  <a:ext uri="{FF2B5EF4-FFF2-40B4-BE49-F238E27FC236}">
                    <a16:creationId xmlns:a16="http://schemas.microsoft.com/office/drawing/2014/main" id="{1483AEC4-2184-C694-F3E0-E103A40F325B}"/>
                  </a:ext>
                </a:extLst>
              </p:cNvPr>
              <p:cNvSpPr/>
              <p:nvPr/>
            </p:nvSpPr>
            <p:spPr>
              <a:xfrm>
                <a:off x="12986306" y="7953891"/>
                <a:ext cx="75581" cy="226744"/>
              </a:xfrm>
              <a:custGeom>
                <a:avLst/>
                <a:gdLst>
                  <a:gd name="connsiteX0" fmla="*/ 28657 w 34116"/>
                  <a:gd name="connsiteY0" fmla="*/ 25587 h 102348"/>
                  <a:gd name="connsiteX1" fmla="*/ 28317 w 34116"/>
                  <a:gd name="connsiteY1" fmla="*/ 95525 h 102348"/>
                  <a:gd name="connsiteX2" fmla="*/ 25587 w 34116"/>
                  <a:gd name="connsiteY2" fmla="*/ 95866 h 102348"/>
                  <a:gd name="connsiteX3" fmla="*/ 25929 w 34116"/>
                  <a:gd name="connsiteY3" fmla="*/ 25928 h 102348"/>
                  <a:gd name="connsiteX4" fmla="*/ 28657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7" y="25587"/>
                    </a:moveTo>
                    <a:lnTo>
                      <a:pt x="28317" y="95525"/>
                    </a:lnTo>
                    <a:cubicBezTo>
                      <a:pt x="27294" y="95525"/>
                      <a:pt x="26611" y="95866"/>
                      <a:pt x="25587" y="95866"/>
                    </a:cubicBezTo>
                    <a:lnTo>
                      <a:pt x="25929" y="25928"/>
                    </a:lnTo>
                    <a:cubicBezTo>
                      <a:pt x="26611" y="25928"/>
                      <a:pt x="27634" y="25587"/>
                      <a:pt x="2865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29" name="Freeform: Shape 376">
                <a:extLst>
                  <a:ext uri="{FF2B5EF4-FFF2-40B4-BE49-F238E27FC236}">
                    <a16:creationId xmlns:a16="http://schemas.microsoft.com/office/drawing/2014/main" id="{3BF2143B-67D5-676A-3582-FCB711C940A5}"/>
                  </a:ext>
                </a:extLst>
              </p:cNvPr>
              <p:cNvSpPr/>
              <p:nvPr/>
            </p:nvSpPr>
            <p:spPr>
              <a:xfrm>
                <a:off x="12980260" y="7954644"/>
                <a:ext cx="75581" cy="226744"/>
              </a:xfrm>
              <a:custGeom>
                <a:avLst/>
                <a:gdLst>
                  <a:gd name="connsiteX0" fmla="*/ 28316 w 34116"/>
                  <a:gd name="connsiteY0" fmla="*/ 25587 h 102348"/>
                  <a:gd name="connsiteX1" fmla="*/ 27976 w 34116"/>
                  <a:gd name="connsiteY1" fmla="*/ 95526 h 102348"/>
                  <a:gd name="connsiteX2" fmla="*/ 25587 w 34116"/>
                  <a:gd name="connsiteY2" fmla="*/ 95526 h 102348"/>
                  <a:gd name="connsiteX3" fmla="*/ 25928 w 34116"/>
                  <a:gd name="connsiteY3" fmla="*/ 25587 h 102348"/>
                  <a:gd name="connsiteX4" fmla="*/ 28316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316" y="25587"/>
                    </a:moveTo>
                    <a:lnTo>
                      <a:pt x="27976" y="95526"/>
                    </a:lnTo>
                    <a:cubicBezTo>
                      <a:pt x="27293" y="95526"/>
                      <a:pt x="26269" y="95526"/>
                      <a:pt x="25587" y="95526"/>
                    </a:cubicBezTo>
                    <a:lnTo>
                      <a:pt x="25928" y="25587"/>
                    </a:lnTo>
                    <a:cubicBezTo>
                      <a:pt x="26952" y="25587"/>
                      <a:pt x="27634" y="25587"/>
                      <a:pt x="2831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30" name="Freeform: Shape 377">
                <a:extLst>
                  <a:ext uri="{FF2B5EF4-FFF2-40B4-BE49-F238E27FC236}">
                    <a16:creationId xmlns:a16="http://schemas.microsoft.com/office/drawing/2014/main" id="{9D01E336-2D43-2A66-C703-FA1C96E02C62}"/>
                  </a:ext>
                </a:extLst>
              </p:cNvPr>
              <p:cNvSpPr/>
              <p:nvPr/>
            </p:nvSpPr>
            <p:spPr>
              <a:xfrm>
                <a:off x="12977237" y="7955402"/>
                <a:ext cx="75581" cy="226744"/>
              </a:xfrm>
              <a:custGeom>
                <a:avLst/>
                <a:gdLst>
                  <a:gd name="connsiteX0" fmla="*/ 27293 w 34116"/>
                  <a:gd name="connsiteY0" fmla="*/ 25587 h 102348"/>
                  <a:gd name="connsiteX1" fmla="*/ 26952 w 34116"/>
                  <a:gd name="connsiteY1" fmla="*/ 95526 h 102348"/>
                  <a:gd name="connsiteX2" fmla="*/ 25587 w 34116"/>
                  <a:gd name="connsiteY2" fmla="*/ 95526 h 102348"/>
                  <a:gd name="connsiteX3" fmla="*/ 25929 w 34116"/>
                  <a:gd name="connsiteY3" fmla="*/ 25587 h 102348"/>
                  <a:gd name="connsiteX4" fmla="*/ 27293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293" y="25587"/>
                    </a:moveTo>
                    <a:lnTo>
                      <a:pt x="26952" y="95526"/>
                    </a:lnTo>
                    <a:cubicBezTo>
                      <a:pt x="26611" y="95526"/>
                      <a:pt x="25929" y="95526"/>
                      <a:pt x="25587" y="95526"/>
                    </a:cubicBezTo>
                    <a:lnTo>
                      <a:pt x="25929" y="25587"/>
                    </a:lnTo>
                    <a:cubicBezTo>
                      <a:pt x="26611" y="25587"/>
                      <a:pt x="26952" y="25587"/>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31" name="Freeform: Shape 378">
                <a:extLst>
                  <a:ext uri="{FF2B5EF4-FFF2-40B4-BE49-F238E27FC236}">
                    <a16:creationId xmlns:a16="http://schemas.microsoft.com/office/drawing/2014/main" id="{5582E3D0-3C38-807C-2D09-10E4133A8688}"/>
                  </a:ext>
                </a:extLst>
              </p:cNvPr>
              <p:cNvSpPr/>
              <p:nvPr/>
            </p:nvSpPr>
            <p:spPr>
              <a:xfrm>
                <a:off x="12716480" y="7955402"/>
                <a:ext cx="302325" cy="226744"/>
              </a:xfrm>
              <a:custGeom>
                <a:avLst/>
                <a:gdLst>
                  <a:gd name="connsiteX0" fmla="*/ 143630 w 136464"/>
                  <a:gd name="connsiteY0" fmla="*/ 25587 h 102348"/>
                  <a:gd name="connsiteX1" fmla="*/ 143630 w 136464"/>
                  <a:gd name="connsiteY1" fmla="*/ 95526 h 102348"/>
                  <a:gd name="connsiteX2" fmla="*/ 25587 w 136464"/>
                  <a:gd name="connsiteY2" fmla="*/ 95526 h 102348"/>
                  <a:gd name="connsiteX3" fmla="*/ 25587 w 136464"/>
                  <a:gd name="connsiteY3" fmla="*/ 25587 h 102348"/>
                </a:gdLst>
                <a:ahLst/>
                <a:cxnLst>
                  <a:cxn ang="0">
                    <a:pos x="connsiteX0" y="connsiteY0"/>
                  </a:cxn>
                  <a:cxn ang="0">
                    <a:pos x="connsiteX1" y="connsiteY1"/>
                  </a:cxn>
                  <a:cxn ang="0">
                    <a:pos x="connsiteX2" y="connsiteY2"/>
                  </a:cxn>
                  <a:cxn ang="0">
                    <a:pos x="connsiteX3" y="connsiteY3"/>
                  </a:cxn>
                </a:cxnLst>
                <a:rect l="l" t="t" r="r" b="b"/>
                <a:pathLst>
                  <a:path w="136464" h="102348">
                    <a:moveTo>
                      <a:pt x="143630" y="25587"/>
                    </a:moveTo>
                    <a:lnTo>
                      <a:pt x="143630" y="95526"/>
                    </a:lnTo>
                    <a:lnTo>
                      <a:pt x="25587" y="95526"/>
                    </a:lnTo>
                    <a:lnTo>
                      <a:pt x="25587"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32" name="Freeform: Shape 380">
                <a:extLst>
                  <a:ext uri="{FF2B5EF4-FFF2-40B4-BE49-F238E27FC236}">
                    <a16:creationId xmlns:a16="http://schemas.microsoft.com/office/drawing/2014/main" id="{C6EE24A9-E93C-799C-C6BC-DE7FE437F32B}"/>
                  </a:ext>
                </a:extLst>
              </p:cNvPr>
              <p:cNvSpPr/>
              <p:nvPr/>
            </p:nvSpPr>
            <p:spPr>
              <a:xfrm>
                <a:off x="12713459" y="7955402"/>
                <a:ext cx="75581" cy="226744"/>
              </a:xfrm>
              <a:custGeom>
                <a:avLst/>
                <a:gdLst>
                  <a:gd name="connsiteX0" fmla="*/ 26951 w 34116"/>
                  <a:gd name="connsiteY0" fmla="*/ 25587 h 102348"/>
                  <a:gd name="connsiteX1" fmla="*/ 26611 w 34116"/>
                  <a:gd name="connsiteY1" fmla="*/ 95526 h 102348"/>
                  <a:gd name="connsiteX2" fmla="*/ 25587 w 34116"/>
                  <a:gd name="connsiteY2" fmla="*/ 95526 h 102348"/>
                  <a:gd name="connsiteX3" fmla="*/ 25928 w 34116"/>
                  <a:gd name="connsiteY3" fmla="*/ 25587 h 102348"/>
                  <a:gd name="connsiteX4" fmla="*/ 26951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6951" y="25587"/>
                    </a:moveTo>
                    <a:lnTo>
                      <a:pt x="26611" y="95526"/>
                    </a:lnTo>
                    <a:cubicBezTo>
                      <a:pt x="26269" y="95526"/>
                      <a:pt x="25928" y="95526"/>
                      <a:pt x="25587" y="95526"/>
                    </a:cubicBezTo>
                    <a:lnTo>
                      <a:pt x="25928" y="25587"/>
                    </a:lnTo>
                    <a:cubicBezTo>
                      <a:pt x="26269" y="25587"/>
                      <a:pt x="26611" y="25587"/>
                      <a:pt x="2695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33" name="Freeform: Shape 381">
                <a:extLst>
                  <a:ext uri="{FF2B5EF4-FFF2-40B4-BE49-F238E27FC236}">
                    <a16:creationId xmlns:a16="http://schemas.microsoft.com/office/drawing/2014/main" id="{F4F36524-CC0D-3236-9A86-FC999F970E60}"/>
                  </a:ext>
                </a:extLst>
              </p:cNvPr>
              <p:cNvSpPr/>
              <p:nvPr/>
            </p:nvSpPr>
            <p:spPr>
              <a:xfrm>
                <a:off x="12708924" y="7955066"/>
                <a:ext cx="75581" cy="226744"/>
              </a:xfrm>
              <a:custGeom>
                <a:avLst/>
                <a:gdLst>
                  <a:gd name="connsiteX0" fmla="*/ 27974 w 34116"/>
                  <a:gd name="connsiteY0" fmla="*/ 25739 h 102348"/>
                  <a:gd name="connsiteX1" fmla="*/ 27634 w 34116"/>
                  <a:gd name="connsiteY1" fmla="*/ 95678 h 102348"/>
                  <a:gd name="connsiteX2" fmla="*/ 25587 w 34116"/>
                  <a:gd name="connsiteY2" fmla="*/ 95678 h 102348"/>
                  <a:gd name="connsiteX3" fmla="*/ 25928 w 34116"/>
                  <a:gd name="connsiteY3" fmla="*/ 25739 h 102348"/>
                  <a:gd name="connsiteX4" fmla="*/ 27974 w 34116"/>
                  <a:gd name="connsiteY4" fmla="*/ 25739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4" y="25739"/>
                    </a:moveTo>
                    <a:lnTo>
                      <a:pt x="27634" y="95678"/>
                    </a:lnTo>
                    <a:cubicBezTo>
                      <a:pt x="26951" y="95678"/>
                      <a:pt x="26269" y="95678"/>
                      <a:pt x="25587" y="95678"/>
                    </a:cubicBezTo>
                    <a:lnTo>
                      <a:pt x="25928" y="25739"/>
                    </a:lnTo>
                    <a:cubicBezTo>
                      <a:pt x="26611" y="25397"/>
                      <a:pt x="27293" y="25739"/>
                      <a:pt x="27974" y="2573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34" name="Freeform: Shape 382">
                <a:extLst>
                  <a:ext uri="{FF2B5EF4-FFF2-40B4-BE49-F238E27FC236}">
                    <a16:creationId xmlns:a16="http://schemas.microsoft.com/office/drawing/2014/main" id="{0FE47166-81A0-F5B6-3E28-C213C8C7D6D8}"/>
                  </a:ext>
                </a:extLst>
              </p:cNvPr>
              <p:cNvSpPr/>
              <p:nvPr/>
            </p:nvSpPr>
            <p:spPr>
              <a:xfrm>
                <a:off x="12704389" y="7953891"/>
                <a:ext cx="75581" cy="226744"/>
              </a:xfrm>
              <a:custGeom>
                <a:avLst/>
                <a:gdLst>
                  <a:gd name="connsiteX0" fmla="*/ 27974 w 34116"/>
                  <a:gd name="connsiteY0" fmla="*/ 25928 h 102348"/>
                  <a:gd name="connsiteX1" fmla="*/ 27634 w 34116"/>
                  <a:gd name="connsiteY1" fmla="*/ 95866 h 102348"/>
                  <a:gd name="connsiteX2" fmla="*/ 25587 w 34116"/>
                  <a:gd name="connsiteY2" fmla="*/ 95525 h 102348"/>
                  <a:gd name="connsiteX3" fmla="*/ 25928 w 34116"/>
                  <a:gd name="connsiteY3" fmla="*/ 25587 h 102348"/>
                  <a:gd name="connsiteX4" fmla="*/ 27974 w 34116"/>
                  <a:gd name="connsiteY4" fmla="*/ 25928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4" y="25928"/>
                    </a:moveTo>
                    <a:lnTo>
                      <a:pt x="27634" y="95866"/>
                    </a:lnTo>
                    <a:cubicBezTo>
                      <a:pt x="26951" y="95866"/>
                      <a:pt x="26269" y="95866"/>
                      <a:pt x="25587" y="95525"/>
                    </a:cubicBezTo>
                    <a:lnTo>
                      <a:pt x="25928" y="25587"/>
                    </a:lnTo>
                    <a:cubicBezTo>
                      <a:pt x="26611" y="25928"/>
                      <a:pt x="27293" y="25928"/>
                      <a:pt x="27974" y="2592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35" name="Freeform: Shape 383">
                <a:extLst>
                  <a:ext uri="{FF2B5EF4-FFF2-40B4-BE49-F238E27FC236}">
                    <a16:creationId xmlns:a16="http://schemas.microsoft.com/office/drawing/2014/main" id="{7F045CE6-A75C-647A-7037-D453E0E5B7E7}"/>
                  </a:ext>
                </a:extLst>
              </p:cNvPr>
              <p:cNvSpPr/>
              <p:nvPr/>
            </p:nvSpPr>
            <p:spPr>
              <a:xfrm>
                <a:off x="12699857" y="7953891"/>
                <a:ext cx="75581" cy="226744"/>
              </a:xfrm>
              <a:custGeom>
                <a:avLst/>
                <a:gdLst>
                  <a:gd name="connsiteX0" fmla="*/ 27974 w 34116"/>
                  <a:gd name="connsiteY0" fmla="*/ 25928 h 102348"/>
                  <a:gd name="connsiteX1" fmla="*/ 27634 w 34116"/>
                  <a:gd name="connsiteY1" fmla="*/ 95866 h 102348"/>
                  <a:gd name="connsiteX2" fmla="*/ 25587 w 34116"/>
                  <a:gd name="connsiteY2" fmla="*/ 95525 h 102348"/>
                  <a:gd name="connsiteX3" fmla="*/ 25928 w 34116"/>
                  <a:gd name="connsiteY3" fmla="*/ 25587 h 102348"/>
                  <a:gd name="connsiteX4" fmla="*/ 27974 w 34116"/>
                  <a:gd name="connsiteY4" fmla="*/ 25928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7974" y="25928"/>
                    </a:moveTo>
                    <a:lnTo>
                      <a:pt x="27634" y="95866"/>
                    </a:lnTo>
                    <a:cubicBezTo>
                      <a:pt x="26951" y="95866"/>
                      <a:pt x="26269" y="95525"/>
                      <a:pt x="25587" y="95525"/>
                    </a:cubicBezTo>
                    <a:lnTo>
                      <a:pt x="25928" y="25587"/>
                    </a:lnTo>
                    <a:cubicBezTo>
                      <a:pt x="26269" y="25587"/>
                      <a:pt x="27293" y="25587"/>
                      <a:pt x="27974" y="2592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36" name="Freeform: Shape 384">
                <a:extLst>
                  <a:ext uri="{FF2B5EF4-FFF2-40B4-BE49-F238E27FC236}">
                    <a16:creationId xmlns:a16="http://schemas.microsoft.com/office/drawing/2014/main" id="{B89E3B76-CF62-E4B0-A13A-227905D4F58C}"/>
                  </a:ext>
                </a:extLst>
              </p:cNvPr>
              <p:cNvSpPr/>
              <p:nvPr/>
            </p:nvSpPr>
            <p:spPr>
              <a:xfrm>
                <a:off x="12693807" y="7951623"/>
                <a:ext cx="75581" cy="226744"/>
              </a:xfrm>
              <a:custGeom>
                <a:avLst/>
                <a:gdLst>
                  <a:gd name="connsiteX0" fmla="*/ 28317 w 34116"/>
                  <a:gd name="connsiteY0" fmla="*/ 26269 h 102348"/>
                  <a:gd name="connsiteX1" fmla="*/ 27976 w 34116"/>
                  <a:gd name="connsiteY1" fmla="*/ 96207 h 102348"/>
                  <a:gd name="connsiteX2" fmla="*/ 25587 w 34116"/>
                  <a:gd name="connsiteY2" fmla="*/ 95525 h 102348"/>
                  <a:gd name="connsiteX3" fmla="*/ 25929 w 34116"/>
                  <a:gd name="connsiteY3" fmla="*/ 25587 h 102348"/>
                  <a:gd name="connsiteX4" fmla="*/ 28317 w 34116"/>
                  <a:gd name="connsiteY4" fmla="*/ 26269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317" y="26269"/>
                    </a:moveTo>
                    <a:lnTo>
                      <a:pt x="27976" y="96207"/>
                    </a:lnTo>
                    <a:cubicBezTo>
                      <a:pt x="27293" y="96207"/>
                      <a:pt x="26269" y="95866"/>
                      <a:pt x="25587" y="95525"/>
                    </a:cubicBezTo>
                    <a:lnTo>
                      <a:pt x="25929" y="25587"/>
                    </a:lnTo>
                    <a:cubicBezTo>
                      <a:pt x="26952" y="25928"/>
                      <a:pt x="27634" y="26269"/>
                      <a:pt x="28317" y="2626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37" name="Freeform: Shape 385">
                <a:extLst>
                  <a:ext uri="{FF2B5EF4-FFF2-40B4-BE49-F238E27FC236}">
                    <a16:creationId xmlns:a16="http://schemas.microsoft.com/office/drawing/2014/main" id="{582AAF99-403F-E535-41CD-19122B9A415A}"/>
                  </a:ext>
                </a:extLst>
              </p:cNvPr>
              <p:cNvSpPr/>
              <p:nvPr/>
            </p:nvSpPr>
            <p:spPr>
              <a:xfrm>
                <a:off x="12688516" y="7950109"/>
                <a:ext cx="75581" cy="226744"/>
              </a:xfrm>
              <a:custGeom>
                <a:avLst/>
                <a:gdLst>
                  <a:gd name="connsiteX0" fmla="*/ 28657 w 34116"/>
                  <a:gd name="connsiteY0" fmla="*/ 26611 h 102348"/>
                  <a:gd name="connsiteX1" fmla="*/ 28317 w 34116"/>
                  <a:gd name="connsiteY1" fmla="*/ 96549 h 102348"/>
                  <a:gd name="connsiteX2" fmla="*/ 25587 w 34116"/>
                  <a:gd name="connsiteY2" fmla="*/ 95526 h 102348"/>
                  <a:gd name="connsiteX3" fmla="*/ 25929 w 34116"/>
                  <a:gd name="connsiteY3" fmla="*/ 25587 h 102348"/>
                  <a:gd name="connsiteX4" fmla="*/ 28657 w 34116"/>
                  <a:gd name="connsiteY4" fmla="*/ 26611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8657" y="26611"/>
                    </a:moveTo>
                    <a:lnTo>
                      <a:pt x="28317" y="96549"/>
                    </a:lnTo>
                    <a:cubicBezTo>
                      <a:pt x="27294" y="96208"/>
                      <a:pt x="26611" y="95866"/>
                      <a:pt x="25587" y="95526"/>
                    </a:cubicBezTo>
                    <a:lnTo>
                      <a:pt x="25929" y="25587"/>
                    </a:lnTo>
                    <a:cubicBezTo>
                      <a:pt x="26611" y="25929"/>
                      <a:pt x="27634" y="26270"/>
                      <a:pt x="28657" y="266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38" name="Freeform: Shape 386">
                <a:extLst>
                  <a:ext uri="{FF2B5EF4-FFF2-40B4-BE49-F238E27FC236}">
                    <a16:creationId xmlns:a16="http://schemas.microsoft.com/office/drawing/2014/main" id="{84CB5297-A8B1-FA03-51E1-8EA536BBD1BC}"/>
                  </a:ext>
                </a:extLst>
              </p:cNvPr>
              <p:cNvSpPr/>
              <p:nvPr/>
            </p:nvSpPr>
            <p:spPr>
              <a:xfrm>
                <a:off x="12667353" y="7927437"/>
                <a:ext cx="75581" cy="226744"/>
              </a:xfrm>
              <a:custGeom>
                <a:avLst/>
                <a:gdLst>
                  <a:gd name="connsiteX0" fmla="*/ 35481 w 34116"/>
                  <a:gd name="connsiteY0" fmla="*/ 35822 h 102348"/>
                  <a:gd name="connsiteX1" fmla="*/ 35140 w 34116"/>
                  <a:gd name="connsiteY1" fmla="*/ 105760 h 102348"/>
                  <a:gd name="connsiteX2" fmla="*/ 32069 w 34116"/>
                  <a:gd name="connsiteY2" fmla="*/ 104395 h 102348"/>
                  <a:gd name="connsiteX3" fmla="*/ 25587 w 34116"/>
                  <a:gd name="connsiteY3" fmla="*/ 95525 h 102348"/>
                  <a:gd name="connsiteX4" fmla="*/ 25929 w 34116"/>
                  <a:gd name="connsiteY4" fmla="*/ 25587 h 102348"/>
                  <a:gd name="connsiteX5" fmla="*/ 32411 w 34116"/>
                  <a:gd name="connsiteY5" fmla="*/ 34458 h 102348"/>
                  <a:gd name="connsiteX6" fmla="*/ 35481 w 34116"/>
                  <a:gd name="connsiteY6" fmla="*/ 35822 h 102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16" h="102348">
                    <a:moveTo>
                      <a:pt x="35481" y="35822"/>
                    </a:moveTo>
                    <a:lnTo>
                      <a:pt x="35140" y="105760"/>
                    </a:lnTo>
                    <a:cubicBezTo>
                      <a:pt x="34116" y="105419"/>
                      <a:pt x="33093" y="104737"/>
                      <a:pt x="32069" y="104395"/>
                    </a:cubicBezTo>
                    <a:cubicBezTo>
                      <a:pt x="27976" y="102007"/>
                      <a:pt x="25587" y="98937"/>
                      <a:pt x="25587" y="95525"/>
                    </a:cubicBezTo>
                    <a:lnTo>
                      <a:pt x="25929" y="25587"/>
                    </a:lnTo>
                    <a:cubicBezTo>
                      <a:pt x="25929" y="28999"/>
                      <a:pt x="28317" y="32411"/>
                      <a:pt x="32411" y="34458"/>
                    </a:cubicBezTo>
                    <a:cubicBezTo>
                      <a:pt x="33093" y="34798"/>
                      <a:pt x="34458" y="35481"/>
                      <a:pt x="35481" y="35822"/>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39" name="Freeform: Shape 387">
                <a:extLst>
                  <a:ext uri="{FF2B5EF4-FFF2-40B4-BE49-F238E27FC236}">
                    <a16:creationId xmlns:a16="http://schemas.microsoft.com/office/drawing/2014/main" id="{C1684802-2020-DC42-46AB-061327DC876B}"/>
                  </a:ext>
                </a:extLst>
              </p:cNvPr>
              <p:cNvSpPr/>
              <p:nvPr/>
            </p:nvSpPr>
            <p:spPr>
              <a:xfrm>
                <a:off x="12786182" y="5905135"/>
                <a:ext cx="85750" cy="257253"/>
              </a:xfrm>
              <a:custGeom>
                <a:avLst/>
                <a:gdLst>
                  <a:gd name="connsiteX0" fmla="*/ 26269 w 34116"/>
                  <a:gd name="connsiteY0" fmla="*/ 59703 h 102348"/>
                  <a:gd name="connsiteX1" fmla="*/ 26269 w 34116"/>
                  <a:gd name="connsiteY1" fmla="*/ 105419 h 102348"/>
                  <a:gd name="connsiteX2" fmla="*/ 25587 w 34116"/>
                  <a:gd name="connsiteY2" fmla="*/ 70962 h 102348"/>
                  <a:gd name="connsiteX3" fmla="*/ 25929 w 34116"/>
                  <a:gd name="connsiteY3" fmla="*/ 25587 h 102348"/>
                </a:gdLst>
                <a:ahLst/>
                <a:cxnLst>
                  <a:cxn ang="0">
                    <a:pos x="connsiteX0" y="connsiteY0"/>
                  </a:cxn>
                  <a:cxn ang="0">
                    <a:pos x="connsiteX1" y="connsiteY1"/>
                  </a:cxn>
                  <a:cxn ang="0">
                    <a:pos x="connsiteX2" y="connsiteY2"/>
                  </a:cxn>
                  <a:cxn ang="0">
                    <a:pos x="connsiteX3" y="connsiteY3"/>
                  </a:cxn>
                </a:cxnLst>
                <a:rect l="l" t="t" r="r" b="b"/>
                <a:pathLst>
                  <a:path w="34116" h="102348">
                    <a:moveTo>
                      <a:pt x="26269" y="59703"/>
                    </a:moveTo>
                    <a:lnTo>
                      <a:pt x="26269" y="105419"/>
                    </a:lnTo>
                    <a:lnTo>
                      <a:pt x="25587" y="70962"/>
                    </a:lnTo>
                    <a:lnTo>
                      <a:pt x="25929"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40" name="Freeform: Shape 388">
                <a:extLst>
                  <a:ext uri="{FF2B5EF4-FFF2-40B4-BE49-F238E27FC236}">
                    <a16:creationId xmlns:a16="http://schemas.microsoft.com/office/drawing/2014/main" id="{FF6E173C-67D7-B74F-BAAD-596767B630FC}"/>
                  </a:ext>
                </a:extLst>
              </p:cNvPr>
              <p:cNvSpPr/>
              <p:nvPr/>
            </p:nvSpPr>
            <p:spPr>
              <a:xfrm>
                <a:off x="13436171" y="6043195"/>
                <a:ext cx="85750" cy="171501"/>
              </a:xfrm>
              <a:custGeom>
                <a:avLst/>
                <a:gdLst>
                  <a:gd name="connsiteX0" fmla="*/ 25587 w 34116"/>
                  <a:gd name="connsiteY0" fmla="*/ 25587 h 68232"/>
                  <a:gd name="connsiteX1" fmla="*/ 25587 w 34116"/>
                  <a:gd name="connsiteY1" fmla="*/ 71303 h 68232"/>
                  <a:gd name="connsiteX2" fmla="*/ 25587 w 34116"/>
                  <a:gd name="connsiteY2" fmla="*/ 71303 h 68232"/>
                  <a:gd name="connsiteX3" fmla="*/ 25587 w 34116"/>
                  <a:gd name="connsiteY3" fmla="*/ 25928 h 68232"/>
                  <a:gd name="connsiteX4" fmla="*/ 2558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587" y="25587"/>
                    </a:moveTo>
                    <a:lnTo>
                      <a:pt x="25587" y="71303"/>
                    </a:lnTo>
                    <a:lnTo>
                      <a:pt x="25587" y="71303"/>
                    </a:lnTo>
                    <a:lnTo>
                      <a:pt x="25587" y="25928"/>
                    </a:lnTo>
                    <a:lnTo>
                      <a:pt x="25587"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41" name="Freeform: Shape 389">
                <a:extLst>
                  <a:ext uri="{FF2B5EF4-FFF2-40B4-BE49-F238E27FC236}">
                    <a16:creationId xmlns:a16="http://schemas.microsoft.com/office/drawing/2014/main" id="{EE34568E-A3DF-C8D7-AE4F-A0A4F47DE8F1}"/>
                  </a:ext>
                </a:extLst>
              </p:cNvPr>
              <p:cNvSpPr/>
              <p:nvPr/>
            </p:nvSpPr>
            <p:spPr>
              <a:xfrm>
                <a:off x="13436171" y="6044051"/>
                <a:ext cx="85750" cy="171501"/>
              </a:xfrm>
              <a:custGeom>
                <a:avLst/>
                <a:gdLst>
                  <a:gd name="connsiteX0" fmla="*/ 25587 w 34116"/>
                  <a:gd name="connsiteY0" fmla="*/ 25587 h 68232"/>
                  <a:gd name="connsiteX1" fmla="*/ 25587 w 34116"/>
                  <a:gd name="connsiteY1" fmla="*/ 70962 h 68232"/>
                  <a:gd name="connsiteX2" fmla="*/ 25587 w 34116"/>
                  <a:gd name="connsiteY2" fmla="*/ 71644 h 68232"/>
                  <a:gd name="connsiteX3" fmla="*/ 25587 w 34116"/>
                  <a:gd name="connsiteY3" fmla="*/ 26270 h 68232"/>
                  <a:gd name="connsiteX4" fmla="*/ 2558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587" y="25587"/>
                    </a:moveTo>
                    <a:lnTo>
                      <a:pt x="25587" y="70962"/>
                    </a:lnTo>
                    <a:cubicBezTo>
                      <a:pt x="25587" y="71303"/>
                      <a:pt x="25587" y="71644"/>
                      <a:pt x="25587" y="71644"/>
                    </a:cubicBezTo>
                    <a:lnTo>
                      <a:pt x="25587" y="26270"/>
                    </a:lnTo>
                    <a:cubicBezTo>
                      <a:pt x="25587" y="25929"/>
                      <a:pt x="25587" y="25929"/>
                      <a:pt x="2558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42" name="Freeform: Shape 390">
                <a:extLst>
                  <a:ext uri="{FF2B5EF4-FFF2-40B4-BE49-F238E27FC236}">
                    <a16:creationId xmlns:a16="http://schemas.microsoft.com/office/drawing/2014/main" id="{21231516-CCE9-0182-C768-551FF9BA17B8}"/>
                  </a:ext>
                </a:extLst>
              </p:cNvPr>
              <p:cNvSpPr/>
              <p:nvPr/>
            </p:nvSpPr>
            <p:spPr>
              <a:xfrm>
                <a:off x="13435317" y="6045767"/>
                <a:ext cx="85750" cy="171501"/>
              </a:xfrm>
              <a:custGeom>
                <a:avLst/>
                <a:gdLst>
                  <a:gd name="connsiteX0" fmla="*/ 25928 w 34116"/>
                  <a:gd name="connsiteY0" fmla="*/ 25587 h 68232"/>
                  <a:gd name="connsiteX1" fmla="*/ 25928 w 34116"/>
                  <a:gd name="connsiteY1" fmla="*/ 70961 h 68232"/>
                  <a:gd name="connsiteX2" fmla="*/ 25587 w 34116"/>
                  <a:gd name="connsiteY2" fmla="*/ 71643 h 68232"/>
                  <a:gd name="connsiteX3" fmla="*/ 25587 w 34116"/>
                  <a:gd name="connsiteY3" fmla="*/ 26269 h 68232"/>
                  <a:gd name="connsiteX4" fmla="*/ 25928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928" y="25587"/>
                    </a:moveTo>
                    <a:lnTo>
                      <a:pt x="25928" y="70961"/>
                    </a:lnTo>
                    <a:cubicBezTo>
                      <a:pt x="25928" y="71303"/>
                      <a:pt x="25928" y="71643"/>
                      <a:pt x="25587" y="71643"/>
                    </a:cubicBezTo>
                    <a:lnTo>
                      <a:pt x="25587" y="26269"/>
                    </a:lnTo>
                    <a:cubicBezTo>
                      <a:pt x="25928" y="26269"/>
                      <a:pt x="25928" y="25928"/>
                      <a:pt x="25928"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43" name="Freeform: Shape 391">
                <a:extLst>
                  <a:ext uri="{FF2B5EF4-FFF2-40B4-BE49-F238E27FC236}">
                    <a16:creationId xmlns:a16="http://schemas.microsoft.com/office/drawing/2014/main" id="{2D63428F-32F8-E394-A16B-12609C10A1CC}"/>
                  </a:ext>
                </a:extLst>
              </p:cNvPr>
              <p:cNvSpPr/>
              <p:nvPr/>
            </p:nvSpPr>
            <p:spPr>
              <a:xfrm>
                <a:off x="13434457" y="6048340"/>
                <a:ext cx="85750" cy="171501"/>
              </a:xfrm>
              <a:custGeom>
                <a:avLst/>
                <a:gdLst>
                  <a:gd name="connsiteX0" fmla="*/ 25929 w 34116"/>
                  <a:gd name="connsiteY0" fmla="*/ 25587 h 68232"/>
                  <a:gd name="connsiteX1" fmla="*/ 25929 w 34116"/>
                  <a:gd name="connsiteY1" fmla="*/ 70961 h 68232"/>
                  <a:gd name="connsiteX2" fmla="*/ 25587 w 34116"/>
                  <a:gd name="connsiteY2" fmla="*/ 71644 h 68232"/>
                  <a:gd name="connsiteX3" fmla="*/ 25587 w 34116"/>
                  <a:gd name="connsiteY3" fmla="*/ 26269 h 68232"/>
                  <a:gd name="connsiteX4" fmla="*/ 2592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929" y="25587"/>
                    </a:moveTo>
                    <a:lnTo>
                      <a:pt x="25929" y="70961"/>
                    </a:lnTo>
                    <a:cubicBezTo>
                      <a:pt x="25929" y="71303"/>
                      <a:pt x="25587" y="71644"/>
                      <a:pt x="25587" y="71644"/>
                    </a:cubicBezTo>
                    <a:lnTo>
                      <a:pt x="25587" y="26269"/>
                    </a:lnTo>
                    <a:cubicBezTo>
                      <a:pt x="25929" y="25928"/>
                      <a:pt x="25929" y="25587"/>
                      <a:pt x="2592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44" name="Freeform: Shape 392">
                <a:extLst>
                  <a:ext uri="{FF2B5EF4-FFF2-40B4-BE49-F238E27FC236}">
                    <a16:creationId xmlns:a16="http://schemas.microsoft.com/office/drawing/2014/main" id="{F4E70AB8-330E-9991-CB88-6A499EAE5CEF}"/>
                  </a:ext>
                </a:extLst>
              </p:cNvPr>
              <p:cNvSpPr/>
              <p:nvPr/>
            </p:nvSpPr>
            <p:spPr>
              <a:xfrm>
                <a:off x="13432743" y="6050054"/>
                <a:ext cx="85750" cy="171501"/>
              </a:xfrm>
              <a:custGeom>
                <a:avLst/>
                <a:gdLst>
                  <a:gd name="connsiteX0" fmla="*/ 26269 w 34116"/>
                  <a:gd name="connsiteY0" fmla="*/ 25587 h 68232"/>
                  <a:gd name="connsiteX1" fmla="*/ 26269 w 34116"/>
                  <a:gd name="connsiteY1" fmla="*/ 70962 h 68232"/>
                  <a:gd name="connsiteX2" fmla="*/ 25587 w 34116"/>
                  <a:gd name="connsiteY2" fmla="*/ 71644 h 68232"/>
                  <a:gd name="connsiteX3" fmla="*/ 25587 w 34116"/>
                  <a:gd name="connsiteY3" fmla="*/ 26269 h 68232"/>
                  <a:gd name="connsiteX4" fmla="*/ 2626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269" y="25587"/>
                    </a:moveTo>
                    <a:lnTo>
                      <a:pt x="26269" y="70962"/>
                    </a:lnTo>
                    <a:cubicBezTo>
                      <a:pt x="26269" y="71303"/>
                      <a:pt x="25928" y="71644"/>
                      <a:pt x="25587" y="71644"/>
                    </a:cubicBezTo>
                    <a:lnTo>
                      <a:pt x="25587" y="26269"/>
                    </a:lnTo>
                    <a:cubicBezTo>
                      <a:pt x="25928" y="26269"/>
                      <a:pt x="26269" y="25929"/>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45" name="Freeform: Shape 393">
                <a:extLst>
                  <a:ext uri="{FF2B5EF4-FFF2-40B4-BE49-F238E27FC236}">
                    <a16:creationId xmlns:a16="http://schemas.microsoft.com/office/drawing/2014/main" id="{85F83248-3331-4153-6C15-B443EB00B64B}"/>
                  </a:ext>
                </a:extLst>
              </p:cNvPr>
              <p:cNvSpPr/>
              <p:nvPr/>
            </p:nvSpPr>
            <p:spPr>
              <a:xfrm>
                <a:off x="13430171" y="6051770"/>
                <a:ext cx="85750" cy="171501"/>
              </a:xfrm>
              <a:custGeom>
                <a:avLst/>
                <a:gdLst>
                  <a:gd name="connsiteX0" fmla="*/ 26611 w 34116"/>
                  <a:gd name="connsiteY0" fmla="*/ 25587 h 68232"/>
                  <a:gd name="connsiteX1" fmla="*/ 26611 w 34116"/>
                  <a:gd name="connsiteY1" fmla="*/ 70962 h 68232"/>
                  <a:gd name="connsiteX2" fmla="*/ 25587 w 34116"/>
                  <a:gd name="connsiteY2" fmla="*/ 71986 h 68232"/>
                  <a:gd name="connsiteX3" fmla="*/ 25587 w 34116"/>
                  <a:gd name="connsiteY3" fmla="*/ 26611 h 68232"/>
                  <a:gd name="connsiteX4" fmla="*/ 26611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611" y="25587"/>
                    </a:moveTo>
                    <a:lnTo>
                      <a:pt x="26611" y="70962"/>
                    </a:lnTo>
                    <a:cubicBezTo>
                      <a:pt x="26269" y="71304"/>
                      <a:pt x="25928" y="71644"/>
                      <a:pt x="25587" y="71986"/>
                    </a:cubicBezTo>
                    <a:lnTo>
                      <a:pt x="25587" y="26611"/>
                    </a:lnTo>
                    <a:cubicBezTo>
                      <a:pt x="26269" y="26270"/>
                      <a:pt x="26611" y="25929"/>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46" name="Freeform: Shape 394">
                <a:extLst>
                  <a:ext uri="{FF2B5EF4-FFF2-40B4-BE49-F238E27FC236}">
                    <a16:creationId xmlns:a16="http://schemas.microsoft.com/office/drawing/2014/main" id="{F98C7117-5B43-9305-2918-F2AE8BC04BFD}"/>
                  </a:ext>
                </a:extLst>
              </p:cNvPr>
              <p:cNvSpPr/>
              <p:nvPr/>
            </p:nvSpPr>
            <p:spPr>
              <a:xfrm>
                <a:off x="13426740" y="6054340"/>
                <a:ext cx="85750" cy="171501"/>
              </a:xfrm>
              <a:custGeom>
                <a:avLst/>
                <a:gdLst>
                  <a:gd name="connsiteX0" fmla="*/ 27293 w 34116"/>
                  <a:gd name="connsiteY0" fmla="*/ 25587 h 68232"/>
                  <a:gd name="connsiteX1" fmla="*/ 27293 w 34116"/>
                  <a:gd name="connsiteY1" fmla="*/ 70962 h 68232"/>
                  <a:gd name="connsiteX2" fmla="*/ 25587 w 34116"/>
                  <a:gd name="connsiteY2" fmla="*/ 72327 h 68232"/>
                  <a:gd name="connsiteX3" fmla="*/ 25587 w 34116"/>
                  <a:gd name="connsiteY3" fmla="*/ 26952 h 68232"/>
                  <a:gd name="connsiteX4" fmla="*/ 27293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3" y="25587"/>
                    </a:moveTo>
                    <a:lnTo>
                      <a:pt x="27293" y="70962"/>
                    </a:lnTo>
                    <a:cubicBezTo>
                      <a:pt x="26952" y="71304"/>
                      <a:pt x="26269" y="71986"/>
                      <a:pt x="25587" y="72327"/>
                    </a:cubicBezTo>
                    <a:lnTo>
                      <a:pt x="25587" y="26952"/>
                    </a:lnTo>
                    <a:cubicBezTo>
                      <a:pt x="26269" y="26612"/>
                      <a:pt x="26952" y="26270"/>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47" name="Freeform: Shape 395">
                <a:extLst>
                  <a:ext uri="{FF2B5EF4-FFF2-40B4-BE49-F238E27FC236}">
                    <a16:creationId xmlns:a16="http://schemas.microsoft.com/office/drawing/2014/main" id="{E6E50604-75F4-6FEF-8C31-D557BA33B911}"/>
                  </a:ext>
                </a:extLst>
              </p:cNvPr>
              <p:cNvSpPr/>
              <p:nvPr/>
            </p:nvSpPr>
            <p:spPr>
              <a:xfrm>
                <a:off x="13425884" y="6057772"/>
                <a:ext cx="85750" cy="171501"/>
              </a:xfrm>
              <a:custGeom>
                <a:avLst/>
                <a:gdLst>
                  <a:gd name="connsiteX0" fmla="*/ 25929 w 34116"/>
                  <a:gd name="connsiteY0" fmla="*/ 25587 h 68232"/>
                  <a:gd name="connsiteX1" fmla="*/ 25929 w 34116"/>
                  <a:gd name="connsiteY1" fmla="*/ 70962 h 68232"/>
                  <a:gd name="connsiteX2" fmla="*/ 25587 w 34116"/>
                  <a:gd name="connsiteY2" fmla="*/ 71303 h 68232"/>
                  <a:gd name="connsiteX3" fmla="*/ 25587 w 34116"/>
                  <a:gd name="connsiteY3" fmla="*/ 25587 h 68232"/>
                  <a:gd name="connsiteX4" fmla="*/ 2592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929" y="25587"/>
                    </a:moveTo>
                    <a:lnTo>
                      <a:pt x="25929" y="70962"/>
                    </a:lnTo>
                    <a:lnTo>
                      <a:pt x="25587" y="71303"/>
                    </a:lnTo>
                    <a:lnTo>
                      <a:pt x="25587" y="25587"/>
                    </a:lnTo>
                    <a:lnTo>
                      <a:pt x="25929"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48" name="Freeform: Shape 396">
                <a:extLst>
                  <a:ext uri="{FF2B5EF4-FFF2-40B4-BE49-F238E27FC236}">
                    <a16:creationId xmlns:a16="http://schemas.microsoft.com/office/drawing/2014/main" id="{1B4C2E3B-4904-C698-A666-1A844F4357DE}"/>
                  </a:ext>
                </a:extLst>
              </p:cNvPr>
              <p:cNvSpPr/>
              <p:nvPr/>
            </p:nvSpPr>
            <p:spPr>
              <a:xfrm>
                <a:off x="12403734" y="6044051"/>
                <a:ext cx="85750" cy="257253"/>
              </a:xfrm>
              <a:custGeom>
                <a:avLst/>
                <a:gdLst>
                  <a:gd name="connsiteX0" fmla="*/ 30021 w 34116"/>
                  <a:gd name="connsiteY0" fmla="*/ 31387 h 102348"/>
                  <a:gd name="connsiteX1" fmla="*/ 30021 w 34116"/>
                  <a:gd name="connsiteY1" fmla="*/ 76761 h 102348"/>
                  <a:gd name="connsiteX2" fmla="*/ 25587 w 34116"/>
                  <a:gd name="connsiteY2" fmla="*/ 70962 h 102348"/>
                  <a:gd name="connsiteX3" fmla="*/ 25587 w 34116"/>
                  <a:gd name="connsiteY3" fmla="*/ 25587 h 102348"/>
                  <a:gd name="connsiteX4" fmla="*/ 30021 w 34116"/>
                  <a:gd name="connsiteY4" fmla="*/ 313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0021" y="31387"/>
                    </a:moveTo>
                    <a:lnTo>
                      <a:pt x="30021" y="76761"/>
                    </a:lnTo>
                    <a:cubicBezTo>
                      <a:pt x="27293" y="75056"/>
                      <a:pt x="25587" y="73009"/>
                      <a:pt x="25587" y="70962"/>
                    </a:cubicBezTo>
                    <a:lnTo>
                      <a:pt x="25587" y="25587"/>
                    </a:lnTo>
                    <a:cubicBezTo>
                      <a:pt x="25928" y="27294"/>
                      <a:pt x="27293" y="29681"/>
                      <a:pt x="30021" y="313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49" name="Freeform: Shape 397">
                <a:extLst>
                  <a:ext uri="{FF2B5EF4-FFF2-40B4-BE49-F238E27FC236}">
                    <a16:creationId xmlns:a16="http://schemas.microsoft.com/office/drawing/2014/main" id="{DE66FF6A-7EDD-0FE6-E6DC-8843AFC9E88C}"/>
                  </a:ext>
                </a:extLst>
              </p:cNvPr>
              <p:cNvSpPr/>
              <p:nvPr/>
            </p:nvSpPr>
            <p:spPr>
              <a:xfrm>
                <a:off x="13321267" y="6057772"/>
                <a:ext cx="171501" cy="257253"/>
              </a:xfrm>
              <a:custGeom>
                <a:avLst/>
                <a:gdLst>
                  <a:gd name="connsiteX0" fmla="*/ 67209 w 68232"/>
                  <a:gd name="connsiteY0" fmla="*/ 25587 h 102348"/>
                  <a:gd name="connsiteX1" fmla="*/ 67209 w 68232"/>
                  <a:gd name="connsiteY1" fmla="*/ 71303 h 102348"/>
                  <a:gd name="connsiteX2" fmla="*/ 25587 w 68232"/>
                  <a:gd name="connsiteY2" fmla="*/ 95526 h 102348"/>
                  <a:gd name="connsiteX3" fmla="*/ 25587 w 68232"/>
                  <a:gd name="connsiteY3" fmla="*/ 49809 h 102348"/>
                </a:gdLst>
                <a:ahLst/>
                <a:cxnLst>
                  <a:cxn ang="0">
                    <a:pos x="connsiteX0" y="connsiteY0"/>
                  </a:cxn>
                  <a:cxn ang="0">
                    <a:pos x="connsiteX1" y="connsiteY1"/>
                  </a:cxn>
                  <a:cxn ang="0">
                    <a:pos x="connsiteX2" y="connsiteY2"/>
                  </a:cxn>
                  <a:cxn ang="0">
                    <a:pos x="connsiteX3" y="connsiteY3"/>
                  </a:cxn>
                </a:cxnLst>
                <a:rect l="l" t="t" r="r" b="b"/>
                <a:pathLst>
                  <a:path w="68232" h="102348">
                    <a:moveTo>
                      <a:pt x="67209" y="25587"/>
                    </a:moveTo>
                    <a:lnTo>
                      <a:pt x="67209" y="71303"/>
                    </a:lnTo>
                    <a:lnTo>
                      <a:pt x="25587" y="95526"/>
                    </a:lnTo>
                    <a:lnTo>
                      <a:pt x="25587" y="49809"/>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50" name="Freeform: Shape 398">
                <a:extLst>
                  <a:ext uri="{FF2B5EF4-FFF2-40B4-BE49-F238E27FC236}">
                    <a16:creationId xmlns:a16="http://schemas.microsoft.com/office/drawing/2014/main" id="{10554B4E-FD4D-F0F3-A314-1DB748509607}"/>
                  </a:ext>
                </a:extLst>
              </p:cNvPr>
              <p:cNvSpPr/>
              <p:nvPr/>
            </p:nvSpPr>
            <p:spPr>
              <a:xfrm>
                <a:off x="12414881" y="6058632"/>
                <a:ext cx="171501" cy="257253"/>
              </a:xfrm>
              <a:custGeom>
                <a:avLst/>
                <a:gdLst>
                  <a:gd name="connsiteX0" fmla="*/ 67550 w 68232"/>
                  <a:gd name="connsiteY0" fmla="*/ 49809 h 102348"/>
                  <a:gd name="connsiteX1" fmla="*/ 67550 w 68232"/>
                  <a:gd name="connsiteY1" fmla="*/ 95184 h 102348"/>
                  <a:gd name="connsiteX2" fmla="*/ 25587 w 68232"/>
                  <a:gd name="connsiteY2" fmla="*/ 70961 h 102348"/>
                  <a:gd name="connsiteX3" fmla="*/ 25587 w 68232"/>
                  <a:gd name="connsiteY3" fmla="*/ 25587 h 102348"/>
                </a:gdLst>
                <a:ahLst/>
                <a:cxnLst>
                  <a:cxn ang="0">
                    <a:pos x="connsiteX0" y="connsiteY0"/>
                  </a:cxn>
                  <a:cxn ang="0">
                    <a:pos x="connsiteX1" y="connsiteY1"/>
                  </a:cxn>
                  <a:cxn ang="0">
                    <a:pos x="connsiteX2" y="connsiteY2"/>
                  </a:cxn>
                  <a:cxn ang="0">
                    <a:pos x="connsiteX3" y="connsiteY3"/>
                  </a:cxn>
                </a:cxnLst>
                <a:rect l="l" t="t" r="r" b="b"/>
                <a:pathLst>
                  <a:path w="68232" h="102348">
                    <a:moveTo>
                      <a:pt x="67550" y="49809"/>
                    </a:moveTo>
                    <a:lnTo>
                      <a:pt x="67550" y="95184"/>
                    </a:lnTo>
                    <a:lnTo>
                      <a:pt x="25587" y="70961"/>
                    </a:lnTo>
                    <a:lnTo>
                      <a:pt x="25587"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51" name="Freeform: Shape 399">
                <a:extLst>
                  <a:ext uri="{FF2B5EF4-FFF2-40B4-BE49-F238E27FC236}">
                    <a16:creationId xmlns:a16="http://schemas.microsoft.com/office/drawing/2014/main" id="{EBBFABF3-FA8B-3561-4528-4622731D26AB}"/>
                  </a:ext>
                </a:extLst>
              </p:cNvPr>
              <p:cNvSpPr/>
              <p:nvPr/>
            </p:nvSpPr>
            <p:spPr>
              <a:xfrm>
                <a:off x="13058868" y="6123802"/>
                <a:ext cx="171501" cy="343004"/>
              </a:xfrm>
              <a:custGeom>
                <a:avLst/>
                <a:gdLst>
                  <a:gd name="connsiteX0" fmla="*/ 68574 w 68232"/>
                  <a:gd name="connsiteY0" fmla="*/ 73008 h 136464"/>
                  <a:gd name="connsiteX1" fmla="*/ 68574 w 68232"/>
                  <a:gd name="connsiteY1" fmla="*/ 118383 h 136464"/>
                  <a:gd name="connsiteX2" fmla="*/ 39575 w 68232"/>
                  <a:gd name="connsiteY2" fmla="*/ 77785 h 136464"/>
                  <a:gd name="connsiteX3" fmla="*/ 25587 w 68232"/>
                  <a:gd name="connsiteY3" fmla="*/ 70961 h 136464"/>
                  <a:gd name="connsiteX4" fmla="*/ 25587 w 68232"/>
                  <a:gd name="connsiteY4" fmla="*/ 25587 h 136464"/>
                  <a:gd name="connsiteX5" fmla="*/ 39575 w 68232"/>
                  <a:gd name="connsiteY5" fmla="*/ 32410 h 136464"/>
                  <a:gd name="connsiteX6" fmla="*/ 68574 w 68232"/>
                  <a:gd name="connsiteY6" fmla="*/ 73008 h 13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232" h="136464">
                    <a:moveTo>
                      <a:pt x="68574" y="73008"/>
                    </a:moveTo>
                    <a:lnTo>
                      <a:pt x="68574" y="118383"/>
                    </a:lnTo>
                    <a:cubicBezTo>
                      <a:pt x="68574" y="103712"/>
                      <a:pt x="59021" y="89043"/>
                      <a:pt x="39575" y="77785"/>
                    </a:cubicBezTo>
                    <a:cubicBezTo>
                      <a:pt x="35140" y="75396"/>
                      <a:pt x="30364" y="73008"/>
                      <a:pt x="25587" y="70961"/>
                    </a:cubicBezTo>
                    <a:lnTo>
                      <a:pt x="25587" y="25587"/>
                    </a:lnTo>
                    <a:cubicBezTo>
                      <a:pt x="30704" y="27634"/>
                      <a:pt x="35140" y="29681"/>
                      <a:pt x="39575" y="32410"/>
                    </a:cubicBezTo>
                    <a:cubicBezTo>
                      <a:pt x="59021" y="44009"/>
                      <a:pt x="68914" y="58680"/>
                      <a:pt x="68574" y="7300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52" name="Freeform: Shape 400">
                <a:extLst>
                  <a:ext uri="{FF2B5EF4-FFF2-40B4-BE49-F238E27FC236}">
                    <a16:creationId xmlns:a16="http://schemas.microsoft.com/office/drawing/2014/main" id="{CED38418-9389-3057-B47F-C4166C859303}"/>
                  </a:ext>
                </a:extLst>
              </p:cNvPr>
              <p:cNvSpPr/>
              <p:nvPr/>
            </p:nvSpPr>
            <p:spPr>
              <a:xfrm>
                <a:off x="13028855" y="6114369"/>
                <a:ext cx="85750" cy="171501"/>
              </a:xfrm>
              <a:custGeom>
                <a:avLst/>
                <a:gdLst>
                  <a:gd name="connsiteX0" fmla="*/ 37528 w 34116"/>
                  <a:gd name="connsiteY0" fmla="*/ 29681 h 68232"/>
                  <a:gd name="connsiteX1" fmla="*/ 37528 w 34116"/>
                  <a:gd name="connsiteY1" fmla="*/ 75056 h 68232"/>
                  <a:gd name="connsiteX2" fmla="*/ 25587 w 34116"/>
                  <a:gd name="connsiteY2" fmla="*/ 70962 h 68232"/>
                  <a:gd name="connsiteX3" fmla="*/ 25587 w 34116"/>
                  <a:gd name="connsiteY3" fmla="*/ 25587 h 68232"/>
                  <a:gd name="connsiteX4" fmla="*/ 37528 w 34116"/>
                  <a:gd name="connsiteY4" fmla="*/ 29681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37528" y="29681"/>
                    </a:moveTo>
                    <a:lnTo>
                      <a:pt x="37528" y="75056"/>
                    </a:lnTo>
                    <a:cubicBezTo>
                      <a:pt x="33776" y="73691"/>
                      <a:pt x="29681" y="72326"/>
                      <a:pt x="25587" y="70962"/>
                    </a:cubicBezTo>
                    <a:lnTo>
                      <a:pt x="25587" y="25587"/>
                    </a:lnTo>
                    <a:cubicBezTo>
                      <a:pt x="29681" y="26952"/>
                      <a:pt x="33776" y="28317"/>
                      <a:pt x="37528" y="2968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53" name="Freeform: Shape 401">
                <a:extLst>
                  <a:ext uri="{FF2B5EF4-FFF2-40B4-BE49-F238E27FC236}">
                    <a16:creationId xmlns:a16="http://schemas.microsoft.com/office/drawing/2014/main" id="{6CE7DBA8-CC77-B526-F495-BB2363FCF417}"/>
                  </a:ext>
                </a:extLst>
              </p:cNvPr>
              <p:cNvSpPr/>
              <p:nvPr/>
            </p:nvSpPr>
            <p:spPr>
              <a:xfrm>
                <a:off x="13003131" y="6108363"/>
                <a:ext cx="85750" cy="171501"/>
              </a:xfrm>
              <a:custGeom>
                <a:avLst/>
                <a:gdLst>
                  <a:gd name="connsiteX0" fmla="*/ 35822 w 34116"/>
                  <a:gd name="connsiteY0" fmla="*/ 27976 h 68232"/>
                  <a:gd name="connsiteX1" fmla="*/ 35822 w 34116"/>
                  <a:gd name="connsiteY1" fmla="*/ 73351 h 68232"/>
                  <a:gd name="connsiteX2" fmla="*/ 25587 w 34116"/>
                  <a:gd name="connsiteY2" fmla="*/ 70962 h 68232"/>
                  <a:gd name="connsiteX3" fmla="*/ 25587 w 34116"/>
                  <a:gd name="connsiteY3" fmla="*/ 25587 h 68232"/>
                  <a:gd name="connsiteX4" fmla="*/ 35822 w 34116"/>
                  <a:gd name="connsiteY4" fmla="*/ 27976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35822" y="27976"/>
                    </a:moveTo>
                    <a:lnTo>
                      <a:pt x="35822" y="73351"/>
                    </a:lnTo>
                    <a:cubicBezTo>
                      <a:pt x="32410" y="72326"/>
                      <a:pt x="28999" y="71644"/>
                      <a:pt x="25587" y="70962"/>
                    </a:cubicBezTo>
                    <a:lnTo>
                      <a:pt x="25587" y="25587"/>
                    </a:lnTo>
                    <a:cubicBezTo>
                      <a:pt x="29339" y="26270"/>
                      <a:pt x="32751" y="27294"/>
                      <a:pt x="35822" y="27976"/>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54" name="Freeform: Shape 402">
                <a:extLst>
                  <a:ext uri="{FF2B5EF4-FFF2-40B4-BE49-F238E27FC236}">
                    <a16:creationId xmlns:a16="http://schemas.microsoft.com/office/drawing/2014/main" id="{BB531F0A-5646-5D47-1475-9DA5287590FD}"/>
                  </a:ext>
                </a:extLst>
              </p:cNvPr>
              <p:cNvSpPr/>
              <p:nvPr/>
            </p:nvSpPr>
            <p:spPr>
              <a:xfrm>
                <a:off x="12979979" y="6104078"/>
                <a:ext cx="85750" cy="171501"/>
              </a:xfrm>
              <a:custGeom>
                <a:avLst/>
                <a:gdLst>
                  <a:gd name="connsiteX0" fmla="*/ 35140 w 34116"/>
                  <a:gd name="connsiteY0" fmla="*/ 27293 h 68232"/>
                  <a:gd name="connsiteX1" fmla="*/ 35140 w 34116"/>
                  <a:gd name="connsiteY1" fmla="*/ 72668 h 68232"/>
                  <a:gd name="connsiteX2" fmla="*/ 25587 w 34116"/>
                  <a:gd name="connsiteY2" fmla="*/ 70961 h 68232"/>
                  <a:gd name="connsiteX3" fmla="*/ 25587 w 34116"/>
                  <a:gd name="connsiteY3" fmla="*/ 25587 h 68232"/>
                  <a:gd name="connsiteX4" fmla="*/ 35140 w 34116"/>
                  <a:gd name="connsiteY4" fmla="*/ 27293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35140" y="27293"/>
                    </a:moveTo>
                    <a:lnTo>
                      <a:pt x="35140" y="72668"/>
                    </a:lnTo>
                    <a:cubicBezTo>
                      <a:pt x="32068" y="71985"/>
                      <a:pt x="28657" y="71303"/>
                      <a:pt x="25587" y="70961"/>
                    </a:cubicBezTo>
                    <a:lnTo>
                      <a:pt x="25587" y="25587"/>
                    </a:lnTo>
                    <a:cubicBezTo>
                      <a:pt x="28657" y="26269"/>
                      <a:pt x="31728" y="26611"/>
                      <a:pt x="35140" y="27293"/>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55" name="Freeform: Shape 403">
                <a:extLst>
                  <a:ext uri="{FF2B5EF4-FFF2-40B4-BE49-F238E27FC236}">
                    <a16:creationId xmlns:a16="http://schemas.microsoft.com/office/drawing/2014/main" id="{552DBC21-1F18-86D1-CA83-28F2F6621B30}"/>
                  </a:ext>
                </a:extLst>
              </p:cNvPr>
              <p:cNvSpPr/>
              <p:nvPr/>
            </p:nvSpPr>
            <p:spPr>
              <a:xfrm>
                <a:off x="12955111" y="6101506"/>
                <a:ext cx="85750" cy="171501"/>
              </a:xfrm>
              <a:custGeom>
                <a:avLst/>
                <a:gdLst>
                  <a:gd name="connsiteX0" fmla="*/ 35140 w 34116"/>
                  <a:gd name="connsiteY0" fmla="*/ 26611 h 68232"/>
                  <a:gd name="connsiteX1" fmla="*/ 35140 w 34116"/>
                  <a:gd name="connsiteY1" fmla="*/ 71985 h 68232"/>
                  <a:gd name="connsiteX2" fmla="*/ 25587 w 34116"/>
                  <a:gd name="connsiteY2" fmla="*/ 70961 h 68232"/>
                  <a:gd name="connsiteX3" fmla="*/ 25587 w 34116"/>
                  <a:gd name="connsiteY3" fmla="*/ 25587 h 68232"/>
                  <a:gd name="connsiteX4" fmla="*/ 35140 w 34116"/>
                  <a:gd name="connsiteY4" fmla="*/ 26611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35140" y="26611"/>
                    </a:moveTo>
                    <a:lnTo>
                      <a:pt x="35140" y="71985"/>
                    </a:lnTo>
                    <a:cubicBezTo>
                      <a:pt x="32069" y="71644"/>
                      <a:pt x="28657" y="71303"/>
                      <a:pt x="25587" y="70961"/>
                    </a:cubicBezTo>
                    <a:lnTo>
                      <a:pt x="25587" y="25587"/>
                    </a:lnTo>
                    <a:cubicBezTo>
                      <a:pt x="28999" y="25929"/>
                      <a:pt x="32069" y="26269"/>
                      <a:pt x="35140" y="266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56" name="Freeform: Shape 404">
                <a:extLst>
                  <a:ext uri="{FF2B5EF4-FFF2-40B4-BE49-F238E27FC236}">
                    <a16:creationId xmlns:a16="http://schemas.microsoft.com/office/drawing/2014/main" id="{03EA188F-B942-FA92-B42B-F85976719325}"/>
                  </a:ext>
                </a:extLst>
              </p:cNvPr>
              <p:cNvSpPr/>
              <p:nvPr/>
            </p:nvSpPr>
            <p:spPr>
              <a:xfrm>
                <a:off x="12931101" y="6099792"/>
                <a:ext cx="85750" cy="171501"/>
              </a:xfrm>
              <a:custGeom>
                <a:avLst/>
                <a:gdLst>
                  <a:gd name="connsiteX0" fmla="*/ 35140 w 34116"/>
                  <a:gd name="connsiteY0" fmla="*/ 26269 h 68232"/>
                  <a:gd name="connsiteX1" fmla="*/ 35140 w 34116"/>
                  <a:gd name="connsiteY1" fmla="*/ 71643 h 68232"/>
                  <a:gd name="connsiteX2" fmla="*/ 25587 w 34116"/>
                  <a:gd name="connsiteY2" fmla="*/ 70961 h 68232"/>
                  <a:gd name="connsiteX3" fmla="*/ 25587 w 34116"/>
                  <a:gd name="connsiteY3" fmla="*/ 25587 h 68232"/>
                  <a:gd name="connsiteX4" fmla="*/ 35140 w 34116"/>
                  <a:gd name="connsiteY4" fmla="*/ 26269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35140" y="26269"/>
                    </a:moveTo>
                    <a:lnTo>
                      <a:pt x="35140" y="71643"/>
                    </a:lnTo>
                    <a:cubicBezTo>
                      <a:pt x="32069" y="71303"/>
                      <a:pt x="28657" y="71303"/>
                      <a:pt x="25587" y="70961"/>
                    </a:cubicBezTo>
                    <a:lnTo>
                      <a:pt x="25587" y="25587"/>
                    </a:lnTo>
                    <a:cubicBezTo>
                      <a:pt x="28999" y="25928"/>
                      <a:pt x="32069" y="25928"/>
                      <a:pt x="35140" y="2626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57" name="Freeform: Shape 405">
                <a:extLst>
                  <a:ext uri="{FF2B5EF4-FFF2-40B4-BE49-F238E27FC236}">
                    <a16:creationId xmlns:a16="http://schemas.microsoft.com/office/drawing/2014/main" id="{0ABAF224-39A6-7077-43B4-BC5B9865D2F0}"/>
                  </a:ext>
                </a:extLst>
              </p:cNvPr>
              <p:cNvSpPr/>
              <p:nvPr/>
            </p:nvSpPr>
            <p:spPr>
              <a:xfrm>
                <a:off x="12906234" y="6100006"/>
                <a:ext cx="85750" cy="171501"/>
              </a:xfrm>
              <a:custGeom>
                <a:avLst/>
                <a:gdLst>
                  <a:gd name="connsiteX0" fmla="*/ 35481 w 34116"/>
                  <a:gd name="connsiteY0" fmla="*/ 25842 h 68232"/>
                  <a:gd name="connsiteX1" fmla="*/ 35481 w 34116"/>
                  <a:gd name="connsiteY1" fmla="*/ 71218 h 68232"/>
                  <a:gd name="connsiteX2" fmla="*/ 25587 w 34116"/>
                  <a:gd name="connsiteY2" fmla="*/ 71218 h 68232"/>
                  <a:gd name="connsiteX3" fmla="*/ 25587 w 34116"/>
                  <a:gd name="connsiteY3" fmla="*/ 25842 h 68232"/>
                  <a:gd name="connsiteX4" fmla="*/ 35481 w 34116"/>
                  <a:gd name="connsiteY4" fmla="*/ 25842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35481" y="25842"/>
                    </a:moveTo>
                    <a:lnTo>
                      <a:pt x="35481" y="71218"/>
                    </a:lnTo>
                    <a:cubicBezTo>
                      <a:pt x="32069" y="71218"/>
                      <a:pt x="28657" y="71218"/>
                      <a:pt x="25587" y="71218"/>
                    </a:cubicBezTo>
                    <a:lnTo>
                      <a:pt x="25587" y="25842"/>
                    </a:lnTo>
                    <a:cubicBezTo>
                      <a:pt x="28657" y="25502"/>
                      <a:pt x="32069" y="25502"/>
                      <a:pt x="35481" y="25842"/>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58" name="Freeform: Shape 406">
                <a:extLst>
                  <a:ext uri="{FF2B5EF4-FFF2-40B4-BE49-F238E27FC236}">
                    <a16:creationId xmlns:a16="http://schemas.microsoft.com/office/drawing/2014/main" id="{DB121431-B4F5-8132-635F-8A8951F53E35}"/>
                  </a:ext>
                </a:extLst>
              </p:cNvPr>
              <p:cNvSpPr/>
              <p:nvPr/>
            </p:nvSpPr>
            <p:spPr>
              <a:xfrm>
                <a:off x="12878790" y="6100646"/>
                <a:ext cx="85750" cy="171501"/>
              </a:xfrm>
              <a:custGeom>
                <a:avLst/>
                <a:gdLst>
                  <a:gd name="connsiteX0" fmla="*/ 36505 w 34116"/>
                  <a:gd name="connsiteY0" fmla="*/ 25587 h 68232"/>
                  <a:gd name="connsiteX1" fmla="*/ 36505 w 34116"/>
                  <a:gd name="connsiteY1" fmla="*/ 70962 h 68232"/>
                  <a:gd name="connsiteX2" fmla="*/ 25587 w 34116"/>
                  <a:gd name="connsiteY2" fmla="*/ 71644 h 68232"/>
                  <a:gd name="connsiteX3" fmla="*/ 25587 w 34116"/>
                  <a:gd name="connsiteY3" fmla="*/ 26270 h 68232"/>
                  <a:gd name="connsiteX4" fmla="*/ 36505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36505" y="25587"/>
                    </a:moveTo>
                    <a:lnTo>
                      <a:pt x="36505" y="70962"/>
                    </a:lnTo>
                    <a:cubicBezTo>
                      <a:pt x="32752" y="70962"/>
                      <a:pt x="29340" y="71303"/>
                      <a:pt x="25587" y="71644"/>
                    </a:cubicBezTo>
                    <a:lnTo>
                      <a:pt x="25587" y="26270"/>
                    </a:lnTo>
                    <a:cubicBezTo>
                      <a:pt x="28999" y="25929"/>
                      <a:pt x="32752" y="25587"/>
                      <a:pt x="36505"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59" name="Freeform: Shape 407">
                <a:extLst>
                  <a:ext uri="{FF2B5EF4-FFF2-40B4-BE49-F238E27FC236}">
                    <a16:creationId xmlns:a16="http://schemas.microsoft.com/office/drawing/2014/main" id="{82A97F8D-036F-08A6-32C0-037607856AB9}"/>
                  </a:ext>
                </a:extLst>
              </p:cNvPr>
              <p:cNvSpPr/>
              <p:nvPr/>
            </p:nvSpPr>
            <p:spPr>
              <a:xfrm>
                <a:off x="12847923" y="6102364"/>
                <a:ext cx="85750" cy="171501"/>
              </a:xfrm>
              <a:custGeom>
                <a:avLst/>
                <a:gdLst>
                  <a:gd name="connsiteX0" fmla="*/ 37868 w 34116"/>
                  <a:gd name="connsiteY0" fmla="*/ 25587 h 68232"/>
                  <a:gd name="connsiteX1" fmla="*/ 37868 w 34116"/>
                  <a:gd name="connsiteY1" fmla="*/ 70961 h 68232"/>
                  <a:gd name="connsiteX2" fmla="*/ 25587 w 34116"/>
                  <a:gd name="connsiteY2" fmla="*/ 72667 h 68232"/>
                  <a:gd name="connsiteX3" fmla="*/ 25587 w 34116"/>
                  <a:gd name="connsiteY3" fmla="*/ 27293 h 68232"/>
                  <a:gd name="connsiteX4" fmla="*/ 37868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37868" y="25587"/>
                    </a:moveTo>
                    <a:lnTo>
                      <a:pt x="37868" y="70961"/>
                    </a:lnTo>
                    <a:cubicBezTo>
                      <a:pt x="33775" y="71303"/>
                      <a:pt x="29681" y="71985"/>
                      <a:pt x="25587" y="72667"/>
                    </a:cubicBezTo>
                    <a:lnTo>
                      <a:pt x="25587" y="27293"/>
                    </a:lnTo>
                    <a:cubicBezTo>
                      <a:pt x="29339" y="26611"/>
                      <a:pt x="33775" y="25928"/>
                      <a:pt x="37868"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60" name="Freeform: Shape 408">
                <a:extLst>
                  <a:ext uri="{FF2B5EF4-FFF2-40B4-BE49-F238E27FC236}">
                    <a16:creationId xmlns:a16="http://schemas.microsoft.com/office/drawing/2014/main" id="{282A7E6E-4808-9C8C-CD28-219586260A21}"/>
                  </a:ext>
                </a:extLst>
              </p:cNvPr>
              <p:cNvSpPr/>
              <p:nvPr/>
            </p:nvSpPr>
            <p:spPr>
              <a:xfrm>
                <a:off x="12800757" y="6106651"/>
                <a:ext cx="171501" cy="171501"/>
              </a:xfrm>
              <a:custGeom>
                <a:avLst/>
                <a:gdLst>
                  <a:gd name="connsiteX0" fmla="*/ 44010 w 68232"/>
                  <a:gd name="connsiteY0" fmla="*/ 25587 h 68232"/>
                  <a:gd name="connsiteX1" fmla="*/ 44010 w 68232"/>
                  <a:gd name="connsiteY1" fmla="*/ 70961 h 68232"/>
                  <a:gd name="connsiteX2" fmla="*/ 25587 w 68232"/>
                  <a:gd name="connsiteY2" fmla="*/ 75396 h 68232"/>
                  <a:gd name="connsiteX3" fmla="*/ 25587 w 68232"/>
                  <a:gd name="connsiteY3" fmla="*/ 30022 h 68232"/>
                  <a:gd name="connsiteX4" fmla="*/ 44010 w 68232"/>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68232">
                    <a:moveTo>
                      <a:pt x="44010" y="25587"/>
                    </a:moveTo>
                    <a:lnTo>
                      <a:pt x="44010" y="70961"/>
                    </a:lnTo>
                    <a:cubicBezTo>
                      <a:pt x="37528" y="71985"/>
                      <a:pt x="31387" y="73691"/>
                      <a:pt x="25587" y="75396"/>
                    </a:cubicBezTo>
                    <a:lnTo>
                      <a:pt x="25587" y="30022"/>
                    </a:lnTo>
                    <a:cubicBezTo>
                      <a:pt x="31729" y="28316"/>
                      <a:pt x="37869" y="26611"/>
                      <a:pt x="44010"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61" name="Freeform: Shape 409">
                <a:extLst>
                  <a:ext uri="{FF2B5EF4-FFF2-40B4-BE49-F238E27FC236}">
                    <a16:creationId xmlns:a16="http://schemas.microsoft.com/office/drawing/2014/main" id="{2B796ACD-5F33-8CA0-856B-6E8715FF49B0}"/>
                  </a:ext>
                </a:extLst>
              </p:cNvPr>
              <p:cNvSpPr/>
              <p:nvPr/>
            </p:nvSpPr>
            <p:spPr>
              <a:xfrm>
                <a:off x="12744166" y="6117798"/>
                <a:ext cx="171501" cy="257253"/>
              </a:xfrm>
              <a:custGeom>
                <a:avLst/>
                <a:gdLst>
                  <a:gd name="connsiteX0" fmla="*/ 48103 w 68232"/>
                  <a:gd name="connsiteY0" fmla="*/ 25587 h 102348"/>
                  <a:gd name="connsiteX1" fmla="*/ 48103 w 68232"/>
                  <a:gd name="connsiteY1" fmla="*/ 70961 h 102348"/>
                  <a:gd name="connsiteX2" fmla="*/ 26611 w 68232"/>
                  <a:gd name="connsiteY2" fmla="*/ 80514 h 102348"/>
                  <a:gd name="connsiteX3" fmla="*/ 25587 w 68232"/>
                  <a:gd name="connsiteY3" fmla="*/ 81197 h 102348"/>
                  <a:gd name="connsiteX4" fmla="*/ 25587 w 68232"/>
                  <a:gd name="connsiteY4" fmla="*/ 35822 h 102348"/>
                  <a:gd name="connsiteX5" fmla="*/ 26611 w 68232"/>
                  <a:gd name="connsiteY5" fmla="*/ 35140 h 102348"/>
                  <a:gd name="connsiteX6" fmla="*/ 48103 w 68232"/>
                  <a:gd name="connsiteY6" fmla="*/ 25587 h 102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232" h="102348">
                    <a:moveTo>
                      <a:pt x="48103" y="25587"/>
                    </a:moveTo>
                    <a:lnTo>
                      <a:pt x="48103" y="70961"/>
                    </a:lnTo>
                    <a:cubicBezTo>
                      <a:pt x="40597" y="73350"/>
                      <a:pt x="33092" y="76420"/>
                      <a:pt x="26611" y="80514"/>
                    </a:cubicBezTo>
                    <a:cubicBezTo>
                      <a:pt x="26269" y="80855"/>
                      <a:pt x="25928" y="80855"/>
                      <a:pt x="25587" y="81197"/>
                    </a:cubicBezTo>
                    <a:lnTo>
                      <a:pt x="25587" y="35822"/>
                    </a:lnTo>
                    <a:cubicBezTo>
                      <a:pt x="25928" y="35481"/>
                      <a:pt x="26269" y="35481"/>
                      <a:pt x="26611" y="35140"/>
                    </a:cubicBezTo>
                    <a:cubicBezTo>
                      <a:pt x="33433" y="31386"/>
                      <a:pt x="40597" y="28316"/>
                      <a:pt x="4810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62" name="Freeform: Shape 410">
                <a:extLst>
                  <a:ext uri="{FF2B5EF4-FFF2-40B4-BE49-F238E27FC236}">
                    <a16:creationId xmlns:a16="http://schemas.microsoft.com/office/drawing/2014/main" id="{B969442F-58C7-8A29-A176-B3A7F5BE858E}"/>
                  </a:ext>
                </a:extLst>
              </p:cNvPr>
              <p:cNvSpPr/>
              <p:nvPr/>
            </p:nvSpPr>
            <p:spPr>
              <a:xfrm>
                <a:off x="12713293" y="6143522"/>
                <a:ext cx="85750" cy="257253"/>
              </a:xfrm>
              <a:custGeom>
                <a:avLst/>
                <a:gdLst>
                  <a:gd name="connsiteX0" fmla="*/ 37869 w 34116"/>
                  <a:gd name="connsiteY0" fmla="*/ 25587 h 102348"/>
                  <a:gd name="connsiteX1" fmla="*/ 37869 w 34116"/>
                  <a:gd name="connsiteY1" fmla="*/ 70962 h 102348"/>
                  <a:gd name="connsiteX2" fmla="*/ 25587 w 34116"/>
                  <a:gd name="connsiteY2" fmla="*/ 80173 h 102348"/>
                  <a:gd name="connsiteX3" fmla="*/ 25587 w 34116"/>
                  <a:gd name="connsiteY3" fmla="*/ 34799 h 102348"/>
                  <a:gd name="connsiteX4" fmla="*/ 37869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7869" y="25587"/>
                    </a:moveTo>
                    <a:lnTo>
                      <a:pt x="37869" y="70962"/>
                    </a:lnTo>
                    <a:cubicBezTo>
                      <a:pt x="33093" y="73691"/>
                      <a:pt x="28999" y="76761"/>
                      <a:pt x="25587" y="80173"/>
                    </a:cubicBezTo>
                    <a:lnTo>
                      <a:pt x="25587" y="34799"/>
                    </a:lnTo>
                    <a:cubicBezTo>
                      <a:pt x="28999" y="31387"/>
                      <a:pt x="33093" y="28317"/>
                      <a:pt x="378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63" name="Freeform: Shape 411">
                <a:extLst>
                  <a:ext uri="{FF2B5EF4-FFF2-40B4-BE49-F238E27FC236}">
                    <a16:creationId xmlns:a16="http://schemas.microsoft.com/office/drawing/2014/main" id="{EFB5DFE1-7DA6-45DD-FB49-541D817D1525}"/>
                  </a:ext>
                </a:extLst>
              </p:cNvPr>
              <p:cNvSpPr/>
              <p:nvPr/>
            </p:nvSpPr>
            <p:spPr>
              <a:xfrm>
                <a:off x="12697860" y="6166676"/>
                <a:ext cx="85750" cy="257253"/>
              </a:xfrm>
              <a:custGeom>
                <a:avLst/>
                <a:gdLst>
                  <a:gd name="connsiteX0" fmla="*/ 31728 w 34116"/>
                  <a:gd name="connsiteY0" fmla="*/ 25587 h 102348"/>
                  <a:gd name="connsiteX1" fmla="*/ 31728 w 34116"/>
                  <a:gd name="connsiteY1" fmla="*/ 70961 h 102348"/>
                  <a:gd name="connsiteX2" fmla="*/ 25587 w 34116"/>
                  <a:gd name="connsiteY2" fmla="*/ 77443 h 102348"/>
                  <a:gd name="connsiteX3" fmla="*/ 25587 w 34116"/>
                  <a:gd name="connsiteY3" fmla="*/ 32068 h 102348"/>
                  <a:gd name="connsiteX4" fmla="*/ 31728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1728" y="25587"/>
                    </a:moveTo>
                    <a:lnTo>
                      <a:pt x="31728" y="70961"/>
                    </a:lnTo>
                    <a:cubicBezTo>
                      <a:pt x="29339" y="73008"/>
                      <a:pt x="27293" y="75396"/>
                      <a:pt x="25587" y="77443"/>
                    </a:cubicBezTo>
                    <a:lnTo>
                      <a:pt x="25587" y="32068"/>
                    </a:lnTo>
                    <a:cubicBezTo>
                      <a:pt x="27293" y="29681"/>
                      <a:pt x="29339" y="27634"/>
                      <a:pt x="31728"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64" name="Freeform: Shape 412">
                <a:extLst>
                  <a:ext uri="{FF2B5EF4-FFF2-40B4-BE49-F238E27FC236}">
                    <a16:creationId xmlns:a16="http://schemas.microsoft.com/office/drawing/2014/main" id="{37E7447A-32E4-9CD3-A855-C7C10E1C9017}"/>
                  </a:ext>
                </a:extLst>
              </p:cNvPr>
              <p:cNvSpPr/>
              <p:nvPr/>
            </p:nvSpPr>
            <p:spPr>
              <a:xfrm>
                <a:off x="12687569" y="6182967"/>
                <a:ext cx="85750" cy="257253"/>
              </a:xfrm>
              <a:custGeom>
                <a:avLst/>
                <a:gdLst>
                  <a:gd name="connsiteX0" fmla="*/ 29681 w 34116"/>
                  <a:gd name="connsiteY0" fmla="*/ 25587 h 102348"/>
                  <a:gd name="connsiteX1" fmla="*/ 29681 w 34116"/>
                  <a:gd name="connsiteY1" fmla="*/ 70962 h 102348"/>
                  <a:gd name="connsiteX2" fmla="*/ 25587 w 34116"/>
                  <a:gd name="connsiteY2" fmla="*/ 76761 h 102348"/>
                  <a:gd name="connsiteX3" fmla="*/ 25587 w 34116"/>
                  <a:gd name="connsiteY3" fmla="*/ 31387 h 102348"/>
                  <a:gd name="connsiteX4" fmla="*/ 29681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9681" y="25587"/>
                    </a:moveTo>
                    <a:lnTo>
                      <a:pt x="29681" y="70962"/>
                    </a:lnTo>
                    <a:cubicBezTo>
                      <a:pt x="28316" y="73009"/>
                      <a:pt x="26951" y="74715"/>
                      <a:pt x="25587" y="76761"/>
                    </a:cubicBezTo>
                    <a:lnTo>
                      <a:pt x="25587" y="31387"/>
                    </a:lnTo>
                    <a:cubicBezTo>
                      <a:pt x="26951" y="29340"/>
                      <a:pt x="28316" y="27294"/>
                      <a:pt x="2968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65" name="Freeform: Shape 413">
                <a:extLst>
                  <a:ext uri="{FF2B5EF4-FFF2-40B4-BE49-F238E27FC236}">
                    <a16:creationId xmlns:a16="http://schemas.microsoft.com/office/drawing/2014/main" id="{9660A387-DF73-6F88-903C-89B29B575577}"/>
                  </a:ext>
                </a:extLst>
              </p:cNvPr>
              <p:cNvSpPr/>
              <p:nvPr/>
            </p:nvSpPr>
            <p:spPr>
              <a:xfrm>
                <a:off x="12681565" y="6197547"/>
                <a:ext cx="85750" cy="171501"/>
              </a:xfrm>
              <a:custGeom>
                <a:avLst/>
                <a:gdLst>
                  <a:gd name="connsiteX0" fmla="*/ 28316 w 34116"/>
                  <a:gd name="connsiteY0" fmla="*/ 25587 h 68232"/>
                  <a:gd name="connsiteX1" fmla="*/ 28316 w 34116"/>
                  <a:gd name="connsiteY1" fmla="*/ 70961 h 68232"/>
                  <a:gd name="connsiteX2" fmla="*/ 25587 w 34116"/>
                  <a:gd name="connsiteY2" fmla="*/ 76420 h 68232"/>
                  <a:gd name="connsiteX3" fmla="*/ 25587 w 34116"/>
                  <a:gd name="connsiteY3" fmla="*/ 31046 h 68232"/>
                  <a:gd name="connsiteX4" fmla="*/ 28316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8316" y="25587"/>
                    </a:moveTo>
                    <a:lnTo>
                      <a:pt x="28316" y="70961"/>
                    </a:lnTo>
                    <a:cubicBezTo>
                      <a:pt x="27293" y="72668"/>
                      <a:pt x="26269" y="74715"/>
                      <a:pt x="25587" y="76420"/>
                    </a:cubicBezTo>
                    <a:lnTo>
                      <a:pt x="25587" y="31046"/>
                    </a:lnTo>
                    <a:cubicBezTo>
                      <a:pt x="26269" y="29340"/>
                      <a:pt x="27293" y="27293"/>
                      <a:pt x="2831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66" name="Freeform: Shape 414">
                <a:extLst>
                  <a:ext uri="{FF2B5EF4-FFF2-40B4-BE49-F238E27FC236}">
                    <a16:creationId xmlns:a16="http://schemas.microsoft.com/office/drawing/2014/main" id="{204EB6AF-1D6D-F46F-3B3E-95B6241A0264}"/>
                  </a:ext>
                </a:extLst>
              </p:cNvPr>
              <p:cNvSpPr/>
              <p:nvPr/>
            </p:nvSpPr>
            <p:spPr>
              <a:xfrm>
                <a:off x="12677276" y="6211266"/>
                <a:ext cx="85750" cy="171501"/>
              </a:xfrm>
              <a:custGeom>
                <a:avLst/>
                <a:gdLst>
                  <a:gd name="connsiteX0" fmla="*/ 27294 w 34116"/>
                  <a:gd name="connsiteY0" fmla="*/ 25587 h 68232"/>
                  <a:gd name="connsiteX1" fmla="*/ 27294 w 34116"/>
                  <a:gd name="connsiteY1" fmla="*/ 70961 h 68232"/>
                  <a:gd name="connsiteX2" fmla="*/ 25587 w 34116"/>
                  <a:gd name="connsiteY2" fmla="*/ 76420 h 68232"/>
                  <a:gd name="connsiteX3" fmla="*/ 25587 w 34116"/>
                  <a:gd name="connsiteY3" fmla="*/ 31046 h 68232"/>
                  <a:gd name="connsiteX4" fmla="*/ 27294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4" y="25587"/>
                    </a:moveTo>
                    <a:lnTo>
                      <a:pt x="27294" y="70961"/>
                    </a:lnTo>
                    <a:cubicBezTo>
                      <a:pt x="26612" y="72668"/>
                      <a:pt x="25929" y="74715"/>
                      <a:pt x="25587" y="76420"/>
                    </a:cubicBezTo>
                    <a:lnTo>
                      <a:pt x="25587" y="31046"/>
                    </a:lnTo>
                    <a:cubicBezTo>
                      <a:pt x="26270" y="29339"/>
                      <a:pt x="26612" y="27634"/>
                      <a:pt x="2729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67" name="Freeform: Shape 415">
                <a:extLst>
                  <a:ext uri="{FF2B5EF4-FFF2-40B4-BE49-F238E27FC236}">
                    <a16:creationId xmlns:a16="http://schemas.microsoft.com/office/drawing/2014/main" id="{07BB02D1-F3D2-1DF6-9E56-AB36C2EAB5AA}"/>
                  </a:ext>
                </a:extLst>
              </p:cNvPr>
              <p:cNvSpPr/>
              <p:nvPr/>
            </p:nvSpPr>
            <p:spPr>
              <a:xfrm>
                <a:off x="12675562" y="6224987"/>
                <a:ext cx="85750" cy="171501"/>
              </a:xfrm>
              <a:custGeom>
                <a:avLst/>
                <a:gdLst>
                  <a:gd name="connsiteX0" fmla="*/ 26269 w 34116"/>
                  <a:gd name="connsiteY0" fmla="*/ 25587 h 68232"/>
                  <a:gd name="connsiteX1" fmla="*/ 26269 w 34116"/>
                  <a:gd name="connsiteY1" fmla="*/ 70961 h 68232"/>
                  <a:gd name="connsiteX2" fmla="*/ 25587 w 34116"/>
                  <a:gd name="connsiteY2" fmla="*/ 76420 h 68232"/>
                  <a:gd name="connsiteX3" fmla="*/ 25587 w 34116"/>
                  <a:gd name="connsiteY3" fmla="*/ 31046 h 68232"/>
                  <a:gd name="connsiteX4" fmla="*/ 2626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269" y="25587"/>
                    </a:moveTo>
                    <a:lnTo>
                      <a:pt x="26269" y="70961"/>
                    </a:lnTo>
                    <a:cubicBezTo>
                      <a:pt x="25929" y="72668"/>
                      <a:pt x="25587" y="74715"/>
                      <a:pt x="25587" y="76420"/>
                    </a:cubicBezTo>
                    <a:lnTo>
                      <a:pt x="25587" y="31046"/>
                    </a:lnTo>
                    <a:cubicBezTo>
                      <a:pt x="25929" y="29339"/>
                      <a:pt x="25929" y="27634"/>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68" name="Freeform: Shape 416">
                <a:extLst>
                  <a:ext uri="{FF2B5EF4-FFF2-40B4-BE49-F238E27FC236}">
                    <a16:creationId xmlns:a16="http://schemas.microsoft.com/office/drawing/2014/main" id="{D8DB4F01-17F5-044C-31CF-6D822A41AB7B}"/>
                  </a:ext>
                </a:extLst>
              </p:cNvPr>
              <p:cNvSpPr/>
              <p:nvPr/>
            </p:nvSpPr>
            <p:spPr>
              <a:xfrm>
                <a:off x="12676420" y="6239562"/>
                <a:ext cx="85750" cy="171501"/>
              </a:xfrm>
              <a:custGeom>
                <a:avLst/>
                <a:gdLst>
                  <a:gd name="connsiteX0" fmla="*/ 25587 w 34116"/>
                  <a:gd name="connsiteY0" fmla="*/ 25587 h 68232"/>
                  <a:gd name="connsiteX1" fmla="*/ 25587 w 34116"/>
                  <a:gd name="connsiteY1" fmla="*/ 70962 h 68232"/>
                  <a:gd name="connsiteX2" fmla="*/ 25587 w 34116"/>
                  <a:gd name="connsiteY2" fmla="*/ 71986 h 68232"/>
                  <a:gd name="connsiteX3" fmla="*/ 25587 w 34116"/>
                  <a:gd name="connsiteY3" fmla="*/ 26611 h 68232"/>
                  <a:gd name="connsiteX4" fmla="*/ 2558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587" y="25587"/>
                    </a:moveTo>
                    <a:lnTo>
                      <a:pt x="25587" y="70962"/>
                    </a:lnTo>
                    <a:cubicBezTo>
                      <a:pt x="25587" y="71303"/>
                      <a:pt x="25587" y="71644"/>
                      <a:pt x="25587" y="71986"/>
                    </a:cubicBezTo>
                    <a:lnTo>
                      <a:pt x="25587" y="26611"/>
                    </a:lnTo>
                    <a:cubicBezTo>
                      <a:pt x="25587" y="25929"/>
                      <a:pt x="25587" y="25929"/>
                      <a:pt x="2558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69" name="Freeform: Shape 417">
                <a:extLst>
                  <a:ext uri="{FF2B5EF4-FFF2-40B4-BE49-F238E27FC236}">
                    <a16:creationId xmlns:a16="http://schemas.microsoft.com/office/drawing/2014/main" id="{33F8C6D2-CE89-5FC1-AE83-A93C5E2D8883}"/>
                  </a:ext>
                </a:extLst>
              </p:cNvPr>
              <p:cNvSpPr/>
              <p:nvPr/>
            </p:nvSpPr>
            <p:spPr>
              <a:xfrm>
                <a:off x="12302545" y="6186396"/>
                <a:ext cx="85750" cy="343004"/>
              </a:xfrm>
              <a:custGeom>
                <a:avLst/>
                <a:gdLst>
                  <a:gd name="connsiteX0" fmla="*/ 25929 w 34116"/>
                  <a:gd name="connsiteY0" fmla="*/ 69939 h 136464"/>
                  <a:gd name="connsiteX1" fmla="*/ 25929 w 34116"/>
                  <a:gd name="connsiteY1" fmla="*/ 115654 h 136464"/>
                  <a:gd name="connsiteX2" fmla="*/ 25587 w 34116"/>
                  <a:gd name="connsiteY2" fmla="*/ 70962 h 136464"/>
                  <a:gd name="connsiteX3" fmla="*/ 25587 w 34116"/>
                  <a:gd name="connsiteY3" fmla="*/ 25587 h 136464"/>
                </a:gdLst>
                <a:ahLst/>
                <a:cxnLst>
                  <a:cxn ang="0">
                    <a:pos x="connsiteX0" y="connsiteY0"/>
                  </a:cxn>
                  <a:cxn ang="0">
                    <a:pos x="connsiteX1" y="connsiteY1"/>
                  </a:cxn>
                  <a:cxn ang="0">
                    <a:pos x="connsiteX2" y="connsiteY2"/>
                  </a:cxn>
                  <a:cxn ang="0">
                    <a:pos x="connsiteX3" y="connsiteY3"/>
                  </a:cxn>
                </a:cxnLst>
                <a:rect l="l" t="t" r="r" b="b"/>
                <a:pathLst>
                  <a:path w="34116" h="136464">
                    <a:moveTo>
                      <a:pt x="25929" y="69939"/>
                    </a:moveTo>
                    <a:lnTo>
                      <a:pt x="25929" y="115654"/>
                    </a:lnTo>
                    <a:lnTo>
                      <a:pt x="25587" y="70962"/>
                    </a:lnTo>
                    <a:lnTo>
                      <a:pt x="25587"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70" name="Freeform: Shape 418">
                <a:extLst>
                  <a:ext uri="{FF2B5EF4-FFF2-40B4-BE49-F238E27FC236}">
                    <a16:creationId xmlns:a16="http://schemas.microsoft.com/office/drawing/2014/main" id="{AA232E06-811B-D900-C3D9-C3DBDB39C24D}"/>
                  </a:ext>
                </a:extLst>
              </p:cNvPr>
              <p:cNvSpPr/>
              <p:nvPr/>
            </p:nvSpPr>
            <p:spPr>
              <a:xfrm>
                <a:off x="13539932" y="6298731"/>
                <a:ext cx="85750" cy="171501"/>
              </a:xfrm>
              <a:custGeom>
                <a:avLst/>
                <a:gdLst>
                  <a:gd name="connsiteX0" fmla="*/ 25587 w 34116"/>
                  <a:gd name="connsiteY0" fmla="*/ 25587 h 68232"/>
                  <a:gd name="connsiteX1" fmla="*/ 25587 w 34116"/>
                  <a:gd name="connsiteY1" fmla="*/ 71303 h 68232"/>
                  <a:gd name="connsiteX2" fmla="*/ 25587 w 34116"/>
                  <a:gd name="connsiteY2" fmla="*/ 71303 h 68232"/>
                  <a:gd name="connsiteX3" fmla="*/ 25587 w 34116"/>
                  <a:gd name="connsiteY3" fmla="*/ 25929 h 68232"/>
                  <a:gd name="connsiteX4" fmla="*/ 2558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587" y="25587"/>
                    </a:moveTo>
                    <a:lnTo>
                      <a:pt x="25587" y="71303"/>
                    </a:lnTo>
                    <a:lnTo>
                      <a:pt x="25587" y="71303"/>
                    </a:lnTo>
                    <a:lnTo>
                      <a:pt x="25587" y="25929"/>
                    </a:lnTo>
                    <a:lnTo>
                      <a:pt x="25587"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71" name="Freeform: Shape 419">
                <a:extLst>
                  <a:ext uri="{FF2B5EF4-FFF2-40B4-BE49-F238E27FC236}">
                    <a16:creationId xmlns:a16="http://schemas.microsoft.com/office/drawing/2014/main" id="{7462AF40-6CBA-DFE7-6FCC-FEC1261A4732}"/>
                  </a:ext>
                </a:extLst>
              </p:cNvPr>
              <p:cNvSpPr/>
              <p:nvPr/>
            </p:nvSpPr>
            <p:spPr>
              <a:xfrm>
                <a:off x="13539932" y="6299590"/>
                <a:ext cx="85750" cy="171501"/>
              </a:xfrm>
              <a:custGeom>
                <a:avLst/>
                <a:gdLst>
                  <a:gd name="connsiteX0" fmla="*/ 25587 w 34116"/>
                  <a:gd name="connsiteY0" fmla="*/ 25587 h 68232"/>
                  <a:gd name="connsiteX1" fmla="*/ 25587 w 34116"/>
                  <a:gd name="connsiteY1" fmla="*/ 70961 h 68232"/>
                  <a:gd name="connsiteX2" fmla="*/ 25587 w 34116"/>
                  <a:gd name="connsiteY2" fmla="*/ 71644 h 68232"/>
                  <a:gd name="connsiteX3" fmla="*/ 25587 w 34116"/>
                  <a:gd name="connsiteY3" fmla="*/ 26269 h 68232"/>
                  <a:gd name="connsiteX4" fmla="*/ 2558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587" y="25587"/>
                    </a:moveTo>
                    <a:lnTo>
                      <a:pt x="25587" y="70961"/>
                    </a:lnTo>
                    <a:cubicBezTo>
                      <a:pt x="25587" y="71303"/>
                      <a:pt x="25587" y="71644"/>
                      <a:pt x="25587" y="71644"/>
                    </a:cubicBezTo>
                    <a:lnTo>
                      <a:pt x="25587" y="26269"/>
                    </a:lnTo>
                    <a:cubicBezTo>
                      <a:pt x="25587" y="25929"/>
                      <a:pt x="25587" y="25587"/>
                      <a:pt x="2558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72" name="Freeform: Shape 420">
                <a:extLst>
                  <a:ext uri="{FF2B5EF4-FFF2-40B4-BE49-F238E27FC236}">
                    <a16:creationId xmlns:a16="http://schemas.microsoft.com/office/drawing/2014/main" id="{1A336D89-A8C1-D5DD-6F95-39833C551E9A}"/>
                  </a:ext>
                </a:extLst>
              </p:cNvPr>
              <p:cNvSpPr/>
              <p:nvPr/>
            </p:nvSpPr>
            <p:spPr>
              <a:xfrm>
                <a:off x="13539074" y="6301304"/>
                <a:ext cx="85750" cy="171501"/>
              </a:xfrm>
              <a:custGeom>
                <a:avLst/>
                <a:gdLst>
                  <a:gd name="connsiteX0" fmla="*/ 25929 w 34116"/>
                  <a:gd name="connsiteY0" fmla="*/ 25587 h 68232"/>
                  <a:gd name="connsiteX1" fmla="*/ 25929 w 34116"/>
                  <a:gd name="connsiteY1" fmla="*/ 70962 h 68232"/>
                  <a:gd name="connsiteX2" fmla="*/ 25587 w 34116"/>
                  <a:gd name="connsiteY2" fmla="*/ 71644 h 68232"/>
                  <a:gd name="connsiteX3" fmla="*/ 25587 w 34116"/>
                  <a:gd name="connsiteY3" fmla="*/ 26270 h 68232"/>
                  <a:gd name="connsiteX4" fmla="*/ 2592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929" y="25587"/>
                    </a:moveTo>
                    <a:lnTo>
                      <a:pt x="25929" y="70962"/>
                    </a:lnTo>
                    <a:cubicBezTo>
                      <a:pt x="25929" y="71303"/>
                      <a:pt x="25929" y="71644"/>
                      <a:pt x="25587" y="71644"/>
                    </a:cubicBezTo>
                    <a:lnTo>
                      <a:pt x="25587" y="26270"/>
                    </a:lnTo>
                    <a:cubicBezTo>
                      <a:pt x="25587" y="25929"/>
                      <a:pt x="25929" y="25929"/>
                      <a:pt x="2592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73" name="Freeform: Shape 421">
                <a:extLst>
                  <a:ext uri="{FF2B5EF4-FFF2-40B4-BE49-F238E27FC236}">
                    <a16:creationId xmlns:a16="http://schemas.microsoft.com/office/drawing/2014/main" id="{E9EBE726-3467-2C2F-EE8E-D97FDDCC209B}"/>
                  </a:ext>
                </a:extLst>
              </p:cNvPr>
              <p:cNvSpPr/>
              <p:nvPr/>
            </p:nvSpPr>
            <p:spPr>
              <a:xfrm>
                <a:off x="13538216" y="6303020"/>
                <a:ext cx="85750" cy="171501"/>
              </a:xfrm>
              <a:custGeom>
                <a:avLst/>
                <a:gdLst>
                  <a:gd name="connsiteX0" fmla="*/ 25929 w 34116"/>
                  <a:gd name="connsiteY0" fmla="*/ 25587 h 68232"/>
                  <a:gd name="connsiteX1" fmla="*/ 25929 w 34116"/>
                  <a:gd name="connsiteY1" fmla="*/ 70961 h 68232"/>
                  <a:gd name="connsiteX2" fmla="*/ 25587 w 34116"/>
                  <a:gd name="connsiteY2" fmla="*/ 71643 h 68232"/>
                  <a:gd name="connsiteX3" fmla="*/ 25587 w 34116"/>
                  <a:gd name="connsiteY3" fmla="*/ 26269 h 68232"/>
                  <a:gd name="connsiteX4" fmla="*/ 2592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929" y="25587"/>
                    </a:moveTo>
                    <a:lnTo>
                      <a:pt x="25929" y="70961"/>
                    </a:lnTo>
                    <a:cubicBezTo>
                      <a:pt x="25929" y="71303"/>
                      <a:pt x="25587" y="71643"/>
                      <a:pt x="25587" y="71643"/>
                    </a:cubicBezTo>
                    <a:lnTo>
                      <a:pt x="25587" y="26269"/>
                    </a:lnTo>
                    <a:cubicBezTo>
                      <a:pt x="25929" y="26269"/>
                      <a:pt x="25929" y="25928"/>
                      <a:pt x="2592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74" name="Freeform: Shape 422">
                <a:extLst>
                  <a:ext uri="{FF2B5EF4-FFF2-40B4-BE49-F238E27FC236}">
                    <a16:creationId xmlns:a16="http://schemas.microsoft.com/office/drawing/2014/main" id="{C1A601A9-81A6-CC1E-7821-5C6068A4CC89}"/>
                  </a:ext>
                </a:extLst>
              </p:cNvPr>
              <p:cNvSpPr/>
              <p:nvPr/>
            </p:nvSpPr>
            <p:spPr>
              <a:xfrm>
                <a:off x="13536502" y="6305592"/>
                <a:ext cx="85750" cy="171501"/>
              </a:xfrm>
              <a:custGeom>
                <a:avLst/>
                <a:gdLst>
                  <a:gd name="connsiteX0" fmla="*/ 26269 w 34116"/>
                  <a:gd name="connsiteY0" fmla="*/ 25587 h 68232"/>
                  <a:gd name="connsiteX1" fmla="*/ 26269 w 34116"/>
                  <a:gd name="connsiteY1" fmla="*/ 70961 h 68232"/>
                  <a:gd name="connsiteX2" fmla="*/ 25587 w 34116"/>
                  <a:gd name="connsiteY2" fmla="*/ 71644 h 68232"/>
                  <a:gd name="connsiteX3" fmla="*/ 25587 w 34116"/>
                  <a:gd name="connsiteY3" fmla="*/ 26269 h 68232"/>
                  <a:gd name="connsiteX4" fmla="*/ 2626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269" y="25587"/>
                    </a:moveTo>
                    <a:lnTo>
                      <a:pt x="26269" y="70961"/>
                    </a:lnTo>
                    <a:cubicBezTo>
                      <a:pt x="26269" y="71303"/>
                      <a:pt x="25929" y="71644"/>
                      <a:pt x="25587" y="71644"/>
                    </a:cubicBezTo>
                    <a:lnTo>
                      <a:pt x="25587" y="26269"/>
                    </a:lnTo>
                    <a:cubicBezTo>
                      <a:pt x="25929" y="25928"/>
                      <a:pt x="26269" y="25587"/>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75" name="Freeform: Shape 423">
                <a:extLst>
                  <a:ext uri="{FF2B5EF4-FFF2-40B4-BE49-F238E27FC236}">
                    <a16:creationId xmlns:a16="http://schemas.microsoft.com/office/drawing/2014/main" id="{ACE387CD-40FF-09A9-8918-BBE827F735B3}"/>
                  </a:ext>
                </a:extLst>
              </p:cNvPr>
              <p:cNvSpPr/>
              <p:nvPr/>
            </p:nvSpPr>
            <p:spPr>
              <a:xfrm>
                <a:off x="13533928" y="6307306"/>
                <a:ext cx="85750" cy="171501"/>
              </a:xfrm>
              <a:custGeom>
                <a:avLst/>
                <a:gdLst>
                  <a:gd name="connsiteX0" fmla="*/ 26611 w 34116"/>
                  <a:gd name="connsiteY0" fmla="*/ 25587 h 68232"/>
                  <a:gd name="connsiteX1" fmla="*/ 26611 w 34116"/>
                  <a:gd name="connsiteY1" fmla="*/ 70962 h 68232"/>
                  <a:gd name="connsiteX2" fmla="*/ 25587 w 34116"/>
                  <a:gd name="connsiteY2" fmla="*/ 71986 h 68232"/>
                  <a:gd name="connsiteX3" fmla="*/ 25587 w 34116"/>
                  <a:gd name="connsiteY3" fmla="*/ 26611 h 68232"/>
                  <a:gd name="connsiteX4" fmla="*/ 26611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611" y="25587"/>
                    </a:moveTo>
                    <a:lnTo>
                      <a:pt x="26611" y="70962"/>
                    </a:lnTo>
                    <a:cubicBezTo>
                      <a:pt x="26269" y="71303"/>
                      <a:pt x="25928" y="71644"/>
                      <a:pt x="25587" y="71986"/>
                    </a:cubicBezTo>
                    <a:lnTo>
                      <a:pt x="25587" y="26611"/>
                    </a:lnTo>
                    <a:cubicBezTo>
                      <a:pt x="26269" y="26269"/>
                      <a:pt x="26611" y="25929"/>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76" name="Freeform: Shape 424">
                <a:extLst>
                  <a:ext uri="{FF2B5EF4-FFF2-40B4-BE49-F238E27FC236}">
                    <a16:creationId xmlns:a16="http://schemas.microsoft.com/office/drawing/2014/main" id="{D18DD912-972C-2F92-9B59-0FBFDFEF7D0E}"/>
                  </a:ext>
                </a:extLst>
              </p:cNvPr>
              <p:cNvSpPr/>
              <p:nvPr/>
            </p:nvSpPr>
            <p:spPr>
              <a:xfrm>
                <a:off x="13530496" y="6309880"/>
                <a:ext cx="85750" cy="171501"/>
              </a:xfrm>
              <a:custGeom>
                <a:avLst/>
                <a:gdLst>
                  <a:gd name="connsiteX0" fmla="*/ 27293 w 34116"/>
                  <a:gd name="connsiteY0" fmla="*/ 25587 h 68232"/>
                  <a:gd name="connsiteX1" fmla="*/ 27293 w 34116"/>
                  <a:gd name="connsiteY1" fmla="*/ 70962 h 68232"/>
                  <a:gd name="connsiteX2" fmla="*/ 25587 w 34116"/>
                  <a:gd name="connsiteY2" fmla="*/ 72326 h 68232"/>
                  <a:gd name="connsiteX3" fmla="*/ 25587 w 34116"/>
                  <a:gd name="connsiteY3" fmla="*/ 26952 h 68232"/>
                  <a:gd name="connsiteX4" fmla="*/ 27293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3" y="25587"/>
                    </a:moveTo>
                    <a:lnTo>
                      <a:pt x="27293" y="70962"/>
                    </a:lnTo>
                    <a:cubicBezTo>
                      <a:pt x="26952" y="71303"/>
                      <a:pt x="26269" y="71986"/>
                      <a:pt x="25587" y="72326"/>
                    </a:cubicBezTo>
                    <a:lnTo>
                      <a:pt x="25587" y="26952"/>
                    </a:lnTo>
                    <a:cubicBezTo>
                      <a:pt x="26269" y="26269"/>
                      <a:pt x="26611" y="25929"/>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77" name="Freeform: Shape 425">
                <a:extLst>
                  <a:ext uri="{FF2B5EF4-FFF2-40B4-BE49-F238E27FC236}">
                    <a16:creationId xmlns:a16="http://schemas.microsoft.com/office/drawing/2014/main" id="{FF73A09B-E5BA-6809-2F9E-4DE34B01FA28}"/>
                  </a:ext>
                </a:extLst>
              </p:cNvPr>
              <p:cNvSpPr/>
              <p:nvPr/>
            </p:nvSpPr>
            <p:spPr>
              <a:xfrm>
                <a:off x="13522781" y="6312451"/>
                <a:ext cx="85750" cy="171501"/>
              </a:xfrm>
              <a:custGeom>
                <a:avLst/>
                <a:gdLst>
                  <a:gd name="connsiteX0" fmla="*/ 28657 w 34116"/>
                  <a:gd name="connsiteY0" fmla="*/ 25587 h 68232"/>
                  <a:gd name="connsiteX1" fmla="*/ 28657 w 34116"/>
                  <a:gd name="connsiteY1" fmla="*/ 70962 h 68232"/>
                  <a:gd name="connsiteX2" fmla="*/ 25587 w 34116"/>
                  <a:gd name="connsiteY2" fmla="*/ 72326 h 68232"/>
                  <a:gd name="connsiteX3" fmla="*/ 25587 w 34116"/>
                  <a:gd name="connsiteY3" fmla="*/ 26952 h 68232"/>
                  <a:gd name="connsiteX4" fmla="*/ 2865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8657" y="25587"/>
                    </a:moveTo>
                    <a:lnTo>
                      <a:pt x="28657" y="70962"/>
                    </a:lnTo>
                    <a:cubicBezTo>
                      <a:pt x="27634" y="71644"/>
                      <a:pt x="26611" y="71986"/>
                      <a:pt x="25587" y="72326"/>
                    </a:cubicBezTo>
                    <a:lnTo>
                      <a:pt x="25587" y="26952"/>
                    </a:lnTo>
                    <a:cubicBezTo>
                      <a:pt x="26611" y="26952"/>
                      <a:pt x="27634" y="26270"/>
                      <a:pt x="2865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78" name="Freeform: Shape 426">
                <a:extLst>
                  <a:ext uri="{FF2B5EF4-FFF2-40B4-BE49-F238E27FC236}">
                    <a16:creationId xmlns:a16="http://schemas.microsoft.com/office/drawing/2014/main" id="{3976822F-9F6F-8A80-0089-54951A282CFA}"/>
                  </a:ext>
                </a:extLst>
              </p:cNvPr>
              <p:cNvSpPr/>
              <p:nvPr/>
            </p:nvSpPr>
            <p:spPr>
              <a:xfrm>
                <a:off x="13515064" y="6316743"/>
                <a:ext cx="85750" cy="171501"/>
              </a:xfrm>
              <a:custGeom>
                <a:avLst/>
                <a:gdLst>
                  <a:gd name="connsiteX0" fmla="*/ 28316 w 34116"/>
                  <a:gd name="connsiteY0" fmla="*/ 25587 h 68232"/>
                  <a:gd name="connsiteX1" fmla="*/ 28316 w 34116"/>
                  <a:gd name="connsiteY1" fmla="*/ 70961 h 68232"/>
                  <a:gd name="connsiteX2" fmla="*/ 25587 w 34116"/>
                  <a:gd name="connsiteY2" fmla="*/ 71643 h 68232"/>
                  <a:gd name="connsiteX3" fmla="*/ 25587 w 34116"/>
                  <a:gd name="connsiteY3" fmla="*/ 26269 h 68232"/>
                  <a:gd name="connsiteX4" fmla="*/ 28316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8316" y="25587"/>
                    </a:moveTo>
                    <a:lnTo>
                      <a:pt x="28316" y="70961"/>
                    </a:lnTo>
                    <a:cubicBezTo>
                      <a:pt x="27634" y="71303"/>
                      <a:pt x="26611" y="71303"/>
                      <a:pt x="25587" y="71643"/>
                    </a:cubicBezTo>
                    <a:lnTo>
                      <a:pt x="25587" y="26269"/>
                    </a:lnTo>
                    <a:cubicBezTo>
                      <a:pt x="26611" y="25928"/>
                      <a:pt x="27634" y="25587"/>
                      <a:pt x="2831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79" name="Freeform: Shape 427">
                <a:extLst>
                  <a:ext uri="{FF2B5EF4-FFF2-40B4-BE49-F238E27FC236}">
                    <a16:creationId xmlns:a16="http://schemas.microsoft.com/office/drawing/2014/main" id="{80A1DC9E-BB4A-B2F5-7CDC-0F4C284054B1}"/>
                  </a:ext>
                </a:extLst>
              </p:cNvPr>
              <p:cNvSpPr/>
              <p:nvPr/>
            </p:nvSpPr>
            <p:spPr>
              <a:xfrm>
                <a:off x="13511634" y="6318457"/>
                <a:ext cx="85750" cy="171501"/>
              </a:xfrm>
              <a:custGeom>
                <a:avLst/>
                <a:gdLst>
                  <a:gd name="connsiteX0" fmla="*/ 27294 w 34116"/>
                  <a:gd name="connsiteY0" fmla="*/ 25587 h 68232"/>
                  <a:gd name="connsiteX1" fmla="*/ 27294 w 34116"/>
                  <a:gd name="connsiteY1" fmla="*/ 70961 h 68232"/>
                  <a:gd name="connsiteX2" fmla="*/ 25587 w 34116"/>
                  <a:gd name="connsiteY2" fmla="*/ 71303 h 68232"/>
                  <a:gd name="connsiteX3" fmla="*/ 25587 w 34116"/>
                  <a:gd name="connsiteY3" fmla="*/ 25929 h 68232"/>
                  <a:gd name="connsiteX4" fmla="*/ 27294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4" y="25587"/>
                    </a:moveTo>
                    <a:lnTo>
                      <a:pt x="27294" y="70961"/>
                    </a:lnTo>
                    <a:cubicBezTo>
                      <a:pt x="26611" y="70961"/>
                      <a:pt x="26269" y="71303"/>
                      <a:pt x="25587" y="71303"/>
                    </a:cubicBezTo>
                    <a:lnTo>
                      <a:pt x="25587" y="25929"/>
                    </a:lnTo>
                    <a:cubicBezTo>
                      <a:pt x="25929" y="25587"/>
                      <a:pt x="26611" y="25587"/>
                      <a:pt x="2729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80" name="Freeform: Shape 428">
                <a:extLst>
                  <a:ext uri="{FF2B5EF4-FFF2-40B4-BE49-F238E27FC236}">
                    <a16:creationId xmlns:a16="http://schemas.microsoft.com/office/drawing/2014/main" id="{437DC275-A91A-664D-8D97-C69FE00C9292}"/>
                  </a:ext>
                </a:extLst>
              </p:cNvPr>
              <p:cNvSpPr/>
              <p:nvPr/>
            </p:nvSpPr>
            <p:spPr>
              <a:xfrm>
                <a:off x="13506489" y="6318457"/>
                <a:ext cx="85750" cy="171501"/>
              </a:xfrm>
              <a:custGeom>
                <a:avLst/>
                <a:gdLst>
                  <a:gd name="connsiteX0" fmla="*/ 27293 w 34116"/>
                  <a:gd name="connsiteY0" fmla="*/ 25587 h 68232"/>
                  <a:gd name="connsiteX1" fmla="*/ 27293 w 34116"/>
                  <a:gd name="connsiteY1" fmla="*/ 70961 h 68232"/>
                  <a:gd name="connsiteX2" fmla="*/ 25587 w 34116"/>
                  <a:gd name="connsiteY2" fmla="*/ 70961 h 68232"/>
                  <a:gd name="connsiteX3" fmla="*/ 25587 w 34116"/>
                  <a:gd name="connsiteY3" fmla="*/ 25587 h 68232"/>
                  <a:gd name="connsiteX4" fmla="*/ 27293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3" y="25587"/>
                    </a:moveTo>
                    <a:lnTo>
                      <a:pt x="27293" y="70961"/>
                    </a:lnTo>
                    <a:cubicBezTo>
                      <a:pt x="26611" y="70961"/>
                      <a:pt x="26269" y="70961"/>
                      <a:pt x="25587" y="70961"/>
                    </a:cubicBezTo>
                    <a:lnTo>
                      <a:pt x="25587" y="25587"/>
                    </a:lnTo>
                    <a:cubicBezTo>
                      <a:pt x="26269" y="25929"/>
                      <a:pt x="26952" y="25929"/>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81" name="Freeform: Shape 429">
                <a:extLst>
                  <a:ext uri="{FF2B5EF4-FFF2-40B4-BE49-F238E27FC236}">
                    <a16:creationId xmlns:a16="http://schemas.microsoft.com/office/drawing/2014/main" id="{656839DA-DBD7-A4F9-9400-3BB8262C3BC7}"/>
                  </a:ext>
                </a:extLst>
              </p:cNvPr>
              <p:cNvSpPr/>
              <p:nvPr/>
            </p:nvSpPr>
            <p:spPr>
              <a:xfrm>
                <a:off x="13503915" y="6319313"/>
                <a:ext cx="85750" cy="171501"/>
              </a:xfrm>
              <a:custGeom>
                <a:avLst/>
                <a:gdLst>
                  <a:gd name="connsiteX0" fmla="*/ 26952 w 34116"/>
                  <a:gd name="connsiteY0" fmla="*/ 25587 h 68232"/>
                  <a:gd name="connsiteX1" fmla="*/ 26952 w 34116"/>
                  <a:gd name="connsiteY1" fmla="*/ 70961 h 68232"/>
                  <a:gd name="connsiteX2" fmla="*/ 25587 w 34116"/>
                  <a:gd name="connsiteY2" fmla="*/ 70961 h 68232"/>
                  <a:gd name="connsiteX3" fmla="*/ 25587 w 34116"/>
                  <a:gd name="connsiteY3" fmla="*/ 25587 h 68232"/>
                  <a:gd name="connsiteX4" fmla="*/ 26952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587"/>
                    </a:moveTo>
                    <a:lnTo>
                      <a:pt x="26952" y="70961"/>
                    </a:lnTo>
                    <a:cubicBezTo>
                      <a:pt x="26611" y="70961"/>
                      <a:pt x="26269" y="70961"/>
                      <a:pt x="25587" y="70961"/>
                    </a:cubicBezTo>
                    <a:lnTo>
                      <a:pt x="25587" y="25587"/>
                    </a:lnTo>
                    <a:cubicBezTo>
                      <a:pt x="25929" y="25587"/>
                      <a:pt x="26611" y="25587"/>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82" name="Freeform: Shape 430">
                <a:extLst>
                  <a:ext uri="{FF2B5EF4-FFF2-40B4-BE49-F238E27FC236}">
                    <a16:creationId xmlns:a16="http://schemas.microsoft.com/office/drawing/2014/main" id="{1217C968-5261-D586-7F42-35B29FEC7C62}"/>
                  </a:ext>
                </a:extLst>
              </p:cNvPr>
              <p:cNvSpPr/>
              <p:nvPr/>
            </p:nvSpPr>
            <p:spPr>
              <a:xfrm>
                <a:off x="13355566" y="6319313"/>
                <a:ext cx="257253" cy="171501"/>
              </a:xfrm>
              <a:custGeom>
                <a:avLst/>
                <a:gdLst>
                  <a:gd name="connsiteX0" fmla="*/ 84608 w 102348"/>
                  <a:gd name="connsiteY0" fmla="*/ 25587 h 68232"/>
                  <a:gd name="connsiteX1" fmla="*/ 84608 w 102348"/>
                  <a:gd name="connsiteY1" fmla="*/ 70961 h 68232"/>
                  <a:gd name="connsiteX2" fmla="*/ 25587 w 102348"/>
                  <a:gd name="connsiteY2" fmla="*/ 70961 h 68232"/>
                  <a:gd name="connsiteX3" fmla="*/ 25587 w 102348"/>
                  <a:gd name="connsiteY3" fmla="*/ 25587 h 68232"/>
                </a:gdLst>
                <a:ahLst/>
                <a:cxnLst>
                  <a:cxn ang="0">
                    <a:pos x="connsiteX0" y="connsiteY0"/>
                  </a:cxn>
                  <a:cxn ang="0">
                    <a:pos x="connsiteX1" y="connsiteY1"/>
                  </a:cxn>
                  <a:cxn ang="0">
                    <a:pos x="connsiteX2" y="connsiteY2"/>
                  </a:cxn>
                  <a:cxn ang="0">
                    <a:pos x="connsiteX3" y="connsiteY3"/>
                  </a:cxn>
                </a:cxnLst>
                <a:rect l="l" t="t" r="r" b="b"/>
                <a:pathLst>
                  <a:path w="102348" h="68232">
                    <a:moveTo>
                      <a:pt x="84608" y="25587"/>
                    </a:moveTo>
                    <a:lnTo>
                      <a:pt x="84608" y="70961"/>
                    </a:lnTo>
                    <a:lnTo>
                      <a:pt x="25587" y="70961"/>
                    </a:lnTo>
                    <a:lnTo>
                      <a:pt x="25587"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83" name="Freeform: Shape 431">
                <a:extLst>
                  <a:ext uri="{FF2B5EF4-FFF2-40B4-BE49-F238E27FC236}">
                    <a16:creationId xmlns:a16="http://schemas.microsoft.com/office/drawing/2014/main" id="{885A64ED-4122-8599-91FE-CD444CDC6F38}"/>
                  </a:ext>
                </a:extLst>
              </p:cNvPr>
              <p:cNvSpPr/>
              <p:nvPr/>
            </p:nvSpPr>
            <p:spPr>
              <a:xfrm>
                <a:off x="12339420" y="6319313"/>
                <a:ext cx="257253" cy="171501"/>
              </a:xfrm>
              <a:custGeom>
                <a:avLst/>
                <a:gdLst>
                  <a:gd name="connsiteX0" fmla="*/ 85290 w 102348"/>
                  <a:gd name="connsiteY0" fmla="*/ 25587 h 68232"/>
                  <a:gd name="connsiteX1" fmla="*/ 84949 w 102348"/>
                  <a:gd name="connsiteY1" fmla="*/ 70961 h 68232"/>
                  <a:gd name="connsiteX2" fmla="*/ 25587 w 102348"/>
                  <a:gd name="connsiteY2" fmla="*/ 70961 h 68232"/>
                  <a:gd name="connsiteX3" fmla="*/ 25587 w 102348"/>
                  <a:gd name="connsiteY3" fmla="*/ 25587 h 68232"/>
                </a:gdLst>
                <a:ahLst/>
                <a:cxnLst>
                  <a:cxn ang="0">
                    <a:pos x="connsiteX0" y="connsiteY0"/>
                  </a:cxn>
                  <a:cxn ang="0">
                    <a:pos x="connsiteX1" y="connsiteY1"/>
                  </a:cxn>
                  <a:cxn ang="0">
                    <a:pos x="connsiteX2" y="connsiteY2"/>
                  </a:cxn>
                  <a:cxn ang="0">
                    <a:pos x="connsiteX3" y="connsiteY3"/>
                  </a:cxn>
                </a:cxnLst>
                <a:rect l="l" t="t" r="r" b="b"/>
                <a:pathLst>
                  <a:path w="102348" h="68232">
                    <a:moveTo>
                      <a:pt x="85290" y="25587"/>
                    </a:moveTo>
                    <a:lnTo>
                      <a:pt x="84949" y="70961"/>
                    </a:lnTo>
                    <a:lnTo>
                      <a:pt x="25587" y="70961"/>
                    </a:lnTo>
                    <a:lnTo>
                      <a:pt x="25587"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84" name="Freeform: Shape 432">
                <a:extLst>
                  <a:ext uri="{FF2B5EF4-FFF2-40B4-BE49-F238E27FC236}">
                    <a16:creationId xmlns:a16="http://schemas.microsoft.com/office/drawing/2014/main" id="{2B4AC715-F7C1-1CFA-9760-332A0E6171FC}"/>
                  </a:ext>
                </a:extLst>
              </p:cNvPr>
              <p:cNvSpPr/>
              <p:nvPr/>
            </p:nvSpPr>
            <p:spPr>
              <a:xfrm>
                <a:off x="12337704" y="6319313"/>
                <a:ext cx="85750" cy="171501"/>
              </a:xfrm>
              <a:custGeom>
                <a:avLst/>
                <a:gdLst>
                  <a:gd name="connsiteX0" fmla="*/ 26270 w 34116"/>
                  <a:gd name="connsiteY0" fmla="*/ 25587 h 68232"/>
                  <a:gd name="connsiteX1" fmla="*/ 26270 w 34116"/>
                  <a:gd name="connsiteY1" fmla="*/ 70961 h 68232"/>
                  <a:gd name="connsiteX2" fmla="*/ 25587 w 34116"/>
                  <a:gd name="connsiteY2" fmla="*/ 70961 h 68232"/>
                  <a:gd name="connsiteX3" fmla="*/ 25587 w 34116"/>
                  <a:gd name="connsiteY3" fmla="*/ 25587 h 68232"/>
                  <a:gd name="connsiteX4" fmla="*/ 26270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270" y="25587"/>
                    </a:moveTo>
                    <a:lnTo>
                      <a:pt x="26270" y="70961"/>
                    </a:lnTo>
                    <a:cubicBezTo>
                      <a:pt x="25929" y="70961"/>
                      <a:pt x="25929" y="70961"/>
                      <a:pt x="25587" y="70961"/>
                    </a:cubicBezTo>
                    <a:lnTo>
                      <a:pt x="25587" y="25587"/>
                    </a:lnTo>
                    <a:cubicBezTo>
                      <a:pt x="25929" y="25587"/>
                      <a:pt x="26270" y="25587"/>
                      <a:pt x="26270"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85" name="Freeform: Shape 433">
                <a:extLst>
                  <a:ext uri="{FF2B5EF4-FFF2-40B4-BE49-F238E27FC236}">
                    <a16:creationId xmlns:a16="http://schemas.microsoft.com/office/drawing/2014/main" id="{DC1B0806-86B3-43C1-467A-494B409B232E}"/>
                  </a:ext>
                </a:extLst>
              </p:cNvPr>
              <p:cNvSpPr/>
              <p:nvPr/>
            </p:nvSpPr>
            <p:spPr>
              <a:xfrm>
                <a:off x="12334272" y="6319313"/>
                <a:ext cx="85750" cy="171501"/>
              </a:xfrm>
              <a:custGeom>
                <a:avLst/>
                <a:gdLst>
                  <a:gd name="connsiteX0" fmla="*/ 26952 w 34116"/>
                  <a:gd name="connsiteY0" fmla="*/ 25587 h 68232"/>
                  <a:gd name="connsiteX1" fmla="*/ 26952 w 34116"/>
                  <a:gd name="connsiteY1" fmla="*/ 70961 h 68232"/>
                  <a:gd name="connsiteX2" fmla="*/ 25587 w 34116"/>
                  <a:gd name="connsiteY2" fmla="*/ 70961 h 68232"/>
                  <a:gd name="connsiteX3" fmla="*/ 25587 w 34116"/>
                  <a:gd name="connsiteY3" fmla="*/ 25587 h 68232"/>
                  <a:gd name="connsiteX4" fmla="*/ 26952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587"/>
                    </a:moveTo>
                    <a:lnTo>
                      <a:pt x="26952" y="70961"/>
                    </a:lnTo>
                    <a:cubicBezTo>
                      <a:pt x="26612" y="70961"/>
                      <a:pt x="25929" y="70961"/>
                      <a:pt x="25587" y="70961"/>
                    </a:cubicBezTo>
                    <a:lnTo>
                      <a:pt x="25587" y="25587"/>
                    </a:lnTo>
                    <a:cubicBezTo>
                      <a:pt x="26270" y="25587"/>
                      <a:pt x="26612" y="25587"/>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86" name="Freeform: Shape 434">
                <a:extLst>
                  <a:ext uri="{FF2B5EF4-FFF2-40B4-BE49-F238E27FC236}">
                    <a16:creationId xmlns:a16="http://schemas.microsoft.com/office/drawing/2014/main" id="{B4761F0E-D3A1-B1E1-00E1-A4367A8986C3}"/>
                  </a:ext>
                </a:extLst>
              </p:cNvPr>
              <p:cNvSpPr/>
              <p:nvPr/>
            </p:nvSpPr>
            <p:spPr>
              <a:xfrm>
                <a:off x="12330845" y="6318457"/>
                <a:ext cx="85750" cy="171501"/>
              </a:xfrm>
              <a:custGeom>
                <a:avLst/>
                <a:gdLst>
                  <a:gd name="connsiteX0" fmla="*/ 26951 w 34116"/>
                  <a:gd name="connsiteY0" fmla="*/ 25587 h 68232"/>
                  <a:gd name="connsiteX1" fmla="*/ 26951 w 34116"/>
                  <a:gd name="connsiteY1" fmla="*/ 70961 h 68232"/>
                  <a:gd name="connsiteX2" fmla="*/ 25587 w 34116"/>
                  <a:gd name="connsiteY2" fmla="*/ 70961 h 68232"/>
                  <a:gd name="connsiteX3" fmla="*/ 25587 w 34116"/>
                  <a:gd name="connsiteY3" fmla="*/ 25587 h 68232"/>
                  <a:gd name="connsiteX4" fmla="*/ 26951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1" y="25587"/>
                    </a:moveTo>
                    <a:lnTo>
                      <a:pt x="26951" y="70961"/>
                    </a:lnTo>
                    <a:cubicBezTo>
                      <a:pt x="26611" y="70961"/>
                      <a:pt x="25928" y="70961"/>
                      <a:pt x="25587" y="70961"/>
                    </a:cubicBezTo>
                    <a:lnTo>
                      <a:pt x="25587" y="25587"/>
                    </a:lnTo>
                    <a:cubicBezTo>
                      <a:pt x="26269" y="25587"/>
                      <a:pt x="26611" y="25587"/>
                      <a:pt x="2695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87" name="Freeform: Shape 435">
                <a:extLst>
                  <a:ext uri="{FF2B5EF4-FFF2-40B4-BE49-F238E27FC236}">
                    <a16:creationId xmlns:a16="http://schemas.microsoft.com/office/drawing/2014/main" id="{4D43CB33-2682-972F-9E50-D53BB3CBF61D}"/>
                  </a:ext>
                </a:extLst>
              </p:cNvPr>
              <p:cNvSpPr/>
              <p:nvPr/>
            </p:nvSpPr>
            <p:spPr>
              <a:xfrm>
                <a:off x="12327413" y="6317597"/>
                <a:ext cx="85750" cy="171501"/>
              </a:xfrm>
              <a:custGeom>
                <a:avLst/>
                <a:gdLst>
                  <a:gd name="connsiteX0" fmla="*/ 26952 w 34116"/>
                  <a:gd name="connsiteY0" fmla="*/ 25929 h 68232"/>
                  <a:gd name="connsiteX1" fmla="*/ 26952 w 34116"/>
                  <a:gd name="connsiteY1" fmla="*/ 71303 h 68232"/>
                  <a:gd name="connsiteX2" fmla="*/ 25587 w 34116"/>
                  <a:gd name="connsiteY2" fmla="*/ 70962 h 68232"/>
                  <a:gd name="connsiteX3" fmla="*/ 25587 w 34116"/>
                  <a:gd name="connsiteY3" fmla="*/ 25587 h 68232"/>
                  <a:gd name="connsiteX4" fmla="*/ 26952 w 34116"/>
                  <a:gd name="connsiteY4" fmla="*/ 25929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929"/>
                    </a:moveTo>
                    <a:lnTo>
                      <a:pt x="26952" y="71303"/>
                    </a:lnTo>
                    <a:cubicBezTo>
                      <a:pt x="26611" y="71303"/>
                      <a:pt x="25929" y="71303"/>
                      <a:pt x="25587" y="70962"/>
                    </a:cubicBezTo>
                    <a:lnTo>
                      <a:pt x="25587" y="25587"/>
                    </a:lnTo>
                    <a:cubicBezTo>
                      <a:pt x="26269" y="25929"/>
                      <a:pt x="26611" y="25929"/>
                      <a:pt x="26952"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88" name="Freeform: Shape 436">
                <a:extLst>
                  <a:ext uri="{FF2B5EF4-FFF2-40B4-BE49-F238E27FC236}">
                    <a16:creationId xmlns:a16="http://schemas.microsoft.com/office/drawing/2014/main" id="{F3B359E1-CC38-9500-3A2F-6C71C2262EBE}"/>
                  </a:ext>
                </a:extLst>
              </p:cNvPr>
              <p:cNvSpPr/>
              <p:nvPr/>
            </p:nvSpPr>
            <p:spPr>
              <a:xfrm>
                <a:off x="12323983" y="6316743"/>
                <a:ext cx="85750" cy="171501"/>
              </a:xfrm>
              <a:custGeom>
                <a:avLst/>
                <a:gdLst>
                  <a:gd name="connsiteX0" fmla="*/ 26952 w 34116"/>
                  <a:gd name="connsiteY0" fmla="*/ 25928 h 68232"/>
                  <a:gd name="connsiteX1" fmla="*/ 26952 w 34116"/>
                  <a:gd name="connsiteY1" fmla="*/ 71303 h 68232"/>
                  <a:gd name="connsiteX2" fmla="*/ 25587 w 34116"/>
                  <a:gd name="connsiteY2" fmla="*/ 70961 h 68232"/>
                  <a:gd name="connsiteX3" fmla="*/ 25587 w 34116"/>
                  <a:gd name="connsiteY3" fmla="*/ 25587 h 68232"/>
                  <a:gd name="connsiteX4" fmla="*/ 26952 w 34116"/>
                  <a:gd name="connsiteY4" fmla="*/ 25928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928"/>
                    </a:moveTo>
                    <a:lnTo>
                      <a:pt x="26952" y="71303"/>
                    </a:lnTo>
                    <a:cubicBezTo>
                      <a:pt x="26270" y="71303"/>
                      <a:pt x="25929" y="70961"/>
                      <a:pt x="25587" y="70961"/>
                    </a:cubicBezTo>
                    <a:lnTo>
                      <a:pt x="25587" y="25587"/>
                    </a:lnTo>
                    <a:cubicBezTo>
                      <a:pt x="25929" y="25928"/>
                      <a:pt x="26611" y="25928"/>
                      <a:pt x="26952" y="2592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89" name="Freeform: Shape 437">
                <a:extLst>
                  <a:ext uri="{FF2B5EF4-FFF2-40B4-BE49-F238E27FC236}">
                    <a16:creationId xmlns:a16="http://schemas.microsoft.com/office/drawing/2014/main" id="{FD08D2B6-1F1A-F794-C944-19470E4B8485}"/>
                  </a:ext>
                </a:extLst>
              </p:cNvPr>
              <p:cNvSpPr/>
              <p:nvPr/>
            </p:nvSpPr>
            <p:spPr>
              <a:xfrm>
                <a:off x="12319698" y="6315025"/>
                <a:ext cx="85750" cy="171501"/>
              </a:xfrm>
              <a:custGeom>
                <a:avLst/>
                <a:gdLst>
                  <a:gd name="connsiteX0" fmla="*/ 27293 w 34116"/>
                  <a:gd name="connsiteY0" fmla="*/ 26270 h 68232"/>
                  <a:gd name="connsiteX1" fmla="*/ 27293 w 34116"/>
                  <a:gd name="connsiteY1" fmla="*/ 71644 h 68232"/>
                  <a:gd name="connsiteX2" fmla="*/ 25587 w 34116"/>
                  <a:gd name="connsiteY2" fmla="*/ 70962 h 68232"/>
                  <a:gd name="connsiteX3" fmla="*/ 25587 w 34116"/>
                  <a:gd name="connsiteY3" fmla="*/ 25587 h 68232"/>
                  <a:gd name="connsiteX4" fmla="*/ 27293 w 34116"/>
                  <a:gd name="connsiteY4" fmla="*/ 26270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3" y="26270"/>
                    </a:moveTo>
                    <a:lnTo>
                      <a:pt x="27293" y="71644"/>
                    </a:lnTo>
                    <a:cubicBezTo>
                      <a:pt x="26611" y="71303"/>
                      <a:pt x="25929" y="71303"/>
                      <a:pt x="25587" y="70962"/>
                    </a:cubicBezTo>
                    <a:lnTo>
                      <a:pt x="25587" y="25587"/>
                    </a:lnTo>
                    <a:cubicBezTo>
                      <a:pt x="25929" y="25929"/>
                      <a:pt x="26611" y="26270"/>
                      <a:pt x="27293" y="26270"/>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90" name="Freeform: Shape 438">
                <a:extLst>
                  <a:ext uri="{FF2B5EF4-FFF2-40B4-BE49-F238E27FC236}">
                    <a16:creationId xmlns:a16="http://schemas.microsoft.com/office/drawing/2014/main" id="{6DDA3534-F648-7435-0B85-C22A2076F0F3}"/>
                  </a:ext>
                </a:extLst>
              </p:cNvPr>
              <p:cNvSpPr/>
              <p:nvPr/>
            </p:nvSpPr>
            <p:spPr>
              <a:xfrm>
                <a:off x="12303405" y="6297877"/>
                <a:ext cx="85750" cy="257253"/>
              </a:xfrm>
              <a:custGeom>
                <a:avLst/>
                <a:gdLst>
                  <a:gd name="connsiteX0" fmla="*/ 32069 w 34116"/>
                  <a:gd name="connsiteY0" fmla="*/ 32410 h 102348"/>
                  <a:gd name="connsiteX1" fmla="*/ 32069 w 34116"/>
                  <a:gd name="connsiteY1" fmla="*/ 77785 h 102348"/>
                  <a:gd name="connsiteX2" fmla="*/ 30022 w 34116"/>
                  <a:gd name="connsiteY2" fmla="*/ 76761 h 102348"/>
                  <a:gd name="connsiteX3" fmla="*/ 25587 w 34116"/>
                  <a:gd name="connsiteY3" fmla="*/ 70961 h 102348"/>
                  <a:gd name="connsiteX4" fmla="*/ 25587 w 34116"/>
                  <a:gd name="connsiteY4" fmla="*/ 25587 h 102348"/>
                  <a:gd name="connsiteX5" fmla="*/ 30022 w 34116"/>
                  <a:gd name="connsiteY5" fmla="*/ 31386 h 102348"/>
                  <a:gd name="connsiteX6" fmla="*/ 32069 w 34116"/>
                  <a:gd name="connsiteY6" fmla="*/ 32410 h 102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16" h="102348">
                    <a:moveTo>
                      <a:pt x="32069" y="32410"/>
                    </a:moveTo>
                    <a:lnTo>
                      <a:pt x="32069" y="77785"/>
                    </a:lnTo>
                    <a:cubicBezTo>
                      <a:pt x="31387" y="77443"/>
                      <a:pt x="30704" y="77102"/>
                      <a:pt x="30022" y="76761"/>
                    </a:cubicBezTo>
                    <a:cubicBezTo>
                      <a:pt x="27293" y="75396"/>
                      <a:pt x="25929" y="73008"/>
                      <a:pt x="25587" y="70961"/>
                    </a:cubicBezTo>
                    <a:lnTo>
                      <a:pt x="25587" y="25587"/>
                    </a:lnTo>
                    <a:cubicBezTo>
                      <a:pt x="25587" y="27974"/>
                      <a:pt x="27293" y="30021"/>
                      <a:pt x="30022" y="31386"/>
                    </a:cubicBezTo>
                    <a:cubicBezTo>
                      <a:pt x="30364" y="32069"/>
                      <a:pt x="31387" y="32410"/>
                      <a:pt x="32069" y="32410"/>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91" name="Freeform: Shape 439">
                <a:extLst>
                  <a:ext uri="{FF2B5EF4-FFF2-40B4-BE49-F238E27FC236}">
                    <a16:creationId xmlns:a16="http://schemas.microsoft.com/office/drawing/2014/main" id="{F60AAE31-F3B6-6BF7-9F2C-9A0FDC063DE5}"/>
                  </a:ext>
                </a:extLst>
              </p:cNvPr>
              <p:cNvSpPr/>
              <p:nvPr/>
            </p:nvSpPr>
            <p:spPr>
              <a:xfrm>
                <a:off x="13353852" y="6319313"/>
                <a:ext cx="85750" cy="171501"/>
              </a:xfrm>
              <a:custGeom>
                <a:avLst/>
                <a:gdLst>
                  <a:gd name="connsiteX0" fmla="*/ 26269 w 34116"/>
                  <a:gd name="connsiteY0" fmla="*/ 25587 h 68232"/>
                  <a:gd name="connsiteX1" fmla="*/ 26269 w 34116"/>
                  <a:gd name="connsiteY1" fmla="*/ 70961 h 68232"/>
                  <a:gd name="connsiteX2" fmla="*/ 25587 w 34116"/>
                  <a:gd name="connsiteY2" fmla="*/ 71985 h 68232"/>
                  <a:gd name="connsiteX3" fmla="*/ 25587 w 34116"/>
                  <a:gd name="connsiteY3" fmla="*/ 26611 h 68232"/>
                  <a:gd name="connsiteX4" fmla="*/ 2626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269" y="25587"/>
                    </a:moveTo>
                    <a:lnTo>
                      <a:pt x="26269" y="70961"/>
                    </a:lnTo>
                    <a:cubicBezTo>
                      <a:pt x="25929" y="71303"/>
                      <a:pt x="25929" y="71643"/>
                      <a:pt x="25587" y="71985"/>
                    </a:cubicBezTo>
                    <a:lnTo>
                      <a:pt x="25587" y="26611"/>
                    </a:lnTo>
                    <a:cubicBezTo>
                      <a:pt x="25929" y="26269"/>
                      <a:pt x="26269" y="25928"/>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92" name="Freeform: Shape 440">
                <a:extLst>
                  <a:ext uri="{FF2B5EF4-FFF2-40B4-BE49-F238E27FC236}">
                    <a16:creationId xmlns:a16="http://schemas.microsoft.com/office/drawing/2014/main" id="{6F22F85A-6FB7-699D-097B-11049F55792A}"/>
                  </a:ext>
                </a:extLst>
              </p:cNvPr>
              <p:cNvSpPr/>
              <p:nvPr/>
            </p:nvSpPr>
            <p:spPr>
              <a:xfrm>
                <a:off x="13334128" y="6321884"/>
                <a:ext cx="85750" cy="257253"/>
              </a:xfrm>
              <a:custGeom>
                <a:avLst/>
                <a:gdLst>
                  <a:gd name="connsiteX0" fmla="*/ 33434 w 34116"/>
                  <a:gd name="connsiteY0" fmla="*/ 25587 h 102348"/>
                  <a:gd name="connsiteX1" fmla="*/ 33434 w 34116"/>
                  <a:gd name="connsiteY1" fmla="*/ 70961 h 102348"/>
                  <a:gd name="connsiteX2" fmla="*/ 25587 w 34116"/>
                  <a:gd name="connsiteY2" fmla="*/ 82902 h 102348"/>
                  <a:gd name="connsiteX3" fmla="*/ 25587 w 34116"/>
                  <a:gd name="connsiteY3" fmla="*/ 37527 h 102348"/>
                  <a:gd name="connsiteX4" fmla="*/ 33434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3434" y="25587"/>
                    </a:moveTo>
                    <a:lnTo>
                      <a:pt x="33434" y="70961"/>
                    </a:lnTo>
                    <a:cubicBezTo>
                      <a:pt x="31046" y="75055"/>
                      <a:pt x="28657" y="78808"/>
                      <a:pt x="25587" y="82902"/>
                    </a:cubicBezTo>
                    <a:lnTo>
                      <a:pt x="25587" y="37527"/>
                    </a:lnTo>
                    <a:cubicBezTo>
                      <a:pt x="28657" y="33433"/>
                      <a:pt x="31387" y="29681"/>
                      <a:pt x="3343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93" name="Freeform: Shape 441">
                <a:extLst>
                  <a:ext uri="{FF2B5EF4-FFF2-40B4-BE49-F238E27FC236}">
                    <a16:creationId xmlns:a16="http://schemas.microsoft.com/office/drawing/2014/main" id="{C91CE185-7E09-FD4A-E37E-6A8643708347}"/>
                  </a:ext>
                </a:extLst>
              </p:cNvPr>
              <p:cNvSpPr/>
              <p:nvPr/>
            </p:nvSpPr>
            <p:spPr>
              <a:xfrm>
                <a:off x="13322123" y="6351896"/>
                <a:ext cx="85750" cy="257253"/>
              </a:xfrm>
              <a:custGeom>
                <a:avLst/>
                <a:gdLst>
                  <a:gd name="connsiteX0" fmla="*/ 30363 w 34116"/>
                  <a:gd name="connsiteY0" fmla="*/ 25587 h 102348"/>
                  <a:gd name="connsiteX1" fmla="*/ 30363 w 34116"/>
                  <a:gd name="connsiteY1" fmla="*/ 70962 h 102348"/>
                  <a:gd name="connsiteX2" fmla="*/ 25587 w 34116"/>
                  <a:gd name="connsiteY2" fmla="*/ 76761 h 102348"/>
                  <a:gd name="connsiteX3" fmla="*/ 25587 w 34116"/>
                  <a:gd name="connsiteY3" fmla="*/ 31387 h 102348"/>
                  <a:gd name="connsiteX4" fmla="*/ 30363 w 34116"/>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0363" y="25587"/>
                    </a:moveTo>
                    <a:lnTo>
                      <a:pt x="30363" y="70962"/>
                    </a:lnTo>
                    <a:cubicBezTo>
                      <a:pt x="28999" y="73009"/>
                      <a:pt x="27293" y="74715"/>
                      <a:pt x="25587" y="76761"/>
                    </a:cubicBezTo>
                    <a:lnTo>
                      <a:pt x="25587" y="31387"/>
                    </a:lnTo>
                    <a:cubicBezTo>
                      <a:pt x="27293" y="29340"/>
                      <a:pt x="28999" y="27294"/>
                      <a:pt x="3036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94" name="Freeform: Shape 442">
                <a:extLst>
                  <a:ext uri="{FF2B5EF4-FFF2-40B4-BE49-F238E27FC236}">
                    <a16:creationId xmlns:a16="http://schemas.microsoft.com/office/drawing/2014/main" id="{3C6D43F2-AE2C-F74B-4F3F-73D1B33A27BA}"/>
                  </a:ext>
                </a:extLst>
              </p:cNvPr>
              <p:cNvSpPr/>
              <p:nvPr/>
            </p:nvSpPr>
            <p:spPr>
              <a:xfrm>
                <a:off x="12489484" y="6318457"/>
                <a:ext cx="85750" cy="257253"/>
              </a:xfrm>
              <a:custGeom>
                <a:avLst/>
                <a:gdLst>
                  <a:gd name="connsiteX0" fmla="*/ 38550 w 34116"/>
                  <a:gd name="connsiteY0" fmla="*/ 44351 h 102348"/>
                  <a:gd name="connsiteX1" fmla="*/ 38550 w 34116"/>
                  <a:gd name="connsiteY1" fmla="*/ 89726 h 102348"/>
                  <a:gd name="connsiteX2" fmla="*/ 25587 w 34116"/>
                  <a:gd name="connsiteY2" fmla="*/ 70961 h 102348"/>
                  <a:gd name="connsiteX3" fmla="*/ 25587 w 34116"/>
                  <a:gd name="connsiteY3" fmla="*/ 25587 h 102348"/>
                  <a:gd name="connsiteX4" fmla="*/ 38550 w 34116"/>
                  <a:gd name="connsiteY4" fmla="*/ 44351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38550" y="44351"/>
                    </a:moveTo>
                    <a:lnTo>
                      <a:pt x="38550" y="89726"/>
                    </a:lnTo>
                    <a:cubicBezTo>
                      <a:pt x="33093" y="83925"/>
                      <a:pt x="28657" y="77443"/>
                      <a:pt x="25587" y="70961"/>
                    </a:cubicBezTo>
                    <a:lnTo>
                      <a:pt x="25587" y="25587"/>
                    </a:lnTo>
                    <a:cubicBezTo>
                      <a:pt x="28657" y="32411"/>
                      <a:pt x="33093" y="38551"/>
                      <a:pt x="38550" y="4435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95" name="Freeform: Shape 443">
                <a:extLst>
                  <a:ext uri="{FF2B5EF4-FFF2-40B4-BE49-F238E27FC236}">
                    <a16:creationId xmlns:a16="http://schemas.microsoft.com/office/drawing/2014/main" id="{7AD334A5-DB6D-3663-0D41-D2AA10E6343F}"/>
                  </a:ext>
                </a:extLst>
              </p:cNvPr>
              <p:cNvSpPr/>
              <p:nvPr/>
            </p:nvSpPr>
            <p:spPr>
              <a:xfrm>
                <a:off x="13438745" y="6441936"/>
                <a:ext cx="85750" cy="171501"/>
              </a:xfrm>
              <a:custGeom>
                <a:avLst/>
                <a:gdLst>
                  <a:gd name="connsiteX0" fmla="*/ 25587 w 34116"/>
                  <a:gd name="connsiteY0" fmla="*/ 25587 h 68232"/>
                  <a:gd name="connsiteX1" fmla="*/ 25587 w 34116"/>
                  <a:gd name="connsiteY1" fmla="*/ 70961 h 68232"/>
                  <a:gd name="connsiteX2" fmla="*/ 25587 w 34116"/>
                  <a:gd name="connsiteY2" fmla="*/ 71303 h 68232"/>
                  <a:gd name="connsiteX3" fmla="*/ 25587 w 34116"/>
                  <a:gd name="connsiteY3" fmla="*/ 25587 h 68232"/>
                  <a:gd name="connsiteX4" fmla="*/ 2558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587" y="25587"/>
                    </a:moveTo>
                    <a:lnTo>
                      <a:pt x="25587" y="70961"/>
                    </a:lnTo>
                    <a:lnTo>
                      <a:pt x="25587" y="71303"/>
                    </a:lnTo>
                    <a:lnTo>
                      <a:pt x="25587" y="25587"/>
                    </a:lnTo>
                    <a:lnTo>
                      <a:pt x="25587"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96" name="Freeform: Shape 444">
                <a:extLst>
                  <a:ext uri="{FF2B5EF4-FFF2-40B4-BE49-F238E27FC236}">
                    <a16:creationId xmlns:a16="http://schemas.microsoft.com/office/drawing/2014/main" id="{C2E0A338-7048-9168-43D2-A90464586203}"/>
                  </a:ext>
                </a:extLst>
              </p:cNvPr>
              <p:cNvSpPr/>
              <p:nvPr/>
            </p:nvSpPr>
            <p:spPr>
              <a:xfrm>
                <a:off x="13438745" y="6441936"/>
                <a:ext cx="85750" cy="171501"/>
              </a:xfrm>
              <a:custGeom>
                <a:avLst/>
                <a:gdLst>
                  <a:gd name="connsiteX0" fmla="*/ 25587 w 34116"/>
                  <a:gd name="connsiteY0" fmla="*/ 25587 h 68232"/>
                  <a:gd name="connsiteX1" fmla="*/ 25587 w 34116"/>
                  <a:gd name="connsiteY1" fmla="*/ 70961 h 68232"/>
                  <a:gd name="connsiteX2" fmla="*/ 25587 w 34116"/>
                  <a:gd name="connsiteY2" fmla="*/ 71644 h 68232"/>
                  <a:gd name="connsiteX3" fmla="*/ 25587 w 34116"/>
                  <a:gd name="connsiteY3" fmla="*/ 26269 h 68232"/>
                  <a:gd name="connsiteX4" fmla="*/ 2558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587" y="25587"/>
                    </a:moveTo>
                    <a:lnTo>
                      <a:pt x="25587" y="70961"/>
                    </a:lnTo>
                    <a:cubicBezTo>
                      <a:pt x="25587" y="71303"/>
                      <a:pt x="25587" y="71644"/>
                      <a:pt x="25587" y="71644"/>
                    </a:cubicBezTo>
                    <a:lnTo>
                      <a:pt x="25587" y="26269"/>
                    </a:lnTo>
                    <a:cubicBezTo>
                      <a:pt x="25587" y="26269"/>
                      <a:pt x="25587" y="25929"/>
                      <a:pt x="2558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97" name="Freeform: Shape 445">
                <a:extLst>
                  <a:ext uri="{FF2B5EF4-FFF2-40B4-BE49-F238E27FC236}">
                    <a16:creationId xmlns:a16="http://schemas.microsoft.com/office/drawing/2014/main" id="{8C8CFC1F-EF5F-F92A-9080-C72F6665BED7}"/>
                  </a:ext>
                </a:extLst>
              </p:cNvPr>
              <p:cNvSpPr/>
              <p:nvPr/>
            </p:nvSpPr>
            <p:spPr>
              <a:xfrm>
                <a:off x="13437887" y="6444508"/>
                <a:ext cx="85750" cy="171501"/>
              </a:xfrm>
              <a:custGeom>
                <a:avLst/>
                <a:gdLst>
                  <a:gd name="connsiteX0" fmla="*/ 25928 w 34116"/>
                  <a:gd name="connsiteY0" fmla="*/ 25587 h 68232"/>
                  <a:gd name="connsiteX1" fmla="*/ 25928 w 34116"/>
                  <a:gd name="connsiteY1" fmla="*/ 70961 h 68232"/>
                  <a:gd name="connsiteX2" fmla="*/ 25587 w 34116"/>
                  <a:gd name="connsiteY2" fmla="*/ 71644 h 68232"/>
                  <a:gd name="connsiteX3" fmla="*/ 25587 w 34116"/>
                  <a:gd name="connsiteY3" fmla="*/ 26269 h 68232"/>
                  <a:gd name="connsiteX4" fmla="*/ 25928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928" y="25587"/>
                    </a:moveTo>
                    <a:lnTo>
                      <a:pt x="25928" y="70961"/>
                    </a:lnTo>
                    <a:cubicBezTo>
                      <a:pt x="25928" y="71303"/>
                      <a:pt x="25928" y="71644"/>
                      <a:pt x="25587" y="71644"/>
                    </a:cubicBezTo>
                    <a:lnTo>
                      <a:pt x="25587" y="26269"/>
                    </a:lnTo>
                    <a:cubicBezTo>
                      <a:pt x="25587" y="25929"/>
                      <a:pt x="25928" y="25587"/>
                      <a:pt x="25928"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98" name="Freeform: Shape 446">
                <a:extLst>
                  <a:ext uri="{FF2B5EF4-FFF2-40B4-BE49-F238E27FC236}">
                    <a16:creationId xmlns:a16="http://schemas.microsoft.com/office/drawing/2014/main" id="{C1635134-3F1C-A5BD-63DE-B0418781F145}"/>
                  </a:ext>
                </a:extLst>
              </p:cNvPr>
              <p:cNvSpPr/>
              <p:nvPr/>
            </p:nvSpPr>
            <p:spPr>
              <a:xfrm>
                <a:off x="13437031" y="6446222"/>
                <a:ext cx="85750" cy="171501"/>
              </a:xfrm>
              <a:custGeom>
                <a:avLst/>
                <a:gdLst>
                  <a:gd name="connsiteX0" fmla="*/ 25929 w 34116"/>
                  <a:gd name="connsiteY0" fmla="*/ 25587 h 68232"/>
                  <a:gd name="connsiteX1" fmla="*/ 25929 w 34116"/>
                  <a:gd name="connsiteY1" fmla="*/ 70962 h 68232"/>
                  <a:gd name="connsiteX2" fmla="*/ 25587 w 34116"/>
                  <a:gd name="connsiteY2" fmla="*/ 71644 h 68232"/>
                  <a:gd name="connsiteX3" fmla="*/ 25587 w 34116"/>
                  <a:gd name="connsiteY3" fmla="*/ 26270 h 68232"/>
                  <a:gd name="connsiteX4" fmla="*/ 2592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929" y="25587"/>
                    </a:moveTo>
                    <a:lnTo>
                      <a:pt x="25929" y="70962"/>
                    </a:lnTo>
                    <a:cubicBezTo>
                      <a:pt x="25929" y="71303"/>
                      <a:pt x="25587" y="71644"/>
                      <a:pt x="25587" y="71644"/>
                    </a:cubicBezTo>
                    <a:lnTo>
                      <a:pt x="25587" y="26270"/>
                    </a:lnTo>
                    <a:cubicBezTo>
                      <a:pt x="25587" y="26270"/>
                      <a:pt x="25929" y="25929"/>
                      <a:pt x="2592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99" name="Freeform: Shape 447">
                <a:extLst>
                  <a:ext uri="{FF2B5EF4-FFF2-40B4-BE49-F238E27FC236}">
                    <a16:creationId xmlns:a16="http://schemas.microsoft.com/office/drawing/2014/main" id="{E1A45365-D7F0-B1F9-BACB-67484FF8854A}"/>
                  </a:ext>
                </a:extLst>
              </p:cNvPr>
              <p:cNvSpPr/>
              <p:nvPr/>
            </p:nvSpPr>
            <p:spPr>
              <a:xfrm>
                <a:off x="13435317" y="6447939"/>
                <a:ext cx="85750" cy="171501"/>
              </a:xfrm>
              <a:custGeom>
                <a:avLst/>
                <a:gdLst>
                  <a:gd name="connsiteX0" fmla="*/ 26269 w 34116"/>
                  <a:gd name="connsiteY0" fmla="*/ 25587 h 68232"/>
                  <a:gd name="connsiteX1" fmla="*/ 26269 w 34116"/>
                  <a:gd name="connsiteY1" fmla="*/ 70961 h 68232"/>
                  <a:gd name="connsiteX2" fmla="*/ 25587 w 34116"/>
                  <a:gd name="connsiteY2" fmla="*/ 71643 h 68232"/>
                  <a:gd name="connsiteX3" fmla="*/ 25587 w 34116"/>
                  <a:gd name="connsiteY3" fmla="*/ 26269 h 68232"/>
                  <a:gd name="connsiteX4" fmla="*/ 2626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269" y="25587"/>
                    </a:moveTo>
                    <a:lnTo>
                      <a:pt x="26269" y="70961"/>
                    </a:lnTo>
                    <a:cubicBezTo>
                      <a:pt x="26269" y="71303"/>
                      <a:pt x="25928" y="71643"/>
                      <a:pt x="25587" y="71643"/>
                    </a:cubicBezTo>
                    <a:lnTo>
                      <a:pt x="25587" y="26269"/>
                    </a:lnTo>
                    <a:cubicBezTo>
                      <a:pt x="25928" y="26269"/>
                      <a:pt x="26269" y="25928"/>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00" name="Freeform: Shape 448">
                <a:extLst>
                  <a:ext uri="{FF2B5EF4-FFF2-40B4-BE49-F238E27FC236}">
                    <a16:creationId xmlns:a16="http://schemas.microsoft.com/office/drawing/2014/main" id="{D331EFE9-DE11-4F3C-086B-B643224F2851}"/>
                  </a:ext>
                </a:extLst>
              </p:cNvPr>
              <p:cNvSpPr/>
              <p:nvPr/>
            </p:nvSpPr>
            <p:spPr>
              <a:xfrm>
                <a:off x="13432743" y="6450513"/>
                <a:ext cx="85750" cy="171501"/>
              </a:xfrm>
              <a:custGeom>
                <a:avLst/>
                <a:gdLst>
                  <a:gd name="connsiteX0" fmla="*/ 26611 w 34116"/>
                  <a:gd name="connsiteY0" fmla="*/ 25587 h 68232"/>
                  <a:gd name="connsiteX1" fmla="*/ 26611 w 34116"/>
                  <a:gd name="connsiteY1" fmla="*/ 70961 h 68232"/>
                  <a:gd name="connsiteX2" fmla="*/ 25587 w 34116"/>
                  <a:gd name="connsiteY2" fmla="*/ 71985 h 68232"/>
                  <a:gd name="connsiteX3" fmla="*/ 25587 w 34116"/>
                  <a:gd name="connsiteY3" fmla="*/ 26611 h 68232"/>
                  <a:gd name="connsiteX4" fmla="*/ 26611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611" y="25587"/>
                    </a:moveTo>
                    <a:lnTo>
                      <a:pt x="26611" y="70961"/>
                    </a:lnTo>
                    <a:cubicBezTo>
                      <a:pt x="26269" y="71303"/>
                      <a:pt x="25928" y="71643"/>
                      <a:pt x="25587" y="71985"/>
                    </a:cubicBezTo>
                    <a:lnTo>
                      <a:pt x="25587" y="26611"/>
                    </a:lnTo>
                    <a:cubicBezTo>
                      <a:pt x="26269" y="26269"/>
                      <a:pt x="26611" y="25928"/>
                      <a:pt x="2661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01" name="Freeform: Shape 449">
                <a:extLst>
                  <a:ext uri="{FF2B5EF4-FFF2-40B4-BE49-F238E27FC236}">
                    <a16:creationId xmlns:a16="http://schemas.microsoft.com/office/drawing/2014/main" id="{45A3FFA9-A076-F332-C5B6-E5B6E0086C11}"/>
                  </a:ext>
                </a:extLst>
              </p:cNvPr>
              <p:cNvSpPr/>
              <p:nvPr/>
            </p:nvSpPr>
            <p:spPr>
              <a:xfrm>
                <a:off x="13429311" y="6452227"/>
                <a:ext cx="85750" cy="171501"/>
              </a:xfrm>
              <a:custGeom>
                <a:avLst/>
                <a:gdLst>
                  <a:gd name="connsiteX0" fmla="*/ 27293 w 34116"/>
                  <a:gd name="connsiteY0" fmla="*/ 25587 h 68232"/>
                  <a:gd name="connsiteX1" fmla="*/ 27293 w 34116"/>
                  <a:gd name="connsiteY1" fmla="*/ 70961 h 68232"/>
                  <a:gd name="connsiteX2" fmla="*/ 25587 w 34116"/>
                  <a:gd name="connsiteY2" fmla="*/ 72326 h 68232"/>
                  <a:gd name="connsiteX3" fmla="*/ 25587 w 34116"/>
                  <a:gd name="connsiteY3" fmla="*/ 26952 h 68232"/>
                  <a:gd name="connsiteX4" fmla="*/ 27293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3" y="25587"/>
                    </a:moveTo>
                    <a:lnTo>
                      <a:pt x="27293" y="70961"/>
                    </a:lnTo>
                    <a:cubicBezTo>
                      <a:pt x="26952" y="71303"/>
                      <a:pt x="26269" y="71985"/>
                      <a:pt x="25587" y="72326"/>
                    </a:cubicBezTo>
                    <a:lnTo>
                      <a:pt x="25587" y="26952"/>
                    </a:lnTo>
                    <a:cubicBezTo>
                      <a:pt x="26269" y="26611"/>
                      <a:pt x="26611" y="26269"/>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02" name="Freeform: Shape 450">
                <a:extLst>
                  <a:ext uri="{FF2B5EF4-FFF2-40B4-BE49-F238E27FC236}">
                    <a16:creationId xmlns:a16="http://schemas.microsoft.com/office/drawing/2014/main" id="{E2F527A7-277A-E3A4-D6D5-49097208C159}"/>
                  </a:ext>
                </a:extLst>
              </p:cNvPr>
              <p:cNvSpPr/>
              <p:nvPr/>
            </p:nvSpPr>
            <p:spPr>
              <a:xfrm>
                <a:off x="13428453" y="6455659"/>
                <a:ext cx="85750" cy="171501"/>
              </a:xfrm>
              <a:custGeom>
                <a:avLst/>
                <a:gdLst>
                  <a:gd name="connsiteX0" fmla="*/ 25929 w 34116"/>
                  <a:gd name="connsiteY0" fmla="*/ 25587 h 68232"/>
                  <a:gd name="connsiteX1" fmla="*/ 25587 w 34116"/>
                  <a:gd name="connsiteY1" fmla="*/ 71303 h 68232"/>
                  <a:gd name="connsiteX2" fmla="*/ 25587 w 34116"/>
                  <a:gd name="connsiteY2" fmla="*/ 71303 h 68232"/>
                  <a:gd name="connsiteX3" fmla="*/ 25587 w 34116"/>
                  <a:gd name="connsiteY3" fmla="*/ 25928 h 68232"/>
                  <a:gd name="connsiteX4" fmla="*/ 2592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929" y="25587"/>
                    </a:moveTo>
                    <a:lnTo>
                      <a:pt x="25587" y="71303"/>
                    </a:lnTo>
                    <a:lnTo>
                      <a:pt x="25587" y="71303"/>
                    </a:lnTo>
                    <a:lnTo>
                      <a:pt x="25587" y="25928"/>
                    </a:lnTo>
                    <a:lnTo>
                      <a:pt x="25929"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03" name="Freeform: Shape 451">
                <a:extLst>
                  <a:ext uri="{FF2B5EF4-FFF2-40B4-BE49-F238E27FC236}">
                    <a16:creationId xmlns:a16="http://schemas.microsoft.com/office/drawing/2014/main" id="{4E8FA65E-9DA1-136C-620A-2984B4772E27}"/>
                  </a:ext>
                </a:extLst>
              </p:cNvPr>
              <p:cNvSpPr/>
              <p:nvPr/>
            </p:nvSpPr>
            <p:spPr>
              <a:xfrm>
                <a:off x="12407162" y="6441078"/>
                <a:ext cx="85750" cy="257253"/>
              </a:xfrm>
              <a:custGeom>
                <a:avLst/>
                <a:gdLst>
                  <a:gd name="connsiteX0" fmla="*/ 29681 w 34116"/>
                  <a:gd name="connsiteY0" fmla="*/ 31387 h 102348"/>
                  <a:gd name="connsiteX1" fmla="*/ 29681 w 34116"/>
                  <a:gd name="connsiteY1" fmla="*/ 76761 h 102348"/>
                  <a:gd name="connsiteX2" fmla="*/ 25587 w 34116"/>
                  <a:gd name="connsiteY2" fmla="*/ 70962 h 102348"/>
                  <a:gd name="connsiteX3" fmla="*/ 25587 w 34116"/>
                  <a:gd name="connsiteY3" fmla="*/ 25587 h 102348"/>
                  <a:gd name="connsiteX4" fmla="*/ 29681 w 34116"/>
                  <a:gd name="connsiteY4" fmla="*/ 313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102348">
                    <a:moveTo>
                      <a:pt x="29681" y="31387"/>
                    </a:moveTo>
                    <a:lnTo>
                      <a:pt x="29681" y="76761"/>
                    </a:lnTo>
                    <a:cubicBezTo>
                      <a:pt x="26952" y="75056"/>
                      <a:pt x="25587" y="73009"/>
                      <a:pt x="25587" y="70962"/>
                    </a:cubicBezTo>
                    <a:lnTo>
                      <a:pt x="25587" y="25587"/>
                    </a:lnTo>
                    <a:cubicBezTo>
                      <a:pt x="25587" y="27634"/>
                      <a:pt x="26952" y="30022"/>
                      <a:pt x="29681" y="313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04" name="Freeform: Shape 452">
                <a:extLst>
                  <a:ext uri="{FF2B5EF4-FFF2-40B4-BE49-F238E27FC236}">
                    <a16:creationId xmlns:a16="http://schemas.microsoft.com/office/drawing/2014/main" id="{13E454C7-022C-4707-578D-F01D4CE12452}"/>
                  </a:ext>
                </a:extLst>
              </p:cNvPr>
              <p:cNvSpPr/>
              <p:nvPr/>
            </p:nvSpPr>
            <p:spPr>
              <a:xfrm>
                <a:off x="13055436" y="6474521"/>
                <a:ext cx="171501" cy="257253"/>
              </a:xfrm>
              <a:custGeom>
                <a:avLst/>
                <a:gdLst>
                  <a:gd name="connsiteX0" fmla="*/ 57316 w 68232"/>
                  <a:gd name="connsiteY0" fmla="*/ 25587 h 102348"/>
                  <a:gd name="connsiteX1" fmla="*/ 57316 w 68232"/>
                  <a:gd name="connsiteY1" fmla="*/ 70961 h 102348"/>
                  <a:gd name="connsiteX2" fmla="*/ 25587 w 68232"/>
                  <a:gd name="connsiteY2" fmla="*/ 78467 h 102348"/>
                  <a:gd name="connsiteX3" fmla="*/ 25587 w 68232"/>
                  <a:gd name="connsiteY3" fmla="*/ 33093 h 102348"/>
                  <a:gd name="connsiteX4" fmla="*/ 57316 w 68232"/>
                  <a:gd name="connsiteY4" fmla="*/ 25587 h 1023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102348">
                    <a:moveTo>
                      <a:pt x="57316" y="25587"/>
                    </a:moveTo>
                    <a:lnTo>
                      <a:pt x="57316" y="70961"/>
                    </a:lnTo>
                    <a:cubicBezTo>
                      <a:pt x="47080" y="74032"/>
                      <a:pt x="36163" y="76761"/>
                      <a:pt x="25587" y="78467"/>
                    </a:cubicBezTo>
                    <a:lnTo>
                      <a:pt x="25587" y="33093"/>
                    </a:lnTo>
                    <a:cubicBezTo>
                      <a:pt x="36505" y="31046"/>
                      <a:pt x="47422" y="28657"/>
                      <a:pt x="5731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05" name="Freeform: Shape 453">
                <a:extLst>
                  <a:ext uri="{FF2B5EF4-FFF2-40B4-BE49-F238E27FC236}">
                    <a16:creationId xmlns:a16="http://schemas.microsoft.com/office/drawing/2014/main" id="{84BCCACC-CBC3-931A-D01A-186367BEE29A}"/>
                  </a:ext>
                </a:extLst>
              </p:cNvPr>
              <p:cNvSpPr/>
              <p:nvPr/>
            </p:nvSpPr>
            <p:spPr>
              <a:xfrm>
                <a:off x="12765604" y="6489098"/>
                <a:ext cx="85750" cy="171501"/>
              </a:xfrm>
              <a:custGeom>
                <a:avLst/>
                <a:gdLst>
                  <a:gd name="connsiteX0" fmla="*/ 35480 w 34116"/>
                  <a:gd name="connsiteY0" fmla="*/ 27294 h 68232"/>
                  <a:gd name="connsiteX1" fmla="*/ 35480 w 34116"/>
                  <a:gd name="connsiteY1" fmla="*/ 72668 h 68232"/>
                  <a:gd name="connsiteX2" fmla="*/ 25587 w 34116"/>
                  <a:gd name="connsiteY2" fmla="*/ 70962 h 68232"/>
                  <a:gd name="connsiteX3" fmla="*/ 25587 w 34116"/>
                  <a:gd name="connsiteY3" fmla="*/ 25587 h 68232"/>
                  <a:gd name="connsiteX4" fmla="*/ 35480 w 34116"/>
                  <a:gd name="connsiteY4" fmla="*/ 27294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35480" y="27294"/>
                    </a:moveTo>
                    <a:lnTo>
                      <a:pt x="35480" y="72668"/>
                    </a:lnTo>
                    <a:cubicBezTo>
                      <a:pt x="32068" y="71986"/>
                      <a:pt x="28998" y="71644"/>
                      <a:pt x="25587" y="70962"/>
                    </a:cubicBezTo>
                    <a:lnTo>
                      <a:pt x="25587" y="25587"/>
                    </a:lnTo>
                    <a:cubicBezTo>
                      <a:pt x="28998" y="25929"/>
                      <a:pt x="32410" y="26611"/>
                      <a:pt x="35480" y="27294"/>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06" name="Freeform: Shape 454">
                <a:extLst>
                  <a:ext uri="{FF2B5EF4-FFF2-40B4-BE49-F238E27FC236}">
                    <a16:creationId xmlns:a16="http://schemas.microsoft.com/office/drawing/2014/main" id="{8FE92365-4F31-AFD7-FB63-34739CDBB685}"/>
                  </a:ext>
                </a:extLst>
              </p:cNvPr>
              <p:cNvSpPr/>
              <p:nvPr/>
            </p:nvSpPr>
            <p:spPr>
              <a:xfrm>
                <a:off x="12721012" y="6477095"/>
                <a:ext cx="171501" cy="171501"/>
              </a:xfrm>
              <a:custGeom>
                <a:avLst/>
                <a:gdLst>
                  <a:gd name="connsiteX0" fmla="*/ 43669 w 68232"/>
                  <a:gd name="connsiteY0" fmla="*/ 30022 h 68232"/>
                  <a:gd name="connsiteX1" fmla="*/ 43669 w 68232"/>
                  <a:gd name="connsiteY1" fmla="*/ 75396 h 68232"/>
                  <a:gd name="connsiteX2" fmla="*/ 25587 w 68232"/>
                  <a:gd name="connsiteY2" fmla="*/ 70961 h 68232"/>
                  <a:gd name="connsiteX3" fmla="*/ 25587 w 68232"/>
                  <a:gd name="connsiteY3" fmla="*/ 25587 h 68232"/>
                  <a:gd name="connsiteX4" fmla="*/ 43669 w 68232"/>
                  <a:gd name="connsiteY4" fmla="*/ 30022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68232">
                    <a:moveTo>
                      <a:pt x="43669" y="30022"/>
                    </a:moveTo>
                    <a:lnTo>
                      <a:pt x="43669" y="75396"/>
                    </a:lnTo>
                    <a:cubicBezTo>
                      <a:pt x="37528" y="74032"/>
                      <a:pt x="31728" y="72668"/>
                      <a:pt x="25587" y="70961"/>
                    </a:cubicBezTo>
                    <a:lnTo>
                      <a:pt x="25587" y="25587"/>
                    </a:lnTo>
                    <a:cubicBezTo>
                      <a:pt x="31387" y="27293"/>
                      <a:pt x="37528" y="28999"/>
                      <a:pt x="43669" y="30022"/>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07" name="Freeform: Shape 455">
                <a:extLst>
                  <a:ext uri="{FF2B5EF4-FFF2-40B4-BE49-F238E27FC236}">
                    <a16:creationId xmlns:a16="http://schemas.microsoft.com/office/drawing/2014/main" id="{A345BAA7-60B9-420B-ACA2-8F64A62DD995}"/>
                  </a:ext>
                </a:extLst>
              </p:cNvPr>
              <p:cNvSpPr/>
              <p:nvPr/>
            </p:nvSpPr>
            <p:spPr>
              <a:xfrm>
                <a:off x="12709861" y="6474521"/>
                <a:ext cx="85750" cy="171501"/>
              </a:xfrm>
              <a:custGeom>
                <a:avLst/>
                <a:gdLst>
                  <a:gd name="connsiteX0" fmla="*/ 30022 w 34116"/>
                  <a:gd name="connsiteY0" fmla="*/ 26951 h 68232"/>
                  <a:gd name="connsiteX1" fmla="*/ 30022 w 34116"/>
                  <a:gd name="connsiteY1" fmla="*/ 72326 h 68232"/>
                  <a:gd name="connsiteX2" fmla="*/ 25587 w 34116"/>
                  <a:gd name="connsiteY2" fmla="*/ 70961 h 68232"/>
                  <a:gd name="connsiteX3" fmla="*/ 25587 w 34116"/>
                  <a:gd name="connsiteY3" fmla="*/ 25587 h 68232"/>
                  <a:gd name="connsiteX4" fmla="*/ 30022 w 34116"/>
                  <a:gd name="connsiteY4" fmla="*/ 26951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30022" y="26951"/>
                    </a:moveTo>
                    <a:lnTo>
                      <a:pt x="30022" y="72326"/>
                    </a:lnTo>
                    <a:cubicBezTo>
                      <a:pt x="28657" y="71985"/>
                      <a:pt x="26952" y="71303"/>
                      <a:pt x="25587" y="70961"/>
                    </a:cubicBezTo>
                    <a:lnTo>
                      <a:pt x="25587" y="25587"/>
                    </a:lnTo>
                    <a:cubicBezTo>
                      <a:pt x="26952" y="25928"/>
                      <a:pt x="28657" y="26269"/>
                      <a:pt x="30022" y="2695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08" name="Freeform: Shape 456">
                <a:extLst>
                  <a:ext uri="{FF2B5EF4-FFF2-40B4-BE49-F238E27FC236}">
                    <a16:creationId xmlns:a16="http://schemas.microsoft.com/office/drawing/2014/main" id="{84B10414-B346-DF2F-4592-49BEB2A1208C}"/>
                  </a:ext>
                </a:extLst>
              </p:cNvPr>
              <p:cNvSpPr/>
              <p:nvPr/>
            </p:nvSpPr>
            <p:spPr>
              <a:xfrm>
                <a:off x="13292109" y="6456513"/>
                <a:ext cx="257253" cy="257253"/>
              </a:xfrm>
              <a:custGeom>
                <a:avLst/>
                <a:gdLst>
                  <a:gd name="connsiteX0" fmla="*/ 79832 w 102348"/>
                  <a:gd name="connsiteY0" fmla="*/ 25587 h 102348"/>
                  <a:gd name="connsiteX1" fmla="*/ 79832 w 102348"/>
                  <a:gd name="connsiteY1" fmla="*/ 70962 h 102348"/>
                  <a:gd name="connsiteX2" fmla="*/ 25587 w 102348"/>
                  <a:gd name="connsiteY2" fmla="*/ 102349 h 102348"/>
                  <a:gd name="connsiteX3" fmla="*/ 25587 w 102348"/>
                  <a:gd name="connsiteY3" fmla="*/ 56974 h 102348"/>
                </a:gdLst>
                <a:ahLst/>
                <a:cxnLst>
                  <a:cxn ang="0">
                    <a:pos x="connsiteX0" y="connsiteY0"/>
                  </a:cxn>
                  <a:cxn ang="0">
                    <a:pos x="connsiteX1" y="connsiteY1"/>
                  </a:cxn>
                  <a:cxn ang="0">
                    <a:pos x="connsiteX2" y="connsiteY2"/>
                  </a:cxn>
                  <a:cxn ang="0">
                    <a:pos x="connsiteX3" y="connsiteY3"/>
                  </a:cxn>
                </a:cxnLst>
                <a:rect l="l" t="t" r="r" b="b"/>
                <a:pathLst>
                  <a:path w="102348" h="102348">
                    <a:moveTo>
                      <a:pt x="79832" y="25587"/>
                    </a:moveTo>
                    <a:lnTo>
                      <a:pt x="79832" y="70962"/>
                    </a:lnTo>
                    <a:lnTo>
                      <a:pt x="25587" y="102349"/>
                    </a:lnTo>
                    <a:lnTo>
                      <a:pt x="25587" y="56974"/>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09" name="Freeform: Shape 457">
                <a:extLst>
                  <a:ext uri="{FF2B5EF4-FFF2-40B4-BE49-F238E27FC236}">
                    <a16:creationId xmlns:a16="http://schemas.microsoft.com/office/drawing/2014/main" id="{254E9ED9-F654-9D4D-5DDD-92ECA5B46045}"/>
                  </a:ext>
                </a:extLst>
              </p:cNvPr>
              <p:cNvSpPr/>
              <p:nvPr/>
            </p:nvSpPr>
            <p:spPr>
              <a:xfrm>
                <a:off x="13135187" y="6474521"/>
                <a:ext cx="171501" cy="257253"/>
              </a:xfrm>
              <a:custGeom>
                <a:avLst/>
                <a:gdLst>
                  <a:gd name="connsiteX0" fmla="*/ 67891 w 68232"/>
                  <a:gd name="connsiteY0" fmla="*/ 49809 h 102348"/>
                  <a:gd name="connsiteX1" fmla="*/ 67549 w 68232"/>
                  <a:gd name="connsiteY1" fmla="*/ 95183 h 102348"/>
                  <a:gd name="connsiteX2" fmla="*/ 25587 w 68232"/>
                  <a:gd name="connsiteY2" fmla="*/ 70961 h 102348"/>
                  <a:gd name="connsiteX3" fmla="*/ 25587 w 68232"/>
                  <a:gd name="connsiteY3" fmla="*/ 25587 h 102348"/>
                </a:gdLst>
                <a:ahLst/>
                <a:cxnLst>
                  <a:cxn ang="0">
                    <a:pos x="connsiteX0" y="connsiteY0"/>
                  </a:cxn>
                  <a:cxn ang="0">
                    <a:pos x="connsiteX1" y="connsiteY1"/>
                  </a:cxn>
                  <a:cxn ang="0">
                    <a:pos x="connsiteX2" y="connsiteY2"/>
                  </a:cxn>
                  <a:cxn ang="0">
                    <a:pos x="connsiteX3" y="connsiteY3"/>
                  </a:cxn>
                </a:cxnLst>
                <a:rect l="l" t="t" r="r" b="b"/>
                <a:pathLst>
                  <a:path w="68232" h="102348">
                    <a:moveTo>
                      <a:pt x="67891" y="49809"/>
                    </a:moveTo>
                    <a:lnTo>
                      <a:pt x="67549" y="95183"/>
                    </a:lnTo>
                    <a:lnTo>
                      <a:pt x="25587" y="70961"/>
                    </a:lnTo>
                    <a:lnTo>
                      <a:pt x="25587"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10" name="Freeform: Shape 458">
                <a:extLst>
                  <a:ext uri="{FF2B5EF4-FFF2-40B4-BE49-F238E27FC236}">
                    <a16:creationId xmlns:a16="http://schemas.microsoft.com/office/drawing/2014/main" id="{10F72B14-95B8-E353-F031-CC9B1B7234C2}"/>
                  </a:ext>
                </a:extLst>
              </p:cNvPr>
              <p:cNvSpPr/>
              <p:nvPr/>
            </p:nvSpPr>
            <p:spPr>
              <a:xfrm>
                <a:off x="12604390" y="6474521"/>
                <a:ext cx="171501" cy="257253"/>
              </a:xfrm>
              <a:custGeom>
                <a:avLst/>
                <a:gdLst>
                  <a:gd name="connsiteX0" fmla="*/ 67549 w 68232"/>
                  <a:gd name="connsiteY0" fmla="*/ 25587 h 102348"/>
                  <a:gd name="connsiteX1" fmla="*/ 67549 w 68232"/>
                  <a:gd name="connsiteY1" fmla="*/ 70961 h 102348"/>
                  <a:gd name="connsiteX2" fmla="*/ 25587 w 68232"/>
                  <a:gd name="connsiteY2" fmla="*/ 95183 h 102348"/>
                  <a:gd name="connsiteX3" fmla="*/ 25928 w 68232"/>
                  <a:gd name="connsiteY3" fmla="*/ 49809 h 102348"/>
                </a:gdLst>
                <a:ahLst/>
                <a:cxnLst>
                  <a:cxn ang="0">
                    <a:pos x="connsiteX0" y="connsiteY0"/>
                  </a:cxn>
                  <a:cxn ang="0">
                    <a:pos x="connsiteX1" y="connsiteY1"/>
                  </a:cxn>
                  <a:cxn ang="0">
                    <a:pos x="connsiteX2" y="connsiteY2"/>
                  </a:cxn>
                  <a:cxn ang="0">
                    <a:pos x="connsiteX3" y="connsiteY3"/>
                  </a:cxn>
                </a:cxnLst>
                <a:rect l="l" t="t" r="r" b="b"/>
                <a:pathLst>
                  <a:path w="68232" h="102348">
                    <a:moveTo>
                      <a:pt x="67549" y="25587"/>
                    </a:moveTo>
                    <a:lnTo>
                      <a:pt x="67549" y="70961"/>
                    </a:lnTo>
                    <a:lnTo>
                      <a:pt x="25587" y="95183"/>
                    </a:lnTo>
                    <a:lnTo>
                      <a:pt x="25928" y="49809"/>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11" name="Freeform: Shape 459">
                <a:extLst>
                  <a:ext uri="{FF2B5EF4-FFF2-40B4-BE49-F238E27FC236}">
                    <a16:creationId xmlns:a16="http://schemas.microsoft.com/office/drawing/2014/main" id="{08EC6089-9F9E-0000-2E5A-2595E08FD0E1}"/>
                  </a:ext>
                </a:extLst>
              </p:cNvPr>
              <p:cNvSpPr/>
              <p:nvPr/>
            </p:nvSpPr>
            <p:spPr>
              <a:xfrm>
                <a:off x="12416597" y="6455659"/>
                <a:ext cx="257253" cy="257253"/>
              </a:xfrm>
              <a:custGeom>
                <a:avLst/>
                <a:gdLst>
                  <a:gd name="connsiteX0" fmla="*/ 80514 w 102348"/>
                  <a:gd name="connsiteY0" fmla="*/ 57315 h 102348"/>
                  <a:gd name="connsiteX1" fmla="*/ 80514 w 102348"/>
                  <a:gd name="connsiteY1" fmla="*/ 102689 h 102348"/>
                  <a:gd name="connsiteX2" fmla="*/ 25587 w 102348"/>
                  <a:gd name="connsiteY2" fmla="*/ 71303 h 102348"/>
                  <a:gd name="connsiteX3" fmla="*/ 25928 w 102348"/>
                  <a:gd name="connsiteY3" fmla="*/ 25587 h 102348"/>
                </a:gdLst>
                <a:ahLst/>
                <a:cxnLst>
                  <a:cxn ang="0">
                    <a:pos x="connsiteX0" y="connsiteY0"/>
                  </a:cxn>
                  <a:cxn ang="0">
                    <a:pos x="connsiteX1" y="connsiteY1"/>
                  </a:cxn>
                  <a:cxn ang="0">
                    <a:pos x="connsiteX2" y="connsiteY2"/>
                  </a:cxn>
                  <a:cxn ang="0">
                    <a:pos x="connsiteX3" y="connsiteY3"/>
                  </a:cxn>
                </a:cxnLst>
                <a:rect l="l" t="t" r="r" b="b"/>
                <a:pathLst>
                  <a:path w="102348" h="102348">
                    <a:moveTo>
                      <a:pt x="80514" y="57315"/>
                    </a:moveTo>
                    <a:lnTo>
                      <a:pt x="80514" y="102689"/>
                    </a:lnTo>
                    <a:lnTo>
                      <a:pt x="25587" y="71303"/>
                    </a:lnTo>
                    <a:lnTo>
                      <a:pt x="25928"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12" name="Freeform: Shape 460">
                <a:extLst>
                  <a:ext uri="{FF2B5EF4-FFF2-40B4-BE49-F238E27FC236}">
                    <a16:creationId xmlns:a16="http://schemas.microsoft.com/office/drawing/2014/main" id="{904B149A-6A78-1637-187D-1A168C014BC3}"/>
                  </a:ext>
                </a:extLst>
              </p:cNvPr>
              <p:cNvSpPr/>
              <p:nvPr/>
            </p:nvSpPr>
            <p:spPr>
              <a:xfrm>
                <a:off x="13284394" y="6535404"/>
                <a:ext cx="85750" cy="171501"/>
              </a:xfrm>
              <a:custGeom>
                <a:avLst/>
                <a:gdLst>
                  <a:gd name="connsiteX0" fmla="*/ 28657 w 34116"/>
                  <a:gd name="connsiteY0" fmla="*/ 25587 h 68232"/>
                  <a:gd name="connsiteX1" fmla="*/ 28657 w 34116"/>
                  <a:gd name="connsiteY1" fmla="*/ 70961 h 68232"/>
                  <a:gd name="connsiteX2" fmla="*/ 25587 w 34116"/>
                  <a:gd name="connsiteY2" fmla="*/ 72326 h 68232"/>
                  <a:gd name="connsiteX3" fmla="*/ 25587 w 34116"/>
                  <a:gd name="connsiteY3" fmla="*/ 26952 h 68232"/>
                  <a:gd name="connsiteX4" fmla="*/ 2865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8657" y="25587"/>
                    </a:moveTo>
                    <a:lnTo>
                      <a:pt x="28657" y="70961"/>
                    </a:lnTo>
                    <a:cubicBezTo>
                      <a:pt x="27634" y="71644"/>
                      <a:pt x="26611" y="71985"/>
                      <a:pt x="25587" y="72326"/>
                    </a:cubicBezTo>
                    <a:lnTo>
                      <a:pt x="25587" y="26952"/>
                    </a:lnTo>
                    <a:cubicBezTo>
                      <a:pt x="26611" y="26611"/>
                      <a:pt x="27976" y="25929"/>
                      <a:pt x="2865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13" name="Freeform: Shape 461">
                <a:extLst>
                  <a:ext uri="{FF2B5EF4-FFF2-40B4-BE49-F238E27FC236}">
                    <a16:creationId xmlns:a16="http://schemas.microsoft.com/office/drawing/2014/main" id="{27B4A489-6F92-8E9B-9895-459DC00BC191}"/>
                  </a:ext>
                </a:extLst>
              </p:cNvPr>
              <p:cNvSpPr/>
              <p:nvPr/>
            </p:nvSpPr>
            <p:spPr>
              <a:xfrm>
                <a:off x="13277531" y="6538833"/>
                <a:ext cx="85750" cy="171501"/>
              </a:xfrm>
              <a:custGeom>
                <a:avLst/>
                <a:gdLst>
                  <a:gd name="connsiteX0" fmla="*/ 28317 w 34116"/>
                  <a:gd name="connsiteY0" fmla="*/ 25587 h 68232"/>
                  <a:gd name="connsiteX1" fmla="*/ 28317 w 34116"/>
                  <a:gd name="connsiteY1" fmla="*/ 70961 h 68232"/>
                  <a:gd name="connsiteX2" fmla="*/ 25587 w 34116"/>
                  <a:gd name="connsiteY2" fmla="*/ 71643 h 68232"/>
                  <a:gd name="connsiteX3" fmla="*/ 25587 w 34116"/>
                  <a:gd name="connsiteY3" fmla="*/ 26269 h 68232"/>
                  <a:gd name="connsiteX4" fmla="*/ 2831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8317" y="25587"/>
                    </a:moveTo>
                    <a:lnTo>
                      <a:pt x="28317" y="70961"/>
                    </a:lnTo>
                    <a:cubicBezTo>
                      <a:pt x="27294" y="71303"/>
                      <a:pt x="26612" y="71303"/>
                      <a:pt x="25587" y="71643"/>
                    </a:cubicBezTo>
                    <a:lnTo>
                      <a:pt x="25587" y="26269"/>
                    </a:lnTo>
                    <a:cubicBezTo>
                      <a:pt x="26612" y="25928"/>
                      <a:pt x="27635" y="25928"/>
                      <a:pt x="2831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14" name="Freeform: Shape 462">
                <a:extLst>
                  <a:ext uri="{FF2B5EF4-FFF2-40B4-BE49-F238E27FC236}">
                    <a16:creationId xmlns:a16="http://schemas.microsoft.com/office/drawing/2014/main" id="{F3F525DD-D3A8-C7F2-59A2-178028D55DBC}"/>
                  </a:ext>
                </a:extLst>
              </p:cNvPr>
              <p:cNvSpPr/>
              <p:nvPr/>
            </p:nvSpPr>
            <p:spPr>
              <a:xfrm>
                <a:off x="13273245" y="6540549"/>
                <a:ext cx="85750" cy="171501"/>
              </a:xfrm>
              <a:custGeom>
                <a:avLst/>
                <a:gdLst>
                  <a:gd name="connsiteX0" fmla="*/ 27293 w 34116"/>
                  <a:gd name="connsiteY0" fmla="*/ 25587 h 68232"/>
                  <a:gd name="connsiteX1" fmla="*/ 27293 w 34116"/>
                  <a:gd name="connsiteY1" fmla="*/ 70961 h 68232"/>
                  <a:gd name="connsiteX2" fmla="*/ 25587 w 34116"/>
                  <a:gd name="connsiteY2" fmla="*/ 71303 h 68232"/>
                  <a:gd name="connsiteX3" fmla="*/ 25587 w 34116"/>
                  <a:gd name="connsiteY3" fmla="*/ 25929 h 68232"/>
                  <a:gd name="connsiteX4" fmla="*/ 27293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3" y="25587"/>
                    </a:moveTo>
                    <a:lnTo>
                      <a:pt x="27293" y="70961"/>
                    </a:lnTo>
                    <a:cubicBezTo>
                      <a:pt x="26611" y="70961"/>
                      <a:pt x="25929" y="71303"/>
                      <a:pt x="25587" y="71303"/>
                    </a:cubicBezTo>
                    <a:lnTo>
                      <a:pt x="25587" y="25929"/>
                    </a:lnTo>
                    <a:cubicBezTo>
                      <a:pt x="26269" y="25587"/>
                      <a:pt x="26611" y="25587"/>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15" name="Freeform: Shape 463">
                <a:extLst>
                  <a:ext uri="{FF2B5EF4-FFF2-40B4-BE49-F238E27FC236}">
                    <a16:creationId xmlns:a16="http://schemas.microsoft.com/office/drawing/2014/main" id="{3EE66108-8CC9-A688-7E8F-4A00011C7B40}"/>
                  </a:ext>
                </a:extLst>
              </p:cNvPr>
              <p:cNvSpPr/>
              <p:nvPr/>
            </p:nvSpPr>
            <p:spPr>
              <a:xfrm>
                <a:off x="13268958" y="6541409"/>
                <a:ext cx="85750" cy="171501"/>
              </a:xfrm>
              <a:custGeom>
                <a:avLst/>
                <a:gdLst>
                  <a:gd name="connsiteX0" fmla="*/ 27293 w 34116"/>
                  <a:gd name="connsiteY0" fmla="*/ 25587 h 68232"/>
                  <a:gd name="connsiteX1" fmla="*/ 27293 w 34116"/>
                  <a:gd name="connsiteY1" fmla="*/ 70961 h 68232"/>
                  <a:gd name="connsiteX2" fmla="*/ 25587 w 34116"/>
                  <a:gd name="connsiteY2" fmla="*/ 70961 h 68232"/>
                  <a:gd name="connsiteX3" fmla="*/ 25587 w 34116"/>
                  <a:gd name="connsiteY3" fmla="*/ 25587 h 68232"/>
                  <a:gd name="connsiteX4" fmla="*/ 27293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3" y="25587"/>
                    </a:moveTo>
                    <a:lnTo>
                      <a:pt x="27293" y="70961"/>
                    </a:lnTo>
                    <a:cubicBezTo>
                      <a:pt x="26611" y="70961"/>
                      <a:pt x="26269" y="70961"/>
                      <a:pt x="25587" y="70961"/>
                    </a:cubicBezTo>
                    <a:lnTo>
                      <a:pt x="25587" y="25587"/>
                    </a:lnTo>
                    <a:cubicBezTo>
                      <a:pt x="26269" y="25587"/>
                      <a:pt x="26611" y="25587"/>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16" name="Freeform: Shape 464">
                <a:extLst>
                  <a:ext uri="{FF2B5EF4-FFF2-40B4-BE49-F238E27FC236}">
                    <a16:creationId xmlns:a16="http://schemas.microsoft.com/office/drawing/2014/main" id="{F92159F9-F038-896E-E673-FF1EB905AF82}"/>
                  </a:ext>
                </a:extLst>
              </p:cNvPr>
              <p:cNvSpPr/>
              <p:nvPr/>
            </p:nvSpPr>
            <p:spPr>
              <a:xfrm>
                <a:off x="13265528" y="6541409"/>
                <a:ext cx="85750" cy="171501"/>
              </a:xfrm>
              <a:custGeom>
                <a:avLst/>
                <a:gdLst>
                  <a:gd name="connsiteX0" fmla="*/ 26952 w 34116"/>
                  <a:gd name="connsiteY0" fmla="*/ 25587 h 68232"/>
                  <a:gd name="connsiteX1" fmla="*/ 26952 w 34116"/>
                  <a:gd name="connsiteY1" fmla="*/ 70961 h 68232"/>
                  <a:gd name="connsiteX2" fmla="*/ 25587 w 34116"/>
                  <a:gd name="connsiteY2" fmla="*/ 70961 h 68232"/>
                  <a:gd name="connsiteX3" fmla="*/ 25587 w 34116"/>
                  <a:gd name="connsiteY3" fmla="*/ 25587 h 68232"/>
                  <a:gd name="connsiteX4" fmla="*/ 26952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587"/>
                    </a:moveTo>
                    <a:lnTo>
                      <a:pt x="26952" y="70961"/>
                    </a:lnTo>
                    <a:cubicBezTo>
                      <a:pt x="26611" y="70961"/>
                      <a:pt x="25929" y="70961"/>
                      <a:pt x="25587" y="70961"/>
                    </a:cubicBezTo>
                    <a:lnTo>
                      <a:pt x="25587" y="25587"/>
                    </a:lnTo>
                    <a:cubicBezTo>
                      <a:pt x="25929" y="25587"/>
                      <a:pt x="26611" y="25587"/>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17" name="Freeform: Shape 465">
                <a:extLst>
                  <a:ext uri="{FF2B5EF4-FFF2-40B4-BE49-F238E27FC236}">
                    <a16:creationId xmlns:a16="http://schemas.microsoft.com/office/drawing/2014/main" id="{12750977-B20C-BD87-4AE9-AB448C8A172C}"/>
                  </a:ext>
                </a:extLst>
              </p:cNvPr>
              <p:cNvSpPr/>
              <p:nvPr/>
            </p:nvSpPr>
            <p:spPr>
              <a:xfrm>
                <a:off x="13262096" y="6541409"/>
                <a:ext cx="85750" cy="171501"/>
              </a:xfrm>
              <a:custGeom>
                <a:avLst/>
                <a:gdLst>
                  <a:gd name="connsiteX0" fmla="*/ 26952 w 34116"/>
                  <a:gd name="connsiteY0" fmla="*/ 25587 h 68232"/>
                  <a:gd name="connsiteX1" fmla="*/ 26952 w 34116"/>
                  <a:gd name="connsiteY1" fmla="*/ 70961 h 68232"/>
                  <a:gd name="connsiteX2" fmla="*/ 25587 w 34116"/>
                  <a:gd name="connsiteY2" fmla="*/ 70961 h 68232"/>
                  <a:gd name="connsiteX3" fmla="*/ 25587 w 34116"/>
                  <a:gd name="connsiteY3" fmla="*/ 25587 h 68232"/>
                  <a:gd name="connsiteX4" fmla="*/ 26952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587"/>
                    </a:moveTo>
                    <a:lnTo>
                      <a:pt x="26952" y="70961"/>
                    </a:lnTo>
                    <a:cubicBezTo>
                      <a:pt x="26611" y="70961"/>
                      <a:pt x="25929" y="70961"/>
                      <a:pt x="25587" y="70961"/>
                    </a:cubicBezTo>
                    <a:lnTo>
                      <a:pt x="25587" y="25587"/>
                    </a:lnTo>
                    <a:cubicBezTo>
                      <a:pt x="25929" y="25587"/>
                      <a:pt x="26270" y="25587"/>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18" name="Freeform: Shape 466">
                <a:extLst>
                  <a:ext uri="{FF2B5EF4-FFF2-40B4-BE49-F238E27FC236}">
                    <a16:creationId xmlns:a16="http://schemas.microsoft.com/office/drawing/2014/main" id="{4BD90288-9864-8C46-C21E-33873E0480C7}"/>
                  </a:ext>
                </a:extLst>
              </p:cNvPr>
              <p:cNvSpPr/>
              <p:nvPr/>
            </p:nvSpPr>
            <p:spPr>
              <a:xfrm>
                <a:off x="13258670" y="6541409"/>
                <a:ext cx="85750" cy="171501"/>
              </a:xfrm>
              <a:custGeom>
                <a:avLst/>
                <a:gdLst>
                  <a:gd name="connsiteX0" fmla="*/ 26951 w 34116"/>
                  <a:gd name="connsiteY0" fmla="*/ 25587 h 68232"/>
                  <a:gd name="connsiteX1" fmla="*/ 26951 w 34116"/>
                  <a:gd name="connsiteY1" fmla="*/ 70961 h 68232"/>
                  <a:gd name="connsiteX2" fmla="*/ 25587 w 34116"/>
                  <a:gd name="connsiteY2" fmla="*/ 70961 h 68232"/>
                  <a:gd name="connsiteX3" fmla="*/ 25587 w 34116"/>
                  <a:gd name="connsiteY3" fmla="*/ 25587 h 68232"/>
                  <a:gd name="connsiteX4" fmla="*/ 26951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1" y="25587"/>
                    </a:moveTo>
                    <a:lnTo>
                      <a:pt x="26951" y="70961"/>
                    </a:lnTo>
                    <a:cubicBezTo>
                      <a:pt x="26611" y="70961"/>
                      <a:pt x="25928" y="70961"/>
                      <a:pt x="25587" y="70961"/>
                    </a:cubicBezTo>
                    <a:lnTo>
                      <a:pt x="25587" y="25587"/>
                    </a:lnTo>
                    <a:cubicBezTo>
                      <a:pt x="25928" y="25587"/>
                      <a:pt x="26269" y="25587"/>
                      <a:pt x="2695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19" name="Freeform: Shape 467">
                <a:extLst>
                  <a:ext uri="{FF2B5EF4-FFF2-40B4-BE49-F238E27FC236}">
                    <a16:creationId xmlns:a16="http://schemas.microsoft.com/office/drawing/2014/main" id="{F5AE91AE-4670-B06B-4181-7EA7BEC15D29}"/>
                  </a:ext>
                </a:extLst>
              </p:cNvPr>
              <p:cNvSpPr/>
              <p:nvPr/>
            </p:nvSpPr>
            <p:spPr>
              <a:xfrm>
                <a:off x="13255239" y="6539691"/>
                <a:ext cx="85750" cy="171501"/>
              </a:xfrm>
              <a:custGeom>
                <a:avLst/>
                <a:gdLst>
                  <a:gd name="connsiteX0" fmla="*/ 26952 w 34116"/>
                  <a:gd name="connsiteY0" fmla="*/ 25929 h 68232"/>
                  <a:gd name="connsiteX1" fmla="*/ 26952 w 34116"/>
                  <a:gd name="connsiteY1" fmla="*/ 71303 h 68232"/>
                  <a:gd name="connsiteX2" fmla="*/ 25587 w 34116"/>
                  <a:gd name="connsiteY2" fmla="*/ 70962 h 68232"/>
                  <a:gd name="connsiteX3" fmla="*/ 25587 w 34116"/>
                  <a:gd name="connsiteY3" fmla="*/ 25587 h 68232"/>
                  <a:gd name="connsiteX4" fmla="*/ 26952 w 34116"/>
                  <a:gd name="connsiteY4" fmla="*/ 25929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929"/>
                    </a:moveTo>
                    <a:lnTo>
                      <a:pt x="26952" y="71303"/>
                    </a:lnTo>
                    <a:cubicBezTo>
                      <a:pt x="26611" y="71303"/>
                      <a:pt x="25928" y="71303"/>
                      <a:pt x="25587" y="70962"/>
                    </a:cubicBezTo>
                    <a:lnTo>
                      <a:pt x="25587" y="25587"/>
                    </a:lnTo>
                    <a:cubicBezTo>
                      <a:pt x="25928" y="25929"/>
                      <a:pt x="26269" y="25929"/>
                      <a:pt x="26952"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20" name="Freeform: Shape 468">
                <a:extLst>
                  <a:ext uri="{FF2B5EF4-FFF2-40B4-BE49-F238E27FC236}">
                    <a16:creationId xmlns:a16="http://schemas.microsoft.com/office/drawing/2014/main" id="{B3DF24C3-5DCC-3075-B429-0770656A5FCF}"/>
                  </a:ext>
                </a:extLst>
              </p:cNvPr>
              <p:cNvSpPr/>
              <p:nvPr/>
            </p:nvSpPr>
            <p:spPr>
              <a:xfrm>
                <a:off x="13250949" y="6539691"/>
                <a:ext cx="85750" cy="171501"/>
              </a:xfrm>
              <a:custGeom>
                <a:avLst/>
                <a:gdLst>
                  <a:gd name="connsiteX0" fmla="*/ 26952 w 34116"/>
                  <a:gd name="connsiteY0" fmla="*/ 25929 h 68232"/>
                  <a:gd name="connsiteX1" fmla="*/ 26952 w 34116"/>
                  <a:gd name="connsiteY1" fmla="*/ 71303 h 68232"/>
                  <a:gd name="connsiteX2" fmla="*/ 25587 w 34116"/>
                  <a:gd name="connsiteY2" fmla="*/ 70962 h 68232"/>
                  <a:gd name="connsiteX3" fmla="*/ 25587 w 34116"/>
                  <a:gd name="connsiteY3" fmla="*/ 25587 h 68232"/>
                  <a:gd name="connsiteX4" fmla="*/ 26952 w 34116"/>
                  <a:gd name="connsiteY4" fmla="*/ 25929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929"/>
                    </a:moveTo>
                    <a:lnTo>
                      <a:pt x="26952" y="71303"/>
                    </a:lnTo>
                    <a:cubicBezTo>
                      <a:pt x="26611" y="71303"/>
                      <a:pt x="25929" y="70962"/>
                      <a:pt x="25587" y="70962"/>
                    </a:cubicBezTo>
                    <a:lnTo>
                      <a:pt x="25587" y="25587"/>
                    </a:lnTo>
                    <a:cubicBezTo>
                      <a:pt x="25929" y="25587"/>
                      <a:pt x="26611" y="25587"/>
                      <a:pt x="26952"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21" name="Freeform: Shape 469">
                <a:extLst>
                  <a:ext uri="{FF2B5EF4-FFF2-40B4-BE49-F238E27FC236}">
                    <a16:creationId xmlns:a16="http://schemas.microsoft.com/office/drawing/2014/main" id="{462FF809-2746-CEC7-1377-833E137AFD8C}"/>
                  </a:ext>
                </a:extLst>
              </p:cNvPr>
              <p:cNvSpPr/>
              <p:nvPr/>
            </p:nvSpPr>
            <p:spPr>
              <a:xfrm>
                <a:off x="13246664" y="6537978"/>
                <a:ext cx="85750" cy="171501"/>
              </a:xfrm>
              <a:custGeom>
                <a:avLst/>
                <a:gdLst>
                  <a:gd name="connsiteX0" fmla="*/ 27293 w 34116"/>
                  <a:gd name="connsiteY0" fmla="*/ 26269 h 68232"/>
                  <a:gd name="connsiteX1" fmla="*/ 27293 w 34116"/>
                  <a:gd name="connsiteY1" fmla="*/ 71644 h 68232"/>
                  <a:gd name="connsiteX2" fmla="*/ 25587 w 34116"/>
                  <a:gd name="connsiteY2" fmla="*/ 70961 h 68232"/>
                  <a:gd name="connsiteX3" fmla="*/ 25587 w 34116"/>
                  <a:gd name="connsiteY3" fmla="*/ 25587 h 68232"/>
                  <a:gd name="connsiteX4" fmla="*/ 27293 w 34116"/>
                  <a:gd name="connsiteY4" fmla="*/ 26269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3" y="26269"/>
                    </a:moveTo>
                    <a:lnTo>
                      <a:pt x="27293" y="71644"/>
                    </a:lnTo>
                    <a:cubicBezTo>
                      <a:pt x="26611" y="71303"/>
                      <a:pt x="26269" y="71303"/>
                      <a:pt x="25587" y="70961"/>
                    </a:cubicBezTo>
                    <a:lnTo>
                      <a:pt x="25587" y="25587"/>
                    </a:lnTo>
                    <a:cubicBezTo>
                      <a:pt x="25929" y="25587"/>
                      <a:pt x="26611" y="25929"/>
                      <a:pt x="27293" y="2626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22" name="Freeform: Shape 470">
                <a:extLst>
                  <a:ext uri="{FF2B5EF4-FFF2-40B4-BE49-F238E27FC236}">
                    <a16:creationId xmlns:a16="http://schemas.microsoft.com/office/drawing/2014/main" id="{5186B2FE-0A1C-CA58-9D4A-78311B2A41DA}"/>
                  </a:ext>
                </a:extLst>
              </p:cNvPr>
              <p:cNvSpPr/>
              <p:nvPr/>
            </p:nvSpPr>
            <p:spPr>
              <a:xfrm>
                <a:off x="13241518" y="6535404"/>
                <a:ext cx="85750" cy="171501"/>
              </a:xfrm>
              <a:custGeom>
                <a:avLst/>
                <a:gdLst>
                  <a:gd name="connsiteX0" fmla="*/ 27634 w 34116"/>
                  <a:gd name="connsiteY0" fmla="*/ 26611 h 68232"/>
                  <a:gd name="connsiteX1" fmla="*/ 27634 w 34116"/>
                  <a:gd name="connsiteY1" fmla="*/ 71985 h 68232"/>
                  <a:gd name="connsiteX2" fmla="*/ 25587 w 34116"/>
                  <a:gd name="connsiteY2" fmla="*/ 70961 h 68232"/>
                  <a:gd name="connsiteX3" fmla="*/ 25587 w 34116"/>
                  <a:gd name="connsiteY3" fmla="*/ 25587 h 68232"/>
                  <a:gd name="connsiteX4" fmla="*/ 27634 w 34116"/>
                  <a:gd name="connsiteY4" fmla="*/ 26611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634" y="26611"/>
                    </a:moveTo>
                    <a:lnTo>
                      <a:pt x="27634" y="71985"/>
                    </a:lnTo>
                    <a:cubicBezTo>
                      <a:pt x="26952" y="71644"/>
                      <a:pt x="26269" y="71303"/>
                      <a:pt x="25587" y="70961"/>
                    </a:cubicBezTo>
                    <a:lnTo>
                      <a:pt x="25587" y="25587"/>
                    </a:lnTo>
                    <a:cubicBezTo>
                      <a:pt x="26269" y="25929"/>
                      <a:pt x="26952" y="26269"/>
                      <a:pt x="27634" y="266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23" name="Freeform: Shape 471">
                <a:extLst>
                  <a:ext uri="{FF2B5EF4-FFF2-40B4-BE49-F238E27FC236}">
                    <a16:creationId xmlns:a16="http://schemas.microsoft.com/office/drawing/2014/main" id="{1A1B9749-C7D3-6BCE-D62F-AB5A81F2C7BB}"/>
                  </a:ext>
                </a:extLst>
              </p:cNvPr>
              <p:cNvSpPr/>
              <p:nvPr/>
            </p:nvSpPr>
            <p:spPr>
              <a:xfrm>
                <a:off x="12597529" y="6535404"/>
                <a:ext cx="85750" cy="171501"/>
              </a:xfrm>
              <a:custGeom>
                <a:avLst/>
                <a:gdLst>
                  <a:gd name="connsiteX0" fmla="*/ 28657 w 34116"/>
                  <a:gd name="connsiteY0" fmla="*/ 25587 h 68232"/>
                  <a:gd name="connsiteX1" fmla="*/ 28657 w 34116"/>
                  <a:gd name="connsiteY1" fmla="*/ 70961 h 68232"/>
                  <a:gd name="connsiteX2" fmla="*/ 25587 w 34116"/>
                  <a:gd name="connsiteY2" fmla="*/ 72326 h 68232"/>
                  <a:gd name="connsiteX3" fmla="*/ 25587 w 34116"/>
                  <a:gd name="connsiteY3" fmla="*/ 26952 h 68232"/>
                  <a:gd name="connsiteX4" fmla="*/ 2865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8657" y="25587"/>
                    </a:moveTo>
                    <a:lnTo>
                      <a:pt x="28657" y="70961"/>
                    </a:lnTo>
                    <a:cubicBezTo>
                      <a:pt x="27634" y="71644"/>
                      <a:pt x="26611" y="71985"/>
                      <a:pt x="25587" y="72326"/>
                    </a:cubicBezTo>
                    <a:lnTo>
                      <a:pt x="25587" y="26952"/>
                    </a:lnTo>
                    <a:cubicBezTo>
                      <a:pt x="26611" y="26611"/>
                      <a:pt x="27634" y="25929"/>
                      <a:pt x="2865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24" name="Freeform: Shape 472">
                <a:extLst>
                  <a:ext uri="{FF2B5EF4-FFF2-40B4-BE49-F238E27FC236}">
                    <a16:creationId xmlns:a16="http://schemas.microsoft.com/office/drawing/2014/main" id="{2B9B7305-C32E-C5A3-17BC-8D371BE3C7C2}"/>
                  </a:ext>
                </a:extLst>
              </p:cNvPr>
              <p:cNvSpPr/>
              <p:nvPr/>
            </p:nvSpPr>
            <p:spPr>
              <a:xfrm>
                <a:off x="12589812" y="6538833"/>
                <a:ext cx="85750" cy="171501"/>
              </a:xfrm>
              <a:custGeom>
                <a:avLst/>
                <a:gdLst>
                  <a:gd name="connsiteX0" fmla="*/ 28317 w 34116"/>
                  <a:gd name="connsiteY0" fmla="*/ 25587 h 68232"/>
                  <a:gd name="connsiteX1" fmla="*/ 28317 w 34116"/>
                  <a:gd name="connsiteY1" fmla="*/ 70961 h 68232"/>
                  <a:gd name="connsiteX2" fmla="*/ 25587 w 34116"/>
                  <a:gd name="connsiteY2" fmla="*/ 71643 h 68232"/>
                  <a:gd name="connsiteX3" fmla="*/ 25587 w 34116"/>
                  <a:gd name="connsiteY3" fmla="*/ 26269 h 68232"/>
                  <a:gd name="connsiteX4" fmla="*/ 2831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8317" y="25587"/>
                    </a:moveTo>
                    <a:lnTo>
                      <a:pt x="28317" y="70961"/>
                    </a:lnTo>
                    <a:cubicBezTo>
                      <a:pt x="27294" y="71303"/>
                      <a:pt x="26611" y="71303"/>
                      <a:pt x="25587" y="71643"/>
                    </a:cubicBezTo>
                    <a:lnTo>
                      <a:pt x="25587" y="26269"/>
                    </a:lnTo>
                    <a:cubicBezTo>
                      <a:pt x="26611" y="25928"/>
                      <a:pt x="27634" y="25928"/>
                      <a:pt x="2831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25" name="Freeform: Shape 473">
                <a:extLst>
                  <a:ext uri="{FF2B5EF4-FFF2-40B4-BE49-F238E27FC236}">
                    <a16:creationId xmlns:a16="http://schemas.microsoft.com/office/drawing/2014/main" id="{41F94DA0-299C-4672-BF0F-8ECD4E62A1E1}"/>
                  </a:ext>
                </a:extLst>
              </p:cNvPr>
              <p:cNvSpPr/>
              <p:nvPr/>
            </p:nvSpPr>
            <p:spPr>
              <a:xfrm>
                <a:off x="12586382" y="6540549"/>
                <a:ext cx="85750" cy="171501"/>
              </a:xfrm>
              <a:custGeom>
                <a:avLst/>
                <a:gdLst>
                  <a:gd name="connsiteX0" fmla="*/ 27294 w 34116"/>
                  <a:gd name="connsiteY0" fmla="*/ 25587 h 68232"/>
                  <a:gd name="connsiteX1" fmla="*/ 27294 w 34116"/>
                  <a:gd name="connsiteY1" fmla="*/ 70961 h 68232"/>
                  <a:gd name="connsiteX2" fmla="*/ 25587 w 34116"/>
                  <a:gd name="connsiteY2" fmla="*/ 71303 h 68232"/>
                  <a:gd name="connsiteX3" fmla="*/ 25587 w 34116"/>
                  <a:gd name="connsiteY3" fmla="*/ 25929 h 68232"/>
                  <a:gd name="connsiteX4" fmla="*/ 27294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4" y="25587"/>
                    </a:moveTo>
                    <a:lnTo>
                      <a:pt x="27294" y="70961"/>
                    </a:lnTo>
                    <a:cubicBezTo>
                      <a:pt x="26611" y="70961"/>
                      <a:pt x="26270" y="71303"/>
                      <a:pt x="25587" y="71303"/>
                    </a:cubicBezTo>
                    <a:lnTo>
                      <a:pt x="25587" y="25929"/>
                    </a:lnTo>
                    <a:cubicBezTo>
                      <a:pt x="25929" y="25587"/>
                      <a:pt x="26611" y="25587"/>
                      <a:pt x="2729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26" name="Freeform: Shape 474">
                <a:extLst>
                  <a:ext uri="{FF2B5EF4-FFF2-40B4-BE49-F238E27FC236}">
                    <a16:creationId xmlns:a16="http://schemas.microsoft.com/office/drawing/2014/main" id="{AF421884-291D-86B9-A78B-C5A3E3E5D20E}"/>
                  </a:ext>
                </a:extLst>
              </p:cNvPr>
              <p:cNvSpPr/>
              <p:nvPr/>
            </p:nvSpPr>
            <p:spPr>
              <a:xfrm>
                <a:off x="12581236" y="6541409"/>
                <a:ext cx="85750" cy="171501"/>
              </a:xfrm>
              <a:custGeom>
                <a:avLst/>
                <a:gdLst>
                  <a:gd name="connsiteX0" fmla="*/ 27294 w 34116"/>
                  <a:gd name="connsiteY0" fmla="*/ 25587 h 68232"/>
                  <a:gd name="connsiteX1" fmla="*/ 27294 w 34116"/>
                  <a:gd name="connsiteY1" fmla="*/ 70961 h 68232"/>
                  <a:gd name="connsiteX2" fmla="*/ 25587 w 34116"/>
                  <a:gd name="connsiteY2" fmla="*/ 70961 h 68232"/>
                  <a:gd name="connsiteX3" fmla="*/ 25587 w 34116"/>
                  <a:gd name="connsiteY3" fmla="*/ 25587 h 68232"/>
                  <a:gd name="connsiteX4" fmla="*/ 27294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4" y="25587"/>
                    </a:moveTo>
                    <a:lnTo>
                      <a:pt x="27294" y="70961"/>
                    </a:lnTo>
                    <a:cubicBezTo>
                      <a:pt x="26611" y="70961"/>
                      <a:pt x="26270" y="70961"/>
                      <a:pt x="25587" y="70961"/>
                    </a:cubicBezTo>
                    <a:lnTo>
                      <a:pt x="25587" y="25587"/>
                    </a:lnTo>
                    <a:cubicBezTo>
                      <a:pt x="26270" y="25587"/>
                      <a:pt x="26952" y="25587"/>
                      <a:pt x="27294"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27" name="Freeform: Shape 475">
                <a:extLst>
                  <a:ext uri="{FF2B5EF4-FFF2-40B4-BE49-F238E27FC236}">
                    <a16:creationId xmlns:a16="http://schemas.microsoft.com/office/drawing/2014/main" id="{C030F6F0-1806-782B-2B38-F6286E91F400}"/>
                  </a:ext>
                </a:extLst>
              </p:cNvPr>
              <p:cNvSpPr/>
              <p:nvPr/>
            </p:nvSpPr>
            <p:spPr>
              <a:xfrm>
                <a:off x="12578665" y="6541409"/>
                <a:ext cx="85750" cy="171501"/>
              </a:xfrm>
              <a:custGeom>
                <a:avLst/>
                <a:gdLst>
                  <a:gd name="connsiteX0" fmla="*/ 26952 w 34116"/>
                  <a:gd name="connsiteY0" fmla="*/ 25587 h 68232"/>
                  <a:gd name="connsiteX1" fmla="*/ 26952 w 34116"/>
                  <a:gd name="connsiteY1" fmla="*/ 70961 h 68232"/>
                  <a:gd name="connsiteX2" fmla="*/ 25587 w 34116"/>
                  <a:gd name="connsiteY2" fmla="*/ 70961 h 68232"/>
                  <a:gd name="connsiteX3" fmla="*/ 25587 w 34116"/>
                  <a:gd name="connsiteY3" fmla="*/ 25587 h 68232"/>
                  <a:gd name="connsiteX4" fmla="*/ 26952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587"/>
                    </a:moveTo>
                    <a:lnTo>
                      <a:pt x="26952" y="70961"/>
                    </a:lnTo>
                    <a:cubicBezTo>
                      <a:pt x="26611" y="70961"/>
                      <a:pt x="25929" y="70961"/>
                      <a:pt x="25587" y="70961"/>
                    </a:cubicBezTo>
                    <a:lnTo>
                      <a:pt x="25587" y="25587"/>
                    </a:lnTo>
                    <a:cubicBezTo>
                      <a:pt x="25929" y="25587"/>
                      <a:pt x="26270" y="25587"/>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28" name="Freeform: Shape 476">
                <a:extLst>
                  <a:ext uri="{FF2B5EF4-FFF2-40B4-BE49-F238E27FC236}">
                    <a16:creationId xmlns:a16="http://schemas.microsoft.com/office/drawing/2014/main" id="{CA862BAC-B577-6112-8120-F5091395C411}"/>
                  </a:ext>
                </a:extLst>
              </p:cNvPr>
              <p:cNvSpPr/>
              <p:nvPr/>
            </p:nvSpPr>
            <p:spPr>
              <a:xfrm>
                <a:off x="12575237" y="6541409"/>
                <a:ext cx="85750" cy="171501"/>
              </a:xfrm>
              <a:custGeom>
                <a:avLst/>
                <a:gdLst>
                  <a:gd name="connsiteX0" fmla="*/ 26951 w 34116"/>
                  <a:gd name="connsiteY0" fmla="*/ 25587 h 68232"/>
                  <a:gd name="connsiteX1" fmla="*/ 26951 w 34116"/>
                  <a:gd name="connsiteY1" fmla="*/ 70961 h 68232"/>
                  <a:gd name="connsiteX2" fmla="*/ 25587 w 34116"/>
                  <a:gd name="connsiteY2" fmla="*/ 70961 h 68232"/>
                  <a:gd name="connsiteX3" fmla="*/ 25587 w 34116"/>
                  <a:gd name="connsiteY3" fmla="*/ 25587 h 68232"/>
                  <a:gd name="connsiteX4" fmla="*/ 26951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1" y="25587"/>
                    </a:moveTo>
                    <a:lnTo>
                      <a:pt x="26951" y="70961"/>
                    </a:lnTo>
                    <a:cubicBezTo>
                      <a:pt x="26611" y="70961"/>
                      <a:pt x="25928" y="70961"/>
                      <a:pt x="25587" y="70961"/>
                    </a:cubicBezTo>
                    <a:lnTo>
                      <a:pt x="25587" y="25587"/>
                    </a:lnTo>
                    <a:cubicBezTo>
                      <a:pt x="25928" y="25587"/>
                      <a:pt x="26269" y="25587"/>
                      <a:pt x="26951"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29" name="Freeform: Shape 477">
                <a:extLst>
                  <a:ext uri="{FF2B5EF4-FFF2-40B4-BE49-F238E27FC236}">
                    <a16:creationId xmlns:a16="http://schemas.microsoft.com/office/drawing/2014/main" id="{FC92B7BB-1EC0-0805-2A88-C963DBCF5A8F}"/>
                  </a:ext>
                </a:extLst>
              </p:cNvPr>
              <p:cNvSpPr/>
              <p:nvPr/>
            </p:nvSpPr>
            <p:spPr>
              <a:xfrm>
                <a:off x="12571805" y="6541026"/>
                <a:ext cx="85750" cy="171501"/>
              </a:xfrm>
              <a:custGeom>
                <a:avLst/>
                <a:gdLst>
                  <a:gd name="connsiteX0" fmla="*/ 26952 w 34116"/>
                  <a:gd name="connsiteY0" fmla="*/ 25739 h 68232"/>
                  <a:gd name="connsiteX1" fmla="*/ 26952 w 34116"/>
                  <a:gd name="connsiteY1" fmla="*/ 71113 h 68232"/>
                  <a:gd name="connsiteX2" fmla="*/ 25587 w 34116"/>
                  <a:gd name="connsiteY2" fmla="*/ 71113 h 68232"/>
                  <a:gd name="connsiteX3" fmla="*/ 25587 w 34116"/>
                  <a:gd name="connsiteY3" fmla="*/ 25739 h 68232"/>
                  <a:gd name="connsiteX4" fmla="*/ 26952 w 34116"/>
                  <a:gd name="connsiteY4" fmla="*/ 25739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739"/>
                    </a:moveTo>
                    <a:lnTo>
                      <a:pt x="26952" y="71113"/>
                    </a:lnTo>
                    <a:cubicBezTo>
                      <a:pt x="26611" y="71113"/>
                      <a:pt x="25929" y="71113"/>
                      <a:pt x="25587" y="71113"/>
                    </a:cubicBezTo>
                    <a:lnTo>
                      <a:pt x="25587" y="25739"/>
                    </a:lnTo>
                    <a:cubicBezTo>
                      <a:pt x="25929" y="25397"/>
                      <a:pt x="26269" y="25739"/>
                      <a:pt x="26952" y="2573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30" name="Freeform: Shape 478">
                <a:extLst>
                  <a:ext uri="{FF2B5EF4-FFF2-40B4-BE49-F238E27FC236}">
                    <a16:creationId xmlns:a16="http://schemas.microsoft.com/office/drawing/2014/main" id="{B6DBDDC3-B4B3-A9BF-69F2-4FE845CC3EA3}"/>
                  </a:ext>
                </a:extLst>
              </p:cNvPr>
              <p:cNvSpPr/>
              <p:nvPr/>
            </p:nvSpPr>
            <p:spPr>
              <a:xfrm>
                <a:off x="12568376" y="6539691"/>
                <a:ext cx="85750" cy="171501"/>
              </a:xfrm>
              <a:custGeom>
                <a:avLst/>
                <a:gdLst>
                  <a:gd name="connsiteX0" fmla="*/ 26952 w 34116"/>
                  <a:gd name="connsiteY0" fmla="*/ 25929 h 68232"/>
                  <a:gd name="connsiteX1" fmla="*/ 26952 w 34116"/>
                  <a:gd name="connsiteY1" fmla="*/ 71303 h 68232"/>
                  <a:gd name="connsiteX2" fmla="*/ 25587 w 34116"/>
                  <a:gd name="connsiteY2" fmla="*/ 70962 h 68232"/>
                  <a:gd name="connsiteX3" fmla="*/ 25587 w 34116"/>
                  <a:gd name="connsiteY3" fmla="*/ 25587 h 68232"/>
                  <a:gd name="connsiteX4" fmla="*/ 26952 w 34116"/>
                  <a:gd name="connsiteY4" fmla="*/ 25929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929"/>
                    </a:moveTo>
                    <a:lnTo>
                      <a:pt x="26952" y="71303"/>
                    </a:lnTo>
                    <a:cubicBezTo>
                      <a:pt x="26611" y="71303"/>
                      <a:pt x="25929" y="71303"/>
                      <a:pt x="25587" y="70962"/>
                    </a:cubicBezTo>
                    <a:lnTo>
                      <a:pt x="25587" y="25587"/>
                    </a:lnTo>
                    <a:cubicBezTo>
                      <a:pt x="25929" y="25929"/>
                      <a:pt x="26269" y="25929"/>
                      <a:pt x="26952" y="25929"/>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31" name="Freeform: Shape 479">
                <a:extLst>
                  <a:ext uri="{FF2B5EF4-FFF2-40B4-BE49-F238E27FC236}">
                    <a16:creationId xmlns:a16="http://schemas.microsoft.com/office/drawing/2014/main" id="{45F00EC7-6644-A75C-EC71-4B8BC53E94DC}"/>
                  </a:ext>
                </a:extLst>
              </p:cNvPr>
              <p:cNvSpPr/>
              <p:nvPr/>
            </p:nvSpPr>
            <p:spPr>
              <a:xfrm>
                <a:off x="12564086" y="6538833"/>
                <a:ext cx="85750" cy="171501"/>
              </a:xfrm>
              <a:custGeom>
                <a:avLst/>
                <a:gdLst>
                  <a:gd name="connsiteX0" fmla="*/ 26951 w 34116"/>
                  <a:gd name="connsiteY0" fmla="*/ 25928 h 68232"/>
                  <a:gd name="connsiteX1" fmla="*/ 26951 w 34116"/>
                  <a:gd name="connsiteY1" fmla="*/ 71303 h 68232"/>
                  <a:gd name="connsiteX2" fmla="*/ 25587 w 34116"/>
                  <a:gd name="connsiteY2" fmla="*/ 70961 h 68232"/>
                  <a:gd name="connsiteX3" fmla="*/ 25587 w 34116"/>
                  <a:gd name="connsiteY3" fmla="*/ 25587 h 68232"/>
                  <a:gd name="connsiteX4" fmla="*/ 26951 w 34116"/>
                  <a:gd name="connsiteY4" fmla="*/ 25928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1" y="25928"/>
                    </a:moveTo>
                    <a:lnTo>
                      <a:pt x="26951" y="71303"/>
                    </a:lnTo>
                    <a:cubicBezTo>
                      <a:pt x="26611" y="71303"/>
                      <a:pt x="25928" y="70961"/>
                      <a:pt x="25587" y="70961"/>
                    </a:cubicBezTo>
                    <a:lnTo>
                      <a:pt x="25587" y="25587"/>
                    </a:lnTo>
                    <a:cubicBezTo>
                      <a:pt x="26269" y="25928"/>
                      <a:pt x="26611" y="25928"/>
                      <a:pt x="26951" y="25928"/>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32" name="Freeform: Shape 480">
                <a:extLst>
                  <a:ext uri="{FF2B5EF4-FFF2-40B4-BE49-F238E27FC236}">
                    <a16:creationId xmlns:a16="http://schemas.microsoft.com/office/drawing/2014/main" id="{0C5F5544-FBE1-2BFB-CA42-BA987EBA478E}"/>
                  </a:ext>
                </a:extLst>
              </p:cNvPr>
              <p:cNvSpPr/>
              <p:nvPr/>
            </p:nvSpPr>
            <p:spPr>
              <a:xfrm>
                <a:off x="12559798" y="6537118"/>
                <a:ext cx="85750" cy="171501"/>
              </a:xfrm>
              <a:custGeom>
                <a:avLst/>
                <a:gdLst>
                  <a:gd name="connsiteX0" fmla="*/ 27294 w 34116"/>
                  <a:gd name="connsiteY0" fmla="*/ 26270 h 68232"/>
                  <a:gd name="connsiteX1" fmla="*/ 27294 w 34116"/>
                  <a:gd name="connsiteY1" fmla="*/ 71644 h 68232"/>
                  <a:gd name="connsiteX2" fmla="*/ 25587 w 34116"/>
                  <a:gd name="connsiteY2" fmla="*/ 70962 h 68232"/>
                  <a:gd name="connsiteX3" fmla="*/ 25587 w 34116"/>
                  <a:gd name="connsiteY3" fmla="*/ 25587 h 68232"/>
                  <a:gd name="connsiteX4" fmla="*/ 27294 w 34116"/>
                  <a:gd name="connsiteY4" fmla="*/ 26270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4" y="26270"/>
                    </a:moveTo>
                    <a:lnTo>
                      <a:pt x="27294" y="71644"/>
                    </a:lnTo>
                    <a:cubicBezTo>
                      <a:pt x="26611" y="71303"/>
                      <a:pt x="26270" y="71303"/>
                      <a:pt x="25587" y="70962"/>
                    </a:cubicBezTo>
                    <a:lnTo>
                      <a:pt x="25587" y="25587"/>
                    </a:lnTo>
                    <a:cubicBezTo>
                      <a:pt x="26270" y="25929"/>
                      <a:pt x="26611" y="26270"/>
                      <a:pt x="27294" y="26270"/>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33" name="Freeform: Shape 481">
                <a:extLst>
                  <a:ext uri="{FF2B5EF4-FFF2-40B4-BE49-F238E27FC236}">
                    <a16:creationId xmlns:a16="http://schemas.microsoft.com/office/drawing/2014/main" id="{6DD8AC8F-F035-B2E9-CFBC-AC92E63D8B67}"/>
                  </a:ext>
                </a:extLst>
              </p:cNvPr>
              <p:cNvSpPr/>
              <p:nvPr/>
            </p:nvSpPr>
            <p:spPr>
              <a:xfrm>
                <a:off x="12554653" y="6535404"/>
                <a:ext cx="85750" cy="171501"/>
              </a:xfrm>
              <a:custGeom>
                <a:avLst/>
                <a:gdLst>
                  <a:gd name="connsiteX0" fmla="*/ 27634 w 34116"/>
                  <a:gd name="connsiteY0" fmla="*/ 26611 h 68232"/>
                  <a:gd name="connsiteX1" fmla="*/ 27634 w 34116"/>
                  <a:gd name="connsiteY1" fmla="*/ 71985 h 68232"/>
                  <a:gd name="connsiteX2" fmla="*/ 25587 w 34116"/>
                  <a:gd name="connsiteY2" fmla="*/ 70961 h 68232"/>
                  <a:gd name="connsiteX3" fmla="*/ 25587 w 34116"/>
                  <a:gd name="connsiteY3" fmla="*/ 25587 h 68232"/>
                  <a:gd name="connsiteX4" fmla="*/ 27634 w 34116"/>
                  <a:gd name="connsiteY4" fmla="*/ 26611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634" y="26611"/>
                    </a:moveTo>
                    <a:lnTo>
                      <a:pt x="27634" y="71985"/>
                    </a:lnTo>
                    <a:cubicBezTo>
                      <a:pt x="26952" y="71644"/>
                      <a:pt x="26270" y="71303"/>
                      <a:pt x="25587" y="70961"/>
                    </a:cubicBezTo>
                    <a:lnTo>
                      <a:pt x="25587" y="25587"/>
                    </a:lnTo>
                    <a:cubicBezTo>
                      <a:pt x="26270" y="25929"/>
                      <a:pt x="26952" y="26269"/>
                      <a:pt x="27634" y="2661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34" name="Freeform: Shape 482">
                <a:extLst>
                  <a:ext uri="{FF2B5EF4-FFF2-40B4-BE49-F238E27FC236}">
                    <a16:creationId xmlns:a16="http://schemas.microsoft.com/office/drawing/2014/main" id="{445FF639-86B3-9226-F918-94E4C1C43882}"/>
                  </a:ext>
                </a:extLst>
              </p:cNvPr>
              <p:cNvSpPr/>
              <p:nvPr/>
            </p:nvSpPr>
            <p:spPr>
              <a:xfrm>
                <a:off x="12790470" y="6493387"/>
                <a:ext cx="85750" cy="257253"/>
              </a:xfrm>
              <a:custGeom>
                <a:avLst/>
                <a:gdLst>
                  <a:gd name="connsiteX0" fmla="*/ 25929 w 34116"/>
                  <a:gd name="connsiteY0" fmla="*/ 60044 h 102348"/>
                  <a:gd name="connsiteX1" fmla="*/ 25929 w 34116"/>
                  <a:gd name="connsiteY1" fmla="*/ 105419 h 102348"/>
                  <a:gd name="connsiteX2" fmla="*/ 25587 w 34116"/>
                  <a:gd name="connsiteY2" fmla="*/ 70961 h 102348"/>
                  <a:gd name="connsiteX3" fmla="*/ 25587 w 34116"/>
                  <a:gd name="connsiteY3" fmla="*/ 25587 h 102348"/>
                </a:gdLst>
                <a:ahLst/>
                <a:cxnLst>
                  <a:cxn ang="0">
                    <a:pos x="connsiteX0" y="connsiteY0"/>
                  </a:cxn>
                  <a:cxn ang="0">
                    <a:pos x="connsiteX1" y="connsiteY1"/>
                  </a:cxn>
                  <a:cxn ang="0">
                    <a:pos x="connsiteX2" y="connsiteY2"/>
                  </a:cxn>
                  <a:cxn ang="0">
                    <a:pos x="connsiteX3" y="connsiteY3"/>
                  </a:cxn>
                </a:cxnLst>
                <a:rect l="l" t="t" r="r" b="b"/>
                <a:pathLst>
                  <a:path w="34116" h="102348">
                    <a:moveTo>
                      <a:pt x="25929" y="60044"/>
                    </a:moveTo>
                    <a:lnTo>
                      <a:pt x="25929" y="105419"/>
                    </a:lnTo>
                    <a:lnTo>
                      <a:pt x="25587" y="70961"/>
                    </a:lnTo>
                    <a:lnTo>
                      <a:pt x="25587"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35" name="Freeform: Shape 483">
                <a:extLst>
                  <a:ext uri="{FF2B5EF4-FFF2-40B4-BE49-F238E27FC236}">
                    <a16:creationId xmlns:a16="http://schemas.microsoft.com/office/drawing/2014/main" id="{15FFD913-CA5F-2236-8597-138B3A0CA46C}"/>
                  </a:ext>
                </a:extLst>
              </p:cNvPr>
              <p:cNvSpPr/>
              <p:nvPr/>
            </p:nvSpPr>
            <p:spPr>
              <a:xfrm>
                <a:off x="13055436" y="6580852"/>
                <a:ext cx="85750" cy="171501"/>
              </a:xfrm>
              <a:custGeom>
                <a:avLst/>
                <a:gdLst>
                  <a:gd name="connsiteX0" fmla="*/ 25587 w 34116"/>
                  <a:gd name="connsiteY0" fmla="*/ 25587 h 68232"/>
                  <a:gd name="connsiteX1" fmla="*/ 25587 w 34116"/>
                  <a:gd name="connsiteY1" fmla="*/ 70961 h 68232"/>
                  <a:gd name="connsiteX2" fmla="*/ 25587 w 34116"/>
                  <a:gd name="connsiteY2" fmla="*/ 70961 h 68232"/>
                  <a:gd name="connsiteX3" fmla="*/ 25587 w 34116"/>
                  <a:gd name="connsiteY3" fmla="*/ 25587 h 68232"/>
                  <a:gd name="connsiteX4" fmla="*/ 2558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587" y="25587"/>
                    </a:moveTo>
                    <a:lnTo>
                      <a:pt x="25587" y="70961"/>
                    </a:lnTo>
                    <a:lnTo>
                      <a:pt x="25587" y="70961"/>
                    </a:lnTo>
                    <a:lnTo>
                      <a:pt x="25587" y="25587"/>
                    </a:lnTo>
                    <a:lnTo>
                      <a:pt x="25587"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36" name="Freeform: Shape 484">
                <a:extLst>
                  <a:ext uri="{FF2B5EF4-FFF2-40B4-BE49-F238E27FC236}">
                    <a16:creationId xmlns:a16="http://schemas.microsoft.com/office/drawing/2014/main" id="{439FE805-7977-1B43-53E6-D6495EE2EC64}"/>
                  </a:ext>
                </a:extLst>
              </p:cNvPr>
              <p:cNvSpPr/>
              <p:nvPr/>
            </p:nvSpPr>
            <p:spPr>
              <a:xfrm>
                <a:off x="13055436" y="6580852"/>
                <a:ext cx="85750" cy="171501"/>
              </a:xfrm>
              <a:custGeom>
                <a:avLst/>
                <a:gdLst>
                  <a:gd name="connsiteX0" fmla="*/ 25587 w 34116"/>
                  <a:gd name="connsiteY0" fmla="*/ 25587 h 68232"/>
                  <a:gd name="connsiteX1" fmla="*/ 25587 w 34116"/>
                  <a:gd name="connsiteY1" fmla="*/ 70961 h 68232"/>
                  <a:gd name="connsiteX2" fmla="*/ 25587 w 34116"/>
                  <a:gd name="connsiteY2" fmla="*/ 71644 h 68232"/>
                  <a:gd name="connsiteX3" fmla="*/ 25587 w 34116"/>
                  <a:gd name="connsiteY3" fmla="*/ 26269 h 68232"/>
                  <a:gd name="connsiteX4" fmla="*/ 2558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587" y="25587"/>
                    </a:moveTo>
                    <a:lnTo>
                      <a:pt x="25587" y="70961"/>
                    </a:lnTo>
                    <a:cubicBezTo>
                      <a:pt x="25587" y="71303"/>
                      <a:pt x="25587" y="71644"/>
                      <a:pt x="25587" y="71644"/>
                    </a:cubicBezTo>
                    <a:lnTo>
                      <a:pt x="25587" y="26269"/>
                    </a:lnTo>
                    <a:cubicBezTo>
                      <a:pt x="25587" y="26269"/>
                      <a:pt x="25587" y="25929"/>
                      <a:pt x="2558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37" name="Freeform: Shape 485">
                <a:extLst>
                  <a:ext uri="{FF2B5EF4-FFF2-40B4-BE49-F238E27FC236}">
                    <a16:creationId xmlns:a16="http://schemas.microsoft.com/office/drawing/2014/main" id="{A0B16819-37A3-D459-355A-4700B7C0EAC0}"/>
                  </a:ext>
                </a:extLst>
              </p:cNvPr>
              <p:cNvSpPr/>
              <p:nvPr/>
            </p:nvSpPr>
            <p:spPr>
              <a:xfrm>
                <a:off x="13054583" y="6582568"/>
                <a:ext cx="85750" cy="171501"/>
              </a:xfrm>
              <a:custGeom>
                <a:avLst/>
                <a:gdLst>
                  <a:gd name="connsiteX0" fmla="*/ 25928 w 34116"/>
                  <a:gd name="connsiteY0" fmla="*/ 25587 h 68232"/>
                  <a:gd name="connsiteX1" fmla="*/ 25928 w 34116"/>
                  <a:gd name="connsiteY1" fmla="*/ 70962 h 68232"/>
                  <a:gd name="connsiteX2" fmla="*/ 25587 w 34116"/>
                  <a:gd name="connsiteY2" fmla="*/ 71644 h 68232"/>
                  <a:gd name="connsiteX3" fmla="*/ 25587 w 34116"/>
                  <a:gd name="connsiteY3" fmla="*/ 26270 h 68232"/>
                  <a:gd name="connsiteX4" fmla="*/ 25928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928" y="25587"/>
                    </a:moveTo>
                    <a:lnTo>
                      <a:pt x="25928" y="70962"/>
                    </a:lnTo>
                    <a:cubicBezTo>
                      <a:pt x="25928" y="71303"/>
                      <a:pt x="25928" y="71644"/>
                      <a:pt x="25587" y="71644"/>
                    </a:cubicBezTo>
                    <a:lnTo>
                      <a:pt x="25587" y="26270"/>
                    </a:lnTo>
                    <a:cubicBezTo>
                      <a:pt x="25587" y="26270"/>
                      <a:pt x="25587" y="25929"/>
                      <a:pt x="25928"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38" name="Freeform: Shape 486">
                <a:extLst>
                  <a:ext uri="{FF2B5EF4-FFF2-40B4-BE49-F238E27FC236}">
                    <a16:creationId xmlns:a16="http://schemas.microsoft.com/office/drawing/2014/main" id="{859606C4-213D-9A01-1156-F0006E65D848}"/>
                  </a:ext>
                </a:extLst>
              </p:cNvPr>
              <p:cNvSpPr/>
              <p:nvPr/>
            </p:nvSpPr>
            <p:spPr>
              <a:xfrm>
                <a:off x="13053723" y="6585137"/>
                <a:ext cx="85750" cy="171501"/>
              </a:xfrm>
              <a:custGeom>
                <a:avLst/>
                <a:gdLst>
                  <a:gd name="connsiteX0" fmla="*/ 25929 w 34116"/>
                  <a:gd name="connsiteY0" fmla="*/ 25587 h 68232"/>
                  <a:gd name="connsiteX1" fmla="*/ 25929 w 34116"/>
                  <a:gd name="connsiteY1" fmla="*/ 70962 h 68232"/>
                  <a:gd name="connsiteX2" fmla="*/ 25587 w 34116"/>
                  <a:gd name="connsiteY2" fmla="*/ 71644 h 68232"/>
                  <a:gd name="connsiteX3" fmla="*/ 25587 w 34116"/>
                  <a:gd name="connsiteY3" fmla="*/ 26270 h 68232"/>
                  <a:gd name="connsiteX4" fmla="*/ 2592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5929" y="25587"/>
                    </a:moveTo>
                    <a:lnTo>
                      <a:pt x="25929" y="70962"/>
                    </a:lnTo>
                    <a:cubicBezTo>
                      <a:pt x="25929" y="71304"/>
                      <a:pt x="25587" y="71644"/>
                      <a:pt x="25587" y="71644"/>
                    </a:cubicBezTo>
                    <a:lnTo>
                      <a:pt x="25587" y="26270"/>
                    </a:lnTo>
                    <a:cubicBezTo>
                      <a:pt x="25587" y="25929"/>
                      <a:pt x="25929" y="25929"/>
                      <a:pt x="2592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39" name="Freeform: Shape 487">
                <a:extLst>
                  <a:ext uri="{FF2B5EF4-FFF2-40B4-BE49-F238E27FC236}">
                    <a16:creationId xmlns:a16="http://schemas.microsoft.com/office/drawing/2014/main" id="{2C236036-4FD5-66E7-B535-DEB27CA2AAE8}"/>
                  </a:ext>
                </a:extLst>
              </p:cNvPr>
              <p:cNvSpPr/>
              <p:nvPr/>
            </p:nvSpPr>
            <p:spPr>
              <a:xfrm>
                <a:off x="13052009" y="6586855"/>
                <a:ext cx="85750" cy="171501"/>
              </a:xfrm>
              <a:custGeom>
                <a:avLst/>
                <a:gdLst>
                  <a:gd name="connsiteX0" fmla="*/ 26269 w 34116"/>
                  <a:gd name="connsiteY0" fmla="*/ 25587 h 68232"/>
                  <a:gd name="connsiteX1" fmla="*/ 26269 w 34116"/>
                  <a:gd name="connsiteY1" fmla="*/ 70961 h 68232"/>
                  <a:gd name="connsiteX2" fmla="*/ 25587 w 34116"/>
                  <a:gd name="connsiteY2" fmla="*/ 71644 h 68232"/>
                  <a:gd name="connsiteX3" fmla="*/ 25587 w 34116"/>
                  <a:gd name="connsiteY3" fmla="*/ 26269 h 68232"/>
                  <a:gd name="connsiteX4" fmla="*/ 26269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269" y="25587"/>
                    </a:moveTo>
                    <a:lnTo>
                      <a:pt x="26269" y="70961"/>
                    </a:lnTo>
                    <a:cubicBezTo>
                      <a:pt x="26269" y="71303"/>
                      <a:pt x="25928" y="71644"/>
                      <a:pt x="25587" y="71644"/>
                    </a:cubicBezTo>
                    <a:lnTo>
                      <a:pt x="25587" y="26269"/>
                    </a:lnTo>
                    <a:cubicBezTo>
                      <a:pt x="25928" y="26269"/>
                      <a:pt x="25928" y="25928"/>
                      <a:pt x="26269"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40" name="Freeform: Shape 488">
                <a:extLst>
                  <a:ext uri="{FF2B5EF4-FFF2-40B4-BE49-F238E27FC236}">
                    <a16:creationId xmlns:a16="http://schemas.microsoft.com/office/drawing/2014/main" id="{0F0F63F5-6D08-C4EF-0E91-A57B5D480553}"/>
                  </a:ext>
                </a:extLst>
              </p:cNvPr>
              <p:cNvSpPr/>
              <p:nvPr/>
            </p:nvSpPr>
            <p:spPr>
              <a:xfrm>
                <a:off x="13050295" y="6588569"/>
                <a:ext cx="85750" cy="171501"/>
              </a:xfrm>
              <a:custGeom>
                <a:avLst/>
                <a:gdLst>
                  <a:gd name="connsiteX0" fmla="*/ 26270 w 34116"/>
                  <a:gd name="connsiteY0" fmla="*/ 25587 h 68232"/>
                  <a:gd name="connsiteX1" fmla="*/ 26270 w 34116"/>
                  <a:gd name="connsiteY1" fmla="*/ 70962 h 68232"/>
                  <a:gd name="connsiteX2" fmla="*/ 25587 w 34116"/>
                  <a:gd name="connsiteY2" fmla="*/ 71986 h 68232"/>
                  <a:gd name="connsiteX3" fmla="*/ 25587 w 34116"/>
                  <a:gd name="connsiteY3" fmla="*/ 26611 h 68232"/>
                  <a:gd name="connsiteX4" fmla="*/ 26270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270" y="25587"/>
                    </a:moveTo>
                    <a:lnTo>
                      <a:pt x="26270" y="70962"/>
                    </a:lnTo>
                    <a:cubicBezTo>
                      <a:pt x="25929" y="71303"/>
                      <a:pt x="25587" y="71644"/>
                      <a:pt x="25587" y="71986"/>
                    </a:cubicBezTo>
                    <a:lnTo>
                      <a:pt x="25587" y="26611"/>
                    </a:lnTo>
                    <a:cubicBezTo>
                      <a:pt x="25929" y="26269"/>
                      <a:pt x="26270" y="25929"/>
                      <a:pt x="26270"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41" name="Freeform: Shape 489">
                <a:extLst>
                  <a:ext uri="{FF2B5EF4-FFF2-40B4-BE49-F238E27FC236}">
                    <a16:creationId xmlns:a16="http://schemas.microsoft.com/office/drawing/2014/main" id="{9D3EDAF3-517A-E45A-F715-CE6590F8DAB5}"/>
                  </a:ext>
                </a:extLst>
              </p:cNvPr>
              <p:cNvSpPr/>
              <p:nvPr/>
            </p:nvSpPr>
            <p:spPr>
              <a:xfrm>
                <a:off x="13046005" y="6591143"/>
                <a:ext cx="85750" cy="171501"/>
              </a:xfrm>
              <a:custGeom>
                <a:avLst/>
                <a:gdLst>
                  <a:gd name="connsiteX0" fmla="*/ 27293 w 34116"/>
                  <a:gd name="connsiteY0" fmla="*/ 25587 h 68232"/>
                  <a:gd name="connsiteX1" fmla="*/ 27293 w 34116"/>
                  <a:gd name="connsiteY1" fmla="*/ 70962 h 68232"/>
                  <a:gd name="connsiteX2" fmla="*/ 25587 w 34116"/>
                  <a:gd name="connsiteY2" fmla="*/ 72326 h 68232"/>
                  <a:gd name="connsiteX3" fmla="*/ 25587 w 34116"/>
                  <a:gd name="connsiteY3" fmla="*/ 26952 h 68232"/>
                  <a:gd name="connsiteX4" fmla="*/ 27293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3" y="25587"/>
                    </a:moveTo>
                    <a:lnTo>
                      <a:pt x="27293" y="70962"/>
                    </a:lnTo>
                    <a:cubicBezTo>
                      <a:pt x="26952" y="71303"/>
                      <a:pt x="26269" y="71986"/>
                      <a:pt x="25587" y="72326"/>
                    </a:cubicBezTo>
                    <a:lnTo>
                      <a:pt x="25587" y="26952"/>
                    </a:lnTo>
                    <a:cubicBezTo>
                      <a:pt x="26269" y="26611"/>
                      <a:pt x="26611" y="25929"/>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42" name="Freeform: Shape 490">
                <a:extLst>
                  <a:ext uri="{FF2B5EF4-FFF2-40B4-BE49-F238E27FC236}">
                    <a16:creationId xmlns:a16="http://schemas.microsoft.com/office/drawing/2014/main" id="{605FA9E7-3EBC-7353-6BA2-3A82D2E34CD5}"/>
                  </a:ext>
                </a:extLst>
              </p:cNvPr>
              <p:cNvSpPr/>
              <p:nvPr/>
            </p:nvSpPr>
            <p:spPr>
              <a:xfrm>
                <a:off x="13038290" y="6594575"/>
                <a:ext cx="85750" cy="171501"/>
              </a:xfrm>
              <a:custGeom>
                <a:avLst/>
                <a:gdLst>
                  <a:gd name="connsiteX0" fmla="*/ 28657 w 34116"/>
                  <a:gd name="connsiteY0" fmla="*/ 25587 h 68232"/>
                  <a:gd name="connsiteX1" fmla="*/ 28657 w 34116"/>
                  <a:gd name="connsiteY1" fmla="*/ 70961 h 68232"/>
                  <a:gd name="connsiteX2" fmla="*/ 25587 w 34116"/>
                  <a:gd name="connsiteY2" fmla="*/ 72326 h 68232"/>
                  <a:gd name="connsiteX3" fmla="*/ 25587 w 34116"/>
                  <a:gd name="connsiteY3" fmla="*/ 26952 h 68232"/>
                  <a:gd name="connsiteX4" fmla="*/ 2865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8657" y="25587"/>
                    </a:moveTo>
                    <a:lnTo>
                      <a:pt x="28657" y="70961"/>
                    </a:lnTo>
                    <a:cubicBezTo>
                      <a:pt x="27634" y="71644"/>
                      <a:pt x="26611" y="71985"/>
                      <a:pt x="25587" y="72326"/>
                    </a:cubicBezTo>
                    <a:lnTo>
                      <a:pt x="25587" y="26952"/>
                    </a:lnTo>
                    <a:cubicBezTo>
                      <a:pt x="26611" y="26611"/>
                      <a:pt x="27634" y="25929"/>
                      <a:pt x="2865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43" name="Freeform: Shape 491">
                <a:extLst>
                  <a:ext uri="{FF2B5EF4-FFF2-40B4-BE49-F238E27FC236}">
                    <a16:creationId xmlns:a16="http://schemas.microsoft.com/office/drawing/2014/main" id="{DAE869C3-4BB0-F3DB-AB81-9E493389176F}"/>
                  </a:ext>
                </a:extLst>
              </p:cNvPr>
              <p:cNvSpPr/>
              <p:nvPr/>
            </p:nvSpPr>
            <p:spPr>
              <a:xfrm>
                <a:off x="13031429" y="6598004"/>
                <a:ext cx="85750" cy="171501"/>
              </a:xfrm>
              <a:custGeom>
                <a:avLst/>
                <a:gdLst>
                  <a:gd name="connsiteX0" fmla="*/ 28317 w 34116"/>
                  <a:gd name="connsiteY0" fmla="*/ 25587 h 68232"/>
                  <a:gd name="connsiteX1" fmla="*/ 28317 w 34116"/>
                  <a:gd name="connsiteY1" fmla="*/ 70961 h 68232"/>
                  <a:gd name="connsiteX2" fmla="*/ 25587 w 34116"/>
                  <a:gd name="connsiteY2" fmla="*/ 71643 h 68232"/>
                  <a:gd name="connsiteX3" fmla="*/ 25587 w 34116"/>
                  <a:gd name="connsiteY3" fmla="*/ 26269 h 68232"/>
                  <a:gd name="connsiteX4" fmla="*/ 28317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8317" y="25587"/>
                    </a:moveTo>
                    <a:lnTo>
                      <a:pt x="28317" y="70961"/>
                    </a:lnTo>
                    <a:cubicBezTo>
                      <a:pt x="27634" y="71303"/>
                      <a:pt x="26611" y="71303"/>
                      <a:pt x="25587" y="71643"/>
                    </a:cubicBezTo>
                    <a:lnTo>
                      <a:pt x="25587" y="26269"/>
                    </a:lnTo>
                    <a:cubicBezTo>
                      <a:pt x="26611" y="25928"/>
                      <a:pt x="27294" y="25928"/>
                      <a:pt x="28317"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44" name="Freeform: Shape 492">
                <a:extLst>
                  <a:ext uri="{FF2B5EF4-FFF2-40B4-BE49-F238E27FC236}">
                    <a16:creationId xmlns:a16="http://schemas.microsoft.com/office/drawing/2014/main" id="{1A28AB61-A78B-70DE-4A35-14D0AFD299F6}"/>
                  </a:ext>
                </a:extLst>
              </p:cNvPr>
              <p:cNvSpPr/>
              <p:nvPr/>
            </p:nvSpPr>
            <p:spPr>
              <a:xfrm>
                <a:off x="13027143" y="6599718"/>
                <a:ext cx="85750" cy="171501"/>
              </a:xfrm>
              <a:custGeom>
                <a:avLst/>
                <a:gdLst>
                  <a:gd name="connsiteX0" fmla="*/ 27293 w 34116"/>
                  <a:gd name="connsiteY0" fmla="*/ 25587 h 68232"/>
                  <a:gd name="connsiteX1" fmla="*/ 27293 w 34116"/>
                  <a:gd name="connsiteY1" fmla="*/ 70961 h 68232"/>
                  <a:gd name="connsiteX2" fmla="*/ 25587 w 34116"/>
                  <a:gd name="connsiteY2" fmla="*/ 71303 h 68232"/>
                  <a:gd name="connsiteX3" fmla="*/ 25587 w 34116"/>
                  <a:gd name="connsiteY3" fmla="*/ 25929 h 68232"/>
                  <a:gd name="connsiteX4" fmla="*/ 27293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3" y="25587"/>
                    </a:moveTo>
                    <a:lnTo>
                      <a:pt x="27293" y="70961"/>
                    </a:lnTo>
                    <a:cubicBezTo>
                      <a:pt x="26611" y="70961"/>
                      <a:pt x="26269" y="71303"/>
                      <a:pt x="25587" y="71303"/>
                    </a:cubicBezTo>
                    <a:lnTo>
                      <a:pt x="25587" y="25929"/>
                    </a:lnTo>
                    <a:cubicBezTo>
                      <a:pt x="26269" y="25587"/>
                      <a:pt x="26952" y="25587"/>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45" name="Freeform: Shape 493">
                <a:extLst>
                  <a:ext uri="{FF2B5EF4-FFF2-40B4-BE49-F238E27FC236}">
                    <a16:creationId xmlns:a16="http://schemas.microsoft.com/office/drawing/2014/main" id="{F554DE20-7A90-39FA-8D4F-C057C1E23016}"/>
                  </a:ext>
                </a:extLst>
              </p:cNvPr>
              <p:cNvSpPr/>
              <p:nvPr/>
            </p:nvSpPr>
            <p:spPr>
              <a:xfrm>
                <a:off x="13022853" y="6599718"/>
                <a:ext cx="85750" cy="171501"/>
              </a:xfrm>
              <a:custGeom>
                <a:avLst/>
                <a:gdLst>
                  <a:gd name="connsiteX0" fmla="*/ 27293 w 34116"/>
                  <a:gd name="connsiteY0" fmla="*/ 25587 h 68232"/>
                  <a:gd name="connsiteX1" fmla="*/ 27293 w 34116"/>
                  <a:gd name="connsiteY1" fmla="*/ 70961 h 68232"/>
                  <a:gd name="connsiteX2" fmla="*/ 25587 w 34116"/>
                  <a:gd name="connsiteY2" fmla="*/ 70961 h 68232"/>
                  <a:gd name="connsiteX3" fmla="*/ 25587 w 34116"/>
                  <a:gd name="connsiteY3" fmla="*/ 25587 h 68232"/>
                  <a:gd name="connsiteX4" fmla="*/ 27293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7293" y="25587"/>
                    </a:moveTo>
                    <a:lnTo>
                      <a:pt x="27293" y="70961"/>
                    </a:lnTo>
                    <a:cubicBezTo>
                      <a:pt x="26611" y="70961"/>
                      <a:pt x="26269" y="70961"/>
                      <a:pt x="25587" y="70961"/>
                    </a:cubicBezTo>
                    <a:lnTo>
                      <a:pt x="25587" y="25587"/>
                    </a:lnTo>
                    <a:cubicBezTo>
                      <a:pt x="26269" y="25929"/>
                      <a:pt x="26951" y="25929"/>
                      <a:pt x="27293"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46" name="Freeform: Shape 494">
                <a:extLst>
                  <a:ext uri="{FF2B5EF4-FFF2-40B4-BE49-F238E27FC236}">
                    <a16:creationId xmlns:a16="http://schemas.microsoft.com/office/drawing/2014/main" id="{D3C6277F-A261-9786-EB69-F6C530737CA8}"/>
                  </a:ext>
                </a:extLst>
              </p:cNvPr>
              <p:cNvSpPr/>
              <p:nvPr/>
            </p:nvSpPr>
            <p:spPr>
              <a:xfrm>
                <a:off x="13019424" y="6600576"/>
                <a:ext cx="85750" cy="171501"/>
              </a:xfrm>
              <a:custGeom>
                <a:avLst/>
                <a:gdLst>
                  <a:gd name="connsiteX0" fmla="*/ 26952 w 34116"/>
                  <a:gd name="connsiteY0" fmla="*/ 25587 h 68232"/>
                  <a:gd name="connsiteX1" fmla="*/ 26952 w 34116"/>
                  <a:gd name="connsiteY1" fmla="*/ 70961 h 68232"/>
                  <a:gd name="connsiteX2" fmla="*/ 25587 w 34116"/>
                  <a:gd name="connsiteY2" fmla="*/ 70961 h 68232"/>
                  <a:gd name="connsiteX3" fmla="*/ 25587 w 34116"/>
                  <a:gd name="connsiteY3" fmla="*/ 25587 h 68232"/>
                  <a:gd name="connsiteX4" fmla="*/ 26952 w 34116"/>
                  <a:gd name="connsiteY4" fmla="*/ 25587 h 68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116" h="68232">
                    <a:moveTo>
                      <a:pt x="26952" y="25587"/>
                    </a:moveTo>
                    <a:lnTo>
                      <a:pt x="26952" y="70961"/>
                    </a:lnTo>
                    <a:cubicBezTo>
                      <a:pt x="26611" y="70961"/>
                      <a:pt x="26269" y="70961"/>
                      <a:pt x="25587" y="70961"/>
                    </a:cubicBezTo>
                    <a:lnTo>
                      <a:pt x="25587" y="25587"/>
                    </a:lnTo>
                    <a:cubicBezTo>
                      <a:pt x="26269" y="25587"/>
                      <a:pt x="26611" y="25587"/>
                      <a:pt x="26952"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547" name="Freeform: Shape 495">
                <a:extLst>
                  <a:ext uri="{FF2B5EF4-FFF2-40B4-BE49-F238E27FC236}">
                    <a16:creationId xmlns:a16="http://schemas.microsoft.com/office/drawing/2014/main" id="{64EFE439-30DF-CAF4-A1B1-30DA66EB5836}"/>
                  </a:ext>
                </a:extLst>
              </p:cNvPr>
              <p:cNvSpPr/>
              <p:nvPr/>
            </p:nvSpPr>
            <p:spPr>
              <a:xfrm>
                <a:off x="12826485" y="6600576"/>
                <a:ext cx="257253" cy="171501"/>
              </a:xfrm>
              <a:custGeom>
                <a:avLst/>
                <a:gdLst>
                  <a:gd name="connsiteX0" fmla="*/ 102689 w 102348"/>
                  <a:gd name="connsiteY0" fmla="*/ 25587 h 68232"/>
                  <a:gd name="connsiteX1" fmla="*/ 102349 w 102348"/>
                  <a:gd name="connsiteY1" fmla="*/ 70961 h 68232"/>
                  <a:gd name="connsiteX2" fmla="*/ 25587 w 102348"/>
                  <a:gd name="connsiteY2" fmla="*/ 70961 h 68232"/>
                  <a:gd name="connsiteX3" fmla="*/ 25587 w 102348"/>
                  <a:gd name="connsiteY3" fmla="*/ 25587 h 68232"/>
                </a:gdLst>
                <a:ahLst/>
                <a:cxnLst>
                  <a:cxn ang="0">
                    <a:pos x="connsiteX0" y="connsiteY0"/>
                  </a:cxn>
                  <a:cxn ang="0">
                    <a:pos x="connsiteX1" y="connsiteY1"/>
                  </a:cxn>
                  <a:cxn ang="0">
                    <a:pos x="connsiteX2" y="connsiteY2"/>
                  </a:cxn>
                  <a:cxn ang="0">
                    <a:pos x="connsiteX3" y="connsiteY3"/>
                  </a:cxn>
                </a:cxnLst>
                <a:rect l="l" t="t" r="r" b="b"/>
                <a:pathLst>
                  <a:path w="102348" h="68232">
                    <a:moveTo>
                      <a:pt x="102689" y="25587"/>
                    </a:moveTo>
                    <a:lnTo>
                      <a:pt x="102349" y="70961"/>
                    </a:lnTo>
                    <a:lnTo>
                      <a:pt x="25587" y="70961"/>
                    </a:lnTo>
                    <a:lnTo>
                      <a:pt x="25587" y="25587"/>
                    </a:lnTo>
                    <a:close/>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grpSp>
        <p:sp>
          <p:nvSpPr>
            <p:cNvPr id="40" name="Freeform: Shape 504">
              <a:extLst>
                <a:ext uri="{FF2B5EF4-FFF2-40B4-BE49-F238E27FC236}">
                  <a16:creationId xmlns:a16="http://schemas.microsoft.com/office/drawing/2014/main" id="{3869BCD1-D0DA-DAF8-07E7-ABC2DBF68DF3}"/>
                </a:ext>
              </a:extLst>
            </p:cNvPr>
            <p:cNvSpPr/>
            <p:nvPr/>
          </p:nvSpPr>
          <p:spPr>
            <a:xfrm>
              <a:off x="6687548" y="1515777"/>
              <a:ext cx="1496226" cy="1630217"/>
            </a:xfrm>
            <a:custGeom>
              <a:avLst/>
              <a:gdLst>
                <a:gd name="connsiteX0" fmla="*/ 2233586 w 2285783"/>
                <a:gd name="connsiteY0" fmla="*/ 1285682 h 2490480"/>
                <a:gd name="connsiteX1" fmla="*/ 57998 w 2285783"/>
                <a:gd name="connsiteY1" fmla="*/ 29525 h 2490480"/>
                <a:gd name="connsiteX2" fmla="*/ 28657 w 2285783"/>
                <a:gd name="connsiteY2" fmla="*/ 46242 h 2490480"/>
                <a:gd name="connsiteX3" fmla="*/ 25587 w 2285783"/>
                <a:gd name="connsiteY3" fmla="*/ 1170369 h 2490480"/>
                <a:gd name="connsiteX4" fmla="*/ 54586 w 2285783"/>
                <a:gd name="connsiteY4" fmla="*/ 1220520 h 2490480"/>
                <a:gd name="connsiteX5" fmla="*/ 2230174 w 2285783"/>
                <a:gd name="connsiteY5" fmla="*/ 2476678 h 2490480"/>
                <a:gd name="connsiteX6" fmla="*/ 2259515 w 2285783"/>
                <a:gd name="connsiteY6" fmla="*/ 2459961 h 2490480"/>
                <a:gd name="connsiteX7" fmla="*/ 2262585 w 2285783"/>
                <a:gd name="connsiteY7" fmla="*/ 1335833 h 2490480"/>
                <a:gd name="connsiteX8" fmla="*/ 2233586 w 2285783"/>
                <a:gd name="connsiteY8" fmla="*/ 1285682 h 2490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783" h="2490480">
                  <a:moveTo>
                    <a:pt x="2233586" y="1285682"/>
                  </a:moveTo>
                  <a:lnTo>
                    <a:pt x="57998" y="29525"/>
                  </a:lnTo>
                  <a:cubicBezTo>
                    <a:pt x="41963" y="20314"/>
                    <a:pt x="28999" y="27819"/>
                    <a:pt x="28657" y="46242"/>
                  </a:cubicBezTo>
                  <a:lnTo>
                    <a:pt x="25587" y="1170369"/>
                  </a:lnTo>
                  <a:cubicBezTo>
                    <a:pt x="25587" y="1188793"/>
                    <a:pt x="38551" y="1211309"/>
                    <a:pt x="54586" y="1220520"/>
                  </a:cubicBezTo>
                  <a:lnTo>
                    <a:pt x="2230174" y="2476678"/>
                  </a:lnTo>
                  <a:cubicBezTo>
                    <a:pt x="2246209" y="2485890"/>
                    <a:pt x="2259173" y="2478384"/>
                    <a:pt x="2259515" y="2459961"/>
                  </a:cubicBezTo>
                  <a:lnTo>
                    <a:pt x="2262585" y="1335833"/>
                  </a:lnTo>
                  <a:cubicBezTo>
                    <a:pt x="2262585" y="1317411"/>
                    <a:pt x="2249621" y="1294894"/>
                    <a:pt x="2233586" y="1285682"/>
                  </a:cubicBezTo>
                  <a:close/>
                </a:path>
              </a:pathLst>
            </a:custGeom>
            <a:solidFill>
              <a:srgbClr val="F2F2F2"/>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1" name="Freeform: Shape 505">
              <a:extLst>
                <a:ext uri="{FF2B5EF4-FFF2-40B4-BE49-F238E27FC236}">
                  <a16:creationId xmlns:a16="http://schemas.microsoft.com/office/drawing/2014/main" id="{9955DEAB-23F3-8062-650D-4A591CFD21AA}"/>
                </a:ext>
              </a:extLst>
            </p:cNvPr>
            <p:cNvSpPr/>
            <p:nvPr/>
          </p:nvSpPr>
          <p:spPr>
            <a:xfrm>
              <a:off x="7011133" y="1951144"/>
              <a:ext cx="491298" cy="580625"/>
            </a:xfrm>
            <a:custGeom>
              <a:avLst/>
              <a:gdLst>
                <a:gd name="connsiteX0" fmla="*/ 379374 w 750555"/>
                <a:gd name="connsiteY0" fmla="*/ 25587 h 887020"/>
                <a:gd name="connsiteX1" fmla="*/ 378350 w 750555"/>
                <a:gd name="connsiteY1" fmla="*/ 431228 h 887020"/>
                <a:gd name="connsiteX2" fmla="*/ 25589 w 750555"/>
                <a:gd name="connsiteY2" fmla="*/ 227555 h 887020"/>
                <a:gd name="connsiteX3" fmla="*/ 377327 w 750555"/>
                <a:gd name="connsiteY3" fmla="*/ 836529 h 887020"/>
                <a:gd name="connsiteX4" fmla="*/ 731453 w 750555"/>
                <a:gd name="connsiteY4" fmla="*/ 634902 h 887020"/>
                <a:gd name="connsiteX5" fmla="*/ 379374 w 750555"/>
                <a:gd name="connsiteY5" fmla="*/ 25587 h 887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0555" h="887020">
                  <a:moveTo>
                    <a:pt x="379374" y="25587"/>
                  </a:moveTo>
                  <a:lnTo>
                    <a:pt x="378350" y="431228"/>
                  </a:lnTo>
                  <a:lnTo>
                    <a:pt x="25589" y="227555"/>
                  </a:lnTo>
                  <a:cubicBezTo>
                    <a:pt x="24907" y="451357"/>
                    <a:pt x="182524" y="724286"/>
                    <a:pt x="377327" y="836529"/>
                  </a:cubicBezTo>
                  <a:cubicBezTo>
                    <a:pt x="572131" y="949112"/>
                    <a:pt x="730771" y="858704"/>
                    <a:pt x="731453" y="634902"/>
                  </a:cubicBezTo>
                  <a:cubicBezTo>
                    <a:pt x="731795" y="411100"/>
                    <a:pt x="574178" y="138171"/>
                    <a:pt x="379374" y="25587"/>
                  </a:cubicBezTo>
                </a:path>
              </a:pathLst>
            </a:custGeom>
            <a:solidFill>
              <a:srgbClr val="FF8026"/>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2" name="Freeform: Shape 506">
              <a:extLst>
                <a:ext uri="{FF2B5EF4-FFF2-40B4-BE49-F238E27FC236}">
                  <a16:creationId xmlns:a16="http://schemas.microsoft.com/office/drawing/2014/main" id="{6B5EB7E0-C71C-BE04-7511-5C70CAB46DCC}"/>
                </a:ext>
              </a:extLst>
            </p:cNvPr>
            <p:cNvSpPr/>
            <p:nvPr/>
          </p:nvSpPr>
          <p:spPr>
            <a:xfrm>
              <a:off x="7010911" y="1919446"/>
              <a:ext cx="245649" cy="312644"/>
            </a:xfrm>
            <a:custGeom>
              <a:avLst/>
              <a:gdLst>
                <a:gd name="connsiteX0" fmla="*/ 379712 w 375277"/>
                <a:gd name="connsiteY0" fmla="*/ 74011 h 477626"/>
                <a:gd name="connsiteX1" fmla="*/ 25587 w 375277"/>
                <a:gd name="connsiteY1" fmla="*/ 275979 h 477626"/>
                <a:gd name="connsiteX2" fmla="*/ 378348 w 375277"/>
                <a:gd name="connsiteY2" fmla="*/ 479652 h 477626"/>
                <a:gd name="connsiteX3" fmla="*/ 379712 w 375277"/>
                <a:gd name="connsiteY3" fmla="*/ 74011 h 477626"/>
              </a:gdLst>
              <a:ahLst/>
              <a:cxnLst>
                <a:cxn ang="0">
                  <a:pos x="connsiteX0" y="connsiteY0"/>
                </a:cxn>
                <a:cxn ang="0">
                  <a:pos x="connsiteX1" y="connsiteY1"/>
                </a:cxn>
                <a:cxn ang="0">
                  <a:pos x="connsiteX2" y="connsiteY2"/>
                </a:cxn>
                <a:cxn ang="0">
                  <a:pos x="connsiteX3" y="connsiteY3"/>
                </a:cxn>
              </a:cxnLst>
              <a:rect l="l" t="t" r="r" b="b"/>
              <a:pathLst>
                <a:path w="375277" h="477626">
                  <a:moveTo>
                    <a:pt x="379712" y="74011"/>
                  </a:moveTo>
                  <a:cubicBezTo>
                    <a:pt x="184909" y="-38573"/>
                    <a:pt x="26269" y="51836"/>
                    <a:pt x="25587" y="275979"/>
                  </a:cubicBezTo>
                  <a:lnTo>
                    <a:pt x="378348" y="479652"/>
                  </a:lnTo>
                  <a:lnTo>
                    <a:pt x="379712" y="74011"/>
                  </a:lnTo>
                </a:path>
              </a:pathLst>
            </a:custGeom>
            <a:solidFill>
              <a:schemeClr val="accent2">
                <a:lumMod val="60000"/>
                <a:lumOff val="40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grpSp>
          <p:nvGrpSpPr>
            <p:cNvPr id="43" name="Group 42">
              <a:extLst>
                <a:ext uri="{FF2B5EF4-FFF2-40B4-BE49-F238E27FC236}">
                  <a16:creationId xmlns:a16="http://schemas.microsoft.com/office/drawing/2014/main" id="{7147A576-490C-F905-4B24-01261D44ACAE}"/>
                </a:ext>
              </a:extLst>
            </p:cNvPr>
            <p:cNvGrpSpPr/>
            <p:nvPr/>
          </p:nvGrpSpPr>
          <p:grpSpPr>
            <a:xfrm>
              <a:off x="6772855" y="1680929"/>
              <a:ext cx="1321592" cy="1138695"/>
              <a:chOff x="13552971" y="2339732"/>
              <a:chExt cx="2764937" cy="2382294"/>
            </a:xfrm>
            <a:solidFill>
              <a:schemeClr val="accent2"/>
            </a:solidFill>
          </p:grpSpPr>
          <p:sp>
            <p:nvSpPr>
              <p:cNvPr id="195" name="Freeform: Shape 507">
                <a:extLst>
                  <a:ext uri="{FF2B5EF4-FFF2-40B4-BE49-F238E27FC236}">
                    <a16:creationId xmlns:a16="http://schemas.microsoft.com/office/drawing/2014/main" id="{AE3FCCE8-42FB-216C-704F-2E5304E04906}"/>
                  </a:ext>
                </a:extLst>
              </p:cNvPr>
              <p:cNvSpPr/>
              <p:nvPr/>
            </p:nvSpPr>
            <p:spPr>
              <a:xfrm>
                <a:off x="13556241" y="2339732"/>
                <a:ext cx="233604" cy="233604"/>
              </a:xfrm>
              <a:custGeom>
                <a:avLst/>
                <a:gdLst>
                  <a:gd name="connsiteX0" fmla="*/ 177063 w 170580"/>
                  <a:gd name="connsiteY0" fmla="*/ 112924 h 170580"/>
                  <a:gd name="connsiteX1" fmla="*/ 25587 w 170580"/>
                  <a:gd name="connsiteY1" fmla="*/ 25587 h 170580"/>
                  <a:gd name="connsiteX2" fmla="*/ 25587 w 170580"/>
                  <a:gd name="connsiteY2" fmla="*/ 76079 h 170580"/>
                  <a:gd name="connsiteX3" fmla="*/ 176723 w 170580"/>
                  <a:gd name="connsiteY3" fmla="*/ 163416 h 170580"/>
                  <a:gd name="connsiteX4" fmla="*/ 177063 w 170580"/>
                  <a:gd name="connsiteY4" fmla="*/ 112924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70580">
                    <a:moveTo>
                      <a:pt x="177063" y="112924"/>
                    </a:moveTo>
                    <a:lnTo>
                      <a:pt x="25587" y="25587"/>
                    </a:lnTo>
                    <a:lnTo>
                      <a:pt x="25587" y="76079"/>
                    </a:lnTo>
                    <a:lnTo>
                      <a:pt x="176723" y="163416"/>
                    </a:lnTo>
                    <a:lnTo>
                      <a:pt x="177063" y="112924"/>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96" name="Freeform: Shape 508">
                <a:extLst>
                  <a:ext uri="{FF2B5EF4-FFF2-40B4-BE49-F238E27FC236}">
                    <a16:creationId xmlns:a16="http://schemas.microsoft.com/office/drawing/2014/main" id="{5E766E25-F798-EE21-F471-123FC0D454C6}"/>
                  </a:ext>
                </a:extLst>
              </p:cNvPr>
              <p:cNvSpPr/>
              <p:nvPr/>
            </p:nvSpPr>
            <p:spPr>
              <a:xfrm>
                <a:off x="13555774" y="2513066"/>
                <a:ext cx="233604" cy="233604"/>
              </a:xfrm>
              <a:custGeom>
                <a:avLst/>
                <a:gdLst>
                  <a:gd name="connsiteX0" fmla="*/ 177063 w 170580"/>
                  <a:gd name="connsiteY0" fmla="*/ 113266 h 170580"/>
                  <a:gd name="connsiteX1" fmla="*/ 25587 w 170580"/>
                  <a:gd name="connsiteY1" fmla="*/ 25587 h 170580"/>
                  <a:gd name="connsiteX2" fmla="*/ 25587 w 170580"/>
                  <a:gd name="connsiteY2" fmla="*/ 76420 h 170580"/>
                  <a:gd name="connsiteX3" fmla="*/ 176722 w 170580"/>
                  <a:gd name="connsiteY3" fmla="*/ 163758 h 170580"/>
                  <a:gd name="connsiteX4" fmla="*/ 177063 w 170580"/>
                  <a:gd name="connsiteY4" fmla="*/ 113266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70580">
                    <a:moveTo>
                      <a:pt x="177063" y="113266"/>
                    </a:moveTo>
                    <a:lnTo>
                      <a:pt x="25587" y="25587"/>
                    </a:lnTo>
                    <a:lnTo>
                      <a:pt x="25587" y="76420"/>
                    </a:lnTo>
                    <a:lnTo>
                      <a:pt x="176722" y="163758"/>
                    </a:lnTo>
                    <a:lnTo>
                      <a:pt x="177063" y="113266"/>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97" name="Freeform: Shape 509">
                <a:extLst>
                  <a:ext uri="{FF2B5EF4-FFF2-40B4-BE49-F238E27FC236}">
                    <a16:creationId xmlns:a16="http://schemas.microsoft.com/office/drawing/2014/main" id="{5F173FA9-E559-E3C3-4D86-02D6614EECD3}"/>
                  </a:ext>
                </a:extLst>
              </p:cNvPr>
              <p:cNvSpPr/>
              <p:nvPr/>
            </p:nvSpPr>
            <p:spPr>
              <a:xfrm>
                <a:off x="13555307" y="2686867"/>
                <a:ext cx="233604" cy="233604"/>
              </a:xfrm>
              <a:custGeom>
                <a:avLst/>
                <a:gdLst>
                  <a:gd name="connsiteX0" fmla="*/ 177063 w 170580"/>
                  <a:gd name="connsiteY0" fmla="*/ 112924 h 170580"/>
                  <a:gd name="connsiteX1" fmla="*/ 25587 w 170580"/>
                  <a:gd name="connsiteY1" fmla="*/ 25587 h 170580"/>
                  <a:gd name="connsiteX2" fmla="*/ 25587 w 170580"/>
                  <a:gd name="connsiteY2" fmla="*/ 76079 h 170580"/>
                  <a:gd name="connsiteX3" fmla="*/ 176722 w 170580"/>
                  <a:gd name="connsiteY3" fmla="*/ 163758 h 170580"/>
                  <a:gd name="connsiteX4" fmla="*/ 177063 w 170580"/>
                  <a:gd name="connsiteY4" fmla="*/ 112924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70580">
                    <a:moveTo>
                      <a:pt x="177063" y="112924"/>
                    </a:moveTo>
                    <a:lnTo>
                      <a:pt x="25587" y="25587"/>
                    </a:lnTo>
                    <a:lnTo>
                      <a:pt x="25587" y="76079"/>
                    </a:lnTo>
                    <a:lnTo>
                      <a:pt x="176722" y="163758"/>
                    </a:lnTo>
                    <a:lnTo>
                      <a:pt x="177063" y="112924"/>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98" name="Freeform: Shape 510">
                <a:extLst>
                  <a:ext uri="{FF2B5EF4-FFF2-40B4-BE49-F238E27FC236}">
                    <a16:creationId xmlns:a16="http://schemas.microsoft.com/office/drawing/2014/main" id="{89997914-4441-55F1-CF5B-B81E2F563D3D}"/>
                  </a:ext>
                </a:extLst>
              </p:cNvPr>
              <p:cNvSpPr/>
              <p:nvPr/>
            </p:nvSpPr>
            <p:spPr>
              <a:xfrm>
                <a:off x="13554838" y="2860202"/>
                <a:ext cx="233604" cy="233604"/>
              </a:xfrm>
              <a:custGeom>
                <a:avLst/>
                <a:gdLst>
                  <a:gd name="connsiteX0" fmla="*/ 177063 w 170580"/>
                  <a:gd name="connsiteY0" fmla="*/ 112924 h 170580"/>
                  <a:gd name="connsiteX1" fmla="*/ 25587 w 170580"/>
                  <a:gd name="connsiteY1" fmla="*/ 25587 h 170580"/>
                  <a:gd name="connsiteX2" fmla="*/ 25587 w 170580"/>
                  <a:gd name="connsiteY2" fmla="*/ 76420 h 170580"/>
                  <a:gd name="connsiteX3" fmla="*/ 176723 w 170580"/>
                  <a:gd name="connsiteY3" fmla="*/ 163757 h 170580"/>
                  <a:gd name="connsiteX4" fmla="*/ 177063 w 170580"/>
                  <a:gd name="connsiteY4" fmla="*/ 112924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70580">
                    <a:moveTo>
                      <a:pt x="177063" y="112924"/>
                    </a:moveTo>
                    <a:lnTo>
                      <a:pt x="25587" y="25587"/>
                    </a:lnTo>
                    <a:lnTo>
                      <a:pt x="25587" y="76420"/>
                    </a:lnTo>
                    <a:lnTo>
                      <a:pt x="176723" y="163757"/>
                    </a:lnTo>
                    <a:lnTo>
                      <a:pt x="177063" y="112924"/>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99" name="Freeform: Shape 511">
                <a:extLst>
                  <a:ext uri="{FF2B5EF4-FFF2-40B4-BE49-F238E27FC236}">
                    <a16:creationId xmlns:a16="http://schemas.microsoft.com/office/drawing/2014/main" id="{55A2668B-68BB-2F40-E93C-09D5D27F8B14}"/>
                  </a:ext>
                </a:extLst>
              </p:cNvPr>
              <p:cNvSpPr/>
              <p:nvPr/>
            </p:nvSpPr>
            <p:spPr>
              <a:xfrm>
                <a:off x="13553905" y="3034004"/>
                <a:ext cx="233604" cy="233604"/>
              </a:xfrm>
              <a:custGeom>
                <a:avLst/>
                <a:gdLst>
                  <a:gd name="connsiteX0" fmla="*/ 177405 w 170580"/>
                  <a:gd name="connsiteY0" fmla="*/ 112924 h 170580"/>
                  <a:gd name="connsiteX1" fmla="*/ 25929 w 170580"/>
                  <a:gd name="connsiteY1" fmla="*/ 25587 h 170580"/>
                  <a:gd name="connsiteX2" fmla="*/ 25587 w 170580"/>
                  <a:gd name="connsiteY2" fmla="*/ 76420 h 170580"/>
                  <a:gd name="connsiteX3" fmla="*/ 177063 w 170580"/>
                  <a:gd name="connsiteY3" fmla="*/ 163757 h 170580"/>
                  <a:gd name="connsiteX4" fmla="*/ 177405 w 170580"/>
                  <a:gd name="connsiteY4" fmla="*/ 112924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70580">
                    <a:moveTo>
                      <a:pt x="177405" y="112924"/>
                    </a:moveTo>
                    <a:lnTo>
                      <a:pt x="25929" y="25587"/>
                    </a:lnTo>
                    <a:lnTo>
                      <a:pt x="25587" y="76420"/>
                    </a:lnTo>
                    <a:lnTo>
                      <a:pt x="177063" y="163757"/>
                    </a:lnTo>
                    <a:lnTo>
                      <a:pt x="177405" y="112924"/>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00" name="Freeform: Shape 512">
                <a:extLst>
                  <a:ext uri="{FF2B5EF4-FFF2-40B4-BE49-F238E27FC236}">
                    <a16:creationId xmlns:a16="http://schemas.microsoft.com/office/drawing/2014/main" id="{63E0ECBA-5233-5ACD-7473-21395CE5EA76}"/>
                  </a:ext>
                </a:extLst>
              </p:cNvPr>
              <p:cNvSpPr/>
              <p:nvPr/>
            </p:nvSpPr>
            <p:spPr>
              <a:xfrm>
                <a:off x="13553437" y="3207337"/>
                <a:ext cx="233604" cy="233604"/>
              </a:xfrm>
              <a:custGeom>
                <a:avLst/>
                <a:gdLst>
                  <a:gd name="connsiteX0" fmla="*/ 177405 w 170580"/>
                  <a:gd name="connsiteY0" fmla="*/ 112924 h 170580"/>
                  <a:gd name="connsiteX1" fmla="*/ 25929 w 170580"/>
                  <a:gd name="connsiteY1" fmla="*/ 25587 h 170580"/>
                  <a:gd name="connsiteX2" fmla="*/ 25587 w 170580"/>
                  <a:gd name="connsiteY2" fmla="*/ 76420 h 170580"/>
                  <a:gd name="connsiteX3" fmla="*/ 177063 w 170580"/>
                  <a:gd name="connsiteY3" fmla="*/ 163758 h 170580"/>
                  <a:gd name="connsiteX4" fmla="*/ 177405 w 170580"/>
                  <a:gd name="connsiteY4" fmla="*/ 112924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70580">
                    <a:moveTo>
                      <a:pt x="177405" y="112924"/>
                    </a:moveTo>
                    <a:lnTo>
                      <a:pt x="25929" y="25587"/>
                    </a:lnTo>
                    <a:lnTo>
                      <a:pt x="25587" y="76420"/>
                    </a:lnTo>
                    <a:lnTo>
                      <a:pt x="177063" y="163758"/>
                    </a:lnTo>
                    <a:lnTo>
                      <a:pt x="177405" y="112924"/>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01" name="Freeform: Shape 513">
                <a:extLst>
                  <a:ext uri="{FF2B5EF4-FFF2-40B4-BE49-F238E27FC236}">
                    <a16:creationId xmlns:a16="http://schemas.microsoft.com/office/drawing/2014/main" id="{B8D15CFE-48BE-0A30-9EBB-B19507170B9A}"/>
                  </a:ext>
                </a:extLst>
              </p:cNvPr>
              <p:cNvSpPr/>
              <p:nvPr/>
            </p:nvSpPr>
            <p:spPr>
              <a:xfrm>
                <a:off x="13552971" y="3381140"/>
                <a:ext cx="233604" cy="233604"/>
              </a:xfrm>
              <a:custGeom>
                <a:avLst/>
                <a:gdLst>
                  <a:gd name="connsiteX0" fmla="*/ 177403 w 170580"/>
                  <a:gd name="connsiteY0" fmla="*/ 112924 h 170580"/>
                  <a:gd name="connsiteX1" fmla="*/ 25928 w 170580"/>
                  <a:gd name="connsiteY1" fmla="*/ 25587 h 170580"/>
                  <a:gd name="connsiteX2" fmla="*/ 25587 w 170580"/>
                  <a:gd name="connsiteY2" fmla="*/ 76079 h 170580"/>
                  <a:gd name="connsiteX3" fmla="*/ 177063 w 170580"/>
                  <a:gd name="connsiteY3" fmla="*/ 163416 h 170580"/>
                  <a:gd name="connsiteX4" fmla="*/ 177403 w 170580"/>
                  <a:gd name="connsiteY4" fmla="*/ 112924 h 1705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70580">
                    <a:moveTo>
                      <a:pt x="177403" y="112924"/>
                    </a:moveTo>
                    <a:lnTo>
                      <a:pt x="25928" y="25587"/>
                    </a:lnTo>
                    <a:lnTo>
                      <a:pt x="25587" y="76079"/>
                    </a:lnTo>
                    <a:lnTo>
                      <a:pt x="177063" y="163416"/>
                    </a:lnTo>
                    <a:lnTo>
                      <a:pt x="177403" y="112924"/>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02" name="Freeform: Shape 514">
                <a:extLst>
                  <a:ext uri="{FF2B5EF4-FFF2-40B4-BE49-F238E27FC236}">
                    <a16:creationId xmlns:a16="http://schemas.microsoft.com/office/drawing/2014/main" id="{55329671-C46D-769D-7D59-1E5BCA02D024}"/>
                  </a:ext>
                </a:extLst>
              </p:cNvPr>
              <p:cNvSpPr/>
              <p:nvPr/>
            </p:nvSpPr>
            <p:spPr>
              <a:xfrm>
                <a:off x="15243329" y="3426925"/>
                <a:ext cx="1074579" cy="747533"/>
              </a:xfrm>
              <a:custGeom>
                <a:avLst/>
                <a:gdLst>
                  <a:gd name="connsiteX0" fmla="*/ 766932 w 784671"/>
                  <a:gd name="connsiteY0" fmla="*/ 453404 h 545858"/>
                  <a:gd name="connsiteX1" fmla="*/ 25929 w 784671"/>
                  <a:gd name="connsiteY1" fmla="*/ 25587 h 545858"/>
                  <a:gd name="connsiteX2" fmla="*/ 25587 w 784671"/>
                  <a:gd name="connsiteY2" fmla="*/ 101667 h 545858"/>
                  <a:gd name="connsiteX3" fmla="*/ 766932 w 784671"/>
                  <a:gd name="connsiteY3" fmla="*/ 529483 h 545858"/>
                  <a:gd name="connsiteX4" fmla="*/ 766932 w 784671"/>
                  <a:gd name="connsiteY4" fmla="*/ 453404 h 54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671" h="545858">
                    <a:moveTo>
                      <a:pt x="766932" y="453404"/>
                    </a:moveTo>
                    <a:lnTo>
                      <a:pt x="25929" y="25587"/>
                    </a:lnTo>
                    <a:lnTo>
                      <a:pt x="25587" y="101667"/>
                    </a:lnTo>
                    <a:lnTo>
                      <a:pt x="766932" y="529483"/>
                    </a:lnTo>
                    <a:lnTo>
                      <a:pt x="766932" y="453404"/>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03" name="Freeform: Shape 515">
                <a:extLst>
                  <a:ext uri="{FF2B5EF4-FFF2-40B4-BE49-F238E27FC236}">
                    <a16:creationId xmlns:a16="http://schemas.microsoft.com/office/drawing/2014/main" id="{27BF4159-6339-61BB-C39A-FBB206962629}"/>
                  </a:ext>
                </a:extLst>
              </p:cNvPr>
              <p:cNvSpPr/>
              <p:nvPr/>
            </p:nvSpPr>
            <p:spPr>
              <a:xfrm>
                <a:off x="15242862" y="3687161"/>
                <a:ext cx="1074579" cy="747533"/>
              </a:xfrm>
              <a:custGeom>
                <a:avLst/>
                <a:gdLst>
                  <a:gd name="connsiteX0" fmla="*/ 766932 w 784671"/>
                  <a:gd name="connsiteY0" fmla="*/ 453404 h 545858"/>
                  <a:gd name="connsiteX1" fmla="*/ 25587 w 784671"/>
                  <a:gd name="connsiteY1" fmla="*/ 25587 h 545858"/>
                  <a:gd name="connsiteX2" fmla="*/ 25587 w 784671"/>
                  <a:gd name="connsiteY2" fmla="*/ 101666 h 545858"/>
                  <a:gd name="connsiteX3" fmla="*/ 766590 w 784671"/>
                  <a:gd name="connsiteY3" fmla="*/ 529483 h 545858"/>
                  <a:gd name="connsiteX4" fmla="*/ 766932 w 784671"/>
                  <a:gd name="connsiteY4" fmla="*/ 453404 h 54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4671" h="545858">
                    <a:moveTo>
                      <a:pt x="766932" y="453404"/>
                    </a:moveTo>
                    <a:lnTo>
                      <a:pt x="25587" y="25587"/>
                    </a:lnTo>
                    <a:lnTo>
                      <a:pt x="25587" y="101666"/>
                    </a:lnTo>
                    <a:lnTo>
                      <a:pt x="766590" y="529483"/>
                    </a:lnTo>
                    <a:lnTo>
                      <a:pt x="766932" y="453404"/>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04" name="Freeform: Shape 516">
                <a:extLst>
                  <a:ext uri="{FF2B5EF4-FFF2-40B4-BE49-F238E27FC236}">
                    <a16:creationId xmlns:a16="http://schemas.microsoft.com/office/drawing/2014/main" id="{A31874B7-441C-3BA3-3BA5-26E09DAF3F62}"/>
                  </a:ext>
                </a:extLst>
              </p:cNvPr>
              <p:cNvSpPr/>
              <p:nvPr/>
            </p:nvSpPr>
            <p:spPr>
              <a:xfrm>
                <a:off x="15241928" y="3947863"/>
                <a:ext cx="840974" cy="607370"/>
              </a:xfrm>
              <a:custGeom>
                <a:avLst/>
                <a:gdLst>
                  <a:gd name="connsiteX0" fmla="*/ 609997 w 614091"/>
                  <a:gd name="connsiteY0" fmla="*/ 362655 h 443510"/>
                  <a:gd name="connsiteX1" fmla="*/ 25929 w 614091"/>
                  <a:gd name="connsiteY1" fmla="*/ 25587 h 443510"/>
                  <a:gd name="connsiteX2" fmla="*/ 25587 w 614091"/>
                  <a:gd name="connsiteY2" fmla="*/ 101325 h 443510"/>
                  <a:gd name="connsiteX3" fmla="*/ 609656 w 614091"/>
                  <a:gd name="connsiteY3" fmla="*/ 438734 h 443510"/>
                  <a:gd name="connsiteX4" fmla="*/ 609997 w 614091"/>
                  <a:gd name="connsiteY4" fmla="*/ 362655 h 443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4091" h="443510">
                    <a:moveTo>
                      <a:pt x="609997" y="362655"/>
                    </a:moveTo>
                    <a:lnTo>
                      <a:pt x="25929" y="25587"/>
                    </a:lnTo>
                    <a:lnTo>
                      <a:pt x="25587" y="101325"/>
                    </a:lnTo>
                    <a:lnTo>
                      <a:pt x="609656" y="438734"/>
                    </a:lnTo>
                    <a:lnTo>
                      <a:pt x="609997" y="362655"/>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205" name="Freeform: Shape 517">
                <a:extLst>
                  <a:ext uri="{FF2B5EF4-FFF2-40B4-BE49-F238E27FC236}">
                    <a16:creationId xmlns:a16="http://schemas.microsoft.com/office/drawing/2014/main" id="{14C89B59-51AA-ECC6-8DB3-F252AFC18DA3}"/>
                  </a:ext>
                </a:extLst>
              </p:cNvPr>
              <p:cNvSpPr/>
              <p:nvPr/>
            </p:nvSpPr>
            <p:spPr>
              <a:xfrm>
                <a:off x="15241459" y="4208097"/>
                <a:ext cx="654091" cy="513929"/>
              </a:xfrm>
              <a:custGeom>
                <a:avLst/>
                <a:gdLst>
                  <a:gd name="connsiteX0" fmla="*/ 461933 w 477626"/>
                  <a:gd name="connsiteY0" fmla="*/ 277365 h 375277"/>
                  <a:gd name="connsiteX1" fmla="*/ 25587 w 477626"/>
                  <a:gd name="connsiteY1" fmla="*/ 25587 h 375277"/>
                  <a:gd name="connsiteX2" fmla="*/ 25587 w 477626"/>
                  <a:gd name="connsiteY2" fmla="*/ 101325 h 375277"/>
                  <a:gd name="connsiteX3" fmla="*/ 461592 w 477626"/>
                  <a:gd name="connsiteY3" fmla="*/ 353444 h 375277"/>
                  <a:gd name="connsiteX4" fmla="*/ 461933 w 477626"/>
                  <a:gd name="connsiteY4" fmla="*/ 277365 h 375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626" h="375277">
                    <a:moveTo>
                      <a:pt x="461933" y="277365"/>
                    </a:moveTo>
                    <a:lnTo>
                      <a:pt x="25587" y="25587"/>
                    </a:lnTo>
                    <a:lnTo>
                      <a:pt x="25587" y="101325"/>
                    </a:lnTo>
                    <a:lnTo>
                      <a:pt x="461592" y="353444"/>
                    </a:lnTo>
                    <a:lnTo>
                      <a:pt x="461933" y="277365"/>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grpSp>
        <p:grpSp>
          <p:nvGrpSpPr>
            <p:cNvPr id="44" name="Group 43">
              <a:extLst>
                <a:ext uri="{FF2B5EF4-FFF2-40B4-BE49-F238E27FC236}">
                  <a16:creationId xmlns:a16="http://schemas.microsoft.com/office/drawing/2014/main" id="{C3AF50DF-13A4-5EE3-E108-97AF81251148}"/>
                </a:ext>
              </a:extLst>
            </p:cNvPr>
            <p:cNvGrpSpPr/>
            <p:nvPr/>
          </p:nvGrpSpPr>
          <p:grpSpPr>
            <a:xfrm>
              <a:off x="9480354" y="2059229"/>
              <a:ext cx="871607" cy="874288"/>
              <a:chOff x="19217401" y="3131182"/>
              <a:chExt cx="1823512" cy="1829121"/>
            </a:xfrm>
            <a:solidFill>
              <a:srgbClr val="385085"/>
            </a:solidFill>
          </p:grpSpPr>
          <p:sp>
            <p:nvSpPr>
              <p:cNvPr id="192" name="Freeform: Shape 518">
                <a:extLst>
                  <a:ext uri="{FF2B5EF4-FFF2-40B4-BE49-F238E27FC236}">
                    <a16:creationId xmlns:a16="http://schemas.microsoft.com/office/drawing/2014/main" id="{6252538C-8996-A0B2-BC0E-4C6B59E90581}"/>
                  </a:ext>
                </a:extLst>
              </p:cNvPr>
              <p:cNvSpPr/>
              <p:nvPr/>
            </p:nvSpPr>
            <p:spPr>
              <a:xfrm>
                <a:off x="19218801" y="3131182"/>
                <a:ext cx="1822112" cy="1214741"/>
              </a:xfrm>
              <a:custGeom>
                <a:avLst/>
                <a:gdLst>
                  <a:gd name="connsiteX0" fmla="*/ 1317566 w 1330530"/>
                  <a:gd name="connsiteY0" fmla="*/ 771026 h 887020"/>
                  <a:gd name="connsiteX1" fmla="*/ 25929 w 1330530"/>
                  <a:gd name="connsiteY1" fmla="*/ 25587 h 887020"/>
                  <a:gd name="connsiteX2" fmla="*/ 25587 w 1330530"/>
                  <a:gd name="connsiteY2" fmla="*/ 131007 h 887020"/>
                  <a:gd name="connsiteX3" fmla="*/ 1317226 w 1330530"/>
                  <a:gd name="connsiteY3" fmla="*/ 876445 h 887020"/>
                  <a:gd name="connsiteX4" fmla="*/ 1317566 w 1330530"/>
                  <a:gd name="connsiteY4" fmla="*/ 771026 h 887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530" h="887020">
                    <a:moveTo>
                      <a:pt x="1317566" y="771026"/>
                    </a:moveTo>
                    <a:lnTo>
                      <a:pt x="25929" y="25587"/>
                    </a:lnTo>
                    <a:lnTo>
                      <a:pt x="25587" y="131007"/>
                    </a:lnTo>
                    <a:lnTo>
                      <a:pt x="1317226" y="876445"/>
                    </a:lnTo>
                    <a:lnTo>
                      <a:pt x="1317566" y="771026"/>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93" name="Freeform: Shape 519">
                <a:extLst>
                  <a:ext uri="{FF2B5EF4-FFF2-40B4-BE49-F238E27FC236}">
                    <a16:creationId xmlns:a16="http://schemas.microsoft.com/office/drawing/2014/main" id="{2F75C24C-F3AE-119C-CF10-69B26D2F2C2C}"/>
                  </a:ext>
                </a:extLst>
              </p:cNvPr>
              <p:cNvSpPr/>
              <p:nvPr/>
            </p:nvSpPr>
            <p:spPr>
              <a:xfrm>
                <a:off x="19217868" y="3438605"/>
                <a:ext cx="1822112" cy="1214741"/>
              </a:xfrm>
              <a:custGeom>
                <a:avLst/>
                <a:gdLst>
                  <a:gd name="connsiteX0" fmla="*/ 1317566 w 1330530"/>
                  <a:gd name="connsiteY0" fmla="*/ 771367 h 887020"/>
                  <a:gd name="connsiteX1" fmla="*/ 25928 w 1330530"/>
                  <a:gd name="connsiteY1" fmla="*/ 25587 h 887020"/>
                  <a:gd name="connsiteX2" fmla="*/ 25587 w 1330530"/>
                  <a:gd name="connsiteY2" fmla="*/ 130665 h 887020"/>
                  <a:gd name="connsiteX3" fmla="*/ 1317225 w 1330530"/>
                  <a:gd name="connsiteY3" fmla="*/ 876445 h 887020"/>
                  <a:gd name="connsiteX4" fmla="*/ 1317566 w 1330530"/>
                  <a:gd name="connsiteY4" fmla="*/ 771367 h 887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530" h="887020">
                    <a:moveTo>
                      <a:pt x="1317566" y="771367"/>
                    </a:moveTo>
                    <a:lnTo>
                      <a:pt x="25928" y="25587"/>
                    </a:lnTo>
                    <a:lnTo>
                      <a:pt x="25587" y="130665"/>
                    </a:lnTo>
                    <a:lnTo>
                      <a:pt x="1317225" y="876445"/>
                    </a:lnTo>
                    <a:lnTo>
                      <a:pt x="1317566" y="77136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94" name="Freeform: Shape 520">
                <a:extLst>
                  <a:ext uri="{FF2B5EF4-FFF2-40B4-BE49-F238E27FC236}">
                    <a16:creationId xmlns:a16="http://schemas.microsoft.com/office/drawing/2014/main" id="{A2DFDA13-3369-00C9-C47F-AE54EBE3D878}"/>
                  </a:ext>
                </a:extLst>
              </p:cNvPr>
              <p:cNvSpPr/>
              <p:nvPr/>
            </p:nvSpPr>
            <p:spPr>
              <a:xfrm>
                <a:off x="19217401" y="3745562"/>
                <a:ext cx="1822112" cy="1214741"/>
              </a:xfrm>
              <a:custGeom>
                <a:avLst/>
                <a:gdLst>
                  <a:gd name="connsiteX0" fmla="*/ 1317226 w 1330530"/>
                  <a:gd name="connsiteY0" fmla="*/ 771367 h 887020"/>
                  <a:gd name="connsiteX1" fmla="*/ 25929 w 1330530"/>
                  <a:gd name="connsiteY1" fmla="*/ 25587 h 887020"/>
                  <a:gd name="connsiteX2" fmla="*/ 25587 w 1330530"/>
                  <a:gd name="connsiteY2" fmla="*/ 131006 h 887020"/>
                  <a:gd name="connsiteX3" fmla="*/ 1316884 w 1330530"/>
                  <a:gd name="connsiteY3" fmla="*/ 876786 h 887020"/>
                  <a:gd name="connsiteX4" fmla="*/ 1317226 w 1330530"/>
                  <a:gd name="connsiteY4" fmla="*/ 771367 h 887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530" h="887020">
                    <a:moveTo>
                      <a:pt x="1317226" y="771367"/>
                    </a:moveTo>
                    <a:lnTo>
                      <a:pt x="25929" y="25587"/>
                    </a:lnTo>
                    <a:lnTo>
                      <a:pt x="25587" y="131006"/>
                    </a:lnTo>
                    <a:lnTo>
                      <a:pt x="1316884" y="876786"/>
                    </a:lnTo>
                    <a:lnTo>
                      <a:pt x="1317226" y="77136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grpSp>
        <p:sp>
          <p:nvSpPr>
            <p:cNvPr id="45" name="Freeform: Shape 521">
              <a:extLst>
                <a:ext uri="{FF2B5EF4-FFF2-40B4-BE49-F238E27FC236}">
                  <a16:creationId xmlns:a16="http://schemas.microsoft.com/office/drawing/2014/main" id="{EE498060-AD3A-8563-9885-CFE51F9E7103}"/>
                </a:ext>
              </a:extLst>
            </p:cNvPr>
            <p:cNvSpPr/>
            <p:nvPr/>
          </p:nvSpPr>
          <p:spPr>
            <a:xfrm>
              <a:off x="7789718" y="1026830"/>
              <a:ext cx="1295241" cy="1496226"/>
            </a:xfrm>
            <a:custGeom>
              <a:avLst/>
              <a:gdLst>
                <a:gd name="connsiteX0" fmla="*/ 1848604 w 1978737"/>
                <a:gd name="connsiteY0" fmla="*/ 1086946 h 2285783"/>
                <a:gd name="connsiteX1" fmla="*/ 133583 w 1978737"/>
                <a:gd name="connsiteY1" fmla="*/ 96895 h 2285783"/>
                <a:gd name="connsiteX2" fmla="*/ 94691 w 1978737"/>
                <a:gd name="connsiteY2" fmla="*/ 119070 h 2285783"/>
                <a:gd name="connsiteX3" fmla="*/ 91621 w 1978737"/>
                <a:gd name="connsiteY3" fmla="*/ 1153472 h 2285783"/>
                <a:gd name="connsiteX4" fmla="*/ 130173 w 1978737"/>
                <a:gd name="connsiteY4" fmla="*/ 1219999 h 2285783"/>
                <a:gd name="connsiteX5" fmla="*/ 1845192 w 1978737"/>
                <a:gd name="connsiteY5" fmla="*/ 2210050 h 2285783"/>
                <a:gd name="connsiteX6" fmla="*/ 1884084 w 1978737"/>
                <a:gd name="connsiteY6" fmla="*/ 2187875 h 2285783"/>
                <a:gd name="connsiteX7" fmla="*/ 1887155 w 1978737"/>
                <a:gd name="connsiteY7" fmla="*/ 1153472 h 2285783"/>
                <a:gd name="connsiteX8" fmla="*/ 1848604 w 1978737"/>
                <a:gd name="connsiteY8" fmla="*/ 1086946 h 2285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78737" h="2285783">
                  <a:moveTo>
                    <a:pt x="1848604" y="1086946"/>
                  </a:moveTo>
                  <a:lnTo>
                    <a:pt x="133583" y="96895"/>
                  </a:lnTo>
                  <a:cubicBezTo>
                    <a:pt x="112090" y="84613"/>
                    <a:pt x="95032" y="94506"/>
                    <a:pt x="94691" y="119070"/>
                  </a:cubicBezTo>
                  <a:lnTo>
                    <a:pt x="91621" y="1153472"/>
                  </a:lnTo>
                  <a:cubicBezTo>
                    <a:pt x="91621" y="1178036"/>
                    <a:pt x="108679" y="1207717"/>
                    <a:pt x="130173" y="1219999"/>
                  </a:cubicBezTo>
                  <a:lnTo>
                    <a:pt x="1845192" y="2210050"/>
                  </a:lnTo>
                  <a:cubicBezTo>
                    <a:pt x="1866686" y="2222332"/>
                    <a:pt x="1883744" y="2212439"/>
                    <a:pt x="1884084" y="2187875"/>
                  </a:cubicBezTo>
                  <a:lnTo>
                    <a:pt x="1887155" y="1153472"/>
                  </a:lnTo>
                  <a:cubicBezTo>
                    <a:pt x="1887155" y="1128909"/>
                    <a:pt x="1870097" y="1099228"/>
                    <a:pt x="1848604" y="1086946"/>
                  </a:cubicBezTo>
                </a:path>
              </a:pathLst>
            </a:custGeom>
            <a:solidFill>
              <a:schemeClr val="bg1">
                <a:lumMod val="95000"/>
              </a:schemeClr>
            </a:solidFill>
            <a:ln w="34107" cap="flat">
              <a:noFill/>
              <a:prstDash val="solid"/>
              <a:miter/>
            </a:ln>
          </p:spPr>
          <p:txBody>
            <a:bodyPr rtlCol="0" anchor="ctr"/>
            <a:lstStyle/>
            <a:p>
              <a:pPr>
                <a:defRPr/>
              </a:pPr>
              <a:endParaRPr lang="en-US" sz="1200">
                <a:solidFill>
                  <a:srgbClr val="272E3A"/>
                </a:solidFill>
                <a:latin typeface="Montserrat Light"/>
              </a:endParaRPr>
            </a:p>
          </p:txBody>
        </p:sp>
        <p:sp>
          <p:nvSpPr>
            <p:cNvPr id="46" name="Freeform: Shape 538">
              <a:extLst>
                <a:ext uri="{FF2B5EF4-FFF2-40B4-BE49-F238E27FC236}">
                  <a16:creationId xmlns:a16="http://schemas.microsoft.com/office/drawing/2014/main" id="{1687DA0C-853C-E7DF-7023-D0AE42F73002}"/>
                </a:ext>
              </a:extLst>
            </p:cNvPr>
            <p:cNvSpPr/>
            <p:nvPr/>
          </p:nvSpPr>
          <p:spPr>
            <a:xfrm>
              <a:off x="7990157" y="1367673"/>
              <a:ext cx="982596" cy="960264"/>
            </a:xfrm>
            <a:custGeom>
              <a:avLst/>
              <a:gdLst>
                <a:gd name="connsiteX0" fmla="*/ 850857 w 1501111"/>
                <a:gd name="connsiteY0" fmla="*/ 785266 h 1466995"/>
                <a:gd name="connsiteX1" fmla="*/ 819812 w 1501111"/>
                <a:gd name="connsiteY1" fmla="*/ 802324 h 1466995"/>
                <a:gd name="connsiteX2" fmla="*/ 912949 w 1501111"/>
                <a:gd name="connsiteY2" fmla="*/ 1113805 h 1466995"/>
                <a:gd name="connsiteX3" fmla="*/ 940583 w 1501111"/>
                <a:gd name="connsiteY3" fmla="*/ 1094700 h 1466995"/>
                <a:gd name="connsiteX4" fmla="*/ 850857 w 1501111"/>
                <a:gd name="connsiteY4" fmla="*/ 785266 h 1466995"/>
                <a:gd name="connsiteX5" fmla="*/ 1398763 w 1501111"/>
                <a:gd name="connsiteY5" fmla="*/ 1080712 h 1466995"/>
                <a:gd name="connsiteX6" fmla="*/ 1358506 w 1501111"/>
                <a:gd name="connsiteY6" fmla="*/ 1086853 h 1466995"/>
                <a:gd name="connsiteX7" fmla="*/ 1463243 w 1501111"/>
                <a:gd name="connsiteY7" fmla="*/ 1443367 h 1466995"/>
                <a:gd name="connsiteX8" fmla="*/ 1508617 w 1501111"/>
                <a:gd name="connsiteY8" fmla="*/ 1469637 h 1466995"/>
                <a:gd name="connsiteX9" fmla="*/ 1398763 w 1501111"/>
                <a:gd name="connsiteY9" fmla="*/ 1080712 h 1466995"/>
                <a:gd name="connsiteX10" fmla="*/ 356514 w 1501111"/>
                <a:gd name="connsiteY10" fmla="*/ 417835 h 1466995"/>
                <a:gd name="connsiteX11" fmla="*/ 326151 w 1501111"/>
                <a:gd name="connsiteY11" fmla="*/ 435234 h 1466995"/>
                <a:gd name="connsiteX12" fmla="*/ 427817 w 1501111"/>
                <a:gd name="connsiteY12" fmla="*/ 809489 h 1466995"/>
                <a:gd name="connsiteX13" fmla="*/ 454086 w 1501111"/>
                <a:gd name="connsiteY13" fmla="*/ 781513 h 1466995"/>
                <a:gd name="connsiteX14" fmla="*/ 356514 w 1501111"/>
                <a:gd name="connsiteY14" fmla="*/ 417835 h 1466995"/>
                <a:gd name="connsiteX15" fmla="*/ 1113894 w 1501111"/>
                <a:gd name="connsiteY15" fmla="*/ 777761 h 1466995"/>
                <a:gd name="connsiteX16" fmla="*/ 1083871 w 1501111"/>
                <a:gd name="connsiteY16" fmla="*/ 793795 h 1466995"/>
                <a:gd name="connsiteX17" fmla="*/ 1206690 w 1501111"/>
                <a:gd name="connsiteY17" fmla="*/ 1181696 h 1466995"/>
                <a:gd name="connsiteX18" fmla="*/ 1247970 w 1501111"/>
                <a:gd name="connsiteY18" fmla="*/ 1176238 h 1466995"/>
                <a:gd name="connsiteX19" fmla="*/ 1247629 w 1501111"/>
                <a:gd name="connsiteY19" fmla="*/ 1175896 h 1466995"/>
                <a:gd name="connsiteX20" fmla="*/ 1113894 w 1501111"/>
                <a:gd name="connsiteY20" fmla="*/ 777761 h 1466995"/>
                <a:gd name="connsiteX21" fmla="*/ 625692 w 1501111"/>
                <a:gd name="connsiteY21" fmla="*/ 454339 h 1466995"/>
                <a:gd name="connsiteX22" fmla="*/ 596010 w 1501111"/>
                <a:gd name="connsiteY22" fmla="*/ 472421 h 1466995"/>
                <a:gd name="connsiteX23" fmla="*/ 696653 w 1501111"/>
                <a:gd name="connsiteY23" fmla="*/ 899897 h 1466995"/>
                <a:gd name="connsiteX24" fmla="*/ 732816 w 1501111"/>
                <a:gd name="connsiteY24" fmla="*/ 889662 h 1466995"/>
                <a:gd name="connsiteX25" fmla="*/ 625692 w 1501111"/>
                <a:gd name="connsiteY25" fmla="*/ 454339 h 1466995"/>
                <a:gd name="connsiteX26" fmla="*/ 52881 w 1501111"/>
                <a:gd name="connsiteY26" fmla="*/ 26864 h 1466995"/>
                <a:gd name="connsiteX27" fmla="*/ 25587 w 1501111"/>
                <a:gd name="connsiteY27" fmla="*/ 49380 h 1466995"/>
                <a:gd name="connsiteX28" fmla="*/ 201627 w 1501111"/>
                <a:gd name="connsiteY28" fmla="*/ 600698 h 1466995"/>
                <a:gd name="connsiteX29" fmla="*/ 232673 w 1501111"/>
                <a:gd name="connsiteY29" fmla="*/ 583298 h 1466995"/>
                <a:gd name="connsiteX30" fmla="*/ 52881 w 1501111"/>
                <a:gd name="connsiteY30" fmla="*/ 26864 h 1466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01111" h="1466995">
                  <a:moveTo>
                    <a:pt x="850857" y="785266"/>
                  </a:moveTo>
                  <a:cubicBezTo>
                    <a:pt x="839258" y="778443"/>
                    <a:pt x="829364" y="787313"/>
                    <a:pt x="819812" y="802324"/>
                  </a:cubicBezTo>
                  <a:cubicBezTo>
                    <a:pt x="852222" y="858957"/>
                    <a:pt x="864163" y="1085830"/>
                    <a:pt x="912949" y="1113805"/>
                  </a:cubicBezTo>
                  <a:cubicBezTo>
                    <a:pt x="922502" y="1119264"/>
                    <a:pt x="931713" y="1111076"/>
                    <a:pt x="940583" y="1094700"/>
                  </a:cubicBezTo>
                  <a:cubicBezTo>
                    <a:pt x="898621" y="1031926"/>
                    <a:pt x="887362" y="806419"/>
                    <a:pt x="850857" y="785266"/>
                  </a:cubicBezTo>
                  <a:moveTo>
                    <a:pt x="1398763" y="1080712"/>
                  </a:moveTo>
                  <a:cubicBezTo>
                    <a:pt x="1384093" y="1072183"/>
                    <a:pt x="1370789" y="1076277"/>
                    <a:pt x="1358506" y="1086853"/>
                  </a:cubicBezTo>
                  <a:cubicBezTo>
                    <a:pt x="1412069" y="1119264"/>
                    <a:pt x="1450620" y="1356030"/>
                    <a:pt x="1463243" y="1443367"/>
                  </a:cubicBezTo>
                  <a:lnTo>
                    <a:pt x="1508617" y="1469637"/>
                  </a:lnTo>
                  <a:cubicBezTo>
                    <a:pt x="1508617" y="1469637"/>
                    <a:pt x="1464949" y="1118922"/>
                    <a:pt x="1398763" y="1080712"/>
                  </a:cubicBezTo>
                  <a:moveTo>
                    <a:pt x="356514" y="417835"/>
                  </a:moveTo>
                  <a:cubicBezTo>
                    <a:pt x="344574" y="411012"/>
                    <a:pt x="335021" y="419200"/>
                    <a:pt x="326151" y="435234"/>
                  </a:cubicBezTo>
                  <a:cubicBezTo>
                    <a:pt x="368114" y="500737"/>
                    <a:pt x="388584" y="786972"/>
                    <a:pt x="427817" y="809489"/>
                  </a:cubicBezTo>
                  <a:cubicBezTo>
                    <a:pt x="436005" y="814265"/>
                    <a:pt x="444875" y="802666"/>
                    <a:pt x="454086" y="781513"/>
                  </a:cubicBezTo>
                  <a:cubicBezTo>
                    <a:pt x="420994" y="701682"/>
                    <a:pt x="399842" y="442740"/>
                    <a:pt x="356514" y="417835"/>
                  </a:cubicBezTo>
                  <a:moveTo>
                    <a:pt x="1113894" y="777761"/>
                  </a:moveTo>
                  <a:cubicBezTo>
                    <a:pt x="1103658" y="771961"/>
                    <a:pt x="1093424" y="778784"/>
                    <a:pt x="1083871" y="793795"/>
                  </a:cubicBezTo>
                  <a:cubicBezTo>
                    <a:pt x="1135728" y="859298"/>
                    <a:pt x="1150397" y="1149286"/>
                    <a:pt x="1206690" y="1181696"/>
                  </a:cubicBezTo>
                  <a:cubicBezTo>
                    <a:pt x="1222042" y="1190567"/>
                    <a:pt x="1235688" y="1186473"/>
                    <a:pt x="1247970" y="1176238"/>
                  </a:cubicBezTo>
                  <a:cubicBezTo>
                    <a:pt x="1247970" y="1176238"/>
                    <a:pt x="1247629" y="1176238"/>
                    <a:pt x="1247629" y="1175896"/>
                  </a:cubicBezTo>
                  <a:cubicBezTo>
                    <a:pt x="1187925" y="1141439"/>
                    <a:pt x="1174621" y="812900"/>
                    <a:pt x="1113894" y="777761"/>
                  </a:cubicBezTo>
                  <a:moveTo>
                    <a:pt x="625692" y="454339"/>
                  </a:moveTo>
                  <a:cubicBezTo>
                    <a:pt x="615798" y="448540"/>
                    <a:pt x="605904" y="456386"/>
                    <a:pt x="596010" y="472421"/>
                  </a:cubicBezTo>
                  <a:cubicBezTo>
                    <a:pt x="641725" y="545430"/>
                    <a:pt x="657419" y="877039"/>
                    <a:pt x="696653" y="899897"/>
                  </a:cubicBezTo>
                  <a:cubicBezTo>
                    <a:pt x="710640" y="908085"/>
                    <a:pt x="722240" y="901943"/>
                    <a:pt x="732816" y="889662"/>
                  </a:cubicBezTo>
                  <a:cubicBezTo>
                    <a:pt x="694264" y="839852"/>
                    <a:pt x="678230" y="484703"/>
                    <a:pt x="625692" y="454339"/>
                  </a:cubicBezTo>
                  <a:moveTo>
                    <a:pt x="52881" y="26864"/>
                  </a:moveTo>
                  <a:cubicBezTo>
                    <a:pt x="44692" y="22087"/>
                    <a:pt x="35481" y="30958"/>
                    <a:pt x="25587" y="49380"/>
                  </a:cubicBezTo>
                  <a:cubicBezTo>
                    <a:pt x="79491" y="143200"/>
                    <a:pt x="157958" y="575452"/>
                    <a:pt x="201627" y="600698"/>
                  </a:cubicBezTo>
                  <a:cubicBezTo>
                    <a:pt x="213909" y="607862"/>
                    <a:pt x="223802" y="599333"/>
                    <a:pt x="232673" y="583298"/>
                  </a:cubicBezTo>
                  <a:cubicBezTo>
                    <a:pt x="183545" y="502102"/>
                    <a:pt x="102690" y="55521"/>
                    <a:pt x="52881" y="26864"/>
                  </a:cubicBezTo>
                </a:path>
              </a:pathLst>
            </a:custGeom>
            <a:solidFill>
              <a:schemeClr val="accent3">
                <a:lumMod val="75000"/>
              </a:schemeClr>
            </a:solid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47" name="Freeform: Shape 539">
              <a:extLst>
                <a:ext uri="{FF2B5EF4-FFF2-40B4-BE49-F238E27FC236}">
                  <a16:creationId xmlns:a16="http://schemas.microsoft.com/office/drawing/2014/main" id="{98DC33C0-5973-EC17-3B1A-4611A1AC61AE}"/>
                </a:ext>
              </a:extLst>
            </p:cNvPr>
            <p:cNvSpPr/>
            <p:nvPr/>
          </p:nvSpPr>
          <p:spPr>
            <a:xfrm>
              <a:off x="7836168" y="1328259"/>
              <a:ext cx="1161250" cy="1049592"/>
            </a:xfrm>
            <a:custGeom>
              <a:avLst/>
              <a:gdLst>
                <a:gd name="connsiteX0" fmla="*/ 247191 w 1774040"/>
                <a:gd name="connsiteY0" fmla="*/ 92875 h 1603460"/>
                <a:gd name="connsiteX1" fmla="*/ 91621 w 1774040"/>
                <a:gd name="connsiteY1" fmla="*/ 605641 h 1603460"/>
                <a:gd name="connsiteX2" fmla="*/ 1702587 w 1774040"/>
                <a:gd name="connsiteY2" fmla="*/ 1535648 h 1603460"/>
                <a:gd name="connsiteX3" fmla="*/ 1698152 w 1774040"/>
                <a:gd name="connsiteY3" fmla="*/ 1503579 h 1603460"/>
                <a:gd name="connsiteX4" fmla="*/ 1593415 w 1774040"/>
                <a:gd name="connsiteY4" fmla="*/ 1147064 h 1603460"/>
                <a:gd name="connsiteX5" fmla="*/ 1593074 w 1774040"/>
                <a:gd name="connsiteY5" fmla="*/ 1146723 h 1603460"/>
                <a:gd name="connsiteX6" fmla="*/ 1483562 w 1774040"/>
                <a:gd name="connsiteY6" fmla="*/ 1236449 h 1603460"/>
                <a:gd name="connsiteX7" fmla="*/ 1442280 w 1774040"/>
                <a:gd name="connsiteY7" fmla="*/ 1241908 h 1603460"/>
                <a:gd name="connsiteX8" fmla="*/ 1319462 w 1774040"/>
                <a:gd name="connsiteY8" fmla="*/ 854007 h 1603460"/>
                <a:gd name="connsiteX9" fmla="*/ 1308545 w 1774040"/>
                <a:gd name="connsiteY9" fmla="*/ 844113 h 1603460"/>
                <a:gd name="connsiteX10" fmla="*/ 1176175 w 1774040"/>
                <a:gd name="connsiteY10" fmla="*/ 1154912 h 1603460"/>
                <a:gd name="connsiteX11" fmla="*/ 1148541 w 1774040"/>
                <a:gd name="connsiteY11" fmla="*/ 1174017 h 1603460"/>
                <a:gd name="connsiteX12" fmla="*/ 1055403 w 1774040"/>
                <a:gd name="connsiteY12" fmla="*/ 862536 h 1603460"/>
                <a:gd name="connsiteX13" fmla="*/ 1045509 w 1774040"/>
                <a:gd name="connsiteY13" fmla="*/ 851277 h 1603460"/>
                <a:gd name="connsiteX14" fmla="*/ 968748 w 1774040"/>
                <a:gd name="connsiteY14" fmla="*/ 949873 h 1603460"/>
                <a:gd name="connsiteX15" fmla="*/ 932585 w 1774040"/>
                <a:gd name="connsiteY15" fmla="*/ 960108 h 1603460"/>
                <a:gd name="connsiteX16" fmla="*/ 831942 w 1774040"/>
                <a:gd name="connsiteY16" fmla="*/ 532632 h 1603460"/>
                <a:gd name="connsiteX17" fmla="*/ 820684 w 1774040"/>
                <a:gd name="connsiteY17" fmla="*/ 520692 h 1603460"/>
                <a:gd name="connsiteX18" fmla="*/ 690019 w 1774040"/>
                <a:gd name="connsiteY18" fmla="*/ 841725 h 1603460"/>
                <a:gd name="connsiteX19" fmla="*/ 663749 w 1774040"/>
                <a:gd name="connsiteY19" fmla="*/ 869700 h 1603460"/>
                <a:gd name="connsiteX20" fmla="*/ 562083 w 1774040"/>
                <a:gd name="connsiteY20" fmla="*/ 495446 h 1603460"/>
                <a:gd name="connsiteX21" fmla="*/ 551508 w 1774040"/>
                <a:gd name="connsiteY21" fmla="*/ 484187 h 1603460"/>
                <a:gd name="connsiteX22" fmla="*/ 468946 w 1774040"/>
                <a:gd name="connsiteY22" fmla="*/ 643510 h 1603460"/>
                <a:gd name="connsiteX23" fmla="*/ 437900 w 1774040"/>
                <a:gd name="connsiteY23" fmla="*/ 660909 h 1603460"/>
                <a:gd name="connsiteX24" fmla="*/ 261860 w 1774040"/>
                <a:gd name="connsiteY24" fmla="*/ 109592 h 1603460"/>
                <a:gd name="connsiteX25" fmla="*/ 247191 w 1774040"/>
                <a:gd name="connsiteY25" fmla="*/ 92875 h 160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74040" h="1603460">
                  <a:moveTo>
                    <a:pt x="247191" y="92875"/>
                  </a:moveTo>
                  <a:cubicBezTo>
                    <a:pt x="194311" y="62170"/>
                    <a:pt x="91621" y="605641"/>
                    <a:pt x="91621" y="605641"/>
                  </a:cubicBezTo>
                  <a:lnTo>
                    <a:pt x="1702587" y="1535648"/>
                  </a:lnTo>
                  <a:cubicBezTo>
                    <a:pt x="1702587" y="1535648"/>
                    <a:pt x="1701222" y="1523366"/>
                    <a:pt x="1698152" y="1503579"/>
                  </a:cubicBezTo>
                  <a:cubicBezTo>
                    <a:pt x="1685529" y="1416242"/>
                    <a:pt x="1646977" y="1179134"/>
                    <a:pt x="1593415" y="1147064"/>
                  </a:cubicBezTo>
                  <a:cubicBezTo>
                    <a:pt x="1593415" y="1147064"/>
                    <a:pt x="1593074" y="1146723"/>
                    <a:pt x="1593074" y="1146723"/>
                  </a:cubicBezTo>
                  <a:cubicBezTo>
                    <a:pt x="1549406" y="1121477"/>
                    <a:pt x="1520407" y="1206086"/>
                    <a:pt x="1483562" y="1236449"/>
                  </a:cubicBezTo>
                  <a:cubicBezTo>
                    <a:pt x="1470938" y="1246684"/>
                    <a:pt x="1457291" y="1250778"/>
                    <a:pt x="1442280" y="1241908"/>
                  </a:cubicBezTo>
                  <a:cubicBezTo>
                    <a:pt x="1385989" y="1209497"/>
                    <a:pt x="1370978" y="919510"/>
                    <a:pt x="1319462" y="854007"/>
                  </a:cubicBezTo>
                  <a:cubicBezTo>
                    <a:pt x="1316051" y="849572"/>
                    <a:pt x="1312298" y="846160"/>
                    <a:pt x="1308545" y="844113"/>
                  </a:cubicBezTo>
                  <a:cubicBezTo>
                    <a:pt x="1259418" y="815797"/>
                    <a:pt x="1218478" y="1077809"/>
                    <a:pt x="1176175" y="1154912"/>
                  </a:cubicBezTo>
                  <a:cubicBezTo>
                    <a:pt x="1166963" y="1171628"/>
                    <a:pt x="1157752" y="1179475"/>
                    <a:pt x="1148541" y="1174017"/>
                  </a:cubicBezTo>
                  <a:cubicBezTo>
                    <a:pt x="1100095" y="1146041"/>
                    <a:pt x="1087814" y="919510"/>
                    <a:pt x="1055403" y="862536"/>
                  </a:cubicBezTo>
                  <a:cubicBezTo>
                    <a:pt x="1052333" y="857077"/>
                    <a:pt x="1048921" y="853325"/>
                    <a:pt x="1045509" y="851277"/>
                  </a:cubicBezTo>
                  <a:cubicBezTo>
                    <a:pt x="1016170" y="834561"/>
                    <a:pt x="997065" y="916098"/>
                    <a:pt x="968748" y="949873"/>
                  </a:cubicBezTo>
                  <a:cubicBezTo>
                    <a:pt x="958172" y="962155"/>
                    <a:pt x="946572" y="968296"/>
                    <a:pt x="932585" y="960108"/>
                  </a:cubicBezTo>
                  <a:cubicBezTo>
                    <a:pt x="893010" y="937250"/>
                    <a:pt x="877658" y="605641"/>
                    <a:pt x="831942" y="532632"/>
                  </a:cubicBezTo>
                  <a:cubicBezTo>
                    <a:pt x="828531" y="526833"/>
                    <a:pt x="824777" y="522739"/>
                    <a:pt x="820684" y="520692"/>
                  </a:cubicBezTo>
                  <a:cubicBezTo>
                    <a:pt x="774968" y="494081"/>
                    <a:pt x="728571" y="753364"/>
                    <a:pt x="690019" y="841725"/>
                  </a:cubicBezTo>
                  <a:cubicBezTo>
                    <a:pt x="680807" y="862877"/>
                    <a:pt x="671938" y="874477"/>
                    <a:pt x="663749" y="869700"/>
                  </a:cubicBezTo>
                  <a:cubicBezTo>
                    <a:pt x="624516" y="847183"/>
                    <a:pt x="604387" y="560949"/>
                    <a:pt x="562083" y="495446"/>
                  </a:cubicBezTo>
                  <a:cubicBezTo>
                    <a:pt x="558672" y="489987"/>
                    <a:pt x="555260" y="486234"/>
                    <a:pt x="551508" y="484187"/>
                  </a:cubicBezTo>
                  <a:cubicBezTo>
                    <a:pt x="513980" y="462353"/>
                    <a:pt x="496921" y="592677"/>
                    <a:pt x="468946" y="643510"/>
                  </a:cubicBezTo>
                  <a:cubicBezTo>
                    <a:pt x="460076" y="659545"/>
                    <a:pt x="449841" y="668074"/>
                    <a:pt x="437900" y="660909"/>
                  </a:cubicBezTo>
                  <a:cubicBezTo>
                    <a:pt x="394231" y="635663"/>
                    <a:pt x="315423" y="203411"/>
                    <a:pt x="261860" y="109592"/>
                  </a:cubicBezTo>
                  <a:cubicBezTo>
                    <a:pt x="256061" y="101063"/>
                    <a:pt x="251626" y="95604"/>
                    <a:pt x="247191" y="92875"/>
                  </a:cubicBezTo>
                </a:path>
              </a:pathLst>
            </a:custGeom>
            <a:solidFill>
              <a:srgbClr val="A8436F"/>
            </a:solidFill>
            <a:ln w="34107" cap="flat">
              <a:noFill/>
              <a:prstDash val="solid"/>
              <a:miter/>
            </a:ln>
          </p:spPr>
          <p:txBody>
            <a:bodyPr rtlCol="0" anchor="ctr"/>
            <a:lstStyle/>
            <a:p>
              <a:pPr>
                <a:defRPr/>
              </a:pPr>
              <a:endParaRPr lang="en-US" sz="1200">
                <a:solidFill>
                  <a:srgbClr val="272E3A"/>
                </a:solidFill>
                <a:latin typeface="Montserrat Light"/>
              </a:endParaRPr>
            </a:p>
          </p:txBody>
        </p:sp>
        <p:grpSp>
          <p:nvGrpSpPr>
            <p:cNvPr id="48" name="Group 47">
              <a:extLst>
                <a:ext uri="{FF2B5EF4-FFF2-40B4-BE49-F238E27FC236}">
                  <a16:creationId xmlns:a16="http://schemas.microsoft.com/office/drawing/2014/main" id="{145A855C-B458-DE75-83D2-0AB58B20F873}"/>
                </a:ext>
              </a:extLst>
            </p:cNvPr>
            <p:cNvGrpSpPr/>
            <p:nvPr/>
          </p:nvGrpSpPr>
          <p:grpSpPr>
            <a:xfrm>
              <a:off x="8279578" y="1167076"/>
              <a:ext cx="939273" cy="1419181"/>
              <a:chOff x="16705224" y="1264687"/>
              <a:chExt cx="1965077" cy="2969107"/>
            </a:xfrm>
            <a:solidFill>
              <a:schemeClr val="bg1">
                <a:lumMod val="95000"/>
              </a:schemeClr>
            </a:solidFill>
          </p:grpSpPr>
          <p:sp>
            <p:nvSpPr>
              <p:cNvPr id="158" name="Freeform: Shape 522">
                <a:extLst>
                  <a:ext uri="{FF2B5EF4-FFF2-40B4-BE49-F238E27FC236}">
                    <a16:creationId xmlns:a16="http://schemas.microsoft.com/office/drawing/2014/main" id="{C45D42D2-1EC6-5E20-2FC9-7BEC3E8AAA5D}"/>
                  </a:ext>
                </a:extLst>
              </p:cNvPr>
              <p:cNvSpPr/>
              <p:nvPr/>
            </p:nvSpPr>
            <p:spPr>
              <a:xfrm>
                <a:off x="18084889" y="2061277"/>
                <a:ext cx="93441" cy="280325"/>
              </a:xfrm>
              <a:custGeom>
                <a:avLst/>
                <a:gdLst>
                  <a:gd name="connsiteX0" fmla="*/ 62091 w 68232"/>
                  <a:gd name="connsiteY0" fmla="*/ 46398 h 204697"/>
                  <a:gd name="connsiteX1" fmla="*/ 25928 w 68232"/>
                  <a:gd name="connsiteY1" fmla="*/ 25587 h 204697"/>
                  <a:gd name="connsiteX2" fmla="*/ 25587 w 68232"/>
                  <a:gd name="connsiteY2" fmla="*/ 171263 h 204697"/>
                  <a:gd name="connsiteX3" fmla="*/ 61750 w 68232"/>
                  <a:gd name="connsiteY3" fmla="*/ 192074 h 204697"/>
                  <a:gd name="connsiteX4" fmla="*/ 62091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1" y="46398"/>
                    </a:moveTo>
                    <a:lnTo>
                      <a:pt x="25928" y="25587"/>
                    </a:lnTo>
                    <a:lnTo>
                      <a:pt x="25587" y="171263"/>
                    </a:lnTo>
                    <a:lnTo>
                      <a:pt x="61750" y="192074"/>
                    </a:lnTo>
                    <a:lnTo>
                      <a:pt x="62091"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59" name="Freeform: Shape 523">
                <a:extLst>
                  <a:ext uri="{FF2B5EF4-FFF2-40B4-BE49-F238E27FC236}">
                    <a16:creationId xmlns:a16="http://schemas.microsoft.com/office/drawing/2014/main" id="{7CF78063-6504-D19B-DE8E-8E1C8F932126}"/>
                  </a:ext>
                </a:extLst>
              </p:cNvPr>
              <p:cNvSpPr/>
              <p:nvPr/>
            </p:nvSpPr>
            <p:spPr>
              <a:xfrm>
                <a:off x="17992848" y="2008014"/>
                <a:ext cx="93441" cy="280325"/>
              </a:xfrm>
              <a:custGeom>
                <a:avLst/>
                <a:gdLst>
                  <a:gd name="connsiteX0" fmla="*/ 62092 w 68232"/>
                  <a:gd name="connsiteY0" fmla="*/ 46398 h 204697"/>
                  <a:gd name="connsiteX1" fmla="*/ 26269 w 68232"/>
                  <a:gd name="connsiteY1" fmla="*/ 25587 h 204697"/>
                  <a:gd name="connsiteX2" fmla="*/ 25587 w 68232"/>
                  <a:gd name="connsiteY2" fmla="*/ 171263 h 204697"/>
                  <a:gd name="connsiteX3" fmla="*/ 61750 w 68232"/>
                  <a:gd name="connsiteY3" fmla="*/ 192074 h 204697"/>
                  <a:gd name="connsiteX4" fmla="*/ 62092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2" y="46398"/>
                    </a:moveTo>
                    <a:lnTo>
                      <a:pt x="26269" y="25587"/>
                    </a:lnTo>
                    <a:lnTo>
                      <a:pt x="25587" y="171263"/>
                    </a:lnTo>
                    <a:lnTo>
                      <a:pt x="61750" y="192074"/>
                    </a:lnTo>
                    <a:lnTo>
                      <a:pt x="62092"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60" name="Freeform: Shape 524">
                <a:extLst>
                  <a:ext uri="{FF2B5EF4-FFF2-40B4-BE49-F238E27FC236}">
                    <a16:creationId xmlns:a16="http://schemas.microsoft.com/office/drawing/2014/main" id="{370B7CDF-D9AE-DA08-737F-AD20462173C3}"/>
                  </a:ext>
                </a:extLst>
              </p:cNvPr>
              <p:cNvSpPr/>
              <p:nvPr/>
            </p:nvSpPr>
            <p:spPr>
              <a:xfrm>
                <a:off x="17901275" y="1955220"/>
                <a:ext cx="93441" cy="280325"/>
              </a:xfrm>
              <a:custGeom>
                <a:avLst/>
                <a:gdLst>
                  <a:gd name="connsiteX0" fmla="*/ 61751 w 68232"/>
                  <a:gd name="connsiteY0" fmla="*/ 46398 h 204697"/>
                  <a:gd name="connsiteX1" fmla="*/ 25929 w 68232"/>
                  <a:gd name="connsiteY1" fmla="*/ 25587 h 204697"/>
                  <a:gd name="connsiteX2" fmla="*/ 25587 w 68232"/>
                  <a:gd name="connsiteY2" fmla="*/ 171263 h 204697"/>
                  <a:gd name="connsiteX3" fmla="*/ 61410 w 68232"/>
                  <a:gd name="connsiteY3" fmla="*/ 191733 h 204697"/>
                  <a:gd name="connsiteX4" fmla="*/ 61751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1751" y="46398"/>
                    </a:moveTo>
                    <a:lnTo>
                      <a:pt x="25929" y="25587"/>
                    </a:lnTo>
                    <a:lnTo>
                      <a:pt x="25587" y="171263"/>
                    </a:lnTo>
                    <a:lnTo>
                      <a:pt x="61410" y="191733"/>
                    </a:lnTo>
                    <a:lnTo>
                      <a:pt x="61751"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62" name="Freeform: Shape 525">
                <a:extLst>
                  <a:ext uri="{FF2B5EF4-FFF2-40B4-BE49-F238E27FC236}">
                    <a16:creationId xmlns:a16="http://schemas.microsoft.com/office/drawing/2014/main" id="{F0D1EE49-06B7-306E-1DEA-E19BD37711D7}"/>
                  </a:ext>
                </a:extLst>
              </p:cNvPr>
              <p:cNvSpPr/>
              <p:nvPr/>
            </p:nvSpPr>
            <p:spPr>
              <a:xfrm>
                <a:off x="17809237" y="1901959"/>
                <a:ext cx="93441" cy="280325"/>
              </a:xfrm>
              <a:custGeom>
                <a:avLst/>
                <a:gdLst>
                  <a:gd name="connsiteX0" fmla="*/ 61750 w 68232"/>
                  <a:gd name="connsiteY0" fmla="*/ 46398 h 204697"/>
                  <a:gd name="connsiteX1" fmla="*/ 25928 w 68232"/>
                  <a:gd name="connsiteY1" fmla="*/ 25587 h 204697"/>
                  <a:gd name="connsiteX2" fmla="*/ 25587 w 68232"/>
                  <a:gd name="connsiteY2" fmla="*/ 171263 h 204697"/>
                  <a:gd name="connsiteX3" fmla="*/ 61409 w 68232"/>
                  <a:gd name="connsiteY3" fmla="*/ 192074 h 204697"/>
                  <a:gd name="connsiteX4" fmla="*/ 61750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1750" y="46398"/>
                    </a:moveTo>
                    <a:lnTo>
                      <a:pt x="25928" y="25587"/>
                    </a:lnTo>
                    <a:lnTo>
                      <a:pt x="25587" y="171263"/>
                    </a:lnTo>
                    <a:lnTo>
                      <a:pt x="61409" y="192074"/>
                    </a:lnTo>
                    <a:lnTo>
                      <a:pt x="61750"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64" name="Freeform: Shape 526">
                <a:extLst>
                  <a:ext uri="{FF2B5EF4-FFF2-40B4-BE49-F238E27FC236}">
                    <a16:creationId xmlns:a16="http://schemas.microsoft.com/office/drawing/2014/main" id="{81207E93-DB07-0B95-E4BB-ADF33DB573A3}"/>
                  </a:ext>
                </a:extLst>
              </p:cNvPr>
              <p:cNvSpPr/>
              <p:nvPr/>
            </p:nvSpPr>
            <p:spPr>
              <a:xfrm>
                <a:off x="17717196" y="1848696"/>
                <a:ext cx="93441" cy="280325"/>
              </a:xfrm>
              <a:custGeom>
                <a:avLst/>
                <a:gdLst>
                  <a:gd name="connsiteX0" fmla="*/ 62091 w 68232"/>
                  <a:gd name="connsiteY0" fmla="*/ 46398 h 204697"/>
                  <a:gd name="connsiteX1" fmla="*/ 25928 w 68232"/>
                  <a:gd name="connsiteY1" fmla="*/ 25587 h 204697"/>
                  <a:gd name="connsiteX2" fmla="*/ 25587 w 68232"/>
                  <a:gd name="connsiteY2" fmla="*/ 171263 h 204697"/>
                  <a:gd name="connsiteX3" fmla="*/ 61409 w 68232"/>
                  <a:gd name="connsiteY3" fmla="*/ 192074 h 204697"/>
                  <a:gd name="connsiteX4" fmla="*/ 62091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1" y="46398"/>
                    </a:moveTo>
                    <a:lnTo>
                      <a:pt x="25928" y="25587"/>
                    </a:lnTo>
                    <a:lnTo>
                      <a:pt x="25587" y="171263"/>
                    </a:lnTo>
                    <a:lnTo>
                      <a:pt x="61409" y="192074"/>
                    </a:lnTo>
                    <a:lnTo>
                      <a:pt x="62091"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65" name="Freeform: Shape 527">
                <a:extLst>
                  <a:ext uri="{FF2B5EF4-FFF2-40B4-BE49-F238E27FC236}">
                    <a16:creationId xmlns:a16="http://schemas.microsoft.com/office/drawing/2014/main" id="{0D8CC660-0904-8BFD-B55E-77590E3F7C64}"/>
                  </a:ext>
                </a:extLst>
              </p:cNvPr>
              <p:cNvSpPr/>
              <p:nvPr/>
            </p:nvSpPr>
            <p:spPr>
              <a:xfrm>
                <a:off x="17625156" y="1795902"/>
                <a:ext cx="93441" cy="280325"/>
              </a:xfrm>
              <a:custGeom>
                <a:avLst/>
                <a:gdLst>
                  <a:gd name="connsiteX0" fmla="*/ 62091 w 68232"/>
                  <a:gd name="connsiteY0" fmla="*/ 46398 h 204697"/>
                  <a:gd name="connsiteX1" fmla="*/ 25928 w 68232"/>
                  <a:gd name="connsiteY1" fmla="*/ 25587 h 204697"/>
                  <a:gd name="connsiteX2" fmla="*/ 25587 w 68232"/>
                  <a:gd name="connsiteY2" fmla="*/ 170922 h 204697"/>
                  <a:gd name="connsiteX3" fmla="*/ 61750 w 68232"/>
                  <a:gd name="connsiteY3" fmla="*/ 191733 h 204697"/>
                  <a:gd name="connsiteX4" fmla="*/ 62091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1" y="46398"/>
                    </a:moveTo>
                    <a:lnTo>
                      <a:pt x="25928" y="25587"/>
                    </a:lnTo>
                    <a:lnTo>
                      <a:pt x="25587" y="170922"/>
                    </a:lnTo>
                    <a:lnTo>
                      <a:pt x="61750" y="191733"/>
                    </a:lnTo>
                    <a:lnTo>
                      <a:pt x="62091"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66" name="Freeform: Shape 528">
                <a:extLst>
                  <a:ext uri="{FF2B5EF4-FFF2-40B4-BE49-F238E27FC236}">
                    <a16:creationId xmlns:a16="http://schemas.microsoft.com/office/drawing/2014/main" id="{A7F14B9C-FB99-A7D9-F0BE-C303A2C6509C}"/>
                  </a:ext>
                </a:extLst>
              </p:cNvPr>
              <p:cNvSpPr/>
              <p:nvPr/>
            </p:nvSpPr>
            <p:spPr>
              <a:xfrm>
                <a:off x="17533116" y="1742640"/>
                <a:ext cx="93441" cy="280325"/>
              </a:xfrm>
              <a:custGeom>
                <a:avLst/>
                <a:gdLst>
                  <a:gd name="connsiteX0" fmla="*/ 62091 w 68232"/>
                  <a:gd name="connsiteY0" fmla="*/ 46398 h 204697"/>
                  <a:gd name="connsiteX1" fmla="*/ 25928 w 68232"/>
                  <a:gd name="connsiteY1" fmla="*/ 25587 h 204697"/>
                  <a:gd name="connsiteX2" fmla="*/ 25587 w 68232"/>
                  <a:gd name="connsiteY2" fmla="*/ 171263 h 204697"/>
                  <a:gd name="connsiteX3" fmla="*/ 61750 w 68232"/>
                  <a:gd name="connsiteY3" fmla="*/ 192074 h 204697"/>
                  <a:gd name="connsiteX4" fmla="*/ 62091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1" y="46398"/>
                    </a:moveTo>
                    <a:lnTo>
                      <a:pt x="25928" y="25587"/>
                    </a:lnTo>
                    <a:lnTo>
                      <a:pt x="25587" y="171263"/>
                    </a:lnTo>
                    <a:lnTo>
                      <a:pt x="61750" y="192074"/>
                    </a:lnTo>
                    <a:lnTo>
                      <a:pt x="62091"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67" name="Freeform: Shape 529">
                <a:extLst>
                  <a:ext uri="{FF2B5EF4-FFF2-40B4-BE49-F238E27FC236}">
                    <a16:creationId xmlns:a16="http://schemas.microsoft.com/office/drawing/2014/main" id="{9EE6A0C5-3CC8-9887-C62E-9A9B89A4262C}"/>
                  </a:ext>
                </a:extLst>
              </p:cNvPr>
              <p:cNvSpPr/>
              <p:nvPr/>
            </p:nvSpPr>
            <p:spPr>
              <a:xfrm>
                <a:off x="17441075" y="1689378"/>
                <a:ext cx="93441" cy="280325"/>
              </a:xfrm>
              <a:custGeom>
                <a:avLst/>
                <a:gdLst>
                  <a:gd name="connsiteX0" fmla="*/ 62091 w 68232"/>
                  <a:gd name="connsiteY0" fmla="*/ 46398 h 204697"/>
                  <a:gd name="connsiteX1" fmla="*/ 25928 w 68232"/>
                  <a:gd name="connsiteY1" fmla="*/ 25587 h 204697"/>
                  <a:gd name="connsiteX2" fmla="*/ 25587 w 68232"/>
                  <a:gd name="connsiteY2" fmla="*/ 171263 h 204697"/>
                  <a:gd name="connsiteX3" fmla="*/ 61409 w 68232"/>
                  <a:gd name="connsiteY3" fmla="*/ 192074 h 204697"/>
                  <a:gd name="connsiteX4" fmla="*/ 62091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1" y="46398"/>
                    </a:moveTo>
                    <a:lnTo>
                      <a:pt x="25928" y="25587"/>
                    </a:lnTo>
                    <a:lnTo>
                      <a:pt x="25587" y="171263"/>
                    </a:lnTo>
                    <a:lnTo>
                      <a:pt x="61409" y="192074"/>
                    </a:lnTo>
                    <a:lnTo>
                      <a:pt x="62091"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68" name="Freeform: Shape 530">
                <a:extLst>
                  <a:ext uri="{FF2B5EF4-FFF2-40B4-BE49-F238E27FC236}">
                    <a16:creationId xmlns:a16="http://schemas.microsoft.com/office/drawing/2014/main" id="{8CC8A32F-7DA3-9825-6534-9EBB072AEFC1}"/>
                  </a:ext>
                </a:extLst>
              </p:cNvPr>
              <p:cNvSpPr/>
              <p:nvPr/>
            </p:nvSpPr>
            <p:spPr>
              <a:xfrm>
                <a:off x="17349035" y="1636584"/>
                <a:ext cx="93441" cy="280325"/>
              </a:xfrm>
              <a:custGeom>
                <a:avLst/>
                <a:gdLst>
                  <a:gd name="connsiteX0" fmla="*/ 62091 w 68232"/>
                  <a:gd name="connsiteY0" fmla="*/ 46398 h 204697"/>
                  <a:gd name="connsiteX1" fmla="*/ 26269 w 68232"/>
                  <a:gd name="connsiteY1" fmla="*/ 25587 h 204697"/>
                  <a:gd name="connsiteX2" fmla="*/ 25587 w 68232"/>
                  <a:gd name="connsiteY2" fmla="*/ 171263 h 204697"/>
                  <a:gd name="connsiteX3" fmla="*/ 61750 w 68232"/>
                  <a:gd name="connsiteY3" fmla="*/ 191733 h 204697"/>
                  <a:gd name="connsiteX4" fmla="*/ 62091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1" y="46398"/>
                    </a:moveTo>
                    <a:lnTo>
                      <a:pt x="26269" y="25587"/>
                    </a:lnTo>
                    <a:lnTo>
                      <a:pt x="25587" y="171263"/>
                    </a:lnTo>
                    <a:lnTo>
                      <a:pt x="61750" y="191733"/>
                    </a:lnTo>
                    <a:lnTo>
                      <a:pt x="62091"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69" name="Freeform: Shape 531">
                <a:extLst>
                  <a:ext uri="{FF2B5EF4-FFF2-40B4-BE49-F238E27FC236}">
                    <a16:creationId xmlns:a16="http://schemas.microsoft.com/office/drawing/2014/main" id="{44483356-2438-9AF7-0CF9-20949E6E7AE8}"/>
                  </a:ext>
                </a:extLst>
              </p:cNvPr>
              <p:cNvSpPr/>
              <p:nvPr/>
            </p:nvSpPr>
            <p:spPr>
              <a:xfrm>
                <a:off x="17256995" y="1583322"/>
                <a:ext cx="93441" cy="280325"/>
              </a:xfrm>
              <a:custGeom>
                <a:avLst/>
                <a:gdLst>
                  <a:gd name="connsiteX0" fmla="*/ 62092 w 68232"/>
                  <a:gd name="connsiteY0" fmla="*/ 46398 h 204697"/>
                  <a:gd name="connsiteX1" fmla="*/ 25928 w 68232"/>
                  <a:gd name="connsiteY1" fmla="*/ 25587 h 204697"/>
                  <a:gd name="connsiteX2" fmla="*/ 25587 w 68232"/>
                  <a:gd name="connsiteY2" fmla="*/ 171263 h 204697"/>
                  <a:gd name="connsiteX3" fmla="*/ 61750 w 68232"/>
                  <a:gd name="connsiteY3" fmla="*/ 192074 h 204697"/>
                  <a:gd name="connsiteX4" fmla="*/ 62092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2" y="46398"/>
                    </a:moveTo>
                    <a:lnTo>
                      <a:pt x="25928" y="25587"/>
                    </a:lnTo>
                    <a:lnTo>
                      <a:pt x="25587" y="171263"/>
                    </a:lnTo>
                    <a:lnTo>
                      <a:pt x="61750" y="192074"/>
                    </a:lnTo>
                    <a:lnTo>
                      <a:pt x="62092"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70" name="Freeform: Shape 532">
                <a:extLst>
                  <a:ext uri="{FF2B5EF4-FFF2-40B4-BE49-F238E27FC236}">
                    <a16:creationId xmlns:a16="http://schemas.microsoft.com/office/drawing/2014/main" id="{E93A91DC-A60F-0B4E-DC70-05888635ED62}"/>
                  </a:ext>
                </a:extLst>
              </p:cNvPr>
              <p:cNvSpPr/>
              <p:nvPr/>
            </p:nvSpPr>
            <p:spPr>
              <a:xfrm>
                <a:off x="17164956" y="1530062"/>
                <a:ext cx="93441" cy="280325"/>
              </a:xfrm>
              <a:custGeom>
                <a:avLst/>
                <a:gdLst>
                  <a:gd name="connsiteX0" fmla="*/ 62092 w 68232"/>
                  <a:gd name="connsiteY0" fmla="*/ 46398 h 204697"/>
                  <a:gd name="connsiteX1" fmla="*/ 26269 w 68232"/>
                  <a:gd name="connsiteY1" fmla="*/ 25587 h 204697"/>
                  <a:gd name="connsiteX2" fmla="*/ 25587 w 68232"/>
                  <a:gd name="connsiteY2" fmla="*/ 171263 h 204697"/>
                  <a:gd name="connsiteX3" fmla="*/ 61750 w 68232"/>
                  <a:gd name="connsiteY3" fmla="*/ 192074 h 204697"/>
                  <a:gd name="connsiteX4" fmla="*/ 62092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2" y="46398"/>
                    </a:moveTo>
                    <a:lnTo>
                      <a:pt x="26269" y="25587"/>
                    </a:lnTo>
                    <a:lnTo>
                      <a:pt x="25587" y="171263"/>
                    </a:lnTo>
                    <a:lnTo>
                      <a:pt x="61750" y="192074"/>
                    </a:lnTo>
                    <a:lnTo>
                      <a:pt x="62092"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71" name="Freeform: Shape 533">
                <a:extLst>
                  <a:ext uri="{FF2B5EF4-FFF2-40B4-BE49-F238E27FC236}">
                    <a16:creationId xmlns:a16="http://schemas.microsoft.com/office/drawing/2014/main" id="{C2629827-5873-CFB1-77B4-B8B734E23985}"/>
                  </a:ext>
                </a:extLst>
              </p:cNvPr>
              <p:cNvSpPr/>
              <p:nvPr/>
            </p:nvSpPr>
            <p:spPr>
              <a:xfrm>
                <a:off x="17073384" y="1477265"/>
                <a:ext cx="93441" cy="280325"/>
              </a:xfrm>
              <a:custGeom>
                <a:avLst/>
                <a:gdLst>
                  <a:gd name="connsiteX0" fmla="*/ 62091 w 68232"/>
                  <a:gd name="connsiteY0" fmla="*/ 46398 h 204697"/>
                  <a:gd name="connsiteX1" fmla="*/ 25928 w 68232"/>
                  <a:gd name="connsiteY1" fmla="*/ 25587 h 204697"/>
                  <a:gd name="connsiteX2" fmla="*/ 25587 w 68232"/>
                  <a:gd name="connsiteY2" fmla="*/ 170922 h 204697"/>
                  <a:gd name="connsiteX3" fmla="*/ 61409 w 68232"/>
                  <a:gd name="connsiteY3" fmla="*/ 191733 h 204697"/>
                  <a:gd name="connsiteX4" fmla="*/ 62091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1" y="46398"/>
                    </a:moveTo>
                    <a:lnTo>
                      <a:pt x="25928" y="25587"/>
                    </a:lnTo>
                    <a:lnTo>
                      <a:pt x="25587" y="170922"/>
                    </a:lnTo>
                    <a:lnTo>
                      <a:pt x="61409" y="191733"/>
                    </a:lnTo>
                    <a:lnTo>
                      <a:pt x="62091"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72" name="Freeform: Shape 534">
                <a:extLst>
                  <a:ext uri="{FF2B5EF4-FFF2-40B4-BE49-F238E27FC236}">
                    <a16:creationId xmlns:a16="http://schemas.microsoft.com/office/drawing/2014/main" id="{85150581-833E-4F47-4226-90237D46EABD}"/>
                  </a:ext>
                </a:extLst>
              </p:cNvPr>
              <p:cNvSpPr/>
              <p:nvPr/>
            </p:nvSpPr>
            <p:spPr>
              <a:xfrm>
                <a:off x="16981344" y="1424004"/>
                <a:ext cx="93441" cy="280325"/>
              </a:xfrm>
              <a:custGeom>
                <a:avLst/>
                <a:gdLst>
                  <a:gd name="connsiteX0" fmla="*/ 61750 w 68232"/>
                  <a:gd name="connsiteY0" fmla="*/ 46398 h 204697"/>
                  <a:gd name="connsiteX1" fmla="*/ 25928 w 68232"/>
                  <a:gd name="connsiteY1" fmla="*/ 25587 h 204697"/>
                  <a:gd name="connsiteX2" fmla="*/ 25587 w 68232"/>
                  <a:gd name="connsiteY2" fmla="*/ 171263 h 204697"/>
                  <a:gd name="connsiteX3" fmla="*/ 61409 w 68232"/>
                  <a:gd name="connsiteY3" fmla="*/ 192074 h 204697"/>
                  <a:gd name="connsiteX4" fmla="*/ 61750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1750" y="46398"/>
                    </a:moveTo>
                    <a:lnTo>
                      <a:pt x="25928" y="25587"/>
                    </a:lnTo>
                    <a:lnTo>
                      <a:pt x="25587" y="171263"/>
                    </a:lnTo>
                    <a:lnTo>
                      <a:pt x="61409" y="192074"/>
                    </a:lnTo>
                    <a:lnTo>
                      <a:pt x="61750"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73" name="Freeform: Shape 535">
                <a:extLst>
                  <a:ext uri="{FF2B5EF4-FFF2-40B4-BE49-F238E27FC236}">
                    <a16:creationId xmlns:a16="http://schemas.microsoft.com/office/drawing/2014/main" id="{D66CD6E6-E036-6152-FF9B-9E722C7D68E2}"/>
                  </a:ext>
                </a:extLst>
              </p:cNvPr>
              <p:cNvSpPr/>
              <p:nvPr/>
            </p:nvSpPr>
            <p:spPr>
              <a:xfrm>
                <a:off x="16889303" y="1370744"/>
                <a:ext cx="93441" cy="280325"/>
              </a:xfrm>
              <a:custGeom>
                <a:avLst/>
                <a:gdLst>
                  <a:gd name="connsiteX0" fmla="*/ 61750 w 68232"/>
                  <a:gd name="connsiteY0" fmla="*/ 46398 h 204697"/>
                  <a:gd name="connsiteX1" fmla="*/ 25928 w 68232"/>
                  <a:gd name="connsiteY1" fmla="*/ 25587 h 204697"/>
                  <a:gd name="connsiteX2" fmla="*/ 25587 w 68232"/>
                  <a:gd name="connsiteY2" fmla="*/ 171263 h 204697"/>
                  <a:gd name="connsiteX3" fmla="*/ 61409 w 68232"/>
                  <a:gd name="connsiteY3" fmla="*/ 192074 h 204697"/>
                  <a:gd name="connsiteX4" fmla="*/ 61750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1750" y="46398"/>
                    </a:moveTo>
                    <a:lnTo>
                      <a:pt x="25928" y="25587"/>
                    </a:lnTo>
                    <a:lnTo>
                      <a:pt x="25587" y="171263"/>
                    </a:lnTo>
                    <a:lnTo>
                      <a:pt x="61409" y="192074"/>
                    </a:lnTo>
                    <a:lnTo>
                      <a:pt x="61750"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74" name="Freeform: Shape 536">
                <a:extLst>
                  <a:ext uri="{FF2B5EF4-FFF2-40B4-BE49-F238E27FC236}">
                    <a16:creationId xmlns:a16="http://schemas.microsoft.com/office/drawing/2014/main" id="{7EBD41D1-8864-5B63-CFA4-169D18652686}"/>
                  </a:ext>
                </a:extLst>
              </p:cNvPr>
              <p:cNvSpPr/>
              <p:nvPr/>
            </p:nvSpPr>
            <p:spPr>
              <a:xfrm>
                <a:off x="16797263" y="1317947"/>
                <a:ext cx="93441" cy="280325"/>
              </a:xfrm>
              <a:custGeom>
                <a:avLst/>
                <a:gdLst>
                  <a:gd name="connsiteX0" fmla="*/ 62091 w 68232"/>
                  <a:gd name="connsiteY0" fmla="*/ 46398 h 204697"/>
                  <a:gd name="connsiteX1" fmla="*/ 25928 w 68232"/>
                  <a:gd name="connsiteY1" fmla="*/ 25587 h 204697"/>
                  <a:gd name="connsiteX2" fmla="*/ 25587 w 68232"/>
                  <a:gd name="connsiteY2" fmla="*/ 170922 h 204697"/>
                  <a:gd name="connsiteX3" fmla="*/ 61409 w 68232"/>
                  <a:gd name="connsiteY3" fmla="*/ 191733 h 204697"/>
                  <a:gd name="connsiteX4" fmla="*/ 62091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1" y="46398"/>
                    </a:moveTo>
                    <a:lnTo>
                      <a:pt x="25928" y="25587"/>
                    </a:lnTo>
                    <a:lnTo>
                      <a:pt x="25587" y="170922"/>
                    </a:lnTo>
                    <a:lnTo>
                      <a:pt x="61409" y="191733"/>
                    </a:lnTo>
                    <a:lnTo>
                      <a:pt x="62091"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75" name="Freeform: Shape 537">
                <a:extLst>
                  <a:ext uri="{FF2B5EF4-FFF2-40B4-BE49-F238E27FC236}">
                    <a16:creationId xmlns:a16="http://schemas.microsoft.com/office/drawing/2014/main" id="{3C711663-9175-B3C5-3801-7AF307D6A651}"/>
                  </a:ext>
                </a:extLst>
              </p:cNvPr>
              <p:cNvSpPr/>
              <p:nvPr/>
            </p:nvSpPr>
            <p:spPr>
              <a:xfrm>
                <a:off x="16705224" y="1264687"/>
                <a:ext cx="93441" cy="280325"/>
              </a:xfrm>
              <a:custGeom>
                <a:avLst/>
                <a:gdLst>
                  <a:gd name="connsiteX0" fmla="*/ 62091 w 68232"/>
                  <a:gd name="connsiteY0" fmla="*/ 46398 h 204697"/>
                  <a:gd name="connsiteX1" fmla="*/ 25928 w 68232"/>
                  <a:gd name="connsiteY1" fmla="*/ 25587 h 204697"/>
                  <a:gd name="connsiteX2" fmla="*/ 25587 w 68232"/>
                  <a:gd name="connsiteY2" fmla="*/ 171263 h 204697"/>
                  <a:gd name="connsiteX3" fmla="*/ 61750 w 68232"/>
                  <a:gd name="connsiteY3" fmla="*/ 192074 h 204697"/>
                  <a:gd name="connsiteX4" fmla="*/ 62091 w 68232"/>
                  <a:gd name="connsiteY4" fmla="*/ 46398 h 20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32" h="204697">
                    <a:moveTo>
                      <a:pt x="62091" y="46398"/>
                    </a:moveTo>
                    <a:lnTo>
                      <a:pt x="25928" y="25587"/>
                    </a:lnTo>
                    <a:lnTo>
                      <a:pt x="25587" y="171263"/>
                    </a:lnTo>
                    <a:lnTo>
                      <a:pt x="61750" y="192074"/>
                    </a:lnTo>
                    <a:lnTo>
                      <a:pt x="62091" y="46398"/>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76" name="Freeform: Shape 540">
                <a:extLst>
                  <a:ext uri="{FF2B5EF4-FFF2-40B4-BE49-F238E27FC236}">
                    <a16:creationId xmlns:a16="http://schemas.microsoft.com/office/drawing/2014/main" id="{E949D34A-05C9-1C00-6331-53720F73662A}"/>
                  </a:ext>
                </a:extLst>
              </p:cNvPr>
              <p:cNvSpPr/>
              <p:nvPr/>
            </p:nvSpPr>
            <p:spPr>
              <a:xfrm>
                <a:off x="18432024" y="4046910"/>
                <a:ext cx="233604" cy="186884"/>
              </a:xfrm>
              <a:custGeom>
                <a:avLst/>
                <a:gdLst>
                  <a:gd name="connsiteX0" fmla="*/ 152499 w 170580"/>
                  <a:gd name="connsiteY0" fmla="*/ 98596 h 136464"/>
                  <a:gd name="connsiteX1" fmla="*/ 25929 w 170580"/>
                  <a:gd name="connsiteY1" fmla="*/ 25587 h 136464"/>
                  <a:gd name="connsiteX2" fmla="*/ 25587 w 170580"/>
                  <a:gd name="connsiteY2" fmla="*/ 66868 h 136464"/>
                  <a:gd name="connsiteX3" fmla="*/ 152499 w 170580"/>
                  <a:gd name="connsiteY3" fmla="*/ 140218 h 136464"/>
                  <a:gd name="connsiteX4" fmla="*/ 152499 w 170580"/>
                  <a:gd name="connsiteY4" fmla="*/ 98596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499" y="98596"/>
                    </a:moveTo>
                    <a:lnTo>
                      <a:pt x="25929" y="25587"/>
                    </a:lnTo>
                    <a:lnTo>
                      <a:pt x="25587" y="66868"/>
                    </a:lnTo>
                    <a:lnTo>
                      <a:pt x="152499" y="140218"/>
                    </a:lnTo>
                    <a:lnTo>
                      <a:pt x="152499" y="98596"/>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77" name="Freeform: Shape 541">
                <a:extLst>
                  <a:ext uri="{FF2B5EF4-FFF2-40B4-BE49-F238E27FC236}">
                    <a16:creationId xmlns:a16="http://schemas.microsoft.com/office/drawing/2014/main" id="{12F80231-34FF-C932-F99C-E0506C56732C}"/>
                  </a:ext>
                </a:extLst>
              </p:cNvPr>
              <p:cNvSpPr/>
              <p:nvPr/>
            </p:nvSpPr>
            <p:spPr>
              <a:xfrm>
                <a:off x="18432491" y="3941322"/>
                <a:ext cx="233604" cy="186884"/>
              </a:xfrm>
              <a:custGeom>
                <a:avLst/>
                <a:gdLst>
                  <a:gd name="connsiteX0" fmla="*/ 152499 w 170580"/>
                  <a:gd name="connsiteY0" fmla="*/ 98596 h 136464"/>
                  <a:gd name="connsiteX1" fmla="*/ 25587 w 170580"/>
                  <a:gd name="connsiteY1" fmla="*/ 25587 h 136464"/>
                  <a:gd name="connsiteX2" fmla="*/ 25587 w 170580"/>
                  <a:gd name="connsiteY2" fmla="*/ 66867 h 136464"/>
                  <a:gd name="connsiteX3" fmla="*/ 152158 w 170580"/>
                  <a:gd name="connsiteY3" fmla="*/ 140218 h 136464"/>
                  <a:gd name="connsiteX4" fmla="*/ 152499 w 170580"/>
                  <a:gd name="connsiteY4" fmla="*/ 98596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499" y="98596"/>
                    </a:moveTo>
                    <a:lnTo>
                      <a:pt x="25587" y="25587"/>
                    </a:lnTo>
                    <a:lnTo>
                      <a:pt x="25587" y="66867"/>
                    </a:lnTo>
                    <a:lnTo>
                      <a:pt x="152158" y="140218"/>
                    </a:lnTo>
                    <a:lnTo>
                      <a:pt x="152499" y="98596"/>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78" name="Freeform: Shape 542">
                <a:extLst>
                  <a:ext uri="{FF2B5EF4-FFF2-40B4-BE49-F238E27FC236}">
                    <a16:creationId xmlns:a16="http://schemas.microsoft.com/office/drawing/2014/main" id="{6E78AA67-C396-F566-4E76-A86BF215BAFA}"/>
                  </a:ext>
                </a:extLst>
              </p:cNvPr>
              <p:cNvSpPr/>
              <p:nvPr/>
            </p:nvSpPr>
            <p:spPr>
              <a:xfrm>
                <a:off x="18432491" y="3835266"/>
                <a:ext cx="233604" cy="186884"/>
              </a:xfrm>
              <a:custGeom>
                <a:avLst/>
                <a:gdLst>
                  <a:gd name="connsiteX0" fmla="*/ 152499 w 170580"/>
                  <a:gd name="connsiteY0" fmla="*/ 98937 h 136464"/>
                  <a:gd name="connsiteX1" fmla="*/ 25928 w 170580"/>
                  <a:gd name="connsiteY1" fmla="*/ 25587 h 136464"/>
                  <a:gd name="connsiteX2" fmla="*/ 25587 w 170580"/>
                  <a:gd name="connsiteY2" fmla="*/ 67209 h 136464"/>
                  <a:gd name="connsiteX3" fmla="*/ 152499 w 170580"/>
                  <a:gd name="connsiteY3" fmla="*/ 140218 h 136464"/>
                  <a:gd name="connsiteX4" fmla="*/ 152499 w 170580"/>
                  <a:gd name="connsiteY4" fmla="*/ 9893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499" y="98937"/>
                    </a:moveTo>
                    <a:lnTo>
                      <a:pt x="25928" y="25587"/>
                    </a:lnTo>
                    <a:lnTo>
                      <a:pt x="25587" y="67209"/>
                    </a:lnTo>
                    <a:lnTo>
                      <a:pt x="152499" y="140218"/>
                    </a:lnTo>
                    <a:lnTo>
                      <a:pt x="152499" y="9893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79" name="Freeform: Shape 543">
                <a:extLst>
                  <a:ext uri="{FF2B5EF4-FFF2-40B4-BE49-F238E27FC236}">
                    <a16:creationId xmlns:a16="http://schemas.microsoft.com/office/drawing/2014/main" id="{9F096CF7-84DC-CF64-82DB-10D8C0AE28DF}"/>
                  </a:ext>
                </a:extLst>
              </p:cNvPr>
              <p:cNvSpPr/>
              <p:nvPr/>
            </p:nvSpPr>
            <p:spPr>
              <a:xfrm>
                <a:off x="18432958" y="3729675"/>
                <a:ext cx="233604" cy="186884"/>
              </a:xfrm>
              <a:custGeom>
                <a:avLst/>
                <a:gdLst>
                  <a:gd name="connsiteX0" fmla="*/ 152499 w 170580"/>
                  <a:gd name="connsiteY0" fmla="*/ 98937 h 136464"/>
                  <a:gd name="connsiteX1" fmla="*/ 25587 w 170580"/>
                  <a:gd name="connsiteY1" fmla="*/ 25587 h 136464"/>
                  <a:gd name="connsiteX2" fmla="*/ 25587 w 170580"/>
                  <a:gd name="connsiteY2" fmla="*/ 66867 h 136464"/>
                  <a:gd name="connsiteX3" fmla="*/ 152159 w 170580"/>
                  <a:gd name="connsiteY3" fmla="*/ 140218 h 136464"/>
                  <a:gd name="connsiteX4" fmla="*/ 152499 w 170580"/>
                  <a:gd name="connsiteY4" fmla="*/ 9893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499" y="98937"/>
                    </a:moveTo>
                    <a:lnTo>
                      <a:pt x="25587" y="25587"/>
                    </a:lnTo>
                    <a:lnTo>
                      <a:pt x="25587" y="66867"/>
                    </a:lnTo>
                    <a:lnTo>
                      <a:pt x="152159" y="140218"/>
                    </a:lnTo>
                    <a:lnTo>
                      <a:pt x="152499" y="9893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80" name="Freeform: Shape 544">
                <a:extLst>
                  <a:ext uri="{FF2B5EF4-FFF2-40B4-BE49-F238E27FC236}">
                    <a16:creationId xmlns:a16="http://schemas.microsoft.com/office/drawing/2014/main" id="{2E3788EA-04C0-76FD-8F8D-99E8830A7714}"/>
                  </a:ext>
                </a:extLst>
              </p:cNvPr>
              <p:cNvSpPr/>
              <p:nvPr/>
            </p:nvSpPr>
            <p:spPr>
              <a:xfrm>
                <a:off x="18433425" y="3624087"/>
                <a:ext cx="233604" cy="186884"/>
              </a:xfrm>
              <a:custGeom>
                <a:avLst/>
                <a:gdLst>
                  <a:gd name="connsiteX0" fmla="*/ 152158 w 170580"/>
                  <a:gd name="connsiteY0" fmla="*/ 98937 h 136464"/>
                  <a:gd name="connsiteX1" fmla="*/ 25587 w 170580"/>
                  <a:gd name="connsiteY1" fmla="*/ 25587 h 136464"/>
                  <a:gd name="connsiteX2" fmla="*/ 25587 w 170580"/>
                  <a:gd name="connsiteY2" fmla="*/ 66868 h 136464"/>
                  <a:gd name="connsiteX3" fmla="*/ 152158 w 170580"/>
                  <a:gd name="connsiteY3" fmla="*/ 140218 h 136464"/>
                  <a:gd name="connsiteX4" fmla="*/ 152158 w 170580"/>
                  <a:gd name="connsiteY4" fmla="*/ 9893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158" y="98937"/>
                    </a:moveTo>
                    <a:lnTo>
                      <a:pt x="25587" y="25587"/>
                    </a:lnTo>
                    <a:lnTo>
                      <a:pt x="25587" y="66868"/>
                    </a:lnTo>
                    <a:lnTo>
                      <a:pt x="152158" y="140218"/>
                    </a:lnTo>
                    <a:lnTo>
                      <a:pt x="152158" y="9893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81" name="Freeform: Shape 545">
                <a:extLst>
                  <a:ext uri="{FF2B5EF4-FFF2-40B4-BE49-F238E27FC236}">
                    <a16:creationId xmlns:a16="http://schemas.microsoft.com/office/drawing/2014/main" id="{E3507BC9-C9B2-19C8-804E-FFEE14DF9A7C}"/>
                  </a:ext>
                </a:extLst>
              </p:cNvPr>
              <p:cNvSpPr/>
              <p:nvPr/>
            </p:nvSpPr>
            <p:spPr>
              <a:xfrm>
                <a:off x="18433425" y="3518498"/>
                <a:ext cx="233604" cy="186884"/>
              </a:xfrm>
              <a:custGeom>
                <a:avLst/>
                <a:gdLst>
                  <a:gd name="connsiteX0" fmla="*/ 152499 w 170580"/>
                  <a:gd name="connsiteY0" fmla="*/ 98596 h 136464"/>
                  <a:gd name="connsiteX1" fmla="*/ 25929 w 170580"/>
                  <a:gd name="connsiteY1" fmla="*/ 25587 h 136464"/>
                  <a:gd name="connsiteX2" fmla="*/ 25587 w 170580"/>
                  <a:gd name="connsiteY2" fmla="*/ 66867 h 136464"/>
                  <a:gd name="connsiteX3" fmla="*/ 152499 w 170580"/>
                  <a:gd name="connsiteY3" fmla="*/ 139876 h 136464"/>
                  <a:gd name="connsiteX4" fmla="*/ 152499 w 170580"/>
                  <a:gd name="connsiteY4" fmla="*/ 98596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499" y="98596"/>
                    </a:moveTo>
                    <a:lnTo>
                      <a:pt x="25929" y="25587"/>
                    </a:lnTo>
                    <a:lnTo>
                      <a:pt x="25587" y="66867"/>
                    </a:lnTo>
                    <a:lnTo>
                      <a:pt x="152499" y="139876"/>
                    </a:lnTo>
                    <a:lnTo>
                      <a:pt x="152499" y="98596"/>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82" name="Freeform: Shape 546">
                <a:extLst>
                  <a:ext uri="{FF2B5EF4-FFF2-40B4-BE49-F238E27FC236}">
                    <a16:creationId xmlns:a16="http://schemas.microsoft.com/office/drawing/2014/main" id="{9E4D921D-F418-1E5F-120E-B77EE8690FF1}"/>
                  </a:ext>
                </a:extLst>
              </p:cNvPr>
              <p:cNvSpPr/>
              <p:nvPr/>
            </p:nvSpPr>
            <p:spPr>
              <a:xfrm>
                <a:off x="18433893" y="3412442"/>
                <a:ext cx="233604" cy="186884"/>
              </a:xfrm>
              <a:custGeom>
                <a:avLst/>
                <a:gdLst>
                  <a:gd name="connsiteX0" fmla="*/ 152499 w 170580"/>
                  <a:gd name="connsiteY0" fmla="*/ 98937 h 136464"/>
                  <a:gd name="connsiteX1" fmla="*/ 25587 w 170580"/>
                  <a:gd name="connsiteY1" fmla="*/ 25587 h 136464"/>
                  <a:gd name="connsiteX2" fmla="*/ 25587 w 170580"/>
                  <a:gd name="connsiteY2" fmla="*/ 67209 h 136464"/>
                  <a:gd name="connsiteX3" fmla="*/ 152158 w 170580"/>
                  <a:gd name="connsiteY3" fmla="*/ 140218 h 136464"/>
                  <a:gd name="connsiteX4" fmla="*/ 152499 w 170580"/>
                  <a:gd name="connsiteY4" fmla="*/ 9893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499" y="98937"/>
                    </a:moveTo>
                    <a:lnTo>
                      <a:pt x="25587" y="25587"/>
                    </a:lnTo>
                    <a:lnTo>
                      <a:pt x="25587" y="67209"/>
                    </a:lnTo>
                    <a:lnTo>
                      <a:pt x="152158" y="140218"/>
                    </a:lnTo>
                    <a:lnTo>
                      <a:pt x="152499" y="9893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83" name="Freeform: Shape 547">
                <a:extLst>
                  <a:ext uri="{FF2B5EF4-FFF2-40B4-BE49-F238E27FC236}">
                    <a16:creationId xmlns:a16="http://schemas.microsoft.com/office/drawing/2014/main" id="{F3C9DE7F-D489-301B-E8F2-BAA4C18AF6B2}"/>
                  </a:ext>
                </a:extLst>
              </p:cNvPr>
              <p:cNvSpPr/>
              <p:nvPr/>
            </p:nvSpPr>
            <p:spPr>
              <a:xfrm>
                <a:off x="18434358" y="3306853"/>
                <a:ext cx="233604" cy="186884"/>
              </a:xfrm>
              <a:custGeom>
                <a:avLst/>
                <a:gdLst>
                  <a:gd name="connsiteX0" fmla="*/ 152159 w 170580"/>
                  <a:gd name="connsiteY0" fmla="*/ 98937 h 136464"/>
                  <a:gd name="connsiteX1" fmla="*/ 25587 w 170580"/>
                  <a:gd name="connsiteY1" fmla="*/ 25587 h 136464"/>
                  <a:gd name="connsiteX2" fmla="*/ 25587 w 170580"/>
                  <a:gd name="connsiteY2" fmla="*/ 67209 h 136464"/>
                  <a:gd name="connsiteX3" fmla="*/ 152159 w 170580"/>
                  <a:gd name="connsiteY3" fmla="*/ 140218 h 136464"/>
                  <a:gd name="connsiteX4" fmla="*/ 152159 w 170580"/>
                  <a:gd name="connsiteY4" fmla="*/ 9893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159" y="98937"/>
                    </a:moveTo>
                    <a:lnTo>
                      <a:pt x="25587" y="25587"/>
                    </a:lnTo>
                    <a:lnTo>
                      <a:pt x="25587" y="67209"/>
                    </a:lnTo>
                    <a:lnTo>
                      <a:pt x="152159" y="140218"/>
                    </a:lnTo>
                    <a:lnTo>
                      <a:pt x="152159" y="9893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84" name="Freeform: Shape 548">
                <a:extLst>
                  <a:ext uri="{FF2B5EF4-FFF2-40B4-BE49-F238E27FC236}">
                    <a16:creationId xmlns:a16="http://schemas.microsoft.com/office/drawing/2014/main" id="{D53F9B5F-E4CA-41DF-0C23-8E463BEBF4F4}"/>
                  </a:ext>
                </a:extLst>
              </p:cNvPr>
              <p:cNvSpPr/>
              <p:nvPr/>
            </p:nvSpPr>
            <p:spPr>
              <a:xfrm>
                <a:off x="18434358" y="3201264"/>
                <a:ext cx="233604" cy="186884"/>
              </a:xfrm>
              <a:custGeom>
                <a:avLst/>
                <a:gdLst>
                  <a:gd name="connsiteX0" fmla="*/ 152499 w 170580"/>
                  <a:gd name="connsiteY0" fmla="*/ 98937 h 136464"/>
                  <a:gd name="connsiteX1" fmla="*/ 25929 w 170580"/>
                  <a:gd name="connsiteY1" fmla="*/ 25587 h 136464"/>
                  <a:gd name="connsiteX2" fmla="*/ 25587 w 170580"/>
                  <a:gd name="connsiteY2" fmla="*/ 66868 h 136464"/>
                  <a:gd name="connsiteX3" fmla="*/ 152499 w 170580"/>
                  <a:gd name="connsiteY3" fmla="*/ 140218 h 136464"/>
                  <a:gd name="connsiteX4" fmla="*/ 152499 w 170580"/>
                  <a:gd name="connsiteY4" fmla="*/ 9893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499" y="98937"/>
                    </a:moveTo>
                    <a:lnTo>
                      <a:pt x="25929" y="25587"/>
                    </a:lnTo>
                    <a:lnTo>
                      <a:pt x="25587" y="66868"/>
                    </a:lnTo>
                    <a:lnTo>
                      <a:pt x="152499" y="140218"/>
                    </a:lnTo>
                    <a:lnTo>
                      <a:pt x="152499" y="9893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85" name="Freeform: Shape 549">
                <a:extLst>
                  <a:ext uri="{FF2B5EF4-FFF2-40B4-BE49-F238E27FC236}">
                    <a16:creationId xmlns:a16="http://schemas.microsoft.com/office/drawing/2014/main" id="{E0340E3F-1827-7B07-720C-C33D94B851DB}"/>
                  </a:ext>
                </a:extLst>
              </p:cNvPr>
              <p:cNvSpPr/>
              <p:nvPr/>
            </p:nvSpPr>
            <p:spPr>
              <a:xfrm>
                <a:off x="18434827" y="3095676"/>
                <a:ext cx="233604" cy="186884"/>
              </a:xfrm>
              <a:custGeom>
                <a:avLst/>
                <a:gdLst>
                  <a:gd name="connsiteX0" fmla="*/ 152499 w 170580"/>
                  <a:gd name="connsiteY0" fmla="*/ 98937 h 136464"/>
                  <a:gd name="connsiteX1" fmla="*/ 25587 w 170580"/>
                  <a:gd name="connsiteY1" fmla="*/ 25587 h 136464"/>
                  <a:gd name="connsiteX2" fmla="*/ 25587 w 170580"/>
                  <a:gd name="connsiteY2" fmla="*/ 66868 h 136464"/>
                  <a:gd name="connsiteX3" fmla="*/ 152158 w 170580"/>
                  <a:gd name="connsiteY3" fmla="*/ 139877 h 136464"/>
                  <a:gd name="connsiteX4" fmla="*/ 152499 w 170580"/>
                  <a:gd name="connsiteY4" fmla="*/ 9893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499" y="98937"/>
                    </a:moveTo>
                    <a:lnTo>
                      <a:pt x="25587" y="25587"/>
                    </a:lnTo>
                    <a:lnTo>
                      <a:pt x="25587" y="66868"/>
                    </a:lnTo>
                    <a:lnTo>
                      <a:pt x="152158" y="139877"/>
                    </a:lnTo>
                    <a:lnTo>
                      <a:pt x="152499" y="9893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86" name="Freeform: Shape 550">
                <a:extLst>
                  <a:ext uri="{FF2B5EF4-FFF2-40B4-BE49-F238E27FC236}">
                    <a16:creationId xmlns:a16="http://schemas.microsoft.com/office/drawing/2014/main" id="{58BBECD1-05F0-020A-EB43-F49F3F561C71}"/>
                  </a:ext>
                </a:extLst>
              </p:cNvPr>
              <p:cNvSpPr/>
              <p:nvPr/>
            </p:nvSpPr>
            <p:spPr>
              <a:xfrm>
                <a:off x="18435294" y="2989618"/>
                <a:ext cx="233604" cy="186884"/>
              </a:xfrm>
              <a:custGeom>
                <a:avLst/>
                <a:gdLst>
                  <a:gd name="connsiteX0" fmla="*/ 152158 w 170580"/>
                  <a:gd name="connsiteY0" fmla="*/ 98937 h 136464"/>
                  <a:gd name="connsiteX1" fmla="*/ 25587 w 170580"/>
                  <a:gd name="connsiteY1" fmla="*/ 25587 h 136464"/>
                  <a:gd name="connsiteX2" fmla="*/ 25587 w 170580"/>
                  <a:gd name="connsiteY2" fmla="*/ 67209 h 136464"/>
                  <a:gd name="connsiteX3" fmla="*/ 152158 w 170580"/>
                  <a:gd name="connsiteY3" fmla="*/ 140218 h 136464"/>
                  <a:gd name="connsiteX4" fmla="*/ 152158 w 170580"/>
                  <a:gd name="connsiteY4" fmla="*/ 9893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158" y="98937"/>
                    </a:moveTo>
                    <a:lnTo>
                      <a:pt x="25587" y="25587"/>
                    </a:lnTo>
                    <a:lnTo>
                      <a:pt x="25587" y="67209"/>
                    </a:lnTo>
                    <a:lnTo>
                      <a:pt x="152158" y="140218"/>
                    </a:lnTo>
                    <a:lnTo>
                      <a:pt x="152158" y="9893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87" name="Freeform: Shape 551">
                <a:extLst>
                  <a:ext uri="{FF2B5EF4-FFF2-40B4-BE49-F238E27FC236}">
                    <a16:creationId xmlns:a16="http://schemas.microsoft.com/office/drawing/2014/main" id="{CBBB87AF-27C5-2289-AF83-A2385D72535D}"/>
                  </a:ext>
                </a:extLst>
              </p:cNvPr>
              <p:cNvSpPr/>
              <p:nvPr/>
            </p:nvSpPr>
            <p:spPr>
              <a:xfrm>
                <a:off x="18435294" y="2884029"/>
                <a:ext cx="233604" cy="186884"/>
              </a:xfrm>
              <a:custGeom>
                <a:avLst/>
                <a:gdLst>
                  <a:gd name="connsiteX0" fmla="*/ 152499 w 170580"/>
                  <a:gd name="connsiteY0" fmla="*/ 98937 h 136464"/>
                  <a:gd name="connsiteX1" fmla="*/ 25928 w 170580"/>
                  <a:gd name="connsiteY1" fmla="*/ 25587 h 136464"/>
                  <a:gd name="connsiteX2" fmla="*/ 25587 w 170580"/>
                  <a:gd name="connsiteY2" fmla="*/ 67209 h 136464"/>
                  <a:gd name="connsiteX3" fmla="*/ 152499 w 170580"/>
                  <a:gd name="connsiteY3" fmla="*/ 140218 h 136464"/>
                  <a:gd name="connsiteX4" fmla="*/ 152499 w 170580"/>
                  <a:gd name="connsiteY4" fmla="*/ 9893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499" y="98937"/>
                    </a:moveTo>
                    <a:lnTo>
                      <a:pt x="25928" y="25587"/>
                    </a:lnTo>
                    <a:lnTo>
                      <a:pt x="25587" y="67209"/>
                    </a:lnTo>
                    <a:lnTo>
                      <a:pt x="152499" y="140218"/>
                    </a:lnTo>
                    <a:lnTo>
                      <a:pt x="152499" y="9893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88" name="Freeform: Shape 552">
                <a:extLst>
                  <a:ext uri="{FF2B5EF4-FFF2-40B4-BE49-F238E27FC236}">
                    <a16:creationId xmlns:a16="http://schemas.microsoft.com/office/drawing/2014/main" id="{A2D2D765-0B8C-7E4C-B286-E1B2DA712852}"/>
                  </a:ext>
                </a:extLst>
              </p:cNvPr>
              <p:cNvSpPr/>
              <p:nvPr/>
            </p:nvSpPr>
            <p:spPr>
              <a:xfrm>
                <a:off x="18435761" y="2778441"/>
                <a:ext cx="233604" cy="186884"/>
              </a:xfrm>
              <a:custGeom>
                <a:avLst/>
                <a:gdLst>
                  <a:gd name="connsiteX0" fmla="*/ 152499 w 170580"/>
                  <a:gd name="connsiteY0" fmla="*/ 98937 h 136464"/>
                  <a:gd name="connsiteX1" fmla="*/ 25587 w 170580"/>
                  <a:gd name="connsiteY1" fmla="*/ 25587 h 136464"/>
                  <a:gd name="connsiteX2" fmla="*/ 25587 w 170580"/>
                  <a:gd name="connsiteY2" fmla="*/ 67209 h 136464"/>
                  <a:gd name="connsiteX3" fmla="*/ 152159 w 170580"/>
                  <a:gd name="connsiteY3" fmla="*/ 140218 h 136464"/>
                  <a:gd name="connsiteX4" fmla="*/ 152499 w 170580"/>
                  <a:gd name="connsiteY4" fmla="*/ 9893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499" y="98937"/>
                    </a:moveTo>
                    <a:lnTo>
                      <a:pt x="25587" y="25587"/>
                    </a:lnTo>
                    <a:lnTo>
                      <a:pt x="25587" y="67209"/>
                    </a:lnTo>
                    <a:lnTo>
                      <a:pt x="152159" y="140218"/>
                    </a:lnTo>
                    <a:lnTo>
                      <a:pt x="152499" y="9893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89" name="Freeform: Shape 553">
                <a:extLst>
                  <a:ext uri="{FF2B5EF4-FFF2-40B4-BE49-F238E27FC236}">
                    <a16:creationId xmlns:a16="http://schemas.microsoft.com/office/drawing/2014/main" id="{C6610DEE-238C-7E29-EC8D-8954608F8138}"/>
                  </a:ext>
                </a:extLst>
              </p:cNvPr>
              <p:cNvSpPr/>
              <p:nvPr/>
            </p:nvSpPr>
            <p:spPr>
              <a:xfrm>
                <a:off x="18436228" y="2672851"/>
                <a:ext cx="233604" cy="186884"/>
              </a:xfrm>
              <a:custGeom>
                <a:avLst/>
                <a:gdLst>
                  <a:gd name="connsiteX0" fmla="*/ 152158 w 170580"/>
                  <a:gd name="connsiteY0" fmla="*/ 98596 h 136464"/>
                  <a:gd name="connsiteX1" fmla="*/ 25587 w 170580"/>
                  <a:gd name="connsiteY1" fmla="*/ 25587 h 136464"/>
                  <a:gd name="connsiteX2" fmla="*/ 25587 w 170580"/>
                  <a:gd name="connsiteY2" fmla="*/ 66868 h 136464"/>
                  <a:gd name="connsiteX3" fmla="*/ 152158 w 170580"/>
                  <a:gd name="connsiteY3" fmla="*/ 139877 h 136464"/>
                  <a:gd name="connsiteX4" fmla="*/ 152158 w 170580"/>
                  <a:gd name="connsiteY4" fmla="*/ 98596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158" y="98596"/>
                    </a:moveTo>
                    <a:lnTo>
                      <a:pt x="25587" y="25587"/>
                    </a:lnTo>
                    <a:lnTo>
                      <a:pt x="25587" y="66868"/>
                    </a:lnTo>
                    <a:lnTo>
                      <a:pt x="152158" y="139877"/>
                    </a:lnTo>
                    <a:lnTo>
                      <a:pt x="152158" y="98596"/>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90" name="Freeform: Shape 554">
                <a:extLst>
                  <a:ext uri="{FF2B5EF4-FFF2-40B4-BE49-F238E27FC236}">
                    <a16:creationId xmlns:a16="http://schemas.microsoft.com/office/drawing/2014/main" id="{51C966FB-C58F-C8B4-48F7-766F83C844D5}"/>
                  </a:ext>
                </a:extLst>
              </p:cNvPr>
              <p:cNvSpPr/>
              <p:nvPr/>
            </p:nvSpPr>
            <p:spPr>
              <a:xfrm>
                <a:off x="18436228" y="2567263"/>
                <a:ext cx="233604" cy="186884"/>
              </a:xfrm>
              <a:custGeom>
                <a:avLst/>
                <a:gdLst>
                  <a:gd name="connsiteX0" fmla="*/ 152499 w 170580"/>
                  <a:gd name="connsiteY0" fmla="*/ 98596 h 136464"/>
                  <a:gd name="connsiteX1" fmla="*/ 25587 w 170580"/>
                  <a:gd name="connsiteY1" fmla="*/ 25587 h 136464"/>
                  <a:gd name="connsiteX2" fmla="*/ 25587 w 170580"/>
                  <a:gd name="connsiteY2" fmla="*/ 66867 h 136464"/>
                  <a:gd name="connsiteX3" fmla="*/ 152158 w 170580"/>
                  <a:gd name="connsiteY3" fmla="*/ 139877 h 136464"/>
                  <a:gd name="connsiteX4" fmla="*/ 152499 w 170580"/>
                  <a:gd name="connsiteY4" fmla="*/ 98596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499" y="98596"/>
                    </a:moveTo>
                    <a:lnTo>
                      <a:pt x="25587" y="25587"/>
                    </a:lnTo>
                    <a:lnTo>
                      <a:pt x="25587" y="66867"/>
                    </a:lnTo>
                    <a:lnTo>
                      <a:pt x="152158" y="139877"/>
                    </a:lnTo>
                    <a:lnTo>
                      <a:pt x="152499" y="98596"/>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91" name="Freeform: Shape 555">
                <a:extLst>
                  <a:ext uri="{FF2B5EF4-FFF2-40B4-BE49-F238E27FC236}">
                    <a16:creationId xmlns:a16="http://schemas.microsoft.com/office/drawing/2014/main" id="{6DBE5911-EC0A-9926-9601-464ACA0D6916}"/>
                  </a:ext>
                </a:extLst>
              </p:cNvPr>
              <p:cNvSpPr/>
              <p:nvPr/>
            </p:nvSpPr>
            <p:spPr>
              <a:xfrm>
                <a:off x="18436697" y="2461206"/>
                <a:ext cx="233604" cy="186884"/>
              </a:xfrm>
              <a:custGeom>
                <a:avLst/>
                <a:gdLst>
                  <a:gd name="connsiteX0" fmla="*/ 152158 w 170580"/>
                  <a:gd name="connsiteY0" fmla="*/ 98937 h 136464"/>
                  <a:gd name="connsiteX1" fmla="*/ 25587 w 170580"/>
                  <a:gd name="connsiteY1" fmla="*/ 25587 h 136464"/>
                  <a:gd name="connsiteX2" fmla="*/ 25587 w 170580"/>
                  <a:gd name="connsiteY2" fmla="*/ 67209 h 136464"/>
                  <a:gd name="connsiteX3" fmla="*/ 152158 w 170580"/>
                  <a:gd name="connsiteY3" fmla="*/ 140218 h 136464"/>
                  <a:gd name="connsiteX4" fmla="*/ 152158 w 170580"/>
                  <a:gd name="connsiteY4" fmla="*/ 98937 h 136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580" h="136464">
                    <a:moveTo>
                      <a:pt x="152158" y="98937"/>
                    </a:moveTo>
                    <a:lnTo>
                      <a:pt x="25587" y="25587"/>
                    </a:lnTo>
                    <a:lnTo>
                      <a:pt x="25587" y="67209"/>
                    </a:lnTo>
                    <a:lnTo>
                      <a:pt x="152158" y="140218"/>
                    </a:lnTo>
                    <a:lnTo>
                      <a:pt x="152158" y="9893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grpSp>
        <p:grpSp>
          <p:nvGrpSpPr>
            <p:cNvPr id="49" name="Group 48">
              <a:extLst>
                <a:ext uri="{FF2B5EF4-FFF2-40B4-BE49-F238E27FC236}">
                  <a16:creationId xmlns:a16="http://schemas.microsoft.com/office/drawing/2014/main" id="{51F6F390-3EE2-26E6-3FEB-A35B0D2DCD78}"/>
                </a:ext>
              </a:extLst>
            </p:cNvPr>
            <p:cNvGrpSpPr/>
            <p:nvPr/>
          </p:nvGrpSpPr>
          <p:grpSpPr>
            <a:xfrm>
              <a:off x="10629767" y="2675730"/>
              <a:ext cx="518320" cy="2045218"/>
              <a:chOff x="21622117" y="4420982"/>
              <a:chExt cx="1084390" cy="4278854"/>
            </a:xfrm>
            <a:solidFill>
              <a:schemeClr val="bg1">
                <a:lumMod val="65000"/>
              </a:schemeClr>
            </a:solidFill>
          </p:grpSpPr>
          <p:sp>
            <p:nvSpPr>
              <p:cNvPr id="155" name="Freeform: Shape 556">
                <a:extLst>
                  <a:ext uri="{FF2B5EF4-FFF2-40B4-BE49-F238E27FC236}">
                    <a16:creationId xmlns:a16="http://schemas.microsoft.com/office/drawing/2014/main" id="{E69A4710-CBA7-E826-E12B-70A8EEB0A0B7}"/>
                  </a:ext>
                </a:extLst>
              </p:cNvPr>
              <p:cNvSpPr/>
              <p:nvPr/>
            </p:nvSpPr>
            <p:spPr>
              <a:xfrm>
                <a:off x="21627255" y="5941906"/>
                <a:ext cx="1074579" cy="1308183"/>
              </a:xfrm>
              <a:custGeom>
                <a:avLst/>
                <a:gdLst>
                  <a:gd name="connsiteX0" fmla="*/ 407009 w 784671"/>
                  <a:gd name="connsiteY0" fmla="*/ 787060 h 955252"/>
                  <a:gd name="connsiteX1" fmla="*/ 127938 w 784671"/>
                  <a:gd name="connsiteY1" fmla="*/ 303634 h 955252"/>
                  <a:gd name="connsiteX2" fmla="*/ 409056 w 784671"/>
                  <a:gd name="connsiteY2" fmla="*/ 143629 h 955252"/>
                  <a:gd name="connsiteX3" fmla="*/ 688127 w 784671"/>
                  <a:gd name="connsiteY3" fmla="*/ 627055 h 955252"/>
                  <a:gd name="connsiteX4" fmla="*/ 407009 w 784671"/>
                  <a:gd name="connsiteY4" fmla="*/ 787060 h 955252"/>
                  <a:gd name="connsiteX5" fmla="*/ 409396 w 784671"/>
                  <a:gd name="connsiteY5" fmla="*/ 25587 h 955252"/>
                  <a:gd name="connsiteX6" fmla="*/ 409056 w 784671"/>
                  <a:gd name="connsiteY6" fmla="*/ 143629 h 955252"/>
                  <a:gd name="connsiteX7" fmla="*/ 127938 w 784671"/>
                  <a:gd name="connsiteY7" fmla="*/ 303634 h 955252"/>
                  <a:gd name="connsiteX8" fmla="*/ 25589 w 784671"/>
                  <a:gd name="connsiteY8" fmla="*/ 244613 h 955252"/>
                  <a:gd name="connsiteX9" fmla="*/ 407009 w 784671"/>
                  <a:gd name="connsiteY9" fmla="*/ 904761 h 955252"/>
                  <a:gd name="connsiteX10" fmla="*/ 790475 w 784671"/>
                  <a:gd name="connsiteY10" fmla="*/ 686076 h 955252"/>
                  <a:gd name="connsiteX11" fmla="*/ 409396 w 784671"/>
                  <a:gd name="connsiteY11" fmla="*/ 25587 h 95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4671" h="955252">
                    <a:moveTo>
                      <a:pt x="407009" y="787060"/>
                    </a:moveTo>
                    <a:cubicBezTo>
                      <a:pt x="252463" y="698017"/>
                      <a:pt x="127256" y="481038"/>
                      <a:pt x="127938" y="303634"/>
                    </a:cubicBezTo>
                    <a:cubicBezTo>
                      <a:pt x="128279" y="126230"/>
                      <a:pt x="254509" y="54586"/>
                      <a:pt x="409056" y="143629"/>
                    </a:cubicBezTo>
                    <a:cubicBezTo>
                      <a:pt x="563260" y="232673"/>
                      <a:pt x="688466" y="449310"/>
                      <a:pt x="688127" y="627055"/>
                    </a:cubicBezTo>
                    <a:cubicBezTo>
                      <a:pt x="687444" y="804459"/>
                      <a:pt x="561213" y="876104"/>
                      <a:pt x="407009" y="787060"/>
                    </a:cubicBezTo>
                    <a:moveTo>
                      <a:pt x="409396" y="25587"/>
                    </a:moveTo>
                    <a:lnTo>
                      <a:pt x="409056" y="143629"/>
                    </a:lnTo>
                    <a:cubicBezTo>
                      <a:pt x="254509" y="54586"/>
                      <a:pt x="128621" y="126230"/>
                      <a:pt x="127938" y="303634"/>
                    </a:cubicBezTo>
                    <a:lnTo>
                      <a:pt x="25589" y="244613"/>
                    </a:lnTo>
                    <a:cubicBezTo>
                      <a:pt x="24907" y="486838"/>
                      <a:pt x="196170" y="782966"/>
                      <a:pt x="407009" y="904761"/>
                    </a:cubicBezTo>
                    <a:cubicBezTo>
                      <a:pt x="617845" y="1026556"/>
                      <a:pt x="789792" y="928301"/>
                      <a:pt x="790475" y="686076"/>
                    </a:cubicBezTo>
                    <a:cubicBezTo>
                      <a:pt x="791156" y="443852"/>
                      <a:pt x="620234" y="147382"/>
                      <a:pt x="40939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56" name="Freeform: Shape 558">
                <a:extLst>
                  <a:ext uri="{FF2B5EF4-FFF2-40B4-BE49-F238E27FC236}">
                    <a16:creationId xmlns:a16="http://schemas.microsoft.com/office/drawing/2014/main" id="{F6090C89-81EB-73DF-E6D0-C66DEAEB1002}"/>
                  </a:ext>
                </a:extLst>
              </p:cNvPr>
              <p:cNvSpPr/>
              <p:nvPr/>
            </p:nvSpPr>
            <p:spPr>
              <a:xfrm>
                <a:off x="21622117" y="7391653"/>
                <a:ext cx="1074579" cy="1308183"/>
              </a:xfrm>
              <a:custGeom>
                <a:avLst/>
                <a:gdLst>
                  <a:gd name="connsiteX0" fmla="*/ 409396 w 784671"/>
                  <a:gd name="connsiteY0" fmla="*/ 25587 h 955252"/>
                  <a:gd name="connsiteX1" fmla="*/ 409055 w 784671"/>
                  <a:gd name="connsiteY1" fmla="*/ 143629 h 955252"/>
                  <a:gd name="connsiteX2" fmla="*/ 127938 w 784671"/>
                  <a:gd name="connsiteY2" fmla="*/ 303634 h 955252"/>
                  <a:gd name="connsiteX3" fmla="*/ 409055 w 784671"/>
                  <a:gd name="connsiteY3" fmla="*/ 143629 h 955252"/>
                  <a:gd name="connsiteX4" fmla="*/ 688125 w 784671"/>
                  <a:gd name="connsiteY4" fmla="*/ 627055 h 955252"/>
                  <a:gd name="connsiteX5" fmla="*/ 407349 w 784671"/>
                  <a:gd name="connsiteY5" fmla="*/ 787060 h 955252"/>
                  <a:gd name="connsiteX6" fmla="*/ 407008 w 784671"/>
                  <a:gd name="connsiteY6" fmla="*/ 904761 h 955252"/>
                  <a:gd name="connsiteX7" fmla="*/ 25589 w 784671"/>
                  <a:gd name="connsiteY7" fmla="*/ 244613 h 955252"/>
                  <a:gd name="connsiteX8" fmla="*/ 407008 w 784671"/>
                  <a:gd name="connsiteY8" fmla="*/ 904761 h 955252"/>
                  <a:gd name="connsiteX9" fmla="*/ 790473 w 784671"/>
                  <a:gd name="connsiteY9" fmla="*/ 686076 h 955252"/>
                  <a:gd name="connsiteX10" fmla="*/ 409396 w 784671"/>
                  <a:gd name="connsiteY10" fmla="*/ 25587 h 95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84671" h="955252">
                    <a:moveTo>
                      <a:pt x="409396" y="25587"/>
                    </a:moveTo>
                    <a:lnTo>
                      <a:pt x="409055" y="143629"/>
                    </a:lnTo>
                    <a:cubicBezTo>
                      <a:pt x="254508" y="54586"/>
                      <a:pt x="128620" y="126230"/>
                      <a:pt x="127938" y="303634"/>
                    </a:cubicBezTo>
                    <a:cubicBezTo>
                      <a:pt x="128279" y="126230"/>
                      <a:pt x="254508" y="54586"/>
                      <a:pt x="409055" y="143629"/>
                    </a:cubicBezTo>
                    <a:cubicBezTo>
                      <a:pt x="563260" y="232673"/>
                      <a:pt x="688466" y="449310"/>
                      <a:pt x="688125" y="627055"/>
                    </a:cubicBezTo>
                    <a:cubicBezTo>
                      <a:pt x="687783" y="804118"/>
                      <a:pt x="561555" y="876104"/>
                      <a:pt x="407349" y="787060"/>
                    </a:cubicBezTo>
                    <a:lnTo>
                      <a:pt x="407008" y="904761"/>
                    </a:lnTo>
                    <a:cubicBezTo>
                      <a:pt x="196170" y="782966"/>
                      <a:pt x="24907" y="486838"/>
                      <a:pt x="25589" y="244613"/>
                    </a:cubicBezTo>
                    <a:cubicBezTo>
                      <a:pt x="24907" y="486838"/>
                      <a:pt x="196170" y="782966"/>
                      <a:pt x="407008" y="904761"/>
                    </a:cubicBezTo>
                    <a:cubicBezTo>
                      <a:pt x="617845" y="1026556"/>
                      <a:pt x="789792" y="928301"/>
                      <a:pt x="790473" y="686076"/>
                    </a:cubicBezTo>
                    <a:cubicBezTo>
                      <a:pt x="791156" y="443510"/>
                      <a:pt x="620234" y="147382"/>
                      <a:pt x="409396" y="25587"/>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57" name="Freeform: Shape 560">
                <a:extLst>
                  <a:ext uri="{FF2B5EF4-FFF2-40B4-BE49-F238E27FC236}">
                    <a16:creationId xmlns:a16="http://schemas.microsoft.com/office/drawing/2014/main" id="{5EEEA2B8-F350-6366-36AB-370FF7437D94}"/>
                  </a:ext>
                </a:extLst>
              </p:cNvPr>
              <p:cNvSpPr/>
              <p:nvPr/>
            </p:nvSpPr>
            <p:spPr>
              <a:xfrm>
                <a:off x="21631928" y="4420982"/>
                <a:ext cx="1074579" cy="1401624"/>
              </a:xfrm>
              <a:custGeom>
                <a:avLst/>
                <a:gdLst>
                  <a:gd name="connsiteX0" fmla="*/ 409396 w 784671"/>
                  <a:gd name="connsiteY0" fmla="*/ 77903 h 1023485"/>
                  <a:gd name="connsiteX1" fmla="*/ 231310 w 784671"/>
                  <a:gd name="connsiteY1" fmla="*/ 25705 h 1023485"/>
                  <a:gd name="connsiteX2" fmla="*/ 278732 w 784671"/>
                  <a:gd name="connsiteY2" fmla="*/ 157053 h 1023485"/>
                  <a:gd name="connsiteX3" fmla="*/ 162737 w 784671"/>
                  <a:gd name="connsiteY3" fmla="*/ 220850 h 1023485"/>
                  <a:gd name="connsiteX4" fmla="*/ 409056 w 784671"/>
                  <a:gd name="connsiteY4" fmla="*/ 195263 h 1023485"/>
                  <a:gd name="connsiteX5" fmla="*/ 688126 w 784671"/>
                  <a:gd name="connsiteY5" fmla="*/ 678689 h 1023485"/>
                  <a:gd name="connsiteX6" fmla="*/ 407349 w 784671"/>
                  <a:gd name="connsiteY6" fmla="*/ 838694 h 1023485"/>
                  <a:gd name="connsiteX7" fmla="*/ 128279 w 784671"/>
                  <a:gd name="connsiteY7" fmla="*/ 355268 h 1023485"/>
                  <a:gd name="connsiteX8" fmla="*/ 161713 w 784671"/>
                  <a:gd name="connsiteY8" fmla="*/ 222897 h 1023485"/>
                  <a:gd name="connsiteX9" fmla="*/ 161372 w 784671"/>
                  <a:gd name="connsiteY9" fmla="*/ 223579 h 1023485"/>
                  <a:gd name="connsiteX10" fmla="*/ 70964 w 784671"/>
                  <a:gd name="connsiteY10" fmla="*/ 116114 h 1023485"/>
                  <a:gd name="connsiteX11" fmla="*/ 25589 w 784671"/>
                  <a:gd name="connsiteY11" fmla="*/ 296247 h 1023485"/>
                  <a:gd name="connsiteX12" fmla="*/ 407009 w 784671"/>
                  <a:gd name="connsiteY12" fmla="*/ 956395 h 1023485"/>
                  <a:gd name="connsiteX13" fmla="*/ 790474 w 784671"/>
                  <a:gd name="connsiteY13" fmla="*/ 737710 h 1023485"/>
                  <a:gd name="connsiteX14" fmla="*/ 409396 w 784671"/>
                  <a:gd name="connsiteY14" fmla="*/ 77903 h 1023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4671" h="1023485">
                    <a:moveTo>
                      <a:pt x="409396" y="77903"/>
                    </a:moveTo>
                    <a:cubicBezTo>
                      <a:pt x="345258" y="40717"/>
                      <a:pt x="284531" y="24000"/>
                      <a:pt x="231310" y="25705"/>
                    </a:cubicBezTo>
                    <a:lnTo>
                      <a:pt x="278732" y="157053"/>
                    </a:lnTo>
                    <a:cubicBezTo>
                      <a:pt x="229604" y="158076"/>
                      <a:pt x="189347" y="180593"/>
                      <a:pt x="162737" y="220850"/>
                    </a:cubicBezTo>
                    <a:cubicBezTo>
                      <a:pt x="210499" y="148524"/>
                      <a:pt x="303295" y="134195"/>
                      <a:pt x="409056" y="195263"/>
                    </a:cubicBezTo>
                    <a:cubicBezTo>
                      <a:pt x="563259" y="284306"/>
                      <a:pt x="688467" y="500944"/>
                      <a:pt x="688126" y="678689"/>
                    </a:cubicBezTo>
                    <a:cubicBezTo>
                      <a:pt x="687784" y="856093"/>
                      <a:pt x="561554" y="927737"/>
                      <a:pt x="407349" y="838694"/>
                    </a:cubicBezTo>
                    <a:cubicBezTo>
                      <a:pt x="252803" y="749651"/>
                      <a:pt x="127597" y="532672"/>
                      <a:pt x="128279" y="355268"/>
                    </a:cubicBezTo>
                    <a:cubicBezTo>
                      <a:pt x="128279" y="300341"/>
                      <a:pt x="140560" y="255649"/>
                      <a:pt x="161713" y="222897"/>
                    </a:cubicBezTo>
                    <a:cubicBezTo>
                      <a:pt x="161713" y="223238"/>
                      <a:pt x="161372" y="223238"/>
                      <a:pt x="161372" y="223579"/>
                    </a:cubicBezTo>
                    <a:lnTo>
                      <a:pt x="70964" y="116114"/>
                    </a:lnTo>
                    <a:cubicBezTo>
                      <a:pt x="42307" y="161147"/>
                      <a:pt x="25931" y="221873"/>
                      <a:pt x="25589" y="296247"/>
                    </a:cubicBezTo>
                    <a:cubicBezTo>
                      <a:pt x="24907" y="538471"/>
                      <a:pt x="196170" y="834600"/>
                      <a:pt x="407009" y="956395"/>
                    </a:cubicBezTo>
                    <a:cubicBezTo>
                      <a:pt x="617846" y="1078190"/>
                      <a:pt x="789791" y="979935"/>
                      <a:pt x="790474" y="737710"/>
                    </a:cubicBezTo>
                    <a:cubicBezTo>
                      <a:pt x="791157" y="495826"/>
                      <a:pt x="620235" y="199698"/>
                      <a:pt x="409396" y="77903"/>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grpSp>
        <p:grpSp>
          <p:nvGrpSpPr>
            <p:cNvPr id="50" name="Group 49">
              <a:extLst>
                <a:ext uri="{FF2B5EF4-FFF2-40B4-BE49-F238E27FC236}">
                  <a16:creationId xmlns:a16="http://schemas.microsoft.com/office/drawing/2014/main" id="{751F95F1-B2AD-7C50-3BCA-7C721534C8B2}"/>
                </a:ext>
              </a:extLst>
            </p:cNvPr>
            <p:cNvGrpSpPr/>
            <p:nvPr/>
          </p:nvGrpSpPr>
          <p:grpSpPr>
            <a:xfrm>
              <a:off x="10629767" y="2675584"/>
              <a:ext cx="270438" cy="2011130"/>
              <a:chOff x="21622117" y="4420676"/>
              <a:chExt cx="565791" cy="4207537"/>
            </a:xfrm>
            <a:solidFill>
              <a:schemeClr val="bg1">
                <a:lumMod val="85000"/>
              </a:schemeClr>
            </a:solidFill>
          </p:grpSpPr>
          <p:sp>
            <p:nvSpPr>
              <p:cNvPr id="152" name="Freeform: Shape 557">
                <a:extLst>
                  <a:ext uri="{FF2B5EF4-FFF2-40B4-BE49-F238E27FC236}">
                    <a16:creationId xmlns:a16="http://schemas.microsoft.com/office/drawing/2014/main" id="{D782B673-E5B3-74E0-B785-E7822C077F29}"/>
                  </a:ext>
                </a:extLst>
              </p:cNvPr>
              <p:cNvSpPr/>
              <p:nvPr/>
            </p:nvSpPr>
            <p:spPr>
              <a:xfrm>
                <a:off x="21627258" y="5870283"/>
                <a:ext cx="560650" cy="513929"/>
              </a:xfrm>
              <a:custGeom>
                <a:avLst/>
                <a:gdLst>
                  <a:gd name="connsiteX0" fmla="*/ 409394 w 409394"/>
                  <a:gd name="connsiteY0" fmla="*/ 77887 h 375277"/>
                  <a:gd name="connsiteX1" fmla="*/ 25587 w 409394"/>
                  <a:gd name="connsiteY1" fmla="*/ 296572 h 375277"/>
                  <a:gd name="connsiteX2" fmla="*/ 127936 w 409394"/>
                  <a:gd name="connsiteY2" fmla="*/ 355592 h 375277"/>
                  <a:gd name="connsiteX3" fmla="*/ 409054 w 409394"/>
                  <a:gd name="connsiteY3" fmla="*/ 195587 h 375277"/>
                  <a:gd name="connsiteX4" fmla="*/ 409394 w 409394"/>
                  <a:gd name="connsiteY4" fmla="*/ 77887 h 375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394" h="375277">
                    <a:moveTo>
                      <a:pt x="409394" y="77887"/>
                    </a:moveTo>
                    <a:cubicBezTo>
                      <a:pt x="198556" y="-43908"/>
                      <a:pt x="26270" y="54346"/>
                      <a:pt x="25587" y="296572"/>
                    </a:cubicBezTo>
                    <a:lnTo>
                      <a:pt x="127936" y="355592"/>
                    </a:lnTo>
                    <a:cubicBezTo>
                      <a:pt x="128277" y="178188"/>
                      <a:pt x="254507" y="106544"/>
                      <a:pt x="409054" y="195587"/>
                    </a:cubicBezTo>
                    <a:lnTo>
                      <a:pt x="409394" y="778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53" name="Freeform: Shape 559">
                <a:extLst>
                  <a:ext uri="{FF2B5EF4-FFF2-40B4-BE49-F238E27FC236}">
                    <a16:creationId xmlns:a16="http://schemas.microsoft.com/office/drawing/2014/main" id="{6BBF1F86-5691-EFF4-0CC3-28F42425EDFB}"/>
                  </a:ext>
                </a:extLst>
              </p:cNvPr>
              <p:cNvSpPr/>
              <p:nvPr/>
            </p:nvSpPr>
            <p:spPr>
              <a:xfrm>
                <a:off x="21622117" y="7320030"/>
                <a:ext cx="560650" cy="1308183"/>
              </a:xfrm>
              <a:custGeom>
                <a:avLst/>
                <a:gdLst>
                  <a:gd name="connsiteX0" fmla="*/ 409396 w 409394"/>
                  <a:gd name="connsiteY0" fmla="*/ 77887 h 955252"/>
                  <a:gd name="connsiteX1" fmla="*/ 25589 w 409394"/>
                  <a:gd name="connsiteY1" fmla="*/ 296572 h 955252"/>
                  <a:gd name="connsiteX2" fmla="*/ 407008 w 409394"/>
                  <a:gd name="connsiteY2" fmla="*/ 956719 h 955252"/>
                  <a:gd name="connsiteX3" fmla="*/ 407349 w 409394"/>
                  <a:gd name="connsiteY3" fmla="*/ 839019 h 955252"/>
                  <a:gd name="connsiteX4" fmla="*/ 128279 w 409394"/>
                  <a:gd name="connsiteY4" fmla="*/ 355592 h 955252"/>
                  <a:gd name="connsiteX5" fmla="*/ 409396 w 409394"/>
                  <a:gd name="connsiteY5" fmla="*/ 195587 h 955252"/>
                  <a:gd name="connsiteX6" fmla="*/ 409396 w 409394"/>
                  <a:gd name="connsiteY6" fmla="*/ 77887 h 955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394" h="955252">
                    <a:moveTo>
                      <a:pt x="409396" y="77887"/>
                    </a:moveTo>
                    <a:cubicBezTo>
                      <a:pt x="198558" y="-43908"/>
                      <a:pt x="26271" y="54346"/>
                      <a:pt x="25589" y="296572"/>
                    </a:cubicBezTo>
                    <a:cubicBezTo>
                      <a:pt x="24907" y="538797"/>
                      <a:pt x="196170" y="834925"/>
                      <a:pt x="407008" y="956719"/>
                    </a:cubicBezTo>
                    <a:lnTo>
                      <a:pt x="407349" y="839019"/>
                    </a:lnTo>
                    <a:cubicBezTo>
                      <a:pt x="252803" y="749975"/>
                      <a:pt x="127596" y="532655"/>
                      <a:pt x="128279" y="355592"/>
                    </a:cubicBezTo>
                    <a:cubicBezTo>
                      <a:pt x="128620" y="178188"/>
                      <a:pt x="254850" y="106545"/>
                      <a:pt x="409396" y="195587"/>
                    </a:cubicBezTo>
                    <a:lnTo>
                      <a:pt x="409396" y="778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54" name="Freeform: Shape 561">
                <a:extLst>
                  <a:ext uri="{FF2B5EF4-FFF2-40B4-BE49-F238E27FC236}">
                    <a16:creationId xmlns:a16="http://schemas.microsoft.com/office/drawing/2014/main" id="{87205D2C-3EA5-E8A0-612E-BB48C466B85F}"/>
                  </a:ext>
                </a:extLst>
              </p:cNvPr>
              <p:cNvSpPr/>
              <p:nvPr/>
            </p:nvSpPr>
            <p:spPr>
              <a:xfrm>
                <a:off x="21693603" y="4420676"/>
                <a:ext cx="327045" cy="327045"/>
              </a:xfrm>
              <a:custGeom>
                <a:avLst/>
                <a:gdLst>
                  <a:gd name="connsiteX0" fmla="*/ 186274 w 238813"/>
                  <a:gd name="connsiteY0" fmla="*/ 25587 h 238813"/>
                  <a:gd name="connsiteX1" fmla="*/ 25587 w 238813"/>
                  <a:gd name="connsiteY1" fmla="*/ 116336 h 238813"/>
                  <a:gd name="connsiteX2" fmla="*/ 25587 w 238813"/>
                  <a:gd name="connsiteY2" fmla="*/ 116336 h 238813"/>
                  <a:gd name="connsiteX3" fmla="*/ 115995 w 238813"/>
                  <a:gd name="connsiteY3" fmla="*/ 223802 h 238813"/>
                  <a:gd name="connsiteX4" fmla="*/ 116336 w 238813"/>
                  <a:gd name="connsiteY4" fmla="*/ 223120 h 238813"/>
                  <a:gd name="connsiteX5" fmla="*/ 117701 w 238813"/>
                  <a:gd name="connsiteY5" fmla="*/ 221073 h 238813"/>
                  <a:gd name="connsiteX6" fmla="*/ 233696 w 238813"/>
                  <a:gd name="connsiteY6" fmla="*/ 157276 h 238813"/>
                  <a:gd name="connsiteX7" fmla="*/ 186274 w 238813"/>
                  <a:gd name="connsiteY7" fmla="*/ 25587 h 238813"/>
                  <a:gd name="connsiteX8" fmla="*/ 186274 w 238813"/>
                  <a:gd name="connsiteY8" fmla="*/ 25587 h 238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8813" h="238813">
                    <a:moveTo>
                      <a:pt x="186274" y="25587"/>
                    </a:moveTo>
                    <a:cubicBezTo>
                      <a:pt x="117701" y="27293"/>
                      <a:pt x="62092" y="58680"/>
                      <a:pt x="25587" y="116336"/>
                    </a:cubicBezTo>
                    <a:lnTo>
                      <a:pt x="25587" y="116336"/>
                    </a:lnTo>
                    <a:lnTo>
                      <a:pt x="115995" y="223802"/>
                    </a:lnTo>
                    <a:cubicBezTo>
                      <a:pt x="115995" y="223461"/>
                      <a:pt x="116336" y="223461"/>
                      <a:pt x="116336" y="223120"/>
                    </a:cubicBezTo>
                    <a:cubicBezTo>
                      <a:pt x="116678" y="222438"/>
                      <a:pt x="117018" y="221755"/>
                      <a:pt x="117701" y="221073"/>
                    </a:cubicBezTo>
                    <a:cubicBezTo>
                      <a:pt x="144312" y="180474"/>
                      <a:pt x="184227" y="158299"/>
                      <a:pt x="233696" y="157276"/>
                    </a:cubicBezTo>
                    <a:lnTo>
                      <a:pt x="186274" y="25587"/>
                    </a:lnTo>
                    <a:lnTo>
                      <a:pt x="186274" y="25587"/>
                    </a:ln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grpSp>
        <p:grpSp>
          <p:nvGrpSpPr>
            <p:cNvPr id="51" name="Group 50">
              <a:extLst>
                <a:ext uri="{FF2B5EF4-FFF2-40B4-BE49-F238E27FC236}">
                  <a16:creationId xmlns:a16="http://schemas.microsoft.com/office/drawing/2014/main" id="{5842A737-C35D-AD75-9896-D2D387D77A98}"/>
                </a:ext>
              </a:extLst>
            </p:cNvPr>
            <p:cNvGrpSpPr/>
            <p:nvPr/>
          </p:nvGrpSpPr>
          <p:grpSpPr>
            <a:xfrm>
              <a:off x="6760665" y="5354371"/>
              <a:ext cx="1149588" cy="943112"/>
              <a:chOff x="12706461" y="9755848"/>
              <a:chExt cx="3413659" cy="2800538"/>
            </a:xfrm>
          </p:grpSpPr>
          <p:sp>
            <p:nvSpPr>
              <p:cNvPr id="146" name="Freeform: Shape 579">
                <a:extLst>
                  <a:ext uri="{FF2B5EF4-FFF2-40B4-BE49-F238E27FC236}">
                    <a16:creationId xmlns:a16="http://schemas.microsoft.com/office/drawing/2014/main" id="{D35B8A28-7FEC-C146-E527-CC23F640446E}"/>
                  </a:ext>
                </a:extLst>
              </p:cNvPr>
              <p:cNvSpPr/>
              <p:nvPr/>
            </p:nvSpPr>
            <p:spPr>
              <a:xfrm>
                <a:off x="12750348" y="9787333"/>
                <a:ext cx="1762583" cy="1079133"/>
              </a:xfrm>
              <a:custGeom>
                <a:avLst/>
                <a:gdLst>
                  <a:gd name="connsiteX0" fmla="*/ 1250967 w 1762378"/>
                  <a:gd name="connsiteY0" fmla="*/ 101824 h 1079007"/>
                  <a:gd name="connsiteX1" fmla="*/ 1673220 w 1762378"/>
                  <a:gd name="connsiteY1" fmla="*/ 1004594 h 1079007"/>
                  <a:gd name="connsiteX2" fmla="*/ 101824 w 1762378"/>
                  <a:gd name="connsiteY2" fmla="*/ 789871 h 1079007"/>
                  <a:gd name="connsiteX3" fmla="*/ 528392 w 1762378"/>
                  <a:gd name="connsiteY3" fmla="*/ 343881 h 1079007"/>
                  <a:gd name="connsiteX4" fmla="*/ 1250967 w 1762378"/>
                  <a:gd name="connsiteY4" fmla="*/ 101824 h 1079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2378" h="1079007">
                    <a:moveTo>
                      <a:pt x="1250967" y="101824"/>
                    </a:moveTo>
                    <a:lnTo>
                      <a:pt x="1673220" y="1004594"/>
                    </a:lnTo>
                    <a:lnTo>
                      <a:pt x="101824" y="789871"/>
                    </a:lnTo>
                    <a:cubicBezTo>
                      <a:pt x="167284" y="626222"/>
                      <a:pt x="309353" y="471204"/>
                      <a:pt x="528392" y="343881"/>
                    </a:cubicBezTo>
                    <a:cubicBezTo>
                      <a:pt x="735920" y="223392"/>
                      <a:pt x="985890" y="142826"/>
                      <a:pt x="1250967" y="101824"/>
                    </a:cubicBezTo>
                    <a:close/>
                  </a:path>
                </a:pathLst>
              </a:custGeom>
              <a:solidFill>
                <a:srgbClr val="F26363"/>
              </a:solidFill>
              <a:ln w="35954" cap="flat">
                <a:noFill/>
                <a:prstDash val="solid"/>
                <a:miter/>
              </a:ln>
            </p:spPr>
            <p:txBody>
              <a:bodyPr rtlCol="0" anchor="ctr"/>
              <a:lstStyle/>
              <a:p>
                <a:pPr defTabSz="2438278">
                  <a:defRPr/>
                </a:pPr>
                <a:endParaRPr lang="en-US" sz="3600">
                  <a:solidFill>
                    <a:srgbClr val="000000"/>
                  </a:solidFill>
                  <a:latin typeface="Montserrat Light "/>
                </a:endParaRPr>
              </a:p>
            </p:txBody>
          </p:sp>
          <p:sp>
            <p:nvSpPr>
              <p:cNvPr id="147" name="Freeform: Shape 580">
                <a:extLst>
                  <a:ext uri="{FF2B5EF4-FFF2-40B4-BE49-F238E27FC236}">
                    <a16:creationId xmlns:a16="http://schemas.microsoft.com/office/drawing/2014/main" id="{A226350E-85CA-A8C2-890E-4FA127720A7C}"/>
                  </a:ext>
                </a:extLst>
              </p:cNvPr>
              <p:cNvSpPr/>
              <p:nvPr/>
            </p:nvSpPr>
            <p:spPr>
              <a:xfrm>
                <a:off x="13899624" y="9755848"/>
                <a:ext cx="1762583" cy="1115103"/>
              </a:xfrm>
              <a:custGeom>
                <a:avLst/>
                <a:gdLst>
                  <a:gd name="connsiteX0" fmla="*/ 1661351 w 1762378"/>
                  <a:gd name="connsiteY0" fmla="*/ 375362 h 1114974"/>
                  <a:gd name="connsiteX1" fmla="*/ 524078 w 1762378"/>
                  <a:gd name="connsiteY1" fmla="*/ 1036434 h 1114974"/>
                  <a:gd name="connsiteX2" fmla="*/ 101824 w 1762378"/>
                  <a:gd name="connsiteY2" fmla="*/ 133664 h 1114974"/>
                  <a:gd name="connsiteX3" fmla="*/ 1661351 w 1762378"/>
                  <a:gd name="connsiteY3" fmla="*/ 375362 h 1114974"/>
                </a:gdLst>
                <a:ahLst/>
                <a:cxnLst>
                  <a:cxn ang="0">
                    <a:pos x="connsiteX0" y="connsiteY0"/>
                  </a:cxn>
                  <a:cxn ang="0">
                    <a:pos x="connsiteX1" y="connsiteY1"/>
                  </a:cxn>
                  <a:cxn ang="0">
                    <a:pos x="connsiteX2" y="connsiteY2"/>
                  </a:cxn>
                  <a:cxn ang="0">
                    <a:pos x="connsiteX3" y="connsiteY3"/>
                  </a:cxn>
                </a:cxnLst>
                <a:rect l="l" t="t" r="r" b="b"/>
                <a:pathLst>
                  <a:path w="1762378" h="1114974">
                    <a:moveTo>
                      <a:pt x="1661351" y="375362"/>
                    </a:moveTo>
                    <a:lnTo>
                      <a:pt x="524078" y="1036434"/>
                    </a:lnTo>
                    <a:lnTo>
                      <a:pt x="101824" y="133664"/>
                    </a:lnTo>
                    <a:cubicBezTo>
                      <a:pt x="639530" y="50221"/>
                      <a:pt x="1237660" y="130787"/>
                      <a:pt x="1661351" y="375362"/>
                    </a:cubicBezTo>
                    <a:close/>
                  </a:path>
                </a:pathLst>
              </a:custGeom>
              <a:solidFill>
                <a:srgbClr val="FFCE63"/>
              </a:solidFill>
              <a:ln w="35954" cap="flat">
                <a:noFill/>
                <a:prstDash val="solid"/>
                <a:miter/>
              </a:ln>
            </p:spPr>
            <p:txBody>
              <a:bodyPr rtlCol="0" anchor="ctr"/>
              <a:lstStyle/>
              <a:p>
                <a:pPr defTabSz="2438278">
                  <a:defRPr/>
                </a:pPr>
                <a:endParaRPr lang="en-US" sz="3600">
                  <a:solidFill>
                    <a:srgbClr val="000000"/>
                  </a:solidFill>
                  <a:latin typeface="Montserrat Light "/>
                </a:endParaRPr>
              </a:p>
            </p:txBody>
          </p:sp>
          <p:sp>
            <p:nvSpPr>
              <p:cNvPr id="148" name="Freeform: Shape 581">
                <a:extLst>
                  <a:ext uri="{FF2B5EF4-FFF2-40B4-BE49-F238E27FC236}">
                    <a16:creationId xmlns:a16="http://schemas.microsoft.com/office/drawing/2014/main" id="{D0C8AC88-5539-C905-28CE-631E699B9981}"/>
                  </a:ext>
                </a:extLst>
              </p:cNvPr>
              <p:cNvSpPr/>
              <p:nvPr/>
            </p:nvSpPr>
            <p:spPr>
              <a:xfrm>
                <a:off x="15464726" y="10694883"/>
                <a:ext cx="647479" cy="1582727"/>
              </a:xfrm>
              <a:custGeom>
                <a:avLst/>
                <a:gdLst>
                  <a:gd name="connsiteX0" fmla="*/ 572992 w 647404"/>
                  <a:gd name="connsiteY0" fmla="*/ 101824 h 1582544"/>
                  <a:gd name="connsiteX1" fmla="*/ 570834 w 647404"/>
                  <a:gd name="connsiteY1" fmla="*/ 834830 h 1582544"/>
                  <a:gd name="connsiteX2" fmla="*/ 529111 w 647404"/>
                  <a:gd name="connsiteY2" fmla="*/ 1045236 h 1582544"/>
                  <a:gd name="connsiteX3" fmla="*/ 101824 w 647404"/>
                  <a:gd name="connsiteY3" fmla="*/ 1491226 h 1582544"/>
                  <a:gd name="connsiteX4" fmla="*/ 103982 w 647404"/>
                  <a:gd name="connsiteY4" fmla="*/ 758220 h 1582544"/>
                  <a:gd name="connsiteX5" fmla="*/ 531269 w 647404"/>
                  <a:gd name="connsiteY5" fmla="*/ 312231 h 1582544"/>
                  <a:gd name="connsiteX6" fmla="*/ 572992 w 647404"/>
                  <a:gd name="connsiteY6" fmla="*/ 101824 h 158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404" h="1582544">
                    <a:moveTo>
                      <a:pt x="572992" y="101824"/>
                    </a:moveTo>
                    <a:lnTo>
                      <a:pt x="570834" y="834830"/>
                    </a:lnTo>
                    <a:cubicBezTo>
                      <a:pt x="570474" y="905325"/>
                      <a:pt x="556807" y="976180"/>
                      <a:pt x="529111" y="1045236"/>
                    </a:cubicBezTo>
                    <a:cubicBezTo>
                      <a:pt x="463291" y="1208886"/>
                      <a:pt x="321581" y="1363903"/>
                      <a:pt x="101824" y="1491226"/>
                    </a:cubicBezTo>
                    <a:lnTo>
                      <a:pt x="103982" y="758220"/>
                    </a:lnTo>
                    <a:cubicBezTo>
                      <a:pt x="323382" y="630538"/>
                      <a:pt x="465449" y="475520"/>
                      <a:pt x="531269" y="312231"/>
                    </a:cubicBezTo>
                    <a:cubicBezTo>
                      <a:pt x="558604" y="242814"/>
                      <a:pt x="572632" y="172320"/>
                      <a:pt x="572992" y="101824"/>
                    </a:cubicBezTo>
                    <a:close/>
                  </a:path>
                </a:pathLst>
              </a:custGeom>
              <a:solidFill>
                <a:srgbClr val="FFCE63"/>
              </a:solidFill>
              <a:ln w="35954" cap="flat">
                <a:noFill/>
                <a:prstDash val="solid"/>
                <a:miter/>
              </a:ln>
            </p:spPr>
            <p:txBody>
              <a:bodyPr rtlCol="0" anchor="ctr"/>
              <a:lstStyle/>
              <a:p>
                <a:pPr defTabSz="2438278">
                  <a:defRPr/>
                </a:pPr>
                <a:endParaRPr lang="en-US" sz="3600">
                  <a:solidFill>
                    <a:srgbClr val="000000"/>
                  </a:solidFill>
                  <a:latin typeface="Montserrat Light "/>
                </a:endParaRPr>
              </a:p>
            </p:txBody>
          </p:sp>
          <p:sp>
            <p:nvSpPr>
              <p:cNvPr id="149" name="Freeform: Shape 582">
                <a:extLst>
                  <a:ext uri="{FF2B5EF4-FFF2-40B4-BE49-F238E27FC236}">
                    <a16:creationId xmlns:a16="http://schemas.microsoft.com/office/drawing/2014/main" id="{7F6792B2-9224-7DD5-31E9-1E37413F78E5}"/>
                  </a:ext>
                </a:extLst>
              </p:cNvPr>
              <p:cNvSpPr/>
              <p:nvPr/>
            </p:nvSpPr>
            <p:spPr>
              <a:xfrm>
                <a:off x="14321566" y="10029418"/>
                <a:ext cx="1798554" cy="1510786"/>
              </a:xfrm>
              <a:custGeom>
                <a:avLst/>
                <a:gdLst>
                  <a:gd name="connsiteX0" fmla="*/ 1239458 w 1798345"/>
                  <a:gd name="connsiteY0" fmla="*/ 101824 h 1510610"/>
                  <a:gd name="connsiteX1" fmla="*/ 1673937 w 1798345"/>
                  <a:gd name="connsiteY1" fmla="*/ 977619 h 1510610"/>
                  <a:gd name="connsiteX2" fmla="*/ 1246650 w 1798345"/>
                  <a:gd name="connsiteY2" fmla="*/ 1423608 h 1510610"/>
                  <a:gd name="connsiteX3" fmla="*/ 101824 w 1798345"/>
                  <a:gd name="connsiteY3" fmla="*/ 762536 h 1510610"/>
                  <a:gd name="connsiteX4" fmla="*/ 1239458 w 1798345"/>
                  <a:gd name="connsiteY4" fmla="*/ 101824 h 15106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8345" h="1510610">
                    <a:moveTo>
                      <a:pt x="1239458" y="101824"/>
                    </a:moveTo>
                    <a:cubicBezTo>
                      <a:pt x="1650920" y="339566"/>
                      <a:pt x="1795865" y="672979"/>
                      <a:pt x="1673937" y="977619"/>
                    </a:cubicBezTo>
                    <a:cubicBezTo>
                      <a:pt x="1608119" y="1141268"/>
                      <a:pt x="1466409" y="1296286"/>
                      <a:pt x="1246650" y="1423608"/>
                    </a:cubicBezTo>
                    <a:lnTo>
                      <a:pt x="101824" y="762536"/>
                    </a:lnTo>
                    <a:lnTo>
                      <a:pt x="1239458" y="101824"/>
                    </a:lnTo>
                    <a:close/>
                  </a:path>
                </a:pathLst>
              </a:custGeom>
              <a:solidFill>
                <a:srgbClr val="FFA826"/>
              </a:solidFill>
              <a:ln w="35954" cap="flat">
                <a:noFill/>
                <a:prstDash val="solid"/>
                <a:miter/>
              </a:ln>
            </p:spPr>
            <p:txBody>
              <a:bodyPr rtlCol="0" anchor="ctr"/>
              <a:lstStyle/>
              <a:p>
                <a:pPr defTabSz="2438278">
                  <a:defRPr/>
                </a:pPr>
                <a:endParaRPr lang="en-US" sz="3600">
                  <a:solidFill>
                    <a:srgbClr val="000000"/>
                  </a:solidFill>
                  <a:latin typeface="Montserrat Light "/>
                </a:endParaRPr>
              </a:p>
            </p:txBody>
          </p:sp>
          <p:sp>
            <p:nvSpPr>
              <p:cNvPr id="150" name="Freeform: Shape 583">
                <a:extLst>
                  <a:ext uri="{FF2B5EF4-FFF2-40B4-BE49-F238E27FC236}">
                    <a16:creationId xmlns:a16="http://schemas.microsoft.com/office/drawing/2014/main" id="{0DD41147-7C5D-AA04-DA8B-167D853FEE50}"/>
                  </a:ext>
                </a:extLst>
              </p:cNvPr>
              <p:cNvSpPr/>
              <p:nvPr/>
            </p:nvSpPr>
            <p:spPr>
              <a:xfrm>
                <a:off x="12706461" y="10685890"/>
                <a:ext cx="2949628" cy="1870496"/>
              </a:xfrm>
              <a:custGeom>
                <a:avLst/>
                <a:gdLst>
                  <a:gd name="connsiteX0" fmla="*/ 101827 w 2949287"/>
                  <a:gd name="connsiteY0" fmla="*/ 834830 h 1870279"/>
                  <a:gd name="connsiteX1" fmla="*/ 103985 w 2949287"/>
                  <a:gd name="connsiteY1" fmla="*/ 101824 h 1870279"/>
                  <a:gd name="connsiteX2" fmla="*/ 580187 w 2949287"/>
                  <a:gd name="connsiteY2" fmla="*/ 767212 h 1870279"/>
                  <a:gd name="connsiteX3" fmla="*/ 2140071 w 2949287"/>
                  <a:gd name="connsiteY3" fmla="*/ 1009269 h 1870279"/>
                  <a:gd name="connsiteX4" fmla="*/ 2861928 w 2949287"/>
                  <a:gd name="connsiteY4" fmla="*/ 767572 h 1870279"/>
                  <a:gd name="connsiteX5" fmla="*/ 2859770 w 2949287"/>
                  <a:gd name="connsiteY5" fmla="*/ 1500578 h 1870279"/>
                  <a:gd name="connsiteX6" fmla="*/ 2137913 w 2949287"/>
                  <a:gd name="connsiteY6" fmla="*/ 1742275 h 1870279"/>
                  <a:gd name="connsiteX7" fmla="*/ 578028 w 2949287"/>
                  <a:gd name="connsiteY7" fmla="*/ 1500218 h 1870279"/>
                  <a:gd name="connsiteX8" fmla="*/ 101827 w 2949287"/>
                  <a:gd name="connsiteY8" fmla="*/ 834830 h 187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49287" h="1870279">
                    <a:moveTo>
                      <a:pt x="101827" y="834830"/>
                    </a:moveTo>
                    <a:lnTo>
                      <a:pt x="103985" y="101824"/>
                    </a:lnTo>
                    <a:cubicBezTo>
                      <a:pt x="103266" y="342443"/>
                      <a:pt x="262239" y="583421"/>
                      <a:pt x="580187" y="767212"/>
                    </a:cubicBezTo>
                    <a:cubicBezTo>
                      <a:pt x="1003877" y="1011787"/>
                      <a:pt x="1602368" y="1092353"/>
                      <a:pt x="2140071" y="1009269"/>
                    </a:cubicBezTo>
                    <a:cubicBezTo>
                      <a:pt x="2404789" y="968267"/>
                      <a:pt x="2654758" y="887702"/>
                      <a:pt x="2861928" y="767572"/>
                    </a:cubicBezTo>
                    <a:lnTo>
                      <a:pt x="2859770" y="1500578"/>
                    </a:lnTo>
                    <a:cubicBezTo>
                      <a:pt x="2652600" y="1621067"/>
                      <a:pt x="2402631" y="1701273"/>
                      <a:pt x="2137913" y="1742275"/>
                    </a:cubicBezTo>
                    <a:cubicBezTo>
                      <a:pt x="1600210" y="1825359"/>
                      <a:pt x="1001720" y="1744793"/>
                      <a:pt x="578028" y="1500218"/>
                    </a:cubicBezTo>
                    <a:cubicBezTo>
                      <a:pt x="260081" y="1316427"/>
                      <a:pt x="101108" y="1075448"/>
                      <a:pt x="101827" y="834830"/>
                    </a:cubicBezTo>
                    <a:close/>
                  </a:path>
                </a:pathLst>
              </a:custGeom>
              <a:solidFill>
                <a:srgbClr val="995DB3"/>
              </a:solidFill>
              <a:ln w="35954" cap="flat">
                <a:noFill/>
                <a:prstDash val="solid"/>
                <a:miter/>
              </a:ln>
            </p:spPr>
            <p:txBody>
              <a:bodyPr rtlCol="0" anchor="ctr"/>
              <a:lstStyle/>
              <a:p>
                <a:pPr defTabSz="2438278">
                  <a:defRPr/>
                </a:pPr>
                <a:endParaRPr lang="en-US" sz="3600">
                  <a:solidFill>
                    <a:srgbClr val="000000"/>
                  </a:solidFill>
                  <a:latin typeface="Montserrat Light "/>
                </a:endParaRPr>
              </a:p>
            </p:txBody>
          </p:sp>
          <p:sp>
            <p:nvSpPr>
              <p:cNvPr id="151" name="Freeform: Shape 584">
                <a:extLst>
                  <a:ext uri="{FF2B5EF4-FFF2-40B4-BE49-F238E27FC236}">
                    <a16:creationId xmlns:a16="http://schemas.microsoft.com/office/drawing/2014/main" id="{42115C66-EEFE-2107-DDB4-6C036D7A71CA}"/>
                  </a:ext>
                </a:extLst>
              </p:cNvPr>
              <p:cNvSpPr/>
              <p:nvPr/>
            </p:nvSpPr>
            <p:spPr>
              <a:xfrm>
                <a:off x="12708603" y="10475459"/>
                <a:ext cx="2949628" cy="1330930"/>
              </a:xfrm>
              <a:custGeom>
                <a:avLst/>
                <a:gdLst>
                  <a:gd name="connsiteX0" fmla="*/ 1714960 w 2949287"/>
                  <a:gd name="connsiteY0" fmla="*/ 316547 h 1330775"/>
                  <a:gd name="connsiteX1" fmla="*/ 2859785 w 2949287"/>
                  <a:gd name="connsiteY1" fmla="*/ 977619 h 1330775"/>
                  <a:gd name="connsiteX2" fmla="*/ 2137929 w 2949287"/>
                  <a:gd name="connsiteY2" fmla="*/ 1219317 h 1330775"/>
                  <a:gd name="connsiteX3" fmla="*/ 578045 w 2949287"/>
                  <a:gd name="connsiteY3" fmla="*/ 977259 h 1330775"/>
                  <a:gd name="connsiteX4" fmla="*/ 143564 w 2949287"/>
                  <a:gd name="connsiteY4" fmla="*/ 101824 h 1330775"/>
                  <a:gd name="connsiteX5" fmla="*/ 1714960 w 2949287"/>
                  <a:gd name="connsiteY5" fmla="*/ 316547 h 1330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9287" h="1330775">
                    <a:moveTo>
                      <a:pt x="1714960" y="316547"/>
                    </a:moveTo>
                    <a:lnTo>
                      <a:pt x="2859785" y="977619"/>
                    </a:lnTo>
                    <a:cubicBezTo>
                      <a:pt x="2652615" y="1098108"/>
                      <a:pt x="2402647" y="1178314"/>
                      <a:pt x="2137929" y="1219317"/>
                    </a:cubicBezTo>
                    <a:cubicBezTo>
                      <a:pt x="1600225" y="1302400"/>
                      <a:pt x="1001735" y="1221834"/>
                      <a:pt x="578045" y="977259"/>
                    </a:cubicBezTo>
                    <a:cubicBezTo>
                      <a:pt x="166942" y="739878"/>
                      <a:pt x="21637" y="406105"/>
                      <a:pt x="143564" y="101824"/>
                    </a:cubicBezTo>
                    <a:lnTo>
                      <a:pt x="1714960" y="316547"/>
                    </a:lnTo>
                    <a:close/>
                  </a:path>
                </a:pathLst>
              </a:custGeom>
              <a:solidFill>
                <a:srgbClr val="63357A"/>
              </a:solidFill>
              <a:ln w="35954" cap="flat">
                <a:noFill/>
                <a:prstDash val="solid"/>
                <a:miter/>
              </a:ln>
            </p:spPr>
            <p:txBody>
              <a:bodyPr rtlCol="0" anchor="ctr"/>
              <a:lstStyle/>
              <a:p>
                <a:pPr defTabSz="2438278">
                  <a:defRPr/>
                </a:pPr>
                <a:endParaRPr lang="en-US" sz="3600">
                  <a:solidFill>
                    <a:srgbClr val="000000"/>
                  </a:solidFill>
                  <a:latin typeface="Montserrat Light "/>
                </a:endParaRPr>
              </a:p>
            </p:txBody>
          </p:sp>
        </p:grpSp>
        <p:grpSp>
          <p:nvGrpSpPr>
            <p:cNvPr id="52" name="Group 51">
              <a:extLst>
                <a:ext uri="{FF2B5EF4-FFF2-40B4-BE49-F238E27FC236}">
                  <a16:creationId xmlns:a16="http://schemas.microsoft.com/office/drawing/2014/main" id="{694449E0-2D8E-FCA0-397F-450E12CB583F}"/>
                </a:ext>
              </a:extLst>
            </p:cNvPr>
            <p:cNvGrpSpPr/>
            <p:nvPr/>
          </p:nvGrpSpPr>
          <p:grpSpPr>
            <a:xfrm>
              <a:off x="6033438" y="3374473"/>
              <a:ext cx="1661543" cy="1032916"/>
              <a:chOff x="12006018" y="5882841"/>
              <a:chExt cx="3476158" cy="2160991"/>
            </a:xfrm>
            <a:solidFill>
              <a:schemeClr val="bg1">
                <a:lumMod val="65000"/>
              </a:schemeClr>
            </a:solidFill>
          </p:grpSpPr>
          <p:sp>
            <p:nvSpPr>
              <p:cNvPr id="143" name="Freeform: Shape 939">
                <a:extLst>
                  <a:ext uri="{FF2B5EF4-FFF2-40B4-BE49-F238E27FC236}">
                    <a16:creationId xmlns:a16="http://schemas.microsoft.com/office/drawing/2014/main" id="{CC3D8A5D-55B7-2360-DFDF-3F06F3276D1E}"/>
                  </a:ext>
                </a:extLst>
              </p:cNvPr>
              <p:cNvSpPr/>
              <p:nvPr/>
            </p:nvSpPr>
            <p:spPr>
              <a:xfrm>
                <a:off x="13613344" y="6296963"/>
                <a:ext cx="1868832" cy="1121299"/>
              </a:xfrm>
              <a:custGeom>
                <a:avLst/>
                <a:gdLst>
                  <a:gd name="connsiteX0" fmla="*/ 1246951 w 1364646"/>
                  <a:gd name="connsiteY0" fmla="*/ 613750 h 818788"/>
                  <a:gd name="connsiteX1" fmla="*/ 1247292 w 1364646"/>
                  <a:gd name="connsiteY1" fmla="*/ 645819 h 818788"/>
                  <a:gd name="connsiteX2" fmla="*/ 1099570 w 1364646"/>
                  <a:gd name="connsiteY2" fmla="*/ 731791 h 818788"/>
                  <a:gd name="connsiteX3" fmla="*/ 1044300 w 1364646"/>
                  <a:gd name="connsiteY3" fmla="*/ 731791 h 818788"/>
                  <a:gd name="connsiteX4" fmla="*/ 929671 w 1364646"/>
                  <a:gd name="connsiteY4" fmla="*/ 665606 h 818788"/>
                  <a:gd name="connsiteX5" fmla="*/ 842674 w 1364646"/>
                  <a:gd name="connsiteY5" fmla="*/ 686417 h 818788"/>
                  <a:gd name="connsiteX6" fmla="*/ 843357 w 1364646"/>
                  <a:gd name="connsiteY6" fmla="*/ 780237 h 818788"/>
                  <a:gd name="connsiteX7" fmla="*/ 804464 w 1364646"/>
                  <a:gd name="connsiteY7" fmla="*/ 802754 h 818788"/>
                  <a:gd name="connsiteX8" fmla="*/ 594650 w 1364646"/>
                  <a:gd name="connsiteY8" fmla="*/ 802754 h 818788"/>
                  <a:gd name="connsiteX9" fmla="*/ 567016 w 1364646"/>
                  <a:gd name="connsiteY9" fmla="*/ 796271 h 818788"/>
                  <a:gd name="connsiteX10" fmla="*/ 555416 w 1364646"/>
                  <a:gd name="connsiteY10" fmla="*/ 780237 h 818788"/>
                  <a:gd name="connsiteX11" fmla="*/ 554734 w 1364646"/>
                  <a:gd name="connsiteY11" fmla="*/ 686417 h 818788"/>
                  <a:gd name="connsiteX12" fmla="*/ 467396 w 1364646"/>
                  <a:gd name="connsiteY12" fmla="*/ 665606 h 818788"/>
                  <a:gd name="connsiteX13" fmla="*/ 353108 w 1364646"/>
                  <a:gd name="connsiteY13" fmla="*/ 732133 h 818788"/>
                  <a:gd name="connsiteX14" fmla="*/ 298180 w 1364646"/>
                  <a:gd name="connsiteY14" fmla="*/ 732133 h 818788"/>
                  <a:gd name="connsiteX15" fmla="*/ 149434 w 1364646"/>
                  <a:gd name="connsiteY15" fmla="*/ 646160 h 818788"/>
                  <a:gd name="connsiteX16" fmla="*/ 149092 w 1364646"/>
                  <a:gd name="connsiteY16" fmla="*/ 614432 h 818788"/>
                  <a:gd name="connsiteX17" fmla="*/ 263382 w 1364646"/>
                  <a:gd name="connsiteY17" fmla="*/ 547906 h 818788"/>
                  <a:gd name="connsiteX18" fmla="*/ 227219 w 1364646"/>
                  <a:gd name="connsiteY18" fmla="*/ 497413 h 818788"/>
                  <a:gd name="connsiteX19" fmla="*/ 65167 w 1364646"/>
                  <a:gd name="connsiteY19" fmla="*/ 497413 h 818788"/>
                  <a:gd name="connsiteX20" fmla="*/ 37533 w 1364646"/>
                  <a:gd name="connsiteY20" fmla="*/ 490931 h 818788"/>
                  <a:gd name="connsiteX21" fmla="*/ 26274 w 1364646"/>
                  <a:gd name="connsiteY21" fmla="*/ 474897 h 818788"/>
                  <a:gd name="connsiteX22" fmla="*/ 25592 w 1364646"/>
                  <a:gd name="connsiteY22" fmla="*/ 353443 h 818788"/>
                  <a:gd name="connsiteX23" fmla="*/ 64484 w 1364646"/>
                  <a:gd name="connsiteY23" fmla="*/ 330926 h 818788"/>
                  <a:gd name="connsiteX24" fmla="*/ 226536 w 1364646"/>
                  <a:gd name="connsiteY24" fmla="*/ 330926 h 818788"/>
                  <a:gd name="connsiteX25" fmla="*/ 262358 w 1364646"/>
                  <a:gd name="connsiteY25" fmla="*/ 280435 h 818788"/>
                  <a:gd name="connsiteX26" fmla="*/ 147387 w 1364646"/>
                  <a:gd name="connsiteY26" fmla="*/ 213908 h 818788"/>
                  <a:gd name="connsiteX27" fmla="*/ 147387 w 1364646"/>
                  <a:gd name="connsiteY27" fmla="*/ 182180 h 818788"/>
                  <a:gd name="connsiteX28" fmla="*/ 295110 w 1364646"/>
                  <a:gd name="connsiteY28" fmla="*/ 96208 h 818788"/>
                  <a:gd name="connsiteX29" fmla="*/ 350037 w 1364646"/>
                  <a:gd name="connsiteY29" fmla="*/ 96208 h 818788"/>
                  <a:gd name="connsiteX30" fmla="*/ 465009 w 1364646"/>
                  <a:gd name="connsiteY30" fmla="*/ 162734 h 818788"/>
                  <a:gd name="connsiteX31" fmla="*/ 552004 w 1364646"/>
                  <a:gd name="connsiteY31" fmla="*/ 141923 h 818788"/>
                  <a:gd name="connsiteX32" fmla="*/ 551322 w 1364646"/>
                  <a:gd name="connsiteY32" fmla="*/ 48104 h 818788"/>
                  <a:gd name="connsiteX33" fmla="*/ 590214 w 1364646"/>
                  <a:gd name="connsiteY33" fmla="*/ 25587 h 818788"/>
                  <a:gd name="connsiteX34" fmla="*/ 800029 w 1364646"/>
                  <a:gd name="connsiteY34" fmla="*/ 25587 h 818788"/>
                  <a:gd name="connsiteX35" fmla="*/ 827322 w 1364646"/>
                  <a:gd name="connsiteY35" fmla="*/ 32069 h 818788"/>
                  <a:gd name="connsiteX36" fmla="*/ 838922 w 1364646"/>
                  <a:gd name="connsiteY36" fmla="*/ 48104 h 818788"/>
                  <a:gd name="connsiteX37" fmla="*/ 839603 w 1364646"/>
                  <a:gd name="connsiteY37" fmla="*/ 141923 h 818788"/>
                  <a:gd name="connsiteX38" fmla="*/ 926941 w 1364646"/>
                  <a:gd name="connsiteY38" fmla="*/ 162734 h 818788"/>
                  <a:gd name="connsiteX39" fmla="*/ 1040890 w 1364646"/>
                  <a:gd name="connsiteY39" fmla="*/ 96548 h 818788"/>
                  <a:gd name="connsiteX40" fmla="*/ 1096158 w 1364646"/>
                  <a:gd name="connsiteY40" fmla="*/ 96548 h 818788"/>
                  <a:gd name="connsiteX41" fmla="*/ 1244904 w 1364646"/>
                  <a:gd name="connsiteY41" fmla="*/ 182522 h 818788"/>
                  <a:gd name="connsiteX42" fmla="*/ 1245245 w 1364646"/>
                  <a:gd name="connsiteY42" fmla="*/ 214590 h 818788"/>
                  <a:gd name="connsiteX43" fmla="*/ 1131297 w 1364646"/>
                  <a:gd name="connsiteY43" fmla="*/ 280775 h 818788"/>
                  <a:gd name="connsiteX44" fmla="*/ 1167460 w 1364646"/>
                  <a:gd name="connsiteY44" fmla="*/ 331268 h 818788"/>
                  <a:gd name="connsiteX45" fmla="*/ 1329512 w 1364646"/>
                  <a:gd name="connsiteY45" fmla="*/ 331268 h 818788"/>
                  <a:gd name="connsiteX46" fmla="*/ 1357146 w 1364646"/>
                  <a:gd name="connsiteY46" fmla="*/ 338091 h 818788"/>
                  <a:gd name="connsiteX47" fmla="*/ 1368746 w 1364646"/>
                  <a:gd name="connsiteY47" fmla="*/ 354126 h 818788"/>
                  <a:gd name="connsiteX48" fmla="*/ 1369428 w 1364646"/>
                  <a:gd name="connsiteY48" fmla="*/ 475580 h 818788"/>
                  <a:gd name="connsiteX49" fmla="*/ 1330536 w 1364646"/>
                  <a:gd name="connsiteY49" fmla="*/ 498096 h 818788"/>
                  <a:gd name="connsiteX50" fmla="*/ 1168484 w 1364646"/>
                  <a:gd name="connsiteY50" fmla="*/ 498096 h 818788"/>
                  <a:gd name="connsiteX51" fmla="*/ 1132661 w 1364646"/>
                  <a:gd name="connsiteY51" fmla="*/ 548588 h 818788"/>
                  <a:gd name="connsiteX52" fmla="*/ 1246951 w 1364646"/>
                  <a:gd name="connsiteY52" fmla="*/ 613750 h 818788"/>
                  <a:gd name="connsiteX53" fmla="*/ 508677 w 1364646"/>
                  <a:gd name="connsiteY53" fmla="*/ 522660 h 818788"/>
                  <a:gd name="connsiteX54" fmla="*/ 885660 w 1364646"/>
                  <a:gd name="connsiteY54" fmla="*/ 522660 h 818788"/>
                  <a:gd name="connsiteX55" fmla="*/ 884296 w 1364646"/>
                  <a:gd name="connsiteY55" fmla="*/ 304316 h 818788"/>
                  <a:gd name="connsiteX56" fmla="*/ 507312 w 1364646"/>
                  <a:gd name="connsiteY56" fmla="*/ 304316 h 818788"/>
                  <a:gd name="connsiteX57" fmla="*/ 508677 w 1364646"/>
                  <a:gd name="connsiteY57" fmla="*/ 522660 h 81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364646" h="818788">
                    <a:moveTo>
                      <a:pt x="1246951" y="613750"/>
                    </a:moveTo>
                    <a:cubicBezTo>
                      <a:pt x="1262303" y="622620"/>
                      <a:pt x="1262303" y="636948"/>
                      <a:pt x="1247292" y="645819"/>
                    </a:cubicBezTo>
                    <a:lnTo>
                      <a:pt x="1099570" y="731791"/>
                    </a:lnTo>
                    <a:cubicBezTo>
                      <a:pt x="1084558" y="740662"/>
                      <a:pt x="1059653" y="740662"/>
                      <a:pt x="1044300" y="731791"/>
                    </a:cubicBezTo>
                    <a:lnTo>
                      <a:pt x="929671" y="665606"/>
                    </a:lnTo>
                    <a:cubicBezTo>
                      <a:pt x="901354" y="674135"/>
                      <a:pt x="872356" y="680959"/>
                      <a:pt x="842674" y="686417"/>
                    </a:cubicBezTo>
                    <a:lnTo>
                      <a:pt x="843357" y="780237"/>
                    </a:lnTo>
                    <a:cubicBezTo>
                      <a:pt x="843357" y="792860"/>
                      <a:pt x="825957" y="802754"/>
                      <a:pt x="804464" y="802754"/>
                    </a:cubicBezTo>
                    <a:lnTo>
                      <a:pt x="594650" y="802754"/>
                    </a:lnTo>
                    <a:cubicBezTo>
                      <a:pt x="583732" y="802754"/>
                      <a:pt x="573839" y="800365"/>
                      <a:pt x="567016" y="796271"/>
                    </a:cubicBezTo>
                    <a:cubicBezTo>
                      <a:pt x="559851" y="792178"/>
                      <a:pt x="555416" y="786377"/>
                      <a:pt x="555416" y="780237"/>
                    </a:cubicBezTo>
                    <a:lnTo>
                      <a:pt x="554734" y="686417"/>
                    </a:lnTo>
                    <a:cubicBezTo>
                      <a:pt x="524712" y="681300"/>
                      <a:pt x="495371" y="674135"/>
                      <a:pt x="467396" y="665606"/>
                    </a:cubicBezTo>
                    <a:lnTo>
                      <a:pt x="353108" y="732133"/>
                    </a:lnTo>
                    <a:cubicBezTo>
                      <a:pt x="338096" y="741003"/>
                      <a:pt x="313533" y="740662"/>
                      <a:pt x="298180" y="732133"/>
                    </a:cubicBezTo>
                    <a:lnTo>
                      <a:pt x="149434" y="646160"/>
                    </a:lnTo>
                    <a:cubicBezTo>
                      <a:pt x="134081" y="637290"/>
                      <a:pt x="133740" y="623302"/>
                      <a:pt x="149092" y="614432"/>
                    </a:cubicBezTo>
                    <a:lnTo>
                      <a:pt x="263382" y="547906"/>
                    </a:lnTo>
                    <a:cubicBezTo>
                      <a:pt x="248371" y="531530"/>
                      <a:pt x="236430" y="514813"/>
                      <a:pt x="227219" y="497413"/>
                    </a:cubicBezTo>
                    <a:lnTo>
                      <a:pt x="65167" y="497413"/>
                    </a:lnTo>
                    <a:cubicBezTo>
                      <a:pt x="54250" y="497413"/>
                      <a:pt x="44697" y="495025"/>
                      <a:pt x="37533" y="490931"/>
                    </a:cubicBezTo>
                    <a:cubicBezTo>
                      <a:pt x="30368" y="486837"/>
                      <a:pt x="25934" y="481038"/>
                      <a:pt x="26274" y="474897"/>
                    </a:cubicBezTo>
                    <a:lnTo>
                      <a:pt x="25592" y="353443"/>
                    </a:lnTo>
                    <a:cubicBezTo>
                      <a:pt x="25251" y="340820"/>
                      <a:pt x="42650" y="330926"/>
                      <a:pt x="64484" y="330926"/>
                    </a:cubicBezTo>
                    <a:lnTo>
                      <a:pt x="226536" y="330926"/>
                    </a:lnTo>
                    <a:cubicBezTo>
                      <a:pt x="235406" y="313528"/>
                      <a:pt x="247347" y="296470"/>
                      <a:pt x="262358" y="280435"/>
                    </a:cubicBezTo>
                    <a:lnTo>
                      <a:pt x="147387" y="213908"/>
                    </a:lnTo>
                    <a:cubicBezTo>
                      <a:pt x="132034" y="205038"/>
                      <a:pt x="132376" y="191051"/>
                      <a:pt x="147387" y="182180"/>
                    </a:cubicBezTo>
                    <a:lnTo>
                      <a:pt x="295110" y="96208"/>
                    </a:lnTo>
                    <a:cubicBezTo>
                      <a:pt x="310121" y="87337"/>
                      <a:pt x="334685" y="87337"/>
                      <a:pt x="350037" y="96208"/>
                    </a:cubicBezTo>
                    <a:lnTo>
                      <a:pt x="465009" y="162734"/>
                    </a:lnTo>
                    <a:cubicBezTo>
                      <a:pt x="492983" y="154205"/>
                      <a:pt x="522323" y="147041"/>
                      <a:pt x="552004" y="141923"/>
                    </a:cubicBezTo>
                    <a:lnTo>
                      <a:pt x="551322" y="48104"/>
                    </a:lnTo>
                    <a:cubicBezTo>
                      <a:pt x="551322" y="35480"/>
                      <a:pt x="568721" y="25587"/>
                      <a:pt x="590214" y="25587"/>
                    </a:cubicBezTo>
                    <a:lnTo>
                      <a:pt x="800029" y="25587"/>
                    </a:lnTo>
                    <a:cubicBezTo>
                      <a:pt x="810606" y="25587"/>
                      <a:pt x="820498" y="27976"/>
                      <a:pt x="827322" y="32069"/>
                    </a:cubicBezTo>
                    <a:cubicBezTo>
                      <a:pt x="834486" y="36163"/>
                      <a:pt x="838922" y="41622"/>
                      <a:pt x="838922" y="48104"/>
                    </a:cubicBezTo>
                    <a:lnTo>
                      <a:pt x="839603" y="141923"/>
                    </a:lnTo>
                    <a:cubicBezTo>
                      <a:pt x="869285" y="147382"/>
                      <a:pt x="898625" y="154205"/>
                      <a:pt x="926941" y="162734"/>
                    </a:cubicBezTo>
                    <a:lnTo>
                      <a:pt x="1040890" y="96548"/>
                    </a:lnTo>
                    <a:cubicBezTo>
                      <a:pt x="1055900" y="87679"/>
                      <a:pt x="1080805" y="87679"/>
                      <a:pt x="1096158" y="96548"/>
                    </a:cubicBezTo>
                    <a:lnTo>
                      <a:pt x="1244904" y="182522"/>
                    </a:lnTo>
                    <a:cubicBezTo>
                      <a:pt x="1260256" y="191391"/>
                      <a:pt x="1260256" y="205720"/>
                      <a:pt x="1245245" y="214590"/>
                    </a:cubicBezTo>
                    <a:lnTo>
                      <a:pt x="1131297" y="280775"/>
                    </a:lnTo>
                    <a:cubicBezTo>
                      <a:pt x="1146309" y="297152"/>
                      <a:pt x="1158248" y="314210"/>
                      <a:pt x="1167460" y="331268"/>
                    </a:cubicBezTo>
                    <a:lnTo>
                      <a:pt x="1329512" y="331268"/>
                    </a:lnTo>
                    <a:cubicBezTo>
                      <a:pt x="1340430" y="331268"/>
                      <a:pt x="1349982" y="333997"/>
                      <a:pt x="1357146" y="338091"/>
                    </a:cubicBezTo>
                    <a:cubicBezTo>
                      <a:pt x="1364310" y="342185"/>
                      <a:pt x="1368746" y="347644"/>
                      <a:pt x="1368746" y="354126"/>
                    </a:cubicBezTo>
                    <a:lnTo>
                      <a:pt x="1369428" y="475580"/>
                    </a:lnTo>
                    <a:cubicBezTo>
                      <a:pt x="1369428" y="487861"/>
                      <a:pt x="1352029" y="498096"/>
                      <a:pt x="1330536" y="498096"/>
                    </a:cubicBezTo>
                    <a:lnTo>
                      <a:pt x="1168484" y="498096"/>
                    </a:lnTo>
                    <a:cubicBezTo>
                      <a:pt x="1159273" y="515495"/>
                      <a:pt x="1147332" y="532213"/>
                      <a:pt x="1132661" y="548588"/>
                    </a:cubicBezTo>
                    <a:lnTo>
                      <a:pt x="1246951" y="613750"/>
                    </a:lnTo>
                    <a:close/>
                    <a:moveTo>
                      <a:pt x="508677" y="522660"/>
                    </a:moveTo>
                    <a:cubicBezTo>
                      <a:pt x="613073" y="583045"/>
                      <a:pt x="781947" y="583045"/>
                      <a:pt x="885660" y="522660"/>
                    </a:cubicBezTo>
                    <a:cubicBezTo>
                      <a:pt x="989374" y="462274"/>
                      <a:pt x="988692" y="364702"/>
                      <a:pt x="884296" y="304316"/>
                    </a:cubicBezTo>
                    <a:cubicBezTo>
                      <a:pt x="779900" y="243930"/>
                      <a:pt x="610684" y="243930"/>
                      <a:pt x="507312" y="304316"/>
                    </a:cubicBezTo>
                    <a:cubicBezTo>
                      <a:pt x="403599" y="364702"/>
                      <a:pt x="404282" y="462274"/>
                      <a:pt x="508677" y="522660"/>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44" name="Freeform: Shape 940">
                <a:extLst>
                  <a:ext uri="{FF2B5EF4-FFF2-40B4-BE49-F238E27FC236}">
                    <a16:creationId xmlns:a16="http://schemas.microsoft.com/office/drawing/2014/main" id="{B8B845DA-B9C3-56D1-E73E-5AD21B5DD554}"/>
                  </a:ext>
                </a:extLst>
              </p:cNvPr>
              <p:cNvSpPr/>
              <p:nvPr/>
            </p:nvSpPr>
            <p:spPr>
              <a:xfrm>
                <a:off x="12006018" y="6985697"/>
                <a:ext cx="1738366" cy="1058135"/>
              </a:xfrm>
              <a:custGeom>
                <a:avLst/>
                <a:gdLst>
                  <a:gd name="connsiteX0" fmla="*/ 714052 w 784671"/>
                  <a:gd name="connsiteY0" fmla="*/ 356855 h 477626"/>
                  <a:gd name="connsiteX1" fmla="*/ 714052 w 784671"/>
                  <a:gd name="connsiteY1" fmla="*/ 374936 h 477626"/>
                  <a:gd name="connsiteX2" fmla="*/ 630809 w 784671"/>
                  <a:gd name="connsiteY2" fmla="*/ 423382 h 477626"/>
                  <a:gd name="connsiteX3" fmla="*/ 599763 w 784671"/>
                  <a:gd name="connsiteY3" fmla="*/ 423382 h 477626"/>
                  <a:gd name="connsiteX4" fmla="*/ 534942 w 784671"/>
                  <a:gd name="connsiteY4" fmla="*/ 386194 h 477626"/>
                  <a:gd name="connsiteX5" fmla="*/ 485815 w 784671"/>
                  <a:gd name="connsiteY5" fmla="*/ 398135 h 477626"/>
                  <a:gd name="connsiteX6" fmla="*/ 486155 w 784671"/>
                  <a:gd name="connsiteY6" fmla="*/ 451016 h 477626"/>
                  <a:gd name="connsiteX7" fmla="*/ 464322 w 784671"/>
                  <a:gd name="connsiteY7" fmla="*/ 463639 h 477626"/>
                  <a:gd name="connsiteX8" fmla="*/ 346279 w 784671"/>
                  <a:gd name="connsiteY8" fmla="*/ 463639 h 477626"/>
                  <a:gd name="connsiteX9" fmla="*/ 330586 w 784671"/>
                  <a:gd name="connsiteY9" fmla="*/ 459885 h 477626"/>
                  <a:gd name="connsiteX10" fmla="*/ 324104 w 784671"/>
                  <a:gd name="connsiteY10" fmla="*/ 451016 h 477626"/>
                  <a:gd name="connsiteX11" fmla="*/ 323763 w 784671"/>
                  <a:gd name="connsiteY11" fmla="*/ 398135 h 477626"/>
                  <a:gd name="connsiteX12" fmla="*/ 274636 w 784671"/>
                  <a:gd name="connsiteY12" fmla="*/ 386194 h 477626"/>
                  <a:gd name="connsiteX13" fmla="*/ 210497 w 784671"/>
                  <a:gd name="connsiteY13" fmla="*/ 423382 h 477626"/>
                  <a:gd name="connsiteX14" fmla="*/ 179451 w 784671"/>
                  <a:gd name="connsiteY14" fmla="*/ 423382 h 477626"/>
                  <a:gd name="connsiteX15" fmla="*/ 95526 w 784671"/>
                  <a:gd name="connsiteY15" fmla="*/ 374936 h 477626"/>
                  <a:gd name="connsiteX16" fmla="*/ 95526 w 784671"/>
                  <a:gd name="connsiteY16" fmla="*/ 356855 h 477626"/>
                  <a:gd name="connsiteX17" fmla="*/ 159664 w 784671"/>
                  <a:gd name="connsiteY17" fmla="*/ 319668 h 477626"/>
                  <a:gd name="connsiteX18" fmla="*/ 139195 w 784671"/>
                  <a:gd name="connsiteY18" fmla="*/ 291351 h 477626"/>
                  <a:gd name="connsiteX19" fmla="*/ 48104 w 784671"/>
                  <a:gd name="connsiteY19" fmla="*/ 291351 h 477626"/>
                  <a:gd name="connsiteX20" fmla="*/ 32411 w 784671"/>
                  <a:gd name="connsiteY20" fmla="*/ 287599 h 477626"/>
                  <a:gd name="connsiteX21" fmla="*/ 25929 w 784671"/>
                  <a:gd name="connsiteY21" fmla="*/ 278729 h 477626"/>
                  <a:gd name="connsiteX22" fmla="*/ 25587 w 784671"/>
                  <a:gd name="connsiteY22" fmla="*/ 210156 h 477626"/>
                  <a:gd name="connsiteX23" fmla="*/ 47422 w 784671"/>
                  <a:gd name="connsiteY23" fmla="*/ 197532 h 477626"/>
                  <a:gd name="connsiteX24" fmla="*/ 138512 w 784671"/>
                  <a:gd name="connsiteY24" fmla="*/ 197532 h 477626"/>
                  <a:gd name="connsiteX25" fmla="*/ 158640 w 784671"/>
                  <a:gd name="connsiteY25" fmla="*/ 168874 h 477626"/>
                  <a:gd name="connsiteX26" fmla="*/ 93819 w 784671"/>
                  <a:gd name="connsiteY26" fmla="*/ 131688 h 477626"/>
                  <a:gd name="connsiteX27" fmla="*/ 93819 w 784671"/>
                  <a:gd name="connsiteY27" fmla="*/ 113948 h 477626"/>
                  <a:gd name="connsiteX28" fmla="*/ 177063 w 784671"/>
                  <a:gd name="connsiteY28" fmla="*/ 65502 h 477626"/>
                  <a:gd name="connsiteX29" fmla="*/ 208109 w 784671"/>
                  <a:gd name="connsiteY29" fmla="*/ 65502 h 477626"/>
                  <a:gd name="connsiteX30" fmla="*/ 272929 w 784671"/>
                  <a:gd name="connsiteY30" fmla="*/ 102689 h 477626"/>
                  <a:gd name="connsiteX31" fmla="*/ 322057 w 784671"/>
                  <a:gd name="connsiteY31" fmla="*/ 91090 h 477626"/>
                  <a:gd name="connsiteX32" fmla="*/ 322057 w 784671"/>
                  <a:gd name="connsiteY32" fmla="*/ 38210 h 477626"/>
                  <a:gd name="connsiteX33" fmla="*/ 343892 w 784671"/>
                  <a:gd name="connsiteY33" fmla="*/ 25587 h 477626"/>
                  <a:gd name="connsiteX34" fmla="*/ 461933 w 784671"/>
                  <a:gd name="connsiteY34" fmla="*/ 25587 h 477626"/>
                  <a:gd name="connsiteX35" fmla="*/ 477286 w 784671"/>
                  <a:gd name="connsiteY35" fmla="*/ 29339 h 477626"/>
                  <a:gd name="connsiteX36" fmla="*/ 484109 w 784671"/>
                  <a:gd name="connsiteY36" fmla="*/ 38210 h 477626"/>
                  <a:gd name="connsiteX37" fmla="*/ 484109 w 784671"/>
                  <a:gd name="connsiteY37" fmla="*/ 91090 h 477626"/>
                  <a:gd name="connsiteX38" fmla="*/ 533577 w 784671"/>
                  <a:gd name="connsiteY38" fmla="*/ 102689 h 477626"/>
                  <a:gd name="connsiteX39" fmla="*/ 597716 w 784671"/>
                  <a:gd name="connsiteY39" fmla="*/ 65502 h 477626"/>
                  <a:gd name="connsiteX40" fmla="*/ 628420 w 784671"/>
                  <a:gd name="connsiteY40" fmla="*/ 65502 h 477626"/>
                  <a:gd name="connsiteX41" fmla="*/ 712346 w 784671"/>
                  <a:gd name="connsiteY41" fmla="*/ 113948 h 477626"/>
                  <a:gd name="connsiteX42" fmla="*/ 712346 w 784671"/>
                  <a:gd name="connsiteY42" fmla="*/ 131688 h 477626"/>
                  <a:gd name="connsiteX43" fmla="*/ 648207 w 784671"/>
                  <a:gd name="connsiteY43" fmla="*/ 168874 h 477626"/>
                  <a:gd name="connsiteX44" fmla="*/ 668677 w 784671"/>
                  <a:gd name="connsiteY44" fmla="*/ 197532 h 477626"/>
                  <a:gd name="connsiteX45" fmla="*/ 760108 w 784671"/>
                  <a:gd name="connsiteY45" fmla="*/ 197532 h 477626"/>
                  <a:gd name="connsiteX46" fmla="*/ 775461 w 784671"/>
                  <a:gd name="connsiteY46" fmla="*/ 201285 h 477626"/>
                  <a:gd name="connsiteX47" fmla="*/ 781943 w 784671"/>
                  <a:gd name="connsiteY47" fmla="*/ 210156 h 477626"/>
                  <a:gd name="connsiteX48" fmla="*/ 782285 w 784671"/>
                  <a:gd name="connsiteY48" fmla="*/ 278729 h 477626"/>
                  <a:gd name="connsiteX49" fmla="*/ 760450 w 784671"/>
                  <a:gd name="connsiteY49" fmla="*/ 291351 h 477626"/>
                  <a:gd name="connsiteX50" fmla="*/ 669019 w 784671"/>
                  <a:gd name="connsiteY50" fmla="*/ 291351 h 477626"/>
                  <a:gd name="connsiteX51" fmla="*/ 648890 w 784671"/>
                  <a:gd name="connsiteY51" fmla="*/ 319668 h 477626"/>
                  <a:gd name="connsiteX52" fmla="*/ 714052 w 784671"/>
                  <a:gd name="connsiteY52" fmla="*/ 356855 h 477626"/>
                  <a:gd name="connsiteX53" fmla="*/ 298517 w 784671"/>
                  <a:gd name="connsiteY53" fmla="*/ 305681 h 477626"/>
                  <a:gd name="connsiteX54" fmla="*/ 510719 w 784671"/>
                  <a:gd name="connsiteY54" fmla="*/ 305681 h 477626"/>
                  <a:gd name="connsiteX55" fmla="*/ 510037 w 784671"/>
                  <a:gd name="connsiteY55" fmla="*/ 182521 h 477626"/>
                  <a:gd name="connsiteX56" fmla="*/ 297835 w 784671"/>
                  <a:gd name="connsiteY56" fmla="*/ 182521 h 477626"/>
                  <a:gd name="connsiteX57" fmla="*/ 298517 w 784671"/>
                  <a:gd name="connsiteY57" fmla="*/ 305681 h 477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784671" h="477626">
                    <a:moveTo>
                      <a:pt x="714052" y="356855"/>
                    </a:moveTo>
                    <a:cubicBezTo>
                      <a:pt x="722922" y="361972"/>
                      <a:pt x="722922" y="369819"/>
                      <a:pt x="714052" y="374936"/>
                    </a:cubicBezTo>
                    <a:lnTo>
                      <a:pt x="630809" y="423382"/>
                    </a:lnTo>
                    <a:cubicBezTo>
                      <a:pt x="622280" y="428158"/>
                      <a:pt x="608632" y="428158"/>
                      <a:pt x="599763" y="423382"/>
                    </a:cubicBezTo>
                    <a:lnTo>
                      <a:pt x="534942" y="386194"/>
                    </a:lnTo>
                    <a:cubicBezTo>
                      <a:pt x="519248" y="390971"/>
                      <a:pt x="502873" y="395065"/>
                      <a:pt x="485815" y="398135"/>
                    </a:cubicBezTo>
                    <a:lnTo>
                      <a:pt x="486155" y="451016"/>
                    </a:lnTo>
                    <a:cubicBezTo>
                      <a:pt x="486155" y="458180"/>
                      <a:pt x="476603" y="463639"/>
                      <a:pt x="464322" y="463639"/>
                    </a:cubicBezTo>
                    <a:lnTo>
                      <a:pt x="346279" y="463639"/>
                    </a:lnTo>
                    <a:cubicBezTo>
                      <a:pt x="340138" y="463639"/>
                      <a:pt x="334680" y="462274"/>
                      <a:pt x="330586" y="459885"/>
                    </a:cubicBezTo>
                    <a:cubicBezTo>
                      <a:pt x="326492" y="457498"/>
                      <a:pt x="324104" y="454427"/>
                      <a:pt x="324104" y="451016"/>
                    </a:cubicBezTo>
                    <a:lnTo>
                      <a:pt x="323763" y="398135"/>
                    </a:lnTo>
                    <a:cubicBezTo>
                      <a:pt x="306705" y="395065"/>
                      <a:pt x="290670" y="391313"/>
                      <a:pt x="274636" y="386194"/>
                    </a:cubicBezTo>
                    <a:lnTo>
                      <a:pt x="210497" y="423382"/>
                    </a:lnTo>
                    <a:cubicBezTo>
                      <a:pt x="201968" y="428499"/>
                      <a:pt x="187980" y="428499"/>
                      <a:pt x="179451" y="423382"/>
                    </a:cubicBezTo>
                    <a:lnTo>
                      <a:pt x="95526" y="374936"/>
                    </a:lnTo>
                    <a:cubicBezTo>
                      <a:pt x="86997" y="370160"/>
                      <a:pt x="86997" y="361972"/>
                      <a:pt x="95526" y="356855"/>
                    </a:cubicBezTo>
                    <a:lnTo>
                      <a:pt x="159664" y="319668"/>
                    </a:lnTo>
                    <a:cubicBezTo>
                      <a:pt x="151135" y="310456"/>
                      <a:pt x="143970" y="300904"/>
                      <a:pt x="139195" y="291351"/>
                    </a:cubicBezTo>
                    <a:lnTo>
                      <a:pt x="48104" y="291351"/>
                    </a:lnTo>
                    <a:cubicBezTo>
                      <a:pt x="41963" y="291351"/>
                      <a:pt x="36505" y="289987"/>
                      <a:pt x="32411" y="287599"/>
                    </a:cubicBezTo>
                    <a:cubicBezTo>
                      <a:pt x="28317" y="285211"/>
                      <a:pt x="25929" y="282140"/>
                      <a:pt x="25929" y="278729"/>
                    </a:cubicBezTo>
                    <a:lnTo>
                      <a:pt x="25587" y="210156"/>
                    </a:lnTo>
                    <a:cubicBezTo>
                      <a:pt x="25587" y="202991"/>
                      <a:pt x="35140" y="197532"/>
                      <a:pt x="47422" y="197532"/>
                    </a:cubicBezTo>
                    <a:lnTo>
                      <a:pt x="138512" y="197532"/>
                    </a:lnTo>
                    <a:cubicBezTo>
                      <a:pt x="143630" y="187639"/>
                      <a:pt x="150111" y="178086"/>
                      <a:pt x="158640" y="168874"/>
                    </a:cubicBezTo>
                    <a:lnTo>
                      <a:pt x="93819" y="131688"/>
                    </a:lnTo>
                    <a:cubicBezTo>
                      <a:pt x="85290" y="126912"/>
                      <a:pt x="85290" y="118724"/>
                      <a:pt x="93819" y="113948"/>
                    </a:cubicBezTo>
                    <a:lnTo>
                      <a:pt x="177063" y="65502"/>
                    </a:lnTo>
                    <a:cubicBezTo>
                      <a:pt x="185592" y="60385"/>
                      <a:pt x="199580" y="60385"/>
                      <a:pt x="208109" y="65502"/>
                    </a:cubicBezTo>
                    <a:lnTo>
                      <a:pt x="272929" y="102689"/>
                    </a:lnTo>
                    <a:cubicBezTo>
                      <a:pt x="288624" y="97913"/>
                      <a:pt x="305340" y="94160"/>
                      <a:pt x="322057" y="91090"/>
                    </a:cubicBezTo>
                    <a:lnTo>
                      <a:pt x="322057" y="38210"/>
                    </a:lnTo>
                    <a:cubicBezTo>
                      <a:pt x="322057" y="31046"/>
                      <a:pt x="331609" y="25587"/>
                      <a:pt x="343892" y="25587"/>
                    </a:cubicBezTo>
                    <a:lnTo>
                      <a:pt x="461933" y="25587"/>
                    </a:lnTo>
                    <a:cubicBezTo>
                      <a:pt x="467733" y="25587"/>
                      <a:pt x="473191" y="26951"/>
                      <a:pt x="477286" y="29339"/>
                    </a:cubicBezTo>
                    <a:cubicBezTo>
                      <a:pt x="481380" y="31728"/>
                      <a:pt x="483768" y="34798"/>
                      <a:pt x="484109" y="38210"/>
                    </a:cubicBezTo>
                    <a:lnTo>
                      <a:pt x="484109" y="91090"/>
                    </a:lnTo>
                    <a:cubicBezTo>
                      <a:pt x="500826" y="93819"/>
                      <a:pt x="517543" y="97913"/>
                      <a:pt x="533577" y="102689"/>
                    </a:cubicBezTo>
                    <a:lnTo>
                      <a:pt x="597716" y="65502"/>
                    </a:lnTo>
                    <a:cubicBezTo>
                      <a:pt x="606245" y="60727"/>
                      <a:pt x="619891" y="60727"/>
                      <a:pt x="628420" y="65502"/>
                    </a:cubicBezTo>
                    <a:lnTo>
                      <a:pt x="712346" y="113948"/>
                    </a:lnTo>
                    <a:cubicBezTo>
                      <a:pt x="720875" y="118724"/>
                      <a:pt x="720875" y="126912"/>
                      <a:pt x="712346" y="131688"/>
                    </a:cubicBezTo>
                    <a:lnTo>
                      <a:pt x="648207" y="168874"/>
                    </a:lnTo>
                    <a:cubicBezTo>
                      <a:pt x="656736" y="178086"/>
                      <a:pt x="663218" y="187639"/>
                      <a:pt x="668677" y="197532"/>
                    </a:cubicBezTo>
                    <a:lnTo>
                      <a:pt x="760108" y="197532"/>
                    </a:lnTo>
                    <a:cubicBezTo>
                      <a:pt x="766250" y="197532"/>
                      <a:pt x="771367" y="198897"/>
                      <a:pt x="775461" y="201285"/>
                    </a:cubicBezTo>
                    <a:cubicBezTo>
                      <a:pt x="779555" y="203674"/>
                      <a:pt x="781943" y="206744"/>
                      <a:pt x="781943" y="210156"/>
                    </a:cubicBezTo>
                    <a:lnTo>
                      <a:pt x="782285" y="278729"/>
                    </a:lnTo>
                    <a:cubicBezTo>
                      <a:pt x="782285" y="285894"/>
                      <a:pt x="772731" y="291351"/>
                      <a:pt x="760450" y="291351"/>
                    </a:cubicBezTo>
                    <a:lnTo>
                      <a:pt x="669019" y="291351"/>
                    </a:lnTo>
                    <a:cubicBezTo>
                      <a:pt x="664242" y="300904"/>
                      <a:pt x="657078" y="310456"/>
                      <a:pt x="648890" y="319668"/>
                    </a:cubicBezTo>
                    <a:lnTo>
                      <a:pt x="714052" y="356855"/>
                    </a:lnTo>
                    <a:close/>
                    <a:moveTo>
                      <a:pt x="298517" y="305681"/>
                    </a:moveTo>
                    <a:cubicBezTo>
                      <a:pt x="357538" y="339797"/>
                      <a:pt x="452381" y="339797"/>
                      <a:pt x="510719" y="305681"/>
                    </a:cubicBezTo>
                    <a:cubicBezTo>
                      <a:pt x="569059" y="271564"/>
                      <a:pt x="569059" y="216637"/>
                      <a:pt x="510037" y="182521"/>
                    </a:cubicBezTo>
                    <a:cubicBezTo>
                      <a:pt x="451357" y="148405"/>
                      <a:pt x="356173" y="148405"/>
                      <a:pt x="297835" y="182521"/>
                    </a:cubicBezTo>
                    <a:cubicBezTo>
                      <a:pt x="239155" y="216637"/>
                      <a:pt x="239496" y="271564"/>
                      <a:pt x="298517" y="305681"/>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sp>
            <p:nvSpPr>
              <p:cNvPr id="145" name="Freeform: Shape 941">
                <a:extLst>
                  <a:ext uri="{FF2B5EF4-FFF2-40B4-BE49-F238E27FC236}">
                    <a16:creationId xmlns:a16="http://schemas.microsoft.com/office/drawing/2014/main" id="{1545DB0F-5769-3AA7-8853-40A0B091D1A0}"/>
                  </a:ext>
                </a:extLst>
              </p:cNvPr>
              <p:cNvSpPr/>
              <p:nvPr/>
            </p:nvSpPr>
            <p:spPr>
              <a:xfrm>
                <a:off x="12303405" y="5882841"/>
                <a:ext cx="1286262" cy="771758"/>
              </a:xfrm>
              <a:custGeom>
                <a:avLst/>
                <a:gdLst>
                  <a:gd name="connsiteX0" fmla="*/ 472850 w 511742"/>
                  <a:gd name="connsiteY0" fmla="*/ 241885 h 307045"/>
                  <a:gd name="connsiteX1" fmla="*/ 473191 w 511742"/>
                  <a:gd name="connsiteY1" fmla="*/ 253484 h 307045"/>
                  <a:gd name="connsiteX2" fmla="*/ 418947 w 511742"/>
                  <a:gd name="connsiteY2" fmla="*/ 284870 h 307045"/>
                  <a:gd name="connsiteX3" fmla="*/ 398477 w 511742"/>
                  <a:gd name="connsiteY3" fmla="*/ 284870 h 307045"/>
                  <a:gd name="connsiteX4" fmla="*/ 356514 w 511742"/>
                  <a:gd name="connsiteY4" fmla="*/ 260648 h 307045"/>
                  <a:gd name="connsiteX5" fmla="*/ 324786 w 511742"/>
                  <a:gd name="connsiteY5" fmla="*/ 268154 h 307045"/>
                  <a:gd name="connsiteX6" fmla="*/ 324786 w 511742"/>
                  <a:gd name="connsiteY6" fmla="*/ 302611 h 307045"/>
                  <a:gd name="connsiteX7" fmla="*/ 310798 w 511742"/>
                  <a:gd name="connsiteY7" fmla="*/ 310799 h 307045"/>
                  <a:gd name="connsiteX8" fmla="*/ 234036 w 511742"/>
                  <a:gd name="connsiteY8" fmla="*/ 310799 h 307045"/>
                  <a:gd name="connsiteX9" fmla="*/ 224144 w 511742"/>
                  <a:gd name="connsiteY9" fmla="*/ 308411 h 307045"/>
                  <a:gd name="connsiteX10" fmla="*/ 220050 w 511742"/>
                  <a:gd name="connsiteY10" fmla="*/ 302611 h 307045"/>
                  <a:gd name="connsiteX11" fmla="*/ 219708 w 511742"/>
                  <a:gd name="connsiteY11" fmla="*/ 268154 h 307045"/>
                  <a:gd name="connsiteX12" fmla="*/ 187639 w 511742"/>
                  <a:gd name="connsiteY12" fmla="*/ 260648 h 307045"/>
                  <a:gd name="connsiteX13" fmla="*/ 146017 w 511742"/>
                  <a:gd name="connsiteY13" fmla="*/ 284870 h 307045"/>
                  <a:gd name="connsiteX14" fmla="*/ 125889 w 511742"/>
                  <a:gd name="connsiteY14" fmla="*/ 284870 h 307045"/>
                  <a:gd name="connsiteX15" fmla="*/ 71303 w 511742"/>
                  <a:gd name="connsiteY15" fmla="*/ 253142 h 307045"/>
                  <a:gd name="connsiteX16" fmla="*/ 71303 w 511742"/>
                  <a:gd name="connsiteY16" fmla="*/ 241543 h 307045"/>
                  <a:gd name="connsiteX17" fmla="*/ 112924 w 511742"/>
                  <a:gd name="connsiteY17" fmla="*/ 217321 h 307045"/>
                  <a:gd name="connsiteX18" fmla="*/ 99960 w 511742"/>
                  <a:gd name="connsiteY18" fmla="*/ 198556 h 307045"/>
                  <a:gd name="connsiteX19" fmla="*/ 40598 w 511742"/>
                  <a:gd name="connsiteY19" fmla="*/ 198556 h 307045"/>
                  <a:gd name="connsiteX20" fmla="*/ 30364 w 511742"/>
                  <a:gd name="connsiteY20" fmla="*/ 196168 h 307045"/>
                  <a:gd name="connsiteX21" fmla="*/ 25929 w 511742"/>
                  <a:gd name="connsiteY21" fmla="*/ 190369 h 307045"/>
                  <a:gd name="connsiteX22" fmla="*/ 25587 w 511742"/>
                  <a:gd name="connsiteY22" fmla="*/ 146018 h 307045"/>
                  <a:gd name="connsiteX23" fmla="*/ 39575 w 511742"/>
                  <a:gd name="connsiteY23" fmla="*/ 137830 h 307045"/>
                  <a:gd name="connsiteX24" fmla="*/ 98937 w 511742"/>
                  <a:gd name="connsiteY24" fmla="*/ 137830 h 307045"/>
                  <a:gd name="connsiteX25" fmla="*/ 112242 w 511742"/>
                  <a:gd name="connsiteY25" fmla="*/ 119407 h 307045"/>
                  <a:gd name="connsiteX26" fmla="*/ 70279 w 511742"/>
                  <a:gd name="connsiteY26" fmla="*/ 95184 h 307045"/>
                  <a:gd name="connsiteX27" fmla="*/ 70279 w 511742"/>
                  <a:gd name="connsiteY27" fmla="*/ 83244 h 307045"/>
                  <a:gd name="connsiteX28" fmla="*/ 124524 w 511742"/>
                  <a:gd name="connsiteY28" fmla="*/ 51857 h 307045"/>
                  <a:gd name="connsiteX29" fmla="*/ 144652 w 511742"/>
                  <a:gd name="connsiteY29" fmla="*/ 51857 h 307045"/>
                  <a:gd name="connsiteX30" fmla="*/ 186616 w 511742"/>
                  <a:gd name="connsiteY30" fmla="*/ 76079 h 307045"/>
                  <a:gd name="connsiteX31" fmla="*/ 218685 w 511742"/>
                  <a:gd name="connsiteY31" fmla="*/ 68232 h 307045"/>
                  <a:gd name="connsiteX32" fmla="*/ 218343 w 511742"/>
                  <a:gd name="connsiteY32" fmla="*/ 33776 h 307045"/>
                  <a:gd name="connsiteX33" fmla="*/ 232673 w 511742"/>
                  <a:gd name="connsiteY33" fmla="*/ 25587 h 307045"/>
                  <a:gd name="connsiteX34" fmla="*/ 309434 w 511742"/>
                  <a:gd name="connsiteY34" fmla="*/ 25587 h 307045"/>
                  <a:gd name="connsiteX35" fmla="*/ 319668 w 511742"/>
                  <a:gd name="connsiteY35" fmla="*/ 27976 h 307045"/>
                  <a:gd name="connsiteX36" fmla="*/ 324104 w 511742"/>
                  <a:gd name="connsiteY36" fmla="*/ 33776 h 307045"/>
                  <a:gd name="connsiteX37" fmla="*/ 324445 w 511742"/>
                  <a:gd name="connsiteY37" fmla="*/ 68232 h 307045"/>
                  <a:gd name="connsiteX38" fmla="*/ 356514 w 511742"/>
                  <a:gd name="connsiteY38" fmla="*/ 75738 h 307045"/>
                  <a:gd name="connsiteX39" fmla="*/ 398136 w 511742"/>
                  <a:gd name="connsiteY39" fmla="*/ 51516 h 307045"/>
                  <a:gd name="connsiteX40" fmla="*/ 418265 w 511742"/>
                  <a:gd name="connsiteY40" fmla="*/ 51516 h 307045"/>
                  <a:gd name="connsiteX41" fmla="*/ 472850 w 511742"/>
                  <a:gd name="connsiteY41" fmla="*/ 83244 h 307045"/>
                  <a:gd name="connsiteX42" fmla="*/ 472850 w 511742"/>
                  <a:gd name="connsiteY42" fmla="*/ 94844 h 307045"/>
                  <a:gd name="connsiteX43" fmla="*/ 431229 w 511742"/>
                  <a:gd name="connsiteY43" fmla="*/ 119066 h 307045"/>
                  <a:gd name="connsiteX44" fmla="*/ 444192 w 511742"/>
                  <a:gd name="connsiteY44" fmla="*/ 137830 h 307045"/>
                  <a:gd name="connsiteX45" fmla="*/ 503555 w 511742"/>
                  <a:gd name="connsiteY45" fmla="*/ 137830 h 307045"/>
                  <a:gd name="connsiteX46" fmla="*/ 513448 w 511742"/>
                  <a:gd name="connsiteY46" fmla="*/ 140218 h 307045"/>
                  <a:gd name="connsiteX47" fmla="*/ 517543 w 511742"/>
                  <a:gd name="connsiteY47" fmla="*/ 146018 h 307045"/>
                  <a:gd name="connsiteX48" fmla="*/ 517883 w 511742"/>
                  <a:gd name="connsiteY48" fmla="*/ 190369 h 307045"/>
                  <a:gd name="connsiteX49" fmla="*/ 503555 w 511742"/>
                  <a:gd name="connsiteY49" fmla="*/ 198556 h 307045"/>
                  <a:gd name="connsiteX50" fmla="*/ 444534 w 511742"/>
                  <a:gd name="connsiteY50" fmla="*/ 198556 h 307045"/>
                  <a:gd name="connsiteX51" fmla="*/ 431229 w 511742"/>
                  <a:gd name="connsiteY51" fmla="*/ 217321 h 307045"/>
                  <a:gd name="connsiteX52" fmla="*/ 472850 w 511742"/>
                  <a:gd name="connsiteY52" fmla="*/ 241885 h 307045"/>
                  <a:gd name="connsiteX53" fmla="*/ 202650 w 511742"/>
                  <a:gd name="connsiteY53" fmla="*/ 208450 h 307045"/>
                  <a:gd name="connsiteX54" fmla="*/ 340820 w 511742"/>
                  <a:gd name="connsiteY54" fmla="*/ 208450 h 307045"/>
                  <a:gd name="connsiteX55" fmla="*/ 340138 w 511742"/>
                  <a:gd name="connsiteY55" fmla="*/ 128277 h 307045"/>
                  <a:gd name="connsiteX56" fmla="*/ 201968 w 511742"/>
                  <a:gd name="connsiteY56" fmla="*/ 128277 h 307045"/>
                  <a:gd name="connsiteX57" fmla="*/ 202650 w 511742"/>
                  <a:gd name="connsiteY57" fmla="*/ 208450 h 30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511742" h="307045">
                    <a:moveTo>
                      <a:pt x="472850" y="241885"/>
                    </a:moveTo>
                    <a:cubicBezTo>
                      <a:pt x="478650" y="245295"/>
                      <a:pt x="478650" y="250414"/>
                      <a:pt x="473191" y="253484"/>
                    </a:cubicBezTo>
                    <a:lnTo>
                      <a:pt x="418947" y="284870"/>
                    </a:lnTo>
                    <a:cubicBezTo>
                      <a:pt x="413146" y="288282"/>
                      <a:pt x="404277" y="288282"/>
                      <a:pt x="398477" y="284870"/>
                    </a:cubicBezTo>
                    <a:lnTo>
                      <a:pt x="356514" y="260648"/>
                    </a:lnTo>
                    <a:cubicBezTo>
                      <a:pt x="346279" y="263718"/>
                      <a:pt x="335362" y="266448"/>
                      <a:pt x="324786" y="268154"/>
                    </a:cubicBezTo>
                    <a:lnTo>
                      <a:pt x="324786" y="302611"/>
                    </a:lnTo>
                    <a:cubicBezTo>
                      <a:pt x="325127" y="307387"/>
                      <a:pt x="318645" y="310799"/>
                      <a:pt x="310798" y="310799"/>
                    </a:cubicBezTo>
                    <a:lnTo>
                      <a:pt x="234036" y="310799"/>
                    </a:lnTo>
                    <a:cubicBezTo>
                      <a:pt x="230284" y="310799"/>
                      <a:pt x="226532" y="309775"/>
                      <a:pt x="224144" y="308411"/>
                    </a:cubicBezTo>
                    <a:cubicBezTo>
                      <a:pt x="221755" y="307046"/>
                      <a:pt x="220050" y="304999"/>
                      <a:pt x="220050" y="302611"/>
                    </a:cubicBezTo>
                    <a:lnTo>
                      <a:pt x="219708" y="268154"/>
                    </a:lnTo>
                    <a:cubicBezTo>
                      <a:pt x="208791" y="266107"/>
                      <a:pt x="197873" y="263718"/>
                      <a:pt x="187639" y="260648"/>
                    </a:cubicBezTo>
                    <a:lnTo>
                      <a:pt x="146017" y="284870"/>
                    </a:lnTo>
                    <a:cubicBezTo>
                      <a:pt x="140558" y="288282"/>
                      <a:pt x="131347" y="287941"/>
                      <a:pt x="125889" y="284870"/>
                    </a:cubicBezTo>
                    <a:lnTo>
                      <a:pt x="71303" y="253142"/>
                    </a:lnTo>
                    <a:cubicBezTo>
                      <a:pt x="65844" y="250072"/>
                      <a:pt x="65504" y="244955"/>
                      <a:pt x="71303" y="241543"/>
                    </a:cubicBezTo>
                    <a:lnTo>
                      <a:pt x="112924" y="217321"/>
                    </a:lnTo>
                    <a:cubicBezTo>
                      <a:pt x="107466" y="211521"/>
                      <a:pt x="103030" y="205039"/>
                      <a:pt x="99960" y="198556"/>
                    </a:cubicBezTo>
                    <a:lnTo>
                      <a:pt x="40598" y="198556"/>
                    </a:lnTo>
                    <a:cubicBezTo>
                      <a:pt x="36845" y="198556"/>
                      <a:pt x="33093" y="197533"/>
                      <a:pt x="30364" y="196168"/>
                    </a:cubicBezTo>
                    <a:cubicBezTo>
                      <a:pt x="27634" y="194804"/>
                      <a:pt x="26269" y="192416"/>
                      <a:pt x="25929" y="190369"/>
                    </a:cubicBezTo>
                    <a:lnTo>
                      <a:pt x="25587" y="146018"/>
                    </a:lnTo>
                    <a:cubicBezTo>
                      <a:pt x="25587" y="141583"/>
                      <a:pt x="31728" y="137830"/>
                      <a:pt x="39575" y="137830"/>
                    </a:cubicBezTo>
                    <a:lnTo>
                      <a:pt x="98937" y="137830"/>
                    </a:lnTo>
                    <a:cubicBezTo>
                      <a:pt x="102007" y="131347"/>
                      <a:pt x="106784" y="125207"/>
                      <a:pt x="112242" y="119407"/>
                    </a:cubicBezTo>
                    <a:lnTo>
                      <a:pt x="70279" y="95184"/>
                    </a:lnTo>
                    <a:cubicBezTo>
                      <a:pt x="64480" y="91773"/>
                      <a:pt x="64480" y="86655"/>
                      <a:pt x="70279" y="83244"/>
                    </a:cubicBezTo>
                    <a:lnTo>
                      <a:pt x="124524" y="51857"/>
                    </a:lnTo>
                    <a:cubicBezTo>
                      <a:pt x="129983" y="48445"/>
                      <a:pt x="139194" y="48787"/>
                      <a:pt x="144652" y="51857"/>
                    </a:cubicBezTo>
                    <a:lnTo>
                      <a:pt x="186616" y="76079"/>
                    </a:lnTo>
                    <a:cubicBezTo>
                      <a:pt x="196850" y="72668"/>
                      <a:pt x="207767" y="70280"/>
                      <a:pt x="218685" y="68232"/>
                    </a:cubicBezTo>
                    <a:lnTo>
                      <a:pt x="218343" y="33776"/>
                    </a:lnTo>
                    <a:cubicBezTo>
                      <a:pt x="218343" y="29340"/>
                      <a:pt x="224825" y="25587"/>
                      <a:pt x="232673" y="25587"/>
                    </a:cubicBezTo>
                    <a:lnTo>
                      <a:pt x="309434" y="25587"/>
                    </a:lnTo>
                    <a:cubicBezTo>
                      <a:pt x="313186" y="25587"/>
                      <a:pt x="316940" y="26612"/>
                      <a:pt x="319668" y="27976"/>
                    </a:cubicBezTo>
                    <a:cubicBezTo>
                      <a:pt x="322398" y="29340"/>
                      <a:pt x="323762" y="31729"/>
                      <a:pt x="324104" y="33776"/>
                    </a:cubicBezTo>
                    <a:lnTo>
                      <a:pt x="324445" y="68232"/>
                    </a:lnTo>
                    <a:cubicBezTo>
                      <a:pt x="335362" y="70280"/>
                      <a:pt x="346279" y="72668"/>
                      <a:pt x="356514" y="75738"/>
                    </a:cubicBezTo>
                    <a:lnTo>
                      <a:pt x="398136" y="51516"/>
                    </a:lnTo>
                    <a:cubicBezTo>
                      <a:pt x="403594" y="48445"/>
                      <a:pt x="412806" y="48445"/>
                      <a:pt x="418265" y="51516"/>
                    </a:cubicBezTo>
                    <a:lnTo>
                      <a:pt x="472850" y="83244"/>
                    </a:lnTo>
                    <a:cubicBezTo>
                      <a:pt x="478308" y="86315"/>
                      <a:pt x="478308" y="91773"/>
                      <a:pt x="472850" y="94844"/>
                    </a:cubicBezTo>
                    <a:lnTo>
                      <a:pt x="431229" y="119066"/>
                    </a:lnTo>
                    <a:cubicBezTo>
                      <a:pt x="436346" y="125207"/>
                      <a:pt x="441122" y="131347"/>
                      <a:pt x="444192" y="137830"/>
                    </a:cubicBezTo>
                    <a:lnTo>
                      <a:pt x="503555" y="137830"/>
                    </a:lnTo>
                    <a:cubicBezTo>
                      <a:pt x="507307" y="137830"/>
                      <a:pt x="511061" y="138853"/>
                      <a:pt x="513448" y="140218"/>
                    </a:cubicBezTo>
                    <a:cubicBezTo>
                      <a:pt x="516178" y="141583"/>
                      <a:pt x="517543" y="143630"/>
                      <a:pt x="517543" y="146018"/>
                    </a:cubicBezTo>
                    <a:lnTo>
                      <a:pt x="517883" y="190369"/>
                    </a:lnTo>
                    <a:cubicBezTo>
                      <a:pt x="518225" y="195145"/>
                      <a:pt x="511743" y="198898"/>
                      <a:pt x="503555" y="198556"/>
                    </a:cubicBezTo>
                    <a:lnTo>
                      <a:pt x="444534" y="198556"/>
                    </a:lnTo>
                    <a:cubicBezTo>
                      <a:pt x="441122" y="204697"/>
                      <a:pt x="436687" y="211179"/>
                      <a:pt x="431229" y="217321"/>
                    </a:cubicBezTo>
                    <a:lnTo>
                      <a:pt x="472850" y="241885"/>
                    </a:lnTo>
                    <a:close/>
                    <a:moveTo>
                      <a:pt x="202650" y="208450"/>
                    </a:moveTo>
                    <a:cubicBezTo>
                      <a:pt x="240860" y="230626"/>
                      <a:pt x="302952" y="230626"/>
                      <a:pt x="340820" y="208450"/>
                    </a:cubicBezTo>
                    <a:cubicBezTo>
                      <a:pt x="379030" y="186275"/>
                      <a:pt x="378348" y="150452"/>
                      <a:pt x="340138" y="128277"/>
                    </a:cubicBezTo>
                    <a:cubicBezTo>
                      <a:pt x="301928" y="106102"/>
                      <a:pt x="240178" y="106102"/>
                      <a:pt x="201968" y="128277"/>
                    </a:cubicBezTo>
                    <a:cubicBezTo>
                      <a:pt x="164099" y="150794"/>
                      <a:pt x="164440" y="186616"/>
                      <a:pt x="202650" y="208450"/>
                    </a:cubicBezTo>
                  </a:path>
                </a:pathLst>
              </a:custGeom>
              <a:grpFill/>
              <a:ln w="9525" cap="flat">
                <a:noFill/>
                <a:prstDash val="solid"/>
                <a:miter/>
              </a:ln>
            </p:spPr>
            <p:txBody>
              <a:bodyPr rtlCol="0" anchor="ctr"/>
              <a:lstStyle/>
              <a:p>
                <a:pPr>
                  <a:defRPr/>
                </a:pPr>
                <a:endParaRPr lang="en-US" sz="1200">
                  <a:solidFill>
                    <a:srgbClr val="272E3A"/>
                  </a:solidFill>
                  <a:latin typeface="Montserrat Light"/>
                </a:endParaRPr>
              </a:p>
            </p:txBody>
          </p:sp>
        </p:grpSp>
      </p:grpSp>
      <p:sp>
        <p:nvSpPr>
          <p:cNvPr id="58" name="TextBox 57">
            <a:extLst>
              <a:ext uri="{FF2B5EF4-FFF2-40B4-BE49-F238E27FC236}">
                <a16:creationId xmlns:a16="http://schemas.microsoft.com/office/drawing/2014/main" id="{2DBC1A96-187D-58E5-B193-C7A0D2C9419C}"/>
              </a:ext>
            </a:extLst>
          </p:cNvPr>
          <p:cNvSpPr txBox="1"/>
          <p:nvPr/>
        </p:nvSpPr>
        <p:spPr>
          <a:xfrm>
            <a:off x="912723" y="2697018"/>
            <a:ext cx="591829" cy="338554"/>
          </a:xfrm>
          <a:prstGeom prst="rect">
            <a:avLst/>
          </a:prstGeom>
          <a:noFill/>
        </p:spPr>
        <p:txBody>
          <a:bodyPr wrap="none" rtlCol="0" anchor="ctr">
            <a:spAutoFit/>
          </a:bodyPr>
          <a:lstStyle/>
          <a:p>
            <a:pPr algn="ctr" defTabSz="457154">
              <a:defRPr/>
            </a:pPr>
            <a:r>
              <a:rPr lang="en-US" sz="1600" b="1" dirty="0">
                <a:solidFill>
                  <a:schemeClr val="bg1"/>
                </a:solidFill>
                <a:latin typeface="Century Gothic" panose="020B0502020202020204" pitchFamily="34" charset="0"/>
                <a:ea typeface="Roboto Light" panose="02000000000000000000" pitchFamily="2" charset="0"/>
                <a:cs typeface="Roboto Light" panose="02000000000000000000" pitchFamily="2" charset="0"/>
              </a:rPr>
              <a:t>Pilot</a:t>
            </a:r>
          </a:p>
        </p:txBody>
      </p:sp>
      <p:sp>
        <p:nvSpPr>
          <p:cNvPr id="59" name="TextBox 58">
            <a:extLst>
              <a:ext uri="{FF2B5EF4-FFF2-40B4-BE49-F238E27FC236}">
                <a16:creationId xmlns:a16="http://schemas.microsoft.com/office/drawing/2014/main" id="{18054A31-9518-F80D-BE29-1904A3BE62A5}"/>
              </a:ext>
            </a:extLst>
          </p:cNvPr>
          <p:cNvSpPr txBox="1"/>
          <p:nvPr/>
        </p:nvSpPr>
        <p:spPr>
          <a:xfrm>
            <a:off x="912723" y="3070999"/>
            <a:ext cx="1337478" cy="600164"/>
          </a:xfrm>
          <a:prstGeom prst="rect">
            <a:avLst/>
          </a:prstGeom>
          <a:noFill/>
        </p:spPr>
        <p:txBody>
          <a:bodyPr wrap="square" rtlCol="0" anchor="ctr">
            <a:spAutoFit/>
          </a:bodyPr>
          <a:lstStyle/>
          <a:p>
            <a:pPr defTabSz="457154">
              <a:defRPr/>
            </a:pPr>
            <a:r>
              <a:rPr lang="en-US" sz="1100">
                <a:solidFill>
                  <a:schemeClr val="bg1"/>
                </a:solidFill>
                <a:latin typeface="Montserrat Light" panose="00000400000000000000" pitchFamily="2" charset="0"/>
              </a:rPr>
              <a:t>dummy text of the printing and typesetting </a:t>
            </a:r>
          </a:p>
        </p:txBody>
      </p:sp>
      <p:sp>
        <p:nvSpPr>
          <p:cNvPr id="60" name="TextBox 59">
            <a:extLst>
              <a:ext uri="{FF2B5EF4-FFF2-40B4-BE49-F238E27FC236}">
                <a16:creationId xmlns:a16="http://schemas.microsoft.com/office/drawing/2014/main" id="{BEF31FF2-62FB-3447-0FE8-0C1E5D7B16D9}"/>
              </a:ext>
            </a:extLst>
          </p:cNvPr>
          <p:cNvSpPr txBox="1"/>
          <p:nvPr/>
        </p:nvSpPr>
        <p:spPr>
          <a:xfrm>
            <a:off x="3304690" y="2697018"/>
            <a:ext cx="1725151" cy="338554"/>
          </a:xfrm>
          <a:prstGeom prst="rect">
            <a:avLst/>
          </a:prstGeom>
          <a:noFill/>
        </p:spPr>
        <p:txBody>
          <a:bodyPr wrap="none" rtlCol="0" anchor="ctr">
            <a:spAutoFit/>
          </a:bodyPr>
          <a:lstStyle/>
          <a:p>
            <a:pPr algn="ctr" defTabSz="457154">
              <a:defRPr/>
            </a:pPr>
            <a:r>
              <a:rPr lang="en-US" sz="1600" b="1" dirty="0">
                <a:solidFill>
                  <a:schemeClr val="bg1"/>
                </a:solidFill>
                <a:latin typeface="Century Gothic" panose="020B0502020202020204" pitchFamily="34" charset="0"/>
                <a:ea typeface="Roboto Light" panose="02000000000000000000" pitchFamily="2" charset="0"/>
                <a:cs typeface="Roboto Light" panose="02000000000000000000" pitchFamily="2" charset="0"/>
              </a:rPr>
              <a:t>Test &amp; Transition</a:t>
            </a:r>
          </a:p>
        </p:txBody>
      </p:sp>
      <p:sp>
        <p:nvSpPr>
          <p:cNvPr id="61" name="TextBox 60">
            <a:extLst>
              <a:ext uri="{FF2B5EF4-FFF2-40B4-BE49-F238E27FC236}">
                <a16:creationId xmlns:a16="http://schemas.microsoft.com/office/drawing/2014/main" id="{AF7AC85C-83B7-7373-A2FE-C41B1C0DD676}"/>
              </a:ext>
            </a:extLst>
          </p:cNvPr>
          <p:cNvSpPr txBox="1"/>
          <p:nvPr/>
        </p:nvSpPr>
        <p:spPr>
          <a:xfrm>
            <a:off x="3304690" y="3070999"/>
            <a:ext cx="1501044" cy="600164"/>
          </a:xfrm>
          <a:prstGeom prst="rect">
            <a:avLst/>
          </a:prstGeom>
          <a:noFill/>
        </p:spPr>
        <p:txBody>
          <a:bodyPr wrap="square" rtlCol="0" anchor="ctr">
            <a:spAutoFit/>
          </a:bodyPr>
          <a:lstStyle/>
          <a:p>
            <a:pPr defTabSz="457154">
              <a:defRPr/>
            </a:pPr>
            <a:r>
              <a:rPr lang="en-US" sz="1100" dirty="0">
                <a:solidFill>
                  <a:schemeClr val="bg1"/>
                </a:solidFill>
                <a:latin typeface="Montserrat Light" panose="00000400000000000000" pitchFamily="2" charset="0"/>
              </a:rPr>
              <a:t>dummy text of the printing and typesetting </a:t>
            </a:r>
          </a:p>
        </p:txBody>
      </p:sp>
      <p:sp>
        <p:nvSpPr>
          <p:cNvPr id="62" name="TextBox 61">
            <a:extLst>
              <a:ext uri="{FF2B5EF4-FFF2-40B4-BE49-F238E27FC236}">
                <a16:creationId xmlns:a16="http://schemas.microsoft.com/office/drawing/2014/main" id="{F8C45963-FD43-6370-0838-FF1C10FB4519}"/>
              </a:ext>
            </a:extLst>
          </p:cNvPr>
          <p:cNvSpPr txBox="1"/>
          <p:nvPr/>
        </p:nvSpPr>
        <p:spPr>
          <a:xfrm>
            <a:off x="912723" y="4878418"/>
            <a:ext cx="918841" cy="338554"/>
          </a:xfrm>
          <a:prstGeom prst="rect">
            <a:avLst/>
          </a:prstGeom>
          <a:noFill/>
        </p:spPr>
        <p:txBody>
          <a:bodyPr wrap="none" rtlCol="0" anchor="ctr">
            <a:spAutoFit/>
          </a:bodyPr>
          <a:lstStyle/>
          <a:p>
            <a:pPr algn="ctr" defTabSz="457154">
              <a:defRPr/>
            </a:pPr>
            <a:r>
              <a:rPr lang="en-US" sz="1600" b="1" dirty="0">
                <a:solidFill>
                  <a:schemeClr val="bg1"/>
                </a:solidFill>
                <a:latin typeface="Century Gothic" panose="020B0502020202020204" pitchFamily="34" charset="0"/>
                <a:ea typeface="Roboto Light" panose="02000000000000000000" pitchFamily="2" charset="0"/>
                <a:cs typeface="Roboto Light" panose="02000000000000000000" pitchFamily="2" charset="0"/>
              </a:rPr>
              <a:t>Scaling</a:t>
            </a:r>
          </a:p>
        </p:txBody>
      </p:sp>
      <p:sp>
        <p:nvSpPr>
          <p:cNvPr id="63" name="TextBox 62">
            <a:extLst>
              <a:ext uri="{FF2B5EF4-FFF2-40B4-BE49-F238E27FC236}">
                <a16:creationId xmlns:a16="http://schemas.microsoft.com/office/drawing/2014/main" id="{49CE2D6B-F352-CEE6-52CC-B80F7FFF2120}"/>
              </a:ext>
            </a:extLst>
          </p:cNvPr>
          <p:cNvSpPr txBox="1"/>
          <p:nvPr/>
        </p:nvSpPr>
        <p:spPr>
          <a:xfrm>
            <a:off x="912723" y="5252400"/>
            <a:ext cx="1337478" cy="600164"/>
          </a:xfrm>
          <a:prstGeom prst="rect">
            <a:avLst/>
          </a:prstGeom>
          <a:noFill/>
        </p:spPr>
        <p:txBody>
          <a:bodyPr wrap="square" rtlCol="0" anchor="ctr">
            <a:spAutoFit/>
          </a:bodyPr>
          <a:lstStyle/>
          <a:p>
            <a:pPr defTabSz="457154">
              <a:defRPr/>
            </a:pPr>
            <a:r>
              <a:rPr lang="en-US" sz="1100">
                <a:solidFill>
                  <a:schemeClr val="bg1"/>
                </a:solidFill>
                <a:latin typeface="Montserrat Light" panose="00000400000000000000" pitchFamily="2" charset="0"/>
              </a:rPr>
              <a:t>dummy text of the printing and typesetting </a:t>
            </a:r>
          </a:p>
        </p:txBody>
      </p:sp>
      <p:sp>
        <p:nvSpPr>
          <p:cNvPr id="128" name="TextBox 127">
            <a:extLst>
              <a:ext uri="{FF2B5EF4-FFF2-40B4-BE49-F238E27FC236}">
                <a16:creationId xmlns:a16="http://schemas.microsoft.com/office/drawing/2014/main" id="{7B2303FD-8C64-7D8F-F72C-BDFFEB429DA3}"/>
              </a:ext>
            </a:extLst>
          </p:cNvPr>
          <p:cNvSpPr txBox="1"/>
          <p:nvPr/>
        </p:nvSpPr>
        <p:spPr>
          <a:xfrm>
            <a:off x="3498526" y="4878418"/>
            <a:ext cx="1074332" cy="338554"/>
          </a:xfrm>
          <a:prstGeom prst="rect">
            <a:avLst/>
          </a:prstGeom>
          <a:noFill/>
        </p:spPr>
        <p:txBody>
          <a:bodyPr wrap="none" rtlCol="0" anchor="ctr">
            <a:spAutoFit/>
          </a:bodyPr>
          <a:lstStyle/>
          <a:p>
            <a:pPr algn="ctr" defTabSz="457154">
              <a:defRPr/>
            </a:pPr>
            <a:r>
              <a:rPr lang="en-US" sz="1600" b="1" dirty="0">
                <a:solidFill>
                  <a:schemeClr val="bg1"/>
                </a:solidFill>
                <a:latin typeface="Century Gothic" panose="020B0502020202020204" pitchFamily="34" charset="0"/>
                <a:ea typeface="Roboto Light" panose="02000000000000000000" pitchFamily="2" charset="0"/>
                <a:cs typeface="Roboto Light" panose="02000000000000000000" pitchFamily="2" charset="0"/>
              </a:rPr>
              <a:t>Branding</a:t>
            </a:r>
          </a:p>
        </p:txBody>
      </p:sp>
      <p:sp>
        <p:nvSpPr>
          <p:cNvPr id="129" name="TextBox 128">
            <a:extLst>
              <a:ext uri="{FF2B5EF4-FFF2-40B4-BE49-F238E27FC236}">
                <a16:creationId xmlns:a16="http://schemas.microsoft.com/office/drawing/2014/main" id="{419EF422-8821-251B-270A-099D7C48F3BB}"/>
              </a:ext>
            </a:extLst>
          </p:cNvPr>
          <p:cNvSpPr txBox="1"/>
          <p:nvPr/>
        </p:nvSpPr>
        <p:spPr>
          <a:xfrm>
            <a:off x="3498526" y="5252400"/>
            <a:ext cx="1337478" cy="600164"/>
          </a:xfrm>
          <a:prstGeom prst="rect">
            <a:avLst/>
          </a:prstGeom>
          <a:noFill/>
        </p:spPr>
        <p:txBody>
          <a:bodyPr wrap="square" rtlCol="0" anchor="ctr">
            <a:spAutoFit/>
          </a:bodyPr>
          <a:lstStyle/>
          <a:p>
            <a:pPr defTabSz="457154">
              <a:defRPr/>
            </a:pPr>
            <a:r>
              <a:rPr lang="en-US" sz="1100">
                <a:solidFill>
                  <a:schemeClr val="bg1"/>
                </a:solidFill>
                <a:latin typeface="Montserrat Light" panose="00000400000000000000" pitchFamily="2" charset="0"/>
              </a:rPr>
              <a:t>dummy text of the printing and typesetting </a:t>
            </a:r>
          </a:p>
        </p:txBody>
      </p:sp>
      <p:pic>
        <p:nvPicPr>
          <p:cNvPr id="130" name="Graphic 129" descr="Rocket">
            <a:extLst>
              <a:ext uri="{FF2B5EF4-FFF2-40B4-BE49-F238E27FC236}">
                <a16:creationId xmlns:a16="http://schemas.microsoft.com/office/drawing/2014/main" id="{6D6B1DEE-1842-1BC7-9B5A-B6710CD64BB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44032" y="1876578"/>
            <a:ext cx="674860" cy="674860"/>
          </a:xfrm>
          <a:prstGeom prst="rect">
            <a:avLst/>
          </a:prstGeom>
        </p:spPr>
      </p:pic>
      <p:grpSp>
        <p:nvGrpSpPr>
          <p:cNvPr id="131" name="Graphic 47">
            <a:extLst>
              <a:ext uri="{FF2B5EF4-FFF2-40B4-BE49-F238E27FC236}">
                <a16:creationId xmlns:a16="http://schemas.microsoft.com/office/drawing/2014/main" id="{9F668ADF-D0A6-5350-E02E-EB63A73A4134}"/>
              </a:ext>
            </a:extLst>
          </p:cNvPr>
          <p:cNvGrpSpPr/>
          <p:nvPr/>
        </p:nvGrpSpPr>
        <p:grpSpPr>
          <a:xfrm>
            <a:off x="1313567" y="4143988"/>
            <a:ext cx="535790" cy="536013"/>
            <a:chOff x="9753600" y="4725352"/>
            <a:chExt cx="4570094" cy="4571999"/>
          </a:xfrm>
          <a:solidFill>
            <a:schemeClr val="bg1"/>
          </a:solidFill>
        </p:grpSpPr>
        <p:sp>
          <p:nvSpPr>
            <p:cNvPr id="141" name="Freeform: Shape 599">
              <a:extLst>
                <a:ext uri="{FF2B5EF4-FFF2-40B4-BE49-F238E27FC236}">
                  <a16:creationId xmlns:a16="http://schemas.microsoft.com/office/drawing/2014/main" id="{9756D41B-8D9D-EC34-9451-BBC8B9FAD551}"/>
                </a:ext>
              </a:extLst>
            </p:cNvPr>
            <p:cNvSpPr/>
            <p:nvPr/>
          </p:nvSpPr>
          <p:spPr>
            <a:xfrm>
              <a:off x="9753600" y="4725352"/>
              <a:ext cx="4570094" cy="4571999"/>
            </a:xfrm>
            <a:custGeom>
              <a:avLst/>
              <a:gdLst>
                <a:gd name="connsiteX0" fmla="*/ 0 w 4570094"/>
                <a:gd name="connsiteY0" fmla="*/ 2437448 h 4571999"/>
                <a:gd name="connsiteX1" fmla="*/ 913448 w 4570094"/>
                <a:gd name="connsiteY1" fmla="*/ 2437448 h 4571999"/>
                <a:gd name="connsiteX2" fmla="*/ 913448 w 4570094"/>
                <a:gd name="connsiteY2" fmla="*/ 0 h 4571999"/>
                <a:gd name="connsiteX3" fmla="*/ 4570095 w 4570094"/>
                <a:gd name="connsiteY3" fmla="*/ 0 h 4571999"/>
                <a:gd name="connsiteX4" fmla="*/ 4570095 w 4570094"/>
                <a:gd name="connsiteY4" fmla="*/ 3653790 h 4571999"/>
                <a:gd name="connsiteX5" fmla="*/ 2139315 w 4570094"/>
                <a:gd name="connsiteY5" fmla="*/ 3653790 h 4571999"/>
                <a:gd name="connsiteX6" fmla="*/ 2132648 w 4570094"/>
                <a:gd name="connsiteY6" fmla="*/ 3671888 h 4571999"/>
                <a:gd name="connsiteX7" fmla="*/ 2133600 w 4570094"/>
                <a:gd name="connsiteY7" fmla="*/ 4572000 h 4571999"/>
                <a:gd name="connsiteX8" fmla="*/ 0 w 4570094"/>
                <a:gd name="connsiteY8" fmla="*/ 4572000 h 4571999"/>
                <a:gd name="connsiteX9" fmla="*/ 0 w 4570094"/>
                <a:gd name="connsiteY9" fmla="*/ 2437448 h 4571999"/>
                <a:gd name="connsiteX10" fmla="*/ 1223010 w 4570094"/>
                <a:gd name="connsiteY10" fmla="*/ 304800 h 4571999"/>
                <a:gd name="connsiteX11" fmla="*/ 1223010 w 4570094"/>
                <a:gd name="connsiteY11" fmla="*/ 2440305 h 4571999"/>
                <a:gd name="connsiteX12" fmla="*/ 2133600 w 4570094"/>
                <a:gd name="connsiteY12" fmla="*/ 2440305 h 4571999"/>
                <a:gd name="connsiteX13" fmla="*/ 2133600 w 4570094"/>
                <a:gd name="connsiteY13" fmla="*/ 3347085 h 4571999"/>
                <a:gd name="connsiteX14" fmla="*/ 4264343 w 4570094"/>
                <a:gd name="connsiteY14" fmla="*/ 3347085 h 4571999"/>
                <a:gd name="connsiteX15" fmla="*/ 4264343 w 4570094"/>
                <a:gd name="connsiteY15" fmla="*/ 304800 h 4571999"/>
                <a:gd name="connsiteX16" fmla="*/ 1223010 w 4570094"/>
                <a:gd name="connsiteY16" fmla="*/ 304800 h 4571999"/>
                <a:gd name="connsiteX17" fmla="*/ 914400 w 4570094"/>
                <a:gd name="connsiteY17" fmla="*/ 2745105 h 4571999"/>
                <a:gd name="connsiteX18" fmla="*/ 306705 w 4570094"/>
                <a:gd name="connsiteY18" fmla="*/ 2745105 h 4571999"/>
                <a:gd name="connsiteX19" fmla="*/ 306705 w 4570094"/>
                <a:gd name="connsiteY19" fmla="*/ 4261485 h 4571999"/>
                <a:gd name="connsiteX20" fmla="*/ 1822133 w 4570094"/>
                <a:gd name="connsiteY20" fmla="*/ 4261485 h 4571999"/>
                <a:gd name="connsiteX21" fmla="*/ 1822133 w 4570094"/>
                <a:gd name="connsiteY21" fmla="*/ 3652838 h 4571999"/>
                <a:gd name="connsiteX22" fmla="*/ 913448 w 4570094"/>
                <a:gd name="connsiteY22" fmla="*/ 3652838 h 4571999"/>
                <a:gd name="connsiteX23" fmla="*/ 914400 w 4570094"/>
                <a:gd name="connsiteY23" fmla="*/ 2745105 h 4571999"/>
                <a:gd name="connsiteX24" fmla="*/ 1824038 w 4570094"/>
                <a:gd name="connsiteY24" fmla="*/ 3348038 h 4571999"/>
                <a:gd name="connsiteX25" fmla="*/ 1824038 w 4570094"/>
                <a:gd name="connsiteY25" fmla="*/ 2744153 h 4571999"/>
                <a:gd name="connsiteX26" fmla="*/ 1223010 w 4570094"/>
                <a:gd name="connsiteY26" fmla="*/ 2744153 h 4571999"/>
                <a:gd name="connsiteX27" fmla="*/ 1223010 w 4570094"/>
                <a:gd name="connsiteY27" fmla="*/ 3348038 h 4571999"/>
                <a:gd name="connsiteX28" fmla="*/ 1824038 w 4570094"/>
                <a:gd name="connsiteY28" fmla="*/ 3348038 h 457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570094" h="4571999">
                  <a:moveTo>
                    <a:pt x="0" y="2437448"/>
                  </a:moveTo>
                  <a:cubicBezTo>
                    <a:pt x="302895" y="2437448"/>
                    <a:pt x="605790" y="2437448"/>
                    <a:pt x="913448" y="2437448"/>
                  </a:cubicBezTo>
                  <a:cubicBezTo>
                    <a:pt x="913448" y="1624013"/>
                    <a:pt x="913448" y="813435"/>
                    <a:pt x="913448" y="0"/>
                  </a:cubicBezTo>
                  <a:cubicBezTo>
                    <a:pt x="2134553" y="0"/>
                    <a:pt x="3350895" y="0"/>
                    <a:pt x="4570095" y="0"/>
                  </a:cubicBezTo>
                  <a:cubicBezTo>
                    <a:pt x="4570095" y="1217295"/>
                    <a:pt x="4570095" y="2432685"/>
                    <a:pt x="4570095" y="3653790"/>
                  </a:cubicBezTo>
                  <a:cubicBezTo>
                    <a:pt x="3758565" y="3653790"/>
                    <a:pt x="2948940" y="3653790"/>
                    <a:pt x="2139315" y="3653790"/>
                  </a:cubicBezTo>
                  <a:cubicBezTo>
                    <a:pt x="2135505" y="3663315"/>
                    <a:pt x="2132648" y="3667125"/>
                    <a:pt x="2132648" y="3671888"/>
                  </a:cubicBezTo>
                  <a:cubicBezTo>
                    <a:pt x="2132648" y="3971925"/>
                    <a:pt x="2133600" y="4271963"/>
                    <a:pt x="2133600" y="4572000"/>
                  </a:cubicBezTo>
                  <a:cubicBezTo>
                    <a:pt x="1422083" y="4572000"/>
                    <a:pt x="711518" y="4572000"/>
                    <a:pt x="0" y="4572000"/>
                  </a:cubicBezTo>
                  <a:cubicBezTo>
                    <a:pt x="0" y="3859530"/>
                    <a:pt x="0" y="3148965"/>
                    <a:pt x="0" y="2437448"/>
                  </a:cubicBezTo>
                  <a:close/>
                  <a:moveTo>
                    <a:pt x="1223010" y="304800"/>
                  </a:moveTo>
                  <a:cubicBezTo>
                    <a:pt x="1223010" y="1018223"/>
                    <a:pt x="1223010" y="1726883"/>
                    <a:pt x="1223010" y="2440305"/>
                  </a:cubicBezTo>
                  <a:cubicBezTo>
                    <a:pt x="1526858" y="2440305"/>
                    <a:pt x="1827848" y="2440305"/>
                    <a:pt x="2133600" y="2440305"/>
                  </a:cubicBezTo>
                  <a:cubicBezTo>
                    <a:pt x="2133600" y="2746058"/>
                    <a:pt x="2133600" y="3046095"/>
                    <a:pt x="2133600" y="3347085"/>
                  </a:cubicBezTo>
                  <a:cubicBezTo>
                    <a:pt x="2847975" y="3347085"/>
                    <a:pt x="3556635" y="3347085"/>
                    <a:pt x="4264343" y="3347085"/>
                  </a:cubicBezTo>
                  <a:cubicBezTo>
                    <a:pt x="4264343" y="2331720"/>
                    <a:pt x="4264343" y="1319213"/>
                    <a:pt x="4264343" y="304800"/>
                  </a:cubicBezTo>
                  <a:cubicBezTo>
                    <a:pt x="3249930" y="304800"/>
                    <a:pt x="2237423" y="304800"/>
                    <a:pt x="1223010" y="304800"/>
                  </a:cubicBezTo>
                  <a:close/>
                  <a:moveTo>
                    <a:pt x="914400" y="2745105"/>
                  </a:moveTo>
                  <a:cubicBezTo>
                    <a:pt x="707708" y="2745105"/>
                    <a:pt x="507683" y="2745105"/>
                    <a:pt x="306705" y="2745105"/>
                  </a:cubicBezTo>
                  <a:cubicBezTo>
                    <a:pt x="306705" y="3251835"/>
                    <a:pt x="306705" y="3755708"/>
                    <a:pt x="306705" y="4261485"/>
                  </a:cubicBezTo>
                  <a:cubicBezTo>
                    <a:pt x="813435" y="4261485"/>
                    <a:pt x="1317308" y="4261485"/>
                    <a:pt x="1822133" y="4261485"/>
                  </a:cubicBezTo>
                  <a:cubicBezTo>
                    <a:pt x="1822133" y="4058603"/>
                    <a:pt x="1822133" y="3858578"/>
                    <a:pt x="1822133" y="3652838"/>
                  </a:cubicBezTo>
                  <a:cubicBezTo>
                    <a:pt x="1517333" y="3652838"/>
                    <a:pt x="1217295" y="3652838"/>
                    <a:pt x="913448" y="3652838"/>
                  </a:cubicBezTo>
                  <a:cubicBezTo>
                    <a:pt x="914400" y="3348038"/>
                    <a:pt x="914400" y="3048953"/>
                    <a:pt x="914400" y="2745105"/>
                  </a:cubicBezTo>
                  <a:close/>
                  <a:moveTo>
                    <a:pt x="1824038" y="3348038"/>
                  </a:moveTo>
                  <a:cubicBezTo>
                    <a:pt x="1824038" y="3143250"/>
                    <a:pt x="1824038" y="2945130"/>
                    <a:pt x="1824038" y="2744153"/>
                  </a:cubicBezTo>
                  <a:cubicBezTo>
                    <a:pt x="1622108" y="2744153"/>
                    <a:pt x="1423035" y="2744153"/>
                    <a:pt x="1223010" y="2744153"/>
                  </a:cubicBezTo>
                  <a:cubicBezTo>
                    <a:pt x="1223010" y="2947035"/>
                    <a:pt x="1223010" y="3147060"/>
                    <a:pt x="1223010" y="3348038"/>
                  </a:cubicBezTo>
                  <a:cubicBezTo>
                    <a:pt x="1423988" y="3348038"/>
                    <a:pt x="1622108" y="3348038"/>
                    <a:pt x="1824038" y="3348038"/>
                  </a:cubicBezTo>
                  <a:close/>
                </a:path>
              </a:pathLst>
            </a:custGeom>
            <a:grpFill/>
            <a:ln w="9525" cap="flat">
              <a:noFill/>
              <a:prstDash val="solid"/>
              <a:miter/>
            </a:ln>
          </p:spPr>
          <p:txBody>
            <a:bodyPr rtlCol="0" anchor="ctr"/>
            <a:lstStyle/>
            <a:p>
              <a:pPr defTabSz="457154">
                <a:defRPr/>
              </a:pPr>
              <a:endParaRPr lang="en-US" sz="1200" kern="0">
                <a:solidFill>
                  <a:prstClr val="black"/>
                </a:solidFill>
                <a:latin typeface="Roboto"/>
              </a:endParaRPr>
            </a:p>
          </p:txBody>
        </p:sp>
        <p:sp>
          <p:nvSpPr>
            <p:cNvPr id="142" name="Freeform: Shape 600">
              <a:extLst>
                <a:ext uri="{FF2B5EF4-FFF2-40B4-BE49-F238E27FC236}">
                  <a16:creationId xmlns:a16="http://schemas.microsoft.com/office/drawing/2014/main" id="{9B625270-09BE-B7EB-CDCA-AC6409201CC9}"/>
                </a:ext>
              </a:extLst>
            </p:cNvPr>
            <p:cNvSpPr/>
            <p:nvPr/>
          </p:nvSpPr>
          <p:spPr>
            <a:xfrm>
              <a:off x="12091987" y="5334952"/>
              <a:ext cx="1620202" cy="1629727"/>
            </a:xfrm>
            <a:custGeom>
              <a:avLst/>
              <a:gdLst>
                <a:gd name="connsiteX0" fmla="*/ 1620203 w 1620202"/>
                <a:gd name="connsiteY0" fmla="*/ 1214438 h 1629727"/>
                <a:gd name="connsiteX1" fmla="*/ 1320165 w 1620202"/>
                <a:gd name="connsiteY1" fmla="*/ 1214438 h 1629727"/>
                <a:gd name="connsiteX2" fmla="*/ 1320165 w 1620202"/>
                <a:gd name="connsiteY2" fmla="*/ 531495 h 1629727"/>
                <a:gd name="connsiteX3" fmla="*/ 221932 w 1620202"/>
                <a:gd name="connsiteY3" fmla="*/ 1629728 h 1629727"/>
                <a:gd name="connsiteX4" fmla="*/ 0 w 1620202"/>
                <a:gd name="connsiteY4" fmla="*/ 1406843 h 1629727"/>
                <a:gd name="connsiteX5" fmla="*/ 1102995 w 1620202"/>
                <a:gd name="connsiteY5" fmla="*/ 303848 h 1629727"/>
                <a:gd name="connsiteX6" fmla="*/ 407670 w 1620202"/>
                <a:gd name="connsiteY6" fmla="*/ 303848 h 1629727"/>
                <a:gd name="connsiteX7" fmla="*/ 407670 w 1620202"/>
                <a:gd name="connsiteY7" fmla="*/ 0 h 1629727"/>
                <a:gd name="connsiteX8" fmla="*/ 1620203 w 1620202"/>
                <a:gd name="connsiteY8" fmla="*/ 0 h 1629727"/>
                <a:gd name="connsiteX9" fmla="*/ 1620203 w 1620202"/>
                <a:gd name="connsiteY9" fmla="*/ 1214438 h 1629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0202" h="1629727">
                  <a:moveTo>
                    <a:pt x="1620203" y="1214438"/>
                  </a:moveTo>
                  <a:cubicBezTo>
                    <a:pt x="1520190" y="1214438"/>
                    <a:pt x="1423035" y="1214438"/>
                    <a:pt x="1320165" y="1214438"/>
                  </a:cubicBezTo>
                  <a:cubicBezTo>
                    <a:pt x="1320165" y="985838"/>
                    <a:pt x="1320165" y="758190"/>
                    <a:pt x="1320165" y="531495"/>
                  </a:cubicBezTo>
                  <a:cubicBezTo>
                    <a:pt x="951547" y="900113"/>
                    <a:pt x="584835" y="1266825"/>
                    <a:pt x="221932" y="1629728"/>
                  </a:cubicBezTo>
                  <a:cubicBezTo>
                    <a:pt x="142875" y="1550670"/>
                    <a:pt x="73342" y="1480185"/>
                    <a:pt x="0" y="1406843"/>
                  </a:cubicBezTo>
                  <a:cubicBezTo>
                    <a:pt x="360997" y="1046798"/>
                    <a:pt x="726757" y="680085"/>
                    <a:pt x="1102995" y="303848"/>
                  </a:cubicBezTo>
                  <a:cubicBezTo>
                    <a:pt x="862965" y="303848"/>
                    <a:pt x="637222" y="303848"/>
                    <a:pt x="407670" y="303848"/>
                  </a:cubicBezTo>
                  <a:cubicBezTo>
                    <a:pt x="407670" y="200025"/>
                    <a:pt x="407670" y="100965"/>
                    <a:pt x="407670" y="0"/>
                  </a:cubicBezTo>
                  <a:cubicBezTo>
                    <a:pt x="811530" y="0"/>
                    <a:pt x="1214438" y="0"/>
                    <a:pt x="1620203" y="0"/>
                  </a:cubicBezTo>
                  <a:cubicBezTo>
                    <a:pt x="1620203" y="404813"/>
                    <a:pt x="1620203" y="807720"/>
                    <a:pt x="1620203" y="1214438"/>
                  </a:cubicBezTo>
                  <a:close/>
                </a:path>
              </a:pathLst>
            </a:custGeom>
            <a:grpFill/>
            <a:ln w="9525" cap="flat">
              <a:noFill/>
              <a:prstDash val="solid"/>
              <a:miter/>
            </a:ln>
          </p:spPr>
          <p:txBody>
            <a:bodyPr rtlCol="0" anchor="ctr"/>
            <a:lstStyle/>
            <a:p>
              <a:pPr defTabSz="457154">
                <a:defRPr/>
              </a:pPr>
              <a:endParaRPr lang="en-US" sz="1200" kern="0">
                <a:solidFill>
                  <a:prstClr val="black"/>
                </a:solidFill>
                <a:latin typeface="Roboto"/>
              </a:endParaRPr>
            </a:p>
          </p:txBody>
        </p:sp>
      </p:grpSp>
      <p:pic>
        <p:nvPicPr>
          <p:cNvPr id="132" name="Graphic 131" descr="Beaker">
            <a:extLst>
              <a:ext uri="{FF2B5EF4-FFF2-40B4-BE49-F238E27FC236}">
                <a16:creationId xmlns:a16="http://schemas.microsoft.com/office/drawing/2014/main" id="{44C46606-F46E-729F-4AB7-449818D9216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842024" y="1837952"/>
            <a:ext cx="650483" cy="650483"/>
          </a:xfrm>
          <a:prstGeom prst="rect">
            <a:avLst/>
          </a:prstGeom>
        </p:spPr>
      </p:pic>
      <p:grpSp>
        <p:nvGrpSpPr>
          <p:cNvPr id="133" name="Group 132">
            <a:extLst>
              <a:ext uri="{FF2B5EF4-FFF2-40B4-BE49-F238E27FC236}">
                <a16:creationId xmlns:a16="http://schemas.microsoft.com/office/drawing/2014/main" id="{B2DB87A5-7BE1-1CEC-7090-A322FFE7EFA1}"/>
              </a:ext>
            </a:extLst>
          </p:cNvPr>
          <p:cNvGrpSpPr/>
          <p:nvPr/>
        </p:nvGrpSpPr>
        <p:grpSpPr>
          <a:xfrm>
            <a:off x="3850262" y="4121649"/>
            <a:ext cx="634007" cy="432022"/>
            <a:chOff x="7085399" y="229409"/>
            <a:chExt cx="682530" cy="465086"/>
          </a:xfrm>
          <a:solidFill>
            <a:schemeClr val="bg1"/>
          </a:solidFill>
        </p:grpSpPr>
        <p:sp>
          <p:nvSpPr>
            <p:cNvPr id="134" name="Freeform 29">
              <a:extLst>
                <a:ext uri="{FF2B5EF4-FFF2-40B4-BE49-F238E27FC236}">
                  <a16:creationId xmlns:a16="http://schemas.microsoft.com/office/drawing/2014/main" id="{505E74B8-6E0E-CE43-1FDC-296379496344}"/>
                </a:ext>
              </a:extLst>
            </p:cNvPr>
            <p:cNvSpPr>
              <a:spLocks noEditPoints="1"/>
            </p:cNvSpPr>
            <p:nvPr/>
          </p:nvSpPr>
          <p:spPr bwMode="auto">
            <a:xfrm>
              <a:off x="7245461" y="567653"/>
              <a:ext cx="190264" cy="126842"/>
            </a:xfrm>
            <a:custGeom>
              <a:avLst/>
              <a:gdLst>
                <a:gd name="T0" fmla="*/ 29 w 57"/>
                <a:gd name="T1" fmla="*/ 0 h 38"/>
                <a:gd name="T2" fmla="*/ 0 w 57"/>
                <a:gd name="T3" fmla="*/ 19 h 38"/>
                <a:gd name="T4" fmla="*/ 29 w 57"/>
                <a:gd name="T5" fmla="*/ 38 h 38"/>
                <a:gd name="T6" fmla="*/ 57 w 57"/>
                <a:gd name="T7" fmla="*/ 19 h 38"/>
                <a:gd name="T8" fmla="*/ 29 w 57"/>
                <a:gd name="T9" fmla="*/ 0 h 38"/>
                <a:gd name="T10" fmla="*/ 29 w 57"/>
                <a:gd name="T11" fmla="*/ 31 h 38"/>
                <a:gd name="T12" fmla="*/ 10 w 57"/>
                <a:gd name="T13" fmla="*/ 19 h 38"/>
                <a:gd name="T14" fmla="*/ 29 w 57"/>
                <a:gd name="T15" fmla="*/ 7 h 38"/>
                <a:gd name="T16" fmla="*/ 47 w 57"/>
                <a:gd name="T17" fmla="*/ 19 h 38"/>
                <a:gd name="T18" fmla="*/ 29 w 57"/>
                <a:gd name="T19"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38">
                  <a:moveTo>
                    <a:pt x="29" y="0"/>
                  </a:moveTo>
                  <a:cubicBezTo>
                    <a:pt x="13" y="0"/>
                    <a:pt x="0" y="8"/>
                    <a:pt x="0" y="19"/>
                  </a:cubicBezTo>
                  <a:cubicBezTo>
                    <a:pt x="0" y="29"/>
                    <a:pt x="13" y="38"/>
                    <a:pt x="29" y="38"/>
                  </a:cubicBezTo>
                  <a:cubicBezTo>
                    <a:pt x="45" y="38"/>
                    <a:pt x="57" y="29"/>
                    <a:pt x="57" y="19"/>
                  </a:cubicBezTo>
                  <a:cubicBezTo>
                    <a:pt x="57" y="8"/>
                    <a:pt x="45" y="0"/>
                    <a:pt x="29" y="0"/>
                  </a:cubicBezTo>
                  <a:close/>
                  <a:moveTo>
                    <a:pt x="29" y="31"/>
                  </a:moveTo>
                  <a:cubicBezTo>
                    <a:pt x="18" y="31"/>
                    <a:pt x="10" y="26"/>
                    <a:pt x="10" y="19"/>
                  </a:cubicBezTo>
                  <a:cubicBezTo>
                    <a:pt x="10" y="12"/>
                    <a:pt x="18" y="7"/>
                    <a:pt x="29" y="7"/>
                  </a:cubicBezTo>
                  <a:cubicBezTo>
                    <a:pt x="39" y="7"/>
                    <a:pt x="47" y="12"/>
                    <a:pt x="47" y="19"/>
                  </a:cubicBezTo>
                  <a:cubicBezTo>
                    <a:pt x="47" y="26"/>
                    <a:pt x="39" y="31"/>
                    <a:pt x="29" y="3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4" rIns="91428" bIns="45714" numCol="1" anchor="ctr" anchorCtr="0" compatLnSpc="1">
              <a:prstTxWarp prst="textNoShape">
                <a:avLst/>
              </a:prstTxWarp>
            </a:bodyPr>
            <a:lstStyle/>
            <a:p>
              <a:pPr defTabSz="457154">
                <a:defRPr/>
              </a:pPr>
              <a:endParaRPr lang="en-US" sz="1200" kern="0">
                <a:solidFill>
                  <a:prstClr val="black"/>
                </a:solidFill>
                <a:latin typeface="Roboto"/>
              </a:endParaRPr>
            </a:p>
          </p:txBody>
        </p:sp>
        <p:sp>
          <p:nvSpPr>
            <p:cNvPr id="135" name="Freeform 30">
              <a:extLst>
                <a:ext uri="{FF2B5EF4-FFF2-40B4-BE49-F238E27FC236}">
                  <a16:creationId xmlns:a16="http://schemas.microsoft.com/office/drawing/2014/main" id="{44E41067-93B8-DDC8-BBA1-E8508A4A7C86}"/>
                </a:ext>
              </a:extLst>
            </p:cNvPr>
            <p:cNvSpPr>
              <a:spLocks/>
            </p:cNvSpPr>
            <p:nvPr/>
          </p:nvSpPr>
          <p:spPr bwMode="auto">
            <a:xfrm>
              <a:off x="7496125" y="271689"/>
              <a:ext cx="132882" cy="356365"/>
            </a:xfrm>
            <a:custGeom>
              <a:avLst/>
              <a:gdLst>
                <a:gd name="T0" fmla="*/ 7 w 44"/>
                <a:gd name="T1" fmla="*/ 0 h 118"/>
                <a:gd name="T2" fmla="*/ 0 w 44"/>
                <a:gd name="T3" fmla="*/ 5 h 118"/>
                <a:gd name="T4" fmla="*/ 33 w 44"/>
                <a:gd name="T5" fmla="*/ 118 h 118"/>
                <a:gd name="T6" fmla="*/ 44 w 44"/>
                <a:gd name="T7" fmla="*/ 118 h 118"/>
                <a:gd name="T8" fmla="*/ 7 w 44"/>
                <a:gd name="T9" fmla="*/ 0 h 118"/>
              </a:gdLst>
              <a:ahLst/>
              <a:cxnLst>
                <a:cxn ang="0">
                  <a:pos x="T0" y="T1"/>
                </a:cxn>
                <a:cxn ang="0">
                  <a:pos x="T2" y="T3"/>
                </a:cxn>
                <a:cxn ang="0">
                  <a:pos x="T4" y="T5"/>
                </a:cxn>
                <a:cxn ang="0">
                  <a:pos x="T6" y="T7"/>
                </a:cxn>
                <a:cxn ang="0">
                  <a:pos x="T8" y="T9"/>
                </a:cxn>
              </a:cxnLst>
              <a:rect l="0" t="0" r="r" b="b"/>
              <a:pathLst>
                <a:path w="44" h="118">
                  <a:moveTo>
                    <a:pt x="7" y="0"/>
                  </a:moveTo>
                  <a:lnTo>
                    <a:pt x="0" y="5"/>
                  </a:lnTo>
                  <a:lnTo>
                    <a:pt x="33" y="118"/>
                  </a:lnTo>
                  <a:lnTo>
                    <a:pt x="44" y="118"/>
                  </a:lnTo>
                  <a:lnTo>
                    <a:pt x="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4" rIns="91428" bIns="45714" numCol="1" anchor="ctr" anchorCtr="0" compatLnSpc="1">
              <a:prstTxWarp prst="textNoShape">
                <a:avLst/>
              </a:prstTxWarp>
            </a:bodyPr>
            <a:lstStyle/>
            <a:p>
              <a:pPr defTabSz="457154">
                <a:defRPr/>
              </a:pPr>
              <a:endParaRPr lang="en-US" sz="1200" kern="0">
                <a:solidFill>
                  <a:prstClr val="black"/>
                </a:solidFill>
                <a:latin typeface="Roboto"/>
              </a:endParaRPr>
            </a:p>
          </p:txBody>
        </p:sp>
        <p:sp>
          <p:nvSpPr>
            <p:cNvPr id="136" name="Freeform 31">
              <a:extLst>
                <a:ext uri="{FF2B5EF4-FFF2-40B4-BE49-F238E27FC236}">
                  <a16:creationId xmlns:a16="http://schemas.microsoft.com/office/drawing/2014/main" id="{97F73545-13F1-C66C-0F8A-B378A725D9C7}"/>
                </a:ext>
              </a:extLst>
            </p:cNvPr>
            <p:cNvSpPr>
              <a:spLocks/>
            </p:cNvSpPr>
            <p:nvPr/>
          </p:nvSpPr>
          <p:spPr bwMode="auto">
            <a:xfrm>
              <a:off x="7085399" y="522354"/>
              <a:ext cx="63422" cy="135903"/>
            </a:xfrm>
            <a:custGeom>
              <a:avLst/>
              <a:gdLst>
                <a:gd name="T0" fmla="*/ 12 w 21"/>
                <a:gd name="T1" fmla="*/ 4 h 45"/>
                <a:gd name="T2" fmla="*/ 0 w 21"/>
                <a:gd name="T3" fmla="*/ 0 h 45"/>
                <a:gd name="T4" fmla="*/ 14 w 21"/>
                <a:gd name="T5" fmla="*/ 45 h 45"/>
                <a:gd name="T6" fmla="*/ 21 w 21"/>
                <a:gd name="T7" fmla="*/ 35 h 45"/>
                <a:gd name="T8" fmla="*/ 12 w 21"/>
                <a:gd name="T9" fmla="*/ 4 h 45"/>
              </a:gdLst>
              <a:ahLst/>
              <a:cxnLst>
                <a:cxn ang="0">
                  <a:pos x="T0" y="T1"/>
                </a:cxn>
                <a:cxn ang="0">
                  <a:pos x="T2" y="T3"/>
                </a:cxn>
                <a:cxn ang="0">
                  <a:pos x="T4" y="T5"/>
                </a:cxn>
                <a:cxn ang="0">
                  <a:pos x="T6" y="T7"/>
                </a:cxn>
                <a:cxn ang="0">
                  <a:pos x="T8" y="T9"/>
                </a:cxn>
              </a:cxnLst>
              <a:rect l="0" t="0" r="r" b="b"/>
              <a:pathLst>
                <a:path w="21" h="45">
                  <a:moveTo>
                    <a:pt x="12" y="4"/>
                  </a:moveTo>
                  <a:lnTo>
                    <a:pt x="0" y="0"/>
                  </a:lnTo>
                  <a:lnTo>
                    <a:pt x="14" y="45"/>
                  </a:lnTo>
                  <a:lnTo>
                    <a:pt x="21" y="35"/>
                  </a:lnTo>
                  <a:lnTo>
                    <a:pt x="12"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4" rIns="91428" bIns="45714" numCol="1" anchor="ctr" anchorCtr="0" compatLnSpc="1">
              <a:prstTxWarp prst="textNoShape">
                <a:avLst/>
              </a:prstTxWarp>
            </a:bodyPr>
            <a:lstStyle/>
            <a:p>
              <a:pPr defTabSz="457154">
                <a:defRPr/>
              </a:pPr>
              <a:endParaRPr lang="en-US" sz="1200" kern="0">
                <a:solidFill>
                  <a:prstClr val="black"/>
                </a:solidFill>
                <a:latin typeface="Roboto"/>
              </a:endParaRPr>
            </a:p>
          </p:txBody>
        </p:sp>
        <p:sp>
          <p:nvSpPr>
            <p:cNvPr id="137" name="Freeform 32">
              <a:extLst>
                <a:ext uri="{FF2B5EF4-FFF2-40B4-BE49-F238E27FC236}">
                  <a16:creationId xmlns:a16="http://schemas.microsoft.com/office/drawing/2014/main" id="{7B71C1B0-3F08-E066-0665-BAA04D5CE5CB}"/>
                </a:ext>
              </a:extLst>
            </p:cNvPr>
            <p:cNvSpPr>
              <a:spLocks/>
            </p:cNvSpPr>
            <p:nvPr/>
          </p:nvSpPr>
          <p:spPr bwMode="auto">
            <a:xfrm>
              <a:off x="7136739" y="295850"/>
              <a:ext cx="446966" cy="332205"/>
            </a:xfrm>
            <a:custGeom>
              <a:avLst/>
              <a:gdLst>
                <a:gd name="T0" fmla="*/ 104 w 134"/>
                <a:gd name="T1" fmla="*/ 0 h 99"/>
                <a:gd name="T2" fmla="*/ 0 w 134"/>
                <a:gd name="T3" fmla="*/ 70 h 99"/>
                <a:gd name="T4" fmla="*/ 6 w 134"/>
                <a:gd name="T5" fmla="*/ 85 h 99"/>
                <a:gd name="T6" fmla="*/ 8 w 134"/>
                <a:gd name="T7" fmla="*/ 99 h 99"/>
                <a:gd name="T8" fmla="*/ 134 w 134"/>
                <a:gd name="T9" fmla="*/ 99 h 99"/>
                <a:gd name="T10" fmla="*/ 104 w 134"/>
                <a:gd name="T11" fmla="*/ 0 h 99"/>
              </a:gdLst>
              <a:ahLst/>
              <a:cxnLst>
                <a:cxn ang="0">
                  <a:pos x="T0" y="T1"/>
                </a:cxn>
                <a:cxn ang="0">
                  <a:pos x="T2" y="T3"/>
                </a:cxn>
                <a:cxn ang="0">
                  <a:pos x="T4" y="T5"/>
                </a:cxn>
                <a:cxn ang="0">
                  <a:pos x="T6" y="T7"/>
                </a:cxn>
                <a:cxn ang="0">
                  <a:pos x="T8" y="T9"/>
                </a:cxn>
                <a:cxn ang="0">
                  <a:pos x="T10" y="T11"/>
                </a:cxn>
              </a:cxnLst>
              <a:rect l="0" t="0" r="r" b="b"/>
              <a:pathLst>
                <a:path w="134" h="99">
                  <a:moveTo>
                    <a:pt x="104" y="0"/>
                  </a:moveTo>
                  <a:cubicBezTo>
                    <a:pt x="0" y="70"/>
                    <a:pt x="0" y="70"/>
                    <a:pt x="0" y="70"/>
                  </a:cubicBezTo>
                  <a:cubicBezTo>
                    <a:pt x="0" y="70"/>
                    <a:pt x="4" y="78"/>
                    <a:pt x="6" y="85"/>
                  </a:cubicBezTo>
                  <a:cubicBezTo>
                    <a:pt x="8" y="92"/>
                    <a:pt x="8" y="99"/>
                    <a:pt x="8" y="99"/>
                  </a:cubicBezTo>
                  <a:cubicBezTo>
                    <a:pt x="134" y="99"/>
                    <a:pt x="134" y="99"/>
                    <a:pt x="134" y="99"/>
                  </a:cubicBezTo>
                  <a:lnTo>
                    <a:pt x="10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4" rIns="91428" bIns="45714" numCol="1" anchor="ctr" anchorCtr="0" compatLnSpc="1">
              <a:prstTxWarp prst="textNoShape">
                <a:avLst/>
              </a:prstTxWarp>
            </a:bodyPr>
            <a:lstStyle/>
            <a:p>
              <a:pPr defTabSz="457154">
                <a:defRPr/>
              </a:pPr>
              <a:endParaRPr lang="en-US" sz="1200" kern="0">
                <a:solidFill>
                  <a:prstClr val="black"/>
                </a:solidFill>
                <a:latin typeface="Roboto"/>
              </a:endParaRPr>
            </a:p>
          </p:txBody>
        </p:sp>
        <p:sp>
          <p:nvSpPr>
            <p:cNvPr id="138" name="Freeform 33">
              <a:extLst>
                <a:ext uri="{FF2B5EF4-FFF2-40B4-BE49-F238E27FC236}">
                  <a16:creationId xmlns:a16="http://schemas.microsoft.com/office/drawing/2014/main" id="{7B3FD3F4-3CEB-A2D4-AE56-84F57BD64E14}"/>
                </a:ext>
              </a:extLst>
            </p:cNvPr>
            <p:cNvSpPr>
              <a:spLocks/>
            </p:cNvSpPr>
            <p:nvPr/>
          </p:nvSpPr>
          <p:spPr bwMode="auto">
            <a:xfrm>
              <a:off x="7577665" y="229409"/>
              <a:ext cx="108722" cy="99662"/>
            </a:xfrm>
            <a:custGeom>
              <a:avLst/>
              <a:gdLst>
                <a:gd name="T0" fmla="*/ 31 w 36"/>
                <a:gd name="T1" fmla="*/ 0 h 33"/>
                <a:gd name="T2" fmla="*/ 0 w 36"/>
                <a:gd name="T3" fmla="*/ 29 h 33"/>
                <a:gd name="T4" fmla="*/ 7 w 36"/>
                <a:gd name="T5" fmla="*/ 33 h 33"/>
                <a:gd name="T6" fmla="*/ 36 w 36"/>
                <a:gd name="T7" fmla="*/ 8 h 33"/>
                <a:gd name="T8" fmla="*/ 31 w 36"/>
                <a:gd name="T9" fmla="*/ 0 h 33"/>
              </a:gdLst>
              <a:ahLst/>
              <a:cxnLst>
                <a:cxn ang="0">
                  <a:pos x="T0" y="T1"/>
                </a:cxn>
                <a:cxn ang="0">
                  <a:pos x="T2" y="T3"/>
                </a:cxn>
                <a:cxn ang="0">
                  <a:pos x="T4" y="T5"/>
                </a:cxn>
                <a:cxn ang="0">
                  <a:pos x="T6" y="T7"/>
                </a:cxn>
                <a:cxn ang="0">
                  <a:pos x="T8" y="T9"/>
                </a:cxn>
              </a:cxnLst>
              <a:rect l="0" t="0" r="r" b="b"/>
              <a:pathLst>
                <a:path w="36" h="33">
                  <a:moveTo>
                    <a:pt x="31" y="0"/>
                  </a:moveTo>
                  <a:lnTo>
                    <a:pt x="0" y="29"/>
                  </a:lnTo>
                  <a:lnTo>
                    <a:pt x="7" y="33"/>
                  </a:lnTo>
                  <a:lnTo>
                    <a:pt x="36" y="8"/>
                  </a:lnTo>
                  <a:lnTo>
                    <a:pt x="3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4" rIns="91428" bIns="45714" numCol="1" anchor="ctr" anchorCtr="0" compatLnSpc="1">
              <a:prstTxWarp prst="textNoShape">
                <a:avLst/>
              </a:prstTxWarp>
            </a:bodyPr>
            <a:lstStyle/>
            <a:p>
              <a:pPr defTabSz="457154">
                <a:defRPr/>
              </a:pPr>
              <a:endParaRPr lang="en-US" sz="1200" kern="0">
                <a:solidFill>
                  <a:prstClr val="black"/>
                </a:solidFill>
                <a:latin typeface="Roboto"/>
              </a:endParaRPr>
            </a:p>
          </p:txBody>
        </p:sp>
        <p:sp>
          <p:nvSpPr>
            <p:cNvPr id="139" name="Freeform 34">
              <a:extLst>
                <a:ext uri="{FF2B5EF4-FFF2-40B4-BE49-F238E27FC236}">
                  <a16:creationId xmlns:a16="http://schemas.microsoft.com/office/drawing/2014/main" id="{1315332C-4DDB-BE56-E6FC-92D4D60030A7}"/>
                </a:ext>
              </a:extLst>
            </p:cNvPr>
            <p:cNvSpPr>
              <a:spLocks/>
            </p:cNvSpPr>
            <p:nvPr/>
          </p:nvSpPr>
          <p:spPr bwMode="auto">
            <a:xfrm>
              <a:off x="7644106" y="528394"/>
              <a:ext cx="123823" cy="54361"/>
            </a:xfrm>
            <a:custGeom>
              <a:avLst/>
              <a:gdLst>
                <a:gd name="T0" fmla="*/ 0 w 41"/>
                <a:gd name="T1" fmla="*/ 0 h 18"/>
                <a:gd name="T2" fmla="*/ 1 w 41"/>
                <a:gd name="T3" fmla="*/ 7 h 18"/>
                <a:gd name="T4" fmla="*/ 37 w 41"/>
                <a:gd name="T5" fmla="*/ 18 h 18"/>
                <a:gd name="T6" fmla="*/ 41 w 41"/>
                <a:gd name="T7" fmla="*/ 11 h 18"/>
                <a:gd name="T8" fmla="*/ 0 w 41"/>
                <a:gd name="T9" fmla="*/ 0 h 18"/>
              </a:gdLst>
              <a:ahLst/>
              <a:cxnLst>
                <a:cxn ang="0">
                  <a:pos x="T0" y="T1"/>
                </a:cxn>
                <a:cxn ang="0">
                  <a:pos x="T2" y="T3"/>
                </a:cxn>
                <a:cxn ang="0">
                  <a:pos x="T4" y="T5"/>
                </a:cxn>
                <a:cxn ang="0">
                  <a:pos x="T6" y="T7"/>
                </a:cxn>
                <a:cxn ang="0">
                  <a:pos x="T8" y="T9"/>
                </a:cxn>
              </a:cxnLst>
              <a:rect l="0" t="0" r="r" b="b"/>
              <a:pathLst>
                <a:path w="41" h="18">
                  <a:moveTo>
                    <a:pt x="0" y="0"/>
                  </a:moveTo>
                  <a:lnTo>
                    <a:pt x="1" y="7"/>
                  </a:lnTo>
                  <a:lnTo>
                    <a:pt x="37" y="18"/>
                  </a:lnTo>
                  <a:lnTo>
                    <a:pt x="41" y="1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4" rIns="91428" bIns="45714" numCol="1" anchor="ctr" anchorCtr="0" compatLnSpc="1">
              <a:prstTxWarp prst="textNoShape">
                <a:avLst/>
              </a:prstTxWarp>
            </a:bodyPr>
            <a:lstStyle/>
            <a:p>
              <a:pPr defTabSz="457154">
                <a:defRPr/>
              </a:pPr>
              <a:endParaRPr lang="en-US" sz="1200" kern="0">
                <a:solidFill>
                  <a:prstClr val="black"/>
                </a:solidFill>
                <a:latin typeface="Roboto"/>
              </a:endParaRPr>
            </a:p>
          </p:txBody>
        </p:sp>
        <p:sp>
          <p:nvSpPr>
            <p:cNvPr id="140" name="Freeform 35">
              <a:extLst>
                <a:ext uri="{FF2B5EF4-FFF2-40B4-BE49-F238E27FC236}">
                  <a16:creationId xmlns:a16="http://schemas.microsoft.com/office/drawing/2014/main" id="{F1AD3E1A-3063-2A79-0CAE-2BB9DDA48C06}"/>
                </a:ext>
              </a:extLst>
            </p:cNvPr>
            <p:cNvSpPr>
              <a:spLocks/>
            </p:cNvSpPr>
            <p:nvPr/>
          </p:nvSpPr>
          <p:spPr bwMode="auto">
            <a:xfrm>
              <a:off x="7616927" y="368331"/>
              <a:ext cx="144962" cy="81542"/>
            </a:xfrm>
            <a:custGeom>
              <a:avLst/>
              <a:gdLst>
                <a:gd name="T0" fmla="*/ 45 w 48"/>
                <a:gd name="T1" fmla="*/ 0 h 27"/>
                <a:gd name="T2" fmla="*/ 0 w 48"/>
                <a:gd name="T3" fmla="*/ 22 h 27"/>
                <a:gd name="T4" fmla="*/ 4 w 48"/>
                <a:gd name="T5" fmla="*/ 27 h 27"/>
                <a:gd name="T6" fmla="*/ 48 w 48"/>
                <a:gd name="T7" fmla="*/ 7 h 27"/>
                <a:gd name="T8" fmla="*/ 45 w 48"/>
                <a:gd name="T9" fmla="*/ 0 h 27"/>
              </a:gdLst>
              <a:ahLst/>
              <a:cxnLst>
                <a:cxn ang="0">
                  <a:pos x="T0" y="T1"/>
                </a:cxn>
                <a:cxn ang="0">
                  <a:pos x="T2" y="T3"/>
                </a:cxn>
                <a:cxn ang="0">
                  <a:pos x="T4" y="T5"/>
                </a:cxn>
                <a:cxn ang="0">
                  <a:pos x="T6" y="T7"/>
                </a:cxn>
                <a:cxn ang="0">
                  <a:pos x="T8" y="T9"/>
                </a:cxn>
              </a:cxnLst>
              <a:rect l="0" t="0" r="r" b="b"/>
              <a:pathLst>
                <a:path w="48" h="27">
                  <a:moveTo>
                    <a:pt x="45" y="0"/>
                  </a:moveTo>
                  <a:lnTo>
                    <a:pt x="0" y="22"/>
                  </a:lnTo>
                  <a:lnTo>
                    <a:pt x="4" y="27"/>
                  </a:lnTo>
                  <a:lnTo>
                    <a:pt x="48" y="7"/>
                  </a:lnTo>
                  <a:lnTo>
                    <a:pt x="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8" tIns="45714" rIns="91428" bIns="45714" numCol="1" anchor="ctr" anchorCtr="0" compatLnSpc="1">
              <a:prstTxWarp prst="textNoShape">
                <a:avLst/>
              </a:prstTxWarp>
            </a:bodyPr>
            <a:lstStyle/>
            <a:p>
              <a:pPr defTabSz="457154">
                <a:defRPr/>
              </a:pPr>
              <a:endParaRPr lang="en-US" sz="1200" kern="0">
                <a:solidFill>
                  <a:prstClr val="black"/>
                </a:solidFill>
                <a:latin typeface="Roboto"/>
              </a:endParaRPr>
            </a:p>
          </p:txBody>
        </p:sp>
      </p:grpSp>
    </p:spTree>
    <p:extLst>
      <p:ext uri="{BB962C8B-B14F-4D97-AF65-F5344CB8AC3E}">
        <p14:creationId xmlns:p14="http://schemas.microsoft.com/office/powerpoint/2010/main" val="33997706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8C80BA80-F3E4-C187-3593-00D1BBF24CFD}"/>
              </a:ext>
            </a:extLst>
          </p:cNvPr>
          <p:cNvGrpSpPr/>
          <p:nvPr/>
        </p:nvGrpSpPr>
        <p:grpSpPr>
          <a:xfrm flipH="1">
            <a:off x="7528960" y="2041246"/>
            <a:ext cx="4663040" cy="4816754"/>
            <a:chOff x="2" y="2129245"/>
            <a:chExt cx="4577848" cy="4728754"/>
          </a:xfrm>
        </p:grpSpPr>
        <p:sp>
          <p:nvSpPr>
            <p:cNvPr id="6" name="Freeform 5">
              <a:extLst>
                <a:ext uri="{FF2B5EF4-FFF2-40B4-BE49-F238E27FC236}">
                  <a16:creationId xmlns:a16="http://schemas.microsoft.com/office/drawing/2014/main" id="{9D492166-C3F9-0B2E-4CDE-E972C28CAFCD}"/>
                </a:ext>
              </a:extLst>
            </p:cNvPr>
            <p:cNvSpPr>
              <a:spLocks/>
            </p:cNvSpPr>
            <p:nvPr/>
          </p:nvSpPr>
          <p:spPr bwMode="auto">
            <a:xfrm rot="16200000">
              <a:off x="-56738" y="2840309"/>
              <a:ext cx="4074430" cy="3960949"/>
            </a:xfrm>
            <a:custGeom>
              <a:avLst/>
              <a:gdLst>
                <a:gd name="T0" fmla="*/ 0 w 2670"/>
                <a:gd name="T1" fmla="*/ 2233 h 2596"/>
                <a:gd name="T2" fmla="*/ 1030 w 2670"/>
                <a:gd name="T3" fmla="*/ 2596 h 2596"/>
                <a:gd name="T4" fmla="*/ 2670 w 2670"/>
                <a:gd name="T5" fmla="*/ 956 h 2596"/>
                <a:gd name="T6" fmla="*/ 2362 w 2670"/>
                <a:gd name="T7" fmla="*/ 0 h 2596"/>
                <a:gd name="T8" fmla="*/ 0 w 2670"/>
                <a:gd name="T9" fmla="*/ 0 h 2596"/>
                <a:gd name="T10" fmla="*/ 0 w 2670"/>
                <a:gd name="T11" fmla="*/ 2233 h 2596"/>
              </a:gdLst>
              <a:ahLst/>
              <a:cxnLst>
                <a:cxn ang="0">
                  <a:pos x="T0" y="T1"/>
                </a:cxn>
                <a:cxn ang="0">
                  <a:pos x="T2" y="T3"/>
                </a:cxn>
                <a:cxn ang="0">
                  <a:pos x="T4" y="T5"/>
                </a:cxn>
                <a:cxn ang="0">
                  <a:pos x="T6" y="T7"/>
                </a:cxn>
                <a:cxn ang="0">
                  <a:pos x="T8" y="T9"/>
                </a:cxn>
                <a:cxn ang="0">
                  <a:pos x="T10" y="T11"/>
                </a:cxn>
              </a:cxnLst>
              <a:rect l="0" t="0" r="r" b="b"/>
              <a:pathLst>
                <a:path w="2670" h="2596">
                  <a:moveTo>
                    <a:pt x="0" y="2233"/>
                  </a:moveTo>
                  <a:cubicBezTo>
                    <a:pt x="282" y="2460"/>
                    <a:pt x="640" y="2596"/>
                    <a:pt x="1030" y="2596"/>
                  </a:cubicBezTo>
                  <a:cubicBezTo>
                    <a:pt x="1936" y="2596"/>
                    <a:pt x="2670" y="1862"/>
                    <a:pt x="2670" y="956"/>
                  </a:cubicBezTo>
                  <a:cubicBezTo>
                    <a:pt x="2670" y="599"/>
                    <a:pt x="2556" y="269"/>
                    <a:pt x="2362" y="0"/>
                  </a:cubicBezTo>
                  <a:cubicBezTo>
                    <a:pt x="0" y="0"/>
                    <a:pt x="0" y="0"/>
                    <a:pt x="0" y="0"/>
                  </a:cubicBezTo>
                  <a:cubicBezTo>
                    <a:pt x="0" y="2233"/>
                    <a:pt x="0" y="2233"/>
                    <a:pt x="0" y="2233"/>
                  </a:cubicBezTo>
                </a:path>
              </a:pathLst>
            </a:custGeom>
            <a:solidFill>
              <a:schemeClr val="tx1">
                <a:lumMod val="20000"/>
                <a:lumOff val="80000"/>
                <a:alpha val="20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7" name="Freeform 6">
              <a:extLst>
                <a:ext uri="{FF2B5EF4-FFF2-40B4-BE49-F238E27FC236}">
                  <a16:creationId xmlns:a16="http://schemas.microsoft.com/office/drawing/2014/main" id="{913E5A5A-DD7B-A881-24D6-D95299B6FDD1}"/>
                </a:ext>
              </a:extLst>
            </p:cNvPr>
            <p:cNvSpPr>
              <a:spLocks/>
            </p:cNvSpPr>
            <p:nvPr/>
          </p:nvSpPr>
          <p:spPr bwMode="auto">
            <a:xfrm rot="16200000">
              <a:off x="2500193" y="3280951"/>
              <a:ext cx="1116695" cy="1094965"/>
            </a:xfrm>
            <a:custGeom>
              <a:avLst/>
              <a:gdLst>
                <a:gd name="T0" fmla="*/ 280 w 732"/>
                <a:gd name="T1" fmla="*/ 692 h 717"/>
                <a:gd name="T2" fmla="*/ 400 w 732"/>
                <a:gd name="T3" fmla="*/ 685 h 717"/>
                <a:gd name="T4" fmla="*/ 693 w 732"/>
                <a:gd name="T5" fmla="*/ 417 h 717"/>
                <a:gd name="T6" fmla="*/ 709 w 732"/>
                <a:gd name="T7" fmla="*/ 299 h 717"/>
                <a:gd name="T8" fmla="*/ 548 w 732"/>
                <a:gd name="T9" fmla="*/ 42 h 717"/>
                <a:gd name="T10" fmla="*/ 450 w 732"/>
                <a:gd name="T11" fmla="*/ 29 h 717"/>
                <a:gd name="T12" fmla="*/ 31 w 732"/>
                <a:gd name="T13" fmla="*/ 412 h 717"/>
                <a:gd name="T14" fmla="*/ 36 w 732"/>
                <a:gd name="T15" fmla="*/ 511 h 717"/>
                <a:gd name="T16" fmla="*/ 280 w 732"/>
                <a:gd name="T17" fmla="*/ 69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2" h="717">
                  <a:moveTo>
                    <a:pt x="280" y="692"/>
                  </a:moveTo>
                  <a:cubicBezTo>
                    <a:pt x="314" y="717"/>
                    <a:pt x="368" y="714"/>
                    <a:pt x="400" y="685"/>
                  </a:cubicBezTo>
                  <a:cubicBezTo>
                    <a:pt x="693" y="417"/>
                    <a:pt x="693" y="417"/>
                    <a:pt x="693" y="417"/>
                  </a:cubicBezTo>
                  <a:cubicBezTo>
                    <a:pt x="725" y="388"/>
                    <a:pt x="732" y="335"/>
                    <a:pt x="709" y="299"/>
                  </a:cubicBezTo>
                  <a:cubicBezTo>
                    <a:pt x="548" y="42"/>
                    <a:pt x="548" y="42"/>
                    <a:pt x="548" y="42"/>
                  </a:cubicBezTo>
                  <a:cubicBezTo>
                    <a:pt x="526" y="6"/>
                    <a:pt x="481" y="0"/>
                    <a:pt x="450" y="29"/>
                  </a:cubicBezTo>
                  <a:cubicBezTo>
                    <a:pt x="31" y="412"/>
                    <a:pt x="31" y="412"/>
                    <a:pt x="31" y="412"/>
                  </a:cubicBezTo>
                  <a:cubicBezTo>
                    <a:pt x="0" y="441"/>
                    <a:pt x="2" y="485"/>
                    <a:pt x="36" y="511"/>
                  </a:cubicBezTo>
                  <a:lnTo>
                    <a:pt x="280" y="692"/>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8" name="Freeform 7">
              <a:extLst>
                <a:ext uri="{FF2B5EF4-FFF2-40B4-BE49-F238E27FC236}">
                  <a16:creationId xmlns:a16="http://schemas.microsoft.com/office/drawing/2014/main" id="{E15AFD58-3A0F-6363-B5AA-242B49BD63F2}"/>
                </a:ext>
              </a:extLst>
            </p:cNvPr>
            <p:cNvSpPr>
              <a:spLocks/>
            </p:cNvSpPr>
            <p:nvPr/>
          </p:nvSpPr>
          <p:spPr bwMode="auto">
            <a:xfrm rot="16200000">
              <a:off x="2558140" y="3445135"/>
              <a:ext cx="907844" cy="905429"/>
            </a:xfrm>
            <a:custGeom>
              <a:avLst/>
              <a:gdLst>
                <a:gd name="T0" fmla="*/ 240 w 752"/>
                <a:gd name="T1" fmla="*/ 144 h 750"/>
                <a:gd name="T2" fmla="*/ 427 w 752"/>
                <a:gd name="T3" fmla="*/ 429 h 750"/>
                <a:gd name="T4" fmla="*/ 162 w 752"/>
                <a:gd name="T5" fmla="*/ 216 h 750"/>
                <a:gd name="T6" fmla="*/ 0 w 752"/>
                <a:gd name="T7" fmla="*/ 362 h 750"/>
                <a:gd name="T8" fmla="*/ 355 w 752"/>
                <a:gd name="T9" fmla="*/ 750 h 750"/>
                <a:gd name="T10" fmla="*/ 752 w 752"/>
                <a:gd name="T11" fmla="*/ 386 h 750"/>
                <a:gd name="T12" fmla="*/ 398 w 752"/>
                <a:gd name="T13" fmla="*/ 0 h 750"/>
                <a:gd name="T14" fmla="*/ 240 w 752"/>
                <a:gd name="T15" fmla="*/ 144 h 7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2" h="750">
                  <a:moveTo>
                    <a:pt x="240" y="144"/>
                  </a:moveTo>
                  <a:lnTo>
                    <a:pt x="427" y="429"/>
                  </a:lnTo>
                  <a:lnTo>
                    <a:pt x="162" y="216"/>
                  </a:lnTo>
                  <a:lnTo>
                    <a:pt x="0" y="362"/>
                  </a:lnTo>
                  <a:lnTo>
                    <a:pt x="355" y="750"/>
                  </a:lnTo>
                  <a:lnTo>
                    <a:pt x="752" y="386"/>
                  </a:lnTo>
                  <a:lnTo>
                    <a:pt x="398" y="0"/>
                  </a:lnTo>
                  <a:lnTo>
                    <a:pt x="240" y="144"/>
                  </a:lnTo>
                  <a:close/>
                </a:path>
              </a:pathLst>
            </a:custGeom>
            <a:solidFill>
              <a:srgbClr val="3449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9" name="Freeform 8">
              <a:extLst>
                <a:ext uri="{FF2B5EF4-FFF2-40B4-BE49-F238E27FC236}">
                  <a16:creationId xmlns:a16="http://schemas.microsoft.com/office/drawing/2014/main" id="{5657EA01-5244-0CCA-648E-546776A525A4}"/>
                </a:ext>
              </a:extLst>
            </p:cNvPr>
            <p:cNvSpPr>
              <a:spLocks/>
            </p:cNvSpPr>
            <p:nvPr/>
          </p:nvSpPr>
          <p:spPr bwMode="auto">
            <a:xfrm rot="16200000">
              <a:off x="907846" y="2595239"/>
              <a:ext cx="686919" cy="1082893"/>
            </a:xfrm>
            <a:custGeom>
              <a:avLst/>
              <a:gdLst>
                <a:gd name="T0" fmla="*/ 374 w 450"/>
                <a:gd name="T1" fmla="*/ 644 h 710"/>
                <a:gd name="T2" fmla="*/ 450 w 450"/>
                <a:gd name="T3" fmla="*/ 552 h 710"/>
                <a:gd name="T4" fmla="*/ 450 w 450"/>
                <a:gd name="T5" fmla="*/ 154 h 710"/>
                <a:gd name="T6" fmla="*/ 374 w 450"/>
                <a:gd name="T7" fmla="*/ 62 h 710"/>
                <a:gd name="T8" fmla="*/ 76 w 450"/>
                <a:gd name="T9" fmla="*/ 8 h 710"/>
                <a:gd name="T10" fmla="*/ 0 w 450"/>
                <a:gd name="T11" fmla="*/ 72 h 710"/>
                <a:gd name="T12" fmla="*/ 0 w 450"/>
                <a:gd name="T13" fmla="*/ 639 h 710"/>
                <a:gd name="T14" fmla="*/ 76 w 450"/>
                <a:gd name="T15" fmla="*/ 702 h 710"/>
                <a:gd name="T16" fmla="*/ 374 w 450"/>
                <a:gd name="T17" fmla="*/ 644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0" h="710">
                  <a:moveTo>
                    <a:pt x="374" y="644"/>
                  </a:moveTo>
                  <a:cubicBezTo>
                    <a:pt x="416" y="636"/>
                    <a:pt x="450" y="594"/>
                    <a:pt x="450" y="552"/>
                  </a:cubicBezTo>
                  <a:cubicBezTo>
                    <a:pt x="450" y="154"/>
                    <a:pt x="450" y="154"/>
                    <a:pt x="450" y="154"/>
                  </a:cubicBezTo>
                  <a:cubicBezTo>
                    <a:pt x="450" y="111"/>
                    <a:pt x="416" y="70"/>
                    <a:pt x="374" y="62"/>
                  </a:cubicBezTo>
                  <a:cubicBezTo>
                    <a:pt x="76" y="8"/>
                    <a:pt x="76" y="8"/>
                    <a:pt x="76" y="8"/>
                  </a:cubicBezTo>
                  <a:cubicBezTo>
                    <a:pt x="34" y="0"/>
                    <a:pt x="0" y="29"/>
                    <a:pt x="0" y="72"/>
                  </a:cubicBezTo>
                  <a:cubicBezTo>
                    <a:pt x="0" y="639"/>
                    <a:pt x="0" y="639"/>
                    <a:pt x="0" y="639"/>
                  </a:cubicBezTo>
                  <a:cubicBezTo>
                    <a:pt x="0" y="681"/>
                    <a:pt x="34" y="710"/>
                    <a:pt x="76" y="702"/>
                  </a:cubicBezTo>
                  <a:lnTo>
                    <a:pt x="374" y="644"/>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0" name="Freeform 9">
              <a:extLst>
                <a:ext uri="{FF2B5EF4-FFF2-40B4-BE49-F238E27FC236}">
                  <a16:creationId xmlns:a16="http://schemas.microsoft.com/office/drawing/2014/main" id="{973E68CA-9F92-6CAA-9E88-2F38FF3E76F6}"/>
                </a:ext>
              </a:extLst>
            </p:cNvPr>
            <p:cNvSpPr>
              <a:spLocks/>
            </p:cNvSpPr>
            <p:nvPr/>
          </p:nvSpPr>
          <p:spPr bwMode="auto">
            <a:xfrm rot="16200000">
              <a:off x="954324" y="2951978"/>
              <a:ext cx="633800" cy="651909"/>
            </a:xfrm>
            <a:custGeom>
              <a:avLst/>
              <a:gdLst>
                <a:gd name="T0" fmla="*/ 0 w 525"/>
                <a:gd name="T1" fmla="*/ 215 h 540"/>
                <a:gd name="T2" fmla="*/ 337 w 525"/>
                <a:gd name="T3" fmla="*/ 270 h 540"/>
                <a:gd name="T4" fmla="*/ 0 w 525"/>
                <a:gd name="T5" fmla="*/ 322 h 540"/>
                <a:gd name="T6" fmla="*/ 0 w 525"/>
                <a:gd name="T7" fmla="*/ 540 h 540"/>
                <a:gd name="T8" fmla="*/ 525 w 525"/>
                <a:gd name="T9" fmla="*/ 540 h 540"/>
                <a:gd name="T10" fmla="*/ 525 w 525"/>
                <a:gd name="T11" fmla="*/ 0 h 540"/>
                <a:gd name="T12" fmla="*/ 0 w 525"/>
                <a:gd name="T13" fmla="*/ 0 h 540"/>
                <a:gd name="T14" fmla="*/ 0 w 525"/>
                <a:gd name="T15" fmla="*/ 215 h 5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5" h="540">
                  <a:moveTo>
                    <a:pt x="0" y="215"/>
                  </a:moveTo>
                  <a:lnTo>
                    <a:pt x="337" y="270"/>
                  </a:lnTo>
                  <a:lnTo>
                    <a:pt x="0" y="322"/>
                  </a:lnTo>
                  <a:lnTo>
                    <a:pt x="0" y="540"/>
                  </a:lnTo>
                  <a:lnTo>
                    <a:pt x="525" y="540"/>
                  </a:lnTo>
                  <a:lnTo>
                    <a:pt x="525" y="0"/>
                  </a:lnTo>
                  <a:lnTo>
                    <a:pt x="0" y="0"/>
                  </a:lnTo>
                  <a:lnTo>
                    <a:pt x="0" y="215"/>
                  </a:lnTo>
                  <a:close/>
                </a:path>
              </a:pathLst>
            </a:custGeom>
            <a:solidFill>
              <a:srgbClr val="3549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1" name="Freeform 10">
              <a:extLst>
                <a:ext uri="{FF2B5EF4-FFF2-40B4-BE49-F238E27FC236}">
                  <a16:creationId xmlns:a16="http://schemas.microsoft.com/office/drawing/2014/main" id="{8447FA23-FDA5-F630-CB31-EC8F3E294F2E}"/>
                </a:ext>
              </a:extLst>
            </p:cNvPr>
            <p:cNvSpPr>
              <a:spLocks/>
            </p:cNvSpPr>
            <p:nvPr/>
          </p:nvSpPr>
          <p:spPr bwMode="auto">
            <a:xfrm rot="16200000">
              <a:off x="3027756" y="5502269"/>
              <a:ext cx="1070821" cy="810057"/>
            </a:xfrm>
            <a:custGeom>
              <a:avLst/>
              <a:gdLst>
                <a:gd name="T0" fmla="*/ 14 w 702"/>
                <a:gd name="T1" fmla="*/ 376 h 531"/>
                <a:gd name="T2" fmla="*/ 94 w 702"/>
                <a:gd name="T3" fmla="*/ 465 h 531"/>
                <a:gd name="T4" fmla="*/ 487 w 702"/>
                <a:gd name="T5" fmla="*/ 525 h 531"/>
                <a:gd name="T6" fmla="*/ 589 w 702"/>
                <a:gd name="T7" fmla="*/ 463 h 531"/>
                <a:gd name="T8" fmla="*/ 688 w 702"/>
                <a:gd name="T9" fmla="*/ 177 h 531"/>
                <a:gd name="T10" fmla="*/ 636 w 702"/>
                <a:gd name="T11" fmla="*/ 92 h 531"/>
                <a:gd name="T12" fmla="*/ 76 w 702"/>
                <a:gd name="T13" fmla="*/ 6 h 531"/>
                <a:gd name="T14" fmla="*/ 2 w 702"/>
                <a:gd name="T15" fmla="*/ 73 h 531"/>
                <a:gd name="T16" fmla="*/ 14 w 702"/>
                <a:gd name="T17" fmla="*/ 376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2" h="531">
                  <a:moveTo>
                    <a:pt x="14" y="376"/>
                  </a:moveTo>
                  <a:cubicBezTo>
                    <a:pt x="15" y="418"/>
                    <a:pt x="51" y="459"/>
                    <a:pt x="94" y="465"/>
                  </a:cubicBezTo>
                  <a:cubicBezTo>
                    <a:pt x="487" y="525"/>
                    <a:pt x="487" y="525"/>
                    <a:pt x="487" y="525"/>
                  </a:cubicBezTo>
                  <a:cubicBezTo>
                    <a:pt x="529" y="531"/>
                    <a:pt x="575" y="503"/>
                    <a:pt x="589" y="463"/>
                  </a:cubicBezTo>
                  <a:cubicBezTo>
                    <a:pt x="688" y="177"/>
                    <a:pt x="688" y="177"/>
                    <a:pt x="688" y="177"/>
                  </a:cubicBezTo>
                  <a:cubicBezTo>
                    <a:pt x="702" y="137"/>
                    <a:pt x="678" y="98"/>
                    <a:pt x="636" y="92"/>
                  </a:cubicBezTo>
                  <a:cubicBezTo>
                    <a:pt x="76" y="6"/>
                    <a:pt x="76" y="6"/>
                    <a:pt x="76" y="6"/>
                  </a:cubicBezTo>
                  <a:cubicBezTo>
                    <a:pt x="33" y="0"/>
                    <a:pt x="0" y="30"/>
                    <a:pt x="2" y="73"/>
                  </a:cubicBezTo>
                  <a:lnTo>
                    <a:pt x="14" y="376"/>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2" name="Freeform 11">
              <a:extLst>
                <a:ext uri="{FF2B5EF4-FFF2-40B4-BE49-F238E27FC236}">
                  <a16:creationId xmlns:a16="http://schemas.microsoft.com/office/drawing/2014/main" id="{FD29E14A-550D-EE12-1254-CA630B172AE4}"/>
                </a:ext>
              </a:extLst>
            </p:cNvPr>
            <p:cNvSpPr>
              <a:spLocks/>
            </p:cNvSpPr>
            <p:nvPr/>
          </p:nvSpPr>
          <p:spPr bwMode="auto">
            <a:xfrm rot="16200000">
              <a:off x="3108641" y="5635065"/>
              <a:ext cx="726758" cy="642250"/>
            </a:xfrm>
            <a:custGeom>
              <a:avLst/>
              <a:gdLst>
                <a:gd name="T0" fmla="*/ 388 w 602"/>
                <a:gd name="T1" fmla="*/ 49 h 532"/>
                <a:gd name="T2" fmla="*/ 291 w 602"/>
                <a:gd name="T3" fmla="*/ 330 h 532"/>
                <a:gd name="T4" fmla="*/ 285 w 602"/>
                <a:gd name="T5" fmla="*/ 33 h 532"/>
                <a:gd name="T6" fmla="*/ 69 w 602"/>
                <a:gd name="T7" fmla="*/ 0 h 532"/>
                <a:gd name="T8" fmla="*/ 0 w 602"/>
                <a:gd name="T9" fmla="*/ 451 h 532"/>
                <a:gd name="T10" fmla="*/ 533 w 602"/>
                <a:gd name="T11" fmla="*/ 532 h 532"/>
                <a:gd name="T12" fmla="*/ 602 w 602"/>
                <a:gd name="T13" fmla="*/ 81 h 532"/>
                <a:gd name="T14" fmla="*/ 388 w 602"/>
                <a:gd name="T15" fmla="*/ 49 h 5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2" h="532">
                  <a:moveTo>
                    <a:pt x="388" y="49"/>
                  </a:moveTo>
                  <a:lnTo>
                    <a:pt x="291" y="330"/>
                  </a:lnTo>
                  <a:lnTo>
                    <a:pt x="285" y="33"/>
                  </a:lnTo>
                  <a:lnTo>
                    <a:pt x="69" y="0"/>
                  </a:lnTo>
                  <a:lnTo>
                    <a:pt x="0" y="451"/>
                  </a:lnTo>
                  <a:lnTo>
                    <a:pt x="533" y="532"/>
                  </a:lnTo>
                  <a:lnTo>
                    <a:pt x="602" y="81"/>
                  </a:lnTo>
                  <a:lnTo>
                    <a:pt x="388" y="49"/>
                  </a:lnTo>
                  <a:close/>
                </a:path>
              </a:pathLst>
            </a:custGeom>
            <a:solidFill>
              <a:srgbClr val="344A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 name="Freeform 12">
              <a:extLst>
                <a:ext uri="{FF2B5EF4-FFF2-40B4-BE49-F238E27FC236}">
                  <a16:creationId xmlns:a16="http://schemas.microsoft.com/office/drawing/2014/main" id="{AA7BB9E4-E1E9-3175-5903-DBDB3B20F73F}"/>
                </a:ext>
              </a:extLst>
            </p:cNvPr>
            <p:cNvSpPr>
              <a:spLocks/>
            </p:cNvSpPr>
            <p:nvPr/>
          </p:nvSpPr>
          <p:spPr bwMode="auto">
            <a:xfrm rot="16200000">
              <a:off x="3653709" y="5692410"/>
              <a:ext cx="1126354" cy="721928"/>
            </a:xfrm>
            <a:custGeom>
              <a:avLst/>
              <a:gdLst>
                <a:gd name="T0" fmla="*/ 686 w 738"/>
                <a:gd name="T1" fmla="*/ 149 h 473"/>
                <a:gd name="T2" fmla="*/ 603 w 738"/>
                <a:gd name="T3" fmla="*/ 68 h 473"/>
                <a:gd name="T4" fmla="*/ 197 w 738"/>
                <a:gd name="T5" fmla="*/ 6 h 473"/>
                <a:gd name="T6" fmla="*/ 101 w 738"/>
                <a:gd name="T7" fmla="*/ 62 h 473"/>
                <a:gd name="T8" fmla="*/ 14 w 738"/>
                <a:gd name="T9" fmla="*/ 289 h 473"/>
                <a:gd name="T10" fmla="*/ 56 w 738"/>
                <a:gd name="T11" fmla="*/ 378 h 473"/>
                <a:gd name="T12" fmla="*/ 268 w 738"/>
                <a:gd name="T13" fmla="*/ 449 h 473"/>
                <a:gd name="T14" fmla="*/ 407 w 738"/>
                <a:gd name="T15" fmla="*/ 472 h 473"/>
                <a:gd name="T16" fmla="*/ 673 w 738"/>
                <a:gd name="T17" fmla="*/ 473 h 473"/>
                <a:gd name="T18" fmla="*/ 731 w 738"/>
                <a:gd name="T19" fmla="*/ 403 h 473"/>
                <a:gd name="T20" fmla="*/ 686 w 738"/>
                <a:gd name="T21" fmla="*/ 14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8" h="473">
                  <a:moveTo>
                    <a:pt x="686" y="149"/>
                  </a:moveTo>
                  <a:cubicBezTo>
                    <a:pt x="679" y="110"/>
                    <a:pt x="641" y="74"/>
                    <a:pt x="603" y="68"/>
                  </a:cubicBezTo>
                  <a:cubicBezTo>
                    <a:pt x="197" y="6"/>
                    <a:pt x="197" y="6"/>
                    <a:pt x="197" y="6"/>
                  </a:cubicBezTo>
                  <a:cubicBezTo>
                    <a:pt x="158" y="0"/>
                    <a:pt x="115" y="26"/>
                    <a:pt x="101" y="62"/>
                  </a:cubicBezTo>
                  <a:cubicBezTo>
                    <a:pt x="14" y="289"/>
                    <a:pt x="14" y="289"/>
                    <a:pt x="14" y="289"/>
                  </a:cubicBezTo>
                  <a:cubicBezTo>
                    <a:pt x="0" y="326"/>
                    <a:pt x="19" y="366"/>
                    <a:pt x="56" y="378"/>
                  </a:cubicBezTo>
                  <a:cubicBezTo>
                    <a:pt x="268" y="449"/>
                    <a:pt x="268" y="449"/>
                    <a:pt x="268" y="449"/>
                  </a:cubicBezTo>
                  <a:cubicBezTo>
                    <a:pt x="305" y="462"/>
                    <a:pt x="368" y="472"/>
                    <a:pt x="407" y="472"/>
                  </a:cubicBezTo>
                  <a:cubicBezTo>
                    <a:pt x="673" y="473"/>
                    <a:pt x="673" y="473"/>
                    <a:pt x="673" y="473"/>
                  </a:cubicBezTo>
                  <a:cubicBezTo>
                    <a:pt x="712" y="473"/>
                    <a:pt x="738" y="442"/>
                    <a:pt x="731" y="403"/>
                  </a:cubicBezTo>
                  <a:lnTo>
                    <a:pt x="686" y="149"/>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 name="Freeform 13">
              <a:extLst>
                <a:ext uri="{FF2B5EF4-FFF2-40B4-BE49-F238E27FC236}">
                  <a16:creationId xmlns:a16="http://schemas.microsoft.com/office/drawing/2014/main" id="{6E0319C7-60F4-03CA-369D-4FDD0FDF4FB2}"/>
                </a:ext>
              </a:extLst>
            </p:cNvPr>
            <p:cNvSpPr>
              <a:spLocks/>
            </p:cNvSpPr>
            <p:nvPr/>
          </p:nvSpPr>
          <p:spPr bwMode="auto">
            <a:xfrm rot="16200000">
              <a:off x="3836002" y="5874702"/>
              <a:ext cx="1126354" cy="357343"/>
            </a:xfrm>
            <a:custGeom>
              <a:avLst/>
              <a:gdLst>
                <a:gd name="T0" fmla="*/ 723 w 738"/>
                <a:gd name="T1" fmla="*/ 118 h 234"/>
                <a:gd name="T2" fmla="*/ 689 w 738"/>
                <a:gd name="T3" fmla="*/ 128 h 234"/>
                <a:gd name="T4" fmla="*/ 423 w 738"/>
                <a:gd name="T5" fmla="*/ 127 h 234"/>
                <a:gd name="T6" fmla="*/ 284 w 738"/>
                <a:gd name="T7" fmla="*/ 104 h 234"/>
                <a:gd name="T8" fmla="*/ 72 w 738"/>
                <a:gd name="T9" fmla="*/ 34 h 234"/>
                <a:gd name="T10" fmla="*/ 33 w 738"/>
                <a:gd name="T11" fmla="*/ 0 h 234"/>
                <a:gd name="T12" fmla="*/ 14 w 738"/>
                <a:gd name="T13" fmla="*/ 50 h 234"/>
                <a:gd name="T14" fmla="*/ 56 w 738"/>
                <a:gd name="T15" fmla="*/ 139 h 234"/>
                <a:gd name="T16" fmla="*/ 268 w 738"/>
                <a:gd name="T17" fmla="*/ 210 h 234"/>
                <a:gd name="T18" fmla="*/ 407 w 738"/>
                <a:gd name="T19" fmla="*/ 233 h 234"/>
                <a:gd name="T20" fmla="*/ 673 w 738"/>
                <a:gd name="T21" fmla="*/ 234 h 234"/>
                <a:gd name="T22" fmla="*/ 731 w 738"/>
                <a:gd name="T23" fmla="*/ 164 h 234"/>
                <a:gd name="T24" fmla="*/ 723 w 738"/>
                <a:gd name="T25" fmla="*/ 118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8" h="234">
                  <a:moveTo>
                    <a:pt x="723" y="118"/>
                  </a:moveTo>
                  <a:cubicBezTo>
                    <a:pt x="714" y="124"/>
                    <a:pt x="702" y="128"/>
                    <a:pt x="689" y="128"/>
                  </a:cubicBezTo>
                  <a:cubicBezTo>
                    <a:pt x="423" y="127"/>
                    <a:pt x="423" y="127"/>
                    <a:pt x="423" y="127"/>
                  </a:cubicBezTo>
                  <a:cubicBezTo>
                    <a:pt x="384" y="127"/>
                    <a:pt x="322" y="117"/>
                    <a:pt x="284" y="104"/>
                  </a:cubicBezTo>
                  <a:cubicBezTo>
                    <a:pt x="72" y="34"/>
                    <a:pt x="72" y="34"/>
                    <a:pt x="72" y="34"/>
                  </a:cubicBezTo>
                  <a:cubicBezTo>
                    <a:pt x="54" y="28"/>
                    <a:pt x="41" y="15"/>
                    <a:pt x="33" y="0"/>
                  </a:cubicBezTo>
                  <a:cubicBezTo>
                    <a:pt x="14" y="50"/>
                    <a:pt x="14" y="50"/>
                    <a:pt x="14" y="50"/>
                  </a:cubicBezTo>
                  <a:cubicBezTo>
                    <a:pt x="0" y="87"/>
                    <a:pt x="19" y="127"/>
                    <a:pt x="56" y="139"/>
                  </a:cubicBezTo>
                  <a:cubicBezTo>
                    <a:pt x="268" y="210"/>
                    <a:pt x="268" y="210"/>
                    <a:pt x="268" y="210"/>
                  </a:cubicBezTo>
                  <a:cubicBezTo>
                    <a:pt x="305" y="223"/>
                    <a:pt x="368" y="233"/>
                    <a:pt x="407" y="233"/>
                  </a:cubicBezTo>
                  <a:cubicBezTo>
                    <a:pt x="673" y="234"/>
                    <a:pt x="673" y="234"/>
                    <a:pt x="673" y="234"/>
                  </a:cubicBezTo>
                  <a:cubicBezTo>
                    <a:pt x="712" y="234"/>
                    <a:pt x="738" y="203"/>
                    <a:pt x="731" y="164"/>
                  </a:cubicBezTo>
                  <a:lnTo>
                    <a:pt x="723" y="118"/>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 name="Freeform 14">
              <a:extLst>
                <a:ext uri="{FF2B5EF4-FFF2-40B4-BE49-F238E27FC236}">
                  <a16:creationId xmlns:a16="http://schemas.microsoft.com/office/drawing/2014/main" id="{6B308C75-A47E-2E3C-FDFE-E2B80D63A14A}"/>
                </a:ext>
              </a:extLst>
            </p:cNvPr>
            <p:cNvSpPr>
              <a:spLocks/>
            </p:cNvSpPr>
            <p:nvPr/>
          </p:nvSpPr>
          <p:spPr bwMode="auto">
            <a:xfrm rot="16200000">
              <a:off x="-28368" y="3240508"/>
              <a:ext cx="3645860" cy="3589120"/>
            </a:xfrm>
            <a:custGeom>
              <a:avLst/>
              <a:gdLst>
                <a:gd name="T0" fmla="*/ 0 w 2389"/>
                <a:gd name="T1" fmla="*/ 0 h 2352"/>
                <a:gd name="T2" fmla="*/ 0 w 2389"/>
                <a:gd name="T3" fmla="*/ 1954 h 2352"/>
                <a:gd name="T4" fmla="*/ 981 w 2389"/>
                <a:gd name="T5" fmla="*/ 2352 h 2352"/>
                <a:gd name="T6" fmla="*/ 2389 w 2389"/>
                <a:gd name="T7" fmla="*/ 945 h 2352"/>
                <a:gd name="T8" fmla="*/ 2024 w 2389"/>
                <a:gd name="T9" fmla="*/ 0 h 2352"/>
                <a:gd name="T10" fmla="*/ 0 w 2389"/>
                <a:gd name="T11" fmla="*/ 0 h 2352"/>
              </a:gdLst>
              <a:ahLst/>
              <a:cxnLst>
                <a:cxn ang="0">
                  <a:pos x="T0" y="T1"/>
                </a:cxn>
                <a:cxn ang="0">
                  <a:pos x="T2" y="T3"/>
                </a:cxn>
                <a:cxn ang="0">
                  <a:pos x="T4" y="T5"/>
                </a:cxn>
                <a:cxn ang="0">
                  <a:pos x="T6" y="T7"/>
                </a:cxn>
                <a:cxn ang="0">
                  <a:pos x="T8" y="T9"/>
                </a:cxn>
                <a:cxn ang="0">
                  <a:pos x="T10" y="T11"/>
                </a:cxn>
              </a:cxnLst>
              <a:rect l="0" t="0" r="r" b="b"/>
              <a:pathLst>
                <a:path w="2389" h="2352">
                  <a:moveTo>
                    <a:pt x="0" y="0"/>
                  </a:moveTo>
                  <a:cubicBezTo>
                    <a:pt x="0" y="1954"/>
                    <a:pt x="0" y="1954"/>
                    <a:pt x="0" y="1954"/>
                  </a:cubicBezTo>
                  <a:cubicBezTo>
                    <a:pt x="254" y="2201"/>
                    <a:pt x="600" y="2352"/>
                    <a:pt x="981" y="2352"/>
                  </a:cubicBezTo>
                  <a:cubicBezTo>
                    <a:pt x="1759" y="2352"/>
                    <a:pt x="2389" y="1722"/>
                    <a:pt x="2389" y="945"/>
                  </a:cubicBezTo>
                  <a:cubicBezTo>
                    <a:pt x="2389" y="581"/>
                    <a:pt x="2251" y="249"/>
                    <a:pt x="2024" y="0"/>
                  </a:cubicBezTo>
                  <a:cubicBezTo>
                    <a:pt x="0" y="0"/>
                    <a:pt x="0" y="0"/>
                    <a:pt x="0" y="0"/>
                  </a:cubicBezTo>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 name="Freeform 15">
              <a:extLst>
                <a:ext uri="{FF2B5EF4-FFF2-40B4-BE49-F238E27FC236}">
                  <a16:creationId xmlns:a16="http://schemas.microsoft.com/office/drawing/2014/main" id="{2004FE03-3B8D-3793-1DCF-8921913EAC54}"/>
                </a:ext>
              </a:extLst>
            </p:cNvPr>
            <p:cNvSpPr>
              <a:spLocks/>
            </p:cNvSpPr>
            <p:nvPr/>
          </p:nvSpPr>
          <p:spPr bwMode="auto">
            <a:xfrm rot="16200000">
              <a:off x="-28971" y="3301474"/>
              <a:ext cx="3585498" cy="3527551"/>
            </a:xfrm>
            <a:custGeom>
              <a:avLst/>
              <a:gdLst>
                <a:gd name="T0" fmla="*/ 2349 w 2349"/>
                <a:gd name="T1" fmla="*/ 945 h 2312"/>
                <a:gd name="T2" fmla="*/ 1970 w 2349"/>
                <a:gd name="T3" fmla="*/ 0 h 2312"/>
                <a:gd name="T4" fmla="*/ 0 w 2349"/>
                <a:gd name="T5" fmla="*/ 0 h 2312"/>
                <a:gd name="T6" fmla="*/ 0 w 2349"/>
                <a:gd name="T7" fmla="*/ 1897 h 2312"/>
                <a:gd name="T8" fmla="*/ 981 w 2349"/>
                <a:gd name="T9" fmla="*/ 2312 h 2312"/>
                <a:gd name="T10" fmla="*/ 2349 w 2349"/>
                <a:gd name="T11" fmla="*/ 945 h 2312"/>
              </a:gdLst>
              <a:ahLst/>
              <a:cxnLst>
                <a:cxn ang="0">
                  <a:pos x="T0" y="T1"/>
                </a:cxn>
                <a:cxn ang="0">
                  <a:pos x="T2" y="T3"/>
                </a:cxn>
                <a:cxn ang="0">
                  <a:pos x="T4" y="T5"/>
                </a:cxn>
                <a:cxn ang="0">
                  <a:pos x="T6" y="T7"/>
                </a:cxn>
                <a:cxn ang="0">
                  <a:pos x="T8" y="T9"/>
                </a:cxn>
                <a:cxn ang="0">
                  <a:pos x="T10" y="T11"/>
                </a:cxn>
              </a:cxnLst>
              <a:rect l="0" t="0" r="r" b="b"/>
              <a:pathLst>
                <a:path w="2349" h="2312">
                  <a:moveTo>
                    <a:pt x="2349" y="945"/>
                  </a:moveTo>
                  <a:cubicBezTo>
                    <a:pt x="2349" y="578"/>
                    <a:pt x="2204" y="245"/>
                    <a:pt x="1970" y="0"/>
                  </a:cubicBezTo>
                  <a:cubicBezTo>
                    <a:pt x="0" y="0"/>
                    <a:pt x="0" y="0"/>
                    <a:pt x="0" y="0"/>
                  </a:cubicBezTo>
                  <a:cubicBezTo>
                    <a:pt x="0" y="1897"/>
                    <a:pt x="0" y="1897"/>
                    <a:pt x="0" y="1897"/>
                  </a:cubicBezTo>
                  <a:cubicBezTo>
                    <a:pt x="249" y="2153"/>
                    <a:pt x="596" y="2312"/>
                    <a:pt x="981" y="2312"/>
                  </a:cubicBezTo>
                  <a:cubicBezTo>
                    <a:pt x="1736" y="2312"/>
                    <a:pt x="2349" y="1700"/>
                    <a:pt x="2349" y="945"/>
                  </a:cubicBezTo>
                </a:path>
              </a:pathLst>
            </a:custGeom>
            <a:solidFill>
              <a:srgbClr val="7DD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 name="Freeform 16">
              <a:extLst>
                <a:ext uri="{FF2B5EF4-FFF2-40B4-BE49-F238E27FC236}">
                  <a16:creationId xmlns:a16="http://schemas.microsoft.com/office/drawing/2014/main" id="{D7CDD793-ABB2-9264-B2FF-9695AD007226}"/>
                </a:ext>
              </a:extLst>
            </p:cNvPr>
            <p:cNvSpPr>
              <a:spLocks/>
            </p:cNvSpPr>
            <p:nvPr/>
          </p:nvSpPr>
          <p:spPr bwMode="auto">
            <a:xfrm rot="16200000">
              <a:off x="889737" y="1891419"/>
              <a:ext cx="663982" cy="1139633"/>
            </a:xfrm>
            <a:custGeom>
              <a:avLst/>
              <a:gdLst>
                <a:gd name="T0" fmla="*/ 68 w 435"/>
                <a:gd name="T1" fmla="*/ 96 h 747"/>
                <a:gd name="T2" fmla="*/ 0 w 435"/>
                <a:gd name="T3" fmla="*/ 190 h 747"/>
                <a:gd name="T4" fmla="*/ 0 w 435"/>
                <a:gd name="T5" fmla="*/ 600 h 747"/>
                <a:gd name="T6" fmla="*/ 70 w 435"/>
                <a:gd name="T7" fmla="*/ 687 h 747"/>
                <a:gd name="T8" fmla="*/ 307 w 435"/>
                <a:gd name="T9" fmla="*/ 739 h 747"/>
                <a:gd name="T10" fmla="*/ 389 w 435"/>
                <a:gd name="T11" fmla="*/ 684 h 747"/>
                <a:gd name="T12" fmla="*/ 427 w 435"/>
                <a:gd name="T13" fmla="*/ 463 h 747"/>
                <a:gd name="T14" fmla="*/ 429 w 435"/>
                <a:gd name="T15" fmla="*/ 322 h 747"/>
                <a:gd name="T16" fmla="*/ 390 w 435"/>
                <a:gd name="T17" fmla="*/ 60 h 747"/>
                <a:gd name="T18" fmla="*/ 312 w 435"/>
                <a:gd name="T19" fmla="*/ 12 h 747"/>
                <a:gd name="T20" fmla="*/ 68 w 435"/>
                <a:gd name="T21" fmla="*/ 96 h 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5" h="747">
                  <a:moveTo>
                    <a:pt x="68" y="96"/>
                  </a:moveTo>
                  <a:cubicBezTo>
                    <a:pt x="31" y="108"/>
                    <a:pt x="0" y="151"/>
                    <a:pt x="0" y="190"/>
                  </a:cubicBezTo>
                  <a:cubicBezTo>
                    <a:pt x="0" y="600"/>
                    <a:pt x="0" y="600"/>
                    <a:pt x="0" y="600"/>
                  </a:cubicBezTo>
                  <a:cubicBezTo>
                    <a:pt x="0" y="640"/>
                    <a:pt x="32" y="679"/>
                    <a:pt x="70" y="687"/>
                  </a:cubicBezTo>
                  <a:cubicBezTo>
                    <a:pt x="307" y="739"/>
                    <a:pt x="307" y="739"/>
                    <a:pt x="307" y="739"/>
                  </a:cubicBezTo>
                  <a:cubicBezTo>
                    <a:pt x="346" y="747"/>
                    <a:pt x="383" y="723"/>
                    <a:pt x="389" y="684"/>
                  </a:cubicBezTo>
                  <a:cubicBezTo>
                    <a:pt x="427" y="463"/>
                    <a:pt x="427" y="463"/>
                    <a:pt x="427" y="463"/>
                  </a:cubicBezTo>
                  <a:cubicBezTo>
                    <a:pt x="434" y="425"/>
                    <a:pt x="435" y="361"/>
                    <a:pt x="429" y="322"/>
                  </a:cubicBezTo>
                  <a:cubicBezTo>
                    <a:pt x="390" y="60"/>
                    <a:pt x="390" y="60"/>
                    <a:pt x="390" y="60"/>
                  </a:cubicBezTo>
                  <a:cubicBezTo>
                    <a:pt x="384" y="21"/>
                    <a:pt x="349" y="0"/>
                    <a:pt x="312" y="12"/>
                  </a:cubicBezTo>
                  <a:lnTo>
                    <a:pt x="68" y="96"/>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 name="Freeform 17">
              <a:extLst>
                <a:ext uri="{FF2B5EF4-FFF2-40B4-BE49-F238E27FC236}">
                  <a16:creationId xmlns:a16="http://schemas.microsoft.com/office/drawing/2014/main" id="{E400E64D-4A92-B9E9-3C5A-A19FDC9C5AA8}"/>
                </a:ext>
              </a:extLst>
            </p:cNvPr>
            <p:cNvSpPr>
              <a:spLocks/>
            </p:cNvSpPr>
            <p:nvPr/>
          </p:nvSpPr>
          <p:spPr bwMode="auto">
            <a:xfrm rot="16200000">
              <a:off x="1083499" y="1697657"/>
              <a:ext cx="274043" cy="1142048"/>
            </a:xfrm>
            <a:custGeom>
              <a:avLst/>
              <a:gdLst>
                <a:gd name="T0" fmla="*/ 13 w 180"/>
                <a:gd name="T1" fmla="*/ 27 h 748"/>
                <a:gd name="T2" fmla="*/ 28 w 180"/>
                <a:gd name="T3" fmla="*/ 60 h 748"/>
                <a:gd name="T4" fmla="*/ 67 w 180"/>
                <a:gd name="T5" fmla="*/ 323 h 748"/>
                <a:gd name="T6" fmla="*/ 65 w 180"/>
                <a:gd name="T7" fmla="*/ 464 h 748"/>
                <a:gd name="T8" fmla="*/ 27 w 180"/>
                <a:gd name="T9" fmla="*/ 685 h 748"/>
                <a:gd name="T10" fmla="*/ 0 w 180"/>
                <a:gd name="T11" fmla="*/ 728 h 748"/>
                <a:gd name="T12" fmla="*/ 52 w 180"/>
                <a:gd name="T13" fmla="*/ 740 h 748"/>
                <a:gd name="T14" fmla="*/ 134 w 180"/>
                <a:gd name="T15" fmla="*/ 685 h 748"/>
                <a:gd name="T16" fmla="*/ 172 w 180"/>
                <a:gd name="T17" fmla="*/ 464 h 748"/>
                <a:gd name="T18" fmla="*/ 174 w 180"/>
                <a:gd name="T19" fmla="*/ 323 h 748"/>
                <a:gd name="T20" fmla="*/ 135 w 180"/>
                <a:gd name="T21" fmla="*/ 60 h 748"/>
                <a:gd name="T22" fmla="*/ 57 w 180"/>
                <a:gd name="T23" fmla="*/ 12 h 748"/>
                <a:gd name="T24" fmla="*/ 13 w 180"/>
                <a:gd name="T25" fmla="*/ 27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0" h="748">
                  <a:moveTo>
                    <a:pt x="13" y="27"/>
                  </a:moveTo>
                  <a:cubicBezTo>
                    <a:pt x="20" y="36"/>
                    <a:pt x="26" y="47"/>
                    <a:pt x="28" y="60"/>
                  </a:cubicBezTo>
                  <a:cubicBezTo>
                    <a:pt x="67" y="323"/>
                    <a:pt x="67" y="323"/>
                    <a:pt x="67" y="323"/>
                  </a:cubicBezTo>
                  <a:cubicBezTo>
                    <a:pt x="73" y="362"/>
                    <a:pt x="72" y="425"/>
                    <a:pt x="65" y="464"/>
                  </a:cubicBezTo>
                  <a:cubicBezTo>
                    <a:pt x="27" y="685"/>
                    <a:pt x="27" y="685"/>
                    <a:pt x="27" y="685"/>
                  </a:cubicBezTo>
                  <a:cubicBezTo>
                    <a:pt x="24" y="703"/>
                    <a:pt x="14" y="718"/>
                    <a:pt x="0" y="728"/>
                  </a:cubicBezTo>
                  <a:cubicBezTo>
                    <a:pt x="52" y="740"/>
                    <a:pt x="52" y="740"/>
                    <a:pt x="52" y="740"/>
                  </a:cubicBezTo>
                  <a:cubicBezTo>
                    <a:pt x="91" y="748"/>
                    <a:pt x="127" y="723"/>
                    <a:pt x="134" y="685"/>
                  </a:cubicBezTo>
                  <a:cubicBezTo>
                    <a:pt x="172" y="464"/>
                    <a:pt x="172" y="464"/>
                    <a:pt x="172" y="464"/>
                  </a:cubicBezTo>
                  <a:cubicBezTo>
                    <a:pt x="179" y="425"/>
                    <a:pt x="180" y="362"/>
                    <a:pt x="174" y="323"/>
                  </a:cubicBezTo>
                  <a:cubicBezTo>
                    <a:pt x="135" y="60"/>
                    <a:pt x="135" y="60"/>
                    <a:pt x="135" y="60"/>
                  </a:cubicBezTo>
                  <a:cubicBezTo>
                    <a:pt x="129" y="21"/>
                    <a:pt x="94" y="0"/>
                    <a:pt x="57" y="12"/>
                  </a:cubicBezTo>
                  <a:lnTo>
                    <a:pt x="13" y="27"/>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 name="Freeform 18">
              <a:extLst>
                <a:ext uri="{FF2B5EF4-FFF2-40B4-BE49-F238E27FC236}">
                  <a16:creationId xmlns:a16="http://schemas.microsoft.com/office/drawing/2014/main" id="{4B5682BC-47B4-FAA3-F91B-B8C83571B742}"/>
                </a:ext>
              </a:extLst>
            </p:cNvPr>
            <p:cNvSpPr>
              <a:spLocks/>
            </p:cNvSpPr>
            <p:nvPr/>
          </p:nvSpPr>
          <p:spPr bwMode="auto">
            <a:xfrm rot="16200000">
              <a:off x="3057937" y="2778739"/>
              <a:ext cx="1103416" cy="1028567"/>
            </a:xfrm>
            <a:custGeom>
              <a:avLst/>
              <a:gdLst>
                <a:gd name="T0" fmla="*/ 455 w 723"/>
                <a:gd name="T1" fmla="*/ 19 h 674"/>
                <a:gd name="T2" fmla="*/ 339 w 723"/>
                <a:gd name="T3" fmla="*/ 33 h 674"/>
                <a:gd name="T4" fmla="*/ 37 w 723"/>
                <a:gd name="T5" fmla="*/ 310 h 674"/>
                <a:gd name="T6" fmla="*/ 20 w 723"/>
                <a:gd name="T7" fmla="*/ 420 h 674"/>
                <a:gd name="T8" fmla="*/ 142 w 723"/>
                <a:gd name="T9" fmla="*/ 630 h 674"/>
                <a:gd name="T10" fmla="*/ 237 w 723"/>
                <a:gd name="T11" fmla="*/ 653 h 674"/>
                <a:gd name="T12" fmla="*/ 426 w 723"/>
                <a:gd name="T13" fmla="*/ 533 h 674"/>
                <a:gd name="T14" fmla="*/ 531 w 723"/>
                <a:gd name="T15" fmla="*/ 439 h 674"/>
                <a:gd name="T16" fmla="*/ 698 w 723"/>
                <a:gd name="T17" fmla="*/ 233 h 674"/>
                <a:gd name="T18" fmla="*/ 681 w 723"/>
                <a:gd name="T19" fmla="*/ 143 h 674"/>
                <a:gd name="T20" fmla="*/ 455 w 723"/>
                <a:gd name="T21" fmla="*/ 19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23" h="674">
                  <a:moveTo>
                    <a:pt x="455" y="19"/>
                  </a:moveTo>
                  <a:cubicBezTo>
                    <a:pt x="420" y="0"/>
                    <a:pt x="368" y="6"/>
                    <a:pt x="339" y="33"/>
                  </a:cubicBezTo>
                  <a:cubicBezTo>
                    <a:pt x="37" y="310"/>
                    <a:pt x="37" y="310"/>
                    <a:pt x="37" y="310"/>
                  </a:cubicBezTo>
                  <a:cubicBezTo>
                    <a:pt x="8" y="336"/>
                    <a:pt x="0" y="386"/>
                    <a:pt x="20" y="420"/>
                  </a:cubicBezTo>
                  <a:cubicBezTo>
                    <a:pt x="142" y="630"/>
                    <a:pt x="142" y="630"/>
                    <a:pt x="142" y="630"/>
                  </a:cubicBezTo>
                  <a:cubicBezTo>
                    <a:pt x="161" y="664"/>
                    <a:pt x="204" y="674"/>
                    <a:pt x="237" y="653"/>
                  </a:cubicBezTo>
                  <a:cubicBezTo>
                    <a:pt x="426" y="533"/>
                    <a:pt x="426" y="533"/>
                    <a:pt x="426" y="533"/>
                  </a:cubicBezTo>
                  <a:cubicBezTo>
                    <a:pt x="459" y="511"/>
                    <a:pt x="506" y="469"/>
                    <a:pt x="531" y="439"/>
                  </a:cubicBezTo>
                  <a:cubicBezTo>
                    <a:pt x="698" y="233"/>
                    <a:pt x="698" y="233"/>
                    <a:pt x="698" y="233"/>
                  </a:cubicBezTo>
                  <a:cubicBezTo>
                    <a:pt x="723" y="202"/>
                    <a:pt x="715" y="162"/>
                    <a:pt x="681" y="143"/>
                  </a:cubicBezTo>
                  <a:lnTo>
                    <a:pt x="455" y="19"/>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 name="Freeform 19">
              <a:extLst>
                <a:ext uri="{FF2B5EF4-FFF2-40B4-BE49-F238E27FC236}">
                  <a16:creationId xmlns:a16="http://schemas.microsoft.com/office/drawing/2014/main" id="{F2A8118B-398F-3AE8-F6E0-E57A92A26428}"/>
                </a:ext>
              </a:extLst>
            </p:cNvPr>
            <p:cNvSpPr>
              <a:spLocks/>
            </p:cNvSpPr>
            <p:nvPr/>
          </p:nvSpPr>
          <p:spPr bwMode="auto">
            <a:xfrm rot="16200000">
              <a:off x="3237815" y="2783568"/>
              <a:ext cx="928366" cy="843860"/>
            </a:xfrm>
            <a:custGeom>
              <a:avLst/>
              <a:gdLst>
                <a:gd name="T0" fmla="*/ 525 w 608"/>
                <a:gd name="T1" fmla="*/ 0 h 553"/>
                <a:gd name="T2" fmla="*/ 511 w 608"/>
                <a:gd name="T3" fmla="*/ 33 h 553"/>
                <a:gd name="T4" fmla="*/ 344 w 608"/>
                <a:gd name="T5" fmla="*/ 239 h 553"/>
                <a:gd name="T6" fmla="*/ 239 w 608"/>
                <a:gd name="T7" fmla="*/ 333 h 553"/>
                <a:gd name="T8" fmla="*/ 50 w 608"/>
                <a:gd name="T9" fmla="*/ 453 h 553"/>
                <a:gd name="T10" fmla="*/ 0 w 608"/>
                <a:gd name="T11" fmla="*/ 463 h 553"/>
                <a:gd name="T12" fmla="*/ 27 w 608"/>
                <a:gd name="T13" fmla="*/ 509 h 553"/>
                <a:gd name="T14" fmla="*/ 122 w 608"/>
                <a:gd name="T15" fmla="*/ 532 h 553"/>
                <a:gd name="T16" fmla="*/ 311 w 608"/>
                <a:gd name="T17" fmla="*/ 412 h 553"/>
                <a:gd name="T18" fmla="*/ 416 w 608"/>
                <a:gd name="T19" fmla="*/ 318 h 553"/>
                <a:gd name="T20" fmla="*/ 583 w 608"/>
                <a:gd name="T21" fmla="*/ 112 h 553"/>
                <a:gd name="T22" fmla="*/ 566 w 608"/>
                <a:gd name="T23" fmla="*/ 22 h 553"/>
                <a:gd name="T24" fmla="*/ 525 w 608"/>
                <a:gd name="T25" fmla="*/ 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8" h="553">
                  <a:moveTo>
                    <a:pt x="525" y="0"/>
                  </a:moveTo>
                  <a:cubicBezTo>
                    <a:pt x="524" y="11"/>
                    <a:pt x="519" y="22"/>
                    <a:pt x="511" y="33"/>
                  </a:cubicBezTo>
                  <a:cubicBezTo>
                    <a:pt x="344" y="239"/>
                    <a:pt x="344" y="239"/>
                    <a:pt x="344" y="239"/>
                  </a:cubicBezTo>
                  <a:cubicBezTo>
                    <a:pt x="319" y="269"/>
                    <a:pt x="272" y="311"/>
                    <a:pt x="239" y="333"/>
                  </a:cubicBezTo>
                  <a:cubicBezTo>
                    <a:pt x="50" y="453"/>
                    <a:pt x="50" y="453"/>
                    <a:pt x="50" y="453"/>
                  </a:cubicBezTo>
                  <a:cubicBezTo>
                    <a:pt x="35" y="463"/>
                    <a:pt x="17" y="466"/>
                    <a:pt x="0" y="463"/>
                  </a:cubicBezTo>
                  <a:cubicBezTo>
                    <a:pt x="27" y="509"/>
                    <a:pt x="27" y="509"/>
                    <a:pt x="27" y="509"/>
                  </a:cubicBezTo>
                  <a:cubicBezTo>
                    <a:pt x="46" y="543"/>
                    <a:pt x="89" y="553"/>
                    <a:pt x="122" y="532"/>
                  </a:cubicBezTo>
                  <a:cubicBezTo>
                    <a:pt x="311" y="412"/>
                    <a:pt x="311" y="412"/>
                    <a:pt x="311" y="412"/>
                  </a:cubicBezTo>
                  <a:cubicBezTo>
                    <a:pt x="344" y="390"/>
                    <a:pt x="391" y="348"/>
                    <a:pt x="416" y="318"/>
                  </a:cubicBezTo>
                  <a:cubicBezTo>
                    <a:pt x="583" y="112"/>
                    <a:pt x="583" y="112"/>
                    <a:pt x="583" y="112"/>
                  </a:cubicBezTo>
                  <a:cubicBezTo>
                    <a:pt x="608" y="81"/>
                    <a:pt x="600" y="41"/>
                    <a:pt x="566" y="22"/>
                  </a:cubicBezTo>
                  <a:lnTo>
                    <a:pt x="525" y="0"/>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 name="Freeform 20">
              <a:extLst>
                <a:ext uri="{FF2B5EF4-FFF2-40B4-BE49-F238E27FC236}">
                  <a16:creationId xmlns:a16="http://schemas.microsoft.com/office/drawing/2014/main" id="{EF0FC8AC-B7E5-C14E-8E56-0E79EDF32494}"/>
                </a:ext>
              </a:extLst>
            </p:cNvPr>
            <p:cNvSpPr>
              <a:spLocks/>
            </p:cNvSpPr>
            <p:nvPr/>
          </p:nvSpPr>
          <p:spPr bwMode="auto">
            <a:xfrm rot="16200000">
              <a:off x="1935205" y="5491404"/>
              <a:ext cx="1457137" cy="1104624"/>
            </a:xfrm>
            <a:custGeom>
              <a:avLst/>
              <a:gdLst>
                <a:gd name="T0" fmla="*/ 126 w 955"/>
                <a:gd name="T1" fmla="*/ 2 h 724"/>
                <a:gd name="T2" fmla="*/ 938 w 955"/>
                <a:gd name="T3" fmla="*/ 158 h 724"/>
                <a:gd name="T4" fmla="*/ 953 w 955"/>
                <a:gd name="T5" fmla="*/ 180 h 724"/>
                <a:gd name="T6" fmla="*/ 852 w 955"/>
                <a:gd name="T7" fmla="*/ 707 h 724"/>
                <a:gd name="T8" fmla="*/ 830 w 955"/>
                <a:gd name="T9" fmla="*/ 722 h 724"/>
                <a:gd name="T10" fmla="*/ 18 w 955"/>
                <a:gd name="T11" fmla="*/ 566 h 724"/>
                <a:gd name="T12" fmla="*/ 2 w 955"/>
                <a:gd name="T13" fmla="*/ 544 h 724"/>
                <a:gd name="T14" fmla="*/ 104 w 955"/>
                <a:gd name="T15" fmla="*/ 17 h 724"/>
                <a:gd name="T16" fmla="*/ 126 w 955"/>
                <a:gd name="T17" fmla="*/ 2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5" h="724">
                  <a:moveTo>
                    <a:pt x="126" y="2"/>
                  </a:moveTo>
                  <a:cubicBezTo>
                    <a:pt x="938" y="158"/>
                    <a:pt x="938" y="158"/>
                    <a:pt x="938" y="158"/>
                  </a:cubicBezTo>
                  <a:cubicBezTo>
                    <a:pt x="949" y="160"/>
                    <a:pt x="955" y="170"/>
                    <a:pt x="953" y="180"/>
                  </a:cubicBezTo>
                  <a:cubicBezTo>
                    <a:pt x="852" y="707"/>
                    <a:pt x="852" y="707"/>
                    <a:pt x="852" y="707"/>
                  </a:cubicBezTo>
                  <a:cubicBezTo>
                    <a:pt x="850" y="717"/>
                    <a:pt x="840" y="724"/>
                    <a:pt x="830" y="722"/>
                  </a:cubicBezTo>
                  <a:cubicBezTo>
                    <a:pt x="18" y="566"/>
                    <a:pt x="18" y="566"/>
                    <a:pt x="18" y="566"/>
                  </a:cubicBezTo>
                  <a:cubicBezTo>
                    <a:pt x="7" y="564"/>
                    <a:pt x="0" y="554"/>
                    <a:pt x="2" y="544"/>
                  </a:cubicBezTo>
                  <a:cubicBezTo>
                    <a:pt x="104" y="17"/>
                    <a:pt x="104" y="17"/>
                    <a:pt x="104" y="17"/>
                  </a:cubicBezTo>
                  <a:cubicBezTo>
                    <a:pt x="106" y="7"/>
                    <a:pt x="116" y="0"/>
                    <a:pt x="126"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 name="Freeform 21">
              <a:extLst>
                <a:ext uri="{FF2B5EF4-FFF2-40B4-BE49-F238E27FC236}">
                  <a16:creationId xmlns:a16="http://schemas.microsoft.com/office/drawing/2014/main" id="{802F5C0C-B2AB-F40B-F9F3-6C17C4E22CB0}"/>
                </a:ext>
              </a:extLst>
            </p:cNvPr>
            <p:cNvSpPr>
              <a:spLocks/>
            </p:cNvSpPr>
            <p:nvPr/>
          </p:nvSpPr>
          <p:spPr bwMode="auto">
            <a:xfrm rot="16200000">
              <a:off x="2443452" y="5416555"/>
              <a:ext cx="63984" cy="56740"/>
            </a:xfrm>
            <a:custGeom>
              <a:avLst/>
              <a:gdLst>
                <a:gd name="T0" fmla="*/ 11 w 42"/>
                <a:gd name="T1" fmla="*/ 1 h 37"/>
                <a:gd name="T2" fmla="*/ 37 w 42"/>
                <a:gd name="T3" fmla="*/ 6 h 37"/>
                <a:gd name="T4" fmla="*/ 42 w 42"/>
                <a:gd name="T5" fmla="*/ 12 h 37"/>
                <a:gd name="T6" fmla="*/ 38 w 42"/>
                <a:gd name="T7" fmla="*/ 32 h 37"/>
                <a:gd name="T8" fmla="*/ 31 w 42"/>
                <a:gd name="T9" fmla="*/ 36 h 37"/>
                <a:gd name="T10" fmla="*/ 5 w 42"/>
                <a:gd name="T11" fmla="*/ 31 h 37"/>
                <a:gd name="T12" fmla="*/ 1 w 42"/>
                <a:gd name="T13" fmla="*/ 25 h 37"/>
                <a:gd name="T14" fmla="*/ 4 w 42"/>
                <a:gd name="T15" fmla="*/ 5 h 37"/>
                <a:gd name="T16" fmla="*/ 11 w 42"/>
                <a:gd name="T17"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7">
                  <a:moveTo>
                    <a:pt x="11" y="1"/>
                  </a:moveTo>
                  <a:cubicBezTo>
                    <a:pt x="37" y="6"/>
                    <a:pt x="37" y="6"/>
                    <a:pt x="37" y="6"/>
                  </a:cubicBezTo>
                  <a:cubicBezTo>
                    <a:pt x="40" y="6"/>
                    <a:pt x="42" y="9"/>
                    <a:pt x="42" y="12"/>
                  </a:cubicBezTo>
                  <a:cubicBezTo>
                    <a:pt x="38" y="32"/>
                    <a:pt x="38" y="32"/>
                    <a:pt x="38" y="32"/>
                  </a:cubicBezTo>
                  <a:cubicBezTo>
                    <a:pt x="37" y="35"/>
                    <a:pt x="34" y="37"/>
                    <a:pt x="31" y="36"/>
                  </a:cubicBezTo>
                  <a:cubicBezTo>
                    <a:pt x="5" y="31"/>
                    <a:pt x="5" y="31"/>
                    <a:pt x="5" y="31"/>
                  </a:cubicBezTo>
                  <a:cubicBezTo>
                    <a:pt x="2" y="31"/>
                    <a:pt x="0" y="28"/>
                    <a:pt x="1" y="25"/>
                  </a:cubicBezTo>
                  <a:cubicBezTo>
                    <a:pt x="4" y="5"/>
                    <a:pt x="4" y="5"/>
                    <a:pt x="4" y="5"/>
                  </a:cubicBezTo>
                  <a:cubicBezTo>
                    <a:pt x="5" y="2"/>
                    <a:pt x="8" y="0"/>
                    <a:pt x="11"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 name="Freeform 22">
              <a:extLst>
                <a:ext uri="{FF2B5EF4-FFF2-40B4-BE49-F238E27FC236}">
                  <a16:creationId xmlns:a16="http://schemas.microsoft.com/office/drawing/2014/main" id="{BEBDCDCC-5C80-974A-E1EA-EACAC79EF00E}"/>
                </a:ext>
              </a:extLst>
            </p:cNvPr>
            <p:cNvSpPr>
              <a:spLocks/>
            </p:cNvSpPr>
            <p:nvPr/>
          </p:nvSpPr>
          <p:spPr bwMode="auto">
            <a:xfrm rot="16200000">
              <a:off x="2506229" y="5422591"/>
              <a:ext cx="66399" cy="68812"/>
            </a:xfrm>
            <a:custGeom>
              <a:avLst/>
              <a:gdLst>
                <a:gd name="T0" fmla="*/ 14 w 44"/>
                <a:gd name="T1" fmla="*/ 0 h 45"/>
                <a:gd name="T2" fmla="*/ 38 w 44"/>
                <a:gd name="T3" fmla="*/ 5 h 45"/>
                <a:gd name="T4" fmla="*/ 43 w 44"/>
                <a:gd name="T5" fmla="*/ 13 h 45"/>
                <a:gd name="T6" fmla="*/ 38 w 44"/>
                <a:gd name="T7" fmla="*/ 39 h 45"/>
                <a:gd name="T8" fmla="*/ 30 w 44"/>
                <a:gd name="T9" fmla="*/ 44 h 45"/>
                <a:gd name="T10" fmla="*/ 6 w 44"/>
                <a:gd name="T11" fmla="*/ 40 h 45"/>
                <a:gd name="T12" fmla="*/ 1 w 44"/>
                <a:gd name="T13" fmla="*/ 32 h 45"/>
                <a:gd name="T14" fmla="*/ 6 w 44"/>
                <a:gd name="T15" fmla="*/ 6 h 45"/>
                <a:gd name="T16" fmla="*/ 14 w 44"/>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45">
                  <a:moveTo>
                    <a:pt x="14" y="0"/>
                  </a:moveTo>
                  <a:cubicBezTo>
                    <a:pt x="38" y="5"/>
                    <a:pt x="38" y="5"/>
                    <a:pt x="38" y="5"/>
                  </a:cubicBezTo>
                  <a:cubicBezTo>
                    <a:pt x="41" y="5"/>
                    <a:pt x="44" y="9"/>
                    <a:pt x="43" y="13"/>
                  </a:cubicBezTo>
                  <a:cubicBezTo>
                    <a:pt x="38" y="39"/>
                    <a:pt x="38" y="39"/>
                    <a:pt x="38" y="39"/>
                  </a:cubicBezTo>
                  <a:cubicBezTo>
                    <a:pt x="37" y="43"/>
                    <a:pt x="34" y="45"/>
                    <a:pt x="30" y="44"/>
                  </a:cubicBezTo>
                  <a:cubicBezTo>
                    <a:pt x="6" y="40"/>
                    <a:pt x="6" y="40"/>
                    <a:pt x="6" y="40"/>
                  </a:cubicBezTo>
                  <a:cubicBezTo>
                    <a:pt x="3" y="39"/>
                    <a:pt x="0" y="36"/>
                    <a:pt x="1" y="32"/>
                  </a:cubicBezTo>
                  <a:cubicBezTo>
                    <a:pt x="6" y="6"/>
                    <a:pt x="6" y="6"/>
                    <a:pt x="6" y="6"/>
                  </a:cubicBezTo>
                  <a:cubicBezTo>
                    <a:pt x="7"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 name="Freeform 23">
              <a:extLst>
                <a:ext uri="{FF2B5EF4-FFF2-40B4-BE49-F238E27FC236}">
                  <a16:creationId xmlns:a16="http://schemas.microsoft.com/office/drawing/2014/main" id="{D42611C5-43DC-7F4B-0236-7C95FAFFB238}"/>
                </a:ext>
              </a:extLst>
            </p:cNvPr>
            <p:cNvSpPr>
              <a:spLocks/>
            </p:cNvSpPr>
            <p:nvPr/>
          </p:nvSpPr>
          <p:spPr bwMode="auto">
            <a:xfrm rot="16200000">
              <a:off x="2576852" y="5435267"/>
              <a:ext cx="67605" cy="71227"/>
            </a:xfrm>
            <a:custGeom>
              <a:avLst/>
              <a:gdLst>
                <a:gd name="T0" fmla="*/ 14 w 44"/>
                <a:gd name="T1" fmla="*/ 1 h 46"/>
                <a:gd name="T2" fmla="*/ 38 w 44"/>
                <a:gd name="T3" fmla="*/ 5 h 46"/>
                <a:gd name="T4" fmla="*/ 43 w 44"/>
                <a:gd name="T5" fmla="*/ 13 h 46"/>
                <a:gd name="T6" fmla="*/ 38 w 44"/>
                <a:gd name="T7" fmla="*/ 40 h 46"/>
                <a:gd name="T8" fmla="*/ 30 w 44"/>
                <a:gd name="T9" fmla="*/ 45 h 46"/>
                <a:gd name="T10" fmla="*/ 6 w 44"/>
                <a:gd name="T11" fmla="*/ 40 h 46"/>
                <a:gd name="T12" fmla="*/ 1 w 44"/>
                <a:gd name="T13" fmla="*/ 32 h 46"/>
                <a:gd name="T14" fmla="*/ 6 w 44"/>
                <a:gd name="T15" fmla="*/ 6 h 46"/>
                <a:gd name="T16" fmla="*/ 14 w 44"/>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46">
                  <a:moveTo>
                    <a:pt x="14" y="1"/>
                  </a:moveTo>
                  <a:cubicBezTo>
                    <a:pt x="38" y="5"/>
                    <a:pt x="38" y="5"/>
                    <a:pt x="38" y="5"/>
                  </a:cubicBezTo>
                  <a:cubicBezTo>
                    <a:pt x="42" y="6"/>
                    <a:pt x="44" y="10"/>
                    <a:pt x="43" y="13"/>
                  </a:cubicBezTo>
                  <a:cubicBezTo>
                    <a:pt x="38" y="40"/>
                    <a:pt x="38" y="40"/>
                    <a:pt x="38" y="40"/>
                  </a:cubicBezTo>
                  <a:cubicBezTo>
                    <a:pt x="38" y="43"/>
                    <a:pt x="34" y="46"/>
                    <a:pt x="30" y="45"/>
                  </a:cubicBezTo>
                  <a:cubicBezTo>
                    <a:pt x="6" y="40"/>
                    <a:pt x="6" y="40"/>
                    <a:pt x="6" y="40"/>
                  </a:cubicBezTo>
                  <a:cubicBezTo>
                    <a:pt x="3" y="40"/>
                    <a:pt x="0" y="36"/>
                    <a:pt x="1" y="32"/>
                  </a:cubicBezTo>
                  <a:cubicBezTo>
                    <a:pt x="6" y="6"/>
                    <a:pt x="6" y="6"/>
                    <a:pt x="6" y="6"/>
                  </a:cubicBezTo>
                  <a:cubicBezTo>
                    <a:pt x="7" y="2"/>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 name="Freeform 24">
              <a:extLst>
                <a:ext uri="{FF2B5EF4-FFF2-40B4-BE49-F238E27FC236}">
                  <a16:creationId xmlns:a16="http://schemas.microsoft.com/office/drawing/2014/main" id="{F469FBC6-B4FF-E702-950A-425616127419}"/>
                </a:ext>
              </a:extLst>
            </p:cNvPr>
            <p:cNvSpPr>
              <a:spLocks/>
            </p:cNvSpPr>
            <p:nvPr/>
          </p:nvSpPr>
          <p:spPr bwMode="auto">
            <a:xfrm rot="16200000">
              <a:off x="2648683" y="5449151"/>
              <a:ext cx="66399" cy="68812"/>
            </a:xfrm>
            <a:custGeom>
              <a:avLst/>
              <a:gdLst>
                <a:gd name="T0" fmla="*/ 13 w 43"/>
                <a:gd name="T1" fmla="*/ 0 h 45"/>
                <a:gd name="T2" fmla="*/ 37 w 43"/>
                <a:gd name="T3" fmla="*/ 5 h 45"/>
                <a:gd name="T4" fmla="*/ 42 w 43"/>
                <a:gd name="T5" fmla="*/ 13 h 45"/>
                <a:gd name="T6" fmla="*/ 37 w 43"/>
                <a:gd name="T7" fmla="*/ 39 h 45"/>
                <a:gd name="T8" fmla="*/ 29 w 43"/>
                <a:gd name="T9" fmla="*/ 44 h 45"/>
                <a:gd name="T10" fmla="*/ 6 w 43"/>
                <a:gd name="T11" fmla="*/ 40 h 45"/>
                <a:gd name="T12" fmla="*/ 0 w 43"/>
                <a:gd name="T13" fmla="*/ 32 h 45"/>
                <a:gd name="T14" fmla="*/ 5 w 43"/>
                <a:gd name="T15" fmla="*/ 6 h 45"/>
                <a:gd name="T16" fmla="*/ 13 w 43"/>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5">
                  <a:moveTo>
                    <a:pt x="13" y="0"/>
                  </a:moveTo>
                  <a:cubicBezTo>
                    <a:pt x="37" y="5"/>
                    <a:pt x="37" y="5"/>
                    <a:pt x="37" y="5"/>
                  </a:cubicBezTo>
                  <a:cubicBezTo>
                    <a:pt x="41" y="5"/>
                    <a:pt x="43" y="9"/>
                    <a:pt x="42" y="13"/>
                  </a:cubicBezTo>
                  <a:cubicBezTo>
                    <a:pt x="37" y="39"/>
                    <a:pt x="37" y="39"/>
                    <a:pt x="37" y="39"/>
                  </a:cubicBezTo>
                  <a:cubicBezTo>
                    <a:pt x="37" y="43"/>
                    <a:pt x="33" y="45"/>
                    <a:pt x="29" y="44"/>
                  </a:cubicBezTo>
                  <a:cubicBezTo>
                    <a:pt x="6" y="40"/>
                    <a:pt x="6" y="40"/>
                    <a:pt x="6" y="40"/>
                  </a:cubicBezTo>
                  <a:cubicBezTo>
                    <a:pt x="2" y="39"/>
                    <a:pt x="0" y="36"/>
                    <a:pt x="0" y="32"/>
                  </a:cubicBezTo>
                  <a:cubicBezTo>
                    <a:pt x="5" y="6"/>
                    <a:pt x="5" y="6"/>
                    <a:pt x="5" y="6"/>
                  </a:cubicBezTo>
                  <a:cubicBezTo>
                    <a:pt x="6" y="2"/>
                    <a:pt x="10" y="0"/>
                    <a:pt x="1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 name="Freeform 25">
              <a:extLst>
                <a:ext uri="{FF2B5EF4-FFF2-40B4-BE49-F238E27FC236}">
                  <a16:creationId xmlns:a16="http://schemas.microsoft.com/office/drawing/2014/main" id="{6352DF4A-C100-C159-124B-43AEA92DAA1A}"/>
                </a:ext>
              </a:extLst>
            </p:cNvPr>
            <p:cNvSpPr>
              <a:spLocks/>
            </p:cNvSpPr>
            <p:nvPr/>
          </p:nvSpPr>
          <p:spPr bwMode="auto">
            <a:xfrm rot="16200000">
              <a:off x="2719910" y="5462430"/>
              <a:ext cx="65191" cy="70020"/>
            </a:xfrm>
            <a:custGeom>
              <a:avLst/>
              <a:gdLst>
                <a:gd name="T0" fmla="*/ 13 w 43"/>
                <a:gd name="T1" fmla="*/ 1 h 46"/>
                <a:gd name="T2" fmla="*/ 37 w 43"/>
                <a:gd name="T3" fmla="*/ 5 h 46"/>
                <a:gd name="T4" fmla="*/ 42 w 43"/>
                <a:gd name="T5" fmla="*/ 13 h 46"/>
                <a:gd name="T6" fmla="*/ 37 w 43"/>
                <a:gd name="T7" fmla="*/ 40 h 46"/>
                <a:gd name="T8" fmla="*/ 29 w 43"/>
                <a:gd name="T9" fmla="*/ 45 h 46"/>
                <a:gd name="T10" fmla="*/ 6 w 43"/>
                <a:gd name="T11" fmla="*/ 40 h 46"/>
                <a:gd name="T12" fmla="*/ 0 w 43"/>
                <a:gd name="T13" fmla="*/ 32 h 46"/>
                <a:gd name="T14" fmla="*/ 5 w 43"/>
                <a:gd name="T15" fmla="*/ 6 h 46"/>
                <a:gd name="T16" fmla="*/ 13 w 43"/>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6">
                  <a:moveTo>
                    <a:pt x="13" y="1"/>
                  </a:moveTo>
                  <a:cubicBezTo>
                    <a:pt x="37" y="5"/>
                    <a:pt x="37" y="5"/>
                    <a:pt x="37" y="5"/>
                  </a:cubicBezTo>
                  <a:cubicBezTo>
                    <a:pt x="41" y="6"/>
                    <a:pt x="43" y="10"/>
                    <a:pt x="42" y="13"/>
                  </a:cubicBezTo>
                  <a:cubicBezTo>
                    <a:pt x="37" y="40"/>
                    <a:pt x="37" y="40"/>
                    <a:pt x="37" y="40"/>
                  </a:cubicBezTo>
                  <a:cubicBezTo>
                    <a:pt x="37" y="43"/>
                    <a:pt x="33" y="46"/>
                    <a:pt x="29" y="45"/>
                  </a:cubicBezTo>
                  <a:cubicBezTo>
                    <a:pt x="6" y="40"/>
                    <a:pt x="6" y="40"/>
                    <a:pt x="6" y="40"/>
                  </a:cubicBezTo>
                  <a:cubicBezTo>
                    <a:pt x="2" y="40"/>
                    <a:pt x="0" y="36"/>
                    <a:pt x="0" y="32"/>
                  </a:cubicBezTo>
                  <a:cubicBezTo>
                    <a:pt x="5" y="6"/>
                    <a:pt x="5" y="6"/>
                    <a:pt x="5" y="6"/>
                  </a:cubicBezTo>
                  <a:cubicBezTo>
                    <a:pt x="6" y="2"/>
                    <a:pt x="10" y="0"/>
                    <a:pt x="13"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 name="Freeform 26">
              <a:extLst>
                <a:ext uri="{FF2B5EF4-FFF2-40B4-BE49-F238E27FC236}">
                  <a16:creationId xmlns:a16="http://schemas.microsoft.com/office/drawing/2014/main" id="{936BB70F-3F26-BEE3-F06B-38F80B75350B}"/>
                </a:ext>
              </a:extLst>
            </p:cNvPr>
            <p:cNvSpPr>
              <a:spLocks/>
            </p:cNvSpPr>
            <p:nvPr/>
          </p:nvSpPr>
          <p:spPr bwMode="auto">
            <a:xfrm rot="16200000">
              <a:off x="2790534" y="5476313"/>
              <a:ext cx="65191" cy="68812"/>
            </a:xfrm>
            <a:custGeom>
              <a:avLst/>
              <a:gdLst>
                <a:gd name="T0" fmla="*/ 13 w 43"/>
                <a:gd name="T1" fmla="*/ 0 h 45"/>
                <a:gd name="T2" fmla="*/ 37 w 43"/>
                <a:gd name="T3" fmla="*/ 5 h 45"/>
                <a:gd name="T4" fmla="*/ 42 w 43"/>
                <a:gd name="T5" fmla="*/ 13 h 45"/>
                <a:gd name="T6" fmla="*/ 37 w 43"/>
                <a:gd name="T7" fmla="*/ 39 h 45"/>
                <a:gd name="T8" fmla="*/ 30 w 43"/>
                <a:gd name="T9" fmla="*/ 44 h 45"/>
                <a:gd name="T10" fmla="*/ 6 w 43"/>
                <a:gd name="T11" fmla="*/ 40 h 45"/>
                <a:gd name="T12" fmla="*/ 0 w 43"/>
                <a:gd name="T13" fmla="*/ 32 h 45"/>
                <a:gd name="T14" fmla="*/ 5 w 43"/>
                <a:gd name="T15" fmla="*/ 6 h 45"/>
                <a:gd name="T16" fmla="*/ 13 w 43"/>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5">
                  <a:moveTo>
                    <a:pt x="13" y="0"/>
                  </a:moveTo>
                  <a:cubicBezTo>
                    <a:pt x="37" y="5"/>
                    <a:pt x="37" y="5"/>
                    <a:pt x="37" y="5"/>
                  </a:cubicBezTo>
                  <a:cubicBezTo>
                    <a:pt x="41" y="5"/>
                    <a:pt x="43" y="9"/>
                    <a:pt x="42" y="13"/>
                  </a:cubicBezTo>
                  <a:cubicBezTo>
                    <a:pt x="37" y="39"/>
                    <a:pt x="37" y="39"/>
                    <a:pt x="37" y="39"/>
                  </a:cubicBezTo>
                  <a:cubicBezTo>
                    <a:pt x="37" y="43"/>
                    <a:pt x="33" y="45"/>
                    <a:pt x="30" y="44"/>
                  </a:cubicBezTo>
                  <a:cubicBezTo>
                    <a:pt x="6" y="40"/>
                    <a:pt x="6" y="40"/>
                    <a:pt x="6" y="40"/>
                  </a:cubicBezTo>
                  <a:cubicBezTo>
                    <a:pt x="2" y="39"/>
                    <a:pt x="0" y="36"/>
                    <a:pt x="0" y="32"/>
                  </a:cubicBezTo>
                  <a:cubicBezTo>
                    <a:pt x="5" y="6"/>
                    <a:pt x="5" y="6"/>
                    <a:pt x="5" y="6"/>
                  </a:cubicBezTo>
                  <a:cubicBezTo>
                    <a:pt x="6" y="2"/>
                    <a:pt x="10" y="0"/>
                    <a:pt x="1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 name="Freeform 27">
              <a:extLst>
                <a:ext uri="{FF2B5EF4-FFF2-40B4-BE49-F238E27FC236}">
                  <a16:creationId xmlns:a16="http://schemas.microsoft.com/office/drawing/2014/main" id="{0F4533F2-081C-9B59-4F09-136036692FBF}"/>
                </a:ext>
              </a:extLst>
            </p:cNvPr>
            <p:cNvSpPr>
              <a:spLocks/>
            </p:cNvSpPr>
            <p:nvPr/>
          </p:nvSpPr>
          <p:spPr bwMode="auto">
            <a:xfrm rot="16200000">
              <a:off x="2430173" y="5486575"/>
              <a:ext cx="63984" cy="56740"/>
            </a:xfrm>
            <a:custGeom>
              <a:avLst/>
              <a:gdLst>
                <a:gd name="T0" fmla="*/ 11 w 42"/>
                <a:gd name="T1" fmla="*/ 1 h 37"/>
                <a:gd name="T2" fmla="*/ 37 w 42"/>
                <a:gd name="T3" fmla="*/ 6 h 37"/>
                <a:gd name="T4" fmla="*/ 41 w 42"/>
                <a:gd name="T5" fmla="*/ 12 h 37"/>
                <a:gd name="T6" fmla="*/ 37 w 42"/>
                <a:gd name="T7" fmla="*/ 32 h 37"/>
                <a:gd name="T8" fmla="*/ 31 w 42"/>
                <a:gd name="T9" fmla="*/ 36 h 37"/>
                <a:gd name="T10" fmla="*/ 5 w 42"/>
                <a:gd name="T11" fmla="*/ 31 h 37"/>
                <a:gd name="T12" fmla="*/ 0 w 42"/>
                <a:gd name="T13" fmla="*/ 25 h 37"/>
                <a:gd name="T14" fmla="*/ 4 w 42"/>
                <a:gd name="T15" fmla="*/ 5 h 37"/>
                <a:gd name="T16" fmla="*/ 11 w 42"/>
                <a:gd name="T17"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7">
                  <a:moveTo>
                    <a:pt x="11" y="1"/>
                  </a:moveTo>
                  <a:cubicBezTo>
                    <a:pt x="37" y="6"/>
                    <a:pt x="37" y="6"/>
                    <a:pt x="37" y="6"/>
                  </a:cubicBezTo>
                  <a:cubicBezTo>
                    <a:pt x="40" y="7"/>
                    <a:pt x="42" y="9"/>
                    <a:pt x="41" y="12"/>
                  </a:cubicBezTo>
                  <a:cubicBezTo>
                    <a:pt x="37" y="32"/>
                    <a:pt x="37" y="32"/>
                    <a:pt x="37" y="32"/>
                  </a:cubicBezTo>
                  <a:cubicBezTo>
                    <a:pt x="37" y="35"/>
                    <a:pt x="34" y="37"/>
                    <a:pt x="31" y="36"/>
                  </a:cubicBezTo>
                  <a:cubicBezTo>
                    <a:pt x="5" y="31"/>
                    <a:pt x="5" y="31"/>
                    <a:pt x="5" y="31"/>
                  </a:cubicBezTo>
                  <a:cubicBezTo>
                    <a:pt x="2" y="31"/>
                    <a:pt x="0" y="28"/>
                    <a:pt x="0" y="25"/>
                  </a:cubicBezTo>
                  <a:cubicBezTo>
                    <a:pt x="4" y="5"/>
                    <a:pt x="4" y="5"/>
                    <a:pt x="4" y="5"/>
                  </a:cubicBezTo>
                  <a:cubicBezTo>
                    <a:pt x="5" y="2"/>
                    <a:pt x="8" y="0"/>
                    <a:pt x="11"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9" name="Freeform 28">
              <a:extLst>
                <a:ext uri="{FF2B5EF4-FFF2-40B4-BE49-F238E27FC236}">
                  <a16:creationId xmlns:a16="http://schemas.microsoft.com/office/drawing/2014/main" id="{2EF8E946-82B3-FD2E-674D-CF850751768C}"/>
                </a:ext>
              </a:extLst>
            </p:cNvPr>
            <p:cNvSpPr>
              <a:spLocks/>
            </p:cNvSpPr>
            <p:nvPr/>
          </p:nvSpPr>
          <p:spPr bwMode="auto">
            <a:xfrm rot="16200000">
              <a:off x="2453110" y="5519170"/>
              <a:ext cx="132796" cy="82093"/>
            </a:xfrm>
            <a:custGeom>
              <a:avLst/>
              <a:gdLst>
                <a:gd name="T0" fmla="*/ 14 w 87"/>
                <a:gd name="T1" fmla="*/ 1 h 54"/>
                <a:gd name="T2" fmla="*/ 80 w 87"/>
                <a:gd name="T3" fmla="*/ 14 h 54"/>
                <a:gd name="T4" fmla="*/ 86 w 87"/>
                <a:gd name="T5" fmla="*/ 22 h 54"/>
                <a:gd name="T6" fmla="*/ 81 w 87"/>
                <a:gd name="T7" fmla="*/ 48 h 54"/>
                <a:gd name="T8" fmla="*/ 72 w 87"/>
                <a:gd name="T9" fmla="*/ 53 h 54"/>
                <a:gd name="T10" fmla="*/ 7 w 87"/>
                <a:gd name="T11" fmla="*/ 41 h 54"/>
                <a:gd name="T12" fmla="*/ 1 w 87"/>
                <a:gd name="T13" fmla="*/ 32 h 54"/>
                <a:gd name="T14" fmla="*/ 6 w 87"/>
                <a:gd name="T15" fmla="*/ 7 h 54"/>
                <a:gd name="T16" fmla="*/ 14 w 87"/>
                <a:gd name="T17" fmla="*/ 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4">
                  <a:moveTo>
                    <a:pt x="14" y="1"/>
                  </a:moveTo>
                  <a:cubicBezTo>
                    <a:pt x="80" y="14"/>
                    <a:pt x="80" y="14"/>
                    <a:pt x="80" y="14"/>
                  </a:cubicBezTo>
                  <a:cubicBezTo>
                    <a:pt x="84" y="15"/>
                    <a:pt x="87" y="18"/>
                    <a:pt x="86" y="22"/>
                  </a:cubicBezTo>
                  <a:cubicBezTo>
                    <a:pt x="81" y="48"/>
                    <a:pt x="81" y="48"/>
                    <a:pt x="81" y="48"/>
                  </a:cubicBezTo>
                  <a:cubicBezTo>
                    <a:pt x="80" y="52"/>
                    <a:pt x="76" y="54"/>
                    <a:pt x="72" y="53"/>
                  </a:cubicBezTo>
                  <a:cubicBezTo>
                    <a:pt x="7" y="41"/>
                    <a:pt x="7" y="41"/>
                    <a:pt x="7" y="41"/>
                  </a:cubicBezTo>
                  <a:cubicBezTo>
                    <a:pt x="3" y="40"/>
                    <a:pt x="0" y="36"/>
                    <a:pt x="1" y="32"/>
                  </a:cubicBezTo>
                  <a:cubicBezTo>
                    <a:pt x="6" y="7"/>
                    <a:pt x="6" y="7"/>
                    <a:pt x="6" y="7"/>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 name="Freeform 29">
              <a:extLst>
                <a:ext uri="{FF2B5EF4-FFF2-40B4-BE49-F238E27FC236}">
                  <a16:creationId xmlns:a16="http://schemas.microsoft.com/office/drawing/2014/main" id="{14801A71-8D7E-41F3-FAEE-C2FD284194D5}"/>
                </a:ext>
              </a:extLst>
            </p:cNvPr>
            <p:cNvSpPr>
              <a:spLocks/>
            </p:cNvSpPr>
            <p:nvPr/>
          </p:nvSpPr>
          <p:spPr bwMode="auto">
            <a:xfrm rot="16200000">
              <a:off x="2552104" y="5514342"/>
              <a:ext cx="86921" cy="72435"/>
            </a:xfrm>
            <a:custGeom>
              <a:avLst/>
              <a:gdLst>
                <a:gd name="T0" fmla="*/ 15 w 57"/>
                <a:gd name="T1" fmla="*/ 0 h 48"/>
                <a:gd name="T2" fmla="*/ 50 w 57"/>
                <a:gd name="T3" fmla="*/ 7 h 48"/>
                <a:gd name="T4" fmla="*/ 56 w 57"/>
                <a:gd name="T5" fmla="*/ 16 h 48"/>
                <a:gd name="T6" fmla="*/ 51 w 57"/>
                <a:gd name="T7" fmla="*/ 41 h 48"/>
                <a:gd name="T8" fmla="*/ 43 w 57"/>
                <a:gd name="T9" fmla="*/ 47 h 48"/>
                <a:gd name="T10" fmla="*/ 7 w 57"/>
                <a:gd name="T11" fmla="*/ 40 h 48"/>
                <a:gd name="T12" fmla="*/ 1 w 57"/>
                <a:gd name="T13" fmla="*/ 32 h 48"/>
                <a:gd name="T14" fmla="*/ 6 w 57"/>
                <a:gd name="T15" fmla="*/ 6 h 48"/>
                <a:gd name="T16" fmla="*/ 15 w 57"/>
                <a:gd name="T17"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8">
                  <a:moveTo>
                    <a:pt x="15" y="0"/>
                  </a:moveTo>
                  <a:cubicBezTo>
                    <a:pt x="50" y="7"/>
                    <a:pt x="50" y="7"/>
                    <a:pt x="50" y="7"/>
                  </a:cubicBezTo>
                  <a:cubicBezTo>
                    <a:pt x="54" y="8"/>
                    <a:pt x="57" y="12"/>
                    <a:pt x="56" y="16"/>
                  </a:cubicBezTo>
                  <a:cubicBezTo>
                    <a:pt x="51" y="41"/>
                    <a:pt x="51" y="41"/>
                    <a:pt x="51" y="41"/>
                  </a:cubicBezTo>
                  <a:cubicBezTo>
                    <a:pt x="50" y="45"/>
                    <a:pt x="46" y="48"/>
                    <a:pt x="43" y="47"/>
                  </a:cubicBezTo>
                  <a:cubicBezTo>
                    <a:pt x="7" y="40"/>
                    <a:pt x="7" y="40"/>
                    <a:pt x="7" y="40"/>
                  </a:cubicBezTo>
                  <a:cubicBezTo>
                    <a:pt x="3" y="39"/>
                    <a:pt x="0" y="36"/>
                    <a:pt x="1" y="32"/>
                  </a:cubicBezTo>
                  <a:cubicBezTo>
                    <a:pt x="6" y="6"/>
                    <a:pt x="6" y="6"/>
                    <a:pt x="6" y="6"/>
                  </a:cubicBezTo>
                  <a:cubicBezTo>
                    <a:pt x="7" y="2"/>
                    <a:pt x="11" y="0"/>
                    <a:pt x="15"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 name="Freeform 30">
              <a:extLst>
                <a:ext uri="{FF2B5EF4-FFF2-40B4-BE49-F238E27FC236}">
                  <a16:creationId xmlns:a16="http://schemas.microsoft.com/office/drawing/2014/main" id="{0C700EF5-1DFB-0E97-3E5A-7C1AFFAF508C}"/>
                </a:ext>
              </a:extLst>
            </p:cNvPr>
            <p:cNvSpPr>
              <a:spLocks/>
            </p:cNvSpPr>
            <p:nvPr/>
          </p:nvSpPr>
          <p:spPr bwMode="auto">
            <a:xfrm rot="16200000">
              <a:off x="2590132" y="5549955"/>
              <a:ext cx="140039" cy="83299"/>
            </a:xfrm>
            <a:custGeom>
              <a:avLst/>
              <a:gdLst>
                <a:gd name="T0" fmla="*/ 14 w 92"/>
                <a:gd name="T1" fmla="*/ 1 h 55"/>
                <a:gd name="T2" fmla="*/ 85 w 92"/>
                <a:gd name="T3" fmla="*/ 15 h 55"/>
                <a:gd name="T4" fmla="*/ 91 w 92"/>
                <a:gd name="T5" fmla="*/ 23 h 55"/>
                <a:gd name="T6" fmla="*/ 86 w 92"/>
                <a:gd name="T7" fmla="*/ 49 h 55"/>
                <a:gd name="T8" fmla="*/ 78 w 92"/>
                <a:gd name="T9" fmla="*/ 54 h 55"/>
                <a:gd name="T10" fmla="*/ 7 w 92"/>
                <a:gd name="T11" fmla="*/ 41 h 55"/>
                <a:gd name="T12" fmla="*/ 1 w 92"/>
                <a:gd name="T13" fmla="*/ 32 h 55"/>
                <a:gd name="T14" fmla="*/ 6 w 92"/>
                <a:gd name="T15" fmla="*/ 7 h 55"/>
                <a:gd name="T16" fmla="*/ 14 w 92"/>
                <a:gd name="T17" fmla="*/ 1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55">
                  <a:moveTo>
                    <a:pt x="14" y="1"/>
                  </a:moveTo>
                  <a:cubicBezTo>
                    <a:pt x="85" y="15"/>
                    <a:pt x="85" y="15"/>
                    <a:pt x="85" y="15"/>
                  </a:cubicBezTo>
                  <a:cubicBezTo>
                    <a:pt x="89" y="16"/>
                    <a:pt x="92" y="19"/>
                    <a:pt x="91" y="23"/>
                  </a:cubicBezTo>
                  <a:cubicBezTo>
                    <a:pt x="86" y="49"/>
                    <a:pt x="86" y="49"/>
                    <a:pt x="86" y="49"/>
                  </a:cubicBezTo>
                  <a:cubicBezTo>
                    <a:pt x="85" y="53"/>
                    <a:pt x="81" y="55"/>
                    <a:pt x="78" y="54"/>
                  </a:cubicBezTo>
                  <a:cubicBezTo>
                    <a:pt x="7" y="41"/>
                    <a:pt x="7" y="41"/>
                    <a:pt x="7" y="41"/>
                  </a:cubicBezTo>
                  <a:cubicBezTo>
                    <a:pt x="3" y="40"/>
                    <a:pt x="0" y="36"/>
                    <a:pt x="1" y="32"/>
                  </a:cubicBezTo>
                  <a:cubicBezTo>
                    <a:pt x="6" y="7"/>
                    <a:pt x="6" y="7"/>
                    <a:pt x="6" y="7"/>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 name="Freeform 31">
              <a:extLst>
                <a:ext uri="{FF2B5EF4-FFF2-40B4-BE49-F238E27FC236}">
                  <a16:creationId xmlns:a16="http://schemas.microsoft.com/office/drawing/2014/main" id="{4882584B-25B9-7EF4-5B2D-DB2C7AF14C48}"/>
                </a:ext>
              </a:extLst>
            </p:cNvPr>
            <p:cNvSpPr>
              <a:spLocks/>
            </p:cNvSpPr>
            <p:nvPr/>
          </p:nvSpPr>
          <p:spPr bwMode="auto">
            <a:xfrm rot="16200000">
              <a:off x="2705423" y="5533657"/>
              <a:ext cx="67605" cy="70020"/>
            </a:xfrm>
            <a:custGeom>
              <a:avLst/>
              <a:gdLst>
                <a:gd name="T0" fmla="*/ 14 w 44"/>
                <a:gd name="T1" fmla="*/ 1 h 46"/>
                <a:gd name="T2" fmla="*/ 38 w 44"/>
                <a:gd name="T3" fmla="*/ 5 h 46"/>
                <a:gd name="T4" fmla="*/ 43 w 44"/>
                <a:gd name="T5" fmla="*/ 13 h 46"/>
                <a:gd name="T6" fmla="*/ 38 w 44"/>
                <a:gd name="T7" fmla="*/ 40 h 46"/>
                <a:gd name="T8" fmla="*/ 30 w 44"/>
                <a:gd name="T9" fmla="*/ 45 h 46"/>
                <a:gd name="T10" fmla="*/ 6 w 44"/>
                <a:gd name="T11" fmla="*/ 40 h 46"/>
                <a:gd name="T12" fmla="*/ 1 w 44"/>
                <a:gd name="T13" fmla="*/ 33 h 46"/>
                <a:gd name="T14" fmla="*/ 6 w 44"/>
                <a:gd name="T15" fmla="*/ 6 h 46"/>
                <a:gd name="T16" fmla="*/ 14 w 44"/>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46">
                  <a:moveTo>
                    <a:pt x="14" y="1"/>
                  </a:moveTo>
                  <a:cubicBezTo>
                    <a:pt x="38" y="5"/>
                    <a:pt x="38" y="5"/>
                    <a:pt x="38" y="5"/>
                  </a:cubicBezTo>
                  <a:cubicBezTo>
                    <a:pt x="41" y="6"/>
                    <a:pt x="44" y="10"/>
                    <a:pt x="43" y="13"/>
                  </a:cubicBezTo>
                  <a:cubicBezTo>
                    <a:pt x="38" y="40"/>
                    <a:pt x="38" y="40"/>
                    <a:pt x="38" y="40"/>
                  </a:cubicBezTo>
                  <a:cubicBezTo>
                    <a:pt x="37" y="43"/>
                    <a:pt x="34" y="46"/>
                    <a:pt x="30" y="45"/>
                  </a:cubicBezTo>
                  <a:cubicBezTo>
                    <a:pt x="6" y="40"/>
                    <a:pt x="6" y="40"/>
                    <a:pt x="6" y="40"/>
                  </a:cubicBezTo>
                  <a:cubicBezTo>
                    <a:pt x="3" y="40"/>
                    <a:pt x="0" y="36"/>
                    <a:pt x="1" y="33"/>
                  </a:cubicBezTo>
                  <a:cubicBezTo>
                    <a:pt x="6" y="6"/>
                    <a:pt x="6" y="6"/>
                    <a:pt x="6" y="6"/>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 name="Freeform 32">
              <a:extLst>
                <a:ext uri="{FF2B5EF4-FFF2-40B4-BE49-F238E27FC236}">
                  <a16:creationId xmlns:a16="http://schemas.microsoft.com/office/drawing/2014/main" id="{ECCB0621-1265-372B-6A15-E7452EECB951}"/>
                </a:ext>
              </a:extLst>
            </p:cNvPr>
            <p:cNvSpPr>
              <a:spLocks/>
            </p:cNvSpPr>
            <p:nvPr/>
          </p:nvSpPr>
          <p:spPr bwMode="auto">
            <a:xfrm rot="16200000">
              <a:off x="2776047" y="5547541"/>
              <a:ext cx="67605" cy="68812"/>
            </a:xfrm>
            <a:custGeom>
              <a:avLst/>
              <a:gdLst>
                <a:gd name="T0" fmla="*/ 14 w 44"/>
                <a:gd name="T1" fmla="*/ 0 h 45"/>
                <a:gd name="T2" fmla="*/ 38 w 44"/>
                <a:gd name="T3" fmla="*/ 5 h 45"/>
                <a:gd name="T4" fmla="*/ 43 w 44"/>
                <a:gd name="T5" fmla="*/ 13 h 45"/>
                <a:gd name="T6" fmla="*/ 38 w 44"/>
                <a:gd name="T7" fmla="*/ 39 h 45"/>
                <a:gd name="T8" fmla="*/ 30 w 44"/>
                <a:gd name="T9" fmla="*/ 45 h 45"/>
                <a:gd name="T10" fmla="*/ 6 w 44"/>
                <a:gd name="T11" fmla="*/ 40 h 45"/>
                <a:gd name="T12" fmla="*/ 1 w 44"/>
                <a:gd name="T13" fmla="*/ 32 h 45"/>
                <a:gd name="T14" fmla="*/ 6 w 44"/>
                <a:gd name="T15" fmla="*/ 6 h 45"/>
                <a:gd name="T16" fmla="*/ 14 w 44"/>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45">
                  <a:moveTo>
                    <a:pt x="14" y="0"/>
                  </a:moveTo>
                  <a:cubicBezTo>
                    <a:pt x="38" y="5"/>
                    <a:pt x="38" y="5"/>
                    <a:pt x="38" y="5"/>
                  </a:cubicBezTo>
                  <a:cubicBezTo>
                    <a:pt x="41" y="6"/>
                    <a:pt x="44" y="9"/>
                    <a:pt x="43" y="13"/>
                  </a:cubicBezTo>
                  <a:cubicBezTo>
                    <a:pt x="38" y="39"/>
                    <a:pt x="38" y="39"/>
                    <a:pt x="38" y="39"/>
                  </a:cubicBezTo>
                  <a:cubicBezTo>
                    <a:pt x="37" y="43"/>
                    <a:pt x="34" y="45"/>
                    <a:pt x="30" y="45"/>
                  </a:cubicBezTo>
                  <a:cubicBezTo>
                    <a:pt x="6" y="40"/>
                    <a:pt x="6" y="40"/>
                    <a:pt x="6" y="40"/>
                  </a:cubicBezTo>
                  <a:cubicBezTo>
                    <a:pt x="3" y="39"/>
                    <a:pt x="0" y="36"/>
                    <a:pt x="1" y="32"/>
                  </a:cubicBezTo>
                  <a:cubicBezTo>
                    <a:pt x="6" y="6"/>
                    <a:pt x="6" y="6"/>
                    <a:pt x="6" y="6"/>
                  </a:cubicBezTo>
                  <a:cubicBezTo>
                    <a:pt x="7"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 name="Freeform 33">
              <a:extLst>
                <a:ext uri="{FF2B5EF4-FFF2-40B4-BE49-F238E27FC236}">
                  <a16:creationId xmlns:a16="http://schemas.microsoft.com/office/drawing/2014/main" id="{A257C321-3A03-222C-F4B6-481A0CACD9CC}"/>
                </a:ext>
              </a:extLst>
            </p:cNvPr>
            <p:cNvSpPr>
              <a:spLocks/>
            </p:cNvSpPr>
            <p:nvPr/>
          </p:nvSpPr>
          <p:spPr bwMode="auto">
            <a:xfrm rot="16200000">
              <a:off x="2419912" y="5555991"/>
              <a:ext cx="57948" cy="54326"/>
            </a:xfrm>
            <a:custGeom>
              <a:avLst/>
              <a:gdLst>
                <a:gd name="T0" fmla="*/ 11 w 38"/>
                <a:gd name="T1" fmla="*/ 1 h 36"/>
                <a:gd name="T2" fmla="*/ 34 w 38"/>
                <a:gd name="T3" fmla="*/ 5 h 36"/>
                <a:gd name="T4" fmla="*/ 38 w 38"/>
                <a:gd name="T5" fmla="*/ 11 h 36"/>
                <a:gd name="T6" fmla="*/ 34 w 38"/>
                <a:gd name="T7" fmla="*/ 31 h 36"/>
                <a:gd name="T8" fmla="*/ 28 w 38"/>
                <a:gd name="T9" fmla="*/ 35 h 36"/>
                <a:gd name="T10" fmla="*/ 5 w 38"/>
                <a:gd name="T11" fmla="*/ 31 h 36"/>
                <a:gd name="T12" fmla="*/ 1 w 38"/>
                <a:gd name="T13" fmla="*/ 25 h 36"/>
                <a:gd name="T14" fmla="*/ 4 w 38"/>
                <a:gd name="T15" fmla="*/ 5 h 36"/>
                <a:gd name="T16" fmla="*/ 11 w 38"/>
                <a:gd name="T17"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6">
                  <a:moveTo>
                    <a:pt x="11" y="1"/>
                  </a:moveTo>
                  <a:cubicBezTo>
                    <a:pt x="34" y="5"/>
                    <a:pt x="34" y="5"/>
                    <a:pt x="34" y="5"/>
                  </a:cubicBezTo>
                  <a:cubicBezTo>
                    <a:pt x="37" y="6"/>
                    <a:pt x="38" y="9"/>
                    <a:pt x="38" y="11"/>
                  </a:cubicBezTo>
                  <a:cubicBezTo>
                    <a:pt x="34" y="31"/>
                    <a:pt x="34" y="31"/>
                    <a:pt x="34" y="31"/>
                  </a:cubicBezTo>
                  <a:cubicBezTo>
                    <a:pt x="34" y="34"/>
                    <a:pt x="31" y="36"/>
                    <a:pt x="28" y="35"/>
                  </a:cubicBezTo>
                  <a:cubicBezTo>
                    <a:pt x="5" y="31"/>
                    <a:pt x="5" y="31"/>
                    <a:pt x="5" y="31"/>
                  </a:cubicBezTo>
                  <a:cubicBezTo>
                    <a:pt x="2" y="30"/>
                    <a:pt x="0" y="28"/>
                    <a:pt x="1" y="25"/>
                  </a:cubicBezTo>
                  <a:cubicBezTo>
                    <a:pt x="4" y="5"/>
                    <a:pt x="4" y="5"/>
                    <a:pt x="4" y="5"/>
                  </a:cubicBezTo>
                  <a:cubicBezTo>
                    <a:pt x="5" y="2"/>
                    <a:pt x="8" y="0"/>
                    <a:pt x="11"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 name="Freeform 34">
              <a:extLst>
                <a:ext uri="{FF2B5EF4-FFF2-40B4-BE49-F238E27FC236}">
                  <a16:creationId xmlns:a16="http://schemas.microsoft.com/office/drawing/2014/main" id="{FCCAFFF2-D653-C834-93DC-2369E9FA1486}"/>
                </a:ext>
              </a:extLst>
            </p:cNvPr>
            <p:cNvSpPr>
              <a:spLocks/>
            </p:cNvSpPr>
            <p:nvPr/>
          </p:nvSpPr>
          <p:spPr bwMode="auto">
            <a:xfrm rot="16200000">
              <a:off x="2407839" y="5622390"/>
              <a:ext cx="57948" cy="54326"/>
            </a:xfrm>
            <a:custGeom>
              <a:avLst/>
              <a:gdLst>
                <a:gd name="T0" fmla="*/ 10 w 38"/>
                <a:gd name="T1" fmla="*/ 0 h 36"/>
                <a:gd name="T2" fmla="*/ 33 w 38"/>
                <a:gd name="T3" fmla="*/ 5 h 36"/>
                <a:gd name="T4" fmla="*/ 37 w 38"/>
                <a:gd name="T5" fmla="*/ 11 h 36"/>
                <a:gd name="T6" fmla="*/ 34 w 38"/>
                <a:gd name="T7" fmla="*/ 31 h 36"/>
                <a:gd name="T8" fmla="*/ 27 w 38"/>
                <a:gd name="T9" fmla="*/ 35 h 36"/>
                <a:gd name="T10" fmla="*/ 5 w 38"/>
                <a:gd name="T11" fmla="*/ 31 h 36"/>
                <a:gd name="T12" fmla="*/ 0 w 38"/>
                <a:gd name="T13" fmla="*/ 24 h 36"/>
                <a:gd name="T14" fmla="*/ 4 w 38"/>
                <a:gd name="T15" fmla="*/ 5 h 36"/>
                <a:gd name="T16" fmla="*/ 10 w 38"/>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6">
                  <a:moveTo>
                    <a:pt x="10" y="0"/>
                  </a:moveTo>
                  <a:cubicBezTo>
                    <a:pt x="33" y="5"/>
                    <a:pt x="33" y="5"/>
                    <a:pt x="33" y="5"/>
                  </a:cubicBezTo>
                  <a:cubicBezTo>
                    <a:pt x="36" y="5"/>
                    <a:pt x="38" y="8"/>
                    <a:pt x="37" y="11"/>
                  </a:cubicBezTo>
                  <a:cubicBezTo>
                    <a:pt x="34" y="31"/>
                    <a:pt x="34" y="31"/>
                    <a:pt x="34" y="31"/>
                  </a:cubicBezTo>
                  <a:cubicBezTo>
                    <a:pt x="33" y="34"/>
                    <a:pt x="30" y="36"/>
                    <a:pt x="27" y="35"/>
                  </a:cubicBezTo>
                  <a:cubicBezTo>
                    <a:pt x="5" y="31"/>
                    <a:pt x="5" y="31"/>
                    <a:pt x="5" y="31"/>
                  </a:cubicBezTo>
                  <a:cubicBezTo>
                    <a:pt x="2" y="30"/>
                    <a:pt x="0" y="27"/>
                    <a:pt x="0" y="24"/>
                  </a:cubicBezTo>
                  <a:cubicBezTo>
                    <a:pt x="4" y="5"/>
                    <a:pt x="4" y="5"/>
                    <a:pt x="4" y="5"/>
                  </a:cubicBezTo>
                  <a:cubicBezTo>
                    <a:pt x="4" y="2"/>
                    <a:pt x="7" y="0"/>
                    <a:pt x="1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 name="Freeform 35">
              <a:extLst>
                <a:ext uri="{FF2B5EF4-FFF2-40B4-BE49-F238E27FC236}">
                  <a16:creationId xmlns:a16="http://schemas.microsoft.com/office/drawing/2014/main" id="{8FF3B1CA-DF21-5C26-74DB-D7EAA690E622}"/>
                </a:ext>
              </a:extLst>
            </p:cNvPr>
            <p:cNvSpPr>
              <a:spLocks/>
            </p:cNvSpPr>
            <p:nvPr/>
          </p:nvSpPr>
          <p:spPr bwMode="auto">
            <a:xfrm rot="16200000">
              <a:off x="2393956" y="5688184"/>
              <a:ext cx="57948" cy="55533"/>
            </a:xfrm>
            <a:custGeom>
              <a:avLst/>
              <a:gdLst>
                <a:gd name="T0" fmla="*/ 11 w 38"/>
                <a:gd name="T1" fmla="*/ 1 h 36"/>
                <a:gd name="T2" fmla="*/ 34 w 38"/>
                <a:gd name="T3" fmla="*/ 5 h 36"/>
                <a:gd name="T4" fmla="*/ 38 w 38"/>
                <a:gd name="T5" fmla="*/ 12 h 36"/>
                <a:gd name="T6" fmla="*/ 34 w 38"/>
                <a:gd name="T7" fmla="*/ 31 h 36"/>
                <a:gd name="T8" fmla="*/ 28 w 38"/>
                <a:gd name="T9" fmla="*/ 36 h 36"/>
                <a:gd name="T10" fmla="*/ 5 w 38"/>
                <a:gd name="T11" fmla="*/ 31 h 36"/>
                <a:gd name="T12" fmla="*/ 1 w 38"/>
                <a:gd name="T13" fmla="*/ 25 h 36"/>
                <a:gd name="T14" fmla="*/ 4 w 38"/>
                <a:gd name="T15" fmla="*/ 5 h 36"/>
                <a:gd name="T16" fmla="*/ 11 w 38"/>
                <a:gd name="T17"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6">
                  <a:moveTo>
                    <a:pt x="11" y="1"/>
                  </a:moveTo>
                  <a:cubicBezTo>
                    <a:pt x="34" y="5"/>
                    <a:pt x="34" y="5"/>
                    <a:pt x="34" y="5"/>
                  </a:cubicBezTo>
                  <a:cubicBezTo>
                    <a:pt x="37" y="6"/>
                    <a:pt x="38" y="9"/>
                    <a:pt x="38" y="12"/>
                  </a:cubicBezTo>
                  <a:cubicBezTo>
                    <a:pt x="34" y="31"/>
                    <a:pt x="34" y="31"/>
                    <a:pt x="34" y="31"/>
                  </a:cubicBezTo>
                  <a:cubicBezTo>
                    <a:pt x="34" y="34"/>
                    <a:pt x="31" y="36"/>
                    <a:pt x="28" y="36"/>
                  </a:cubicBezTo>
                  <a:cubicBezTo>
                    <a:pt x="5" y="31"/>
                    <a:pt x="5" y="31"/>
                    <a:pt x="5" y="31"/>
                  </a:cubicBezTo>
                  <a:cubicBezTo>
                    <a:pt x="2" y="31"/>
                    <a:pt x="0" y="28"/>
                    <a:pt x="1" y="25"/>
                  </a:cubicBezTo>
                  <a:cubicBezTo>
                    <a:pt x="4" y="5"/>
                    <a:pt x="4" y="5"/>
                    <a:pt x="4" y="5"/>
                  </a:cubicBezTo>
                  <a:cubicBezTo>
                    <a:pt x="5" y="2"/>
                    <a:pt x="8" y="0"/>
                    <a:pt x="11"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 name="Freeform 36">
              <a:extLst>
                <a:ext uri="{FF2B5EF4-FFF2-40B4-BE49-F238E27FC236}">
                  <a16:creationId xmlns:a16="http://schemas.microsoft.com/office/drawing/2014/main" id="{F4A0E714-8056-C5B1-BD70-B1965AF8323B}"/>
                </a:ext>
              </a:extLst>
            </p:cNvPr>
            <p:cNvSpPr>
              <a:spLocks/>
            </p:cNvSpPr>
            <p:nvPr/>
          </p:nvSpPr>
          <p:spPr bwMode="auto">
            <a:xfrm rot="16200000">
              <a:off x="2381883" y="5754582"/>
              <a:ext cx="57948" cy="55533"/>
            </a:xfrm>
            <a:custGeom>
              <a:avLst/>
              <a:gdLst>
                <a:gd name="T0" fmla="*/ 10 w 38"/>
                <a:gd name="T1" fmla="*/ 1 h 36"/>
                <a:gd name="T2" fmla="*/ 33 w 38"/>
                <a:gd name="T3" fmla="*/ 5 h 36"/>
                <a:gd name="T4" fmla="*/ 37 w 38"/>
                <a:gd name="T5" fmla="*/ 11 h 36"/>
                <a:gd name="T6" fmla="*/ 34 w 38"/>
                <a:gd name="T7" fmla="*/ 31 h 36"/>
                <a:gd name="T8" fmla="*/ 27 w 38"/>
                <a:gd name="T9" fmla="*/ 35 h 36"/>
                <a:gd name="T10" fmla="*/ 5 w 38"/>
                <a:gd name="T11" fmla="*/ 31 h 36"/>
                <a:gd name="T12" fmla="*/ 0 w 38"/>
                <a:gd name="T13" fmla="*/ 24 h 36"/>
                <a:gd name="T14" fmla="*/ 4 w 38"/>
                <a:gd name="T15" fmla="*/ 5 h 36"/>
                <a:gd name="T16" fmla="*/ 10 w 38"/>
                <a:gd name="T17"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6">
                  <a:moveTo>
                    <a:pt x="10" y="1"/>
                  </a:moveTo>
                  <a:cubicBezTo>
                    <a:pt x="33" y="5"/>
                    <a:pt x="33" y="5"/>
                    <a:pt x="33" y="5"/>
                  </a:cubicBezTo>
                  <a:cubicBezTo>
                    <a:pt x="36" y="6"/>
                    <a:pt x="38" y="8"/>
                    <a:pt x="37" y="11"/>
                  </a:cubicBezTo>
                  <a:cubicBezTo>
                    <a:pt x="34" y="31"/>
                    <a:pt x="34" y="31"/>
                    <a:pt x="34" y="31"/>
                  </a:cubicBezTo>
                  <a:cubicBezTo>
                    <a:pt x="33" y="34"/>
                    <a:pt x="30" y="36"/>
                    <a:pt x="27" y="35"/>
                  </a:cubicBezTo>
                  <a:cubicBezTo>
                    <a:pt x="5" y="31"/>
                    <a:pt x="5" y="31"/>
                    <a:pt x="5" y="31"/>
                  </a:cubicBezTo>
                  <a:cubicBezTo>
                    <a:pt x="2" y="30"/>
                    <a:pt x="0" y="27"/>
                    <a:pt x="0" y="24"/>
                  </a:cubicBezTo>
                  <a:cubicBezTo>
                    <a:pt x="4" y="5"/>
                    <a:pt x="4" y="5"/>
                    <a:pt x="4" y="5"/>
                  </a:cubicBezTo>
                  <a:cubicBezTo>
                    <a:pt x="4" y="2"/>
                    <a:pt x="7" y="0"/>
                    <a:pt x="10"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 name="Freeform 37">
              <a:extLst>
                <a:ext uri="{FF2B5EF4-FFF2-40B4-BE49-F238E27FC236}">
                  <a16:creationId xmlns:a16="http://schemas.microsoft.com/office/drawing/2014/main" id="{B8493F1C-1E75-C0E4-7135-62EE45F0058C}"/>
                </a:ext>
              </a:extLst>
            </p:cNvPr>
            <p:cNvSpPr>
              <a:spLocks/>
            </p:cNvSpPr>
            <p:nvPr/>
          </p:nvSpPr>
          <p:spPr bwMode="auto">
            <a:xfrm rot="16200000">
              <a:off x="2369207" y="5820376"/>
              <a:ext cx="59154" cy="55533"/>
            </a:xfrm>
            <a:custGeom>
              <a:avLst/>
              <a:gdLst>
                <a:gd name="T0" fmla="*/ 11 w 39"/>
                <a:gd name="T1" fmla="*/ 0 h 36"/>
                <a:gd name="T2" fmla="*/ 34 w 39"/>
                <a:gd name="T3" fmla="*/ 5 h 36"/>
                <a:gd name="T4" fmla="*/ 38 w 39"/>
                <a:gd name="T5" fmla="*/ 11 h 36"/>
                <a:gd name="T6" fmla="*/ 34 w 39"/>
                <a:gd name="T7" fmla="*/ 31 h 36"/>
                <a:gd name="T8" fmla="*/ 28 w 39"/>
                <a:gd name="T9" fmla="*/ 35 h 36"/>
                <a:gd name="T10" fmla="*/ 5 w 39"/>
                <a:gd name="T11" fmla="*/ 31 h 36"/>
                <a:gd name="T12" fmla="*/ 1 w 39"/>
                <a:gd name="T13" fmla="*/ 24 h 36"/>
                <a:gd name="T14" fmla="*/ 4 w 39"/>
                <a:gd name="T15" fmla="*/ 5 h 36"/>
                <a:gd name="T16" fmla="*/ 11 w 39"/>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6">
                  <a:moveTo>
                    <a:pt x="11" y="0"/>
                  </a:moveTo>
                  <a:cubicBezTo>
                    <a:pt x="34" y="5"/>
                    <a:pt x="34" y="5"/>
                    <a:pt x="34" y="5"/>
                  </a:cubicBezTo>
                  <a:cubicBezTo>
                    <a:pt x="37" y="5"/>
                    <a:pt x="39" y="8"/>
                    <a:pt x="38" y="11"/>
                  </a:cubicBezTo>
                  <a:cubicBezTo>
                    <a:pt x="34" y="31"/>
                    <a:pt x="34" y="31"/>
                    <a:pt x="34" y="31"/>
                  </a:cubicBezTo>
                  <a:cubicBezTo>
                    <a:pt x="34" y="34"/>
                    <a:pt x="31" y="36"/>
                    <a:pt x="28" y="35"/>
                  </a:cubicBezTo>
                  <a:cubicBezTo>
                    <a:pt x="5" y="31"/>
                    <a:pt x="5" y="31"/>
                    <a:pt x="5" y="31"/>
                  </a:cubicBezTo>
                  <a:cubicBezTo>
                    <a:pt x="2" y="30"/>
                    <a:pt x="0" y="27"/>
                    <a:pt x="1" y="24"/>
                  </a:cubicBezTo>
                  <a:cubicBezTo>
                    <a:pt x="4" y="5"/>
                    <a:pt x="4" y="5"/>
                    <a:pt x="4" y="5"/>
                  </a:cubicBezTo>
                  <a:cubicBezTo>
                    <a:pt x="5" y="2"/>
                    <a:pt x="8" y="0"/>
                    <a:pt x="11"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9" name="Freeform 38">
              <a:extLst>
                <a:ext uri="{FF2B5EF4-FFF2-40B4-BE49-F238E27FC236}">
                  <a16:creationId xmlns:a16="http://schemas.microsoft.com/office/drawing/2014/main" id="{05ECF2AF-7E3C-DE1E-D9F3-42C3E7D86A11}"/>
                </a:ext>
              </a:extLst>
            </p:cNvPr>
            <p:cNvSpPr>
              <a:spLocks/>
            </p:cNvSpPr>
            <p:nvPr/>
          </p:nvSpPr>
          <p:spPr bwMode="auto">
            <a:xfrm rot="16200000">
              <a:off x="2355928" y="5887982"/>
              <a:ext cx="57948" cy="54326"/>
            </a:xfrm>
            <a:custGeom>
              <a:avLst/>
              <a:gdLst>
                <a:gd name="T0" fmla="*/ 10 w 38"/>
                <a:gd name="T1" fmla="*/ 1 h 36"/>
                <a:gd name="T2" fmla="*/ 33 w 38"/>
                <a:gd name="T3" fmla="*/ 5 h 36"/>
                <a:gd name="T4" fmla="*/ 37 w 38"/>
                <a:gd name="T5" fmla="*/ 12 h 36"/>
                <a:gd name="T6" fmla="*/ 34 w 38"/>
                <a:gd name="T7" fmla="*/ 31 h 36"/>
                <a:gd name="T8" fmla="*/ 27 w 38"/>
                <a:gd name="T9" fmla="*/ 36 h 36"/>
                <a:gd name="T10" fmla="*/ 5 w 38"/>
                <a:gd name="T11" fmla="*/ 31 h 36"/>
                <a:gd name="T12" fmla="*/ 0 w 38"/>
                <a:gd name="T13" fmla="*/ 25 h 36"/>
                <a:gd name="T14" fmla="*/ 4 w 38"/>
                <a:gd name="T15" fmla="*/ 5 h 36"/>
                <a:gd name="T16" fmla="*/ 10 w 38"/>
                <a:gd name="T17"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6">
                  <a:moveTo>
                    <a:pt x="10" y="1"/>
                  </a:moveTo>
                  <a:cubicBezTo>
                    <a:pt x="33" y="5"/>
                    <a:pt x="33" y="5"/>
                    <a:pt x="33" y="5"/>
                  </a:cubicBezTo>
                  <a:cubicBezTo>
                    <a:pt x="36" y="6"/>
                    <a:pt x="38" y="9"/>
                    <a:pt x="37" y="12"/>
                  </a:cubicBezTo>
                  <a:cubicBezTo>
                    <a:pt x="34" y="31"/>
                    <a:pt x="34" y="31"/>
                    <a:pt x="34" y="31"/>
                  </a:cubicBezTo>
                  <a:cubicBezTo>
                    <a:pt x="33" y="34"/>
                    <a:pt x="30" y="36"/>
                    <a:pt x="27" y="36"/>
                  </a:cubicBezTo>
                  <a:cubicBezTo>
                    <a:pt x="5" y="31"/>
                    <a:pt x="5" y="31"/>
                    <a:pt x="5" y="31"/>
                  </a:cubicBezTo>
                  <a:cubicBezTo>
                    <a:pt x="2" y="31"/>
                    <a:pt x="0" y="28"/>
                    <a:pt x="0" y="25"/>
                  </a:cubicBezTo>
                  <a:cubicBezTo>
                    <a:pt x="4" y="5"/>
                    <a:pt x="4" y="5"/>
                    <a:pt x="4" y="5"/>
                  </a:cubicBezTo>
                  <a:cubicBezTo>
                    <a:pt x="4" y="2"/>
                    <a:pt x="7" y="0"/>
                    <a:pt x="10"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 name="Freeform 39">
              <a:extLst>
                <a:ext uri="{FF2B5EF4-FFF2-40B4-BE49-F238E27FC236}">
                  <a16:creationId xmlns:a16="http://schemas.microsoft.com/office/drawing/2014/main" id="{A20E5A9A-F593-C5F7-8D8A-383C2F9AD7FD}"/>
                </a:ext>
              </a:extLst>
            </p:cNvPr>
            <p:cNvSpPr>
              <a:spLocks/>
            </p:cNvSpPr>
            <p:nvPr/>
          </p:nvSpPr>
          <p:spPr bwMode="auto">
            <a:xfrm rot="16200000">
              <a:off x="2343252" y="5953776"/>
              <a:ext cx="59154" cy="54326"/>
            </a:xfrm>
            <a:custGeom>
              <a:avLst/>
              <a:gdLst>
                <a:gd name="T0" fmla="*/ 11 w 39"/>
                <a:gd name="T1" fmla="*/ 1 h 36"/>
                <a:gd name="T2" fmla="*/ 34 w 39"/>
                <a:gd name="T3" fmla="*/ 5 h 36"/>
                <a:gd name="T4" fmla="*/ 38 w 39"/>
                <a:gd name="T5" fmla="*/ 11 h 36"/>
                <a:gd name="T6" fmla="*/ 34 w 39"/>
                <a:gd name="T7" fmla="*/ 31 h 36"/>
                <a:gd name="T8" fmla="*/ 28 w 39"/>
                <a:gd name="T9" fmla="*/ 35 h 36"/>
                <a:gd name="T10" fmla="*/ 5 w 39"/>
                <a:gd name="T11" fmla="*/ 31 h 36"/>
                <a:gd name="T12" fmla="*/ 1 w 39"/>
                <a:gd name="T13" fmla="*/ 24 h 36"/>
                <a:gd name="T14" fmla="*/ 4 w 39"/>
                <a:gd name="T15" fmla="*/ 5 h 36"/>
                <a:gd name="T16" fmla="*/ 11 w 39"/>
                <a:gd name="T17"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6">
                  <a:moveTo>
                    <a:pt x="11" y="1"/>
                  </a:moveTo>
                  <a:cubicBezTo>
                    <a:pt x="34" y="5"/>
                    <a:pt x="34" y="5"/>
                    <a:pt x="34" y="5"/>
                  </a:cubicBezTo>
                  <a:cubicBezTo>
                    <a:pt x="37" y="5"/>
                    <a:pt x="39" y="8"/>
                    <a:pt x="38" y="11"/>
                  </a:cubicBezTo>
                  <a:cubicBezTo>
                    <a:pt x="34" y="31"/>
                    <a:pt x="34" y="31"/>
                    <a:pt x="34" y="31"/>
                  </a:cubicBezTo>
                  <a:cubicBezTo>
                    <a:pt x="34" y="34"/>
                    <a:pt x="31" y="36"/>
                    <a:pt x="28" y="35"/>
                  </a:cubicBezTo>
                  <a:cubicBezTo>
                    <a:pt x="5" y="31"/>
                    <a:pt x="5" y="31"/>
                    <a:pt x="5" y="31"/>
                  </a:cubicBezTo>
                  <a:cubicBezTo>
                    <a:pt x="2" y="30"/>
                    <a:pt x="0" y="27"/>
                    <a:pt x="1" y="24"/>
                  </a:cubicBezTo>
                  <a:cubicBezTo>
                    <a:pt x="4" y="5"/>
                    <a:pt x="4" y="5"/>
                    <a:pt x="4" y="5"/>
                  </a:cubicBezTo>
                  <a:cubicBezTo>
                    <a:pt x="5" y="2"/>
                    <a:pt x="8" y="0"/>
                    <a:pt x="11"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 name="Freeform 40">
              <a:extLst>
                <a:ext uri="{FF2B5EF4-FFF2-40B4-BE49-F238E27FC236}">
                  <a16:creationId xmlns:a16="http://schemas.microsoft.com/office/drawing/2014/main" id="{EF8675F7-AC46-638A-0069-25298DC263F7}"/>
                </a:ext>
              </a:extLst>
            </p:cNvPr>
            <p:cNvSpPr>
              <a:spLocks/>
            </p:cNvSpPr>
            <p:nvPr/>
          </p:nvSpPr>
          <p:spPr bwMode="auto">
            <a:xfrm rot="16200000">
              <a:off x="2330576" y="6020778"/>
              <a:ext cx="57948" cy="54326"/>
            </a:xfrm>
            <a:custGeom>
              <a:avLst/>
              <a:gdLst>
                <a:gd name="T0" fmla="*/ 10 w 38"/>
                <a:gd name="T1" fmla="*/ 0 h 35"/>
                <a:gd name="T2" fmla="*/ 33 w 38"/>
                <a:gd name="T3" fmla="*/ 5 h 35"/>
                <a:gd name="T4" fmla="*/ 37 w 38"/>
                <a:gd name="T5" fmla="*/ 11 h 35"/>
                <a:gd name="T6" fmla="*/ 34 w 38"/>
                <a:gd name="T7" fmla="*/ 31 h 35"/>
                <a:gd name="T8" fmla="*/ 27 w 38"/>
                <a:gd name="T9" fmla="*/ 35 h 35"/>
                <a:gd name="T10" fmla="*/ 5 w 38"/>
                <a:gd name="T11" fmla="*/ 31 h 35"/>
                <a:gd name="T12" fmla="*/ 0 w 38"/>
                <a:gd name="T13" fmla="*/ 24 h 35"/>
                <a:gd name="T14" fmla="*/ 4 w 38"/>
                <a:gd name="T15" fmla="*/ 5 h 35"/>
                <a:gd name="T16" fmla="*/ 10 w 38"/>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5">
                  <a:moveTo>
                    <a:pt x="10" y="0"/>
                  </a:moveTo>
                  <a:cubicBezTo>
                    <a:pt x="33" y="5"/>
                    <a:pt x="33" y="5"/>
                    <a:pt x="33" y="5"/>
                  </a:cubicBezTo>
                  <a:cubicBezTo>
                    <a:pt x="36" y="5"/>
                    <a:pt x="38" y="8"/>
                    <a:pt x="37" y="11"/>
                  </a:cubicBezTo>
                  <a:cubicBezTo>
                    <a:pt x="34" y="31"/>
                    <a:pt x="34" y="31"/>
                    <a:pt x="34" y="31"/>
                  </a:cubicBezTo>
                  <a:cubicBezTo>
                    <a:pt x="33" y="33"/>
                    <a:pt x="30" y="35"/>
                    <a:pt x="27" y="35"/>
                  </a:cubicBezTo>
                  <a:cubicBezTo>
                    <a:pt x="5" y="31"/>
                    <a:pt x="5" y="31"/>
                    <a:pt x="5" y="31"/>
                  </a:cubicBezTo>
                  <a:cubicBezTo>
                    <a:pt x="2" y="30"/>
                    <a:pt x="0" y="27"/>
                    <a:pt x="0" y="24"/>
                  </a:cubicBezTo>
                  <a:cubicBezTo>
                    <a:pt x="4" y="5"/>
                    <a:pt x="4" y="5"/>
                    <a:pt x="4" y="5"/>
                  </a:cubicBezTo>
                  <a:cubicBezTo>
                    <a:pt x="5" y="2"/>
                    <a:pt x="7" y="0"/>
                    <a:pt x="1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 name="Freeform 41">
              <a:extLst>
                <a:ext uri="{FF2B5EF4-FFF2-40B4-BE49-F238E27FC236}">
                  <a16:creationId xmlns:a16="http://schemas.microsoft.com/office/drawing/2014/main" id="{EAFF2495-0701-2A4B-C219-47CF8D2AF990}"/>
                </a:ext>
              </a:extLst>
            </p:cNvPr>
            <p:cNvSpPr>
              <a:spLocks/>
            </p:cNvSpPr>
            <p:nvPr/>
          </p:nvSpPr>
          <p:spPr bwMode="auto">
            <a:xfrm rot="16200000">
              <a:off x="2317296" y="6085969"/>
              <a:ext cx="59154" cy="55533"/>
            </a:xfrm>
            <a:custGeom>
              <a:avLst/>
              <a:gdLst>
                <a:gd name="T0" fmla="*/ 11 w 39"/>
                <a:gd name="T1" fmla="*/ 1 h 36"/>
                <a:gd name="T2" fmla="*/ 34 w 39"/>
                <a:gd name="T3" fmla="*/ 5 h 36"/>
                <a:gd name="T4" fmla="*/ 38 w 39"/>
                <a:gd name="T5" fmla="*/ 12 h 36"/>
                <a:gd name="T6" fmla="*/ 34 w 39"/>
                <a:gd name="T7" fmla="*/ 31 h 36"/>
                <a:gd name="T8" fmla="*/ 28 w 39"/>
                <a:gd name="T9" fmla="*/ 36 h 36"/>
                <a:gd name="T10" fmla="*/ 5 w 39"/>
                <a:gd name="T11" fmla="*/ 31 h 36"/>
                <a:gd name="T12" fmla="*/ 1 w 39"/>
                <a:gd name="T13" fmla="*/ 25 h 36"/>
                <a:gd name="T14" fmla="*/ 4 w 39"/>
                <a:gd name="T15" fmla="*/ 5 h 36"/>
                <a:gd name="T16" fmla="*/ 11 w 39"/>
                <a:gd name="T17"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6">
                  <a:moveTo>
                    <a:pt x="11" y="1"/>
                  </a:moveTo>
                  <a:cubicBezTo>
                    <a:pt x="34" y="5"/>
                    <a:pt x="34" y="5"/>
                    <a:pt x="34" y="5"/>
                  </a:cubicBezTo>
                  <a:cubicBezTo>
                    <a:pt x="37" y="6"/>
                    <a:pt x="39" y="9"/>
                    <a:pt x="38" y="12"/>
                  </a:cubicBezTo>
                  <a:cubicBezTo>
                    <a:pt x="34" y="31"/>
                    <a:pt x="34" y="31"/>
                    <a:pt x="34" y="31"/>
                  </a:cubicBezTo>
                  <a:cubicBezTo>
                    <a:pt x="34" y="34"/>
                    <a:pt x="31" y="36"/>
                    <a:pt x="28" y="36"/>
                  </a:cubicBezTo>
                  <a:cubicBezTo>
                    <a:pt x="5" y="31"/>
                    <a:pt x="5" y="31"/>
                    <a:pt x="5" y="31"/>
                  </a:cubicBezTo>
                  <a:cubicBezTo>
                    <a:pt x="2" y="31"/>
                    <a:pt x="0" y="28"/>
                    <a:pt x="1" y="25"/>
                  </a:cubicBezTo>
                  <a:cubicBezTo>
                    <a:pt x="4" y="5"/>
                    <a:pt x="4" y="5"/>
                    <a:pt x="4" y="5"/>
                  </a:cubicBezTo>
                  <a:cubicBezTo>
                    <a:pt x="5" y="2"/>
                    <a:pt x="8" y="0"/>
                    <a:pt x="11"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 name="Freeform 42">
              <a:extLst>
                <a:ext uri="{FF2B5EF4-FFF2-40B4-BE49-F238E27FC236}">
                  <a16:creationId xmlns:a16="http://schemas.microsoft.com/office/drawing/2014/main" id="{A015A9CD-9459-83D7-4842-630C6634A0C9}"/>
                </a:ext>
              </a:extLst>
            </p:cNvPr>
            <p:cNvSpPr>
              <a:spLocks/>
            </p:cNvSpPr>
            <p:nvPr/>
          </p:nvSpPr>
          <p:spPr bwMode="auto">
            <a:xfrm rot="16200000">
              <a:off x="2305223" y="6153574"/>
              <a:ext cx="57948" cy="54326"/>
            </a:xfrm>
            <a:custGeom>
              <a:avLst/>
              <a:gdLst>
                <a:gd name="T0" fmla="*/ 10 w 38"/>
                <a:gd name="T1" fmla="*/ 0 h 36"/>
                <a:gd name="T2" fmla="*/ 33 w 38"/>
                <a:gd name="T3" fmla="*/ 5 h 36"/>
                <a:gd name="T4" fmla="*/ 37 w 38"/>
                <a:gd name="T5" fmla="*/ 11 h 36"/>
                <a:gd name="T6" fmla="*/ 34 w 38"/>
                <a:gd name="T7" fmla="*/ 31 h 36"/>
                <a:gd name="T8" fmla="*/ 27 w 38"/>
                <a:gd name="T9" fmla="*/ 35 h 36"/>
                <a:gd name="T10" fmla="*/ 5 w 38"/>
                <a:gd name="T11" fmla="*/ 31 h 36"/>
                <a:gd name="T12" fmla="*/ 0 w 38"/>
                <a:gd name="T13" fmla="*/ 24 h 36"/>
                <a:gd name="T14" fmla="*/ 4 w 38"/>
                <a:gd name="T15" fmla="*/ 5 h 36"/>
                <a:gd name="T16" fmla="*/ 10 w 38"/>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6">
                  <a:moveTo>
                    <a:pt x="10" y="0"/>
                  </a:moveTo>
                  <a:cubicBezTo>
                    <a:pt x="33" y="5"/>
                    <a:pt x="33" y="5"/>
                    <a:pt x="33" y="5"/>
                  </a:cubicBezTo>
                  <a:cubicBezTo>
                    <a:pt x="36" y="5"/>
                    <a:pt x="38" y="8"/>
                    <a:pt x="37" y="11"/>
                  </a:cubicBezTo>
                  <a:cubicBezTo>
                    <a:pt x="34" y="31"/>
                    <a:pt x="34" y="31"/>
                    <a:pt x="34" y="31"/>
                  </a:cubicBezTo>
                  <a:cubicBezTo>
                    <a:pt x="33" y="34"/>
                    <a:pt x="30" y="36"/>
                    <a:pt x="27" y="35"/>
                  </a:cubicBezTo>
                  <a:cubicBezTo>
                    <a:pt x="5" y="31"/>
                    <a:pt x="5" y="31"/>
                    <a:pt x="5" y="31"/>
                  </a:cubicBezTo>
                  <a:cubicBezTo>
                    <a:pt x="2" y="30"/>
                    <a:pt x="0" y="27"/>
                    <a:pt x="0" y="24"/>
                  </a:cubicBezTo>
                  <a:cubicBezTo>
                    <a:pt x="4" y="5"/>
                    <a:pt x="4" y="5"/>
                    <a:pt x="4" y="5"/>
                  </a:cubicBezTo>
                  <a:cubicBezTo>
                    <a:pt x="5" y="2"/>
                    <a:pt x="7" y="0"/>
                    <a:pt x="1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 name="Freeform 43">
              <a:extLst>
                <a:ext uri="{FF2B5EF4-FFF2-40B4-BE49-F238E27FC236}">
                  <a16:creationId xmlns:a16="http://schemas.microsoft.com/office/drawing/2014/main" id="{E8B93AC5-CF69-A2F5-65F4-A5A13BD9374B}"/>
                </a:ext>
              </a:extLst>
            </p:cNvPr>
            <p:cNvSpPr>
              <a:spLocks/>
            </p:cNvSpPr>
            <p:nvPr/>
          </p:nvSpPr>
          <p:spPr bwMode="auto">
            <a:xfrm rot="16200000">
              <a:off x="2291944" y="6219973"/>
              <a:ext cx="59154" cy="53118"/>
            </a:xfrm>
            <a:custGeom>
              <a:avLst/>
              <a:gdLst>
                <a:gd name="T0" fmla="*/ 11 w 39"/>
                <a:gd name="T1" fmla="*/ 0 h 35"/>
                <a:gd name="T2" fmla="*/ 34 w 39"/>
                <a:gd name="T3" fmla="*/ 5 h 35"/>
                <a:gd name="T4" fmla="*/ 38 w 39"/>
                <a:gd name="T5" fmla="*/ 11 h 35"/>
                <a:gd name="T6" fmla="*/ 34 w 39"/>
                <a:gd name="T7" fmla="*/ 30 h 35"/>
                <a:gd name="T8" fmla="*/ 28 w 39"/>
                <a:gd name="T9" fmla="*/ 35 h 35"/>
                <a:gd name="T10" fmla="*/ 5 w 39"/>
                <a:gd name="T11" fmla="*/ 30 h 35"/>
                <a:gd name="T12" fmla="*/ 1 w 39"/>
                <a:gd name="T13" fmla="*/ 24 h 35"/>
                <a:gd name="T14" fmla="*/ 4 w 39"/>
                <a:gd name="T15" fmla="*/ 5 h 35"/>
                <a:gd name="T16" fmla="*/ 11 w 39"/>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5">
                  <a:moveTo>
                    <a:pt x="11" y="0"/>
                  </a:moveTo>
                  <a:cubicBezTo>
                    <a:pt x="34" y="5"/>
                    <a:pt x="34" y="5"/>
                    <a:pt x="34" y="5"/>
                  </a:cubicBezTo>
                  <a:cubicBezTo>
                    <a:pt x="37" y="5"/>
                    <a:pt x="39" y="8"/>
                    <a:pt x="38" y="11"/>
                  </a:cubicBezTo>
                  <a:cubicBezTo>
                    <a:pt x="34" y="30"/>
                    <a:pt x="34" y="30"/>
                    <a:pt x="34" y="30"/>
                  </a:cubicBezTo>
                  <a:cubicBezTo>
                    <a:pt x="34" y="33"/>
                    <a:pt x="31" y="35"/>
                    <a:pt x="28" y="35"/>
                  </a:cubicBezTo>
                  <a:cubicBezTo>
                    <a:pt x="5" y="30"/>
                    <a:pt x="5" y="30"/>
                    <a:pt x="5" y="30"/>
                  </a:cubicBezTo>
                  <a:cubicBezTo>
                    <a:pt x="2" y="30"/>
                    <a:pt x="0" y="27"/>
                    <a:pt x="1" y="24"/>
                  </a:cubicBezTo>
                  <a:cubicBezTo>
                    <a:pt x="4" y="5"/>
                    <a:pt x="4" y="5"/>
                    <a:pt x="4" y="5"/>
                  </a:cubicBezTo>
                  <a:cubicBezTo>
                    <a:pt x="5" y="2"/>
                    <a:pt x="8" y="0"/>
                    <a:pt x="11"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 name="Freeform 44">
              <a:extLst>
                <a:ext uri="{FF2B5EF4-FFF2-40B4-BE49-F238E27FC236}">
                  <a16:creationId xmlns:a16="http://schemas.microsoft.com/office/drawing/2014/main" id="{B0A3CEDB-EF5D-C262-DE19-D9FB480F6775}"/>
                </a:ext>
              </a:extLst>
            </p:cNvPr>
            <p:cNvSpPr>
              <a:spLocks/>
            </p:cNvSpPr>
            <p:nvPr/>
          </p:nvSpPr>
          <p:spPr bwMode="auto">
            <a:xfrm rot="16200000">
              <a:off x="2279268" y="6285767"/>
              <a:ext cx="57948" cy="55533"/>
            </a:xfrm>
            <a:custGeom>
              <a:avLst/>
              <a:gdLst>
                <a:gd name="T0" fmla="*/ 10 w 38"/>
                <a:gd name="T1" fmla="*/ 1 h 36"/>
                <a:gd name="T2" fmla="*/ 33 w 38"/>
                <a:gd name="T3" fmla="*/ 5 h 36"/>
                <a:gd name="T4" fmla="*/ 37 w 38"/>
                <a:gd name="T5" fmla="*/ 12 h 36"/>
                <a:gd name="T6" fmla="*/ 34 w 38"/>
                <a:gd name="T7" fmla="*/ 31 h 36"/>
                <a:gd name="T8" fmla="*/ 27 w 38"/>
                <a:gd name="T9" fmla="*/ 35 h 36"/>
                <a:gd name="T10" fmla="*/ 5 w 38"/>
                <a:gd name="T11" fmla="*/ 31 h 36"/>
                <a:gd name="T12" fmla="*/ 0 w 38"/>
                <a:gd name="T13" fmla="*/ 25 h 36"/>
                <a:gd name="T14" fmla="*/ 4 w 38"/>
                <a:gd name="T15" fmla="*/ 5 h 36"/>
                <a:gd name="T16" fmla="*/ 10 w 38"/>
                <a:gd name="T17"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6">
                  <a:moveTo>
                    <a:pt x="10" y="1"/>
                  </a:moveTo>
                  <a:cubicBezTo>
                    <a:pt x="33" y="5"/>
                    <a:pt x="33" y="5"/>
                    <a:pt x="33" y="5"/>
                  </a:cubicBezTo>
                  <a:cubicBezTo>
                    <a:pt x="36" y="6"/>
                    <a:pt x="38" y="9"/>
                    <a:pt x="37" y="12"/>
                  </a:cubicBezTo>
                  <a:cubicBezTo>
                    <a:pt x="34" y="31"/>
                    <a:pt x="34" y="31"/>
                    <a:pt x="34" y="31"/>
                  </a:cubicBezTo>
                  <a:cubicBezTo>
                    <a:pt x="33" y="34"/>
                    <a:pt x="30" y="36"/>
                    <a:pt x="27" y="35"/>
                  </a:cubicBezTo>
                  <a:cubicBezTo>
                    <a:pt x="5" y="31"/>
                    <a:pt x="5" y="31"/>
                    <a:pt x="5" y="31"/>
                  </a:cubicBezTo>
                  <a:cubicBezTo>
                    <a:pt x="2" y="31"/>
                    <a:pt x="0" y="28"/>
                    <a:pt x="0" y="25"/>
                  </a:cubicBezTo>
                  <a:cubicBezTo>
                    <a:pt x="4" y="5"/>
                    <a:pt x="4" y="5"/>
                    <a:pt x="4" y="5"/>
                  </a:cubicBezTo>
                  <a:cubicBezTo>
                    <a:pt x="5" y="2"/>
                    <a:pt x="7" y="0"/>
                    <a:pt x="10"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 name="Freeform 45">
              <a:extLst>
                <a:ext uri="{FF2B5EF4-FFF2-40B4-BE49-F238E27FC236}">
                  <a16:creationId xmlns:a16="http://schemas.microsoft.com/office/drawing/2014/main" id="{E6AB4ED3-52DB-B5CC-3857-BF50470FCB29}"/>
                </a:ext>
              </a:extLst>
            </p:cNvPr>
            <p:cNvSpPr>
              <a:spLocks/>
            </p:cNvSpPr>
            <p:nvPr/>
          </p:nvSpPr>
          <p:spPr bwMode="auto">
            <a:xfrm rot="16200000">
              <a:off x="2266592" y="6351562"/>
              <a:ext cx="59154" cy="55533"/>
            </a:xfrm>
            <a:custGeom>
              <a:avLst/>
              <a:gdLst>
                <a:gd name="T0" fmla="*/ 11 w 39"/>
                <a:gd name="T1" fmla="*/ 0 h 36"/>
                <a:gd name="T2" fmla="*/ 34 w 39"/>
                <a:gd name="T3" fmla="*/ 5 h 36"/>
                <a:gd name="T4" fmla="*/ 38 w 39"/>
                <a:gd name="T5" fmla="*/ 11 h 36"/>
                <a:gd name="T6" fmla="*/ 34 w 39"/>
                <a:gd name="T7" fmla="*/ 31 h 36"/>
                <a:gd name="T8" fmla="*/ 28 w 39"/>
                <a:gd name="T9" fmla="*/ 35 h 36"/>
                <a:gd name="T10" fmla="*/ 5 w 39"/>
                <a:gd name="T11" fmla="*/ 31 h 36"/>
                <a:gd name="T12" fmla="*/ 1 w 39"/>
                <a:gd name="T13" fmla="*/ 24 h 36"/>
                <a:gd name="T14" fmla="*/ 4 w 39"/>
                <a:gd name="T15" fmla="*/ 5 h 36"/>
                <a:gd name="T16" fmla="*/ 11 w 39"/>
                <a:gd name="T1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6">
                  <a:moveTo>
                    <a:pt x="11" y="0"/>
                  </a:moveTo>
                  <a:cubicBezTo>
                    <a:pt x="34" y="5"/>
                    <a:pt x="34" y="5"/>
                    <a:pt x="34" y="5"/>
                  </a:cubicBezTo>
                  <a:cubicBezTo>
                    <a:pt x="37" y="5"/>
                    <a:pt x="39" y="8"/>
                    <a:pt x="38" y="11"/>
                  </a:cubicBezTo>
                  <a:cubicBezTo>
                    <a:pt x="34" y="31"/>
                    <a:pt x="34" y="31"/>
                    <a:pt x="34" y="31"/>
                  </a:cubicBezTo>
                  <a:cubicBezTo>
                    <a:pt x="34" y="34"/>
                    <a:pt x="31" y="36"/>
                    <a:pt x="28" y="35"/>
                  </a:cubicBezTo>
                  <a:cubicBezTo>
                    <a:pt x="5" y="31"/>
                    <a:pt x="5" y="31"/>
                    <a:pt x="5" y="31"/>
                  </a:cubicBezTo>
                  <a:cubicBezTo>
                    <a:pt x="2" y="30"/>
                    <a:pt x="0" y="27"/>
                    <a:pt x="1" y="24"/>
                  </a:cubicBezTo>
                  <a:cubicBezTo>
                    <a:pt x="4" y="5"/>
                    <a:pt x="4" y="5"/>
                    <a:pt x="4" y="5"/>
                  </a:cubicBezTo>
                  <a:cubicBezTo>
                    <a:pt x="5" y="2"/>
                    <a:pt x="8" y="0"/>
                    <a:pt x="11"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 name="Freeform 46">
              <a:extLst>
                <a:ext uri="{FF2B5EF4-FFF2-40B4-BE49-F238E27FC236}">
                  <a16:creationId xmlns:a16="http://schemas.microsoft.com/office/drawing/2014/main" id="{A8849297-6403-AD74-8119-B31E6C35C320}"/>
                </a:ext>
              </a:extLst>
            </p:cNvPr>
            <p:cNvSpPr>
              <a:spLocks/>
            </p:cNvSpPr>
            <p:nvPr/>
          </p:nvSpPr>
          <p:spPr bwMode="auto">
            <a:xfrm rot="16200000">
              <a:off x="2254520" y="6419167"/>
              <a:ext cx="57948" cy="54326"/>
            </a:xfrm>
            <a:custGeom>
              <a:avLst/>
              <a:gdLst>
                <a:gd name="T0" fmla="*/ 10 w 38"/>
                <a:gd name="T1" fmla="*/ 0 h 35"/>
                <a:gd name="T2" fmla="*/ 33 w 38"/>
                <a:gd name="T3" fmla="*/ 4 h 35"/>
                <a:gd name="T4" fmla="*/ 37 w 38"/>
                <a:gd name="T5" fmla="*/ 11 h 35"/>
                <a:gd name="T6" fmla="*/ 34 w 38"/>
                <a:gd name="T7" fmla="*/ 30 h 35"/>
                <a:gd name="T8" fmla="*/ 27 w 38"/>
                <a:gd name="T9" fmla="*/ 35 h 35"/>
                <a:gd name="T10" fmla="*/ 5 w 38"/>
                <a:gd name="T11" fmla="*/ 30 h 35"/>
                <a:gd name="T12" fmla="*/ 0 w 38"/>
                <a:gd name="T13" fmla="*/ 24 h 35"/>
                <a:gd name="T14" fmla="*/ 4 w 38"/>
                <a:gd name="T15" fmla="*/ 4 h 35"/>
                <a:gd name="T16" fmla="*/ 10 w 38"/>
                <a:gd name="T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5">
                  <a:moveTo>
                    <a:pt x="10" y="0"/>
                  </a:moveTo>
                  <a:cubicBezTo>
                    <a:pt x="33" y="4"/>
                    <a:pt x="33" y="4"/>
                    <a:pt x="33" y="4"/>
                  </a:cubicBezTo>
                  <a:cubicBezTo>
                    <a:pt x="36" y="5"/>
                    <a:pt x="38" y="8"/>
                    <a:pt x="37" y="11"/>
                  </a:cubicBezTo>
                  <a:cubicBezTo>
                    <a:pt x="34" y="30"/>
                    <a:pt x="34" y="30"/>
                    <a:pt x="34" y="30"/>
                  </a:cubicBezTo>
                  <a:cubicBezTo>
                    <a:pt x="33" y="33"/>
                    <a:pt x="30" y="35"/>
                    <a:pt x="27" y="35"/>
                  </a:cubicBezTo>
                  <a:cubicBezTo>
                    <a:pt x="5" y="30"/>
                    <a:pt x="5" y="30"/>
                    <a:pt x="5" y="30"/>
                  </a:cubicBezTo>
                  <a:cubicBezTo>
                    <a:pt x="2" y="30"/>
                    <a:pt x="0" y="27"/>
                    <a:pt x="0" y="24"/>
                  </a:cubicBezTo>
                  <a:cubicBezTo>
                    <a:pt x="4" y="4"/>
                    <a:pt x="4" y="4"/>
                    <a:pt x="4" y="4"/>
                  </a:cubicBezTo>
                  <a:cubicBezTo>
                    <a:pt x="5" y="1"/>
                    <a:pt x="7" y="0"/>
                    <a:pt x="10"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 name="Freeform 47">
              <a:extLst>
                <a:ext uri="{FF2B5EF4-FFF2-40B4-BE49-F238E27FC236}">
                  <a16:creationId xmlns:a16="http://schemas.microsoft.com/office/drawing/2014/main" id="{7AE081A7-E5EB-4C14-D3C8-F943F70036AB}"/>
                </a:ext>
              </a:extLst>
            </p:cNvPr>
            <p:cNvSpPr>
              <a:spLocks/>
            </p:cNvSpPr>
            <p:nvPr/>
          </p:nvSpPr>
          <p:spPr bwMode="auto">
            <a:xfrm rot="16200000">
              <a:off x="2237618" y="6490394"/>
              <a:ext cx="63984" cy="55533"/>
            </a:xfrm>
            <a:custGeom>
              <a:avLst/>
              <a:gdLst>
                <a:gd name="T0" fmla="*/ 11 w 42"/>
                <a:gd name="T1" fmla="*/ 1 h 37"/>
                <a:gd name="T2" fmla="*/ 37 w 42"/>
                <a:gd name="T3" fmla="*/ 6 h 37"/>
                <a:gd name="T4" fmla="*/ 41 w 42"/>
                <a:gd name="T5" fmla="*/ 12 h 37"/>
                <a:gd name="T6" fmla="*/ 37 w 42"/>
                <a:gd name="T7" fmla="*/ 32 h 37"/>
                <a:gd name="T8" fmla="*/ 31 w 42"/>
                <a:gd name="T9" fmla="*/ 36 h 37"/>
                <a:gd name="T10" fmla="*/ 5 w 42"/>
                <a:gd name="T11" fmla="*/ 31 h 37"/>
                <a:gd name="T12" fmla="*/ 0 w 42"/>
                <a:gd name="T13" fmla="*/ 25 h 37"/>
                <a:gd name="T14" fmla="*/ 4 w 42"/>
                <a:gd name="T15" fmla="*/ 5 h 37"/>
                <a:gd name="T16" fmla="*/ 11 w 42"/>
                <a:gd name="T17" fmla="*/ 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37">
                  <a:moveTo>
                    <a:pt x="11" y="1"/>
                  </a:moveTo>
                  <a:cubicBezTo>
                    <a:pt x="37" y="6"/>
                    <a:pt x="37" y="6"/>
                    <a:pt x="37" y="6"/>
                  </a:cubicBezTo>
                  <a:cubicBezTo>
                    <a:pt x="40" y="6"/>
                    <a:pt x="42" y="9"/>
                    <a:pt x="41" y="12"/>
                  </a:cubicBezTo>
                  <a:cubicBezTo>
                    <a:pt x="37" y="32"/>
                    <a:pt x="37" y="32"/>
                    <a:pt x="37" y="32"/>
                  </a:cubicBezTo>
                  <a:cubicBezTo>
                    <a:pt x="37" y="35"/>
                    <a:pt x="34" y="37"/>
                    <a:pt x="31" y="36"/>
                  </a:cubicBezTo>
                  <a:cubicBezTo>
                    <a:pt x="5" y="31"/>
                    <a:pt x="5" y="31"/>
                    <a:pt x="5" y="31"/>
                  </a:cubicBezTo>
                  <a:cubicBezTo>
                    <a:pt x="2" y="30"/>
                    <a:pt x="0" y="28"/>
                    <a:pt x="0" y="25"/>
                  </a:cubicBezTo>
                  <a:cubicBezTo>
                    <a:pt x="4" y="5"/>
                    <a:pt x="4" y="5"/>
                    <a:pt x="4" y="5"/>
                  </a:cubicBezTo>
                  <a:cubicBezTo>
                    <a:pt x="5" y="2"/>
                    <a:pt x="8" y="0"/>
                    <a:pt x="11"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 name="Freeform 48">
              <a:extLst>
                <a:ext uri="{FF2B5EF4-FFF2-40B4-BE49-F238E27FC236}">
                  <a16:creationId xmlns:a16="http://schemas.microsoft.com/office/drawing/2014/main" id="{956BDDFF-668B-9DD6-3C24-ED58A7378EA3}"/>
                </a:ext>
              </a:extLst>
            </p:cNvPr>
            <p:cNvSpPr>
              <a:spLocks/>
            </p:cNvSpPr>
            <p:nvPr/>
          </p:nvSpPr>
          <p:spPr bwMode="auto">
            <a:xfrm rot="16200000">
              <a:off x="2466390" y="5629029"/>
              <a:ext cx="65191" cy="70020"/>
            </a:xfrm>
            <a:custGeom>
              <a:avLst/>
              <a:gdLst>
                <a:gd name="T0" fmla="*/ 13 w 43"/>
                <a:gd name="T1" fmla="*/ 1 h 46"/>
                <a:gd name="T2" fmla="*/ 37 w 43"/>
                <a:gd name="T3" fmla="*/ 6 h 46"/>
                <a:gd name="T4" fmla="*/ 42 w 43"/>
                <a:gd name="T5" fmla="*/ 13 h 46"/>
                <a:gd name="T6" fmla="*/ 37 w 43"/>
                <a:gd name="T7" fmla="*/ 40 h 46"/>
                <a:gd name="T8" fmla="*/ 29 w 43"/>
                <a:gd name="T9" fmla="*/ 45 h 46"/>
                <a:gd name="T10" fmla="*/ 6 w 43"/>
                <a:gd name="T11" fmla="*/ 41 h 46"/>
                <a:gd name="T12" fmla="*/ 1 w 43"/>
                <a:gd name="T13" fmla="*/ 33 h 46"/>
                <a:gd name="T14" fmla="*/ 6 w 43"/>
                <a:gd name="T15" fmla="*/ 6 h 46"/>
                <a:gd name="T16" fmla="*/ 13 w 43"/>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6">
                  <a:moveTo>
                    <a:pt x="13" y="1"/>
                  </a:moveTo>
                  <a:cubicBezTo>
                    <a:pt x="37" y="6"/>
                    <a:pt x="37" y="6"/>
                    <a:pt x="37" y="6"/>
                  </a:cubicBezTo>
                  <a:cubicBezTo>
                    <a:pt x="40" y="6"/>
                    <a:pt x="43" y="10"/>
                    <a:pt x="42" y="13"/>
                  </a:cubicBezTo>
                  <a:cubicBezTo>
                    <a:pt x="37" y="40"/>
                    <a:pt x="37" y="40"/>
                    <a:pt x="37" y="40"/>
                  </a:cubicBezTo>
                  <a:cubicBezTo>
                    <a:pt x="36" y="44"/>
                    <a:pt x="33" y="46"/>
                    <a:pt x="29" y="45"/>
                  </a:cubicBezTo>
                  <a:cubicBezTo>
                    <a:pt x="6" y="41"/>
                    <a:pt x="6" y="41"/>
                    <a:pt x="6" y="41"/>
                  </a:cubicBezTo>
                  <a:cubicBezTo>
                    <a:pt x="2" y="40"/>
                    <a:pt x="0" y="37"/>
                    <a:pt x="1" y="33"/>
                  </a:cubicBezTo>
                  <a:cubicBezTo>
                    <a:pt x="6" y="6"/>
                    <a:pt x="6" y="6"/>
                    <a:pt x="6" y="6"/>
                  </a:cubicBezTo>
                  <a:cubicBezTo>
                    <a:pt x="6" y="3"/>
                    <a:pt x="10" y="0"/>
                    <a:pt x="13"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0" name="Freeform 49">
              <a:extLst>
                <a:ext uri="{FF2B5EF4-FFF2-40B4-BE49-F238E27FC236}">
                  <a16:creationId xmlns:a16="http://schemas.microsoft.com/office/drawing/2014/main" id="{3A64FB66-31D2-8ED3-47EC-07656C94052D}"/>
                </a:ext>
              </a:extLst>
            </p:cNvPr>
            <p:cNvSpPr>
              <a:spLocks/>
            </p:cNvSpPr>
            <p:nvPr/>
          </p:nvSpPr>
          <p:spPr bwMode="auto">
            <a:xfrm rot="16200000">
              <a:off x="2453110" y="5700256"/>
              <a:ext cx="65191" cy="70020"/>
            </a:xfrm>
            <a:custGeom>
              <a:avLst/>
              <a:gdLst>
                <a:gd name="T0" fmla="*/ 13 w 43"/>
                <a:gd name="T1" fmla="*/ 1 h 46"/>
                <a:gd name="T2" fmla="*/ 37 w 43"/>
                <a:gd name="T3" fmla="*/ 6 h 46"/>
                <a:gd name="T4" fmla="*/ 42 w 43"/>
                <a:gd name="T5" fmla="*/ 13 h 46"/>
                <a:gd name="T6" fmla="*/ 37 w 43"/>
                <a:gd name="T7" fmla="*/ 40 h 46"/>
                <a:gd name="T8" fmla="*/ 29 w 43"/>
                <a:gd name="T9" fmla="*/ 45 h 46"/>
                <a:gd name="T10" fmla="*/ 6 w 43"/>
                <a:gd name="T11" fmla="*/ 41 h 46"/>
                <a:gd name="T12" fmla="*/ 0 w 43"/>
                <a:gd name="T13" fmla="*/ 33 h 46"/>
                <a:gd name="T14" fmla="*/ 6 w 43"/>
                <a:gd name="T15" fmla="*/ 6 h 46"/>
                <a:gd name="T16" fmla="*/ 13 w 43"/>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6">
                  <a:moveTo>
                    <a:pt x="13" y="1"/>
                  </a:moveTo>
                  <a:cubicBezTo>
                    <a:pt x="37" y="6"/>
                    <a:pt x="37" y="6"/>
                    <a:pt x="37" y="6"/>
                  </a:cubicBezTo>
                  <a:cubicBezTo>
                    <a:pt x="40" y="6"/>
                    <a:pt x="43" y="10"/>
                    <a:pt x="42" y="13"/>
                  </a:cubicBezTo>
                  <a:cubicBezTo>
                    <a:pt x="37" y="40"/>
                    <a:pt x="37" y="40"/>
                    <a:pt x="37" y="40"/>
                  </a:cubicBezTo>
                  <a:cubicBezTo>
                    <a:pt x="36" y="44"/>
                    <a:pt x="33" y="46"/>
                    <a:pt x="29" y="45"/>
                  </a:cubicBezTo>
                  <a:cubicBezTo>
                    <a:pt x="6" y="41"/>
                    <a:pt x="6" y="41"/>
                    <a:pt x="6" y="41"/>
                  </a:cubicBezTo>
                  <a:cubicBezTo>
                    <a:pt x="2" y="40"/>
                    <a:pt x="0" y="37"/>
                    <a:pt x="0" y="33"/>
                  </a:cubicBezTo>
                  <a:cubicBezTo>
                    <a:pt x="6" y="6"/>
                    <a:pt x="6" y="6"/>
                    <a:pt x="6" y="6"/>
                  </a:cubicBezTo>
                  <a:cubicBezTo>
                    <a:pt x="6" y="3"/>
                    <a:pt x="10" y="0"/>
                    <a:pt x="13"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1" name="Freeform 50">
              <a:extLst>
                <a:ext uri="{FF2B5EF4-FFF2-40B4-BE49-F238E27FC236}">
                  <a16:creationId xmlns:a16="http://schemas.microsoft.com/office/drawing/2014/main" id="{E6A1AB15-64A4-DA7A-DCF5-2B46E06A40C2}"/>
                </a:ext>
              </a:extLst>
            </p:cNvPr>
            <p:cNvSpPr>
              <a:spLocks/>
            </p:cNvSpPr>
            <p:nvPr/>
          </p:nvSpPr>
          <p:spPr bwMode="auto">
            <a:xfrm rot="16200000">
              <a:off x="2439831" y="5772691"/>
              <a:ext cx="63984" cy="71227"/>
            </a:xfrm>
            <a:custGeom>
              <a:avLst/>
              <a:gdLst>
                <a:gd name="T0" fmla="*/ 13 w 42"/>
                <a:gd name="T1" fmla="*/ 1 h 46"/>
                <a:gd name="T2" fmla="*/ 36 w 42"/>
                <a:gd name="T3" fmla="*/ 6 h 46"/>
                <a:gd name="T4" fmla="*/ 42 w 42"/>
                <a:gd name="T5" fmla="*/ 13 h 46"/>
                <a:gd name="T6" fmla="*/ 37 w 42"/>
                <a:gd name="T7" fmla="*/ 40 h 46"/>
                <a:gd name="T8" fmla="*/ 29 w 42"/>
                <a:gd name="T9" fmla="*/ 45 h 46"/>
                <a:gd name="T10" fmla="*/ 5 w 42"/>
                <a:gd name="T11" fmla="*/ 41 h 46"/>
                <a:gd name="T12" fmla="*/ 0 w 42"/>
                <a:gd name="T13" fmla="*/ 33 h 46"/>
                <a:gd name="T14" fmla="*/ 5 w 42"/>
                <a:gd name="T15" fmla="*/ 6 h 46"/>
                <a:gd name="T16" fmla="*/ 13 w 42"/>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6">
                  <a:moveTo>
                    <a:pt x="13" y="1"/>
                  </a:moveTo>
                  <a:cubicBezTo>
                    <a:pt x="36" y="6"/>
                    <a:pt x="36" y="6"/>
                    <a:pt x="36" y="6"/>
                  </a:cubicBezTo>
                  <a:cubicBezTo>
                    <a:pt x="40" y="6"/>
                    <a:pt x="42" y="10"/>
                    <a:pt x="42" y="13"/>
                  </a:cubicBezTo>
                  <a:cubicBezTo>
                    <a:pt x="37" y="40"/>
                    <a:pt x="37" y="40"/>
                    <a:pt x="37" y="40"/>
                  </a:cubicBezTo>
                  <a:cubicBezTo>
                    <a:pt x="36" y="43"/>
                    <a:pt x="32" y="46"/>
                    <a:pt x="29" y="45"/>
                  </a:cubicBezTo>
                  <a:cubicBezTo>
                    <a:pt x="5" y="41"/>
                    <a:pt x="5" y="41"/>
                    <a:pt x="5" y="41"/>
                  </a:cubicBezTo>
                  <a:cubicBezTo>
                    <a:pt x="2" y="40"/>
                    <a:pt x="0" y="37"/>
                    <a:pt x="0" y="33"/>
                  </a:cubicBezTo>
                  <a:cubicBezTo>
                    <a:pt x="5" y="6"/>
                    <a:pt x="5" y="6"/>
                    <a:pt x="5" y="6"/>
                  </a:cubicBezTo>
                  <a:cubicBezTo>
                    <a:pt x="6" y="3"/>
                    <a:pt x="9" y="0"/>
                    <a:pt x="13"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2" name="Freeform 51">
              <a:extLst>
                <a:ext uri="{FF2B5EF4-FFF2-40B4-BE49-F238E27FC236}">
                  <a16:creationId xmlns:a16="http://schemas.microsoft.com/office/drawing/2014/main" id="{F5A32F28-5371-BF78-6059-735B193EACC9}"/>
                </a:ext>
              </a:extLst>
            </p:cNvPr>
            <p:cNvSpPr>
              <a:spLocks/>
            </p:cNvSpPr>
            <p:nvPr/>
          </p:nvSpPr>
          <p:spPr bwMode="auto">
            <a:xfrm rot="16200000">
              <a:off x="2425344" y="5845125"/>
              <a:ext cx="65191" cy="70020"/>
            </a:xfrm>
            <a:custGeom>
              <a:avLst/>
              <a:gdLst>
                <a:gd name="T0" fmla="*/ 14 w 43"/>
                <a:gd name="T1" fmla="*/ 1 h 46"/>
                <a:gd name="T2" fmla="*/ 37 w 43"/>
                <a:gd name="T3" fmla="*/ 5 h 46"/>
                <a:gd name="T4" fmla="*/ 42 w 43"/>
                <a:gd name="T5" fmla="*/ 13 h 46"/>
                <a:gd name="T6" fmla="*/ 37 w 43"/>
                <a:gd name="T7" fmla="*/ 40 h 46"/>
                <a:gd name="T8" fmla="*/ 30 w 43"/>
                <a:gd name="T9" fmla="*/ 45 h 46"/>
                <a:gd name="T10" fmla="*/ 6 w 43"/>
                <a:gd name="T11" fmla="*/ 41 h 46"/>
                <a:gd name="T12" fmla="*/ 1 w 43"/>
                <a:gd name="T13" fmla="*/ 33 h 46"/>
                <a:gd name="T14" fmla="*/ 6 w 43"/>
                <a:gd name="T15" fmla="*/ 6 h 46"/>
                <a:gd name="T16" fmla="*/ 14 w 43"/>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6">
                  <a:moveTo>
                    <a:pt x="14" y="1"/>
                  </a:moveTo>
                  <a:cubicBezTo>
                    <a:pt x="37" y="5"/>
                    <a:pt x="37" y="5"/>
                    <a:pt x="37" y="5"/>
                  </a:cubicBezTo>
                  <a:cubicBezTo>
                    <a:pt x="41" y="6"/>
                    <a:pt x="43" y="10"/>
                    <a:pt x="42" y="13"/>
                  </a:cubicBezTo>
                  <a:cubicBezTo>
                    <a:pt x="37" y="40"/>
                    <a:pt x="37" y="40"/>
                    <a:pt x="37" y="40"/>
                  </a:cubicBezTo>
                  <a:cubicBezTo>
                    <a:pt x="37" y="43"/>
                    <a:pt x="33" y="46"/>
                    <a:pt x="30" y="45"/>
                  </a:cubicBezTo>
                  <a:cubicBezTo>
                    <a:pt x="6" y="41"/>
                    <a:pt x="6" y="41"/>
                    <a:pt x="6" y="41"/>
                  </a:cubicBezTo>
                  <a:cubicBezTo>
                    <a:pt x="3" y="40"/>
                    <a:pt x="0" y="36"/>
                    <a:pt x="1" y="33"/>
                  </a:cubicBezTo>
                  <a:cubicBezTo>
                    <a:pt x="6" y="6"/>
                    <a:pt x="6" y="6"/>
                    <a:pt x="6" y="6"/>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3" name="Freeform 52">
              <a:extLst>
                <a:ext uri="{FF2B5EF4-FFF2-40B4-BE49-F238E27FC236}">
                  <a16:creationId xmlns:a16="http://schemas.microsoft.com/office/drawing/2014/main" id="{336737AD-CC6C-F95B-5678-9B89D7106CD5}"/>
                </a:ext>
              </a:extLst>
            </p:cNvPr>
            <p:cNvSpPr>
              <a:spLocks/>
            </p:cNvSpPr>
            <p:nvPr/>
          </p:nvSpPr>
          <p:spPr bwMode="auto">
            <a:xfrm rot="16200000">
              <a:off x="2411461" y="5916956"/>
              <a:ext cx="66399" cy="70020"/>
            </a:xfrm>
            <a:custGeom>
              <a:avLst/>
              <a:gdLst>
                <a:gd name="T0" fmla="*/ 14 w 43"/>
                <a:gd name="T1" fmla="*/ 1 h 46"/>
                <a:gd name="T2" fmla="*/ 37 w 43"/>
                <a:gd name="T3" fmla="*/ 5 h 46"/>
                <a:gd name="T4" fmla="*/ 42 w 43"/>
                <a:gd name="T5" fmla="*/ 13 h 46"/>
                <a:gd name="T6" fmla="*/ 37 w 43"/>
                <a:gd name="T7" fmla="*/ 40 h 46"/>
                <a:gd name="T8" fmla="*/ 29 w 43"/>
                <a:gd name="T9" fmla="*/ 45 h 46"/>
                <a:gd name="T10" fmla="*/ 6 w 43"/>
                <a:gd name="T11" fmla="*/ 41 h 46"/>
                <a:gd name="T12" fmla="*/ 1 w 43"/>
                <a:gd name="T13" fmla="*/ 33 h 46"/>
                <a:gd name="T14" fmla="*/ 6 w 43"/>
                <a:gd name="T15" fmla="*/ 6 h 46"/>
                <a:gd name="T16" fmla="*/ 14 w 43"/>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6">
                  <a:moveTo>
                    <a:pt x="14" y="1"/>
                  </a:moveTo>
                  <a:cubicBezTo>
                    <a:pt x="37" y="5"/>
                    <a:pt x="37" y="5"/>
                    <a:pt x="37" y="5"/>
                  </a:cubicBezTo>
                  <a:cubicBezTo>
                    <a:pt x="41" y="6"/>
                    <a:pt x="43" y="10"/>
                    <a:pt x="42" y="13"/>
                  </a:cubicBezTo>
                  <a:cubicBezTo>
                    <a:pt x="37" y="40"/>
                    <a:pt x="37" y="40"/>
                    <a:pt x="37" y="40"/>
                  </a:cubicBezTo>
                  <a:cubicBezTo>
                    <a:pt x="37" y="43"/>
                    <a:pt x="33" y="46"/>
                    <a:pt x="29" y="45"/>
                  </a:cubicBezTo>
                  <a:cubicBezTo>
                    <a:pt x="6" y="41"/>
                    <a:pt x="6" y="41"/>
                    <a:pt x="6" y="41"/>
                  </a:cubicBezTo>
                  <a:cubicBezTo>
                    <a:pt x="3" y="40"/>
                    <a:pt x="0" y="36"/>
                    <a:pt x="1" y="33"/>
                  </a:cubicBezTo>
                  <a:cubicBezTo>
                    <a:pt x="6" y="6"/>
                    <a:pt x="6" y="6"/>
                    <a:pt x="6" y="6"/>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4" name="Freeform 53">
              <a:extLst>
                <a:ext uri="{FF2B5EF4-FFF2-40B4-BE49-F238E27FC236}">
                  <a16:creationId xmlns:a16="http://schemas.microsoft.com/office/drawing/2014/main" id="{02215ED2-F11D-0050-AE46-9252D045AE14}"/>
                </a:ext>
              </a:extLst>
            </p:cNvPr>
            <p:cNvSpPr>
              <a:spLocks/>
            </p:cNvSpPr>
            <p:nvPr/>
          </p:nvSpPr>
          <p:spPr bwMode="auto">
            <a:xfrm rot="16200000">
              <a:off x="2397577" y="5988786"/>
              <a:ext cx="65191" cy="70020"/>
            </a:xfrm>
            <a:custGeom>
              <a:avLst/>
              <a:gdLst>
                <a:gd name="T0" fmla="*/ 13 w 43"/>
                <a:gd name="T1" fmla="*/ 1 h 46"/>
                <a:gd name="T2" fmla="*/ 37 w 43"/>
                <a:gd name="T3" fmla="*/ 5 h 46"/>
                <a:gd name="T4" fmla="*/ 42 w 43"/>
                <a:gd name="T5" fmla="*/ 13 h 46"/>
                <a:gd name="T6" fmla="*/ 37 w 43"/>
                <a:gd name="T7" fmla="*/ 40 h 46"/>
                <a:gd name="T8" fmla="*/ 29 w 43"/>
                <a:gd name="T9" fmla="*/ 45 h 46"/>
                <a:gd name="T10" fmla="*/ 6 w 43"/>
                <a:gd name="T11" fmla="*/ 40 h 46"/>
                <a:gd name="T12" fmla="*/ 1 w 43"/>
                <a:gd name="T13" fmla="*/ 33 h 46"/>
                <a:gd name="T14" fmla="*/ 6 w 43"/>
                <a:gd name="T15" fmla="*/ 6 h 46"/>
                <a:gd name="T16" fmla="*/ 13 w 43"/>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6">
                  <a:moveTo>
                    <a:pt x="13" y="1"/>
                  </a:moveTo>
                  <a:cubicBezTo>
                    <a:pt x="37" y="5"/>
                    <a:pt x="37" y="5"/>
                    <a:pt x="37" y="5"/>
                  </a:cubicBezTo>
                  <a:cubicBezTo>
                    <a:pt x="40" y="6"/>
                    <a:pt x="43" y="10"/>
                    <a:pt x="42" y="13"/>
                  </a:cubicBezTo>
                  <a:cubicBezTo>
                    <a:pt x="37" y="40"/>
                    <a:pt x="37" y="40"/>
                    <a:pt x="37" y="40"/>
                  </a:cubicBezTo>
                  <a:cubicBezTo>
                    <a:pt x="36" y="43"/>
                    <a:pt x="33" y="46"/>
                    <a:pt x="29" y="45"/>
                  </a:cubicBezTo>
                  <a:cubicBezTo>
                    <a:pt x="6" y="40"/>
                    <a:pt x="6" y="40"/>
                    <a:pt x="6" y="40"/>
                  </a:cubicBezTo>
                  <a:cubicBezTo>
                    <a:pt x="2" y="40"/>
                    <a:pt x="0" y="36"/>
                    <a:pt x="1" y="33"/>
                  </a:cubicBezTo>
                  <a:cubicBezTo>
                    <a:pt x="6" y="6"/>
                    <a:pt x="6" y="6"/>
                    <a:pt x="6" y="6"/>
                  </a:cubicBezTo>
                  <a:cubicBezTo>
                    <a:pt x="6" y="3"/>
                    <a:pt x="10" y="0"/>
                    <a:pt x="13"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5" name="Freeform 54">
              <a:extLst>
                <a:ext uri="{FF2B5EF4-FFF2-40B4-BE49-F238E27FC236}">
                  <a16:creationId xmlns:a16="http://schemas.microsoft.com/office/drawing/2014/main" id="{DD4B706A-AF23-C224-E690-AE7000C5BF8E}"/>
                </a:ext>
              </a:extLst>
            </p:cNvPr>
            <p:cNvSpPr>
              <a:spLocks/>
            </p:cNvSpPr>
            <p:nvPr/>
          </p:nvSpPr>
          <p:spPr bwMode="auto">
            <a:xfrm rot="16200000">
              <a:off x="2383694" y="6060617"/>
              <a:ext cx="66399" cy="70020"/>
            </a:xfrm>
            <a:custGeom>
              <a:avLst/>
              <a:gdLst>
                <a:gd name="T0" fmla="*/ 13 w 43"/>
                <a:gd name="T1" fmla="*/ 1 h 46"/>
                <a:gd name="T2" fmla="*/ 37 w 43"/>
                <a:gd name="T3" fmla="*/ 5 h 46"/>
                <a:gd name="T4" fmla="*/ 42 w 43"/>
                <a:gd name="T5" fmla="*/ 13 h 46"/>
                <a:gd name="T6" fmla="*/ 37 w 43"/>
                <a:gd name="T7" fmla="*/ 40 h 46"/>
                <a:gd name="T8" fmla="*/ 29 w 43"/>
                <a:gd name="T9" fmla="*/ 45 h 46"/>
                <a:gd name="T10" fmla="*/ 6 w 43"/>
                <a:gd name="T11" fmla="*/ 40 h 46"/>
                <a:gd name="T12" fmla="*/ 0 w 43"/>
                <a:gd name="T13" fmla="*/ 33 h 46"/>
                <a:gd name="T14" fmla="*/ 6 w 43"/>
                <a:gd name="T15" fmla="*/ 6 h 46"/>
                <a:gd name="T16" fmla="*/ 13 w 43"/>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6">
                  <a:moveTo>
                    <a:pt x="13" y="1"/>
                  </a:moveTo>
                  <a:cubicBezTo>
                    <a:pt x="37" y="5"/>
                    <a:pt x="37" y="5"/>
                    <a:pt x="37" y="5"/>
                  </a:cubicBezTo>
                  <a:cubicBezTo>
                    <a:pt x="40" y="6"/>
                    <a:pt x="43" y="9"/>
                    <a:pt x="42" y="13"/>
                  </a:cubicBezTo>
                  <a:cubicBezTo>
                    <a:pt x="37" y="40"/>
                    <a:pt x="37" y="40"/>
                    <a:pt x="37" y="40"/>
                  </a:cubicBezTo>
                  <a:cubicBezTo>
                    <a:pt x="36" y="43"/>
                    <a:pt x="33" y="46"/>
                    <a:pt x="29" y="45"/>
                  </a:cubicBezTo>
                  <a:cubicBezTo>
                    <a:pt x="6" y="40"/>
                    <a:pt x="6" y="40"/>
                    <a:pt x="6" y="40"/>
                  </a:cubicBezTo>
                  <a:cubicBezTo>
                    <a:pt x="2" y="40"/>
                    <a:pt x="0" y="36"/>
                    <a:pt x="0" y="33"/>
                  </a:cubicBezTo>
                  <a:cubicBezTo>
                    <a:pt x="6" y="6"/>
                    <a:pt x="6" y="6"/>
                    <a:pt x="6" y="6"/>
                  </a:cubicBezTo>
                  <a:cubicBezTo>
                    <a:pt x="6" y="2"/>
                    <a:pt x="10" y="0"/>
                    <a:pt x="13"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6" name="Freeform 55">
              <a:extLst>
                <a:ext uri="{FF2B5EF4-FFF2-40B4-BE49-F238E27FC236}">
                  <a16:creationId xmlns:a16="http://schemas.microsoft.com/office/drawing/2014/main" id="{F0AB47BE-1FC7-FB32-AE60-988E74BBFF4D}"/>
                </a:ext>
              </a:extLst>
            </p:cNvPr>
            <p:cNvSpPr>
              <a:spLocks/>
            </p:cNvSpPr>
            <p:nvPr/>
          </p:nvSpPr>
          <p:spPr bwMode="auto">
            <a:xfrm rot="16200000">
              <a:off x="2371622" y="6133052"/>
              <a:ext cx="63984" cy="70020"/>
            </a:xfrm>
            <a:custGeom>
              <a:avLst/>
              <a:gdLst>
                <a:gd name="T0" fmla="*/ 13 w 42"/>
                <a:gd name="T1" fmla="*/ 1 h 46"/>
                <a:gd name="T2" fmla="*/ 36 w 42"/>
                <a:gd name="T3" fmla="*/ 5 h 46"/>
                <a:gd name="T4" fmla="*/ 42 w 42"/>
                <a:gd name="T5" fmla="*/ 13 h 46"/>
                <a:gd name="T6" fmla="*/ 37 w 42"/>
                <a:gd name="T7" fmla="*/ 40 h 46"/>
                <a:gd name="T8" fmla="*/ 29 w 42"/>
                <a:gd name="T9" fmla="*/ 45 h 46"/>
                <a:gd name="T10" fmla="*/ 5 w 42"/>
                <a:gd name="T11" fmla="*/ 40 h 46"/>
                <a:gd name="T12" fmla="*/ 0 w 42"/>
                <a:gd name="T13" fmla="*/ 33 h 46"/>
                <a:gd name="T14" fmla="*/ 5 w 42"/>
                <a:gd name="T15" fmla="*/ 6 h 46"/>
                <a:gd name="T16" fmla="*/ 13 w 42"/>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6">
                  <a:moveTo>
                    <a:pt x="13" y="1"/>
                  </a:moveTo>
                  <a:cubicBezTo>
                    <a:pt x="36" y="5"/>
                    <a:pt x="36" y="5"/>
                    <a:pt x="36" y="5"/>
                  </a:cubicBezTo>
                  <a:cubicBezTo>
                    <a:pt x="40" y="6"/>
                    <a:pt x="42" y="9"/>
                    <a:pt x="42" y="13"/>
                  </a:cubicBezTo>
                  <a:cubicBezTo>
                    <a:pt x="37" y="40"/>
                    <a:pt x="37" y="40"/>
                    <a:pt x="37" y="40"/>
                  </a:cubicBezTo>
                  <a:cubicBezTo>
                    <a:pt x="36" y="43"/>
                    <a:pt x="32" y="46"/>
                    <a:pt x="29" y="45"/>
                  </a:cubicBezTo>
                  <a:cubicBezTo>
                    <a:pt x="5" y="40"/>
                    <a:pt x="5" y="40"/>
                    <a:pt x="5" y="40"/>
                  </a:cubicBezTo>
                  <a:cubicBezTo>
                    <a:pt x="2" y="40"/>
                    <a:pt x="0" y="36"/>
                    <a:pt x="0" y="33"/>
                  </a:cubicBezTo>
                  <a:cubicBezTo>
                    <a:pt x="5" y="6"/>
                    <a:pt x="5" y="6"/>
                    <a:pt x="5" y="6"/>
                  </a:cubicBezTo>
                  <a:cubicBezTo>
                    <a:pt x="6" y="2"/>
                    <a:pt x="10" y="0"/>
                    <a:pt x="13"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7" name="Freeform 56">
              <a:extLst>
                <a:ext uri="{FF2B5EF4-FFF2-40B4-BE49-F238E27FC236}">
                  <a16:creationId xmlns:a16="http://schemas.microsoft.com/office/drawing/2014/main" id="{30A4EEBF-C525-9C53-A30A-0B4A0F899EBA}"/>
                </a:ext>
              </a:extLst>
            </p:cNvPr>
            <p:cNvSpPr>
              <a:spLocks/>
            </p:cNvSpPr>
            <p:nvPr/>
          </p:nvSpPr>
          <p:spPr bwMode="auto">
            <a:xfrm rot="16200000">
              <a:off x="2355325" y="6206089"/>
              <a:ext cx="66399" cy="68812"/>
            </a:xfrm>
            <a:custGeom>
              <a:avLst/>
              <a:gdLst>
                <a:gd name="T0" fmla="*/ 14 w 43"/>
                <a:gd name="T1" fmla="*/ 1 h 45"/>
                <a:gd name="T2" fmla="*/ 37 w 43"/>
                <a:gd name="T3" fmla="*/ 5 h 45"/>
                <a:gd name="T4" fmla="*/ 43 w 43"/>
                <a:gd name="T5" fmla="*/ 13 h 45"/>
                <a:gd name="T6" fmla="*/ 37 w 43"/>
                <a:gd name="T7" fmla="*/ 40 h 45"/>
                <a:gd name="T8" fmla="*/ 30 w 43"/>
                <a:gd name="T9" fmla="*/ 45 h 45"/>
                <a:gd name="T10" fmla="*/ 6 w 43"/>
                <a:gd name="T11" fmla="*/ 40 h 45"/>
                <a:gd name="T12" fmla="*/ 1 w 43"/>
                <a:gd name="T13" fmla="*/ 33 h 45"/>
                <a:gd name="T14" fmla="*/ 6 w 43"/>
                <a:gd name="T15" fmla="*/ 6 h 45"/>
                <a:gd name="T16" fmla="*/ 14 w 43"/>
                <a:gd name="T17"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5">
                  <a:moveTo>
                    <a:pt x="14" y="1"/>
                  </a:moveTo>
                  <a:cubicBezTo>
                    <a:pt x="37" y="5"/>
                    <a:pt x="37" y="5"/>
                    <a:pt x="37" y="5"/>
                  </a:cubicBezTo>
                  <a:cubicBezTo>
                    <a:pt x="41" y="6"/>
                    <a:pt x="43" y="9"/>
                    <a:pt x="43" y="13"/>
                  </a:cubicBezTo>
                  <a:cubicBezTo>
                    <a:pt x="37" y="40"/>
                    <a:pt x="37" y="40"/>
                    <a:pt x="37" y="40"/>
                  </a:cubicBezTo>
                  <a:cubicBezTo>
                    <a:pt x="37" y="43"/>
                    <a:pt x="33" y="45"/>
                    <a:pt x="30" y="45"/>
                  </a:cubicBezTo>
                  <a:cubicBezTo>
                    <a:pt x="6" y="40"/>
                    <a:pt x="6" y="40"/>
                    <a:pt x="6" y="40"/>
                  </a:cubicBezTo>
                  <a:cubicBezTo>
                    <a:pt x="3" y="40"/>
                    <a:pt x="0" y="36"/>
                    <a:pt x="1" y="33"/>
                  </a:cubicBezTo>
                  <a:cubicBezTo>
                    <a:pt x="6" y="6"/>
                    <a:pt x="6" y="6"/>
                    <a:pt x="6" y="6"/>
                  </a:cubicBezTo>
                  <a:cubicBezTo>
                    <a:pt x="7" y="2"/>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8" name="Freeform 57">
              <a:extLst>
                <a:ext uri="{FF2B5EF4-FFF2-40B4-BE49-F238E27FC236}">
                  <a16:creationId xmlns:a16="http://schemas.microsoft.com/office/drawing/2014/main" id="{1A2EB88D-0B3B-4C47-0A8D-500C17BE134A}"/>
                </a:ext>
              </a:extLst>
            </p:cNvPr>
            <p:cNvSpPr>
              <a:spLocks/>
            </p:cNvSpPr>
            <p:nvPr/>
          </p:nvSpPr>
          <p:spPr bwMode="auto">
            <a:xfrm rot="16200000">
              <a:off x="2342648" y="6277920"/>
              <a:ext cx="65191" cy="68812"/>
            </a:xfrm>
            <a:custGeom>
              <a:avLst/>
              <a:gdLst>
                <a:gd name="T0" fmla="*/ 14 w 43"/>
                <a:gd name="T1" fmla="*/ 1 h 45"/>
                <a:gd name="T2" fmla="*/ 37 w 43"/>
                <a:gd name="T3" fmla="*/ 5 h 45"/>
                <a:gd name="T4" fmla="*/ 42 w 43"/>
                <a:gd name="T5" fmla="*/ 13 h 45"/>
                <a:gd name="T6" fmla="*/ 37 w 43"/>
                <a:gd name="T7" fmla="*/ 39 h 45"/>
                <a:gd name="T8" fmla="*/ 30 w 43"/>
                <a:gd name="T9" fmla="*/ 45 h 45"/>
                <a:gd name="T10" fmla="*/ 6 w 43"/>
                <a:gd name="T11" fmla="*/ 40 h 45"/>
                <a:gd name="T12" fmla="*/ 1 w 43"/>
                <a:gd name="T13" fmla="*/ 33 h 45"/>
                <a:gd name="T14" fmla="*/ 6 w 43"/>
                <a:gd name="T15" fmla="*/ 6 h 45"/>
                <a:gd name="T16" fmla="*/ 14 w 43"/>
                <a:gd name="T17"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5">
                  <a:moveTo>
                    <a:pt x="14" y="1"/>
                  </a:moveTo>
                  <a:cubicBezTo>
                    <a:pt x="37" y="5"/>
                    <a:pt x="37" y="5"/>
                    <a:pt x="37" y="5"/>
                  </a:cubicBezTo>
                  <a:cubicBezTo>
                    <a:pt x="41" y="6"/>
                    <a:pt x="43" y="9"/>
                    <a:pt x="42" y="13"/>
                  </a:cubicBezTo>
                  <a:cubicBezTo>
                    <a:pt x="37" y="39"/>
                    <a:pt x="37" y="39"/>
                    <a:pt x="37" y="39"/>
                  </a:cubicBezTo>
                  <a:cubicBezTo>
                    <a:pt x="37" y="43"/>
                    <a:pt x="33" y="45"/>
                    <a:pt x="30" y="45"/>
                  </a:cubicBezTo>
                  <a:cubicBezTo>
                    <a:pt x="6" y="40"/>
                    <a:pt x="6" y="40"/>
                    <a:pt x="6" y="40"/>
                  </a:cubicBezTo>
                  <a:cubicBezTo>
                    <a:pt x="3" y="40"/>
                    <a:pt x="0" y="36"/>
                    <a:pt x="1" y="33"/>
                  </a:cubicBezTo>
                  <a:cubicBezTo>
                    <a:pt x="6" y="6"/>
                    <a:pt x="6" y="6"/>
                    <a:pt x="6" y="6"/>
                  </a:cubicBezTo>
                  <a:cubicBezTo>
                    <a:pt x="7" y="2"/>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9" name="Freeform 58">
              <a:extLst>
                <a:ext uri="{FF2B5EF4-FFF2-40B4-BE49-F238E27FC236}">
                  <a16:creationId xmlns:a16="http://schemas.microsoft.com/office/drawing/2014/main" id="{F7844515-FF2E-FDE7-4A1A-CB3105980050}"/>
                </a:ext>
              </a:extLst>
            </p:cNvPr>
            <p:cNvSpPr>
              <a:spLocks/>
            </p:cNvSpPr>
            <p:nvPr/>
          </p:nvSpPr>
          <p:spPr bwMode="auto">
            <a:xfrm rot="16200000">
              <a:off x="2327558" y="6349751"/>
              <a:ext cx="66399" cy="68812"/>
            </a:xfrm>
            <a:custGeom>
              <a:avLst/>
              <a:gdLst>
                <a:gd name="T0" fmla="*/ 14 w 43"/>
                <a:gd name="T1" fmla="*/ 1 h 45"/>
                <a:gd name="T2" fmla="*/ 37 w 43"/>
                <a:gd name="T3" fmla="*/ 5 h 45"/>
                <a:gd name="T4" fmla="*/ 42 w 43"/>
                <a:gd name="T5" fmla="*/ 13 h 45"/>
                <a:gd name="T6" fmla="*/ 37 w 43"/>
                <a:gd name="T7" fmla="*/ 39 h 45"/>
                <a:gd name="T8" fmla="*/ 29 w 43"/>
                <a:gd name="T9" fmla="*/ 45 h 45"/>
                <a:gd name="T10" fmla="*/ 6 w 43"/>
                <a:gd name="T11" fmla="*/ 40 h 45"/>
                <a:gd name="T12" fmla="*/ 1 w 43"/>
                <a:gd name="T13" fmla="*/ 32 h 45"/>
                <a:gd name="T14" fmla="*/ 6 w 43"/>
                <a:gd name="T15" fmla="*/ 6 h 45"/>
                <a:gd name="T16" fmla="*/ 14 w 43"/>
                <a:gd name="T17"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5">
                  <a:moveTo>
                    <a:pt x="14" y="1"/>
                  </a:moveTo>
                  <a:cubicBezTo>
                    <a:pt x="37" y="5"/>
                    <a:pt x="37" y="5"/>
                    <a:pt x="37" y="5"/>
                  </a:cubicBezTo>
                  <a:cubicBezTo>
                    <a:pt x="40" y="6"/>
                    <a:pt x="43" y="9"/>
                    <a:pt x="42" y="13"/>
                  </a:cubicBezTo>
                  <a:cubicBezTo>
                    <a:pt x="37" y="39"/>
                    <a:pt x="37" y="39"/>
                    <a:pt x="37" y="39"/>
                  </a:cubicBezTo>
                  <a:cubicBezTo>
                    <a:pt x="36" y="43"/>
                    <a:pt x="33" y="45"/>
                    <a:pt x="29" y="45"/>
                  </a:cubicBezTo>
                  <a:cubicBezTo>
                    <a:pt x="6" y="40"/>
                    <a:pt x="6" y="40"/>
                    <a:pt x="6" y="40"/>
                  </a:cubicBezTo>
                  <a:cubicBezTo>
                    <a:pt x="2" y="40"/>
                    <a:pt x="0" y="36"/>
                    <a:pt x="1" y="32"/>
                  </a:cubicBezTo>
                  <a:cubicBezTo>
                    <a:pt x="6" y="6"/>
                    <a:pt x="6" y="6"/>
                    <a:pt x="6" y="6"/>
                  </a:cubicBezTo>
                  <a:cubicBezTo>
                    <a:pt x="6" y="2"/>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60" name="Freeform 59">
              <a:extLst>
                <a:ext uri="{FF2B5EF4-FFF2-40B4-BE49-F238E27FC236}">
                  <a16:creationId xmlns:a16="http://schemas.microsoft.com/office/drawing/2014/main" id="{CBBE44E2-4C6F-D392-4A9E-52AD7D845B45}"/>
                </a:ext>
              </a:extLst>
            </p:cNvPr>
            <p:cNvSpPr>
              <a:spLocks/>
            </p:cNvSpPr>
            <p:nvPr/>
          </p:nvSpPr>
          <p:spPr bwMode="auto">
            <a:xfrm rot="16200000">
              <a:off x="2314881" y="6421581"/>
              <a:ext cx="65191" cy="68812"/>
            </a:xfrm>
            <a:custGeom>
              <a:avLst/>
              <a:gdLst>
                <a:gd name="T0" fmla="*/ 13 w 43"/>
                <a:gd name="T1" fmla="*/ 0 h 45"/>
                <a:gd name="T2" fmla="*/ 37 w 43"/>
                <a:gd name="T3" fmla="*/ 5 h 45"/>
                <a:gd name="T4" fmla="*/ 42 w 43"/>
                <a:gd name="T5" fmla="*/ 13 h 45"/>
                <a:gd name="T6" fmla="*/ 37 w 43"/>
                <a:gd name="T7" fmla="*/ 39 h 45"/>
                <a:gd name="T8" fmla="*/ 29 w 43"/>
                <a:gd name="T9" fmla="*/ 45 h 45"/>
                <a:gd name="T10" fmla="*/ 6 w 43"/>
                <a:gd name="T11" fmla="*/ 40 h 45"/>
                <a:gd name="T12" fmla="*/ 0 w 43"/>
                <a:gd name="T13" fmla="*/ 32 h 45"/>
                <a:gd name="T14" fmla="*/ 6 w 43"/>
                <a:gd name="T15" fmla="*/ 6 h 45"/>
                <a:gd name="T16" fmla="*/ 13 w 43"/>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5">
                  <a:moveTo>
                    <a:pt x="13" y="0"/>
                  </a:moveTo>
                  <a:cubicBezTo>
                    <a:pt x="37" y="5"/>
                    <a:pt x="37" y="5"/>
                    <a:pt x="37" y="5"/>
                  </a:cubicBezTo>
                  <a:cubicBezTo>
                    <a:pt x="40" y="6"/>
                    <a:pt x="43" y="9"/>
                    <a:pt x="42" y="13"/>
                  </a:cubicBezTo>
                  <a:cubicBezTo>
                    <a:pt x="37" y="39"/>
                    <a:pt x="37" y="39"/>
                    <a:pt x="37" y="39"/>
                  </a:cubicBezTo>
                  <a:cubicBezTo>
                    <a:pt x="36" y="43"/>
                    <a:pt x="33" y="45"/>
                    <a:pt x="29" y="45"/>
                  </a:cubicBezTo>
                  <a:cubicBezTo>
                    <a:pt x="6" y="40"/>
                    <a:pt x="6" y="40"/>
                    <a:pt x="6" y="40"/>
                  </a:cubicBezTo>
                  <a:cubicBezTo>
                    <a:pt x="2" y="39"/>
                    <a:pt x="0" y="36"/>
                    <a:pt x="0" y="32"/>
                  </a:cubicBezTo>
                  <a:cubicBezTo>
                    <a:pt x="6" y="6"/>
                    <a:pt x="6" y="6"/>
                    <a:pt x="6" y="6"/>
                  </a:cubicBezTo>
                  <a:cubicBezTo>
                    <a:pt x="6" y="2"/>
                    <a:pt x="10" y="0"/>
                    <a:pt x="13"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61" name="Freeform 60">
              <a:extLst>
                <a:ext uri="{FF2B5EF4-FFF2-40B4-BE49-F238E27FC236}">
                  <a16:creationId xmlns:a16="http://schemas.microsoft.com/office/drawing/2014/main" id="{7AF62550-19B6-FF10-B2B3-84DFC642E54D}"/>
                </a:ext>
              </a:extLst>
            </p:cNvPr>
            <p:cNvSpPr>
              <a:spLocks/>
            </p:cNvSpPr>
            <p:nvPr/>
          </p:nvSpPr>
          <p:spPr bwMode="auto">
            <a:xfrm rot="16200000">
              <a:off x="2300395" y="6495223"/>
              <a:ext cx="65191" cy="71227"/>
            </a:xfrm>
            <a:custGeom>
              <a:avLst/>
              <a:gdLst>
                <a:gd name="T0" fmla="*/ 14 w 43"/>
                <a:gd name="T1" fmla="*/ 1 h 46"/>
                <a:gd name="T2" fmla="*/ 37 w 43"/>
                <a:gd name="T3" fmla="*/ 6 h 46"/>
                <a:gd name="T4" fmla="*/ 43 w 43"/>
                <a:gd name="T5" fmla="*/ 14 h 46"/>
                <a:gd name="T6" fmla="*/ 38 w 43"/>
                <a:gd name="T7" fmla="*/ 40 h 46"/>
                <a:gd name="T8" fmla="*/ 30 w 43"/>
                <a:gd name="T9" fmla="*/ 45 h 46"/>
                <a:gd name="T10" fmla="*/ 6 w 43"/>
                <a:gd name="T11" fmla="*/ 41 h 46"/>
                <a:gd name="T12" fmla="*/ 1 w 43"/>
                <a:gd name="T13" fmla="*/ 33 h 46"/>
                <a:gd name="T14" fmla="*/ 6 w 43"/>
                <a:gd name="T15" fmla="*/ 6 h 46"/>
                <a:gd name="T16" fmla="*/ 14 w 43"/>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6">
                  <a:moveTo>
                    <a:pt x="14" y="1"/>
                  </a:moveTo>
                  <a:cubicBezTo>
                    <a:pt x="37" y="6"/>
                    <a:pt x="37" y="6"/>
                    <a:pt x="37" y="6"/>
                  </a:cubicBezTo>
                  <a:cubicBezTo>
                    <a:pt x="41" y="6"/>
                    <a:pt x="43" y="10"/>
                    <a:pt x="43" y="14"/>
                  </a:cubicBezTo>
                  <a:cubicBezTo>
                    <a:pt x="38" y="40"/>
                    <a:pt x="38" y="40"/>
                    <a:pt x="38" y="40"/>
                  </a:cubicBezTo>
                  <a:cubicBezTo>
                    <a:pt x="37" y="44"/>
                    <a:pt x="33" y="46"/>
                    <a:pt x="30" y="45"/>
                  </a:cubicBezTo>
                  <a:cubicBezTo>
                    <a:pt x="6" y="41"/>
                    <a:pt x="6" y="41"/>
                    <a:pt x="6" y="41"/>
                  </a:cubicBezTo>
                  <a:cubicBezTo>
                    <a:pt x="2" y="40"/>
                    <a:pt x="0" y="37"/>
                    <a:pt x="1" y="33"/>
                  </a:cubicBezTo>
                  <a:cubicBezTo>
                    <a:pt x="6" y="6"/>
                    <a:pt x="6" y="6"/>
                    <a:pt x="6" y="6"/>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62" name="Freeform 61">
              <a:extLst>
                <a:ext uri="{FF2B5EF4-FFF2-40B4-BE49-F238E27FC236}">
                  <a16:creationId xmlns:a16="http://schemas.microsoft.com/office/drawing/2014/main" id="{29079AF5-CD09-04C8-97AF-E288FF5BC425}"/>
                </a:ext>
              </a:extLst>
            </p:cNvPr>
            <p:cNvSpPr>
              <a:spLocks/>
            </p:cNvSpPr>
            <p:nvPr/>
          </p:nvSpPr>
          <p:spPr bwMode="auto">
            <a:xfrm rot="16200000">
              <a:off x="2355325" y="6484961"/>
              <a:ext cx="106237" cy="77263"/>
            </a:xfrm>
            <a:custGeom>
              <a:avLst/>
              <a:gdLst>
                <a:gd name="T0" fmla="*/ 14 w 70"/>
                <a:gd name="T1" fmla="*/ 1 h 51"/>
                <a:gd name="T2" fmla="*/ 63 w 70"/>
                <a:gd name="T3" fmla="*/ 10 h 51"/>
                <a:gd name="T4" fmla="*/ 69 w 70"/>
                <a:gd name="T5" fmla="*/ 19 h 51"/>
                <a:gd name="T6" fmla="*/ 64 w 70"/>
                <a:gd name="T7" fmla="*/ 44 h 51"/>
                <a:gd name="T8" fmla="*/ 56 w 70"/>
                <a:gd name="T9" fmla="*/ 50 h 51"/>
                <a:gd name="T10" fmla="*/ 7 w 70"/>
                <a:gd name="T11" fmla="*/ 40 h 51"/>
                <a:gd name="T12" fmla="*/ 1 w 70"/>
                <a:gd name="T13" fmla="*/ 32 h 51"/>
                <a:gd name="T14" fmla="*/ 6 w 70"/>
                <a:gd name="T15" fmla="*/ 6 h 51"/>
                <a:gd name="T16" fmla="*/ 14 w 70"/>
                <a:gd name="T17"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51">
                  <a:moveTo>
                    <a:pt x="14" y="1"/>
                  </a:moveTo>
                  <a:cubicBezTo>
                    <a:pt x="63" y="10"/>
                    <a:pt x="63" y="10"/>
                    <a:pt x="63" y="10"/>
                  </a:cubicBezTo>
                  <a:cubicBezTo>
                    <a:pt x="67" y="11"/>
                    <a:pt x="70" y="15"/>
                    <a:pt x="69" y="19"/>
                  </a:cubicBezTo>
                  <a:cubicBezTo>
                    <a:pt x="64" y="44"/>
                    <a:pt x="64" y="44"/>
                    <a:pt x="64" y="44"/>
                  </a:cubicBezTo>
                  <a:cubicBezTo>
                    <a:pt x="63" y="48"/>
                    <a:pt x="59" y="51"/>
                    <a:pt x="56" y="50"/>
                  </a:cubicBezTo>
                  <a:cubicBezTo>
                    <a:pt x="7" y="40"/>
                    <a:pt x="7" y="40"/>
                    <a:pt x="7" y="40"/>
                  </a:cubicBezTo>
                  <a:cubicBezTo>
                    <a:pt x="3" y="40"/>
                    <a:pt x="0" y="36"/>
                    <a:pt x="1" y="32"/>
                  </a:cubicBezTo>
                  <a:cubicBezTo>
                    <a:pt x="6" y="6"/>
                    <a:pt x="6" y="6"/>
                    <a:pt x="6" y="6"/>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63" name="Freeform 62">
              <a:extLst>
                <a:ext uri="{FF2B5EF4-FFF2-40B4-BE49-F238E27FC236}">
                  <a16:creationId xmlns:a16="http://schemas.microsoft.com/office/drawing/2014/main" id="{9E865746-8723-EE56-97EF-D0CC78E4957E}"/>
                </a:ext>
              </a:extLst>
            </p:cNvPr>
            <p:cNvSpPr>
              <a:spLocks/>
            </p:cNvSpPr>
            <p:nvPr/>
          </p:nvSpPr>
          <p:spPr bwMode="auto">
            <a:xfrm rot="16200000">
              <a:off x="2419912" y="6490394"/>
              <a:ext cx="120724" cy="80885"/>
            </a:xfrm>
            <a:custGeom>
              <a:avLst/>
              <a:gdLst>
                <a:gd name="T0" fmla="*/ 14 w 79"/>
                <a:gd name="T1" fmla="*/ 1 h 53"/>
                <a:gd name="T2" fmla="*/ 73 w 79"/>
                <a:gd name="T3" fmla="*/ 12 h 53"/>
                <a:gd name="T4" fmla="*/ 78 w 79"/>
                <a:gd name="T5" fmla="*/ 21 h 53"/>
                <a:gd name="T6" fmla="*/ 73 w 79"/>
                <a:gd name="T7" fmla="*/ 46 h 53"/>
                <a:gd name="T8" fmla="*/ 65 w 79"/>
                <a:gd name="T9" fmla="*/ 52 h 53"/>
                <a:gd name="T10" fmla="*/ 7 w 79"/>
                <a:gd name="T11" fmla="*/ 41 h 53"/>
                <a:gd name="T12" fmla="*/ 1 w 79"/>
                <a:gd name="T13" fmla="*/ 32 h 53"/>
                <a:gd name="T14" fmla="*/ 6 w 79"/>
                <a:gd name="T15" fmla="*/ 7 h 53"/>
                <a:gd name="T16" fmla="*/ 14 w 79"/>
                <a:gd name="T17"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9" h="53">
                  <a:moveTo>
                    <a:pt x="14" y="1"/>
                  </a:moveTo>
                  <a:cubicBezTo>
                    <a:pt x="73" y="12"/>
                    <a:pt x="73" y="12"/>
                    <a:pt x="73" y="12"/>
                  </a:cubicBezTo>
                  <a:cubicBezTo>
                    <a:pt x="76" y="13"/>
                    <a:pt x="79" y="17"/>
                    <a:pt x="78" y="21"/>
                  </a:cubicBezTo>
                  <a:cubicBezTo>
                    <a:pt x="73" y="46"/>
                    <a:pt x="73" y="46"/>
                    <a:pt x="73" y="46"/>
                  </a:cubicBezTo>
                  <a:cubicBezTo>
                    <a:pt x="73" y="50"/>
                    <a:pt x="69" y="53"/>
                    <a:pt x="65" y="52"/>
                  </a:cubicBezTo>
                  <a:cubicBezTo>
                    <a:pt x="7" y="41"/>
                    <a:pt x="7" y="41"/>
                    <a:pt x="7" y="41"/>
                  </a:cubicBezTo>
                  <a:cubicBezTo>
                    <a:pt x="3" y="40"/>
                    <a:pt x="0" y="36"/>
                    <a:pt x="1" y="32"/>
                  </a:cubicBezTo>
                  <a:cubicBezTo>
                    <a:pt x="6" y="7"/>
                    <a:pt x="6" y="7"/>
                    <a:pt x="6" y="7"/>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28" name="Freeform 63">
              <a:extLst>
                <a:ext uri="{FF2B5EF4-FFF2-40B4-BE49-F238E27FC236}">
                  <a16:creationId xmlns:a16="http://schemas.microsoft.com/office/drawing/2014/main" id="{2D713615-3566-164E-C41F-23FBDFC450CE}"/>
                </a:ext>
              </a:extLst>
            </p:cNvPr>
            <p:cNvSpPr>
              <a:spLocks/>
            </p:cNvSpPr>
            <p:nvPr/>
          </p:nvSpPr>
          <p:spPr bwMode="auto">
            <a:xfrm rot="16200000">
              <a:off x="2475445" y="6481943"/>
              <a:ext cx="158148" cy="86921"/>
            </a:xfrm>
            <a:custGeom>
              <a:avLst/>
              <a:gdLst>
                <a:gd name="T0" fmla="*/ 14 w 104"/>
                <a:gd name="T1" fmla="*/ 1 h 57"/>
                <a:gd name="T2" fmla="*/ 98 w 104"/>
                <a:gd name="T3" fmla="*/ 17 h 57"/>
                <a:gd name="T4" fmla="*/ 104 w 104"/>
                <a:gd name="T5" fmla="*/ 25 h 57"/>
                <a:gd name="T6" fmla="*/ 99 w 104"/>
                <a:gd name="T7" fmla="*/ 51 h 57"/>
                <a:gd name="T8" fmla="*/ 90 w 104"/>
                <a:gd name="T9" fmla="*/ 56 h 57"/>
                <a:gd name="T10" fmla="*/ 7 w 104"/>
                <a:gd name="T11" fmla="*/ 40 h 57"/>
                <a:gd name="T12" fmla="*/ 1 w 104"/>
                <a:gd name="T13" fmla="*/ 32 h 57"/>
                <a:gd name="T14" fmla="*/ 6 w 104"/>
                <a:gd name="T15" fmla="*/ 6 h 57"/>
                <a:gd name="T16" fmla="*/ 14 w 104"/>
                <a:gd name="T17" fmla="*/ 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 h="57">
                  <a:moveTo>
                    <a:pt x="14" y="1"/>
                  </a:moveTo>
                  <a:cubicBezTo>
                    <a:pt x="98" y="17"/>
                    <a:pt x="98" y="17"/>
                    <a:pt x="98" y="17"/>
                  </a:cubicBezTo>
                  <a:cubicBezTo>
                    <a:pt x="102" y="18"/>
                    <a:pt x="104" y="21"/>
                    <a:pt x="104" y="25"/>
                  </a:cubicBezTo>
                  <a:cubicBezTo>
                    <a:pt x="99" y="51"/>
                    <a:pt x="99" y="51"/>
                    <a:pt x="99" y="51"/>
                  </a:cubicBezTo>
                  <a:cubicBezTo>
                    <a:pt x="98" y="55"/>
                    <a:pt x="94" y="57"/>
                    <a:pt x="90" y="56"/>
                  </a:cubicBezTo>
                  <a:cubicBezTo>
                    <a:pt x="7" y="40"/>
                    <a:pt x="7" y="40"/>
                    <a:pt x="7" y="40"/>
                  </a:cubicBezTo>
                  <a:cubicBezTo>
                    <a:pt x="3" y="40"/>
                    <a:pt x="0" y="36"/>
                    <a:pt x="1" y="32"/>
                  </a:cubicBezTo>
                  <a:cubicBezTo>
                    <a:pt x="6" y="6"/>
                    <a:pt x="6" y="6"/>
                    <a:pt x="6" y="6"/>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29" name="Freeform 64">
              <a:extLst>
                <a:ext uri="{FF2B5EF4-FFF2-40B4-BE49-F238E27FC236}">
                  <a16:creationId xmlns:a16="http://schemas.microsoft.com/office/drawing/2014/main" id="{7EDDF647-A5E9-5A0F-3E92-73F37AE63CC4}"/>
                </a:ext>
              </a:extLst>
            </p:cNvPr>
            <p:cNvSpPr>
              <a:spLocks/>
            </p:cNvSpPr>
            <p:nvPr/>
          </p:nvSpPr>
          <p:spPr bwMode="auto">
            <a:xfrm rot="16200000">
              <a:off x="2575645" y="6538683"/>
              <a:ext cx="84506" cy="73642"/>
            </a:xfrm>
            <a:custGeom>
              <a:avLst/>
              <a:gdLst>
                <a:gd name="T0" fmla="*/ 14 w 56"/>
                <a:gd name="T1" fmla="*/ 1 h 48"/>
                <a:gd name="T2" fmla="*/ 49 w 56"/>
                <a:gd name="T3" fmla="*/ 8 h 48"/>
                <a:gd name="T4" fmla="*/ 55 w 56"/>
                <a:gd name="T5" fmla="*/ 16 h 48"/>
                <a:gd name="T6" fmla="*/ 50 w 56"/>
                <a:gd name="T7" fmla="*/ 42 h 48"/>
                <a:gd name="T8" fmla="*/ 41 w 56"/>
                <a:gd name="T9" fmla="*/ 48 h 48"/>
                <a:gd name="T10" fmla="*/ 7 w 56"/>
                <a:gd name="T11" fmla="*/ 41 h 48"/>
                <a:gd name="T12" fmla="*/ 1 w 56"/>
                <a:gd name="T13" fmla="*/ 32 h 48"/>
                <a:gd name="T14" fmla="*/ 6 w 56"/>
                <a:gd name="T15" fmla="*/ 7 h 48"/>
                <a:gd name="T16" fmla="*/ 14 w 56"/>
                <a:gd name="T17" fmla="*/ 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48">
                  <a:moveTo>
                    <a:pt x="14" y="1"/>
                  </a:moveTo>
                  <a:cubicBezTo>
                    <a:pt x="49" y="8"/>
                    <a:pt x="49" y="8"/>
                    <a:pt x="49" y="8"/>
                  </a:cubicBezTo>
                  <a:cubicBezTo>
                    <a:pt x="53" y="9"/>
                    <a:pt x="56" y="12"/>
                    <a:pt x="55" y="16"/>
                  </a:cubicBezTo>
                  <a:cubicBezTo>
                    <a:pt x="50" y="42"/>
                    <a:pt x="50" y="42"/>
                    <a:pt x="50" y="42"/>
                  </a:cubicBezTo>
                  <a:cubicBezTo>
                    <a:pt x="49" y="46"/>
                    <a:pt x="45" y="48"/>
                    <a:pt x="41" y="48"/>
                  </a:cubicBezTo>
                  <a:cubicBezTo>
                    <a:pt x="7" y="41"/>
                    <a:pt x="7" y="41"/>
                    <a:pt x="7" y="41"/>
                  </a:cubicBezTo>
                  <a:cubicBezTo>
                    <a:pt x="3" y="40"/>
                    <a:pt x="0" y="36"/>
                    <a:pt x="1" y="32"/>
                  </a:cubicBezTo>
                  <a:cubicBezTo>
                    <a:pt x="6" y="7"/>
                    <a:pt x="6" y="7"/>
                    <a:pt x="6" y="7"/>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0" name="Freeform 65">
              <a:extLst>
                <a:ext uri="{FF2B5EF4-FFF2-40B4-BE49-F238E27FC236}">
                  <a16:creationId xmlns:a16="http://schemas.microsoft.com/office/drawing/2014/main" id="{A9E48247-3620-83DD-A3F6-B81B0793665A}"/>
                </a:ext>
              </a:extLst>
            </p:cNvPr>
            <p:cNvSpPr>
              <a:spLocks/>
            </p:cNvSpPr>
            <p:nvPr/>
          </p:nvSpPr>
          <p:spPr bwMode="auto">
            <a:xfrm rot="16200000">
              <a:off x="2389731" y="6402265"/>
              <a:ext cx="68812" cy="70020"/>
            </a:xfrm>
            <a:custGeom>
              <a:avLst/>
              <a:gdLst>
                <a:gd name="T0" fmla="*/ 14 w 45"/>
                <a:gd name="T1" fmla="*/ 1 h 46"/>
                <a:gd name="T2" fmla="*/ 39 w 45"/>
                <a:gd name="T3" fmla="*/ 6 h 46"/>
                <a:gd name="T4" fmla="*/ 45 w 45"/>
                <a:gd name="T5" fmla="*/ 14 h 46"/>
                <a:gd name="T6" fmla="*/ 40 w 45"/>
                <a:gd name="T7" fmla="*/ 40 h 46"/>
                <a:gd name="T8" fmla="*/ 32 w 45"/>
                <a:gd name="T9" fmla="*/ 45 h 46"/>
                <a:gd name="T10" fmla="*/ 6 w 45"/>
                <a:gd name="T11" fmla="*/ 41 h 46"/>
                <a:gd name="T12" fmla="*/ 1 w 45"/>
                <a:gd name="T13" fmla="*/ 32 h 46"/>
                <a:gd name="T14" fmla="*/ 6 w 45"/>
                <a:gd name="T15" fmla="*/ 7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6"/>
                    <a:pt x="39" y="6"/>
                    <a:pt x="39" y="6"/>
                  </a:cubicBezTo>
                  <a:cubicBezTo>
                    <a:pt x="43" y="6"/>
                    <a:pt x="45" y="10"/>
                    <a:pt x="45" y="14"/>
                  </a:cubicBezTo>
                  <a:cubicBezTo>
                    <a:pt x="40" y="40"/>
                    <a:pt x="40" y="40"/>
                    <a:pt x="40" y="40"/>
                  </a:cubicBezTo>
                  <a:cubicBezTo>
                    <a:pt x="39" y="44"/>
                    <a:pt x="35" y="46"/>
                    <a:pt x="32" y="45"/>
                  </a:cubicBezTo>
                  <a:cubicBezTo>
                    <a:pt x="6" y="41"/>
                    <a:pt x="6" y="41"/>
                    <a:pt x="6" y="41"/>
                  </a:cubicBezTo>
                  <a:cubicBezTo>
                    <a:pt x="3" y="40"/>
                    <a:pt x="0" y="36"/>
                    <a:pt x="1" y="32"/>
                  </a:cubicBezTo>
                  <a:cubicBezTo>
                    <a:pt x="6" y="7"/>
                    <a:pt x="6" y="7"/>
                    <a:pt x="6" y="7"/>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1" name="Freeform 66">
              <a:extLst>
                <a:ext uri="{FF2B5EF4-FFF2-40B4-BE49-F238E27FC236}">
                  <a16:creationId xmlns:a16="http://schemas.microsoft.com/office/drawing/2014/main" id="{EAD28A64-846B-0680-460A-34C924CAABD2}"/>
                </a:ext>
              </a:extLst>
            </p:cNvPr>
            <p:cNvSpPr>
              <a:spLocks/>
            </p:cNvSpPr>
            <p:nvPr/>
          </p:nvSpPr>
          <p:spPr bwMode="auto">
            <a:xfrm rot="16200000">
              <a:off x="2403613" y="6328020"/>
              <a:ext cx="70020" cy="70020"/>
            </a:xfrm>
            <a:custGeom>
              <a:avLst/>
              <a:gdLst>
                <a:gd name="T0" fmla="*/ 14 w 46"/>
                <a:gd name="T1" fmla="*/ 1 h 46"/>
                <a:gd name="T2" fmla="*/ 39 w 46"/>
                <a:gd name="T3" fmla="*/ 6 h 46"/>
                <a:gd name="T4" fmla="*/ 45 w 46"/>
                <a:gd name="T5" fmla="*/ 14 h 46"/>
                <a:gd name="T6" fmla="*/ 40 w 46"/>
                <a:gd name="T7" fmla="*/ 40 h 46"/>
                <a:gd name="T8" fmla="*/ 32 w 46"/>
                <a:gd name="T9" fmla="*/ 46 h 46"/>
                <a:gd name="T10" fmla="*/ 7 w 46"/>
                <a:gd name="T11" fmla="*/ 41 h 46"/>
                <a:gd name="T12" fmla="*/ 1 w 46"/>
                <a:gd name="T13" fmla="*/ 33 h 46"/>
                <a:gd name="T14" fmla="*/ 6 w 46"/>
                <a:gd name="T15" fmla="*/ 7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6"/>
                    <a:pt x="39" y="6"/>
                    <a:pt x="39" y="6"/>
                  </a:cubicBezTo>
                  <a:cubicBezTo>
                    <a:pt x="43" y="7"/>
                    <a:pt x="46" y="10"/>
                    <a:pt x="45" y="14"/>
                  </a:cubicBezTo>
                  <a:cubicBezTo>
                    <a:pt x="40" y="40"/>
                    <a:pt x="40" y="40"/>
                    <a:pt x="40" y="40"/>
                  </a:cubicBezTo>
                  <a:cubicBezTo>
                    <a:pt x="39" y="44"/>
                    <a:pt x="35" y="46"/>
                    <a:pt x="32" y="46"/>
                  </a:cubicBezTo>
                  <a:cubicBezTo>
                    <a:pt x="7" y="41"/>
                    <a:pt x="7" y="41"/>
                    <a:pt x="7" y="41"/>
                  </a:cubicBezTo>
                  <a:cubicBezTo>
                    <a:pt x="3" y="40"/>
                    <a:pt x="0" y="36"/>
                    <a:pt x="1" y="33"/>
                  </a:cubicBezTo>
                  <a:cubicBezTo>
                    <a:pt x="6" y="7"/>
                    <a:pt x="6" y="7"/>
                    <a:pt x="6" y="7"/>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2" name="Freeform 67">
              <a:extLst>
                <a:ext uri="{FF2B5EF4-FFF2-40B4-BE49-F238E27FC236}">
                  <a16:creationId xmlns:a16="http://schemas.microsoft.com/office/drawing/2014/main" id="{9EFB85C3-7967-83A2-CA0A-A6C4C98FF510}"/>
                </a:ext>
              </a:extLst>
            </p:cNvPr>
            <p:cNvSpPr>
              <a:spLocks/>
            </p:cNvSpPr>
            <p:nvPr/>
          </p:nvSpPr>
          <p:spPr bwMode="auto">
            <a:xfrm rot="16200000">
              <a:off x="2418101" y="6255586"/>
              <a:ext cx="70020" cy="70020"/>
            </a:xfrm>
            <a:custGeom>
              <a:avLst/>
              <a:gdLst>
                <a:gd name="T0" fmla="*/ 14 w 46"/>
                <a:gd name="T1" fmla="*/ 0 h 46"/>
                <a:gd name="T2" fmla="*/ 39 w 46"/>
                <a:gd name="T3" fmla="*/ 5 h 46"/>
                <a:gd name="T4" fmla="*/ 45 w 46"/>
                <a:gd name="T5" fmla="*/ 14 h 46"/>
                <a:gd name="T6" fmla="*/ 40 w 46"/>
                <a:gd name="T7" fmla="*/ 39 h 46"/>
                <a:gd name="T8" fmla="*/ 32 w 46"/>
                <a:gd name="T9" fmla="*/ 45 h 46"/>
                <a:gd name="T10" fmla="*/ 7 w 46"/>
                <a:gd name="T11" fmla="*/ 40 h 46"/>
                <a:gd name="T12" fmla="*/ 1 w 46"/>
                <a:gd name="T13" fmla="*/ 32 h 46"/>
                <a:gd name="T14" fmla="*/ 6 w 46"/>
                <a:gd name="T15" fmla="*/ 6 h 46"/>
                <a:gd name="T16" fmla="*/ 14 w 4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0"/>
                  </a:moveTo>
                  <a:cubicBezTo>
                    <a:pt x="39" y="5"/>
                    <a:pt x="39" y="5"/>
                    <a:pt x="39" y="5"/>
                  </a:cubicBezTo>
                  <a:cubicBezTo>
                    <a:pt x="43" y="6"/>
                    <a:pt x="46" y="10"/>
                    <a:pt x="45" y="14"/>
                  </a:cubicBezTo>
                  <a:cubicBezTo>
                    <a:pt x="40" y="39"/>
                    <a:pt x="40" y="39"/>
                    <a:pt x="40" y="39"/>
                  </a:cubicBezTo>
                  <a:cubicBezTo>
                    <a:pt x="39" y="43"/>
                    <a:pt x="36" y="46"/>
                    <a:pt x="32" y="45"/>
                  </a:cubicBezTo>
                  <a:cubicBezTo>
                    <a:pt x="7" y="40"/>
                    <a:pt x="7" y="40"/>
                    <a:pt x="7" y="40"/>
                  </a:cubicBezTo>
                  <a:cubicBezTo>
                    <a:pt x="3" y="39"/>
                    <a:pt x="0" y="36"/>
                    <a:pt x="1" y="32"/>
                  </a:cubicBezTo>
                  <a:cubicBezTo>
                    <a:pt x="6" y="6"/>
                    <a:pt x="6" y="6"/>
                    <a:pt x="6" y="6"/>
                  </a:cubicBezTo>
                  <a:cubicBezTo>
                    <a:pt x="7"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3" name="Freeform 68">
              <a:extLst>
                <a:ext uri="{FF2B5EF4-FFF2-40B4-BE49-F238E27FC236}">
                  <a16:creationId xmlns:a16="http://schemas.microsoft.com/office/drawing/2014/main" id="{B6A8FE12-5152-239E-FEA8-50B94F5D239E}"/>
                </a:ext>
              </a:extLst>
            </p:cNvPr>
            <p:cNvSpPr>
              <a:spLocks/>
            </p:cNvSpPr>
            <p:nvPr/>
          </p:nvSpPr>
          <p:spPr bwMode="auto">
            <a:xfrm rot="16200000">
              <a:off x="2432588" y="6181945"/>
              <a:ext cx="70020" cy="70020"/>
            </a:xfrm>
            <a:custGeom>
              <a:avLst/>
              <a:gdLst>
                <a:gd name="T0" fmla="*/ 14 w 46"/>
                <a:gd name="T1" fmla="*/ 1 h 46"/>
                <a:gd name="T2" fmla="*/ 39 w 46"/>
                <a:gd name="T3" fmla="*/ 5 h 46"/>
                <a:gd name="T4" fmla="*/ 45 w 46"/>
                <a:gd name="T5" fmla="*/ 14 h 46"/>
                <a:gd name="T6" fmla="*/ 40 w 46"/>
                <a:gd name="T7" fmla="*/ 39 h 46"/>
                <a:gd name="T8" fmla="*/ 32 w 46"/>
                <a:gd name="T9" fmla="*/ 45 h 46"/>
                <a:gd name="T10" fmla="*/ 7 w 46"/>
                <a:gd name="T11" fmla="*/ 40 h 46"/>
                <a:gd name="T12" fmla="*/ 1 w 46"/>
                <a:gd name="T13" fmla="*/ 32 h 46"/>
                <a:gd name="T14" fmla="*/ 6 w 46"/>
                <a:gd name="T15" fmla="*/ 6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5"/>
                    <a:pt x="39" y="5"/>
                    <a:pt x="39" y="5"/>
                  </a:cubicBezTo>
                  <a:cubicBezTo>
                    <a:pt x="43" y="6"/>
                    <a:pt x="46" y="10"/>
                    <a:pt x="45" y="14"/>
                  </a:cubicBezTo>
                  <a:cubicBezTo>
                    <a:pt x="40" y="39"/>
                    <a:pt x="40" y="39"/>
                    <a:pt x="40" y="39"/>
                  </a:cubicBezTo>
                  <a:cubicBezTo>
                    <a:pt x="39" y="43"/>
                    <a:pt x="36" y="46"/>
                    <a:pt x="32" y="45"/>
                  </a:cubicBezTo>
                  <a:cubicBezTo>
                    <a:pt x="7" y="40"/>
                    <a:pt x="7" y="40"/>
                    <a:pt x="7" y="40"/>
                  </a:cubicBezTo>
                  <a:cubicBezTo>
                    <a:pt x="3" y="40"/>
                    <a:pt x="0" y="36"/>
                    <a:pt x="1" y="32"/>
                  </a:cubicBezTo>
                  <a:cubicBezTo>
                    <a:pt x="6" y="6"/>
                    <a:pt x="6" y="6"/>
                    <a:pt x="6" y="6"/>
                  </a:cubicBezTo>
                  <a:cubicBezTo>
                    <a:pt x="7" y="2"/>
                    <a:pt x="11"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4" name="Freeform 69">
              <a:extLst>
                <a:ext uri="{FF2B5EF4-FFF2-40B4-BE49-F238E27FC236}">
                  <a16:creationId xmlns:a16="http://schemas.microsoft.com/office/drawing/2014/main" id="{E7488828-0E58-B659-0742-FEA6C174F238}"/>
                </a:ext>
              </a:extLst>
            </p:cNvPr>
            <p:cNvSpPr>
              <a:spLocks/>
            </p:cNvSpPr>
            <p:nvPr/>
          </p:nvSpPr>
          <p:spPr bwMode="auto">
            <a:xfrm rot="16200000">
              <a:off x="2445867" y="6108303"/>
              <a:ext cx="70020" cy="70020"/>
            </a:xfrm>
            <a:custGeom>
              <a:avLst/>
              <a:gdLst>
                <a:gd name="T0" fmla="*/ 14 w 46"/>
                <a:gd name="T1" fmla="*/ 1 h 46"/>
                <a:gd name="T2" fmla="*/ 39 w 46"/>
                <a:gd name="T3" fmla="*/ 6 h 46"/>
                <a:gd name="T4" fmla="*/ 45 w 46"/>
                <a:gd name="T5" fmla="*/ 14 h 46"/>
                <a:gd name="T6" fmla="*/ 40 w 46"/>
                <a:gd name="T7" fmla="*/ 40 h 46"/>
                <a:gd name="T8" fmla="*/ 32 w 46"/>
                <a:gd name="T9" fmla="*/ 45 h 46"/>
                <a:gd name="T10" fmla="*/ 7 w 46"/>
                <a:gd name="T11" fmla="*/ 41 h 46"/>
                <a:gd name="T12" fmla="*/ 1 w 46"/>
                <a:gd name="T13" fmla="*/ 32 h 46"/>
                <a:gd name="T14" fmla="*/ 6 w 46"/>
                <a:gd name="T15" fmla="*/ 7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6"/>
                    <a:pt x="39" y="6"/>
                    <a:pt x="39" y="6"/>
                  </a:cubicBezTo>
                  <a:cubicBezTo>
                    <a:pt x="43" y="6"/>
                    <a:pt x="46" y="10"/>
                    <a:pt x="45" y="14"/>
                  </a:cubicBezTo>
                  <a:cubicBezTo>
                    <a:pt x="40" y="40"/>
                    <a:pt x="40" y="40"/>
                    <a:pt x="40" y="40"/>
                  </a:cubicBezTo>
                  <a:cubicBezTo>
                    <a:pt x="39" y="44"/>
                    <a:pt x="36" y="46"/>
                    <a:pt x="32" y="45"/>
                  </a:cubicBezTo>
                  <a:cubicBezTo>
                    <a:pt x="7" y="41"/>
                    <a:pt x="7" y="41"/>
                    <a:pt x="7" y="41"/>
                  </a:cubicBezTo>
                  <a:cubicBezTo>
                    <a:pt x="3" y="40"/>
                    <a:pt x="0" y="36"/>
                    <a:pt x="1" y="32"/>
                  </a:cubicBezTo>
                  <a:cubicBezTo>
                    <a:pt x="6" y="7"/>
                    <a:pt x="6" y="7"/>
                    <a:pt x="6" y="7"/>
                  </a:cubicBezTo>
                  <a:cubicBezTo>
                    <a:pt x="7" y="3"/>
                    <a:pt x="11"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5" name="Freeform 70">
              <a:extLst>
                <a:ext uri="{FF2B5EF4-FFF2-40B4-BE49-F238E27FC236}">
                  <a16:creationId xmlns:a16="http://schemas.microsoft.com/office/drawing/2014/main" id="{041B93FC-F0E3-D606-11DF-6D1C7EC9674C}"/>
                </a:ext>
              </a:extLst>
            </p:cNvPr>
            <p:cNvSpPr>
              <a:spLocks/>
            </p:cNvSpPr>
            <p:nvPr/>
          </p:nvSpPr>
          <p:spPr bwMode="auto">
            <a:xfrm rot="16200000">
              <a:off x="2460958" y="6034058"/>
              <a:ext cx="67605" cy="71227"/>
            </a:xfrm>
            <a:custGeom>
              <a:avLst/>
              <a:gdLst>
                <a:gd name="T0" fmla="*/ 13 w 45"/>
                <a:gd name="T1" fmla="*/ 1 h 46"/>
                <a:gd name="T2" fmla="*/ 39 w 45"/>
                <a:gd name="T3" fmla="*/ 6 h 46"/>
                <a:gd name="T4" fmla="*/ 44 w 45"/>
                <a:gd name="T5" fmla="*/ 14 h 46"/>
                <a:gd name="T6" fmla="*/ 39 w 45"/>
                <a:gd name="T7" fmla="*/ 40 h 46"/>
                <a:gd name="T8" fmla="*/ 31 w 45"/>
                <a:gd name="T9" fmla="*/ 46 h 46"/>
                <a:gd name="T10" fmla="*/ 6 w 45"/>
                <a:gd name="T11" fmla="*/ 41 h 46"/>
                <a:gd name="T12" fmla="*/ 0 w 45"/>
                <a:gd name="T13" fmla="*/ 32 h 46"/>
                <a:gd name="T14" fmla="*/ 5 w 45"/>
                <a:gd name="T15" fmla="*/ 7 h 46"/>
                <a:gd name="T16" fmla="*/ 13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3" y="1"/>
                  </a:moveTo>
                  <a:cubicBezTo>
                    <a:pt x="39" y="6"/>
                    <a:pt x="39" y="6"/>
                    <a:pt x="39" y="6"/>
                  </a:cubicBezTo>
                  <a:cubicBezTo>
                    <a:pt x="42" y="7"/>
                    <a:pt x="45" y="10"/>
                    <a:pt x="44" y="14"/>
                  </a:cubicBezTo>
                  <a:cubicBezTo>
                    <a:pt x="39" y="40"/>
                    <a:pt x="39" y="40"/>
                    <a:pt x="39" y="40"/>
                  </a:cubicBezTo>
                  <a:cubicBezTo>
                    <a:pt x="38" y="44"/>
                    <a:pt x="35" y="46"/>
                    <a:pt x="31" y="46"/>
                  </a:cubicBezTo>
                  <a:cubicBezTo>
                    <a:pt x="6" y="41"/>
                    <a:pt x="6" y="41"/>
                    <a:pt x="6" y="41"/>
                  </a:cubicBezTo>
                  <a:cubicBezTo>
                    <a:pt x="2" y="40"/>
                    <a:pt x="0" y="36"/>
                    <a:pt x="0" y="32"/>
                  </a:cubicBezTo>
                  <a:cubicBezTo>
                    <a:pt x="5" y="7"/>
                    <a:pt x="5" y="7"/>
                    <a:pt x="5" y="7"/>
                  </a:cubicBezTo>
                  <a:cubicBezTo>
                    <a:pt x="6" y="3"/>
                    <a:pt x="10" y="0"/>
                    <a:pt x="13"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6" name="Freeform 71">
              <a:extLst>
                <a:ext uri="{FF2B5EF4-FFF2-40B4-BE49-F238E27FC236}">
                  <a16:creationId xmlns:a16="http://schemas.microsoft.com/office/drawing/2014/main" id="{685D4D9A-4769-16EB-17A5-12543BA6F571}"/>
                </a:ext>
              </a:extLst>
            </p:cNvPr>
            <p:cNvSpPr>
              <a:spLocks/>
            </p:cNvSpPr>
            <p:nvPr/>
          </p:nvSpPr>
          <p:spPr bwMode="auto">
            <a:xfrm rot="16200000">
              <a:off x="2475445" y="5961623"/>
              <a:ext cx="68812" cy="70020"/>
            </a:xfrm>
            <a:custGeom>
              <a:avLst/>
              <a:gdLst>
                <a:gd name="T0" fmla="*/ 14 w 45"/>
                <a:gd name="T1" fmla="*/ 0 h 46"/>
                <a:gd name="T2" fmla="*/ 39 w 45"/>
                <a:gd name="T3" fmla="*/ 5 h 46"/>
                <a:gd name="T4" fmla="*/ 44 w 45"/>
                <a:gd name="T5" fmla="*/ 13 h 46"/>
                <a:gd name="T6" fmla="*/ 39 w 45"/>
                <a:gd name="T7" fmla="*/ 39 h 46"/>
                <a:gd name="T8" fmla="*/ 31 w 45"/>
                <a:gd name="T9" fmla="*/ 45 h 46"/>
                <a:gd name="T10" fmla="*/ 6 w 45"/>
                <a:gd name="T11" fmla="*/ 40 h 46"/>
                <a:gd name="T12" fmla="*/ 0 w 45"/>
                <a:gd name="T13" fmla="*/ 32 h 46"/>
                <a:gd name="T14" fmla="*/ 5 w 45"/>
                <a:gd name="T15" fmla="*/ 6 h 46"/>
                <a:gd name="T16" fmla="*/ 14 w 45"/>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0"/>
                  </a:moveTo>
                  <a:cubicBezTo>
                    <a:pt x="39" y="5"/>
                    <a:pt x="39" y="5"/>
                    <a:pt x="39" y="5"/>
                  </a:cubicBezTo>
                  <a:cubicBezTo>
                    <a:pt x="42" y="6"/>
                    <a:pt x="45" y="10"/>
                    <a:pt x="44" y="13"/>
                  </a:cubicBezTo>
                  <a:cubicBezTo>
                    <a:pt x="39" y="39"/>
                    <a:pt x="39" y="39"/>
                    <a:pt x="39" y="39"/>
                  </a:cubicBezTo>
                  <a:cubicBezTo>
                    <a:pt x="39" y="43"/>
                    <a:pt x="35" y="46"/>
                    <a:pt x="31" y="45"/>
                  </a:cubicBezTo>
                  <a:cubicBezTo>
                    <a:pt x="6" y="40"/>
                    <a:pt x="6" y="40"/>
                    <a:pt x="6" y="40"/>
                  </a:cubicBezTo>
                  <a:cubicBezTo>
                    <a:pt x="2" y="39"/>
                    <a:pt x="0" y="36"/>
                    <a:pt x="0" y="32"/>
                  </a:cubicBezTo>
                  <a:cubicBezTo>
                    <a:pt x="5" y="6"/>
                    <a:pt x="5" y="6"/>
                    <a:pt x="5" y="6"/>
                  </a:cubicBezTo>
                  <a:cubicBezTo>
                    <a:pt x="6"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7" name="Freeform 72">
              <a:extLst>
                <a:ext uri="{FF2B5EF4-FFF2-40B4-BE49-F238E27FC236}">
                  <a16:creationId xmlns:a16="http://schemas.microsoft.com/office/drawing/2014/main" id="{87E63E74-480D-220B-6DB7-87099B5CA0D8}"/>
                </a:ext>
              </a:extLst>
            </p:cNvPr>
            <p:cNvSpPr>
              <a:spLocks/>
            </p:cNvSpPr>
            <p:nvPr/>
          </p:nvSpPr>
          <p:spPr bwMode="auto">
            <a:xfrm rot="16200000">
              <a:off x="2489328" y="5887378"/>
              <a:ext cx="68812" cy="71227"/>
            </a:xfrm>
            <a:custGeom>
              <a:avLst/>
              <a:gdLst>
                <a:gd name="T0" fmla="*/ 14 w 45"/>
                <a:gd name="T1" fmla="*/ 1 h 46"/>
                <a:gd name="T2" fmla="*/ 39 w 45"/>
                <a:gd name="T3" fmla="*/ 5 h 46"/>
                <a:gd name="T4" fmla="*/ 44 w 45"/>
                <a:gd name="T5" fmla="*/ 14 h 46"/>
                <a:gd name="T6" fmla="*/ 39 w 45"/>
                <a:gd name="T7" fmla="*/ 39 h 46"/>
                <a:gd name="T8" fmla="*/ 31 w 45"/>
                <a:gd name="T9" fmla="*/ 45 h 46"/>
                <a:gd name="T10" fmla="*/ 6 w 45"/>
                <a:gd name="T11" fmla="*/ 40 h 46"/>
                <a:gd name="T12" fmla="*/ 0 w 45"/>
                <a:gd name="T13" fmla="*/ 32 h 46"/>
                <a:gd name="T14" fmla="*/ 5 w 45"/>
                <a:gd name="T15" fmla="*/ 6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5"/>
                    <a:pt x="39" y="5"/>
                    <a:pt x="39" y="5"/>
                  </a:cubicBezTo>
                  <a:cubicBezTo>
                    <a:pt x="42" y="6"/>
                    <a:pt x="45" y="10"/>
                    <a:pt x="44" y="14"/>
                  </a:cubicBezTo>
                  <a:cubicBezTo>
                    <a:pt x="39" y="39"/>
                    <a:pt x="39" y="39"/>
                    <a:pt x="39" y="39"/>
                  </a:cubicBezTo>
                  <a:cubicBezTo>
                    <a:pt x="39" y="43"/>
                    <a:pt x="35" y="46"/>
                    <a:pt x="31" y="45"/>
                  </a:cubicBezTo>
                  <a:cubicBezTo>
                    <a:pt x="6" y="40"/>
                    <a:pt x="6" y="40"/>
                    <a:pt x="6" y="40"/>
                  </a:cubicBezTo>
                  <a:cubicBezTo>
                    <a:pt x="2" y="39"/>
                    <a:pt x="0" y="36"/>
                    <a:pt x="0" y="32"/>
                  </a:cubicBezTo>
                  <a:cubicBezTo>
                    <a:pt x="5" y="6"/>
                    <a:pt x="5" y="6"/>
                    <a:pt x="5" y="6"/>
                  </a:cubicBezTo>
                  <a:cubicBezTo>
                    <a:pt x="6" y="2"/>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8" name="Freeform 73">
              <a:extLst>
                <a:ext uri="{FF2B5EF4-FFF2-40B4-BE49-F238E27FC236}">
                  <a16:creationId xmlns:a16="http://schemas.microsoft.com/office/drawing/2014/main" id="{3B251A4C-60F9-8E2A-ACD0-72E1E295EAAC}"/>
                </a:ext>
              </a:extLst>
            </p:cNvPr>
            <p:cNvSpPr>
              <a:spLocks/>
            </p:cNvSpPr>
            <p:nvPr/>
          </p:nvSpPr>
          <p:spPr bwMode="auto">
            <a:xfrm rot="16200000">
              <a:off x="2503815" y="5814944"/>
              <a:ext cx="67605" cy="70020"/>
            </a:xfrm>
            <a:custGeom>
              <a:avLst/>
              <a:gdLst>
                <a:gd name="T0" fmla="*/ 14 w 45"/>
                <a:gd name="T1" fmla="*/ 1 h 46"/>
                <a:gd name="T2" fmla="*/ 39 w 45"/>
                <a:gd name="T3" fmla="*/ 6 h 46"/>
                <a:gd name="T4" fmla="*/ 44 w 45"/>
                <a:gd name="T5" fmla="*/ 14 h 46"/>
                <a:gd name="T6" fmla="*/ 39 w 45"/>
                <a:gd name="T7" fmla="*/ 40 h 46"/>
                <a:gd name="T8" fmla="*/ 31 w 45"/>
                <a:gd name="T9" fmla="*/ 45 h 46"/>
                <a:gd name="T10" fmla="*/ 6 w 45"/>
                <a:gd name="T11" fmla="*/ 40 h 46"/>
                <a:gd name="T12" fmla="*/ 0 w 45"/>
                <a:gd name="T13" fmla="*/ 32 h 46"/>
                <a:gd name="T14" fmla="*/ 5 w 45"/>
                <a:gd name="T15" fmla="*/ 6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6"/>
                    <a:pt x="39" y="6"/>
                    <a:pt x="39" y="6"/>
                  </a:cubicBezTo>
                  <a:cubicBezTo>
                    <a:pt x="43" y="6"/>
                    <a:pt x="45" y="10"/>
                    <a:pt x="44" y="14"/>
                  </a:cubicBezTo>
                  <a:cubicBezTo>
                    <a:pt x="39" y="40"/>
                    <a:pt x="39" y="40"/>
                    <a:pt x="39" y="40"/>
                  </a:cubicBezTo>
                  <a:cubicBezTo>
                    <a:pt x="39" y="43"/>
                    <a:pt x="35" y="46"/>
                    <a:pt x="31" y="45"/>
                  </a:cubicBezTo>
                  <a:cubicBezTo>
                    <a:pt x="6" y="40"/>
                    <a:pt x="6" y="40"/>
                    <a:pt x="6" y="40"/>
                  </a:cubicBezTo>
                  <a:cubicBezTo>
                    <a:pt x="2" y="40"/>
                    <a:pt x="0" y="36"/>
                    <a:pt x="0" y="32"/>
                  </a:cubicBezTo>
                  <a:cubicBezTo>
                    <a:pt x="5" y="6"/>
                    <a:pt x="5" y="6"/>
                    <a:pt x="5" y="6"/>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9" name="Freeform 74">
              <a:extLst>
                <a:ext uri="{FF2B5EF4-FFF2-40B4-BE49-F238E27FC236}">
                  <a16:creationId xmlns:a16="http://schemas.microsoft.com/office/drawing/2014/main" id="{FA728715-CA47-D4A4-FC70-BA629D7DE6FA}"/>
                </a:ext>
              </a:extLst>
            </p:cNvPr>
            <p:cNvSpPr>
              <a:spLocks/>
            </p:cNvSpPr>
            <p:nvPr/>
          </p:nvSpPr>
          <p:spPr bwMode="auto">
            <a:xfrm rot="16200000">
              <a:off x="2516491" y="5741906"/>
              <a:ext cx="68812" cy="70020"/>
            </a:xfrm>
            <a:custGeom>
              <a:avLst/>
              <a:gdLst>
                <a:gd name="T0" fmla="*/ 14 w 45"/>
                <a:gd name="T1" fmla="*/ 1 h 46"/>
                <a:gd name="T2" fmla="*/ 39 w 45"/>
                <a:gd name="T3" fmla="*/ 6 h 46"/>
                <a:gd name="T4" fmla="*/ 44 w 45"/>
                <a:gd name="T5" fmla="*/ 14 h 46"/>
                <a:gd name="T6" fmla="*/ 39 w 45"/>
                <a:gd name="T7" fmla="*/ 40 h 46"/>
                <a:gd name="T8" fmla="*/ 31 w 45"/>
                <a:gd name="T9" fmla="*/ 46 h 46"/>
                <a:gd name="T10" fmla="*/ 6 w 45"/>
                <a:gd name="T11" fmla="*/ 41 h 46"/>
                <a:gd name="T12" fmla="*/ 1 w 45"/>
                <a:gd name="T13" fmla="*/ 32 h 46"/>
                <a:gd name="T14" fmla="*/ 5 w 45"/>
                <a:gd name="T15" fmla="*/ 7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6"/>
                    <a:pt x="39" y="6"/>
                    <a:pt x="39" y="6"/>
                  </a:cubicBezTo>
                  <a:cubicBezTo>
                    <a:pt x="43" y="7"/>
                    <a:pt x="45" y="10"/>
                    <a:pt x="44" y="14"/>
                  </a:cubicBezTo>
                  <a:cubicBezTo>
                    <a:pt x="39" y="40"/>
                    <a:pt x="39" y="40"/>
                    <a:pt x="39" y="40"/>
                  </a:cubicBezTo>
                  <a:cubicBezTo>
                    <a:pt x="39" y="44"/>
                    <a:pt x="35" y="46"/>
                    <a:pt x="31" y="46"/>
                  </a:cubicBezTo>
                  <a:cubicBezTo>
                    <a:pt x="6" y="41"/>
                    <a:pt x="6" y="41"/>
                    <a:pt x="6" y="41"/>
                  </a:cubicBezTo>
                  <a:cubicBezTo>
                    <a:pt x="2" y="40"/>
                    <a:pt x="0" y="36"/>
                    <a:pt x="1" y="32"/>
                  </a:cubicBezTo>
                  <a:cubicBezTo>
                    <a:pt x="5" y="7"/>
                    <a:pt x="5" y="7"/>
                    <a:pt x="5" y="7"/>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0" name="Freeform 75">
              <a:extLst>
                <a:ext uri="{FF2B5EF4-FFF2-40B4-BE49-F238E27FC236}">
                  <a16:creationId xmlns:a16="http://schemas.microsoft.com/office/drawing/2014/main" id="{78027470-B8D2-E2B6-E0CF-F1EC304ACAE2}"/>
                </a:ext>
              </a:extLst>
            </p:cNvPr>
            <p:cNvSpPr>
              <a:spLocks/>
            </p:cNvSpPr>
            <p:nvPr/>
          </p:nvSpPr>
          <p:spPr bwMode="auto">
            <a:xfrm rot="16200000">
              <a:off x="2531581" y="5668868"/>
              <a:ext cx="68812" cy="68812"/>
            </a:xfrm>
            <a:custGeom>
              <a:avLst/>
              <a:gdLst>
                <a:gd name="T0" fmla="*/ 14 w 45"/>
                <a:gd name="T1" fmla="*/ 0 h 45"/>
                <a:gd name="T2" fmla="*/ 39 w 45"/>
                <a:gd name="T3" fmla="*/ 5 h 45"/>
                <a:gd name="T4" fmla="*/ 45 w 45"/>
                <a:gd name="T5" fmla="*/ 13 h 45"/>
                <a:gd name="T6" fmla="*/ 40 w 45"/>
                <a:gd name="T7" fmla="*/ 39 h 45"/>
                <a:gd name="T8" fmla="*/ 31 w 45"/>
                <a:gd name="T9" fmla="*/ 45 h 45"/>
                <a:gd name="T10" fmla="*/ 6 w 45"/>
                <a:gd name="T11" fmla="*/ 40 h 45"/>
                <a:gd name="T12" fmla="*/ 1 w 45"/>
                <a:gd name="T13" fmla="*/ 32 h 45"/>
                <a:gd name="T14" fmla="*/ 6 w 45"/>
                <a:gd name="T15" fmla="*/ 6 h 45"/>
                <a:gd name="T16" fmla="*/ 14 w 45"/>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5">
                  <a:moveTo>
                    <a:pt x="14" y="0"/>
                  </a:moveTo>
                  <a:cubicBezTo>
                    <a:pt x="39" y="5"/>
                    <a:pt x="39" y="5"/>
                    <a:pt x="39" y="5"/>
                  </a:cubicBezTo>
                  <a:cubicBezTo>
                    <a:pt x="43" y="6"/>
                    <a:pt x="45" y="10"/>
                    <a:pt x="45" y="13"/>
                  </a:cubicBezTo>
                  <a:cubicBezTo>
                    <a:pt x="40" y="39"/>
                    <a:pt x="40" y="39"/>
                    <a:pt x="40" y="39"/>
                  </a:cubicBezTo>
                  <a:cubicBezTo>
                    <a:pt x="39" y="43"/>
                    <a:pt x="35" y="45"/>
                    <a:pt x="31" y="45"/>
                  </a:cubicBezTo>
                  <a:cubicBezTo>
                    <a:pt x="6" y="40"/>
                    <a:pt x="6" y="40"/>
                    <a:pt x="6" y="40"/>
                  </a:cubicBezTo>
                  <a:cubicBezTo>
                    <a:pt x="2" y="39"/>
                    <a:pt x="0" y="35"/>
                    <a:pt x="1" y="32"/>
                  </a:cubicBezTo>
                  <a:cubicBezTo>
                    <a:pt x="6" y="6"/>
                    <a:pt x="6" y="6"/>
                    <a:pt x="6" y="6"/>
                  </a:cubicBezTo>
                  <a:cubicBezTo>
                    <a:pt x="6"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1" name="Freeform 76">
              <a:extLst>
                <a:ext uri="{FF2B5EF4-FFF2-40B4-BE49-F238E27FC236}">
                  <a16:creationId xmlns:a16="http://schemas.microsoft.com/office/drawing/2014/main" id="{175F8ACD-C221-FC6E-B358-3D24FF0A7E6D}"/>
                </a:ext>
              </a:extLst>
            </p:cNvPr>
            <p:cNvSpPr>
              <a:spLocks/>
            </p:cNvSpPr>
            <p:nvPr/>
          </p:nvSpPr>
          <p:spPr bwMode="auto">
            <a:xfrm rot="16200000">
              <a:off x="2545464" y="5594623"/>
              <a:ext cx="68812" cy="70020"/>
            </a:xfrm>
            <a:custGeom>
              <a:avLst/>
              <a:gdLst>
                <a:gd name="T0" fmla="*/ 14 w 45"/>
                <a:gd name="T1" fmla="*/ 1 h 46"/>
                <a:gd name="T2" fmla="*/ 39 w 45"/>
                <a:gd name="T3" fmla="*/ 5 h 46"/>
                <a:gd name="T4" fmla="*/ 45 w 45"/>
                <a:gd name="T5" fmla="*/ 14 h 46"/>
                <a:gd name="T6" fmla="*/ 40 w 45"/>
                <a:gd name="T7" fmla="*/ 39 h 46"/>
                <a:gd name="T8" fmla="*/ 31 w 45"/>
                <a:gd name="T9" fmla="*/ 45 h 46"/>
                <a:gd name="T10" fmla="*/ 6 w 45"/>
                <a:gd name="T11" fmla="*/ 40 h 46"/>
                <a:gd name="T12" fmla="*/ 1 w 45"/>
                <a:gd name="T13" fmla="*/ 32 h 46"/>
                <a:gd name="T14" fmla="*/ 6 w 45"/>
                <a:gd name="T15" fmla="*/ 6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5"/>
                    <a:pt x="39" y="5"/>
                    <a:pt x="39" y="5"/>
                  </a:cubicBezTo>
                  <a:cubicBezTo>
                    <a:pt x="43" y="6"/>
                    <a:pt x="45" y="10"/>
                    <a:pt x="45" y="14"/>
                  </a:cubicBezTo>
                  <a:cubicBezTo>
                    <a:pt x="40" y="39"/>
                    <a:pt x="40" y="39"/>
                    <a:pt x="40" y="39"/>
                  </a:cubicBezTo>
                  <a:cubicBezTo>
                    <a:pt x="39" y="43"/>
                    <a:pt x="35" y="46"/>
                    <a:pt x="31" y="45"/>
                  </a:cubicBezTo>
                  <a:cubicBezTo>
                    <a:pt x="6" y="40"/>
                    <a:pt x="6" y="40"/>
                    <a:pt x="6" y="40"/>
                  </a:cubicBezTo>
                  <a:cubicBezTo>
                    <a:pt x="2" y="39"/>
                    <a:pt x="0" y="36"/>
                    <a:pt x="1" y="32"/>
                  </a:cubicBezTo>
                  <a:cubicBezTo>
                    <a:pt x="6" y="6"/>
                    <a:pt x="6" y="6"/>
                    <a:pt x="6" y="6"/>
                  </a:cubicBezTo>
                  <a:cubicBezTo>
                    <a:pt x="6" y="2"/>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2" name="Freeform 77">
              <a:extLst>
                <a:ext uri="{FF2B5EF4-FFF2-40B4-BE49-F238E27FC236}">
                  <a16:creationId xmlns:a16="http://schemas.microsoft.com/office/drawing/2014/main" id="{FE8C74FA-2037-4CE4-B5E7-576F1A3D5967}"/>
                </a:ext>
              </a:extLst>
            </p:cNvPr>
            <p:cNvSpPr>
              <a:spLocks/>
            </p:cNvSpPr>
            <p:nvPr/>
          </p:nvSpPr>
          <p:spPr bwMode="auto">
            <a:xfrm rot="16200000">
              <a:off x="2464579" y="6395022"/>
              <a:ext cx="68812" cy="70020"/>
            </a:xfrm>
            <a:custGeom>
              <a:avLst/>
              <a:gdLst>
                <a:gd name="T0" fmla="*/ 14 w 45"/>
                <a:gd name="T1" fmla="*/ 1 h 46"/>
                <a:gd name="T2" fmla="*/ 39 w 45"/>
                <a:gd name="T3" fmla="*/ 6 h 46"/>
                <a:gd name="T4" fmla="*/ 44 w 45"/>
                <a:gd name="T5" fmla="*/ 14 h 46"/>
                <a:gd name="T6" fmla="*/ 39 w 45"/>
                <a:gd name="T7" fmla="*/ 40 h 46"/>
                <a:gd name="T8" fmla="*/ 31 w 45"/>
                <a:gd name="T9" fmla="*/ 45 h 46"/>
                <a:gd name="T10" fmla="*/ 6 w 45"/>
                <a:gd name="T11" fmla="*/ 41 h 46"/>
                <a:gd name="T12" fmla="*/ 0 w 45"/>
                <a:gd name="T13" fmla="*/ 32 h 46"/>
                <a:gd name="T14" fmla="*/ 5 w 45"/>
                <a:gd name="T15" fmla="*/ 7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6"/>
                    <a:pt x="39" y="6"/>
                    <a:pt x="39" y="6"/>
                  </a:cubicBezTo>
                  <a:cubicBezTo>
                    <a:pt x="42" y="7"/>
                    <a:pt x="45" y="10"/>
                    <a:pt x="44" y="14"/>
                  </a:cubicBezTo>
                  <a:cubicBezTo>
                    <a:pt x="39" y="40"/>
                    <a:pt x="39" y="40"/>
                    <a:pt x="39" y="40"/>
                  </a:cubicBezTo>
                  <a:cubicBezTo>
                    <a:pt x="39" y="44"/>
                    <a:pt x="35" y="46"/>
                    <a:pt x="31" y="45"/>
                  </a:cubicBezTo>
                  <a:cubicBezTo>
                    <a:pt x="6" y="41"/>
                    <a:pt x="6" y="41"/>
                    <a:pt x="6" y="41"/>
                  </a:cubicBezTo>
                  <a:cubicBezTo>
                    <a:pt x="2" y="40"/>
                    <a:pt x="0" y="36"/>
                    <a:pt x="0" y="32"/>
                  </a:cubicBezTo>
                  <a:cubicBezTo>
                    <a:pt x="5" y="7"/>
                    <a:pt x="5" y="7"/>
                    <a:pt x="5" y="7"/>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3" name="Freeform 78">
              <a:extLst>
                <a:ext uri="{FF2B5EF4-FFF2-40B4-BE49-F238E27FC236}">
                  <a16:creationId xmlns:a16="http://schemas.microsoft.com/office/drawing/2014/main" id="{1E0FD556-500E-A587-3A1E-8E0C76EBFFC6}"/>
                </a:ext>
              </a:extLst>
            </p:cNvPr>
            <p:cNvSpPr>
              <a:spLocks/>
            </p:cNvSpPr>
            <p:nvPr/>
          </p:nvSpPr>
          <p:spPr bwMode="auto">
            <a:xfrm rot="16200000">
              <a:off x="2479670" y="6321984"/>
              <a:ext cx="68812" cy="68812"/>
            </a:xfrm>
            <a:custGeom>
              <a:avLst/>
              <a:gdLst>
                <a:gd name="T0" fmla="*/ 14 w 45"/>
                <a:gd name="T1" fmla="*/ 0 h 45"/>
                <a:gd name="T2" fmla="*/ 39 w 45"/>
                <a:gd name="T3" fmla="*/ 5 h 45"/>
                <a:gd name="T4" fmla="*/ 44 w 45"/>
                <a:gd name="T5" fmla="*/ 13 h 45"/>
                <a:gd name="T6" fmla="*/ 39 w 45"/>
                <a:gd name="T7" fmla="*/ 39 h 45"/>
                <a:gd name="T8" fmla="*/ 31 w 45"/>
                <a:gd name="T9" fmla="*/ 45 h 45"/>
                <a:gd name="T10" fmla="*/ 6 w 45"/>
                <a:gd name="T11" fmla="*/ 40 h 45"/>
                <a:gd name="T12" fmla="*/ 0 w 45"/>
                <a:gd name="T13" fmla="*/ 32 h 45"/>
                <a:gd name="T14" fmla="*/ 5 w 45"/>
                <a:gd name="T15" fmla="*/ 6 h 45"/>
                <a:gd name="T16" fmla="*/ 14 w 45"/>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5">
                  <a:moveTo>
                    <a:pt x="14" y="0"/>
                  </a:moveTo>
                  <a:cubicBezTo>
                    <a:pt x="39" y="5"/>
                    <a:pt x="39" y="5"/>
                    <a:pt x="39" y="5"/>
                  </a:cubicBezTo>
                  <a:cubicBezTo>
                    <a:pt x="42" y="6"/>
                    <a:pt x="45" y="10"/>
                    <a:pt x="44" y="13"/>
                  </a:cubicBezTo>
                  <a:cubicBezTo>
                    <a:pt x="39" y="39"/>
                    <a:pt x="39" y="39"/>
                    <a:pt x="39" y="39"/>
                  </a:cubicBezTo>
                  <a:cubicBezTo>
                    <a:pt x="39" y="43"/>
                    <a:pt x="35" y="45"/>
                    <a:pt x="31" y="45"/>
                  </a:cubicBezTo>
                  <a:cubicBezTo>
                    <a:pt x="6" y="40"/>
                    <a:pt x="6" y="40"/>
                    <a:pt x="6" y="40"/>
                  </a:cubicBezTo>
                  <a:cubicBezTo>
                    <a:pt x="2" y="39"/>
                    <a:pt x="0" y="35"/>
                    <a:pt x="0" y="32"/>
                  </a:cubicBezTo>
                  <a:cubicBezTo>
                    <a:pt x="5" y="6"/>
                    <a:pt x="5" y="6"/>
                    <a:pt x="5" y="6"/>
                  </a:cubicBezTo>
                  <a:cubicBezTo>
                    <a:pt x="6"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4" name="Freeform 79">
              <a:extLst>
                <a:ext uri="{FF2B5EF4-FFF2-40B4-BE49-F238E27FC236}">
                  <a16:creationId xmlns:a16="http://schemas.microsoft.com/office/drawing/2014/main" id="{BE1841A8-545C-8752-4E0B-DB8632275B56}"/>
                </a:ext>
              </a:extLst>
            </p:cNvPr>
            <p:cNvSpPr>
              <a:spLocks/>
            </p:cNvSpPr>
            <p:nvPr/>
          </p:nvSpPr>
          <p:spPr bwMode="auto">
            <a:xfrm rot="16200000">
              <a:off x="2494157" y="6248342"/>
              <a:ext cx="67605" cy="70020"/>
            </a:xfrm>
            <a:custGeom>
              <a:avLst/>
              <a:gdLst>
                <a:gd name="T0" fmla="*/ 14 w 45"/>
                <a:gd name="T1" fmla="*/ 0 h 46"/>
                <a:gd name="T2" fmla="*/ 39 w 45"/>
                <a:gd name="T3" fmla="*/ 5 h 46"/>
                <a:gd name="T4" fmla="*/ 44 w 45"/>
                <a:gd name="T5" fmla="*/ 14 h 46"/>
                <a:gd name="T6" fmla="*/ 39 w 45"/>
                <a:gd name="T7" fmla="*/ 39 h 46"/>
                <a:gd name="T8" fmla="*/ 31 w 45"/>
                <a:gd name="T9" fmla="*/ 45 h 46"/>
                <a:gd name="T10" fmla="*/ 6 w 45"/>
                <a:gd name="T11" fmla="*/ 40 h 46"/>
                <a:gd name="T12" fmla="*/ 0 w 45"/>
                <a:gd name="T13" fmla="*/ 32 h 46"/>
                <a:gd name="T14" fmla="*/ 5 w 45"/>
                <a:gd name="T15" fmla="*/ 6 h 46"/>
                <a:gd name="T16" fmla="*/ 14 w 45"/>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0"/>
                  </a:moveTo>
                  <a:cubicBezTo>
                    <a:pt x="39" y="5"/>
                    <a:pt x="39" y="5"/>
                    <a:pt x="39" y="5"/>
                  </a:cubicBezTo>
                  <a:cubicBezTo>
                    <a:pt x="43" y="6"/>
                    <a:pt x="45" y="10"/>
                    <a:pt x="44" y="14"/>
                  </a:cubicBezTo>
                  <a:cubicBezTo>
                    <a:pt x="39" y="39"/>
                    <a:pt x="39" y="39"/>
                    <a:pt x="39" y="39"/>
                  </a:cubicBezTo>
                  <a:cubicBezTo>
                    <a:pt x="39" y="43"/>
                    <a:pt x="35" y="46"/>
                    <a:pt x="31" y="45"/>
                  </a:cubicBezTo>
                  <a:cubicBezTo>
                    <a:pt x="6" y="40"/>
                    <a:pt x="6" y="40"/>
                    <a:pt x="6" y="40"/>
                  </a:cubicBezTo>
                  <a:cubicBezTo>
                    <a:pt x="2" y="39"/>
                    <a:pt x="0" y="36"/>
                    <a:pt x="0" y="32"/>
                  </a:cubicBezTo>
                  <a:cubicBezTo>
                    <a:pt x="5" y="6"/>
                    <a:pt x="5" y="6"/>
                    <a:pt x="5" y="6"/>
                  </a:cubicBezTo>
                  <a:cubicBezTo>
                    <a:pt x="6"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5" name="Freeform 80">
              <a:extLst>
                <a:ext uri="{FF2B5EF4-FFF2-40B4-BE49-F238E27FC236}">
                  <a16:creationId xmlns:a16="http://schemas.microsoft.com/office/drawing/2014/main" id="{8425C020-B007-50E7-87CD-AA65F15217EC}"/>
                </a:ext>
              </a:extLst>
            </p:cNvPr>
            <p:cNvSpPr>
              <a:spLocks/>
            </p:cNvSpPr>
            <p:nvPr/>
          </p:nvSpPr>
          <p:spPr bwMode="auto">
            <a:xfrm rot="16200000">
              <a:off x="2508040" y="6175304"/>
              <a:ext cx="68812" cy="70020"/>
            </a:xfrm>
            <a:custGeom>
              <a:avLst/>
              <a:gdLst>
                <a:gd name="T0" fmla="*/ 14 w 45"/>
                <a:gd name="T1" fmla="*/ 1 h 46"/>
                <a:gd name="T2" fmla="*/ 39 w 45"/>
                <a:gd name="T3" fmla="*/ 6 h 46"/>
                <a:gd name="T4" fmla="*/ 44 w 45"/>
                <a:gd name="T5" fmla="*/ 14 h 46"/>
                <a:gd name="T6" fmla="*/ 40 w 45"/>
                <a:gd name="T7" fmla="*/ 40 h 46"/>
                <a:gd name="T8" fmla="*/ 31 w 45"/>
                <a:gd name="T9" fmla="*/ 45 h 46"/>
                <a:gd name="T10" fmla="*/ 6 w 45"/>
                <a:gd name="T11" fmla="*/ 40 h 46"/>
                <a:gd name="T12" fmla="*/ 1 w 45"/>
                <a:gd name="T13" fmla="*/ 32 h 46"/>
                <a:gd name="T14" fmla="*/ 5 w 45"/>
                <a:gd name="T15" fmla="*/ 6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6"/>
                    <a:pt x="39" y="6"/>
                    <a:pt x="39" y="6"/>
                  </a:cubicBezTo>
                  <a:cubicBezTo>
                    <a:pt x="43" y="6"/>
                    <a:pt x="45" y="10"/>
                    <a:pt x="44" y="14"/>
                  </a:cubicBezTo>
                  <a:cubicBezTo>
                    <a:pt x="40" y="40"/>
                    <a:pt x="40" y="40"/>
                    <a:pt x="40" y="40"/>
                  </a:cubicBezTo>
                  <a:cubicBezTo>
                    <a:pt x="39" y="43"/>
                    <a:pt x="35" y="46"/>
                    <a:pt x="31" y="45"/>
                  </a:cubicBezTo>
                  <a:cubicBezTo>
                    <a:pt x="6" y="40"/>
                    <a:pt x="6" y="40"/>
                    <a:pt x="6" y="40"/>
                  </a:cubicBezTo>
                  <a:cubicBezTo>
                    <a:pt x="2" y="40"/>
                    <a:pt x="0" y="36"/>
                    <a:pt x="1" y="32"/>
                  </a:cubicBezTo>
                  <a:cubicBezTo>
                    <a:pt x="5" y="6"/>
                    <a:pt x="5" y="6"/>
                    <a:pt x="5" y="6"/>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6" name="Freeform 81">
              <a:extLst>
                <a:ext uri="{FF2B5EF4-FFF2-40B4-BE49-F238E27FC236}">
                  <a16:creationId xmlns:a16="http://schemas.microsoft.com/office/drawing/2014/main" id="{4A855D7E-C85F-2AAB-5CE7-18E87F6B70E6}"/>
                </a:ext>
              </a:extLst>
            </p:cNvPr>
            <p:cNvSpPr>
              <a:spLocks/>
            </p:cNvSpPr>
            <p:nvPr/>
          </p:nvSpPr>
          <p:spPr bwMode="auto">
            <a:xfrm rot="16200000">
              <a:off x="2521319" y="6101663"/>
              <a:ext cx="68812" cy="70020"/>
            </a:xfrm>
            <a:custGeom>
              <a:avLst/>
              <a:gdLst>
                <a:gd name="T0" fmla="*/ 14 w 45"/>
                <a:gd name="T1" fmla="*/ 1 h 46"/>
                <a:gd name="T2" fmla="*/ 39 w 45"/>
                <a:gd name="T3" fmla="*/ 6 h 46"/>
                <a:gd name="T4" fmla="*/ 45 w 45"/>
                <a:gd name="T5" fmla="*/ 14 h 46"/>
                <a:gd name="T6" fmla="*/ 40 w 45"/>
                <a:gd name="T7" fmla="*/ 40 h 46"/>
                <a:gd name="T8" fmla="*/ 31 w 45"/>
                <a:gd name="T9" fmla="*/ 45 h 46"/>
                <a:gd name="T10" fmla="*/ 6 w 45"/>
                <a:gd name="T11" fmla="*/ 41 h 46"/>
                <a:gd name="T12" fmla="*/ 1 w 45"/>
                <a:gd name="T13" fmla="*/ 32 h 46"/>
                <a:gd name="T14" fmla="*/ 6 w 45"/>
                <a:gd name="T15" fmla="*/ 7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6"/>
                    <a:pt x="39" y="6"/>
                    <a:pt x="39" y="6"/>
                  </a:cubicBezTo>
                  <a:cubicBezTo>
                    <a:pt x="43" y="6"/>
                    <a:pt x="45" y="10"/>
                    <a:pt x="45" y="14"/>
                  </a:cubicBezTo>
                  <a:cubicBezTo>
                    <a:pt x="40" y="40"/>
                    <a:pt x="40" y="40"/>
                    <a:pt x="40" y="40"/>
                  </a:cubicBezTo>
                  <a:cubicBezTo>
                    <a:pt x="39" y="44"/>
                    <a:pt x="35" y="46"/>
                    <a:pt x="31" y="45"/>
                  </a:cubicBezTo>
                  <a:cubicBezTo>
                    <a:pt x="6" y="41"/>
                    <a:pt x="6" y="41"/>
                    <a:pt x="6" y="41"/>
                  </a:cubicBezTo>
                  <a:cubicBezTo>
                    <a:pt x="2" y="40"/>
                    <a:pt x="0" y="36"/>
                    <a:pt x="1" y="32"/>
                  </a:cubicBezTo>
                  <a:cubicBezTo>
                    <a:pt x="6" y="7"/>
                    <a:pt x="6" y="7"/>
                    <a:pt x="6" y="7"/>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7" name="Freeform 82">
              <a:extLst>
                <a:ext uri="{FF2B5EF4-FFF2-40B4-BE49-F238E27FC236}">
                  <a16:creationId xmlns:a16="http://schemas.microsoft.com/office/drawing/2014/main" id="{1A170801-D009-E64D-4EAF-BE66081E7B5D}"/>
                </a:ext>
              </a:extLst>
            </p:cNvPr>
            <p:cNvSpPr>
              <a:spLocks/>
            </p:cNvSpPr>
            <p:nvPr/>
          </p:nvSpPr>
          <p:spPr bwMode="auto">
            <a:xfrm rot="16200000">
              <a:off x="2535203" y="6028625"/>
              <a:ext cx="67605" cy="70020"/>
            </a:xfrm>
            <a:custGeom>
              <a:avLst/>
              <a:gdLst>
                <a:gd name="T0" fmla="*/ 14 w 45"/>
                <a:gd name="T1" fmla="*/ 1 h 46"/>
                <a:gd name="T2" fmla="*/ 39 w 45"/>
                <a:gd name="T3" fmla="*/ 6 h 46"/>
                <a:gd name="T4" fmla="*/ 45 w 45"/>
                <a:gd name="T5" fmla="*/ 14 h 46"/>
                <a:gd name="T6" fmla="*/ 40 w 45"/>
                <a:gd name="T7" fmla="*/ 40 h 46"/>
                <a:gd name="T8" fmla="*/ 31 w 45"/>
                <a:gd name="T9" fmla="*/ 46 h 46"/>
                <a:gd name="T10" fmla="*/ 6 w 45"/>
                <a:gd name="T11" fmla="*/ 41 h 46"/>
                <a:gd name="T12" fmla="*/ 1 w 45"/>
                <a:gd name="T13" fmla="*/ 33 h 46"/>
                <a:gd name="T14" fmla="*/ 6 w 45"/>
                <a:gd name="T15" fmla="*/ 7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6"/>
                    <a:pt x="39" y="6"/>
                    <a:pt x="39" y="6"/>
                  </a:cubicBezTo>
                  <a:cubicBezTo>
                    <a:pt x="43" y="7"/>
                    <a:pt x="45" y="10"/>
                    <a:pt x="45" y="14"/>
                  </a:cubicBezTo>
                  <a:cubicBezTo>
                    <a:pt x="40" y="40"/>
                    <a:pt x="40" y="40"/>
                    <a:pt x="40" y="40"/>
                  </a:cubicBezTo>
                  <a:cubicBezTo>
                    <a:pt x="39" y="44"/>
                    <a:pt x="35" y="46"/>
                    <a:pt x="31" y="46"/>
                  </a:cubicBezTo>
                  <a:cubicBezTo>
                    <a:pt x="6" y="41"/>
                    <a:pt x="6" y="41"/>
                    <a:pt x="6" y="41"/>
                  </a:cubicBezTo>
                  <a:cubicBezTo>
                    <a:pt x="2" y="40"/>
                    <a:pt x="0" y="36"/>
                    <a:pt x="1" y="33"/>
                  </a:cubicBezTo>
                  <a:cubicBezTo>
                    <a:pt x="6" y="7"/>
                    <a:pt x="6" y="7"/>
                    <a:pt x="6" y="7"/>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8" name="Freeform 83">
              <a:extLst>
                <a:ext uri="{FF2B5EF4-FFF2-40B4-BE49-F238E27FC236}">
                  <a16:creationId xmlns:a16="http://schemas.microsoft.com/office/drawing/2014/main" id="{110BC068-81CE-3614-8983-2A2C24E8A97B}"/>
                </a:ext>
              </a:extLst>
            </p:cNvPr>
            <p:cNvSpPr>
              <a:spLocks/>
            </p:cNvSpPr>
            <p:nvPr/>
          </p:nvSpPr>
          <p:spPr bwMode="auto">
            <a:xfrm rot="16200000">
              <a:off x="2550293" y="5955587"/>
              <a:ext cx="68812" cy="70020"/>
            </a:xfrm>
            <a:custGeom>
              <a:avLst/>
              <a:gdLst>
                <a:gd name="T0" fmla="*/ 14 w 45"/>
                <a:gd name="T1" fmla="*/ 0 h 46"/>
                <a:gd name="T2" fmla="*/ 39 w 45"/>
                <a:gd name="T3" fmla="*/ 5 h 46"/>
                <a:gd name="T4" fmla="*/ 45 w 45"/>
                <a:gd name="T5" fmla="*/ 14 h 46"/>
                <a:gd name="T6" fmla="*/ 40 w 45"/>
                <a:gd name="T7" fmla="*/ 39 h 46"/>
                <a:gd name="T8" fmla="*/ 31 w 45"/>
                <a:gd name="T9" fmla="*/ 45 h 46"/>
                <a:gd name="T10" fmla="*/ 6 w 45"/>
                <a:gd name="T11" fmla="*/ 40 h 46"/>
                <a:gd name="T12" fmla="*/ 1 w 45"/>
                <a:gd name="T13" fmla="*/ 32 h 46"/>
                <a:gd name="T14" fmla="*/ 6 w 45"/>
                <a:gd name="T15" fmla="*/ 6 h 46"/>
                <a:gd name="T16" fmla="*/ 14 w 45"/>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0"/>
                  </a:moveTo>
                  <a:cubicBezTo>
                    <a:pt x="39" y="5"/>
                    <a:pt x="39" y="5"/>
                    <a:pt x="39" y="5"/>
                  </a:cubicBezTo>
                  <a:cubicBezTo>
                    <a:pt x="43" y="6"/>
                    <a:pt x="45" y="10"/>
                    <a:pt x="45" y="14"/>
                  </a:cubicBezTo>
                  <a:cubicBezTo>
                    <a:pt x="40" y="39"/>
                    <a:pt x="40" y="39"/>
                    <a:pt x="40" y="39"/>
                  </a:cubicBezTo>
                  <a:cubicBezTo>
                    <a:pt x="39" y="43"/>
                    <a:pt x="35" y="46"/>
                    <a:pt x="31" y="45"/>
                  </a:cubicBezTo>
                  <a:cubicBezTo>
                    <a:pt x="6" y="40"/>
                    <a:pt x="6" y="40"/>
                    <a:pt x="6" y="40"/>
                  </a:cubicBezTo>
                  <a:cubicBezTo>
                    <a:pt x="3" y="39"/>
                    <a:pt x="0" y="36"/>
                    <a:pt x="1" y="32"/>
                  </a:cubicBezTo>
                  <a:cubicBezTo>
                    <a:pt x="6" y="6"/>
                    <a:pt x="6" y="6"/>
                    <a:pt x="6" y="6"/>
                  </a:cubicBezTo>
                  <a:cubicBezTo>
                    <a:pt x="6"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9" name="Freeform 84">
              <a:extLst>
                <a:ext uri="{FF2B5EF4-FFF2-40B4-BE49-F238E27FC236}">
                  <a16:creationId xmlns:a16="http://schemas.microsoft.com/office/drawing/2014/main" id="{E945F620-4248-83CC-8330-6CEEA8781FDF}"/>
                </a:ext>
              </a:extLst>
            </p:cNvPr>
            <p:cNvSpPr>
              <a:spLocks/>
            </p:cNvSpPr>
            <p:nvPr/>
          </p:nvSpPr>
          <p:spPr bwMode="auto">
            <a:xfrm rot="16200000">
              <a:off x="2563573" y="5881946"/>
              <a:ext cx="68812" cy="70020"/>
            </a:xfrm>
            <a:custGeom>
              <a:avLst/>
              <a:gdLst>
                <a:gd name="T0" fmla="*/ 14 w 45"/>
                <a:gd name="T1" fmla="*/ 1 h 46"/>
                <a:gd name="T2" fmla="*/ 39 w 45"/>
                <a:gd name="T3" fmla="*/ 5 h 46"/>
                <a:gd name="T4" fmla="*/ 45 w 45"/>
                <a:gd name="T5" fmla="*/ 14 h 46"/>
                <a:gd name="T6" fmla="*/ 40 w 45"/>
                <a:gd name="T7" fmla="*/ 39 h 46"/>
                <a:gd name="T8" fmla="*/ 31 w 45"/>
                <a:gd name="T9" fmla="*/ 45 h 46"/>
                <a:gd name="T10" fmla="*/ 6 w 45"/>
                <a:gd name="T11" fmla="*/ 40 h 46"/>
                <a:gd name="T12" fmla="*/ 1 w 45"/>
                <a:gd name="T13" fmla="*/ 32 h 46"/>
                <a:gd name="T14" fmla="*/ 6 w 45"/>
                <a:gd name="T15" fmla="*/ 6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5"/>
                    <a:pt x="39" y="5"/>
                    <a:pt x="39" y="5"/>
                  </a:cubicBezTo>
                  <a:cubicBezTo>
                    <a:pt x="43" y="6"/>
                    <a:pt x="45" y="10"/>
                    <a:pt x="45" y="14"/>
                  </a:cubicBezTo>
                  <a:cubicBezTo>
                    <a:pt x="40" y="39"/>
                    <a:pt x="40" y="39"/>
                    <a:pt x="40" y="39"/>
                  </a:cubicBezTo>
                  <a:cubicBezTo>
                    <a:pt x="39" y="43"/>
                    <a:pt x="35" y="46"/>
                    <a:pt x="31" y="45"/>
                  </a:cubicBezTo>
                  <a:cubicBezTo>
                    <a:pt x="6" y="40"/>
                    <a:pt x="6" y="40"/>
                    <a:pt x="6" y="40"/>
                  </a:cubicBezTo>
                  <a:cubicBezTo>
                    <a:pt x="3" y="40"/>
                    <a:pt x="0" y="36"/>
                    <a:pt x="1" y="32"/>
                  </a:cubicBezTo>
                  <a:cubicBezTo>
                    <a:pt x="6" y="6"/>
                    <a:pt x="6" y="6"/>
                    <a:pt x="6" y="6"/>
                  </a:cubicBezTo>
                  <a:cubicBezTo>
                    <a:pt x="7" y="2"/>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0" name="Freeform 85">
              <a:extLst>
                <a:ext uri="{FF2B5EF4-FFF2-40B4-BE49-F238E27FC236}">
                  <a16:creationId xmlns:a16="http://schemas.microsoft.com/office/drawing/2014/main" id="{11830EF1-956D-0ED9-AE18-DFDA4820E845}"/>
                </a:ext>
              </a:extLst>
            </p:cNvPr>
            <p:cNvSpPr>
              <a:spLocks/>
            </p:cNvSpPr>
            <p:nvPr/>
          </p:nvSpPr>
          <p:spPr bwMode="auto">
            <a:xfrm rot="16200000">
              <a:off x="2577456" y="5807700"/>
              <a:ext cx="70020" cy="70020"/>
            </a:xfrm>
            <a:custGeom>
              <a:avLst/>
              <a:gdLst>
                <a:gd name="T0" fmla="*/ 14 w 46"/>
                <a:gd name="T1" fmla="*/ 1 h 46"/>
                <a:gd name="T2" fmla="*/ 39 w 46"/>
                <a:gd name="T3" fmla="*/ 6 h 46"/>
                <a:gd name="T4" fmla="*/ 45 w 46"/>
                <a:gd name="T5" fmla="*/ 14 h 46"/>
                <a:gd name="T6" fmla="*/ 40 w 46"/>
                <a:gd name="T7" fmla="*/ 40 h 46"/>
                <a:gd name="T8" fmla="*/ 32 w 46"/>
                <a:gd name="T9" fmla="*/ 45 h 46"/>
                <a:gd name="T10" fmla="*/ 7 w 46"/>
                <a:gd name="T11" fmla="*/ 41 h 46"/>
                <a:gd name="T12" fmla="*/ 1 w 46"/>
                <a:gd name="T13" fmla="*/ 32 h 46"/>
                <a:gd name="T14" fmla="*/ 6 w 46"/>
                <a:gd name="T15" fmla="*/ 7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6"/>
                    <a:pt x="39" y="6"/>
                    <a:pt x="39" y="6"/>
                  </a:cubicBezTo>
                  <a:cubicBezTo>
                    <a:pt x="43" y="6"/>
                    <a:pt x="46" y="10"/>
                    <a:pt x="45" y="14"/>
                  </a:cubicBezTo>
                  <a:cubicBezTo>
                    <a:pt x="40" y="40"/>
                    <a:pt x="40" y="40"/>
                    <a:pt x="40" y="40"/>
                  </a:cubicBezTo>
                  <a:cubicBezTo>
                    <a:pt x="39" y="44"/>
                    <a:pt x="35" y="46"/>
                    <a:pt x="32" y="45"/>
                  </a:cubicBezTo>
                  <a:cubicBezTo>
                    <a:pt x="7" y="41"/>
                    <a:pt x="7" y="41"/>
                    <a:pt x="7" y="41"/>
                  </a:cubicBezTo>
                  <a:cubicBezTo>
                    <a:pt x="3" y="40"/>
                    <a:pt x="0" y="36"/>
                    <a:pt x="1" y="32"/>
                  </a:cubicBezTo>
                  <a:cubicBezTo>
                    <a:pt x="6" y="7"/>
                    <a:pt x="6" y="7"/>
                    <a:pt x="6" y="7"/>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1" name="Freeform 86">
              <a:extLst>
                <a:ext uri="{FF2B5EF4-FFF2-40B4-BE49-F238E27FC236}">
                  <a16:creationId xmlns:a16="http://schemas.microsoft.com/office/drawing/2014/main" id="{C6BA1479-DD74-291D-B8C5-12FB96AA10E9}"/>
                </a:ext>
              </a:extLst>
            </p:cNvPr>
            <p:cNvSpPr>
              <a:spLocks/>
            </p:cNvSpPr>
            <p:nvPr/>
          </p:nvSpPr>
          <p:spPr bwMode="auto">
            <a:xfrm rot="16200000">
              <a:off x="2590736" y="5735267"/>
              <a:ext cx="70020" cy="70020"/>
            </a:xfrm>
            <a:custGeom>
              <a:avLst/>
              <a:gdLst>
                <a:gd name="T0" fmla="*/ 14 w 46"/>
                <a:gd name="T1" fmla="*/ 1 h 46"/>
                <a:gd name="T2" fmla="*/ 39 w 46"/>
                <a:gd name="T3" fmla="*/ 6 h 46"/>
                <a:gd name="T4" fmla="*/ 45 w 46"/>
                <a:gd name="T5" fmla="*/ 14 h 46"/>
                <a:gd name="T6" fmla="*/ 40 w 46"/>
                <a:gd name="T7" fmla="*/ 40 h 46"/>
                <a:gd name="T8" fmla="*/ 32 w 46"/>
                <a:gd name="T9" fmla="*/ 46 h 46"/>
                <a:gd name="T10" fmla="*/ 7 w 46"/>
                <a:gd name="T11" fmla="*/ 41 h 46"/>
                <a:gd name="T12" fmla="*/ 1 w 46"/>
                <a:gd name="T13" fmla="*/ 32 h 46"/>
                <a:gd name="T14" fmla="*/ 6 w 46"/>
                <a:gd name="T15" fmla="*/ 7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6"/>
                    <a:pt x="39" y="6"/>
                    <a:pt x="39" y="6"/>
                  </a:cubicBezTo>
                  <a:cubicBezTo>
                    <a:pt x="43" y="7"/>
                    <a:pt x="46" y="10"/>
                    <a:pt x="45" y="14"/>
                  </a:cubicBezTo>
                  <a:cubicBezTo>
                    <a:pt x="40" y="40"/>
                    <a:pt x="40" y="40"/>
                    <a:pt x="40" y="40"/>
                  </a:cubicBezTo>
                  <a:cubicBezTo>
                    <a:pt x="39" y="44"/>
                    <a:pt x="35" y="46"/>
                    <a:pt x="32" y="46"/>
                  </a:cubicBezTo>
                  <a:cubicBezTo>
                    <a:pt x="7" y="41"/>
                    <a:pt x="7" y="41"/>
                    <a:pt x="7" y="41"/>
                  </a:cubicBezTo>
                  <a:cubicBezTo>
                    <a:pt x="3" y="40"/>
                    <a:pt x="0" y="36"/>
                    <a:pt x="1" y="32"/>
                  </a:cubicBezTo>
                  <a:cubicBezTo>
                    <a:pt x="6" y="7"/>
                    <a:pt x="6" y="7"/>
                    <a:pt x="6" y="7"/>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2" name="Freeform 87">
              <a:extLst>
                <a:ext uri="{FF2B5EF4-FFF2-40B4-BE49-F238E27FC236}">
                  <a16:creationId xmlns:a16="http://schemas.microsoft.com/office/drawing/2014/main" id="{C229A62A-AD7A-4292-1DF6-4002231AA007}"/>
                </a:ext>
              </a:extLst>
            </p:cNvPr>
            <p:cNvSpPr>
              <a:spLocks/>
            </p:cNvSpPr>
            <p:nvPr/>
          </p:nvSpPr>
          <p:spPr bwMode="auto">
            <a:xfrm rot="16200000">
              <a:off x="2606430" y="5661625"/>
              <a:ext cx="70020" cy="70020"/>
            </a:xfrm>
            <a:custGeom>
              <a:avLst/>
              <a:gdLst>
                <a:gd name="T0" fmla="*/ 14 w 46"/>
                <a:gd name="T1" fmla="*/ 0 h 46"/>
                <a:gd name="T2" fmla="*/ 39 w 46"/>
                <a:gd name="T3" fmla="*/ 5 h 46"/>
                <a:gd name="T4" fmla="*/ 45 w 46"/>
                <a:gd name="T5" fmla="*/ 13 h 46"/>
                <a:gd name="T6" fmla="*/ 40 w 46"/>
                <a:gd name="T7" fmla="*/ 39 h 46"/>
                <a:gd name="T8" fmla="*/ 32 w 46"/>
                <a:gd name="T9" fmla="*/ 45 h 46"/>
                <a:gd name="T10" fmla="*/ 7 w 46"/>
                <a:gd name="T11" fmla="*/ 40 h 46"/>
                <a:gd name="T12" fmla="*/ 1 w 46"/>
                <a:gd name="T13" fmla="*/ 32 h 46"/>
                <a:gd name="T14" fmla="*/ 6 w 46"/>
                <a:gd name="T15" fmla="*/ 6 h 46"/>
                <a:gd name="T16" fmla="*/ 14 w 4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0"/>
                  </a:moveTo>
                  <a:cubicBezTo>
                    <a:pt x="39" y="5"/>
                    <a:pt x="39" y="5"/>
                    <a:pt x="39" y="5"/>
                  </a:cubicBezTo>
                  <a:cubicBezTo>
                    <a:pt x="43" y="6"/>
                    <a:pt x="46" y="10"/>
                    <a:pt x="45" y="13"/>
                  </a:cubicBezTo>
                  <a:cubicBezTo>
                    <a:pt x="40" y="39"/>
                    <a:pt x="40" y="39"/>
                    <a:pt x="40" y="39"/>
                  </a:cubicBezTo>
                  <a:cubicBezTo>
                    <a:pt x="39" y="43"/>
                    <a:pt x="36" y="46"/>
                    <a:pt x="32" y="45"/>
                  </a:cubicBezTo>
                  <a:cubicBezTo>
                    <a:pt x="7" y="40"/>
                    <a:pt x="7" y="40"/>
                    <a:pt x="7" y="40"/>
                  </a:cubicBezTo>
                  <a:cubicBezTo>
                    <a:pt x="3" y="39"/>
                    <a:pt x="0" y="36"/>
                    <a:pt x="1" y="32"/>
                  </a:cubicBezTo>
                  <a:cubicBezTo>
                    <a:pt x="6" y="6"/>
                    <a:pt x="6" y="6"/>
                    <a:pt x="6" y="6"/>
                  </a:cubicBezTo>
                  <a:cubicBezTo>
                    <a:pt x="7"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3" name="Freeform 88">
              <a:extLst>
                <a:ext uri="{FF2B5EF4-FFF2-40B4-BE49-F238E27FC236}">
                  <a16:creationId xmlns:a16="http://schemas.microsoft.com/office/drawing/2014/main" id="{E620CC6B-D5E8-BCEE-1867-36D756B5DF99}"/>
                </a:ext>
              </a:extLst>
            </p:cNvPr>
            <p:cNvSpPr>
              <a:spLocks/>
            </p:cNvSpPr>
            <p:nvPr/>
          </p:nvSpPr>
          <p:spPr bwMode="auto">
            <a:xfrm rot="16200000">
              <a:off x="2544257" y="6370877"/>
              <a:ext cx="68812" cy="70020"/>
            </a:xfrm>
            <a:custGeom>
              <a:avLst/>
              <a:gdLst>
                <a:gd name="T0" fmla="*/ 14 w 45"/>
                <a:gd name="T1" fmla="*/ 0 h 46"/>
                <a:gd name="T2" fmla="*/ 39 w 45"/>
                <a:gd name="T3" fmla="*/ 5 h 46"/>
                <a:gd name="T4" fmla="*/ 44 w 45"/>
                <a:gd name="T5" fmla="*/ 13 h 46"/>
                <a:gd name="T6" fmla="*/ 40 w 45"/>
                <a:gd name="T7" fmla="*/ 39 h 46"/>
                <a:gd name="T8" fmla="*/ 31 w 45"/>
                <a:gd name="T9" fmla="*/ 45 h 46"/>
                <a:gd name="T10" fmla="*/ 6 w 45"/>
                <a:gd name="T11" fmla="*/ 40 h 46"/>
                <a:gd name="T12" fmla="*/ 1 w 45"/>
                <a:gd name="T13" fmla="*/ 32 h 46"/>
                <a:gd name="T14" fmla="*/ 5 w 45"/>
                <a:gd name="T15" fmla="*/ 6 h 46"/>
                <a:gd name="T16" fmla="*/ 14 w 45"/>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0"/>
                  </a:moveTo>
                  <a:cubicBezTo>
                    <a:pt x="39" y="5"/>
                    <a:pt x="39" y="5"/>
                    <a:pt x="39" y="5"/>
                  </a:cubicBezTo>
                  <a:cubicBezTo>
                    <a:pt x="43" y="6"/>
                    <a:pt x="45" y="10"/>
                    <a:pt x="44" y="13"/>
                  </a:cubicBezTo>
                  <a:cubicBezTo>
                    <a:pt x="40" y="39"/>
                    <a:pt x="40" y="39"/>
                    <a:pt x="40" y="39"/>
                  </a:cubicBezTo>
                  <a:cubicBezTo>
                    <a:pt x="39" y="43"/>
                    <a:pt x="35" y="46"/>
                    <a:pt x="31" y="45"/>
                  </a:cubicBezTo>
                  <a:cubicBezTo>
                    <a:pt x="6" y="40"/>
                    <a:pt x="6" y="40"/>
                    <a:pt x="6" y="40"/>
                  </a:cubicBezTo>
                  <a:cubicBezTo>
                    <a:pt x="2" y="39"/>
                    <a:pt x="0" y="36"/>
                    <a:pt x="1" y="32"/>
                  </a:cubicBezTo>
                  <a:cubicBezTo>
                    <a:pt x="5" y="6"/>
                    <a:pt x="5" y="6"/>
                    <a:pt x="5" y="6"/>
                  </a:cubicBezTo>
                  <a:cubicBezTo>
                    <a:pt x="6"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4" name="Freeform 89">
              <a:extLst>
                <a:ext uri="{FF2B5EF4-FFF2-40B4-BE49-F238E27FC236}">
                  <a16:creationId xmlns:a16="http://schemas.microsoft.com/office/drawing/2014/main" id="{35D977CC-2616-BC3A-14B5-DF40DF7D9500}"/>
                </a:ext>
              </a:extLst>
            </p:cNvPr>
            <p:cNvSpPr>
              <a:spLocks/>
            </p:cNvSpPr>
            <p:nvPr/>
          </p:nvSpPr>
          <p:spPr bwMode="auto">
            <a:xfrm rot="16200000">
              <a:off x="2557536" y="6297236"/>
              <a:ext cx="68812" cy="70020"/>
            </a:xfrm>
            <a:custGeom>
              <a:avLst/>
              <a:gdLst>
                <a:gd name="T0" fmla="*/ 14 w 45"/>
                <a:gd name="T1" fmla="*/ 1 h 46"/>
                <a:gd name="T2" fmla="*/ 39 w 45"/>
                <a:gd name="T3" fmla="*/ 5 h 46"/>
                <a:gd name="T4" fmla="*/ 45 w 45"/>
                <a:gd name="T5" fmla="*/ 14 h 46"/>
                <a:gd name="T6" fmla="*/ 40 w 45"/>
                <a:gd name="T7" fmla="*/ 39 h 46"/>
                <a:gd name="T8" fmla="*/ 31 w 45"/>
                <a:gd name="T9" fmla="*/ 45 h 46"/>
                <a:gd name="T10" fmla="*/ 6 w 45"/>
                <a:gd name="T11" fmla="*/ 40 h 46"/>
                <a:gd name="T12" fmla="*/ 1 w 45"/>
                <a:gd name="T13" fmla="*/ 32 h 46"/>
                <a:gd name="T14" fmla="*/ 6 w 45"/>
                <a:gd name="T15" fmla="*/ 6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5"/>
                    <a:pt x="39" y="5"/>
                    <a:pt x="39" y="5"/>
                  </a:cubicBezTo>
                  <a:cubicBezTo>
                    <a:pt x="43" y="6"/>
                    <a:pt x="45" y="10"/>
                    <a:pt x="45" y="14"/>
                  </a:cubicBezTo>
                  <a:cubicBezTo>
                    <a:pt x="40" y="39"/>
                    <a:pt x="40" y="39"/>
                    <a:pt x="40" y="39"/>
                  </a:cubicBezTo>
                  <a:cubicBezTo>
                    <a:pt x="39" y="43"/>
                    <a:pt x="35" y="46"/>
                    <a:pt x="31" y="45"/>
                  </a:cubicBezTo>
                  <a:cubicBezTo>
                    <a:pt x="6" y="40"/>
                    <a:pt x="6" y="40"/>
                    <a:pt x="6" y="40"/>
                  </a:cubicBezTo>
                  <a:cubicBezTo>
                    <a:pt x="2" y="39"/>
                    <a:pt x="0" y="36"/>
                    <a:pt x="1" y="32"/>
                  </a:cubicBezTo>
                  <a:cubicBezTo>
                    <a:pt x="6" y="6"/>
                    <a:pt x="6" y="6"/>
                    <a:pt x="6" y="6"/>
                  </a:cubicBezTo>
                  <a:cubicBezTo>
                    <a:pt x="6" y="2"/>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5" name="Freeform 90">
              <a:extLst>
                <a:ext uri="{FF2B5EF4-FFF2-40B4-BE49-F238E27FC236}">
                  <a16:creationId xmlns:a16="http://schemas.microsoft.com/office/drawing/2014/main" id="{A3BCFCD2-B628-E559-1116-5B699FCAACB3}"/>
                </a:ext>
              </a:extLst>
            </p:cNvPr>
            <p:cNvSpPr>
              <a:spLocks/>
            </p:cNvSpPr>
            <p:nvPr/>
          </p:nvSpPr>
          <p:spPr bwMode="auto">
            <a:xfrm rot="16200000">
              <a:off x="2572024" y="6223594"/>
              <a:ext cx="68812" cy="70020"/>
            </a:xfrm>
            <a:custGeom>
              <a:avLst/>
              <a:gdLst>
                <a:gd name="T0" fmla="*/ 14 w 45"/>
                <a:gd name="T1" fmla="*/ 1 h 46"/>
                <a:gd name="T2" fmla="*/ 39 w 45"/>
                <a:gd name="T3" fmla="*/ 6 h 46"/>
                <a:gd name="T4" fmla="*/ 45 w 45"/>
                <a:gd name="T5" fmla="*/ 14 h 46"/>
                <a:gd name="T6" fmla="*/ 40 w 45"/>
                <a:gd name="T7" fmla="*/ 40 h 46"/>
                <a:gd name="T8" fmla="*/ 31 w 45"/>
                <a:gd name="T9" fmla="*/ 45 h 46"/>
                <a:gd name="T10" fmla="*/ 6 w 45"/>
                <a:gd name="T11" fmla="*/ 40 h 46"/>
                <a:gd name="T12" fmla="*/ 1 w 45"/>
                <a:gd name="T13" fmla="*/ 32 h 46"/>
                <a:gd name="T14" fmla="*/ 6 w 45"/>
                <a:gd name="T15" fmla="*/ 6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6"/>
                    <a:pt x="39" y="6"/>
                    <a:pt x="39" y="6"/>
                  </a:cubicBezTo>
                  <a:cubicBezTo>
                    <a:pt x="43" y="6"/>
                    <a:pt x="45" y="10"/>
                    <a:pt x="45" y="14"/>
                  </a:cubicBezTo>
                  <a:cubicBezTo>
                    <a:pt x="40" y="40"/>
                    <a:pt x="40" y="40"/>
                    <a:pt x="40" y="40"/>
                  </a:cubicBezTo>
                  <a:cubicBezTo>
                    <a:pt x="39" y="43"/>
                    <a:pt x="35" y="46"/>
                    <a:pt x="31" y="45"/>
                  </a:cubicBezTo>
                  <a:cubicBezTo>
                    <a:pt x="6" y="40"/>
                    <a:pt x="6" y="40"/>
                    <a:pt x="6" y="40"/>
                  </a:cubicBezTo>
                  <a:cubicBezTo>
                    <a:pt x="3" y="40"/>
                    <a:pt x="0" y="36"/>
                    <a:pt x="1" y="32"/>
                  </a:cubicBezTo>
                  <a:cubicBezTo>
                    <a:pt x="6" y="6"/>
                    <a:pt x="6" y="6"/>
                    <a:pt x="6" y="6"/>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6" name="Freeform 91">
              <a:extLst>
                <a:ext uri="{FF2B5EF4-FFF2-40B4-BE49-F238E27FC236}">
                  <a16:creationId xmlns:a16="http://schemas.microsoft.com/office/drawing/2014/main" id="{DB0C3559-F53A-00BC-7F32-EFFF7682049A}"/>
                </a:ext>
              </a:extLst>
            </p:cNvPr>
            <p:cNvSpPr>
              <a:spLocks/>
            </p:cNvSpPr>
            <p:nvPr/>
          </p:nvSpPr>
          <p:spPr bwMode="auto">
            <a:xfrm rot="16200000">
              <a:off x="2585303" y="6151160"/>
              <a:ext cx="68812" cy="70020"/>
            </a:xfrm>
            <a:custGeom>
              <a:avLst/>
              <a:gdLst>
                <a:gd name="T0" fmla="*/ 14 w 45"/>
                <a:gd name="T1" fmla="*/ 1 h 46"/>
                <a:gd name="T2" fmla="*/ 39 w 45"/>
                <a:gd name="T3" fmla="*/ 6 h 46"/>
                <a:gd name="T4" fmla="*/ 45 w 45"/>
                <a:gd name="T5" fmla="*/ 14 h 46"/>
                <a:gd name="T6" fmla="*/ 40 w 45"/>
                <a:gd name="T7" fmla="*/ 40 h 46"/>
                <a:gd name="T8" fmla="*/ 31 w 45"/>
                <a:gd name="T9" fmla="*/ 46 h 46"/>
                <a:gd name="T10" fmla="*/ 6 w 45"/>
                <a:gd name="T11" fmla="*/ 41 h 46"/>
                <a:gd name="T12" fmla="*/ 1 w 45"/>
                <a:gd name="T13" fmla="*/ 32 h 46"/>
                <a:gd name="T14" fmla="*/ 6 w 45"/>
                <a:gd name="T15" fmla="*/ 7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6"/>
                    <a:pt x="39" y="6"/>
                    <a:pt x="39" y="6"/>
                  </a:cubicBezTo>
                  <a:cubicBezTo>
                    <a:pt x="43" y="7"/>
                    <a:pt x="45" y="10"/>
                    <a:pt x="45" y="14"/>
                  </a:cubicBezTo>
                  <a:cubicBezTo>
                    <a:pt x="40" y="40"/>
                    <a:pt x="40" y="40"/>
                    <a:pt x="40" y="40"/>
                  </a:cubicBezTo>
                  <a:cubicBezTo>
                    <a:pt x="39" y="44"/>
                    <a:pt x="35" y="46"/>
                    <a:pt x="31" y="46"/>
                  </a:cubicBezTo>
                  <a:cubicBezTo>
                    <a:pt x="6" y="41"/>
                    <a:pt x="6" y="41"/>
                    <a:pt x="6" y="41"/>
                  </a:cubicBezTo>
                  <a:cubicBezTo>
                    <a:pt x="3" y="40"/>
                    <a:pt x="0" y="36"/>
                    <a:pt x="1" y="32"/>
                  </a:cubicBezTo>
                  <a:cubicBezTo>
                    <a:pt x="6" y="7"/>
                    <a:pt x="6" y="7"/>
                    <a:pt x="6" y="7"/>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7" name="Freeform 92">
              <a:extLst>
                <a:ext uri="{FF2B5EF4-FFF2-40B4-BE49-F238E27FC236}">
                  <a16:creationId xmlns:a16="http://schemas.microsoft.com/office/drawing/2014/main" id="{CC69D2AF-2010-776B-A73B-D1A629752806}"/>
                </a:ext>
              </a:extLst>
            </p:cNvPr>
            <p:cNvSpPr>
              <a:spLocks/>
            </p:cNvSpPr>
            <p:nvPr/>
          </p:nvSpPr>
          <p:spPr bwMode="auto">
            <a:xfrm rot="16200000">
              <a:off x="2600393" y="6078122"/>
              <a:ext cx="68812" cy="68812"/>
            </a:xfrm>
            <a:custGeom>
              <a:avLst/>
              <a:gdLst>
                <a:gd name="T0" fmla="*/ 14 w 45"/>
                <a:gd name="T1" fmla="*/ 0 h 45"/>
                <a:gd name="T2" fmla="*/ 39 w 45"/>
                <a:gd name="T3" fmla="*/ 5 h 45"/>
                <a:gd name="T4" fmla="*/ 45 w 45"/>
                <a:gd name="T5" fmla="*/ 13 h 45"/>
                <a:gd name="T6" fmla="*/ 40 w 45"/>
                <a:gd name="T7" fmla="*/ 39 h 45"/>
                <a:gd name="T8" fmla="*/ 32 w 45"/>
                <a:gd name="T9" fmla="*/ 45 h 45"/>
                <a:gd name="T10" fmla="*/ 6 w 45"/>
                <a:gd name="T11" fmla="*/ 40 h 45"/>
                <a:gd name="T12" fmla="*/ 1 w 45"/>
                <a:gd name="T13" fmla="*/ 32 h 45"/>
                <a:gd name="T14" fmla="*/ 6 w 45"/>
                <a:gd name="T15" fmla="*/ 6 h 45"/>
                <a:gd name="T16" fmla="*/ 14 w 45"/>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5">
                  <a:moveTo>
                    <a:pt x="14" y="0"/>
                  </a:moveTo>
                  <a:cubicBezTo>
                    <a:pt x="39" y="5"/>
                    <a:pt x="39" y="5"/>
                    <a:pt x="39" y="5"/>
                  </a:cubicBezTo>
                  <a:cubicBezTo>
                    <a:pt x="43" y="6"/>
                    <a:pt x="45" y="10"/>
                    <a:pt x="45" y="13"/>
                  </a:cubicBezTo>
                  <a:cubicBezTo>
                    <a:pt x="40" y="39"/>
                    <a:pt x="40" y="39"/>
                    <a:pt x="40" y="39"/>
                  </a:cubicBezTo>
                  <a:cubicBezTo>
                    <a:pt x="39" y="43"/>
                    <a:pt x="35" y="45"/>
                    <a:pt x="32" y="45"/>
                  </a:cubicBezTo>
                  <a:cubicBezTo>
                    <a:pt x="6" y="40"/>
                    <a:pt x="6" y="40"/>
                    <a:pt x="6" y="40"/>
                  </a:cubicBezTo>
                  <a:cubicBezTo>
                    <a:pt x="3" y="39"/>
                    <a:pt x="0" y="35"/>
                    <a:pt x="1" y="32"/>
                  </a:cubicBezTo>
                  <a:cubicBezTo>
                    <a:pt x="6" y="6"/>
                    <a:pt x="6" y="6"/>
                    <a:pt x="6" y="6"/>
                  </a:cubicBezTo>
                  <a:cubicBezTo>
                    <a:pt x="7"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8" name="Freeform 93">
              <a:extLst>
                <a:ext uri="{FF2B5EF4-FFF2-40B4-BE49-F238E27FC236}">
                  <a16:creationId xmlns:a16="http://schemas.microsoft.com/office/drawing/2014/main" id="{CF6EF7B6-080C-BB9A-FC2A-69E7829F384A}"/>
                </a:ext>
              </a:extLst>
            </p:cNvPr>
            <p:cNvSpPr>
              <a:spLocks/>
            </p:cNvSpPr>
            <p:nvPr/>
          </p:nvSpPr>
          <p:spPr bwMode="auto">
            <a:xfrm rot="16200000">
              <a:off x="2613673" y="6003274"/>
              <a:ext cx="70020" cy="70020"/>
            </a:xfrm>
            <a:custGeom>
              <a:avLst/>
              <a:gdLst>
                <a:gd name="T0" fmla="*/ 14 w 46"/>
                <a:gd name="T1" fmla="*/ 1 h 46"/>
                <a:gd name="T2" fmla="*/ 39 w 46"/>
                <a:gd name="T3" fmla="*/ 5 h 46"/>
                <a:gd name="T4" fmla="*/ 45 w 46"/>
                <a:gd name="T5" fmla="*/ 14 h 46"/>
                <a:gd name="T6" fmla="*/ 40 w 46"/>
                <a:gd name="T7" fmla="*/ 39 h 46"/>
                <a:gd name="T8" fmla="*/ 32 w 46"/>
                <a:gd name="T9" fmla="*/ 45 h 46"/>
                <a:gd name="T10" fmla="*/ 7 w 46"/>
                <a:gd name="T11" fmla="*/ 40 h 46"/>
                <a:gd name="T12" fmla="*/ 1 w 46"/>
                <a:gd name="T13" fmla="*/ 32 h 46"/>
                <a:gd name="T14" fmla="*/ 6 w 46"/>
                <a:gd name="T15" fmla="*/ 6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5"/>
                    <a:pt x="39" y="5"/>
                    <a:pt x="39" y="5"/>
                  </a:cubicBezTo>
                  <a:cubicBezTo>
                    <a:pt x="43" y="6"/>
                    <a:pt x="46" y="10"/>
                    <a:pt x="45" y="14"/>
                  </a:cubicBezTo>
                  <a:cubicBezTo>
                    <a:pt x="40" y="39"/>
                    <a:pt x="40" y="39"/>
                    <a:pt x="40" y="39"/>
                  </a:cubicBezTo>
                  <a:cubicBezTo>
                    <a:pt x="39" y="43"/>
                    <a:pt x="35" y="46"/>
                    <a:pt x="32" y="45"/>
                  </a:cubicBezTo>
                  <a:cubicBezTo>
                    <a:pt x="7" y="40"/>
                    <a:pt x="7" y="40"/>
                    <a:pt x="7" y="40"/>
                  </a:cubicBezTo>
                  <a:cubicBezTo>
                    <a:pt x="3" y="39"/>
                    <a:pt x="0" y="36"/>
                    <a:pt x="1" y="32"/>
                  </a:cubicBezTo>
                  <a:cubicBezTo>
                    <a:pt x="6" y="6"/>
                    <a:pt x="6" y="6"/>
                    <a:pt x="6" y="6"/>
                  </a:cubicBezTo>
                  <a:cubicBezTo>
                    <a:pt x="7" y="2"/>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9" name="Freeform 94">
              <a:extLst>
                <a:ext uri="{FF2B5EF4-FFF2-40B4-BE49-F238E27FC236}">
                  <a16:creationId xmlns:a16="http://schemas.microsoft.com/office/drawing/2014/main" id="{AA7566EC-E874-F9FD-BC00-D1F1C302B24F}"/>
                </a:ext>
              </a:extLst>
            </p:cNvPr>
            <p:cNvSpPr>
              <a:spLocks/>
            </p:cNvSpPr>
            <p:nvPr/>
          </p:nvSpPr>
          <p:spPr bwMode="auto">
            <a:xfrm rot="16200000">
              <a:off x="2627556" y="5929028"/>
              <a:ext cx="70020" cy="71227"/>
            </a:xfrm>
            <a:custGeom>
              <a:avLst/>
              <a:gdLst>
                <a:gd name="T0" fmla="*/ 14 w 46"/>
                <a:gd name="T1" fmla="*/ 1 h 46"/>
                <a:gd name="T2" fmla="*/ 39 w 46"/>
                <a:gd name="T3" fmla="*/ 6 h 46"/>
                <a:gd name="T4" fmla="*/ 45 w 46"/>
                <a:gd name="T5" fmla="*/ 14 h 46"/>
                <a:gd name="T6" fmla="*/ 40 w 46"/>
                <a:gd name="T7" fmla="*/ 40 h 46"/>
                <a:gd name="T8" fmla="*/ 32 w 46"/>
                <a:gd name="T9" fmla="*/ 45 h 46"/>
                <a:gd name="T10" fmla="*/ 7 w 46"/>
                <a:gd name="T11" fmla="*/ 40 h 46"/>
                <a:gd name="T12" fmla="*/ 1 w 46"/>
                <a:gd name="T13" fmla="*/ 32 h 46"/>
                <a:gd name="T14" fmla="*/ 6 w 46"/>
                <a:gd name="T15" fmla="*/ 6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6"/>
                    <a:pt x="39" y="6"/>
                    <a:pt x="39" y="6"/>
                  </a:cubicBezTo>
                  <a:cubicBezTo>
                    <a:pt x="43" y="6"/>
                    <a:pt x="46" y="10"/>
                    <a:pt x="45" y="14"/>
                  </a:cubicBezTo>
                  <a:cubicBezTo>
                    <a:pt x="40" y="40"/>
                    <a:pt x="40" y="40"/>
                    <a:pt x="40" y="40"/>
                  </a:cubicBezTo>
                  <a:cubicBezTo>
                    <a:pt x="39" y="43"/>
                    <a:pt x="35" y="46"/>
                    <a:pt x="32" y="45"/>
                  </a:cubicBezTo>
                  <a:cubicBezTo>
                    <a:pt x="7" y="40"/>
                    <a:pt x="7" y="40"/>
                    <a:pt x="7" y="40"/>
                  </a:cubicBezTo>
                  <a:cubicBezTo>
                    <a:pt x="3" y="40"/>
                    <a:pt x="0" y="36"/>
                    <a:pt x="1" y="32"/>
                  </a:cubicBezTo>
                  <a:cubicBezTo>
                    <a:pt x="6" y="6"/>
                    <a:pt x="6" y="6"/>
                    <a:pt x="6" y="6"/>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0" name="Freeform 95">
              <a:extLst>
                <a:ext uri="{FF2B5EF4-FFF2-40B4-BE49-F238E27FC236}">
                  <a16:creationId xmlns:a16="http://schemas.microsoft.com/office/drawing/2014/main" id="{AB181C98-9525-8F41-3124-0F8A4F2DE0DC}"/>
                </a:ext>
              </a:extLst>
            </p:cNvPr>
            <p:cNvSpPr>
              <a:spLocks/>
            </p:cNvSpPr>
            <p:nvPr/>
          </p:nvSpPr>
          <p:spPr bwMode="auto">
            <a:xfrm rot="16200000">
              <a:off x="2641439" y="5857197"/>
              <a:ext cx="70020" cy="70020"/>
            </a:xfrm>
            <a:custGeom>
              <a:avLst/>
              <a:gdLst>
                <a:gd name="T0" fmla="*/ 14 w 46"/>
                <a:gd name="T1" fmla="*/ 1 h 46"/>
                <a:gd name="T2" fmla="*/ 39 w 46"/>
                <a:gd name="T3" fmla="*/ 6 h 46"/>
                <a:gd name="T4" fmla="*/ 45 w 46"/>
                <a:gd name="T5" fmla="*/ 14 h 46"/>
                <a:gd name="T6" fmla="*/ 40 w 46"/>
                <a:gd name="T7" fmla="*/ 40 h 46"/>
                <a:gd name="T8" fmla="*/ 32 w 46"/>
                <a:gd name="T9" fmla="*/ 45 h 46"/>
                <a:gd name="T10" fmla="*/ 7 w 46"/>
                <a:gd name="T11" fmla="*/ 41 h 46"/>
                <a:gd name="T12" fmla="*/ 1 w 46"/>
                <a:gd name="T13" fmla="*/ 32 h 46"/>
                <a:gd name="T14" fmla="*/ 6 w 46"/>
                <a:gd name="T15" fmla="*/ 7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6"/>
                    <a:pt x="39" y="6"/>
                    <a:pt x="39" y="6"/>
                  </a:cubicBezTo>
                  <a:cubicBezTo>
                    <a:pt x="43" y="7"/>
                    <a:pt x="46" y="10"/>
                    <a:pt x="45" y="14"/>
                  </a:cubicBezTo>
                  <a:cubicBezTo>
                    <a:pt x="40" y="40"/>
                    <a:pt x="40" y="40"/>
                    <a:pt x="40" y="40"/>
                  </a:cubicBezTo>
                  <a:cubicBezTo>
                    <a:pt x="39" y="44"/>
                    <a:pt x="36" y="46"/>
                    <a:pt x="32" y="45"/>
                  </a:cubicBezTo>
                  <a:cubicBezTo>
                    <a:pt x="7" y="41"/>
                    <a:pt x="7" y="41"/>
                    <a:pt x="7" y="41"/>
                  </a:cubicBezTo>
                  <a:cubicBezTo>
                    <a:pt x="3" y="40"/>
                    <a:pt x="0" y="36"/>
                    <a:pt x="1" y="32"/>
                  </a:cubicBezTo>
                  <a:cubicBezTo>
                    <a:pt x="6" y="7"/>
                    <a:pt x="6" y="7"/>
                    <a:pt x="6" y="7"/>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2" name="Freeform 96">
              <a:extLst>
                <a:ext uri="{FF2B5EF4-FFF2-40B4-BE49-F238E27FC236}">
                  <a16:creationId xmlns:a16="http://schemas.microsoft.com/office/drawing/2014/main" id="{4C2E72A1-0625-9804-CB78-19BEFBCDFCA3}"/>
                </a:ext>
              </a:extLst>
            </p:cNvPr>
            <p:cNvSpPr>
              <a:spLocks/>
            </p:cNvSpPr>
            <p:nvPr/>
          </p:nvSpPr>
          <p:spPr bwMode="auto">
            <a:xfrm rot="16200000">
              <a:off x="2654719" y="5783556"/>
              <a:ext cx="70020" cy="70020"/>
            </a:xfrm>
            <a:custGeom>
              <a:avLst/>
              <a:gdLst>
                <a:gd name="T0" fmla="*/ 14 w 46"/>
                <a:gd name="T1" fmla="*/ 1 h 46"/>
                <a:gd name="T2" fmla="*/ 39 w 46"/>
                <a:gd name="T3" fmla="*/ 6 h 46"/>
                <a:gd name="T4" fmla="*/ 45 w 46"/>
                <a:gd name="T5" fmla="*/ 14 h 46"/>
                <a:gd name="T6" fmla="*/ 40 w 46"/>
                <a:gd name="T7" fmla="*/ 40 h 46"/>
                <a:gd name="T8" fmla="*/ 32 w 46"/>
                <a:gd name="T9" fmla="*/ 46 h 46"/>
                <a:gd name="T10" fmla="*/ 7 w 46"/>
                <a:gd name="T11" fmla="*/ 41 h 46"/>
                <a:gd name="T12" fmla="*/ 1 w 46"/>
                <a:gd name="T13" fmla="*/ 33 h 46"/>
                <a:gd name="T14" fmla="*/ 6 w 46"/>
                <a:gd name="T15" fmla="*/ 7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6"/>
                    <a:pt x="39" y="6"/>
                    <a:pt x="39" y="6"/>
                  </a:cubicBezTo>
                  <a:cubicBezTo>
                    <a:pt x="43" y="7"/>
                    <a:pt x="46" y="10"/>
                    <a:pt x="45" y="14"/>
                  </a:cubicBezTo>
                  <a:cubicBezTo>
                    <a:pt x="40" y="40"/>
                    <a:pt x="40" y="40"/>
                    <a:pt x="40" y="40"/>
                  </a:cubicBezTo>
                  <a:cubicBezTo>
                    <a:pt x="39" y="44"/>
                    <a:pt x="36" y="46"/>
                    <a:pt x="32" y="46"/>
                  </a:cubicBezTo>
                  <a:cubicBezTo>
                    <a:pt x="7" y="41"/>
                    <a:pt x="7" y="41"/>
                    <a:pt x="7" y="41"/>
                  </a:cubicBezTo>
                  <a:cubicBezTo>
                    <a:pt x="3" y="40"/>
                    <a:pt x="0" y="36"/>
                    <a:pt x="1" y="33"/>
                  </a:cubicBezTo>
                  <a:cubicBezTo>
                    <a:pt x="6" y="7"/>
                    <a:pt x="6" y="7"/>
                    <a:pt x="6" y="7"/>
                  </a:cubicBezTo>
                  <a:cubicBezTo>
                    <a:pt x="7" y="3"/>
                    <a:pt x="11"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4" name="Freeform 97">
              <a:extLst>
                <a:ext uri="{FF2B5EF4-FFF2-40B4-BE49-F238E27FC236}">
                  <a16:creationId xmlns:a16="http://schemas.microsoft.com/office/drawing/2014/main" id="{F9EDB842-0020-0106-DA67-856BF5AAE0D6}"/>
                </a:ext>
              </a:extLst>
            </p:cNvPr>
            <p:cNvSpPr>
              <a:spLocks/>
            </p:cNvSpPr>
            <p:nvPr/>
          </p:nvSpPr>
          <p:spPr bwMode="auto">
            <a:xfrm rot="16200000">
              <a:off x="2670413" y="5709914"/>
              <a:ext cx="70020" cy="70020"/>
            </a:xfrm>
            <a:custGeom>
              <a:avLst/>
              <a:gdLst>
                <a:gd name="T0" fmla="*/ 14 w 46"/>
                <a:gd name="T1" fmla="*/ 0 h 46"/>
                <a:gd name="T2" fmla="*/ 39 w 46"/>
                <a:gd name="T3" fmla="*/ 5 h 46"/>
                <a:gd name="T4" fmla="*/ 45 w 46"/>
                <a:gd name="T5" fmla="*/ 14 h 46"/>
                <a:gd name="T6" fmla="*/ 40 w 46"/>
                <a:gd name="T7" fmla="*/ 39 h 46"/>
                <a:gd name="T8" fmla="*/ 32 w 46"/>
                <a:gd name="T9" fmla="*/ 45 h 46"/>
                <a:gd name="T10" fmla="*/ 7 w 46"/>
                <a:gd name="T11" fmla="*/ 40 h 46"/>
                <a:gd name="T12" fmla="*/ 1 w 46"/>
                <a:gd name="T13" fmla="*/ 32 h 46"/>
                <a:gd name="T14" fmla="*/ 6 w 46"/>
                <a:gd name="T15" fmla="*/ 6 h 46"/>
                <a:gd name="T16" fmla="*/ 14 w 4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0"/>
                  </a:moveTo>
                  <a:cubicBezTo>
                    <a:pt x="39" y="5"/>
                    <a:pt x="39" y="5"/>
                    <a:pt x="39" y="5"/>
                  </a:cubicBezTo>
                  <a:cubicBezTo>
                    <a:pt x="43" y="6"/>
                    <a:pt x="46" y="10"/>
                    <a:pt x="45" y="14"/>
                  </a:cubicBezTo>
                  <a:cubicBezTo>
                    <a:pt x="40" y="39"/>
                    <a:pt x="40" y="39"/>
                    <a:pt x="40" y="39"/>
                  </a:cubicBezTo>
                  <a:cubicBezTo>
                    <a:pt x="39" y="43"/>
                    <a:pt x="36" y="46"/>
                    <a:pt x="32" y="45"/>
                  </a:cubicBezTo>
                  <a:cubicBezTo>
                    <a:pt x="7" y="40"/>
                    <a:pt x="7" y="40"/>
                    <a:pt x="7" y="40"/>
                  </a:cubicBezTo>
                  <a:cubicBezTo>
                    <a:pt x="3" y="39"/>
                    <a:pt x="0" y="36"/>
                    <a:pt x="1" y="32"/>
                  </a:cubicBezTo>
                  <a:cubicBezTo>
                    <a:pt x="6" y="6"/>
                    <a:pt x="6" y="6"/>
                    <a:pt x="6" y="6"/>
                  </a:cubicBezTo>
                  <a:cubicBezTo>
                    <a:pt x="7" y="2"/>
                    <a:pt x="11"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5" name="Freeform 98">
              <a:extLst>
                <a:ext uri="{FF2B5EF4-FFF2-40B4-BE49-F238E27FC236}">
                  <a16:creationId xmlns:a16="http://schemas.microsoft.com/office/drawing/2014/main" id="{8C4506E3-F8EB-51D0-5B3F-0D9AC050A3AE}"/>
                </a:ext>
              </a:extLst>
            </p:cNvPr>
            <p:cNvSpPr>
              <a:spLocks/>
            </p:cNvSpPr>
            <p:nvPr/>
          </p:nvSpPr>
          <p:spPr bwMode="auto">
            <a:xfrm rot="16200000">
              <a:off x="2672224" y="5617560"/>
              <a:ext cx="98993" cy="76056"/>
            </a:xfrm>
            <a:custGeom>
              <a:avLst/>
              <a:gdLst>
                <a:gd name="T0" fmla="*/ 14 w 65"/>
                <a:gd name="T1" fmla="*/ 1 h 50"/>
                <a:gd name="T2" fmla="*/ 59 w 65"/>
                <a:gd name="T3" fmla="*/ 9 h 50"/>
                <a:gd name="T4" fmla="*/ 65 w 65"/>
                <a:gd name="T5" fmla="*/ 18 h 50"/>
                <a:gd name="T6" fmla="*/ 60 w 65"/>
                <a:gd name="T7" fmla="*/ 43 h 50"/>
                <a:gd name="T8" fmla="*/ 51 w 65"/>
                <a:gd name="T9" fmla="*/ 49 h 50"/>
                <a:gd name="T10" fmla="*/ 6 w 65"/>
                <a:gd name="T11" fmla="*/ 40 h 50"/>
                <a:gd name="T12" fmla="*/ 0 w 65"/>
                <a:gd name="T13" fmla="*/ 32 h 50"/>
                <a:gd name="T14" fmla="*/ 5 w 65"/>
                <a:gd name="T15" fmla="*/ 6 h 50"/>
                <a:gd name="T16" fmla="*/ 14 w 65"/>
                <a:gd name="T17" fmla="*/ 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50">
                  <a:moveTo>
                    <a:pt x="14" y="1"/>
                  </a:moveTo>
                  <a:cubicBezTo>
                    <a:pt x="59" y="9"/>
                    <a:pt x="59" y="9"/>
                    <a:pt x="59" y="9"/>
                  </a:cubicBezTo>
                  <a:cubicBezTo>
                    <a:pt x="63" y="10"/>
                    <a:pt x="65" y="14"/>
                    <a:pt x="65" y="18"/>
                  </a:cubicBezTo>
                  <a:cubicBezTo>
                    <a:pt x="60" y="43"/>
                    <a:pt x="60" y="43"/>
                    <a:pt x="60" y="43"/>
                  </a:cubicBezTo>
                  <a:cubicBezTo>
                    <a:pt x="59" y="47"/>
                    <a:pt x="55" y="50"/>
                    <a:pt x="51" y="49"/>
                  </a:cubicBezTo>
                  <a:cubicBezTo>
                    <a:pt x="6" y="40"/>
                    <a:pt x="6" y="40"/>
                    <a:pt x="6" y="40"/>
                  </a:cubicBezTo>
                  <a:cubicBezTo>
                    <a:pt x="2" y="40"/>
                    <a:pt x="0" y="36"/>
                    <a:pt x="0" y="32"/>
                  </a:cubicBezTo>
                  <a:cubicBezTo>
                    <a:pt x="5" y="6"/>
                    <a:pt x="5" y="6"/>
                    <a:pt x="5" y="6"/>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6" name="Freeform 99">
              <a:extLst>
                <a:ext uri="{FF2B5EF4-FFF2-40B4-BE49-F238E27FC236}">
                  <a16:creationId xmlns:a16="http://schemas.microsoft.com/office/drawing/2014/main" id="{78741ABA-62C0-B536-4E78-F0BAC8D03FDA}"/>
                </a:ext>
              </a:extLst>
            </p:cNvPr>
            <p:cNvSpPr>
              <a:spLocks/>
            </p:cNvSpPr>
            <p:nvPr/>
          </p:nvSpPr>
          <p:spPr bwMode="auto">
            <a:xfrm rot="16200000">
              <a:off x="2600997" y="6459005"/>
              <a:ext cx="68812" cy="70020"/>
            </a:xfrm>
            <a:custGeom>
              <a:avLst/>
              <a:gdLst>
                <a:gd name="T0" fmla="*/ 14 w 45"/>
                <a:gd name="T1" fmla="*/ 0 h 46"/>
                <a:gd name="T2" fmla="*/ 39 w 45"/>
                <a:gd name="T3" fmla="*/ 5 h 46"/>
                <a:gd name="T4" fmla="*/ 45 w 45"/>
                <a:gd name="T5" fmla="*/ 14 h 46"/>
                <a:gd name="T6" fmla="*/ 40 w 45"/>
                <a:gd name="T7" fmla="*/ 39 h 46"/>
                <a:gd name="T8" fmla="*/ 31 w 45"/>
                <a:gd name="T9" fmla="*/ 45 h 46"/>
                <a:gd name="T10" fmla="*/ 6 w 45"/>
                <a:gd name="T11" fmla="*/ 40 h 46"/>
                <a:gd name="T12" fmla="*/ 1 w 45"/>
                <a:gd name="T13" fmla="*/ 32 h 46"/>
                <a:gd name="T14" fmla="*/ 6 w 45"/>
                <a:gd name="T15" fmla="*/ 6 h 46"/>
                <a:gd name="T16" fmla="*/ 14 w 45"/>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0"/>
                  </a:moveTo>
                  <a:cubicBezTo>
                    <a:pt x="39" y="5"/>
                    <a:pt x="39" y="5"/>
                    <a:pt x="39" y="5"/>
                  </a:cubicBezTo>
                  <a:cubicBezTo>
                    <a:pt x="43" y="6"/>
                    <a:pt x="45" y="10"/>
                    <a:pt x="45" y="14"/>
                  </a:cubicBezTo>
                  <a:cubicBezTo>
                    <a:pt x="40" y="39"/>
                    <a:pt x="40" y="39"/>
                    <a:pt x="40" y="39"/>
                  </a:cubicBezTo>
                  <a:cubicBezTo>
                    <a:pt x="39" y="43"/>
                    <a:pt x="35" y="46"/>
                    <a:pt x="31" y="45"/>
                  </a:cubicBezTo>
                  <a:cubicBezTo>
                    <a:pt x="6" y="40"/>
                    <a:pt x="6" y="40"/>
                    <a:pt x="6" y="40"/>
                  </a:cubicBezTo>
                  <a:cubicBezTo>
                    <a:pt x="3" y="39"/>
                    <a:pt x="0" y="36"/>
                    <a:pt x="1" y="32"/>
                  </a:cubicBezTo>
                  <a:cubicBezTo>
                    <a:pt x="6" y="6"/>
                    <a:pt x="6" y="6"/>
                    <a:pt x="6" y="6"/>
                  </a:cubicBezTo>
                  <a:cubicBezTo>
                    <a:pt x="6"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7" name="Freeform 100">
              <a:extLst>
                <a:ext uri="{FF2B5EF4-FFF2-40B4-BE49-F238E27FC236}">
                  <a16:creationId xmlns:a16="http://schemas.microsoft.com/office/drawing/2014/main" id="{185D9562-A2E9-F908-814A-A7EBED4D1F1D}"/>
                </a:ext>
              </a:extLst>
            </p:cNvPr>
            <p:cNvSpPr>
              <a:spLocks/>
            </p:cNvSpPr>
            <p:nvPr/>
          </p:nvSpPr>
          <p:spPr bwMode="auto">
            <a:xfrm rot="16200000">
              <a:off x="2614277" y="6385365"/>
              <a:ext cx="68812" cy="70020"/>
            </a:xfrm>
            <a:custGeom>
              <a:avLst/>
              <a:gdLst>
                <a:gd name="T0" fmla="*/ 14 w 45"/>
                <a:gd name="T1" fmla="*/ 1 h 46"/>
                <a:gd name="T2" fmla="*/ 39 w 45"/>
                <a:gd name="T3" fmla="*/ 6 h 46"/>
                <a:gd name="T4" fmla="*/ 45 w 45"/>
                <a:gd name="T5" fmla="*/ 14 h 46"/>
                <a:gd name="T6" fmla="*/ 40 w 45"/>
                <a:gd name="T7" fmla="*/ 40 h 46"/>
                <a:gd name="T8" fmla="*/ 32 w 45"/>
                <a:gd name="T9" fmla="*/ 45 h 46"/>
                <a:gd name="T10" fmla="*/ 6 w 45"/>
                <a:gd name="T11" fmla="*/ 40 h 46"/>
                <a:gd name="T12" fmla="*/ 1 w 45"/>
                <a:gd name="T13" fmla="*/ 32 h 46"/>
                <a:gd name="T14" fmla="*/ 6 w 45"/>
                <a:gd name="T15" fmla="*/ 6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6"/>
                    <a:pt x="39" y="6"/>
                    <a:pt x="39" y="6"/>
                  </a:cubicBezTo>
                  <a:cubicBezTo>
                    <a:pt x="43" y="6"/>
                    <a:pt x="45" y="10"/>
                    <a:pt x="45" y="14"/>
                  </a:cubicBezTo>
                  <a:cubicBezTo>
                    <a:pt x="40" y="40"/>
                    <a:pt x="40" y="40"/>
                    <a:pt x="40" y="40"/>
                  </a:cubicBezTo>
                  <a:cubicBezTo>
                    <a:pt x="39" y="43"/>
                    <a:pt x="35" y="46"/>
                    <a:pt x="32" y="45"/>
                  </a:cubicBezTo>
                  <a:cubicBezTo>
                    <a:pt x="6" y="40"/>
                    <a:pt x="6" y="40"/>
                    <a:pt x="6" y="40"/>
                  </a:cubicBezTo>
                  <a:cubicBezTo>
                    <a:pt x="3" y="40"/>
                    <a:pt x="0" y="36"/>
                    <a:pt x="1" y="32"/>
                  </a:cubicBezTo>
                  <a:cubicBezTo>
                    <a:pt x="6" y="6"/>
                    <a:pt x="6" y="6"/>
                    <a:pt x="6" y="6"/>
                  </a:cubicBezTo>
                  <a:cubicBezTo>
                    <a:pt x="7" y="2"/>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8" name="Freeform 101">
              <a:extLst>
                <a:ext uri="{FF2B5EF4-FFF2-40B4-BE49-F238E27FC236}">
                  <a16:creationId xmlns:a16="http://schemas.microsoft.com/office/drawing/2014/main" id="{1F6C4581-6E75-7B78-54B7-9AAD1EA38014}"/>
                </a:ext>
              </a:extLst>
            </p:cNvPr>
            <p:cNvSpPr>
              <a:spLocks/>
            </p:cNvSpPr>
            <p:nvPr/>
          </p:nvSpPr>
          <p:spPr bwMode="auto">
            <a:xfrm rot="16200000">
              <a:off x="2626953" y="6311119"/>
              <a:ext cx="71227" cy="71227"/>
            </a:xfrm>
            <a:custGeom>
              <a:avLst/>
              <a:gdLst>
                <a:gd name="T0" fmla="*/ 14 w 46"/>
                <a:gd name="T1" fmla="*/ 1 h 46"/>
                <a:gd name="T2" fmla="*/ 39 w 46"/>
                <a:gd name="T3" fmla="*/ 6 h 46"/>
                <a:gd name="T4" fmla="*/ 45 w 46"/>
                <a:gd name="T5" fmla="*/ 14 h 46"/>
                <a:gd name="T6" fmla="*/ 40 w 46"/>
                <a:gd name="T7" fmla="*/ 40 h 46"/>
                <a:gd name="T8" fmla="*/ 32 w 46"/>
                <a:gd name="T9" fmla="*/ 45 h 46"/>
                <a:gd name="T10" fmla="*/ 7 w 46"/>
                <a:gd name="T11" fmla="*/ 41 h 46"/>
                <a:gd name="T12" fmla="*/ 1 w 46"/>
                <a:gd name="T13" fmla="*/ 32 h 46"/>
                <a:gd name="T14" fmla="*/ 6 w 46"/>
                <a:gd name="T15" fmla="*/ 7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6"/>
                    <a:pt x="39" y="6"/>
                    <a:pt x="39" y="6"/>
                  </a:cubicBezTo>
                  <a:cubicBezTo>
                    <a:pt x="43" y="6"/>
                    <a:pt x="46" y="10"/>
                    <a:pt x="45" y="14"/>
                  </a:cubicBezTo>
                  <a:cubicBezTo>
                    <a:pt x="40" y="40"/>
                    <a:pt x="40" y="40"/>
                    <a:pt x="40" y="40"/>
                  </a:cubicBezTo>
                  <a:cubicBezTo>
                    <a:pt x="39" y="44"/>
                    <a:pt x="35" y="46"/>
                    <a:pt x="32" y="45"/>
                  </a:cubicBezTo>
                  <a:cubicBezTo>
                    <a:pt x="7" y="41"/>
                    <a:pt x="7" y="41"/>
                    <a:pt x="7" y="41"/>
                  </a:cubicBezTo>
                  <a:cubicBezTo>
                    <a:pt x="3" y="40"/>
                    <a:pt x="0" y="36"/>
                    <a:pt x="1" y="32"/>
                  </a:cubicBezTo>
                  <a:cubicBezTo>
                    <a:pt x="6" y="7"/>
                    <a:pt x="6" y="7"/>
                    <a:pt x="6" y="7"/>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9" name="Freeform 102">
              <a:extLst>
                <a:ext uri="{FF2B5EF4-FFF2-40B4-BE49-F238E27FC236}">
                  <a16:creationId xmlns:a16="http://schemas.microsoft.com/office/drawing/2014/main" id="{FC10CC96-2131-7932-0F5E-545D9A341C06}"/>
                </a:ext>
              </a:extLst>
            </p:cNvPr>
            <p:cNvSpPr>
              <a:spLocks/>
            </p:cNvSpPr>
            <p:nvPr/>
          </p:nvSpPr>
          <p:spPr bwMode="auto">
            <a:xfrm rot="16200000">
              <a:off x="2641439" y="6238685"/>
              <a:ext cx="70020" cy="70020"/>
            </a:xfrm>
            <a:custGeom>
              <a:avLst/>
              <a:gdLst>
                <a:gd name="T0" fmla="*/ 14 w 46"/>
                <a:gd name="T1" fmla="*/ 1 h 46"/>
                <a:gd name="T2" fmla="*/ 39 w 46"/>
                <a:gd name="T3" fmla="*/ 6 h 46"/>
                <a:gd name="T4" fmla="*/ 45 w 46"/>
                <a:gd name="T5" fmla="*/ 14 h 46"/>
                <a:gd name="T6" fmla="*/ 40 w 46"/>
                <a:gd name="T7" fmla="*/ 40 h 46"/>
                <a:gd name="T8" fmla="*/ 32 w 46"/>
                <a:gd name="T9" fmla="*/ 46 h 46"/>
                <a:gd name="T10" fmla="*/ 7 w 46"/>
                <a:gd name="T11" fmla="*/ 41 h 46"/>
                <a:gd name="T12" fmla="*/ 1 w 46"/>
                <a:gd name="T13" fmla="*/ 33 h 46"/>
                <a:gd name="T14" fmla="*/ 6 w 46"/>
                <a:gd name="T15" fmla="*/ 7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6"/>
                    <a:pt x="39" y="6"/>
                    <a:pt x="39" y="6"/>
                  </a:cubicBezTo>
                  <a:cubicBezTo>
                    <a:pt x="43" y="7"/>
                    <a:pt x="46" y="10"/>
                    <a:pt x="45" y="14"/>
                  </a:cubicBezTo>
                  <a:cubicBezTo>
                    <a:pt x="40" y="40"/>
                    <a:pt x="40" y="40"/>
                    <a:pt x="40" y="40"/>
                  </a:cubicBezTo>
                  <a:cubicBezTo>
                    <a:pt x="39" y="44"/>
                    <a:pt x="35" y="46"/>
                    <a:pt x="32" y="46"/>
                  </a:cubicBezTo>
                  <a:cubicBezTo>
                    <a:pt x="7" y="41"/>
                    <a:pt x="7" y="41"/>
                    <a:pt x="7" y="41"/>
                  </a:cubicBezTo>
                  <a:cubicBezTo>
                    <a:pt x="3" y="40"/>
                    <a:pt x="0" y="36"/>
                    <a:pt x="1" y="33"/>
                  </a:cubicBezTo>
                  <a:cubicBezTo>
                    <a:pt x="6" y="7"/>
                    <a:pt x="6" y="7"/>
                    <a:pt x="6" y="7"/>
                  </a:cubicBezTo>
                  <a:cubicBezTo>
                    <a:pt x="7"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0" name="Freeform 103">
              <a:extLst>
                <a:ext uri="{FF2B5EF4-FFF2-40B4-BE49-F238E27FC236}">
                  <a16:creationId xmlns:a16="http://schemas.microsoft.com/office/drawing/2014/main" id="{1D826A5F-8206-F756-DA9A-75C08594417E}"/>
                </a:ext>
              </a:extLst>
            </p:cNvPr>
            <p:cNvSpPr>
              <a:spLocks/>
            </p:cNvSpPr>
            <p:nvPr/>
          </p:nvSpPr>
          <p:spPr bwMode="auto">
            <a:xfrm rot="16200000">
              <a:off x="2656530" y="6164440"/>
              <a:ext cx="70020" cy="71227"/>
            </a:xfrm>
            <a:custGeom>
              <a:avLst/>
              <a:gdLst>
                <a:gd name="T0" fmla="*/ 14 w 46"/>
                <a:gd name="T1" fmla="*/ 0 h 46"/>
                <a:gd name="T2" fmla="*/ 39 w 46"/>
                <a:gd name="T3" fmla="*/ 5 h 46"/>
                <a:gd name="T4" fmla="*/ 45 w 46"/>
                <a:gd name="T5" fmla="*/ 14 h 46"/>
                <a:gd name="T6" fmla="*/ 40 w 46"/>
                <a:gd name="T7" fmla="*/ 39 h 46"/>
                <a:gd name="T8" fmla="*/ 32 w 46"/>
                <a:gd name="T9" fmla="*/ 45 h 46"/>
                <a:gd name="T10" fmla="*/ 7 w 46"/>
                <a:gd name="T11" fmla="*/ 40 h 46"/>
                <a:gd name="T12" fmla="*/ 1 w 46"/>
                <a:gd name="T13" fmla="*/ 32 h 46"/>
                <a:gd name="T14" fmla="*/ 6 w 46"/>
                <a:gd name="T15" fmla="*/ 6 h 46"/>
                <a:gd name="T16" fmla="*/ 14 w 46"/>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0"/>
                  </a:moveTo>
                  <a:cubicBezTo>
                    <a:pt x="39" y="5"/>
                    <a:pt x="39" y="5"/>
                    <a:pt x="39" y="5"/>
                  </a:cubicBezTo>
                  <a:cubicBezTo>
                    <a:pt x="43" y="6"/>
                    <a:pt x="46" y="10"/>
                    <a:pt x="45" y="14"/>
                  </a:cubicBezTo>
                  <a:cubicBezTo>
                    <a:pt x="40" y="39"/>
                    <a:pt x="40" y="39"/>
                    <a:pt x="40" y="39"/>
                  </a:cubicBezTo>
                  <a:cubicBezTo>
                    <a:pt x="39" y="43"/>
                    <a:pt x="36" y="46"/>
                    <a:pt x="32" y="45"/>
                  </a:cubicBezTo>
                  <a:cubicBezTo>
                    <a:pt x="7" y="40"/>
                    <a:pt x="7" y="40"/>
                    <a:pt x="7" y="40"/>
                  </a:cubicBezTo>
                  <a:cubicBezTo>
                    <a:pt x="3" y="39"/>
                    <a:pt x="0" y="36"/>
                    <a:pt x="1" y="32"/>
                  </a:cubicBezTo>
                  <a:cubicBezTo>
                    <a:pt x="6" y="6"/>
                    <a:pt x="6" y="6"/>
                    <a:pt x="6" y="6"/>
                  </a:cubicBezTo>
                  <a:cubicBezTo>
                    <a:pt x="7"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1" name="Freeform 104">
              <a:extLst>
                <a:ext uri="{FF2B5EF4-FFF2-40B4-BE49-F238E27FC236}">
                  <a16:creationId xmlns:a16="http://schemas.microsoft.com/office/drawing/2014/main" id="{62FBD2E6-47AA-ED75-F88D-DB7EFC3D89FE}"/>
                </a:ext>
              </a:extLst>
            </p:cNvPr>
            <p:cNvSpPr>
              <a:spLocks/>
            </p:cNvSpPr>
            <p:nvPr/>
          </p:nvSpPr>
          <p:spPr bwMode="auto">
            <a:xfrm rot="16200000">
              <a:off x="2670413" y="6091401"/>
              <a:ext cx="70020" cy="70020"/>
            </a:xfrm>
            <a:custGeom>
              <a:avLst/>
              <a:gdLst>
                <a:gd name="T0" fmla="*/ 14 w 46"/>
                <a:gd name="T1" fmla="*/ 1 h 46"/>
                <a:gd name="T2" fmla="*/ 39 w 46"/>
                <a:gd name="T3" fmla="*/ 5 h 46"/>
                <a:gd name="T4" fmla="*/ 45 w 46"/>
                <a:gd name="T5" fmla="*/ 14 h 46"/>
                <a:gd name="T6" fmla="*/ 40 w 46"/>
                <a:gd name="T7" fmla="*/ 39 h 46"/>
                <a:gd name="T8" fmla="*/ 32 w 46"/>
                <a:gd name="T9" fmla="*/ 45 h 46"/>
                <a:gd name="T10" fmla="*/ 7 w 46"/>
                <a:gd name="T11" fmla="*/ 40 h 46"/>
                <a:gd name="T12" fmla="*/ 1 w 46"/>
                <a:gd name="T13" fmla="*/ 32 h 46"/>
                <a:gd name="T14" fmla="*/ 6 w 46"/>
                <a:gd name="T15" fmla="*/ 6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5"/>
                    <a:pt x="39" y="5"/>
                    <a:pt x="39" y="5"/>
                  </a:cubicBezTo>
                  <a:cubicBezTo>
                    <a:pt x="43" y="6"/>
                    <a:pt x="46" y="10"/>
                    <a:pt x="45" y="14"/>
                  </a:cubicBezTo>
                  <a:cubicBezTo>
                    <a:pt x="40" y="39"/>
                    <a:pt x="40" y="39"/>
                    <a:pt x="40" y="39"/>
                  </a:cubicBezTo>
                  <a:cubicBezTo>
                    <a:pt x="39" y="43"/>
                    <a:pt x="36" y="46"/>
                    <a:pt x="32" y="45"/>
                  </a:cubicBezTo>
                  <a:cubicBezTo>
                    <a:pt x="7" y="40"/>
                    <a:pt x="7" y="40"/>
                    <a:pt x="7" y="40"/>
                  </a:cubicBezTo>
                  <a:cubicBezTo>
                    <a:pt x="3" y="40"/>
                    <a:pt x="0" y="36"/>
                    <a:pt x="1" y="32"/>
                  </a:cubicBezTo>
                  <a:cubicBezTo>
                    <a:pt x="6" y="6"/>
                    <a:pt x="6" y="6"/>
                    <a:pt x="6" y="6"/>
                  </a:cubicBezTo>
                  <a:cubicBezTo>
                    <a:pt x="7" y="2"/>
                    <a:pt x="11"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2" name="Freeform 105">
              <a:extLst>
                <a:ext uri="{FF2B5EF4-FFF2-40B4-BE49-F238E27FC236}">
                  <a16:creationId xmlns:a16="http://schemas.microsoft.com/office/drawing/2014/main" id="{B2E86526-4727-C268-52C1-84A2978BD870}"/>
                </a:ext>
              </a:extLst>
            </p:cNvPr>
            <p:cNvSpPr>
              <a:spLocks/>
            </p:cNvSpPr>
            <p:nvPr/>
          </p:nvSpPr>
          <p:spPr bwMode="auto">
            <a:xfrm rot="16200000">
              <a:off x="2683693" y="6018968"/>
              <a:ext cx="70020" cy="70020"/>
            </a:xfrm>
            <a:custGeom>
              <a:avLst/>
              <a:gdLst>
                <a:gd name="T0" fmla="*/ 14 w 46"/>
                <a:gd name="T1" fmla="*/ 1 h 46"/>
                <a:gd name="T2" fmla="*/ 39 w 46"/>
                <a:gd name="T3" fmla="*/ 6 h 46"/>
                <a:gd name="T4" fmla="*/ 45 w 46"/>
                <a:gd name="T5" fmla="*/ 14 h 46"/>
                <a:gd name="T6" fmla="*/ 40 w 46"/>
                <a:gd name="T7" fmla="*/ 40 h 46"/>
                <a:gd name="T8" fmla="*/ 32 w 46"/>
                <a:gd name="T9" fmla="*/ 45 h 46"/>
                <a:gd name="T10" fmla="*/ 7 w 46"/>
                <a:gd name="T11" fmla="*/ 41 h 46"/>
                <a:gd name="T12" fmla="*/ 1 w 46"/>
                <a:gd name="T13" fmla="*/ 32 h 46"/>
                <a:gd name="T14" fmla="*/ 6 w 46"/>
                <a:gd name="T15" fmla="*/ 6 h 46"/>
                <a:gd name="T16" fmla="*/ 14 w 46"/>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6">
                  <a:moveTo>
                    <a:pt x="14" y="1"/>
                  </a:moveTo>
                  <a:cubicBezTo>
                    <a:pt x="39" y="6"/>
                    <a:pt x="39" y="6"/>
                    <a:pt x="39" y="6"/>
                  </a:cubicBezTo>
                  <a:cubicBezTo>
                    <a:pt x="43" y="6"/>
                    <a:pt x="46" y="10"/>
                    <a:pt x="45" y="14"/>
                  </a:cubicBezTo>
                  <a:cubicBezTo>
                    <a:pt x="40" y="40"/>
                    <a:pt x="40" y="40"/>
                    <a:pt x="40" y="40"/>
                  </a:cubicBezTo>
                  <a:cubicBezTo>
                    <a:pt x="39" y="44"/>
                    <a:pt x="36" y="46"/>
                    <a:pt x="32" y="45"/>
                  </a:cubicBezTo>
                  <a:cubicBezTo>
                    <a:pt x="7" y="41"/>
                    <a:pt x="7" y="41"/>
                    <a:pt x="7" y="41"/>
                  </a:cubicBezTo>
                  <a:cubicBezTo>
                    <a:pt x="3" y="40"/>
                    <a:pt x="0" y="36"/>
                    <a:pt x="1" y="32"/>
                  </a:cubicBezTo>
                  <a:cubicBezTo>
                    <a:pt x="6" y="6"/>
                    <a:pt x="6" y="6"/>
                    <a:pt x="6" y="6"/>
                  </a:cubicBezTo>
                  <a:cubicBezTo>
                    <a:pt x="7" y="3"/>
                    <a:pt x="11"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3" name="Freeform 106">
              <a:extLst>
                <a:ext uri="{FF2B5EF4-FFF2-40B4-BE49-F238E27FC236}">
                  <a16:creationId xmlns:a16="http://schemas.microsoft.com/office/drawing/2014/main" id="{0FA2DFC8-9A81-5152-87B9-0D8C211F52B3}"/>
                </a:ext>
              </a:extLst>
            </p:cNvPr>
            <p:cNvSpPr>
              <a:spLocks/>
            </p:cNvSpPr>
            <p:nvPr/>
          </p:nvSpPr>
          <p:spPr bwMode="auto">
            <a:xfrm rot="16200000">
              <a:off x="2698783" y="5944723"/>
              <a:ext cx="68812" cy="70020"/>
            </a:xfrm>
            <a:custGeom>
              <a:avLst/>
              <a:gdLst>
                <a:gd name="T0" fmla="*/ 14 w 45"/>
                <a:gd name="T1" fmla="*/ 1 h 46"/>
                <a:gd name="T2" fmla="*/ 39 w 45"/>
                <a:gd name="T3" fmla="*/ 6 h 46"/>
                <a:gd name="T4" fmla="*/ 44 w 45"/>
                <a:gd name="T5" fmla="*/ 14 h 46"/>
                <a:gd name="T6" fmla="*/ 39 w 45"/>
                <a:gd name="T7" fmla="*/ 40 h 46"/>
                <a:gd name="T8" fmla="*/ 31 w 45"/>
                <a:gd name="T9" fmla="*/ 46 h 46"/>
                <a:gd name="T10" fmla="*/ 6 w 45"/>
                <a:gd name="T11" fmla="*/ 41 h 46"/>
                <a:gd name="T12" fmla="*/ 0 w 45"/>
                <a:gd name="T13" fmla="*/ 32 h 46"/>
                <a:gd name="T14" fmla="*/ 5 w 45"/>
                <a:gd name="T15" fmla="*/ 7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6"/>
                    <a:pt x="39" y="6"/>
                    <a:pt x="39" y="6"/>
                  </a:cubicBezTo>
                  <a:cubicBezTo>
                    <a:pt x="42" y="7"/>
                    <a:pt x="45" y="10"/>
                    <a:pt x="44" y="14"/>
                  </a:cubicBezTo>
                  <a:cubicBezTo>
                    <a:pt x="39" y="40"/>
                    <a:pt x="39" y="40"/>
                    <a:pt x="39" y="40"/>
                  </a:cubicBezTo>
                  <a:cubicBezTo>
                    <a:pt x="39" y="44"/>
                    <a:pt x="35" y="46"/>
                    <a:pt x="31" y="46"/>
                  </a:cubicBezTo>
                  <a:cubicBezTo>
                    <a:pt x="6" y="41"/>
                    <a:pt x="6" y="41"/>
                    <a:pt x="6" y="41"/>
                  </a:cubicBezTo>
                  <a:cubicBezTo>
                    <a:pt x="2" y="40"/>
                    <a:pt x="0" y="36"/>
                    <a:pt x="0" y="32"/>
                  </a:cubicBezTo>
                  <a:cubicBezTo>
                    <a:pt x="5" y="7"/>
                    <a:pt x="5" y="7"/>
                    <a:pt x="5" y="7"/>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4" name="Freeform 107">
              <a:extLst>
                <a:ext uri="{FF2B5EF4-FFF2-40B4-BE49-F238E27FC236}">
                  <a16:creationId xmlns:a16="http://schemas.microsoft.com/office/drawing/2014/main" id="{D25E3967-EBF4-BE70-9568-18536E92B01D}"/>
                </a:ext>
              </a:extLst>
            </p:cNvPr>
            <p:cNvSpPr>
              <a:spLocks/>
            </p:cNvSpPr>
            <p:nvPr/>
          </p:nvSpPr>
          <p:spPr bwMode="auto">
            <a:xfrm rot="16200000">
              <a:off x="2713271" y="5871081"/>
              <a:ext cx="68812" cy="70020"/>
            </a:xfrm>
            <a:custGeom>
              <a:avLst/>
              <a:gdLst>
                <a:gd name="T0" fmla="*/ 14 w 45"/>
                <a:gd name="T1" fmla="*/ 0 h 46"/>
                <a:gd name="T2" fmla="*/ 39 w 45"/>
                <a:gd name="T3" fmla="*/ 5 h 46"/>
                <a:gd name="T4" fmla="*/ 44 w 45"/>
                <a:gd name="T5" fmla="*/ 13 h 46"/>
                <a:gd name="T6" fmla="*/ 39 w 45"/>
                <a:gd name="T7" fmla="*/ 39 h 46"/>
                <a:gd name="T8" fmla="*/ 31 w 45"/>
                <a:gd name="T9" fmla="*/ 45 h 46"/>
                <a:gd name="T10" fmla="*/ 6 w 45"/>
                <a:gd name="T11" fmla="*/ 40 h 46"/>
                <a:gd name="T12" fmla="*/ 0 w 45"/>
                <a:gd name="T13" fmla="*/ 32 h 46"/>
                <a:gd name="T14" fmla="*/ 5 w 45"/>
                <a:gd name="T15" fmla="*/ 6 h 46"/>
                <a:gd name="T16" fmla="*/ 14 w 45"/>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0"/>
                  </a:moveTo>
                  <a:cubicBezTo>
                    <a:pt x="39" y="5"/>
                    <a:pt x="39" y="5"/>
                    <a:pt x="39" y="5"/>
                  </a:cubicBezTo>
                  <a:cubicBezTo>
                    <a:pt x="42" y="6"/>
                    <a:pt x="45" y="10"/>
                    <a:pt x="44" y="13"/>
                  </a:cubicBezTo>
                  <a:cubicBezTo>
                    <a:pt x="39" y="39"/>
                    <a:pt x="39" y="39"/>
                    <a:pt x="39" y="39"/>
                  </a:cubicBezTo>
                  <a:cubicBezTo>
                    <a:pt x="39" y="43"/>
                    <a:pt x="35" y="46"/>
                    <a:pt x="31" y="45"/>
                  </a:cubicBezTo>
                  <a:cubicBezTo>
                    <a:pt x="6" y="40"/>
                    <a:pt x="6" y="40"/>
                    <a:pt x="6" y="40"/>
                  </a:cubicBezTo>
                  <a:cubicBezTo>
                    <a:pt x="2" y="39"/>
                    <a:pt x="0" y="36"/>
                    <a:pt x="0" y="32"/>
                  </a:cubicBezTo>
                  <a:cubicBezTo>
                    <a:pt x="5" y="6"/>
                    <a:pt x="5" y="6"/>
                    <a:pt x="5" y="6"/>
                  </a:cubicBezTo>
                  <a:cubicBezTo>
                    <a:pt x="6"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5" name="Freeform 108">
              <a:extLst>
                <a:ext uri="{FF2B5EF4-FFF2-40B4-BE49-F238E27FC236}">
                  <a16:creationId xmlns:a16="http://schemas.microsoft.com/office/drawing/2014/main" id="{CF40A14B-D41C-531D-73C5-7BCC433FDBC9}"/>
                </a:ext>
              </a:extLst>
            </p:cNvPr>
            <p:cNvSpPr>
              <a:spLocks/>
            </p:cNvSpPr>
            <p:nvPr/>
          </p:nvSpPr>
          <p:spPr bwMode="auto">
            <a:xfrm rot="16200000">
              <a:off x="2728361" y="5798043"/>
              <a:ext cx="67605" cy="70020"/>
            </a:xfrm>
            <a:custGeom>
              <a:avLst/>
              <a:gdLst>
                <a:gd name="T0" fmla="*/ 14 w 45"/>
                <a:gd name="T1" fmla="*/ 1 h 46"/>
                <a:gd name="T2" fmla="*/ 39 w 45"/>
                <a:gd name="T3" fmla="*/ 5 h 46"/>
                <a:gd name="T4" fmla="*/ 44 w 45"/>
                <a:gd name="T5" fmla="*/ 14 h 46"/>
                <a:gd name="T6" fmla="*/ 39 w 45"/>
                <a:gd name="T7" fmla="*/ 39 h 46"/>
                <a:gd name="T8" fmla="*/ 31 w 45"/>
                <a:gd name="T9" fmla="*/ 45 h 46"/>
                <a:gd name="T10" fmla="*/ 6 w 45"/>
                <a:gd name="T11" fmla="*/ 40 h 46"/>
                <a:gd name="T12" fmla="*/ 0 w 45"/>
                <a:gd name="T13" fmla="*/ 32 h 46"/>
                <a:gd name="T14" fmla="*/ 5 w 45"/>
                <a:gd name="T15" fmla="*/ 6 h 46"/>
                <a:gd name="T16" fmla="*/ 14 w 45"/>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46">
                  <a:moveTo>
                    <a:pt x="14" y="1"/>
                  </a:moveTo>
                  <a:cubicBezTo>
                    <a:pt x="39" y="5"/>
                    <a:pt x="39" y="5"/>
                    <a:pt x="39" y="5"/>
                  </a:cubicBezTo>
                  <a:cubicBezTo>
                    <a:pt x="43" y="6"/>
                    <a:pt x="45" y="10"/>
                    <a:pt x="44" y="14"/>
                  </a:cubicBezTo>
                  <a:cubicBezTo>
                    <a:pt x="39" y="39"/>
                    <a:pt x="39" y="39"/>
                    <a:pt x="39" y="39"/>
                  </a:cubicBezTo>
                  <a:cubicBezTo>
                    <a:pt x="39" y="43"/>
                    <a:pt x="35" y="46"/>
                    <a:pt x="31" y="45"/>
                  </a:cubicBezTo>
                  <a:cubicBezTo>
                    <a:pt x="6" y="40"/>
                    <a:pt x="6" y="40"/>
                    <a:pt x="6" y="40"/>
                  </a:cubicBezTo>
                  <a:cubicBezTo>
                    <a:pt x="2" y="39"/>
                    <a:pt x="0" y="36"/>
                    <a:pt x="0" y="32"/>
                  </a:cubicBezTo>
                  <a:cubicBezTo>
                    <a:pt x="5" y="6"/>
                    <a:pt x="5" y="6"/>
                    <a:pt x="5" y="6"/>
                  </a:cubicBezTo>
                  <a:cubicBezTo>
                    <a:pt x="6" y="2"/>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6" name="Freeform 109">
              <a:extLst>
                <a:ext uri="{FF2B5EF4-FFF2-40B4-BE49-F238E27FC236}">
                  <a16:creationId xmlns:a16="http://schemas.microsoft.com/office/drawing/2014/main" id="{749A529C-C243-8EA5-D0C9-CA3961D57278}"/>
                </a:ext>
              </a:extLst>
            </p:cNvPr>
            <p:cNvSpPr>
              <a:spLocks/>
            </p:cNvSpPr>
            <p:nvPr/>
          </p:nvSpPr>
          <p:spPr bwMode="auto">
            <a:xfrm rot="16200000">
              <a:off x="2727757" y="5705689"/>
              <a:ext cx="101408" cy="76056"/>
            </a:xfrm>
            <a:custGeom>
              <a:avLst/>
              <a:gdLst>
                <a:gd name="T0" fmla="*/ 14 w 66"/>
                <a:gd name="T1" fmla="*/ 1 h 50"/>
                <a:gd name="T2" fmla="*/ 59 w 66"/>
                <a:gd name="T3" fmla="*/ 10 h 50"/>
                <a:gd name="T4" fmla="*/ 65 w 66"/>
                <a:gd name="T5" fmla="*/ 18 h 50"/>
                <a:gd name="T6" fmla="*/ 60 w 66"/>
                <a:gd name="T7" fmla="*/ 43 h 50"/>
                <a:gd name="T8" fmla="*/ 52 w 66"/>
                <a:gd name="T9" fmla="*/ 49 h 50"/>
                <a:gd name="T10" fmla="*/ 6 w 66"/>
                <a:gd name="T11" fmla="*/ 40 h 50"/>
                <a:gd name="T12" fmla="*/ 1 w 66"/>
                <a:gd name="T13" fmla="*/ 32 h 50"/>
                <a:gd name="T14" fmla="*/ 5 w 66"/>
                <a:gd name="T15" fmla="*/ 7 h 50"/>
                <a:gd name="T16" fmla="*/ 14 w 66"/>
                <a:gd name="T17" fmla="*/ 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50">
                  <a:moveTo>
                    <a:pt x="14" y="1"/>
                  </a:moveTo>
                  <a:cubicBezTo>
                    <a:pt x="59" y="10"/>
                    <a:pt x="59" y="10"/>
                    <a:pt x="59" y="10"/>
                  </a:cubicBezTo>
                  <a:cubicBezTo>
                    <a:pt x="63" y="10"/>
                    <a:pt x="66" y="14"/>
                    <a:pt x="65" y="18"/>
                  </a:cubicBezTo>
                  <a:cubicBezTo>
                    <a:pt x="60" y="43"/>
                    <a:pt x="60" y="43"/>
                    <a:pt x="60" y="43"/>
                  </a:cubicBezTo>
                  <a:cubicBezTo>
                    <a:pt x="59" y="47"/>
                    <a:pt x="55" y="50"/>
                    <a:pt x="52" y="49"/>
                  </a:cubicBezTo>
                  <a:cubicBezTo>
                    <a:pt x="6" y="40"/>
                    <a:pt x="6" y="40"/>
                    <a:pt x="6" y="40"/>
                  </a:cubicBezTo>
                  <a:cubicBezTo>
                    <a:pt x="2" y="40"/>
                    <a:pt x="0" y="36"/>
                    <a:pt x="1" y="32"/>
                  </a:cubicBezTo>
                  <a:cubicBezTo>
                    <a:pt x="5" y="7"/>
                    <a:pt x="5" y="7"/>
                    <a:pt x="5" y="7"/>
                  </a:cubicBezTo>
                  <a:cubicBezTo>
                    <a:pt x="6" y="3"/>
                    <a:pt x="10" y="0"/>
                    <a:pt x="14" y="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7" name="Freeform 110">
              <a:extLst>
                <a:ext uri="{FF2B5EF4-FFF2-40B4-BE49-F238E27FC236}">
                  <a16:creationId xmlns:a16="http://schemas.microsoft.com/office/drawing/2014/main" id="{E73F22A8-2888-867D-FAED-E2AF3D487F65}"/>
                </a:ext>
              </a:extLst>
            </p:cNvPr>
            <p:cNvSpPr>
              <a:spLocks/>
            </p:cNvSpPr>
            <p:nvPr/>
          </p:nvSpPr>
          <p:spPr bwMode="auto">
            <a:xfrm rot="16200000">
              <a:off x="2762767" y="5617560"/>
              <a:ext cx="67605" cy="68812"/>
            </a:xfrm>
            <a:custGeom>
              <a:avLst/>
              <a:gdLst>
                <a:gd name="T0" fmla="*/ 14 w 44"/>
                <a:gd name="T1" fmla="*/ 0 h 45"/>
                <a:gd name="T2" fmla="*/ 37 w 44"/>
                <a:gd name="T3" fmla="*/ 5 h 45"/>
                <a:gd name="T4" fmla="*/ 43 w 44"/>
                <a:gd name="T5" fmla="*/ 13 h 45"/>
                <a:gd name="T6" fmla="*/ 38 w 44"/>
                <a:gd name="T7" fmla="*/ 39 h 45"/>
                <a:gd name="T8" fmla="*/ 30 w 44"/>
                <a:gd name="T9" fmla="*/ 45 h 45"/>
                <a:gd name="T10" fmla="*/ 6 w 44"/>
                <a:gd name="T11" fmla="*/ 40 h 45"/>
                <a:gd name="T12" fmla="*/ 1 w 44"/>
                <a:gd name="T13" fmla="*/ 32 h 45"/>
                <a:gd name="T14" fmla="*/ 6 w 44"/>
                <a:gd name="T15" fmla="*/ 6 h 45"/>
                <a:gd name="T16" fmla="*/ 14 w 44"/>
                <a:gd name="T17"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45">
                  <a:moveTo>
                    <a:pt x="14" y="0"/>
                  </a:moveTo>
                  <a:cubicBezTo>
                    <a:pt x="37" y="5"/>
                    <a:pt x="37" y="5"/>
                    <a:pt x="37" y="5"/>
                  </a:cubicBezTo>
                  <a:cubicBezTo>
                    <a:pt x="41" y="6"/>
                    <a:pt x="44" y="9"/>
                    <a:pt x="43" y="13"/>
                  </a:cubicBezTo>
                  <a:cubicBezTo>
                    <a:pt x="38" y="39"/>
                    <a:pt x="38" y="39"/>
                    <a:pt x="38" y="39"/>
                  </a:cubicBezTo>
                  <a:cubicBezTo>
                    <a:pt x="37" y="43"/>
                    <a:pt x="33" y="45"/>
                    <a:pt x="30" y="45"/>
                  </a:cubicBezTo>
                  <a:cubicBezTo>
                    <a:pt x="6" y="40"/>
                    <a:pt x="6" y="40"/>
                    <a:pt x="6" y="40"/>
                  </a:cubicBezTo>
                  <a:cubicBezTo>
                    <a:pt x="2" y="39"/>
                    <a:pt x="0" y="36"/>
                    <a:pt x="1" y="32"/>
                  </a:cubicBezTo>
                  <a:cubicBezTo>
                    <a:pt x="6" y="6"/>
                    <a:pt x="6" y="6"/>
                    <a:pt x="6" y="6"/>
                  </a:cubicBezTo>
                  <a:cubicBezTo>
                    <a:pt x="6" y="2"/>
                    <a:pt x="10" y="0"/>
                    <a:pt x="14"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8" name="Freeform 111">
              <a:extLst>
                <a:ext uri="{FF2B5EF4-FFF2-40B4-BE49-F238E27FC236}">
                  <a16:creationId xmlns:a16="http://schemas.microsoft.com/office/drawing/2014/main" id="{8497D32B-B94C-92DA-9F8B-2A7E4FD199E0}"/>
                </a:ext>
              </a:extLst>
            </p:cNvPr>
            <p:cNvSpPr>
              <a:spLocks/>
            </p:cNvSpPr>
            <p:nvPr/>
          </p:nvSpPr>
          <p:spPr bwMode="auto">
            <a:xfrm rot="16200000">
              <a:off x="2683089" y="5949551"/>
              <a:ext cx="439435" cy="278873"/>
            </a:xfrm>
            <a:custGeom>
              <a:avLst/>
              <a:gdLst>
                <a:gd name="T0" fmla="*/ 32 w 288"/>
                <a:gd name="T1" fmla="*/ 0 h 183"/>
                <a:gd name="T2" fmla="*/ 282 w 288"/>
                <a:gd name="T3" fmla="*/ 48 h 183"/>
                <a:gd name="T4" fmla="*/ 287 w 288"/>
                <a:gd name="T5" fmla="*/ 56 h 183"/>
                <a:gd name="T6" fmla="*/ 264 w 288"/>
                <a:gd name="T7" fmla="*/ 177 h 183"/>
                <a:gd name="T8" fmla="*/ 256 w 288"/>
                <a:gd name="T9" fmla="*/ 182 h 183"/>
                <a:gd name="T10" fmla="*/ 6 w 288"/>
                <a:gd name="T11" fmla="*/ 134 h 183"/>
                <a:gd name="T12" fmla="*/ 1 w 288"/>
                <a:gd name="T13" fmla="*/ 126 h 183"/>
                <a:gd name="T14" fmla="*/ 24 w 288"/>
                <a:gd name="T15" fmla="*/ 6 h 183"/>
                <a:gd name="T16" fmla="*/ 32 w 288"/>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8" h="183">
                  <a:moveTo>
                    <a:pt x="32" y="0"/>
                  </a:moveTo>
                  <a:cubicBezTo>
                    <a:pt x="282" y="48"/>
                    <a:pt x="282" y="48"/>
                    <a:pt x="282" y="48"/>
                  </a:cubicBezTo>
                  <a:cubicBezTo>
                    <a:pt x="286" y="49"/>
                    <a:pt x="288" y="53"/>
                    <a:pt x="287" y="56"/>
                  </a:cubicBezTo>
                  <a:cubicBezTo>
                    <a:pt x="264" y="177"/>
                    <a:pt x="264" y="177"/>
                    <a:pt x="264" y="177"/>
                  </a:cubicBezTo>
                  <a:cubicBezTo>
                    <a:pt x="264" y="180"/>
                    <a:pt x="260" y="183"/>
                    <a:pt x="256" y="182"/>
                  </a:cubicBezTo>
                  <a:cubicBezTo>
                    <a:pt x="6" y="134"/>
                    <a:pt x="6" y="134"/>
                    <a:pt x="6" y="134"/>
                  </a:cubicBezTo>
                  <a:cubicBezTo>
                    <a:pt x="2" y="133"/>
                    <a:pt x="0" y="130"/>
                    <a:pt x="1" y="126"/>
                  </a:cubicBezTo>
                  <a:cubicBezTo>
                    <a:pt x="24" y="6"/>
                    <a:pt x="24" y="6"/>
                    <a:pt x="24" y="6"/>
                  </a:cubicBezTo>
                  <a:cubicBezTo>
                    <a:pt x="24" y="2"/>
                    <a:pt x="28" y="0"/>
                    <a:pt x="32"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9" name="Freeform 112">
              <a:extLst>
                <a:ext uri="{FF2B5EF4-FFF2-40B4-BE49-F238E27FC236}">
                  <a16:creationId xmlns:a16="http://schemas.microsoft.com/office/drawing/2014/main" id="{700F0C4F-77FD-8A8B-55BF-34028F4C4DEB}"/>
                </a:ext>
              </a:extLst>
            </p:cNvPr>
            <p:cNvSpPr>
              <a:spLocks/>
            </p:cNvSpPr>
            <p:nvPr/>
          </p:nvSpPr>
          <p:spPr bwMode="auto">
            <a:xfrm rot="16200000">
              <a:off x="2917897" y="6179530"/>
              <a:ext cx="202816" cy="79678"/>
            </a:xfrm>
            <a:custGeom>
              <a:avLst/>
              <a:gdLst>
                <a:gd name="T0" fmla="*/ 7 w 133"/>
                <a:gd name="T1" fmla="*/ 0 h 52"/>
                <a:gd name="T2" fmla="*/ 131 w 133"/>
                <a:gd name="T3" fmla="*/ 24 h 52"/>
                <a:gd name="T4" fmla="*/ 132 w 133"/>
                <a:gd name="T5" fmla="*/ 26 h 52"/>
                <a:gd name="T6" fmla="*/ 128 w 133"/>
                <a:gd name="T7" fmla="*/ 51 h 52"/>
                <a:gd name="T8" fmla="*/ 126 w 133"/>
                <a:gd name="T9" fmla="*/ 52 h 52"/>
                <a:gd name="T10" fmla="*/ 2 w 133"/>
                <a:gd name="T11" fmla="*/ 28 h 52"/>
                <a:gd name="T12" fmla="*/ 0 w 133"/>
                <a:gd name="T13" fmla="*/ 26 h 52"/>
                <a:gd name="T14" fmla="*/ 5 w 133"/>
                <a:gd name="T15" fmla="*/ 1 h 52"/>
                <a:gd name="T16" fmla="*/ 7 w 133"/>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52">
                  <a:moveTo>
                    <a:pt x="7" y="0"/>
                  </a:moveTo>
                  <a:cubicBezTo>
                    <a:pt x="131" y="24"/>
                    <a:pt x="131" y="24"/>
                    <a:pt x="131" y="24"/>
                  </a:cubicBezTo>
                  <a:cubicBezTo>
                    <a:pt x="132" y="24"/>
                    <a:pt x="133" y="25"/>
                    <a:pt x="132" y="26"/>
                  </a:cubicBezTo>
                  <a:cubicBezTo>
                    <a:pt x="128" y="51"/>
                    <a:pt x="128" y="51"/>
                    <a:pt x="128" y="51"/>
                  </a:cubicBezTo>
                  <a:cubicBezTo>
                    <a:pt x="127" y="51"/>
                    <a:pt x="127" y="52"/>
                    <a:pt x="126" y="52"/>
                  </a:cubicBezTo>
                  <a:cubicBezTo>
                    <a:pt x="2" y="28"/>
                    <a:pt x="2" y="28"/>
                    <a:pt x="2" y="28"/>
                  </a:cubicBezTo>
                  <a:cubicBezTo>
                    <a:pt x="1" y="28"/>
                    <a:pt x="0" y="27"/>
                    <a:pt x="0" y="26"/>
                  </a:cubicBezTo>
                  <a:cubicBezTo>
                    <a:pt x="5" y="1"/>
                    <a:pt x="5" y="1"/>
                    <a:pt x="5" y="1"/>
                  </a:cubicBezTo>
                  <a:cubicBezTo>
                    <a:pt x="5" y="1"/>
                    <a:pt x="6" y="0"/>
                    <a:pt x="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0" name="Freeform 113">
              <a:extLst>
                <a:ext uri="{FF2B5EF4-FFF2-40B4-BE49-F238E27FC236}">
                  <a16:creationId xmlns:a16="http://schemas.microsoft.com/office/drawing/2014/main" id="{F42BB10D-4C4C-2151-FE28-BE31E4A341DE}"/>
                </a:ext>
              </a:extLst>
            </p:cNvPr>
            <p:cNvSpPr>
              <a:spLocks/>
            </p:cNvSpPr>
            <p:nvPr/>
          </p:nvSpPr>
          <p:spPr bwMode="auto">
            <a:xfrm rot="16200000">
              <a:off x="2958339" y="5971281"/>
              <a:ext cx="201608" cy="79678"/>
            </a:xfrm>
            <a:custGeom>
              <a:avLst/>
              <a:gdLst>
                <a:gd name="T0" fmla="*/ 7 w 132"/>
                <a:gd name="T1" fmla="*/ 0 h 52"/>
                <a:gd name="T2" fmla="*/ 131 w 132"/>
                <a:gd name="T3" fmla="*/ 24 h 52"/>
                <a:gd name="T4" fmla="*/ 132 w 132"/>
                <a:gd name="T5" fmla="*/ 26 h 52"/>
                <a:gd name="T6" fmla="*/ 127 w 132"/>
                <a:gd name="T7" fmla="*/ 51 h 52"/>
                <a:gd name="T8" fmla="*/ 125 w 132"/>
                <a:gd name="T9" fmla="*/ 52 h 52"/>
                <a:gd name="T10" fmla="*/ 1 w 132"/>
                <a:gd name="T11" fmla="*/ 28 h 52"/>
                <a:gd name="T12" fmla="*/ 0 w 132"/>
                <a:gd name="T13" fmla="*/ 26 h 52"/>
                <a:gd name="T14" fmla="*/ 5 w 132"/>
                <a:gd name="T15" fmla="*/ 2 h 52"/>
                <a:gd name="T16" fmla="*/ 7 w 132"/>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2" h="52">
                  <a:moveTo>
                    <a:pt x="7" y="0"/>
                  </a:moveTo>
                  <a:cubicBezTo>
                    <a:pt x="131" y="24"/>
                    <a:pt x="131" y="24"/>
                    <a:pt x="131" y="24"/>
                  </a:cubicBezTo>
                  <a:cubicBezTo>
                    <a:pt x="132" y="24"/>
                    <a:pt x="132" y="25"/>
                    <a:pt x="132" y="26"/>
                  </a:cubicBezTo>
                  <a:cubicBezTo>
                    <a:pt x="127" y="51"/>
                    <a:pt x="127" y="51"/>
                    <a:pt x="127" y="51"/>
                  </a:cubicBezTo>
                  <a:cubicBezTo>
                    <a:pt x="127" y="52"/>
                    <a:pt x="126" y="52"/>
                    <a:pt x="125" y="52"/>
                  </a:cubicBezTo>
                  <a:cubicBezTo>
                    <a:pt x="1" y="28"/>
                    <a:pt x="1" y="28"/>
                    <a:pt x="1" y="28"/>
                  </a:cubicBezTo>
                  <a:cubicBezTo>
                    <a:pt x="0" y="28"/>
                    <a:pt x="0" y="27"/>
                    <a:pt x="0" y="26"/>
                  </a:cubicBezTo>
                  <a:cubicBezTo>
                    <a:pt x="5" y="2"/>
                    <a:pt x="5" y="2"/>
                    <a:pt x="5" y="2"/>
                  </a:cubicBezTo>
                  <a:cubicBezTo>
                    <a:pt x="5" y="1"/>
                    <a:pt x="6" y="0"/>
                    <a:pt x="7" y="0"/>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1" name="Freeform 114">
              <a:extLst>
                <a:ext uri="{FF2B5EF4-FFF2-40B4-BE49-F238E27FC236}">
                  <a16:creationId xmlns:a16="http://schemas.microsoft.com/office/drawing/2014/main" id="{708CDAF2-98B8-BAB5-5FEF-37FC5154F51D}"/>
                </a:ext>
              </a:extLst>
            </p:cNvPr>
            <p:cNvSpPr>
              <a:spLocks/>
            </p:cNvSpPr>
            <p:nvPr/>
          </p:nvSpPr>
          <p:spPr bwMode="auto">
            <a:xfrm rot="16200000">
              <a:off x="1538023" y="5810115"/>
              <a:ext cx="1350900" cy="295773"/>
            </a:xfrm>
            <a:custGeom>
              <a:avLst/>
              <a:gdLst>
                <a:gd name="T0" fmla="*/ 860 w 885"/>
                <a:gd name="T1" fmla="*/ 162 h 194"/>
                <a:gd name="T2" fmla="*/ 32 w 885"/>
                <a:gd name="T3" fmla="*/ 3 h 194"/>
                <a:gd name="T4" fmla="*/ 0 w 885"/>
                <a:gd name="T5" fmla="*/ 25 h 194"/>
                <a:gd name="T6" fmla="*/ 882 w 885"/>
                <a:gd name="T7" fmla="*/ 194 h 194"/>
                <a:gd name="T8" fmla="*/ 860 w 885"/>
                <a:gd name="T9" fmla="*/ 162 h 194"/>
              </a:gdLst>
              <a:ahLst/>
              <a:cxnLst>
                <a:cxn ang="0">
                  <a:pos x="T0" y="T1"/>
                </a:cxn>
                <a:cxn ang="0">
                  <a:pos x="T2" y="T3"/>
                </a:cxn>
                <a:cxn ang="0">
                  <a:pos x="T4" y="T5"/>
                </a:cxn>
                <a:cxn ang="0">
                  <a:pos x="T6" y="T7"/>
                </a:cxn>
                <a:cxn ang="0">
                  <a:pos x="T8" y="T9"/>
                </a:cxn>
              </a:cxnLst>
              <a:rect l="0" t="0" r="r" b="b"/>
              <a:pathLst>
                <a:path w="885" h="194">
                  <a:moveTo>
                    <a:pt x="860" y="162"/>
                  </a:moveTo>
                  <a:cubicBezTo>
                    <a:pt x="32" y="3"/>
                    <a:pt x="32" y="3"/>
                    <a:pt x="32" y="3"/>
                  </a:cubicBezTo>
                  <a:cubicBezTo>
                    <a:pt x="17" y="0"/>
                    <a:pt x="3" y="10"/>
                    <a:pt x="0" y="25"/>
                  </a:cubicBezTo>
                  <a:cubicBezTo>
                    <a:pt x="882" y="194"/>
                    <a:pt x="882" y="194"/>
                    <a:pt x="882" y="194"/>
                  </a:cubicBezTo>
                  <a:cubicBezTo>
                    <a:pt x="885" y="179"/>
                    <a:pt x="875" y="165"/>
                    <a:pt x="860" y="162"/>
                  </a:cubicBez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2" name="Freeform 115">
              <a:extLst>
                <a:ext uri="{FF2B5EF4-FFF2-40B4-BE49-F238E27FC236}">
                  <a16:creationId xmlns:a16="http://schemas.microsoft.com/office/drawing/2014/main" id="{FA96843A-B8A1-A2BE-56E1-8CBE36EEB2AE}"/>
                </a:ext>
              </a:extLst>
            </p:cNvPr>
            <p:cNvSpPr>
              <a:spLocks/>
            </p:cNvSpPr>
            <p:nvPr/>
          </p:nvSpPr>
          <p:spPr bwMode="auto">
            <a:xfrm rot="16200000">
              <a:off x="1120923" y="3962437"/>
              <a:ext cx="1558545" cy="1506633"/>
            </a:xfrm>
            <a:custGeom>
              <a:avLst/>
              <a:gdLst>
                <a:gd name="T0" fmla="*/ 9 w 1021"/>
                <a:gd name="T1" fmla="*/ 541 h 987"/>
                <a:gd name="T2" fmla="*/ 640 w 1021"/>
                <a:gd name="T3" fmla="*/ 6 h 987"/>
                <a:gd name="T4" fmla="*/ 667 w 1021"/>
                <a:gd name="T5" fmla="*/ 9 h 987"/>
                <a:gd name="T6" fmla="*/ 1014 w 1021"/>
                <a:gd name="T7" fmla="*/ 418 h 987"/>
                <a:gd name="T8" fmla="*/ 1012 w 1021"/>
                <a:gd name="T9" fmla="*/ 445 h 987"/>
                <a:gd name="T10" fmla="*/ 381 w 1021"/>
                <a:gd name="T11" fmla="*/ 980 h 987"/>
                <a:gd name="T12" fmla="*/ 354 w 1021"/>
                <a:gd name="T13" fmla="*/ 978 h 987"/>
                <a:gd name="T14" fmla="*/ 7 w 1021"/>
                <a:gd name="T15" fmla="*/ 569 h 987"/>
                <a:gd name="T16" fmla="*/ 9 w 1021"/>
                <a:gd name="T17" fmla="*/ 541 h 9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1" h="987">
                  <a:moveTo>
                    <a:pt x="9" y="541"/>
                  </a:moveTo>
                  <a:cubicBezTo>
                    <a:pt x="640" y="6"/>
                    <a:pt x="640" y="6"/>
                    <a:pt x="640" y="6"/>
                  </a:cubicBezTo>
                  <a:cubicBezTo>
                    <a:pt x="648" y="0"/>
                    <a:pt x="660" y="1"/>
                    <a:pt x="667" y="9"/>
                  </a:cubicBezTo>
                  <a:cubicBezTo>
                    <a:pt x="1014" y="418"/>
                    <a:pt x="1014" y="418"/>
                    <a:pt x="1014" y="418"/>
                  </a:cubicBezTo>
                  <a:cubicBezTo>
                    <a:pt x="1021" y="426"/>
                    <a:pt x="1020" y="438"/>
                    <a:pt x="1012" y="445"/>
                  </a:cubicBezTo>
                  <a:cubicBezTo>
                    <a:pt x="381" y="980"/>
                    <a:pt x="381" y="980"/>
                    <a:pt x="381" y="980"/>
                  </a:cubicBezTo>
                  <a:cubicBezTo>
                    <a:pt x="373" y="987"/>
                    <a:pt x="361" y="986"/>
                    <a:pt x="354" y="978"/>
                  </a:cubicBezTo>
                  <a:cubicBezTo>
                    <a:pt x="7" y="569"/>
                    <a:pt x="7" y="569"/>
                    <a:pt x="7" y="569"/>
                  </a:cubicBezTo>
                  <a:cubicBezTo>
                    <a:pt x="0" y="560"/>
                    <a:pt x="1" y="548"/>
                    <a:pt x="9" y="5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3" name="Freeform 116">
              <a:extLst>
                <a:ext uri="{FF2B5EF4-FFF2-40B4-BE49-F238E27FC236}">
                  <a16:creationId xmlns:a16="http://schemas.microsoft.com/office/drawing/2014/main" id="{15C337DF-4A4E-4C01-5936-C6F0357A94EF}"/>
                </a:ext>
              </a:extLst>
            </p:cNvPr>
            <p:cNvSpPr>
              <a:spLocks/>
            </p:cNvSpPr>
            <p:nvPr/>
          </p:nvSpPr>
          <p:spPr bwMode="auto">
            <a:xfrm rot="16200000">
              <a:off x="1280279" y="4454990"/>
              <a:ext cx="70020" cy="66399"/>
            </a:xfrm>
            <a:custGeom>
              <a:avLst/>
              <a:gdLst>
                <a:gd name="T0" fmla="*/ 3 w 46"/>
                <a:gd name="T1" fmla="*/ 19 h 44"/>
                <a:gd name="T2" fmla="*/ 23 w 46"/>
                <a:gd name="T3" fmla="*/ 2 h 44"/>
                <a:gd name="T4" fmla="*/ 31 w 46"/>
                <a:gd name="T5" fmla="*/ 2 h 44"/>
                <a:gd name="T6" fmla="*/ 44 w 46"/>
                <a:gd name="T7" fmla="*/ 17 h 44"/>
                <a:gd name="T8" fmla="*/ 43 w 46"/>
                <a:gd name="T9" fmla="*/ 25 h 44"/>
                <a:gd name="T10" fmla="*/ 23 w 46"/>
                <a:gd name="T11" fmla="*/ 42 h 44"/>
                <a:gd name="T12" fmla="*/ 15 w 46"/>
                <a:gd name="T13" fmla="*/ 42 h 44"/>
                <a:gd name="T14" fmla="*/ 2 w 46"/>
                <a:gd name="T15" fmla="*/ 27 h 44"/>
                <a:gd name="T16" fmla="*/ 3 w 46"/>
                <a:gd name="T17" fmla="*/ 1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4">
                  <a:moveTo>
                    <a:pt x="3" y="19"/>
                  </a:moveTo>
                  <a:cubicBezTo>
                    <a:pt x="23" y="2"/>
                    <a:pt x="23" y="2"/>
                    <a:pt x="23" y="2"/>
                  </a:cubicBezTo>
                  <a:cubicBezTo>
                    <a:pt x="26" y="0"/>
                    <a:pt x="29" y="0"/>
                    <a:pt x="31" y="2"/>
                  </a:cubicBezTo>
                  <a:cubicBezTo>
                    <a:pt x="44" y="17"/>
                    <a:pt x="44" y="17"/>
                    <a:pt x="44" y="17"/>
                  </a:cubicBezTo>
                  <a:cubicBezTo>
                    <a:pt x="46" y="20"/>
                    <a:pt x="46" y="23"/>
                    <a:pt x="43" y="25"/>
                  </a:cubicBezTo>
                  <a:cubicBezTo>
                    <a:pt x="23" y="42"/>
                    <a:pt x="23" y="42"/>
                    <a:pt x="23" y="42"/>
                  </a:cubicBezTo>
                  <a:cubicBezTo>
                    <a:pt x="21" y="44"/>
                    <a:pt x="17" y="44"/>
                    <a:pt x="15" y="42"/>
                  </a:cubicBezTo>
                  <a:cubicBezTo>
                    <a:pt x="2" y="27"/>
                    <a:pt x="2" y="27"/>
                    <a:pt x="2" y="27"/>
                  </a:cubicBezTo>
                  <a:cubicBezTo>
                    <a:pt x="0" y="24"/>
                    <a:pt x="1"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4" name="Freeform 117">
              <a:extLst>
                <a:ext uri="{FF2B5EF4-FFF2-40B4-BE49-F238E27FC236}">
                  <a16:creationId xmlns:a16="http://schemas.microsoft.com/office/drawing/2014/main" id="{85BE1A03-9D8F-D6C0-B041-FF6F3FB48997}"/>
                </a:ext>
              </a:extLst>
            </p:cNvPr>
            <p:cNvSpPr>
              <a:spLocks/>
            </p:cNvSpPr>
            <p:nvPr/>
          </p:nvSpPr>
          <p:spPr bwMode="auto">
            <a:xfrm rot="16200000">
              <a:off x="1326153" y="4406700"/>
              <a:ext cx="77263" cy="78470"/>
            </a:xfrm>
            <a:custGeom>
              <a:avLst/>
              <a:gdLst>
                <a:gd name="T0" fmla="*/ 3 w 51"/>
                <a:gd name="T1" fmla="*/ 18 h 51"/>
                <a:gd name="T2" fmla="*/ 22 w 51"/>
                <a:gd name="T3" fmla="*/ 2 h 51"/>
                <a:gd name="T4" fmla="*/ 31 w 51"/>
                <a:gd name="T5" fmla="*/ 3 h 51"/>
                <a:gd name="T6" fmla="*/ 49 w 51"/>
                <a:gd name="T7" fmla="*/ 23 h 51"/>
                <a:gd name="T8" fmla="*/ 48 w 51"/>
                <a:gd name="T9" fmla="*/ 33 h 51"/>
                <a:gd name="T10" fmla="*/ 30 w 51"/>
                <a:gd name="T11" fmla="*/ 49 h 51"/>
                <a:gd name="T12" fmla="*/ 20 w 51"/>
                <a:gd name="T13" fmla="*/ 48 h 51"/>
                <a:gd name="T14" fmla="*/ 3 w 51"/>
                <a:gd name="T15" fmla="*/ 27 h 51"/>
                <a:gd name="T16" fmla="*/ 3 w 51"/>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8"/>
                  </a:moveTo>
                  <a:cubicBezTo>
                    <a:pt x="22" y="2"/>
                    <a:pt x="22" y="2"/>
                    <a:pt x="22" y="2"/>
                  </a:cubicBezTo>
                  <a:cubicBezTo>
                    <a:pt x="25" y="0"/>
                    <a:pt x="29" y="0"/>
                    <a:pt x="31" y="3"/>
                  </a:cubicBezTo>
                  <a:cubicBezTo>
                    <a:pt x="49" y="23"/>
                    <a:pt x="49" y="23"/>
                    <a:pt x="49" y="23"/>
                  </a:cubicBezTo>
                  <a:cubicBezTo>
                    <a:pt x="51" y="26"/>
                    <a:pt x="51" y="31"/>
                    <a:pt x="48" y="33"/>
                  </a:cubicBezTo>
                  <a:cubicBezTo>
                    <a:pt x="30" y="49"/>
                    <a:pt x="30" y="49"/>
                    <a:pt x="30" y="49"/>
                  </a:cubicBezTo>
                  <a:cubicBezTo>
                    <a:pt x="27" y="51"/>
                    <a:pt x="22" y="51"/>
                    <a:pt x="20" y="48"/>
                  </a:cubicBezTo>
                  <a:cubicBezTo>
                    <a:pt x="3" y="27"/>
                    <a:pt x="3" y="27"/>
                    <a:pt x="3" y="27"/>
                  </a:cubicBezTo>
                  <a:cubicBezTo>
                    <a:pt x="0" y="25"/>
                    <a:pt x="1" y="20"/>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5" name="Freeform 118">
              <a:extLst>
                <a:ext uri="{FF2B5EF4-FFF2-40B4-BE49-F238E27FC236}">
                  <a16:creationId xmlns:a16="http://schemas.microsoft.com/office/drawing/2014/main" id="{EC6E0C0C-7314-B303-246A-C52E0B8F36D3}"/>
                </a:ext>
              </a:extLst>
            </p:cNvPr>
            <p:cNvSpPr>
              <a:spLocks/>
            </p:cNvSpPr>
            <p:nvPr/>
          </p:nvSpPr>
          <p:spPr bwMode="auto">
            <a:xfrm rot="16200000">
              <a:off x="1380479" y="4359618"/>
              <a:ext cx="78470" cy="77263"/>
            </a:xfrm>
            <a:custGeom>
              <a:avLst/>
              <a:gdLst>
                <a:gd name="T0" fmla="*/ 3 w 51"/>
                <a:gd name="T1" fmla="*/ 18 h 51"/>
                <a:gd name="T2" fmla="*/ 22 w 51"/>
                <a:gd name="T3" fmla="*/ 2 h 51"/>
                <a:gd name="T4" fmla="*/ 31 w 51"/>
                <a:gd name="T5" fmla="*/ 3 h 51"/>
                <a:gd name="T6" fmla="*/ 49 w 51"/>
                <a:gd name="T7" fmla="*/ 24 h 51"/>
                <a:gd name="T8" fmla="*/ 48 w 51"/>
                <a:gd name="T9" fmla="*/ 33 h 51"/>
                <a:gd name="T10" fmla="*/ 29 w 51"/>
                <a:gd name="T11" fmla="*/ 49 h 51"/>
                <a:gd name="T12" fmla="*/ 20 w 51"/>
                <a:gd name="T13" fmla="*/ 48 h 51"/>
                <a:gd name="T14" fmla="*/ 2 w 51"/>
                <a:gd name="T15" fmla="*/ 27 h 51"/>
                <a:gd name="T16" fmla="*/ 3 w 51"/>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8"/>
                  </a:moveTo>
                  <a:cubicBezTo>
                    <a:pt x="22" y="2"/>
                    <a:pt x="22" y="2"/>
                    <a:pt x="22" y="2"/>
                  </a:cubicBezTo>
                  <a:cubicBezTo>
                    <a:pt x="24" y="0"/>
                    <a:pt x="29" y="0"/>
                    <a:pt x="31" y="3"/>
                  </a:cubicBezTo>
                  <a:cubicBezTo>
                    <a:pt x="49" y="24"/>
                    <a:pt x="49" y="24"/>
                    <a:pt x="49" y="24"/>
                  </a:cubicBezTo>
                  <a:cubicBezTo>
                    <a:pt x="51" y="26"/>
                    <a:pt x="51" y="31"/>
                    <a:pt x="48" y="33"/>
                  </a:cubicBezTo>
                  <a:cubicBezTo>
                    <a:pt x="29" y="49"/>
                    <a:pt x="29" y="49"/>
                    <a:pt x="29" y="49"/>
                  </a:cubicBezTo>
                  <a:cubicBezTo>
                    <a:pt x="26" y="51"/>
                    <a:pt x="22" y="51"/>
                    <a:pt x="20" y="48"/>
                  </a:cubicBezTo>
                  <a:cubicBezTo>
                    <a:pt x="2" y="27"/>
                    <a:pt x="2" y="27"/>
                    <a:pt x="2" y="27"/>
                  </a:cubicBezTo>
                  <a:cubicBezTo>
                    <a:pt x="0" y="25"/>
                    <a:pt x="0" y="20"/>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6" name="Freeform 119">
              <a:extLst>
                <a:ext uri="{FF2B5EF4-FFF2-40B4-BE49-F238E27FC236}">
                  <a16:creationId xmlns:a16="http://schemas.microsoft.com/office/drawing/2014/main" id="{4B30D197-FC0E-32D3-151A-5107E15F5F7C}"/>
                </a:ext>
              </a:extLst>
            </p:cNvPr>
            <p:cNvSpPr>
              <a:spLocks/>
            </p:cNvSpPr>
            <p:nvPr/>
          </p:nvSpPr>
          <p:spPr bwMode="auto">
            <a:xfrm rot="16200000">
              <a:off x="1435409" y="4311933"/>
              <a:ext cx="78470" cy="78470"/>
            </a:xfrm>
            <a:custGeom>
              <a:avLst/>
              <a:gdLst>
                <a:gd name="T0" fmla="*/ 3 w 51"/>
                <a:gd name="T1" fmla="*/ 18 h 51"/>
                <a:gd name="T2" fmla="*/ 21 w 51"/>
                <a:gd name="T3" fmla="*/ 2 h 51"/>
                <a:gd name="T4" fmla="*/ 31 w 51"/>
                <a:gd name="T5" fmla="*/ 3 h 51"/>
                <a:gd name="T6" fmla="*/ 48 w 51"/>
                <a:gd name="T7" fmla="*/ 24 h 51"/>
                <a:gd name="T8" fmla="*/ 47 w 51"/>
                <a:gd name="T9" fmla="*/ 33 h 51"/>
                <a:gd name="T10" fmla="*/ 29 w 51"/>
                <a:gd name="T11" fmla="*/ 49 h 51"/>
                <a:gd name="T12" fmla="*/ 19 w 51"/>
                <a:gd name="T13" fmla="*/ 48 h 51"/>
                <a:gd name="T14" fmla="*/ 2 w 51"/>
                <a:gd name="T15" fmla="*/ 28 h 51"/>
                <a:gd name="T16" fmla="*/ 3 w 51"/>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8"/>
                  </a:moveTo>
                  <a:cubicBezTo>
                    <a:pt x="21" y="2"/>
                    <a:pt x="21" y="2"/>
                    <a:pt x="21" y="2"/>
                  </a:cubicBezTo>
                  <a:cubicBezTo>
                    <a:pt x="24" y="0"/>
                    <a:pt x="28" y="0"/>
                    <a:pt x="31" y="3"/>
                  </a:cubicBezTo>
                  <a:cubicBezTo>
                    <a:pt x="48" y="24"/>
                    <a:pt x="48" y="24"/>
                    <a:pt x="48" y="24"/>
                  </a:cubicBezTo>
                  <a:cubicBezTo>
                    <a:pt x="51" y="27"/>
                    <a:pt x="50" y="31"/>
                    <a:pt x="47" y="33"/>
                  </a:cubicBezTo>
                  <a:cubicBezTo>
                    <a:pt x="29" y="49"/>
                    <a:pt x="29" y="49"/>
                    <a:pt x="29" y="49"/>
                  </a:cubicBezTo>
                  <a:cubicBezTo>
                    <a:pt x="26" y="51"/>
                    <a:pt x="22" y="51"/>
                    <a:pt x="19" y="48"/>
                  </a:cubicBezTo>
                  <a:cubicBezTo>
                    <a:pt x="2" y="28"/>
                    <a:pt x="2" y="28"/>
                    <a:pt x="2" y="28"/>
                  </a:cubicBezTo>
                  <a:cubicBezTo>
                    <a:pt x="0" y="25"/>
                    <a:pt x="0" y="21"/>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7" name="Freeform 120">
              <a:extLst>
                <a:ext uri="{FF2B5EF4-FFF2-40B4-BE49-F238E27FC236}">
                  <a16:creationId xmlns:a16="http://schemas.microsoft.com/office/drawing/2014/main" id="{EE83D3ED-0E4B-0E9C-1E3E-93CD5CE3BAF8}"/>
                </a:ext>
              </a:extLst>
            </p:cNvPr>
            <p:cNvSpPr>
              <a:spLocks/>
            </p:cNvSpPr>
            <p:nvPr/>
          </p:nvSpPr>
          <p:spPr bwMode="auto">
            <a:xfrm rot="16200000">
              <a:off x="1490338" y="4266661"/>
              <a:ext cx="78470" cy="77263"/>
            </a:xfrm>
            <a:custGeom>
              <a:avLst/>
              <a:gdLst>
                <a:gd name="T0" fmla="*/ 3 w 51"/>
                <a:gd name="T1" fmla="*/ 18 h 51"/>
                <a:gd name="T2" fmla="*/ 22 w 51"/>
                <a:gd name="T3" fmla="*/ 3 h 51"/>
                <a:gd name="T4" fmla="*/ 31 w 51"/>
                <a:gd name="T5" fmla="*/ 3 h 51"/>
                <a:gd name="T6" fmla="*/ 49 w 51"/>
                <a:gd name="T7" fmla="*/ 24 h 51"/>
                <a:gd name="T8" fmla="*/ 48 w 51"/>
                <a:gd name="T9" fmla="*/ 33 h 51"/>
                <a:gd name="T10" fmla="*/ 30 w 51"/>
                <a:gd name="T11" fmla="*/ 49 h 51"/>
                <a:gd name="T12" fmla="*/ 20 w 51"/>
                <a:gd name="T13" fmla="*/ 48 h 51"/>
                <a:gd name="T14" fmla="*/ 3 w 51"/>
                <a:gd name="T15" fmla="*/ 28 h 51"/>
                <a:gd name="T16" fmla="*/ 3 w 51"/>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8"/>
                  </a:moveTo>
                  <a:cubicBezTo>
                    <a:pt x="22" y="3"/>
                    <a:pt x="22" y="3"/>
                    <a:pt x="22" y="3"/>
                  </a:cubicBezTo>
                  <a:cubicBezTo>
                    <a:pt x="25" y="0"/>
                    <a:pt x="29" y="0"/>
                    <a:pt x="31" y="3"/>
                  </a:cubicBezTo>
                  <a:cubicBezTo>
                    <a:pt x="49" y="24"/>
                    <a:pt x="49" y="24"/>
                    <a:pt x="49" y="24"/>
                  </a:cubicBezTo>
                  <a:cubicBezTo>
                    <a:pt x="51" y="27"/>
                    <a:pt x="51" y="31"/>
                    <a:pt x="48" y="33"/>
                  </a:cubicBezTo>
                  <a:cubicBezTo>
                    <a:pt x="30" y="49"/>
                    <a:pt x="30" y="49"/>
                    <a:pt x="30" y="49"/>
                  </a:cubicBezTo>
                  <a:cubicBezTo>
                    <a:pt x="27" y="51"/>
                    <a:pt x="22" y="51"/>
                    <a:pt x="20" y="48"/>
                  </a:cubicBezTo>
                  <a:cubicBezTo>
                    <a:pt x="3" y="28"/>
                    <a:pt x="3" y="28"/>
                    <a:pt x="3" y="28"/>
                  </a:cubicBezTo>
                  <a:cubicBezTo>
                    <a:pt x="0" y="25"/>
                    <a:pt x="1" y="21"/>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8" name="Freeform 121">
              <a:extLst>
                <a:ext uri="{FF2B5EF4-FFF2-40B4-BE49-F238E27FC236}">
                  <a16:creationId xmlns:a16="http://schemas.microsoft.com/office/drawing/2014/main" id="{D9BA4BFF-A27C-F012-2DB7-BA5C5247A5A3}"/>
                </a:ext>
              </a:extLst>
            </p:cNvPr>
            <p:cNvSpPr>
              <a:spLocks/>
            </p:cNvSpPr>
            <p:nvPr/>
          </p:nvSpPr>
          <p:spPr bwMode="auto">
            <a:xfrm rot="16200000">
              <a:off x="1545871" y="4218371"/>
              <a:ext cx="78470" cy="79678"/>
            </a:xfrm>
            <a:custGeom>
              <a:avLst/>
              <a:gdLst>
                <a:gd name="T0" fmla="*/ 3 w 51"/>
                <a:gd name="T1" fmla="*/ 18 h 52"/>
                <a:gd name="T2" fmla="*/ 22 w 51"/>
                <a:gd name="T3" fmla="*/ 3 h 52"/>
                <a:gd name="T4" fmla="*/ 31 w 51"/>
                <a:gd name="T5" fmla="*/ 3 h 52"/>
                <a:gd name="T6" fmla="*/ 48 w 51"/>
                <a:gd name="T7" fmla="*/ 24 h 52"/>
                <a:gd name="T8" fmla="*/ 48 w 51"/>
                <a:gd name="T9" fmla="*/ 33 h 52"/>
                <a:gd name="T10" fmla="*/ 29 w 51"/>
                <a:gd name="T11" fmla="*/ 49 h 52"/>
                <a:gd name="T12" fmla="*/ 20 w 51"/>
                <a:gd name="T13" fmla="*/ 48 h 52"/>
                <a:gd name="T14" fmla="*/ 2 w 51"/>
                <a:gd name="T15" fmla="*/ 28 h 52"/>
                <a:gd name="T16" fmla="*/ 3 w 51"/>
                <a:gd name="T1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2">
                  <a:moveTo>
                    <a:pt x="3" y="18"/>
                  </a:moveTo>
                  <a:cubicBezTo>
                    <a:pt x="22" y="3"/>
                    <a:pt x="22" y="3"/>
                    <a:pt x="22" y="3"/>
                  </a:cubicBezTo>
                  <a:cubicBezTo>
                    <a:pt x="24" y="0"/>
                    <a:pt x="29" y="1"/>
                    <a:pt x="31" y="3"/>
                  </a:cubicBezTo>
                  <a:cubicBezTo>
                    <a:pt x="48" y="24"/>
                    <a:pt x="48" y="24"/>
                    <a:pt x="48" y="24"/>
                  </a:cubicBezTo>
                  <a:cubicBezTo>
                    <a:pt x="51" y="27"/>
                    <a:pt x="50" y="31"/>
                    <a:pt x="48" y="33"/>
                  </a:cubicBezTo>
                  <a:cubicBezTo>
                    <a:pt x="29" y="49"/>
                    <a:pt x="29" y="49"/>
                    <a:pt x="29" y="49"/>
                  </a:cubicBezTo>
                  <a:cubicBezTo>
                    <a:pt x="26" y="52"/>
                    <a:pt x="22" y="51"/>
                    <a:pt x="20" y="48"/>
                  </a:cubicBezTo>
                  <a:cubicBezTo>
                    <a:pt x="2" y="28"/>
                    <a:pt x="2" y="28"/>
                    <a:pt x="2" y="28"/>
                  </a:cubicBezTo>
                  <a:cubicBezTo>
                    <a:pt x="0" y="25"/>
                    <a:pt x="0" y="21"/>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9" name="Freeform 122">
              <a:extLst>
                <a:ext uri="{FF2B5EF4-FFF2-40B4-BE49-F238E27FC236}">
                  <a16:creationId xmlns:a16="http://schemas.microsoft.com/office/drawing/2014/main" id="{12BEC3D7-7C40-D3D0-B27B-15E984D1DBB4}"/>
                </a:ext>
              </a:extLst>
            </p:cNvPr>
            <p:cNvSpPr>
              <a:spLocks/>
            </p:cNvSpPr>
            <p:nvPr/>
          </p:nvSpPr>
          <p:spPr bwMode="auto">
            <a:xfrm rot="16200000">
              <a:off x="1326153" y="4508108"/>
              <a:ext cx="70020" cy="68812"/>
            </a:xfrm>
            <a:custGeom>
              <a:avLst/>
              <a:gdLst>
                <a:gd name="T0" fmla="*/ 3 w 46"/>
                <a:gd name="T1" fmla="*/ 19 h 45"/>
                <a:gd name="T2" fmla="*/ 23 w 46"/>
                <a:gd name="T3" fmla="*/ 2 h 45"/>
                <a:gd name="T4" fmla="*/ 31 w 46"/>
                <a:gd name="T5" fmla="*/ 3 h 45"/>
                <a:gd name="T6" fmla="*/ 44 w 46"/>
                <a:gd name="T7" fmla="*/ 18 h 45"/>
                <a:gd name="T8" fmla="*/ 43 w 46"/>
                <a:gd name="T9" fmla="*/ 26 h 45"/>
                <a:gd name="T10" fmla="*/ 23 w 46"/>
                <a:gd name="T11" fmla="*/ 43 h 45"/>
                <a:gd name="T12" fmla="*/ 15 w 46"/>
                <a:gd name="T13" fmla="*/ 42 h 45"/>
                <a:gd name="T14" fmla="*/ 2 w 46"/>
                <a:gd name="T15" fmla="*/ 27 h 45"/>
                <a:gd name="T16" fmla="*/ 3 w 46"/>
                <a:gd name="T17" fmla="*/ 1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5">
                  <a:moveTo>
                    <a:pt x="3" y="19"/>
                  </a:moveTo>
                  <a:cubicBezTo>
                    <a:pt x="23" y="2"/>
                    <a:pt x="23" y="2"/>
                    <a:pt x="23" y="2"/>
                  </a:cubicBezTo>
                  <a:cubicBezTo>
                    <a:pt x="26" y="0"/>
                    <a:pt x="29" y="0"/>
                    <a:pt x="31" y="3"/>
                  </a:cubicBezTo>
                  <a:cubicBezTo>
                    <a:pt x="44" y="18"/>
                    <a:pt x="44" y="18"/>
                    <a:pt x="44" y="18"/>
                  </a:cubicBezTo>
                  <a:cubicBezTo>
                    <a:pt x="46" y="20"/>
                    <a:pt x="46" y="24"/>
                    <a:pt x="43" y="26"/>
                  </a:cubicBezTo>
                  <a:cubicBezTo>
                    <a:pt x="23" y="43"/>
                    <a:pt x="23" y="43"/>
                    <a:pt x="23" y="43"/>
                  </a:cubicBezTo>
                  <a:cubicBezTo>
                    <a:pt x="21" y="45"/>
                    <a:pt x="17" y="45"/>
                    <a:pt x="15" y="42"/>
                  </a:cubicBezTo>
                  <a:cubicBezTo>
                    <a:pt x="2" y="27"/>
                    <a:pt x="2" y="27"/>
                    <a:pt x="2" y="27"/>
                  </a:cubicBezTo>
                  <a:cubicBezTo>
                    <a:pt x="0" y="25"/>
                    <a:pt x="1"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0" name="Freeform 123">
              <a:extLst>
                <a:ext uri="{FF2B5EF4-FFF2-40B4-BE49-F238E27FC236}">
                  <a16:creationId xmlns:a16="http://schemas.microsoft.com/office/drawing/2014/main" id="{956EEA90-5CB1-EE16-6D87-29E1371D49C8}"/>
                </a:ext>
              </a:extLst>
            </p:cNvPr>
            <p:cNvSpPr>
              <a:spLocks/>
            </p:cNvSpPr>
            <p:nvPr/>
          </p:nvSpPr>
          <p:spPr bwMode="auto">
            <a:xfrm rot="16200000">
              <a:off x="1368407" y="4464648"/>
              <a:ext cx="127968" cy="121931"/>
            </a:xfrm>
            <a:custGeom>
              <a:avLst/>
              <a:gdLst>
                <a:gd name="T0" fmla="*/ 4 w 84"/>
                <a:gd name="T1" fmla="*/ 46 h 80"/>
                <a:gd name="T2" fmla="*/ 55 w 84"/>
                <a:gd name="T3" fmla="*/ 3 h 80"/>
                <a:gd name="T4" fmla="*/ 65 w 84"/>
                <a:gd name="T5" fmla="*/ 4 h 80"/>
                <a:gd name="T6" fmla="*/ 82 w 84"/>
                <a:gd name="T7" fmla="*/ 24 h 80"/>
                <a:gd name="T8" fmla="*/ 81 w 84"/>
                <a:gd name="T9" fmla="*/ 34 h 80"/>
                <a:gd name="T10" fmla="*/ 30 w 84"/>
                <a:gd name="T11" fmla="*/ 77 h 80"/>
                <a:gd name="T12" fmla="*/ 20 w 84"/>
                <a:gd name="T13" fmla="*/ 76 h 80"/>
                <a:gd name="T14" fmla="*/ 3 w 84"/>
                <a:gd name="T15" fmla="*/ 56 h 80"/>
                <a:gd name="T16" fmla="*/ 4 w 84"/>
                <a:gd name="T17" fmla="*/ 4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 h="80">
                  <a:moveTo>
                    <a:pt x="4" y="46"/>
                  </a:moveTo>
                  <a:cubicBezTo>
                    <a:pt x="55" y="3"/>
                    <a:pt x="55" y="3"/>
                    <a:pt x="55" y="3"/>
                  </a:cubicBezTo>
                  <a:cubicBezTo>
                    <a:pt x="58" y="0"/>
                    <a:pt x="62" y="1"/>
                    <a:pt x="65" y="4"/>
                  </a:cubicBezTo>
                  <a:cubicBezTo>
                    <a:pt x="82" y="24"/>
                    <a:pt x="82" y="24"/>
                    <a:pt x="82" y="24"/>
                  </a:cubicBezTo>
                  <a:cubicBezTo>
                    <a:pt x="84" y="27"/>
                    <a:pt x="84" y="31"/>
                    <a:pt x="81" y="34"/>
                  </a:cubicBezTo>
                  <a:cubicBezTo>
                    <a:pt x="30" y="77"/>
                    <a:pt x="30" y="77"/>
                    <a:pt x="30" y="77"/>
                  </a:cubicBezTo>
                  <a:cubicBezTo>
                    <a:pt x="27" y="80"/>
                    <a:pt x="22" y="79"/>
                    <a:pt x="20" y="76"/>
                  </a:cubicBezTo>
                  <a:cubicBezTo>
                    <a:pt x="3" y="56"/>
                    <a:pt x="3" y="56"/>
                    <a:pt x="3" y="56"/>
                  </a:cubicBezTo>
                  <a:cubicBezTo>
                    <a:pt x="0" y="53"/>
                    <a:pt x="1" y="49"/>
                    <a:pt x="4" y="46"/>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1" name="Freeform 124">
              <a:extLst>
                <a:ext uri="{FF2B5EF4-FFF2-40B4-BE49-F238E27FC236}">
                  <a16:creationId xmlns:a16="http://schemas.microsoft.com/office/drawing/2014/main" id="{908C8F3D-A40F-A979-2CBF-037742FEEE72}"/>
                </a:ext>
              </a:extLst>
            </p:cNvPr>
            <p:cNvSpPr>
              <a:spLocks/>
            </p:cNvSpPr>
            <p:nvPr/>
          </p:nvSpPr>
          <p:spPr bwMode="auto">
            <a:xfrm rot="16200000">
              <a:off x="1426354" y="4416358"/>
              <a:ext cx="92957" cy="89336"/>
            </a:xfrm>
            <a:custGeom>
              <a:avLst/>
              <a:gdLst>
                <a:gd name="T0" fmla="*/ 4 w 61"/>
                <a:gd name="T1" fmla="*/ 26 h 59"/>
                <a:gd name="T2" fmla="*/ 31 w 61"/>
                <a:gd name="T3" fmla="*/ 2 h 59"/>
                <a:gd name="T4" fmla="*/ 41 w 61"/>
                <a:gd name="T5" fmla="*/ 3 h 59"/>
                <a:gd name="T6" fmla="*/ 58 w 61"/>
                <a:gd name="T7" fmla="*/ 23 h 59"/>
                <a:gd name="T8" fmla="*/ 57 w 61"/>
                <a:gd name="T9" fmla="*/ 33 h 59"/>
                <a:gd name="T10" fmla="*/ 30 w 61"/>
                <a:gd name="T11" fmla="*/ 56 h 59"/>
                <a:gd name="T12" fmla="*/ 20 w 61"/>
                <a:gd name="T13" fmla="*/ 55 h 59"/>
                <a:gd name="T14" fmla="*/ 3 w 61"/>
                <a:gd name="T15" fmla="*/ 36 h 59"/>
                <a:gd name="T16" fmla="*/ 4 w 61"/>
                <a:gd name="T17" fmla="*/ 2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59">
                  <a:moveTo>
                    <a:pt x="4" y="26"/>
                  </a:moveTo>
                  <a:cubicBezTo>
                    <a:pt x="31" y="2"/>
                    <a:pt x="31" y="2"/>
                    <a:pt x="31" y="2"/>
                  </a:cubicBezTo>
                  <a:cubicBezTo>
                    <a:pt x="34" y="0"/>
                    <a:pt x="39" y="0"/>
                    <a:pt x="41" y="3"/>
                  </a:cubicBezTo>
                  <a:cubicBezTo>
                    <a:pt x="58" y="23"/>
                    <a:pt x="58" y="23"/>
                    <a:pt x="58" y="23"/>
                  </a:cubicBezTo>
                  <a:cubicBezTo>
                    <a:pt x="61" y="26"/>
                    <a:pt x="60" y="30"/>
                    <a:pt x="57" y="33"/>
                  </a:cubicBezTo>
                  <a:cubicBezTo>
                    <a:pt x="30" y="56"/>
                    <a:pt x="30" y="56"/>
                    <a:pt x="30" y="56"/>
                  </a:cubicBezTo>
                  <a:cubicBezTo>
                    <a:pt x="27" y="59"/>
                    <a:pt x="22" y="59"/>
                    <a:pt x="20" y="55"/>
                  </a:cubicBezTo>
                  <a:cubicBezTo>
                    <a:pt x="3" y="36"/>
                    <a:pt x="3" y="36"/>
                    <a:pt x="3" y="36"/>
                  </a:cubicBezTo>
                  <a:cubicBezTo>
                    <a:pt x="0" y="33"/>
                    <a:pt x="1" y="28"/>
                    <a:pt x="4" y="26"/>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2" name="Freeform 125">
              <a:extLst>
                <a:ext uri="{FF2B5EF4-FFF2-40B4-BE49-F238E27FC236}">
                  <a16:creationId xmlns:a16="http://schemas.microsoft.com/office/drawing/2014/main" id="{3ED0B8CA-2BC9-A9B9-9178-22561C482097}"/>
                </a:ext>
              </a:extLst>
            </p:cNvPr>
            <p:cNvSpPr>
              <a:spLocks/>
            </p:cNvSpPr>
            <p:nvPr/>
          </p:nvSpPr>
          <p:spPr bwMode="auto">
            <a:xfrm rot="16200000">
              <a:off x="1478266" y="4372897"/>
              <a:ext cx="134003" cy="125553"/>
            </a:xfrm>
            <a:custGeom>
              <a:avLst/>
              <a:gdLst>
                <a:gd name="T0" fmla="*/ 4 w 88"/>
                <a:gd name="T1" fmla="*/ 49 h 82"/>
                <a:gd name="T2" fmla="*/ 59 w 88"/>
                <a:gd name="T3" fmla="*/ 2 h 82"/>
                <a:gd name="T4" fmla="*/ 69 w 88"/>
                <a:gd name="T5" fmla="*/ 3 h 82"/>
                <a:gd name="T6" fmla="*/ 86 w 88"/>
                <a:gd name="T7" fmla="*/ 23 h 82"/>
                <a:gd name="T8" fmla="*/ 85 w 88"/>
                <a:gd name="T9" fmla="*/ 33 h 82"/>
                <a:gd name="T10" fmla="*/ 30 w 88"/>
                <a:gd name="T11" fmla="*/ 80 h 82"/>
                <a:gd name="T12" fmla="*/ 20 w 88"/>
                <a:gd name="T13" fmla="*/ 79 h 82"/>
                <a:gd name="T14" fmla="*/ 3 w 88"/>
                <a:gd name="T15" fmla="*/ 59 h 82"/>
                <a:gd name="T16" fmla="*/ 4 w 88"/>
                <a:gd name="T17" fmla="*/ 49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82">
                  <a:moveTo>
                    <a:pt x="4" y="49"/>
                  </a:moveTo>
                  <a:cubicBezTo>
                    <a:pt x="59" y="2"/>
                    <a:pt x="59" y="2"/>
                    <a:pt x="59" y="2"/>
                  </a:cubicBezTo>
                  <a:cubicBezTo>
                    <a:pt x="62" y="0"/>
                    <a:pt x="67" y="0"/>
                    <a:pt x="69" y="3"/>
                  </a:cubicBezTo>
                  <a:cubicBezTo>
                    <a:pt x="86" y="23"/>
                    <a:pt x="86" y="23"/>
                    <a:pt x="86" y="23"/>
                  </a:cubicBezTo>
                  <a:cubicBezTo>
                    <a:pt x="88" y="26"/>
                    <a:pt x="88" y="30"/>
                    <a:pt x="85" y="33"/>
                  </a:cubicBezTo>
                  <a:cubicBezTo>
                    <a:pt x="30" y="80"/>
                    <a:pt x="30" y="80"/>
                    <a:pt x="30" y="80"/>
                  </a:cubicBezTo>
                  <a:cubicBezTo>
                    <a:pt x="27" y="82"/>
                    <a:pt x="22" y="82"/>
                    <a:pt x="20" y="79"/>
                  </a:cubicBezTo>
                  <a:cubicBezTo>
                    <a:pt x="3" y="59"/>
                    <a:pt x="3" y="59"/>
                    <a:pt x="3" y="59"/>
                  </a:cubicBezTo>
                  <a:cubicBezTo>
                    <a:pt x="0" y="56"/>
                    <a:pt x="1" y="52"/>
                    <a:pt x="4" y="4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3" name="Freeform 126">
              <a:extLst>
                <a:ext uri="{FF2B5EF4-FFF2-40B4-BE49-F238E27FC236}">
                  <a16:creationId xmlns:a16="http://schemas.microsoft.com/office/drawing/2014/main" id="{685103EE-A16C-F598-F90B-3814AA930702}"/>
                </a:ext>
              </a:extLst>
            </p:cNvPr>
            <p:cNvSpPr>
              <a:spLocks/>
            </p:cNvSpPr>
            <p:nvPr/>
          </p:nvSpPr>
          <p:spPr bwMode="auto">
            <a:xfrm rot="16200000">
              <a:off x="1538023" y="4321590"/>
              <a:ext cx="77263" cy="77263"/>
            </a:xfrm>
            <a:custGeom>
              <a:avLst/>
              <a:gdLst>
                <a:gd name="T0" fmla="*/ 3 w 51"/>
                <a:gd name="T1" fmla="*/ 18 h 51"/>
                <a:gd name="T2" fmla="*/ 22 w 51"/>
                <a:gd name="T3" fmla="*/ 2 h 51"/>
                <a:gd name="T4" fmla="*/ 31 w 51"/>
                <a:gd name="T5" fmla="*/ 3 h 51"/>
                <a:gd name="T6" fmla="*/ 49 w 51"/>
                <a:gd name="T7" fmla="*/ 23 h 51"/>
                <a:gd name="T8" fmla="*/ 48 w 51"/>
                <a:gd name="T9" fmla="*/ 33 h 51"/>
                <a:gd name="T10" fmla="*/ 30 w 51"/>
                <a:gd name="T11" fmla="*/ 49 h 51"/>
                <a:gd name="T12" fmla="*/ 20 w 51"/>
                <a:gd name="T13" fmla="*/ 48 h 51"/>
                <a:gd name="T14" fmla="*/ 3 w 51"/>
                <a:gd name="T15" fmla="*/ 27 h 51"/>
                <a:gd name="T16" fmla="*/ 3 w 51"/>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8"/>
                  </a:moveTo>
                  <a:cubicBezTo>
                    <a:pt x="22" y="2"/>
                    <a:pt x="22" y="2"/>
                    <a:pt x="22" y="2"/>
                  </a:cubicBezTo>
                  <a:cubicBezTo>
                    <a:pt x="25" y="0"/>
                    <a:pt x="29" y="0"/>
                    <a:pt x="31" y="3"/>
                  </a:cubicBezTo>
                  <a:cubicBezTo>
                    <a:pt x="49" y="23"/>
                    <a:pt x="49" y="23"/>
                    <a:pt x="49" y="23"/>
                  </a:cubicBezTo>
                  <a:cubicBezTo>
                    <a:pt x="51" y="26"/>
                    <a:pt x="51" y="30"/>
                    <a:pt x="48" y="33"/>
                  </a:cubicBezTo>
                  <a:cubicBezTo>
                    <a:pt x="30" y="49"/>
                    <a:pt x="30" y="49"/>
                    <a:pt x="30" y="49"/>
                  </a:cubicBezTo>
                  <a:cubicBezTo>
                    <a:pt x="27" y="51"/>
                    <a:pt x="22" y="51"/>
                    <a:pt x="20" y="48"/>
                  </a:cubicBezTo>
                  <a:cubicBezTo>
                    <a:pt x="3" y="27"/>
                    <a:pt x="3" y="27"/>
                    <a:pt x="3" y="27"/>
                  </a:cubicBezTo>
                  <a:cubicBezTo>
                    <a:pt x="0" y="24"/>
                    <a:pt x="1" y="20"/>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4" name="Freeform 127">
              <a:extLst>
                <a:ext uri="{FF2B5EF4-FFF2-40B4-BE49-F238E27FC236}">
                  <a16:creationId xmlns:a16="http://schemas.microsoft.com/office/drawing/2014/main" id="{377E3044-FC83-3F41-A937-8297D8744391}"/>
                </a:ext>
              </a:extLst>
            </p:cNvPr>
            <p:cNvSpPr>
              <a:spLocks/>
            </p:cNvSpPr>
            <p:nvPr/>
          </p:nvSpPr>
          <p:spPr bwMode="auto">
            <a:xfrm rot="16200000">
              <a:off x="1592953" y="4273904"/>
              <a:ext cx="77263" cy="78470"/>
            </a:xfrm>
            <a:custGeom>
              <a:avLst/>
              <a:gdLst>
                <a:gd name="T0" fmla="*/ 3 w 51"/>
                <a:gd name="T1" fmla="*/ 18 h 51"/>
                <a:gd name="T2" fmla="*/ 22 w 51"/>
                <a:gd name="T3" fmla="*/ 2 h 51"/>
                <a:gd name="T4" fmla="*/ 31 w 51"/>
                <a:gd name="T5" fmla="*/ 3 h 51"/>
                <a:gd name="T6" fmla="*/ 48 w 51"/>
                <a:gd name="T7" fmla="*/ 23 h 51"/>
                <a:gd name="T8" fmla="*/ 48 w 51"/>
                <a:gd name="T9" fmla="*/ 33 h 51"/>
                <a:gd name="T10" fmla="*/ 29 w 51"/>
                <a:gd name="T11" fmla="*/ 49 h 51"/>
                <a:gd name="T12" fmla="*/ 20 w 51"/>
                <a:gd name="T13" fmla="*/ 48 h 51"/>
                <a:gd name="T14" fmla="*/ 2 w 51"/>
                <a:gd name="T15" fmla="*/ 27 h 51"/>
                <a:gd name="T16" fmla="*/ 3 w 51"/>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8"/>
                  </a:moveTo>
                  <a:cubicBezTo>
                    <a:pt x="22" y="2"/>
                    <a:pt x="22" y="2"/>
                    <a:pt x="22" y="2"/>
                  </a:cubicBezTo>
                  <a:cubicBezTo>
                    <a:pt x="24" y="0"/>
                    <a:pt x="29" y="0"/>
                    <a:pt x="31" y="3"/>
                  </a:cubicBezTo>
                  <a:cubicBezTo>
                    <a:pt x="48" y="23"/>
                    <a:pt x="48" y="23"/>
                    <a:pt x="48" y="23"/>
                  </a:cubicBezTo>
                  <a:cubicBezTo>
                    <a:pt x="51" y="26"/>
                    <a:pt x="50" y="31"/>
                    <a:pt x="48" y="33"/>
                  </a:cubicBezTo>
                  <a:cubicBezTo>
                    <a:pt x="29" y="49"/>
                    <a:pt x="29" y="49"/>
                    <a:pt x="29" y="49"/>
                  </a:cubicBezTo>
                  <a:cubicBezTo>
                    <a:pt x="26" y="51"/>
                    <a:pt x="22" y="51"/>
                    <a:pt x="20" y="48"/>
                  </a:cubicBezTo>
                  <a:cubicBezTo>
                    <a:pt x="2" y="27"/>
                    <a:pt x="2" y="27"/>
                    <a:pt x="2" y="27"/>
                  </a:cubicBezTo>
                  <a:cubicBezTo>
                    <a:pt x="0" y="25"/>
                    <a:pt x="0" y="20"/>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5" name="Freeform 128">
              <a:extLst>
                <a:ext uri="{FF2B5EF4-FFF2-40B4-BE49-F238E27FC236}">
                  <a16:creationId xmlns:a16="http://schemas.microsoft.com/office/drawing/2014/main" id="{B2A0AF87-02C5-73D5-BE70-24BBF65E9897}"/>
                </a:ext>
              </a:extLst>
            </p:cNvPr>
            <p:cNvSpPr>
              <a:spLocks/>
            </p:cNvSpPr>
            <p:nvPr/>
          </p:nvSpPr>
          <p:spPr bwMode="auto">
            <a:xfrm rot="16200000">
              <a:off x="1374443" y="4563641"/>
              <a:ext cx="65191" cy="63984"/>
            </a:xfrm>
            <a:custGeom>
              <a:avLst/>
              <a:gdLst>
                <a:gd name="T0" fmla="*/ 3 w 43"/>
                <a:gd name="T1" fmla="*/ 17 h 42"/>
                <a:gd name="T2" fmla="*/ 20 w 43"/>
                <a:gd name="T3" fmla="*/ 2 h 42"/>
                <a:gd name="T4" fmla="*/ 28 w 43"/>
                <a:gd name="T5" fmla="*/ 2 h 42"/>
                <a:gd name="T6" fmla="*/ 41 w 43"/>
                <a:gd name="T7" fmla="*/ 17 h 42"/>
                <a:gd name="T8" fmla="*/ 40 w 43"/>
                <a:gd name="T9" fmla="*/ 25 h 42"/>
                <a:gd name="T10" fmla="*/ 23 w 43"/>
                <a:gd name="T11" fmla="*/ 40 h 42"/>
                <a:gd name="T12" fmla="*/ 15 w 43"/>
                <a:gd name="T13" fmla="*/ 39 h 42"/>
                <a:gd name="T14" fmla="*/ 2 w 43"/>
                <a:gd name="T15" fmla="*/ 24 h 42"/>
                <a:gd name="T16" fmla="*/ 3 w 43"/>
                <a:gd name="T17" fmla="*/ 1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2">
                  <a:moveTo>
                    <a:pt x="3" y="17"/>
                  </a:moveTo>
                  <a:cubicBezTo>
                    <a:pt x="20" y="2"/>
                    <a:pt x="20" y="2"/>
                    <a:pt x="20" y="2"/>
                  </a:cubicBezTo>
                  <a:cubicBezTo>
                    <a:pt x="23" y="0"/>
                    <a:pt x="26" y="0"/>
                    <a:pt x="28" y="2"/>
                  </a:cubicBezTo>
                  <a:cubicBezTo>
                    <a:pt x="41" y="17"/>
                    <a:pt x="41" y="17"/>
                    <a:pt x="41" y="17"/>
                  </a:cubicBezTo>
                  <a:cubicBezTo>
                    <a:pt x="43" y="20"/>
                    <a:pt x="43" y="23"/>
                    <a:pt x="40" y="25"/>
                  </a:cubicBezTo>
                  <a:cubicBezTo>
                    <a:pt x="23" y="40"/>
                    <a:pt x="23" y="40"/>
                    <a:pt x="23" y="40"/>
                  </a:cubicBezTo>
                  <a:cubicBezTo>
                    <a:pt x="21" y="42"/>
                    <a:pt x="17" y="42"/>
                    <a:pt x="15" y="39"/>
                  </a:cubicBezTo>
                  <a:cubicBezTo>
                    <a:pt x="2" y="24"/>
                    <a:pt x="2" y="24"/>
                    <a:pt x="2" y="24"/>
                  </a:cubicBezTo>
                  <a:cubicBezTo>
                    <a:pt x="0" y="22"/>
                    <a:pt x="1" y="18"/>
                    <a:pt x="3"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6" name="Freeform 129">
              <a:extLst>
                <a:ext uri="{FF2B5EF4-FFF2-40B4-BE49-F238E27FC236}">
                  <a16:creationId xmlns:a16="http://schemas.microsoft.com/office/drawing/2014/main" id="{5A40E573-5CA9-2ECF-FEB9-2B78B7B27D32}"/>
                </a:ext>
              </a:extLst>
            </p:cNvPr>
            <p:cNvSpPr>
              <a:spLocks/>
            </p:cNvSpPr>
            <p:nvPr/>
          </p:nvSpPr>
          <p:spPr bwMode="auto">
            <a:xfrm rot="16200000">
              <a:off x="1417300" y="4614949"/>
              <a:ext cx="65191" cy="65191"/>
            </a:xfrm>
            <a:custGeom>
              <a:avLst/>
              <a:gdLst>
                <a:gd name="T0" fmla="*/ 3 w 43"/>
                <a:gd name="T1" fmla="*/ 17 h 43"/>
                <a:gd name="T2" fmla="*/ 21 w 43"/>
                <a:gd name="T3" fmla="*/ 2 h 43"/>
                <a:gd name="T4" fmla="*/ 28 w 43"/>
                <a:gd name="T5" fmla="*/ 3 h 43"/>
                <a:gd name="T6" fmla="*/ 41 w 43"/>
                <a:gd name="T7" fmla="*/ 18 h 43"/>
                <a:gd name="T8" fmla="*/ 41 w 43"/>
                <a:gd name="T9" fmla="*/ 26 h 43"/>
                <a:gd name="T10" fmla="*/ 23 w 43"/>
                <a:gd name="T11" fmla="*/ 41 h 43"/>
                <a:gd name="T12" fmla="*/ 15 w 43"/>
                <a:gd name="T13" fmla="*/ 40 h 43"/>
                <a:gd name="T14" fmla="*/ 2 w 43"/>
                <a:gd name="T15" fmla="*/ 25 h 43"/>
                <a:gd name="T16" fmla="*/ 3 w 43"/>
                <a:gd name="T17"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3" y="17"/>
                  </a:moveTo>
                  <a:cubicBezTo>
                    <a:pt x="21" y="2"/>
                    <a:pt x="21" y="2"/>
                    <a:pt x="21" y="2"/>
                  </a:cubicBezTo>
                  <a:cubicBezTo>
                    <a:pt x="23" y="0"/>
                    <a:pt x="27" y="1"/>
                    <a:pt x="28" y="3"/>
                  </a:cubicBezTo>
                  <a:cubicBezTo>
                    <a:pt x="41" y="18"/>
                    <a:pt x="41" y="18"/>
                    <a:pt x="41" y="18"/>
                  </a:cubicBezTo>
                  <a:cubicBezTo>
                    <a:pt x="43" y="20"/>
                    <a:pt x="43" y="24"/>
                    <a:pt x="41" y="26"/>
                  </a:cubicBezTo>
                  <a:cubicBezTo>
                    <a:pt x="23" y="41"/>
                    <a:pt x="23" y="41"/>
                    <a:pt x="23" y="41"/>
                  </a:cubicBezTo>
                  <a:cubicBezTo>
                    <a:pt x="21" y="43"/>
                    <a:pt x="17" y="42"/>
                    <a:pt x="15" y="40"/>
                  </a:cubicBezTo>
                  <a:cubicBezTo>
                    <a:pt x="2" y="25"/>
                    <a:pt x="2" y="25"/>
                    <a:pt x="2" y="25"/>
                  </a:cubicBezTo>
                  <a:cubicBezTo>
                    <a:pt x="0" y="23"/>
                    <a:pt x="1" y="19"/>
                    <a:pt x="3"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7" name="Freeform 130">
              <a:extLst>
                <a:ext uri="{FF2B5EF4-FFF2-40B4-BE49-F238E27FC236}">
                  <a16:creationId xmlns:a16="http://schemas.microsoft.com/office/drawing/2014/main" id="{F9135FDE-AE34-EA82-30A9-F2E7373FB0C3}"/>
                </a:ext>
              </a:extLst>
            </p:cNvPr>
            <p:cNvSpPr>
              <a:spLocks/>
            </p:cNvSpPr>
            <p:nvPr/>
          </p:nvSpPr>
          <p:spPr bwMode="auto">
            <a:xfrm rot="16200000">
              <a:off x="1460760" y="4665653"/>
              <a:ext cx="66399" cy="63984"/>
            </a:xfrm>
            <a:custGeom>
              <a:avLst/>
              <a:gdLst>
                <a:gd name="T0" fmla="*/ 2 w 43"/>
                <a:gd name="T1" fmla="*/ 17 h 42"/>
                <a:gd name="T2" fmla="*/ 20 w 43"/>
                <a:gd name="T3" fmla="*/ 2 h 42"/>
                <a:gd name="T4" fmla="*/ 28 w 43"/>
                <a:gd name="T5" fmla="*/ 3 h 42"/>
                <a:gd name="T6" fmla="*/ 41 w 43"/>
                <a:gd name="T7" fmla="*/ 18 h 42"/>
                <a:gd name="T8" fmla="*/ 40 w 43"/>
                <a:gd name="T9" fmla="*/ 25 h 42"/>
                <a:gd name="T10" fmla="*/ 22 w 43"/>
                <a:gd name="T11" fmla="*/ 40 h 42"/>
                <a:gd name="T12" fmla="*/ 15 w 43"/>
                <a:gd name="T13" fmla="*/ 40 h 42"/>
                <a:gd name="T14" fmla="*/ 2 w 43"/>
                <a:gd name="T15" fmla="*/ 25 h 42"/>
                <a:gd name="T16" fmla="*/ 2 w 43"/>
                <a:gd name="T17" fmla="*/ 1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2">
                  <a:moveTo>
                    <a:pt x="2" y="17"/>
                  </a:moveTo>
                  <a:cubicBezTo>
                    <a:pt x="20" y="2"/>
                    <a:pt x="20" y="2"/>
                    <a:pt x="20" y="2"/>
                  </a:cubicBezTo>
                  <a:cubicBezTo>
                    <a:pt x="22" y="0"/>
                    <a:pt x="26" y="0"/>
                    <a:pt x="28" y="3"/>
                  </a:cubicBezTo>
                  <a:cubicBezTo>
                    <a:pt x="41" y="18"/>
                    <a:pt x="41" y="18"/>
                    <a:pt x="41" y="18"/>
                  </a:cubicBezTo>
                  <a:cubicBezTo>
                    <a:pt x="43" y="20"/>
                    <a:pt x="42" y="23"/>
                    <a:pt x="40" y="25"/>
                  </a:cubicBezTo>
                  <a:cubicBezTo>
                    <a:pt x="22" y="40"/>
                    <a:pt x="22" y="40"/>
                    <a:pt x="22" y="40"/>
                  </a:cubicBezTo>
                  <a:cubicBezTo>
                    <a:pt x="20" y="42"/>
                    <a:pt x="16" y="42"/>
                    <a:pt x="15" y="40"/>
                  </a:cubicBezTo>
                  <a:cubicBezTo>
                    <a:pt x="2" y="25"/>
                    <a:pt x="2" y="25"/>
                    <a:pt x="2" y="25"/>
                  </a:cubicBezTo>
                  <a:cubicBezTo>
                    <a:pt x="0" y="22"/>
                    <a:pt x="0" y="19"/>
                    <a:pt x="2"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8" name="Freeform 131">
              <a:extLst>
                <a:ext uri="{FF2B5EF4-FFF2-40B4-BE49-F238E27FC236}">
                  <a16:creationId xmlns:a16="http://schemas.microsoft.com/office/drawing/2014/main" id="{1A0956F3-D1AA-0ADE-FEBA-E76C4F0CEBAB}"/>
                </a:ext>
              </a:extLst>
            </p:cNvPr>
            <p:cNvSpPr>
              <a:spLocks/>
            </p:cNvSpPr>
            <p:nvPr/>
          </p:nvSpPr>
          <p:spPr bwMode="auto">
            <a:xfrm rot="16200000">
              <a:off x="1504221" y="4717564"/>
              <a:ext cx="66399" cy="63984"/>
            </a:xfrm>
            <a:custGeom>
              <a:avLst/>
              <a:gdLst>
                <a:gd name="T0" fmla="*/ 3 w 43"/>
                <a:gd name="T1" fmla="*/ 16 h 42"/>
                <a:gd name="T2" fmla="*/ 20 w 43"/>
                <a:gd name="T3" fmla="*/ 2 h 42"/>
                <a:gd name="T4" fmla="*/ 28 w 43"/>
                <a:gd name="T5" fmla="*/ 2 h 42"/>
                <a:gd name="T6" fmla="*/ 41 w 43"/>
                <a:gd name="T7" fmla="*/ 17 h 42"/>
                <a:gd name="T8" fmla="*/ 40 w 43"/>
                <a:gd name="T9" fmla="*/ 25 h 42"/>
                <a:gd name="T10" fmla="*/ 23 w 43"/>
                <a:gd name="T11" fmla="*/ 40 h 42"/>
                <a:gd name="T12" fmla="*/ 15 w 43"/>
                <a:gd name="T13" fmla="*/ 39 h 42"/>
                <a:gd name="T14" fmla="*/ 2 w 43"/>
                <a:gd name="T15" fmla="*/ 24 h 42"/>
                <a:gd name="T16" fmla="*/ 3 w 43"/>
                <a:gd name="T17"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2">
                  <a:moveTo>
                    <a:pt x="3" y="16"/>
                  </a:moveTo>
                  <a:cubicBezTo>
                    <a:pt x="20" y="2"/>
                    <a:pt x="20" y="2"/>
                    <a:pt x="20" y="2"/>
                  </a:cubicBezTo>
                  <a:cubicBezTo>
                    <a:pt x="22" y="0"/>
                    <a:pt x="26" y="0"/>
                    <a:pt x="28" y="2"/>
                  </a:cubicBezTo>
                  <a:cubicBezTo>
                    <a:pt x="41" y="17"/>
                    <a:pt x="41" y="17"/>
                    <a:pt x="41" y="17"/>
                  </a:cubicBezTo>
                  <a:cubicBezTo>
                    <a:pt x="43" y="20"/>
                    <a:pt x="42" y="23"/>
                    <a:pt x="40" y="25"/>
                  </a:cubicBezTo>
                  <a:cubicBezTo>
                    <a:pt x="23" y="40"/>
                    <a:pt x="23" y="40"/>
                    <a:pt x="23" y="40"/>
                  </a:cubicBezTo>
                  <a:cubicBezTo>
                    <a:pt x="20" y="42"/>
                    <a:pt x="17" y="42"/>
                    <a:pt x="15" y="39"/>
                  </a:cubicBezTo>
                  <a:cubicBezTo>
                    <a:pt x="2" y="24"/>
                    <a:pt x="2" y="24"/>
                    <a:pt x="2" y="24"/>
                  </a:cubicBezTo>
                  <a:cubicBezTo>
                    <a:pt x="0" y="22"/>
                    <a:pt x="0" y="18"/>
                    <a:pt x="3" y="16"/>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9" name="Freeform 132">
              <a:extLst>
                <a:ext uri="{FF2B5EF4-FFF2-40B4-BE49-F238E27FC236}">
                  <a16:creationId xmlns:a16="http://schemas.microsoft.com/office/drawing/2014/main" id="{F2740A3A-8A6D-744A-C2AE-770B5E52B6ED}"/>
                </a:ext>
              </a:extLst>
            </p:cNvPr>
            <p:cNvSpPr>
              <a:spLocks/>
            </p:cNvSpPr>
            <p:nvPr/>
          </p:nvSpPr>
          <p:spPr bwMode="auto">
            <a:xfrm rot="16200000">
              <a:off x="1548286" y="4768872"/>
              <a:ext cx="66399" cy="65191"/>
            </a:xfrm>
            <a:custGeom>
              <a:avLst/>
              <a:gdLst>
                <a:gd name="T0" fmla="*/ 3 w 43"/>
                <a:gd name="T1" fmla="*/ 17 h 43"/>
                <a:gd name="T2" fmla="*/ 20 w 43"/>
                <a:gd name="T3" fmla="*/ 2 h 43"/>
                <a:gd name="T4" fmla="*/ 28 w 43"/>
                <a:gd name="T5" fmla="*/ 3 h 43"/>
                <a:gd name="T6" fmla="*/ 41 w 43"/>
                <a:gd name="T7" fmla="*/ 18 h 43"/>
                <a:gd name="T8" fmla="*/ 40 w 43"/>
                <a:gd name="T9" fmla="*/ 26 h 43"/>
                <a:gd name="T10" fmla="*/ 23 w 43"/>
                <a:gd name="T11" fmla="*/ 41 h 43"/>
                <a:gd name="T12" fmla="*/ 15 w 43"/>
                <a:gd name="T13" fmla="*/ 40 h 43"/>
                <a:gd name="T14" fmla="*/ 2 w 43"/>
                <a:gd name="T15" fmla="*/ 25 h 43"/>
                <a:gd name="T16" fmla="*/ 3 w 43"/>
                <a:gd name="T17"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3" y="17"/>
                  </a:moveTo>
                  <a:cubicBezTo>
                    <a:pt x="20" y="2"/>
                    <a:pt x="20" y="2"/>
                    <a:pt x="20" y="2"/>
                  </a:cubicBezTo>
                  <a:cubicBezTo>
                    <a:pt x="23" y="0"/>
                    <a:pt x="26" y="1"/>
                    <a:pt x="28" y="3"/>
                  </a:cubicBezTo>
                  <a:cubicBezTo>
                    <a:pt x="41" y="18"/>
                    <a:pt x="41" y="18"/>
                    <a:pt x="41" y="18"/>
                  </a:cubicBezTo>
                  <a:cubicBezTo>
                    <a:pt x="43" y="20"/>
                    <a:pt x="43" y="24"/>
                    <a:pt x="40" y="26"/>
                  </a:cubicBezTo>
                  <a:cubicBezTo>
                    <a:pt x="23" y="41"/>
                    <a:pt x="23" y="41"/>
                    <a:pt x="23" y="41"/>
                  </a:cubicBezTo>
                  <a:cubicBezTo>
                    <a:pt x="20" y="43"/>
                    <a:pt x="17" y="42"/>
                    <a:pt x="15" y="40"/>
                  </a:cubicBezTo>
                  <a:cubicBezTo>
                    <a:pt x="2" y="25"/>
                    <a:pt x="2" y="25"/>
                    <a:pt x="2" y="25"/>
                  </a:cubicBezTo>
                  <a:cubicBezTo>
                    <a:pt x="0" y="23"/>
                    <a:pt x="0" y="19"/>
                    <a:pt x="3"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0" name="Freeform 133">
              <a:extLst>
                <a:ext uri="{FF2B5EF4-FFF2-40B4-BE49-F238E27FC236}">
                  <a16:creationId xmlns:a16="http://schemas.microsoft.com/office/drawing/2014/main" id="{EAA0F373-8147-85BE-DC80-E62DCE5C71A2}"/>
                </a:ext>
              </a:extLst>
            </p:cNvPr>
            <p:cNvSpPr>
              <a:spLocks/>
            </p:cNvSpPr>
            <p:nvPr/>
          </p:nvSpPr>
          <p:spPr bwMode="auto">
            <a:xfrm rot="16200000">
              <a:off x="1591746" y="4820783"/>
              <a:ext cx="66399" cy="65191"/>
            </a:xfrm>
            <a:custGeom>
              <a:avLst/>
              <a:gdLst>
                <a:gd name="T0" fmla="*/ 3 w 43"/>
                <a:gd name="T1" fmla="*/ 17 h 42"/>
                <a:gd name="T2" fmla="*/ 21 w 43"/>
                <a:gd name="T3" fmla="*/ 2 h 42"/>
                <a:gd name="T4" fmla="*/ 28 w 43"/>
                <a:gd name="T5" fmla="*/ 2 h 42"/>
                <a:gd name="T6" fmla="*/ 41 w 43"/>
                <a:gd name="T7" fmla="*/ 18 h 42"/>
                <a:gd name="T8" fmla="*/ 41 w 43"/>
                <a:gd name="T9" fmla="*/ 25 h 42"/>
                <a:gd name="T10" fmla="*/ 23 w 43"/>
                <a:gd name="T11" fmla="*/ 40 h 42"/>
                <a:gd name="T12" fmla="*/ 15 w 43"/>
                <a:gd name="T13" fmla="*/ 40 h 42"/>
                <a:gd name="T14" fmla="*/ 2 w 43"/>
                <a:gd name="T15" fmla="*/ 25 h 42"/>
                <a:gd name="T16" fmla="*/ 3 w 43"/>
                <a:gd name="T17" fmla="*/ 1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2">
                  <a:moveTo>
                    <a:pt x="3" y="17"/>
                  </a:moveTo>
                  <a:cubicBezTo>
                    <a:pt x="21" y="2"/>
                    <a:pt x="21" y="2"/>
                    <a:pt x="21" y="2"/>
                  </a:cubicBezTo>
                  <a:cubicBezTo>
                    <a:pt x="23" y="0"/>
                    <a:pt x="26" y="0"/>
                    <a:pt x="28" y="2"/>
                  </a:cubicBezTo>
                  <a:cubicBezTo>
                    <a:pt x="41" y="18"/>
                    <a:pt x="41" y="18"/>
                    <a:pt x="41" y="18"/>
                  </a:cubicBezTo>
                  <a:cubicBezTo>
                    <a:pt x="43" y="20"/>
                    <a:pt x="43" y="23"/>
                    <a:pt x="41" y="25"/>
                  </a:cubicBezTo>
                  <a:cubicBezTo>
                    <a:pt x="23" y="40"/>
                    <a:pt x="23" y="40"/>
                    <a:pt x="23" y="40"/>
                  </a:cubicBezTo>
                  <a:cubicBezTo>
                    <a:pt x="21" y="42"/>
                    <a:pt x="17" y="42"/>
                    <a:pt x="15" y="40"/>
                  </a:cubicBezTo>
                  <a:cubicBezTo>
                    <a:pt x="2" y="25"/>
                    <a:pt x="2" y="25"/>
                    <a:pt x="2" y="25"/>
                  </a:cubicBezTo>
                  <a:cubicBezTo>
                    <a:pt x="0" y="22"/>
                    <a:pt x="1" y="19"/>
                    <a:pt x="3"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1" name="Freeform 134">
              <a:extLst>
                <a:ext uri="{FF2B5EF4-FFF2-40B4-BE49-F238E27FC236}">
                  <a16:creationId xmlns:a16="http://schemas.microsoft.com/office/drawing/2014/main" id="{511D1E92-EFA7-1E7D-DBBE-06EEAC9B7BA9}"/>
                </a:ext>
              </a:extLst>
            </p:cNvPr>
            <p:cNvSpPr>
              <a:spLocks/>
            </p:cNvSpPr>
            <p:nvPr/>
          </p:nvSpPr>
          <p:spPr bwMode="auto">
            <a:xfrm rot="16200000">
              <a:off x="1637017" y="4872090"/>
              <a:ext cx="63984" cy="63984"/>
            </a:xfrm>
            <a:custGeom>
              <a:avLst/>
              <a:gdLst>
                <a:gd name="T0" fmla="*/ 2 w 42"/>
                <a:gd name="T1" fmla="*/ 16 h 42"/>
                <a:gd name="T2" fmla="*/ 20 w 42"/>
                <a:gd name="T3" fmla="*/ 1 h 42"/>
                <a:gd name="T4" fmla="*/ 28 w 42"/>
                <a:gd name="T5" fmla="*/ 2 h 42"/>
                <a:gd name="T6" fmla="*/ 40 w 42"/>
                <a:gd name="T7" fmla="*/ 17 h 42"/>
                <a:gd name="T8" fmla="*/ 40 w 42"/>
                <a:gd name="T9" fmla="*/ 25 h 42"/>
                <a:gd name="T10" fmla="*/ 22 w 42"/>
                <a:gd name="T11" fmla="*/ 40 h 42"/>
                <a:gd name="T12" fmla="*/ 14 w 42"/>
                <a:gd name="T13" fmla="*/ 39 h 42"/>
                <a:gd name="T14" fmla="*/ 2 w 42"/>
                <a:gd name="T15" fmla="*/ 24 h 42"/>
                <a:gd name="T16" fmla="*/ 2 w 42"/>
                <a:gd name="T17"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2">
                  <a:moveTo>
                    <a:pt x="2" y="16"/>
                  </a:moveTo>
                  <a:cubicBezTo>
                    <a:pt x="20" y="1"/>
                    <a:pt x="20" y="1"/>
                    <a:pt x="20" y="1"/>
                  </a:cubicBezTo>
                  <a:cubicBezTo>
                    <a:pt x="22" y="0"/>
                    <a:pt x="26" y="0"/>
                    <a:pt x="28" y="2"/>
                  </a:cubicBezTo>
                  <a:cubicBezTo>
                    <a:pt x="40" y="17"/>
                    <a:pt x="40" y="17"/>
                    <a:pt x="40" y="17"/>
                  </a:cubicBezTo>
                  <a:cubicBezTo>
                    <a:pt x="42" y="20"/>
                    <a:pt x="42" y="23"/>
                    <a:pt x="40" y="25"/>
                  </a:cubicBezTo>
                  <a:cubicBezTo>
                    <a:pt x="22" y="40"/>
                    <a:pt x="22" y="40"/>
                    <a:pt x="22" y="40"/>
                  </a:cubicBezTo>
                  <a:cubicBezTo>
                    <a:pt x="20" y="42"/>
                    <a:pt x="16" y="42"/>
                    <a:pt x="14" y="39"/>
                  </a:cubicBezTo>
                  <a:cubicBezTo>
                    <a:pt x="2" y="24"/>
                    <a:pt x="2" y="24"/>
                    <a:pt x="2" y="24"/>
                  </a:cubicBezTo>
                  <a:cubicBezTo>
                    <a:pt x="0" y="22"/>
                    <a:pt x="0" y="18"/>
                    <a:pt x="2" y="16"/>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2" name="Freeform 135">
              <a:extLst>
                <a:ext uri="{FF2B5EF4-FFF2-40B4-BE49-F238E27FC236}">
                  <a16:creationId xmlns:a16="http://schemas.microsoft.com/office/drawing/2014/main" id="{C7D433A6-0B08-9BFE-5BCB-5DD9F828E442}"/>
                </a:ext>
              </a:extLst>
            </p:cNvPr>
            <p:cNvSpPr>
              <a:spLocks/>
            </p:cNvSpPr>
            <p:nvPr/>
          </p:nvSpPr>
          <p:spPr bwMode="auto">
            <a:xfrm rot="16200000">
              <a:off x="1679874" y="4922192"/>
              <a:ext cx="65191" cy="66399"/>
            </a:xfrm>
            <a:custGeom>
              <a:avLst/>
              <a:gdLst>
                <a:gd name="T0" fmla="*/ 2 w 43"/>
                <a:gd name="T1" fmla="*/ 17 h 43"/>
                <a:gd name="T2" fmla="*/ 20 w 43"/>
                <a:gd name="T3" fmla="*/ 2 h 43"/>
                <a:gd name="T4" fmla="*/ 28 w 43"/>
                <a:gd name="T5" fmla="*/ 3 h 43"/>
                <a:gd name="T6" fmla="*/ 41 w 43"/>
                <a:gd name="T7" fmla="*/ 18 h 43"/>
                <a:gd name="T8" fmla="*/ 40 w 43"/>
                <a:gd name="T9" fmla="*/ 26 h 43"/>
                <a:gd name="T10" fmla="*/ 22 w 43"/>
                <a:gd name="T11" fmla="*/ 41 h 43"/>
                <a:gd name="T12" fmla="*/ 15 w 43"/>
                <a:gd name="T13" fmla="*/ 40 h 43"/>
                <a:gd name="T14" fmla="*/ 2 w 43"/>
                <a:gd name="T15" fmla="*/ 25 h 43"/>
                <a:gd name="T16" fmla="*/ 2 w 43"/>
                <a:gd name="T17"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2" y="17"/>
                  </a:moveTo>
                  <a:cubicBezTo>
                    <a:pt x="20" y="2"/>
                    <a:pt x="20" y="2"/>
                    <a:pt x="20" y="2"/>
                  </a:cubicBezTo>
                  <a:cubicBezTo>
                    <a:pt x="22" y="0"/>
                    <a:pt x="26" y="0"/>
                    <a:pt x="28" y="3"/>
                  </a:cubicBezTo>
                  <a:cubicBezTo>
                    <a:pt x="41" y="18"/>
                    <a:pt x="41" y="18"/>
                    <a:pt x="41" y="18"/>
                  </a:cubicBezTo>
                  <a:cubicBezTo>
                    <a:pt x="43" y="20"/>
                    <a:pt x="42" y="24"/>
                    <a:pt x="40" y="26"/>
                  </a:cubicBezTo>
                  <a:cubicBezTo>
                    <a:pt x="22" y="41"/>
                    <a:pt x="22" y="41"/>
                    <a:pt x="22" y="41"/>
                  </a:cubicBezTo>
                  <a:cubicBezTo>
                    <a:pt x="20" y="43"/>
                    <a:pt x="17" y="42"/>
                    <a:pt x="15" y="40"/>
                  </a:cubicBezTo>
                  <a:cubicBezTo>
                    <a:pt x="2" y="25"/>
                    <a:pt x="2" y="25"/>
                    <a:pt x="2" y="25"/>
                  </a:cubicBezTo>
                  <a:cubicBezTo>
                    <a:pt x="0" y="23"/>
                    <a:pt x="0" y="19"/>
                    <a:pt x="2"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3" name="Freeform 136">
              <a:extLst>
                <a:ext uri="{FF2B5EF4-FFF2-40B4-BE49-F238E27FC236}">
                  <a16:creationId xmlns:a16="http://schemas.microsoft.com/office/drawing/2014/main" id="{DA9BD649-7018-1A60-D1CD-D0E35516BBA4}"/>
                </a:ext>
              </a:extLst>
            </p:cNvPr>
            <p:cNvSpPr>
              <a:spLocks/>
            </p:cNvSpPr>
            <p:nvPr/>
          </p:nvSpPr>
          <p:spPr bwMode="auto">
            <a:xfrm rot="16200000">
              <a:off x="1723334" y="4975310"/>
              <a:ext cx="65191" cy="63984"/>
            </a:xfrm>
            <a:custGeom>
              <a:avLst/>
              <a:gdLst>
                <a:gd name="T0" fmla="*/ 3 w 43"/>
                <a:gd name="T1" fmla="*/ 17 h 42"/>
                <a:gd name="T2" fmla="*/ 20 w 43"/>
                <a:gd name="T3" fmla="*/ 2 h 42"/>
                <a:gd name="T4" fmla="*/ 28 w 43"/>
                <a:gd name="T5" fmla="*/ 2 h 42"/>
                <a:gd name="T6" fmla="*/ 41 w 43"/>
                <a:gd name="T7" fmla="*/ 18 h 42"/>
                <a:gd name="T8" fmla="*/ 40 w 43"/>
                <a:gd name="T9" fmla="*/ 25 h 42"/>
                <a:gd name="T10" fmla="*/ 23 w 43"/>
                <a:gd name="T11" fmla="*/ 40 h 42"/>
                <a:gd name="T12" fmla="*/ 15 w 43"/>
                <a:gd name="T13" fmla="*/ 40 h 42"/>
                <a:gd name="T14" fmla="*/ 2 w 43"/>
                <a:gd name="T15" fmla="*/ 25 h 42"/>
                <a:gd name="T16" fmla="*/ 3 w 43"/>
                <a:gd name="T17" fmla="*/ 1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2">
                  <a:moveTo>
                    <a:pt x="3" y="17"/>
                  </a:moveTo>
                  <a:cubicBezTo>
                    <a:pt x="20" y="2"/>
                    <a:pt x="20" y="2"/>
                    <a:pt x="20" y="2"/>
                  </a:cubicBezTo>
                  <a:cubicBezTo>
                    <a:pt x="23" y="0"/>
                    <a:pt x="26" y="0"/>
                    <a:pt x="28" y="2"/>
                  </a:cubicBezTo>
                  <a:cubicBezTo>
                    <a:pt x="41" y="18"/>
                    <a:pt x="41" y="18"/>
                    <a:pt x="41" y="18"/>
                  </a:cubicBezTo>
                  <a:cubicBezTo>
                    <a:pt x="43" y="20"/>
                    <a:pt x="43" y="23"/>
                    <a:pt x="40" y="25"/>
                  </a:cubicBezTo>
                  <a:cubicBezTo>
                    <a:pt x="23" y="40"/>
                    <a:pt x="23" y="40"/>
                    <a:pt x="23" y="40"/>
                  </a:cubicBezTo>
                  <a:cubicBezTo>
                    <a:pt x="20" y="42"/>
                    <a:pt x="17" y="42"/>
                    <a:pt x="15" y="40"/>
                  </a:cubicBezTo>
                  <a:cubicBezTo>
                    <a:pt x="2" y="25"/>
                    <a:pt x="2" y="25"/>
                    <a:pt x="2" y="25"/>
                  </a:cubicBezTo>
                  <a:cubicBezTo>
                    <a:pt x="0" y="22"/>
                    <a:pt x="0" y="19"/>
                    <a:pt x="3"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4" name="Freeform 137">
              <a:extLst>
                <a:ext uri="{FF2B5EF4-FFF2-40B4-BE49-F238E27FC236}">
                  <a16:creationId xmlns:a16="http://schemas.microsoft.com/office/drawing/2014/main" id="{8008D54F-9728-CA01-4746-86DB7F170D01}"/>
                </a:ext>
              </a:extLst>
            </p:cNvPr>
            <p:cNvSpPr>
              <a:spLocks/>
            </p:cNvSpPr>
            <p:nvPr/>
          </p:nvSpPr>
          <p:spPr bwMode="auto">
            <a:xfrm rot="16200000">
              <a:off x="1767399" y="5026618"/>
              <a:ext cx="65191" cy="65191"/>
            </a:xfrm>
            <a:custGeom>
              <a:avLst/>
              <a:gdLst>
                <a:gd name="T0" fmla="*/ 3 w 43"/>
                <a:gd name="T1" fmla="*/ 17 h 43"/>
                <a:gd name="T2" fmla="*/ 21 w 43"/>
                <a:gd name="T3" fmla="*/ 2 h 43"/>
                <a:gd name="T4" fmla="*/ 28 w 43"/>
                <a:gd name="T5" fmla="*/ 3 h 43"/>
                <a:gd name="T6" fmla="*/ 41 w 43"/>
                <a:gd name="T7" fmla="*/ 18 h 43"/>
                <a:gd name="T8" fmla="*/ 41 w 43"/>
                <a:gd name="T9" fmla="*/ 26 h 43"/>
                <a:gd name="T10" fmla="*/ 23 w 43"/>
                <a:gd name="T11" fmla="*/ 41 h 43"/>
                <a:gd name="T12" fmla="*/ 15 w 43"/>
                <a:gd name="T13" fmla="*/ 40 h 43"/>
                <a:gd name="T14" fmla="*/ 2 w 43"/>
                <a:gd name="T15" fmla="*/ 25 h 43"/>
                <a:gd name="T16" fmla="*/ 3 w 43"/>
                <a:gd name="T17"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3" y="17"/>
                  </a:moveTo>
                  <a:cubicBezTo>
                    <a:pt x="21" y="2"/>
                    <a:pt x="21" y="2"/>
                    <a:pt x="21" y="2"/>
                  </a:cubicBezTo>
                  <a:cubicBezTo>
                    <a:pt x="23" y="0"/>
                    <a:pt x="26" y="1"/>
                    <a:pt x="28" y="3"/>
                  </a:cubicBezTo>
                  <a:cubicBezTo>
                    <a:pt x="41" y="18"/>
                    <a:pt x="41" y="18"/>
                    <a:pt x="41" y="18"/>
                  </a:cubicBezTo>
                  <a:cubicBezTo>
                    <a:pt x="43" y="21"/>
                    <a:pt x="43" y="24"/>
                    <a:pt x="41" y="26"/>
                  </a:cubicBezTo>
                  <a:cubicBezTo>
                    <a:pt x="23" y="41"/>
                    <a:pt x="23" y="41"/>
                    <a:pt x="23" y="41"/>
                  </a:cubicBezTo>
                  <a:cubicBezTo>
                    <a:pt x="21" y="43"/>
                    <a:pt x="17" y="43"/>
                    <a:pt x="15" y="40"/>
                  </a:cubicBezTo>
                  <a:cubicBezTo>
                    <a:pt x="2" y="25"/>
                    <a:pt x="2" y="25"/>
                    <a:pt x="2" y="25"/>
                  </a:cubicBezTo>
                  <a:cubicBezTo>
                    <a:pt x="0" y="23"/>
                    <a:pt x="1" y="19"/>
                    <a:pt x="3"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5" name="Freeform 138">
              <a:extLst>
                <a:ext uri="{FF2B5EF4-FFF2-40B4-BE49-F238E27FC236}">
                  <a16:creationId xmlns:a16="http://schemas.microsoft.com/office/drawing/2014/main" id="{B73CDDF3-647B-E827-2AE8-F3E04A02BDF8}"/>
                </a:ext>
              </a:extLst>
            </p:cNvPr>
            <p:cNvSpPr>
              <a:spLocks/>
            </p:cNvSpPr>
            <p:nvPr/>
          </p:nvSpPr>
          <p:spPr bwMode="auto">
            <a:xfrm rot="16200000">
              <a:off x="1812067" y="5077321"/>
              <a:ext cx="63984" cy="66399"/>
            </a:xfrm>
            <a:custGeom>
              <a:avLst/>
              <a:gdLst>
                <a:gd name="T0" fmla="*/ 2 w 42"/>
                <a:gd name="T1" fmla="*/ 17 h 43"/>
                <a:gd name="T2" fmla="*/ 20 w 42"/>
                <a:gd name="T3" fmla="*/ 2 h 43"/>
                <a:gd name="T4" fmla="*/ 28 w 42"/>
                <a:gd name="T5" fmla="*/ 3 h 43"/>
                <a:gd name="T6" fmla="*/ 40 w 42"/>
                <a:gd name="T7" fmla="*/ 18 h 43"/>
                <a:gd name="T8" fmla="*/ 40 w 42"/>
                <a:gd name="T9" fmla="*/ 26 h 43"/>
                <a:gd name="T10" fmla="*/ 22 w 42"/>
                <a:gd name="T11" fmla="*/ 41 h 43"/>
                <a:gd name="T12" fmla="*/ 14 w 42"/>
                <a:gd name="T13" fmla="*/ 40 h 43"/>
                <a:gd name="T14" fmla="*/ 2 w 42"/>
                <a:gd name="T15" fmla="*/ 25 h 43"/>
                <a:gd name="T16" fmla="*/ 2 w 42"/>
                <a:gd name="T17"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43">
                  <a:moveTo>
                    <a:pt x="2" y="17"/>
                  </a:moveTo>
                  <a:cubicBezTo>
                    <a:pt x="20" y="2"/>
                    <a:pt x="20" y="2"/>
                    <a:pt x="20" y="2"/>
                  </a:cubicBezTo>
                  <a:cubicBezTo>
                    <a:pt x="22" y="0"/>
                    <a:pt x="26" y="0"/>
                    <a:pt x="28" y="3"/>
                  </a:cubicBezTo>
                  <a:cubicBezTo>
                    <a:pt x="40" y="18"/>
                    <a:pt x="40" y="18"/>
                    <a:pt x="40" y="18"/>
                  </a:cubicBezTo>
                  <a:cubicBezTo>
                    <a:pt x="42" y="20"/>
                    <a:pt x="42" y="24"/>
                    <a:pt x="40" y="26"/>
                  </a:cubicBezTo>
                  <a:cubicBezTo>
                    <a:pt x="22" y="41"/>
                    <a:pt x="22" y="41"/>
                    <a:pt x="22" y="41"/>
                  </a:cubicBezTo>
                  <a:cubicBezTo>
                    <a:pt x="20" y="43"/>
                    <a:pt x="16" y="42"/>
                    <a:pt x="14" y="40"/>
                  </a:cubicBezTo>
                  <a:cubicBezTo>
                    <a:pt x="2" y="25"/>
                    <a:pt x="2" y="25"/>
                    <a:pt x="2" y="25"/>
                  </a:cubicBezTo>
                  <a:cubicBezTo>
                    <a:pt x="0" y="23"/>
                    <a:pt x="0" y="19"/>
                    <a:pt x="2"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6" name="Freeform 139">
              <a:extLst>
                <a:ext uri="{FF2B5EF4-FFF2-40B4-BE49-F238E27FC236}">
                  <a16:creationId xmlns:a16="http://schemas.microsoft.com/office/drawing/2014/main" id="{094BB279-8B34-D5D0-18E6-DAA661696A6C}"/>
                </a:ext>
              </a:extLst>
            </p:cNvPr>
            <p:cNvSpPr>
              <a:spLocks/>
            </p:cNvSpPr>
            <p:nvPr/>
          </p:nvSpPr>
          <p:spPr bwMode="auto">
            <a:xfrm rot="16200000">
              <a:off x="1854924" y="5129836"/>
              <a:ext cx="65191" cy="63984"/>
            </a:xfrm>
            <a:custGeom>
              <a:avLst/>
              <a:gdLst>
                <a:gd name="T0" fmla="*/ 2 w 43"/>
                <a:gd name="T1" fmla="*/ 17 h 42"/>
                <a:gd name="T2" fmla="*/ 20 w 43"/>
                <a:gd name="T3" fmla="*/ 2 h 42"/>
                <a:gd name="T4" fmla="*/ 28 w 43"/>
                <a:gd name="T5" fmla="*/ 2 h 42"/>
                <a:gd name="T6" fmla="*/ 41 w 43"/>
                <a:gd name="T7" fmla="*/ 18 h 42"/>
                <a:gd name="T8" fmla="*/ 40 w 43"/>
                <a:gd name="T9" fmla="*/ 25 h 42"/>
                <a:gd name="T10" fmla="*/ 22 w 43"/>
                <a:gd name="T11" fmla="*/ 40 h 42"/>
                <a:gd name="T12" fmla="*/ 15 w 43"/>
                <a:gd name="T13" fmla="*/ 40 h 42"/>
                <a:gd name="T14" fmla="*/ 2 w 43"/>
                <a:gd name="T15" fmla="*/ 24 h 42"/>
                <a:gd name="T16" fmla="*/ 2 w 43"/>
                <a:gd name="T17" fmla="*/ 17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2">
                  <a:moveTo>
                    <a:pt x="2" y="17"/>
                  </a:moveTo>
                  <a:cubicBezTo>
                    <a:pt x="20" y="2"/>
                    <a:pt x="20" y="2"/>
                    <a:pt x="20" y="2"/>
                  </a:cubicBezTo>
                  <a:cubicBezTo>
                    <a:pt x="22" y="0"/>
                    <a:pt x="26" y="0"/>
                    <a:pt x="28" y="2"/>
                  </a:cubicBezTo>
                  <a:cubicBezTo>
                    <a:pt x="41" y="18"/>
                    <a:pt x="41" y="18"/>
                    <a:pt x="41" y="18"/>
                  </a:cubicBezTo>
                  <a:cubicBezTo>
                    <a:pt x="43" y="20"/>
                    <a:pt x="42" y="23"/>
                    <a:pt x="40" y="25"/>
                  </a:cubicBezTo>
                  <a:cubicBezTo>
                    <a:pt x="22" y="40"/>
                    <a:pt x="22" y="40"/>
                    <a:pt x="22" y="40"/>
                  </a:cubicBezTo>
                  <a:cubicBezTo>
                    <a:pt x="20" y="42"/>
                    <a:pt x="17" y="42"/>
                    <a:pt x="15" y="40"/>
                  </a:cubicBezTo>
                  <a:cubicBezTo>
                    <a:pt x="2" y="24"/>
                    <a:pt x="2" y="24"/>
                    <a:pt x="2" y="24"/>
                  </a:cubicBezTo>
                  <a:cubicBezTo>
                    <a:pt x="0" y="22"/>
                    <a:pt x="0" y="19"/>
                    <a:pt x="2"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7" name="Freeform 140">
              <a:extLst>
                <a:ext uri="{FF2B5EF4-FFF2-40B4-BE49-F238E27FC236}">
                  <a16:creationId xmlns:a16="http://schemas.microsoft.com/office/drawing/2014/main" id="{C24160BC-ECFA-0234-6C85-7CBE08B0F192}"/>
                </a:ext>
              </a:extLst>
            </p:cNvPr>
            <p:cNvSpPr>
              <a:spLocks/>
            </p:cNvSpPr>
            <p:nvPr/>
          </p:nvSpPr>
          <p:spPr bwMode="auto">
            <a:xfrm rot="16200000">
              <a:off x="1898384" y="5180540"/>
              <a:ext cx="65191" cy="66399"/>
            </a:xfrm>
            <a:custGeom>
              <a:avLst/>
              <a:gdLst>
                <a:gd name="T0" fmla="*/ 3 w 43"/>
                <a:gd name="T1" fmla="*/ 17 h 43"/>
                <a:gd name="T2" fmla="*/ 20 w 43"/>
                <a:gd name="T3" fmla="*/ 2 h 43"/>
                <a:gd name="T4" fmla="*/ 28 w 43"/>
                <a:gd name="T5" fmla="*/ 3 h 43"/>
                <a:gd name="T6" fmla="*/ 41 w 43"/>
                <a:gd name="T7" fmla="*/ 18 h 43"/>
                <a:gd name="T8" fmla="*/ 40 w 43"/>
                <a:gd name="T9" fmla="*/ 26 h 43"/>
                <a:gd name="T10" fmla="*/ 23 w 43"/>
                <a:gd name="T11" fmla="*/ 41 h 43"/>
                <a:gd name="T12" fmla="*/ 15 w 43"/>
                <a:gd name="T13" fmla="*/ 40 h 43"/>
                <a:gd name="T14" fmla="*/ 2 w 43"/>
                <a:gd name="T15" fmla="*/ 25 h 43"/>
                <a:gd name="T16" fmla="*/ 3 w 43"/>
                <a:gd name="T17"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3" y="17"/>
                  </a:moveTo>
                  <a:cubicBezTo>
                    <a:pt x="20" y="2"/>
                    <a:pt x="20" y="2"/>
                    <a:pt x="20" y="2"/>
                  </a:cubicBezTo>
                  <a:cubicBezTo>
                    <a:pt x="23" y="0"/>
                    <a:pt x="26" y="1"/>
                    <a:pt x="28" y="3"/>
                  </a:cubicBezTo>
                  <a:cubicBezTo>
                    <a:pt x="41" y="18"/>
                    <a:pt x="41" y="18"/>
                    <a:pt x="41" y="18"/>
                  </a:cubicBezTo>
                  <a:cubicBezTo>
                    <a:pt x="43" y="20"/>
                    <a:pt x="43" y="24"/>
                    <a:pt x="40" y="26"/>
                  </a:cubicBezTo>
                  <a:cubicBezTo>
                    <a:pt x="23" y="41"/>
                    <a:pt x="23" y="41"/>
                    <a:pt x="23" y="41"/>
                  </a:cubicBezTo>
                  <a:cubicBezTo>
                    <a:pt x="20" y="43"/>
                    <a:pt x="17" y="43"/>
                    <a:pt x="15" y="40"/>
                  </a:cubicBezTo>
                  <a:cubicBezTo>
                    <a:pt x="2" y="25"/>
                    <a:pt x="2" y="25"/>
                    <a:pt x="2" y="25"/>
                  </a:cubicBezTo>
                  <a:cubicBezTo>
                    <a:pt x="0" y="23"/>
                    <a:pt x="0" y="19"/>
                    <a:pt x="3"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8" name="Freeform 141">
              <a:extLst>
                <a:ext uri="{FF2B5EF4-FFF2-40B4-BE49-F238E27FC236}">
                  <a16:creationId xmlns:a16="http://schemas.microsoft.com/office/drawing/2014/main" id="{71E850E4-209B-8253-E71F-2BEEB0A88B24}"/>
                </a:ext>
              </a:extLst>
            </p:cNvPr>
            <p:cNvSpPr>
              <a:spLocks/>
            </p:cNvSpPr>
            <p:nvPr/>
          </p:nvSpPr>
          <p:spPr bwMode="auto">
            <a:xfrm rot="16200000">
              <a:off x="1942449" y="5233056"/>
              <a:ext cx="65191" cy="65191"/>
            </a:xfrm>
            <a:custGeom>
              <a:avLst/>
              <a:gdLst>
                <a:gd name="T0" fmla="*/ 3 w 43"/>
                <a:gd name="T1" fmla="*/ 17 h 43"/>
                <a:gd name="T2" fmla="*/ 20 w 43"/>
                <a:gd name="T3" fmla="*/ 2 h 43"/>
                <a:gd name="T4" fmla="*/ 28 w 43"/>
                <a:gd name="T5" fmla="*/ 3 h 43"/>
                <a:gd name="T6" fmla="*/ 41 w 43"/>
                <a:gd name="T7" fmla="*/ 18 h 43"/>
                <a:gd name="T8" fmla="*/ 40 w 43"/>
                <a:gd name="T9" fmla="*/ 26 h 43"/>
                <a:gd name="T10" fmla="*/ 23 w 43"/>
                <a:gd name="T11" fmla="*/ 41 h 43"/>
                <a:gd name="T12" fmla="*/ 15 w 43"/>
                <a:gd name="T13" fmla="*/ 40 h 43"/>
                <a:gd name="T14" fmla="*/ 2 w 43"/>
                <a:gd name="T15" fmla="*/ 25 h 43"/>
                <a:gd name="T16" fmla="*/ 3 w 43"/>
                <a:gd name="T17" fmla="*/ 17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43">
                  <a:moveTo>
                    <a:pt x="3" y="17"/>
                  </a:moveTo>
                  <a:cubicBezTo>
                    <a:pt x="20" y="2"/>
                    <a:pt x="20" y="2"/>
                    <a:pt x="20" y="2"/>
                  </a:cubicBezTo>
                  <a:cubicBezTo>
                    <a:pt x="23" y="0"/>
                    <a:pt x="26" y="0"/>
                    <a:pt x="28" y="3"/>
                  </a:cubicBezTo>
                  <a:cubicBezTo>
                    <a:pt x="41" y="18"/>
                    <a:pt x="41" y="18"/>
                    <a:pt x="41" y="18"/>
                  </a:cubicBezTo>
                  <a:cubicBezTo>
                    <a:pt x="43" y="20"/>
                    <a:pt x="43" y="24"/>
                    <a:pt x="40" y="26"/>
                  </a:cubicBezTo>
                  <a:cubicBezTo>
                    <a:pt x="23" y="41"/>
                    <a:pt x="23" y="41"/>
                    <a:pt x="23" y="41"/>
                  </a:cubicBezTo>
                  <a:cubicBezTo>
                    <a:pt x="20" y="43"/>
                    <a:pt x="17" y="42"/>
                    <a:pt x="15" y="40"/>
                  </a:cubicBezTo>
                  <a:cubicBezTo>
                    <a:pt x="2" y="25"/>
                    <a:pt x="2" y="25"/>
                    <a:pt x="2" y="25"/>
                  </a:cubicBezTo>
                  <a:cubicBezTo>
                    <a:pt x="0" y="22"/>
                    <a:pt x="1" y="19"/>
                    <a:pt x="3"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9" name="Freeform 142">
              <a:extLst>
                <a:ext uri="{FF2B5EF4-FFF2-40B4-BE49-F238E27FC236}">
                  <a16:creationId xmlns:a16="http://schemas.microsoft.com/office/drawing/2014/main" id="{03016700-2653-6B57-62A7-75B69121650A}"/>
                </a:ext>
              </a:extLst>
            </p:cNvPr>
            <p:cNvSpPr>
              <a:spLocks/>
            </p:cNvSpPr>
            <p:nvPr/>
          </p:nvSpPr>
          <p:spPr bwMode="auto">
            <a:xfrm rot="16200000">
              <a:off x="1987720" y="5286777"/>
              <a:ext cx="70020" cy="68812"/>
            </a:xfrm>
            <a:custGeom>
              <a:avLst/>
              <a:gdLst>
                <a:gd name="T0" fmla="*/ 3 w 46"/>
                <a:gd name="T1" fmla="*/ 19 h 45"/>
                <a:gd name="T2" fmla="*/ 23 w 46"/>
                <a:gd name="T3" fmla="*/ 2 h 45"/>
                <a:gd name="T4" fmla="*/ 31 w 46"/>
                <a:gd name="T5" fmla="*/ 3 h 45"/>
                <a:gd name="T6" fmla="*/ 44 w 46"/>
                <a:gd name="T7" fmla="*/ 18 h 45"/>
                <a:gd name="T8" fmla="*/ 43 w 46"/>
                <a:gd name="T9" fmla="*/ 25 h 45"/>
                <a:gd name="T10" fmla="*/ 23 w 46"/>
                <a:gd name="T11" fmla="*/ 43 h 45"/>
                <a:gd name="T12" fmla="*/ 15 w 46"/>
                <a:gd name="T13" fmla="*/ 42 h 45"/>
                <a:gd name="T14" fmla="*/ 2 w 46"/>
                <a:gd name="T15" fmla="*/ 27 h 45"/>
                <a:gd name="T16" fmla="*/ 3 w 46"/>
                <a:gd name="T17" fmla="*/ 1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45">
                  <a:moveTo>
                    <a:pt x="3" y="19"/>
                  </a:moveTo>
                  <a:cubicBezTo>
                    <a:pt x="23" y="2"/>
                    <a:pt x="23" y="2"/>
                    <a:pt x="23" y="2"/>
                  </a:cubicBezTo>
                  <a:cubicBezTo>
                    <a:pt x="26" y="0"/>
                    <a:pt x="29" y="0"/>
                    <a:pt x="31" y="3"/>
                  </a:cubicBezTo>
                  <a:cubicBezTo>
                    <a:pt x="44" y="18"/>
                    <a:pt x="44" y="18"/>
                    <a:pt x="44" y="18"/>
                  </a:cubicBezTo>
                  <a:cubicBezTo>
                    <a:pt x="46" y="20"/>
                    <a:pt x="46" y="24"/>
                    <a:pt x="43" y="25"/>
                  </a:cubicBezTo>
                  <a:cubicBezTo>
                    <a:pt x="23" y="43"/>
                    <a:pt x="23" y="43"/>
                    <a:pt x="23" y="43"/>
                  </a:cubicBezTo>
                  <a:cubicBezTo>
                    <a:pt x="21" y="45"/>
                    <a:pt x="17" y="44"/>
                    <a:pt x="15" y="42"/>
                  </a:cubicBezTo>
                  <a:cubicBezTo>
                    <a:pt x="2" y="27"/>
                    <a:pt x="2" y="27"/>
                    <a:pt x="2" y="27"/>
                  </a:cubicBezTo>
                  <a:cubicBezTo>
                    <a:pt x="0" y="25"/>
                    <a:pt x="1"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0" name="Freeform 143">
              <a:extLst>
                <a:ext uri="{FF2B5EF4-FFF2-40B4-BE49-F238E27FC236}">
                  <a16:creationId xmlns:a16="http://schemas.microsoft.com/office/drawing/2014/main" id="{35A34D82-92B7-7024-95F7-4D2B94D4C107}"/>
                </a:ext>
              </a:extLst>
            </p:cNvPr>
            <p:cNvSpPr>
              <a:spLocks/>
            </p:cNvSpPr>
            <p:nvPr/>
          </p:nvSpPr>
          <p:spPr bwMode="auto">
            <a:xfrm rot="16200000">
              <a:off x="1461364" y="4567263"/>
              <a:ext cx="78470" cy="77263"/>
            </a:xfrm>
            <a:custGeom>
              <a:avLst/>
              <a:gdLst>
                <a:gd name="T0" fmla="*/ 3 w 51"/>
                <a:gd name="T1" fmla="*/ 18 h 51"/>
                <a:gd name="T2" fmla="*/ 21 w 51"/>
                <a:gd name="T3" fmla="*/ 3 h 51"/>
                <a:gd name="T4" fmla="*/ 31 w 51"/>
                <a:gd name="T5" fmla="*/ 4 h 51"/>
                <a:gd name="T6" fmla="*/ 48 w 51"/>
                <a:gd name="T7" fmla="*/ 24 h 51"/>
                <a:gd name="T8" fmla="*/ 47 w 51"/>
                <a:gd name="T9" fmla="*/ 34 h 51"/>
                <a:gd name="T10" fmla="*/ 29 w 51"/>
                <a:gd name="T11" fmla="*/ 49 h 51"/>
                <a:gd name="T12" fmla="*/ 20 w 51"/>
                <a:gd name="T13" fmla="*/ 48 h 51"/>
                <a:gd name="T14" fmla="*/ 2 w 51"/>
                <a:gd name="T15" fmla="*/ 28 h 51"/>
                <a:gd name="T16" fmla="*/ 3 w 51"/>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8"/>
                  </a:moveTo>
                  <a:cubicBezTo>
                    <a:pt x="21" y="3"/>
                    <a:pt x="21" y="3"/>
                    <a:pt x="21" y="3"/>
                  </a:cubicBezTo>
                  <a:cubicBezTo>
                    <a:pt x="24" y="0"/>
                    <a:pt x="28" y="1"/>
                    <a:pt x="31" y="4"/>
                  </a:cubicBezTo>
                  <a:cubicBezTo>
                    <a:pt x="48" y="24"/>
                    <a:pt x="48" y="24"/>
                    <a:pt x="48" y="24"/>
                  </a:cubicBezTo>
                  <a:cubicBezTo>
                    <a:pt x="51" y="27"/>
                    <a:pt x="50" y="31"/>
                    <a:pt x="47" y="34"/>
                  </a:cubicBezTo>
                  <a:cubicBezTo>
                    <a:pt x="29" y="49"/>
                    <a:pt x="29" y="49"/>
                    <a:pt x="29" y="49"/>
                  </a:cubicBezTo>
                  <a:cubicBezTo>
                    <a:pt x="27" y="51"/>
                    <a:pt x="22" y="51"/>
                    <a:pt x="20" y="48"/>
                  </a:cubicBezTo>
                  <a:cubicBezTo>
                    <a:pt x="2" y="28"/>
                    <a:pt x="2" y="28"/>
                    <a:pt x="2" y="28"/>
                  </a:cubicBezTo>
                  <a:cubicBezTo>
                    <a:pt x="0" y="25"/>
                    <a:pt x="0" y="21"/>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1" name="Freeform 144">
              <a:extLst>
                <a:ext uri="{FF2B5EF4-FFF2-40B4-BE49-F238E27FC236}">
                  <a16:creationId xmlns:a16="http://schemas.microsoft.com/office/drawing/2014/main" id="{53DC23F9-0F8E-674A-30CA-B6F8054D45E2}"/>
                </a:ext>
              </a:extLst>
            </p:cNvPr>
            <p:cNvSpPr>
              <a:spLocks/>
            </p:cNvSpPr>
            <p:nvPr/>
          </p:nvSpPr>
          <p:spPr bwMode="auto">
            <a:xfrm rot="16200000">
              <a:off x="1509050" y="4624607"/>
              <a:ext cx="78470" cy="76056"/>
            </a:xfrm>
            <a:custGeom>
              <a:avLst/>
              <a:gdLst>
                <a:gd name="T0" fmla="*/ 4 w 51"/>
                <a:gd name="T1" fmla="*/ 17 h 50"/>
                <a:gd name="T2" fmla="*/ 22 w 51"/>
                <a:gd name="T3" fmla="*/ 2 h 50"/>
                <a:gd name="T4" fmla="*/ 31 w 51"/>
                <a:gd name="T5" fmla="*/ 3 h 50"/>
                <a:gd name="T6" fmla="*/ 49 w 51"/>
                <a:gd name="T7" fmla="*/ 23 h 50"/>
                <a:gd name="T8" fmla="*/ 48 w 51"/>
                <a:gd name="T9" fmla="*/ 33 h 50"/>
                <a:gd name="T10" fmla="*/ 30 w 51"/>
                <a:gd name="T11" fmla="*/ 48 h 50"/>
                <a:gd name="T12" fmla="*/ 20 w 51"/>
                <a:gd name="T13" fmla="*/ 47 h 50"/>
                <a:gd name="T14" fmla="*/ 3 w 51"/>
                <a:gd name="T15" fmla="*/ 27 h 50"/>
                <a:gd name="T16" fmla="*/ 4 w 51"/>
                <a:gd name="T17" fmla="*/ 1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0">
                  <a:moveTo>
                    <a:pt x="4" y="17"/>
                  </a:moveTo>
                  <a:cubicBezTo>
                    <a:pt x="22" y="2"/>
                    <a:pt x="22" y="2"/>
                    <a:pt x="22" y="2"/>
                  </a:cubicBezTo>
                  <a:cubicBezTo>
                    <a:pt x="24" y="0"/>
                    <a:pt x="29" y="0"/>
                    <a:pt x="31" y="3"/>
                  </a:cubicBezTo>
                  <a:cubicBezTo>
                    <a:pt x="49" y="23"/>
                    <a:pt x="49" y="23"/>
                    <a:pt x="49" y="23"/>
                  </a:cubicBezTo>
                  <a:cubicBezTo>
                    <a:pt x="51" y="26"/>
                    <a:pt x="51" y="30"/>
                    <a:pt x="48" y="33"/>
                  </a:cubicBezTo>
                  <a:cubicBezTo>
                    <a:pt x="30" y="48"/>
                    <a:pt x="30" y="48"/>
                    <a:pt x="30" y="48"/>
                  </a:cubicBezTo>
                  <a:cubicBezTo>
                    <a:pt x="27" y="50"/>
                    <a:pt x="23" y="50"/>
                    <a:pt x="20" y="47"/>
                  </a:cubicBezTo>
                  <a:cubicBezTo>
                    <a:pt x="3" y="27"/>
                    <a:pt x="3" y="27"/>
                    <a:pt x="3" y="27"/>
                  </a:cubicBezTo>
                  <a:cubicBezTo>
                    <a:pt x="0" y="24"/>
                    <a:pt x="1" y="20"/>
                    <a:pt x="4"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2" name="Freeform 145">
              <a:extLst>
                <a:ext uri="{FF2B5EF4-FFF2-40B4-BE49-F238E27FC236}">
                  <a16:creationId xmlns:a16="http://schemas.microsoft.com/office/drawing/2014/main" id="{F1F6D64C-7728-C2E1-F293-68D7D526AC7D}"/>
                </a:ext>
              </a:extLst>
            </p:cNvPr>
            <p:cNvSpPr>
              <a:spLocks/>
            </p:cNvSpPr>
            <p:nvPr/>
          </p:nvSpPr>
          <p:spPr bwMode="auto">
            <a:xfrm rot="16200000">
              <a:off x="1558547" y="4678933"/>
              <a:ext cx="76056" cy="78470"/>
            </a:xfrm>
            <a:custGeom>
              <a:avLst/>
              <a:gdLst>
                <a:gd name="T0" fmla="*/ 3 w 50"/>
                <a:gd name="T1" fmla="*/ 17 h 51"/>
                <a:gd name="T2" fmla="*/ 21 w 50"/>
                <a:gd name="T3" fmla="*/ 2 h 51"/>
                <a:gd name="T4" fmla="*/ 30 w 50"/>
                <a:gd name="T5" fmla="*/ 3 h 51"/>
                <a:gd name="T6" fmla="*/ 48 w 50"/>
                <a:gd name="T7" fmla="*/ 23 h 51"/>
                <a:gd name="T8" fmla="*/ 47 w 50"/>
                <a:gd name="T9" fmla="*/ 33 h 51"/>
                <a:gd name="T10" fmla="*/ 29 w 50"/>
                <a:gd name="T11" fmla="*/ 48 h 51"/>
                <a:gd name="T12" fmla="*/ 20 w 50"/>
                <a:gd name="T13" fmla="*/ 47 h 51"/>
                <a:gd name="T14" fmla="*/ 2 w 50"/>
                <a:gd name="T15" fmla="*/ 27 h 51"/>
                <a:gd name="T16" fmla="*/ 3 w 50"/>
                <a:gd name="T17"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1">
                  <a:moveTo>
                    <a:pt x="3" y="17"/>
                  </a:moveTo>
                  <a:cubicBezTo>
                    <a:pt x="21" y="2"/>
                    <a:pt x="21" y="2"/>
                    <a:pt x="21" y="2"/>
                  </a:cubicBezTo>
                  <a:cubicBezTo>
                    <a:pt x="24" y="0"/>
                    <a:pt x="28" y="0"/>
                    <a:pt x="30" y="3"/>
                  </a:cubicBezTo>
                  <a:cubicBezTo>
                    <a:pt x="48" y="23"/>
                    <a:pt x="48" y="23"/>
                    <a:pt x="48" y="23"/>
                  </a:cubicBezTo>
                  <a:cubicBezTo>
                    <a:pt x="50" y="26"/>
                    <a:pt x="50" y="30"/>
                    <a:pt x="47" y="33"/>
                  </a:cubicBezTo>
                  <a:cubicBezTo>
                    <a:pt x="29" y="48"/>
                    <a:pt x="29" y="48"/>
                    <a:pt x="29" y="48"/>
                  </a:cubicBezTo>
                  <a:cubicBezTo>
                    <a:pt x="26" y="51"/>
                    <a:pt x="22" y="50"/>
                    <a:pt x="20" y="47"/>
                  </a:cubicBezTo>
                  <a:cubicBezTo>
                    <a:pt x="2" y="27"/>
                    <a:pt x="2" y="27"/>
                    <a:pt x="2" y="27"/>
                  </a:cubicBezTo>
                  <a:cubicBezTo>
                    <a:pt x="0" y="24"/>
                    <a:pt x="0" y="20"/>
                    <a:pt x="3"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3" name="Freeform 146">
              <a:extLst>
                <a:ext uri="{FF2B5EF4-FFF2-40B4-BE49-F238E27FC236}">
                  <a16:creationId xmlns:a16="http://schemas.microsoft.com/office/drawing/2014/main" id="{B5743AD8-77CF-A465-9622-A1EE00C1228F}"/>
                </a:ext>
              </a:extLst>
            </p:cNvPr>
            <p:cNvSpPr>
              <a:spLocks/>
            </p:cNvSpPr>
            <p:nvPr/>
          </p:nvSpPr>
          <p:spPr bwMode="auto">
            <a:xfrm rot="16200000">
              <a:off x="1605025" y="4735069"/>
              <a:ext cx="78470" cy="77263"/>
            </a:xfrm>
            <a:custGeom>
              <a:avLst/>
              <a:gdLst>
                <a:gd name="T0" fmla="*/ 3 w 51"/>
                <a:gd name="T1" fmla="*/ 17 h 51"/>
                <a:gd name="T2" fmla="*/ 21 w 51"/>
                <a:gd name="T3" fmla="*/ 2 h 51"/>
                <a:gd name="T4" fmla="*/ 31 w 51"/>
                <a:gd name="T5" fmla="*/ 3 h 51"/>
                <a:gd name="T6" fmla="*/ 48 w 51"/>
                <a:gd name="T7" fmla="*/ 24 h 51"/>
                <a:gd name="T8" fmla="*/ 48 w 51"/>
                <a:gd name="T9" fmla="*/ 33 h 51"/>
                <a:gd name="T10" fmla="*/ 29 w 51"/>
                <a:gd name="T11" fmla="*/ 48 h 51"/>
                <a:gd name="T12" fmla="*/ 20 w 51"/>
                <a:gd name="T13" fmla="*/ 47 h 51"/>
                <a:gd name="T14" fmla="*/ 2 w 51"/>
                <a:gd name="T15" fmla="*/ 27 h 51"/>
                <a:gd name="T16" fmla="*/ 3 w 51"/>
                <a:gd name="T17" fmla="*/ 1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7"/>
                  </a:moveTo>
                  <a:cubicBezTo>
                    <a:pt x="21" y="2"/>
                    <a:pt x="21" y="2"/>
                    <a:pt x="21" y="2"/>
                  </a:cubicBezTo>
                  <a:cubicBezTo>
                    <a:pt x="24" y="0"/>
                    <a:pt x="28" y="0"/>
                    <a:pt x="31" y="3"/>
                  </a:cubicBezTo>
                  <a:cubicBezTo>
                    <a:pt x="48" y="24"/>
                    <a:pt x="48" y="24"/>
                    <a:pt x="48" y="24"/>
                  </a:cubicBezTo>
                  <a:cubicBezTo>
                    <a:pt x="51" y="26"/>
                    <a:pt x="50" y="31"/>
                    <a:pt x="48" y="33"/>
                  </a:cubicBezTo>
                  <a:cubicBezTo>
                    <a:pt x="29" y="48"/>
                    <a:pt x="29" y="48"/>
                    <a:pt x="29" y="48"/>
                  </a:cubicBezTo>
                  <a:cubicBezTo>
                    <a:pt x="27" y="51"/>
                    <a:pt x="22" y="50"/>
                    <a:pt x="20" y="47"/>
                  </a:cubicBezTo>
                  <a:cubicBezTo>
                    <a:pt x="2" y="27"/>
                    <a:pt x="2" y="27"/>
                    <a:pt x="2" y="27"/>
                  </a:cubicBezTo>
                  <a:cubicBezTo>
                    <a:pt x="0" y="24"/>
                    <a:pt x="1" y="20"/>
                    <a:pt x="3" y="1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4" name="Freeform 147">
              <a:extLst>
                <a:ext uri="{FF2B5EF4-FFF2-40B4-BE49-F238E27FC236}">
                  <a16:creationId xmlns:a16="http://schemas.microsoft.com/office/drawing/2014/main" id="{06F0578A-7D19-64EB-38C4-61F47C38520B}"/>
                </a:ext>
              </a:extLst>
            </p:cNvPr>
            <p:cNvSpPr>
              <a:spLocks/>
            </p:cNvSpPr>
            <p:nvPr/>
          </p:nvSpPr>
          <p:spPr bwMode="auto">
            <a:xfrm rot="16200000">
              <a:off x="1653315" y="4790602"/>
              <a:ext cx="76056" cy="77263"/>
            </a:xfrm>
            <a:custGeom>
              <a:avLst/>
              <a:gdLst>
                <a:gd name="T0" fmla="*/ 3 w 50"/>
                <a:gd name="T1" fmla="*/ 18 h 51"/>
                <a:gd name="T2" fmla="*/ 21 w 50"/>
                <a:gd name="T3" fmla="*/ 2 h 51"/>
                <a:gd name="T4" fmla="*/ 30 w 50"/>
                <a:gd name="T5" fmla="*/ 3 h 51"/>
                <a:gd name="T6" fmla="*/ 48 w 50"/>
                <a:gd name="T7" fmla="*/ 24 h 51"/>
                <a:gd name="T8" fmla="*/ 47 w 50"/>
                <a:gd name="T9" fmla="*/ 33 h 51"/>
                <a:gd name="T10" fmla="*/ 29 w 50"/>
                <a:gd name="T11" fmla="*/ 48 h 51"/>
                <a:gd name="T12" fmla="*/ 19 w 50"/>
                <a:gd name="T13" fmla="*/ 48 h 51"/>
                <a:gd name="T14" fmla="*/ 2 w 50"/>
                <a:gd name="T15" fmla="*/ 27 h 51"/>
                <a:gd name="T16" fmla="*/ 3 w 50"/>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1">
                  <a:moveTo>
                    <a:pt x="3" y="18"/>
                  </a:moveTo>
                  <a:cubicBezTo>
                    <a:pt x="21" y="2"/>
                    <a:pt x="21" y="2"/>
                    <a:pt x="21" y="2"/>
                  </a:cubicBezTo>
                  <a:cubicBezTo>
                    <a:pt x="24" y="0"/>
                    <a:pt x="28" y="0"/>
                    <a:pt x="30" y="3"/>
                  </a:cubicBezTo>
                  <a:cubicBezTo>
                    <a:pt x="48" y="24"/>
                    <a:pt x="48" y="24"/>
                    <a:pt x="48" y="24"/>
                  </a:cubicBezTo>
                  <a:cubicBezTo>
                    <a:pt x="50" y="26"/>
                    <a:pt x="50" y="31"/>
                    <a:pt x="47" y="33"/>
                  </a:cubicBezTo>
                  <a:cubicBezTo>
                    <a:pt x="29" y="48"/>
                    <a:pt x="29" y="48"/>
                    <a:pt x="29" y="48"/>
                  </a:cubicBezTo>
                  <a:cubicBezTo>
                    <a:pt x="26" y="51"/>
                    <a:pt x="22" y="50"/>
                    <a:pt x="19" y="48"/>
                  </a:cubicBezTo>
                  <a:cubicBezTo>
                    <a:pt x="2" y="27"/>
                    <a:pt x="2" y="27"/>
                    <a:pt x="2" y="27"/>
                  </a:cubicBezTo>
                  <a:cubicBezTo>
                    <a:pt x="0" y="24"/>
                    <a:pt x="0" y="20"/>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5" name="Freeform 148">
              <a:extLst>
                <a:ext uri="{FF2B5EF4-FFF2-40B4-BE49-F238E27FC236}">
                  <a16:creationId xmlns:a16="http://schemas.microsoft.com/office/drawing/2014/main" id="{758B54FC-A070-58E6-AB0E-20D690F1DA8D}"/>
                </a:ext>
              </a:extLst>
            </p:cNvPr>
            <p:cNvSpPr>
              <a:spLocks/>
            </p:cNvSpPr>
            <p:nvPr/>
          </p:nvSpPr>
          <p:spPr bwMode="auto">
            <a:xfrm rot="16200000">
              <a:off x="1700397" y="4847342"/>
              <a:ext cx="76056" cy="77263"/>
            </a:xfrm>
            <a:custGeom>
              <a:avLst/>
              <a:gdLst>
                <a:gd name="T0" fmla="*/ 3 w 50"/>
                <a:gd name="T1" fmla="*/ 18 h 51"/>
                <a:gd name="T2" fmla="*/ 21 w 50"/>
                <a:gd name="T3" fmla="*/ 2 h 51"/>
                <a:gd name="T4" fmla="*/ 30 w 50"/>
                <a:gd name="T5" fmla="*/ 3 h 51"/>
                <a:gd name="T6" fmla="*/ 48 w 50"/>
                <a:gd name="T7" fmla="*/ 24 h 51"/>
                <a:gd name="T8" fmla="*/ 47 w 50"/>
                <a:gd name="T9" fmla="*/ 33 h 51"/>
                <a:gd name="T10" fmla="*/ 29 w 50"/>
                <a:gd name="T11" fmla="*/ 48 h 51"/>
                <a:gd name="T12" fmla="*/ 20 w 50"/>
                <a:gd name="T13" fmla="*/ 48 h 51"/>
                <a:gd name="T14" fmla="*/ 2 w 50"/>
                <a:gd name="T15" fmla="*/ 27 h 51"/>
                <a:gd name="T16" fmla="*/ 3 w 50"/>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1">
                  <a:moveTo>
                    <a:pt x="3" y="18"/>
                  </a:moveTo>
                  <a:cubicBezTo>
                    <a:pt x="21" y="2"/>
                    <a:pt x="21" y="2"/>
                    <a:pt x="21" y="2"/>
                  </a:cubicBezTo>
                  <a:cubicBezTo>
                    <a:pt x="24" y="0"/>
                    <a:pt x="28" y="0"/>
                    <a:pt x="30" y="3"/>
                  </a:cubicBezTo>
                  <a:cubicBezTo>
                    <a:pt x="48" y="24"/>
                    <a:pt x="48" y="24"/>
                    <a:pt x="48" y="24"/>
                  </a:cubicBezTo>
                  <a:cubicBezTo>
                    <a:pt x="50" y="26"/>
                    <a:pt x="50" y="31"/>
                    <a:pt x="47" y="33"/>
                  </a:cubicBezTo>
                  <a:cubicBezTo>
                    <a:pt x="29" y="48"/>
                    <a:pt x="29" y="48"/>
                    <a:pt x="29" y="48"/>
                  </a:cubicBezTo>
                  <a:cubicBezTo>
                    <a:pt x="26" y="51"/>
                    <a:pt x="22" y="50"/>
                    <a:pt x="20" y="48"/>
                  </a:cubicBezTo>
                  <a:cubicBezTo>
                    <a:pt x="2" y="27"/>
                    <a:pt x="2" y="27"/>
                    <a:pt x="2" y="27"/>
                  </a:cubicBezTo>
                  <a:cubicBezTo>
                    <a:pt x="0" y="24"/>
                    <a:pt x="0" y="20"/>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6" name="Freeform 149">
              <a:extLst>
                <a:ext uri="{FF2B5EF4-FFF2-40B4-BE49-F238E27FC236}">
                  <a16:creationId xmlns:a16="http://schemas.microsoft.com/office/drawing/2014/main" id="{DCBF5E56-DF5D-2D4A-D1B3-B68A331AC9E2}"/>
                </a:ext>
              </a:extLst>
            </p:cNvPr>
            <p:cNvSpPr>
              <a:spLocks/>
            </p:cNvSpPr>
            <p:nvPr/>
          </p:nvSpPr>
          <p:spPr bwMode="auto">
            <a:xfrm rot="16200000">
              <a:off x="1747479" y="4902875"/>
              <a:ext cx="77263" cy="78470"/>
            </a:xfrm>
            <a:custGeom>
              <a:avLst/>
              <a:gdLst>
                <a:gd name="T0" fmla="*/ 3 w 51"/>
                <a:gd name="T1" fmla="*/ 18 h 51"/>
                <a:gd name="T2" fmla="*/ 22 w 51"/>
                <a:gd name="T3" fmla="*/ 2 h 51"/>
                <a:gd name="T4" fmla="*/ 31 w 51"/>
                <a:gd name="T5" fmla="*/ 3 h 51"/>
                <a:gd name="T6" fmla="*/ 48 w 51"/>
                <a:gd name="T7" fmla="*/ 24 h 51"/>
                <a:gd name="T8" fmla="*/ 48 w 51"/>
                <a:gd name="T9" fmla="*/ 33 h 51"/>
                <a:gd name="T10" fmla="*/ 29 w 51"/>
                <a:gd name="T11" fmla="*/ 49 h 51"/>
                <a:gd name="T12" fmla="*/ 20 w 51"/>
                <a:gd name="T13" fmla="*/ 48 h 51"/>
                <a:gd name="T14" fmla="*/ 3 w 51"/>
                <a:gd name="T15" fmla="*/ 27 h 51"/>
                <a:gd name="T16" fmla="*/ 3 w 51"/>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8"/>
                  </a:moveTo>
                  <a:cubicBezTo>
                    <a:pt x="22" y="2"/>
                    <a:pt x="22" y="2"/>
                    <a:pt x="22" y="2"/>
                  </a:cubicBezTo>
                  <a:cubicBezTo>
                    <a:pt x="24" y="0"/>
                    <a:pt x="28" y="0"/>
                    <a:pt x="31" y="3"/>
                  </a:cubicBezTo>
                  <a:cubicBezTo>
                    <a:pt x="48" y="24"/>
                    <a:pt x="48" y="24"/>
                    <a:pt x="48" y="24"/>
                  </a:cubicBezTo>
                  <a:cubicBezTo>
                    <a:pt x="51" y="27"/>
                    <a:pt x="50" y="31"/>
                    <a:pt x="48" y="33"/>
                  </a:cubicBezTo>
                  <a:cubicBezTo>
                    <a:pt x="29" y="49"/>
                    <a:pt x="29" y="49"/>
                    <a:pt x="29" y="49"/>
                  </a:cubicBezTo>
                  <a:cubicBezTo>
                    <a:pt x="27" y="51"/>
                    <a:pt x="23" y="51"/>
                    <a:pt x="20" y="48"/>
                  </a:cubicBezTo>
                  <a:cubicBezTo>
                    <a:pt x="3" y="27"/>
                    <a:pt x="3" y="27"/>
                    <a:pt x="3" y="27"/>
                  </a:cubicBezTo>
                  <a:cubicBezTo>
                    <a:pt x="0" y="24"/>
                    <a:pt x="1" y="20"/>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7" name="Freeform 150">
              <a:extLst>
                <a:ext uri="{FF2B5EF4-FFF2-40B4-BE49-F238E27FC236}">
                  <a16:creationId xmlns:a16="http://schemas.microsoft.com/office/drawing/2014/main" id="{17C1A91A-A190-2F5C-EE0B-64F88DB08836}"/>
                </a:ext>
              </a:extLst>
            </p:cNvPr>
            <p:cNvSpPr>
              <a:spLocks/>
            </p:cNvSpPr>
            <p:nvPr/>
          </p:nvSpPr>
          <p:spPr bwMode="auto">
            <a:xfrm rot="16200000">
              <a:off x="1795166" y="4957805"/>
              <a:ext cx="76056" cy="78470"/>
            </a:xfrm>
            <a:custGeom>
              <a:avLst/>
              <a:gdLst>
                <a:gd name="T0" fmla="*/ 3 w 50"/>
                <a:gd name="T1" fmla="*/ 18 h 51"/>
                <a:gd name="T2" fmla="*/ 21 w 50"/>
                <a:gd name="T3" fmla="*/ 2 h 51"/>
                <a:gd name="T4" fmla="*/ 30 w 50"/>
                <a:gd name="T5" fmla="*/ 3 h 51"/>
                <a:gd name="T6" fmla="*/ 48 w 50"/>
                <a:gd name="T7" fmla="*/ 24 h 51"/>
                <a:gd name="T8" fmla="*/ 47 w 50"/>
                <a:gd name="T9" fmla="*/ 33 h 51"/>
                <a:gd name="T10" fmla="*/ 29 w 50"/>
                <a:gd name="T11" fmla="*/ 49 h 51"/>
                <a:gd name="T12" fmla="*/ 20 w 50"/>
                <a:gd name="T13" fmla="*/ 48 h 51"/>
                <a:gd name="T14" fmla="*/ 2 w 50"/>
                <a:gd name="T15" fmla="*/ 27 h 51"/>
                <a:gd name="T16" fmla="*/ 3 w 50"/>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1">
                  <a:moveTo>
                    <a:pt x="3" y="18"/>
                  </a:moveTo>
                  <a:cubicBezTo>
                    <a:pt x="21" y="2"/>
                    <a:pt x="21" y="2"/>
                    <a:pt x="21" y="2"/>
                  </a:cubicBezTo>
                  <a:cubicBezTo>
                    <a:pt x="24" y="0"/>
                    <a:pt x="28" y="0"/>
                    <a:pt x="30" y="3"/>
                  </a:cubicBezTo>
                  <a:cubicBezTo>
                    <a:pt x="48" y="24"/>
                    <a:pt x="48" y="24"/>
                    <a:pt x="48" y="24"/>
                  </a:cubicBezTo>
                  <a:cubicBezTo>
                    <a:pt x="50" y="27"/>
                    <a:pt x="50" y="31"/>
                    <a:pt x="47" y="33"/>
                  </a:cubicBezTo>
                  <a:cubicBezTo>
                    <a:pt x="29" y="49"/>
                    <a:pt x="29" y="49"/>
                    <a:pt x="29" y="49"/>
                  </a:cubicBezTo>
                  <a:cubicBezTo>
                    <a:pt x="26" y="51"/>
                    <a:pt x="22" y="51"/>
                    <a:pt x="20" y="48"/>
                  </a:cubicBezTo>
                  <a:cubicBezTo>
                    <a:pt x="2" y="27"/>
                    <a:pt x="2" y="27"/>
                    <a:pt x="2" y="27"/>
                  </a:cubicBezTo>
                  <a:cubicBezTo>
                    <a:pt x="0" y="24"/>
                    <a:pt x="0" y="20"/>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8" name="Freeform 151">
              <a:extLst>
                <a:ext uri="{FF2B5EF4-FFF2-40B4-BE49-F238E27FC236}">
                  <a16:creationId xmlns:a16="http://schemas.microsoft.com/office/drawing/2014/main" id="{F3E37224-8984-DE1B-B7D0-ED40E472F2EA}"/>
                </a:ext>
              </a:extLst>
            </p:cNvPr>
            <p:cNvSpPr>
              <a:spLocks/>
            </p:cNvSpPr>
            <p:nvPr/>
          </p:nvSpPr>
          <p:spPr bwMode="auto">
            <a:xfrm rot="16200000">
              <a:off x="1842248" y="5014545"/>
              <a:ext cx="76056" cy="78470"/>
            </a:xfrm>
            <a:custGeom>
              <a:avLst/>
              <a:gdLst>
                <a:gd name="T0" fmla="*/ 3 w 50"/>
                <a:gd name="T1" fmla="*/ 18 h 51"/>
                <a:gd name="T2" fmla="*/ 21 w 50"/>
                <a:gd name="T3" fmla="*/ 2 h 51"/>
                <a:gd name="T4" fmla="*/ 31 w 50"/>
                <a:gd name="T5" fmla="*/ 3 h 51"/>
                <a:gd name="T6" fmla="*/ 48 w 50"/>
                <a:gd name="T7" fmla="*/ 24 h 51"/>
                <a:gd name="T8" fmla="*/ 47 w 50"/>
                <a:gd name="T9" fmla="*/ 33 h 51"/>
                <a:gd name="T10" fmla="*/ 29 w 50"/>
                <a:gd name="T11" fmla="*/ 49 h 51"/>
                <a:gd name="T12" fmla="*/ 20 w 50"/>
                <a:gd name="T13" fmla="*/ 48 h 51"/>
                <a:gd name="T14" fmla="*/ 2 w 50"/>
                <a:gd name="T15" fmla="*/ 27 h 51"/>
                <a:gd name="T16" fmla="*/ 3 w 50"/>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1">
                  <a:moveTo>
                    <a:pt x="3" y="18"/>
                  </a:moveTo>
                  <a:cubicBezTo>
                    <a:pt x="21" y="2"/>
                    <a:pt x="21" y="2"/>
                    <a:pt x="21" y="2"/>
                  </a:cubicBezTo>
                  <a:cubicBezTo>
                    <a:pt x="24" y="0"/>
                    <a:pt x="28" y="0"/>
                    <a:pt x="31" y="3"/>
                  </a:cubicBezTo>
                  <a:cubicBezTo>
                    <a:pt x="48" y="24"/>
                    <a:pt x="48" y="24"/>
                    <a:pt x="48" y="24"/>
                  </a:cubicBezTo>
                  <a:cubicBezTo>
                    <a:pt x="50" y="27"/>
                    <a:pt x="50" y="31"/>
                    <a:pt x="47" y="33"/>
                  </a:cubicBezTo>
                  <a:cubicBezTo>
                    <a:pt x="29" y="49"/>
                    <a:pt x="29" y="49"/>
                    <a:pt x="29" y="49"/>
                  </a:cubicBezTo>
                  <a:cubicBezTo>
                    <a:pt x="26" y="51"/>
                    <a:pt x="22" y="51"/>
                    <a:pt x="20" y="48"/>
                  </a:cubicBezTo>
                  <a:cubicBezTo>
                    <a:pt x="2" y="27"/>
                    <a:pt x="2" y="27"/>
                    <a:pt x="2" y="27"/>
                  </a:cubicBezTo>
                  <a:cubicBezTo>
                    <a:pt x="0" y="24"/>
                    <a:pt x="0" y="20"/>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9" name="Freeform 152">
              <a:extLst>
                <a:ext uri="{FF2B5EF4-FFF2-40B4-BE49-F238E27FC236}">
                  <a16:creationId xmlns:a16="http://schemas.microsoft.com/office/drawing/2014/main" id="{9E9F1F92-3E27-BFB4-2AB0-F15FDE7984E6}"/>
                </a:ext>
              </a:extLst>
            </p:cNvPr>
            <p:cNvSpPr>
              <a:spLocks/>
            </p:cNvSpPr>
            <p:nvPr/>
          </p:nvSpPr>
          <p:spPr bwMode="auto">
            <a:xfrm rot="16200000">
              <a:off x="1889330" y="5071285"/>
              <a:ext cx="77263" cy="77263"/>
            </a:xfrm>
            <a:custGeom>
              <a:avLst/>
              <a:gdLst>
                <a:gd name="T0" fmla="*/ 3 w 51"/>
                <a:gd name="T1" fmla="*/ 18 h 51"/>
                <a:gd name="T2" fmla="*/ 22 w 51"/>
                <a:gd name="T3" fmla="*/ 3 h 51"/>
                <a:gd name="T4" fmla="*/ 31 w 51"/>
                <a:gd name="T5" fmla="*/ 3 h 51"/>
                <a:gd name="T6" fmla="*/ 48 w 51"/>
                <a:gd name="T7" fmla="*/ 24 h 51"/>
                <a:gd name="T8" fmla="*/ 48 w 51"/>
                <a:gd name="T9" fmla="*/ 33 h 51"/>
                <a:gd name="T10" fmla="*/ 30 w 51"/>
                <a:gd name="T11" fmla="*/ 49 h 51"/>
                <a:gd name="T12" fmla="*/ 20 w 51"/>
                <a:gd name="T13" fmla="*/ 48 h 51"/>
                <a:gd name="T14" fmla="*/ 3 w 51"/>
                <a:gd name="T15" fmla="*/ 27 h 51"/>
                <a:gd name="T16" fmla="*/ 3 w 51"/>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8"/>
                  </a:moveTo>
                  <a:cubicBezTo>
                    <a:pt x="22" y="3"/>
                    <a:pt x="22" y="3"/>
                    <a:pt x="22" y="3"/>
                  </a:cubicBezTo>
                  <a:cubicBezTo>
                    <a:pt x="24" y="0"/>
                    <a:pt x="29" y="1"/>
                    <a:pt x="31" y="3"/>
                  </a:cubicBezTo>
                  <a:cubicBezTo>
                    <a:pt x="48" y="24"/>
                    <a:pt x="48" y="24"/>
                    <a:pt x="48" y="24"/>
                  </a:cubicBezTo>
                  <a:cubicBezTo>
                    <a:pt x="51" y="27"/>
                    <a:pt x="50" y="31"/>
                    <a:pt x="48" y="33"/>
                  </a:cubicBezTo>
                  <a:cubicBezTo>
                    <a:pt x="30" y="49"/>
                    <a:pt x="30" y="49"/>
                    <a:pt x="30" y="49"/>
                  </a:cubicBezTo>
                  <a:cubicBezTo>
                    <a:pt x="27" y="51"/>
                    <a:pt x="23" y="51"/>
                    <a:pt x="20" y="48"/>
                  </a:cubicBezTo>
                  <a:cubicBezTo>
                    <a:pt x="3" y="27"/>
                    <a:pt x="3" y="27"/>
                    <a:pt x="3" y="27"/>
                  </a:cubicBezTo>
                  <a:cubicBezTo>
                    <a:pt x="0" y="25"/>
                    <a:pt x="1" y="20"/>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0" name="Freeform 153">
              <a:extLst>
                <a:ext uri="{FF2B5EF4-FFF2-40B4-BE49-F238E27FC236}">
                  <a16:creationId xmlns:a16="http://schemas.microsoft.com/office/drawing/2014/main" id="{5CA03577-7931-8041-1E47-9D6EA086D906}"/>
                </a:ext>
              </a:extLst>
            </p:cNvPr>
            <p:cNvSpPr>
              <a:spLocks/>
            </p:cNvSpPr>
            <p:nvPr/>
          </p:nvSpPr>
          <p:spPr bwMode="auto">
            <a:xfrm rot="16200000">
              <a:off x="1936413" y="5126818"/>
              <a:ext cx="77263" cy="77263"/>
            </a:xfrm>
            <a:custGeom>
              <a:avLst/>
              <a:gdLst>
                <a:gd name="T0" fmla="*/ 3 w 50"/>
                <a:gd name="T1" fmla="*/ 18 h 51"/>
                <a:gd name="T2" fmla="*/ 21 w 50"/>
                <a:gd name="T3" fmla="*/ 3 h 51"/>
                <a:gd name="T4" fmla="*/ 30 w 50"/>
                <a:gd name="T5" fmla="*/ 3 h 51"/>
                <a:gd name="T6" fmla="*/ 48 w 50"/>
                <a:gd name="T7" fmla="*/ 24 h 51"/>
                <a:gd name="T8" fmla="*/ 47 w 50"/>
                <a:gd name="T9" fmla="*/ 33 h 51"/>
                <a:gd name="T10" fmla="*/ 29 w 50"/>
                <a:gd name="T11" fmla="*/ 49 h 51"/>
                <a:gd name="T12" fmla="*/ 20 w 50"/>
                <a:gd name="T13" fmla="*/ 48 h 51"/>
                <a:gd name="T14" fmla="*/ 2 w 50"/>
                <a:gd name="T15" fmla="*/ 27 h 51"/>
                <a:gd name="T16" fmla="*/ 3 w 50"/>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1">
                  <a:moveTo>
                    <a:pt x="3" y="18"/>
                  </a:moveTo>
                  <a:cubicBezTo>
                    <a:pt x="21" y="3"/>
                    <a:pt x="21" y="3"/>
                    <a:pt x="21" y="3"/>
                  </a:cubicBezTo>
                  <a:cubicBezTo>
                    <a:pt x="24" y="0"/>
                    <a:pt x="28" y="1"/>
                    <a:pt x="30" y="3"/>
                  </a:cubicBezTo>
                  <a:cubicBezTo>
                    <a:pt x="48" y="24"/>
                    <a:pt x="48" y="24"/>
                    <a:pt x="48" y="24"/>
                  </a:cubicBezTo>
                  <a:cubicBezTo>
                    <a:pt x="50" y="27"/>
                    <a:pt x="50" y="31"/>
                    <a:pt x="47" y="33"/>
                  </a:cubicBezTo>
                  <a:cubicBezTo>
                    <a:pt x="29" y="49"/>
                    <a:pt x="29" y="49"/>
                    <a:pt x="29" y="49"/>
                  </a:cubicBezTo>
                  <a:cubicBezTo>
                    <a:pt x="26" y="51"/>
                    <a:pt x="22" y="51"/>
                    <a:pt x="20" y="48"/>
                  </a:cubicBezTo>
                  <a:cubicBezTo>
                    <a:pt x="2" y="27"/>
                    <a:pt x="2" y="27"/>
                    <a:pt x="2" y="27"/>
                  </a:cubicBezTo>
                  <a:cubicBezTo>
                    <a:pt x="0" y="25"/>
                    <a:pt x="0" y="20"/>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1" name="Freeform 154">
              <a:extLst>
                <a:ext uri="{FF2B5EF4-FFF2-40B4-BE49-F238E27FC236}">
                  <a16:creationId xmlns:a16="http://schemas.microsoft.com/office/drawing/2014/main" id="{0E53F76D-17A3-F0E2-3D88-58FAEBD631FA}"/>
                </a:ext>
              </a:extLst>
            </p:cNvPr>
            <p:cNvSpPr>
              <a:spLocks/>
            </p:cNvSpPr>
            <p:nvPr/>
          </p:nvSpPr>
          <p:spPr bwMode="auto">
            <a:xfrm rot="16200000">
              <a:off x="1983495" y="5182351"/>
              <a:ext cx="77263" cy="77263"/>
            </a:xfrm>
            <a:custGeom>
              <a:avLst/>
              <a:gdLst>
                <a:gd name="T0" fmla="*/ 3 w 51"/>
                <a:gd name="T1" fmla="*/ 18 h 51"/>
                <a:gd name="T2" fmla="*/ 21 w 51"/>
                <a:gd name="T3" fmla="*/ 3 h 51"/>
                <a:gd name="T4" fmla="*/ 31 w 51"/>
                <a:gd name="T5" fmla="*/ 4 h 51"/>
                <a:gd name="T6" fmla="*/ 48 w 51"/>
                <a:gd name="T7" fmla="*/ 24 h 51"/>
                <a:gd name="T8" fmla="*/ 47 w 51"/>
                <a:gd name="T9" fmla="*/ 34 h 51"/>
                <a:gd name="T10" fmla="*/ 29 w 51"/>
                <a:gd name="T11" fmla="*/ 49 h 51"/>
                <a:gd name="T12" fmla="*/ 20 w 51"/>
                <a:gd name="T13" fmla="*/ 48 h 51"/>
                <a:gd name="T14" fmla="*/ 2 w 51"/>
                <a:gd name="T15" fmla="*/ 27 h 51"/>
                <a:gd name="T16" fmla="*/ 3 w 51"/>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8"/>
                  </a:moveTo>
                  <a:cubicBezTo>
                    <a:pt x="21" y="3"/>
                    <a:pt x="21" y="3"/>
                    <a:pt x="21" y="3"/>
                  </a:cubicBezTo>
                  <a:cubicBezTo>
                    <a:pt x="24" y="0"/>
                    <a:pt x="28" y="1"/>
                    <a:pt x="31" y="4"/>
                  </a:cubicBezTo>
                  <a:cubicBezTo>
                    <a:pt x="48" y="24"/>
                    <a:pt x="48" y="24"/>
                    <a:pt x="48" y="24"/>
                  </a:cubicBezTo>
                  <a:cubicBezTo>
                    <a:pt x="51" y="27"/>
                    <a:pt x="50" y="31"/>
                    <a:pt x="47" y="34"/>
                  </a:cubicBezTo>
                  <a:cubicBezTo>
                    <a:pt x="29" y="49"/>
                    <a:pt x="29" y="49"/>
                    <a:pt x="29" y="49"/>
                  </a:cubicBezTo>
                  <a:cubicBezTo>
                    <a:pt x="27" y="51"/>
                    <a:pt x="22" y="51"/>
                    <a:pt x="20" y="48"/>
                  </a:cubicBezTo>
                  <a:cubicBezTo>
                    <a:pt x="2" y="27"/>
                    <a:pt x="2" y="27"/>
                    <a:pt x="2" y="27"/>
                  </a:cubicBezTo>
                  <a:cubicBezTo>
                    <a:pt x="0" y="25"/>
                    <a:pt x="0" y="21"/>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2" name="Freeform 155">
              <a:extLst>
                <a:ext uri="{FF2B5EF4-FFF2-40B4-BE49-F238E27FC236}">
                  <a16:creationId xmlns:a16="http://schemas.microsoft.com/office/drawing/2014/main" id="{6A6AE456-C488-AB91-44A9-D56FF3B7952D}"/>
                </a:ext>
              </a:extLst>
            </p:cNvPr>
            <p:cNvSpPr>
              <a:spLocks/>
            </p:cNvSpPr>
            <p:nvPr/>
          </p:nvSpPr>
          <p:spPr bwMode="auto">
            <a:xfrm rot="16200000">
              <a:off x="2032388" y="5239695"/>
              <a:ext cx="77263" cy="78470"/>
            </a:xfrm>
            <a:custGeom>
              <a:avLst/>
              <a:gdLst>
                <a:gd name="T0" fmla="*/ 3 w 51"/>
                <a:gd name="T1" fmla="*/ 18 h 51"/>
                <a:gd name="T2" fmla="*/ 22 w 51"/>
                <a:gd name="T3" fmla="*/ 3 h 51"/>
                <a:gd name="T4" fmla="*/ 31 w 51"/>
                <a:gd name="T5" fmla="*/ 3 h 51"/>
                <a:gd name="T6" fmla="*/ 49 w 51"/>
                <a:gd name="T7" fmla="*/ 24 h 51"/>
                <a:gd name="T8" fmla="*/ 48 w 51"/>
                <a:gd name="T9" fmla="*/ 33 h 51"/>
                <a:gd name="T10" fmla="*/ 29 w 51"/>
                <a:gd name="T11" fmla="*/ 49 h 51"/>
                <a:gd name="T12" fmla="*/ 20 w 51"/>
                <a:gd name="T13" fmla="*/ 48 h 51"/>
                <a:gd name="T14" fmla="*/ 3 w 51"/>
                <a:gd name="T15" fmla="*/ 28 h 51"/>
                <a:gd name="T16" fmla="*/ 3 w 51"/>
                <a:gd name="T17"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1">
                  <a:moveTo>
                    <a:pt x="3" y="18"/>
                  </a:moveTo>
                  <a:cubicBezTo>
                    <a:pt x="22" y="3"/>
                    <a:pt x="22" y="3"/>
                    <a:pt x="22" y="3"/>
                  </a:cubicBezTo>
                  <a:cubicBezTo>
                    <a:pt x="25" y="0"/>
                    <a:pt x="29" y="1"/>
                    <a:pt x="31" y="3"/>
                  </a:cubicBezTo>
                  <a:cubicBezTo>
                    <a:pt x="49" y="24"/>
                    <a:pt x="49" y="24"/>
                    <a:pt x="49" y="24"/>
                  </a:cubicBezTo>
                  <a:cubicBezTo>
                    <a:pt x="51" y="27"/>
                    <a:pt x="51" y="31"/>
                    <a:pt x="48" y="33"/>
                  </a:cubicBezTo>
                  <a:cubicBezTo>
                    <a:pt x="29" y="49"/>
                    <a:pt x="29" y="49"/>
                    <a:pt x="29" y="49"/>
                  </a:cubicBezTo>
                  <a:cubicBezTo>
                    <a:pt x="27" y="51"/>
                    <a:pt x="22" y="51"/>
                    <a:pt x="20" y="48"/>
                  </a:cubicBezTo>
                  <a:cubicBezTo>
                    <a:pt x="3" y="28"/>
                    <a:pt x="3" y="28"/>
                    <a:pt x="3" y="28"/>
                  </a:cubicBezTo>
                  <a:cubicBezTo>
                    <a:pt x="0" y="25"/>
                    <a:pt x="1" y="21"/>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3" name="Freeform 156">
              <a:extLst>
                <a:ext uri="{FF2B5EF4-FFF2-40B4-BE49-F238E27FC236}">
                  <a16:creationId xmlns:a16="http://schemas.microsoft.com/office/drawing/2014/main" id="{2AF70802-86E5-F61D-DD24-B530B8B59396}"/>
                </a:ext>
              </a:extLst>
            </p:cNvPr>
            <p:cNvSpPr>
              <a:spLocks/>
            </p:cNvSpPr>
            <p:nvPr/>
          </p:nvSpPr>
          <p:spPr bwMode="auto">
            <a:xfrm rot="16200000">
              <a:off x="2058343" y="5164242"/>
              <a:ext cx="108651" cy="103823"/>
            </a:xfrm>
            <a:custGeom>
              <a:avLst/>
              <a:gdLst>
                <a:gd name="T0" fmla="*/ 3 w 71"/>
                <a:gd name="T1" fmla="*/ 35 h 68"/>
                <a:gd name="T2" fmla="*/ 41 w 71"/>
                <a:gd name="T3" fmla="*/ 3 h 68"/>
                <a:gd name="T4" fmla="*/ 52 w 71"/>
                <a:gd name="T5" fmla="*/ 4 h 68"/>
                <a:gd name="T6" fmla="*/ 68 w 71"/>
                <a:gd name="T7" fmla="*/ 23 h 68"/>
                <a:gd name="T8" fmla="*/ 67 w 71"/>
                <a:gd name="T9" fmla="*/ 34 h 68"/>
                <a:gd name="T10" fmla="*/ 29 w 71"/>
                <a:gd name="T11" fmla="*/ 66 h 68"/>
                <a:gd name="T12" fmla="*/ 19 w 71"/>
                <a:gd name="T13" fmla="*/ 65 h 68"/>
                <a:gd name="T14" fmla="*/ 2 w 71"/>
                <a:gd name="T15" fmla="*/ 45 h 68"/>
                <a:gd name="T16" fmla="*/ 3 w 71"/>
                <a:gd name="T17" fmla="*/ 3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68">
                  <a:moveTo>
                    <a:pt x="3" y="35"/>
                  </a:moveTo>
                  <a:cubicBezTo>
                    <a:pt x="41" y="3"/>
                    <a:pt x="41" y="3"/>
                    <a:pt x="41" y="3"/>
                  </a:cubicBezTo>
                  <a:cubicBezTo>
                    <a:pt x="44" y="0"/>
                    <a:pt x="49" y="1"/>
                    <a:pt x="52" y="4"/>
                  </a:cubicBezTo>
                  <a:cubicBezTo>
                    <a:pt x="68" y="23"/>
                    <a:pt x="68" y="23"/>
                    <a:pt x="68" y="23"/>
                  </a:cubicBezTo>
                  <a:cubicBezTo>
                    <a:pt x="71" y="26"/>
                    <a:pt x="71" y="31"/>
                    <a:pt x="67" y="34"/>
                  </a:cubicBezTo>
                  <a:cubicBezTo>
                    <a:pt x="29" y="66"/>
                    <a:pt x="29" y="66"/>
                    <a:pt x="29" y="66"/>
                  </a:cubicBezTo>
                  <a:cubicBezTo>
                    <a:pt x="26" y="68"/>
                    <a:pt x="22" y="68"/>
                    <a:pt x="19" y="65"/>
                  </a:cubicBezTo>
                  <a:cubicBezTo>
                    <a:pt x="2" y="45"/>
                    <a:pt x="2" y="45"/>
                    <a:pt x="2" y="45"/>
                  </a:cubicBezTo>
                  <a:cubicBezTo>
                    <a:pt x="0" y="42"/>
                    <a:pt x="0" y="38"/>
                    <a:pt x="3" y="35"/>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4" name="Freeform 157">
              <a:extLst>
                <a:ext uri="{FF2B5EF4-FFF2-40B4-BE49-F238E27FC236}">
                  <a16:creationId xmlns:a16="http://schemas.microsoft.com/office/drawing/2014/main" id="{BA4C98E1-F3FD-E880-C0FD-8987A7C96C60}"/>
                </a:ext>
              </a:extLst>
            </p:cNvPr>
            <p:cNvSpPr>
              <a:spLocks/>
            </p:cNvSpPr>
            <p:nvPr/>
          </p:nvSpPr>
          <p:spPr bwMode="auto">
            <a:xfrm rot="16200000">
              <a:off x="2104218" y="5106295"/>
              <a:ext cx="119517" cy="114687"/>
            </a:xfrm>
            <a:custGeom>
              <a:avLst/>
              <a:gdLst>
                <a:gd name="T0" fmla="*/ 3 w 78"/>
                <a:gd name="T1" fmla="*/ 41 h 75"/>
                <a:gd name="T2" fmla="*/ 48 w 78"/>
                <a:gd name="T3" fmla="*/ 3 h 75"/>
                <a:gd name="T4" fmla="*/ 58 w 78"/>
                <a:gd name="T5" fmla="*/ 4 h 75"/>
                <a:gd name="T6" fmla="*/ 75 w 78"/>
                <a:gd name="T7" fmla="*/ 23 h 75"/>
                <a:gd name="T8" fmla="*/ 74 w 78"/>
                <a:gd name="T9" fmla="*/ 34 h 75"/>
                <a:gd name="T10" fmla="*/ 29 w 78"/>
                <a:gd name="T11" fmla="*/ 72 h 75"/>
                <a:gd name="T12" fmla="*/ 19 w 78"/>
                <a:gd name="T13" fmla="*/ 71 h 75"/>
                <a:gd name="T14" fmla="*/ 2 w 78"/>
                <a:gd name="T15" fmla="*/ 51 h 75"/>
                <a:gd name="T16" fmla="*/ 3 w 78"/>
                <a:gd name="T17" fmla="*/ 4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5">
                  <a:moveTo>
                    <a:pt x="3" y="41"/>
                  </a:moveTo>
                  <a:cubicBezTo>
                    <a:pt x="48" y="3"/>
                    <a:pt x="48" y="3"/>
                    <a:pt x="48" y="3"/>
                  </a:cubicBezTo>
                  <a:cubicBezTo>
                    <a:pt x="51" y="0"/>
                    <a:pt x="56" y="1"/>
                    <a:pt x="58" y="4"/>
                  </a:cubicBezTo>
                  <a:cubicBezTo>
                    <a:pt x="75" y="23"/>
                    <a:pt x="75" y="23"/>
                    <a:pt x="75" y="23"/>
                  </a:cubicBezTo>
                  <a:cubicBezTo>
                    <a:pt x="78" y="26"/>
                    <a:pt x="77" y="31"/>
                    <a:pt x="74" y="34"/>
                  </a:cubicBezTo>
                  <a:cubicBezTo>
                    <a:pt x="29" y="72"/>
                    <a:pt x="29" y="72"/>
                    <a:pt x="29" y="72"/>
                  </a:cubicBezTo>
                  <a:cubicBezTo>
                    <a:pt x="26" y="75"/>
                    <a:pt x="21" y="74"/>
                    <a:pt x="19" y="71"/>
                  </a:cubicBezTo>
                  <a:cubicBezTo>
                    <a:pt x="2" y="51"/>
                    <a:pt x="2" y="51"/>
                    <a:pt x="2" y="51"/>
                  </a:cubicBezTo>
                  <a:cubicBezTo>
                    <a:pt x="0" y="48"/>
                    <a:pt x="0" y="44"/>
                    <a:pt x="3" y="41"/>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5" name="Freeform 158">
              <a:extLst>
                <a:ext uri="{FF2B5EF4-FFF2-40B4-BE49-F238E27FC236}">
                  <a16:creationId xmlns:a16="http://schemas.microsoft.com/office/drawing/2014/main" id="{D829B65C-B856-0614-2E60-CF3F022DD98B}"/>
                </a:ext>
              </a:extLst>
            </p:cNvPr>
            <p:cNvSpPr>
              <a:spLocks/>
            </p:cNvSpPr>
            <p:nvPr/>
          </p:nvSpPr>
          <p:spPr bwMode="auto">
            <a:xfrm rot="16200000">
              <a:off x="2132588" y="5033257"/>
              <a:ext cx="149698" cy="138832"/>
            </a:xfrm>
            <a:custGeom>
              <a:avLst/>
              <a:gdLst>
                <a:gd name="T0" fmla="*/ 4 w 98"/>
                <a:gd name="T1" fmla="*/ 57 h 91"/>
                <a:gd name="T2" fmla="*/ 68 w 98"/>
                <a:gd name="T3" fmla="*/ 2 h 91"/>
                <a:gd name="T4" fmla="*/ 79 w 98"/>
                <a:gd name="T5" fmla="*/ 3 h 91"/>
                <a:gd name="T6" fmla="*/ 95 w 98"/>
                <a:gd name="T7" fmla="*/ 23 h 91"/>
                <a:gd name="T8" fmla="*/ 95 w 98"/>
                <a:gd name="T9" fmla="*/ 33 h 91"/>
                <a:gd name="T10" fmla="*/ 30 w 98"/>
                <a:gd name="T11" fmla="*/ 88 h 91"/>
                <a:gd name="T12" fmla="*/ 20 w 98"/>
                <a:gd name="T13" fmla="*/ 87 h 91"/>
                <a:gd name="T14" fmla="*/ 3 w 98"/>
                <a:gd name="T15" fmla="*/ 67 h 91"/>
                <a:gd name="T16" fmla="*/ 4 w 98"/>
                <a:gd name="T17" fmla="*/ 57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1">
                  <a:moveTo>
                    <a:pt x="4" y="57"/>
                  </a:moveTo>
                  <a:cubicBezTo>
                    <a:pt x="68" y="2"/>
                    <a:pt x="68" y="2"/>
                    <a:pt x="68" y="2"/>
                  </a:cubicBezTo>
                  <a:cubicBezTo>
                    <a:pt x="71" y="0"/>
                    <a:pt x="76" y="0"/>
                    <a:pt x="79" y="3"/>
                  </a:cubicBezTo>
                  <a:cubicBezTo>
                    <a:pt x="95" y="23"/>
                    <a:pt x="95" y="23"/>
                    <a:pt x="95" y="23"/>
                  </a:cubicBezTo>
                  <a:cubicBezTo>
                    <a:pt x="98" y="26"/>
                    <a:pt x="98" y="30"/>
                    <a:pt x="95" y="33"/>
                  </a:cubicBezTo>
                  <a:cubicBezTo>
                    <a:pt x="30" y="88"/>
                    <a:pt x="30" y="88"/>
                    <a:pt x="30" y="88"/>
                  </a:cubicBezTo>
                  <a:cubicBezTo>
                    <a:pt x="27" y="91"/>
                    <a:pt x="22" y="90"/>
                    <a:pt x="20" y="87"/>
                  </a:cubicBezTo>
                  <a:cubicBezTo>
                    <a:pt x="3" y="67"/>
                    <a:pt x="3" y="67"/>
                    <a:pt x="3" y="67"/>
                  </a:cubicBezTo>
                  <a:cubicBezTo>
                    <a:pt x="0" y="64"/>
                    <a:pt x="1" y="60"/>
                    <a:pt x="4" y="57"/>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6" name="Freeform 159">
              <a:extLst>
                <a:ext uri="{FF2B5EF4-FFF2-40B4-BE49-F238E27FC236}">
                  <a16:creationId xmlns:a16="http://schemas.microsoft.com/office/drawing/2014/main" id="{5356A1D8-029E-080B-4C59-CED045CC2E93}"/>
                </a:ext>
              </a:extLst>
            </p:cNvPr>
            <p:cNvSpPr>
              <a:spLocks/>
            </p:cNvSpPr>
            <p:nvPr/>
          </p:nvSpPr>
          <p:spPr bwMode="auto">
            <a:xfrm rot="16200000">
              <a:off x="2240636" y="5039897"/>
              <a:ext cx="91750" cy="89336"/>
            </a:xfrm>
            <a:custGeom>
              <a:avLst/>
              <a:gdLst>
                <a:gd name="T0" fmla="*/ 3 w 60"/>
                <a:gd name="T1" fmla="*/ 25 h 59"/>
                <a:gd name="T2" fmla="*/ 30 w 60"/>
                <a:gd name="T3" fmla="*/ 3 h 59"/>
                <a:gd name="T4" fmla="*/ 40 w 60"/>
                <a:gd name="T5" fmla="*/ 3 h 59"/>
                <a:gd name="T6" fmla="*/ 57 w 60"/>
                <a:gd name="T7" fmla="*/ 23 h 59"/>
                <a:gd name="T8" fmla="*/ 56 w 60"/>
                <a:gd name="T9" fmla="*/ 33 h 59"/>
                <a:gd name="T10" fmla="*/ 29 w 60"/>
                <a:gd name="T11" fmla="*/ 56 h 59"/>
                <a:gd name="T12" fmla="*/ 19 w 60"/>
                <a:gd name="T13" fmla="*/ 55 h 59"/>
                <a:gd name="T14" fmla="*/ 2 w 60"/>
                <a:gd name="T15" fmla="*/ 36 h 59"/>
                <a:gd name="T16" fmla="*/ 3 w 60"/>
                <a:gd name="T17" fmla="*/ 2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59">
                  <a:moveTo>
                    <a:pt x="3" y="25"/>
                  </a:moveTo>
                  <a:cubicBezTo>
                    <a:pt x="30" y="3"/>
                    <a:pt x="30" y="3"/>
                    <a:pt x="30" y="3"/>
                  </a:cubicBezTo>
                  <a:cubicBezTo>
                    <a:pt x="33" y="0"/>
                    <a:pt x="38" y="0"/>
                    <a:pt x="40" y="3"/>
                  </a:cubicBezTo>
                  <a:cubicBezTo>
                    <a:pt x="57" y="23"/>
                    <a:pt x="57" y="23"/>
                    <a:pt x="57" y="23"/>
                  </a:cubicBezTo>
                  <a:cubicBezTo>
                    <a:pt x="60" y="26"/>
                    <a:pt x="59" y="31"/>
                    <a:pt x="56" y="33"/>
                  </a:cubicBezTo>
                  <a:cubicBezTo>
                    <a:pt x="29" y="56"/>
                    <a:pt x="29" y="56"/>
                    <a:pt x="29" y="56"/>
                  </a:cubicBezTo>
                  <a:cubicBezTo>
                    <a:pt x="26" y="59"/>
                    <a:pt x="22" y="58"/>
                    <a:pt x="19" y="55"/>
                  </a:cubicBezTo>
                  <a:cubicBezTo>
                    <a:pt x="2" y="36"/>
                    <a:pt x="2" y="36"/>
                    <a:pt x="2" y="36"/>
                  </a:cubicBezTo>
                  <a:cubicBezTo>
                    <a:pt x="0" y="33"/>
                    <a:pt x="0" y="28"/>
                    <a:pt x="3" y="25"/>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7" name="Freeform 160">
              <a:extLst>
                <a:ext uri="{FF2B5EF4-FFF2-40B4-BE49-F238E27FC236}">
                  <a16:creationId xmlns:a16="http://schemas.microsoft.com/office/drawing/2014/main" id="{C42E220C-4E7A-8D33-C8C6-E4887348F558}"/>
                </a:ext>
              </a:extLst>
            </p:cNvPr>
            <p:cNvSpPr>
              <a:spLocks/>
            </p:cNvSpPr>
            <p:nvPr/>
          </p:nvSpPr>
          <p:spPr bwMode="auto">
            <a:xfrm rot="16200000">
              <a:off x="2017298" y="5108709"/>
              <a:ext cx="79678" cy="79678"/>
            </a:xfrm>
            <a:custGeom>
              <a:avLst/>
              <a:gdLst>
                <a:gd name="T0" fmla="*/ 3 w 52"/>
                <a:gd name="T1" fmla="*/ 19 h 52"/>
                <a:gd name="T2" fmla="*/ 22 w 52"/>
                <a:gd name="T3" fmla="*/ 2 h 52"/>
                <a:gd name="T4" fmla="*/ 32 w 52"/>
                <a:gd name="T5" fmla="*/ 3 h 52"/>
                <a:gd name="T6" fmla="*/ 49 w 52"/>
                <a:gd name="T7" fmla="*/ 23 h 52"/>
                <a:gd name="T8" fmla="*/ 48 w 52"/>
                <a:gd name="T9" fmla="*/ 33 h 52"/>
                <a:gd name="T10" fmla="*/ 29 w 52"/>
                <a:gd name="T11" fmla="*/ 49 h 52"/>
                <a:gd name="T12" fmla="*/ 19 w 52"/>
                <a:gd name="T13" fmla="*/ 49 h 52"/>
                <a:gd name="T14" fmla="*/ 2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2" y="2"/>
                    <a:pt x="22" y="2"/>
                    <a:pt x="22" y="2"/>
                  </a:cubicBezTo>
                  <a:cubicBezTo>
                    <a:pt x="25" y="0"/>
                    <a:pt x="30" y="0"/>
                    <a:pt x="32" y="3"/>
                  </a:cubicBezTo>
                  <a:cubicBezTo>
                    <a:pt x="49" y="23"/>
                    <a:pt x="49" y="23"/>
                    <a:pt x="49" y="23"/>
                  </a:cubicBezTo>
                  <a:cubicBezTo>
                    <a:pt x="52" y="26"/>
                    <a:pt x="51" y="30"/>
                    <a:pt x="48" y="33"/>
                  </a:cubicBezTo>
                  <a:cubicBezTo>
                    <a:pt x="29" y="49"/>
                    <a:pt x="29" y="49"/>
                    <a:pt x="29" y="49"/>
                  </a:cubicBezTo>
                  <a:cubicBezTo>
                    <a:pt x="26" y="52"/>
                    <a:pt x="21" y="52"/>
                    <a:pt x="19" y="49"/>
                  </a:cubicBezTo>
                  <a:cubicBezTo>
                    <a:pt x="2" y="29"/>
                    <a:pt x="2" y="29"/>
                    <a:pt x="2" y="29"/>
                  </a:cubicBezTo>
                  <a:cubicBezTo>
                    <a:pt x="0" y="26"/>
                    <a:pt x="0"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8" name="Freeform 161">
              <a:extLst>
                <a:ext uri="{FF2B5EF4-FFF2-40B4-BE49-F238E27FC236}">
                  <a16:creationId xmlns:a16="http://schemas.microsoft.com/office/drawing/2014/main" id="{3A631876-A6E9-CF94-0D2E-E0F35FF73E06}"/>
                </a:ext>
              </a:extLst>
            </p:cNvPr>
            <p:cNvSpPr>
              <a:spLocks/>
            </p:cNvSpPr>
            <p:nvPr/>
          </p:nvSpPr>
          <p:spPr bwMode="auto">
            <a:xfrm rot="16200000">
              <a:off x="1967801" y="5051970"/>
              <a:ext cx="79678" cy="79678"/>
            </a:xfrm>
            <a:custGeom>
              <a:avLst/>
              <a:gdLst>
                <a:gd name="T0" fmla="*/ 3 w 52"/>
                <a:gd name="T1" fmla="*/ 19 h 52"/>
                <a:gd name="T2" fmla="*/ 23 w 52"/>
                <a:gd name="T3" fmla="*/ 2 h 52"/>
                <a:gd name="T4" fmla="*/ 33 w 52"/>
                <a:gd name="T5" fmla="*/ 3 h 52"/>
                <a:gd name="T6" fmla="*/ 50 w 52"/>
                <a:gd name="T7" fmla="*/ 23 h 52"/>
                <a:gd name="T8" fmla="*/ 49 w 52"/>
                <a:gd name="T9" fmla="*/ 33 h 52"/>
                <a:gd name="T10" fmla="*/ 29 w 52"/>
                <a:gd name="T11" fmla="*/ 50 h 52"/>
                <a:gd name="T12" fmla="*/ 19 w 52"/>
                <a:gd name="T13" fmla="*/ 49 h 52"/>
                <a:gd name="T14" fmla="*/ 2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3" y="2"/>
                    <a:pt x="23" y="2"/>
                    <a:pt x="23" y="2"/>
                  </a:cubicBezTo>
                  <a:cubicBezTo>
                    <a:pt x="26" y="0"/>
                    <a:pt x="30" y="0"/>
                    <a:pt x="33" y="3"/>
                  </a:cubicBezTo>
                  <a:cubicBezTo>
                    <a:pt x="50" y="23"/>
                    <a:pt x="50" y="23"/>
                    <a:pt x="50" y="23"/>
                  </a:cubicBezTo>
                  <a:cubicBezTo>
                    <a:pt x="52" y="26"/>
                    <a:pt x="52" y="31"/>
                    <a:pt x="49" y="33"/>
                  </a:cubicBezTo>
                  <a:cubicBezTo>
                    <a:pt x="29" y="50"/>
                    <a:pt x="29" y="50"/>
                    <a:pt x="29" y="50"/>
                  </a:cubicBezTo>
                  <a:cubicBezTo>
                    <a:pt x="26" y="52"/>
                    <a:pt x="22" y="52"/>
                    <a:pt x="19" y="49"/>
                  </a:cubicBezTo>
                  <a:cubicBezTo>
                    <a:pt x="2" y="29"/>
                    <a:pt x="2" y="29"/>
                    <a:pt x="2" y="29"/>
                  </a:cubicBezTo>
                  <a:cubicBezTo>
                    <a:pt x="0" y="26"/>
                    <a:pt x="0"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9" name="Freeform 162">
              <a:extLst>
                <a:ext uri="{FF2B5EF4-FFF2-40B4-BE49-F238E27FC236}">
                  <a16:creationId xmlns:a16="http://schemas.microsoft.com/office/drawing/2014/main" id="{86EB077D-7792-ED60-BC9C-1B1C6AE04AF4}"/>
                </a:ext>
              </a:extLst>
            </p:cNvPr>
            <p:cNvSpPr>
              <a:spLocks/>
            </p:cNvSpPr>
            <p:nvPr/>
          </p:nvSpPr>
          <p:spPr bwMode="auto">
            <a:xfrm rot="16200000">
              <a:off x="1920718" y="4995229"/>
              <a:ext cx="78470" cy="80885"/>
            </a:xfrm>
            <a:custGeom>
              <a:avLst/>
              <a:gdLst>
                <a:gd name="T0" fmla="*/ 3 w 52"/>
                <a:gd name="T1" fmla="*/ 19 h 53"/>
                <a:gd name="T2" fmla="*/ 23 w 52"/>
                <a:gd name="T3" fmla="*/ 3 h 53"/>
                <a:gd name="T4" fmla="*/ 33 w 52"/>
                <a:gd name="T5" fmla="*/ 4 h 53"/>
                <a:gd name="T6" fmla="*/ 50 w 52"/>
                <a:gd name="T7" fmla="*/ 24 h 53"/>
                <a:gd name="T8" fmla="*/ 49 w 52"/>
                <a:gd name="T9" fmla="*/ 34 h 53"/>
                <a:gd name="T10" fmla="*/ 30 w 52"/>
                <a:gd name="T11" fmla="*/ 50 h 53"/>
                <a:gd name="T12" fmla="*/ 20 w 52"/>
                <a:gd name="T13" fmla="*/ 49 h 53"/>
                <a:gd name="T14" fmla="*/ 3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3" y="3"/>
                    <a:pt x="23" y="3"/>
                    <a:pt x="23" y="3"/>
                  </a:cubicBezTo>
                  <a:cubicBezTo>
                    <a:pt x="26" y="0"/>
                    <a:pt x="30" y="1"/>
                    <a:pt x="33" y="4"/>
                  </a:cubicBezTo>
                  <a:cubicBezTo>
                    <a:pt x="50" y="24"/>
                    <a:pt x="50" y="24"/>
                    <a:pt x="50" y="24"/>
                  </a:cubicBezTo>
                  <a:cubicBezTo>
                    <a:pt x="52" y="27"/>
                    <a:pt x="52" y="31"/>
                    <a:pt x="49" y="34"/>
                  </a:cubicBezTo>
                  <a:cubicBezTo>
                    <a:pt x="30" y="50"/>
                    <a:pt x="30" y="50"/>
                    <a:pt x="30" y="50"/>
                  </a:cubicBezTo>
                  <a:cubicBezTo>
                    <a:pt x="27" y="53"/>
                    <a:pt x="22" y="52"/>
                    <a:pt x="20" y="49"/>
                  </a:cubicBezTo>
                  <a:cubicBezTo>
                    <a:pt x="3" y="29"/>
                    <a:pt x="3" y="29"/>
                    <a:pt x="3" y="29"/>
                  </a:cubicBezTo>
                  <a:cubicBezTo>
                    <a:pt x="0" y="26"/>
                    <a:pt x="1"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0" name="Freeform 163">
              <a:extLst>
                <a:ext uri="{FF2B5EF4-FFF2-40B4-BE49-F238E27FC236}">
                  <a16:creationId xmlns:a16="http://schemas.microsoft.com/office/drawing/2014/main" id="{0D3000E0-9558-ACD9-F3DA-534BF9549992}"/>
                </a:ext>
              </a:extLst>
            </p:cNvPr>
            <p:cNvSpPr>
              <a:spLocks/>
            </p:cNvSpPr>
            <p:nvPr/>
          </p:nvSpPr>
          <p:spPr bwMode="auto">
            <a:xfrm rot="16200000">
              <a:off x="1871221" y="4939696"/>
              <a:ext cx="80885" cy="78470"/>
            </a:xfrm>
            <a:custGeom>
              <a:avLst/>
              <a:gdLst>
                <a:gd name="T0" fmla="*/ 4 w 53"/>
                <a:gd name="T1" fmla="*/ 19 h 52"/>
                <a:gd name="T2" fmla="*/ 23 w 53"/>
                <a:gd name="T3" fmla="*/ 2 h 52"/>
                <a:gd name="T4" fmla="*/ 33 w 53"/>
                <a:gd name="T5" fmla="*/ 3 h 52"/>
                <a:gd name="T6" fmla="*/ 50 w 53"/>
                <a:gd name="T7" fmla="*/ 23 h 52"/>
                <a:gd name="T8" fmla="*/ 49 w 53"/>
                <a:gd name="T9" fmla="*/ 33 h 52"/>
                <a:gd name="T10" fmla="*/ 30 w 53"/>
                <a:gd name="T11" fmla="*/ 49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2"/>
                    <a:pt x="23" y="2"/>
                    <a:pt x="23" y="2"/>
                  </a:cubicBezTo>
                  <a:cubicBezTo>
                    <a:pt x="26" y="0"/>
                    <a:pt x="31" y="0"/>
                    <a:pt x="33" y="3"/>
                  </a:cubicBezTo>
                  <a:cubicBezTo>
                    <a:pt x="50" y="23"/>
                    <a:pt x="50" y="23"/>
                    <a:pt x="50" y="23"/>
                  </a:cubicBezTo>
                  <a:cubicBezTo>
                    <a:pt x="53" y="26"/>
                    <a:pt x="52" y="30"/>
                    <a:pt x="49" y="33"/>
                  </a:cubicBezTo>
                  <a:cubicBezTo>
                    <a:pt x="30" y="49"/>
                    <a:pt x="30" y="49"/>
                    <a:pt x="30" y="49"/>
                  </a:cubicBezTo>
                  <a:cubicBezTo>
                    <a:pt x="27" y="52"/>
                    <a:pt x="22" y="52"/>
                    <a:pt x="20" y="49"/>
                  </a:cubicBezTo>
                  <a:cubicBezTo>
                    <a:pt x="3" y="29"/>
                    <a:pt x="3" y="29"/>
                    <a:pt x="3" y="29"/>
                  </a:cubicBezTo>
                  <a:cubicBezTo>
                    <a:pt x="0" y="26"/>
                    <a:pt x="1" y="21"/>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1" name="Freeform 164">
              <a:extLst>
                <a:ext uri="{FF2B5EF4-FFF2-40B4-BE49-F238E27FC236}">
                  <a16:creationId xmlns:a16="http://schemas.microsoft.com/office/drawing/2014/main" id="{6D830F65-6057-AB18-B965-5BB02D193337}"/>
                </a:ext>
              </a:extLst>
            </p:cNvPr>
            <p:cNvSpPr>
              <a:spLocks/>
            </p:cNvSpPr>
            <p:nvPr/>
          </p:nvSpPr>
          <p:spPr bwMode="auto">
            <a:xfrm rot="16200000">
              <a:off x="1822932" y="4881748"/>
              <a:ext cx="79678" cy="79678"/>
            </a:xfrm>
            <a:custGeom>
              <a:avLst/>
              <a:gdLst>
                <a:gd name="T0" fmla="*/ 3 w 52"/>
                <a:gd name="T1" fmla="*/ 19 h 52"/>
                <a:gd name="T2" fmla="*/ 23 w 52"/>
                <a:gd name="T3" fmla="*/ 2 h 52"/>
                <a:gd name="T4" fmla="*/ 33 w 52"/>
                <a:gd name="T5" fmla="*/ 3 h 52"/>
                <a:gd name="T6" fmla="*/ 50 w 52"/>
                <a:gd name="T7" fmla="*/ 23 h 52"/>
                <a:gd name="T8" fmla="*/ 49 w 52"/>
                <a:gd name="T9" fmla="*/ 33 h 52"/>
                <a:gd name="T10" fmla="*/ 29 w 52"/>
                <a:gd name="T11" fmla="*/ 50 h 52"/>
                <a:gd name="T12" fmla="*/ 19 w 52"/>
                <a:gd name="T13" fmla="*/ 49 h 52"/>
                <a:gd name="T14" fmla="*/ 2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3" y="2"/>
                    <a:pt x="23" y="2"/>
                    <a:pt x="23" y="2"/>
                  </a:cubicBezTo>
                  <a:cubicBezTo>
                    <a:pt x="26" y="0"/>
                    <a:pt x="30" y="0"/>
                    <a:pt x="33" y="3"/>
                  </a:cubicBezTo>
                  <a:cubicBezTo>
                    <a:pt x="50" y="23"/>
                    <a:pt x="50" y="23"/>
                    <a:pt x="50" y="23"/>
                  </a:cubicBezTo>
                  <a:cubicBezTo>
                    <a:pt x="52" y="26"/>
                    <a:pt x="52" y="31"/>
                    <a:pt x="49" y="33"/>
                  </a:cubicBezTo>
                  <a:cubicBezTo>
                    <a:pt x="29" y="50"/>
                    <a:pt x="29" y="50"/>
                    <a:pt x="29" y="50"/>
                  </a:cubicBezTo>
                  <a:cubicBezTo>
                    <a:pt x="26" y="52"/>
                    <a:pt x="22" y="52"/>
                    <a:pt x="19" y="49"/>
                  </a:cubicBezTo>
                  <a:cubicBezTo>
                    <a:pt x="2" y="29"/>
                    <a:pt x="2" y="29"/>
                    <a:pt x="2" y="29"/>
                  </a:cubicBezTo>
                  <a:cubicBezTo>
                    <a:pt x="0" y="26"/>
                    <a:pt x="0"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2" name="Freeform 165">
              <a:extLst>
                <a:ext uri="{FF2B5EF4-FFF2-40B4-BE49-F238E27FC236}">
                  <a16:creationId xmlns:a16="http://schemas.microsoft.com/office/drawing/2014/main" id="{E6CB0EDF-BF23-E257-6A16-AFFAA9320A67}"/>
                </a:ext>
              </a:extLst>
            </p:cNvPr>
            <p:cNvSpPr>
              <a:spLocks/>
            </p:cNvSpPr>
            <p:nvPr/>
          </p:nvSpPr>
          <p:spPr bwMode="auto">
            <a:xfrm rot="16200000">
              <a:off x="1775246" y="4824405"/>
              <a:ext cx="79678" cy="80885"/>
            </a:xfrm>
            <a:custGeom>
              <a:avLst/>
              <a:gdLst>
                <a:gd name="T0" fmla="*/ 3 w 52"/>
                <a:gd name="T1" fmla="*/ 19 h 53"/>
                <a:gd name="T2" fmla="*/ 23 w 52"/>
                <a:gd name="T3" fmla="*/ 3 h 53"/>
                <a:gd name="T4" fmla="*/ 33 w 52"/>
                <a:gd name="T5" fmla="*/ 4 h 53"/>
                <a:gd name="T6" fmla="*/ 50 w 52"/>
                <a:gd name="T7" fmla="*/ 24 h 53"/>
                <a:gd name="T8" fmla="*/ 49 w 52"/>
                <a:gd name="T9" fmla="*/ 34 h 53"/>
                <a:gd name="T10" fmla="*/ 30 w 52"/>
                <a:gd name="T11" fmla="*/ 50 h 53"/>
                <a:gd name="T12" fmla="*/ 20 w 52"/>
                <a:gd name="T13" fmla="*/ 49 h 53"/>
                <a:gd name="T14" fmla="*/ 3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3" y="3"/>
                    <a:pt x="23" y="3"/>
                    <a:pt x="23" y="3"/>
                  </a:cubicBezTo>
                  <a:cubicBezTo>
                    <a:pt x="26" y="0"/>
                    <a:pt x="30" y="1"/>
                    <a:pt x="33" y="4"/>
                  </a:cubicBezTo>
                  <a:cubicBezTo>
                    <a:pt x="50" y="24"/>
                    <a:pt x="50" y="24"/>
                    <a:pt x="50" y="24"/>
                  </a:cubicBezTo>
                  <a:cubicBezTo>
                    <a:pt x="52" y="27"/>
                    <a:pt x="52" y="31"/>
                    <a:pt x="49" y="34"/>
                  </a:cubicBezTo>
                  <a:cubicBezTo>
                    <a:pt x="30" y="50"/>
                    <a:pt x="30" y="50"/>
                    <a:pt x="30" y="50"/>
                  </a:cubicBezTo>
                  <a:cubicBezTo>
                    <a:pt x="27" y="53"/>
                    <a:pt x="22" y="52"/>
                    <a:pt x="20" y="49"/>
                  </a:cubicBezTo>
                  <a:cubicBezTo>
                    <a:pt x="3" y="29"/>
                    <a:pt x="3" y="29"/>
                    <a:pt x="3" y="29"/>
                  </a:cubicBezTo>
                  <a:cubicBezTo>
                    <a:pt x="0" y="26"/>
                    <a:pt x="1"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3" name="Freeform 166">
              <a:extLst>
                <a:ext uri="{FF2B5EF4-FFF2-40B4-BE49-F238E27FC236}">
                  <a16:creationId xmlns:a16="http://schemas.microsoft.com/office/drawing/2014/main" id="{E530FAF0-675C-5912-D070-1595B57F9FFD}"/>
                </a:ext>
              </a:extLst>
            </p:cNvPr>
            <p:cNvSpPr>
              <a:spLocks/>
            </p:cNvSpPr>
            <p:nvPr/>
          </p:nvSpPr>
          <p:spPr bwMode="auto">
            <a:xfrm rot="16200000">
              <a:off x="1726353" y="4768269"/>
              <a:ext cx="80885" cy="78470"/>
            </a:xfrm>
            <a:custGeom>
              <a:avLst/>
              <a:gdLst>
                <a:gd name="T0" fmla="*/ 4 w 53"/>
                <a:gd name="T1" fmla="*/ 19 h 52"/>
                <a:gd name="T2" fmla="*/ 23 w 53"/>
                <a:gd name="T3" fmla="*/ 2 h 52"/>
                <a:gd name="T4" fmla="*/ 33 w 53"/>
                <a:gd name="T5" fmla="*/ 3 h 52"/>
                <a:gd name="T6" fmla="*/ 50 w 53"/>
                <a:gd name="T7" fmla="*/ 23 h 52"/>
                <a:gd name="T8" fmla="*/ 49 w 53"/>
                <a:gd name="T9" fmla="*/ 33 h 52"/>
                <a:gd name="T10" fmla="*/ 30 w 53"/>
                <a:gd name="T11" fmla="*/ 49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2"/>
                    <a:pt x="23" y="2"/>
                    <a:pt x="23" y="2"/>
                  </a:cubicBezTo>
                  <a:cubicBezTo>
                    <a:pt x="26" y="0"/>
                    <a:pt x="31" y="0"/>
                    <a:pt x="33" y="3"/>
                  </a:cubicBezTo>
                  <a:cubicBezTo>
                    <a:pt x="50" y="23"/>
                    <a:pt x="50" y="23"/>
                    <a:pt x="50" y="23"/>
                  </a:cubicBezTo>
                  <a:cubicBezTo>
                    <a:pt x="53" y="26"/>
                    <a:pt x="52" y="30"/>
                    <a:pt x="49" y="33"/>
                  </a:cubicBezTo>
                  <a:cubicBezTo>
                    <a:pt x="30" y="49"/>
                    <a:pt x="30" y="49"/>
                    <a:pt x="30" y="49"/>
                  </a:cubicBezTo>
                  <a:cubicBezTo>
                    <a:pt x="27" y="52"/>
                    <a:pt x="22" y="52"/>
                    <a:pt x="20" y="49"/>
                  </a:cubicBezTo>
                  <a:cubicBezTo>
                    <a:pt x="3" y="29"/>
                    <a:pt x="3" y="29"/>
                    <a:pt x="3" y="29"/>
                  </a:cubicBezTo>
                  <a:cubicBezTo>
                    <a:pt x="0" y="26"/>
                    <a:pt x="1" y="21"/>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4" name="Freeform 167">
              <a:extLst>
                <a:ext uri="{FF2B5EF4-FFF2-40B4-BE49-F238E27FC236}">
                  <a16:creationId xmlns:a16="http://schemas.microsoft.com/office/drawing/2014/main" id="{801D67ED-39CD-3AF7-FD73-2F5E721F5719}"/>
                </a:ext>
              </a:extLst>
            </p:cNvPr>
            <p:cNvSpPr>
              <a:spLocks/>
            </p:cNvSpPr>
            <p:nvPr/>
          </p:nvSpPr>
          <p:spPr bwMode="auto">
            <a:xfrm rot="16200000">
              <a:off x="1678064" y="4710321"/>
              <a:ext cx="79678" cy="79678"/>
            </a:xfrm>
            <a:custGeom>
              <a:avLst/>
              <a:gdLst>
                <a:gd name="T0" fmla="*/ 3 w 52"/>
                <a:gd name="T1" fmla="*/ 19 h 52"/>
                <a:gd name="T2" fmla="*/ 23 w 52"/>
                <a:gd name="T3" fmla="*/ 2 h 52"/>
                <a:gd name="T4" fmla="*/ 33 w 52"/>
                <a:gd name="T5" fmla="*/ 3 h 52"/>
                <a:gd name="T6" fmla="*/ 50 w 52"/>
                <a:gd name="T7" fmla="*/ 23 h 52"/>
                <a:gd name="T8" fmla="*/ 49 w 52"/>
                <a:gd name="T9" fmla="*/ 33 h 52"/>
                <a:gd name="T10" fmla="*/ 29 w 52"/>
                <a:gd name="T11" fmla="*/ 50 h 52"/>
                <a:gd name="T12" fmla="*/ 19 w 52"/>
                <a:gd name="T13" fmla="*/ 49 h 52"/>
                <a:gd name="T14" fmla="*/ 2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3" y="2"/>
                    <a:pt x="23" y="2"/>
                    <a:pt x="23" y="2"/>
                  </a:cubicBezTo>
                  <a:cubicBezTo>
                    <a:pt x="26" y="0"/>
                    <a:pt x="30" y="0"/>
                    <a:pt x="33" y="3"/>
                  </a:cubicBezTo>
                  <a:cubicBezTo>
                    <a:pt x="50" y="23"/>
                    <a:pt x="50" y="23"/>
                    <a:pt x="50" y="23"/>
                  </a:cubicBezTo>
                  <a:cubicBezTo>
                    <a:pt x="52" y="26"/>
                    <a:pt x="52" y="31"/>
                    <a:pt x="49" y="33"/>
                  </a:cubicBezTo>
                  <a:cubicBezTo>
                    <a:pt x="29" y="50"/>
                    <a:pt x="29" y="50"/>
                    <a:pt x="29" y="50"/>
                  </a:cubicBezTo>
                  <a:cubicBezTo>
                    <a:pt x="26" y="52"/>
                    <a:pt x="22" y="52"/>
                    <a:pt x="19" y="49"/>
                  </a:cubicBezTo>
                  <a:cubicBezTo>
                    <a:pt x="2" y="29"/>
                    <a:pt x="2" y="29"/>
                    <a:pt x="2" y="29"/>
                  </a:cubicBezTo>
                  <a:cubicBezTo>
                    <a:pt x="0" y="26"/>
                    <a:pt x="0"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5" name="Freeform 168">
              <a:extLst>
                <a:ext uri="{FF2B5EF4-FFF2-40B4-BE49-F238E27FC236}">
                  <a16:creationId xmlns:a16="http://schemas.microsoft.com/office/drawing/2014/main" id="{0C7819C0-3323-4B9B-8C05-F7A0381F89C0}"/>
                </a:ext>
              </a:extLst>
            </p:cNvPr>
            <p:cNvSpPr>
              <a:spLocks/>
            </p:cNvSpPr>
            <p:nvPr/>
          </p:nvSpPr>
          <p:spPr bwMode="auto">
            <a:xfrm rot="16200000">
              <a:off x="1630377" y="4652977"/>
              <a:ext cx="79678" cy="80885"/>
            </a:xfrm>
            <a:custGeom>
              <a:avLst/>
              <a:gdLst>
                <a:gd name="T0" fmla="*/ 3 w 52"/>
                <a:gd name="T1" fmla="*/ 19 h 53"/>
                <a:gd name="T2" fmla="*/ 23 w 52"/>
                <a:gd name="T3" fmla="*/ 3 h 53"/>
                <a:gd name="T4" fmla="*/ 33 w 52"/>
                <a:gd name="T5" fmla="*/ 4 h 53"/>
                <a:gd name="T6" fmla="*/ 50 w 52"/>
                <a:gd name="T7" fmla="*/ 24 h 53"/>
                <a:gd name="T8" fmla="*/ 49 w 52"/>
                <a:gd name="T9" fmla="*/ 34 h 53"/>
                <a:gd name="T10" fmla="*/ 30 w 52"/>
                <a:gd name="T11" fmla="*/ 50 h 53"/>
                <a:gd name="T12" fmla="*/ 20 w 52"/>
                <a:gd name="T13" fmla="*/ 49 h 53"/>
                <a:gd name="T14" fmla="*/ 3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3" y="3"/>
                    <a:pt x="23" y="3"/>
                    <a:pt x="23" y="3"/>
                  </a:cubicBezTo>
                  <a:cubicBezTo>
                    <a:pt x="26" y="0"/>
                    <a:pt x="30" y="1"/>
                    <a:pt x="33" y="4"/>
                  </a:cubicBezTo>
                  <a:cubicBezTo>
                    <a:pt x="50" y="24"/>
                    <a:pt x="50" y="24"/>
                    <a:pt x="50" y="24"/>
                  </a:cubicBezTo>
                  <a:cubicBezTo>
                    <a:pt x="52" y="27"/>
                    <a:pt x="52" y="31"/>
                    <a:pt x="49" y="34"/>
                  </a:cubicBezTo>
                  <a:cubicBezTo>
                    <a:pt x="30" y="50"/>
                    <a:pt x="30" y="50"/>
                    <a:pt x="30" y="50"/>
                  </a:cubicBezTo>
                  <a:cubicBezTo>
                    <a:pt x="27" y="53"/>
                    <a:pt x="22" y="52"/>
                    <a:pt x="20" y="49"/>
                  </a:cubicBezTo>
                  <a:cubicBezTo>
                    <a:pt x="3" y="29"/>
                    <a:pt x="3" y="29"/>
                    <a:pt x="3" y="29"/>
                  </a:cubicBezTo>
                  <a:cubicBezTo>
                    <a:pt x="0" y="26"/>
                    <a:pt x="1"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6" name="Freeform 169">
              <a:extLst>
                <a:ext uri="{FF2B5EF4-FFF2-40B4-BE49-F238E27FC236}">
                  <a16:creationId xmlns:a16="http://schemas.microsoft.com/office/drawing/2014/main" id="{03E2534D-A31D-18E8-218C-1D12B534253C}"/>
                </a:ext>
              </a:extLst>
            </p:cNvPr>
            <p:cNvSpPr>
              <a:spLocks/>
            </p:cNvSpPr>
            <p:nvPr/>
          </p:nvSpPr>
          <p:spPr bwMode="auto">
            <a:xfrm rot="16200000">
              <a:off x="1581484" y="4596840"/>
              <a:ext cx="80885" cy="78470"/>
            </a:xfrm>
            <a:custGeom>
              <a:avLst/>
              <a:gdLst>
                <a:gd name="T0" fmla="*/ 4 w 53"/>
                <a:gd name="T1" fmla="*/ 19 h 52"/>
                <a:gd name="T2" fmla="*/ 23 w 53"/>
                <a:gd name="T3" fmla="*/ 2 h 52"/>
                <a:gd name="T4" fmla="*/ 33 w 53"/>
                <a:gd name="T5" fmla="*/ 3 h 52"/>
                <a:gd name="T6" fmla="*/ 50 w 53"/>
                <a:gd name="T7" fmla="*/ 23 h 52"/>
                <a:gd name="T8" fmla="*/ 49 w 53"/>
                <a:gd name="T9" fmla="*/ 33 h 52"/>
                <a:gd name="T10" fmla="*/ 30 w 53"/>
                <a:gd name="T11" fmla="*/ 49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2"/>
                    <a:pt x="23" y="2"/>
                    <a:pt x="23" y="2"/>
                  </a:cubicBezTo>
                  <a:cubicBezTo>
                    <a:pt x="26" y="0"/>
                    <a:pt x="31" y="0"/>
                    <a:pt x="33" y="3"/>
                  </a:cubicBezTo>
                  <a:cubicBezTo>
                    <a:pt x="50" y="23"/>
                    <a:pt x="50" y="23"/>
                    <a:pt x="50" y="23"/>
                  </a:cubicBezTo>
                  <a:cubicBezTo>
                    <a:pt x="53" y="26"/>
                    <a:pt x="52" y="30"/>
                    <a:pt x="49" y="33"/>
                  </a:cubicBezTo>
                  <a:cubicBezTo>
                    <a:pt x="30" y="49"/>
                    <a:pt x="30" y="49"/>
                    <a:pt x="30" y="49"/>
                  </a:cubicBezTo>
                  <a:cubicBezTo>
                    <a:pt x="27" y="52"/>
                    <a:pt x="22" y="52"/>
                    <a:pt x="20" y="49"/>
                  </a:cubicBezTo>
                  <a:cubicBezTo>
                    <a:pt x="3" y="29"/>
                    <a:pt x="3" y="29"/>
                    <a:pt x="3" y="29"/>
                  </a:cubicBezTo>
                  <a:cubicBezTo>
                    <a:pt x="0" y="26"/>
                    <a:pt x="1" y="21"/>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7" name="Freeform 170">
              <a:extLst>
                <a:ext uri="{FF2B5EF4-FFF2-40B4-BE49-F238E27FC236}">
                  <a16:creationId xmlns:a16="http://schemas.microsoft.com/office/drawing/2014/main" id="{F89B342F-756C-BE4B-310D-C45DADA97A22}"/>
                </a:ext>
              </a:extLst>
            </p:cNvPr>
            <p:cNvSpPr>
              <a:spLocks/>
            </p:cNvSpPr>
            <p:nvPr/>
          </p:nvSpPr>
          <p:spPr bwMode="auto">
            <a:xfrm rot="16200000">
              <a:off x="1533799" y="4539496"/>
              <a:ext cx="78470" cy="79678"/>
            </a:xfrm>
            <a:custGeom>
              <a:avLst/>
              <a:gdLst>
                <a:gd name="T0" fmla="*/ 3 w 52"/>
                <a:gd name="T1" fmla="*/ 19 h 52"/>
                <a:gd name="T2" fmla="*/ 23 w 52"/>
                <a:gd name="T3" fmla="*/ 2 h 52"/>
                <a:gd name="T4" fmla="*/ 33 w 52"/>
                <a:gd name="T5" fmla="*/ 3 h 52"/>
                <a:gd name="T6" fmla="*/ 50 w 52"/>
                <a:gd name="T7" fmla="*/ 23 h 52"/>
                <a:gd name="T8" fmla="*/ 49 w 52"/>
                <a:gd name="T9" fmla="*/ 33 h 52"/>
                <a:gd name="T10" fmla="*/ 29 w 52"/>
                <a:gd name="T11" fmla="*/ 50 h 52"/>
                <a:gd name="T12" fmla="*/ 19 w 52"/>
                <a:gd name="T13" fmla="*/ 49 h 52"/>
                <a:gd name="T14" fmla="*/ 2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3" y="2"/>
                    <a:pt x="23" y="2"/>
                    <a:pt x="23" y="2"/>
                  </a:cubicBezTo>
                  <a:cubicBezTo>
                    <a:pt x="26" y="0"/>
                    <a:pt x="30" y="0"/>
                    <a:pt x="33" y="3"/>
                  </a:cubicBezTo>
                  <a:cubicBezTo>
                    <a:pt x="50" y="23"/>
                    <a:pt x="50" y="23"/>
                    <a:pt x="50" y="23"/>
                  </a:cubicBezTo>
                  <a:cubicBezTo>
                    <a:pt x="52" y="26"/>
                    <a:pt x="52" y="31"/>
                    <a:pt x="49" y="33"/>
                  </a:cubicBezTo>
                  <a:cubicBezTo>
                    <a:pt x="29" y="50"/>
                    <a:pt x="29" y="50"/>
                    <a:pt x="29" y="50"/>
                  </a:cubicBezTo>
                  <a:cubicBezTo>
                    <a:pt x="26" y="52"/>
                    <a:pt x="22" y="52"/>
                    <a:pt x="19" y="49"/>
                  </a:cubicBezTo>
                  <a:cubicBezTo>
                    <a:pt x="2" y="29"/>
                    <a:pt x="2" y="29"/>
                    <a:pt x="2" y="29"/>
                  </a:cubicBezTo>
                  <a:cubicBezTo>
                    <a:pt x="0" y="26"/>
                    <a:pt x="0"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8" name="Freeform 171">
              <a:extLst>
                <a:ext uri="{FF2B5EF4-FFF2-40B4-BE49-F238E27FC236}">
                  <a16:creationId xmlns:a16="http://schemas.microsoft.com/office/drawing/2014/main" id="{4D155714-AF19-4BDB-6B5E-D739F05D13A3}"/>
                </a:ext>
              </a:extLst>
            </p:cNvPr>
            <p:cNvSpPr>
              <a:spLocks/>
            </p:cNvSpPr>
            <p:nvPr/>
          </p:nvSpPr>
          <p:spPr bwMode="auto">
            <a:xfrm rot="16200000">
              <a:off x="1485509" y="4482756"/>
              <a:ext cx="79678" cy="80885"/>
            </a:xfrm>
            <a:custGeom>
              <a:avLst/>
              <a:gdLst>
                <a:gd name="T0" fmla="*/ 3 w 52"/>
                <a:gd name="T1" fmla="*/ 19 h 53"/>
                <a:gd name="T2" fmla="*/ 23 w 52"/>
                <a:gd name="T3" fmla="*/ 3 h 53"/>
                <a:gd name="T4" fmla="*/ 33 w 52"/>
                <a:gd name="T5" fmla="*/ 4 h 53"/>
                <a:gd name="T6" fmla="*/ 50 w 52"/>
                <a:gd name="T7" fmla="*/ 24 h 53"/>
                <a:gd name="T8" fmla="*/ 49 w 52"/>
                <a:gd name="T9" fmla="*/ 34 h 53"/>
                <a:gd name="T10" fmla="*/ 30 w 52"/>
                <a:gd name="T11" fmla="*/ 50 h 53"/>
                <a:gd name="T12" fmla="*/ 20 w 52"/>
                <a:gd name="T13" fmla="*/ 49 h 53"/>
                <a:gd name="T14" fmla="*/ 3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3" y="3"/>
                    <a:pt x="23" y="3"/>
                    <a:pt x="23" y="3"/>
                  </a:cubicBezTo>
                  <a:cubicBezTo>
                    <a:pt x="26" y="0"/>
                    <a:pt x="30" y="1"/>
                    <a:pt x="33" y="4"/>
                  </a:cubicBezTo>
                  <a:cubicBezTo>
                    <a:pt x="50" y="24"/>
                    <a:pt x="50" y="24"/>
                    <a:pt x="50" y="24"/>
                  </a:cubicBezTo>
                  <a:cubicBezTo>
                    <a:pt x="52" y="27"/>
                    <a:pt x="52" y="31"/>
                    <a:pt x="49" y="34"/>
                  </a:cubicBezTo>
                  <a:cubicBezTo>
                    <a:pt x="30" y="50"/>
                    <a:pt x="30" y="50"/>
                    <a:pt x="30" y="50"/>
                  </a:cubicBezTo>
                  <a:cubicBezTo>
                    <a:pt x="27" y="53"/>
                    <a:pt x="22" y="52"/>
                    <a:pt x="20" y="49"/>
                  </a:cubicBezTo>
                  <a:cubicBezTo>
                    <a:pt x="3" y="29"/>
                    <a:pt x="3" y="29"/>
                    <a:pt x="3"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9" name="Freeform 172">
              <a:extLst>
                <a:ext uri="{FF2B5EF4-FFF2-40B4-BE49-F238E27FC236}">
                  <a16:creationId xmlns:a16="http://schemas.microsoft.com/office/drawing/2014/main" id="{17E84209-B0D4-73A9-2DE8-7D53FFAC83EE}"/>
                </a:ext>
              </a:extLst>
            </p:cNvPr>
            <p:cNvSpPr>
              <a:spLocks/>
            </p:cNvSpPr>
            <p:nvPr/>
          </p:nvSpPr>
          <p:spPr bwMode="auto">
            <a:xfrm rot="16200000">
              <a:off x="2058343" y="5045933"/>
              <a:ext cx="79678" cy="79678"/>
            </a:xfrm>
            <a:custGeom>
              <a:avLst/>
              <a:gdLst>
                <a:gd name="T0" fmla="*/ 3 w 52"/>
                <a:gd name="T1" fmla="*/ 19 h 52"/>
                <a:gd name="T2" fmla="*/ 22 w 52"/>
                <a:gd name="T3" fmla="*/ 2 h 52"/>
                <a:gd name="T4" fmla="*/ 32 w 52"/>
                <a:gd name="T5" fmla="*/ 3 h 52"/>
                <a:gd name="T6" fmla="*/ 49 w 52"/>
                <a:gd name="T7" fmla="*/ 23 h 52"/>
                <a:gd name="T8" fmla="*/ 48 w 52"/>
                <a:gd name="T9" fmla="*/ 33 h 52"/>
                <a:gd name="T10" fmla="*/ 29 w 52"/>
                <a:gd name="T11" fmla="*/ 50 h 52"/>
                <a:gd name="T12" fmla="*/ 19 w 52"/>
                <a:gd name="T13" fmla="*/ 49 h 52"/>
                <a:gd name="T14" fmla="*/ 2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2" y="2"/>
                    <a:pt x="22" y="2"/>
                    <a:pt x="22" y="2"/>
                  </a:cubicBezTo>
                  <a:cubicBezTo>
                    <a:pt x="25" y="0"/>
                    <a:pt x="30" y="0"/>
                    <a:pt x="32" y="3"/>
                  </a:cubicBezTo>
                  <a:cubicBezTo>
                    <a:pt x="49" y="23"/>
                    <a:pt x="49" y="23"/>
                    <a:pt x="49" y="23"/>
                  </a:cubicBezTo>
                  <a:cubicBezTo>
                    <a:pt x="52" y="26"/>
                    <a:pt x="51" y="31"/>
                    <a:pt x="48" y="33"/>
                  </a:cubicBezTo>
                  <a:cubicBezTo>
                    <a:pt x="29" y="50"/>
                    <a:pt x="29" y="50"/>
                    <a:pt x="29" y="50"/>
                  </a:cubicBezTo>
                  <a:cubicBezTo>
                    <a:pt x="26" y="52"/>
                    <a:pt x="22" y="52"/>
                    <a:pt x="19" y="49"/>
                  </a:cubicBezTo>
                  <a:cubicBezTo>
                    <a:pt x="2" y="29"/>
                    <a:pt x="2" y="29"/>
                    <a:pt x="2" y="29"/>
                  </a:cubicBezTo>
                  <a:cubicBezTo>
                    <a:pt x="0" y="26"/>
                    <a:pt x="0"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0" name="Freeform 173">
              <a:extLst>
                <a:ext uri="{FF2B5EF4-FFF2-40B4-BE49-F238E27FC236}">
                  <a16:creationId xmlns:a16="http://schemas.microsoft.com/office/drawing/2014/main" id="{AC56B427-6D9B-6C50-8D60-0C5B1408AAF6}"/>
                </a:ext>
              </a:extLst>
            </p:cNvPr>
            <p:cNvSpPr>
              <a:spLocks/>
            </p:cNvSpPr>
            <p:nvPr/>
          </p:nvSpPr>
          <p:spPr bwMode="auto">
            <a:xfrm rot="16200000">
              <a:off x="2010053" y="4989193"/>
              <a:ext cx="78470" cy="80885"/>
            </a:xfrm>
            <a:custGeom>
              <a:avLst/>
              <a:gdLst>
                <a:gd name="T0" fmla="*/ 3 w 52"/>
                <a:gd name="T1" fmla="*/ 19 h 53"/>
                <a:gd name="T2" fmla="*/ 23 w 52"/>
                <a:gd name="T3" fmla="*/ 3 h 53"/>
                <a:gd name="T4" fmla="*/ 33 w 52"/>
                <a:gd name="T5" fmla="*/ 4 h 53"/>
                <a:gd name="T6" fmla="*/ 50 w 52"/>
                <a:gd name="T7" fmla="*/ 24 h 53"/>
                <a:gd name="T8" fmla="*/ 49 w 52"/>
                <a:gd name="T9" fmla="*/ 34 h 53"/>
                <a:gd name="T10" fmla="*/ 29 w 52"/>
                <a:gd name="T11" fmla="*/ 50 h 53"/>
                <a:gd name="T12" fmla="*/ 19 w 52"/>
                <a:gd name="T13" fmla="*/ 49 h 53"/>
                <a:gd name="T14" fmla="*/ 2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3" y="3"/>
                    <a:pt x="23" y="3"/>
                    <a:pt x="23" y="3"/>
                  </a:cubicBezTo>
                  <a:cubicBezTo>
                    <a:pt x="26" y="0"/>
                    <a:pt x="30" y="1"/>
                    <a:pt x="33" y="4"/>
                  </a:cubicBezTo>
                  <a:cubicBezTo>
                    <a:pt x="50" y="24"/>
                    <a:pt x="50" y="24"/>
                    <a:pt x="50" y="24"/>
                  </a:cubicBezTo>
                  <a:cubicBezTo>
                    <a:pt x="52" y="27"/>
                    <a:pt x="52" y="31"/>
                    <a:pt x="49" y="34"/>
                  </a:cubicBezTo>
                  <a:cubicBezTo>
                    <a:pt x="29" y="50"/>
                    <a:pt x="29" y="50"/>
                    <a:pt x="29" y="50"/>
                  </a:cubicBezTo>
                  <a:cubicBezTo>
                    <a:pt x="26" y="53"/>
                    <a:pt x="22" y="52"/>
                    <a:pt x="19" y="49"/>
                  </a:cubicBezTo>
                  <a:cubicBezTo>
                    <a:pt x="2" y="29"/>
                    <a:pt x="2" y="29"/>
                    <a:pt x="2"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1" name="Freeform 174">
              <a:extLst>
                <a:ext uri="{FF2B5EF4-FFF2-40B4-BE49-F238E27FC236}">
                  <a16:creationId xmlns:a16="http://schemas.microsoft.com/office/drawing/2014/main" id="{36FCD012-9866-8962-831D-04F2B8DA61DA}"/>
                </a:ext>
              </a:extLst>
            </p:cNvPr>
            <p:cNvSpPr>
              <a:spLocks/>
            </p:cNvSpPr>
            <p:nvPr/>
          </p:nvSpPr>
          <p:spPr bwMode="auto">
            <a:xfrm rot="16200000">
              <a:off x="1961765" y="4933660"/>
              <a:ext cx="79678" cy="79678"/>
            </a:xfrm>
            <a:custGeom>
              <a:avLst/>
              <a:gdLst>
                <a:gd name="T0" fmla="*/ 4 w 52"/>
                <a:gd name="T1" fmla="*/ 19 h 52"/>
                <a:gd name="T2" fmla="*/ 23 w 52"/>
                <a:gd name="T3" fmla="*/ 2 h 52"/>
                <a:gd name="T4" fmla="*/ 33 w 52"/>
                <a:gd name="T5" fmla="*/ 3 h 52"/>
                <a:gd name="T6" fmla="*/ 50 w 52"/>
                <a:gd name="T7" fmla="*/ 23 h 52"/>
                <a:gd name="T8" fmla="*/ 49 w 52"/>
                <a:gd name="T9" fmla="*/ 33 h 52"/>
                <a:gd name="T10" fmla="*/ 30 w 52"/>
                <a:gd name="T11" fmla="*/ 49 h 52"/>
                <a:gd name="T12" fmla="*/ 20 w 52"/>
                <a:gd name="T13" fmla="*/ 49 h 52"/>
                <a:gd name="T14" fmla="*/ 3 w 52"/>
                <a:gd name="T15" fmla="*/ 29 h 52"/>
                <a:gd name="T16" fmla="*/ 4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4" y="19"/>
                  </a:moveTo>
                  <a:cubicBezTo>
                    <a:pt x="23" y="2"/>
                    <a:pt x="23" y="2"/>
                    <a:pt x="23" y="2"/>
                  </a:cubicBezTo>
                  <a:cubicBezTo>
                    <a:pt x="26" y="0"/>
                    <a:pt x="30" y="0"/>
                    <a:pt x="33" y="3"/>
                  </a:cubicBezTo>
                  <a:cubicBezTo>
                    <a:pt x="50" y="23"/>
                    <a:pt x="50" y="23"/>
                    <a:pt x="50" y="23"/>
                  </a:cubicBezTo>
                  <a:cubicBezTo>
                    <a:pt x="52" y="26"/>
                    <a:pt x="52" y="30"/>
                    <a:pt x="49" y="33"/>
                  </a:cubicBezTo>
                  <a:cubicBezTo>
                    <a:pt x="30" y="49"/>
                    <a:pt x="30" y="49"/>
                    <a:pt x="30" y="49"/>
                  </a:cubicBezTo>
                  <a:cubicBezTo>
                    <a:pt x="27" y="52"/>
                    <a:pt x="22" y="52"/>
                    <a:pt x="20" y="49"/>
                  </a:cubicBezTo>
                  <a:cubicBezTo>
                    <a:pt x="3" y="29"/>
                    <a:pt x="3" y="29"/>
                    <a:pt x="3" y="29"/>
                  </a:cubicBezTo>
                  <a:cubicBezTo>
                    <a:pt x="0" y="26"/>
                    <a:pt x="1" y="21"/>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2" name="Freeform 175">
              <a:extLst>
                <a:ext uri="{FF2B5EF4-FFF2-40B4-BE49-F238E27FC236}">
                  <a16:creationId xmlns:a16="http://schemas.microsoft.com/office/drawing/2014/main" id="{3111271C-D2D3-66C6-DB7F-E8C8B149342D}"/>
                </a:ext>
              </a:extLst>
            </p:cNvPr>
            <p:cNvSpPr>
              <a:spLocks/>
            </p:cNvSpPr>
            <p:nvPr/>
          </p:nvSpPr>
          <p:spPr bwMode="auto">
            <a:xfrm rot="16200000">
              <a:off x="1914078" y="4875109"/>
              <a:ext cx="78470" cy="79678"/>
            </a:xfrm>
            <a:custGeom>
              <a:avLst/>
              <a:gdLst>
                <a:gd name="T0" fmla="*/ 3 w 52"/>
                <a:gd name="T1" fmla="*/ 19 h 52"/>
                <a:gd name="T2" fmla="*/ 22 w 52"/>
                <a:gd name="T3" fmla="*/ 2 h 52"/>
                <a:gd name="T4" fmla="*/ 32 w 52"/>
                <a:gd name="T5" fmla="*/ 3 h 52"/>
                <a:gd name="T6" fmla="*/ 49 w 52"/>
                <a:gd name="T7" fmla="*/ 23 h 52"/>
                <a:gd name="T8" fmla="*/ 48 w 52"/>
                <a:gd name="T9" fmla="*/ 33 h 52"/>
                <a:gd name="T10" fmla="*/ 29 w 52"/>
                <a:gd name="T11" fmla="*/ 50 h 52"/>
                <a:gd name="T12" fmla="*/ 19 w 52"/>
                <a:gd name="T13" fmla="*/ 49 h 52"/>
                <a:gd name="T14" fmla="*/ 2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2" y="2"/>
                    <a:pt x="22" y="2"/>
                    <a:pt x="22" y="2"/>
                  </a:cubicBezTo>
                  <a:cubicBezTo>
                    <a:pt x="25" y="0"/>
                    <a:pt x="30" y="0"/>
                    <a:pt x="32" y="3"/>
                  </a:cubicBezTo>
                  <a:cubicBezTo>
                    <a:pt x="49" y="23"/>
                    <a:pt x="49" y="23"/>
                    <a:pt x="49" y="23"/>
                  </a:cubicBezTo>
                  <a:cubicBezTo>
                    <a:pt x="52" y="26"/>
                    <a:pt x="51" y="31"/>
                    <a:pt x="48" y="33"/>
                  </a:cubicBezTo>
                  <a:cubicBezTo>
                    <a:pt x="29" y="50"/>
                    <a:pt x="29" y="50"/>
                    <a:pt x="29" y="50"/>
                  </a:cubicBezTo>
                  <a:cubicBezTo>
                    <a:pt x="26" y="52"/>
                    <a:pt x="21" y="52"/>
                    <a:pt x="19" y="49"/>
                  </a:cubicBezTo>
                  <a:cubicBezTo>
                    <a:pt x="2" y="29"/>
                    <a:pt x="2" y="29"/>
                    <a:pt x="2" y="29"/>
                  </a:cubicBezTo>
                  <a:cubicBezTo>
                    <a:pt x="0" y="26"/>
                    <a:pt x="0"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3" name="Freeform 176">
              <a:extLst>
                <a:ext uri="{FF2B5EF4-FFF2-40B4-BE49-F238E27FC236}">
                  <a16:creationId xmlns:a16="http://schemas.microsoft.com/office/drawing/2014/main" id="{C978C7C5-5721-46FF-8758-1E911297C80D}"/>
                </a:ext>
              </a:extLst>
            </p:cNvPr>
            <p:cNvSpPr>
              <a:spLocks/>
            </p:cNvSpPr>
            <p:nvPr/>
          </p:nvSpPr>
          <p:spPr bwMode="auto">
            <a:xfrm rot="16200000">
              <a:off x="1864581" y="4818369"/>
              <a:ext cx="79678" cy="80885"/>
            </a:xfrm>
            <a:custGeom>
              <a:avLst/>
              <a:gdLst>
                <a:gd name="T0" fmla="*/ 3 w 52"/>
                <a:gd name="T1" fmla="*/ 19 h 53"/>
                <a:gd name="T2" fmla="*/ 23 w 52"/>
                <a:gd name="T3" fmla="*/ 3 h 53"/>
                <a:gd name="T4" fmla="*/ 33 w 52"/>
                <a:gd name="T5" fmla="*/ 4 h 53"/>
                <a:gd name="T6" fmla="*/ 50 w 52"/>
                <a:gd name="T7" fmla="*/ 24 h 53"/>
                <a:gd name="T8" fmla="*/ 49 w 52"/>
                <a:gd name="T9" fmla="*/ 34 h 53"/>
                <a:gd name="T10" fmla="*/ 29 w 52"/>
                <a:gd name="T11" fmla="*/ 50 h 53"/>
                <a:gd name="T12" fmla="*/ 19 w 52"/>
                <a:gd name="T13" fmla="*/ 49 h 53"/>
                <a:gd name="T14" fmla="*/ 2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3" y="3"/>
                    <a:pt x="23" y="3"/>
                    <a:pt x="23" y="3"/>
                  </a:cubicBezTo>
                  <a:cubicBezTo>
                    <a:pt x="26" y="0"/>
                    <a:pt x="30" y="1"/>
                    <a:pt x="33" y="4"/>
                  </a:cubicBezTo>
                  <a:cubicBezTo>
                    <a:pt x="50" y="24"/>
                    <a:pt x="50" y="24"/>
                    <a:pt x="50" y="24"/>
                  </a:cubicBezTo>
                  <a:cubicBezTo>
                    <a:pt x="52" y="27"/>
                    <a:pt x="52" y="31"/>
                    <a:pt x="49" y="34"/>
                  </a:cubicBezTo>
                  <a:cubicBezTo>
                    <a:pt x="29" y="50"/>
                    <a:pt x="29" y="50"/>
                    <a:pt x="29" y="50"/>
                  </a:cubicBezTo>
                  <a:cubicBezTo>
                    <a:pt x="26" y="53"/>
                    <a:pt x="22" y="52"/>
                    <a:pt x="19" y="49"/>
                  </a:cubicBezTo>
                  <a:cubicBezTo>
                    <a:pt x="2" y="29"/>
                    <a:pt x="2" y="29"/>
                    <a:pt x="2"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4" name="Freeform 177">
              <a:extLst>
                <a:ext uri="{FF2B5EF4-FFF2-40B4-BE49-F238E27FC236}">
                  <a16:creationId xmlns:a16="http://schemas.microsoft.com/office/drawing/2014/main" id="{5FDAB390-F5E8-8ABB-0189-871184A4CC27}"/>
                </a:ext>
              </a:extLst>
            </p:cNvPr>
            <p:cNvSpPr>
              <a:spLocks/>
            </p:cNvSpPr>
            <p:nvPr/>
          </p:nvSpPr>
          <p:spPr bwMode="auto">
            <a:xfrm rot="16200000">
              <a:off x="1816896" y="4762232"/>
              <a:ext cx="79678" cy="79678"/>
            </a:xfrm>
            <a:custGeom>
              <a:avLst/>
              <a:gdLst>
                <a:gd name="T0" fmla="*/ 3 w 52"/>
                <a:gd name="T1" fmla="*/ 19 h 52"/>
                <a:gd name="T2" fmla="*/ 23 w 52"/>
                <a:gd name="T3" fmla="*/ 2 h 52"/>
                <a:gd name="T4" fmla="*/ 33 w 52"/>
                <a:gd name="T5" fmla="*/ 3 h 52"/>
                <a:gd name="T6" fmla="*/ 50 w 52"/>
                <a:gd name="T7" fmla="*/ 23 h 52"/>
                <a:gd name="T8" fmla="*/ 49 w 52"/>
                <a:gd name="T9" fmla="*/ 33 h 52"/>
                <a:gd name="T10" fmla="*/ 30 w 52"/>
                <a:gd name="T11" fmla="*/ 49 h 52"/>
                <a:gd name="T12" fmla="*/ 20 w 52"/>
                <a:gd name="T13" fmla="*/ 49 h 52"/>
                <a:gd name="T14" fmla="*/ 3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3" y="2"/>
                    <a:pt x="23" y="2"/>
                    <a:pt x="23" y="2"/>
                  </a:cubicBezTo>
                  <a:cubicBezTo>
                    <a:pt x="26" y="0"/>
                    <a:pt x="30" y="0"/>
                    <a:pt x="33" y="3"/>
                  </a:cubicBezTo>
                  <a:cubicBezTo>
                    <a:pt x="50" y="23"/>
                    <a:pt x="50" y="23"/>
                    <a:pt x="50" y="23"/>
                  </a:cubicBezTo>
                  <a:cubicBezTo>
                    <a:pt x="52" y="26"/>
                    <a:pt x="52" y="30"/>
                    <a:pt x="49" y="33"/>
                  </a:cubicBezTo>
                  <a:cubicBezTo>
                    <a:pt x="30" y="49"/>
                    <a:pt x="30" y="49"/>
                    <a:pt x="30" y="49"/>
                  </a:cubicBezTo>
                  <a:cubicBezTo>
                    <a:pt x="27" y="52"/>
                    <a:pt x="22" y="52"/>
                    <a:pt x="20" y="49"/>
                  </a:cubicBezTo>
                  <a:cubicBezTo>
                    <a:pt x="3" y="29"/>
                    <a:pt x="3" y="29"/>
                    <a:pt x="3" y="29"/>
                  </a:cubicBezTo>
                  <a:cubicBezTo>
                    <a:pt x="0" y="26"/>
                    <a:pt x="1"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5" name="Freeform 178">
              <a:extLst>
                <a:ext uri="{FF2B5EF4-FFF2-40B4-BE49-F238E27FC236}">
                  <a16:creationId xmlns:a16="http://schemas.microsoft.com/office/drawing/2014/main" id="{3C438CE2-51FB-E338-5EF9-2B9BBA0B6869}"/>
                </a:ext>
              </a:extLst>
            </p:cNvPr>
            <p:cNvSpPr>
              <a:spLocks/>
            </p:cNvSpPr>
            <p:nvPr/>
          </p:nvSpPr>
          <p:spPr bwMode="auto">
            <a:xfrm rot="16200000">
              <a:off x="1768003" y="4704888"/>
              <a:ext cx="80885" cy="79678"/>
            </a:xfrm>
            <a:custGeom>
              <a:avLst/>
              <a:gdLst>
                <a:gd name="T0" fmla="*/ 4 w 53"/>
                <a:gd name="T1" fmla="*/ 19 h 52"/>
                <a:gd name="T2" fmla="*/ 23 w 53"/>
                <a:gd name="T3" fmla="*/ 2 h 52"/>
                <a:gd name="T4" fmla="*/ 33 w 53"/>
                <a:gd name="T5" fmla="*/ 3 h 52"/>
                <a:gd name="T6" fmla="*/ 50 w 53"/>
                <a:gd name="T7" fmla="*/ 23 h 52"/>
                <a:gd name="T8" fmla="*/ 49 w 53"/>
                <a:gd name="T9" fmla="*/ 33 h 52"/>
                <a:gd name="T10" fmla="*/ 30 w 53"/>
                <a:gd name="T11" fmla="*/ 50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2"/>
                    <a:pt x="23" y="2"/>
                    <a:pt x="23" y="2"/>
                  </a:cubicBezTo>
                  <a:cubicBezTo>
                    <a:pt x="26" y="0"/>
                    <a:pt x="31" y="0"/>
                    <a:pt x="33" y="3"/>
                  </a:cubicBezTo>
                  <a:cubicBezTo>
                    <a:pt x="50" y="23"/>
                    <a:pt x="50" y="23"/>
                    <a:pt x="50" y="23"/>
                  </a:cubicBezTo>
                  <a:cubicBezTo>
                    <a:pt x="53" y="26"/>
                    <a:pt x="52" y="31"/>
                    <a:pt x="49" y="33"/>
                  </a:cubicBezTo>
                  <a:cubicBezTo>
                    <a:pt x="30" y="50"/>
                    <a:pt x="30" y="50"/>
                    <a:pt x="30" y="50"/>
                  </a:cubicBezTo>
                  <a:cubicBezTo>
                    <a:pt x="27" y="52"/>
                    <a:pt x="22" y="52"/>
                    <a:pt x="20" y="49"/>
                  </a:cubicBezTo>
                  <a:cubicBezTo>
                    <a:pt x="3" y="29"/>
                    <a:pt x="3" y="29"/>
                    <a:pt x="3" y="29"/>
                  </a:cubicBezTo>
                  <a:cubicBezTo>
                    <a:pt x="0" y="26"/>
                    <a:pt x="1" y="21"/>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6" name="Freeform 179">
              <a:extLst>
                <a:ext uri="{FF2B5EF4-FFF2-40B4-BE49-F238E27FC236}">
                  <a16:creationId xmlns:a16="http://schemas.microsoft.com/office/drawing/2014/main" id="{BA3CFD91-E963-CF9E-1585-BC06BE195E3A}"/>
                </a:ext>
              </a:extLst>
            </p:cNvPr>
            <p:cNvSpPr>
              <a:spLocks/>
            </p:cNvSpPr>
            <p:nvPr/>
          </p:nvSpPr>
          <p:spPr bwMode="auto">
            <a:xfrm rot="16200000">
              <a:off x="1719713" y="4646941"/>
              <a:ext cx="79678" cy="80885"/>
            </a:xfrm>
            <a:custGeom>
              <a:avLst/>
              <a:gdLst>
                <a:gd name="T0" fmla="*/ 3 w 52"/>
                <a:gd name="T1" fmla="*/ 19 h 53"/>
                <a:gd name="T2" fmla="*/ 23 w 52"/>
                <a:gd name="T3" fmla="*/ 3 h 53"/>
                <a:gd name="T4" fmla="*/ 33 w 52"/>
                <a:gd name="T5" fmla="*/ 4 h 53"/>
                <a:gd name="T6" fmla="*/ 50 w 52"/>
                <a:gd name="T7" fmla="*/ 24 h 53"/>
                <a:gd name="T8" fmla="*/ 49 w 52"/>
                <a:gd name="T9" fmla="*/ 34 h 53"/>
                <a:gd name="T10" fmla="*/ 29 w 52"/>
                <a:gd name="T11" fmla="*/ 50 h 53"/>
                <a:gd name="T12" fmla="*/ 19 w 52"/>
                <a:gd name="T13" fmla="*/ 49 h 53"/>
                <a:gd name="T14" fmla="*/ 2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3" y="3"/>
                    <a:pt x="23" y="3"/>
                    <a:pt x="23" y="3"/>
                  </a:cubicBezTo>
                  <a:cubicBezTo>
                    <a:pt x="26" y="0"/>
                    <a:pt x="30" y="1"/>
                    <a:pt x="33" y="4"/>
                  </a:cubicBezTo>
                  <a:cubicBezTo>
                    <a:pt x="50" y="24"/>
                    <a:pt x="50" y="24"/>
                    <a:pt x="50" y="24"/>
                  </a:cubicBezTo>
                  <a:cubicBezTo>
                    <a:pt x="52" y="27"/>
                    <a:pt x="52" y="31"/>
                    <a:pt x="49" y="34"/>
                  </a:cubicBezTo>
                  <a:cubicBezTo>
                    <a:pt x="29" y="50"/>
                    <a:pt x="29" y="50"/>
                    <a:pt x="29" y="50"/>
                  </a:cubicBezTo>
                  <a:cubicBezTo>
                    <a:pt x="26" y="53"/>
                    <a:pt x="22" y="52"/>
                    <a:pt x="19" y="49"/>
                  </a:cubicBezTo>
                  <a:cubicBezTo>
                    <a:pt x="2" y="29"/>
                    <a:pt x="2" y="29"/>
                    <a:pt x="2"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7" name="Freeform 180">
              <a:extLst>
                <a:ext uri="{FF2B5EF4-FFF2-40B4-BE49-F238E27FC236}">
                  <a16:creationId xmlns:a16="http://schemas.microsoft.com/office/drawing/2014/main" id="{82B7F9FB-388F-7184-8E04-6F86A00C15C8}"/>
                </a:ext>
              </a:extLst>
            </p:cNvPr>
            <p:cNvSpPr>
              <a:spLocks/>
            </p:cNvSpPr>
            <p:nvPr/>
          </p:nvSpPr>
          <p:spPr bwMode="auto">
            <a:xfrm rot="16200000">
              <a:off x="1672631" y="4591408"/>
              <a:ext cx="78470" cy="79678"/>
            </a:xfrm>
            <a:custGeom>
              <a:avLst/>
              <a:gdLst>
                <a:gd name="T0" fmla="*/ 4 w 52"/>
                <a:gd name="T1" fmla="*/ 19 h 52"/>
                <a:gd name="T2" fmla="*/ 23 w 52"/>
                <a:gd name="T3" fmla="*/ 2 h 52"/>
                <a:gd name="T4" fmla="*/ 33 w 52"/>
                <a:gd name="T5" fmla="*/ 3 h 52"/>
                <a:gd name="T6" fmla="*/ 50 w 52"/>
                <a:gd name="T7" fmla="*/ 23 h 52"/>
                <a:gd name="T8" fmla="*/ 49 w 52"/>
                <a:gd name="T9" fmla="*/ 33 h 52"/>
                <a:gd name="T10" fmla="*/ 30 w 52"/>
                <a:gd name="T11" fmla="*/ 49 h 52"/>
                <a:gd name="T12" fmla="*/ 20 w 52"/>
                <a:gd name="T13" fmla="*/ 49 h 52"/>
                <a:gd name="T14" fmla="*/ 3 w 52"/>
                <a:gd name="T15" fmla="*/ 29 h 52"/>
                <a:gd name="T16" fmla="*/ 4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4" y="19"/>
                  </a:moveTo>
                  <a:cubicBezTo>
                    <a:pt x="23" y="2"/>
                    <a:pt x="23" y="2"/>
                    <a:pt x="23" y="2"/>
                  </a:cubicBezTo>
                  <a:cubicBezTo>
                    <a:pt x="26" y="0"/>
                    <a:pt x="30" y="0"/>
                    <a:pt x="33" y="3"/>
                  </a:cubicBezTo>
                  <a:cubicBezTo>
                    <a:pt x="50" y="23"/>
                    <a:pt x="50" y="23"/>
                    <a:pt x="50" y="23"/>
                  </a:cubicBezTo>
                  <a:cubicBezTo>
                    <a:pt x="52" y="26"/>
                    <a:pt x="52" y="30"/>
                    <a:pt x="49" y="33"/>
                  </a:cubicBezTo>
                  <a:cubicBezTo>
                    <a:pt x="30" y="49"/>
                    <a:pt x="30" y="49"/>
                    <a:pt x="30" y="49"/>
                  </a:cubicBezTo>
                  <a:cubicBezTo>
                    <a:pt x="27" y="52"/>
                    <a:pt x="22" y="52"/>
                    <a:pt x="20" y="49"/>
                  </a:cubicBezTo>
                  <a:cubicBezTo>
                    <a:pt x="3" y="29"/>
                    <a:pt x="3" y="29"/>
                    <a:pt x="3" y="29"/>
                  </a:cubicBezTo>
                  <a:cubicBezTo>
                    <a:pt x="0" y="26"/>
                    <a:pt x="1" y="21"/>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8" name="Freeform 181">
              <a:extLst>
                <a:ext uri="{FF2B5EF4-FFF2-40B4-BE49-F238E27FC236}">
                  <a16:creationId xmlns:a16="http://schemas.microsoft.com/office/drawing/2014/main" id="{747DBFFC-DF81-A33E-64FA-8056661D2532}"/>
                </a:ext>
              </a:extLst>
            </p:cNvPr>
            <p:cNvSpPr>
              <a:spLocks/>
            </p:cNvSpPr>
            <p:nvPr/>
          </p:nvSpPr>
          <p:spPr bwMode="auto">
            <a:xfrm rot="16200000">
              <a:off x="1622531" y="4535271"/>
              <a:ext cx="80885" cy="78470"/>
            </a:xfrm>
            <a:custGeom>
              <a:avLst/>
              <a:gdLst>
                <a:gd name="T0" fmla="*/ 4 w 53"/>
                <a:gd name="T1" fmla="*/ 19 h 52"/>
                <a:gd name="T2" fmla="*/ 23 w 53"/>
                <a:gd name="T3" fmla="*/ 2 h 52"/>
                <a:gd name="T4" fmla="*/ 33 w 53"/>
                <a:gd name="T5" fmla="*/ 3 h 52"/>
                <a:gd name="T6" fmla="*/ 50 w 53"/>
                <a:gd name="T7" fmla="*/ 23 h 52"/>
                <a:gd name="T8" fmla="*/ 49 w 53"/>
                <a:gd name="T9" fmla="*/ 33 h 52"/>
                <a:gd name="T10" fmla="*/ 30 w 53"/>
                <a:gd name="T11" fmla="*/ 50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2"/>
                    <a:pt x="23" y="2"/>
                    <a:pt x="23" y="2"/>
                  </a:cubicBezTo>
                  <a:cubicBezTo>
                    <a:pt x="26" y="0"/>
                    <a:pt x="31" y="0"/>
                    <a:pt x="33" y="3"/>
                  </a:cubicBezTo>
                  <a:cubicBezTo>
                    <a:pt x="50" y="23"/>
                    <a:pt x="50" y="23"/>
                    <a:pt x="50" y="23"/>
                  </a:cubicBezTo>
                  <a:cubicBezTo>
                    <a:pt x="53" y="26"/>
                    <a:pt x="52" y="31"/>
                    <a:pt x="49" y="33"/>
                  </a:cubicBezTo>
                  <a:cubicBezTo>
                    <a:pt x="30" y="50"/>
                    <a:pt x="30" y="50"/>
                    <a:pt x="30" y="50"/>
                  </a:cubicBezTo>
                  <a:cubicBezTo>
                    <a:pt x="27" y="52"/>
                    <a:pt x="22" y="52"/>
                    <a:pt x="20" y="49"/>
                  </a:cubicBezTo>
                  <a:cubicBezTo>
                    <a:pt x="3" y="29"/>
                    <a:pt x="3" y="29"/>
                    <a:pt x="3" y="29"/>
                  </a:cubicBezTo>
                  <a:cubicBezTo>
                    <a:pt x="0" y="26"/>
                    <a:pt x="1" y="21"/>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9" name="Freeform 182">
              <a:extLst>
                <a:ext uri="{FF2B5EF4-FFF2-40B4-BE49-F238E27FC236}">
                  <a16:creationId xmlns:a16="http://schemas.microsoft.com/office/drawing/2014/main" id="{5111394F-AF70-E96C-2CDA-BC3A3047F517}"/>
                </a:ext>
              </a:extLst>
            </p:cNvPr>
            <p:cNvSpPr>
              <a:spLocks/>
            </p:cNvSpPr>
            <p:nvPr/>
          </p:nvSpPr>
          <p:spPr bwMode="auto">
            <a:xfrm rot="16200000">
              <a:off x="1574844" y="4476720"/>
              <a:ext cx="79678" cy="80885"/>
            </a:xfrm>
            <a:custGeom>
              <a:avLst/>
              <a:gdLst>
                <a:gd name="T0" fmla="*/ 3 w 52"/>
                <a:gd name="T1" fmla="*/ 19 h 53"/>
                <a:gd name="T2" fmla="*/ 23 w 52"/>
                <a:gd name="T3" fmla="*/ 3 h 53"/>
                <a:gd name="T4" fmla="*/ 33 w 52"/>
                <a:gd name="T5" fmla="*/ 4 h 53"/>
                <a:gd name="T6" fmla="*/ 50 w 52"/>
                <a:gd name="T7" fmla="*/ 24 h 53"/>
                <a:gd name="T8" fmla="*/ 49 w 52"/>
                <a:gd name="T9" fmla="*/ 34 h 53"/>
                <a:gd name="T10" fmla="*/ 29 w 52"/>
                <a:gd name="T11" fmla="*/ 50 h 53"/>
                <a:gd name="T12" fmla="*/ 19 w 52"/>
                <a:gd name="T13" fmla="*/ 49 h 53"/>
                <a:gd name="T14" fmla="*/ 2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3" y="3"/>
                    <a:pt x="23" y="3"/>
                    <a:pt x="23" y="3"/>
                  </a:cubicBezTo>
                  <a:cubicBezTo>
                    <a:pt x="26" y="0"/>
                    <a:pt x="30" y="1"/>
                    <a:pt x="33" y="4"/>
                  </a:cubicBezTo>
                  <a:cubicBezTo>
                    <a:pt x="50" y="24"/>
                    <a:pt x="50" y="24"/>
                    <a:pt x="50" y="24"/>
                  </a:cubicBezTo>
                  <a:cubicBezTo>
                    <a:pt x="52" y="27"/>
                    <a:pt x="52" y="31"/>
                    <a:pt x="49" y="34"/>
                  </a:cubicBezTo>
                  <a:cubicBezTo>
                    <a:pt x="29" y="50"/>
                    <a:pt x="29" y="50"/>
                    <a:pt x="29" y="50"/>
                  </a:cubicBezTo>
                  <a:cubicBezTo>
                    <a:pt x="26" y="53"/>
                    <a:pt x="22" y="52"/>
                    <a:pt x="19" y="49"/>
                  </a:cubicBezTo>
                  <a:cubicBezTo>
                    <a:pt x="2" y="29"/>
                    <a:pt x="2" y="29"/>
                    <a:pt x="2"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0" name="Freeform 183">
              <a:extLst>
                <a:ext uri="{FF2B5EF4-FFF2-40B4-BE49-F238E27FC236}">
                  <a16:creationId xmlns:a16="http://schemas.microsoft.com/office/drawing/2014/main" id="{4104F7CF-8CFA-1276-F1B2-D29B659D1056}"/>
                </a:ext>
              </a:extLst>
            </p:cNvPr>
            <p:cNvSpPr>
              <a:spLocks/>
            </p:cNvSpPr>
            <p:nvPr/>
          </p:nvSpPr>
          <p:spPr bwMode="auto">
            <a:xfrm rot="16200000">
              <a:off x="2087921" y="4969274"/>
              <a:ext cx="79678" cy="80885"/>
            </a:xfrm>
            <a:custGeom>
              <a:avLst/>
              <a:gdLst>
                <a:gd name="T0" fmla="*/ 3 w 52"/>
                <a:gd name="T1" fmla="*/ 19 h 53"/>
                <a:gd name="T2" fmla="*/ 22 w 52"/>
                <a:gd name="T3" fmla="*/ 3 h 53"/>
                <a:gd name="T4" fmla="*/ 32 w 52"/>
                <a:gd name="T5" fmla="*/ 4 h 53"/>
                <a:gd name="T6" fmla="*/ 49 w 52"/>
                <a:gd name="T7" fmla="*/ 24 h 53"/>
                <a:gd name="T8" fmla="*/ 49 w 52"/>
                <a:gd name="T9" fmla="*/ 34 h 53"/>
                <a:gd name="T10" fmla="*/ 29 w 52"/>
                <a:gd name="T11" fmla="*/ 50 h 53"/>
                <a:gd name="T12" fmla="*/ 19 w 52"/>
                <a:gd name="T13" fmla="*/ 49 h 53"/>
                <a:gd name="T14" fmla="*/ 2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2" y="3"/>
                    <a:pt x="22" y="3"/>
                    <a:pt x="22" y="3"/>
                  </a:cubicBezTo>
                  <a:cubicBezTo>
                    <a:pt x="25" y="0"/>
                    <a:pt x="30" y="1"/>
                    <a:pt x="32" y="4"/>
                  </a:cubicBezTo>
                  <a:cubicBezTo>
                    <a:pt x="49" y="24"/>
                    <a:pt x="49" y="24"/>
                    <a:pt x="49" y="24"/>
                  </a:cubicBezTo>
                  <a:cubicBezTo>
                    <a:pt x="52" y="27"/>
                    <a:pt x="52" y="31"/>
                    <a:pt x="49" y="34"/>
                  </a:cubicBezTo>
                  <a:cubicBezTo>
                    <a:pt x="29" y="50"/>
                    <a:pt x="29" y="50"/>
                    <a:pt x="29" y="50"/>
                  </a:cubicBezTo>
                  <a:cubicBezTo>
                    <a:pt x="26" y="53"/>
                    <a:pt x="22" y="52"/>
                    <a:pt x="19" y="49"/>
                  </a:cubicBezTo>
                  <a:cubicBezTo>
                    <a:pt x="2" y="29"/>
                    <a:pt x="2" y="29"/>
                    <a:pt x="2"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1" name="Freeform 184">
              <a:extLst>
                <a:ext uri="{FF2B5EF4-FFF2-40B4-BE49-F238E27FC236}">
                  <a16:creationId xmlns:a16="http://schemas.microsoft.com/office/drawing/2014/main" id="{1DB77654-877C-CC64-032C-F1F3832486A5}"/>
                </a:ext>
              </a:extLst>
            </p:cNvPr>
            <p:cNvSpPr>
              <a:spLocks/>
            </p:cNvSpPr>
            <p:nvPr/>
          </p:nvSpPr>
          <p:spPr bwMode="auto">
            <a:xfrm rot="16200000">
              <a:off x="2040235" y="4913137"/>
              <a:ext cx="79678" cy="79678"/>
            </a:xfrm>
            <a:custGeom>
              <a:avLst/>
              <a:gdLst>
                <a:gd name="T0" fmla="*/ 3 w 52"/>
                <a:gd name="T1" fmla="*/ 19 h 52"/>
                <a:gd name="T2" fmla="*/ 23 w 52"/>
                <a:gd name="T3" fmla="*/ 2 h 52"/>
                <a:gd name="T4" fmla="*/ 33 w 52"/>
                <a:gd name="T5" fmla="*/ 3 h 52"/>
                <a:gd name="T6" fmla="*/ 50 w 52"/>
                <a:gd name="T7" fmla="*/ 23 h 52"/>
                <a:gd name="T8" fmla="*/ 49 w 52"/>
                <a:gd name="T9" fmla="*/ 33 h 52"/>
                <a:gd name="T10" fmla="*/ 29 w 52"/>
                <a:gd name="T11" fmla="*/ 50 h 52"/>
                <a:gd name="T12" fmla="*/ 19 w 52"/>
                <a:gd name="T13" fmla="*/ 49 h 52"/>
                <a:gd name="T14" fmla="*/ 3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3" y="2"/>
                    <a:pt x="23" y="2"/>
                    <a:pt x="23" y="2"/>
                  </a:cubicBezTo>
                  <a:cubicBezTo>
                    <a:pt x="26" y="0"/>
                    <a:pt x="30" y="0"/>
                    <a:pt x="33" y="3"/>
                  </a:cubicBezTo>
                  <a:cubicBezTo>
                    <a:pt x="50" y="23"/>
                    <a:pt x="50" y="23"/>
                    <a:pt x="50" y="23"/>
                  </a:cubicBezTo>
                  <a:cubicBezTo>
                    <a:pt x="52" y="26"/>
                    <a:pt x="52" y="31"/>
                    <a:pt x="49" y="33"/>
                  </a:cubicBezTo>
                  <a:cubicBezTo>
                    <a:pt x="29" y="50"/>
                    <a:pt x="29" y="50"/>
                    <a:pt x="29" y="50"/>
                  </a:cubicBezTo>
                  <a:cubicBezTo>
                    <a:pt x="27" y="52"/>
                    <a:pt x="22" y="52"/>
                    <a:pt x="19" y="49"/>
                  </a:cubicBezTo>
                  <a:cubicBezTo>
                    <a:pt x="3" y="29"/>
                    <a:pt x="3" y="29"/>
                    <a:pt x="3" y="29"/>
                  </a:cubicBezTo>
                  <a:cubicBezTo>
                    <a:pt x="0" y="26"/>
                    <a:pt x="0"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2" name="Freeform 185">
              <a:extLst>
                <a:ext uri="{FF2B5EF4-FFF2-40B4-BE49-F238E27FC236}">
                  <a16:creationId xmlns:a16="http://schemas.microsoft.com/office/drawing/2014/main" id="{0EF2FAAF-CA2E-D207-5F9C-AD376B531B07}"/>
                </a:ext>
              </a:extLst>
            </p:cNvPr>
            <p:cNvSpPr>
              <a:spLocks/>
            </p:cNvSpPr>
            <p:nvPr/>
          </p:nvSpPr>
          <p:spPr bwMode="auto">
            <a:xfrm rot="16200000">
              <a:off x="1990134" y="4855793"/>
              <a:ext cx="80885" cy="79678"/>
            </a:xfrm>
            <a:custGeom>
              <a:avLst/>
              <a:gdLst>
                <a:gd name="T0" fmla="*/ 4 w 53"/>
                <a:gd name="T1" fmla="*/ 19 h 52"/>
                <a:gd name="T2" fmla="*/ 23 w 53"/>
                <a:gd name="T3" fmla="*/ 3 h 52"/>
                <a:gd name="T4" fmla="*/ 33 w 53"/>
                <a:gd name="T5" fmla="*/ 3 h 52"/>
                <a:gd name="T6" fmla="*/ 50 w 53"/>
                <a:gd name="T7" fmla="*/ 23 h 52"/>
                <a:gd name="T8" fmla="*/ 49 w 53"/>
                <a:gd name="T9" fmla="*/ 33 h 52"/>
                <a:gd name="T10" fmla="*/ 30 w 53"/>
                <a:gd name="T11" fmla="*/ 50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3"/>
                    <a:pt x="23" y="3"/>
                    <a:pt x="23" y="3"/>
                  </a:cubicBezTo>
                  <a:cubicBezTo>
                    <a:pt x="26" y="0"/>
                    <a:pt x="31" y="0"/>
                    <a:pt x="33" y="3"/>
                  </a:cubicBezTo>
                  <a:cubicBezTo>
                    <a:pt x="50" y="23"/>
                    <a:pt x="50" y="23"/>
                    <a:pt x="50" y="23"/>
                  </a:cubicBezTo>
                  <a:cubicBezTo>
                    <a:pt x="53" y="26"/>
                    <a:pt x="52" y="31"/>
                    <a:pt x="49" y="33"/>
                  </a:cubicBezTo>
                  <a:cubicBezTo>
                    <a:pt x="30" y="50"/>
                    <a:pt x="30" y="50"/>
                    <a:pt x="30" y="50"/>
                  </a:cubicBezTo>
                  <a:cubicBezTo>
                    <a:pt x="27" y="52"/>
                    <a:pt x="22" y="52"/>
                    <a:pt x="20" y="49"/>
                  </a:cubicBezTo>
                  <a:cubicBezTo>
                    <a:pt x="3" y="29"/>
                    <a:pt x="3" y="29"/>
                    <a:pt x="3" y="29"/>
                  </a:cubicBezTo>
                  <a:cubicBezTo>
                    <a:pt x="0" y="26"/>
                    <a:pt x="1" y="22"/>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3" name="Freeform 186">
              <a:extLst>
                <a:ext uri="{FF2B5EF4-FFF2-40B4-BE49-F238E27FC236}">
                  <a16:creationId xmlns:a16="http://schemas.microsoft.com/office/drawing/2014/main" id="{AA074D58-D1DA-E849-2FA0-A8C5D35A311E}"/>
                </a:ext>
              </a:extLst>
            </p:cNvPr>
            <p:cNvSpPr>
              <a:spLocks/>
            </p:cNvSpPr>
            <p:nvPr/>
          </p:nvSpPr>
          <p:spPr bwMode="auto">
            <a:xfrm rot="16200000">
              <a:off x="1943656" y="4798449"/>
              <a:ext cx="78470" cy="80885"/>
            </a:xfrm>
            <a:custGeom>
              <a:avLst/>
              <a:gdLst>
                <a:gd name="T0" fmla="*/ 3 w 52"/>
                <a:gd name="T1" fmla="*/ 19 h 53"/>
                <a:gd name="T2" fmla="*/ 22 w 52"/>
                <a:gd name="T3" fmla="*/ 3 h 53"/>
                <a:gd name="T4" fmla="*/ 32 w 52"/>
                <a:gd name="T5" fmla="*/ 4 h 53"/>
                <a:gd name="T6" fmla="*/ 49 w 52"/>
                <a:gd name="T7" fmla="*/ 24 h 53"/>
                <a:gd name="T8" fmla="*/ 49 w 52"/>
                <a:gd name="T9" fmla="*/ 34 h 53"/>
                <a:gd name="T10" fmla="*/ 29 w 52"/>
                <a:gd name="T11" fmla="*/ 50 h 53"/>
                <a:gd name="T12" fmla="*/ 19 w 52"/>
                <a:gd name="T13" fmla="*/ 49 h 53"/>
                <a:gd name="T14" fmla="*/ 2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2" y="3"/>
                    <a:pt x="22" y="3"/>
                    <a:pt x="22" y="3"/>
                  </a:cubicBezTo>
                  <a:cubicBezTo>
                    <a:pt x="25" y="0"/>
                    <a:pt x="30" y="1"/>
                    <a:pt x="32" y="4"/>
                  </a:cubicBezTo>
                  <a:cubicBezTo>
                    <a:pt x="49" y="24"/>
                    <a:pt x="49" y="24"/>
                    <a:pt x="49" y="24"/>
                  </a:cubicBezTo>
                  <a:cubicBezTo>
                    <a:pt x="52" y="27"/>
                    <a:pt x="52" y="31"/>
                    <a:pt x="49" y="34"/>
                  </a:cubicBezTo>
                  <a:cubicBezTo>
                    <a:pt x="29" y="50"/>
                    <a:pt x="29" y="50"/>
                    <a:pt x="29" y="50"/>
                  </a:cubicBezTo>
                  <a:cubicBezTo>
                    <a:pt x="26" y="53"/>
                    <a:pt x="22" y="52"/>
                    <a:pt x="19" y="49"/>
                  </a:cubicBezTo>
                  <a:cubicBezTo>
                    <a:pt x="2" y="29"/>
                    <a:pt x="2" y="29"/>
                    <a:pt x="2"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4" name="Freeform 187">
              <a:extLst>
                <a:ext uri="{FF2B5EF4-FFF2-40B4-BE49-F238E27FC236}">
                  <a16:creationId xmlns:a16="http://schemas.microsoft.com/office/drawing/2014/main" id="{F5DA2DB2-2F65-5339-1AA3-506D0C654710}"/>
                </a:ext>
              </a:extLst>
            </p:cNvPr>
            <p:cNvSpPr>
              <a:spLocks/>
            </p:cNvSpPr>
            <p:nvPr/>
          </p:nvSpPr>
          <p:spPr bwMode="auto">
            <a:xfrm rot="16200000">
              <a:off x="1894763" y="4743520"/>
              <a:ext cx="79678" cy="78470"/>
            </a:xfrm>
            <a:custGeom>
              <a:avLst/>
              <a:gdLst>
                <a:gd name="T0" fmla="*/ 3 w 52"/>
                <a:gd name="T1" fmla="*/ 19 h 52"/>
                <a:gd name="T2" fmla="*/ 23 w 52"/>
                <a:gd name="T3" fmla="*/ 2 h 52"/>
                <a:gd name="T4" fmla="*/ 33 w 52"/>
                <a:gd name="T5" fmla="*/ 3 h 52"/>
                <a:gd name="T6" fmla="*/ 50 w 52"/>
                <a:gd name="T7" fmla="*/ 23 h 52"/>
                <a:gd name="T8" fmla="*/ 49 w 52"/>
                <a:gd name="T9" fmla="*/ 33 h 52"/>
                <a:gd name="T10" fmla="*/ 29 w 52"/>
                <a:gd name="T11" fmla="*/ 50 h 52"/>
                <a:gd name="T12" fmla="*/ 19 w 52"/>
                <a:gd name="T13" fmla="*/ 49 h 52"/>
                <a:gd name="T14" fmla="*/ 3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3" y="2"/>
                    <a:pt x="23" y="2"/>
                    <a:pt x="23" y="2"/>
                  </a:cubicBezTo>
                  <a:cubicBezTo>
                    <a:pt x="26" y="0"/>
                    <a:pt x="30" y="0"/>
                    <a:pt x="33" y="3"/>
                  </a:cubicBezTo>
                  <a:cubicBezTo>
                    <a:pt x="50" y="23"/>
                    <a:pt x="50" y="23"/>
                    <a:pt x="50" y="23"/>
                  </a:cubicBezTo>
                  <a:cubicBezTo>
                    <a:pt x="52" y="26"/>
                    <a:pt x="52" y="31"/>
                    <a:pt x="49" y="33"/>
                  </a:cubicBezTo>
                  <a:cubicBezTo>
                    <a:pt x="29" y="50"/>
                    <a:pt x="29" y="50"/>
                    <a:pt x="29" y="50"/>
                  </a:cubicBezTo>
                  <a:cubicBezTo>
                    <a:pt x="26" y="52"/>
                    <a:pt x="22" y="52"/>
                    <a:pt x="19" y="49"/>
                  </a:cubicBezTo>
                  <a:cubicBezTo>
                    <a:pt x="3" y="29"/>
                    <a:pt x="3" y="29"/>
                    <a:pt x="3" y="29"/>
                  </a:cubicBezTo>
                  <a:cubicBezTo>
                    <a:pt x="0" y="26"/>
                    <a:pt x="0"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5" name="Freeform 188">
              <a:extLst>
                <a:ext uri="{FF2B5EF4-FFF2-40B4-BE49-F238E27FC236}">
                  <a16:creationId xmlns:a16="http://schemas.microsoft.com/office/drawing/2014/main" id="{39516300-23B6-B079-755D-00979025B5CF}"/>
                </a:ext>
              </a:extLst>
            </p:cNvPr>
            <p:cNvSpPr>
              <a:spLocks/>
            </p:cNvSpPr>
            <p:nvPr/>
          </p:nvSpPr>
          <p:spPr bwMode="auto">
            <a:xfrm rot="16200000">
              <a:off x="1845266" y="4685573"/>
              <a:ext cx="80885" cy="79678"/>
            </a:xfrm>
            <a:custGeom>
              <a:avLst/>
              <a:gdLst>
                <a:gd name="T0" fmla="*/ 4 w 53"/>
                <a:gd name="T1" fmla="*/ 19 h 52"/>
                <a:gd name="T2" fmla="*/ 23 w 53"/>
                <a:gd name="T3" fmla="*/ 3 h 52"/>
                <a:gd name="T4" fmla="*/ 33 w 53"/>
                <a:gd name="T5" fmla="*/ 3 h 52"/>
                <a:gd name="T6" fmla="*/ 50 w 53"/>
                <a:gd name="T7" fmla="*/ 23 h 52"/>
                <a:gd name="T8" fmla="*/ 49 w 53"/>
                <a:gd name="T9" fmla="*/ 33 h 52"/>
                <a:gd name="T10" fmla="*/ 30 w 53"/>
                <a:gd name="T11" fmla="*/ 50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3"/>
                    <a:pt x="23" y="3"/>
                    <a:pt x="23" y="3"/>
                  </a:cubicBezTo>
                  <a:cubicBezTo>
                    <a:pt x="26" y="0"/>
                    <a:pt x="31" y="0"/>
                    <a:pt x="33" y="3"/>
                  </a:cubicBezTo>
                  <a:cubicBezTo>
                    <a:pt x="50" y="23"/>
                    <a:pt x="50" y="23"/>
                    <a:pt x="50" y="23"/>
                  </a:cubicBezTo>
                  <a:cubicBezTo>
                    <a:pt x="53" y="26"/>
                    <a:pt x="52" y="31"/>
                    <a:pt x="49" y="33"/>
                  </a:cubicBezTo>
                  <a:cubicBezTo>
                    <a:pt x="30" y="50"/>
                    <a:pt x="30" y="50"/>
                    <a:pt x="30" y="50"/>
                  </a:cubicBezTo>
                  <a:cubicBezTo>
                    <a:pt x="27" y="52"/>
                    <a:pt x="22" y="52"/>
                    <a:pt x="20" y="49"/>
                  </a:cubicBezTo>
                  <a:cubicBezTo>
                    <a:pt x="3" y="29"/>
                    <a:pt x="3" y="29"/>
                    <a:pt x="3" y="29"/>
                  </a:cubicBezTo>
                  <a:cubicBezTo>
                    <a:pt x="0" y="26"/>
                    <a:pt x="1" y="22"/>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6" name="Freeform 189">
              <a:extLst>
                <a:ext uri="{FF2B5EF4-FFF2-40B4-BE49-F238E27FC236}">
                  <a16:creationId xmlns:a16="http://schemas.microsoft.com/office/drawing/2014/main" id="{F3A41F44-EAF6-D872-1BAC-C14C1594387A}"/>
                </a:ext>
              </a:extLst>
            </p:cNvPr>
            <p:cNvSpPr>
              <a:spLocks/>
            </p:cNvSpPr>
            <p:nvPr/>
          </p:nvSpPr>
          <p:spPr bwMode="auto">
            <a:xfrm rot="16200000">
              <a:off x="1798184" y="4627625"/>
              <a:ext cx="79678" cy="80885"/>
            </a:xfrm>
            <a:custGeom>
              <a:avLst/>
              <a:gdLst>
                <a:gd name="T0" fmla="*/ 3 w 52"/>
                <a:gd name="T1" fmla="*/ 19 h 53"/>
                <a:gd name="T2" fmla="*/ 22 w 52"/>
                <a:gd name="T3" fmla="*/ 3 h 53"/>
                <a:gd name="T4" fmla="*/ 32 w 52"/>
                <a:gd name="T5" fmla="*/ 4 h 53"/>
                <a:gd name="T6" fmla="*/ 49 w 52"/>
                <a:gd name="T7" fmla="*/ 24 h 53"/>
                <a:gd name="T8" fmla="*/ 49 w 52"/>
                <a:gd name="T9" fmla="*/ 34 h 53"/>
                <a:gd name="T10" fmla="*/ 29 w 52"/>
                <a:gd name="T11" fmla="*/ 50 h 53"/>
                <a:gd name="T12" fmla="*/ 19 w 52"/>
                <a:gd name="T13" fmla="*/ 49 h 53"/>
                <a:gd name="T14" fmla="*/ 2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2" y="3"/>
                    <a:pt x="22" y="3"/>
                    <a:pt x="22" y="3"/>
                  </a:cubicBezTo>
                  <a:cubicBezTo>
                    <a:pt x="25" y="0"/>
                    <a:pt x="30" y="1"/>
                    <a:pt x="32" y="4"/>
                  </a:cubicBezTo>
                  <a:cubicBezTo>
                    <a:pt x="49" y="24"/>
                    <a:pt x="49" y="24"/>
                    <a:pt x="49" y="24"/>
                  </a:cubicBezTo>
                  <a:cubicBezTo>
                    <a:pt x="52" y="27"/>
                    <a:pt x="52" y="31"/>
                    <a:pt x="49" y="34"/>
                  </a:cubicBezTo>
                  <a:cubicBezTo>
                    <a:pt x="29" y="50"/>
                    <a:pt x="29" y="50"/>
                    <a:pt x="29" y="50"/>
                  </a:cubicBezTo>
                  <a:cubicBezTo>
                    <a:pt x="26" y="53"/>
                    <a:pt x="22" y="52"/>
                    <a:pt x="19" y="49"/>
                  </a:cubicBezTo>
                  <a:cubicBezTo>
                    <a:pt x="2" y="29"/>
                    <a:pt x="2" y="29"/>
                    <a:pt x="2"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7" name="Freeform 190">
              <a:extLst>
                <a:ext uri="{FF2B5EF4-FFF2-40B4-BE49-F238E27FC236}">
                  <a16:creationId xmlns:a16="http://schemas.microsoft.com/office/drawing/2014/main" id="{843D7DEA-46AB-D8E7-49B3-666DF3019235}"/>
                </a:ext>
              </a:extLst>
            </p:cNvPr>
            <p:cNvSpPr>
              <a:spLocks/>
            </p:cNvSpPr>
            <p:nvPr/>
          </p:nvSpPr>
          <p:spPr bwMode="auto">
            <a:xfrm rot="16200000">
              <a:off x="1749894" y="4572092"/>
              <a:ext cx="79678" cy="78470"/>
            </a:xfrm>
            <a:custGeom>
              <a:avLst/>
              <a:gdLst>
                <a:gd name="T0" fmla="*/ 3 w 52"/>
                <a:gd name="T1" fmla="*/ 19 h 52"/>
                <a:gd name="T2" fmla="*/ 23 w 52"/>
                <a:gd name="T3" fmla="*/ 2 h 52"/>
                <a:gd name="T4" fmla="*/ 33 w 52"/>
                <a:gd name="T5" fmla="*/ 3 h 52"/>
                <a:gd name="T6" fmla="*/ 50 w 52"/>
                <a:gd name="T7" fmla="*/ 23 h 52"/>
                <a:gd name="T8" fmla="*/ 49 w 52"/>
                <a:gd name="T9" fmla="*/ 33 h 52"/>
                <a:gd name="T10" fmla="*/ 29 w 52"/>
                <a:gd name="T11" fmla="*/ 50 h 52"/>
                <a:gd name="T12" fmla="*/ 19 w 52"/>
                <a:gd name="T13" fmla="*/ 49 h 52"/>
                <a:gd name="T14" fmla="*/ 3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3" y="2"/>
                    <a:pt x="23" y="2"/>
                    <a:pt x="23" y="2"/>
                  </a:cubicBezTo>
                  <a:cubicBezTo>
                    <a:pt x="26" y="0"/>
                    <a:pt x="30" y="0"/>
                    <a:pt x="33" y="3"/>
                  </a:cubicBezTo>
                  <a:cubicBezTo>
                    <a:pt x="50" y="23"/>
                    <a:pt x="50" y="23"/>
                    <a:pt x="50" y="23"/>
                  </a:cubicBezTo>
                  <a:cubicBezTo>
                    <a:pt x="52" y="26"/>
                    <a:pt x="52" y="31"/>
                    <a:pt x="49" y="33"/>
                  </a:cubicBezTo>
                  <a:cubicBezTo>
                    <a:pt x="29" y="50"/>
                    <a:pt x="29" y="50"/>
                    <a:pt x="29" y="50"/>
                  </a:cubicBezTo>
                  <a:cubicBezTo>
                    <a:pt x="26" y="52"/>
                    <a:pt x="22" y="52"/>
                    <a:pt x="19" y="49"/>
                  </a:cubicBezTo>
                  <a:cubicBezTo>
                    <a:pt x="3" y="29"/>
                    <a:pt x="3" y="29"/>
                    <a:pt x="3" y="29"/>
                  </a:cubicBezTo>
                  <a:cubicBezTo>
                    <a:pt x="0" y="26"/>
                    <a:pt x="0" y="21"/>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8" name="Freeform 191">
              <a:extLst>
                <a:ext uri="{FF2B5EF4-FFF2-40B4-BE49-F238E27FC236}">
                  <a16:creationId xmlns:a16="http://schemas.microsoft.com/office/drawing/2014/main" id="{4E3F5F65-F141-D14B-EB71-143C7F67E3F0}"/>
                </a:ext>
              </a:extLst>
            </p:cNvPr>
            <p:cNvSpPr>
              <a:spLocks/>
            </p:cNvSpPr>
            <p:nvPr/>
          </p:nvSpPr>
          <p:spPr bwMode="auto">
            <a:xfrm rot="16200000">
              <a:off x="1700397" y="4514144"/>
              <a:ext cx="80885" cy="79678"/>
            </a:xfrm>
            <a:custGeom>
              <a:avLst/>
              <a:gdLst>
                <a:gd name="T0" fmla="*/ 4 w 53"/>
                <a:gd name="T1" fmla="*/ 19 h 52"/>
                <a:gd name="T2" fmla="*/ 23 w 53"/>
                <a:gd name="T3" fmla="*/ 3 h 52"/>
                <a:gd name="T4" fmla="*/ 33 w 53"/>
                <a:gd name="T5" fmla="*/ 3 h 52"/>
                <a:gd name="T6" fmla="*/ 50 w 53"/>
                <a:gd name="T7" fmla="*/ 23 h 52"/>
                <a:gd name="T8" fmla="*/ 49 w 53"/>
                <a:gd name="T9" fmla="*/ 33 h 52"/>
                <a:gd name="T10" fmla="*/ 30 w 53"/>
                <a:gd name="T11" fmla="*/ 50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3"/>
                    <a:pt x="23" y="3"/>
                    <a:pt x="23" y="3"/>
                  </a:cubicBezTo>
                  <a:cubicBezTo>
                    <a:pt x="26" y="0"/>
                    <a:pt x="31" y="0"/>
                    <a:pt x="33" y="3"/>
                  </a:cubicBezTo>
                  <a:cubicBezTo>
                    <a:pt x="50" y="23"/>
                    <a:pt x="50" y="23"/>
                    <a:pt x="50" y="23"/>
                  </a:cubicBezTo>
                  <a:cubicBezTo>
                    <a:pt x="53" y="26"/>
                    <a:pt x="52" y="31"/>
                    <a:pt x="49" y="33"/>
                  </a:cubicBezTo>
                  <a:cubicBezTo>
                    <a:pt x="30" y="50"/>
                    <a:pt x="30" y="50"/>
                    <a:pt x="30" y="50"/>
                  </a:cubicBezTo>
                  <a:cubicBezTo>
                    <a:pt x="27" y="52"/>
                    <a:pt x="22" y="52"/>
                    <a:pt x="20" y="49"/>
                  </a:cubicBezTo>
                  <a:cubicBezTo>
                    <a:pt x="3" y="29"/>
                    <a:pt x="3" y="29"/>
                    <a:pt x="3" y="29"/>
                  </a:cubicBezTo>
                  <a:cubicBezTo>
                    <a:pt x="0" y="26"/>
                    <a:pt x="1" y="22"/>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9" name="Freeform 192">
              <a:extLst>
                <a:ext uri="{FF2B5EF4-FFF2-40B4-BE49-F238E27FC236}">
                  <a16:creationId xmlns:a16="http://schemas.microsoft.com/office/drawing/2014/main" id="{87869297-44F6-425D-5A0D-4FC78C9BA684}"/>
                </a:ext>
              </a:extLst>
            </p:cNvPr>
            <p:cNvSpPr>
              <a:spLocks/>
            </p:cNvSpPr>
            <p:nvPr/>
          </p:nvSpPr>
          <p:spPr bwMode="auto">
            <a:xfrm rot="16200000">
              <a:off x="1653315" y="4456197"/>
              <a:ext cx="79678" cy="80885"/>
            </a:xfrm>
            <a:custGeom>
              <a:avLst/>
              <a:gdLst>
                <a:gd name="T0" fmla="*/ 3 w 52"/>
                <a:gd name="T1" fmla="*/ 19 h 53"/>
                <a:gd name="T2" fmla="*/ 22 w 52"/>
                <a:gd name="T3" fmla="*/ 3 h 53"/>
                <a:gd name="T4" fmla="*/ 32 w 52"/>
                <a:gd name="T5" fmla="*/ 4 h 53"/>
                <a:gd name="T6" fmla="*/ 49 w 52"/>
                <a:gd name="T7" fmla="*/ 24 h 53"/>
                <a:gd name="T8" fmla="*/ 49 w 52"/>
                <a:gd name="T9" fmla="*/ 34 h 53"/>
                <a:gd name="T10" fmla="*/ 29 w 52"/>
                <a:gd name="T11" fmla="*/ 50 h 53"/>
                <a:gd name="T12" fmla="*/ 19 w 52"/>
                <a:gd name="T13" fmla="*/ 49 h 53"/>
                <a:gd name="T14" fmla="*/ 2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2" y="3"/>
                    <a:pt x="22" y="3"/>
                    <a:pt x="22" y="3"/>
                  </a:cubicBezTo>
                  <a:cubicBezTo>
                    <a:pt x="25" y="0"/>
                    <a:pt x="30" y="1"/>
                    <a:pt x="32" y="4"/>
                  </a:cubicBezTo>
                  <a:cubicBezTo>
                    <a:pt x="49" y="24"/>
                    <a:pt x="49" y="24"/>
                    <a:pt x="49" y="24"/>
                  </a:cubicBezTo>
                  <a:cubicBezTo>
                    <a:pt x="52" y="27"/>
                    <a:pt x="52" y="31"/>
                    <a:pt x="49" y="34"/>
                  </a:cubicBezTo>
                  <a:cubicBezTo>
                    <a:pt x="29" y="50"/>
                    <a:pt x="29" y="50"/>
                    <a:pt x="29" y="50"/>
                  </a:cubicBezTo>
                  <a:cubicBezTo>
                    <a:pt x="26" y="53"/>
                    <a:pt x="22" y="52"/>
                    <a:pt x="19" y="49"/>
                  </a:cubicBezTo>
                  <a:cubicBezTo>
                    <a:pt x="2" y="29"/>
                    <a:pt x="2" y="29"/>
                    <a:pt x="2"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0" name="Freeform 193">
              <a:extLst>
                <a:ext uri="{FF2B5EF4-FFF2-40B4-BE49-F238E27FC236}">
                  <a16:creationId xmlns:a16="http://schemas.microsoft.com/office/drawing/2014/main" id="{1B8FD596-2997-3784-3FB7-1962F519C5C3}"/>
                </a:ext>
              </a:extLst>
            </p:cNvPr>
            <p:cNvSpPr>
              <a:spLocks/>
            </p:cNvSpPr>
            <p:nvPr/>
          </p:nvSpPr>
          <p:spPr bwMode="auto">
            <a:xfrm rot="16200000">
              <a:off x="1582088" y="4377727"/>
              <a:ext cx="103823" cy="100201"/>
            </a:xfrm>
            <a:custGeom>
              <a:avLst/>
              <a:gdLst>
                <a:gd name="T0" fmla="*/ 3 w 68"/>
                <a:gd name="T1" fmla="*/ 33 h 66"/>
                <a:gd name="T2" fmla="*/ 39 w 68"/>
                <a:gd name="T3" fmla="*/ 3 h 66"/>
                <a:gd name="T4" fmla="*/ 49 w 68"/>
                <a:gd name="T5" fmla="*/ 4 h 66"/>
                <a:gd name="T6" fmla="*/ 66 w 68"/>
                <a:gd name="T7" fmla="*/ 23 h 66"/>
                <a:gd name="T8" fmla="*/ 65 w 68"/>
                <a:gd name="T9" fmla="*/ 34 h 66"/>
                <a:gd name="T10" fmla="*/ 30 w 68"/>
                <a:gd name="T11" fmla="*/ 63 h 66"/>
                <a:gd name="T12" fmla="*/ 19 w 68"/>
                <a:gd name="T13" fmla="*/ 63 h 66"/>
                <a:gd name="T14" fmla="*/ 3 w 68"/>
                <a:gd name="T15" fmla="*/ 43 h 66"/>
                <a:gd name="T16" fmla="*/ 3 w 68"/>
                <a:gd name="T17" fmla="*/ 3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66">
                  <a:moveTo>
                    <a:pt x="3" y="33"/>
                  </a:moveTo>
                  <a:cubicBezTo>
                    <a:pt x="39" y="3"/>
                    <a:pt x="39" y="3"/>
                    <a:pt x="39" y="3"/>
                  </a:cubicBezTo>
                  <a:cubicBezTo>
                    <a:pt x="42" y="0"/>
                    <a:pt x="46" y="1"/>
                    <a:pt x="49" y="4"/>
                  </a:cubicBezTo>
                  <a:cubicBezTo>
                    <a:pt x="66" y="23"/>
                    <a:pt x="66" y="23"/>
                    <a:pt x="66" y="23"/>
                  </a:cubicBezTo>
                  <a:cubicBezTo>
                    <a:pt x="68" y="27"/>
                    <a:pt x="68" y="31"/>
                    <a:pt x="65" y="34"/>
                  </a:cubicBezTo>
                  <a:cubicBezTo>
                    <a:pt x="30" y="63"/>
                    <a:pt x="30" y="63"/>
                    <a:pt x="30" y="63"/>
                  </a:cubicBezTo>
                  <a:cubicBezTo>
                    <a:pt x="27" y="66"/>
                    <a:pt x="22" y="66"/>
                    <a:pt x="19" y="63"/>
                  </a:cubicBezTo>
                  <a:cubicBezTo>
                    <a:pt x="3" y="43"/>
                    <a:pt x="3" y="43"/>
                    <a:pt x="3" y="43"/>
                  </a:cubicBezTo>
                  <a:cubicBezTo>
                    <a:pt x="0" y="40"/>
                    <a:pt x="0" y="35"/>
                    <a:pt x="3" y="33"/>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1" name="Freeform 194">
              <a:extLst>
                <a:ext uri="{FF2B5EF4-FFF2-40B4-BE49-F238E27FC236}">
                  <a16:creationId xmlns:a16="http://schemas.microsoft.com/office/drawing/2014/main" id="{7D00130F-E150-D84E-3E88-EF0375B5D3C3}"/>
                </a:ext>
              </a:extLst>
            </p:cNvPr>
            <p:cNvSpPr>
              <a:spLocks/>
            </p:cNvSpPr>
            <p:nvPr/>
          </p:nvSpPr>
          <p:spPr bwMode="auto">
            <a:xfrm rot="16200000">
              <a:off x="2191743" y="4981346"/>
              <a:ext cx="80885" cy="79678"/>
            </a:xfrm>
            <a:custGeom>
              <a:avLst/>
              <a:gdLst>
                <a:gd name="T0" fmla="*/ 4 w 53"/>
                <a:gd name="T1" fmla="*/ 19 h 52"/>
                <a:gd name="T2" fmla="*/ 23 w 53"/>
                <a:gd name="T3" fmla="*/ 2 h 52"/>
                <a:gd name="T4" fmla="*/ 33 w 53"/>
                <a:gd name="T5" fmla="*/ 3 h 52"/>
                <a:gd name="T6" fmla="*/ 50 w 53"/>
                <a:gd name="T7" fmla="*/ 23 h 52"/>
                <a:gd name="T8" fmla="*/ 49 w 53"/>
                <a:gd name="T9" fmla="*/ 33 h 52"/>
                <a:gd name="T10" fmla="*/ 30 w 53"/>
                <a:gd name="T11" fmla="*/ 50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2"/>
                    <a:pt x="23" y="2"/>
                    <a:pt x="23" y="2"/>
                  </a:cubicBezTo>
                  <a:cubicBezTo>
                    <a:pt x="26" y="0"/>
                    <a:pt x="31" y="0"/>
                    <a:pt x="33" y="3"/>
                  </a:cubicBezTo>
                  <a:cubicBezTo>
                    <a:pt x="50" y="23"/>
                    <a:pt x="50" y="23"/>
                    <a:pt x="50" y="23"/>
                  </a:cubicBezTo>
                  <a:cubicBezTo>
                    <a:pt x="53" y="26"/>
                    <a:pt x="52" y="31"/>
                    <a:pt x="49" y="33"/>
                  </a:cubicBezTo>
                  <a:cubicBezTo>
                    <a:pt x="30" y="50"/>
                    <a:pt x="30" y="50"/>
                    <a:pt x="30" y="50"/>
                  </a:cubicBezTo>
                  <a:cubicBezTo>
                    <a:pt x="27" y="52"/>
                    <a:pt x="22" y="52"/>
                    <a:pt x="20" y="49"/>
                  </a:cubicBezTo>
                  <a:cubicBezTo>
                    <a:pt x="3" y="29"/>
                    <a:pt x="3" y="29"/>
                    <a:pt x="3" y="29"/>
                  </a:cubicBezTo>
                  <a:cubicBezTo>
                    <a:pt x="0" y="26"/>
                    <a:pt x="1" y="21"/>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2" name="Freeform 195">
              <a:extLst>
                <a:ext uri="{FF2B5EF4-FFF2-40B4-BE49-F238E27FC236}">
                  <a16:creationId xmlns:a16="http://schemas.microsoft.com/office/drawing/2014/main" id="{D575766E-0763-2BC2-E599-7559A5782CE1}"/>
                </a:ext>
              </a:extLst>
            </p:cNvPr>
            <p:cNvSpPr>
              <a:spLocks/>
            </p:cNvSpPr>
            <p:nvPr/>
          </p:nvSpPr>
          <p:spPr bwMode="auto">
            <a:xfrm rot="16200000">
              <a:off x="2143454" y="4924605"/>
              <a:ext cx="79678" cy="78470"/>
            </a:xfrm>
            <a:custGeom>
              <a:avLst/>
              <a:gdLst>
                <a:gd name="T0" fmla="*/ 3 w 52"/>
                <a:gd name="T1" fmla="*/ 19 h 52"/>
                <a:gd name="T2" fmla="*/ 22 w 52"/>
                <a:gd name="T3" fmla="*/ 3 h 52"/>
                <a:gd name="T4" fmla="*/ 32 w 52"/>
                <a:gd name="T5" fmla="*/ 3 h 52"/>
                <a:gd name="T6" fmla="*/ 49 w 52"/>
                <a:gd name="T7" fmla="*/ 23 h 52"/>
                <a:gd name="T8" fmla="*/ 49 w 52"/>
                <a:gd name="T9" fmla="*/ 33 h 52"/>
                <a:gd name="T10" fmla="*/ 29 w 52"/>
                <a:gd name="T11" fmla="*/ 50 h 52"/>
                <a:gd name="T12" fmla="*/ 19 w 52"/>
                <a:gd name="T13" fmla="*/ 49 h 52"/>
                <a:gd name="T14" fmla="*/ 2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2" y="3"/>
                    <a:pt x="22" y="3"/>
                    <a:pt x="22" y="3"/>
                  </a:cubicBezTo>
                  <a:cubicBezTo>
                    <a:pt x="25" y="0"/>
                    <a:pt x="30" y="0"/>
                    <a:pt x="32" y="3"/>
                  </a:cubicBezTo>
                  <a:cubicBezTo>
                    <a:pt x="49" y="23"/>
                    <a:pt x="49" y="23"/>
                    <a:pt x="49" y="23"/>
                  </a:cubicBezTo>
                  <a:cubicBezTo>
                    <a:pt x="52" y="26"/>
                    <a:pt x="52" y="31"/>
                    <a:pt x="49" y="33"/>
                  </a:cubicBezTo>
                  <a:cubicBezTo>
                    <a:pt x="29" y="50"/>
                    <a:pt x="29" y="50"/>
                    <a:pt x="29" y="50"/>
                  </a:cubicBezTo>
                  <a:cubicBezTo>
                    <a:pt x="26" y="52"/>
                    <a:pt x="22" y="52"/>
                    <a:pt x="19" y="49"/>
                  </a:cubicBezTo>
                  <a:cubicBezTo>
                    <a:pt x="2" y="29"/>
                    <a:pt x="2" y="29"/>
                    <a:pt x="2"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3" name="Freeform 196">
              <a:extLst>
                <a:ext uri="{FF2B5EF4-FFF2-40B4-BE49-F238E27FC236}">
                  <a16:creationId xmlns:a16="http://schemas.microsoft.com/office/drawing/2014/main" id="{FECF53ED-5C2B-3A96-0A65-5E6184514D3A}"/>
                </a:ext>
              </a:extLst>
            </p:cNvPr>
            <p:cNvSpPr>
              <a:spLocks/>
            </p:cNvSpPr>
            <p:nvPr/>
          </p:nvSpPr>
          <p:spPr bwMode="auto">
            <a:xfrm rot="16200000">
              <a:off x="2095164" y="4866659"/>
              <a:ext cx="79678" cy="80885"/>
            </a:xfrm>
            <a:custGeom>
              <a:avLst/>
              <a:gdLst>
                <a:gd name="T0" fmla="*/ 3 w 52"/>
                <a:gd name="T1" fmla="*/ 19 h 53"/>
                <a:gd name="T2" fmla="*/ 23 w 52"/>
                <a:gd name="T3" fmla="*/ 3 h 53"/>
                <a:gd name="T4" fmla="*/ 33 w 52"/>
                <a:gd name="T5" fmla="*/ 4 h 53"/>
                <a:gd name="T6" fmla="*/ 50 w 52"/>
                <a:gd name="T7" fmla="*/ 24 h 53"/>
                <a:gd name="T8" fmla="*/ 49 w 52"/>
                <a:gd name="T9" fmla="*/ 34 h 53"/>
                <a:gd name="T10" fmla="*/ 30 w 52"/>
                <a:gd name="T11" fmla="*/ 50 h 53"/>
                <a:gd name="T12" fmla="*/ 20 w 52"/>
                <a:gd name="T13" fmla="*/ 49 h 53"/>
                <a:gd name="T14" fmla="*/ 3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3" y="3"/>
                    <a:pt x="23" y="3"/>
                    <a:pt x="23" y="3"/>
                  </a:cubicBezTo>
                  <a:cubicBezTo>
                    <a:pt x="26" y="0"/>
                    <a:pt x="30" y="1"/>
                    <a:pt x="33" y="4"/>
                  </a:cubicBezTo>
                  <a:cubicBezTo>
                    <a:pt x="50" y="24"/>
                    <a:pt x="50" y="24"/>
                    <a:pt x="50" y="24"/>
                  </a:cubicBezTo>
                  <a:cubicBezTo>
                    <a:pt x="52" y="27"/>
                    <a:pt x="52" y="31"/>
                    <a:pt x="49" y="34"/>
                  </a:cubicBezTo>
                  <a:cubicBezTo>
                    <a:pt x="30" y="50"/>
                    <a:pt x="30" y="50"/>
                    <a:pt x="30" y="50"/>
                  </a:cubicBezTo>
                  <a:cubicBezTo>
                    <a:pt x="27" y="53"/>
                    <a:pt x="22" y="52"/>
                    <a:pt x="20" y="49"/>
                  </a:cubicBezTo>
                  <a:cubicBezTo>
                    <a:pt x="3" y="29"/>
                    <a:pt x="3" y="29"/>
                    <a:pt x="3"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4" name="Freeform 197">
              <a:extLst>
                <a:ext uri="{FF2B5EF4-FFF2-40B4-BE49-F238E27FC236}">
                  <a16:creationId xmlns:a16="http://schemas.microsoft.com/office/drawing/2014/main" id="{4D4ED450-E72F-0115-138B-67C5142EA83F}"/>
                </a:ext>
              </a:extLst>
            </p:cNvPr>
            <p:cNvSpPr>
              <a:spLocks/>
            </p:cNvSpPr>
            <p:nvPr/>
          </p:nvSpPr>
          <p:spPr bwMode="auto">
            <a:xfrm rot="16200000">
              <a:off x="2046874" y="4809918"/>
              <a:ext cx="80885" cy="79678"/>
            </a:xfrm>
            <a:custGeom>
              <a:avLst/>
              <a:gdLst>
                <a:gd name="T0" fmla="*/ 4 w 53"/>
                <a:gd name="T1" fmla="*/ 19 h 52"/>
                <a:gd name="T2" fmla="*/ 23 w 53"/>
                <a:gd name="T3" fmla="*/ 2 h 52"/>
                <a:gd name="T4" fmla="*/ 33 w 53"/>
                <a:gd name="T5" fmla="*/ 3 h 52"/>
                <a:gd name="T6" fmla="*/ 50 w 53"/>
                <a:gd name="T7" fmla="*/ 23 h 52"/>
                <a:gd name="T8" fmla="*/ 49 w 53"/>
                <a:gd name="T9" fmla="*/ 33 h 52"/>
                <a:gd name="T10" fmla="*/ 30 w 53"/>
                <a:gd name="T11" fmla="*/ 50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2"/>
                    <a:pt x="23" y="2"/>
                    <a:pt x="23" y="2"/>
                  </a:cubicBezTo>
                  <a:cubicBezTo>
                    <a:pt x="26" y="0"/>
                    <a:pt x="31" y="0"/>
                    <a:pt x="33" y="3"/>
                  </a:cubicBezTo>
                  <a:cubicBezTo>
                    <a:pt x="50" y="23"/>
                    <a:pt x="50" y="23"/>
                    <a:pt x="50" y="23"/>
                  </a:cubicBezTo>
                  <a:cubicBezTo>
                    <a:pt x="53" y="26"/>
                    <a:pt x="52" y="31"/>
                    <a:pt x="49" y="33"/>
                  </a:cubicBezTo>
                  <a:cubicBezTo>
                    <a:pt x="30" y="50"/>
                    <a:pt x="30" y="50"/>
                    <a:pt x="30" y="50"/>
                  </a:cubicBezTo>
                  <a:cubicBezTo>
                    <a:pt x="27" y="52"/>
                    <a:pt x="22" y="52"/>
                    <a:pt x="20" y="49"/>
                  </a:cubicBezTo>
                  <a:cubicBezTo>
                    <a:pt x="3" y="29"/>
                    <a:pt x="3" y="29"/>
                    <a:pt x="3" y="29"/>
                  </a:cubicBezTo>
                  <a:cubicBezTo>
                    <a:pt x="0" y="26"/>
                    <a:pt x="1" y="21"/>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5" name="Freeform 198">
              <a:extLst>
                <a:ext uri="{FF2B5EF4-FFF2-40B4-BE49-F238E27FC236}">
                  <a16:creationId xmlns:a16="http://schemas.microsoft.com/office/drawing/2014/main" id="{97424A46-08BD-21B9-12AB-1B035A1E963A}"/>
                </a:ext>
              </a:extLst>
            </p:cNvPr>
            <p:cNvSpPr>
              <a:spLocks/>
            </p:cNvSpPr>
            <p:nvPr/>
          </p:nvSpPr>
          <p:spPr bwMode="auto">
            <a:xfrm rot="16200000">
              <a:off x="1999189" y="4753781"/>
              <a:ext cx="78470" cy="78470"/>
            </a:xfrm>
            <a:custGeom>
              <a:avLst/>
              <a:gdLst>
                <a:gd name="T0" fmla="*/ 3 w 52"/>
                <a:gd name="T1" fmla="*/ 19 h 52"/>
                <a:gd name="T2" fmla="*/ 22 w 52"/>
                <a:gd name="T3" fmla="*/ 3 h 52"/>
                <a:gd name="T4" fmla="*/ 32 w 52"/>
                <a:gd name="T5" fmla="*/ 3 h 52"/>
                <a:gd name="T6" fmla="*/ 49 w 52"/>
                <a:gd name="T7" fmla="*/ 23 h 52"/>
                <a:gd name="T8" fmla="*/ 49 w 52"/>
                <a:gd name="T9" fmla="*/ 33 h 52"/>
                <a:gd name="T10" fmla="*/ 29 w 52"/>
                <a:gd name="T11" fmla="*/ 50 h 52"/>
                <a:gd name="T12" fmla="*/ 19 w 52"/>
                <a:gd name="T13" fmla="*/ 49 h 52"/>
                <a:gd name="T14" fmla="*/ 2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2" y="3"/>
                    <a:pt x="22" y="3"/>
                    <a:pt x="22" y="3"/>
                  </a:cubicBezTo>
                  <a:cubicBezTo>
                    <a:pt x="25" y="0"/>
                    <a:pt x="30" y="0"/>
                    <a:pt x="32" y="3"/>
                  </a:cubicBezTo>
                  <a:cubicBezTo>
                    <a:pt x="49" y="23"/>
                    <a:pt x="49" y="23"/>
                    <a:pt x="49" y="23"/>
                  </a:cubicBezTo>
                  <a:cubicBezTo>
                    <a:pt x="52" y="26"/>
                    <a:pt x="52" y="31"/>
                    <a:pt x="49" y="33"/>
                  </a:cubicBezTo>
                  <a:cubicBezTo>
                    <a:pt x="29" y="50"/>
                    <a:pt x="29" y="50"/>
                    <a:pt x="29" y="50"/>
                  </a:cubicBezTo>
                  <a:cubicBezTo>
                    <a:pt x="26" y="52"/>
                    <a:pt x="22" y="52"/>
                    <a:pt x="19" y="49"/>
                  </a:cubicBezTo>
                  <a:cubicBezTo>
                    <a:pt x="2" y="29"/>
                    <a:pt x="2" y="29"/>
                    <a:pt x="2"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6" name="Freeform 199">
              <a:extLst>
                <a:ext uri="{FF2B5EF4-FFF2-40B4-BE49-F238E27FC236}">
                  <a16:creationId xmlns:a16="http://schemas.microsoft.com/office/drawing/2014/main" id="{8BBBBF12-4D27-6BF2-7E03-DF6930B98B1D}"/>
                </a:ext>
              </a:extLst>
            </p:cNvPr>
            <p:cNvSpPr>
              <a:spLocks/>
            </p:cNvSpPr>
            <p:nvPr/>
          </p:nvSpPr>
          <p:spPr bwMode="auto">
            <a:xfrm rot="16200000">
              <a:off x="1950296" y="4696437"/>
              <a:ext cx="79678" cy="80885"/>
            </a:xfrm>
            <a:custGeom>
              <a:avLst/>
              <a:gdLst>
                <a:gd name="T0" fmla="*/ 3 w 52"/>
                <a:gd name="T1" fmla="*/ 19 h 53"/>
                <a:gd name="T2" fmla="*/ 23 w 52"/>
                <a:gd name="T3" fmla="*/ 3 h 53"/>
                <a:gd name="T4" fmla="*/ 33 w 52"/>
                <a:gd name="T5" fmla="*/ 4 h 53"/>
                <a:gd name="T6" fmla="*/ 50 w 52"/>
                <a:gd name="T7" fmla="*/ 24 h 53"/>
                <a:gd name="T8" fmla="*/ 49 w 52"/>
                <a:gd name="T9" fmla="*/ 34 h 53"/>
                <a:gd name="T10" fmla="*/ 29 w 52"/>
                <a:gd name="T11" fmla="*/ 50 h 53"/>
                <a:gd name="T12" fmla="*/ 20 w 52"/>
                <a:gd name="T13" fmla="*/ 49 h 53"/>
                <a:gd name="T14" fmla="*/ 3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3" y="3"/>
                    <a:pt x="23" y="3"/>
                    <a:pt x="23" y="3"/>
                  </a:cubicBezTo>
                  <a:cubicBezTo>
                    <a:pt x="26" y="0"/>
                    <a:pt x="30" y="1"/>
                    <a:pt x="33" y="4"/>
                  </a:cubicBezTo>
                  <a:cubicBezTo>
                    <a:pt x="50" y="24"/>
                    <a:pt x="50" y="24"/>
                    <a:pt x="50" y="24"/>
                  </a:cubicBezTo>
                  <a:cubicBezTo>
                    <a:pt x="52" y="27"/>
                    <a:pt x="52" y="31"/>
                    <a:pt x="49" y="34"/>
                  </a:cubicBezTo>
                  <a:cubicBezTo>
                    <a:pt x="29" y="50"/>
                    <a:pt x="29" y="50"/>
                    <a:pt x="29" y="50"/>
                  </a:cubicBezTo>
                  <a:cubicBezTo>
                    <a:pt x="27" y="53"/>
                    <a:pt x="22" y="52"/>
                    <a:pt x="20" y="49"/>
                  </a:cubicBezTo>
                  <a:cubicBezTo>
                    <a:pt x="3" y="29"/>
                    <a:pt x="3" y="29"/>
                    <a:pt x="3"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7" name="Freeform 200">
              <a:extLst>
                <a:ext uri="{FF2B5EF4-FFF2-40B4-BE49-F238E27FC236}">
                  <a16:creationId xmlns:a16="http://schemas.microsoft.com/office/drawing/2014/main" id="{123029E2-9A55-FA83-F6F8-63873C1F8B2D}"/>
                </a:ext>
              </a:extLst>
            </p:cNvPr>
            <p:cNvSpPr>
              <a:spLocks/>
            </p:cNvSpPr>
            <p:nvPr/>
          </p:nvSpPr>
          <p:spPr bwMode="auto">
            <a:xfrm rot="16200000">
              <a:off x="1902006" y="4639697"/>
              <a:ext cx="80885" cy="79678"/>
            </a:xfrm>
            <a:custGeom>
              <a:avLst/>
              <a:gdLst>
                <a:gd name="T0" fmla="*/ 4 w 53"/>
                <a:gd name="T1" fmla="*/ 19 h 52"/>
                <a:gd name="T2" fmla="*/ 23 w 53"/>
                <a:gd name="T3" fmla="*/ 2 h 52"/>
                <a:gd name="T4" fmla="*/ 33 w 53"/>
                <a:gd name="T5" fmla="*/ 3 h 52"/>
                <a:gd name="T6" fmla="*/ 50 w 53"/>
                <a:gd name="T7" fmla="*/ 23 h 52"/>
                <a:gd name="T8" fmla="*/ 49 w 53"/>
                <a:gd name="T9" fmla="*/ 33 h 52"/>
                <a:gd name="T10" fmla="*/ 30 w 53"/>
                <a:gd name="T11" fmla="*/ 50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2"/>
                    <a:pt x="23" y="2"/>
                    <a:pt x="23" y="2"/>
                  </a:cubicBezTo>
                  <a:cubicBezTo>
                    <a:pt x="26" y="0"/>
                    <a:pt x="31" y="0"/>
                    <a:pt x="33" y="3"/>
                  </a:cubicBezTo>
                  <a:cubicBezTo>
                    <a:pt x="50" y="23"/>
                    <a:pt x="50" y="23"/>
                    <a:pt x="50" y="23"/>
                  </a:cubicBezTo>
                  <a:cubicBezTo>
                    <a:pt x="53" y="26"/>
                    <a:pt x="52" y="31"/>
                    <a:pt x="49" y="33"/>
                  </a:cubicBezTo>
                  <a:cubicBezTo>
                    <a:pt x="30" y="50"/>
                    <a:pt x="30" y="50"/>
                    <a:pt x="30" y="50"/>
                  </a:cubicBezTo>
                  <a:cubicBezTo>
                    <a:pt x="27" y="52"/>
                    <a:pt x="22" y="52"/>
                    <a:pt x="20" y="49"/>
                  </a:cubicBezTo>
                  <a:cubicBezTo>
                    <a:pt x="3" y="29"/>
                    <a:pt x="3" y="29"/>
                    <a:pt x="3" y="29"/>
                  </a:cubicBezTo>
                  <a:cubicBezTo>
                    <a:pt x="0" y="26"/>
                    <a:pt x="1" y="21"/>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8" name="Freeform 201">
              <a:extLst>
                <a:ext uri="{FF2B5EF4-FFF2-40B4-BE49-F238E27FC236}">
                  <a16:creationId xmlns:a16="http://schemas.microsoft.com/office/drawing/2014/main" id="{12747500-C8B0-DE44-94F7-B3AD79810DD4}"/>
                </a:ext>
              </a:extLst>
            </p:cNvPr>
            <p:cNvSpPr>
              <a:spLocks/>
            </p:cNvSpPr>
            <p:nvPr/>
          </p:nvSpPr>
          <p:spPr bwMode="auto">
            <a:xfrm rot="16200000">
              <a:off x="1853717" y="4582957"/>
              <a:ext cx="79678" cy="78470"/>
            </a:xfrm>
            <a:custGeom>
              <a:avLst/>
              <a:gdLst>
                <a:gd name="T0" fmla="*/ 3 w 52"/>
                <a:gd name="T1" fmla="*/ 19 h 52"/>
                <a:gd name="T2" fmla="*/ 22 w 52"/>
                <a:gd name="T3" fmla="*/ 3 h 52"/>
                <a:gd name="T4" fmla="*/ 32 w 52"/>
                <a:gd name="T5" fmla="*/ 3 h 52"/>
                <a:gd name="T6" fmla="*/ 49 w 52"/>
                <a:gd name="T7" fmla="*/ 23 h 52"/>
                <a:gd name="T8" fmla="*/ 49 w 52"/>
                <a:gd name="T9" fmla="*/ 33 h 52"/>
                <a:gd name="T10" fmla="*/ 29 w 52"/>
                <a:gd name="T11" fmla="*/ 50 h 52"/>
                <a:gd name="T12" fmla="*/ 19 w 52"/>
                <a:gd name="T13" fmla="*/ 49 h 52"/>
                <a:gd name="T14" fmla="*/ 2 w 52"/>
                <a:gd name="T15" fmla="*/ 29 h 52"/>
                <a:gd name="T16" fmla="*/ 3 w 52"/>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3" y="19"/>
                  </a:moveTo>
                  <a:cubicBezTo>
                    <a:pt x="22" y="3"/>
                    <a:pt x="22" y="3"/>
                    <a:pt x="22" y="3"/>
                  </a:cubicBezTo>
                  <a:cubicBezTo>
                    <a:pt x="25" y="0"/>
                    <a:pt x="30" y="0"/>
                    <a:pt x="32" y="3"/>
                  </a:cubicBezTo>
                  <a:cubicBezTo>
                    <a:pt x="49" y="23"/>
                    <a:pt x="49" y="23"/>
                    <a:pt x="49" y="23"/>
                  </a:cubicBezTo>
                  <a:cubicBezTo>
                    <a:pt x="52" y="26"/>
                    <a:pt x="52" y="31"/>
                    <a:pt x="49" y="33"/>
                  </a:cubicBezTo>
                  <a:cubicBezTo>
                    <a:pt x="29" y="50"/>
                    <a:pt x="29" y="50"/>
                    <a:pt x="29" y="50"/>
                  </a:cubicBezTo>
                  <a:cubicBezTo>
                    <a:pt x="26" y="52"/>
                    <a:pt x="22" y="52"/>
                    <a:pt x="19" y="49"/>
                  </a:cubicBezTo>
                  <a:cubicBezTo>
                    <a:pt x="2" y="29"/>
                    <a:pt x="2" y="29"/>
                    <a:pt x="2"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9" name="Freeform 202">
              <a:extLst>
                <a:ext uri="{FF2B5EF4-FFF2-40B4-BE49-F238E27FC236}">
                  <a16:creationId xmlns:a16="http://schemas.microsoft.com/office/drawing/2014/main" id="{2AB98B38-F071-2F62-440B-D51D7BADD8FC}"/>
                </a:ext>
              </a:extLst>
            </p:cNvPr>
            <p:cNvSpPr>
              <a:spLocks/>
            </p:cNvSpPr>
            <p:nvPr/>
          </p:nvSpPr>
          <p:spPr bwMode="auto">
            <a:xfrm rot="16200000">
              <a:off x="1805427" y="4525010"/>
              <a:ext cx="79678" cy="80885"/>
            </a:xfrm>
            <a:custGeom>
              <a:avLst/>
              <a:gdLst>
                <a:gd name="T0" fmla="*/ 3 w 52"/>
                <a:gd name="T1" fmla="*/ 19 h 53"/>
                <a:gd name="T2" fmla="*/ 23 w 52"/>
                <a:gd name="T3" fmla="*/ 3 h 53"/>
                <a:gd name="T4" fmla="*/ 33 w 52"/>
                <a:gd name="T5" fmla="*/ 4 h 53"/>
                <a:gd name="T6" fmla="*/ 50 w 52"/>
                <a:gd name="T7" fmla="*/ 24 h 53"/>
                <a:gd name="T8" fmla="*/ 49 w 52"/>
                <a:gd name="T9" fmla="*/ 34 h 53"/>
                <a:gd name="T10" fmla="*/ 29 w 52"/>
                <a:gd name="T11" fmla="*/ 50 h 53"/>
                <a:gd name="T12" fmla="*/ 19 w 52"/>
                <a:gd name="T13" fmla="*/ 49 h 53"/>
                <a:gd name="T14" fmla="*/ 3 w 52"/>
                <a:gd name="T15" fmla="*/ 29 h 53"/>
                <a:gd name="T16" fmla="*/ 3 w 52"/>
                <a:gd name="T17"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3">
                  <a:moveTo>
                    <a:pt x="3" y="19"/>
                  </a:moveTo>
                  <a:cubicBezTo>
                    <a:pt x="23" y="3"/>
                    <a:pt x="23" y="3"/>
                    <a:pt x="23" y="3"/>
                  </a:cubicBezTo>
                  <a:cubicBezTo>
                    <a:pt x="26" y="0"/>
                    <a:pt x="30" y="1"/>
                    <a:pt x="33" y="4"/>
                  </a:cubicBezTo>
                  <a:cubicBezTo>
                    <a:pt x="50" y="24"/>
                    <a:pt x="50" y="24"/>
                    <a:pt x="50" y="24"/>
                  </a:cubicBezTo>
                  <a:cubicBezTo>
                    <a:pt x="52" y="27"/>
                    <a:pt x="52" y="31"/>
                    <a:pt x="49" y="34"/>
                  </a:cubicBezTo>
                  <a:cubicBezTo>
                    <a:pt x="29" y="50"/>
                    <a:pt x="29" y="50"/>
                    <a:pt x="29" y="50"/>
                  </a:cubicBezTo>
                  <a:cubicBezTo>
                    <a:pt x="27" y="53"/>
                    <a:pt x="22" y="52"/>
                    <a:pt x="19" y="49"/>
                  </a:cubicBezTo>
                  <a:cubicBezTo>
                    <a:pt x="3" y="29"/>
                    <a:pt x="3" y="29"/>
                    <a:pt x="3" y="29"/>
                  </a:cubicBezTo>
                  <a:cubicBezTo>
                    <a:pt x="0" y="26"/>
                    <a:pt x="0" y="22"/>
                    <a:pt x="3"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0" name="Freeform 203">
              <a:extLst>
                <a:ext uri="{FF2B5EF4-FFF2-40B4-BE49-F238E27FC236}">
                  <a16:creationId xmlns:a16="http://schemas.microsoft.com/office/drawing/2014/main" id="{716BCA4D-BCDA-FDAC-D38D-0F1740638EDA}"/>
                </a:ext>
              </a:extLst>
            </p:cNvPr>
            <p:cNvSpPr>
              <a:spLocks/>
            </p:cNvSpPr>
            <p:nvPr/>
          </p:nvSpPr>
          <p:spPr bwMode="auto">
            <a:xfrm rot="16200000">
              <a:off x="1757137" y="4468269"/>
              <a:ext cx="80885" cy="79678"/>
            </a:xfrm>
            <a:custGeom>
              <a:avLst/>
              <a:gdLst>
                <a:gd name="T0" fmla="*/ 4 w 53"/>
                <a:gd name="T1" fmla="*/ 19 h 52"/>
                <a:gd name="T2" fmla="*/ 23 w 53"/>
                <a:gd name="T3" fmla="*/ 2 h 52"/>
                <a:gd name="T4" fmla="*/ 33 w 53"/>
                <a:gd name="T5" fmla="*/ 3 h 52"/>
                <a:gd name="T6" fmla="*/ 50 w 53"/>
                <a:gd name="T7" fmla="*/ 23 h 52"/>
                <a:gd name="T8" fmla="*/ 49 w 53"/>
                <a:gd name="T9" fmla="*/ 33 h 52"/>
                <a:gd name="T10" fmla="*/ 30 w 53"/>
                <a:gd name="T11" fmla="*/ 50 h 52"/>
                <a:gd name="T12" fmla="*/ 20 w 53"/>
                <a:gd name="T13" fmla="*/ 49 h 52"/>
                <a:gd name="T14" fmla="*/ 3 w 53"/>
                <a:gd name="T15" fmla="*/ 29 h 52"/>
                <a:gd name="T16" fmla="*/ 4 w 53"/>
                <a:gd name="T17"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52">
                  <a:moveTo>
                    <a:pt x="4" y="19"/>
                  </a:moveTo>
                  <a:cubicBezTo>
                    <a:pt x="23" y="2"/>
                    <a:pt x="23" y="2"/>
                    <a:pt x="23" y="2"/>
                  </a:cubicBezTo>
                  <a:cubicBezTo>
                    <a:pt x="26" y="0"/>
                    <a:pt x="31" y="0"/>
                    <a:pt x="33" y="3"/>
                  </a:cubicBezTo>
                  <a:cubicBezTo>
                    <a:pt x="50" y="23"/>
                    <a:pt x="50" y="23"/>
                    <a:pt x="50" y="23"/>
                  </a:cubicBezTo>
                  <a:cubicBezTo>
                    <a:pt x="53" y="26"/>
                    <a:pt x="52" y="30"/>
                    <a:pt x="49" y="33"/>
                  </a:cubicBezTo>
                  <a:cubicBezTo>
                    <a:pt x="30" y="50"/>
                    <a:pt x="30" y="50"/>
                    <a:pt x="30" y="50"/>
                  </a:cubicBezTo>
                  <a:cubicBezTo>
                    <a:pt x="27" y="52"/>
                    <a:pt x="22" y="52"/>
                    <a:pt x="20" y="49"/>
                  </a:cubicBezTo>
                  <a:cubicBezTo>
                    <a:pt x="3" y="29"/>
                    <a:pt x="3" y="29"/>
                    <a:pt x="3" y="29"/>
                  </a:cubicBezTo>
                  <a:cubicBezTo>
                    <a:pt x="0" y="26"/>
                    <a:pt x="1" y="21"/>
                    <a:pt x="4" y="19"/>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1" name="Freeform 204">
              <a:extLst>
                <a:ext uri="{FF2B5EF4-FFF2-40B4-BE49-F238E27FC236}">
                  <a16:creationId xmlns:a16="http://schemas.microsoft.com/office/drawing/2014/main" id="{720FD6EA-68D0-2647-8B00-F48C2F7A876F}"/>
                </a:ext>
              </a:extLst>
            </p:cNvPr>
            <p:cNvSpPr>
              <a:spLocks/>
            </p:cNvSpPr>
            <p:nvPr/>
          </p:nvSpPr>
          <p:spPr bwMode="auto">
            <a:xfrm rot="16200000">
              <a:off x="1686514" y="4389196"/>
              <a:ext cx="103823" cy="98993"/>
            </a:xfrm>
            <a:custGeom>
              <a:avLst/>
              <a:gdLst>
                <a:gd name="T0" fmla="*/ 3 w 68"/>
                <a:gd name="T1" fmla="*/ 32 h 65"/>
                <a:gd name="T2" fmla="*/ 38 w 68"/>
                <a:gd name="T3" fmla="*/ 2 h 65"/>
                <a:gd name="T4" fmla="*/ 48 w 68"/>
                <a:gd name="T5" fmla="*/ 3 h 65"/>
                <a:gd name="T6" fmla="*/ 65 w 68"/>
                <a:gd name="T7" fmla="*/ 23 h 65"/>
                <a:gd name="T8" fmla="*/ 64 w 68"/>
                <a:gd name="T9" fmla="*/ 33 h 65"/>
                <a:gd name="T10" fmla="*/ 29 w 68"/>
                <a:gd name="T11" fmla="*/ 63 h 65"/>
                <a:gd name="T12" fmla="*/ 19 w 68"/>
                <a:gd name="T13" fmla="*/ 62 h 65"/>
                <a:gd name="T14" fmla="*/ 2 w 68"/>
                <a:gd name="T15" fmla="*/ 42 h 65"/>
                <a:gd name="T16" fmla="*/ 3 w 68"/>
                <a:gd name="T17" fmla="*/ 3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65">
                  <a:moveTo>
                    <a:pt x="3" y="32"/>
                  </a:moveTo>
                  <a:cubicBezTo>
                    <a:pt x="38" y="2"/>
                    <a:pt x="38" y="2"/>
                    <a:pt x="38" y="2"/>
                  </a:cubicBezTo>
                  <a:cubicBezTo>
                    <a:pt x="41" y="0"/>
                    <a:pt x="46" y="0"/>
                    <a:pt x="48" y="3"/>
                  </a:cubicBezTo>
                  <a:cubicBezTo>
                    <a:pt x="65" y="23"/>
                    <a:pt x="65" y="23"/>
                    <a:pt x="65" y="23"/>
                  </a:cubicBezTo>
                  <a:cubicBezTo>
                    <a:pt x="68" y="26"/>
                    <a:pt x="67" y="30"/>
                    <a:pt x="64" y="33"/>
                  </a:cubicBezTo>
                  <a:cubicBezTo>
                    <a:pt x="29" y="63"/>
                    <a:pt x="29" y="63"/>
                    <a:pt x="29" y="63"/>
                  </a:cubicBezTo>
                  <a:cubicBezTo>
                    <a:pt x="26" y="65"/>
                    <a:pt x="22" y="65"/>
                    <a:pt x="19" y="62"/>
                  </a:cubicBezTo>
                  <a:cubicBezTo>
                    <a:pt x="2" y="42"/>
                    <a:pt x="2" y="42"/>
                    <a:pt x="2" y="42"/>
                  </a:cubicBezTo>
                  <a:cubicBezTo>
                    <a:pt x="0" y="39"/>
                    <a:pt x="0" y="35"/>
                    <a:pt x="3" y="32"/>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2" name="Freeform 206">
              <a:extLst>
                <a:ext uri="{FF2B5EF4-FFF2-40B4-BE49-F238E27FC236}">
                  <a16:creationId xmlns:a16="http://schemas.microsoft.com/office/drawing/2014/main" id="{D6AEBD72-ADD3-072A-6C5B-A4D04EB5C5FE}"/>
                </a:ext>
              </a:extLst>
            </p:cNvPr>
            <p:cNvSpPr>
              <a:spLocks/>
            </p:cNvSpPr>
            <p:nvPr/>
          </p:nvSpPr>
          <p:spPr bwMode="auto">
            <a:xfrm rot="16200000">
              <a:off x="1638828" y="4328230"/>
              <a:ext cx="78470" cy="79678"/>
            </a:xfrm>
            <a:custGeom>
              <a:avLst/>
              <a:gdLst>
                <a:gd name="T0" fmla="*/ 3 w 51"/>
                <a:gd name="T1" fmla="*/ 18 h 52"/>
                <a:gd name="T2" fmla="*/ 22 w 51"/>
                <a:gd name="T3" fmla="*/ 3 h 52"/>
                <a:gd name="T4" fmla="*/ 31 w 51"/>
                <a:gd name="T5" fmla="*/ 3 h 52"/>
                <a:gd name="T6" fmla="*/ 48 w 51"/>
                <a:gd name="T7" fmla="*/ 24 h 52"/>
                <a:gd name="T8" fmla="*/ 48 w 51"/>
                <a:gd name="T9" fmla="*/ 33 h 52"/>
                <a:gd name="T10" fmla="*/ 29 w 51"/>
                <a:gd name="T11" fmla="*/ 49 h 52"/>
                <a:gd name="T12" fmla="*/ 20 w 51"/>
                <a:gd name="T13" fmla="*/ 48 h 52"/>
                <a:gd name="T14" fmla="*/ 2 w 51"/>
                <a:gd name="T15" fmla="*/ 28 h 52"/>
                <a:gd name="T16" fmla="*/ 3 w 51"/>
                <a:gd name="T1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 h="52">
                  <a:moveTo>
                    <a:pt x="3" y="18"/>
                  </a:moveTo>
                  <a:cubicBezTo>
                    <a:pt x="22" y="3"/>
                    <a:pt x="22" y="3"/>
                    <a:pt x="22" y="3"/>
                  </a:cubicBezTo>
                  <a:cubicBezTo>
                    <a:pt x="24" y="0"/>
                    <a:pt x="29" y="1"/>
                    <a:pt x="31" y="3"/>
                  </a:cubicBezTo>
                  <a:cubicBezTo>
                    <a:pt x="48" y="24"/>
                    <a:pt x="48" y="24"/>
                    <a:pt x="48" y="24"/>
                  </a:cubicBezTo>
                  <a:cubicBezTo>
                    <a:pt x="51" y="27"/>
                    <a:pt x="51" y="31"/>
                    <a:pt x="48" y="33"/>
                  </a:cubicBezTo>
                  <a:cubicBezTo>
                    <a:pt x="29" y="49"/>
                    <a:pt x="29" y="49"/>
                    <a:pt x="29" y="49"/>
                  </a:cubicBezTo>
                  <a:cubicBezTo>
                    <a:pt x="26" y="52"/>
                    <a:pt x="22" y="51"/>
                    <a:pt x="20" y="48"/>
                  </a:cubicBezTo>
                  <a:cubicBezTo>
                    <a:pt x="2" y="28"/>
                    <a:pt x="2" y="28"/>
                    <a:pt x="2" y="28"/>
                  </a:cubicBezTo>
                  <a:cubicBezTo>
                    <a:pt x="0" y="25"/>
                    <a:pt x="0" y="21"/>
                    <a:pt x="3" y="1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3" name="Freeform 207">
              <a:extLst>
                <a:ext uri="{FF2B5EF4-FFF2-40B4-BE49-F238E27FC236}">
                  <a16:creationId xmlns:a16="http://schemas.microsoft.com/office/drawing/2014/main" id="{31BF4E28-9198-B5FA-0D10-3B0213019CD6}"/>
                </a:ext>
              </a:extLst>
            </p:cNvPr>
            <p:cNvSpPr>
              <a:spLocks/>
            </p:cNvSpPr>
            <p:nvPr/>
          </p:nvSpPr>
          <p:spPr bwMode="auto">
            <a:xfrm rot="16200000">
              <a:off x="1863978" y="4349357"/>
              <a:ext cx="440642" cy="418912"/>
            </a:xfrm>
            <a:custGeom>
              <a:avLst/>
              <a:gdLst>
                <a:gd name="T0" fmla="*/ 3 w 289"/>
                <a:gd name="T1" fmla="*/ 168 h 274"/>
                <a:gd name="T2" fmla="*/ 197 w 289"/>
                <a:gd name="T3" fmla="*/ 3 h 274"/>
                <a:gd name="T4" fmla="*/ 207 w 289"/>
                <a:gd name="T5" fmla="*/ 4 h 274"/>
                <a:gd name="T6" fmla="*/ 286 w 289"/>
                <a:gd name="T7" fmla="*/ 97 h 274"/>
                <a:gd name="T8" fmla="*/ 286 w 289"/>
                <a:gd name="T9" fmla="*/ 107 h 274"/>
                <a:gd name="T10" fmla="*/ 92 w 289"/>
                <a:gd name="T11" fmla="*/ 272 h 274"/>
                <a:gd name="T12" fmla="*/ 82 w 289"/>
                <a:gd name="T13" fmla="*/ 271 h 274"/>
                <a:gd name="T14" fmla="*/ 3 w 289"/>
                <a:gd name="T15" fmla="*/ 177 h 274"/>
                <a:gd name="T16" fmla="*/ 3 w 289"/>
                <a:gd name="T17" fmla="*/ 16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9" h="274">
                  <a:moveTo>
                    <a:pt x="3" y="168"/>
                  </a:moveTo>
                  <a:cubicBezTo>
                    <a:pt x="197" y="3"/>
                    <a:pt x="197" y="3"/>
                    <a:pt x="197" y="3"/>
                  </a:cubicBezTo>
                  <a:cubicBezTo>
                    <a:pt x="200" y="0"/>
                    <a:pt x="205" y="1"/>
                    <a:pt x="207" y="4"/>
                  </a:cubicBezTo>
                  <a:cubicBezTo>
                    <a:pt x="286" y="97"/>
                    <a:pt x="286" y="97"/>
                    <a:pt x="286" y="97"/>
                  </a:cubicBezTo>
                  <a:cubicBezTo>
                    <a:pt x="289" y="100"/>
                    <a:pt x="289" y="104"/>
                    <a:pt x="286" y="107"/>
                  </a:cubicBezTo>
                  <a:cubicBezTo>
                    <a:pt x="92" y="272"/>
                    <a:pt x="92" y="272"/>
                    <a:pt x="92" y="272"/>
                  </a:cubicBezTo>
                  <a:cubicBezTo>
                    <a:pt x="89" y="274"/>
                    <a:pt x="84" y="274"/>
                    <a:pt x="82" y="271"/>
                  </a:cubicBezTo>
                  <a:cubicBezTo>
                    <a:pt x="3" y="177"/>
                    <a:pt x="3" y="177"/>
                    <a:pt x="3" y="177"/>
                  </a:cubicBezTo>
                  <a:cubicBezTo>
                    <a:pt x="0" y="175"/>
                    <a:pt x="0" y="170"/>
                    <a:pt x="3" y="168"/>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4" name="Freeform 208">
              <a:extLst>
                <a:ext uri="{FF2B5EF4-FFF2-40B4-BE49-F238E27FC236}">
                  <a16:creationId xmlns:a16="http://schemas.microsoft.com/office/drawing/2014/main" id="{4D533E2F-814A-90E3-6C80-EFB3BA5170D5}"/>
                </a:ext>
              </a:extLst>
            </p:cNvPr>
            <p:cNvSpPr>
              <a:spLocks/>
            </p:cNvSpPr>
            <p:nvPr/>
          </p:nvSpPr>
          <p:spPr bwMode="auto">
            <a:xfrm rot="16200000">
              <a:off x="2171220" y="4469477"/>
              <a:ext cx="177464" cy="159356"/>
            </a:xfrm>
            <a:custGeom>
              <a:avLst/>
              <a:gdLst>
                <a:gd name="T0" fmla="*/ 0 w 116"/>
                <a:gd name="T1" fmla="*/ 82 h 104"/>
                <a:gd name="T2" fmla="*/ 97 w 116"/>
                <a:gd name="T3" fmla="*/ 0 h 104"/>
                <a:gd name="T4" fmla="*/ 99 w 116"/>
                <a:gd name="T5" fmla="*/ 0 h 104"/>
                <a:gd name="T6" fmla="*/ 115 w 116"/>
                <a:gd name="T7" fmla="*/ 20 h 104"/>
                <a:gd name="T8" fmla="*/ 115 w 116"/>
                <a:gd name="T9" fmla="*/ 22 h 104"/>
                <a:gd name="T10" fmla="*/ 19 w 116"/>
                <a:gd name="T11" fmla="*/ 104 h 104"/>
                <a:gd name="T12" fmla="*/ 17 w 116"/>
                <a:gd name="T13" fmla="*/ 104 h 104"/>
                <a:gd name="T14" fmla="*/ 0 w 116"/>
                <a:gd name="T15" fmla="*/ 84 h 104"/>
                <a:gd name="T16" fmla="*/ 0 w 116"/>
                <a:gd name="T17" fmla="*/ 8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104">
                  <a:moveTo>
                    <a:pt x="0" y="82"/>
                  </a:moveTo>
                  <a:cubicBezTo>
                    <a:pt x="97" y="0"/>
                    <a:pt x="97" y="0"/>
                    <a:pt x="97" y="0"/>
                  </a:cubicBezTo>
                  <a:cubicBezTo>
                    <a:pt x="97" y="0"/>
                    <a:pt x="98" y="0"/>
                    <a:pt x="99" y="0"/>
                  </a:cubicBezTo>
                  <a:cubicBezTo>
                    <a:pt x="115" y="20"/>
                    <a:pt x="115" y="20"/>
                    <a:pt x="115" y="20"/>
                  </a:cubicBezTo>
                  <a:cubicBezTo>
                    <a:pt x="116" y="20"/>
                    <a:pt x="116" y="21"/>
                    <a:pt x="115" y="22"/>
                  </a:cubicBezTo>
                  <a:cubicBezTo>
                    <a:pt x="19" y="104"/>
                    <a:pt x="19" y="104"/>
                    <a:pt x="19" y="104"/>
                  </a:cubicBezTo>
                  <a:cubicBezTo>
                    <a:pt x="18" y="104"/>
                    <a:pt x="17" y="104"/>
                    <a:pt x="17" y="104"/>
                  </a:cubicBezTo>
                  <a:cubicBezTo>
                    <a:pt x="0" y="84"/>
                    <a:pt x="0" y="84"/>
                    <a:pt x="0" y="84"/>
                  </a:cubicBezTo>
                  <a:cubicBezTo>
                    <a:pt x="0" y="84"/>
                    <a:pt x="0" y="83"/>
                    <a:pt x="0" y="82"/>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5" name="Freeform 209">
              <a:extLst>
                <a:ext uri="{FF2B5EF4-FFF2-40B4-BE49-F238E27FC236}">
                  <a16:creationId xmlns:a16="http://schemas.microsoft.com/office/drawing/2014/main" id="{BA16DF4A-24E6-C47E-C615-873A239B872D}"/>
                </a:ext>
              </a:extLst>
            </p:cNvPr>
            <p:cNvSpPr>
              <a:spLocks/>
            </p:cNvSpPr>
            <p:nvPr/>
          </p:nvSpPr>
          <p:spPr bwMode="auto">
            <a:xfrm rot="16200000">
              <a:off x="2033595" y="4307706"/>
              <a:ext cx="177464" cy="159356"/>
            </a:xfrm>
            <a:custGeom>
              <a:avLst/>
              <a:gdLst>
                <a:gd name="T0" fmla="*/ 0 w 116"/>
                <a:gd name="T1" fmla="*/ 82 h 104"/>
                <a:gd name="T2" fmla="*/ 97 w 116"/>
                <a:gd name="T3" fmla="*/ 0 h 104"/>
                <a:gd name="T4" fmla="*/ 99 w 116"/>
                <a:gd name="T5" fmla="*/ 1 h 104"/>
                <a:gd name="T6" fmla="*/ 115 w 116"/>
                <a:gd name="T7" fmla="*/ 20 h 104"/>
                <a:gd name="T8" fmla="*/ 115 w 116"/>
                <a:gd name="T9" fmla="*/ 22 h 104"/>
                <a:gd name="T10" fmla="*/ 19 w 116"/>
                <a:gd name="T11" fmla="*/ 104 h 104"/>
                <a:gd name="T12" fmla="*/ 17 w 116"/>
                <a:gd name="T13" fmla="*/ 104 h 104"/>
                <a:gd name="T14" fmla="*/ 0 w 116"/>
                <a:gd name="T15" fmla="*/ 84 h 104"/>
                <a:gd name="T16" fmla="*/ 0 w 116"/>
                <a:gd name="T17" fmla="*/ 8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6" h="104">
                  <a:moveTo>
                    <a:pt x="0" y="82"/>
                  </a:moveTo>
                  <a:cubicBezTo>
                    <a:pt x="97" y="0"/>
                    <a:pt x="97" y="0"/>
                    <a:pt x="97" y="0"/>
                  </a:cubicBezTo>
                  <a:cubicBezTo>
                    <a:pt x="97" y="0"/>
                    <a:pt x="98" y="0"/>
                    <a:pt x="99" y="1"/>
                  </a:cubicBezTo>
                  <a:cubicBezTo>
                    <a:pt x="115" y="20"/>
                    <a:pt x="115" y="20"/>
                    <a:pt x="115" y="20"/>
                  </a:cubicBezTo>
                  <a:cubicBezTo>
                    <a:pt x="116" y="21"/>
                    <a:pt x="116" y="21"/>
                    <a:pt x="115" y="22"/>
                  </a:cubicBezTo>
                  <a:cubicBezTo>
                    <a:pt x="19" y="104"/>
                    <a:pt x="19" y="104"/>
                    <a:pt x="19" y="104"/>
                  </a:cubicBezTo>
                  <a:cubicBezTo>
                    <a:pt x="18" y="104"/>
                    <a:pt x="17" y="104"/>
                    <a:pt x="17" y="104"/>
                  </a:cubicBezTo>
                  <a:cubicBezTo>
                    <a:pt x="0" y="84"/>
                    <a:pt x="0" y="84"/>
                    <a:pt x="0" y="84"/>
                  </a:cubicBezTo>
                  <a:cubicBezTo>
                    <a:pt x="0" y="84"/>
                    <a:pt x="0" y="83"/>
                    <a:pt x="0" y="82"/>
                  </a:cubicBez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6" name="Freeform 210">
              <a:extLst>
                <a:ext uri="{FF2B5EF4-FFF2-40B4-BE49-F238E27FC236}">
                  <a16:creationId xmlns:a16="http://schemas.microsoft.com/office/drawing/2014/main" id="{317C6EE9-3BA2-B404-6E65-76D59CB6634D}"/>
                </a:ext>
              </a:extLst>
            </p:cNvPr>
            <p:cNvSpPr>
              <a:spLocks/>
            </p:cNvSpPr>
            <p:nvPr/>
          </p:nvSpPr>
          <p:spPr bwMode="auto">
            <a:xfrm rot="16200000">
              <a:off x="1024344" y="4553983"/>
              <a:ext cx="1059955" cy="906636"/>
            </a:xfrm>
            <a:custGeom>
              <a:avLst/>
              <a:gdLst>
                <a:gd name="T0" fmla="*/ 656 w 695"/>
                <a:gd name="T1" fmla="*/ 10 h 594"/>
                <a:gd name="T2" fmla="*/ 13 w 695"/>
                <a:gd name="T3" fmla="*/ 556 h 594"/>
                <a:gd name="T4" fmla="*/ 10 w 695"/>
                <a:gd name="T5" fmla="*/ 594 h 594"/>
                <a:gd name="T6" fmla="*/ 695 w 695"/>
                <a:gd name="T7" fmla="*/ 13 h 594"/>
                <a:gd name="T8" fmla="*/ 656 w 695"/>
                <a:gd name="T9" fmla="*/ 10 h 594"/>
              </a:gdLst>
              <a:ahLst/>
              <a:cxnLst>
                <a:cxn ang="0">
                  <a:pos x="T0" y="T1"/>
                </a:cxn>
                <a:cxn ang="0">
                  <a:pos x="T2" y="T3"/>
                </a:cxn>
                <a:cxn ang="0">
                  <a:pos x="T4" y="T5"/>
                </a:cxn>
                <a:cxn ang="0">
                  <a:pos x="T6" y="T7"/>
                </a:cxn>
                <a:cxn ang="0">
                  <a:pos x="T8" y="T9"/>
                </a:cxn>
              </a:cxnLst>
              <a:rect l="0" t="0" r="r" b="b"/>
              <a:pathLst>
                <a:path w="695" h="594">
                  <a:moveTo>
                    <a:pt x="656" y="10"/>
                  </a:moveTo>
                  <a:cubicBezTo>
                    <a:pt x="13" y="556"/>
                    <a:pt x="13" y="556"/>
                    <a:pt x="13" y="556"/>
                  </a:cubicBezTo>
                  <a:cubicBezTo>
                    <a:pt x="2" y="565"/>
                    <a:pt x="0" y="583"/>
                    <a:pt x="10" y="594"/>
                  </a:cubicBezTo>
                  <a:cubicBezTo>
                    <a:pt x="695" y="13"/>
                    <a:pt x="695" y="13"/>
                    <a:pt x="695" y="13"/>
                  </a:cubicBezTo>
                  <a:cubicBezTo>
                    <a:pt x="685" y="2"/>
                    <a:pt x="668" y="0"/>
                    <a:pt x="656" y="10"/>
                  </a:cubicBez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7" name="Freeform 211">
              <a:extLst>
                <a:ext uri="{FF2B5EF4-FFF2-40B4-BE49-F238E27FC236}">
                  <a16:creationId xmlns:a16="http://schemas.microsoft.com/office/drawing/2014/main" id="{AE8302A6-E293-6ADC-273A-99429FC9BF56}"/>
                </a:ext>
              </a:extLst>
            </p:cNvPr>
            <p:cNvSpPr>
              <a:spLocks/>
            </p:cNvSpPr>
            <p:nvPr/>
          </p:nvSpPr>
          <p:spPr bwMode="auto">
            <a:xfrm rot="16200000">
              <a:off x="2096975" y="3533263"/>
              <a:ext cx="831787" cy="841445"/>
            </a:xfrm>
            <a:custGeom>
              <a:avLst/>
              <a:gdLst>
                <a:gd name="T0" fmla="*/ 8 w 545"/>
                <a:gd name="T1" fmla="*/ 355 h 552"/>
                <a:gd name="T2" fmla="*/ 7 w 545"/>
                <a:gd name="T3" fmla="*/ 330 h 552"/>
                <a:gd name="T4" fmla="*/ 310 w 545"/>
                <a:gd name="T5" fmla="*/ 7 h 552"/>
                <a:gd name="T6" fmla="*/ 335 w 545"/>
                <a:gd name="T7" fmla="*/ 7 h 552"/>
                <a:gd name="T8" fmla="*/ 538 w 545"/>
                <a:gd name="T9" fmla="*/ 197 h 552"/>
                <a:gd name="T10" fmla="*/ 538 w 545"/>
                <a:gd name="T11" fmla="*/ 222 h 552"/>
                <a:gd name="T12" fmla="*/ 235 w 545"/>
                <a:gd name="T13" fmla="*/ 545 h 552"/>
                <a:gd name="T14" fmla="*/ 210 w 545"/>
                <a:gd name="T15" fmla="*/ 545 h 552"/>
                <a:gd name="T16" fmla="*/ 8 w 545"/>
                <a:gd name="T17" fmla="*/ 355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552">
                  <a:moveTo>
                    <a:pt x="8" y="355"/>
                  </a:moveTo>
                  <a:cubicBezTo>
                    <a:pt x="1" y="348"/>
                    <a:pt x="0" y="337"/>
                    <a:pt x="7" y="330"/>
                  </a:cubicBezTo>
                  <a:cubicBezTo>
                    <a:pt x="310" y="7"/>
                    <a:pt x="310" y="7"/>
                    <a:pt x="310" y="7"/>
                  </a:cubicBezTo>
                  <a:cubicBezTo>
                    <a:pt x="317" y="0"/>
                    <a:pt x="328" y="0"/>
                    <a:pt x="335" y="7"/>
                  </a:cubicBezTo>
                  <a:cubicBezTo>
                    <a:pt x="538" y="197"/>
                    <a:pt x="538" y="197"/>
                    <a:pt x="538" y="197"/>
                  </a:cubicBezTo>
                  <a:cubicBezTo>
                    <a:pt x="545" y="204"/>
                    <a:pt x="545" y="215"/>
                    <a:pt x="538" y="222"/>
                  </a:cubicBezTo>
                  <a:cubicBezTo>
                    <a:pt x="235" y="545"/>
                    <a:pt x="235" y="545"/>
                    <a:pt x="235" y="545"/>
                  </a:cubicBezTo>
                  <a:cubicBezTo>
                    <a:pt x="229" y="552"/>
                    <a:pt x="217" y="552"/>
                    <a:pt x="210" y="545"/>
                  </a:cubicBezTo>
                  <a:lnTo>
                    <a:pt x="8" y="355"/>
                  </a:lnTo>
                  <a:close/>
                </a:path>
              </a:pathLst>
            </a:custGeom>
            <a:solidFill>
              <a:srgbClr val="3745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8" name="Freeform 212">
              <a:extLst>
                <a:ext uri="{FF2B5EF4-FFF2-40B4-BE49-F238E27FC236}">
                  <a16:creationId xmlns:a16="http://schemas.microsoft.com/office/drawing/2014/main" id="{DD91A579-6681-AFD1-816A-E6EDBBBDD0CC}"/>
                </a:ext>
              </a:extLst>
            </p:cNvPr>
            <p:cNvSpPr>
              <a:spLocks/>
            </p:cNvSpPr>
            <p:nvPr/>
          </p:nvSpPr>
          <p:spPr bwMode="auto">
            <a:xfrm rot="16200000">
              <a:off x="2169409" y="3609319"/>
              <a:ext cx="639837" cy="644665"/>
            </a:xfrm>
            <a:custGeom>
              <a:avLst/>
              <a:gdLst>
                <a:gd name="T0" fmla="*/ 302 w 530"/>
                <a:gd name="T1" fmla="*/ 0 h 534"/>
                <a:gd name="T2" fmla="*/ 0 w 530"/>
                <a:gd name="T3" fmla="*/ 322 h 534"/>
                <a:gd name="T4" fmla="*/ 227 w 530"/>
                <a:gd name="T5" fmla="*/ 534 h 534"/>
                <a:gd name="T6" fmla="*/ 530 w 530"/>
                <a:gd name="T7" fmla="*/ 212 h 534"/>
                <a:gd name="T8" fmla="*/ 302 w 530"/>
                <a:gd name="T9" fmla="*/ 0 h 534"/>
              </a:gdLst>
              <a:ahLst/>
              <a:cxnLst>
                <a:cxn ang="0">
                  <a:pos x="T0" y="T1"/>
                </a:cxn>
                <a:cxn ang="0">
                  <a:pos x="T2" y="T3"/>
                </a:cxn>
                <a:cxn ang="0">
                  <a:pos x="T4" y="T5"/>
                </a:cxn>
                <a:cxn ang="0">
                  <a:pos x="T6" y="T7"/>
                </a:cxn>
                <a:cxn ang="0">
                  <a:pos x="T8" y="T9"/>
                </a:cxn>
              </a:cxnLst>
              <a:rect l="0" t="0" r="r" b="b"/>
              <a:pathLst>
                <a:path w="530" h="534">
                  <a:moveTo>
                    <a:pt x="302" y="0"/>
                  </a:moveTo>
                  <a:lnTo>
                    <a:pt x="0" y="322"/>
                  </a:lnTo>
                  <a:lnTo>
                    <a:pt x="227" y="534"/>
                  </a:lnTo>
                  <a:lnTo>
                    <a:pt x="530" y="212"/>
                  </a:lnTo>
                  <a:lnTo>
                    <a:pt x="302" y="0"/>
                  </a:lnTo>
                  <a:close/>
                </a:path>
              </a:pathLst>
            </a:custGeom>
            <a:solidFill>
              <a:srgbClr val="2D34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9" name="Freeform 213">
              <a:extLst>
                <a:ext uri="{FF2B5EF4-FFF2-40B4-BE49-F238E27FC236}">
                  <a16:creationId xmlns:a16="http://schemas.microsoft.com/office/drawing/2014/main" id="{0036D709-2EFC-5677-D959-67AB2F8480B5}"/>
                </a:ext>
              </a:extLst>
            </p:cNvPr>
            <p:cNvSpPr>
              <a:spLocks/>
            </p:cNvSpPr>
            <p:nvPr/>
          </p:nvSpPr>
          <p:spPr bwMode="auto">
            <a:xfrm rot="16200000">
              <a:off x="2694558" y="4121189"/>
              <a:ext cx="84506" cy="84506"/>
            </a:xfrm>
            <a:custGeom>
              <a:avLst/>
              <a:gdLst>
                <a:gd name="T0" fmla="*/ 44 w 55"/>
                <a:gd name="T1" fmla="*/ 9 h 55"/>
                <a:gd name="T2" fmla="*/ 9 w 55"/>
                <a:gd name="T3" fmla="*/ 10 h 55"/>
                <a:gd name="T4" fmla="*/ 10 w 55"/>
                <a:gd name="T5" fmla="*/ 45 h 55"/>
                <a:gd name="T6" fmla="*/ 46 w 55"/>
                <a:gd name="T7" fmla="*/ 44 h 55"/>
                <a:gd name="T8" fmla="*/ 44 w 55"/>
                <a:gd name="T9" fmla="*/ 9 h 55"/>
              </a:gdLst>
              <a:ahLst/>
              <a:cxnLst>
                <a:cxn ang="0">
                  <a:pos x="T0" y="T1"/>
                </a:cxn>
                <a:cxn ang="0">
                  <a:pos x="T2" y="T3"/>
                </a:cxn>
                <a:cxn ang="0">
                  <a:pos x="T4" y="T5"/>
                </a:cxn>
                <a:cxn ang="0">
                  <a:pos x="T6" y="T7"/>
                </a:cxn>
                <a:cxn ang="0">
                  <a:pos x="T8" y="T9"/>
                </a:cxn>
              </a:cxnLst>
              <a:rect l="0" t="0" r="r" b="b"/>
              <a:pathLst>
                <a:path w="55" h="55">
                  <a:moveTo>
                    <a:pt x="44" y="9"/>
                  </a:moveTo>
                  <a:cubicBezTo>
                    <a:pt x="34" y="0"/>
                    <a:pt x="19" y="0"/>
                    <a:pt x="9" y="10"/>
                  </a:cubicBezTo>
                  <a:cubicBezTo>
                    <a:pt x="0" y="20"/>
                    <a:pt x="0" y="36"/>
                    <a:pt x="10" y="45"/>
                  </a:cubicBezTo>
                  <a:cubicBezTo>
                    <a:pt x="20" y="55"/>
                    <a:pt x="36" y="54"/>
                    <a:pt x="46" y="44"/>
                  </a:cubicBezTo>
                  <a:cubicBezTo>
                    <a:pt x="55" y="34"/>
                    <a:pt x="55" y="18"/>
                    <a:pt x="44" y="9"/>
                  </a:cubicBezTo>
                  <a:close/>
                </a:path>
              </a:pathLst>
            </a:custGeom>
            <a:solidFill>
              <a:srgbClr val="1C2B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0" name="Freeform 214">
              <a:extLst>
                <a:ext uri="{FF2B5EF4-FFF2-40B4-BE49-F238E27FC236}">
                  <a16:creationId xmlns:a16="http://schemas.microsoft.com/office/drawing/2014/main" id="{D849661E-9945-ABC2-F232-B12B2E2AD791}"/>
                </a:ext>
              </a:extLst>
            </p:cNvPr>
            <p:cNvSpPr>
              <a:spLocks/>
            </p:cNvSpPr>
            <p:nvPr/>
          </p:nvSpPr>
          <p:spPr bwMode="auto">
            <a:xfrm rot="16200000">
              <a:off x="2716289" y="4145333"/>
              <a:ext cx="38632" cy="36217"/>
            </a:xfrm>
            <a:custGeom>
              <a:avLst/>
              <a:gdLst>
                <a:gd name="T0" fmla="*/ 20 w 25"/>
                <a:gd name="T1" fmla="*/ 4 h 24"/>
                <a:gd name="T2" fmla="*/ 4 w 25"/>
                <a:gd name="T3" fmla="*/ 5 h 24"/>
                <a:gd name="T4" fmla="*/ 5 w 25"/>
                <a:gd name="T5" fmla="*/ 20 h 24"/>
                <a:gd name="T6" fmla="*/ 20 w 25"/>
                <a:gd name="T7" fmla="*/ 20 h 24"/>
                <a:gd name="T8" fmla="*/ 20 w 25"/>
                <a:gd name="T9" fmla="*/ 4 h 24"/>
              </a:gdLst>
              <a:ahLst/>
              <a:cxnLst>
                <a:cxn ang="0">
                  <a:pos x="T0" y="T1"/>
                </a:cxn>
                <a:cxn ang="0">
                  <a:pos x="T2" y="T3"/>
                </a:cxn>
                <a:cxn ang="0">
                  <a:pos x="T4" y="T5"/>
                </a:cxn>
                <a:cxn ang="0">
                  <a:pos x="T6" y="T7"/>
                </a:cxn>
                <a:cxn ang="0">
                  <a:pos x="T8" y="T9"/>
                </a:cxn>
              </a:cxnLst>
              <a:rect l="0" t="0" r="r" b="b"/>
              <a:pathLst>
                <a:path w="25" h="24">
                  <a:moveTo>
                    <a:pt x="20" y="4"/>
                  </a:moveTo>
                  <a:cubicBezTo>
                    <a:pt x="16" y="0"/>
                    <a:pt x="9" y="0"/>
                    <a:pt x="4" y="5"/>
                  </a:cubicBezTo>
                  <a:cubicBezTo>
                    <a:pt x="0" y="9"/>
                    <a:pt x="0" y="16"/>
                    <a:pt x="5" y="20"/>
                  </a:cubicBezTo>
                  <a:cubicBezTo>
                    <a:pt x="9" y="24"/>
                    <a:pt x="16" y="24"/>
                    <a:pt x="20" y="20"/>
                  </a:cubicBezTo>
                  <a:cubicBezTo>
                    <a:pt x="25" y="15"/>
                    <a:pt x="24" y="8"/>
                    <a:pt x="20" y="4"/>
                  </a:cubicBezTo>
                  <a:close/>
                </a:path>
              </a:pathLst>
            </a:custGeom>
            <a:solidFill>
              <a:srgbClr val="12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1" name="Freeform 215">
              <a:extLst>
                <a:ext uri="{FF2B5EF4-FFF2-40B4-BE49-F238E27FC236}">
                  <a16:creationId xmlns:a16="http://schemas.microsoft.com/office/drawing/2014/main" id="{AF5FB2BC-A47E-CCEC-5499-CCE575F14A44}"/>
                </a:ext>
              </a:extLst>
            </p:cNvPr>
            <p:cNvSpPr>
              <a:spLocks/>
            </p:cNvSpPr>
            <p:nvPr/>
          </p:nvSpPr>
          <p:spPr bwMode="auto">
            <a:xfrm rot="16200000">
              <a:off x="2671620" y="4186379"/>
              <a:ext cx="43460" cy="45875"/>
            </a:xfrm>
            <a:custGeom>
              <a:avLst/>
              <a:gdLst>
                <a:gd name="T0" fmla="*/ 28 w 29"/>
                <a:gd name="T1" fmla="*/ 8 h 30"/>
                <a:gd name="T2" fmla="*/ 28 w 29"/>
                <a:gd name="T3" fmla="*/ 12 h 30"/>
                <a:gd name="T4" fmla="*/ 12 w 29"/>
                <a:gd name="T5" fmla="*/ 28 h 30"/>
                <a:gd name="T6" fmla="*/ 8 w 29"/>
                <a:gd name="T7" fmla="*/ 29 h 30"/>
                <a:gd name="T8" fmla="*/ 1 w 29"/>
                <a:gd name="T9" fmla="*/ 21 h 30"/>
                <a:gd name="T10" fmla="*/ 1 w 29"/>
                <a:gd name="T11" fmla="*/ 18 h 30"/>
                <a:gd name="T12" fmla="*/ 16 w 29"/>
                <a:gd name="T13" fmla="*/ 1 h 30"/>
                <a:gd name="T14" fmla="*/ 20 w 29"/>
                <a:gd name="T15" fmla="*/ 1 h 30"/>
                <a:gd name="T16" fmla="*/ 28 w 29"/>
                <a:gd name="T17"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30">
                  <a:moveTo>
                    <a:pt x="28" y="8"/>
                  </a:moveTo>
                  <a:cubicBezTo>
                    <a:pt x="29" y="9"/>
                    <a:pt x="29" y="11"/>
                    <a:pt x="28" y="12"/>
                  </a:cubicBezTo>
                  <a:cubicBezTo>
                    <a:pt x="12" y="28"/>
                    <a:pt x="12" y="28"/>
                    <a:pt x="12" y="28"/>
                  </a:cubicBezTo>
                  <a:cubicBezTo>
                    <a:pt x="11" y="30"/>
                    <a:pt x="10" y="30"/>
                    <a:pt x="8" y="29"/>
                  </a:cubicBezTo>
                  <a:cubicBezTo>
                    <a:pt x="1" y="21"/>
                    <a:pt x="1" y="21"/>
                    <a:pt x="1" y="21"/>
                  </a:cubicBezTo>
                  <a:cubicBezTo>
                    <a:pt x="0" y="20"/>
                    <a:pt x="0" y="19"/>
                    <a:pt x="1" y="18"/>
                  </a:cubicBezTo>
                  <a:cubicBezTo>
                    <a:pt x="16" y="1"/>
                    <a:pt x="16" y="1"/>
                    <a:pt x="16" y="1"/>
                  </a:cubicBezTo>
                  <a:cubicBezTo>
                    <a:pt x="17" y="0"/>
                    <a:pt x="19" y="0"/>
                    <a:pt x="20" y="1"/>
                  </a:cubicBezTo>
                  <a:lnTo>
                    <a:pt x="28" y="8"/>
                  </a:lnTo>
                  <a:close/>
                </a:path>
              </a:pathLst>
            </a:custGeom>
            <a:solidFill>
              <a:srgbClr val="1D2C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2" name="Freeform 216">
              <a:extLst>
                <a:ext uri="{FF2B5EF4-FFF2-40B4-BE49-F238E27FC236}">
                  <a16:creationId xmlns:a16="http://schemas.microsoft.com/office/drawing/2014/main" id="{89CEA3F4-6414-CF32-37CD-7E5F77C73B55}"/>
                </a:ext>
              </a:extLst>
            </p:cNvPr>
            <p:cNvSpPr>
              <a:spLocks/>
            </p:cNvSpPr>
            <p:nvPr/>
          </p:nvSpPr>
          <p:spPr bwMode="auto">
            <a:xfrm rot="16200000">
              <a:off x="2649890" y="4209316"/>
              <a:ext cx="43460" cy="45875"/>
            </a:xfrm>
            <a:custGeom>
              <a:avLst/>
              <a:gdLst>
                <a:gd name="T0" fmla="*/ 28 w 29"/>
                <a:gd name="T1" fmla="*/ 8 h 30"/>
                <a:gd name="T2" fmla="*/ 28 w 29"/>
                <a:gd name="T3" fmla="*/ 12 h 30"/>
                <a:gd name="T4" fmla="*/ 13 w 29"/>
                <a:gd name="T5" fmla="*/ 29 h 30"/>
                <a:gd name="T6" fmla="*/ 9 w 29"/>
                <a:gd name="T7" fmla="*/ 29 h 30"/>
                <a:gd name="T8" fmla="*/ 1 w 29"/>
                <a:gd name="T9" fmla="*/ 22 h 30"/>
                <a:gd name="T10" fmla="*/ 1 w 29"/>
                <a:gd name="T11" fmla="*/ 18 h 30"/>
                <a:gd name="T12" fmla="*/ 16 w 29"/>
                <a:gd name="T13" fmla="*/ 1 h 30"/>
                <a:gd name="T14" fmla="*/ 20 w 29"/>
                <a:gd name="T15" fmla="*/ 1 h 30"/>
                <a:gd name="T16" fmla="*/ 28 w 29"/>
                <a:gd name="T17"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30">
                  <a:moveTo>
                    <a:pt x="28" y="8"/>
                  </a:moveTo>
                  <a:cubicBezTo>
                    <a:pt x="29" y="9"/>
                    <a:pt x="29" y="11"/>
                    <a:pt x="28" y="12"/>
                  </a:cubicBezTo>
                  <a:cubicBezTo>
                    <a:pt x="13" y="29"/>
                    <a:pt x="13" y="29"/>
                    <a:pt x="13" y="29"/>
                  </a:cubicBezTo>
                  <a:cubicBezTo>
                    <a:pt x="12" y="30"/>
                    <a:pt x="10" y="30"/>
                    <a:pt x="9" y="29"/>
                  </a:cubicBezTo>
                  <a:cubicBezTo>
                    <a:pt x="1" y="22"/>
                    <a:pt x="1" y="22"/>
                    <a:pt x="1" y="22"/>
                  </a:cubicBezTo>
                  <a:cubicBezTo>
                    <a:pt x="0" y="21"/>
                    <a:pt x="0" y="19"/>
                    <a:pt x="1" y="18"/>
                  </a:cubicBezTo>
                  <a:cubicBezTo>
                    <a:pt x="16" y="1"/>
                    <a:pt x="16" y="1"/>
                    <a:pt x="16" y="1"/>
                  </a:cubicBezTo>
                  <a:cubicBezTo>
                    <a:pt x="18" y="0"/>
                    <a:pt x="19" y="0"/>
                    <a:pt x="20" y="1"/>
                  </a:cubicBezTo>
                  <a:lnTo>
                    <a:pt x="28" y="8"/>
                  </a:lnTo>
                  <a:close/>
                </a:path>
              </a:pathLst>
            </a:custGeom>
            <a:solidFill>
              <a:srgbClr val="1D2C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3" name="Freeform 217">
              <a:extLst>
                <a:ext uri="{FF2B5EF4-FFF2-40B4-BE49-F238E27FC236}">
                  <a16:creationId xmlns:a16="http://schemas.microsoft.com/office/drawing/2014/main" id="{71940513-949A-43CF-0561-268D34CD9047}"/>
                </a:ext>
              </a:extLst>
            </p:cNvPr>
            <p:cNvSpPr>
              <a:spLocks/>
            </p:cNvSpPr>
            <p:nvPr/>
          </p:nvSpPr>
          <p:spPr bwMode="auto">
            <a:xfrm rot="16200000">
              <a:off x="2626953" y="4231047"/>
              <a:ext cx="45875" cy="45875"/>
            </a:xfrm>
            <a:custGeom>
              <a:avLst/>
              <a:gdLst>
                <a:gd name="T0" fmla="*/ 28 w 30"/>
                <a:gd name="T1" fmla="*/ 9 h 30"/>
                <a:gd name="T2" fmla="*/ 29 w 30"/>
                <a:gd name="T3" fmla="*/ 12 h 30"/>
                <a:gd name="T4" fmla="*/ 13 w 30"/>
                <a:gd name="T5" fmla="*/ 29 h 30"/>
                <a:gd name="T6" fmla="*/ 9 w 30"/>
                <a:gd name="T7" fmla="*/ 29 h 30"/>
                <a:gd name="T8" fmla="*/ 1 w 30"/>
                <a:gd name="T9" fmla="*/ 22 h 30"/>
                <a:gd name="T10" fmla="*/ 1 w 30"/>
                <a:gd name="T11" fmla="*/ 18 h 30"/>
                <a:gd name="T12" fmla="*/ 17 w 30"/>
                <a:gd name="T13" fmla="*/ 2 h 30"/>
                <a:gd name="T14" fmla="*/ 21 w 30"/>
                <a:gd name="T15" fmla="*/ 1 h 30"/>
                <a:gd name="T16" fmla="*/ 28 w 30"/>
                <a:gd name="T17" fmla="*/ 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30">
                  <a:moveTo>
                    <a:pt x="28" y="9"/>
                  </a:moveTo>
                  <a:cubicBezTo>
                    <a:pt x="29" y="10"/>
                    <a:pt x="30" y="11"/>
                    <a:pt x="29" y="12"/>
                  </a:cubicBezTo>
                  <a:cubicBezTo>
                    <a:pt x="13" y="29"/>
                    <a:pt x="13" y="29"/>
                    <a:pt x="13" y="29"/>
                  </a:cubicBezTo>
                  <a:cubicBezTo>
                    <a:pt x="12" y="30"/>
                    <a:pt x="10" y="30"/>
                    <a:pt x="9" y="29"/>
                  </a:cubicBezTo>
                  <a:cubicBezTo>
                    <a:pt x="1" y="22"/>
                    <a:pt x="1" y="22"/>
                    <a:pt x="1" y="22"/>
                  </a:cubicBezTo>
                  <a:cubicBezTo>
                    <a:pt x="0" y="21"/>
                    <a:pt x="0" y="19"/>
                    <a:pt x="1" y="18"/>
                  </a:cubicBezTo>
                  <a:cubicBezTo>
                    <a:pt x="17" y="2"/>
                    <a:pt x="17" y="2"/>
                    <a:pt x="17" y="2"/>
                  </a:cubicBezTo>
                  <a:cubicBezTo>
                    <a:pt x="18" y="0"/>
                    <a:pt x="20" y="0"/>
                    <a:pt x="21" y="1"/>
                  </a:cubicBezTo>
                  <a:lnTo>
                    <a:pt x="28" y="9"/>
                  </a:lnTo>
                  <a:close/>
                </a:path>
              </a:pathLst>
            </a:custGeom>
            <a:solidFill>
              <a:srgbClr val="1D2C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4" name="Freeform 218">
              <a:extLst>
                <a:ext uri="{FF2B5EF4-FFF2-40B4-BE49-F238E27FC236}">
                  <a16:creationId xmlns:a16="http://schemas.microsoft.com/office/drawing/2014/main" id="{914B6385-4965-E2FF-3C9B-A072E8C0C018}"/>
                </a:ext>
              </a:extLst>
            </p:cNvPr>
            <p:cNvSpPr>
              <a:spLocks/>
            </p:cNvSpPr>
            <p:nvPr/>
          </p:nvSpPr>
          <p:spPr bwMode="auto">
            <a:xfrm rot="16200000">
              <a:off x="2607636" y="4253985"/>
              <a:ext cx="44668" cy="44668"/>
            </a:xfrm>
            <a:custGeom>
              <a:avLst/>
              <a:gdLst>
                <a:gd name="T0" fmla="*/ 28 w 29"/>
                <a:gd name="T1" fmla="*/ 8 h 29"/>
                <a:gd name="T2" fmla="*/ 28 w 29"/>
                <a:gd name="T3" fmla="*/ 12 h 29"/>
                <a:gd name="T4" fmla="*/ 12 w 29"/>
                <a:gd name="T5" fmla="*/ 28 h 29"/>
                <a:gd name="T6" fmla="*/ 9 w 29"/>
                <a:gd name="T7" fmla="*/ 28 h 29"/>
                <a:gd name="T8" fmla="*/ 1 w 29"/>
                <a:gd name="T9" fmla="*/ 21 h 29"/>
                <a:gd name="T10" fmla="*/ 1 w 29"/>
                <a:gd name="T11" fmla="*/ 17 h 29"/>
                <a:gd name="T12" fmla="*/ 16 w 29"/>
                <a:gd name="T13" fmla="*/ 1 h 29"/>
                <a:gd name="T14" fmla="*/ 20 w 29"/>
                <a:gd name="T15" fmla="*/ 1 h 29"/>
                <a:gd name="T16" fmla="*/ 28 w 29"/>
                <a:gd name="T17"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9">
                  <a:moveTo>
                    <a:pt x="28" y="8"/>
                  </a:moveTo>
                  <a:cubicBezTo>
                    <a:pt x="29" y="9"/>
                    <a:pt x="29" y="11"/>
                    <a:pt x="28" y="12"/>
                  </a:cubicBezTo>
                  <a:cubicBezTo>
                    <a:pt x="12" y="28"/>
                    <a:pt x="12" y="28"/>
                    <a:pt x="12" y="28"/>
                  </a:cubicBezTo>
                  <a:cubicBezTo>
                    <a:pt x="11" y="29"/>
                    <a:pt x="10" y="29"/>
                    <a:pt x="9" y="28"/>
                  </a:cubicBezTo>
                  <a:cubicBezTo>
                    <a:pt x="1" y="21"/>
                    <a:pt x="1" y="21"/>
                    <a:pt x="1" y="21"/>
                  </a:cubicBezTo>
                  <a:cubicBezTo>
                    <a:pt x="0" y="20"/>
                    <a:pt x="0" y="18"/>
                    <a:pt x="1" y="17"/>
                  </a:cubicBezTo>
                  <a:cubicBezTo>
                    <a:pt x="16" y="1"/>
                    <a:pt x="16" y="1"/>
                    <a:pt x="16" y="1"/>
                  </a:cubicBezTo>
                  <a:cubicBezTo>
                    <a:pt x="17" y="0"/>
                    <a:pt x="19" y="0"/>
                    <a:pt x="20" y="1"/>
                  </a:cubicBezTo>
                  <a:lnTo>
                    <a:pt x="28" y="8"/>
                  </a:lnTo>
                  <a:close/>
                </a:path>
              </a:pathLst>
            </a:custGeom>
            <a:solidFill>
              <a:srgbClr val="1D2C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5" name="Freeform 219">
              <a:extLst>
                <a:ext uri="{FF2B5EF4-FFF2-40B4-BE49-F238E27FC236}">
                  <a16:creationId xmlns:a16="http://schemas.microsoft.com/office/drawing/2014/main" id="{53E9D9A8-7E6A-D270-94A7-196B0789ECBE}"/>
                </a:ext>
              </a:extLst>
            </p:cNvPr>
            <p:cNvSpPr>
              <a:spLocks/>
            </p:cNvSpPr>
            <p:nvPr/>
          </p:nvSpPr>
          <p:spPr bwMode="auto">
            <a:xfrm rot="16200000">
              <a:off x="2821922" y="4026420"/>
              <a:ext cx="44668" cy="45875"/>
            </a:xfrm>
            <a:custGeom>
              <a:avLst/>
              <a:gdLst>
                <a:gd name="T0" fmla="*/ 28 w 29"/>
                <a:gd name="T1" fmla="*/ 8 h 30"/>
                <a:gd name="T2" fmla="*/ 28 w 29"/>
                <a:gd name="T3" fmla="*/ 12 h 30"/>
                <a:gd name="T4" fmla="*/ 13 w 29"/>
                <a:gd name="T5" fmla="*/ 29 h 30"/>
                <a:gd name="T6" fmla="*/ 9 w 29"/>
                <a:gd name="T7" fmla="*/ 29 h 30"/>
                <a:gd name="T8" fmla="*/ 1 w 29"/>
                <a:gd name="T9" fmla="*/ 21 h 30"/>
                <a:gd name="T10" fmla="*/ 1 w 29"/>
                <a:gd name="T11" fmla="*/ 18 h 30"/>
                <a:gd name="T12" fmla="*/ 17 w 29"/>
                <a:gd name="T13" fmla="*/ 1 h 30"/>
                <a:gd name="T14" fmla="*/ 20 w 29"/>
                <a:gd name="T15" fmla="*/ 1 h 30"/>
                <a:gd name="T16" fmla="*/ 28 w 29"/>
                <a:gd name="T17"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30">
                  <a:moveTo>
                    <a:pt x="28" y="8"/>
                  </a:moveTo>
                  <a:cubicBezTo>
                    <a:pt x="29" y="9"/>
                    <a:pt x="29" y="11"/>
                    <a:pt x="28" y="12"/>
                  </a:cubicBezTo>
                  <a:cubicBezTo>
                    <a:pt x="13" y="29"/>
                    <a:pt x="13" y="29"/>
                    <a:pt x="13" y="29"/>
                  </a:cubicBezTo>
                  <a:cubicBezTo>
                    <a:pt x="12" y="30"/>
                    <a:pt x="10" y="30"/>
                    <a:pt x="9" y="29"/>
                  </a:cubicBezTo>
                  <a:cubicBezTo>
                    <a:pt x="1" y="21"/>
                    <a:pt x="1" y="21"/>
                    <a:pt x="1" y="21"/>
                  </a:cubicBezTo>
                  <a:cubicBezTo>
                    <a:pt x="0" y="20"/>
                    <a:pt x="0" y="19"/>
                    <a:pt x="1" y="18"/>
                  </a:cubicBezTo>
                  <a:cubicBezTo>
                    <a:pt x="17" y="1"/>
                    <a:pt x="17" y="1"/>
                    <a:pt x="17" y="1"/>
                  </a:cubicBezTo>
                  <a:cubicBezTo>
                    <a:pt x="18" y="0"/>
                    <a:pt x="19" y="0"/>
                    <a:pt x="20" y="1"/>
                  </a:cubicBezTo>
                  <a:lnTo>
                    <a:pt x="28" y="8"/>
                  </a:lnTo>
                  <a:close/>
                </a:path>
              </a:pathLst>
            </a:custGeom>
            <a:solidFill>
              <a:srgbClr val="1D2C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6" name="Freeform 220">
              <a:extLst>
                <a:ext uri="{FF2B5EF4-FFF2-40B4-BE49-F238E27FC236}">
                  <a16:creationId xmlns:a16="http://schemas.microsoft.com/office/drawing/2014/main" id="{206E0209-846C-E947-1D78-67001BE1CCDA}"/>
                </a:ext>
              </a:extLst>
            </p:cNvPr>
            <p:cNvSpPr>
              <a:spLocks/>
            </p:cNvSpPr>
            <p:nvPr/>
          </p:nvSpPr>
          <p:spPr bwMode="auto">
            <a:xfrm rot="16200000">
              <a:off x="2800795" y="4047547"/>
              <a:ext cx="43460" cy="45875"/>
            </a:xfrm>
            <a:custGeom>
              <a:avLst/>
              <a:gdLst>
                <a:gd name="T0" fmla="*/ 28 w 29"/>
                <a:gd name="T1" fmla="*/ 9 h 30"/>
                <a:gd name="T2" fmla="*/ 28 w 29"/>
                <a:gd name="T3" fmla="*/ 12 h 30"/>
                <a:gd name="T4" fmla="*/ 12 w 29"/>
                <a:gd name="T5" fmla="*/ 29 h 30"/>
                <a:gd name="T6" fmla="*/ 8 w 29"/>
                <a:gd name="T7" fmla="*/ 29 h 30"/>
                <a:gd name="T8" fmla="*/ 1 w 29"/>
                <a:gd name="T9" fmla="*/ 22 h 30"/>
                <a:gd name="T10" fmla="*/ 1 w 29"/>
                <a:gd name="T11" fmla="*/ 18 h 30"/>
                <a:gd name="T12" fmla="*/ 16 w 29"/>
                <a:gd name="T13" fmla="*/ 1 h 30"/>
                <a:gd name="T14" fmla="*/ 20 w 29"/>
                <a:gd name="T15" fmla="*/ 1 h 30"/>
                <a:gd name="T16" fmla="*/ 28 w 29"/>
                <a:gd name="T17" fmla="*/ 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30">
                  <a:moveTo>
                    <a:pt x="28" y="9"/>
                  </a:moveTo>
                  <a:cubicBezTo>
                    <a:pt x="29" y="10"/>
                    <a:pt x="29" y="11"/>
                    <a:pt x="28" y="12"/>
                  </a:cubicBezTo>
                  <a:cubicBezTo>
                    <a:pt x="12" y="29"/>
                    <a:pt x="12" y="29"/>
                    <a:pt x="12" y="29"/>
                  </a:cubicBezTo>
                  <a:cubicBezTo>
                    <a:pt x="11" y="30"/>
                    <a:pt x="9" y="30"/>
                    <a:pt x="8" y="29"/>
                  </a:cubicBezTo>
                  <a:cubicBezTo>
                    <a:pt x="1" y="22"/>
                    <a:pt x="1" y="22"/>
                    <a:pt x="1" y="22"/>
                  </a:cubicBezTo>
                  <a:cubicBezTo>
                    <a:pt x="0" y="21"/>
                    <a:pt x="0" y="19"/>
                    <a:pt x="1" y="18"/>
                  </a:cubicBezTo>
                  <a:cubicBezTo>
                    <a:pt x="16" y="1"/>
                    <a:pt x="16" y="1"/>
                    <a:pt x="16" y="1"/>
                  </a:cubicBezTo>
                  <a:cubicBezTo>
                    <a:pt x="17" y="0"/>
                    <a:pt x="19" y="0"/>
                    <a:pt x="20" y="1"/>
                  </a:cubicBezTo>
                  <a:lnTo>
                    <a:pt x="28" y="9"/>
                  </a:lnTo>
                  <a:close/>
                </a:path>
              </a:pathLst>
            </a:custGeom>
            <a:solidFill>
              <a:srgbClr val="1D2C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7" name="Freeform 221">
              <a:extLst>
                <a:ext uri="{FF2B5EF4-FFF2-40B4-BE49-F238E27FC236}">
                  <a16:creationId xmlns:a16="http://schemas.microsoft.com/office/drawing/2014/main" id="{A735B5BF-603F-AA2D-7DAD-E9AEB837792B}"/>
                </a:ext>
              </a:extLst>
            </p:cNvPr>
            <p:cNvSpPr>
              <a:spLocks/>
            </p:cNvSpPr>
            <p:nvPr/>
          </p:nvSpPr>
          <p:spPr bwMode="auto">
            <a:xfrm rot="16200000">
              <a:off x="2780272" y="4071692"/>
              <a:ext cx="43460" cy="43460"/>
            </a:xfrm>
            <a:custGeom>
              <a:avLst/>
              <a:gdLst>
                <a:gd name="T0" fmla="*/ 28 w 29"/>
                <a:gd name="T1" fmla="*/ 8 h 29"/>
                <a:gd name="T2" fmla="*/ 28 w 29"/>
                <a:gd name="T3" fmla="*/ 12 h 29"/>
                <a:gd name="T4" fmla="*/ 13 w 29"/>
                <a:gd name="T5" fmla="*/ 28 h 29"/>
                <a:gd name="T6" fmla="*/ 9 w 29"/>
                <a:gd name="T7" fmla="*/ 28 h 29"/>
                <a:gd name="T8" fmla="*/ 1 w 29"/>
                <a:gd name="T9" fmla="*/ 21 h 29"/>
                <a:gd name="T10" fmla="*/ 1 w 29"/>
                <a:gd name="T11" fmla="*/ 17 h 29"/>
                <a:gd name="T12" fmla="*/ 16 w 29"/>
                <a:gd name="T13" fmla="*/ 1 h 29"/>
                <a:gd name="T14" fmla="*/ 20 w 29"/>
                <a:gd name="T15" fmla="*/ 1 h 29"/>
                <a:gd name="T16" fmla="*/ 28 w 29"/>
                <a:gd name="T17" fmla="*/ 8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29">
                  <a:moveTo>
                    <a:pt x="28" y="8"/>
                  </a:moveTo>
                  <a:cubicBezTo>
                    <a:pt x="29" y="9"/>
                    <a:pt x="29" y="11"/>
                    <a:pt x="28" y="12"/>
                  </a:cubicBezTo>
                  <a:cubicBezTo>
                    <a:pt x="13" y="28"/>
                    <a:pt x="13" y="28"/>
                    <a:pt x="13" y="28"/>
                  </a:cubicBezTo>
                  <a:cubicBezTo>
                    <a:pt x="12" y="29"/>
                    <a:pt x="10" y="29"/>
                    <a:pt x="9" y="28"/>
                  </a:cubicBezTo>
                  <a:cubicBezTo>
                    <a:pt x="1" y="21"/>
                    <a:pt x="1" y="21"/>
                    <a:pt x="1" y="21"/>
                  </a:cubicBezTo>
                  <a:cubicBezTo>
                    <a:pt x="0" y="20"/>
                    <a:pt x="0" y="18"/>
                    <a:pt x="1" y="17"/>
                  </a:cubicBezTo>
                  <a:cubicBezTo>
                    <a:pt x="16" y="1"/>
                    <a:pt x="16" y="1"/>
                    <a:pt x="16" y="1"/>
                  </a:cubicBezTo>
                  <a:cubicBezTo>
                    <a:pt x="17" y="0"/>
                    <a:pt x="19" y="0"/>
                    <a:pt x="20" y="1"/>
                  </a:cubicBezTo>
                  <a:lnTo>
                    <a:pt x="28" y="8"/>
                  </a:lnTo>
                  <a:close/>
                </a:path>
              </a:pathLst>
            </a:custGeom>
            <a:solidFill>
              <a:srgbClr val="1D2C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8" name="Freeform 222">
              <a:extLst>
                <a:ext uri="{FF2B5EF4-FFF2-40B4-BE49-F238E27FC236}">
                  <a16:creationId xmlns:a16="http://schemas.microsoft.com/office/drawing/2014/main" id="{086051C3-82C8-46C8-6E51-5DEC95C79DEB}"/>
                </a:ext>
              </a:extLst>
            </p:cNvPr>
            <p:cNvSpPr>
              <a:spLocks/>
            </p:cNvSpPr>
            <p:nvPr/>
          </p:nvSpPr>
          <p:spPr bwMode="auto">
            <a:xfrm rot="16200000">
              <a:off x="2759146" y="4092818"/>
              <a:ext cx="44668" cy="45875"/>
            </a:xfrm>
            <a:custGeom>
              <a:avLst/>
              <a:gdLst>
                <a:gd name="T0" fmla="*/ 28 w 29"/>
                <a:gd name="T1" fmla="*/ 8 h 30"/>
                <a:gd name="T2" fmla="*/ 28 w 29"/>
                <a:gd name="T3" fmla="*/ 12 h 30"/>
                <a:gd name="T4" fmla="*/ 13 w 29"/>
                <a:gd name="T5" fmla="*/ 28 h 30"/>
                <a:gd name="T6" fmla="*/ 9 w 29"/>
                <a:gd name="T7" fmla="*/ 29 h 30"/>
                <a:gd name="T8" fmla="*/ 1 w 29"/>
                <a:gd name="T9" fmla="*/ 21 h 30"/>
                <a:gd name="T10" fmla="*/ 1 w 29"/>
                <a:gd name="T11" fmla="*/ 17 h 30"/>
                <a:gd name="T12" fmla="*/ 17 w 29"/>
                <a:gd name="T13" fmla="*/ 1 h 30"/>
                <a:gd name="T14" fmla="*/ 21 w 29"/>
                <a:gd name="T15" fmla="*/ 1 h 30"/>
                <a:gd name="T16" fmla="*/ 28 w 29"/>
                <a:gd name="T17" fmla="*/ 8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30">
                  <a:moveTo>
                    <a:pt x="28" y="8"/>
                  </a:moveTo>
                  <a:cubicBezTo>
                    <a:pt x="29" y="9"/>
                    <a:pt x="29" y="11"/>
                    <a:pt x="28" y="12"/>
                  </a:cubicBezTo>
                  <a:cubicBezTo>
                    <a:pt x="13" y="28"/>
                    <a:pt x="13" y="28"/>
                    <a:pt x="13" y="28"/>
                  </a:cubicBezTo>
                  <a:cubicBezTo>
                    <a:pt x="12" y="30"/>
                    <a:pt x="10" y="30"/>
                    <a:pt x="9" y="29"/>
                  </a:cubicBezTo>
                  <a:cubicBezTo>
                    <a:pt x="1" y="21"/>
                    <a:pt x="1" y="21"/>
                    <a:pt x="1" y="21"/>
                  </a:cubicBezTo>
                  <a:cubicBezTo>
                    <a:pt x="0" y="20"/>
                    <a:pt x="0" y="19"/>
                    <a:pt x="1" y="17"/>
                  </a:cubicBezTo>
                  <a:cubicBezTo>
                    <a:pt x="17" y="1"/>
                    <a:pt x="17" y="1"/>
                    <a:pt x="17" y="1"/>
                  </a:cubicBezTo>
                  <a:cubicBezTo>
                    <a:pt x="18" y="0"/>
                    <a:pt x="19" y="0"/>
                    <a:pt x="21" y="1"/>
                  </a:cubicBezTo>
                  <a:lnTo>
                    <a:pt x="28" y="8"/>
                  </a:lnTo>
                  <a:close/>
                </a:path>
              </a:pathLst>
            </a:custGeom>
            <a:solidFill>
              <a:srgbClr val="1D2C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9" name="Freeform 223">
              <a:extLst>
                <a:ext uri="{FF2B5EF4-FFF2-40B4-BE49-F238E27FC236}">
                  <a16:creationId xmlns:a16="http://schemas.microsoft.com/office/drawing/2014/main" id="{1856DEA0-7B69-0F26-3275-F11D73A00583}"/>
                </a:ext>
              </a:extLst>
            </p:cNvPr>
            <p:cNvSpPr>
              <a:spLocks/>
            </p:cNvSpPr>
            <p:nvPr/>
          </p:nvSpPr>
          <p:spPr bwMode="auto">
            <a:xfrm rot="16200000">
              <a:off x="2970412" y="5019977"/>
              <a:ext cx="162977" cy="335612"/>
            </a:xfrm>
            <a:custGeom>
              <a:avLst/>
              <a:gdLst>
                <a:gd name="T0" fmla="*/ 12 w 107"/>
                <a:gd name="T1" fmla="*/ 7 h 220"/>
                <a:gd name="T2" fmla="*/ 72 w 107"/>
                <a:gd name="T3" fmla="*/ 43 h 220"/>
                <a:gd name="T4" fmla="*/ 100 w 107"/>
                <a:gd name="T5" fmla="*/ 157 h 220"/>
                <a:gd name="T6" fmla="*/ 65 w 107"/>
                <a:gd name="T7" fmla="*/ 217 h 220"/>
                <a:gd name="T8" fmla="*/ 52 w 107"/>
                <a:gd name="T9" fmla="*/ 220 h 220"/>
                <a:gd name="T10" fmla="*/ 0 w 107"/>
                <a:gd name="T11" fmla="*/ 10 h 220"/>
                <a:gd name="T12" fmla="*/ 12 w 107"/>
                <a:gd name="T13" fmla="*/ 7 h 220"/>
              </a:gdLst>
              <a:ahLst/>
              <a:cxnLst>
                <a:cxn ang="0">
                  <a:pos x="T0" y="T1"/>
                </a:cxn>
                <a:cxn ang="0">
                  <a:pos x="T2" y="T3"/>
                </a:cxn>
                <a:cxn ang="0">
                  <a:pos x="T4" y="T5"/>
                </a:cxn>
                <a:cxn ang="0">
                  <a:pos x="T6" y="T7"/>
                </a:cxn>
                <a:cxn ang="0">
                  <a:pos x="T8" y="T9"/>
                </a:cxn>
                <a:cxn ang="0">
                  <a:pos x="T10" y="T11"/>
                </a:cxn>
                <a:cxn ang="0">
                  <a:pos x="T12" y="T13"/>
                </a:cxn>
              </a:cxnLst>
              <a:rect l="0" t="0" r="r" b="b"/>
              <a:pathLst>
                <a:path w="107" h="220">
                  <a:moveTo>
                    <a:pt x="12" y="7"/>
                  </a:moveTo>
                  <a:cubicBezTo>
                    <a:pt x="39" y="0"/>
                    <a:pt x="65" y="16"/>
                    <a:pt x="72" y="43"/>
                  </a:cubicBezTo>
                  <a:cubicBezTo>
                    <a:pt x="100" y="157"/>
                    <a:pt x="100" y="157"/>
                    <a:pt x="100" y="157"/>
                  </a:cubicBezTo>
                  <a:cubicBezTo>
                    <a:pt x="107" y="183"/>
                    <a:pt x="91" y="210"/>
                    <a:pt x="65" y="217"/>
                  </a:cubicBezTo>
                  <a:cubicBezTo>
                    <a:pt x="52" y="220"/>
                    <a:pt x="52" y="220"/>
                    <a:pt x="52" y="220"/>
                  </a:cubicBezTo>
                  <a:cubicBezTo>
                    <a:pt x="0" y="10"/>
                    <a:pt x="0" y="10"/>
                    <a:pt x="0" y="10"/>
                  </a:cubicBezTo>
                  <a:lnTo>
                    <a:pt x="12"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90" name="Freeform 224">
              <a:extLst>
                <a:ext uri="{FF2B5EF4-FFF2-40B4-BE49-F238E27FC236}">
                  <a16:creationId xmlns:a16="http://schemas.microsoft.com/office/drawing/2014/main" id="{31E1314C-B7EF-2A54-219A-FE848592804F}"/>
                </a:ext>
              </a:extLst>
            </p:cNvPr>
            <p:cNvSpPr>
              <a:spLocks/>
            </p:cNvSpPr>
            <p:nvPr/>
          </p:nvSpPr>
          <p:spPr bwMode="auto">
            <a:xfrm rot="16200000">
              <a:off x="2984295" y="5103881"/>
              <a:ext cx="162977" cy="334406"/>
            </a:xfrm>
            <a:custGeom>
              <a:avLst/>
              <a:gdLst>
                <a:gd name="T0" fmla="*/ 42 w 107"/>
                <a:gd name="T1" fmla="*/ 3 h 219"/>
                <a:gd name="T2" fmla="*/ 55 w 107"/>
                <a:gd name="T3" fmla="*/ 0 h 219"/>
                <a:gd name="T4" fmla="*/ 107 w 107"/>
                <a:gd name="T5" fmla="*/ 210 h 219"/>
                <a:gd name="T6" fmla="*/ 94 w 107"/>
                <a:gd name="T7" fmla="*/ 213 h 219"/>
                <a:gd name="T8" fmla="*/ 35 w 107"/>
                <a:gd name="T9" fmla="*/ 177 h 219"/>
                <a:gd name="T10" fmla="*/ 6 w 107"/>
                <a:gd name="T11" fmla="*/ 63 h 219"/>
                <a:gd name="T12" fmla="*/ 42 w 107"/>
                <a:gd name="T13" fmla="*/ 3 h 219"/>
              </a:gdLst>
              <a:ahLst/>
              <a:cxnLst>
                <a:cxn ang="0">
                  <a:pos x="T0" y="T1"/>
                </a:cxn>
                <a:cxn ang="0">
                  <a:pos x="T2" y="T3"/>
                </a:cxn>
                <a:cxn ang="0">
                  <a:pos x="T4" y="T5"/>
                </a:cxn>
                <a:cxn ang="0">
                  <a:pos x="T6" y="T7"/>
                </a:cxn>
                <a:cxn ang="0">
                  <a:pos x="T8" y="T9"/>
                </a:cxn>
                <a:cxn ang="0">
                  <a:pos x="T10" y="T11"/>
                </a:cxn>
                <a:cxn ang="0">
                  <a:pos x="T12" y="T13"/>
                </a:cxn>
              </a:cxnLst>
              <a:rect l="0" t="0" r="r" b="b"/>
              <a:pathLst>
                <a:path w="107" h="219">
                  <a:moveTo>
                    <a:pt x="42" y="3"/>
                  </a:moveTo>
                  <a:cubicBezTo>
                    <a:pt x="55" y="0"/>
                    <a:pt x="55" y="0"/>
                    <a:pt x="55" y="0"/>
                  </a:cubicBezTo>
                  <a:cubicBezTo>
                    <a:pt x="107" y="210"/>
                    <a:pt x="107" y="210"/>
                    <a:pt x="107" y="210"/>
                  </a:cubicBezTo>
                  <a:cubicBezTo>
                    <a:pt x="94" y="213"/>
                    <a:pt x="94" y="213"/>
                    <a:pt x="94" y="213"/>
                  </a:cubicBezTo>
                  <a:cubicBezTo>
                    <a:pt x="68" y="219"/>
                    <a:pt x="41" y="203"/>
                    <a:pt x="35" y="177"/>
                  </a:cubicBezTo>
                  <a:cubicBezTo>
                    <a:pt x="6" y="63"/>
                    <a:pt x="6" y="63"/>
                    <a:pt x="6" y="63"/>
                  </a:cubicBezTo>
                  <a:cubicBezTo>
                    <a:pt x="0" y="36"/>
                    <a:pt x="16" y="10"/>
                    <a:pt x="42" y="3"/>
                  </a:cubicBez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91" name="Freeform 225">
              <a:extLst>
                <a:ext uri="{FF2B5EF4-FFF2-40B4-BE49-F238E27FC236}">
                  <a16:creationId xmlns:a16="http://schemas.microsoft.com/office/drawing/2014/main" id="{20A4B535-2B53-0FC3-136E-BB562E279346}"/>
                </a:ext>
              </a:extLst>
            </p:cNvPr>
            <p:cNvSpPr>
              <a:spLocks/>
            </p:cNvSpPr>
            <p:nvPr/>
          </p:nvSpPr>
          <p:spPr bwMode="auto">
            <a:xfrm rot="16200000">
              <a:off x="2963772" y="5204081"/>
              <a:ext cx="38632" cy="67605"/>
            </a:xfrm>
            <a:custGeom>
              <a:avLst/>
              <a:gdLst>
                <a:gd name="T0" fmla="*/ 20 w 25"/>
                <a:gd name="T1" fmla="*/ 14 h 44"/>
                <a:gd name="T2" fmla="*/ 23 w 25"/>
                <a:gd name="T3" fmla="*/ 24 h 44"/>
                <a:gd name="T4" fmla="*/ 11 w 25"/>
                <a:gd name="T5" fmla="*/ 44 h 44"/>
                <a:gd name="T6" fmla="*/ 0 w 25"/>
                <a:gd name="T7" fmla="*/ 2 h 44"/>
                <a:gd name="T8" fmla="*/ 20 w 25"/>
                <a:gd name="T9" fmla="*/ 14 h 44"/>
              </a:gdLst>
              <a:ahLst/>
              <a:cxnLst>
                <a:cxn ang="0">
                  <a:pos x="T0" y="T1"/>
                </a:cxn>
                <a:cxn ang="0">
                  <a:pos x="T2" y="T3"/>
                </a:cxn>
                <a:cxn ang="0">
                  <a:pos x="T4" y="T5"/>
                </a:cxn>
                <a:cxn ang="0">
                  <a:pos x="T6" y="T7"/>
                </a:cxn>
                <a:cxn ang="0">
                  <a:pos x="T8" y="T9"/>
                </a:cxn>
              </a:cxnLst>
              <a:rect l="0" t="0" r="r" b="b"/>
              <a:pathLst>
                <a:path w="25" h="44">
                  <a:moveTo>
                    <a:pt x="20" y="14"/>
                  </a:moveTo>
                  <a:cubicBezTo>
                    <a:pt x="23" y="24"/>
                    <a:pt x="23" y="24"/>
                    <a:pt x="23" y="24"/>
                  </a:cubicBezTo>
                  <a:cubicBezTo>
                    <a:pt x="25" y="33"/>
                    <a:pt x="20" y="42"/>
                    <a:pt x="11" y="44"/>
                  </a:cubicBezTo>
                  <a:cubicBezTo>
                    <a:pt x="0" y="2"/>
                    <a:pt x="0" y="2"/>
                    <a:pt x="0" y="2"/>
                  </a:cubicBezTo>
                  <a:cubicBezTo>
                    <a:pt x="9" y="0"/>
                    <a:pt x="18" y="5"/>
                    <a:pt x="20" y="14"/>
                  </a:cubicBezTo>
                  <a:close/>
                </a:path>
              </a:pathLst>
            </a:custGeom>
            <a:solidFill>
              <a:srgbClr val="103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92" name="Freeform 226">
              <a:extLst>
                <a:ext uri="{FF2B5EF4-FFF2-40B4-BE49-F238E27FC236}">
                  <a16:creationId xmlns:a16="http://schemas.microsoft.com/office/drawing/2014/main" id="{8F7E3395-3A88-ECFB-435C-D3A1F00D95B7}"/>
                </a:ext>
              </a:extLst>
            </p:cNvPr>
            <p:cNvSpPr>
              <a:spLocks/>
            </p:cNvSpPr>
            <p:nvPr/>
          </p:nvSpPr>
          <p:spPr bwMode="auto">
            <a:xfrm rot="16200000">
              <a:off x="2966790" y="5226415"/>
              <a:ext cx="38632" cy="66399"/>
            </a:xfrm>
            <a:custGeom>
              <a:avLst/>
              <a:gdLst>
                <a:gd name="T0" fmla="*/ 14 w 25"/>
                <a:gd name="T1" fmla="*/ 0 h 44"/>
                <a:gd name="T2" fmla="*/ 14 w 25"/>
                <a:gd name="T3" fmla="*/ 0 h 44"/>
                <a:gd name="T4" fmla="*/ 25 w 25"/>
                <a:gd name="T5" fmla="*/ 42 h 44"/>
                <a:gd name="T6" fmla="*/ 5 w 25"/>
                <a:gd name="T7" fmla="*/ 30 h 44"/>
                <a:gd name="T8" fmla="*/ 2 w 25"/>
                <a:gd name="T9" fmla="*/ 20 h 44"/>
                <a:gd name="T10" fmla="*/ 14 w 25"/>
                <a:gd name="T11" fmla="*/ 0 h 44"/>
              </a:gdLst>
              <a:ahLst/>
              <a:cxnLst>
                <a:cxn ang="0">
                  <a:pos x="T0" y="T1"/>
                </a:cxn>
                <a:cxn ang="0">
                  <a:pos x="T2" y="T3"/>
                </a:cxn>
                <a:cxn ang="0">
                  <a:pos x="T4" y="T5"/>
                </a:cxn>
                <a:cxn ang="0">
                  <a:pos x="T6" y="T7"/>
                </a:cxn>
                <a:cxn ang="0">
                  <a:pos x="T8" y="T9"/>
                </a:cxn>
                <a:cxn ang="0">
                  <a:pos x="T10" y="T11"/>
                </a:cxn>
              </a:cxnLst>
              <a:rect l="0" t="0" r="r" b="b"/>
              <a:pathLst>
                <a:path w="25" h="44">
                  <a:moveTo>
                    <a:pt x="14" y="0"/>
                  </a:moveTo>
                  <a:cubicBezTo>
                    <a:pt x="14" y="0"/>
                    <a:pt x="14" y="0"/>
                    <a:pt x="14" y="0"/>
                  </a:cubicBezTo>
                  <a:cubicBezTo>
                    <a:pt x="25" y="42"/>
                    <a:pt x="25" y="42"/>
                    <a:pt x="25" y="42"/>
                  </a:cubicBezTo>
                  <a:cubicBezTo>
                    <a:pt x="16" y="44"/>
                    <a:pt x="7" y="39"/>
                    <a:pt x="5" y="30"/>
                  </a:cubicBezTo>
                  <a:cubicBezTo>
                    <a:pt x="2" y="20"/>
                    <a:pt x="2" y="20"/>
                    <a:pt x="2" y="20"/>
                  </a:cubicBezTo>
                  <a:cubicBezTo>
                    <a:pt x="0" y="11"/>
                    <a:pt x="6" y="2"/>
                    <a:pt x="14" y="0"/>
                  </a:cubicBezTo>
                  <a:close/>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93" name="Freeform 227">
              <a:extLst>
                <a:ext uri="{FF2B5EF4-FFF2-40B4-BE49-F238E27FC236}">
                  <a16:creationId xmlns:a16="http://schemas.microsoft.com/office/drawing/2014/main" id="{9F554A60-1013-9B76-B0EA-641F9A75EED8}"/>
                </a:ext>
              </a:extLst>
            </p:cNvPr>
            <p:cNvSpPr>
              <a:spLocks/>
            </p:cNvSpPr>
            <p:nvPr/>
          </p:nvSpPr>
          <p:spPr bwMode="auto">
            <a:xfrm rot="16200000">
              <a:off x="2960151" y="6373895"/>
              <a:ext cx="166599" cy="132796"/>
            </a:xfrm>
            <a:custGeom>
              <a:avLst/>
              <a:gdLst>
                <a:gd name="T0" fmla="*/ 111 w 138"/>
                <a:gd name="T1" fmla="*/ 110 h 110"/>
                <a:gd name="T2" fmla="*/ 0 w 138"/>
                <a:gd name="T3" fmla="*/ 43 h 110"/>
                <a:gd name="T4" fmla="*/ 25 w 138"/>
                <a:gd name="T5" fmla="*/ 0 h 110"/>
                <a:gd name="T6" fmla="*/ 138 w 138"/>
                <a:gd name="T7" fmla="*/ 67 h 110"/>
                <a:gd name="T8" fmla="*/ 111 w 138"/>
                <a:gd name="T9" fmla="*/ 110 h 110"/>
              </a:gdLst>
              <a:ahLst/>
              <a:cxnLst>
                <a:cxn ang="0">
                  <a:pos x="T0" y="T1"/>
                </a:cxn>
                <a:cxn ang="0">
                  <a:pos x="T2" y="T3"/>
                </a:cxn>
                <a:cxn ang="0">
                  <a:pos x="T4" y="T5"/>
                </a:cxn>
                <a:cxn ang="0">
                  <a:pos x="T6" y="T7"/>
                </a:cxn>
                <a:cxn ang="0">
                  <a:pos x="T8" y="T9"/>
                </a:cxn>
              </a:cxnLst>
              <a:rect l="0" t="0" r="r" b="b"/>
              <a:pathLst>
                <a:path w="138" h="110">
                  <a:moveTo>
                    <a:pt x="111" y="110"/>
                  </a:moveTo>
                  <a:lnTo>
                    <a:pt x="0" y="43"/>
                  </a:lnTo>
                  <a:lnTo>
                    <a:pt x="25" y="0"/>
                  </a:lnTo>
                  <a:lnTo>
                    <a:pt x="138" y="67"/>
                  </a:lnTo>
                  <a:lnTo>
                    <a:pt x="111" y="110"/>
                  </a:lnTo>
                  <a:close/>
                </a:path>
              </a:pathLst>
            </a:custGeom>
            <a:solidFill>
              <a:srgbClr val="F9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94" name="Freeform 228">
              <a:extLst>
                <a:ext uri="{FF2B5EF4-FFF2-40B4-BE49-F238E27FC236}">
                  <a16:creationId xmlns:a16="http://schemas.microsoft.com/office/drawing/2014/main" id="{3540D267-08D4-CD25-1786-3B42AA84CE09}"/>
                </a:ext>
              </a:extLst>
            </p:cNvPr>
            <p:cNvSpPr>
              <a:spLocks/>
            </p:cNvSpPr>
            <p:nvPr/>
          </p:nvSpPr>
          <p:spPr bwMode="auto">
            <a:xfrm rot="16200000">
              <a:off x="3319303" y="5798646"/>
              <a:ext cx="690540" cy="1285709"/>
            </a:xfrm>
            <a:custGeom>
              <a:avLst/>
              <a:gdLst>
                <a:gd name="T0" fmla="*/ 449 w 452"/>
                <a:gd name="T1" fmla="*/ 518 h 843"/>
                <a:gd name="T2" fmla="*/ 221 w 452"/>
                <a:gd name="T3" fmla="*/ 512 h 843"/>
                <a:gd name="T4" fmla="*/ 267 w 452"/>
                <a:gd name="T5" fmla="*/ 57 h 843"/>
                <a:gd name="T6" fmla="*/ 166 w 452"/>
                <a:gd name="T7" fmla="*/ 0 h 843"/>
                <a:gd name="T8" fmla="*/ 10 w 452"/>
                <a:gd name="T9" fmla="*/ 398 h 843"/>
                <a:gd name="T10" fmla="*/ 90 w 452"/>
                <a:gd name="T11" fmla="*/ 699 h 843"/>
                <a:gd name="T12" fmla="*/ 368 w 452"/>
                <a:gd name="T13" fmla="*/ 822 h 843"/>
                <a:gd name="T14" fmla="*/ 449 w 452"/>
                <a:gd name="T15" fmla="*/ 518 h 8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2" h="843">
                  <a:moveTo>
                    <a:pt x="449" y="518"/>
                  </a:moveTo>
                  <a:cubicBezTo>
                    <a:pt x="449" y="518"/>
                    <a:pt x="306" y="550"/>
                    <a:pt x="221" y="512"/>
                  </a:cubicBezTo>
                  <a:cubicBezTo>
                    <a:pt x="137" y="474"/>
                    <a:pt x="162" y="222"/>
                    <a:pt x="267" y="57"/>
                  </a:cubicBezTo>
                  <a:cubicBezTo>
                    <a:pt x="209" y="22"/>
                    <a:pt x="166" y="0"/>
                    <a:pt x="166" y="0"/>
                  </a:cubicBezTo>
                  <a:cubicBezTo>
                    <a:pt x="166" y="0"/>
                    <a:pt x="0" y="266"/>
                    <a:pt x="10" y="398"/>
                  </a:cubicBezTo>
                  <a:cubicBezTo>
                    <a:pt x="21" y="531"/>
                    <a:pt x="90" y="699"/>
                    <a:pt x="90" y="699"/>
                  </a:cubicBezTo>
                  <a:cubicBezTo>
                    <a:pt x="90" y="699"/>
                    <a:pt x="285" y="800"/>
                    <a:pt x="368" y="822"/>
                  </a:cubicBezTo>
                  <a:cubicBezTo>
                    <a:pt x="452" y="843"/>
                    <a:pt x="449" y="518"/>
                    <a:pt x="449" y="518"/>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295" name="Freeform 229">
              <a:extLst>
                <a:ext uri="{FF2B5EF4-FFF2-40B4-BE49-F238E27FC236}">
                  <a16:creationId xmlns:a16="http://schemas.microsoft.com/office/drawing/2014/main" id="{FE5CC022-5DEA-818A-A135-743F9DED0608}"/>
                </a:ext>
              </a:extLst>
            </p:cNvPr>
            <p:cNvSpPr>
              <a:spLocks/>
            </p:cNvSpPr>
            <p:nvPr/>
          </p:nvSpPr>
          <p:spPr bwMode="auto">
            <a:xfrm rot="16200000">
              <a:off x="3331376" y="5833656"/>
              <a:ext cx="643458" cy="1262772"/>
            </a:xfrm>
            <a:custGeom>
              <a:avLst/>
              <a:gdLst>
                <a:gd name="T0" fmla="*/ 154 w 421"/>
                <a:gd name="T1" fmla="*/ 652 h 828"/>
                <a:gd name="T2" fmla="*/ 74 w 421"/>
                <a:gd name="T3" fmla="*/ 351 h 828"/>
                <a:gd name="T4" fmla="*/ 194 w 421"/>
                <a:gd name="T5" fmla="*/ 15 h 828"/>
                <a:gd name="T6" fmla="*/ 166 w 421"/>
                <a:gd name="T7" fmla="*/ 0 h 828"/>
                <a:gd name="T8" fmla="*/ 10 w 421"/>
                <a:gd name="T9" fmla="*/ 398 h 828"/>
                <a:gd name="T10" fmla="*/ 90 w 421"/>
                <a:gd name="T11" fmla="*/ 699 h 828"/>
                <a:gd name="T12" fmla="*/ 368 w 421"/>
                <a:gd name="T13" fmla="*/ 822 h 828"/>
                <a:gd name="T14" fmla="*/ 421 w 421"/>
                <a:gd name="T15" fmla="*/ 771 h 828"/>
                <a:gd name="T16" fmla="*/ 154 w 421"/>
                <a:gd name="T17" fmla="*/ 652 h 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1" h="828">
                  <a:moveTo>
                    <a:pt x="154" y="652"/>
                  </a:moveTo>
                  <a:cubicBezTo>
                    <a:pt x="154" y="652"/>
                    <a:pt x="85" y="484"/>
                    <a:pt x="74" y="351"/>
                  </a:cubicBezTo>
                  <a:cubicBezTo>
                    <a:pt x="67" y="259"/>
                    <a:pt x="146" y="101"/>
                    <a:pt x="194" y="15"/>
                  </a:cubicBezTo>
                  <a:cubicBezTo>
                    <a:pt x="176" y="6"/>
                    <a:pt x="166" y="0"/>
                    <a:pt x="166" y="0"/>
                  </a:cubicBezTo>
                  <a:cubicBezTo>
                    <a:pt x="166" y="0"/>
                    <a:pt x="0" y="266"/>
                    <a:pt x="10" y="398"/>
                  </a:cubicBezTo>
                  <a:cubicBezTo>
                    <a:pt x="21" y="531"/>
                    <a:pt x="90" y="699"/>
                    <a:pt x="90" y="699"/>
                  </a:cubicBezTo>
                  <a:cubicBezTo>
                    <a:pt x="90" y="699"/>
                    <a:pt x="285" y="800"/>
                    <a:pt x="368" y="822"/>
                  </a:cubicBezTo>
                  <a:cubicBezTo>
                    <a:pt x="392" y="828"/>
                    <a:pt x="409" y="806"/>
                    <a:pt x="421" y="771"/>
                  </a:cubicBezTo>
                  <a:cubicBezTo>
                    <a:pt x="332" y="745"/>
                    <a:pt x="154" y="652"/>
                    <a:pt x="154" y="652"/>
                  </a:cubicBezTo>
                  <a:close/>
                </a:path>
              </a:pathLst>
            </a:custGeom>
            <a:solidFill>
              <a:schemeClr val="accent6">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96" name="Freeform 230">
              <a:extLst>
                <a:ext uri="{FF2B5EF4-FFF2-40B4-BE49-F238E27FC236}">
                  <a16:creationId xmlns:a16="http://schemas.microsoft.com/office/drawing/2014/main" id="{7BD17ECD-305B-5387-D496-1CD8D2BB128B}"/>
                </a:ext>
              </a:extLst>
            </p:cNvPr>
            <p:cNvSpPr>
              <a:spLocks/>
            </p:cNvSpPr>
            <p:nvPr/>
          </p:nvSpPr>
          <p:spPr bwMode="auto">
            <a:xfrm rot="16200000">
              <a:off x="3338017" y="5123196"/>
              <a:ext cx="158148" cy="66399"/>
            </a:xfrm>
            <a:custGeom>
              <a:avLst/>
              <a:gdLst>
                <a:gd name="T0" fmla="*/ 0 w 131"/>
                <a:gd name="T1" fmla="*/ 51 h 55"/>
                <a:gd name="T2" fmla="*/ 130 w 131"/>
                <a:gd name="T3" fmla="*/ 55 h 55"/>
                <a:gd name="T4" fmla="*/ 131 w 131"/>
                <a:gd name="T5" fmla="*/ 4 h 55"/>
                <a:gd name="T6" fmla="*/ 1 w 131"/>
                <a:gd name="T7" fmla="*/ 0 h 55"/>
                <a:gd name="T8" fmla="*/ 0 w 131"/>
                <a:gd name="T9" fmla="*/ 51 h 55"/>
              </a:gdLst>
              <a:ahLst/>
              <a:cxnLst>
                <a:cxn ang="0">
                  <a:pos x="T0" y="T1"/>
                </a:cxn>
                <a:cxn ang="0">
                  <a:pos x="T2" y="T3"/>
                </a:cxn>
                <a:cxn ang="0">
                  <a:pos x="T4" y="T5"/>
                </a:cxn>
                <a:cxn ang="0">
                  <a:pos x="T6" y="T7"/>
                </a:cxn>
                <a:cxn ang="0">
                  <a:pos x="T8" y="T9"/>
                </a:cxn>
              </a:cxnLst>
              <a:rect l="0" t="0" r="r" b="b"/>
              <a:pathLst>
                <a:path w="131" h="55">
                  <a:moveTo>
                    <a:pt x="0" y="51"/>
                  </a:moveTo>
                  <a:lnTo>
                    <a:pt x="130" y="55"/>
                  </a:lnTo>
                  <a:lnTo>
                    <a:pt x="131" y="4"/>
                  </a:lnTo>
                  <a:lnTo>
                    <a:pt x="1" y="0"/>
                  </a:lnTo>
                  <a:lnTo>
                    <a:pt x="0" y="51"/>
                  </a:lnTo>
                  <a:close/>
                </a:path>
              </a:pathLst>
            </a:custGeom>
            <a:solidFill>
              <a:srgbClr val="F9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97" name="Freeform 231">
              <a:extLst>
                <a:ext uri="{FF2B5EF4-FFF2-40B4-BE49-F238E27FC236}">
                  <a16:creationId xmlns:a16="http://schemas.microsoft.com/office/drawing/2014/main" id="{26F7E97F-0F43-9252-D954-8B49084888EA}"/>
                </a:ext>
              </a:extLst>
            </p:cNvPr>
            <p:cNvSpPr>
              <a:spLocks/>
            </p:cNvSpPr>
            <p:nvPr/>
          </p:nvSpPr>
          <p:spPr bwMode="auto">
            <a:xfrm rot="16200000">
              <a:off x="3385099" y="5113538"/>
              <a:ext cx="1064785" cy="968205"/>
            </a:xfrm>
            <a:custGeom>
              <a:avLst/>
              <a:gdLst>
                <a:gd name="T0" fmla="*/ 179 w 698"/>
                <a:gd name="T1" fmla="*/ 288 h 635"/>
                <a:gd name="T2" fmla="*/ 373 w 698"/>
                <a:gd name="T3" fmla="*/ 407 h 635"/>
                <a:gd name="T4" fmla="*/ 582 w 698"/>
                <a:gd name="T5" fmla="*/ 0 h 635"/>
                <a:gd name="T6" fmla="*/ 698 w 698"/>
                <a:gd name="T7" fmla="*/ 7 h 635"/>
                <a:gd name="T8" fmla="*/ 612 w 698"/>
                <a:gd name="T9" fmla="*/ 426 h 635"/>
                <a:gd name="T10" fmla="*/ 382 w 698"/>
                <a:gd name="T11" fmla="*/ 635 h 635"/>
                <a:gd name="T12" fmla="*/ 82 w 698"/>
                <a:gd name="T13" fmla="*/ 587 h 635"/>
                <a:gd name="T14" fmla="*/ 179 w 698"/>
                <a:gd name="T15" fmla="*/ 288 h 6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8" h="635">
                  <a:moveTo>
                    <a:pt x="179" y="288"/>
                  </a:moveTo>
                  <a:cubicBezTo>
                    <a:pt x="179" y="288"/>
                    <a:pt x="282" y="393"/>
                    <a:pt x="373" y="407"/>
                  </a:cubicBezTo>
                  <a:cubicBezTo>
                    <a:pt x="465" y="421"/>
                    <a:pt x="581" y="195"/>
                    <a:pt x="582" y="0"/>
                  </a:cubicBezTo>
                  <a:cubicBezTo>
                    <a:pt x="650" y="2"/>
                    <a:pt x="698" y="7"/>
                    <a:pt x="698" y="7"/>
                  </a:cubicBezTo>
                  <a:cubicBezTo>
                    <a:pt x="698" y="7"/>
                    <a:pt x="694" y="320"/>
                    <a:pt x="612" y="426"/>
                  </a:cubicBezTo>
                  <a:cubicBezTo>
                    <a:pt x="531" y="531"/>
                    <a:pt x="382" y="635"/>
                    <a:pt x="382" y="635"/>
                  </a:cubicBezTo>
                  <a:cubicBezTo>
                    <a:pt x="382" y="635"/>
                    <a:pt x="164" y="614"/>
                    <a:pt x="82" y="587"/>
                  </a:cubicBezTo>
                  <a:cubicBezTo>
                    <a:pt x="0" y="559"/>
                    <a:pt x="179" y="288"/>
                    <a:pt x="179" y="288"/>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298" name="Freeform 232">
              <a:extLst>
                <a:ext uri="{FF2B5EF4-FFF2-40B4-BE49-F238E27FC236}">
                  <a16:creationId xmlns:a16="http://schemas.microsoft.com/office/drawing/2014/main" id="{3780C042-2259-A4C5-4D69-88F8A325F0E0}"/>
                </a:ext>
              </a:extLst>
            </p:cNvPr>
            <p:cNvSpPr>
              <a:spLocks/>
            </p:cNvSpPr>
            <p:nvPr/>
          </p:nvSpPr>
          <p:spPr bwMode="auto">
            <a:xfrm rot="16200000">
              <a:off x="3431577" y="5073096"/>
              <a:ext cx="977863" cy="962169"/>
            </a:xfrm>
            <a:custGeom>
              <a:avLst/>
              <a:gdLst>
                <a:gd name="T0" fmla="*/ 297 w 641"/>
                <a:gd name="T1" fmla="*/ 557 h 631"/>
                <a:gd name="T2" fmla="*/ 527 w 641"/>
                <a:gd name="T3" fmla="*/ 348 h 631"/>
                <a:gd name="T4" fmla="*/ 610 w 641"/>
                <a:gd name="T5" fmla="*/ 0 h 631"/>
                <a:gd name="T6" fmla="*/ 641 w 641"/>
                <a:gd name="T7" fmla="*/ 3 h 631"/>
                <a:gd name="T8" fmla="*/ 555 w 641"/>
                <a:gd name="T9" fmla="*/ 422 h 631"/>
                <a:gd name="T10" fmla="*/ 325 w 641"/>
                <a:gd name="T11" fmla="*/ 631 h 631"/>
                <a:gd name="T12" fmla="*/ 25 w 641"/>
                <a:gd name="T13" fmla="*/ 583 h 631"/>
                <a:gd name="T14" fmla="*/ 8 w 641"/>
                <a:gd name="T15" fmla="*/ 512 h 631"/>
                <a:gd name="T16" fmla="*/ 297 w 641"/>
                <a:gd name="T17" fmla="*/ 557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631">
                  <a:moveTo>
                    <a:pt x="297" y="557"/>
                  </a:moveTo>
                  <a:cubicBezTo>
                    <a:pt x="297" y="557"/>
                    <a:pt x="446" y="453"/>
                    <a:pt x="527" y="348"/>
                  </a:cubicBezTo>
                  <a:cubicBezTo>
                    <a:pt x="584" y="274"/>
                    <a:pt x="603" y="99"/>
                    <a:pt x="610" y="0"/>
                  </a:cubicBezTo>
                  <a:cubicBezTo>
                    <a:pt x="630" y="2"/>
                    <a:pt x="641" y="3"/>
                    <a:pt x="641" y="3"/>
                  </a:cubicBezTo>
                  <a:cubicBezTo>
                    <a:pt x="641" y="3"/>
                    <a:pt x="637" y="316"/>
                    <a:pt x="555" y="422"/>
                  </a:cubicBezTo>
                  <a:cubicBezTo>
                    <a:pt x="474" y="527"/>
                    <a:pt x="325" y="631"/>
                    <a:pt x="325" y="631"/>
                  </a:cubicBezTo>
                  <a:cubicBezTo>
                    <a:pt x="325" y="631"/>
                    <a:pt x="107" y="610"/>
                    <a:pt x="25" y="583"/>
                  </a:cubicBezTo>
                  <a:cubicBezTo>
                    <a:pt x="2" y="575"/>
                    <a:pt x="0" y="547"/>
                    <a:pt x="8" y="512"/>
                  </a:cubicBezTo>
                  <a:cubicBezTo>
                    <a:pt x="97" y="538"/>
                    <a:pt x="297" y="557"/>
                    <a:pt x="297" y="557"/>
                  </a:cubicBezTo>
                  <a:close/>
                </a:path>
              </a:pathLst>
            </a:custGeom>
            <a:solidFill>
              <a:schemeClr val="accent6">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99" name="Freeform 233">
              <a:extLst>
                <a:ext uri="{FF2B5EF4-FFF2-40B4-BE49-F238E27FC236}">
                  <a16:creationId xmlns:a16="http://schemas.microsoft.com/office/drawing/2014/main" id="{A4FD9FB4-A66E-AFF7-84AE-11F1B7C825B1}"/>
                </a:ext>
              </a:extLst>
            </p:cNvPr>
            <p:cNvSpPr>
              <a:spLocks/>
            </p:cNvSpPr>
            <p:nvPr/>
          </p:nvSpPr>
          <p:spPr bwMode="auto">
            <a:xfrm rot="16200000">
              <a:off x="3025341" y="4952976"/>
              <a:ext cx="283701" cy="440642"/>
            </a:xfrm>
            <a:custGeom>
              <a:avLst/>
              <a:gdLst>
                <a:gd name="T0" fmla="*/ 129 w 186"/>
                <a:gd name="T1" fmla="*/ 289 h 289"/>
                <a:gd name="T2" fmla="*/ 175 w 186"/>
                <a:gd name="T3" fmla="*/ 156 h 289"/>
                <a:gd name="T4" fmla="*/ 156 w 186"/>
                <a:gd name="T5" fmla="*/ 85 h 289"/>
                <a:gd name="T6" fmla="*/ 118 w 186"/>
                <a:gd name="T7" fmla="*/ 17 h 289"/>
                <a:gd name="T8" fmla="*/ 115 w 186"/>
                <a:gd name="T9" fmla="*/ 22 h 289"/>
                <a:gd name="T10" fmla="*/ 100 w 186"/>
                <a:gd name="T11" fmla="*/ 3 h 289"/>
                <a:gd name="T12" fmla="*/ 92 w 186"/>
                <a:gd name="T13" fmla="*/ 24 h 289"/>
                <a:gd name="T14" fmla="*/ 70 w 186"/>
                <a:gd name="T15" fmla="*/ 2 h 289"/>
                <a:gd name="T16" fmla="*/ 62 w 186"/>
                <a:gd name="T17" fmla="*/ 34 h 289"/>
                <a:gd name="T18" fmla="*/ 39 w 186"/>
                <a:gd name="T19" fmla="*/ 14 h 289"/>
                <a:gd name="T20" fmla="*/ 31 w 186"/>
                <a:gd name="T21" fmla="*/ 49 h 289"/>
                <a:gd name="T22" fmla="*/ 53 w 186"/>
                <a:gd name="T23" fmla="*/ 143 h 289"/>
                <a:gd name="T24" fmla="*/ 25 w 186"/>
                <a:gd name="T25" fmla="*/ 71 h 289"/>
                <a:gd name="T26" fmla="*/ 10 w 186"/>
                <a:gd name="T27" fmla="*/ 99 h 289"/>
                <a:gd name="T28" fmla="*/ 24 w 186"/>
                <a:gd name="T29" fmla="*/ 201 h 289"/>
                <a:gd name="T30" fmla="*/ 63 w 186"/>
                <a:gd name="T31" fmla="*/ 287 h 289"/>
                <a:gd name="T32" fmla="*/ 129 w 186"/>
                <a:gd name="T33" fmla="*/ 289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6" h="289">
                  <a:moveTo>
                    <a:pt x="129" y="289"/>
                  </a:moveTo>
                  <a:cubicBezTo>
                    <a:pt x="129" y="289"/>
                    <a:pt x="165" y="194"/>
                    <a:pt x="175" y="156"/>
                  </a:cubicBezTo>
                  <a:cubicBezTo>
                    <a:pt x="186" y="118"/>
                    <a:pt x="171" y="117"/>
                    <a:pt x="156" y="85"/>
                  </a:cubicBezTo>
                  <a:cubicBezTo>
                    <a:pt x="142" y="53"/>
                    <a:pt x="133" y="21"/>
                    <a:pt x="118" y="17"/>
                  </a:cubicBezTo>
                  <a:cubicBezTo>
                    <a:pt x="115" y="22"/>
                    <a:pt x="115" y="22"/>
                    <a:pt x="115" y="22"/>
                  </a:cubicBezTo>
                  <a:cubicBezTo>
                    <a:pt x="115" y="22"/>
                    <a:pt x="112" y="5"/>
                    <a:pt x="100" y="3"/>
                  </a:cubicBezTo>
                  <a:cubicBezTo>
                    <a:pt x="88" y="0"/>
                    <a:pt x="91" y="15"/>
                    <a:pt x="92" y="24"/>
                  </a:cubicBezTo>
                  <a:cubicBezTo>
                    <a:pt x="88" y="5"/>
                    <a:pt x="80" y="0"/>
                    <a:pt x="70" y="2"/>
                  </a:cubicBezTo>
                  <a:cubicBezTo>
                    <a:pt x="61" y="4"/>
                    <a:pt x="60" y="19"/>
                    <a:pt x="62" y="34"/>
                  </a:cubicBezTo>
                  <a:cubicBezTo>
                    <a:pt x="58" y="18"/>
                    <a:pt x="47" y="13"/>
                    <a:pt x="39" y="14"/>
                  </a:cubicBezTo>
                  <a:cubicBezTo>
                    <a:pt x="31" y="14"/>
                    <a:pt x="21" y="26"/>
                    <a:pt x="31" y="49"/>
                  </a:cubicBezTo>
                  <a:cubicBezTo>
                    <a:pt x="41" y="73"/>
                    <a:pt x="53" y="143"/>
                    <a:pt x="53" y="143"/>
                  </a:cubicBezTo>
                  <a:cubicBezTo>
                    <a:pt x="53" y="143"/>
                    <a:pt x="26" y="76"/>
                    <a:pt x="25" y="71"/>
                  </a:cubicBezTo>
                  <a:cubicBezTo>
                    <a:pt x="24" y="66"/>
                    <a:pt x="0" y="67"/>
                    <a:pt x="10" y="99"/>
                  </a:cubicBezTo>
                  <a:cubicBezTo>
                    <a:pt x="20" y="130"/>
                    <a:pt x="19" y="169"/>
                    <a:pt x="24" y="201"/>
                  </a:cubicBezTo>
                  <a:cubicBezTo>
                    <a:pt x="30" y="232"/>
                    <a:pt x="45" y="278"/>
                    <a:pt x="63" y="287"/>
                  </a:cubicBezTo>
                  <a:cubicBezTo>
                    <a:pt x="116" y="289"/>
                    <a:pt x="129" y="289"/>
                    <a:pt x="129" y="289"/>
                  </a:cubicBezTo>
                  <a:close/>
                </a:path>
              </a:pathLst>
            </a:custGeom>
            <a:solidFill>
              <a:srgbClr val="E7B2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0" name="Freeform 234">
              <a:extLst>
                <a:ext uri="{FF2B5EF4-FFF2-40B4-BE49-F238E27FC236}">
                  <a16:creationId xmlns:a16="http://schemas.microsoft.com/office/drawing/2014/main" id="{16011ECA-337D-2E48-50C1-BD874895308E}"/>
                </a:ext>
              </a:extLst>
            </p:cNvPr>
            <p:cNvSpPr>
              <a:spLocks/>
            </p:cNvSpPr>
            <p:nvPr/>
          </p:nvSpPr>
          <p:spPr bwMode="auto">
            <a:xfrm rot="16200000">
              <a:off x="2667395" y="6092004"/>
              <a:ext cx="354928" cy="404425"/>
            </a:xfrm>
            <a:custGeom>
              <a:avLst/>
              <a:gdLst>
                <a:gd name="T0" fmla="*/ 0 w 233"/>
                <a:gd name="T1" fmla="*/ 229 h 265"/>
                <a:gd name="T2" fmla="*/ 33 w 233"/>
                <a:gd name="T3" fmla="*/ 92 h 265"/>
                <a:gd name="T4" fmla="*/ 88 w 233"/>
                <a:gd name="T5" fmla="*/ 43 h 265"/>
                <a:gd name="T6" fmla="*/ 157 w 233"/>
                <a:gd name="T7" fmla="*/ 7 h 265"/>
                <a:gd name="T8" fmla="*/ 156 w 233"/>
                <a:gd name="T9" fmla="*/ 12 h 265"/>
                <a:gd name="T10" fmla="*/ 180 w 233"/>
                <a:gd name="T11" fmla="*/ 4 h 265"/>
                <a:gd name="T12" fmla="*/ 175 w 233"/>
                <a:gd name="T13" fmla="*/ 26 h 265"/>
                <a:gd name="T14" fmla="*/ 205 w 233"/>
                <a:gd name="T15" fmla="*/ 19 h 265"/>
                <a:gd name="T16" fmla="*/ 195 w 233"/>
                <a:gd name="T17" fmla="*/ 51 h 265"/>
                <a:gd name="T18" fmla="*/ 225 w 233"/>
                <a:gd name="T19" fmla="*/ 47 h 265"/>
                <a:gd name="T20" fmla="*/ 212 w 233"/>
                <a:gd name="T21" fmla="*/ 81 h 265"/>
                <a:gd name="T22" fmla="*/ 143 w 233"/>
                <a:gd name="T23" fmla="*/ 147 h 265"/>
                <a:gd name="T24" fmla="*/ 206 w 233"/>
                <a:gd name="T25" fmla="*/ 102 h 265"/>
                <a:gd name="T26" fmla="*/ 203 w 233"/>
                <a:gd name="T27" fmla="*/ 134 h 265"/>
                <a:gd name="T28" fmla="*/ 136 w 233"/>
                <a:gd name="T29" fmla="*/ 212 h 265"/>
                <a:gd name="T30" fmla="*/ 57 w 233"/>
                <a:gd name="T31" fmla="*/ 263 h 265"/>
                <a:gd name="T32" fmla="*/ 0 w 233"/>
                <a:gd name="T33" fmla="*/ 229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3" h="265">
                  <a:moveTo>
                    <a:pt x="0" y="229"/>
                  </a:moveTo>
                  <a:cubicBezTo>
                    <a:pt x="0" y="229"/>
                    <a:pt x="21" y="130"/>
                    <a:pt x="33" y="92"/>
                  </a:cubicBezTo>
                  <a:cubicBezTo>
                    <a:pt x="45" y="54"/>
                    <a:pt x="58" y="62"/>
                    <a:pt x="88" y="43"/>
                  </a:cubicBezTo>
                  <a:cubicBezTo>
                    <a:pt x="118" y="23"/>
                    <a:pt x="143" y="2"/>
                    <a:pt x="157" y="7"/>
                  </a:cubicBezTo>
                  <a:cubicBezTo>
                    <a:pt x="156" y="12"/>
                    <a:pt x="156" y="12"/>
                    <a:pt x="156" y="12"/>
                  </a:cubicBezTo>
                  <a:cubicBezTo>
                    <a:pt x="156" y="12"/>
                    <a:pt x="169" y="0"/>
                    <a:pt x="180" y="4"/>
                  </a:cubicBezTo>
                  <a:cubicBezTo>
                    <a:pt x="191" y="9"/>
                    <a:pt x="181" y="20"/>
                    <a:pt x="175" y="26"/>
                  </a:cubicBezTo>
                  <a:cubicBezTo>
                    <a:pt x="189" y="13"/>
                    <a:pt x="198" y="12"/>
                    <a:pt x="205" y="19"/>
                  </a:cubicBezTo>
                  <a:cubicBezTo>
                    <a:pt x="212" y="26"/>
                    <a:pt x="205" y="40"/>
                    <a:pt x="195" y="51"/>
                  </a:cubicBezTo>
                  <a:cubicBezTo>
                    <a:pt x="207" y="40"/>
                    <a:pt x="219" y="42"/>
                    <a:pt x="225" y="47"/>
                  </a:cubicBezTo>
                  <a:cubicBezTo>
                    <a:pt x="232" y="52"/>
                    <a:pt x="233" y="66"/>
                    <a:pt x="212" y="81"/>
                  </a:cubicBezTo>
                  <a:cubicBezTo>
                    <a:pt x="191" y="95"/>
                    <a:pt x="143" y="147"/>
                    <a:pt x="143" y="147"/>
                  </a:cubicBezTo>
                  <a:cubicBezTo>
                    <a:pt x="143" y="147"/>
                    <a:pt x="202" y="106"/>
                    <a:pt x="206" y="102"/>
                  </a:cubicBezTo>
                  <a:cubicBezTo>
                    <a:pt x="209" y="99"/>
                    <a:pt x="229" y="113"/>
                    <a:pt x="203" y="134"/>
                  </a:cubicBezTo>
                  <a:cubicBezTo>
                    <a:pt x="178" y="155"/>
                    <a:pt x="157" y="188"/>
                    <a:pt x="136" y="212"/>
                  </a:cubicBezTo>
                  <a:cubicBezTo>
                    <a:pt x="114" y="235"/>
                    <a:pt x="76" y="265"/>
                    <a:pt x="57" y="263"/>
                  </a:cubicBezTo>
                  <a:cubicBezTo>
                    <a:pt x="11" y="236"/>
                    <a:pt x="0" y="229"/>
                    <a:pt x="0" y="229"/>
                  </a:cubicBezTo>
                  <a:close/>
                </a:path>
              </a:pathLst>
            </a:custGeom>
            <a:solidFill>
              <a:srgbClr val="E7B2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1" name="Freeform 235">
              <a:extLst>
                <a:ext uri="{FF2B5EF4-FFF2-40B4-BE49-F238E27FC236}">
                  <a16:creationId xmlns:a16="http://schemas.microsoft.com/office/drawing/2014/main" id="{2082B70D-BF07-2C3C-D1CA-FBAFD995952E}"/>
                </a:ext>
              </a:extLst>
            </p:cNvPr>
            <p:cNvSpPr>
              <a:spLocks/>
            </p:cNvSpPr>
            <p:nvPr/>
          </p:nvSpPr>
          <p:spPr bwMode="auto">
            <a:xfrm rot="16200000">
              <a:off x="3440028" y="5809511"/>
              <a:ext cx="754524" cy="410461"/>
            </a:xfrm>
            <a:custGeom>
              <a:avLst/>
              <a:gdLst>
                <a:gd name="T0" fmla="*/ 455 w 495"/>
                <a:gd name="T1" fmla="*/ 91 h 269"/>
                <a:gd name="T2" fmla="*/ 398 w 495"/>
                <a:gd name="T3" fmla="*/ 45 h 269"/>
                <a:gd name="T4" fmla="*/ 125 w 495"/>
                <a:gd name="T5" fmla="*/ 4 h 269"/>
                <a:gd name="T6" fmla="*/ 62 w 495"/>
                <a:gd name="T7" fmla="*/ 33 h 269"/>
                <a:gd name="T8" fmla="*/ 8 w 495"/>
                <a:gd name="T9" fmla="*/ 155 h 269"/>
                <a:gd name="T10" fmla="*/ 38 w 495"/>
                <a:gd name="T11" fmla="*/ 205 h 269"/>
                <a:gd name="T12" fmla="*/ 181 w 495"/>
                <a:gd name="T13" fmla="*/ 248 h 269"/>
                <a:gd name="T14" fmla="*/ 275 w 495"/>
                <a:gd name="T15" fmla="*/ 263 h 269"/>
                <a:gd name="T16" fmla="*/ 452 w 495"/>
                <a:gd name="T17" fmla="*/ 268 h 269"/>
                <a:gd name="T18" fmla="*/ 490 w 495"/>
                <a:gd name="T19" fmla="*/ 231 h 269"/>
                <a:gd name="T20" fmla="*/ 455 w 495"/>
                <a:gd name="T21" fmla="*/ 91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5" h="269">
                  <a:moveTo>
                    <a:pt x="455" y="91"/>
                  </a:moveTo>
                  <a:cubicBezTo>
                    <a:pt x="449" y="70"/>
                    <a:pt x="424" y="49"/>
                    <a:pt x="398" y="45"/>
                  </a:cubicBezTo>
                  <a:cubicBezTo>
                    <a:pt x="125" y="4"/>
                    <a:pt x="125" y="4"/>
                    <a:pt x="125" y="4"/>
                  </a:cubicBezTo>
                  <a:cubicBezTo>
                    <a:pt x="99" y="0"/>
                    <a:pt x="71" y="13"/>
                    <a:pt x="62" y="33"/>
                  </a:cubicBezTo>
                  <a:cubicBezTo>
                    <a:pt x="8" y="155"/>
                    <a:pt x="8" y="155"/>
                    <a:pt x="8" y="155"/>
                  </a:cubicBezTo>
                  <a:cubicBezTo>
                    <a:pt x="0" y="175"/>
                    <a:pt x="13" y="197"/>
                    <a:pt x="38" y="205"/>
                  </a:cubicBezTo>
                  <a:cubicBezTo>
                    <a:pt x="181" y="248"/>
                    <a:pt x="181" y="248"/>
                    <a:pt x="181" y="248"/>
                  </a:cubicBezTo>
                  <a:cubicBezTo>
                    <a:pt x="206" y="255"/>
                    <a:pt x="248" y="262"/>
                    <a:pt x="275" y="263"/>
                  </a:cubicBezTo>
                  <a:cubicBezTo>
                    <a:pt x="452" y="268"/>
                    <a:pt x="452" y="268"/>
                    <a:pt x="452" y="268"/>
                  </a:cubicBezTo>
                  <a:cubicBezTo>
                    <a:pt x="478" y="269"/>
                    <a:pt x="495" y="252"/>
                    <a:pt x="490" y="231"/>
                  </a:cubicBezTo>
                  <a:lnTo>
                    <a:pt x="455" y="91"/>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302" name="Freeform 236">
              <a:extLst>
                <a:ext uri="{FF2B5EF4-FFF2-40B4-BE49-F238E27FC236}">
                  <a16:creationId xmlns:a16="http://schemas.microsoft.com/office/drawing/2014/main" id="{A5F8D865-93BB-2B80-63E0-0A3C92BEA1DB}"/>
                </a:ext>
              </a:extLst>
            </p:cNvPr>
            <p:cNvSpPr>
              <a:spLocks/>
            </p:cNvSpPr>
            <p:nvPr/>
          </p:nvSpPr>
          <p:spPr bwMode="auto">
            <a:xfrm rot="16200000">
              <a:off x="3742441" y="5694220"/>
              <a:ext cx="684504" cy="735209"/>
            </a:xfrm>
            <a:custGeom>
              <a:avLst/>
              <a:gdLst>
                <a:gd name="T0" fmla="*/ 430 w 449"/>
                <a:gd name="T1" fmla="*/ 272 h 482"/>
                <a:gd name="T2" fmla="*/ 259 w 449"/>
                <a:gd name="T3" fmla="*/ 17 h 482"/>
                <a:gd name="T4" fmla="*/ 19 w 449"/>
                <a:gd name="T5" fmla="*/ 209 h 482"/>
                <a:gd name="T6" fmla="*/ 190 w 449"/>
                <a:gd name="T7" fmla="*/ 464 h 482"/>
                <a:gd name="T8" fmla="*/ 430 w 449"/>
                <a:gd name="T9" fmla="*/ 272 h 482"/>
              </a:gdLst>
              <a:ahLst/>
              <a:cxnLst>
                <a:cxn ang="0">
                  <a:pos x="T0" y="T1"/>
                </a:cxn>
                <a:cxn ang="0">
                  <a:pos x="T2" y="T3"/>
                </a:cxn>
                <a:cxn ang="0">
                  <a:pos x="T4" y="T5"/>
                </a:cxn>
                <a:cxn ang="0">
                  <a:pos x="T6" y="T7"/>
                </a:cxn>
                <a:cxn ang="0">
                  <a:pos x="T8" y="T9"/>
                </a:cxn>
              </a:cxnLst>
              <a:rect l="0" t="0" r="r" b="b"/>
              <a:pathLst>
                <a:path w="449" h="482">
                  <a:moveTo>
                    <a:pt x="430" y="272"/>
                  </a:moveTo>
                  <a:cubicBezTo>
                    <a:pt x="449" y="148"/>
                    <a:pt x="372" y="34"/>
                    <a:pt x="259" y="17"/>
                  </a:cubicBezTo>
                  <a:cubicBezTo>
                    <a:pt x="145" y="0"/>
                    <a:pt x="38" y="86"/>
                    <a:pt x="19" y="209"/>
                  </a:cubicBezTo>
                  <a:cubicBezTo>
                    <a:pt x="0" y="333"/>
                    <a:pt x="77" y="447"/>
                    <a:pt x="190" y="464"/>
                  </a:cubicBezTo>
                  <a:cubicBezTo>
                    <a:pt x="304" y="482"/>
                    <a:pt x="411" y="396"/>
                    <a:pt x="430" y="272"/>
                  </a:cubicBezTo>
                  <a:close/>
                </a:path>
              </a:pathLst>
            </a:custGeom>
            <a:solidFill>
              <a:srgbClr val="4A4C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3" name="Freeform 237">
              <a:extLst>
                <a:ext uri="{FF2B5EF4-FFF2-40B4-BE49-F238E27FC236}">
                  <a16:creationId xmlns:a16="http://schemas.microsoft.com/office/drawing/2014/main" id="{F1C94E17-AD72-BCB9-7D9E-500C23B9CBA5}"/>
                </a:ext>
              </a:extLst>
            </p:cNvPr>
            <p:cNvSpPr>
              <a:spLocks/>
            </p:cNvSpPr>
            <p:nvPr/>
          </p:nvSpPr>
          <p:spPr bwMode="auto">
            <a:xfrm rot="16200000">
              <a:off x="3808839" y="5784763"/>
              <a:ext cx="527563" cy="711064"/>
            </a:xfrm>
            <a:custGeom>
              <a:avLst/>
              <a:gdLst>
                <a:gd name="T0" fmla="*/ 122 w 346"/>
                <a:gd name="T1" fmla="*/ 248 h 466"/>
                <a:gd name="T2" fmla="*/ 346 w 346"/>
                <a:gd name="T3" fmla="*/ 54 h 466"/>
                <a:gd name="T4" fmla="*/ 259 w 346"/>
                <a:gd name="T5" fmla="*/ 17 h 466"/>
                <a:gd name="T6" fmla="*/ 19 w 346"/>
                <a:gd name="T7" fmla="*/ 209 h 466"/>
                <a:gd name="T8" fmla="*/ 190 w 346"/>
                <a:gd name="T9" fmla="*/ 464 h 466"/>
                <a:gd name="T10" fmla="*/ 206 w 346"/>
                <a:gd name="T11" fmla="*/ 466 h 466"/>
                <a:gd name="T12" fmla="*/ 122 w 346"/>
                <a:gd name="T13" fmla="*/ 248 h 466"/>
              </a:gdLst>
              <a:ahLst/>
              <a:cxnLst>
                <a:cxn ang="0">
                  <a:pos x="T0" y="T1"/>
                </a:cxn>
                <a:cxn ang="0">
                  <a:pos x="T2" y="T3"/>
                </a:cxn>
                <a:cxn ang="0">
                  <a:pos x="T4" y="T5"/>
                </a:cxn>
                <a:cxn ang="0">
                  <a:pos x="T6" y="T7"/>
                </a:cxn>
                <a:cxn ang="0">
                  <a:pos x="T8" y="T9"/>
                </a:cxn>
                <a:cxn ang="0">
                  <a:pos x="T10" y="T11"/>
                </a:cxn>
                <a:cxn ang="0">
                  <a:pos x="T12" y="T13"/>
                </a:cxn>
              </a:cxnLst>
              <a:rect l="0" t="0" r="r" b="b"/>
              <a:pathLst>
                <a:path w="346" h="466">
                  <a:moveTo>
                    <a:pt x="122" y="248"/>
                  </a:moveTo>
                  <a:cubicBezTo>
                    <a:pt x="140" y="130"/>
                    <a:pt x="238" y="46"/>
                    <a:pt x="346" y="54"/>
                  </a:cubicBezTo>
                  <a:cubicBezTo>
                    <a:pt x="321" y="35"/>
                    <a:pt x="291" y="22"/>
                    <a:pt x="259" y="17"/>
                  </a:cubicBezTo>
                  <a:cubicBezTo>
                    <a:pt x="145" y="0"/>
                    <a:pt x="38" y="86"/>
                    <a:pt x="19" y="209"/>
                  </a:cubicBezTo>
                  <a:cubicBezTo>
                    <a:pt x="0" y="333"/>
                    <a:pt x="77" y="447"/>
                    <a:pt x="190" y="464"/>
                  </a:cubicBezTo>
                  <a:cubicBezTo>
                    <a:pt x="196" y="465"/>
                    <a:pt x="201" y="466"/>
                    <a:pt x="206" y="466"/>
                  </a:cubicBezTo>
                  <a:cubicBezTo>
                    <a:pt x="144" y="419"/>
                    <a:pt x="109" y="336"/>
                    <a:pt x="122" y="248"/>
                  </a:cubicBezTo>
                  <a:close/>
                </a:path>
              </a:pathLst>
            </a:custGeom>
            <a:solidFill>
              <a:srgbClr val="3335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4" name="Freeform 238">
              <a:extLst>
                <a:ext uri="{FF2B5EF4-FFF2-40B4-BE49-F238E27FC236}">
                  <a16:creationId xmlns:a16="http://schemas.microsoft.com/office/drawing/2014/main" id="{6696424D-F055-07CC-8CBD-44499099514E}"/>
                </a:ext>
              </a:extLst>
            </p:cNvPr>
            <p:cNvSpPr>
              <a:spLocks/>
            </p:cNvSpPr>
            <p:nvPr/>
          </p:nvSpPr>
          <p:spPr bwMode="auto">
            <a:xfrm rot="16200000">
              <a:off x="98995" y="4408511"/>
              <a:ext cx="544465" cy="544465"/>
            </a:xfrm>
            <a:custGeom>
              <a:avLst/>
              <a:gdLst>
                <a:gd name="T0" fmla="*/ 114 w 357"/>
                <a:gd name="T1" fmla="*/ 322 h 357"/>
                <a:gd name="T2" fmla="*/ 36 w 357"/>
                <a:gd name="T3" fmla="*/ 114 h 357"/>
                <a:gd name="T4" fmla="*/ 243 w 357"/>
                <a:gd name="T5" fmla="*/ 36 h 357"/>
                <a:gd name="T6" fmla="*/ 321 w 357"/>
                <a:gd name="T7" fmla="*/ 243 h 357"/>
                <a:gd name="T8" fmla="*/ 114 w 357"/>
                <a:gd name="T9" fmla="*/ 322 h 357"/>
              </a:gdLst>
              <a:ahLst/>
              <a:cxnLst>
                <a:cxn ang="0">
                  <a:pos x="T0" y="T1"/>
                </a:cxn>
                <a:cxn ang="0">
                  <a:pos x="T2" y="T3"/>
                </a:cxn>
                <a:cxn ang="0">
                  <a:pos x="T4" y="T5"/>
                </a:cxn>
                <a:cxn ang="0">
                  <a:pos x="T6" y="T7"/>
                </a:cxn>
                <a:cxn ang="0">
                  <a:pos x="T8" y="T9"/>
                </a:cxn>
              </a:cxnLst>
              <a:rect l="0" t="0" r="r" b="b"/>
              <a:pathLst>
                <a:path w="357" h="357">
                  <a:moveTo>
                    <a:pt x="114" y="322"/>
                  </a:moveTo>
                  <a:cubicBezTo>
                    <a:pt x="35" y="286"/>
                    <a:pt x="0" y="193"/>
                    <a:pt x="36" y="114"/>
                  </a:cubicBezTo>
                  <a:cubicBezTo>
                    <a:pt x="71" y="35"/>
                    <a:pt x="164" y="0"/>
                    <a:pt x="243" y="36"/>
                  </a:cubicBezTo>
                  <a:cubicBezTo>
                    <a:pt x="322" y="72"/>
                    <a:pt x="357" y="164"/>
                    <a:pt x="321" y="243"/>
                  </a:cubicBezTo>
                  <a:cubicBezTo>
                    <a:pt x="286" y="322"/>
                    <a:pt x="193" y="357"/>
                    <a:pt x="114" y="322"/>
                  </a:cubicBez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5" name="Freeform 239">
              <a:extLst>
                <a:ext uri="{FF2B5EF4-FFF2-40B4-BE49-F238E27FC236}">
                  <a16:creationId xmlns:a16="http://schemas.microsoft.com/office/drawing/2014/main" id="{C907F117-C2A8-04A9-CFBE-74BED1C79CDD}"/>
                </a:ext>
              </a:extLst>
            </p:cNvPr>
            <p:cNvSpPr>
              <a:spLocks/>
            </p:cNvSpPr>
            <p:nvPr/>
          </p:nvSpPr>
          <p:spPr bwMode="auto">
            <a:xfrm rot="16200000">
              <a:off x="475653" y="4754988"/>
              <a:ext cx="96579" cy="101408"/>
            </a:xfrm>
            <a:custGeom>
              <a:avLst/>
              <a:gdLst>
                <a:gd name="T0" fmla="*/ 7 w 63"/>
                <a:gd name="T1" fmla="*/ 63 h 67"/>
                <a:gd name="T2" fmla="*/ 1 w 63"/>
                <a:gd name="T3" fmla="*/ 52 h 67"/>
                <a:gd name="T4" fmla="*/ 4 w 63"/>
                <a:gd name="T5" fmla="*/ 39 h 67"/>
                <a:gd name="T6" fmla="*/ 37 w 63"/>
                <a:gd name="T7" fmla="*/ 0 h 67"/>
                <a:gd name="T8" fmla="*/ 63 w 63"/>
                <a:gd name="T9" fmla="*/ 22 h 67"/>
                <a:gd name="T10" fmla="*/ 31 w 63"/>
                <a:gd name="T11" fmla="*/ 61 h 67"/>
                <a:gd name="T12" fmla="*/ 19 w 63"/>
                <a:gd name="T13" fmla="*/ 67 h 67"/>
                <a:gd name="T14" fmla="*/ 7 w 63"/>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67">
                  <a:moveTo>
                    <a:pt x="7" y="63"/>
                  </a:moveTo>
                  <a:cubicBezTo>
                    <a:pt x="3" y="60"/>
                    <a:pt x="1" y="56"/>
                    <a:pt x="1" y="52"/>
                  </a:cubicBezTo>
                  <a:cubicBezTo>
                    <a:pt x="0" y="47"/>
                    <a:pt x="2" y="43"/>
                    <a:pt x="4" y="39"/>
                  </a:cubicBezTo>
                  <a:cubicBezTo>
                    <a:pt x="37" y="0"/>
                    <a:pt x="37" y="0"/>
                    <a:pt x="37" y="0"/>
                  </a:cubicBezTo>
                  <a:cubicBezTo>
                    <a:pt x="63" y="22"/>
                    <a:pt x="63" y="22"/>
                    <a:pt x="63" y="22"/>
                  </a:cubicBezTo>
                  <a:cubicBezTo>
                    <a:pt x="31" y="61"/>
                    <a:pt x="31" y="61"/>
                    <a:pt x="31" y="61"/>
                  </a:cubicBezTo>
                  <a:cubicBezTo>
                    <a:pt x="28" y="64"/>
                    <a:pt x="24" y="66"/>
                    <a:pt x="19" y="67"/>
                  </a:cubicBezTo>
                  <a:cubicBezTo>
                    <a:pt x="14" y="67"/>
                    <a:pt x="10" y="66"/>
                    <a:pt x="7" y="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6" name="Freeform 240">
              <a:extLst>
                <a:ext uri="{FF2B5EF4-FFF2-40B4-BE49-F238E27FC236}">
                  <a16:creationId xmlns:a16="http://schemas.microsoft.com/office/drawing/2014/main" id="{FD9F3B52-5F66-8C0F-8C4D-7E084ADA14A7}"/>
                </a:ext>
              </a:extLst>
            </p:cNvPr>
            <p:cNvSpPr>
              <a:spLocks/>
            </p:cNvSpPr>
            <p:nvPr/>
          </p:nvSpPr>
          <p:spPr bwMode="auto">
            <a:xfrm rot="16200000">
              <a:off x="471428" y="4759214"/>
              <a:ext cx="57948" cy="54326"/>
            </a:xfrm>
            <a:custGeom>
              <a:avLst/>
              <a:gdLst>
                <a:gd name="T0" fmla="*/ 38 w 38"/>
                <a:gd name="T1" fmla="*/ 22 h 36"/>
                <a:gd name="T2" fmla="*/ 12 w 38"/>
                <a:gd name="T3" fmla="*/ 0 h 36"/>
                <a:gd name="T4" fmla="*/ 0 w 38"/>
                <a:gd name="T5" fmla="*/ 15 h 36"/>
                <a:gd name="T6" fmla="*/ 26 w 38"/>
                <a:gd name="T7" fmla="*/ 36 h 36"/>
                <a:gd name="T8" fmla="*/ 38 w 38"/>
                <a:gd name="T9" fmla="*/ 22 h 36"/>
              </a:gdLst>
              <a:ahLst/>
              <a:cxnLst>
                <a:cxn ang="0">
                  <a:pos x="T0" y="T1"/>
                </a:cxn>
                <a:cxn ang="0">
                  <a:pos x="T2" y="T3"/>
                </a:cxn>
                <a:cxn ang="0">
                  <a:pos x="T4" y="T5"/>
                </a:cxn>
                <a:cxn ang="0">
                  <a:pos x="T6" y="T7"/>
                </a:cxn>
                <a:cxn ang="0">
                  <a:pos x="T8" y="T9"/>
                </a:cxn>
              </a:cxnLst>
              <a:rect l="0" t="0" r="r" b="b"/>
              <a:pathLst>
                <a:path w="38" h="36">
                  <a:moveTo>
                    <a:pt x="38" y="22"/>
                  </a:moveTo>
                  <a:cubicBezTo>
                    <a:pt x="12" y="0"/>
                    <a:pt x="12" y="0"/>
                    <a:pt x="12" y="0"/>
                  </a:cubicBezTo>
                  <a:cubicBezTo>
                    <a:pt x="0" y="15"/>
                    <a:pt x="0" y="15"/>
                    <a:pt x="0" y="15"/>
                  </a:cubicBezTo>
                  <a:cubicBezTo>
                    <a:pt x="7" y="23"/>
                    <a:pt x="16" y="30"/>
                    <a:pt x="26" y="36"/>
                  </a:cubicBezTo>
                  <a:lnTo>
                    <a:pt x="38" y="22"/>
                  </a:lnTo>
                  <a:close/>
                </a:path>
              </a:pathLst>
            </a:custGeom>
            <a:solidFill>
              <a:srgbClr val="E0DE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7" name="Freeform 241">
              <a:extLst>
                <a:ext uri="{FF2B5EF4-FFF2-40B4-BE49-F238E27FC236}">
                  <a16:creationId xmlns:a16="http://schemas.microsoft.com/office/drawing/2014/main" id="{0503D1BF-7498-618D-C979-62F494A5A496}"/>
                </a:ext>
              </a:extLst>
            </p:cNvPr>
            <p:cNvSpPr>
              <a:spLocks/>
            </p:cNvSpPr>
            <p:nvPr/>
          </p:nvSpPr>
          <p:spPr bwMode="auto">
            <a:xfrm rot="16200000">
              <a:off x="187124" y="4496639"/>
              <a:ext cx="368208" cy="368208"/>
            </a:xfrm>
            <a:custGeom>
              <a:avLst/>
              <a:gdLst>
                <a:gd name="T0" fmla="*/ 77 w 241"/>
                <a:gd name="T1" fmla="*/ 217 h 241"/>
                <a:gd name="T2" fmla="*/ 24 w 241"/>
                <a:gd name="T3" fmla="*/ 77 h 241"/>
                <a:gd name="T4" fmla="*/ 164 w 241"/>
                <a:gd name="T5" fmla="*/ 24 h 241"/>
                <a:gd name="T6" fmla="*/ 217 w 241"/>
                <a:gd name="T7" fmla="*/ 164 h 241"/>
                <a:gd name="T8" fmla="*/ 77 w 241"/>
                <a:gd name="T9" fmla="*/ 217 h 241"/>
              </a:gdLst>
              <a:ahLst/>
              <a:cxnLst>
                <a:cxn ang="0">
                  <a:pos x="T0" y="T1"/>
                </a:cxn>
                <a:cxn ang="0">
                  <a:pos x="T2" y="T3"/>
                </a:cxn>
                <a:cxn ang="0">
                  <a:pos x="T4" y="T5"/>
                </a:cxn>
                <a:cxn ang="0">
                  <a:pos x="T6" y="T7"/>
                </a:cxn>
                <a:cxn ang="0">
                  <a:pos x="T8" y="T9"/>
                </a:cxn>
              </a:cxnLst>
              <a:rect l="0" t="0" r="r" b="b"/>
              <a:pathLst>
                <a:path w="241" h="241">
                  <a:moveTo>
                    <a:pt x="77" y="217"/>
                  </a:moveTo>
                  <a:cubicBezTo>
                    <a:pt x="24" y="193"/>
                    <a:pt x="0" y="131"/>
                    <a:pt x="24" y="77"/>
                  </a:cubicBezTo>
                  <a:cubicBezTo>
                    <a:pt x="48" y="24"/>
                    <a:pt x="111" y="0"/>
                    <a:pt x="164" y="24"/>
                  </a:cubicBezTo>
                  <a:cubicBezTo>
                    <a:pt x="217" y="48"/>
                    <a:pt x="241" y="111"/>
                    <a:pt x="217" y="164"/>
                  </a:cubicBezTo>
                  <a:cubicBezTo>
                    <a:pt x="193" y="218"/>
                    <a:pt x="130" y="241"/>
                    <a:pt x="77" y="2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8" name="Freeform 242">
              <a:extLst>
                <a:ext uri="{FF2B5EF4-FFF2-40B4-BE49-F238E27FC236}">
                  <a16:creationId xmlns:a16="http://schemas.microsoft.com/office/drawing/2014/main" id="{D56753FC-65AE-3941-F997-D96D8A6545B0}"/>
                </a:ext>
              </a:extLst>
            </p:cNvPr>
            <p:cNvSpPr>
              <a:spLocks/>
            </p:cNvSpPr>
            <p:nvPr/>
          </p:nvSpPr>
          <p:spPr bwMode="auto">
            <a:xfrm rot="16200000">
              <a:off x="216097" y="4525613"/>
              <a:ext cx="310261" cy="310261"/>
            </a:xfrm>
            <a:custGeom>
              <a:avLst/>
              <a:gdLst>
                <a:gd name="T0" fmla="*/ 65 w 203"/>
                <a:gd name="T1" fmla="*/ 183 h 203"/>
                <a:gd name="T2" fmla="*/ 20 w 203"/>
                <a:gd name="T3" fmla="*/ 65 h 203"/>
                <a:gd name="T4" fmla="*/ 138 w 203"/>
                <a:gd name="T5" fmla="*/ 21 h 203"/>
                <a:gd name="T6" fmla="*/ 183 w 203"/>
                <a:gd name="T7" fmla="*/ 138 h 203"/>
                <a:gd name="T8" fmla="*/ 65 w 203"/>
                <a:gd name="T9" fmla="*/ 183 h 203"/>
              </a:gdLst>
              <a:ahLst/>
              <a:cxnLst>
                <a:cxn ang="0">
                  <a:pos x="T0" y="T1"/>
                </a:cxn>
                <a:cxn ang="0">
                  <a:pos x="T2" y="T3"/>
                </a:cxn>
                <a:cxn ang="0">
                  <a:pos x="T4" y="T5"/>
                </a:cxn>
                <a:cxn ang="0">
                  <a:pos x="T6" y="T7"/>
                </a:cxn>
                <a:cxn ang="0">
                  <a:pos x="T8" y="T9"/>
                </a:cxn>
              </a:cxnLst>
              <a:rect l="0" t="0" r="r" b="b"/>
              <a:pathLst>
                <a:path w="203" h="203">
                  <a:moveTo>
                    <a:pt x="65" y="183"/>
                  </a:moveTo>
                  <a:cubicBezTo>
                    <a:pt x="20" y="163"/>
                    <a:pt x="0" y="110"/>
                    <a:pt x="20" y="65"/>
                  </a:cubicBezTo>
                  <a:cubicBezTo>
                    <a:pt x="41" y="20"/>
                    <a:pt x="93" y="0"/>
                    <a:pt x="138" y="21"/>
                  </a:cubicBezTo>
                  <a:cubicBezTo>
                    <a:pt x="183" y="41"/>
                    <a:pt x="203" y="94"/>
                    <a:pt x="183" y="138"/>
                  </a:cubicBezTo>
                  <a:cubicBezTo>
                    <a:pt x="162" y="183"/>
                    <a:pt x="110" y="203"/>
                    <a:pt x="65" y="183"/>
                  </a:cubicBezTo>
                  <a:close/>
                </a:path>
              </a:pathLst>
            </a:custGeom>
            <a:solidFill>
              <a:srgbClr val="8D42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9" name="Freeform 243">
              <a:extLst>
                <a:ext uri="{FF2B5EF4-FFF2-40B4-BE49-F238E27FC236}">
                  <a16:creationId xmlns:a16="http://schemas.microsoft.com/office/drawing/2014/main" id="{06D41C54-B0E2-152A-B766-CBA70C9EC652}"/>
                </a:ext>
              </a:extLst>
            </p:cNvPr>
            <p:cNvSpPr>
              <a:spLocks/>
            </p:cNvSpPr>
            <p:nvPr/>
          </p:nvSpPr>
          <p:spPr bwMode="auto">
            <a:xfrm rot="16200000">
              <a:off x="252918" y="4500865"/>
              <a:ext cx="228168" cy="277665"/>
            </a:xfrm>
            <a:custGeom>
              <a:avLst/>
              <a:gdLst>
                <a:gd name="T0" fmla="*/ 51 w 149"/>
                <a:gd name="T1" fmla="*/ 25 h 182"/>
                <a:gd name="T2" fmla="*/ 95 w 149"/>
                <a:gd name="T3" fmla="*/ 143 h 182"/>
                <a:gd name="T4" fmla="*/ 62 w 149"/>
                <a:gd name="T5" fmla="*/ 182 h 182"/>
                <a:gd name="T6" fmla="*/ 129 w 149"/>
                <a:gd name="T7" fmla="*/ 130 h 182"/>
                <a:gd name="T8" fmla="*/ 84 w 149"/>
                <a:gd name="T9" fmla="*/ 13 h 182"/>
                <a:gd name="T10" fmla="*/ 0 w 149"/>
                <a:gd name="T11" fmla="*/ 19 h 182"/>
                <a:gd name="T12" fmla="*/ 51 w 149"/>
                <a:gd name="T13" fmla="*/ 25 h 182"/>
              </a:gdLst>
              <a:ahLst/>
              <a:cxnLst>
                <a:cxn ang="0">
                  <a:pos x="T0" y="T1"/>
                </a:cxn>
                <a:cxn ang="0">
                  <a:pos x="T2" y="T3"/>
                </a:cxn>
                <a:cxn ang="0">
                  <a:pos x="T4" y="T5"/>
                </a:cxn>
                <a:cxn ang="0">
                  <a:pos x="T6" y="T7"/>
                </a:cxn>
                <a:cxn ang="0">
                  <a:pos x="T8" y="T9"/>
                </a:cxn>
                <a:cxn ang="0">
                  <a:pos x="T10" y="T11"/>
                </a:cxn>
                <a:cxn ang="0">
                  <a:pos x="T12" y="T13"/>
                </a:cxn>
              </a:cxnLst>
              <a:rect l="0" t="0" r="r" b="b"/>
              <a:pathLst>
                <a:path w="149" h="182">
                  <a:moveTo>
                    <a:pt x="51" y="25"/>
                  </a:moveTo>
                  <a:cubicBezTo>
                    <a:pt x="95" y="46"/>
                    <a:pt x="115" y="98"/>
                    <a:pt x="95" y="143"/>
                  </a:cubicBezTo>
                  <a:cubicBezTo>
                    <a:pt x="88" y="160"/>
                    <a:pt x="76" y="173"/>
                    <a:pt x="62" y="182"/>
                  </a:cubicBezTo>
                  <a:cubicBezTo>
                    <a:pt x="90" y="177"/>
                    <a:pt x="116" y="159"/>
                    <a:pt x="129" y="130"/>
                  </a:cubicBezTo>
                  <a:cubicBezTo>
                    <a:pt x="149" y="86"/>
                    <a:pt x="129" y="33"/>
                    <a:pt x="84" y="13"/>
                  </a:cubicBezTo>
                  <a:cubicBezTo>
                    <a:pt x="56" y="0"/>
                    <a:pt x="24" y="3"/>
                    <a:pt x="0" y="19"/>
                  </a:cubicBezTo>
                  <a:cubicBezTo>
                    <a:pt x="17" y="16"/>
                    <a:pt x="34" y="18"/>
                    <a:pt x="51" y="25"/>
                  </a:cubicBezTo>
                  <a:close/>
                </a:path>
              </a:pathLst>
            </a:custGeom>
            <a:solidFill>
              <a:srgbClr val="5128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0" name="Freeform 244">
              <a:extLst>
                <a:ext uri="{FF2B5EF4-FFF2-40B4-BE49-F238E27FC236}">
                  <a16:creationId xmlns:a16="http://schemas.microsoft.com/office/drawing/2014/main" id="{7A6A97F2-63D8-1CE1-DD6C-546595E2F006}"/>
                </a:ext>
              </a:extLst>
            </p:cNvPr>
            <p:cNvSpPr>
              <a:spLocks/>
            </p:cNvSpPr>
            <p:nvPr/>
          </p:nvSpPr>
          <p:spPr bwMode="auto">
            <a:xfrm rot="16200000">
              <a:off x="1405227" y="6262829"/>
              <a:ext cx="544465" cy="544465"/>
            </a:xfrm>
            <a:custGeom>
              <a:avLst/>
              <a:gdLst>
                <a:gd name="T0" fmla="*/ 114 w 357"/>
                <a:gd name="T1" fmla="*/ 322 h 357"/>
                <a:gd name="T2" fmla="*/ 36 w 357"/>
                <a:gd name="T3" fmla="*/ 114 h 357"/>
                <a:gd name="T4" fmla="*/ 243 w 357"/>
                <a:gd name="T5" fmla="*/ 36 h 357"/>
                <a:gd name="T6" fmla="*/ 322 w 357"/>
                <a:gd name="T7" fmla="*/ 243 h 357"/>
                <a:gd name="T8" fmla="*/ 114 w 357"/>
                <a:gd name="T9" fmla="*/ 322 h 357"/>
              </a:gdLst>
              <a:ahLst/>
              <a:cxnLst>
                <a:cxn ang="0">
                  <a:pos x="T0" y="T1"/>
                </a:cxn>
                <a:cxn ang="0">
                  <a:pos x="T2" y="T3"/>
                </a:cxn>
                <a:cxn ang="0">
                  <a:pos x="T4" y="T5"/>
                </a:cxn>
                <a:cxn ang="0">
                  <a:pos x="T6" y="T7"/>
                </a:cxn>
                <a:cxn ang="0">
                  <a:pos x="T8" y="T9"/>
                </a:cxn>
              </a:cxnLst>
              <a:rect l="0" t="0" r="r" b="b"/>
              <a:pathLst>
                <a:path w="357" h="357">
                  <a:moveTo>
                    <a:pt x="114" y="322"/>
                  </a:moveTo>
                  <a:cubicBezTo>
                    <a:pt x="35" y="286"/>
                    <a:pt x="0" y="193"/>
                    <a:pt x="36" y="114"/>
                  </a:cubicBezTo>
                  <a:cubicBezTo>
                    <a:pt x="72" y="35"/>
                    <a:pt x="165" y="0"/>
                    <a:pt x="243" y="36"/>
                  </a:cubicBezTo>
                  <a:cubicBezTo>
                    <a:pt x="322" y="72"/>
                    <a:pt x="357" y="165"/>
                    <a:pt x="322" y="243"/>
                  </a:cubicBezTo>
                  <a:cubicBezTo>
                    <a:pt x="286" y="322"/>
                    <a:pt x="193" y="357"/>
                    <a:pt x="114" y="322"/>
                  </a:cubicBez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1" name="Freeform 245">
              <a:extLst>
                <a:ext uri="{FF2B5EF4-FFF2-40B4-BE49-F238E27FC236}">
                  <a16:creationId xmlns:a16="http://schemas.microsoft.com/office/drawing/2014/main" id="{7C0FD01A-AD9D-95E6-33CE-490039451758}"/>
                </a:ext>
              </a:extLst>
            </p:cNvPr>
            <p:cNvSpPr>
              <a:spLocks/>
            </p:cNvSpPr>
            <p:nvPr/>
          </p:nvSpPr>
          <p:spPr bwMode="auto">
            <a:xfrm rot="16200000">
              <a:off x="1782490" y="6608703"/>
              <a:ext cx="95372" cy="101408"/>
            </a:xfrm>
            <a:custGeom>
              <a:avLst/>
              <a:gdLst>
                <a:gd name="T0" fmla="*/ 6 w 62"/>
                <a:gd name="T1" fmla="*/ 63 h 67"/>
                <a:gd name="T2" fmla="*/ 0 w 62"/>
                <a:gd name="T3" fmla="*/ 52 h 67"/>
                <a:gd name="T4" fmla="*/ 4 w 62"/>
                <a:gd name="T5" fmla="*/ 39 h 67"/>
                <a:gd name="T6" fmla="*/ 36 w 62"/>
                <a:gd name="T7" fmla="*/ 0 h 67"/>
                <a:gd name="T8" fmla="*/ 62 w 62"/>
                <a:gd name="T9" fmla="*/ 22 h 67"/>
                <a:gd name="T10" fmla="*/ 30 w 62"/>
                <a:gd name="T11" fmla="*/ 61 h 67"/>
                <a:gd name="T12" fmla="*/ 18 w 62"/>
                <a:gd name="T13" fmla="*/ 67 h 67"/>
                <a:gd name="T14" fmla="*/ 6 w 62"/>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67">
                  <a:moveTo>
                    <a:pt x="6" y="63"/>
                  </a:moveTo>
                  <a:cubicBezTo>
                    <a:pt x="3" y="60"/>
                    <a:pt x="0" y="56"/>
                    <a:pt x="0" y="52"/>
                  </a:cubicBezTo>
                  <a:cubicBezTo>
                    <a:pt x="0" y="47"/>
                    <a:pt x="1" y="43"/>
                    <a:pt x="4" y="39"/>
                  </a:cubicBezTo>
                  <a:cubicBezTo>
                    <a:pt x="36" y="0"/>
                    <a:pt x="36" y="0"/>
                    <a:pt x="36" y="0"/>
                  </a:cubicBezTo>
                  <a:cubicBezTo>
                    <a:pt x="62" y="22"/>
                    <a:pt x="62" y="22"/>
                    <a:pt x="62" y="22"/>
                  </a:cubicBezTo>
                  <a:cubicBezTo>
                    <a:pt x="30" y="61"/>
                    <a:pt x="30" y="61"/>
                    <a:pt x="30" y="61"/>
                  </a:cubicBezTo>
                  <a:cubicBezTo>
                    <a:pt x="27" y="64"/>
                    <a:pt x="23" y="67"/>
                    <a:pt x="18" y="67"/>
                  </a:cubicBezTo>
                  <a:cubicBezTo>
                    <a:pt x="14" y="67"/>
                    <a:pt x="9" y="66"/>
                    <a:pt x="6" y="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2" name="Freeform 246">
              <a:extLst>
                <a:ext uri="{FF2B5EF4-FFF2-40B4-BE49-F238E27FC236}">
                  <a16:creationId xmlns:a16="http://schemas.microsoft.com/office/drawing/2014/main" id="{3D1F66CB-DCD2-096D-0DD0-EB1ED1223FE4}"/>
                </a:ext>
              </a:extLst>
            </p:cNvPr>
            <p:cNvSpPr>
              <a:spLocks/>
            </p:cNvSpPr>
            <p:nvPr/>
          </p:nvSpPr>
          <p:spPr bwMode="auto">
            <a:xfrm rot="16200000">
              <a:off x="1777660" y="6613532"/>
              <a:ext cx="57948" cy="54326"/>
            </a:xfrm>
            <a:custGeom>
              <a:avLst/>
              <a:gdLst>
                <a:gd name="T0" fmla="*/ 38 w 38"/>
                <a:gd name="T1" fmla="*/ 22 h 36"/>
                <a:gd name="T2" fmla="*/ 12 w 38"/>
                <a:gd name="T3" fmla="*/ 0 h 36"/>
                <a:gd name="T4" fmla="*/ 0 w 38"/>
                <a:gd name="T5" fmla="*/ 15 h 36"/>
                <a:gd name="T6" fmla="*/ 26 w 38"/>
                <a:gd name="T7" fmla="*/ 36 h 36"/>
                <a:gd name="T8" fmla="*/ 38 w 38"/>
                <a:gd name="T9" fmla="*/ 22 h 36"/>
              </a:gdLst>
              <a:ahLst/>
              <a:cxnLst>
                <a:cxn ang="0">
                  <a:pos x="T0" y="T1"/>
                </a:cxn>
                <a:cxn ang="0">
                  <a:pos x="T2" y="T3"/>
                </a:cxn>
                <a:cxn ang="0">
                  <a:pos x="T4" y="T5"/>
                </a:cxn>
                <a:cxn ang="0">
                  <a:pos x="T6" y="T7"/>
                </a:cxn>
                <a:cxn ang="0">
                  <a:pos x="T8" y="T9"/>
                </a:cxn>
              </a:cxnLst>
              <a:rect l="0" t="0" r="r" b="b"/>
              <a:pathLst>
                <a:path w="38" h="36">
                  <a:moveTo>
                    <a:pt x="38" y="22"/>
                  </a:moveTo>
                  <a:cubicBezTo>
                    <a:pt x="12" y="0"/>
                    <a:pt x="12" y="0"/>
                    <a:pt x="12" y="0"/>
                  </a:cubicBezTo>
                  <a:cubicBezTo>
                    <a:pt x="0" y="15"/>
                    <a:pt x="0" y="15"/>
                    <a:pt x="0" y="15"/>
                  </a:cubicBezTo>
                  <a:cubicBezTo>
                    <a:pt x="8" y="23"/>
                    <a:pt x="16" y="30"/>
                    <a:pt x="26" y="36"/>
                  </a:cubicBezTo>
                  <a:lnTo>
                    <a:pt x="38" y="22"/>
                  </a:lnTo>
                  <a:close/>
                </a:path>
              </a:pathLst>
            </a:custGeom>
            <a:solidFill>
              <a:srgbClr val="E0DE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3" name="Freeform 247">
              <a:extLst>
                <a:ext uri="{FF2B5EF4-FFF2-40B4-BE49-F238E27FC236}">
                  <a16:creationId xmlns:a16="http://schemas.microsoft.com/office/drawing/2014/main" id="{56267C70-F930-0B66-E8BF-7D1E6CEA3C97}"/>
                </a:ext>
              </a:extLst>
            </p:cNvPr>
            <p:cNvSpPr>
              <a:spLocks/>
            </p:cNvSpPr>
            <p:nvPr/>
          </p:nvSpPr>
          <p:spPr bwMode="auto">
            <a:xfrm rot="16200000">
              <a:off x="1493356" y="6349750"/>
              <a:ext cx="369415" cy="369415"/>
            </a:xfrm>
            <a:custGeom>
              <a:avLst/>
              <a:gdLst>
                <a:gd name="T0" fmla="*/ 77 w 242"/>
                <a:gd name="T1" fmla="*/ 217 h 242"/>
                <a:gd name="T2" fmla="*/ 24 w 242"/>
                <a:gd name="T3" fmla="*/ 77 h 242"/>
                <a:gd name="T4" fmla="*/ 165 w 242"/>
                <a:gd name="T5" fmla="*/ 24 h 242"/>
                <a:gd name="T6" fmla="*/ 217 w 242"/>
                <a:gd name="T7" fmla="*/ 165 h 242"/>
                <a:gd name="T8" fmla="*/ 77 w 242"/>
                <a:gd name="T9" fmla="*/ 217 h 242"/>
              </a:gdLst>
              <a:ahLst/>
              <a:cxnLst>
                <a:cxn ang="0">
                  <a:pos x="T0" y="T1"/>
                </a:cxn>
                <a:cxn ang="0">
                  <a:pos x="T2" y="T3"/>
                </a:cxn>
                <a:cxn ang="0">
                  <a:pos x="T4" y="T5"/>
                </a:cxn>
                <a:cxn ang="0">
                  <a:pos x="T6" y="T7"/>
                </a:cxn>
                <a:cxn ang="0">
                  <a:pos x="T8" y="T9"/>
                </a:cxn>
              </a:cxnLst>
              <a:rect l="0" t="0" r="r" b="b"/>
              <a:pathLst>
                <a:path w="242" h="242">
                  <a:moveTo>
                    <a:pt x="77" y="217"/>
                  </a:moveTo>
                  <a:cubicBezTo>
                    <a:pt x="24" y="193"/>
                    <a:pt x="0" y="131"/>
                    <a:pt x="24" y="77"/>
                  </a:cubicBezTo>
                  <a:cubicBezTo>
                    <a:pt x="48" y="24"/>
                    <a:pt x="111" y="0"/>
                    <a:pt x="165" y="24"/>
                  </a:cubicBezTo>
                  <a:cubicBezTo>
                    <a:pt x="218" y="48"/>
                    <a:pt x="242" y="111"/>
                    <a:pt x="217" y="165"/>
                  </a:cubicBezTo>
                  <a:cubicBezTo>
                    <a:pt x="193" y="218"/>
                    <a:pt x="131" y="242"/>
                    <a:pt x="77" y="2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4" name="Freeform 248">
              <a:extLst>
                <a:ext uri="{FF2B5EF4-FFF2-40B4-BE49-F238E27FC236}">
                  <a16:creationId xmlns:a16="http://schemas.microsoft.com/office/drawing/2014/main" id="{55234FD6-0D3E-7A64-D6C3-5E0BB0DB5B9C}"/>
                </a:ext>
              </a:extLst>
            </p:cNvPr>
            <p:cNvSpPr>
              <a:spLocks/>
            </p:cNvSpPr>
            <p:nvPr/>
          </p:nvSpPr>
          <p:spPr bwMode="auto">
            <a:xfrm rot="16200000">
              <a:off x="1524140" y="6380535"/>
              <a:ext cx="309053" cy="307846"/>
            </a:xfrm>
            <a:custGeom>
              <a:avLst/>
              <a:gdLst>
                <a:gd name="T0" fmla="*/ 64 w 202"/>
                <a:gd name="T1" fmla="*/ 182 h 202"/>
                <a:gd name="T2" fmla="*/ 20 w 202"/>
                <a:gd name="T3" fmla="*/ 64 h 202"/>
                <a:gd name="T4" fmla="*/ 138 w 202"/>
                <a:gd name="T5" fmla="*/ 20 h 202"/>
                <a:gd name="T6" fmla="*/ 182 w 202"/>
                <a:gd name="T7" fmla="*/ 138 h 202"/>
                <a:gd name="T8" fmla="*/ 64 w 202"/>
                <a:gd name="T9" fmla="*/ 182 h 202"/>
              </a:gdLst>
              <a:ahLst/>
              <a:cxnLst>
                <a:cxn ang="0">
                  <a:pos x="T0" y="T1"/>
                </a:cxn>
                <a:cxn ang="0">
                  <a:pos x="T2" y="T3"/>
                </a:cxn>
                <a:cxn ang="0">
                  <a:pos x="T4" y="T5"/>
                </a:cxn>
                <a:cxn ang="0">
                  <a:pos x="T6" y="T7"/>
                </a:cxn>
                <a:cxn ang="0">
                  <a:pos x="T8" y="T9"/>
                </a:cxn>
              </a:cxnLst>
              <a:rect l="0" t="0" r="r" b="b"/>
              <a:pathLst>
                <a:path w="202" h="202">
                  <a:moveTo>
                    <a:pt x="64" y="182"/>
                  </a:moveTo>
                  <a:cubicBezTo>
                    <a:pt x="19" y="162"/>
                    <a:pt x="0" y="109"/>
                    <a:pt x="20" y="64"/>
                  </a:cubicBezTo>
                  <a:cubicBezTo>
                    <a:pt x="40" y="19"/>
                    <a:pt x="93" y="0"/>
                    <a:pt x="138" y="20"/>
                  </a:cubicBezTo>
                  <a:cubicBezTo>
                    <a:pt x="182" y="40"/>
                    <a:pt x="202" y="93"/>
                    <a:pt x="182" y="138"/>
                  </a:cubicBezTo>
                  <a:cubicBezTo>
                    <a:pt x="162" y="182"/>
                    <a:pt x="109" y="202"/>
                    <a:pt x="64" y="182"/>
                  </a:cubicBezTo>
                  <a:close/>
                </a:path>
              </a:pathLst>
            </a:custGeom>
            <a:solidFill>
              <a:srgbClr val="8D42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5" name="Freeform 249">
              <a:extLst>
                <a:ext uri="{FF2B5EF4-FFF2-40B4-BE49-F238E27FC236}">
                  <a16:creationId xmlns:a16="http://schemas.microsoft.com/office/drawing/2014/main" id="{72531F85-F40C-3462-7C38-AB1EDA3E7DF8}"/>
                </a:ext>
              </a:extLst>
            </p:cNvPr>
            <p:cNvSpPr>
              <a:spLocks/>
            </p:cNvSpPr>
            <p:nvPr/>
          </p:nvSpPr>
          <p:spPr bwMode="auto">
            <a:xfrm rot="16200000">
              <a:off x="1559150" y="6355183"/>
              <a:ext cx="228168" cy="277665"/>
            </a:xfrm>
            <a:custGeom>
              <a:avLst/>
              <a:gdLst>
                <a:gd name="T0" fmla="*/ 51 w 149"/>
                <a:gd name="T1" fmla="*/ 26 h 182"/>
                <a:gd name="T2" fmla="*/ 95 w 149"/>
                <a:gd name="T3" fmla="*/ 143 h 182"/>
                <a:gd name="T4" fmla="*/ 62 w 149"/>
                <a:gd name="T5" fmla="*/ 182 h 182"/>
                <a:gd name="T6" fmla="*/ 129 w 149"/>
                <a:gd name="T7" fmla="*/ 131 h 182"/>
                <a:gd name="T8" fmla="*/ 85 w 149"/>
                <a:gd name="T9" fmla="*/ 13 h 182"/>
                <a:gd name="T10" fmla="*/ 0 w 149"/>
                <a:gd name="T11" fmla="*/ 19 h 182"/>
                <a:gd name="T12" fmla="*/ 51 w 149"/>
                <a:gd name="T13" fmla="*/ 26 h 182"/>
              </a:gdLst>
              <a:ahLst/>
              <a:cxnLst>
                <a:cxn ang="0">
                  <a:pos x="T0" y="T1"/>
                </a:cxn>
                <a:cxn ang="0">
                  <a:pos x="T2" y="T3"/>
                </a:cxn>
                <a:cxn ang="0">
                  <a:pos x="T4" y="T5"/>
                </a:cxn>
                <a:cxn ang="0">
                  <a:pos x="T6" y="T7"/>
                </a:cxn>
                <a:cxn ang="0">
                  <a:pos x="T8" y="T9"/>
                </a:cxn>
                <a:cxn ang="0">
                  <a:pos x="T10" y="T11"/>
                </a:cxn>
                <a:cxn ang="0">
                  <a:pos x="T12" y="T13"/>
                </a:cxn>
              </a:cxnLst>
              <a:rect l="0" t="0" r="r" b="b"/>
              <a:pathLst>
                <a:path w="149" h="182">
                  <a:moveTo>
                    <a:pt x="51" y="26"/>
                  </a:moveTo>
                  <a:cubicBezTo>
                    <a:pt x="96" y="46"/>
                    <a:pt x="116" y="98"/>
                    <a:pt x="95" y="143"/>
                  </a:cubicBezTo>
                  <a:cubicBezTo>
                    <a:pt x="88" y="160"/>
                    <a:pt x="76" y="173"/>
                    <a:pt x="62" y="182"/>
                  </a:cubicBezTo>
                  <a:cubicBezTo>
                    <a:pt x="90" y="177"/>
                    <a:pt x="116" y="159"/>
                    <a:pt x="129" y="131"/>
                  </a:cubicBezTo>
                  <a:cubicBezTo>
                    <a:pt x="149" y="86"/>
                    <a:pt x="129" y="33"/>
                    <a:pt x="85" y="13"/>
                  </a:cubicBezTo>
                  <a:cubicBezTo>
                    <a:pt x="56" y="0"/>
                    <a:pt x="25" y="3"/>
                    <a:pt x="0" y="19"/>
                  </a:cubicBezTo>
                  <a:cubicBezTo>
                    <a:pt x="17" y="16"/>
                    <a:pt x="34" y="18"/>
                    <a:pt x="51" y="26"/>
                  </a:cubicBezTo>
                  <a:close/>
                </a:path>
              </a:pathLst>
            </a:custGeom>
            <a:solidFill>
              <a:srgbClr val="5128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6" name="Freeform 250">
              <a:extLst>
                <a:ext uri="{FF2B5EF4-FFF2-40B4-BE49-F238E27FC236}">
                  <a16:creationId xmlns:a16="http://schemas.microsoft.com/office/drawing/2014/main" id="{3791EA31-B0E8-5550-A8FB-17B80194289B}"/>
                </a:ext>
              </a:extLst>
            </p:cNvPr>
            <p:cNvSpPr>
              <a:spLocks/>
            </p:cNvSpPr>
            <p:nvPr/>
          </p:nvSpPr>
          <p:spPr bwMode="auto">
            <a:xfrm rot="16200000">
              <a:off x="345875" y="3931048"/>
              <a:ext cx="601205" cy="416497"/>
            </a:xfrm>
            <a:custGeom>
              <a:avLst/>
              <a:gdLst>
                <a:gd name="T0" fmla="*/ 0 w 498"/>
                <a:gd name="T1" fmla="*/ 0 h 345"/>
                <a:gd name="T2" fmla="*/ 498 w 498"/>
                <a:gd name="T3" fmla="*/ 0 h 345"/>
                <a:gd name="T4" fmla="*/ 498 w 498"/>
                <a:gd name="T5" fmla="*/ 345 h 345"/>
                <a:gd name="T6" fmla="*/ 0 w 498"/>
                <a:gd name="T7" fmla="*/ 343 h 345"/>
                <a:gd name="T8" fmla="*/ 0 w 498"/>
                <a:gd name="T9" fmla="*/ 0 h 345"/>
              </a:gdLst>
              <a:ahLst/>
              <a:cxnLst>
                <a:cxn ang="0">
                  <a:pos x="T0" y="T1"/>
                </a:cxn>
                <a:cxn ang="0">
                  <a:pos x="T2" y="T3"/>
                </a:cxn>
                <a:cxn ang="0">
                  <a:pos x="T4" y="T5"/>
                </a:cxn>
                <a:cxn ang="0">
                  <a:pos x="T6" y="T7"/>
                </a:cxn>
                <a:cxn ang="0">
                  <a:pos x="T8" y="T9"/>
                </a:cxn>
              </a:cxnLst>
              <a:rect l="0" t="0" r="r" b="b"/>
              <a:pathLst>
                <a:path w="498" h="345">
                  <a:moveTo>
                    <a:pt x="0" y="0"/>
                  </a:moveTo>
                  <a:lnTo>
                    <a:pt x="498" y="0"/>
                  </a:lnTo>
                  <a:lnTo>
                    <a:pt x="498" y="345"/>
                  </a:lnTo>
                  <a:lnTo>
                    <a:pt x="0" y="34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7" name="Freeform 251">
              <a:extLst>
                <a:ext uri="{FF2B5EF4-FFF2-40B4-BE49-F238E27FC236}">
                  <a16:creationId xmlns:a16="http://schemas.microsoft.com/office/drawing/2014/main" id="{3B49ECAB-485F-AC02-CE73-7698CEA10213}"/>
                </a:ext>
              </a:extLst>
            </p:cNvPr>
            <p:cNvSpPr>
              <a:spLocks/>
            </p:cNvSpPr>
            <p:nvPr/>
          </p:nvSpPr>
          <p:spPr bwMode="auto">
            <a:xfrm rot="16200000">
              <a:off x="345875" y="3931048"/>
              <a:ext cx="601205" cy="416497"/>
            </a:xfrm>
            <a:custGeom>
              <a:avLst/>
              <a:gdLst>
                <a:gd name="T0" fmla="*/ 0 w 498"/>
                <a:gd name="T1" fmla="*/ 0 h 345"/>
                <a:gd name="T2" fmla="*/ 498 w 498"/>
                <a:gd name="T3" fmla="*/ 0 h 345"/>
                <a:gd name="T4" fmla="*/ 498 w 498"/>
                <a:gd name="T5" fmla="*/ 345 h 345"/>
                <a:gd name="T6" fmla="*/ 0 w 498"/>
                <a:gd name="T7" fmla="*/ 343 h 345"/>
                <a:gd name="T8" fmla="*/ 0 w 498"/>
                <a:gd name="T9" fmla="*/ 0 h 345"/>
              </a:gdLst>
              <a:ahLst/>
              <a:cxnLst>
                <a:cxn ang="0">
                  <a:pos x="T0" y="T1"/>
                </a:cxn>
                <a:cxn ang="0">
                  <a:pos x="T2" y="T3"/>
                </a:cxn>
                <a:cxn ang="0">
                  <a:pos x="T4" y="T5"/>
                </a:cxn>
                <a:cxn ang="0">
                  <a:pos x="T6" y="T7"/>
                </a:cxn>
                <a:cxn ang="0">
                  <a:pos x="T8" y="T9"/>
                </a:cxn>
              </a:cxnLst>
              <a:rect l="0" t="0" r="r" b="b"/>
              <a:pathLst>
                <a:path w="498" h="345">
                  <a:moveTo>
                    <a:pt x="0" y="0"/>
                  </a:moveTo>
                  <a:lnTo>
                    <a:pt x="498" y="0"/>
                  </a:lnTo>
                  <a:lnTo>
                    <a:pt x="498" y="345"/>
                  </a:lnTo>
                  <a:lnTo>
                    <a:pt x="0" y="34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8" name="Rectangle 252">
              <a:extLst>
                <a:ext uri="{FF2B5EF4-FFF2-40B4-BE49-F238E27FC236}">
                  <a16:creationId xmlns:a16="http://schemas.microsoft.com/office/drawing/2014/main" id="{4DA3A4E9-5B03-A83E-C281-EC912A0E9CB5}"/>
                </a:ext>
              </a:extLst>
            </p:cNvPr>
            <p:cNvSpPr>
              <a:spLocks noChangeArrowheads="1"/>
            </p:cNvSpPr>
            <p:nvPr/>
          </p:nvSpPr>
          <p:spPr bwMode="auto">
            <a:xfrm rot="16200000">
              <a:off x="769616" y="4351167"/>
              <a:ext cx="51911" cy="50704"/>
            </a:xfrm>
            <a:prstGeom prst="rect">
              <a:avLst/>
            </a:prstGeom>
            <a:solidFill>
              <a:srgbClr val="DBA4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9" name="Rectangle 253">
              <a:extLst>
                <a:ext uri="{FF2B5EF4-FFF2-40B4-BE49-F238E27FC236}">
                  <a16:creationId xmlns:a16="http://schemas.microsoft.com/office/drawing/2014/main" id="{23FB83F2-113D-1868-9185-60E37108909B}"/>
                </a:ext>
              </a:extLst>
            </p:cNvPr>
            <p:cNvSpPr>
              <a:spLocks noChangeArrowheads="1"/>
            </p:cNvSpPr>
            <p:nvPr/>
          </p:nvSpPr>
          <p:spPr bwMode="auto">
            <a:xfrm rot="16200000">
              <a:off x="769616" y="4275112"/>
              <a:ext cx="51911" cy="50704"/>
            </a:xfrm>
            <a:prstGeom prst="rect">
              <a:avLst/>
            </a:prstGeom>
            <a:solidFill>
              <a:srgbClr val="CA6B3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0" name="Rectangle 254">
              <a:extLst>
                <a:ext uri="{FF2B5EF4-FFF2-40B4-BE49-F238E27FC236}">
                  <a16:creationId xmlns:a16="http://schemas.microsoft.com/office/drawing/2014/main" id="{F932EF5E-242A-F9E3-82A1-6FADA9D60B69}"/>
                </a:ext>
              </a:extLst>
            </p:cNvPr>
            <p:cNvSpPr>
              <a:spLocks noChangeArrowheads="1"/>
            </p:cNvSpPr>
            <p:nvPr/>
          </p:nvSpPr>
          <p:spPr bwMode="auto">
            <a:xfrm rot="16200000">
              <a:off x="769616" y="4197848"/>
              <a:ext cx="51911" cy="50704"/>
            </a:xfrm>
            <a:prstGeom prst="rect">
              <a:avLst/>
            </a:prstGeom>
            <a:solidFill>
              <a:srgbClr val="DD5E0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1" name="Rectangle 255">
              <a:extLst>
                <a:ext uri="{FF2B5EF4-FFF2-40B4-BE49-F238E27FC236}">
                  <a16:creationId xmlns:a16="http://schemas.microsoft.com/office/drawing/2014/main" id="{B2D7538A-E264-A94E-E958-FB41AA468214}"/>
                </a:ext>
              </a:extLst>
            </p:cNvPr>
            <p:cNvSpPr>
              <a:spLocks noChangeArrowheads="1"/>
            </p:cNvSpPr>
            <p:nvPr/>
          </p:nvSpPr>
          <p:spPr bwMode="auto">
            <a:xfrm rot="16200000">
              <a:off x="769616" y="4121792"/>
              <a:ext cx="51911" cy="50704"/>
            </a:xfrm>
            <a:prstGeom prst="rect">
              <a:avLst/>
            </a:prstGeom>
            <a:solidFill>
              <a:srgbClr val="E6C6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2" name="Rectangle 256">
              <a:extLst>
                <a:ext uri="{FF2B5EF4-FFF2-40B4-BE49-F238E27FC236}">
                  <a16:creationId xmlns:a16="http://schemas.microsoft.com/office/drawing/2014/main" id="{5EB68330-7925-CCA4-F6F0-DC2D6729C8D6}"/>
                </a:ext>
              </a:extLst>
            </p:cNvPr>
            <p:cNvSpPr>
              <a:spLocks noChangeArrowheads="1"/>
            </p:cNvSpPr>
            <p:nvPr/>
          </p:nvSpPr>
          <p:spPr bwMode="auto">
            <a:xfrm rot="16200000">
              <a:off x="769616" y="4045736"/>
              <a:ext cx="51911" cy="50704"/>
            </a:xfrm>
            <a:prstGeom prst="rect">
              <a:avLst/>
            </a:prstGeom>
            <a:solidFill>
              <a:srgbClr val="F9B64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3" name="Freeform 257">
              <a:extLst>
                <a:ext uri="{FF2B5EF4-FFF2-40B4-BE49-F238E27FC236}">
                  <a16:creationId xmlns:a16="http://schemas.microsoft.com/office/drawing/2014/main" id="{48A90FA3-976C-F8E2-AFE0-22AAFC23231A}"/>
                </a:ext>
              </a:extLst>
            </p:cNvPr>
            <p:cNvSpPr>
              <a:spLocks/>
            </p:cNvSpPr>
            <p:nvPr/>
          </p:nvSpPr>
          <p:spPr bwMode="auto">
            <a:xfrm rot="16200000">
              <a:off x="770220" y="3969076"/>
              <a:ext cx="51911" cy="51911"/>
            </a:xfrm>
            <a:custGeom>
              <a:avLst/>
              <a:gdLst>
                <a:gd name="T0" fmla="*/ 43 w 43"/>
                <a:gd name="T1" fmla="*/ 0 h 43"/>
                <a:gd name="T2" fmla="*/ 43 w 43"/>
                <a:gd name="T3" fmla="*/ 43 h 43"/>
                <a:gd name="T4" fmla="*/ 0 w 43"/>
                <a:gd name="T5" fmla="*/ 42 h 43"/>
                <a:gd name="T6" fmla="*/ 0 w 43"/>
                <a:gd name="T7" fmla="*/ 0 h 43"/>
                <a:gd name="T8" fmla="*/ 43 w 43"/>
                <a:gd name="T9" fmla="*/ 0 h 43"/>
              </a:gdLst>
              <a:ahLst/>
              <a:cxnLst>
                <a:cxn ang="0">
                  <a:pos x="T0" y="T1"/>
                </a:cxn>
                <a:cxn ang="0">
                  <a:pos x="T2" y="T3"/>
                </a:cxn>
                <a:cxn ang="0">
                  <a:pos x="T4" y="T5"/>
                </a:cxn>
                <a:cxn ang="0">
                  <a:pos x="T6" y="T7"/>
                </a:cxn>
                <a:cxn ang="0">
                  <a:pos x="T8" y="T9"/>
                </a:cxn>
              </a:cxnLst>
              <a:rect l="0" t="0" r="r" b="b"/>
              <a:pathLst>
                <a:path w="43" h="43">
                  <a:moveTo>
                    <a:pt x="43" y="0"/>
                  </a:moveTo>
                  <a:lnTo>
                    <a:pt x="43" y="43"/>
                  </a:lnTo>
                  <a:lnTo>
                    <a:pt x="0" y="42"/>
                  </a:lnTo>
                  <a:lnTo>
                    <a:pt x="0" y="0"/>
                  </a:lnTo>
                  <a:lnTo>
                    <a:pt x="43" y="0"/>
                  </a:lnTo>
                  <a:close/>
                </a:path>
              </a:pathLst>
            </a:custGeom>
            <a:solidFill>
              <a:srgbClr val="A6B1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4" name="Rectangle 258">
              <a:extLst>
                <a:ext uri="{FF2B5EF4-FFF2-40B4-BE49-F238E27FC236}">
                  <a16:creationId xmlns:a16="http://schemas.microsoft.com/office/drawing/2014/main" id="{B2C0D1E8-157A-BEED-AF26-6FB1CCCBEA5A}"/>
                </a:ext>
              </a:extLst>
            </p:cNvPr>
            <p:cNvSpPr>
              <a:spLocks noChangeArrowheads="1"/>
            </p:cNvSpPr>
            <p:nvPr/>
          </p:nvSpPr>
          <p:spPr bwMode="auto">
            <a:xfrm rot="16200000">
              <a:off x="770220" y="3893021"/>
              <a:ext cx="51911" cy="51911"/>
            </a:xfrm>
            <a:prstGeom prst="rect">
              <a:avLst/>
            </a:prstGeom>
            <a:solidFill>
              <a:srgbClr val="630E1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5" name="Freeform 259">
              <a:extLst>
                <a:ext uri="{FF2B5EF4-FFF2-40B4-BE49-F238E27FC236}">
                  <a16:creationId xmlns:a16="http://schemas.microsoft.com/office/drawing/2014/main" id="{89AFF8B8-6BB3-7260-54A9-F49A9FE6765D}"/>
                </a:ext>
              </a:extLst>
            </p:cNvPr>
            <p:cNvSpPr>
              <a:spLocks/>
            </p:cNvSpPr>
            <p:nvPr/>
          </p:nvSpPr>
          <p:spPr bwMode="auto">
            <a:xfrm rot="16200000">
              <a:off x="694768" y="4351167"/>
              <a:ext cx="51911" cy="50704"/>
            </a:xfrm>
            <a:custGeom>
              <a:avLst/>
              <a:gdLst>
                <a:gd name="T0" fmla="*/ 43 w 43"/>
                <a:gd name="T1" fmla="*/ 0 h 42"/>
                <a:gd name="T2" fmla="*/ 43 w 43"/>
                <a:gd name="T3" fmla="*/ 42 h 42"/>
                <a:gd name="T4" fmla="*/ 0 w 43"/>
                <a:gd name="T5" fmla="*/ 42 h 42"/>
                <a:gd name="T6" fmla="*/ 1 w 43"/>
                <a:gd name="T7" fmla="*/ 0 h 42"/>
                <a:gd name="T8" fmla="*/ 43 w 43"/>
                <a:gd name="T9" fmla="*/ 0 h 42"/>
              </a:gdLst>
              <a:ahLst/>
              <a:cxnLst>
                <a:cxn ang="0">
                  <a:pos x="T0" y="T1"/>
                </a:cxn>
                <a:cxn ang="0">
                  <a:pos x="T2" y="T3"/>
                </a:cxn>
                <a:cxn ang="0">
                  <a:pos x="T4" y="T5"/>
                </a:cxn>
                <a:cxn ang="0">
                  <a:pos x="T6" y="T7"/>
                </a:cxn>
                <a:cxn ang="0">
                  <a:pos x="T8" y="T9"/>
                </a:cxn>
              </a:cxnLst>
              <a:rect l="0" t="0" r="r" b="b"/>
              <a:pathLst>
                <a:path w="43" h="42">
                  <a:moveTo>
                    <a:pt x="43" y="0"/>
                  </a:moveTo>
                  <a:lnTo>
                    <a:pt x="43" y="42"/>
                  </a:lnTo>
                  <a:lnTo>
                    <a:pt x="0" y="42"/>
                  </a:lnTo>
                  <a:lnTo>
                    <a:pt x="1" y="0"/>
                  </a:lnTo>
                  <a:lnTo>
                    <a:pt x="43" y="0"/>
                  </a:lnTo>
                  <a:close/>
                </a:path>
              </a:pathLst>
            </a:custGeom>
            <a:solidFill>
              <a:srgbClr val="A13B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6" name="Freeform 260">
              <a:extLst>
                <a:ext uri="{FF2B5EF4-FFF2-40B4-BE49-F238E27FC236}">
                  <a16:creationId xmlns:a16="http://schemas.microsoft.com/office/drawing/2014/main" id="{B1641389-30BE-E7BB-89F5-AB750B2C9C3C}"/>
                </a:ext>
              </a:extLst>
            </p:cNvPr>
            <p:cNvSpPr>
              <a:spLocks/>
            </p:cNvSpPr>
            <p:nvPr/>
          </p:nvSpPr>
          <p:spPr bwMode="auto">
            <a:xfrm rot="16200000">
              <a:off x="694768" y="4275112"/>
              <a:ext cx="51911" cy="50704"/>
            </a:xfrm>
            <a:custGeom>
              <a:avLst/>
              <a:gdLst>
                <a:gd name="T0" fmla="*/ 43 w 43"/>
                <a:gd name="T1" fmla="*/ 0 h 42"/>
                <a:gd name="T2" fmla="*/ 43 w 43"/>
                <a:gd name="T3" fmla="*/ 42 h 42"/>
                <a:gd name="T4" fmla="*/ 0 w 43"/>
                <a:gd name="T5" fmla="*/ 42 h 42"/>
                <a:gd name="T6" fmla="*/ 2 w 43"/>
                <a:gd name="T7" fmla="*/ 0 h 42"/>
                <a:gd name="T8" fmla="*/ 43 w 43"/>
                <a:gd name="T9" fmla="*/ 0 h 42"/>
              </a:gdLst>
              <a:ahLst/>
              <a:cxnLst>
                <a:cxn ang="0">
                  <a:pos x="T0" y="T1"/>
                </a:cxn>
                <a:cxn ang="0">
                  <a:pos x="T2" y="T3"/>
                </a:cxn>
                <a:cxn ang="0">
                  <a:pos x="T4" y="T5"/>
                </a:cxn>
                <a:cxn ang="0">
                  <a:pos x="T6" y="T7"/>
                </a:cxn>
                <a:cxn ang="0">
                  <a:pos x="T8" y="T9"/>
                </a:cxn>
              </a:cxnLst>
              <a:rect l="0" t="0" r="r" b="b"/>
              <a:pathLst>
                <a:path w="43" h="42">
                  <a:moveTo>
                    <a:pt x="43" y="0"/>
                  </a:moveTo>
                  <a:lnTo>
                    <a:pt x="43" y="42"/>
                  </a:lnTo>
                  <a:lnTo>
                    <a:pt x="0" y="42"/>
                  </a:lnTo>
                  <a:lnTo>
                    <a:pt x="2" y="0"/>
                  </a:lnTo>
                  <a:lnTo>
                    <a:pt x="43" y="0"/>
                  </a:lnTo>
                  <a:close/>
                </a:path>
              </a:pathLst>
            </a:custGeom>
            <a:solidFill>
              <a:srgbClr val="A640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7" name="Freeform 261">
              <a:extLst>
                <a:ext uri="{FF2B5EF4-FFF2-40B4-BE49-F238E27FC236}">
                  <a16:creationId xmlns:a16="http://schemas.microsoft.com/office/drawing/2014/main" id="{7F14137D-0D0E-B807-0D13-0B64823D2154}"/>
                </a:ext>
              </a:extLst>
            </p:cNvPr>
            <p:cNvSpPr>
              <a:spLocks/>
            </p:cNvSpPr>
            <p:nvPr/>
          </p:nvSpPr>
          <p:spPr bwMode="auto">
            <a:xfrm rot="16200000">
              <a:off x="694768" y="4197848"/>
              <a:ext cx="51911" cy="50704"/>
            </a:xfrm>
            <a:custGeom>
              <a:avLst/>
              <a:gdLst>
                <a:gd name="T0" fmla="*/ 43 w 43"/>
                <a:gd name="T1" fmla="*/ 0 h 42"/>
                <a:gd name="T2" fmla="*/ 43 w 43"/>
                <a:gd name="T3" fmla="*/ 42 h 42"/>
                <a:gd name="T4" fmla="*/ 0 w 43"/>
                <a:gd name="T5" fmla="*/ 42 h 42"/>
                <a:gd name="T6" fmla="*/ 1 w 43"/>
                <a:gd name="T7" fmla="*/ 0 h 42"/>
                <a:gd name="T8" fmla="*/ 43 w 43"/>
                <a:gd name="T9" fmla="*/ 0 h 42"/>
              </a:gdLst>
              <a:ahLst/>
              <a:cxnLst>
                <a:cxn ang="0">
                  <a:pos x="T0" y="T1"/>
                </a:cxn>
                <a:cxn ang="0">
                  <a:pos x="T2" y="T3"/>
                </a:cxn>
                <a:cxn ang="0">
                  <a:pos x="T4" y="T5"/>
                </a:cxn>
                <a:cxn ang="0">
                  <a:pos x="T6" y="T7"/>
                </a:cxn>
                <a:cxn ang="0">
                  <a:pos x="T8" y="T9"/>
                </a:cxn>
              </a:cxnLst>
              <a:rect l="0" t="0" r="r" b="b"/>
              <a:pathLst>
                <a:path w="43" h="42">
                  <a:moveTo>
                    <a:pt x="43" y="0"/>
                  </a:moveTo>
                  <a:lnTo>
                    <a:pt x="43" y="42"/>
                  </a:lnTo>
                  <a:lnTo>
                    <a:pt x="0" y="42"/>
                  </a:lnTo>
                  <a:lnTo>
                    <a:pt x="1" y="0"/>
                  </a:lnTo>
                  <a:lnTo>
                    <a:pt x="43" y="0"/>
                  </a:lnTo>
                  <a:close/>
                </a:path>
              </a:pathLst>
            </a:custGeom>
            <a:solidFill>
              <a:srgbClr val="BD00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8" name="Freeform 262">
              <a:extLst>
                <a:ext uri="{FF2B5EF4-FFF2-40B4-BE49-F238E27FC236}">
                  <a16:creationId xmlns:a16="http://schemas.microsoft.com/office/drawing/2014/main" id="{0AD630E1-018A-CD5E-53FE-4B4FA547F380}"/>
                </a:ext>
              </a:extLst>
            </p:cNvPr>
            <p:cNvSpPr>
              <a:spLocks/>
            </p:cNvSpPr>
            <p:nvPr/>
          </p:nvSpPr>
          <p:spPr bwMode="auto">
            <a:xfrm rot="16200000">
              <a:off x="694768" y="4121792"/>
              <a:ext cx="51911" cy="50704"/>
            </a:xfrm>
            <a:custGeom>
              <a:avLst/>
              <a:gdLst>
                <a:gd name="T0" fmla="*/ 43 w 43"/>
                <a:gd name="T1" fmla="*/ 0 h 42"/>
                <a:gd name="T2" fmla="*/ 43 w 43"/>
                <a:gd name="T3" fmla="*/ 42 h 42"/>
                <a:gd name="T4" fmla="*/ 0 w 43"/>
                <a:gd name="T5" fmla="*/ 42 h 42"/>
                <a:gd name="T6" fmla="*/ 1 w 43"/>
                <a:gd name="T7" fmla="*/ 0 h 42"/>
                <a:gd name="T8" fmla="*/ 43 w 43"/>
                <a:gd name="T9" fmla="*/ 0 h 42"/>
              </a:gdLst>
              <a:ahLst/>
              <a:cxnLst>
                <a:cxn ang="0">
                  <a:pos x="T0" y="T1"/>
                </a:cxn>
                <a:cxn ang="0">
                  <a:pos x="T2" y="T3"/>
                </a:cxn>
                <a:cxn ang="0">
                  <a:pos x="T4" y="T5"/>
                </a:cxn>
                <a:cxn ang="0">
                  <a:pos x="T6" y="T7"/>
                </a:cxn>
                <a:cxn ang="0">
                  <a:pos x="T8" y="T9"/>
                </a:cxn>
              </a:cxnLst>
              <a:rect l="0" t="0" r="r" b="b"/>
              <a:pathLst>
                <a:path w="43" h="42">
                  <a:moveTo>
                    <a:pt x="43" y="0"/>
                  </a:moveTo>
                  <a:lnTo>
                    <a:pt x="43" y="42"/>
                  </a:lnTo>
                  <a:lnTo>
                    <a:pt x="0" y="42"/>
                  </a:lnTo>
                  <a:lnTo>
                    <a:pt x="1" y="0"/>
                  </a:lnTo>
                  <a:lnTo>
                    <a:pt x="43" y="0"/>
                  </a:lnTo>
                  <a:close/>
                </a:path>
              </a:pathLst>
            </a:custGeom>
            <a:solidFill>
              <a:srgbClr val="D00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9" name="Freeform 263">
              <a:extLst>
                <a:ext uri="{FF2B5EF4-FFF2-40B4-BE49-F238E27FC236}">
                  <a16:creationId xmlns:a16="http://schemas.microsoft.com/office/drawing/2014/main" id="{3FB3502C-FA8C-E167-6915-5278AAA3A69A}"/>
                </a:ext>
              </a:extLst>
            </p:cNvPr>
            <p:cNvSpPr>
              <a:spLocks/>
            </p:cNvSpPr>
            <p:nvPr/>
          </p:nvSpPr>
          <p:spPr bwMode="auto">
            <a:xfrm rot="16200000">
              <a:off x="695371" y="4045132"/>
              <a:ext cx="51911" cy="51911"/>
            </a:xfrm>
            <a:custGeom>
              <a:avLst/>
              <a:gdLst>
                <a:gd name="T0" fmla="*/ 43 w 43"/>
                <a:gd name="T1" fmla="*/ 0 h 43"/>
                <a:gd name="T2" fmla="*/ 43 w 43"/>
                <a:gd name="T3" fmla="*/ 43 h 43"/>
                <a:gd name="T4" fmla="*/ 0 w 43"/>
                <a:gd name="T5" fmla="*/ 43 h 43"/>
                <a:gd name="T6" fmla="*/ 1 w 43"/>
                <a:gd name="T7" fmla="*/ 0 h 43"/>
                <a:gd name="T8" fmla="*/ 43 w 43"/>
                <a:gd name="T9" fmla="*/ 0 h 43"/>
              </a:gdLst>
              <a:ahLst/>
              <a:cxnLst>
                <a:cxn ang="0">
                  <a:pos x="T0" y="T1"/>
                </a:cxn>
                <a:cxn ang="0">
                  <a:pos x="T2" y="T3"/>
                </a:cxn>
                <a:cxn ang="0">
                  <a:pos x="T4" y="T5"/>
                </a:cxn>
                <a:cxn ang="0">
                  <a:pos x="T6" y="T7"/>
                </a:cxn>
                <a:cxn ang="0">
                  <a:pos x="T8" y="T9"/>
                </a:cxn>
              </a:cxnLst>
              <a:rect l="0" t="0" r="r" b="b"/>
              <a:pathLst>
                <a:path w="43" h="43">
                  <a:moveTo>
                    <a:pt x="43" y="0"/>
                  </a:moveTo>
                  <a:lnTo>
                    <a:pt x="43" y="43"/>
                  </a:lnTo>
                  <a:lnTo>
                    <a:pt x="0" y="43"/>
                  </a:lnTo>
                  <a:lnTo>
                    <a:pt x="1" y="0"/>
                  </a:lnTo>
                  <a:lnTo>
                    <a:pt x="43" y="0"/>
                  </a:lnTo>
                  <a:close/>
                </a:path>
              </a:pathLst>
            </a:custGeom>
            <a:solidFill>
              <a:srgbClr val="1907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0" name="Rectangle 264">
              <a:extLst>
                <a:ext uri="{FF2B5EF4-FFF2-40B4-BE49-F238E27FC236}">
                  <a16:creationId xmlns:a16="http://schemas.microsoft.com/office/drawing/2014/main" id="{ECAE51CB-8428-FA37-6092-67A971A836EF}"/>
                </a:ext>
              </a:extLst>
            </p:cNvPr>
            <p:cNvSpPr>
              <a:spLocks noChangeArrowheads="1"/>
            </p:cNvSpPr>
            <p:nvPr/>
          </p:nvSpPr>
          <p:spPr bwMode="auto">
            <a:xfrm rot="16200000">
              <a:off x="695371" y="3969076"/>
              <a:ext cx="51911" cy="51911"/>
            </a:xfrm>
            <a:prstGeom prst="rect">
              <a:avLst/>
            </a:prstGeom>
            <a:solidFill>
              <a:srgbClr val="5536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1" name="Rectangle 265">
              <a:extLst>
                <a:ext uri="{FF2B5EF4-FFF2-40B4-BE49-F238E27FC236}">
                  <a16:creationId xmlns:a16="http://schemas.microsoft.com/office/drawing/2014/main" id="{E77A6FA6-B5DD-BC76-983E-18206AA96906}"/>
                </a:ext>
              </a:extLst>
            </p:cNvPr>
            <p:cNvSpPr>
              <a:spLocks noChangeArrowheads="1"/>
            </p:cNvSpPr>
            <p:nvPr/>
          </p:nvSpPr>
          <p:spPr bwMode="auto">
            <a:xfrm rot="16200000">
              <a:off x="695371" y="3893021"/>
              <a:ext cx="51911" cy="51911"/>
            </a:xfrm>
            <a:prstGeom prst="rect">
              <a:avLst/>
            </a:prstGeom>
            <a:solidFill>
              <a:srgbClr val="46269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2" name="Rectangle 266">
              <a:extLst>
                <a:ext uri="{FF2B5EF4-FFF2-40B4-BE49-F238E27FC236}">
                  <a16:creationId xmlns:a16="http://schemas.microsoft.com/office/drawing/2014/main" id="{00C623D1-EEC9-8A0A-2AD9-2EB30C24C1CB}"/>
                </a:ext>
              </a:extLst>
            </p:cNvPr>
            <p:cNvSpPr>
              <a:spLocks noChangeArrowheads="1"/>
            </p:cNvSpPr>
            <p:nvPr/>
          </p:nvSpPr>
          <p:spPr bwMode="auto">
            <a:xfrm rot="16200000">
              <a:off x="620522" y="4350563"/>
              <a:ext cx="50704" cy="50704"/>
            </a:xfrm>
            <a:prstGeom prst="rect">
              <a:avLst/>
            </a:prstGeom>
            <a:solidFill>
              <a:srgbClr val="8B2A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3" name="Rectangle 267">
              <a:extLst>
                <a:ext uri="{FF2B5EF4-FFF2-40B4-BE49-F238E27FC236}">
                  <a16:creationId xmlns:a16="http://schemas.microsoft.com/office/drawing/2014/main" id="{D904A7AC-D976-9025-0531-1929AD25E356}"/>
                </a:ext>
              </a:extLst>
            </p:cNvPr>
            <p:cNvSpPr>
              <a:spLocks noChangeArrowheads="1"/>
            </p:cNvSpPr>
            <p:nvPr/>
          </p:nvSpPr>
          <p:spPr bwMode="auto">
            <a:xfrm rot="16200000">
              <a:off x="621126" y="4273904"/>
              <a:ext cx="49497" cy="50704"/>
            </a:xfrm>
            <a:prstGeom prst="rect">
              <a:avLst/>
            </a:prstGeom>
            <a:solidFill>
              <a:srgbClr val="C166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4" name="Freeform 268">
              <a:extLst>
                <a:ext uri="{FF2B5EF4-FFF2-40B4-BE49-F238E27FC236}">
                  <a16:creationId xmlns:a16="http://schemas.microsoft.com/office/drawing/2014/main" id="{DF3D656B-4816-392A-1FBB-D5D49F9A7DBC}"/>
                </a:ext>
              </a:extLst>
            </p:cNvPr>
            <p:cNvSpPr>
              <a:spLocks/>
            </p:cNvSpPr>
            <p:nvPr/>
          </p:nvSpPr>
          <p:spPr bwMode="auto">
            <a:xfrm rot="16200000">
              <a:off x="621126" y="4196641"/>
              <a:ext cx="50704" cy="51911"/>
            </a:xfrm>
            <a:custGeom>
              <a:avLst/>
              <a:gdLst>
                <a:gd name="T0" fmla="*/ 42 w 42"/>
                <a:gd name="T1" fmla="*/ 0 h 43"/>
                <a:gd name="T2" fmla="*/ 42 w 42"/>
                <a:gd name="T3" fmla="*/ 43 h 43"/>
                <a:gd name="T4" fmla="*/ 0 w 42"/>
                <a:gd name="T5" fmla="*/ 42 h 43"/>
                <a:gd name="T6" fmla="*/ 0 w 42"/>
                <a:gd name="T7" fmla="*/ 0 h 43"/>
                <a:gd name="T8" fmla="*/ 42 w 42"/>
                <a:gd name="T9" fmla="*/ 0 h 43"/>
              </a:gdLst>
              <a:ahLst/>
              <a:cxnLst>
                <a:cxn ang="0">
                  <a:pos x="T0" y="T1"/>
                </a:cxn>
                <a:cxn ang="0">
                  <a:pos x="T2" y="T3"/>
                </a:cxn>
                <a:cxn ang="0">
                  <a:pos x="T4" y="T5"/>
                </a:cxn>
                <a:cxn ang="0">
                  <a:pos x="T6" y="T7"/>
                </a:cxn>
                <a:cxn ang="0">
                  <a:pos x="T8" y="T9"/>
                </a:cxn>
              </a:cxnLst>
              <a:rect l="0" t="0" r="r" b="b"/>
              <a:pathLst>
                <a:path w="42" h="43">
                  <a:moveTo>
                    <a:pt x="42" y="0"/>
                  </a:moveTo>
                  <a:lnTo>
                    <a:pt x="42" y="43"/>
                  </a:lnTo>
                  <a:lnTo>
                    <a:pt x="0" y="42"/>
                  </a:lnTo>
                  <a:lnTo>
                    <a:pt x="0" y="0"/>
                  </a:lnTo>
                  <a:lnTo>
                    <a:pt x="42" y="0"/>
                  </a:lnTo>
                  <a:close/>
                </a:path>
              </a:pathLst>
            </a:custGeom>
            <a:solidFill>
              <a:srgbClr val="F60C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5" name="Rectangle 269">
              <a:extLst>
                <a:ext uri="{FF2B5EF4-FFF2-40B4-BE49-F238E27FC236}">
                  <a16:creationId xmlns:a16="http://schemas.microsoft.com/office/drawing/2014/main" id="{BA7CD637-B316-84B8-DF80-14DDB68B518E}"/>
                </a:ext>
              </a:extLst>
            </p:cNvPr>
            <p:cNvSpPr>
              <a:spLocks noChangeArrowheads="1"/>
            </p:cNvSpPr>
            <p:nvPr/>
          </p:nvSpPr>
          <p:spPr bwMode="auto">
            <a:xfrm rot="16200000">
              <a:off x="621126" y="4120584"/>
              <a:ext cx="50704" cy="51911"/>
            </a:xfrm>
            <a:prstGeom prst="rect">
              <a:avLst/>
            </a:prstGeom>
            <a:solidFill>
              <a:srgbClr val="EA1BA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6" name="Rectangle 270">
              <a:extLst>
                <a:ext uri="{FF2B5EF4-FFF2-40B4-BE49-F238E27FC236}">
                  <a16:creationId xmlns:a16="http://schemas.microsoft.com/office/drawing/2014/main" id="{7F553B93-1E52-198E-268F-DEF132F48DFE}"/>
                </a:ext>
              </a:extLst>
            </p:cNvPr>
            <p:cNvSpPr>
              <a:spLocks noChangeArrowheads="1"/>
            </p:cNvSpPr>
            <p:nvPr/>
          </p:nvSpPr>
          <p:spPr bwMode="auto">
            <a:xfrm rot="16200000">
              <a:off x="621126" y="4044529"/>
              <a:ext cx="50704" cy="51911"/>
            </a:xfrm>
            <a:prstGeom prst="rect">
              <a:avLst/>
            </a:prstGeom>
            <a:solidFill>
              <a:srgbClr val="F69ED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7" name="Rectangle 271">
              <a:extLst>
                <a:ext uri="{FF2B5EF4-FFF2-40B4-BE49-F238E27FC236}">
                  <a16:creationId xmlns:a16="http://schemas.microsoft.com/office/drawing/2014/main" id="{C76DD7EF-0712-A381-7114-7D6BCE49A742}"/>
                </a:ext>
              </a:extLst>
            </p:cNvPr>
            <p:cNvSpPr>
              <a:spLocks noChangeArrowheads="1"/>
            </p:cNvSpPr>
            <p:nvPr/>
          </p:nvSpPr>
          <p:spPr bwMode="auto">
            <a:xfrm rot="16200000">
              <a:off x="621126" y="3968473"/>
              <a:ext cx="50704" cy="51911"/>
            </a:xfrm>
            <a:prstGeom prst="rect">
              <a:avLst/>
            </a:prstGeom>
            <a:solidFill>
              <a:srgbClr val="315EC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8" name="Rectangle 272">
              <a:extLst>
                <a:ext uri="{FF2B5EF4-FFF2-40B4-BE49-F238E27FC236}">
                  <a16:creationId xmlns:a16="http://schemas.microsoft.com/office/drawing/2014/main" id="{2C11A8C8-A105-DE1E-02BF-969F4B07997D}"/>
                </a:ext>
              </a:extLst>
            </p:cNvPr>
            <p:cNvSpPr>
              <a:spLocks noChangeArrowheads="1"/>
            </p:cNvSpPr>
            <p:nvPr/>
          </p:nvSpPr>
          <p:spPr bwMode="auto">
            <a:xfrm rot="16200000">
              <a:off x="621730" y="3891813"/>
              <a:ext cx="49497" cy="51911"/>
            </a:xfrm>
            <a:prstGeom prst="rect">
              <a:avLst/>
            </a:prstGeom>
            <a:solidFill>
              <a:srgbClr val="4A81D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9" name="Freeform 273">
              <a:extLst>
                <a:ext uri="{FF2B5EF4-FFF2-40B4-BE49-F238E27FC236}">
                  <a16:creationId xmlns:a16="http://schemas.microsoft.com/office/drawing/2014/main" id="{908AD425-CC80-412A-C542-5026ED6A1A90}"/>
                </a:ext>
              </a:extLst>
            </p:cNvPr>
            <p:cNvSpPr>
              <a:spLocks/>
            </p:cNvSpPr>
            <p:nvPr/>
          </p:nvSpPr>
          <p:spPr bwMode="auto">
            <a:xfrm rot="16200000">
              <a:off x="546277" y="4349960"/>
              <a:ext cx="50704" cy="51911"/>
            </a:xfrm>
            <a:custGeom>
              <a:avLst/>
              <a:gdLst>
                <a:gd name="T0" fmla="*/ 42 w 42"/>
                <a:gd name="T1" fmla="*/ 0 h 43"/>
                <a:gd name="T2" fmla="*/ 42 w 42"/>
                <a:gd name="T3" fmla="*/ 43 h 43"/>
                <a:gd name="T4" fmla="*/ 0 w 42"/>
                <a:gd name="T5" fmla="*/ 42 h 43"/>
                <a:gd name="T6" fmla="*/ 0 w 42"/>
                <a:gd name="T7" fmla="*/ 0 h 43"/>
                <a:gd name="T8" fmla="*/ 42 w 42"/>
                <a:gd name="T9" fmla="*/ 0 h 43"/>
              </a:gdLst>
              <a:ahLst/>
              <a:cxnLst>
                <a:cxn ang="0">
                  <a:pos x="T0" y="T1"/>
                </a:cxn>
                <a:cxn ang="0">
                  <a:pos x="T2" y="T3"/>
                </a:cxn>
                <a:cxn ang="0">
                  <a:pos x="T4" y="T5"/>
                </a:cxn>
                <a:cxn ang="0">
                  <a:pos x="T6" y="T7"/>
                </a:cxn>
                <a:cxn ang="0">
                  <a:pos x="T8" y="T9"/>
                </a:cxn>
              </a:cxnLst>
              <a:rect l="0" t="0" r="r" b="b"/>
              <a:pathLst>
                <a:path w="42" h="43">
                  <a:moveTo>
                    <a:pt x="42" y="0"/>
                  </a:moveTo>
                  <a:lnTo>
                    <a:pt x="42" y="43"/>
                  </a:lnTo>
                  <a:lnTo>
                    <a:pt x="0" y="42"/>
                  </a:lnTo>
                  <a:lnTo>
                    <a:pt x="0" y="0"/>
                  </a:lnTo>
                  <a:lnTo>
                    <a:pt x="42" y="0"/>
                  </a:lnTo>
                  <a:close/>
                </a:path>
              </a:pathLst>
            </a:custGeom>
            <a:solidFill>
              <a:srgbClr val="0716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0" name="Rectangle 274">
              <a:extLst>
                <a:ext uri="{FF2B5EF4-FFF2-40B4-BE49-F238E27FC236}">
                  <a16:creationId xmlns:a16="http://schemas.microsoft.com/office/drawing/2014/main" id="{2242CB00-84C1-D717-264E-62D23E29308C}"/>
                </a:ext>
              </a:extLst>
            </p:cNvPr>
            <p:cNvSpPr>
              <a:spLocks noChangeArrowheads="1"/>
            </p:cNvSpPr>
            <p:nvPr/>
          </p:nvSpPr>
          <p:spPr bwMode="auto">
            <a:xfrm rot="16200000">
              <a:off x="546881" y="4273300"/>
              <a:ext cx="49497" cy="51911"/>
            </a:xfrm>
            <a:prstGeom prst="rect">
              <a:avLst/>
            </a:prstGeom>
            <a:solidFill>
              <a:srgbClr val="2A43B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1" name="Rectangle 275">
              <a:extLst>
                <a:ext uri="{FF2B5EF4-FFF2-40B4-BE49-F238E27FC236}">
                  <a16:creationId xmlns:a16="http://schemas.microsoft.com/office/drawing/2014/main" id="{E12CBF35-3247-05D8-BD2C-58317DED8F25}"/>
                </a:ext>
              </a:extLst>
            </p:cNvPr>
            <p:cNvSpPr>
              <a:spLocks noChangeArrowheads="1"/>
            </p:cNvSpPr>
            <p:nvPr/>
          </p:nvSpPr>
          <p:spPr bwMode="auto">
            <a:xfrm rot="16200000">
              <a:off x="546277" y="4196641"/>
              <a:ext cx="50704" cy="51911"/>
            </a:xfrm>
            <a:prstGeom prst="rect">
              <a:avLst/>
            </a:prstGeom>
            <a:solidFill>
              <a:srgbClr val="3F54A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2" name="Rectangle 276">
              <a:extLst>
                <a:ext uri="{FF2B5EF4-FFF2-40B4-BE49-F238E27FC236}">
                  <a16:creationId xmlns:a16="http://schemas.microsoft.com/office/drawing/2014/main" id="{BB02DEB7-9DB1-0739-5206-3EFB16D3589A}"/>
                </a:ext>
              </a:extLst>
            </p:cNvPr>
            <p:cNvSpPr>
              <a:spLocks noChangeArrowheads="1"/>
            </p:cNvSpPr>
            <p:nvPr/>
          </p:nvSpPr>
          <p:spPr bwMode="auto">
            <a:xfrm rot="16200000">
              <a:off x="546277" y="4120584"/>
              <a:ext cx="50704" cy="51911"/>
            </a:xfrm>
            <a:prstGeom prst="rect">
              <a:avLst/>
            </a:prstGeom>
            <a:solidFill>
              <a:srgbClr val="1D25A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3" name="Rectangle 277">
              <a:extLst>
                <a:ext uri="{FF2B5EF4-FFF2-40B4-BE49-F238E27FC236}">
                  <a16:creationId xmlns:a16="http://schemas.microsoft.com/office/drawing/2014/main" id="{D1319A40-0878-FEFF-9A9B-6AF65B07D67B}"/>
                </a:ext>
              </a:extLst>
            </p:cNvPr>
            <p:cNvSpPr>
              <a:spLocks noChangeArrowheads="1"/>
            </p:cNvSpPr>
            <p:nvPr/>
          </p:nvSpPr>
          <p:spPr bwMode="auto">
            <a:xfrm rot="16200000">
              <a:off x="546277" y="4044529"/>
              <a:ext cx="50704" cy="51911"/>
            </a:xfrm>
            <a:prstGeom prst="rect">
              <a:avLst/>
            </a:prstGeom>
            <a:solidFill>
              <a:srgbClr val="1D3C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4" name="Rectangle 278">
              <a:extLst>
                <a:ext uri="{FF2B5EF4-FFF2-40B4-BE49-F238E27FC236}">
                  <a16:creationId xmlns:a16="http://schemas.microsoft.com/office/drawing/2014/main" id="{C5423546-C921-DAED-7FD6-16328FA6B5C1}"/>
                </a:ext>
              </a:extLst>
            </p:cNvPr>
            <p:cNvSpPr>
              <a:spLocks noChangeArrowheads="1"/>
            </p:cNvSpPr>
            <p:nvPr/>
          </p:nvSpPr>
          <p:spPr bwMode="auto">
            <a:xfrm rot="16200000">
              <a:off x="546277" y="3968473"/>
              <a:ext cx="50704" cy="51911"/>
            </a:xfrm>
            <a:prstGeom prst="rect">
              <a:avLst/>
            </a:prstGeom>
            <a:solidFill>
              <a:srgbClr val="2760C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5" name="Rectangle 279">
              <a:extLst>
                <a:ext uri="{FF2B5EF4-FFF2-40B4-BE49-F238E27FC236}">
                  <a16:creationId xmlns:a16="http://schemas.microsoft.com/office/drawing/2014/main" id="{85165B0E-9FA4-7DF9-70B2-5BEC301429CB}"/>
                </a:ext>
              </a:extLst>
            </p:cNvPr>
            <p:cNvSpPr>
              <a:spLocks noChangeArrowheads="1"/>
            </p:cNvSpPr>
            <p:nvPr/>
          </p:nvSpPr>
          <p:spPr bwMode="auto">
            <a:xfrm rot="16200000">
              <a:off x="546881" y="3891813"/>
              <a:ext cx="49497" cy="51911"/>
            </a:xfrm>
            <a:prstGeom prst="rect">
              <a:avLst/>
            </a:prstGeom>
            <a:solidFill>
              <a:srgbClr val="3E7DD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6" name="Rectangle 280">
              <a:extLst>
                <a:ext uri="{FF2B5EF4-FFF2-40B4-BE49-F238E27FC236}">
                  <a16:creationId xmlns:a16="http://schemas.microsoft.com/office/drawing/2014/main" id="{9AB90106-F3E0-5999-A67B-6683A4E5BB1D}"/>
                </a:ext>
              </a:extLst>
            </p:cNvPr>
            <p:cNvSpPr>
              <a:spLocks noChangeArrowheads="1"/>
            </p:cNvSpPr>
            <p:nvPr/>
          </p:nvSpPr>
          <p:spPr bwMode="auto">
            <a:xfrm rot="16200000">
              <a:off x="471428" y="4349960"/>
              <a:ext cx="50704" cy="51911"/>
            </a:xfrm>
            <a:prstGeom prst="rect">
              <a:avLst/>
            </a:prstGeom>
            <a:solidFill>
              <a:srgbClr val="3F8C3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7" name="Rectangle 281">
              <a:extLst>
                <a:ext uri="{FF2B5EF4-FFF2-40B4-BE49-F238E27FC236}">
                  <a16:creationId xmlns:a16="http://schemas.microsoft.com/office/drawing/2014/main" id="{431632FC-6E77-4692-A9C2-3DCA135C2254}"/>
                </a:ext>
              </a:extLst>
            </p:cNvPr>
            <p:cNvSpPr>
              <a:spLocks noChangeArrowheads="1"/>
            </p:cNvSpPr>
            <p:nvPr/>
          </p:nvSpPr>
          <p:spPr bwMode="auto">
            <a:xfrm rot="16200000">
              <a:off x="472032" y="4273300"/>
              <a:ext cx="49497" cy="51911"/>
            </a:xfrm>
            <a:prstGeom prst="rect">
              <a:avLst/>
            </a:prstGeom>
            <a:solidFill>
              <a:srgbClr val="4AA3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8" name="Rectangle 282">
              <a:extLst>
                <a:ext uri="{FF2B5EF4-FFF2-40B4-BE49-F238E27FC236}">
                  <a16:creationId xmlns:a16="http://schemas.microsoft.com/office/drawing/2014/main" id="{204E3A7F-745A-2F7F-C617-DED306AA36F2}"/>
                </a:ext>
              </a:extLst>
            </p:cNvPr>
            <p:cNvSpPr>
              <a:spLocks noChangeArrowheads="1"/>
            </p:cNvSpPr>
            <p:nvPr/>
          </p:nvSpPr>
          <p:spPr bwMode="auto">
            <a:xfrm rot="16200000">
              <a:off x="471428" y="4196641"/>
              <a:ext cx="50704" cy="51911"/>
            </a:xfrm>
            <a:prstGeom prst="rect">
              <a:avLst/>
            </a:prstGeom>
            <a:solidFill>
              <a:srgbClr val="59B8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9" name="Rectangle 283">
              <a:extLst>
                <a:ext uri="{FF2B5EF4-FFF2-40B4-BE49-F238E27FC236}">
                  <a16:creationId xmlns:a16="http://schemas.microsoft.com/office/drawing/2014/main" id="{DB6F0508-F182-F831-F7D5-DF8FC7F09A36}"/>
                </a:ext>
              </a:extLst>
            </p:cNvPr>
            <p:cNvSpPr>
              <a:spLocks noChangeArrowheads="1"/>
            </p:cNvSpPr>
            <p:nvPr/>
          </p:nvSpPr>
          <p:spPr bwMode="auto">
            <a:xfrm rot="16200000">
              <a:off x="471428" y="4120584"/>
              <a:ext cx="50704" cy="51911"/>
            </a:xfrm>
            <a:prstGeom prst="rect">
              <a:avLst/>
            </a:prstGeom>
            <a:solidFill>
              <a:srgbClr val="6DC86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0" name="Rectangle 284">
              <a:extLst>
                <a:ext uri="{FF2B5EF4-FFF2-40B4-BE49-F238E27FC236}">
                  <a16:creationId xmlns:a16="http://schemas.microsoft.com/office/drawing/2014/main" id="{5C48BAC4-C001-6B7F-AA03-26B765F3C3F8}"/>
                </a:ext>
              </a:extLst>
            </p:cNvPr>
            <p:cNvSpPr>
              <a:spLocks noChangeArrowheads="1"/>
            </p:cNvSpPr>
            <p:nvPr/>
          </p:nvSpPr>
          <p:spPr bwMode="auto">
            <a:xfrm rot="16200000">
              <a:off x="471428" y="4044529"/>
              <a:ext cx="50704" cy="51911"/>
            </a:xfrm>
            <a:prstGeom prst="rect">
              <a:avLst/>
            </a:prstGeom>
            <a:solidFill>
              <a:srgbClr val="7CC84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1" name="Freeform 285">
              <a:extLst>
                <a:ext uri="{FF2B5EF4-FFF2-40B4-BE49-F238E27FC236}">
                  <a16:creationId xmlns:a16="http://schemas.microsoft.com/office/drawing/2014/main" id="{6A473CD3-7DB9-127F-7B5D-6FC6F3E3A0F7}"/>
                </a:ext>
              </a:extLst>
            </p:cNvPr>
            <p:cNvSpPr>
              <a:spLocks/>
            </p:cNvSpPr>
            <p:nvPr/>
          </p:nvSpPr>
          <p:spPr bwMode="auto">
            <a:xfrm rot="16200000">
              <a:off x="471428" y="3968473"/>
              <a:ext cx="50704" cy="51911"/>
            </a:xfrm>
            <a:custGeom>
              <a:avLst/>
              <a:gdLst>
                <a:gd name="T0" fmla="*/ 42 w 42"/>
                <a:gd name="T1" fmla="*/ 2 h 43"/>
                <a:gd name="T2" fmla="*/ 42 w 42"/>
                <a:gd name="T3" fmla="*/ 43 h 43"/>
                <a:gd name="T4" fmla="*/ 0 w 42"/>
                <a:gd name="T5" fmla="*/ 43 h 43"/>
                <a:gd name="T6" fmla="*/ 0 w 42"/>
                <a:gd name="T7" fmla="*/ 0 h 43"/>
                <a:gd name="T8" fmla="*/ 42 w 42"/>
                <a:gd name="T9" fmla="*/ 2 h 43"/>
              </a:gdLst>
              <a:ahLst/>
              <a:cxnLst>
                <a:cxn ang="0">
                  <a:pos x="T0" y="T1"/>
                </a:cxn>
                <a:cxn ang="0">
                  <a:pos x="T2" y="T3"/>
                </a:cxn>
                <a:cxn ang="0">
                  <a:pos x="T4" y="T5"/>
                </a:cxn>
                <a:cxn ang="0">
                  <a:pos x="T6" y="T7"/>
                </a:cxn>
                <a:cxn ang="0">
                  <a:pos x="T8" y="T9"/>
                </a:cxn>
              </a:cxnLst>
              <a:rect l="0" t="0" r="r" b="b"/>
              <a:pathLst>
                <a:path w="42" h="43">
                  <a:moveTo>
                    <a:pt x="42" y="2"/>
                  </a:moveTo>
                  <a:lnTo>
                    <a:pt x="42" y="43"/>
                  </a:lnTo>
                  <a:lnTo>
                    <a:pt x="0" y="43"/>
                  </a:lnTo>
                  <a:lnTo>
                    <a:pt x="0" y="0"/>
                  </a:lnTo>
                  <a:lnTo>
                    <a:pt x="42" y="2"/>
                  </a:lnTo>
                  <a:close/>
                </a:path>
              </a:pathLst>
            </a:custGeom>
            <a:solidFill>
              <a:srgbClr val="ADD9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2" name="Rectangle 286">
              <a:extLst>
                <a:ext uri="{FF2B5EF4-FFF2-40B4-BE49-F238E27FC236}">
                  <a16:creationId xmlns:a16="http://schemas.microsoft.com/office/drawing/2014/main" id="{C7498CB2-E847-549A-B44E-2DABD3335616}"/>
                </a:ext>
              </a:extLst>
            </p:cNvPr>
            <p:cNvSpPr>
              <a:spLocks noChangeArrowheads="1"/>
            </p:cNvSpPr>
            <p:nvPr/>
          </p:nvSpPr>
          <p:spPr bwMode="auto">
            <a:xfrm rot="16200000">
              <a:off x="473239" y="3893021"/>
              <a:ext cx="49497" cy="49497"/>
            </a:xfrm>
            <a:prstGeom prst="rect">
              <a:avLst/>
            </a:prstGeom>
            <a:solidFill>
              <a:srgbClr val="CEE3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3" name="Freeform 287">
              <a:extLst>
                <a:ext uri="{FF2B5EF4-FFF2-40B4-BE49-F238E27FC236}">
                  <a16:creationId xmlns:a16="http://schemas.microsoft.com/office/drawing/2014/main" id="{9F4FB570-E42A-AB0B-8DB5-4725EA36EB91}"/>
                </a:ext>
              </a:extLst>
            </p:cNvPr>
            <p:cNvSpPr>
              <a:spLocks/>
            </p:cNvSpPr>
            <p:nvPr/>
          </p:nvSpPr>
          <p:spPr bwMode="auto">
            <a:xfrm rot="16200000">
              <a:off x="73643" y="3695033"/>
              <a:ext cx="702613" cy="651909"/>
            </a:xfrm>
            <a:custGeom>
              <a:avLst/>
              <a:gdLst>
                <a:gd name="T0" fmla="*/ 0 w 582"/>
                <a:gd name="T1" fmla="*/ 283 h 540"/>
                <a:gd name="T2" fmla="*/ 182 w 582"/>
                <a:gd name="T3" fmla="*/ 0 h 540"/>
                <a:gd name="T4" fmla="*/ 582 w 582"/>
                <a:gd name="T5" fmla="*/ 257 h 540"/>
                <a:gd name="T6" fmla="*/ 400 w 582"/>
                <a:gd name="T7" fmla="*/ 540 h 540"/>
                <a:gd name="T8" fmla="*/ 0 w 582"/>
                <a:gd name="T9" fmla="*/ 283 h 540"/>
              </a:gdLst>
              <a:ahLst/>
              <a:cxnLst>
                <a:cxn ang="0">
                  <a:pos x="T0" y="T1"/>
                </a:cxn>
                <a:cxn ang="0">
                  <a:pos x="T2" y="T3"/>
                </a:cxn>
                <a:cxn ang="0">
                  <a:pos x="T4" y="T5"/>
                </a:cxn>
                <a:cxn ang="0">
                  <a:pos x="T6" y="T7"/>
                </a:cxn>
                <a:cxn ang="0">
                  <a:pos x="T8" y="T9"/>
                </a:cxn>
              </a:cxnLst>
              <a:rect l="0" t="0" r="r" b="b"/>
              <a:pathLst>
                <a:path w="582" h="540">
                  <a:moveTo>
                    <a:pt x="0" y="283"/>
                  </a:moveTo>
                  <a:lnTo>
                    <a:pt x="182" y="0"/>
                  </a:lnTo>
                  <a:lnTo>
                    <a:pt x="582" y="257"/>
                  </a:lnTo>
                  <a:lnTo>
                    <a:pt x="400" y="540"/>
                  </a:lnTo>
                  <a:lnTo>
                    <a:pt x="0" y="28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4" name="Freeform 288">
              <a:extLst>
                <a:ext uri="{FF2B5EF4-FFF2-40B4-BE49-F238E27FC236}">
                  <a16:creationId xmlns:a16="http://schemas.microsoft.com/office/drawing/2014/main" id="{B23293AD-680C-2304-5395-94624B6539F2}"/>
                </a:ext>
              </a:extLst>
            </p:cNvPr>
            <p:cNvSpPr>
              <a:spLocks/>
            </p:cNvSpPr>
            <p:nvPr/>
          </p:nvSpPr>
          <p:spPr bwMode="auto">
            <a:xfrm rot="16200000">
              <a:off x="73643" y="3695033"/>
              <a:ext cx="702613" cy="651909"/>
            </a:xfrm>
            <a:custGeom>
              <a:avLst/>
              <a:gdLst>
                <a:gd name="T0" fmla="*/ 0 w 582"/>
                <a:gd name="T1" fmla="*/ 283 h 540"/>
                <a:gd name="T2" fmla="*/ 182 w 582"/>
                <a:gd name="T3" fmla="*/ 0 h 540"/>
                <a:gd name="T4" fmla="*/ 582 w 582"/>
                <a:gd name="T5" fmla="*/ 257 h 540"/>
                <a:gd name="T6" fmla="*/ 400 w 582"/>
                <a:gd name="T7" fmla="*/ 540 h 540"/>
                <a:gd name="T8" fmla="*/ 0 w 582"/>
                <a:gd name="T9" fmla="*/ 283 h 540"/>
              </a:gdLst>
              <a:ahLst/>
              <a:cxnLst>
                <a:cxn ang="0">
                  <a:pos x="T0" y="T1"/>
                </a:cxn>
                <a:cxn ang="0">
                  <a:pos x="T2" y="T3"/>
                </a:cxn>
                <a:cxn ang="0">
                  <a:pos x="T4" y="T5"/>
                </a:cxn>
                <a:cxn ang="0">
                  <a:pos x="T6" y="T7"/>
                </a:cxn>
                <a:cxn ang="0">
                  <a:pos x="T8" y="T9"/>
                </a:cxn>
              </a:cxnLst>
              <a:rect l="0" t="0" r="r" b="b"/>
              <a:pathLst>
                <a:path w="582" h="540">
                  <a:moveTo>
                    <a:pt x="0" y="283"/>
                  </a:moveTo>
                  <a:lnTo>
                    <a:pt x="182" y="0"/>
                  </a:lnTo>
                  <a:lnTo>
                    <a:pt x="582" y="257"/>
                  </a:lnTo>
                  <a:lnTo>
                    <a:pt x="400" y="540"/>
                  </a:lnTo>
                  <a:lnTo>
                    <a:pt x="0" y="28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5" name="Freeform 289">
              <a:extLst>
                <a:ext uri="{FF2B5EF4-FFF2-40B4-BE49-F238E27FC236}">
                  <a16:creationId xmlns:a16="http://schemas.microsoft.com/office/drawing/2014/main" id="{477AC7E7-EE06-2981-89CB-41FBB6405CA5}"/>
                </a:ext>
              </a:extLst>
            </p:cNvPr>
            <p:cNvSpPr>
              <a:spLocks/>
            </p:cNvSpPr>
            <p:nvPr/>
          </p:nvSpPr>
          <p:spPr bwMode="auto">
            <a:xfrm rot="16200000">
              <a:off x="383904" y="3801270"/>
              <a:ext cx="185914" cy="282494"/>
            </a:xfrm>
            <a:custGeom>
              <a:avLst/>
              <a:gdLst>
                <a:gd name="T0" fmla="*/ 0 w 154"/>
                <a:gd name="T1" fmla="*/ 229 h 234"/>
                <a:gd name="T2" fmla="*/ 147 w 154"/>
                <a:gd name="T3" fmla="*/ 0 h 234"/>
                <a:gd name="T4" fmla="*/ 154 w 154"/>
                <a:gd name="T5" fmla="*/ 5 h 234"/>
                <a:gd name="T6" fmla="*/ 7 w 154"/>
                <a:gd name="T7" fmla="*/ 234 h 234"/>
                <a:gd name="T8" fmla="*/ 0 w 154"/>
                <a:gd name="T9" fmla="*/ 229 h 234"/>
              </a:gdLst>
              <a:ahLst/>
              <a:cxnLst>
                <a:cxn ang="0">
                  <a:pos x="T0" y="T1"/>
                </a:cxn>
                <a:cxn ang="0">
                  <a:pos x="T2" y="T3"/>
                </a:cxn>
                <a:cxn ang="0">
                  <a:pos x="T4" y="T5"/>
                </a:cxn>
                <a:cxn ang="0">
                  <a:pos x="T6" y="T7"/>
                </a:cxn>
                <a:cxn ang="0">
                  <a:pos x="T8" y="T9"/>
                </a:cxn>
              </a:cxnLst>
              <a:rect l="0" t="0" r="r" b="b"/>
              <a:pathLst>
                <a:path w="154" h="234">
                  <a:moveTo>
                    <a:pt x="0" y="229"/>
                  </a:moveTo>
                  <a:lnTo>
                    <a:pt x="147" y="0"/>
                  </a:lnTo>
                  <a:lnTo>
                    <a:pt x="154" y="5"/>
                  </a:lnTo>
                  <a:lnTo>
                    <a:pt x="7" y="234"/>
                  </a:lnTo>
                  <a:lnTo>
                    <a:pt x="0" y="229"/>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6" name="Freeform 290">
              <a:extLst>
                <a:ext uri="{FF2B5EF4-FFF2-40B4-BE49-F238E27FC236}">
                  <a16:creationId xmlns:a16="http://schemas.microsoft.com/office/drawing/2014/main" id="{FA33DE5B-6E5B-0038-CB2E-7079313AC8B8}"/>
                </a:ext>
              </a:extLst>
            </p:cNvPr>
            <p:cNvSpPr>
              <a:spLocks/>
            </p:cNvSpPr>
            <p:nvPr/>
          </p:nvSpPr>
          <p:spPr bwMode="auto">
            <a:xfrm rot="16200000">
              <a:off x="392354" y="3786783"/>
              <a:ext cx="185914" cy="282494"/>
            </a:xfrm>
            <a:custGeom>
              <a:avLst/>
              <a:gdLst>
                <a:gd name="T0" fmla="*/ 0 w 154"/>
                <a:gd name="T1" fmla="*/ 231 h 234"/>
                <a:gd name="T2" fmla="*/ 147 w 154"/>
                <a:gd name="T3" fmla="*/ 0 h 234"/>
                <a:gd name="T4" fmla="*/ 154 w 154"/>
                <a:gd name="T5" fmla="*/ 6 h 234"/>
                <a:gd name="T6" fmla="*/ 7 w 154"/>
                <a:gd name="T7" fmla="*/ 234 h 234"/>
                <a:gd name="T8" fmla="*/ 0 w 154"/>
                <a:gd name="T9" fmla="*/ 231 h 234"/>
              </a:gdLst>
              <a:ahLst/>
              <a:cxnLst>
                <a:cxn ang="0">
                  <a:pos x="T0" y="T1"/>
                </a:cxn>
                <a:cxn ang="0">
                  <a:pos x="T2" y="T3"/>
                </a:cxn>
                <a:cxn ang="0">
                  <a:pos x="T4" y="T5"/>
                </a:cxn>
                <a:cxn ang="0">
                  <a:pos x="T6" y="T7"/>
                </a:cxn>
                <a:cxn ang="0">
                  <a:pos x="T8" y="T9"/>
                </a:cxn>
              </a:cxnLst>
              <a:rect l="0" t="0" r="r" b="b"/>
              <a:pathLst>
                <a:path w="154" h="234">
                  <a:moveTo>
                    <a:pt x="0" y="231"/>
                  </a:moveTo>
                  <a:lnTo>
                    <a:pt x="147" y="0"/>
                  </a:lnTo>
                  <a:lnTo>
                    <a:pt x="154" y="6"/>
                  </a:lnTo>
                  <a:lnTo>
                    <a:pt x="7" y="234"/>
                  </a:lnTo>
                  <a:lnTo>
                    <a:pt x="0" y="231"/>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7" name="Freeform 291">
              <a:extLst>
                <a:ext uri="{FF2B5EF4-FFF2-40B4-BE49-F238E27FC236}">
                  <a16:creationId xmlns:a16="http://schemas.microsoft.com/office/drawing/2014/main" id="{8CF66625-ACE6-27CC-77B8-309ADBB855C7}"/>
                </a:ext>
              </a:extLst>
            </p:cNvPr>
            <p:cNvSpPr>
              <a:spLocks/>
            </p:cNvSpPr>
            <p:nvPr/>
          </p:nvSpPr>
          <p:spPr bwMode="auto">
            <a:xfrm rot="16200000">
              <a:off x="403219" y="3771089"/>
              <a:ext cx="185914" cy="282494"/>
            </a:xfrm>
            <a:custGeom>
              <a:avLst/>
              <a:gdLst>
                <a:gd name="T0" fmla="*/ 0 w 154"/>
                <a:gd name="T1" fmla="*/ 229 h 234"/>
                <a:gd name="T2" fmla="*/ 146 w 154"/>
                <a:gd name="T3" fmla="*/ 0 h 234"/>
                <a:gd name="T4" fmla="*/ 154 w 154"/>
                <a:gd name="T5" fmla="*/ 4 h 234"/>
                <a:gd name="T6" fmla="*/ 6 w 154"/>
                <a:gd name="T7" fmla="*/ 234 h 234"/>
                <a:gd name="T8" fmla="*/ 0 w 154"/>
                <a:gd name="T9" fmla="*/ 229 h 234"/>
              </a:gdLst>
              <a:ahLst/>
              <a:cxnLst>
                <a:cxn ang="0">
                  <a:pos x="T0" y="T1"/>
                </a:cxn>
                <a:cxn ang="0">
                  <a:pos x="T2" y="T3"/>
                </a:cxn>
                <a:cxn ang="0">
                  <a:pos x="T4" y="T5"/>
                </a:cxn>
                <a:cxn ang="0">
                  <a:pos x="T6" y="T7"/>
                </a:cxn>
                <a:cxn ang="0">
                  <a:pos x="T8" y="T9"/>
                </a:cxn>
              </a:cxnLst>
              <a:rect l="0" t="0" r="r" b="b"/>
              <a:pathLst>
                <a:path w="154" h="234">
                  <a:moveTo>
                    <a:pt x="0" y="229"/>
                  </a:moveTo>
                  <a:lnTo>
                    <a:pt x="146" y="0"/>
                  </a:lnTo>
                  <a:lnTo>
                    <a:pt x="154" y="4"/>
                  </a:lnTo>
                  <a:lnTo>
                    <a:pt x="6" y="234"/>
                  </a:lnTo>
                  <a:lnTo>
                    <a:pt x="0" y="229"/>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8" name="Freeform 292">
              <a:extLst>
                <a:ext uri="{FF2B5EF4-FFF2-40B4-BE49-F238E27FC236}">
                  <a16:creationId xmlns:a16="http://schemas.microsoft.com/office/drawing/2014/main" id="{A310A42F-5597-FDDD-75AD-3B28554C5559}"/>
                </a:ext>
              </a:extLst>
            </p:cNvPr>
            <p:cNvSpPr>
              <a:spLocks/>
            </p:cNvSpPr>
            <p:nvPr/>
          </p:nvSpPr>
          <p:spPr bwMode="auto">
            <a:xfrm rot="16200000">
              <a:off x="412877" y="3757810"/>
              <a:ext cx="185914" cy="282494"/>
            </a:xfrm>
            <a:custGeom>
              <a:avLst/>
              <a:gdLst>
                <a:gd name="T0" fmla="*/ 0 w 154"/>
                <a:gd name="T1" fmla="*/ 229 h 234"/>
                <a:gd name="T2" fmla="*/ 148 w 154"/>
                <a:gd name="T3" fmla="*/ 0 h 234"/>
                <a:gd name="T4" fmla="*/ 154 w 154"/>
                <a:gd name="T5" fmla="*/ 4 h 234"/>
                <a:gd name="T6" fmla="*/ 8 w 154"/>
                <a:gd name="T7" fmla="*/ 234 h 234"/>
                <a:gd name="T8" fmla="*/ 0 w 154"/>
                <a:gd name="T9" fmla="*/ 229 h 234"/>
              </a:gdLst>
              <a:ahLst/>
              <a:cxnLst>
                <a:cxn ang="0">
                  <a:pos x="T0" y="T1"/>
                </a:cxn>
                <a:cxn ang="0">
                  <a:pos x="T2" y="T3"/>
                </a:cxn>
                <a:cxn ang="0">
                  <a:pos x="T4" y="T5"/>
                </a:cxn>
                <a:cxn ang="0">
                  <a:pos x="T6" y="T7"/>
                </a:cxn>
                <a:cxn ang="0">
                  <a:pos x="T8" y="T9"/>
                </a:cxn>
              </a:cxnLst>
              <a:rect l="0" t="0" r="r" b="b"/>
              <a:pathLst>
                <a:path w="154" h="234">
                  <a:moveTo>
                    <a:pt x="0" y="229"/>
                  </a:moveTo>
                  <a:lnTo>
                    <a:pt x="148" y="0"/>
                  </a:lnTo>
                  <a:lnTo>
                    <a:pt x="154" y="4"/>
                  </a:lnTo>
                  <a:lnTo>
                    <a:pt x="8" y="234"/>
                  </a:lnTo>
                  <a:lnTo>
                    <a:pt x="0" y="229"/>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9" name="Freeform 293">
              <a:extLst>
                <a:ext uri="{FF2B5EF4-FFF2-40B4-BE49-F238E27FC236}">
                  <a16:creationId xmlns:a16="http://schemas.microsoft.com/office/drawing/2014/main" id="{D1315100-6F0B-D9D5-6DA3-9F26292738AD}"/>
                </a:ext>
              </a:extLst>
            </p:cNvPr>
            <p:cNvSpPr>
              <a:spLocks/>
            </p:cNvSpPr>
            <p:nvPr/>
          </p:nvSpPr>
          <p:spPr bwMode="auto">
            <a:xfrm rot="16200000">
              <a:off x="421328" y="3742116"/>
              <a:ext cx="185914" cy="282494"/>
            </a:xfrm>
            <a:custGeom>
              <a:avLst/>
              <a:gdLst>
                <a:gd name="T0" fmla="*/ 0 w 154"/>
                <a:gd name="T1" fmla="*/ 229 h 234"/>
                <a:gd name="T2" fmla="*/ 148 w 154"/>
                <a:gd name="T3" fmla="*/ 0 h 234"/>
                <a:gd name="T4" fmla="*/ 154 w 154"/>
                <a:gd name="T5" fmla="*/ 6 h 234"/>
                <a:gd name="T6" fmla="*/ 7 w 154"/>
                <a:gd name="T7" fmla="*/ 234 h 234"/>
                <a:gd name="T8" fmla="*/ 0 w 154"/>
                <a:gd name="T9" fmla="*/ 229 h 234"/>
              </a:gdLst>
              <a:ahLst/>
              <a:cxnLst>
                <a:cxn ang="0">
                  <a:pos x="T0" y="T1"/>
                </a:cxn>
                <a:cxn ang="0">
                  <a:pos x="T2" y="T3"/>
                </a:cxn>
                <a:cxn ang="0">
                  <a:pos x="T4" y="T5"/>
                </a:cxn>
                <a:cxn ang="0">
                  <a:pos x="T6" y="T7"/>
                </a:cxn>
                <a:cxn ang="0">
                  <a:pos x="T8" y="T9"/>
                </a:cxn>
              </a:cxnLst>
              <a:rect l="0" t="0" r="r" b="b"/>
              <a:pathLst>
                <a:path w="154" h="234">
                  <a:moveTo>
                    <a:pt x="0" y="229"/>
                  </a:moveTo>
                  <a:lnTo>
                    <a:pt x="148" y="0"/>
                  </a:lnTo>
                  <a:lnTo>
                    <a:pt x="154" y="6"/>
                  </a:lnTo>
                  <a:lnTo>
                    <a:pt x="7" y="234"/>
                  </a:lnTo>
                  <a:lnTo>
                    <a:pt x="0" y="229"/>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0" name="Freeform 294">
              <a:extLst>
                <a:ext uri="{FF2B5EF4-FFF2-40B4-BE49-F238E27FC236}">
                  <a16:creationId xmlns:a16="http://schemas.microsoft.com/office/drawing/2014/main" id="{CBEA7986-D9FE-F511-0D71-BACE3FD4C30B}"/>
                </a:ext>
              </a:extLst>
            </p:cNvPr>
            <p:cNvSpPr>
              <a:spLocks/>
            </p:cNvSpPr>
            <p:nvPr/>
          </p:nvSpPr>
          <p:spPr bwMode="auto">
            <a:xfrm rot="16200000">
              <a:off x="430986" y="3726421"/>
              <a:ext cx="185914" cy="282494"/>
            </a:xfrm>
            <a:custGeom>
              <a:avLst/>
              <a:gdLst>
                <a:gd name="T0" fmla="*/ 0 w 154"/>
                <a:gd name="T1" fmla="*/ 230 h 234"/>
                <a:gd name="T2" fmla="*/ 146 w 154"/>
                <a:gd name="T3" fmla="*/ 0 h 234"/>
                <a:gd name="T4" fmla="*/ 154 w 154"/>
                <a:gd name="T5" fmla="*/ 5 h 234"/>
                <a:gd name="T6" fmla="*/ 6 w 154"/>
                <a:gd name="T7" fmla="*/ 234 h 234"/>
                <a:gd name="T8" fmla="*/ 0 w 154"/>
                <a:gd name="T9" fmla="*/ 230 h 234"/>
              </a:gdLst>
              <a:ahLst/>
              <a:cxnLst>
                <a:cxn ang="0">
                  <a:pos x="T0" y="T1"/>
                </a:cxn>
                <a:cxn ang="0">
                  <a:pos x="T2" y="T3"/>
                </a:cxn>
                <a:cxn ang="0">
                  <a:pos x="T4" y="T5"/>
                </a:cxn>
                <a:cxn ang="0">
                  <a:pos x="T6" y="T7"/>
                </a:cxn>
                <a:cxn ang="0">
                  <a:pos x="T8" y="T9"/>
                </a:cxn>
              </a:cxnLst>
              <a:rect l="0" t="0" r="r" b="b"/>
              <a:pathLst>
                <a:path w="154" h="234">
                  <a:moveTo>
                    <a:pt x="0" y="230"/>
                  </a:moveTo>
                  <a:lnTo>
                    <a:pt x="146" y="0"/>
                  </a:lnTo>
                  <a:lnTo>
                    <a:pt x="154" y="5"/>
                  </a:lnTo>
                  <a:lnTo>
                    <a:pt x="6" y="234"/>
                  </a:lnTo>
                  <a:lnTo>
                    <a:pt x="0" y="23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1" name="Freeform 295">
              <a:extLst>
                <a:ext uri="{FF2B5EF4-FFF2-40B4-BE49-F238E27FC236}">
                  <a16:creationId xmlns:a16="http://schemas.microsoft.com/office/drawing/2014/main" id="{08759115-5785-2960-91E7-80193E6CCB80}"/>
                </a:ext>
              </a:extLst>
            </p:cNvPr>
            <p:cNvSpPr>
              <a:spLocks/>
            </p:cNvSpPr>
            <p:nvPr/>
          </p:nvSpPr>
          <p:spPr bwMode="auto">
            <a:xfrm rot="16200000">
              <a:off x="441850" y="3711935"/>
              <a:ext cx="185914" cy="282494"/>
            </a:xfrm>
            <a:custGeom>
              <a:avLst/>
              <a:gdLst>
                <a:gd name="T0" fmla="*/ 0 w 154"/>
                <a:gd name="T1" fmla="*/ 229 h 234"/>
                <a:gd name="T2" fmla="*/ 147 w 154"/>
                <a:gd name="T3" fmla="*/ 0 h 234"/>
                <a:gd name="T4" fmla="*/ 154 w 154"/>
                <a:gd name="T5" fmla="*/ 4 h 234"/>
                <a:gd name="T6" fmla="*/ 6 w 154"/>
                <a:gd name="T7" fmla="*/ 234 h 234"/>
                <a:gd name="T8" fmla="*/ 0 w 154"/>
                <a:gd name="T9" fmla="*/ 229 h 234"/>
              </a:gdLst>
              <a:ahLst/>
              <a:cxnLst>
                <a:cxn ang="0">
                  <a:pos x="T0" y="T1"/>
                </a:cxn>
                <a:cxn ang="0">
                  <a:pos x="T2" y="T3"/>
                </a:cxn>
                <a:cxn ang="0">
                  <a:pos x="T4" y="T5"/>
                </a:cxn>
                <a:cxn ang="0">
                  <a:pos x="T6" y="T7"/>
                </a:cxn>
                <a:cxn ang="0">
                  <a:pos x="T8" y="T9"/>
                </a:cxn>
              </a:cxnLst>
              <a:rect l="0" t="0" r="r" b="b"/>
              <a:pathLst>
                <a:path w="154" h="234">
                  <a:moveTo>
                    <a:pt x="0" y="229"/>
                  </a:moveTo>
                  <a:lnTo>
                    <a:pt x="147" y="0"/>
                  </a:lnTo>
                  <a:lnTo>
                    <a:pt x="154" y="4"/>
                  </a:lnTo>
                  <a:lnTo>
                    <a:pt x="6" y="234"/>
                  </a:lnTo>
                  <a:lnTo>
                    <a:pt x="0" y="229"/>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2" name="Freeform 296">
              <a:extLst>
                <a:ext uri="{FF2B5EF4-FFF2-40B4-BE49-F238E27FC236}">
                  <a16:creationId xmlns:a16="http://schemas.microsoft.com/office/drawing/2014/main" id="{B97682B0-01B1-D41D-A3C2-BDDC56FE145E}"/>
                </a:ext>
              </a:extLst>
            </p:cNvPr>
            <p:cNvSpPr>
              <a:spLocks/>
            </p:cNvSpPr>
            <p:nvPr/>
          </p:nvSpPr>
          <p:spPr bwMode="auto">
            <a:xfrm rot="16200000">
              <a:off x="624748" y="3871894"/>
              <a:ext cx="49497" cy="70020"/>
            </a:xfrm>
            <a:custGeom>
              <a:avLst/>
              <a:gdLst>
                <a:gd name="T0" fmla="*/ 0 w 41"/>
                <a:gd name="T1" fmla="*/ 53 h 58"/>
                <a:gd name="T2" fmla="*/ 34 w 41"/>
                <a:gd name="T3" fmla="*/ 0 h 58"/>
                <a:gd name="T4" fmla="*/ 41 w 41"/>
                <a:gd name="T5" fmla="*/ 5 h 58"/>
                <a:gd name="T6" fmla="*/ 7 w 41"/>
                <a:gd name="T7" fmla="*/ 58 h 58"/>
                <a:gd name="T8" fmla="*/ 0 w 41"/>
                <a:gd name="T9" fmla="*/ 53 h 58"/>
              </a:gdLst>
              <a:ahLst/>
              <a:cxnLst>
                <a:cxn ang="0">
                  <a:pos x="T0" y="T1"/>
                </a:cxn>
                <a:cxn ang="0">
                  <a:pos x="T2" y="T3"/>
                </a:cxn>
                <a:cxn ang="0">
                  <a:pos x="T4" y="T5"/>
                </a:cxn>
                <a:cxn ang="0">
                  <a:pos x="T6" y="T7"/>
                </a:cxn>
                <a:cxn ang="0">
                  <a:pos x="T8" y="T9"/>
                </a:cxn>
              </a:cxnLst>
              <a:rect l="0" t="0" r="r" b="b"/>
              <a:pathLst>
                <a:path w="41" h="58">
                  <a:moveTo>
                    <a:pt x="0" y="53"/>
                  </a:moveTo>
                  <a:lnTo>
                    <a:pt x="34" y="0"/>
                  </a:lnTo>
                  <a:lnTo>
                    <a:pt x="41" y="5"/>
                  </a:lnTo>
                  <a:lnTo>
                    <a:pt x="7" y="58"/>
                  </a:lnTo>
                  <a:lnTo>
                    <a:pt x="0" y="53"/>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3" name="Freeform 297">
              <a:extLst>
                <a:ext uri="{FF2B5EF4-FFF2-40B4-BE49-F238E27FC236}">
                  <a16:creationId xmlns:a16="http://schemas.microsoft.com/office/drawing/2014/main" id="{9864044D-2706-9470-9659-0710EAC798AC}"/>
                </a:ext>
              </a:extLst>
            </p:cNvPr>
            <p:cNvSpPr>
              <a:spLocks/>
            </p:cNvSpPr>
            <p:nvPr/>
          </p:nvSpPr>
          <p:spPr bwMode="auto">
            <a:xfrm rot="16200000">
              <a:off x="226963" y="3988392"/>
              <a:ext cx="161770" cy="161770"/>
            </a:xfrm>
            <a:custGeom>
              <a:avLst/>
              <a:gdLst>
                <a:gd name="T0" fmla="*/ 100 w 106"/>
                <a:gd name="T1" fmla="*/ 43 h 106"/>
                <a:gd name="T2" fmla="*/ 43 w 106"/>
                <a:gd name="T3" fmla="*/ 6 h 106"/>
                <a:gd name="T4" fmla="*/ 6 w 106"/>
                <a:gd name="T5" fmla="*/ 64 h 106"/>
                <a:gd name="T6" fmla="*/ 64 w 106"/>
                <a:gd name="T7" fmla="*/ 100 h 106"/>
                <a:gd name="T8" fmla="*/ 100 w 106"/>
                <a:gd name="T9" fmla="*/ 43 h 106"/>
              </a:gdLst>
              <a:ahLst/>
              <a:cxnLst>
                <a:cxn ang="0">
                  <a:pos x="T0" y="T1"/>
                </a:cxn>
                <a:cxn ang="0">
                  <a:pos x="T2" y="T3"/>
                </a:cxn>
                <a:cxn ang="0">
                  <a:pos x="T4" y="T5"/>
                </a:cxn>
                <a:cxn ang="0">
                  <a:pos x="T6" y="T7"/>
                </a:cxn>
                <a:cxn ang="0">
                  <a:pos x="T8" y="T9"/>
                </a:cxn>
              </a:cxnLst>
              <a:rect l="0" t="0" r="r" b="b"/>
              <a:pathLst>
                <a:path w="106" h="106">
                  <a:moveTo>
                    <a:pt x="100" y="43"/>
                  </a:moveTo>
                  <a:cubicBezTo>
                    <a:pt x="95" y="17"/>
                    <a:pt x="69" y="0"/>
                    <a:pt x="43" y="6"/>
                  </a:cubicBezTo>
                  <a:cubicBezTo>
                    <a:pt x="17" y="12"/>
                    <a:pt x="0" y="38"/>
                    <a:pt x="6" y="64"/>
                  </a:cubicBezTo>
                  <a:cubicBezTo>
                    <a:pt x="12" y="90"/>
                    <a:pt x="38" y="106"/>
                    <a:pt x="64" y="100"/>
                  </a:cubicBezTo>
                  <a:cubicBezTo>
                    <a:pt x="90" y="95"/>
                    <a:pt x="106" y="69"/>
                    <a:pt x="100" y="43"/>
                  </a:cubicBezTo>
                </a:path>
              </a:pathLst>
            </a:custGeom>
            <a:solidFill>
              <a:srgbClr val="39B5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4" name="Freeform 298">
              <a:extLst>
                <a:ext uri="{FF2B5EF4-FFF2-40B4-BE49-F238E27FC236}">
                  <a16:creationId xmlns:a16="http://schemas.microsoft.com/office/drawing/2014/main" id="{C4C177C7-8B79-D126-30C6-21435623B5A4}"/>
                </a:ext>
              </a:extLst>
            </p:cNvPr>
            <p:cNvSpPr>
              <a:spLocks/>
            </p:cNvSpPr>
            <p:nvPr/>
          </p:nvSpPr>
          <p:spPr bwMode="auto">
            <a:xfrm rot="16200000">
              <a:off x="299397" y="4064448"/>
              <a:ext cx="161770" cy="161770"/>
            </a:xfrm>
            <a:custGeom>
              <a:avLst/>
              <a:gdLst>
                <a:gd name="T0" fmla="*/ 100 w 106"/>
                <a:gd name="T1" fmla="*/ 43 h 106"/>
                <a:gd name="T2" fmla="*/ 43 w 106"/>
                <a:gd name="T3" fmla="*/ 6 h 106"/>
                <a:gd name="T4" fmla="*/ 6 w 106"/>
                <a:gd name="T5" fmla="*/ 64 h 106"/>
                <a:gd name="T6" fmla="*/ 64 w 106"/>
                <a:gd name="T7" fmla="*/ 101 h 106"/>
                <a:gd name="T8" fmla="*/ 100 w 106"/>
                <a:gd name="T9" fmla="*/ 43 h 106"/>
              </a:gdLst>
              <a:ahLst/>
              <a:cxnLst>
                <a:cxn ang="0">
                  <a:pos x="T0" y="T1"/>
                </a:cxn>
                <a:cxn ang="0">
                  <a:pos x="T2" y="T3"/>
                </a:cxn>
                <a:cxn ang="0">
                  <a:pos x="T4" y="T5"/>
                </a:cxn>
                <a:cxn ang="0">
                  <a:pos x="T6" y="T7"/>
                </a:cxn>
                <a:cxn ang="0">
                  <a:pos x="T8" y="T9"/>
                </a:cxn>
              </a:cxnLst>
              <a:rect l="0" t="0" r="r" b="b"/>
              <a:pathLst>
                <a:path w="106" h="106">
                  <a:moveTo>
                    <a:pt x="100" y="43"/>
                  </a:moveTo>
                  <a:cubicBezTo>
                    <a:pt x="95" y="17"/>
                    <a:pt x="69" y="0"/>
                    <a:pt x="43" y="6"/>
                  </a:cubicBezTo>
                  <a:cubicBezTo>
                    <a:pt x="17" y="12"/>
                    <a:pt x="0" y="38"/>
                    <a:pt x="6" y="64"/>
                  </a:cubicBezTo>
                  <a:cubicBezTo>
                    <a:pt x="12" y="90"/>
                    <a:pt x="38" y="106"/>
                    <a:pt x="64" y="101"/>
                  </a:cubicBezTo>
                  <a:cubicBezTo>
                    <a:pt x="90" y="95"/>
                    <a:pt x="106" y="69"/>
                    <a:pt x="100" y="43"/>
                  </a:cubicBezTo>
                </a:path>
              </a:pathLst>
            </a:custGeom>
            <a:solidFill>
              <a:srgbClr val="EE2A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5" name="Freeform 299">
              <a:extLst>
                <a:ext uri="{FF2B5EF4-FFF2-40B4-BE49-F238E27FC236}">
                  <a16:creationId xmlns:a16="http://schemas.microsoft.com/office/drawing/2014/main" id="{18F0750B-E9EE-CFBE-5BC3-26128E93D933}"/>
                </a:ext>
              </a:extLst>
            </p:cNvPr>
            <p:cNvSpPr>
              <a:spLocks/>
            </p:cNvSpPr>
            <p:nvPr/>
          </p:nvSpPr>
          <p:spPr bwMode="auto">
            <a:xfrm rot="16200000">
              <a:off x="306036" y="4087989"/>
              <a:ext cx="55533" cy="54326"/>
            </a:xfrm>
            <a:custGeom>
              <a:avLst/>
              <a:gdLst>
                <a:gd name="T0" fmla="*/ 0 w 36"/>
                <a:gd name="T1" fmla="*/ 0 h 36"/>
                <a:gd name="T2" fmla="*/ 1 w 36"/>
                <a:gd name="T3" fmla="*/ 12 h 36"/>
                <a:gd name="T4" fmla="*/ 14 w 36"/>
                <a:gd name="T5" fmla="*/ 36 h 36"/>
                <a:gd name="T6" fmla="*/ 36 w 36"/>
                <a:gd name="T7" fmla="*/ 19 h 36"/>
                <a:gd name="T8" fmla="*/ 0 w 36"/>
                <a:gd name="T9" fmla="*/ 0 h 36"/>
              </a:gdLst>
              <a:ahLst/>
              <a:cxnLst>
                <a:cxn ang="0">
                  <a:pos x="T0" y="T1"/>
                </a:cxn>
                <a:cxn ang="0">
                  <a:pos x="T2" y="T3"/>
                </a:cxn>
                <a:cxn ang="0">
                  <a:pos x="T4" y="T5"/>
                </a:cxn>
                <a:cxn ang="0">
                  <a:pos x="T6" y="T7"/>
                </a:cxn>
                <a:cxn ang="0">
                  <a:pos x="T8" y="T9"/>
                </a:cxn>
              </a:cxnLst>
              <a:rect l="0" t="0" r="r" b="b"/>
              <a:pathLst>
                <a:path w="36" h="36">
                  <a:moveTo>
                    <a:pt x="0" y="0"/>
                  </a:moveTo>
                  <a:cubicBezTo>
                    <a:pt x="0" y="4"/>
                    <a:pt x="0" y="8"/>
                    <a:pt x="1" y="12"/>
                  </a:cubicBezTo>
                  <a:cubicBezTo>
                    <a:pt x="3" y="21"/>
                    <a:pt x="8" y="29"/>
                    <a:pt x="14" y="36"/>
                  </a:cubicBezTo>
                  <a:cubicBezTo>
                    <a:pt x="20" y="28"/>
                    <a:pt x="27" y="22"/>
                    <a:pt x="36" y="19"/>
                  </a:cubicBezTo>
                  <a:cubicBezTo>
                    <a:pt x="28" y="8"/>
                    <a:pt x="14" y="1"/>
                    <a:pt x="0" y="0"/>
                  </a:cubicBezTo>
                </a:path>
              </a:pathLst>
            </a:custGeom>
            <a:solidFill>
              <a:srgbClr val="E020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6" name="Freeform 300">
              <a:extLst>
                <a:ext uri="{FF2B5EF4-FFF2-40B4-BE49-F238E27FC236}">
                  <a16:creationId xmlns:a16="http://schemas.microsoft.com/office/drawing/2014/main" id="{C1880B29-0CB9-BB02-4143-70D35E6C41C1}"/>
                </a:ext>
              </a:extLst>
            </p:cNvPr>
            <p:cNvSpPr>
              <a:spLocks/>
            </p:cNvSpPr>
            <p:nvPr/>
          </p:nvSpPr>
          <p:spPr bwMode="auto">
            <a:xfrm rot="16200000">
              <a:off x="323541" y="3979942"/>
              <a:ext cx="161770" cy="161770"/>
            </a:xfrm>
            <a:custGeom>
              <a:avLst/>
              <a:gdLst>
                <a:gd name="T0" fmla="*/ 100 w 106"/>
                <a:gd name="T1" fmla="*/ 42 h 106"/>
                <a:gd name="T2" fmla="*/ 42 w 106"/>
                <a:gd name="T3" fmla="*/ 6 h 106"/>
                <a:gd name="T4" fmla="*/ 6 w 106"/>
                <a:gd name="T5" fmla="*/ 63 h 106"/>
                <a:gd name="T6" fmla="*/ 63 w 106"/>
                <a:gd name="T7" fmla="*/ 100 h 106"/>
                <a:gd name="T8" fmla="*/ 100 w 106"/>
                <a:gd name="T9" fmla="*/ 42 h 106"/>
              </a:gdLst>
              <a:ahLst/>
              <a:cxnLst>
                <a:cxn ang="0">
                  <a:pos x="T0" y="T1"/>
                </a:cxn>
                <a:cxn ang="0">
                  <a:pos x="T2" y="T3"/>
                </a:cxn>
                <a:cxn ang="0">
                  <a:pos x="T4" y="T5"/>
                </a:cxn>
                <a:cxn ang="0">
                  <a:pos x="T6" y="T7"/>
                </a:cxn>
                <a:cxn ang="0">
                  <a:pos x="T8" y="T9"/>
                </a:cxn>
              </a:cxnLst>
              <a:rect l="0" t="0" r="r" b="b"/>
              <a:pathLst>
                <a:path w="106" h="106">
                  <a:moveTo>
                    <a:pt x="100" y="42"/>
                  </a:moveTo>
                  <a:cubicBezTo>
                    <a:pt x="94" y="16"/>
                    <a:pt x="68" y="0"/>
                    <a:pt x="42" y="6"/>
                  </a:cubicBezTo>
                  <a:cubicBezTo>
                    <a:pt x="16" y="11"/>
                    <a:pt x="0" y="37"/>
                    <a:pt x="6" y="63"/>
                  </a:cubicBezTo>
                  <a:cubicBezTo>
                    <a:pt x="11" y="89"/>
                    <a:pt x="37" y="106"/>
                    <a:pt x="63" y="100"/>
                  </a:cubicBezTo>
                  <a:cubicBezTo>
                    <a:pt x="89" y="94"/>
                    <a:pt x="106" y="68"/>
                    <a:pt x="100" y="42"/>
                  </a:cubicBezTo>
                </a:path>
              </a:pathLst>
            </a:custGeom>
            <a:solidFill>
              <a:srgbClr val="27AA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7" name="Freeform 301">
              <a:extLst>
                <a:ext uri="{FF2B5EF4-FFF2-40B4-BE49-F238E27FC236}">
                  <a16:creationId xmlns:a16="http://schemas.microsoft.com/office/drawing/2014/main" id="{4E36764F-3F85-B6BE-A85A-27020804D422}"/>
                </a:ext>
              </a:extLst>
            </p:cNvPr>
            <p:cNvSpPr>
              <a:spLocks/>
            </p:cNvSpPr>
            <p:nvPr/>
          </p:nvSpPr>
          <p:spPr bwMode="auto">
            <a:xfrm rot="16200000">
              <a:off x="418913" y="413205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path>
              </a:pathLst>
            </a:custGeom>
            <a:solidFill>
              <a:srgbClr val="8F2C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8" name="Freeform 302">
              <a:extLst>
                <a:ext uri="{FF2B5EF4-FFF2-40B4-BE49-F238E27FC236}">
                  <a16:creationId xmlns:a16="http://schemas.microsoft.com/office/drawing/2014/main" id="{00AA8F61-5624-39F6-054A-EE98E3187F00}"/>
                </a:ext>
              </a:extLst>
            </p:cNvPr>
            <p:cNvSpPr>
              <a:spLocks/>
            </p:cNvSpPr>
            <p:nvPr/>
          </p:nvSpPr>
          <p:spPr bwMode="auto">
            <a:xfrm rot="16200000">
              <a:off x="367002" y="4057205"/>
              <a:ext cx="65191" cy="96579"/>
            </a:xfrm>
            <a:custGeom>
              <a:avLst/>
              <a:gdLst>
                <a:gd name="T0" fmla="*/ 17 w 43"/>
                <a:gd name="T1" fmla="*/ 0 h 64"/>
                <a:gd name="T2" fmla="*/ 4 w 43"/>
                <a:gd name="T3" fmla="*/ 45 h 64"/>
                <a:gd name="T4" fmla="*/ 4 w 43"/>
                <a:gd name="T5" fmla="*/ 45 h 64"/>
                <a:gd name="T6" fmla="*/ 4 w 43"/>
                <a:gd name="T7" fmla="*/ 45 h 64"/>
                <a:gd name="T8" fmla="*/ 13 w 43"/>
                <a:gd name="T9" fmla="*/ 64 h 64"/>
                <a:gd name="T10" fmla="*/ 43 w 43"/>
                <a:gd name="T11" fmla="*/ 21 h 64"/>
                <a:gd name="T12" fmla="*/ 11 w 43"/>
                <a:gd name="T13" fmla="*/ 7 h 64"/>
                <a:gd name="T14" fmla="*/ 17 w 43"/>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64">
                  <a:moveTo>
                    <a:pt x="17" y="0"/>
                  </a:moveTo>
                  <a:cubicBezTo>
                    <a:pt x="5" y="12"/>
                    <a:pt x="0" y="28"/>
                    <a:pt x="4" y="45"/>
                  </a:cubicBezTo>
                  <a:cubicBezTo>
                    <a:pt x="4" y="45"/>
                    <a:pt x="4" y="45"/>
                    <a:pt x="4" y="45"/>
                  </a:cubicBezTo>
                  <a:cubicBezTo>
                    <a:pt x="4" y="45"/>
                    <a:pt x="4" y="45"/>
                    <a:pt x="4" y="45"/>
                  </a:cubicBezTo>
                  <a:cubicBezTo>
                    <a:pt x="5" y="52"/>
                    <a:pt x="8" y="59"/>
                    <a:pt x="13" y="64"/>
                  </a:cubicBezTo>
                  <a:cubicBezTo>
                    <a:pt x="31" y="57"/>
                    <a:pt x="43" y="40"/>
                    <a:pt x="43" y="21"/>
                  </a:cubicBezTo>
                  <a:cubicBezTo>
                    <a:pt x="31" y="20"/>
                    <a:pt x="20" y="15"/>
                    <a:pt x="11" y="7"/>
                  </a:cubicBezTo>
                  <a:cubicBezTo>
                    <a:pt x="13" y="4"/>
                    <a:pt x="15" y="2"/>
                    <a:pt x="17" y="0"/>
                  </a:cubicBezTo>
                </a:path>
              </a:pathLst>
            </a:custGeom>
            <a:solidFill>
              <a:srgbClr val="5352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9" name="Freeform 303">
              <a:extLst>
                <a:ext uri="{FF2B5EF4-FFF2-40B4-BE49-F238E27FC236}">
                  <a16:creationId xmlns:a16="http://schemas.microsoft.com/office/drawing/2014/main" id="{96F1B1DD-C18B-4A49-5771-E52F8FCA126E}"/>
                </a:ext>
              </a:extLst>
            </p:cNvPr>
            <p:cNvSpPr>
              <a:spLocks noEditPoints="1"/>
            </p:cNvSpPr>
            <p:nvPr/>
          </p:nvSpPr>
          <p:spPr bwMode="auto">
            <a:xfrm rot="16200000">
              <a:off x="321127" y="4069277"/>
              <a:ext cx="19316" cy="2415"/>
            </a:xfrm>
            <a:custGeom>
              <a:avLst/>
              <a:gdLst>
                <a:gd name="T0" fmla="*/ 0 w 13"/>
                <a:gd name="T1" fmla="*/ 2 h 2"/>
                <a:gd name="T2" fmla="*/ 0 w 13"/>
                <a:gd name="T3" fmla="*/ 2 h 2"/>
                <a:gd name="T4" fmla="*/ 0 w 13"/>
                <a:gd name="T5" fmla="*/ 2 h 2"/>
                <a:gd name="T6" fmla="*/ 13 w 13"/>
                <a:gd name="T7" fmla="*/ 0 h 2"/>
                <a:gd name="T8" fmla="*/ 2 w 13"/>
                <a:gd name="T9" fmla="*/ 2 h 2"/>
                <a:gd name="T10" fmla="*/ 0 w 13"/>
                <a:gd name="T11" fmla="*/ 2 h 2"/>
                <a:gd name="T12" fmla="*/ 2 w 13"/>
                <a:gd name="T13" fmla="*/ 2 h 2"/>
                <a:gd name="T14" fmla="*/ 13 w 13"/>
                <a:gd name="T15" fmla="*/ 0 h 2"/>
                <a:gd name="T16" fmla="*/ 13 w 13"/>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2">
                  <a:moveTo>
                    <a:pt x="0" y="2"/>
                  </a:moveTo>
                  <a:cubicBezTo>
                    <a:pt x="0" y="2"/>
                    <a:pt x="0" y="2"/>
                    <a:pt x="0" y="2"/>
                  </a:cubicBezTo>
                  <a:cubicBezTo>
                    <a:pt x="0" y="2"/>
                    <a:pt x="0" y="2"/>
                    <a:pt x="0" y="2"/>
                  </a:cubicBezTo>
                  <a:moveTo>
                    <a:pt x="13" y="0"/>
                  </a:moveTo>
                  <a:cubicBezTo>
                    <a:pt x="9" y="0"/>
                    <a:pt x="6" y="1"/>
                    <a:pt x="2" y="2"/>
                  </a:cubicBezTo>
                  <a:cubicBezTo>
                    <a:pt x="2" y="2"/>
                    <a:pt x="1" y="2"/>
                    <a:pt x="0" y="2"/>
                  </a:cubicBezTo>
                  <a:cubicBezTo>
                    <a:pt x="1" y="2"/>
                    <a:pt x="2" y="2"/>
                    <a:pt x="2" y="2"/>
                  </a:cubicBezTo>
                  <a:cubicBezTo>
                    <a:pt x="6" y="1"/>
                    <a:pt x="9" y="0"/>
                    <a:pt x="13" y="0"/>
                  </a:cubicBezTo>
                  <a:cubicBezTo>
                    <a:pt x="13" y="0"/>
                    <a:pt x="13" y="0"/>
                    <a:pt x="13" y="0"/>
                  </a:cubicBezTo>
                </a:path>
              </a:pathLst>
            </a:custGeom>
            <a:solidFill>
              <a:srgbClr val="2588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0" name="Freeform 304">
              <a:extLst>
                <a:ext uri="{FF2B5EF4-FFF2-40B4-BE49-F238E27FC236}">
                  <a16:creationId xmlns:a16="http://schemas.microsoft.com/office/drawing/2014/main" id="{E2C11B9B-144A-4537-D516-065EB1BE1671}"/>
                </a:ext>
              </a:extLst>
            </p:cNvPr>
            <p:cNvSpPr>
              <a:spLocks/>
            </p:cNvSpPr>
            <p:nvPr/>
          </p:nvSpPr>
          <p:spPr bwMode="auto">
            <a:xfrm rot="16200000">
              <a:off x="304226" y="4034267"/>
              <a:ext cx="103823" cy="53118"/>
            </a:xfrm>
            <a:custGeom>
              <a:avLst/>
              <a:gdLst>
                <a:gd name="T0" fmla="*/ 34 w 68"/>
                <a:gd name="T1" fmla="*/ 0 h 35"/>
                <a:gd name="T2" fmla="*/ 23 w 68"/>
                <a:gd name="T3" fmla="*/ 2 h 35"/>
                <a:gd name="T4" fmla="*/ 21 w 68"/>
                <a:gd name="T5" fmla="*/ 2 h 35"/>
                <a:gd name="T6" fmla="*/ 21 w 68"/>
                <a:gd name="T7" fmla="*/ 2 h 35"/>
                <a:gd name="T8" fmla="*/ 21 w 68"/>
                <a:gd name="T9" fmla="*/ 2 h 35"/>
                <a:gd name="T10" fmla="*/ 0 w 68"/>
                <a:gd name="T11" fmla="*/ 14 h 35"/>
                <a:gd name="T12" fmla="*/ 16 w 68"/>
                <a:gd name="T13" fmla="*/ 4 h 35"/>
                <a:gd name="T14" fmla="*/ 25 w 68"/>
                <a:gd name="T15" fmla="*/ 23 h 35"/>
                <a:gd name="T16" fmla="*/ 26 w 68"/>
                <a:gd name="T17" fmla="*/ 35 h 35"/>
                <a:gd name="T18" fmla="*/ 28 w 68"/>
                <a:gd name="T19" fmla="*/ 35 h 35"/>
                <a:gd name="T20" fmla="*/ 39 w 68"/>
                <a:gd name="T21" fmla="*/ 33 h 35"/>
                <a:gd name="T22" fmla="*/ 68 w 68"/>
                <a:gd name="T23" fmla="*/ 14 h 35"/>
                <a:gd name="T24" fmla="*/ 34 w 68"/>
                <a:gd name="T2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35">
                  <a:moveTo>
                    <a:pt x="34" y="0"/>
                  </a:moveTo>
                  <a:cubicBezTo>
                    <a:pt x="30" y="0"/>
                    <a:pt x="27" y="1"/>
                    <a:pt x="23" y="2"/>
                  </a:cubicBezTo>
                  <a:cubicBezTo>
                    <a:pt x="23" y="2"/>
                    <a:pt x="22" y="2"/>
                    <a:pt x="21" y="2"/>
                  </a:cubicBezTo>
                  <a:cubicBezTo>
                    <a:pt x="21" y="2"/>
                    <a:pt x="21" y="2"/>
                    <a:pt x="21" y="2"/>
                  </a:cubicBezTo>
                  <a:cubicBezTo>
                    <a:pt x="21" y="2"/>
                    <a:pt x="21" y="2"/>
                    <a:pt x="21" y="2"/>
                  </a:cubicBezTo>
                  <a:cubicBezTo>
                    <a:pt x="13" y="4"/>
                    <a:pt x="6" y="9"/>
                    <a:pt x="0" y="14"/>
                  </a:cubicBezTo>
                  <a:cubicBezTo>
                    <a:pt x="4" y="10"/>
                    <a:pt x="10" y="6"/>
                    <a:pt x="16" y="4"/>
                  </a:cubicBezTo>
                  <a:cubicBezTo>
                    <a:pt x="21" y="9"/>
                    <a:pt x="24" y="16"/>
                    <a:pt x="25" y="23"/>
                  </a:cubicBezTo>
                  <a:cubicBezTo>
                    <a:pt x="26" y="27"/>
                    <a:pt x="27" y="31"/>
                    <a:pt x="26" y="35"/>
                  </a:cubicBezTo>
                  <a:cubicBezTo>
                    <a:pt x="27" y="35"/>
                    <a:pt x="28" y="35"/>
                    <a:pt x="28" y="35"/>
                  </a:cubicBezTo>
                  <a:cubicBezTo>
                    <a:pt x="32" y="35"/>
                    <a:pt x="35" y="34"/>
                    <a:pt x="39" y="33"/>
                  </a:cubicBezTo>
                  <a:cubicBezTo>
                    <a:pt x="51" y="31"/>
                    <a:pt x="61" y="24"/>
                    <a:pt x="68" y="14"/>
                  </a:cubicBezTo>
                  <a:cubicBezTo>
                    <a:pt x="59" y="6"/>
                    <a:pt x="47" y="0"/>
                    <a:pt x="34" y="0"/>
                  </a:cubicBezTo>
                </a:path>
              </a:pathLst>
            </a:custGeom>
            <a:solidFill>
              <a:srgbClr val="1F85C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1" name="Freeform 305">
              <a:extLst>
                <a:ext uri="{FF2B5EF4-FFF2-40B4-BE49-F238E27FC236}">
                  <a16:creationId xmlns:a16="http://schemas.microsoft.com/office/drawing/2014/main" id="{8A51CAF7-E127-050B-BF50-951D04E53944}"/>
                </a:ext>
              </a:extLst>
            </p:cNvPr>
            <p:cNvSpPr>
              <a:spLocks/>
            </p:cNvSpPr>
            <p:nvPr/>
          </p:nvSpPr>
          <p:spPr bwMode="auto">
            <a:xfrm rot="16200000">
              <a:off x="334407" y="4072899"/>
              <a:ext cx="49497" cy="47082"/>
            </a:xfrm>
            <a:custGeom>
              <a:avLst/>
              <a:gdLst>
                <a:gd name="T0" fmla="*/ 22 w 33"/>
                <a:gd name="T1" fmla="*/ 0 h 31"/>
                <a:gd name="T2" fmla="*/ 6 w 33"/>
                <a:gd name="T3" fmla="*/ 10 h 31"/>
                <a:gd name="T4" fmla="*/ 0 w 33"/>
                <a:gd name="T5" fmla="*/ 17 h 31"/>
                <a:gd name="T6" fmla="*/ 32 w 33"/>
                <a:gd name="T7" fmla="*/ 31 h 31"/>
                <a:gd name="T8" fmla="*/ 31 w 33"/>
                <a:gd name="T9" fmla="*/ 19 h 31"/>
                <a:gd name="T10" fmla="*/ 22 w 33"/>
                <a:gd name="T11" fmla="*/ 0 h 31"/>
              </a:gdLst>
              <a:ahLst/>
              <a:cxnLst>
                <a:cxn ang="0">
                  <a:pos x="T0" y="T1"/>
                </a:cxn>
                <a:cxn ang="0">
                  <a:pos x="T2" y="T3"/>
                </a:cxn>
                <a:cxn ang="0">
                  <a:pos x="T4" y="T5"/>
                </a:cxn>
                <a:cxn ang="0">
                  <a:pos x="T6" y="T7"/>
                </a:cxn>
                <a:cxn ang="0">
                  <a:pos x="T8" y="T9"/>
                </a:cxn>
                <a:cxn ang="0">
                  <a:pos x="T10" y="T11"/>
                </a:cxn>
              </a:cxnLst>
              <a:rect l="0" t="0" r="r" b="b"/>
              <a:pathLst>
                <a:path w="33" h="31">
                  <a:moveTo>
                    <a:pt x="22" y="0"/>
                  </a:moveTo>
                  <a:cubicBezTo>
                    <a:pt x="16" y="2"/>
                    <a:pt x="10" y="6"/>
                    <a:pt x="6" y="10"/>
                  </a:cubicBezTo>
                  <a:cubicBezTo>
                    <a:pt x="4" y="12"/>
                    <a:pt x="2" y="14"/>
                    <a:pt x="0" y="17"/>
                  </a:cubicBezTo>
                  <a:cubicBezTo>
                    <a:pt x="9" y="25"/>
                    <a:pt x="20" y="30"/>
                    <a:pt x="32" y="31"/>
                  </a:cubicBezTo>
                  <a:cubicBezTo>
                    <a:pt x="33" y="27"/>
                    <a:pt x="32" y="23"/>
                    <a:pt x="31" y="19"/>
                  </a:cubicBezTo>
                  <a:cubicBezTo>
                    <a:pt x="30" y="12"/>
                    <a:pt x="27" y="5"/>
                    <a:pt x="22" y="0"/>
                  </a:cubicBezTo>
                </a:path>
              </a:pathLst>
            </a:custGeom>
            <a:solidFill>
              <a:srgbClr val="2C6B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2" name="Freeform 306">
              <a:extLst>
                <a:ext uri="{FF2B5EF4-FFF2-40B4-BE49-F238E27FC236}">
                  <a16:creationId xmlns:a16="http://schemas.microsoft.com/office/drawing/2014/main" id="{256D9C26-B945-C5B8-D7D5-6D518B4486A9}"/>
                </a:ext>
              </a:extLst>
            </p:cNvPr>
            <p:cNvSpPr>
              <a:spLocks/>
            </p:cNvSpPr>
            <p:nvPr/>
          </p:nvSpPr>
          <p:spPr bwMode="auto">
            <a:xfrm rot="16200000">
              <a:off x="1550096" y="5563838"/>
              <a:ext cx="418912" cy="486517"/>
            </a:xfrm>
            <a:custGeom>
              <a:avLst/>
              <a:gdLst>
                <a:gd name="T0" fmla="*/ 273 w 275"/>
                <a:gd name="T1" fmla="*/ 234 h 319"/>
                <a:gd name="T2" fmla="*/ 271 w 275"/>
                <a:gd name="T3" fmla="*/ 244 h 319"/>
                <a:gd name="T4" fmla="*/ 149 w 275"/>
                <a:gd name="T5" fmla="*/ 317 h 319"/>
                <a:gd name="T6" fmla="*/ 140 w 275"/>
                <a:gd name="T7" fmla="*/ 314 h 319"/>
                <a:gd name="T8" fmla="*/ 2 w 275"/>
                <a:gd name="T9" fmla="*/ 84 h 319"/>
                <a:gd name="T10" fmla="*/ 4 w 275"/>
                <a:gd name="T11" fmla="*/ 75 h 319"/>
                <a:gd name="T12" fmla="*/ 126 w 275"/>
                <a:gd name="T13" fmla="*/ 2 h 319"/>
                <a:gd name="T14" fmla="*/ 135 w 275"/>
                <a:gd name="T15" fmla="*/ 4 h 319"/>
                <a:gd name="T16" fmla="*/ 273 w 275"/>
                <a:gd name="T17" fmla="*/ 234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5" h="319">
                  <a:moveTo>
                    <a:pt x="273" y="234"/>
                  </a:moveTo>
                  <a:cubicBezTo>
                    <a:pt x="275" y="238"/>
                    <a:pt x="274" y="242"/>
                    <a:pt x="271" y="244"/>
                  </a:cubicBezTo>
                  <a:cubicBezTo>
                    <a:pt x="149" y="317"/>
                    <a:pt x="149" y="317"/>
                    <a:pt x="149" y="317"/>
                  </a:cubicBezTo>
                  <a:cubicBezTo>
                    <a:pt x="146" y="319"/>
                    <a:pt x="142" y="318"/>
                    <a:pt x="140" y="314"/>
                  </a:cubicBezTo>
                  <a:cubicBezTo>
                    <a:pt x="2" y="84"/>
                    <a:pt x="2" y="84"/>
                    <a:pt x="2" y="84"/>
                  </a:cubicBezTo>
                  <a:cubicBezTo>
                    <a:pt x="0" y="81"/>
                    <a:pt x="1" y="77"/>
                    <a:pt x="4" y="75"/>
                  </a:cubicBezTo>
                  <a:cubicBezTo>
                    <a:pt x="126" y="2"/>
                    <a:pt x="126" y="2"/>
                    <a:pt x="126" y="2"/>
                  </a:cubicBezTo>
                  <a:cubicBezTo>
                    <a:pt x="129" y="0"/>
                    <a:pt x="133" y="1"/>
                    <a:pt x="135" y="4"/>
                  </a:cubicBezTo>
                  <a:lnTo>
                    <a:pt x="273" y="23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3" name="Freeform 307">
              <a:extLst>
                <a:ext uri="{FF2B5EF4-FFF2-40B4-BE49-F238E27FC236}">
                  <a16:creationId xmlns:a16="http://schemas.microsoft.com/office/drawing/2014/main" id="{C58FCBD9-1C1A-AFD4-185D-06DE099B1A85}"/>
                </a:ext>
              </a:extLst>
            </p:cNvPr>
            <p:cNvSpPr>
              <a:spLocks/>
            </p:cNvSpPr>
            <p:nvPr/>
          </p:nvSpPr>
          <p:spPr bwMode="auto">
            <a:xfrm rot="16200000">
              <a:off x="1576052" y="5604280"/>
              <a:ext cx="365793" cy="405632"/>
            </a:xfrm>
            <a:custGeom>
              <a:avLst/>
              <a:gdLst>
                <a:gd name="T0" fmla="*/ 303 w 303"/>
                <a:gd name="T1" fmla="*/ 240 h 336"/>
                <a:gd name="T2" fmla="*/ 144 w 303"/>
                <a:gd name="T3" fmla="*/ 336 h 336"/>
                <a:gd name="T4" fmla="*/ 0 w 303"/>
                <a:gd name="T5" fmla="*/ 95 h 336"/>
                <a:gd name="T6" fmla="*/ 158 w 303"/>
                <a:gd name="T7" fmla="*/ 0 h 336"/>
                <a:gd name="T8" fmla="*/ 303 w 303"/>
                <a:gd name="T9" fmla="*/ 240 h 336"/>
              </a:gdLst>
              <a:ahLst/>
              <a:cxnLst>
                <a:cxn ang="0">
                  <a:pos x="T0" y="T1"/>
                </a:cxn>
                <a:cxn ang="0">
                  <a:pos x="T2" y="T3"/>
                </a:cxn>
                <a:cxn ang="0">
                  <a:pos x="T4" y="T5"/>
                </a:cxn>
                <a:cxn ang="0">
                  <a:pos x="T6" y="T7"/>
                </a:cxn>
                <a:cxn ang="0">
                  <a:pos x="T8" y="T9"/>
                </a:cxn>
              </a:cxnLst>
              <a:rect l="0" t="0" r="r" b="b"/>
              <a:pathLst>
                <a:path w="303" h="336">
                  <a:moveTo>
                    <a:pt x="303" y="240"/>
                  </a:moveTo>
                  <a:lnTo>
                    <a:pt x="144" y="336"/>
                  </a:lnTo>
                  <a:lnTo>
                    <a:pt x="0" y="95"/>
                  </a:lnTo>
                  <a:lnTo>
                    <a:pt x="158" y="0"/>
                  </a:lnTo>
                  <a:lnTo>
                    <a:pt x="303" y="240"/>
                  </a:lnTo>
                  <a:close/>
                </a:path>
              </a:pathLst>
            </a:custGeom>
            <a:solidFill>
              <a:srgbClr val="003E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4" name="Freeform 308">
              <a:extLst>
                <a:ext uri="{FF2B5EF4-FFF2-40B4-BE49-F238E27FC236}">
                  <a16:creationId xmlns:a16="http://schemas.microsoft.com/office/drawing/2014/main" id="{CB51F580-7068-1D64-B34C-53E9E2792F84}"/>
                </a:ext>
              </a:extLst>
            </p:cNvPr>
            <p:cNvSpPr>
              <a:spLocks/>
            </p:cNvSpPr>
            <p:nvPr/>
          </p:nvSpPr>
          <p:spPr bwMode="auto">
            <a:xfrm rot="16200000">
              <a:off x="1906231" y="5694220"/>
              <a:ext cx="32596" cy="30181"/>
            </a:xfrm>
            <a:custGeom>
              <a:avLst/>
              <a:gdLst>
                <a:gd name="T0" fmla="*/ 18 w 21"/>
                <a:gd name="T1" fmla="*/ 6 h 20"/>
                <a:gd name="T2" fmla="*/ 6 w 21"/>
                <a:gd name="T3" fmla="*/ 3 h 20"/>
                <a:gd name="T4" fmla="*/ 3 w 21"/>
                <a:gd name="T5" fmla="*/ 15 h 20"/>
                <a:gd name="T6" fmla="*/ 15 w 21"/>
                <a:gd name="T7" fmla="*/ 18 h 20"/>
                <a:gd name="T8" fmla="*/ 18 w 21"/>
                <a:gd name="T9" fmla="*/ 6 h 20"/>
              </a:gdLst>
              <a:ahLst/>
              <a:cxnLst>
                <a:cxn ang="0">
                  <a:pos x="T0" y="T1"/>
                </a:cxn>
                <a:cxn ang="0">
                  <a:pos x="T2" y="T3"/>
                </a:cxn>
                <a:cxn ang="0">
                  <a:pos x="T4" y="T5"/>
                </a:cxn>
                <a:cxn ang="0">
                  <a:pos x="T6" y="T7"/>
                </a:cxn>
                <a:cxn ang="0">
                  <a:pos x="T8" y="T9"/>
                </a:cxn>
              </a:cxnLst>
              <a:rect l="0" t="0" r="r" b="b"/>
              <a:pathLst>
                <a:path w="21" h="20">
                  <a:moveTo>
                    <a:pt x="18" y="6"/>
                  </a:moveTo>
                  <a:cubicBezTo>
                    <a:pt x="16" y="1"/>
                    <a:pt x="10" y="0"/>
                    <a:pt x="6" y="3"/>
                  </a:cubicBezTo>
                  <a:cubicBezTo>
                    <a:pt x="2" y="5"/>
                    <a:pt x="0" y="11"/>
                    <a:pt x="3" y="15"/>
                  </a:cubicBezTo>
                  <a:cubicBezTo>
                    <a:pt x="6" y="19"/>
                    <a:pt x="11" y="20"/>
                    <a:pt x="15" y="18"/>
                  </a:cubicBezTo>
                  <a:cubicBezTo>
                    <a:pt x="20" y="15"/>
                    <a:pt x="21" y="10"/>
                    <a:pt x="18" y="6"/>
                  </a:cubicBezTo>
                  <a:close/>
                </a:path>
              </a:pathLst>
            </a:custGeom>
            <a:solidFill>
              <a:srgbClr val="003E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5" name="Freeform 309">
              <a:extLst>
                <a:ext uri="{FF2B5EF4-FFF2-40B4-BE49-F238E27FC236}">
                  <a16:creationId xmlns:a16="http://schemas.microsoft.com/office/drawing/2014/main" id="{F8FE5C97-310B-D03D-5EA9-24FC9D48021D}"/>
                </a:ext>
              </a:extLst>
            </p:cNvPr>
            <p:cNvSpPr>
              <a:spLocks/>
            </p:cNvSpPr>
            <p:nvPr/>
          </p:nvSpPr>
          <p:spPr bwMode="auto">
            <a:xfrm rot="16200000">
              <a:off x="1586916" y="5898847"/>
              <a:ext cx="13279" cy="14487"/>
            </a:xfrm>
            <a:custGeom>
              <a:avLst/>
              <a:gdLst>
                <a:gd name="T0" fmla="*/ 8 w 9"/>
                <a:gd name="T1" fmla="*/ 3 h 9"/>
                <a:gd name="T2" fmla="*/ 2 w 9"/>
                <a:gd name="T3" fmla="*/ 1 h 9"/>
                <a:gd name="T4" fmla="*/ 1 w 9"/>
                <a:gd name="T5" fmla="*/ 7 h 9"/>
                <a:gd name="T6" fmla="*/ 7 w 9"/>
                <a:gd name="T7" fmla="*/ 8 h 9"/>
                <a:gd name="T8" fmla="*/ 8 w 9"/>
                <a:gd name="T9" fmla="*/ 3 h 9"/>
              </a:gdLst>
              <a:ahLst/>
              <a:cxnLst>
                <a:cxn ang="0">
                  <a:pos x="T0" y="T1"/>
                </a:cxn>
                <a:cxn ang="0">
                  <a:pos x="T2" y="T3"/>
                </a:cxn>
                <a:cxn ang="0">
                  <a:pos x="T4" y="T5"/>
                </a:cxn>
                <a:cxn ang="0">
                  <a:pos x="T6" y="T7"/>
                </a:cxn>
                <a:cxn ang="0">
                  <a:pos x="T8" y="T9"/>
                </a:cxn>
              </a:cxnLst>
              <a:rect l="0" t="0" r="r" b="b"/>
              <a:pathLst>
                <a:path w="9" h="9">
                  <a:moveTo>
                    <a:pt x="8" y="3"/>
                  </a:moveTo>
                  <a:cubicBezTo>
                    <a:pt x="7" y="1"/>
                    <a:pt x="4" y="0"/>
                    <a:pt x="2" y="1"/>
                  </a:cubicBezTo>
                  <a:cubicBezTo>
                    <a:pt x="1" y="2"/>
                    <a:pt x="0" y="5"/>
                    <a:pt x="1" y="7"/>
                  </a:cubicBezTo>
                  <a:cubicBezTo>
                    <a:pt x="2" y="9"/>
                    <a:pt x="5" y="9"/>
                    <a:pt x="7" y="8"/>
                  </a:cubicBezTo>
                  <a:cubicBezTo>
                    <a:pt x="9" y="7"/>
                    <a:pt x="9" y="5"/>
                    <a:pt x="8" y="3"/>
                  </a:cubicBezTo>
                  <a:close/>
                </a:path>
              </a:pathLst>
            </a:custGeom>
            <a:solidFill>
              <a:srgbClr val="003E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6" name="Freeform 310">
              <a:extLst>
                <a:ext uri="{FF2B5EF4-FFF2-40B4-BE49-F238E27FC236}">
                  <a16:creationId xmlns:a16="http://schemas.microsoft.com/office/drawing/2014/main" id="{901783B0-E861-BFA0-F116-273BD010D745}"/>
                </a:ext>
              </a:extLst>
            </p:cNvPr>
            <p:cNvSpPr>
              <a:spLocks/>
            </p:cNvSpPr>
            <p:nvPr/>
          </p:nvSpPr>
          <p:spPr bwMode="auto">
            <a:xfrm rot="16200000">
              <a:off x="590945" y="5091204"/>
              <a:ext cx="461165" cy="300603"/>
            </a:xfrm>
            <a:custGeom>
              <a:avLst/>
              <a:gdLst>
                <a:gd name="T0" fmla="*/ 272 w 302"/>
                <a:gd name="T1" fmla="*/ 0 h 197"/>
                <a:gd name="T2" fmla="*/ 280 w 302"/>
                <a:gd name="T3" fmla="*/ 6 h 197"/>
                <a:gd name="T4" fmla="*/ 302 w 302"/>
                <a:gd name="T5" fmla="*/ 146 h 197"/>
                <a:gd name="T6" fmla="*/ 296 w 302"/>
                <a:gd name="T7" fmla="*/ 154 h 197"/>
                <a:gd name="T8" fmla="*/ 31 w 302"/>
                <a:gd name="T9" fmla="*/ 196 h 197"/>
                <a:gd name="T10" fmla="*/ 23 w 302"/>
                <a:gd name="T11" fmla="*/ 190 h 197"/>
                <a:gd name="T12" fmla="*/ 1 w 302"/>
                <a:gd name="T13" fmla="*/ 50 h 197"/>
                <a:gd name="T14" fmla="*/ 7 w 302"/>
                <a:gd name="T15" fmla="*/ 42 h 197"/>
                <a:gd name="T16" fmla="*/ 272 w 302"/>
                <a:gd name="T17"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197">
                  <a:moveTo>
                    <a:pt x="272" y="0"/>
                  </a:moveTo>
                  <a:cubicBezTo>
                    <a:pt x="276" y="0"/>
                    <a:pt x="279" y="2"/>
                    <a:pt x="280" y="6"/>
                  </a:cubicBezTo>
                  <a:cubicBezTo>
                    <a:pt x="302" y="146"/>
                    <a:pt x="302" y="146"/>
                    <a:pt x="302" y="146"/>
                  </a:cubicBezTo>
                  <a:cubicBezTo>
                    <a:pt x="302" y="150"/>
                    <a:pt x="300" y="154"/>
                    <a:pt x="296" y="154"/>
                  </a:cubicBezTo>
                  <a:cubicBezTo>
                    <a:pt x="31" y="196"/>
                    <a:pt x="31" y="196"/>
                    <a:pt x="31" y="196"/>
                  </a:cubicBezTo>
                  <a:cubicBezTo>
                    <a:pt x="27" y="197"/>
                    <a:pt x="23" y="194"/>
                    <a:pt x="23" y="190"/>
                  </a:cubicBezTo>
                  <a:cubicBezTo>
                    <a:pt x="1" y="50"/>
                    <a:pt x="1" y="50"/>
                    <a:pt x="1" y="50"/>
                  </a:cubicBezTo>
                  <a:cubicBezTo>
                    <a:pt x="0" y="46"/>
                    <a:pt x="3" y="43"/>
                    <a:pt x="7" y="42"/>
                  </a:cubicBezTo>
                  <a:lnTo>
                    <a:pt x="27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7" name="Freeform 311">
              <a:extLst>
                <a:ext uri="{FF2B5EF4-FFF2-40B4-BE49-F238E27FC236}">
                  <a16:creationId xmlns:a16="http://schemas.microsoft.com/office/drawing/2014/main" id="{6F1EB9E8-BAED-84A6-2ABF-044AC5812020}"/>
                </a:ext>
              </a:extLst>
            </p:cNvPr>
            <p:cNvSpPr>
              <a:spLocks/>
            </p:cNvSpPr>
            <p:nvPr/>
          </p:nvSpPr>
          <p:spPr bwMode="auto">
            <a:xfrm rot="16200000">
              <a:off x="636820" y="5104484"/>
              <a:ext cx="369415" cy="274043"/>
            </a:xfrm>
            <a:custGeom>
              <a:avLst/>
              <a:gdLst>
                <a:gd name="T0" fmla="*/ 277 w 306"/>
                <a:gd name="T1" fmla="*/ 0 h 227"/>
                <a:gd name="T2" fmla="*/ 306 w 306"/>
                <a:gd name="T3" fmla="*/ 182 h 227"/>
                <a:gd name="T4" fmla="*/ 29 w 306"/>
                <a:gd name="T5" fmla="*/ 227 h 227"/>
                <a:gd name="T6" fmla="*/ 0 w 306"/>
                <a:gd name="T7" fmla="*/ 43 h 227"/>
                <a:gd name="T8" fmla="*/ 277 w 306"/>
                <a:gd name="T9" fmla="*/ 0 h 227"/>
              </a:gdLst>
              <a:ahLst/>
              <a:cxnLst>
                <a:cxn ang="0">
                  <a:pos x="T0" y="T1"/>
                </a:cxn>
                <a:cxn ang="0">
                  <a:pos x="T2" y="T3"/>
                </a:cxn>
                <a:cxn ang="0">
                  <a:pos x="T4" y="T5"/>
                </a:cxn>
                <a:cxn ang="0">
                  <a:pos x="T6" y="T7"/>
                </a:cxn>
                <a:cxn ang="0">
                  <a:pos x="T8" y="T9"/>
                </a:cxn>
              </a:cxnLst>
              <a:rect l="0" t="0" r="r" b="b"/>
              <a:pathLst>
                <a:path w="306" h="227">
                  <a:moveTo>
                    <a:pt x="277" y="0"/>
                  </a:moveTo>
                  <a:lnTo>
                    <a:pt x="306" y="182"/>
                  </a:lnTo>
                  <a:lnTo>
                    <a:pt x="29" y="227"/>
                  </a:lnTo>
                  <a:lnTo>
                    <a:pt x="0" y="43"/>
                  </a:lnTo>
                  <a:lnTo>
                    <a:pt x="277" y="0"/>
                  </a:lnTo>
                  <a:close/>
                </a:path>
              </a:pathLst>
            </a:custGeom>
            <a:solidFill>
              <a:srgbClr val="003E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8" name="Freeform 312">
              <a:extLst>
                <a:ext uri="{FF2B5EF4-FFF2-40B4-BE49-F238E27FC236}">
                  <a16:creationId xmlns:a16="http://schemas.microsoft.com/office/drawing/2014/main" id="{EA6DD595-8DA5-5410-AA9C-3EC88CD66981}"/>
                </a:ext>
              </a:extLst>
            </p:cNvPr>
            <p:cNvSpPr>
              <a:spLocks/>
            </p:cNvSpPr>
            <p:nvPr/>
          </p:nvSpPr>
          <p:spPr bwMode="auto">
            <a:xfrm rot="16200000">
              <a:off x="776256" y="5038689"/>
              <a:ext cx="28973" cy="28973"/>
            </a:xfrm>
            <a:custGeom>
              <a:avLst/>
              <a:gdLst>
                <a:gd name="T0" fmla="*/ 8 w 19"/>
                <a:gd name="T1" fmla="*/ 1 h 19"/>
                <a:gd name="T2" fmla="*/ 1 w 19"/>
                <a:gd name="T3" fmla="*/ 11 h 19"/>
                <a:gd name="T4" fmla="*/ 11 w 19"/>
                <a:gd name="T5" fmla="*/ 19 h 19"/>
                <a:gd name="T6" fmla="*/ 18 w 19"/>
                <a:gd name="T7" fmla="*/ 8 h 19"/>
                <a:gd name="T8" fmla="*/ 8 w 19"/>
                <a:gd name="T9" fmla="*/ 1 h 19"/>
              </a:gdLst>
              <a:ahLst/>
              <a:cxnLst>
                <a:cxn ang="0">
                  <a:pos x="T0" y="T1"/>
                </a:cxn>
                <a:cxn ang="0">
                  <a:pos x="T2" y="T3"/>
                </a:cxn>
                <a:cxn ang="0">
                  <a:pos x="T4" y="T5"/>
                </a:cxn>
                <a:cxn ang="0">
                  <a:pos x="T6" y="T7"/>
                </a:cxn>
                <a:cxn ang="0">
                  <a:pos x="T8" y="T9"/>
                </a:cxn>
              </a:cxnLst>
              <a:rect l="0" t="0" r="r" b="b"/>
              <a:pathLst>
                <a:path w="19" h="19">
                  <a:moveTo>
                    <a:pt x="8" y="1"/>
                  </a:moveTo>
                  <a:cubicBezTo>
                    <a:pt x="3" y="2"/>
                    <a:pt x="0" y="6"/>
                    <a:pt x="1" y="11"/>
                  </a:cubicBezTo>
                  <a:cubicBezTo>
                    <a:pt x="1" y="16"/>
                    <a:pt x="6" y="19"/>
                    <a:pt x="11" y="19"/>
                  </a:cubicBezTo>
                  <a:cubicBezTo>
                    <a:pt x="16" y="18"/>
                    <a:pt x="19" y="13"/>
                    <a:pt x="18" y="8"/>
                  </a:cubicBezTo>
                  <a:cubicBezTo>
                    <a:pt x="18" y="4"/>
                    <a:pt x="13" y="0"/>
                    <a:pt x="8" y="1"/>
                  </a:cubicBezTo>
                  <a:close/>
                </a:path>
              </a:pathLst>
            </a:custGeom>
            <a:solidFill>
              <a:srgbClr val="003E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9" name="Freeform 313">
              <a:extLst>
                <a:ext uri="{FF2B5EF4-FFF2-40B4-BE49-F238E27FC236}">
                  <a16:creationId xmlns:a16="http://schemas.microsoft.com/office/drawing/2014/main" id="{036CF856-51B4-90F7-84B0-10BD0143F0F3}"/>
                </a:ext>
              </a:extLst>
            </p:cNvPr>
            <p:cNvSpPr>
              <a:spLocks/>
            </p:cNvSpPr>
            <p:nvPr/>
          </p:nvSpPr>
          <p:spPr bwMode="auto">
            <a:xfrm rot="16200000">
              <a:off x="843861" y="5425006"/>
              <a:ext cx="13279" cy="13279"/>
            </a:xfrm>
            <a:custGeom>
              <a:avLst/>
              <a:gdLst>
                <a:gd name="T0" fmla="*/ 4 w 9"/>
                <a:gd name="T1" fmla="*/ 1 h 9"/>
                <a:gd name="T2" fmla="*/ 0 w 9"/>
                <a:gd name="T3" fmla="*/ 5 h 9"/>
                <a:gd name="T4" fmla="*/ 5 w 9"/>
                <a:gd name="T5" fmla="*/ 9 h 9"/>
                <a:gd name="T6" fmla="*/ 8 w 9"/>
                <a:gd name="T7" fmla="*/ 4 h 9"/>
                <a:gd name="T8" fmla="*/ 4 w 9"/>
                <a:gd name="T9" fmla="*/ 1 h 9"/>
              </a:gdLst>
              <a:ahLst/>
              <a:cxnLst>
                <a:cxn ang="0">
                  <a:pos x="T0" y="T1"/>
                </a:cxn>
                <a:cxn ang="0">
                  <a:pos x="T2" y="T3"/>
                </a:cxn>
                <a:cxn ang="0">
                  <a:pos x="T4" y="T5"/>
                </a:cxn>
                <a:cxn ang="0">
                  <a:pos x="T6" y="T7"/>
                </a:cxn>
                <a:cxn ang="0">
                  <a:pos x="T8" y="T9"/>
                </a:cxn>
              </a:cxnLst>
              <a:rect l="0" t="0" r="r" b="b"/>
              <a:pathLst>
                <a:path w="9" h="9">
                  <a:moveTo>
                    <a:pt x="4" y="1"/>
                  </a:moveTo>
                  <a:cubicBezTo>
                    <a:pt x="2" y="1"/>
                    <a:pt x="0" y="3"/>
                    <a:pt x="0" y="5"/>
                  </a:cubicBezTo>
                  <a:cubicBezTo>
                    <a:pt x="1" y="8"/>
                    <a:pt x="3" y="9"/>
                    <a:pt x="5" y="9"/>
                  </a:cubicBezTo>
                  <a:cubicBezTo>
                    <a:pt x="7" y="9"/>
                    <a:pt x="9" y="6"/>
                    <a:pt x="8" y="4"/>
                  </a:cubicBezTo>
                  <a:cubicBezTo>
                    <a:pt x="8" y="2"/>
                    <a:pt x="6" y="0"/>
                    <a:pt x="4" y="1"/>
                  </a:cubicBezTo>
                  <a:close/>
                </a:path>
              </a:pathLst>
            </a:custGeom>
            <a:solidFill>
              <a:srgbClr val="003E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0" name="Freeform 314">
              <a:extLst>
                <a:ext uri="{FF2B5EF4-FFF2-40B4-BE49-F238E27FC236}">
                  <a16:creationId xmlns:a16="http://schemas.microsoft.com/office/drawing/2014/main" id="{E7492FCB-2D29-848D-6B1A-F02212F2F6C8}"/>
                </a:ext>
              </a:extLst>
            </p:cNvPr>
            <p:cNvSpPr>
              <a:spLocks/>
            </p:cNvSpPr>
            <p:nvPr/>
          </p:nvSpPr>
          <p:spPr bwMode="auto">
            <a:xfrm rot="16200000">
              <a:off x="795572" y="3364250"/>
              <a:ext cx="825751" cy="647080"/>
            </a:xfrm>
            <a:custGeom>
              <a:avLst/>
              <a:gdLst>
                <a:gd name="T0" fmla="*/ 0 w 541"/>
                <a:gd name="T1" fmla="*/ 27 h 424"/>
                <a:gd name="T2" fmla="*/ 0 w 541"/>
                <a:gd name="T3" fmla="*/ 397 h 424"/>
                <a:gd name="T4" fmla="*/ 27 w 541"/>
                <a:gd name="T5" fmla="*/ 424 h 424"/>
                <a:gd name="T6" fmla="*/ 514 w 541"/>
                <a:gd name="T7" fmla="*/ 424 h 424"/>
                <a:gd name="T8" fmla="*/ 541 w 541"/>
                <a:gd name="T9" fmla="*/ 397 h 424"/>
                <a:gd name="T10" fmla="*/ 541 w 541"/>
                <a:gd name="T11" fmla="*/ 27 h 424"/>
                <a:gd name="T12" fmla="*/ 514 w 541"/>
                <a:gd name="T13" fmla="*/ 0 h 424"/>
                <a:gd name="T14" fmla="*/ 27 w 541"/>
                <a:gd name="T15" fmla="*/ 0 h 424"/>
                <a:gd name="T16" fmla="*/ 0 w 541"/>
                <a:gd name="T17" fmla="*/ 2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1" h="424">
                  <a:moveTo>
                    <a:pt x="0" y="27"/>
                  </a:moveTo>
                  <a:cubicBezTo>
                    <a:pt x="0" y="397"/>
                    <a:pt x="0" y="397"/>
                    <a:pt x="0" y="397"/>
                  </a:cubicBezTo>
                  <a:cubicBezTo>
                    <a:pt x="0" y="412"/>
                    <a:pt x="12" y="424"/>
                    <a:pt x="27" y="424"/>
                  </a:cubicBezTo>
                  <a:cubicBezTo>
                    <a:pt x="514" y="424"/>
                    <a:pt x="514" y="424"/>
                    <a:pt x="514" y="424"/>
                  </a:cubicBezTo>
                  <a:cubicBezTo>
                    <a:pt x="529" y="424"/>
                    <a:pt x="541" y="412"/>
                    <a:pt x="541" y="397"/>
                  </a:cubicBezTo>
                  <a:cubicBezTo>
                    <a:pt x="541" y="27"/>
                    <a:pt x="541" y="27"/>
                    <a:pt x="541" y="27"/>
                  </a:cubicBezTo>
                  <a:cubicBezTo>
                    <a:pt x="541" y="12"/>
                    <a:pt x="529" y="0"/>
                    <a:pt x="514" y="0"/>
                  </a:cubicBezTo>
                  <a:cubicBezTo>
                    <a:pt x="27" y="0"/>
                    <a:pt x="27" y="0"/>
                    <a:pt x="27" y="0"/>
                  </a:cubicBezTo>
                  <a:cubicBezTo>
                    <a:pt x="12" y="0"/>
                    <a:pt x="0" y="12"/>
                    <a:pt x="0" y="27"/>
                  </a:cubicBezTo>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1" name="Freeform 315">
              <a:extLst>
                <a:ext uri="{FF2B5EF4-FFF2-40B4-BE49-F238E27FC236}">
                  <a16:creationId xmlns:a16="http://schemas.microsoft.com/office/drawing/2014/main" id="{9741A4A8-3444-FB84-D108-65ED90C183C7}"/>
                </a:ext>
              </a:extLst>
            </p:cNvPr>
            <p:cNvSpPr>
              <a:spLocks/>
            </p:cNvSpPr>
            <p:nvPr/>
          </p:nvSpPr>
          <p:spPr bwMode="auto">
            <a:xfrm rot="16200000">
              <a:off x="854726" y="3576724"/>
              <a:ext cx="554123" cy="493760"/>
            </a:xfrm>
            <a:custGeom>
              <a:avLst/>
              <a:gdLst>
                <a:gd name="T0" fmla="*/ 363 w 363"/>
                <a:gd name="T1" fmla="*/ 0 h 324"/>
                <a:gd name="T2" fmla="*/ 27 w 363"/>
                <a:gd name="T3" fmla="*/ 0 h 324"/>
                <a:gd name="T4" fmla="*/ 0 w 363"/>
                <a:gd name="T5" fmla="*/ 27 h 324"/>
                <a:gd name="T6" fmla="*/ 0 w 363"/>
                <a:gd name="T7" fmla="*/ 324 h 324"/>
                <a:gd name="T8" fmla="*/ 363 w 363"/>
                <a:gd name="T9" fmla="*/ 0 h 324"/>
              </a:gdLst>
              <a:ahLst/>
              <a:cxnLst>
                <a:cxn ang="0">
                  <a:pos x="T0" y="T1"/>
                </a:cxn>
                <a:cxn ang="0">
                  <a:pos x="T2" y="T3"/>
                </a:cxn>
                <a:cxn ang="0">
                  <a:pos x="T4" y="T5"/>
                </a:cxn>
                <a:cxn ang="0">
                  <a:pos x="T6" y="T7"/>
                </a:cxn>
                <a:cxn ang="0">
                  <a:pos x="T8" y="T9"/>
                </a:cxn>
              </a:cxnLst>
              <a:rect l="0" t="0" r="r" b="b"/>
              <a:pathLst>
                <a:path w="363" h="324">
                  <a:moveTo>
                    <a:pt x="363" y="0"/>
                  </a:moveTo>
                  <a:cubicBezTo>
                    <a:pt x="27" y="0"/>
                    <a:pt x="27" y="0"/>
                    <a:pt x="27" y="0"/>
                  </a:cubicBezTo>
                  <a:cubicBezTo>
                    <a:pt x="12" y="0"/>
                    <a:pt x="0" y="12"/>
                    <a:pt x="0" y="27"/>
                  </a:cubicBezTo>
                  <a:cubicBezTo>
                    <a:pt x="0" y="324"/>
                    <a:pt x="0" y="324"/>
                    <a:pt x="0" y="324"/>
                  </a:cubicBezTo>
                  <a:cubicBezTo>
                    <a:pt x="363" y="0"/>
                    <a:pt x="363" y="0"/>
                    <a:pt x="363" y="0"/>
                  </a:cubicBezTo>
                </a:path>
              </a:pathLst>
            </a:custGeom>
            <a:solidFill>
              <a:srgbClr val="F9FA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2" name="Oval 316">
              <a:extLst>
                <a:ext uri="{FF2B5EF4-FFF2-40B4-BE49-F238E27FC236}">
                  <a16:creationId xmlns:a16="http://schemas.microsoft.com/office/drawing/2014/main" id="{E7C60504-1A2E-9F28-49FC-719CA68027A2}"/>
                </a:ext>
              </a:extLst>
            </p:cNvPr>
            <p:cNvSpPr>
              <a:spLocks noChangeArrowheads="1"/>
            </p:cNvSpPr>
            <p:nvPr/>
          </p:nvSpPr>
          <p:spPr bwMode="auto">
            <a:xfrm rot="16200000">
              <a:off x="1191546" y="3295438"/>
              <a:ext cx="33803" cy="33803"/>
            </a:xfrm>
            <a:prstGeom prst="ellipse">
              <a:avLst/>
            </a:prstGeom>
            <a:solidFill>
              <a:srgbClr val="2C46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3" name="Oval 317">
              <a:extLst>
                <a:ext uri="{FF2B5EF4-FFF2-40B4-BE49-F238E27FC236}">
                  <a16:creationId xmlns:a16="http://schemas.microsoft.com/office/drawing/2014/main" id="{D8764153-F27C-7F1C-3FCB-3304C8CB41ED}"/>
                </a:ext>
              </a:extLst>
            </p:cNvPr>
            <p:cNvSpPr>
              <a:spLocks noChangeArrowheads="1"/>
            </p:cNvSpPr>
            <p:nvPr/>
          </p:nvSpPr>
          <p:spPr bwMode="auto">
            <a:xfrm rot="16200000">
              <a:off x="1198186" y="4042114"/>
              <a:ext cx="19316" cy="18109"/>
            </a:xfrm>
            <a:prstGeom prst="ellipse">
              <a:avLst/>
            </a:prstGeom>
            <a:solidFill>
              <a:srgbClr val="2C46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4" name="Rectangle 318">
              <a:extLst>
                <a:ext uri="{FF2B5EF4-FFF2-40B4-BE49-F238E27FC236}">
                  <a16:creationId xmlns:a16="http://schemas.microsoft.com/office/drawing/2014/main" id="{8957BEF5-BF9B-E6CF-4317-833DE493BF8B}"/>
                </a:ext>
              </a:extLst>
            </p:cNvPr>
            <p:cNvSpPr>
              <a:spLocks noChangeArrowheads="1"/>
            </p:cNvSpPr>
            <p:nvPr/>
          </p:nvSpPr>
          <p:spPr bwMode="auto">
            <a:xfrm rot="16200000">
              <a:off x="875853" y="3438495"/>
              <a:ext cx="665188" cy="499797"/>
            </a:xfrm>
            <a:prstGeom prst="rect">
              <a:avLst/>
            </a:prstGeom>
            <a:solidFill>
              <a:srgbClr val="003E5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5" name="Freeform 319">
              <a:extLst>
                <a:ext uri="{FF2B5EF4-FFF2-40B4-BE49-F238E27FC236}">
                  <a16:creationId xmlns:a16="http://schemas.microsoft.com/office/drawing/2014/main" id="{2264EACA-C042-3BB3-C888-98C1E0F2B455}"/>
                </a:ext>
              </a:extLst>
            </p:cNvPr>
            <p:cNvSpPr>
              <a:spLocks/>
            </p:cNvSpPr>
            <p:nvPr/>
          </p:nvSpPr>
          <p:spPr bwMode="auto">
            <a:xfrm rot="16200000">
              <a:off x="1563980" y="4044529"/>
              <a:ext cx="1622529" cy="853518"/>
            </a:xfrm>
            <a:custGeom>
              <a:avLst/>
              <a:gdLst>
                <a:gd name="T0" fmla="*/ 14 w 1063"/>
                <a:gd name="T1" fmla="*/ 221 h 559"/>
                <a:gd name="T2" fmla="*/ 0 w 1063"/>
                <a:gd name="T3" fmla="*/ 324 h 559"/>
                <a:gd name="T4" fmla="*/ 15 w 1063"/>
                <a:gd name="T5" fmla="*/ 408 h 559"/>
                <a:gd name="T6" fmla="*/ 77 w 1063"/>
                <a:gd name="T7" fmla="*/ 466 h 559"/>
                <a:gd name="T8" fmla="*/ 219 w 1063"/>
                <a:gd name="T9" fmla="*/ 511 h 559"/>
                <a:gd name="T10" fmla="*/ 323 w 1063"/>
                <a:gd name="T11" fmla="*/ 551 h 559"/>
                <a:gd name="T12" fmla="*/ 356 w 1063"/>
                <a:gd name="T13" fmla="*/ 559 h 559"/>
                <a:gd name="T14" fmla="*/ 397 w 1063"/>
                <a:gd name="T15" fmla="*/ 546 h 559"/>
                <a:gd name="T16" fmla="*/ 450 w 1063"/>
                <a:gd name="T17" fmla="*/ 489 h 559"/>
                <a:gd name="T18" fmla="*/ 497 w 1063"/>
                <a:gd name="T19" fmla="*/ 405 h 559"/>
                <a:gd name="T20" fmla="*/ 593 w 1063"/>
                <a:gd name="T21" fmla="*/ 240 h 559"/>
                <a:gd name="T22" fmla="*/ 654 w 1063"/>
                <a:gd name="T23" fmla="*/ 172 h 559"/>
                <a:gd name="T24" fmla="*/ 718 w 1063"/>
                <a:gd name="T25" fmla="*/ 143 h 559"/>
                <a:gd name="T26" fmla="*/ 772 w 1063"/>
                <a:gd name="T27" fmla="*/ 120 h 559"/>
                <a:gd name="T28" fmla="*/ 847 w 1063"/>
                <a:gd name="T29" fmla="*/ 47 h 559"/>
                <a:gd name="T30" fmla="*/ 886 w 1063"/>
                <a:gd name="T31" fmla="*/ 17 h 559"/>
                <a:gd name="T32" fmla="*/ 930 w 1063"/>
                <a:gd name="T33" fmla="*/ 4 h 559"/>
                <a:gd name="T34" fmla="*/ 968 w 1063"/>
                <a:gd name="T35" fmla="*/ 13 h 559"/>
                <a:gd name="T36" fmla="*/ 1039 w 1063"/>
                <a:gd name="T37" fmla="*/ 67 h 559"/>
                <a:gd name="T38" fmla="*/ 1059 w 1063"/>
                <a:gd name="T39" fmla="*/ 127 h 559"/>
                <a:gd name="T40" fmla="*/ 1037 w 1063"/>
                <a:gd name="T41" fmla="*/ 199 h 559"/>
                <a:gd name="T42" fmla="*/ 1040 w 1063"/>
                <a:gd name="T43" fmla="*/ 201 h 559"/>
                <a:gd name="T44" fmla="*/ 1063 w 1063"/>
                <a:gd name="T45" fmla="*/ 127 h 559"/>
                <a:gd name="T46" fmla="*/ 1042 w 1063"/>
                <a:gd name="T47" fmla="*/ 64 h 559"/>
                <a:gd name="T48" fmla="*/ 969 w 1063"/>
                <a:gd name="T49" fmla="*/ 9 h 559"/>
                <a:gd name="T50" fmla="*/ 930 w 1063"/>
                <a:gd name="T51" fmla="*/ 0 h 559"/>
                <a:gd name="T52" fmla="*/ 870 w 1063"/>
                <a:gd name="T53" fmla="*/ 22 h 559"/>
                <a:gd name="T54" fmla="*/ 794 w 1063"/>
                <a:gd name="T55" fmla="*/ 95 h 559"/>
                <a:gd name="T56" fmla="*/ 757 w 1063"/>
                <a:gd name="T57" fmla="*/ 126 h 559"/>
                <a:gd name="T58" fmla="*/ 717 w 1063"/>
                <a:gd name="T59" fmla="*/ 139 h 559"/>
                <a:gd name="T60" fmla="*/ 652 w 1063"/>
                <a:gd name="T61" fmla="*/ 169 h 559"/>
                <a:gd name="T62" fmla="*/ 562 w 1063"/>
                <a:gd name="T63" fmla="*/ 280 h 559"/>
                <a:gd name="T64" fmla="*/ 494 w 1063"/>
                <a:gd name="T65" fmla="*/ 404 h 559"/>
                <a:gd name="T66" fmla="*/ 430 w 1063"/>
                <a:gd name="T67" fmla="*/ 509 h 559"/>
                <a:gd name="T68" fmla="*/ 394 w 1063"/>
                <a:gd name="T69" fmla="*/ 543 h 559"/>
                <a:gd name="T70" fmla="*/ 356 w 1063"/>
                <a:gd name="T71" fmla="*/ 555 h 559"/>
                <a:gd name="T72" fmla="*/ 325 w 1063"/>
                <a:gd name="T73" fmla="*/ 547 h 559"/>
                <a:gd name="T74" fmla="*/ 220 w 1063"/>
                <a:gd name="T75" fmla="*/ 507 h 559"/>
                <a:gd name="T76" fmla="*/ 79 w 1063"/>
                <a:gd name="T77" fmla="*/ 462 h 559"/>
                <a:gd name="T78" fmla="*/ 19 w 1063"/>
                <a:gd name="T79" fmla="*/ 406 h 559"/>
                <a:gd name="T80" fmla="*/ 4 w 1063"/>
                <a:gd name="T81" fmla="*/ 324 h 559"/>
                <a:gd name="T82" fmla="*/ 11 w 1063"/>
                <a:gd name="T83" fmla="*/ 253 h 559"/>
                <a:gd name="T84" fmla="*/ 16 w 1063"/>
                <a:gd name="T85" fmla="*/ 230 h 559"/>
                <a:gd name="T86" fmla="*/ 17 w 1063"/>
                <a:gd name="T87" fmla="*/ 224 h 559"/>
                <a:gd name="T88" fmla="*/ 18 w 1063"/>
                <a:gd name="T89" fmla="*/ 222 h 559"/>
                <a:gd name="T90" fmla="*/ 14 w 1063"/>
                <a:gd name="T91" fmla="*/ 221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63" h="559">
                  <a:moveTo>
                    <a:pt x="14" y="221"/>
                  </a:moveTo>
                  <a:cubicBezTo>
                    <a:pt x="14" y="221"/>
                    <a:pt x="0" y="270"/>
                    <a:pt x="0" y="324"/>
                  </a:cubicBezTo>
                  <a:cubicBezTo>
                    <a:pt x="0" y="353"/>
                    <a:pt x="3" y="382"/>
                    <a:pt x="15" y="408"/>
                  </a:cubicBezTo>
                  <a:cubicBezTo>
                    <a:pt x="27" y="434"/>
                    <a:pt x="46" y="455"/>
                    <a:pt x="77" y="466"/>
                  </a:cubicBezTo>
                  <a:cubicBezTo>
                    <a:pt x="138" y="487"/>
                    <a:pt x="181" y="499"/>
                    <a:pt x="219" y="511"/>
                  </a:cubicBezTo>
                  <a:cubicBezTo>
                    <a:pt x="256" y="523"/>
                    <a:pt x="287" y="533"/>
                    <a:pt x="323" y="551"/>
                  </a:cubicBezTo>
                  <a:cubicBezTo>
                    <a:pt x="334" y="557"/>
                    <a:pt x="345" y="559"/>
                    <a:pt x="356" y="559"/>
                  </a:cubicBezTo>
                  <a:cubicBezTo>
                    <a:pt x="370" y="559"/>
                    <a:pt x="384" y="554"/>
                    <a:pt x="397" y="546"/>
                  </a:cubicBezTo>
                  <a:cubicBezTo>
                    <a:pt x="416" y="534"/>
                    <a:pt x="433" y="513"/>
                    <a:pt x="450" y="489"/>
                  </a:cubicBezTo>
                  <a:cubicBezTo>
                    <a:pt x="467" y="464"/>
                    <a:pt x="482" y="435"/>
                    <a:pt x="497" y="405"/>
                  </a:cubicBezTo>
                  <a:cubicBezTo>
                    <a:pt x="521" y="359"/>
                    <a:pt x="555" y="294"/>
                    <a:pt x="593" y="240"/>
                  </a:cubicBezTo>
                  <a:cubicBezTo>
                    <a:pt x="613" y="213"/>
                    <a:pt x="633" y="190"/>
                    <a:pt x="654" y="172"/>
                  </a:cubicBezTo>
                  <a:cubicBezTo>
                    <a:pt x="675" y="155"/>
                    <a:pt x="697" y="144"/>
                    <a:pt x="718" y="143"/>
                  </a:cubicBezTo>
                  <a:cubicBezTo>
                    <a:pt x="737" y="143"/>
                    <a:pt x="755" y="133"/>
                    <a:pt x="772" y="120"/>
                  </a:cubicBezTo>
                  <a:cubicBezTo>
                    <a:pt x="797" y="100"/>
                    <a:pt x="821" y="71"/>
                    <a:pt x="847" y="47"/>
                  </a:cubicBezTo>
                  <a:cubicBezTo>
                    <a:pt x="860" y="35"/>
                    <a:pt x="873" y="24"/>
                    <a:pt x="886" y="17"/>
                  </a:cubicBezTo>
                  <a:cubicBezTo>
                    <a:pt x="900" y="9"/>
                    <a:pt x="915" y="4"/>
                    <a:pt x="930" y="4"/>
                  </a:cubicBezTo>
                  <a:cubicBezTo>
                    <a:pt x="942" y="4"/>
                    <a:pt x="954" y="7"/>
                    <a:pt x="968" y="13"/>
                  </a:cubicBezTo>
                  <a:cubicBezTo>
                    <a:pt x="1001" y="29"/>
                    <a:pt x="1024" y="47"/>
                    <a:pt x="1039" y="67"/>
                  </a:cubicBezTo>
                  <a:cubicBezTo>
                    <a:pt x="1053" y="86"/>
                    <a:pt x="1059" y="107"/>
                    <a:pt x="1059" y="127"/>
                  </a:cubicBezTo>
                  <a:cubicBezTo>
                    <a:pt x="1059" y="152"/>
                    <a:pt x="1051" y="176"/>
                    <a:pt x="1037" y="199"/>
                  </a:cubicBezTo>
                  <a:cubicBezTo>
                    <a:pt x="1040" y="201"/>
                    <a:pt x="1040" y="201"/>
                    <a:pt x="1040" y="201"/>
                  </a:cubicBezTo>
                  <a:cubicBezTo>
                    <a:pt x="1054" y="178"/>
                    <a:pt x="1063" y="153"/>
                    <a:pt x="1063" y="127"/>
                  </a:cubicBezTo>
                  <a:cubicBezTo>
                    <a:pt x="1063" y="106"/>
                    <a:pt x="1057" y="84"/>
                    <a:pt x="1042" y="64"/>
                  </a:cubicBezTo>
                  <a:cubicBezTo>
                    <a:pt x="1027" y="44"/>
                    <a:pt x="1004" y="25"/>
                    <a:pt x="969" y="9"/>
                  </a:cubicBezTo>
                  <a:cubicBezTo>
                    <a:pt x="955" y="3"/>
                    <a:pt x="942" y="0"/>
                    <a:pt x="930" y="0"/>
                  </a:cubicBezTo>
                  <a:cubicBezTo>
                    <a:pt x="908" y="0"/>
                    <a:pt x="889" y="9"/>
                    <a:pt x="870" y="22"/>
                  </a:cubicBezTo>
                  <a:cubicBezTo>
                    <a:pt x="843" y="41"/>
                    <a:pt x="819" y="70"/>
                    <a:pt x="794" y="95"/>
                  </a:cubicBezTo>
                  <a:cubicBezTo>
                    <a:pt x="782" y="107"/>
                    <a:pt x="769" y="118"/>
                    <a:pt x="757" y="126"/>
                  </a:cubicBezTo>
                  <a:cubicBezTo>
                    <a:pt x="744" y="134"/>
                    <a:pt x="731" y="139"/>
                    <a:pt x="717" y="139"/>
                  </a:cubicBezTo>
                  <a:cubicBezTo>
                    <a:pt x="695" y="140"/>
                    <a:pt x="673" y="151"/>
                    <a:pt x="652" y="169"/>
                  </a:cubicBezTo>
                  <a:cubicBezTo>
                    <a:pt x="620" y="196"/>
                    <a:pt x="589" y="237"/>
                    <a:pt x="562" y="280"/>
                  </a:cubicBezTo>
                  <a:cubicBezTo>
                    <a:pt x="535" y="323"/>
                    <a:pt x="511" y="368"/>
                    <a:pt x="494" y="404"/>
                  </a:cubicBezTo>
                  <a:cubicBezTo>
                    <a:pt x="474" y="443"/>
                    <a:pt x="453" y="481"/>
                    <a:pt x="430" y="509"/>
                  </a:cubicBezTo>
                  <a:cubicBezTo>
                    <a:pt x="418" y="523"/>
                    <a:pt x="407" y="535"/>
                    <a:pt x="394" y="543"/>
                  </a:cubicBezTo>
                  <a:cubicBezTo>
                    <a:pt x="382" y="551"/>
                    <a:pt x="369" y="555"/>
                    <a:pt x="356" y="555"/>
                  </a:cubicBezTo>
                  <a:cubicBezTo>
                    <a:pt x="346" y="555"/>
                    <a:pt x="335" y="553"/>
                    <a:pt x="325" y="547"/>
                  </a:cubicBezTo>
                  <a:cubicBezTo>
                    <a:pt x="289" y="529"/>
                    <a:pt x="258" y="519"/>
                    <a:pt x="220" y="507"/>
                  </a:cubicBezTo>
                  <a:cubicBezTo>
                    <a:pt x="182" y="495"/>
                    <a:pt x="139" y="483"/>
                    <a:pt x="79" y="462"/>
                  </a:cubicBezTo>
                  <a:cubicBezTo>
                    <a:pt x="49" y="452"/>
                    <a:pt x="30" y="431"/>
                    <a:pt x="19" y="406"/>
                  </a:cubicBezTo>
                  <a:cubicBezTo>
                    <a:pt x="8" y="382"/>
                    <a:pt x="4" y="352"/>
                    <a:pt x="4" y="324"/>
                  </a:cubicBezTo>
                  <a:cubicBezTo>
                    <a:pt x="4" y="297"/>
                    <a:pt x="7" y="272"/>
                    <a:pt x="11" y="253"/>
                  </a:cubicBezTo>
                  <a:cubicBezTo>
                    <a:pt x="13" y="243"/>
                    <a:pt x="14" y="236"/>
                    <a:pt x="16" y="230"/>
                  </a:cubicBezTo>
                  <a:cubicBezTo>
                    <a:pt x="16" y="228"/>
                    <a:pt x="17" y="225"/>
                    <a:pt x="17" y="224"/>
                  </a:cubicBezTo>
                  <a:cubicBezTo>
                    <a:pt x="18" y="223"/>
                    <a:pt x="18" y="222"/>
                    <a:pt x="18" y="222"/>
                  </a:cubicBezTo>
                  <a:lnTo>
                    <a:pt x="14" y="221"/>
                  </a:ln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6" name="Freeform 320">
              <a:extLst>
                <a:ext uri="{FF2B5EF4-FFF2-40B4-BE49-F238E27FC236}">
                  <a16:creationId xmlns:a16="http://schemas.microsoft.com/office/drawing/2014/main" id="{F0C349D3-2514-C872-770B-D728C9079156}"/>
                </a:ext>
              </a:extLst>
            </p:cNvPr>
            <p:cNvSpPr>
              <a:spLocks/>
            </p:cNvSpPr>
            <p:nvPr/>
          </p:nvSpPr>
          <p:spPr bwMode="auto">
            <a:xfrm rot="16200000">
              <a:off x="3065180" y="4453178"/>
              <a:ext cx="169014" cy="111066"/>
            </a:xfrm>
            <a:custGeom>
              <a:avLst/>
              <a:gdLst>
                <a:gd name="T0" fmla="*/ 140 w 140"/>
                <a:gd name="T1" fmla="*/ 47 h 92"/>
                <a:gd name="T2" fmla="*/ 18 w 140"/>
                <a:gd name="T3" fmla="*/ 92 h 92"/>
                <a:gd name="T4" fmla="*/ 0 w 140"/>
                <a:gd name="T5" fmla="*/ 44 h 92"/>
                <a:gd name="T6" fmla="*/ 123 w 140"/>
                <a:gd name="T7" fmla="*/ 0 h 92"/>
                <a:gd name="T8" fmla="*/ 140 w 140"/>
                <a:gd name="T9" fmla="*/ 47 h 92"/>
              </a:gdLst>
              <a:ahLst/>
              <a:cxnLst>
                <a:cxn ang="0">
                  <a:pos x="T0" y="T1"/>
                </a:cxn>
                <a:cxn ang="0">
                  <a:pos x="T2" y="T3"/>
                </a:cxn>
                <a:cxn ang="0">
                  <a:pos x="T4" y="T5"/>
                </a:cxn>
                <a:cxn ang="0">
                  <a:pos x="T6" y="T7"/>
                </a:cxn>
                <a:cxn ang="0">
                  <a:pos x="T8" y="T9"/>
                </a:cxn>
              </a:cxnLst>
              <a:rect l="0" t="0" r="r" b="b"/>
              <a:pathLst>
                <a:path w="140" h="92">
                  <a:moveTo>
                    <a:pt x="140" y="47"/>
                  </a:moveTo>
                  <a:lnTo>
                    <a:pt x="18" y="92"/>
                  </a:lnTo>
                  <a:lnTo>
                    <a:pt x="0" y="44"/>
                  </a:lnTo>
                  <a:lnTo>
                    <a:pt x="123" y="0"/>
                  </a:lnTo>
                  <a:lnTo>
                    <a:pt x="140" y="47"/>
                  </a:lnTo>
                  <a:close/>
                </a:path>
              </a:pathLst>
            </a:custGeom>
            <a:solidFill>
              <a:srgbClr val="F9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7" name="Freeform 321">
              <a:extLst>
                <a:ext uri="{FF2B5EF4-FFF2-40B4-BE49-F238E27FC236}">
                  <a16:creationId xmlns:a16="http://schemas.microsoft.com/office/drawing/2014/main" id="{CAAB35DF-46D2-8CD5-CEE4-69D7385F4C2E}"/>
                </a:ext>
              </a:extLst>
            </p:cNvPr>
            <p:cNvSpPr>
              <a:spLocks/>
            </p:cNvSpPr>
            <p:nvPr/>
          </p:nvSpPr>
          <p:spPr bwMode="auto">
            <a:xfrm rot="16200000">
              <a:off x="2916690" y="3532055"/>
              <a:ext cx="1274844" cy="825751"/>
            </a:xfrm>
            <a:custGeom>
              <a:avLst/>
              <a:gdLst>
                <a:gd name="T0" fmla="*/ 581 w 835"/>
                <a:gd name="T1" fmla="*/ 148 h 541"/>
                <a:gd name="T2" fmla="*/ 433 w 835"/>
                <a:gd name="T3" fmla="*/ 321 h 541"/>
                <a:gd name="T4" fmla="*/ 108 w 835"/>
                <a:gd name="T5" fmla="*/ 0 h 541"/>
                <a:gd name="T6" fmla="*/ 0 w 835"/>
                <a:gd name="T7" fmla="*/ 43 h 541"/>
                <a:gd name="T8" fmla="*/ 212 w 835"/>
                <a:gd name="T9" fmla="*/ 414 h 541"/>
                <a:gd name="T10" fmla="*/ 496 w 835"/>
                <a:gd name="T11" fmla="*/ 541 h 541"/>
                <a:gd name="T12" fmla="*/ 766 w 835"/>
                <a:gd name="T13" fmla="*/ 401 h 541"/>
                <a:gd name="T14" fmla="*/ 581 w 835"/>
                <a:gd name="T15" fmla="*/ 148 h 5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5" h="541">
                  <a:moveTo>
                    <a:pt x="581" y="148"/>
                  </a:moveTo>
                  <a:cubicBezTo>
                    <a:pt x="581" y="148"/>
                    <a:pt x="516" y="279"/>
                    <a:pt x="433" y="321"/>
                  </a:cubicBezTo>
                  <a:cubicBezTo>
                    <a:pt x="351" y="363"/>
                    <a:pt x="170" y="185"/>
                    <a:pt x="108" y="0"/>
                  </a:cubicBezTo>
                  <a:cubicBezTo>
                    <a:pt x="44" y="23"/>
                    <a:pt x="0" y="43"/>
                    <a:pt x="0" y="43"/>
                  </a:cubicBezTo>
                  <a:cubicBezTo>
                    <a:pt x="0" y="43"/>
                    <a:pt x="102" y="339"/>
                    <a:pt x="212" y="414"/>
                  </a:cubicBezTo>
                  <a:cubicBezTo>
                    <a:pt x="322" y="489"/>
                    <a:pt x="496" y="541"/>
                    <a:pt x="496" y="541"/>
                  </a:cubicBezTo>
                  <a:cubicBezTo>
                    <a:pt x="496" y="541"/>
                    <a:pt x="697" y="453"/>
                    <a:pt x="766" y="401"/>
                  </a:cubicBezTo>
                  <a:cubicBezTo>
                    <a:pt x="835" y="350"/>
                    <a:pt x="581" y="148"/>
                    <a:pt x="581" y="148"/>
                  </a:cubicBezTo>
                  <a:close/>
                </a:path>
              </a:pathLst>
            </a:custGeom>
            <a:solidFill>
              <a:srgbClr val="9EACB4"/>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388" name="Freeform 322">
              <a:extLst>
                <a:ext uri="{FF2B5EF4-FFF2-40B4-BE49-F238E27FC236}">
                  <a16:creationId xmlns:a16="http://schemas.microsoft.com/office/drawing/2014/main" id="{F90155DB-F527-3E3E-7242-E36E74F2E61B}"/>
                </a:ext>
              </a:extLst>
            </p:cNvPr>
            <p:cNvSpPr>
              <a:spLocks/>
            </p:cNvSpPr>
            <p:nvPr/>
          </p:nvSpPr>
          <p:spPr bwMode="auto">
            <a:xfrm rot="16200000">
              <a:off x="2978259" y="3593625"/>
              <a:ext cx="1199995" cy="777461"/>
            </a:xfrm>
            <a:custGeom>
              <a:avLst/>
              <a:gdLst>
                <a:gd name="T0" fmla="*/ 499 w 786"/>
                <a:gd name="T1" fmla="*/ 431 h 510"/>
                <a:gd name="T2" fmla="*/ 216 w 786"/>
                <a:gd name="T3" fmla="*/ 304 h 510"/>
                <a:gd name="T4" fmla="*/ 29 w 786"/>
                <a:gd name="T5" fmla="*/ 0 h 510"/>
                <a:gd name="T6" fmla="*/ 0 w 786"/>
                <a:gd name="T7" fmla="*/ 12 h 510"/>
                <a:gd name="T8" fmla="*/ 212 w 786"/>
                <a:gd name="T9" fmla="*/ 383 h 510"/>
                <a:gd name="T10" fmla="*/ 496 w 786"/>
                <a:gd name="T11" fmla="*/ 510 h 510"/>
                <a:gd name="T12" fmla="*/ 766 w 786"/>
                <a:gd name="T13" fmla="*/ 370 h 510"/>
                <a:gd name="T14" fmla="*/ 760 w 786"/>
                <a:gd name="T15" fmla="*/ 298 h 510"/>
                <a:gd name="T16" fmla="*/ 499 w 786"/>
                <a:gd name="T17" fmla="*/ 431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6" h="510">
                  <a:moveTo>
                    <a:pt x="499" y="431"/>
                  </a:moveTo>
                  <a:cubicBezTo>
                    <a:pt x="499" y="431"/>
                    <a:pt x="326" y="379"/>
                    <a:pt x="216" y="304"/>
                  </a:cubicBezTo>
                  <a:cubicBezTo>
                    <a:pt x="139" y="252"/>
                    <a:pt x="66" y="92"/>
                    <a:pt x="29" y="0"/>
                  </a:cubicBezTo>
                  <a:cubicBezTo>
                    <a:pt x="11" y="7"/>
                    <a:pt x="0" y="12"/>
                    <a:pt x="0" y="12"/>
                  </a:cubicBezTo>
                  <a:cubicBezTo>
                    <a:pt x="0" y="12"/>
                    <a:pt x="102" y="308"/>
                    <a:pt x="212" y="383"/>
                  </a:cubicBezTo>
                  <a:cubicBezTo>
                    <a:pt x="322" y="458"/>
                    <a:pt x="496" y="510"/>
                    <a:pt x="496" y="510"/>
                  </a:cubicBezTo>
                  <a:cubicBezTo>
                    <a:pt x="496" y="510"/>
                    <a:pt x="697" y="422"/>
                    <a:pt x="766" y="370"/>
                  </a:cubicBezTo>
                  <a:cubicBezTo>
                    <a:pt x="786" y="356"/>
                    <a:pt x="779" y="329"/>
                    <a:pt x="760" y="298"/>
                  </a:cubicBezTo>
                  <a:cubicBezTo>
                    <a:pt x="684" y="350"/>
                    <a:pt x="499" y="431"/>
                    <a:pt x="499" y="431"/>
                  </a:cubicBezTo>
                  <a:close/>
                </a:path>
              </a:pathLst>
            </a:custGeom>
            <a:solidFill>
              <a:srgbClr val="7B8E99"/>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9" name="Freeform 323">
              <a:extLst>
                <a:ext uri="{FF2B5EF4-FFF2-40B4-BE49-F238E27FC236}">
                  <a16:creationId xmlns:a16="http://schemas.microsoft.com/office/drawing/2014/main" id="{7C046F1B-1F53-54AB-520C-46EE0B91856F}"/>
                </a:ext>
              </a:extLst>
            </p:cNvPr>
            <p:cNvSpPr>
              <a:spLocks/>
            </p:cNvSpPr>
            <p:nvPr/>
          </p:nvSpPr>
          <p:spPr bwMode="auto">
            <a:xfrm rot="16200000">
              <a:off x="2076452" y="3347348"/>
              <a:ext cx="402010" cy="360964"/>
            </a:xfrm>
            <a:custGeom>
              <a:avLst/>
              <a:gdLst>
                <a:gd name="T0" fmla="*/ 264 w 264"/>
                <a:gd name="T1" fmla="*/ 185 h 237"/>
                <a:gd name="T2" fmla="*/ 204 w 264"/>
                <a:gd name="T3" fmla="*/ 124 h 237"/>
                <a:gd name="T4" fmla="*/ 153 w 264"/>
                <a:gd name="T5" fmla="*/ 30 h 237"/>
                <a:gd name="T6" fmla="*/ 71 w 264"/>
                <a:gd name="T7" fmla="*/ 4 h 237"/>
                <a:gd name="T8" fmla="*/ 49 w 264"/>
                <a:gd name="T9" fmla="*/ 11 h 237"/>
                <a:gd name="T10" fmla="*/ 7 w 264"/>
                <a:gd name="T11" fmla="*/ 58 h 237"/>
                <a:gd name="T12" fmla="*/ 2 w 264"/>
                <a:gd name="T13" fmla="*/ 72 h 237"/>
                <a:gd name="T14" fmla="*/ 9 w 264"/>
                <a:gd name="T15" fmla="*/ 92 h 237"/>
                <a:gd name="T16" fmla="*/ 22 w 264"/>
                <a:gd name="T17" fmla="*/ 87 h 237"/>
                <a:gd name="T18" fmla="*/ 22 w 264"/>
                <a:gd name="T19" fmla="*/ 73 h 237"/>
                <a:gd name="T20" fmla="*/ 58 w 264"/>
                <a:gd name="T21" fmla="*/ 41 h 237"/>
                <a:gd name="T22" fmla="*/ 105 w 264"/>
                <a:gd name="T23" fmla="*/ 75 h 237"/>
                <a:gd name="T24" fmla="*/ 117 w 264"/>
                <a:gd name="T25" fmla="*/ 109 h 237"/>
                <a:gd name="T26" fmla="*/ 135 w 264"/>
                <a:gd name="T27" fmla="*/ 196 h 237"/>
                <a:gd name="T28" fmla="*/ 213 w 264"/>
                <a:gd name="T29" fmla="*/ 237 h 237"/>
                <a:gd name="T30" fmla="*/ 264 w 264"/>
                <a:gd name="T31" fmla="*/ 18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4" h="237">
                  <a:moveTo>
                    <a:pt x="264" y="185"/>
                  </a:moveTo>
                  <a:cubicBezTo>
                    <a:pt x="204" y="124"/>
                    <a:pt x="204" y="124"/>
                    <a:pt x="204" y="124"/>
                  </a:cubicBezTo>
                  <a:cubicBezTo>
                    <a:pt x="153" y="30"/>
                    <a:pt x="153" y="30"/>
                    <a:pt x="153" y="30"/>
                  </a:cubicBezTo>
                  <a:cubicBezTo>
                    <a:pt x="153" y="30"/>
                    <a:pt x="84" y="7"/>
                    <a:pt x="71" y="4"/>
                  </a:cubicBezTo>
                  <a:cubicBezTo>
                    <a:pt x="57" y="0"/>
                    <a:pt x="54" y="5"/>
                    <a:pt x="49" y="11"/>
                  </a:cubicBezTo>
                  <a:cubicBezTo>
                    <a:pt x="43" y="17"/>
                    <a:pt x="12" y="53"/>
                    <a:pt x="7" y="58"/>
                  </a:cubicBezTo>
                  <a:cubicBezTo>
                    <a:pt x="3" y="63"/>
                    <a:pt x="0" y="67"/>
                    <a:pt x="2" y="72"/>
                  </a:cubicBezTo>
                  <a:cubicBezTo>
                    <a:pt x="4" y="78"/>
                    <a:pt x="8" y="89"/>
                    <a:pt x="9" y="92"/>
                  </a:cubicBezTo>
                  <a:cubicBezTo>
                    <a:pt x="10" y="94"/>
                    <a:pt x="22" y="100"/>
                    <a:pt x="22" y="87"/>
                  </a:cubicBezTo>
                  <a:cubicBezTo>
                    <a:pt x="22" y="73"/>
                    <a:pt x="22" y="73"/>
                    <a:pt x="22" y="73"/>
                  </a:cubicBezTo>
                  <a:cubicBezTo>
                    <a:pt x="58" y="41"/>
                    <a:pt x="58" y="41"/>
                    <a:pt x="58" y="41"/>
                  </a:cubicBezTo>
                  <a:cubicBezTo>
                    <a:pt x="105" y="75"/>
                    <a:pt x="105" y="75"/>
                    <a:pt x="105" y="75"/>
                  </a:cubicBezTo>
                  <a:cubicBezTo>
                    <a:pt x="117" y="109"/>
                    <a:pt x="117" y="109"/>
                    <a:pt x="117" y="109"/>
                  </a:cubicBezTo>
                  <a:cubicBezTo>
                    <a:pt x="135" y="196"/>
                    <a:pt x="135" y="196"/>
                    <a:pt x="135" y="196"/>
                  </a:cubicBezTo>
                  <a:cubicBezTo>
                    <a:pt x="213" y="237"/>
                    <a:pt x="213" y="237"/>
                    <a:pt x="213" y="237"/>
                  </a:cubicBezTo>
                  <a:lnTo>
                    <a:pt x="264" y="185"/>
                  </a:lnTo>
                  <a:close/>
                </a:path>
              </a:pathLst>
            </a:custGeom>
            <a:solidFill>
              <a:srgbClr val="E7B2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90" name="Freeform 324">
              <a:extLst>
                <a:ext uri="{FF2B5EF4-FFF2-40B4-BE49-F238E27FC236}">
                  <a16:creationId xmlns:a16="http://schemas.microsoft.com/office/drawing/2014/main" id="{27CCA03C-EE00-5318-EF01-333731BCEED7}"/>
                </a:ext>
              </a:extLst>
            </p:cNvPr>
            <p:cNvSpPr>
              <a:spLocks/>
            </p:cNvSpPr>
            <p:nvPr/>
          </p:nvSpPr>
          <p:spPr bwMode="auto">
            <a:xfrm rot="16200000">
              <a:off x="2100597" y="3517569"/>
              <a:ext cx="190744" cy="152112"/>
            </a:xfrm>
            <a:custGeom>
              <a:avLst/>
              <a:gdLst>
                <a:gd name="T0" fmla="*/ 125 w 125"/>
                <a:gd name="T1" fmla="*/ 34 h 100"/>
                <a:gd name="T2" fmla="*/ 70 w 125"/>
                <a:gd name="T3" fmla="*/ 4 h 100"/>
                <a:gd name="T4" fmla="*/ 48 w 125"/>
                <a:gd name="T5" fmla="*/ 11 h 100"/>
                <a:gd name="T6" fmla="*/ 7 w 125"/>
                <a:gd name="T7" fmla="*/ 58 h 100"/>
                <a:gd name="T8" fmla="*/ 2 w 125"/>
                <a:gd name="T9" fmla="*/ 73 h 100"/>
                <a:gd name="T10" fmla="*/ 8 w 125"/>
                <a:gd name="T11" fmla="*/ 92 h 100"/>
                <a:gd name="T12" fmla="*/ 22 w 125"/>
                <a:gd name="T13" fmla="*/ 87 h 100"/>
                <a:gd name="T14" fmla="*/ 21 w 125"/>
                <a:gd name="T15" fmla="*/ 73 h 100"/>
                <a:gd name="T16" fmla="*/ 58 w 125"/>
                <a:gd name="T17" fmla="*/ 42 h 100"/>
                <a:gd name="T18" fmla="*/ 105 w 125"/>
                <a:gd name="T19" fmla="*/ 75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00">
                  <a:moveTo>
                    <a:pt x="125" y="34"/>
                  </a:moveTo>
                  <a:cubicBezTo>
                    <a:pt x="125" y="34"/>
                    <a:pt x="83" y="8"/>
                    <a:pt x="70" y="4"/>
                  </a:cubicBezTo>
                  <a:cubicBezTo>
                    <a:pt x="57" y="0"/>
                    <a:pt x="54" y="5"/>
                    <a:pt x="48" y="11"/>
                  </a:cubicBezTo>
                  <a:cubicBezTo>
                    <a:pt x="43" y="17"/>
                    <a:pt x="11" y="54"/>
                    <a:pt x="7" y="58"/>
                  </a:cubicBezTo>
                  <a:cubicBezTo>
                    <a:pt x="2" y="63"/>
                    <a:pt x="0" y="67"/>
                    <a:pt x="2" y="73"/>
                  </a:cubicBezTo>
                  <a:cubicBezTo>
                    <a:pt x="4" y="78"/>
                    <a:pt x="7" y="89"/>
                    <a:pt x="8" y="92"/>
                  </a:cubicBezTo>
                  <a:cubicBezTo>
                    <a:pt x="9" y="95"/>
                    <a:pt x="22" y="100"/>
                    <a:pt x="22" y="87"/>
                  </a:cubicBezTo>
                  <a:cubicBezTo>
                    <a:pt x="21" y="74"/>
                    <a:pt x="21" y="73"/>
                    <a:pt x="21" y="73"/>
                  </a:cubicBezTo>
                  <a:cubicBezTo>
                    <a:pt x="58" y="42"/>
                    <a:pt x="58" y="42"/>
                    <a:pt x="58" y="42"/>
                  </a:cubicBezTo>
                  <a:cubicBezTo>
                    <a:pt x="105" y="75"/>
                    <a:pt x="105" y="75"/>
                    <a:pt x="105" y="75"/>
                  </a:cubicBezTo>
                </a:path>
              </a:pathLst>
            </a:custGeom>
            <a:solidFill>
              <a:srgbClr val="E7B2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91" name="Freeform 325">
              <a:extLst>
                <a:ext uri="{FF2B5EF4-FFF2-40B4-BE49-F238E27FC236}">
                  <a16:creationId xmlns:a16="http://schemas.microsoft.com/office/drawing/2014/main" id="{7474CF29-3D9B-E7C0-9C7A-E49682711A52}"/>
                </a:ext>
              </a:extLst>
            </p:cNvPr>
            <p:cNvSpPr>
              <a:spLocks noEditPoints="1"/>
            </p:cNvSpPr>
            <p:nvPr/>
          </p:nvSpPr>
          <p:spPr bwMode="auto">
            <a:xfrm rot="16200000">
              <a:off x="2072227" y="3467468"/>
              <a:ext cx="194365" cy="357343"/>
            </a:xfrm>
            <a:custGeom>
              <a:avLst/>
              <a:gdLst>
                <a:gd name="T0" fmla="*/ 121 w 127"/>
                <a:gd name="T1" fmla="*/ 10 h 234"/>
                <a:gd name="T2" fmla="*/ 107 w 127"/>
                <a:gd name="T3" fmla="*/ 3 h 234"/>
                <a:gd name="T4" fmla="*/ 101 w 127"/>
                <a:gd name="T5" fmla="*/ 0 h 234"/>
                <a:gd name="T6" fmla="*/ 0 w 127"/>
                <a:gd name="T7" fmla="*/ 203 h 234"/>
                <a:gd name="T8" fmla="*/ 0 w 127"/>
                <a:gd name="T9" fmla="*/ 203 h 234"/>
                <a:gd name="T10" fmla="*/ 1 w 127"/>
                <a:gd name="T11" fmla="*/ 219 h 234"/>
                <a:gd name="T12" fmla="*/ 1 w 127"/>
                <a:gd name="T13" fmla="*/ 234 h 234"/>
                <a:gd name="T14" fmla="*/ 13 w 127"/>
                <a:gd name="T15" fmla="*/ 225 h 234"/>
                <a:gd name="T16" fmla="*/ 13 w 127"/>
                <a:gd name="T17" fmla="*/ 225 h 234"/>
                <a:gd name="T18" fmla="*/ 26 w 127"/>
                <a:gd name="T19" fmla="*/ 216 h 234"/>
                <a:gd name="T20" fmla="*/ 26 w 127"/>
                <a:gd name="T21" fmla="*/ 216 h 234"/>
                <a:gd name="T22" fmla="*/ 127 w 127"/>
                <a:gd name="T23" fmla="*/ 13 h 234"/>
                <a:gd name="T24" fmla="*/ 121 w 127"/>
                <a:gd name="T25" fmla="*/ 10 h 234"/>
                <a:gd name="T26" fmla="*/ 25 w 127"/>
                <a:gd name="T27" fmla="*/ 204 h 234"/>
                <a:gd name="T28" fmla="*/ 24 w 127"/>
                <a:gd name="T29" fmla="*/ 213 h 234"/>
                <a:gd name="T30" fmla="*/ 25 w 127"/>
                <a:gd name="T31" fmla="*/ 204 h 234"/>
                <a:gd name="T32" fmla="*/ 24 w 127"/>
                <a:gd name="T33" fmla="*/ 214 h 234"/>
                <a:gd name="T34" fmla="*/ 24 w 127"/>
                <a:gd name="T35" fmla="*/ 21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7" h="234">
                  <a:moveTo>
                    <a:pt x="121" y="10"/>
                  </a:moveTo>
                  <a:cubicBezTo>
                    <a:pt x="107" y="3"/>
                    <a:pt x="107" y="3"/>
                    <a:pt x="107" y="3"/>
                  </a:cubicBezTo>
                  <a:cubicBezTo>
                    <a:pt x="101" y="0"/>
                    <a:pt x="101" y="0"/>
                    <a:pt x="101" y="0"/>
                  </a:cubicBezTo>
                  <a:cubicBezTo>
                    <a:pt x="0" y="203"/>
                    <a:pt x="0" y="203"/>
                    <a:pt x="0" y="203"/>
                  </a:cubicBezTo>
                  <a:cubicBezTo>
                    <a:pt x="0" y="203"/>
                    <a:pt x="0" y="203"/>
                    <a:pt x="0" y="203"/>
                  </a:cubicBezTo>
                  <a:cubicBezTo>
                    <a:pt x="1" y="219"/>
                    <a:pt x="1" y="219"/>
                    <a:pt x="1" y="219"/>
                  </a:cubicBezTo>
                  <a:cubicBezTo>
                    <a:pt x="1" y="234"/>
                    <a:pt x="1" y="234"/>
                    <a:pt x="1" y="234"/>
                  </a:cubicBezTo>
                  <a:cubicBezTo>
                    <a:pt x="13" y="225"/>
                    <a:pt x="13" y="225"/>
                    <a:pt x="13" y="225"/>
                  </a:cubicBezTo>
                  <a:cubicBezTo>
                    <a:pt x="13" y="225"/>
                    <a:pt x="13" y="225"/>
                    <a:pt x="13" y="225"/>
                  </a:cubicBezTo>
                  <a:cubicBezTo>
                    <a:pt x="26" y="216"/>
                    <a:pt x="26" y="216"/>
                    <a:pt x="26" y="216"/>
                  </a:cubicBezTo>
                  <a:cubicBezTo>
                    <a:pt x="26" y="216"/>
                    <a:pt x="26" y="216"/>
                    <a:pt x="26" y="216"/>
                  </a:cubicBezTo>
                  <a:cubicBezTo>
                    <a:pt x="127" y="13"/>
                    <a:pt x="127" y="13"/>
                    <a:pt x="127" y="13"/>
                  </a:cubicBezTo>
                  <a:lnTo>
                    <a:pt x="121" y="10"/>
                  </a:lnTo>
                  <a:close/>
                  <a:moveTo>
                    <a:pt x="25" y="204"/>
                  </a:moveTo>
                  <a:cubicBezTo>
                    <a:pt x="23" y="207"/>
                    <a:pt x="23" y="210"/>
                    <a:pt x="24" y="213"/>
                  </a:cubicBezTo>
                  <a:cubicBezTo>
                    <a:pt x="23" y="210"/>
                    <a:pt x="23" y="207"/>
                    <a:pt x="25" y="204"/>
                  </a:cubicBezTo>
                  <a:close/>
                  <a:moveTo>
                    <a:pt x="24" y="214"/>
                  </a:moveTo>
                  <a:cubicBezTo>
                    <a:pt x="24" y="214"/>
                    <a:pt x="24" y="214"/>
                    <a:pt x="24" y="214"/>
                  </a:cubicBezTo>
                </a:path>
              </a:pathLst>
            </a:custGeom>
            <a:solidFill>
              <a:srgbClr val="12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92" name="Freeform 326">
              <a:extLst>
                <a:ext uri="{FF2B5EF4-FFF2-40B4-BE49-F238E27FC236}">
                  <a16:creationId xmlns:a16="http://schemas.microsoft.com/office/drawing/2014/main" id="{5D894490-1B76-E618-DD32-E436359665F4}"/>
                </a:ext>
              </a:extLst>
            </p:cNvPr>
            <p:cNvSpPr>
              <a:spLocks/>
            </p:cNvSpPr>
            <p:nvPr/>
          </p:nvSpPr>
          <p:spPr bwMode="auto">
            <a:xfrm rot="16200000">
              <a:off x="1967801" y="3545336"/>
              <a:ext cx="48290" cy="38632"/>
            </a:xfrm>
            <a:custGeom>
              <a:avLst/>
              <a:gdLst>
                <a:gd name="T0" fmla="*/ 33 w 40"/>
                <a:gd name="T1" fmla="*/ 13 h 32"/>
                <a:gd name="T2" fmla="*/ 15 w 40"/>
                <a:gd name="T3" fmla="*/ 4 h 32"/>
                <a:gd name="T4" fmla="*/ 8 w 40"/>
                <a:gd name="T5" fmla="*/ 0 h 32"/>
                <a:gd name="T6" fmla="*/ 0 w 40"/>
                <a:gd name="T7" fmla="*/ 15 h 32"/>
                <a:gd name="T8" fmla="*/ 8 w 40"/>
                <a:gd name="T9" fmla="*/ 19 h 32"/>
                <a:gd name="T10" fmla="*/ 25 w 40"/>
                <a:gd name="T11" fmla="*/ 28 h 32"/>
                <a:gd name="T12" fmla="*/ 33 w 40"/>
                <a:gd name="T13" fmla="*/ 32 h 32"/>
                <a:gd name="T14" fmla="*/ 40 w 40"/>
                <a:gd name="T15" fmla="*/ 17 h 32"/>
                <a:gd name="T16" fmla="*/ 33 w 40"/>
                <a:gd name="T17" fmla="*/ 1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32">
                  <a:moveTo>
                    <a:pt x="33" y="13"/>
                  </a:moveTo>
                  <a:lnTo>
                    <a:pt x="15" y="4"/>
                  </a:lnTo>
                  <a:lnTo>
                    <a:pt x="8" y="0"/>
                  </a:lnTo>
                  <a:lnTo>
                    <a:pt x="0" y="15"/>
                  </a:lnTo>
                  <a:lnTo>
                    <a:pt x="8" y="19"/>
                  </a:lnTo>
                  <a:lnTo>
                    <a:pt x="25" y="28"/>
                  </a:lnTo>
                  <a:lnTo>
                    <a:pt x="33" y="32"/>
                  </a:lnTo>
                  <a:lnTo>
                    <a:pt x="40" y="17"/>
                  </a:lnTo>
                  <a:lnTo>
                    <a:pt x="33" y="13"/>
                  </a:lnTo>
                  <a:close/>
                </a:path>
              </a:pathLst>
            </a:custGeom>
            <a:solidFill>
              <a:srgbClr val="12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93" name="Freeform 327">
              <a:extLst>
                <a:ext uri="{FF2B5EF4-FFF2-40B4-BE49-F238E27FC236}">
                  <a16:creationId xmlns:a16="http://schemas.microsoft.com/office/drawing/2014/main" id="{EDE71561-81D9-8B56-1530-3FCD87918E9E}"/>
                </a:ext>
              </a:extLst>
            </p:cNvPr>
            <p:cNvSpPr>
              <a:spLocks/>
            </p:cNvSpPr>
            <p:nvPr/>
          </p:nvSpPr>
          <p:spPr bwMode="auto">
            <a:xfrm rot="16200000">
              <a:off x="2186311" y="3501875"/>
              <a:ext cx="196780" cy="220925"/>
            </a:xfrm>
            <a:custGeom>
              <a:avLst/>
              <a:gdLst>
                <a:gd name="T0" fmla="*/ 123 w 129"/>
                <a:gd name="T1" fmla="*/ 145 h 145"/>
                <a:gd name="T2" fmla="*/ 67 w 129"/>
                <a:gd name="T3" fmla="*/ 104 h 145"/>
                <a:gd name="T4" fmla="*/ 10 w 129"/>
                <a:gd name="T5" fmla="*/ 31 h 145"/>
                <a:gd name="T6" fmla="*/ 10 w 129"/>
                <a:gd name="T7" fmla="*/ 7 h 145"/>
                <a:gd name="T8" fmla="*/ 40 w 129"/>
                <a:gd name="T9" fmla="*/ 21 h 145"/>
                <a:gd name="T10" fmla="*/ 111 w 129"/>
                <a:gd name="T11" fmla="*/ 62 h 145"/>
                <a:gd name="T12" fmla="*/ 123 w 129"/>
                <a:gd name="T13" fmla="*/ 145 h 145"/>
              </a:gdLst>
              <a:ahLst/>
              <a:cxnLst>
                <a:cxn ang="0">
                  <a:pos x="T0" y="T1"/>
                </a:cxn>
                <a:cxn ang="0">
                  <a:pos x="T2" y="T3"/>
                </a:cxn>
                <a:cxn ang="0">
                  <a:pos x="T4" y="T5"/>
                </a:cxn>
                <a:cxn ang="0">
                  <a:pos x="T6" y="T7"/>
                </a:cxn>
                <a:cxn ang="0">
                  <a:pos x="T8" y="T9"/>
                </a:cxn>
                <a:cxn ang="0">
                  <a:pos x="T10" y="T11"/>
                </a:cxn>
                <a:cxn ang="0">
                  <a:pos x="T12" y="T13"/>
                </a:cxn>
              </a:cxnLst>
              <a:rect l="0" t="0" r="r" b="b"/>
              <a:pathLst>
                <a:path w="129" h="145">
                  <a:moveTo>
                    <a:pt x="123" y="145"/>
                  </a:moveTo>
                  <a:cubicBezTo>
                    <a:pt x="123" y="145"/>
                    <a:pt x="85" y="128"/>
                    <a:pt x="67" y="104"/>
                  </a:cubicBezTo>
                  <a:cubicBezTo>
                    <a:pt x="48" y="81"/>
                    <a:pt x="10" y="31"/>
                    <a:pt x="10" y="31"/>
                  </a:cubicBezTo>
                  <a:cubicBezTo>
                    <a:pt x="10" y="31"/>
                    <a:pt x="0" y="14"/>
                    <a:pt x="10" y="7"/>
                  </a:cubicBezTo>
                  <a:cubicBezTo>
                    <a:pt x="20" y="0"/>
                    <a:pt x="40" y="21"/>
                    <a:pt x="40" y="21"/>
                  </a:cubicBezTo>
                  <a:cubicBezTo>
                    <a:pt x="40" y="21"/>
                    <a:pt x="72" y="70"/>
                    <a:pt x="111" y="62"/>
                  </a:cubicBezTo>
                  <a:cubicBezTo>
                    <a:pt x="129" y="71"/>
                    <a:pt x="123" y="145"/>
                    <a:pt x="123" y="145"/>
                  </a:cubicBezTo>
                  <a:close/>
                </a:path>
              </a:pathLst>
            </a:custGeom>
            <a:solidFill>
              <a:srgbClr val="E7B2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94" name="Freeform 328">
              <a:extLst>
                <a:ext uri="{FF2B5EF4-FFF2-40B4-BE49-F238E27FC236}">
                  <a16:creationId xmlns:a16="http://schemas.microsoft.com/office/drawing/2014/main" id="{1614FC9C-8412-3933-5BB4-FD03D931C6B7}"/>
                </a:ext>
              </a:extLst>
            </p:cNvPr>
            <p:cNvSpPr>
              <a:spLocks/>
            </p:cNvSpPr>
            <p:nvPr/>
          </p:nvSpPr>
          <p:spPr bwMode="auto">
            <a:xfrm rot="16200000">
              <a:off x="2308845" y="3329844"/>
              <a:ext cx="149698" cy="160563"/>
            </a:xfrm>
            <a:custGeom>
              <a:avLst/>
              <a:gdLst>
                <a:gd name="T0" fmla="*/ 39 w 124"/>
                <a:gd name="T1" fmla="*/ 133 h 133"/>
                <a:gd name="T2" fmla="*/ 124 w 124"/>
                <a:gd name="T3" fmla="*/ 35 h 133"/>
                <a:gd name="T4" fmla="*/ 86 w 124"/>
                <a:gd name="T5" fmla="*/ 0 h 133"/>
                <a:gd name="T6" fmla="*/ 0 w 124"/>
                <a:gd name="T7" fmla="*/ 100 h 133"/>
                <a:gd name="T8" fmla="*/ 39 w 124"/>
                <a:gd name="T9" fmla="*/ 133 h 133"/>
              </a:gdLst>
              <a:ahLst/>
              <a:cxnLst>
                <a:cxn ang="0">
                  <a:pos x="T0" y="T1"/>
                </a:cxn>
                <a:cxn ang="0">
                  <a:pos x="T2" y="T3"/>
                </a:cxn>
                <a:cxn ang="0">
                  <a:pos x="T4" y="T5"/>
                </a:cxn>
                <a:cxn ang="0">
                  <a:pos x="T6" y="T7"/>
                </a:cxn>
                <a:cxn ang="0">
                  <a:pos x="T8" y="T9"/>
                </a:cxn>
              </a:cxnLst>
              <a:rect l="0" t="0" r="r" b="b"/>
              <a:pathLst>
                <a:path w="124" h="133">
                  <a:moveTo>
                    <a:pt x="39" y="133"/>
                  </a:moveTo>
                  <a:lnTo>
                    <a:pt x="124" y="35"/>
                  </a:lnTo>
                  <a:lnTo>
                    <a:pt x="86" y="0"/>
                  </a:lnTo>
                  <a:lnTo>
                    <a:pt x="0" y="100"/>
                  </a:lnTo>
                  <a:lnTo>
                    <a:pt x="39" y="133"/>
                  </a:lnTo>
                  <a:close/>
                </a:path>
              </a:pathLst>
            </a:custGeom>
            <a:solidFill>
              <a:srgbClr val="F9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95" name="Freeform 329">
              <a:extLst>
                <a:ext uri="{FF2B5EF4-FFF2-40B4-BE49-F238E27FC236}">
                  <a16:creationId xmlns:a16="http://schemas.microsoft.com/office/drawing/2014/main" id="{B51AD6AD-3AAF-6C32-14D0-FD4137FE21B0}"/>
                </a:ext>
              </a:extLst>
            </p:cNvPr>
            <p:cNvSpPr>
              <a:spLocks/>
            </p:cNvSpPr>
            <p:nvPr/>
          </p:nvSpPr>
          <p:spPr bwMode="auto">
            <a:xfrm rot="16200000">
              <a:off x="2695765" y="2502281"/>
              <a:ext cx="626556" cy="1358143"/>
            </a:xfrm>
            <a:custGeom>
              <a:avLst/>
              <a:gdLst>
                <a:gd name="T0" fmla="*/ 0 w 410"/>
                <a:gd name="T1" fmla="*/ 581 h 890"/>
                <a:gd name="T2" fmla="*/ 214 w 410"/>
                <a:gd name="T3" fmla="*/ 504 h 890"/>
                <a:gd name="T4" fmla="*/ 28 w 410"/>
                <a:gd name="T5" fmla="*/ 86 h 890"/>
                <a:gd name="T6" fmla="*/ 107 w 410"/>
                <a:gd name="T7" fmla="*/ 0 h 890"/>
                <a:gd name="T8" fmla="*/ 379 w 410"/>
                <a:gd name="T9" fmla="*/ 330 h 890"/>
                <a:gd name="T10" fmla="*/ 397 w 410"/>
                <a:gd name="T11" fmla="*/ 640 h 890"/>
                <a:gd name="T12" fmla="*/ 171 w 410"/>
                <a:gd name="T13" fmla="*/ 844 h 890"/>
                <a:gd name="T14" fmla="*/ 0 w 410"/>
                <a:gd name="T15" fmla="*/ 581 h 8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0" h="890">
                  <a:moveTo>
                    <a:pt x="0" y="581"/>
                  </a:moveTo>
                  <a:cubicBezTo>
                    <a:pt x="0" y="581"/>
                    <a:pt x="145" y="566"/>
                    <a:pt x="214" y="504"/>
                  </a:cubicBezTo>
                  <a:cubicBezTo>
                    <a:pt x="282" y="442"/>
                    <a:pt x="179" y="209"/>
                    <a:pt x="28" y="86"/>
                  </a:cubicBezTo>
                  <a:cubicBezTo>
                    <a:pt x="72" y="34"/>
                    <a:pt x="107" y="0"/>
                    <a:pt x="107" y="0"/>
                  </a:cubicBezTo>
                  <a:cubicBezTo>
                    <a:pt x="107" y="0"/>
                    <a:pt x="348" y="200"/>
                    <a:pt x="379" y="330"/>
                  </a:cubicBezTo>
                  <a:cubicBezTo>
                    <a:pt x="410" y="459"/>
                    <a:pt x="397" y="640"/>
                    <a:pt x="397" y="640"/>
                  </a:cubicBezTo>
                  <a:cubicBezTo>
                    <a:pt x="397" y="640"/>
                    <a:pt x="243" y="797"/>
                    <a:pt x="171" y="844"/>
                  </a:cubicBezTo>
                  <a:cubicBezTo>
                    <a:pt x="98" y="890"/>
                    <a:pt x="0" y="581"/>
                    <a:pt x="0" y="581"/>
                  </a:cubicBezTo>
                  <a:close/>
                </a:path>
              </a:pathLst>
            </a:custGeom>
            <a:solidFill>
              <a:srgbClr val="9EACB4"/>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396" name="Freeform 330">
              <a:extLst>
                <a:ext uri="{FF2B5EF4-FFF2-40B4-BE49-F238E27FC236}">
                  <a16:creationId xmlns:a16="http://schemas.microsoft.com/office/drawing/2014/main" id="{0F4EEB93-8EBF-1BB3-996F-930BC04477B6}"/>
                </a:ext>
              </a:extLst>
            </p:cNvPr>
            <p:cNvSpPr>
              <a:spLocks/>
            </p:cNvSpPr>
            <p:nvPr/>
          </p:nvSpPr>
          <p:spPr bwMode="auto">
            <a:xfrm rot="16200000">
              <a:off x="2735604" y="2462442"/>
              <a:ext cx="496175" cy="1307439"/>
            </a:xfrm>
            <a:custGeom>
              <a:avLst/>
              <a:gdLst>
                <a:gd name="T0" fmla="*/ 237 w 325"/>
                <a:gd name="T1" fmla="*/ 615 h 857"/>
                <a:gd name="T2" fmla="*/ 218 w 325"/>
                <a:gd name="T3" fmla="*/ 305 h 857"/>
                <a:gd name="T4" fmla="*/ 0 w 325"/>
                <a:gd name="T5" fmla="*/ 23 h 857"/>
                <a:gd name="T6" fmla="*/ 22 w 325"/>
                <a:gd name="T7" fmla="*/ 0 h 857"/>
                <a:gd name="T8" fmla="*/ 294 w 325"/>
                <a:gd name="T9" fmla="*/ 330 h 857"/>
                <a:gd name="T10" fmla="*/ 312 w 325"/>
                <a:gd name="T11" fmla="*/ 640 h 857"/>
                <a:gd name="T12" fmla="*/ 86 w 325"/>
                <a:gd name="T13" fmla="*/ 844 h 857"/>
                <a:gd name="T14" fmla="*/ 20 w 325"/>
                <a:gd name="T15" fmla="*/ 812 h 857"/>
                <a:gd name="T16" fmla="*/ 237 w 325"/>
                <a:gd name="T17" fmla="*/ 615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5" h="857">
                  <a:moveTo>
                    <a:pt x="237" y="615"/>
                  </a:moveTo>
                  <a:cubicBezTo>
                    <a:pt x="237" y="615"/>
                    <a:pt x="249" y="435"/>
                    <a:pt x="218" y="305"/>
                  </a:cubicBezTo>
                  <a:cubicBezTo>
                    <a:pt x="197" y="215"/>
                    <a:pt x="73" y="90"/>
                    <a:pt x="0" y="23"/>
                  </a:cubicBezTo>
                  <a:cubicBezTo>
                    <a:pt x="13" y="8"/>
                    <a:pt x="22" y="0"/>
                    <a:pt x="22" y="0"/>
                  </a:cubicBezTo>
                  <a:cubicBezTo>
                    <a:pt x="22" y="0"/>
                    <a:pt x="263" y="200"/>
                    <a:pt x="294" y="330"/>
                  </a:cubicBezTo>
                  <a:cubicBezTo>
                    <a:pt x="325" y="459"/>
                    <a:pt x="312" y="640"/>
                    <a:pt x="312" y="640"/>
                  </a:cubicBezTo>
                  <a:cubicBezTo>
                    <a:pt x="312" y="640"/>
                    <a:pt x="158" y="797"/>
                    <a:pt x="86" y="844"/>
                  </a:cubicBezTo>
                  <a:cubicBezTo>
                    <a:pt x="65" y="857"/>
                    <a:pt x="42" y="841"/>
                    <a:pt x="20" y="812"/>
                  </a:cubicBezTo>
                  <a:cubicBezTo>
                    <a:pt x="96" y="759"/>
                    <a:pt x="237" y="615"/>
                    <a:pt x="237" y="615"/>
                  </a:cubicBezTo>
                  <a:close/>
                </a:path>
              </a:pathLst>
            </a:custGeom>
            <a:solidFill>
              <a:srgbClr val="7B8E99"/>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97" name="Freeform 331">
              <a:extLst>
                <a:ext uri="{FF2B5EF4-FFF2-40B4-BE49-F238E27FC236}">
                  <a16:creationId xmlns:a16="http://schemas.microsoft.com/office/drawing/2014/main" id="{748A9AE9-8F99-E585-1581-097AA4EE65CE}"/>
                </a:ext>
              </a:extLst>
            </p:cNvPr>
            <p:cNvSpPr>
              <a:spLocks/>
            </p:cNvSpPr>
            <p:nvPr/>
          </p:nvSpPr>
          <p:spPr bwMode="auto">
            <a:xfrm rot="16200000">
              <a:off x="2777858" y="4367465"/>
              <a:ext cx="280079" cy="446678"/>
            </a:xfrm>
            <a:custGeom>
              <a:avLst/>
              <a:gdLst>
                <a:gd name="T0" fmla="*/ 107 w 183"/>
                <a:gd name="T1" fmla="*/ 293 h 293"/>
                <a:gd name="T2" fmla="*/ 21 w 183"/>
                <a:gd name="T3" fmla="*/ 181 h 293"/>
                <a:gd name="T4" fmla="*/ 17 w 183"/>
                <a:gd name="T5" fmla="*/ 107 h 293"/>
                <a:gd name="T6" fmla="*/ 33 w 183"/>
                <a:gd name="T7" fmla="*/ 31 h 293"/>
                <a:gd name="T8" fmla="*/ 36 w 183"/>
                <a:gd name="T9" fmla="*/ 35 h 293"/>
                <a:gd name="T10" fmla="*/ 45 w 183"/>
                <a:gd name="T11" fmla="*/ 11 h 293"/>
                <a:gd name="T12" fmla="*/ 59 w 183"/>
                <a:gd name="T13" fmla="*/ 30 h 293"/>
                <a:gd name="T14" fmla="*/ 73 w 183"/>
                <a:gd name="T15" fmla="*/ 1 h 293"/>
                <a:gd name="T16" fmla="*/ 91 w 183"/>
                <a:gd name="T17" fmla="*/ 30 h 293"/>
                <a:gd name="T18" fmla="*/ 107 w 183"/>
                <a:gd name="T19" fmla="*/ 3 h 293"/>
                <a:gd name="T20" fmla="*/ 125 w 183"/>
                <a:gd name="T21" fmla="*/ 35 h 293"/>
                <a:gd name="T22" fmla="*/ 133 w 183"/>
                <a:gd name="T23" fmla="*/ 130 h 293"/>
                <a:gd name="T24" fmla="*/ 138 w 183"/>
                <a:gd name="T25" fmla="*/ 53 h 293"/>
                <a:gd name="T26" fmla="*/ 161 w 183"/>
                <a:gd name="T27" fmla="*/ 75 h 293"/>
                <a:gd name="T28" fmla="*/ 179 w 183"/>
                <a:gd name="T29" fmla="*/ 176 h 293"/>
                <a:gd name="T30" fmla="*/ 169 w 183"/>
                <a:gd name="T31" fmla="*/ 270 h 293"/>
                <a:gd name="T32" fmla="*/ 107 w 183"/>
                <a:gd name="T33" fmla="*/ 293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3" h="293">
                  <a:moveTo>
                    <a:pt x="107" y="293"/>
                  </a:moveTo>
                  <a:cubicBezTo>
                    <a:pt x="107" y="293"/>
                    <a:pt x="43" y="214"/>
                    <a:pt x="21" y="181"/>
                  </a:cubicBezTo>
                  <a:cubicBezTo>
                    <a:pt x="0" y="148"/>
                    <a:pt x="14" y="142"/>
                    <a:pt x="17" y="107"/>
                  </a:cubicBezTo>
                  <a:cubicBezTo>
                    <a:pt x="21" y="72"/>
                    <a:pt x="20" y="39"/>
                    <a:pt x="33" y="31"/>
                  </a:cubicBezTo>
                  <a:cubicBezTo>
                    <a:pt x="36" y="35"/>
                    <a:pt x="36" y="35"/>
                    <a:pt x="36" y="35"/>
                  </a:cubicBezTo>
                  <a:cubicBezTo>
                    <a:pt x="36" y="35"/>
                    <a:pt x="35" y="17"/>
                    <a:pt x="45" y="11"/>
                  </a:cubicBezTo>
                  <a:cubicBezTo>
                    <a:pt x="56" y="6"/>
                    <a:pt x="58" y="21"/>
                    <a:pt x="59" y="30"/>
                  </a:cubicBezTo>
                  <a:cubicBezTo>
                    <a:pt x="58" y="10"/>
                    <a:pt x="63" y="2"/>
                    <a:pt x="73" y="1"/>
                  </a:cubicBezTo>
                  <a:cubicBezTo>
                    <a:pt x="83" y="0"/>
                    <a:pt x="89" y="15"/>
                    <a:pt x="91" y="30"/>
                  </a:cubicBezTo>
                  <a:cubicBezTo>
                    <a:pt x="90" y="13"/>
                    <a:pt x="99" y="5"/>
                    <a:pt x="107" y="3"/>
                  </a:cubicBezTo>
                  <a:cubicBezTo>
                    <a:pt x="114" y="1"/>
                    <a:pt x="127" y="9"/>
                    <a:pt x="125" y="35"/>
                  </a:cubicBezTo>
                  <a:cubicBezTo>
                    <a:pt x="123" y="60"/>
                    <a:pt x="133" y="130"/>
                    <a:pt x="133" y="130"/>
                  </a:cubicBezTo>
                  <a:cubicBezTo>
                    <a:pt x="133" y="130"/>
                    <a:pt x="138" y="58"/>
                    <a:pt x="138" y="53"/>
                  </a:cubicBezTo>
                  <a:cubicBezTo>
                    <a:pt x="137" y="48"/>
                    <a:pt x="160" y="42"/>
                    <a:pt x="161" y="75"/>
                  </a:cubicBezTo>
                  <a:cubicBezTo>
                    <a:pt x="161" y="108"/>
                    <a:pt x="174" y="145"/>
                    <a:pt x="179" y="176"/>
                  </a:cubicBezTo>
                  <a:cubicBezTo>
                    <a:pt x="183" y="208"/>
                    <a:pt x="183" y="256"/>
                    <a:pt x="169" y="270"/>
                  </a:cubicBezTo>
                  <a:cubicBezTo>
                    <a:pt x="119" y="288"/>
                    <a:pt x="107" y="293"/>
                    <a:pt x="107" y="293"/>
                  </a:cubicBezTo>
                  <a:close/>
                </a:path>
              </a:pathLst>
            </a:custGeom>
            <a:solidFill>
              <a:srgbClr val="E7B2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98" name="Freeform 332">
              <a:extLst>
                <a:ext uri="{FF2B5EF4-FFF2-40B4-BE49-F238E27FC236}">
                  <a16:creationId xmlns:a16="http://schemas.microsoft.com/office/drawing/2014/main" id="{E210242D-464C-ADEC-622E-3500E457064F}"/>
                </a:ext>
              </a:extLst>
            </p:cNvPr>
            <p:cNvSpPr>
              <a:spLocks/>
            </p:cNvSpPr>
            <p:nvPr/>
          </p:nvSpPr>
          <p:spPr bwMode="auto">
            <a:xfrm rot="16200000">
              <a:off x="2979466" y="3283365"/>
              <a:ext cx="690540" cy="635007"/>
            </a:xfrm>
            <a:custGeom>
              <a:avLst/>
              <a:gdLst>
                <a:gd name="T0" fmla="*/ 301 w 452"/>
                <a:gd name="T1" fmla="*/ 9 h 416"/>
                <a:gd name="T2" fmla="*/ 230 w 452"/>
                <a:gd name="T3" fmla="*/ 25 h 416"/>
                <a:gd name="T4" fmla="*/ 27 w 452"/>
                <a:gd name="T5" fmla="*/ 211 h 416"/>
                <a:gd name="T6" fmla="*/ 9 w 452"/>
                <a:gd name="T7" fmla="*/ 278 h 416"/>
                <a:gd name="T8" fmla="*/ 69 w 452"/>
                <a:gd name="T9" fmla="*/ 394 h 416"/>
                <a:gd name="T10" fmla="*/ 126 w 452"/>
                <a:gd name="T11" fmla="*/ 402 h 416"/>
                <a:gd name="T12" fmla="*/ 248 w 452"/>
                <a:gd name="T13" fmla="*/ 317 h 416"/>
                <a:gd name="T14" fmla="*/ 319 w 452"/>
                <a:gd name="T15" fmla="*/ 254 h 416"/>
                <a:gd name="T16" fmla="*/ 435 w 452"/>
                <a:gd name="T17" fmla="*/ 119 h 416"/>
                <a:gd name="T18" fmla="*/ 430 w 452"/>
                <a:gd name="T19" fmla="*/ 67 h 416"/>
                <a:gd name="T20" fmla="*/ 301 w 452"/>
                <a:gd name="T21" fmla="*/ 9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2" h="416">
                  <a:moveTo>
                    <a:pt x="301" y="9"/>
                  </a:moveTo>
                  <a:cubicBezTo>
                    <a:pt x="282" y="0"/>
                    <a:pt x="250" y="8"/>
                    <a:pt x="230" y="25"/>
                  </a:cubicBezTo>
                  <a:cubicBezTo>
                    <a:pt x="27" y="211"/>
                    <a:pt x="27" y="211"/>
                    <a:pt x="27" y="211"/>
                  </a:cubicBezTo>
                  <a:cubicBezTo>
                    <a:pt x="8" y="229"/>
                    <a:pt x="0" y="259"/>
                    <a:pt x="9" y="278"/>
                  </a:cubicBezTo>
                  <a:cubicBezTo>
                    <a:pt x="69" y="394"/>
                    <a:pt x="69" y="394"/>
                    <a:pt x="69" y="394"/>
                  </a:cubicBezTo>
                  <a:cubicBezTo>
                    <a:pt x="79" y="413"/>
                    <a:pt x="104" y="416"/>
                    <a:pt x="126" y="402"/>
                  </a:cubicBezTo>
                  <a:cubicBezTo>
                    <a:pt x="248" y="317"/>
                    <a:pt x="248" y="317"/>
                    <a:pt x="248" y="317"/>
                  </a:cubicBezTo>
                  <a:cubicBezTo>
                    <a:pt x="270" y="302"/>
                    <a:pt x="302" y="273"/>
                    <a:pt x="319" y="254"/>
                  </a:cubicBezTo>
                  <a:cubicBezTo>
                    <a:pt x="435" y="119"/>
                    <a:pt x="435" y="119"/>
                    <a:pt x="435" y="119"/>
                  </a:cubicBezTo>
                  <a:cubicBezTo>
                    <a:pt x="452" y="100"/>
                    <a:pt x="450" y="76"/>
                    <a:pt x="430" y="67"/>
                  </a:cubicBezTo>
                  <a:lnTo>
                    <a:pt x="301" y="9"/>
                  </a:lnTo>
                  <a:close/>
                </a:path>
              </a:pathLst>
            </a:custGeom>
            <a:solidFill>
              <a:srgbClr val="9EACB4"/>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399" name="Freeform 333">
              <a:extLst>
                <a:ext uri="{FF2B5EF4-FFF2-40B4-BE49-F238E27FC236}">
                  <a16:creationId xmlns:a16="http://schemas.microsoft.com/office/drawing/2014/main" id="{53367E30-280B-7EE7-D6DF-CC3CD382B274}"/>
                </a:ext>
              </a:extLst>
            </p:cNvPr>
            <p:cNvSpPr>
              <a:spLocks/>
            </p:cNvSpPr>
            <p:nvPr/>
          </p:nvSpPr>
          <p:spPr bwMode="auto">
            <a:xfrm rot="16200000">
              <a:off x="3145462" y="3085982"/>
              <a:ext cx="725551" cy="746073"/>
            </a:xfrm>
            <a:custGeom>
              <a:avLst/>
              <a:gdLst>
                <a:gd name="T0" fmla="*/ 391 w 476"/>
                <a:gd name="T1" fmla="*/ 104 h 489"/>
                <a:gd name="T2" fmla="*/ 85 w 476"/>
                <a:gd name="T3" fmla="*/ 77 h 489"/>
                <a:gd name="T4" fmla="*/ 84 w 476"/>
                <a:gd name="T5" fmla="*/ 385 h 489"/>
                <a:gd name="T6" fmla="*/ 390 w 476"/>
                <a:gd name="T7" fmla="*/ 411 h 489"/>
                <a:gd name="T8" fmla="*/ 391 w 476"/>
                <a:gd name="T9" fmla="*/ 104 h 489"/>
              </a:gdLst>
              <a:ahLst/>
              <a:cxnLst>
                <a:cxn ang="0">
                  <a:pos x="T0" y="T1"/>
                </a:cxn>
                <a:cxn ang="0">
                  <a:pos x="T2" y="T3"/>
                </a:cxn>
                <a:cxn ang="0">
                  <a:pos x="T4" y="T5"/>
                </a:cxn>
                <a:cxn ang="0">
                  <a:pos x="T6" y="T7"/>
                </a:cxn>
                <a:cxn ang="0">
                  <a:pos x="T8" y="T9"/>
                </a:cxn>
              </a:cxnLst>
              <a:rect l="0" t="0" r="r" b="b"/>
              <a:pathLst>
                <a:path w="476" h="489">
                  <a:moveTo>
                    <a:pt x="391" y="104"/>
                  </a:moveTo>
                  <a:cubicBezTo>
                    <a:pt x="307" y="11"/>
                    <a:pt x="170" y="0"/>
                    <a:pt x="85" y="77"/>
                  </a:cubicBezTo>
                  <a:cubicBezTo>
                    <a:pt x="0" y="155"/>
                    <a:pt x="0" y="292"/>
                    <a:pt x="84" y="385"/>
                  </a:cubicBezTo>
                  <a:cubicBezTo>
                    <a:pt x="169" y="477"/>
                    <a:pt x="306" y="489"/>
                    <a:pt x="390" y="411"/>
                  </a:cubicBezTo>
                  <a:cubicBezTo>
                    <a:pt x="475" y="334"/>
                    <a:pt x="476" y="196"/>
                    <a:pt x="391" y="104"/>
                  </a:cubicBezTo>
                  <a:close/>
                </a:path>
              </a:pathLst>
            </a:custGeom>
            <a:solidFill>
              <a:srgbClr val="2640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0" name="Freeform 334">
              <a:extLst>
                <a:ext uri="{FF2B5EF4-FFF2-40B4-BE49-F238E27FC236}">
                  <a16:creationId xmlns:a16="http://schemas.microsoft.com/office/drawing/2014/main" id="{544E20ED-3F92-37F5-0EE1-AD30D15C6194}"/>
                </a:ext>
              </a:extLst>
            </p:cNvPr>
            <p:cNvSpPr>
              <a:spLocks/>
            </p:cNvSpPr>
            <p:nvPr/>
          </p:nvSpPr>
          <p:spPr bwMode="auto">
            <a:xfrm rot="16200000">
              <a:off x="3226346" y="3166866"/>
              <a:ext cx="613277" cy="696577"/>
            </a:xfrm>
            <a:custGeom>
              <a:avLst/>
              <a:gdLst>
                <a:gd name="T0" fmla="*/ 179 w 402"/>
                <a:gd name="T1" fmla="*/ 296 h 457"/>
                <a:gd name="T2" fmla="*/ 168 w 402"/>
                <a:gd name="T3" fmla="*/ 0 h 457"/>
                <a:gd name="T4" fmla="*/ 85 w 402"/>
                <a:gd name="T5" fmla="*/ 45 h 457"/>
                <a:gd name="T6" fmla="*/ 84 w 402"/>
                <a:gd name="T7" fmla="*/ 353 h 457"/>
                <a:gd name="T8" fmla="*/ 390 w 402"/>
                <a:gd name="T9" fmla="*/ 379 h 457"/>
                <a:gd name="T10" fmla="*/ 402 w 402"/>
                <a:gd name="T11" fmla="*/ 368 h 457"/>
                <a:gd name="T12" fmla="*/ 179 w 402"/>
                <a:gd name="T13" fmla="*/ 296 h 457"/>
              </a:gdLst>
              <a:ahLst/>
              <a:cxnLst>
                <a:cxn ang="0">
                  <a:pos x="T0" y="T1"/>
                </a:cxn>
                <a:cxn ang="0">
                  <a:pos x="T2" y="T3"/>
                </a:cxn>
                <a:cxn ang="0">
                  <a:pos x="T4" y="T5"/>
                </a:cxn>
                <a:cxn ang="0">
                  <a:pos x="T6" y="T7"/>
                </a:cxn>
                <a:cxn ang="0">
                  <a:pos x="T8" y="T9"/>
                </a:cxn>
                <a:cxn ang="0">
                  <a:pos x="T10" y="T11"/>
                </a:cxn>
                <a:cxn ang="0">
                  <a:pos x="T12" y="T13"/>
                </a:cxn>
              </a:cxnLst>
              <a:rect l="0" t="0" r="r" b="b"/>
              <a:pathLst>
                <a:path w="402" h="457">
                  <a:moveTo>
                    <a:pt x="179" y="296"/>
                  </a:moveTo>
                  <a:cubicBezTo>
                    <a:pt x="99" y="209"/>
                    <a:pt x="95" y="79"/>
                    <a:pt x="168" y="0"/>
                  </a:cubicBezTo>
                  <a:cubicBezTo>
                    <a:pt x="138" y="8"/>
                    <a:pt x="109" y="23"/>
                    <a:pt x="85" y="45"/>
                  </a:cubicBezTo>
                  <a:cubicBezTo>
                    <a:pt x="0" y="123"/>
                    <a:pt x="0" y="260"/>
                    <a:pt x="84" y="353"/>
                  </a:cubicBezTo>
                  <a:cubicBezTo>
                    <a:pt x="169" y="445"/>
                    <a:pt x="306" y="457"/>
                    <a:pt x="390" y="379"/>
                  </a:cubicBezTo>
                  <a:cubicBezTo>
                    <a:pt x="395" y="376"/>
                    <a:pt x="398" y="372"/>
                    <a:pt x="402" y="368"/>
                  </a:cubicBezTo>
                  <a:cubicBezTo>
                    <a:pt x="326" y="387"/>
                    <a:pt x="239" y="362"/>
                    <a:pt x="179" y="296"/>
                  </a:cubicBezTo>
                  <a:close/>
                </a:path>
              </a:pathLst>
            </a:custGeom>
            <a:solidFill>
              <a:srgbClr val="0725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1" name="Freeform 335">
              <a:extLst>
                <a:ext uri="{FF2B5EF4-FFF2-40B4-BE49-F238E27FC236}">
                  <a16:creationId xmlns:a16="http://schemas.microsoft.com/office/drawing/2014/main" id="{8A80732D-12F3-04C8-C837-75795AC84F1C}"/>
                </a:ext>
              </a:extLst>
            </p:cNvPr>
            <p:cNvSpPr>
              <a:spLocks/>
            </p:cNvSpPr>
            <p:nvPr/>
          </p:nvSpPr>
          <p:spPr bwMode="auto">
            <a:xfrm rot="16200000">
              <a:off x="1755930" y="3503686"/>
              <a:ext cx="117102" cy="169014"/>
            </a:xfrm>
            <a:custGeom>
              <a:avLst/>
              <a:gdLst>
                <a:gd name="T0" fmla="*/ 97 w 97"/>
                <a:gd name="T1" fmla="*/ 19 h 140"/>
                <a:gd name="T2" fmla="*/ 47 w 97"/>
                <a:gd name="T3" fmla="*/ 140 h 140"/>
                <a:gd name="T4" fmla="*/ 0 w 97"/>
                <a:gd name="T5" fmla="*/ 122 h 140"/>
                <a:gd name="T6" fmla="*/ 51 w 97"/>
                <a:gd name="T7" fmla="*/ 0 h 140"/>
                <a:gd name="T8" fmla="*/ 97 w 97"/>
                <a:gd name="T9" fmla="*/ 19 h 140"/>
              </a:gdLst>
              <a:ahLst/>
              <a:cxnLst>
                <a:cxn ang="0">
                  <a:pos x="T0" y="T1"/>
                </a:cxn>
                <a:cxn ang="0">
                  <a:pos x="T2" y="T3"/>
                </a:cxn>
                <a:cxn ang="0">
                  <a:pos x="T4" y="T5"/>
                </a:cxn>
                <a:cxn ang="0">
                  <a:pos x="T6" y="T7"/>
                </a:cxn>
                <a:cxn ang="0">
                  <a:pos x="T8" y="T9"/>
                </a:cxn>
              </a:cxnLst>
              <a:rect l="0" t="0" r="r" b="b"/>
              <a:pathLst>
                <a:path w="97" h="140">
                  <a:moveTo>
                    <a:pt x="97" y="19"/>
                  </a:moveTo>
                  <a:lnTo>
                    <a:pt x="47" y="140"/>
                  </a:lnTo>
                  <a:lnTo>
                    <a:pt x="0" y="122"/>
                  </a:lnTo>
                  <a:lnTo>
                    <a:pt x="51" y="0"/>
                  </a:lnTo>
                  <a:lnTo>
                    <a:pt x="97" y="19"/>
                  </a:lnTo>
                  <a:close/>
                </a:path>
              </a:pathLst>
            </a:custGeom>
            <a:solidFill>
              <a:srgbClr val="F9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2" name="Freeform 336">
              <a:extLst>
                <a:ext uri="{FF2B5EF4-FFF2-40B4-BE49-F238E27FC236}">
                  <a16:creationId xmlns:a16="http://schemas.microsoft.com/office/drawing/2014/main" id="{9BD7DA97-505F-1E0E-4465-832906B12977}"/>
                </a:ext>
              </a:extLst>
            </p:cNvPr>
            <p:cNvSpPr>
              <a:spLocks/>
            </p:cNvSpPr>
            <p:nvPr/>
          </p:nvSpPr>
          <p:spPr bwMode="auto">
            <a:xfrm rot="16200000">
              <a:off x="1088930" y="2584374"/>
              <a:ext cx="1206031" cy="814886"/>
            </a:xfrm>
            <a:custGeom>
              <a:avLst/>
              <a:gdLst>
                <a:gd name="T0" fmla="*/ 469 w 790"/>
                <a:gd name="T1" fmla="*/ 51 h 534"/>
                <a:gd name="T2" fmla="*/ 497 w 790"/>
                <a:gd name="T3" fmla="*/ 277 h 534"/>
                <a:gd name="T4" fmla="*/ 41 w 790"/>
                <a:gd name="T5" fmla="*/ 300 h 534"/>
                <a:gd name="T6" fmla="*/ 0 w 790"/>
                <a:gd name="T7" fmla="*/ 409 h 534"/>
                <a:gd name="T8" fmla="*/ 417 w 790"/>
                <a:gd name="T9" fmla="*/ 503 h 534"/>
                <a:gd name="T10" fmla="*/ 702 w 790"/>
                <a:gd name="T11" fmla="*/ 379 h 534"/>
                <a:gd name="T12" fmla="*/ 781 w 790"/>
                <a:gd name="T13" fmla="*/ 85 h 534"/>
                <a:gd name="T14" fmla="*/ 469 w 790"/>
                <a:gd name="T15" fmla="*/ 51 h 5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0" h="534">
                  <a:moveTo>
                    <a:pt x="469" y="51"/>
                  </a:moveTo>
                  <a:cubicBezTo>
                    <a:pt x="469" y="51"/>
                    <a:pt x="522" y="188"/>
                    <a:pt x="497" y="277"/>
                  </a:cubicBezTo>
                  <a:cubicBezTo>
                    <a:pt x="473" y="366"/>
                    <a:pt x="219" y="379"/>
                    <a:pt x="41" y="300"/>
                  </a:cubicBezTo>
                  <a:cubicBezTo>
                    <a:pt x="15" y="363"/>
                    <a:pt x="0" y="409"/>
                    <a:pt x="0" y="409"/>
                  </a:cubicBezTo>
                  <a:cubicBezTo>
                    <a:pt x="0" y="409"/>
                    <a:pt x="287" y="534"/>
                    <a:pt x="417" y="503"/>
                  </a:cubicBezTo>
                  <a:cubicBezTo>
                    <a:pt x="546" y="472"/>
                    <a:pt x="702" y="379"/>
                    <a:pt x="702" y="379"/>
                  </a:cubicBezTo>
                  <a:cubicBezTo>
                    <a:pt x="702" y="379"/>
                    <a:pt x="773" y="171"/>
                    <a:pt x="781" y="85"/>
                  </a:cubicBezTo>
                  <a:cubicBezTo>
                    <a:pt x="790" y="0"/>
                    <a:pt x="469" y="51"/>
                    <a:pt x="469" y="51"/>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403" name="Freeform 337">
              <a:extLst>
                <a:ext uri="{FF2B5EF4-FFF2-40B4-BE49-F238E27FC236}">
                  <a16:creationId xmlns:a16="http://schemas.microsoft.com/office/drawing/2014/main" id="{42BF95C5-D0CF-FDEA-A50A-18764FAC9E9F}"/>
                </a:ext>
              </a:extLst>
            </p:cNvPr>
            <p:cNvSpPr>
              <a:spLocks/>
            </p:cNvSpPr>
            <p:nvPr/>
          </p:nvSpPr>
          <p:spPr bwMode="auto">
            <a:xfrm rot="16200000">
              <a:off x="1125148" y="2620591"/>
              <a:ext cx="1196373" cy="752109"/>
            </a:xfrm>
            <a:custGeom>
              <a:avLst/>
              <a:gdLst>
                <a:gd name="T0" fmla="*/ 646 w 784"/>
                <a:gd name="T1" fmla="*/ 282 h 493"/>
                <a:gd name="T2" fmla="*/ 361 w 784"/>
                <a:gd name="T3" fmla="*/ 406 h 493"/>
                <a:gd name="T4" fmla="*/ 10 w 784"/>
                <a:gd name="T5" fmla="*/ 338 h 493"/>
                <a:gd name="T6" fmla="*/ 0 w 784"/>
                <a:gd name="T7" fmla="*/ 368 h 493"/>
                <a:gd name="T8" fmla="*/ 417 w 784"/>
                <a:gd name="T9" fmla="*/ 462 h 493"/>
                <a:gd name="T10" fmla="*/ 702 w 784"/>
                <a:gd name="T11" fmla="*/ 338 h 493"/>
                <a:gd name="T12" fmla="*/ 781 w 784"/>
                <a:gd name="T13" fmla="*/ 44 h 493"/>
                <a:gd name="T14" fmla="*/ 724 w 784"/>
                <a:gd name="T15" fmla="*/ 0 h 493"/>
                <a:gd name="T16" fmla="*/ 646 w 784"/>
                <a:gd name="T17" fmla="*/ 28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4" h="493">
                  <a:moveTo>
                    <a:pt x="646" y="282"/>
                  </a:moveTo>
                  <a:cubicBezTo>
                    <a:pt x="646" y="282"/>
                    <a:pt x="490" y="375"/>
                    <a:pt x="361" y="406"/>
                  </a:cubicBezTo>
                  <a:cubicBezTo>
                    <a:pt x="270" y="427"/>
                    <a:pt x="103" y="373"/>
                    <a:pt x="10" y="338"/>
                  </a:cubicBezTo>
                  <a:cubicBezTo>
                    <a:pt x="3" y="357"/>
                    <a:pt x="0" y="368"/>
                    <a:pt x="0" y="368"/>
                  </a:cubicBezTo>
                  <a:cubicBezTo>
                    <a:pt x="0" y="368"/>
                    <a:pt x="287" y="493"/>
                    <a:pt x="417" y="462"/>
                  </a:cubicBezTo>
                  <a:cubicBezTo>
                    <a:pt x="546" y="431"/>
                    <a:pt x="702" y="338"/>
                    <a:pt x="702" y="338"/>
                  </a:cubicBezTo>
                  <a:cubicBezTo>
                    <a:pt x="702" y="338"/>
                    <a:pt x="773" y="130"/>
                    <a:pt x="781" y="44"/>
                  </a:cubicBezTo>
                  <a:cubicBezTo>
                    <a:pt x="784" y="20"/>
                    <a:pt x="760" y="7"/>
                    <a:pt x="724" y="0"/>
                  </a:cubicBezTo>
                  <a:cubicBezTo>
                    <a:pt x="711" y="92"/>
                    <a:pt x="646" y="282"/>
                    <a:pt x="646" y="282"/>
                  </a:cubicBezTo>
                  <a:close/>
                </a:path>
              </a:pathLst>
            </a:custGeom>
            <a:solidFill>
              <a:schemeClr val="tx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4" name="Freeform 338">
              <a:extLst>
                <a:ext uri="{FF2B5EF4-FFF2-40B4-BE49-F238E27FC236}">
                  <a16:creationId xmlns:a16="http://schemas.microsoft.com/office/drawing/2014/main" id="{CA9AA475-F886-99FD-3A87-19270F55A95D}"/>
                </a:ext>
              </a:extLst>
            </p:cNvPr>
            <p:cNvSpPr>
              <a:spLocks/>
            </p:cNvSpPr>
            <p:nvPr/>
          </p:nvSpPr>
          <p:spPr bwMode="auto">
            <a:xfrm rot="16200000">
              <a:off x="449698" y="3329844"/>
              <a:ext cx="78470" cy="164184"/>
            </a:xfrm>
            <a:custGeom>
              <a:avLst/>
              <a:gdLst>
                <a:gd name="T0" fmla="*/ 65 w 65"/>
                <a:gd name="T1" fmla="*/ 129 h 136"/>
                <a:gd name="T2" fmla="*/ 50 w 65"/>
                <a:gd name="T3" fmla="*/ 0 h 136"/>
                <a:gd name="T4" fmla="*/ 0 w 65"/>
                <a:gd name="T5" fmla="*/ 5 h 136"/>
                <a:gd name="T6" fmla="*/ 15 w 65"/>
                <a:gd name="T7" fmla="*/ 136 h 136"/>
                <a:gd name="T8" fmla="*/ 65 w 65"/>
                <a:gd name="T9" fmla="*/ 129 h 136"/>
              </a:gdLst>
              <a:ahLst/>
              <a:cxnLst>
                <a:cxn ang="0">
                  <a:pos x="T0" y="T1"/>
                </a:cxn>
                <a:cxn ang="0">
                  <a:pos x="T2" y="T3"/>
                </a:cxn>
                <a:cxn ang="0">
                  <a:pos x="T4" y="T5"/>
                </a:cxn>
                <a:cxn ang="0">
                  <a:pos x="T6" y="T7"/>
                </a:cxn>
                <a:cxn ang="0">
                  <a:pos x="T8" y="T9"/>
                </a:cxn>
              </a:cxnLst>
              <a:rect l="0" t="0" r="r" b="b"/>
              <a:pathLst>
                <a:path w="65" h="136">
                  <a:moveTo>
                    <a:pt x="65" y="129"/>
                  </a:moveTo>
                  <a:lnTo>
                    <a:pt x="50" y="0"/>
                  </a:lnTo>
                  <a:lnTo>
                    <a:pt x="0" y="5"/>
                  </a:lnTo>
                  <a:lnTo>
                    <a:pt x="15" y="136"/>
                  </a:lnTo>
                  <a:lnTo>
                    <a:pt x="65" y="129"/>
                  </a:lnTo>
                  <a:close/>
                </a:path>
              </a:pathLst>
            </a:custGeom>
            <a:solidFill>
              <a:srgbClr val="F9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5" name="Freeform 339">
              <a:extLst>
                <a:ext uri="{FF2B5EF4-FFF2-40B4-BE49-F238E27FC236}">
                  <a16:creationId xmlns:a16="http://schemas.microsoft.com/office/drawing/2014/main" id="{1D4FD4DA-33D2-9F22-153A-477FEC4E4DB6}"/>
                </a:ext>
              </a:extLst>
            </p:cNvPr>
            <p:cNvSpPr>
              <a:spLocks/>
            </p:cNvSpPr>
            <p:nvPr/>
          </p:nvSpPr>
          <p:spPr bwMode="auto">
            <a:xfrm rot="16200000">
              <a:off x="305433" y="2383972"/>
              <a:ext cx="1038225" cy="989935"/>
            </a:xfrm>
            <a:custGeom>
              <a:avLst/>
              <a:gdLst>
                <a:gd name="T0" fmla="*/ 356 w 680"/>
                <a:gd name="T1" fmla="*/ 513 h 649"/>
                <a:gd name="T2" fmla="*/ 444 w 680"/>
                <a:gd name="T3" fmla="*/ 303 h 649"/>
                <a:gd name="T4" fmla="*/ 10 w 680"/>
                <a:gd name="T5" fmla="*/ 158 h 649"/>
                <a:gd name="T6" fmla="*/ 0 w 680"/>
                <a:gd name="T7" fmla="*/ 42 h 649"/>
                <a:gd name="T8" fmla="*/ 427 w 680"/>
                <a:gd name="T9" fmla="*/ 64 h 649"/>
                <a:gd name="T10" fmla="*/ 668 w 680"/>
                <a:gd name="T11" fmla="*/ 260 h 649"/>
                <a:gd name="T12" fmla="*/ 665 w 680"/>
                <a:gd name="T13" fmla="*/ 564 h 649"/>
                <a:gd name="T14" fmla="*/ 356 w 680"/>
                <a:gd name="T15" fmla="*/ 513 h 6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0" h="649">
                  <a:moveTo>
                    <a:pt x="356" y="513"/>
                  </a:moveTo>
                  <a:cubicBezTo>
                    <a:pt x="356" y="513"/>
                    <a:pt x="443" y="395"/>
                    <a:pt x="444" y="303"/>
                  </a:cubicBezTo>
                  <a:cubicBezTo>
                    <a:pt x="444" y="211"/>
                    <a:pt x="203" y="130"/>
                    <a:pt x="10" y="158"/>
                  </a:cubicBezTo>
                  <a:cubicBezTo>
                    <a:pt x="2" y="91"/>
                    <a:pt x="0" y="42"/>
                    <a:pt x="0" y="42"/>
                  </a:cubicBezTo>
                  <a:cubicBezTo>
                    <a:pt x="0" y="42"/>
                    <a:pt x="310" y="0"/>
                    <a:pt x="427" y="64"/>
                  </a:cubicBezTo>
                  <a:cubicBezTo>
                    <a:pt x="543" y="129"/>
                    <a:pt x="668" y="260"/>
                    <a:pt x="668" y="260"/>
                  </a:cubicBezTo>
                  <a:cubicBezTo>
                    <a:pt x="668" y="260"/>
                    <a:pt x="680" y="479"/>
                    <a:pt x="665" y="564"/>
                  </a:cubicBezTo>
                  <a:cubicBezTo>
                    <a:pt x="651" y="649"/>
                    <a:pt x="356" y="513"/>
                    <a:pt x="356" y="513"/>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406" name="Freeform 340">
              <a:extLst>
                <a:ext uri="{FF2B5EF4-FFF2-40B4-BE49-F238E27FC236}">
                  <a16:creationId xmlns:a16="http://schemas.microsoft.com/office/drawing/2014/main" id="{751D3CB6-534E-15B9-271C-4DA787526058}"/>
                </a:ext>
              </a:extLst>
            </p:cNvPr>
            <p:cNvSpPr>
              <a:spLocks/>
            </p:cNvSpPr>
            <p:nvPr/>
          </p:nvSpPr>
          <p:spPr bwMode="auto">
            <a:xfrm rot="16200000">
              <a:off x="264387" y="2425018"/>
              <a:ext cx="1038225" cy="907844"/>
            </a:xfrm>
            <a:custGeom>
              <a:avLst/>
              <a:gdLst>
                <a:gd name="T0" fmla="*/ 599 w 680"/>
                <a:gd name="T1" fmla="*/ 299 h 595"/>
                <a:gd name="T2" fmla="*/ 358 w 680"/>
                <a:gd name="T3" fmla="*/ 103 h 595"/>
                <a:gd name="T4" fmla="*/ 2 w 680"/>
                <a:gd name="T5" fmla="*/ 74 h 595"/>
                <a:gd name="T6" fmla="*/ 0 w 680"/>
                <a:gd name="T7" fmla="*/ 42 h 595"/>
                <a:gd name="T8" fmla="*/ 427 w 680"/>
                <a:gd name="T9" fmla="*/ 64 h 595"/>
                <a:gd name="T10" fmla="*/ 668 w 680"/>
                <a:gd name="T11" fmla="*/ 260 h 595"/>
                <a:gd name="T12" fmla="*/ 665 w 680"/>
                <a:gd name="T13" fmla="*/ 564 h 595"/>
                <a:gd name="T14" fmla="*/ 598 w 680"/>
                <a:gd name="T15" fmla="*/ 591 h 595"/>
                <a:gd name="T16" fmla="*/ 599 w 680"/>
                <a:gd name="T17" fmla="*/ 299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0" h="595">
                  <a:moveTo>
                    <a:pt x="599" y="299"/>
                  </a:moveTo>
                  <a:cubicBezTo>
                    <a:pt x="599" y="299"/>
                    <a:pt x="474" y="167"/>
                    <a:pt x="358" y="103"/>
                  </a:cubicBezTo>
                  <a:cubicBezTo>
                    <a:pt x="276" y="58"/>
                    <a:pt x="100" y="65"/>
                    <a:pt x="2" y="74"/>
                  </a:cubicBezTo>
                  <a:cubicBezTo>
                    <a:pt x="0" y="54"/>
                    <a:pt x="0" y="42"/>
                    <a:pt x="0" y="42"/>
                  </a:cubicBezTo>
                  <a:cubicBezTo>
                    <a:pt x="0" y="42"/>
                    <a:pt x="310" y="0"/>
                    <a:pt x="427" y="64"/>
                  </a:cubicBezTo>
                  <a:cubicBezTo>
                    <a:pt x="543" y="129"/>
                    <a:pt x="668" y="260"/>
                    <a:pt x="668" y="260"/>
                  </a:cubicBezTo>
                  <a:cubicBezTo>
                    <a:pt x="668" y="260"/>
                    <a:pt x="680" y="479"/>
                    <a:pt x="665" y="564"/>
                  </a:cubicBezTo>
                  <a:cubicBezTo>
                    <a:pt x="661" y="588"/>
                    <a:pt x="634" y="595"/>
                    <a:pt x="598" y="591"/>
                  </a:cubicBezTo>
                  <a:cubicBezTo>
                    <a:pt x="610" y="499"/>
                    <a:pt x="599" y="299"/>
                    <a:pt x="599" y="299"/>
                  </a:cubicBezTo>
                  <a:close/>
                </a:path>
              </a:pathLst>
            </a:custGeom>
            <a:solidFill>
              <a:schemeClr val="tx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7" name="Freeform 341">
              <a:extLst>
                <a:ext uri="{FF2B5EF4-FFF2-40B4-BE49-F238E27FC236}">
                  <a16:creationId xmlns:a16="http://schemas.microsoft.com/office/drawing/2014/main" id="{C316E2B1-0068-03BC-6200-ADD7A91D3A49}"/>
                </a:ext>
              </a:extLst>
            </p:cNvPr>
            <p:cNvSpPr>
              <a:spLocks/>
            </p:cNvSpPr>
            <p:nvPr/>
          </p:nvSpPr>
          <p:spPr bwMode="auto">
            <a:xfrm rot="16200000">
              <a:off x="336217" y="3507307"/>
              <a:ext cx="438227" cy="292152"/>
            </a:xfrm>
            <a:custGeom>
              <a:avLst/>
              <a:gdLst>
                <a:gd name="T0" fmla="*/ 280 w 287"/>
                <a:gd name="T1" fmla="*/ 31 h 192"/>
                <a:gd name="T2" fmla="*/ 141 w 287"/>
                <a:gd name="T3" fmla="*/ 5 h 192"/>
                <a:gd name="T4" fmla="*/ 74 w 287"/>
                <a:gd name="T5" fmla="*/ 34 h 192"/>
                <a:gd name="T6" fmla="*/ 12 w 287"/>
                <a:gd name="T7" fmla="*/ 83 h 192"/>
                <a:gd name="T8" fmla="*/ 17 w 287"/>
                <a:gd name="T9" fmla="*/ 84 h 192"/>
                <a:gd name="T10" fmla="*/ 1 w 287"/>
                <a:gd name="T11" fmla="*/ 103 h 192"/>
                <a:gd name="T12" fmla="*/ 23 w 287"/>
                <a:gd name="T13" fmla="*/ 107 h 192"/>
                <a:gd name="T14" fmla="*/ 4 w 287"/>
                <a:gd name="T15" fmla="*/ 132 h 192"/>
                <a:gd name="T16" fmla="*/ 37 w 287"/>
                <a:gd name="T17" fmla="*/ 135 h 192"/>
                <a:gd name="T18" fmla="*/ 21 w 287"/>
                <a:gd name="T19" fmla="*/ 161 h 192"/>
                <a:gd name="T20" fmla="*/ 57 w 287"/>
                <a:gd name="T21" fmla="*/ 163 h 192"/>
                <a:gd name="T22" fmla="*/ 146 w 287"/>
                <a:gd name="T23" fmla="*/ 127 h 192"/>
                <a:gd name="T24" fmla="*/ 79 w 287"/>
                <a:gd name="T25" fmla="*/ 166 h 192"/>
                <a:gd name="T26" fmla="*/ 109 w 287"/>
                <a:gd name="T27" fmla="*/ 177 h 192"/>
                <a:gd name="T28" fmla="*/ 208 w 287"/>
                <a:gd name="T29" fmla="*/ 147 h 192"/>
                <a:gd name="T30" fmla="*/ 287 w 287"/>
                <a:gd name="T31" fmla="*/ 96 h 192"/>
                <a:gd name="T32" fmla="*/ 280 w 287"/>
                <a:gd name="T33" fmla="*/ 3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7" h="192">
                  <a:moveTo>
                    <a:pt x="280" y="31"/>
                  </a:moveTo>
                  <a:cubicBezTo>
                    <a:pt x="280" y="31"/>
                    <a:pt x="180" y="9"/>
                    <a:pt x="141" y="5"/>
                  </a:cubicBezTo>
                  <a:cubicBezTo>
                    <a:pt x="101" y="0"/>
                    <a:pt x="103" y="15"/>
                    <a:pt x="74" y="34"/>
                  </a:cubicBezTo>
                  <a:cubicBezTo>
                    <a:pt x="44" y="53"/>
                    <a:pt x="14" y="67"/>
                    <a:pt x="12" y="83"/>
                  </a:cubicBezTo>
                  <a:cubicBezTo>
                    <a:pt x="17" y="84"/>
                    <a:pt x="17" y="84"/>
                    <a:pt x="17" y="84"/>
                  </a:cubicBezTo>
                  <a:cubicBezTo>
                    <a:pt x="17" y="84"/>
                    <a:pt x="1" y="90"/>
                    <a:pt x="1" y="103"/>
                  </a:cubicBezTo>
                  <a:cubicBezTo>
                    <a:pt x="0" y="115"/>
                    <a:pt x="14" y="109"/>
                    <a:pt x="23" y="107"/>
                  </a:cubicBezTo>
                  <a:cubicBezTo>
                    <a:pt x="5" y="114"/>
                    <a:pt x="1" y="123"/>
                    <a:pt x="4" y="132"/>
                  </a:cubicBezTo>
                  <a:cubicBezTo>
                    <a:pt x="7" y="141"/>
                    <a:pt x="23" y="140"/>
                    <a:pt x="37" y="135"/>
                  </a:cubicBezTo>
                  <a:cubicBezTo>
                    <a:pt x="22" y="141"/>
                    <a:pt x="19" y="153"/>
                    <a:pt x="21" y="161"/>
                  </a:cubicBezTo>
                  <a:cubicBezTo>
                    <a:pt x="22" y="169"/>
                    <a:pt x="35" y="177"/>
                    <a:pt x="57" y="163"/>
                  </a:cubicBezTo>
                  <a:cubicBezTo>
                    <a:pt x="79" y="150"/>
                    <a:pt x="146" y="127"/>
                    <a:pt x="146" y="127"/>
                  </a:cubicBezTo>
                  <a:cubicBezTo>
                    <a:pt x="146" y="127"/>
                    <a:pt x="84" y="164"/>
                    <a:pt x="79" y="166"/>
                  </a:cubicBezTo>
                  <a:cubicBezTo>
                    <a:pt x="75" y="168"/>
                    <a:pt x="79" y="192"/>
                    <a:pt x="109" y="177"/>
                  </a:cubicBezTo>
                  <a:cubicBezTo>
                    <a:pt x="139" y="162"/>
                    <a:pt x="178" y="158"/>
                    <a:pt x="208" y="147"/>
                  </a:cubicBezTo>
                  <a:cubicBezTo>
                    <a:pt x="238" y="137"/>
                    <a:pt x="281" y="115"/>
                    <a:pt x="287" y="96"/>
                  </a:cubicBezTo>
                  <a:cubicBezTo>
                    <a:pt x="281" y="43"/>
                    <a:pt x="280" y="31"/>
                    <a:pt x="280" y="31"/>
                  </a:cubicBezTo>
                  <a:close/>
                </a:path>
              </a:pathLst>
            </a:custGeom>
            <a:solidFill>
              <a:srgbClr val="E7B2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8" name="Freeform 342">
              <a:extLst>
                <a:ext uri="{FF2B5EF4-FFF2-40B4-BE49-F238E27FC236}">
                  <a16:creationId xmlns:a16="http://schemas.microsoft.com/office/drawing/2014/main" id="{50989F84-E84C-3AB3-564C-CD702BE8127D}"/>
                </a:ext>
              </a:extLst>
            </p:cNvPr>
            <p:cNvSpPr>
              <a:spLocks/>
            </p:cNvSpPr>
            <p:nvPr/>
          </p:nvSpPr>
          <p:spPr bwMode="auto">
            <a:xfrm rot="16200000">
              <a:off x="1480680" y="3648554"/>
              <a:ext cx="424948" cy="317504"/>
            </a:xfrm>
            <a:custGeom>
              <a:avLst/>
              <a:gdLst>
                <a:gd name="T0" fmla="*/ 253 w 278"/>
                <a:gd name="T1" fmla="*/ 208 h 208"/>
                <a:gd name="T2" fmla="*/ 112 w 278"/>
                <a:gd name="T3" fmla="*/ 196 h 208"/>
                <a:gd name="T4" fmla="*/ 55 w 278"/>
                <a:gd name="T5" fmla="*/ 149 h 208"/>
                <a:gd name="T6" fmla="*/ 9 w 278"/>
                <a:gd name="T7" fmla="*/ 86 h 208"/>
                <a:gd name="T8" fmla="*/ 14 w 278"/>
                <a:gd name="T9" fmla="*/ 86 h 208"/>
                <a:gd name="T10" fmla="*/ 3 w 278"/>
                <a:gd name="T11" fmla="*/ 64 h 208"/>
                <a:gd name="T12" fmla="*/ 26 w 278"/>
                <a:gd name="T13" fmla="*/ 66 h 208"/>
                <a:gd name="T14" fmla="*/ 14 w 278"/>
                <a:gd name="T15" fmla="*/ 37 h 208"/>
                <a:gd name="T16" fmla="*/ 47 w 278"/>
                <a:gd name="T17" fmla="*/ 43 h 208"/>
                <a:gd name="T18" fmla="*/ 39 w 278"/>
                <a:gd name="T19" fmla="*/ 13 h 208"/>
                <a:gd name="T20" fmla="*/ 74 w 278"/>
                <a:gd name="T21" fmla="*/ 21 h 208"/>
                <a:gd name="T22" fmla="*/ 150 w 278"/>
                <a:gd name="T23" fmla="*/ 79 h 208"/>
                <a:gd name="T24" fmla="*/ 96 w 278"/>
                <a:gd name="T25" fmla="*/ 24 h 208"/>
                <a:gd name="T26" fmla="*/ 128 w 278"/>
                <a:gd name="T27" fmla="*/ 22 h 208"/>
                <a:gd name="T28" fmla="*/ 215 w 278"/>
                <a:gd name="T29" fmla="*/ 77 h 208"/>
                <a:gd name="T30" fmla="*/ 278 w 278"/>
                <a:gd name="T31" fmla="*/ 147 h 208"/>
                <a:gd name="T32" fmla="*/ 253 w 278"/>
                <a:gd name="T33"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8" h="208">
                  <a:moveTo>
                    <a:pt x="253" y="208"/>
                  </a:moveTo>
                  <a:cubicBezTo>
                    <a:pt x="253" y="208"/>
                    <a:pt x="151" y="202"/>
                    <a:pt x="112" y="196"/>
                  </a:cubicBezTo>
                  <a:cubicBezTo>
                    <a:pt x="73" y="190"/>
                    <a:pt x="79" y="176"/>
                    <a:pt x="55" y="149"/>
                  </a:cubicBezTo>
                  <a:cubicBezTo>
                    <a:pt x="32" y="123"/>
                    <a:pt x="7" y="102"/>
                    <a:pt x="9" y="86"/>
                  </a:cubicBezTo>
                  <a:cubicBezTo>
                    <a:pt x="14" y="86"/>
                    <a:pt x="14" y="86"/>
                    <a:pt x="14" y="86"/>
                  </a:cubicBezTo>
                  <a:cubicBezTo>
                    <a:pt x="14" y="86"/>
                    <a:pt x="0" y="76"/>
                    <a:pt x="3" y="64"/>
                  </a:cubicBezTo>
                  <a:cubicBezTo>
                    <a:pt x="6" y="52"/>
                    <a:pt x="19" y="61"/>
                    <a:pt x="26" y="66"/>
                  </a:cubicBezTo>
                  <a:cubicBezTo>
                    <a:pt x="11" y="54"/>
                    <a:pt x="9" y="45"/>
                    <a:pt x="14" y="37"/>
                  </a:cubicBezTo>
                  <a:cubicBezTo>
                    <a:pt x="20" y="29"/>
                    <a:pt x="35" y="35"/>
                    <a:pt x="47" y="43"/>
                  </a:cubicBezTo>
                  <a:cubicBezTo>
                    <a:pt x="34" y="33"/>
                    <a:pt x="35" y="20"/>
                    <a:pt x="39" y="13"/>
                  </a:cubicBezTo>
                  <a:cubicBezTo>
                    <a:pt x="42" y="6"/>
                    <a:pt x="57" y="2"/>
                    <a:pt x="74" y="21"/>
                  </a:cubicBezTo>
                  <a:cubicBezTo>
                    <a:pt x="92" y="40"/>
                    <a:pt x="150" y="79"/>
                    <a:pt x="150" y="79"/>
                  </a:cubicBezTo>
                  <a:cubicBezTo>
                    <a:pt x="150" y="79"/>
                    <a:pt x="101" y="28"/>
                    <a:pt x="96" y="24"/>
                  </a:cubicBezTo>
                  <a:cubicBezTo>
                    <a:pt x="92" y="21"/>
                    <a:pt x="103" y="0"/>
                    <a:pt x="128" y="22"/>
                  </a:cubicBezTo>
                  <a:cubicBezTo>
                    <a:pt x="152" y="44"/>
                    <a:pt x="189" y="59"/>
                    <a:pt x="215" y="77"/>
                  </a:cubicBezTo>
                  <a:cubicBezTo>
                    <a:pt x="241" y="95"/>
                    <a:pt x="276" y="128"/>
                    <a:pt x="278" y="147"/>
                  </a:cubicBezTo>
                  <a:cubicBezTo>
                    <a:pt x="258" y="197"/>
                    <a:pt x="253" y="208"/>
                    <a:pt x="253" y="208"/>
                  </a:cubicBezTo>
                  <a:close/>
                </a:path>
              </a:pathLst>
            </a:custGeom>
            <a:solidFill>
              <a:srgbClr val="E7B28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9" name="Freeform 343">
              <a:extLst>
                <a:ext uri="{FF2B5EF4-FFF2-40B4-BE49-F238E27FC236}">
                  <a16:creationId xmlns:a16="http://schemas.microsoft.com/office/drawing/2014/main" id="{AED32E7F-8DE3-B2D9-3439-61024E14D470}"/>
                </a:ext>
              </a:extLst>
            </p:cNvPr>
            <p:cNvSpPr>
              <a:spLocks/>
            </p:cNvSpPr>
            <p:nvPr/>
          </p:nvSpPr>
          <p:spPr bwMode="auto">
            <a:xfrm rot="16200000">
              <a:off x="1081687" y="2487794"/>
              <a:ext cx="353721" cy="766597"/>
            </a:xfrm>
            <a:custGeom>
              <a:avLst/>
              <a:gdLst>
                <a:gd name="T0" fmla="*/ 36 w 232"/>
                <a:gd name="T1" fmla="*/ 65 h 502"/>
                <a:gd name="T2" fmla="*/ 0 w 232"/>
                <a:gd name="T3" fmla="*/ 128 h 502"/>
                <a:gd name="T4" fmla="*/ 0 w 232"/>
                <a:gd name="T5" fmla="*/ 403 h 502"/>
                <a:gd name="T6" fmla="*/ 37 w 232"/>
                <a:gd name="T7" fmla="*/ 461 h 502"/>
                <a:gd name="T8" fmla="*/ 164 w 232"/>
                <a:gd name="T9" fmla="*/ 496 h 502"/>
                <a:gd name="T10" fmla="*/ 207 w 232"/>
                <a:gd name="T11" fmla="*/ 459 h 502"/>
                <a:gd name="T12" fmla="*/ 228 w 232"/>
                <a:gd name="T13" fmla="*/ 311 h 502"/>
                <a:gd name="T14" fmla="*/ 229 w 232"/>
                <a:gd name="T15" fmla="*/ 217 h 502"/>
                <a:gd name="T16" fmla="*/ 208 w 232"/>
                <a:gd name="T17" fmla="*/ 41 h 502"/>
                <a:gd name="T18" fmla="*/ 166 w 232"/>
                <a:gd name="T19" fmla="*/ 9 h 502"/>
                <a:gd name="T20" fmla="*/ 36 w 232"/>
                <a:gd name="T21" fmla="*/ 65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 h="502">
                  <a:moveTo>
                    <a:pt x="36" y="65"/>
                  </a:moveTo>
                  <a:cubicBezTo>
                    <a:pt x="16" y="73"/>
                    <a:pt x="0" y="102"/>
                    <a:pt x="0" y="128"/>
                  </a:cubicBezTo>
                  <a:cubicBezTo>
                    <a:pt x="0" y="403"/>
                    <a:pt x="0" y="403"/>
                    <a:pt x="0" y="403"/>
                  </a:cubicBezTo>
                  <a:cubicBezTo>
                    <a:pt x="0" y="430"/>
                    <a:pt x="16" y="456"/>
                    <a:pt x="37" y="461"/>
                  </a:cubicBezTo>
                  <a:cubicBezTo>
                    <a:pt x="164" y="496"/>
                    <a:pt x="164" y="496"/>
                    <a:pt x="164" y="496"/>
                  </a:cubicBezTo>
                  <a:cubicBezTo>
                    <a:pt x="184" y="502"/>
                    <a:pt x="204" y="485"/>
                    <a:pt x="207" y="459"/>
                  </a:cubicBezTo>
                  <a:cubicBezTo>
                    <a:pt x="228" y="311"/>
                    <a:pt x="228" y="311"/>
                    <a:pt x="228" y="311"/>
                  </a:cubicBezTo>
                  <a:cubicBezTo>
                    <a:pt x="231" y="285"/>
                    <a:pt x="232" y="243"/>
                    <a:pt x="229" y="217"/>
                  </a:cubicBezTo>
                  <a:cubicBezTo>
                    <a:pt x="208" y="41"/>
                    <a:pt x="208" y="41"/>
                    <a:pt x="208" y="41"/>
                  </a:cubicBezTo>
                  <a:cubicBezTo>
                    <a:pt x="205" y="15"/>
                    <a:pt x="186" y="0"/>
                    <a:pt x="166" y="9"/>
                  </a:cubicBezTo>
                  <a:lnTo>
                    <a:pt x="36" y="65"/>
                  </a:ln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410" name="Oval 344">
              <a:extLst>
                <a:ext uri="{FF2B5EF4-FFF2-40B4-BE49-F238E27FC236}">
                  <a16:creationId xmlns:a16="http://schemas.microsoft.com/office/drawing/2014/main" id="{1ED23141-DF60-23D7-B59F-6F426DEDEDFC}"/>
                </a:ext>
              </a:extLst>
            </p:cNvPr>
            <p:cNvSpPr>
              <a:spLocks noChangeArrowheads="1"/>
            </p:cNvSpPr>
            <p:nvPr/>
          </p:nvSpPr>
          <p:spPr bwMode="auto">
            <a:xfrm rot="16200000">
              <a:off x="938026" y="2298258"/>
              <a:ext cx="690540" cy="635007"/>
            </a:xfrm>
            <a:prstGeom prst="ellipse">
              <a:avLst/>
            </a:prstGeom>
            <a:solidFill>
              <a:srgbClr val="A080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1" name="Freeform 345">
              <a:extLst>
                <a:ext uri="{FF2B5EF4-FFF2-40B4-BE49-F238E27FC236}">
                  <a16:creationId xmlns:a16="http://schemas.microsoft.com/office/drawing/2014/main" id="{6121D440-886B-4DCB-C5C9-60E0046837EE}"/>
                </a:ext>
              </a:extLst>
            </p:cNvPr>
            <p:cNvSpPr>
              <a:spLocks/>
            </p:cNvSpPr>
            <p:nvPr/>
          </p:nvSpPr>
          <p:spPr bwMode="auto">
            <a:xfrm rot="16200000">
              <a:off x="1026758" y="2386991"/>
              <a:ext cx="690540" cy="457544"/>
            </a:xfrm>
            <a:custGeom>
              <a:avLst/>
              <a:gdLst>
                <a:gd name="T0" fmla="*/ 249 w 453"/>
                <a:gd name="T1" fmla="*/ 192 h 300"/>
                <a:gd name="T2" fmla="*/ 24 w 453"/>
                <a:gd name="T3" fmla="*/ 0 h 300"/>
                <a:gd name="T4" fmla="*/ 0 w 453"/>
                <a:gd name="T5" fmla="*/ 92 h 300"/>
                <a:gd name="T6" fmla="*/ 227 w 453"/>
                <a:gd name="T7" fmla="*/ 300 h 300"/>
                <a:gd name="T8" fmla="*/ 453 w 453"/>
                <a:gd name="T9" fmla="*/ 92 h 300"/>
                <a:gd name="T10" fmla="*/ 452 w 453"/>
                <a:gd name="T11" fmla="*/ 76 h 300"/>
                <a:gd name="T12" fmla="*/ 249 w 453"/>
                <a:gd name="T13" fmla="*/ 192 h 300"/>
              </a:gdLst>
              <a:ahLst/>
              <a:cxnLst>
                <a:cxn ang="0">
                  <a:pos x="T0" y="T1"/>
                </a:cxn>
                <a:cxn ang="0">
                  <a:pos x="T2" y="T3"/>
                </a:cxn>
                <a:cxn ang="0">
                  <a:pos x="T4" y="T5"/>
                </a:cxn>
                <a:cxn ang="0">
                  <a:pos x="T6" y="T7"/>
                </a:cxn>
                <a:cxn ang="0">
                  <a:pos x="T8" y="T9"/>
                </a:cxn>
                <a:cxn ang="0">
                  <a:pos x="T10" y="T11"/>
                </a:cxn>
                <a:cxn ang="0">
                  <a:pos x="T12" y="T13"/>
                </a:cxn>
              </a:cxnLst>
              <a:rect l="0" t="0" r="r" b="b"/>
              <a:pathLst>
                <a:path w="453" h="300">
                  <a:moveTo>
                    <a:pt x="249" y="192"/>
                  </a:moveTo>
                  <a:cubicBezTo>
                    <a:pt x="130" y="192"/>
                    <a:pt x="33" y="108"/>
                    <a:pt x="24" y="0"/>
                  </a:cubicBezTo>
                  <a:cubicBezTo>
                    <a:pt x="9" y="28"/>
                    <a:pt x="0" y="59"/>
                    <a:pt x="0" y="92"/>
                  </a:cubicBezTo>
                  <a:cubicBezTo>
                    <a:pt x="0" y="207"/>
                    <a:pt x="102" y="300"/>
                    <a:pt x="227" y="300"/>
                  </a:cubicBezTo>
                  <a:cubicBezTo>
                    <a:pt x="352" y="300"/>
                    <a:pt x="453" y="207"/>
                    <a:pt x="453" y="92"/>
                  </a:cubicBezTo>
                  <a:cubicBezTo>
                    <a:pt x="453" y="87"/>
                    <a:pt x="453" y="81"/>
                    <a:pt x="452" y="76"/>
                  </a:cubicBezTo>
                  <a:cubicBezTo>
                    <a:pt x="416" y="145"/>
                    <a:pt x="338" y="192"/>
                    <a:pt x="249" y="192"/>
                  </a:cubicBezTo>
                  <a:close/>
                </a:path>
              </a:pathLst>
            </a:custGeom>
            <a:solidFill>
              <a:srgbClr val="90703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2" name="Freeform 346">
              <a:extLst>
                <a:ext uri="{FF2B5EF4-FFF2-40B4-BE49-F238E27FC236}">
                  <a16:creationId xmlns:a16="http://schemas.microsoft.com/office/drawing/2014/main" id="{8EDBBD2F-920B-EC52-9515-EC51015784A7}"/>
                </a:ext>
              </a:extLst>
            </p:cNvPr>
            <p:cNvSpPr>
              <a:spLocks/>
            </p:cNvSpPr>
            <p:nvPr/>
          </p:nvSpPr>
          <p:spPr bwMode="auto">
            <a:xfrm rot="16200000">
              <a:off x="484708" y="4847342"/>
              <a:ext cx="331991" cy="282494"/>
            </a:xfrm>
            <a:custGeom>
              <a:avLst/>
              <a:gdLst>
                <a:gd name="T0" fmla="*/ 0 w 218"/>
                <a:gd name="T1" fmla="*/ 5 h 185"/>
                <a:gd name="T2" fmla="*/ 216 w 218"/>
                <a:gd name="T3" fmla="*/ 185 h 185"/>
                <a:gd name="T4" fmla="*/ 213 w 218"/>
                <a:gd name="T5" fmla="*/ 174 h 185"/>
                <a:gd name="T6" fmla="*/ 4 w 218"/>
                <a:gd name="T7" fmla="*/ 0 h 185"/>
                <a:gd name="T8" fmla="*/ 0 w 218"/>
                <a:gd name="T9" fmla="*/ 5 h 185"/>
              </a:gdLst>
              <a:ahLst/>
              <a:cxnLst>
                <a:cxn ang="0">
                  <a:pos x="T0" y="T1"/>
                </a:cxn>
                <a:cxn ang="0">
                  <a:pos x="T2" y="T3"/>
                </a:cxn>
                <a:cxn ang="0">
                  <a:pos x="T4" y="T5"/>
                </a:cxn>
                <a:cxn ang="0">
                  <a:pos x="T6" y="T7"/>
                </a:cxn>
                <a:cxn ang="0">
                  <a:pos x="T8" y="T9"/>
                </a:cxn>
              </a:cxnLst>
              <a:rect l="0" t="0" r="r" b="b"/>
              <a:pathLst>
                <a:path w="218" h="185">
                  <a:moveTo>
                    <a:pt x="0" y="5"/>
                  </a:moveTo>
                  <a:cubicBezTo>
                    <a:pt x="216" y="185"/>
                    <a:pt x="216" y="185"/>
                    <a:pt x="216" y="185"/>
                  </a:cubicBezTo>
                  <a:cubicBezTo>
                    <a:pt x="218" y="182"/>
                    <a:pt x="216" y="178"/>
                    <a:pt x="213" y="174"/>
                  </a:cubicBezTo>
                  <a:cubicBezTo>
                    <a:pt x="4" y="0"/>
                    <a:pt x="4" y="0"/>
                    <a:pt x="4" y="0"/>
                  </a:cubicBezTo>
                  <a:lnTo>
                    <a:pt x="0" y="5"/>
                  </a:lnTo>
                  <a:close/>
                </a:path>
              </a:pathLst>
            </a:custGeom>
            <a:solidFill>
              <a:srgbClr val="F9A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3" name="Freeform 347">
              <a:extLst>
                <a:ext uri="{FF2B5EF4-FFF2-40B4-BE49-F238E27FC236}">
                  <a16:creationId xmlns:a16="http://schemas.microsoft.com/office/drawing/2014/main" id="{AB533659-9886-2A2D-B847-CCA9BEC9204D}"/>
                </a:ext>
              </a:extLst>
            </p:cNvPr>
            <p:cNvSpPr>
              <a:spLocks/>
            </p:cNvSpPr>
            <p:nvPr/>
          </p:nvSpPr>
          <p:spPr bwMode="auto">
            <a:xfrm rot="16200000">
              <a:off x="465392" y="4832856"/>
              <a:ext cx="341649" cy="289737"/>
            </a:xfrm>
            <a:custGeom>
              <a:avLst/>
              <a:gdLst>
                <a:gd name="T0" fmla="*/ 10 w 224"/>
                <a:gd name="T1" fmla="*/ 0 h 190"/>
                <a:gd name="T2" fmla="*/ 0 w 224"/>
                <a:gd name="T3" fmla="*/ 12 h 190"/>
                <a:gd name="T4" fmla="*/ 209 w 224"/>
                <a:gd name="T5" fmla="*/ 186 h 190"/>
                <a:gd name="T6" fmla="*/ 209 w 224"/>
                <a:gd name="T7" fmla="*/ 186 h 190"/>
                <a:gd name="T8" fmla="*/ 209 w 224"/>
                <a:gd name="T9" fmla="*/ 186 h 190"/>
                <a:gd name="T10" fmla="*/ 222 w 224"/>
                <a:gd name="T11" fmla="*/ 187 h 190"/>
                <a:gd name="T12" fmla="*/ 219 w 224"/>
                <a:gd name="T13" fmla="*/ 174 h 190"/>
                <a:gd name="T14" fmla="*/ 219 w 224"/>
                <a:gd name="T15" fmla="*/ 175 h 190"/>
                <a:gd name="T16" fmla="*/ 219 w 224"/>
                <a:gd name="T17" fmla="*/ 174 h 190"/>
                <a:gd name="T18" fmla="*/ 219 w 224"/>
                <a:gd name="T19" fmla="*/ 174 h 190"/>
                <a:gd name="T20" fmla="*/ 10 w 224"/>
                <a:gd name="T21"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4" h="190">
                  <a:moveTo>
                    <a:pt x="10" y="0"/>
                  </a:moveTo>
                  <a:cubicBezTo>
                    <a:pt x="0" y="12"/>
                    <a:pt x="0" y="12"/>
                    <a:pt x="0" y="12"/>
                  </a:cubicBezTo>
                  <a:cubicBezTo>
                    <a:pt x="209" y="186"/>
                    <a:pt x="209" y="186"/>
                    <a:pt x="209" y="186"/>
                  </a:cubicBezTo>
                  <a:cubicBezTo>
                    <a:pt x="209" y="186"/>
                    <a:pt x="209" y="186"/>
                    <a:pt x="209" y="186"/>
                  </a:cubicBezTo>
                  <a:cubicBezTo>
                    <a:pt x="209" y="186"/>
                    <a:pt x="209" y="186"/>
                    <a:pt x="209" y="186"/>
                  </a:cubicBezTo>
                  <a:cubicBezTo>
                    <a:pt x="213" y="189"/>
                    <a:pt x="219" y="190"/>
                    <a:pt x="222" y="187"/>
                  </a:cubicBezTo>
                  <a:cubicBezTo>
                    <a:pt x="224" y="184"/>
                    <a:pt x="223" y="179"/>
                    <a:pt x="219" y="174"/>
                  </a:cubicBezTo>
                  <a:cubicBezTo>
                    <a:pt x="219" y="175"/>
                    <a:pt x="219" y="175"/>
                    <a:pt x="219" y="175"/>
                  </a:cubicBezTo>
                  <a:cubicBezTo>
                    <a:pt x="219" y="174"/>
                    <a:pt x="219" y="174"/>
                    <a:pt x="219" y="174"/>
                  </a:cubicBezTo>
                  <a:cubicBezTo>
                    <a:pt x="219" y="174"/>
                    <a:pt x="219" y="174"/>
                    <a:pt x="219" y="174"/>
                  </a:cubicBezTo>
                  <a:lnTo>
                    <a:pt x="10" y="0"/>
                  </a:lnTo>
                  <a:close/>
                </a:path>
              </a:pathLst>
            </a:custGeom>
            <a:solidFill>
              <a:srgbClr val="F5E6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4" name="Freeform 348">
              <a:extLst>
                <a:ext uri="{FF2B5EF4-FFF2-40B4-BE49-F238E27FC236}">
                  <a16:creationId xmlns:a16="http://schemas.microsoft.com/office/drawing/2014/main" id="{F8C657FB-E1E7-93F6-3FD0-8E5988573839}"/>
                </a:ext>
              </a:extLst>
            </p:cNvPr>
            <p:cNvSpPr>
              <a:spLocks/>
            </p:cNvSpPr>
            <p:nvPr/>
          </p:nvSpPr>
          <p:spPr bwMode="auto">
            <a:xfrm rot="16200000">
              <a:off x="454527" y="4824405"/>
              <a:ext cx="336819" cy="280079"/>
            </a:xfrm>
            <a:custGeom>
              <a:avLst/>
              <a:gdLst>
                <a:gd name="T0" fmla="*/ 209 w 221"/>
                <a:gd name="T1" fmla="*/ 179 h 183"/>
                <a:gd name="T2" fmla="*/ 221 w 221"/>
                <a:gd name="T3" fmla="*/ 181 h 183"/>
                <a:gd name="T4" fmla="*/ 4 w 221"/>
                <a:gd name="T5" fmla="*/ 0 h 183"/>
                <a:gd name="T6" fmla="*/ 0 w 221"/>
                <a:gd name="T7" fmla="*/ 5 h 183"/>
                <a:gd name="T8" fmla="*/ 209 w 221"/>
                <a:gd name="T9" fmla="*/ 179 h 183"/>
              </a:gdLst>
              <a:ahLst/>
              <a:cxnLst>
                <a:cxn ang="0">
                  <a:pos x="T0" y="T1"/>
                </a:cxn>
                <a:cxn ang="0">
                  <a:pos x="T2" y="T3"/>
                </a:cxn>
                <a:cxn ang="0">
                  <a:pos x="T4" y="T5"/>
                </a:cxn>
                <a:cxn ang="0">
                  <a:pos x="T6" y="T7"/>
                </a:cxn>
                <a:cxn ang="0">
                  <a:pos x="T8" y="T9"/>
                </a:cxn>
              </a:cxnLst>
              <a:rect l="0" t="0" r="r" b="b"/>
              <a:pathLst>
                <a:path w="221" h="183">
                  <a:moveTo>
                    <a:pt x="209" y="179"/>
                  </a:moveTo>
                  <a:cubicBezTo>
                    <a:pt x="213" y="182"/>
                    <a:pt x="218" y="183"/>
                    <a:pt x="221" y="181"/>
                  </a:cubicBezTo>
                  <a:cubicBezTo>
                    <a:pt x="4" y="0"/>
                    <a:pt x="4" y="0"/>
                    <a:pt x="4" y="0"/>
                  </a:cubicBezTo>
                  <a:cubicBezTo>
                    <a:pt x="0" y="5"/>
                    <a:pt x="0" y="5"/>
                    <a:pt x="0" y="5"/>
                  </a:cubicBezTo>
                  <a:lnTo>
                    <a:pt x="209" y="179"/>
                  </a:lnTo>
                  <a:close/>
                </a:path>
              </a:pathLst>
            </a:custGeom>
            <a:solidFill>
              <a:srgbClr val="F9A8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5" name="Freeform 349">
              <a:extLst>
                <a:ext uri="{FF2B5EF4-FFF2-40B4-BE49-F238E27FC236}">
                  <a16:creationId xmlns:a16="http://schemas.microsoft.com/office/drawing/2014/main" id="{4EEFBE0D-5B5B-EDAA-25F1-8DFD67C558F8}"/>
                </a:ext>
              </a:extLst>
            </p:cNvPr>
            <p:cNvSpPr>
              <a:spLocks/>
            </p:cNvSpPr>
            <p:nvPr/>
          </p:nvSpPr>
          <p:spPr bwMode="auto">
            <a:xfrm rot="16200000">
              <a:off x="754526" y="4781548"/>
              <a:ext cx="50704" cy="45875"/>
            </a:xfrm>
            <a:custGeom>
              <a:avLst/>
              <a:gdLst>
                <a:gd name="T0" fmla="*/ 22 w 33"/>
                <a:gd name="T1" fmla="*/ 2 h 30"/>
                <a:gd name="T2" fmla="*/ 10 w 33"/>
                <a:gd name="T3" fmla="*/ 0 h 30"/>
                <a:gd name="T4" fmla="*/ 10 w 33"/>
                <a:gd name="T5" fmla="*/ 0 h 30"/>
                <a:gd name="T6" fmla="*/ 10 w 33"/>
                <a:gd name="T7" fmla="*/ 1 h 30"/>
                <a:gd name="T8" fmla="*/ 10 w 33"/>
                <a:gd name="T9" fmla="*/ 0 h 30"/>
                <a:gd name="T10" fmla="*/ 13 w 33"/>
                <a:gd name="T11" fmla="*/ 13 h 30"/>
                <a:gd name="T12" fmla="*/ 0 w 33"/>
                <a:gd name="T13" fmla="*/ 12 h 30"/>
                <a:gd name="T14" fmla="*/ 0 w 33"/>
                <a:gd name="T15" fmla="*/ 12 h 30"/>
                <a:gd name="T16" fmla="*/ 0 w 33"/>
                <a:gd name="T17" fmla="*/ 12 h 30"/>
                <a:gd name="T18" fmla="*/ 3 w 33"/>
                <a:gd name="T19" fmla="*/ 24 h 30"/>
                <a:gd name="T20" fmla="*/ 33 w 33"/>
                <a:gd name="T21" fmla="*/ 30 h 30"/>
                <a:gd name="T22" fmla="*/ 22 w 33"/>
                <a:gd name="T23"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0">
                  <a:moveTo>
                    <a:pt x="22" y="2"/>
                  </a:moveTo>
                  <a:cubicBezTo>
                    <a:pt x="19" y="4"/>
                    <a:pt x="14" y="3"/>
                    <a:pt x="10" y="0"/>
                  </a:cubicBezTo>
                  <a:cubicBezTo>
                    <a:pt x="10" y="0"/>
                    <a:pt x="10" y="0"/>
                    <a:pt x="10" y="0"/>
                  </a:cubicBezTo>
                  <a:cubicBezTo>
                    <a:pt x="10" y="1"/>
                    <a:pt x="10" y="1"/>
                    <a:pt x="10" y="1"/>
                  </a:cubicBezTo>
                  <a:cubicBezTo>
                    <a:pt x="10" y="0"/>
                    <a:pt x="10" y="0"/>
                    <a:pt x="10" y="0"/>
                  </a:cubicBezTo>
                  <a:cubicBezTo>
                    <a:pt x="14" y="5"/>
                    <a:pt x="15" y="10"/>
                    <a:pt x="13" y="13"/>
                  </a:cubicBezTo>
                  <a:cubicBezTo>
                    <a:pt x="10" y="16"/>
                    <a:pt x="4" y="15"/>
                    <a:pt x="0" y="12"/>
                  </a:cubicBezTo>
                  <a:cubicBezTo>
                    <a:pt x="0" y="12"/>
                    <a:pt x="0" y="12"/>
                    <a:pt x="0" y="12"/>
                  </a:cubicBezTo>
                  <a:cubicBezTo>
                    <a:pt x="0" y="12"/>
                    <a:pt x="0" y="12"/>
                    <a:pt x="0" y="12"/>
                  </a:cubicBezTo>
                  <a:cubicBezTo>
                    <a:pt x="3" y="16"/>
                    <a:pt x="5" y="20"/>
                    <a:pt x="3" y="24"/>
                  </a:cubicBezTo>
                  <a:cubicBezTo>
                    <a:pt x="33" y="30"/>
                    <a:pt x="33" y="30"/>
                    <a:pt x="33" y="30"/>
                  </a:cubicBezTo>
                  <a:lnTo>
                    <a:pt x="22" y="2"/>
                  </a:lnTo>
                  <a:close/>
                </a:path>
              </a:pathLst>
            </a:custGeom>
            <a:solidFill>
              <a:srgbClr val="F0B1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6" name="Freeform 350">
              <a:extLst>
                <a:ext uri="{FF2B5EF4-FFF2-40B4-BE49-F238E27FC236}">
                  <a16:creationId xmlns:a16="http://schemas.microsoft.com/office/drawing/2014/main" id="{736C2820-E0B9-2B07-1EC0-8DB67D5D614D}"/>
                </a:ext>
              </a:extLst>
            </p:cNvPr>
            <p:cNvSpPr>
              <a:spLocks/>
            </p:cNvSpPr>
            <p:nvPr/>
          </p:nvSpPr>
          <p:spPr bwMode="auto">
            <a:xfrm rot="16200000">
              <a:off x="780481" y="4779736"/>
              <a:ext cx="22937" cy="21730"/>
            </a:xfrm>
            <a:custGeom>
              <a:avLst/>
              <a:gdLst>
                <a:gd name="T0" fmla="*/ 0 w 15"/>
                <a:gd name="T1" fmla="*/ 11 h 14"/>
                <a:gd name="T2" fmla="*/ 15 w 15"/>
                <a:gd name="T3" fmla="*/ 14 h 14"/>
                <a:gd name="T4" fmla="*/ 9 w 15"/>
                <a:gd name="T5" fmla="*/ 0 h 14"/>
                <a:gd name="T6" fmla="*/ 4 w 15"/>
                <a:gd name="T7" fmla="*/ 5 h 14"/>
                <a:gd name="T8" fmla="*/ 0 w 15"/>
                <a:gd name="T9" fmla="*/ 11 h 14"/>
              </a:gdLst>
              <a:ahLst/>
              <a:cxnLst>
                <a:cxn ang="0">
                  <a:pos x="T0" y="T1"/>
                </a:cxn>
                <a:cxn ang="0">
                  <a:pos x="T2" y="T3"/>
                </a:cxn>
                <a:cxn ang="0">
                  <a:pos x="T4" y="T5"/>
                </a:cxn>
                <a:cxn ang="0">
                  <a:pos x="T6" y="T7"/>
                </a:cxn>
                <a:cxn ang="0">
                  <a:pos x="T8" y="T9"/>
                </a:cxn>
              </a:cxnLst>
              <a:rect l="0" t="0" r="r" b="b"/>
              <a:pathLst>
                <a:path w="15" h="14">
                  <a:moveTo>
                    <a:pt x="0" y="11"/>
                  </a:moveTo>
                  <a:cubicBezTo>
                    <a:pt x="15" y="14"/>
                    <a:pt x="15" y="14"/>
                    <a:pt x="15" y="14"/>
                  </a:cubicBezTo>
                  <a:cubicBezTo>
                    <a:pt x="9" y="0"/>
                    <a:pt x="9" y="0"/>
                    <a:pt x="9" y="0"/>
                  </a:cubicBezTo>
                  <a:cubicBezTo>
                    <a:pt x="7" y="2"/>
                    <a:pt x="5" y="3"/>
                    <a:pt x="4" y="5"/>
                  </a:cubicBezTo>
                  <a:cubicBezTo>
                    <a:pt x="2" y="7"/>
                    <a:pt x="1" y="9"/>
                    <a:pt x="0" y="11"/>
                  </a:cubicBezTo>
                  <a:close/>
                </a:path>
              </a:pathLst>
            </a:custGeom>
            <a:solidFill>
              <a:srgbClr val="103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7" name="Freeform 351">
              <a:extLst>
                <a:ext uri="{FF2B5EF4-FFF2-40B4-BE49-F238E27FC236}">
                  <a16:creationId xmlns:a16="http://schemas.microsoft.com/office/drawing/2014/main" id="{4FF152E3-157E-EF78-E425-7299266B8D06}"/>
                </a:ext>
              </a:extLst>
            </p:cNvPr>
            <p:cNvSpPr>
              <a:spLocks/>
            </p:cNvSpPr>
            <p:nvPr/>
          </p:nvSpPr>
          <p:spPr bwMode="auto">
            <a:xfrm rot="16200000">
              <a:off x="494970" y="5149755"/>
              <a:ext cx="21730" cy="19316"/>
            </a:xfrm>
            <a:custGeom>
              <a:avLst/>
              <a:gdLst>
                <a:gd name="T0" fmla="*/ 13 w 18"/>
                <a:gd name="T1" fmla="*/ 16 h 16"/>
                <a:gd name="T2" fmla="*/ 18 w 18"/>
                <a:gd name="T3" fmla="*/ 11 h 16"/>
                <a:gd name="T4" fmla="*/ 5 w 18"/>
                <a:gd name="T5" fmla="*/ 0 h 16"/>
                <a:gd name="T6" fmla="*/ 0 w 18"/>
                <a:gd name="T7" fmla="*/ 6 h 16"/>
                <a:gd name="T8" fmla="*/ 13 w 18"/>
                <a:gd name="T9" fmla="*/ 16 h 16"/>
              </a:gdLst>
              <a:ahLst/>
              <a:cxnLst>
                <a:cxn ang="0">
                  <a:pos x="T0" y="T1"/>
                </a:cxn>
                <a:cxn ang="0">
                  <a:pos x="T2" y="T3"/>
                </a:cxn>
                <a:cxn ang="0">
                  <a:pos x="T4" y="T5"/>
                </a:cxn>
                <a:cxn ang="0">
                  <a:pos x="T6" y="T7"/>
                </a:cxn>
                <a:cxn ang="0">
                  <a:pos x="T8" y="T9"/>
                </a:cxn>
              </a:cxnLst>
              <a:rect l="0" t="0" r="r" b="b"/>
              <a:pathLst>
                <a:path w="18" h="16">
                  <a:moveTo>
                    <a:pt x="13" y="16"/>
                  </a:moveTo>
                  <a:lnTo>
                    <a:pt x="18" y="11"/>
                  </a:lnTo>
                  <a:lnTo>
                    <a:pt x="5" y="0"/>
                  </a:lnTo>
                  <a:lnTo>
                    <a:pt x="0" y="6"/>
                  </a:lnTo>
                  <a:lnTo>
                    <a:pt x="13" y="16"/>
                  </a:lnTo>
                  <a:close/>
                </a:path>
              </a:pathLst>
            </a:custGeom>
            <a:solidFill>
              <a:srgbClr val="C622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8" name="Freeform 352">
              <a:extLst>
                <a:ext uri="{FF2B5EF4-FFF2-40B4-BE49-F238E27FC236}">
                  <a16:creationId xmlns:a16="http://schemas.microsoft.com/office/drawing/2014/main" id="{45FC6521-ACB0-3E1F-5B89-E246CFE23BC0}"/>
                </a:ext>
              </a:extLst>
            </p:cNvPr>
            <p:cNvSpPr>
              <a:spLocks/>
            </p:cNvSpPr>
            <p:nvPr/>
          </p:nvSpPr>
          <p:spPr bwMode="auto">
            <a:xfrm rot="16200000">
              <a:off x="478671" y="5133457"/>
              <a:ext cx="31388" cy="30181"/>
            </a:xfrm>
            <a:custGeom>
              <a:avLst/>
              <a:gdLst>
                <a:gd name="T0" fmla="*/ 13 w 26"/>
                <a:gd name="T1" fmla="*/ 25 h 25"/>
                <a:gd name="T2" fmla="*/ 26 w 26"/>
                <a:gd name="T3" fmla="*/ 10 h 25"/>
                <a:gd name="T4" fmla="*/ 13 w 26"/>
                <a:gd name="T5" fmla="*/ 0 h 25"/>
                <a:gd name="T6" fmla="*/ 0 w 26"/>
                <a:gd name="T7" fmla="*/ 14 h 25"/>
                <a:gd name="T8" fmla="*/ 13 w 26"/>
                <a:gd name="T9" fmla="*/ 25 h 25"/>
              </a:gdLst>
              <a:ahLst/>
              <a:cxnLst>
                <a:cxn ang="0">
                  <a:pos x="T0" y="T1"/>
                </a:cxn>
                <a:cxn ang="0">
                  <a:pos x="T2" y="T3"/>
                </a:cxn>
                <a:cxn ang="0">
                  <a:pos x="T4" y="T5"/>
                </a:cxn>
                <a:cxn ang="0">
                  <a:pos x="T6" y="T7"/>
                </a:cxn>
                <a:cxn ang="0">
                  <a:pos x="T8" y="T9"/>
                </a:cxn>
              </a:cxnLst>
              <a:rect l="0" t="0" r="r" b="b"/>
              <a:pathLst>
                <a:path w="26" h="25">
                  <a:moveTo>
                    <a:pt x="13" y="25"/>
                  </a:moveTo>
                  <a:lnTo>
                    <a:pt x="26" y="10"/>
                  </a:lnTo>
                  <a:lnTo>
                    <a:pt x="13" y="0"/>
                  </a:lnTo>
                  <a:lnTo>
                    <a:pt x="0" y="14"/>
                  </a:lnTo>
                  <a:lnTo>
                    <a:pt x="13" y="25"/>
                  </a:lnTo>
                  <a:close/>
                </a:path>
              </a:pathLst>
            </a:custGeom>
            <a:solidFill>
              <a:srgbClr val="F85A6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9" name="Freeform 353">
              <a:extLst>
                <a:ext uri="{FF2B5EF4-FFF2-40B4-BE49-F238E27FC236}">
                  <a16:creationId xmlns:a16="http://schemas.microsoft.com/office/drawing/2014/main" id="{EC125CD2-4721-45C9-21B3-9EFBF7513AC8}"/>
                </a:ext>
              </a:extLst>
            </p:cNvPr>
            <p:cNvSpPr>
              <a:spLocks/>
            </p:cNvSpPr>
            <p:nvPr/>
          </p:nvSpPr>
          <p:spPr bwMode="auto">
            <a:xfrm rot="16200000">
              <a:off x="470221" y="5127421"/>
              <a:ext cx="21730" cy="20523"/>
            </a:xfrm>
            <a:custGeom>
              <a:avLst/>
              <a:gdLst>
                <a:gd name="T0" fmla="*/ 13 w 18"/>
                <a:gd name="T1" fmla="*/ 17 h 17"/>
                <a:gd name="T2" fmla="*/ 18 w 18"/>
                <a:gd name="T3" fmla="*/ 10 h 17"/>
                <a:gd name="T4" fmla="*/ 5 w 18"/>
                <a:gd name="T5" fmla="*/ 0 h 17"/>
                <a:gd name="T6" fmla="*/ 0 w 18"/>
                <a:gd name="T7" fmla="*/ 7 h 17"/>
                <a:gd name="T8" fmla="*/ 13 w 18"/>
                <a:gd name="T9" fmla="*/ 17 h 17"/>
              </a:gdLst>
              <a:ahLst/>
              <a:cxnLst>
                <a:cxn ang="0">
                  <a:pos x="T0" y="T1"/>
                </a:cxn>
                <a:cxn ang="0">
                  <a:pos x="T2" y="T3"/>
                </a:cxn>
                <a:cxn ang="0">
                  <a:pos x="T4" y="T5"/>
                </a:cxn>
                <a:cxn ang="0">
                  <a:pos x="T6" y="T7"/>
                </a:cxn>
                <a:cxn ang="0">
                  <a:pos x="T8" y="T9"/>
                </a:cxn>
              </a:cxnLst>
              <a:rect l="0" t="0" r="r" b="b"/>
              <a:pathLst>
                <a:path w="18" h="17">
                  <a:moveTo>
                    <a:pt x="13" y="17"/>
                  </a:moveTo>
                  <a:lnTo>
                    <a:pt x="18" y="10"/>
                  </a:lnTo>
                  <a:lnTo>
                    <a:pt x="5" y="0"/>
                  </a:lnTo>
                  <a:lnTo>
                    <a:pt x="0" y="7"/>
                  </a:lnTo>
                  <a:lnTo>
                    <a:pt x="13" y="17"/>
                  </a:lnTo>
                  <a:close/>
                </a:path>
              </a:pathLst>
            </a:custGeom>
            <a:solidFill>
              <a:srgbClr val="C622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0" name="Freeform 354">
              <a:extLst>
                <a:ext uri="{FF2B5EF4-FFF2-40B4-BE49-F238E27FC236}">
                  <a16:creationId xmlns:a16="http://schemas.microsoft.com/office/drawing/2014/main" id="{D661D3BF-4B7B-9625-0F0A-E9ECFD496B7C}"/>
                </a:ext>
              </a:extLst>
            </p:cNvPr>
            <p:cNvSpPr>
              <a:spLocks noEditPoints="1"/>
            </p:cNvSpPr>
            <p:nvPr/>
          </p:nvSpPr>
          <p:spPr bwMode="auto">
            <a:xfrm rot="16200000">
              <a:off x="664587" y="4489999"/>
              <a:ext cx="519113" cy="59154"/>
            </a:xfrm>
            <a:custGeom>
              <a:avLst/>
              <a:gdLst>
                <a:gd name="T0" fmla="*/ 0 w 340"/>
                <a:gd name="T1" fmla="*/ 0 h 39"/>
                <a:gd name="T2" fmla="*/ 0 w 340"/>
                <a:gd name="T3" fmla="*/ 39 h 39"/>
                <a:gd name="T4" fmla="*/ 340 w 340"/>
                <a:gd name="T5" fmla="*/ 39 h 39"/>
                <a:gd name="T6" fmla="*/ 340 w 340"/>
                <a:gd name="T7" fmla="*/ 0 h 39"/>
                <a:gd name="T8" fmla="*/ 0 w 340"/>
                <a:gd name="T9" fmla="*/ 0 h 39"/>
                <a:gd name="T10" fmla="*/ 9 w 340"/>
                <a:gd name="T11" fmla="*/ 26 h 39"/>
                <a:gd name="T12" fmla="*/ 5 w 340"/>
                <a:gd name="T13" fmla="*/ 22 h 39"/>
                <a:gd name="T14" fmla="*/ 9 w 340"/>
                <a:gd name="T15" fmla="*/ 18 h 39"/>
                <a:gd name="T16" fmla="*/ 13 w 340"/>
                <a:gd name="T17" fmla="*/ 22 h 39"/>
                <a:gd name="T18" fmla="*/ 9 w 340"/>
                <a:gd name="T19"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0" h="39">
                  <a:moveTo>
                    <a:pt x="0" y="0"/>
                  </a:moveTo>
                  <a:cubicBezTo>
                    <a:pt x="0" y="39"/>
                    <a:pt x="0" y="39"/>
                    <a:pt x="0" y="39"/>
                  </a:cubicBezTo>
                  <a:cubicBezTo>
                    <a:pt x="340" y="39"/>
                    <a:pt x="340" y="39"/>
                    <a:pt x="340" y="39"/>
                  </a:cubicBezTo>
                  <a:cubicBezTo>
                    <a:pt x="340" y="0"/>
                    <a:pt x="340" y="0"/>
                    <a:pt x="340" y="0"/>
                  </a:cubicBezTo>
                  <a:lnTo>
                    <a:pt x="0" y="0"/>
                  </a:lnTo>
                  <a:close/>
                  <a:moveTo>
                    <a:pt x="9" y="26"/>
                  </a:moveTo>
                  <a:cubicBezTo>
                    <a:pt x="7" y="26"/>
                    <a:pt x="5" y="24"/>
                    <a:pt x="5" y="22"/>
                  </a:cubicBezTo>
                  <a:cubicBezTo>
                    <a:pt x="5" y="20"/>
                    <a:pt x="7" y="18"/>
                    <a:pt x="9" y="18"/>
                  </a:cubicBezTo>
                  <a:cubicBezTo>
                    <a:pt x="11" y="18"/>
                    <a:pt x="13" y="20"/>
                    <a:pt x="13" y="22"/>
                  </a:cubicBezTo>
                  <a:cubicBezTo>
                    <a:pt x="13" y="24"/>
                    <a:pt x="11" y="26"/>
                    <a:pt x="9" y="26"/>
                  </a:cubicBezTo>
                  <a:close/>
                </a:path>
              </a:pathLst>
            </a:custGeom>
            <a:solidFill>
              <a:srgbClr val="F5E6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1" name="Rectangle 355">
              <a:extLst>
                <a:ext uri="{FF2B5EF4-FFF2-40B4-BE49-F238E27FC236}">
                  <a16:creationId xmlns:a16="http://schemas.microsoft.com/office/drawing/2014/main" id="{FB1DFF54-5E61-391F-B4A9-719A3BDC3870}"/>
                </a:ext>
              </a:extLst>
            </p:cNvPr>
            <p:cNvSpPr>
              <a:spLocks noChangeArrowheads="1"/>
            </p:cNvSpPr>
            <p:nvPr/>
          </p:nvSpPr>
          <p:spPr bwMode="auto">
            <a:xfrm rot="16200000">
              <a:off x="642856" y="4511729"/>
              <a:ext cx="519113" cy="15694"/>
            </a:xfrm>
            <a:prstGeom prst="rect">
              <a:avLst/>
            </a:prstGeom>
            <a:solidFill>
              <a:srgbClr val="FFD40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2" name="Rectangle 356">
              <a:extLst>
                <a:ext uri="{FF2B5EF4-FFF2-40B4-BE49-F238E27FC236}">
                  <a16:creationId xmlns:a16="http://schemas.microsoft.com/office/drawing/2014/main" id="{B71EC75B-CFD6-1EA2-946B-57D946348ACE}"/>
                </a:ext>
              </a:extLst>
            </p:cNvPr>
            <p:cNvSpPr>
              <a:spLocks noChangeArrowheads="1"/>
            </p:cNvSpPr>
            <p:nvPr/>
          </p:nvSpPr>
          <p:spPr bwMode="auto">
            <a:xfrm rot="16200000">
              <a:off x="689335" y="4514748"/>
              <a:ext cx="519113" cy="9658"/>
            </a:xfrm>
            <a:prstGeom prst="rect">
              <a:avLst/>
            </a:prstGeom>
            <a:solidFill>
              <a:srgbClr val="FFD40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3" name="Rectangle 357">
              <a:extLst>
                <a:ext uri="{FF2B5EF4-FFF2-40B4-BE49-F238E27FC236}">
                  <a16:creationId xmlns:a16="http://schemas.microsoft.com/office/drawing/2014/main" id="{F96580C0-006F-5F5B-248A-9ECC8B11D837}"/>
                </a:ext>
              </a:extLst>
            </p:cNvPr>
            <p:cNvSpPr>
              <a:spLocks noChangeArrowheads="1"/>
            </p:cNvSpPr>
            <p:nvPr/>
          </p:nvSpPr>
          <p:spPr bwMode="auto">
            <a:xfrm rot="16200000">
              <a:off x="898791" y="4766457"/>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4" name="Rectangle 358">
              <a:extLst>
                <a:ext uri="{FF2B5EF4-FFF2-40B4-BE49-F238E27FC236}">
                  <a16:creationId xmlns:a16="http://schemas.microsoft.com/office/drawing/2014/main" id="{DF0FEFEE-3CC7-522F-B1B0-DB0FF21D69BE}"/>
                </a:ext>
              </a:extLst>
            </p:cNvPr>
            <p:cNvSpPr>
              <a:spLocks noChangeArrowheads="1"/>
            </p:cNvSpPr>
            <p:nvPr/>
          </p:nvSpPr>
          <p:spPr bwMode="auto">
            <a:xfrm rot="16200000">
              <a:off x="898791" y="4749556"/>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5" name="Rectangle 359">
              <a:extLst>
                <a:ext uri="{FF2B5EF4-FFF2-40B4-BE49-F238E27FC236}">
                  <a16:creationId xmlns:a16="http://schemas.microsoft.com/office/drawing/2014/main" id="{AB261FF4-A94E-6333-AAAC-4A74050966FF}"/>
                </a:ext>
              </a:extLst>
            </p:cNvPr>
            <p:cNvSpPr>
              <a:spLocks noChangeArrowheads="1"/>
            </p:cNvSpPr>
            <p:nvPr/>
          </p:nvSpPr>
          <p:spPr bwMode="auto">
            <a:xfrm rot="16200000">
              <a:off x="898791" y="4732654"/>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6" name="Rectangle 360">
              <a:extLst>
                <a:ext uri="{FF2B5EF4-FFF2-40B4-BE49-F238E27FC236}">
                  <a16:creationId xmlns:a16="http://schemas.microsoft.com/office/drawing/2014/main" id="{221A3A32-9667-E16C-32AC-E9495ADC9A43}"/>
                </a:ext>
              </a:extLst>
            </p:cNvPr>
            <p:cNvSpPr>
              <a:spLocks noChangeArrowheads="1"/>
            </p:cNvSpPr>
            <p:nvPr/>
          </p:nvSpPr>
          <p:spPr bwMode="auto">
            <a:xfrm rot="16200000">
              <a:off x="898791" y="4715754"/>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7" name="Rectangle 361">
              <a:extLst>
                <a:ext uri="{FF2B5EF4-FFF2-40B4-BE49-F238E27FC236}">
                  <a16:creationId xmlns:a16="http://schemas.microsoft.com/office/drawing/2014/main" id="{DD2BF65E-56B3-2420-C685-2CF61BF94FEE}"/>
                </a:ext>
              </a:extLst>
            </p:cNvPr>
            <p:cNvSpPr>
              <a:spLocks noChangeArrowheads="1"/>
            </p:cNvSpPr>
            <p:nvPr/>
          </p:nvSpPr>
          <p:spPr bwMode="auto">
            <a:xfrm rot="16200000">
              <a:off x="898791" y="4698852"/>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8" name="Rectangle 362">
              <a:extLst>
                <a:ext uri="{FF2B5EF4-FFF2-40B4-BE49-F238E27FC236}">
                  <a16:creationId xmlns:a16="http://schemas.microsoft.com/office/drawing/2014/main" id="{5F70115B-5D21-8B90-7A8F-DB11C7580D48}"/>
                </a:ext>
              </a:extLst>
            </p:cNvPr>
            <p:cNvSpPr>
              <a:spLocks noChangeArrowheads="1"/>
            </p:cNvSpPr>
            <p:nvPr/>
          </p:nvSpPr>
          <p:spPr bwMode="auto">
            <a:xfrm rot="16200000">
              <a:off x="898791" y="4681951"/>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9" name="Rectangle 363">
              <a:extLst>
                <a:ext uri="{FF2B5EF4-FFF2-40B4-BE49-F238E27FC236}">
                  <a16:creationId xmlns:a16="http://schemas.microsoft.com/office/drawing/2014/main" id="{1028EA46-4019-F527-532E-C9AB58CC6770}"/>
                </a:ext>
              </a:extLst>
            </p:cNvPr>
            <p:cNvSpPr>
              <a:spLocks noChangeArrowheads="1"/>
            </p:cNvSpPr>
            <p:nvPr/>
          </p:nvSpPr>
          <p:spPr bwMode="auto">
            <a:xfrm rot="16200000">
              <a:off x="898791" y="4665049"/>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0" name="Rectangle 364">
              <a:extLst>
                <a:ext uri="{FF2B5EF4-FFF2-40B4-BE49-F238E27FC236}">
                  <a16:creationId xmlns:a16="http://schemas.microsoft.com/office/drawing/2014/main" id="{2B88625A-C0AE-4AB0-7D3B-5B75AEC76AF7}"/>
                </a:ext>
              </a:extLst>
            </p:cNvPr>
            <p:cNvSpPr>
              <a:spLocks noChangeArrowheads="1"/>
            </p:cNvSpPr>
            <p:nvPr/>
          </p:nvSpPr>
          <p:spPr bwMode="auto">
            <a:xfrm rot="16200000">
              <a:off x="898791" y="4648148"/>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1" name="Rectangle 365">
              <a:extLst>
                <a:ext uri="{FF2B5EF4-FFF2-40B4-BE49-F238E27FC236}">
                  <a16:creationId xmlns:a16="http://schemas.microsoft.com/office/drawing/2014/main" id="{9D57D2E0-D554-DCD2-D549-C5C0068420B4}"/>
                </a:ext>
              </a:extLst>
            </p:cNvPr>
            <p:cNvSpPr>
              <a:spLocks noChangeArrowheads="1"/>
            </p:cNvSpPr>
            <p:nvPr/>
          </p:nvSpPr>
          <p:spPr bwMode="auto">
            <a:xfrm rot="16200000">
              <a:off x="898187" y="4631850"/>
              <a:ext cx="2415"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2" name="Rectangle 366">
              <a:extLst>
                <a:ext uri="{FF2B5EF4-FFF2-40B4-BE49-F238E27FC236}">
                  <a16:creationId xmlns:a16="http://schemas.microsoft.com/office/drawing/2014/main" id="{756ED914-E25B-A5C1-E27E-31C5265D4B26}"/>
                </a:ext>
              </a:extLst>
            </p:cNvPr>
            <p:cNvSpPr>
              <a:spLocks noChangeArrowheads="1"/>
            </p:cNvSpPr>
            <p:nvPr/>
          </p:nvSpPr>
          <p:spPr bwMode="auto">
            <a:xfrm rot="16200000">
              <a:off x="898791" y="4615552"/>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3" name="Rectangle 367">
              <a:extLst>
                <a:ext uri="{FF2B5EF4-FFF2-40B4-BE49-F238E27FC236}">
                  <a16:creationId xmlns:a16="http://schemas.microsoft.com/office/drawing/2014/main" id="{81426D27-268C-DE52-3662-85C209161DBF}"/>
                </a:ext>
              </a:extLst>
            </p:cNvPr>
            <p:cNvSpPr>
              <a:spLocks noChangeArrowheads="1"/>
            </p:cNvSpPr>
            <p:nvPr/>
          </p:nvSpPr>
          <p:spPr bwMode="auto">
            <a:xfrm rot="16200000">
              <a:off x="898791" y="4598651"/>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4" name="Rectangle 368">
              <a:extLst>
                <a:ext uri="{FF2B5EF4-FFF2-40B4-BE49-F238E27FC236}">
                  <a16:creationId xmlns:a16="http://schemas.microsoft.com/office/drawing/2014/main" id="{2A9BBD54-4387-DC55-3656-096E17E746BA}"/>
                </a:ext>
              </a:extLst>
            </p:cNvPr>
            <p:cNvSpPr>
              <a:spLocks noChangeArrowheads="1"/>
            </p:cNvSpPr>
            <p:nvPr/>
          </p:nvSpPr>
          <p:spPr bwMode="auto">
            <a:xfrm rot="16200000">
              <a:off x="898791" y="4581750"/>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5" name="Rectangle 369">
              <a:extLst>
                <a:ext uri="{FF2B5EF4-FFF2-40B4-BE49-F238E27FC236}">
                  <a16:creationId xmlns:a16="http://schemas.microsoft.com/office/drawing/2014/main" id="{EEBF444E-1E9B-9DED-F4D5-B68032336A4A}"/>
                </a:ext>
              </a:extLst>
            </p:cNvPr>
            <p:cNvSpPr>
              <a:spLocks noChangeArrowheads="1"/>
            </p:cNvSpPr>
            <p:nvPr/>
          </p:nvSpPr>
          <p:spPr bwMode="auto">
            <a:xfrm rot="16200000">
              <a:off x="898791" y="4564849"/>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6" name="Rectangle 370">
              <a:extLst>
                <a:ext uri="{FF2B5EF4-FFF2-40B4-BE49-F238E27FC236}">
                  <a16:creationId xmlns:a16="http://schemas.microsoft.com/office/drawing/2014/main" id="{F1C60914-C548-78F1-0B50-73185A8DE89B}"/>
                </a:ext>
              </a:extLst>
            </p:cNvPr>
            <p:cNvSpPr>
              <a:spLocks noChangeArrowheads="1"/>
            </p:cNvSpPr>
            <p:nvPr/>
          </p:nvSpPr>
          <p:spPr bwMode="auto">
            <a:xfrm rot="16200000">
              <a:off x="898791" y="4547947"/>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7" name="Rectangle 371">
              <a:extLst>
                <a:ext uri="{FF2B5EF4-FFF2-40B4-BE49-F238E27FC236}">
                  <a16:creationId xmlns:a16="http://schemas.microsoft.com/office/drawing/2014/main" id="{DA8CD575-40EC-57CC-A167-8DDFFAA571F2}"/>
                </a:ext>
              </a:extLst>
            </p:cNvPr>
            <p:cNvSpPr>
              <a:spLocks noChangeArrowheads="1"/>
            </p:cNvSpPr>
            <p:nvPr/>
          </p:nvSpPr>
          <p:spPr bwMode="auto">
            <a:xfrm rot="16200000">
              <a:off x="898791" y="4531046"/>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8" name="Rectangle 372">
              <a:extLst>
                <a:ext uri="{FF2B5EF4-FFF2-40B4-BE49-F238E27FC236}">
                  <a16:creationId xmlns:a16="http://schemas.microsoft.com/office/drawing/2014/main" id="{AB6F2532-41E3-8B1D-C0B3-20514669E4A5}"/>
                </a:ext>
              </a:extLst>
            </p:cNvPr>
            <p:cNvSpPr>
              <a:spLocks noChangeArrowheads="1"/>
            </p:cNvSpPr>
            <p:nvPr/>
          </p:nvSpPr>
          <p:spPr bwMode="auto">
            <a:xfrm rot="16200000">
              <a:off x="898791" y="4515352"/>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9" name="Rectangle 373">
              <a:extLst>
                <a:ext uri="{FF2B5EF4-FFF2-40B4-BE49-F238E27FC236}">
                  <a16:creationId xmlns:a16="http://schemas.microsoft.com/office/drawing/2014/main" id="{08B0254F-E3CC-29A5-92EE-769CE3A08EB1}"/>
                </a:ext>
              </a:extLst>
            </p:cNvPr>
            <p:cNvSpPr>
              <a:spLocks noChangeArrowheads="1"/>
            </p:cNvSpPr>
            <p:nvPr/>
          </p:nvSpPr>
          <p:spPr bwMode="auto">
            <a:xfrm rot="16200000">
              <a:off x="898187" y="4499054"/>
              <a:ext cx="2415"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0" name="Rectangle 374">
              <a:extLst>
                <a:ext uri="{FF2B5EF4-FFF2-40B4-BE49-F238E27FC236}">
                  <a16:creationId xmlns:a16="http://schemas.microsoft.com/office/drawing/2014/main" id="{8122A999-A988-930B-8CCC-2F80AE247698}"/>
                </a:ext>
              </a:extLst>
            </p:cNvPr>
            <p:cNvSpPr>
              <a:spLocks noChangeArrowheads="1"/>
            </p:cNvSpPr>
            <p:nvPr/>
          </p:nvSpPr>
          <p:spPr bwMode="auto">
            <a:xfrm rot="16200000">
              <a:off x="898187" y="4482153"/>
              <a:ext cx="2415"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1" name="Rectangle 375">
              <a:extLst>
                <a:ext uri="{FF2B5EF4-FFF2-40B4-BE49-F238E27FC236}">
                  <a16:creationId xmlns:a16="http://schemas.microsoft.com/office/drawing/2014/main" id="{46F144B4-0DEC-3C66-D128-DD68D8C55120}"/>
                </a:ext>
              </a:extLst>
            </p:cNvPr>
            <p:cNvSpPr>
              <a:spLocks noChangeArrowheads="1"/>
            </p:cNvSpPr>
            <p:nvPr/>
          </p:nvSpPr>
          <p:spPr bwMode="auto">
            <a:xfrm rot="16200000">
              <a:off x="898187" y="4465251"/>
              <a:ext cx="2415"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2" name="Rectangle 376">
              <a:extLst>
                <a:ext uri="{FF2B5EF4-FFF2-40B4-BE49-F238E27FC236}">
                  <a16:creationId xmlns:a16="http://schemas.microsoft.com/office/drawing/2014/main" id="{51B5027A-58D3-36D9-D168-BE1F8325CAAB}"/>
                </a:ext>
              </a:extLst>
            </p:cNvPr>
            <p:cNvSpPr>
              <a:spLocks noChangeArrowheads="1"/>
            </p:cNvSpPr>
            <p:nvPr/>
          </p:nvSpPr>
          <p:spPr bwMode="auto">
            <a:xfrm rot="16200000">
              <a:off x="898791" y="4448953"/>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3" name="Rectangle 377">
              <a:extLst>
                <a:ext uri="{FF2B5EF4-FFF2-40B4-BE49-F238E27FC236}">
                  <a16:creationId xmlns:a16="http://schemas.microsoft.com/office/drawing/2014/main" id="{05DC0754-EDDC-4C34-9C87-F731DC33202C}"/>
                </a:ext>
              </a:extLst>
            </p:cNvPr>
            <p:cNvSpPr>
              <a:spLocks noChangeArrowheads="1"/>
            </p:cNvSpPr>
            <p:nvPr/>
          </p:nvSpPr>
          <p:spPr bwMode="auto">
            <a:xfrm rot="16200000">
              <a:off x="898791" y="4432053"/>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4" name="Rectangle 378">
              <a:extLst>
                <a:ext uri="{FF2B5EF4-FFF2-40B4-BE49-F238E27FC236}">
                  <a16:creationId xmlns:a16="http://schemas.microsoft.com/office/drawing/2014/main" id="{7CD560B5-7826-F2A9-5E0D-16C481193A4E}"/>
                </a:ext>
              </a:extLst>
            </p:cNvPr>
            <p:cNvSpPr>
              <a:spLocks noChangeArrowheads="1"/>
            </p:cNvSpPr>
            <p:nvPr/>
          </p:nvSpPr>
          <p:spPr bwMode="auto">
            <a:xfrm rot="16200000">
              <a:off x="898791" y="4415151"/>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5" name="Rectangle 379">
              <a:extLst>
                <a:ext uri="{FF2B5EF4-FFF2-40B4-BE49-F238E27FC236}">
                  <a16:creationId xmlns:a16="http://schemas.microsoft.com/office/drawing/2014/main" id="{BE4AEBF0-FFBD-8D0D-4DA4-A363CADFEC2C}"/>
                </a:ext>
              </a:extLst>
            </p:cNvPr>
            <p:cNvSpPr>
              <a:spLocks noChangeArrowheads="1"/>
            </p:cNvSpPr>
            <p:nvPr/>
          </p:nvSpPr>
          <p:spPr bwMode="auto">
            <a:xfrm rot="16200000">
              <a:off x="898791" y="4398250"/>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6" name="Rectangle 380">
              <a:extLst>
                <a:ext uri="{FF2B5EF4-FFF2-40B4-BE49-F238E27FC236}">
                  <a16:creationId xmlns:a16="http://schemas.microsoft.com/office/drawing/2014/main" id="{65B93000-711C-6C95-8378-DDDC0C1403C6}"/>
                </a:ext>
              </a:extLst>
            </p:cNvPr>
            <p:cNvSpPr>
              <a:spLocks noChangeArrowheads="1"/>
            </p:cNvSpPr>
            <p:nvPr/>
          </p:nvSpPr>
          <p:spPr bwMode="auto">
            <a:xfrm rot="16200000">
              <a:off x="898791" y="4381348"/>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7" name="Rectangle 381">
              <a:extLst>
                <a:ext uri="{FF2B5EF4-FFF2-40B4-BE49-F238E27FC236}">
                  <a16:creationId xmlns:a16="http://schemas.microsoft.com/office/drawing/2014/main" id="{B645D81C-7BE3-0652-1982-4D85C70E3481}"/>
                </a:ext>
              </a:extLst>
            </p:cNvPr>
            <p:cNvSpPr>
              <a:spLocks noChangeArrowheads="1"/>
            </p:cNvSpPr>
            <p:nvPr/>
          </p:nvSpPr>
          <p:spPr bwMode="auto">
            <a:xfrm rot="16200000">
              <a:off x="898791" y="4364447"/>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8" name="Rectangle 382">
              <a:extLst>
                <a:ext uri="{FF2B5EF4-FFF2-40B4-BE49-F238E27FC236}">
                  <a16:creationId xmlns:a16="http://schemas.microsoft.com/office/drawing/2014/main" id="{A9C7D018-4554-F95D-2448-AA11929D786E}"/>
                </a:ext>
              </a:extLst>
            </p:cNvPr>
            <p:cNvSpPr>
              <a:spLocks noChangeArrowheads="1"/>
            </p:cNvSpPr>
            <p:nvPr/>
          </p:nvSpPr>
          <p:spPr bwMode="auto">
            <a:xfrm rot="16200000">
              <a:off x="898791" y="4347545"/>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9" name="Rectangle 383">
              <a:extLst>
                <a:ext uri="{FF2B5EF4-FFF2-40B4-BE49-F238E27FC236}">
                  <a16:creationId xmlns:a16="http://schemas.microsoft.com/office/drawing/2014/main" id="{8D275962-77A9-3972-20CB-31B820B43F6F}"/>
                </a:ext>
              </a:extLst>
            </p:cNvPr>
            <p:cNvSpPr>
              <a:spLocks noChangeArrowheads="1"/>
            </p:cNvSpPr>
            <p:nvPr/>
          </p:nvSpPr>
          <p:spPr bwMode="auto">
            <a:xfrm rot="16200000">
              <a:off x="898791" y="4330644"/>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0" name="Rectangle 384">
              <a:extLst>
                <a:ext uri="{FF2B5EF4-FFF2-40B4-BE49-F238E27FC236}">
                  <a16:creationId xmlns:a16="http://schemas.microsoft.com/office/drawing/2014/main" id="{D3C550BB-2922-6CEC-5570-74E4834B622A}"/>
                </a:ext>
              </a:extLst>
            </p:cNvPr>
            <p:cNvSpPr>
              <a:spLocks noChangeArrowheads="1"/>
            </p:cNvSpPr>
            <p:nvPr/>
          </p:nvSpPr>
          <p:spPr bwMode="auto">
            <a:xfrm rot="16200000">
              <a:off x="898187" y="4314346"/>
              <a:ext cx="2415"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1" name="Rectangle 385">
              <a:extLst>
                <a:ext uri="{FF2B5EF4-FFF2-40B4-BE49-F238E27FC236}">
                  <a16:creationId xmlns:a16="http://schemas.microsoft.com/office/drawing/2014/main" id="{132338A7-68FB-7471-B8EE-9B4FABD56B50}"/>
                </a:ext>
              </a:extLst>
            </p:cNvPr>
            <p:cNvSpPr>
              <a:spLocks noChangeArrowheads="1"/>
            </p:cNvSpPr>
            <p:nvPr/>
          </p:nvSpPr>
          <p:spPr bwMode="auto">
            <a:xfrm rot="16200000">
              <a:off x="898187" y="4297445"/>
              <a:ext cx="2415"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2" name="Rectangle 386">
              <a:extLst>
                <a:ext uri="{FF2B5EF4-FFF2-40B4-BE49-F238E27FC236}">
                  <a16:creationId xmlns:a16="http://schemas.microsoft.com/office/drawing/2014/main" id="{5F0A0AA4-3112-0A62-4132-E6CF7742DAD7}"/>
                </a:ext>
              </a:extLst>
            </p:cNvPr>
            <p:cNvSpPr>
              <a:spLocks noChangeArrowheads="1"/>
            </p:cNvSpPr>
            <p:nvPr/>
          </p:nvSpPr>
          <p:spPr bwMode="auto">
            <a:xfrm rot="16200000">
              <a:off x="898791" y="4281148"/>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3" name="Rectangle 387">
              <a:extLst>
                <a:ext uri="{FF2B5EF4-FFF2-40B4-BE49-F238E27FC236}">
                  <a16:creationId xmlns:a16="http://schemas.microsoft.com/office/drawing/2014/main" id="{6D410162-2FE5-73E6-2886-95095A5B4670}"/>
                </a:ext>
              </a:extLst>
            </p:cNvPr>
            <p:cNvSpPr>
              <a:spLocks noChangeArrowheads="1"/>
            </p:cNvSpPr>
            <p:nvPr/>
          </p:nvSpPr>
          <p:spPr bwMode="auto">
            <a:xfrm rot="16200000">
              <a:off x="898791" y="4264246"/>
              <a:ext cx="1207" cy="9658"/>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4" name="Rectangle 388">
              <a:extLst>
                <a:ext uri="{FF2B5EF4-FFF2-40B4-BE49-F238E27FC236}">
                  <a16:creationId xmlns:a16="http://schemas.microsoft.com/office/drawing/2014/main" id="{D792426B-C3FF-3C99-C009-ABCFB4FB94E4}"/>
                </a:ext>
              </a:extLst>
            </p:cNvPr>
            <p:cNvSpPr>
              <a:spLocks noChangeArrowheads="1"/>
            </p:cNvSpPr>
            <p:nvPr/>
          </p:nvSpPr>
          <p:spPr bwMode="auto">
            <a:xfrm rot="16200000">
              <a:off x="896980" y="4758611"/>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5" name="Rectangle 389">
              <a:extLst>
                <a:ext uri="{FF2B5EF4-FFF2-40B4-BE49-F238E27FC236}">
                  <a16:creationId xmlns:a16="http://schemas.microsoft.com/office/drawing/2014/main" id="{86BAE4E5-F259-9B94-77D0-ECFCCBECBC87}"/>
                </a:ext>
              </a:extLst>
            </p:cNvPr>
            <p:cNvSpPr>
              <a:spLocks noChangeArrowheads="1"/>
            </p:cNvSpPr>
            <p:nvPr/>
          </p:nvSpPr>
          <p:spPr bwMode="auto">
            <a:xfrm rot="16200000">
              <a:off x="896980" y="4741709"/>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6" name="Rectangle 390">
              <a:extLst>
                <a:ext uri="{FF2B5EF4-FFF2-40B4-BE49-F238E27FC236}">
                  <a16:creationId xmlns:a16="http://schemas.microsoft.com/office/drawing/2014/main" id="{C44A2F1A-D4BC-51E2-B8A5-D0F386EA8644}"/>
                </a:ext>
              </a:extLst>
            </p:cNvPr>
            <p:cNvSpPr>
              <a:spLocks noChangeArrowheads="1"/>
            </p:cNvSpPr>
            <p:nvPr/>
          </p:nvSpPr>
          <p:spPr bwMode="auto">
            <a:xfrm rot="16200000">
              <a:off x="895773" y="4726015"/>
              <a:ext cx="1207" cy="3622"/>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7" name="Rectangle 391">
              <a:extLst>
                <a:ext uri="{FF2B5EF4-FFF2-40B4-BE49-F238E27FC236}">
                  <a16:creationId xmlns:a16="http://schemas.microsoft.com/office/drawing/2014/main" id="{F5A09B80-80E4-96EB-871D-5807B939E22E}"/>
                </a:ext>
              </a:extLst>
            </p:cNvPr>
            <p:cNvSpPr>
              <a:spLocks noChangeArrowheads="1"/>
            </p:cNvSpPr>
            <p:nvPr/>
          </p:nvSpPr>
          <p:spPr bwMode="auto">
            <a:xfrm rot="16200000">
              <a:off x="896980" y="4707906"/>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8" name="Rectangle 392">
              <a:extLst>
                <a:ext uri="{FF2B5EF4-FFF2-40B4-BE49-F238E27FC236}">
                  <a16:creationId xmlns:a16="http://schemas.microsoft.com/office/drawing/2014/main" id="{9C3E3371-8871-0BDE-9EE5-EF2E0D9B187F}"/>
                </a:ext>
              </a:extLst>
            </p:cNvPr>
            <p:cNvSpPr>
              <a:spLocks noChangeArrowheads="1"/>
            </p:cNvSpPr>
            <p:nvPr/>
          </p:nvSpPr>
          <p:spPr bwMode="auto">
            <a:xfrm rot="16200000">
              <a:off x="896980" y="4692212"/>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9" name="Rectangle 393">
              <a:extLst>
                <a:ext uri="{FF2B5EF4-FFF2-40B4-BE49-F238E27FC236}">
                  <a16:creationId xmlns:a16="http://schemas.microsoft.com/office/drawing/2014/main" id="{E945042D-B3B4-14E7-6C86-63965A3BDDB6}"/>
                </a:ext>
              </a:extLst>
            </p:cNvPr>
            <p:cNvSpPr>
              <a:spLocks noChangeArrowheads="1"/>
            </p:cNvSpPr>
            <p:nvPr/>
          </p:nvSpPr>
          <p:spPr bwMode="auto">
            <a:xfrm rot="16200000">
              <a:off x="896980" y="4676518"/>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0" name="Rectangle 394">
              <a:extLst>
                <a:ext uri="{FF2B5EF4-FFF2-40B4-BE49-F238E27FC236}">
                  <a16:creationId xmlns:a16="http://schemas.microsoft.com/office/drawing/2014/main" id="{6D4DED5C-5A00-116B-C82F-A91C2814BACD}"/>
                </a:ext>
              </a:extLst>
            </p:cNvPr>
            <p:cNvSpPr>
              <a:spLocks noChangeArrowheads="1"/>
            </p:cNvSpPr>
            <p:nvPr/>
          </p:nvSpPr>
          <p:spPr bwMode="auto">
            <a:xfrm rot="16200000">
              <a:off x="896980" y="4659616"/>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1" name="Rectangle 395">
              <a:extLst>
                <a:ext uri="{FF2B5EF4-FFF2-40B4-BE49-F238E27FC236}">
                  <a16:creationId xmlns:a16="http://schemas.microsoft.com/office/drawing/2014/main" id="{B4EA4999-CFE4-F984-15C4-7E3ACA1C27BB}"/>
                </a:ext>
              </a:extLst>
            </p:cNvPr>
            <p:cNvSpPr>
              <a:spLocks noChangeArrowheads="1"/>
            </p:cNvSpPr>
            <p:nvPr/>
          </p:nvSpPr>
          <p:spPr bwMode="auto">
            <a:xfrm rot="16200000">
              <a:off x="896980" y="4642715"/>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2" name="Rectangle 396">
              <a:extLst>
                <a:ext uri="{FF2B5EF4-FFF2-40B4-BE49-F238E27FC236}">
                  <a16:creationId xmlns:a16="http://schemas.microsoft.com/office/drawing/2014/main" id="{71231E77-740D-54E9-EF29-9EE666A1AFC5}"/>
                </a:ext>
              </a:extLst>
            </p:cNvPr>
            <p:cNvSpPr>
              <a:spLocks noChangeArrowheads="1"/>
            </p:cNvSpPr>
            <p:nvPr/>
          </p:nvSpPr>
          <p:spPr bwMode="auto">
            <a:xfrm rot="16200000">
              <a:off x="896980" y="4625813"/>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3" name="Rectangle 397">
              <a:extLst>
                <a:ext uri="{FF2B5EF4-FFF2-40B4-BE49-F238E27FC236}">
                  <a16:creationId xmlns:a16="http://schemas.microsoft.com/office/drawing/2014/main" id="{468C0E7F-5DC5-4FAE-64DA-89F3E478533B}"/>
                </a:ext>
              </a:extLst>
            </p:cNvPr>
            <p:cNvSpPr>
              <a:spLocks noChangeArrowheads="1"/>
            </p:cNvSpPr>
            <p:nvPr/>
          </p:nvSpPr>
          <p:spPr bwMode="auto">
            <a:xfrm rot="16200000">
              <a:off x="896980" y="4608913"/>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4" name="Rectangle 398">
              <a:extLst>
                <a:ext uri="{FF2B5EF4-FFF2-40B4-BE49-F238E27FC236}">
                  <a16:creationId xmlns:a16="http://schemas.microsoft.com/office/drawing/2014/main" id="{6A3DF5B5-0495-B7BF-D2ED-CA2023405FA9}"/>
                </a:ext>
              </a:extLst>
            </p:cNvPr>
            <p:cNvSpPr>
              <a:spLocks noChangeArrowheads="1"/>
            </p:cNvSpPr>
            <p:nvPr/>
          </p:nvSpPr>
          <p:spPr bwMode="auto">
            <a:xfrm rot="16200000">
              <a:off x="896980" y="4592011"/>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5" name="Rectangle 399">
              <a:extLst>
                <a:ext uri="{FF2B5EF4-FFF2-40B4-BE49-F238E27FC236}">
                  <a16:creationId xmlns:a16="http://schemas.microsoft.com/office/drawing/2014/main" id="{8D13E185-07D0-ED1C-8FDE-D9CB0A3D7C31}"/>
                </a:ext>
              </a:extLst>
            </p:cNvPr>
            <p:cNvSpPr>
              <a:spLocks noChangeArrowheads="1"/>
            </p:cNvSpPr>
            <p:nvPr/>
          </p:nvSpPr>
          <p:spPr bwMode="auto">
            <a:xfrm rot="16200000">
              <a:off x="896376" y="4575713"/>
              <a:ext cx="2415"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6" name="Rectangle 400">
              <a:extLst>
                <a:ext uri="{FF2B5EF4-FFF2-40B4-BE49-F238E27FC236}">
                  <a16:creationId xmlns:a16="http://schemas.microsoft.com/office/drawing/2014/main" id="{A0F6FC91-1C58-9E0C-BBA8-B3BB18C9FC7C}"/>
                </a:ext>
              </a:extLst>
            </p:cNvPr>
            <p:cNvSpPr>
              <a:spLocks noChangeArrowheads="1"/>
            </p:cNvSpPr>
            <p:nvPr/>
          </p:nvSpPr>
          <p:spPr bwMode="auto">
            <a:xfrm rot="16200000">
              <a:off x="896376" y="4558812"/>
              <a:ext cx="2415"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7" name="Rectangle 401">
              <a:extLst>
                <a:ext uri="{FF2B5EF4-FFF2-40B4-BE49-F238E27FC236}">
                  <a16:creationId xmlns:a16="http://schemas.microsoft.com/office/drawing/2014/main" id="{4710199A-2FBC-5DB8-B763-A5C70E4B5C38}"/>
                </a:ext>
              </a:extLst>
            </p:cNvPr>
            <p:cNvSpPr>
              <a:spLocks noChangeArrowheads="1"/>
            </p:cNvSpPr>
            <p:nvPr/>
          </p:nvSpPr>
          <p:spPr bwMode="auto">
            <a:xfrm rot="16200000">
              <a:off x="896376" y="4541911"/>
              <a:ext cx="2415"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8" name="Rectangle 402">
              <a:extLst>
                <a:ext uri="{FF2B5EF4-FFF2-40B4-BE49-F238E27FC236}">
                  <a16:creationId xmlns:a16="http://schemas.microsoft.com/office/drawing/2014/main" id="{E9F305DE-63E5-54DB-0DBE-156FB051E968}"/>
                </a:ext>
              </a:extLst>
            </p:cNvPr>
            <p:cNvSpPr>
              <a:spLocks noChangeArrowheads="1"/>
            </p:cNvSpPr>
            <p:nvPr/>
          </p:nvSpPr>
          <p:spPr bwMode="auto">
            <a:xfrm rot="16200000">
              <a:off x="896980" y="4525613"/>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9" name="Rectangle 403">
              <a:extLst>
                <a:ext uri="{FF2B5EF4-FFF2-40B4-BE49-F238E27FC236}">
                  <a16:creationId xmlns:a16="http://schemas.microsoft.com/office/drawing/2014/main" id="{79A95524-CB1D-2CDA-2CAE-F4BA31949C57}"/>
                </a:ext>
              </a:extLst>
            </p:cNvPr>
            <p:cNvSpPr>
              <a:spLocks noChangeArrowheads="1"/>
            </p:cNvSpPr>
            <p:nvPr/>
          </p:nvSpPr>
          <p:spPr bwMode="auto">
            <a:xfrm rot="16200000">
              <a:off x="896980" y="4508711"/>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0" name="Rectangle 404">
              <a:extLst>
                <a:ext uri="{FF2B5EF4-FFF2-40B4-BE49-F238E27FC236}">
                  <a16:creationId xmlns:a16="http://schemas.microsoft.com/office/drawing/2014/main" id="{38FD3CF8-16BB-E406-F265-396C16809DAB}"/>
                </a:ext>
              </a:extLst>
            </p:cNvPr>
            <p:cNvSpPr>
              <a:spLocks noChangeArrowheads="1"/>
            </p:cNvSpPr>
            <p:nvPr/>
          </p:nvSpPr>
          <p:spPr bwMode="auto">
            <a:xfrm rot="16200000">
              <a:off x="896980" y="4491810"/>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1" name="Rectangle 405">
              <a:extLst>
                <a:ext uri="{FF2B5EF4-FFF2-40B4-BE49-F238E27FC236}">
                  <a16:creationId xmlns:a16="http://schemas.microsoft.com/office/drawing/2014/main" id="{5F265C8F-7B78-786A-A6FA-88C7F386004B}"/>
                </a:ext>
              </a:extLst>
            </p:cNvPr>
            <p:cNvSpPr>
              <a:spLocks noChangeArrowheads="1"/>
            </p:cNvSpPr>
            <p:nvPr/>
          </p:nvSpPr>
          <p:spPr bwMode="auto">
            <a:xfrm rot="16200000">
              <a:off x="896980" y="4474909"/>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2" name="Rectangle 407">
              <a:extLst>
                <a:ext uri="{FF2B5EF4-FFF2-40B4-BE49-F238E27FC236}">
                  <a16:creationId xmlns:a16="http://schemas.microsoft.com/office/drawing/2014/main" id="{F4B97BAE-B783-36D7-6481-BE906A9FEC81}"/>
                </a:ext>
              </a:extLst>
            </p:cNvPr>
            <p:cNvSpPr>
              <a:spLocks noChangeArrowheads="1"/>
            </p:cNvSpPr>
            <p:nvPr/>
          </p:nvSpPr>
          <p:spPr bwMode="auto">
            <a:xfrm rot="16200000">
              <a:off x="896980" y="4458008"/>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3" name="Rectangle 408">
              <a:extLst>
                <a:ext uri="{FF2B5EF4-FFF2-40B4-BE49-F238E27FC236}">
                  <a16:creationId xmlns:a16="http://schemas.microsoft.com/office/drawing/2014/main" id="{7BAFBB68-2EB6-EE68-D0B0-B58FEF0CD186}"/>
                </a:ext>
              </a:extLst>
            </p:cNvPr>
            <p:cNvSpPr>
              <a:spLocks noChangeArrowheads="1"/>
            </p:cNvSpPr>
            <p:nvPr/>
          </p:nvSpPr>
          <p:spPr bwMode="auto">
            <a:xfrm rot="16200000">
              <a:off x="896980" y="4441106"/>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4" name="Rectangle 409">
              <a:extLst>
                <a:ext uri="{FF2B5EF4-FFF2-40B4-BE49-F238E27FC236}">
                  <a16:creationId xmlns:a16="http://schemas.microsoft.com/office/drawing/2014/main" id="{92F90C80-D8BA-9C4B-C9D9-0086AF15B338}"/>
                </a:ext>
              </a:extLst>
            </p:cNvPr>
            <p:cNvSpPr>
              <a:spLocks noChangeArrowheads="1"/>
            </p:cNvSpPr>
            <p:nvPr/>
          </p:nvSpPr>
          <p:spPr bwMode="auto">
            <a:xfrm rot="16200000">
              <a:off x="896980" y="4424205"/>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5" name="Rectangle 410">
              <a:extLst>
                <a:ext uri="{FF2B5EF4-FFF2-40B4-BE49-F238E27FC236}">
                  <a16:creationId xmlns:a16="http://schemas.microsoft.com/office/drawing/2014/main" id="{1B431202-D514-61AC-0801-C2AEB1A07766}"/>
                </a:ext>
              </a:extLst>
            </p:cNvPr>
            <p:cNvSpPr>
              <a:spLocks noChangeArrowheads="1"/>
            </p:cNvSpPr>
            <p:nvPr/>
          </p:nvSpPr>
          <p:spPr bwMode="auto">
            <a:xfrm rot="16200000">
              <a:off x="896980" y="4407304"/>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6" name="Rectangle 411">
              <a:extLst>
                <a:ext uri="{FF2B5EF4-FFF2-40B4-BE49-F238E27FC236}">
                  <a16:creationId xmlns:a16="http://schemas.microsoft.com/office/drawing/2014/main" id="{2EDB9F12-BB29-C5E7-5017-F333BBEC2E66}"/>
                </a:ext>
              </a:extLst>
            </p:cNvPr>
            <p:cNvSpPr>
              <a:spLocks noChangeArrowheads="1"/>
            </p:cNvSpPr>
            <p:nvPr/>
          </p:nvSpPr>
          <p:spPr bwMode="auto">
            <a:xfrm rot="16200000">
              <a:off x="896980" y="4391609"/>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7" name="Rectangle 412">
              <a:extLst>
                <a:ext uri="{FF2B5EF4-FFF2-40B4-BE49-F238E27FC236}">
                  <a16:creationId xmlns:a16="http://schemas.microsoft.com/office/drawing/2014/main" id="{33C727DA-70E8-A76C-5224-E6510A2399E2}"/>
                </a:ext>
              </a:extLst>
            </p:cNvPr>
            <p:cNvSpPr>
              <a:spLocks noChangeArrowheads="1"/>
            </p:cNvSpPr>
            <p:nvPr/>
          </p:nvSpPr>
          <p:spPr bwMode="auto">
            <a:xfrm rot="16200000">
              <a:off x="896980" y="4374709"/>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8" name="Rectangle 413">
              <a:extLst>
                <a:ext uri="{FF2B5EF4-FFF2-40B4-BE49-F238E27FC236}">
                  <a16:creationId xmlns:a16="http://schemas.microsoft.com/office/drawing/2014/main" id="{EC3BB046-B36D-5A11-7234-56E0CDEE9099}"/>
                </a:ext>
              </a:extLst>
            </p:cNvPr>
            <p:cNvSpPr>
              <a:spLocks noChangeArrowheads="1"/>
            </p:cNvSpPr>
            <p:nvPr/>
          </p:nvSpPr>
          <p:spPr bwMode="auto">
            <a:xfrm rot="16200000">
              <a:off x="896980" y="4357807"/>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9" name="Rectangle 414">
              <a:extLst>
                <a:ext uri="{FF2B5EF4-FFF2-40B4-BE49-F238E27FC236}">
                  <a16:creationId xmlns:a16="http://schemas.microsoft.com/office/drawing/2014/main" id="{8C5A7239-D97E-4287-F1A9-C26857EBD597}"/>
                </a:ext>
              </a:extLst>
            </p:cNvPr>
            <p:cNvSpPr>
              <a:spLocks noChangeArrowheads="1"/>
            </p:cNvSpPr>
            <p:nvPr/>
          </p:nvSpPr>
          <p:spPr bwMode="auto">
            <a:xfrm rot="16200000">
              <a:off x="896980" y="4340906"/>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0" name="Rectangle 415">
              <a:extLst>
                <a:ext uri="{FF2B5EF4-FFF2-40B4-BE49-F238E27FC236}">
                  <a16:creationId xmlns:a16="http://schemas.microsoft.com/office/drawing/2014/main" id="{74150485-BE3D-E730-A342-AEB30CC2743E}"/>
                </a:ext>
              </a:extLst>
            </p:cNvPr>
            <p:cNvSpPr>
              <a:spLocks noChangeArrowheads="1"/>
            </p:cNvSpPr>
            <p:nvPr/>
          </p:nvSpPr>
          <p:spPr bwMode="auto">
            <a:xfrm rot="16200000">
              <a:off x="896980" y="4324004"/>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1" name="Rectangle 416">
              <a:extLst>
                <a:ext uri="{FF2B5EF4-FFF2-40B4-BE49-F238E27FC236}">
                  <a16:creationId xmlns:a16="http://schemas.microsoft.com/office/drawing/2014/main" id="{65DBC7C6-84E7-C922-7042-D7E6340A46C6}"/>
                </a:ext>
              </a:extLst>
            </p:cNvPr>
            <p:cNvSpPr>
              <a:spLocks noChangeArrowheads="1"/>
            </p:cNvSpPr>
            <p:nvPr/>
          </p:nvSpPr>
          <p:spPr bwMode="auto">
            <a:xfrm rot="16200000">
              <a:off x="896980" y="4307103"/>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2" name="Rectangle 417">
              <a:extLst>
                <a:ext uri="{FF2B5EF4-FFF2-40B4-BE49-F238E27FC236}">
                  <a16:creationId xmlns:a16="http://schemas.microsoft.com/office/drawing/2014/main" id="{5E4EEE56-4283-C12B-A98A-489AC26EFBE1}"/>
                </a:ext>
              </a:extLst>
            </p:cNvPr>
            <p:cNvSpPr>
              <a:spLocks noChangeArrowheads="1"/>
            </p:cNvSpPr>
            <p:nvPr/>
          </p:nvSpPr>
          <p:spPr bwMode="auto">
            <a:xfrm rot="16200000">
              <a:off x="896980" y="4290201"/>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3" name="Rectangle 418">
              <a:extLst>
                <a:ext uri="{FF2B5EF4-FFF2-40B4-BE49-F238E27FC236}">
                  <a16:creationId xmlns:a16="http://schemas.microsoft.com/office/drawing/2014/main" id="{3CE99F23-3D27-53C0-CEE7-2AAC7765C48D}"/>
                </a:ext>
              </a:extLst>
            </p:cNvPr>
            <p:cNvSpPr>
              <a:spLocks noChangeArrowheads="1"/>
            </p:cNvSpPr>
            <p:nvPr/>
          </p:nvSpPr>
          <p:spPr bwMode="auto">
            <a:xfrm rot="16200000">
              <a:off x="896980" y="4273301"/>
              <a:ext cx="1207" cy="6036"/>
            </a:xfrm>
            <a:prstGeom prst="rect">
              <a:avLst/>
            </a:prstGeom>
            <a:solidFill>
              <a:srgbClr val="353F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4" name="Freeform 419">
              <a:extLst>
                <a:ext uri="{FF2B5EF4-FFF2-40B4-BE49-F238E27FC236}">
                  <a16:creationId xmlns:a16="http://schemas.microsoft.com/office/drawing/2014/main" id="{1B360C56-CEDC-3A99-EE87-633AC53803E7}"/>
                </a:ext>
              </a:extLst>
            </p:cNvPr>
            <p:cNvSpPr>
              <a:spLocks/>
            </p:cNvSpPr>
            <p:nvPr/>
          </p:nvSpPr>
          <p:spPr bwMode="auto">
            <a:xfrm rot="16200000">
              <a:off x="1781282" y="5962830"/>
              <a:ext cx="556537" cy="243862"/>
            </a:xfrm>
            <a:custGeom>
              <a:avLst/>
              <a:gdLst>
                <a:gd name="T0" fmla="*/ 356 w 365"/>
                <a:gd name="T1" fmla="*/ 159 h 160"/>
                <a:gd name="T2" fmla="*/ 353 w 365"/>
                <a:gd name="T3" fmla="*/ 158 h 160"/>
                <a:gd name="T4" fmla="*/ 306 w 365"/>
                <a:gd name="T5" fmla="*/ 114 h 160"/>
                <a:gd name="T6" fmla="*/ 276 w 365"/>
                <a:gd name="T7" fmla="*/ 92 h 160"/>
                <a:gd name="T8" fmla="*/ 241 w 365"/>
                <a:gd name="T9" fmla="*/ 78 h 160"/>
                <a:gd name="T10" fmla="*/ 0 w 365"/>
                <a:gd name="T11" fmla="*/ 13 h 160"/>
                <a:gd name="T12" fmla="*/ 3 w 365"/>
                <a:gd name="T13" fmla="*/ 0 h 160"/>
                <a:gd name="T14" fmla="*/ 245 w 365"/>
                <a:gd name="T15" fmla="*/ 65 h 160"/>
                <a:gd name="T16" fmla="*/ 282 w 365"/>
                <a:gd name="T17" fmla="*/ 80 h 160"/>
                <a:gd name="T18" fmla="*/ 315 w 365"/>
                <a:gd name="T19" fmla="*/ 104 h 160"/>
                <a:gd name="T20" fmla="*/ 362 w 365"/>
                <a:gd name="T21" fmla="*/ 148 h 160"/>
                <a:gd name="T22" fmla="*/ 362 w 365"/>
                <a:gd name="T23" fmla="*/ 158 h 160"/>
                <a:gd name="T24" fmla="*/ 356 w 365"/>
                <a:gd name="T25" fmla="*/ 15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5" h="160">
                  <a:moveTo>
                    <a:pt x="356" y="159"/>
                  </a:moveTo>
                  <a:cubicBezTo>
                    <a:pt x="355" y="159"/>
                    <a:pt x="354" y="159"/>
                    <a:pt x="353" y="158"/>
                  </a:cubicBezTo>
                  <a:cubicBezTo>
                    <a:pt x="306" y="114"/>
                    <a:pt x="306" y="114"/>
                    <a:pt x="306" y="114"/>
                  </a:cubicBezTo>
                  <a:cubicBezTo>
                    <a:pt x="297" y="105"/>
                    <a:pt x="287" y="98"/>
                    <a:pt x="276" y="92"/>
                  </a:cubicBezTo>
                  <a:cubicBezTo>
                    <a:pt x="265" y="86"/>
                    <a:pt x="253" y="81"/>
                    <a:pt x="241" y="78"/>
                  </a:cubicBezTo>
                  <a:cubicBezTo>
                    <a:pt x="0" y="13"/>
                    <a:pt x="0" y="13"/>
                    <a:pt x="0" y="13"/>
                  </a:cubicBezTo>
                  <a:cubicBezTo>
                    <a:pt x="3" y="0"/>
                    <a:pt x="3" y="0"/>
                    <a:pt x="3" y="0"/>
                  </a:cubicBezTo>
                  <a:cubicBezTo>
                    <a:pt x="245" y="65"/>
                    <a:pt x="245" y="65"/>
                    <a:pt x="245" y="65"/>
                  </a:cubicBezTo>
                  <a:cubicBezTo>
                    <a:pt x="258" y="68"/>
                    <a:pt x="271" y="73"/>
                    <a:pt x="282" y="80"/>
                  </a:cubicBezTo>
                  <a:cubicBezTo>
                    <a:pt x="294" y="86"/>
                    <a:pt x="305" y="94"/>
                    <a:pt x="315" y="104"/>
                  </a:cubicBezTo>
                  <a:cubicBezTo>
                    <a:pt x="362" y="148"/>
                    <a:pt x="362" y="148"/>
                    <a:pt x="362" y="148"/>
                  </a:cubicBezTo>
                  <a:cubicBezTo>
                    <a:pt x="365" y="151"/>
                    <a:pt x="365" y="155"/>
                    <a:pt x="362" y="158"/>
                  </a:cubicBezTo>
                  <a:cubicBezTo>
                    <a:pt x="361" y="159"/>
                    <a:pt x="358" y="160"/>
                    <a:pt x="356" y="159"/>
                  </a:cubicBezTo>
                  <a:close/>
                </a:path>
              </a:pathLst>
            </a:custGeom>
            <a:solidFill>
              <a:srgbClr val="5066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5" name="Freeform 420">
              <a:extLst>
                <a:ext uri="{FF2B5EF4-FFF2-40B4-BE49-F238E27FC236}">
                  <a16:creationId xmlns:a16="http://schemas.microsoft.com/office/drawing/2014/main" id="{C6472CF1-C291-3EF0-1AAC-7A27B3057111}"/>
                </a:ext>
              </a:extLst>
            </p:cNvPr>
            <p:cNvSpPr>
              <a:spLocks/>
            </p:cNvSpPr>
            <p:nvPr/>
          </p:nvSpPr>
          <p:spPr bwMode="auto">
            <a:xfrm rot="16200000">
              <a:off x="1743858" y="6041301"/>
              <a:ext cx="596376" cy="126760"/>
            </a:xfrm>
            <a:custGeom>
              <a:avLst/>
              <a:gdLst>
                <a:gd name="T0" fmla="*/ 6 w 391"/>
                <a:gd name="T1" fmla="*/ 32 h 83"/>
                <a:gd name="T2" fmla="*/ 9 w 391"/>
                <a:gd name="T3" fmla="*/ 32 h 83"/>
                <a:gd name="T4" fmla="*/ 72 w 391"/>
                <a:gd name="T5" fmla="*/ 17 h 83"/>
                <a:gd name="T6" fmla="*/ 109 w 391"/>
                <a:gd name="T7" fmla="*/ 13 h 83"/>
                <a:gd name="T8" fmla="*/ 146 w 391"/>
                <a:gd name="T9" fmla="*/ 18 h 83"/>
                <a:gd name="T10" fmla="*/ 388 w 391"/>
                <a:gd name="T11" fmla="*/ 83 h 83"/>
                <a:gd name="T12" fmla="*/ 391 w 391"/>
                <a:gd name="T13" fmla="*/ 70 h 83"/>
                <a:gd name="T14" fmla="*/ 149 w 391"/>
                <a:gd name="T15" fmla="*/ 5 h 83"/>
                <a:gd name="T16" fmla="*/ 109 w 391"/>
                <a:gd name="T17" fmla="*/ 0 h 83"/>
                <a:gd name="T18" fmla="*/ 69 w 391"/>
                <a:gd name="T19" fmla="*/ 4 h 83"/>
                <a:gd name="T20" fmla="*/ 6 w 391"/>
                <a:gd name="T21" fmla="*/ 19 h 83"/>
                <a:gd name="T22" fmla="*/ 1 w 391"/>
                <a:gd name="T23" fmla="*/ 27 h 83"/>
                <a:gd name="T24" fmla="*/ 6 w 391"/>
                <a:gd name="T25" fmla="*/ 3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1" h="83">
                  <a:moveTo>
                    <a:pt x="6" y="32"/>
                  </a:moveTo>
                  <a:cubicBezTo>
                    <a:pt x="7" y="32"/>
                    <a:pt x="8" y="32"/>
                    <a:pt x="9" y="32"/>
                  </a:cubicBezTo>
                  <a:cubicBezTo>
                    <a:pt x="72" y="17"/>
                    <a:pt x="72" y="17"/>
                    <a:pt x="72" y="17"/>
                  </a:cubicBezTo>
                  <a:cubicBezTo>
                    <a:pt x="84" y="14"/>
                    <a:pt x="97" y="13"/>
                    <a:pt x="109" y="13"/>
                  </a:cubicBezTo>
                  <a:cubicBezTo>
                    <a:pt x="122" y="13"/>
                    <a:pt x="134" y="15"/>
                    <a:pt x="146" y="18"/>
                  </a:cubicBezTo>
                  <a:cubicBezTo>
                    <a:pt x="388" y="83"/>
                    <a:pt x="388" y="83"/>
                    <a:pt x="388" y="83"/>
                  </a:cubicBezTo>
                  <a:cubicBezTo>
                    <a:pt x="391" y="70"/>
                    <a:pt x="391" y="70"/>
                    <a:pt x="391" y="70"/>
                  </a:cubicBezTo>
                  <a:cubicBezTo>
                    <a:pt x="149" y="5"/>
                    <a:pt x="149" y="5"/>
                    <a:pt x="149" y="5"/>
                  </a:cubicBezTo>
                  <a:cubicBezTo>
                    <a:pt x="136" y="2"/>
                    <a:pt x="123" y="0"/>
                    <a:pt x="109" y="0"/>
                  </a:cubicBezTo>
                  <a:cubicBezTo>
                    <a:pt x="96" y="0"/>
                    <a:pt x="82" y="1"/>
                    <a:pt x="69" y="4"/>
                  </a:cubicBezTo>
                  <a:cubicBezTo>
                    <a:pt x="6" y="19"/>
                    <a:pt x="6" y="19"/>
                    <a:pt x="6" y="19"/>
                  </a:cubicBezTo>
                  <a:cubicBezTo>
                    <a:pt x="3" y="20"/>
                    <a:pt x="0" y="24"/>
                    <a:pt x="1" y="27"/>
                  </a:cubicBezTo>
                  <a:cubicBezTo>
                    <a:pt x="2" y="30"/>
                    <a:pt x="4" y="32"/>
                    <a:pt x="6" y="32"/>
                  </a:cubicBezTo>
                  <a:close/>
                </a:path>
              </a:pathLst>
            </a:custGeom>
            <a:solidFill>
              <a:srgbClr val="5066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6" name="Freeform 421">
              <a:extLst>
                <a:ext uri="{FF2B5EF4-FFF2-40B4-BE49-F238E27FC236}">
                  <a16:creationId xmlns:a16="http://schemas.microsoft.com/office/drawing/2014/main" id="{625605D9-655C-7BA4-C82C-BF1D4729016E}"/>
                </a:ext>
              </a:extLst>
            </p:cNvPr>
            <p:cNvSpPr>
              <a:spLocks/>
            </p:cNvSpPr>
            <p:nvPr/>
          </p:nvSpPr>
          <p:spPr bwMode="auto">
            <a:xfrm rot="16200000">
              <a:off x="1957539" y="6049752"/>
              <a:ext cx="98993" cy="66399"/>
            </a:xfrm>
            <a:custGeom>
              <a:avLst/>
              <a:gdLst>
                <a:gd name="T0" fmla="*/ 13 w 65"/>
                <a:gd name="T1" fmla="*/ 30 h 43"/>
                <a:gd name="T2" fmla="*/ 13 w 65"/>
                <a:gd name="T3" fmla="*/ 30 h 43"/>
                <a:gd name="T4" fmla="*/ 35 w 65"/>
                <a:gd name="T5" fmla="*/ 18 h 43"/>
                <a:gd name="T6" fmla="*/ 48 w 65"/>
                <a:gd name="T7" fmla="*/ 40 h 43"/>
                <a:gd name="T8" fmla="*/ 61 w 65"/>
                <a:gd name="T9" fmla="*/ 43 h 43"/>
                <a:gd name="T10" fmla="*/ 38 w 65"/>
                <a:gd name="T11" fmla="*/ 5 h 43"/>
                <a:gd name="T12" fmla="*/ 0 w 65"/>
                <a:gd name="T13" fmla="*/ 27 h 43"/>
                <a:gd name="T14" fmla="*/ 13 w 65"/>
                <a:gd name="T15" fmla="*/ 30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43">
                  <a:moveTo>
                    <a:pt x="13" y="30"/>
                  </a:moveTo>
                  <a:cubicBezTo>
                    <a:pt x="13" y="30"/>
                    <a:pt x="13" y="30"/>
                    <a:pt x="13" y="30"/>
                  </a:cubicBezTo>
                  <a:cubicBezTo>
                    <a:pt x="16" y="21"/>
                    <a:pt x="25" y="15"/>
                    <a:pt x="35" y="18"/>
                  </a:cubicBezTo>
                  <a:cubicBezTo>
                    <a:pt x="44" y="20"/>
                    <a:pt x="50" y="30"/>
                    <a:pt x="48" y="40"/>
                  </a:cubicBezTo>
                  <a:cubicBezTo>
                    <a:pt x="61" y="43"/>
                    <a:pt x="61" y="43"/>
                    <a:pt x="61" y="43"/>
                  </a:cubicBezTo>
                  <a:cubicBezTo>
                    <a:pt x="65" y="26"/>
                    <a:pt x="55" y="9"/>
                    <a:pt x="38" y="5"/>
                  </a:cubicBezTo>
                  <a:cubicBezTo>
                    <a:pt x="22" y="0"/>
                    <a:pt x="5" y="10"/>
                    <a:pt x="0" y="27"/>
                  </a:cubicBezTo>
                  <a:lnTo>
                    <a:pt x="13" y="30"/>
                  </a:lnTo>
                  <a:close/>
                </a:path>
              </a:pathLst>
            </a:custGeom>
            <a:solidFill>
              <a:srgbClr val="2036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7" name="Freeform 422">
              <a:extLst>
                <a:ext uri="{FF2B5EF4-FFF2-40B4-BE49-F238E27FC236}">
                  <a16:creationId xmlns:a16="http://schemas.microsoft.com/office/drawing/2014/main" id="{23708EDC-4FC0-8993-B12F-4D5F5624412C}"/>
                </a:ext>
              </a:extLst>
            </p:cNvPr>
            <p:cNvSpPr>
              <a:spLocks/>
            </p:cNvSpPr>
            <p:nvPr/>
          </p:nvSpPr>
          <p:spPr bwMode="auto">
            <a:xfrm rot="16200000">
              <a:off x="1862167" y="6139088"/>
              <a:ext cx="240240" cy="195572"/>
            </a:xfrm>
            <a:custGeom>
              <a:avLst/>
              <a:gdLst>
                <a:gd name="T0" fmla="*/ 142 w 158"/>
                <a:gd name="T1" fmla="*/ 106 h 128"/>
                <a:gd name="T2" fmla="*/ 110 w 158"/>
                <a:gd name="T3" fmla="*/ 125 h 128"/>
                <a:gd name="T4" fmla="*/ 22 w 158"/>
                <a:gd name="T5" fmla="*/ 101 h 128"/>
                <a:gd name="T6" fmla="*/ 4 w 158"/>
                <a:gd name="T7" fmla="*/ 70 h 128"/>
                <a:gd name="T8" fmla="*/ 17 w 158"/>
                <a:gd name="T9" fmla="*/ 23 h 128"/>
                <a:gd name="T10" fmla="*/ 48 w 158"/>
                <a:gd name="T11" fmla="*/ 4 h 128"/>
                <a:gd name="T12" fmla="*/ 136 w 158"/>
                <a:gd name="T13" fmla="*/ 27 h 128"/>
                <a:gd name="T14" fmla="*/ 154 w 158"/>
                <a:gd name="T15" fmla="*/ 59 h 128"/>
                <a:gd name="T16" fmla="*/ 142 w 158"/>
                <a:gd name="T1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128">
                  <a:moveTo>
                    <a:pt x="142" y="106"/>
                  </a:moveTo>
                  <a:cubicBezTo>
                    <a:pt x="138" y="120"/>
                    <a:pt x="124" y="128"/>
                    <a:pt x="110" y="125"/>
                  </a:cubicBezTo>
                  <a:cubicBezTo>
                    <a:pt x="22" y="101"/>
                    <a:pt x="22" y="101"/>
                    <a:pt x="22" y="101"/>
                  </a:cubicBezTo>
                  <a:cubicBezTo>
                    <a:pt x="9" y="98"/>
                    <a:pt x="0" y="83"/>
                    <a:pt x="4" y="70"/>
                  </a:cubicBezTo>
                  <a:cubicBezTo>
                    <a:pt x="17" y="23"/>
                    <a:pt x="17" y="23"/>
                    <a:pt x="17" y="23"/>
                  </a:cubicBezTo>
                  <a:cubicBezTo>
                    <a:pt x="20" y="9"/>
                    <a:pt x="35" y="0"/>
                    <a:pt x="48" y="4"/>
                  </a:cubicBezTo>
                  <a:cubicBezTo>
                    <a:pt x="136" y="27"/>
                    <a:pt x="136" y="27"/>
                    <a:pt x="136" y="27"/>
                  </a:cubicBezTo>
                  <a:cubicBezTo>
                    <a:pt x="150" y="31"/>
                    <a:pt x="158" y="45"/>
                    <a:pt x="154" y="59"/>
                  </a:cubicBezTo>
                  <a:lnTo>
                    <a:pt x="142" y="106"/>
                  </a:lnTo>
                  <a:close/>
                </a:path>
              </a:pathLst>
            </a:custGeom>
            <a:solidFill>
              <a:srgbClr val="E1EF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8" name="Freeform 423">
              <a:extLst>
                <a:ext uri="{FF2B5EF4-FFF2-40B4-BE49-F238E27FC236}">
                  <a16:creationId xmlns:a16="http://schemas.microsoft.com/office/drawing/2014/main" id="{5133CFFF-94E9-9223-F7E7-2FFBF92B3C11}"/>
                </a:ext>
              </a:extLst>
            </p:cNvPr>
            <p:cNvSpPr>
              <a:spLocks/>
            </p:cNvSpPr>
            <p:nvPr/>
          </p:nvSpPr>
          <p:spPr bwMode="auto">
            <a:xfrm rot="16200000">
              <a:off x="1920718" y="6103474"/>
              <a:ext cx="146075" cy="172635"/>
            </a:xfrm>
            <a:custGeom>
              <a:avLst/>
              <a:gdLst>
                <a:gd name="T0" fmla="*/ 74 w 96"/>
                <a:gd name="T1" fmla="*/ 12 h 113"/>
                <a:gd name="T2" fmla="*/ 26 w 96"/>
                <a:gd name="T3" fmla="*/ 0 h 113"/>
                <a:gd name="T4" fmla="*/ 0 w 96"/>
                <a:gd name="T5" fmla="*/ 97 h 113"/>
                <a:gd name="T6" fmla="*/ 48 w 96"/>
                <a:gd name="T7" fmla="*/ 110 h 113"/>
                <a:gd name="T8" fmla="*/ 80 w 96"/>
                <a:gd name="T9" fmla="*/ 91 h 113"/>
                <a:gd name="T10" fmla="*/ 92 w 96"/>
                <a:gd name="T11" fmla="*/ 44 h 113"/>
                <a:gd name="T12" fmla="*/ 74 w 96"/>
                <a:gd name="T13" fmla="*/ 12 h 113"/>
              </a:gdLst>
              <a:ahLst/>
              <a:cxnLst>
                <a:cxn ang="0">
                  <a:pos x="T0" y="T1"/>
                </a:cxn>
                <a:cxn ang="0">
                  <a:pos x="T2" y="T3"/>
                </a:cxn>
                <a:cxn ang="0">
                  <a:pos x="T4" y="T5"/>
                </a:cxn>
                <a:cxn ang="0">
                  <a:pos x="T6" y="T7"/>
                </a:cxn>
                <a:cxn ang="0">
                  <a:pos x="T8" y="T9"/>
                </a:cxn>
                <a:cxn ang="0">
                  <a:pos x="T10" y="T11"/>
                </a:cxn>
                <a:cxn ang="0">
                  <a:pos x="T12" y="T13"/>
                </a:cxn>
              </a:cxnLst>
              <a:rect l="0" t="0" r="r" b="b"/>
              <a:pathLst>
                <a:path w="96" h="113">
                  <a:moveTo>
                    <a:pt x="74" y="12"/>
                  </a:moveTo>
                  <a:cubicBezTo>
                    <a:pt x="26" y="0"/>
                    <a:pt x="26" y="0"/>
                    <a:pt x="26" y="0"/>
                  </a:cubicBezTo>
                  <a:cubicBezTo>
                    <a:pt x="0" y="97"/>
                    <a:pt x="0" y="97"/>
                    <a:pt x="0" y="97"/>
                  </a:cubicBezTo>
                  <a:cubicBezTo>
                    <a:pt x="48" y="110"/>
                    <a:pt x="48" y="110"/>
                    <a:pt x="48" y="110"/>
                  </a:cubicBezTo>
                  <a:cubicBezTo>
                    <a:pt x="62" y="113"/>
                    <a:pt x="76" y="105"/>
                    <a:pt x="80" y="91"/>
                  </a:cubicBezTo>
                  <a:cubicBezTo>
                    <a:pt x="92" y="44"/>
                    <a:pt x="92" y="44"/>
                    <a:pt x="92" y="44"/>
                  </a:cubicBezTo>
                  <a:cubicBezTo>
                    <a:pt x="96" y="30"/>
                    <a:pt x="88" y="16"/>
                    <a:pt x="74" y="12"/>
                  </a:cubicBezTo>
                  <a:close/>
                </a:path>
              </a:pathLst>
            </a:custGeom>
            <a:solidFill>
              <a:srgbClr val="CEE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9" name="Freeform 424">
              <a:extLst>
                <a:ext uri="{FF2B5EF4-FFF2-40B4-BE49-F238E27FC236}">
                  <a16:creationId xmlns:a16="http://schemas.microsoft.com/office/drawing/2014/main" id="{96D77FA6-2D77-EC18-C000-DDBB529478C9}"/>
                </a:ext>
              </a:extLst>
            </p:cNvPr>
            <p:cNvSpPr>
              <a:spLocks/>
            </p:cNvSpPr>
            <p:nvPr/>
          </p:nvSpPr>
          <p:spPr bwMode="auto">
            <a:xfrm rot="16200000">
              <a:off x="1942449" y="5836674"/>
              <a:ext cx="241447" cy="195572"/>
            </a:xfrm>
            <a:custGeom>
              <a:avLst/>
              <a:gdLst>
                <a:gd name="T0" fmla="*/ 141 w 158"/>
                <a:gd name="T1" fmla="*/ 106 h 128"/>
                <a:gd name="T2" fmla="*/ 110 w 158"/>
                <a:gd name="T3" fmla="*/ 124 h 128"/>
                <a:gd name="T4" fmla="*/ 22 w 158"/>
                <a:gd name="T5" fmla="*/ 101 h 128"/>
                <a:gd name="T6" fmla="*/ 4 w 158"/>
                <a:gd name="T7" fmla="*/ 69 h 128"/>
                <a:gd name="T8" fmla="*/ 16 w 158"/>
                <a:gd name="T9" fmla="*/ 22 h 128"/>
                <a:gd name="T10" fmla="*/ 48 w 158"/>
                <a:gd name="T11" fmla="*/ 4 h 128"/>
                <a:gd name="T12" fmla="*/ 136 w 158"/>
                <a:gd name="T13" fmla="*/ 27 h 128"/>
                <a:gd name="T14" fmla="*/ 154 w 158"/>
                <a:gd name="T15" fmla="*/ 59 h 128"/>
                <a:gd name="T16" fmla="*/ 141 w 158"/>
                <a:gd name="T17" fmla="*/ 10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128">
                  <a:moveTo>
                    <a:pt x="141" y="106"/>
                  </a:moveTo>
                  <a:cubicBezTo>
                    <a:pt x="138" y="120"/>
                    <a:pt x="123" y="128"/>
                    <a:pt x="110" y="124"/>
                  </a:cubicBezTo>
                  <a:cubicBezTo>
                    <a:pt x="22" y="101"/>
                    <a:pt x="22" y="101"/>
                    <a:pt x="22" y="101"/>
                  </a:cubicBezTo>
                  <a:cubicBezTo>
                    <a:pt x="8" y="97"/>
                    <a:pt x="0" y="83"/>
                    <a:pt x="4" y="69"/>
                  </a:cubicBezTo>
                  <a:cubicBezTo>
                    <a:pt x="16" y="22"/>
                    <a:pt x="16" y="22"/>
                    <a:pt x="16" y="22"/>
                  </a:cubicBezTo>
                  <a:cubicBezTo>
                    <a:pt x="20" y="9"/>
                    <a:pt x="34" y="0"/>
                    <a:pt x="48" y="4"/>
                  </a:cubicBezTo>
                  <a:cubicBezTo>
                    <a:pt x="136" y="27"/>
                    <a:pt x="136" y="27"/>
                    <a:pt x="136" y="27"/>
                  </a:cubicBezTo>
                  <a:cubicBezTo>
                    <a:pt x="149" y="31"/>
                    <a:pt x="158" y="45"/>
                    <a:pt x="154" y="59"/>
                  </a:cubicBezTo>
                  <a:lnTo>
                    <a:pt x="141" y="106"/>
                  </a:lnTo>
                  <a:close/>
                </a:path>
              </a:pathLst>
            </a:custGeom>
            <a:solidFill>
              <a:srgbClr val="E1EF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0" name="Freeform 425">
              <a:extLst>
                <a:ext uri="{FF2B5EF4-FFF2-40B4-BE49-F238E27FC236}">
                  <a16:creationId xmlns:a16="http://schemas.microsoft.com/office/drawing/2014/main" id="{1B97E1F8-18E4-7BA8-8D4B-B8C09E1ECE34}"/>
                </a:ext>
              </a:extLst>
            </p:cNvPr>
            <p:cNvSpPr>
              <a:spLocks/>
            </p:cNvSpPr>
            <p:nvPr/>
          </p:nvSpPr>
          <p:spPr bwMode="auto">
            <a:xfrm rot="16200000">
              <a:off x="1999792" y="5801061"/>
              <a:ext cx="148490" cy="173842"/>
            </a:xfrm>
            <a:custGeom>
              <a:avLst/>
              <a:gdLst>
                <a:gd name="T0" fmla="*/ 75 w 97"/>
                <a:gd name="T1" fmla="*/ 13 h 114"/>
                <a:gd name="T2" fmla="*/ 26 w 97"/>
                <a:gd name="T3" fmla="*/ 0 h 114"/>
                <a:gd name="T4" fmla="*/ 0 w 97"/>
                <a:gd name="T5" fmla="*/ 98 h 114"/>
                <a:gd name="T6" fmla="*/ 49 w 97"/>
                <a:gd name="T7" fmla="*/ 110 h 114"/>
                <a:gd name="T8" fmla="*/ 80 w 97"/>
                <a:gd name="T9" fmla="*/ 92 h 114"/>
                <a:gd name="T10" fmla="*/ 93 w 97"/>
                <a:gd name="T11" fmla="*/ 45 h 114"/>
                <a:gd name="T12" fmla="*/ 75 w 97"/>
                <a:gd name="T13" fmla="*/ 13 h 114"/>
              </a:gdLst>
              <a:ahLst/>
              <a:cxnLst>
                <a:cxn ang="0">
                  <a:pos x="T0" y="T1"/>
                </a:cxn>
                <a:cxn ang="0">
                  <a:pos x="T2" y="T3"/>
                </a:cxn>
                <a:cxn ang="0">
                  <a:pos x="T4" y="T5"/>
                </a:cxn>
                <a:cxn ang="0">
                  <a:pos x="T6" y="T7"/>
                </a:cxn>
                <a:cxn ang="0">
                  <a:pos x="T8" y="T9"/>
                </a:cxn>
                <a:cxn ang="0">
                  <a:pos x="T10" y="T11"/>
                </a:cxn>
                <a:cxn ang="0">
                  <a:pos x="T12" y="T13"/>
                </a:cxn>
              </a:cxnLst>
              <a:rect l="0" t="0" r="r" b="b"/>
              <a:pathLst>
                <a:path w="97" h="114">
                  <a:moveTo>
                    <a:pt x="75" y="13"/>
                  </a:moveTo>
                  <a:cubicBezTo>
                    <a:pt x="26" y="0"/>
                    <a:pt x="26" y="0"/>
                    <a:pt x="26" y="0"/>
                  </a:cubicBezTo>
                  <a:cubicBezTo>
                    <a:pt x="0" y="98"/>
                    <a:pt x="0" y="98"/>
                    <a:pt x="0" y="98"/>
                  </a:cubicBezTo>
                  <a:cubicBezTo>
                    <a:pt x="49" y="110"/>
                    <a:pt x="49" y="110"/>
                    <a:pt x="49" y="110"/>
                  </a:cubicBezTo>
                  <a:cubicBezTo>
                    <a:pt x="62" y="114"/>
                    <a:pt x="77" y="106"/>
                    <a:pt x="80" y="92"/>
                  </a:cubicBezTo>
                  <a:cubicBezTo>
                    <a:pt x="93" y="45"/>
                    <a:pt x="93" y="45"/>
                    <a:pt x="93" y="45"/>
                  </a:cubicBezTo>
                  <a:cubicBezTo>
                    <a:pt x="97" y="31"/>
                    <a:pt x="88" y="17"/>
                    <a:pt x="75" y="13"/>
                  </a:cubicBezTo>
                  <a:close/>
                </a:path>
              </a:pathLst>
            </a:custGeom>
            <a:solidFill>
              <a:srgbClr val="CEE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1" name="Freeform 426">
              <a:extLst>
                <a:ext uri="{FF2B5EF4-FFF2-40B4-BE49-F238E27FC236}">
                  <a16:creationId xmlns:a16="http://schemas.microsoft.com/office/drawing/2014/main" id="{32B3FAE2-E1EE-4151-465C-BF61A04A1B6B}"/>
                </a:ext>
              </a:extLst>
            </p:cNvPr>
            <p:cNvSpPr>
              <a:spLocks noEditPoints="1"/>
            </p:cNvSpPr>
            <p:nvPr/>
          </p:nvSpPr>
          <p:spPr bwMode="auto">
            <a:xfrm rot="16200000">
              <a:off x="1838626" y="6114340"/>
              <a:ext cx="288530" cy="242655"/>
            </a:xfrm>
            <a:custGeom>
              <a:avLst/>
              <a:gdLst>
                <a:gd name="T0" fmla="*/ 161 w 189"/>
                <a:gd name="T1" fmla="*/ 31 h 159"/>
                <a:gd name="T2" fmla="*/ 60 w 189"/>
                <a:gd name="T3" fmla="*/ 5 h 159"/>
                <a:gd name="T4" fmla="*/ 20 w 189"/>
                <a:gd name="T5" fmla="*/ 28 h 159"/>
                <a:gd name="T6" fmla="*/ 4 w 189"/>
                <a:gd name="T7" fmla="*/ 87 h 159"/>
                <a:gd name="T8" fmla="*/ 28 w 189"/>
                <a:gd name="T9" fmla="*/ 128 h 159"/>
                <a:gd name="T10" fmla="*/ 128 w 189"/>
                <a:gd name="T11" fmla="*/ 154 h 159"/>
                <a:gd name="T12" fmla="*/ 168 w 189"/>
                <a:gd name="T13" fmla="*/ 131 h 159"/>
                <a:gd name="T14" fmla="*/ 184 w 189"/>
                <a:gd name="T15" fmla="*/ 72 h 159"/>
                <a:gd name="T16" fmla="*/ 161 w 189"/>
                <a:gd name="T17" fmla="*/ 31 h 159"/>
                <a:gd name="T18" fmla="*/ 157 w 189"/>
                <a:gd name="T19" fmla="*/ 121 h 159"/>
                <a:gd name="T20" fmla="*/ 125 w 189"/>
                <a:gd name="T21" fmla="*/ 140 h 159"/>
                <a:gd name="T22" fmla="*/ 37 w 189"/>
                <a:gd name="T23" fmla="*/ 116 h 159"/>
                <a:gd name="T24" fmla="*/ 19 w 189"/>
                <a:gd name="T25" fmla="*/ 85 h 159"/>
                <a:gd name="T26" fmla="*/ 32 w 189"/>
                <a:gd name="T27" fmla="*/ 38 h 159"/>
                <a:gd name="T28" fmla="*/ 63 w 189"/>
                <a:gd name="T29" fmla="*/ 19 h 159"/>
                <a:gd name="T30" fmla="*/ 151 w 189"/>
                <a:gd name="T31" fmla="*/ 42 h 159"/>
                <a:gd name="T32" fmla="*/ 169 w 189"/>
                <a:gd name="T33" fmla="*/ 74 h 159"/>
                <a:gd name="T34" fmla="*/ 157 w 189"/>
                <a:gd name="T35" fmla="*/ 12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9" h="159">
                  <a:moveTo>
                    <a:pt x="161" y="31"/>
                  </a:moveTo>
                  <a:cubicBezTo>
                    <a:pt x="60" y="5"/>
                    <a:pt x="60" y="5"/>
                    <a:pt x="60" y="5"/>
                  </a:cubicBezTo>
                  <a:cubicBezTo>
                    <a:pt x="43" y="0"/>
                    <a:pt x="25" y="10"/>
                    <a:pt x="20" y="28"/>
                  </a:cubicBezTo>
                  <a:cubicBezTo>
                    <a:pt x="4" y="87"/>
                    <a:pt x="4" y="87"/>
                    <a:pt x="4" y="87"/>
                  </a:cubicBezTo>
                  <a:cubicBezTo>
                    <a:pt x="0" y="105"/>
                    <a:pt x="10" y="123"/>
                    <a:pt x="28" y="128"/>
                  </a:cubicBezTo>
                  <a:cubicBezTo>
                    <a:pt x="128" y="154"/>
                    <a:pt x="128" y="154"/>
                    <a:pt x="128" y="154"/>
                  </a:cubicBezTo>
                  <a:cubicBezTo>
                    <a:pt x="145" y="159"/>
                    <a:pt x="163" y="148"/>
                    <a:pt x="168" y="131"/>
                  </a:cubicBezTo>
                  <a:cubicBezTo>
                    <a:pt x="184" y="72"/>
                    <a:pt x="184" y="72"/>
                    <a:pt x="184" y="72"/>
                  </a:cubicBezTo>
                  <a:cubicBezTo>
                    <a:pt x="189" y="54"/>
                    <a:pt x="178" y="36"/>
                    <a:pt x="161" y="31"/>
                  </a:cubicBezTo>
                  <a:close/>
                  <a:moveTo>
                    <a:pt x="157" y="121"/>
                  </a:moveTo>
                  <a:cubicBezTo>
                    <a:pt x="153" y="135"/>
                    <a:pt x="139" y="143"/>
                    <a:pt x="125" y="140"/>
                  </a:cubicBezTo>
                  <a:cubicBezTo>
                    <a:pt x="37" y="116"/>
                    <a:pt x="37" y="116"/>
                    <a:pt x="37" y="116"/>
                  </a:cubicBezTo>
                  <a:cubicBezTo>
                    <a:pt x="24" y="113"/>
                    <a:pt x="15" y="98"/>
                    <a:pt x="19" y="85"/>
                  </a:cubicBezTo>
                  <a:cubicBezTo>
                    <a:pt x="32" y="38"/>
                    <a:pt x="32" y="38"/>
                    <a:pt x="32" y="38"/>
                  </a:cubicBezTo>
                  <a:cubicBezTo>
                    <a:pt x="35" y="24"/>
                    <a:pt x="50" y="15"/>
                    <a:pt x="63" y="19"/>
                  </a:cubicBezTo>
                  <a:cubicBezTo>
                    <a:pt x="151" y="42"/>
                    <a:pt x="151" y="42"/>
                    <a:pt x="151" y="42"/>
                  </a:cubicBezTo>
                  <a:cubicBezTo>
                    <a:pt x="165" y="46"/>
                    <a:pt x="173" y="60"/>
                    <a:pt x="169" y="74"/>
                  </a:cubicBezTo>
                  <a:lnTo>
                    <a:pt x="157" y="121"/>
                  </a:lnTo>
                  <a:close/>
                </a:path>
              </a:pathLst>
            </a:custGeom>
            <a:solidFill>
              <a:srgbClr val="2A44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2" name="Freeform 427">
              <a:extLst>
                <a:ext uri="{FF2B5EF4-FFF2-40B4-BE49-F238E27FC236}">
                  <a16:creationId xmlns:a16="http://schemas.microsoft.com/office/drawing/2014/main" id="{9311443E-304A-5EE5-3FF0-71F29982BBD9}"/>
                </a:ext>
              </a:extLst>
            </p:cNvPr>
            <p:cNvSpPr>
              <a:spLocks noEditPoints="1"/>
            </p:cNvSpPr>
            <p:nvPr/>
          </p:nvSpPr>
          <p:spPr bwMode="auto">
            <a:xfrm rot="16200000">
              <a:off x="1919511" y="5813737"/>
              <a:ext cx="288530" cy="242655"/>
            </a:xfrm>
            <a:custGeom>
              <a:avLst/>
              <a:gdLst>
                <a:gd name="T0" fmla="*/ 161 w 189"/>
                <a:gd name="T1" fmla="*/ 31 h 159"/>
                <a:gd name="T2" fmla="*/ 61 w 189"/>
                <a:gd name="T3" fmla="*/ 4 h 159"/>
                <a:gd name="T4" fmla="*/ 21 w 189"/>
                <a:gd name="T5" fmla="*/ 28 h 159"/>
                <a:gd name="T6" fmla="*/ 5 w 189"/>
                <a:gd name="T7" fmla="*/ 87 h 159"/>
                <a:gd name="T8" fmla="*/ 28 w 189"/>
                <a:gd name="T9" fmla="*/ 127 h 159"/>
                <a:gd name="T10" fmla="*/ 129 w 189"/>
                <a:gd name="T11" fmla="*/ 154 h 159"/>
                <a:gd name="T12" fmla="*/ 169 w 189"/>
                <a:gd name="T13" fmla="*/ 131 h 159"/>
                <a:gd name="T14" fmla="*/ 185 w 189"/>
                <a:gd name="T15" fmla="*/ 71 h 159"/>
                <a:gd name="T16" fmla="*/ 161 w 189"/>
                <a:gd name="T17" fmla="*/ 31 h 159"/>
                <a:gd name="T18" fmla="*/ 157 w 189"/>
                <a:gd name="T19" fmla="*/ 121 h 159"/>
                <a:gd name="T20" fmla="*/ 126 w 189"/>
                <a:gd name="T21" fmla="*/ 139 h 159"/>
                <a:gd name="T22" fmla="*/ 38 w 189"/>
                <a:gd name="T23" fmla="*/ 116 h 159"/>
                <a:gd name="T24" fmla="*/ 20 w 189"/>
                <a:gd name="T25" fmla="*/ 84 h 159"/>
                <a:gd name="T26" fmla="*/ 32 w 189"/>
                <a:gd name="T27" fmla="*/ 37 h 159"/>
                <a:gd name="T28" fmla="*/ 64 w 189"/>
                <a:gd name="T29" fmla="*/ 19 h 159"/>
                <a:gd name="T30" fmla="*/ 152 w 189"/>
                <a:gd name="T31" fmla="*/ 42 h 159"/>
                <a:gd name="T32" fmla="*/ 170 w 189"/>
                <a:gd name="T33" fmla="*/ 74 h 159"/>
                <a:gd name="T34" fmla="*/ 157 w 189"/>
                <a:gd name="T35" fmla="*/ 12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9" h="159">
                  <a:moveTo>
                    <a:pt x="161" y="31"/>
                  </a:moveTo>
                  <a:cubicBezTo>
                    <a:pt x="61" y="4"/>
                    <a:pt x="61" y="4"/>
                    <a:pt x="61" y="4"/>
                  </a:cubicBezTo>
                  <a:cubicBezTo>
                    <a:pt x="44" y="0"/>
                    <a:pt x="26" y="10"/>
                    <a:pt x="21" y="28"/>
                  </a:cubicBezTo>
                  <a:cubicBezTo>
                    <a:pt x="5" y="87"/>
                    <a:pt x="5" y="87"/>
                    <a:pt x="5" y="87"/>
                  </a:cubicBezTo>
                  <a:cubicBezTo>
                    <a:pt x="0" y="104"/>
                    <a:pt x="11" y="123"/>
                    <a:pt x="28" y="127"/>
                  </a:cubicBezTo>
                  <a:cubicBezTo>
                    <a:pt x="129" y="154"/>
                    <a:pt x="129" y="154"/>
                    <a:pt x="129" y="154"/>
                  </a:cubicBezTo>
                  <a:cubicBezTo>
                    <a:pt x="146" y="159"/>
                    <a:pt x="164" y="148"/>
                    <a:pt x="169" y="131"/>
                  </a:cubicBezTo>
                  <a:cubicBezTo>
                    <a:pt x="185" y="71"/>
                    <a:pt x="185" y="71"/>
                    <a:pt x="185" y="71"/>
                  </a:cubicBezTo>
                  <a:cubicBezTo>
                    <a:pt x="189" y="54"/>
                    <a:pt x="179" y="36"/>
                    <a:pt x="161" y="31"/>
                  </a:cubicBezTo>
                  <a:close/>
                  <a:moveTo>
                    <a:pt x="157" y="121"/>
                  </a:moveTo>
                  <a:cubicBezTo>
                    <a:pt x="154" y="135"/>
                    <a:pt x="139" y="143"/>
                    <a:pt x="126" y="139"/>
                  </a:cubicBezTo>
                  <a:cubicBezTo>
                    <a:pt x="38" y="116"/>
                    <a:pt x="38" y="116"/>
                    <a:pt x="38" y="116"/>
                  </a:cubicBezTo>
                  <a:cubicBezTo>
                    <a:pt x="24" y="112"/>
                    <a:pt x="16" y="98"/>
                    <a:pt x="20" y="84"/>
                  </a:cubicBezTo>
                  <a:cubicBezTo>
                    <a:pt x="32" y="37"/>
                    <a:pt x="32" y="37"/>
                    <a:pt x="32" y="37"/>
                  </a:cubicBezTo>
                  <a:cubicBezTo>
                    <a:pt x="36" y="24"/>
                    <a:pt x="50" y="15"/>
                    <a:pt x="64" y="19"/>
                  </a:cubicBezTo>
                  <a:cubicBezTo>
                    <a:pt x="152" y="42"/>
                    <a:pt x="152" y="42"/>
                    <a:pt x="152" y="42"/>
                  </a:cubicBezTo>
                  <a:cubicBezTo>
                    <a:pt x="165" y="46"/>
                    <a:pt x="174" y="60"/>
                    <a:pt x="170" y="74"/>
                  </a:cubicBezTo>
                  <a:lnTo>
                    <a:pt x="157" y="121"/>
                  </a:lnTo>
                  <a:close/>
                </a:path>
              </a:pathLst>
            </a:custGeom>
            <a:solidFill>
              <a:srgbClr val="2A44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3" name="Freeform 428">
              <a:extLst>
                <a:ext uri="{FF2B5EF4-FFF2-40B4-BE49-F238E27FC236}">
                  <a16:creationId xmlns:a16="http://schemas.microsoft.com/office/drawing/2014/main" id="{4D269873-83C5-0976-E31F-A9361F40E28C}"/>
                </a:ext>
              </a:extLst>
            </p:cNvPr>
            <p:cNvSpPr>
              <a:spLocks/>
            </p:cNvSpPr>
            <p:nvPr/>
          </p:nvSpPr>
          <p:spPr bwMode="auto">
            <a:xfrm rot="16200000">
              <a:off x="646478" y="5849351"/>
              <a:ext cx="800399" cy="717100"/>
            </a:xfrm>
            <a:custGeom>
              <a:avLst/>
              <a:gdLst>
                <a:gd name="T0" fmla="*/ 0 w 663"/>
                <a:gd name="T1" fmla="*/ 341 h 594"/>
                <a:gd name="T2" fmla="*/ 180 w 663"/>
                <a:gd name="T3" fmla="*/ 0 h 594"/>
                <a:gd name="T4" fmla="*/ 663 w 663"/>
                <a:gd name="T5" fmla="*/ 253 h 594"/>
                <a:gd name="T6" fmla="*/ 483 w 663"/>
                <a:gd name="T7" fmla="*/ 594 h 594"/>
                <a:gd name="T8" fmla="*/ 0 w 663"/>
                <a:gd name="T9" fmla="*/ 341 h 594"/>
              </a:gdLst>
              <a:ahLst/>
              <a:cxnLst>
                <a:cxn ang="0">
                  <a:pos x="T0" y="T1"/>
                </a:cxn>
                <a:cxn ang="0">
                  <a:pos x="T2" y="T3"/>
                </a:cxn>
                <a:cxn ang="0">
                  <a:pos x="T4" y="T5"/>
                </a:cxn>
                <a:cxn ang="0">
                  <a:pos x="T6" y="T7"/>
                </a:cxn>
                <a:cxn ang="0">
                  <a:pos x="T8" y="T9"/>
                </a:cxn>
              </a:cxnLst>
              <a:rect l="0" t="0" r="r" b="b"/>
              <a:pathLst>
                <a:path w="663" h="594">
                  <a:moveTo>
                    <a:pt x="0" y="341"/>
                  </a:moveTo>
                  <a:lnTo>
                    <a:pt x="180" y="0"/>
                  </a:lnTo>
                  <a:lnTo>
                    <a:pt x="663" y="253"/>
                  </a:lnTo>
                  <a:lnTo>
                    <a:pt x="483" y="594"/>
                  </a:lnTo>
                  <a:lnTo>
                    <a:pt x="0" y="341"/>
                  </a:lnTo>
                  <a:close/>
                </a:path>
              </a:pathLst>
            </a:custGeom>
            <a:solidFill>
              <a:srgbClr val="E073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4" name="Freeform 429">
              <a:extLst>
                <a:ext uri="{FF2B5EF4-FFF2-40B4-BE49-F238E27FC236}">
                  <a16:creationId xmlns:a16="http://schemas.microsoft.com/office/drawing/2014/main" id="{427B20A5-831D-E2D5-D3A1-8CBD6EB8EA8D}"/>
                </a:ext>
              </a:extLst>
            </p:cNvPr>
            <p:cNvSpPr>
              <a:spLocks/>
            </p:cNvSpPr>
            <p:nvPr/>
          </p:nvSpPr>
          <p:spPr bwMode="auto">
            <a:xfrm rot="16200000">
              <a:off x="967000" y="6157800"/>
              <a:ext cx="592754" cy="327161"/>
            </a:xfrm>
            <a:custGeom>
              <a:avLst/>
              <a:gdLst>
                <a:gd name="T0" fmla="*/ 8 w 491"/>
                <a:gd name="T1" fmla="*/ 0 h 271"/>
                <a:gd name="T2" fmla="*/ 0 w 491"/>
                <a:gd name="T3" fmla="*/ 19 h 271"/>
                <a:gd name="T4" fmla="*/ 482 w 491"/>
                <a:gd name="T5" fmla="*/ 271 h 271"/>
                <a:gd name="T6" fmla="*/ 491 w 491"/>
                <a:gd name="T7" fmla="*/ 253 h 271"/>
                <a:gd name="T8" fmla="*/ 8 w 491"/>
                <a:gd name="T9" fmla="*/ 0 h 271"/>
              </a:gdLst>
              <a:ahLst/>
              <a:cxnLst>
                <a:cxn ang="0">
                  <a:pos x="T0" y="T1"/>
                </a:cxn>
                <a:cxn ang="0">
                  <a:pos x="T2" y="T3"/>
                </a:cxn>
                <a:cxn ang="0">
                  <a:pos x="T4" y="T5"/>
                </a:cxn>
                <a:cxn ang="0">
                  <a:pos x="T6" y="T7"/>
                </a:cxn>
                <a:cxn ang="0">
                  <a:pos x="T8" y="T9"/>
                </a:cxn>
              </a:cxnLst>
              <a:rect l="0" t="0" r="r" b="b"/>
              <a:pathLst>
                <a:path w="491" h="271">
                  <a:moveTo>
                    <a:pt x="8" y="0"/>
                  </a:moveTo>
                  <a:lnTo>
                    <a:pt x="0" y="19"/>
                  </a:lnTo>
                  <a:lnTo>
                    <a:pt x="482" y="271"/>
                  </a:lnTo>
                  <a:lnTo>
                    <a:pt x="491" y="253"/>
                  </a:lnTo>
                  <a:lnTo>
                    <a:pt x="8" y="0"/>
                  </a:lnTo>
                  <a:close/>
                </a:path>
              </a:pathLst>
            </a:custGeom>
            <a:solidFill>
              <a:srgbClr val="C5560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5" name="Freeform 430">
              <a:extLst>
                <a:ext uri="{FF2B5EF4-FFF2-40B4-BE49-F238E27FC236}">
                  <a16:creationId xmlns:a16="http://schemas.microsoft.com/office/drawing/2014/main" id="{F83E81DC-8711-EDC1-A91E-99BBD5D9B723}"/>
                </a:ext>
              </a:extLst>
            </p:cNvPr>
            <p:cNvSpPr>
              <a:spLocks/>
            </p:cNvSpPr>
            <p:nvPr/>
          </p:nvSpPr>
          <p:spPr bwMode="auto">
            <a:xfrm rot="16200000">
              <a:off x="683299" y="5881342"/>
              <a:ext cx="725551" cy="653116"/>
            </a:xfrm>
            <a:custGeom>
              <a:avLst/>
              <a:gdLst>
                <a:gd name="T0" fmla="*/ 3 w 601"/>
                <a:gd name="T1" fmla="*/ 311 h 541"/>
                <a:gd name="T2" fmla="*/ 6 w 601"/>
                <a:gd name="T3" fmla="*/ 313 h 541"/>
                <a:gd name="T4" fmla="*/ 165 w 601"/>
                <a:gd name="T5" fmla="*/ 9 h 541"/>
                <a:gd name="T6" fmla="*/ 594 w 601"/>
                <a:gd name="T7" fmla="*/ 232 h 541"/>
                <a:gd name="T8" fmla="*/ 436 w 601"/>
                <a:gd name="T9" fmla="*/ 534 h 541"/>
                <a:gd name="T10" fmla="*/ 5 w 601"/>
                <a:gd name="T11" fmla="*/ 309 h 541"/>
                <a:gd name="T12" fmla="*/ 3 w 601"/>
                <a:gd name="T13" fmla="*/ 311 h 541"/>
                <a:gd name="T14" fmla="*/ 6 w 601"/>
                <a:gd name="T15" fmla="*/ 313 h 541"/>
                <a:gd name="T16" fmla="*/ 3 w 601"/>
                <a:gd name="T17" fmla="*/ 311 h 541"/>
                <a:gd name="T18" fmla="*/ 2 w 601"/>
                <a:gd name="T19" fmla="*/ 314 h 541"/>
                <a:gd name="T20" fmla="*/ 438 w 601"/>
                <a:gd name="T21" fmla="*/ 541 h 541"/>
                <a:gd name="T22" fmla="*/ 601 w 601"/>
                <a:gd name="T23" fmla="*/ 229 h 541"/>
                <a:gd name="T24" fmla="*/ 163 w 601"/>
                <a:gd name="T25" fmla="*/ 0 h 541"/>
                <a:gd name="T26" fmla="*/ 0 w 601"/>
                <a:gd name="T27" fmla="*/ 313 h 541"/>
                <a:gd name="T28" fmla="*/ 2 w 601"/>
                <a:gd name="T29" fmla="*/ 314 h 541"/>
                <a:gd name="T30" fmla="*/ 3 w 601"/>
                <a:gd name="T31" fmla="*/ 31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1" h="541">
                  <a:moveTo>
                    <a:pt x="3" y="311"/>
                  </a:moveTo>
                  <a:lnTo>
                    <a:pt x="6" y="313"/>
                  </a:lnTo>
                  <a:lnTo>
                    <a:pt x="165" y="9"/>
                  </a:lnTo>
                  <a:lnTo>
                    <a:pt x="594" y="232"/>
                  </a:lnTo>
                  <a:lnTo>
                    <a:pt x="436" y="534"/>
                  </a:lnTo>
                  <a:lnTo>
                    <a:pt x="5" y="309"/>
                  </a:lnTo>
                  <a:lnTo>
                    <a:pt x="3" y="311"/>
                  </a:lnTo>
                  <a:lnTo>
                    <a:pt x="6" y="313"/>
                  </a:lnTo>
                  <a:lnTo>
                    <a:pt x="3" y="311"/>
                  </a:lnTo>
                  <a:lnTo>
                    <a:pt x="2" y="314"/>
                  </a:lnTo>
                  <a:lnTo>
                    <a:pt x="438" y="541"/>
                  </a:lnTo>
                  <a:lnTo>
                    <a:pt x="601" y="229"/>
                  </a:lnTo>
                  <a:lnTo>
                    <a:pt x="163" y="0"/>
                  </a:lnTo>
                  <a:lnTo>
                    <a:pt x="0" y="313"/>
                  </a:lnTo>
                  <a:lnTo>
                    <a:pt x="2" y="314"/>
                  </a:lnTo>
                  <a:lnTo>
                    <a:pt x="3"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6" name="Freeform 431">
              <a:extLst>
                <a:ext uri="{FF2B5EF4-FFF2-40B4-BE49-F238E27FC236}">
                  <a16:creationId xmlns:a16="http://schemas.microsoft.com/office/drawing/2014/main" id="{17062BE0-8523-6D1E-6A2D-77FECB13512E}"/>
                </a:ext>
              </a:extLst>
            </p:cNvPr>
            <p:cNvSpPr>
              <a:spLocks/>
            </p:cNvSpPr>
            <p:nvPr/>
          </p:nvSpPr>
          <p:spPr bwMode="auto">
            <a:xfrm rot="16200000">
              <a:off x="1038227" y="5970678"/>
              <a:ext cx="143662" cy="230583"/>
            </a:xfrm>
            <a:custGeom>
              <a:avLst/>
              <a:gdLst>
                <a:gd name="T0" fmla="*/ 119 w 119"/>
                <a:gd name="T1" fmla="*/ 14 h 191"/>
                <a:gd name="T2" fmla="*/ 27 w 119"/>
                <a:gd name="T3" fmla="*/ 191 h 191"/>
                <a:gd name="T4" fmla="*/ 0 w 119"/>
                <a:gd name="T5" fmla="*/ 177 h 191"/>
                <a:gd name="T6" fmla="*/ 94 w 119"/>
                <a:gd name="T7" fmla="*/ 0 h 191"/>
                <a:gd name="T8" fmla="*/ 119 w 119"/>
                <a:gd name="T9" fmla="*/ 14 h 191"/>
              </a:gdLst>
              <a:ahLst/>
              <a:cxnLst>
                <a:cxn ang="0">
                  <a:pos x="T0" y="T1"/>
                </a:cxn>
                <a:cxn ang="0">
                  <a:pos x="T2" y="T3"/>
                </a:cxn>
                <a:cxn ang="0">
                  <a:pos x="T4" y="T5"/>
                </a:cxn>
                <a:cxn ang="0">
                  <a:pos x="T6" y="T7"/>
                </a:cxn>
                <a:cxn ang="0">
                  <a:pos x="T8" y="T9"/>
                </a:cxn>
              </a:cxnLst>
              <a:rect l="0" t="0" r="r" b="b"/>
              <a:pathLst>
                <a:path w="119" h="191">
                  <a:moveTo>
                    <a:pt x="119" y="14"/>
                  </a:moveTo>
                  <a:lnTo>
                    <a:pt x="27" y="191"/>
                  </a:lnTo>
                  <a:lnTo>
                    <a:pt x="0" y="177"/>
                  </a:lnTo>
                  <a:lnTo>
                    <a:pt x="94" y="0"/>
                  </a:lnTo>
                  <a:lnTo>
                    <a:pt x="119" y="14"/>
                  </a:lnTo>
                  <a:close/>
                </a:path>
              </a:pathLst>
            </a:custGeom>
            <a:solidFill>
              <a:srgbClr val="F9ED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7" name="Freeform 432">
              <a:extLst>
                <a:ext uri="{FF2B5EF4-FFF2-40B4-BE49-F238E27FC236}">
                  <a16:creationId xmlns:a16="http://schemas.microsoft.com/office/drawing/2014/main" id="{04B8B0B8-5C6F-474D-BFD0-8BC5860EFCDA}"/>
                </a:ext>
              </a:extLst>
            </p:cNvPr>
            <p:cNvSpPr>
              <a:spLocks/>
            </p:cNvSpPr>
            <p:nvPr/>
          </p:nvSpPr>
          <p:spPr bwMode="auto">
            <a:xfrm rot="16200000">
              <a:off x="1064787" y="5917560"/>
              <a:ext cx="143662" cy="232997"/>
            </a:xfrm>
            <a:custGeom>
              <a:avLst/>
              <a:gdLst>
                <a:gd name="T0" fmla="*/ 119 w 119"/>
                <a:gd name="T1" fmla="*/ 14 h 193"/>
                <a:gd name="T2" fmla="*/ 26 w 119"/>
                <a:gd name="T3" fmla="*/ 193 h 193"/>
                <a:gd name="T4" fmla="*/ 0 w 119"/>
                <a:gd name="T5" fmla="*/ 179 h 193"/>
                <a:gd name="T6" fmla="*/ 93 w 119"/>
                <a:gd name="T7" fmla="*/ 0 h 193"/>
                <a:gd name="T8" fmla="*/ 119 w 119"/>
                <a:gd name="T9" fmla="*/ 14 h 193"/>
              </a:gdLst>
              <a:ahLst/>
              <a:cxnLst>
                <a:cxn ang="0">
                  <a:pos x="T0" y="T1"/>
                </a:cxn>
                <a:cxn ang="0">
                  <a:pos x="T2" y="T3"/>
                </a:cxn>
                <a:cxn ang="0">
                  <a:pos x="T4" y="T5"/>
                </a:cxn>
                <a:cxn ang="0">
                  <a:pos x="T6" y="T7"/>
                </a:cxn>
                <a:cxn ang="0">
                  <a:pos x="T8" y="T9"/>
                </a:cxn>
              </a:cxnLst>
              <a:rect l="0" t="0" r="r" b="b"/>
              <a:pathLst>
                <a:path w="119" h="193">
                  <a:moveTo>
                    <a:pt x="119" y="14"/>
                  </a:moveTo>
                  <a:lnTo>
                    <a:pt x="26" y="193"/>
                  </a:lnTo>
                  <a:lnTo>
                    <a:pt x="0" y="179"/>
                  </a:lnTo>
                  <a:lnTo>
                    <a:pt x="93" y="0"/>
                  </a:lnTo>
                  <a:lnTo>
                    <a:pt x="119" y="14"/>
                  </a:lnTo>
                  <a:close/>
                </a:path>
              </a:pathLst>
            </a:custGeom>
            <a:solidFill>
              <a:srgbClr val="F9ED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8" name="Freeform 433">
              <a:extLst>
                <a:ext uri="{FF2B5EF4-FFF2-40B4-BE49-F238E27FC236}">
                  <a16:creationId xmlns:a16="http://schemas.microsoft.com/office/drawing/2014/main" id="{2A8C3665-736C-9183-5E9B-866F980D137F}"/>
                </a:ext>
              </a:extLst>
            </p:cNvPr>
            <p:cNvSpPr>
              <a:spLocks/>
            </p:cNvSpPr>
            <p:nvPr/>
          </p:nvSpPr>
          <p:spPr bwMode="auto">
            <a:xfrm rot="16200000">
              <a:off x="727966" y="5427421"/>
              <a:ext cx="651909" cy="772633"/>
            </a:xfrm>
            <a:custGeom>
              <a:avLst/>
              <a:gdLst>
                <a:gd name="T0" fmla="*/ 0 w 540"/>
                <a:gd name="T1" fmla="*/ 123 h 640"/>
                <a:gd name="T2" fmla="*/ 366 w 540"/>
                <a:gd name="T3" fmla="*/ 0 h 640"/>
                <a:gd name="T4" fmla="*/ 540 w 540"/>
                <a:gd name="T5" fmla="*/ 516 h 640"/>
                <a:gd name="T6" fmla="*/ 175 w 540"/>
                <a:gd name="T7" fmla="*/ 640 h 640"/>
                <a:gd name="T8" fmla="*/ 0 w 540"/>
                <a:gd name="T9" fmla="*/ 123 h 640"/>
              </a:gdLst>
              <a:ahLst/>
              <a:cxnLst>
                <a:cxn ang="0">
                  <a:pos x="T0" y="T1"/>
                </a:cxn>
                <a:cxn ang="0">
                  <a:pos x="T2" y="T3"/>
                </a:cxn>
                <a:cxn ang="0">
                  <a:pos x="T4" y="T5"/>
                </a:cxn>
                <a:cxn ang="0">
                  <a:pos x="T6" y="T7"/>
                </a:cxn>
                <a:cxn ang="0">
                  <a:pos x="T8" y="T9"/>
                </a:cxn>
              </a:cxnLst>
              <a:rect l="0" t="0" r="r" b="b"/>
              <a:pathLst>
                <a:path w="540" h="640">
                  <a:moveTo>
                    <a:pt x="0" y="123"/>
                  </a:moveTo>
                  <a:lnTo>
                    <a:pt x="366" y="0"/>
                  </a:lnTo>
                  <a:lnTo>
                    <a:pt x="540" y="516"/>
                  </a:lnTo>
                  <a:lnTo>
                    <a:pt x="175" y="640"/>
                  </a:lnTo>
                  <a:lnTo>
                    <a:pt x="0" y="123"/>
                  </a:lnTo>
                  <a:close/>
                </a:path>
              </a:pathLst>
            </a:custGeom>
            <a:solidFill>
              <a:srgbClr val="60AA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9" name="Freeform 434">
              <a:extLst>
                <a:ext uri="{FF2B5EF4-FFF2-40B4-BE49-F238E27FC236}">
                  <a16:creationId xmlns:a16="http://schemas.microsoft.com/office/drawing/2014/main" id="{8A6511B4-7300-F2D6-0C2A-0525755860EB}"/>
                </a:ext>
              </a:extLst>
            </p:cNvPr>
            <p:cNvSpPr>
              <a:spLocks/>
            </p:cNvSpPr>
            <p:nvPr/>
          </p:nvSpPr>
          <p:spPr bwMode="auto">
            <a:xfrm rot="16200000">
              <a:off x="1015290" y="5729230"/>
              <a:ext cx="232997" cy="631386"/>
            </a:xfrm>
            <a:custGeom>
              <a:avLst/>
              <a:gdLst>
                <a:gd name="T0" fmla="*/ 18 w 193"/>
                <a:gd name="T1" fmla="*/ 0 h 523"/>
                <a:gd name="T2" fmla="*/ 0 w 193"/>
                <a:gd name="T3" fmla="*/ 8 h 523"/>
                <a:gd name="T4" fmla="*/ 174 w 193"/>
                <a:gd name="T5" fmla="*/ 523 h 523"/>
                <a:gd name="T6" fmla="*/ 193 w 193"/>
                <a:gd name="T7" fmla="*/ 517 h 523"/>
                <a:gd name="T8" fmla="*/ 18 w 193"/>
                <a:gd name="T9" fmla="*/ 0 h 523"/>
              </a:gdLst>
              <a:ahLst/>
              <a:cxnLst>
                <a:cxn ang="0">
                  <a:pos x="T0" y="T1"/>
                </a:cxn>
                <a:cxn ang="0">
                  <a:pos x="T2" y="T3"/>
                </a:cxn>
                <a:cxn ang="0">
                  <a:pos x="T4" y="T5"/>
                </a:cxn>
                <a:cxn ang="0">
                  <a:pos x="T6" y="T7"/>
                </a:cxn>
                <a:cxn ang="0">
                  <a:pos x="T8" y="T9"/>
                </a:cxn>
              </a:cxnLst>
              <a:rect l="0" t="0" r="r" b="b"/>
              <a:pathLst>
                <a:path w="193" h="523">
                  <a:moveTo>
                    <a:pt x="18" y="0"/>
                  </a:moveTo>
                  <a:lnTo>
                    <a:pt x="0" y="8"/>
                  </a:lnTo>
                  <a:lnTo>
                    <a:pt x="174" y="523"/>
                  </a:lnTo>
                  <a:lnTo>
                    <a:pt x="193" y="517"/>
                  </a:lnTo>
                  <a:lnTo>
                    <a:pt x="18" y="0"/>
                  </a:lnTo>
                  <a:close/>
                </a:path>
              </a:pathLst>
            </a:custGeom>
            <a:solidFill>
              <a:srgbClr val="4483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00" name="Freeform 435">
              <a:extLst>
                <a:ext uri="{FF2B5EF4-FFF2-40B4-BE49-F238E27FC236}">
                  <a16:creationId xmlns:a16="http://schemas.microsoft.com/office/drawing/2014/main" id="{BFA4F7A4-6D88-6D8C-FD4F-07C7C27F4C3A}"/>
                </a:ext>
              </a:extLst>
            </p:cNvPr>
            <p:cNvSpPr>
              <a:spLocks/>
            </p:cNvSpPr>
            <p:nvPr/>
          </p:nvSpPr>
          <p:spPr bwMode="auto">
            <a:xfrm rot="16200000">
              <a:off x="755733" y="5462430"/>
              <a:ext cx="595168" cy="703820"/>
            </a:xfrm>
            <a:custGeom>
              <a:avLst/>
              <a:gdLst>
                <a:gd name="T0" fmla="*/ 4 w 493"/>
                <a:gd name="T1" fmla="*/ 117 h 583"/>
                <a:gd name="T2" fmla="*/ 5 w 493"/>
                <a:gd name="T3" fmla="*/ 119 h 583"/>
                <a:gd name="T4" fmla="*/ 330 w 493"/>
                <a:gd name="T5" fmla="*/ 8 h 583"/>
                <a:gd name="T6" fmla="*/ 486 w 493"/>
                <a:gd name="T7" fmla="*/ 465 h 583"/>
                <a:gd name="T8" fmla="*/ 165 w 493"/>
                <a:gd name="T9" fmla="*/ 575 h 583"/>
                <a:gd name="T10" fmla="*/ 8 w 493"/>
                <a:gd name="T11" fmla="*/ 115 h 583"/>
                <a:gd name="T12" fmla="*/ 4 w 493"/>
                <a:gd name="T13" fmla="*/ 117 h 583"/>
                <a:gd name="T14" fmla="*/ 5 w 493"/>
                <a:gd name="T15" fmla="*/ 119 h 583"/>
                <a:gd name="T16" fmla="*/ 4 w 493"/>
                <a:gd name="T17" fmla="*/ 117 h 583"/>
                <a:gd name="T18" fmla="*/ 1 w 493"/>
                <a:gd name="T19" fmla="*/ 117 h 583"/>
                <a:gd name="T20" fmla="*/ 161 w 493"/>
                <a:gd name="T21" fmla="*/ 583 h 583"/>
                <a:gd name="T22" fmla="*/ 493 w 493"/>
                <a:gd name="T23" fmla="*/ 469 h 583"/>
                <a:gd name="T24" fmla="*/ 334 w 493"/>
                <a:gd name="T25" fmla="*/ 0 h 583"/>
                <a:gd name="T26" fmla="*/ 0 w 493"/>
                <a:gd name="T27" fmla="*/ 114 h 583"/>
                <a:gd name="T28" fmla="*/ 1 w 493"/>
                <a:gd name="T29" fmla="*/ 117 h 583"/>
                <a:gd name="T30" fmla="*/ 4 w 493"/>
                <a:gd name="T31" fmla="*/ 117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3" h="583">
                  <a:moveTo>
                    <a:pt x="4" y="117"/>
                  </a:moveTo>
                  <a:lnTo>
                    <a:pt x="5" y="119"/>
                  </a:lnTo>
                  <a:lnTo>
                    <a:pt x="330" y="8"/>
                  </a:lnTo>
                  <a:lnTo>
                    <a:pt x="486" y="465"/>
                  </a:lnTo>
                  <a:lnTo>
                    <a:pt x="165" y="575"/>
                  </a:lnTo>
                  <a:lnTo>
                    <a:pt x="8" y="115"/>
                  </a:lnTo>
                  <a:lnTo>
                    <a:pt x="4" y="117"/>
                  </a:lnTo>
                  <a:lnTo>
                    <a:pt x="5" y="119"/>
                  </a:lnTo>
                  <a:lnTo>
                    <a:pt x="4" y="117"/>
                  </a:lnTo>
                  <a:lnTo>
                    <a:pt x="1" y="117"/>
                  </a:lnTo>
                  <a:lnTo>
                    <a:pt x="161" y="583"/>
                  </a:lnTo>
                  <a:lnTo>
                    <a:pt x="493" y="469"/>
                  </a:lnTo>
                  <a:lnTo>
                    <a:pt x="334" y="0"/>
                  </a:lnTo>
                  <a:lnTo>
                    <a:pt x="0" y="114"/>
                  </a:lnTo>
                  <a:lnTo>
                    <a:pt x="1" y="117"/>
                  </a:lnTo>
                  <a:lnTo>
                    <a:pt x="4" y="1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01" name="Freeform 436">
              <a:extLst>
                <a:ext uri="{FF2B5EF4-FFF2-40B4-BE49-F238E27FC236}">
                  <a16:creationId xmlns:a16="http://schemas.microsoft.com/office/drawing/2014/main" id="{E2247273-1554-9B21-FE45-40D49724216E}"/>
                </a:ext>
              </a:extLst>
            </p:cNvPr>
            <p:cNvSpPr>
              <a:spLocks/>
            </p:cNvSpPr>
            <p:nvPr/>
          </p:nvSpPr>
          <p:spPr bwMode="auto">
            <a:xfrm rot="16200000">
              <a:off x="1063579" y="5712329"/>
              <a:ext cx="241447" cy="111066"/>
            </a:xfrm>
            <a:custGeom>
              <a:avLst/>
              <a:gdLst>
                <a:gd name="T0" fmla="*/ 200 w 200"/>
                <a:gd name="T1" fmla="*/ 28 h 92"/>
                <a:gd name="T2" fmla="*/ 10 w 200"/>
                <a:gd name="T3" fmla="*/ 92 h 92"/>
                <a:gd name="T4" fmla="*/ 0 w 200"/>
                <a:gd name="T5" fmla="*/ 63 h 92"/>
                <a:gd name="T6" fmla="*/ 189 w 200"/>
                <a:gd name="T7" fmla="*/ 0 h 92"/>
                <a:gd name="T8" fmla="*/ 200 w 200"/>
                <a:gd name="T9" fmla="*/ 28 h 92"/>
              </a:gdLst>
              <a:ahLst/>
              <a:cxnLst>
                <a:cxn ang="0">
                  <a:pos x="T0" y="T1"/>
                </a:cxn>
                <a:cxn ang="0">
                  <a:pos x="T2" y="T3"/>
                </a:cxn>
                <a:cxn ang="0">
                  <a:pos x="T4" y="T5"/>
                </a:cxn>
                <a:cxn ang="0">
                  <a:pos x="T6" y="T7"/>
                </a:cxn>
                <a:cxn ang="0">
                  <a:pos x="T8" y="T9"/>
                </a:cxn>
              </a:cxnLst>
              <a:rect l="0" t="0" r="r" b="b"/>
              <a:pathLst>
                <a:path w="200" h="92">
                  <a:moveTo>
                    <a:pt x="200" y="28"/>
                  </a:moveTo>
                  <a:lnTo>
                    <a:pt x="10" y="92"/>
                  </a:lnTo>
                  <a:lnTo>
                    <a:pt x="0" y="63"/>
                  </a:lnTo>
                  <a:lnTo>
                    <a:pt x="189" y="0"/>
                  </a:lnTo>
                  <a:lnTo>
                    <a:pt x="200" y="28"/>
                  </a:lnTo>
                  <a:close/>
                </a:path>
              </a:pathLst>
            </a:custGeom>
            <a:solidFill>
              <a:srgbClr val="70C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02" name="Freeform 437">
              <a:extLst>
                <a:ext uri="{FF2B5EF4-FFF2-40B4-BE49-F238E27FC236}">
                  <a16:creationId xmlns:a16="http://schemas.microsoft.com/office/drawing/2014/main" id="{1B9EDCC3-1AFB-31F7-3C74-55D5327C7AF9}"/>
                </a:ext>
              </a:extLst>
            </p:cNvPr>
            <p:cNvSpPr>
              <a:spLocks/>
            </p:cNvSpPr>
            <p:nvPr/>
          </p:nvSpPr>
          <p:spPr bwMode="auto">
            <a:xfrm rot="16200000">
              <a:off x="1117301" y="5693616"/>
              <a:ext cx="241447" cy="112273"/>
            </a:xfrm>
            <a:custGeom>
              <a:avLst/>
              <a:gdLst>
                <a:gd name="T0" fmla="*/ 200 w 200"/>
                <a:gd name="T1" fmla="*/ 29 h 93"/>
                <a:gd name="T2" fmla="*/ 10 w 200"/>
                <a:gd name="T3" fmla="*/ 93 h 93"/>
                <a:gd name="T4" fmla="*/ 0 w 200"/>
                <a:gd name="T5" fmla="*/ 65 h 93"/>
                <a:gd name="T6" fmla="*/ 190 w 200"/>
                <a:gd name="T7" fmla="*/ 0 h 93"/>
                <a:gd name="T8" fmla="*/ 200 w 200"/>
                <a:gd name="T9" fmla="*/ 29 h 93"/>
              </a:gdLst>
              <a:ahLst/>
              <a:cxnLst>
                <a:cxn ang="0">
                  <a:pos x="T0" y="T1"/>
                </a:cxn>
                <a:cxn ang="0">
                  <a:pos x="T2" y="T3"/>
                </a:cxn>
                <a:cxn ang="0">
                  <a:pos x="T4" y="T5"/>
                </a:cxn>
                <a:cxn ang="0">
                  <a:pos x="T6" y="T7"/>
                </a:cxn>
                <a:cxn ang="0">
                  <a:pos x="T8" y="T9"/>
                </a:cxn>
              </a:cxnLst>
              <a:rect l="0" t="0" r="r" b="b"/>
              <a:pathLst>
                <a:path w="200" h="93">
                  <a:moveTo>
                    <a:pt x="200" y="29"/>
                  </a:moveTo>
                  <a:lnTo>
                    <a:pt x="10" y="93"/>
                  </a:lnTo>
                  <a:lnTo>
                    <a:pt x="0" y="65"/>
                  </a:lnTo>
                  <a:lnTo>
                    <a:pt x="190" y="0"/>
                  </a:lnTo>
                  <a:lnTo>
                    <a:pt x="200" y="29"/>
                  </a:lnTo>
                  <a:close/>
                </a:path>
              </a:pathLst>
            </a:custGeom>
            <a:solidFill>
              <a:srgbClr val="70C0E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grpSp>
      <p:sp>
        <p:nvSpPr>
          <p:cNvPr id="4" name="TextBox 3">
            <a:extLst>
              <a:ext uri="{FF2B5EF4-FFF2-40B4-BE49-F238E27FC236}">
                <a16:creationId xmlns:a16="http://schemas.microsoft.com/office/drawing/2014/main" id="{1A6853C4-F134-3FAB-7481-DEA9345659EA}"/>
              </a:ext>
            </a:extLst>
          </p:cNvPr>
          <p:cNvSpPr txBox="1"/>
          <p:nvPr/>
        </p:nvSpPr>
        <p:spPr>
          <a:xfrm>
            <a:off x="1" y="2369942"/>
            <a:ext cx="4618756" cy="646331"/>
          </a:xfrm>
          <a:prstGeom prst="rect">
            <a:avLst/>
          </a:prstGeom>
          <a:solidFill>
            <a:srgbClr val="63357A">
              <a:alpha val="20141"/>
            </a:srgbClr>
          </a:solidFill>
        </p:spPr>
        <p:txBody>
          <a:bodyPr wrap="square" rtlCol="0">
            <a:spAutoFit/>
          </a:bodyPr>
          <a:lstStyle/>
          <a:p>
            <a:pPr algn="ctr"/>
            <a:r>
              <a:rPr lang="en-US" sz="3600" b="1" dirty="0">
                <a:solidFill>
                  <a:srgbClr val="63357A"/>
                </a:solidFill>
                <a:latin typeface="Century Gothic" panose="020B0502020202020204" pitchFamily="34" charset="0"/>
              </a:rPr>
              <a:t>TITLE HERE</a:t>
            </a:r>
          </a:p>
        </p:txBody>
      </p:sp>
      <p:sp>
        <p:nvSpPr>
          <p:cNvPr id="5" name="Rectangle 4">
            <a:extLst>
              <a:ext uri="{FF2B5EF4-FFF2-40B4-BE49-F238E27FC236}">
                <a16:creationId xmlns:a16="http://schemas.microsoft.com/office/drawing/2014/main" id="{DEA78342-BE55-3A65-8A7F-8DD95F45291B}"/>
              </a:ext>
            </a:extLst>
          </p:cNvPr>
          <p:cNvSpPr/>
          <p:nvPr/>
        </p:nvSpPr>
        <p:spPr>
          <a:xfrm>
            <a:off x="976384" y="3399191"/>
            <a:ext cx="3379865" cy="2308324"/>
          </a:xfrm>
          <a:prstGeom prst="rect">
            <a:avLst/>
          </a:prstGeom>
        </p:spPr>
        <p:txBody>
          <a:bodyPr wrap="square">
            <a:spAutoFit/>
          </a:bodyPr>
          <a:lstStyle/>
          <a:p>
            <a:pPr algn="just"/>
            <a:r>
              <a:rPr lang="en-US" sz="1600" b="1" dirty="0">
                <a:solidFill>
                  <a:srgbClr val="63357A"/>
                </a:solidFill>
                <a:latin typeface="Century Gothic" panose="020B0502020202020204" pitchFamily="34" charset="0"/>
              </a:rPr>
              <a:t>Lorem Ipsum </a:t>
            </a:r>
            <a:r>
              <a:rPr lang="en-US" sz="1600" dirty="0">
                <a:solidFill>
                  <a:srgbClr val="000000"/>
                </a:solidFill>
                <a:latin typeface="Century Gothic" panose="020B0502020202020204" pitchFamily="34" charset="0"/>
              </a:rPr>
              <a:t>is simply dummy text of the printing and typesetting industry. Lorem Ipsum has been the industry's standard dummy text ever since the 1500s, when an unknown printer took a galley of type and scrambled it to make a type specimen book.</a:t>
            </a:r>
            <a:endParaRPr lang="en-US" sz="1600" dirty="0">
              <a:latin typeface="Century Gothic" panose="020B0502020202020204" pitchFamily="34" charset="0"/>
            </a:endParaRPr>
          </a:p>
        </p:txBody>
      </p:sp>
    </p:spTree>
    <p:extLst>
      <p:ext uri="{BB962C8B-B14F-4D97-AF65-F5344CB8AC3E}">
        <p14:creationId xmlns:p14="http://schemas.microsoft.com/office/powerpoint/2010/main" val="38872429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Freeform 20">
            <a:extLst>
              <a:ext uri="{FF2B5EF4-FFF2-40B4-BE49-F238E27FC236}">
                <a16:creationId xmlns:a16="http://schemas.microsoft.com/office/drawing/2014/main" id="{EE049B64-463F-0D9F-E7E3-C94F41A55281}"/>
              </a:ext>
            </a:extLst>
          </p:cNvPr>
          <p:cNvSpPr>
            <a:spLocks noEditPoints="1"/>
          </p:cNvSpPr>
          <p:nvPr/>
        </p:nvSpPr>
        <p:spPr bwMode="auto">
          <a:xfrm>
            <a:off x="3272572" y="3980075"/>
            <a:ext cx="2092375" cy="2877925"/>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rgbClr val="995DB3"/>
          </a:solidFill>
          <a:ln>
            <a:noFill/>
          </a:ln>
        </p:spPr>
        <p:txBody>
          <a:bodyPr vert="horz" wrap="square" lIns="182840" tIns="91421" rIns="182840" bIns="91421" numCol="1" anchor="t" anchorCtr="0" compatLnSpc="1">
            <a:prstTxWarp prst="textNoShape">
              <a:avLst/>
            </a:prstTxWarp>
          </a:bodyPr>
          <a:lstStyle/>
          <a:p>
            <a:pPr defTabSz="1828434"/>
            <a:endParaRPr lang="id-ID" sz="3600">
              <a:solidFill>
                <a:srgbClr val="445469"/>
              </a:solidFill>
            </a:endParaRPr>
          </a:p>
        </p:txBody>
      </p:sp>
      <p:sp>
        <p:nvSpPr>
          <p:cNvPr id="4" name="Freeform 20">
            <a:extLst>
              <a:ext uri="{FF2B5EF4-FFF2-40B4-BE49-F238E27FC236}">
                <a16:creationId xmlns:a16="http://schemas.microsoft.com/office/drawing/2014/main" id="{F0B49C1A-58EA-1152-1B7D-C0998A1512F9}"/>
              </a:ext>
            </a:extLst>
          </p:cNvPr>
          <p:cNvSpPr>
            <a:spLocks noEditPoints="1"/>
          </p:cNvSpPr>
          <p:nvPr/>
        </p:nvSpPr>
        <p:spPr bwMode="auto">
          <a:xfrm>
            <a:off x="5723605" y="2905895"/>
            <a:ext cx="2891333" cy="3976841"/>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rgbClr val="A8436F"/>
          </a:solidFill>
          <a:ln>
            <a:noFill/>
          </a:ln>
        </p:spPr>
        <p:txBody>
          <a:bodyPr vert="horz" wrap="square" lIns="182840" tIns="91421" rIns="182840" bIns="91421" numCol="1" anchor="t" anchorCtr="0" compatLnSpc="1">
            <a:prstTxWarp prst="textNoShape">
              <a:avLst/>
            </a:prstTxWarp>
          </a:bodyPr>
          <a:lstStyle/>
          <a:p>
            <a:pPr defTabSz="1828434"/>
            <a:endParaRPr lang="id-ID" sz="3600">
              <a:solidFill>
                <a:srgbClr val="445469"/>
              </a:solidFill>
            </a:endParaRPr>
          </a:p>
        </p:txBody>
      </p:sp>
      <p:sp>
        <p:nvSpPr>
          <p:cNvPr id="5" name="Freeform 20">
            <a:extLst>
              <a:ext uri="{FF2B5EF4-FFF2-40B4-BE49-F238E27FC236}">
                <a16:creationId xmlns:a16="http://schemas.microsoft.com/office/drawing/2014/main" id="{D1E3875A-7E2B-193B-F4A2-4A61BF8908DF}"/>
              </a:ext>
            </a:extLst>
          </p:cNvPr>
          <p:cNvSpPr>
            <a:spLocks noEditPoints="1"/>
          </p:cNvSpPr>
          <p:nvPr/>
        </p:nvSpPr>
        <p:spPr bwMode="auto">
          <a:xfrm>
            <a:off x="8879365" y="2301687"/>
            <a:ext cx="3312635" cy="4556314"/>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rgbClr val="63357A"/>
          </a:solidFill>
          <a:ln>
            <a:noFill/>
          </a:ln>
        </p:spPr>
        <p:txBody>
          <a:bodyPr vert="horz" wrap="square" lIns="182840" tIns="91421" rIns="182840" bIns="91421" numCol="1" anchor="t" anchorCtr="0" compatLnSpc="1">
            <a:prstTxWarp prst="textNoShape">
              <a:avLst/>
            </a:prstTxWarp>
          </a:bodyPr>
          <a:lstStyle/>
          <a:p>
            <a:pPr defTabSz="1828434"/>
            <a:endParaRPr lang="id-ID" sz="3600">
              <a:solidFill>
                <a:srgbClr val="445469"/>
              </a:solidFill>
            </a:endParaRPr>
          </a:p>
        </p:txBody>
      </p:sp>
      <p:sp>
        <p:nvSpPr>
          <p:cNvPr id="6" name="Content Placeholder 2">
            <a:extLst>
              <a:ext uri="{FF2B5EF4-FFF2-40B4-BE49-F238E27FC236}">
                <a16:creationId xmlns:a16="http://schemas.microsoft.com/office/drawing/2014/main" id="{FA2362C9-CE71-69F2-9285-1DB5A52C80E5}"/>
              </a:ext>
            </a:extLst>
          </p:cNvPr>
          <p:cNvSpPr txBox="1">
            <a:spLocks/>
          </p:cNvSpPr>
          <p:nvPr/>
        </p:nvSpPr>
        <p:spPr bwMode="auto">
          <a:xfrm>
            <a:off x="3896708" y="4487350"/>
            <a:ext cx="1098379" cy="646331"/>
          </a:xfrm>
          <a:prstGeom prst="rect">
            <a:avLst/>
          </a:prstGeom>
        </p:spPr>
        <p:txBody>
          <a:bodyPr wrap="none">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3600" b="1" dirty="0">
                <a:solidFill>
                  <a:schemeClr val="bg1"/>
                </a:solidFill>
                <a:latin typeface="Century Gothic" panose="020B0502020202020204" pitchFamily="34" charset="0"/>
                <a:cs typeface="Lato Regular"/>
              </a:rPr>
              <a:t>18%</a:t>
            </a:r>
          </a:p>
        </p:txBody>
      </p:sp>
      <p:sp>
        <p:nvSpPr>
          <p:cNvPr id="7" name="Content Placeholder 2">
            <a:extLst>
              <a:ext uri="{FF2B5EF4-FFF2-40B4-BE49-F238E27FC236}">
                <a16:creationId xmlns:a16="http://schemas.microsoft.com/office/drawing/2014/main" id="{03E3F52D-4BF3-9CCE-E231-7131294B2382}"/>
              </a:ext>
            </a:extLst>
          </p:cNvPr>
          <p:cNvSpPr txBox="1">
            <a:spLocks/>
          </p:cNvSpPr>
          <p:nvPr/>
        </p:nvSpPr>
        <p:spPr bwMode="auto">
          <a:xfrm>
            <a:off x="6621054" y="3705496"/>
            <a:ext cx="1356462" cy="646331"/>
          </a:xfrm>
          <a:prstGeom prst="rect">
            <a:avLst/>
          </a:prstGeom>
        </p:spPr>
        <p:txBody>
          <a:bodyPr wrap="none">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3600" b="1" dirty="0">
                <a:solidFill>
                  <a:schemeClr val="bg1"/>
                </a:solidFill>
                <a:latin typeface="Century Gothic" panose="020B0502020202020204" pitchFamily="34" charset="0"/>
                <a:cs typeface="Lato Regular"/>
              </a:rPr>
              <a:t>200%</a:t>
            </a:r>
          </a:p>
        </p:txBody>
      </p:sp>
      <p:sp>
        <p:nvSpPr>
          <p:cNvPr id="8" name="Content Placeholder 2">
            <a:extLst>
              <a:ext uri="{FF2B5EF4-FFF2-40B4-BE49-F238E27FC236}">
                <a16:creationId xmlns:a16="http://schemas.microsoft.com/office/drawing/2014/main" id="{D52EE215-A8D5-5206-04D6-99360918F8CF}"/>
              </a:ext>
            </a:extLst>
          </p:cNvPr>
          <p:cNvSpPr txBox="1">
            <a:spLocks/>
          </p:cNvSpPr>
          <p:nvPr/>
        </p:nvSpPr>
        <p:spPr bwMode="auto">
          <a:xfrm>
            <a:off x="9821321" y="3197665"/>
            <a:ext cx="1747594" cy="830997"/>
          </a:xfrm>
          <a:prstGeom prst="rect">
            <a:avLst/>
          </a:prstGeom>
        </p:spPr>
        <p:txBody>
          <a:bodyPr wrap="none">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4800" b="1" dirty="0">
                <a:solidFill>
                  <a:schemeClr val="bg1"/>
                </a:solidFill>
                <a:latin typeface="Century Gothic" panose="020B0502020202020204" pitchFamily="34" charset="0"/>
                <a:cs typeface="Lato Regular"/>
              </a:rPr>
              <a:t>500%</a:t>
            </a:r>
          </a:p>
        </p:txBody>
      </p:sp>
      <p:sp>
        <p:nvSpPr>
          <p:cNvPr id="9" name="TextBox 8">
            <a:extLst>
              <a:ext uri="{FF2B5EF4-FFF2-40B4-BE49-F238E27FC236}">
                <a16:creationId xmlns:a16="http://schemas.microsoft.com/office/drawing/2014/main" id="{FC73DED3-C7D8-9E98-E318-943C6A40C769}"/>
              </a:ext>
            </a:extLst>
          </p:cNvPr>
          <p:cNvSpPr txBox="1"/>
          <p:nvPr/>
        </p:nvSpPr>
        <p:spPr>
          <a:xfrm>
            <a:off x="2583647" y="1477391"/>
            <a:ext cx="1917513" cy="584775"/>
          </a:xfrm>
          <a:prstGeom prst="rect">
            <a:avLst/>
          </a:prstGeom>
          <a:noFill/>
        </p:spPr>
        <p:txBody>
          <a:bodyPr wrap="none" rtlCol="0">
            <a:spAutoFit/>
          </a:bodyPr>
          <a:lstStyle/>
          <a:p>
            <a:pPr defTabSz="1828434"/>
            <a:r>
              <a:rPr lang="id-ID" sz="3200" b="1" dirty="0">
                <a:solidFill>
                  <a:srgbClr val="FFCE63"/>
                </a:solidFill>
                <a:latin typeface="Century Gothic" panose="020B0502020202020204" pitchFamily="34" charset="0"/>
                <a:cs typeface="Lato Regular"/>
              </a:rPr>
              <a:t>Analysis </a:t>
            </a:r>
          </a:p>
        </p:txBody>
      </p:sp>
      <p:sp>
        <p:nvSpPr>
          <p:cNvPr id="10" name="TextBox 9">
            <a:extLst>
              <a:ext uri="{FF2B5EF4-FFF2-40B4-BE49-F238E27FC236}">
                <a16:creationId xmlns:a16="http://schemas.microsoft.com/office/drawing/2014/main" id="{AB83274A-4103-05E0-A46F-0A6BEC39C417}"/>
              </a:ext>
            </a:extLst>
          </p:cNvPr>
          <p:cNvSpPr txBox="1"/>
          <p:nvPr/>
        </p:nvSpPr>
        <p:spPr>
          <a:xfrm>
            <a:off x="43148" y="1230287"/>
            <a:ext cx="2374403" cy="1569660"/>
          </a:xfrm>
          <a:prstGeom prst="rect">
            <a:avLst/>
          </a:prstGeom>
          <a:noFill/>
        </p:spPr>
        <p:txBody>
          <a:bodyPr wrap="square" rtlCol="0">
            <a:spAutoFit/>
          </a:bodyPr>
          <a:lstStyle/>
          <a:p>
            <a:pPr defTabSz="1828434"/>
            <a:r>
              <a:rPr lang="id-ID" sz="9600" b="1" dirty="0">
                <a:solidFill>
                  <a:srgbClr val="F26363"/>
                </a:solidFill>
                <a:cs typeface="Lato Regular"/>
              </a:rPr>
              <a:t>86%</a:t>
            </a:r>
          </a:p>
        </p:txBody>
      </p:sp>
      <p:sp>
        <p:nvSpPr>
          <p:cNvPr id="11" name="TextBox 10">
            <a:extLst>
              <a:ext uri="{FF2B5EF4-FFF2-40B4-BE49-F238E27FC236}">
                <a16:creationId xmlns:a16="http://schemas.microsoft.com/office/drawing/2014/main" id="{D0F973B0-F366-2181-BB30-1DF5C19EAC16}"/>
              </a:ext>
            </a:extLst>
          </p:cNvPr>
          <p:cNvSpPr txBox="1"/>
          <p:nvPr/>
        </p:nvSpPr>
        <p:spPr>
          <a:xfrm>
            <a:off x="2372929" y="1963541"/>
            <a:ext cx="3972453" cy="617695"/>
          </a:xfrm>
          <a:prstGeom prst="rect">
            <a:avLst/>
          </a:prstGeom>
          <a:noFill/>
        </p:spPr>
        <p:txBody>
          <a:bodyPr wrap="square" lIns="219415" tIns="109709" rIns="219415" bIns="109709" rtlCol="0">
            <a:spAutoFit/>
          </a:bodyPr>
          <a:lstStyle/>
          <a:p>
            <a:pPr defTabSz="1828434">
              <a:lnSpc>
                <a:spcPct val="110000"/>
              </a:lnSpc>
            </a:pPr>
            <a:r>
              <a:rPr lang="en-US" sz="1200" dirty="0">
                <a:solidFill>
                  <a:srgbClr val="445469"/>
                </a:solidFill>
                <a:cs typeface="Lato Light"/>
              </a:rPr>
              <a:t>Creativity is the key to success in the future, and primary education where our teachers can bring lorem ipsum</a:t>
            </a:r>
          </a:p>
        </p:txBody>
      </p:sp>
      <p:sp>
        <p:nvSpPr>
          <p:cNvPr id="12" name="TextBox 11">
            <a:extLst>
              <a:ext uri="{FF2B5EF4-FFF2-40B4-BE49-F238E27FC236}">
                <a16:creationId xmlns:a16="http://schemas.microsoft.com/office/drawing/2014/main" id="{878767F3-9577-3A9C-92E0-947E1CAC3A9B}"/>
              </a:ext>
            </a:extLst>
          </p:cNvPr>
          <p:cNvSpPr txBox="1"/>
          <p:nvPr/>
        </p:nvSpPr>
        <p:spPr>
          <a:xfrm>
            <a:off x="-1474" y="2701093"/>
            <a:ext cx="6346856" cy="617695"/>
          </a:xfrm>
          <a:prstGeom prst="rect">
            <a:avLst/>
          </a:prstGeom>
          <a:solidFill>
            <a:srgbClr val="F26363">
              <a:alpha val="29540"/>
            </a:srgbClr>
          </a:solidFill>
        </p:spPr>
        <p:txBody>
          <a:bodyPr wrap="square" lIns="219415" tIns="109709" rIns="219415" bIns="109709" rtlCol="0">
            <a:spAutoFit/>
          </a:bodyPr>
          <a:lstStyle/>
          <a:p>
            <a:pPr algn="r" defTabSz="1828434">
              <a:lnSpc>
                <a:spcPct val="110000"/>
              </a:lnSpc>
            </a:pPr>
            <a:r>
              <a:rPr lang="en-US" sz="1200" dirty="0">
                <a:latin typeface="Century Gothic" panose="020B0502020202020204" pitchFamily="34" charset="0"/>
                <a:cs typeface="Lato Light"/>
              </a:rPr>
              <a:t>Creativity is the key to success in the future, and primary education where our teachers can bring lorem ipsum </a:t>
            </a:r>
            <a:r>
              <a:rPr lang="en-US" sz="1200" dirty="0" err="1">
                <a:latin typeface="Century Gothic" panose="020B0502020202020204" pitchFamily="34" charset="0"/>
                <a:cs typeface="Lato Light"/>
              </a:rPr>
              <a:t>ar</a:t>
            </a:r>
            <a:endParaRPr lang="en-US" sz="1200" dirty="0">
              <a:latin typeface="Century Gothic" panose="020B0502020202020204" pitchFamily="34" charset="0"/>
              <a:cs typeface="Lato Light"/>
            </a:endParaRPr>
          </a:p>
        </p:txBody>
      </p:sp>
    </p:spTree>
    <p:extLst>
      <p:ext uri="{BB962C8B-B14F-4D97-AF65-F5344CB8AC3E}">
        <p14:creationId xmlns:p14="http://schemas.microsoft.com/office/powerpoint/2010/main" val="9590997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ight Triangle 50">
            <a:extLst>
              <a:ext uri="{FF2B5EF4-FFF2-40B4-BE49-F238E27FC236}">
                <a16:creationId xmlns:a16="http://schemas.microsoft.com/office/drawing/2014/main" id="{7783A3C9-8955-2445-0E98-4F96383E55C0}"/>
              </a:ext>
            </a:extLst>
          </p:cNvPr>
          <p:cNvSpPr/>
          <p:nvPr/>
        </p:nvSpPr>
        <p:spPr>
          <a:xfrm rot="5400000" flipH="1" flipV="1">
            <a:off x="4458868" y="-875136"/>
            <a:ext cx="3274270" cy="12191999"/>
          </a:xfrm>
          <a:prstGeom prst="r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B6E51F89-4AD7-56C2-FEA0-96CC82F7FED1}"/>
              </a:ext>
            </a:extLst>
          </p:cNvPr>
          <p:cNvGrpSpPr/>
          <p:nvPr/>
        </p:nvGrpSpPr>
        <p:grpSpPr>
          <a:xfrm>
            <a:off x="2426337" y="5453882"/>
            <a:ext cx="2205989" cy="1153542"/>
            <a:chOff x="6725834" y="9135119"/>
            <a:chExt cx="4387851" cy="2294467"/>
          </a:xfrm>
        </p:grpSpPr>
        <p:sp>
          <p:nvSpPr>
            <p:cNvPr id="48" name="Freeform 19">
              <a:extLst>
                <a:ext uri="{FF2B5EF4-FFF2-40B4-BE49-F238E27FC236}">
                  <a16:creationId xmlns:a16="http://schemas.microsoft.com/office/drawing/2014/main" id="{D6940A49-A902-CABD-BAB8-5AA9A02EA5BE}"/>
                </a:ext>
              </a:extLst>
            </p:cNvPr>
            <p:cNvSpPr>
              <a:spLocks/>
            </p:cNvSpPr>
            <p:nvPr/>
          </p:nvSpPr>
          <p:spPr bwMode="auto">
            <a:xfrm>
              <a:off x="6725834" y="9772236"/>
              <a:ext cx="2197101" cy="1657350"/>
            </a:xfrm>
            <a:custGeom>
              <a:avLst/>
              <a:gdLst>
                <a:gd name="T0" fmla="*/ 1038 w 1038"/>
                <a:gd name="T1" fmla="*/ 783 h 783"/>
                <a:gd name="T2" fmla="*/ 0 w 1038"/>
                <a:gd name="T3" fmla="*/ 488 h 783"/>
                <a:gd name="T4" fmla="*/ 0 w 1038"/>
                <a:gd name="T5" fmla="*/ 0 h 783"/>
                <a:gd name="T6" fmla="*/ 1038 w 1038"/>
                <a:gd name="T7" fmla="*/ 294 h 783"/>
                <a:gd name="T8" fmla="*/ 1038 w 1038"/>
                <a:gd name="T9" fmla="*/ 783 h 783"/>
              </a:gdLst>
              <a:ahLst/>
              <a:cxnLst>
                <a:cxn ang="0">
                  <a:pos x="T0" y="T1"/>
                </a:cxn>
                <a:cxn ang="0">
                  <a:pos x="T2" y="T3"/>
                </a:cxn>
                <a:cxn ang="0">
                  <a:pos x="T4" y="T5"/>
                </a:cxn>
                <a:cxn ang="0">
                  <a:pos x="T6" y="T7"/>
                </a:cxn>
                <a:cxn ang="0">
                  <a:pos x="T8" y="T9"/>
                </a:cxn>
              </a:cxnLst>
              <a:rect l="0" t="0" r="r" b="b"/>
              <a:pathLst>
                <a:path w="1038" h="783">
                  <a:moveTo>
                    <a:pt x="1038" y="783"/>
                  </a:moveTo>
                  <a:lnTo>
                    <a:pt x="0" y="488"/>
                  </a:lnTo>
                  <a:lnTo>
                    <a:pt x="0" y="0"/>
                  </a:lnTo>
                  <a:lnTo>
                    <a:pt x="1038" y="294"/>
                  </a:lnTo>
                  <a:lnTo>
                    <a:pt x="1038" y="783"/>
                  </a:lnTo>
                  <a:close/>
                </a:path>
              </a:pathLst>
            </a:custGeom>
            <a:solidFill>
              <a:srgbClr val="00206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sp>
          <p:nvSpPr>
            <p:cNvPr id="49" name="Freeform 20">
              <a:extLst>
                <a:ext uri="{FF2B5EF4-FFF2-40B4-BE49-F238E27FC236}">
                  <a16:creationId xmlns:a16="http://schemas.microsoft.com/office/drawing/2014/main" id="{BE7F742A-A137-8705-33B9-C920D8AE3F27}"/>
                </a:ext>
              </a:extLst>
            </p:cNvPr>
            <p:cNvSpPr>
              <a:spLocks/>
            </p:cNvSpPr>
            <p:nvPr/>
          </p:nvSpPr>
          <p:spPr bwMode="auto">
            <a:xfrm>
              <a:off x="8918701" y="9772236"/>
              <a:ext cx="2194984" cy="1657350"/>
            </a:xfrm>
            <a:custGeom>
              <a:avLst/>
              <a:gdLst>
                <a:gd name="T0" fmla="*/ 1037 w 1037"/>
                <a:gd name="T1" fmla="*/ 488 h 783"/>
                <a:gd name="T2" fmla="*/ 0 w 1037"/>
                <a:gd name="T3" fmla="*/ 783 h 783"/>
                <a:gd name="T4" fmla="*/ 0 w 1037"/>
                <a:gd name="T5" fmla="*/ 294 h 783"/>
                <a:gd name="T6" fmla="*/ 1037 w 1037"/>
                <a:gd name="T7" fmla="*/ 0 h 783"/>
                <a:gd name="T8" fmla="*/ 1037 w 1037"/>
                <a:gd name="T9" fmla="*/ 488 h 783"/>
              </a:gdLst>
              <a:ahLst/>
              <a:cxnLst>
                <a:cxn ang="0">
                  <a:pos x="T0" y="T1"/>
                </a:cxn>
                <a:cxn ang="0">
                  <a:pos x="T2" y="T3"/>
                </a:cxn>
                <a:cxn ang="0">
                  <a:pos x="T4" y="T5"/>
                </a:cxn>
                <a:cxn ang="0">
                  <a:pos x="T6" y="T7"/>
                </a:cxn>
                <a:cxn ang="0">
                  <a:pos x="T8" y="T9"/>
                </a:cxn>
              </a:cxnLst>
              <a:rect l="0" t="0" r="r" b="b"/>
              <a:pathLst>
                <a:path w="1037" h="783">
                  <a:moveTo>
                    <a:pt x="1037" y="488"/>
                  </a:moveTo>
                  <a:lnTo>
                    <a:pt x="0" y="783"/>
                  </a:lnTo>
                  <a:lnTo>
                    <a:pt x="0" y="294"/>
                  </a:lnTo>
                  <a:lnTo>
                    <a:pt x="1037" y="0"/>
                  </a:lnTo>
                  <a:lnTo>
                    <a:pt x="1037" y="488"/>
                  </a:lnTo>
                  <a:close/>
                </a:path>
              </a:pathLst>
            </a:custGeom>
            <a:solidFill>
              <a:srgbClr val="00206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sp>
          <p:nvSpPr>
            <p:cNvPr id="50" name="Freeform 21">
              <a:extLst>
                <a:ext uri="{FF2B5EF4-FFF2-40B4-BE49-F238E27FC236}">
                  <a16:creationId xmlns:a16="http://schemas.microsoft.com/office/drawing/2014/main" id="{03B0AC7F-41A0-5872-5FC5-828960B343CC}"/>
                </a:ext>
              </a:extLst>
            </p:cNvPr>
            <p:cNvSpPr>
              <a:spLocks/>
            </p:cNvSpPr>
            <p:nvPr/>
          </p:nvSpPr>
          <p:spPr bwMode="auto">
            <a:xfrm>
              <a:off x="6725834" y="9135119"/>
              <a:ext cx="4387851" cy="1259417"/>
            </a:xfrm>
            <a:custGeom>
              <a:avLst/>
              <a:gdLst>
                <a:gd name="T0" fmla="*/ 2073 w 2073"/>
                <a:gd name="T1" fmla="*/ 301 h 595"/>
                <a:gd name="T2" fmla="*/ 1036 w 2073"/>
                <a:gd name="T3" fmla="*/ 595 h 595"/>
                <a:gd name="T4" fmla="*/ 0 w 2073"/>
                <a:gd name="T5" fmla="*/ 301 h 595"/>
                <a:gd name="T6" fmla="*/ 0 w 2073"/>
                <a:gd name="T7" fmla="*/ 295 h 595"/>
                <a:gd name="T8" fmla="*/ 1038 w 2073"/>
                <a:gd name="T9" fmla="*/ 0 h 595"/>
                <a:gd name="T10" fmla="*/ 2073 w 2073"/>
                <a:gd name="T11" fmla="*/ 295 h 595"/>
                <a:gd name="T12" fmla="*/ 2073 w 2073"/>
                <a:gd name="T13" fmla="*/ 301 h 595"/>
              </a:gdLst>
              <a:ahLst/>
              <a:cxnLst>
                <a:cxn ang="0">
                  <a:pos x="T0" y="T1"/>
                </a:cxn>
                <a:cxn ang="0">
                  <a:pos x="T2" y="T3"/>
                </a:cxn>
                <a:cxn ang="0">
                  <a:pos x="T4" y="T5"/>
                </a:cxn>
                <a:cxn ang="0">
                  <a:pos x="T6" y="T7"/>
                </a:cxn>
                <a:cxn ang="0">
                  <a:pos x="T8" y="T9"/>
                </a:cxn>
                <a:cxn ang="0">
                  <a:pos x="T10" y="T11"/>
                </a:cxn>
                <a:cxn ang="0">
                  <a:pos x="T12" y="T13"/>
                </a:cxn>
              </a:cxnLst>
              <a:rect l="0" t="0" r="r" b="b"/>
              <a:pathLst>
                <a:path w="2073" h="595">
                  <a:moveTo>
                    <a:pt x="2073" y="301"/>
                  </a:moveTo>
                  <a:lnTo>
                    <a:pt x="1036" y="595"/>
                  </a:lnTo>
                  <a:lnTo>
                    <a:pt x="0" y="301"/>
                  </a:lnTo>
                  <a:lnTo>
                    <a:pt x="0" y="295"/>
                  </a:lnTo>
                  <a:lnTo>
                    <a:pt x="1038" y="0"/>
                  </a:lnTo>
                  <a:lnTo>
                    <a:pt x="2073" y="295"/>
                  </a:lnTo>
                  <a:lnTo>
                    <a:pt x="2073" y="301"/>
                  </a:lnTo>
                  <a:close/>
                </a:path>
              </a:pathLst>
            </a:custGeom>
            <a:solidFill>
              <a:srgbClr val="419C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grpSp>
      <p:grpSp>
        <p:nvGrpSpPr>
          <p:cNvPr id="4" name="Group 3">
            <a:extLst>
              <a:ext uri="{FF2B5EF4-FFF2-40B4-BE49-F238E27FC236}">
                <a16:creationId xmlns:a16="http://schemas.microsoft.com/office/drawing/2014/main" id="{0D087DDD-2E7C-9A07-4DE0-B1AAFC5D8F76}"/>
              </a:ext>
            </a:extLst>
          </p:cNvPr>
          <p:cNvGrpSpPr/>
          <p:nvPr/>
        </p:nvGrpSpPr>
        <p:grpSpPr>
          <a:xfrm>
            <a:off x="4632326" y="4933512"/>
            <a:ext cx="2205989" cy="1153542"/>
            <a:chOff x="6725834" y="9135119"/>
            <a:chExt cx="4387851" cy="2294467"/>
          </a:xfrm>
        </p:grpSpPr>
        <p:sp>
          <p:nvSpPr>
            <p:cNvPr id="45" name="Freeform 19">
              <a:extLst>
                <a:ext uri="{FF2B5EF4-FFF2-40B4-BE49-F238E27FC236}">
                  <a16:creationId xmlns:a16="http://schemas.microsoft.com/office/drawing/2014/main" id="{2DFDE301-4478-7C4A-8A56-AA0FA8D314E3}"/>
                </a:ext>
              </a:extLst>
            </p:cNvPr>
            <p:cNvSpPr>
              <a:spLocks/>
            </p:cNvSpPr>
            <p:nvPr/>
          </p:nvSpPr>
          <p:spPr bwMode="auto">
            <a:xfrm>
              <a:off x="6725834" y="9772236"/>
              <a:ext cx="2197101" cy="1657350"/>
            </a:xfrm>
            <a:custGeom>
              <a:avLst/>
              <a:gdLst>
                <a:gd name="T0" fmla="*/ 1038 w 1038"/>
                <a:gd name="T1" fmla="*/ 783 h 783"/>
                <a:gd name="T2" fmla="*/ 0 w 1038"/>
                <a:gd name="T3" fmla="*/ 488 h 783"/>
                <a:gd name="T4" fmla="*/ 0 w 1038"/>
                <a:gd name="T5" fmla="*/ 0 h 783"/>
                <a:gd name="T6" fmla="*/ 1038 w 1038"/>
                <a:gd name="T7" fmla="*/ 294 h 783"/>
                <a:gd name="T8" fmla="*/ 1038 w 1038"/>
                <a:gd name="T9" fmla="*/ 783 h 783"/>
              </a:gdLst>
              <a:ahLst/>
              <a:cxnLst>
                <a:cxn ang="0">
                  <a:pos x="T0" y="T1"/>
                </a:cxn>
                <a:cxn ang="0">
                  <a:pos x="T2" y="T3"/>
                </a:cxn>
                <a:cxn ang="0">
                  <a:pos x="T4" y="T5"/>
                </a:cxn>
                <a:cxn ang="0">
                  <a:pos x="T6" y="T7"/>
                </a:cxn>
                <a:cxn ang="0">
                  <a:pos x="T8" y="T9"/>
                </a:cxn>
              </a:cxnLst>
              <a:rect l="0" t="0" r="r" b="b"/>
              <a:pathLst>
                <a:path w="1038" h="783">
                  <a:moveTo>
                    <a:pt x="1038" y="783"/>
                  </a:moveTo>
                  <a:lnTo>
                    <a:pt x="0" y="488"/>
                  </a:lnTo>
                  <a:lnTo>
                    <a:pt x="0" y="0"/>
                  </a:lnTo>
                  <a:lnTo>
                    <a:pt x="1038" y="294"/>
                  </a:lnTo>
                  <a:lnTo>
                    <a:pt x="1038" y="783"/>
                  </a:lnTo>
                  <a:close/>
                </a:path>
              </a:pathLst>
            </a:custGeom>
            <a:solidFill>
              <a:srgbClr val="C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sp>
          <p:nvSpPr>
            <p:cNvPr id="46" name="Freeform 20">
              <a:extLst>
                <a:ext uri="{FF2B5EF4-FFF2-40B4-BE49-F238E27FC236}">
                  <a16:creationId xmlns:a16="http://schemas.microsoft.com/office/drawing/2014/main" id="{80E4FE97-0C65-A132-A1C1-087D8CBE52FE}"/>
                </a:ext>
              </a:extLst>
            </p:cNvPr>
            <p:cNvSpPr>
              <a:spLocks/>
            </p:cNvSpPr>
            <p:nvPr/>
          </p:nvSpPr>
          <p:spPr bwMode="auto">
            <a:xfrm>
              <a:off x="8918701" y="9772236"/>
              <a:ext cx="2194984" cy="1657350"/>
            </a:xfrm>
            <a:custGeom>
              <a:avLst/>
              <a:gdLst>
                <a:gd name="T0" fmla="*/ 1037 w 1037"/>
                <a:gd name="T1" fmla="*/ 488 h 783"/>
                <a:gd name="T2" fmla="*/ 0 w 1037"/>
                <a:gd name="T3" fmla="*/ 783 h 783"/>
                <a:gd name="T4" fmla="*/ 0 w 1037"/>
                <a:gd name="T5" fmla="*/ 294 h 783"/>
                <a:gd name="T6" fmla="*/ 1037 w 1037"/>
                <a:gd name="T7" fmla="*/ 0 h 783"/>
                <a:gd name="T8" fmla="*/ 1037 w 1037"/>
                <a:gd name="T9" fmla="*/ 488 h 783"/>
              </a:gdLst>
              <a:ahLst/>
              <a:cxnLst>
                <a:cxn ang="0">
                  <a:pos x="T0" y="T1"/>
                </a:cxn>
                <a:cxn ang="0">
                  <a:pos x="T2" y="T3"/>
                </a:cxn>
                <a:cxn ang="0">
                  <a:pos x="T4" y="T5"/>
                </a:cxn>
                <a:cxn ang="0">
                  <a:pos x="T6" y="T7"/>
                </a:cxn>
                <a:cxn ang="0">
                  <a:pos x="T8" y="T9"/>
                </a:cxn>
              </a:cxnLst>
              <a:rect l="0" t="0" r="r" b="b"/>
              <a:pathLst>
                <a:path w="1037" h="783">
                  <a:moveTo>
                    <a:pt x="1037" y="488"/>
                  </a:moveTo>
                  <a:lnTo>
                    <a:pt x="0" y="783"/>
                  </a:lnTo>
                  <a:lnTo>
                    <a:pt x="0" y="294"/>
                  </a:lnTo>
                  <a:lnTo>
                    <a:pt x="1037" y="0"/>
                  </a:lnTo>
                  <a:lnTo>
                    <a:pt x="1037" y="488"/>
                  </a:lnTo>
                  <a:close/>
                </a:path>
              </a:pathLst>
            </a:custGeom>
            <a:solidFill>
              <a:srgbClr val="C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sp>
          <p:nvSpPr>
            <p:cNvPr id="47" name="Freeform 21">
              <a:extLst>
                <a:ext uri="{FF2B5EF4-FFF2-40B4-BE49-F238E27FC236}">
                  <a16:creationId xmlns:a16="http://schemas.microsoft.com/office/drawing/2014/main" id="{28D7D2F7-A56F-F6C8-935D-8B84A6E9A7F2}"/>
                </a:ext>
              </a:extLst>
            </p:cNvPr>
            <p:cNvSpPr>
              <a:spLocks/>
            </p:cNvSpPr>
            <p:nvPr/>
          </p:nvSpPr>
          <p:spPr bwMode="auto">
            <a:xfrm>
              <a:off x="6725834" y="9135119"/>
              <a:ext cx="4387851" cy="1259417"/>
            </a:xfrm>
            <a:custGeom>
              <a:avLst/>
              <a:gdLst>
                <a:gd name="T0" fmla="*/ 2073 w 2073"/>
                <a:gd name="T1" fmla="*/ 301 h 595"/>
                <a:gd name="T2" fmla="*/ 1036 w 2073"/>
                <a:gd name="T3" fmla="*/ 595 h 595"/>
                <a:gd name="T4" fmla="*/ 0 w 2073"/>
                <a:gd name="T5" fmla="*/ 301 h 595"/>
                <a:gd name="T6" fmla="*/ 0 w 2073"/>
                <a:gd name="T7" fmla="*/ 295 h 595"/>
                <a:gd name="T8" fmla="*/ 1038 w 2073"/>
                <a:gd name="T9" fmla="*/ 0 h 595"/>
                <a:gd name="T10" fmla="*/ 2073 w 2073"/>
                <a:gd name="T11" fmla="*/ 295 h 595"/>
                <a:gd name="T12" fmla="*/ 2073 w 2073"/>
                <a:gd name="T13" fmla="*/ 301 h 595"/>
              </a:gdLst>
              <a:ahLst/>
              <a:cxnLst>
                <a:cxn ang="0">
                  <a:pos x="T0" y="T1"/>
                </a:cxn>
                <a:cxn ang="0">
                  <a:pos x="T2" y="T3"/>
                </a:cxn>
                <a:cxn ang="0">
                  <a:pos x="T4" y="T5"/>
                </a:cxn>
                <a:cxn ang="0">
                  <a:pos x="T6" y="T7"/>
                </a:cxn>
                <a:cxn ang="0">
                  <a:pos x="T8" y="T9"/>
                </a:cxn>
                <a:cxn ang="0">
                  <a:pos x="T10" y="T11"/>
                </a:cxn>
                <a:cxn ang="0">
                  <a:pos x="T12" y="T13"/>
                </a:cxn>
              </a:cxnLst>
              <a:rect l="0" t="0" r="r" b="b"/>
              <a:pathLst>
                <a:path w="2073" h="595">
                  <a:moveTo>
                    <a:pt x="2073" y="301"/>
                  </a:moveTo>
                  <a:lnTo>
                    <a:pt x="1036" y="595"/>
                  </a:lnTo>
                  <a:lnTo>
                    <a:pt x="0" y="301"/>
                  </a:lnTo>
                  <a:lnTo>
                    <a:pt x="0" y="295"/>
                  </a:lnTo>
                  <a:lnTo>
                    <a:pt x="1038" y="0"/>
                  </a:lnTo>
                  <a:lnTo>
                    <a:pt x="2073" y="295"/>
                  </a:lnTo>
                  <a:lnTo>
                    <a:pt x="2073" y="301"/>
                  </a:lnTo>
                  <a:close/>
                </a:path>
              </a:pathLst>
            </a:custGeom>
            <a:solidFill>
              <a:srgbClr val="F263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grpSp>
      <p:grpSp>
        <p:nvGrpSpPr>
          <p:cNvPr id="5" name="Group 4">
            <a:extLst>
              <a:ext uri="{FF2B5EF4-FFF2-40B4-BE49-F238E27FC236}">
                <a16:creationId xmlns:a16="http://schemas.microsoft.com/office/drawing/2014/main" id="{FBE6A12D-7062-5BD6-5CCA-4223C3F849DC}"/>
              </a:ext>
            </a:extLst>
          </p:cNvPr>
          <p:cNvGrpSpPr/>
          <p:nvPr/>
        </p:nvGrpSpPr>
        <p:grpSpPr>
          <a:xfrm>
            <a:off x="6838315" y="4413141"/>
            <a:ext cx="2205989" cy="1153542"/>
            <a:chOff x="6725834" y="9135119"/>
            <a:chExt cx="4387851" cy="2294467"/>
          </a:xfrm>
        </p:grpSpPr>
        <p:sp>
          <p:nvSpPr>
            <p:cNvPr id="42" name="Freeform 19">
              <a:extLst>
                <a:ext uri="{FF2B5EF4-FFF2-40B4-BE49-F238E27FC236}">
                  <a16:creationId xmlns:a16="http://schemas.microsoft.com/office/drawing/2014/main" id="{35050790-D30A-9C24-AF9F-439E1B9BD06C}"/>
                </a:ext>
              </a:extLst>
            </p:cNvPr>
            <p:cNvSpPr>
              <a:spLocks/>
            </p:cNvSpPr>
            <p:nvPr/>
          </p:nvSpPr>
          <p:spPr bwMode="auto">
            <a:xfrm>
              <a:off x="6725834" y="9772236"/>
              <a:ext cx="2197101" cy="1657350"/>
            </a:xfrm>
            <a:custGeom>
              <a:avLst/>
              <a:gdLst>
                <a:gd name="T0" fmla="*/ 1038 w 1038"/>
                <a:gd name="T1" fmla="*/ 783 h 783"/>
                <a:gd name="T2" fmla="*/ 0 w 1038"/>
                <a:gd name="T3" fmla="*/ 488 h 783"/>
                <a:gd name="T4" fmla="*/ 0 w 1038"/>
                <a:gd name="T5" fmla="*/ 0 h 783"/>
                <a:gd name="T6" fmla="*/ 1038 w 1038"/>
                <a:gd name="T7" fmla="*/ 294 h 783"/>
                <a:gd name="T8" fmla="*/ 1038 w 1038"/>
                <a:gd name="T9" fmla="*/ 783 h 783"/>
              </a:gdLst>
              <a:ahLst/>
              <a:cxnLst>
                <a:cxn ang="0">
                  <a:pos x="T0" y="T1"/>
                </a:cxn>
                <a:cxn ang="0">
                  <a:pos x="T2" y="T3"/>
                </a:cxn>
                <a:cxn ang="0">
                  <a:pos x="T4" y="T5"/>
                </a:cxn>
                <a:cxn ang="0">
                  <a:pos x="T6" y="T7"/>
                </a:cxn>
                <a:cxn ang="0">
                  <a:pos x="T8" y="T9"/>
                </a:cxn>
              </a:cxnLst>
              <a:rect l="0" t="0" r="r" b="b"/>
              <a:pathLst>
                <a:path w="1038" h="783">
                  <a:moveTo>
                    <a:pt x="1038" y="783"/>
                  </a:moveTo>
                  <a:lnTo>
                    <a:pt x="0" y="488"/>
                  </a:lnTo>
                  <a:lnTo>
                    <a:pt x="0" y="0"/>
                  </a:lnTo>
                  <a:lnTo>
                    <a:pt x="1038" y="294"/>
                  </a:lnTo>
                  <a:lnTo>
                    <a:pt x="1038" y="783"/>
                  </a:lnTo>
                  <a:close/>
                </a:path>
              </a:pathLst>
            </a:custGeom>
            <a:solidFill>
              <a:srgbClr val="FFA82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sp>
          <p:nvSpPr>
            <p:cNvPr id="43" name="Freeform 20">
              <a:extLst>
                <a:ext uri="{FF2B5EF4-FFF2-40B4-BE49-F238E27FC236}">
                  <a16:creationId xmlns:a16="http://schemas.microsoft.com/office/drawing/2014/main" id="{C8608DF7-BB1C-A730-9E56-C42F5B3BE5E6}"/>
                </a:ext>
              </a:extLst>
            </p:cNvPr>
            <p:cNvSpPr>
              <a:spLocks/>
            </p:cNvSpPr>
            <p:nvPr/>
          </p:nvSpPr>
          <p:spPr bwMode="auto">
            <a:xfrm>
              <a:off x="8918701" y="9772236"/>
              <a:ext cx="2194984" cy="1657350"/>
            </a:xfrm>
            <a:custGeom>
              <a:avLst/>
              <a:gdLst>
                <a:gd name="T0" fmla="*/ 1037 w 1037"/>
                <a:gd name="T1" fmla="*/ 488 h 783"/>
                <a:gd name="T2" fmla="*/ 0 w 1037"/>
                <a:gd name="T3" fmla="*/ 783 h 783"/>
                <a:gd name="T4" fmla="*/ 0 w 1037"/>
                <a:gd name="T5" fmla="*/ 294 h 783"/>
                <a:gd name="T6" fmla="*/ 1037 w 1037"/>
                <a:gd name="T7" fmla="*/ 0 h 783"/>
                <a:gd name="T8" fmla="*/ 1037 w 1037"/>
                <a:gd name="T9" fmla="*/ 488 h 783"/>
              </a:gdLst>
              <a:ahLst/>
              <a:cxnLst>
                <a:cxn ang="0">
                  <a:pos x="T0" y="T1"/>
                </a:cxn>
                <a:cxn ang="0">
                  <a:pos x="T2" y="T3"/>
                </a:cxn>
                <a:cxn ang="0">
                  <a:pos x="T4" y="T5"/>
                </a:cxn>
                <a:cxn ang="0">
                  <a:pos x="T6" y="T7"/>
                </a:cxn>
                <a:cxn ang="0">
                  <a:pos x="T8" y="T9"/>
                </a:cxn>
              </a:cxnLst>
              <a:rect l="0" t="0" r="r" b="b"/>
              <a:pathLst>
                <a:path w="1037" h="783">
                  <a:moveTo>
                    <a:pt x="1037" y="488"/>
                  </a:moveTo>
                  <a:lnTo>
                    <a:pt x="0" y="783"/>
                  </a:lnTo>
                  <a:lnTo>
                    <a:pt x="0" y="294"/>
                  </a:lnTo>
                  <a:lnTo>
                    <a:pt x="1037" y="0"/>
                  </a:lnTo>
                  <a:lnTo>
                    <a:pt x="1037" y="488"/>
                  </a:lnTo>
                  <a:close/>
                </a:path>
              </a:pathLst>
            </a:custGeom>
            <a:solidFill>
              <a:srgbClr val="FFA82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sp>
          <p:nvSpPr>
            <p:cNvPr id="44" name="Freeform 21">
              <a:extLst>
                <a:ext uri="{FF2B5EF4-FFF2-40B4-BE49-F238E27FC236}">
                  <a16:creationId xmlns:a16="http://schemas.microsoft.com/office/drawing/2014/main" id="{0A1549D7-63EA-1BC3-BC5B-080673545F50}"/>
                </a:ext>
              </a:extLst>
            </p:cNvPr>
            <p:cNvSpPr>
              <a:spLocks/>
            </p:cNvSpPr>
            <p:nvPr/>
          </p:nvSpPr>
          <p:spPr bwMode="auto">
            <a:xfrm>
              <a:off x="6725834" y="9135119"/>
              <a:ext cx="4387851" cy="1259417"/>
            </a:xfrm>
            <a:custGeom>
              <a:avLst/>
              <a:gdLst>
                <a:gd name="T0" fmla="*/ 2073 w 2073"/>
                <a:gd name="T1" fmla="*/ 301 h 595"/>
                <a:gd name="T2" fmla="*/ 1036 w 2073"/>
                <a:gd name="T3" fmla="*/ 595 h 595"/>
                <a:gd name="T4" fmla="*/ 0 w 2073"/>
                <a:gd name="T5" fmla="*/ 301 h 595"/>
                <a:gd name="T6" fmla="*/ 0 w 2073"/>
                <a:gd name="T7" fmla="*/ 295 h 595"/>
                <a:gd name="T8" fmla="*/ 1038 w 2073"/>
                <a:gd name="T9" fmla="*/ 0 h 595"/>
                <a:gd name="T10" fmla="*/ 2073 w 2073"/>
                <a:gd name="T11" fmla="*/ 295 h 595"/>
                <a:gd name="T12" fmla="*/ 2073 w 2073"/>
                <a:gd name="T13" fmla="*/ 301 h 595"/>
              </a:gdLst>
              <a:ahLst/>
              <a:cxnLst>
                <a:cxn ang="0">
                  <a:pos x="T0" y="T1"/>
                </a:cxn>
                <a:cxn ang="0">
                  <a:pos x="T2" y="T3"/>
                </a:cxn>
                <a:cxn ang="0">
                  <a:pos x="T4" y="T5"/>
                </a:cxn>
                <a:cxn ang="0">
                  <a:pos x="T6" y="T7"/>
                </a:cxn>
                <a:cxn ang="0">
                  <a:pos x="T8" y="T9"/>
                </a:cxn>
                <a:cxn ang="0">
                  <a:pos x="T10" y="T11"/>
                </a:cxn>
                <a:cxn ang="0">
                  <a:pos x="T12" y="T13"/>
                </a:cxn>
              </a:cxnLst>
              <a:rect l="0" t="0" r="r" b="b"/>
              <a:pathLst>
                <a:path w="2073" h="595">
                  <a:moveTo>
                    <a:pt x="2073" y="301"/>
                  </a:moveTo>
                  <a:lnTo>
                    <a:pt x="1036" y="595"/>
                  </a:lnTo>
                  <a:lnTo>
                    <a:pt x="0" y="301"/>
                  </a:lnTo>
                  <a:lnTo>
                    <a:pt x="0" y="295"/>
                  </a:lnTo>
                  <a:lnTo>
                    <a:pt x="1038" y="0"/>
                  </a:lnTo>
                  <a:lnTo>
                    <a:pt x="2073" y="295"/>
                  </a:lnTo>
                  <a:lnTo>
                    <a:pt x="2073" y="301"/>
                  </a:lnTo>
                  <a:close/>
                </a:path>
              </a:pathLst>
            </a:custGeom>
            <a:solidFill>
              <a:srgbClr val="FFCE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grpSp>
      <p:grpSp>
        <p:nvGrpSpPr>
          <p:cNvPr id="6" name="Group 5">
            <a:extLst>
              <a:ext uri="{FF2B5EF4-FFF2-40B4-BE49-F238E27FC236}">
                <a16:creationId xmlns:a16="http://schemas.microsoft.com/office/drawing/2014/main" id="{9E5DC915-5212-9A16-6410-6E532A058327}"/>
              </a:ext>
            </a:extLst>
          </p:cNvPr>
          <p:cNvGrpSpPr/>
          <p:nvPr/>
        </p:nvGrpSpPr>
        <p:grpSpPr>
          <a:xfrm>
            <a:off x="9044303" y="3905734"/>
            <a:ext cx="2205989" cy="1153542"/>
            <a:chOff x="6725834" y="9135119"/>
            <a:chExt cx="4387851" cy="2294467"/>
          </a:xfrm>
        </p:grpSpPr>
        <p:sp>
          <p:nvSpPr>
            <p:cNvPr id="39" name="Freeform 19">
              <a:extLst>
                <a:ext uri="{FF2B5EF4-FFF2-40B4-BE49-F238E27FC236}">
                  <a16:creationId xmlns:a16="http://schemas.microsoft.com/office/drawing/2014/main" id="{D6A759FD-5E9B-52A7-7057-6A1DE7997241}"/>
                </a:ext>
              </a:extLst>
            </p:cNvPr>
            <p:cNvSpPr>
              <a:spLocks/>
            </p:cNvSpPr>
            <p:nvPr/>
          </p:nvSpPr>
          <p:spPr bwMode="auto">
            <a:xfrm>
              <a:off x="6725834" y="9772236"/>
              <a:ext cx="2197101" cy="1657350"/>
            </a:xfrm>
            <a:custGeom>
              <a:avLst/>
              <a:gdLst>
                <a:gd name="T0" fmla="*/ 1038 w 1038"/>
                <a:gd name="T1" fmla="*/ 783 h 783"/>
                <a:gd name="T2" fmla="*/ 0 w 1038"/>
                <a:gd name="T3" fmla="*/ 488 h 783"/>
                <a:gd name="T4" fmla="*/ 0 w 1038"/>
                <a:gd name="T5" fmla="*/ 0 h 783"/>
                <a:gd name="T6" fmla="*/ 1038 w 1038"/>
                <a:gd name="T7" fmla="*/ 294 h 783"/>
                <a:gd name="T8" fmla="*/ 1038 w 1038"/>
                <a:gd name="T9" fmla="*/ 783 h 783"/>
              </a:gdLst>
              <a:ahLst/>
              <a:cxnLst>
                <a:cxn ang="0">
                  <a:pos x="T0" y="T1"/>
                </a:cxn>
                <a:cxn ang="0">
                  <a:pos x="T2" y="T3"/>
                </a:cxn>
                <a:cxn ang="0">
                  <a:pos x="T4" y="T5"/>
                </a:cxn>
                <a:cxn ang="0">
                  <a:pos x="T6" y="T7"/>
                </a:cxn>
                <a:cxn ang="0">
                  <a:pos x="T8" y="T9"/>
                </a:cxn>
              </a:cxnLst>
              <a:rect l="0" t="0" r="r" b="b"/>
              <a:pathLst>
                <a:path w="1038" h="783">
                  <a:moveTo>
                    <a:pt x="1038" y="783"/>
                  </a:moveTo>
                  <a:lnTo>
                    <a:pt x="0" y="488"/>
                  </a:lnTo>
                  <a:lnTo>
                    <a:pt x="0" y="0"/>
                  </a:lnTo>
                  <a:lnTo>
                    <a:pt x="1038" y="294"/>
                  </a:lnTo>
                  <a:lnTo>
                    <a:pt x="1038" y="783"/>
                  </a:lnTo>
                  <a:close/>
                </a:path>
              </a:pathLst>
            </a:custGeom>
            <a:solidFill>
              <a:srgbClr val="A8436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sp>
          <p:nvSpPr>
            <p:cNvPr id="40" name="Freeform 20">
              <a:extLst>
                <a:ext uri="{FF2B5EF4-FFF2-40B4-BE49-F238E27FC236}">
                  <a16:creationId xmlns:a16="http://schemas.microsoft.com/office/drawing/2014/main" id="{6F32912B-B5F6-7A53-5E4B-55FD4560EACA}"/>
                </a:ext>
              </a:extLst>
            </p:cNvPr>
            <p:cNvSpPr>
              <a:spLocks/>
            </p:cNvSpPr>
            <p:nvPr/>
          </p:nvSpPr>
          <p:spPr bwMode="auto">
            <a:xfrm>
              <a:off x="8918701" y="9772236"/>
              <a:ext cx="2194984" cy="1657350"/>
            </a:xfrm>
            <a:custGeom>
              <a:avLst/>
              <a:gdLst>
                <a:gd name="T0" fmla="*/ 1037 w 1037"/>
                <a:gd name="T1" fmla="*/ 488 h 783"/>
                <a:gd name="T2" fmla="*/ 0 w 1037"/>
                <a:gd name="T3" fmla="*/ 783 h 783"/>
                <a:gd name="T4" fmla="*/ 0 w 1037"/>
                <a:gd name="T5" fmla="*/ 294 h 783"/>
                <a:gd name="T6" fmla="*/ 1037 w 1037"/>
                <a:gd name="T7" fmla="*/ 0 h 783"/>
                <a:gd name="T8" fmla="*/ 1037 w 1037"/>
                <a:gd name="T9" fmla="*/ 488 h 783"/>
              </a:gdLst>
              <a:ahLst/>
              <a:cxnLst>
                <a:cxn ang="0">
                  <a:pos x="T0" y="T1"/>
                </a:cxn>
                <a:cxn ang="0">
                  <a:pos x="T2" y="T3"/>
                </a:cxn>
                <a:cxn ang="0">
                  <a:pos x="T4" y="T5"/>
                </a:cxn>
                <a:cxn ang="0">
                  <a:pos x="T6" y="T7"/>
                </a:cxn>
                <a:cxn ang="0">
                  <a:pos x="T8" y="T9"/>
                </a:cxn>
              </a:cxnLst>
              <a:rect l="0" t="0" r="r" b="b"/>
              <a:pathLst>
                <a:path w="1037" h="783">
                  <a:moveTo>
                    <a:pt x="1037" y="488"/>
                  </a:moveTo>
                  <a:lnTo>
                    <a:pt x="0" y="783"/>
                  </a:lnTo>
                  <a:lnTo>
                    <a:pt x="0" y="294"/>
                  </a:lnTo>
                  <a:lnTo>
                    <a:pt x="1037" y="0"/>
                  </a:lnTo>
                  <a:lnTo>
                    <a:pt x="1037" y="488"/>
                  </a:lnTo>
                  <a:close/>
                </a:path>
              </a:pathLst>
            </a:custGeom>
            <a:solidFill>
              <a:srgbClr val="A8436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sp>
          <p:nvSpPr>
            <p:cNvPr id="41" name="Freeform 21">
              <a:extLst>
                <a:ext uri="{FF2B5EF4-FFF2-40B4-BE49-F238E27FC236}">
                  <a16:creationId xmlns:a16="http://schemas.microsoft.com/office/drawing/2014/main" id="{42D91A39-490F-C310-6893-21C687D71776}"/>
                </a:ext>
              </a:extLst>
            </p:cNvPr>
            <p:cNvSpPr>
              <a:spLocks/>
            </p:cNvSpPr>
            <p:nvPr/>
          </p:nvSpPr>
          <p:spPr bwMode="auto">
            <a:xfrm>
              <a:off x="6725834" y="9135119"/>
              <a:ext cx="4387851" cy="1259417"/>
            </a:xfrm>
            <a:custGeom>
              <a:avLst/>
              <a:gdLst>
                <a:gd name="T0" fmla="*/ 2073 w 2073"/>
                <a:gd name="T1" fmla="*/ 301 h 595"/>
                <a:gd name="T2" fmla="*/ 1036 w 2073"/>
                <a:gd name="T3" fmla="*/ 595 h 595"/>
                <a:gd name="T4" fmla="*/ 0 w 2073"/>
                <a:gd name="T5" fmla="*/ 301 h 595"/>
                <a:gd name="T6" fmla="*/ 0 w 2073"/>
                <a:gd name="T7" fmla="*/ 295 h 595"/>
                <a:gd name="T8" fmla="*/ 1038 w 2073"/>
                <a:gd name="T9" fmla="*/ 0 h 595"/>
                <a:gd name="T10" fmla="*/ 2073 w 2073"/>
                <a:gd name="T11" fmla="*/ 295 h 595"/>
                <a:gd name="T12" fmla="*/ 2073 w 2073"/>
                <a:gd name="T13" fmla="*/ 301 h 595"/>
              </a:gdLst>
              <a:ahLst/>
              <a:cxnLst>
                <a:cxn ang="0">
                  <a:pos x="T0" y="T1"/>
                </a:cxn>
                <a:cxn ang="0">
                  <a:pos x="T2" y="T3"/>
                </a:cxn>
                <a:cxn ang="0">
                  <a:pos x="T4" y="T5"/>
                </a:cxn>
                <a:cxn ang="0">
                  <a:pos x="T6" y="T7"/>
                </a:cxn>
                <a:cxn ang="0">
                  <a:pos x="T8" y="T9"/>
                </a:cxn>
                <a:cxn ang="0">
                  <a:pos x="T10" y="T11"/>
                </a:cxn>
                <a:cxn ang="0">
                  <a:pos x="T12" y="T13"/>
                </a:cxn>
              </a:cxnLst>
              <a:rect l="0" t="0" r="r" b="b"/>
              <a:pathLst>
                <a:path w="2073" h="595">
                  <a:moveTo>
                    <a:pt x="2073" y="301"/>
                  </a:moveTo>
                  <a:lnTo>
                    <a:pt x="1036" y="595"/>
                  </a:lnTo>
                  <a:lnTo>
                    <a:pt x="0" y="301"/>
                  </a:lnTo>
                  <a:lnTo>
                    <a:pt x="0" y="295"/>
                  </a:lnTo>
                  <a:lnTo>
                    <a:pt x="1038" y="0"/>
                  </a:lnTo>
                  <a:lnTo>
                    <a:pt x="2073" y="295"/>
                  </a:lnTo>
                  <a:lnTo>
                    <a:pt x="2073" y="301"/>
                  </a:lnTo>
                  <a:close/>
                </a:path>
              </a:pathLst>
            </a:custGeom>
            <a:solidFill>
              <a:srgbClr val="995D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18" tIns="60959" rIns="121918" bIns="60959" numCol="1" anchor="t" anchorCtr="0" compatLnSpc="1">
              <a:prstTxWarp prst="textNoShape">
                <a:avLst/>
              </a:prstTxWarp>
            </a:bodyPr>
            <a:lstStyle/>
            <a:p>
              <a:pPr defTabSz="1828434"/>
              <a:endParaRPr lang="en-US" sz="3200">
                <a:solidFill>
                  <a:srgbClr val="445469"/>
                </a:solidFill>
              </a:endParaRPr>
            </a:p>
          </p:txBody>
        </p:sp>
      </p:grpSp>
      <p:sp>
        <p:nvSpPr>
          <p:cNvPr id="38" name="Freeform 36">
            <a:extLst>
              <a:ext uri="{FF2B5EF4-FFF2-40B4-BE49-F238E27FC236}">
                <a16:creationId xmlns:a16="http://schemas.microsoft.com/office/drawing/2014/main" id="{01BD8B28-B366-D2AA-45BB-16426D73EA0B}"/>
              </a:ext>
            </a:extLst>
          </p:cNvPr>
          <p:cNvSpPr>
            <a:spLocks noChangeArrowheads="1"/>
          </p:cNvSpPr>
          <p:nvPr/>
        </p:nvSpPr>
        <p:spPr bwMode="auto">
          <a:xfrm>
            <a:off x="1956214" y="3993198"/>
            <a:ext cx="278368" cy="362257"/>
          </a:xfrm>
          <a:custGeom>
            <a:avLst/>
            <a:gdLst>
              <a:gd name="T0" fmla="*/ 115 w 320"/>
              <a:gd name="T1" fmla="*/ 62 h 417"/>
              <a:gd name="T2" fmla="*/ 115 w 320"/>
              <a:gd name="T3" fmla="*/ 62 h 417"/>
              <a:gd name="T4" fmla="*/ 62 w 320"/>
              <a:gd name="T5" fmla="*/ 0 h 417"/>
              <a:gd name="T6" fmla="*/ 0 w 320"/>
              <a:gd name="T7" fmla="*/ 62 h 417"/>
              <a:gd name="T8" fmla="*/ 36 w 320"/>
              <a:gd name="T9" fmla="*/ 115 h 417"/>
              <a:gd name="T10" fmla="*/ 36 w 320"/>
              <a:gd name="T11" fmla="*/ 301 h 417"/>
              <a:gd name="T12" fmla="*/ 0 w 320"/>
              <a:gd name="T13" fmla="*/ 354 h 417"/>
              <a:gd name="T14" fmla="*/ 62 w 320"/>
              <a:gd name="T15" fmla="*/ 416 h 417"/>
              <a:gd name="T16" fmla="*/ 115 w 320"/>
              <a:gd name="T17" fmla="*/ 354 h 417"/>
              <a:gd name="T18" fmla="*/ 80 w 320"/>
              <a:gd name="T19" fmla="*/ 301 h 417"/>
              <a:gd name="T20" fmla="*/ 80 w 320"/>
              <a:gd name="T21" fmla="*/ 115 h 417"/>
              <a:gd name="T22" fmla="*/ 115 w 320"/>
              <a:gd name="T23" fmla="*/ 62 h 417"/>
              <a:gd name="T24" fmla="*/ 98 w 320"/>
              <a:gd name="T25" fmla="*/ 354 h 417"/>
              <a:gd name="T26" fmla="*/ 98 w 320"/>
              <a:gd name="T27" fmla="*/ 354 h 417"/>
              <a:gd name="T28" fmla="*/ 62 w 320"/>
              <a:gd name="T29" fmla="*/ 390 h 417"/>
              <a:gd name="T30" fmla="*/ 27 w 320"/>
              <a:gd name="T31" fmla="*/ 354 h 417"/>
              <a:gd name="T32" fmla="*/ 62 w 320"/>
              <a:gd name="T33" fmla="*/ 319 h 417"/>
              <a:gd name="T34" fmla="*/ 98 w 320"/>
              <a:gd name="T35" fmla="*/ 354 h 417"/>
              <a:gd name="T36" fmla="*/ 62 w 320"/>
              <a:gd name="T37" fmla="*/ 88 h 417"/>
              <a:gd name="T38" fmla="*/ 62 w 320"/>
              <a:gd name="T39" fmla="*/ 88 h 417"/>
              <a:gd name="T40" fmla="*/ 27 w 320"/>
              <a:gd name="T41" fmla="*/ 62 h 417"/>
              <a:gd name="T42" fmla="*/ 62 w 320"/>
              <a:gd name="T43" fmla="*/ 27 h 417"/>
              <a:gd name="T44" fmla="*/ 98 w 320"/>
              <a:gd name="T45" fmla="*/ 62 h 417"/>
              <a:gd name="T46" fmla="*/ 62 w 320"/>
              <a:gd name="T47" fmla="*/ 88 h 417"/>
              <a:gd name="T48" fmla="*/ 284 w 320"/>
              <a:gd name="T49" fmla="*/ 301 h 417"/>
              <a:gd name="T50" fmla="*/ 284 w 320"/>
              <a:gd name="T51" fmla="*/ 301 h 417"/>
              <a:gd name="T52" fmla="*/ 284 w 320"/>
              <a:gd name="T53" fmla="*/ 115 h 417"/>
              <a:gd name="T54" fmla="*/ 319 w 320"/>
              <a:gd name="T55" fmla="*/ 62 h 417"/>
              <a:gd name="T56" fmla="*/ 257 w 320"/>
              <a:gd name="T57" fmla="*/ 0 h 417"/>
              <a:gd name="T58" fmla="*/ 195 w 320"/>
              <a:gd name="T59" fmla="*/ 62 h 417"/>
              <a:gd name="T60" fmla="*/ 239 w 320"/>
              <a:gd name="T61" fmla="*/ 115 h 417"/>
              <a:gd name="T62" fmla="*/ 239 w 320"/>
              <a:gd name="T63" fmla="*/ 301 h 417"/>
              <a:gd name="T64" fmla="*/ 195 w 320"/>
              <a:gd name="T65" fmla="*/ 354 h 417"/>
              <a:gd name="T66" fmla="*/ 257 w 320"/>
              <a:gd name="T67" fmla="*/ 416 h 417"/>
              <a:gd name="T68" fmla="*/ 319 w 320"/>
              <a:gd name="T69" fmla="*/ 354 h 417"/>
              <a:gd name="T70" fmla="*/ 284 w 320"/>
              <a:gd name="T71" fmla="*/ 301 h 417"/>
              <a:gd name="T72" fmla="*/ 221 w 320"/>
              <a:gd name="T73" fmla="*/ 62 h 417"/>
              <a:gd name="T74" fmla="*/ 221 w 320"/>
              <a:gd name="T75" fmla="*/ 62 h 417"/>
              <a:gd name="T76" fmla="*/ 257 w 320"/>
              <a:gd name="T77" fmla="*/ 27 h 417"/>
              <a:gd name="T78" fmla="*/ 292 w 320"/>
              <a:gd name="T79" fmla="*/ 62 h 417"/>
              <a:gd name="T80" fmla="*/ 257 w 320"/>
              <a:gd name="T81" fmla="*/ 88 h 417"/>
              <a:gd name="T82" fmla="*/ 221 w 320"/>
              <a:gd name="T83" fmla="*/ 62 h 417"/>
              <a:gd name="T84" fmla="*/ 257 w 320"/>
              <a:gd name="T85" fmla="*/ 390 h 417"/>
              <a:gd name="T86" fmla="*/ 257 w 320"/>
              <a:gd name="T87" fmla="*/ 390 h 417"/>
              <a:gd name="T88" fmla="*/ 221 w 320"/>
              <a:gd name="T89" fmla="*/ 354 h 417"/>
              <a:gd name="T90" fmla="*/ 257 w 320"/>
              <a:gd name="T91" fmla="*/ 319 h 417"/>
              <a:gd name="T92" fmla="*/ 292 w 320"/>
              <a:gd name="T93" fmla="*/ 354 h 417"/>
              <a:gd name="T94" fmla="*/ 257 w 320"/>
              <a:gd name="T95" fmla="*/ 39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0" h="417">
                <a:moveTo>
                  <a:pt x="115" y="62"/>
                </a:moveTo>
                <a:lnTo>
                  <a:pt x="115" y="62"/>
                </a:lnTo>
                <a:cubicBezTo>
                  <a:pt x="115" y="27"/>
                  <a:pt x="89" y="0"/>
                  <a:pt x="62" y="0"/>
                </a:cubicBezTo>
                <a:cubicBezTo>
                  <a:pt x="27" y="0"/>
                  <a:pt x="0" y="27"/>
                  <a:pt x="0" y="62"/>
                </a:cubicBezTo>
                <a:cubicBezTo>
                  <a:pt x="0" y="80"/>
                  <a:pt x="18" y="106"/>
                  <a:pt x="36" y="115"/>
                </a:cubicBezTo>
                <a:cubicBezTo>
                  <a:pt x="36" y="301"/>
                  <a:pt x="36" y="301"/>
                  <a:pt x="36" y="301"/>
                </a:cubicBezTo>
                <a:cubicBezTo>
                  <a:pt x="18" y="310"/>
                  <a:pt x="0" y="328"/>
                  <a:pt x="0" y="354"/>
                </a:cubicBezTo>
                <a:cubicBezTo>
                  <a:pt x="0" y="390"/>
                  <a:pt x="27" y="416"/>
                  <a:pt x="62" y="416"/>
                </a:cubicBezTo>
                <a:cubicBezTo>
                  <a:pt x="89" y="416"/>
                  <a:pt x="115" y="390"/>
                  <a:pt x="115" y="354"/>
                </a:cubicBezTo>
                <a:cubicBezTo>
                  <a:pt x="115" y="328"/>
                  <a:pt x="106" y="310"/>
                  <a:pt x="80" y="301"/>
                </a:cubicBezTo>
                <a:cubicBezTo>
                  <a:pt x="80" y="115"/>
                  <a:pt x="80" y="115"/>
                  <a:pt x="80" y="115"/>
                </a:cubicBezTo>
                <a:cubicBezTo>
                  <a:pt x="106" y="106"/>
                  <a:pt x="115" y="80"/>
                  <a:pt x="115" y="62"/>
                </a:cubicBezTo>
                <a:close/>
                <a:moveTo>
                  <a:pt x="98" y="354"/>
                </a:moveTo>
                <a:lnTo>
                  <a:pt x="98" y="354"/>
                </a:lnTo>
                <a:cubicBezTo>
                  <a:pt x="98" y="372"/>
                  <a:pt x="80" y="390"/>
                  <a:pt x="62" y="390"/>
                </a:cubicBezTo>
                <a:cubicBezTo>
                  <a:pt x="44" y="390"/>
                  <a:pt x="27" y="372"/>
                  <a:pt x="27" y="354"/>
                </a:cubicBezTo>
                <a:cubicBezTo>
                  <a:pt x="27" y="337"/>
                  <a:pt x="44" y="319"/>
                  <a:pt x="62" y="319"/>
                </a:cubicBezTo>
                <a:cubicBezTo>
                  <a:pt x="80" y="319"/>
                  <a:pt x="98" y="337"/>
                  <a:pt x="98" y="354"/>
                </a:cubicBezTo>
                <a:close/>
                <a:moveTo>
                  <a:pt x="62" y="88"/>
                </a:moveTo>
                <a:lnTo>
                  <a:pt x="62" y="88"/>
                </a:lnTo>
                <a:cubicBezTo>
                  <a:pt x="44" y="88"/>
                  <a:pt x="27" y="80"/>
                  <a:pt x="27" y="62"/>
                </a:cubicBezTo>
                <a:cubicBezTo>
                  <a:pt x="27" y="35"/>
                  <a:pt x="44" y="27"/>
                  <a:pt x="62" y="27"/>
                </a:cubicBezTo>
                <a:cubicBezTo>
                  <a:pt x="80" y="27"/>
                  <a:pt x="98" y="35"/>
                  <a:pt x="98" y="62"/>
                </a:cubicBezTo>
                <a:cubicBezTo>
                  <a:pt x="98" y="80"/>
                  <a:pt x="80" y="88"/>
                  <a:pt x="62" y="88"/>
                </a:cubicBezTo>
                <a:close/>
                <a:moveTo>
                  <a:pt x="284" y="301"/>
                </a:moveTo>
                <a:lnTo>
                  <a:pt x="284" y="301"/>
                </a:lnTo>
                <a:cubicBezTo>
                  <a:pt x="284" y="115"/>
                  <a:pt x="284" y="115"/>
                  <a:pt x="284" y="115"/>
                </a:cubicBezTo>
                <a:cubicBezTo>
                  <a:pt x="302" y="106"/>
                  <a:pt x="319" y="80"/>
                  <a:pt x="319" y="62"/>
                </a:cubicBezTo>
                <a:cubicBezTo>
                  <a:pt x="319" y="27"/>
                  <a:pt x="292" y="0"/>
                  <a:pt x="257" y="0"/>
                </a:cubicBezTo>
                <a:cubicBezTo>
                  <a:pt x="221" y="0"/>
                  <a:pt x="195" y="27"/>
                  <a:pt x="195" y="62"/>
                </a:cubicBezTo>
                <a:cubicBezTo>
                  <a:pt x="195" y="80"/>
                  <a:pt x="212" y="106"/>
                  <a:pt x="239" y="115"/>
                </a:cubicBezTo>
                <a:cubicBezTo>
                  <a:pt x="239" y="301"/>
                  <a:pt x="239" y="301"/>
                  <a:pt x="239" y="301"/>
                </a:cubicBezTo>
                <a:cubicBezTo>
                  <a:pt x="212" y="310"/>
                  <a:pt x="195" y="328"/>
                  <a:pt x="195" y="354"/>
                </a:cubicBezTo>
                <a:cubicBezTo>
                  <a:pt x="195" y="390"/>
                  <a:pt x="221" y="416"/>
                  <a:pt x="257" y="416"/>
                </a:cubicBezTo>
                <a:cubicBezTo>
                  <a:pt x="292" y="416"/>
                  <a:pt x="319" y="390"/>
                  <a:pt x="319" y="354"/>
                </a:cubicBezTo>
                <a:cubicBezTo>
                  <a:pt x="319" y="328"/>
                  <a:pt x="302" y="310"/>
                  <a:pt x="284" y="301"/>
                </a:cubicBezTo>
                <a:close/>
                <a:moveTo>
                  <a:pt x="221" y="62"/>
                </a:moveTo>
                <a:lnTo>
                  <a:pt x="221" y="62"/>
                </a:lnTo>
                <a:cubicBezTo>
                  <a:pt x="221" y="35"/>
                  <a:pt x="239" y="27"/>
                  <a:pt x="257" y="27"/>
                </a:cubicBezTo>
                <a:cubicBezTo>
                  <a:pt x="275" y="27"/>
                  <a:pt x="292" y="35"/>
                  <a:pt x="292" y="62"/>
                </a:cubicBezTo>
                <a:cubicBezTo>
                  <a:pt x="292" y="80"/>
                  <a:pt x="275" y="88"/>
                  <a:pt x="257" y="88"/>
                </a:cubicBezTo>
                <a:cubicBezTo>
                  <a:pt x="239" y="88"/>
                  <a:pt x="221" y="80"/>
                  <a:pt x="221" y="62"/>
                </a:cubicBezTo>
                <a:close/>
                <a:moveTo>
                  <a:pt x="257" y="390"/>
                </a:moveTo>
                <a:lnTo>
                  <a:pt x="257" y="390"/>
                </a:lnTo>
                <a:cubicBezTo>
                  <a:pt x="239" y="390"/>
                  <a:pt x="221" y="372"/>
                  <a:pt x="221" y="354"/>
                </a:cubicBezTo>
                <a:cubicBezTo>
                  <a:pt x="221" y="337"/>
                  <a:pt x="239" y="319"/>
                  <a:pt x="257" y="319"/>
                </a:cubicBezTo>
                <a:cubicBezTo>
                  <a:pt x="275" y="319"/>
                  <a:pt x="292" y="337"/>
                  <a:pt x="292" y="354"/>
                </a:cubicBezTo>
                <a:cubicBezTo>
                  <a:pt x="292" y="372"/>
                  <a:pt x="275" y="390"/>
                  <a:pt x="257" y="390"/>
                </a:cubicBezTo>
                <a:close/>
              </a:path>
            </a:pathLst>
          </a:custGeom>
          <a:solidFill>
            <a:srgbClr val="385085"/>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endParaRPr lang="en-US" sz="3600" dirty="0">
              <a:solidFill>
                <a:srgbClr val="445469"/>
              </a:solidFill>
            </a:endParaRPr>
          </a:p>
        </p:txBody>
      </p:sp>
      <p:sp>
        <p:nvSpPr>
          <p:cNvPr id="36" name="TextBox 35">
            <a:extLst>
              <a:ext uri="{FF2B5EF4-FFF2-40B4-BE49-F238E27FC236}">
                <a16:creationId xmlns:a16="http://schemas.microsoft.com/office/drawing/2014/main" id="{D00799D7-D2B2-EDCA-DC8E-6FD6698AC8AE}"/>
              </a:ext>
            </a:extLst>
          </p:cNvPr>
          <p:cNvSpPr txBox="1"/>
          <p:nvPr/>
        </p:nvSpPr>
        <p:spPr>
          <a:xfrm>
            <a:off x="2261328" y="3825334"/>
            <a:ext cx="2229989" cy="830958"/>
          </a:xfrm>
          <a:prstGeom prst="rect">
            <a:avLst/>
          </a:prstGeom>
          <a:noFill/>
        </p:spPr>
        <p:txBody>
          <a:bodyPr wrap="square" lIns="182840" tIns="91421" rIns="182840" bIns="91421" rtlCol="0" anchor="ctr">
            <a:spAutoFit/>
          </a:bodyPr>
          <a:lstStyle/>
          <a:p>
            <a:pPr defTabSz="647570">
              <a:spcBef>
                <a:spcPts val="1700"/>
              </a:spcBef>
              <a:defRPr/>
            </a:pPr>
            <a:r>
              <a:rPr lang="en-US" sz="1400" dirty="0">
                <a:solidFill>
                  <a:srgbClr val="445469"/>
                </a:solidFill>
                <a:latin typeface="Century Gothic" panose="020B0502020202020204" pitchFamily="34" charset="0"/>
                <a:cs typeface="Lato Light"/>
              </a:rPr>
              <a:t>Creativity is the key to success </a:t>
            </a:r>
            <a:r>
              <a:rPr lang="en-US" sz="1400" dirty="0">
                <a:solidFill>
                  <a:srgbClr val="445469"/>
                </a:solidFill>
                <a:latin typeface="Century Gothic" panose="020B0502020202020204" pitchFamily="34" charset="0"/>
                <a:cs typeface="Lato Regular"/>
              </a:rPr>
              <a:t>Lorem ipsum</a:t>
            </a:r>
            <a:endParaRPr lang="es-ES" sz="1400" dirty="0">
              <a:solidFill>
                <a:srgbClr val="445469"/>
              </a:solidFill>
              <a:latin typeface="Century Gothic" panose="020B0502020202020204" pitchFamily="34" charset="0"/>
              <a:cs typeface="Lato Light"/>
            </a:endParaRPr>
          </a:p>
        </p:txBody>
      </p:sp>
      <p:sp>
        <p:nvSpPr>
          <p:cNvPr id="34" name="Freeform 75">
            <a:extLst>
              <a:ext uri="{FF2B5EF4-FFF2-40B4-BE49-F238E27FC236}">
                <a16:creationId xmlns:a16="http://schemas.microsoft.com/office/drawing/2014/main" id="{1E3792AD-F7CA-2536-332D-10C445D54AA4}"/>
              </a:ext>
            </a:extLst>
          </p:cNvPr>
          <p:cNvSpPr>
            <a:spLocks noChangeArrowheads="1"/>
          </p:cNvSpPr>
          <p:nvPr/>
        </p:nvSpPr>
        <p:spPr bwMode="auto">
          <a:xfrm>
            <a:off x="4387833" y="3423094"/>
            <a:ext cx="338329" cy="272460"/>
          </a:xfrm>
          <a:custGeom>
            <a:avLst/>
            <a:gdLst>
              <a:gd name="T0" fmla="*/ 443 w 497"/>
              <a:gd name="T1" fmla="*/ 0 h 400"/>
              <a:gd name="T2" fmla="*/ 443 w 497"/>
              <a:gd name="T3" fmla="*/ 0 h 400"/>
              <a:gd name="T4" fmla="*/ 53 w 497"/>
              <a:gd name="T5" fmla="*/ 0 h 400"/>
              <a:gd name="T6" fmla="*/ 0 w 497"/>
              <a:gd name="T7" fmla="*/ 44 h 400"/>
              <a:gd name="T8" fmla="*/ 0 w 497"/>
              <a:gd name="T9" fmla="*/ 346 h 400"/>
              <a:gd name="T10" fmla="*/ 53 w 497"/>
              <a:gd name="T11" fmla="*/ 399 h 400"/>
              <a:gd name="T12" fmla="*/ 443 w 497"/>
              <a:gd name="T13" fmla="*/ 399 h 400"/>
              <a:gd name="T14" fmla="*/ 496 w 497"/>
              <a:gd name="T15" fmla="*/ 346 h 400"/>
              <a:gd name="T16" fmla="*/ 496 w 497"/>
              <a:gd name="T17" fmla="*/ 44 h 400"/>
              <a:gd name="T18" fmla="*/ 443 w 497"/>
              <a:gd name="T19" fmla="*/ 0 h 400"/>
              <a:gd name="T20" fmla="*/ 443 w 497"/>
              <a:gd name="T21" fmla="*/ 346 h 400"/>
              <a:gd name="T22" fmla="*/ 443 w 497"/>
              <a:gd name="T23" fmla="*/ 346 h 400"/>
              <a:gd name="T24" fmla="*/ 53 w 497"/>
              <a:gd name="T25" fmla="*/ 346 h 400"/>
              <a:gd name="T26" fmla="*/ 53 w 497"/>
              <a:gd name="T27" fmla="*/ 44 h 400"/>
              <a:gd name="T28" fmla="*/ 443 w 497"/>
              <a:gd name="T29" fmla="*/ 44 h 400"/>
              <a:gd name="T30" fmla="*/ 443 w 497"/>
              <a:gd name="T31" fmla="*/ 346 h 400"/>
              <a:gd name="T32" fmla="*/ 222 w 497"/>
              <a:gd name="T33" fmla="*/ 249 h 400"/>
              <a:gd name="T34" fmla="*/ 222 w 497"/>
              <a:gd name="T35" fmla="*/ 249 h 400"/>
              <a:gd name="T36" fmla="*/ 97 w 497"/>
              <a:gd name="T37" fmla="*/ 249 h 400"/>
              <a:gd name="T38" fmla="*/ 97 w 497"/>
              <a:gd name="T39" fmla="*/ 293 h 400"/>
              <a:gd name="T40" fmla="*/ 222 w 497"/>
              <a:gd name="T41" fmla="*/ 293 h 400"/>
              <a:gd name="T42" fmla="*/ 222 w 497"/>
              <a:gd name="T43" fmla="*/ 249 h 400"/>
              <a:gd name="T44" fmla="*/ 222 w 497"/>
              <a:gd name="T45" fmla="*/ 178 h 400"/>
              <a:gd name="T46" fmla="*/ 222 w 497"/>
              <a:gd name="T47" fmla="*/ 178 h 400"/>
              <a:gd name="T48" fmla="*/ 97 w 497"/>
              <a:gd name="T49" fmla="*/ 178 h 400"/>
              <a:gd name="T50" fmla="*/ 97 w 497"/>
              <a:gd name="T51" fmla="*/ 222 h 400"/>
              <a:gd name="T52" fmla="*/ 222 w 497"/>
              <a:gd name="T53" fmla="*/ 222 h 400"/>
              <a:gd name="T54" fmla="*/ 222 w 497"/>
              <a:gd name="T55" fmla="*/ 178 h 400"/>
              <a:gd name="T56" fmla="*/ 222 w 497"/>
              <a:gd name="T57" fmla="*/ 98 h 400"/>
              <a:gd name="T58" fmla="*/ 222 w 497"/>
              <a:gd name="T59" fmla="*/ 98 h 400"/>
              <a:gd name="T60" fmla="*/ 97 w 497"/>
              <a:gd name="T61" fmla="*/ 98 h 400"/>
              <a:gd name="T62" fmla="*/ 97 w 497"/>
              <a:gd name="T63" fmla="*/ 143 h 400"/>
              <a:gd name="T64" fmla="*/ 222 w 497"/>
              <a:gd name="T65" fmla="*/ 143 h 400"/>
              <a:gd name="T66" fmla="*/ 222 w 497"/>
              <a:gd name="T67" fmla="*/ 98 h 400"/>
              <a:gd name="T68" fmla="*/ 389 w 497"/>
              <a:gd name="T69" fmla="*/ 257 h 400"/>
              <a:gd name="T70" fmla="*/ 389 w 497"/>
              <a:gd name="T71" fmla="*/ 257 h 400"/>
              <a:gd name="T72" fmla="*/ 354 w 497"/>
              <a:gd name="T73" fmla="*/ 231 h 400"/>
              <a:gd name="T74" fmla="*/ 381 w 497"/>
              <a:gd name="T75" fmla="*/ 151 h 400"/>
              <a:gd name="T76" fmla="*/ 336 w 497"/>
              <a:gd name="T77" fmla="*/ 98 h 400"/>
              <a:gd name="T78" fmla="*/ 292 w 497"/>
              <a:gd name="T79" fmla="*/ 151 h 400"/>
              <a:gd name="T80" fmla="*/ 319 w 497"/>
              <a:gd name="T81" fmla="*/ 231 h 400"/>
              <a:gd name="T82" fmla="*/ 275 w 497"/>
              <a:gd name="T83" fmla="*/ 257 h 400"/>
              <a:gd name="T84" fmla="*/ 275 w 497"/>
              <a:gd name="T85" fmla="*/ 293 h 400"/>
              <a:gd name="T86" fmla="*/ 398 w 497"/>
              <a:gd name="T87" fmla="*/ 293 h 400"/>
              <a:gd name="T88" fmla="*/ 389 w 497"/>
              <a:gd name="T89" fmla="*/ 25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00">
                <a:moveTo>
                  <a:pt x="443" y="0"/>
                </a:moveTo>
                <a:lnTo>
                  <a:pt x="443" y="0"/>
                </a:lnTo>
                <a:cubicBezTo>
                  <a:pt x="53" y="0"/>
                  <a:pt x="53" y="0"/>
                  <a:pt x="53" y="0"/>
                </a:cubicBezTo>
                <a:cubicBezTo>
                  <a:pt x="17" y="0"/>
                  <a:pt x="0" y="18"/>
                  <a:pt x="0" y="44"/>
                </a:cubicBezTo>
                <a:cubicBezTo>
                  <a:pt x="0" y="346"/>
                  <a:pt x="0" y="346"/>
                  <a:pt x="0" y="346"/>
                </a:cubicBezTo>
                <a:cubicBezTo>
                  <a:pt x="0" y="373"/>
                  <a:pt x="17" y="399"/>
                  <a:pt x="53" y="399"/>
                </a:cubicBezTo>
                <a:cubicBezTo>
                  <a:pt x="443" y="399"/>
                  <a:pt x="443" y="399"/>
                  <a:pt x="443" y="399"/>
                </a:cubicBezTo>
                <a:cubicBezTo>
                  <a:pt x="470" y="399"/>
                  <a:pt x="496" y="373"/>
                  <a:pt x="496" y="346"/>
                </a:cubicBezTo>
                <a:cubicBezTo>
                  <a:pt x="496" y="44"/>
                  <a:pt x="496" y="44"/>
                  <a:pt x="496" y="44"/>
                </a:cubicBezTo>
                <a:cubicBezTo>
                  <a:pt x="496" y="18"/>
                  <a:pt x="470" y="0"/>
                  <a:pt x="443" y="0"/>
                </a:cubicBezTo>
                <a:close/>
                <a:moveTo>
                  <a:pt x="443" y="346"/>
                </a:moveTo>
                <a:lnTo>
                  <a:pt x="443" y="346"/>
                </a:lnTo>
                <a:cubicBezTo>
                  <a:pt x="53" y="346"/>
                  <a:pt x="53" y="346"/>
                  <a:pt x="53" y="346"/>
                </a:cubicBezTo>
                <a:cubicBezTo>
                  <a:pt x="53" y="44"/>
                  <a:pt x="53" y="44"/>
                  <a:pt x="53" y="44"/>
                </a:cubicBezTo>
                <a:cubicBezTo>
                  <a:pt x="443" y="44"/>
                  <a:pt x="443" y="44"/>
                  <a:pt x="443" y="44"/>
                </a:cubicBezTo>
                <a:lnTo>
                  <a:pt x="443" y="346"/>
                </a:lnTo>
                <a:close/>
                <a:moveTo>
                  <a:pt x="222" y="249"/>
                </a:moveTo>
                <a:lnTo>
                  <a:pt x="222" y="249"/>
                </a:lnTo>
                <a:cubicBezTo>
                  <a:pt x="97" y="249"/>
                  <a:pt x="97" y="249"/>
                  <a:pt x="97" y="249"/>
                </a:cubicBezTo>
                <a:cubicBezTo>
                  <a:pt x="97" y="293"/>
                  <a:pt x="97" y="293"/>
                  <a:pt x="97" y="293"/>
                </a:cubicBezTo>
                <a:cubicBezTo>
                  <a:pt x="222" y="293"/>
                  <a:pt x="222" y="293"/>
                  <a:pt x="222" y="293"/>
                </a:cubicBezTo>
                <a:lnTo>
                  <a:pt x="222" y="249"/>
                </a:lnTo>
                <a:close/>
                <a:moveTo>
                  <a:pt x="222" y="178"/>
                </a:moveTo>
                <a:lnTo>
                  <a:pt x="222" y="178"/>
                </a:lnTo>
                <a:cubicBezTo>
                  <a:pt x="97" y="178"/>
                  <a:pt x="97" y="178"/>
                  <a:pt x="97" y="178"/>
                </a:cubicBezTo>
                <a:cubicBezTo>
                  <a:pt x="97" y="222"/>
                  <a:pt x="97" y="222"/>
                  <a:pt x="97" y="222"/>
                </a:cubicBezTo>
                <a:cubicBezTo>
                  <a:pt x="222" y="222"/>
                  <a:pt x="222" y="222"/>
                  <a:pt x="222" y="222"/>
                </a:cubicBezTo>
                <a:lnTo>
                  <a:pt x="222" y="178"/>
                </a:lnTo>
                <a:close/>
                <a:moveTo>
                  <a:pt x="222" y="98"/>
                </a:moveTo>
                <a:lnTo>
                  <a:pt x="222" y="98"/>
                </a:lnTo>
                <a:cubicBezTo>
                  <a:pt x="97" y="98"/>
                  <a:pt x="97" y="98"/>
                  <a:pt x="97" y="98"/>
                </a:cubicBezTo>
                <a:cubicBezTo>
                  <a:pt x="97" y="143"/>
                  <a:pt x="97" y="143"/>
                  <a:pt x="97" y="143"/>
                </a:cubicBezTo>
                <a:cubicBezTo>
                  <a:pt x="222" y="143"/>
                  <a:pt x="222" y="143"/>
                  <a:pt x="222" y="143"/>
                </a:cubicBezTo>
                <a:lnTo>
                  <a:pt x="222" y="98"/>
                </a:lnTo>
                <a:close/>
                <a:moveTo>
                  <a:pt x="389" y="257"/>
                </a:moveTo>
                <a:lnTo>
                  <a:pt x="389" y="257"/>
                </a:lnTo>
                <a:cubicBezTo>
                  <a:pt x="389" y="257"/>
                  <a:pt x="354" y="249"/>
                  <a:pt x="354" y="231"/>
                </a:cubicBezTo>
                <a:cubicBezTo>
                  <a:pt x="354" y="204"/>
                  <a:pt x="381" y="196"/>
                  <a:pt x="381" y="151"/>
                </a:cubicBezTo>
                <a:cubicBezTo>
                  <a:pt x="381" y="125"/>
                  <a:pt x="372" y="98"/>
                  <a:pt x="336" y="98"/>
                </a:cubicBezTo>
                <a:cubicBezTo>
                  <a:pt x="301" y="98"/>
                  <a:pt x="292" y="125"/>
                  <a:pt x="292" y="151"/>
                </a:cubicBezTo>
                <a:cubicBezTo>
                  <a:pt x="292" y="196"/>
                  <a:pt x="319" y="204"/>
                  <a:pt x="319" y="231"/>
                </a:cubicBezTo>
                <a:cubicBezTo>
                  <a:pt x="319" y="249"/>
                  <a:pt x="275" y="257"/>
                  <a:pt x="275" y="257"/>
                </a:cubicBezTo>
                <a:lnTo>
                  <a:pt x="275" y="293"/>
                </a:lnTo>
                <a:cubicBezTo>
                  <a:pt x="398" y="293"/>
                  <a:pt x="398" y="293"/>
                  <a:pt x="398" y="293"/>
                </a:cubicBezTo>
                <a:cubicBezTo>
                  <a:pt x="398" y="293"/>
                  <a:pt x="398" y="257"/>
                  <a:pt x="389" y="257"/>
                </a:cubicBezTo>
                <a:close/>
              </a:path>
            </a:pathLst>
          </a:custGeom>
          <a:solidFill>
            <a:srgbClr val="C00000"/>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endParaRPr lang="en-US" sz="3600" dirty="0">
              <a:solidFill>
                <a:srgbClr val="445469"/>
              </a:solidFill>
            </a:endParaRPr>
          </a:p>
        </p:txBody>
      </p:sp>
      <p:sp>
        <p:nvSpPr>
          <p:cNvPr id="32" name="TextBox 31">
            <a:extLst>
              <a:ext uri="{FF2B5EF4-FFF2-40B4-BE49-F238E27FC236}">
                <a16:creationId xmlns:a16="http://schemas.microsoft.com/office/drawing/2014/main" id="{64443C8B-7E29-69AA-90B0-30EB7A673F01}"/>
              </a:ext>
            </a:extLst>
          </p:cNvPr>
          <p:cNvSpPr txBox="1"/>
          <p:nvPr/>
        </p:nvSpPr>
        <p:spPr>
          <a:xfrm>
            <a:off x="4672839" y="3273905"/>
            <a:ext cx="2229989" cy="830958"/>
          </a:xfrm>
          <a:prstGeom prst="rect">
            <a:avLst/>
          </a:prstGeom>
          <a:noFill/>
        </p:spPr>
        <p:txBody>
          <a:bodyPr wrap="square" lIns="182840" tIns="91421" rIns="182840" bIns="91421" rtlCol="0" anchor="ctr">
            <a:spAutoFit/>
          </a:bodyPr>
          <a:lstStyle/>
          <a:p>
            <a:pPr defTabSz="647570">
              <a:spcBef>
                <a:spcPts val="1700"/>
              </a:spcBef>
              <a:defRPr/>
            </a:pPr>
            <a:r>
              <a:rPr lang="en-US" sz="1400" dirty="0">
                <a:solidFill>
                  <a:srgbClr val="445469"/>
                </a:solidFill>
                <a:latin typeface="Century Gothic" panose="020B0502020202020204" pitchFamily="34" charset="0"/>
                <a:cs typeface="Lato Light"/>
              </a:rPr>
              <a:t>Creativity is the key to success </a:t>
            </a:r>
            <a:r>
              <a:rPr lang="en-US" sz="1400" dirty="0">
                <a:solidFill>
                  <a:srgbClr val="445469"/>
                </a:solidFill>
                <a:latin typeface="Century Gothic" panose="020B0502020202020204" pitchFamily="34" charset="0"/>
                <a:cs typeface="Lato Regular"/>
              </a:rPr>
              <a:t>Lorem ipsum</a:t>
            </a:r>
            <a:endParaRPr lang="es-ES" sz="1400" dirty="0">
              <a:solidFill>
                <a:srgbClr val="445469"/>
              </a:solidFill>
              <a:latin typeface="Century Gothic" panose="020B0502020202020204" pitchFamily="34" charset="0"/>
              <a:cs typeface="Lato Light"/>
            </a:endParaRPr>
          </a:p>
        </p:txBody>
      </p:sp>
      <p:sp>
        <p:nvSpPr>
          <p:cNvPr id="30" name="Freeform 127">
            <a:extLst>
              <a:ext uri="{FF2B5EF4-FFF2-40B4-BE49-F238E27FC236}">
                <a16:creationId xmlns:a16="http://schemas.microsoft.com/office/drawing/2014/main" id="{B277A6C9-33D0-CBE5-AFA9-633E9CF8A95B}"/>
              </a:ext>
            </a:extLst>
          </p:cNvPr>
          <p:cNvSpPr>
            <a:spLocks noChangeArrowheads="1"/>
          </p:cNvSpPr>
          <p:nvPr/>
        </p:nvSpPr>
        <p:spPr bwMode="auto">
          <a:xfrm>
            <a:off x="6690825" y="2936801"/>
            <a:ext cx="422827" cy="340506"/>
          </a:xfrm>
          <a:custGeom>
            <a:avLst/>
            <a:gdLst>
              <a:gd name="T0" fmla="*/ 169 w 497"/>
              <a:gd name="T1" fmla="*/ 196 h 400"/>
              <a:gd name="T2" fmla="*/ 169 w 497"/>
              <a:gd name="T3" fmla="*/ 196 h 400"/>
              <a:gd name="T4" fmla="*/ 248 w 497"/>
              <a:gd name="T5" fmla="*/ 275 h 400"/>
              <a:gd name="T6" fmla="*/ 328 w 497"/>
              <a:gd name="T7" fmla="*/ 196 h 400"/>
              <a:gd name="T8" fmla="*/ 248 w 497"/>
              <a:gd name="T9" fmla="*/ 116 h 400"/>
              <a:gd name="T10" fmla="*/ 169 w 497"/>
              <a:gd name="T11" fmla="*/ 196 h 400"/>
              <a:gd name="T12" fmla="*/ 116 w 497"/>
              <a:gd name="T13" fmla="*/ 169 h 400"/>
              <a:gd name="T14" fmla="*/ 116 w 497"/>
              <a:gd name="T15" fmla="*/ 169 h 400"/>
              <a:gd name="T16" fmla="*/ 248 w 497"/>
              <a:gd name="T17" fmla="*/ 63 h 400"/>
              <a:gd name="T18" fmla="*/ 345 w 497"/>
              <a:gd name="T19" fmla="*/ 98 h 400"/>
              <a:gd name="T20" fmla="*/ 390 w 497"/>
              <a:gd name="T21" fmla="*/ 98 h 400"/>
              <a:gd name="T22" fmla="*/ 390 w 497"/>
              <a:gd name="T23" fmla="*/ 54 h 400"/>
              <a:gd name="T24" fmla="*/ 248 w 497"/>
              <a:gd name="T25" fmla="*/ 0 h 400"/>
              <a:gd name="T26" fmla="*/ 62 w 497"/>
              <a:gd name="T27" fmla="*/ 143 h 400"/>
              <a:gd name="T28" fmla="*/ 0 w 497"/>
              <a:gd name="T29" fmla="*/ 143 h 400"/>
              <a:gd name="T30" fmla="*/ 0 w 497"/>
              <a:gd name="T31" fmla="*/ 196 h 400"/>
              <a:gd name="T32" fmla="*/ 80 w 497"/>
              <a:gd name="T33" fmla="*/ 196 h 400"/>
              <a:gd name="T34" fmla="*/ 116 w 497"/>
              <a:gd name="T35" fmla="*/ 169 h 400"/>
              <a:gd name="T36" fmla="*/ 416 w 497"/>
              <a:gd name="T37" fmla="*/ 196 h 400"/>
              <a:gd name="T38" fmla="*/ 416 w 497"/>
              <a:gd name="T39" fmla="*/ 196 h 400"/>
              <a:gd name="T40" fmla="*/ 381 w 497"/>
              <a:gd name="T41" fmla="*/ 231 h 400"/>
              <a:gd name="T42" fmla="*/ 248 w 497"/>
              <a:gd name="T43" fmla="*/ 337 h 400"/>
              <a:gd name="T44" fmla="*/ 151 w 497"/>
              <a:gd name="T45" fmla="*/ 293 h 400"/>
              <a:gd name="T46" fmla="*/ 107 w 497"/>
              <a:gd name="T47" fmla="*/ 293 h 400"/>
              <a:gd name="T48" fmla="*/ 107 w 497"/>
              <a:gd name="T49" fmla="*/ 337 h 400"/>
              <a:gd name="T50" fmla="*/ 248 w 497"/>
              <a:gd name="T51" fmla="*/ 399 h 400"/>
              <a:gd name="T52" fmla="*/ 435 w 497"/>
              <a:gd name="T53" fmla="*/ 257 h 400"/>
              <a:gd name="T54" fmla="*/ 496 w 497"/>
              <a:gd name="T55" fmla="*/ 257 h 400"/>
              <a:gd name="T56" fmla="*/ 496 w 497"/>
              <a:gd name="T57" fmla="*/ 196 h 400"/>
              <a:gd name="T58" fmla="*/ 416 w 497"/>
              <a:gd name="T59"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400">
                <a:moveTo>
                  <a:pt x="169" y="196"/>
                </a:moveTo>
                <a:lnTo>
                  <a:pt x="169" y="196"/>
                </a:lnTo>
                <a:cubicBezTo>
                  <a:pt x="169" y="240"/>
                  <a:pt x="204" y="275"/>
                  <a:pt x="248" y="275"/>
                </a:cubicBezTo>
                <a:cubicBezTo>
                  <a:pt x="292" y="275"/>
                  <a:pt x="328" y="240"/>
                  <a:pt x="328" y="196"/>
                </a:cubicBezTo>
                <a:cubicBezTo>
                  <a:pt x="328" y="151"/>
                  <a:pt x="292" y="116"/>
                  <a:pt x="248" y="116"/>
                </a:cubicBezTo>
                <a:cubicBezTo>
                  <a:pt x="204" y="116"/>
                  <a:pt x="169" y="151"/>
                  <a:pt x="169" y="196"/>
                </a:cubicBezTo>
                <a:close/>
                <a:moveTo>
                  <a:pt x="116" y="169"/>
                </a:moveTo>
                <a:lnTo>
                  <a:pt x="116" y="169"/>
                </a:lnTo>
                <a:cubicBezTo>
                  <a:pt x="124" y="107"/>
                  <a:pt x="186" y="63"/>
                  <a:pt x="248" y="63"/>
                </a:cubicBezTo>
                <a:cubicBezTo>
                  <a:pt x="284" y="63"/>
                  <a:pt x="319" y="71"/>
                  <a:pt x="345" y="98"/>
                </a:cubicBezTo>
                <a:cubicBezTo>
                  <a:pt x="354" y="107"/>
                  <a:pt x="381" y="107"/>
                  <a:pt x="390" y="98"/>
                </a:cubicBezTo>
                <a:cubicBezTo>
                  <a:pt x="399" y="89"/>
                  <a:pt x="399" y="71"/>
                  <a:pt x="390" y="54"/>
                </a:cubicBezTo>
                <a:cubicBezTo>
                  <a:pt x="354" y="18"/>
                  <a:pt x="301" y="0"/>
                  <a:pt x="248" y="0"/>
                </a:cubicBezTo>
                <a:cubicBezTo>
                  <a:pt x="160" y="0"/>
                  <a:pt x="80" y="54"/>
                  <a:pt x="62" y="143"/>
                </a:cubicBezTo>
                <a:cubicBezTo>
                  <a:pt x="0" y="143"/>
                  <a:pt x="0" y="143"/>
                  <a:pt x="0" y="143"/>
                </a:cubicBezTo>
                <a:cubicBezTo>
                  <a:pt x="0" y="196"/>
                  <a:pt x="0" y="196"/>
                  <a:pt x="0" y="196"/>
                </a:cubicBezTo>
                <a:cubicBezTo>
                  <a:pt x="80" y="196"/>
                  <a:pt x="80" y="196"/>
                  <a:pt x="80" y="196"/>
                </a:cubicBezTo>
                <a:cubicBezTo>
                  <a:pt x="107" y="196"/>
                  <a:pt x="107" y="178"/>
                  <a:pt x="116" y="169"/>
                </a:cubicBezTo>
                <a:close/>
                <a:moveTo>
                  <a:pt x="416" y="196"/>
                </a:moveTo>
                <a:lnTo>
                  <a:pt x="416" y="196"/>
                </a:lnTo>
                <a:cubicBezTo>
                  <a:pt x="390" y="196"/>
                  <a:pt x="390" y="222"/>
                  <a:pt x="381" y="231"/>
                </a:cubicBezTo>
                <a:cubicBezTo>
                  <a:pt x="372" y="293"/>
                  <a:pt x="319" y="337"/>
                  <a:pt x="248" y="337"/>
                </a:cubicBezTo>
                <a:cubicBezTo>
                  <a:pt x="213" y="337"/>
                  <a:pt x="177" y="319"/>
                  <a:pt x="151" y="293"/>
                </a:cubicBezTo>
                <a:cubicBezTo>
                  <a:pt x="142" y="284"/>
                  <a:pt x="116" y="284"/>
                  <a:pt x="107" y="293"/>
                </a:cubicBezTo>
                <a:cubicBezTo>
                  <a:pt x="97" y="310"/>
                  <a:pt x="97" y="328"/>
                  <a:pt x="107" y="337"/>
                </a:cubicBezTo>
                <a:cubicBezTo>
                  <a:pt x="142" y="373"/>
                  <a:pt x="195" y="399"/>
                  <a:pt x="248" y="399"/>
                </a:cubicBezTo>
                <a:cubicBezTo>
                  <a:pt x="337" y="399"/>
                  <a:pt x="416" y="337"/>
                  <a:pt x="435" y="257"/>
                </a:cubicBezTo>
                <a:cubicBezTo>
                  <a:pt x="496" y="257"/>
                  <a:pt x="496" y="257"/>
                  <a:pt x="496" y="257"/>
                </a:cubicBezTo>
                <a:cubicBezTo>
                  <a:pt x="496" y="196"/>
                  <a:pt x="496" y="196"/>
                  <a:pt x="496" y="196"/>
                </a:cubicBezTo>
                <a:lnTo>
                  <a:pt x="416" y="196"/>
                </a:lnTo>
                <a:close/>
              </a:path>
            </a:pathLst>
          </a:custGeom>
          <a:solidFill>
            <a:srgbClr val="FFCE6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endParaRPr lang="en-US" sz="3600" dirty="0">
              <a:solidFill>
                <a:srgbClr val="445469"/>
              </a:solidFill>
            </a:endParaRPr>
          </a:p>
        </p:txBody>
      </p:sp>
      <p:sp>
        <p:nvSpPr>
          <p:cNvPr id="28" name="TextBox 27">
            <a:extLst>
              <a:ext uri="{FF2B5EF4-FFF2-40B4-BE49-F238E27FC236}">
                <a16:creationId xmlns:a16="http://schemas.microsoft.com/office/drawing/2014/main" id="{A748BB99-3B2B-6C0A-9E6F-FBA7A24E2675}"/>
              </a:ext>
            </a:extLst>
          </p:cNvPr>
          <p:cNvSpPr txBox="1"/>
          <p:nvPr/>
        </p:nvSpPr>
        <p:spPr>
          <a:xfrm>
            <a:off x="6992039" y="2739053"/>
            <a:ext cx="2229989" cy="830958"/>
          </a:xfrm>
          <a:prstGeom prst="rect">
            <a:avLst/>
          </a:prstGeom>
          <a:noFill/>
        </p:spPr>
        <p:txBody>
          <a:bodyPr wrap="square" lIns="182840" tIns="91421" rIns="182840" bIns="91421" rtlCol="0" anchor="ctr">
            <a:spAutoFit/>
          </a:bodyPr>
          <a:lstStyle/>
          <a:p>
            <a:pPr defTabSz="647570">
              <a:spcBef>
                <a:spcPts val="1700"/>
              </a:spcBef>
              <a:defRPr/>
            </a:pPr>
            <a:r>
              <a:rPr lang="en-US" sz="1400" dirty="0">
                <a:solidFill>
                  <a:srgbClr val="445469"/>
                </a:solidFill>
                <a:latin typeface="Century Gothic" panose="020B0502020202020204" pitchFamily="34" charset="0"/>
                <a:cs typeface="Lato Light"/>
              </a:rPr>
              <a:t>Creativity is the key to success </a:t>
            </a:r>
            <a:r>
              <a:rPr lang="en-US" sz="1400" dirty="0">
                <a:solidFill>
                  <a:srgbClr val="445469"/>
                </a:solidFill>
                <a:latin typeface="Century Gothic" panose="020B0502020202020204" pitchFamily="34" charset="0"/>
                <a:cs typeface="Lato Regular"/>
              </a:rPr>
              <a:t>Lorem ipsum</a:t>
            </a:r>
            <a:endParaRPr lang="es-ES" sz="1400" dirty="0">
              <a:solidFill>
                <a:srgbClr val="445469"/>
              </a:solidFill>
              <a:latin typeface="Century Gothic" panose="020B0502020202020204" pitchFamily="34" charset="0"/>
              <a:cs typeface="Lato Light"/>
            </a:endParaRPr>
          </a:p>
        </p:txBody>
      </p:sp>
      <p:sp>
        <p:nvSpPr>
          <p:cNvPr id="26" name="Freeform 46">
            <a:extLst>
              <a:ext uri="{FF2B5EF4-FFF2-40B4-BE49-F238E27FC236}">
                <a16:creationId xmlns:a16="http://schemas.microsoft.com/office/drawing/2014/main" id="{5AF379FF-12F3-9D30-E6B3-EA2C36C00F0D}"/>
              </a:ext>
            </a:extLst>
          </p:cNvPr>
          <p:cNvSpPr>
            <a:spLocks noChangeArrowheads="1"/>
          </p:cNvSpPr>
          <p:nvPr/>
        </p:nvSpPr>
        <p:spPr bwMode="auto">
          <a:xfrm>
            <a:off x="9032667" y="2439677"/>
            <a:ext cx="365968" cy="348543"/>
          </a:xfrm>
          <a:custGeom>
            <a:avLst/>
            <a:gdLst>
              <a:gd name="T0" fmla="*/ 363 w 461"/>
              <a:gd name="T1" fmla="*/ 336 h 443"/>
              <a:gd name="T2" fmla="*/ 363 w 461"/>
              <a:gd name="T3" fmla="*/ 336 h 443"/>
              <a:gd name="T4" fmla="*/ 284 w 461"/>
              <a:gd name="T5" fmla="*/ 248 h 443"/>
              <a:gd name="T6" fmla="*/ 310 w 461"/>
              <a:gd name="T7" fmla="*/ 195 h 443"/>
              <a:gd name="T8" fmla="*/ 328 w 461"/>
              <a:gd name="T9" fmla="*/ 151 h 443"/>
              <a:gd name="T10" fmla="*/ 319 w 461"/>
              <a:gd name="T11" fmla="*/ 132 h 443"/>
              <a:gd name="T12" fmla="*/ 328 w 461"/>
              <a:gd name="T13" fmla="*/ 88 h 443"/>
              <a:gd name="T14" fmla="*/ 230 w 461"/>
              <a:gd name="T15" fmla="*/ 0 h 443"/>
              <a:gd name="T16" fmla="*/ 132 w 461"/>
              <a:gd name="T17" fmla="*/ 88 h 443"/>
              <a:gd name="T18" fmla="*/ 141 w 461"/>
              <a:gd name="T19" fmla="*/ 132 h 443"/>
              <a:gd name="T20" fmla="*/ 132 w 461"/>
              <a:gd name="T21" fmla="*/ 151 h 443"/>
              <a:gd name="T22" fmla="*/ 150 w 461"/>
              <a:gd name="T23" fmla="*/ 195 h 443"/>
              <a:gd name="T24" fmla="*/ 177 w 461"/>
              <a:gd name="T25" fmla="*/ 248 h 443"/>
              <a:gd name="T26" fmla="*/ 97 w 461"/>
              <a:gd name="T27" fmla="*/ 336 h 443"/>
              <a:gd name="T28" fmla="*/ 0 w 461"/>
              <a:gd name="T29" fmla="*/ 398 h 443"/>
              <a:gd name="T30" fmla="*/ 0 w 461"/>
              <a:gd name="T31" fmla="*/ 442 h 443"/>
              <a:gd name="T32" fmla="*/ 230 w 461"/>
              <a:gd name="T33" fmla="*/ 442 h 443"/>
              <a:gd name="T34" fmla="*/ 460 w 461"/>
              <a:gd name="T35" fmla="*/ 442 h 443"/>
              <a:gd name="T36" fmla="*/ 460 w 461"/>
              <a:gd name="T37" fmla="*/ 398 h 443"/>
              <a:gd name="T38" fmla="*/ 363 w 461"/>
              <a:gd name="T39" fmla="*/ 336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rgbClr val="A8436F"/>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endParaRPr lang="en-US" sz="3600" dirty="0">
              <a:solidFill>
                <a:srgbClr val="445469"/>
              </a:solidFill>
            </a:endParaRPr>
          </a:p>
        </p:txBody>
      </p:sp>
      <p:sp>
        <p:nvSpPr>
          <p:cNvPr id="24" name="TextBox 23">
            <a:extLst>
              <a:ext uri="{FF2B5EF4-FFF2-40B4-BE49-F238E27FC236}">
                <a16:creationId xmlns:a16="http://schemas.microsoft.com/office/drawing/2014/main" id="{07FE41AE-D4CA-3F08-012D-478F1A527F80}"/>
              </a:ext>
            </a:extLst>
          </p:cNvPr>
          <p:cNvSpPr txBox="1"/>
          <p:nvPr/>
        </p:nvSpPr>
        <p:spPr>
          <a:xfrm>
            <a:off x="9296667" y="2251956"/>
            <a:ext cx="2229989" cy="830958"/>
          </a:xfrm>
          <a:prstGeom prst="rect">
            <a:avLst/>
          </a:prstGeom>
          <a:noFill/>
        </p:spPr>
        <p:txBody>
          <a:bodyPr wrap="square" lIns="182840" tIns="91421" rIns="182840" bIns="91421" rtlCol="0" anchor="ctr">
            <a:spAutoFit/>
          </a:bodyPr>
          <a:lstStyle/>
          <a:p>
            <a:pPr defTabSz="647570">
              <a:spcBef>
                <a:spcPts val="1700"/>
              </a:spcBef>
              <a:defRPr/>
            </a:pPr>
            <a:r>
              <a:rPr lang="en-US" sz="1400" dirty="0">
                <a:solidFill>
                  <a:srgbClr val="445469"/>
                </a:solidFill>
                <a:latin typeface="Century Gothic" panose="020B0502020202020204" pitchFamily="34" charset="0"/>
                <a:cs typeface="Lato Light"/>
              </a:rPr>
              <a:t>Creativity is the key to success </a:t>
            </a:r>
            <a:r>
              <a:rPr lang="en-US" sz="1400" dirty="0">
                <a:solidFill>
                  <a:srgbClr val="445469"/>
                </a:solidFill>
                <a:latin typeface="Century Gothic" panose="020B0502020202020204" pitchFamily="34" charset="0"/>
                <a:cs typeface="Lato Regular"/>
              </a:rPr>
              <a:t>Lorem ipsum</a:t>
            </a:r>
            <a:endParaRPr lang="es-ES" sz="1400" dirty="0">
              <a:solidFill>
                <a:srgbClr val="445469"/>
              </a:solidFill>
              <a:latin typeface="Century Gothic" panose="020B0502020202020204" pitchFamily="34" charset="0"/>
              <a:cs typeface="Lato Light"/>
            </a:endParaRPr>
          </a:p>
        </p:txBody>
      </p:sp>
      <p:cxnSp>
        <p:nvCxnSpPr>
          <p:cNvPr id="56" name="Straight Connector 55">
            <a:extLst>
              <a:ext uri="{FF2B5EF4-FFF2-40B4-BE49-F238E27FC236}">
                <a16:creationId xmlns:a16="http://schemas.microsoft.com/office/drawing/2014/main" id="{F4AA61ED-CEAD-A380-820B-0E8983B3CBA3}"/>
              </a:ext>
            </a:extLst>
          </p:cNvPr>
          <p:cNvCxnSpPr>
            <a:cxnSpLocks/>
          </p:cNvCxnSpPr>
          <p:nvPr/>
        </p:nvCxnSpPr>
        <p:spPr>
          <a:xfrm>
            <a:off x="3483288" y="4782703"/>
            <a:ext cx="0" cy="963353"/>
          </a:xfrm>
          <a:prstGeom prst="line">
            <a:avLst/>
          </a:prstGeom>
          <a:ln w="76200">
            <a:solidFill>
              <a:srgbClr val="002060"/>
            </a:solidFill>
            <a:headEnd type="diamond"/>
            <a:tailEnd type="ova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C936486F-D707-128B-0769-5BD818204C9D}"/>
              </a:ext>
            </a:extLst>
          </p:cNvPr>
          <p:cNvCxnSpPr>
            <a:cxnSpLocks/>
          </p:cNvCxnSpPr>
          <p:nvPr/>
        </p:nvCxnSpPr>
        <p:spPr>
          <a:xfrm>
            <a:off x="5748187" y="4248131"/>
            <a:ext cx="0" cy="963353"/>
          </a:xfrm>
          <a:prstGeom prst="line">
            <a:avLst/>
          </a:prstGeom>
          <a:ln w="76200">
            <a:solidFill>
              <a:srgbClr val="C00000"/>
            </a:solidFill>
            <a:headEnd type="diamond"/>
            <a:tailEnd type="ova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E4559A4-B8CD-D0C8-78AA-091346750DDE}"/>
              </a:ext>
            </a:extLst>
          </p:cNvPr>
          <p:cNvCxnSpPr>
            <a:cxnSpLocks/>
          </p:cNvCxnSpPr>
          <p:nvPr/>
        </p:nvCxnSpPr>
        <p:spPr>
          <a:xfrm>
            <a:off x="7942747" y="3741694"/>
            <a:ext cx="0" cy="963353"/>
          </a:xfrm>
          <a:prstGeom prst="line">
            <a:avLst/>
          </a:prstGeom>
          <a:ln w="76200">
            <a:solidFill>
              <a:srgbClr val="FFA826"/>
            </a:solidFill>
            <a:headEnd type="diamond"/>
            <a:tailEnd type="ova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17F87B3-9040-AC2F-54D5-2BABB6F91CD8}"/>
              </a:ext>
            </a:extLst>
          </p:cNvPr>
          <p:cNvCxnSpPr>
            <a:cxnSpLocks/>
          </p:cNvCxnSpPr>
          <p:nvPr/>
        </p:nvCxnSpPr>
        <p:spPr>
          <a:xfrm>
            <a:off x="10151374" y="3277460"/>
            <a:ext cx="0" cy="963353"/>
          </a:xfrm>
          <a:prstGeom prst="line">
            <a:avLst/>
          </a:prstGeom>
          <a:ln w="76200">
            <a:solidFill>
              <a:srgbClr val="A8436F"/>
            </a:solidFill>
            <a:headEnd type="diamond"/>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43378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Rounded Rectangle 194">
            <a:extLst>
              <a:ext uri="{FF2B5EF4-FFF2-40B4-BE49-F238E27FC236}">
                <a16:creationId xmlns:a16="http://schemas.microsoft.com/office/drawing/2014/main" id="{1FD2FA1B-0077-901A-B776-62910C337CD3}"/>
              </a:ext>
            </a:extLst>
          </p:cNvPr>
          <p:cNvSpPr/>
          <p:nvPr/>
        </p:nvSpPr>
        <p:spPr>
          <a:xfrm>
            <a:off x="6871349" y="1076915"/>
            <a:ext cx="4562856" cy="1655164"/>
          </a:xfrm>
          <a:prstGeom prst="roundRect">
            <a:avLst/>
          </a:prstGeom>
          <a:solidFill>
            <a:srgbClr val="F2636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Rounded Rectangle 195">
            <a:extLst>
              <a:ext uri="{FF2B5EF4-FFF2-40B4-BE49-F238E27FC236}">
                <a16:creationId xmlns:a16="http://schemas.microsoft.com/office/drawing/2014/main" id="{F1B7FA87-AE89-C038-3F1B-400CD1F8B243}"/>
              </a:ext>
            </a:extLst>
          </p:cNvPr>
          <p:cNvSpPr/>
          <p:nvPr/>
        </p:nvSpPr>
        <p:spPr>
          <a:xfrm>
            <a:off x="6871349" y="2832563"/>
            <a:ext cx="4562856" cy="1655164"/>
          </a:xfrm>
          <a:prstGeom prst="roundRect">
            <a:avLst/>
          </a:prstGeom>
          <a:solidFill>
            <a:srgbClr val="A8436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Rectangle 193">
            <a:extLst>
              <a:ext uri="{FF2B5EF4-FFF2-40B4-BE49-F238E27FC236}">
                <a16:creationId xmlns:a16="http://schemas.microsoft.com/office/drawing/2014/main" id="{218E6FCE-26C9-0300-0533-10AD2534D66E}"/>
              </a:ext>
            </a:extLst>
          </p:cNvPr>
          <p:cNvSpPr/>
          <p:nvPr/>
        </p:nvSpPr>
        <p:spPr>
          <a:xfrm>
            <a:off x="1" y="4840514"/>
            <a:ext cx="12192000" cy="2017486"/>
          </a:xfrm>
          <a:prstGeom prst="rec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6" name="TextBox 5">
            <a:extLst>
              <a:ext uri="{FF2B5EF4-FFF2-40B4-BE49-F238E27FC236}">
                <a16:creationId xmlns:a16="http://schemas.microsoft.com/office/drawing/2014/main" id="{5097B844-1325-9EE2-B801-4E216685A50B}"/>
              </a:ext>
            </a:extLst>
          </p:cNvPr>
          <p:cNvSpPr txBox="1"/>
          <p:nvPr/>
        </p:nvSpPr>
        <p:spPr>
          <a:xfrm>
            <a:off x="7177846" y="1568197"/>
            <a:ext cx="1258679" cy="830997"/>
          </a:xfrm>
          <a:prstGeom prst="rect">
            <a:avLst/>
          </a:prstGeom>
          <a:noFill/>
        </p:spPr>
        <p:txBody>
          <a:bodyPr wrap="none" rtlCol="0">
            <a:spAutoFit/>
          </a:bodyPr>
          <a:lstStyle/>
          <a:p>
            <a:pPr algn="ctr" defTabSz="1828434"/>
            <a:r>
              <a:rPr lang="id-ID" sz="4800" b="1" dirty="0">
                <a:solidFill>
                  <a:srgbClr val="F26363"/>
                </a:solidFill>
                <a:cs typeface="Lato Regular"/>
              </a:rPr>
              <a:t>86%</a:t>
            </a:r>
          </a:p>
        </p:txBody>
      </p:sp>
      <p:sp>
        <p:nvSpPr>
          <p:cNvPr id="7" name="TextBox 6">
            <a:extLst>
              <a:ext uri="{FF2B5EF4-FFF2-40B4-BE49-F238E27FC236}">
                <a16:creationId xmlns:a16="http://schemas.microsoft.com/office/drawing/2014/main" id="{1B4C5D6B-F64E-3FEF-A4B5-3878BDD1CE17}"/>
              </a:ext>
            </a:extLst>
          </p:cNvPr>
          <p:cNvSpPr txBox="1"/>
          <p:nvPr/>
        </p:nvSpPr>
        <p:spPr>
          <a:xfrm>
            <a:off x="7188405" y="3234508"/>
            <a:ext cx="1258679" cy="830997"/>
          </a:xfrm>
          <a:prstGeom prst="rect">
            <a:avLst/>
          </a:prstGeom>
          <a:noFill/>
        </p:spPr>
        <p:txBody>
          <a:bodyPr wrap="none" rtlCol="0">
            <a:spAutoFit/>
          </a:bodyPr>
          <a:lstStyle/>
          <a:p>
            <a:pPr algn="ctr" defTabSz="1828434"/>
            <a:r>
              <a:rPr lang="id-ID" sz="4800" b="1" dirty="0">
                <a:solidFill>
                  <a:srgbClr val="A8436F"/>
                </a:solidFill>
                <a:cs typeface="Lato Regular"/>
              </a:rPr>
              <a:t>86%</a:t>
            </a:r>
          </a:p>
        </p:txBody>
      </p:sp>
      <p:sp>
        <p:nvSpPr>
          <p:cNvPr id="8" name="Freeform 121">
            <a:extLst>
              <a:ext uri="{FF2B5EF4-FFF2-40B4-BE49-F238E27FC236}">
                <a16:creationId xmlns:a16="http://schemas.microsoft.com/office/drawing/2014/main" id="{4E52405F-C209-07C3-B555-34A2417764E9}"/>
              </a:ext>
            </a:extLst>
          </p:cNvPr>
          <p:cNvSpPr>
            <a:spLocks noChangeArrowheads="1"/>
          </p:cNvSpPr>
          <p:nvPr/>
        </p:nvSpPr>
        <p:spPr bwMode="auto">
          <a:xfrm rot="16200000">
            <a:off x="8319951" y="3339854"/>
            <a:ext cx="910462" cy="473001"/>
          </a:xfrm>
          <a:custGeom>
            <a:avLst/>
            <a:gdLst>
              <a:gd name="T0" fmla="*/ 516 w 517"/>
              <a:gd name="T1" fmla="*/ 119 h 245"/>
              <a:gd name="T2" fmla="*/ 386 w 517"/>
              <a:gd name="T3" fmla="*/ 0 h 245"/>
              <a:gd name="T4" fmla="*/ 386 w 517"/>
              <a:gd name="T5" fmla="*/ 76 h 245"/>
              <a:gd name="T6" fmla="*/ 0 w 517"/>
              <a:gd name="T7" fmla="*/ 76 h 245"/>
              <a:gd name="T8" fmla="*/ 0 w 517"/>
              <a:gd name="T9" fmla="*/ 168 h 245"/>
              <a:gd name="T10" fmla="*/ 386 w 517"/>
              <a:gd name="T11" fmla="*/ 168 h 245"/>
              <a:gd name="T12" fmla="*/ 386 w 517"/>
              <a:gd name="T13" fmla="*/ 244 h 245"/>
              <a:gd name="T14" fmla="*/ 516 w 517"/>
              <a:gd name="T15" fmla="*/ 119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5">
                <a:moveTo>
                  <a:pt x="516" y="119"/>
                </a:moveTo>
                <a:lnTo>
                  <a:pt x="386" y="0"/>
                </a:lnTo>
                <a:lnTo>
                  <a:pt x="386" y="76"/>
                </a:lnTo>
                <a:lnTo>
                  <a:pt x="0" y="76"/>
                </a:lnTo>
                <a:lnTo>
                  <a:pt x="0" y="168"/>
                </a:lnTo>
                <a:lnTo>
                  <a:pt x="386" y="168"/>
                </a:lnTo>
                <a:lnTo>
                  <a:pt x="386" y="244"/>
                </a:lnTo>
                <a:lnTo>
                  <a:pt x="516" y="119"/>
                </a:lnTo>
              </a:path>
            </a:pathLst>
          </a:custGeom>
          <a:solidFill>
            <a:srgbClr val="A8436F"/>
          </a:solidFill>
          <a:ln>
            <a:noFill/>
          </a:ln>
          <a:effectLst/>
        </p:spPr>
        <p:txBody>
          <a:bodyPr wrap="none" lIns="121851" tIns="60925" rIns="121851" bIns="60925" anchor="ctr"/>
          <a:lstStyle/>
          <a:p>
            <a:pPr defTabSz="1828434"/>
            <a:endParaRPr lang="en-US" sz="1200" dirty="0">
              <a:solidFill>
                <a:srgbClr val="445469"/>
              </a:solidFill>
            </a:endParaRPr>
          </a:p>
        </p:txBody>
      </p:sp>
      <p:sp>
        <p:nvSpPr>
          <p:cNvPr id="9" name="Freeform 121">
            <a:extLst>
              <a:ext uri="{FF2B5EF4-FFF2-40B4-BE49-F238E27FC236}">
                <a16:creationId xmlns:a16="http://schemas.microsoft.com/office/drawing/2014/main" id="{6E518856-3D50-2F45-45CC-5A48D84C697F}"/>
              </a:ext>
            </a:extLst>
          </p:cNvPr>
          <p:cNvSpPr>
            <a:spLocks noChangeArrowheads="1"/>
          </p:cNvSpPr>
          <p:nvPr/>
        </p:nvSpPr>
        <p:spPr bwMode="auto">
          <a:xfrm rot="16200000">
            <a:off x="8319951" y="1661317"/>
            <a:ext cx="910462" cy="473001"/>
          </a:xfrm>
          <a:custGeom>
            <a:avLst/>
            <a:gdLst>
              <a:gd name="T0" fmla="*/ 516 w 517"/>
              <a:gd name="T1" fmla="*/ 119 h 245"/>
              <a:gd name="T2" fmla="*/ 386 w 517"/>
              <a:gd name="T3" fmla="*/ 0 h 245"/>
              <a:gd name="T4" fmla="*/ 386 w 517"/>
              <a:gd name="T5" fmla="*/ 76 h 245"/>
              <a:gd name="T6" fmla="*/ 0 w 517"/>
              <a:gd name="T7" fmla="*/ 76 h 245"/>
              <a:gd name="T8" fmla="*/ 0 w 517"/>
              <a:gd name="T9" fmla="*/ 168 h 245"/>
              <a:gd name="T10" fmla="*/ 386 w 517"/>
              <a:gd name="T11" fmla="*/ 168 h 245"/>
              <a:gd name="T12" fmla="*/ 386 w 517"/>
              <a:gd name="T13" fmla="*/ 244 h 245"/>
              <a:gd name="T14" fmla="*/ 516 w 517"/>
              <a:gd name="T15" fmla="*/ 119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5">
                <a:moveTo>
                  <a:pt x="516" y="119"/>
                </a:moveTo>
                <a:lnTo>
                  <a:pt x="386" y="0"/>
                </a:lnTo>
                <a:lnTo>
                  <a:pt x="386" y="76"/>
                </a:lnTo>
                <a:lnTo>
                  <a:pt x="0" y="76"/>
                </a:lnTo>
                <a:lnTo>
                  <a:pt x="0" y="168"/>
                </a:lnTo>
                <a:lnTo>
                  <a:pt x="386" y="168"/>
                </a:lnTo>
                <a:lnTo>
                  <a:pt x="386" y="244"/>
                </a:lnTo>
                <a:lnTo>
                  <a:pt x="516" y="119"/>
                </a:lnTo>
              </a:path>
            </a:pathLst>
          </a:custGeom>
          <a:solidFill>
            <a:srgbClr val="F26363"/>
          </a:solidFill>
          <a:ln>
            <a:noFill/>
          </a:ln>
          <a:effectLst/>
        </p:spPr>
        <p:txBody>
          <a:bodyPr wrap="none" lIns="121851" tIns="60925" rIns="121851" bIns="60925" anchor="ctr"/>
          <a:lstStyle/>
          <a:p>
            <a:pPr defTabSz="1828434"/>
            <a:endParaRPr lang="en-US" sz="1200" dirty="0">
              <a:solidFill>
                <a:srgbClr val="445469"/>
              </a:solidFill>
            </a:endParaRPr>
          </a:p>
        </p:txBody>
      </p:sp>
      <p:sp>
        <p:nvSpPr>
          <p:cNvPr id="10" name="TextBox 9">
            <a:extLst>
              <a:ext uri="{FF2B5EF4-FFF2-40B4-BE49-F238E27FC236}">
                <a16:creationId xmlns:a16="http://schemas.microsoft.com/office/drawing/2014/main" id="{78BC97F7-6FA9-EEDD-5011-9946C06132B8}"/>
              </a:ext>
            </a:extLst>
          </p:cNvPr>
          <p:cNvSpPr txBox="1"/>
          <p:nvPr/>
        </p:nvSpPr>
        <p:spPr>
          <a:xfrm>
            <a:off x="9104499" y="3095895"/>
            <a:ext cx="901448" cy="492404"/>
          </a:xfrm>
          <a:prstGeom prst="rect">
            <a:avLst/>
          </a:prstGeom>
          <a:noFill/>
        </p:spPr>
        <p:txBody>
          <a:bodyPr wrap="none" lIns="182840" tIns="91421" rIns="182840" bIns="91421" rtlCol="0">
            <a:spAutoFit/>
          </a:bodyPr>
          <a:lstStyle/>
          <a:p>
            <a:pPr defTabSz="1828434"/>
            <a:r>
              <a:rPr lang="en-US" sz="2000" b="1" dirty="0">
                <a:solidFill>
                  <a:srgbClr val="A8436F"/>
                </a:solidFill>
                <a:latin typeface="Century Gothic" panose="020B0502020202020204" pitchFamily="34" charset="0"/>
              </a:rPr>
              <a:t>Euro</a:t>
            </a:r>
            <a:endParaRPr lang="id-ID" sz="2000" b="1" dirty="0">
              <a:solidFill>
                <a:srgbClr val="A8436F"/>
              </a:solidFill>
              <a:latin typeface="Century Gothic" panose="020B0502020202020204" pitchFamily="34" charset="0"/>
            </a:endParaRPr>
          </a:p>
        </p:txBody>
      </p:sp>
      <p:sp>
        <p:nvSpPr>
          <p:cNvPr id="11" name="TextBox 10">
            <a:extLst>
              <a:ext uri="{FF2B5EF4-FFF2-40B4-BE49-F238E27FC236}">
                <a16:creationId xmlns:a16="http://schemas.microsoft.com/office/drawing/2014/main" id="{E30DB42F-671F-636E-3930-AADC4E7955E6}"/>
              </a:ext>
            </a:extLst>
          </p:cNvPr>
          <p:cNvSpPr txBox="1"/>
          <p:nvPr/>
        </p:nvSpPr>
        <p:spPr>
          <a:xfrm>
            <a:off x="9104499" y="3423713"/>
            <a:ext cx="2226222" cy="764915"/>
          </a:xfrm>
          <a:prstGeom prst="rect">
            <a:avLst/>
          </a:prstGeom>
          <a:noFill/>
        </p:spPr>
        <p:txBody>
          <a:bodyPr wrap="square" lIns="219415" tIns="109709" rIns="219415" bIns="109709" rtlCol="0">
            <a:spAutoFit/>
          </a:bodyPr>
          <a:lstStyle/>
          <a:p>
            <a:pPr defTabSz="1828434">
              <a:lnSpc>
                <a:spcPct val="110000"/>
              </a:lnSpc>
            </a:pPr>
            <a:r>
              <a:rPr lang="en-US" sz="1100" dirty="0">
                <a:solidFill>
                  <a:schemeClr val="tx1">
                    <a:lumMod val="95000"/>
                    <a:lumOff val="5000"/>
                  </a:schemeClr>
                </a:solidFill>
                <a:latin typeface="Century Gothic" panose="020B0502020202020204" pitchFamily="34" charset="0"/>
                <a:cs typeface="Lato Light"/>
              </a:rPr>
              <a:t>Creativity is the key to success in the great and </a:t>
            </a:r>
            <a:r>
              <a:rPr lang="en-US" sz="1100">
                <a:solidFill>
                  <a:schemeClr val="tx1">
                    <a:lumMod val="95000"/>
                    <a:lumOff val="5000"/>
                  </a:schemeClr>
                </a:solidFill>
                <a:latin typeface="Century Gothic" panose="020B0502020202020204" pitchFamily="34" charset="0"/>
                <a:cs typeface="Lato Light"/>
              </a:rPr>
              <a:t>primary education</a:t>
            </a:r>
            <a:endParaRPr lang="en-US" sz="1100" dirty="0">
              <a:solidFill>
                <a:schemeClr val="tx1">
                  <a:lumMod val="95000"/>
                  <a:lumOff val="5000"/>
                </a:schemeClr>
              </a:solidFill>
              <a:latin typeface="Century Gothic" panose="020B0502020202020204" pitchFamily="34" charset="0"/>
              <a:cs typeface="Lato Light"/>
            </a:endParaRPr>
          </a:p>
        </p:txBody>
      </p:sp>
      <p:sp>
        <p:nvSpPr>
          <p:cNvPr id="12" name="TextBox 11">
            <a:extLst>
              <a:ext uri="{FF2B5EF4-FFF2-40B4-BE49-F238E27FC236}">
                <a16:creationId xmlns:a16="http://schemas.microsoft.com/office/drawing/2014/main" id="{844478C9-DFE5-7F18-67D0-7708D745BA33}"/>
              </a:ext>
            </a:extLst>
          </p:cNvPr>
          <p:cNvSpPr txBox="1"/>
          <p:nvPr/>
        </p:nvSpPr>
        <p:spPr>
          <a:xfrm>
            <a:off x="9104499" y="1394832"/>
            <a:ext cx="1085794" cy="492404"/>
          </a:xfrm>
          <a:prstGeom prst="rect">
            <a:avLst/>
          </a:prstGeom>
          <a:noFill/>
        </p:spPr>
        <p:txBody>
          <a:bodyPr wrap="none" lIns="182840" tIns="91421" rIns="182840" bIns="91421" rtlCol="0">
            <a:spAutoFit/>
          </a:bodyPr>
          <a:lstStyle/>
          <a:p>
            <a:pPr defTabSz="1828434"/>
            <a:r>
              <a:rPr lang="en-US" sz="2000" b="1" dirty="0">
                <a:solidFill>
                  <a:srgbClr val="F26363"/>
                </a:solidFill>
                <a:latin typeface="Century Gothic" panose="020B0502020202020204" pitchFamily="34" charset="0"/>
              </a:rPr>
              <a:t>Dollar</a:t>
            </a:r>
            <a:endParaRPr lang="id-ID" sz="2000" b="1" dirty="0">
              <a:solidFill>
                <a:srgbClr val="F26363"/>
              </a:solidFill>
              <a:latin typeface="Century Gothic" panose="020B0502020202020204" pitchFamily="34" charset="0"/>
            </a:endParaRPr>
          </a:p>
        </p:txBody>
      </p:sp>
      <p:sp>
        <p:nvSpPr>
          <p:cNvPr id="13" name="TextBox 12">
            <a:extLst>
              <a:ext uri="{FF2B5EF4-FFF2-40B4-BE49-F238E27FC236}">
                <a16:creationId xmlns:a16="http://schemas.microsoft.com/office/drawing/2014/main" id="{0CD35658-1FCC-2280-1BBF-6CD435EA8822}"/>
              </a:ext>
            </a:extLst>
          </p:cNvPr>
          <p:cNvSpPr txBox="1"/>
          <p:nvPr/>
        </p:nvSpPr>
        <p:spPr>
          <a:xfrm>
            <a:off x="9104499" y="1722650"/>
            <a:ext cx="2226222" cy="764915"/>
          </a:xfrm>
          <a:prstGeom prst="rect">
            <a:avLst/>
          </a:prstGeom>
          <a:noFill/>
        </p:spPr>
        <p:txBody>
          <a:bodyPr wrap="square" lIns="219415" tIns="109709" rIns="219415" bIns="109709" rtlCol="0">
            <a:spAutoFit/>
          </a:bodyPr>
          <a:lstStyle/>
          <a:p>
            <a:pPr defTabSz="1828434">
              <a:lnSpc>
                <a:spcPct val="110000"/>
              </a:lnSpc>
            </a:pPr>
            <a:r>
              <a:rPr lang="en-US" sz="1100" dirty="0">
                <a:solidFill>
                  <a:schemeClr val="tx1">
                    <a:lumMod val="95000"/>
                    <a:lumOff val="5000"/>
                  </a:schemeClr>
                </a:solidFill>
                <a:latin typeface="Century Gothic" panose="020B0502020202020204" pitchFamily="34" charset="0"/>
                <a:cs typeface="Lato Light"/>
              </a:rPr>
              <a:t>Creativity is the key to success in the great and primary education</a:t>
            </a:r>
          </a:p>
        </p:txBody>
      </p:sp>
      <p:sp>
        <p:nvSpPr>
          <p:cNvPr id="30" name="TextBox 29">
            <a:extLst>
              <a:ext uri="{FF2B5EF4-FFF2-40B4-BE49-F238E27FC236}">
                <a16:creationId xmlns:a16="http://schemas.microsoft.com/office/drawing/2014/main" id="{BAB49A5E-4875-FA01-4D7D-D8BA34505E7E}"/>
              </a:ext>
            </a:extLst>
          </p:cNvPr>
          <p:cNvSpPr txBox="1"/>
          <p:nvPr/>
        </p:nvSpPr>
        <p:spPr>
          <a:xfrm>
            <a:off x="715123" y="4963734"/>
            <a:ext cx="2656737" cy="615515"/>
          </a:xfrm>
          <a:prstGeom prst="rect">
            <a:avLst/>
          </a:prstGeom>
          <a:noFill/>
        </p:spPr>
        <p:txBody>
          <a:bodyPr wrap="none" lIns="182840" tIns="91421" rIns="182840" bIns="91421" rtlCol="0">
            <a:spAutoFit/>
          </a:bodyPr>
          <a:lstStyle/>
          <a:p>
            <a:pPr defTabSz="1828434"/>
            <a:r>
              <a:rPr lang="id-ID" sz="2800" b="1" dirty="0">
                <a:solidFill>
                  <a:schemeClr val="bg1"/>
                </a:solidFill>
                <a:latin typeface="Century Gothic" panose="020B0502020202020204" pitchFamily="34" charset="0"/>
              </a:rPr>
              <a:t>Finance 2015</a:t>
            </a:r>
          </a:p>
        </p:txBody>
      </p:sp>
      <p:sp>
        <p:nvSpPr>
          <p:cNvPr id="31" name="TextBox 30">
            <a:extLst>
              <a:ext uri="{FF2B5EF4-FFF2-40B4-BE49-F238E27FC236}">
                <a16:creationId xmlns:a16="http://schemas.microsoft.com/office/drawing/2014/main" id="{64798716-A329-C628-DFDC-D73D931B5558}"/>
              </a:ext>
            </a:extLst>
          </p:cNvPr>
          <p:cNvSpPr txBox="1"/>
          <p:nvPr/>
        </p:nvSpPr>
        <p:spPr>
          <a:xfrm>
            <a:off x="715123" y="5570234"/>
            <a:ext cx="10282209" cy="974909"/>
          </a:xfrm>
          <a:prstGeom prst="rect">
            <a:avLst/>
          </a:prstGeom>
          <a:noFill/>
        </p:spPr>
        <p:txBody>
          <a:bodyPr wrap="square" lIns="182840" tIns="91421" rIns="182840" bIns="91421" rtlCol="0">
            <a:spAutoFit/>
          </a:bodyPr>
          <a:lstStyle/>
          <a:p>
            <a:pPr defTabSz="1828434">
              <a:lnSpc>
                <a:spcPct val="110000"/>
              </a:lnSpc>
            </a:pPr>
            <a:r>
              <a:rPr lang="en-US" sz="1600" dirty="0">
                <a:solidFill>
                  <a:schemeClr val="bg1"/>
                </a:solidFill>
                <a:latin typeface="Century Gothic" panose="020B0502020202020204" pitchFamily="34" charset="0"/>
                <a:cs typeface="Lato Light"/>
              </a:rPr>
              <a:t>Creativity is the key to success in the future, and primary education where teachers can bring creativity in children at that level. Creativity is the key to success in the future, and primary education where teachers can bring creativity in children at that level keep growing Lorem ipsum dolor</a:t>
            </a:r>
          </a:p>
        </p:txBody>
      </p:sp>
      <p:grpSp>
        <p:nvGrpSpPr>
          <p:cNvPr id="197" name="Group 196">
            <a:extLst>
              <a:ext uri="{FF2B5EF4-FFF2-40B4-BE49-F238E27FC236}">
                <a16:creationId xmlns:a16="http://schemas.microsoft.com/office/drawing/2014/main" id="{22D8E289-4364-025A-56CE-6D91ACAD84FA}"/>
              </a:ext>
            </a:extLst>
          </p:cNvPr>
          <p:cNvGrpSpPr/>
          <p:nvPr/>
        </p:nvGrpSpPr>
        <p:grpSpPr>
          <a:xfrm>
            <a:off x="1262200" y="1468255"/>
            <a:ext cx="4219320" cy="2787886"/>
            <a:chOff x="1451933" y="1436198"/>
            <a:chExt cx="4219320" cy="2787886"/>
          </a:xfrm>
        </p:grpSpPr>
        <p:grpSp>
          <p:nvGrpSpPr>
            <p:cNvPr id="3" name="Group 2">
              <a:extLst>
                <a:ext uri="{FF2B5EF4-FFF2-40B4-BE49-F238E27FC236}">
                  <a16:creationId xmlns:a16="http://schemas.microsoft.com/office/drawing/2014/main" id="{23CAE7BB-F87C-D60C-4460-1F7116FA5DBB}"/>
                </a:ext>
              </a:extLst>
            </p:cNvPr>
            <p:cNvGrpSpPr/>
            <p:nvPr/>
          </p:nvGrpSpPr>
          <p:grpSpPr>
            <a:xfrm>
              <a:off x="2992395" y="2892291"/>
              <a:ext cx="592611" cy="1322107"/>
              <a:chOff x="5657013" y="6342038"/>
              <a:chExt cx="1250441" cy="2789720"/>
            </a:xfrm>
          </p:grpSpPr>
          <p:sp>
            <p:nvSpPr>
              <p:cNvPr id="134" name="Freeform 10">
                <a:extLst>
                  <a:ext uri="{FF2B5EF4-FFF2-40B4-BE49-F238E27FC236}">
                    <a16:creationId xmlns:a16="http://schemas.microsoft.com/office/drawing/2014/main" id="{8AF697A1-5D73-4A00-3F0E-882CEB888C93}"/>
                  </a:ext>
                </a:extLst>
              </p:cNvPr>
              <p:cNvSpPr>
                <a:spLocks noChangeArrowheads="1"/>
              </p:cNvSpPr>
              <p:nvPr/>
            </p:nvSpPr>
            <p:spPr bwMode="auto">
              <a:xfrm>
                <a:off x="5755822" y="8685539"/>
                <a:ext cx="1097117" cy="446219"/>
              </a:xfrm>
              <a:custGeom>
                <a:avLst/>
                <a:gdLst>
                  <a:gd name="T0" fmla="*/ 1369 w 1426"/>
                  <a:gd name="T1" fmla="*/ 178 h 582"/>
                  <a:gd name="T2" fmla="*/ 1369 w 1426"/>
                  <a:gd name="T3" fmla="*/ 178 h 582"/>
                  <a:gd name="T4" fmla="*/ 713 w 1426"/>
                  <a:gd name="T5" fmla="*/ 0 h 582"/>
                  <a:gd name="T6" fmla="*/ 56 w 1426"/>
                  <a:gd name="T7" fmla="*/ 178 h 582"/>
                  <a:gd name="T8" fmla="*/ 0 w 1426"/>
                  <a:gd name="T9" fmla="*/ 178 h 582"/>
                  <a:gd name="T10" fmla="*/ 0 w 1426"/>
                  <a:gd name="T11" fmla="*/ 290 h 582"/>
                  <a:gd name="T12" fmla="*/ 713 w 1426"/>
                  <a:gd name="T13" fmla="*/ 581 h 582"/>
                  <a:gd name="T14" fmla="*/ 1425 w 1426"/>
                  <a:gd name="T15" fmla="*/ 290 h 582"/>
                  <a:gd name="T16" fmla="*/ 1425 w 1426"/>
                  <a:gd name="T17" fmla="*/ 178 h 582"/>
                  <a:gd name="T18" fmla="*/ 1369 w 1426"/>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9" y="178"/>
                    </a:moveTo>
                    <a:lnTo>
                      <a:pt x="1369" y="178"/>
                    </a:lnTo>
                    <a:cubicBezTo>
                      <a:pt x="1261" y="75"/>
                      <a:pt x="1008" y="0"/>
                      <a:pt x="713" y="0"/>
                    </a:cubicBezTo>
                    <a:cubicBezTo>
                      <a:pt x="417" y="0"/>
                      <a:pt x="164" y="75"/>
                      <a:pt x="56" y="178"/>
                    </a:cubicBezTo>
                    <a:cubicBezTo>
                      <a:pt x="0" y="178"/>
                      <a:pt x="0" y="178"/>
                      <a:pt x="0" y="178"/>
                    </a:cubicBezTo>
                    <a:cubicBezTo>
                      <a:pt x="0" y="290"/>
                      <a:pt x="0" y="290"/>
                      <a:pt x="0" y="290"/>
                    </a:cubicBezTo>
                    <a:cubicBezTo>
                      <a:pt x="0" y="455"/>
                      <a:pt x="319" y="581"/>
                      <a:pt x="713" y="581"/>
                    </a:cubicBezTo>
                    <a:cubicBezTo>
                      <a:pt x="1106" y="581"/>
                      <a:pt x="1425" y="455"/>
                      <a:pt x="1425" y="290"/>
                    </a:cubicBezTo>
                    <a:cubicBezTo>
                      <a:pt x="1425" y="178"/>
                      <a:pt x="1425" y="178"/>
                      <a:pt x="1425" y="178"/>
                    </a:cubicBezTo>
                    <a:lnTo>
                      <a:pt x="1369"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35" name="Freeform 11">
                <a:extLst>
                  <a:ext uri="{FF2B5EF4-FFF2-40B4-BE49-F238E27FC236}">
                    <a16:creationId xmlns:a16="http://schemas.microsoft.com/office/drawing/2014/main" id="{CF63629D-86EA-08BA-3721-550D6BEA1ABC}"/>
                  </a:ext>
                </a:extLst>
              </p:cNvPr>
              <p:cNvSpPr>
                <a:spLocks noChangeArrowheads="1"/>
              </p:cNvSpPr>
              <p:nvPr/>
            </p:nvSpPr>
            <p:spPr bwMode="auto">
              <a:xfrm>
                <a:off x="5755822" y="8596976"/>
                <a:ext cx="1097117" cy="446219"/>
              </a:xfrm>
              <a:custGeom>
                <a:avLst/>
                <a:gdLst>
                  <a:gd name="T0" fmla="*/ 1425 w 1426"/>
                  <a:gd name="T1" fmla="*/ 290 h 581"/>
                  <a:gd name="T2" fmla="*/ 1425 w 1426"/>
                  <a:gd name="T3" fmla="*/ 290 h 581"/>
                  <a:gd name="T4" fmla="*/ 713 w 1426"/>
                  <a:gd name="T5" fmla="*/ 580 h 581"/>
                  <a:gd name="T6" fmla="*/ 0 w 1426"/>
                  <a:gd name="T7" fmla="*/ 290 h 581"/>
                  <a:gd name="T8" fmla="*/ 713 w 1426"/>
                  <a:gd name="T9" fmla="*/ 0 h 581"/>
                  <a:gd name="T10" fmla="*/ 1425 w 1426"/>
                  <a:gd name="T11" fmla="*/ 290 h 581"/>
                </a:gdLst>
                <a:ahLst/>
                <a:cxnLst>
                  <a:cxn ang="0">
                    <a:pos x="T0" y="T1"/>
                  </a:cxn>
                  <a:cxn ang="0">
                    <a:pos x="T2" y="T3"/>
                  </a:cxn>
                  <a:cxn ang="0">
                    <a:pos x="T4" y="T5"/>
                  </a:cxn>
                  <a:cxn ang="0">
                    <a:pos x="T6" y="T7"/>
                  </a:cxn>
                  <a:cxn ang="0">
                    <a:pos x="T8" y="T9"/>
                  </a:cxn>
                  <a:cxn ang="0">
                    <a:pos x="T10" y="T11"/>
                  </a:cxn>
                </a:cxnLst>
                <a:rect l="0" t="0" r="r" b="b"/>
                <a:pathLst>
                  <a:path w="1426" h="581">
                    <a:moveTo>
                      <a:pt x="1425" y="290"/>
                    </a:moveTo>
                    <a:lnTo>
                      <a:pt x="1425" y="290"/>
                    </a:lnTo>
                    <a:cubicBezTo>
                      <a:pt x="1425" y="449"/>
                      <a:pt x="1106" y="580"/>
                      <a:pt x="713" y="580"/>
                    </a:cubicBezTo>
                    <a:cubicBezTo>
                      <a:pt x="319" y="580"/>
                      <a:pt x="0" y="449"/>
                      <a:pt x="0" y="290"/>
                    </a:cubicBezTo>
                    <a:cubicBezTo>
                      <a:pt x="0" y="131"/>
                      <a:pt x="319" y="0"/>
                      <a:pt x="713" y="0"/>
                    </a:cubicBezTo>
                    <a:cubicBezTo>
                      <a:pt x="1106" y="0"/>
                      <a:pt x="1425" y="131"/>
                      <a:pt x="1425"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36" name="Freeform 12">
                <a:extLst>
                  <a:ext uri="{FF2B5EF4-FFF2-40B4-BE49-F238E27FC236}">
                    <a16:creationId xmlns:a16="http://schemas.microsoft.com/office/drawing/2014/main" id="{A244ADB8-7FBC-DC7B-16E7-0F21C67F6C7C}"/>
                  </a:ext>
                </a:extLst>
              </p:cNvPr>
              <p:cNvSpPr>
                <a:spLocks noChangeArrowheads="1"/>
              </p:cNvSpPr>
              <p:nvPr/>
            </p:nvSpPr>
            <p:spPr bwMode="auto">
              <a:xfrm>
                <a:off x="5830780" y="8610601"/>
                <a:ext cx="950607" cy="371281"/>
              </a:xfrm>
              <a:custGeom>
                <a:avLst/>
                <a:gdLst>
                  <a:gd name="T0" fmla="*/ 1233 w 1234"/>
                  <a:gd name="T1" fmla="*/ 239 h 484"/>
                  <a:gd name="T2" fmla="*/ 1233 w 1234"/>
                  <a:gd name="T3" fmla="*/ 239 h 484"/>
                  <a:gd name="T4" fmla="*/ 619 w 1234"/>
                  <a:gd name="T5" fmla="*/ 483 h 484"/>
                  <a:gd name="T6" fmla="*/ 0 w 1234"/>
                  <a:gd name="T7" fmla="*/ 239 h 484"/>
                  <a:gd name="T8" fmla="*/ 619 w 1234"/>
                  <a:gd name="T9" fmla="*/ 0 h 484"/>
                  <a:gd name="T10" fmla="*/ 1233 w 1234"/>
                  <a:gd name="T11" fmla="*/ 239 h 484"/>
                </a:gdLst>
                <a:ahLst/>
                <a:cxnLst>
                  <a:cxn ang="0">
                    <a:pos x="T0" y="T1"/>
                  </a:cxn>
                  <a:cxn ang="0">
                    <a:pos x="T2" y="T3"/>
                  </a:cxn>
                  <a:cxn ang="0">
                    <a:pos x="T4" y="T5"/>
                  </a:cxn>
                  <a:cxn ang="0">
                    <a:pos x="T6" y="T7"/>
                  </a:cxn>
                  <a:cxn ang="0">
                    <a:pos x="T8" y="T9"/>
                  </a:cxn>
                  <a:cxn ang="0">
                    <a:pos x="T10" y="T11"/>
                  </a:cxn>
                </a:cxnLst>
                <a:rect l="0" t="0" r="r" b="b"/>
                <a:pathLst>
                  <a:path w="1234" h="484">
                    <a:moveTo>
                      <a:pt x="1233" y="239"/>
                    </a:moveTo>
                    <a:lnTo>
                      <a:pt x="1233" y="239"/>
                    </a:lnTo>
                    <a:cubicBezTo>
                      <a:pt x="1233" y="375"/>
                      <a:pt x="956" y="483"/>
                      <a:pt x="619" y="483"/>
                    </a:cubicBezTo>
                    <a:cubicBezTo>
                      <a:pt x="277" y="483"/>
                      <a:pt x="0" y="375"/>
                      <a:pt x="0" y="239"/>
                    </a:cubicBezTo>
                    <a:cubicBezTo>
                      <a:pt x="0" y="108"/>
                      <a:pt x="277" y="0"/>
                      <a:pt x="619" y="0"/>
                    </a:cubicBezTo>
                    <a:cubicBezTo>
                      <a:pt x="956" y="0"/>
                      <a:pt x="1233" y="108"/>
                      <a:pt x="1233" y="239"/>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37" name="Freeform 13">
                <a:extLst>
                  <a:ext uri="{FF2B5EF4-FFF2-40B4-BE49-F238E27FC236}">
                    <a16:creationId xmlns:a16="http://schemas.microsoft.com/office/drawing/2014/main" id="{45E1D3A3-3A03-8A0A-775A-6E04D75DF2A8}"/>
                  </a:ext>
                </a:extLst>
              </p:cNvPr>
              <p:cNvSpPr>
                <a:spLocks noChangeArrowheads="1"/>
              </p:cNvSpPr>
              <p:nvPr/>
            </p:nvSpPr>
            <p:spPr bwMode="auto">
              <a:xfrm>
                <a:off x="5718343" y="8566320"/>
                <a:ext cx="1097117" cy="446219"/>
              </a:xfrm>
              <a:custGeom>
                <a:avLst/>
                <a:gdLst>
                  <a:gd name="T0" fmla="*/ 1368 w 1426"/>
                  <a:gd name="T1" fmla="*/ 177 h 581"/>
                  <a:gd name="T2" fmla="*/ 1368 w 1426"/>
                  <a:gd name="T3" fmla="*/ 177 h 581"/>
                  <a:gd name="T4" fmla="*/ 712 w 1426"/>
                  <a:gd name="T5" fmla="*/ 0 h 581"/>
                  <a:gd name="T6" fmla="*/ 56 w 1426"/>
                  <a:gd name="T7" fmla="*/ 177 h 581"/>
                  <a:gd name="T8" fmla="*/ 0 w 1426"/>
                  <a:gd name="T9" fmla="*/ 177 h 581"/>
                  <a:gd name="T10" fmla="*/ 0 w 1426"/>
                  <a:gd name="T11" fmla="*/ 290 h 581"/>
                  <a:gd name="T12" fmla="*/ 712 w 1426"/>
                  <a:gd name="T13" fmla="*/ 580 h 581"/>
                  <a:gd name="T14" fmla="*/ 1425 w 1426"/>
                  <a:gd name="T15" fmla="*/ 290 h 581"/>
                  <a:gd name="T16" fmla="*/ 1425 w 1426"/>
                  <a:gd name="T17" fmla="*/ 177 h 581"/>
                  <a:gd name="T18" fmla="*/ 1368 w 1426"/>
                  <a:gd name="T19" fmla="*/ 177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1">
                    <a:moveTo>
                      <a:pt x="1368" y="177"/>
                    </a:moveTo>
                    <a:lnTo>
                      <a:pt x="1368" y="177"/>
                    </a:lnTo>
                    <a:cubicBezTo>
                      <a:pt x="1260" y="74"/>
                      <a:pt x="1007" y="0"/>
                      <a:pt x="712" y="0"/>
                    </a:cubicBezTo>
                    <a:cubicBezTo>
                      <a:pt x="417" y="0"/>
                      <a:pt x="164" y="74"/>
                      <a:pt x="56" y="177"/>
                    </a:cubicBezTo>
                    <a:cubicBezTo>
                      <a:pt x="0" y="177"/>
                      <a:pt x="0" y="177"/>
                      <a:pt x="0" y="177"/>
                    </a:cubicBezTo>
                    <a:cubicBezTo>
                      <a:pt x="0" y="290"/>
                      <a:pt x="0" y="290"/>
                      <a:pt x="0" y="290"/>
                    </a:cubicBezTo>
                    <a:cubicBezTo>
                      <a:pt x="0" y="454"/>
                      <a:pt x="318" y="580"/>
                      <a:pt x="712" y="580"/>
                    </a:cubicBezTo>
                    <a:cubicBezTo>
                      <a:pt x="1106" y="580"/>
                      <a:pt x="1425" y="454"/>
                      <a:pt x="1425" y="290"/>
                    </a:cubicBezTo>
                    <a:cubicBezTo>
                      <a:pt x="1425" y="177"/>
                      <a:pt x="1425" y="177"/>
                      <a:pt x="1425" y="177"/>
                    </a:cubicBezTo>
                    <a:lnTo>
                      <a:pt x="1368" y="177"/>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38" name="Freeform 14">
                <a:extLst>
                  <a:ext uri="{FF2B5EF4-FFF2-40B4-BE49-F238E27FC236}">
                    <a16:creationId xmlns:a16="http://schemas.microsoft.com/office/drawing/2014/main" id="{A4A35246-F944-9500-2751-45228417BA92}"/>
                  </a:ext>
                </a:extLst>
              </p:cNvPr>
              <p:cNvSpPr>
                <a:spLocks noChangeArrowheads="1"/>
              </p:cNvSpPr>
              <p:nvPr/>
            </p:nvSpPr>
            <p:spPr bwMode="auto">
              <a:xfrm>
                <a:off x="5718343" y="8477758"/>
                <a:ext cx="1097117" cy="446219"/>
              </a:xfrm>
              <a:custGeom>
                <a:avLst/>
                <a:gdLst>
                  <a:gd name="T0" fmla="*/ 1425 w 1426"/>
                  <a:gd name="T1" fmla="*/ 290 h 582"/>
                  <a:gd name="T2" fmla="*/ 1425 w 1426"/>
                  <a:gd name="T3" fmla="*/ 290 h 582"/>
                  <a:gd name="T4" fmla="*/ 712 w 1426"/>
                  <a:gd name="T5" fmla="*/ 581 h 582"/>
                  <a:gd name="T6" fmla="*/ 0 w 1426"/>
                  <a:gd name="T7" fmla="*/ 290 h 582"/>
                  <a:gd name="T8" fmla="*/ 712 w 1426"/>
                  <a:gd name="T9" fmla="*/ 0 h 582"/>
                  <a:gd name="T10" fmla="*/ 1425 w 1426"/>
                  <a:gd name="T11" fmla="*/ 290 h 582"/>
                </a:gdLst>
                <a:ahLst/>
                <a:cxnLst>
                  <a:cxn ang="0">
                    <a:pos x="T0" y="T1"/>
                  </a:cxn>
                  <a:cxn ang="0">
                    <a:pos x="T2" y="T3"/>
                  </a:cxn>
                  <a:cxn ang="0">
                    <a:pos x="T4" y="T5"/>
                  </a:cxn>
                  <a:cxn ang="0">
                    <a:pos x="T6" y="T7"/>
                  </a:cxn>
                  <a:cxn ang="0">
                    <a:pos x="T8" y="T9"/>
                  </a:cxn>
                  <a:cxn ang="0">
                    <a:pos x="T10" y="T11"/>
                  </a:cxn>
                </a:cxnLst>
                <a:rect l="0" t="0" r="r" b="b"/>
                <a:pathLst>
                  <a:path w="1426" h="582">
                    <a:moveTo>
                      <a:pt x="1425" y="290"/>
                    </a:moveTo>
                    <a:lnTo>
                      <a:pt x="1425" y="290"/>
                    </a:lnTo>
                    <a:cubicBezTo>
                      <a:pt x="1425" y="450"/>
                      <a:pt x="1106" y="581"/>
                      <a:pt x="712" y="581"/>
                    </a:cubicBezTo>
                    <a:cubicBezTo>
                      <a:pt x="318" y="581"/>
                      <a:pt x="0" y="450"/>
                      <a:pt x="0" y="290"/>
                    </a:cubicBezTo>
                    <a:cubicBezTo>
                      <a:pt x="0" y="131"/>
                      <a:pt x="318" y="0"/>
                      <a:pt x="712" y="0"/>
                    </a:cubicBezTo>
                    <a:cubicBezTo>
                      <a:pt x="1106" y="0"/>
                      <a:pt x="1425" y="131"/>
                      <a:pt x="1425"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39" name="Freeform 15">
                <a:extLst>
                  <a:ext uri="{FF2B5EF4-FFF2-40B4-BE49-F238E27FC236}">
                    <a16:creationId xmlns:a16="http://schemas.microsoft.com/office/drawing/2014/main" id="{8F883800-EA0C-B7A4-04EB-0E42EC885FCA}"/>
                  </a:ext>
                </a:extLst>
              </p:cNvPr>
              <p:cNvSpPr>
                <a:spLocks noChangeArrowheads="1"/>
              </p:cNvSpPr>
              <p:nvPr/>
            </p:nvSpPr>
            <p:spPr bwMode="auto">
              <a:xfrm>
                <a:off x="5789894" y="8491383"/>
                <a:ext cx="950607" cy="371281"/>
              </a:xfrm>
              <a:custGeom>
                <a:avLst/>
                <a:gdLst>
                  <a:gd name="T0" fmla="*/ 1232 w 1233"/>
                  <a:gd name="T1" fmla="*/ 243 h 483"/>
                  <a:gd name="T2" fmla="*/ 1232 w 1233"/>
                  <a:gd name="T3" fmla="*/ 243 h 483"/>
                  <a:gd name="T4" fmla="*/ 618 w 1233"/>
                  <a:gd name="T5" fmla="*/ 482 h 483"/>
                  <a:gd name="T6" fmla="*/ 0 w 1233"/>
                  <a:gd name="T7" fmla="*/ 243 h 483"/>
                  <a:gd name="T8" fmla="*/ 618 w 1233"/>
                  <a:gd name="T9" fmla="*/ 0 h 483"/>
                  <a:gd name="T10" fmla="*/ 1232 w 1233"/>
                  <a:gd name="T11" fmla="*/ 243 h 483"/>
                </a:gdLst>
                <a:ahLst/>
                <a:cxnLst>
                  <a:cxn ang="0">
                    <a:pos x="T0" y="T1"/>
                  </a:cxn>
                  <a:cxn ang="0">
                    <a:pos x="T2" y="T3"/>
                  </a:cxn>
                  <a:cxn ang="0">
                    <a:pos x="T4" y="T5"/>
                  </a:cxn>
                  <a:cxn ang="0">
                    <a:pos x="T6" y="T7"/>
                  </a:cxn>
                  <a:cxn ang="0">
                    <a:pos x="T8" y="T9"/>
                  </a:cxn>
                  <a:cxn ang="0">
                    <a:pos x="T10" y="T11"/>
                  </a:cxn>
                </a:cxnLst>
                <a:rect l="0" t="0" r="r" b="b"/>
                <a:pathLst>
                  <a:path w="1233" h="483">
                    <a:moveTo>
                      <a:pt x="1232" y="243"/>
                    </a:moveTo>
                    <a:lnTo>
                      <a:pt x="1232" y="243"/>
                    </a:lnTo>
                    <a:cubicBezTo>
                      <a:pt x="1232" y="374"/>
                      <a:pt x="956" y="482"/>
                      <a:pt x="618" y="482"/>
                    </a:cubicBezTo>
                    <a:cubicBezTo>
                      <a:pt x="276" y="482"/>
                      <a:pt x="0" y="374"/>
                      <a:pt x="0" y="243"/>
                    </a:cubicBezTo>
                    <a:cubicBezTo>
                      <a:pt x="0" y="107"/>
                      <a:pt x="276" y="0"/>
                      <a:pt x="618" y="0"/>
                    </a:cubicBezTo>
                    <a:cubicBezTo>
                      <a:pt x="956" y="0"/>
                      <a:pt x="1232" y="107"/>
                      <a:pt x="1232"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40" name="Freeform 16">
                <a:extLst>
                  <a:ext uri="{FF2B5EF4-FFF2-40B4-BE49-F238E27FC236}">
                    <a16:creationId xmlns:a16="http://schemas.microsoft.com/office/drawing/2014/main" id="{3DD8AE44-FD33-B20D-E7AC-63001C6BE9C2}"/>
                  </a:ext>
                </a:extLst>
              </p:cNvPr>
              <p:cNvSpPr>
                <a:spLocks noChangeArrowheads="1"/>
              </p:cNvSpPr>
              <p:nvPr/>
            </p:nvSpPr>
            <p:spPr bwMode="auto">
              <a:xfrm>
                <a:off x="5718343" y="8460726"/>
                <a:ext cx="1097117" cy="446219"/>
              </a:xfrm>
              <a:custGeom>
                <a:avLst/>
                <a:gdLst>
                  <a:gd name="T0" fmla="*/ 1368 w 1426"/>
                  <a:gd name="T1" fmla="*/ 174 h 582"/>
                  <a:gd name="T2" fmla="*/ 1368 w 1426"/>
                  <a:gd name="T3" fmla="*/ 174 h 582"/>
                  <a:gd name="T4" fmla="*/ 712 w 1426"/>
                  <a:gd name="T5" fmla="*/ 0 h 582"/>
                  <a:gd name="T6" fmla="*/ 56 w 1426"/>
                  <a:gd name="T7" fmla="*/ 174 h 582"/>
                  <a:gd name="T8" fmla="*/ 0 w 1426"/>
                  <a:gd name="T9" fmla="*/ 174 h 582"/>
                  <a:gd name="T10" fmla="*/ 0 w 1426"/>
                  <a:gd name="T11" fmla="*/ 291 h 582"/>
                  <a:gd name="T12" fmla="*/ 712 w 1426"/>
                  <a:gd name="T13" fmla="*/ 581 h 582"/>
                  <a:gd name="T14" fmla="*/ 1425 w 1426"/>
                  <a:gd name="T15" fmla="*/ 291 h 582"/>
                  <a:gd name="T16" fmla="*/ 1425 w 1426"/>
                  <a:gd name="T17" fmla="*/ 174 h 582"/>
                  <a:gd name="T18" fmla="*/ 1368 w 1426"/>
                  <a:gd name="T19" fmla="*/ 174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8" y="174"/>
                    </a:moveTo>
                    <a:lnTo>
                      <a:pt x="1368" y="174"/>
                    </a:lnTo>
                    <a:cubicBezTo>
                      <a:pt x="1260" y="71"/>
                      <a:pt x="1007" y="0"/>
                      <a:pt x="712" y="0"/>
                    </a:cubicBezTo>
                    <a:cubicBezTo>
                      <a:pt x="417" y="0"/>
                      <a:pt x="164" y="71"/>
                      <a:pt x="56" y="174"/>
                    </a:cubicBezTo>
                    <a:cubicBezTo>
                      <a:pt x="0" y="174"/>
                      <a:pt x="0" y="174"/>
                      <a:pt x="0" y="174"/>
                    </a:cubicBezTo>
                    <a:cubicBezTo>
                      <a:pt x="0" y="291"/>
                      <a:pt x="0" y="291"/>
                      <a:pt x="0" y="291"/>
                    </a:cubicBezTo>
                    <a:cubicBezTo>
                      <a:pt x="0" y="451"/>
                      <a:pt x="318" y="581"/>
                      <a:pt x="712" y="581"/>
                    </a:cubicBezTo>
                    <a:cubicBezTo>
                      <a:pt x="1106" y="581"/>
                      <a:pt x="1425" y="451"/>
                      <a:pt x="1425" y="291"/>
                    </a:cubicBezTo>
                    <a:cubicBezTo>
                      <a:pt x="1425" y="174"/>
                      <a:pt x="1425" y="174"/>
                      <a:pt x="1425" y="174"/>
                    </a:cubicBezTo>
                    <a:lnTo>
                      <a:pt x="1368" y="174"/>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41" name="Freeform 17">
                <a:extLst>
                  <a:ext uri="{FF2B5EF4-FFF2-40B4-BE49-F238E27FC236}">
                    <a16:creationId xmlns:a16="http://schemas.microsoft.com/office/drawing/2014/main" id="{CEE05ADE-9875-BFEE-4C6E-5814E450A59E}"/>
                  </a:ext>
                </a:extLst>
              </p:cNvPr>
              <p:cNvSpPr>
                <a:spLocks noChangeArrowheads="1"/>
              </p:cNvSpPr>
              <p:nvPr/>
            </p:nvSpPr>
            <p:spPr bwMode="auto">
              <a:xfrm>
                <a:off x="5718343" y="8368758"/>
                <a:ext cx="1097117" cy="446219"/>
              </a:xfrm>
              <a:custGeom>
                <a:avLst/>
                <a:gdLst>
                  <a:gd name="T0" fmla="*/ 1425 w 1426"/>
                  <a:gd name="T1" fmla="*/ 291 h 582"/>
                  <a:gd name="T2" fmla="*/ 1425 w 1426"/>
                  <a:gd name="T3" fmla="*/ 291 h 582"/>
                  <a:gd name="T4" fmla="*/ 712 w 1426"/>
                  <a:gd name="T5" fmla="*/ 581 h 582"/>
                  <a:gd name="T6" fmla="*/ 0 w 1426"/>
                  <a:gd name="T7" fmla="*/ 291 h 582"/>
                  <a:gd name="T8" fmla="*/ 712 w 1426"/>
                  <a:gd name="T9" fmla="*/ 0 h 582"/>
                  <a:gd name="T10" fmla="*/ 1425 w 1426"/>
                  <a:gd name="T11" fmla="*/ 291 h 582"/>
                </a:gdLst>
                <a:ahLst/>
                <a:cxnLst>
                  <a:cxn ang="0">
                    <a:pos x="T0" y="T1"/>
                  </a:cxn>
                  <a:cxn ang="0">
                    <a:pos x="T2" y="T3"/>
                  </a:cxn>
                  <a:cxn ang="0">
                    <a:pos x="T4" y="T5"/>
                  </a:cxn>
                  <a:cxn ang="0">
                    <a:pos x="T6" y="T7"/>
                  </a:cxn>
                  <a:cxn ang="0">
                    <a:pos x="T8" y="T9"/>
                  </a:cxn>
                  <a:cxn ang="0">
                    <a:pos x="T10" y="T11"/>
                  </a:cxn>
                </a:cxnLst>
                <a:rect l="0" t="0" r="r" b="b"/>
                <a:pathLst>
                  <a:path w="1426" h="582">
                    <a:moveTo>
                      <a:pt x="1425" y="291"/>
                    </a:moveTo>
                    <a:lnTo>
                      <a:pt x="1425" y="291"/>
                    </a:lnTo>
                    <a:cubicBezTo>
                      <a:pt x="1425" y="450"/>
                      <a:pt x="1106" y="581"/>
                      <a:pt x="712" y="581"/>
                    </a:cubicBezTo>
                    <a:cubicBezTo>
                      <a:pt x="318" y="581"/>
                      <a:pt x="0" y="450"/>
                      <a:pt x="0" y="291"/>
                    </a:cubicBezTo>
                    <a:cubicBezTo>
                      <a:pt x="0" y="131"/>
                      <a:pt x="318" y="0"/>
                      <a:pt x="712" y="0"/>
                    </a:cubicBezTo>
                    <a:cubicBezTo>
                      <a:pt x="1106" y="0"/>
                      <a:pt x="1425" y="131"/>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42" name="Freeform 18">
                <a:extLst>
                  <a:ext uri="{FF2B5EF4-FFF2-40B4-BE49-F238E27FC236}">
                    <a16:creationId xmlns:a16="http://schemas.microsoft.com/office/drawing/2014/main" id="{E4C67FEF-092C-6EB2-62CF-30C72FC07E90}"/>
                  </a:ext>
                </a:extLst>
              </p:cNvPr>
              <p:cNvSpPr>
                <a:spLocks noChangeArrowheads="1"/>
              </p:cNvSpPr>
              <p:nvPr/>
            </p:nvSpPr>
            <p:spPr bwMode="auto">
              <a:xfrm>
                <a:off x="5789894" y="8382383"/>
                <a:ext cx="950607" cy="371281"/>
              </a:xfrm>
              <a:custGeom>
                <a:avLst/>
                <a:gdLst>
                  <a:gd name="T0" fmla="*/ 1232 w 1233"/>
                  <a:gd name="T1" fmla="*/ 243 h 484"/>
                  <a:gd name="T2" fmla="*/ 1232 w 1233"/>
                  <a:gd name="T3" fmla="*/ 243 h 484"/>
                  <a:gd name="T4" fmla="*/ 618 w 1233"/>
                  <a:gd name="T5" fmla="*/ 483 h 484"/>
                  <a:gd name="T6" fmla="*/ 0 w 1233"/>
                  <a:gd name="T7" fmla="*/ 243 h 484"/>
                  <a:gd name="T8" fmla="*/ 618 w 1233"/>
                  <a:gd name="T9" fmla="*/ 0 h 484"/>
                  <a:gd name="T10" fmla="*/ 1232 w 1233"/>
                  <a:gd name="T11" fmla="*/ 243 h 484"/>
                </a:gdLst>
                <a:ahLst/>
                <a:cxnLst>
                  <a:cxn ang="0">
                    <a:pos x="T0" y="T1"/>
                  </a:cxn>
                  <a:cxn ang="0">
                    <a:pos x="T2" y="T3"/>
                  </a:cxn>
                  <a:cxn ang="0">
                    <a:pos x="T4" y="T5"/>
                  </a:cxn>
                  <a:cxn ang="0">
                    <a:pos x="T6" y="T7"/>
                  </a:cxn>
                  <a:cxn ang="0">
                    <a:pos x="T8" y="T9"/>
                  </a:cxn>
                  <a:cxn ang="0">
                    <a:pos x="T10" y="T11"/>
                  </a:cxn>
                </a:cxnLst>
                <a:rect l="0" t="0" r="r" b="b"/>
                <a:pathLst>
                  <a:path w="1233" h="484">
                    <a:moveTo>
                      <a:pt x="1232" y="243"/>
                    </a:moveTo>
                    <a:lnTo>
                      <a:pt x="1232" y="243"/>
                    </a:lnTo>
                    <a:cubicBezTo>
                      <a:pt x="1232" y="375"/>
                      <a:pt x="956" y="483"/>
                      <a:pt x="618" y="483"/>
                    </a:cubicBezTo>
                    <a:cubicBezTo>
                      <a:pt x="276" y="483"/>
                      <a:pt x="0" y="375"/>
                      <a:pt x="0" y="243"/>
                    </a:cubicBezTo>
                    <a:cubicBezTo>
                      <a:pt x="0" y="108"/>
                      <a:pt x="276" y="0"/>
                      <a:pt x="618" y="0"/>
                    </a:cubicBezTo>
                    <a:cubicBezTo>
                      <a:pt x="956" y="0"/>
                      <a:pt x="1232" y="108"/>
                      <a:pt x="1232"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43" name="Freeform 19">
                <a:extLst>
                  <a:ext uri="{FF2B5EF4-FFF2-40B4-BE49-F238E27FC236}">
                    <a16:creationId xmlns:a16="http://schemas.microsoft.com/office/drawing/2014/main" id="{ADEAF776-A983-75CE-DBDF-382B688E83BB}"/>
                  </a:ext>
                </a:extLst>
              </p:cNvPr>
              <p:cNvSpPr>
                <a:spLocks noChangeArrowheads="1"/>
              </p:cNvSpPr>
              <p:nvPr/>
            </p:nvSpPr>
            <p:spPr bwMode="auto">
              <a:xfrm>
                <a:off x="5718343" y="8348320"/>
                <a:ext cx="1097117" cy="446219"/>
              </a:xfrm>
              <a:custGeom>
                <a:avLst/>
                <a:gdLst>
                  <a:gd name="T0" fmla="*/ 1368 w 1426"/>
                  <a:gd name="T1" fmla="*/ 174 h 582"/>
                  <a:gd name="T2" fmla="*/ 1368 w 1426"/>
                  <a:gd name="T3" fmla="*/ 174 h 582"/>
                  <a:gd name="T4" fmla="*/ 712 w 1426"/>
                  <a:gd name="T5" fmla="*/ 0 h 582"/>
                  <a:gd name="T6" fmla="*/ 56 w 1426"/>
                  <a:gd name="T7" fmla="*/ 174 h 582"/>
                  <a:gd name="T8" fmla="*/ 0 w 1426"/>
                  <a:gd name="T9" fmla="*/ 174 h 582"/>
                  <a:gd name="T10" fmla="*/ 0 w 1426"/>
                  <a:gd name="T11" fmla="*/ 290 h 582"/>
                  <a:gd name="T12" fmla="*/ 712 w 1426"/>
                  <a:gd name="T13" fmla="*/ 581 h 582"/>
                  <a:gd name="T14" fmla="*/ 1425 w 1426"/>
                  <a:gd name="T15" fmla="*/ 290 h 582"/>
                  <a:gd name="T16" fmla="*/ 1425 w 1426"/>
                  <a:gd name="T17" fmla="*/ 174 h 582"/>
                  <a:gd name="T18" fmla="*/ 1368 w 1426"/>
                  <a:gd name="T19" fmla="*/ 174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8" y="174"/>
                    </a:moveTo>
                    <a:lnTo>
                      <a:pt x="1368" y="174"/>
                    </a:lnTo>
                    <a:cubicBezTo>
                      <a:pt x="1260" y="71"/>
                      <a:pt x="1007" y="0"/>
                      <a:pt x="712" y="0"/>
                    </a:cubicBezTo>
                    <a:cubicBezTo>
                      <a:pt x="417" y="0"/>
                      <a:pt x="164" y="71"/>
                      <a:pt x="56" y="174"/>
                    </a:cubicBezTo>
                    <a:cubicBezTo>
                      <a:pt x="0" y="174"/>
                      <a:pt x="0" y="174"/>
                      <a:pt x="0" y="174"/>
                    </a:cubicBezTo>
                    <a:cubicBezTo>
                      <a:pt x="0" y="290"/>
                      <a:pt x="0" y="290"/>
                      <a:pt x="0" y="290"/>
                    </a:cubicBezTo>
                    <a:cubicBezTo>
                      <a:pt x="0" y="450"/>
                      <a:pt x="318" y="581"/>
                      <a:pt x="712" y="581"/>
                    </a:cubicBezTo>
                    <a:cubicBezTo>
                      <a:pt x="1106" y="581"/>
                      <a:pt x="1425" y="450"/>
                      <a:pt x="1425" y="290"/>
                    </a:cubicBezTo>
                    <a:cubicBezTo>
                      <a:pt x="1425" y="174"/>
                      <a:pt x="1425" y="174"/>
                      <a:pt x="1425" y="174"/>
                    </a:cubicBezTo>
                    <a:lnTo>
                      <a:pt x="1368" y="174"/>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44" name="Freeform 20">
                <a:extLst>
                  <a:ext uri="{FF2B5EF4-FFF2-40B4-BE49-F238E27FC236}">
                    <a16:creationId xmlns:a16="http://schemas.microsoft.com/office/drawing/2014/main" id="{BFC403A3-9477-A39F-62C0-05DA7F64FECB}"/>
                  </a:ext>
                </a:extLst>
              </p:cNvPr>
              <p:cNvSpPr>
                <a:spLocks noChangeArrowheads="1"/>
              </p:cNvSpPr>
              <p:nvPr/>
            </p:nvSpPr>
            <p:spPr bwMode="auto">
              <a:xfrm>
                <a:off x="5718343" y="8256351"/>
                <a:ext cx="1097117" cy="446219"/>
              </a:xfrm>
              <a:custGeom>
                <a:avLst/>
                <a:gdLst>
                  <a:gd name="T0" fmla="*/ 1425 w 1426"/>
                  <a:gd name="T1" fmla="*/ 291 h 582"/>
                  <a:gd name="T2" fmla="*/ 1425 w 1426"/>
                  <a:gd name="T3" fmla="*/ 291 h 582"/>
                  <a:gd name="T4" fmla="*/ 712 w 1426"/>
                  <a:gd name="T5" fmla="*/ 581 h 582"/>
                  <a:gd name="T6" fmla="*/ 0 w 1426"/>
                  <a:gd name="T7" fmla="*/ 291 h 582"/>
                  <a:gd name="T8" fmla="*/ 712 w 1426"/>
                  <a:gd name="T9" fmla="*/ 0 h 582"/>
                  <a:gd name="T10" fmla="*/ 1425 w 1426"/>
                  <a:gd name="T11" fmla="*/ 291 h 582"/>
                </a:gdLst>
                <a:ahLst/>
                <a:cxnLst>
                  <a:cxn ang="0">
                    <a:pos x="T0" y="T1"/>
                  </a:cxn>
                  <a:cxn ang="0">
                    <a:pos x="T2" y="T3"/>
                  </a:cxn>
                  <a:cxn ang="0">
                    <a:pos x="T4" y="T5"/>
                  </a:cxn>
                  <a:cxn ang="0">
                    <a:pos x="T6" y="T7"/>
                  </a:cxn>
                  <a:cxn ang="0">
                    <a:pos x="T8" y="T9"/>
                  </a:cxn>
                  <a:cxn ang="0">
                    <a:pos x="T10" y="T11"/>
                  </a:cxn>
                </a:cxnLst>
                <a:rect l="0" t="0" r="r" b="b"/>
                <a:pathLst>
                  <a:path w="1426" h="582">
                    <a:moveTo>
                      <a:pt x="1425" y="291"/>
                    </a:moveTo>
                    <a:lnTo>
                      <a:pt x="1425" y="291"/>
                    </a:lnTo>
                    <a:cubicBezTo>
                      <a:pt x="1425" y="455"/>
                      <a:pt x="1106" y="581"/>
                      <a:pt x="712" y="581"/>
                    </a:cubicBezTo>
                    <a:cubicBezTo>
                      <a:pt x="318" y="581"/>
                      <a:pt x="0" y="455"/>
                      <a:pt x="0" y="291"/>
                    </a:cubicBezTo>
                    <a:cubicBezTo>
                      <a:pt x="0" y="131"/>
                      <a:pt x="318" y="0"/>
                      <a:pt x="712" y="0"/>
                    </a:cubicBezTo>
                    <a:cubicBezTo>
                      <a:pt x="1106" y="0"/>
                      <a:pt x="1425" y="131"/>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45" name="Freeform 21">
                <a:extLst>
                  <a:ext uri="{FF2B5EF4-FFF2-40B4-BE49-F238E27FC236}">
                    <a16:creationId xmlns:a16="http://schemas.microsoft.com/office/drawing/2014/main" id="{297896A9-0026-5C50-DE01-8021953F4851}"/>
                  </a:ext>
                </a:extLst>
              </p:cNvPr>
              <p:cNvSpPr>
                <a:spLocks noChangeArrowheads="1"/>
              </p:cNvSpPr>
              <p:nvPr/>
            </p:nvSpPr>
            <p:spPr bwMode="auto">
              <a:xfrm>
                <a:off x="5789894" y="8273383"/>
                <a:ext cx="950607" cy="371281"/>
              </a:xfrm>
              <a:custGeom>
                <a:avLst/>
                <a:gdLst>
                  <a:gd name="T0" fmla="*/ 1232 w 1233"/>
                  <a:gd name="T1" fmla="*/ 243 h 484"/>
                  <a:gd name="T2" fmla="*/ 1232 w 1233"/>
                  <a:gd name="T3" fmla="*/ 243 h 484"/>
                  <a:gd name="T4" fmla="*/ 618 w 1233"/>
                  <a:gd name="T5" fmla="*/ 483 h 484"/>
                  <a:gd name="T6" fmla="*/ 0 w 1233"/>
                  <a:gd name="T7" fmla="*/ 243 h 484"/>
                  <a:gd name="T8" fmla="*/ 618 w 1233"/>
                  <a:gd name="T9" fmla="*/ 0 h 484"/>
                  <a:gd name="T10" fmla="*/ 1232 w 1233"/>
                  <a:gd name="T11" fmla="*/ 243 h 484"/>
                </a:gdLst>
                <a:ahLst/>
                <a:cxnLst>
                  <a:cxn ang="0">
                    <a:pos x="T0" y="T1"/>
                  </a:cxn>
                  <a:cxn ang="0">
                    <a:pos x="T2" y="T3"/>
                  </a:cxn>
                  <a:cxn ang="0">
                    <a:pos x="T4" y="T5"/>
                  </a:cxn>
                  <a:cxn ang="0">
                    <a:pos x="T6" y="T7"/>
                  </a:cxn>
                  <a:cxn ang="0">
                    <a:pos x="T8" y="T9"/>
                  </a:cxn>
                  <a:cxn ang="0">
                    <a:pos x="T10" y="T11"/>
                  </a:cxn>
                </a:cxnLst>
                <a:rect l="0" t="0" r="r" b="b"/>
                <a:pathLst>
                  <a:path w="1233" h="484">
                    <a:moveTo>
                      <a:pt x="1232" y="243"/>
                    </a:moveTo>
                    <a:lnTo>
                      <a:pt x="1232" y="243"/>
                    </a:lnTo>
                    <a:cubicBezTo>
                      <a:pt x="1232" y="375"/>
                      <a:pt x="956" y="483"/>
                      <a:pt x="618" y="483"/>
                    </a:cubicBezTo>
                    <a:cubicBezTo>
                      <a:pt x="276" y="483"/>
                      <a:pt x="0" y="375"/>
                      <a:pt x="0" y="243"/>
                    </a:cubicBezTo>
                    <a:cubicBezTo>
                      <a:pt x="0" y="108"/>
                      <a:pt x="276" y="0"/>
                      <a:pt x="618" y="0"/>
                    </a:cubicBezTo>
                    <a:cubicBezTo>
                      <a:pt x="956" y="0"/>
                      <a:pt x="1232" y="108"/>
                      <a:pt x="1232"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46" name="Freeform 22">
                <a:extLst>
                  <a:ext uri="{FF2B5EF4-FFF2-40B4-BE49-F238E27FC236}">
                    <a16:creationId xmlns:a16="http://schemas.microsoft.com/office/drawing/2014/main" id="{CED435D2-C99A-8740-C730-7FFFC5640F8C}"/>
                  </a:ext>
                </a:extLst>
              </p:cNvPr>
              <p:cNvSpPr>
                <a:spLocks noChangeArrowheads="1"/>
              </p:cNvSpPr>
              <p:nvPr/>
            </p:nvSpPr>
            <p:spPr bwMode="auto">
              <a:xfrm>
                <a:off x="5680864" y="8229101"/>
                <a:ext cx="1097117" cy="449625"/>
              </a:xfrm>
              <a:custGeom>
                <a:avLst/>
                <a:gdLst>
                  <a:gd name="T0" fmla="*/ 1369 w 1426"/>
                  <a:gd name="T1" fmla="*/ 179 h 587"/>
                  <a:gd name="T2" fmla="*/ 1369 w 1426"/>
                  <a:gd name="T3" fmla="*/ 179 h 587"/>
                  <a:gd name="T4" fmla="*/ 713 w 1426"/>
                  <a:gd name="T5" fmla="*/ 0 h 587"/>
                  <a:gd name="T6" fmla="*/ 56 w 1426"/>
                  <a:gd name="T7" fmla="*/ 179 h 587"/>
                  <a:gd name="T8" fmla="*/ 0 w 1426"/>
                  <a:gd name="T9" fmla="*/ 179 h 587"/>
                  <a:gd name="T10" fmla="*/ 0 w 1426"/>
                  <a:gd name="T11" fmla="*/ 291 h 587"/>
                  <a:gd name="T12" fmla="*/ 713 w 1426"/>
                  <a:gd name="T13" fmla="*/ 586 h 587"/>
                  <a:gd name="T14" fmla="*/ 1425 w 1426"/>
                  <a:gd name="T15" fmla="*/ 291 h 587"/>
                  <a:gd name="T16" fmla="*/ 1425 w 1426"/>
                  <a:gd name="T17" fmla="*/ 179 h 587"/>
                  <a:gd name="T18" fmla="*/ 1369 w 1426"/>
                  <a:gd name="T19" fmla="*/ 179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7">
                    <a:moveTo>
                      <a:pt x="1369" y="179"/>
                    </a:moveTo>
                    <a:lnTo>
                      <a:pt x="1369" y="179"/>
                    </a:lnTo>
                    <a:cubicBezTo>
                      <a:pt x="1261" y="76"/>
                      <a:pt x="1008" y="0"/>
                      <a:pt x="713" y="0"/>
                    </a:cubicBezTo>
                    <a:cubicBezTo>
                      <a:pt x="417" y="0"/>
                      <a:pt x="164" y="76"/>
                      <a:pt x="56" y="179"/>
                    </a:cubicBezTo>
                    <a:cubicBezTo>
                      <a:pt x="0" y="179"/>
                      <a:pt x="0" y="179"/>
                      <a:pt x="0" y="179"/>
                    </a:cubicBezTo>
                    <a:cubicBezTo>
                      <a:pt x="0" y="291"/>
                      <a:pt x="0" y="291"/>
                      <a:pt x="0" y="291"/>
                    </a:cubicBezTo>
                    <a:cubicBezTo>
                      <a:pt x="0" y="455"/>
                      <a:pt x="319" y="586"/>
                      <a:pt x="713" y="586"/>
                    </a:cubicBezTo>
                    <a:cubicBezTo>
                      <a:pt x="1106" y="586"/>
                      <a:pt x="1425" y="455"/>
                      <a:pt x="1425" y="291"/>
                    </a:cubicBezTo>
                    <a:cubicBezTo>
                      <a:pt x="1425" y="179"/>
                      <a:pt x="1425" y="179"/>
                      <a:pt x="1425" y="179"/>
                    </a:cubicBezTo>
                    <a:lnTo>
                      <a:pt x="1369" y="179"/>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47" name="Freeform 23">
                <a:extLst>
                  <a:ext uri="{FF2B5EF4-FFF2-40B4-BE49-F238E27FC236}">
                    <a16:creationId xmlns:a16="http://schemas.microsoft.com/office/drawing/2014/main" id="{8F12CBF1-6DA6-1FB9-6F3B-ADD7DAB0C7CE}"/>
                  </a:ext>
                </a:extLst>
              </p:cNvPr>
              <p:cNvSpPr>
                <a:spLocks noChangeArrowheads="1"/>
              </p:cNvSpPr>
              <p:nvPr/>
            </p:nvSpPr>
            <p:spPr bwMode="auto">
              <a:xfrm>
                <a:off x="5680864" y="8140539"/>
                <a:ext cx="1097117" cy="446219"/>
              </a:xfrm>
              <a:custGeom>
                <a:avLst/>
                <a:gdLst>
                  <a:gd name="T0" fmla="*/ 1425 w 1426"/>
                  <a:gd name="T1" fmla="*/ 291 h 582"/>
                  <a:gd name="T2" fmla="*/ 1425 w 1426"/>
                  <a:gd name="T3" fmla="*/ 291 h 582"/>
                  <a:gd name="T4" fmla="*/ 713 w 1426"/>
                  <a:gd name="T5" fmla="*/ 581 h 582"/>
                  <a:gd name="T6" fmla="*/ 0 w 1426"/>
                  <a:gd name="T7" fmla="*/ 291 h 582"/>
                  <a:gd name="T8" fmla="*/ 713 w 1426"/>
                  <a:gd name="T9" fmla="*/ 0 h 582"/>
                  <a:gd name="T10" fmla="*/ 1425 w 1426"/>
                  <a:gd name="T11" fmla="*/ 291 h 582"/>
                </a:gdLst>
                <a:ahLst/>
                <a:cxnLst>
                  <a:cxn ang="0">
                    <a:pos x="T0" y="T1"/>
                  </a:cxn>
                  <a:cxn ang="0">
                    <a:pos x="T2" y="T3"/>
                  </a:cxn>
                  <a:cxn ang="0">
                    <a:pos x="T4" y="T5"/>
                  </a:cxn>
                  <a:cxn ang="0">
                    <a:pos x="T6" y="T7"/>
                  </a:cxn>
                  <a:cxn ang="0">
                    <a:pos x="T8" y="T9"/>
                  </a:cxn>
                  <a:cxn ang="0">
                    <a:pos x="T10" y="T11"/>
                  </a:cxn>
                </a:cxnLst>
                <a:rect l="0" t="0" r="r" b="b"/>
                <a:pathLst>
                  <a:path w="1426" h="582">
                    <a:moveTo>
                      <a:pt x="1425" y="291"/>
                    </a:moveTo>
                    <a:lnTo>
                      <a:pt x="1425" y="291"/>
                    </a:lnTo>
                    <a:cubicBezTo>
                      <a:pt x="1425" y="450"/>
                      <a:pt x="1106" y="581"/>
                      <a:pt x="713" y="581"/>
                    </a:cubicBezTo>
                    <a:cubicBezTo>
                      <a:pt x="319" y="581"/>
                      <a:pt x="0" y="450"/>
                      <a:pt x="0" y="291"/>
                    </a:cubicBezTo>
                    <a:cubicBezTo>
                      <a:pt x="0" y="131"/>
                      <a:pt x="319" y="0"/>
                      <a:pt x="713" y="0"/>
                    </a:cubicBezTo>
                    <a:cubicBezTo>
                      <a:pt x="1106" y="0"/>
                      <a:pt x="1425" y="131"/>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48" name="Freeform 24">
                <a:extLst>
                  <a:ext uri="{FF2B5EF4-FFF2-40B4-BE49-F238E27FC236}">
                    <a16:creationId xmlns:a16="http://schemas.microsoft.com/office/drawing/2014/main" id="{48A2F150-D2FE-2D32-65E4-F397443E8D8F}"/>
                  </a:ext>
                </a:extLst>
              </p:cNvPr>
              <p:cNvSpPr>
                <a:spLocks noChangeArrowheads="1"/>
              </p:cNvSpPr>
              <p:nvPr/>
            </p:nvSpPr>
            <p:spPr bwMode="auto">
              <a:xfrm>
                <a:off x="5755822" y="8157570"/>
                <a:ext cx="947200" cy="371281"/>
              </a:xfrm>
              <a:custGeom>
                <a:avLst/>
                <a:gdLst>
                  <a:gd name="T0" fmla="*/ 1228 w 1229"/>
                  <a:gd name="T1" fmla="*/ 243 h 483"/>
                  <a:gd name="T2" fmla="*/ 1228 w 1229"/>
                  <a:gd name="T3" fmla="*/ 243 h 483"/>
                  <a:gd name="T4" fmla="*/ 615 w 1229"/>
                  <a:gd name="T5" fmla="*/ 482 h 483"/>
                  <a:gd name="T6" fmla="*/ 0 w 1229"/>
                  <a:gd name="T7" fmla="*/ 243 h 483"/>
                  <a:gd name="T8" fmla="*/ 615 w 1229"/>
                  <a:gd name="T9" fmla="*/ 0 h 483"/>
                  <a:gd name="T10" fmla="*/ 1228 w 1229"/>
                  <a:gd name="T11" fmla="*/ 243 h 483"/>
                </a:gdLst>
                <a:ahLst/>
                <a:cxnLst>
                  <a:cxn ang="0">
                    <a:pos x="T0" y="T1"/>
                  </a:cxn>
                  <a:cxn ang="0">
                    <a:pos x="T2" y="T3"/>
                  </a:cxn>
                  <a:cxn ang="0">
                    <a:pos x="T4" y="T5"/>
                  </a:cxn>
                  <a:cxn ang="0">
                    <a:pos x="T6" y="T7"/>
                  </a:cxn>
                  <a:cxn ang="0">
                    <a:pos x="T8" y="T9"/>
                  </a:cxn>
                  <a:cxn ang="0">
                    <a:pos x="T10" y="T11"/>
                  </a:cxn>
                </a:cxnLst>
                <a:rect l="0" t="0" r="r" b="b"/>
                <a:pathLst>
                  <a:path w="1229" h="483">
                    <a:moveTo>
                      <a:pt x="1228" y="243"/>
                    </a:moveTo>
                    <a:lnTo>
                      <a:pt x="1228" y="243"/>
                    </a:lnTo>
                    <a:cubicBezTo>
                      <a:pt x="1228" y="375"/>
                      <a:pt x="956" y="482"/>
                      <a:pt x="615" y="482"/>
                    </a:cubicBezTo>
                    <a:cubicBezTo>
                      <a:pt x="272" y="482"/>
                      <a:pt x="0" y="375"/>
                      <a:pt x="0" y="243"/>
                    </a:cubicBezTo>
                    <a:cubicBezTo>
                      <a:pt x="0" y="108"/>
                      <a:pt x="272" y="0"/>
                      <a:pt x="615" y="0"/>
                    </a:cubicBezTo>
                    <a:cubicBezTo>
                      <a:pt x="956" y="0"/>
                      <a:pt x="1228" y="108"/>
                      <a:pt x="1228"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49" name="Freeform 25">
                <a:extLst>
                  <a:ext uri="{FF2B5EF4-FFF2-40B4-BE49-F238E27FC236}">
                    <a16:creationId xmlns:a16="http://schemas.microsoft.com/office/drawing/2014/main" id="{3CA61492-0255-3612-719E-998E57026D63}"/>
                  </a:ext>
                </a:extLst>
              </p:cNvPr>
              <p:cNvSpPr>
                <a:spLocks noChangeArrowheads="1"/>
              </p:cNvSpPr>
              <p:nvPr/>
            </p:nvSpPr>
            <p:spPr bwMode="auto">
              <a:xfrm>
                <a:off x="5755822" y="8123508"/>
                <a:ext cx="1097117" cy="446219"/>
              </a:xfrm>
              <a:custGeom>
                <a:avLst/>
                <a:gdLst>
                  <a:gd name="T0" fmla="*/ 1369 w 1426"/>
                  <a:gd name="T1" fmla="*/ 173 h 581"/>
                  <a:gd name="T2" fmla="*/ 1369 w 1426"/>
                  <a:gd name="T3" fmla="*/ 173 h 581"/>
                  <a:gd name="T4" fmla="*/ 713 w 1426"/>
                  <a:gd name="T5" fmla="*/ 0 h 581"/>
                  <a:gd name="T6" fmla="*/ 56 w 1426"/>
                  <a:gd name="T7" fmla="*/ 173 h 581"/>
                  <a:gd name="T8" fmla="*/ 0 w 1426"/>
                  <a:gd name="T9" fmla="*/ 173 h 581"/>
                  <a:gd name="T10" fmla="*/ 0 w 1426"/>
                  <a:gd name="T11" fmla="*/ 290 h 581"/>
                  <a:gd name="T12" fmla="*/ 713 w 1426"/>
                  <a:gd name="T13" fmla="*/ 580 h 581"/>
                  <a:gd name="T14" fmla="*/ 1425 w 1426"/>
                  <a:gd name="T15" fmla="*/ 290 h 581"/>
                  <a:gd name="T16" fmla="*/ 1425 w 1426"/>
                  <a:gd name="T17" fmla="*/ 173 h 581"/>
                  <a:gd name="T18" fmla="*/ 1369 w 1426"/>
                  <a:gd name="T19" fmla="*/ 173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1">
                    <a:moveTo>
                      <a:pt x="1369" y="173"/>
                    </a:moveTo>
                    <a:lnTo>
                      <a:pt x="1369" y="173"/>
                    </a:lnTo>
                    <a:cubicBezTo>
                      <a:pt x="1261" y="70"/>
                      <a:pt x="1008" y="0"/>
                      <a:pt x="713" y="0"/>
                    </a:cubicBezTo>
                    <a:cubicBezTo>
                      <a:pt x="417" y="0"/>
                      <a:pt x="164" y="70"/>
                      <a:pt x="56" y="173"/>
                    </a:cubicBezTo>
                    <a:cubicBezTo>
                      <a:pt x="0" y="173"/>
                      <a:pt x="0" y="173"/>
                      <a:pt x="0" y="173"/>
                    </a:cubicBezTo>
                    <a:cubicBezTo>
                      <a:pt x="0" y="290"/>
                      <a:pt x="0" y="290"/>
                      <a:pt x="0" y="290"/>
                    </a:cubicBezTo>
                    <a:cubicBezTo>
                      <a:pt x="0" y="449"/>
                      <a:pt x="319" y="580"/>
                      <a:pt x="713" y="580"/>
                    </a:cubicBezTo>
                    <a:cubicBezTo>
                      <a:pt x="1106" y="580"/>
                      <a:pt x="1425" y="449"/>
                      <a:pt x="1425" y="290"/>
                    </a:cubicBezTo>
                    <a:cubicBezTo>
                      <a:pt x="1425" y="173"/>
                      <a:pt x="1425" y="173"/>
                      <a:pt x="1425" y="173"/>
                    </a:cubicBezTo>
                    <a:lnTo>
                      <a:pt x="1369" y="173"/>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50" name="Freeform 26">
                <a:extLst>
                  <a:ext uri="{FF2B5EF4-FFF2-40B4-BE49-F238E27FC236}">
                    <a16:creationId xmlns:a16="http://schemas.microsoft.com/office/drawing/2014/main" id="{B04F2E53-8C3F-702C-3C3D-5384A4AD5B21}"/>
                  </a:ext>
                </a:extLst>
              </p:cNvPr>
              <p:cNvSpPr>
                <a:spLocks noChangeArrowheads="1"/>
              </p:cNvSpPr>
              <p:nvPr/>
            </p:nvSpPr>
            <p:spPr bwMode="auto">
              <a:xfrm>
                <a:off x="5755822" y="8031539"/>
                <a:ext cx="1097117" cy="446219"/>
              </a:xfrm>
              <a:custGeom>
                <a:avLst/>
                <a:gdLst>
                  <a:gd name="T0" fmla="*/ 1425 w 1426"/>
                  <a:gd name="T1" fmla="*/ 291 h 583"/>
                  <a:gd name="T2" fmla="*/ 1425 w 1426"/>
                  <a:gd name="T3" fmla="*/ 291 h 583"/>
                  <a:gd name="T4" fmla="*/ 713 w 1426"/>
                  <a:gd name="T5" fmla="*/ 582 h 583"/>
                  <a:gd name="T6" fmla="*/ 0 w 1426"/>
                  <a:gd name="T7" fmla="*/ 291 h 583"/>
                  <a:gd name="T8" fmla="*/ 713 w 1426"/>
                  <a:gd name="T9" fmla="*/ 0 h 583"/>
                  <a:gd name="T10" fmla="*/ 1425 w 1426"/>
                  <a:gd name="T11" fmla="*/ 291 h 583"/>
                </a:gdLst>
                <a:ahLst/>
                <a:cxnLst>
                  <a:cxn ang="0">
                    <a:pos x="T0" y="T1"/>
                  </a:cxn>
                  <a:cxn ang="0">
                    <a:pos x="T2" y="T3"/>
                  </a:cxn>
                  <a:cxn ang="0">
                    <a:pos x="T4" y="T5"/>
                  </a:cxn>
                  <a:cxn ang="0">
                    <a:pos x="T6" y="T7"/>
                  </a:cxn>
                  <a:cxn ang="0">
                    <a:pos x="T8" y="T9"/>
                  </a:cxn>
                  <a:cxn ang="0">
                    <a:pos x="T10" y="T11"/>
                  </a:cxn>
                </a:cxnLst>
                <a:rect l="0" t="0" r="r" b="b"/>
                <a:pathLst>
                  <a:path w="1426" h="583">
                    <a:moveTo>
                      <a:pt x="1425" y="291"/>
                    </a:moveTo>
                    <a:lnTo>
                      <a:pt x="1425" y="291"/>
                    </a:lnTo>
                    <a:cubicBezTo>
                      <a:pt x="1425" y="455"/>
                      <a:pt x="1106" y="582"/>
                      <a:pt x="713" y="582"/>
                    </a:cubicBezTo>
                    <a:cubicBezTo>
                      <a:pt x="319" y="582"/>
                      <a:pt x="0" y="455"/>
                      <a:pt x="0" y="291"/>
                    </a:cubicBezTo>
                    <a:cubicBezTo>
                      <a:pt x="0" y="132"/>
                      <a:pt x="319" y="0"/>
                      <a:pt x="713" y="0"/>
                    </a:cubicBezTo>
                    <a:cubicBezTo>
                      <a:pt x="1106" y="0"/>
                      <a:pt x="1425" y="132"/>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51" name="Freeform 27">
                <a:extLst>
                  <a:ext uri="{FF2B5EF4-FFF2-40B4-BE49-F238E27FC236}">
                    <a16:creationId xmlns:a16="http://schemas.microsoft.com/office/drawing/2014/main" id="{B54F6585-9C00-9268-18BC-9A2080B80281}"/>
                  </a:ext>
                </a:extLst>
              </p:cNvPr>
              <p:cNvSpPr>
                <a:spLocks noChangeArrowheads="1"/>
              </p:cNvSpPr>
              <p:nvPr/>
            </p:nvSpPr>
            <p:spPr bwMode="auto">
              <a:xfrm>
                <a:off x="5830780" y="8048570"/>
                <a:ext cx="950607" cy="371281"/>
              </a:xfrm>
              <a:custGeom>
                <a:avLst/>
                <a:gdLst>
                  <a:gd name="T0" fmla="*/ 1233 w 1234"/>
                  <a:gd name="T1" fmla="*/ 244 h 484"/>
                  <a:gd name="T2" fmla="*/ 1233 w 1234"/>
                  <a:gd name="T3" fmla="*/ 244 h 484"/>
                  <a:gd name="T4" fmla="*/ 619 w 1234"/>
                  <a:gd name="T5" fmla="*/ 483 h 484"/>
                  <a:gd name="T6" fmla="*/ 0 w 1234"/>
                  <a:gd name="T7" fmla="*/ 244 h 484"/>
                  <a:gd name="T8" fmla="*/ 619 w 1234"/>
                  <a:gd name="T9" fmla="*/ 0 h 484"/>
                  <a:gd name="T10" fmla="*/ 1233 w 1234"/>
                  <a:gd name="T11" fmla="*/ 244 h 484"/>
                </a:gdLst>
                <a:ahLst/>
                <a:cxnLst>
                  <a:cxn ang="0">
                    <a:pos x="T0" y="T1"/>
                  </a:cxn>
                  <a:cxn ang="0">
                    <a:pos x="T2" y="T3"/>
                  </a:cxn>
                  <a:cxn ang="0">
                    <a:pos x="T4" y="T5"/>
                  </a:cxn>
                  <a:cxn ang="0">
                    <a:pos x="T6" y="T7"/>
                  </a:cxn>
                  <a:cxn ang="0">
                    <a:pos x="T8" y="T9"/>
                  </a:cxn>
                  <a:cxn ang="0">
                    <a:pos x="T10" y="T11"/>
                  </a:cxn>
                </a:cxnLst>
                <a:rect l="0" t="0" r="r" b="b"/>
                <a:pathLst>
                  <a:path w="1234" h="484">
                    <a:moveTo>
                      <a:pt x="1233" y="244"/>
                    </a:moveTo>
                    <a:lnTo>
                      <a:pt x="1233" y="244"/>
                    </a:lnTo>
                    <a:cubicBezTo>
                      <a:pt x="1233" y="375"/>
                      <a:pt x="956" y="483"/>
                      <a:pt x="619" y="483"/>
                    </a:cubicBezTo>
                    <a:cubicBezTo>
                      <a:pt x="277" y="483"/>
                      <a:pt x="0" y="375"/>
                      <a:pt x="0" y="244"/>
                    </a:cubicBezTo>
                    <a:cubicBezTo>
                      <a:pt x="0" y="108"/>
                      <a:pt x="277" y="0"/>
                      <a:pt x="619" y="0"/>
                    </a:cubicBezTo>
                    <a:cubicBezTo>
                      <a:pt x="956" y="0"/>
                      <a:pt x="1233" y="108"/>
                      <a:pt x="1233" y="244"/>
                    </a:cubicBezTo>
                  </a:path>
                </a:pathLst>
              </a:custGeom>
              <a:solidFill>
                <a:schemeClr val="bg1">
                  <a:lumMod val="85000"/>
                </a:schemeClr>
              </a:solidFill>
              <a:ln>
                <a:noFill/>
              </a:ln>
              <a:effectLst/>
            </p:spPr>
            <p:txBody>
              <a:bodyPr wrap="none" anchor="ctr"/>
              <a:lstStyle/>
              <a:p>
                <a:pPr defTabSz="1828434">
                  <a:defRPr/>
                </a:pPr>
                <a:endParaRPr lang="en-US" sz="1200">
                  <a:solidFill>
                    <a:srgbClr val="445469"/>
                  </a:solidFill>
                </a:endParaRPr>
              </a:p>
            </p:txBody>
          </p:sp>
          <p:sp>
            <p:nvSpPr>
              <p:cNvPr id="152" name="Freeform 28">
                <a:extLst>
                  <a:ext uri="{FF2B5EF4-FFF2-40B4-BE49-F238E27FC236}">
                    <a16:creationId xmlns:a16="http://schemas.microsoft.com/office/drawing/2014/main" id="{073D0194-0DDE-ABCB-11E6-C1EE340F1AF0}"/>
                  </a:ext>
                </a:extLst>
              </p:cNvPr>
              <p:cNvSpPr>
                <a:spLocks noChangeArrowheads="1"/>
              </p:cNvSpPr>
              <p:nvPr/>
            </p:nvSpPr>
            <p:spPr bwMode="auto">
              <a:xfrm>
                <a:off x="5657013" y="7973632"/>
                <a:ext cx="1097117" cy="446219"/>
              </a:xfrm>
              <a:custGeom>
                <a:avLst/>
                <a:gdLst>
                  <a:gd name="T0" fmla="*/ 1368 w 1426"/>
                  <a:gd name="T1" fmla="*/ 178 h 581"/>
                  <a:gd name="T2" fmla="*/ 1368 w 1426"/>
                  <a:gd name="T3" fmla="*/ 178 h 581"/>
                  <a:gd name="T4" fmla="*/ 712 w 1426"/>
                  <a:gd name="T5" fmla="*/ 0 h 581"/>
                  <a:gd name="T6" fmla="*/ 57 w 1426"/>
                  <a:gd name="T7" fmla="*/ 178 h 581"/>
                  <a:gd name="T8" fmla="*/ 0 w 1426"/>
                  <a:gd name="T9" fmla="*/ 178 h 581"/>
                  <a:gd name="T10" fmla="*/ 0 w 1426"/>
                  <a:gd name="T11" fmla="*/ 290 h 581"/>
                  <a:gd name="T12" fmla="*/ 712 w 1426"/>
                  <a:gd name="T13" fmla="*/ 580 h 581"/>
                  <a:gd name="T14" fmla="*/ 1425 w 1426"/>
                  <a:gd name="T15" fmla="*/ 290 h 581"/>
                  <a:gd name="T16" fmla="*/ 1425 w 1426"/>
                  <a:gd name="T17" fmla="*/ 178 h 581"/>
                  <a:gd name="T18" fmla="*/ 1368 w 1426"/>
                  <a:gd name="T19" fmla="*/ 178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1">
                    <a:moveTo>
                      <a:pt x="1368" y="178"/>
                    </a:moveTo>
                    <a:lnTo>
                      <a:pt x="1368" y="178"/>
                    </a:lnTo>
                    <a:cubicBezTo>
                      <a:pt x="1260" y="74"/>
                      <a:pt x="1008" y="0"/>
                      <a:pt x="712" y="0"/>
                    </a:cubicBezTo>
                    <a:cubicBezTo>
                      <a:pt x="417" y="0"/>
                      <a:pt x="164" y="74"/>
                      <a:pt x="57" y="178"/>
                    </a:cubicBezTo>
                    <a:cubicBezTo>
                      <a:pt x="0" y="178"/>
                      <a:pt x="0" y="178"/>
                      <a:pt x="0" y="178"/>
                    </a:cubicBezTo>
                    <a:cubicBezTo>
                      <a:pt x="0" y="290"/>
                      <a:pt x="0" y="290"/>
                      <a:pt x="0" y="290"/>
                    </a:cubicBezTo>
                    <a:cubicBezTo>
                      <a:pt x="0" y="454"/>
                      <a:pt x="319" y="580"/>
                      <a:pt x="712" y="580"/>
                    </a:cubicBezTo>
                    <a:cubicBezTo>
                      <a:pt x="1106" y="580"/>
                      <a:pt x="1425" y="454"/>
                      <a:pt x="1425" y="290"/>
                    </a:cubicBezTo>
                    <a:cubicBezTo>
                      <a:pt x="1425" y="178"/>
                      <a:pt x="1425" y="178"/>
                      <a:pt x="1425" y="178"/>
                    </a:cubicBezTo>
                    <a:lnTo>
                      <a:pt x="1368"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53" name="Freeform 29">
                <a:extLst>
                  <a:ext uri="{FF2B5EF4-FFF2-40B4-BE49-F238E27FC236}">
                    <a16:creationId xmlns:a16="http://schemas.microsoft.com/office/drawing/2014/main" id="{0CC2DC76-7797-629E-2AB4-3D137129B707}"/>
                  </a:ext>
                </a:extLst>
              </p:cNvPr>
              <p:cNvSpPr>
                <a:spLocks noChangeArrowheads="1"/>
              </p:cNvSpPr>
              <p:nvPr/>
            </p:nvSpPr>
            <p:spPr bwMode="auto">
              <a:xfrm>
                <a:off x="5657013" y="7888476"/>
                <a:ext cx="1097117" cy="446219"/>
              </a:xfrm>
              <a:custGeom>
                <a:avLst/>
                <a:gdLst>
                  <a:gd name="T0" fmla="*/ 1425 w 1426"/>
                  <a:gd name="T1" fmla="*/ 291 h 582"/>
                  <a:gd name="T2" fmla="*/ 1425 w 1426"/>
                  <a:gd name="T3" fmla="*/ 291 h 582"/>
                  <a:gd name="T4" fmla="*/ 712 w 1426"/>
                  <a:gd name="T5" fmla="*/ 581 h 582"/>
                  <a:gd name="T6" fmla="*/ 0 w 1426"/>
                  <a:gd name="T7" fmla="*/ 291 h 582"/>
                  <a:gd name="T8" fmla="*/ 712 w 1426"/>
                  <a:gd name="T9" fmla="*/ 0 h 582"/>
                  <a:gd name="T10" fmla="*/ 1425 w 1426"/>
                  <a:gd name="T11" fmla="*/ 291 h 582"/>
                </a:gdLst>
                <a:ahLst/>
                <a:cxnLst>
                  <a:cxn ang="0">
                    <a:pos x="T0" y="T1"/>
                  </a:cxn>
                  <a:cxn ang="0">
                    <a:pos x="T2" y="T3"/>
                  </a:cxn>
                  <a:cxn ang="0">
                    <a:pos x="T4" y="T5"/>
                  </a:cxn>
                  <a:cxn ang="0">
                    <a:pos x="T6" y="T7"/>
                  </a:cxn>
                  <a:cxn ang="0">
                    <a:pos x="T8" y="T9"/>
                  </a:cxn>
                  <a:cxn ang="0">
                    <a:pos x="T10" y="T11"/>
                  </a:cxn>
                </a:cxnLst>
                <a:rect l="0" t="0" r="r" b="b"/>
                <a:pathLst>
                  <a:path w="1426" h="582">
                    <a:moveTo>
                      <a:pt x="1425" y="291"/>
                    </a:moveTo>
                    <a:lnTo>
                      <a:pt x="1425" y="291"/>
                    </a:lnTo>
                    <a:cubicBezTo>
                      <a:pt x="1425" y="450"/>
                      <a:pt x="1106" y="581"/>
                      <a:pt x="712" y="581"/>
                    </a:cubicBezTo>
                    <a:cubicBezTo>
                      <a:pt x="319" y="581"/>
                      <a:pt x="0" y="450"/>
                      <a:pt x="0" y="291"/>
                    </a:cubicBezTo>
                    <a:cubicBezTo>
                      <a:pt x="0" y="131"/>
                      <a:pt x="319" y="0"/>
                      <a:pt x="712" y="0"/>
                    </a:cubicBezTo>
                    <a:cubicBezTo>
                      <a:pt x="1106" y="0"/>
                      <a:pt x="1425" y="131"/>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54" name="Freeform 30">
                <a:extLst>
                  <a:ext uri="{FF2B5EF4-FFF2-40B4-BE49-F238E27FC236}">
                    <a16:creationId xmlns:a16="http://schemas.microsoft.com/office/drawing/2014/main" id="{95D6CDFE-7B42-5F7B-D0EC-DAA751935464}"/>
                  </a:ext>
                </a:extLst>
              </p:cNvPr>
              <p:cNvSpPr>
                <a:spLocks noChangeArrowheads="1"/>
              </p:cNvSpPr>
              <p:nvPr/>
            </p:nvSpPr>
            <p:spPr bwMode="auto">
              <a:xfrm>
                <a:off x="5731972" y="7902101"/>
                <a:ext cx="950607" cy="371281"/>
              </a:xfrm>
              <a:custGeom>
                <a:avLst/>
                <a:gdLst>
                  <a:gd name="T0" fmla="*/ 1232 w 1233"/>
                  <a:gd name="T1" fmla="*/ 239 h 483"/>
                  <a:gd name="T2" fmla="*/ 1232 w 1233"/>
                  <a:gd name="T3" fmla="*/ 239 h 483"/>
                  <a:gd name="T4" fmla="*/ 613 w 1233"/>
                  <a:gd name="T5" fmla="*/ 482 h 483"/>
                  <a:gd name="T6" fmla="*/ 0 w 1233"/>
                  <a:gd name="T7" fmla="*/ 239 h 483"/>
                  <a:gd name="T8" fmla="*/ 613 w 1233"/>
                  <a:gd name="T9" fmla="*/ 0 h 483"/>
                  <a:gd name="T10" fmla="*/ 1232 w 1233"/>
                  <a:gd name="T11" fmla="*/ 239 h 483"/>
                </a:gdLst>
                <a:ahLst/>
                <a:cxnLst>
                  <a:cxn ang="0">
                    <a:pos x="T0" y="T1"/>
                  </a:cxn>
                  <a:cxn ang="0">
                    <a:pos x="T2" y="T3"/>
                  </a:cxn>
                  <a:cxn ang="0">
                    <a:pos x="T4" y="T5"/>
                  </a:cxn>
                  <a:cxn ang="0">
                    <a:pos x="T6" y="T7"/>
                  </a:cxn>
                  <a:cxn ang="0">
                    <a:pos x="T8" y="T9"/>
                  </a:cxn>
                  <a:cxn ang="0">
                    <a:pos x="T10" y="T11"/>
                  </a:cxn>
                </a:cxnLst>
                <a:rect l="0" t="0" r="r" b="b"/>
                <a:pathLst>
                  <a:path w="1233" h="483">
                    <a:moveTo>
                      <a:pt x="1232" y="239"/>
                    </a:moveTo>
                    <a:lnTo>
                      <a:pt x="1232" y="239"/>
                    </a:lnTo>
                    <a:cubicBezTo>
                      <a:pt x="1232" y="375"/>
                      <a:pt x="955" y="482"/>
                      <a:pt x="613" y="482"/>
                    </a:cubicBezTo>
                    <a:cubicBezTo>
                      <a:pt x="272" y="482"/>
                      <a:pt x="0" y="375"/>
                      <a:pt x="0" y="239"/>
                    </a:cubicBezTo>
                    <a:cubicBezTo>
                      <a:pt x="0" y="107"/>
                      <a:pt x="272" y="0"/>
                      <a:pt x="613" y="0"/>
                    </a:cubicBezTo>
                    <a:cubicBezTo>
                      <a:pt x="955" y="0"/>
                      <a:pt x="1232" y="107"/>
                      <a:pt x="1232" y="239"/>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55" name="Freeform 31">
                <a:extLst>
                  <a:ext uri="{FF2B5EF4-FFF2-40B4-BE49-F238E27FC236}">
                    <a16:creationId xmlns:a16="http://schemas.microsoft.com/office/drawing/2014/main" id="{4C9D2992-AE9C-477F-86DF-D10F75FFFDF6}"/>
                  </a:ext>
                </a:extLst>
              </p:cNvPr>
              <p:cNvSpPr>
                <a:spLocks noChangeArrowheads="1"/>
              </p:cNvSpPr>
              <p:nvPr/>
            </p:nvSpPr>
            <p:spPr bwMode="auto">
              <a:xfrm>
                <a:off x="5657013" y="7851007"/>
                <a:ext cx="1097117" cy="446219"/>
              </a:xfrm>
              <a:custGeom>
                <a:avLst/>
                <a:gdLst>
                  <a:gd name="T0" fmla="*/ 1368 w 1426"/>
                  <a:gd name="T1" fmla="*/ 178 h 582"/>
                  <a:gd name="T2" fmla="*/ 1368 w 1426"/>
                  <a:gd name="T3" fmla="*/ 178 h 582"/>
                  <a:gd name="T4" fmla="*/ 712 w 1426"/>
                  <a:gd name="T5" fmla="*/ 0 h 582"/>
                  <a:gd name="T6" fmla="*/ 57 w 1426"/>
                  <a:gd name="T7" fmla="*/ 178 h 582"/>
                  <a:gd name="T8" fmla="*/ 0 w 1426"/>
                  <a:gd name="T9" fmla="*/ 178 h 582"/>
                  <a:gd name="T10" fmla="*/ 0 w 1426"/>
                  <a:gd name="T11" fmla="*/ 291 h 582"/>
                  <a:gd name="T12" fmla="*/ 712 w 1426"/>
                  <a:gd name="T13" fmla="*/ 581 h 582"/>
                  <a:gd name="T14" fmla="*/ 1425 w 1426"/>
                  <a:gd name="T15" fmla="*/ 291 h 582"/>
                  <a:gd name="T16" fmla="*/ 1425 w 1426"/>
                  <a:gd name="T17" fmla="*/ 178 h 582"/>
                  <a:gd name="T18" fmla="*/ 1368 w 1426"/>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8" y="178"/>
                    </a:moveTo>
                    <a:lnTo>
                      <a:pt x="1368" y="178"/>
                    </a:lnTo>
                    <a:cubicBezTo>
                      <a:pt x="1260" y="75"/>
                      <a:pt x="1008" y="0"/>
                      <a:pt x="712" y="0"/>
                    </a:cubicBezTo>
                    <a:cubicBezTo>
                      <a:pt x="417" y="0"/>
                      <a:pt x="164" y="75"/>
                      <a:pt x="57" y="178"/>
                    </a:cubicBezTo>
                    <a:cubicBezTo>
                      <a:pt x="0" y="178"/>
                      <a:pt x="0" y="178"/>
                      <a:pt x="0" y="178"/>
                    </a:cubicBezTo>
                    <a:cubicBezTo>
                      <a:pt x="0" y="291"/>
                      <a:pt x="0" y="291"/>
                      <a:pt x="0" y="291"/>
                    </a:cubicBezTo>
                    <a:cubicBezTo>
                      <a:pt x="0" y="455"/>
                      <a:pt x="319" y="581"/>
                      <a:pt x="712" y="581"/>
                    </a:cubicBezTo>
                    <a:cubicBezTo>
                      <a:pt x="1106" y="581"/>
                      <a:pt x="1425" y="455"/>
                      <a:pt x="1425" y="291"/>
                    </a:cubicBezTo>
                    <a:cubicBezTo>
                      <a:pt x="1425" y="178"/>
                      <a:pt x="1425" y="178"/>
                      <a:pt x="1425" y="178"/>
                    </a:cubicBezTo>
                    <a:lnTo>
                      <a:pt x="1368"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56" name="Freeform 32">
                <a:extLst>
                  <a:ext uri="{FF2B5EF4-FFF2-40B4-BE49-F238E27FC236}">
                    <a16:creationId xmlns:a16="http://schemas.microsoft.com/office/drawing/2014/main" id="{08AA7D63-42E7-7D2C-CE7C-F65FB8E37AF3}"/>
                  </a:ext>
                </a:extLst>
              </p:cNvPr>
              <p:cNvSpPr>
                <a:spLocks noChangeArrowheads="1"/>
              </p:cNvSpPr>
              <p:nvPr/>
            </p:nvSpPr>
            <p:spPr bwMode="auto">
              <a:xfrm>
                <a:off x="5657013" y="7765851"/>
                <a:ext cx="1097117" cy="446219"/>
              </a:xfrm>
              <a:custGeom>
                <a:avLst/>
                <a:gdLst>
                  <a:gd name="T0" fmla="*/ 1425 w 1426"/>
                  <a:gd name="T1" fmla="*/ 290 h 582"/>
                  <a:gd name="T2" fmla="*/ 1425 w 1426"/>
                  <a:gd name="T3" fmla="*/ 290 h 582"/>
                  <a:gd name="T4" fmla="*/ 712 w 1426"/>
                  <a:gd name="T5" fmla="*/ 581 h 582"/>
                  <a:gd name="T6" fmla="*/ 0 w 1426"/>
                  <a:gd name="T7" fmla="*/ 290 h 582"/>
                  <a:gd name="T8" fmla="*/ 712 w 1426"/>
                  <a:gd name="T9" fmla="*/ 0 h 582"/>
                  <a:gd name="T10" fmla="*/ 1425 w 1426"/>
                  <a:gd name="T11" fmla="*/ 290 h 582"/>
                </a:gdLst>
                <a:ahLst/>
                <a:cxnLst>
                  <a:cxn ang="0">
                    <a:pos x="T0" y="T1"/>
                  </a:cxn>
                  <a:cxn ang="0">
                    <a:pos x="T2" y="T3"/>
                  </a:cxn>
                  <a:cxn ang="0">
                    <a:pos x="T4" y="T5"/>
                  </a:cxn>
                  <a:cxn ang="0">
                    <a:pos x="T6" y="T7"/>
                  </a:cxn>
                  <a:cxn ang="0">
                    <a:pos x="T8" y="T9"/>
                  </a:cxn>
                  <a:cxn ang="0">
                    <a:pos x="T10" y="T11"/>
                  </a:cxn>
                </a:cxnLst>
                <a:rect l="0" t="0" r="r" b="b"/>
                <a:pathLst>
                  <a:path w="1426" h="582">
                    <a:moveTo>
                      <a:pt x="1425" y="290"/>
                    </a:moveTo>
                    <a:lnTo>
                      <a:pt x="1425" y="290"/>
                    </a:lnTo>
                    <a:cubicBezTo>
                      <a:pt x="1425" y="450"/>
                      <a:pt x="1106" y="581"/>
                      <a:pt x="712" y="581"/>
                    </a:cubicBezTo>
                    <a:cubicBezTo>
                      <a:pt x="319" y="581"/>
                      <a:pt x="0" y="450"/>
                      <a:pt x="0" y="290"/>
                    </a:cubicBezTo>
                    <a:cubicBezTo>
                      <a:pt x="0" y="131"/>
                      <a:pt x="319" y="0"/>
                      <a:pt x="712" y="0"/>
                    </a:cubicBezTo>
                    <a:cubicBezTo>
                      <a:pt x="1106" y="0"/>
                      <a:pt x="1425" y="131"/>
                      <a:pt x="1425"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57" name="Freeform 33">
                <a:extLst>
                  <a:ext uri="{FF2B5EF4-FFF2-40B4-BE49-F238E27FC236}">
                    <a16:creationId xmlns:a16="http://schemas.microsoft.com/office/drawing/2014/main" id="{EF07DE19-D3AE-30A4-224A-2255D14A375B}"/>
                  </a:ext>
                </a:extLst>
              </p:cNvPr>
              <p:cNvSpPr>
                <a:spLocks noChangeArrowheads="1"/>
              </p:cNvSpPr>
              <p:nvPr/>
            </p:nvSpPr>
            <p:spPr bwMode="auto">
              <a:xfrm>
                <a:off x="5731972" y="7779476"/>
                <a:ext cx="950607" cy="371281"/>
              </a:xfrm>
              <a:custGeom>
                <a:avLst/>
                <a:gdLst>
                  <a:gd name="T0" fmla="*/ 1232 w 1233"/>
                  <a:gd name="T1" fmla="*/ 243 h 483"/>
                  <a:gd name="T2" fmla="*/ 1232 w 1233"/>
                  <a:gd name="T3" fmla="*/ 243 h 483"/>
                  <a:gd name="T4" fmla="*/ 613 w 1233"/>
                  <a:gd name="T5" fmla="*/ 482 h 483"/>
                  <a:gd name="T6" fmla="*/ 0 w 1233"/>
                  <a:gd name="T7" fmla="*/ 243 h 483"/>
                  <a:gd name="T8" fmla="*/ 613 w 1233"/>
                  <a:gd name="T9" fmla="*/ 0 h 483"/>
                  <a:gd name="T10" fmla="*/ 1232 w 1233"/>
                  <a:gd name="T11" fmla="*/ 243 h 483"/>
                </a:gdLst>
                <a:ahLst/>
                <a:cxnLst>
                  <a:cxn ang="0">
                    <a:pos x="T0" y="T1"/>
                  </a:cxn>
                  <a:cxn ang="0">
                    <a:pos x="T2" y="T3"/>
                  </a:cxn>
                  <a:cxn ang="0">
                    <a:pos x="T4" y="T5"/>
                  </a:cxn>
                  <a:cxn ang="0">
                    <a:pos x="T6" y="T7"/>
                  </a:cxn>
                  <a:cxn ang="0">
                    <a:pos x="T8" y="T9"/>
                  </a:cxn>
                  <a:cxn ang="0">
                    <a:pos x="T10" y="T11"/>
                  </a:cxn>
                </a:cxnLst>
                <a:rect l="0" t="0" r="r" b="b"/>
                <a:pathLst>
                  <a:path w="1233" h="483">
                    <a:moveTo>
                      <a:pt x="1232" y="243"/>
                    </a:moveTo>
                    <a:lnTo>
                      <a:pt x="1232" y="243"/>
                    </a:lnTo>
                    <a:cubicBezTo>
                      <a:pt x="1232" y="374"/>
                      <a:pt x="955" y="482"/>
                      <a:pt x="613" y="482"/>
                    </a:cubicBezTo>
                    <a:cubicBezTo>
                      <a:pt x="272" y="482"/>
                      <a:pt x="0" y="374"/>
                      <a:pt x="0" y="243"/>
                    </a:cubicBezTo>
                    <a:cubicBezTo>
                      <a:pt x="0" y="107"/>
                      <a:pt x="272" y="0"/>
                      <a:pt x="613" y="0"/>
                    </a:cubicBezTo>
                    <a:cubicBezTo>
                      <a:pt x="955" y="0"/>
                      <a:pt x="1232" y="107"/>
                      <a:pt x="1232"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58" name="Freeform 34">
                <a:extLst>
                  <a:ext uri="{FF2B5EF4-FFF2-40B4-BE49-F238E27FC236}">
                    <a16:creationId xmlns:a16="http://schemas.microsoft.com/office/drawing/2014/main" id="{09BE2EE4-5B4E-0686-CAE2-BF24D96A8651}"/>
                  </a:ext>
                </a:extLst>
              </p:cNvPr>
              <p:cNvSpPr>
                <a:spLocks noChangeArrowheads="1"/>
              </p:cNvSpPr>
              <p:nvPr/>
            </p:nvSpPr>
            <p:spPr bwMode="auto">
              <a:xfrm>
                <a:off x="5701307" y="7748820"/>
                <a:ext cx="1100524" cy="446219"/>
              </a:xfrm>
              <a:custGeom>
                <a:avLst/>
                <a:gdLst>
                  <a:gd name="T0" fmla="*/ 1368 w 1430"/>
                  <a:gd name="T1" fmla="*/ 178 h 582"/>
                  <a:gd name="T2" fmla="*/ 1368 w 1430"/>
                  <a:gd name="T3" fmla="*/ 178 h 582"/>
                  <a:gd name="T4" fmla="*/ 712 w 1430"/>
                  <a:gd name="T5" fmla="*/ 0 h 582"/>
                  <a:gd name="T6" fmla="*/ 56 w 1430"/>
                  <a:gd name="T7" fmla="*/ 178 h 582"/>
                  <a:gd name="T8" fmla="*/ 0 w 1430"/>
                  <a:gd name="T9" fmla="*/ 178 h 582"/>
                  <a:gd name="T10" fmla="*/ 0 w 1430"/>
                  <a:gd name="T11" fmla="*/ 291 h 582"/>
                  <a:gd name="T12" fmla="*/ 712 w 1430"/>
                  <a:gd name="T13" fmla="*/ 581 h 582"/>
                  <a:gd name="T14" fmla="*/ 1429 w 1430"/>
                  <a:gd name="T15" fmla="*/ 291 h 582"/>
                  <a:gd name="T16" fmla="*/ 1429 w 1430"/>
                  <a:gd name="T17" fmla="*/ 178 h 582"/>
                  <a:gd name="T18" fmla="*/ 1368 w 1430"/>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0" h="582">
                    <a:moveTo>
                      <a:pt x="1368" y="178"/>
                    </a:moveTo>
                    <a:lnTo>
                      <a:pt x="1368" y="178"/>
                    </a:lnTo>
                    <a:cubicBezTo>
                      <a:pt x="1260" y="75"/>
                      <a:pt x="1007" y="0"/>
                      <a:pt x="712" y="0"/>
                    </a:cubicBezTo>
                    <a:cubicBezTo>
                      <a:pt x="421" y="0"/>
                      <a:pt x="168" y="75"/>
                      <a:pt x="56" y="178"/>
                    </a:cubicBezTo>
                    <a:cubicBezTo>
                      <a:pt x="0" y="178"/>
                      <a:pt x="0" y="178"/>
                      <a:pt x="0" y="178"/>
                    </a:cubicBezTo>
                    <a:cubicBezTo>
                      <a:pt x="0" y="291"/>
                      <a:pt x="0" y="291"/>
                      <a:pt x="0" y="291"/>
                    </a:cubicBezTo>
                    <a:cubicBezTo>
                      <a:pt x="0" y="450"/>
                      <a:pt x="318" y="581"/>
                      <a:pt x="712" y="581"/>
                    </a:cubicBezTo>
                    <a:cubicBezTo>
                      <a:pt x="1105" y="581"/>
                      <a:pt x="1429" y="450"/>
                      <a:pt x="1429" y="291"/>
                    </a:cubicBezTo>
                    <a:cubicBezTo>
                      <a:pt x="1429" y="178"/>
                      <a:pt x="1429" y="178"/>
                      <a:pt x="1429" y="178"/>
                    </a:cubicBezTo>
                    <a:lnTo>
                      <a:pt x="1368"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59" name="Freeform 35">
                <a:extLst>
                  <a:ext uri="{FF2B5EF4-FFF2-40B4-BE49-F238E27FC236}">
                    <a16:creationId xmlns:a16="http://schemas.microsoft.com/office/drawing/2014/main" id="{AF896B1F-F948-6285-2647-E53E8A8EF9D9}"/>
                  </a:ext>
                </a:extLst>
              </p:cNvPr>
              <p:cNvSpPr>
                <a:spLocks noChangeArrowheads="1"/>
              </p:cNvSpPr>
              <p:nvPr/>
            </p:nvSpPr>
            <p:spPr bwMode="auto">
              <a:xfrm>
                <a:off x="5701307" y="7663664"/>
                <a:ext cx="1100524" cy="446219"/>
              </a:xfrm>
              <a:custGeom>
                <a:avLst/>
                <a:gdLst>
                  <a:gd name="T0" fmla="*/ 1429 w 1430"/>
                  <a:gd name="T1" fmla="*/ 290 h 582"/>
                  <a:gd name="T2" fmla="*/ 1429 w 1430"/>
                  <a:gd name="T3" fmla="*/ 290 h 582"/>
                  <a:gd name="T4" fmla="*/ 712 w 1430"/>
                  <a:gd name="T5" fmla="*/ 581 h 582"/>
                  <a:gd name="T6" fmla="*/ 0 w 1430"/>
                  <a:gd name="T7" fmla="*/ 290 h 582"/>
                  <a:gd name="T8" fmla="*/ 712 w 1430"/>
                  <a:gd name="T9" fmla="*/ 0 h 582"/>
                  <a:gd name="T10" fmla="*/ 1429 w 1430"/>
                  <a:gd name="T11" fmla="*/ 290 h 582"/>
                </a:gdLst>
                <a:ahLst/>
                <a:cxnLst>
                  <a:cxn ang="0">
                    <a:pos x="T0" y="T1"/>
                  </a:cxn>
                  <a:cxn ang="0">
                    <a:pos x="T2" y="T3"/>
                  </a:cxn>
                  <a:cxn ang="0">
                    <a:pos x="T4" y="T5"/>
                  </a:cxn>
                  <a:cxn ang="0">
                    <a:pos x="T6" y="T7"/>
                  </a:cxn>
                  <a:cxn ang="0">
                    <a:pos x="T8" y="T9"/>
                  </a:cxn>
                  <a:cxn ang="0">
                    <a:pos x="T10" y="T11"/>
                  </a:cxn>
                </a:cxnLst>
                <a:rect l="0" t="0" r="r" b="b"/>
                <a:pathLst>
                  <a:path w="1430" h="582">
                    <a:moveTo>
                      <a:pt x="1429" y="290"/>
                    </a:moveTo>
                    <a:lnTo>
                      <a:pt x="1429" y="290"/>
                    </a:lnTo>
                    <a:cubicBezTo>
                      <a:pt x="1429" y="450"/>
                      <a:pt x="1105" y="581"/>
                      <a:pt x="712" y="581"/>
                    </a:cubicBezTo>
                    <a:cubicBezTo>
                      <a:pt x="318" y="581"/>
                      <a:pt x="0" y="450"/>
                      <a:pt x="0" y="290"/>
                    </a:cubicBezTo>
                    <a:cubicBezTo>
                      <a:pt x="0" y="131"/>
                      <a:pt x="318" y="0"/>
                      <a:pt x="712" y="0"/>
                    </a:cubicBezTo>
                    <a:cubicBezTo>
                      <a:pt x="1105" y="0"/>
                      <a:pt x="1429" y="131"/>
                      <a:pt x="1429"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60" name="Freeform 36">
                <a:extLst>
                  <a:ext uri="{FF2B5EF4-FFF2-40B4-BE49-F238E27FC236}">
                    <a16:creationId xmlns:a16="http://schemas.microsoft.com/office/drawing/2014/main" id="{C147B325-E911-D7A7-504A-BD8DAEBCB209}"/>
                  </a:ext>
                </a:extLst>
              </p:cNvPr>
              <p:cNvSpPr>
                <a:spLocks noChangeArrowheads="1"/>
              </p:cNvSpPr>
              <p:nvPr/>
            </p:nvSpPr>
            <p:spPr bwMode="auto">
              <a:xfrm>
                <a:off x="5776265" y="7677289"/>
                <a:ext cx="950607" cy="371281"/>
              </a:xfrm>
              <a:custGeom>
                <a:avLst/>
                <a:gdLst>
                  <a:gd name="T0" fmla="*/ 1232 w 1233"/>
                  <a:gd name="T1" fmla="*/ 239 h 484"/>
                  <a:gd name="T2" fmla="*/ 1232 w 1233"/>
                  <a:gd name="T3" fmla="*/ 239 h 484"/>
                  <a:gd name="T4" fmla="*/ 614 w 1233"/>
                  <a:gd name="T5" fmla="*/ 483 h 484"/>
                  <a:gd name="T6" fmla="*/ 0 w 1233"/>
                  <a:gd name="T7" fmla="*/ 239 h 484"/>
                  <a:gd name="T8" fmla="*/ 614 w 1233"/>
                  <a:gd name="T9" fmla="*/ 0 h 484"/>
                  <a:gd name="T10" fmla="*/ 1232 w 1233"/>
                  <a:gd name="T11" fmla="*/ 239 h 484"/>
                </a:gdLst>
                <a:ahLst/>
                <a:cxnLst>
                  <a:cxn ang="0">
                    <a:pos x="T0" y="T1"/>
                  </a:cxn>
                  <a:cxn ang="0">
                    <a:pos x="T2" y="T3"/>
                  </a:cxn>
                  <a:cxn ang="0">
                    <a:pos x="T4" y="T5"/>
                  </a:cxn>
                  <a:cxn ang="0">
                    <a:pos x="T6" y="T7"/>
                  </a:cxn>
                  <a:cxn ang="0">
                    <a:pos x="T8" y="T9"/>
                  </a:cxn>
                  <a:cxn ang="0">
                    <a:pos x="T10" y="T11"/>
                  </a:cxn>
                </a:cxnLst>
                <a:rect l="0" t="0" r="r" b="b"/>
                <a:pathLst>
                  <a:path w="1233" h="484">
                    <a:moveTo>
                      <a:pt x="1232" y="239"/>
                    </a:moveTo>
                    <a:lnTo>
                      <a:pt x="1232" y="239"/>
                    </a:lnTo>
                    <a:cubicBezTo>
                      <a:pt x="1232" y="375"/>
                      <a:pt x="956" y="483"/>
                      <a:pt x="614" y="483"/>
                    </a:cubicBezTo>
                    <a:cubicBezTo>
                      <a:pt x="277" y="483"/>
                      <a:pt x="0" y="375"/>
                      <a:pt x="0" y="239"/>
                    </a:cubicBezTo>
                    <a:cubicBezTo>
                      <a:pt x="0" y="108"/>
                      <a:pt x="277" y="0"/>
                      <a:pt x="614" y="0"/>
                    </a:cubicBezTo>
                    <a:cubicBezTo>
                      <a:pt x="956" y="0"/>
                      <a:pt x="1232" y="108"/>
                      <a:pt x="1232" y="239"/>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62" name="Freeform 37">
                <a:extLst>
                  <a:ext uri="{FF2B5EF4-FFF2-40B4-BE49-F238E27FC236}">
                    <a16:creationId xmlns:a16="http://schemas.microsoft.com/office/drawing/2014/main" id="{B636C91F-0EB4-5275-5B41-33B9EE8477FB}"/>
                  </a:ext>
                </a:extLst>
              </p:cNvPr>
              <p:cNvSpPr>
                <a:spLocks noChangeArrowheads="1"/>
              </p:cNvSpPr>
              <p:nvPr/>
            </p:nvSpPr>
            <p:spPr bwMode="auto">
              <a:xfrm>
                <a:off x="5680864" y="7626195"/>
                <a:ext cx="1097117" cy="446219"/>
              </a:xfrm>
              <a:custGeom>
                <a:avLst/>
                <a:gdLst>
                  <a:gd name="T0" fmla="*/ 1369 w 1426"/>
                  <a:gd name="T1" fmla="*/ 178 h 582"/>
                  <a:gd name="T2" fmla="*/ 1369 w 1426"/>
                  <a:gd name="T3" fmla="*/ 178 h 582"/>
                  <a:gd name="T4" fmla="*/ 713 w 1426"/>
                  <a:gd name="T5" fmla="*/ 0 h 582"/>
                  <a:gd name="T6" fmla="*/ 56 w 1426"/>
                  <a:gd name="T7" fmla="*/ 178 h 582"/>
                  <a:gd name="T8" fmla="*/ 0 w 1426"/>
                  <a:gd name="T9" fmla="*/ 178 h 582"/>
                  <a:gd name="T10" fmla="*/ 0 w 1426"/>
                  <a:gd name="T11" fmla="*/ 290 h 582"/>
                  <a:gd name="T12" fmla="*/ 713 w 1426"/>
                  <a:gd name="T13" fmla="*/ 581 h 582"/>
                  <a:gd name="T14" fmla="*/ 1425 w 1426"/>
                  <a:gd name="T15" fmla="*/ 290 h 582"/>
                  <a:gd name="T16" fmla="*/ 1425 w 1426"/>
                  <a:gd name="T17" fmla="*/ 178 h 582"/>
                  <a:gd name="T18" fmla="*/ 1369 w 1426"/>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9" y="178"/>
                    </a:moveTo>
                    <a:lnTo>
                      <a:pt x="1369" y="178"/>
                    </a:lnTo>
                    <a:cubicBezTo>
                      <a:pt x="1261" y="75"/>
                      <a:pt x="1008" y="0"/>
                      <a:pt x="713" y="0"/>
                    </a:cubicBezTo>
                    <a:cubicBezTo>
                      <a:pt x="417" y="0"/>
                      <a:pt x="164" y="75"/>
                      <a:pt x="56" y="178"/>
                    </a:cubicBezTo>
                    <a:cubicBezTo>
                      <a:pt x="0" y="178"/>
                      <a:pt x="0" y="178"/>
                      <a:pt x="0" y="178"/>
                    </a:cubicBezTo>
                    <a:cubicBezTo>
                      <a:pt x="0" y="290"/>
                      <a:pt x="0" y="290"/>
                      <a:pt x="0" y="290"/>
                    </a:cubicBezTo>
                    <a:cubicBezTo>
                      <a:pt x="0" y="454"/>
                      <a:pt x="319" y="581"/>
                      <a:pt x="713" y="581"/>
                    </a:cubicBezTo>
                    <a:cubicBezTo>
                      <a:pt x="1106" y="581"/>
                      <a:pt x="1425" y="454"/>
                      <a:pt x="1425" y="290"/>
                    </a:cubicBezTo>
                    <a:cubicBezTo>
                      <a:pt x="1425" y="178"/>
                      <a:pt x="1425" y="178"/>
                      <a:pt x="1425" y="178"/>
                    </a:cubicBezTo>
                    <a:lnTo>
                      <a:pt x="1369"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64" name="Freeform 38">
                <a:extLst>
                  <a:ext uri="{FF2B5EF4-FFF2-40B4-BE49-F238E27FC236}">
                    <a16:creationId xmlns:a16="http://schemas.microsoft.com/office/drawing/2014/main" id="{7B97A3F1-3F9A-6418-B4BE-C7483CA1B342}"/>
                  </a:ext>
                </a:extLst>
              </p:cNvPr>
              <p:cNvSpPr>
                <a:spLocks noChangeArrowheads="1"/>
              </p:cNvSpPr>
              <p:nvPr/>
            </p:nvSpPr>
            <p:spPr bwMode="auto">
              <a:xfrm>
                <a:off x="5680864" y="7541038"/>
                <a:ext cx="1097117" cy="446219"/>
              </a:xfrm>
              <a:custGeom>
                <a:avLst/>
                <a:gdLst>
                  <a:gd name="T0" fmla="*/ 1425 w 1426"/>
                  <a:gd name="T1" fmla="*/ 290 h 581"/>
                  <a:gd name="T2" fmla="*/ 1425 w 1426"/>
                  <a:gd name="T3" fmla="*/ 290 h 581"/>
                  <a:gd name="T4" fmla="*/ 713 w 1426"/>
                  <a:gd name="T5" fmla="*/ 580 h 581"/>
                  <a:gd name="T6" fmla="*/ 0 w 1426"/>
                  <a:gd name="T7" fmla="*/ 290 h 581"/>
                  <a:gd name="T8" fmla="*/ 713 w 1426"/>
                  <a:gd name="T9" fmla="*/ 0 h 581"/>
                  <a:gd name="T10" fmla="*/ 1425 w 1426"/>
                  <a:gd name="T11" fmla="*/ 290 h 581"/>
                </a:gdLst>
                <a:ahLst/>
                <a:cxnLst>
                  <a:cxn ang="0">
                    <a:pos x="T0" y="T1"/>
                  </a:cxn>
                  <a:cxn ang="0">
                    <a:pos x="T2" y="T3"/>
                  </a:cxn>
                  <a:cxn ang="0">
                    <a:pos x="T4" y="T5"/>
                  </a:cxn>
                  <a:cxn ang="0">
                    <a:pos x="T6" y="T7"/>
                  </a:cxn>
                  <a:cxn ang="0">
                    <a:pos x="T8" y="T9"/>
                  </a:cxn>
                  <a:cxn ang="0">
                    <a:pos x="T10" y="T11"/>
                  </a:cxn>
                </a:cxnLst>
                <a:rect l="0" t="0" r="r" b="b"/>
                <a:pathLst>
                  <a:path w="1426" h="581">
                    <a:moveTo>
                      <a:pt x="1425" y="290"/>
                    </a:moveTo>
                    <a:lnTo>
                      <a:pt x="1425" y="290"/>
                    </a:lnTo>
                    <a:cubicBezTo>
                      <a:pt x="1425" y="449"/>
                      <a:pt x="1106" y="580"/>
                      <a:pt x="713" y="580"/>
                    </a:cubicBezTo>
                    <a:cubicBezTo>
                      <a:pt x="319" y="580"/>
                      <a:pt x="0" y="449"/>
                      <a:pt x="0" y="290"/>
                    </a:cubicBezTo>
                    <a:cubicBezTo>
                      <a:pt x="0" y="131"/>
                      <a:pt x="319" y="0"/>
                      <a:pt x="713" y="0"/>
                    </a:cubicBezTo>
                    <a:cubicBezTo>
                      <a:pt x="1106" y="0"/>
                      <a:pt x="1425" y="131"/>
                      <a:pt x="1425"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65" name="Freeform 39">
                <a:extLst>
                  <a:ext uri="{FF2B5EF4-FFF2-40B4-BE49-F238E27FC236}">
                    <a16:creationId xmlns:a16="http://schemas.microsoft.com/office/drawing/2014/main" id="{10B97460-1273-2577-1857-88BE9A19143E}"/>
                  </a:ext>
                </a:extLst>
              </p:cNvPr>
              <p:cNvSpPr>
                <a:spLocks noChangeArrowheads="1"/>
              </p:cNvSpPr>
              <p:nvPr/>
            </p:nvSpPr>
            <p:spPr bwMode="auto">
              <a:xfrm>
                <a:off x="5755822" y="7554663"/>
                <a:ext cx="947200" cy="371281"/>
              </a:xfrm>
              <a:custGeom>
                <a:avLst/>
                <a:gdLst>
                  <a:gd name="T0" fmla="*/ 1228 w 1229"/>
                  <a:gd name="T1" fmla="*/ 243 h 484"/>
                  <a:gd name="T2" fmla="*/ 1228 w 1229"/>
                  <a:gd name="T3" fmla="*/ 243 h 484"/>
                  <a:gd name="T4" fmla="*/ 615 w 1229"/>
                  <a:gd name="T5" fmla="*/ 483 h 484"/>
                  <a:gd name="T6" fmla="*/ 0 w 1229"/>
                  <a:gd name="T7" fmla="*/ 243 h 484"/>
                  <a:gd name="T8" fmla="*/ 615 w 1229"/>
                  <a:gd name="T9" fmla="*/ 0 h 484"/>
                  <a:gd name="T10" fmla="*/ 1228 w 1229"/>
                  <a:gd name="T11" fmla="*/ 243 h 484"/>
                </a:gdLst>
                <a:ahLst/>
                <a:cxnLst>
                  <a:cxn ang="0">
                    <a:pos x="T0" y="T1"/>
                  </a:cxn>
                  <a:cxn ang="0">
                    <a:pos x="T2" y="T3"/>
                  </a:cxn>
                  <a:cxn ang="0">
                    <a:pos x="T4" y="T5"/>
                  </a:cxn>
                  <a:cxn ang="0">
                    <a:pos x="T6" y="T7"/>
                  </a:cxn>
                  <a:cxn ang="0">
                    <a:pos x="T8" y="T9"/>
                  </a:cxn>
                  <a:cxn ang="0">
                    <a:pos x="T10" y="T11"/>
                  </a:cxn>
                </a:cxnLst>
                <a:rect l="0" t="0" r="r" b="b"/>
                <a:pathLst>
                  <a:path w="1229" h="484">
                    <a:moveTo>
                      <a:pt x="1228" y="243"/>
                    </a:moveTo>
                    <a:lnTo>
                      <a:pt x="1228" y="243"/>
                    </a:lnTo>
                    <a:cubicBezTo>
                      <a:pt x="1228" y="375"/>
                      <a:pt x="956" y="483"/>
                      <a:pt x="615" y="483"/>
                    </a:cubicBezTo>
                    <a:cubicBezTo>
                      <a:pt x="272" y="483"/>
                      <a:pt x="0" y="375"/>
                      <a:pt x="0" y="243"/>
                    </a:cubicBezTo>
                    <a:cubicBezTo>
                      <a:pt x="0" y="108"/>
                      <a:pt x="272" y="0"/>
                      <a:pt x="615" y="0"/>
                    </a:cubicBezTo>
                    <a:cubicBezTo>
                      <a:pt x="956" y="0"/>
                      <a:pt x="1228" y="108"/>
                      <a:pt x="1228"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66" name="Freeform 40">
                <a:extLst>
                  <a:ext uri="{FF2B5EF4-FFF2-40B4-BE49-F238E27FC236}">
                    <a16:creationId xmlns:a16="http://schemas.microsoft.com/office/drawing/2014/main" id="{4901BF51-0806-B019-BC07-35B8DF3BFF8C}"/>
                  </a:ext>
                </a:extLst>
              </p:cNvPr>
              <p:cNvSpPr>
                <a:spLocks noChangeArrowheads="1"/>
              </p:cNvSpPr>
              <p:nvPr/>
            </p:nvSpPr>
            <p:spPr bwMode="auto">
              <a:xfrm>
                <a:off x="5731972" y="7496757"/>
                <a:ext cx="1097117" cy="446219"/>
              </a:xfrm>
              <a:custGeom>
                <a:avLst/>
                <a:gdLst>
                  <a:gd name="T0" fmla="*/ 1368 w 1425"/>
                  <a:gd name="T1" fmla="*/ 178 h 582"/>
                  <a:gd name="T2" fmla="*/ 1368 w 1425"/>
                  <a:gd name="T3" fmla="*/ 178 h 582"/>
                  <a:gd name="T4" fmla="*/ 712 w 1425"/>
                  <a:gd name="T5" fmla="*/ 0 h 582"/>
                  <a:gd name="T6" fmla="*/ 56 w 1425"/>
                  <a:gd name="T7" fmla="*/ 178 h 582"/>
                  <a:gd name="T8" fmla="*/ 0 w 1425"/>
                  <a:gd name="T9" fmla="*/ 178 h 582"/>
                  <a:gd name="T10" fmla="*/ 0 w 1425"/>
                  <a:gd name="T11" fmla="*/ 291 h 582"/>
                  <a:gd name="T12" fmla="*/ 712 w 1425"/>
                  <a:gd name="T13" fmla="*/ 581 h 582"/>
                  <a:gd name="T14" fmla="*/ 1424 w 1425"/>
                  <a:gd name="T15" fmla="*/ 291 h 582"/>
                  <a:gd name="T16" fmla="*/ 1424 w 1425"/>
                  <a:gd name="T17" fmla="*/ 178 h 582"/>
                  <a:gd name="T18" fmla="*/ 1368 w 1425"/>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5" h="582">
                    <a:moveTo>
                      <a:pt x="1368" y="178"/>
                    </a:moveTo>
                    <a:lnTo>
                      <a:pt x="1368" y="178"/>
                    </a:lnTo>
                    <a:cubicBezTo>
                      <a:pt x="1260" y="70"/>
                      <a:pt x="1007" y="0"/>
                      <a:pt x="712" y="0"/>
                    </a:cubicBezTo>
                    <a:cubicBezTo>
                      <a:pt x="417" y="0"/>
                      <a:pt x="164" y="70"/>
                      <a:pt x="56" y="178"/>
                    </a:cubicBezTo>
                    <a:cubicBezTo>
                      <a:pt x="0" y="178"/>
                      <a:pt x="0" y="178"/>
                      <a:pt x="0" y="178"/>
                    </a:cubicBezTo>
                    <a:cubicBezTo>
                      <a:pt x="0" y="291"/>
                      <a:pt x="0" y="291"/>
                      <a:pt x="0" y="291"/>
                    </a:cubicBezTo>
                    <a:cubicBezTo>
                      <a:pt x="0" y="450"/>
                      <a:pt x="318" y="581"/>
                      <a:pt x="712" y="581"/>
                    </a:cubicBezTo>
                    <a:cubicBezTo>
                      <a:pt x="1105" y="581"/>
                      <a:pt x="1424" y="450"/>
                      <a:pt x="1424" y="291"/>
                    </a:cubicBezTo>
                    <a:cubicBezTo>
                      <a:pt x="1424" y="178"/>
                      <a:pt x="1424" y="178"/>
                      <a:pt x="1424" y="178"/>
                    </a:cubicBezTo>
                    <a:lnTo>
                      <a:pt x="1368"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67" name="Freeform 41">
                <a:extLst>
                  <a:ext uri="{FF2B5EF4-FFF2-40B4-BE49-F238E27FC236}">
                    <a16:creationId xmlns:a16="http://schemas.microsoft.com/office/drawing/2014/main" id="{951151CE-5F03-16DE-DB10-F692D120F810}"/>
                  </a:ext>
                </a:extLst>
              </p:cNvPr>
              <p:cNvSpPr>
                <a:spLocks noChangeArrowheads="1"/>
              </p:cNvSpPr>
              <p:nvPr/>
            </p:nvSpPr>
            <p:spPr bwMode="auto">
              <a:xfrm>
                <a:off x="5731972" y="7411601"/>
                <a:ext cx="1097117" cy="446219"/>
              </a:xfrm>
              <a:custGeom>
                <a:avLst/>
                <a:gdLst>
                  <a:gd name="T0" fmla="*/ 1424 w 1425"/>
                  <a:gd name="T1" fmla="*/ 290 h 581"/>
                  <a:gd name="T2" fmla="*/ 1424 w 1425"/>
                  <a:gd name="T3" fmla="*/ 290 h 581"/>
                  <a:gd name="T4" fmla="*/ 712 w 1425"/>
                  <a:gd name="T5" fmla="*/ 580 h 581"/>
                  <a:gd name="T6" fmla="*/ 0 w 1425"/>
                  <a:gd name="T7" fmla="*/ 290 h 581"/>
                  <a:gd name="T8" fmla="*/ 712 w 1425"/>
                  <a:gd name="T9" fmla="*/ 0 h 581"/>
                  <a:gd name="T10" fmla="*/ 1424 w 1425"/>
                  <a:gd name="T11" fmla="*/ 290 h 581"/>
                </a:gdLst>
                <a:ahLst/>
                <a:cxnLst>
                  <a:cxn ang="0">
                    <a:pos x="T0" y="T1"/>
                  </a:cxn>
                  <a:cxn ang="0">
                    <a:pos x="T2" y="T3"/>
                  </a:cxn>
                  <a:cxn ang="0">
                    <a:pos x="T4" y="T5"/>
                  </a:cxn>
                  <a:cxn ang="0">
                    <a:pos x="T6" y="T7"/>
                  </a:cxn>
                  <a:cxn ang="0">
                    <a:pos x="T8" y="T9"/>
                  </a:cxn>
                  <a:cxn ang="0">
                    <a:pos x="T10" y="T11"/>
                  </a:cxn>
                </a:cxnLst>
                <a:rect l="0" t="0" r="r" b="b"/>
                <a:pathLst>
                  <a:path w="1425" h="581">
                    <a:moveTo>
                      <a:pt x="1424" y="290"/>
                    </a:moveTo>
                    <a:lnTo>
                      <a:pt x="1424" y="290"/>
                    </a:lnTo>
                    <a:cubicBezTo>
                      <a:pt x="1424" y="449"/>
                      <a:pt x="1105" y="580"/>
                      <a:pt x="712" y="580"/>
                    </a:cubicBezTo>
                    <a:cubicBezTo>
                      <a:pt x="318" y="580"/>
                      <a:pt x="0" y="449"/>
                      <a:pt x="0" y="290"/>
                    </a:cubicBezTo>
                    <a:cubicBezTo>
                      <a:pt x="0" y="126"/>
                      <a:pt x="318" y="0"/>
                      <a:pt x="712" y="0"/>
                    </a:cubicBezTo>
                    <a:cubicBezTo>
                      <a:pt x="1105" y="0"/>
                      <a:pt x="1424" y="126"/>
                      <a:pt x="1424"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68" name="Freeform 42">
                <a:extLst>
                  <a:ext uri="{FF2B5EF4-FFF2-40B4-BE49-F238E27FC236}">
                    <a16:creationId xmlns:a16="http://schemas.microsoft.com/office/drawing/2014/main" id="{5CC884C0-7DC3-859C-328A-945BFE6F6F67}"/>
                  </a:ext>
                </a:extLst>
              </p:cNvPr>
              <p:cNvSpPr>
                <a:spLocks noChangeArrowheads="1"/>
              </p:cNvSpPr>
              <p:nvPr/>
            </p:nvSpPr>
            <p:spPr bwMode="auto">
              <a:xfrm>
                <a:off x="5803523" y="7425226"/>
                <a:ext cx="950607" cy="371281"/>
              </a:xfrm>
              <a:custGeom>
                <a:avLst/>
                <a:gdLst>
                  <a:gd name="T0" fmla="*/ 1233 w 1234"/>
                  <a:gd name="T1" fmla="*/ 239 h 484"/>
                  <a:gd name="T2" fmla="*/ 1233 w 1234"/>
                  <a:gd name="T3" fmla="*/ 239 h 484"/>
                  <a:gd name="T4" fmla="*/ 619 w 1234"/>
                  <a:gd name="T5" fmla="*/ 483 h 484"/>
                  <a:gd name="T6" fmla="*/ 0 w 1234"/>
                  <a:gd name="T7" fmla="*/ 239 h 484"/>
                  <a:gd name="T8" fmla="*/ 619 w 1234"/>
                  <a:gd name="T9" fmla="*/ 0 h 484"/>
                  <a:gd name="T10" fmla="*/ 1233 w 1234"/>
                  <a:gd name="T11" fmla="*/ 239 h 484"/>
                </a:gdLst>
                <a:ahLst/>
                <a:cxnLst>
                  <a:cxn ang="0">
                    <a:pos x="T0" y="T1"/>
                  </a:cxn>
                  <a:cxn ang="0">
                    <a:pos x="T2" y="T3"/>
                  </a:cxn>
                  <a:cxn ang="0">
                    <a:pos x="T4" y="T5"/>
                  </a:cxn>
                  <a:cxn ang="0">
                    <a:pos x="T6" y="T7"/>
                  </a:cxn>
                  <a:cxn ang="0">
                    <a:pos x="T8" y="T9"/>
                  </a:cxn>
                  <a:cxn ang="0">
                    <a:pos x="T10" y="T11"/>
                  </a:cxn>
                </a:cxnLst>
                <a:rect l="0" t="0" r="r" b="b"/>
                <a:pathLst>
                  <a:path w="1234" h="484">
                    <a:moveTo>
                      <a:pt x="1233" y="239"/>
                    </a:moveTo>
                    <a:lnTo>
                      <a:pt x="1233" y="239"/>
                    </a:lnTo>
                    <a:cubicBezTo>
                      <a:pt x="1233" y="375"/>
                      <a:pt x="957" y="483"/>
                      <a:pt x="619" y="483"/>
                    </a:cubicBezTo>
                    <a:cubicBezTo>
                      <a:pt x="277" y="483"/>
                      <a:pt x="0" y="375"/>
                      <a:pt x="0" y="239"/>
                    </a:cubicBezTo>
                    <a:cubicBezTo>
                      <a:pt x="0" y="108"/>
                      <a:pt x="277" y="0"/>
                      <a:pt x="619" y="0"/>
                    </a:cubicBezTo>
                    <a:cubicBezTo>
                      <a:pt x="957" y="0"/>
                      <a:pt x="1233" y="108"/>
                      <a:pt x="1233" y="239"/>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69" name="Freeform 43">
                <a:extLst>
                  <a:ext uri="{FF2B5EF4-FFF2-40B4-BE49-F238E27FC236}">
                    <a16:creationId xmlns:a16="http://schemas.microsoft.com/office/drawing/2014/main" id="{F0244F20-9102-5994-1760-FF2A9CF0E5AD}"/>
                  </a:ext>
                </a:extLst>
              </p:cNvPr>
              <p:cNvSpPr>
                <a:spLocks noChangeArrowheads="1"/>
              </p:cNvSpPr>
              <p:nvPr/>
            </p:nvSpPr>
            <p:spPr bwMode="auto">
              <a:xfrm>
                <a:off x="5718343" y="7374132"/>
                <a:ext cx="1097117" cy="446219"/>
              </a:xfrm>
              <a:custGeom>
                <a:avLst/>
                <a:gdLst>
                  <a:gd name="T0" fmla="*/ 1368 w 1426"/>
                  <a:gd name="T1" fmla="*/ 178 h 582"/>
                  <a:gd name="T2" fmla="*/ 1368 w 1426"/>
                  <a:gd name="T3" fmla="*/ 178 h 582"/>
                  <a:gd name="T4" fmla="*/ 712 w 1426"/>
                  <a:gd name="T5" fmla="*/ 0 h 582"/>
                  <a:gd name="T6" fmla="*/ 56 w 1426"/>
                  <a:gd name="T7" fmla="*/ 178 h 582"/>
                  <a:gd name="T8" fmla="*/ 0 w 1426"/>
                  <a:gd name="T9" fmla="*/ 178 h 582"/>
                  <a:gd name="T10" fmla="*/ 0 w 1426"/>
                  <a:gd name="T11" fmla="*/ 290 h 582"/>
                  <a:gd name="T12" fmla="*/ 712 w 1426"/>
                  <a:gd name="T13" fmla="*/ 581 h 582"/>
                  <a:gd name="T14" fmla="*/ 1425 w 1426"/>
                  <a:gd name="T15" fmla="*/ 290 h 582"/>
                  <a:gd name="T16" fmla="*/ 1425 w 1426"/>
                  <a:gd name="T17" fmla="*/ 178 h 582"/>
                  <a:gd name="T18" fmla="*/ 1368 w 1426"/>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8" y="178"/>
                    </a:moveTo>
                    <a:lnTo>
                      <a:pt x="1368" y="178"/>
                    </a:lnTo>
                    <a:cubicBezTo>
                      <a:pt x="1260" y="75"/>
                      <a:pt x="1007" y="0"/>
                      <a:pt x="712" y="0"/>
                    </a:cubicBezTo>
                    <a:cubicBezTo>
                      <a:pt x="417" y="0"/>
                      <a:pt x="164" y="75"/>
                      <a:pt x="56" y="178"/>
                    </a:cubicBezTo>
                    <a:cubicBezTo>
                      <a:pt x="0" y="178"/>
                      <a:pt x="0" y="178"/>
                      <a:pt x="0" y="178"/>
                    </a:cubicBezTo>
                    <a:cubicBezTo>
                      <a:pt x="0" y="290"/>
                      <a:pt x="0" y="290"/>
                      <a:pt x="0" y="290"/>
                    </a:cubicBezTo>
                    <a:cubicBezTo>
                      <a:pt x="0" y="450"/>
                      <a:pt x="318" y="581"/>
                      <a:pt x="712" y="581"/>
                    </a:cubicBezTo>
                    <a:cubicBezTo>
                      <a:pt x="1106" y="581"/>
                      <a:pt x="1425" y="450"/>
                      <a:pt x="1425" y="290"/>
                    </a:cubicBezTo>
                    <a:cubicBezTo>
                      <a:pt x="1425" y="178"/>
                      <a:pt x="1425" y="178"/>
                      <a:pt x="1425" y="178"/>
                    </a:cubicBezTo>
                    <a:lnTo>
                      <a:pt x="1368"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70" name="Freeform 44">
                <a:extLst>
                  <a:ext uri="{FF2B5EF4-FFF2-40B4-BE49-F238E27FC236}">
                    <a16:creationId xmlns:a16="http://schemas.microsoft.com/office/drawing/2014/main" id="{27104BFE-D35C-8026-BF34-A17C24607F8C}"/>
                  </a:ext>
                </a:extLst>
              </p:cNvPr>
              <p:cNvSpPr>
                <a:spLocks noChangeArrowheads="1"/>
              </p:cNvSpPr>
              <p:nvPr/>
            </p:nvSpPr>
            <p:spPr bwMode="auto">
              <a:xfrm>
                <a:off x="5718343" y="7285570"/>
                <a:ext cx="1097117" cy="446219"/>
              </a:xfrm>
              <a:custGeom>
                <a:avLst/>
                <a:gdLst>
                  <a:gd name="T0" fmla="*/ 1425 w 1426"/>
                  <a:gd name="T1" fmla="*/ 291 h 583"/>
                  <a:gd name="T2" fmla="*/ 1425 w 1426"/>
                  <a:gd name="T3" fmla="*/ 291 h 583"/>
                  <a:gd name="T4" fmla="*/ 712 w 1426"/>
                  <a:gd name="T5" fmla="*/ 582 h 583"/>
                  <a:gd name="T6" fmla="*/ 0 w 1426"/>
                  <a:gd name="T7" fmla="*/ 291 h 583"/>
                  <a:gd name="T8" fmla="*/ 712 w 1426"/>
                  <a:gd name="T9" fmla="*/ 0 h 583"/>
                  <a:gd name="T10" fmla="*/ 1425 w 1426"/>
                  <a:gd name="T11" fmla="*/ 291 h 583"/>
                </a:gdLst>
                <a:ahLst/>
                <a:cxnLst>
                  <a:cxn ang="0">
                    <a:pos x="T0" y="T1"/>
                  </a:cxn>
                  <a:cxn ang="0">
                    <a:pos x="T2" y="T3"/>
                  </a:cxn>
                  <a:cxn ang="0">
                    <a:pos x="T4" y="T5"/>
                  </a:cxn>
                  <a:cxn ang="0">
                    <a:pos x="T6" y="T7"/>
                  </a:cxn>
                  <a:cxn ang="0">
                    <a:pos x="T8" y="T9"/>
                  </a:cxn>
                  <a:cxn ang="0">
                    <a:pos x="T10" y="T11"/>
                  </a:cxn>
                </a:cxnLst>
                <a:rect l="0" t="0" r="r" b="b"/>
                <a:pathLst>
                  <a:path w="1426" h="583">
                    <a:moveTo>
                      <a:pt x="1425" y="291"/>
                    </a:moveTo>
                    <a:lnTo>
                      <a:pt x="1425" y="291"/>
                    </a:lnTo>
                    <a:cubicBezTo>
                      <a:pt x="1425" y="450"/>
                      <a:pt x="1106" y="582"/>
                      <a:pt x="712" y="582"/>
                    </a:cubicBezTo>
                    <a:cubicBezTo>
                      <a:pt x="318" y="582"/>
                      <a:pt x="0" y="450"/>
                      <a:pt x="0" y="291"/>
                    </a:cubicBezTo>
                    <a:cubicBezTo>
                      <a:pt x="0" y="127"/>
                      <a:pt x="318" y="0"/>
                      <a:pt x="712" y="0"/>
                    </a:cubicBezTo>
                    <a:cubicBezTo>
                      <a:pt x="1106" y="0"/>
                      <a:pt x="1425" y="127"/>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71" name="Freeform 45">
                <a:extLst>
                  <a:ext uri="{FF2B5EF4-FFF2-40B4-BE49-F238E27FC236}">
                    <a16:creationId xmlns:a16="http://schemas.microsoft.com/office/drawing/2014/main" id="{F8D25562-C094-4C55-B833-6BC99C4C7189}"/>
                  </a:ext>
                </a:extLst>
              </p:cNvPr>
              <p:cNvSpPr>
                <a:spLocks noChangeArrowheads="1"/>
              </p:cNvSpPr>
              <p:nvPr/>
            </p:nvSpPr>
            <p:spPr bwMode="auto">
              <a:xfrm>
                <a:off x="5789894" y="7302601"/>
                <a:ext cx="950607" cy="371281"/>
              </a:xfrm>
              <a:custGeom>
                <a:avLst/>
                <a:gdLst>
                  <a:gd name="T0" fmla="*/ 1232 w 1233"/>
                  <a:gd name="T1" fmla="*/ 239 h 484"/>
                  <a:gd name="T2" fmla="*/ 1232 w 1233"/>
                  <a:gd name="T3" fmla="*/ 239 h 484"/>
                  <a:gd name="T4" fmla="*/ 618 w 1233"/>
                  <a:gd name="T5" fmla="*/ 483 h 484"/>
                  <a:gd name="T6" fmla="*/ 0 w 1233"/>
                  <a:gd name="T7" fmla="*/ 239 h 484"/>
                  <a:gd name="T8" fmla="*/ 618 w 1233"/>
                  <a:gd name="T9" fmla="*/ 0 h 484"/>
                  <a:gd name="T10" fmla="*/ 1232 w 1233"/>
                  <a:gd name="T11" fmla="*/ 239 h 484"/>
                </a:gdLst>
                <a:ahLst/>
                <a:cxnLst>
                  <a:cxn ang="0">
                    <a:pos x="T0" y="T1"/>
                  </a:cxn>
                  <a:cxn ang="0">
                    <a:pos x="T2" y="T3"/>
                  </a:cxn>
                  <a:cxn ang="0">
                    <a:pos x="T4" y="T5"/>
                  </a:cxn>
                  <a:cxn ang="0">
                    <a:pos x="T6" y="T7"/>
                  </a:cxn>
                  <a:cxn ang="0">
                    <a:pos x="T8" y="T9"/>
                  </a:cxn>
                  <a:cxn ang="0">
                    <a:pos x="T10" y="T11"/>
                  </a:cxn>
                </a:cxnLst>
                <a:rect l="0" t="0" r="r" b="b"/>
                <a:pathLst>
                  <a:path w="1233" h="484">
                    <a:moveTo>
                      <a:pt x="1232" y="239"/>
                    </a:moveTo>
                    <a:lnTo>
                      <a:pt x="1232" y="239"/>
                    </a:lnTo>
                    <a:cubicBezTo>
                      <a:pt x="1232" y="375"/>
                      <a:pt x="956" y="483"/>
                      <a:pt x="618" y="483"/>
                    </a:cubicBezTo>
                    <a:cubicBezTo>
                      <a:pt x="276" y="483"/>
                      <a:pt x="0" y="375"/>
                      <a:pt x="0" y="239"/>
                    </a:cubicBezTo>
                    <a:cubicBezTo>
                      <a:pt x="0" y="108"/>
                      <a:pt x="276" y="0"/>
                      <a:pt x="618" y="0"/>
                    </a:cubicBezTo>
                    <a:cubicBezTo>
                      <a:pt x="956" y="0"/>
                      <a:pt x="1232" y="108"/>
                      <a:pt x="1232" y="239"/>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72" name="Freeform 46">
                <a:extLst>
                  <a:ext uri="{FF2B5EF4-FFF2-40B4-BE49-F238E27FC236}">
                    <a16:creationId xmlns:a16="http://schemas.microsoft.com/office/drawing/2014/main" id="{55369665-928E-97A7-7E3B-0E25B541156E}"/>
                  </a:ext>
                </a:extLst>
              </p:cNvPr>
              <p:cNvSpPr>
                <a:spLocks noChangeArrowheads="1"/>
              </p:cNvSpPr>
              <p:nvPr/>
            </p:nvSpPr>
            <p:spPr bwMode="auto">
              <a:xfrm>
                <a:off x="5776265" y="7271945"/>
                <a:ext cx="1097117" cy="446219"/>
              </a:xfrm>
              <a:custGeom>
                <a:avLst/>
                <a:gdLst>
                  <a:gd name="T0" fmla="*/ 1368 w 1425"/>
                  <a:gd name="T1" fmla="*/ 179 h 583"/>
                  <a:gd name="T2" fmla="*/ 1368 w 1425"/>
                  <a:gd name="T3" fmla="*/ 179 h 583"/>
                  <a:gd name="T4" fmla="*/ 712 w 1425"/>
                  <a:gd name="T5" fmla="*/ 0 h 583"/>
                  <a:gd name="T6" fmla="*/ 56 w 1425"/>
                  <a:gd name="T7" fmla="*/ 179 h 583"/>
                  <a:gd name="T8" fmla="*/ 0 w 1425"/>
                  <a:gd name="T9" fmla="*/ 179 h 583"/>
                  <a:gd name="T10" fmla="*/ 0 w 1425"/>
                  <a:gd name="T11" fmla="*/ 291 h 583"/>
                  <a:gd name="T12" fmla="*/ 712 w 1425"/>
                  <a:gd name="T13" fmla="*/ 582 h 583"/>
                  <a:gd name="T14" fmla="*/ 1424 w 1425"/>
                  <a:gd name="T15" fmla="*/ 291 h 583"/>
                  <a:gd name="T16" fmla="*/ 1424 w 1425"/>
                  <a:gd name="T17" fmla="*/ 179 h 583"/>
                  <a:gd name="T18" fmla="*/ 1368 w 1425"/>
                  <a:gd name="T19" fmla="*/ 179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5" h="583">
                    <a:moveTo>
                      <a:pt x="1368" y="179"/>
                    </a:moveTo>
                    <a:lnTo>
                      <a:pt x="1368" y="179"/>
                    </a:lnTo>
                    <a:cubicBezTo>
                      <a:pt x="1261" y="71"/>
                      <a:pt x="1007" y="0"/>
                      <a:pt x="712" y="0"/>
                    </a:cubicBezTo>
                    <a:cubicBezTo>
                      <a:pt x="417" y="0"/>
                      <a:pt x="164" y="71"/>
                      <a:pt x="56" y="179"/>
                    </a:cubicBezTo>
                    <a:cubicBezTo>
                      <a:pt x="0" y="179"/>
                      <a:pt x="0" y="179"/>
                      <a:pt x="0" y="179"/>
                    </a:cubicBezTo>
                    <a:cubicBezTo>
                      <a:pt x="0" y="291"/>
                      <a:pt x="0" y="291"/>
                      <a:pt x="0" y="291"/>
                    </a:cubicBezTo>
                    <a:cubicBezTo>
                      <a:pt x="0" y="451"/>
                      <a:pt x="319" y="582"/>
                      <a:pt x="712" y="582"/>
                    </a:cubicBezTo>
                    <a:cubicBezTo>
                      <a:pt x="1105" y="582"/>
                      <a:pt x="1424" y="451"/>
                      <a:pt x="1424" y="291"/>
                    </a:cubicBezTo>
                    <a:cubicBezTo>
                      <a:pt x="1424" y="179"/>
                      <a:pt x="1424" y="179"/>
                      <a:pt x="1424" y="179"/>
                    </a:cubicBezTo>
                    <a:lnTo>
                      <a:pt x="1368" y="179"/>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73" name="Freeform 47">
                <a:extLst>
                  <a:ext uri="{FF2B5EF4-FFF2-40B4-BE49-F238E27FC236}">
                    <a16:creationId xmlns:a16="http://schemas.microsoft.com/office/drawing/2014/main" id="{139D0563-27DC-3494-B17E-344273188196}"/>
                  </a:ext>
                </a:extLst>
              </p:cNvPr>
              <p:cNvSpPr>
                <a:spLocks noChangeArrowheads="1"/>
              </p:cNvSpPr>
              <p:nvPr/>
            </p:nvSpPr>
            <p:spPr bwMode="auto">
              <a:xfrm>
                <a:off x="5776265" y="7186788"/>
                <a:ext cx="1097117" cy="446219"/>
              </a:xfrm>
              <a:custGeom>
                <a:avLst/>
                <a:gdLst>
                  <a:gd name="T0" fmla="*/ 1424 w 1425"/>
                  <a:gd name="T1" fmla="*/ 291 h 582"/>
                  <a:gd name="T2" fmla="*/ 1424 w 1425"/>
                  <a:gd name="T3" fmla="*/ 291 h 582"/>
                  <a:gd name="T4" fmla="*/ 712 w 1425"/>
                  <a:gd name="T5" fmla="*/ 581 h 582"/>
                  <a:gd name="T6" fmla="*/ 0 w 1425"/>
                  <a:gd name="T7" fmla="*/ 291 h 582"/>
                  <a:gd name="T8" fmla="*/ 712 w 1425"/>
                  <a:gd name="T9" fmla="*/ 0 h 582"/>
                  <a:gd name="T10" fmla="*/ 1424 w 1425"/>
                  <a:gd name="T11" fmla="*/ 291 h 582"/>
                </a:gdLst>
                <a:ahLst/>
                <a:cxnLst>
                  <a:cxn ang="0">
                    <a:pos x="T0" y="T1"/>
                  </a:cxn>
                  <a:cxn ang="0">
                    <a:pos x="T2" y="T3"/>
                  </a:cxn>
                  <a:cxn ang="0">
                    <a:pos x="T4" y="T5"/>
                  </a:cxn>
                  <a:cxn ang="0">
                    <a:pos x="T6" y="T7"/>
                  </a:cxn>
                  <a:cxn ang="0">
                    <a:pos x="T8" y="T9"/>
                  </a:cxn>
                  <a:cxn ang="0">
                    <a:pos x="T10" y="T11"/>
                  </a:cxn>
                </a:cxnLst>
                <a:rect l="0" t="0" r="r" b="b"/>
                <a:pathLst>
                  <a:path w="1425" h="582">
                    <a:moveTo>
                      <a:pt x="1424" y="291"/>
                    </a:moveTo>
                    <a:lnTo>
                      <a:pt x="1424" y="291"/>
                    </a:lnTo>
                    <a:cubicBezTo>
                      <a:pt x="1424" y="450"/>
                      <a:pt x="1105" y="581"/>
                      <a:pt x="712" y="581"/>
                    </a:cubicBezTo>
                    <a:cubicBezTo>
                      <a:pt x="319" y="581"/>
                      <a:pt x="0" y="450"/>
                      <a:pt x="0" y="291"/>
                    </a:cubicBezTo>
                    <a:cubicBezTo>
                      <a:pt x="0" y="127"/>
                      <a:pt x="319" y="0"/>
                      <a:pt x="712" y="0"/>
                    </a:cubicBezTo>
                    <a:cubicBezTo>
                      <a:pt x="1105" y="0"/>
                      <a:pt x="1424" y="127"/>
                      <a:pt x="1424"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74" name="Freeform 48">
                <a:extLst>
                  <a:ext uri="{FF2B5EF4-FFF2-40B4-BE49-F238E27FC236}">
                    <a16:creationId xmlns:a16="http://schemas.microsoft.com/office/drawing/2014/main" id="{F874E0F8-88F3-FCD4-F18E-059C0A2EFA5E}"/>
                  </a:ext>
                </a:extLst>
              </p:cNvPr>
              <p:cNvSpPr>
                <a:spLocks noChangeArrowheads="1"/>
              </p:cNvSpPr>
              <p:nvPr/>
            </p:nvSpPr>
            <p:spPr bwMode="auto">
              <a:xfrm>
                <a:off x="5851224" y="7200413"/>
                <a:ext cx="950607" cy="371281"/>
              </a:xfrm>
              <a:custGeom>
                <a:avLst/>
                <a:gdLst>
                  <a:gd name="T0" fmla="*/ 1233 w 1234"/>
                  <a:gd name="T1" fmla="*/ 239 h 484"/>
                  <a:gd name="T2" fmla="*/ 1233 w 1234"/>
                  <a:gd name="T3" fmla="*/ 239 h 484"/>
                  <a:gd name="T4" fmla="*/ 614 w 1234"/>
                  <a:gd name="T5" fmla="*/ 483 h 484"/>
                  <a:gd name="T6" fmla="*/ 0 w 1234"/>
                  <a:gd name="T7" fmla="*/ 239 h 484"/>
                  <a:gd name="T8" fmla="*/ 614 w 1234"/>
                  <a:gd name="T9" fmla="*/ 0 h 484"/>
                  <a:gd name="T10" fmla="*/ 1233 w 1234"/>
                  <a:gd name="T11" fmla="*/ 239 h 484"/>
                </a:gdLst>
                <a:ahLst/>
                <a:cxnLst>
                  <a:cxn ang="0">
                    <a:pos x="T0" y="T1"/>
                  </a:cxn>
                  <a:cxn ang="0">
                    <a:pos x="T2" y="T3"/>
                  </a:cxn>
                  <a:cxn ang="0">
                    <a:pos x="T4" y="T5"/>
                  </a:cxn>
                  <a:cxn ang="0">
                    <a:pos x="T6" y="T7"/>
                  </a:cxn>
                  <a:cxn ang="0">
                    <a:pos x="T8" y="T9"/>
                  </a:cxn>
                  <a:cxn ang="0">
                    <a:pos x="T10" y="T11"/>
                  </a:cxn>
                </a:cxnLst>
                <a:rect l="0" t="0" r="r" b="b"/>
                <a:pathLst>
                  <a:path w="1234" h="484">
                    <a:moveTo>
                      <a:pt x="1233" y="239"/>
                    </a:moveTo>
                    <a:lnTo>
                      <a:pt x="1233" y="239"/>
                    </a:lnTo>
                    <a:cubicBezTo>
                      <a:pt x="1233" y="375"/>
                      <a:pt x="957" y="483"/>
                      <a:pt x="614" y="483"/>
                    </a:cubicBezTo>
                    <a:cubicBezTo>
                      <a:pt x="277" y="483"/>
                      <a:pt x="0" y="375"/>
                      <a:pt x="0" y="239"/>
                    </a:cubicBezTo>
                    <a:cubicBezTo>
                      <a:pt x="0" y="108"/>
                      <a:pt x="277" y="0"/>
                      <a:pt x="614" y="0"/>
                    </a:cubicBezTo>
                    <a:cubicBezTo>
                      <a:pt x="957" y="0"/>
                      <a:pt x="1233" y="108"/>
                      <a:pt x="1233" y="239"/>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75" name="Freeform 49">
                <a:extLst>
                  <a:ext uri="{FF2B5EF4-FFF2-40B4-BE49-F238E27FC236}">
                    <a16:creationId xmlns:a16="http://schemas.microsoft.com/office/drawing/2014/main" id="{62C37A8B-AE7A-7C09-5CEE-403861746827}"/>
                  </a:ext>
                </a:extLst>
              </p:cNvPr>
              <p:cNvSpPr>
                <a:spLocks noChangeArrowheads="1"/>
              </p:cNvSpPr>
              <p:nvPr/>
            </p:nvSpPr>
            <p:spPr bwMode="auto">
              <a:xfrm>
                <a:off x="5718343" y="7149320"/>
                <a:ext cx="1097117" cy="446219"/>
              </a:xfrm>
              <a:custGeom>
                <a:avLst/>
                <a:gdLst>
                  <a:gd name="T0" fmla="*/ 1368 w 1426"/>
                  <a:gd name="T1" fmla="*/ 178 h 582"/>
                  <a:gd name="T2" fmla="*/ 1368 w 1426"/>
                  <a:gd name="T3" fmla="*/ 178 h 582"/>
                  <a:gd name="T4" fmla="*/ 712 w 1426"/>
                  <a:gd name="T5" fmla="*/ 0 h 582"/>
                  <a:gd name="T6" fmla="*/ 56 w 1426"/>
                  <a:gd name="T7" fmla="*/ 178 h 582"/>
                  <a:gd name="T8" fmla="*/ 0 w 1426"/>
                  <a:gd name="T9" fmla="*/ 178 h 582"/>
                  <a:gd name="T10" fmla="*/ 0 w 1426"/>
                  <a:gd name="T11" fmla="*/ 291 h 582"/>
                  <a:gd name="T12" fmla="*/ 712 w 1426"/>
                  <a:gd name="T13" fmla="*/ 581 h 582"/>
                  <a:gd name="T14" fmla="*/ 1425 w 1426"/>
                  <a:gd name="T15" fmla="*/ 291 h 582"/>
                  <a:gd name="T16" fmla="*/ 1425 w 1426"/>
                  <a:gd name="T17" fmla="*/ 178 h 582"/>
                  <a:gd name="T18" fmla="*/ 1368 w 1426"/>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8" y="178"/>
                    </a:moveTo>
                    <a:lnTo>
                      <a:pt x="1368" y="178"/>
                    </a:lnTo>
                    <a:cubicBezTo>
                      <a:pt x="1260" y="75"/>
                      <a:pt x="1007" y="0"/>
                      <a:pt x="712" y="0"/>
                    </a:cubicBezTo>
                    <a:cubicBezTo>
                      <a:pt x="417" y="0"/>
                      <a:pt x="164" y="75"/>
                      <a:pt x="56" y="178"/>
                    </a:cubicBezTo>
                    <a:cubicBezTo>
                      <a:pt x="0" y="178"/>
                      <a:pt x="0" y="178"/>
                      <a:pt x="0" y="178"/>
                    </a:cubicBezTo>
                    <a:cubicBezTo>
                      <a:pt x="0" y="291"/>
                      <a:pt x="0" y="291"/>
                      <a:pt x="0" y="291"/>
                    </a:cubicBezTo>
                    <a:cubicBezTo>
                      <a:pt x="0" y="450"/>
                      <a:pt x="318" y="581"/>
                      <a:pt x="712" y="581"/>
                    </a:cubicBezTo>
                    <a:cubicBezTo>
                      <a:pt x="1106" y="581"/>
                      <a:pt x="1425" y="450"/>
                      <a:pt x="1425" y="291"/>
                    </a:cubicBezTo>
                    <a:cubicBezTo>
                      <a:pt x="1425" y="178"/>
                      <a:pt x="1425" y="178"/>
                      <a:pt x="1425" y="178"/>
                    </a:cubicBezTo>
                    <a:lnTo>
                      <a:pt x="1368"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76" name="Freeform 50">
                <a:extLst>
                  <a:ext uri="{FF2B5EF4-FFF2-40B4-BE49-F238E27FC236}">
                    <a16:creationId xmlns:a16="http://schemas.microsoft.com/office/drawing/2014/main" id="{DCD8E33C-B2D5-A7FD-053B-F1B917AA2291}"/>
                  </a:ext>
                </a:extLst>
              </p:cNvPr>
              <p:cNvSpPr>
                <a:spLocks noChangeArrowheads="1"/>
              </p:cNvSpPr>
              <p:nvPr/>
            </p:nvSpPr>
            <p:spPr bwMode="auto">
              <a:xfrm>
                <a:off x="5718343" y="7064163"/>
                <a:ext cx="1097117" cy="446219"/>
              </a:xfrm>
              <a:custGeom>
                <a:avLst/>
                <a:gdLst>
                  <a:gd name="T0" fmla="*/ 1425 w 1426"/>
                  <a:gd name="T1" fmla="*/ 290 h 582"/>
                  <a:gd name="T2" fmla="*/ 1425 w 1426"/>
                  <a:gd name="T3" fmla="*/ 290 h 582"/>
                  <a:gd name="T4" fmla="*/ 712 w 1426"/>
                  <a:gd name="T5" fmla="*/ 581 h 582"/>
                  <a:gd name="T6" fmla="*/ 0 w 1426"/>
                  <a:gd name="T7" fmla="*/ 290 h 582"/>
                  <a:gd name="T8" fmla="*/ 712 w 1426"/>
                  <a:gd name="T9" fmla="*/ 0 h 582"/>
                  <a:gd name="T10" fmla="*/ 1425 w 1426"/>
                  <a:gd name="T11" fmla="*/ 290 h 582"/>
                </a:gdLst>
                <a:ahLst/>
                <a:cxnLst>
                  <a:cxn ang="0">
                    <a:pos x="T0" y="T1"/>
                  </a:cxn>
                  <a:cxn ang="0">
                    <a:pos x="T2" y="T3"/>
                  </a:cxn>
                  <a:cxn ang="0">
                    <a:pos x="T4" y="T5"/>
                  </a:cxn>
                  <a:cxn ang="0">
                    <a:pos x="T6" y="T7"/>
                  </a:cxn>
                  <a:cxn ang="0">
                    <a:pos x="T8" y="T9"/>
                  </a:cxn>
                  <a:cxn ang="0">
                    <a:pos x="T10" y="T11"/>
                  </a:cxn>
                </a:cxnLst>
                <a:rect l="0" t="0" r="r" b="b"/>
                <a:pathLst>
                  <a:path w="1426" h="582">
                    <a:moveTo>
                      <a:pt x="1425" y="290"/>
                    </a:moveTo>
                    <a:lnTo>
                      <a:pt x="1425" y="290"/>
                    </a:lnTo>
                    <a:cubicBezTo>
                      <a:pt x="1425" y="450"/>
                      <a:pt x="1106" y="581"/>
                      <a:pt x="712" y="581"/>
                    </a:cubicBezTo>
                    <a:cubicBezTo>
                      <a:pt x="318" y="581"/>
                      <a:pt x="0" y="450"/>
                      <a:pt x="0" y="290"/>
                    </a:cubicBezTo>
                    <a:cubicBezTo>
                      <a:pt x="0" y="126"/>
                      <a:pt x="318" y="0"/>
                      <a:pt x="712" y="0"/>
                    </a:cubicBezTo>
                    <a:cubicBezTo>
                      <a:pt x="1106" y="0"/>
                      <a:pt x="1425" y="126"/>
                      <a:pt x="1425"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77" name="Freeform 51">
                <a:extLst>
                  <a:ext uri="{FF2B5EF4-FFF2-40B4-BE49-F238E27FC236}">
                    <a16:creationId xmlns:a16="http://schemas.microsoft.com/office/drawing/2014/main" id="{8C4E5FEB-D8DF-2E8A-2A56-79D0114A8C08}"/>
                  </a:ext>
                </a:extLst>
              </p:cNvPr>
              <p:cNvSpPr>
                <a:spLocks noChangeArrowheads="1"/>
              </p:cNvSpPr>
              <p:nvPr/>
            </p:nvSpPr>
            <p:spPr bwMode="auto">
              <a:xfrm>
                <a:off x="5789894" y="7077788"/>
                <a:ext cx="950607" cy="371281"/>
              </a:xfrm>
              <a:custGeom>
                <a:avLst/>
                <a:gdLst>
                  <a:gd name="T0" fmla="*/ 1232 w 1233"/>
                  <a:gd name="T1" fmla="*/ 240 h 484"/>
                  <a:gd name="T2" fmla="*/ 1232 w 1233"/>
                  <a:gd name="T3" fmla="*/ 240 h 484"/>
                  <a:gd name="T4" fmla="*/ 618 w 1233"/>
                  <a:gd name="T5" fmla="*/ 483 h 484"/>
                  <a:gd name="T6" fmla="*/ 0 w 1233"/>
                  <a:gd name="T7" fmla="*/ 240 h 484"/>
                  <a:gd name="T8" fmla="*/ 618 w 1233"/>
                  <a:gd name="T9" fmla="*/ 0 h 484"/>
                  <a:gd name="T10" fmla="*/ 1232 w 1233"/>
                  <a:gd name="T11" fmla="*/ 240 h 484"/>
                </a:gdLst>
                <a:ahLst/>
                <a:cxnLst>
                  <a:cxn ang="0">
                    <a:pos x="T0" y="T1"/>
                  </a:cxn>
                  <a:cxn ang="0">
                    <a:pos x="T2" y="T3"/>
                  </a:cxn>
                  <a:cxn ang="0">
                    <a:pos x="T4" y="T5"/>
                  </a:cxn>
                  <a:cxn ang="0">
                    <a:pos x="T6" y="T7"/>
                  </a:cxn>
                  <a:cxn ang="0">
                    <a:pos x="T8" y="T9"/>
                  </a:cxn>
                  <a:cxn ang="0">
                    <a:pos x="T10" y="T11"/>
                  </a:cxn>
                </a:cxnLst>
                <a:rect l="0" t="0" r="r" b="b"/>
                <a:pathLst>
                  <a:path w="1233" h="484">
                    <a:moveTo>
                      <a:pt x="1232" y="240"/>
                    </a:moveTo>
                    <a:lnTo>
                      <a:pt x="1232" y="240"/>
                    </a:lnTo>
                    <a:cubicBezTo>
                      <a:pt x="1232" y="375"/>
                      <a:pt x="956" y="483"/>
                      <a:pt x="618" y="483"/>
                    </a:cubicBezTo>
                    <a:cubicBezTo>
                      <a:pt x="276" y="483"/>
                      <a:pt x="0" y="375"/>
                      <a:pt x="0" y="240"/>
                    </a:cubicBezTo>
                    <a:cubicBezTo>
                      <a:pt x="0" y="108"/>
                      <a:pt x="276" y="0"/>
                      <a:pt x="618" y="0"/>
                    </a:cubicBezTo>
                    <a:cubicBezTo>
                      <a:pt x="956" y="0"/>
                      <a:pt x="1232" y="108"/>
                      <a:pt x="1232" y="240"/>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78" name="Freeform 106">
                <a:extLst>
                  <a:ext uri="{FF2B5EF4-FFF2-40B4-BE49-F238E27FC236}">
                    <a16:creationId xmlns:a16="http://schemas.microsoft.com/office/drawing/2014/main" id="{C4359BC7-EEFD-A64F-7C6F-9B54C7CE917A}"/>
                  </a:ext>
                </a:extLst>
              </p:cNvPr>
              <p:cNvSpPr>
                <a:spLocks noChangeArrowheads="1"/>
              </p:cNvSpPr>
              <p:nvPr/>
            </p:nvSpPr>
            <p:spPr bwMode="auto">
              <a:xfrm>
                <a:off x="5718343" y="7019882"/>
                <a:ext cx="1097117" cy="446219"/>
              </a:xfrm>
              <a:custGeom>
                <a:avLst/>
                <a:gdLst>
                  <a:gd name="T0" fmla="*/ 1368 w 1426"/>
                  <a:gd name="T1" fmla="*/ 173 h 581"/>
                  <a:gd name="T2" fmla="*/ 1368 w 1426"/>
                  <a:gd name="T3" fmla="*/ 173 h 581"/>
                  <a:gd name="T4" fmla="*/ 712 w 1426"/>
                  <a:gd name="T5" fmla="*/ 0 h 581"/>
                  <a:gd name="T6" fmla="*/ 56 w 1426"/>
                  <a:gd name="T7" fmla="*/ 173 h 581"/>
                  <a:gd name="T8" fmla="*/ 0 w 1426"/>
                  <a:gd name="T9" fmla="*/ 173 h 581"/>
                  <a:gd name="T10" fmla="*/ 0 w 1426"/>
                  <a:gd name="T11" fmla="*/ 290 h 581"/>
                  <a:gd name="T12" fmla="*/ 712 w 1426"/>
                  <a:gd name="T13" fmla="*/ 580 h 581"/>
                  <a:gd name="T14" fmla="*/ 1425 w 1426"/>
                  <a:gd name="T15" fmla="*/ 290 h 581"/>
                  <a:gd name="T16" fmla="*/ 1425 w 1426"/>
                  <a:gd name="T17" fmla="*/ 173 h 581"/>
                  <a:gd name="T18" fmla="*/ 1368 w 1426"/>
                  <a:gd name="T19" fmla="*/ 173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1">
                    <a:moveTo>
                      <a:pt x="1368" y="173"/>
                    </a:moveTo>
                    <a:lnTo>
                      <a:pt x="1368" y="173"/>
                    </a:lnTo>
                    <a:cubicBezTo>
                      <a:pt x="1260" y="70"/>
                      <a:pt x="1007" y="0"/>
                      <a:pt x="712" y="0"/>
                    </a:cubicBezTo>
                    <a:cubicBezTo>
                      <a:pt x="417" y="0"/>
                      <a:pt x="164" y="70"/>
                      <a:pt x="56" y="173"/>
                    </a:cubicBezTo>
                    <a:cubicBezTo>
                      <a:pt x="0" y="173"/>
                      <a:pt x="0" y="173"/>
                      <a:pt x="0" y="173"/>
                    </a:cubicBezTo>
                    <a:cubicBezTo>
                      <a:pt x="0" y="290"/>
                      <a:pt x="0" y="290"/>
                      <a:pt x="0" y="290"/>
                    </a:cubicBezTo>
                    <a:cubicBezTo>
                      <a:pt x="0" y="449"/>
                      <a:pt x="318" y="580"/>
                      <a:pt x="712" y="580"/>
                    </a:cubicBezTo>
                    <a:cubicBezTo>
                      <a:pt x="1106" y="580"/>
                      <a:pt x="1425" y="449"/>
                      <a:pt x="1425" y="290"/>
                    </a:cubicBezTo>
                    <a:cubicBezTo>
                      <a:pt x="1425" y="173"/>
                      <a:pt x="1425" y="173"/>
                      <a:pt x="1425" y="173"/>
                    </a:cubicBezTo>
                    <a:lnTo>
                      <a:pt x="1368" y="173"/>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79" name="Freeform 107">
                <a:extLst>
                  <a:ext uri="{FF2B5EF4-FFF2-40B4-BE49-F238E27FC236}">
                    <a16:creationId xmlns:a16="http://schemas.microsoft.com/office/drawing/2014/main" id="{333B542A-1BB8-2913-5A8B-FB2B23804E25}"/>
                  </a:ext>
                </a:extLst>
              </p:cNvPr>
              <p:cNvSpPr>
                <a:spLocks noChangeArrowheads="1"/>
              </p:cNvSpPr>
              <p:nvPr/>
            </p:nvSpPr>
            <p:spPr bwMode="auto">
              <a:xfrm>
                <a:off x="5718343" y="6927913"/>
                <a:ext cx="1097117" cy="446219"/>
              </a:xfrm>
              <a:custGeom>
                <a:avLst/>
                <a:gdLst>
                  <a:gd name="T0" fmla="*/ 1425 w 1426"/>
                  <a:gd name="T1" fmla="*/ 291 h 583"/>
                  <a:gd name="T2" fmla="*/ 1425 w 1426"/>
                  <a:gd name="T3" fmla="*/ 291 h 583"/>
                  <a:gd name="T4" fmla="*/ 712 w 1426"/>
                  <a:gd name="T5" fmla="*/ 582 h 583"/>
                  <a:gd name="T6" fmla="*/ 0 w 1426"/>
                  <a:gd name="T7" fmla="*/ 291 h 583"/>
                  <a:gd name="T8" fmla="*/ 712 w 1426"/>
                  <a:gd name="T9" fmla="*/ 0 h 583"/>
                  <a:gd name="T10" fmla="*/ 1425 w 1426"/>
                  <a:gd name="T11" fmla="*/ 291 h 583"/>
                </a:gdLst>
                <a:ahLst/>
                <a:cxnLst>
                  <a:cxn ang="0">
                    <a:pos x="T0" y="T1"/>
                  </a:cxn>
                  <a:cxn ang="0">
                    <a:pos x="T2" y="T3"/>
                  </a:cxn>
                  <a:cxn ang="0">
                    <a:pos x="T4" y="T5"/>
                  </a:cxn>
                  <a:cxn ang="0">
                    <a:pos x="T6" y="T7"/>
                  </a:cxn>
                  <a:cxn ang="0">
                    <a:pos x="T8" y="T9"/>
                  </a:cxn>
                  <a:cxn ang="0">
                    <a:pos x="T10" y="T11"/>
                  </a:cxn>
                </a:cxnLst>
                <a:rect l="0" t="0" r="r" b="b"/>
                <a:pathLst>
                  <a:path w="1426" h="583">
                    <a:moveTo>
                      <a:pt x="1425" y="291"/>
                    </a:moveTo>
                    <a:lnTo>
                      <a:pt x="1425" y="291"/>
                    </a:lnTo>
                    <a:cubicBezTo>
                      <a:pt x="1425" y="455"/>
                      <a:pt x="1106" y="582"/>
                      <a:pt x="712" y="582"/>
                    </a:cubicBezTo>
                    <a:cubicBezTo>
                      <a:pt x="318" y="582"/>
                      <a:pt x="0" y="455"/>
                      <a:pt x="0" y="291"/>
                    </a:cubicBezTo>
                    <a:cubicBezTo>
                      <a:pt x="0" y="132"/>
                      <a:pt x="318" y="0"/>
                      <a:pt x="712" y="0"/>
                    </a:cubicBezTo>
                    <a:cubicBezTo>
                      <a:pt x="1106" y="0"/>
                      <a:pt x="1425" y="132"/>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80" name="Freeform 108">
                <a:extLst>
                  <a:ext uri="{FF2B5EF4-FFF2-40B4-BE49-F238E27FC236}">
                    <a16:creationId xmlns:a16="http://schemas.microsoft.com/office/drawing/2014/main" id="{B3573FA7-B2DC-ADAD-12AF-90FAAB8C633B}"/>
                  </a:ext>
                </a:extLst>
              </p:cNvPr>
              <p:cNvSpPr>
                <a:spLocks noChangeArrowheads="1"/>
              </p:cNvSpPr>
              <p:nvPr/>
            </p:nvSpPr>
            <p:spPr bwMode="auto">
              <a:xfrm>
                <a:off x="5789894" y="6944944"/>
                <a:ext cx="950607" cy="371281"/>
              </a:xfrm>
              <a:custGeom>
                <a:avLst/>
                <a:gdLst>
                  <a:gd name="T0" fmla="*/ 1232 w 1233"/>
                  <a:gd name="T1" fmla="*/ 244 h 484"/>
                  <a:gd name="T2" fmla="*/ 1232 w 1233"/>
                  <a:gd name="T3" fmla="*/ 244 h 484"/>
                  <a:gd name="T4" fmla="*/ 618 w 1233"/>
                  <a:gd name="T5" fmla="*/ 483 h 484"/>
                  <a:gd name="T6" fmla="*/ 0 w 1233"/>
                  <a:gd name="T7" fmla="*/ 244 h 484"/>
                  <a:gd name="T8" fmla="*/ 618 w 1233"/>
                  <a:gd name="T9" fmla="*/ 0 h 484"/>
                  <a:gd name="T10" fmla="*/ 1232 w 1233"/>
                  <a:gd name="T11" fmla="*/ 244 h 484"/>
                </a:gdLst>
                <a:ahLst/>
                <a:cxnLst>
                  <a:cxn ang="0">
                    <a:pos x="T0" y="T1"/>
                  </a:cxn>
                  <a:cxn ang="0">
                    <a:pos x="T2" y="T3"/>
                  </a:cxn>
                  <a:cxn ang="0">
                    <a:pos x="T4" y="T5"/>
                  </a:cxn>
                  <a:cxn ang="0">
                    <a:pos x="T6" y="T7"/>
                  </a:cxn>
                  <a:cxn ang="0">
                    <a:pos x="T8" y="T9"/>
                  </a:cxn>
                  <a:cxn ang="0">
                    <a:pos x="T10" y="T11"/>
                  </a:cxn>
                </a:cxnLst>
                <a:rect l="0" t="0" r="r" b="b"/>
                <a:pathLst>
                  <a:path w="1233" h="484">
                    <a:moveTo>
                      <a:pt x="1232" y="244"/>
                    </a:moveTo>
                    <a:lnTo>
                      <a:pt x="1232" y="244"/>
                    </a:lnTo>
                    <a:cubicBezTo>
                      <a:pt x="1232" y="375"/>
                      <a:pt x="956" y="483"/>
                      <a:pt x="618" y="483"/>
                    </a:cubicBezTo>
                    <a:cubicBezTo>
                      <a:pt x="276" y="483"/>
                      <a:pt x="0" y="375"/>
                      <a:pt x="0" y="244"/>
                    </a:cubicBezTo>
                    <a:cubicBezTo>
                      <a:pt x="0" y="108"/>
                      <a:pt x="276" y="0"/>
                      <a:pt x="618" y="0"/>
                    </a:cubicBezTo>
                    <a:cubicBezTo>
                      <a:pt x="956" y="0"/>
                      <a:pt x="1232" y="108"/>
                      <a:pt x="1232" y="244"/>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81" name="Freeform 109">
                <a:extLst>
                  <a:ext uri="{FF2B5EF4-FFF2-40B4-BE49-F238E27FC236}">
                    <a16:creationId xmlns:a16="http://schemas.microsoft.com/office/drawing/2014/main" id="{085F100A-06F2-F3F4-88EF-E8C1911C6024}"/>
                  </a:ext>
                </a:extLst>
              </p:cNvPr>
              <p:cNvSpPr>
                <a:spLocks noChangeArrowheads="1"/>
              </p:cNvSpPr>
              <p:nvPr/>
            </p:nvSpPr>
            <p:spPr bwMode="auto">
              <a:xfrm>
                <a:off x="5776265" y="6910882"/>
                <a:ext cx="1097117" cy="446219"/>
              </a:xfrm>
              <a:custGeom>
                <a:avLst/>
                <a:gdLst>
                  <a:gd name="T0" fmla="*/ 1368 w 1425"/>
                  <a:gd name="T1" fmla="*/ 178 h 582"/>
                  <a:gd name="T2" fmla="*/ 1368 w 1425"/>
                  <a:gd name="T3" fmla="*/ 178 h 582"/>
                  <a:gd name="T4" fmla="*/ 712 w 1425"/>
                  <a:gd name="T5" fmla="*/ 0 h 582"/>
                  <a:gd name="T6" fmla="*/ 56 w 1425"/>
                  <a:gd name="T7" fmla="*/ 178 h 582"/>
                  <a:gd name="T8" fmla="*/ 0 w 1425"/>
                  <a:gd name="T9" fmla="*/ 178 h 582"/>
                  <a:gd name="T10" fmla="*/ 0 w 1425"/>
                  <a:gd name="T11" fmla="*/ 291 h 582"/>
                  <a:gd name="T12" fmla="*/ 712 w 1425"/>
                  <a:gd name="T13" fmla="*/ 581 h 582"/>
                  <a:gd name="T14" fmla="*/ 1424 w 1425"/>
                  <a:gd name="T15" fmla="*/ 291 h 582"/>
                  <a:gd name="T16" fmla="*/ 1424 w 1425"/>
                  <a:gd name="T17" fmla="*/ 178 h 582"/>
                  <a:gd name="T18" fmla="*/ 1368 w 1425"/>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5" h="582">
                    <a:moveTo>
                      <a:pt x="1368" y="178"/>
                    </a:moveTo>
                    <a:lnTo>
                      <a:pt x="1368" y="178"/>
                    </a:lnTo>
                    <a:cubicBezTo>
                      <a:pt x="1261" y="70"/>
                      <a:pt x="1007" y="0"/>
                      <a:pt x="712" y="0"/>
                    </a:cubicBezTo>
                    <a:cubicBezTo>
                      <a:pt x="417" y="0"/>
                      <a:pt x="164" y="70"/>
                      <a:pt x="56" y="178"/>
                    </a:cubicBezTo>
                    <a:cubicBezTo>
                      <a:pt x="0" y="178"/>
                      <a:pt x="0" y="178"/>
                      <a:pt x="0" y="178"/>
                    </a:cubicBezTo>
                    <a:cubicBezTo>
                      <a:pt x="0" y="291"/>
                      <a:pt x="0" y="291"/>
                      <a:pt x="0" y="291"/>
                    </a:cubicBezTo>
                    <a:cubicBezTo>
                      <a:pt x="0" y="450"/>
                      <a:pt x="319" y="581"/>
                      <a:pt x="712" y="581"/>
                    </a:cubicBezTo>
                    <a:cubicBezTo>
                      <a:pt x="1105" y="581"/>
                      <a:pt x="1424" y="450"/>
                      <a:pt x="1424" y="291"/>
                    </a:cubicBezTo>
                    <a:cubicBezTo>
                      <a:pt x="1424" y="178"/>
                      <a:pt x="1424" y="178"/>
                      <a:pt x="1424" y="178"/>
                    </a:cubicBezTo>
                    <a:lnTo>
                      <a:pt x="1368"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82" name="Freeform 110">
                <a:extLst>
                  <a:ext uri="{FF2B5EF4-FFF2-40B4-BE49-F238E27FC236}">
                    <a16:creationId xmlns:a16="http://schemas.microsoft.com/office/drawing/2014/main" id="{F3F4208E-832F-FC8E-2A56-F20BB0081F0D}"/>
                  </a:ext>
                </a:extLst>
              </p:cNvPr>
              <p:cNvSpPr>
                <a:spLocks noChangeArrowheads="1"/>
              </p:cNvSpPr>
              <p:nvPr/>
            </p:nvSpPr>
            <p:spPr bwMode="auto">
              <a:xfrm>
                <a:off x="5776265" y="6818913"/>
                <a:ext cx="1097117" cy="449625"/>
              </a:xfrm>
              <a:custGeom>
                <a:avLst/>
                <a:gdLst>
                  <a:gd name="T0" fmla="*/ 1424 w 1425"/>
                  <a:gd name="T1" fmla="*/ 295 h 586"/>
                  <a:gd name="T2" fmla="*/ 1424 w 1425"/>
                  <a:gd name="T3" fmla="*/ 295 h 586"/>
                  <a:gd name="T4" fmla="*/ 712 w 1425"/>
                  <a:gd name="T5" fmla="*/ 585 h 586"/>
                  <a:gd name="T6" fmla="*/ 0 w 1425"/>
                  <a:gd name="T7" fmla="*/ 295 h 586"/>
                  <a:gd name="T8" fmla="*/ 712 w 1425"/>
                  <a:gd name="T9" fmla="*/ 0 h 586"/>
                  <a:gd name="T10" fmla="*/ 1424 w 1425"/>
                  <a:gd name="T11" fmla="*/ 295 h 586"/>
                </a:gdLst>
                <a:ahLst/>
                <a:cxnLst>
                  <a:cxn ang="0">
                    <a:pos x="T0" y="T1"/>
                  </a:cxn>
                  <a:cxn ang="0">
                    <a:pos x="T2" y="T3"/>
                  </a:cxn>
                  <a:cxn ang="0">
                    <a:pos x="T4" y="T5"/>
                  </a:cxn>
                  <a:cxn ang="0">
                    <a:pos x="T6" y="T7"/>
                  </a:cxn>
                  <a:cxn ang="0">
                    <a:pos x="T8" y="T9"/>
                  </a:cxn>
                  <a:cxn ang="0">
                    <a:pos x="T10" y="T11"/>
                  </a:cxn>
                </a:cxnLst>
                <a:rect l="0" t="0" r="r" b="b"/>
                <a:pathLst>
                  <a:path w="1425" h="586">
                    <a:moveTo>
                      <a:pt x="1424" y="295"/>
                    </a:moveTo>
                    <a:lnTo>
                      <a:pt x="1424" y="295"/>
                    </a:lnTo>
                    <a:cubicBezTo>
                      <a:pt x="1424" y="454"/>
                      <a:pt x="1105" y="585"/>
                      <a:pt x="712" y="585"/>
                    </a:cubicBezTo>
                    <a:cubicBezTo>
                      <a:pt x="319" y="585"/>
                      <a:pt x="0" y="454"/>
                      <a:pt x="0" y="295"/>
                    </a:cubicBezTo>
                    <a:cubicBezTo>
                      <a:pt x="0" y="131"/>
                      <a:pt x="319" y="0"/>
                      <a:pt x="712" y="0"/>
                    </a:cubicBezTo>
                    <a:cubicBezTo>
                      <a:pt x="1105" y="0"/>
                      <a:pt x="1424" y="131"/>
                      <a:pt x="1424" y="295"/>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83" name="Freeform 111">
                <a:extLst>
                  <a:ext uri="{FF2B5EF4-FFF2-40B4-BE49-F238E27FC236}">
                    <a16:creationId xmlns:a16="http://schemas.microsoft.com/office/drawing/2014/main" id="{61E9FD6A-0953-8765-5AC2-AC9049E6F4EC}"/>
                  </a:ext>
                </a:extLst>
              </p:cNvPr>
              <p:cNvSpPr>
                <a:spLocks noChangeArrowheads="1"/>
              </p:cNvSpPr>
              <p:nvPr/>
            </p:nvSpPr>
            <p:spPr bwMode="auto">
              <a:xfrm>
                <a:off x="5851224" y="6839351"/>
                <a:ext cx="950607" cy="371281"/>
              </a:xfrm>
              <a:custGeom>
                <a:avLst/>
                <a:gdLst>
                  <a:gd name="T0" fmla="*/ 1233 w 1234"/>
                  <a:gd name="T1" fmla="*/ 240 h 484"/>
                  <a:gd name="T2" fmla="*/ 1233 w 1234"/>
                  <a:gd name="T3" fmla="*/ 240 h 484"/>
                  <a:gd name="T4" fmla="*/ 614 w 1234"/>
                  <a:gd name="T5" fmla="*/ 483 h 484"/>
                  <a:gd name="T6" fmla="*/ 0 w 1234"/>
                  <a:gd name="T7" fmla="*/ 240 h 484"/>
                  <a:gd name="T8" fmla="*/ 614 w 1234"/>
                  <a:gd name="T9" fmla="*/ 0 h 484"/>
                  <a:gd name="T10" fmla="*/ 1233 w 1234"/>
                  <a:gd name="T11" fmla="*/ 240 h 484"/>
                </a:gdLst>
                <a:ahLst/>
                <a:cxnLst>
                  <a:cxn ang="0">
                    <a:pos x="T0" y="T1"/>
                  </a:cxn>
                  <a:cxn ang="0">
                    <a:pos x="T2" y="T3"/>
                  </a:cxn>
                  <a:cxn ang="0">
                    <a:pos x="T4" y="T5"/>
                  </a:cxn>
                  <a:cxn ang="0">
                    <a:pos x="T6" y="T7"/>
                  </a:cxn>
                  <a:cxn ang="0">
                    <a:pos x="T8" y="T9"/>
                  </a:cxn>
                  <a:cxn ang="0">
                    <a:pos x="T10" y="T11"/>
                  </a:cxn>
                </a:cxnLst>
                <a:rect l="0" t="0" r="r" b="b"/>
                <a:pathLst>
                  <a:path w="1234" h="484">
                    <a:moveTo>
                      <a:pt x="1233" y="240"/>
                    </a:moveTo>
                    <a:lnTo>
                      <a:pt x="1233" y="240"/>
                    </a:lnTo>
                    <a:cubicBezTo>
                      <a:pt x="1233" y="375"/>
                      <a:pt x="957" y="483"/>
                      <a:pt x="614" y="483"/>
                    </a:cubicBezTo>
                    <a:cubicBezTo>
                      <a:pt x="277" y="483"/>
                      <a:pt x="0" y="375"/>
                      <a:pt x="0" y="240"/>
                    </a:cubicBezTo>
                    <a:cubicBezTo>
                      <a:pt x="0" y="108"/>
                      <a:pt x="277" y="0"/>
                      <a:pt x="614" y="0"/>
                    </a:cubicBezTo>
                    <a:cubicBezTo>
                      <a:pt x="957" y="0"/>
                      <a:pt x="1233" y="108"/>
                      <a:pt x="1233" y="240"/>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84" name="Freeform 112">
                <a:extLst>
                  <a:ext uri="{FF2B5EF4-FFF2-40B4-BE49-F238E27FC236}">
                    <a16:creationId xmlns:a16="http://schemas.microsoft.com/office/drawing/2014/main" id="{BFFD0EB5-F136-4F5D-AD35-F615F5ED4D1A}"/>
                  </a:ext>
                </a:extLst>
              </p:cNvPr>
              <p:cNvSpPr>
                <a:spLocks noChangeArrowheads="1"/>
              </p:cNvSpPr>
              <p:nvPr/>
            </p:nvSpPr>
            <p:spPr bwMode="auto">
              <a:xfrm>
                <a:off x="5731972" y="6767819"/>
                <a:ext cx="1097117" cy="446219"/>
              </a:xfrm>
              <a:custGeom>
                <a:avLst/>
                <a:gdLst>
                  <a:gd name="T0" fmla="*/ 1368 w 1425"/>
                  <a:gd name="T1" fmla="*/ 173 h 582"/>
                  <a:gd name="T2" fmla="*/ 1368 w 1425"/>
                  <a:gd name="T3" fmla="*/ 173 h 582"/>
                  <a:gd name="T4" fmla="*/ 712 w 1425"/>
                  <a:gd name="T5" fmla="*/ 0 h 582"/>
                  <a:gd name="T6" fmla="*/ 56 w 1425"/>
                  <a:gd name="T7" fmla="*/ 173 h 582"/>
                  <a:gd name="T8" fmla="*/ 0 w 1425"/>
                  <a:gd name="T9" fmla="*/ 173 h 582"/>
                  <a:gd name="T10" fmla="*/ 0 w 1425"/>
                  <a:gd name="T11" fmla="*/ 290 h 582"/>
                  <a:gd name="T12" fmla="*/ 712 w 1425"/>
                  <a:gd name="T13" fmla="*/ 581 h 582"/>
                  <a:gd name="T14" fmla="*/ 1424 w 1425"/>
                  <a:gd name="T15" fmla="*/ 290 h 582"/>
                  <a:gd name="T16" fmla="*/ 1424 w 1425"/>
                  <a:gd name="T17" fmla="*/ 173 h 582"/>
                  <a:gd name="T18" fmla="*/ 1368 w 1425"/>
                  <a:gd name="T19" fmla="*/ 17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5" h="582">
                    <a:moveTo>
                      <a:pt x="1368" y="173"/>
                    </a:moveTo>
                    <a:lnTo>
                      <a:pt x="1368" y="173"/>
                    </a:lnTo>
                    <a:cubicBezTo>
                      <a:pt x="1260" y="70"/>
                      <a:pt x="1007" y="0"/>
                      <a:pt x="712" y="0"/>
                    </a:cubicBezTo>
                    <a:cubicBezTo>
                      <a:pt x="417" y="0"/>
                      <a:pt x="164" y="70"/>
                      <a:pt x="56" y="173"/>
                    </a:cubicBezTo>
                    <a:cubicBezTo>
                      <a:pt x="0" y="173"/>
                      <a:pt x="0" y="173"/>
                      <a:pt x="0" y="173"/>
                    </a:cubicBezTo>
                    <a:cubicBezTo>
                      <a:pt x="0" y="290"/>
                      <a:pt x="0" y="290"/>
                      <a:pt x="0" y="290"/>
                    </a:cubicBezTo>
                    <a:cubicBezTo>
                      <a:pt x="0" y="450"/>
                      <a:pt x="318" y="581"/>
                      <a:pt x="712" y="581"/>
                    </a:cubicBezTo>
                    <a:cubicBezTo>
                      <a:pt x="1105" y="581"/>
                      <a:pt x="1424" y="450"/>
                      <a:pt x="1424" y="290"/>
                    </a:cubicBezTo>
                    <a:cubicBezTo>
                      <a:pt x="1424" y="173"/>
                      <a:pt x="1424" y="173"/>
                      <a:pt x="1424" y="173"/>
                    </a:cubicBezTo>
                    <a:lnTo>
                      <a:pt x="1368" y="173"/>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85" name="Freeform 113">
                <a:extLst>
                  <a:ext uri="{FF2B5EF4-FFF2-40B4-BE49-F238E27FC236}">
                    <a16:creationId xmlns:a16="http://schemas.microsoft.com/office/drawing/2014/main" id="{131DD1CB-EAAB-584E-C39C-BBE4278CF4E2}"/>
                  </a:ext>
                </a:extLst>
              </p:cNvPr>
              <p:cNvSpPr>
                <a:spLocks noChangeArrowheads="1"/>
              </p:cNvSpPr>
              <p:nvPr/>
            </p:nvSpPr>
            <p:spPr bwMode="auto">
              <a:xfrm>
                <a:off x="5731972" y="6675851"/>
                <a:ext cx="1097117" cy="446219"/>
              </a:xfrm>
              <a:custGeom>
                <a:avLst/>
                <a:gdLst>
                  <a:gd name="T0" fmla="*/ 1424 w 1425"/>
                  <a:gd name="T1" fmla="*/ 291 h 582"/>
                  <a:gd name="T2" fmla="*/ 1424 w 1425"/>
                  <a:gd name="T3" fmla="*/ 291 h 582"/>
                  <a:gd name="T4" fmla="*/ 712 w 1425"/>
                  <a:gd name="T5" fmla="*/ 581 h 582"/>
                  <a:gd name="T6" fmla="*/ 0 w 1425"/>
                  <a:gd name="T7" fmla="*/ 291 h 582"/>
                  <a:gd name="T8" fmla="*/ 712 w 1425"/>
                  <a:gd name="T9" fmla="*/ 0 h 582"/>
                  <a:gd name="T10" fmla="*/ 1424 w 1425"/>
                  <a:gd name="T11" fmla="*/ 291 h 582"/>
                </a:gdLst>
                <a:ahLst/>
                <a:cxnLst>
                  <a:cxn ang="0">
                    <a:pos x="T0" y="T1"/>
                  </a:cxn>
                  <a:cxn ang="0">
                    <a:pos x="T2" y="T3"/>
                  </a:cxn>
                  <a:cxn ang="0">
                    <a:pos x="T4" y="T5"/>
                  </a:cxn>
                  <a:cxn ang="0">
                    <a:pos x="T6" y="T7"/>
                  </a:cxn>
                  <a:cxn ang="0">
                    <a:pos x="T8" y="T9"/>
                  </a:cxn>
                  <a:cxn ang="0">
                    <a:pos x="T10" y="T11"/>
                  </a:cxn>
                </a:cxnLst>
                <a:rect l="0" t="0" r="r" b="b"/>
                <a:pathLst>
                  <a:path w="1425" h="582">
                    <a:moveTo>
                      <a:pt x="1424" y="291"/>
                    </a:moveTo>
                    <a:lnTo>
                      <a:pt x="1424" y="291"/>
                    </a:lnTo>
                    <a:cubicBezTo>
                      <a:pt x="1424" y="451"/>
                      <a:pt x="1105" y="581"/>
                      <a:pt x="712" y="581"/>
                    </a:cubicBezTo>
                    <a:cubicBezTo>
                      <a:pt x="318" y="581"/>
                      <a:pt x="0" y="451"/>
                      <a:pt x="0" y="291"/>
                    </a:cubicBezTo>
                    <a:cubicBezTo>
                      <a:pt x="0" y="132"/>
                      <a:pt x="318" y="0"/>
                      <a:pt x="712" y="0"/>
                    </a:cubicBezTo>
                    <a:cubicBezTo>
                      <a:pt x="1105" y="0"/>
                      <a:pt x="1424" y="132"/>
                      <a:pt x="1424"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86" name="Freeform 114">
                <a:extLst>
                  <a:ext uri="{FF2B5EF4-FFF2-40B4-BE49-F238E27FC236}">
                    <a16:creationId xmlns:a16="http://schemas.microsoft.com/office/drawing/2014/main" id="{594E788B-F4F2-DD63-55DD-58D1A4290FAD}"/>
                  </a:ext>
                </a:extLst>
              </p:cNvPr>
              <p:cNvSpPr>
                <a:spLocks noChangeArrowheads="1"/>
              </p:cNvSpPr>
              <p:nvPr/>
            </p:nvSpPr>
            <p:spPr bwMode="auto">
              <a:xfrm>
                <a:off x="5803523" y="6689476"/>
                <a:ext cx="950607" cy="371281"/>
              </a:xfrm>
              <a:custGeom>
                <a:avLst/>
                <a:gdLst>
                  <a:gd name="T0" fmla="*/ 1233 w 1234"/>
                  <a:gd name="T1" fmla="*/ 244 h 484"/>
                  <a:gd name="T2" fmla="*/ 1233 w 1234"/>
                  <a:gd name="T3" fmla="*/ 244 h 484"/>
                  <a:gd name="T4" fmla="*/ 619 w 1234"/>
                  <a:gd name="T5" fmla="*/ 483 h 484"/>
                  <a:gd name="T6" fmla="*/ 0 w 1234"/>
                  <a:gd name="T7" fmla="*/ 244 h 484"/>
                  <a:gd name="T8" fmla="*/ 619 w 1234"/>
                  <a:gd name="T9" fmla="*/ 0 h 484"/>
                  <a:gd name="T10" fmla="*/ 1233 w 1234"/>
                  <a:gd name="T11" fmla="*/ 244 h 484"/>
                </a:gdLst>
                <a:ahLst/>
                <a:cxnLst>
                  <a:cxn ang="0">
                    <a:pos x="T0" y="T1"/>
                  </a:cxn>
                  <a:cxn ang="0">
                    <a:pos x="T2" y="T3"/>
                  </a:cxn>
                  <a:cxn ang="0">
                    <a:pos x="T4" y="T5"/>
                  </a:cxn>
                  <a:cxn ang="0">
                    <a:pos x="T6" y="T7"/>
                  </a:cxn>
                  <a:cxn ang="0">
                    <a:pos x="T8" y="T9"/>
                  </a:cxn>
                  <a:cxn ang="0">
                    <a:pos x="T10" y="T11"/>
                  </a:cxn>
                </a:cxnLst>
                <a:rect l="0" t="0" r="r" b="b"/>
                <a:pathLst>
                  <a:path w="1234" h="484">
                    <a:moveTo>
                      <a:pt x="1233" y="244"/>
                    </a:moveTo>
                    <a:lnTo>
                      <a:pt x="1233" y="244"/>
                    </a:lnTo>
                    <a:cubicBezTo>
                      <a:pt x="1233" y="375"/>
                      <a:pt x="957" y="483"/>
                      <a:pt x="619" y="483"/>
                    </a:cubicBezTo>
                    <a:cubicBezTo>
                      <a:pt x="277" y="483"/>
                      <a:pt x="0" y="375"/>
                      <a:pt x="0" y="244"/>
                    </a:cubicBezTo>
                    <a:cubicBezTo>
                      <a:pt x="0" y="108"/>
                      <a:pt x="277" y="0"/>
                      <a:pt x="619" y="0"/>
                    </a:cubicBezTo>
                    <a:cubicBezTo>
                      <a:pt x="957" y="0"/>
                      <a:pt x="1233" y="108"/>
                      <a:pt x="1233" y="244"/>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87" name="Freeform 115">
                <a:extLst>
                  <a:ext uri="{FF2B5EF4-FFF2-40B4-BE49-F238E27FC236}">
                    <a16:creationId xmlns:a16="http://schemas.microsoft.com/office/drawing/2014/main" id="{DCB5CF7E-114E-EA2A-9AB2-3E35EAE5421C}"/>
                  </a:ext>
                </a:extLst>
              </p:cNvPr>
              <p:cNvSpPr>
                <a:spLocks noChangeArrowheads="1"/>
              </p:cNvSpPr>
              <p:nvPr/>
            </p:nvSpPr>
            <p:spPr bwMode="auto">
              <a:xfrm>
                <a:off x="5803523" y="6658819"/>
                <a:ext cx="1103931" cy="446219"/>
              </a:xfrm>
              <a:custGeom>
                <a:avLst/>
                <a:gdLst>
                  <a:gd name="T0" fmla="*/ 1374 w 1431"/>
                  <a:gd name="T1" fmla="*/ 173 h 582"/>
                  <a:gd name="T2" fmla="*/ 1374 w 1431"/>
                  <a:gd name="T3" fmla="*/ 173 h 582"/>
                  <a:gd name="T4" fmla="*/ 717 w 1431"/>
                  <a:gd name="T5" fmla="*/ 0 h 582"/>
                  <a:gd name="T6" fmla="*/ 61 w 1431"/>
                  <a:gd name="T7" fmla="*/ 173 h 582"/>
                  <a:gd name="T8" fmla="*/ 0 w 1431"/>
                  <a:gd name="T9" fmla="*/ 173 h 582"/>
                  <a:gd name="T10" fmla="*/ 0 w 1431"/>
                  <a:gd name="T11" fmla="*/ 290 h 582"/>
                  <a:gd name="T12" fmla="*/ 717 w 1431"/>
                  <a:gd name="T13" fmla="*/ 581 h 582"/>
                  <a:gd name="T14" fmla="*/ 1430 w 1431"/>
                  <a:gd name="T15" fmla="*/ 290 h 582"/>
                  <a:gd name="T16" fmla="*/ 1430 w 1431"/>
                  <a:gd name="T17" fmla="*/ 173 h 582"/>
                  <a:gd name="T18" fmla="*/ 1374 w 1431"/>
                  <a:gd name="T19" fmla="*/ 17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1" h="582">
                    <a:moveTo>
                      <a:pt x="1374" y="173"/>
                    </a:moveTo>
                    <a:lnTo>
                      <a:pt x="1374" y="173"/>
                    </a:lnTo>
                    <a:cubicBezTo>
                      <a:pt x="1261" y="71"/>
                      <a:pt x="1008" y="0"/>
                      <a:pt x="717" y="0"/>
                    </a:cubicBezTo>
                    <a:cubicBezTo>
                      <a:pt x="422" y="0"/>
                      <a:pt x="169" y="71"/>
                      <a:pt x="61" y="173"/>
                    </a:cubicBezTo>
                    <a:cubicBezTo>
                      <a:pt x="0" y="173"/>
                      <a:pt x="0" y="173"/>
                      <a:pt x="0" y="173"/>
                    </a:cubicBezTo>
                    <a:cubicBezTo>
                      <a:pt x="0" y="290"/>
                      <a:pt x="0" y="290"/>
                      <a:pt x="0" y="290"/>
                    </a:cubicBezTo>
                    <a:cubicBezTo>
                      <a:pt x="0" y="450"/>
                      <a:pt x="324" y="581"/>
                      <a:pt x="717" y="581"/>
                    </a:cubicBezTo>
                    <a:cubicBezTo>
                      <a:pt x="1111" y="581"/>
                      <a:pt x="1430" y="450"/>
                      <a:pt x="1430" y="290"/>
                    </a:cubicBezTo>
                    <a:cubicBezTo>
                      <a:pt x="1430" y="173"/>
                      <a:pt x="1430" y="173"/>
                      <a:pt x="1430" y="173"/>
                    </a:cubicBezTo>
                    <a:lnTo>
                      <a:pt x="1374" y="173"/>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88" name="Freeform 116">
                <a:extLst>
                  <a:ext uri="{FF2B5EF4-FFF2-40B4-BE49-F238E27FC236}">
                    <a16:creationId xmlns:a16="http://schemas.microsoft.com/office/drawing/2014/main" id="{83A865C4-B183-86FD-A730-C2387FFBAC4A}"/>
                  </a:ext>
                </a:extLst>
              </p:cNvPr>
              <p:cNvSpPr>
                <a:spLocks noChangeArrowheads="1"/>
              </p:cNvSpPr>
              <p:nvPr/>
            </p:nvSpPr>
            <p:spPr bwMode="auto">
              <a:xfrm>
                <a:off x="5803523" y="6566851"/>
                <a:ext cx="1103931" cy="446219"/>
              </a:xfrm>
              <a:custGeom>
                <a:avLst/>
                <a:gdLst>
                  <a:gd name="T0" fmla="*/ 1430 w 1431"/>
                  <a:gd name="T1" fmla="*/ 290 h 582"/>
                  <a:gd name="T2" fmla="*/ 1430 w 1431"/>
                  <a:gd name="T3" fmla="*/ 290 h 582"/>
                  <a:gd name="T4" fmla="*/ 717 w 1431"/>
                  <a:gd name="T5" fmla="*/ 581 h 582"/>
                  <a:gd name="T6" fmla="*/ 0 w 1431"/>
                  <a:gd name="T7" fmla="*/ 290 h 582"/>
                  <a:gd name="T8" fmla="*/ 717 w 1431"/>
                  <a:gd name="T9" fmla="*/ 0 h 582"/>
                  <a:gd name="T10" fmla="*/ 1430 w 1431"/>
                  <a:gd name="T11" fmla="*/ 290 h 582"/>
                </a:gdLst>
                <a:ahLst/>
                <a:cxnLst>
                  <a:cxn ang="0">
                    <a:pos x="T0" y="T1"/>
                  </a:cxn>
                  <a:cxn ang="0">
                    <a:pos x="T2" y="T3"/>
                  </a:cxn>
                  <a:cxn ang="0">
                    <a:pos x="T4" y="T5"/>
                  </a:cxn>
                  <a:cxn ang="0">
                    <a:pos x="T6" y="T7"/>
                  </a:cxn>
                  <a:cxn ang="0">
                    <a:pos x="T8" y="T9"/>
                  </a:cxn>
                  <a:cxn ang="0">
                    <a:pos x="T10" y="T11"/>
                  </a:cxn>
                </a:cxnLst>
                <a:rect l="0" t="0" r="r" b="b"/>
                <a:pathLst>
                  <a:path w="1431" h="582">
                    <a:moveTo>
                      <a:pt x="1430" y="290"/>
                    </a:moveTo>
                    <a:lnTo>
                      <a:pt x="1430" y="290"/>
                    </a:lnTo>
                    <a:cubicBezTo>
                      <a:pt x="1430" y="454"/>
                      <a:pt x="1111" y="581"/>
                      <a:pt x="717" y="581"/>
                    </a:cubicBezTo>
                    <a:cubicBezTo>
                      <a:pt x="324" y="581"/>
                      <a:pt x="0" y="454"/>
                      <a:pt x="0" y="290"/>
                    </a:cubicBezTo>
                    <a:cubicBezTo>
                      <a:pt x="0" y="131"/>
                      <a:pt x="324" y="0"/>
                      <a:pt x="717" y="0"/>
                    </a:cubicBezTo>
                    <a:cubicBezTo>
                      <a:pt x="1111" y="0"/>
                      <a:pt x="1430" y="131"/>
                      <a:pt x="1430"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89" name="Freeform 117">
                <a:extLst>
                  <a:ext uri="{FF2B5EF4-FFF2-40B4-BE49-F238E27FC236}">
                    <a16:creationId xmlns:a16="http://schemas.microsoft.com/office/drawing/2014/main" id="{E33DED00-4C2A-064C-491A-0ACA161ED89E}"/>
                  </a:ext>
                </a:extLst>
              </p:cNvPr>
              <p:cNvSpPr>
                <a:spLocks noChangeArrowheads="1"/>
              </p:cNvSpPr>
              <p:nvPr/>
            </p:nvSpPr>
            <p:spPr bwMode="auto">
              <a:xfrm>
                <a:off x="5881888" y="6580476"/>
                <a:ext cx="950607" cy="371281"/>
              </a:xfrm>
              <a:custGeom>
                <a:avLst/>
                <a:gdLst>
                  <a:gd name="T0" fmla="*/ 1232 w 1233"/>
                  <a:gd name="T1" fmla="*/ 243 h 484"/>
                  <a:gd name="T2" fmla="*/ 1232 w 1233"/>
                  <a:gd name="T3" fmla="*/ 243 h 484"/>
                  <a:gd name="T4" fmla="*/ 618 w 1233"/>
                  <a:gd name="T5" fmla="*/ 483 h 484"/>
                  <a:gd name="T6" fmla="*/ 0 w 1233"/>
                  <a:gd name="T7" fmla="*/ 243 h 484"/>
                  <a:gd name="T8" fmla="*/ 618 w 1233"/>
                  <a:gd name="T9" fmla="*/ 0 h 484"/>
                  <a:gd name="T10" fmla="*/ 1232 w 1233"/>
                  <a:gd name="T11" fmla="*/ 243 h 484"/>
                </a:gdLst>
                <a:ahLst/>
                <a:cxnLst>
                  <a:cxn ang="0">
                    <a:pos x="T0" y="T1"/>
                  </a:cxn>
                  <a:cxn ang="0">
                    <a:pos x="T2" y="T3"/>
                  </a:cxn>
                  <a:cxn ang="0">
                    <a:pos x="T4" y="T5"/>
                  </a:cxn>
                  <a:cxn ang="0">
                    <a:pos x="T6" y="T7"/>
                  </a:cxn>
                  <a:cxn ang="0">
                    <a:pos x="T8" y="T9"/>
                  </a:cxn>
                  <a:cxn ang="0">
                    <a:pos x="T10" y="T11"/>
                  </a:cxn>
                </a:cxnLst>
                <a:rect l="0" t="0" r="r" b="b"/>
                <a:pathLst>
                  <a:path w="1233" h="484">
                    <a:moveTo>
                      <a:pt x="1232" y="243"/>
                    </a:moveTo>
                    <a:lnTo>
                      <a:pt x="1232" y="243"/>
                    </a:lnTo>
                    <a:cubicBezTo>
                      <a:pt x="1232" y="375"/>
                      <a:pt x="956" y="483"/>
                      <a:pt x="618" y="483"/>
                    </a:cubicBezTo>
                    <a:cubicBezTo>
                      <a:pt x="276" y="483"/>
                      <a:pt x="0" y="375"/>
                      <a:pt x="0" y="243"/>
                    </a:cubicBezTo>
                    <a:cubicBezTo>
                      <a:pt x="0" y="108"/>
                      <a:pt x="276" y="0"/>
                      <a:pt x="618" y="0"/>
                    </a:cubicBezTo>
                    <a:cubicBezTo>
                      <a:pt x="956" y="0"/>
                      <a:pt x="1232" y="108"/>
                      <a:pt x="1232" y="243"/>
                    </a:cubicBezTo>
                  </a:path>
                </a:pathLst>
              </a:custGeom>
              <a:solidFill>
                <a:schemeClr val="bg1">
                  <a:lumMod val="75000"/>
                </a:schemeClr>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90" name="Freeform 120">
                <a:extLst>
                  <a:ext uri="{FF2B5EF4-FFF2-40B4-BE49-F238E27FC236}">
                    <a16:creationId xmlns:a16="http://schemas.microsoft.com/office/drawing/2014/main" id="{7A91B7AB-D995-47E2-73EB-105B8D30B373}"/>
                  </a:ext>
                </a:extLst>
              </p:cNvPr>
              <p:cNvSpPr>
                <a:spLocks noChangeArrowheads="1"/>
              </p:cNvSpPr>
              <p:nvPr/>
            </p:nvSpPr>
            <p:spPr bwMode="auto">
              <a:xfrm>
                <a:off x="5905739" y="6464663"/>
                <a:ext cx="950607" cy="371281"/>
              </a:xfrm>
              <a:custGeom>
                <a:avLst/>
                <a:gdLst>
                  <a:gd name="T0" fmla="*/ 1232 w 1233"/>
                  <a:gd name="T1" fmla="*/ 243 h 483"/>
                  <a:gd name="T2" fmla="*/ 1232 w 1233"/>
                  <a:gd name="T3" fmla="*/ 243 h 483"/>
                  <a:gd name="T4" fmla="*/ 618 w 1233"/>
                  <a:gd name="T5" fmla="*/ 482 h 483"/>
                  <a:gd name="T6" fmla="*/ 0 w 1233"/>
                  <a:gd name="T7" fmla="*/ 243 h 483"/>
                  <a:gd name="T8" fmla="*/ 618 w 1233"/>
                  <a:gd name="T9" fmla="*/ 0 h 483"/>
                  <a:gd name="T10" fmla="*/ 1232 w 1233"/>
                  <a:gd name="T11" fmla="*/ 243 h 483"/>
                </a:gdLst>
                <a:ahLst/>
                <a:cxnLst>
                  <a:cxn ang="0">
                    <a:pos x="T0" y="T1"/>
                  </a:cxn>
                  <a:cxn ang="0">
                    <a:pos x="T2" y="T3"/>
                  </a:cxn>
                  <a:cxn ang="0">
                    <a:pos x="T4" y="T5"/>
                  </a:cxn>
                  <a:cxn ang="0">
                    <a:pos x="T6" y="T7"/>
                  </a:cxn>
                  <a:cxn ang="0">
                    <a:pos x="T8" y="T9"/>
                  </a:cxn>
                  <a:cxn ang="0">
                    <a:pos x="T10" y="T11"/>
                  </a:cxn>
                </a:cxnLst>
                <a:rect l="0" t="0" r="r" b="b"/>
                <a:pathLst>
                  <a:path w="1233" h="483">
                    <a:moveTo>
                      <a:pt x="1232" y="243"/>
                    </a:moveTo>
                    <a:lnTo>
                      <a:pt x="1232" y="243"/>
                    </a:lnTo>
                    <a:cubicBezTo>
                      <a:pt x="1232" y="375"/>
                      <a:pt x="955" y="482"/>
                      <a:pt x="618" y="482"/>
                    </a:cubicBezTo>
                    <a:cubicBezTo>
                      <a:pt x="276" y="482"/>
                      <a:pt x="0" y="375"/>
                      <a:pt x="0" y="243"/>
                    </a:cubicBezTo>
                    <a:cubicBezTo>
                      <a:pt x="0" y="108"/>
                      <a:pt x="276" y="0"/>
                      <a:pt x="618" y="0"/>
                    </a:cubicBezTo>
                    <a:cubicBezTo>
                      <a:pt x="955" y="0"/>
                      <a:pt x="1232" y="108"/>
                      <a:pt x="1232"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91" name="Freeform 121">
                <a:extLst>
                  <a:ext uri="{FF2B5EF4-FFF2-40B4-BE49-F238E27FC236}">
                    <a16:creationId xmlns:a16="http://schemas.microsoft.com/office/drawing/2014/main" id="{6F5ADD91-8F86-5F99-7D15-9A3BBB8FAA35}"/>
                  </a:ext>
                </a:extLst>
              </p:cNvPr>
              <p:cNvSpPr>
                <a:spLocks noChangeArrowheads="1"/>
              </p:cNvSpPr>
              <p:nvPr/>
            </p:nvSpPr>
            <p:spPr bwMode="auto">
              <a:xfrm>
                <a:off x="5776265" y="6434007"/>
                <a:ext cx="1097117" cy="446219"/>
              </a:xfrm>
              <a:custGeom>
                <a:avLst/>
                <a:gdLst>
                  <a:gd name="T0" fmla="*/ 1368 w 1425"/>
                  <a:gd name="T1" fmla="*/ 173 h 581"/>
                  <a:gd name="T2" fmla="*/ 1368 w 1425"/>
                  <a:gd name="T3" fmla="*/ 173 h 581"/>
                  <a:gd name="T4" fmla="*/ 712 w 1425"/>
                  <a:gd name="T5" fmla="*/ 0 h 581"/>
                  <a:gd name="T6" fmla="*/ 56 w 1425"/>
                  <a:gd name="T7" fmla="*/ 173 h 581"/>
                  <a:gd name="T8" fmla="*/ 0 w 1425"/>
                  <a:gd name="T9" fmla="*/ 173 h 581"/>
                  <a:gd name="T10" fmla="*/ 0 w 1425"/>
                  <a:gd name="T11" fmla="*/ 290 h 581"/>
                  <a:gd name="T12" fmla="*/ 712 w 1425"/>
                  <a:gd name="T13" fmla="*/ 580 h 581"/>
                  <a:gd name="T14" fmla="*/ 1424 w 1425"/>
                  <a:gd name="T15" fmla="*/ 290 h 581"/>
                  <a:gd name="T16" fmla="*/ 1424 w 1425"/>
                  <a:gd name="T17" fmla="*/ 173 h 581"/>
                  <a:gd name="T18" fmla="*/ 1368 w 1425"/>
                  <a:gd name="T19" fmla="*/ 173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5" h="581">
                    <a:moveTo>
                      <a:pt x="1368" y="173"/>
                    </a:moveTo>
                    <a:lnTo>
                      <a:pt x="1368" y="173"/>
                    </a:lnTo>
                    <a:cubicBezTo>
                      <a:pt x="1261" y="70"/>
                      <a:pt x="1007" y="0"/>
                      <a:pt x="712" y="0"/>
                    </a:cubicBezTo>
                    <a:cubicBezTo>
                      <a:pt x="417" y="0"/>
                      <a:pt x="164" y="70"/>
                      <a:pt x="56" y="173"/>
                    </a:cubicBezTo>
                    <a:cubicBezTo>
                      <a:pt x="0" y="173"/>
                      <a:pt x="0" y="173"/>
                      <a:pt x="0" y="173"/>
                    </a:cubicBezTo>
                    <a:cubicBezTo>
                      <a:pt x="0" y="290"/>
                      <a:pt x="0" y="290"/>
                      <a:pt x="0" y="290"/>
                    </a:cubicBezTo>
                    <a:cubicBezTo>
                      <a:pt x="0" y="450"/>
                      <a:pt x="319" y="580"/>
                      <a:pt x="712" y="580"/>
                    </a:cubicBezTo>
                    <a:cubicBezTo>
                      <a:pt x="1105" y="580"/>
                      <a:pt x="1424" y="450"/>
                      <a:pt x="1424" y="290"/>
                    </a:cubicBezTo>
                    <a:cubicBezTo>
                      <a:pt x="1424" y="173"/>
                      <a:pt x="1424" y="173"/>
                      <a:pt x="1424" y="173"/>
                    </a:cubicBezTo>
                    <a:lnTo>
                      <a:pt x="1368" y="173"/>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92" name="Freeform 122">
                <a:extLst>
                  <a:ext uri="{FF2B5EF4-FFF2-40B4-BE49-F238E27FC236}">
                    <a16:creationId xmlns:a16="http://schemas.microsoft.com/office/drawing/2014/main" id="{BEF23D12-246A-D1D8-D42E-803CF0AE8916}"/>
                  </a:ext>
                </a:extLst>
              </p:cNvPr>
              <p:cNvSpPr>
                <a:spLocks noChangeArrowheads="1"/>
              </p:cNvSpPr>
              <p:nvPr/>
            </p:nvSpPr>
            <p:spPr bwMode="auto">
              <a:xfrm>
                <a:off x="5776265" y="6342038"/>
                <a:ext cx="1097117" cy="446219"/>
              </a:xfrm>
              <a:custGeom>
                <a:avLst/>
                <a:gdLst>
                  <a:gd name="T0" fmla="*/ 1424 w 1425"/>
                  <a:gd name="T1" fmla="*/ 290 h 581"/>
                  <a:gd name="T2" fmla="*/ 1424 w 1425"/>
                  <a:gd name="T3" fmla="*/ 290 h 581"/>
                  <a:gd name="T4" fmla="*/ 712 w 1425"/>
                  <a:gd name="T5" fmla="*/ 580 h 581"/>
                  <a:gd name="T6" fmla="*/ 0 w 1425"/>
                  <a:gd name="T7" fmla="*/ 290 h 581"/>
                  <a:gd name="T8" fmla="*/ 712 w 1425"/>
                  <a:gd name="T9" fmla="*/ 0 h 581"/>
                  <a:gd name="T10" fmla="*/ 1424 w 1425"/>
                  <a:gd name="T11" fmla="*/ 290 h 581"/>
                </a:gdLst>
                <a:ahLst/>
                <a:cxnLst>
                  <a:cxn ang="0">
                    <a:pos x="T0" y="T1"/>
                  </a:cxn>
                  <a:cxn ang="0">
                    <a:pos x="T2" y="T3"/>
                  </a:cxn>
                  <a:cxn ang="0">
                    <a:pos x="T4" y="T5"/>
                  </a:cxn>
                  <a:cxn ang="0">
                    <a:pos x="T6" y="T7"/>
                  </a:cxn>
                  <a:cxn ang="0">
                    <a:pos x="T8" y="T9"/>
                  </a:cxn>
                  <a:cxn ang="0">
                    <a:pos x="T10" y="T11"/>
                  </a:cxn>
                </a:cxnLst>
                <a:rect l="0" t="0" r="r" b="b"/>
                <a:pathLst>
                  <a:path w="1425" h="581">
                    <a:moveTo>
                      <a:pt x="1424" y="290"/>
                    </a:moveTo>
                    <a:lnTo>
                      <a:pt x="1424" y="290"/>
                    </a:lnTo>
                    <a:cubicBezTo>
                      <a:pt x="1424" y="454"/>
                      <a:pt x="1105" y="580"/>
                      <a:pt x="712" y="580"/>
                    </a:cubicBezTo>
                    <a:cubicBezTo>
                      <a:pt x="319" y="580"/>
                      <a:pt x="0" y="454"/>
                      <a:pt x="0" y="290"/>
                    </a:cubicBezTo>
                    <a:cubicBezTo>
                      <a:pt x="0" y="130"/>
                      <a:pt x="319" y="0"/>
                      <a:pt x="712" y="0"/>
                    </a:cubicBezTo>
                    <a:cubicBezTo>
                      <a:pt x="1105" y="0"/>
                      <a:pt x="1424" y="130"/>
                      <a:pt x="1424"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93" name="Freeform 123">
                <a:extLst>
                  <a:ext uri="{FF2B5EF4-FFF2-40B4-BE49-F238E27FC236}">
                    <a16:creationId xmlns:a16="http://schemas.microsoft.com/office/drawing/2014/main" id="{7387AEDD-177B-178D-515A-A63B16AA9FC7}"/>
                  </a:ext>
                </a:extLst>
              </p:cNvPr>
              <p:cNvSpPr>
                <a:spLocks noChangeArrowheads="1"/>
              </p:cNvSpPr>
              <p:nvPr/>
            </p:nvSpPr>
            <p:spPr bwMode="auto">
              <a:xfrm>
                <a:off x="5851224" y="6355663"/>
                <a:ext cx="950607" cy="371281"/>
              </a:xfrm>
              <a:custGeom>
                <a:avLst/>
                <a:gdLst>
                  <a:gd name="T0" fmla="*/ 1233 w 1234"/>
                  <a:gd name="T1" fmla="*/ 244 h 484"/>
                  <a:gd name="T2" fmla="*/ 1233 w 1234"/>
                  <a:gd name="T3" fmla="*/ 244 h 484"/>
                  <a:gd name="T4" fmla="*/ 614 w 1234"/>
                  <a:gd name="T5" fmla="*/ 483 h 484"/>
                  <a:gd name="T6" fmla="*/ 0 w 1234"/>
                  <a:gd name="T7" fmla="*/ 244 h 484"/>
                  <a:gd name="T8" fmla="*/ 614 w 1234"/>
                  <a:gd name="T9" fmla="*/ 0 h 484"/>
                  <a:gd name="T10" fmla="*/ 1233 w 1234"/>
                  <a:gd name="T11" fmla="*/ 244 h 484"/>
                </a:gdLst>
                <a:ahLst/>
                <a:cxnLst>
                  <a:cxn ang="0">
                    <a:pos x="T0" y="T1"/>
                  </a:cxn>
                  <a:cxn ang="0">
                    <a:pos x="T2" y="T3"/>
                  </a:cxn>
                  <a:cxn ang="0">
                    <a:pos x="T4" y="T5"/>
                  </a:cxn>
                  <a:cxn ang="0">
                    <a:pos x="T6" y="T7"/>
                  </a:cxn>
                  <a:cxn ang="0">
                    <a:pos x="T8" y="T9"/>
                  </a:cxn>
                  <a:cxn ang="0">
                    <a:pos x="T10" y="T11"/>
                  </a:cxn>
                </a:cxnLst>
                <a:rect l="0" t="0" r="r" b="b"/>
                <a:pathLst>
                  <a:path w="1234" h="484">
                    <a:moveTo>
                      <a:pt x="1233" y="244"/>
                    </a:moveTo>
                    <a:lnTo>
                      <a:pt x="1233" y="244"/>
                    </a:lnTo>
                    <a:cubicBezTo>
                      <a:pt x="1233" y="375"/>
                      <a:pt x="957" y="483"/>
                      <a:pt x="614" y="483"/>
                    </a:cubicBezTo>
                    <a:cubicBezTo>
                      <a:pt x="277" y="483"/>
                      <a:pt x="0" y="375"/>
                      <a:pt x="0" y="244"/>
                    </a:cubicBezTo>
                    <a:cubicBezTo>
                      <a:pt x="0" y="108"/>
                      <a:pt x="277" y="0"/>
                      <a:pt x="614" y="0"/>
                    </a:cubicBezTo>
                    <a:cubicBezTo>
                      <a:pt x="957" y="0"/>
                      <a:pt x="1233" y="108"/>
                      <a:pt x="1233" y="244"/>
                    </a:cubicBezTo>
                  </a:path>
                </a:pathLst>
              </a:custGeom>
              <a:solidFill>
                <a:schemeClr val="bg1">
                  <a:lumMod val="75000"/>
                </a:schemeClr>
              </a:solidFill>
              <a:ln>
                <a:noFill/>
              </a:ln>
              <a:effectLst/>
            </p:spPr>
            <p:txBody>
              <a:bodyPr wrap="none" anchor="ctr"/>
              <a:lstStyle/>
              <a:p>
                <a:pPr defTabSz="1828434">
                  <a:defRPr/>
                </a:pPr>
                <a:endParaRPr lang="en-US" sz="1200" dirty="0">
                  <a:solidFill>
                    <a:srgbClr val="445469"/>
                  </a:solidFill>
                </a:endParaRPr>
              </a:p>
            </p:txBody>
          </p:sp>
        </p:grpSp>
        <p:sp>
          <p:nvSpPr>
            <p:cNvPr id="14" name="Freeform 3">
              <a:extLst>
                <a:ext uri="{FF2B5EF4-FFF2-40B4-BE49-F238E27FC236}">
                  <a16:creationId xmlns:a16="http://schemas.microsoft.com/office/drawing/2014/main" id="{96A8D506-D52D-19A5-CDA4-B7A286193ECD}"/>
                </a:ext>
              </a:extLst>
            </p:cNvPr>
            <p:cNvSpPr>
              <a:spLocks noChangeArrowheads="1"/>
            </p:cNvSpPr>
            <p:nvPr/>
          </p:nvSpPr>
          <p:spPr bwMode="auto">
            <a:xfrm>
              <a:off x="1451933" y="1436198"/>
              <a:ext cx="4219320" cy="1767652"/>
            </a:xfrm>
            <a:custGeom>
              <a:avLst/>
              <a:gdLst>
                <a:gd name="T0" fmla="*/ 71 w 11528"/>
                <a:gd name="T1" fmla="*/ 4830 h 4831"/>
                <a:gd name="T2" fmla="*/ 1218 w 11528"/>
                <a:gd name="T3" fmla="*/ 2783 h 4831"/>
                <a:gd name="T4" fmla="*/ 2990 w 11528"/>
                <a:gd name="T5" fmla="*/ 4582 h 4831"/>
                <a:gd name="T6" fmla="*/ 4466 w 11528"/>
                <a:gd name="T7" fmla="*/ 1574 h 4831"/>
                <a:gd name="T8" fmla="*/ 6181 w 11528"/>
                <a:gd name="T9" fmla="*/ 3270 h 4831"/>
                <a:gd name="T10" fmla="*/ 7151 w 11528"/>
                <a:gd name="T11" fmla="*/ 370 h 4831"/>
                <a:gd name="T12" fmla="*/ 9629 w 11528"/>
                <a:gd name="T13" fmla="*/ 2342 h 4831"/>
                <a:gd name="T14" fmla="*/ 11527 w 11528"/>
                <a:gd name="T15" fmla="*/ 51 h 4831"/>
                <a:gd name="T16" fmla="*/ 11467 w 11528"/>
                <a:gd name="T17" fmla="*/ 0 h 4831"/>
                <a:gd name="T18" fmla="*/ 9620 w 11528"/>
                <a:gd name="T19" fmla="*/ 2230 h 4831"/>
                <a:gd name="T20" fmla="*/ 7108 w 11528"/>
                <a:gd name="T21" fmla="*/ 234 h 4831"/>
                <a:gd name="T22" fmla="*/ 6143 w 11528"/>
                <a:gd name="T23" fmla="*/ 3120 h 4831"/>
                <a:gd name="T24" fmla="*/ 4442 w 11528"/>
                <a:gd name="T25" fmla="*/ 1438 h 4831"/>
                <a:gd name="T26" fmla="*/ 2966 w 11528"/>
                <a:gd name="T27" fmla="*/ 4442 h 4831"/>
                <a:gd name="T28" fmla="*/ 1200 w 11528"/>
                <a:gd name="T29" fmla="*/ 2647 h 4831"/>
                <a:gd name="T30" fmla="*/ 0 w 11528"/>
                <a:gd name="T31" fmla="*/ 4788 h 4831"/>
                <a:gd name="T32" fmla="*/ 71 w 11528"/>
                <a:gd name="T33" fmla="*/ 4830 h 4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528" h="4831">
                  <a:moveTo>
                    <a:pt x="71" y="4830"/>
                  </a:moveTo>
                  <a:lnTo>
                    <a:pt x="1218" y="2783"/>
                  </a:lnTo>
                  <a:lnTo>
                    <a:pt x="2990" y="4582"/>
                  </a:lnTo>
                  <a:lnTo>
                    <a:pt x="4466" y="1574"/>
                  </a:lnTo>
                  <a:lnTo>
                    <a:pt x="6181" y="3270"/>
                  </a:lnTo>
                  <a:lnTo>
                    <a:pt x="7151" y="370"/>
                  </a:lnTo>
                  <a:lnTo>
                    <a:pt x="9629" y="2342"/>
                  </a:lnTo>
                  <a:lnTo>
                    <a:pt x="11527" y="51"/>
                  </a:lnTo>
                  <a:lnTo>
                    <a:pt x="11467" y="0"/>
                  </a:lnTo>
                  <a:lnTo>
                    <a:pt x="9620" y="2230"/>
                  </a:lnTo>
                  <a:lnTo>
                    <a:pt x="7108" y="234"/>
                  </a:lnTo>
                  <a:lnTo>
                    <a:pt x="6143" y="3120"/>
                  </a:lnTo>
                  <a:lnTo>
                    <a:pt x="4442" y="1438"/>
                  </a:lnTo>
                  <a:lnTo>
                    <a:pt x="2966" y="4442"/>
                  </a:lnTo>
                  <a:lnTo>
                    <a:pt x="1200" y="2647"/>
                  </a:lnTo>
                  <a:lnTo>
                    <a:pt x="0" y="4788"/>
                  </a:lnTo>
                  <a:lnTo>
                    <a:pt x="71" y="4830"/>
                  </a:lnTo>
                </a:path>
              </a:pathLst>
            </a:custGeom>
            <a:solidFill>
              <a:srgbClr val="F26363"/>
            </a:solidFill>
            <a:ln w="9525" cap="flat">
              <a:noFill/>
              <a:round/>
              <a:headEnd/>
              <a:tailEnd/>
            </a:ln>
            <a:effectLst/>
          </p:spPr>
          <p:txBody>
            <a:bodyPr wrap="none" anchor="ctr"/>
            <a:lstStyle/>
            <a:p>
              <a:pPr defTabSz="1828434">
                <a:defRPr/>
              </a:pPr>
              <a:endParaRPr lang="en-US" sz="1200">
                <a:solidFill>
                  <a:srgbClr val="445469"/>
                </a:solidFill>
              </a:endParaRPr>
            </a:p>
          </p:txBody>
        </p:sp>
        <p:sp>
          <p:nvSpPr>
            <p:cNvPr id="15" name="Freeform 5">
              <a:extLst>
                <a:ext uri="{FF2B5EF4-FFF2-40B4-BE49-F238E27FC236}">
                  <a16:creationId xmlns:a16="http://schemas.microsoft.com/office/drawing/2014/main" id="{3A66277B-F3D5-9A25-A2C9-75F3E86869B7}"/>
                </a:ext>
              </a:extLst>
            </p:cNvPr>
            <p:cNvSpPr>
              <a:spLocks noChangeArrowheads="1"/>
            </p:cNvSpPr>
            <p:nvPr/>
          </p:nvSpPr>
          <p:spPr bwMode="auto">
            <a:xfrm>
              <a:off x="3596309" y="2348273"/>
              <a:ext cx="1753609" cy="1849982"/>
            </a:xfrm>
            <a:custGeom>
              <a:avLst/>
              <a:gdLst>
                <a:gd name="T0" fmla="*/ 1425 w 4794"/>
                <a:gd name="T1" fmla="*/ 1326 h 5057"/>
                <a:gd name="T2" fmla="*/ 1425 w 4794"/>
                <a:gd name="T3" fmla="*/ 1326 h 5057"/>
                <a:gd name="T4" fmla="*/ 1275 w 4794"/>
                <a:gd name="T5" fmla="*/ 1514 h 5057"/>
                <a:gd name="T6" fmla="*/ 848 w 4794"/>
                <a:gd name="T7" fmla="*/ 2151 h 5057"/>
                <a:gd name="T8" fmla="*/ 478 w 4794"/>
                <a:gd name="T9" fmla="*/ 2831 h 5057"/>
                <a:gd name="T10" fmla="*/ 304 w 4794"/>
                <a:gd name="T11" fmla="*/ 4119 h 5057"/>
                <a:gd name="T12" fmla="*/ 328 w 4794"/>
                <a:gd name="T13" fmla="*/ 4517 h 5057"/>
                <a:gd name="T14" fmla="*/ 735 w 4794"/>
                <a:gd name="T15" fmla="*/ 4517 h 5057"/>
                <a:gd name="T16" fmla="*/ 2516 w 4794"/>
                <a:gd name="T17" fmla="*/ 5056 h 5057"/>
                <a:gd name="T18" fmla="*/ 4161 w 4794"/>
                <a:gd name="T19" fmla="*/ 4686 h 5057"/>
                <a:gd name="T20" fmla="*/ 4592 w 4794"/>
                <a:gd name="T21" fmla="*/ 4724 h 5057"/>
                <a:gd name="T22" fmla="*/ 4629 w 4794"/>
                <a:gd name="T23" fmla="*/ 4297 h 5057"/>
                <a:gd name="T24" fmla="*/ 4658 w 4794"/>
                <a:gd name="T25" fmla="*/ 3313 h 5057"/>
                <a:gd name="T26" fmla="*/ 4025 w 4794"/>
                <a:gd name="T27" fmla="*/ 2113 h 5057"/>
                <a:gd name="T28" fmla="*/ 3402 w 4794"/>
                <a:gd name="T29" fmla="*/ 1167 h 5057"/>
                <a:gd name="T30" fmla="*/ 3781 w 4794"/>
                <a:gd name="T31" fmla="*/ 666 h 5057"/>
                <a:gd name="T32" fmla="*/ 3678 w 4794"/>
                <a:gd name="T33" fmla="*/ 352 h 5057"/>
                <a:gd name="T34" fmla="*/ 3392 w 4794"/>
                <a:gd name="T35" fmla="*/ 226 h 5057"/>
                <a:gd name="T36" fmla="*/ 3078 w 4794"/>
                <a:gd name="T37" fmla="*/ 80 h 5057"/>
                <a:gd name="T38" fmla="*/ 2854 w 4794"/>
                <a:gd name="T39" fmla="*/ 230 h 5057"/>
                <a:gd name="T40" fmla="*/ 2554 w 4794"/>
                <a:gd name="T41" fmla="*/ 66 h 5057"/>
                <a:gd name="T42" fmla="*/ 2141 w 4794"/>
                <a:gd name="T43" fmla="*/ 178 h 5057"/>
                <a:gd name="T44" fmla="*/ 2165 w 4794"/>
                <a:gd name="T45" fmla="*/ 324 h 5057"/>
                <a:gd name="T46" fmla="*/ 1977 w 4794"/>
                <a:gd name="T47" fmla="*/ 234 h 5057"/>
                <a:gd name="T48" fmla="*/ 1593 w 4794"/>
                <a:gd name="T49" fmla="*/ 155 h 5057"/>
                <a:gd name="T50" fmla="*/ 1237 w 4794"/>
                <a:gd name="T51" fmla="*/ 413 h 5057"/>
                <a:gd name="T52" fmla="*/ 1143 w 4794"/>
                <a:gd name="T53" fmla="*/ 755 h 5057"/>
                <a:gd name="T54" fmla="*/ 1425 w 4794"/>
                <a:gd name="T55" fmla="*/ 1326 h 5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794" h="5057">
                  <a:moveTo>
                    <a:pt x="1425" y="1326"/>
                  </a:moveTo>
                  <a:lnTo>
                    <a:pt x="1425" y="1326"/>
                  </a:lnTo>
                  <a:cubicBezTo>
                    <a:pt x="1425" y="1326"/>
                    <a:pt x="1340" y="1429"/>
                    <a:pt x="1275" y="1514"/>
                  </a:cubicBezTo>
                  <a:cubicBezTo>
                    <a:pt x="1204" y="1594"/>
                    <a:pt x="914" y="1912"/>
                    <a:pt x="848" y="2151"/>
                  </a:cubicBezTo>
                  <a:cubicBezTo>
                    <a:pt x="778" y="2390"/>
                    <a:pt x="604" y="2591"/>
                    <a:pt x="478" y="2831"/>
                  </a:cubicBezTo>
                  <a:cubicBezTo>
                    <a:pt x="352" y="3069"/>
                    <a:pt x="0" y="3739"/>
                    <a:pt x="304" y="4119"/>
                  </a:cubicBezTo>
                  <a:cubicBezTo>
                    <a:pt x="304" y="4119"/>
                    <a:pt x="290" y="4466"/>
                    <a:pt x="328" y="4517"/>
                  </a:cubicBezTo>
                  <a:cubicBezTo>
                    <a:pt x="365" y="4569"/>
                    <a:pt x="735" y="4517"/>
                    <a:pt x="735" y="4517"/>
                  </a:cubicBezTo>
                  <a:cubicBezTo>
                    <a:pt x="735" y="4517"/>
                    <a:pt x="979" y="5056"/>
                    <a:pt x="2516" y="5056"/>
                  </a:cubicBezTo>
                  <a:cubicBezTo>
                    <a:pt x="4053" y="5056"/>
                    <a:pt x="4161" y="4686"/>
                    <a:pt x="4161" y="4686"/>
                  </a:cubicBezTo>
                  <a:cubicBezTo>
                    <a:pt x="4161" y="4686"/>
                    <a:pt x="4536" y="4798"/>
                    <a:pt x="4592" y="4724"/>
                  </a:cubicBezTo>
                  <a:cubicBezTo>
                    <a:pt x="4643" y="4648"/>
                    <a:pt x="4629" y="4297"/>
                    <a:pt x="4629" y="4297"/>
                  </a:cubicBezTo>
                  <a:cubicBezTo>
                    <a:pt x="4629" y="4297"/>
                    <a:pt x="4793" y="3702"/>
                    <a:pt x="4658" y="3313"/>
                  </a:cubicBezTo>
                  <a:cubicBezTo>
                    <a:pt x="4526" y="2919"/>
                    <a:pt x="4128" y="2456"/>
                    <a:pt x="4025" y="2113"/>
                  </a:cubicBezTo>
                  <a:cubicBezTo>
                    <a:pt x="3917" y="1767"/>
                    <a:pt x="3575" y="1289"/>
                    <a:pt x="3402" y="1167"/>
                  </a:cubicBezTo>
                  <a:cubicBezTo>
                    <a:pt x="3229" y="1050"/>
                    <a:pt x="3379" y="614"/>
                    <a:pt x="3781" y="666"/>
                  </a:cubicBezTo>
                  <a:cubicBezTo>
                    <a:pt x="3678" y="352"/>
                    <a:pt x="3678" y="352"/>
                    <a:pt x="3678" y="352"/>
                  </a:cubicBezTo>
                  <a:cubicBezTo>
                    <a:pt x="3678" y="352"/>
                    <a:pt x="3580" y="450"/>
                    <a:pt x="3392" y="226"/>
                  </a:cubicBezTo>
                  <a:cubicBezTo>
                    <a:pt x="3205" y="0"/>
                    <a:pt x="3078" y="80"/>
                    <a:pt x="3078" y="80"/>
                  </a:cubicBezTo>
                  <a:cubicBezTo>
                    <a:pt x="3078" y="80"/>
                    <a:pt x="2942" y="263"/>
                    <a:pt x="2854" y="230"/>
                  </a:cubicBezTo>
                  <a:cubicBezTo>
                    <a:pt x="2764" y="202"/>
                    <a:pt x="2699" y="52"/>
                    <a:pt x="2554" y="66"/>
                  </a:cubicBezTo>
                  <a:cubicBezTo>
                    <a:pt x="2413" y="80"/>
                    <a:pt x="2174" y="104"/>
                    <a:pt x="2141" y="178"/>
                  </a:cubicBezTo>
                  <a:cubicBezTo>
                    <a:pt x="2113" y="253"/>
                    <a:pt x="2226" y="268"/>
                    <a:pt x="2165" y="324"/>
                  </a:cubicBezTo>
                  <a:cubicBezTo>
                    <a:pt x="2137" y="347"/>
                    <a:pt x="2066" y="291"/>
                    <a:pt x="1977" y="234"/>
                  </a:cubicBezTo>
                  <a:cubicBezTo>
                    <a:pt x="1874" y="169"/>
                    <a:pt x="1739" y="104"/>
                    <a:pt x="1593" y="155"/>
                  </a:cubicBezTo>
                  <a:cubicBezTo>
                    <a:pt x="1326" y="253"/>
                    <a:pt x="1218" y="324"/>
                    <a:pt x="1237" y="413"/>
                  </a:cubicBezTo>
                  <a:cubicBezTo>
                    <a:pt x="1251" y="502"/>
                    <a:pt x="1077" y="675"/>
                    <a:pt x="1143" y="755"/>
                  </a:cubicBezTo>
                  <a:cubicBezTo>
                    <a:pt x="1214" y="839"/>
                    <a:pt x="1813" y="605"/>
                    <a:pt x="1425" y="1326"/>
                  </a:cubicBezTo>
                </a:path>
              </a:pathLst>
            </a:custGeom>
            <a:solidFill>
              <a:srgbClr val="FFCE63"/>
            </a:solidFill>
            <a:ln>
              <a:noFill/>
            </a:ln>
            <a:effectLst/>
          </p:spPr>
          <p:txBody>
            <a:bodyPr wrap="none" anchor="ctr"/>
            <a:lstStyle/>
            <a:p>
              <a:pPr defTabSz="1828434">
                <a:defRPr/>
              </a:pPr>
              <a:endParaRPr lang="en-US" sz="1200">
                <a:solidFill>
                  <a:srgbClr val="445469"/>
                </a:solidFill>
              </a:endParaRPr>
            </a:p>
          </p:txBody>
        </p:sp>
        <p:sp>
          <p:nvSpPr>
            <p:cNvPr id="16" name="Freeform 6">
              <a:extLst>
                <a:ext uri="{FF2B5EF4-FFF2-40B4-BE49-F238E27FC236}">
                  <a16:creationId xmlns:a16="http://schemas.microsoft.com/office/drawing/2014/main" id="{D88A931D-6F2D-1A6F-0AF6-8F6BC77A0C60}"/>
                </a:ext>
              </a:extLst>
            </p:cNvPr>
            <p:cNvSpPr>
              <a:spLocks noChangeArrowheads="1"/>
            </p:cNvSpPr>
            <p:nvPr/>
          </p:nvSpPr>
          <p:spPr bwMode="auto">
            <a:xfrm>
              <a:off x="4188919" y="2519390"/>
              <a:ext cx="1177147" cy="1698238"/>
            </a:xfrm>
            <a:custGeom>
              <a:avLst/>
              <a:gdLst>
                <a:gd name="T0" fmla="*/ 2202 w 3220"/>
                <a:gd name="T1" fmla="*/ 0 h 4644"/>
                <a:gd name="T2" fmla="*/ 2202 w 3220"/>
                <a:gd name="T3" fmla="*/ 0 h 4644"/>
                <a:gd name="T4" fmla="*/ 2198 w 3220"/>
                <a:gd name="T5" fmla="*/ 5 h 4644"/>
                <a:gd name="T6" fmla="*/ 1687 w 3220"/>
                <a:gd name="T7" fmla="*/ 670 h 4644"/>
                <a:gd name="T8" fmla="*/ 1472 w 3220"/>
                <a:gd name="T9" fmla="*/ 665 h 4644"/>
                <a:gd name="T10" fmla="*/ 412 w 3220"/>
                <a:gd name="T11" fmla="*/ 754 h 4644"/>
                <a:gd name="T12" fmla="*/ 33 w 3220"/>
                <a:gd name="T13" fmla="*/ 843 h 4644"/>
                <a:gd name="T14" fmla="*/ 33 w 3220"/>
                <a:gd name="T15" fmla="*/ 843 h 4644"/>
                <a:gd name="T16" fmla="*/ 295 w 3220"/>
                <a:gd name="T17" fmla="*/ 839 h 4644"/>
                <a:gd name="T18" fmla="*/ 2310 w 3220"/>
                <a:gd name="T19" fmla="*/ 1706 h 4644"/>
                <a:gd name="T20" fmla="*/ 2582 w 3220"/>
                <a:gd name="T21" fmla="*/ 2286 h 4644"/>
                <a:gd name="T22" fmla="*/ 2859 w 3220"/>
                <a:gd name="T23" fmla="*/ 2741 h 4644"/>
                <a:gd name="T24" fmla="*/ 2910 w 3220"/>
                <a:gd name="T25" fmla="*/ 3828 h 4644"/>
                <a:gd name="T26" fmla="*/ 2535 w 3220"/>
                <a:gd name="T27" fmla="*/ 4226 h 4644"/>
                <a:gd name="T28" fmla="*/ 2029 w 3220"/>
                <a:gd name="T29" fmla="*/ 4353 h 4644"/>
                <a:gd name="T30" fmla="*/ 1021 w 3220"/>
                <a:gd name="T31" fmla="*/ 4470 h 4644"/>
                <a:gd name="T32" fmla="*/ 399 w 3220"/>
                <a:gd name="T33" fmla="*/ 4569 h 4644"/>
                <a:gd name="T34" fmla="*/ 347 w 3220"/>
                <a:gd name="T35" fmla="*/ 4569 h 4644"/>
                <a:gd name="T36" fmla="*/ 75 w 3220"/>
                <a:gd name="T37" fmla="*/ 4554 h 4644"/>
                <a:gd name="T38" fmla="*/ 989 w 3220"/>
                <a:gd name="T39" fmla="*/ 4643 h 4644"/>
                <a:gd name="T40" fmla="*/ 989 w 3220"/>
                <a:gd name="T41" fmla="*/ 4643 h 4644"/>
                <a:gd name="T42" fmla="*/ 993 w 3220"/>
                <a:gd name="T43" fmla="*/ 4643 h 4644"/>
                <a:gd name="T44" fmla="*/ 993 w 3220"/>
                <a:gd name="T45" fmla="*/ 4643 h 4644"/>
                <a:gd name="T46" fmla="*/ 993 w 3220"/>
                <a:gd name="T47" fmla="*/ 4643 h 4644"/>
                <a:gd name="T48" fmla="*/ 993 w 3220"/>
                <a:gd name="T49" fmla="*/ 4643 h 4644"/>
                <a:gd name="T50" fmla="*/ 998 w 3220"/>
                <a:gd name="T51" fmla="*/ 4643 h 4644"/>
                <a:gd name="T52" fmla="*/ 998 w 3220"/>
                <a:gd name="T53" fmla="*/ 4643 h 4644"/>
                <a:gd name="T54" fmla="*/ 998 w 3220"/>
                <a:gd name="T55" fmla="*/ 4643 h 4644"/>
                <a:gd name="T56" fmla="*/ 998 w 3220"/>
                <a:gd name="T57" fmla="*/ 4643 h 4644"/>
                <a:gd name="T58" fmla="*/ 1003 w 3220"/>
                <a:gd name="T59" fmla="*/ 4643 h 4644"/>
                <a:gd name="T60" fmla="*/ 1003 w 3220"/>
                <a:gd name="T61" fmla="*/ 4643 h 4644"/>
                <a:gd name="T62" fmla="*/ 1003 w 3220"/>
                <a:gd name="T63" fmla="*/ 4643 h 4644"/>
                <a:gd name="T64" fmla="*/ 1003 w 3220"/>
                <a:gd name="T65" fmla="*/ 4643 h 4644"/>
                <a:gd name="T66" fmla="*/ 1008 w 3220"/>
                <a:gd name="T67" fmla="*/ 4643 h 4644"/>
                <a:gd name="T68" fmla="*/ 1008 w 3220"/>
                <a:gd name="T69" fmla="*/ 4643 h 4644"/>
                <a:gd name="T70" fmla="*/ 1008 w 3220"/>
                <a:gd name="T71" fmla="*/ 4643 h 4644"/>
                <a:gd name="T72" fmla="*/ 1008 w 3220"/>
                <a:gd name="T73" fmla="*/ 4643 h 4644"/>
                <a:gd name="T74" fmla="*/ 1012 w 3220"/>
                <a:gd name="T75" fmla="*/ 4643 h 4644"/>
                <a:gd name="T76" fmla="*/ 1012 w 3220"/>
                <a:gd name="T77" fmla="*/ 4643 h 4644"/>
                <a:gd name="T78" fmla="*/ 1012 w 3220"/>
                <a:gd name="T79" fmla="*/ 4643 h 4644"/>
                <a:gd name="T80" fmla="*/ 1012 w 3220"/>
                <a:gd name="T81" fmla="*/ 4643 h 4644"/>
                <a:gd name="T82" fmla="*/ 1017 w 3220"/>
                <a:gd name="T83" fmla="*/ 4643 h 4644"/>
                <a:gd name="T84" fmla="*/ 1017 w 3220"/>
                <a:gd name="T85" fmla="*/ 4643 h 4644"/>
                <a:gd name="T86" fmla="*/ 1017 w 3220"/>
                <a:gd name="T87" fmla="*/ 4643 h 4644"/>
                <a:gd name="T88" fmla="*/ 1017 w 3220"/>
                <a:gd name="T89" fmla="*/ 4643 h 4644"/>
                <a:gd name="T90" fmla="*/ 1017 w 3220"/>
                <a:gd name="T91" fmla="*/ 4643 h 4644"/>
                <a:gd name="T92" fmla="*/ 1021 w 3220"/>
                <a:gd name="T93" fmla="*/ 4643 h 4644"/>
                <a:gd name="T94" fmla="*/ 1021 w 3220"/>
                <a:gd name="T95" fmla="*/ 4643 h 4644"/>
                <a:gd name="T96" fmla="*/ 2666 w 3220"/>
                <a:gd name="T97" fmla="*/ 4273 h 4644"/>
                <a:gd name="T98" fmla="*/ 3008 w 3220"/>
                <a:gd name="T99" fmla="*/ 4339 h 4644"/>
                <a:gd name="T100" fmla="*/ 3097 w 3220"/>
                <a:gd name="T101" fmla="*/ 4311 h 4644"/>
                <a:gd name="T102" fmla="*/ 3135 w 3220"/>
                <a:gd name="T103" fmla="*/ 3992 h 4644"/>
                <a:gd name="T104" fmla="*/ 3135 w 3220"/>
                <a:gd name="T105" fmla="*/ 3884 h 4644"/>
                <a:gd name="T106" fmla="*/ 3135 w 3220"/>
                <a:gd name="T107" fmla="*/ 3884 h 4644"/>
                <a:gd name="T108" fmla="*/ 3135 w 3220"/>
                <a:gd name="T109" fmla="*/ 3884 h 4644"/>
                <a:gd name="T110" fmla="*/ 3219 w 3220"/>
                <a:gd name="T111" fmla="*/ 3266 h 4644"/>
                <a:gd name="T112" fmla="*/ 3163 w 3220"/>
                <a:gd name="T113" fmla="*/ 2900 h 4644"/>
                <a:gd name="T114" fmla="*/ 2530 w 3220"/>
                <a:gd name="T115" fmla="*/ 1700 h 4644"/>
                <a:gd name="T116" fmla="*/ 1907 w 3220"/>
                <a:gd name="T117" fmla="*/ 754 h 4644"/>
                <a:gd name="T118" fmla="*/ 1837 w 3220"/>
                <a:gd name="T119" fmla="*/ 600 h 4644"/>
                <a:gd name="T120" fmla="*/ 2221 w 3220"/>
                <a:gd name="T121" fmla="*/ 248 h 4644"/>
                <a:gd name="T122" fmla="*/ 2287 w 3220"/>
                <a:gd name="T123" fmla="*/ 253 h 4644"/>
                <a:gd name="T124" fmla="*/ 2202 w 3220"/>
                <a:gd name="T125" fmla="*/ 0 h 4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20" h="4644">
                  <a:moveTo>
                    <a:pt x="2202" y="0"/>
                  </a:moveTo>
                  <a:lnTo>
                    <a:pt x="2202" y="0"/>
                  </a:lnTo>
                  <a:cubicBezTo>
                    <a:pt x="2202" y="5"/>
                    <a:pt x="2198" y="5"/>
                    <a:pt x="2198" y="5"/>
                  </a:cubicBezTo>
                  <a:cubicBezTo>
                    <a:pt x="1902" y="47"/>
                    <a:pt x="1560" y="347"/>
                    <a:pt x="1687" y="670"/>
                  </a:cubicBezTo>
                  <a:cubicBezTo>
                    <a:pt x="1617" y="670"/>
                    <a:pt x="1541" y="665"/>
                    <a:pt x="1472" y="665"/>
                  </a:cubicBezTo>
                  <a:cubicBezTo>
                    <a:pt x="1050" y="665"/>
                    <a:pt x="675" y="712"/>
                    <a:pt x="412" y="754"/>
                  </a:cubicBezTo>
                  <a:cubicBezTo>
                    <a:pt x="145" y="801"/>
                    <a:pt x="0" y="843"/>
                    <a:pt x="33" y="843"/>
                  </a:cubicBezTo>
                  <a:lnTo>
                    <a:pt x="33" y="843"/>
                  </a:lnTo>
                  <a:cubicBezTo>
                    <a:pt x="122" y="843"/>
                    <a:pt x="211" y="839"/>
                    <a:pt x="295" y="839"/>
                  </a:cubicBezTo>
                  <a:cubicBezTo>
                    <a:pt x="1959" y="839"/>
                    <a:pt x="2179" y="1439"/>
                    <a:pt x="2310" y="1706"/>
                  </a:cubicBezTo>
                  <a:cubicBezTo>
                    <a:pt x="2404" y="1898"/>
                    <a:pt x="2484" y="2099"/>
                    <a:pt x="2582" y="2286"/>
                  </a:cubicBezTo>
                  <a:cubicBezTo>
                    <a:pt x="2666" y="2446"/>
                    <a:pt x="2783" y="2582"/>
                    <a:pt x="2859" y="2741"/>
                  </a:cubicBezTo>
                  <a:cubicBezTo>
                    <a:pt x="3008" y="3045"/>
                    <a:pt x="3116" y="3547"/>
                    <a:pt x="2910" y="3828"/>
                  </a:cubicBezTo>
                  <a:cubicBezTo>
                    <a:pt x="2798" y="3973"/>
                    <a:pt x="2657" y="4090"/>
                    <a:pt x="2535" y="4226"/>
                  </a:cubicBezTo>
                  <a:cubicBezTo>
                    <a:pt x="2418" y="4348"/>
                    <a:pt x="2193" y="4301"/>
                    <a:pt x="2029" y="4353"/>
                  </a:cubicBezTo>
                  <a:cubicBezTo>
                    <a:pt x="1701" y="4461"/>
                    <a:pt x="1354" y="4400"/>
                    <a:pt x="1021" y="4470"/>
                  </a:cubicBezTo>
                  <a:cubicBezTo>
                    <a:pt x="811" y="4517"/>
                    <a:pt x="609" y="4564"/>
                    <a:pt x="399" y="4569"/>
                  </a:cubicBezTo>
                  <a:cubicBezTo>
                    <a:pt x="380" y="4569"/>
                    <a:pt x="365" y="4569"/>
                    <a:pt x="347" y="4569"/>
                  </a:cubicBezTo>
                  <a:cubicBezTo>
                    <a:pt x="258" y="4569"/>
                    <a:pt x="169" y="4564"/>
                    <a:pt x="75" y="4554"/>
                  </a:cubicBezTo>
                  <a:cubicBezTo>
                    <a:pt x="314" y="4606"/>
                    <a:pt x="609" y="4643"/>
                    <a:pt x="989" y="4643"/>
                  </a:cubicBezTo>
                  <a:lnTo>
                    <a:pt x="989" y="4643"/>
                  </a:lnTo>
                  <a:lnTo>
                    <a:pt x="993" y="4643"/>
                  </a:lnTo>
                  <a:lnTo>
                    <a:pt x="993" y="4643"/>
                  </a:lnTo>
                  <a:lnTo>
                    <a:pt x="993" y="4643"/>
                  </a:lnTo>
                  <a:lnTo>
                    <a:pt x="993" y="4643"/>
                  </a:lnTo>
                  <a:lnTo>
                    <a:pt x="998" y="4643"/>
                  </a:lnTo>
                  <a:lnTo>
                    <a:pt x="998" y="4643"/>
                  </a:lnTo>
                  <a:lnTo>
                    <a:pt x="998" y="4643"/>
                  </a:lnTo>
                  <a:lnTo>
                    <a:pt x="998" y="4643"/>
                  </a:lnTo>
                  <a:lnTo>
                    <a:pt x="1003" y="4643"/>
                  </a:lnTo>
                  <a:lnTo>
                    <a:pt x="1003" y="4643"/>
                  </a:lnTo>
                  <a:lnTo>
                    <a:pt x="1003" y="4643"/>
                  </a:lnTo>
                  <a:lnTo>
                    <a:pt x="1003" y="4643"/>
                  </a:lnTo>
                  <a:cubicBezTo>
                    <a:pt x="1003" y="4643"/>
                    <a:pt x="1003" y="4643"/>
                    <a:pt x="1008" y="4643"/>
                  </a:cubicBezTo>
                  <a:lnTo>
                    <a:pt x="1008" y="4643"/>
                  </a:lnTo>
                  <a:lnTo>
                    <a:pt x="1008" y="4643"/>
                  </a:lnTo>
                  <a:lnTo>
                    <a:pt x="1008" y="4643"/>
                  </a:lnTo>
                  <a:cubicBezTo>
                    <a:pt x="1008" y="4643"/>
                    <a:pt x="1008" y="4643"/>
                    <a:pt x="1012" y="4643"/>
                  </a:cubicBezTo>
                  <a:lnTo>
                    <a:pt x="1012" y="4643"/>
                  </a:lnTo>
                  <a:lnTo>
                    <a:pt x="1012" y="4643"/>
                  </a:lnTo>
                  <a:lnTo>
                    <a:pt x="1012" y="4643"/>
                  </a:lnTo>
                  <a:cubicBezTo>
                    <a:pt x="1012" y="4643"/>
                    <a:pt x="1012" y="4643"/>
                    <a:pt x="1017" y="4643"/>
                  </a:cubicBezTo>
                  <a:lnTo>
                    <a:pt x="1017" y="4643"/>
                  </a:lnTo>
                  <a:lnTo>
                    <a:pt x="1017" y="4643"/>
                  </a:lnTo>
                  <a:lnTo>
                    <a:pt x="1017" y="4643"/>
                  </a:lnTo>
                  <a:lnTo>
                    <a:pt x="1017" y="4643"/>
                  </a:lnTo>
                  <a:cubicBezTo>
                    <a:pt x="1021" y="4643"/>
                    <a:pt x="1021" y="4643"/>
                    <a:pt x="1021" y="4643"/>
                  </a:cubicBezTo>
                  <a:lnTo>
                    <a:pt x="1021" y="4643"/>
                  </a:lnTo>
                  <a:cubicBezTo>
                    <a:pt x="2558" y="4643"/>
                    <a:pt x="2666" y="4273"/>
                    <a:pt x="2666" y="4273"/>
                  </a:cubicBezTo>
                  <a:cubicBezTo>
                    <a:pt x="2666" y="4273"/>
                    <a:pt x="2877" y="4339"/>
                    <a:pt x="3008" y="4339"/>
                  </a:cubicBezTo>
                  <a:cubicBezTo>
                    <a:pt x="3051" y="4339"/>
                    <a:pt x="3083" y="4329"/>
                    <a:pt x="3097" y="4311"/>
                  </a:cubicBezTo>
                  <a:cubicBezTo>
                    <a:pt x="3130" y="4263"/>
                    <a:pt x="3135" y="4105"/>
                    <a:pt x="3135" y="3992"/>
                  </a:cubicBezTo>
                  <a:cubicBezTo>
                    <a:pt x="3135" y="3931"/>
                    <a:pt x="3135" y="3884"/>
                    <a:pt x="3135" y="3884"/>
                  </a:cubicBezTo>
                  <a:lnTo>
                    <a:pt x="3135" y="3884"/>
                  </a:lnTo>
                  <a:lnTo>
                    <a:pt x="3135" y="3884"/>
                  </a:lnTo>
                  <a:cubicBezTo>
                    <a:pt x="3135" y="3884"/>
                    <a:pt x="3219" y="3580"/>
                    <a:pt x="3219" y="3266"/>
                  </a:cubicBezTo>
                  <a:cubicBezTo>
                    <a:pt x="3219" y="3139"/>
                    <a:pt x="3205" y="3013"/>
                    <a:pt x="3163" y="2900"/>
                  </a:cubicBezTo>
                  <a:cubicBezTo>
                    <a:pt x="3032" y="2507"/>
                    <a:pt x="2633" y="2043"/>
                    <a:pt x="2530" y="1700"/>
                  </a:cubicBezTo>
                  <a:cubicBezTo>
                    <a:pt x="2422" y="1354"/>
                    <a:pt x="2081" y="876"/>
                    <a:pt x="1907" y="754"/>
                  </a:cubicBezTo>
                  <a:cubicBezTo>
                    <a:pt x="1860" y="722"/>
                    <a:pt x="1837" y="665"/>
                    <a:pt x="1837" y="600"/>
                  </a:cubicBezTo>
                  <a:cubicBezTo>
                    <a:pt x="1837" y="445"/>
                    <a:pt x="1973" y="248"/>
                    <a:pt x="2221" y="248"/>
                  </a:cubicBezTo>
                  <a:cubicBezTo>
                    <a:pt x="2244" y="248"/>
                    <a:pt x="2268" y="253"/>
                    <a:pt x="2287" y="253"/>
                  </a:cubicBezTo>
                  <a:cubicBezTo>
                    <a:pt x="2202" y="0"/>
                    <a:pt x="2202" y="0"/>
                    <a:pt x="2202" y="0"/>
                  </a:cubicBezTo>
                </a:path>
              </a:pathLst>
            </a:custGeom>
            <a:solidFill>
              <a:srgbClr val="FFA826"/>
            </a:solidFill>
            <a:ln>
              <a:noFill/>
            </a:ln>
            <a:effectLst/>
          </p:spPr>
          <p:txBody>
            <a:bodyPr wrap="none" anchor="ctr"/>
            <a:lstStyle/>
            <a:p>
              <a:pPr defTabSz="1828434">
                <a:defRPr/>
              </a:pPr>
              <a:endParaRPr lang="en-US" sz="1200">
                <a:solidFill>
                  <a:srgbClr val="445469"/>
                </a:solidFill>
              </a:endParaRPr>
            </a:p>
          </p:txBody>
        </p:sp>
        <p:sp>
          <p:nvSpPr>
            <p:cNvPr id="17" name="Freeform 7">
              <a:extLst>
                <a:ext uri="{FF2B5EF4-FFF2-40B4-BE49-F238E27FC236}">
                  <a16:creationId xmlns:a16="http://schemas.microsoft.com/office/drawing/2014/main" id="{FE11FF2B-4BA7-7AB3-1100-2A97BA17D43F}"/>
                </a:ext>
              </a:extLst>
            </p:cNvPr>
            <p:cNvSpPr>
              <a:spLocks noChangeArrowheads="1"/>
            </p:cNvSpPr>
            <p:nvPr/>
          </p:nvSpPr>
          <p:spPr bwMode="auto">
            <a:xfrm>
              <a:off x="4161469" y="2722791"/>
              <a:ext cx="728249" cy="109772"/>
            </a:xfrm>
            <a:custGeom>
              <a:avLst/>
              <a:gdLst>
                <a:gd name="T0" fmla="*/ 23 w 1993"/>
                <a:gd name="T1" fmla="*/ 299 h 305"/>
                <a:gd name="T2" fmla="*/ 1401 w 1993"/>
                <a:gd name="T3" fmla="*/ 131 h 305"/>
                <a:gd name="T4" fmla="*/ 1992 w 1993"/>
                <a:gd name="T5" fmla="*/ 140 h 305"/>
                <a:gd name="T6" fmla="*/ 1040 w 1993"/>
                <a:gd name="T7" fmla="*/ 56 h 305"/>
                <a:gd name="T8" fmla="*/ 80 w 1993"/>
                <a:gd name="T9" fmla="*/ 164 h 305"/>
                <a:gd name="T10" fmla="*/ 113 w 1993"/>
                <a:gd name="T11" fmla="*/ 173 h 305"/>
                <a:gd name="T12" fmla="*/ 1467 w 1993"/>
                <a:gd name="T13" fmla="*/ 51 h 305"/>
                <a:gd name="T14" fmla="*/ 1949 w 1993"/>
                <a:gd name="T15" fmla="*/ 32 h 305"/>
                <a:gd name="T16" fmla="*/ 1973 w 1993"/>
                <a:gd name="T17" fmla="*/ 37 h 305"/>
                <a:gd name="T18" fmla="*/ 1968 w 1993"/>
                <a:gd name="T19" fmla="*/ 32 h 305"/>
                <a:gd name="T20" fmla="*/ 1973 w 1993"/>
                <a:gd name="T21" fmla="*/ 27 h 305"/>
                <a:gd name="T22" fmla="*/ 1977 w 1993"/>
                <a:gd name="T23" fmla="*/ 23 h 305"/>
                <a:gd name="T24" fmla="*/ 1968 w 1993"/>
                <a:gd name="T25" fmla="*/ 32 h 305"/>
                <a:gd name="T26" fmla="*/ 1968 w 1993"/>
                <a:gd name="T27" fmla="*/ 32 h 305"/>
                <a:gd name="T28" fmla="*/ 1963 w 1993"/>
                <a:gd name="T29" fmla="*/ 27 h 305"/>
                <a:gd name="T30" fmla="*/ 1977 w 1993"/>
                <a:gd name="T31" fmla="*/ 23 h 305"/>
                <a:gd name="T32" fmla="*/ 1977 w 1993"/>
                <a:gd name="T33" fmla="*/ 23 h 305"/>
                <a:gd name="T34" fmla="*/ 1963 w 1993"/>
                <a:gd name="T35" fmla="*/ 27 h 305"/>
                <a:gd name="T36" fmla="*/ 1963 w 1993"/>
                <a:gd name="T37" fmla="*/ 23 h 305"/>
                <a:gd name="T38" fmla="*/ 1963 w 1993"/>
                <a:gd name="T39" fmla="*/ 14 h 305"/>
                <a:gd name="T40" fmla="*/ 1977 w 1993"/>
                <a:gd name="T41" fmla="*/ 23 h 305"/>
                <a:gd name="T42" fmla="*/ 1977 w 1993"/>
                <a:gd name="T43" fmla="*/ 23 h 305"/>
                <a:gd name="T44" fmla="*/ 1963 w 1993"/>
                <a:gd name="T45" fmla="*/ 14 h 305"/>
                <a:gd name="T46" fmla="*/ 1968 w 1993"/>
                <a:gd name="T47" fmla="*/ 9 h 305"/>
                <a:gd name="T48" fmla="*/ 1973 w 1993"/>
                <a:gd name="T49" fmla="*/ 9 h 305"/>
                <a:gd name="T50" fmla="*/ 1977 w 1993"/>
                <a:gd name="T51" fmla="*/ 19 h 305"/>
                <a:gd name="T52" fmla="*/ 1973 w 1993"/>
                <a:gd name="T53" fmla="*/ 19 h 305"/>
                <a:gd name="T54" fmla="*/ 1973 w 1993"/>
                <a:gd name="T55" fmla="*/ 9 h 305"/>
                <a:gd name="T56" fmla="*/ 1973 w 1993"/>
                <a:gd name="T57" fmla="*/ 9 h 305"/>
                <a:gd name="T58" fmla="*/ 1973 w 1993"/>
                <a:gd name="T59" fmla="*/ 9 h 305"/>
                <a:gd name="T60" fmla="*/ 1973 w 1993"/>
                <a:gd name="T61" fmla="*/ 14 h 305"/>
                <a:gd name="T62" fmla="*/ 1973 w 1993"/>
                <a:gd name="T63" fmla="*/ 9 h 305"/>
                <a:gd name="T64" fmla="*/ 1973 w 1993"/>
                <a:gd name="T65" fmla="*/ 9 h 305"/>
                <a:gd name="T66" fmla="*/ 1973 w 1993"/>
                <a:gd name="T67" fmla="*/ 9 h 305"/>
                <a:gd name="T68" fmla="*/ 1930 w 1993"/>
                <a:gd name="T69" fmla="*/ 9 h 305"/>
                <a:gd name="T70" fmla="*/ 689 w 1993"/>
                <a:gd name="T71" fmla="*/ 9 h 305"/>
                <a:gd name="T72" fmla="*/ 173 w 1993"/>
                <a:gd name="T73" fmla="*/ 0 h 305"/>
                <a:gd name="T74" fmla="*/ 117 w 1993"/>
                <a:gd name="T75" fmla="*/ 19 h 305"/>
                <a:gd name="T76" fmla="*/ 1645 w 1993"/>
                <a:gd name="T77" fmla="*/ 42 h 305"/>
                <a:gd name="T78" fmla="*/ 1954 w 1993"/>
                <a:gd name="T79" fmla="*/ 37 h 305"/>
                <a:gd name="T80" fmla="*/ 1977 w 1993"/>
                <a:gd name="T81" fmla="*/ 37 h 305"/>
                <a:gd name="T82" fmla="*/ 1987 w 1993"/>
                <a:gd name="T83" fmla="*/ 32 h 305"/>
                <a:gd name="T84" fmla="*/ 1992 w 1993"/>
                <a:gd name="T85" fmla="*/ 23 h 305"/>
                <a:gd name="T86" fmla="*/ 1987 w 1993"/>
                <a:gd name="T87" fmla="*/ 9 h 305"/>
                <a:gd name="T88" fmla="*/ 1977 w 1993"/>
                <a:gd name="T89" fmla="*/ 4 h 305"/>
                <a:gd name="T90" fmla="*/ 1949 w 1993"/>
                <a:gd name="T91" fmla="*/ 4 h 305"/>
                <a:gd name="T92" fmla="*/ 1429 w 1993"/>
                <a:gd name="T93" fmla="*/ 23 h 305"/>
                <a:gd name="T94" fmla="*/ 94 w 1993"/>
                <a:gd name="T95" fmla="*/ 164 h 305"/>
                <a:gd name="T96" fmla="*/ 1040 w 1993"/>
                <a:gd name="T97" fmla="*/ 88 h 305"/>
                <a:gd name="T98" fmla="*/ 1903 w 1993"/>
                <a:gd name="T99" fmla="*/ 145 h 305"/>
                <a:gd name="T100" fmla="*/ 1968 w 1993"/>
                <a:gd name="T101" fmla="*/ 154 h 305"/>
                <a:gd name="T102" fmla="*/ 1977 w 1993"/>
                <a:gd name="T103" fmla="*/ 140 h 305"/>
                <a:gd name="T104" fmla="*/ 1401 w 1993"/>
                <a:gd name="T105" fmla="*/ 103 h 305"/>
                <a:gd name="T106" fmla="*/ 5 w 1993"/>
                <a:gd name="T107" fmla="*/ 29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93" h="305">
                  <a:moveTo>
                    <a:pt x="23" y="299"/>
                  </a:moveTo>
                  <a:lnTo>
                    <a:pt x="23" y="299"/>
                  </a:lnTo>
                  <a:lnTo>
                    <a:pt x="23" y="299"/>
                  </a:lnTo>
                  <a:cubicBezTo>
                    <a:pt x="37" y="295"/>
                    <a:pt x="553" y="131"/>
                    <a:pt x="1401" y="131"/>
                  </a:cubicBezTo>
                  <a:cubicBezTo>
                    <a:pt x="1579" y="131"/>
                    <a:pt x="1771" y="135"/>
                    <a:pt x="1977" y="154"/>
                  </a:cubicBezTo>
                  <a:cubicBezTo>
                    <a:pt x="1982" y="154"/>
                    <a:pt x="1992" y="150"/>
                    <a:pt x="1992" y="140"/>
                  </a:cubicBezTo>
                  <a:cubicBezTo>
                    <a:pt x="1992" y="135"/>
                    <a:pt x="1987" y="126"/>
                    <a:pt x="1977" y="126"/>
                  </a:cubicBezTo>
                  <a:cubicBezTo>
                    <a:pt x="1977" y="126"/>
                    <a:pt x="1570" y="56"/>
                    <a:pt x="1040" y="56"/>
                  </a:cubicBezTo>
                  <a:cubicBezTo>
                    <a:pt x="745" y="56"/>
                    <a:pt x="408" y="79"/>
                    <a:pt x="89" y="150"/>
                  </a:cubicBezTo>
                  <a:cubicBezTo>
                    <a:pt x="84" y="150"/>
                    <a:pt x="80" y="154"/>
                    <a:pt x="80" y="164"/>
                  </a:cubicBezTo>
                  <a:cubicBezTo>
                    <a:pt x="80" y="173"/>
                    <a:pt x="89" y="178"/>
                    <a:pt x="94" y="178"/>
                  </a:cubicBezTo>
                  <a:cubicBezTo>
                    <a:pt x="94" y="178"/>
                    <a:pt x="99" y="178"/>
                    <a:pt x="113" y="173"/>
                  </a:cubicBezTo>
                  <a:cubicBezTo>
                    <a:pt x="187" y="168"/>
                    <a:pt x="534" y="131"/>
                    <a:pt x="909" y="98"/>
                  </a:cubicBezTo>
                  <a:cubicBezTo>
                    <a:pt x="1096" y="79"/>
                    <a:pt x="1294" y="65"/>
                    <a:pt x="1467" y="51"/>
                  </a:cubicBezTo>
                  <a:cubicBezTo>
                    <a:pt x="1635" y="37"/>
                    <a:pt x="1785" y="32"/>
                    <a:pt x="1879" y="32"/>
                  </a:cubicBezTo>
                  <a:cubicBezTo>
                    <a:pt x="1907" y="32"/>
                    <a:pt x="1930" y="32"/>
                    <a:pt x="1949" y="32"/>
                  </a:cubicBezTo>
                  <a:cubicBezTo>
                    <a:pt x="1959" y="32"/>
                    <a:pt x="1963" y="32"/>
                    <a:pt x="1968" y="32"/>
                  </a:cubicBezTo>
                  <a:cubicBezTo>
                    <a:pt x="1968" y="37"/>
                    <a:pt x="1973" y="37"/>
                    <a:pt x="1973" y="37"/>
                  </a:cubicBezTo>
                  <a:cubicBezTo>
                    <a:pt x="1973" y="27"/>
                    <a:pt x="1973" y="27"/>
                    <a:pt x="1973" y="27"/>
                  </a:cubicBezTo>
                  <a:cubicBezTo>
                    <a:pt x="1968" y="32"/>
                    <a:pt x="1968" y="32"/>
                    <a:pt x="1968" y="32"/>
                  </a:cubicBezTo>
                  <a:cubicBezTo>
                    <a:pt x="1973" y="37"/>
                    <a:pt x="1973" y="37"/>
                    <a:pt x="1973" y="37"/>
                  </a:cubicBezTo>
                  <a:cubicBezTo>
                    <a:pt x="1973" y="27"/>
                    <a:pt x="1973" y="27"/>
                    <a:pt x="1973" y="27"/>
                  </a:cubicBezTo>
                  <a:cubicBezTo>
                    <a:pt x="1968" y="32"/>
                    <a:pt x="1968" y="32"/>
                    <a:pt x="1968" y="32"/>
                  </a:cubicBezTo>
                  <a:cubicBezTo>
                    <a:pt x="1977" y="23"/>
                    <a:pt x="1977" y="23"/>
                    <a:pt x="1977" y="23"/>
                  </a:cubicBezTo>
                  <a:cubicBezTo>
                    <a:pt x="1968" y="32"/>
                    <a:pt x="1968" y="32"/>
                    <a:pt x="1968" y="32"/>
                  </a:cubicBezTo>
                  <a:lnTo>
                    <a:pt x="1968" y="32"/>
                  </a:lnTo>
                  <a:cubicBezTo>
                    <a:pt x="1977" y="23"/>
                    <a:pt x="1977" y="23"/>
                    <a:pt x="1977" y="23"/>
                  </a:cubicBezTo>
                  <a:cubicBezTo>
                    <a:pt x="1968" y="32"/>
                    <a:pt x="1968" y="32"/>
                    <a:pt x="1968" y="32"/>
                  </a:cubicBezTo>
                  <a:cubicBezTo>
                    <a:pt x="1977" y="23"/>
                    <a:pt x="1977" y="23"/>
                    <a:pt x="1977" y="23"/>
                  </a:cubicBezTo>
                  <a:cubicBezTo>
                    <a:pt x="1963" y="27"/>
                    <a:pt x="1963" y="27"/>
                    <a:pt x="1963" y="27"/>
                  </a:cubicBezTo>
                  <a:cubicBezTo>
                    <a:pt x="1963" y="27"/>
                    <a:pt x="1963" y="32"/>
                    <a:pt x="1968" y="32"/>
                  </a:cubicBezTo>
                  <a:cubicBezTo>
                    <a:pt x="1977" y="23"/>
                    <a:pt x="1977" y="23"/>
                    <a:pt x="1977" y="23"/>
                  </a:cubicBezTo>
                  <a:cubicBezTo>
                    <a:pt x="1963" y="27"/>
                    <a:pt x="1963" y="27"/>
                    <a:pt x="1963" y="27"/>
                  </a:cubicBezTo>
                  <a:cubicBezTo>
                    <a:pt x="1977" y="23"/>
                    <a:pt x="1977" y="23"/>
                    <a:pt x="1977" y="23"/>
                  </a:cubicBezTo>
                  <a:cubicBezTo>
                    <a:pt x="1963" y="23"/>
                    <a:pt x="1963" y="23"/>
                    <a:pt x="1963" y="23"/>
                  </a:cubicBezTo>
                  <a:lnTo>
                    <a:pt x="1963" y="27"/>
                  </a:lnTo>
                  <a:cubicBezTo>
                    <a:pt x="1977" y="23"/>
                    <a:pt x="1977" y="23"/>
                    <a:pt x="1977" y="23"/>
                  </a:cubicBezTo>
                  <a:cubicBezTo>
                    <a:pt x="1963" y="23"/>
                    <a:pt x="1963" y="23"/>
                    <a:pt x="1963" y="23"/>
                  </a:cubicBezTo>
                  <a:cubicBezTo>
                    <a:pt x="1977" y="23"/>
                    <a:pt x="1977" y="23"/>
                    <a:pt x="1977" y="23"/>
                  </a:cubicBezTo>
                  <a:cubicBezTo>
                    <a:pt x="1963" y="14"/>
                    <a:pt x="1963" y="14"/>
                    <a:pt x="1963" y="14"/>
                  </a:cubicBezTo>
                  <a:cubicBezTo>
                    <a:pt x="1963" y="19"/>
                    <a:pt x="1963" y="19"/>
                    <a:pt x="1963" y="23"/>
                  </a:cubicBezTo>
                  <a:cubicBezTo>
                    <a:pt x="1977" y="23"/>
                    <a:pt x="1977" y="23"/>
                    <a:pt x="1977" y="23"/>
                  </a:cubicBezTo>
                  <a:cubicBezTo>
                    <a:pt x="1963" y="14"/>
                    <a:pt x="1963" y="14"/>
                    <a:pt x="1963" y="14"/>
                  </a:cubicBezTo>
                  <a:cubicBezTo>
                    <a:pt x="1977" y="23"/>
                    <a:pt x="1977" y="23"/>
                    <a:pt x="1977" y="23"/>
                  </a:cubicBezTo>
                  <a:cubicBezTo>
                    <a:pt x="1968" y="9"/>
                    <a:pt x="1968" y="9"/>
                    <a:pt x="1968" y="9"/>
                  </a:cubicBezTo>
                  <a:lnTo>
                    <a:pt x="1963" y="14"/>
                  </a:lnTo>
                  <a:cubicBezTo>
                    <a:pt x="1977" y="23"/>
                    <a:pt x="1977" y="23"/>
                    <a:pt x="1977" y="23"/>
                  </a:cubicBezTo>
                  <a:cubicBezTo>
                    <a:pt x="1968" y="9"/>
                    <a:pt x="1968" y="9"/>
                    <a:pt x="1968" y="9"/>
                  </a:cubicBezTo>
                  <a:cubicBezTo>
                    <a:pt x="1977" y="19"/>
                    <a:pt x="1977" y="19"/>
                    <a:pt x="1977" y="19"/>
                  </a:cubicBezTo>
                  <a:cubicBezTo>
                    <a:pt x="1973" y="9"/>
                    <a:pt x="1973" y="9"/>
                    <a:pt x="1973" y="9"/>
                  </a:cubicBezTo>
                  <a:cubicBezTo>
                    <a:pt x="1968" y="9"/>
                    <a:pt x="1968" y="9"/>
                    <a:pt x="1968" y="9"/>
                  </a:cubicBezTo>
                  <a:cubicBezTo>
                    <a:pt x="1977" y="19"/>
                    <a:pt x="1977" y="19"/>
                    <a:pt x="1977" y="19"/>
                  </a:cubicBezTo>
                  <a:cubicBezTo>
                    <a:pt x="1973" y="9"/>
                    <a:pt x="1973" y="9"/>
                    <a:pt x="1973" y="9"/>
                  </a:cubicBezTo>
                  <a:cubicBezTo>
                    <a:pt x="1973" y="19"/>
                    <a:pt x="1973" y="19"/>
                    <a:pt x="1973" y="19"/>
                  </a:cubicBezTo>
                  <a:cubicBezTo>
                    <a:pt x="1973" y="9"/>
                    <a:pt x="1973" y="9"/>
                    <a:pt x="1973" y="9"/>
                  </a:cubicBezTo>
                  <a:lnTo>
                    <a:pt x="1973" y="9"/>
                  </a:lnTo>
                  <a:cubicBezTo>
                    <a:pt x="1973" y="19"/>
                    <a:pt x="1973" y="19"/>
                    <a:pt x="1973" y="19"/>
                  </a:cubicBezTo>
                  <a:cubicBezTo>
                    <a:pt x="1973" y="9"/>
                    <a:pt x="1973" y="9"/>
                    <a:pt x="1973" y="9"/>
                  </a:cubicBezTo>
                  <a:cubicBezTo>
                    <a:pt x="1973" y="14"/>
                    <a:pt x="1973" y="14"/>
                    <a:pt x="1973" y="14"/>
                  </a:cubicBezTo>
                  <a:cubicBezTo>
                    <a:pt x="1973" y="9"/>
                    <a:pt x="1973" y="9"/>
                    <a:pt x="1973" y="9"/>
                  </a:cubicBezTo>
                  <a:lnTo>
                    <a:pt x="1973" y="9"/>
                  </a:lnTo>
                  <a:cubicBezTo>
                    <a:pt x="1973" y="14"/>
                    <a:pt x="1973" y="14"/>
                    <a:pt x="1973" y="14"/>
                  </a:cubicBezTo>
                  <a:cubicBezTo>
                    <a:pt x="1973" y="9"/>
                    <a:pt x="1973" y="9"/>
                    <a:pt x="1973" y="9"/>
                  </a:cubicBezTo>
                  <a:lnTo>
                    <a:pt x="1973" y="9"/>
                  </a:lnTo>
                  <a:lnTo>
                    <a:pt x="1973" y="9"/>
                  </a:lnTo>
                  <a:lnTo>
                    <a:pt x="1973" y="9"/>
                  </a:lnTo>
                  <a:lnTo>
                    <a:pt x="1973" y="9"/>
                  </a:lnTo>
                  <a:lnTo>
                    <a:pt x="1973" y="9"/>
                  </a:lnTo>
                  <a:cubicBezTo>
                    <a:pt x="1973" y="9"/>
                    <a:pt x="1973" y="9"/>
                    <a:pt x="1968" y="9"/>
                  </a:cubicBezTo>
                  <a:cubicBezTo>
                    <a:pt x="1963" y="9"/>
                    <a:pt x="1949" y="9"/>
                    <a:pt x="1930" y="9"/>
                  </a:cubicBezTo>
                  <a:cubicBezTo>
                    <a:pt x="1874" y="14"/>
                    <a:pt x="1771" y="14"/>
                    <a:pt x="1645" y="14"/>
                  </a:cubicBezTo>
                  <a:cubicBezTo>
                    <a:pt x="1378" y="14"/>
                    <a:pt x="1003" y="9"/>
                    <a:pt x="689" y="9"/>
                  </a:cubicBezTo>
                  <a:cubicBezTo>
                    <a:pt x="534" y="4"/>
                    <a:pt x="394" y="4"/>
                    <a:pt x="295" y="4"/>
                  </a:cubicBezTo>
                  <a:cubicBezTo>
                    <a:pt x="244" y="4"/>
                    <a:pt x="202" y="4"/>
                    <a:pt x="173" y="0"/>
                  </a:cubicBezTo>
                  <a:cubicBezTo>
                    <a:pt x="145" y="0"/>
                    <a:pt x="131" y="0"/>
                    <a:pt x="131" y="0"/>
                  </a:cubicBezTo>
                  <a:cubicBezTo>
                    <a:pt x="122" y="0"/>
                    <a:pt x="117" y="9"/>
                    <a:pt x="117" y="19"/>
                  </a:cubicBezTo>
                  <a:cubicBezTo>
                    <a:pt x="117" y="23"/>
                    <a:pt x="122" y="32"/>
                    <a:pt x="131" y="32"/>
                  </a:cubicBezTo>
                  <a:cubicBezTo>
                    <a:pt x="131" y="32"/>
                    <a:pt x="1110" y="42"/>
                    <a:pt x="1645" y="42"/>
                  </a:cubicBezTo>
                  <a:cubicBezTo>
                    <a:pt x="1743" y="42"/>
                    <a:pt x="1827" y="42"/>
                    <a:pt x="1884" y="42"/>
                  </a:cubicBezTo>
                  <a:cubicBezTo>
                    <a:pt x="1912" y="42"/>
                    <a:pt x="1935" y="42"/>
                    <a:pt x="1954" y="37"/>
                  </a:cubicBezTo>
                  <a:cubicBezTo>
                    <a:pt x="1963" y="37"/>
                    <a:pt x="1968" y="37"/>
                    <a:pt x="1973" y="37"/>
                  </a:cubicBezTo>
                  <a:lnTo>
                    <a:pt x="1977" y="37"/>
                  </a:lnTo>
                  <a:cubicBezTo>
                    <a:pt x="1982" y="37"/>
                    <a:pt x="1982" y="37"/>
                    <a:pt x="1982" y="37"/>
                  </a:cubicBezTo>
                  <a:lnTo>
                    <a:pt x="1987" y="32"/>
                  </a:lnTo>
                  <a:cubicBezTo>
                    <a:pt x="1987" y="32"/>
                    <a:pt x="1992" y="32"/>
                    <a:pt x="1992" y="27"/>
                  </a:cubicBezTo>
                  <a:lnTo>
                    <a:pt x="1992" y="23"/>
                  </a:lnTo>
                  <a:cubicBezTo>
                    <a:pt x="1992" y="19"/>
                    <a:pt x="1992" y="19"/>
                    <a:pt x="1992" y="14"/>
                  </a:cubicBezTo>
                  <a:cubicBezTo>
                    <a:pt x="1987" y="14"/>
                    <a:pt x="1987" y="9"/>
                    <a:pt x="1987" y="9"/>
                  </a:cubicBezTo>
                  <a:cubicBezTo>
                    <a:pt x="1982" y="9"/>
                    <a:pt x="1982" y="9"/>
                    <a:pt x="1982" y="9"/>
                  </a:cubicBezTo>
                  <a:cubicBezTo>
                    <a:pt x="1982" y="9"/>
                    <a:pt x="1982" y="9"/>
                    <a:pt x="1977" y="4"/>
                  </a:cubicBezTo>
                  <a:cubicBezTo>
                    <a:pt x="1977" y="4"/>
                    <a:pt x="1977" y="4"/>
                    <a:pt x="1973" y="4"/>
                  </a:cubicBezTo>
                  <a:cubicBezTo>
                    <a:pt x="1968" y="4"/>
                    <a:pt x="1963" y="4"/>
                    <a:pt x="1949" y="4"/>
                  </a:cubicBezTo>
                  <a:cubicBezTo>
                    <a:pt x="1930" y="0"/>
                    <a:pt x="1907" y="0"/>
                    <a:pt x="1879" y="0"/>
                  </a:cubicBezTo>
                  <a:cubicBezTo>
                    <a:pt x="1776" y="0"/>
                    <a:pt x="1616" y="9"/>
                    <a:pt x="1429" y="23"/>
                  </a:cubicBezTo>
                  <a:cubicBezTo>
                    <a:pt x="867" y="65"/>
                    <a:pt x="94" y="150"/>
                    <a:pt x="94" y="150"/>
                  </a:cubicBezTo>
                  <a:cubicBezTo>
                    <a:pt x="94" y="164"/>
                    <a:pt x="94" y="164"/>
                    <a:pt x="94" y="164"/>
                  </a:cubicBezTo>
                  <a:cubicBezTo>
                    <a:pt x="99" y="178"/>
                    <a:pt x="99" y="178"/>
                    <a:pt x="99" y="178"/>
                  </a:cubicBezTo>
                  <a:cubicBezTo>
                    <a:pt x="413" y="107"/>
                    <a:pt x="745" y="88"/>
                    <a:pt x="1040" y="88"/>
                  </a:cubicBezTo>
                  <a:cubicBezTo>
                    <a:pt x="1302" y="88"/>
                    <a:pt x="1537" y="103"/>
                    <a:pt x="1706" y="122"/>
                  </a:cubicBezTo>
                  <a:cubicBezTo>
                    <a:pt x="1790" y="131"/>
                    <a:pt x="1856" y="140"/>
                    <a:pt x="1903" y="145"/>
                  </a:cubicBezTo>
                  <a:cubicBezTo>
                    <a:pt x="1926" y="150"/>
                    <a:pt x="1945" y="150"/>
                    <a:pt x="1954" y="154"/>
                  </a:cubicBezTo>
                  <a:cubicBezTo>
                    <a:pt x="1963" y="154"/>
                    <a:pt x="1968" y="154"/>
                    <a:pt x="1968" y="154"/>
                  </a:cubicBezTo>
                  <a:cubicBezTo>
                    <a:pt x="1973" y="154"/>
                    <a:pt x="1973" y="154"/>
                    <a:pt x="1973" y="154"/>
                  </a:cubicBezTo>
                  <a:cubicBezTo>
                    <a:pt x="1977" y="140"/>
                    <a:pt x="1977" y="140"/>
                    <a:pt x="1977" y="140"/>
                  </a:cubicBezTo>
                  <a:cubicBezTo>
                    <a:pt x="1977" y="126"/>
                    <a:pt x="1977" y="126"/>
                    <a:pt x="1977" y="126"/>
                  </a:cubicBezTo>
                  <a:cubicBezTo>
                    <a:pt x="1771" y="107"/>
                    <a:pt x="1579" y="103"/>
                    <a:pt x="1401" y="103"/>
                  </a:cubicBezTo>
                  <a:cubicBezTo>
                    <a:pt x="534" y="103"/>
                    <a:pt x="14" y="272"/>
                    <a:pt x="14" y="272"/>
                  </a:cubicBezTo>
                  <a:cubicBezTo>
                    <a:pt x="5" y="276"/>
                    <a:pt x="0" y="285"/>
                    <a:pt x="5" y="290"/>
                  </a:cubicBezTo>
                  <a:cubicBezTo>
                    <a:pt x="5" y="299"/>
                    <a:pt x="14" y="304"/>
                    <a:pt x="23" y="299"/>
                  </a:cubicBezTo>
                </a:path>
              </a:pathLst>
            </a:custGeom>
            <a:solidFill>
              <a:srgbClr val="FF8026"/>
            </a:solidFill>
            <a:ln>
              <a:noFill/>
            </a:ln>
            <a:effectLst/>
          </p:spPr>
          <p:txBody>
            <a:bodyPr wrap="none" anchor="ctr"/>
            <a:lstStyle/>
            <a:p>
              <a:pPr defTabSz="1828434">
                <a:defRPr/>
              </a:pPr>
              <a:endParaRPr lang="en-US" sz="1200">
                <a:solidFill>
                  <a:srgbClr val="FF8026"/>
                </a:solidFill>
              </a:endParaRPr>
            </a:p>
          </p:txBody>
        </p:sp>
        <p:sp>
          <p:nvSpPr>
            <p:cNvPr id="18" name="Freeform 64">
              <a:extLst>
                <a:ext uri="{FF2B5EF4-FFF2-40B4-BE49-F238E27FC236}">
                  <a16:creationId xmlns:a16="http://schemas.microsoft.com/office/drawing/2014/main" id="{93D976E0-D11A-7406-6544-5107C125499B}"/>
                </a:ext>
              </a:extLst>
            </p:cNvPr>
            <p:cNvSpPr>
              <a:spLocks noChangeArrowheads="1"/>
            </p:cNvSpPr>
            <p:nvPr/>
          </p:nvSpPr>
          <p:spPr bwMode="auto">
            <a:xfrm>
              <a:off x="1842700" y="4002927"/>
              <a:ext cx="519947" cy="211473"/>
            </a:xfrm>
            <a:custGeom>
              <a:avLst/>
              <a:gdLst>
                <a:gd name="T0" fmla="*/ 56 w 1426"/>
                <a:gd name="T1" fmla="*/ 178 h 582"/>
                <a:gd name="T2" fmla="*/ 56 w 1426"/>
                <a:gd name="T3" fmla="*/ 178 h 582"/>
                <a:gd name="T4" fmla="*/ 712 w 1426"/>
                <a:gd name="T5" fmla="*/ 0 h 582"/>
                <a:gd name="T6" fmla="*/ 1368 w 1426"/>
                <a:gd name="T7" fmla="*/ 178 h 582"/>
                <a:gd name="T8" fmla="*/ 1425 w 1426"/>
                <a:gd name="T9" fmla="*/ 178 h 582"/>
                <a:gd name="T10" fmla="*/ 1425 w 1426"/>
                <a:gd name="T11" fmla="*/ 290 h 582"/>
                <a:gd name="T12" fmla="*/ 712 w 1426"/>
                <a:gd name="T13" fmla="*/ 581 h 582"/>
                <a:gd name="T14" fmla="*/ 0 w 1426"/>
                <a:gd name="T15" fmla="*/ 290 h 582"/>
                <a:gd name="T16" fmla="*/ 0 w 1426"/>
                <a:gd name="T17" fmla="*/ 178 h 582"/>
                <a:gd name="T18" fmla="*/ 56 w 1426"/>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56" y="178"/>
                  </a:moveTo>
                  <a:lnTo>
                    <a:pt x="56" y="178"/>
                  </a:lnTo>
                  <a:cubicBezTo>
                    <a:pt x="164" y="75"/>
                    <a:pt x="417" y="0"/>
                    <a:pt x="712" y="0"/>
                  </a:cubicBezTo>
                  <a:cubicBezTo>
                    <a:pt x="1008" y="0"/>
                    <a:pt x="1260" y="75"/>
                    <a:pt x="1368" y="178"/>
                  </a:cubicBezTo>
                  <a:cubicBezTo>
                    <a:pt x="1425" y="178"/>
                    <a:pt x="1425" y="178"/>
                    <a:pt x="1425" y="178"/>
                  </a:cubicBezTo>
                  <a:cubicBezTo>
                    <a:pt x="1425" y="290"/>
                    <a:pt x="1425" y="290"/>
                    <a:pt x="1425" y="290"/>
                  </a:cubicBezTo>
                  <a:cubicBezTo>
                    <a:pt x="1425" y="455"/>
                    <a:pt x="1106" y="581"/>
                    <a:pt x="712" y="581"/>
                  </a:cubicBezTo>
                  <a:cubicBezTo>
                    <a:pt x="318" y="581"/>
                    <a:pt x="0" y="455"/>
                    <a:pt x="0" y="290"/>
                  </a:cubicBezTo>
                  <a:cubicBezTo>
                    <a:pt x="0" y="178"/>
                    <a:pt x="0" y="178"/>
                    <a:pt x="0" y="178"/>
                  </a:cubicBezTo>
                  <a:lnTo>
                    <a:pt x="56" y="178"/>
                  </a:lnTo>
                </a:path>
              </a:pathLst>
            </a:custGeom>
            <a:solidFill>
              <a:schemeClr val="bg1">
                <a:lumMod val="85000"/>
              </a:schemeClr>
            </a:solidFill>
            <a:ln>
              <a:noFill/>
            </a:ln>
            <a:effectLst/>
          </p:spPr>
          <p:txBody>
            <a:bodyPr wrap="none" anchor="ctr"/>
            <a:lstStyle/>
            <a:p>
              <a:pPr defTabSz="1828434">
                <a:defRPr/>
              </a:pPr>
              <a:endParaRPr lang="en-US" sz="1200">
                <a:solidFill>
                  <a:srgbClr val="445469"/>
                </a:solidFill>
              </a:endParaRPr>
            </a:p>
          </p:txBody>
        </p:sp>
        <p:sp>
          <p:nvSpPr>
            <p:cNvPr id="19" name="Freeform 65">
              <a:extLst>
                <a:ext uri="{FF2B5EF4-FFF2-40B4-BE49-F238E27FC236}">
                  <a16:creationId xmlns:a16="http://schemas.microsoft.com/office/drawing/2014/main" id="{1BF32F0B-2160-7940-5B7B-9BF8EBF0297C}"/>
                </a:ext>
              </a:extLst>
            </p:cNvPr>
            <p:cNvSpPr>
              <a:spLocks noChangeArrowheads="1"/>
            </p:cNvSpPr>
            <p:nvPr/>
          </p:nvSpPr>
          <p:spPr bwMode="auto">
            <a:xfrm>
              <a:off x="1842700" y="3960955"/>
              <a:ext cx="519947" cy="211473"/>
            </a:xfrm>
            <a:custGeom>
              <a:avLst/>
              <a:gdLst>
                <a:gd name="T0" fmla="*/ 0 w 1426"/>
                <a:gd name="T1" fmla="*/ 290 h 581"/>
                <a:gd name="T2" fmla="*/ 0 w 1426"/>
                <a:gd name="T3" fmla="*/ 290 h 581"/>
                <a:gd name="T4" fmla="*/ 712 w 1426"/>
                <a:gd name="T5" fmla="*/ 580 h 581"/>
                <a:gd name="T6" fmla="*/ 1425 w 1426"/>
                <a:gd name="T7" fmla="*/ 290 h 581"/>
                <a:gd name="T8" fmla="*/ 712 w 1426"/>
                <a:gd name="T9" fmla="*/ 0 h 581"/>
                <a:gd name="T10" fmla="*/ 0 w 1426"/>
                <a:gd name="T11" fmla="*/ 290 h 581"/>
              </a:gdLst>
              <a:ahLst/>
              <a:cxnLst>
                <a:cxn ang="0">
                  <a:pos x="T0" y="T1"/>
                </a:cxn>
                <a:cxn ang="0">
                  <a:pos x="T2" y="T3"/>
                </a:cxn>
                <a:cxn ang="0">
                  <a:pos x="T4" y="T5"/>
                </a:cxn>
                <a:cxn ang="0">
                  <a:pos x="T6" y="T7"/>
                </a:cxn>
                <a:cxn ang="0">
                  <a:pos x="T8" y="T9"/>
                </a:cxn>
                <a:cxn ang="0">
                  <a:pos x="T10" y="T11"/>
                </a:cxn>
              </a:cxnLst>
              <a:rect l="0" t="0" r="r" b="b"/>
              <a:pathLst>
                <a:path w="1426" h="581">
                  <a:moveTo>
                    <a:pt x="0" y="290"/>
                  </a:moveTo>
                  <a:lnTo>
                    <a:pt x="0" y="290"/>
                  </a:lnTo>
                  <a:cubicBezTo>
                    <a:pt x="0" y="449"/>
                    <a:pt x="318" y="580"/>
                    <a:pt x="712" y="580"/>
                  </a:cubicBezTo>
                  <a:cubicBezTo>
                    <a:pt x="1106" y="580"/>
                    <a:pt x="1425" y="449"/>
                    <a:pt x="1425" y="290"/>
                  </a:cubicBezTo>
                  <a:cubicBezTo>
                    <a:pt x="1425" y="131"/>
                    <a:pt x="1106" y="0"/>
                    <a:pt x="712" y="0"/>
                  </a:cubicBezTo>
                  <a:cubicBezTo>
                    <a:pt x="318" y="0"/>
                    <a:pt x="0" y="131"/>
                    <a:pt x="0"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20" name="Freeform 66">
              <a:extLst>
                <a:ext uri="{FF2B5EF4-FFF2-40B4-BE49-F238E27FC236}">
                  <a16:creationId xmlns:a16="http://schemas.microsoft.com/office/drawing/2014/main" id="{5FF65FA1-EFF4-20E6-707C-49B592240AD1}"/>
                </a:ext>
              </a:extLst>
            </p:cNvPr>
            <p:cNvSpPr>
              <a:spLocks noChangeArrowheads="1"/>
            </p:cNvSpPr>
            <p:nvPr/>
          </p:nvSpPr>
          <p:spPr bwMode="auto">
            <a:xfrm>
              <a:off x="1876609" y="3967411"/>
              <a:ext cx="450513" cy="175958"/>
            </a:xfrm>
            <a:custGeom>
              <a:avLst/>
              <a:gdLst>
                <a:gd name="T0" fmla="*/ 0 w 1233"/>
                <a:gd name="T1" fmla="*/ 239 h 484"/>
                <a:gd name="T2" fmla="*/ 0 w 1233"/>
                <a:gd name="T3" fmla="*/ 239 h 484"/>
                <a:gd name="T4" fmla="*/ 618 w 1233"/>
                <a:gd name="T5" fmla="*/ 483 h 484"/>
                <a:gd name="T6" fmla="*/ 1232 w 1233"/>
                <a:gd name="T7" fmla="*/ 239 h 484"/>
                <a:gd name="T8" fmla="*/ 618 w 1233"/>
                <a:gd name="T9" fmla="*/ 0 h 484"/>
                <a:gd name="T10" fmla="*/ 0 w 1233"/>
                <a:gd name="T11" fmla="*/ 239 h 484"/>
              </a:gdLst>
              <a:ahLst/>
              <a:cxnLst>
                <a:cxn ang="0">
                  <a:pos x="T0" y="T1"/>
                </a:cxn>
                <a:cxn ang="0">
                  <a:pos x="T2" y="T3"/>
                </a:cxn>
                <a:cxn ang="0">
                  <a:pos x="T4" y="T5"/>
                </a:cxn>
                <a:cxn ang="0">
                  <a:pos x="T6" y="T7"/>
                </a:cxn>
                <a:cxn ang="0">
                  <a:pos x="T8" y="T9"/>
                </a:cxn>
                <a:cxn ang="0">
                  <a:pos x="T10" y="T11"/>
                </a:cxn>
              </a:cxnLst>
              <a:rect l="0" t="0" r="r" b="b"/>
              <a:pathLst>
                <a:path w="1233" h="484">
                  <a:moveTo>
                    <a:pt x="0" y="239"/>
                  </a:moveTo>
                  <a:lnTo>
                    <a:pt x="0" y="239"/>
                  </a:lnTo>
                  <a:cubicBezTo>
                    <a:pt x="0" y="375"/>
                    <a:pt x="276" y="483"/>
                    <a:pt x="618" y="483"/>
                  </a:cubicBezTo>
                  <a:cubicBezTo>
                    <a:pt x="956" y="483"/>
                    <a:pt x="1232" y="375"/>
                    <a:pt x="1232" y="239"/>
                  </a:cubicBezTo>
                  <a:cubicBezTo>
                    <a:pt x="1232" y="108"/>
                    <a:pt x="956" y="0"/>
                    <a:pt x="618" y="0"/>
                  </a:cubicBezTo>
                  <a:cubicBezTo>
                    <a:pt x="276" y="0"/>
                    <a:pt x="0" y="108"/>
                    <a:pt x="0" y="239"/>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21" name="Freeform 67">
              <a:extLst>
                <a:ext uri="{FF2B5EF4-FFF2-40B4-BE49-F238E27FC236}">
                  <a16:creationId xmlns:a16="http://schemas.microsoft.com/office/drawing/2014/main" id="{914C3865-88A5-3223-D23E-AD57391648B3}"/>
                </a:ext>
              </a:extLst>
            </p:cNvPr>
            <p:cNvSpPr>
              <a:spLocks noChangeArrowheads="1"/>
            </p:cNvSpPr>
            <p:nvPr/>
          </p:nvSpPr>
          <p:spPr bwMode="auto">
            <a:xfrm>
              <a:off x="1860462" y="3946426"/>
              <a:ext cx="519947" cy="211473"/>
            </a:xfrm>
            <a:custGeom>
              <a:avLst/>
              <a:gdLst>
                <a:gd name="T0" fmla="*/ 57 w 1426"/>
                <a:gd name="T1" fmla="*/ 177 h 581"/>
                <a:gd name="T2" fmla="*/ 57 w 1426"/>
                <a:gd name="T3" fmla="*/ 177 h 581"/>
                <a:gd name="T4" fmla="*/ 712 w 1426"/>
                <a:gd name="T5" fmla="*/ 0 h 581"/>
                <a:gd name="T6" fmla="*/ 1368 w 1426"/>
                <a:gd name="T7" fmla="*/ 177 h 581"/>
                <a:gd name="T8" fmla="*/ 1425 w 1426"/>
                <a:gd name="T9" fmla="*/ 177 h 581"/>
                <a:gd name="T10" fmla="*/ 1425 w 1426"/>
                <a:gd name="T11" fmla="*/ 290 h 581"/>
                <a:gd name="T12" fmla="*/ 712 w 1426"/>
                <a:gd name="T13" fmla="*/ 580 h 581"/>
                <a:gd name="T14" fmla="*/ 0 w 1426"/>
                <a:gd name="T15" fmla="*/ 290 h 581"/>
                <a:gd name="T16" fmla="*/ 0 w 1426"/>
                <a:gd name="T17" fmla="*/ 177 h 581"/>
                <a:gd name="T18" fmla="*/ 57 w 1426"/>
                <a:gd name="T19" fmla="*/ 177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1">
                  <a:moveTo>
                    <a:pt x="57" y="177"/>
                  </a:moveTo>
                  <a:lnTo>
                    <a:pt x="57" y="177"/>
                  </a:lnTo>
                  <a:cubicBezTo>
                    <a:pt x="164" y="74"/>
                    <a:pt x="417" y="0"/>
                    <a:pt x="712" y="0"/>
                  </a:cubicBezTo>
                  <a:cubicBezTo>
                    <a:pt x="1008" y="0"/>
                    <a:pt x="1261" y="74"/>
                    <a:pt x="1368" y="177"/>
                  </a:cubicBezTo>
                  <a:cubicBezTo>
                    <a:pt x="1425" y="177"/>
                    <a:pt x="1425" y="177"/>
                    <a:pt x="1425" y="177"/>
                  </a:cubicBezTo>
                  <a:cubicBezTo>
                    <a:pt x="1425" y="290"/>
                    <a:pt x="1425" y="290"/>
                    <a:pt x="1425" y="290"/>
                  </a:cubicBezTo>
                  <a:cubicBezTo>
                    <a:pt x="1425" y="454"/>
                    <a:pt x="1106" y="580"/>
                    <a:pt x="712" y="580"/>
                  </a:cubicBezTo>
                  <a:cubicBezTo>
                    <a:pt x="319" y="580"/>
                    <a:pt x="0" y="454"/>
                    <a:pt x="0" y="290"/>
                  </a:cubicBezTo>
                  <a:cubicBezTo>
                    <a:pt x="0" y="177"/>
                    <a:pt x="0" y="177"/>
                    <a:pt x="0" y="177"/>
                  </a:cubicBezTo>
                  <a:lnTo>
                    <a:pt x="57" y="177"/>
                  </a:lnTo>
                </a:path>
              </a:pathLst>
            </a:custGeom>
            <a:solidFill>
              <a:schemeClr val="bg1">
                <a:lumMod val="85000"/>
              </a:schemeClr>
            </a:solidFill>
            <a:ln>
              <a:noFill/>
            </a:ln>
            <a:effectLst/>
          </p:spPr>
          <p:txBody>
            <a:bodyPr wrap="none" anchor="ctr"/>
            <a:lstStyle/>
            <a:p>
              <a:pPr defTabSz="1828434">
                <a:defRPr/>
              </a:pPr>
              <a:endParaRPr lang="en-US" sz="1200">
                <a:solidFill>
                  <a:srgbClr val="445469"/>
                </a:solidFill>
              </a:endParaRPr>
            </a:p>
          </p:txBody>
        </p:sp>
        <p:sp>
          <p:nvSpPr>
            <p:cNvPr id="22" name="Freeform 68">
              <a:extLst>
                <a:ext uri="{FF2B5EF4-FFF2-40B4-BE49-F238E27FC236}">
                  <a16:creationId xmlns:a16="http://schemas.microsoft.com/office/drawing/2014/main" id="{1D940565-68FD-6DFF-353E-0044D9521598}"/>
                </a:ext>
              </a:extLst>
            </p:cNvPr>
            <p:cNvSpPr>
              <a:spLocks noChangeArrowheads="1"/>
            </p:cNvSpPr>
            <p:nvPr/>
          </p:nvSpPr>
          <p:spPr bwMode="auto">
            <a:xfrm>
              <a:off x="1860462" y="3904455"/>
              <a:ext cx="519947" cy="211473"/>
            </a:xfrm>
            <a:custGeom>
              <a:avLst/>
              <a:gdLst>
                <a:gd name="T0" fmla="*/ 0 w 1426"/>
                <a:gd name="T1" fmla="*/ 290 h 582"/>
                <a:gd name="T2" fmla="*/ 0 w 1426"/>
                <a:gd name="T3" fmla="*/ 290 h 582"/>
                <a:gd name="T4" fmla="*/ 712 w 1426"/>
                <a:gd name="T5" fmla="*/ 581 h 582"/>
                <a:gd name="T6" fmla="*/ 1425 w 1426"/>
                <a:gd name="T7" fmla="*/ 290 h 582"/>
                <a:gd name="T8" fmla="*/ 712 w 1426"/>
                <a:gd name="T9" fmla="*/ 0 h 582"/>
                <a:gd name="T10" fmla="*/ 0 w 1426"/>
                <a:gd name="T11" fmla="*/ 290 h 582"/>
              </a:gdLst>
              <a:ahLst/>
              <a:cxnLst>
                <a:cxn ang="0">
                  <a:pos x="T0" y="T1"/>
                </a:cxn>
                <a:cxn ang="0">
                  <a:pos x="T2" y="T3"/>
                </a:cxn>
                <a:cxn ang="0">
                  <a:pos x="T4" y="T5"/>
                </a:cxn>
                <a:cxn ang="0">
                  <a:pos x="T6" y="T7"/>
                </a:cxn>
                <a:cxn ang="0">
                  <a:pos x="T8" y="T9"/>
                </a:cxn>
                <a:cxn ang="0">
                  <a:pos x="T10" y="T11"/>
                </a:cxn>
              </a:cxnLst>
              <a:rect l="0" t="0" r="r" b="b"/>
              <a:pathLst>
                <a:path w="1426" h="582">
                  <a:moveTo>
                    <a:pt x="0" y="290"/>
                  </a:moveTo>
                  <a:lnTo>
                    <a:pt x="0" y="290"/>
                  </a:lnTo>
                  <a:cubicBezTo>
                    <a:pt x="0" y="450"/>
                    <a:pt x="319" y="581"/>
                    <a:pt x="712" y="581"/>
                  </a:cubicBezTo>
                  <a:cubicBezTo>
                    <a:pt x="1106" y="581"/>
                    <a:pt x="1425" y="450"/>
                    <a:pt x="1425" y="290"/>
                  </a:cubicBezTo>
                  <a:cubicBezTo>
                    <a:pt x="1425" y="131"/>
                    <a:pt x="1106" y="0"/>
                    <a:pt x="712" y="0"/>
                  </a:cubicBezTo>
                  <a:cubicBezTo>
                    <a:pt x="319" y="0"/>
                    <a:pt x="0" y="131"/>
                    <a:pt x="0"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23" name="Freeform 69">
              <a:extLst>
                <a:ext uri="{FF2B5EF4-FFF2-40B4-BE49-F238E27FC236}">
                  <a16:creationId xmlns:a16="http://schemas.microsoft.com/office/drawing/2014/main" id="{585383EF-868D-CAEA-1FA2-9CA9DA89231E}"/>
                </a:ext>
              </a:extLst>
            </p:cNvPr>
            <p:cNvSpPr>
              <a:spLocks noChangeArrowheads="1"/>
            </p:cNvSpPr>
            <p:nvPr/>
          </p:nvSpPr>
          <p:spPr bwMode="auto">
            <a:xfrm>
              <a:off x="1895986" y="3910912"/>
              <a:ext cx="450513" cy="175958"/>
            </a:xfrm>
            <a:custGeom>
              <a:avLst/>
              <a:gdLst>
                <a:gd name="T0" fmla="*/ 0 w 1233"/>
                <a:gd name="T1" fmla="*/ 243 h 483"/>
                <a:gd name="T2" fmla="*/ 0 w 1233"/>
                <a:gd name="T3" fmla="*/ 243 h 483"/>
                <a:gd name="T4" fmla="*/ 618 w 1233"/>
                <a:gd name="T5" fmla="*/ 482 h 483"/>
                <a:gd name="T6" fmla="*/ 1232 w 1233"/>
                <a:gd name="T7" fmla="*/ 243 h 483"/>
                <a:gd name="T8" fmla="*/ 618 w 1233"/>
                <a:gd name="T9" fmla="*/ 0 h 483"/>
                <a:gd name="T10" fmla="*/ 0 w 1233"/>
                <a:gd name="T11" fmla="*/ 243 h 483"/>
              </a:gdLst>
              <a:ahLst/>
              <a:cxnLst>
                <a:cxn ang="0">
                  <a:pos x="T0" y="T1"/>
                </a:cxn>
                <a:cxn ang="0">
                  <a:pos x="T2" y="T3"/>
                </a:cxn>
                <a:cxn ang="0">
                  <a:pos x="T4" y="T5"/>
                </a:cxn>
                <a:cxn ang="0">
                  <a:pos x="T6" y="T7"/>
                </a:cxn>
                <a:cxn ang="0">
                  <a:pos x="T8" y="T9"/>
                </a:cxn>
                <a:cxn ang="0">
                  <a:pos x="T10" y="T11"/>
                </a:cxn>
              </a:cxnLst>
              <a:rect l="0" t="0" r="r" b="b"/>
              <a:pathLst>
                <a:path w="1233" h="483">
                  <a:moveTo>
                    <a:pt x="0" y="243"/>
                  </a:moveTo>
                  <a:lnTo>
                    <a:pt x="0" y="243"/>
                  </a:lnTo>
                  <a:cubicBezTo>
                    <a:pt x="0" y="374"/>
                    <a:pt x="277" y="482"/>
                    <a:pt x="618" y="482"/>
                  </a:cubicBezTo>
                  <a:cubicBezTo>
                    <a:pt x="956" y="482"/>
                    <a:pt x="1232" y="374"/>
                    <a:pt x="1232" y="243"/>
                  </a:cubicBezTo>
                  <a:cubicBezTo>
                    <a:pt x="1232" y="107"/>
                    <a:pt x="956" y="0"/>
                    <a:pt x="618" y="0"/>
                  </a:cubicBezTo>
                  <a:cubicBezTo>
                    <a:pt x="277" y="0"/>
                    <a:pt x="0" y="107"/>
                    <a:pt x="0"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24" name="Freeform 70">
              <a:extLst>
                <a:ext uri="{FF2B5EF4-FFF2-40B4-BE49-F238E27FC236}">
                  <a16:creationId xmlns:a16="http://schemas.microsoft.com/office/drawing/2014/main" id="{B954CD49-A381-92C4-92F2-D7EF769C54A2}"/>
                </a:ext>
              </a:extLst>
            </p:cNvPr>
            <p:cNvSpPr>
              <a:spLocks noChangeArrowheads="1"/>
            </p:cNvSpPr>
            <p:nvPr/>
          </p:nvSpPr>
          <p:spPr bwMode="auto">
            <a:xfrm>
              <a:off x="1860462" y="3896383"/>
              <a:ext cx="519947" cy="211473"/>
            </a:xfrm>
            <a:custGeom>
              <a:avLst/>
              <a:gdLst>
                <a:gd name="T0" fmla="*/ 57 w 1426"/>
                <a:gd name="T1" fmla="*/ 174 h 582"/>
                <a:gd name="T2" fmla="*/ 57 w 1426"/>
                <a:gd name="T3" fmla="*/ 174 h 582"/>
                <a:gd name="T4" fmla="*/ 712 w 1426"/>
                <a:gd name="T5" fmla="*/ 0 h 582"/>
                <a:gd name="T6" fmla="*/ 1368 w 1426"/>
                <a:gd name="T7" fmla="*/ 174 h 582"/>
                <a:gd name="T8" fmla="*/ 1425 w 1426"/>
                <a:gd name="T9" fmla="*/ 174 h 582"/>
                <a:gd name="T10" fmla="*/ 1425 w 1426"/>
                <a:gd name="T11" fmla="*/ 291 h 582"/>
                <a:gd name="T12" fmla="*/ 712 w 1426"/>
                <a:gd name="T13" fmla="*/ 581 h 582"/>
                <a:gd name="T14" fmla="*/ 0 w 1426"/>
                <a:gd name="T15" fmla="*/ 291 h 582"/>
                <a:gd name="T16" fmla="*/ 0 w 1426"/>
                <a:gd name="T17" fmla="*/ 174 h 582"/>
                <a:gd name="T18" fmla="*/ 57 w 1426"/>
                <a:gd name="T19" fmla="*/ 174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57" y="174"/>
                  </a:moveTo>
                  <a:lnTo>
                    <a:pt x="57" y="174"/>
                  </a:lnTo>
                  <a:cubicBezTo>
                    <a:pt x="164" y="71"/>
                    <a:pt x="417" y="0"/>
                    <a:pt x="712" y="0"/>
                  </a:cubicBezTo>
                  <a:cubicBezTo>
                    <a:pt x="1008" y="0"/>
                    <a:pt x="1261" y="71"/>
                    <a:pt x="1368" y="174"/>
                  </a:cubicBezTo>
                  <a:cubicBezTo>
                    <a:pt x="1425" y="174"/>
                    <a:pt x="1425" y="174"/>
                    <a:pt x="1425" y="174"/>
                  </a:cubicBezTo>
                  <a:cubicBezTo>
                    <a:pt x="1425" y="291"/>
                    <a:pt x="1425" y="291"/>
                    <a:pt x="1425" y="291"/>
                  </a:cubicBezTo>
                  <a:cubicBezTo>
                    <a:pt x="1425" y="451"/>
                    <a:pt x="1106" y="581"/>
                    <a:pt x="712" y="581"/>
                  </a:cubicBezTo>
                  <a:cubicBezTo>
                    <a:pt x="319" y="581"/>
                    <a:pt x="0" y="451"/>
                    <a:pt x="0" y="291"/>
                  </a:cubicBezTo>
                  <a:cubicBezTo>
                    <a:pt x="0" y="174"/>
                    <a:pt x="0" y="174"/>
                    <a:pt x="0" y="174"/>
                  </a:cubicBezTo>
                  <a:lnTo>
                    <a:pt x="57" y="174"/>
                  </a:lnTo>
                </a:path>
              </a:pathLst>
            </a:custGeom>
            <a:solidFill>
              <a:schemeClr val="bg1">
                <a:lumMod val="85000"/>
              </a:schemeClr>
            </a:solidFill>
            <a:ln>
              <a:noFill/>
            </a:ln>
            <a:effectLst/>
          </p:spPr>
          <p:txBody>
            <a:bodyPr wrap="none" anchor="ctr"/>
            <a:lstStyle/>
            <a:p>
              <a:pPr defTabSz="1828434">
                <a:defRPr/>
              </a:pPr>
              <a:endParaRPr lang="en-US" sz="1200">
                <a:solidFill>
                  <a:srgbClr val="445469"/>
                </a:solidFill>
              </a:endParaRPr>
            </a:p>
          </p:txBody>
        </p:sp>
        <p:sp>
          <p:nvSpPr>
            <p:cNvPr id="25" name="Freeform 71">
              <a:extLst>
                <a:ext uri="{FF2B5EF4-FFF2-40B4-BE49-F238E27FC236}">
                  <a16:creationId xmlns:a16="http://schemas.microsoft.com/office/drawing/2014/main" id="{76907D5D-B6E3-78F2-FCC3-EBDDA46AAE10}"/>
                </a:ext>
              </a:extLst>
            </p:cNvPr>
            <p:cNvSpPr>
              <a:spLocks noChangeArrowheads="1"/>
            </p:cNvSpPr>
            <p:nvPr/>
          </p:nvSpPr>
          <p:spPr bwMode="auto">
            <a:xfrm>
              <a:off x="1860462" y="3852797"/>
              <a:ext cx="519947" cy="211473"/>
            </a:xfrm>
            <a:custGeom>
              <a:avLst/>
              <a:gdLst>
                <a:gd name="T0" fmla="*/ 0 w 1426"/>
                <a:gd name="T1" fmla="*/ 291 h 582"/>
                <a:gd name="T2" fmla="*/ 0 w 1426"/>
                <a:gd name="T3" fmla="*/ 291 h 582"/>
                <a:gd name="T4" fmla="*/ 712 w 1426"/>
                <a:gd name="T5" fmla="*/ 581 h 582"/>
                <a:gd name="T6" fmla="*/ 1425 w 1426"/>
                <a:gd name="T7" fmla="*/ 291 h 582"/>
                <a:gd name="T8" fmla="*/ 712 w 1426"/>
                <a:gd name="T9" fmla="*/ 0 h 582"/>
                <a:gd name="T10" fmla="*/ 0 w 1426"/>
                <a:gd name="T11" fmla="*/ 291 h 582"/>
              </a:gdLst>
              <a:ahLst/>
              <a:cxnLst>
                <a:cxn ang="0">
                  <a:pos x="T0" y="T1"/>
                </a:cxn>
                <a:cxn ang="0">
                  <a:pos x="T2" y="T3"/>
                </a:cxn>
                <a:cxn ang="0">
                  <a:pos x="T4" y="T5"/>
                </a:cxn>
                <a:cxn ang="0">
                  <a:pos x="T6" y="T7"/>
                </a:cxn>
                <a:cxn ang="0">
                  <a:pos x="T8" y="T9"/>
                </a:cxn>
                <a:cxn ang="0">
                  <a:pos x="T10" y="T11"/>
                </a:cxn>
              </a:cxnLst>
              <a:rect l="0" t="0" r="r" b="b"/>
              <a:pathLst>
                <a:path w="1426" h="582">
                  <a:moveTo>
                    <a:pt x="0" y="291"/>
                  </a:moveTo>
                  <a:lnTo>
                    <a:pt x="0" y="291"/>
                  </a:lnTo>
                  <a:cubicBezTo>
                    <a:pt x="0" y="450"/>
                    <a:pt x="319" y="581"/>
                    <a:pt x="712" y="581"/>
                  </a:cubicBezTo>
                  <a:cubicBezTo>
                    <a:pt x="1106" y="581"/>
                    <a:pt x="1425" y="450"/>
                    <a:pt x="1425" y="291"/>
                  </a:cubicBezTo>
                  <a:cubicBezTo>
                    <a:pt x="1425" y="131"/>
                    <a:pt x="1106" y="0"/>
                    <a:pt x="712" y="0"/>
                  </a:cubicBezTo>
                  <a:cubicBezTo>
                    <a:pt x="319" y="0"/>
                    <a:pt x="0" y="131"/>
                    <a:pt x="0"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26" name="Freeform 72">
              <a:extLst>
                <a:ext uri="{FF2B5EF4-FFF2-40B4-BE49-F238E27FC236}">
                  <a16:creationId xmlns:a16="http://schemas.microsoft.com/office/drawing/2014/main" id="{453293CF-C35A-7341-D570-00E1E26D5BAE}"/>
                </a:ext>
              </a:extLst>
            </p:cNvPr>
            <p:cNvSpPr>
              <a:spLocks noChangeArrowheads="1"/>
            </p:cNvSpPr>
            <p:nvPr/>
          </p:nvSpPr>
          <p:spPr bwMode="auto">
            <a:xfrm>
              <a:off x="1895986" y="3859254"/>
              <a:ext cx="450513" cy="175958"/>
            </a:xfrm>
            <a:custGeom>
              <a:avLst/>
              <a:gdLst>
                <a:gd name="T0" fmla="*/ 0 w 1233"/>
                <a:gd name="T1" fmla="*/ 243 h 484"/>
                <a:gd name="T2" fmla="*/ 0 w 1233"/>
                <a:gd name="T3" fmla="*/ 243 h 484"/>
                <a:gd name="T4" fmla="*/ 618 w 1233"/>
                <a:gd name="T5" fmla="*/ 483 h 484"/>
                <a:gd name="T6" fmla="*/ 1232 w 1233"/>
                <a:gd name="T7" fmla="*/ 243 h 484"/>
                <a:gd name="T8" fmla="*/ 618 w 1233"/>
                <a:gd name="T9" fmla="*/ 0 h 484"/>
                <a:gd name="T10" fmla="*/ 0 w 1233"/>
                <a:gd name="T11" fmla="*/ 243 h 484"/>
              </a:gdLst>
              <a:ahLst/>
              <a:cxnLst>
                <a:cxn ang="0">
                  <a:pos x="T0" y="T1"/>
                </a:cxn>
                <a:cxn ang="0">
                  <a:pos x="T2" y="T3"/>
                </a:cxn>
                <a:cxn ang="0">
                  <a:pos x="T4" y="T5"/>
                </a:cxn>
                <a:cxn ang="0">
                  <a:pos x="T6" y="T7"/>
                </a:cxn>
                <a:cxn ang="0">
                  <a:pos x="T8" y="T9"/>
                </a:cxn>
                <a:cxn ang="0">
                  <a:pos x="T10" y="T11"/>
                </a:cxn>
              </a:cxnLst>
              <a:rect l="0" t="0" r="r" b="b"/>
              <a:pathLst>
                <a:path w="1233" h="484">
                  <a:moveTo>
                    <a:pt x="0" y="243"/>
                  </a:moveTo>
                  <a:lnTo>
                    <a:pt x="0" y="243"/>
                  </a:lnTo>
                  <a:cubicBezTo>
                    <a:pt x="0" y="375"/>
                    <a:pt x="277" y="483"/>
                    <a:pt x="618" y="483"/>
                  </a:cubicBezTo>
                  <a:cubicBezTo>
                    <a:pt x="956" y="483"/>
                    <a:pt x="1232" y="375"/>
                    <a:pt x="1232" y="243"/>
                  </a:cubicBezTo>
                  <a:cubicBezTo>
                    <a:pt x="1232" y="108"/>
                    <a:pt x="956" y="0"/>
                    <a:pt x="618" y="0"/>
                  </a:cubicBezTo>
                  <a:cubicBezTo>
                    <a:pt x="277" y="0"/>
                    <a:pt x="0" y="108"/>
                    <a:pt x="0"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27" name="Freeform 73">
              <a:extLst>
                <a:ext uri="{FF2B5EF4-FFF2-40B4-BE49-F238E27FC236}">
                  <a16:creationId xmlns:a16="http://schemas.microsoft.com/office/drawing/2014/main" id="{0D3307E5-5117-9A61-AB34-786F4C445268}"/>
                </a:ext>
              </a:extLst>
            </p:cNvPr>
            <p:cNvSpPr>
              <a:spLocks noChangeArrowheads="1"/>
            </p:cNvSpPr>
            <p:nvPr/>
          </p:nvSpPr>
          <p:spPr bwMode="auto">
            <a:xfrm>
              <a:off x="1860462" y="3843111"/>
              <a:ext cx="519947" cy="211473"/>
            </a:xfrm>
            <a:custGeom>
              <a:avLst/>
              <a:gdLst>
                <a:gd name="T0" fmla="*/ 57 w 1426"/>
                <a:gd name="T1" fmla="*/ 174 h 582"/>
                <a:gd name="T2" fmla="*/ 57 w 1426"/>
                <a:gd name="T3" fmla="*/ 174 h 582"/>
                <a:gd name="T4" fmla="*/ 712 w 1426"/>
                <a:gd name="T5" fmla="*/ 0 h 582"/>
                <a:gd name="T6" fmla="*/ 1368 w 1426"/>
                <a:gd name="T7" fmla="*/ 174 h 582"/>
                <a:gd name="T8" fmla="*/ 1425 w 1426"/>
                <a:gd name="T9" fmla="*/ 174 h 582"/>
                <a:gd name="T10" fmla="*/ 1425 w 1426"/>
                <a:gd name="T11" fmla="*/ 290 h 582"/>
                <a:gd name="T12" fmla="*/ 712 w 1426"/>
                <a:gd name="T13" fmla="*/ 581 h 582"/>
                <a:gd name="T14" fmla="*/ 0 w 1426"/>
                <a:gd name="T15" fmla="*/ 290 h 582"/>
                <a:gd name="T16" fmla="*/ 0 w 1426"/>
                <a:gd name="T17" fmla="*/ 174 h 582"/>
                <a:gd name="T18" fmla="*/ 57 w 1426"/>
                <a:gd name="T19" fmla="*/ 174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57" y="174"/>
                  </a:moveTo>
                  <a:lnTo>
                    <a:pt x="57" y="174"/>
                  </a:lnTo>
                  <a:cubicBezTo>
                    <a:pt x="164" y="71"/>
                    <a:pt x="417" y="0"/>
                    <a:pt x="712" y="0"/>
                  </a:cubicBezTo>
                  <a:cubicBezTo>
                    <a:pt x="1008" y="0"/>
                    <a:pt x="1261" y="71"/>
                    <a:pt x="1368" y="174"/>
                  </a:cubicBezTo>
                  <a:cubicBezTo>
                    <a:pt x="1425" y="174"/>
                    <a:pt x="1425" y="174"/>
                    <a:pt x="1425" y="174"/>
                  </a:cubicBezTo>
                  <a:cubicBezTo>
                    <a:pt x="1425" y="290"/>
                    <a:pt x="1425" y="290"/>
                    <a:pt x="1425" y="290"/>
                  </a:cubicBezTo>
                  <a:cubicBezTo>
                    <a:pt x="1425" y="450"/>
                    <a:pt x="1106" y="581"/>
                    <a:pt x="712" y="581"/>
                  </a:cubicBezTo>
                  <a:cubicBezTo>
                    <a:pt x="319" y="581"/>
                    <a:pt x="0" y="450"/>
                    <a:pt x="0" y="290"/>
                  </a:cubicBezTo>
                  <a:cubicBezTo>
                    <a:pt x="0" y="174"/>
                    <a:pt x="0" y="174"/>
                    <a:pt x="0" y="174"/>
                  </a:cubicBezTo>
                  <a:lnTo>
                    <a:pt x="57" y="174"/>
                  </a:lnTo>
                </a:path>
              </a:pathLst>
            </a:custGeom>
            <a:solidFill>
              <a:schemeClr val="bg1">
                <a:lumMod val="85000"/>
              </a:schemeClr>
            </a:solidFill>
            <a:ln>
              <a:noFill/>
            </a:ln>
            <a:effectLst/>
          </p:spPr>
          <p:txBody>
            <a:bodyPr wrap="none" anchor="ctr"/>
            <a:lstStyle/>
            <a:p>
              <a:pPr defTabSz="1828434">
                <a:defRPr/>
              </a:pPr>
              <a:endParaRPr lang="en-US" sz="1200">
                <a:solidFill>
                  <a:srgbClr val="445469"/>
                </a:solidFill>
              </a:endParaRPr>
            </a:p>
          </p:txBody>
        </p:sp>
        <p:sp>
          <p:nvSpPr>
            <p:cNvPr id="28" name="Freeform 74">
              <a:extLst>
                <a:ext uri="{FF2B5EF4-FFF2-40B4-BE49-F238E27FC236}">
                  <a16:creationId xmlns:a16="http://schemas.microsoft.com/office/drawing/2014/main" id="{0F56AD40-84FB-DA04-CB3E-1805FC67615C}"/>
                </a:ext>
              </a:extLst>
            </p:cNvPr>
            <p:cNvSpPr>
              <a:spLocks noChangeArrowheads="1"/>
            </p:cNvSpPr>
            <p:nvPr/>
          </p:nvSpPr>
          <p:spPr bwMode="auto">
            <a:xfrm>
              <a:off x="1860462" y="3799525"/>
              <a:ext cx="519947" cy="211473"/>
            </a:xfrm>
            <a:custGeom>
              <a:avLst/>
              <a:gdLst>
                <a:gd name="T0" fmla="*/ 0 w 1426"/>
                <a:gd name="T1" fmla="*/ 291 h 582"/>
                <a:gd name="T2" fmla="*/ 0 w 1426"/>
                <a:gd name="T3" fmla="*/ 291 h 582"/>
                <a:gd name="T4" fmla="*/ 712 w 1426"/>
                <a:gd name="T5" fmla="*/ 581 h 582"/>
                <a:gd name="T6" fmla="*/ 1425 w 1426"/>
                <a:gd name="T7" fmla="*/ 291 h 582"/>
                <a:gd name="T8" fmla="*/ 712 w 1426"/>
                <a:gd name="T9" fmla="*/ 0 h 582"/>
                <a:gd name="T10" fmla="*/ 0 w 1426"/>
                <a:gd name="T11" fmla="*/ 291 h 582"/>
              </a:gdLst>
              <a:ahLst/>
              <a:cxnLst>
                <a:cxn ang="0">
                  <a:pos x="T0" y="T1"/>
                </a:cxn>
                <a:cxn ang="0">
                  <a:pos x="T2" y="T3"/>
                </a:cxn>
                <a:cxn ang="0">
                  <a:pos x="T4" y="T5"/>
                </a:cxn>
                <a:cxn ang="0">
                  <a:pos x="T6" y="T7"/>
                </a:cxn>
                <a:cxn ang="0">
                  <a:pos x="T8" y="T9"/>
                </a:cxn>
                <a:cxn ang="0">
                  <a:pos x="T10" y="T11"/>
                </a:cxn>
              </a:cxnLst>
              <a:rect l="0" t="0" r="r" b="b"/>
              <a:pathLst>
                <a:path w="1426" h="582">
                  <a:moveTo>
                    <a:pt x="0" y="291"/>
                  </a:moveTo>
                  <a:lnTo>
                    <a:pt x="0" y="291"/>
                  </a:lnTo>
                  <a:cubicBezTo>
                    <a:pt x="0" y="455"/>
                    <a:pt x="319" y="581"/>
                    <a:pt x="712" y="581"/>
                  </a:cubicBezTo>
                  <a:cubicBezTo>
                    <a:pt x="1106" y="581"/>
                    <a:pt x="1425" y="455"/>
                    <a:pt x="1425" y="291"/>
                  </a:cubicBezTo>
                  <a:cubicBezTo>
                    <a:pt x="1425" y="131"/>
                    <a:pt x="1106" y="0"/>
                    <a:pt x="712" y="0"/>
                  </a:cubicBezTo>
                  <a:cubicBezTo>
                    <a:pt x="319" y="0"/>
                    <a:pt x="0" y="131"/>
                    <a:pt x="0"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29" name="Freeform 75">
              <a:extLst>
                <a:ext uri="{FF2B5EF4-FFF2-40B4-BE49-F238E27FC236}">
                  <a16:creationId xmlns:a16="http://schemas.microsoft.com/office/drawing/2014/main" id="{12110939-F018-483B-8B62-E5EB9F055AD2}"/>
                </a:ext>
              </a:extLst>
            </p:cNvPr>
            <p:cNvSpPr>
              <a:spLocks noChangeArrowheads="1"/>
            </p:cNvSpPr>
            <p:nvPr/>
          </p:nvSpPr>
          <p:spPr bwMode="auto">
            <a:xfrm>
              <a:off x="1895986" y="3807597"/>
              <a:ext cx="450513" cy="175958"/>
            </a:xfrm>
            <a:custGeom>
              <a:avLst/>
              <a:gdLst>
                <a:gd name="T0" fmla="*/ 0 w 1233"/>
                <a:gd name="T1" fmla="*/ 243 h 484"/>
                <a:gd name="T2" fmla="*/ 0 w 1233"/>
                <a:gd name="T3" fmla="*/ 243 h 484"/>
                <a:gd name="T4" fmla="*/ 618 w 1233"/>
                <a:gd name="T5" fmla="*/ 483 h 484"/>
                <a:gd name="T6" fmla="*/ 1232 w 1233"/>
                <a:gd name="T7" fmla="*/ 243 h 484"/>
                <a:gd name="T8" fmla="*/ 618 w 1233"/>
                <a:gd name="T9" fmla="*/ 0 h 484"/>
                <a:gd name="T10" fmla="*/ 0 w 1233"/>
                <a:gd name="T11" fmla="*/ 243 h 484"/>
              </a:gdLst>
              <a:ahLst/>
              <a:cxnLst>
                <a:cxn ang="0">
                  <a:pos x="T0" y="T1"/>
                </a:cxn>
                <a:cxn ang="0">
                  <a:pos x="T2" y="T3"/>
                </a:cxn>
                <a:cxn ang="0">
                  <a:pos x="T4" y="T5"/>
                </a:cxn>
                <a:cxn ang="0">
                  <a:pos x="T6" y="T7"/>
                </a:cxn>
                <a:cxn ang="0">
                  <a:pos x="T8" y="T9"/>
                </a:cxn>
                <a:cxn ang="0">
                  <a:pos x="T10" y="T11"/>
                </a:cxn>
              </a:cxnLst>
              <a:rect l="0" t="0" r="r" b="b"/>
              <a:pathLst>
                <a:path w="1233" h="484">
                  <a:moveTo>
                    <a:pt x="0" y="243"/>
                  </a:moveTo>
                  <a:lnTo>
                    <a:pt x="0" y="243"/>
                  </a:lnTo>
                  <a:cubicBezTo>
                    <a:pt x="0" y="375"/>
                    <a:pt x="277" y="483"/>
                    <a:pt x="618" y="483"/>
                  </a:cubicBezTo>
                  <a:cubicBezTo>
                    <a:pt x="956" y="483"/>
                    <a:pt x="1232" y="375"/>
                    <a:pt x="1232" y="243"/>
                  </a:cubicBezTo>
                  <a:cubicBezTo>
                    <a:pt x="1232" y="108"/>
                    <a:pt x="956" y="0"/>
                    <a:pt x="618" y="0"/>
                  </a:cubicBezTo>
                  <a:cubicBezTo>
                    <a:pt x="277" y="0"/>
                    <a:pt x="0" y="108"/>
                    <a:pt x="0" y="243"/>
                  </a:cubicBezTo>
                </a:path>
              </a:pathLst>
            </a:custGeom>
            <a:solidFill>
              <a:schemeClr val="bg1">
                <a:lumMod val="85000"/>
              </a:schemeClr>
            </a:solidFill>
            <a:ln>
              <a:noFill/>
            </a:ln>
            <a:effectLst/>
          </p:spPr>
          <p:txBody>
            <a:bodyPr wrap="none" anchor="ctr"/>
            <a:lstStyle/>
            <a:p>
              <a:pPr defTabSz="1828434">
                <a:defRPr/>
              </a:pPr>
              <a:endParaRPr lang="en-US" sz="1200">
                <a:solidFill>
                  <a:srgbClr val="445469"/>
                </a:solidFill>
              </a:endParaRPr>
            </a:p>
          </p:txBody>
        </p:sp>
        <p:sp>
          <p:nvSpPr>
            <p:cNvPr id="32" name="Freeform 125">
              <a:extLst>
                <a:ext uri="{FF2B5EF4-FFF2-40B4-BE49-F238E27FC236}">
                  <a16:creationId xmlns:a16="http://schemas.microsoft.com/office/drawing/2014/main" id="{A3C89AE8-E5C1-E661-9012-914A2AF7C7AD}"/>
                </a:ext>
              </a:extLst>
            </p:cNvPr>
            <p:cNvSpPr>
              <a:spLocks noChangeArrowheads="1"/>
            </p:cNvSpPr>
            <p:nvPr/>
          </p:nvSpPr>
          <p:spPr bwMode="auto">
            <a:xfrm>
              <a:off x="3371860" y="3704281"/>
              <a:ext cx="519947" cy="519803"/>
            </a:xfrm>
            <a:custGeom>
              <a:avLst/>
              <a:gdLst>
                <a:gd name="T0" fmla="*/ 1424 w 1425"/>
                <a:gd name="T1" fmla="*/ 712 h 1425"/>
                <a:gd name="T2" fmla="*/ 1424 w 1425"/>
                <a:gd name="T3" fmla="*/ 712 h 1425"/>
                <a:gd name="T4" fmla="*/ 712 w 1425"/>
                <a:gd name="T5" fmla="*/ 1424 h 1425"/>
                <a:gd name="T6" fmla="*/ 0 w 1425"/>
                <a:gd name="T7" fmla="*/ 712 h 1425"/>
                <a:gd name="T8" fmla="*/ 712 w 1425"/>
                <a:gd name="T9" fmla="*/ 0 h 1425"/>
                <a:gd name="T10" fmla="*/ 1424 w 1425"/>
                <a:gd name="T11" fmla="*/ 712 h 1425"/>
              </a:gdLst>
              <a:ahLst/>
              <a:cxnLst>
                <a:cxn ang="0">
                  <a:pos x="T0" y="T1"/>
                </a:cxn>
                <a:cxn ang="0">
                  <a:pos x="T2" y="T3"/>
                </a:cxn>
                <a:cxn ang="0">
                  <a:pos x="T4" y="T5"/>
                </a:cxn>
                <a:cxn ang="0">
                  <a:pos x="T6" y="T7"/>
                </a:cxn>
                <a:cxn ang="0">
                  <a:pos x="T8" y="T9"/>
                </a:cxn>
                <a:cxn ang="0">
                  <a:pos x="T10" y="T11"/>
                </a:cxn>
              </a:cxnLst>
              <a:rect l="0" t="0" r="r" b="b"/>
              <a:pathLst>
                <a:path w="1425" h="1425">
                  <a:moveTo>
                    <a:pt x="1424" y="712"/>
                  </a:moveTo>
                  <a:lnTo>
                    <a:pt x="1424" y="712"/>
                  </a:lnTo>
                  <a:cubicBezTo>
                    <a:pt x="1424" y="1105"/>
                    <a:pt x="1106" y="1424"/>
                    <a:pt x="712" y="1424"/>
                  </a:cubicBezTo>
                  <a:cubicBezTo>
                    <a:pt x="319" y="1424"/>
                    <a:pt x="0" y="1105"/>
                    <a:pt x="0" y="712"/>
                  </a:cubicBezTo>
                  <a:cubicBezTo>
                    <a:pt x="0" y="318"/>
                    <a:pt x="319" y="0"/>
                    <a:pt x="712" y="0"/>
                  </a:cubicBezTo>
                  <a:cubicBezTo>
                    <a:pt x="1106" y="0"/>
                    <a:pt x="1424" y="318"/>
                    <a:pt x="1424" y="712"/>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33" name="Freeform 126">
              <a:extLst>
                <a:ext uri="{FF2B5EF4-FFF2-40B4-BE49-F238E27FC236}">
                  <a16:creationId xmlns:a16="http://schemas.microsoft.com/office/drawing/2014/main" id="{9146AE13-7455-6A50-ECBF-06895A6F7D31}"/>
                </a:ext>
              </a:extLst>
            </p:cNvPr>
            <p:cNvSpPr>
              <a:spLocks noChangeArrowheads="1"/>
            </p:cNvSpPr>
            <p:nvPr/>
          </p:nvSpPr>
          <p:spPr bwMode="auto">
            <a:xfrm>
              <a:off x="3405769" y="3738182"/>
              <a:ext cx="452127" cy="452002"/>
            </a:xfrm>
            <a:custGeom>
              <a:avLst/>
              <a:gdLst>
                <a:gd name="T0" fmla="*/ 1237 w 1238"/>
                <a:gd name="T1" fmla="*/ 618 h 1238"/>
                <a:gd name="T2" fmla="*/ 1237 w 1238"/>
                <a:gd name="T3" fmla="*/ 618 h 1238"/>
                <a:gd name="T4" fmla="*/ 618 w 1238"/>
                <a:gd name="T5" fmla="*/ 1237 h 1238"/>
                <a:gd name="T6" fmla="*/ 0 w 1238"/>
                <a:gd name="T7" fmla="*/ 618 h 1238"/>
                <a:gd name="T8" fmla="*/ 618 w 1238"/>
                <a:gd name="T9" fmla="*/ 0 h 1238"/>
                <a:gd name="T10" fmla="*/ 1237 w 1238"/>
                <a:gd name="T11" fmla="*/ 618 h 1238"/>
              </a:gdLst>
              <a:ahLst/>
              <a:cxnLst>
                <a:cxn ang="0">
                  <a:pos x="T0" y="T1"/>
                </a:cxn>
                <a:cxn ang="0">
                  <a:pos x="T2" y="T3"/>
                </a:cxn>
                <a:cxn ang="0">
                  <a:pos x="T4" y="T5"/>
                </a:cxn>
                <a:cxn ang="0">
                  <a:pos x="T6" y="T7"/>
                </a:cxn>
                <a:cxn ang="0">
                  <a:pos x="T8" y="T9"/>
                </a:cxn>
                <a:cxn ang="0">
                  <a:pos x="T10" y="T11"/>
                </a:cxn>
              </a:cxnLst>
              <a:rect l="0" t="0" r="r" b="b"/>
              <a:pathLst>
                <a:path w="1238" h="1238">
                  <a:moveTo>
                    <a:pt x="1237" y="618"/>
                  </a:moveTo>
                  <a:lnTo>
                    <a:pt x="1237" y="618"/>
                  </a:lnTo>
                  <a:cubicBezTo>
                    <a:pt x="1237" y="960"/>
                    <a:pt x="960" y="1237"/>
                    <a:pt x="618" y="1237"/>
                  </a:cubicBezTo>
                  <a:cubicBezTo>
                    <a:pt x="276" y="1237"/>
                    <a:pt x="0" y="960"/>
                    <a:pt x="0" y="618"/>
                  </a:cubicBezTo>
                  <a:cubicBezTo>
                    <a:pt x="0" y="276"/>
                    <a:pt x="276" y="0"/>
                    <a:pt x="618" y="0"/>
                  </a:cubicBezTo>
                  <a:cubicBezTo>
                    <a:pt x="960" y="0"/>
                    <a:pt x="1237" y="276"/>
                    <a:pt x="1237" y="618"/>
                  </a:cubicBezTo>
                </a:path>
              </a:pathLst>
            </a:custGeom>
            <a:solidFill>
              <a:schemeClr val="bg1">
                <a:lumMod val="85000"/>
              </a:schemeClr>
            </a:solidFill>
            <a:ln>
              <a:noFill/>
            </a:ln>
            <a:effectLst/>
          </p:spPr>
          <p:txBody>
            <a:bodyPr wrap="none" anchor="ctr"/>
            <a:lstStyle/>
            <a:p>
              <a:pPr defTabSz="1828434">
                <a:defRPr/>
              </a:pPr>
              <a:endParaRPr lang="en-US" sz="1200">
                <a:solidFill>
                  <a:srgbClr val="445469"/>
                </a:solidFill>
              </a:endParaRPr>
            </a:p>
          </p:txBody>
        </p:sp>
        <p:sp>
          <p:nvSpPr>
            <p:cNvPr id="34" name="Text Box 127">
              <a:extLst>
                <a:ext uri="{FF2B5EF4-FFF2-40B4-BE49-F238E27FC236}">
                  <a16:creationId xmlns:a16="http://schemas.microsoft.com/office/drawing/2014/main" id="{C4CBB16A-15E1-1978-F190-F2D838AEDEB9}"/>
                </a:ext>
              </a:extLst>
            </p:cNvPr>
            <p:cNvSpPr txBox="1">
              <a:spLocks noChangeArrowheads="1"/>
            </p:cNvSpPr>
            <p:nvPr/>
          </p:nvSpPr>
          <p:spPr bwMode="auto">
            <a:xfrm>
              <a:off x="3505883" y="3688139"/>
              <a:ext cx="363317" cy="38581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5pPr>
              <a:lvl6pPr marL="25146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6pPr>
              <a:lvl7pPr marL="29718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7pPr>
              <a:lvl8pPr marL="34290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8pPr>
              <a:lvl9pPr marL="38862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9pPr>
            </a:lstStyle>
            <a:p>
              <a:pPr defTabSz="1828434">
                <a:defRPr/>
              </a:pPr>
              <a:r>
                <a:rPr lang="en-US" sz="3200">
                  <a:solidFill>
                    <a:prstClr val="white">
                      <a:lumMod val="50000"/>
                    </a:prstClr>
                  </a:solidFill>
                  <a:latin typeface="+mn-lt"/>
                  <a:cs typeface="Lato Regular"/>
                </a:rPr>
                <a:t>$</a:t>
              </a:r>
            </a:p>
          </p:txBody>
        </p:sp>
        <p:grpSp>
          <p:nvGrpSpPr>
            <p:cNvPr id="35" name="Group 34">
              <a:extLst>
                <a:ext uri="{FF2B5EF4-FFF2-40B4-BE49-F238E27FC236}">
                  <a16:creationId xmlns:a16="http://schemas.microsoft.com/office/drawing/2014/main" id="{C7EC0FA5-5E66-4348-D4B6-518E31741463}"/>
                </a:ext>
              </a:extLst>
            </p:cNvPr>
            <p:cNvGrpSpPr/>
            <p:nvPr/>
          </p:nvGrpSpPr>
          <p:grpSpPr>
            <a:xfrm>
              <a:off x="2380408" y="3404941"/>
              <a:ext cx="566774" cy="815219"/>
              <a:chOff x="4365687" y="7423758"/>
              <a:chExt cx="1195926" cy="1720157"/>
            </a:xfrm>
          </p:grpSpPr>
          <p:sp>
            <p:nvSpPr>
              <p:cNvPr id="37" name="Freeform 10">
                <a:extLst>
                  <a:ext uri="{FF2B5EF4-FFF2-40B4-BE49-F238E27FC236}">
                    <a16:creationId xmlns:a16="http://schemas.microsoft.com/office/drawing/2014/main" id="{64CD955B-B54A-B6AA-0DFD-04E82FA05643}"/>
                  </a:ext>
                </a:extLst>
              </p:cNvPr>
              <p:cNvSpPr>
                <a:spLocks noChangeArrowheads="1"/>
              </p:cNvSpPr>
              <p:nvPr/>
            </p:nvSpPr>
            <p:spPr bwMode="auto">
              <a:xfrm>
                <a:off x="4464496" y="8697696"/>
                <a:ext cx="1097117" cy="446219"/>
              </a:xfrm>
              <a:custGeom>
                <a:avLst/>
                <a:gdLst>
                  <a:gd name="T0" fmla="*/ 1369 w 1426"/>
                  <a:gd name="T1" fmla="*/ 178 h 582"/>
                  <a:gd name="T2" fmla="*/ 1369 w 1426"/>
                  <a:gd name="T3" fmla="*/ 178 h 582"/>
                  <a:gd name="T4" fmla="*/ 713 w 1426"/>
                  <a:gd name="T5" fmla="*/ 0 h 582"/>
                  <a:gd name="T6" fmla="*/ 56 w 1426"/>
                  <a:gd name="T7" fmla="*/ 178 h 582"/>
                  <a:gd name="T8" fmla="*/ 0 w 1426"/>
                  <a:gd name="T9" fmla="*/ 178 h 582"/>
                  <a:gd name="T10" fmla="*/ 0 w 1426"/>
                  <a:gd name="T11" fmla="*/ 290 h 582"/>
                  <a:gd name="T12" fmla="*/ 713 w 1426"/>
                  <a:gd name="T13" fmla="*/ 581 h 582"/>
                  <a:gd name="T14" fmla="*/ 1425 w 1426"/>
                  <a:gd name="T15" fmla="*/ 290 h 582"/>
                  <a:gd name="T16" fmla="*/ 1425 w 1426"/>
                  <a:gd name="T17" fmla="*/ 178 h 582"/>
                  <a:gd name="T18" fmla="*/ 1369 w 1426"/>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9" y="178"/>
                    </a:moveTo>
                    <a:lnTo>
                      <a:pt x="1369" y="178"/>
                    </a:lnTo>
                    <a:cubicBezTo>
                      <a:pt x="1261" y="75"/>
                      <a:pt x="1008" y="0"/>
                      <a:pt x="713" y="0"/>
                    </a:cubicBezTo>
                    <a:cubicBezTo>
                      <a:pt x="417" y="0"/>
                      <a:pt x="164" y="75"/>
                      <a:pt x="56" y="178"/>
                    </a:cubicBezTo>
                    <a:cubicBezTo>
                      <a:pt x="0" y="178"/>
                      <a:pt x="0" y="178"/>
                      <a:pt x="0" y="178"/>
                    </a:cubicBezTo>
                    <a:cubicBezTo>
                      <a:pt x="0" y="290"/>
                      <a:pt x="0" y="290"/>
                      <a:pt x="0" y="290"/>
                    </a:cubicBezTo>
                    <a:cubicBezTo>
                      <a:pt x="0" y="455"/>
                      <a:pt x="319" y="581"/>
                      <a:pt x="713" y="581"/>
                    </a:cubicBezTo>
                    <a:cubicBezTo>
                      <a:pt x="1106" y="581"/>
                      <a:pt x="1425" y="455"/>
                      <a:pt x="1425" y="290"/>
                    </a:cubicBezTo>
                    <a:cubicBezTo>
                      <a:pt x="1425" y="178"/>
                      <a:pt x="1425" y="178"/>
                      <a:pt x="1425" y="178"/>
                    </a:cubicBezTo>
                    <a:lnTo>
                      <a:pt x="1369"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38" name="Freeform 11">
                <a:extLst>
                  <a:ext uri="{FF2B5EF4-FFF2-40B4-BE49-F238E27FC236}">
                    <a16:creationId xmlns:a16="http://schemas.microsoft.com/office/drawing/2014/main" id="{B1A7711A-8EBE-BD31-6A24-BCF87AB7AA22}"/>
                  </a:ext>
                </a:extLst>
              </p:cNvPr>
              <p:cNvSpPr>
                <a:spLocks noChangeArrowheads="1"/>
              </p:cNvSpPr>
              <p:nvPr/>
            </p:nvSpPr>
            <p:spPr bwMode="auto">
              <a:xfrm>
                <a:off x="4464496" y="8609133"/>
                <a:ext cx="1097117" cy="446219"/>
              </a:xfrm>
              <a:custGeom>
                <a:avLst/>
                <a:gdLst>
                  <a:gd name="T0" fmla="*/ 1425 w 1426"/>
                  <a:gd name="T1" fmla="*/ 290 h 581"/>
                  <a:gd name="T2" fmla="*/ 1425 w 1426"/>
                  <a:gd name="T3" fmla="*/ 290 h 581"/>
                  <a:gd name="T4" fmla="*/ 713 w 1426"/>
                  <a:gd name="T5" fmla="*/ 580 h 581"/>
                  <a:gd name="T6" fmla="*/ 0 w 1426"/>
                  <a:gd name="T7" fmla="*/ 290 h 581"/>
                  <a:gd name="T8" fmla="*/ 713 w 1426"/>
                  <a:gd name="T9" fmla="*/ 0 h 581"/>
                  <a:gd name="T10" fmla="*/ 1425 w 1426"/>
                  <a:gd name="T11" fmla="*/ 290 h 581"/>
                </a:gdLst>
                <a:ahLst/>
                <a:cxnLst>
                  <a:cxn ang="0">
                    <a:pos x="T0" y="T1"/>
                  </a:cxn>
                  <a:cxn ang="0">
                    <a:pos x="T2" y="T3"/>
                  </a:cxn>
                  <a:cxn ang="0">
                    <a:pos x="T4" y="T5"/>
                  </a:cxn>
                  <a:cxn ang="0">
                    <a:pos x="T6" y="T7"/>
                  </a:cxn>
                  <a:cxn ang="0">
                    <a:pos x="T8" y="T9"/>
                  </a:cxn>
                  <a:cxn ang="0">
                    <a:pos x="T10" y="T11"/>
                  </a:cxn>
                </a:cxnLst>
                <a:rect l="0" t="0" r="r" b="b"/>
                <a:pathLst>
                  <a:path w="1426" h="581">
                    <a:moveTo>
                      <a:pt x="1425" y="290"/>
                    </a:moveTo>
                    <a:lnTo>
                      <a:pt x="1425" y="290"/>
                    </a:lnTo>
                    <a:cubicBezTo>
                      <a:pt x="1425" y="449"/>
                      <a:pt x="1106" y="580"/>
                      <a:pt x="713" y="580"/>
                    </a:cubicBezTo>
                    <a:cubicBezTo>
                      <a:pt x="319" y="580"/>
                      <a:pt x="0" y="449"/>
                      <a:pt x="0" y="290"/>
                    </a:cubicBezTo>
                    <a:cubicBezTo>
                      <a:pt x="0" y="131"/>
                      <a:pt x="319" y="0"/>
                      <a:pt x="713" y="0"/>
                    </a:cubicBezTo>
                    <a:cubicBezTo>
                      <a:pt x="1106" y="0"/>
                      <a:pt x="1425" y="131"/>
                      <a:pt x="1425"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39" name="Freeform 12">
                <a:extLst>
                  <a:ext uri="{FF2B5EF4-FFF2-40B4-BE49-F238E27FC236}">
                    <a16:creationId xmlns:a16="http://schemas.microsoft.com/office/drawing/2014/main" id="{F64AD442-7BE5-6C56-19C3-4D71BDB17F8F}"/>
                  </a:ext>
                </a:extLst>
              </p:cNvPr>
              <p:cNvSpPr>
                <a:spLocks noChangeArrowheads="1"/>
              </p:cNvSpPr>
              <p:nvPr/>
            </p:nvSpPr>
            <p:spPr bwMode="auto">
              <a:xfrm>
                <a:off x="4539454" y="8622758"/>
                <a:ext cx="950607" cy="371281"/>
              </a:xfrm>
              <a:custGeom>
                <a:avLst/>
                <a:gdLst>
                  <a:gd name="T0" fmla="*/ 1233 w 1234"/>
                  <a:gd name="T1" fmla="*/ 239 h 484"/>
                  <a:gd name="T2" fmla="*/ 1233 w 1234"/>
                  <a:gd name="T3" fmla="*/ 239 h 484"/>
                  <a:gd name="T4" fmla="*/ 619 w 1234"/>
                  <a:gd name="T5" fmla="*/ 483 h 484"/>
                  <a:gd name="T6" fmla="*/ 0 w 1234"/>
                  <a:gd name="T7" fmla="*/ 239 h 484"/>
                  <a:gd name="T8" fmla="*/ 619 w 1234"/>
                  <a:gd name="T9" fmla="*/ 0 h 484"/>
                  <a:gd name="T10" fmla="*/ 1233 w 1234"/>
                  <a:gd name="T11" fmla="*/ 239 h 484"/>
                </a:gdLst>
                <a:ahLst/>
                <a:cxnLst>
                  <a:cxn ang="0">
                    <a:pos x="T0" y="T1"/>
                  </a:cxn>
                  <a:cxn ang="0">
                    <a:pos x="T2" y="T3"/>
                  </a:cxn>
                  <a:cxn ang="0">
                    <a:pos x="T4" y="T5"/>
                  </a:cxn>
                  <a:cxn ang="0">
                    <a:pos x="T6" y="T7"/>
                  </a:cxn>
                  <a:cxn ang="0">
                    <a:pos x="T8" y="T9"/>
                  </a:cxn>
                  <a:cxn ang="0">
                    <a:pos x="T10" y="T11"/>
                  </a:cxn>
                </a:cxnLst>
                <a:rect l="0" t="0" r="r" b="b"/>
                <a:pathLst>
                  <a:path w="1234" h="484">
                    <a:moveTo>
                      <a:pt x="1233" y="239"/>
                    </a:moveTo>
                    <a:lnTo>
                      <a:pt x="1233" y="239"/>
                    </a:lnTo>
                    <a:cubicBezTo>
                      <a:pt x="1233" y="375"/>
                      <a:pt x="956" y="483"/>
                      <a:pt x="619" y="483"/>
                    </a:cubicBezTo>
                    <a:cubicBezTo>
                      <a:pt x="277" y="483"/>
                      <a:pt x="0" y="375"/>
                      <a:pt x="0" y="239"/>
                    </a:cubicBezTo>
                    <a:cubicBezTo>
                      <a:pt x="0" y="108"/>
                      <a:pt x="277" y="0"/>
                      <a:pt x="619" y="0"/>
                    </a:cubicBezTo>
                    <a:cubicBezTo>
                      <a:pt x="956" y="0"/>
                      <a:pt x="1233" y="108"/>
                      <a:pt x="1233" y="239"/>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40" name="Freeform 13">
                <a:extLst>
                  <a:ext uri="{FF2B5EF4-FFF2-40B4-BE49-F238E27FC236}">
                    <a16:creationId xmlns:a16="http://schemas.microsoft.com/office/drawing/2014/main" id="{66B3D931-6FF4-4961-967D-703982EDEB72}"/>
                  </a:ext>
                </a:extLst>
              </p:cNvPr>
              <p:cNvSpPr>
                <a:spLocks noChangeArrowheads="1"/>
              </p:cNvSpPr>
              <p:nvPr/>
            </p:nvSpPr>
            <p:spPr bwMode="auto">
              <a:xfrm>
                <a:off x="4427017" y="8578477"/>
                <a:ext cx="1097117" cy="446219"/>
              </a:xfrm>
              <a:custGeom>
                <a:avLst/>
                <a:gdLst>
                  <a:gd name="T0" fmla="*/ 1368 w 1426"/>
                  <a:gd name="T1" fmla="*/ 177 h 581"/>
                  <a:gd name="T2" fmla="*/ 1368 w 1426"/>
                  <a:gd name="T3" fmla="*/ 177 h 581"/>
                  <a:gd name="T4" fmla="*/ 712 w 1426"/>
                  <a:gd name="T5" fmla="*/ 0 h 581"/>
                  <a:gd name="T6" fmla="*/ 56 w 1426"/>
                  <a:gd name="T7" fmla="*/ 177 h 581"/>
                  <a:gd name="T8" fmla="*/ 0 w 1426"/>
                  <a:gd name="T9" fmla="*/ 177 h 581"/>
                  <a:gd name="T10" fmla="*/ 0 w 1426"/>
                  <a:gd name="T11" fmla="*/ 290 h 581"/>
                  <a:gd name="T12" fmla="*/ 712 w 1426"/>
                  <a:gd name="T13" fmla="*/ 580 h 581"/>
                  <a:gd name="T14" fmla="*/ 1425 w 1426"/>
                  <a:gd name="T15" fmla="*/ 290 h 581"/>
                  <a:gd name="T16" fmla="*/ 1425 w 1426"/>
                  <a:gd name="T17" fmla="*/ 177 h 581"/>
                  <a:gd name="T18" fmla="*/ 1368 w 1426"/>
                  <a:gd name="T19" fmla="*/ 177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1">
                    <a:moveTo>
                      <a:pt x="1368" y="177"/>
                    </a:moveTo>
                    <a:lnTo>
                      <a:pt x="1368" y="177"/>
                    </a:lnTo>
                    <a:cubicBezTo>
                      <a:pt x="1260" y="74"/>
                      <a:pt x="1007" y="0"/>
                      <a:pt x="712" y="0"/>
                    </a:cubicBezTo>
                    <a:cubicBezTo>
                      <a:pt x="417" y="0"/>
                      <a:pt x="164" y="74"/>
                      <a:pt x="56" y="177"/>
                    </a:cubicBezTo>
                    <a:cubicBezTo>
                      <a:pt x="0" y="177"/>
                      <a:pt x="0" y="177"/>
                      <a:pt x="0" y="177"/>
                    </a:cubicBezTo>
                    <a:cubicBezTo>
                      <a:pt x="0" y="290"/>
                      <a:pt x="0" y="290"/>
                      <a:pt x="0" y="290"/>
                    </a:cubicBezTo>
                    <a:cubicBezTo>
                      <a:pt x="0" y="454"/>
                      <a:pt x="318" y="580"/>
                      <a:pt x="712" y="580"/>
                    </a:cubicBezTo>
                    <a:cubicBezTo>
                      <a:pt x="1106" y="580"/>
                      <a:pt x="1425" y="454"/>
                      <a:pt x="1425" y="290"/>
                    </a:cubicBezTo>
                    <a:cubicBezTo>
                      <a:pt x="1425" y="177"/>
                      <a:pt x="1425" y="177"/>
                      <a:pt x="1425" y="177"/>
                    </a:cubicBezTo>
                    <a:lnTo>
                      <a:pt x="1368" y="177"/>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41" name="Freeform 14">
                <a:extLst>
                  <a:ext uri="{FF2B5EF4-FFF2-40B4-BE49-F238E27FC236}">
                    <a16:creationId xmlns:a16="http://schemas.microsoft.com/office/drawing/2014/main" id="{B3D945B7-46C2-94AB-1E3E-166821BAF427}"/>
                  </a:ext>
                </a:extLst>
              </p:cNvPr>
              <p:cNvSpPr>
                <a:spLocks noChangeArrowheads="1"/>
              </p:cNvSpPr>
              <p:nvPr/>
            </p:nvSpPr>
            <p:spPr bwMode="auto">
              <a:xfrm>
                <a:off x="4427017" y="8489915"/>
                <a:ext cx="1097117" cy="446219"/>
              </a:xfrm>
              <a:custGeom>
                <a:avLst/>
                <a:gdLst>
                  <a:gd name="T0" fmla="*/ 1425 w 1426"/>
                  <a:gd name="T1" fmla="*/ 290 h 582"/>
                  <a:gd name="T2" fmla="*/ 1425 w 1426"/>
                  <a:gd name="T3" fmla="*/ 290 h 582"/>
                  <a:gd name="T4" fmla="*/ 712 w 1426"/>
                  <a:gd name="T5" fmla="*/ 581 h 582"/>
                  <a:gd name="T6" fmla="*/ 0 w 1426"/>
                  <a:gd name="T7" fmla="*/ 290 h 582"/>
                  <a:gd name="T8" fmla="*/ 712 w 1426"/>
                  <a:gd name="T9" fmla="*/ 0 h 582"/>
                  <a:gd name="T10" fmla="*/ 1425 w 1426"/>
                  <a:gd name="T11" fmla="*/ 290 h 582"/>
                </a:gdLst>
                <a:ahLst/>
                <a:cxnLst>
                  <a:cxn ang="0">
                    <a:pos x="T0" y="T1"/>
                  </a:cxn>
                  <a:cxn ang="0">
                    <a:pos x="T2" y="T3"/>
                  </a:cxn>
                  <a:cxn ang="0">
                    <a:pos x="T4" y="T5"/>
                  </a:cxn>
                  <a:cxn ang="0">
                    <a:pos x="T6" y="T7"/>
                  </a:cxn>
                  <a:cxn ang="0">
                    <a:pos x="T8" y="T9"/>
                  </a:cxn>
                  <a:cxn ang="0">
                    <a:pos x="T10" y="T11"/>
                  </a:cxn>
                </a:cxnLst>
                <a:rect l="0" t="0" r="r" b="b"/>
                <a:pathLst>
                  <a:path w="1426" h="582">
                    <a:moveTo>
                      <a:pt x="1425" y="290"/>
                    </a:moveTo>
                    <a:lnTo>
                      <a:pt x="1425" y="290"/>
                    </a:lnTo>
                    <a:cubicBezTo>
                      <a:pt x="1425" y="450"/>
                      <a:pt x="1106" y="581"/>
                      <a:pt x="712" y="581"/>
                    </a:cubicBezTo>
                    <a:cubicBezTo>
                      <a:pt x="318" y="581"/>
                      <a:pt x="0" y="450"/>
                      <a:pt x="0" y="290"/>
                    </a:cubicBezTo>
                    <a:cubicBezTo>
                      <a:pt x="0" y="131"/>
                      <a:pt x="318" y="0"/>
                      <a:pt x="712" y="0"/>
                    </a:cubicBezTo>
                    <a:cubicBezTo>
                      <a:pt x="1106" y="0"/>
                      <a:pt x="1425" y="131"/>
                      <a:pt x="1425"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42" name="Freeform 15">
                <a:extLst>
                  <a:ext uri="{FF2B5EF4-FFF2-40B4-BE49-F238E27FC236}">
                    <a16:creationId xmlns:a16="http://schemas.microsoft.com/office/drawing/2014/main" id="{70447D72-B336-3080-0982-2A856DBCCBC8}"/>
                  </a:ext>
                </a:extLst>
              </p:cNvPr>
              <p:cNvSpPr>
                <a:spLocks noChangeArrowheads="1"/>
              </p:cNvSpPr>
              <p:nvPr/>
            </p:nvSpPr>
            <p:spPr bwMode="auto">
              <a:xfrm>
                <a:off x="4498568" y="8503540"/>
                <a:ext cx="950607" cy="371281"/>
              </a:xfrm>
              <a:custGeom>
                <a:avLst/>
                <a:gdLst>
                  <a:gd name="T0" fmla="*/ 1232 w 1233"/>
                  <a:gd name="T1" fmla="*/ 243 h 483"/>
                  <a:gd name="T2" fmla="*/ 1232 w 1233"/>
                  <a:gd name="T3" fmla="*/ 243 h 483"/>
                  <a:gd name="T4" fmla="*/ 618 w 1233"/>
                  <a:gd name="T5" fmla="*/ 482 h 483"/>
                  <a:gd name="T6" fmla="*/ 0 w 1233"/>
                  <a:gd name="T7" fmla="*/ 243 h 483"/>
                  <a:gd name="T8" fmla="*/ 618 w 1233"/>
                  <a:gd name="T9" fmla="*/ 0 h 483"/>
                  <a:gd name="T10" fmla="*/ 1232 w 1233"/>
                  <a:gd name="T11" fmla="*/ 243 h 483"/>
                </a:gdLst>
                <a:ahLst/>
                <a:cxnLst>
                  <a:cxn ang="0">
                    <a:pos x="T0" y="T1"/>
                  </a:cxn>
                  <a:cxn ang="0">
                    <a:pos x="T2" y="T3"/>
                  </a:cxn>
                  <a:cxn ang="0">
                    <a:pos x="T4" y="T5"/>
                  </a:cxn>
                  <a:cxn ang="0">
                    <a:pos x="T6" y="T7"/>
                  </a:cxn>
                  <a:cxn ang="0">
                    <a:pos x="T8" y="T9"/>
                  </a:cxn>
                  <a:cxn ang="0">
                    <a:pos x="T10" y="T11"/>
                  </a:cxn>
                </a:cxnLst>
                <a:rect l="0" t="0" r="r" b="b"/>
                <a:pathLst>
                  <a:path w="1233" h="483">
                    <a:moveTo>
                      <a:pt x="1232" y="243"/>
                    </a:moveTo>
                    <a:lnTo>
                      <a:pt x="1232" y="243"/>
                    </a:lnTo>
                    <a:cubicBezTo>
                      <a:pt x="1232" y="374"/>
                      <a:pt x="956" y="482"/>
                      <a:pt x="618" y="482"/>
                    </a:cubicBezTo>
                    <a:cubicBezTo>
                      <a:pt x="276" y="482"/>
                      <a:pt x="0" y="374"/>
                      <a:pt x="0" y="243"/>
                    </a:cubicBezTo>
                    <a:cubicBezTo>
                      <a:pt x="0" y="107"/>
                      <a:pt x="276" y="0"/>
                      <a:pt x="618" y="0"/>
                    </a:cubicBezTo>
                    <a:cubicBezTo>
                      <a:pt x="956" y="0"/>
                      <a:pt x="1232" y="107"/>
                      <a:pt x="1232"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43" name="Freeform 16">
                <a:extLst>
                  <a:ext uri="{FF2B5EF4-FFF2-40B4-BE49-F238E27FC236}">
                    <a16:creationId xmlns:a16="http://schemas.microsoft.com/office/drawing/2014/main" id="{D6E457D7-A990-32FD-2E1E-97908FFFE02E}"/>
                  </a:ext>
                </a:extLst>
              </p:cNvPr>
              <p:cNvSpPr>
                <a:spLocks noChangeArrowheads="1"/>
              </p:cNvSpPr>
              <p:nvPr/>
            </p:nvSpPr>
            <p:spPr bwMode="auto">
              <a:xfrm>
                <a:off x="4427017" y="8472883"/>
                <a:ext cx="1097117" cy="446219"/>
              </a:xfrm>
              <a:custGeom>
                <a:avLst/>
                <a:gdLst>
                  <a:gd name="T0" fmla="*/ 1368 w 1426"/>
                  <a:gd name="T1" fmla="*/ 174 h 582"/>
                  <a:gd name="T2" fmla="*/ 1368 w 1426"/>
                  <a:gd name="T3" fmla="*/ 174 h 582"/>
                  <a:gd name="T4" fmla="*/ 712 w 1426"/>
                  <a:gd name="T5" fmla="*/ 0 h 582"/>
                  <a:gd name="T6" fmla="*/ 56 w 1426"/>
                  <a:gd name="T7" fmla="*/ 174 h 582"/>
                  <a:gd name="T8" fmla="*/ 0 w 1426"/>
                  <a:gd name="T9" fmla="*/ 174 h 582"/>
                  <a:gd name="T10" fmla="*/ 0 w 1426"/>
                  <a:gd name="T11" fmla="*/ 291 h 582"/>
                  <a:gd name="T12" fmla="*/ 712 w 1426"/>
                  <a:gd name="T13" fmla="*/ 581 h 582"/>
                  <a:gd name="T14" fmla="*/ 1425 w 1426"/>
                  <a:gd name="T15" fmla="*/ 291 h 582"/>
                  <a:gd name="T16" fmla="*/ 1425 w 1426"/>
                  <a:gd name="T17" fmla="*/ 174 h 582"/>
                  <a:gd name="T18" fmla="*/ 1368 w 1426"/>
                  <a:gd name="T19" fmla="*/ 174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8" y="174"/>
                    </a:moveTo>
                    <a:lnTo>
                      <a:pt x="1368" y="174"/>
                    </a:lnTo>
                    <a:cubicBezTo>
                      <a:pt x="1260" y="71"/>
                      <a:pt x="1007" y="0"/>
                      <a:pt x="712" y="0"/>
                    </a:cubicBezTo>
                    <a:cubicBezTo>
                      <a:pt x="417" y="0"/>
                      <a:pt x="164" y="71"/>
                      <a:pt x="56" y="174"/>
                    </a:cubicBezTo>
                    <a:cubicBezTo>
                      <a:pt x="0" y="174"/>
                      <a:pt x="0" y="174"/>
                      <a:pt x="0" y="174"/>
                    </a:cubicBezTo>
                    <a:cubicBezTo>
                      <a:pt x="0" y="291"/>
                      <a:pt x="0" y="291"/>
                      <a:pt x="0" y="291"/>
                    </a:cubicBezTo>
                    <a:cubicBezTo>
                      <a:pt x="0" y="451"/>
                      <a:pt x="318" y="581"/>
                      <a:pt x="712" y="581"/>
                    </a:cubicBezTo>
                    <a:cubicBezTo>
                      <a:pt x="1106" y="581"/>
                      <a:pt x="1425" y="451"/>
                      <a:pt x="1425" y="291"/>
                    </a:cubicBezTo>
                    <a:cubicBezTo>
                      <a:pt x="1425" y="174"/>
                      <a:pt x="1425" y="174"/>
                      <a:pt x="1425" y="174"/>
                    </a:cubicBezTo>
                    <a:lnTo>
                      <a:pt x="1368" y="174"/>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44" name="Freeform 17">
                <a:extLst>
                  <a:ext uri="{FF2B5EF4-FFF2-40B4-BE49-F238E27FC236}">
                    <a16:creationId xmlns:a16="http://schemas.microsoft.com/office/drawing/2014/main" id="{1A6473AA-481B-8812-4021-59988B660984}"/>
                  </a:ext>
                </a:extLst>
              </p:cNvPr>
              <p:cNvSpPr>
                <a:spLocks noChangeArrowheads="1"/>
              </p:cNvSpPr>
              <p:nvPr/>
            </p:nvSpPr>
            <p:spPr bwMode="auto">
              <a:xfrm>
                <a:off x="4427017" y="8380915"/>
                <a:ext cx="1097117" cy="446219"/>
              </a:xfrm>
              <a:custGeom>
                <a:avLst/>
                <a:gdLst>
                  <a:gd name="T0" fmla="*/ 1425 w 1426"/>
                  <a:gd name="T1" fmla="*/ 291 h 582"/>
                  <a:gd name="T2" fmla="*/ 1425 w 1426"/>
                  <a:gd name="T3" fmla="*/ 291 h 582"/>
                  <a:gd name="T4" fmla="*/ 712 w 1426"/>
                  <a:gd name="T5" fmla="*/ 581 h 582"/>
                  <a:gd name="T6" fmla="*/ 0 w 1426"/>
                  <a:gd name="T7" fmla="*/ 291 h 582"/>
                  <a:gd name="T8" fmla="*/ 712 w 1426"/>
                  <a:gd name="T9" fmla="*/ 0 h 582"/>
                  <a:gd name="T10" fmla="*/ 1425 w 1426"/>
                  <a:gd name="T11" fmla="*/ 291 h 582"/>
                </a:gdLst>
                <a:ahLst/>
                <a:cxnLst>
                  <a:cxn ang="0">
                    <a:pos x="T0" y="T1"/>
                  </a:cxn>
                  <a:cxn ang="0">
                    <a:pos x="T2" y="T3"/>
                  </a:cxn>
                  <a:cxn ang="0">
                    <a:pos x="T4" y="T5"/>
                  </a:cxn>
                  <a:cxn ang="0">
                    <a:pos x="T6" y="T7"/>
                  </a:cxn>
                  <a:cxn ang="0">
                    <a:pos x="T8" y="T9"/>
                  </a:cxn>
                  <a:cxn ang="0">
                    <a:pos x="T10" y="T11"/>
                  </a:cxn>
                </a:cxnLst>
                <a:rect l="0" t="0" r="r" b="b"/>
                <a:pathLst>
                  <a:path w="1426" h="582">
                    <a:moveTo>
                      <a:pt x="1425" y="291"/>
                    </a:moveTo>
                    <a:lnTo>
                      <a:pt x="1425" y="291"/>
                    </a:lnTo>
                    <a:cubicBezTo>
                      <a:pt x="1425" y="450"/>
                      <a:pt x="1106" y="581"/>
                      <a:pt x="712" y="581"/>
                    </a:cubicBezTo>
                    <a:cubicBezTo>
                      <a:pt x="318" y="581"/>
                      <a:pt x="0" y="450"/>
                      <a:pt x="0" y="291"/>
                    </a:cubicBezTo>
                    <a:cubicBezTo>
                      <a:pt x="0" y="131"/>
                      <a:pt x="318" y="0"/>
                      <a:pt x="712" y="0"/>
                    </a:cubicBezTo>
                    <a:cubicBezTo>
                      <a:pt x="1106" y="0"/>
                      <a:pt x="1425" y="131"/>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45" name="Freeform 18">
                <a:extLst>
                  <a:ext uri="{FF2B5EF4-FFF2-40B4-BE49-F238E27FC236}">
                    <a16:creationId xmlns:a16="http://schemas.microsoft.com/office/drawing/2014/main" id="{8DC04797-B814-ADB7-CE3A-37A67E0CA86B}"/>
                  </a:ext>
                </a:extLst>
              </p:cNvPr>
              <p:cNvSpPr>
                <a:spLocks noChangeArrowheads="1"/>
              </p:cNvSpPr>
              <p:nvPr/>
            </p:nvSpPr>
            <p:spPr bwMode="auto">
              <a:xfrm>
                <a:off x="4498568" y="8394540"/>
                <a:ext cx="950607" cy="371281"/>
              </a:xfrm>
              <a:custGeom>
                <a:avLst/>
                <a:gdLst>
                  <a:gd name="T0" fmla="*/ 1232 w 1233"/>
                  <a:gd name="T1" fmla="*/ 243 h 484"/>
                  <a:gd name="T2" fmla="*/ 1232 w 1233"/>
                  <a:gd name="T3" fmla="*/ 243 h 484"/>
                  <a:gd name="T4" fmla="*/ 618 w 1233"/>
                  <a:gd name="T5" fmla="*/ 483 h 484"/>
                  <a:gd name="T6" fmla="*/ 0 w 1233"/>
                  <a:gd name="T7" fmla="*/ 243 h 484"/>
                  <a:gd name="T8" fmla="*/ 618 w 1233"/>
                  <a:gd name="T9" fmla="*/ 0 h 484"/>
                  <a:gd name="T10" fmla="*/ 1232 w 1233"/>
                  <a:gd name="T11" fmla="*/ 243 h 484"/>
                </a:gdLst>
                <a:ahLst/>
                <a:cxnLst>
                  <a:cxn ang="0">
                    <a:pos x="T0" y="T1"/>
                  </a:cxn>
                  <a:cxn ang="0">
                    <a:pos x="T2" y="T3"/>
                  </a:cxn>
                  <a:cxn ang="0">
                    <a:pos x="T4" y="T5"/>
                  </a:cxn>
                  <a:cxn ang="0">
                    <a:pos x="T6" y="T7"/>
                  </a:cxn>
                  <a:cxn ang="0">
                    <a:pos x="T8" y="T9"/>
                  </a:cxn>
                  <a:cxn ang="0">
                    <a:pos x="T10" y="T11"/>
                  </a:cxn>
                </a:cxnLst>
                <a:rect l="0" t="0" r="r" b="b"/>
                <a:pathLst>
                  <a:path w="1233" h="484">
                    <a:moveTo>
                      <a:pt x="1232" y="243"/>
                    </a:moveTo>
                    <a:lnTo>
                      <a:pt x="1232" y="243"/>
                    </a:lnTo>
                    <a:cubicBezTo>
                      <a:pt x="1232" y="375"/>
                      <a:pt x="956" y="483"/>
                      <a:pt x="618" y="483"/>
                    </a:cubicBezTo>
                    <a:cubicBezTo>
                      <a:pt x="276" y="483"/>
                      <a:pt x="0" y="375"/>
                      <a:pt x="0" y="243"/>
                    </a:cubicBezTo>
                    <a:cubicBezTo>
                      <a:pt x="0" y="108"/>
                      <a:pt x="276" y="0"/>
                      <a:pt x="618" y="0"/>
                    </a:cubicBezTo>
                    <a:cubicBezTo>
                      <a:pt x="956" y="0"/>
                      <a:pt x="1232" y="108"/>
                      <a:pt x="1232"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46" name="Freeform 19">
                <a:extLst>
                  <a:ext uri="{FF2B5EF4-FFF2-40B4-BE49-F238E27FC236}">
                    <a16:creationId xmlns:a16="http://schemas.microsoft.com/office/drawing/2014/main" id="{69708A22-5975-3F34-C7A5-A83F34DE3195}"/>
                  </a:ext>
                </a:extLst>
              </p:cNvPr>
              <p:cNvSpPr>
                <a:spLocks noChangeArrowheads="1"/>
              </p:cNvSpPr>
              <p:nvPr/>
            </p:nvSpPr>
            <p:spPr bwMode="auto">
              <a:xfrm>
                <a:off x="4427017" y="8360477"/>
                <a:ext cx="1097117" cy="446219"/>
              </a:xfrm>
              <a:custGeom>
                <a:avLst/>
                <a:gdLst>
                  <a:gd name="T0" fmla="*/ 1368 w 1426"/>
                  <a:gd name="T1" fmla="*/ 174 h 582"/>
                  <a:gd name="T2" fmla="*/ 1368 w 1426"/>
                  <a:gd name="T3" fmla="*/ 174 h 582"/>
                  <a:gd name="T4" fmla="*/ 712 w 1426"/>
                  <a:gd name="T5" fmla="*/ 0 h 582"/>
                  <a:gd name="T6" fmla="*/ 56 w 1426"/>
                  <a:gd name="T7" fmla="*/ 174 h 582"/>
                  <a:gd name="T8" fmla="*/ 0 w 1426"/>
                  <a:gd name="T9" fmla="*/ 174 h 582"/>
                  <a:gd name="T10" fmla="*/ 0 w 1426"/>
                  <a:gd name="T11" fmla="*/ 290 h 582"/>
                  <a:gd name="T12" fmla="*/ 712 w 1426"/>
                  <a:gd name="T13" fmla="*/ 581 h 582"/>
                  <a:gd name="T14" fmla="*/ 1425 w 1426"/>
                  <a:gd name="T15" fmla="*/ 290 h 582"/>
                  <a:gd name="T16" fmla="*/ 1425 w 1426"/>
                  <a:gd name="T17" fmla="*/ 174 h 582"/>
                  <a:gd name="T18" fmla="*/ 1368 w 1426"/>
                  <a:gd name="T19" fmla="*/ 174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8" y="174"/>
                    </a:moveTo>
                    <a:lnTo>
                      <a:pt x="1368" y="174"/>
                    </a:lnTo>
                    <a:cubicBezTo>
                      <a:pt x="1260" y="71"/>
                      <a:pt x="1007" y="0"/>
                      <a:pt x="712" y="0"/>
                    </a:cubicBezTo>
                    <a:cubicBezTo>
                      <a:pt x="417" y="0"/>
                      <a:pt x="164" y="71"/>
                      <a:pt x="56" y="174"/>
                    </a:cubicBezTo>
                    <a:cubicBezTo>
                      <a:pt x="0" y="174"/>
                      <a:pt x="0" y="174"/>
                      <a:pt x="0" y="174"/>
                    </a:cubicBezTo>
                    <a:cubicBezTo>
                      <a:pt x="0" y="290"/>
                      <a:pt x="0" y="290"/>
                      <a:pt x="0" y="290"/>
                    </a:cubicBezTo>
                    <a:cubicBezTo>
                      <a:pt x="0" y="450"/>
                      <a:pt x="318" y="581"/>
                      <a:pt x="712" y="581"/>
                    </a:cubicBezTo>
                    <a:cubicBezTo>
                      <a:pt x="1106" y="581"/>
                      <a:pt x="1425" y="450"/>
                      <a:pt x="1425" y="290"/>
                    </a:cubicBezTo>
                    <a:cubicBezTo>
                      <a:pt x="1425" y="174"/>
                      <a:pt x="1425" y="174"/>
                      <a:pt x="1425" y="174"/>
                    </a:cubicBezTo>
                    <a:lnTo>
                      <a:pt x="1368" y="174"/>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47" name="Freeform 20">
                <a:extLst>
                  <a:ext uri="{FF2B5EF4-FFF2-40B4-BE49-F238E27FC236}">
                    <a16:creationId xmlns:a16="http://schemas.microsoft.com/office/drawing/2014/main" id="{1F4FEAC9-7705-9C7F-894A-DF9669F14E63}"/>
                  </a:ext>
                </a:extLst>
              </p:cNvPr>
              <p:cNvSpPr>
                <a:spLocks noChangeArrowheads="1"/>
              </p:cNvSpPr>
              <p:nvPr/>
            </p:nvSpPr>
            <p:spPr bwMode="auto">
              <a:xfrm>
                <a:off x="4427017" y="8268508"/>
                <a:ext cx="1097117" cy="446219"/>
              </a:xfrm>
              <a:custGeom>
                <a:avLst/>
                <a:gdLst>
                  <a:gd name="T0" fmla="*/ 1425 w 1426"/>
                  <a:gd name="T1" fmla="*/ 291 h 582"/>
                  <a:gd name="T2" fmla="*/ 1425 w 1426"/>
                  <a:gd name="T3" fmla="*/ 291 h 582"/>
                  <a:gd name="T4" fmla="*/ 712 w 1426"/>
                  <a:gd name="T5" fmla="*/ 581 h 582"/>
                  <a:gd name="T6" fmla="*/ 0 w 1426"/>
                  <a:gd name="T7" fmla="*/ 291 h 582"/>
                  <a:gd name="T8" fmla="*/ 712 w 1426"/>
                  <a:gd name="T9" fmla="*/ 0 h 582"/>
                  <a:gd name="T10" fmla="*/ 1425 w 1426"/>
                  <a:gd name="T11" fmla="*/ 291 h 582"/>
                </a:gdLst>
                <a:ahLst/>
                <a:cxnLst>
                  <a:cxn ang="0">
                    <a:pos x="T0" y="T1"/>
                  </a:cxn>
                  <a:cxn ang="0">
                    <a:pos x="T2" y="T3"/>
                  </a:cxn>
                  <a:cxn ang="0">
                    <a:pos x="T4" y="T5"/>
                  </a:cxn>
                  <a:cxn ang="0">
                    <a:pos x="T6" y="T7"/>
                  </a:cxn>
                  <a:cxn ang="0">
                    <a:pos x="T8" y="T9"/>
                  </a:cxn>
                  <a:cxn ang="0">
                    <a:pos x="T10" y="T11"/>
                  </a:cxn>
                </a:cxnLst>
                <a:rect l="0" t="0" r="r" b="b"/>
                <a:pathLst>
                  <a:path w="1426" h="582">
                    <a:moveTo>
                      <a:pt x="1425" y="291"/>
                    </a:moveTo>
                    <a:lnTo>
                      <a:pt x="1425" y="291"/>
                    </a:lnTo>
                    <a:cubicBezTo>
                      <a:pt x="1425" y="455"/>
                      <a:pt x="1106" y="581"/>
                      <a:pt x="712" y="581"/>
                    </a:cubicBezTo>
                    <a:cubicBezTo>
                      <a:pt x="318" y="581"/>
                      <a:pt x="0" y="455"/>
                      <a:pt x="0" y="291"/>
                    </a:cubicBezTo>
                    <a:cubicBezTo>
                      <a:pt x="0" y="131"/>
                      <a:pt x="318" y="0"/>
                      <a:pt x="712" y="0"/>
                    </a:cubicBezTo>
                    <a:cubicBezTo>
                      <a:pt x="1106" y="0"/>
                      <a:pt x="1425" y="131"/>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48" name="Freeform 21">
                <a:extLst>
                  <a:ext uri="{FF2B5EF4-FFF2-40B4-BE49-F238E27FC236}">
                    <a16:creationId xmlns:a16="http://schemas.microsoft.com/office/drawing/2014/main" id="{050B065E-6D7B-85B3-BE02-A8CB58DA6B38}"/>
                  </a:ext>
                </a:extLst>
              </p:cNvPr>
              <p:cNvSpPr>
                <a:spLocks noChangeArrowheads="1"/>
              </p:cNvSpPr>
              <p:nvPr/>
            </p:nvSpPr>
            <p:spPr bwMode="auto">
              <a:xfrm>
                <a:off x="4498568" y="8285540"/>
                <a:ext cx="950607" cy="371281"/>
              </a:xfrm>
              <a:custGeom>
                <a:avLst/>
                <a:gdLst>
                  <a:gd name="T0" fmla="*/ 1232 w 1233"/>
                  <a:gd name="T1" fmla="*/ 243 h 484"/>
                  <a:gd name="T2" fmla="*/ 1232 w 1233"/>
                  <a:gd name="T3" fmla="*/ 243 h 484"/>
                  <a:gd name="T4" fmla="*/ 618 w 1233"/>
                  <a:gd name="T5" fmla="*/ 483 h 484"/>
                  <a:gd name="T6" fmla="*/ 0 w 1233"/>
                  <a:gd name="T7" fmla="*/ 243 h 484"/>
                  <a:gd name="T8" fmla="*/ 618 w 1233"/>
                  <a:gd name="T9" fmla="*/ 0 h 484"/>
                  <a:gd name="T10" fmla="*/ 1232 w 1233"/>
                  <a:gd name="T11" fmla="*/ 243 h 484"/>
                </a:gdLst>
                <a:ahLst/>
                <a:cxnLst>
                  <a:cxn ang="0">
                    <a:pos x="T0" y="T1"/>
                  </a:cxn>
                  <a:cxn ang="0">
                    <a:pos x="T2" y="T3"/>
                  </a:cxn>
                  <a:cxn ang="0">
                    <a:pos x="T4" y="T5"/>
                  </a:cxn>
                  <a:cxn ang="0">
                    <a:pos x="T6" y="T7"/>
                  </a:cxn>
                  <a:cxn ang="0">
                    <a:pos x="T8" y="T9"/>
                  </a:cxn>
                  <a:cxn ang="0">
                    <a:pos x="T10" y="T11"/>
                  </a:cxn>
                </a:cxnLst>
                <a:rect l="0" t="0" r="r" b="b"/>
                <a:pathLst>
                  <a:path w="1233" h="484">
                    <a:moveTo>
                      <a:pt x="1232" y="243"/>
                    </a:moveTo>
                    <a:lnTo>
                      <a:pt x="1232" y="243"/>
                    </a:lnTo>
                    <a:cubicBezTo>
                      <a:pt x="1232" y="375"/>
                      <a:pt x="956" y="483"/>
                      <a:pt x="618" y="483"/>
                    </a:cubicBezTo>
                    <a:cubicBezTo>
                      <a:pt x="276" y="483"/>
                      <a:pt x="0" y="375"/>
                      <a:pt x="0" y="243"/>
                    </a:cubicBezTo>
                    <a:cubicBezTo>
                      <a:pt x="0" y="108"/>
                      <a:pt x="276" y="0"/>
                      <a:pt x="618" y="0"/>
                    </a:cubicBezTo>
                    <a:cubicBezTo>
                      <a:pt x="956" y="0"/>
                      <a:pt x="1232" y="108"/>
                      <a:pt x="1232"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49" name="Freeform 22">
                <a:extLst>
                  <a:ext uri="{FF2B5EF4-FFF2-40B4-BE49-F238E27FC236}">
                    <a16:creationId xmlns:a16="http://schemas.microsoft.com/office/drawing/2014/main" id="{956AE53E-CC3B-3EAA-7CC5-EF274E8DE000}"/>
                  </a:ext>
                </a:extLst>
              </p:cNvPr>
              <p:cNvSpPr>
                <a:spLocks noChangeArrowheads="1"/>
              </p:cNvSpPr>
              <p:nvPr/>
            </p:nvSpPr>
            <p:spPr bwMode="auto">
              <a:xfrm>
                <a:off x="4389538" y="8241258"/>
                <a:ext cx="1097117" cy="449625"/>
              </a:xfrm>
              <a:custGeom>
                <a:avLst/>
                <a:gdLst>
                  <a:gd name="T0" fmla="*/ 1369 w 1426"/>
                  <a:gd name="T1" fmla="*/ 179 h 587"/>
                  <a:gd name="T2" fmla="*/ 1369 w 1426"/>
                  <a:gd name="T3" fmla="*/ 179 h 587"/>
                  <a:gd name="T4" fmla="*/ 713 w 1426"/>
                  <a:gd name="T5" fmla="*/ 0 h 587"/>
                  <a:gd name="T6" fmla="*/ 56 w 1426"/>
                  <a:gd name="T7" fmla="*/ 179 h 587"/>
                  <a:gd name="T8" fmla="*/ 0 w 1426"/>
                  <a:gd name="T9" fmla="*/ 179 h 587"/>
                  <a:gd name="T10" fmla="*/ 0 w 1426"/>
                  <a:gd name="T11" fmla="*/ 291 h 587"/>
                  <a:gd name="T12" fmla="*/ 713 w 1426"/>
                  <a:gd name="T13" fmla="*/ 586 h 587"/>
                  <a:gd name="T14" fmla="*/ 1425 w 1426"/>
                  <a:gd name="T15" fmla="*/ 291 h 587"/>
                  <a:gd name="T16" fmla="*/ 1425 w 1426"/>
                  <a:gd name="T17" fmla="*/ 179 h 587"/>
                  <a:gd name="T18" fmla="*/ 1369 w 1426"/>
                  <a:gd name="T19" fmla="*/ 179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7">
                    <a:moveTo>
                      <a:pt x="1369" y="179"/>
                    </a:moveTo>
                    <a:lnTo>
                      <a:pt x="1369" y="179"/>
                    </a:lnTo>
                    <a:cubicBezTo>
                      <a:pt x="1261" y="76"/>
                      <a:pt x="1008" y="0"/>
                      <a:pt x="713" y="0"/>
                    </a:cubicBezTo>
                    <a:cubicBezTo>
                      <a:pt x="417" y="0"/>
                      <a:pt x="164" y="76"/>
                      <a:pt x="56" y="179"/>
                    </a:cubicBezTo>
                    <a:cubicBezTo>
                      <a:pt x="0" y="179"/>
                      <a:pt x="0" y="179"/>
                      <a:pt x="0" y="179"/>
                    </a:cubicBezTo>
                    <a:cubicBezTo>
                      <a:pt x="0" y="291"/>
                      <a:pt x="0" y="291"/>
                      <a:pt x="0" y="291"/>
                    </a:cubicBezTo>
                    <a:cubicBezTo>
                      <a:pt x="0" y="455"/>
                      <a:pt x="319" y="586"/>
                      <a:pt x="713" y="586"/>
                    </a:cubicBezTo>
                    <a:cubicBezTo>
                      <a:pt x="1106" y="586"/>
                      <a:pt x="1425" y="455"/>
                      <a:pt x="1425" y="291"/>
                    </a:cubicBezTo>
                    <a:cubicBezTo>
                      <a:pt x="1425" y="179"/>
                      <a:pt x="1425" y="179"/>
                      <a:pt x="1425" y="179"/>
                    </a:cubicBezTo>
                    <a:lnTo>
                      <a:pt x="1369" y="179"/>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50" name="Freeform 23">
                <a:extLst>
                  <a:ext uri="{FF2B5EF4-FFF2-40B4-BE49-F238E27FC236}">
                    <a16:creationId xmlns:a16="http://schemas.microsoft.com/office/drawing/2014/main" id="{811549F8-9EB2-9190-9396-98D1474E4FC2}"/>
                  </a:ext>
                </a:extLst>
              </p:cNvPr>
              <p:cNvSpPr>
                <a:spLocks noChangeArrowheads="1"/>
              </p:cNvSpPr>
              <p:nvPr/>
            </p:nvSpPr>
            <p:spPr bwMode="auto">
              <a:xfrm>
                <a:off x="4389538" y="8152696"/>
                <a:ext cx="1097117" cy="446219"/>
              </a:xfrm>
              <a:custGeom>
                <a:avLst/>
                <a:gdLst>
                  <a:gd name="T0" fmla="*/ 1425 w 1426"/>
                  <a:gd name="T1" fmla="*/ 291 h 582"/>
                  <a:gd name="T2" fmla="*/ 1425 w 1426"/>
                  <a:gd name="T3" fmla="*/ 291 h 582"/>
                  <a:gd name="T4" fmla="*/ 713 w 1426"/>
                  <a:gd name="T5" fmla="*/ 581 h 582"/>
                  <a:gd name="T6" fmla="*/ 0 w 1426"/>
                  <a:gd name="T7" fmla="*/ 291 h 582"/>
                  <a:gd name="T8" fmla="*/ 713 w 1426"/>
                  <a:gd name="T9" fmla="*/ 0 h 582"/>
                  <a:gd name="T10" fmla="*/ 1425 w 1426"/>
                  <a:gd name="T11" fmla="*/ 291 h 582"/>
                </a:gdLst>
                <a:ahLst/>
                <a:cxnLst>
                  <a:cxn ang="0">
                    <a:pos x="T0" y="T1"/>
                  </a:cxn>
                  <a:cxn ang="0">
                    <a:pos x="T2" y="T3"/>
                  </a:cxn>
                  <a:cxn ang="0">
                    <a:pos x="T4" y="T5"/>
                  </a:cxn>
                  <a:cxn ang="0">
                    <a:pos x="T6" y="T7"/>
                  </a:cxn>
                  <a:cxn ang="0">
                    <a:pos x="T8" y="T9"/>
                  </a:cxn>
                  <a:cxn ang="0">
                    <a:pos x="T10" y="T11"/>
                  </a:cxn>
                </a:cxnLst>
                <a:rect l="0" t="0" r="r" b="b"/>
                <a:pathLst>
                  <a:path w="1426" h="582">
                    <a:moveTo>
                      <a:pt x="1425" y="291"/>
                    </a:moveTo>
                    <a:lnTo>
                      <a:pt x="1425" y="291"/>
                    </a:lnTo>
                    <a:cubicBezTo>
                      <a:pt x="1425" y="450"/>
                      <a:pt x="1106" y="581"/>
                      <a:pt x="713" y="581"/>
                    </a:cubicBezTo>
                    <a:cubicBezTo>
                      <a:pt x="319" y="581"/>
                      <a:pt x="0" y="450"/>
                      <a:pt x="0" y="291"/>
                    </a:cubicBezTo>
                    <a:cubicBezTo>
                      <a:pt x="0" y="131"/>
                      <a:pt x="319" y="0"/>
                      <a:pt x="713" y="0"/>
                    </a:cubicBezTo>
                    <a:cubicBezTo>
                      <a:pt x="1106" y="0"/>
                      <a:pt x="1425" y="131"/>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51" name="Freeform 24">
                <a:extLst>
                  <a:ext uri="{FF2B5EF4-FFF2-40B4-BE49-F238E27FC236}">
                    <a16:creationId xmlns:a16="http://schemas.microsoft.com/office/drawing/2014/main" id="{9916B2F9-163F-24D9-0A82-8C1B11D43B98}"/>
                  </a:ext>
                </a:extLst>
              </p:cNvPr>
              <p:cNvSpPr>
                <a:spLocks noChangeArrowheads="1"/>
              </p:cNvSpPr>
              <p:nvPr/>
            </p:nvSpPr>
            <p:spPr bwMode="auto">
              <a:xfrm>
                <a:off x="4464496" y="8169727"/>
                <a:ext cx="947200" cy="371281"/>
              </a:xfrm>
              <a:custGeom>
                <a:avLst/>
                <a:gdLst>
                  <a:gd name="T0" fmla="*/ 1228 w 1229"/>
                  <a:gd name="T1" fmla="*/ 243 h 483"/>
                  <a:gd name="T2" fmla="*/ 1228 w 1229"/>
                  <a:gd name="T3" fmla="*/ 243 h 483"/>
                  <a:gd name="T4" fmla="*/ 615 w 1229"/>
                  <a:gd name="T5" fmla="*/ 482 h 483"/>
                  <a:gd name="T6" fmla="*/ 0 w 1229"/>
                  <a:gd name="T7" fmla="*/ 243 h 483"/>
                  <a:gd name="T8" fmla="*/ 615 w 1229"/>
                  <a:gd name="T9" fmla="*/ 0 h 483"/>
                  <a:gd name="T10" fmla="*/ 1228 w 1229"/>
                  <a:gd name="T11" fmla="*/ 243 h 483"/>
                </a:gdLst>
                <a:ahLst/>
                <a:cxnLst>
                  <a:cxn ang="0">
                    <a:pos x="T0" y="T1"/>
                  </a:cxn>
                  <a:cxn ang="0">
                    <a:pos x="T2" y="T3"/>
                  </a:cxn>
                  <a:cxn ang="0">
                    <a:pos x="T4" y="T5"/>
                  </a:cxn>
                  <a:cxn ang="0">
                    <a:pos x="T6" y="T7"/>
                  </a:cxn>
                  <a:cxn ang="0">
                    <a:pos x="T8" y="T9"/>
                  </a:cxn>
                  <a:cxn ang="0">
                    <a:pos x="T10" y="T11"/>
                  </a:cxn>
                </a:cxnLst>
                <a:rect l="0" t="0" r="r" b="b"/>
                <a:pathLst>
                  <a:path w="1229" h="483">
                    <a:moveTo>
                      <a:pt x="1228" y="243"/>
                    </a:moveTo>
                    <a:lnTo>
                      <a:pt x="1228" y="243"/>
                    </a:lnTo>
                    <a:cubicBezTo>
                      <a:pt x="1228" y="375"/>
                      <a:pt x="956" y="482"/>
                      <a:pt x="615" y="482"/>
                    </a:cubicBezTo>
                    <a:cubicBezTo>
                      <a:pt x="272" y="482"/>
                      <a:pt x="0" y="375"/>
                      <a:pt x="0" y="243"/>
                    </a:cubicBezTo>
                    <a:cubicBezTo>
                      <a:pt x="0" y="108"/>
                      <a:pt x="272" y="0"/>
                      <a:pt x="615" y="0"/>
                    </a:cubicBezTo>
                    <a:cubicBezTo>
                      <a:pt x="956" y="0"/>
                      <a:pt x="1228" y="108"/>
                      <a:pt x="1228"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52" name="Freeform 25">
                <a:extLst>
                  <a:ext uri="{FF2B5EF4-FFF2-40B4-BE49-F238E27FC236}">
                    <a16:creationId xmlns:a16="http://schemas.microsoft.com/office/drawing/2014/main" id="{D2534429-C92F-6806-FFF3-AB605498A26E}"/>
                  </a:ext>
                </a:extLst>
              </p:cNvPr>
              <p:cNvSpPr>
                <a:spLocks noChangeArrowheads="1"/>
              </p:cNvSpPr>
              <p:nvPr/>
            </p:nvSpPr>
            <p:spPr bwMode="auto">
              <a:xfrm>
                <a:off x="4464496" y="8135665"/>
                <a:ext cx="1097117" cy="446219"/>
              </a:xfrm>
              <a:custGeom>
                <a:avLst/>
                <a:gdLst>
                  <a:gd name="T0" fmla="*/ 1369 w 1426"/>
                  <a:gd name="T1" fmla="*/ 173 h 581"/>
                  <a:gd name="T2" fmla="*/ 1369 w 1426"/>
                  <a:gd name="T3" fmla="*/ 173 h 581"/>
                  <a:gd name="T4" fmla="*/ 713 w 1426"/>
                  <a:gd name="T5" fmla="*/ 0 h 581"/>
                  <a:gd name="T6" fmla="*/ 56 w 1426"/>
                  <a:gd name="T7" fmla="*/ 173 h 581"/>
                  <a:gd name="T8" fmla="*/ 0 w 1426"/>
                  <a:gd name="T9" fmla="*/ 173 h 581"/>
                  <a:gd name="T10" fmla="*/ 0 w 1426"/>
                  <a:gd name="T11" fmla="*/ 290 h 581"/>
                  <a:gd name="T12" fmla="*/ 713 w 1426"/>
                  <a:gd name="T13" fmla="*/ 580 h 581"/>
                  <a:gd name="T14" fmla="*/ 1425 w 1426"/>
                  <a:gd name="T15" fmla="*/ 290 h 581"/>
                  <a:gd name="T16" fmla="*/ 1425 w 1426"/>
                  <a:gd name="T17" fmla="*/ 173 h 581"/>
                  <a:gd name="T18" fmla="*/ 1369 w 1426"/>
                  <a:gd name="T19" fmla="*/ 173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1">
                    <a:moveTo>
                      <a:pt x="1369" y="173"/>
                    </a:moveTo>
                    <a:lnTo>
                      <a:pt x="1369" y="173"/>
                    </a:lnTo>
                    <a:cubicBezTo>
                      <a:pt x="1261" y="70"/>
                      <a:pt x="1008" y="0"/>
                      <a:pt x="713" y="0"/>
                    </a:cubicBezTo>
                    <a:cubicBezTo>
                      <a:pt x="417" y="0"/>
                      <a:pt x="164" y="70"/>
                      <a:pt x="56" y="173"/>
                    </a:cubicBezTo>
                    <a:cubicBezTo>
                      <a:pt x="0" y="173"/>
                      <a:pt x="0" y="173"/>
                      <a:pt x="0" y="173"/>
                    </a:cubicBezTo>
                    <a:cubicBezTo>
                      <a:pt x="0" y="290"/>
                      <a:pt x="0" y="290"/>
                      <a:pt x="0" y="290"/>
                    </a:cubicBezTo>
                    <a:cubicBezTo>
                      <a:pt x="0" y="449"/>
                      <a:pt x="319" y="580"/>
                      <a:pt x="713" y="580"/>
                    </a:cubicBezTo>
                    <a:cubicBezTo>
                      <a:pt x="1106" y="580"/>
                      <a:pt x="1425" y="449"/>
                      <a:pt x="1425" y="290"/>
                    </a:cubicBezTo>
                    <a:cubicBezTo>
                      <a:pt x="1425" y="173"/>
                      <a:pt x="1425" y="173"/>
                      <a:pt x="1425" y="173"/>
                    </a:cubicBezTo>
                    <a:lnTo>
                      <a:pt x="1369" y="173"/>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53" name="Freeform 26">
                <a:extLst>
                  <a:ext uri="{FF2B5EF4-FFF2-40B4-BE49-F238E27FC236}">
                    <a16:creationId xmlns:a16="http://schemas.microsoft.com/office/drawing/2014/main" id="{4E069E38-4446-4E3E-8517-3F6AE5A0F7EC}"/>
                  </a:ext>
                </a:extLst>
              </p:cNvPr>
              <p:cNvSpPr>
                <a:spLocks noChangeArrowheads="1"/>
              </p:cNvSpPr>
              <p:nvPr/>
            </p:nvSpPr>
            <p:spPr bwMode="auto">
              <a:xfrm>
                <a:off x="4464496" y="8043696"/>
                <a:ext cx="1097117" cy="446219"/>
              </a:xfrm>
              <a:custGeom>
                <a:avLst/>
                <a:gdLst>
                  <a:gd name="T0" fmla="*/ 1425 w 1426"/>
                  <a:gd name="T1" fmla="*/ 291 h 583"/>
                  <a:gd name="T2" fmla="*/ 1425 w 1426"/>
                  <a:gd name="T3" fmla="*/ 291 h 583"/>
                  <a:gd name="T4" fmla="*/ 713 w 1426"/>
                  <a:gd name="T5" fmla="*/ 582 h 583"/>
                  <a:gd name="T6" fmla="*/ 0 w 1426"/>
                  <a:gd name="T7" fmla="*/ 291 h 583"/>
                  <a:gd name="T8" fmla="*/ 713 w 1426"/>
                  <a:gd name="T9" fmla="*/ 0 h 583"/>
                  <a:gd name="T10" fmla="*/ 1425 w 1426"/>
                  <a:gd name="T11" fmla="*/ 291 h 583"/>
                </a:gdLst>
                <a:ahLst/>
                <a:cxnLst>
                  <a:cxn ang="0">
                    <a:pos x="T0" y="T1"/>
                  </a:cxn>
                  <a:cxn ang="0">
                    <a:pos x="T2" y="T3"/>
                  </a:cxn>
                  <a:cxn ang="0">
                    <a:pos x="T4" y="T5"/>
                  </a:cxn>
                  <a:cxn ang="0">
                    <a:pos x="T6" y="T7"/>
                  </a:cxn>
                  <a:cxn ang="0">
                    <a:pos x="T8" y="T9"/>
                  </a:cxn>
                  <a:cxn ang="0">
                    <a:pos x="T10" y="T11"/>
                  </a:cxn>
                </a:cxnLst>
                <a:rect l="0" t="0" r="r" b="b"/>
                <a:pathLst>
                  <a:path w="1426" h="583">
                    <a:moveTo>
                      <a:pt x="1425" y="291"/>
                    </a:moveTo>
                    <a:lnTo>
                      <a:pt x="1425" y="291"/>
                    </a:lnTo>
                    <a:cubicBezTo>
                      <a:pt x="1425" y="455"/>
                      <a:pt x="1106" y="582"/>
                      <a:pt x="713" y="582"/>
                    </a:cubicBezTo>
                    <a:cubicBezTo>
                      <a:pt x="319" y="582"/>
                      <a:pt x="0" y="455"/>
                      <a:pt x="0" y="291"/>
                    </a:cubicBezTo>
                    <a:cubicBezTo>
                      <a:pt x="0" y="132"/>
                      <a:pt x="319" y="0"/>
                      <a:pt x="713" y="0"/>
                    </a:cubicBezTo>
                    <a:cubicBezTo>
                      <a:pt x="1106" y="0"/>
                      <a:pt x="1425" y="132"/>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54" name="Freeform 27">
                <a:extLst>
                  <a:ext uri="{FF2B5EF4-FFF2-40B4-BE49-F238E27FC236}">
                    <a16:creationId xmlns:a16="http://schemas.microsoft.com/office/drawing/2014/main" id="{2AB55E3B-24B9-74E4-E8F1-160244DCA3D4}"/>
                  </a:ext>
                </a:extLst>
              </p:cNvPr>
              <p:cNvSpPr>
                <a:spLocks noChangeArrowheads="1"/>
              </p:cNvSpPr>
              <p:nvPr/>
            </p:nvSpPr>
            <p:spPr bwMode="auto">
              <a:xfrm>
                <a:off x="4539454" y="8060727"/>
                <a:ext cx="950607" cy="371281"/>
              </a:xfrm>
              <a:custGeom>
                <a:avLst/>
                <a:gdLst>
                  <a:gd name="T0" fmla="*/ 1233 w 1234"/>
                  <a:gd name="T1" fmla="*/ 244 h 484"/>
                  <a:gd name="T2" fmla="*/ 1233 w 1234"/>
                  <a:gd name="T3" fmla="*/ 244 h 484"/>
                  <a:gd name="T4" fmla="*/ 619 w 1234"/>
                  <a:gd name="T5" fmla="*/ 483 h 484"/>
                  <a:gd name="T6" fmla="*/ 0 w 1234"/>
                  <a:gd name="T7" fmla="*/ 244 h 484"/>
                  <a:gd name="T8" fmla="*/ 619 w 1234"/>
                  <a:gd name="T9" fmla="*/ 0 h 484"/>
                  <a:gd name="T10" fmla="*/ 1233 w 1234"/>
                  <a:gd name="T11" fmla="*/ 244 h 484"/>
                </a:gdLst>
                <a:ahLst/>
                <a:cxnLst>
                  <a:cxn ang="0">
                    <a:pos x="T0" y="T1"/>
                  </a:cxn>
                  <a:cxn ang="0">
                    <a:pos x="T2" y="T3"/>
                  </a:cxn>
                  <a:cxn ang="0">
                    <a:pos x="T4" y="T5"/>
                  </a:cxn>
                  <a:cxn ang="0">
                    <a:pos x="T6" y="T7"/>
                  </a:cxn>
                  <a:cxn ang="0">
                    <a:pos x="T8" y="T9"/>
                  </a:cxn>
                  <a:cxn ang="0">
                    <a:pos x="T10" y="T11"/>
                  </a:cxn>
                </a:cxnLst>
                <a:rect l="0" t="0" r="r" b="b"/>
                <a:pathLst>
                  <a:path w="1234" h="484">
                    <a:moveTo>
                      <a:pt x="1233" y="244"/>
                    </a:moveTo>
                    <a:lnTo>
                      <a:pt x="1233" y="244"/>
                    </a:lnTo>
                    <a:cubicBezTo>
                      <a:pt x="1233" y="375"/>
                      <a:pt x="956" y="483"/>
                      <a:pt x="619" y="483"/>
                    </a:cubicBezTo>
                    <a:cubicBezTo>
                      <a:pt x="277" y="483"/>
                      <a:pt x="0" y="375"/>
                      <a:pt x="0" y="244"/>
                    </a:cubicBezTo>
                    <a:cubicBezTo>
                      <a:pt x="0" y="108"/>
                      <a:pt x="277" y="0"/>
                      <a:pt x="619" y="0"/>
                    </a:cubicBezTo>
                    <a:cubicBezTo>
                      <a:pt x="956" y="0"/>
                      <a:pt x="1233" y="108"/>
                      <a:pt x="1233" y="244"/>
                    </a:cubicBezTo>
                  </a:path>
                </a:pathLst>
              </a:custGeom>
              <a:solidFill>
                <a:schemeClr val="bg1">
                  <a:lumMod val="85000"/>
                </a:schemeClr>
              </a:solidFill>
              <a:ln>
                <a:noFill/>
              </a:ln>
              <a:effectLst/>
            </p:spPr>
            <p:txBody>
              <a:bodyPr wrap="none" anchor="ctr"/>
              <a:lstStyle/>
              <a:p>
                <a:pPr defTabSz="1828434">
                  <a:defRPr/>
                </a:pPr>
                <a:endParaRPr lang="en-US" sz="1200">
                  <a:solidFill>
                    <a:srgbClr val="445469"/>
                  </a:solidFill>
                </a:endParaRPr>
              </a:p>
            </p:txBody>
          </p:sp>
          <p:sp>
            <p:nvSpPr>
              <p:cNvPr id="55" name="Freeform 28">
                <a:extLst>
                  <a:ext uri="{FF2B5EF4-FFF2-40B4-BE49-F238E27FC236}">
                    <a16:creationId xmlns:a16="http://schemas.microsoft.com/office/drawing/2014/main" id="{971D837B-0D8F-CE59-7E7D-99D856D76728}"/>
                  </a:ext>
                </a:extLst>
              </p:cNvPr>
              <p:cNvSpPr>
                <a:spLocks noChangeArrowheads="1"/>
              </p:cNvSpPr>
              <p:nvPr/>
            </p:nvSpPr>
            <p:spPr bwMode="auto">
              <a:xfrm>
                <a:off x="4365687" y="7985789"/>
                <a:ext cx="1097117" cy="446219"/>
              </a:xfrm>
              <a:custGeom>
                <a:avLst/>
                <a:gdLst>
                  <a:gd name="T0" fmla="*/ 1368 w 1426"/>
                  <a:gd name="T1" fmla="*/ 178 h 581"/>
                  <a:gd name="T2" fmla="*/ 1368 w 1426"/>
                  <a:gd name="T3" fmla="*/ 178 h 581"/>
                  <a:gd name="T4" fmla="*/ 712 w 1426"/>
                  <a:gd name="T5" fmla="*/ 0 h 581"/>
                  <a:gd name="T6" fmla="*/ 57 w 1426"/>
                  <a:gd name="T7" fmla="*/ 178 h 581"/>
                  <a:gd name="T8" fmla="*/ 0 w 1426"/>
                  <a:gd name="T9" fmla="*/ 178 h 581"/>
                  <a:gd name="T10" fmla="*/ 0 w 1426"/>
                  <a:gd name="T11" fmla="*/ 290 h 581"/>
                  <a:gd name="T12" fmla="*/ 712 w 1426"/>
                  <a:gd name="T13" fmla="*/ 580 h 581"/>
                  <a:gd name="T14" fmla="*/ 1425 w 1426"/>
                  <a:gd name="T15" fmla="*/ 290 h 581"/>
                  <a:gd name="T16" fmla="*/ 1425 w 1426"/>
                  <a:gd name="T17" fmla="*/ 178 h 581"/>
                  <a:gd name="T18" fmla="*/ 1368 w 1426"/>
                  <a:gd name="T19" fmla="*/ 178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1">
                    <a:moveTo>
                      <a:pt x="1368" y="178"/>
                    </a:moveTo>
                    <a:lnTo>
                      <a:pt x="1368" y="178"/>
                    </a:lnTo>
                    <a:cubicBezTo>
                      <a:pt x="1260" y="74"/>
                      <a:pt x="1008" y="0"/>
                      <a:pt x="712" y="0"/>
                    </a:cubicBezTo>
                    <a:cubicBezTo>
                      <a:pt x="417" y="0"/>
                      <a:pt x="164" y="74"/>
                      <a:pt x="57" y="178"/>
                    </a:cubicBezTo>
                    <a:cubicBezTo>
                      <a:pt x="0" y="178"/>
                      <a:pt x="0" y="178"/>
                      <a:pt x="0" y="178"/>
                    </a:cubicBezTo>
                    <a:cubicBezTo>
                      <a:pt x="0" y="290"/>
                      <a:pt x="0" y="290"/>
                      <a:pt x="0" y="290"/>
                    </a:cubicBezTo>
                    <a:cubicBezTo>
                      <a:pt x="0" y="454"/>
                      <a:pt x="319" y="580"/>
                      <a:pt x="712" y="580"/>
                    </a:cubicBezTo>
                    <a:cubicBezTo>
                      <a:pt x="1106" y="580"/>
                      <a:pt x="1425" y="454"/>
                      <a:pt x="1425" y="290"/>
                    </a:cubicBezTo>
                    <a:cubicBezTo>
                      <a:pt x="1425" y="178"/>
                      <a:pt x="1425" y="178"/>
                      <a:pt x="1425" y="178"/>
                    </a:cubicBezTo>
                    <a:lnTo>
                      <a:pt x="1368"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56" name="Freeform 29">
                <a:extLst>
                  <a:ext uri="{FF2B5EF4-FFF2-40B4-BE49-F238E27FC236}">
                    <a16:creationId xmlns:a16="http://schemas.microsoft.com/office/drawing/2014/main" id="{40F83983-EDEB-0C9C-89D7-2A87D396B883}"/>
                  </a:ext>
                </a:extLst>
              </p:cNvPr>
              <p:cNvSpPr>
                <a:spLocks noChangeArrowheads="1"/>
              </p:cNvSpPr>
              <p:nvPr/>
            </p:nvSpPr>
            <p:spPr bwMode="auto">
              <a:xfrm>
                <a:off x="4365687" y="7900633"/>
                <a:ext cx="1097117" cy="446219"/>
              </a:xfrm>
              <a:custGeom>
                <a:avLst/>
                <a:gdLst>
                  <a:gd name="T0" fmla="*/ 1425 w 1426"/>
                  <a:gd name="T1" fmla="*/ 291 h 582"/>
                  <a:gd name="T2" fmla="*/ 1425 w 1426"/>
                  <a:gd name="T3" fmla="*/ 291 h 582"/>
                  <a:gd name="T4" fmla="*/ 712 w 1426"/>
                  <a:gd name="T5" fmla="*/ 581 h 582"/>
                  <a:gd name="T6" fmla="*/ 0 w 1426"/>
                  <a:gd name="T7" fmla="*/ 291 h 582"/>
                  <a:gd name="T8" fmla="*/ 712 w 1426"/>
                  <a:gd name="T9" fmla="*/ 0 h 582"/>
                  <a:gd name="T10" fmla="*/ 1425 w 1426"/>
                  <a:gd name="T11" fmla="*/ 291 h 582"/>
                </a:gdLst>
                <a:ahLst/>
                <a:cxnLst>
                  <a:cxn ang="0">
                    <a:pos x="T0" y="T1"/>
                  </a:cxn>
                  <a:cxn ang="0">
                    <a:pos x="T2" y="T3"/>
                  </a:cxn>
                  <a:cxn ang="0">
                    <a:pos x="T4" y="T5"/>
                  </a:cxn>
                  <a:cxn ang="0">
                    <a:pos x="T6" y="T7"/>
                  </a:cxn>
                  <a:cxn ang="0">
                    <a:pos x="T8" y="T9"/>
                  </a:cxn>
                  <a:cxn ang="0">
                    <a:pos x="T10" y="T11"/>
                  </a:cxn>
                </a:cxnLst>
                <a:rect l="0" t="0" r="r" b="b"/>
                <a:pathLst>
                  <a:path w="1426" h="582">
                    <a:moveTo>
                      <a:pt x="1425" y="291"/>
                    </a:moveTo>
                    <a:lnTo>
                      <a:pt x="1425" y="291"/>
                    </a:lnTo>
                    <a:cubicBezTo>
                      <a:pt x="1425" y="450"/>
                      <a:pt x="1106" y="581"/>
                      <a:pt x="712" y="581"/>
                    </a:cubicBezTo>
                    <a:cubicBezTo>
                      <a:pt x="319" y="581"/>
                      <a:pt x="0" y="450"/>
                      <a:pt x="0" y="291"/>
                    </a:cubicBezTo>
                    <a:cubicBezTo>
                      <a:pt x="0" y="131"/>
                      <a:pt x="319" y="0"/>
                      <a:pt x="712" y="0"/>
                    </a:cubicBezTo>
                    <a:cubicBezTo>
                      <a:pt x="1106" y="0"/>
                      <a:pt x="1425" y="131"/>
                      <a:pt x="1425" y="291"/>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57" name="Freeform 30">
                <a:extLst>
                  <a:ext uri="{FF2B5EF4-FFF2-40B4-BE49-F238E27FC236}">
                    <a16:creationId xmlns:a16="http://schemas.microsoft.com/office/drawing/2014/main" id="{AB3488BE-61C5-352D-2314-3DD9257CA9E0}"/>
                  </a:ext>
                </a:extLst>
              </p:cNvPr>
              <p:cNvSpPr>
                <a:spLocks noChangeArrowheads="1"/>
              </p:cNvSpPr>
              <p:nvPr/>
            </p:nvSpPr>
            <p:spPr bwMode="auto">
              <a:xfrm>
                <a:off x="4440646" y="7914258"/>
                <a:ext cx="950607" cy="371281"/>
              </a:xfrm>
              <a:custGeom>
                <a:avLst/>
                <a:gdLst>
                  <a:gd name="T0" fmla="*/ 1232 w 1233"/>
                  <a:gd name="T1" fmla="*/ 239 h 483"/>
                  <a:gd name="T2" fmla="*/ 1232 w 1233"/>
                  <a:gd name="T3" fmla="*/ 239 h 483"/>
                  <a:gd name="T4" fmla="*/ 613 w 1233"/>
                  <a:gd name="T5" fmla="*/ 482 h 483"/>
                  <a:gd name="T6" fmla="*/ 0 w 1233"/>
                  <a:gd name="T7" fmla="*/ 239 h 483"/>
                  <a:gd name="T8" fmla="*/ 613 w 1233"/>
                  <a:gd name="T9" fmla="*/ 0 h 483"/>
                  <a:gd name="T10" fmla="*/ 1232 w 1233"/>
                  <a:gd name="T11" fmla="*/ 239 h 483"/>
                </a:gdLst>
                <a:ahLst/>
                <a:cxnLst>
                  <a:cxn ang="0">
                    <a:pos x="T0" y="T1"/>
                  </a:cxn>
                  <a:cxn ang="0">
                    <a:pos x="T2" y="T3"/>
                  </a:cxn>
                  <a:cxn ang="0">
                    <a:pos x="T4" y="T5"/>
                  </a:cxn>
                  <a:cxn ang="0">
                    <a:pos x="T6" y="T7"/>
                  </a:cxn>
                  <a:cxn ang="0">
                    <a:pos x="T8" y="T9"/>
                  </a:cxn>
                  <a:cxn ang="0">
                    <a:pos x="T10" y="T11"/>
                  </a:cxn>
                </a:cxnLst>
                <a:rect l="0" t="0" r="r" b="b"/>
                <a:pathLst>
                  <a:path w="1233" h="483">
                    <a:moveTo>
                      <a:pt x="1232" y="239"/>
                    </a:moveTo>
                    <a:lnTo>
                      <a:pt x="1232" y="239"/>
                    </a:lnTo>
                    <a:cubicBezTo>
                      <a:pt x="1232" y="375"/>
                      <a:pt x="955" y="482"/>
                      <a:pt x="613" y="482"/>
                    </a:cubicBezTo>
                    <a:cubicBezTo>
                      <a:pt x="272" y="482"/>
                      <a:pt x="0" y="375"/>
                      <a:pt x="0" y="239"/>
                    </a:cubicBezTo>
                    <a:cubicBezTo>
                      <a:pt x="0" y="107"/>
                      <a:pt x="272" y="0"/>
                      <a:pt x="613" y="0"/>
                    </a:cubicBezTo>
                    <a:cubicBezTo>
                      <a:pt x="955" y="0"/>
                      <a:pt x="1232" y="107"/>
                      <a:pt x="1232" y="239"/>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58" name="Freeform 31">
                <a:extLst>
                  <a:ext uri="{FF2B5EF4-FFF2-40B4-BE49-F238E27FC236}">
                    <a16:creationId xmlns:a16="http://schemas.microsoft.com/office/drawing/2014/main" id="{E44CDA10-695F-7ADC-F637-1B215456E9B2}"/>
                  </a:ext>
                </a:extLst>
              </p:cNvPr>
              <p:cNvSpPr>
                <a:spLocks noChangeArrowheads="1"/>
              </p:cNvSpPr>
              <p:nvPr/>
            </p:nvSpPr>
            <p:spPr bwMode="auto">
              <a:xfrm>
                <a:off x="4365687" y="7863164"/>
                <a:ext cx="1097117" cy="446219"/>
              </a:xfrm>
              <a:custGeom>
                <a:avLst/>
                <a:gdLst>
                  <a:gd name="T0" fmla="*/ 1368 w 1426"/>
                  <a:gd name="T1" fmla="*/ 178 h 582"/>
                  <a:gd name="T2" fmla="*/ 1368 w 1426"/>
                  <a:gd name="T3" fmla="*/ 178 h 582"/>
                  <a:gd name="T4" fmla="*/ 712 w 1426"/>
                  <a:gd name="T5" fmla="*/ 0 h 582"/>
                  <a:gd name="T6" fmla="*/ 57 w 1426"/>
                  <a:gd name="T7" fmla="*/ 178 h 582"/>
                  <a:gd name="T8" fmla="*/ 0 w 1426"/>
                  <a:gd name="T9" fmla="*/ 178 h 582"/>
                  <a:gd name="T10" fmla="*/ 0 w 1426"/>
                  <a:gd name="T11" fmla="*/ 291 h 582"/>
                  <a:gd name="T12" fmla="*/ 712 w 1426"/>
                  <a:gd name="T13" fmla="*/ 581 h 582"/>
                  <a:gd name="T14" fmla="*/ 1425 w 1426"/>
                  <a:gd name="T15" fmla="*/ 291 h 582"/>
                  <a:gd name="T16" fmla="*/ 1425 w 1426"/>
                  <a:gd name="T17" fmla="*/ 178 h 582"/>
                  <a:gd name="T18" fmla="*/ 1368 w 1426"/>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8" y="178"/>
                    </a:moveTo>
                    <a:lnTo>
                      <a:pt x="1368" y="178"/>
                    </a:lnTo>
                    <a:cubicBezTo>
                      <a:pt x="1260" y="75"/>
                      <a:pt x="1008" y="0"/>
                      <a:pt x="712" y="0"/>
                    </a:cubicBezTo>
                    <a:cubicBezTo>
                      <a:pt x="417" y="0"/>
                      <a:pt x="164" y="75"/>
                      <a:pt x="57" y="178"/>
                    </a:cubicBezTo>
                    <a:cubicBezTo>
                      <a:pt x="0" y="178"/>
                      <a:pt x="0" y="178"/>
                      <a:pt x="0" y="178"/>
                    </a:cubicBezTo>
                    <a:cubicBezTo>
                      <a:pt x="0" y="291"/>
                      <a:pt x="0" y="291"/>
                      <a:pt x="0" y="291"/>
                    </a:cubicBezTo>
                    <a:cubicBezTo>
                      <a:pt x="0" y="455"/>
                      <a:pt x="319" y="581"/>
                      <a:pt x="712" y="581"/>
                    </a:cubicBezTo>
                    <a:cubicBezTo>
                      <a:pt x="1106" y="581"/>
                      <a:pt x="1425" y="455"/>
                      <a:pt x="1425" y="291"/>
                    </a:cubicBezTo>
                    <a:cubicBezTo>
                      <a:pt x="1425" y="178"/>
                      <a:pt x="1425" y="178"/>
                      <a:pt x="1425" y="178"/>
                    </a:cubicBezTo>
                    <a:lnTo>
                      <a:pt x="1368"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59" name="Freeform 32">
                <a:extLst>
                  <a:ext uri="{FF2B5EF4-FFF2-40B4-BE49-F238E27FC236}">
                    <a16:creationId xmlns:a16="http://schemas.microsoft.com/office/drawing/2014/main" id="{D2746733-2D23-769B-95BD-E4BA2FC86E42}"/>
                  </a:ext>
                </a:extLst>
              </p:cNvPr>
              <p:cNvSpPr>
                <a:spLocks noChangeArrowheads="1"/>
              </p:cNvSpPr>
              <p:nvPr/>
            </p:nvSpPr>
            <p:spPr bwMode="auto">
              <a:xfrm>
                <a:off x="4365687" y="7778008"/>
                <a:ext cx="1097117" cy="446219"/>
              </a:xfrm>
              <a:custGeom>
                <a:avLst/>
                <a:gdLst>
                  <a:gd name="T0" fmla="*/ 1425 w 1426"/>
                  <a:gd name="T1" fmla="*/ 290 h 582"/>
                  <a:gd name="T2" fmla="*/ 1425 w 1426"/>
                  <a:gd name="T3" fmla="*/ 290 h 582"/>
                  <a:gd name="T4" fmla="*/ 712 w 1426"/>
                  <a:gd name="T5" fmla="*/ 581 h 582"/>
                  <a:gd name="T6" fmla="*/ 0 w 1426"/>
                  <a:gd name="T7" fmla="*/ 290 h 582"/>
                  <a:gd name="T8" fmla="*/ 712 w 1426"/>
                  <a:gd name="T9" fmla="*/ 0 h 582"/>
                  <a:gd name="T10" fmla="*/ 1425 w 1426"/>
                  <a:gd name="T11" fmla="*/ 290 h 582"/>
                </a:gdLst>
                <a:ahLst/>
                <a:cxnLst>
                  <a:cxn ang="0">
                    <a:pos x="T0" y="T1"/>
                  </a:cxn>
                  <a:cxn ang="0">
                    <a:pos x="T2" y="T3"/>
                  </a:cxn>
                  <a:cxn ang="0">
                    <a:pos x="T4" y="T5"/>
                  </a:cxn>
                  <a:cxn ang="0">
                    <a:pos x="T6" y="T7"/>
                  </a:cxn>
                  <a:cxn ang="0">
                    <a:pos x="T8" y="T9"/>
                  </a:cxn>
                  <a:cxn ang="0">
                    <a:pos x="T10" y="T11"/>
                  </a:cxn>
                </a:cxnLst>
                <a:rect l="0" t="0" r="r" b="b"/>
                <a:pathLst>
                  <a:path w="1426" h="582">
                    <a:moveTo>
                      <a:pt x="1425" y="290"/>
                    </a:moveTo>
                    <a:lnTo>
                      <a:pt x="1425" y="290"/>
                    </a:lnTo>
                    <a:cubicBezTo>
                      <a:pt x="1425" y="450"/>
                      <a:pt x="1106" y="581"/>
                      <a:pt x="712" y="581"/>
                    </a:cubicBezTo>
                    <a:cubicBezTo>
                      <a:pt x="319" y="581"/>
                      <a:pt x="0" y="450"/>
                      <a:pt x="0" y="290"/>
                    </a:cubicBezTo>
                    <a:cubicBezTo>
                      <a:pt x="0" y="131"/>
                      <a:pt x="319" y="0"/>
                      <a:pt x="712" y="0"/>
                    </a:cubicBezTo>
                    <a:cubicBezTo>
                      <a:pt x="1106" y="0"/>
                      <a:pt x="1425" y="131"/>
                      <a:pt x="1425"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60" name="Freeform 33">
                <a:extLst>
                  <a:ext uri="{FF2B5EF4-FFF2-40B4-BE49-F238E27FC236}">
                    <a16:creationId xmlns:a16="http://schemas.microsoft.com/office/drawing/2014/main" id="{31AD19B0-3D5E-9A58-24DE-EAB2B19E0696}"/>
                  </a:ext>
                </a:extLst>
              </p:cNvPr>
              <p:cNvSpPr>
                <a:spLocks noChangeArrowheads="1"/>
              </p:cNvSpPr>
              <p:nvPr/>
            </p:nvSpPr>
            <p:spPr bwMode="auto">
              <a:xfrm>
                <a:off x="4440646" y="7791633"/>
                <a:ext cx="950607" cy="371281"/>
              </a:xfrm>
              <a:custGeom>
                <a:avLst/>
                <a:gdLst>
                  <a:gd name="T0" fmla="*/ 1232 w 1233"/>
                  <a:gd name="T1" fmla="*/ 243 h 483"/>
                  <a:gd name="T2" fmla="*/ 1232 w 1233"/>
                  <a:gd name="T3" fmla="*/ 243 h 483"/>
                  <a:gd name="T4" fmla="*/ 613 w 1233"/>
                  <a:gd name="T5" fmla="*/ 482 h 483"/>
                  <a:gd name="T6" fmla="*/ 0 w 1233"/>
                  <a:gd name="T7" fmla="*/ 243 h 483"/>
                  <a:gd name="T8" fmla="*/ 613 w 1233"/>
                  <a:gd name="T9" fmla="*/ 0 h 483"/>
                  <a:gd name="T10" fmla="*/ 1232 w 1233"/>
                  <a:gd name="T11" fmla="*/ 243 h 483"/>
                </a:gdLst>
                <a:ahLst/>
                <a:cxnLst>
                  <a:cxn ang="0">
                    <a:pos x="T0" y="T1"/>
                  </a:cxn>
                  <a:cxn ang="0">
                    <a:pos x="T2" y="T3"/>
                  </a:cxn>
                  <a:cxn ang="0">
                    <a:pos x="T4" y="T5"/>
                  </a:cxn>
                  <a:cxn ang="0">
                    <a:pos x="T6" y="T7"/>
                  </a:cxn>
                  <a:cxn ang="0">
                    <a:pos x="T8" y="T9"/>
                  </a:cxn>
                  <a:cxn ang="0">
                    <a:pos x="T10" y="T11"/>
                  </a:cxn>
                </a:cxnLst>
                <a:rect l="0" t="0" r="r" b="b"/>
                <a:pathLst>
                  <a:path w="1233" h="483">
                    <a:moveTo>
                      <a:pt x="1232" y="243"/>
                    </a:moveTo>
                    <a:lnTo>
                      <a:pt x="1232" y="243"/>
                    </a:lnTo>
                    <a:cubicBezTo>
                      <a:pt x="1232" y="374"/>
                      <a:pt x="955" y="482"/>
                      <a:pt x="613" y="482"/>
                    </a:cubicBezTo>
                    <a:cubicBezTo>
                      <a:pt x="272" y="482"/>
                      <a:pt x="0" y="374"/>
                      <a:pt x="0" y="243"/>
                    </a:cubicBezTo>
                    <a:cubicBezTo>
                      <a:pt x="0" y="107"/>
                      <a:pt x="272" y="0"/>
                      <a:pt x="613" y="0"/>
                    </a:cubicBezTo>
                    <a:cubicBezTo>
                      <a:pt x="955" y="0"/>
                      <a:pt x="1232" y="107"/>
                      <a:pt x="1232"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61" name="Freeform 34">
                <a:extLst>
                  <a:ext uri="{FF2B5EF4-FFF2-40B4-BE49-F238E27FC236}">
                    <a16:creationId xmlns:a16="http://schemas.microsoft.com/office/drawing/2014/main" id="{E3485CD3-D43E-6F64-B07A-1CE208EEF72A}"/>
                  </a:ext>
                </a:extLst>
              </p:cNvPr>
              <p:cNvSpPr>
                <a:spLocks noChangeArrowheads="1"/>
              </p:cNvSpPr>
              <p:nvPr/>
            </p:nvSpPr>
            <p:spPr bwMode="auto">
              <a:xfrm>
                <a:off x="4409981" y="7760977"/>
                <a:ext cx="1100524" cy="446219"/>
              </a:xfrm>
              <a:custGeom>
                <a:avLst/>
                <a:gdLst>
                  <a:gd name="T0" fmla="*/ 1368 w 1430"/>
                  <a:gd name="T1" fmla="*/ 178 h 582"/>
                  <a:gd name="T2" fmla="*/ 1368 w 1430"/>
                  <a:gd name="T3" fmla="*/ 178 h 582"/>
                  <a:gd name="T4" fmla="*/ 712 w 1430"/>
                  <a:gd name="T5" fmla="*/ 0 h 582"/>
                  <a:gd name="T6" fmla="*/ 56 w 1430"/>
                  <a:gd name="T7" fmla="*/ 178 h 582"/>
                  <a:gd name="T8" fmla="*/ 0 w 1430"/>
                  <a:gd name="T9" fmla="*/ 178 h 582"/>
                  <a:gd name="T10" fmla="*/ 0 w 1430"/>
                  <a:gd name="T11" fmla="*/ 291 h 582"/>
                  <a:gd name="T12" fmla="*/ 712 w 1430"/>
                  <a:gd name="T13" fmla="*/ 581 h 582"/>
                  <a:gd name="T14" fmla="*/ 1429 w 1430"/>
                  <a:gd name="T15" fmla="*/ 291 h 582"/>
                  <a:gd name="T16" fmla="*/ 1429 w 1430"/>
                  <a:gd name="T17" fmla="*/ 178 h 582"/>
                  <a:gd name="T18" fmla="*/ 1368 w 1430"/>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0" h="582">
                    <a:moveTo>
                      <a:pt x="1368" y="178"/>
                    </a:moveTo>
                    <a:lnTo>
                      <a:pt x="1368" y="178"/>
                    </a:lnTo>
                    <a:cubicBezTo>
                      <a:pt x="1260" y="75"/>
                      <a:pt x="1007" y="0"/>
                      <a:pt x="712" y="0"/>
                    </a:cubicBezTo>
                    <a:cubicBezTo>
                      <a:pt x="421" y="0"/>
                      <a:pt x="168" y="75"/>
                      <a:pt x="56" y="178"/>
                    </a:cubicBezTo>
                    <a:cubicBezTo>
                      <a:pt x="0" y="178"/>
                      <a:pt x="0" y="178"/>
                      <a:pt x="0" y="178"/>
                    </a:cubicBezTo>
                    <a:cubicBezTo>
                      <a:pt x="0" y="291"/>
                      <a:pt x="0" y="291"/>
                      <a:pt x="0" y="291"/>
                    </a:cubicBezTo>
                    <a:cubicBezTo>
                      <a:pt x="0" y="450"/>
                      <a:pt x="318" y="581"/>
                      <a:pt x="712" y="581"/>
                    </a:cubicBezTo>
                    <a:cubicBezTo>
                      <a:pt x="1105" y="581"/>
                      <a:pt x="1429" y="450"/>
                      <a:pt x="1429" y="291"/>
                    </a:cubicBezTo>
                    <a:cubicBezTo>
                      <a:pt x="1429" y="178"/>
                      <a:pt x="1429" y="178"/>
                      <a:pt x="1429" y="178"/>
                    </a:cubicBezTo>
                    <a:lnTo>
                      <a:pt x="1368"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62" name="Freeform 35">
                <a:extLst>
                  <a:ext uri="{FF2B5EF4-FFF2-40B4-BE49-F238E27FC236}">
                    <a16:creationId xmlns:a16="http://schemas.microsoft.com/office/drawing/2014/main" id="{0345A6EC-0A9C-F037-4A7D-E6D871D11FF5}"/>
                  </a:ext>
                </a:extLst>
              </p:cNvPr>
              <p:cNvSpPr>
                <a:spLocks noChangeArrowheads="1"/>
              </p:cNvSpPr>
              <p:nvPr/>
            </p:nvSpPr>
            <p:spPr bwMode="auto">
              <a:xfrm>
                <a:off x="4409981" y="7675821"/>
                <a:ext cx="1100524" cy="446219"/>
              </a:xfrm>
              <a:custGeom>
                <a:avLst/>
                <a:gdLst>
                  <a:gd name="T0" fmla="*/ 1429 w 1430"/>
                  <a:gd name="T1" fmla="*/ 290 h 582"/>
                  <a:gd name="T2" fmla="*/ 1429 w 1430"/>
                  <a:gd name="T3" fmla="*/ 290 h 582"/>
                  <a:gd name="T4" fmla="*/ 712 w 1430"/>
                  <a:gd name="T5" fmla="*/ 581 h 582"/>
                  <a:gd name="T6" fmla="*/ 0 w 1430"/>
                  <a:gd name="T7" fmla="*/ 290 h 582"/>
                  <a:gd name="T8" fmla="*/ 712 w 1430"/>
                  <a:gd name="T9" fmla="*/ 0 h 582"/>
                  <a:gd name="T10" fmla="*/ 1429 w 1430"/>
                  <a:gd name="T11" fmla="*/ 290 h 582"/>
                </a:gdLst>
                <a:ahLst/>
                <a:cxnLst>
                  <a:cxn ang="0">
                    <a:pos x="T0" y="T1"/>
                  </a:cxn>
                  <a:cxn ang="0">
                    <a:pos x="T2" y="T3"/>
                  </a:cxn>
                  <a:cxn ang="0">
                    <a:pos x="T4" y="T5"/>
                  </a:cxn>
                  <a:cxn ang="0">
                    <a:pos x="T6" y="T7"/>
                  </a:cxn>
                  <a:cxn ang="0">
                    <a:pos x="T8" y="T9"/>
                  </a:cxn>
                  <a:cxn ang="0">
                    <a:pos x="T10" y="T11"/>
                  </a:cxn>
                </a:cxnLst>
                <a:rect l="0" t="0" r="r" b="b"/>
                <a:pathLst>
                  <a:path w="1430" h="582">
                    <a:moveTo>
                      <a:pt x="1429" y="290"/>
                    </a:moveTo>
                    <a:lnTo>
                      <a:pt x="1429" y="290"/>
                    </a:lnTo>
                    <a:cubicBezTo>
                      <a:pt x="1429" y="450"/>
                      <a:pt x="1105" y="581"/>
                      <a:pt x="712" y="581"/>
                    </a:cubicBezTo>
                    <a:cubicBezTo>
                      <a:pt x="318" y="581"/>
                      <a:pt x="0" y="450"/>
                      <a:pt x="0" y="290"/>
                    </a:cubicBezTo>
                    <a:cubicBezTo>
                      <a:pt x="0" y="131"/>
                      <a:pt x="318" y="0"/>
                      <a:pt x="712" y="0"/>
                    </a:cubicBezTo>
                    <a:cubicBezTo>
                      <a:pt x="1105" y="0"/>
                      <a:pt x="1429" y="131"/>
                      <a:pt x="1429"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63" name="Freeform 36">
                <a:extLst>
                  <a:ext uri="{FF2B5EF4-FFF2-40B4-BE49-F238E27FC236}">
                    <a16:creationId xmlns:a16="http://schemas.microsoft.com/office/drawing/2014/main" id="{5FE5405C-B196-8BE2-A497-2647682A39C2}"/>
                  </a:ext>
                </a:extLst>
              </p:cNvPr>
              <p:cNvSpPr>
                <a:spLocks noChangeArrowheads="1"/>
              </p:cNvSpPr>
              <p:nvPr/>
            </p:nvSpPr>
            <p:spPr bwMode="auto">
              <a:xfrm>
                <a:off x="4484939" y="7689446"/>
                <a:ext cx="950607" cy="371281"/>
              </a:xfrm>
              <a:custGeom>
                <a:avLst/>
                <a:gdLst>
                  <a:gd name="T0" fmla="*/ 1232 w 1233"/>
                  <a:gd name="T1" fmla="*/ 239 h 484"/>
                  <a:gd name="T2" fmla="*/ 1232 w 1233"/>
                  <a:gd name="T3" fmla="*/ 239 h 484"/>
                  <a:gd name="T4" fmla="*/ 614 w 1233"/>
                  <a:gd name="T5" fmla="*/ 483 h 484"/>
                  <a:gd name="T6" fmla="*/ 0 w 1233"/>
                  <a:gd name="T7" fmla="*/ 239 h 484"/>
                  <a:gd name="T8" fmla="*/ 614 w 1233"/>
                  <a:gd name="T9" fmla="*/ 0 h 484"/>
                  <a:gd name="T10" fmla="*/ 1232 w 1233"/>
                  <a:gd name="T11" fmla="*/ 239 h 484"/>
                </a:gdLst>
                <a:ahLst/>
                <a:cxnLst>
                  <a:cxn ang="0">
                    <a:pos x="T0" y="T1"/>
                  </a:cxn>
                  <a:cxn ang="0">
                    <a:pos x="T2" y="T3"/>
                  </a:cxn>
                  <a:cxn ang="0">
                    <a:pos x="T4" y="T5"/>
                  </a:cxn>
                  <a:cxn ang="0">
                    <a:pos x="T6" y="T7"/>
                  </a:cxn>
                  <a:cxn ang="0">
                    <a:pos x="T8" y="T9"/>
                  </a:cxn>
                  <a:cxn ang="0">
                    <a:pos x="T10" y="T11"/>
                  </a:cxn>
                </a:cxnLst>
                <a:rect l="0" t="0" r="r" b="b"/>
                <a:pathLst>
                  <a:path w="1233" h="484">
                    <a:moveTo>
                      <a:pt x="1232" y="239"/>
                    </a:moveTo>
                    <a:lnTo>
                      <a:pt x="1232" y="239"/>
                    </a:lnTo>
                    <a:cubicBezTo>
                      <a:pt x="1232" y="375"/>
                      <a:pt x="956" y="483"/>
                      <a:pt x="614" y="483"/>
                    </a:cubicBezTo>
                    <a:cubicBezTo>
                      <a:pt x="277" y="483"/>
                      <a:pt x="0" y="375"/>
                      <a:pt x="0" y="239"/>
                    </a:cubicBezTo>
                    <a:cubicBezTo>
                      <a:pt x="0" y="108"/>
                      <a:pt x="277" y="0"/>
                      <a:pt x="614" y="0"/>
                    </a:cubicBezTo>
                    <a:cubicBezTo>
                      <a:pt x="956" y="0"/>
                      <a:pt x="1232" y="108"/>
                      <a:pt x="1232" y="239"/>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28" name="Freeform 37">
                <a:extLst>
                  <a:ext uri="{FF2B5EF4-FFF2-40B4-BE49-F238E27FC236}">
                    <a16:creationId xmlns:a16="http://schemas.microsoft.com/office/drawing/2014/main" id="{D588D681-C8CF-C729-EE6E-D7A1B852F05B}"/>
                  </a:ext>
                </a:extLst>
              </p:cNvPr>
              <p:cNvSpPr>
                <a:spLocks noChangeArrowheads="1"/>
              </p:cNvSpPr>
              <p:nvPr/>
            </p:nvSpPr>
            <p:spPr bwMode="auto">
              <a:xfrm>
                <a:off x="4389538" y="7638352"/>
                <a:ext cx="1097117" cy="446219"/>
              </a:xfrm>
              <a:custGeom>
                <a:avLst/>
                <a:gdLst>
                  <a:gd name="T0" fmla="*/ 1369 w 1426"/>
                  <a:gd name="T1" fmla="*/ 178 h 582"/>
                  <a:gd name="T2" fmla="*/ 1369 w 1426"/>
                  <a:gd name="T3" fmla="*/ 178 h 582"/>
                  <a:gd name="T4" fmla="*/ 713 w 1426"/>
                  <a:gd name="T5" fmla="*/ 0 h 582"/>
                  <a:gd name="T6" fmla="*/ 56 w 1426"/>
                  <a:gd name="T7" fmla="*/ 178 h 582"/>
                  <a:gd name="T8" fmla="*/ 0 w 1426"/>
                  <a:gd name="T9" fmla="*/ 178 h 582"/>
                  <a:gd name="T10" fmla="*/ 0 w 1426"/>
                  <a:gd name="T11" fmla="*/ 290 h 582"/>
                  <a:gd name="T12" fmla="*/ 713 w 1426"/>
                  <a:gd name="T13" fmla="*/ 581 h 582"/>
                  <a:gd name="T14" fmla="*/ 1425 w 1426"/>
                  <a:gd name="T15" fmla="*/ 290 h 582"/>
                  <a:gd name="T16" fmla="*/ 1425 w 1426"/>
                  <a:gd name="T17" fmla="*/ 178 h 582"/>
                  <a:gd name="T18" fmla="*/ 1369 w 1426"/>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6" h="582">
                    <a:moveTo>
                      <a:pt x="1369" y="178"/>
                    </a:moveTo>
                    <a:lnTo>
                      <a:pt x="1369" y="178"/>
                    </a:lnTo>
                    <a:cubicBezTo>
                      <a:pt x="1261" y="75"/>
                      <a:pt x="1008" y="0"/>
                      <a:pt x="713" y="0"/>
                    </a:cubicBezTo>
                    <a:cubicBezTo>
                      <a:pt x="417" y="0"/>
                      <a:pt x="164" y="75"/>
                      <a:pt x="56" y="178"/>
                    </a:cubicBezTo>
                    <a:cubicBezTo>
                      <a:pt x="0" y="178"/>
                      <a:pt x="0" y="178"/>
                      <a:pt x="0" y="178"/>
                    </a:cubicBezTo>
                    <a:cubicBezTo>
                      <a:pt x="0" y="290"/>
                      <a:pt x="0" y="290"/>
                      <a:pt x="0" y="290"/>
                    </a:cubicBezTo>
                    <a:cubicBezTo>
                      <a:pt x="0" y="454"/>
                      <a:pt x="319" y="581"/>
                      <a:pt x="713" y="581"/>
                    </a:cubicBezTo>
                    <a:cubicBezTo>
                      <a:pt x="1106" y="581"/>
                      <a:pt x="1425" y="454"/>
                      <a:pt x="1425" y="290"/>
                    </a:cubicBezTo>
                    <a:cubicBezTo>
                      <a:pt x="1425" y="178"/>
                      <a:pt x="1425" y="178"/>
                      <a:pt x="1425" y="178"/>
                    </a:cubicBezTo>
                    <a:lnTo>
                      <a:pt x="1369"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29" name="Freeform 38">
                <a:extLst>
                  <a:ext uri="{FF2B5EF4-FFF2-40B4-BE49-F238E27FC236}">
                    <a16:creationId xmlns:a16="http://schemas.microsoft.com/office/drawing/2014/main" id="{BA64ED52-0F7C-C584-8BB7-7C37D49AEE73}"/>
                  </a:ext>
                </a:extLst>
              </p:cNvPr>
              <p:cNvSpPr>
                <a:spLocks noChangeArrowheads="1"/>
              </p:cNvSpPr>
              <p:nvPr/>
            </p:nvSpPr>
            <p:spPr bwMode="auto">
              <a:xfrm>
                <a:off x="4389538" y="7553195"/>
                <a:ext cx="1097117" cy="446219"/>
              </a:xfrm>
              <a:custGeom>
                <a:avLst/>
                <a:gdLst>
                  <a:gd name="T0" fmla="*/ 1425 w 1426"/>
                  <a:gd name="T1" fmla="*/ 290 h 581"/>
                  <a:gd name="T2" fmla="*/ 1425 w 1426"/>
                  <a:gd name="T3" fmla="*/ 290 h 581"/>
                  <a:gd name="T4" fmla="*/ 713 w 1426"/>
                  <a:gd name="T5" fmla="*/ 580 h 581"/>
                  <a:gd name="T6" fmla="*/ 0 w 1426"/>
                  <a:gd name="T7" fmla="*/ 290 h 581"/>
                  <a:gd name="T8" fmla="*/ 713 w 1426"/>
                  <a:gd name="T9" fmla="*/ 0 h 581"/>
                  <a:gd name="T10" fmla="*/ 1425 w 1426"/>
                  <a:gd name="T11" fmla="*/ 290 h 581"/>
                </a:gdLst>
                <a:ahLst/>
                <a:cxnLst>
                  <a:cxn ang="0">
                    <a:pos x="T0" y="T1"/>
                  </a:cxn>
                  <a:cxn ang="0">
                    <a:pos x="T2" y="T3"/>
                  </a:cxn>
                  <a:cxn ang="0">
                    <a:pos x="T4" y="T5"/>
                  </a:cxn>
                  <a:cxn ang="0">
                    <a:pos x="T6" y="T7"/>
                  </a:cxn>
                  <a:cxn ang="0">
                    <a:pos x="T8" y="T9"/>
                  </a:cxn>
                  <a:cxn ang="0">
                    <a:pos x="T10" y="T11"/>
                  </a:cxn>
                </a:cxnLst>
                <a:rect l="0" t="0" r="r" b="b"/>
                <a:pathLst>
                  <a:path w="1426" h="581">
                    <a:moveTo>
                      <a:pt x="1425" y="290"/>
                    </a:moveTo>
                    <a:lnTo>
                      <a:pt x="1425" y="290"/>
                    </a:lnTo>
                    <a:cubicBezTo>
                      <a:pt x="1425" y="449"/>
                      <a:pt x="1106" y="580"/>
                      <a:pt x="713" y="580"/>
                    </a:cubicBezTo>
                    <a:cubicBezTo>
                      <a:pt x="319" y="580"/>
                      <a:pt x="0" y="449"/>
                      <a:pt x="0" y="290"/>
                    </a:cubicBezTo>
                    <a:cubicBezTo>
                      <a:pt x="0" y="131"/>
                      <a:pt x="319" y="0"/>
                      <a:pt x="713" y="0"/>
                    </a:cubicBezTo>
                    <a:cubicBezTo>
                      <a:pt x="1106" y="0"/>
                      <a:pt x="1425" y="131"/>
                      <a:pt x="1425"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30" name="Freeform 39">
                <a:extLst>
                  <a:ext uri="{FF2B5EF4-FFF2-40B4-BE49-F238E27FC236}">
                    <a16:creationId xmlns:a16="http://schemas.microsoft.com/office/drawing/2014/main" id="{D261E7B9-A214-33DD-F2E1-99D578EF1D8E}"/>
                  </a:ext>
                </a:extLst>
              </p:cNvPr>
              <p:cNvSpPr>
                <a:spLocks noChangeArrowheads="1"/>
              </p:cNvSpPr>
              <p:nvPr/>
            </p:nvSpPr>
            <p:spPr bwMode="auto">
              <a:xfrm>
                <a:off x="4464496" y="7566820"/>
                <a:ext cx="947200" cy="371281"/>
              </a:xfrm>
              <a:custGeom>
                <a:avLst/>
                <a:gdLst>
                  <a:gd name="T0" fmla="*/ 1228 w 1229"/>
                  <a:gd name="T1" fmla="*/ 243 h 484"/>
                  <a:gd name="T2" fmla="*/ 1228 w 1229"/>
                  <a:gd name="T3" fmla="*/ 243 h 484"/>
                  <a:gd name="T4" fmla="*/ 615 w 1229"/>
                  <a:gd name="T5" fmla="*/ 483 h 484"/>
                  <a:gd name="T6" fmla="*/ 0 w 1229"/>
                  <a:gd name="T7" fmla="*/ 243 h 484"/>
                  <a:gd name="T8" fmla="*/ 615 w 1229"/>
                  <a:gd name="T9" fmla="*/ 0 h 484"/>
                  <a:gd name="T10" fmla="*/ 1228 w 1229"/>
                  <a:gd name="T11" fmla="*/ 243 h 484"/>
                </a:gdLst>
                <a:ahLst/>
                <a:cxnLst>
                  <a:cxn ang="0">
                    <a:pos x="T0" y="T1"/>
                  </a:cxn>
                  <a:cxn ang="0">
                    <a:pos x="T2" y="T3"/>
                  </a:cxn>
                  <a:cxn ang="0">
                    <a:pos x="T4" y="T5"/>
                  </a:cxn>
                  <a:cxn ang="0">
                    <a:pos x="T6" y="T7"/>
                  </a:cxn>
                  <a:cxn ang="0">
                    <a:pos x="T8" y="T9"/>
                  </a:cxn>
                  <a:cxn ang="0">
                    <a:pos x="T10" y="T11"/>
                  </a:cxn>
                </a:cxnLst>
                <a:rect l="0" t="0" r="r" b="b"/>
                <a:pathLst>
                  <a:path w="1229" h="484">
                    <a:moveTo>
                      <a:pt x="1228" y="243"/>
                    </a:moveTo>
                    <a:lnTo>
                      <a:pt x="1228" y="243"/>
                    </a:lnTo>
                    <a:cubicBezTo>
                      <a:pt x="1228" y="375"/>
                      <a:pt x="956" y="483"/>
                      <a:pt x="615" y="483"/>
                    </a:cubicBezTo>
                    <a:cubicBezTo>
                      <a:pt x="272" y="483"/>
                      <a:pt x="0" y="375"/>
                      <a:pt x="0" y="243"/>
                    </a:cubicBezTo>
                    <a:cubicBezTo>
                      <a:pt x="0" y="108"/>
                      <a:pt x="272" y="0"/>
                      <a:pt x="615" y="0"/>
                    </a:cubicBezTo>
                    <a:cubicBezTo>
                      <a:pt x="956" y="0"/>
                      <a:pt x="1228" y="108"/>
                      <a:pt x="1228" y="243"/>
                    </a:cubicBezTo>
                  </a:path>
                </a:pathLst>
              </a:custGeom>
              <a:solidFill>
                <a:srgbClr val="FBE023"/>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200">
                  <a:solidFill>
                    <a:srgbClr val="445469"/>
                  </a:solidFill>
                </a:endParaRPr>
              </a:p>
            </p:txBody>
          </p:sp>
          <p:sp>
            <p:nvSpPr>
              <p:cNvPr id="131" name="Freeform 40">
                <a:extLst>
                  <a:ext uri="{FF2B5EF4-FFF2-40B4-BE49-F238E27FC236}">
                    <a16:creationId xmlns:a16="http://schemas.microsoft.com/office/drawing/2014/main" id="{CC836595-386C-98E3-DCB8-7D6402BC5EA2}"/>
                  </a:ext>
                </a:extLst>
              </p:cNvPr>
              <p:cNvSpPr>
                <a:spLocks noChangeArrowheads="1"/>
              </p:cNvSpPr>
              <p:nvPr/>
            </p:nvSpPr>
            <p:spPr bwMode="auto">
              <a:xfrm>
                <a:off x="4440646" y="7508914"/>
                <a:ext cx="1097117" cy="446219"/>
              </a:xfrm>
              <a:custGeom>
                <a:avLst/>
                <a:gdLst>
                  <a:gd name="T0" fmla="*/ 1368 w 1425"/>
                  <a:gd name="T1" fmla="*/ 178 h 582"/>
                  <a:gd name="T2" fmla="*/ 1368 w 1425"/>
                  <a:gd name="T3" fmla="*/ 178 h 582"/>
                  <a:gd name="T4" fmla="*/ 712 w 1425"/>
                  <a:gd name="T5" fmla="*/ 0 h 582"/>
                  <a:gd name="T6" fmla="*/ 56 w 1425"/>
                  <a:gd name="T7" fmla="*/ 178 h 582"/>
                  <a:gd name="T8" fmla="*/ 0 w 1425"/>
                  <a:gd name="T9" fmla="*/ 178 h 582"/>
                  <a:gd name="T10" fmla="*/ 0 w 1425"/>
                  <a:gd name="T11" fmla="*/ 291 h 582"/>
                  <a:gd name="T12" fmla="*/ 712 w 1425"/>
                  <a:gd name="T13" fmla="*/ 581 h 582"/>
                  <a:gd name="T14" fmla="*/ 1424 w 1425"/>
                  <a:gd name="T15" fmla="*/ 291 h 582"/>
                  <a:gd name="T16" fmla="*/ 1424 w 1425"/>
                  <a:gd name="T17" fmla="*/ 178 h 582"/>
                  <a:gd name="T18" fmla="*/ 1368 w 1425"/>
                  <a:gd name="T19" fmla="*/ 178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5" h="582">
                    <a:moveTo>
                      <a:pt x="1368" y="178"/>
                    </a:moveTo>
                    <a:lnTo>
                      <a:pt x="1368" y="178"/>
                    </a:lnTo>
                    <a:cubicBezTo>
                      <a:pt x="1260" y="70"/>
                      <a:pt x="1007" y="0"/>
                      <a:pt x="712" y="0"/>
                    </a:cubicBezTo>
                    <a:cubicBezTo>
                      <a:pt x="417" y="0"/>
                      <a:pt x="164" y="70"/>
                      <a:pt x="56" y="178"/>
                    </a:cubicBezTo>
                    <a:cubicBezTo>
                      <a:pt x="0" y="178"/>
                      <a:pt x="0" y="178"/>
                      <a:pt x="0" y="178"/>
                    </a:cubicBezTo>
                    <a:cubicBezTo>
                      <a:pt x="0" y="291"/>
                      <a:pt x="0" y="291"/>
                      <a:pt x="0" y="291"/>
                    </a:cubicBezTo>
                    <a:cubicBezTo>
                      <a:pt x="0" y="450"/>
                      <a:pt x="318" y="581"/>
                      <a:pt x="712" y="581"/>
                    </a:cubicBezTo>
                    <a:cubicBezTo>
                      <a:pt x="1105" y="581"/>
                      <a:pt x="1424" y="450"/>
                      <a:pt x="1424" y="291"/>
                    </a:cubicBezTo>
                    <a:cubicBezTo>
                      <a:pt x="1424" y="178"/>
                      <a:pt x="1424" y="178"/>
                      <a:pt x="1424" y="178"/>
                    </a:cubicBezTo>
                    <a:lnTo>
                      <a:pt x="1368" y="178"/>
                    </a:ln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sp>
            <p:nvSpPr>
              <p:cNvPr id="132" name="Freeform 41">
                <a:extLst>
                  <a:ext uri="{FF2B5EF4-FFF2-40B4-BE49-F238E27FC236}">
                    <a16:creationId xmlns:a16="http://schemas.microsoft.com/office/drawing/2014/main" id="{1F18AC88-0B98-B471-9CC2-4111BEA52498}"/>
                  </a:ext>
                </a:extLst>
              </p:cNvPr>
              <p:cNvSpPr>
                <a:spLocks noChangeArrowheads="1"/>
              </p:cNvSpPr>
              <p:nvPr/>
            </p:nvSpPr>
            <p:spPr bwMode="auto">
              <a:xfrm>
                <a:off x="4440646" y="7423758"/>
                <a:ext cx="1097117" cy="446219"/>
              </a:xfrm>
              <a:custGeom>
                <a:avLst/>
                <a:gdLst>
                  <a:gd name="T0" fmla="*/ 1424 w 1425"/>
                  <a:gd name="T1" fmla="*/ 290 h 581"/>
                  <a:gd name="T2" fmla="*/ 1424 w 1425"/>
                  <a:gd name="T3" fmla="*/ 290 h 581"/>
                  <a:gd name="T4" fmla="*/ 712 w 1425"/>
                  <a:gd name="T5" fmla="*/ 580 h 581"/>
                  <a:gd name="T6" fmla="*/ 0 w 1425"/>
                  <a:gd name="T7" fmla="*/ 290 h 581"/>
                  <a:gd name="T8" fmla="*/ 712 w 1425"/>
                  <a:gd name="T9" fmla="*/ 0 h 581"/>
                  <a:gd name="T10" fmla="*/ 1424 w 1425"/>
                  <a:gd name="T11" fmla="*/ 290 h 581"/>
                </a:gdLst>
                <a:ahLst/>
                <a:cxnLst>
                  <a:cxn ang="0">
                    <a:pos x="T0" y="T1"/>
                  </a:cxn>
                  <a:cxn ang="0">
                    <a:pos x="T2" y="T3"/>
                  </a:cxn>
                  <a:cxn ang="0">
                    <a:pos x="T4" y="T5"/>
                  </a:cxn>
                  <a:cxn ang="0">
                    <a:pos x="T6" y="T7"/>
                  </a:cxn>
                  <a:cxn ang="0">
                    <a:pos x="T8" y="T9"/>
                  </a:cxn>
                  <a:cxn ang="0">
                    <a:pos x="T10" y="T11"/>
                  </a:cxn>
                </a:cxnLst>
                <a:rect l="0" t="0" r="r" b="b"/>
                <a:pathLst>
                  <a:path w="1425" h="581">
                    <a:moveTo>
                      <a:pt x="1424" y="290"/>
                    </a:moveTo>
                    <a:lnTo>
                      <a:pt x="1424" y="290"/>
                    </a:lnTo>
                    <a:cubicBezTo>
                      <a:pt x="1424" y="449"/>
                      <a:pt x="1105" y="580"/>
                      <a:pt x="712" y="580"/>
                    </a:cubicBezTo>
                    <a:cubicBezTo>
                      <a:pt x="318" y="580"/>
                      <a:pt x="0" y="449"/>
                      <a:pt x="0" y="290"/>
                    </a:cubicBezTo>
                    <a:cubicBezTo>
                      <a:pt x="0" y="126"/>
                      <a:pt x="318" y="0"/>
                      <a:pt x="712" y="0"/>
                    </a:cubicBezTo>
                    <a:cubicBezTo>
                      <a:pt x="1105" y="0"/>
                      <a:pt x="1424" y="126"/>
                      <a:pt x="1424" y="290"/>
                    </a:cubicBezTo>
                  </a:path>
                </a:pathLst>
              </a:custGeom>
              <a:solidFill>
                <a:schemeClr val="bg1">
                  <a:lumMod val="50000"/>
                </a:schemeClr>
              </a:solidFill>
              <a:ln>
                <a:noFill/>
              </a:ln>
              <a:effectLst/>
            </p:spPr>
            <p:txBody>
              <a:bodyPr wrap="none" anchor="ctr"/>
              <a:lstStyle/>
              <a:p>
                <a:pPr defTabSz="1828434">
                  <a:defRPr/>
                </a:pPr>
                <a:endParaRPr lang="en-US" sz="1200">
                  <a:solidFill>
                    <a:srgbClr val="445469"/>
                  </a:solidFill>
                </a:endParaRPr>
              </a:p>
            </p:txBody>
          </p:sp>
          <p:sp>
            <p:nvSpPr>
              <p:cNvPr id="133" name="Freeform 42">
                <a:extLst>
                  <a:ext uri="{FF2B5EF4-FFF2-40B4-BE49-F238E27FC236}">
                    <a16:creationId xmlns:a16="http://schemas.microsoft.com/office/drawing/2014/main" id="{41977808-8850-7E19-3415-D5714392CEE6}"/>
                  </a:ext>
                </a:extLst>
              </p:cNvPr>
              <p:cNvSpPr>
                <a:spLocks noChangeArrowheads="1"/>
              </p:cNvSpPr>
              <p:nvPr/>
            </p:nvSpPr>
            <p:spPr bwMode="auto">
              <a:xfrm>
                <a:off x="4512197" y="7437383"/>
                <a:ext cx="950607" cy="371281"/>
              </a:xfrm>
              <a:custGeom>
                <a:avLst/>
                <a:gdLst>
                  <a:gd name="T0" fmla="*/ 1233 w 1234"/>
                  <a:gd name="T1" fmla="*/ 239 h 484"/>
                  <a:gd name="T2" fmla="*/ 1233 w 1234"/>
                  <a:gd name="T3" fmla="*/ 239 h 484"/>
                  <a:gd name="T4" fmla="*/ 619 w 1234"/>
                  <a:gd name="T5" fmla="*/ 483 h 484"/>
                  <a:gd name="T6" fmla="*/ 0 w 1234"/>
                  <a:gd name="T7" fmla="*/ 239 h 484"/>
                  <a:gd name="T8" fmla="*/ 619 w 1234"/>
                  <a:gd name="T9" fmla="*/ 0 h 484"/>
                  <a:gd name="T10" fmla="*/ 1233 w 1234"/>
                  <a:gd name="T11" fmla="*/ 239 h 484"/>
                </a:gdLst>
                <a:ahLst/>
                <a:cxnLst>
                  <a:cxn ang="0">
                    <a:pos x="T0" y="T1"/>
                  </a:cxn>
                  <a:cxn ang="0">
                    <a:pos x="T2" y="T3"/>
                  </a:cxn>
                  <a:cxn ang="0">
                    <a:pos x="T4" y="T5"/>
                  </a:cxn>
                  <a:cxn ang="0">
                    <a:pos x="T6" y="T7"/>
                  </a:cxn>
                  <a:cxn ang="0">
                    <a:pos x="T8" y="T9"/>
                  </a:cxn>
                  <a:cxn ang="0">
                    <a:pos x="T10" y="T11"/>
                  </a:cxn>
                </a:cxnLst>
                <a:rect l="0" t="0" r="r" b="b"/>
                <a:pathLst>
                  <a:path w="1234" h="484">
                    <a:moveTo>
                      <a:pt x="1233" y="239"/>
                    </a:moveTo>
                    <a:lnTo>
                      <a:pt x="1233" y="239"/>
                    </a:lnTo>
                    <a:cubicBezTo>
                      <a:pt x="1233" y="375"/>
                      <a:pt x="957" y="483"/>
                      <a:pt x="619" y="483"/>
                    </a:cubicBezTo>
                    <a:cubicBezTo>
                      <a:pt x="277" y="483"/>
                      <a:pt x="0" y="375"/>
                      <a:pt x="0" y="239"/>
                    </a:cubicBezTo>
                    <a:cubicBezTo>
                      <a:pt x="0" y="108"/>
                      <a:pt x="277" y="0"/>
                      <a:pt x="619" y="0"/>
                    </a:cubicBezTo>
                    <a:cubicBezTo>
                      <a:pt x="957" y="0"/>
                      <a:pt x="1233" y="108"/>
                      <a:pt x="1233" y="239"/>
                    </a:cubicBezTo>
                  </a:path>
                </a:pathLst>
              </a:custGeom>
              <a:solidFill>
                <a:schemeClr val="bg1">
                  <a:lumMod val="75000"/>
                </a:schemeClr>
              </a:solidFill>
              <a:ln>
                <a:noFill/>
              </a:ln>
              <a:effectLst/>
            </p:spPr>
            <p:txBody>
              <a:bodyPr wrap="none" anchor="ctr"/>
              <a:lstStyle/>
              <a:p>
                <a:pPr defTabSz="1828434">
                  <a:defRPr/>
                </a:pPr>
                <a:endParaRPr lang="en-US" sz="1200">
                  <a:solidFill>
                    <a:srgbClr val="445469"/>
                  </a:solidFill>
                </a:endParaRPr>
              </a:p>
            </p:txBody>
          </p:sp>
        </p:grpSp>
        <p:sp>
          <p:nvSpPr>
            <p:cNvPr id="36" name="Text Box 127">
              <a:extLst>
                <a:ext uri="{FF2B5EF4-FFF2-40B4-BE49-F238E27FC236}">
                  <a16:creationId xmlns:a16="http://schemas.microsoft.com/office/drawing/2014/main" id="{C45D5461-4CB7-777F-3C49-DF397A95C16C}"/>
                </a:ext>
              </a:extLst>
            </p:cNvPr>
            <p:cNvSpPr txBox="1">
              <a:spLocks noChangeArrowheads="1"/>
            </p:cNvSpPr>
            <p:nvPr/>
          </p:nvSpPr>
          <p:spPr bwMode="auto">
            <a:xfrm>
              <a:off x="4161469" y="2991175"/>
              <a:ext cx="802254" cy="85193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5pPr>
              <a:lvl6pPr marL="25146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6pPr>
              <a:lvl7pPr marL="29718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7pPr>
              <a:lvl8pPr marL="34290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8pPr>
              <a:lvl9pPr marL="3886200" indent="-228600" fontAlgn="base">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rgbClr val="FFFFFF"/>
                  </a:solidFill>
                  <a:latin typeface="Calibri" charset="0"/>
                  <a:ea typeface="ＭＳ Ｐゴシック" charset="0"/>
                  <a:cs typeface="ＭＳ Ｐゴシック" charset="0"/>
                </a:defRPr>
              </a:lvl9pPr>
            </a:lstStyle>
            <a:p>
              <a:pPr defTabSz="1828434">
                <a:defRPr/>
              </a:pPr>
              <a:r>
                <a:rPr lang="en-US" sz="6000" dirty="0">
                  <a:solidFill>
                    <a:srgbClr val="FF8026"/>
                  </a:solidFill>
                  <a:latin typeface="+mn-lt"/>
                  <a:cs typeface="Lato Regular"/>
                </a:rPr>
                <a:t>$</a:t>
              </a:r>
            </a:p>
          </p:txBody>
        </p:sp>
      </p:grpSp>
    </p:spTree>
    <p:extLst>
      <p:ext uri="{BB962C8B-B14F-4D97-AF65-F5344CB8AC3E}">
        <p14:creationId xmlns:p14="http://schemas.microsoft.com/office/powerpoint/2010/main" val="33791454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6" name="TextBox 5">
            <a:extLst>
              <a:ext uri="{FF2B5EF4-FFF2-40B4-BE49-F238E27FC236}">
                <a16:creationId xmlns:a16="http://schemas.microsoft.com/office/drawing/2014/main" id="{C0335475-66FE-1F6B-6955-A5C7D9F41D35}"/>
              </a:ext>
            </a:extLst>
          </p:cNvPr>
          <p:cNvSpPr txBox="1"/>
          <p:nvPr/>
        </p:nvSpPr>
        <p:spPr>
          <a:xfrm>
            <a:off x="1403606" y="3865497"/>
            <a:ext cx="1167307" cy="769441"/>
          </a:xfrm>
          <a:prstGeom prst="rect">
            <a:avLst/>
          </a:prstGeom>
          <a:noFill/>
        </p:spPr>
        <p:txBody>
          <a:bodyPr wrap="none" rtlCol="0">
            <a:spAutoFit/>
          </a:bodyPr>
          <a:lstStyle/>
          <a:p>
            <a:pPr algn="ctr" defTabSz="1828434"/>
            <a:r>
              <a:rPr lang="id-ID" sz="4400" b="1" dirty="0">
                <a:solidFill>
                  <a:srgbClr val="F26363"/>
                </a:solidFill>
                <a:cs typeface="Lato Regular"/>
              </a:rPr>
              <a:t>86%</a:t>
            </a:r>
          </a:p>
        </p:txBody>
      </p:sp>
      <p:sp>
        <p:nvSpPr>
          <p:cNvPr id="7" name="TextBox 6">
            <a:extLst>
              <a:ext uri="{FF2B5EF4-FFF2-40B4-BE49-F238E27FC236}">
                <a16:creationId xmlns:a16="http://schemas.microsoft.com/office/drawing/2014/main" id="{49BA3991-C833-CB0C-0F2F-01AE59CA70A2}"/>
              </a:ext>
            </a:extLst>
          </p:cNvPr>
          <p:cNvSpPr txBox="1"/>
          <p:nvPr/>
        </p:nvSpPr>
        <p:spPr>
          <a:xfrm>
            <a:off x="1403606" y="5348081"/>
            <a:ext cx="1167307" cy="769441"/>
          </a:xfrm>
          <a:prstGeom prst="rect">
            <a:avLst/>
          </a:prstGeom>
          <a:noFill/>
        </p:spPr>
        <p:txBody>
          <a:bodyPr wrap="none" rtlCol="0">
            <a:spAutoFit/>
          </a:bodyPr>
          <a:lstStyle/>
          <a:p>
            <a:pPr algn="ctr" defTabSz="1828434"/>
            <a:r>
              <a:rPr lang="id-ID" sz="4400" b="1" dirty="0">
                <a:solidFill>
                  <a:srgbClr val="385085"/>
                </a:solidFill>
                <a:cs typeface="Lato Regular"/>
              </a:rPr>
              <a:t>68%</a:t>
            </a:r>
          </a:p>
        </p:txBody>
      </p:sp>
      <p:sp>
        <p:nvSpPr>
          <p:cNvPr id="8" name="Freeform 121">
            <a:extLst>
              <a:ext uri="{FF2B5EF4-FFF2-40B4-BE49-F238E27FC236}">
                <a16:creationId xmlns:a16="http://schemas.microsoft.com/office/drawing/2014/main" id="{16D9718E-6136-93A2-74CB-2E7A2540E974}"/>
              </a:ext>
            </a:extLst>
          </p:cNvPr>
          <p:cNvSpPr>
            <a:spLocks noChangeArrowheads="1"/>
          </p:cNvSpPr>
          <p:nvPr/>
        </p:nvSpPr>
        <p:spPr bwMode="auto">
          <a:xfrm rot="16200000">
            <a:off x="2718268" y="5364991"/>
            <a:ext cx="783933" cy="563739"/>
          </a:xfrm>
          <a:custGeom>
            <a:avLst/>
            <a:gdLst>
              <a:gd name="T0" fmla="*/ 516 w 517"/>
              <a:gd name="T1" fmla="*/ 119 h 245"/>
              <a:gd name="T2" fmla="*/ 386 w 517"/>
              <a:gd name="T3" fmla="*/ 0 h 245"/>
              <a:gd name="T4" fmla="*/ 386 w 517"/>
              <a:gd name="T5" fmla="*/ 76 h 245"/>
              <a:gd name="T6" fmla="*/ 0 w 517"/>
              <a:gd name="T7" fmla="*/ 76 h 245"/>
              <a:gd name="T8" fmla="*/ 0 w 517"/>
              <a:gd name="T9" fmla="*/ 168 h 245"/>
              <a:gd name="T10" fmla="*/ 386 w 517"/>
              <a:gd name="T11" fmla="*/ 168 h 245"/>
              <a:gd name="T12" fmla="*/ 386 w 517"/>
              <a:gd name="T13" fmla="*/ 244 h 245"/>
              <a:gd name="T14" fmla="*/ 516 w 517"/>
              <a:gd name="T15" fmla="*/ 119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5">
                <a:moveTo>
                  <a:pt x="516" y="119"/>
                </a:moveTo>
                <a:lnTo>
                  <a:pt x="386" y="0"/>
                </a:lnTo>
                <a:lnTo>
                  <a:pt x="386" y="76"/>
                </a:lnTo>
                <a:lnTo>
                  <a:pt x="0" y="76"/>
                </a:lnTo>
                <a:lnTo>
                  <a:pt x="0" y="168"/>
                </a:lnTo>
                <a:lnTo>
                  <a:pt x="386" y="168"/>
                </a:lnTo>
                <a:lnTo>
                  <a:pt x="386" y="244"/>
                </a:lnTo>
                <a:lnTo>
                  <a:pt x="516" y="119"/>
                </a:lnTo>
              </a:path>
            </a:pathLst>
          </a:custGeom>
          <a:solidFill>
            <a:srgbClr val="385085"/>
          </a:solidFill>
          <a:ln>
            <a:noFill/>
          </a:ln>
          <a:effectLst/>
        </p:spPr>
        <p:txBody>
          <a:bodyPr wrap="none" lIns="121851" tIns="60925" rIns="121851" bIns="60925" anchor="ctr"/>
          <a:lstStyle/>
          <a:p>
            <a:pPr defTabSz="1828434"/>
            <a:endParaRPr lang="en-US" sz="1400" dirty="0">
              <a:solidFill>
                <a:srgbClr val="445469"/>
              </a:solidFill>
            </a:endParaRPr>
          </a:p>
        </p:txBody>
      </p:sp>
      <p:sp>
        <p:nvSpPr>
          <p:cNvPr id="9" name="Freeform 121">
            <a:extLst>
              <a:ext uri="{FF2B5EF4-FFF2-40B4-BE49-F238E27FC236}">
                <a16:creationId xmlns:a16="http://schemas.microsoft.com/office/drawing/2014/main" id="{A852A272-CEF1-D424-1A02-350C765A0435}"/>
              </a:ext>
            </a:extLst>
          </p:cNvPr>
          <p:cNvSpPr>
            <a:spLocks noChangeArrowheads="1"/>
          </p:cNvSpPr>
          <p:nvPr/>
        </p:nvSpPr>
        <p:spPr bwMode="auto">
          <a:xfrm rot="16200000">
            <a:off x="2718268" y="3867834"/>
            <a:ext cx="783933" cy="563739"/>
          </a:xfrm>
          <a:custGeom>
            <a:avLst/>
            <a:gdLst>
              <a:gd name="T0" fmla="*/ 516 w 517"/>
              <a:gd name="T1" fmla="*/ 119 h 245"/>
              <a:gd name="T2" fmla="*/ 386 w 517"/>
              <a:gd name="T3" fmla="*/ 0 h 245"/>
              <a:gd name="T4" fmla="*/ 386 w 517"/>
              <a:gd name="T5" fmla="*/ 76 h 245"/>
              <a:gd name="T6" fmla="*/ 0 w 517"/>
              <a:gd name="T7" fmla="*/ 76 h 245"/>
              <a:gd name="T8" fmla="*/ 0 w 517"/>
              <a:gd name="T9" fmla="*/ 168 h 245"/>
              <a:gd name="T10" fmla="*/ 386 w 517"/>
              <a:gd name="T11" fmla="*/ 168 h 245"/>
              <a:gd name="T12" fmla="*/ 386 w 517"/>
              <a:gd name="T13" fmla="*/ 244 h 245"/>
              <a:gd name="T14" fmla="*/ 516 w 517"/>
              <a:gd name="T15" fmla="*/ 119 h 2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7" h="245">
                <a:moveTo>
                  <a:pt x="516" y="119"/>
                </a:moveTo>
                <a:lnTo>
                  <a:pt x="386" y="0"/>
                </a:lnTo>
                <a:lnTo>
                  <a:pt x="386" y="76"/>
                </a:lnTo>
                <a:lnTo>
                  <a:pt x="0" y="76"/>
                </a:lnTo>
                <a:lnTo>
                  <a:pt x="0" y="168"/>
                </a:lnTo>
                <a:lnTo>
                  <a:pt x="386" y="168"/>
                </a:lnTo>
                <a:lnTo>
                  <a:pt x="386" y="244"/>
                </a:lnTo>
                <a:lnTo>
                  <a:pt x="516" y="119"/>
                </a:lnTo>
              </a:path>
            </a:pathLst>
          </a:custGeom>
          <a:solidFill>
            <a:srgbClr val="F26363"/>
          </a:solidFill>
          <a:ln>
            <a:noFill/>
          </a:ln>
          <a:effectLst/>
        </p:spPr>
        <p:txBody>
          <a:bodyPr wrap="none" lIns="121851" tIns="60925" rIns="121851" bIns="60925" anchor="ctr"/>
          <a:lstStyle/>
          <a:p>
            <a:pPr defTabSz="1828434"/>
            <a:endParaRPr lang="en-US" sz="1400" dirty="0">
              <a:solidFill>
                <a:srgbClr val="445469"/>
              </a:solidFill>
            </a:endParaRPr>
          </a:p>
        </p:txBody>
      </p:sp>
      <p:sp>
        <p:nvSpPr>
          <p:cNvPr id="10" name="TextBox 9">
            <a:extLst>
              <a:ext uri="{FF2B5EF4-FFF2-40B4-BE49-F238E27FC236}">
                <a16:creationId xmlns:a16="http://schemas.microsoft.com/office/drawing/2014/main" id="{168DDFB1-D320-CAA0-EBBC-8BC1AF464645}"/>
              </a:ext>
            </a:extLst>
          </p:cNvPr>
          <p:cNvSpPr txBox="1"/>
          <p:nvPr/>
        </p:nvSpPr>
        <p:spPr>
          <a:xfrm>
            <a:off x="3532913" y="5158563"/>
            <a:ext cx="901448" cy="492404"/>
          </a:xfrm>
          <a:prstGeom prst="rect">
            <a:avLst/>
          </a:prstGeom>
          <a:noFill/>
        </p:spPr>
        <p:txBody>
          <a:bodyPr wrap="none" lIns="182840" tIns="91421" rIns="182840" bIns="91421" rtlCol="0">
            <a:spAutoFit/>
          </a:bodyPr>
          <a:lstStyle/>
          <a:p>
            <a:pPr defTabSz="1828434"/>
            <a:r>
              <a:rPr lang="en-US" sz="2000" b="1" dirty="0">
                <a:solidFill>
                  <a:srgbClr val="385085"/>
                </a:solidFill>
                <a:latin typeface="Century Gothic" panose="020B0502020202020204" pitchFamily="34" charset="0"/>
              </a:rPr>
              <a:t>Euro</a:t>
            </a:r>
            <a:endParaRPr lang="id-ID" sz="2000" b="1" dirty="0">
              <a:solidFill>
                <a:srgbClr val="385085"/>
              </a:solidFill>
              <a:latin typeface="Century Gothic" panose="020B0502020202020204" pitchFamily="34" charset="0"/>
            </a:endParaRPr>
          </a:p>
        </p:txBody>
      </p:sp>
      <p:sp>
        <p:nvSpPr>
          <p:cNvPr id="11" name="TextBox 10">
            <a:extLst>
              <a:ext uri="{FF2B5EF4-FFF2-40B4-BE49-F238E27FC236}">
                <a16:creationId xmlns:a16="http://schemas.microsoft.com/office/drawing/2014/main" id="{8BBEB522-AB01-5AF8-26B7-3E0B329BC96B}"/>
              </a:ext>
            </a:extLst>
          </p:cNvPr>
          <p:cNvSpPr txBox="1"/>
          <p:nvPr/>
        </p:nvSpPr>
        <p:spPr>
          <a:xfrm>
            <a:off x="3512484" y="5497032"/>
            <a:ext cx="2653288" cy="764915"/>
          </a:xfrm>
          <a:prstGeom prst="rect">
            <a:avLst/>
          </a:prstGeom>
          <a:noFill/>
        </p:spPr>
        <p:txBody>
          <a:bodyPr wrap="square" lIns="219415" tIns="109709" rIns="219415" bIns="109709" rtlCol="0">
            <a:spAutoFit/>
          </a:bodyPr>
          <a:lstStyle/>
          <a:p>
            <a:pPr defTabSz="1828434">
              <a:lnSpc>
                <a:spcPct val="110000"/>
              </a:lnSpc>
            </a:pPr>
            <a:r>
              <a:rPr lang="en-US" sz="1100" dirty="0">
                <a:solidFill>
                  <a:srgbClr val="445469"/>
                </a:solidFill>
                <a:latin typeface="Century Gothic" panose="020B0502020202020204" pitchFamily="34" charset="0"/>
                <a:cs typeface="Lato Light"/>
              </a:rPr>
              <a:t>Creativity is the key to success in the great and primary education</a:t>
            </a:r>
          </a:p>
        </p:txBody>
      </p:sp>
      <p:sp>
        <p:nvSpPr>
          <p:cNvPr id="12" name="TextBox 11">
            <a:extLst>
              <a:ext uri="{FF2B5EF4-FFF2-40B4-BE49-F238E27FC236}">
                <a16:creationId xmlns:a16="http://schemas.microsoft.com/office/drawing/2014/main" id="{8EC981BC-BBAF-1609-855E-3D4A73194C60}"/>
              </a:ext>
            </a:extLst>
          </p:cNvPr>
          <p:cNvSpPr txBox="1"/>
          <p:nvPr/>
        </p:nvSpPr>
        <p:spPr>
          <a:xfrm>
            <a:off x="3532913" y="3634560"/>
            <a:ext cx="1085794" cy="492404"/>
          </a:xfrm>
          <a:prstGeom prst="rect">
            <a:avLst/>
          </a:prstGeom>
          <a:noFill/>
        </p:spPr>
        <p:txBody>
          <a:bodyPr wrap="none" lIns="182840" tIns="91421" rIns="182840" bIns="91421" rtlCol="0">
            <a:spAutoFit/>
          </a:bodyPr>
          <a:lstStyle/>
          <a:p>
            <a:pPr defTabSz="1828434"/>
            <a:r>
              <a:rPr lang="en-US" sz="2000" b="1" dirty="0">
                <a:solidFill>
                  <a:srgbClr val="F26363"/>
                </a:solidFill>
                <a:latin typeface="Century Gothic" panose="020B0502020202020204" pitchFamily="34" charset="0"/>
              </a:rPr>
              <a:t>Dollar</a:t>
            </a:r>
            <a:endParaRPr lang="id-ID" sz="2000" b="1" dirty="0">
              <a:solidFill>
                <a:srgbClr val="F26363"/>
              </a:solidFill>
              <a:latin typeface="Century Gothic" panose="020B0502020202020204" pitchFamily="34" charset="0"/>
            </a:endParaRPr>
          </a:p>
        </p:txBody>
      </p:sp>
      <p:sp>
        <p:nvSpPr>
          <p:cNvPr id="13" name="TextBox 12">
            <a:extLst>
              <a:ext uri="{FF2B5EF4-FFF2-40B4-BE49-F238E27FC236}">
                <a16:creationId xmlns:a16="http://schemas.microsoft.com/office/drawing/2014/main" id="{3699ADA2-57EE-79A4-55DE-78206663351C}"/>
              </a:ext>
            </a:extLst>
          </p:cNvPr>
          <p:cNvSpPr txBox="1"/>
          <p:nvPr/>
        </p:nvSpPr>
        <p:spPr>
          <a:xfrm>
            <a:off x="3512484" y="3973027"/>
            <a:ext cx="2653288" cy="764915"/>
          </a:xfrm>
          <a:prstGeom prst="rect">
            <a:avLst/>
          </a:prstGeom>
          <a:noFill/>
        </p:spPr>
        <p:txBody>
          <a:bodyPr wrap="square" lIns="219415" tIns="109709" rIns="219415" bIns="109709" rtlCol="0">
            <a:spAutoFit/>
          </a:bodyPr>
          <a:lstStyle/>
          <a:p>
            <a:pPr defTabSz="1828434">
              <a:lnSpc>
                <a:spcPct val="110000"/>
              </a:lnSpc>
            </a:pPr>
            <a:r>
              <a:rPr lang="en-US" sz="1100" dirty="0">
                <a:solidFill>
                  <a:srgbClr val="445469"/>
                </a:solidFill>
                <a:latin typeface="Century Gothic" panose="020B0502020202020204" pitchFamily="34" charset="0"/>
                <a:cs typeface="Lato Light"/>
              </a:rPr>
              <a:t>Creativity is the key to success in the great and </a:t>
            </a:r>
            <a:r>
              <a:rPr lang="en-US" sz="1100">
                <a:solidFill>
                  <a:srgbClr val="445469"/>
                </a:solidFill>
                <a:latin typeface="Century Gothic" panose="020B0502020202020204" pitchFamily="34" charset="0"/>
                <a:cs typeface="Lato Light"/>
              </a:rPr>
              <a:t>primary education</a:t>
            </a:r>
            <a:endParaRPr lang="en-US" sz="1100" dirty="0">
              <a:solidFill>
                <a:srgbClr val="445469"/>
              </a:solidFill>
              <a:latin typeface="Century Gothic" panose="020B0502020202020204" pitchFamily="34" charset="0"/>
              <a:cs typeface="Lato Light"/>
            </a:endParaRPr>
          </a:p>
        </p:txBody>
      </p:sp>
      <p:sp>
        <p:nvSpPr>
          <p:cNvPr id="14" name="TextBox 13">
            <a:extLst>
              <a:ext uri="{FF2B5EF4-FFF2-40B4-BE49-F238E27FC236}">
                <a16:creationId xmlns:a16="http://schemas.microsoft.com/office/drawing/2014/main" id="{6CB7B1CE-866D-0A7B-19FA-C21B8D770C06}"/>
              </a:ext>
            </a:extLst>
          </p:cNvPr>
          <p:cNvSpPr txBox="1"/>
          <p:nvPr/>
        </p:nvSpPr>
        <p:spPr>
          <a:xfrm>
            <a:off x="1" y="1275911"/>
            <a:ext cx="6443662" cy="615515"/>
          </a:xfrm>
          <a:prstGeom prst="rect">
            <a:avLst/>
          </a:prstGeom>
          <a:solidFill>
            <a:srgbClr val="FF8026">
              <a:alpha val="21456"/>
            </a:srgbClr>
          </a:solidFill>
        </p:spPr>
        <p:txBody>
          <a:bodyPr wrap="square" lIns="182840" tIns="91421" rIns="182840" bIns="91421" rtlCol="0">
            <a:spAutoFit/>
          </a:bodyPr>
          <a:lstStyle/>
          <a:p>
            <a:pPr algn="ctr" defTabSz="1828434"/>
            <a:r>
              <a:rPr lang="id-ID" sz="2800" b="1" dirty="0">
                <a:solidFill>
                  <a:srgbClr val="FF8026"/>
                </a:solidFill>
                <a:latin typeface="Century Gothic" panose="020B0502020202020204" pitchFamily="34" charset="0"/>
              </a:rPr>
              <a:t>Finance 2015</a:t>
            </a:r>
          </a:p>
        </p:txBody>
      </p:sp>
      <p:sp>
        <p:nvSpPr>
          <p:cNvPr id="15" name="TextBox 14">
            <a:extLst>
              <a:ext uri="{FF2B5EF4-FFF2-40B4-BE49-F238E27FC236}">
                <a16:creationId xmlns:a16="http://schemas.microsoft.com/office/drawing/2014/main" id="{7E03E0AA-5240-0580-B083-03DC96C24405}"/>
              </a:ext>
            </a:extLst>
          </p:cNvPr>
          <p:cNvSpPr txBox="1"/>
          <p:nvPr/>
        </p:nvSpPr>
        <p:spPr>
          <a:xfrm>
            <a:off x="476693" y="1936573"/>
            <a:ext cx="6098344" cy="1386752"/>
          </a:xfrm>
          <a:prstGeom prst="rect">
            <a:avLst/>
          </a:prstGeom>
          <a:noFill/>
        </p:spPr>
        <p:txBody>
          <a:bodyPr wrap="square" lIns="182840" tIns="91421" rIns="182840" bIns="91421" rtlCol="0">
            <a:spAutoFit/>
          </a:bodyPr>
          <a:lstStyle/>
          <a:p>
            <a:pPr algn="just" defTabSz="1828434">
              <a:lnSpc>
                <a:spcPct val="110000"/>
              </a:lnSpc>
            </a:pPr>
            <a:r>
              <a:rPr lang="en-US" sz="1200" dirty="0">
                <a:solidFill>
                  <a:srgbClr val="445469"/>
                </a:solidFill>
                <a:latin typeface="Century Gothic" panose="020B0502020202020204" pitchFamily="34" charset="0"/>
                <a:cs typeface="Lato Light"/>
              </a:rPr>
              <a:t>Creativity is the key to success in the future, and primary education where teachers can bring creativity in children </a:t>
            </a:r>
          </a:p>
          <a:p>
            <a:pPr algn="just" defTabSz="1828434">
              <a:lnSpc>
                <a:spcPct val="110000"/>
              </a:lnSpc>
            </a:pPr>
            <a:endParaRPr lang="en-US" sz="1200" dirty="0">
              <a:solidFill>
                <a:srgbClr val="445469"/>
              </a:solidFill>
              <a:latin typeface="Century Gothic" panose="020B0502020202020204" pitchFamily="34" charset="0"/>
              <a:cs typeface="Lato Light"/>
            </a:endParaRPr>
          </a:p>
          <a:p>
            <a:pPr algn="just" defTabSz="1828434">
              <a:lnSpc>
                <a:spcPct val="110000"/>
              </a:lnSpc>
            </a:pPr>
            <a:r>
              <a:rPr lang="en-US" sz="1200" dirty="0">
                <a:solidFill>
                  <a:srgbClr val="445469"/>
                </a:solidFill>
                <a:latin typeface="Century Gothic" panose="020B0502020202020204" pitchFamily="34" charset="0"/>
                <a:cs typeface="Lato Light"/>
              </a:rPr>
              <a:t>Creativity is the key to success in the future, and primary education where teachers can bring creativity in children at that level keep growing Lorem ipsum dolor</a:t>
            </a:r>
          </a:p>
        </p:txBody>
      </p:sp>
      <p:grpSp>
        <p:nvGrpSpPr>
          <p:cNvPr id="346" name="Group 345">
            <a:extLst>
              <a:ext uri="{FF2B5EF4-FFF2-40B4-BE49-F238E27FC236}">
                <a16:creationId xmlns:a16="http://schemas.microsoft.com/office/drawing/2014/main" id="{8B3A3CEB-552E-04C3-35F0-CBACC6D0FD82}"/>
              </a:ext>
            </a:extLst>
          </p:cNvPr>
          <p:cNvGrpSpPr/>
          <p:nvPr/>
        </p:nvGrpSpPr>
        <p:grpSpPr>
          <a:xfrm flipH="1">
            <a:off x="8008258" y="2502624"/>
            <a:ext cx="4181590" cy="4355376"/>
            <a:chOff x="32938" y="2502624"/>
            <a:chExt cx="4181590" cy="4355376"/>
          </a:xfrm>
        </p:grpSpPr>
        <p:grpSp>
          <p:nvGrpSpPr>
            <p:cNvPr id="3" name="Group 2">
              <a:extLst>
                <a:ext uri="{FF2B5EF4-FFF2-40B4-BE49-F238E27FC236}">
                  <a16:creationId xmlns:a16="http://schemas.microsoft.com/office/drawing/2014/main" id="{EBB9C64D-8DD1-4930-8A68-37FCED4FBCD9}"/>
                </a:ext>
              </a:extLst>
            </p:cNvPr>
            <p:cNvGrpSpPr/>
            <p:nvPr/>
          </p:nvGrpSpPr>
          <p:grpSpPr>
            <a:xfrm>
              <a:off x="906401" y="4709740"/>
              <a:ext cx="3308127" cy="1250700"/>
              <a:chOff x="3793680" y="8506951"/>
              <a:chExt cx="8202446" cy="3101089"/>
            </a:xfrm>
            <a:solidFill>
              <a:schemeClr val="accent2">
                <a:lumMod val="20000"/>
                <a:lumOff val="80000"/>
              </a:schemeClr>
            </a:solidFill>
          </p:grpSpPr>
          <p:sp>
            <p:nvSpPr>
              <p:cNvPr id="341" name="Freeform 130">
                <a:extLst>
                  <a:ext uri="{FF2B5EF4-FFF2-40B4-BE49-F238E27FC236}">
                    <a16:creationId xmlns:a16="http://schemas.microsoft.com/office/drawing/2014/main" id="{DF1071DB-68E1-DD99-CDBF-7C284643E64A}"/>
                  </a:ext>
                </a:extLst>
              </p:cNvPr>
              <p:cNvSpPr>
                <a:spLocks noChangeArrowheads="1"/>
              </p:cNvSpPr>
              <p:nvPr/>
            </p:nvSpPr>
            <p:spPr bwMode="auto">
              <a:xfrm>
                <a:off x="10245298" y="8803379"/>
                <a:ext cx="1750828" cy="1089941"/>
              </a:xfrm>
              <a:custGeom>
                <a:avLst/>
                <a:gdLst>
                  <a:gd name="T0" fmla="*/ 1703 w 1704"/>
                  <a:gd name="T1" fmla="*/ 185 h 1061"/>
                  <a:gd name="T2" fmla="*/ 1703 w 1704"/>
                  <a:gd name="T3" fmla="*/ 185 h 1061"/>
                  <a:gd name="T4" fmla="*/ 1460 w 1704"/>
                  <a:gd name="T5" fmla="*/ 394 h 1061"/>
                  <a:gd name="T6" fmla="*/ 1164 w 1704"/>
                  <a:gd name="T7" fmla="*/ 633 h 1061"/>
                  <a:gd name="T8" fmla="*/ 597 w 1704"/>
                  <a:gd name="T9" fmla="*/ 1060 h 1061"/>
                  <a:gd name="T10" fmla="*/ 412 w 1704"/>
                  <a:gd name="T11" fmla="*/ 830 h 1061"/>
                  <a:gd name="T12" fmla="*/ 0 w 1704"/>
                  <a:gd name="T13" fmla="*/ 670 h 1061"/>
                  <a:gd name="T14" fmla="*/ 387 w 1704"/>
                  <a:gd name="T15" fmla="*/ 456 h 1061"/>
                  <a:gd name="T16" fmla="*/ 806 w 1704"/>
                  <a:gd name="T17" fmla="*/ 193 h 1061"/>
                  <a:gd name="T18" fmla="*/ 1255 w 1704"/>
                  <a:gd name="T19" fmla="*/ 8 h 1061"/>
                  <a:gd name="T20" fmla="*/ 1703 w 1704"/>
                  <a:gd name="T21" fmla="*/ 185 h 1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04" h="1061">
                    <a:moveTo>
                      <a:pt x="1703" y="185"/>
                    </a:moveTo>
                    <a:lnTo>
                      <a:pt x="1703" y="185"/>
                    </a:lnTo>
                    <a:cubicBezTo>
                      <a:pt x="1629" y="263"/>
                      <a:pt x="1543" y="325"/>
                      <a:pt x="1460" y="394"/>
                    </a:cubicBezTo>
                    <a:cubicBezTo>
                      <a:pt x="1362" y="477"/>
                      <a:pt x="1263" y="555"/>
                      <a:pt x="1164" y="633"/>
                    </a:cubicBezTo>
                    <a:cubicBezTo>
                      <a:pt x="975" y="777"/>
                      <a:pt x="786" y="917"/>
                      <a:pt x="597" y="1060"/>
                    </a:cubicBezTo>
                    <a:cubicBezTo>
                      <a:pt x="564" y="966"/>
                      <a:pt x="489" y="888"/>
                      <a:pt x="412" y="830"/>
                    </a:cubicBezTo>
                    <a:cubicBezTo>
                      <a:pt x="292" y="744"/>
                      <a:pt x="148" y="699"/>
                      <a:pt x="0" y="670"/>
                    </a:cubicBezTo>
                    <a:cubicBezTo>
                      <a:pt x="95" y="555"/>
                      <a:pt x="251" y="510"/>
                      <a:pt x="387" y="456"/>
                    </a:cubicBezTo>
                    <a:cubicBezTo>
                      <a:pt x="543" y="394"/>
                      <a:pt x="670" y="292"/>
                      <a:pt x="806" y="193"/>
                    </a:cubicBezTo>
                    <a:cubicBezTo>
                      <a:pt x="942" y="99"/>
                      <a:pt x="1086" y="12"/>
                      <a:pt x="1255" y="8"/>
                    </a:cubicBezTo>
                    <a:cubicBezTo>
                      <a:pt x="1415" y="0"/>
                      <a:pt x="1604" y="53"/>
                      <a:pt x="1703" y="185"/>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42" name="Freeform 131">
                <a:extLst>
                  <a:ext uri="{FF2B5EF4-FFF2-40B4-BE49-F238E27FC236}">
                    <a16:creationId xmlns:a16="http://schemas.microsoft.com/office/drawing/2014/main" id="{00BCA6E4-604A-9EC8-FC28-05333BEDEF88}"/>
                  </a:ext>
                </a:extLst>
              </p:cNvPr>
              <p:cNvSpPr>
                <a:spLocks noChangeArrowheads="1"/>
              </p:cNvSpPr>
              <p:nvPr/>
            </p:nvSpPr>
            <p:spPr bwMode="auto">
              <a:xfrm>
                <a:off x="9971731" y="8529753"/>
                <a:ext cx="1842017" cy="953129"/>
              </a:xfrm>
              <a:custGeom>
                <a:avLst/>
                <a:gdLst>
                  <a:gd name="T0" fmla="*/ 1785 w 1786"/>
                  <a:gd name="T1" fmla="*/ 128 h 927"/>
                  <a:gd name="T2" fmla="*/ 1785 w 1786"/>
                  <a:gd name="T3" fmla="*/ 128 h 927"/>
                  <a:gd name="T4" fmla="*/ 1719 w 1786"/>
                  <a:gd name="T5" fmla="*/ 231 h 927"/>
                  <a:gd name="T6" fmla="*/ 1583 w 1786"/>
                  <a:gd name="T7" fmla="*/ 210 h 927"/>
                  <a:gd name="T8" fmla="*/ 1081 w 1786"/>
                  <a:gd name="T9" fmla="*/ 379 h 927"/>
                  <a:gd name="T10" fmla="*/ 625 w 1786"/>
                  <a:gd name="T11" fmla="*/ 666 h 927"/>
                  <a:gd name="T12" fmla="*/ 193 w 1786"/>
                  <a:gd name="T13" fmla="*/ 926 h 927"/>
                  <a:gd name="T14" fmla="*/ 193 w 1786"/>
                  <a:gd name="T15" fmla="*/ 926 h 927"/>
                  <a:gd name="T16" fmla="*/ 49 w 1786"/>
                  <a:gd name="T17" fmla="*/ 909 h 927"/>
                  <a:gd name="T18" fmla="*/ 0 w 1786"/>
                  <a:gd name="T19" fmla="*/ 905 h 927"/>
                  <a:gd name="T20" fmla="*/ 399 w 1786"/>
                  <a:gd name="T21" fmla="*/ 625 h 927"/>
                  <a:gd name="T22" fmla="*/ 847 w 1786"/>
                  <a:gd name="T23" fmla="*/ 337 h 927"/>
                  <a:gd name="T24" fmla="*/ 1312 w 1786"/>
                  <a:gd name="T25" fmla="*/ 62 h 927"/>
                  <a:gd name="T26" fmla="*/ 1785 w 1786"/>
                  <a:gd name="T27" fmla="*/ 128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86" h="927">
                    <a:moveTo>
                      <a:pt x="1785" y="128"/>
                    </a:moveTo>
                    <a:lnTo>
                      <a:pt x="1785" y="128"/>
                    </a:lnTo>
                    <a:cubicBezTo>
                      <a:pt x="1773" y="165"/>
                      <a:pt x="1743" y="198"/>
                      <a:pt x="1719" y="231"/>
                    </a:cubicBezTo>
                    <a:cubicBezTo>
                      <a:pt x="1674" y="223"/>
                      <a:pt x="1629" y="214"/>
                      <a:pt x="1583" y="210"/>
                    </a:cubicBezTo>
                    <a:cubicBezTo>
                      <a:pt x="1398" y="193"/>
                      <a:pt x="1229" y="276"/>
                      <a:pt x="1081" y="379"/>
                    </a:cubicBezTo>
                    <a:cubicBezTo>
                      <a:pt x="929" y="477"/>
                      <a:pt x="793" y="597"/>
                      <a:pt x="625" y="666"/>
                    </a:cubicBezTo>
                    <a:cubicBezTo>
                      <a:pt x="464" y="728"/>
                      <a:pt x="296" y="778"/>
                      <a:pt x="193" y="926"/>
                    </a:cubicBezTo>
                    <a:lnTo>
                      <a:pt x="193" y="926"/>
                    </a:lnTo>
                    <a:cubicBezTo>
                      <a:pt x="144" y="917"/>
                      <a:pt x="94" y="913"/>
                      <a:pt x="49" y="909"/>
                    </a:cubicBezTo>
                    <a:cubicBezTo>
                      <a:pt x="33" y="909"/>
                      <a:pt x="17" y="905"/>
                      <a:pt x="0" y="905"/>
                    </a:cubicBezTo>
                    <a:cubicBezTo>
                      <a:pt x="115" y="790"/>
                      <a:pt x="255" y="708"/>
                      <a:pt x="399" y="625"/>
                    </a:cubicBezTo>
                    <a:cubicBezTo>
                      <a:pt x="555" y="539"/>
                      <a:pt x="703" y="444"/>
                      <a:pt x="847" y="337"/>
                    </a:cubicBezTo>
                    <a:cubicBezTo>
                      <a:pt x="991" y="231"/>
                      <a:pt x="1139" y="120"/>
                      <a:pt x="1312" y="62"/>
                    </a:cubicBezTo>
                    <a:cubicBezTo>
                      <a:pt x="1464" y="12"/>
                      <a:pt x="1670" y="0"/>
                      <a:pt x="1785" y="128"/>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43" name="Freeform 134">
                <a:extLst>
                  <a:ext uri="{FF2B5EF4-FFF2-40B4-BE49-F238E27FC236}">
                    <a16:creationId xmlns:a16="http://schemas.microsoft.com/office/drawing/2014/main" id="{DA09AD4A-DA37-9C08-DEC9-60493C4FBDF6}"/>
                  </a:ext>
                </a:extLst>
              </p:cNvPr>
              <p:cNvSpPr>
                <a:spLocks noChangeArrowheads="1"/>
              </p:cNvSpPr>
              <p:nvPr/>
            </p:nvSpPr>
            <p:spPr bwMode="auto">
              <a:xfrm>
                <a:off x="3793680" y="8835302"/>
                <a:ext cx="7058024" cy="2772738"/>
              </a:xfrm>
              <a:custGeom>
                <a:avLst/>
                <a:gdLst>
                  <a:gd name="T0" fmla="*/ 6346 w 6832"/>
                  <a:gd name="T1" fmla="*/ 737 h 2687"/>
                  <a:gd name="T2" fmla="*/ 6445 w 6832"/>
                  <a:gd name="T3" fmla="*/ 1460 h 2687"/>
                  <a:gd name="T4" fmla="*/ 5203 w 6832"/>
                  <a:gd name="T5" fmla="*/ 1428 h 2687"/>
                  <a:gd name="T6" fmla="*/ 5100 w 6832"/>
                  <a:gd name="T7" fmla="*/ 1415 h 2687"/>
                  <a:gd name="T8" fmla="*/ 3689 w 6832"/>
                  <a:gd name="T9" fmla="*/ 1649 h 2687"/>
                  <a:gd name="T10" fmla="*/ 4421 w 6832"/>
                  <a:gd name="T11" fmla="*/ 1485 h 2687"/>
                  <a:gd name="T12" fmla="*/ 4623 w 6832"/>
                  <a:gd name="T13" fmla="*/ 1773 h 2687"/>
                  <a:gd name="T14" fmla="*/ 4643 w 6832"/>
                  <a:gd name="T15" fmla="*/ 2061 h 2687"/>
                  <a:gd name="T16" fmla="*/ 4648 w 6832"/>
                  <a:gd name="T17" fmla="*/ 1469 h 2687"/>
                  <a:gd name="T18" fmla="*/ 4833 w 6832"/>
                  <a:gd name="T19" fmla="*/ 1469 h 2687"/>
                  <a:gd name="T20" fmla="*/ 5002 w 6832"/>
                  <a:gd name="T21" fmla="*/ 1658 h 2687"/>
                  <a:gd name="T22" fmla="*/ 5116 w 6832"/>
                  <a:gd name="T23" fmla="*/ 1913 h 2687"/>
                  <a:gd name="T24" fmla="*/ 4952 w 6832"/>
                  <a:gd name="T25" fmla="*/ 1469 h 2687"/>
                  <a:gd name="T26" fmla="*/ 5100 w 6832"/>
                  <a:gd name="T27" fmla="*/ 1485 h 2687"/>
                  <a:gd name="T28" fmla="*/ 5326 w 6832"/>
                  <a:gd name="T29" fmla="*/ 1645 h 2687"/>
                  <a:gd name="T30" fmla="*/ 5429 w 6832"/>
                  <a:gd name="T31" fmla="*/ 1703 h 2687"/>
                  <a:gd name="T32" fmla="*/ 5277 w 6832"/>
                  <a:gd name="T33" fmla="*/ 1510 h 2687"/>
                  <a:gd name="T34" fmla="*/ 6038 w 6832"/>
                  <a:gd name="T35" fmla="*/ 1588 h 2687"/>
                  <a:gd name="T36" fmla="*/ 5475 w 6832"/>
                  <a:gd name="T37" fmla="*/ 2081 h 2687"/>
                  <a:gd name="T38" fmla="*/ 4820 w 6832"/>
                  <a:gd name="T39" fmla="*/ 2628 h 2687"/>
                  <a:gd name="T40" fmla="*/ 3245 w 6832"/>
                  <a:gd name="T41" fmla="*/ 2439 h 2687"/>
                  <a:gd name="T42" fmla="*/ 1736 w 6832"/>
                  <a:gd name="T43" fmla="*/ 2135 h 2687"/>
                  <a:gd name="T44" fmla="*/ 897 w 6832"/>
                  <a:gd name="T45" fmla="*/ 2406 h 2687"/>
                  <a:gd name="T46" fmla="*/ 33 w 6832"/>
                  <a:gd name="T47" fmla="*/ 1041 h 2687"/>
                  <a:gd name="T48" fmla="*/ 1189 w 6832"/>
                  <a:gd name="T49" fmla="*/ 247 h 2687"/>
                  <a:gd name="T50" fmla="*/ 2221 w 6832"/>
                  <a:gd name="T51" fmla="*/ 144 h 2687"/>
                  <a:gd name="T52" fmla="*/ 3175 w 6832"/>
                  <a:gd name="T53" fmla="*/ 4 h 2687"/>
                  <a:gd name="T54" fmla="*/ 4261 w 6832"/>
                  <a:gd name="T55" fmla="*/ 531 h 2687"/>
                  <a:gd name="T56" fmla="*/ 4265 w 6832"/>
                  <a:gd name="T57" fmla="*/ 535 h 2687"/>
                  <a:gd name="T58" fmla="*/ 4919 w 6832"/>
                  <a:gd name="T59" fmla="*/ 687 h 2687"/>
                  <a:gd name="T60" fmla="*/ 6346 w 6832"/>
                  <a:gd name="T61" fmla="*/ 737 h 2687"/>
                  <a:gd name="T62" fmla="*/ 6712 w 6832"/>
                  <a:gd name="T63" fmla="*/ 987 h 2687"/>
                  <a:gd name="T64" fmla="*/ 6107 w 6832"/>
                  <a:gd name="T65" fmla="*/ 847 h 2687"/>
                  <a:gd name="T66" fmla="*/ 6034 w 6832"/>
                  <a:gd name="T67" fmla="*/ 1296 h 2687"/>
                  <a:gd name="T68" fmla="*/ 6235 w 6832"/>
                  <a:gd name="T69" fmla="*/ 1419 h 2687"/>
                  <a:gd name="T70" fmla="*/ 6038 w 6832"/>
                  <a:gd name="T71" fmla="*/ 1070 h 2687"/>
                  <a:gd name="T72" fmla="*/ 6436 w 6832"/>
                  <a:gd name="T73" fmla="*/ 901 h 2687"/>
                  <a:gd name="T74" fmla="*/ 6663 w 6832"/>
                  <a:gd name="T75" fmla="*/ 1209 h 2687"/>
                  <a:gd name="T76" fmla="*/ 6309 w 6832"/>
                  <a:gd name="T77" fmla="*/ 1432 h 2687"/>
                  <a:gd name="T78" fmla="*/ 6712 w 6832"/>
                  <a:gd name="T79" fmla="*/ 987 h 2687"/>
                  <a:gd name="T80" fmla="*/ 5355 w 6832"/>
                  <a:gd name="T81" fmla="*/ 1387 h 2687"/>
                  <a:gd name="T82" fmla="*/ 5322 w 6832"/>
                  <a:gd name="T83" fmla="*/ 1168 h 2687"/>
                  <a:gd name="T84" fmla="*/ 5343 w 6832"/>
                  <a:gd name="T85" fmla="*/ 831 h 2687"/>
                  <a:gd name="T86" fmla="*/ 5260 w 6832"/>
                  <a:gd name="T87" fmla="*/ 1115 h 2687"/>
                  <a:gd name="T88" fmla="*/ 5355 w 6832"/>
                  <a:gd name="T89" fmla="*/ 1387 h 2687"/>
                  <a:gd name="T90" fmla="*/ 5248 w 6832"/>
                  <a:gd name="T91" fmla="*/ 1292 h 2687"/>
                  <a:gd name="T92" fmla="*/ 5191 w 6832"/>
                  <a:gd name="T93" fmla="*/ 1127 h 2687"/>
                  <a:gd name="T94" fmla="*/ 5170 w 6832"/>
                  <a:gd name="T95" fmla="*/ 918 h 2687"/>
                  <a:gd name="T96" fmla="*/ 5240 w 6832"/>
                  <a:gd name="T97" fmla="*/ 1300 h 2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832" h="2687">
                    <a:moveTo>
                      <a:pt x="6346" y="737"/>
                    </a:moveTo>
                    <a:lnTo>
                      <a:pt x="6346" y="737"/>
                    </a:lnTo>
                    <a:cubicBezTo>
                      <a:pt x="6519" y="786"/>
                      <a:pt x="6733" y="884"/>
                      <a:pt x="6778" y="1078"/>
                    </a:cubicBezTo>
                    <a:cubicBezTo>
                      <a:pt x="6831" y="1275"/>
                      <a:pt x="6601" y="1407"/>
                      <a:pt x="6445" y="1460"/>
                    </a:cubicBezTo>
                    <a:cubicBezTo>
                      <a:pt x="6247" y="1531"/>
                      <a:pt x="6025" y="1526"/>
                      <a:pt x="5820" y="1505"/>
                    </a:cubicBezTo>
                    <a:cubicBezTo>
                      <a:pt x="5614" y="1489"/>
                      <a:pt x="5408" y="1448"/>
                      <a:pt x="5203" y="1428"/>
                    </a:cubicBezTo>
                    <a:cubicBezTo>
                      <a:pt x="5174" y="1423"/>
                      <a:pt x="5141" y="1419"/>
                      <a:pt x="5112" y="1415"/>
                    </a:cubicBezTo>
                    <a:cubicBezTo>
                      <a:pt x="5108" y="1415"/>
                      <a:pt x="5104" y="1415"/>
                      <a:pt x="5100" y="1415"/>
                    </a:cubicBezTo>
                    <a:cubicBezTo>
                      <a:pt x="4890" y="1395"/>
                      <a:pt x="4681" y="1391"/>
                      <a:pt x="4471" y="1415"/>
                    </a:cubicBezTo>
                    <a:cubicBezTo>
                      <a:pt x="4195" y="1444"/>
                      <a:pt x="3936" y="1526"/>
                      <a:pt x="3689" y="1649"/>
                    </a:cubicBezTo>
                    <a:cubicBezTo>
                      <a:pt x="3648" y="1666"/>
                      <a:pt x="3681" y="1724"/>
                      <a:pt x="3722" y="1707"/>
                    </a:cubicBezTo>
                    <a:cubicBezTo>
                      <a:pt x="3944" y="1596"/>
                      <a:pt x="4179" y="1522"/>
                      <a:pt x="4421" y="1485"/>
                    </a:cubicBezTo>
                    <a:cubicBezTo>
                      <a:pt x="4479" y="1481"/>
                      <a:pt x="4533" y="1473"/>
                      <a:pt x="4586" y="1469"/>
                    </a:cubicBezTo>
                    <a:cubicBezTo>
                      <a:pt x="4610" y="1572"/>
                      <a:pt x="4619" y="1670"/>
                      <a:pt x="4623" y="1773"/>
                    </a:cubicBezTo>
                    <a:cubicBezTo>
                      <a:pt x="4623" y="1871"/>
                      <a:pt x="4615" y="1966"/>
                      <a:pt x="4631" y="2061"/>
                    </a:cubicBezTo>
                    <a:cubicBezTo>
                      <a:pt x="4631" y="2069"/>
                      <a:pt x="4643" y="2069"/>
                      <a:pt x="4643" y="2061"/>
                    </a:cubicBezTo>
                    <a:cubicBezTo>
                      <a:pt x="4660" y="1962"/>
                      <a:pt x="4664" y="1860"/>
                      <a:pt x="4668" y="1757"/>
                    </a:cubicBezTo>
                    <a:cubicBezTo>
                      <a:pt x="4668" y="1662"/>
                      <a:pt x="4668" y="1559"/>
                      <a:pt x="4648" y="1469"/>
                    </a:cubicBezTo>
                    <a:cubicBezTo>
                      <a:pt x="4709" y="1464"/>
                      <a:pt x="4767" y="1464"/>
                      <a:pt x="4829" y="1464"/>
                    </a:cubicBezTo>
                    <a:cubicBezTo>
                      <a:pt x="4829" y="1464"/>
                      <a:pt x="4829" y="1469"/>
                      <a:pt x="4833" y="1469"/>
                    </a:cubicBezTo>
                    <a:cubicBezTo>
                      <a:pt x="4866" y="1489"/>
                      <a:pt x="4894" y="1510"/>
                      <a:pt x="4923" y="1538"/>
                    </a:cubicBezTo>
                    <a:cubicBezTo>
                      <a:pt x="4956" y="1572"/>
                      <a:pt x="4981" y="1617"/>
                      <a:pt x="5002" y="1658"/>
                    </a:cubicBezTo>
                    <a:cubicBezTo>
                      <a:pt x="5047" y="1740"/>
                      <a:pt x="5063" y="1826"/>
                      <a:pt x="5092" y="1913"/>
                    </a:cubicBezTo>
                    <a:cubicBezTo>
                      <a:pt x="5096" y="1929"/>
                      <a:pt x="5116" y="1925"/>
                      <a:pt x="5116" y="1913"/>
                    </a:cubicBezTo>
                    <a:cubicBezTo>
                      <a:pt x="5124" y="1818"/>
                      <a:pt x="5088" y="1712"/>
                      <a:pt x="5051" y="1629"/>
                    </a:cubicBezTo>
                    <a:cubicBezTo>
                      <a:pt x="5030" y="1576"/>
                      <a:pt x="4997" y="1518"/>
                      <a:pt x="4952" y="1469"/>
                    </a:cubicBezTo>
                    <a:cubicBezTo>
                      <a:pt x="4997" y="1473"/>
                      <a:pt x="5043" y="1477"/>
                      <a:pt x="5083" y="1481"/>
                    </a:cubicBezTo>
                    <a:cubicBezTo>
                      <a:pt x="5092" y="1481"/>
                      <a:pt x="5096" y="1485"/>
                      <a:pt x="5100" y="1485"/>
                    </a:cubicBezTo>
                    <a:cubicBezTo>
                      <a:pt x="5146" y="1493"/>
                      <a:pt x="5187" y="1514"/>
                      <a:pt x="5223" y="1542"/>
                    </a:cubicBezTo>
                    <a:cubicBezTo>
                      <a:pt x="5260" y="1576"/>
                      <a:pt x="5293" y="1608"/>
                      <a:pt x="5326" y="1645"/>
                    </a:cubicBezTo>
                    <a:cubicBezTo>
                      <a:pt x="5351" y="1670"/>
                      <a:pt x="5376" y="1707"/>
                      <a:pt x="5412" y="1720"/>
                    </a:cubicBezTo>
                    <a:cubicBezTo>
                      <a:pt x="5425" y="1724"/>
                      <a:pt x="5433" y="1712"/>
                      <a:pt x="5429" y="1703"/>
                    </a:cubicBezTo>
                    <a:cubicBezTo>
                      <a:pt x="5425" y="1670"/>
                      <a:pt x="5392" y="1637"/>
                      <a:pt x="5372" y="1613"/>
                    </a:cubicBezTo>
                    <a:cubicBezTo>
                      <a:pt x="5343" y="1576"/>
                      <a:pt x="5310" y="1538"/>
                      <a:pt x="5277" y="1510"/>
                    </a:cubicBezTo>
                    <a:cubicBezTo>
                      <a:pt x="5273" y="1505"/>
                      <a:pt x="5273" y="1501"/>
                      <a:pt x="5268" y="1501"/>
                    </a:cubicBezTo>
                    <a:cubicBezTo>
                      <a:pt x="5524" y="1535"/>
                      <a:pt x="5782" y="1588"/>
                      <a:pt x="6038" y="1588"/>
                    </a:cubicBezTo>
                    <a:cubicBezTo>
                      <a:pt x="5943" y="1645"/>
                      <a:pt x="5861" y="1720"/>
                      <a:pt x="5778" y="1789"/>
                    </a:cubicBezTo>
                    <a:cubicBezTo>
                      <a:pt x="5672" y="1884"/>
                      <a:pt x="5573" y="1983"/>
                      <a:pt x="5475" y="2081"/>
                    </a:cubicBezTo>
                    <a:cubicBezTo>
                      <a:pt x="5273" y="2283"/>
                      <a:pt x="5071" y="2480"/>
                      <a:pt x="4829" y="2628"/>
                    </a:cubicBezTo>
                    <a:cubicBezTo>
                      <a:pt x="4824" y="2628"/>
                      <a:pt x="4820" y="2628"/>
                      <a:pt x="4820" y="2628"/>
                    </a:cubicBezTo>
                    <a:cubicBezTo>
                      <a:pt x="4561" y="2686"/>
                      <a:pt x="4290" y="2661"/>
                      <a:pt x="4031" y="2616"/>
                    </a:cubicBezTo>
                    <a:cubicBezTo>
                      <a:pt x="3768" y="2571"/>
                      <a:pt x="3504" y="2505"/>
                      <a:pt x="3245" y="2439"/>
                    </a:cubicBezTo>
                    <a:cubicBezTo>
                      <a:pt x="2982" y="2369"/>
                      <a:pt x="2723" y="2295"/>
                      <a:pt x="2460" y="2238"/>
                    </a:cubicBezTo>
                    <a:cubicBezTo>
                      <a:pt x="2221" y="2184"/>
                      <a:pt x="1979" y="2139"/>
                      <a:pt x="1736" y="2135"/>
                    </a:cubicBezTo>
                    <a:cubicBezTo>
                      <a:pt x="1497" y="2131"/>
                      <a:pt x="1271" y="2184"/>
                      <a:pt x="1061" y="2299"/>
                    </a:cubicBezTo>
                    <a:cubicBezTo>
                      <a:pt x="1004" y="2332"/>
                      <a:pt x="951" y="2369"/>
                      <a:pt x="897" y="2406"/>
                    </a:cubicBezTo>
                    <a:cubicBezTo>
                      <a:pt x="0" y="1070"/>
                      <a:pt x="0" y="1070"/>
                      <a:pt x="0" y="1070"/>
                    </a:cubicBezTo>
                    <a:cubicBezTo>
                      <a:pt x="13" y="1062"/>
                      <a:pt x="21" y="1049"/>
                      <a:pt x="33" y="1041"/>
                    </a:cubicBezTo>
                    <a:cubicBezTo>
                      <a:pt x="206" y="877"/>
                      <a:pt x="370" y="712"/>
                      <a:pt x="564" y="576"/>
                    </a:cubicBezTo>
                    <a:cubicBezTo>
                      <a:pt x="757" y="441"/>
                      <a:pt x="967" y="329"/>
                      <a:pt x="1189" y="247"/>
                    </a:cubicBezTo>
                    <a:cubicBezTo>
                      <a:pt x="1419" y="157"/>
                      <a:pt x="1662" y="144"/>
                      <a:pt x="1909" y="144"/>
                    </a:cubicBezTo>
                    <a:cubicBezTo>
                      <a:pt x="2011" y="144"/>
                      <a:pt x="2118" y="148"/>
                      <a:pt x="2221" y="144"/>
                    </a:cubicBezTo>
                    <a:cubicBezTo>
                      <a:pt x="2328" y="144"/>
                      <a:pt x="2435" y="124"/>
                      <a:pt x="2538" y="99"/>
                    </a:cubicBezTo>
                    <a:cubicBezTo>
                      <a:pt x="2748" y="58"/>
                      <a:pt x="2957" y="0"/>
                      <a:pt x="3175" y="4"/>
                    </a:cubicBezTo>
                    <a:cubicBezTo>
                      <a:pt x="3587" y="17"/>
                      <a:pt x="3932" y="309"/>
                      <a:pt x="4257" y="531"/>
                    </a:cubicBezTo>
                    <a:cubicBezTo>
                      <a:pt x="4257" y="531"/>
                      <a:pt x="4257" y="531"/>
                      <a:pt x="4261" y="531"/>
                    </a:cubicBezTo>
                    <a:lnTo>
                      <a:pt x="4261" y="531"/>
                    </a:lnTo>
                    <a:cubicBezTo>
                      <a:pt x="4261" y="535"/>
                      <a:pt x="4261" y="535"/>
                      <a:pt x="4265" y="535"/>
                    </a:cubicBezTo>
                    <a:lnTo>
                      <a:pt x="4269" y="539"/>
                    </a:lnTo>
                    <a:cubicBezTo>
                      <a:pt x="4466" y="650"/>
                      <a:pt x="4693" y="683"/>
                      <a:pt x="4919" y="687"/>
                    </a:cubicBezTo>
                    <a:cubicBezTo>
                      <a:pt x="5158" y="695"/>
                      <a:pt x="5392" y="679"/>
                      <a:pt x="5630" y="675"/>
                    </a:cubicBezTo>
                    <a:cubicBezTo>
                      <a:pt x="5869" y="667"/>
                      <a:pt x="6112" y="671"/>
                      <a:pt x="6346" y="737"/>
                    </a:cubicBezTo>
                    <a:close/>
                    <a:moveTo>
                      <a:pt x="6712" y="987"/>
                    </a:moveTo>
                    <a:lnTo>
                      <a:pt x="6712" y="987"/>
                    </a:lnTo>
                    <a:cubicBezTo>
                      <a:pt x="6671" y="897"/>
                      <a:pt x="6568" y="864"/>
                      <a:pt x="6449" y="835"/>
                    </a:cubicBezTo>
                    <a:cubicBezTo>
                      <a:pt x="6334" y="806"/>
                      <a:pt x="6210" y="790"/>
                      <a:pt x="6107" y="847"/>
                    </a:cubicBezTo>
                    <a:cubicBezTo>
                      <a:pt x="6034" y="889"/>
                      <a:pt x="5997" y="971"/>
                      <a:pt x="5984" y="1049"/>
                    </a:cubicBezTo>
                    <a:cubicBezTo>
                      <a:pt x="5972" y="1135"/>
                      <a:pt x="5989" y="1222"/>
                      <a:pt x="6034" y="1296"/>
                    </a:cubicBezTo>
                    <a:cubicBezTo>
                      <a:pt x="6075" y="1370"/>
                      <a:pt x="6194" y="1436"/>
                      <a:pt x="6231" y="1428"/>
                    </a:cubicBezTo>
                    <a:cubicBezTo>
                      <a:pt x="6239" y="1428"/>
                      <a:pt x="6239" y="1423"/>
                      <a:pt x="6235" y="1419"/>
                    </a:cubicBezTo>
                    <a:cubicBezTo>
                      <a:pt x="6210" y="1395"/>
                      <a:pt x="6133" y="1378"/>
                      <a:pt x="6079" y="1279"/>
                    </a:cubicBezTo>
                    <a:cubicBezTo>
                      <a:pt x="6042" y="1218"/>
                      <a:pt x="6030" y="1144"/>
                      <a:pt x="6038" y="1070"/>
                    </a:cubicBezTo>
                    <a:cubicBezTo>
                      <a:pt x="6046" y="1008"/>
                      <a:pt x="6079" y="942"/>
                      <a:pt x="6133" y="905"/>
                    </a:cubicBezTo>
                    <a:cubicBezTo>
                      <a:pt x="6219" y="847"/>
                      <a:pt x="6342" y="873"/>
                      <a:pt x="6436" y="901"/>
                    </a:cubicBezTo>
                    <a:cubicBezTo>
                      <a:pt x="6531" y="926"/>
                      <a:pt x="6606" y="946"/>
                      <a:pt x="6655" y="1020"/>
                    </a:cubicBezTo>
                    <a:cubicBezTo>
                      <a:pt x="6692" y="1078"/>
                      <a:pt x="6692" y="1148"/>
                      <a:pt x="6663" y="1209"/>
                    </a:cubicBezTo>
                    <a:cubicBezTo>
                      <a:pt x="6606" y="1337"/>
                      <a:pt x="6445" y="1415"/>
                      <a:pt x="6309" y="1423"/>
                    </a:cubicBezTo>
                    <a:cubicBezTo>
                      <a:pt x="6305" y="1423"/>
                      <a:pt x="6305" y="1432"/>
                      <a:pt x="6309" y="1432"/>
                    </a:cubicBezTo>
                    <a:cubicBezTo>
                      <a:pt x="6470" y="1460"/>
                      <a:pt x="6642" y="1366"/>
                      <a:pt x="6716" y="1218"/>
                    </a:cubicBezTo>
                    <a:cubicBezTo>
                      <a:pt x="6753" y="1144"/>
                      <a:pt x="6749" y="1062"/>
                      <a:pt x="6712" y="987"/>
                    </a:cubicBezTo>
                    <a:close/>
                    <a:moveTo>
                      <a:pt x="5355" y="1387"/>
                    </a:moveTo>
                    <a:lnTo>
                      <a:pt x="5355" y="1387"/>
                    </a:lnTo>
                    <a:cubicBezTo>
                      <a:pt x="5396" y="1399"/>
                      <a:pt x="5376" y="1341"/>
                      <a:pt x="5372" y="1325"/>
                    </a:cubicBezTo>
                    <a:cubicBezTo>
                      <a:pt x="5351" y="1271"/>
                      <a:pt x="5331" y="1222"/>
                      <a:pt x="5322" y="1168"/>
                    </a:cubicBezTo>
                    <a:cubicBezTo>
                      <a:pt x="5310" y="1111"/>
                      <a:pt x="5310" y="1054"/>
                      <a:pt x="5314" y="1000"/>
                    </a:cubicBezTo>
                    <a:cubicBezTo>
                      <a:pt x="5314" y="946"/>
                      <a:pt x="5322" y="880"/>
                      <a:pt x="5343" y="831"/>
                    </a:cubicBezTo>
                    <a:cubicBezTo>
                      <a:pt x="5347" y="823"/>
                      <a:pt x="5335" y="815"/>
                      <a:pt x="5331" y="823"/>
                    </a:cubicBezTo>
                    <a:cubicBezTo>
                      <a:pt x="5277" y="918"/>
                      <a:pt x="5256" y="1008"/>
                      <a:pt x="5260" y="1115"/>
                    </a:cubicBezTo>
                    <a:cubicBezTo>
                      <a:pt x="5260" y="1168"/>
                      <a:pt x="5268" y="1222"/>
                      <a:pt x="5285" y="1271"/>
                    </a:cubicBezTo>
                    <a:cubicBezTo>
                      <a:pt x="5293" y="1308"/>
                      <a:pt x="5314" y="1378"/>
                      <a:pt x="5355" y="1387"/>
                    </a:cubicBezTo>
                    <a:close/>
                    <a:moveTo>
                      <a:pt x="5248" y="1292"/>
                    </a:moveTo>
                    <a:lnTo>
                      <a:pt x="5248" y="1292"/>
                    </a:lnTo>
                    <a:cubicBezTo>
                      <a:pt x="5256" y="1267"/>
                      <a:pt x="5240" y="1247"/>
                      <a:pt x="5232" y="1230"/>
                    </a:cubicBezTo>
                    <a:cubicBezTo>
                      <a:pt x="5215" y="1197"/>
                      <a:pt x="5203" y="1164"/>
                      <a:pt x="5191" y="1127"/>
                    </a:cubicBezTo>
                    <a:cubicBezTo>
                      <a:pt x="5174" y="1066"/>
                      <a:pt x="5162" y="983"/>
                      <a:pt x="5182" y="922"/>
                    </a:cubicBezTo>
                    <a:cubicBezTo>
                      <a:pt x="5182" y="914"/>
                      <a:pt x="5170" y="910"/>
                      <a:pt x="5170" y="918"/>
                    </a:cubicBezTo>
                    <a:cubicBezTo>
                      <a:pt x="5137" y="987"/>
                      <a:pt x="5129" y="1054"/>
                      <a:pt x="5141" y="1131"/>
                    </a:cubicBezTo>
                    <a:cubicBezTo>
                      <a:pt x="5146" y="1172"/>
                      <a:pt x="5174" y="1308"/>
                      <a:pt x="5240" y="1300"/>
                    </a:cubicBezTo>
                    <a:cubicBezTo>
                      <a:pt x="5244" y="1300"/>
                      <a:pt x="5248" y="1296"/>
                      <a:pt x="5248" y="1292"/>
                    </a:cubicBezTo>
                    <a:close/>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44" name="Freeform 132">
                <a:extLst>
                  <a:ext uri="{FF2B5EF4-FFF2-40B4-BE49-F238E27FC236}">
                    <a16:creationId xmlns:a16="http://schemas.microsoft.com/office/drawing/2014/main" id="{44333CF8-FFAA-F902-29CF-E24170F2020C}"/>
                  </a:ext>
                </a:extLst>
              </p:cNvPr>
              <p:cNvSpPr>
                <a:spLocks noChangeArrowheads="1"/>
              </p:cNvSpPr>
              <p:nvPr/>
            </p:nvSpPr>
            <p:spPr bwMode="auto">
              <a:xfrm>
                <a:off x="9502108" y="8506951"/>
                <a:ext cx="1741709" cy="953129"/>
              </a:xfrm>
              <a:custGeom>
                <a:avLst/>
                <a:gdLst>
                  <a:gd name="T0" fmla="*/ 1686 w 1687"/>
                  <a:gd name="T1" fmla="*/ 37 h 926"/>
                  <a:gd name="T2" fmla="*/ 1686 w 1687"/>
                  <a:gd name="T3" fmla="*/ 37 h 926"/>
                  <a:gd name="T4" fmla="*/ 1316 w 1687"/>
                  <a:gd name="T5" fmla="*/ 263 h 926"/>
                  <a:gd name="T6" fmla="*/ 1090 w 1687"/>
                  <a:gd name="T7" fmla="*/ 423 h 926"/>
                  <a:gd name="T8" fmla="*/ 838 w 1687"/>
                  <a:gd name="T9" fmla="*/ 576 h 926"/>
                  <a:gd name="T10" fmla="*/ 365 w 1687"/>
                  <a:gd name="T11" fmla="*/ 921 h 926"/>
                  <a:gd name="T12" fmla="*/ 0 w 1687"/>
                  <a:gd name="T13" fmla="*/ 925 h 926"/>
                  <a:gd name="T14" fmla="*/ 370 w 1687"/>
                  <a:gd name="T15" fmla="*/ 654 h 926"/>
                  <a:gd name="T16" fmla="*/ 781 w 1687"/>
                  <a:gd name="T17" fmla="*/ 333 h 926"/>
                  <a:gd name="T18" fmla="*/ 1208 w 1687"/>
                  <a:gd name="T19" fmla="*/ 54 h 926"/>
                  <a:gd name="T20" fmla="*/ 1686 w 1687"/>
                  <a:gd name="T21" fmla="*/ 37 h 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87" h="926">
                    <a:moveTo>
                      <a:pt x="1686" y="37"/>
                    </a:moveTo>
                    <a:lnTo>
                      <a:pt x="1686" y="37"/>
                    </a:lnTo>
                    <a:cubicBezTo>
                      <a:pt x="1550" y="90"/>
                      <a:pt x="1431" y="176"/>
                      <a:pt x="1316" y="263"/>
                    </a:cubicBezTo>
                    <a:cubicBezTo>
                      <a:pt x="1241" y="316"/>
                      <a:pt x="1167" y="374"/>
                      <a:pt x="1090" y="423"/>
                    </a:cubicBezTo>
                    <a:cubicBezTo>
                      <a:pt x="1011" y="481"/>
                      <a:pt x="925" y="526"/>
                      <a:pt x="838" y="576"/>
                    </a:cubicBezTo>
                    <a:cubicBezTo>
                      <a:pt x="670" y="670"/>
                      <a:pt x="497" y="773"/>
                      <a:pt x="365" y="921"/>
                    </a:cubicBezTo>
                    <a:cubicBezTo>
                      <a:pt x="242" y="917"/>
                      <a:pt x="123" y="921"/>
                      <a:pt x="0" y="925"/>
                    </a:cubicBezTo>
                    <a:cubicBezTo>
                      <a:pt x="110" y="822"/>
                      <a:pt x="242" y="740"/>
                      <a:pt x="370" y="654"/>
                    </a:cubicBezTo>
                    <a:cubicBezTo>
                      <a:pt x="514" y="555"/>
                      <a:pt x="645" y="448"/>
                      <a:pt x="781" y="333"/>
                    </a:cubicBezTo>
                    <a:cubicBezTo>
                      <a:pt x="908" y="218"/>
                      <a:pt x="1044" y="111"/>
                      <a:pt x="1208" y="54"/>
                    </a:cubicBezTo>
                    <a:cubicBezTo>
                      <a:pt x="1357" y="4"/>
                      <a:pt x="1529" y="0"/>
                      <a:pt x="1686" y="37"/>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45" name="Freeform 133">
                <a:extLst>
                  <a:ext uri="{FF2B5EF4-FFF2-40B4-BE49-F238E27FC236}">
                    <a16:creationId xmlns:a16="http://schemas.microsoft.com/office/drawing/2014/main" id="{4CE25297-A96D-2916-C35B-B190A0B187BA}"/>
                  </a:ext>
                </a:extLst>
              </p:cNvPr>
              <p:cNvSpPr>
                <a:spLocks noChangeArrowheads="1"/>
              </p:cNvSpPr>
              <p:nvPr/>
            </p:nvSpPr>
            <p:spPr bwMode="auto">
              <a:xfrm>
                <a:off x="8932177" y="8520633"/>
                <a:ext cx="1614044" cy="957689"/>
              </a:xfrm>
              <a:custGeom>
                <a:avLst/>
                <a:gdLst>
                  <a:gd name="T0" fmla="*/ 1563 w 1564"/>
                  <a:gd name="T1" fmla="*/ 62 h 931"/>
                  <a:gd name="T2" fmla="*/ 1563 w 1564"/>
                  <a:gd name="T3" fmla="*/ 62 h 931"/>
                  <a:gd name="T4" fmla="*/ 1325 w 1564"/>
                  <a:gd name="T5" fmla="*/ 239 h 931"/>
                  <a:gd name="T6" fmla="*/ 1115 w 1564"/>
                  <a:gd name="T7" fmla="*/ 420 h 931"/>
                  <a:gd name="T8" fmla="*/ 889 w 1564"/>
                  <a:gd name="T9" fmla="*/ 584 h 931"/>
                  <a:gd name="T10" fmla="*/ 453 w 1564"/>
                  <a:gd name="T11" fmla="*/ 917 h 931"/>
                  <a:gd name="T12" fmla="*/ 333 w 1564"/>
                  <a:gd name="T13" fmla="*/ 921 h 931"/>
                  <a:gd name="T14" fmla="*/ 0 w 1564"/>
                  <a:gd name="T15" fmla="*/ 930 h 931"/>
                  <a:gd name="T16" fmla="*/ 371 w 1564"/>
                  <a:gd name="T17" fmla="*/ 674 h 931"/>
                  <a:gd name="T18" fmla="*/ 765 w 1564"/>
                  <a:gd name="T19" fmla="*/ 395 h 931"/>
                  <a:gd name="T20" fmla="*/ 1123 w 1564"/>
                  <a:gd name="T21" fmla="*/ 115 h 931"/>
                  <a:gd name="T22" fmla="*/ 1563 w 1564"/>
                  <a:gd name="T23" fmla="*/ 62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64" h="931">
                    <a:moveTo>
                      <a:pt x="1563" y="62"/>
                    </a:moveTo>
                    <a:lnTo>
                      <a:pt x="1563" y="62"/>
                    </a:lnTo>
                    <a:cubicBezTo>
                      <a:pt x="1477" y="115"/>
                      <a:pt x="1399" y="177"/>
                      <a:pt x="1325" y="239"/>
                    </a:cubicBezTo>
                    <a:cubicBezTo>
                      <a:pt x="1255" y="296"/>
                      <a:pt x="1185" y="358"/>
                      <a:pt x="1115" y="420"/>
                    </a:cubicBezTo>
                    <a:cubicBezTo>
                      <a:pt x="1045" y="477"/>
                      <a:pt x="967" y="530"/>
                      <a:pt x="889" y="584"/>
                    </a:cubicBezTo>
                    <a:cubicBezTo>
                      <a:pt x="737" y="687"/>
                      <a:pt x="580" y="786"/>
                      <a:pt x="453" y="917"/>
                    </a:cubicBezTo>
                    <a:cubicBezTo>
                      <a:pt x="412" y="921"/>
                      <a:pt x="375" y="921"/>
                      <a:pt x="333" y="921"/>
                    </a:cubicBezTo>
                    <a:cubicBezTo>
                      <a:pt x="227" y="925"/>
                      <a:pt x="115" y="930"/>
                      <a:pt x="0" y="930"/>
                    </a:cubicBezTo>
                    <a:cubicBezTo>
                      <a:pt x="120" y="839"/>
                      <a:pt x="247" y="757"/>
                      <a:pt x="371" y="674"/>
                    </a:cubicBezTo>
                    <a:cubicBezTo>
                      <a:pt x="507" y="584"/>
                      <a:pt x="642" y="498"/>
                      <a:pt x="765" y="395"/>
                    </a:cubicBezTo>
                    <a:cubicBezTo>
                      <a:pt x="881" y="296"/>
                      <a:pt x="991" y="190"/>
                      <a:pt x="1123" y="115"/>
                    </a:cubicBezTo>
                    <a:cubicBezTo>
                      <a:pt x="1251" y="42"/>
                      <a:pt x="1423" y="0"/>
                      <a:pt x="1563" y="62"/>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grpSp>
        <p:sp>
          <p:nvSpPr>
            <p:cNvPr id="16" name="Freeform 135">
              <a:extLst>
                <a:ext uri="{FF2B5EF4-FFF2-40B4-BE49-F238E27FC236}">
                  <a16:creationId xmlns:a16="http://schemas.microsoft.com/office/drawing/2014/main" id="{8B8D1460-59B4-8B78-6FBD-12E323B7BA1C}"/>
                </a:ext>
              </a:extLst>
            </p:cNvPr>
            <p:cNvSpPr>
              <a:spLocks noChangeArrowheads="1"/>
            </p:cNvSpPr>
            <p:nvPr/>
          </p:nvSpPr>
          <p:spPr bwMode="auto">
            <a:xfrm>
              <a:off x="32938" y="5351643"/>
              <a:ext cx="1068384" cy="1506357"/>
            </a:xfrm>
            <a:custGeom>
              <a:avLst/>
              <a:gdLst>
                <a:gd name="T0" fmla="*/ 0 w 2567"/>
                <a:gd name="T1" fmla="*/ 374 h 3616"/>
                <a:gd name="T2" fmla="*/ 0 w 2567"/>
                <a:gd name="T3" fmla="*/ 3615 h 3616"/>
                <a:gd name="T4" fmla="*/ 1929 w 2567"/>
                <a:gd name="T5" fmla="*/ 3615 h 3616"/>
                <a:gd name="T6" fmla="*/ 2566 w 2567"/>
                <a:gd name="T7" fmla="*/ 3113 h 3616"/>
                <a:gd name="T8" fmla="*/ 613 w 2567"/>
                <a:gd name="T9" fmla="*/ 0 h 3616"/>
                <a:gd name="T10" fmla="*/ 0 w 2567"/>
                <a:gd name="T11" fmla="*/ 374 h 3616"/>
              </a:gdLst>
              <a:ahLst/>
              <a:cxnLst>
                <a:cxn ang="0">
                  <a:pos x="T0" y="T1"/>
                </a:cxn>
                <a:cxn ang="0">
                  <a:pos x="T2" y="T3"/>
                </a:cxn>
                <a:cxn ang="0">
                  <a:pos x="T4" y="T5"/>
                </a:cxn>
                <a:cxn ang="0">
                  <a:pos x="T6" y="T7"/>
                </a:cxn>
                <a:cxn ang="0">
                  <a:pos x="T8" y="T9"/>
                </a:cxn>
                <a:cxn ang="0">
                  <a:pos x="T10" y="T11"/>
                </a:cxn>
              </a:cxnLst>
              <a:rect l="0" t="0" r="r" b="b"/>
              <a:pathLst>
                <a:path w="2567" h="3616">
                  <a:moveTo>
                    <a:pt x="0" y="374"/>
                  </a:moveTo>
                  <a:lnTo>
                    <a:pt x="0" y="3615"/>
                  </a:lnTo>
                  <a:lnTo>
                    <a:pt x="1929" y="3615"/>
                  </a:lnTo>
                  <a:lnTo>
                    <a:pt x="2566" y="3113"/>
                  </a:lnTo>
                  <a:lnTo>
                    <a:pt x="613" y="0"/>
                  </a:lnTo>
                  <a:lnTo>
                    <a:pt x="0" y="374"/>
                  </a:lnTo>
                </a:path>
              </a:pathLst>
            </a:custGeom>
            <a:solidFill>
              <a:srgbClr val="63357A"/>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7" name="Freeform 136">
              <a:extLst>
                <a:ext uri="{FF2B5EF4-FFF2-40B4-BE49-F238E27FC236}">
                  <a16:creationId xmlns:a16="http://schemas.microsoft.com/office/drawing/2014/main" id="{8EEC3018-2B70-0E46-EACA-D199FA3B418D}"/>
                </a:ext>
              </a:extLst>
            </p:cNvPr>
            <p:cNvSpPr>
              <a:spLocks noChangeArrowheads="1"/>
            </p:cNvSpPr>
            <p:nvPr/>
          </p:nvSpPr>
          <p:spPr bwMode="auto">
            <a:xfrm>
              <a:off x="584599" y="6493825"/>
              <a:ext cx="314446" cy="312675"/>
            </a:xfrm>
            <a:custGeom>
              <a:avLst/>
              <a:gdLst>
                <a:gd name="T0" fmla="*/ 707 w 758"/>
                <a:gd name="T1" fmla="*/ 292 h 753"/>
                <a:gd name="T2" fmla="*/ 707 w 758"/>
                <a:gd name="T3" fmla="*/ 292 h 753"/>
                <a:gd name="T4" fmla="*/ 461 w 758"/>
                <a:gd name="T5" fmla="*/ 707 h 753"/>
                <a:gd name="T6" fmla="*/ 45 w 758"/>
                <a:gd name="T7" fmla="*/ 460 h 753"/>
                <a:gd name="T8" fmla="*/ 292 w 758"/>
                <a:gd name="T9" fmla="*/ 45 h 753"/>
                <a:gd name="T10" fmla="*/ 707 w 758"/>
                <a:gd name="T11" fmla="*/ 292 h 753"/>
              </a:gdLst>
              <a:ahLst/>
              <a:cxnLst>
                <a:cxn ang="0">
                  <a:pos x="T0" y="T1"/>
                </a:cxn>
                <a:cxn ang="0">
                  <a:pos x="T2" y="T3"/>
                </a:cxn>
                <a:cxn ang="0">
                  <a:pos x="T4" y="T5"/>
                </a:cxn>
                <a:cxn ang="0">
                  <a:pos x="T6" y="T7"/>
                </a:cxn>
                <a:cxn ang="0">
                  <a:pos x="T8" y="T9"/>
                </a:cxn>
                <a:cxn ang="0">
                  <a:pos x="T10" y="T11"/>
                </a:cxn>
              </a:cxnLst>
              <a:rect l="0" t="0" r="r" b="b"/>
              <a:pathLst>
                <a:path w="758" h="753">
                  <a:moveTo>
                    <a:pt x="707" y="292"/>
                  </a:moveTo>
                  <a:lnTo>
                    <a:pt x="707" y="292"/>
                  </a:lnTo>
                  <a:cubicBezTo>
                    <a:pt x="757" y="477"/>
                    <a:pt x="646" y="662"/>
                    <a:pt x="461" y="707"/>
                  </a:cubicBezTo>
                  <a:cubicBezTo>
                    <a:pt x="280" y="752"/>
                    <a:pt x="95" y="645"/>
                    <a:pt x="45" y="460"/>
                  </a:cubicBezTo>
                  <a:cubicBezTo>
                    <a:pt x="0" y="279"/>
                    <a:pt x="111" y="90"/>
                    <a:pt x="292" y="45"/>
                  </a:cubicBezTo>
                  <a:cubicBezTo>
                    <a:pt x="477" y="0"/>
                    <a:pt x="662" y="111"/>
                    <a:pt x="707" y="292"/>
                  </a:cubicBezTo>
                </a:path>
              </a:pathLst>
            </a:custGeom>
            <a:solidFill>
              <a:schemeClr val="bg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 name="Freeform 137">
              <a:extLst>
                <a:ext uri="{FF2B5EF4-FFF2-40B4-BE49-F238E27FC236}">
                  <a16:creationId xmlns:a16="http://schemas.microsoft.com/office/drawing/2014/main" id="{66F89ADC-FEB4-8BDB-EBAD-0FB7754A19A7}"/>
                </a:ext>
              </a:extLst>
            </p:cNvPr>
            <p:cNvSpPr>
              <a:spLocks noChangeArrowheads="1"/>
            </p:cNvSpPr>
            <p:nvPr/>
          </p:nvSpPr>
          <p:spPr bwMode="auto">
            <a:xfrm>
              <a:off x="654476" y="6563717"/>
              <a:ext cx="171015" cy="172891"/>
            </a:xfrm>
            <a:custGeom>
              <a:avLst/>
              <a:gdLst>
                <a:gd name="T0" fmla="*/ 308 w 416"/>
                <a:gd name="T1" fmla="*/ 0 h 417"/>
                <a:gd name="T2" fmla="*/ 201 w 416"/>
                <a:gd name="T3" fmla="*/ 182 h 417"/>
                <a:gd name="T4" fmla="*/ 24 w 416"/>
                <a:gd name="T5" fmla="*/ 75 h 417"/>
                <a:gd name="T6" fmla="*/ 0 w 416"/>
                <a:gd name="T7" fmla="*/ 111 h 417"/>
                <a:gd name="T8" fmla="*/ 181 w 416"/>
                <a:gd name="T9" fmla="*/ 215 h 417"/>
                <a:gd name="T10" fmla="*/ 74 w 416"/>
                <a:gd name="T11" fmla="*/ 395 h 417"/>
                <a:gd name="T12" fmla="*/ 111 w 416"/>
                <a:gd name="T13" fmla="*/ 416 h 417"/>
                <a:gd name="T14" fmla="*/ 218 w 416"/>
                <a:gd name="T15" fmla="*/ 239 h 417"/>
                <a:gd name="T16" fmla="*/ 394 w 416"/>
                <a:gd name="T17" fmla="*/ 346 h 417"/>
                <a:gd name="T18" fmla="*/ 415 w 416"/>
                <a:gd name="T19" fmla="*/ 309 h 417"/>
                <a:gd name="T20" fmla="*/ 239 w 416"/>
                <a:gd name="T21" fmla="*/ 202 h 417"/>
                <a:gd name="T22" fmla="*/ 345 w 416"/>
                <a:gd name="T23" fmla="*/ 21 h 417"/>
                <a:gd name="T24" fmla="*/ 308 w 416"/>
                <a:gd name="T25"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6" h="417">
                  <a:moveTo>
                    <a:pt x="308" y="0"/>
                  </a:moveTo>
                  <a:lnTo>
                    <a:pt x="201" y="182"/>
                  </a:lnTo>
                  <a:lnTo>
                    <a:pt x="24" y="75"/>
                  </a:lnTo>
                  <a:lnTo>
                    <a:pt x="0" y="111"/>
                  </a:lnTo>
                  <a:lnTo>
                    <a:pt x="181" y="215"/>
                  </a:lnTo>
                  <a:lnTo>
                    <a:pt x="74" y="395"/>
                  </a:lnTo>
                  <a:lnTo>
                    <a:pt x="111" y="416"/>
                  </a:lnTo>
                  <a:lnTo>
                    <a:pt x="218" y="239"/>
                  </a:lnTo>
                  <a:lnTo>
                    <a:pt x="394" y="346"/>
                  </a:lnTo>
                  <a:lnTo>
                    <a:pt x="415" y="309"/>
                  </a:lnTo>
                  <a:lnTo>
                    <a:pt x="239" y="202"/>
                  </a:lnTo>
                  <a:lnTo>
                    <a:pt x="345" y="21"/>
                  </a:lnTo>
                  <a:lnTo>
                    <a:pt x="308" y="0"/>
                  </a:ln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9" name="Freeform 138">
              <a:extLst>
                <a:ext uri="{FF2B5EF4-FFF2-40B4-BE49-F238E27FC236}">
                  <a16:creationId xmlns:a16="http://schemas.microsoft.com/office/drawing/2014/main" id="{21B88783-2C2E-3569-3C3A-47EED6A5ED0B}"/>
                </a:ext>
              </a:extLst>
            </p:cNvPr>
            <p:cNvSpPr>
              <a:spLocks noChangeArrowheads="1"/>
            </p:cNvSpPr>
            <p:nvPr/>
          </p:nvSpPr>
          <p:spPr bwMode="auto">
            <a:xfrm>
              <a:off x="343707" y="5103343"/>
              <a:ext cx="1107000" cy="1412554"/>
            </a:xfrm>
            <a:custGeom>
              <a:avLst/>
              <a:gdLst>
                <a:gd name="T0" fmla="*/ 1621 w 2658"/>
                <a:gd name="T1" fmla="*/ 3389 h 3390"/>
                <a:gd name="T2" fmla="*/ 2657 w 2658"/>
                <a:gd name="T3" fmla="*/ 2397 h 3390"/>
                <a:gd name="T4" fmla="*/ 2283 w 2658"/>
                <a:gd name="T5" fmla="*/ 1838 h 3390"/>
                <a:gd name="T6" fmla="*/ 2246 w 2658"/>
                <a:gd name="T7" fmla="*/ 1780 h 3390"/>
                <a:gd name="T8" fmla="*/ 1349 w 2658"/>
                <a:gd name="T9" fmla="*/ 444 h 3390"/>
                <a:gd name="T10" fmla="*/ 1313 w 2658"/>
                <a:gd name="T11" fmla="*/ 390 h 3390"/>
                <a:gd name="T12" fmla="*/ 1053 w 2658"/>
                <a:gd name="T13" fmla="*/ 0 h 3390"/>
                <a:gd name="T14" fmla="*/ 0 w 2658"/>
                <a:gd name="T15" fmla="*/ 814 h 3390"/>
                <a:gd name="T16" fmla="*/ 1621 w 2658"/>
                <a:gd name="T17" fmla="*/ 3389 h 3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58" h="3390">
                  <a:moveTo>
                    <a:pt x="1621" y="3389"/>
                  </a:moveTo>
                  <a:lnTo>
                    <a:pt x="2657" y="2397"/>
                  </a:lnTo>
                  <a:lnTo>
                    <a:pt x="2283" y="1838"/>
                  </a:lnTo>
                  <a:lnTo>
                    <a:pt x="2246" y="1780"/>
                  </a:lnTo>
                  <a:lnTo>
                    <a:pt x="1349" y="444"/>
                  </a:lnTo>
                  <a:lnTo>
                    <a:pt x="1313" y="390"/>
                  </a:lnTo>
                  <a:lnTo>
                    <a:pt x="1053" y="0"/>
                  </a:lnTo>
                  <a:lnTo>
                    <a:pt x="0" y="814"/>
                  </a:lnTo>
                  <a:lnTo>
                    <a:pt x="1621" y="3389"/>
                  </a:lnTo>
                </a:path>
              </a:pathLst>
            </a:custGeom>
            <a:solidFill>
              <a:schemeClr val="bg1">
                <a:lumMod val="95000"/>
              </a:schemeClr>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 name="Freeform 139">
              <a:extLst>
                <a:ext uri="{FF2B5EF4-FFF2-40B4-BE49-F238E27FC236}">
                  <a16:creationId xmlns:a16="http://schemas.microsoft.com/office/drawing/2014/main" id="{8CB9D8AD-C659-E9F4-3C88-CE754C69AC3F}"/>
                </a:ext>
              </a:extLst>
            </p:cNvPr>
            <p:cNvSpPr>
              <a:spLocks noChangeArrowheads="1"/>
            </p:cNvSpPr>
            <p:nvPr/>
          </p:nvSpPr>
          <p:spPr bwMode="auto">
            <a:xfrm>
              <a:off x="2890541" y="2502624"/>
              <a:ext cx="724515" cy="726509"/>
            </a:xfrm>
            <a:custGeom>
              <a:avLst/>
              <a:gdLst>
                <a:gd name="T0" fmla="*/ 1743 w 1744"/>
                <a:gd name="T1" fmla="*/ 872 h 1745"/>
                <a:gd name="T2" fmla="*/ 1743 w 1744"/>
                <a:gd name="T3" fmla="*/ 872 h 1745"/>
                <a:gd name="T4" fmla="*/ 871 w 1744"/>
                <a:gd name="T5" fmla="*/ 1744 h 1745"/>
                <a:gd name="T6" fmla="*/ 0 w 1744"/>
                <a:gd name="T7" fmla="*/ 872 h 1745"/>
                <a:gd name="T8" fmla="*/ 871 w 1744"/>
                <a:gd name="T9" fmla="*/ 0 h 1745"/>
                <a:gd name="T10" fmla="*/ 1743 w 1744"/>
                <a:gd name="T11" fmla="*/ 872 h 1745"/>
              </a:gdLst>
              <a:ahLst/>
              <a:cxnLst>
                <a:cxn ang="0">
                  <a:pos x="T0" y="T1"/>
                </a:cxn>
                <a:cxn ang="0">
                  <a:pos x="T2" y="T3"/>
                </a:cxn>
                <a:cxn ang="0">
                  <a:pos x="T4" y="T5"/>
                </a:cxn>
                <a:cxn ang="0">
                  <a:pos x="T6" y="T7"/>
                </a:cxn>
                <a:cxn ang="0">
                  <a:pos x="T8" y="T9"/>
                </a:cxn>
                <a:cxn ang="0">
                  <a:pos x="T10" y="T11"/>
                </a:cxn>
              </a:cxnLst>
              <a:rect l="0" t="0" r="r" b="b"/>
              <a:pathLst>
                <a:path w="1744" h="1745">
                  <a:moveTo>
                    <a:pt x="1743" y="872"/>
                  </a:moveTo>
                  <a:lnTo>
                    <a:pt x="1743" y="872"/>
                  </a:lnTo>
                  <a:cubicBezTo>
                    <a:pt x="1743" y="1353"/>
                    <a:pt x="1352" y="1744"/>
                    <a:pt x="871" y="1744"/>
                  </a:cubicBezTo>
                  <a:cubicBezTo>
                    <a:pt x="391" y="1744"/>
                    <a:pt x="0" y="1353"/>
                    <a:pt x="0" y="872"/>
                  </a:cubicBezTo>
                  <a:cubicBezTo>
                    <a:pt x="0" y="390"/>
                    <a:pt x="391" y="0"/>
                    <a:pt x="871" y="0"/>
                  </a:cubicBezTo>
                  <a:cubicBezTo>
                    <a:pt x="1352" y="0"/>
                    <a:pt x="1743" y="390"/>
                    <a:pt x="1743" y="872"/>
                  </a:cubicBezTo>
                </a:path>
              </a:pathLst>
            </a:custGeom>
            <a:solidFill>
              <a:schemeClr val="bg2"/>
            </a:solidFill>
            <a:ln>
              <a:noFill/>
            </a:ln>
            <a:effectLst/>
          </p:spPr>
          <p:txBody>
            <a:bodyPr wrap="none" anchor="ctr"/>
            <a:lstStyle/>
            <a:p>
              <a:pPr defTabSz="1828434">
                <a:defRPr/>
              </a:pPr>
              <a:endParaRPr lang="en-US" sz="1400">
                <a:solidFill>
                  <a:srgbClr val="445469"/>
                </a:solidFill>
                <a:latin typeface="Lato Light"/>
              </a:endParaRPr>
            </a:p>
          </p:txBody>
        </p:sp>
        <p:sp>
          <p:nvSpPr>
            <p:cNvPr id="21" name="Freeform 141">
              <a:extLst>
                <a:ext uri="{FF2B5EF4-FFF2-40B4-BE49-F238E27FC236}">
                  <a16:creationId xmlns:a16="http://schemas.microsoft.com/office/drawing/2014/main" id="{6BBEB268-6501-339C-D957-269C83F5D494}"/>
                </a:ext>
              </a:extLst>
            </p:cNvPr>
            <p:cNvSpPr>
              <a:spLocks noChangeArrowheads="1"/>
            </p:cNvSpPr>
            <p:nvPr/>
          </p:nvSpPr>
          <p:spPr bwMode="auto">
            <a:xfrm flipH="1">
              <a:off x="2958580" y="2570676"/>
              <a:ext cx="588438" cy="588565"/>
            </a:xfrm>
            <a:custGeom>
              <a:avLst/>
              <a:gdLst>
                <a:gd name="T0" fmla="*/ 1415 w 1416"/>
                <a:gd name="T1" fmla="*/ 708 h 1416"/>
                <a:gd name="T2" fmla="*/ 1415 w 1416"/>
                <a:gd name="T3" fmla="*/ 708 h 1416"/>
                <a:gd name="T4" fmla="*/ 707 w 1416"/>
                <a:gd name="T5" fmla="*/ 1415 h 1416"/>
                <a:gd name="T6" fmla="*/ 0 w 1416"/>
                <a:gd name="T7" fmla="*/ 708 h 1416"/>
                <a:gd name="T8" fmla="*/ 707 w 1416"/>
                <a:gd name="T9" fmla="*/ 0 h 1416"/>
                <a:gd name="T10" fmla="*/ 1415 w 1416"/>
                <a:gd name="T11" fmla="*/ 708 h 1416"/>
              </a:gdLst>
              <a:ahLst/>
              <a:cxnLst>
                <a:cxn ang="0">
                  <a:pos x="T0" y="T1"/>
                </a:cxn>
                <a:cxn ang="0">
                  <a:pos x="T2" y="T3"/>
                </a:cxn>
                <a:cxn ang="0">
                  <a:pos x="T4" y="T5"/>
                </a:cxn>
                <a:cxn ang="0">
                  <a:pos x="T6" y="T7"/>
                </a:cxn>
                <a:cxn ang="0">
                  <a:pos x="T8" y="T9"/>
                </a:cxn>
                <a:cxn ang="0">
                  <a:pos x="T10" y="T11"/>
                </a:cxn>
              </a:cxnLst>
              <a:rect l="0" t="0" r="r" b="b"/>
              <a:pathLst>
                <a:path w="1416" h="1416">
                  <a:moveTo>
                    <a:pt x="1415" y="708"/>
                  </a:moveTo>
                  <a:lnTo>
                    <a:pt x="1415" y="708"/>
                  </a:lnTo>
                  <a:cubicBezTo>
                    <a:pt x="1415" y="1099"/>
                    <a:pt x="1098" y="1415"/>
                    <a:pt x="707" y="1415"/>
                  </a:cubicBezTo>
                  <a:cubicBezTo>
                    <a:pt x="317" y="1415"/>
                    <a:pt x="0" y="1099"/>
                    <a:pt x="0" y="708"/>
                  </a:cubicBezTo>
                  <a:cubicBezTo>
                    <a:pt x="0" y="317"/>
                    <a:pt x="317" y="0"/>
                    <a:pt x="707" y="0"/>
                  </a:cubicBezTo>
                  <a:cubicBezTo>
                    <a:pt x="1098" y="0"/>
                    <a:pt x="1415" y="317"/>
                    <a:pt x="1415" y="708"/>
                  </a:cubicBezTo>
                </a:path>
              </a:pathLst>
            </a:custGeom>
            <a:solidFill>
              <a:schemeClr val="bg1">
                <a:lumMod val="95000"/>
              </a:schemeClr>
            </a:solidFill>
            <a:ln>
              <a:noFill/>
            </a:ln>
            <a:effectLst/>
          </p:spPr>
          <p:txBody>
            <a:bodyPr wrap="none" anchor="ctr"/>
            <a:lstStyle/>
            <a:p>
              <a:pPr defTabSz="1828434">
                <a:defRPr/>
              </a:pPr>
              <a:endParaRPr lang="en-US" sz="1400">
                <a:solidFill>
                  <a:schemeClr val="bg1">
                    <a:lumMod val="50000"/>
                  </a:schemeClr>
                </a:solidFill>
                <a:latin typeface="Lato Light"/>
              </a:endParaRPr>
            </a:p>
          </p:txBody>
        </p:sp>
        <p:sp>
          <p:nvSpPr>
            <p:cNvPr id="22" name="Freeform 142">
              <a:extLst>
                <a:ext uri="{FF2B5EF4-FFF2-40B4-BE49-F238E27FC236}">
                  <a16:creationId xmlns:a16="http://schemas.microsoft.com/office/drawing/2014/main" id="{51F183AA-08B5-F760-7933-6ABE2F0A13BA}"/>
                </a:ext>
              </a:extLst>
            </p:cNvPr>
            <p:cNvSpPr>
              <a:spLocks noChangeArrowheads="1"/>
            </p:cNvSpPr>
            <p:nvPr/>
          </p:nvSpPr>
          <p:spPr bwMode="auto">
            <a:xfrm flipH="1">
              <a:off x="3116723" y="2627693"/>
              <a:ext cx="270314" cy="476369"/>
            </a:xfrm>
            <a:custGeom>
              <a:avLst/>
              <a:gdLst>
                <a:gd name="T0" fmla="*/ 359 w 651"/>
                <a:gd name="T1" fmla="*/ 0 h 1145"/>
                <a:gd name="T2" fmla="*/ 359 w 651"/>
                <a:gd name="T3" fmla="*/ 0 h 1145"/>
                <a:gd name="T4" fmla="*/ 359 w 651"/>
                <a:gd name="T5" fmla="*/ 107 h 1145"/>
                <a:gd name="T6" fmla="*/ 638 w 651"/>
                <a:gd name="T7" fmla="*/ 321 h 1145"/>
                <a:gd name="T8" fmla="*/ 503 w 651"/>
                <a:gd name="T9" fmla="*/ 321 h 1145"/>
                <a:gd name="T10" fmla="*/ 359 w 651"/>
                <a:gd name="T11" fmla="*/ 210 h 1145"/>
                <a:gd name="T12" fmla="*/ 359 w 651"/>
                <a:gd name="T13" fmla="*/ 482 h 1145"/>
                <a:gd name="T14" fmla="*/ 650 w 651"/>
                <a:gd name="T15" fmla="*/ 748 h 1145"/>
                <a:gd name="T16" fmla="*/ 535 w 651"/>
                <a:gd name="T17" fmla="*/ 963 h 1145"/>
                <a:gd name="T18" fmla="*/ 354 w 651"/>
                <a:gd name="T19" fmla="*/ 1012 h 1145"/>
                <a:gd name="T20" fmla="*/ 354 w 651"/>
                <a:gd name="T21" fmla="*/ 1144 h 1145"/>
                <a:gd name="T22" fmla="*/ 288 w 651"/>
                <a:gd name="T23" fmla="*/ 1144 h 1145"/>
                <a:gd name="T24" fmla="*/ 288 w 651"/>
                <a:gd name="T25" fmla="*/ 1012 h 1145"/>
                <a:gd name="T26" fmla="*/ 75 w 651"/>
                <a:gd name="T27" fmla="*/ 942 h 1145"/>
                <a:gd name="T28" fmla="*/ 0 w 651"/>
                <a:gd name="T29" fmla="*/ 761 h 1145"/>
                <a:gd name="T30" fmla="*/ 132 w 651"/>
                <a:gd name="T31" fmla="*/ 761 h 1145"/>
                <a:gd name="T32" fmla="*/ 288 w 651"/>
                <a:gd name="T33" fmla="*/ 905 h 1145"/>
                <a:gd name="T34" fmla="*/ 288 w 651"/>
                <a:gd name="T35" fmla="*/ 600 h 1145"/>
                <a:gd name="T36" fmla="*/ 17 w 651"/>
                <a:gd name="T37" fmla="*/ 342 h 1145"/>
                <a:gd name="T38" fmla="*/ 128 w 651"/>
                <a:gd name="T39" fmla="*/ 148 h 1145"/>
                <a:gd name="T40" fmla="*/ 292 w 651"/>
                <a:gd name="T41" fmla="*/ 107 h 1145"/>
                <a:gd name="T42" fmla="*/ 292 w 651"/>
                <a:gd name="T43" fmla="*/ 0 h 1145"/>
                <a:gd name="T44" fmla="*/ 359 w 651"/>
                <a:gd name="T45" fmla="*/ 0 h 1145"/>
                <a:gd name="T46" fmla="*/ 292 w 651"/>
                <a:gd name="T47" fmla="*/ 210 h 1145"/>
                <a:gd name="T48" fmla="*/ 292 w 651"/>
                <a:gd name="T49" fmla="*/ 210 h 1145"/>
                <a:gd name="T50" fmla="*/ 144 w 651"/>
                <a:gd name="T51" fmla="*/ 333 h 1145"/>
                <a:gd name="T52" fmla="*/ 292 w 651"/>
                <a:gd name="T53" fmla="*/ 465 h 1145"/>
                <a:gd name="T54" fmla="*/ 292 w 651"/>
                <a:gd name="T55" fmla="*/ 210 h 1145"/>
                <a:gd name="T56" fmla="*/ 359 w 651"/>
                <a:gd name="T57" fmla="*/ 905 h 1145"/>
                <a:gd name="T58" fmla="*/ 359 w 651"/>
                <a:gd name="T59" fmla="*/ 905 h 1145"/>
                <a:gd name="T60" fmla="*/ 515 w 651"/>
                <a:gd name="T61" fmla="*/ 765 h 1145"/>
                <a:gd name="T62" fmla="*/ 359 w 651"/>
                <a:gd name="T63" fmla="*/ 617 h 1145"/>
                <a:gd name="T64" fmla="*/ 359 w 651"/>
                <a:gd name="T65" fmla="*/ 905 h 1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1" h="1145">
                  <a:moveTo>
                    <a:pt x="359" y="0"/>
                  </a:moveTo>
                  <a:lnTo>
                    <a:pt x="359" y="0"/>
                  </a:lnTo>
                  <a:cubicBezTo>
                    <a:pt x="359" y="107"/>
                    <a:pt x="359" y="107"/>
                    <a:pt x="359" y="107"/>
                  </a:cubicBezTo>
                  <a:cubicBezTo>
                    <a:pt x="416" y="107"/>
                    <a:pt x="634" y="115"/>
                    <a:pt x="638" y="321"/>
                  </a:cubicBezTo>
                  <a:cubicBezTo>
                    <a:pt x="503" y="321"/>
                    <a:pt x="503" y="321"/>
                    <a:pt x="503" y="321"/>
                  </a:cubicBezTo>
                  <a:cubicBezTo>
                    <a:pt x="498" y="234"/>
                    <a:pt x="432" y="214"/>
                    <a:pt x="359" y="210"/>
                  </a:cubicBezTo>
                  <a:cubicBezTo>
                    <a:pt x="359" y="482"/>
                    <a:pt x="359" y="482"/>
                    <a:pt x="359" y="482"/>
                  </a:cubicBezTo>
                  <a:cubicBezTo>
                    <a:pt x="490" y="518"/>
                    <a:pt x="650" y="568"/>
                    <a:pt x="650" y="748"/>
                  </a:cubicBezTo>
                  <a:cubicBezTo>
                    <a:pt x="650" y="876"/>
                    <a:pt x="568" y="942"/>
                    <a:pt x="535" y="963"/>
                  </a:cubicBezTo>
                  <a:cubicBezTo>
                    <a:pt x="473" y="1004"/>
                    <a:pt x="400" y="1008"/>
                    <a:pt x="354" y="1012"/>
                  </a:cubicBezTo>
                  <a:cubicBezTo>
                    <a:pt x="354" y="1144"/>
                    <a:pt x="354" y="1144"/>
                    <a:pt x="354" y="1144"/>
                  </a:cubicBezTo>
                  <a:cubicBezTo>
                    <a:pt x="288" y="1144"/>
                    <a:pt x="288" y="1144"/>
                    <a:pt x="288" y="1144"/>
                  </a:cubicBezTo>
                  <a:cubicBezTo>
                    <a:pt x="288" y="1012"/>
                    <a:pt x="288" y="1012"/>
                    <a:pt x="288" y="1012"/>
                  </a:cubicBezTo>
                  <a:cubicBezTo>
                    <a:pt x="231" y="1012"/>
                    <a:pt x="152" y="1012"/>
                    <a:pt x="75" y="942"/>
                  </a:cubicBezTo>
                  <a:cubicBezTo>
                    <a:pt x="5" y="880"/>
                    <a:pt x="0" y="815"/>
                    <a:pt x="0" y="761"/>
                  </a:cubicBezTo>
                  <a:cubicBezTo>
                    <a:pt x="132" y="761"/>
                    <a:pt x="132" y="761"/>
                    <a:pt x="132" y="761"/>
                  </a:cubicBezTo>
                  <a:cubicBezTo>
                    <a:pt x="128" y="819"/>
                    <a:pt x="165" y="901"/>
                    <a:pt x="288" y="905"/>
                  </a:cubicBezTo>
                  <a:cubicBezTo>
                    <a:pt x="288" y="600"/>
                    <a:pt x="288" y="600"/>
                    <a:pt x="288" y="600"/>
                  </a:cubicBezTo>
                  <a:cubicBezTo>
                    <a:pt x="75" y="535"/>
                    <a:pt x="17" y="482"/>
                    <a:pt x="17" y="342"/>
                  </a:cubicBezTo>
                  <a:cubicBezTo>
                    <a:pt x="17" y="234"/>
                    <a:pt x="83" y="177"/>
                    <a:pt x="128" y="148"/>
                  </a:cubicBezTo>
                  <a:cubicBezTo>
                    <a:pt x="186" y="111"/>
                    <a:pt x="255" y="111"/>
                    <a:pt x="292" y="107"/>
                  </a:cubicBezTo>
                  <a:cubicBezTo>
                    <a:pt x="292" y="0"/>
                    <a:pt x="292" y="0"/>
                    <a:pt x="292" y="0"/>
                  </a:cubicBezTo>
                  <a:lnTo>
                    <a:pt x="359" y="0"/>
                  </a:lnTo>
                  <a:close/>
                  <a:moveTo>
                    <a:pt x="292" y="210"/>
                  </a:moveTo>
                  <a:lnTo>
                    <a:pt x="292" y="210"/>
                  </a:lnTo>
                  <a:cubicBezTo>
                    <a:pt x="152" y="226"/>
                    <a:pt x="144" y="308"/>
                    <a:pt x="144" y="333"/>
                  </a:cubicBezTo>
                  <a:cubicBezTo>
                    <a:pt x="144" y="419"/>
                    <a:pt x="227" y="444"/>
                    <a:pt x="292" y="465"/>
                  </a:cubicBezTo>
                  <a:lnTo>
                    <a:pt x="292" y="210"/>
                  </a:lnTo>
                  <a:close/>
                  <a:moveTo>
                    <a:pt x="359" y="905"/>
                  </a:moveTo>
                  <a:lnTo>
                    <a:pt x="359" y="905"/>
                  </a:lnTo>
                  <a:cubicBezTo>
                    <a:pt x="469" y="901"/>
                    <a:pt x="515" y="831"/>
                    <a:pt x="515" y="765"/>
                  </a:cubicBezTo>
                  <a:cubicBezTo>
                    <a:pt x="515" y="667"/>
                    <a:pt x="424" y="637"/>
                    <a:pt x="359" y="617"/>
                  </a:cubicBezTo>
                  <a:lnTo>
                    <a:pt x="359" y="905"/>
                  </a:lnTo>
                  <a:close/>
                </a:path>
              </a:pathLst>
            </a:custGeom>
            <a:solidFill>
              <a:schemeClr val="bg1">
                <a:lumMod val="50000"/>
              </a:schemeClr>
            </a:solidFill>
            <a:ln>
              <a:noFill/>
            </a:ln>
            <a:effectLst/>
          </p:spPr>
          <p:txBody>
            <a:bodyPr wrap="none" anchor="ctr"/>
            <a:lstStyle/>
            <a:p>
              <a:pPr defTabSz="1828434">
                <a:defRPr/>
              </a:pPr>
              <a:endParaRPr lang="en-US" sz="1400" dirty="0">
                <a:solidFill>
                  <a:srgbClr val="445469"/>
                </a:solidFill>
                <a:latin typeface="Lato Regular"/>
                <a:cs typeface="Lato Regular"/>
              </a:endParaRPr>
            </a:p>
          </p:txBody>
        </p:sp>
        <p:sp>
          <p:nvSpPr>
            <p:cNvPr id="23" name="Freeform 143">
              <a:extLst>
                <a:ext uri="{FF2B5EF4-FFF2-40B4-BE49-F238E27FC236}">
                  <a16:creationId xmlns:a16="http://schemas.microsoft.com/office/drawing/2014/main" id="{3849E14C-89FC-1E5B-E211-6E7996BEB25F}"/>
                </a:ext>
              </a:extLst>
            </p:cNvPr>
            <p:cNvSpPr>
              <a:spLocks noChangeArrowheads="1"/>
            </p:cNvSpPr>
            <p:nvPr/>
          </p:nvSpPr>
          <p:spPr bwMode="auto">
            <a:xfrm>
              <a:off x="2629421" y="3265918"/>
              <a:ext cx="1062867" cy="1241503"/>
            </a:xfrm>
            <a:custGeom>
              <a:avLst/>
              <a:gdLst>
                <a:gd name="T0" fmla="*/ 1000 w 2555"/>
                <a:gd name="T1" fmla="*/ 1892 h 2982"/>
                <a:gd name="T2" fmla="*/ 893 w 2555"/>
                <a:gd name="T3" fmla="*/ 1962 h 2982"/>
                <a:gd name="T4" fmla="*/ 1444 w 2555"/>
                <a:gd name="T5" fmla="*/ 711 h 2982"/>
                <a:gd name="T6" fmla="*/ 1440 w 2555"/>
                <a:gd name="T7" fmla="*/ 37 h 2982"/>
                <a:gd name="T8" fmla="*/ 1296 w 2555"/>
                <a:gd name="T9" fmla="*/ 728 h 2982"/>
                <a:gd name="T10" fmla="*/ 1107 w 2555"/>
                <a:gd name="T11" fmla="*/ 741 h 2982"/>
                <a:gd name="T12" fmla="*/ 387 w 2555"/>
                <a:gd name="T13" fmla="*/ 765 h 2982"/>
                <a:gd name="T14" fmla="*/ 1070 w 2555"/>
                <a:gd name="T15" fmla="*/ 790 h 2982"/>
                <a:gd name="T16" fmla="*/ 1041 w 2555"/>
                <a:gd name="T17" fmla="*/ 765 h 2982"/>
                <a:gd name="T18" fmla="*/ 1004 w 2555"/>
                <a:gd name="T19" fmla="*/ 732 h 2982"/>
                <a:gd name="T20" fmla="*/ 959 w 2555"/>
                <a:gd name="T21" fmla="*/ 703 h 2982"/>
                <a:gd name="T22" fmla="*/ 885 w 2555"/>
                <a:gd name="T23" fmla="*/ 654 h 2982"/>
                <a:gd name="T24" fmla="*/ 831 w 2555"/>
                <a:gd name="T25" fmla="*/ 629 h 2982"/>
                <a:gd name="T26" fmla="*/ 778 w 2555"/>
                <a:gd name="T27" fmla="*/ 601 h 2982"/>
                <a:gd name="T28" fmla="*/ 700 w 2555"/>
                <a:gd name="T29" fmla="*/ 567 h 2982"/>
                <a:gd name="T30" fmla="*/ 617 w 2555"/>
                <a:gd name="T31" fmla="*/ 534 h 2982"/>
                <a:gd name="T32" fmla="*/ 560 w 2555"/>
                <a:gd name="T33" fmla="*/ 510 h 2982"/>
                <a:gd name="T34" fmla="*/ 1017 w 2555"/>
                <a:gd name="T35" fmla="*/ 720 h 2982"/>
                <a:gd name="T36" fmla="*/ 1189 w 2555"/>
                <a:gd name="T37" fmla="*/ 921 h 2982"/>
                <a:gd name="T38" fmla="*/ 704 w 2555"/>
                <a:gd name="T39" fmla="*/ 2003 h 2982"/>
                <a:gd name="T40" fmla="*/ 831 w 2555"/>
                <a:gd name="T41" fmla="*/ 2883 h 2982"/>
                <a:gd name="T42" fmla="*/ 889 w 2555"/>
                <a:gd name="T43" fmla="*/ 2386 h 2982"/>
                <a:gd name="T44" fmla="*/ 946 w 2555"/>
                <a:gd name="T45" fmla="*/ 2027 h 2982"/>
                <a:gd name="T46" fmla="*/ 1382 w 2555"/>
                <a:gd name="T47" fmla="*/ 1748 h 2982"/>
                <a:gd name="T48" fmla="*/ 1752 w 2555"/>
                <a:gd name="T49" fmla="*/ 1661 h 2982"/>
                <a:gd name="T50" fmla="*/ 1653 w 2555"/>
                <a:gd name="T51" fmla="*/ 1690 h 2982"/>
                <a:gd name="T52" fmla="*/ 1514 w 2555"/>
                <a:gd name="T53" fmla="*/ 1736 h 2982"/>
                <a:gd name="T54" fmla="*/ 1440 w 2555"/>
                <a:gd name="T55" fmla="*/ 1760 h 2982"/>
                <a:gd name="T56" fmla="*/ 1362 w 2555"/>
                <a:gd name="T57" fmla="*/ 1793 h 2982"/>
                <a:gd name="T58" fmla="*/ 1283 w 2555"/>
                <a:gd name="T59" fmla="*/ 1826 h 2982"/>
                <a:gd name="T60" fmla="*/ 1177 w 2555"/>
                <a:gd name="T61" fmla="*/ 1880 h 2982"/>
                <a:gd name="T62" fmla="*/ 1115 w 2555"/>
                <a:gd name="T63" fmla="*/ 1917 h 2982"/>
                <a:gd name="T64" fmla="*/ 1066 w 2555"/>
                <a:gd name="T65" fmla="*/ 1953 h 2982"/>
                <a:gd name="T66" fmla="*/ 1017 w 2555"/>
                <a:gd name="T67" fmla="*/ 1994 h 2982"/>
                <a:gd name="T68" fmla="*/ 2554 w 2555"/>
                <a:gd name="T69" fmla="*/ 1773 h 2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55" h="2982">
                  <a:moveTo>
                    <a:pt x="1000" y="1892"/>
                  </a:moveTo>
                  <a:lnTo>
                    <a:pt x="1000" y="1892"/>
                  </a:lnTo>
                  <a:cubicBezTo>
                    <a:pt x="971" y="1913"/>
                    <a:pt x="930" y="1949"/>
                    <a:pt x="889" y="1986"/>
                  </a:cubicBezTo>
                  <a:cubicBezTo>
                    <a:pt x="893" y="1978"/>
                    <a:pt x="893" y="1970"/>
                    <a:pt x="893" y="1962"/>
                  </a:cubicBezTo>
                  <a:cubicBezTo>
                    <a:pt x="922" y="1728"/>
                    <a:pt x="1024" y="1509"/>
                    <a:pt x="1139" y="1304"/>
                  </a:cubicBezTo>
                  <a:cubicBezTo>
                    <a:pt x="1247" y="1110"/>
                    <a:pt x="1362" y="921"/>
                    <a:pt x="1444" y="711"/>
                  </a:cubicBezTo>
                  <a:cubicBezTo>
                    <a:pt x="1522" y="514"/>
                    <a:pt x="1572" y="234"/>
                    <a:pt x="1493" y="29"/>
                  </a:cubicBezTo>
                  <a:cubicBezTo>
                    <a:pt x="1481" y="0"/>
                    <a:pt x="1444" y="4"/>
                    <a:pt x="1440" y="37"/>
                  </a:cubicBezTo>
                  <a:cubicBezTo>
                    <a:pt x="1427" y="160"/>
                    <a:pt x="1436" y="280"/>
                    <a:pt x="1411" y="403"/>
                  </a:cubicBezTo>
                  <a:cubicBezTo>
                    <a:pt x="1387" y="514"/>
                    <a:pt x="1346" y="625"/>
                    <a:pt x="1296" y="728"/>
                  </a:cubicBezTo>
                  <a:cubicBezTo>
                    <a:pt x="1271" y="773"/>
                    <a:pt x="1247" y="818"/>
                    <a:pt x="1222" y="863"/>
                  </a:cubicBezTo>
                  <a:cubicBezTo>
                    <a:pt x="1185" y="818"/>
                    <a:pt x="1135" y="765"/>
                    <a:pt x="1107" y="741"/>
                  </a:cubicBezTo>
                  <a:cubicBezTo>
                    <a:pt x="983" y="115"/>
                    <a:pt x="548" y="173"/>
                    <a:pt x="0" y="547"/>
                  </a:cubicBezTo>
                  <a:cubicBezTo>
                    <a:pt x="165" y="560"/>
                    <a:pt x="313" y="658"/>
                    <a:pt x="387" y="765"/>
                  </a:cubicBezTo>
                  <a:cubicBezTo>
                    <a:pt x="638" y="1119"/>
                    <a:pt x="848" y="930"/>
                    <a:pt x="1090" y="810"/>
                  </a:cubicBezTo>
                  <a:cubicBezTo>
                    <a:pt x="1082" y="806"/>
                    <a:pt x="1078" y="798"/>
                    <a:pt x="1070" y="790"/>
                  </a:cubicBezTo>
                  <a:cubicBezTo>
                    <a:pt x="1066" y="786"/>
                    <a:pt x="1062" y="781"/>
                    <a:pt x="1058" y="777"/>
                  </a:cubicBezTo>
                  <a:cubicBezTo>
                    <a:pt x="1049" y="773"/>
                    <a:pt x="1045" y="769"/>
                    <a:pt x="1041" y="765"/>
                  </a:cubicBezTo>
                  <a:cubicBezTo>
                    <a:pt x="1033" y="757"/>
                    <a:pt x="1029" y="753"/>
                    <a:pt x="1020" y="749"/>
                  </a:cubicBezTo>
                  <a:cubicBezTo>
                    <a:pt x="1017" y="745"/>
                    <a:pt x="1008" y="741"/>
                    <a:pt x="1004" y="732"/>
                  </a:cubicBezTo>
                  <a:cubicBezTo>
                    <a:pt x="995" y="728"/>
                    <a:pt x="987" y="724"/>
                    <a:pt x="979" y="715"/>
                  </a:cubicBezTo>
                  <a:cubicBezTo>
                    <a:pt x="971" y="711"/>
                    <a:pt x="967" y="707"/>
                    <a:pt x="959" y="703"/>
                  </a:cubicBezTo>
                  <a:cubicBezTo>
                    <a:pt x="942" y="691"/>
                    <a:pt x="926" y="678"/>
                    <a:pt x="909" y="670"/>
                  </a:cubicBezTo>
                  <a:cubicBezTo>
                    <a:pt x="901" y="666"/>
                    <a:pt x="893" y="662"/>
                    <a:pt x="885" y="654"/>
                  </a:cubicBezTo>
                  <a:cubicBezTo>
                    <a:pt x="873" y="650"/>
                    <a:pt x="864" y="646"/>
                    <a:pt x="856" y="642"/>
                  </a:cubicBezTo>
                  <a:cubicBezTo>
                    <a:pt x="848" y="637"/>
                    <a:pt x="839" y="633"/>
                    <a:pt x="831" y="629"/>
                  </a:cubicBezTo>
                  <a:cubicBezTo>
                    <a:pt x="819" y="621"/>
                    <a:pt x="810" y="617"/>
                    <a:pt x="802" y="613"/>
                  </a:cubicBezTo>
                  <a:cubicBezTo>
                    <a:pt x="794" y="609"/>
                    <a:pt x="786" y="605"/>
                    <a:pt x="778" y="601"/>
                  </a:cubicBezTo>
                  <a:cubicBezTo>
                    <a:pt x="770" y="597"/>
                    <a:pt x="757" y="592"/>
                    <a:pt x="749" y="588"/>
                  </a:cubicBezTo>
                  <a:cubicBezTo>
                    <a:pt x="733" y="584"/>
                    <a:pt x="716" y="572"/>
                    <a:pt x="700" y="567"/>
                  </a:cubicBezTo>
                  <a:cubicBezTo>
                    <a:pt x="683" y="560"/>
                    <a:pt x="666" y="556"/>
                    <a:pt x="654" y="547"/>
                  </a:cubicBezTo>
                  <a:cubicBezTo>
                    <a:pt x="642" y="543"/>
                    <a:pt x="626" y="539"/>
                    <a:pt x="617" y="534"/>
                  </a:cubicBezTo>
                  <a:cubicBezTo>
                    <a:pt x="605" y="526"/>
                    <a:pt x="593" y="522"/>
                    <a:pt x="585" y="522"/>
                  </a:cubicBezTo>
                  <a:cubicBezTo>
                    <a:pt x="568" y="514"/>
                    <a:pt x="560" y="510"/>
                    <a:pt x="560" y="510"/>
                  </a:cubicBezTo>
                  <a:cubicBezTo>
                    <a:pt x="662" y="530"/>
                    <a:pt x="757" y="563"/>
                    <a:pt x="843" y="609"/>
                  </a:cubicBezTo>
                  <a:cubicBezTo>
                    <a:pt x="905" y="637"/>
                    <a:pt x="963" y="678"/>
                    <a:pt x="1017" y="720"/>
                  </a:cubicBezTo>
                  <a:cubicBezTo>
                    <a:pt x="1033" y="732"/>
                    <a:pt x="1090" y="782"/>
                    <a:pt x="1135" y="839"/>
                  </a:cubicBezTo>
                  <a:cubicBezTo>
                    <a:pt x="1156" y="863"/>
                    <a:pt x="1177" y="892"/>
                    <a:pt x="1189" y="921"/>
                  </a:cubicBezTo>
                  <a:cubicBezTo>
                    <a:pt x="1111" y="1057"/>
                    <a:pt x="1024" y="1184"/>
                    <a:pt x="946" y="1320"/>
                  </a:cubicBezTo>
                  <a:cubicBezTo>
                    <a:pt x="823" y="1534"/>
                    <a:pt x="737" y="1760"/>
                    <a:pt x="704" y="2003"/>
                  </a:cubicBezTo>
                  <a:cubicBezTo>
                    <a:pt x="687" y="2155"/>
                    <a:pt x="687" y="2307"/>
                    <a:pt x="700" y="2459"/>
                  </a:cubicBezTo>
                  <a:cubicBezTo>
                    <a:pt x="712" y="2607"/>
                    <a:pt x="745" y="2755"/>
                    <a:pt x="831" y="2883"/>
                  </a:cubicBezTo>
                  <a:cubicBezTo>
                    <a:pt x="897" y="2981"/>
                    <a:pt x="1058" y="2891"/>
                    <a:pt x="991" y="2788"/>
                  </a:cubicBezTo>
                  <a:cubicBezTo>
                    <a:pt x="922" y="2665"/>
                    <a:pt x="897" y="2525"/>
                    <a:pt x="889" y="2386"/>
                  </a:cubicBezTo>
                  <a:cubicBezTo>
                    <a:pt x="881" y="2291"/>
                    <a:pt x="881" y="2196"/>
                    <a:pt x="881" y="2102"/>
                  </a:cubicBezTo>
                  <a:cubicBezTo>
                    <a:pt x="901" y="2077"/>
                    <a:pt x="926" y="2048"/>
                    <a:pt x="946" y="2027"/>
                  </a:cubicBezTo>
                  <a:cubicBezTo>
                    <a:pt x="1020" y="1953"/>
                    <a:pt x="1107" y="1896"/>
                    <a:pt x="1127" y="1880"/>
                  </a:cubicBezTo>
                  <a:cubicBezTo>
                    <a:pt x="1210" y="1826"/>
                    <a:pt x="1292" y="1781"/>
                    <a:pt x="1382" y="1748"/>
                  </a:cubicBezTo>
                  <a:cubicBezTo>
                    <a:pt x="1510" y="1694"/>
                    <a:pt x="1645" y="1661"/>
                    <a:pt x="1789" y="1649"/>
                  </a:cubicBezTo>
                  <a:cubicBezTo>
                    <a:pt x="1789" y="1649"/>
                    <a:pt x="1773" y="1653"/>
                    <a:pt x="1752" y="1661"/>
                  </a:cubicBezTo>
                  <a:cubicBezTo>
                    <a:pt x="1740" y="1665"/>
                    <a:pt x="1724" y="1670"/>
                    <a:pt x="1707" y="1674"/>
                  </a:cubicBezTo>
                  <a:cubicBezTo>
                    <a:pt x="1691" y="1678"/>
                    <a:pt x="1670" y="1682"/>
                    <a:pt x="1653" y="1690"/>
                  </a:cubicBezTo>
                  <a:cubicBezTo>
                    <a:pt x="1633" y="1698"/>
                    <a:pt x="1608" y="1702"/>
                    <a:pt x="1588" y="1711"/>
                  </a:cubicBezTo>
                  <a:cubicBezTo>
                    <a:pt x="1563" y="1715"/>
                    <a:pt x="1539" y="1728"/>
                    <a:pt x="1514" y="1736"/>
                  </a:cubicBezTo>
                  <a:cubicBezTo>
                    <a:pt x="1501" y="1740"/>
                    <a:pt x="1490" y="1744"/>
                    <a:pt x="1477" y="1748"/>
                  </a:cubicBezTo>
                  <a:cubicBezTo>
                    <a:pt x="1464" y="1752"/>
                    <a:pt x="1452" y="1756"/>
                    <a:pt x="1440" y="1760"/>
                  </a:cubicBezTo>
                  <a:cubicBezTo>
                    <a:pt x="1423" y="1764"/>
                    <a:pt x="1411" y="1773"/>
                    <a:pt x="1399" y="1777"/>
                  </a:cubicBezTo>
                  <a:cubicBezTo>
                    <a:pt x="1387" y="1781"/>
                    <a:pt x="1374" y="1785"/>
                    <a:pt x="1362" y="1793"/>
                  </a:cubicBezTo>
                  <a:cubicBezTo>
                    <a:pt x="1350" y="1797"/>
                    <a:pt x="1333" y="1801"/>
                    <a:pt x="1320" y="1809"/>
                  </a:cubicBezTo>
                  <a:cubicBezTo>
                    <a:pt x="1308" y="1814"/>
                    <a:pt x="1296" y="1818"/>
                    <a:pt x="1283" y="1826"/>
                  </a:cubicBezTo>
                  <a:cubicBezTo>
                    <a:pt x="1259" y="1834"/>
                    <a:pt x="1234" y="1850"/>
                    <a:pt x="1214" y="1859"/>
                  </a:cubicBezTo>
                  <a:cubicBezTo>
                    <a:pt x="1202" y="1867"/>
                    <a:pt x="1189" y="1876"/>
                    <a:pt x="1177" y="1880"/>
                  </a:cubicBezTo>
                  <a:cubicBezTo>
                    <a:pt x="1168" y="1888"/>
                    <a:pt x="1156" y="1892"/>
                    <a:pt x="1148" y="1900"/>
                  </a:cubicBezTo>
                  <a:cubicBezTo>
                    <a:pt x="1135" y="1904"/>
                    <a:pt x="1127" y="1913"/>
                    <a:pt x="1115" y="1917"/>
                  </a:cubicBezTo>
                  <a:cubicBezTo>
                    <a:pt x="1107" y="1925"/>
                    <a:pt x="1099" y="1929"/>
                    <a:pt x="1090" y="1937"/>
                  </a:cubicBezTo>
                  <a:cubicBezTo>
                    <a:pt x="1082" y="1941"/>
                    <a:pt x="1074" y="1949"/>
                    <a:pt x="1066" y="1953"/>
                  </a:cubicBezTo>
                  <a:cubicBezTo>
                    <a:pt x="1058" y="1958"/>
                    <a:pt x="1049" y="1966"/>
                    <a:pt x="1045" y="1970"/>
                  </a:cubicBezTo>
                  <a:cubicBezTo>
                    <a:pt x="1033" y="1978"/>
                    <a:pt x="1024" y="1986"/>
                    <a:pt x="1017" y="1994"/>
                  </a:cubicBezTo>
                  <a:cubicBezTo>
                    <a:pt x="1333" y="2192"/>
                    <a:pt x="1600" y="2484"/>
                    <a:pt x="1991" y="2027"/>
                  </a:cubicBezTo>
                  <a:cubicBezTo>
                    <a:pt x="2114" y="1888"/>
                    <a:pt x="2328" y="1773"/>
                    <a:pt x="2554" y="1773"/>
                  </a:cubicBezTo>
                  <a:cubicBezTo>
                    <a:pt x="1855" y="1188"/>
                    <a:pt x="1255" y="1049"/>
                    <a:pt x="1000" y="1892"/>
                  </a:cubicBezTo>
                </a:path>
              </a:pathLst>
            </a:custGeom>
            <a:solidFill>
              <a:srgbClr val="00B050"/>
            </a:solidFill>
            <a:ln>
              <a:noFill/>
            </a:ln>
            <a:effectLst/>
          </p:spPr>
          <p:txBody>
            <a:bodyPr wrap="none" anchor="ctr"/>
            <a:lstStyle/>
            <a:p>
              <a:pPr defTabSz="1828434">
                <a:defRPr/>
              </a:pPr>
              <a:endParaRPr lang="en-US" sz="1400">
                <a:solidFill>
                  <a:srgbClr val="445469"/>
                </a:solidFill>
                <a:latin typeface="Lato Light"/>
              </a:endParaRPr>
            </a:p>
          </p:txBody>
        </p:sp>
        <p:grpSp>
          <p:nvGrpSpPr>
            <p:cNvPr id="24" name="Group 23">
              <a:extLst>
                <a:ext uri="{FF2B5EF4-FFF2-40B4-BE49-F238E27FC236}">
                  <a16:creationId xmlns:a16="http://schemas.microsoft.com/office/drawing/2014/main" id="{E2A365ED-A55F-270E-EC5E-BE1D4CE319D4}"/>
                </a:ext>
              </a:extLst>
            </p:cNvPr>
            <p:cNvGrpSpPr/>
            <p:nvPr/>
          </p:nvGrpSpPr>
          <p:grpSpPr>
            <a:xfrm>
              <a:off x="2311298" y="4503742"/>
              <a:ext cx="1564878" cy="590403"/>
              <a:chOff x="7277098" y="7996184"/>
              <a:chExt cx="3880089" cy="1463896"/>
            </a:xfrm>
            <a:solidFill>
              <a:srgbClr val="C00000"/>
            </a:solidFill>
          </p:grpSpPr>
          <p:sp>
            <p:nvSpPr>
              <p:cNvPr id="25" name="Freeform 129">
                <a:extLst>
                  <a:ext uri="{FF2B5EF4-FFF2-40B4-BE49-F238E27FC236}">
                    <a16:creationId xmlns:a16="http://schemas.microsoft.com/office/drawing/2014/main" id="{060EF400-F7C8-53D7-08FC-E0AD2EE2B439}"/>
                  </a:ext>
                </a:extLst>
              </p:cNvPr>
              <p:cNvSpPr>
                <a:spLocks noChangeArrowheads="1"/>
              </p:cNvSpPr>
              <p:nvPr/>
            </p:nvSpPr>
            <p:spPr bwMode="auto">
              <a:xfrm>
                <a:off x="7769518" y="9090685"/>
                <a:ext cx="1226491" cy="141373"/>
              </a:xfrm>
              <a:custGeom>
                <a:avLst/>
                <a:gdLst>
                  <a:gd name="T0" fmla="*/ 210 w 1189"/>
                  <a:gd name="T1" fmla="*/ 140 h 141"/>
                  <a:gd name="T2" fmla="*/ 210 w 1189"/>
                  <a:gd name="T3" fmla="*/ 140 h 141"/>
                  <a:gd name="T4" fmla="*/ 1188 w 1189"/>
                  <a:gd name="T5" fmla="*/ 140 h 141"/>
                  <a:gd name="T6" fmla="*/ 1188 w 1189"/>
                  <a:gd name="T7" fmla="*/ 0 h 141"/>
                  <a:gd name="T8" fmla="*/ 0 w 1189"/>
                  <a:gd name="T9" fmla="*/ 0 h 141"/>
                  <a:gd name="T10" fmla="*/ 210 w 1189"/>
                  <a:gd name="T11" fmla="*/ 140 h 141"/>
                </a:gdLst>
                <a:ahLst/>
                <a:cxnLst>
                  <a:cxn ang="0">
                    <a:pos x="T0" y="T1"/>
                  </a:cxn>
                  <a:cxn ang="0">
                    <a:pos x="T2" y="T3"/>
                  </a:cxn>
                  <a:cxn ang="0">
                    <a:pos x="T4" y="T5"/>
                  </a:cxn>
                  <a:cxn ang="0">
                    <a:pos x="T6" y="T7"/>
                  </a:cxn>
                  <a:cxn ang="0">
                    <a:pos x="T8" y="T9"/>
                  </a:cxn>
                  <a:cxn ang="0">
                    <a:pos x="T10" y="T11"/>
                  </a:cxn>
                </a:cxnLst>
                <a:rect l="0" t="0" r="r" b="b"/>
                <a:pathLst>
                  <a:path w="1189" h="141">
                    <a:moveTo>
                      <a:pt x="210" y="140"/>
                    </a:moveTo>
                    <a:lnTo>
                      <a:pt x="210" y="140"/>
                    </a:lnTo>
                    <a:cubicBezTo>
                      <a:pt x="1188" y="140"/>
                      <a:pt x="1188" y="140"/>
                      <a:pt x="1188" y="140"/>
                    </a:cubicBezTo>
                    <a:cubicBezTo>
                      <a:pt x="1188" y="0"/>
                      <a:pt x="1188" y="0"/>
                      <a:pt x="1188" y="0"/>
                    </a:cubicBezTo>
                    <a:cubicBezTo>
                      <a:pt x="0" y="0"/>
                      <a:pt x="0" y="0"/>
                      <a:pt x="0" y="0"/>
                    </a:cubicBezTo>
                    <a:cubicBezTo>
                      <a:pt x="70" y="45"/>
                      <a:pt x="139" y="91"/>
                      <a:pt x="210" y="140"/>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 name="Freeform 144">
                <a:extLst>
                  <a:ext uri="{FF2B5EF4-FFF2-40B4-BE49-F238E27FC236}">
                    <a16:creationId xmlns:a16="http://schemas.microsoft.com/office/drawing/2014/main" id="{566C1A70-A12B-5838-8E11-5206916B41E5}"/>
                  </a:ext>
                </a:extLst>
              </p:cNvPr>
              <p:cNvSpPr>
                <a:spLocks noChangeArrowheads="1"/>
              </p:cNvSpPr>
              <p:nvPr/>
            </p:nvSpPr>
            <p:spPr bwMode="auto">
              <a:xfrm>
                <a:off x="9502108" y="9460080"/>
                <a:ext cx="0" cy="0"/>
              </a:xfrm>
              <a:custGeom>
                <a:avLst/>
                <a:gdLst>
                  <a:gd name="T0" fmla="*/ 0 w 5"/>
                  <a:gd name="T1" fmla="*/ 4 h 5"/>
                  <a:gd name="T2" fmla="*/ 0 w 5"/>
                  <a:gd name="T3" fmla="*/ 4 h 5"/>
                  <a:gd name="T4" fmla="*/ 4 w 5"/>
                  <a:gd name="T5" fmla="*/ 4 h 5"/>
                  <a:gd name="T6" fmla="*/ 4 w 5"/>
                  <a:gd name="T7" fmla="*/ 0 h 5"/>
                  <a:gd name="T8" fmla="*/ 0 w 5"/>
                  <a:gd name="T9" fmla="*/ 4 h 5"/>
                </a:gdLst>
                <a:ahLst/>
                <a:cxnLst>
                  <a:cxn ang="0">
                    <a:pos x="T0" y="T1"/>
                  </a:cxn>
                  <a:cxn ang="0">
                    <a:pos x="T2" y="T3"/>
                  </a:cxn>
                  <a:cxn ang="0">
                    <a:pos x="T4" y="T5"/>
                  </a:cxn>
                  <a:cxn ang="0">
                    <a:pos x="T6" y="T7"/>
                  </a:cxn>
                  <a:cxn ang="0">
                    <a:pos x="T8" y="T9"/>
                  </a:cxn>
                </a:cxnLst>
                <a:rect l="0" t="0" r="r" b="b"/>
                <a:pathLst>
                  <a:path w="5" h="5">
                    <a:moveTo>
                      <a:pt x="0" y="4"/>
                    </a:moveTo>
                    <a:lnTo>
                      <a:pt x="0" y="4"/>
                    </a:lnTo>
                    <a:lnTo>
                      <a:pt x="4" y="4"/>
                    </a:lnTo>
                    <a:cubicBezTo>
                      <a:pt x="4" y="0"/>
                      <a:pt x="4" y="0"/>
                      <a:pt x="4" y="0"/>
                    </a:cubicBezTo>
                    <a:lnTo>
                      <a:pt x="0" y="4"/>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7" name="Freeform 145">
                <a:extLst>
                  <a:ext uri="{FF2B5EF4-FFF2-40B4-BE49-F238E27FC236}">
                    <a16:creationId xmlns:a16="http://schemas.microsoft.com/office/drawing/2014/main" id="{5E32B657-980E-0116-04D5-DCF3D1FA7CAF}"/>
                  </a:ext>
                </a:extLst>
              </p:cNvPr>
              <p:cNvSpPr>
                <a:spLocks noChangeArrowheads="1"/>
              </p:cNvSpPr>
              <p:nvPr/>
            </p:nvSpPr>
            <p:spPr bwMode="auto">
              <a:xfrm>
                <a:off x="8480792" y="8867225"/>
                <a:ext cx="1436226" cy="145934"/>
              </a:xfrm>
              <a:custGeom>
                <a:avLst/>
                <a:gdLst>
                  <a:gd name="T0" fmla="*/ 0 w 1394"/>
                  <a:gd name="T1" fmla="*/ 144 h 145"/>
                  <a:gd name="T2" fmla="*/ 1393 w 1394"/>
                  <a:gd name="T3" fmla="*/ 144 h 145"/>
                  <a:gd name="T4" fmla="*/ 1393 w 1394"/>
                  <a:gd name="T5" fmla="*/ 0 h 145"/>
                  <a:gd name="T6" fmla="*/ 0 w 1394"/>
                  <a:gd name="T7" fmla="*/ 0 h 145"/>
                  <a:gd name="T8" fmla="*/ 0 w 1394"/>
                  <a:gd name="T9" fmla="*/ 144 h 145"/>
                </a:gdLst>
                <a:ahLst/>
                <a:cxnLst>
                  <a:cxn ang="0">
                    <a:pos x="T0" y="T1"/>
                  </a:cxn>
                  <a:cxn ang="0">
                    <a:pos x="T2" y="T3"/>
                  </a:cxn>
                  <a:cxn ang="0">
                    <a:pos x="T4" y="T5"/>
                  </a:cxn>
                  <a:cxn ang="0">
                    <a:pos x="T6" y="T7"/>
                  </a:cxn>
                  <a:cxn ang="0">
                    <a:pos x="T8" y="T9"/>
                  </a:cxn>
                </a:cxnLst>
                <a:rect l="0" t="0" r="r" b="b"/>
                <a:pathLst>
                  <a:path w="1394" h="145">
                    <a:moveTo>
                      <a:pt x="0" y="144"/>
                    </a:moveTo>
                    <a:lnTo>
                      <a:pt x="1393" y="144"/>
                    </a:lnTo>
                    <a:lnTo>
                      <a:pt x="1393" y="0"/>
                    </a:lnTo>
                    <a:lnTo>
                      <a:pt x="0" y="0"/>
                    </a:lnTo>
                    <a:lnTo>
                      <a:pt x="0" y="144"/>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8" name="Freeform 146">
                <a:extLst>
                  <a:ext uri="{FF2B5EF4-FFF2-40B4-BE49-F238E27FC236}">
                    <a16:creationId xmlns:a16="http://schemas.microsoft.com/office/drawing/2014/main" id="{0F997A32-A5D1-5D2B-02EE-4DBD419E2DF5}"/>
                  </a:ext>
                </a:extLst>
              </p:cNvPr>
              <p:cNvSpPr>
                <a:spLocks noChangeArrowheads="1"/>
              </p:cNvSpPr>
              <p:nvPr/>
            </p:nvSpPr>
            <p:spPr bwMode="auto">
              <a:xfrm>
                <a:off x="9123674" y="8652885"/>
                <a:ext cx="1440785" cy="141373"/>
              </a:xfrm>
              <a:custGeom>
                <a:avLst/>
                <a:gdLst>
                  <a:gd name="T0" fmla="*/ 0 w 1396"/>
                  <a:gd name="T1" fmla="*/ 139 h 140"/>
                  <a:gd name="T2" fmla="*/ 1395 w 1396"/>
                  <a:gd name="T3" fmla="*/ 139 h 140"/>
                  <a:gd name="T4" fmla="*/ 1395 w 1396"/>
                  <a:gd name="T5" fmla="*/ 0 h 140"/>
                  <a:gd name="T6" fmla="*/ 0 w 1396"/>
                  <a:gd name="T7" fmla="*/ 0 h 140"/>
                  <a:gd name="T8" fmla="*/ 0 w 1396"/>
                  <a:gd name="T9" fmla="*/ 139 h 140"/>
                </a:gdLst>
                <a:ahLst/>
                <a:cxnLst>
                  <a:cxn ang="0">
                    <a:pos x="T0" y="T1"/>
                  </a:cxn>
                  <a:cxn ang="0">
                    <a:pos x="T2" y="T3"/>
                  </a:cxn>
                  <a:cxn ang="0">
                    <a:pos x="T4" y="T5"/>
                  </a:cxn>
                  <a:cxn ang="0">
                    <a:pos x="T6" y="T7"/>
                  </a:cxn>
                  <a:cxn ang="0">
                    <a:pos x="T8" y="T9"/>
                  </a:cxn>
                </a:cxnLst>
                <a:rect l="0" t="0" r="r" b="b"/>
                <a:pathLst>
                  <a:path w="1396" h="140">
                    <a:moveTo>
                      <a:pt x="0" y="139"/>
                    </a:moveTo>
                    <a:lnTo>
                      <a:pt x="1395" y="139"/>
                    </a:lnTo>
                    <a:lnTo>
                      <a:pt x="1395" y="0"/>
                    </a:lnTo>
                    <a:lnTo>
                      <a:pt x="0" y="0"/>
                    </a:lnTo>
                    <a:lnTo>
                      <a:pt x="0" y="13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9" name="Freeform 147">
                <a:extLst>
                  <a:ext uri="{FF2B5EF4-FFF2-40B4-BE49-F238E27FC236}">
                    <a16:creationId xmlns:a16="http://schemas.microsoft.com/office/drawing/2014/main" id="{48DACAEF-687A-BBBD-39EC-1D3A8CE13A2A}"/>
                  </a:ext>
                </a:extLst>
              </p:cNvPr>
              <p:cNvSpPr>
                <a:spLocks noChangeArrowheads="1"/>
              </p:cNvSpPr>
              <p:nvPr/>
            </p:nvSpPr>
            <p:spPr bwMode="auto">
              <a:xfrm>
                <a:off x="7555224" y="8652885"/>
                <a:ext cx="1440785" cy="141373"/>
              </a:xfrm>
              <a:custGeom>
                <a:avLst/>
                <a:gdLst>
                  <a:gd name="T0" fmla="*/ 0 w 1399"/>
                  <a:gd name="T1" fmla="*/ 139 h 140"/>
                  <a:gd name="T2" fmla="*/ 1398 w 1399"/>
                  <a:gd name="T3" fmla="*/ 139 h 140"/>
                  <a:gd name="T4" fmla="*/ 1398 w 1399"/>
                  <a:gd name="T5" fmla="*/ 0 h 140"/>
                  <a:gd name="T6" fmla="*/ 0 w 1399"/>
                  <a:gd name="T7" fmla="*/ 0 h 140"/>
                  <a:gd name="T8" fmla="*/ 0 w 1399"/>
                  <a:gd name="T9" fmla="*/ 139 h 140"/>
                </a:gdLst>
                <a:ahLst/>
                <a:cxnLst>
                  <a:cxn ang="0">
                    <a:pos x="T0" y="T1"/>
                  </a:cxn>
                  <a:cxn ang="0">
                    <a:pos x="T2" y="T3"/>
                  </a:cxn>
                  <a:cxn ang="0">
                    <a:pos x="T4" y="T5"/>
                  </a:cxn>
                  <a:cxn ang="0">
                    <a:pos x="T6" y="T7"/>
                  </a:cxn>
                  <a:cxn ang="0">
                    <a:pos x="T8" y="T9"/>
                  </a:cxn>
                </a:cxnLst>
                <a:rect l="0" t="0" r="r" b="b"/>
                <a:pathLst>
                  <a:path w="1399" h="140">
                    <a:moveTo>
                      <a:pt x="0" y="139"/>
                    </a:moveTo>
                    <a:lnTo>
                      <a:pt x="1398" y="139"/>
                    </a:lnTo>
                    <a:lnTo>
                      <a:pt x="1398" y="0"/>
                    </a:lnTo>
                    <a:lnTo>
                      <a:pt x="0" y="0"/>
                    </a:lnTo>
                    <a:lnTo>
                      <a:pt x="0" y="13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0" name="Freeform 148">
                <a:extLst>
                  <a:ext uri="{FF2B5EF4-FFF2-40B4-BE49-F238E27FC236}">
                    <a16:creationId xmlns:a16="http://schemas.microsoft.com/office/drawing/2014/main" id="{B83B570B-D830-3262-0515-DFEE43B19E07}"/>
                  </a:ext>
                </a:extLst>
              </p:cNvPr>
              <p:cNvSpPr>
                <a:spLocks noChangeArrowheads="1"/>
              </p:cNvSpPr>
              <p:nvPr/>
            </p:nvSpPr>
            <p:spPr bwMode="auto">
              <a:xfrm>
                <a:off x="8202666" y="8433985"/>
                <a:ext cx="1436226" cy="141373"/>
              </a:xfrm>
              <a:custGeom>
                <a:avLst/>
                <a:gdLst>
                  <a:gd name="T0" fmla="*/ 0 w 1395"/>
                  <a:gd name="T1" fmla="*/ 139 h 140"/>
                  <a:gd name="T2" fmla="*/ 1394 w 1395"/>
                  <a:gd name="T3" fmla="*/ 139 h 140"/>
                  <a:gd name="T4" fmla="*/ 1394 w 1395"/>
                  <a:gd name="T5" fmla="*/ 0 h 140"/>
                  <a:gd name="T6" fmla="*/ 0 w 1395"/>
                  <a:gd name="T7" fmla="*/ 0 h 140"/>
                  <a:gd name="T8" fmla="*/ 0 w 1395"/>
                  <a:gd name="T9" fmla="*/ 139 h 140"/>
                </a:gdLst>
                <a:ahLst/>
                <a:cxnLst>
                  <a:cxn ang="0">
                    <a:pos x="T0" y="T1"/>
                  </a:cxn>
                  <a:cxn ang="0">
                    <a:pos x="T2" y="T3"/>
                  </a:cxn>
                  <a:cxn ang="0">
                    <a:pos x="T4" y="T5"/>
                  </a:cxn>
                  <a:cxn ang="0">
                    <a:pos x="T6" y="T7"/>
                  </a:cxn>
                  <a:cxn ang="0">
                    <a:pos x="T8" y="T9"/>
                  </a:cxn>
                </a:cxnLst>
                <a:rect l="0" t="0" r="r" b="b"/>
                <a:pathLst>
                  <a:path w="1395" h="140">
                    <a:moveTo>
                      <a:pt x="0" y="139"/>
                    </a:moveTo>
                    <a:lnTo>
                      <a:pt x="1394" y="139"/>
                    </a:lnTo>
                    <a:lnTo>
                      <a:pt x="1394" y="0"/>
                    </a:lnTo>
                    <a:lnTo>
                      <a:pt x="0" y="0"/>
                    </a:lnTo>
                    <a:lnTo>
                      <a:pt x="0" y="13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1" name="Freeform 149">
                <a:extLst>
                  <a:ext uri="{FF2B5EF4-FFF2-40B4-BE49-F238E27FC236}">
                    <a16:creationId xmlns:a16="http://schemas.microsoft.com/office/drawing/2014/main" id="{8B6020E7-FE29-C5AE-5BF9-D0273F05FB56}"/>
                  </a:ext>
                </a:extLst>
              </p:cNvPr>
              <p:cNvSpPr>
                <a:spLocks noChangeArrowheads="1"/>
              </p:cNvSpPr>
              <p:nvPr/>
            </p:nvSpPr>
            <p:spPr bwMode="auto">
              <a:xfrm>
                <a:off x="8202666" y="7996184"/>
                <a:ext cx="1436226" cy="150494"/>
              </a:xfrm>
              <a:custGeom>
                <a:avLst/>
                <a:gdLst>
                  <a:gd name="T0" fmla="*/ 0 w 1395"/>
                  <a:gd name="T1" fmla="*/ 144 h 145"/>
                  <a:gd name="T2" fmla="*/ 1394 w 1395"/>
                  <a:gd name="T3" fmla="*/ 144 h 145"/>
                  <a:gd name="T4" fmla="*/ 1394 w 1395"/>
                  <a:gd name="T5" fmla="*/ 0 h 145"/>
                  <a:gd name="T6" fmla="*/ 0 w 1395"/>
                  <a:gd name="T7" fmla="*/ 0 h 145"/>
                  <a:gd name="T8" fmla="*/ 0 w 1395"/>
                  <a:gd name="T9" fmla="*/ 144 h 145"/>
                </a:gdLst>
                <a:ahLst/>
                <a:cxnLst>
                  <a:cxn ang="0">
                    <a:pos x="T0" y="T1"/>
                  </a:cxn>
                  <a:cxn ang="0">
                    <a:pos x="T2" y="T3"/>
                  </a:cxn>
                  <a:cxn ang="0">
                    <a:pos x="T4" y="T5"/>
                  </a:cxn>
                  <a:cxn ang="0">
                    <a:pos x="T6" y="T7"/>
                  </a:cxn>
                  <a:cxn ang="0">
                    <a:pos x="T8" y="T9"/>
                  </a:cxn>
                </a:cxnLst>
                <a:rect l="0" t="0" r="r" b="b"/>
                <a:pathLst>
                  <a:path w="1395" h="145">
                    <a:moveTo>
                      <a:pt x="0" y="144"/>
                    </a:moveTo>
                    <a:lnTo>
                      <a:pt x="1394" y="144"/>
                    </a:lnTo>
                    <a:lnTo>
                      <a:pt x="1394" y="0"/>
                    </a:lnTo>
                    <a:lnTo>
                      <a:pt x="0" y="0"/>
                    </a:lnTo>
                    <a:lnTo>
                      <a:pt x="0" y="144"/>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2" name="Freeform 150">
                <a:extLst>
                  <a:ext uri="{FF2B5EF4-FFF2-40B4-BE49-F238E27FC236}">
                    <a16:creationId xmlns:a16="http://schemas.microsoft.com/office/drawing/2014/main" id="{3BF44B8D-1714-4359-B793-B841A813CE30}"/>
                  </a:ext>
                </a:extLst>
              </p:cNvPr>
              <p:cNvSpPr>
                <a:spLocks noChangeArrowheads="1"/>
              </p:cNvSpPr>
              <p:nvPr/>
            </p:nvSpPr>
            <p:spPr bwMode="auto">
              <a:xfrm>
                <a:off x="7277098" y="8215084"/>
                <a:ext cx="1436226" cy="141373"/>
              </a:xfrm>
              <a:custGeom>
                <a:avLst/>
                <a:gdLst>
                  <a:gd name="T0" fmla="*/ 0 w 1395"/>
                  <a:gd name="T1" fmla="*/ 140 h 141"/>
                  <a:gd name="T2" fmla="*/ 1394 w 1395"/>
                  <a:gd name="T3" fmla="*/ 140 h 141"/>
                  <a:gd name="T4" fmla="*/ 1394 w 1395"/>
                  <a:gd name="T5" fmla="*/ 0 h 141"/>
                  <a:gd name="T6" fmla="*/ 0 w 1395"/>
                  <a:gd name="T7" fmla="*/ 0 h 141"/>
                  <a:gd name="T8" fmla="*/ 0 w 1395"/>
                  <a:gd name="T9" fmla="*/ 140 h 141"/>
                </a:gdLst>
                <a:ahLst/>
                <a:cxnLst>
                  <a:cxn ang="0">
                    <a:pos x="T0" y="T1"/>
                  </a:cxn>
                  <a:cxn ang="0">
                    <a:pos x="T2" y="T3"/>
                  </a:cxn>
                  <a:cxn ang="0">
                    <a:pos x="T4" y="T5"/>
                  </a:cxn>
                  <a:cxn ang="0">
                    <a:pos x="T6" y="T7"/>
                  </a:cxn>
                  <a:cxn ang="0">
                    <a:pos x="T8" y="T9"/>
                  </a:cxn>
                </a:cxnLst>
                <a:rect l="0" t="0" r="r" b="b"/>
                <a:pathLst>
                  <a:path w="1395" h="141">
                    <a:moveTo>
                      <a:pt x="0" y="140"/>
                    </a:moveTo>
                    <a:lnTo>
                      <a:pt x="1394" y="140"/>
                    </a:lnTo>
                    <a:lnTo>
                      <a:pt x="1394" y="0"/>
                    </a:lnTo>
                    <a:lnTo>
                      <a:pt x="0" y="0"/>
                    </a:lnTo>
                    <a:lnTo>
                      <a:pt x="0" y="14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3" name="Freeform 151">
                <a:extLst>
                  <a:ext uri="{FF2B5EF4-FFF2-40B4-BE49-F238E27FC236}">
                    <a16:creationId xmlns:a16="http://schemas.microsoft.com/office/drawing/2014/main" id="{929FFDBB-4C8A-83EF-F5E5-4B9FD1982B25}"/>
                  </a:ext>
                </a:extLst>
              </p:cNvPr>
              <p:cNvSpPr>
                <a:spLocks noChangeArrowheads="1"/>
              </p:cNvSpPr>
              <p:nvPr/>
            </p:nvSpPr>
            <p:spPr bwMode="auto">
              <a:xfrm>
                <a:off x="8836429" y="8215084"/>
                <a:ext cx="1436226" cy="141373"/>
              </a:xfrm>
              <a:custGeom>
                <a:avLst/>
                <a:gdLst>
                  <a:gd name="T0" fmla="*/ 0 w 1395"/>
                  <a:gd name="T1" fmla="*/ 140 h 141"/>
                  <a:gd name="T2" fmla="*/ 1394 w 1395"/>
                  <a:gd name="T3" fmla="*/ 140 h 141"/>
                  <a:gd name="T4" fmla="*/ 1394 w 1395"/>
                  <a:gd name="T5" fmla="*/ 0 h 141"/>
                  <a:gd name="T6" fmla="*/ 0 w 1395"/>
                  <a:gd name="T7" fmla="*/ 0 h 141"/>
                  <a:gd name="T8" fmla="*/ 0 w 1395"/>
                  <a:gd name="T9" fmla="*/ 140 h 141"/>
                </a:gdLst>
                <a:ahLst/>
                <a:cxnLst>
                  <a:cxn ang="0">
                    <a:pos x="T0" y="T1"/>
                  </a:cxn>
                  <a:cxn ang="0">
                    <a:pos x="T2" y="T3"/>
                  </a:cxn>
                  <a:cxn ang="0">
                    <a:pos x="T4" y="T5"/>
                  </a:cxn>
                  <a:cxn ang="0">
                    <a:pos x="T6" y="T7"/>
                  </a:cxn>
                  <a:cxn ang="0">
                    <a:pos x="T8" y="T9"/>
                  </a:cxn>
                </a:cxnLst>
                <a:rect l="0" t="0" r="r" b="b"/>
                <a:pathLst>
                  <a:path w="1395" h="141">
                    <a:moveTo>
                      <a:pt x="0" y="140"/>
                    </a:moveTo>
                    <a:lnTo>
                      <a:pt x="1394" y="140"/>
                    </a:lnTo>
                    <a:lnTo>
                      <a:pt x="1394" y="0"/>
                    </a:lnTo>
                    <a:lnTo>
                      <a:pt x="0" y="0"/>
                    </a:lnTo>
                    <a:lnTo>
                      <a:pt x="0" y="14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4" name="Freeform 152">
                <a:extLst>
                  <a:ext uri="{FF2B5EF4-FFF2-40B4-BE49-F238E27FC236}">
                    <a16:creationId xmlns:a16="http://schemas.microsoft.com/office/drawing/2014/main" id="{B4549E9B-4773-29E4-A137-2BF7C07820B0}"/>
                  </a:ext>
                </a:extLst>
              </p:cNvPr>
              <p:cNvSpPr>
                <a:spLocks noChangeArrowheads="1"/>
              </p:cNvSpPr>
              <p:nvPr/>
            </p:nvSpPr>
            <p:spPr bwMode="auto">
              <a:xfrm>
                <a:off x="7304455" y="8247007"/>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5" name="Freeform 153">
                <a:extLst>
                  <a:ext uri="{FF2B5EF4-FFF2-40B4-BE49-F238E27FC236}">
                    <a16:creationId xmlns:a16="http://schemas.microsoft.com/office/drawing/2014/main" id="{95E1A6F1-2E20-CF21-E37F-BDACBA9B077A}"/>
                  </a:ext>
                </a:extLst>
              </p:cNvPr>
              <p:cNvSpPr>
                <a:spLocks noChangeArrowheads="1"/>
              </p:cNvSpPr>
              <p:nvPr/>
            </p:nvSpPr>
            <p:spPr bwMode="auto">
              <a:xfrm>
                <a:off x="7368287"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6" name="Freeform 154">
                <a:extLst>
                  <a:ext uri="{FF2B5EF4-FFF2-40B4-BE49-F238E27FC236}">
                    <a16:creationId xmlns:a16="http://schemas.microsoft.com/office/drawing/2014/main" id="{523F1E54-E42A-3358-2B91-C0CE51AEDF9F}"/>
                  </a:ext>
                </a:extLst>
              </p:cNvPr>
              <p:cNvSpPr>
                <a:spLocks noChangeArrowheads="1"/>
              </p:cNvSpPr>
              <p:nvPr/>
            </p:nvSpPr>
            <p:spPr bwMode="auto">
              <a:xfrm>
                <a:off x="7432119" y="8247007"/>
                <a:ext cx="27357" cy="82088"/>
              </a:xfrm>
              <a:custGeom>
                <a:avLst/>
                <a:gdLst>
                  <a:gd name="T0" fmla="*/ 30 w 31"/>
                  <a:gd name="T1" fmla="*/ 82 h 83"/>
                  <a:gd name="T2" fmla="*/ 0 w 31"/>
                  <a:gd name="T3" fmla="*/ 82 h 83"/>
                  <a:gd name="T4" fmla="*/ 0 w 31"/>
                  <a:gd name="T5" fmla="*/ 0 h 83"/>
                  <a:gd name="T6" fmla="*/ 30 w 31"/>
                  <a:gd name="T7" fmla="*/ 0 h 83"/>
                  <a:gd name="T8" fmla="*/ 30 w 31"/>
                  <a:gd name="T9" fmla="*/ 82 h 83"/>
                </a:gdLst>
                <a:ahLst/>
                <a:cxnLst>
                  <a:cxn ang="0">
                    <a:pos x="T0" y="T1"/>
                  </a:cxn>
                  <a:cxn ang="0">
                    <a:pos x="T2" y="T3"/>
                  </a:cxn>
                  <a:cxn ang="0">
                    <a:pos x="T4" y="T5"/>
                  </a:cxn>
                  <a:cxn ang="0">
                    <a:pos x="T6" y="T7"/>
                  </a:cxn>
                  <a:cxn ang="0">
                    <a:pos x="T8" y="T9"/>
                  </a:cxn>
                </a:cxnLst>
                <a:rect l="0" t="0" r="r" b="b"/>
                <a:pathLst>
                  <a:path w="31" h="83">
                    <a:moveTo>
                      <a:pt x="30" y="82"/>
                    </a:moveTo>
                    <a:lnTo>
                      <a:pt x="0" y="82"/>
                    </a:lnTo>
                    <a:lnTo>
                      <a:pt x="0" y="0"/>
                    </a:lnTo>
                    <a:lnTo>
                      <a:pt x="30" y="0"/>
                    </a:lnTo>
                    <a:lnTo>
                      <a:pt x="30"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7" name="Freeform 155">
                <a:extLst>
                  <a:ext uri="{FF2B5EF4-FFF2-40B4-BE49-F238E27FC236}">
                    <a16:creationId xmlns:a16="http://schemas.microsoft.com/office/drawing/2014/main" id="{1B0A03EA-79B8-B72A-7DB2-ABE244040A2A}"/>
                  </a:ext>
                </a:extLst>
              </p:cNvPr>
              <p:cNvSpPr>
                <a:spLocks noChangeArrowheads="1"/>
              </p:cNvSpPr>
              <p:nvPr/>
            </p:nvSpPr>
            <p:spPr bwMode="auto">
              <a:xfrm>
                <a:off x="7495952"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8" name="Freeform 156">
                <a:extLst>
                  <a:ext uri="{FF2B5EF4-FFF2-40B4-BE49-F238E27FC236}">
                    <a16:creationId xmlns:a16="http://schemas.microsoft.com/office/drawing/2014/main" id="{E829D82A-D605-0D19-0CC3-8E54EAECE987}"/>
                  </a:ext>
                </a:extLst>
              </p:cNvPr>
              <p:cNvSpPr>
                <a:spLocks noChangeArrowheads="1"/>
              </p:cNvSpPr>
              <p:nvPr/>
            </p:nvSpPr>
            <p:spPr bwMode="auto">
              <a:xfrm>
                <a:off x="7564343" y="8247007"/>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9" name="Freeform 157">
                <a:extLst>
                  <a:ext uri="{FF2B5EF4-FFF2-40B4-BE49-F238E27FC236}">
                    <a16:creationId xmlns:a16="http://schemas.microsoft.com/office/drawing/2014/main" id="{AC54488F-53D0-E73F-339E-BEB0E498B7B2}"/>
                  </a:ext>
                </a:extLst>
              </p:cNvPr>
              <p:cNvSpPr>
                <a:spLocks noChangeArrowheads="1"/>
              </p:cNvSpPr>
              <p:nvPr/>
            </p:nvSpPr>
            <p:spPr bwMode="auto">
              <a:xfrm>
                <a:off x="7628176"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40" name="Freeform 158">
                <a:extLst>
                  <a:ext uri="{FF2B5EF4-FFF2-40B4-BE49-F238E27FC236}">
                    <a16:creationId xmlns:a16="http://schemas.microsoft.com/office/drawing/2014/main" id="{E2F928B1-025B-8843-1A18-2A10B50327FE}"/>
                  </a:ext>
                </a:extLst>
              </p:cNvPr>
              <p:cNvSpPr>
                <a:spLocks noChangeArrowheads="1"/>
              </p:cNvSpPr>
              <p:nvPr/>
            </p:nvSpPr>
            <p:spPr bwMode="auto">
              <a:xfrm>
                <a:off x="7692008" y="82470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41" name="Freeform 159">
                <a:extLst>
                  <a:ext uri="{FF2B5EF4-FFF2-40B4-BE49-F238E27FC236}">
                    <a16:creationId xmlns:a16="http://schemas.microsoft.com/office/drawing/2014/main" id="{AD025015-364B-7912-EB2A-F0322351A245}"/>
                  </a:ext>
                </a:extLst>
              </p:cNvPr>
              <p:cNvSpPr>
                <a:spLocks noChangeArrowheads="1"/>
              </p:cNvSpPr>
              <p:nvPr/>
            </p:nvSpPr>
            <p:spPr bwMode="auto">
              <a:xfrm>
                <a:off x="7755840"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42" name="Freeform 160">
                <a:extLst>
                  <a:ext uri="{FF2B5EF4-FFF2-40B4-BE49-F238E27FC236}">
                    <a16:creationId xmlns:a16="http://schemas.microsoft.com/office/drawing/2014/main" id="{62E9D2EC-F548-4550-7CA8-A3DD685E9F7E}"/>
                  </a:ext>
                </a:extLst>
              </p:cNvPr>
              <p:cNvSpPr>
                <a:spLocks noChangeArrowheads="1"/>
              </p:cNvSpPr>
              <p:nvPr/>
            </p:nvSpPr>
            <p:spPr bwMode="auto">
              <a:xfrm>
                <a:off x="7824232" y="8247007"/>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43" name="Freeform 161">
                <a:extLst>
                  <a:ext uri="{FF2B5EF4-FFF2-40B4-BE49-F238E27FC236}">
                    <a16:creationId xmlns:a16="http://schemas.microsoft.com/office/drawing/2014/main" id="{7940E9A5-B3C7-1BBA-40E6-A52C219D843F}"/>
                  </a:ext>
                </a:extLst>
              </p:cNvPr>
              <p:cNvSpPr>
                <a:spLocks noChangeArrowheads="1"/>
              </p:cNvSpPr>
              <p:nvPr/>
            </p:nvSpPr>
            <p:spPr bwMode="auto">
              <a:xfrm>
                <a:off x="7888064" y="82470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44" name="Freeform 162">
                <a:extLst>
                  <a:ext uri="{FF2B5EF4-FFF2-40B4-BE49-F238E27FC236}">
                    <a16:creationId xmlns:a16="http://schemas.microsoft.com/office/drawing/2014/main" id="{81E8C843-8E7C-BD6E-83DA-165D35E69E42}"/>
                  </a:ext>
                </a:extLst>
              </p:cNvPr>
              <p:cNvSpPr>
                <a:spLocks noChangeArrowheads="1"/>
              </p:cNvSpPr>
              <p:nvPr/>
            </p:nvSpPr>
            <p:spPr bwMode="auto">
              <a:xfrm>
                <a:off x="7947337"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45" name="Freeform 163">
                <a:extLst>
                  <a:ext uri="{FF2B5EF4-FFF2-40B4-BE49-F238E27FC236}">
                    <a16:creationId xmlns:a16="http://schemas.microsoft.com/office/drawing/2014/main" id="{0A3C0C86-EE99-6974-7DAB-0E8CE81436E6}"/>
                  </a:ext>
                </a:extLst>
              </p:cNvPr>
              <p:cNvSpPr>
                <a:spLocks noChangeArrowheads="1"/>
              </p:cNvSpPr>
              <p:nvPr/>
            </p:nvSpPr>
            <p:spPr bwMode="auto">
              <a:xfrm>
                <a:off x="8015729"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46" name="Freeform 164">
                <a:extLst>
                  <a:ext uri="{FF2B5EF4-FFF2-40B4-BE49-F238E27FC236}">
                    <a16:creationId xmlns:a16="http://schemas.microsoft.com/office/drawing/2014/main" id="{21BC4E4B-0ECE-23A2-1830-D55A00CCA610}"/>
                  </a:ext>
                </a:extLst>
              </p:cNvPr>
              <p:cNvSpPr>
                <a:spLocks noChangeArrowheads="1"/>
              </p:cNvSpPr>
              <p:nvPr/>
            </p:nvSpPr>
            <p:spPr bwMode="auto">
              <a:xfrm>
                <a:off x="8084120" y="8247007"/>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47" name="Freeform 165">
                <a:extLst>
                  <a:ext uri="{FF2B5EF4-FFF2-40B4-BE49-F238E27FC236}">
                    <a16:creationId xmlns:a16="http://schemas.microsoft.com/office/drawing/2014/main" id="{2EAF3DD0-F25A-BDA2-B32D-4A6A24137D27}"/>
                  </a:ext>
                </a:extLst>
              </p:cNvPr>
              <p:cNvSpPr>
                <a:spLocks noChangeArrowheads="1"/>
              </p:cNvSpPr>
              <p:nvPr/>
            </p:nvSpPr>
            <p:spPr bwMode="auto">
              <a:xfrm>
                <a:off x="8147953" y="82470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48" name="Freeform 166">
                <a:extLst>
                  <a:ext uri="{FF2B5EF4-FFF2-40B4-BE49-F238E27FC236}">
                    <a16:creationId xmlns:a16="http://schemas.microsoft.com/office/drawing/2014/main" id="{E0970F85-5BDC-75C5-58CD-DD730AA47CDE}"/>
                  </a:ext>
                </a:extLst>
              </p:cNvPr>
              <p:cNvSpPr>
                <a:spLocks noChangeArrowheads="1"/>
              </p:cNvSpPr>
              <p:nvPr/>
            </p:nvSpPr>
            <p:spPr bwMode="auto">
              <a:xfrm>
                <a:off x="8207225"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49" name="Freeform 167">
                <a:extLst>
                  <a:ext uri="{FF2B5EF4-FFF2-40B4-BE49-F238E27FC236}">
                    <a16:creationId xmlns:a16="http://schemas.microsoft.com/office/drawing/2014/main" id="{67B29759-5823-0B1E-240B-69A83A9A9718}"/>
                  </a:ext>
                </a:extLst>
              </p:cNvPr>
              <p:cNvSpPr>
                <a:spLocks noChangeArrowheads="1"/>
              </p:cNvSpPr>
              <p:nvPr/>
            </p:nvSpPr>
            <p:spPr bwMode="auto">
              <a:xfrm>
                <a:off x="8271058"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50" name="Freeform 168">
                <a:extLst>
                  <a:ext uri="{FF2B5EF4-FFF2-40B4-BE49-F238E27FC236}">
                    <a16:creationId xmlns:a16="http://schemas.microsoft.com/office/drawing/2014/main" id="{7C86D1A6-7D31-E67C-1FD4-CF1AF96EBF33}"/>
                  </a:ext>
                </a:extLst>
              </p:cNvPr>
              <p:cNvSpPr>
                <a:spLocks noChangeArrowheads="1"/>
              </p:cNvSpPr>
              <p:nvPr/>
            </p:nvSpPr>
            <p:spPr bwMode="auto">
              <a:xfrm>
                <a:off x="8339449" y="8247007"/>
                <a:ext cx="22797" cy="82088"/>
              </a:xfrm>
              <a:custGeom>
                <a:avLst/>
                <a:gdLst>
                  <a:gd name="T0" fmla="*/ 24 w 25"/>
                  <a:gd name="T1" fmla="*/ 82 h 83"/>
                  <a:gd name="T2" fmla="*/ 0 w 25"/>
                  <a:gd name="T3" fmla="*/ 82 h 83"/>
                  <a:gd name="T4" fmla="*/ 0 w 25"/>
                  <a:gd name="T5" fmla="*/ 0 h 83"/>
                  <a:gd name="T6" fmla="*/ 24 w 25"/>
                  <a:gd name="T7" fmla="*/ 0 h 83"/>
                  <a:gd name="T8" fmla="*/ 24 w 25"/>
                  <a:gd name="T9" fmla="*/ 82 h 83"/>
                </a:gdLst>
                <a:ahLst/>
                <a:cxnLst>
                  <a:cxn ang="0">
                    <a:pos x="T0" y="T1"/>
                  </a:cxn>
                  <a:cxn ang="0">
                    <a:pos x="T2" y="T3"/>
                  </a:cxn>
                  <a:cxn ang="0">
                    <a:pos x="T4" y="T5"/>
                  </a:cxn>
                  <a:cxn ang="0">
                    <a:pos x="T6" y="T7"/>
                  </a:cxn>
                  <a:cxn ang="0">
                    <a:pos x="T8" y="T9"/>
                  </a:cxn>
                </a:cxnLst>
                <a:rect l="0" t="0" r="r" b="b"/>
                <a:pathLst>
                  <a:path w="25" h="83">
                    <a:moveTo>
                      <a:pt x="24" y="82"/>
                    </a:moveTo>
                    <a:lnTo>
                      <a:pt x="0" y="82"/>
                    </a:lnTo>
                    <a:lnTo>
                      <a:pt x="0" y="0"/>
                    </a:lnTo>
                    <a:lnTo>
                      <a:pt x="24" y="0"/>
                    </a:lnTo>
                    <a:lnTo>
                      <a:pt x="24"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51" name="Freeform 169">
                <a:extLst>
                  <a:ext uri="{FF2B5EF4-FFF2-40B4-BE49-F238E27FC236}">
                    <a16:creationId xmlns:a16="http://schemas.microsoft.com/office/drawing/2014/main" id="{D99BA637-625A-9104-4B62-9EA8EDD59255}"/>
                  </a:ext>
                </a:extLst>
              </p:cNvPr>
              <p:cNvSpPr>
                <a:spLocks noChangeArrowheads="1"/>
              </p:cNvSpPr>
              <p:nvPr/>
            </p:nvSpPr>
            <p:spPr bwMode="auto">
              <a:xfrm>
                <a:off x="8403282"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52" name="Freeform 170">
                <a:extLst>
                  <a:ext uri="{FF2B5EF4-FFF2-40B4-BE49-F238E27FC236}">
                    <a16:creationId xmlns:a16="http://schemas.microsoft.com/office/drawing/2014/main" id="{57BEE072-20CC-30C9-B310-56D239EA4820}"/>
                  </a:ext>
                </a:extLst>
              </p:cNvPr>
              <p:cNvSpPr>
                <a:spLocks noChangeArrowheads="1"/>
              </p:cNvSpPr>
              <p:nvPr/>
            </p:nvSpPr>
            <p:spPr bwMode="auto">
              <a:xfrm>
                <a:off x="8467114"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53" name="Freeform 171">
                <a:extLst>
                  <a:ext uri="{FF2B5EF4-FFF2-40B4-BE49-F238E27FC236}">
                    <a16:creationId xmlns:a16="http://schemas.microsoft.com/office/drawing/2014/main" id="{B61C993E-7D26-CE2F-7AB3-92C86911852F}"/>
                  </a:ext>
                </a:extLst>
              </p:cNvPr>
              <p:cNvSpPr>
                <a:spLocks noChangeArrowheads="1"/>
              </p:cNvSpPr>
              <p:nvPr/>
            </p:nvSpPr>
            <p:spPr bwMode="auto">
              <a:xfrm>
                <a:off x="8530946" y="82470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54" name="Freeform 172">
                <a:extLst>
                  <a:ext uri="{FF2B5EF4-FFF2-40B4-BE49-F238E27FC236}">
                    <a16:creationId xmlns:a16="http://schemas.microsoft.com/office/drawing/2014/main" id="{9DAB86D7-97DF-CB13-BE76-4AA96C8BE309}"/>
                  </a:ext>
                </a:extLst>
              </p:cNvPr>
              <p:cNvSpPr>
                <a:spLocks noChangeArrowheads="1"/>
              </p:cNvSpPr>
              <p:nvPr/>
            </p:nvSpPr>
            <p:spPr bwMode="auto">
              <a:xfrm>
                <a:off x="8599338" y="8247007"/>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55" name="Freeform 173">
                <a:extLst>
                  <a:ext uri="{FF2B5EF4-FFF2-40B4-BE49-F238E27FC236}">
                    <a16:creationId xmlns:a16="http://schemas.microsoft.com/office/drawing/2014/main" id="{8172C517-1346-81CF-83AF-17397366A709}"/>
                  </a:ext>
                </a:extLst>
              </p:cNvPr>
              <p:cNvSpPr>
                <a:spLocks noChangeArrowheads="1"/>
              </p:cNvSpPr>
              <p:nvPr/>
            </p:nvSpPr>
            <p:spPr bwMode="auto">
              <a:xfrm>
                <a:off x="8663170"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56" name="Freeform 174">
                <a:extLst>
                  <a:ext uri="{FF2B5EF4-FFF2-40B4-BE49-F238E27FC236}">
                    <a16:creationId xmlns:a16="http://schemas.microsoft.com/office/drawing/2014/main" id="{B0F64141-DFF7-15A3-72EE-ED91314F5EFE}"/>
                  </a:ext>
                </a:extLst>
              </p:cNvPr>
              <p:cNvSpPr>
                <a:spLocks noChangeArrowheads="1"/>
              </p:cNvSpPr>
              <p:nvPr/>
            </p:nvSpPr>
            <p:spPr bwMode="auto">
              <a:xfrm>
                <a:off x="8225463" y="8028107"/>
                <a:ext cx="22797" cy="77527"/>
              </a:xfrm>
              <a:custGeom>
                <a:avLst/>
                <a:gdLst>
                  <a:gd name="T0" fmla="*/ 24 w 25"/>
                  <a:gd name="T1" fmla="*/ 78 h 79"/>
                  <a:gd name="T2" fmla="*/ 0 w 25"/>
                  <a:gd name="T3" fmla="*/ 78 h 79"/>
                  <a:gd name="T4" fmla="*/ 0 w 25"/>
                  <a:gd name="T5" fmla="*/ 0 h 79"/>
                  <a:gd name="T6" fmla="*/ 24 w 25"/>
                  <a:gd name="T7" fmla="*/ 0 h 79"/>
                  <a:gd name="T8" fmla="*/ 24 w 25"/>
                  <a:gd name="T9" fmla="*/ 78 h 79"/>
                </a:gdLst>
                <a:ahLst/>
                <a:cxnLst>
                  <a:cxn ang="0">
                    <a:pos x="T0" y="T1"/>
                  </a:cxn>
                  <a:cxn ang="0">
                    <a:pos x="T2" y="T3"/>
                  </a:cxn>
                  <a:cxn ang="0">
                    <a:pos x="T4" y="T5"/>
                  </a:cxn>
                  <a:cxn ang="0">
                    <a:pos x="T6" y="T7"/>
                  </a:cxn>
                  <a:cxn ang="0">
                    <a:pos x="T8" y="T9"/>
                  </a:cxn>
                </a:cxnLst>
                <a:rect l="0" t="0" r="r" b="b"/>
                <a:pathLst>
                  <a:path w="25" h="79">
                    <a:moveTo>
                      <a:pt x="24" y="78"/>
                    </a:moveTo>
                    <a:lnTo>
                      <a:pt x="0" y="78"/>
                    </a:lnTo>
                    <a:lnTo>
                      <a:pt x="0" y="0"/>
                    </a:lnTo>
                    <a:lnTo>
                      <a:pt x="24" y="0"/>
                    </a:lnTo>
                    <a:lnTo>
                      <a:pt x="24"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57" name="Freeform 175">
                <a:extLst>
                  <a:ext uri="{FF2B5EF4-FFF2-40B4-BE49-F238E27FC236}">
                    <a16:creationId xmlns:a16="http://schemas.microsoft.com/office/drawing/2014/main" id="{8C0D77A5-DC99-1D0D-1088-C758203D8314}"/>
                  </a:ext>
                </a:extLst>
              </p:cNvPr>
              <p:cNvSpPr>
                <a:spLocks noChangeArrowheads="1"/>
              </p:cNvSpPr>
              <p:nvPr/>
            </p:nvSpPr>
            <p:spPr bwMode="auto">
              <a:xfrm>
                <a:off x="8289295"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58" name="Freeform 176">
                <a:extLst>
                  <a:ext uri="{FF2B5EF4-FFF2-40B4-BE49-F238E27FC236}">
                    <a16:creationId xmlns:a16="http://schemas.microsoft.com/office/drawing/2014/main" id="{F6F31570-1282-D09F-1D21-9F89051AB511}"/>
                  </a:ext>
                </a:extLst>
              </p:cNvPr>
              <p:cNvSpPr>
                <a:spLocks noChangeArrowheads="1"/>
              </p:cNvSpPr>
              <p:nvPr/>
            </p:nvSpPr>
            <p:spPr bwMode="auto">
              <a:xfrm>
                <a:off x="8353128"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59" name="Freeform 177">
                <a:extLst>
                  <a:ext uri="{FF2B5EF4-FFF2-40B4-BE49-F238E27FC236}">
                    <a16:creationId xmlns:a16="http://schemas.microsoft.com/office/drawing/2014/main" id="{AC0E889B-0350-E24F-EAD0-90FB730A5529}"/>
                  </a:ext>
                </a:extLst>
              </p:cNvPr>
              <p:cNvSpPr>
                <a:spLocks noChangeArrowheads="1"/>
              </p:cNvSpPr>
              <p:nvPr/>
            </p:nvSpPr>
            <p:spPr bwMode="auto">
              <a:xfrm>
                <a:off x="8416960"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60" name="Freeform 178">
                <a:extLst>
                  <a:ext uri="{FF2B5EF4-FFF2-40B4-BE49-F238E27FC236}">
                    <a16:creationId xmlns:a16="http://schemas.microsoft.com/office/drawing/2014/main" id="{57C2DA85-D164-8FEF-9D2F-868E7E469303}"/>
                  </a:ext>
                </a:extLst>
              </p:cNvPr>
              <p:cNvSpPr>
                <a:spLocks noChangeArrowheads="1"/>
              </p:cNvSpPr>
              <p:nvPr/>
            </p:nvSpPr>
            <p:spPr bwMode="auto">
              <a:xfrm>
                <a:off x="8485352" y="8028107"/>
                <a:ext cx="22797" cy="77527"/>
              </a:xfrm>
              <a:custGeom>
                <a:avLst/>
                <a:gdLst>
                  <a:gd name="T0" fmla="*/ 24 w 25"/>
                  <a:gd name="T1" fmla="*/ 78 h 79"/>
                  <a:gd name="T2" fmla="*/ 0 w 25"/>
                  <a:gd name="T3" fmla="*/ 78 h 79"/>
                  <a:gd name="T4" fmla="*/ 0 w 25"/>
                  <a:gd name="T5" fmla="*/ 0 h 79"/>
                  <a:gd name="T6" fmla="*/ 24 w 25"/>
                  <a:gd name="T7" fmla="*/ 0 h 79"/>
                  <a:gd name="T8" fmla="*/ 24 w 25"/>
                  <a:gd name="T9" fmla="*/ 78 h 79"/>
                </a:gdLst>
                <a:ahLst/>
                <a:cxnLst>
                  <a:cxn ang="0">
                    <a:pos x="T0" y="T1"/>
                  </a:cxn>
                  <a:cxn ang="0">
                    <a:pos x="T2" y="T3"/>
                  </a:cxn>
                  <a:cxn ang="0">
                    <a:pos x="T4" y="T5"/>
                  </a:cxn>
                  <a:cxn ang="0">
                    <a:pos x="T6" y="T7"/>
                  </a:cxn>
                  <a:cxn ang="0">
                    <a:pos x="T8" y="T9"/>
                  </a:cxn>
                </a:cxnLst>
                <a:rect l="0" t="0" r="r" b="b"/>
                <a:pathLst>
                  <a:path w="25" h="79">
                    <a:moveTo>
                      <a:pt x="24" y="78"/>
                    </a:moveTo>
                    <a:lnTo>
                      <a:pt x="0" y="78"/>
                    </a:lnTo>
                    <a:lnTo>
                      <a:pt x="0" y="0"/>
                    </a:lnTo>
                    <a:lnTo>
                      <a:pt x="24" y="0"/>
                    </a:lnTo>
                    <a:lnTo>
                      <a:pt x="24"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61" name="Freeform 179">
                <a:extLst>
                  <a:ext uri="{FF2B5EF4-FFF2-40B4-BE49-F238E27FC236}">
                    <a16:creationId xmlns:a16="http://schemas.microsoft.com/office/drawing/2014/main" id="{4BDFBD23-43E0-189F-6F6B-B37A03E4C064}"/>
                  </a:ext>
                </a:extLst>
              </p:cNvPr>
              <p:cNvSpPr>
                <a:spLocks noChangeArrowheads="1"/>
              </p:cNvSpPr>
              <p:nvPr/>
            </p:nvSpPr>
            <p:spPr bwMode="auto">
              <a:xfrm>
                <a:off x="8549184"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62" name="Freeform 180">
                <a:extLst>
                  <a:ext uri="{FF2B5EF4-FFF2-40B4-BE49-F238E27FC236}">
                    <a16:creationId xmlns:a16="http://schemas.microsoft.com/office/drawing/2014/main" id="{54CFCDF2-E5F2-C987-EF27-9724A009219C}"/>
                  </a:ext>
                </a:extLst>
              </p:cNvPr>
              <p:cNvSpPr>
                <a:spLocks noChangeArrowheads="1"/>
              </p:cNvSpPr>
              <p:nvPr/>
            </p:nvSpPr>
            <p:spPr bwMode="auto">
              <a:xfrm>
                <a:off x="8613016"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63" name="Freeform 181">
                <a:extLst>
                  <a:ext uri="{FF2B5EF4-FFF2-40B4-BE49-F238E27FC236}">
                    <a16:creationId xmlns:a16="http://schemas.microsoft.com/office/drawing/2014/main" id="{B4FD7980-B0A4-77E5-D6DE-9F2EA1AB0E9B}"/>
                  </a:ext>
                </a:extLst>
              </p:cNvPr>
              <p:cNvSpPr>
                <a:spLocks noChangeArrowheads="1"/>
              </p:cNvSpPr>
              <p:nvPr/>
            </p:nvSpPr>
            <p:spPr bwMode="auto">
              <a:xfrm>
                <a:off x="8676848" y="8028107"/>
                <a:ext cx="27357" cy="77527"/>
              </a:xfrm>
              <a:custGeom>
                <a:avLst/>
                <a:gdLst>
                  <a:gd name="T0" fmla="*/ 28 w 29"/>
                  <a:gd name="T1" fmla="*/ 78 h 79"/>
                  <a:gd name="T2" fmla="*/ 0 w 29"/>
                  <a:gd name="T3" fmla="*/ 78 h 79"/>
                  <a:gd name="T4" fmla="*/ 0 w 29"/>
                  <a:gd name="T5" fmla="*/ 0 h 79"/>
                  <a:gd name="T6" fmla="*/ 28 w 29"/>
                  <a:gd name="T7" fmla="*/ 0 h 79"/>
                  <a:gd name="T8" fmla="*/ 28 w 29"/>
                  <a:gd name="T9" fmla="*/ 78 h 79"/>
                </a:gdLst>
                <a:ahLst/>
                <a:cxnLst>
                  <a:cxn ang="0">
                    <a:pos x="T0" y="T1"/>
                  </a:cxn>
                  <a:cxn ang="0">
                    <a:pos x="T2" y="T3"/>
                  </a:cxn>
                  <a:cxn ang="0">
                    <a:pos x="T4" y="T5"/>
                  </a:cxn>
                  <a:cxn ang="0">
                    <a:pos x="T6" y="T7"/>
                  </a:cxn>
                  <a:cxn ang="0">
                    <a:pos x="T8" y="T9"/>
                  </a:cxn>
                </a:cxnLst>
                <a:rect l="0" t="0" r="r" b="b"/>
                <a:pathLst>
                  <a:path w="29" h="79">
                    <a:moveTo>
                      <a:pt x="28" y="78"/>
                    </a:moveTo>
                    <a:lnTo>
                      <a:pt x="0" y="78"/>
                    </a:lnTo>
                    <a:lnTo>
                      <a:pt x="0" y="0"/>
                    </a:lnTo>
                    <a:lnTo>
                      <a:pt x="28" y="0"/>
                    </a:lnTo>
                    <a:lnTo>
                      <a:pt x="28"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28" name="Freeform 182">
                <a:extLst>
                  <a:ext uri="{FF2B5EF4-FFF2-40B4-BE49-F238E27FC236}">
                    <a16:creationId xmlns:a16="http://schemas.microsoft.com/office/drawing/2014/main" id="{C7405E08-B584-BA03-BF95-5BA827CEF65C}"/>
                  </a:ext>
                </a:extLst>
              </p:cNvPr>
              <p:cNvSpPr>
                <a:spLocks noChangeArrowheads="1"/>
              </p:cNvSpPr>
              <p:nvPr/>
            </p:nvSpPr>
            <p:spPr bwMode="auto">
              <a:xfrm>
                <a:off x="8745240"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29" name="Freeform 183">
                <a:extLst>
                  <a:ext uri="{FF2B5EF4-FFF2-40B4-BE49-F238E27FC236}">
                    <a16:creationId xmlns:a16="http://schemas.microsoft.com/office/drawing/2014/main" id="{13C4AD58-5612-17BA-EB1E-C3325A1D7A7A}"/>
                  </a:ext>
                </a:extLst>
              </p:cNvPr>
              <p:cNvSpPr>
                <a:spLocks noChangeArrowheads="1"/>
              </p:cNvSpPr>
              <p:nvPr/>
            </p:nvSpPr>
            <p:spPr bwMode="auto">
              <a:xfrm>
                <a:off x="8809072"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30" name="Freeform 184">
                <a:extLst>
                  <a:ext uri="{FF2B5EF4-FFF2-40B4-BE49-F238E27FC236}">
                    <a16:creationId xmlns:a16="http://schemas.microsoft.com/office/drawing/2014/main" id="{88E7D714-ECAA-D2FA-F094-7CCC5A4FA753}"/>
                  </a:ext>
                </a:extLst>
              </p:cNvPr>
              <p:cNvSpPr>
                <a:spLocks noChangeArrowheads="1"/>
              </p:cNvSpPr>
              <p:nvPr/>
            </p:nvSpPr>
            <p:spPr bwMode="auto">
              <a:xfrm>
                <a:off x="8872905" y="8028107"/>
                <a:ext cx="27357" cy="77527"/>
              </a:xfrm>
              <a:custGeom>
                <a:avLst/>
                <a:gdLst>
                  <a:gd name="T0" fmla="*/ 28 w 29"/>
                  <a:gd name="T1" fmla="*/ 78 h 79"/>
                  <a:gd name="T2" fmla="*/ 0 w 29"/>
                  <a:gd name="T3" fmla="*/ 78 h 79"/>
                  <a:gd name="T4" fmla="*/ 0 w 29"/>
                  <a:gd name="T5" fmla="*/ 0 h 79"/>
                  <a:gd name="T6" fmla="*/ 28 w 29"/>
                  <a:gd name="T7" fmla="*/ 0 h 79"/>
                  <a:gd name="T8" fmla="*/ 28 w 29"/>
                  <a:gd name="T9" fmla="*/ 78 h 79"/>
                </a:gdLst>
                <a:ahLst/>
                <a:cxnLst>
                  <a:cxn ang="0">
                    <a:pos x="T0" y="T1"/>
                  </a:cxn>
                  <a:cxn ang="0">
                    <a:pos x="T2" y="T3"/>
                  </a:cxn>
                  <a:cxn ang="0">
                    <a:pos x="T4" y="T5"/>
                  </a:cxn>
                  <a:cxn ang="0">
                    <a:pos x="T6" y="T7"/>
                  </a:cxn>
                  <a:cxn ang="0">
                    <a:pos x="T8" y="T9"/>
                  </a:cxn>
                </a:cxnLst>
                <a:rect l="0" t="0" r="r" b="b"/>
                <a:pathLst>
                  <a:path w="29" h="79">
                    <a:moveTo>
                      <a:pt x="28" y="78"/>
                    </a:moveTo>
                    <a:lnTo>
                      <a:pt x="0" y="78"/>
                    </a:lnTo>
                    <a:lnTo>
                      <a:pt x="0" y="0"/>
                    </a:lnTo>
                    <a:lnTo>
                      <a:pt x="28" y="0"/>
                    </a:lnTo>
                    <a:lnTo>
                      <a:pt x="28"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31" name="Freeform 185">
                <a:extLst>
                  <a:ext uri="{FF2B5EF4-FFF2-40B4-BE49-F238E27FC236}">
                    <a16:creationId xmlns:a16="http://schemas.microsoft.com/office/drawing/2014/main" id="{4583AD3B-4638-DCB2-573D-B431B0DBE11B}"/>
                  </a:ext>
                </a:extLst>
              </p:cNvPr>
              <p:cNvSpPr>
                <a:spLocks noChangeArrowheads="1"/>
              </p:cNvSpPr>
              <p:nvPr/>
            </p:nvSpPr>
            <p:spPr bwMode="auto">
              <a:xfrm>
                <a:off x="8936737" y="8028107"/>
                <a:ext cx="27357" cy="77527"/>
              </a:xfrm>
              <a:custGeom>
                <a:avLst/>
                <a:gdLst>
                  <a:gd name="T0" fmla="*/ 30 w 31"/>
                  <a:gd name="T1" fmla="*/ 78 h 79"/>
                  <a:gd name="T2" fmla="*/ 0 w 31"/>
                  <a:gd name="T3" fmla="*/ 78 h 79"/>
                  <a:gd name="T4" fmla="*/ 0 w 31"/>
                  <a:gd name="T5" fmla="*/ 0 h 79"/>
                  <a:gd name="T6" fmla="*/ 30 w 31"/>
                  <a:gd name="T7" fmla="*/ 0 h 79"/>
                  <a:gd name="T8" fmla="*/ 30 w 31"/>
                  <a:gd name="T9" fmla="*/ 78 h 79"/>
                </a:gdLst>
                <a:ahLst/>
                <a:cxnLst>
                  <a:cxn ang="0">
                    <a:pos x="T0" y="T1"/>
                  </a:cxn>
                  <a:cxn ang="0">
                    <a:pos x="T2" y="T3"/>
                  </a:cxn>
                  <a:cxn ang="0">
                    <a:pos x="T4" y="T5"/>
                  </a:cxn>
                  <a:cxn ang="0">
                    <a:pos x="T6" y="T7"/>
                  </a:cxn>
                  <a:cxn ang="0">
                    <a:pos x="T8" y="T9"/>
                  </a:cxn>
                </a:cxnLst>
                <a:rect l="0" t="0" r="r" b="b"/>
                <a:pathLst>
                  <a:path w="31" h="79">
                    <a:moveTo>
                      <a:pt x="30" y="78"/>
                    </a:moveTo>
                    <a:lnTo>
                      <a:pt x="0" y="78"/>
                    </a:lnTo>
                    <a:lnTo>
                      <a:pt x="0" y="0"/>
                    </a:lnTo>
                    <a:lnTo>
                      <a:pt x="30" y="0"/>
                    </a:lnTo>
                    <a:lnTo>
                      <a:pt x="30"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32" name="Freeform 186">
                <a:extLst>
                  <a:ext uri="{FF2B5EF4-FFF2-40B4-BE49-F238E27FC236}">
                    <a16:creationId xmlns:a16="http://schemas.microsoft.com/office/drawing/2014/main" id="{EB4A9126-1A7C-BC70-20CE-5730DFFF2C9A}"/>
                  </a:ext>
                </a:extLst>
              </p:cNvPr>
              <p:cNvSpPr>
                <a:spLocks noChangeArrowheads="1"/>
              </p:cNvSpPr>
              <p:nvPr/>
            </p:nvSpPr>
            <p:spPr bwMode="auto">
              <a:xfrm>
                <a:off x="9005129"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33" name="Freeform 187">
                <a:extLst>
                  <a:ext uri="{FF2B5EF4-FFF2-40B4-BE49-F238E27FC236}">
                    <a16:creationId xmlns:a16="http://schemas.microsoft.com/office/drawing/2014/main" id="{FEEB3289-B224-3E79-C6F7-5E30781758DC}"/>
                  </a:ext>
                </a:extLst>
              </p:cNvPr>
              <p:cNvSpPr>
                <a:spLocks noChangeArrowheads="1"/>
              </p:cNvSpPr>
              <p:nvPr/>
            </p:nvSpPr>
            <p:spPr bwMode="auto">
              <a:xfrm>
                <a:off x="9068961"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34" name="Freeform 188">
                <a:extLst>
                  <a:ext uri="{FF2B5EF4-FFF2-40B4-BE49-F238E27FC236}">
                    <a16:creationId xmlns:a16="http://schemas.microsoft.com/office/drawing/2014/main" id="{FA1B6A51-9DCB-4C06-5CCB-915C89EC878D}"/>
                  </a:ext>
                </a:extLst>
              </p:cNvPr>
              <p:cNvSpPr>
                <a:spLocks noChangeArrowheads="1"/>
              </p:cNvSpPr>
              <p:nvPr/>
            </p:nvSpPr>
            <p:spPr bwMode="auto">
              <a:xfrm>
                <a:off x="9132793"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35" name="Freeform 189">
                <a:extLst>
                  <a:ext uri="{FF2B5EF4-FFF2-40B4-BE49-F238E27FC236}">
                    <a16:creationId xmlns:a16="http://schemas.microsoft.com/office/drawing/2014/main" id="{176E00B3-6B5D-06DF-EC24-F441E7D8F4BD}"/>
                  </a:ext>
                </a:extLst>
              </p:cNvPr>
              <p:cNvSpPr>
                <a:spLocks noChangeArrowheads="1"/>
              </p:cNvSpPr>
              <p:nvPr/>
            </p:nvSpPr>
            <p:spPr bwMode="auto">
              <a:xfrm>
                <a:off x="9201185" y="8028107"/>
                <a:ext cx="22797" cy="77527"/>
              </a:xfrm>
              <a:custGeom>
                <a:avLst/>
                <a:gdLst>
                  <a:gd name="T0" fmla="*/ 24 w 25"/>
                  <a:gd name="T1" fmla="*/ 78 h 79"/>
                  <a:gd name="T2" fmla="*/ 0 w 25"/>
                  <a:gd name="T3" fmla="*/ 78 h 79"/>
                  <a:gd name="T4" fmla="*/ 0 w 25"/>
                  <a:gd name="T5" fmla="*/ 0 h 79"/>
                  <a:gd name="T6" fmla="*/ 24 w 25"/>
                  <a:gd name="T7" fmla="*/ 0 h 79"/>
                  <a:gd name="T8" fmla="*/ 24 w 25"/>
                  <a:gd name="T9" fmla="*/ 78 h 79"/>
                </a:gdLst>
                <a:ahLst/>
                <a:cxnLst>
                  <a:cxn ang="0">
                    <a:pos x="T0" y="T1"/>
                  </a:cxn>
                  <a:cxn ang="0">
                    <a:pos x="T2" y="T3"/>
                  </a:cxn>
                  <a:cxn ang="0">
                    <a:pos x="T4" y="T5"/>
                  </a:cxn>
                  <a:cxn ang="0">
                    <a:pos x="T6" y="T7"/>
                  </a:cxn>
                  <a:cxn ang="0">
                    <a:pos x="T8" y="T9"/>
                  </a:cxn>
                </a:cxnLst>
                <a:rect l="0" t="0" r="r" b="b"/>
                <a:pathLst>
                  <a:path w="25" h="79">
                    <a:moveTo>
                      <a:pt x="24" y="78"/>
                    </a:moveTo>
                    <a:lnTo>
                      <a:pt x="0" y="78"/>
                    </a:lnTo>
                    <a:lnTo>
                      <a:pt x="0" y="0"/>
                    </a:lnTo>
                    <a:lnTo>
                      <a:pt x="24" y="0"/>
                    </a:lnTo>
                    <a:lnTo>
                      <a:pt x="24"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36" name="Freeform 190">
                <a:extLst>
                  <a:ext uri="{FF2B5EF4-FFF2-40B4-BE49-F238E27FC236}">
                    <a16:creationId xmlns:a16="http://schemas.microsoft.com/office/drawing/2014/main" id="{E0B1D008-40BD-EE08-8A98-7003F54A9BAE}"/>
                  </a:ext>
                </a:extLst>
              </p:cNvPr>
              <p:cNvSpPr>
                <a:spLocks noChangeArrowheads="1"/>
              </p:cNvSpPr>
              <p:nvPr/>
            </p:nvSpPr>
            <p:spPr bwMode="auto">
              <a:xfrm>
                <a:off x="9265017"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37" name="Freeform 191">
                <a:extLst>
                  <a:ext uri="{FF2B5EF4-FFF2-40B4-BE49-F238E27FC236}">
                    <a16:creationId xmlns:a16="http://schemas.microsoft.com/office/drawing/2014/main" id="{B0E5A2F8-30D2-57CD-AEA4-ED0A79EAD6A3}"/>
                  </a:ext>
                </a:extLst>
              </p:cNvPr>
              <p:cNvSpPr>
                <a:spLocks noChangeArrowheads="1"/>
              </p:cNvSpPr>
              <p:nvPr/>
            </p:nvSpPr>
            <p:spPr bwMode="auto">
              <a:xfrm>
                <a:off x="9328849"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38" name="Freeform 192">
                <a:extLst>
                  <a:ext uri="{FF2B5EF4-FFF2-40B4-BE49-F238E27FC236}">
                    <a16:creationId xmlns:a16="http://schemas.microsoft.com/office/drawing/2014/main" id="{626C3EDC-5E0A-1C85-F0E0-D400507953A5}"/>
                  </a:ext>
                </a:extLst>
              </p:cNvPr>
              <p:cNvSpPr>
                <a:spLocks noChangeArrowheads="1"/>
              </p:cNvSpPr>
              <p:nvPr/>
            </p:nvSpPr>
            <p:spPr bwMode="auto">
              <a:xfrm>
                <a:off x="9392682"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39" name="Freeform 193">
                <a:extLst>
                  <a:ext uri="{FF2B5EF4-FFF2-40B4-BE49-F238E27FC236}">
                    <a16:creationId xmlns:a16="http://schemas.microsoft.com/office/drawing/2014/main" id="{F8A3A0A3-EACB-AB5E-0BFC-0BD0DBA80BC6}"/>
                  </a:ext>
                </a:extLst>
              </p:cNvPr>
              <p:cNvSpPr>
                <a:spLocks noChangeArrowheads="1"/>
              </p:cNvSpPr>
              <p:nvPr/>
            </p:nvSpPr>
            <p:spPr bwMode="auto">
              <a:xfrm>
                <a:off x="9461073" y="8028107"/>
                <a:ext cx="22797" cy="77527"/>
              </a:xfrm>
              <a:custGeom>
                <a:avLst/>
                <a:gdLst>
                  <a:gd name="T0" fmla="*/ 24 w 25"/>
                  <a:gd name="T1" fmla="*/ 78 h 79"/>
                  <a:gd name="T2" fmla="*/ 0 w 25"/>
                  <a:gd name="T3" fmla="*/ 78 h 79"/>
                  <a:gd name="T4" fmla="*/ 0 w 25"/>
                  <a:gd name="T5" fmla="*/ 0 h 79"/>
                  <a:gd name="T6" fmla="*/ 24 w 25"/>
                  <a:gd name="T7" fmla="*/ 0 h 79"/>
                  <a:gd name="T8" fmla="*/ 24 w 25"/>
                  <a:gd name="T9" fmla="*/ 78 h 79"/>
                </a:gdLst>
                <a:ahLst/>
                <a:cxnLst>
                  <a:cxn ang="0">
                    <a:pos x="T0" y="T1"/>
                  </a:cxn>
                  <a:cxn ang="0">
                    <a:pos x="T2" y="T3"/>
                  </a:cxn>
                  <a:cxn ang="0">
                    <a:pos x="T4" y="T5"/>
                  </a:cxn>
                  <a:cxn ang="0">
                    <a:pos x="T6" y="T7"/>
                  </a:cxn>
                  <a:cxn ang="0">
                    <a:pos x="T8" y="T9"/>
                  </a:cxn>
                </a:cxnLst>
                <a:rect l="0" t="0" r="r" b="b"/>
                <a:pathLst>
                  <a:path w="25" h="79">
                    <a:moveTo>
                      <a:pt x="24" y="78"/>
                    </a:moveTo>
                    <a:lnTo>
                      <a:pt x="0" y="78"/>
                    </a:lnTo>
                    <a:lnTo>
                      <a:pt x="0" y="0"/>
                    </a:lnTo>
                    <a:lnTo>
                      <a:pt x="24" y="0"/>
                    </a:lnTo>
                    <a:lnTo>
                      <a:pt x="24"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40" name="Freeform 194">
                <a:extLst>
                  <a:ext uri="{FF2B5EF4-FFF2-40B4-BE49-F238E27FC236}">
                    <a16:creationId xmlns:a16="http://schemas.microsoft.com/office/drawing/2014/main" id="{1A529087-683F-0967-1515-EFEF298DCA9A}"/>
                  </a:ext>
                </a:extLst>
              </p:cNvPr>
              <p:cNvSpPr>
                <a:spLocks noChangeArrowheads="1"/>
              </p:cNvSpPr>
              <p:nvPr/>
            </p:nvSpPr>
            <p:spPr bwMode="auto">
              <a:xfrm>
                <a:off x="9524906" y="8028107"/>
                <a:ext cx="27357" cy="77527"/>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41" name="Freeform 195">
                <a:extLst>
                  <a:ext uri="{FF2B5EF4-FFF2-40B4-BE49-F238E27FC236}">
                    <a16:creationId xmlns:a16="http://schemas.microsoft.com/office/drawing/2014/main" id="{943F0873-F507-0E94-404B-C785D4B97A42}"/>
                  </a:ext>
                </a:extLst>
              </p:cNvPr>
              <p:cNvSpPr>
                <a:spLocks noChangeArrowheads="1"/>
              </p:cNvSpPr>
              <p:nvPr/>
            </p:nvSpPr>
            <p:spPr bwMode="auto">
              <a:xfrm>
                <a:off x="9588738" y="8028107"/>
                <a:ext cx="27357" cy="77527"/>
              </a:xfrm>
              <a:custGeom>
                <a:avLst/>
                <a:gdLst>
                  <a:gd name="T0" fmla="*/ 28 w 29"/>
                  <a:gd name="T1" fmla="*/ 78 h 79"/>
                  <a:gd name="T2" fmla="*/ 0 w 29"/>
                  <a:gd name="T3" fmla="*/ 78 h 79"/>
                  <a:gd name="T4" fmla="*/ 0 w 29"/>
                  <a:gd name="T5" fmla="*/ 0 h 79"/>
                  <a:gd name="T6" fmla="*/ 28 w 29"/>
                  <a:gd name="T7" fmla="*/ 0 h 79"/>
                  <a:gd name="T8" fmla="*/ 28 w 29"/>
                  <a:gd name="T9" fmla="*/ 78 h 79"/>
                </a:gdLst>
                <a:ahLst/>
                <a:cxnLst>
                  <a:cxn ang="0">
                    <a:pos x="T0" y="T1"/>
                  </a:cxn>
                  <a:cxn ang="0">
                    <a:pos x="T2" y="T3"/>
                  </a:cxn>
                  <a:cxn ang="0">
                    <a:pos x="T4" y="T5"/>
                  </a:cxn>
                  <a:cxn ang="0">
                    <a:pos x="T6" y="T7"/>
                  </a:cxn>
                  <a:cxn ang="0">
                    <a:pos x="T8" y="T9"/>
                  </a:cxn>
                </a:cxnLst>
                <a:rect l="0" t="0" r="r" b="b"/>
                <a:pathLst>
                  <a:path w="29" h="79">
                    <a:moveTo>
                      <a:pt x="28" y="78"/>
                    </a:moveTo>
                    <a:lnTo>
                      <a:pt x="0" y="78"/>
                    </a:lnTo>
                    <a:lnTo>
                      <a:pt x="0" y="0"/>
                    </a:lnTo>
                    <a:lnTo>
                      <a:pt x="28" y="0"/>
                    </a:lnTo>
                    <a:lnTo>
                      <a:pt x="28"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42" name="Freeform 196">
                <a:extLst>
                  <a:ext uri="{FF2B5EF4-FFF2-40B4-BE49-F238E27FC236}">
                    <a16:creationId xmlns:a16="http://schemas.microsoft.com/office/drawing/2014/main" id="{ACDDFE69-9834-4D6E-4301-83393AD69F88}"/>
                  </a:ext>
                </a:extLst>
              </p:cNvPr>
              <p:cNvSpPr>
                <a:spLocks noChangeArrowheads="1"/>
              </p:cNvSpPr>
              <p:nvPr/>
            </p:nvSpPr>
            <p:spPr bwMode="auto">
              <a:xfrm>
                <a:off x="8863786" y="82470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43" name="Freeform 197">
                <a:extLst>
                  <a:ext uri="{FF2B5EF4-FFF2-40B4-BE49-F238E27FC236}">
                    <a16:creationId xmlns:a16="http://schemas.microsoft.com/office/drawing/2014/main" id="{1B40A78A-DE1D-51DE-6F55-1F6C37447E4A}"/>
                  </a:ext>
                </a:extLst>
              </p:cNvPr>
              <p:cNvSpPr>
                <a:spLocks noChangeArrowheads="1"/>
              </p:cNvSpPr>
              <p:nvPr/>
            </p:nvSpPr>
            <p:spPr bwMode="auto">
              <a:xfrm>
                <a:off x="8927618"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44" name="Freeform 198">
                <a:extLst>
                  <a:ext uri="{FF2B5EF4-FFF2-40B4-BE49-F238E27FC236}">
                    <a16:creationId xmlns:a16="http://schemas.microsoft.com/office/drawing/2014/main" id="{CF862F21-548B-81B4-4B43-43030B3B7457}"/>
                  </a:ext>
                </a:extLst>
              </p:cNvPr>
              <p:cNvSpPr>
                <a:spLocks noChangeArrowheads="1"/>
              </p:cNvSpPr>
              <p:nvPr/>
            </p:nvSpPr>
            <p:spPr bwMode="auto">
              <a:xfrm>
                <a:off x="8991450"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45" name="Freeform 199">
                <a:extLst>
                  <a:ext uri="{FF2B5EF4-FFF2-40B4-BE49-F238E27FC236}">
                    <a16:creationId xmlns:a16="http://schemas.microsoft.com/office/drawing/2014/main" id="{D6CBC10D-0F20-5766-2CCA-BE3E965E5DEF}"/>
                  </a:ext>
                </a:extLst>
              </p:cNvPr>
              <p:cNvSpPr>
                <a:spLocks noChangeArrowheads="1"/>
              </p:cNvSpPr>
              <p:nvPr/>
            </p:nvSpPr>
            <p:spPr bwMode="auto">
              <a:xfrm>
                <a:off x="9055283" y="82470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46" name="Freeform 200">
                <a:extLst>
                  <a:ext uri="{FF2B5EF4-FFF2-40B4-BE49-F238E27FC236}">
                    <a16:creationId xmlns:a16="http://schemas.microsoft.com/office/drawing/2014/main" id="{FC92C862-D446-B5BF-6E02-1F1A0DBD54D1}"/>
                  </a:ext>
                </a:extLst>
              </p:cNvPr>
              <p:cNvSpPr>
                <a:spLocks noChangeArrowheads="1"/>
              </p:cNvSpPr>
              <p:nvPr/>
            </p:nvSpPr>
            <p:spPr bwMode="auto">
              <a:xfrm>
                <a:off x="9123674"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47" name="Freeform 201">
                <a:extLst>
                  <a:ext uri="{FF2B5EF4-FFF2-40B4-BE49-F238E27FC236}">
                    <a16:creationId xmlns:a16="http://schemas.microsoft.com/office/drawing/2014/main" id="{AE9A29C2-923E-A673-DF11-F586303BE555}"/>
                  </a:ext>
                </a:extLst>
              </p:cNvPr>
              <p:cNvSpPr>
                <a:spLocks noChangeArrowheads="1"/>
              </p:cNvSpPr>
              <p:nvPr/>
            </p:nvSpPr>
            <p:spPr bwMode="auto">
              <a:xfrm>
                <a:off x="9187507"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48" name="Freeform 202">
                <a:extLst>
                  <a:ext uri="{FF2B5EF4-FFF2-40B4-BE49-F238E27FC236}">
                    <a16:creationId xmlns:a16="http://schemas.microsoft.com/office/drawing/2014/main" id="{C8DB5B87-275F-9A2A-4045-EAAC313EC142}"/>
                  </a:ext>
                </a:extLst>
              </p:cNvPr>
              <p:cNvSpPr>
                <a:spLocks noChangeArrowheads="1"/>
              </p:cNvSpPr>
              <p:nvPr/>
            </p:nvSpPr>
            <p:spPr bwMode="auto">
              <a:xfrm>
                <a:off x="9251339"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49" name="Freeform 203">
                <a:extLst>
                  <a:ext uri="{FF2B5EF4-FFF2-40B4-BE49-F238E27FC236}">
                    <a16:creationId xmlns:a16="http://schemas.microsoft.com/office/drawing/2014/main" id="{F5F1DDDF-467E-F162-0B26-3BD6684D60A1}"/>
                  </a:ext>
                </a:extLst>
              </p:cNvPr>
              <p:cNvSpPr>
                <a:spLocks noChangeArrowheads="1"/>
              </p:cNvSpPr>
              <p:nvPr/>
            </p:nvSpPr>
            <p:spPr bwMode="auto">
              <a:xfrm>
                <a:off x="9319730" y="8247007"/>
                <a:ext cx="22797" cy="82088"/>
              </a:xfrm>
              <a:custGeom>
                <a:avLst/>
                <a:gdLst>
                  <a:gd name="T0" fmla="*/ 24 w 25"/>
                  <a:gd name="T1" fmla="*/ 82 h 83"/>
                  <a:gd name="T2" fmla="*/ 0 w 25"/>
                  <a:gd name="T3" fmla="*/ 82 h 83"/>
                  <a:gd name="T4" fmla="*/ 0 w 25"/>
                  <a:gd name="T5" fmla="*/ 0 h 83"/>
                  <a:gd name="T6" fmla="*/ 24 w 25"/>
                  <a:gd name="T7" fmla="*/ 0 h 83"/>
                  <a:gd name="T8" fmla="*/ 24 w 25"/>
                  <a:gd name="T9" fmla="*/ 82 h 83"/>
                </a:gdLst>
                <a:ahLst/>
                <a:cxnLst>
                  <a:cxn ang="0">
                    <a:pos x="T0" y="T1"/>
                  </a:cxn>
                  <a:cxn ang="0">
                    <a:pos x="T2" y="T3"/>
                  </a:cxn>
                  <a:cxn ang="0">
                    <a:pos x="T4" y="T5"/>
                  </a:cxn>
                  <a:cxn ang="0">
                    <a:pos x="T6" y="T7"/>
                  </a:cxn>
                  <a:cxn ang="0">
                    <a:pos x="T8" y="T9"/>
                  </a:cxn>
                </a:cxnLst>
                <a:rect l="0" t="0" r="r" b="b"/>
                <a:pathLst>
                  <a:path w="25" h="83">
                    <a:moveTo>
                      <a:pt x="24" y="82"/>
                    </a:moveTo>
                    <a:lnTo>
                      <a:pt x="0" y="82"/>
                    </a:lnTo>
                    <a:lnTo>
                      <a:pt x="0" y="0"/>
                    </a:lnTo>
                    <a:lnTo>
                      <a:pt x="24" y="0"/>
                    </a:lnTo>
                    <a:lnTo>
                      <a:pt x="24"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50" name="Freeform 204">
                <a:extLst>
                  <a:ext uri="{FF2B5EF4-FFF2-40B4-BE49-F238E27FC236}">
                    <a16:creationId xmlns:a16="http://schemas.microsoft.com/office/drawing/2014/main" id="{9D622D2A-772B-28F5-C54E-9B6FE01D00BB}"/>
                  </a:ext>
                </a:extLst>
              </p:cNvPr>
              <p:cNvSpPr>
                <a:spLocks noChangeArrowheads="1"/>
              </p:cNvSpPr>
              <p:nvPr/>
            </p:nvSpPr>
            <p:spPr bwMode="auto">
              <a:xfrm>
                <a:off x="9383563"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51" name="Freeform 205">
                <a:extLst>
                  <a:ext uri="{FF2B5EF4-FFF2-40B4-BE49-F238E27FC236}">
                    <a16:creationId xmlns:a16="http://schemas.microsoft.com/office/drawing/2014/main" id="{7FAD5CA9-273D-EB69-17FC-6F83FC90FA64}"/>
                  </a:ext>
                </a:extLst>
              </p:cNvPr>
              <p:cNvSpPr>
                <a:spLocks noChangeArrowheads="1"/>
              </p:cNvSpPr>
              <p:nvPr/>
            </p:nvSpPr>
            <p:spPr bwMode="auto">
              <a:xfrm>
                <a:off x="9447395"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52" name="Freeform 206">
                <a:extLst>
                  <a:ext uri="{FF2B5EF4-FFF2-40B4-BE49-F238E27FC236}">
                    <a16:creationId xmlns:a16="http://schemas.microsoft.com/office/drawing/2014/main" id="{C44AA4C5-1FA0-7AB9-B8F1-051BB545CE4C}"/>
                  </a:ext>
                </a:extLst>
              </p:cNvPr>
              <p:cNvSpPr>
                <a:spLocks noChangeArrowheads="1"/>
              </p:cNvSpPr>
              <p:nvPr/>
            </p:nvSpPr>
            <p:spPr bwMode="auto">
              <a:xfrm>
                <a:off x="9511227" y="82470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53" name="Freeform 207">
                <a:extLst>
                  <a:ext uri="{FF2B5EF4-FFF2-40B4-BE49-F238E27FC236}">
                    <a16:creationId xmlns:a16="http://schemas.microsoft.com/office/drawing/2014/main" id="{0B862375-01D0-903B-4612-CABB213428CD}"/>
                  </a:ext>
                </a:extLst>
              </p:cNvPr>
              <p:cNvSpPr>
                <a:spLocks noChangeArrowheads="1"/>
              </p:cNvSpPr>
              <p:nvPr/>
            </p:nvSpPr>
            <p:spPr bwMode="auto">
              <a:xfrm>
                <a:off x="9579619" y="8247007"/>
                <a:ext cx="22797" cy="82088"/>
              </a:xfrm>
              <a:custGeom>
                <a:avLst/>
                <a:gdLst>
                  <a:gd name="T0" fmla="*/ 26 w 27"/>
                  <a:gd name="T1" fmla="*/ 82 h 83"/>
                  <a:gd name="T2" fmla="*/ 0 w 27"/>
                  <a:gd name="T3" fmla="*/ 82 h 83"/>
                  <a:gd name="T4" fmla="*/ 0 w 27"/>
                  <a:gd name="T5" fmla="*/ 0 h 83"/>
                  <a:gd name="T6" fmla="*/ 26 w 27"/>
                  <a:gd name="T7" fmla="*/ 0 h 83"/>
                  <a:gd name="T8" fmla="*/ 26 w 27"/>
                  <a:gd name="T9" fmla="*/ 82 h 83"/>
                </a:gdLst>
                <a:ahLst/>
                <a:cxnLst>
                  <a:cxn ang="0">
                    <a:pos x="T0" y="T1"/>
                  </a:cxn>
                  <a:cxn ang="0">
                    <a:pos x="T2" y="T3"/>
                  </a:cxn>
                  <a:cxn ang="0">
                    <a:pos x="T4" y="T5"/>
                  </a:cxn>
                  <a:cxn ang="0">
                    <a:pos x="T6" y="T7"/>
                  </a:cxn>
                  <a:cxn ang="0">
                    <a:pos x="T8" y="T9"/>
                  </a:cxn>
                </a:cxnLst>
                <a:rect l="0" t="0" r="r" b="b"/>
                <a:pathLst>
                  <a:path w="27" h="83">
                    <a:moveTo>
                      <a:pt x="26" y="82"/>
                    </a:moveTo>
                    <a:lnTo>
                      <a:pt x="0" y="82"/>
                    </a:lnTo>
                    <a:lnTo>
                      <a:pt x="0" y="0"/>
                    </a:lnTo>
                    <a:lnTo>
                      <a:pt x="26" y="0"/>
                    </a:lnTo>
                    <a:lnTo>
                      <a:pt x="26"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54" name="Freeform 208">
                <a:extLst>
                  <a:ext uri="{FF2B5EF4-FFF2-40B4-BE49-F238E27FC236}">
                    <a16:creationId xmlns:a16="http://schemas.microsoft.com/office/drawing/2014/main" id="{13E25B9B-F558-0D43-C7E3-77AF50C99158}"/>
                  </a:ext>
                </a:extLst>
              </p:cNvPr>
              <p:cNvSpPr>
                <a:spLocks noChangeArrowheads="1"/>
              </p:cNvSpPr>
              <p:nvPr/>
            </p:nvSpPr>
            <p:spPr bwMode="auto">
              <a:xfrm>
                <a:off x="9643451"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55" name="Freeform 209">
                <a:extLst>
                  <a:ext uri="{FF2B5EF4-FFF2-40B4-BE49-F238E27FC236}">
                    <a16:creationId xmlns:a16="http://schemas.microsoft.com/office/drawing/2014/main" id="{9FA66076-B93B-CB40-A00A-5800AED1C539}"/>
                  </a:ext>
                </a:extLst>
              </p:cNvPr>
              <p:cNvSpPr>
                <a:spLocks noChangeArrowheads="1"/>
              </p:cNvSpPr>
              <p:nvPr/>
            </p:nvSpPr>
            <p:spPr bwMode="auto">
              <a:xfrm>
                <a:off x="9707283"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56" name="Freeform 210">
                <a:extLst>
                  <a:ext uri="{FF2B5EF4-FFF2-40B4-BE49-F238E27FC236}">
                    <a16:creationId xmlns:a16="http://schemas.microsoft.com/office/drawing/2014/main" id="{6442A0EE-27C5-C7BE-613E-BFCDFE9C165A}"/>
                  </a:ext>
                </a:extLst>
              </p:cNvPr>
              <p:cNvSpPr>
                <a:spLocks noChangeArrowheads="1"/>
              </p:cNvSpPr>
              <p:nvPr/>
            </p:nvSpPr>
            <p:spPr bwMode="auto">
              <a:xfrm>
                <a:off x="9771116" y="8247007"/>
                <a:ext cx="27357" cy="82088"/>
              </a:xfrm>
              <a:custGeom>
                <a:avLst/>
                <a:gdLst>
                  <a:gd name="T0" fmla="*/ 30 w 31"/>
                  <a:gd name="T1" fmla="*/ 82 h 83"/>
                  <a:gd name="T2" fmla="*/ 0 w 31"/>
                  <a:gd name="T3" fmla="*/ 82 h 83"/>
                  <a:gd name="T4" fmla="*/ 0 w 31"/>
                  <a:gd name="T5" fmla="*/ 0 h 83"/>
                  <a:gd name="T6" fmla="*/ 30 w 31"/>
                  <a:gd name="T7" fmla="*/ 0 h 83"/>
                  <a:gd name="T8" fmla="*/ 30 w 31"/>
                  <a:gd name="T9" fmla="*/ 82 h 83"/>
                </a:gdLst>
                <a:ahLst/>
                <a:cxnLst>
                  <a:cxn ang="0">
                    <a:pos x="T0" y="T1"/>
                  </a:cxn>
                  <a:cxn ang="0">
                    <a:pos x="T2" y="T3"/>
                  </a:cxn>
                  <a:cxn ang="0">
                    <a:pos x="T4" y="T5"/>
                  </a:cxn>
                  <a:cxn ang="0">
                    <a:pos x="T6" y="T7"/>
                  </a:cxn>
                  <a:cxn ang="0">
                    <a:pos x="T8" y="T9"/>
                  </a:cxn>
                </a:cxnLst>
                <a:rect l="0" t="0" r="r" b="b"/>
                <a:pathLst>
                  <a:path w="31" h="83">
                    <a:moveTo>
                      <a:pt x="30" y="82"/>
                    </a:moveTo>
                    <a:lnTo>
                      <a:pt x="0" y="82"/>
                    </a:lnTo>
                    <a:lnTo>
                      <a:pt x="0" y="0"/>
                    </a:lnTo>
                    <a:lnTo>
                      <a:pt x="30" y="0"/>
                    </a:lnTo>
                    <a:lnTo>
                      <a:pt x="30"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57" name="Freeform 211">
                <a:extLst>
                  <a:ext uri="{FF2B5EF4-FFF2-40B4-BE49-F238E27FC236}">
                    <a16:creationId xmlns:a16="http://schemas.microsoft.com/office/drawing/2014/main" id="{03E5EA77-7CF5-D56A-29A1-9CCCBC780C48}"/>
                  </a:ext>
                </a:extLst>
              </p:cNvPr>
              <p:cNvSpPr>
                <a:spLocks noChangeArrowheads="1"/>
              </p:cNvSpPr>
              <p:nvPr/>
            </p:nvSpPr>
            <p:spPr bwMode="auto">
              <a:xfrm>
                <a:off x="9839507" y="8247007"/>
                <a:ext cx="22797" cy="82088"/>
              </a:xfrm>
              <a:custGeom>
                <a:avLst/>
                <a:gdLst>
                  <a:gd name="T0" fmla="*/ 24 w 25"/>
                  <a:gd name="T1" fmla="*/ 82 h 83"/>
                  <a:gd name="T2" fmla="*/ 0 w 25"/>
                  <a:gd name="T3" fmla="*/ 82 h 83"/>
                  <a:gd name="T4" fmla="*/ 0 w 25"/>
                  <a:gd name="T5" fmla="*/ 0 h 83"/>
                  <a:gd name="T6" fmla="*/ 24 w 25"/>
                  <a:gd name="T7" fmla="*/ 0 h 83"/>
                  <a:gd name="T8" fmla="*/ 24 w 25"/>
                  <a:gd name="T9" fmla="*/ 82 h 83"/>
                </a:gdLst>
                <a:ahLst/>
                <a:cxnLst>
                  <a:cxn ang="0">
                    <a:pos x="T0" y="T1"/>
                  </a:cxn>
                  <a:cxn ang="0">
                    <a:pos x="T2" y="T3"/>
                  </a:cxn>
                  <a:cxn ang="0">
                    <a:pos x="T4" y="T5"/>
                  </a:cxn>
                  <a:cxn ang="0">
                    <a:pos x="T6" y="T7"/>
                  </a:cxn>
                  <a:cxn ang="0">
                    <a:pos x="T8" y="T9"/>
                  </a:cxn>
                </a:cxnLst>
                <a:rect l="0" t="0" r="r" b="b"/>
                <a:pathLst>
                  <a:path w="25" h="83">
                    <a:moveTo>
                      <a:pt x="24" y="82"/>
                    </a:moveTo>
                    <a:lnTo>
                      <a:pt x="0" y="82"/>
                    </a:lnTo>
                    <a:lnTo>
                      <a:pt x="0" y="0"/>
                    </a:lnTo>
                    <a:lnTo>
                      <a:pt x="24" y="0"/>
                    </a:lnTo>
                    <a:lnTo>
                      <a:pt x="24"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58" name="Freeform 212">
                <a:extLst>
                  <a:ext uri="{FF2B5EF4-FFF2-40B4-BE49-F238E27FC236}">
                    <a16:creationId xmlns:a16="http://schemas.microsoft.com/office/drawing/2014/main" id="{B3F884F9-B1BC-7ECF-49B9-5F5644872E04}"/>
                  </a:ext>
                </a:extLst>
              </p:cNvPr>
              <p:cNvSpPr>
                <a:spLocks noChangeArrowheads="1"/>
              </p:cNvSpPr>
              <p:nvPr/>
            </p:nvSpPr>
            <p:spPr bwMode="auto">
              <a:xfrm>
                <a:off x="9903340"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59" name="Freeform 213">
                <a:extLst>
                  <a:ext uri="{FF2B5EF4-FFF2-40B4-BE49-F238E27FC236}">
                    <a16:creationId xmlns:a16="http://schemas.microsoft.com/office/drawing/2014/main" id="{2534066B-654F-8FC9-D0F3-854A839CCC1A}"/>
                  </a:ext>
                </a:extLst>
              </p:cNvPr>
              <p:cNvSpPr>
                <a:spLocks noChangeArrowheads="1"/>
              </p:cNvSpPr>
              <p:nvPr/>
            </p:nvSpPr>
            <p:spPr bwMode="auto">
              <a:xfrm>
                <a:off x="9967172"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60" name="Freeform 214">
                <a:extLst>
                  <a:ext uri="{FF2B5EF4-FFF2-40B4-BE49-F238E27FC236}">
                    <a16:creationId xmlns:a16="http://schemas.microsoft.com/office/drawing/2014/main" id="{4AFB6C24-49E2-047B-E8EF-3526E97B69C7}"/>
                  </a:ext>
                </a:extLst>
              </p:cNvPr>
              <p:cNvSpPr>
                <a:spLocks noChangeArrowheads="1"/>
              </p:cNvSpPr>
              <p:nvPr/>
            </p:nvSpPr>
            <p:spPr bwMode="auto">
              <a:xfrm>
                <a:off x="10031004" y="82470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62" name="Freeform 215">
                <a:extLst>
                  <a:ext uri="{FF2B5EF4-FFF2-40B4-BE49-F238E27FC236}">
                    <a16:creationId xmlns:a16="http://schemas.microsoft.com/office/drawing/2014/main" id="{FAAF1F35-9F0C-48D9-23F5-7D8778767CE2}"/>
                  </a:ext>
                </a:extLst>
              </p:cNvPr>
              <p:cNvSpPr>
                <a:spLocks noChangeArrowheads="1"/>
              </p:cNvSpPr>
              <p:nvPr/>
            </p:nvSpPr>
            <p:spPr bwMode="auto">
              <a:xfrm>
                <a:off x="10094837" y="8247007"/>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64" name="Freeform 216">
                <a:extLst>
                  <a:ext uri="{FF2B5EF4-FFF2-40B4-BE49-F238E27FC236}">
                    <a16:creationId xmlns:a16="http://schemas.microsoft.com/office/drawing/2014/main" id="{2C0E75DE-CA54-AB40-0816-53136AAC6A41}"/>
                  </a:ext>
                </a:extLst>
              </p:cNvPr>
              <p:cNvSpPr>
                <a:spLocks noChangeArrowheads="1"/>
              </p:cNvSpPr>
              <p:nvPr/>
            </p:nvSpPr>
            <p:spPr bwMode="auto">
              <a:xfrm>
                <a:off x="10163228" y="82470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65" name="Freeform 217">
                <a:extLst>
                  <a:ext uri="{FF2B5EF4-FFF2-40B4-BE49-F238E27FC236}">
                    <a16:creationId xmlns:a16="http://schemas.microsoft.com/office/drawing/2014/main" id="{36301C69-2433-F519-8262-73382A9BF644}"/>
                  </a:ext>
                </a:extLst>
              </p:cNvPr>
              <p:cNvSpPr>
                <a:spLocks noChangeArrowheads="1"/>
              </p:cNvSpPr>
              <p:nvPr/>
            </p:nvSpPr>
            <p:spPr bwMode="auto">
              <a:xfrm>
                <a:off x="10227060" y="82470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66" name="Freeform 218">
                <a:extLst>
                  <a:ext uri="{FF2B5EF4-FFF2-40B4-BE49-F238E27FC236}">
                    <a16:creationId xmlns:a16="http://schemas.microsoft.com/office/drawing/2014/main" id="{9DFCB777-EE39-3FFD-687A-EDD6C8C9A607}"/>
                  </a:ext>
                </a:extLst>
              </p:cNvPr>
              <p:cNvSpPr>
                <a:spLocks noChangeArrowheads="1"/>
              </p:cNvSpPr>
              <p:nvPr/>
            </p:nvSpPr>
            <p:spPr bwMode="auto">
              <a:xfrm>
                <a:off x="8225463" y="8465907"/>
                <a:ext cx="22797" cy="82088"/>
              </a:xfrm>
              <a:custGeom>
                <a:avLst/>
                <a:gdLst>
                  <a:gd name="T0" fmla="*/ 24 w 25"/>
                  <a:gd name="T1" fmla="*/ 82 h 83"/>
                  <a:gd name="T2" fmla="*/ 0 w 25"/>
                  <a:gd name="T3" fmla="*/ 82 h 83"/>
                  <a:gd name="T4" fmla="*/ 0 w 25"/>
                  <a:gd name="T5" fmla="*/ 0 h 83"/>
                  <a:gd name="T6" fmla="*/ 24 w 25"/>
                  <a:gd name="T7" fmla="*/ 0 h 83"/>
                  <a:gd name="T8" fmla="*/ 24 w 25"/>
                  <a:gd name="T9" fmla="*/ 82 h 83"/>
                </a:gdLst>
                <a:ahLst/>
                <a:cxnLst>
                  <a:cxn ang="0">
                    <a:pos x="T0" y="T1"/>
                  </a:cxn>
                  <a:cxn ang="0">
                    <a:pos x="T2" y="T3"/>
                  </a:cxn>
                  <a:cxn ang="0">
                    <a:pos x="T4" y="T5"/>
                  </a:cxn>
                  <a:cxn ang="0">
                    <a:pos x="T6" y="T7"/>
                  </a:cxn>
                  <a:cxn ang="0">
                    <a:pos x="T8" y="T9"/>
                  </a:cxn>
                </a:cxnLst>
                <a:rect l="0" t="0" r="r" b="b"/>
                <a:pathLst>
                  <a:path w="25" h="83">
                    <a:moveTo>
                      <a:pt x="24" y="82"/>
                    </a:moveTo>
                    <a:lnTo>
                      <a:pt x="0" y="82"/>
                    </a:lnTo>
                    <a:lnTo>
                      <a:pt x="0" y="0"/>
                    </a:lnTo>
                    <a:lnTo>
                      <a:pt x="24" y="0"/>
                    </a:lnTo>
                    <a:lnTo>
                      <a:pt x="24"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67" name="Freeform 219">
                <a:extLst>
                  <a:ext uri="{FF2B5EF4-FFF2-40B4-BE49-F238E27FC236}">
                    <a16:creationId xmlns:a16="http://schemas.microsoft.com/office/drawing/2014/main" id="{681B1333-FF6E-1875-51CA-CF579F313E8A}"/>
                  </a:ext>
                </a:extLst>
              </p:cNvPr>
              <p:cNvSpPr>
                <a:spLocks noChangeArrowheads="1"/>
              </p:cNvSpPr>
              <p:nvPr/>
            </p:nvSpPr>
            <p:spPr bwMode="auto">
              <a:xfrm>
                <a:off x="8289295"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68" name="Freeform 220">
                <a:extLst>
                  <a:ext uri="{FF2B5EF4-FFF2-40B4-BE49-F238E27FC236}">
                    <a16:creationId xmlns:a16="http://schemas.microsoft.com/office/drawing/2014/main" id="{E2788853-99B4-60BB-33C6-B9DE6DAA7E58}"/>
                  </a:ext>
                </a:extLst>
              </p:cNvPr>
              <p:cNvSpPr>
                <a:spLocks noChangeArrowheads="1"/>
              </p:cNvSpPr>
              <p:nvPr/>
            </p:nvSpPr>
            <p:spPr bwMode="auto">
              <a:xfrm>
                <a:off x="8353128"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69" name="Freeform 221">
                <a:extLst>
                  <a:ext uri="{FF2B5EF4-FFF2-40B4-BE49-F238E27FC236}">
                    <a16:creationId xmlns:a16="http://schemas.microsoft.com/office/drawing/2014/main" id="{95851D1E-72CE-F2D1-3755-C47F5A6D4AA6}"/>
                  </a:ext>
                </a:extLst>
              </p:cNvPr>
              <p:cNvSpPr>
                <a:spLocks noChangeArrowheads="1"/>
              </p:cNvSpPr>
              <p:nvPr/>
            </p:nvSpPr>
            <p:spPr bwMode="auto">
              <a:xfrm>
                <a:off x="8416960"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70" name="Freeform 222">
                <a:extLst>
                  <a:ext uri="{FF2B5EF4-FFF2-40B4-BE49-F238E27FC236}">
                    <a16:creationId xmlns:a16="http://schemas.microsoft.com/office/drawing/2014/main" id="{E999F540-9262-A3F6-54D2-2DA3216C2F5D}"/>
                  </a:ext>
                </a:extLst>
              </p:cNvPr>
              <p:cNvSpPr>
                <a:spLocks noChangeArrowheads="1"/>
              </p:cNvSpPr>
              <p:nvPr/>
            </p:nvSpPr>
            <p:spPr bwMode="auto">
              <a:xfrm>
                <a:off x="8485352" y="8465907"/>
                <a:ext cx="22797" cy="82088"/>
              </a:xfrm>
              <a:custGeom>
                <a:avLst/>
                <a:gdLst>
                  <a:gd name="T0" fmla="*/ 24 w 25"/>
                  <a:gd name="T1" fmla="*/ 82 h 83"/>
                  <a:gd name="T2" fmla="*/ 0 w 25"/>
                  <a:gd name="T3" fmla="*/ 82 h 83"/>
                  <a:gd name="T4" fmla="*/ 0 w 25"/>
                  <a:gd name="T5" fmla="*/ 0 h 83"/>
                  <a:gd name="T6" fmla="*/ 24 w 25"/>
                  <a:gd name="T7" fmla="*/ 0 h 83"/>
                  <a:gd name="T8" fmla="*/ 24 w 25"/>
                  <a:gd name="T9" fmla="*/ 82 h 83"/>
                </a:gdLst>
                <a:ahLst/>
                <a:cxnLst>
                  <a:cxn ang="0">
                    <a:pos x="T0" y="T1"/>
                  </a:cxn>
                  <a:cxn ang="0">
                    <a:pos x="T2" y="T3"/>
                  </a:cxn>
                  <a:cxn ang="0">
                    <a:pos x="T4" y="T5"/>
                  </a:cxn>
                  <a:cxn ang="0">
                    <a:pos x="T6" y="T7"/>
                  </a:cxn>
                  <a:cxn ang="0">
                    <a:pos x="T8" y="T9"/>
                  </a:cxn>
                </a:cxnLst>
                <a:rect l="0" t="0" r="r" b="b"/>
                <a:pathLst>
                  <a:path w="25" h="83">
                    <a:moveTo>
                      <a:pt x="24" y="82"/>
                    </a:moveTo>
                    <a:lnTo>
                      <a:pt x="0" y="82"/>
                    </a:lnTo>
                    <a:lnTo>
                      <a:pt x="0" y="0"/>
                    </a:lnTo>
                    <a:lnTo>
                      <a:pt x="24" y="0"/>
                    </a:lnTo>
                    <a:lnTo>
                      <a:pt x="24"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71" name="Freeform 223">
                <a:extLst>
                  <a:ext uri="{FF2B5EF4-FFF2-40B4-BE49-F238E27FC236}">
                    <a16:creationId xmlns:a16="http://schemas.microsoft.com/office/drawing/2014/main" id="{B24725C2-481F-961C-3E8A-E304DC8F35E1}"/>
                  </a:ext>
                </a:extLst>
              </p:cNvPr>
              <p:cNvSpPr>
                <a:spLocks noChangeArrowheads="1"/>
              </p:cNvSpPr>
              <p:nvPr/>
            </p:nvSpPr>
            <p:spPr bwMode="auto">
              <a:xfrm>
                <a:off x="8549184"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72" name="Freeform 224">
                <a:extLst>
                  <a:ext uri="{FF2B5EF4-FFF2-40B4-BE49-F238E27FC236}">
                    <a16:creationId xmlns:a16="http://schemas.microsoft.com/office/drawing/2014/main" id="{B9AD03A8-575D-8A3B-E22F-0BBCE9D6F62E}"/>
                  </a:ext>
                </a:extLst>
              </p:cNvPr>
              <p:cNvSpPr>
                <a:spLocks noChangeArrowheads="1"/>
              </p:cNvSpPr>
              <p:nvPr/>
            </p:nvSpPr>
            <p:spPr bwMode="auto">
              <a:xfrm>
                <a:off x="8613016"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73" name="Freeform 225">
                <a:extLst>
                  <a:ext uri="{FF2B5EF4-FFF2-40B4-BE49-F238E27FC236}">
                    <a16:creationId xmlns:a16="http://schemas.microsoft.com/office/drawing/2014/main" id="{7FA10D95-D7B5-27C0-553B-720FF80335F4}"/>
                  </a:ext>
                </a:extLst>
              </p:cNvPr>
              <p:cNvSpPr>
                <a:spLocks noChangeArrowheads="1"/>
              </p:cNvSpPr>
              <p:nvPr/>
            </p:nvSpPr>
            <p:spPr bwMode="auto">
              <a:xfrm>
                <a:off x="8676848" y="84659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74" name="Freeform 226">
                <a:extLst>
                  <a:ext uri="{FF2B5EF4-FFF2-40B4-BE49-F238E27FC236}">
                    <a16:creationId xmlns:a16="http://schemas.microsoft.com/office/drawing/2014/main" id="{548C805F-5D29-DE58-3873-98EE3486FAF8}"/>
                  </a:ext>
                </a:extLst>
              </p:cNvPr>
              <p:cNvSpPr>
                <a:spLocks noChangeArrowheads="1"/>
              </p:cNvSpPr>
              <p:nvPr/>
            </p:nvSpPr>
            <p:spPr bwMode="auto">
              <a:xfrm>
                <a:off x="8745240"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75" name="Freeform 227">
                <a:extLst>
                  <a:ext uri="{FF2B5EF4-FFF2-40B4-BE49-F238E27FC236}">
                    <a16:creationId xmlns:a16="http://schemas.microsoft.com/office/drawing/2014/main" id="{9A943B90-CDAD-2968-A4AD-E2BCA1C11414}"/>
                  </a:ext>
                </a:extLst>
              </p:cNvPr>
              <p:cNvSpPr>
                <a:spLocks noChangeArrowheads="1"/>
              </p:cNvSpPr>
              <p:nvPr/>
            </p:nvSpPr>
            <p:spPr bwMode="auto">
              <a:xfrm>
                <a:off x="8809072"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76" name="Freeform 228">
                <a:extLst>
                  <a:ext uri="{FF2B5EF4-FFF2-40B4-BE49-F238E27FC236}">
                    <a16:creationId xmlns:a16="http://schemas.microsoft.com/office/drawing/2014/main" id="{CED4C1BA-882F-F049-6295-EDD41087CBE4}"/>
                  </a:ext>
                </a:extLst>
              </p:cNvPr>
              <p:cNvSpPr>
                <a:spLocks noChangeArrowheads="1"/>
              </p:cNvSpPr>
              <p:nvPr/>
            </p:nvSpPr>
            <p:spPr bwMode="auto">
              <a:xfrm>
                <a:off x="8872905" y="84659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77" name="Freeform 229">
                <a:extLst>
                  <a:ext uri="{FF2B5EF4-FFF2-40B4-BE49-F238E27FC236}">
                    <a16:creationId xmlns:a16="http://schemas.microsoft.com/office/drawing/2014/main" id="{1CDC4FDC-7878-CD2C-E08D-9DE56BC35621}"/>
                  </a:ext>
                </a:extLst>
              </p:cNvPr>
              <p:cNvSpPr>
                <a:spLocks noChangeArrowheads="1"/>
              </p:cNvSpPr>
              <p:nvPr/>
            </p:nvSpPr>
            <p:spPr bwMode="auto">
              <a:xfrm>
                <a:off x="8936737" y="8465907"/>
                <a:ext cx="27357" cy="82088"/>
              </a:xfrm>
              <a:custGeom>
                <a:avLst/>
                <a:gdLst>
                  <a:gd name="T0" fmla="*/ 30 w 31"/>
                  <a:gd name="T1" fmla="*/ 82 h 83"/>
                  <a:gd name="T2" fmla="*/ 0 w 31"/>
                  <a:gd name="T3" fmla="*/ 82 h 83"/>
                  <a:gd name="T4" fmla="*/ 0 w 31"/>
                  <a:gd name="T5" fmla="*/ 0 h 83"/>
                  <a:gd name="T6" fmla="*/ 30 w 31"/>
                  <a:gd name="T7" fmla="*/ 0 h 83"/>
                  <a:gd name="T8" fmla="*/ 30 w 31"/>
                  <a:gd name="T9" fmla="*/ 82 h 83"/>
                </a:gdLst>
                <a:ahLst/>
                <a:cxnLst>
                  <a:cxn ang="0">
                    <a:pos x="T0" y="T1"/>
                  </a:cxn>
                  <a:cxn ang="0">
                    <a:pos x="T2" y="T3"/>
                  </a:cxn>
                  <a:cxn ang="0">
                    <a:pos x="T4" y="T5"/>
                  </a:cxn>
                  <a:cxn ang="0">
                    <a:pos x="T6" y="T7"/>
                  </a:cxn>
                  <a:cxn ang="0">
                    <a:pos x="T8" y="T9"/>
                  </a:cxn>
                </a:cxnLst>
                <a:rect l="0" t="0" r="r" b="b"/>
                <a:pathLst>
                  <a:path w="31" h="83">
                    <a:moveTo>
                      <a:pt x="30" y="82"/>
                    </a:moveTo>
                    <a:lnTo>
                      <a:pt x="0" y="82"/>
                    </a:lnTo>
                    <a:lnTo>
                      <a:pt x="0" y="0"/>
                    </a:lnTo>
                    <a:lnTo>
                      <a:pt x="30" y="0"/>
                    </a:lnTo>
                    <a:lnTo>
                      <a:pt x="30"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78" name="Freeform 230">
                <a:extLst>
                  <a:ext uri="{FF2B5EF4-FFF2-40B4-BE49-F238E27FC236}">
                    <a16:creationId xmlns:a16="http://schemas.microsoft.com/office/drawing/2014/main" id="{B1DF199F-7265-2AB8-4D95-8D0B03ACBF7E}"/>
                  </a:ext>
                </a:extLst>
              </p:cNvPr>
              <p:cNvSpPr>
                <a:spLocks noChangeArrowheads="1"/>
              </p:cNvSpPr>
              <p:nvPr/>
            </p:nvSpPr>
            <p:spPr bwMode="auto">
              <a:xfrm>
                <a:off x="9005129"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79" name="Freeform 231">
                <a:extLst>
                  <a:ext uri="{FF2B5EF4-FFF2-40B4-BE49-F238E27FC236}">
                    <a16:creationId xmlns:a16="http://schemas.microsoft.com/office/drawing/2014/main" id="{214B0F00-D6CA-5C5E-7B92-A234D5D305DC}"/>
                  </a:ext>
                </a:extLst>
              </p:cNvPr>
              <p:cNvSpPr>
                <a:spLocks noChangeArrowheads="1"/>
              </p:cNvSpPr>
              <p:nvPr/>
            </p:nvSpPr>
            <p:spPr bwMode="auto">
              <a:xfrm>
                <a:off x="9068961"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0" name="Freeform 232">
                <a:extLst>
                  <a:ext uri="{FF2B5EF4-FFF2-40B4-BE49-F238E27FC236}">
                    <a16:creationId xmlns:a16="http://schemas.microsoft.com/office/drawing/2014/main" id="{AA4BA219-83A9-95A8-C742-A3BEA9E00FE5}"/>
                  </a:ext>
                </a:extLst>
              </p:cNvPr>
              <p:cNvSpPr>
                <a:spLocks noChangeArrowheads="1"/>
              </p:cNvSpPr>
              <p:nvPr/>
            </p:nvSpPr>
            <p:spPr bwMode="auto">
              <a:xfrm>
                <a:off x="9132793"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1" name="Freeform 233">
                <a:extLst>
                  <a:ext uri="{FF2B5EF4-FFF2-40B4-BE49-F238E27FC236}">
                    <a16:creationId xmlns:a16="http://schemas.microsoft.com/office/drawing/2014/main" id="{4A8F6B47-8438-8A80-1886-73F116183013}"/>
                  </a:ext>
                </a:extLst>
              </p:cNvPr>
              <p:cNvSpPr>
                <a:spLocks noChangeArrowheads="1"/>
              </p:cNvSpPr>
              <p:nvPr/>
            </p:nvSpPr>
            <p:spPr bwMode="auto">
              <a:xfrm>
                <a:off x="9201185" y="8465907"/>
                <a:ext cx="22797" cy="82088"/>
              </a:xfrm>
              <a:custGeom>
                <a:avLst/>
                <a:gdLst>
                  <a:gd name="T0" fmla="*/ 24 w 25"/>
                  <a:gd name="T1" fmla="*/ 82 h 83"/>
                  <a:gd name="T2" fmla="*/ 0 w 25"/>
                  <a:gd name="T3" fmla="*/ 82 h 83"/>
                  <a:gd name="T4" fmla="*/ 0 w 25"/>
                  <a:gd name="T5" fmla="*/ 0 h 83"/>
                  <a:gd name="T6" fmla="*/ 24 w 25"/>
                  <a:gd name="T7" fmla="*/ 0 h 83"/>
                  <a:gd name="T8" fmla="*/ 24 w 25"/>
                  <a:gd name="T9" fmla="*/ 82 h 83"/>
                </a:gdLst>
                <a:ahLst/>
                <a:cxnLst>
                  <a:cxn ang="0">
                    <a:pos x="T0" y="T1"/>
                  </a:cxn>
                  <a:cxn ang="0">
                    <a:pos x="T2" y="T3"/>
                  </a:cxn>
                  <a:cxn ang="0">
                    <a:pos x="T4" y="T5"/>
                  </a:cxn>
                  <a:cxn ang="0">
                    <a:pos x="T6" y="T7"/>
                  </a:cxn>
                  <a:cxn ang="0">
                    <a:pos x="T8" y="T9"/>
                  </a:cxn>
                </a:cxnLst>
                <a:rect l="0" t="0" r="r" b="b"/>
                <a:pathLst>
                  <a:path w="25" h="83">
                    <a:moveTo>
                      <a:pt x="24" y="82"/>
                    </a:moveTo>
                    <a:lnTo>
                      <a:pt x="0" y="82"/>
                    </a:lnTo>
                    <a:lnTo>
                      <a:pt x="0" y="0"/>
                    </a:lnTo>
                    <a:lnTo>
                      <a:pt x="24" y="0"/>
                    </a:lnTo>
                    <a:lnTo>
                      <a:pt x="24"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2" name="Freeform 234">
                <a:extLst>
                  <a:ext uri="{FF2B5EF4-FFF2-40B4-BE49-F238E27FC236}">
                    <a16:creationId xmlns:a16="http://schemas.microsoft.com/office/drawing/2014/main" id="{CD9E490D-75AB-BAF6-6C9A-C3E4EF2F312D}"/>
                  </a:ext>
                </a:extLst>
              </p:cNvPr>
              <p:cNvSpPr>
                <a:spLocks noChangeArrowheads="1"/>
              </p:cNvSpPr>
              <p:nvPr/>
            </p:nvSpPr>
            <p:spPr bwMode="auto">
              <a:xfrm>
                <a:off x="9265017"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3" name="Freeform 235">
                <a:extLst>
                  <a:ext uri="{FF2B5EF4-FFF2-40B4-BE49-F238E27FC236}">
                    <a16:creationId xmlns:a16="http://schemas.microsoft.com/office/drawing/2014/main" id="{8C1E8AF0-0939-57ED-D24B-8DB2C98F9F12}"/>
                  </a:ext>
                </a:extLst>
              </p:cNvPr>
              <p:cNvSpPr>
                <a:spLocks noChangeArrowheads="1"/>
              </p:cNvSpPr>
              <p:nvPr/>
            </p:nvSpPr>
            <p:spPr bwMode="auto">
              <a:xfrm>
                <a:off x="9328849"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4" name="Freeform 236">
                <a:extLst>
                  <a:ext uri="{FF2B5EF4-FFF2-40B4-BE49-F238E27FC236}">
                    <a16:creationId xmlns:a16="http://schemas.microsoft.com/office/drawing/2014/main" id="{C627D7A2-AFC2-30BB-A73E-A6AB89364D15}"/>
                  </a:ext>
                </a:extLst>
              </p:cNvPr>
              <p:cNvSpPr>
                <a:spLocks noChangeArrowheads="1"/>
              </p:cNvSpPr>
              <p:nvPr/>
            </p:nvSpPr>
            <p:spPr bwMode="auto">
              <a:xfrm>
                <a:off x="9392682"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5" name="Freeform 237">
                <a:extLst>
                  <a:ext uri="{FF2B5EF4-FFF2-40B4-BE49-F238E27FC236}">
                    <a16:creationId xmlns:a16="http://schemas.microsoft.com/office/drawing/2014/main" id="{780E74A5-6C0D-D724-CB41-0D137CEA16FA}"/>
                  </a:ext>
                </a:extLst>
              </p:cNvPr>
              <p:cNvSpPr>
                <a:spLocks noChangeArrowheads="1"/>
              </p:cNvSpPr>
              <p:nvPr/>
            </p:nvSpPr>
            <p:spPr bwMode="auto">
              <a:xfrm>
                <a:off x="9461073" y="8465907"/>
                <a:ext cx="22797" cy="82088"/>
              </a:xfrm>
              <a:custGeom>
                <a:avLst/>
                <a:gdLst>
                  <a:gd name="T0" fmla="*/ 24 w 25"/>
                  <a:gd name="T1" fmla="*/ 82 h 83"/>
                  <a:gd name="T2" fmla="*/ 0 w 25"/>
                  <a:gd name="T3" fmla="*/ 82 h 83"/>
                  <a:gd name="T4" fmla="*/ 0 w 25"/>
                  <a:gd name="T5" fmla="*/ 0 h 83"/>
                  <a:gd name="T6" fmla="*/ 24 w 25"/>
                  <a:gd name="T7" fmla="*/ 0 h 83"/>
                  <a:gd name="T8" fmla="*/ 24 w 25"/>
                  <a:gd name="T9" fmla="*/ 82 h 83"/>
                </a:gdLst>
                <a:ahLst/>
                <a:cxnLst>
                  <a:cxn ang="0">
                    <a:pos x="T0" y="T1"/>
                  </a:cxn>
                  <a:cxn ang="0">
                    <a:pos x="T2" y="T3"/>
                  </a:cxn>
                  <a:cxn ang="0">
                    <a:pos x="T4" y="T5"/>
                  </a:cxn>
                  <a:cxn ang="0">
                    <a:pos x="T6" y="T7"/>
                  </a:cxn>
                  <a:cxn ang="0">
                    <a:pos x="T8" y="T9"/>
                  </a:cxn>
                </a:cxnLst>
                <a:rect l="0" t="0" r="r" b="b"/>
                <a:pathLst>
                  <a:path w="25" h="83">
                    <a:moveTo>
                      <a:pt x="24" y="82"/>
                    </a:moveTo>
                    <a:lnTo>
                      <a:pt x="0" y="82"/>
                    </a:lnTo>
                    <a:lnTo>
                      <a:pt x="0" y="0"/>
                    </a:lnTo>
                    <a:lnTo>
                      <a:pt x="24" y="0"/>
                    </a:lnTo>
                    <a:lnTo>
                      <a:pt x="24"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6" name="Freeform 238">
                <a:extLst>
                  <a:ext uri="{FF2B5EF4-FFF2-40B4-BE49-F238E27FC236}">
                    <a16:creationId xmlns:a16="http://schemas.microsoft.com/office/drawing/2014/main" id="{361B78A6-03A5-FF44-70E4-46A53753FB0F}"/>
                  </a:ext>
                </a:extLst>
              </p:cNvPr>
              <p:cNvSpPr>
                <a:spLocks noChangeArrowheads="1"/>
              </p:cNvSpPr>
              <p:nvPr/>
            </p:nvSpPr>
            <p:spPr bwMode="auto">
              <a:xfrm>
                <a:off x="9524906"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7" name="Freeform 239">
                <a:extLst>
                  <a:ext uri="{FF2B5EF4-FFF2-40B4-BE49-F238E27FC236}">
                    <a16:creationId xmlns:a16="http://schemas.microsoft.com/office/drawing/2014/main" id="{68DBC2A5-09A9-E825-FE12-1E7358411840}"/>
                  </a:ext>
                </a:extLst>
              </p:cNvPr>
              <p:cNvSpPr>
                <a:spLocks noChangeArrowheads="1"/>
              </p:cNvSpPr>
              <p:nvPr/>
            </p:nvSpPr>
            <p:spPr bwMode="auto">
              <a:xfrm>
                <a:off x="9588738" y="84659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8" name="Freeform 240">
                <a:extLst>
                  <a:ext uri="{FF2B5EF4-FFF2-40B4-BE49-F238E27FC236}">
                    <a16:creationId xmlns:a16="http://schemas.microsoft.com/office/drawing/2014/main" id="{1D6E7605-A131-BE00-D4D3-43D98D7B8FB2}"/>
                  </a:ext>
                </a:extLst>
              </p:cNvPr>
              <p:cNvSpPr>
                <a:spLocks noChangeArrowheads="1"/>
              </p:cNvSpPr>
              <p:nvPr/>
            </p:nvSpPr>
            <p:spPr bwMode="auto">
              <a:xfrm>
                <a:off x="9716402" y="8433985"/>
                <a:ext cx="1440785" cy="141373"/>
              </a:xfrm>
              <a:custGeom>
                <a:avLst/>
                <a:gdLst>
                  <a:gd name="T0" fmla="*/ 0 w 1396"/>
                  <a:gd name="T1" fmla="*/ 139 h 140"/>
                  <a:gd name="T2" fmla="*/ 1395 w 1396"/>
                  <a:gd name="T3" fmla="*/ 139 h 140"/>
                  <a:gd name="T4" fmla="*/ 1395 w 1396"/>
                  <a:gd name="T5" fmla="*/ 0 h 140"/>
                  <a:gd name="T6" fmla="*/ 0 w 1396"/>
                  <a:gd name="T7" fmla="*/ 0 h 140"/>
                  <a:gd name="T8" fmla="*/ 0 w 1396"/>
                  <a:gd name="T9" fmla="*/ 139 h 140"/>
                </a:gdLst>
                <a:ahLst/>
                <a:cxnLst>
                  <a:cxn ang="0">
                    <a:pos x="T0" y="T1"/>
                  </a:cxn>
                  <a:cxn ang="0">
                    <a:pos x="T2" y="T3"/>
                  </a:cxn>
                  <a:cxn ang="0">
                    <a:pos x="T4" y="T5"/>
                  </a:cxn>
                  <a:cxn ang="0">
                    <a:pos x="T6" y="T7"/>
                  </a:cxn>
                  <a:cxn ang="0">
                    <a:pos x="T8" y="T9"/>
                  </a:cxn>
                </a:cxnLst>
                <a:rect l="0" t="0" r="r" b="b"/>
                <a:pathLst>
                  <a:path w="1396" h="140">
                    <a:moveTo>
                      <a:pt x="0" y="139"/>
                    </a:moveTo>
                    <a:lnTo>
                      <a:pt x="1395" y="139"/>
                    </a:lnTo>
                    <a:lnTo>
                      <a:pt x="1395" y="0"/>
                    </a:lnTo>
                    <a:lnTo>
                      <a:pt x="0" y="0"/>
                    </a:lnTo>
                    <a:lnTo>
                      <a:pt x="0" y="13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9" name="Freeform 241">
                <a:extLst>
                  <a:ext uri="{FF2B5EF4-FFF2-40B4-BE49-F238E27FC236}">
                    <a16:creationId xmlns:a16="http://schemas.microsoft.com/office/drawing/2014/main" id="{EA108558-3D10-3EA9-722D-9B79B840560B}"/>
                  </a:ext>
                </a:extLst>
              </p:cNvPr>
              <p:cNvSpPr>
                <a:spLocks noChangeArrowheads="1"/>
              </p:cNvSpPr>
              <p:nvPr/>
            </p:nvSpPr>
            <p:spPr bwMode="auto">
              <a:xfrm>
                <a:off x="9743759" y="84659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90" name="Freeform 242">
                <a:extLst>
                  <a:ext uri="{FF2B5EF4-FFF2-40B4-BE49-F238E27FC236}">
                    <a16:creationId xmlns:a16="http://schemas.microsoft.com/office/drawing/2014/main" id="{96C5C693-8AE0-AECA-21DC-5D16E1018894}"/>
                  </a:ext>
                </a:extLst>
              </p:cNvPr>
              <p:cNvSpPr>
                <a:spLocks noChangeArrowheads="1"/>
              </p:cNvSpPr>
              <p:nvPr/>
            </p:nvSpPr>
            <p:spPr bwMode="auto">
              <a:xfrm>
                <a:off x="9807591"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91" name="Freeform 243">
                <a:extLst>
                  <a:ext uri="{FF2B5EF4-FFF2-40B4-BE49-F238E27FC236}">
                    <a16:creationId xmlns:a16="http://schemas.microsoft.com/office/drawing/2014/main" id="{F6159081-6333-B2F7-8D38-EDA04DED7C14}"/>
                  </a:ext>
                </a:extLst>
              </p:cNvPr>
              <p:cNvSpPr>
                <a:spLocks noChangeArrowheads="1"/>
              </p:cNvSpPr>
              <p:nvPr/>
            </p:nvSpPr>
            <p:spPr bwMode="auto">
              <a:xfrm>
                <a:off x="9875983" y="8465907"/>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92" name="Freeform 244">
                <a:extLst>
                  <a:ext uri="{FF2B5EF4-FFF2-40B4-BE49-F238E27FC236}">
                    <a16:creationId xmlns:a16="http://schemas.microsoft.com/office/drawing/2014/main" id="{EF0B0E0E-AB70-DDC4-502D-77CB3FE5AD81}"/>
                  </a:ext>
                </a:extLst>
              </p:cNvPr>
              <p:cNvSpPr>
                <a:spLocks noChangeArrowheads="1"/>
              </p:cNvSpPr>
              <p:nvPr/>
            </p:nvSpPr>
            <p:spPr bwMode="auto">
              <a:xfrm>
                <a:off x="9939815"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93" name="Freeform 245">
                <a:extLst>
                  <a:ext uri="{FF2B5EF4-FFF2-40B4-BE49-F238E27FC236}">
                    <a16:creationId xmlns:a16="http://schemas.microsoft.com/office/drawing/2014/main" id="{0AB897FE-ACA5-94CE-3859-DA658DD58372}"/>
                  </a:ext>
                </a:extLst>
              </p:cNvPr>
              <p:cNvSpPr>
                <a:spLocks noChangeArrowheads="1"/>
              </p:cNvSpPr>
              <p:nvPr/>
            </p:nvSpPr>
            <p:spPr bwMode="auto">
              <a:xfrm>
                <a:off x="10003648"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94" name="Freeform 246">
                <a:extLst>
                  <a:ext uri="{FF2B5EF4-FFF2-40B4-BE49-F238E27FC236}">
                    <a16:creationId xmlns:a16="http://schemas.microsoft.com/office/drawing/2014/main" id="{A76F78DD-7EBF-5377-260F-32175599D12A}"/>
                  </a:ext>
                </a:extLst>
              </p:cNvPr>
              <p:cNvSpPr>
                <a:spLocks noChangeArrowheads="1"/>
              </p:cNvSpPr>
              <p:nvPr/>
            </p:nvSpPr>
            <p:spPr bwMode="auto">
              <a:xfrm>
                <a:off x="10067480"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95" name="Freeform 247">
                <a:extLst>
                  <a:ext uri="{FF2B5EF4-FFF2-40B4-BE49-F238E27FC236}">
                    <a16:creationId xmlns:a16="http://schemas.microsoft.com/office/drawing/2014/main" id="{2448A787-C9BC-A77B-1343-08D623928624}"/>
                  </a:ext>
                </a:extLst>
              </p:cNvPr>
              <p:cNvSpPr>
                <a:spLocks noChangeArrowheads="1"/>
              </p:cNvSpPr>
              <p:nvPr/>
            </p:nvSpPr>
            <p:spPr bwMode="auto">
              <a:xfrm>
                <a:off x="10135872" y="8465907"/>
                <a:ext cx="22797" cy="82088"/>
              </a:xfrm>
              <a:custGeom>
                <a:avLst/>
                <a:gdLst>
                  <a:gd name="T0" fmla="*/ 24 w 25"/>
                  <a:gd name="T1" fmla="*/ 82 h 83"/>
                  <a:gd name="T2" fmla="*/ 0 w 25"/>
                  <a:gd name="T3" fmla="*/ 82 h 83"/>
                  <a:gd name="T4" fmla="*/ 0 w 25"/>
                  <a:gd name="T5" fmla="*/ 0 h 83"/>
                  <a:gd name="T6" fmla="*/ 24 w 25"/>
                  <a:gd name="T7" fmla="*/ 0 h 83"/>
                  <a:gd name="T8" fmla="*/ 24 w 25"/>
                  <a:gd name="T9" fmla="*/ 82 h 83"/>
                </a:gdLst>
                <a:ahLst/>
                <a:cxnLst>
                  <a:cxn ang="0">
                    <a:pos x="T0" y="T1"/>
                  </a:cxn>
                  <a:cxn ang="0">
                    <a:pos x="T2" y="T3"/>
                  </a:cxn>
                  <a:cxn ang="0">
                    <a:pos x="T4" y="T5"/>
                  </a:cxn>
                  <a:cxn ang="0">
                    <a:pos x="T6" y="T7"/>
                  </a:cxn>
                  <a:cxn ang="0">
                    <a:pos x="T8" y="T9"/>
                  </a:cxn>
                </a:cxnLst>
                <a:rect l="0" t="0" r="r" b="b"/>
                <a:pathLst>
                  <a:path w="25" h="83">
                    <a:moveTo>
                      <a:pt x="24" y="82"/>
                    </a:moveTo>
                    <a:lnTo>
                      <a:pt x="0" y="82"/>
                    </a:lnTo>
                    <a:lnTo>
                      <a:pt x="0" y="0"/>
                    </a:lnTo>
                    <a:lnTo>
                      <a:pt x="24" y="0"/>
                    </a:lnTo>
                    <a:lnTo>
                      <a:pt x="24"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96" name="Freeform 248">
                <a:extLst>
                  <a:ext uri="{FF2B5EF4-FFF2-40B4-BE49-F238E27FC236}">
                    <a16:creationId xmlns:a16="http://schemas.microsoft.com/office/drawing/2014/main" id="{CF83CBCF-13F0-E8F0-EB3F-F7BD9C6A7B65}"/>
                  </a:ext>
                </a:extLst>
              </p:cNvPr>
              <p:cNvSpPr>
                <a:spLocks noChangeArrowheads="1"/>
              </p:cNvSpPr>
              <p:nvPr/>
            </p:nvSpPr>
            <p:spPr bwMode="auto">
              <a:xfrm>
                <a:off x="10199704"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97" name="Freeform 249">
                <a:extLst>
                  <a:ext uri="{FF2B5EF4-FFF2-40B4-BE49-F238E27FC236}">
                    <a16:creationId xmlns:a16="http://schemas.microsoft.com/office/drawing/2014/main" id="{50ACC937-947E-13D9-D8FE-000787436F16}"/>
                  </a:ext>
                </a:extLst>
              </p:cNvPr>
              <p:cNvSpPr>
                <a:spLocks noChangeArrowheads="1"/>
              </p:cNvSpPr>
              <p:nvPr/>
            </p:nvSpPr>
            <p:spPr bwMode="auto">
              <a:xfrm>
                <a:off x="10263536"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98" name="Freeform 250">
                <a:extLst>
                  <a:ext uri="{FF2B5EF4-FFF2-40B4-BE49-F238E27FC236}">
                    <a16:creationId xmlns:a16="http://schemas.microsoft.com/office/drawing/2014/main" id="{CD67C44E-55AC-4A6A-E977-B54F650C7EEF}"/>
                  </a:ext>
                </a:extLst>
              </p:cNvPr>
              <p:cNvSpPr>
                <a:spLocks noChangeArrowheads="1"/>
              </p:cNvSpPr>
              <p:nvPr/>
            </p:nvSpPr>
            <p:spPr bwMode="auto">
              <a:xfrm>
                <a:off x="10327368" y="84659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99" name="Freeform 251">
                <a:extLst>
                  <a:ext uri="{FF2B5EF4-FFF2-40B4-BE49-F238E27FC236}">
                    <a16:creationId xmlns:a16="http://schemas.microsoft.com/office/drawing/2014/main" id="{11E0A2A2-3E25-FFBB-A9F0-D87EE03DA88E}"/>
                  </a:ext>
                </a:extLst>
              </p:cNvPr>
              <p:cNvSpPr>
                <a:spLocks noChangeArrowheads="1"/>
              </p:cNvSpPr>
              <p:nvPr/>
            </p:nvSpPr>
            <p:spPr bwMode="auto">
              <a:xfrm>
                <a:off x="10395760" y="8465907"/>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0" name="Freeform 252">
                <a:extLst>
                  <a:ext uri="{FF2B5EF4-FFF2-40B4-BE49-F238E27FC236}">
                    <a16:creationId xmlns:a16="http://schemas.microsoft.com/office/drawing/2014/main" id="{260FA36A-3166-20B9-B762-376899A1BDD2}"/>
                  </a:ext>
                </a:extLst>
              </p:cNvPr>
              <p:cNvSpPr>
                <a:spLocks noChangeArrowheads="1"/>
              </p:cNvSpPr>
              <p:nvPr/>
            </p:nvSpPr>
            <p:spPr bwMode="auto">
              <a:xfrm>
                <a:off x="10459592"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1" name="Freeform 253">
                <a:extLst>
                  <a:ext uri="{FF2B5EF4-FFF2-40B4-BE49-F238E27FC236}">
                    <a16:creationId xmlns:a16="http://schemas.microsoft.com/office/drawing/2014/main" id="{7A765933-38D2-4EF1-2DCE-D89123E2BE7A}"/>
                  </a:ext>
                </a:extLst>
              </p:cNvPr>
              <p:cNvSpPr>
                <a:spLocks noChangeArrowheads="1"/>
              </p:cNvSpPr>
              <p:nvPr/>
            </p:nvSpPr>
            <p:spPr bwMode="auto">
              <a:xfrm>
                <a:off x="10523425" y="84659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2" name="Freeform 254">
                <a:extLst>
                  <a:ext uri="{FF2B5EF4-FFF2-40B4-BE49-F238E27FC236}">
                    <a16:creationId xmlns:a16="http://schemas.microsoft.com/office/drawing/2014/main" id="{6C3805E7-AB4A-12D5-AA57-17F1E7AFA865}"/>
                  </a:ext>
                </a:extLst>
              </p:cNvPr>
              <p:cNvSpPr>
                <a:spLocks noChangeArrowheads="1"/>
              </p:cNvSpPr>
              <p:nvPr/>
            </p:nvSpPr>
            <p:spPr bwMode="auto">
              <a:xfrm>
                <a:off x="10587257"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3" name="Freeform 255">
                <a:extLst>
                  <a:ext uri="{FF2B5EF4-FFF2-40B4-BE49-F238E27FC236}">
                    <a16:creationId xmlns:a16="http://schemas.microsoft.com/office/drawing/2014/main" id="{07BE368B-2C0C-394E-DC61-13B1C4E6F7D4}"/>
                  </a:ext>
                </a:extLst>
              </p:cNvPr>
              <p:cNvSpPr>
                <a:spLocks noChangeArrowheads="1"/>
              </p:cNvSpPr>
              <p:nvPr/>
            </p:nvSpPr>
            <p:spPr bwMode="auto">
              <a:xfrm>
                <a:off x="10655649"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4" name="Freeform 256">
                <a:extLst>
                  <a:ext uri="{FF2B5EF4-FFF2-40B4-BE49-F238E27FC236}">
                    <a16:creationId xmlns:a16="http://schemas.microsoft.com/office/drawing/2014/main" id="{42BDCDF1-107C-01E5-FD59-B71486C2A990}"/>
                  </a:ext>
                </a:extLst>
              </p:cNvPr>
              <p:cNvSpPr>
                <a:spLocks noChangeArrowheads="1"/>
              </p:cNvSpPr>
              <p:nvPr/>
            </p:nvSpPr>
            <p:spPr bwMode="auto">
              <a:xfrm>
                <a:off x="10719481" y="84659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5" name="Freeform 257">
                <a:extLst>
                  <a:ext uri="{FF2B5EF4-FFF2-40B4-BE49-F238E27FC236}">
                    <a16:creationId xmlns:a16="http://schemas.microsoft.com/office/drawing/2014/main" id="{2A4C27B1-61B2-4C49-952C-BD225A87B3CE}"/>
                  </a:ext>
                </a:extLst>
              </p:cNvPr>
              <p:cNvSpPr>
                <a:spLocks noChangeArrowheads="1"/>
              </p:cNvSpPr>
              <p:nvPr/>
            </p:nvSpPr>
            <p:spPr bwMode="auto">
              <a:xfrm>
                <a:off x="10783313"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6" name="Freeform 258">
                <a:extLst>
                  <a:ext uri="{FF2B5EF4-FFF2-40B4-BE49-F238E27FC236}">
                    <a16:creationId xmlns:a16="http://schemas.microsoft.com/office/drawing/2014/main" id="{D8CF1C7D-6097-A400-8B63-954B87574D97}"/>
                  </a:ext>
                </a:extLst>
              </p:cNvPr>
              <p:cNvSpPr>
                <a:spLocks noChangeArrowheads="1"/>
              </p:cNvSpPr>
              <p:nvPr/>
            </p:nvSpPr>
            <p:spPr bwMode="auto">
              <a:xfrm>
                <a:off x="10851705" y="8465907"/>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7" name="Freeform 259">
                <a:extLst>
                  <a:ext uri="{FF2B5EF4-FFF2-40B4-BE49-F238E27FC236}">
                    <a16:creationId xmlns:a16="http://schemas.microsoft.com/office/drawing/2014/main" id="{B901A749-59DB-A905-B1C7-EFD2C18DB139}"/>
                  </a:ext>
                </a:extLst>
              </p:cNvPr>
              <p:cNvSpPr>
                <a:spLocks noChangeArrowheads="1"/>
              </p:cNvSpPr>
              <p:nvPr/>
            </p:nvSpPr>
            <p:spPr bwMode="auto">
              <a:xfrm>
                <a:off x="10915537" y="8465907"/>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8" name="Freeform 260">
                <a:extLst>
                  <a:ext uri="{FF2B5EF4-FFF2-40B4-BE49-F238E27FC236}">
                    <a16:creationId xmlns:a16="http://schemas.microsoft.com/office/drawing/2014/main" id="{A3BC0684-E25C-9E73-C004-E11E0C4B34EE}"/>
                  </a:ext>
                </a:extLst>
              </p:cNvPr>
              <p:cNvSpPr>
                <a:spLocks noChangeArrowheads="1"/>
              </p:cNvSpPr>
              <p:nvPr/>
            </p:nvSpPr>
            <p:spPr bwMode="auto">
              <a:xfrm>
                <a:off x="10974810" y="8465907"/>
                <a:ext cx="27357" cy="82088"/>
              </a:xfrm>
              <a:custGeom>
                <a:avLst/>
                <a:gdLst>
                  <a:gd name="T0" fmla="*/ 30 w 31"/>
                  <a:gd name="T1" fmla="*/ 82 h 83"/>
                  <a:gd name="T2" fmla="*/ 0 w 31"/>
                  <a:gd name="T3" fmla="*/ 82 h 83"/>
                  <a:gd name="T4" fmla="*/ 0 w 31"/>
                  <a:gd name="T5" fmla="*/ 0 h 83"/>
                  <a:gd name="T6" fmla="*/ 30 w 31"/>
                  <a:gd name="T7" fmla="*/ 0 h 83"/>
                  <a:gd name="T8" fmla="*/ 30 w 31"/>
                  <a:gd name="T9" fmla="*/ 82 h 83"/>
                </a:gdLst>
                <a:ahLst/>
                <a:cxnLst>
                  <a:cxn ang="0">
                    <a:pos x="T0" y="T1"/>
                  </a:cxn>
                  <a:cxn ang="0">
                    <a:pos x="T2" y="T3"/>
                  </a:cxn>
                  <a:cxn ang="0">
                    <a:pos x="T4" y="T5"/>
                  </a:cxn>
                  <a:cxn ang="0">
                    <a:pos x="T6" y="T7"/>
                  </a:cxn>
                  <a:cxn ang="0">
                    <a:pos x="T8" y="T9"/>
                  </a:cxn>
                </a:cxnLst>
                <a:rect l="0" t="0" r="r" b="b"/>
                <a:pathLst>
                  <a:path w="31" h="83">
                    <a:moveTo>
                      <a:pt x="30" y="82"/>
                    </a:moveTo>
                    <a:lnTo>
                      <a:pt x="0" y="82"/>
                    </a:lnTo>
                    <a:lnTo>
                      <a:pt x="0" y="0"/>
                    </a:lnTo>
                    <a:lnTo>
                      <a:pt x="30" y="0"/>
                    </a:lnTo>
                    <a:lnTo>
                      <a:pt x="30"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9" name="Freeform 261">
                <a:extLst>
                  <a:ext uri="{FF2B5EF4-FFF2-40B4-BE49-F238E27FC236}">
                    <a16:creationId xmlns:a16="http://schemas.microsoft.com/office/drawing/2014/main" id="{0A354159-FB89-AC1D-786F-F25C2050FBCE}"/>
                  </a:ext>
                </a:extLst>
              </p:cNvPr>
              <p:cNvSpPr>
                <a:spLocks noChangeArrowheads="1"/>
              </p:cNvSpPr>
              <p:nvPr/>
            </p:nvSpPr>
            <p:spPr bwMode="auto">
              <a:xfrm>
                <a:off x="11043202" y="8465907"/>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10" name="Freeform 262">
                <a:extLst>
                  <a:ext uri="{FF2B5EF4-FFF2-40B4-BE49-F238E27FC236}">
                    <a16:creationId xmlns:a16="http://schemas.microsoft.com/office/drawing/2014/main" id="{8547A609-F4A6-1188-398F-5B771D956402}"/>
                  </a:ext>
                </a:extLst>
              </p:cNvPr>
              <p:cNvSpPr>
                <a:spLocks noChangeArrowheads="1"/>
              </p:cNvSpPr>
              <p:nvPr/>
            </p:nvSpPr>
            <p:spPr bwMode="auto">
              <a:xfrm>
                <a:off x="11107034" y="8465907"/>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11" name="Freeform 263">
                <a:extLst>
                  <a:ext uri="{FF2B5EF4-FFF2-40B4-BE49-F238E27FC236}">
                    <a16:creationId xmlns:a16="http://schemas.microsoft.com/office/drawing/2014/main" id="{83CD93BC-EC01-423D-EEE2-7E1A22FF970D}"/>
                  </a:ext>
                </a:extLst>
              </p:cNvPr>
              <p:cNvSpPr>
                <a:spLocks noChangeArrowheads="1"/>
              </p:cNvSpPr>
              <p:nvPr/>
            </p:nvSpPr>
            <p:spPr bwMode="auto">
              <a:xfrm>
                <a:off x="9151031"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12" name="Freeform 264">
                <a:extLst>
                  <a:ext uri="{FF2B5EF4-FFF2-40B4-BE49-F238E27FC236}">
                    <a16:creationId xmlns:a16="http://schemas.microsoft.com/office/drawing/2014/main" id="{6EF782E2-1C41-8A00-1654-765A042D3414}"/>
                  </a:ext>
                </a:extLst>
              </p:cNvPr>
              <p:cNvSpPr>
                <a:spLocks noChangeArrowheads="1"/>
              </p:cNvSpPr>
              <p:nvPr/>
            </p:nvSpPr>
            <p:spPr bwMode="auto">
              <a:xfrm>
                <a:off x="9214863" y="8684808"/>
                <a:ext cx="27357" cy="77527"/>
              </a:xfrm>
              <a:custGeom>
                <a:avLst/>
                <a:gdLst>
                  <a:gd name="T0" fmla="*/ 28 w 29"/>
                  <a:gd name="T1" fmla="*/ 79 h 80"/>
                  <a:gd name="T2" fmla="*/ 0 w 29"/>
                  <a:gd name="T3" fmla="*/ 79 h 80"/>
                  <a:gd name="T4" fmla="*/ 0 w 29"/>
                  <a:gd name="T5" fmla="*/ 0 h 80"/>
                  <a:gd name="T6" fmla="*/ 28 w 29"/>
                  <a:gd name="T7" fmla="*/ 0 h 80"/>
                  <a:gd name="T8" fmla="*/ 28 w 29"/>
                  <a:gd name="T9" fmla="*/ 79 h 80"/>
                </a:gdLst>
                <a:ahLst/>
                <a:cxnLst>
                  <a:cxn ang="0">
                    <a:pos x="T0" y="T1"/>
                  </a:cxn>
                  <a:cxn ang="0">
                    <a:pos x="T2" y="T3"/>
                  </a:cxn>
                  <a:cxn ang="0">
                    <a:pos x="T4" y="T5"/>
                  </a:cxn>
                  <a:cxn ang="0">
                    <a:pos x="T6" y="T7"/>
                  </a:cxn>
                  <a:cxn ang="0">
                    <a:pos x="T8" y="T9"/>
                  </a:cxn>
                </a:cxnLst>
                <a:rect l="0" t="0" r="r" b="b"/>
                <a:pathLst>
                  <a:path w="29" h="80">
                    <a:moveTo>
                      <a:pt x="28" y="79"/>
                    </a:moveTo>
                    <a:lnTo>
                      <a:pt x="0" y="79"/>
                    </a:lnTo>
                    <a:lnTo>
                      <a:pt x="0" y="0"/>
                    </a:lnTo>
                    <a:lnTo>
                      <a:pt x="28" y="0"/>
                    </a:lnTo>
                    <a:lnTo>
                      <a:pt x="28"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13" name="Freeform 265">
                <a:extLst>
                  <a:ext uri="{FF2B5EF4-FFF2-40B4-BE49-F238E27FC236}">
                    <a16:creationId xmlns:a16="http://schemas.microsoft.com/office/drawing/2014/main" id="{7F5538B7-EFA0-D9E1-587E-C5DFD312A867}"/>
                  </a:ext>
                </a:extLst>
              </p:cNvPr>
              <p:cNvSpPr>
                <a:spLocks noChangeArrowheads="1"/>
              </p:cNvSpPr>
              <p:nvPr/>
            </p:nvSpPr>
            <p:spPr bwMode="auto">
              <a:xfrm>
                <a:off x="9274136" y="8684808"/>
                <a:ext cx="27357" cy="77527"/>
              </a:xfrm>
              <a:custGeom>
                <a:avLst/>
                <a:gdLst>
                  <a:gd name="T0" fmla="*/ 30 w 31"/>
                  <a:gd name="T1" fmla="*/ 79 h 80"/>
                  <a:gd name="T2" fmla="*/ 0 w 31"/>
                  <a:gd name="T3" fmla="*/ 79 h 80"/>
                  <a:gd name="T4" fmla="*/ 0 w 31"/>
                  <a:gd name="T5" fmla="*/ 0 h 80"/>
                  <a:gd name="T6" fmla="*/ 30 w 31"/>
                  <a:gd name="T7" fmla="*/ 0 h 80"/>
                  <a:gd name="T8" fmla="*/ 30 w 31"/>
                  <a:gd name="T9" fmla="*/ 79 h 80"/>
                </a:gdLst>
                <a:ahLst/>
                <a:cxnLst>
                  <a:cxn ang="0">
                    <a:pos x="T0" y="T1"/>
                  </a:cxn>
                  <a:cxn ang="0">
                    <a:pos x="T2" y="T3"/>
                  </a:cxn>
                  <a:cxn ang="0">
                    <a:pos x="T4" y="T5"/>
                  </a:cxn>
                  <a:cxn ang="0">
                    <a:pos x="T6" y="T7"/>
                  </a:cxn>
                  <a:cxn ang="0">
                    <a:pos x="T8" y="T9"/>
                  </a:cxn>
                </a:cxnLst>
                <a:rect l="0" t="0" r="r" b="b"/>
                <a:pathLst>
                  <a:path w="31" h="80">
                    <a:moveTo>
                      <a:pt x="30" y="79"/>
                    </a:moveTo>
                    <a:lnTo>
                      <a:pt x="0" y="79"/>
                    </a:lnTo>
                    <a:lnTo>
                      <a:pt x="0" y="0"/>
                    </a:lnTo>
                    <a:lnTo>
                      <a:pt x="30" y="0"/>
                    </a:lnTo>
                    <a:lnTo>
                      <a:pt x="30"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14" name="Freeform 266">
                <a:extLst>
                  <a:ext uri="{FF2B5EF4-FFF2-40B4-BE49-F238E27FC236}">
                    <a16:creationId xmlns:a16="http://schemas.microsoft.com/office/drawing/2014/main" id="{B5DF633A-79A2-D9AF-0D10-A96396445DCA}"/>
                  </a:ext>
                </a:extLst>
              </p:cNvPr>
              <p:cNvSpPr>
                <a:spLocks noChangeArrowheads="1"/>
              </p:cNvSpPr>
              <p:nvPr/>
            </p:nvSpPr>
            <p:spPr bwMode="auto">
              <a:xfrm>
                <a:off x="9342528" y="8684808"/>
                <a:ext cx="22797" cy="77527"/>
              </a:xfrm>
              <a:custGeom>
                <a:avLst/>
                <a:gdLst>
                  <a:gd name="T0" fmla="*/ 25 w 26"/>
                  <a:gd name="T1" fmla="*/ 79 h 80"/>
                  <a:gd name="T2" fmla="*/ 0 w 26"/>
                  <a:gd name="T3" fmla="*/ 79 h 80"/>
                  <a:gd name="T4" fmla="*/ 0 w 26"/>
                  <a:gd name="T5" fmla="*/ 0 h 80"/>
                  <a:gd name="T6" fmla="*/ 25 w 26"/>
                  <a:gd name="T7" fmla="*/ 0 h 80"/>
                  <a:gd name="T8" fmla="*/ 25 w 26"/>
                  <a:gd name="T9" fmla="*/ 79 h 80"/>
                </a:gdLst>
                <a:ahLst/>
                <a:cxnLst>
                  <a:cxn ang="0">
                    <a:pos x="T0" y="T1"/>
                  </a:cxn>
                  <a:cxn ang="0">
                    <a:pos x="T2" y="T3"/>
                  </a:cxn>
                  <a:cxn ang="0">
                    <a:pos x="T4" y="T5"/>
                  </a:cxn>
                  <a:cxn ang="0">
                    <a:pos x="T6" y="T7"/>
                  </a:cxn>
                  <a:cxn ang="0">
                    <a:pos x="T8" y="T9"/>
                  </a:cxn>
                </a:cxnLst>
                <a:rect l="0" t="0" r="r" b="b"/>
                <a:pathLst>
                  <a:path w="26" h="80">
                    <a:moveTo>
                      <a:pt x="25" y="79"/>
                    </a:moveTo>
                    <a:lnTo>
                      <a:pt x="0" y="79"/>
                    </a:lnTo>
                    <a:lnTo>
                      <a:pt x="0" y="0"/>
                    </a:lnTo>
                    <a:lnTo>
                      <a:pt x="25" y="0"/>
                    </a:lnTo>
                    <a:lnTo>
                      <a:pt x="25"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15" name="Freeform 267">
                <a:extLst>
                  <a:ext uri="{FF2B5EF4-FFF2-40B4-BE49-F238E27FC236}">
                    <a16:creationId xmlns:a16="http://schemas.microsoft.com/office/drawing/2014/main" id="{E6EAE8BA-EF4F-9F1F-82C4-4732B89E6437}"/>
                  </a:ext>
                </a:extLst>
              </p:cNvPr>
              <p:cNvSpPr>
                <a:spLocks noChangeArrowheads="1"/>
              </p:cNvSpPr>
              <p:nvPr/>
            </p:nvSpPr>
            <p:spPr bwMode="auto">
              <a:xfrm>
                <a:off x="9406360"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16" name="Freeform 268">
                <a:extLst>
                  <a:ext uri="{FF2B5EF4-FFF2-40B4-BE49-F238E27FC236}">
                    <a16:creationId xmlns:a16="http://schemas.microsoft.com/office/drawing/2014/main" id="{0FF8A7C7-02D2-3B4A-930A-B5CFD4E7218A}"/>
                  </a:ext>
                </a:extLst>
              </p:cNvPr>
              <p:cNvSpPr>
                <a:spLocks noChangeArrowheads="1"/>
              </p:cNvSpPr>
              <p:nvPr/>
            </p:nvSpPr>
            <p:spPr bwMode="auto">
              <a:xfrm>
                <a:off x="9474752"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17" name="Freeform 269">
                <a:extLst>
                  <a:ext uri="{FF2B5EF4-FFF2-40B4-BE49-F238E27FC236}">
                    <a16:creationId xmlns:a16="http://schemas.microsoft.com/office/drawing/2014/main" id="{DC5B9C8D-0282-22FE-94EB-3E83ABE08921}"/>
                  </a:ext>
                </a:extLst>
              </p:cNvPr>
              <p:cNvSpPr>
                <a:spLocks noChangeArrowheads="1"/>
              </p:cNvSpPr>
              <p:nvPr/>
            </p:nvSpPr>
            <p:spPr bwMode="auto">
              <a:xfrm>
                <a:off x="9534024"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18" name="Freeform 270">
                <a:extLst>
                  <a:ext uri="{FF2B5EF4-FFF2-40B4-BE49-F238E27FC236}">
                    <a16:creationId xmlns:a16="http://schemas.microsoft.com/office/drawing/2014/main" id="{43EB864D-4650-332A-965B-737A2D8DB58D}"/>
                  </a:ext>
                </a:extLst>
              </p:cNvPr>
              <p:cNvSpPr>
                <a:spLocks noChangeArrowheads="1"/>
              </p:cNvSpPr>
              <p:nvPr/>
            </p:nvSpPr>
            <p:spPr bwMode="auto">
              <a:xfrm>
                <a:off x="9606976" y="8684808"/>
                <a:ext cx="22797" cy="77527"/>
              </a:xfrm>
              <a:custGeom>
                <a:avLst/>
                <a:gdLst>
                  <a:gd name="T0" fmla="*/ 24 w 25"/>
                  <a:gd name="T1" fmla="*/ 79 h 80"/>
                  <a:gd name="T2" fmla="*/ 0 w 25"/>
                  <a:gd name="T3" fmla="*/ 79 h 80"/>
                  <a:gd name="T4" fmla="*/ 0 w 25"/>
                  <a:gd name="T5" fmla="*/ 0 h 80"/>
                  <a:gd name="T6" fmla="*/ 24 w 25"/>
                  <a:gd name="T7" fmla="*/ 0 h 80"/>
                  <a:gd name="T8" fmla="*/ 24 w 25"/>
                  <a:gd name="T9" fmla="*/ 79 h 80"/>
                </a:gdLst>
                <a:ahLst/>
                <a:cxnLst>
                  <a:cxn ang="0">
                    <a:pos x="T0" y="T1"/>
                  </a:cxn>
                  <a:cxn ang="0">
                    <a:pos x="T2" y="T3"/>
                  </a:cxn>
                  <a:cxn ang="0">
                    <a:pos x="T4" y="T5"/>
                  </a:cxn>
                  <a:cxn ang="0">
                    <a:pos x="T6" y="T7"/>
                  </a:cxn>
                  <a:cxn ang="0">
                    <a:pos x="T8" y="T9"/>
                  </a:cxn>
                </a:cxnLst>
                <a:rect l="0" t="0" r="r" b="b"/>
                <a:pathLst>
                  <a:path w="25" h="80">
                    <a:moveTo>
                      <a:pt x="24" y="79"/>
                    </a:moveTo>
                    <a:lnTo>
                      <a:pt x="0" y="79"/>
                    </a:lnTo>
                    <a:lnTo>
                      <a:pt x="0" y="0"/>
                    </a:lnTo>
                    <a:lnTo>
                      <a:pt x="24" y="0"/>
                    </a:lnTo>
                    <a:lnTo>
                      <a:pt x="24"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19" name="Freeform 271">
                <a:extLst>
                  <a:ext uri="{FF2B5EF4-FFF2-40B4-BE49-F238E27FC236}">
                    <a16:creationId xmlns:a16="http://schemas.microsoft.com/office/drawing/2014/main" id="{78BE1170-CD1C-BB43-4F82-B1A77C5DB2ED}"/>
                  </a:ext>
                </a:extLst>
              </p:cNvPr>
              <p:cNvSpPr>
                <a:spLocks noChangeArrowheads="1"/>
              </p:cNvSpPr>
              <p:nvPr/>
            </p:nvSpPr>
            <p:spPr bwMode="auto">
              <a:xfrm>
                <a:off x="9666248"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20" name="Freeform 272">
                <a:extLst>
                  <a:ext uri="{FF2B5EF4-FFF2-40B4-BE49-F238E27FC236}">
                    <a16:creationId xmlns:a16="http://schemas.microsoft.com/office/drawing/2014/main" id="{114E6B5B-3118-0E26-6404-ACC9ACA43372}"/>
                  </a:ext>
                </a:extLst>
              </p:cNvPr>
              <p:cNvSpPr>
                <a:spLocks noChangeArrowheads="1"/>
              </p:cNvSpPr>
              <p:nvPr/>
            </p:nvSpPr>
            <p:spPr bwMode="auto">
              <a:xfrm>
                <a:off x="9730081"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21" name="Freeform 273">
                <a:extLst>
                  <a:ext uri="{FF2B5EF4-FFF2-40B4-BE49-F238E27FC236}">
                    <a16:creationId xmlns:a16="http://schemas.microsoft.com/office/drawing/2014/main" id="{19ED46E3-8485-BCF9-8700-2CB81C6D74B8}"/>
                  </a:ext>
                </a:extLst>
              </p:cNvPr>
              <p:cNvSpPr>
                <a:spLocks noChangeArrowheads="1"/>
              </p:cNvSpPr>
              <p:nvPr/>
            </p:nvSpPr>
            <p:spPr bwMode="auto">
              <a:xfrm>
                <a:off x="9793913" y="8684808"/>
                <a:ext cx="27357" cy="77527"/>
              </a:xfrm>
              <a:custGeom>
                <a:avLst/>
                <a:gdLst>
                  <a:gd name="T0" fmla="*/ 28 w 29"/>
                  <a:gd name="T1" fmla="*/ 79 h 80"/>
                  <a:gd name="T2" fmla="*/ 0 w 29"/>
                  <a:gd name="T3" fmla="*/ 79 h 80"/>
                  <a:gd name="T4" fmla="*/ 0 w 29"/>
                  <a:gd name="T5" fmla="*/ 0 h 80"/>
                  <a:gd name="T6" fmla="*/ 28 w 29"/>
                  <a:gd name="T7" fmla="*/ 0 h 80"/>
                  <a:gd name="T8" fmla="*/ 28 w 29"/>
                  <a:gd name="T9" fmla="*/ 79 h 80"/>
                </a:gdLst>
                <a:ahLst/>
                <a:cxnLst>
                  <a:cxn ang="0">
                    <a:pos x="T0" y="T1"/>
                  </a:cxn>
                  <a:cxn ang="0">
                    <a:pos x="T2" y="T3"/>
                  </a:cxn>
                  <a:cxn ang="0">
                    <a:pos x="T4" y="T5"/>
                  </a:cxn>
                  <a:cxn ang="0">
                    <a:pos x="T6" y="T7"/>
                  </a:cxn>
                  <a:cxn ang="0">
                    <a:pos x="T8" y="T9"/>
                  </a:cxn>
                </a:cxnLst>
                <a:rect l="0" t="0" r="r" b="b"/>
                <a:pathLst>
                  <a:path w="29" h="80">
                    <a:moveTo>
                      <a:pt x="28" y="79"/>
                    </a:moveTo>
                    <a:lnTo>
                      <a:pt x="0" y="79"/>
                    </a:lnTo>
                    <a:lnTo>
                      <a:pt x="0" y="0"/>
                    </a:lnTo>
                    <a:lnTo>
                      <a:pt x="28" y="0"/>
                    </a:lnTo>
                    <a:lnTo>
                      <a:pt x="28"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22" name="Freeform 274">
                <a:extLst>
                  <a:ext uri="{FF2B5EF4-FFF2-40B4-BE49-F238E27FC236}">
                    <a16:creationId xmlns:a16="http://schemas.microsoft.com/office/drawing/2014/main" id="{30D1742E-456D-8F5F-9F8B-8B40F1E80EC7}"/>
                  </a:ext>
                </a:extLst>
              </p:cNvPr>
              <p:cNvSpPr>
                <a:spLocks noChangeArrowheads="1"/>
              </p:cNvSpPr>
              <p:nvPr/>
            </p:nvSpPr>
            <p:spPr bwMode="auto">
              <a:xfrm>
                <a:off x="9862305" y="8684808"/>
                <a:ext cx="22797" cy="77527"/>
              </a:xfrm>
              <a:custGeom>
                <a:avLst/>
                <a:gdLst>
                  <a:gd name="T0" fmla="*/ 25 w 26"/>
                  <a:gd name="T1" fmla="*/ 79 h 80"/>
                  <a:gd name="T2" fmla="*/ 0 w 26"/>
                  <a:gd name="T3" fmla="*/ 79 h 80"/>
                  <a:gd name="T4" fmla="*/ 0 w 26"/>
                  <a:gd name="T5" fmla="*/ 0 h 80"/>
                  <a:gd name="T6" fmla="*/ 25 w 26"/>
                  <a:gd name="T7" fmla="*/ 0 h 80"/>
                  <a:gd name="T8" fmla="*/ 25 w 26"/>
                  <a:gd name="T9" fmla="*/ 79 h 80"/>
                </a:gdLst>
                <a:ahLst/>
                <a:cxnLst>
                  <a:cxn ang="0">
                    <a:pos x="T0" y="T1"/>
                  </a:cxn>
                  <a:cxn ang="0">
                    <a:pos x="T2" y="T3"/>
                  </a:cxn>
                  <a:cxn ang="0">
                    <a:pos x="T4" y="T5"/>
                  </a:cxn>
                  <a:cxn ang="0">
                    <a:pos x="T6" y="T7"/>
                  </a:cxn>
                  <a:cxn ang="0">
                    <a:pos x="T8" y="T9"/>
                  </a:cxn>
                </a:cxnLst>
                <a:rect l="0" t="0" r="r" b="b"/>
                <a:pathLst>
                  <a:path w="26" h="80">
                    <a:moveTo>
                      <a:pt x="25" y="79"/>
                    </a:moveTo>
                    <a:lnTo>
                      <a:pt x="0" y="79"/>
                    </a:lnTo>
                    <a:lnTo>
                      <a:pt x="0" y="0"/>
                    </a:lnTo>
                    <a:lnTo>
                      <a:pt x="25" y="0"/>
                    </a:lnTo>
                    <a:lnTo>
                      <a:pt x="25"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23" name="Freeform 275">
                <a:extLst>
                  <a:ext uri="{FF2B5EF4-FFF2-40B4-BE49-F238E27FC236}">
                    <a16:creationId xmlns:a16="http://schemas.microsoft.com/office/drawing/2014/main" id="{0A9B6BA8-B691-92B0-3E9E-DAB7211BA59B}"/>
                  </a:ext>
                </a:extLst>
              </p:cNvPr>
              <p:cNvSpPr>
                <a:spLocks noChangeArrowheads="1"/>
              </p:cNvSpPr>
              <p:nvPr/>
            </p:nvSpPr>
            <p:spPr bwMode="auto">
              <a:xfrm>
                <a:off x="9926137" y="8684808"/>
                <a:ext cx="27357" cy="77527"/>
              </a:xfrm>
              <a:custGeom>
                <a:avLst/>
                <a:gdLst>
                  <a:gd name="T0" fmla="*/ 28 w 29"/>
                  <a:gd name="T1" fmla="*/ 79 h 80"/>
                  <a:gd name="T2" fmla="*/ 0 w 29"/>
                  <a:gd name="T3" fmla="*/ 79 h 80"/>
                  <a:gd name="T4" fmla="*/ 0 w 29"/>
                  <a:gd name="T5" fmla="*/ 0 h 80"/>
                  <a:gd name="T6" fmla="*/ 28 w 29"/>
                  <a:gd name="T7" fmla="*/ 0 h 80"/>
                  <a:gd name="T8" fmla="*/ 28 w 29"/>
                  <a:gd name="T9" fmla="*/ 79 h 80"/>
                </a:gdLst>
                <a:ahLst/>
                <a:cxnLst>
                  <a:cxn ang="0">
                    <a:pos x="T0" y="T1"/>
                  </a:cxn>
                  <a:cxn ang="0">
                    <a:pos x="T2" y="T3"/>
                  </a:cxn>
                  <a:cxn ang="0">
                    <a:pos x="T4" y="T5"/>
                  </a:cxn>
                  <a:cxn ang="0">
                    <a:pos x="T6" y="T7"/>
                  </a:cxn>
                  <a:cxn ang="0">
                    <a:pos x="T8" y="T9"/>
                  </a:cxn>
                </a:cxnLst>
                <a:rect l="0" t="0" r="r" b="b"/>
                <a:pathLst>
                  <a:path w="29" h="80">
                    <a:moveTo>
                      <a:pt x="28" y="79"/>
                    </a:moveTo>
                    <a:lnTo>
                      <a:pt x="0" y="79"/>
                    </a:lnTo>
                    <a:lnTo>
                      <a:pt x="0" y="0"/>
                    </a:lnTo>
                    <a:lnTo>
                      <a:pt x="28" y="0"/>
                    </a:lnTo>
                    <a:lnTo>
                      <a:pt x="28"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24" name="Freeform 276">
                <a:extLst>
                  <a:ext uri="{FF2B5EF4-FFF2-40B4-BE49-F238E27FC236}">
                    <a16:creationId xmlns:a16="http://schemas.microsoft.com/office/drawing/2014/main" id="{F461BB33-A7F0-30E9-6B12-5395C981C0FA}"/>
                  </a:ext>
                </a:extLst>
              </p:cNvPr>
              <p:cNvSpPr>
                <a:spLocks noChangeArrowheads="1"/>
              </p:cNvSpPr>
              <p:nvPr/>
            </p:nvSpPr>
            <p:spPr bwMode="auto">
              <a:xfrm>
                <a:off x="9989969" y="8684808"/>
                <a:ext cx="27357" cy="77527"/>
              </a:xfrm>
              <a:custGeom>
                <a:avLst/>
                <a:gdLst>
                  <a:gd name="T0" fmla="*/ 28 w 29"/>
                  <a:gd name="T1" fmla="*/ 79 h 80"/>
                  <a:gd name="T2" fmla="*/ 0 w 29"/>
                  <a:gd name="T3" fmla="*/ 79 h 80"/>
                  <a:gd name="T4" fmla="*/ 0 w 29"/>
                  <a:gd name="T5" fmla="*/ 0 h 80"/>
                  <a:gd name="T6" fmla="*/ 28 w 29"/>
                  <a:gd name="T7" fmla="*/ 0 h 80"/>
                  <a:gd name="T8" fmla="*/ 28 w 29"/>
                  <a:gd name="T9" fmla="*/ 79 h 80"/>
                </a:gdLst>
                <a:ahLst/>
                <a:cxnLst>
                  <a:cxn ang="0">
                    <a:pos x="T0" y="T1"/>
                  </a:cxn>
                  <a:cxn ang="0">
                    <a:pos x="T2" y="T3"/>
                  </a:cxn>
                  <a:cxn ang="0">
                    <a:pos x="T4" y="T5"/>
                  </a:cxn>
                  <a:cxn ang="0">
                    <a:pos x="T6" y="T7"/>
                  </a:cxn>
                  <a:cxn ang="0">
                    <a:pos x="T8" y="T9"/>
                  </a:cxn>
                </a:cxnLst>
                <a:rect l="0" t="0" r="r" b="b"/>
                <a:pathLst>
                  <a:path w="29" h="80">
                    <a:moveTo>
                      <a:pt x="28" y="79"/>
                    </a:moveTo>
                    <a:lnTo>
                      <a:pt x="0" y="79"/>
                    </a:lnTo>
                    <a:lnTo>
                      <a:pt x="0" y="0"/>
                    </a:lnTo>
                    <a:lnTo>
                      <a:pt x="28" y="0"/>
                    </a:lnTo>
                    <a:lnTo>
                      <a:pt x="28"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25" name="Freeform 277">
                <a:extLst>
                  <a:ext uri="{FF2B5EF4-FFF2-40B4-BE49-F238E27FC236}">
                    <a16:creationId xmlns:a16="http://schemas.microsoft.com/office/drawing/2014/main" id="{44A8E300-00E6-081A-1868-2C8F3D481714}"/>
                  </a:ext>
                </a:extLst>
              </p:cNvPr>
              <p:cNvSpPr>
                <a:spLocks noChangeArrowheads="1"/>
              </p:cNvSpPr>
              <p:nvPr/>
            </p:nvSpPr>
            <p:spPr bwMode="auto">
              <a:xfrm>
                <a:off x="10053801"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26" name="Freeform 278">
                <a:extLst>
                  <a:ext uri="{FF2B5EF4-FFF2-40B4-BE49-F238E27FC236}">
                    <a16:creationId xmlns:a16="http://schemas.microsoft.com/office/drawing/2014/main" id="{D29983C5-17E7-9705-93C9-674826885CB5}"/>
                  </a:ext>
                </a:extLst>
              </p:cNvPr>
              <p:cNvSpPr>
                <a:spLocks noChangeArrowheads="1"/>
              </p:cNvSpPr>
              <p:nvPr/>
            </p:nvSpPr>
            <p:spPr bwMode="auto">
              <a:xfrm>
                <a:off x="10122193" y="8684808"/>
                <a:ext cx="22797" cy="77527"/>
              </a:xfrm>
              <a:custGeom>
                <a:avLst/>
                <a:gdLst>
                  <a:gd name="T0" fmla="*/ 25 w 26"/>
                  <a:gd name="T1" fmla="*/ 79 h 80"/>
                  <a:gd name="T2" fmla="*/ 0 w 26"/>
                  <a:gd name="T3" fmla="*/ 79 h 80"/>
                  <a:gd name="T4" fmla="*/ 0 w 26"/>
                  <a:gd name="T5" fmla="*/ 0 h 80"/>
                  <a:gd name="T6" fmla="*/ 25 w 26"/>
                  <a:gd name="T7" fmla="*/ 0 h 80"/>
                  <a:gd name="T8" fmla="*/ 25 w 26"/>
                  <a:gd name="T9" fmla="*/ 79 h 80"/>
                </a:gdLst>
                <a:ahLst/>
                <a:cxnLst>
                  <a:cxn ang="0">
                    <a:pos x="T0" y="T1"/>
                  </a:cxn>
                  <a:cxn ang="0">
                    <a:pos x="T2" y="T3"/>
                  </a:cxn>
                  <a:cxn ang="0">
                    <a:pos x="T4" y="T5"/>
                  </a:cxn>
                  <a:cxn ang="0">
                    <a:pos x="T6" y="T7"/>
                  </a:cxn>
                  <a:cxn ang="0">
                    <a:pos x="T8" y="T9"/>
                  </a:cxn>
                </a:cxnLst>
                <a:rect l="0" t="0" r="r" b="b"/>
                <a:pathLst>
                  <a:path w="26" h="80">
                    <a:moveTo>
                      <a:pt x="25" y="79"/>
                    </a:moveTo>
                    <a:lnTo>
                      <a:pt x="0" y="79"/>
                    </a:lnTo>
                    <a:lnTo>
                      <a:pt x="0" y="0"/>
                    </a:lnTo>
                    <a:lnTo>
                      <a:pt x="25" y="0"/>
                    </a:lnTo>
                    <a:lnTo>
                      <a:pt x="25"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27" name="Freeform 279">
                <a:extLst>
                  <a:ext uri="{FF2B5EF4-FFF2-40B4-BE49-F238E27FC236}">
                    <a16:creationId xmlns:a16="http://schemas.microsoft.com/office/drawing/2014/main" id="{693A1C06-7296-D9A7-A923-7200CC1C2C5D}"/>
                  </a:ext>
                </a:extLst>
              </p:cNvPr>
              <p:cNvSpPr>
                <a:spLocks noChangeArrowheads="1"/>
              </p:cNvSpPr>
              <p:nvPr/>
            </p:nvSpPr>
            <p:spPr bwMode="auto">
              <a:xfrm>
                <a:off x="10186025" y="8684808"/>
                <a:ext cx="27357" cy="77527"/>
              </a:xfrm>
              <a:custGeom>
                <a:avLst/>
                <a:gdLst>
                  <a:gd name="T0" fmla="*/ 28 w 29"/>
                  <a:gd name="T1" fmla="*/ 79 h 80"/>
                  <a:gd name="T2" fmla="*/ 0 w 29"/>
                  <a:gd name="T3" fmla="*/ 79 h 80"/>
                  <a:gd name="T4" fmla="*/ 0 w 29"/>
                  <a:gd name="T5" fmla="*/ 0 h 80"/>
                  <a:gd name="T6" fmla="*/ 28 w 29"/>
                  <a:gd name="T7" fmla="*/ 0 h 80"/>
                  <a:gd name="T8" fmla="*/ 28 w 29"/>
                  <a:gd name="T9" fmla="*/ 79 h 80"/>
                </a:gdLst>
                <a:ahLst/>
                <a:cxnLst>
                  <a:cxn ang="0">
                    <a:pos x="T0" y="T1"/>
                  </a:cxn>
                  <a:cxn ang="0">
                    <a:pos x="T2" y="T3"/>
                  </a:cxn>
                  <a:cxn ang="0">
                    <a:pos x="T4" y="T5"/>
                  </a:cxn>
                  <a:cxn ang="0">
                    <a:pos x="T6" y="T7"/>
                  </a:cxn>
                  <a:cxn ang="0">
                    <a:pos x="T8" y="T9"/>
                  </a:cxn>
                </a:cxnLst>
                <a:rect l="0" t="0" r="r" b="b"/>
                <a:pathLst>
                  <a:path w="29" h="80">
                    <a:moveTo>
                      <a:pt x="28" y="79"/>
                    </a:moveTo>
                    <a:lnTo>
                      <a:pt x="0" y="79"/>
                    </a:lnTo>
                    <a:lnTo>
                      <a:pt x="0" y="0"/>
                    </a:lnTo>
                    <a:lnTo>
                      <a:pt x="28" y="0"/>
                    </a:lnTo>
                    <a:lnTo>
                      <a:pt x="28"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28" name="Freeform 280">
                <a:extLst>
                  <a:ext uri="{FF2B5EF4-FFF2-40B4-BE49-F238E27FC236}">
                    <a16:creationId xmlns:a16="http://schemas.microsoft.com/office/drawing/2014/main" id="{32526EC2-6592-2B0A-C568-C55593641EEE}"/>
                  </a:ext>
                </a:extLst>
              </p:cNvPr>
              <p:cNvSpPr>
                <a:spLocks noChangeArrowheads="1"/>
              </p:cNvSpPr>
              <p:nvPr/>
            </p:nvSpPr>
            <p:spPr bwMode="auto">
              <a:xfrm>
                <a:off x="10249858"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29" name="Freeform 281">
                <a:extLst>
                  <a:ext uri="{FF2B5EF4-FFF2-40B4-BE49-F238E27FC236}">
                    <a16:creationId xmlns:a16="http://schemas.microsoft.com/office/drawing/2014/main" id="{12064CCA-A731-76DA-A4C2-F8116F3ACA19}"/>
                  </a:ext>
                </a:extLst>
              </p:cNvPr>
              <p:cNvSpPr>
                <a:spLocks noChangeArrowheads="1"/>
              </p:cNvSpPr>
              <p:nvPr/>
            </p:nvSpPr>
            <p:spPr bwMode="auto">
              <a:xfrm>
                <a:off x="10313690"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30" name="Freeform 282">
                <a:extLst>
                  <a:ext uri="{FF2B5EF4-FFF2-40B4-BE49-F238E27FC236}">
                    <a16:creationId xmlns:a16="http://schemas.microsoft.com/office/drawing/2014/main" id="{1747D474-3A17-6EDE-6A4D-E690840F06A8}"/>
                  </a:ext>
                </a:extLst>
              </p:cNvPr>
              <p:cNvSpPr>
                <a:spLocks noChangeArrowheads="1"/>
              </p:cNvSpPr>
              <p:nvPr/>
            </p:nvSpPr>
            <p:spPr bwMode="auto">
              <a:xfrm>
                <a:off x="10382082" y="8684808"/>
                <a:ext cx="22797" cy="77527"/>
              </a:xfrm>
              <a:custGeom>
                <a:avLst/>
                <a:gdLst>
                  <a:gd name="T0" fmla="*/ 24 w 25"/>
                  <a:gd name="T1" fmla="*/ 79 h 80"/>
                  <a:gd name="T2" fmla="*/ 0 w 25"/>
                  <a:gd name="T3" fmla="*/ 79 h 80"/>
                  <a:gd name="T4" fmla="*/ 0 w 25"/>
                  <a:gd name="T5" fmla="*/ 0 h 80"/>
                  <a:gd name="T6" fmla="*/ 24 w 25"/>
                  <a:gd name="T7" fmla="*/ 0 h 80"/>
                  <a:gd name="T8" fmla="*/ 24 w 25"/>
                  <a:gd name="T9" fmla="*/ 79 h 80"/>
                </a:gdLst>
                <a:ahLst/>
                <a:cxnLst>
                  <a:cxn ang="0">
                    <a:pos x="T0" y="T1"/>
                  </a:cxn>
                  <a:cxn ang="0">
                    <a:pos x="T2" y="T3"/>
                  </a:cxn>
                  <a:cxn ang="0">
                    <a:pos x="T4" y="T5"/>
                  </a:cxn>
                  <a:cxn ang="0">
                    <a:pos x="T6" y="T7"/>
                  </a:cxn>
                  <a:cxn ang="0">
                    <a:pos x="T8" y="T9"/>
                  </a:cxn>
                </a:cxnLst>
                <a:rect l="0" t="0" r="r" b="b"/>
                <a:pathLst>
                  <a:path w="25" h="80">
                    <a:moveTo>
                      <a:pt x="24" y="79"/>
                    </a:moveTo>
                    <a:lnTo>
                      <a:pt x="0" y="79"/>
                    </a:lnTo>
                    <a:lnTo>
                      <a:pt x="0" y="0"/>
                    </a:lnTo>
                    <a:lnTo>
                      <a:pt x="24" y="0"/>
                    </a:lnTo>
                    <a:lnTo>
                      <a:pt x="24"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31" name="Freeform 283">
                <a:extLst>
                  <a:ext uri="{FF2B5EF4-FFF2-40B4-BE49-F238E27FC236}">
                    <a16:creationId xmlns:a16="http://schemas.microsoft.com/office/drawing/2014/main" id="{FD53034B-8E29-656E-D724-5ABA784369C9}"/>
                  </a:ext>
                </a:extLst>
              </p:cNvPr>
              <p:cNvSpPr>
                <a:spLocks noChangeArrowheads="1"/>
              </p:cNvSpPr>
              <p:nvPr/>
            </p:nvSpPr>
            <p:spPr bwMode="auto">
              <a:xfrm>
                <a:off x="10445914" y="8684808"/>
                <a:ext cx="27357" cy="77527"/>
              </a:xfrm>
              <a:custGeom>
                <a:avLst/>
                <a:gdLst>
                  <a:gd name="T0" fmla="*/ 30 w 31"/>
                  <a:gd name="T1" fmla="*/ 79 h 80"/>
                  <a:gd name="T2" fmla="*/ 0 w 31"/>
                  <a:gd name="T3" fmla="*/ 79 h 80"/>
                  <a:gd name="T4" fmla="*/ 0 w 31"/>
                  <a:gd name="T5" fmla="*/ 0 h 80"/>
                  <a:gd name="T6" fmla="*/ 30 w 31"/>
                  <a:gd name="T7" fmla="*/ 0 h 80"/>
                  <a:gd name="T8" fmla="*/ 30 w 31"/>
                  <a:gd name="T9" fmla="*/ 79 h 80"/>
                </a:gdLst>
                <a:ahLst/>
                <a:cxnLst>
                  <a:cxn ang="0">
                    <a:pos x="T0" y="T1"/>
                  </a:cxn>
                  <a:cxn ang="0">
                    <a:pos x="T2" y="T3"/>
                  </a:cxn>
                  <a:cxn ang="0">
                    <a:pos x="T4" y="T5"/>
                  </a:cxn>
                  <a:cxn ang="0">
                    <a:pos x="T6" y="T7"/>
                  </a:cxn>
                  <a:cxn ang="0">
                    <a:pos x="T8" y="T9"/>
                  </a:cxn>
                </a:cxnLst>
                <a:rect l="0" t="0" r="r" b="b"/>
                <a:pathLst>
                  <a:path w="31" h="80">
                    <a:moveTo>
                      <a:pt x="30" y="79"/>
                    </a:moveTo>
                    <a:lnTo>
                      <a:pt x="0" y="79"/>
                    </a:lnTo>
                    <a:lnTo>
                      <a:pt x="0" y="0"/>
                    </a:lnTo>
                    <a:lnTo>
                      <a:pt x="30" y="0"/>
                    </a:lnTo>
                    <a:lnTo>
                      <a:pt x="30"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32" name="Freeform 284">
                <a:extLst>
                  <a:ext uri="{FF2B5EF4-FFF2-40B4-BE49-F238E27FC236}">
                    <a16:creationId xmlns:a16="http://schemas.microsoft.com/office/drawing/2014/main" id="{5F2D875A-2D98-94FA-B73A-B3AF7AB02B3D}"/>
                  </a:ext>
                </a:extLst>
              </p:cNvPr>
              <p:cNvSpPr>
                <a:spLocks noChangeArrowheads="1"/>
              </p:cNvSpPr>
              <p:nvPr/>
            </p:nvSpPr>
            <p:spPr bwMode="auto">
              <a:xfrm>
                <a:off x="10509746"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33" name="Freeform 285">
                <a:extLst>
                  <a:ext uri="{FF2B5EF4-FFF2-40B4-BE49-F238E27FC236}">
                    <a16:creationId xmlns:a16="http://schemas.microsoft.com/office/drawing/2014/main" id="{9394544F-0552-3940-3D4B-B7BB0DF386EE}"/>
                  </a:ext>
                </a:extLst>
              </p:cNvPr>
              <p:cNvSpPr>
                <a:spLocks noChangeArrowheads="1"/>
              </p:cNvSpPr>
              <p:nvPr/>
            </p:nvSpPr>
            <p:spPr bwMode="auto">
              <a:xfrm>
                <a:off x="8508149" y="8903708"/>
                <a:ext cx="22797" cy="77527"/>
              </a:xfrm>
              <a:custGeom>
                <a:avLst/>
                <a:gdLst>
                  <a:gd name="T0" fmla="*/ 25 w 26"/>
                  <a:gd name="T1" fmla="*/ 77 h 78"/>
                  <a:gd name="T2" fmla="*/ 0 w 26"/>
                  <a:gd name="T3" fmla="*/ 77 h 78"/>
                  <a:gd name="T4" fmla="*/ 0 w 26"/>
                  <a:gd name="T5" fmla="*/ 0 h 78"/>
                  <a:gd name="T6" fmla="*/ 25 w 26"/>
                  <a:gd name="T7" fmla="*/ 0 h 78"/>
                  <a:gd name="T8" fmla="*/ 25 w 26"/>
                  <a:gd name="T9" fmla="*/ 77 h 78"/>
                </a:gdLst>
                <a:ahLst/>
                <a:cxnLst>
                  <a:cxn ang="0">
                    <a:pos x="T0" y="T1"/>
                  </a:cxn>
                  <a:cxn ang="0">
                    <a:pos x="T2" y="T3"/>
                  </a:cxn>
                  <a:cxn ang="0">
                    <a:pos x="T4" y="T5"/>
                  </a:cxn>
                  <a:cxn ang="0">
                    <a:pos x="T6" y="T7"/>
                  </a:cxn>
                  <a:cxn ang="0">
                    <a:pos x="T8" y="T9"/>
                  </a:cxn>
                </a:cxnLst>
                <a:rect l="0" t="0" r="r" b="b"/>
                <a:pathLst>
                  <a:path w="26" h="78">
                    <a:moveTo>
                      <a:pt x="25" y="77"/>
                    </a:moveTo>
                    <a:lnTo>
                      <a:pt x="0" y="77"/>
                    </a:lnTo>
                    <a:lnTo>
                      <a:pt x="0" y="0"/>
                    </a:lnTo>
                    <a:lnTo>
                      <a:pt x="25" y="0"/>
                    </a:lnTo>
                    <a:lnTo>
                      <a:pt x="25"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34" name="Freeform 286">
                <a:extLst>
                  <a:ext uri="{FF2B5EF4-FFF2-40B4-BE49-F238E27FC236}">
                    <a16:creationId xmlns:a16="http://schemas.microsoft.com/office/drawing/2014/main" id="{F5DA63C1-9F37-DFF4-8004-3B20B204BCEA}"/>
                  </a:ext>
                </a:extLst>
              </p:cNvPr>
              <p:cNvSpPr>
                <a:spLocks noChangeArrowheads="1"/>
              </p:cNvSpPr>
              <p:nvPr/>
            </p:nvSpPr>
            <p:spPr bwMode="auto">
              <a:xfrm>
                <a:off x="8571981"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35" name="Freeform 287">
                <a:extLst>
                  <a:ext uri="{FF2B5EF4-FFF2-40B4-BE49-F238E27FC236}">
                    <a16:creationId xmlns:a16="http://schemas.microsoft.com/office/drawing/2014/main" id="{38824009-56AA-7D6F-ADF8-948EDF624BD6}"/>
                  </a:ext>
                </a:extLst>
              </p:cNvPr>
              <p:cNvSpPr>
                <a:spLocks noChangeArrowheads="1"/>
              </p:cNvSpPr>
              <p:nvPr/>
            </p:nvSpPr>
            <p:spPr bwMode="auto">
              <a:xfrm>
                <a:off x="8635813" y="8903708"/>
                <a:ext cx="27357" cy="77527"/>
              </a:xfrm>
              <a:custGeom>
                <a:avLst/>
                <a:gdLst>
                  <a:gd name="T0" fmla="*/ 28 w 29"/>
                  <a:gd name="T1" fmla="*/ 77 h 78"/>
                  <a:gd name="T2" fmla="*/ 0 w 29"/>
                  <a:gd name="T3" fmla="*/ 77 h 78"/>
                  <a:gd name="T4" fmla="*/ 0 w 29"/>
                  <a:gd name="T5" fmla="*/ 0 h 78"/>
                  <a:gd name="T6" fmla="*/ 28 w 29"/>
                  <a:gd name="T7" fmla="*/ 0 h 78"/>
                  <a:gd name="T8" fmla="*/ 28 w 29"/>
                  <a:gd name="T9" fmla="*/ 77 h 78"/>
                </a:gdLst>
                <a:ahLst/>
                <a:cxnLst>
                  <a:cxn ang="0">
                    <a:pos x="T0" y="T1"/>
                  </a:cxn>
                  <a:cxn ang="0">
                    <a:pos x="T2" y="T3"/>
                  </a:cxn>
                  <a:cxn ang="0">
                    <a:pos x="T4" y="T5"/>
                  </a:cxn>
                  <a:cxn ang="0">
                    <a:pos x="T6" y="T7"/>
                  </a:cxn>
                  <a:cxn ang="0">
                    <a:pos x="T8" y="T9"/>
                  </a:cxn>
                </a:cxnLst>
                <a:rect l="0" t="0" r="r" b="b"/>
                <a:pathLst>
                  <a:path w="29" h="78">
                    <a:moveTo>
                      <a:pt x="28" y="77"/>
                    </a:moveTo>
                    <a:lnTo>
                      <a:pt x="0" y="77"/>
                    </a:lnTo>
                    <a:lnTo>
                      <a:pt x="0" y="0"/>
                    </a:lnTo>
                    <a:lnTo>
                      <a:pt x="28" y="0"/>
                    </a:lnTo>
                    <a:lnTo>
                      <a:pt x="28"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36" name="Freeform 288">
                <a:extLst>
                  <a:ext uri="{FF2B5EF4-FFF2-40B4-BE49-F238E27FC236}">
                    <a16:creationId xmlns:a16="http://schemas.microsoft.com/office/drawing/2014/main" id="{BD93BB79-B04E-B674-E170-70F5B0A84A02}"/>
                  </a:ext>
                </a:extLst>
              </p:cNvPr>
              <p:cNvSpPr>
                <a:spLocks noChangeArrowheads="1"/>
              </p:cNvSpPr>
              <p:nvPr/>
            </p:nvSpPr>
            <p:spPr bwMode="auto">
              <a:xfrm>
                <a:off x="8699646"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37" name="Freeform 289">
                <a:extLst>
                  <a:ext uri="{FF2B5EF4-FFF2-40B4-BE49-F238E27FC236}">
                    <a16:creationId xmlns:a16="http://schemas.microsoft.com/office/drawing/2014/main" id="{6DC50A0C-78E2-7963-E699-3CCBAF230EEC}"/>
                  </a:ext>
                </a:extLst>
              </p:cNvPr>
              <p:cNvSpPr>
                <a:spLocks noChangeArrowheads="1"/>
              </p:cNvSpPr>
              <p:nvPr/>
            </p:nvSpPr>
            <p:spPr bwMode="auto">
              <a:xfrm>
                <a:off x="8768037" y="8903708"/>
                <a:ext cx="22797" cy="77527"/>
              </a:xfrm>
              <a:custGeom>
                <a:avLst/>
                <a:gdLst>
                  <a:gd name="T0" fmla="*/ 25 w 26"/>
                  <a:gd name="T1" fmla="*/ 77 h 78"/>
                  <a:gd name="T2" fmla="*/ 0 w 26"/>
                  <a:gd name="T3" fmla="*/ 77 h 78"/>
                  <a:gd name="T4" fmla="*/ 0 w 26"/>
                  <a:gd name="T5" fmla="*/ 0 h 78"/>
                  <a:gd name="T6" fmla="*/ 25 w 26"/>
                  <a:gd name="T7" fmla="*/ 0 h 78"/>
                  <a:gd name="T8" fmla="*/ 25 w 26"/>
                  <a:gd name="T9" fmla="*/ 77 h 78"/>
                </a:gdLst>
                <a:ahLst/>
                <a:cxnLst>
                  <a:cxn ang="0">
                    <a:pos x="T0" y="T1"/>
                  </a:cxn>
                  <a:cxn ang="0">
                    <a:pos x="T2" y="T3"/>
                  </a:cxn>
                  <a:cxn ang="0">
                    <a:pos x="T4" y="T5"/>
                  </a:cxn>
                  <a:cxn ang="0">
                    <a:pos x="T6" y="T7"/>
                  </a:cxn>
                  <a:cxn ang="0">
                    <a:pos x="T8" y="T9"/>
                  </a:cxn>
                </a:cxnLst>
                <a:rect l="0" t="0" r="r" b="b"/>
                <a:pathLst>
                  <a:path w="26" h="78">
                    <a:moveTo>
                      <a:pt x="25" y="77"/>
                    </a:moveTo>
                    <a:lnTo>
                      <a:pt x="0" y="77"/>
                    </a:lnTo>
                    <a:lnTo>
                      <a:pt x="0" y="0"/>
                    </a:lnTo>
                    <a:lnTo>
                      <a:pt x="25" y="0"/>
                    </a:lnTo>
                    <a:lnTo>
                      <a:pt x="25"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38" name="Freeform 290">
                <a:extLst>
                  <a:ext uri="{FF2B5EF4-FFF2-40B4-BE49-F238E27FC236}">
                    <a16:creationId xmlns:a16="http://schemas.microsoft.com/office/drawing/2014/main" id="{1B049432-35D3-74A6-62D2-614E7ACD300A}"/>
                  </a:ext>
                </a:extLst>
              </p:cNvPr>
              <p:cNvSpPr>
                <a:spLocks noChangeArrowheads="1"/>
              </p:cNvSpPr>
              <p:nvPr/>
            </p:nvSpPr>
            <p:spPr bwMode="auto">
              <a:xfrm>
                <a:off x="8831870"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39" name="Freeform 291">
                <a:extLst>
                  <a:ext uri="{FF2B5EF4-FFF2-40B4-BE49-F238E27FC236}">
                    <a16:creationId xmlns:a16="http://schemas.microsoft.com/office/drawing/2014/main" id="{42C09741-473C-2E9C-1401-C929660E1A6D}"/>
                  </a:ext>
                </a:extLst>
              </p:cNvPr>
              <p:cNvSpPr>
                <a:spLocks noChangeArrowheads="1"/>
              </p:cNvSpPr>
              <p:nvPr/>
            </p:nvSpPr>
            <p:spPr bwMode="auto">
              <a:xfrm>
                <a:off x="8895702"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40" name="Freeform 292">
                <a:extLst>
                  <a:ext uri="{FF2B5EF4-FFF2-40B4-BE49-F238E27FC236}">
                    <a16:creationId xmlns:a16="http://schemas.microsoft.com/office/drawing/2014/main" id="{458B674C-BDFD-0DD6-25B8-3C72296C7A4A}"/>
                  </a:ext>
                </a:extLst>
              </p:cNvPr>
              <p:cNvSpPr>
                <a:spLocks noChangeArrowheads="1"/>
              </p:cNvSpPr>
              <p:nvPr/>
            </p:nvSpPr>
            <p:spPr bwMode="auto">
              <a:xfrm>
                <a:off x="8959534"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41" name="Freeform 293">
                <a:extLst>
                  <a:ext uri="{FF2B5EF4-FFF2-40B4-BE49-F238E27FC236}">
                    <a16:creationId xmlns:a16="http://schemas.microsoft.com/office/drawing/2014/main" id="{B14A3D41-6943-E7D0-57CC-98C9D24FDF42}"/>
                  </a:ext>
                </a:extLst>
              </p:cNvPr>
              <p:cNvSpPr>
                <a:spLocks noChangeArrowheads="1"/>
              </p:cNvSpPr>
              <p:nvPr/>
            </p:nvSpPr>
            <p:spPr bwMode="auto">
              <a:xfrm>
                <a:off x="9027926" y="8903708"/>
                <a:ext cx="22797" cy="77527"/>
              </a:xfrm>
              <a:custGeom>
                <a:avLst/>
                <a:gdLst>
                  <a:gd name="T0" fmla="*/ 24 w 25"/>
                  <a:gd name="T1" fmla="*/ 77 h 78"/>
                  <a:gd name="T2" fmla="*/ 0 w 25"/>
                  <a:gd name="T3" fmla="*/ 77 h 78"/>
                  <a:gd name="T4" fmla="*/ 0 w 25"/>
                  <a:gd name="T5" fmla="*/ 0 h 78"/>
                  <a:gd name="T6" fmla="*/ 24 w 25"/>
                  <a:gd name="T7" fmla="*/ 0 h 78"/>
                  <a:gd name="T8" fmla="*/ 24 w 25"/>
                  <a:gd name="T9" fmla="*/ 77 h 78"/>
                </a:gdLst>
                <a:ahLst/>
                <a:cxnLst>
                  <a:cxn ang="0">
                    <a:pos x="T0" y="T1"/>
                  </a:cxn>
                  <a:cxn ang="0">
                    <a:pos x="T2" y="T3"/>
                  </a:cxn>
                  <a:cxn ang="0">
                    <a:pos x="T4" y="T5"/>
                  </a:cxn>
                  <a:cxn ang="0">
                    <a:pos x="T6" y="T7"/>
                  </a:cxn>
                  <a:cxn ang="0">
                    <a:pos x="T8" y="T9"/>
                  </a:cxn>
                </a:cxnLst>
                <a:rect l="0" t="0" r="r" b="b"/>
                <a:pathLst>
                  <a:path w="25" h="78">
                    <a:moveTo>
                      <a:pt x="24" y="77"/>
                    </a:moveTo>
                    <a:lnTo>
                      <a:pt x="0" y="77"/>
                    </a:lnTo>
                    <a:lnTo>
                      <a:pt x="0" y="0"/>
                    </a:lnTo>
                    <a:lnTo>
                      <a:pt x="24" y="0"/>
                    </a:lnTo>
                    <a:lnTo>
                      <a:pt x="24"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42" name="Freeform 294">
                <a:extLst>
                  <a:ext uri="{FF2B5EF4-FFF2-40B4-BE49-F238E27FC236}">
                    <a16:creationId xmlns:a16="http://schemas.microsoft.com/office/drawing/2014/main" id="{86BA75DF-4926-A3BF-6BE7-0B66F43B55E4}"/>
                  </a:ext>
                </a:extLst>
              </p:cNvPr>
              <p:cNvSpPr>
                <a:spLocks noChangeArrowheads="1"/>
              </p:cNvSpPr>
              <p:nvPr/>
            </p:nvSpPr>
            <p:spPr bwMode="auto">
              <a:xfrm>
                <a:off x="9087199"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43" name="Freeform 295">
                <a:extLst>
                  <a:ext uri="{FF2B5EF4-FFF2-40B4-BE49-F238E27FC236}">
                    <a16:creationId xmlns:a16="http://schemas.microsoft.com/office/drawing/2014/main" id="{9C3FFD6B-2C14-1242-2277-0929798F52FF}"/>
                  </a:ext>
                </a:extLst>
              </p:cNvPr>
              <p:cNvSpPr>
                <a:spLocks noChangeArrowheads="1"/>
              </p:cNvSpPr>
              <p:nvPr/>
            </p:nvSpPr>
            <p:spPr bwMode="auto">
              <a:xfrm>
                <a:off x="9151031"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44" name="Freeform 296">
                <a:extLst>
                  <a:ext uri="{FF2B5EF4-FFF2-40B4-BE49-F238E27FC236}">
                    <a16:creationId xmlns:a16="http://schemas.microsoft.com/office/drawing/2014/main" id="{FE9A45A9-8F69-705B-369D-31151BB9169D}"/>
                  </a:ext>
                </a:extLst>
              </p:cNvPr>
              <p:cNvSpPr>
                <a:spLocks noChangeArrowheads="1"/>
              </p:cNvSpPr>
              <p:nvPr/>
            </p:nvSpPr>
            <p:spPr bwMode="auto">
              <a:xfrm>
                <a:off x="9214863"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45" name="Freeform 297">
                <a:extLst>
                  <a:ext uri="{FF2B5EF4-FFF2-40B4-BE49-F238E27FC236}">
                    <a16:creationId xmlns:a16="http://schemas.microsoft.com/office/drawing/2014/main" id="{FE2F976A-AF55-CE74-EB2E-D2D52C70BDAB}"/>
                  </a:ext>
                </a:extLst>
              </p:cNvPr>
              <p:cNvSpPr>
                <a:spLocks noChangeArrowheads="1"/>
              </p:cNvSpPr>
              <p:nvPr/>
            </p:nvSpPr>
            <p:spPr bwMode="auto">
              <a:xfrm>
                <a:off x="9283255" y="8903708"/>
                <a:ext cx="22797" cy="77527"/>
              </a:xfrm>
              <a:custGeom>
                <a:avLst/>
                <a:gdLst>
                  <a:gd name="T0" fmla="*/ 25 w 26"/>
                  <a:gd name="T1" fmla="*/ 77 h 78"/>
                  <a:gd name="T2" fmla="*/ 0 w 26"/>
                  <a:gd name="T3" fmla="*/ 77 h 78"/>
                  <a:gd name="T4" fmla="*/ 0 w 26"/>
                  <a:gd name="T5" fmla="*/ 0 h 78"/>
                  <a:gd name="T6" fmla="*/ 25 w 26"/>
                  <a:gd name="T7" fmla="*/ 0 h 78"/>
                  <a:gd name="T8" fmla="*/ 25 w 26"/>
                  <a:gd name="T9" fmla="*/ 77 h 78"/>
                </a:gdLst>
                <a:ahLst/>
                <a:cxnLst>
                  <a:cxn ang="0">
                    <a:pos x="T0" y="T1"/>
                  </a:cxn>
                  <a:cxn ang="0">
                    <a:pos x="T2" y="T3"/>
                  </a:cxn>
                  <a:cxn ang="0">
                    <a:pos x="T4" y="T5"/>
                  </a:cxn>
                  <a:cxn ang="0">
                    <a:pos x="T6" y="T7"/>
                  </a:cxn>
                  <a:cxn ang="0">
                    <a:pos x="T8" y="T9"/>
                  </a:cxn>
                </a:cxnLst>
                <a:rect l="0" t="0" r="r" b="b"/>
                <a:pathLst>
                  <a:path w="26" h="78">
                    <a:moveTo>
                      <a:pt x="25" y="77"/>
                    </a:moveTo>
                    <a:lnTo>
                      <a:pt x="0" y="77"/>
                    </a:lnTo>
                    <a:lnTo>
                      <a:pt x="0" y="0"/>
                    </a:lnTo>
                    <a:lnTo>
                      <a:pt x="25" y="0"/>
                    </a:lnTo>
                    <a:lnTo>
                      <a:pt x="25"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46" name="Freeform 298">
                <a:extLst>
                  <a:ext uri="{FF2B5EF4-FFF2-40B4-BE49-F238E27FC236}">
                    <a16:creationId xmlns:a16="http://schemas.microsoft.com/office/drawing/2014/main" id="{711E49B2-F96F-DBBD-3001-C065F92642D0}"/>
                  </a:ext>
                </a:extLst>
              </p:cNvPr>
              <p:cNvSpPr>
                <a:spLocks noChangeArrowheads="1"/>
              </p:cNvSpPr>
              <p:nvPr/>
            </p:nvSpPr>
            <p:spPr bwMode="auto">
              <a:xfrm>
                <a:off x="9351647" y="8903708"/>
                <a:ext cx="27357" cy="77527"/>
              </a:xfrm>
              <a:custGeom>
                <a:avLst/>
                <a:gdLst>
                  <a:gd name="T0" fmla="*/ 28 w 29"/>
                  <a:gd name="T1" fmla="*/ 77 h 78"/>
                  <a:gd name="T2" fmla="*/ 0 w 29"/>
                  <a:gd name="T3" fmla="*/ 77 h 78"/>
                  <a:gd name="T4" fmla="*/ 0 w 29"/>
                  <a:gd name="T5" fmla="*/ 0 h 78"/>
                  <a:gd name="T6" fmla="*/ 28 w 29"/>
                  <a:gd name="T7" fmla="*/ 0 h 78"/>
                  <a:gd name="T8" fmla="*/ 28 w 29"/>
                  <a:gd name="T9" fmla="*/ 77 h 78"/>
                </a:gdLst>
                <a:ahLst/>
                <a:cxnLst>
                  <a:cxn ang="0">
                    <a:pos x="T0" y="T1"/>
                  </a:cxn>
                  <a:cxn ang="0">
                    <a:pos x="T2" y="T3"/>
                  </a:cxn>
                  <a:cxn ang="0">
                    <a:pos x="T4" y="T5"/>
                  </a:cxn>
                  <a:cxn ang="0">
                    <a:pos x="T6" y="T7"/>
                  </a:cxn>
                  <a:cxn ang="0">
                    <a:pos x="T8" y="T9"/>
                  </a:cxn>
                </a:cxnLst>
                <a:rect l="0" t="0" r="r" b="b"/>
                <a:pathLst>
                  <a:path w="29" h="78">
                    <a:moveTo>
                      <a:pt x="28" y="77"/>
                    </a:moveTo>
                    <a:lnTo>
                      <a:pt x="0" y="77"/>
                    </a:lnTo>
                    <a:lnTo>
                      <a:pt x="0" y="0"/>
                    </a:lnTo>
                    <a:lnTo>
                      <a:pt x="28" y="0"/>
                    </a:lnTo>
                    <a:lnTo>
                      <a:pt x="28"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47" name="Freeform 299">
                <a:extLst>
                  <a:ext uri="{FF2B5EF4-FFF2-40B4-BE49-F238E27FC236}">
                    <a16:creationId xmlns:a16="http://schemas.microsoft.com/office/drawing/2014/main" id="{E201B260-5D07-5F0B-8032-A3174306AB15}"/>
                  </a:ext>
                </a:extLst>
              </p:cNvPr>
              <p:cNvSpPr>
                <a:spLocks noChangeArrowheads="1"/>
              </p:cNvSpPr>
              <p:nvPr/>
            </p:nvSpPr>
            <p:spPr bwMode="auto">
              <a:xfrm>
                <a:off x="9410919"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48" name="Freeform 300">
                <a:extLst>
                  <a:ext uri="{FF2B5EF4-FFF2-40B4-BE49-F238E27FC236}">
                    <a16:creationId xmlns:a16="http://schemas.microsoft.com/office/drawing/2014/main" id="{BB9F00C2-A126-C892-8EB0-1F6ED32668D3}"/>
                  </a:ext>
                </a:extLst>
              </p:cNvPr>
              <p:cNvSpPr>
                <a:spLocks noChangeArrowheads="1"/>
              </p:cNvSpPr>
              <p:nvPr/>
            </p:nvSpPr>
            <p:spPr bwMode="auto">
              <a:xfrm>
                <a:off x="9474752"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49" name="Freeform 301">
                <a:extLst>
                  <a:ext uri="{FF2B5EF4-FFF2-40B4-BE49-F238E27FC236}">
                    <a16:creationId xmlns:a16="http://schemas.microsoft.com/office/drawing/2014/main" id="{8B2A2A23-82AA-AE9D-8034-3487BE759E9A}"/>
                  </a:ext>
                </a:extLst>
              </p:cNvPr>
              <p:cNvSpPr>
                <a:spLocks noChangeArrowheads="1"/>
              </p:cNvSpPr>
              <p:nvPr/>
            </p:nvSpPr>
            <p:spPr bwMode="auto">
              <a:xfrm>
                <a:off x="9543143" y="8903708"/>
                <a:ext cx="22797" cy="77527"/>
              </a:xfrm>
              <a:custGeom>
                <a:avLst/>
                <a:gdLst>
                  <a:gd name="T0" fmla="*/ 24 w 25"/>
                  <a:gd name="T1" fmla="*/ 77 h 78"/>
                  <a:gd name="T2" fmla="*/ 0 w 25"/>
                  <a:gd name="T3" fmla="*/ 77 h 78"/>
                  <a:gd name="T4" fmla="*/ 0 w 25"/>
                  <a:gd name="T5" fmla="*/ 0 h 78"/>
                  <a:gd name="T6" fmla="*/ 24 w 25"/>
                  <a:gd name="T7" fmla="*/ 0 h 78"/>
                  <a:gd name="T8" fmla="*/ 24 w 25"/>
                  <a:gd name="T9" fmla="*/ 77 h 78"/>
                </a:gdLst>
                <a:ahLst/>
                <a:cxnLst>
                  <a:cxn ang="0">
                    <a:pos x="T0" y="T1"/>
                  </a:cxn>
                  <a:cxn ang="0">
                    <a:pos x="T2" y="T3"/>
                  </a:cxn>
                  <a:cxn ang="0">
                    <a:pos x="T4" y="T5"/>
                  </a:cxn>
                  <a:cxn ang="0">
                    <a:pos x="T6" y="T7"/>
                  </a:cxn>
                  <a:cxn ang="0">
                    <a:pos x="T8" y="T9"/>
                  </a:cxn>
                </a:cxnLst>
                <a:rect l="0" t="0" r="r" b="b"/>
                <a:pathLst>
                  <a:path w="25" h="78">
                    <a:moveTo>
                      <a:pt x="24" y="77"/>
                    </a:moveTo>
                    <a:lnTo>
                      <a:pt x="0" y="77"/>
                    </a:lnTo>
                    <a:lnTo>
                      <a:pt x="0" y="0"/>
                    </a:lnTo>
                    <a:lnTo>
                      <a:pt x="24" y="0"/>
                    </a:lnTo>
                    <a:lnTo>
                      <a:pt x="24"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50" name="Freeform 302">
                <a:extLst>
                  <a:ext uri="{FF2B5EF4-FFF2-40B4-BE49-F238E27FC236}">
                    <a16:creationId xmlns:a16="http://schemas.microsoft.com/office/drawing/2014/main" id="{56CE5285-CAF7-3724-DBA1-FC883A1055DB}"/>
                  </a:ext>
                </a:extLst>
              </p:cNvPr>
              <p:cNvSpPr>
                <a:spLocks noChangeArrowheads="1"/>
              </p:cNvSpPr>
              <p:nvPr/>
            </p:nvSpPr>
            <p:spPr bwMode="auto">
              <a:xfrm>
                <a:off x="9606976"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51" name="Freeform 303">
                <a:extLst>
                  <a:ext uri="{FF2B5EF4-FFF2-40B4-BE49-F238E27FC236}">
                    <a16:creationId xmlns:a16="http://schemas.microsoft.com/office/drawing/2014/main" id="{1E15841B-AFCA-FCDE-E90C-6A54CAC24F45}"/>
                  </a:ext>
                </a:extLst>
              </p:cNvPr>
              <p:cNvSpPr>
                <a:spLocks noChangeArrowheads="1"/>
              </p:cNvSpPr>
              <p:nvPr/>
            </p:nvSpPr>
            <p:spPr bwMode="auto">
              <a:xfrm>
                <a:off x="9670808"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52" name="Freeform 304">
                <a:extLst>
                  <a:ext uri="{FF2B5EF4-FFF2-40B4-BE49-F238E27FC236}">
                    <a16:creationId xmlns:a16="http://schemas.microsoft.com/office/drawing/2014/main" id="{D781C602-8712-A46C-D025-4CB531BC3256}"/>
                  </a:ext>
                </a:extLst>
              </p:cNvPr>
              <p:cNvSpPr>
                <a:spLocks noChangeArrowheads="1"/>
              </p:cNvSpPr>
              <p:nvPr/>
            </p:nvSpPr>
            <p:spPr bwMode="auto">
              <a:xfrm>
                <a:off x="9734640" y="8903708"/>
                <a:ext cx="27357" cy="77527"/>
              </a:xfrm>
              <a:custGeom>
                <a:avLst/>
                <a:gdLst>
                  <a:gd name="T0" fmla="*/ 28 w 29"/>
                  <a:gd name="T1" fmla="*/ 77 h 78"/>
                  <a:gd name="T2" fmla="*/ 0 w 29"/>
                  <a:gd name="T3" fmla="*/ 77 h 78"/>
                  <a:gd name="T4" fmla="*/ 0 w 29"/>
                  <a:gd name="T5" fmla="*/ 0 h 78"/>
                  <a:gd name="T6" fmla="*/ 28 w 29"/>
                  <a:gd name="T7" fmla="*/ 0 h 78"/>
                  <a:gd name="T8" fmla="*/ 28 w 29"/>
                  <a:gd name="T9" fmla="*/ 77 h 78"/>
                </a:gdLst>
                <a:ahLst/>
                <a:cxnLst>
                  <a:cxn ang="0">
                    <a:pos x="T0" y="T1"/>
                  </a:cxn>
                  <a:cxn ang="0">
                    <a:pos x="T2" y="T3"/>
                  </a:cxn>
                  <a:cxn ang="0">
                    <a:pos x="T4" y="T5"/>
                  </a:cxn>
                  <a:cxn ang="0">
                    <a:pos x="T6" y="T7"/>
                  </a:cxn>
                  <a:cxn ang="0">
                    <a:pos x="T8" y="T9"/>
                  </a:cxn>
                </a:cxnLst>
                <a:rect l="0" t="0" r="r" b="b"/>
                <a:pathLst>
                  <a:path w="29" h="78">
                    <a:moveTo>
                      <a:pt x="28" y="77"/>
                    </a:moveTo>
                    <a:lnTo>
                      <a:pt x="0" y="77"/>
                    </a:lnTo>
                    <a:lnTo>
                      <a:pt x="0" y="0"/>
                    </a:lnTo>
                    <a:lnTo>
                      <a:pt x="28" y="0"/>
                    </a:lnTo>
                    <a:lnTo>
                      <a:pt x="28"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53" name="Freeform 305">
                <a:extLst>
                  <a:ext uri="{FF2B5EF4-FFF2-40B4-BE49-F238E27FC236}">
                    <a16:creationId xmlns:a16="http://schemas.microsoft.com/office/drawing/2014/main" id="{D7C8D85F-95B7-81FA-6434-C87209A9EF8D}"/>
                  </a:ext>
                </a:extLst>
              </p:cNvPr>
              <p:cNvSpPr>
                <a:spLocks noChangeArrowheads="1"/>
              </p:cNvSpPr>
              <p:nvPr/>
            </p:nvSpPr>
            <p:spPr bwMode="auto">
              <a:xfrm>
                <a:off x="9803032" y="8903708"/>
                <a:ext cx="22797" cy="77527"/>
              </a:xfrm>
              <a:custGeom>
                <a:avLst/>
                <a:gdLst>
                  <a:gd name="T0" fmla="*/ 25 w 26"/>
                  <a:gd name="T1" fmla="*/ 77 h 78"/>
                  <a:gd name="T2" fmla="*/ 0 w 26"/>
                  <a:gd name="T3" fmla="*/ 77 h 78"/>
                  <a:gd name="T4" fmla="*/ 0 w 26"/>
                  <a:gd name="T5" fmla="*/ 0 h 78"/>
                  <a:gd name="T6" fmla="*/ 25 w 26"/>
                  <a:gd name="T7" fmla="*/ 0 h 78"/>
                  <a:gd name="T8" fmla="*/ 25 w 26"/>
                  <a:gd name="T9" fmla="*/ 77 h 78"/>
                </a:gdLst>
                <a:ahLst/>
                <a:cxnLst>
                  <a:cxn ang="0">
                    <a:pos x="T0" y="T1"/>
                  </a:cxn>
                  <a:cxn ang="0">
                    <a:pos x="T2" y="T3"/>
                  </a:cxn>
                  <a:cxn ang="0">
                    <a:pos x="T4" y="T5"/>
                  </a:cxn>
                  <a:cxn ang="0">
                    <a:pos x="T6" y="T7"/>
                  </a:cxn>
                  <a:cxn ang="0">
                    <a:pos x="T8" y="T9"/>
                  </a:cxn>
                </a:cxnLst>
                <a:rect l="0" t="0" r="r" b="b"/>
                <a:pathLst>
                  <a:path w="26" h="78">
                    <a:moveTo>
                      <a:pt x="25" y="77"/>
                    </a:moveTo>
                    <a:lnTo>
                      <a:pt x="0" y="77"/>
                    </a:lnTo>
                    <a:lnTo>
                      <a:pt x="0" y="0"/>
                    </a:lnTo>
                    <a:lnTo>
                      <a:pt x="25" y="0"/>
                    </a:lnTo>
                    <a:lnTo>
                      <a:pt x="25"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54" name="Freeform 306">
                <a:extLst>
                  <a:ext uri="{FF2B5EF4-FFF2-40B4-BE49-F238E27FC236}">
                    <a16:creationId xmlns:a16="http://schemas.microsoft.com/office/drawing/2014/main" id="{4BD163E1-DC77-DF41-6FA7-B6810C14EEC1}"/>
                  </a:ext>
                </a:extLst>
              </p:cNvPr>
              <p:cNvSpPr>
                <a:spLocks noChangeArrowheads="1"/>
              </p:cNvSpPr>
              <p:nvPr/>
            </p:nvSpPr>
            <p:spPr bwMode="auto">
              <a:xfrm>
                <a:off x="9866864" y="8903708"/>
                <a:ext cx="27357" cy="77527"/>
              </a:xfrm>
              <a:custGeom>
                <a:avLst/>
                <a:gdLst>
                  <a:gd name="T0" fmla="*/ 29 w 30"/>
                  <a:gd name="T1" fmla="*/ 77 h 78"/>
                  <a:gd name="T2" fmla="*/ 0 w 30"/>
                  <a:gd name="T3" fmla="*/ 77 h 78"/>
                  <a:gd name="T4" fmla="*/ 0 w 30"/>
                  <a:gd name="T5" fmla="*/ 0 h 78"/>
                  <a:gd name="T6" fmla="*/ 29 w 30"/>
                  <a:gd name="T7" fmla="*/ 0 h 78"/>
                  <a:gd name="T8" fmla="*/ 29 w 30"/>
                  <a:gd name="T9" fmla="*/ 77 h 78"/>
                </a:gdLst>
                <a:ahLst/>
                <a:cxnLst>
                  <a:cxn ang="0">
                    <a:pos x="T0" y="T1"/>
                  </a:cxn>
                  <a:cxn ang="0">
                    <a:pos x="T2" y="T3"/>
                  </a:cxn>
                  <a:cxn ang="0">
                    <a:pos x="T4" y="T5"/>
                  </a:cxn>
                  <a:cxn ang="0">
                    <a:pos x="T6" y="T7"/>
                  </a:cxn>
                  <a:cxn ang="0">
                    <a:pos x="T8" y="T9"/>
                  </a:cxn>
                </a:cxnLst>
                <a:rect l="0" t="0" r="r" b="b"/>
                <a:pathLst>
                  <a:path w="30" h="78">
                    <a:moveTo>
                      <a:pt x="29" y="77"/>
                    </a:moveTo>
                    <a:lnTo>
                      <a:pt x="0" y="77"/>
                    </a:lnTo>
                    <a:lnTo>
                      <a:pt x="0" y="0"/>
                    </a:lnTo>
                    <a:lnTo>
                      <a:pt x="29" y="0"/>
                    </a:lnTo>
                    <a:lnTo>
                      <a:pt x="29" y="77"/>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55" name="Freeform 307">
                <a:extLst>
                  <a:ext uri="{FF2B5EF4-FFF2-40B4-BE49-F238E27FC236}">
                    <a16:creationId xmlns:a16="http://schemas.microsoft.com/office/drawing/2014/main" id="{9A1E4B5D-749F-6A8B-383F-3BA9CAFD2D73}"/>
                  </a:ext>
                </a:extLst>
              </p:cNvPr>
              <p:cNvSpPr>
                <a:spLocks noChangeArrowheads="1"/>
              </p:cNvSpPr>
              <p:nvPr/>
            </p:nvSpPr>
            <p:spPr bwMode="auto">
              <a:xfrm>
                <a:off x="7578022"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56" name="Freeform 308">
                <a:extLst>
                  <a:ext uri="{FF2B5EF4-FFF2-40B4-BE49-F238E27FC236}">
                    <a16:creationId xmlns:a16="http://schemas.microsoft.com/office/drawing/2014/main" id="{C934BAF5-F997-9A01-BD23-5011A35B860C}"/>
                  </a:ext>
                </a:extLst>
              </p:cNvPr>
              <p:cNvSpPr>
                <a:spLocks noChangeArrowheads="1"/>
              </p:cNvSpPr>
              <p:nvPr/>
            </p:nvSpPr>
            <p:spPr bwMode="auto">
              <a:xfrm>
                <a:off x="7646413" y="8684808"/>
                <a:ext cx="22797" cy="77527"/>
              </a:xfrm>
              <a:custGeom>
                <a:avLst/>
                <a:gdLst>
                  <a:gd name="T0" fmla="*/ 24 w 25"/>
                  <a:gd name="T1" fmla="*/ 79 h 80"/>
                  <a:gd name="T2" fmla="*/ 0 w 25"/>
                  <a:gd name="T3" fmla="*/ 79 h 80"/>
                  <a:gd name="T4" fmla="*/ 0 w 25"/>
                  <a:gd name="T5" fmla="*/ 0 h 80"/>
                  <a:gd name="T6" fmla="*/ 24 w 25"/>
                  <a:gd name="T7" fmla="*/ 0 h 80"/>
                  <a:gd name="T8" fmla="*/ 24 w 25"/>
                  <a:gd name="T9" fmla="*/ 79 h 80"/>
                </a:gdLst>
                <a:ahLst/>
                <a:cxnLst>
                  <a:cxn ang="0">
                    <a:pos x="T0" y="T1"/>
                  </a:cxn>
                  <a:cxn ang="0">
                    <a:pos x="T2" y="T3"/>
                  </a:cxn>
                  <a:cxn ang="0">
                    <a:pos x="T4" y="T5"/>
                  </a:cxn>
                  <a:cxn ang="0">
                    <a:pos x="T6" y="T7"/>
                  </a:cxn>
                  <a:cxn ang="0">
                    <a:pos x="T8" y="T9"/>
                  </a:cxn>
                </a:cxnLst>
                <a:rect l="0" t="0" r="r" b="b"/>
                <a:pathLst>
                  <a:path w="25" h="80">
                    <a:moveTo>
                      <a:pt x="24" y="79"/>
                    </a:moveTo>
                    <a:lnTo>
                      <a:pt x="0" y="79"/>
                    </a:lnTo>
                    <a:lnTo>
                      <a:pt x="0" y="0"/>
                    </a:lnTo>
                    <a:lnTo>
                      <a:pt x="24" y="0"/>
                    </a:lnTo>
                    <a:lnTo>
                      <a:pt x="24"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57" name="Freeform 309">
                <a:extLst>
                  <a:ext uri="{FF2B5EF4-FFF2-40B4-BE49-F238E27FC236}">
                    <a16:creationId xmlns:a16="http://schemas.microsoft.com/office/drawing/2014/main" id="{79C6A268-B73E-FFC7-C457-71636277B8CF}"/>
                  </a:ext>
                </a:extLst>
              </p:cNvPr>
              <p:cNvSpPr>
                <a:spLocks noChangeArrowheads="1"/>
              </p:cNvSpPr>
              <p:nvPr/>
            </p:nvSpPr>
            <p:spPr bwMode="auto">
              <a:xfrm>
                <a:off x="7710246"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58" name="Freeform 310">
                <a:extLst>
                  <a:ext uri="{FF2B5EF4-FFF2-40B4-BE49-F238E27FC236}">
                    <a16:creationId xmlns:a16="http://schemas.microsoft.com/office/drawing/2014/main" id="{311B3A25-8D75-0078-00D5-19DCB9EC8888}"/>
                  </a:ext>
                </a:extLst>
              </p:cNvPr>
              <p:cNvSpPr>
                <a:spLocks noChangeArrowheads="1"/>
              </p:cNvSpPr>
              <p:nvPr/>
            </p:nvSpPr>
            <p:spPr bwMode="auto">
              <a:xfrm>
                <a:off x="7774078" y="8684808"/>
                <a:ext cx="27357" cy="77527"/>
              </a:xfrm>
              <a:custGeom>
                <a:avLst/>
                <a:gdLst>
                  <a:gd name="T0" fmla="*/ 30 w 31"/>
                  <a:gd name="T1" fmla="*/ 79 h 80"/>
                  <a:gd name="T2" fmla="*/ 0 w 31"/>
                  <a:gd name="T3" fmla="*/ 79 h 80"/>
                  <a:gd name="T4" fmla="*/ 0 w 31"/>
                  <a:gd name="T5" fmla="*/ 0 h 80"/>
                  <a:gd name="T6" fmla="*/ 30 w 31"/>
                  <a:gd name="T7" fmla="*/ 0 h 80"/>
                  <a:gd name="T8" fmla="*/ 30 w 31"/>
                  <a:gd name="T9" fmla="*/ 79 h 80"/>
                </a:gdLst>
                <a:ahLst/>
                <a:cxnLst>
                  <a:cxn ang="0">
                    <a:pos x="T0" y="T1"/>
                  </a:cxn>
                  <a:cxn ang="0">
                    <a:pos x="T2" y="T3"/>
                  </a:cxn>
                  <a:cxn ang="0">
                    <a:pos x="T4" y="T5"/>
                  </a:cxn>
                  <a:cxn ang="0">
                    <a:pos x="T6" y="T7"/>
                  </a:cxn>
                  <a:cxn ang="0">
                    <a:pos x="T8" y="T9"/>
                  </a:cxn>
                </a:cxnLst>
                <a:rect l="0" t="0" r="r" b="b"/>
                <a:pathLst>
                  <a:path w="31" h="80">
                    <a:moveTo>
                      <a:pt x="30" y="79"/>
                    </a:moveTo>
                    <a:lnTo>
                      <a:pt x="0" y="79"/>
                    </a:lnTo>
                    <a:lnTo>
                      <a:pt x="0" y="0"/>
                    </a:lnTo>
                    <a:lnTo>
                      <a:pt x="30" y="0"/>
                    </a:lnTo>
                    <a:lnTo>
                      <a:pt x="30"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59" name="Freeform 311">
                <a:extLst>
                  <a:ext uri="{FF2B5EF4-FFF2-40B4-BE49-F238E27FC236}">
                    <a16:creationId xmlns:a16="http://schemas.microsoft.com/office/drawing/2014/main" id="{34A7A176-0A12-775C-076F-D8C8A3C115E3}"/>
                  </a:ext>
                </a:extLst>
              </p:cNvPr>
              <p:cNvSpPr>
                <a:spLocks noChangeArrowheads="1"/>
              </p:cNvSpPr>
              <p:nvPr/>
            </p:nvSpPr>
            <p:spPr bwMode="auto">
              <a:xfrm>
                <a:off x="7837910" y="8684808"/>
                <a:ext cx="27357" cy="77527"/>
              </a:xfrm>
              <a:custGeom>
                <a:avLst/>
                <a:gdLst>
                  <a:gd name="T0" fmla="*/ 28 w 29"/>
                  <a:gd name="T1" fmla="*/ 79 h 80"/>
                  <a:gd name="T2" fmla="*/ 0 w 29"/>
                  <a:gd name="T3" fmla="*/ 79 h 80"/>
                  <a:gd name="T4" fmla="*/ 0 w 29"/>
                  <a:gd name="T5" fmla="*/ 0 h 80"/>
                  <a:gd name="T6" fmla="*/ 28 w 29"/>
                  <a:gd name="T7" fmla="*/ 0 h 80"/>
                  <a:gd name="T8" fmla="*/ 28 w 29"/>
                  <a:gd name="T9" fmla="*/ 79 h 80"/>
                </a:gdLst>
                <a:ahLst/>
                <a:cxnLst>
                  <a:cxn ang="0">
                    <a:pos x="T0" y="T1"/>
                  </a:cxn>
                  <a:cxn ang="0">
                    <a:pos x="T2" y="T3"/>
                  </a:cxn>
                  <a:cxn ang="0">
                    <a:pos x="T4" y="T5"/>
                  </a:cxn>
                  <a:cxn ang="0">
                    <a:pos x="T6" y="T7"/>
                  </a:cxn>
                  <a:cxn ang="0">
                    <a:pos x="T8" y="T9"/>
                  </a:cxn>
                </a:cxnLst>
                <a:rect l="0" t="0" r="r" b="b"/>
                <a:pathLst>
                  <a:path w="29" h="80">
                    <a:moveTo>
                      <a:pt x="28" y="79"/>
                    </a:moveTo>
                    <a:lnTo>
                      <a:pt x="0" y="79"/>
                    </a:lnTo>
                    <a:lnTo>
                      <a:pt x="0" y="0"/>
                    </a:lnTo>
                    <a:lnTo>
                      <a:pt x="28" y="0"/>
                    </a:lnTo>
                    <a:lnTo>
                      <a:pt x="28"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0" name="Freeform 312">
                <a:extLst>
                  <a:ext uri="{FF2B5EF4-FFF2-40B4-BE49-F238E27FC236}">
                    <a16:creationId xmlns:a16="http://schemas.microsoft.com/office/drawing/2014/main" id="{3AD501A1-0B31-E0E3-6F08-D1E1E7F698CB}"/>
                  </a:ext>
                </a:extLst>
              </p:cNvPr>
              <p:cNvSpPr>
                <a:spLocks noChangeArrowheads="1"/>
              </p:cNvSpPr>
              <p:nvPr/>
            </p:nvSpPr>
            <p:spPr bwMode="auto">
              <a:xfrm>
                <a:off x="7906302" y="8684808"/>
                <a:ext cx="22797" cy="77527"/>
              </a:xfrm>
              <a:custGeom>
                <a:avLst/>
                <a:gdLst>
                  <a:gd name="T0" fmla="*/ 25 w 26"/>
                  <a:gd name="T1" fmla="*/ 79 h 80"/>
                  <a:gd name="T2" fmla="*/ 0 w 26"/>
                  <a:gd name="T3" fmla="*/ 79 h 80"/>
                  <a:gd name="T4" fmla="*/ 0 w 26"/>
                  <a:gd name="T5" fmla="*/ 0 h 80"/>
                  <a:gd name="T6" fmla="*/ 25 w 26"/>
                  <a:gd name="T7" fmla="*/ 0 h 80"/>
                  <a:gd name="T8" fmla="*/ 25 w 26"/>
                  <a:gd name="T9" fmla="*/ 79 h 80"/>
                </a:gdLst>
                <a:ahLst/>
                <a:cxnLst>
                  <a:cxn ang="0">
                    <a:pos x="T0" y="T1"/>
                  </a:cxn>
                  <a:cxn ang="0">
                    <a:pos x="T2" y="T3"/>
                  </a:cxn>
                  <a:cxn ang="0">
                    <a:pos x="T4" y="T5"/>
                  </a:cxn>
                  <a:cxn ang="0">
                    <a:pos x="T6" y="T7"/>
                  </a:cxn>
                  <a:cxn ang="0">
                    <a:pos x="T8" y="T9"/>
                  </a:cxn>
                </a:cxnLst>
                <a:rect l="0" t="0" r="r" b="b"/>
                <a:pathLst>
                  <a:path w="26" h="80">
                    <a:moveTo>
                      <a:pt x="25" y="79"/>
                    </a:moveTo>
                    <a:lnTo>
                      <a:pt x="0" y="79"/>
                    </a:lnTo>
                    <a:lnTo>
                      <a:pt x="0" y="0"/>
                    </a:lnTo>
                    <a:lnTo>
                      <a:pt x="25" y="0"/>
                    </a:lnTo>
                    <a:lnTo>
                      <a:pt x="25"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1" name="Freeform 313">
                <a:extLst>
                  <a:ext uri="{FF2B5EF4-FFF2-40B4-BE49-F238E27FC236}">
                    <a16:creationId xmlns:a16="http://schemas.microsoft.com/office/drawing/2014/main" id="{1A87F5C8-6659-D770-B830-F124F83A9C4D}"/>
                  </a:ext>
                </a:extLst>
              </p:cNvPr>
              <p:cNvSpPr>
                <a:spLocks noChangeArrowheads="1"/>
              </p:cNvSpPr>
              <p:nvPr/>
            </p:nvSpPr>
            <p:spPr bwMode="auto">
              <a:xfrm>
                <a:off x="7970134"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2" name="Freeform 314">
                <a:extLst>
                  <a:ext uri="{FF2B5EF4-FFF2-40B4-BE49-F238E27FC236}">
                    <a16:creationId xmlns:a16="http://schemas.microsoft.com/office/drawing/2014/main" id="{0616BE7B-2385-7A13-1809-C8AEDEB07C6F}"/>
                  </a:ext>
                </a:extLst>
              </p:cNvPr>
              <p:cNvSpPr>
                <a:spLocks noChangeArrowheads="1"/>
              </p:cNvSpPr>
              <p:nvPr/>
            </p:nvSpPr>
            <p:spPr bwMode="auto">
              <a:xfrm>
                <a:off x="8033966" y="8684808"/>
                <a:ext cx="27357" cy="77527"/>
              </a:xfrm>
              <a:custGeom>
                <a:avLst/>
                <a:gdLst>
                  <a:gd name="T0" fmla="*/ 28 w 29"/>
                  <a:gd name="T1" fmla="*/ 79 h 80"/>
                  <a:gd name="T2" fmla="*/ 0 w 29"/>
                  <a:gd name="T3" fmla="*/ 79 h 80"/>
                  <a:gd name="T4" fmla="*/ 0 w 29"/>
                  <a:gd name="T5" fmla="*/ 0 h 80"/>
                  <a:gd name="T6" fmla="*/ 28 w 29"/>
                  <a:gd name="T7" fmla="*/ 0 h 80"/>
                  <a:gd name="T8" fmla="*/ 28 w 29"/>
                  <a:gd name="T9" fmla="*/ 79 h 80"/>
                </a:gdLst>
                <a:ahLst/>
                <a:cxnLst>
                  <a:cxn ang="0">
                    <a:pos x="T0" y="T1"/>
                  </a:cxn>
                  <a:cxn ang="0">
                    <a:pos x="T2" y="T3"/>
                  </a:cxn>
                  <a:cxn ang="0">
                    <a:pos x="T4" y="T5"/>
                  </a:cxn>
                  <a:cxn ang="0">
                    <a:pos x="T6" y="T7"/>
                  </a:cxn>
                  <a:cxn ang="0">
                    <a:pos x="T8" y="T9"/>
                  </a:cxn>
                </a:cxnLst>
                <a:rect l="0" t="0" r="r" b="b"/>
                <a:pathLst>
                  <a:path w="29" h="80">
                    <a:moveTo>
                      <a:pt x="28" y="79"/>
                    </a:moveTo>
                    <a:lnTo>
                      <a:pt x="0" y="79"/>
                    </a:lnTo>
                    <a:lnTo>
                      <a:pt x="0" y="0"/>
                    </a:lnTo>
                    <a:lnTo>
                      <a:pt x="28" y="0"/>
                    </a:lnTo>
                    <a:lnTo>
                      <a:pt x="28"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3" name="Freeform 315">
                <a:extLst>
                  <a:ext uri="{FF2B5EF4-FFF2-40B4-BE49-F238E27FC236}">
                    <a16:creationId xmlns:a16="http://schemas.microsoft.com/office/drawing/2014/main" id="{F1C45E24-0758-715A-68B9-9D88F5E32F12}"/>
                  </a:ext>
                </a:extLst>
              </p:cNvPr>
              <p:cNvSpPr>
                <a:spLocks noChangeArrowheads="1"/>
              </p:cNvSpPr>
              <p:nvPr/>
            </p:nvSpPr>
            <p:spPr bwMode="auto">
              <a:xfrm>
                <a:off x="8097799"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4" name="Freeform 316">
                <a:extLst>
                  <a:ext uri="{FF2B5EF4-FFF2-40B4-BE49-F238E27FC236}">
                    <a16:creationId xmlns:a16="http://schemas.microsoft.com/office/drawing/2014/main" id="{04E5E539-F22E-A0B5-6759-6190D21BAD7F}"/>
                  </a:ext>
                </a:extLst>
              </p:cNvPr>
              <p:cNvSpPr>
                <a:spLocks noChangeArrowheads="1"/>
              </p:cNvSpPr>
              <p:nvPr/>
            </p:nvSpPr>
            <p:spPr bwMode="auto">
              <a:xfrm>
                <a:off x="8166190" y="8684808"/>
                <a:ext cx="22797" cy="77527"/>
              </a:xfrm>
              <a:custGeom>
                <a:avLst/>
                <a:gdLst>
                  <a:gd name="T0" fmla="*/ 25 w 26"/>
                  <a:gd name="T1" fmla="*/ 79 h 80"/>
                  <a:gd name="T2" fmla="*/ 0 w 26"/>
                  <a:gd name="T3" fmla="*/ 79 h 80"/>
                  <a:gd name="T4" fmla="*/ 0 w 26"/>
                  <a:gd name="T5" fmla="*/ 0 h 80"/>
                  <a:gd name="T6" fmla="*/ 25 w 26"/>
                  <a:gd name="T7" fmla="*/ 0 h 80"/>
                  <a:gd name="T8" fmla="*/ 25 w 26"/>
                  <a:gd name="T9" fmla="*/ 79 h 80"/>
                </a:gdLst>
                <a:ahLst/>
                <a:cxnLst>
                  <a:cxn ang="0">
                    <a:pos x="T0" y="T1"/>
                  </a:cxn>
                  <a:cxn ang="0">
                    <a:pos x="T2" y="T3"/>
                  </a:cxn>
                  <a:cxn ang="0">
                    <a:pos x="T4" y="T5"/>
                  </a:cxn>
                  <a:cxn ang="0">
                    <a:pos x="T6" y="T7"/>
                  </a:cxn>
                  <a:cxn ang="0">
                    <a:pos x="T8" y="T9"/>
                  </a:cxn>
                </a:cxnLst>
                <a:rect l="0" t="0" r="r" b="b"/>
                <a:pathLst>
                  <a:path w="26" h="80">
                    <a:moveTo>
                      <a:pt x="25" y="79"/>
                    </a:moveTo>
                    <a:lnTo>
                      <a:pt x="0" y="79"/>
                    </a:lnTo>
                    <a:lnTo>
                      <a:pt x="0" y="0"/>
                    </a:lnTo>
                    <a:lnTo>
                      <a:pt x="25" y="0"/>
                    </a:lnTo>
                    <a:lnTo>
                      <a:pt x="25"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5" name="Freeform 317">
                <a:extLst>
                  <a:ext uri="{FF2B5EF4-FFF2-40B4-BE49-F238E27FC236}">
                    <a16:creationId xmlns:a16="http://schemas.microsoft.com/office/drawing/2014/main" id="{FD252240-89F3-6DEB-0939-0C0B5F2779F7}"/>
                  </a:ext>
                </a:extLst>
              </p:cNvPr>
              <p:cNvSpPr>
                <a:spLocks noChangeArrowheads="1"/>
              </p:cNvSpPr>
              <p:nvPr/>
            </p:nvSpPr>
            <p:spPr bwMode="auto">
              <a:xfrm>
                <a:off x="8230023"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6" name="Freeform 318">
                <a:extLst>
                  <a:ext uri="{FF2B5EF4-FFF2-40B4-BE49-F238E27FC236}">
                    <a16:creationId xmlns:a16="http://schemas.microsoft.com/office/drawing/2014/main" id="{76BAAC4C-7999-520D-6EBA-6C4A95D38EEA}"/>
                  </a:ext>
                </a:extLst>
              </p:cNvPr>
              <p:cNvSpPr>
                <a:spLocks noChangeArrowheads="1"/>
              </p:cNvSpPr>
              <p:nvPr/>
            </p:nvSpPr>
            <p:spPr bwMode="auto">
              <a:xfrm>
                <a:off x="8293855" y="8684808"/>
                <a:ext cx="27357" cy="77527"/>
              </a:xfrm>
              <a:custGeom>
                <a:avLst/>
                <a:gdLst>
                  <a:gd name="T0" fmla="*/ 28 w 29"/>
                  <a:gd name="T1" fmla="*/ 79 h 80"/>
                  <a:gd name="T2" fmla="*/ 0 w 29"/>
                  <a:gd name="T3" fmla="*/ 79 h 80"/>
                  <a:gd name="T4" fmla="*/ 0 w 29"/>
                  <a:gd name="T5" fmla="*/ 0 h 80"/>
                  <a:gd name="T6" fmla="*/ 28 w 29"/>
                  <a:gd name="T7" fmla="*/ 0 h 80"/>
                  <a:gd name="T8" fmla="*/ 28 w 29"/>
                  <a:gd name="T9" fmla="*/ 79 h 80"/>
                </a:gdLst>
                <a:ahLst/>
                <a:cxnLst>
                  <a:cxn ang="0">
                    <a:pos x="T0" y="T1"/>
                  </a:cxn>
                  <a:cxn ang="0">
                    <a:pos x="T2" y="T3"/>
                  </a:cxn>
                  <a:cxn ang="0">
                    <a:pos x="T4" y="T5"/>
                  </a:cxn>
                  <a:cxn ang="0">
                    <a:pos x="T6" y="T7"/>
                  </a:cxn>
                  <a:cxn ang="0">
                    <a:pos x="T8" y="T9"/>
                  </a:cxn>
                </a:cxnLst>
                <a:rect l="0" t="0" r="r" b="b"/>
                <a:pathLst>
                  <a:path w="29" h="80">
                    <a:moveTo>
                      <a:pt x="28" y="79"/>
                    </a:moveTo>
                    <a:lnTo>
                      <a:pt x="0" y="79"/>
                    </a:lnTo>
                    <a:lnTo>
                      <a:pt x="0" y="0"/>
                    </a:lnTo>
                    <a:lnTo>
                      <a:pt x="28" y="0"/>
                    </a:lnTo>
                    <a:lnTo>
                      <a:pt x="28"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7" name="Freeform 319">
                <a:extLst>
                  <a:ext uri="{FF2B5EF4-FFF2-40B4-BE49-F238E27FC236}">
                    <a16:creationId xmlns:a16="http://schemas.microsoft.com/office/drawing/2014/main" id="{82039C1B-BE76-0586-484B-235FF4C3C6B9}"/>
                  </a:ext>
                </a:extLst>
              </p:cNvPr>
              <p:cNvSpPr>
                <a:spLocks noChangeArrowheads="1"/>
              </p:cNvSpPr>
              <p:nvPr/>
            </p:nvSpPr>
            <p:spPr bwMode="auto">
              <a:xfrm>
                <a:off x="8357687"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8" name="Freeform 320">
                <a:extLst>
                  <a:ext uri="{FF2B5EF4-FFF2-40B4-BE49-F238E27FC236}">
                    <a16:creationId xmlns:a16="http://schemas.microsoft.com/office/drawing/2014/main" id="{4233F0B5-941E-0C4D-9958-6BB3DECCF770}"/>
                  </a:ext>
                </a:extLst>
              </p:cNvPr>
              <p:cNvSpPr>
                <a:spLocks noChangeArrowheads="1"/>
              </p:cNvSpPr>
              <p:nvPr/>
            </p:nvSpPr>
            <p:spPr bwMode="auto">
              <a:xfrm>
                <a:off x="8426079"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9" name="Freeform 321">
                <a:extLst>
                  <a:ext uri="{FF2B5EF4-FFF2-40B4-BE49-F238E27FC236}">
                    <a16:creationId xmlns:a16="http://schemas.microsoft.com/office/drawing/2014/main" id="{A07DEC92-FA75-5FC3-DB5E-BE4551FE8F93}"/>
                  </a:ext>
                </a:extLst>
              </p:cNvPr>
              <p:cNvSpPr>
                <a:spLocks noChangeArrowheads="1"/>
              </p:cNvSpPr>
              <p:nvPr/>
            </p:nvSpPr>
            <p:spPr bwMode="auto">
              <a:xfrm>
                <a:off x="8489911"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70" name="Freeform 322">
                <a:extLst>
                  <a:ext uri="{FF2B5EF4-FFF2-40B4-BE49-F238E27FC236}">
                    <a16:creationId xmlns:a16="http://schemas.microsoft.com/office/drawing/2014/main" id="{3CB617F3-2C70-3BCA-C458-EDBF6C1C4B13}"/>
                  </a:ext>
                </a:extLst>
              </p:cNvPr>
              <p:cNvSpPr>
                <a:spLocks noChangeArrowheads="1"/>
              </p:cNvSpPr>
              <p:nvPr/>
            </p:nvSpPr>
            <p:spPr bwMode="auto">
              <a:xfrm>
                <a:off x="8553743"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71" name="Freeform 323">
                <a:extLst>
                  <a:ext uri="{FF2B5EF4-FFF2-40B4-BE49-F238E27FC236}">
                    <a16:creationId xmlns:a16="http://schemas.microsoft.com/office/drawing/2014/main" id="{109D3259-0AD2-829B-B91C-40C2F25FB92A}"/>
                  </a:ext>
                </a:extLst>
              </p:cNvPr>
              <p:cNvSpPr>
                <a:spLocks noChangeArrowheads="1"/>
              </p:cNvSpPr>
              <p:nvPr/>
            </p:nvSpPr>
            <p:spPr bwMode="auto">
              <a:xfrm>
                <a:off x="8622135" y="8684808"/>
                <a:ext cx="22797" cy="77527"/>
              </a:xfrm>
              <a:custGeom>
                <a:avLst/>
                <a:gdLst>
                  <a:gd name="T0" fmla="*/ 25 w 26"/>
                  <a:gd name="T1" fmla="*/ 79 h 80"/>
                  <a:gd name="T2" fmla="*/ 0 w 26"/>
                  <a:gd name="T3" fmla="*/ 79 h 80"/>
                  <a:gd name="T4" fmla="*/ 0 w 26"/>
                  <a:gd name="T5" fmla="*/ 0 h 80"/>
                  <a:gd name="T6" fmla="*/ 25 w 26"/>
                  <a:gd name="T7" fmla="*/ 0 h 80"/>
                  <a:gd name="T8" fmla="*/ 25 w 26"/>
                  <a:gd name="T9" fmla="*/ 79 h 80"/>
                </a:gdLst>
                <a:ahLst/>
                <a:cxnLst>
                  <a:cxn ang="0">
                    <a:pos x="T0" y="T1"/>
                  </a:cxn>
                  <a:cxn ang="0">
                    <a:pos x="T2" y="T3"/>
                  </a:cxn>
                  <a:cxn ang="0">
                    <a:pos x="T4" y="T5"/>
                  </a:cxn>
                  <a:cxn ang="0">
                    <a:pos x="T6" y="T7"/>
                  </a:cxn>
                  <a:cxn ang="0">
                    <a:pos x="T8" y="T9"/>
                  </a:cxn>
                </a:cxnLst>
                <a:rect l="0" t="0" r="r" b="b"/>
                <a:pathLst>
                  <a:path w="26" h="80">
                    <a:moveTo>
                      <a:pt x="25" y="79"/>
                    </a:moveTo>
                    <a:lnTo>
                      <a:pt x="0" y="79"/>
                    </a:lnTo>
                    <a:lnTo>
                      <a:pt x="0" y="0"/>
                    </a:lnTo>
                    <a:lnTo>
                      <a:pt x="25" y="0"/>
                    </a:lnTo>
                    <a:lnTo>
                      <a:pt x="25"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72" name="Freeform 324">
                <a:extLst>
                  <a:ext uri="{FF2B5EF4-FFF2-40B4-BE49-F238E27FC236}">
                    <a16:creationId xmlns:a16="http://schemas.microsoft.com/office/drawing/2014/main" id="{4DE47AE6-F53F-C9F4-4E79-47E62DDDE38B}"/>
                  </a:ext>
                </a:extLst>
              </p:cNvPr>
              <p:cNvSpPr>
                <a:spLocks noChangeArrowheads="1"/>
              </p:cNvSpPr>
              <p:nvPr/>
            </p:nvSpPr>
            <p:spPr bwMode="auto">
              <a:xfrm>
                <a:off x="8685967"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73" name="Freeform 325">
                <a:extLst>
                  <a:ext uri="{FF2B5EF4-FFF2-40B4-BE49-F238E27FC236}">
                    <a16:creationId xmlns:a16="http://schemas.microsoft.com/office/drawing/2014/main" id="{63951211-F81B-E6B6-9D8C-6F015DDAE116}"/>
                  </a:ext>
                </a:extLst>
              </p:cNvPr>
              <p:cNvSpPr>
                <a:spLocks noChangeArrowheads="1"/>
              </p:cNvSpPr>
              <p:nvPr/>
            </p:nvSpPr>
            <p:spPr bwMode="auto">
              <a:xfrm>
                <a:off x="8749800"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74" name="Freeform 326">
                <a:extLst>
                  <a:ext uri="{FF2B5EF4-FFF2-40B4-BE49-F238E27FC236}">
                    <a16:creationId xmlns:a16="http://schemas.microsoft.com/office/drawing/2014/main" id="{E894888A-3617-9FFB-1443-9FB5BB1BAF7D}"/>
                  </a:ext>
                </a:extLst>
              </p:cNvPr>
              <p:cNvSpPr>
                <a:spLocks noChangeArrowheads="1"/>
              </p:cNvSpPr>
              <p:nvPr/>
            </p:nvSpPr>
            <p:spPr bwMode="auto">
              <a:xfrm>
                <a:off x="8813632"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75" name="Freeform 327">
                <a:extLst>
                  <a:ext uri="{FF2B5EF4-FFF2-40B4-BE49-F238E27FC236}">
                    <a16:creationId xmlns:a16="http://schemas.microsoft.com/office/drawing/2014/main" id="{2839B55B-DF43-811B-1AA0-96976F62EAD9}"/>
                  </a:ext>
                </a:extLst>
              </p:cNvPr>
              <p:cNvSpPr>
                <a:spLocks noChangeArrowheads="1"/>
              </p:cNvSpPr>
              <p:nvPr/>
            </p:nvSpPr>
            <p:spPr bwMode="auto">
              <a:xfrm>
                <a:off x="8882024" y="8684808"/>
                <a:ext cx="22797" cy="77527"/>
              </a:xfrm>
              <a:custGeom>
                <a:avLst/>
                <a:gdLst>
                  <a:gd name="T0" fmla="*/ 25 w 26"/>
                  <a:gd name="T1" fmla="*/ 79 h 80"/>
                  <a:gd name="T2" fmla="*/ 0 w 26"/>
                  <a:gd name="T3" fmla="*/ 79 h 80"/>
                  <a:gd name="T4" fmla="*/ 0 w 26"/>
                  <a:gd name="T5" fmla="*/ 0 h 80"/>
                  <a:gd name="T6" fmla="*/ 25 w 26"/>
                  <a:gd name="T7" fmla="*/ 0 h 80"/>
                  <a:gd name="T8" fmla="*/ 25 w 26"/>
                  <a:gd name="T9" fmla="*/ 79 h 80"/>
                </a:gdLst>
                <a:ahLst/>
                <a:cxnLst>
                  <a:cxn ang="0">
                    <a:pos x="T0" y="T1"/>
                  </a:cxn>
                  <a:cxn ang="0">
                    <a:pos x="T2" y="T3"/>
                  </a:cxn>
                  <a:cxn ang="0">
                    <a:pos x="T4" y="T5"/>
                  </a:cxn>
                  <a:cxn ang="0">
                    <a:pos x="T6" y="T7"/>
                  </a:cxn>
                  <a:cxn ang="0">
                    <a:pos x="T8" y="T9"/>
                  </a:cxn>
                </a:cxnLst>
                <a:rect l="0" t="0" r="r" b="b"/>
                <a:pathLst>
                  <a:path w="26" h="80">
                    <a:moveTo>
                      <a:pt x="25" y="79"/>
                    </a:moveTo>
                    <a:lnTo>
                      <a:pt x="0" y="79"/>
                    </a:lnTo>
                    <a:lnTo>
                      <a:pt x="0" y="0"/>
                    </a:lnTo>
                    <a:lnTo>
                      <a:pt x="25" y="0"/>
                    </a:lnTo>
                    <a:lnTo>
                      <a:pt x="25"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76" name="Freeform 328">
                <a:extLst>
                  <a:ext uri="{FF2B5EF4-FFF2-40B4-BE49-F238E27FC236}">
                    <a16:creationId xmlns:a16="http://schemas.microsoft.com/office/drawing/2014/main" id="{7AED3494-7514-862E-71C8-2C0C35F14F39}"/>
                  </a:ext>
                </a:extLst>
              </p:cNvPr>
              <p:cNvSpPr>
                <a:spLocks noChangeArrowheads="1"/>
              </p:cNvSpPr>
              <p:nvPr/>
            </p:nvSpPr>
            <p:spPr bwMode="auto">
              <a:xfrm>
                <a:off x="8945856" y="8684808"/>
                <a:ext cx="27357" cy="77527"/>
              </a:xfrm>
              <a:custGeom>
                <a:avLst/>
                <a:gdLst>
                  <a:gd name="T0" fmla="*/ 29 w 30"/>
                  <a:gd name="T1" fmla="*/ 79 h 80"/>
                  <a:gd name="T2" fmla="*/ 0 w 30"/>
                  <a:gd name="T3" fmla="*/ 79 h 80"/>
                  <a:gd name="T4" fmla="*/ 0 w 30"/>
                  <a:gd name="T5" fmla="*/ 0 h 80"/>
                  <a:gd name="T6" fmla="*/ 29 w 30"/>
                  <a:gd name="T7" fmla="*/ 0 h 80"/>
                  <a:gd name="T8" fmla="*/ 29 w 30"/>
                  <a:gd name="T9" fmla="*/ 79 h 80"/>
                </a:gdLst>
                <a:ahLst/>
                <a:cxnLst>
                  <a:cxn ang="0">
                    <a:pos x="T0" y="T1"/>
                  </a:cxn>
                  <a:cxn ang="0">
                    <a:pos x="T2" y="T3"/>
                  </a:cxn>
                  <a:cxn ang="0">
                    <a:pos x="T4" y="T5"/>
                  </a:cxn>
                  <a:cxn ang="0">
                    <a:pos x="T6" y="T7"/>
                  </a:cxn>
                  <a:cxn ang="0">
                    <a:pos x="T8" y="T9"/>
                  </a:cxn>
                </a:cxnLst>
                <a:rect l="0" t="0" r="r" b="b"/>
                <a:pathLst>
                  <a:path w="30" h="80">
                    <a:moveTo>
                      <a:pt x="29" y="79"/>
                    </a:moveTo>
                    <a:lnTo>
                      <a:pt x="0" y="79"/>
                    </a:lnTo>
                    <a:lnTo>
                      <a:pt x="0" y="0"/>
                    </a:lnTo>
                    <a:lnTo>
                      <a:pt x="29" y="0"/>
                    </a:lnTo>
                    <a:lnTo>
                      <a:pt x="29" y="7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77" name="Freeform 329">
                <a:extLst>
                  <a:ext uri="{FF2B5EF4-FFF2-40B4-BE49-F238E27FC236}">
                    <a16:creationId xmlns:a16="http://schemas.microsoft.com/office/drawing/2014/main" id="{95242A8D-080F-D06F-C7DD-EE1B630FE059}"/>
                  </a:ext>
                </a:extLst>
              </p:cNvPr>
              <p:cNvSpPr>
                <a:spLocks noChangeArrowheads="1"/>
              </p:cNvSpPr>
              <p:nvPr/>
            </p:nvSpPr>
            <p:spPr bwMode="auto">
              <a:xfrm>
                <a:off x="8480792" y="9305025"/>
                <a:ext cx="1436226" cy="141373"/>
              </a:xfrm>
              <a:custGeom>
                <a:avLst/>
                <a:gdLst>
                  <a:gd name="T0" fmla="*/ 0 w 1394"/>
                  <a:gd name="T1" fmla="*/ 140 h 141"/>
                  <a:gd name="T2" fmla="*/ 1393 w 1394"/>
                  <a:gd name="T3" fmla="*/ 140 h 141"/>
                  <a:gd name="T4" fmla="*/ 1393 w 1394"/>
                  <a:gd name="T5" fmla="*/ 0 h 141"/>
                  <a:gd name="T6" fmla="*/ 0 w 1394"/>
                  <a:gd name="T7" fmla="*/ 0 h 141"/>
                  <a:gd name="T8" fmla="*/ 0 w 1394"/>
                  <a:gd name="T9" fmla="*/ 140 h 141"/>
                </a:gdLst>
                <a:ahLst/>
                <a:cxnLst>
                  <a:cxn ang="0">
                    <a:pos x="T0" y="T1"/>
                  </a:cxn>
                  <a:cxn ang="0">
                    <a:pos x="T2" y="T3"/>
                  </a:cxn>
                  <a:cxn ang="0">
                    <a:pos x="T4" y="T5"/>
                  </a:cxn>
                  <a:cxn ang="0">
                    <a:pos x="T6" y="T7"/>
                  </a:cxn>
                  <a:cxn ang="0">
                    <a:pos x="T8" y="T9"/>
                  </a:cxn>
                </a:cxnLst>
                <a:rect l="0" t="0" r="r" b="b"/>
                <a:pathLst>
                  <a:path w="1394" h="141">
                    <a:moveTo>
                      <a:pt x="0" y="140"/>
                    </a:moveTo>
                    <a:lnTo>
                      <a:pt x="1393" y="140"/>
                    </a:lnTo>
                    <a:lnTo>
                      <a:pt x="1393" y="0"/>
                    </a:lnTo>
                    <a:lnTo>
                      <a:pt x="0" y="0"/>
                    </a:lnTo>
                    <a:lnTo>
                      <a:pt x="0" y="14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78" name="Freeform 330">
                <a:extLst>
                  <a:ext uri="{FF2B5EF4-FFF2-40B4-BE49-F238E27FC236}">
                    <a16:creationId xmlns:a16="http://schemas.microsoft.com/office/drawing/2014/main" id="{49D002BA-50FA-6C81-D153-2AEC102961EF}"/>
                  </a:ext>
                </a:extLst>
              </p:cNvPr>
              <p:cNvSpPr>
                <a:spLocks noChangeArrowheads="1"/>
              </p:cNvSpPr>
              <p:nvPr/>
            </p:nvSpPr>
            <p:spPr bwMode="auto">
              <a:xfrm>
                <a:off x="9123674" y="9090685"/>
                <a:ext cx="1440785" cy="141373"/>
              </a:xfrm>
              <a:custGeom>
                <a:avLst/>
                <a:gdLst>
                  <a:gd name="T0" fmla="*/ 0 w 1396"/>
                  <a:gd name="T1" fmla="*/ 140 h 141"/>
                  <a:gd name="T2" fmla="*/ 1395 w 1396"/>
                  <a:gd name="T3" fmla="*/ 140 h 141"/>
                  <a:gd name="T4" fmla="*/ 1395 w 1396"/>
                  <a:gd name="T5" fmla="*/ 0 h 141"/>
                  <a:gd name="T6" fmla="*/ 0 w 1396"/>
                  <a:gd name="T7" fmla="*/ 0 h 141"/>
                  <a:gd name="T8" fmla="*/ 0 w 1396"/>
                  <a:gd name="T9" fmla="*/ 140 h 141"/>
                </a:gdLst>
                <a:ahLst/>
                <a:cxnLst>
                  <a:cxn ang="0">
                    <a:pos x="T0" y="T1"/>
                  </a:cxn>
                  <a:cxn ang="0">
                    <a:pos x="T2" y="T3"/>
                  </a:cxn>
                  <a:cxn ang="0">
                    <a:pos x="T4" y="T5"/>
                  </a:cxn>
                  <a:cxn ang="0">
                    <a:pos x="T6" y="T7"/>
                  </a:cxn>
                  <a:cxn ang="0">
                    <a:pos x="T8" y="T9"/>
                  </a:cxn>
                </a:cxnLst>
                <a:rect l="0" t="0" r="r" b="b"/>
                <a:pathLst>
                  <a:path w="1396" h="141">
                    <a:moveTo>
                      <a:pt x="0" y="140"/>
                    </a:moveTo>
                    <a:lnTo>
                      <a:pt x="1395" y="140"/>
                    </a:lnTo>
                    <a:lnTo>
                      <a:pt x="1395" y="0"/>
                    </a:lnTo>
                    <a:lnTo>
                      <a:pt x="0" y="0"/>
                    </a:lnTo>
                    <a:lnTo>
                      <a:pt x="0" y="14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79" name="Freeform 331">
                <a:extLst>
                  <a:ext uri="{FF2B5EF4-FFF2-40B4-BE49-F238E27FC236}">
                    <a16:creationId xmlns:a16="http://schemas.microsoft.com/office/drawing/2014/main" id="{73C51D23-1960-1D9D-F271-D5BB2D972174}"/>
                  </a:ext>
                </a:extLst>
              </p:cNvPr>
              <p:cNvSpPr>
                <a:spLocks noChangeArrowheads="1"/>
              </p:cNvSpPr>
              <p:nvPr/>
            </p:nvSpPr>
            <p:spPr bwMode="auto">
              <a:xfrm>
                <a:off x="9151031" y="9118048"/>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80" name="Freeform 332">
                <a:extLst>
                  <a:ext uri="{FF2B5EF4-FFF2-40B4-BE49-F238E27FC236}">
                    <a16:creationId xmlns:a16="http://schemas.microsoft.com/office/drawing/2014/main" id="{3EA153EC-4A28-98EF-15AB-A6F9FE174B2F}"/>
                  </a:ext>
                </a:extLst>
              </p:cNvPr>
              <p:cNvSpPr>
                <a:spLocks noChangeArrowheads="1"/>
              </p:cNvSpPr>
              <p:nvPr/>
            </p:nvSpPr>
            <p:spPr bwMode="auto">
              <a:xfrm>
                <a:off x="9214863" y="9118048"/>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81" name="Freeform 333">
                <a:extLst>
                  <a:ext uri="{FF2B5EF4-FFF2-40B4-BE49-F238E27FC236}">
                    <a16:creationId xmlns:a16="http://schemas.microsoft.com/office/drawing/2014/main" id="{E10F2344-E3BF-5EDA-C507-0C03DB4E73E3}"/>
                  </a:ext>
                </a:extLst>
              </p:cNvPr>
              <p:cNvSpPr>
                <a:spLocks noChangeArrowheads="1"/>
              </p:cNvSpPr>
              <p:nvPr/>
            </p:nvSpPr>
            <p:spPr bwMode="auto">
              <a:xfrm>
                <a:off x="9274136" y="9118048"/>
                <a:ext cx="27357" cy="82088"/>
              </a:xfrm>
              <a:custGeom>
                <a:avLst/>
                <a:gdLst>
                  <a:gd name="T0" fmla="*/ 30 w 31"/>
                  <a:gd name="T1" fmla="*/ 82 h 83"/>
                  <a:gd name="T2" fmla="*/ 0 w 31"/>
                  <a:gd name="T3" fmla="*/ 82 h 83"/>
                  <a:gd name="T4" fmla="*/ 0 w 31"/>
                  <a:gd name="T5" fmla="*/ 0 h 83"/>
                  <a:gd name="T6" fmla="*/ 30 w 31"/>
                  <a:gd name="T7" fmla="*/ 0 h 83"/>
                  <a:gd name="T8" fmla="*/ 30 w 31"/>
                  <a:gd name="T9" fmla="*/ 82 h 83"/>
                </a:gdLst>
                <a:ahLst/>
                <a:cxnLst>
                  <a:cxn ang="0">
                    <a:pos x="T0" y="T1"/>
                  </a:cxn>
                  <a:cxn ang="0">
                    <a:pos x="T2" y="T3"/>
                  </a:cxn>
                  <a:cxn ang="0">
                    <a:pos x="T4" y="T5"/>
                  </a:cxn>
                  <a:cxn ang="0">
                    <a:pos x="T6" y="T7"/>
                  </a:cxn>
                  <a:cxn ang="0">
                    <a:pos x="T8" y="T9"/>
                  </a:cxn>
                </a:cxnLst>
                <a:rect l="0" t="0" r="r" b="b"/>
                <a:pathLst>
                  <a:path w="31" h="83">
                    <a:moveTo>
                      <a:pt x="30" y="82"/>
                    </a:moveTo>
                    <a:lnTo>
                      <a:pt x="0" y="82"/>
                    </a:lnTo>
                    <a:lnTo>
                      <a:pt x="0" y="0"/>
                    </a:lnTo>
                    <a:lnTo>
                      <a:pt x="30" y="0"/>
                    </a:lnTo>
                    <a:lnTo>
                      <a:pt x="30"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82" name="Freeform 334">
                <a:extLst>
                  <a:ext uri="{FF2B5EF4-FFF2-40B4-BE49-F238E27FC236}">
                    <a16:creationId xmlns:a16="http://schemas.microsoft.com/office/drawing/2014/main" id="{77B7F0EF-3887-C162-DD1E-ED9239E38D07}"/>
                  </a:ext>
                </a:extLst>
              </p:cNvPr>
              <p:cNvSpPr>
                <a:spLocks noChangeArrowheads="1"/>
              </p:cNvSpPr>
              <p:nvPr/>
            </p:nvSpPr>
            <p:spPr bwMode="auto">
              <a:xfrm>
                <a:off x="9342528" y="9118048"/>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83" name="Freeform 335">
                <a:extLst>
                  <a:ext uri="{FF2B5EF4-FFF2-40B4-BE49-F238E27FC236}">
                    <a16:creationId xmlns:a16="http://schemas.microsoft.com/office/drawing/2014/main" id="{F2A755F8-0C20-9CD5-8FF3-0D5EACDA6A60}"/>
                  </a:ext>
                </a:extLst>
              </p:cNvPr>
              <p:cNvSpPr>
                <a:spLocks noChangeArrowheads="1"/>
              </p:cNvSpPr>
              <p:nvPr/>
            </p:nvSpPr>
            <p:spPr bwMode="auto">
              <a:xfrm>
                <a:off x="9406360" y="9118048"/>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84" name="Freeform 336">
                <a:extLst>
                  <a:ext uri="{FF2B5EF4-FFF2-40B4-BE49-F238E27FC236}">
                    <a16:creationId xmlns:a16="http://schemas.microsoft.com/office/drawing/2014/main" id="{EE2C8C67-DC4C-0516-2910-9C4D1D6EA693}"/>
                  </a:ext>
                </a:extLst>
              </p:cNvPr>
              <p:cNvSpPr>
                <a:spLocks noChangeArrowheads="1"/>
              </p:cNvSpPr>
              <p:nvPr/>
            </p:nvSpPr>
            <p:spPr bwMode="auto">
              <a:xfrm>
                <a:off x="9474752" y="9118048"/>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85" name="Freeform 337">
                <a:extLst>
                  <a:ext uri="{FF2B5EF4-FFF2-40B4-BE49-F238E27FC236}">
                    <a16:creationId xmlns:a16="http://schemas.microsoft.com/office/drawing/2014/main" id="{62E17A68-2F74-24F9-7C70-51E26CB0FFA8}"/>
                  </a:ext>
                </a:extLst>
              </p:cNvPr>
              <p:cNvSpPr>
                <a:spLocks noChangeArrowheads="1"/>
              </p:cNvSpPr>
              <p:nvPr/>
            </p:nvSpPr>
            <p:spPr bwMode="auto">
              <a:xfrm>
                <a:off x="9534024" y="9118048"/>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86" name="Freeform 338">
                <a:extLst>
                  <a:ext uri="{FF2B5EF4-FFF2-40B4-BE49-F238E27FC236}">
                    <a16:creationId xmlns:a16="http://schemas.microsoft.com/office/drawing/2014/main" id="{3494E22D-9A94-1565-26FE-128E248BA0D9}"/>
                  </a:ext>
                </a:extLst>
              </p:cNvPr>
              <p:cNvSpPr>
                <a:spLocks noChangeArrowheads="1"/>
              </p:cNvSpPr>
              <p:nvPr/>
            </p:nvSpPr>
            <p:spPr bwMode="auto">
              <a:xfrm>
                <a:off x="9606976" y="9118048"/>
                <a:ext cx="22797" cy="82088"/>
              </a:xfrm>
              <a:custGeom>
                <a:avLst/>
                <a:gdLst>
                  <a:gd name="T0" fmla="*/ 24 w 25"/>
                  <a:gd name="T1" fmla="*/ 82 h 83"/>
                  <a:gd name="T2" fmla="*/ 0 w 25"/>
                  <a:gd name="T3" fmla="*/ 82 h 83"/>
                  <a:gd name="T4" fmla="*/ 0 w 25"/>
                  <a:gd name="T5" fmla="*/ 0 h 83"/>
                  <a:gd name="T6" fmla="*/ 24 w 25"/>
                  <a:gd name="T7" fmla="*/ 0 h 83"/>
                  <a:gd name="T8" fmla="*/ 24 w 25"/>
                  <a:gd name="T9" fmla="*/ 82 h 83"/>
                </a:gdLst>
                <a:ahLst/>
                <a:cxnLst>
                  <a:cxn ang="0">
                    <a:pos x="T0" y="T1"/>
                  </a:cxn>
                  <a:cxn ang="0">
                    <a:pos x="T2" y="T3"/>
                  </a:cxn>
                  <a:cxn ang="0">
                    <a:pos x="T4" y="T5"/>
                  </a:cxn>
                  <a:cxn ang="0">
                    <a:pos x="T6" y="T7"/>
                  </a:cxn>
                  <a:cxn ang="0">
                    <a:pos x="T8" y="T9"/>
                  </a:cxn>
                </a:cxnLst>
                <a:rect l="0" t="0" r="r" b="b"/>
                <a:pathLst>
                  <a:path w="25" h="83">
                    <a:moveTo>
                      <a:pt x="24" y="82"/>
                    </a:moveTo>
                    <a:lnTo>
                      <a:pt x="0" y="82"/>
                    </a:lnTo>
                    <a:lnTo>
                      <a:pt x="0" y="0"/>
                    </a:lnTo>
                    <a:lnTo>
                      <a:pt x="24" y="0"/>
                    </a:lnTo>
                    <a:lnTo>
                      <a:pt x="24"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87" name="Freeform 339">
                <a:extLst>
                  <a:ext uri="{FF2B5EF4-FFF2-40B4-BE49-F238E27FC236}">
                    <a16:creationId xmlns:a16="http://schemas.microsoft.com/office/drawing/2014/main" id="{EBE40B26-A3E2-3735-29BD-17D3DCA34B31}"/>
                  </a:ext>
                </a:extLst>
              </p:cNvPr>
              <p:cNvSpPr>
                <a:spLocks noChangeArrowheads="1"/>
              </p:cNvSpPr>
              <p:nvPr/>
            </p:nvSpPr>
            <p:spPr bwMode="auto">
              <a:xfrm>
                <a:off x="9666248" y="9118048"/>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88" name="Freeform 340">
                <a:extLst>
                  <a:ext uri="{FF2B5EF4-FFF2-40B4-BE49-F238E27FC236}">
                    <a16:creationId xmlns:a16="http://schemas.microsoft.com/office/drawing/2014/main" id="{0E049FBC-E6B7-FA90-FB54-FA610D338E4C}"/>
                  </a:ext>
                </a:extLst>
              </p:cNvPr>
              <p:cNvSpPr>
                <a:spLocks noChangeArrowheads="1"/>
              </p:cNvSpPr>
              <p:nvPr/>
            </p:nvSpPr>
            <p:spPr bwMode="auto">
              <a:xfrm>
                <a:off x="9730081" y="9118048"/>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89" name="Freeform 341">
                <a:extLst>
                  <a:ext uri="{FF2B5EF4-FFF2-40B4-BE49-F238E27FC236}">
                    <a16:creationId xmlns:a16="http://schemas.microsoft.com/office/drawing/2014/main" id="{174132FB-0362-F2E6-EF21-34D770A30756}"/>
                  </a:ext>
                </a:extLst>
              </p:cNvPr>
              <p:cNvSpPr>
                <a:spLocks noChangeArrowheads="1"/>
              </p:cNvSpPr>
              <p:nvPr/>
            </p:nvSpPr>
            <p:spPr bwMode="auto">
              <a:xfrm>
                <a:off x="9793913" y="9118048"/>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90" name="Freeform 342">
                <a:extLst>
                  <a:ext uri="{FF2B5EF4-FFF2-40B4-BE49-F238E27FC236}">
                    <a16:creationId xmlns:a16="http://schemas.microsoft.com/office/drawing/2014/main" id="{E58D2EC7-44E0-3604-3074-FBF822FAA50B}"/>
                  </a:ext>
                </a:extLst>
              </p:cNvPr>
              <p:cNvSpPr>
                <a:spLocks noChangeArrowheads="1"/>
              </p:cNvSpPr>
              <p:nvPr/>
            </p:nvSpPr>
            <p:spPr bwMode="auto">
              <a:xfrm>
                <a:off x="9862305" y="9118048"/>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91" name="Freeform 343">
                <a:extLst>
                  <a:ext uri="{FF2B5EF4-FFF2-40B4-BE49-F238E27FC236}">
                    <a16:creationId xmlns:a16="http://schemas.microsoft.com/office/drawing/2014/main" id="{E869A6F3-4B2E-DEB2-E17F-B9F313543830}"/>
                  </a:ext>
                </a:extLst>
              </p:cNvPr>
              <p:cNvSpPr>
                <a:spLocks noChangeArrowheads="1"/>
              </p:cNvSpPr>
              <p:nvPr/>
            </p:nvSpPr>
            <p:spPr bwMode="auto">
              <a:xfrm>
                <a:off x="9926137" y="9118048"/>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92" name="Freeform 344">
                <a:extLst>
                  <a:ext uri="{FF2B5EF4-FFF2-40B4-BE49-F238E27FC236}">
                    <a16:creationId xmlns:a16="http://schemas.microsoft.com/office/drawing/2014/main" id="{95D0468F-AE9D-5FB1-AF50-1CC956273BF2}"/>
                  </a:ext>
                </a:extLst>
              </p:cNvPr>
              <p:cNvSpPr>
                <a:spLocks noChangeArrowheads="1"/>
              </p:cNvSpPr>
              <p:nvPr/>
            </p:nvSpPr>
            <p:spPr bwMode="auto">
              <a:xfrm>
                <a:off x="9989969" y="9118048"/>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93" name="Freeform 345">
                <a:extLst>
                  <a:ext uri="{FF2B5EF4-FFF2-40B4-BE49-F238E27FC236}">
                    <a16:creationId xmlns:a16="http://schemas.microsoft.com/office/drawing/2014/main" id="{EFBB4B39-63EF-CEEB-A99B-782577AF9DDC}"/>
                  </a:ext>
                </a:extLst>
              </p:cNvPr>
              <p:cNvSpPr>
                <a:spLocks noChangeArrowheads="1"/>
              </p:cNvSpPr>
              <p:nvPr/>
            </p:nvSpPr>
            <p:spPr bwMode="auto">
              <a:xfrm>
                <a:off x="10053801" y="9118048"/>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94" name="Freeform 346">
                <a:extLst>
                  <a:ext uri="{FF2B5EF4-FFF2-40B4-BE49-F238E27FC236}">
                    <a16:creationId xmlns:a16="http://schemas.microsoft.com/office/drawing/2014/main" id="{B0526E46-9B87-90F1-1C0E-58E0BB0C59E9}"/>
                  </a:ext>
                </a:extLst>
              </p:cNvPr>
              <p:cNvSpPr>
                <a:spLocks noChangeArrowheads="1"/>
              </p:cNvSpPr>
              <p:nvPr/>
            </p:nvSpPr>
            <p:spPr bwMode="auto">
              <a:xfrm>
                <a:off x="10122193" y="9118048"/>
                <a:ext cx="22797" cy="82088"/>
              </a:xfrm>
              <a:custGeom>
                <a:avLst/>
                <a:gdLst>
                  <a:gd name="T0" fmla="*/ 25 w 26"/>
                  <a:gd name="T1" fmla="*/ 82 h 83"/>
                  <a:gd name="T2" fmla="*/ 0 w 26"/>
                  <a:gd name="T3" fmla="*/ 82 h 83"/>
                  <a:gd name="T4" fmla="*/ 0 w 26"/>
                  <a:gd name="T5" fmla="*/ 0 h 83"/>
                  <a:gd name="T6" fmla="*/ 25 w 26"/>
                  <a:gd name="T7" fmla="*/ 0 h 83"/>
                  <a:gd name="T8" fmla="*/ 25 w 26"/>
                  <a:gd name="T9" fmla="*/ 82 h 83"/>
                </a:gdLst>
                <a:ahLst/>
                <a:cxnLst>
                  <a:cxn ang="0">
                    <a:pos x="T0" y="T1"/>
                  </a:cxn>
                  <a:cxn ang="0">
                    <a:pos x="T2" y="T3"/>
                  </a:cxn>
                  <a:cxn ang="0">
                    <a:pos x="T4" y="T5"/>
                  </a:cxn>
                  <a:cxn ang="0">
                    <a:pos x="T6" y="T7"/>
                  </a:cxn>
                  <a:cxn ang="0">
                    <a:pos x="T8" y="T9"/>
                  </a:cxn>
                </a:cxnLst>
                <a:rect l="0" t="0" r="r" b="b"/>
                <a:pathLst>
                  <a:path w="26" h="83">
                    <a:moveTo>
                      <a:pt x="25" y="82"/>
                    </a:moveTo>
                    <a:lnTo>
                      <a:pt x="0" y="82"/>
                    </a:lnTo>
                    <a:lnTo>
                      <a:pt x="0" y="0"/>
                    </a:lnTo>
                    <a:lnTo>
                      <a:pt x="25" y="0"/>
                    </a:lnTo>
                    <a:lnTo>
                      <a:pt x="25"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95" name="Freeform 347">
                <a:extLst>
                  <a:ext uri="{FF2B5EF4-FFF2-40B4-BE49-F238E27FC236}">
                    <a16:creationId xmlns:a16="http://schemas.microsoft.com/office/drawing/2014/main" id="{C4273865-227F-802B-8BAF-9D587E973094}"/>
                  </a:ext>
                </a:extLst>
              </p:cNvPr>
              <p:cNvSpPr>
                <a:spLocks noChangeArrowheads="1"/>
              </p:cNvSpPr>
              <p:nvPr/>
            </p:nvSpPr>
            <p:spPr bwMode="auto">
              <a:xfrm>
                <a:off x="10186025" y="9118048"/>
                <a:ext cx="27357" cy="82088"/>
              </a:xfrm>
              <a:custGeom>
                <a:avLst/>
                <a:gdLst>
                  <a:gd name="T0" fmla="*/ 28 w 29"/>
                  <a:gd name="T1" fmla="*/ 82 h 83"/>
                  <a:gd name="T2" fmla="*/ 0 w 29"/>
                  <a:gd name="T3" fmla="*/ 82 h 83"/>
                  <a:gd name="T4" fmla="*/ 0 w 29"/>
                  <a:gd name="T5" fmla="*/ 0 h 83"/>
                  <a:gd name="T6" fmla="*/ 28 w 29"/>
                  <a:gd name="T7" fmla="*/ 0 h 83"/>
                  <a:gd name="T8" fmla="*/ 28 w 29"/>
                  <a:gd name="T9" fmla="*/ 82 h 83"/>
                </a:gdLst>
                <a:ahLst/>
                <a:cxnLst>
                  <a:cxn ang="0">
                    <a:pos x="T0" y="T1"/>
                  </a:cxn>
                  <a:cxn ang="0">
                    <a:pos x="T2" y="T3"/>
                  </a:cxn>
                  <a:cxn ang="0">
                    <a:pos x="T4" y="T5"/>
                  </a:cxn>
                  <a:cxn ang="0">
                    <a:pos x="T6" y="T7"/>
                  </a:cxn>
                  <a:cxn ang="0">
                    <a:pos x="T8" y="T9"/>
                  </a:cxn>
                </a:cxnLst>
                <a:rect l="0" t="0" r="r" b="b"/>
                <a:pathLst>
                  <a:path w="29" h="83">
                    <a:moveTo>
                      <a:pt x="28" y="82"/>
                    </a:moveTo>
                    <a:lnTo>
                      <a:pt x="0" y="82"/>
                    </a:lnTo>
                    <a:lnTo>
                      <a:pt x="0" y="0"/>
                    </a:lnTo>
                    <a:lnTo>
                      <a:pt x="28" y="0"/>
                    </a:lnTo>
                    <a:lnTo>
                      <a:pt x="28"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96" name="Freeform 348">
                <a:extLst>
                  <a:ext uri="{FF2B5EF4-FFF2-40B4-BE49-F238E27FC236}">
                    <a16:creationId xmlns:a16="http://schemas.microsoft.com/office/drawing/2014/main" id="{BD474EAC-E3C9-09C7-D0A2-F68A17E3202F}"/>
                  </a:ext>
                </a:extLst>
              </p:cNvPr>
              <p:cNvSpPr>
                <a:spLocks noChangeArrowheads="1"/>
              </p:cNvSpPr>
              <p:nvPr/>
            </p:nvSpPr>
            <p:spPr bwMode="auto">
              <a:xfrm>
                <a:off x="10249858" y="9118048"/>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97" name="Freeform 349">
                <a:extLst>
                  <a:ext uri="{FF2B5EF4-FFF2-40B4-BE49-F238E27FC236}">
                    <a16:creationId xmlns:a16="http://schemas.microsoft.com/office/drawing/2014/main" id="{3787D3B6-196A-230D-6042-70EB38CF257A}"/>
                  </a:ext>
                </a:extLst>
              </p:cNvPr>
              <p:cNvSpPr>
                <a:spLocks noChangeArrowheads="1"/>
              </p:cNvSpPr>
              <p:nvPr/>
            </p:nvSpPr>
            <p:spPr bwMode="auto">
              <a:xfrm>
                <a:off x="10313690" y="9118048"/>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98" name="Freeform 350">
                <a:extLst>
                  <a:ext uri="{FF2B5EF4-FFF2-40B4-BE49-F238E27FC236}">
                    <a16:creationId xmlns:a16="http://schemas.microsoft.com/office/drawing/2014/main" id="{8A921471-FBB0-9207-17BC-98588B2E4B94}"/>
                  </a:ext>
                </a:extLst>
              </p:cNvPr>
              <p:cNvSpPr>
                <a:spLocks noChangeArrowheads="1"/>
              </p:cNvSpPr>
              <p:nvPr/>
            </p:nvSpPr>
            <p:spPr bwMode="auto">
              <a:xfrm>
                <a:off x="10382082" y="9118048"/>
                <a:ext cx="22797" cy="82088"/>
              </a:xfrm>
              <a:custGeom>
                <a:avLst/>
                <a:gdLst>
                  <a:gd name="T0" fmla="*/ 24 w 25"/>
                  <a:gd name="T1" fmla="*/ 82 h 83"/>
                  <a:gd name="T2" fmla="*/ 0 w 25"/>
                  <a:gd name="T3" fmla="*/ 82 h 83"/>
                  <a:gd name="T4" fmla="*/ 0 w 25"/>
                  <a:gd name="T5" fmla="*/ 0 h 83"/>
                  <a:gd name="T6" fmla="*/ 24 w 25"/>
                  <a:gd name="T7" fmla="*/ 0 h 83"/>
                  <a:gd name="T8" fmla="*/ 24 w 25"/>
                  <a:gd name="T9" fmla="*/ 82 h 83"/>
                </a:gdLst>
                <a:ahLst/>
                <a:cxnLst>
                  <a:cxn ang="0">
                    <a:pos x="T0" y="T1"/>
                  </a:cxn>
                  <a:cxn ang="0">
                    <a:pos x="T2" y="T3"/>
                  </a:cxn>
                  <a:cxn ang="0">
                    <a:pos x="T4" y="T5"/>
                  </a:cxn>
                  <a:cxn ang="0">
                    <a:pos x="T6" y="T7"/>
                  </a:cxn>
                  <a:cxn ang="0">
                    <a:pos x="T8" y="T9"/>
                  </a:cxn>
                </a:cxnLst>
                <a:rect l="0" t="0" r="r" b="b"/>
                <a:pathLst>
                  <a:path w="25" h="83">
                    <a:moveTo>
                      <a:pt x="24" y="82"/>
                    </a:moveTo>
                    <a:lnTo>
                      <a:pt x="0" y="82"/>
                    </a:lnTo>
                    <a:lnTo>
                      <a:pt x="0" y="0"/>
                    </a:lnTo>
                    <a:lnTo>
                      <a:pt x="24" y="0"/>
                    </a:lnTo>
                    <a:lnTo>
                      <a:pt x="24"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99" name="Freeform 351">
                <a:extLst>
                  <a:ext uri="{FF2B5EF4-FFF2-40B4-BE49-F238E27FC236}">
                    <a16:creationId xmlns:a16="http://schemas.microsoft.com/office/drawing/2014/main" id="{B61C6A09-0DC6-2AE2-47BF-7811DBFDFD17}"/>
                  </a:ext>
                </a:extLst>
              </p:cNvPr>
              <p:cNvSpPr>
                <a:spLocks noChangeArrowheads="1"/>
              </p:cNvSpPr>
              <p:nvPr/>
            </p:nvSpPr>
            <p:spPr bwMode="auto">
              <a:xfrm>
                <a:off x="10445914" y="9118048"/>
                <a:ext cx="27357" cy="82088"/>
              </a:xfrm>
              <a:custGeom>
                <a:avLst/>
                <a:gdLst>
                  <a:gd name="T0" fmla="*/ 30 w 31"/>
                  <a:gd name="T1" fmla="*/ 82 h 83"/>
                  <a:gd name="T2" fmla="*/ 0 w 31"/>
                  <a:gd name="T3" fmla="*/ 82 h 83"/>
                  <a:gd name="T4" fmla="*/ 0 w 31"/>
                  <a:gd name="T5" fmla="*/ 0 h 83"/>
                  <a:gd name="T6" fmla="*/ 30 w 31"/>
                  <a:gd name="T7" fmla="*/ 0 h 83"/>
                  <a:gd name="T8" fmla="*/ 30 w 31"/>
                  <a:gd name="T9" fmla="*/ 82 h 83"/>
                </a:gdLst>
                <a:ahLst/>
                <a:cxnLst>
                  <a:cxn ang="0">
                    <a:pos x="T0" y="T1"/>
                  </a:cxn>
                  <a:cxn ang="0">
                    <a:pos x="T2" y="T3"/>
                  </a:cxn>
                  <a:cxn ang="0">
                    <a:pos x="T4" y="T5"/>
                  </a:cxn>
                  <a:cxn ang="0">
                    <a:pos x="T6" y="T7"/>
                  </a:cxn>
                  <a:cxn ang="0">
                    <a:pos x="T8" y="T9"/>
                  </a:cxn>
                </a:cxnLst>
                <a:rect l="0" t="0" r="r" b="b"/>
                <a:pathLst>
                  <a:path w="31" h="83">
                    <a:moveTo>
                      <a:pt x="30" y="82"/>
                    </a:moveTo>
                    <a:lnTo>
                      <a:pt x="0" y="82"/>
                    </a:lnTo>
                    <a:lnTo>
                      <a:pt x="0" y="0"/>
                    </a:lnTo>
                    <a:lnTo>
                      <a:pt x="30" y="0"/>
                    </a:lnTo>
                    <a:lnTo>
                      <a:pt x="30"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00" name="Freeform 352">
                <a:extLst>
                  <a:ext uri="{FF2B5EF4-FFF2-40B4-BE49-F238E27FC236}">
                    <a16:creationId xmlns:a16="http://schemas.microsoft.com/office/drawing/2014/main" id="{62F4B30F-E34D-47E1-0D7E-2CF7D0F36723}"/>
                  </a:ext>
                </a:extLst>
              </p:cNvPr>
              <p:cNvSpPr>
                <a:spLocks noChangeArrowheads="1"/>
              </p:cNvSpPr>
              <p:nvPr/>
            </p:nvSpPr>
            <p:spPr bwMode="auto">
              <a:xfrm>
                <a:off x="10509746" y="9118048"/>
                <a:ext cx="27357" cy="82088"/>
              </a:xfrm>
              <a:custGeom>
                <a:avLst/>
                <a:gdLst>
                  <a:gd name="T0" fmla="*/ 29 w 30"/>
                  <a:gd name="T1" fmla="*/ 82 h 83"/>
                  <a:gd name="T2" fmla="*/ 0 w 30"/>
                  <a:gd name="T3" fmla="*/ 82 h 83"/>
                  <a:gd name="T4" fmla="*/ 0 w 30"/>
                  <a:gd name="T5" fmla="*/ 0 h 83"/>
                  <a:gd name="T6" fmla="*/ 29 w 30"/>
                  <a:gd name="T7" fmla="*/ 0 h 83"/>
                  <a:gd name="T8" fmla="*/ 29 w 30"/>
                  <a:gd name="T9" fmla="*/ 82 h 83"/>
                </a:gdLst>
                <a:ahLst/>
                <a:cxnLst>
                  <a:cxn ang="0">
                    <a:pos x="T0" y="T1"/>
                  </a:cxn>
                  <a:cxn ang="0">
                    <a:pos x="T2" y="T3"/>
                  </a:cxn>
                  <a:cxn ang="0">
                    <a:pos x="T4" y="T5"/>
                  </a:cxn>
                  <a:cxn ang="0">
                    <a:pos x="T6" y="T7"/>
                  </a:cxn>
                  <a:cxn ang="0">
                    <a:pos x="T8" y="T9"/>
                  </a:cxn>
                </a:cxnLst>
                <a:rect l="0" t="0" r="r" b="b"/>
                <a:pathLst>
                  <a:path w="30" h="83">
                    <a:moveTo>
                      <a:pt x="29" y="82"/>
                    </a:moveTo>
                    <a:lnTo>
                      <a:pt x="0" y="82"/>
                    </a:lnTo>
                    <a:lnTo>
                      <a:pt x="0" y="0"/>
                    </a:lnTo>
                    <a:lnTo>
                      <a:pt x="29" y="0"/>
                    </a:lnTo>
                    <a:lnTo>
                      <a:pt x="29" y="82"/>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01" name="Freeform 353">
                <a:extLst>
                  <a:ext uri="{FF2B5EF4-FFF2-40B4-BE49-F238E27FC236}">
                    <a16:creationId xmlns:a16="http://schemas.microsoft.com/office/drawing/2014/main" id="{4CC691C7-FCED-3FDE-D411-7CB2322D3505}"/>
                  </a:ext>
                </a:extLst>
              </p:cNvPr>
              <p:cNvSpPr>
                <a:spLocks noChangeArrowheads="1"/>
              </p:cNvSpPr>
              <p:nvPr/>
            </p:nvSpPr>
            <p:spPr bwMode="auto">
              <a:xfrm>
                <a:off x="8508149" y="9341509"/>
                <a:ext cx="22797" cy="82088"/>
              </a:xfrm>
              <a:custGeom>
                <a:avLst/>
                <a:gdLst>
                  <a:gd name="T0" fmla="*/ 25 w 26"/>
                  <a:gd name="T1" fmla="*/ 78 h 79"/>
                  <a:gd name="T2" fmla="*/ 0 w 26"/>
                  <a:gd name="T3" fmla="*/ 78 h 79"/>
                  <a:gd name="T4" fmla="*/ 0 w 26"/>
                  <a:gd name="T5" fmla="*/ 0 h 79"/>
                  <a:gd name="T6" fmla="*/ 25 w 26"/>
                  <a:gd name="T7" fmla="*/ 0 h 79"/>
                  <a:gd name="T8" fmla="*/ 25 w 26"/>
                  <a:gd name="T9" fmla="*/ 78 h 79"/>
                </a:gdLst>
                <a:ahLst/>
                <a:cxnLst>
                  <a:cxn ang="0">
                    <a:pos x="T0" y="T1"/>
                  </a:cxn>
                  <a:cxn ang="0">
                    <a:pos x="T2" y="T3"/>
                  </a:cxn>
                  <a:cxn ang="0">
                    <a:pos x="T4" y="T5"/>
                  </a:cxn>
                  <a:cxn ang="0">
                    <a:pos x="T6" y="T7"/>
                  </a:cxn>
                  <a:cxn ang="0">
                    <a:pos x="T8" y="T9"/>
                  </a:cxn>
                </a:cxnLst>
                <a:rect l="0" t="0" r="r" b="b"/>
                <a:pathLst>
                  <a:path w="26" h="79">
                    <a:moveTo>
                      <a:pt x="25" y="78"/>
                    </a:moveTo>
                    <a:lnTo>
                      <a:pt x="0" y="78"/>
                    </a:lnTo>
                    <a:lnTo>
                      <a:pt x="0" y="0"/>
                    </a:lnTo>
                    <a:lnTo>
                      <a:pt x="25" y="0"/>
                    </a:lnTo>
                    <a:lnTo>
                      <a:pt x="25"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02" name="Freeform 354">
                <a:extLst>
                  <a:ext uri="{FF2B5EF4-FFF2-40B4-BE49-F238E27FC236}">
                    <a16:creationId xmlns:a16="http://schemas.microsoft.com/office/drawing/2014/main" id="{4BBFA6D1-67BE-6EAC-C861-6011E591EC16}"/>
                  </a:ext>
                </a:extLst>
              </p:cNvPr>
              <p:cNvSpPr>
                <a:spLocks noChangeArrowheads="1"/>
              </p:cNvSpPr>
              <p:nvPr/>
            </p:nvSpPr>
            <p:spPr bwMode="auto">
              <a:xfrm>
                <a:off x="8571981"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03" name="Freeform 355">
                <a:extLst>
                  <a:ext uri="{FF2B5EF4-FFF2-40B4-BE49-F238E27FC236}">
                    <a16:creationId xmlns:a16="http://schemas.microsoft.com/office/drawing/2014/main" id="{6D18892B-13D5-F8D7-93A8-499DDD36A606}"/>
                  </a:ext>
                </a:extLst>
              </p:cNvPr>
              <p:cNvSpPr>
                <a:spLocks noChangeArrowheads="1"/>
              </p:cNvSpPr>
              <p:nvPr/>
            </p:nvSpPr>
            <p:spPr bwMode="auto">
              <a:xfrm>
                <a:off x="8635813" y="9341509"/>
                <a:ext cx="27357" cy="82088"/>
              </a:xfrm>
              <a:custGeom>
                <a:avLst/>
                <a:gdLst>
                  <a:gd name="T0" fmla="*/ 28 w 29"/>
                  <a:gd name="T1" fmla="*/ 78 h 79"/>
                  <a:gd name="T2" fmla="*/ 0 w 29"/>
                  <a:gd name="T3" fmla="*/ 78 h 79"/>
                  <a:gd name="T4" fmla="*/ 0 w 29"/>
                  <a:gd name="T5" fmla="*/ 0 h 79"/>
                  <a:gd name="T6" fmla="*/ 28 w 29"/>
                  <a:gd name="T7" fmla="*/ 0 h 79"/>
                  <a:gd name="T8" fmla="*/ 28 w 29"/>
                  <a:gd name="T9" fmla="*/ 78 h 79"/>
                </a:gdLst>
                <a:ahLst/>
                <a:cxnLst>
                  <a:cxn ang="0">
                    <a:pos x="T0" y="T1"/>
                  </a:cxn>
                  <a:cxn ang="0">
                    <a:pos x="T2" y="T3"/>
                  </a:cxn>
                  <a:cxn ang="0">
                    <a:pos x="T4" y="T5"/>
                  </a:cxn>
                  <a:cxn ang="0">
                    <a:pos x="T6" y="T7"/>
                  </a:cxn>
                  <a:cxn ang="0">
                    <a:pos x="T8" y="T9"/>
                  </a:cxn>
                </a:cxnLst>
                <a:rect l="0" t="0" r="r" b="b"/>
                <a:pathLst>
                  <a:path w="29" h="79">
                    <a:moveTo>
                      <a:pt x="28" y="78"/>
                    </a:moveTo>
                    <a:lnTo>
                      <a:pt x="0" y="78"/>
                    </a:lnTo>
                    <a:lnTo>
                      <a:pt x="0" y="0"/>
                    </a:lnTo>
                    <a:lnTo>
                      <a:pt x="28" y="0"/>
                    </a:lnTo>
                    <a:lnTo>
                      <a:pt x="28"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04" name="Freeform 356">
                <a:extLst>
                  <a:ext uri="{FF2B5EF4-FFF2-40B4-BE49-F238E27FC236}">
                    <a16:creationId xmlns:a16="http://schemas.microsoft.com/office/drawing/2014/main" id="{57B518D7-D4C7-9405-0A54-979F339B0843}"/>
                  </a:ext>
                </a:extLst>
              </p:cNvPr>
              <p:cNvSpPr>
                <a:spLocks noChangeArrowheads="1"/>
              </p:cNvSpPr>
              <p:nvPr/>
            </p:nvSpPr>
            <p:spPr bwMode="auto">
              <a:xfrm>
                <a:off x="8699646"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05" name="Freeform 357">
                <a:extLst>
                  <a:ext uri="{FF2B5EF4-FFF2-40B4-BE49-F238E27FC236}">
                    <a16:creationId xmlns:a16="http://schemas.microsoft.com/office/drawing/2014/main" id="{F4D2DFD7-E77E-8AC1-62FE-FBDBB201729E}"/>
                  </a:ext>
                </a:extLst>
              </p:cNvPr>
              <p:cNvSpPr>
                <a:spLocks noChangeArrowheads="1"/>
              </p:cNvSpPr>
              <p:nvPr/>
            </p:nvSpPr>
            <p:spPr bwMode="auto">
              <a:xfrm>
                <a:off x="8768037" y="9341509"/>
                <a:ext cx="22797" cy="82088"/>
              </a:xfrm>
              <a:custGeom>
                <a:avLst/>
                <a:gdLst>
                  <a:gd name="T0" fmla="*/ 25 w 26"/>
                  <a:gd name="T1" fmla="*/ 78 h 79"/>
                  <a:gd name="T2" fmla="*/ 0 w 26"/>
                  <a:gd name="T3" fmla="*/ 78 h 79"/>
                  <a:gd name="T4" fmla="*/ 0 w 26"/>
                  <a:gd name="T5" fmla="*/ 0 h 79"/>
                  <a:gd name="T6" fmla="*/ 25 w 26"/>
                  <a:gd name="T7" fmla="*/ 0 h 79"/>
                  <a:gd name="T8" fmla="*/ 25 w 26"/>
                  <a:gd name="T9" fmla="*/ 78 h 79"/>
                </a:gdLst>
                <a:ahLst/>
                <a:cxnLst>
                  <a:cxn ang="0">
                    <a:pos x="T0" y="T1"/>
                  </a:cxn>
                  <a:cxn ang="0">
                    <a:pos x="T2" y="T3"/>
                  </a:cxn>
                  <a:cxn ang="0">
                    <a:pos x="T4" y="T5"/>
                  </a:cxn>
                  <a:cxn ang="0">
                    <a:pos x="T6" y="T7"/>
                  </a:cxn>
                  <a:cxn ang="0">
                    <a:pos x="T8" y="T9"/>
                  </a:cxn>
                </a:cxnLst>
                <a:rect l="0" t="0" r="r" b="b"/>
                <a:pathLst>
                  <a:path w="26" h="79">
                    <a:moveTo>
                      <a:pt x="25" y="78"/>
                    </a:moveTo>
                    <a:lnTo>
                      <a:pt x="0" y="78"/>
                    </a:lnTo>
                    <a:lnTo>
                      <a:pt x="0" y="0"/>
                    </a:lnTo>
                    <a:lnTo>
                      <a:pt x="25" y="0"/>
                    </a:lnTo>
                    <a:lnTo>
                      <a:pt x="25"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06" name="Freeform 358">
                <a:extLst>
                  <a:ext uri="{FF2B5EF4-FFF2-40B4-BE49-F238E27FC236}">
                    <a16:creationId xmlns:a16="http://schemas.microsoft.com/office/drawing/2014/main" id="{A2498180-01FC-3C1E-548C-5023B0AB7DD9}"/>
                  </a:ext>
                </a:extLst>
              </p:cNvPr>
              <p:cNvSpPr>
                <a:spLocks noChangeArrowheads="1"/>
              </p:cNvSpPr>
              <p:nvPr/>
            </p:nvSpPr>
            <p:spPr bwMode="auto">
              <a:xfrm>
                <a:off x="8831870"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07" name="Freeform 359">
                <a:extLst>
                  <a:ext uri="{FF2B5EF4-FFF2-40B4-BE49-F238E27FC236}">
                    <a16:creationId xmlns:a16="http://schemas.microsoft.com/office/drawing/2014/main" id="{8F6AB60D-C57D-FC07-AB00-4892AAE0B97D}"/>
                  </a:ext>
                </a:extLst>
              </p:cNvPr>
              <p:cNvSpPr>
                <a:spLocks noChangeArrowheads="1"/>
              </p:cNvSpPr>
              <p:nvPr/>
            </p:nvSpPr>
            <p:spPr bwMode="auto">
              <a:xfrm>
                <a:off x="8895702"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08" name="Freeform 360">
                <a:extLst>
                  <a:ext uri="{FF2B5EF4-FFF2-40B4-BE49-F238E27FC236}">
                    <a16:creationId xmlns:a16="http://schemas.microsoft.com/office/drawing/2014/main" id="{30D7B0D8-B79D-9B11-F157-36D06C7E8ED5}"/>
                  </a:ext>
                </a:extLst>
              </p:cNvPr>
              <p:cNvSpPr>
                <a:spLocks noChangeArrowheads="1"/>
              </p:cNvSpPr>
              <p:nvPr/>
            </p:nvSpPr>
            <p:spPr bwMode="auto">
              <a:xfrm>
                <a:off x="8959534"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09" name="Freeform 361">
                <a:extLst>
                  <a:ext uri="{FF2B5EF4-FFF2-40B4-BE49-F238E27FC236}">
                    <a16:creationId xmlns:a16="http://schemas.microsoft.com/office/drawing/2014/main" id="{D9163B77-BB85-5039-5F3B-4E616C4F3998}"/>
                  </a:ext>
                </a:extLst>
              </p:cNvPr>
              <p:cNvSpPr>
                <a:spLocks noChangeArrowheads="1"/>
              </p:cNvSpPr>
              <p:nvPr/>
            </p:nvSpPr>
            <p:spPr bwMode="auto">
              <a:xfrm>
                <a:off x="9027926" y="9341509"/>
                <a:ext cx="22797" cy="82088"/>
              </a:xfrm>
              <a:custGeom>
                <a:avLst/>
                <a:gdLst>
                  <a:gd name="T0" fmla="*/ 24 w 25"/>
                  <a:gd name="T1" fmla="*/ 78 h 79"/>
                  <a:gd name="T2" fmla="*/ 0 w 25"/>
                  <a:gd name="T3" fmla="*/ 78 h 79"/>
                  <a:gd name="T4" fmla="*/ 0 w 25"/>
                  <a:gd name="T5" fmla="*/ 0 h 79"/>
                  <a:gd name="T6" fmla="*/ 24 w 25"/>
                  <a:gd name="T7" fmla="*/ 0 h 79"/>
                  <a:gd name="T8" fmla="*/ 24 w 25"/>
                  <a:gd name="T9" fmla="*/ 78 h 79"/>
                </a:gdLst>
                <a:ahLst/>
                <a:cxnLst>
                  <a:cxn ang="0">
                    <a:pos x="T0" y="T1"/>
                  </a:cxn>
                  <a:cxn ang="0">
                    <a:pos x="T2" y="T3"/>
                  </a:cxn>
                  <a:cxn ang="0">
                    <a:pos x="T4" y="T5"/>
                  </a:cxn>
                  <a:cxn ang="0">
                    <a:pos x="T6" y="T7"/>
                  </a:cxn>
                  <a:cxn ang="0">
                    <a:pos x="T8" y="T9"/>
                  </a:cxn>
                </a:cxnLst>
                <a:rect l="0" t="0" r="r" b="b"/>
                <a:pathLst>
                  <a:path w="25" h="79">
                    <a:moveTo>
                      <a:pt x="24" y="78"/>
                    </a:moveTo>
                    <a:lnTo>
                      <a:pt x="0" y="78"/>
                    </a:lnTo>
                    <a:lnTo>
                      <a:pt x="0" y="0"/>
                    </a:lnTo>
                    <a:lnTo>
                      <a:pt x="24" y="0"/>
                    </a:lnTo>
                    <a:lnTo>
                      <a:pt x="24"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10" name="Freeform 362">
                <a:extLst>
                  <a:ext uri="{FF2B5EF4-FFF2-40B4-BE49-F238E27FC236}">
                    <a16:creationId xmlns:a16="http://schemas.microsoft.com/office/drawing/2014/main" id="{C1120280-5C19-D5DD-EBD5-520AC27ED4E5}"/>
                  </a:ext>
                </a:extLst>
              </p:cNvPr>
              <p:cNvSpPr>
                <a:spLocks noChangeArrowheads="1"/>
              </p:cNvSpPr>
              <p:nvPr/>
            </p:nvSpPr>
            <p:spPr bwMode="auto">
              <a:xfrm>
                <a:off x="9087199"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11" name="Freeform 363">
                <a:extLst>
                  <a:ext uri="{FF2B5EF4-FFF2-40B4-BE49-F238E27FC236}">
                    <a16:creationId xmlns:a16="http://schemas.microsoft.com/office/drawing/2014/main" id="{90851DCD-83AC-5EF2-688B-951C7DDB895A}"/>
                  </a:ext>
                </a:extLst>
              </p:cNvPr>
              <p:cNvSpPr>
                <a:spLocks noChangeArrowheads="1"/>
              </p:cNvSpPr>
              <p:nvPr/>
            </p:nvSpPr>
            <p:spPr bwMode="auto">
              <a:xfrm>
                <a:off x="9151031"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12" name="Freeform 364">
                <a:extLst>
                  <a:ext uri="{FF2B5EF4-FFF2-40B4-BE49-F238E27FC236}">
                    <a16:creationId xmlns:a16="http://schemas.microsoft.com/office/drawing/2014/main" id="{988D00C5-43EA-437D-815E-0A587A16AACF}"/>
                  </a:ext>
                </a:extLst>
              </p:cNvPr>
              <p:cNvSpPr>
                <a:spLocks noChangeArrowheads="1"/>
              </p:cNvSpPr>
              <p:nvPr/>
            </p:nvSpPr>
            <p:spPr bwMode="auto">
              <a:xfrm>
                <a:off x="9214863"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13" name="Freeform 365">
                <a:extLst>
                  <a:ext uri="{FF2B5EF4-FFF2-40B4-BE49-F238E27FC236}">
                    <a16:creationId xmlns:a16="http://schemas.microsoft.com/office/drawing/2014/main" id="{D57B8CDB-B159-D093-7745-969F953932CC}"/>
                  </a:ext>
                </a:extLst>
              </p:cNvPr>
              <p:cNvSpPr>
                <a:spLocks noChangeArrowheads="1"/>
              </p:cNvSpPr>
              <p:nvPr/>
            </p:nvSpPr>
            <p:spPr bwMode="auto">
              <a:xfrm>
                <a:off x="9283255" y="9341509"/>
                <a:ext cx="22797" cy="82088"/>
              </a:xfrm>
              <a:custGeom>
                <a:avLst/>
                <a:gdLst>
                  <a:gd name="T0" fmla="*/ 25 w 26"/>
                  <a:gd name="T1" fmla="*/ 78 h 79"/>
                  <a:gd name="T2" fmla="*/ 0 w 26"/>
                  <a:gd name="T3" fmla="*/ 78 h 79"/>
                  <a:gd name="T4" fmla="*/ 0 w 26"/>
                  <a:gd name="T5" fmla="*/ 0 h 79"/>
                  <a:gd name="T6" fmla="*/ 25 w 26"/>
                  <a:gd name="T7" fmla="*/ 0 h 79"/>
                  <a:gd name="T8" fmla="*/ 25 w 26"/>
                  <a:gd name="T9" fmla="*/ 78 h 79"/>
                </a:gdLst>
                <a:ahLst/>
                <a:cxnLst>
                  <a:cxn ang="0">
                    <a:pos x="T0" y="T1"/>
                  </a:cxn>
                  <a:cxn ang="0">
                    <a:pos x="T2" y="T3"/>
                  </a:cxn>
                  <a:cxn ang="0">
                    <a:pos x="T4" y="T5"/>
                  </a:cxn>
                  <a:cxn ang="0">
                    <a:pos x="T6" y="T7"/>
                  </a:cxn>
                  <a:cxn ang="0">
                    <a:pos x="T8" y="T9"/>
                  </a:cxn>
                </a:cxnLst>
                <a:rect l="0" t="0" r="r" b="b"/>
                <a:pathLst>
                  <a:path w="26" h="79">
                    <a:moveTo>
                      <a:pt x="25" y="78"/>
                    </a:moveTo>
                    <a:lnTo>
                      <a:pt x="0" y="78"/>
                    </a:lnTo>
                    <a:lnTo>
                      <a:pt x="0" y="0"/>
                    </a:lnTo>
                    <a:lnTo>
                      <a:pt x="25" y="0"/>
                    </a:lnTo>
                    <a:lnTo>
                      <a:pt x="25"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14" name="Freeform 366">
                <a:extLst>
                  <a:ext uri="{FF2B5EF4-FFF2-40B4-BE49-F238E27FC236}">
                    <a16:creationId xmlns:a16="http://schemas.microsoft.com/office/drawing/2014/main" id="{67331F45-0C0C-7C31-BD86-8397A971BFD0}"/>
                  </a:ext>
                </a:extLst>
              </p:cNvPr>
              <p:cNvSpPr>
                <a:spLocks noChangeArrowheads="1"/>
              </p:cNvSpPr>
              <p:nvPr/>
            </p:nvSpPr>
            <p:spPr bwMode="auto">
              <a:xfrm>
                <a:off x="9351647" y="9341509"/>
                <a:ext cx="27357" cy="82088"/>
              </a:xfrm>
              <a:custGeom>
                <a:avLst/>
                <a:gdLst>
                  <a:gd name="T0" fmla="*/ 28 w 29"/>
                  <a:gd name="T1" fmla="*/ 78 h 79"/>
                  <a:gd name="T2" fmla="*/ 0 w 29"/>
                  <a:gd name="T3" fmla="*/ 78 h 79"/>
                  <a:gd name="T4" fmla="*/ 0 w 29"/>
                  <a:gd name="T5" fmla="*/ 0 h 79"/>
                  <a:gd name="T6" fmla="*/ 28 w 29"/>
                  <a:gd name="T7" fmla="*/ 0 h 79"/>
                  <a:gd name="T8" fmla="*/ 28 w 29"/>
                  <a:gd name="T9" fmla="*/ 78 h 79"/>
                </a:gdLst>
                <a:ahLst/>
                <a:cxnLst>
                  <a:cxn ang="0">
                    <a:pos x="T0" y="T1"/>
                  </a:cxn>
                  <a:cxn ang="0">
                    <a:pos x="T2" y="T3"/>
                  </a:cxn>
                  <a:cxn ang="0">
                    <a:pos x="T4" y="T5"/>
                  </a:cxn>
                  <a:cxn ang="0">
                    <a:pos x="T6" y="T7"/>
                  </a:cxn>
                  <a:cxn ang="0">
                    <a:pos x="T8" y="T9"/>
                  </a:cxn>
                </a:cxnLst>
                <a:rect l="0" t="0" r="r" b="b"/>
                <a:pathLst>
                  <a:path w="29" h="79">
                    <a:moveTo>
                      <a:pt x="28" y="78"/>
                    </a:moveTo>
                    <a:lnTo>
                      <a:pt x="0" y="78"/>
                    </a:lnTo>
                    <a:lnTo>
                      <a:pt x="0" y="0"/>
                    </a:lnTo>
                    <a:lnTo>
                      <a:pt x="28" y="0"/>
                    </a:lnTo>
                    <a:lnTo>
                      <a:pt x="28"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15" name="Freeform 367">
                <a:extLst>
                  <a:ext uri="{FF2B5EF4-FFF2-40B4-BE49-F238E27FC236}">
                    <a16:creationId xmlns:a16="http://schemas.microsoft.com/office/drawing/2014/main" id="{188310CA-334E-615C-7F70-DF72AE880AB5}"/>
                  </a:ext>
                </a:extLst>
              </p:cNvPr>
              <p:cNvSpPr>
                <a:spLocks noChangeArrowheads="1"/>
              </p:cNvSpPr>
              <p:nvPr/>
            </p:nvSpPr>
            <p:spPr bwMode="auto">
              <a:xfrm>
                <a:off x="9410919"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16" name="Freeform 368">
                <a:extLst>
                  <a:ext uri="{FF2B5EF4-FFF2-40B4-BE49-F238E27FC236}">
                    <a16:creationId xmlns:a16="http://schemas.microsoft.com/office/drawing/2014/main" id="{FDC6B772-EF18-E0FB-D233-8E61F2880D56}"/>
                  </a:ext>
                </a:extLst>
              </p:cNvPr>
              <p:cNvSpPr>
                <a:spLocks noChangeArrowheads="1"/>
              </p:cNvSpPr>
              <p:nvPr/>
            </p:nvSpPr>
            <p:spPr bwMode="auto">
              <a:xfrm>
                <a:off x="9474752"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17" name="Freeform 369">
                <a:extLst>
                  <a:ext uri="{FF2B5EF4-FFF2-40B4-BE49-F238E27FC236}">
                    <a16:creationId xmlns:a16="http://schemas.microsoft.com/office/drawing/2014/main" id="{09CE5646-77AC-AA7E-9B87-4296A556AD56}"/>
                  </a:ext>
                </a:extLst>
              </p:cNvPr>
              <p:cNvSpPr>
                <a:spLocks noChangeArrowheads="1"/>
              </p:cNvSpPr>
              <p:nvPr/>
            </p:nvSpPr>
            <p:spPr bwMode="auto">
              <a:xfrm>
                <a:off x="9543143" y="9341509"/>
                <a:ext cx="22797" cy="82088"/>
              </a:xfrm>
              <a:custGeom>
                <a:avLst/>
                <a:gdLst>
                  <a:gd name="T0" fmla="*/ 24 w 25"/>
                  <a:gd name="T1" fmla="*/ 78 h 79"/>
                  <a:gd name="T2" fmla="*/ 0 w 25"/>
                  <a:gd name="T3" fmla="*/ 78 h 79"/>
                  <a:gd name="T4" fmla="*/ 0 w 25"/>
                  <a:gd name="T5" fmla="*/ 0 h 79"/>
                  <a:gd name="T6" fmla="*/ 24 w 25"/>
                  <a:gd name="T7" fmla="*/ 0 h 79"/>
                  <a:gd name="T8" fmla="*/ 24 w 25"/>
                  <a:gd name="T9" fmla="*/ 78 h 79"/>
                </a:gdLst>
                <a:ahLst/>
                <a:cxnLst>
                  <a:cxn ang="0">
                    <a:pos x="T0" y="T1"/>
                  </a:cxn>
                  <a:cxn ang="0">
                    <a:pos x="T2" y="T3"/>
                  </a:cxn>
                  <a:cxn ang="0">
                    <a:pos x="T4" y="T5"/>
                  </a:cxn>
                  <a:cxn ang="0">
                    <a:pos x="T6" y="T7"/>
                  </a:cxn>
                  <a:cxn ang="0">
                    <a:pos x="T8" y="T9"/>
                  </a:cxn>
                </a:cxnLst>
                <a:rect l="0" t="0" r="r" b="b"/>
                <a:pathLst>
                  <a:path w="25" h="79">
                    <a:moveTo>
                      <a:pt x="24" y="78"/>
                    </a:moveTo>
                    <a:lnTo>
                      <a:pt x="0" y="78"/>
                    </a:lnTo>
                    <a:lnTo>
                      <a:pt x="0" y="0"/>
                    </a:lnTo>
                    <a:lnTo>
                      <a:pt x="24" y="0"/>
                    </a:lnTo>
                    <a:lnTo>
                      <a:pt x="24"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18" name="Freeform 370">
                <a:extLst>
                  <a:ext uri="{FF2B5EF4-FFF2-40B4-BE49-F238E27FC236}">
                    <a16:creationId xmlns:a16="http://schemas.microsoft.com/office/drawing/2014/main" id="{EE53E0FE-FB5B-451C-4709-56DDD865A43C}"/>
                  </a:ext>
                </a:extLst>
              </p:cNvPr>
              <p:cNvSpPr>
                <a:spLocks noChangeArrowheads="1"/>
              </p:cNvSpPr>
              <p:nvPr/>
            </p:nvSpPr>
            <p:spPr bwMode="auto">
              <a:xfrm>
                <a:off x="9606976"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19" name="Freeform 371">
                <a:extLst>
                  <a:ext uri="{FF2B5EF4-FFF2-40B4-BE49-F238E27FC236}">
                    <a16:creationId xmlns:a16="http://schemas.microsoft.com/office/drawing/2014/main" id="{51ED79F8-53D3-5859-BDE5-8120D63AE8E3}"/>
                  </a:ext>
                </a:extLst>
              </p:cNvPr>
              <p:cNvSpPr>
                <a:spLocks noChangeArrowheads="1"/>
              </p:cNvSpPr>
              <p:nvPr/>
            </p:nvSpPr>
            <p:spPr bwMode="auto">
              <a:xfrm>
                <a:off x="9670808"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20" name="Freeform 372">
                <a:extLst>
                  <a:ext uri="{FF2B5EF4-FFF2-40B4-BE49-F238E27FC236}">
                    <a16:creationId xmlns:a16="http://schemas.microsoft.com/office/drawing/2014/main" id="{1E5E8E82-B048-B789-B367-E651464A0741}"/>
                  </a:ext>
                </a:extLst>
              </p:cNvPr>
              <p:cNvSpPr>
                <a:spLocks noChangeArrowheads="1"/>
              </p:cNvSpPr>
              <p:nvPr/>
            </p:nvSpPr>
            <p:spPr bwMode="auto">
              <a:xfrm>
                <a:off x="9734640" y="9341509"/>
                <a:ext cx="27357" cy="82088"/>
              </a:xfrm>
              <a:custGeom>
                <a:avLst/>
                <a:gdLst>
                  <a:gd name="T0" fmla="*/ 28 w 29"/>
                  <a:gd name="T1" fmla="*/ 78 h 79"/>
                  <a:gd name="T2" fmla="*/ 0 w 29"/>
                  <a:gd name="T3" fmla="*/ 78 h 79"/>
                  <a:gd name="T4" fmla="*/ 0 w 29"/>
                  <a:gd name="T5" fmla="*/ 0 h 79"/>
                  <a:gd name="T6" fmla="*/ 28 w 29"/>
                  <a:gd name="T7" fmla="*/ 0 h 79"/>
                  <a:gd name="T8" fmla="*/ 28 w 29"/>
                  <a:gd name="T9" fmla="*/ 78 h 79"/>
                </a:gdLst>
                <a:ahLst/>
                <a:cxnLst>
                  <a:cxn ang="0">
                    <a:pos x="T0" y="T1"/>
                  </a:cxn>
                  <a:cxn ang="0">
                    <a:pos x="T2" y="T3"/>
                  </a:cxn>
                  <a:cxn ang="0">
                    <a:pos x="T4" y="T5"/>
                  </a:cxn>
                  <a:cxn ang="0">
                    <a:pos x="T6" y="T7"/>
                  </a:cxn>
                  <a:cxn ang="0">
                    <a:pos x="T8" y="T9"/>
                  </a:cxn>
                </a:cxnLst>
                <a:rect l="0" t="0" r="r" b="b"/>
                <a:pathLst>
                  <a:path w="29" h="79">
                    <a:moveTo>
                      <a:pt x="28" y="78"/>
                    </a:moveTo>
                    <a:lnTo>
                      <a:pt x="0" y="78"/>
                    </a:lnTo>
                    <a:lnTo>
                      <a:pt x="0" y="0"/>
                    </a:lnTo>
                    <a:lnTo>
                      <a:pt x="28" y="0"/>
                    </a:lnTo>
                    <a:lnTo>
                      <a:pt x="28"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21" name="Freeform 373">
                <a:extLst>
                  <a:ext uri="{FF2B5EF4-FFF2-40B4-BE49-F238E27FC236}">
                    <a16:creationId xmlns:a16="http://schemas.microsoft.com/office/drawing/2014/main" id="{FB1BF572-3E5E-EB38-A74D-E273BBAB2048}"/>
                  </a:ext>
                </a:extLst>
              </p:cNvPr>
              <p:cNvSpPr>
                <a:spLocks noChangeArrowheads="1"/>
              </p:cNvSpPr>
              <p:nvPr/>
            </p:nvSpPr>
            <p:spPr bwMode="auto">
              <a:xfrm>
                <a:off x="9803032" y="9341509"/>
                <a:ext cx="22797" cy="82088"/>
              </a:xfrm>
              <a:custGeom>
                <a:avLst/>
                <a:gdLst>
                  <a:gd name="T0" fmla="*/ 25 w 26"/>
                  <a:gd name="T1" fmla="*/ 78 h 79"/>
                  <a:gd name="T2" fmla="*/ 0 w 26"/>
                  <a:gd name="T3" fmla="*/ 78 h 79"/>
                  <a:gd name="T4" fmla="*/ 0 w 26"/>
                  <a:gd name="T5" fmla="*/ 0 h 79"/>
                  <a:gd name="T6" fmla="*/ 25 w 26"/>
                  <a:gd name="T7" fmla="*/ 0 h 79"/>
                  <a:gd name="T8" fmla="*/ 25 w 26"/>
                  <a:gd name="T9" fmla="*/ 78 h 79"/>
                </a:gdLst>
                <a:ahLst/>
                <a:cxnLst>
                  <a:cxn ang="0">
                    <a:pos x="T0" y="T1"/>
                  </a:cxn>
                  <a:cxn ang="0">
                    <a:pos x="T2" y="T3"/>
                  </a:cxn>
                  <a:cxn ang="0">
                    <a:pos x="T4" y="T5"/>
                  </a:cxn>
                  <a:cxn ang="0">
                    <a:pos x="T6" y="T7"/>
                  </a:cxn>
                  <a:cxn ang="0">
                    <a:pos x="T8" y="T9"/>
                  </a:cxn>
                </a:cxnLst>
                <a:rect l="0" t="0" r="r" b="b"/>
                <a:pathLst>
                  <a:path w="26" h="79">
                    <a:moveTo>
                      <a:pt x="25" y="78"/>
                    </a:moveTo>
                    <a:lnTo>
                      <a:pt x="0" y="78"/>
                    </a:lnTo>
                    <a:lnTo>
                      <a:pt x="0" y="0"/>
                    </a:lnTo>
                    <a:lnTo>
                      <a:pt x="25" y="0"/>
                    </a:lnTo>
                    <a:lnTo>
                      <a:pt x="25"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22" name="Freeform 374">
                <a:extLst>
                  <a:ext uri="{FF2B5EF4-FFF2-40B4-BE49-F238E27FC236}">
                    <a16:creationId xmlns:a16="http://schemas.microsoft.com/office/drawing/2014/main" id="{C82C458C-2321-7F8E-1068-FF28763CAC54}"/>
                  </a:ext>
                </a:extLst>
              </p:cNvPr>
              <p:cNvSpPr>
                <a:spLocks noChangeArrowheads="1"/>
              </p:cNvSpPr>
              <p:nvPr/>
            </p:nvSpPr>
            <p:spPr bwMode="auto">
              <a:xfrm>
                <a:off x="9866864" y="9341509"/>
                <a:ext cx="27357" cy="82088"/>
              </a:xfrm>
              <a:custGeom>
                <a:avLst/>
                <a:gdLst>
                  <a:gd name="T0" fmla="*/ 29 w 30"/>
                  <a:gd name="T1" fmla="*/ 78 h 79"/>
                  <a:gd name="T2" fmla="*/ 0 w 30"/>
                  <a:gd name="T3" fmla="*/ 78 h 79"/>
                  <a:gd name="T4" fmla="*/ 0 w 30"/>
                  <a:gd name="T5" fmla="*/ 0 h 79"/>
                  <a:gd name="T6" fmla="*/ 29 w 30"/>
                  <a:gd name="T7" fmla="*/ 0 h 79"/>
                  <a:gd name="T8" fmla="*/ 29 w 30"/>
                  <a:gd name="T9" fmla="*/ 78 h 79"/>
                </a:gdLst>
                <a:ahLst/>
                <a:cxnLst>
                  <a:cxn ang="0">
                    <a:pos x="T0" y="T1"/>
                  </a:cxn>
                  <a:cxn ang="0">
                    <a:pos x="T2" y="T3"/>
                  </a:cxn>
                  <a:cxn ang="0">
                    <a:pos x="T4" y="T5"/>
                  </a:cxn>
                  <a:cxn ang="0">
                    <a:pos x="T6" y="T7"/>
                  </a:cxn>
                  <a:cxn ang="0">
                    <a:pos x="T8" y="T9"/>
                  </a:cxn>
                </a:cxnLst>
                <a:rect l="0" t="0" r="r" b="b"/>
                <a:pathLst>
                  <a:path w="30" h="79">
                    <a:moveTo>
                      <a:pt x="29" y="78"/>
                    </a:moveTo>
                    <a:lnTo>
                      <a:pt x="0" y="78"/>
                    </a:lnTo>
                    <a:lnTo>
                      <a:pt x="0" y="0"/>
                    </a:lnTo>
                    <a:lnTo>
                      <a:pt x="29" y="0"/>
                    </a:lnTo>
                    <a:lnTo>
                      <a:pt x="29" y="78"/>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23" name="Freeform 375">
                <a:extLst>
                  <a:ext uri="{FF2B5EF4-FFF2-40B4-BE49-F238E27FC236}">
                    <a16:creationId xmlns:a16="http://schemas.microsoft.com/office/drawing/2014/main" id="{80DF94AF-470C-EE29-E5DE-E8EFC9B4BACF}"/>
                  </a:ext>
                </a:extLst>
              </p:cNvPr>
              <p:cNvSpPr>
                <a:spLocks noChangeArrowheads="1"/>
              </p:cNvSpPr>
              <p:nvPr/>
            </p:nvSpPr>
            <p:spPr bwMode="auto">
              <a:xfrm>
                <a:off x="8553743" y="9118048"/>
                <a:ext cx="27357" cy="82088"/>
              </a:xfrm>
              <a:custGeom>
                <a:avLst/>
                <a:gdLst>
                  <a:gd name="T0" fmla="*/ 29 w 30"/>
                  <a:gd name="T1" fmla="*/ 0 h 83"/>
                  <a:gd name="T2" fmla="*/ 0 w 30"/>
                  <a:gd name="T3" fmla="*/ 0 h 83"/>
                  <a:gd name="T4" fmla="*/ 0 w 30"/>
                  <a:gd name="T5" fmla="*/ 82 h 83"/>
                  <a:gd name="T6" fmla="*/ 29 w 30"/>
                  <a:gd name="T7" fmla="*/ 82 h 83"/>
                  <a:gd name="T8" fmla="*/ 29 w 30"/>
                  <a:gd name="T9" fmla="*/ 0 h 83"/>
                </a:gdLst>
                <a:ahLst/>
                <a:cxnLst>
                  <a:cxn ang="0">
                    <a:pos x="T0" y="T1"/>
                  </a:cxn>
                  <a:cxn ang="0">
                    <a:pos x="T2" y="T3"/>
                  </a:cxn>
                  <a:cxn ang="0">
                    <a:pos x="T4" y="T5"/>
                  </a:cxn>
                  <a:cxn ang="0">
                    <a:pos x="T6" y="T7"/>
                  </a:cxn>
                  <a:cxn ang="0">
                    <a:pos x="T8" y="T9"/>
                  </a:cxn>
                </a:cxnLst>
                <a:rect l="0" t="0" r="r" b="b"/>
                <a:pathLst>
                  <a:path w="30" h="83">
                    <a:moveTo>
                      <a:pt x="29" y="0"/>
                    </a:moveTo>
                    <a:lnTo>
                      <a:pt x="0" y="0"/>
                    </a:lnTo>
                    <a:lnTo>
                      <a:pt x="0" y="82"/>
                    </a:lnTo>
                    <a:lnTo>
                      <a:pt x="29" y="82"/>
                    </a:lnTo>
                    <a:lnTo>
                      <a:pt x="29"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24" name="Freeform 376">
                <a:extLst>
                  <a:ext uri="{FF2B5EF4-FFF2-40B4-BE49-F238E27FC236}">
                    <a16:creationId xmlns:a16="http://schemas.microsoft.com/office/drawing/2014/main" id="{BF5B74FA-1AAD-C1E6-EC76-05E002FF6CE2}"/>
                  </a:ext>
                </a:extLst>
              </p:cNvPr>
              <p:cNvSpPr>
                <a:spLocks noChangeArrowheads="1"/>
              </p:cNvSpPr>
              <p:nvPr/>
            </p:nvSpPr>
            <p:spPr bwMode="auto">
              <a:xfrm>
                <a:off x="8622135" y="9118048"/>
                <a:ext cx="22797" cy="82088"/>
              </a:xfrm>
              <a:custGeom>
                <a:avLst/>
                <a:gdLst>
                  <a:gd name="T0" fmla="*/ 25 w 26"/>
                  <a:gd name="T1" fmla="*/ 0 h 83"/>
                  <a:gd name="T2" fmla="*/ 0 w 26"/>
                  <a:gd name="T3" fmla="*/ 0 h 83"/>
                  <a:gd name="T4" fmla="*/ 0 w 26"/>
                  <a:gd name="T5" fmla="*/ 82 h 83"/>
                  <a:gd name="T6" fmla="*/ 25 w 26"/>
                  <a:gd name="T7" fmla="*/ 82 h 83"/>
                  <a:gd name="T8" fmla="*/ 25 w 26"/>
                  <a:gd name="T9" fmla="*/ 0 h 83"/>
                </a:gdLst>
                <a:ahLst/>
                <a:cxnLst>
                  <a:cxn ang="0">
                    <a:pos x="T0" y="T1"/>
                  </a:cxn>
                  <a:cxn ang="0">
                    <a:pos x="T2" y="T3"/>
                  </a:cxn>
                  <a:cxn ang="0">
                    <a:pos x="T4" y="T5"/>
                  </a:cxn>
                  <a:cxn ang="0">
                    <a:pos x="T6" y="T7"/>
                  </a:cxn>
                  <a:cxn ang="0">
                    <a:pos x="T8" y="T9"/>
                  </a:cxn>
                </a:cxnLst>
                <a:rect l="0" t="0" r="r" b="b"/>
                <a:pathLst>
                  <a:path w="26" h="83">
                    <a:moveTo>
                      <a:pt x="25" y="0"/>
                    </a:moveTo>
                    <a:lnTo>
                      <a:pt x="0" y="0"/>
                    </a:lnTo>
                    <a:lnTo>
                      <a:pt x="0" y="82"/>
                    </a:lnTo>
                    <a:lnTo>
                      <a:pt x="25" y="82"/>
                    </a:lnTo>
                    <a:lnTo>
                      <a:pt x="25"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25" name="Freeform 377">
                <a:extLst>
                  <a:ext uri="{FF2B5EF4-FFF2-40B4-BE49-F238E27FC236}">
                    <a16:creationId xmlns:a16="http://schemas.microsoft.com/office/drawing/2014/main" id="{85093043-B955-7FCC-CB4F-3E77C9F66265}"/>
                  </a:ext>
                </a:extLst>
              </p:cNvPr>
              <p:cNvSpPr>
                <a:spLocks noChangeArrowheads="1"/>
              </p:cNvSpPr>
              <p:nvPr/>
            </p:nvSpPr>
            <p:spPr bwMode="auto">
              <a:xfrm>
                <a:off x="8489911" y="9118048"/>
                <a:ext cx="27357" cy="82088"/>
              </a:xfrm>
              <a:custGeom>
                <a:avLst/>
                <a:gdLst>
                  <a:gd name="T0" fmla="*/ 29 w 30"/>
                  <a:gd name="T1" fmla="*/ 0 h 83"/>
                  <a:gd name="T2" fmla="*/ 0 w 30"/>
                  <a:gd name="T3" fmla="*/ 0 h 83"/>
                  <a:gd name="T4" fmla="*/ 0 w 30"/>
                  <a:gd name="T5" fmla="*/ 82 h 83"/>
                  <a:gd name="T6" fmla="*/ 29 w 30"/>
                  <a:gd name="T7" fmla="*/ 82 h 83"/>
                  <a:gd name="T8" fmla="*/ 29 w 30"/>
                  <a:gd name="T9" fmla="*/ 0 h 83"/>
                </a:gdLst>
                <a:ahLst/>
                <a:cxnLst>
                  <a:cxn ang="0">
                    <a:pos x="T0" y="T1"/>
                  </a:cxn>
                  <a:cxn ang="0">
                    <a:pos x="T2" y="T3"/>
                  </a:cxn>
                  <a:cxn ang="0">
                    <a:pos x="T4" y="T5"/>
                  </a:cxn>
                  <a:cxn ang="0">
                    <a:pos x="T6" y="T7"/>
                  </a:cxn>
                  <a:cxn ang="0">
                    <a:pos x="T8" y="T9"/>
                  </a:cxn>
                </a:cxnLst>
                <a:rect l="0" t="0" r="r" b="b"/>
                <a:pathLst>
                  <a:path w="30" h="83">
                    <a:moveTo>
                      <a:pt x="29" y="0"/>
                    </a:moveTo>
                    <a:lnTo>
                      <a:pt x="0" y="0"/>
                    </a:lnTo>
                    <a:lnTo>
                      <a:pt x="0" y="82"/>
                    </a:lnTo>
                    <a:lnTo>
                      <a:pt x="29" y="82"/>
                    </a:lnTo>
                    <a:lnTo>
                      <a:pt x="29"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26" name="Freeform 378">
                <a:extLst>
                  <a:ext uri="{FF2B5EF4-FFF2-40B4-BE49-F238E27FC236}">
                    <a16:creationId xmlns:a16="http://schemas.microsoft.com/office/drawing/2014/main" id="{832034FB-0BF0-26A1-8B7E-071821096430}"/>
                  </a:ext>
                </a:extLst>
              </p:cNvPr>
              <p:cNvSpPr>
                <a:spLocks noChangeArrowheads="1"/>
              </p:cNvSpPr>
              <p:nvPr/>
            </p:nvSpPr>
            <p:spPr bwMode="auto">
              <a:xfrm>
                <a:off x="8426079" y="9118048"/>
                <a:ext cx="27357" cy="82088"/>
              </a:xfrm>
              <a:custGeom>
                <a:avLst/>
                <a:gdLst>
                  <a:gd name="T0" fmla="*/ 29 w 30"/>
                  <a:gd name="T1" fmla="*/ 0 h 83"/>
                  <a:gd name="T2" fmla="*/ 0 w 30"/>
                  <a:gd name="T3" fmla="*/ 0 h 83"/>
                  <a:gd name="T4" fmla="*/ 0 w 30"/>
                  <a:gd name="T5" fmla="*/ 82 h 83"/>
                  <a:gd name="T6" fmla="*/ 29 w 30"/>
                  <a:gd name="T7" fmla="*/ 82 h 83"/>
                  <a:gd name="T8" fmla="*/ 29 w 30"/>
                  <a:gd name="T9" fmla="*/ 0 h 83"/>
                </a:gdLst>
                <a:ahLst/>
                <a:cxnLst>
                  <a:cxn ang="0">
                    <a:pos x="T0" y="T1"/>
                  </a:cxn>
                  <a:cxn ang="0">
                    <a:pos x="T2" y="T3"/>
                  </a:cxn>
                  <a:cxn ang="0">
                    <a:pos x="T4" y="T5"/>
                  </a:cxn>
                  <a:cxn ang="0">
                    <a:pos x="T6" y="T7"/>
                  </a:cxn>
                  <a:cxn ang="0">
                    <a:pos x="T8" y="T9"/>
                  </a:cxn>
                </a:cxnLst>
                <a:rect l="0" t="0" r="r" b="b"/>
                <a:pathLst>
                  <a:path w="30" h="83">
                    <a:moveTo>
                      <a:pt x="29" y="0"/>
                    </a:moveTo>
                    <a:lnTo>
                      <a:pt x="0" y="0"/>
                    </a:lnTo>
                    <a:lnTo>
                      <a:pt x="0" y="82"/>
                    </a:lnTo>
                    <a:lnTo>
                      <a:pt x="29" y="82"/>
                    </a:lnTo>
                    <a:lnTo>
                      <a:pt x="29"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27" name="Freeform 379">
                <a:extLst>
                  <a:ext uri="{FF2B5EF4-FFF2-40B4-BE49-F238E27FC236}">
                    <a16:creationId xmlns:a16="http://schemas.microsoft.com/office/drawing/2014/main" id="{A39F7CEE-58AF-F436-024A-46B09A33A148}"/>
                  </a:ext>
                </a:extLst>
              </p:cNvPr>
              <p:cNvSpPr>
                <a:spLocks noChangeArrowheads="1"/>
              </p:cNvSpPr>
              <p:nvPr/>
            </p:nvSpPr>
            <p:spPr bwMode="auto">
              <a:xfrm>
                <a:off x="8685967" y="9118048"/>
                <a:ext cx="27357" cy="82088"/>
              </a:xfrm>
              <a:custGeom>
                <a:avLst/>
                <a:gdLst>
                  <a:gd name="T0" fmla="*/ 29 w 30"/>
                  <a:gd name="T1" fmla="*/ 0 h 83"/>
                  <a:gd name="T2" fmla="*/ 0 w 30"/>
                  <a:gd name="T3" fmla="*/ 0 h 83"/>
                  <a:gd name="T4" fmla="*/ 0 w 30"/>
                  <a:gd name="T5" fmla="*/ 82 h 83"/>
                  <a:gd name="T6" fmla="*/ 29 w 30"/>
                  <a:gd name="T7" fmla="*/ 82 h 83"/>
                  <a:gd name="T8" fmla="*/ 29 w 30"/>
                  <a:gd name="T9" fmla="*/ 0 h 83"/>
                </a:gdLst>
                <a:ahLst/>
                <a:cxnLst>
                  <a:cxn ang="0">
                    <a:pos x="T0" y="T1"/>
                  </a:cxn>
                  <a:cxn ang="0">
                    <a:pos x="T2" y="T3"/>
                  </a:cxn>
                  <a:cxn ang="0">
                    <a:pos x="T4" y="T5"/>
                  </a:cxn>
                  <a:cxn ang="0">
                    <a:pos x="T6" y="T7"/>
                  </a:cxn>
                  <a:cxn ang="0">
                    <a:pos x="T8" y="T9"/>
                  </a:cxn>
                </a:cxnLst>
                <a:rect l="0" t="0" r="r" b="b"/>
                <a:pathLst>
                  <a:path w="30" h="83">
                    <a:moveTo>
                      <a:pt x="29" y="0"/>
                    </a:moveTo>
                    <a:lnTo>
                      <a:pt x="0" y="0"/>
                    </a:lnTo>
                    <a:lnTo>
                      <a:pt x="0" y="82"/>
                    </a:lnTo>
                    <a:lnTo>
                      <a:pt x="29" y="82"/>
                    </a:lnTo>
                    <a:lnTo>
                      <a:pt x="29"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28" name="Freeform 380">
                <a:extLst>
                  <a:ext uri="{FF2B5EF4-FFF2-40B4-BE49-F238E27FC236}">
                    <a16:creationId xmlns:a16="http://schemas.microsoft.com/office/drawing/2014/main" id="{D9A77C12-B59A-94ED-37DF-F1E5EFC2BF1C}"/>
                  </a:ext>
                </a:extLst>
              </p:cNvPr>
              <p:cNvSpPr>
                <a:spLocks noChangeArrowheads="1"/>
              </p:cNvSpPr>
              <p:nvPr/>
            </p:nvSpPr>
            <p:spPr bwMode="auto">
              <a:xfrm>
                <a:off x="8882024" y="9118048"/>
                <a:ext cx="22797" cy="82088"/>
              </a:xfrm>
              <a:custGeom>
                <a:avLst/>
                <a:gdLst>
                  <a:gd name="T0" fmla="*/ 25 w 26"/>
                  <a:gd name="T1" fmla="*/ 0 h 83"/>
                  <a:gd name="T2" fmla="*/ 0 w 26"/>
                  <a:gd name="T3" fmla="*/ 0 h 83"/>
                  <a:gd name="T4" fmla="*/ 0 w 26"/>
                  <a:gd name="T5" fmla="*/ 82 h 83"/>
                  <a:gd name="T6" fmla="*/ 25 w 26"/>
                  <a:gd name="T7" fmla="*/ 82 h 83"/>
                  <a:gd name="T8" fmla="*/ 25 w 26"/>
                  <a:gd name="T9" fmla="*/ 0 h 83"/>
                </a:gdLst>
                <a:ahLst/>
                <a:cxnLst>
                  <a:cxn ang="0">
                    <a:pos x="T0" y="T1"/>
                  </a:cxn>
                  <a:cxn ang="0">
                    <a:pos x="T2" y="T3"/>
                  </a:cxn>
                  <a:cxn ang="0">
                    <a:pos x="T4" y="T5"/>
                  </a:cxn>
                  <a:cxn ang="0">
                    <a:pos x="T6" y="T7"/>
                  </a:cxn>
                  <a:cxn ang="0">
                    <a:pos x="T8" y="T9"/>
                  </a:cxn>
                </a:cxnLst>
                <a:rect l="0" t="0" r="r" b="b"/>
                <a:pathLst>
                  <a:path w="26" h="83">
                    <a:moveTo>
                      <a:pt x="25" y="0"/>
                    </a:moveTo>
                    <a:lnTo>
                      <a:pt x="0" y="0"/>
                    </a:lnTo>
                    <a:lnTo>
                      <a:pt x="0" y="82"/>
                    </a:lnTo>
                    <a:lnTo>
                      <a:pt x="25" y="82"/>
                    </a:lnTo>
                    <a:lnTo>
                      <a:pt x="25"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29" name="Freeform 381">
                <a:extLst>
                  <a:ext uri="{FF2B5EF4-FFF2-40B4-BE49-F238E27FC236}">
                    <a16:creationId xmlns:a16="http://schemas.microsoft.com/office/drawing/2014/main" id="{ABF87AB3-882C-66EA-CB47-63B24A51037E}"/>
                  </a:ext>
                </a:extLst>
              </p:cNvPr>
              <p:cNvSpPr>
                <a:spLocks noChangeArrowheads="1"/>
              </p:cNvSpPr>
              <p:nvPr/>
            </p:nvSpPr>
            <p:spPr bwMode="auto">
              <a:xfrm>
                <a:off x="8749800" y="9118048"/>
                <a:ext cx="27357" cy="82088"/>
              </a:xfrm>
              <a:custGeom>
                <a:avLst/>
                <a:gdLst>
                  <a:gd name="T0" fmla="*/ 29 w 30"/>
                  <a:gd name="T1" fmla="*/ 0 h 83"/>
                  <a:gd name="T2" fmla="*/ 0 w 30"/>
                  <a:gd name="T3" fmla="*/ 0 h 83"/>
                  <a:gd name="T4" fmla="*/ 0 w 30"/>
                  <a:gd name="T5" fmla="*/ 82 h 83"/>
                  <a:gd name="T6" fmla="*/ 29 w 30"/>
                  <a:gd name="T7" fmla="*/ 82 h 83"/>
                  <a:gd name="T8" fmla="*/ 29 w 30"/>
                  <a:gd name="T9" fmla="*/ 0 h 83"/>
                </a:gdLst>
                <a:ahLst/>
                <a:cxnLst>
                  <a:cxn ang="0">
                    <a:pos x="T0" y="T1"/>
                  </a:cxn>
                  <a:cxn ang="0">
                    <a:pos x="T2" y="T3"/>
                  </a:cxn>
                  <a:cxn ang="0">
                    <a:pos x="T4" y="T5"/>
                  </a:cxn>
                  <a:cxn ang="0">
                    <a:pos x="T6" y="T7"/>
                  </a:cxn>
                  <a:cxn ang="0">
                    <a:pos x="T8" y="T9"/>
                  </a:cxn>
                </a:cxnLst>
                <a:rect l="0" t="0" r="r" b="b"/>
                <a:pathLst>
                  <a:path w="30" h="83">
                    <a:moveTo>
                      <a:pt x="29" y="0"/>
                    </a:moveTo>
                    <a:lnTo>
                      <a:pt x="0" y="0"/>
                    </a:lnTo>
                    <a:lnTo>
                      <a:pt x="0" y="82"/>
                    </a:lnTo>
                    <a:lnTo>
                      <a:pt x="29" y="82"/>
                    </a:lnTo>
                    <a:lnTo>
                      <a:pt x="29"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30" name="Freeform 382">
                <a:extLst>
                  <a:ext uri="{FF2B5EF4-FFF2-40B4-BE49-F238E27FC236}">
                    <a16:creationId xmlns:a16="http://schemas.microsoft.com/office/drawing/2014/main" id="{188DA661-998F-BEA8-7123-88C08A405851}"/>
                  </a:ext>
                </a:extLst>
              </p:cNvPr>
              <p:cNvSpPr>
                <a:spLocks noChangeArrowheads="1"/>
              </p:cNvSpPr>
              <p:nvPr/>
            </p:nvSpPr>
            <p:spPr bwMode="auto">
              <a:xfrm>
                <a:off x="8813632" y="9118048"/>
                <a:ext cx="27357" cy="82088"/>
              </a:xfrm>
              <a:custGeom>
                <a:avLst/>
                <a:gdLst>
                  <a:gd name="T0" fmla="*/ 29 w 30"/>
                  <a:gd name="T1" fmla="*/ 0 h 83"/>
                  <a:gd name="T2" fmla="*/ 0 w 30"/>
                  <a:gd name="T3" fmla="*/ 0 h 83"/>
                  <a:gd name="T4" fmla="*/ 0 w 30"/>
                  <a:gd name="T5" fmla="*/ 82 h 83"/>
                  <a:gd name="T6" fmla="*/ 29 w 30"/>
                  <a:gd name="T7" fmla="*/ 82 h 83"/>
                  <a:gd name="T8" fmla="*/ 29 w 30"/>
                  <a:gd name="T9" fmla="*/ 0 h 83"/>
                </a:gdLst>
                <a:ahLst/>
                <a:cxnLst>
                  <a:cxn ang="0">
                    <a:pos x="T0" y="T1"/>
                  </a:cxn>
                  <a:cxn ang="0">
                    <a:pos x="T2" y="T3"/>
                  </a:cxn>
                  <a:cxn ang="0">
                    <a:pos x="T4" y="T5"/>
                  </a:cxn>
                  <a:cxn ang="0">
                    <a:pos x="T6" y="T7"/>
                  </a:cxn>
                  <a:cxn ang="0">
                    <a:pos x="T8" y="T9"/>
                  </a:cxn>
                </a:cxnLst>
                <a:rect l="0" t="0" r="r" b="b"/>
                <a:pathLst>
                  <a:path w="30" h="83">
                    <a:moveTo>
                      <a:pt x="29" y="0"/>
                    </a:moveTo>
                    <a:lnTo>
                      <a:pt x="0" y="0"/>
                    </a:lnTo>
                    <a:lnTo>
                      <a:pt x="0" y="82"/>
                    </a:lnTo>
                    <a:lnTo>
                      <a:pt x="29" y="82"/>
                    </a:lnTo>
                    <a:lnTo>
                      <a:pt x="29"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31" name="Freeform 383">
                <a:extLst>
                  <a:ext uri="{FF2B5EF4-FFF2-40B4-BE49-F238E27FC236}">
                    <a16:creationId xmlns:a16="http://schemas.microsoft.com/office/drawing/2014/main" id="{4C883E59-8C55-272D-FB03-478F048355C0}"/>
                  </a:ext>
                </a:extLst>
              </p:cNvPr>
              <p:cNvSpPr>
                <a:spLocks noChangeArrowheads="1"/>
              </p:cNvSpPr>
              <p:nvPr/>
            </p:nvSpPr>
            <p:spPr bwMode="auto">
              <a:xfrm>
                <a:off x="8945856" y="9118048"/>
                <a:ext cx="27357" cy="82088"/>
              </a:xfrm>
              <a:custGeom>
                <a:avLst/>
                <a:gdLst>
                  <a:gd name="T0" fmla="*/ 29 w 30"/>
                  <a:gd name="T1" fmla="*/ 0 h 83"/>
                  <a:gd name="T2" fmla="*/ 0 w 30"/>
                  <a:gd name="T3" fmla="*/ 0 h 83"/>
                  <a:gd name="T4" fmla="*/ 0 w 30"/>
                  <a:gd name="T5" fmla="*/ 82 h 83"/>
                  <a:gd name="T6" fmla="*/ 29 w 30"/>
                  <a:gd name="T7" fmla="*/ 82 h 83"/>
                  <a:gd name="T8" fmla="*/ 29 w 30"/>
                  <a:gd name="T9" fmla="*/ 0 h 83"/>
                </a:gdLst>
                <a:ahLst/>
                <a:cxnLst>
                  <a:cxn ang="0">
                    <a:pos x="T0" y="T1"/>
                  </a:cxn>
                  <a:cxn ang="0">
                    <a:pos x="T2" y="T3"/>
                  </a:cxn>
                  <a:cxn ang="0">
                    <a:pos x="T4" y="T5"/>
                  </a:cxn>
                  <a:cxn ang="0">
                    <a:pos x="T6" y="T7"/>
                  </a:cxn>
                  <a:cxn ang="0">
                    <a:pos x="T8" y="T9"/>
                  </a:cxn>
                </a:cxnLst>
                <a:rect l="0" t="0" r="r" b="b"/>
                <a:pathLst>
                  <a:path w="30" h="83">
                    <a:moveTo>
                      <a:pt x="29" y="0"/>
                    </a:moveTo>
                    <a:lnTo>
                      <a:pt x="0" y="0"/>
                    </a:lnTo>
                    <a:lnTo>
                      <a:pt x="0" y="82"/>
                    </a:lnTo>
                    <a:lnTo>
                      <a:pt x="29" y="82"/>
                    </a:lnTo>
                    <a:lnTo>
                      <a:pt x="29"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32" name="Freeform 384">
                <a:extLst>
                  <a:ext uri="{FF2B5EF4-FFF2-40B4-BE49-F238E27FC236}">
                    <a16:creationId xmlns:a16="http://schemas.microsoft.com/office/drawing/2014/main" id="{98868A2E-3884-3056-7D45-D1A6CF579956}"/>
                  </a:ext>
                </a:extLst>
              </p:cNvPr>
              <p:cNvSpPr>
                <a:spLocks noChangeArrowheads="1"/>
              </p:cNvSpPr>
              <p:nvPr/>
            </p:nvSpPr>
            <p:spPr bwMode="auto">
              <a:xfrm>
                <a:off x="7970134" y="9118048"/>
                <a:ext cx="27357" cy="82088"/>
              </a:xfrm>
              <a:custGeom>
                <a:avLst/>
                <a:gdLst>
                  <a:gd name="T0" fmla="*/ 29 w 30"/>
                  <a:gd name="T1" fmla="*/ 0 h 83"/>
                  <a:gd name="T2" fmla="*/ 0 w 30"/>
                  <a:gd name="T3" fmla="*/ 0 h 83"/>
                  <a:gd name="T4" fmla="*/ 0 w 30"/>
                  <a:gd name="T5" fmla="*/ 82 h 83"/>
                  <a:gd name="T6" fmla="*/ 29 w 30"/>
                  <a:gd name="T7" fmla="*/ 82 h 83"/>
                  <a:gd name="T8" fmla="*/ 29 w 30"/>
                  <a:gd name="T9" fmla="*/ 0 h 83"/>
                </a:gdLst>
                <a:ahLst/>
                <a:cxnLst>
                  <a:cxn ang="0">
                    <a:pos x="T0" y="T1"/>
                  </a:cxn>
                  <a:cxn ang="0">
                    <a:pos x="T2" y="T3"/>
                  </a:cxn>
                  <a:cxn ang="0">
                    <a:pos x="T4" y="T5"/>
                  </a:cxn>
                  <a:cxn ang="0">
                    <a:pos x="T6" y="T7"/>
                  </a:cxn>
                  <a:cxn ang="0">
                    <a:pos x="T8" y="T9"/>
                  </a:cxn>
                </a:cxnLst>
                <a:rect l="0" t="0" r="r" b="b"/>
                <a:pathLst>
                  <a:path w="30" h="83">
                    <a:moveTo>
                      <a:pt x="29" y="0"/>
                    </a:moveTo>
                    <a:lnTo>
                      <a:pt x="0" y="0"/>
                    </a:lnTo>
                    <a:lnTo>
                      <a:pt x="0" y="82"/>
                    </a:lnTo>
                    <a:lnTo>
                      <a:pt x="29" y="82"/>
                    </a:lnTo>
                    <a:lnTo>
                      <a:pt x="29"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33" name="Freeform 385">
                <a:extLst>
                  <a:ext uri="{FF2B5EF4-FFF2-40B4-BE49-F238E27FC236}">
                    <a16:creationId xmlns:a16="http://schemas.microsoft.com/office/drawing/2014/main" id="{DAD9B53C-1CF5-1AA9-CDB3-F78492C8AA72}"/>
                  </a:ext>
                </a:extLst>
              </p:cNvPr>
              <p:cNvSpPr>
                <a:spLocks noChangeArrowheads="1"/>
              </p:cNvSpPr>
              <p:nvPr/>
            </p:nvSpPr>
            <p:spPr bwMode="auto">
              <a:xfrm>
                <a:off x="7906302" y="9118048"/>
                <a:ext cx="22797" cy="77527"/>
              </a:xfrm>
              <a:custGeom>
                <a:avLst/>
                <a:gdLst>
                  <a:gd name="T0" fmla="*/ 25 w 26"/>
                  <a:gd name="T1" fmla="*/ 78 h 79"/>
                  <a:gd name="T2" fmla="*/ 25 w 26"/>
                  <a:gd name="T3" fmla="*/ 78 h 79"/>
                  <a:gd name="T4" fmla="*/ 25 w 26"/>
                  <a:gd name="T5" fmla="*/ 0 h 79"/>
                  <a:gd name="T6" fmla="*/ 0 w 26"/>
                  <a:gd name="T7" fmla="*/ 0 h 79"/>
                  <a:gd name="T8" fmla="*/ 0 w 26"/>
                  <a:gd name="T9" fmla="*/ 57 h 79"/>
                  <a:gd name="T10" fmla="*/ 25 w 26"/>
                  <a:gd name="T11" fmla="*/ 78 h 79"/>
                </a:gdLst>
                <a:ahLst/>
                <a:cxnLst>
                  <a:cxn ang="0">
                    <a:pos x="T0" y="T1"/>
                  </a:cxn>
                  <a:cxn ang="0">
                    <a:pos x="T2" y="T3"/>
                  </a:cxn>
                  <a:cxn ang="0">
                    <a:pos x="T4" y="T5"/>
                  </a:cxn>
                  <a:cxn ang="0">
                    <a:pos x="T6" y="T7"/>
                  </a:cxn>
                  <a:cxn ang="0">
                    <a:pos x="T8" y="T9"/>
                  </a:cxn>
                  <a:cxn ang="0">
                    <a:pos x="T10" y="T11"/>
                  </a:cxn>
                </a:cxnLst>
                <a:rect l="0" t="0" r="r" b="b"/>
                <a:pathLst>
                  <a:path w="26" h="79">
                    <a:moveTo>
                      <a:pt x="25" y="78"/>
                    </a:moveTo>
                    <a:lnTo>
                      <a:pt x="25" y="78"/>
                    </a:lnTo>
                    <a:cubicBezTo>
                      <a:pt x="25" y="0"/>
                      <a:pt x="25" y="0"/>
                      <a:pt x="25" y="0"/>
                    </a:cubicBezTo>
                    <a:cubicBezTo>
                      <a:pt x="0" y="0"/>
                      <a:pt x="0" y="0"/>
                      <a:pt x="0" y="0"/>
                    </a:cubicBezTo>
                    <a:cubicBezTo>
                      <a:pt x="0" y="57"/>
                      <a:pt x="0" y="57"/>
                      <a:pt x="0" y="57"/>
                    </a:cubicBezTo>
                    <a:cubicBezTo>
                      <a:pt x="8" y="66"/>
                      <a:pt x="16" y="70"/>
                      <a:pt x="25" y="78"/>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34" name="Freeform 386">
                <a:extLst>
                  <a:ext uri="{FF2B5EF4-FFF2-40B4-BE49-F238E27FC236}">
                    <a16:creationId xmlns:a16="http://schemas.microsoft.com/office/drawing/2014/main" id="{A682DD6D-6470-E362-62B6-21DBC9559BA1}"/>
                  </a:ext>
                </a:extLst>
              </p:cNvPr>
              <p:cNvSpPr>
                <a:spLocks noChangeArrowheads="1"/>
              </p:cNvSpPr>
              <p:nvPr/>
            </p:nvSpPr>
            <p:spPr bwMode="auto">
              <a:xfrm>
                <a:off x="8033966" y="9118048"/>
                <a:ext cx="27357" cy="82088"/>
              </a:xfrm>
              <a:custGeom>
                <a:avLst/>
                <a:gdLst>
                  <a:gd name="T0" fmla="*/ 28 w 29"/>
                  <a:gd name="T1" fmla="*/ 0 h 83"/>
                  <a:gd name="T2" fmla="*/ 0 w 29"/>
                  <a:gd name="T3" fmla="*/ 0 h 83"/>
                  <a:gd name="T4" fmla="*/ 0 w 29"/>
                  <a:gd name="T5" fmla="*/ 82 h 83"/>
                  <a:gd name="T6" fmla="*/ 28 w 29"/>
                  <a:gd name="T7" fmla="*/ 82 h 83"/>
                  <a:gd name="T8" fmla="*/ 28 w 29"/>
                  <a:gd name="T9" fmla="*/ 0 h 83"/>
                </a:gdLst>
                <a:ahLst/>
                <a:cxnLst>
                  <a:cxn ang="0">
                    <a:pos x="T0" y="T1"/>
                  </a:cxn>
                  <a:cxn ang="0">
                    <a:pos x="T2" y="T3"/>
                  </a:cxn>
                  <a:cxn ang="0">
                    <a:pos x="T4" y="T5"/>
                  </a:cxn>
                  <a:cxn ang="0">
                    <a:pos x="T6" y="T7"/>
                  </a:cxn>
                  <a:cxn ang="0">
                    <a:pos x="T8" y="T9"/>
                  </a:cxn>
                </a:cxnLst>
                <a:rect l="0" t="0" r="r" b="b"/>
                <a:pathLst>
                  <a:path w="29" h="83">
                    <a:moveTo>
                      <a:pt x="28" y="0"/>
                    </a:moveTo>
                    <a:lnTo>
                      <a:pt x="0" y="0"/>
                    </a:lnTo>
                    <a:lnTo>
                      <a:pt x="0" y="82"/>
                    </a:lnTo>
                    <a:lnTo>
                      <a:pt x="28" y="82"/>
                    </a:lnTo>
                    <a:lnTo>
                      <a:pt x="28"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35" name="Freeform 387">
                <a:extLst>
                  <a:ext uri="{FF2B5EF4-FFF2-40B4-BE49-F238E27FC236}">
                    <a16:creationId xmlns:a16="http://schemas.microsoft.com/office/drawing/2014/main" id="{2C049606-4E11-4EF8-E447-0CD7B3B816B5}"/>
                  </a:ext>
                </a:extLst>
              </p:cNvPr>
              <p:cNvSpPr>
                <a:spLocks noChangeArrowheads="1"/>
              </p:cNvSpPr>
              <p:nvPr/>
            </p:nvSpPr>
            <p:spPr bwMode="auto">
              <a:xfrm>
                <a:off x="8357687" y="9118048"/>
                <a:ext cx="27357" cy="82088"/>
              </a:xfrm>
              <a:custGeom>
                <a:avLst/>
                <a:gdLst>
                  <a:gd name="T0" fmla="*/ 29 w 30"/>
                  <a:gd name="T1" fmla="*/ 0 h 83"/>
                  <a:gd name="T2" fmla="*/ 0 w 30"/>
                  <a:gd name="T3" fmla="*/ 0 h 83"/>
                  <a:gd name="T4" fmla="*/ 0 w 30"/>
                  <a:gd name="T5" fmla="*/ 82 h 83"/>
                  <a:gd name="T6" fmla="*/ 29 w 30"/>
                  <a:gd name="T7" fmla="*/ 82 h 83"/>
                  <a:gd name="T8" fmla="*/ 29 w 30"/>
                  <a:gd name="T9" fmla="*/ 0 h 83"/>
                </a:gdLst>
                <a:ahLst/>
                <a:cxnLst>
                  <a:cxn ang="0">
                    <a:pos x="T0" y="T1"/>
                  </a:cxn>
                  <a:cxn ang="0">
                    <a:pos x="T2" y="T3"/>
                  </a:cxn>
                  <a:cxn ang="0">
                    <a:pos x="T4" y="T5"/>
                  </a:cxn>
                  <a:cxn ang="0">
                    <a:pos x="T6" y="T7"/>
                  </a:cxn>
                  <a:cxn ang="0">
                    <a:pos x="T8" y="T9"/>
                  </a:cxn>
                </a:cxnLst>
                <a:rect l="0" t="0" r="r" b="b"/>
                <a:pathLst>
                  <a:path w="30" h="83">
                    <a:moveTo>
                      <a:pt x="29" y="0"/>
                    </a:moveTo>
                    <a:lnTo>
                      <a:pt x="0" y="0"/>
                    </a:lnTo>
                    <a:lnTo>
                      <a:pt x="0" y="82"/>
                    </a:lnTo>
                    <a:lnTo>
                      <a:pt x="29" y="82"/>
                    </a:lnTo>
                    <a:lnTo>
                      <a:pt x="29"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36" name="Freeform 388">
                <a:extLst>
                  <a:ext uri="{FF2B5EF4-FFF2-40B4-BE49-F238E27FC236}">
                    <a16:creationId xmlns:a16="http://schemas.microsoft.com/office/drawing/2014/main" id="{A7B3C295-0AD8-F8D1-EB17-F62027E99758}"/>
                  </a:ext>
                </a:extLst>
              </p:cNvPr>
              <p:cNvSpPr>
                <a:spLocks noChangeArrowheads="1"/>
              </p:cNvSpPr>
              <p:nvPr/>
            </p:nvSpPr>
            <p:spPr bwMode="auto">
              <a:xfrm>
                <a:off x="7837910" y="9118048"/>
                <a:ext cx="27357" cy="31923"/>
              </a:xfrm>
              <a:custGeom>
                <a:avLst/>
                <a:gdLst>
                  <a:gd name="T0" fmla="*/ 28 w 29"/>
                  <a:gd name="T1" fmla="*/ 33 h 34"/>
                  <a:gd name="T2" fmla="*/ 28 w 29"/>
                  <a:gd name="T3" fmla="*/ 33 h 34"/>
                  <a:gd name="T4" fmla="*/ 28 w 29"/>
                  <a:gd name="T5" fmla="*/ 0 h 34"/>
                  <a:gd name="T6" fmla="*/ 0 w 29"/>
                  <a:gd name="T7" fmla="*/ 0 h 34"/>
                  <a:gd name="T8" fmla="*/ 0 w 29"/>
                  <a:gd name="T9" fmla="*/ 16 h 34"/>
                  <a:gd name="T10" fmla="*/ 28 w 29"/>
                  <a:gd name="T11" fmla="*/ 33 h 34"/>
                </a:gdLst>
                <a:ahLst/>
                <a:cxnLst>
                  <a:cxn ang="0">
                    <a:pos x="T0" y="T1"/>
                  </a:cxn>
                  <a:cxn ang="0">
                    <a:pos x="T2" y="T3"/>
                  </a:cxn>
                  <a:cxn ang="0">
                    <a:pos x="T4" y="T5"/>
                  </a:cxn>
                  <a:cxn ang="0">
                    <a:pos x="T6" y="T7"/>
                  </a:cxn>
                  <a:cxn ang="0">
                    <a:pos x="T8" y="T9"/>
                  </a:cxn>
                  <a:cxn ang="0">
                    <a:pos x="T10" y="T11"/>
                  </a:cxn>
                </a:cxnLst>
                <a:rect l="0" t="0" r="r" b="b"/>
                <a:pathLst>
                  <a:path w="29" h="34">
                    <a:moveTo>
                      <a:pt x="28" y="33"/>
                    </a:moveTo>
                    <a:lnTo>
                      <a:pt x="28" y="33"/>
                    </a:lnTo>
                    <a:cubicBezTo>
                      <a:pt x="28" y="0"/>
                      <a:pt x="28" y="0"/>
                      <a:pt x="28" y="0"/>
                    </a:cubicBezTo>
                    <a:cubicBezTo>
                      <a:pt x="0" y="0"/>
                      <a:pt x="0" y="0"/>
                      <a:pt x="0" y="0"/>
                    </a:cubicBezTo>
                    <a:cubicBezTo>
                      <a:pt x="0" y="16"/>
                      <a:pt x="0" y="16"/>
                      <a:pt x="0" y="16"/>
                    </a:cubicBezTo>
                    <a:cubicBezTo>
                      <a:pt x="12" y="21"/>
                      <a:pt x="20" y="29"/>
                      <a:pt x="28" y="33"/>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37" name="Freeform 389">
                <a:extLst>
                  <a:ext uri="{FF2B5EF4-FFF2-40B4-BE49-F238E27FC236}">
                    <a16:creationId xmlns:a16="http://schemas.microsoft.com/office/drawing/2014/main" id="{5C6AE915-C7AC-13B2-A54F-731A7D16F654}"/>
                  </a:ext>
                </a:extLst>
              </p:cNvPr>
              <p:cNvSpPr>
                <a:spLocks noChangeArrowheads="1"/>
              </p:cNvSpPr>
              <p:nvPr/>
            </p:nvSpPr>
            <p:spPr bwMode="auto">
              <a:xfrm>
                <a:off x="8097799" y="9118048"/>
                <a:ext cx="27357" cy="82088"/>
              </a:xfrm>
              <a:custGeom>
                <a:avLst/>
                <a:gdLst>
                  <a:gd name="T0" fmla="*/ 29 w 30"/>
                  <a:gd name="T1" fmla="*/ 0 h 83"/>
                  <a:gd name="T2" fmla="*/ 0 w 30"/>
                  <a:gd name="T3" fmla="*/ 0 h 83"/>
                  <a:gd name="T4" fmla="*/ 0 w 30"/>
                  <a:gd name="T5" fmla="*/ 82 h 83"/>
                  <a:gd name="T6" fmla="*/ 29 w 30"/>
                  <a:gd name="T7" fmla="*/ 82 h 83"/>
                  <a:gd name="T8" fmla="*/ 29 w 30"/>
                  <a:gd name="T9" fmla="*/ 0 h 83"/>
                </a:gdLst>
                <a:ahLst/>
                <a:cxnLst>
                  <a:cxn ang="0">
                    <a:pos x="T0" y="T1"/>
                  </a:cxn>
                  <a:cxn ang="0">
                    <a:pos x="T2" y="T3"/>
                  </a:cxn>
                  <a:cxn ang="0">
                    <a:pos x="T4" y="T5"/>
                  </a:cxn>
                  <a:cxn ang="0">
                    <a:pos x="T6" y="T7"/>
                  </a:cxn>
                  <a:cxn ang="0">
                    <a:pos x="T8" y="T9"/>
                  </a:cxn>
                </a:cxnLst>
                <a:rect l="0" t="0" r="r" b="b"/>
                <a:pathLst>
                  <a:path w="30" h="83">
                    <a:moveTo>
                      <a:pt x="29" y="0"/>
                    </a:moveTo>
                    <a:lnTo>
                      <a:pt x="0" y="0"/>
                    </a:lnTo>
                    <a:lnTo>
                      <a:pt x="0" y="82"/>
                    </a:lnTo>
                    <a:lnTo>
                      <a:pt x="29" y="82"/>
                    </a:lnTo>
                    <a:lnTo>
                      <a:pt x="29"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38" name="Freeform 390">
                <a:extLst>
                  <a:ext uri="{FF2B5EF4-FFF2-40B4-BE49-F238E27FC236}">
                    <a16:creationId xmlns:a16="http://schemas.microsoft.com/office/drawing/2014/main" id="{34CAF825-CD07-66AF-FE3F-D3E5DBF8C71B}"/>
                  </a:ext>
                </a:extLst>
              </p:cNvPr>
              <p:cNvSpPr>
                <a:spLocks noChangeArrowheads="1"/>
              </p:cNvSpPr>
              <p:nvPr/>
            </p:nvSpPr>
            <p:spPr bwMode="auto">
              <a:xfrm>
                <a:off x="8230023" y="9118048"/>
                <a:ext cx="27357" cy="82088"/>
              </a:xfrm>
              <a:custGeom>
                <a:avLst/>
                <a:gdLst>
                  <a:gd name="T0" fmla="*/ 29 w 30"/>
                  <a:gd name="T1" fmla="*/ 0 h 83"/>
                  <a:gd name="T2" fmla="*/ 0 w 30"/>
                  <a:gd name="T3" fmla="*/ 0 h 83"/>
                  <a:gd name="T4" fmla="*/ 0 w 30"/>
                  <a:gd name="T5" fmla="*/ 82 h 83"/>
                  <a:gd name="T6" fmla="*/ 29 w 30"/>
                  <a:gd name="T7" fmla="*/ 82 h 83"/>
                  <a:gd name="T8" fmla="*/ 29 w 30"/>
                  <a:gd name="T9" fmla="*/ 0 h 83"/>
                </a:gdLst>
                <a:ahLst/>
                <a:cxnLst>
                  <a:cxn ang="0">
                    <a:pos x="T0" y="T1"/>
                  </a:cxn>
                  <a:cxn ang="0">
                    <a:pos x="T2" y="T3"/>
                  </a:cxn>
                  <a:cxn ang="0">
                    <a:pos x="T4" y="T5"/>
                  </a:cxn>
                  <a:cxn ang="0">
                    <a:pos x="T6" y="T7"/>
                  </a:cxn>
                  <a:cxn ang="0">
                    <a:pos x="T8" y="T9"/>
                  </a:cxn>
                </a:cxnLst>
                <a:rect l="0" t="0" r="r" b="b"/>
                <a:pathLst>
                  <a:path w="30" h="83">
                    <a:moveTo>
                      <a:pt x="29" y="0"/>
                    </a:moveTo>
                    <a:lnTo>
                      <a:pt x="0" y="0"/>
                    </a:lnTo>
                    <a:lnTo>
                      <a:pt x="0" y="82"/>
                    </a:lnTo>
                    <a:lnTo>
                      <a:pt x="29" y="82"/>
                    </a:lnTo>
                    <a:lnTo>
                      <a:pt x="29"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39" name="Freeform 391">
                <a:extLst>
                  <a:ext uri="{FF2B5EF4-FFF2-40B4-BE49-F238E27FC236}">
                    <a16:creationId xmlns:a16="http://schemas.microsoft.com/office/drawing/2014/main" id="{D711A89C-8689-E0A4-DC45-07B0A54007EE}"/>
                  </a:ext>
                </a:extLst>
              </p:cNvPr>
              <p:cNvSpPr>
                <a:spLocks noChangeArrowheads="1"/>
              </p:cNvSpPr>
              <p:nvPr/>
            </p:nvSpPr>
            <p:spPr bwMode="auto">
              <a:xfrm>
                <a:off x="8293855" y="9118048"/>
                <a:ext cx="27357" cy="82088"/>
              </a:xfrm>
              <a:custGeom>
                <a:avLst/>
                <a:gdLst>
                  <a:gd name="T0" fmla="*/ 28 w 29"/>
                  <a:gd name="T1" fmla="*/ 0 h 83"/>
                  <a:gd name="T2" fmla="*/ 0 w 29"/>
                  <a:gd name="T3" fmla="*/ 0 h 83"/>
                  <a:gd name="T4" fmla="*/ 0 w 29"/>
                  <a:gd name="T5" fmla="*/ 82 h 83"/>
                  <a:gd name="T6" fmla="*/ 28 w 29"/>
                  <a:gd name="T7" fmla="*/ 82 h 83"/>
                  <a:gd name="T8" fmla="*/ 28 w 29"/>
                  <a:gd name="T9" fmla="*/ 0 h 83"/>
                </a:gdLst>
                <a:ahLst/>
                <a:cxnLst>
                  <a:cxn ang="0">
                    <a:pos x="T0" y="T1"/>
                  </a:cxn>
                  <a:cxn ang="0">
                    <a:pos x="T2" y="T3"/>
                  </a:cxn>
                  <a:cxn ang="0">
                    <a:pos x="T4" y="T5"/>
                  </a:cxn>
                  <a:cxn ang="0">
                    <a:pos x="T6" y="T7"/>
                  </a:cxn>
                  <a:cxn ang="0">
                    <a:pos x="T8" y="T9"/>
                  </a:cxn>
                </a:cxnLst>
                <a:rect l="0" t="0" r="r" b="b"/>
                <a:pathLst>
                  <a:path w="29" h="83">
                    <a:moveTo>
                      <a:pt x="28" y="0"/>
                    </a:moveTo>
                    <a:lnTo>
                      <a:pt x="0" y="0"/>
                    </a:lnTo>
                    <a:lnTo>
                      <a:pt x="0" y="82"/>
                    </a:lnTo>
                    <a:lnTo>
                      <a:pt x="28" y="82"/>
                    </a:lnTo>
                    <a:lnTo>
                      <a:pt x="28"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340" name="Freeform 392">
                <a:extLst>
                  <a:ext uri="{FF2B5EF4-FFF2-40B4-BE49-F238E27FC236}">
                    <a16:creationId xmlns:a16="http://schemas.microsoft.com/office/drawing/2014/main" id="{4781F82F-20C5-352E-A33E-22BAB52E65C4}"/>
                  </a:ext>
                </a:extLst>
              </p:cNvPr>
              <p:cNvSpPr>
                <a:spLocks noChangeArrowheads="1"/>
              </p:cNvSpPr>
              <p:nvPr/>
            </p:nvSpPr>
            <p:spPr bwMode="auto">
              <a:xfrm>
                <a:off x="8166190" y="9118048"/>
                <a:ext cx="22797" cy="82088"/>
              </a:xfrm>
              <a:custGeom>
                <a:avLst/>
                <a:gdLst>
                  <a:gd name="T0" fmla="*/ 25 w 26"/>
                  <a:gd name="T1" fmla="*/ 0 h 83"/>
                  <a:gd name="T2" fmla="*/ 0 w 26"/>
                  <a:gd name="T3" fmla="*/ 0 h 83"/>
                  <a:gd name="T4" fmla="*/ 0 w 26"/>
                  <a:gd name="T5" fmla="*/ 82 h 83"/>
                  <a:gd name="T6" fmla="*/ 25 w 26"/>
                  <a:gd name="T7" fmla="*/ 82 h 83"/>
                  <a:gd name="T8" fmla="*/ 25 w 26"/>
                  <a:gd name="T9" fmla="*/ 0 h 83"/>
                </a:gdLst>
                <a:ahLst/>
                <a:cxnLst>
                  <a:cxn ang="0">
                    <a:pos x="T0" y="T1"/>
                  </a:cxn>
                  <a:cxn ang="0">
                    <a:pos x="T2" y="T3"/>
                  </a:cxn>
                  <a:cxn ang="0">
                    <a:pos x="T4" y="T5"/>
                  </a:cxn>
                  <a:cxn ang="0">
                    <a:pos x="T6" y="T7"/>
                  </a:cxn>
                  <a:cxn ang="0">
                    <a:pos x="T8" y="T9"/>
                  </a:cxn>
                </a:cxnLst>
                <a:rect l="0" t="0" r="r" b="b"/>
                <a:pathLst>
                  <a:path w="26" h="83">
                    <a:moveTo>
                      <a:pt x="25" y="0"/>
                    </a:moveTo>
                    <a:lnTo>
                      <a:pt x="0" y="0"/>
                    </a:lnTo>
                    <a:lnTo>
                      <a:pt x="0" y="82"/>
                    </a:lnTo>
                    <a:lnTo>
                      <a:pt x="25" y="82"/>
                    </a:lnTo>
                    <a:lnTo>
                      <a:pt x="25" y="0"/>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grpSp>
      </p:grpSp>
    </p:spTree>
    <p:extLst>
      <p:ext uri="{BB962C8B-B14F-4D97-AF65-F5344CB8AC3E}">
        <p14:creationId xmlns:p14="http://schemas.microsoft.com/office/powerpoint/2010/main" val="305521210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82E1FB85-4E0C-0EF9-10F5-990C8B744F43}"/>
              </a:ext>
            </a:extLst>
          </p:cNvPr>
          <p:cNvGrpSpPr/>
          <p:nvPr/>
        </p:nvGrpSpPr>
        <p:grpSpPr>
          <a:xfrm>
            <a:off x="88085" y="2456736"/>
            <a:ext cx="5909733" cy="4151787"/>
            <a:chOff x="12854336" y="3882275"/>
            <a:chExt cx="9469300" cy="6652503"/>
          </a:xfrm>
        </p:grpSpPr>
        <p:grpSp>
          <p:nvGrpSpPr>
            <p:cNvPr id="6" name="Group 5">
              <a:extLst>
                <a:ext uri="{FF2B5EF4-FFF2-40B4-BE49-F238E27FC236}">
                  <a16:creationId xmlns:a16="http://schemas.microsoft.com/office/drawing/2014/main" id="{973BF377-F84F-13D1-F474-68089408224E}"/>
                </a:ext>
              </a:extLst>
            </p:cNvPr>
            <p:cNvGrpSpPr/>
            <p:nvPr/>
          </p:nvGrpSpPr>
          <p:grpSpPr>
            <a:xfrm flipH="1">
              <a:off x="12854336" y="3882275"/>
              <a:ext cx="9469300" cy="5949865"/>
              <a:chOff x="2530475" y="3881438"/>
              <a:chExt cx="9469437" cy="5949951"/>
            </a:xfrm>
          </p:grpSpPr>
          <p:sp>
            <p:nvSpPr>
              <p:cNvPr id="433" name="Freeform 5">
                <a:extLst>
                  <a:ext uri="{FF2B5EF4-FFF2-40B4-BE49-F238E27FC236}">
                    <a16:creationId xmlns:a16="http://schemas.microsoft.com/office/drawing/2014/main" id="{9E6AA910-04DF-5616-7E3E-60D3C97940D1}"/>
                  </a:ext>
                </a:extLst>
              </p:cNvPr>
              <p:cNvSpPr>
                <a:spLocks/>
              </p:cNvSpPr>
              <p:nvPr/>
            </p:nvSpPr>
            <p:spPr bwMode="auto">
              <a:xfrm>
                <a:off x="9339263" y="6902451"/>
                <a:ext cx="2455863" cy="2921000"/>
              </a:xfrm>
              <a:custGeom>
                <a:avLst/>
                <a:gdLst>
                  <a:gd name="T0" fmla="*/ 432 w 890"/>
                  <a:gd name="T1" fmla="*/ 0 h 1057"/>
                  <a:gd name="T2" fmla="*/ 11 w 890"/>
                  <a:gd name="T3" fmla="*/ 0 h 1057"/>
                  <a:gd name="T4" fmla="*/ 0 w 890"/>
                  <a:gd name="T5" fmla="*/ 78 h 1057"/>
                  <a:gd name="T6" fmla="*/ 320 w 890"/>
                  <a:gd name="T7" fmla="*/ 1053 h 1057"/>
                  <a:gd name="T8" fmla="*/ 320 w 890"/>
                  <a:gd name="T9" fmla="*/ 1053 h 1057"/>
                  <a:gd name="T10" fmla="*/ 321 w 890"/>
                  <a:gd name="T11" fmla="*/ 1055 h 1057"/>
                  <a:gd name="T12" fmla="*/ 679 w 890"/>
                  <a:gd name="T13" fmla="*/ 1055 h 1057"/>
                  <a:gd name="T14" fmla="*/ 679 w 890"/>
                  <a:gd name="T15" fmla="*/ 1057 h 1057"/>
                  <a:gd name="T16" fmla="*/ 890 w 890"/>
                  <a:gd name="T17" fmla="*/ 1057 h 1057"/>
                  <a:gd name="T18" fmla="*/ 890 w 890"/>
                  <a:gd name="T19" fmla="*/ 698 h 1057"/>
                  <a:gd name="T20" fmla="*/ 679 w 890"/>
                  <a:gd name="T21" fmla="*/ 698 h 1057"/>
                  <a:gd name="T22" fmla="*/ 679 w 890"/>
                  <a:gd name="T23" fmla="*/ 908 h 1057"/>
                  <a:gd name="T24" fmla="*/ 432 w 890"/>
                  <a:gd name="T25" fmla="*/ 0 h 10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0" h="1057">
                    <a:moveTo>
                      <a:pt x="432" y="0"/>
                    </a:moveTo>
                    <a:cubicBezTo>
                      <a:pt x="11" y="0"/>
                      <a:pt x="11" y="0"/>
                      <a:pt x="11" y="0"/>
                    </a:cubicBezTo>
                    <a:cubicBezTo>
                      <a:pt x="11" y="0"/>
                      <a:pt x="9" y="26"/>
                      <a:pt x="0" y="78"/>
                    </a:cubicBezTo>
                    <a:cubicBezTo>
                      <a:pt x="56" y="311"/>
                      <a:pt x="154" y="641"/>
                      <a:pt x="320" y="1053"/>
                    </a:cubicBezTo>
                    <a:cubicBezTo>
                      <a:pt x="320" y="1053"/>
                      <a:pt x="320" y="1053"/>
                      <a:pt x="320" y="1053"/>
                    </a:cubicBezTo>
                    <a:cubicBezTo>
                      <a:pt x="321" y="1055"/>
                      <a:pt x="321" y="1055"/>
                      <a:pt x="321" y="1055"/>
                    </a:cubicBezTo>
                    <a:cubicBezTo>
                      <a:pt x="679" y="1055"/>
                      <a:pt x="679" y="1055"/>
                      <a:pt x="679" y="1055"/>
                    </a:cubicBezTo>
                    <a:cubicBezTo>
                      <a:pt x="679" y="1057"/>
                      <a:pt x="679" y="1057"/>
                      <a:pt x="679" y="1057"/>
                    </a:cubicBezTo>
                    <a:cubicBezTo>
                      <a:pt x="890" y="1057"/>
                      <a:pt x="890" y="1057"/>
                      <a:pt x="890" y="1057"/>
                    </a:cubicBezTo>
                    <a:cubicBezTo>
                      <a:pt x="890" y="698"/>
                      <a:pt x="890" y="698"/>
                      <a:pt x="890" y="698"/>
                    </a:cubicBezTo>
                    <a:cubicBezTo>
                      <a:pt x="679" y="698"/>
                      <a:pt x="679" y="698"/>
                      <a:pt x="679" y="698"/>
                    </a:cubicBezTo>
                    <a:cubicBezTo>
                      <a:pt x="679" y="908"/>
                      <a:pt x="679" y="908"/>
                      <a:pt x="679" y="908"/>
                    </a:cubicBezTo>
                    <a:cubicBezTo>
                      <a:pt x="462" y="331"/>
                      <a:pt x="432" y="0"/>
                      <a:pt x="432" y="0"/>
                    </a:cubicBezTo>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34" name="Freeform 6">
                <a:extLst>
                  <a:ext uri="{FF2B5EF4-FFF2-40B4-BE49-F238E27FC236}">
                    <a16:creationId xmlns:a16="http://schemas.microsoft.com/office/drawing/2014/main" id="{385BA7B0-B0E6-3FD2-448D-A4BEF8BFA9E1}"/>
                  </a:ext>
                </a:extLst>
              </p:cNvPr>
              <p:cNvSpPr>
                <a:spLocks/>
              </p:cNvSpPr>
              <p:nvPr/>
            </p:nvSpPr>
            <p:spPr bwMode="auto">
              <a:xfrm>
                <a:off x="6434138" y="6877051"/>
                <a:ext cx="384175" cy="815975"/>
              </a:xfrm>
              <a:custGeom>
                <a:avLst/>
                <a:gdLst>
                  <a:gd name="T0" fmla="*/ 242 w 242"/>
                  <a:gd name="T1" fmla="*/ 0 h 514"/>
                  <a:gd name="T2" fmla="*/ 212 w 242"/>
                  <a:gd name="T3" fmla="*/ 0 h 514"/>
                  <a:gd name="T4" fmla="*/ 28 w 242"/>
                  <a:gd name="T5" fmla="*/ 0 h 514"/>
                  <a:gd name="T6" fmla="*/ 0 w 242"/>
                  <a:gd name="T7" fmla="*/ 0 h 514"/>
                  <a:gd name="T8" fmla="*/ 0 w 242"/>
                  <a:gd name="T9" fmla="*/ 70 h 514"/>
                  <a:gd name="T10" fmla="*/ 28 w 242"/>
                  <a:gd name="T11" fmla="*/ 70 h 514"/>
                  <a:gd name="T12" fmla="*/ 28 w 242"/>
                  <a:gd name="T13" fmla="*/ 514 h 514"/>
                  <a:gd name="T14" fmla="*/ 212 w 242"/>
                  <a:gd name="T15" fmla="*/ 430 h 514"/>
                  <a:gd name="T16" fmla="*/ 212 w 242"/>
                  <a:gd name="T17" fmla="*/ 70 h 514"/>
                  <a:gd name="T18" fmla="*/ 242 w 242"/>
                  <a:gd name="T19" fmla="*/ 70 h 514"/>
                  <a:gd name="T20" fmla="*/ 242 w 242"/>
                  <a:gd name="T21"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2" h="514">
                    <a:moveTo>
                      <a:pt x="242" y="0"/>
                    </a:moveTo>
                    <a:lnTo>
                      <a:pt x="212" y="0"/>
                    </a:lnTo>
                    <a:lnTo>
                      <a:pt x="28" y="0"/>
                    </a:lnTo>
                    <a:lnTo>
                      <a:pt x="0" y="0"/>
                    </a:lnTo>
                    <a:lnTo>
                      <a:pt x="0" y="70"/>
                    </a:lnTo>
                    <a:lnTo>
                      <a:pt x="28" y="70"/>
                    </a:lnTo>
                    <a:lnTo>
                      <a:pt x="28" y="514"/>
                    </a:lnTo>
                    <a:lnTo>
                      <a:pt x="212" y="430"/>
                    </a:lnTo>
                    <a:lnTo>
                      <a:pt x="212" y="70"/>
                    </a:lnTo>
                    <a:lnTo>
                      <a:pt x="242" y="70"/>
                    </a:lnTo>
                    <a:lnTo>
                      <a:pt x="242" y="0"/>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35" name="Freeform 7">
                <a:extLst>
                  <a:ext uri="{FF2B5EF4-FFF2-40B4-BE49-F238E27FC236}">
                    <a16:creationId xmlns:a16="http://schemas.microsoft.com/office/drawing/2014/main" id="{57E0769B-04AC-E1F5-EFFD-4B24061EFE29}"/>
                  </a:ext>
                </a:extLst>
              </p:cNvPr>
              <p:cNvSpPr>
                <a:spLocks/>
              </p:cNvSpPr>
              <p:nvPr/>
            </p:nvSpPr>
            <p:spPr bwMode="auto">
              <a:xfrm>
                <a:off x="6434138" y="6877051"/>
                <a:ext cx="384175" cy="815975"/>
              </a:xfrm>
              <a:custGeom>
                <a:avLst/>
                <a:gdLst>
                  <a:gd name="T0" fmla="*/ 242 w 242"/>
                  <a:gd name="T1" fmla="*/ 0 h 514"/>
                  <a:gd name="T2" fmla="*/ 212 w 242"/>
                  <a:gd name="T3" fmla="*/ 0 h 514"/>
                  <a:gd name="T4" fmla="*/ 28 w 242"/>
                  <a:gd name="T5" fmla="*/ 0 h 514"/>
                  <a:gd name="T6" fmla="*/ 0 w 242"/>
                  <a:gd name="T7" fmla="*/ 0 h 514"/>
                  <a:gd name="T8" fmla="*/ 0 w 242"/>
                  <a:gd name="T9" fmla="*/ 70 h 514"/>
                  <a:gd name="T10" fmla="*/ 28 w 242"/>
                  <a:gd name="T11" fmla="*/ 70 h 514"/>
                  <a:gd name="T12" fmla="*/ 28 w 242"/>
                  <a:gd name="T13" fmla="*/ 514 h 514"/>
                  <a:gd name="T14" fmla="*/ 212 w 242"/>
                  <a:gd name="T15" fmla="*/ 430 h 514"/>
                  <a:gd name="T16" fmla="*/ 212 w 242"/>
                  <a:gd name="T17" fmla="*/ 70 h 514"/>
                  <a:gd name="T18" fmla="*/ 242 w 242"/>
                  <a:gd name="T19" fmla="*/ 70 h 514"/>
                  <a:gd name="T20" fmla="*/ 242 w 242"/>
                  <a:gd name="T21"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2" h="514">
                    <a:moveTo>
                      <a:pt x="242" y="0"/>
                    </a:moveTo>
                    <a:lnTo>
                      <a:pt x="212" y="0"/>
                    </a:lnTo>
                    <a:lnTo>
                      <a:pt x="28" y="0"/>
                    </a:lnTo>
                    <a:lnTo>
                      <a:pt x="0" y="0"/>
                    </a:lnTo>
                    <a:lnTo>
                      <a:pt x="0" y="70"/>
                    </a:lnTo>
                    <a:lnTo>
                      <a:pt x="28" y="70"/>
                    </a:lnTo>
                    <a:lnTo>
                      <a:pt x="28" y="514"/>
                    </a:lnTo>
                    <a:lnTo>
                      <a:pt x="212" y="430"/>
                    </a:lnTo>
                    <a:lnTo>
                      <a:pt x="212" y="70"/>
                    </a:lnTo>
                    <a:lnTo>
                      <a:pt x="242" y="70"/>
                    </a:lnTo>
                    <a:lnTo>
                      <a:pt x="24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36" name="Freeform 8">
                <a:extLst>
                  <a:ext uri="{FF2B5EF4-FFF2-40B4-BE49-F238E27FC236}">
                    <a16:creationId xmlns:a16="http://schemas.microsoft.com/office/drawing/2014/main" id="{2C04F45C-92FD-BBA7-B245-5AC4A12B6786}"/>
                  </a:ext>
                </a:extLst>
              </p:cNvPr>
              <p:cNvSpPr>
                <a:spLocks/>
              </p:cNvSpPr>
              <p:nvPr/>
            </p:nvSpPr>
            <p:spPr bwMode="auto">
              <a:xfrm>
                <a:off x="3497263" y="5172076"/>
                <a:ext cx="1368425" cy="1050925"/>
              </a:xfrm>
              <a:custGeom>
                <a:avLst/>
                <a:gdLst>
                  <a:gd name="T0" fmla="*/ 496 w 496"/>
                  <a:gd name="T1" fmla="*/ 223 h 380"/>
                  <a:gd name="T2" fmla="*/ 433 w 496"/>
                  <a:gd name="T3" fmla="*/ 159 h 380"/>
                  <a:gd name="T4" fmla="*/ 375 w 496"/>
                  <a:gd name="T5" fmla="*/ 197 h 380"/>
                  <a:gd name="T6" fmla="*/ 369 w 496"/>
                  <a:gd name="T7" fmla="*/ 197 h 380"/>
                  <a:gd name="T8" fmla="*/ 369 w 496"/>
                  <a:gd name="T9" fmla="*/ 197 h 380"/>
                  <a:gd name="T10" fmla="*/ 250 w 496"/>
                  <a:gd name="T11" fmla="*/ 86 h 380"/>
                  <a:gd name="T12" fmla="*/ 234 w 496"/>
                  <a:gd name="T13" fmla="*/ 87 h 380"/>
                  <a:gd name="T14" fmla="*/ 119 w 496"/>
                  <a:gd name="T15" fmla="*/ 0 h 380"/>
                  <a:gd name="T16" fmla="*/ 0 w 496"/>
                  <a:gd name="T17" fmla="*/ 119 h 380"/>
                  <a:gd name="T18" fmla="*/ 119 w 496"/>
                  <a:gd name="T19" fmla="*/ 239 h 380"/>
                  <a:gd name="T20" fmla="*/ 135 w 496"/>
                  <a:gd name="T21" fmla="*/ 237 h 380"/>
                  <a:gd name="T22" fmla="*/ 250 w 496"/>
                  <a:gd name="T23" fmla="*/ 324 h 380"/>
                  <a:gd name="T24" fmla="*/ 320 w 496"/>
                  <a:gd name="T25" fmla="*/ 301 h 380"/>
                  <a:gd name="T26" fmla="*/ 351 w 496"/>
                  <a:gd name="T27" fmla="*/ 322 h 380"/>
                  <a:gd name="T28" fmla="*/ 345 w 496"/>
                  <a:gd name="T29" fmla="*/ 341 h 380"/>
                  <a:gd name="T30" fmla="*/ 384 w 496"/>
                  <a:gd name="T31" fmla="*/ 380 h 380"/>
                  <a:gd name="T32" fmla="*/ 422 w 496"/>
                  <a:gd name="T33" fmla="*/ 350 h 380"/>
                  <a:gd name="T34" fmla="*/ 423 w 496"/>
                  <a:gd name="T35" fmla="*/ 350 h 380"/>
                  <a:gd name="T36" fmla="*/ 461 w 496"/>
                  <a:gd name="T37" fmla="*/ 311 h 380"/>
                  <a:gd name="T38" fmla="*/ 450 w 496"/>
                  <a:gd name="T39" fmla="*/ 284 h 380"/>
                  <a:gd name="T40" fmla="*/ 496 w 496"/>
                  <a:gd name="T41" fmla="*/ 223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6" h="380">
                    <a:moveTo>
                      <a:pt x="496" y="223"/>
                    </a:moveTo>
                    <a:cubicBezTo>
                      <a:pt x="496" y="188"/>
                      <a:pt x="468" y="159"/>
                      <a:pt x="433" y="159"/>
                    </a:cubicBezTo>
                    <a:cubicBezTo>
                      <a:pt x="407" y="159"/>
                      <a:pt x="384" y="175"/>
                      <a:pt x="375" y="197"/>
                    </a:cubicBezTo>
                    <a:cubicBezTo>
                      <a:pt x="373" y="197"/>
                      <a:pt x="371" y="197"/>
                      <a:pt x="369" y="197"/>
                    </a:cubicBezTo>
                    <a:cubicBezTo>
                      <a:pt x="369" y="197"/>
                      <a:pt x="369" y="197"/>
                      <a:pt x="369" y="197"/>
                    </a:cubicBezTo>
                    <a:cubicBezTo>
                      <a:pt x="365" y="135"/>
                      <a:pt x="313" y="86"/>
                      <a:pt x="250" y="86"/>
                    </a:cubicBezTo>
                    <a:cubicBezTo>
                      <a:pt x="245" y="86"/>
                      <a:pt x="239" y="86"/>
                      <a:pt x="234" y="87"/>
                    </a:cubicBezTo>
                    <a:cubicBezTo>
                      <a:pt x="220" y="37"/>
                      <a:pt x="174" y="0"/>
                      <a:pt x="119" y="0"/>
                    </a:cubicBezTo>
                    <a:cubicBezTo>
                      <a:pt x="53" y="0"/>
                      <a:pt x="0" y="53"/>
                      <a:pt x="0" y="119"/>
                    </a:cubicBezTo>
                    <a:cubicBezTo>
                      <a:pt x="0" y="185"/>
                      <a:pt x="53" y="239"/>
                      <a:pt x="119" y="239"/>
                    </a:cubicBezTo>
                    <a:cubicBezTo>
                      <a:pt x="125" y="239"/>
                      <a:pt x="130" y="238"/>
                      <a:pt x="135" y="237"/>
                    </a:cubicBezTo>
                    <a:cubicBezTo>
                      <a:pt x="149" y="288"/>
                      <a:pt x="195" y="324"/>
                      <a:pt x="250" y="324"/>
                    </a:cubicBezTo>
                    <a:cubicBezTo>
                      <a:pt x="276" y="324"/>
                      <a:pt x="301" y="316"/>
                      <a:pt x="320" y="301"/>
                    </a:cubicBezTo>
                    <a:cubicBezTo>
                      <a:pt x="328" y="311"/>
                      <a:pt x="339" y="318"/>
                      <a:pt x="351" y="322"/>
                    </a:cubicBezTo>
                    <a:cubicBezTo>
                      <a:pt x="348" y="327"/>
                      <a:pt x="345" y="334"/>
                      <a:pt x="345" y="341"/>
                    </a:cubicBezTo>
                    <a:cubicBezTo>
                      <a:pt x="345" y="363"/>
                      <a:pt x="363" y="380"/>
                      <a:pt x="384" y="380"/>
                    </a:cubicBezTo>
                    <a:cubicBezTo>
                      <a:pt x="403" y="380"/>
                      <a:pt x="418" y="367"/>
                      <a:pt x="422" y="350"/>
                    </a:cubicBezTo>
                    <a:cubicBezTo>
                      <a:pt x="423" y="350"/>
                      <a:pt x="423" y="350"/>
                      <a:pt x="423" y="350"/>
                    </a:cubicBezTo>
                    <a:cubicBezTo>
                      <a:pt x="444" y="350"/>
                      <a:pt x="461" y="332"/>
                      <a:pt x="461" y="311"/>
                    </a:cubicBezTo>
                    <a:cubicBezTo>
                      <a:pt x="461" y="300"/>
                      <a:pt x="457" y="291"/>
                      <a:pt x="450" y="284"/>
                    </a:cubicBezTo>
                    <a:cubicBezTo>
                      <a:pt x="477" y="276"/>
                      <a:pt x="496" y="252"/>
                      <a:pt x="496" y="223"/>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37" name="Freeform 9">
                <a:extLst>
                  <a:ext uri="{FF2B5EF4-FFF2-40B4-BE49-F238E27FC236}">
                    <a16:creationId xmlns:a16="http://schemas.microsoft.com/office/drawing/2014/main" id="{4D2519D5-8254-0876-B8C4-B2311913EB85}"/>
                  </a:ext>
                </a:extLst>
              </p:cNvPr>
              <p:cNvSpPr>
                <a:spLocks/>
              </p:cNvSpPr>
              <p:nvPr/>
            </p:nvSpPr>
            <p:spPr bwMode="auto">
              <a:xfrm>
                <a:off x="3482975" y="5157788"/>
                <a:ext cx="1397000" cy="1077913"/>
              </a:xfrm>
              <a:custGeom>
                <a:avLst/>
                <a:gdLst>
                  <a:gd name="T0" fmla="*/ 506 w 506"/>
                  <a:gd name="T1" fmla="*/ 228 h 390"/>
                  <a:gd name="T2" fmla="*/ 375 w 506"/>
                  <a:gd name="T3" fmla="*/ 200 h 390"/>
                  <a:gd name="T4" fmla="*/ 380 w 506"/>
                  <a:gd name="T5" fmla="*/ 197 h 390"/>
                  <a:gd name="T6" fmla="*/ 374 w 506"/>
                  <a:gd name="T7" fmla="*/ 197 h 390"/>
                  <a:gd name="T8" fmla="*/ 374 w 506"/>
                  <a:gd name="T9" fmla="*/ 202 h 390"/>
                  <a:gd name="T10" fmla="*/ 255 w 506"/>
                  <a:gd name="T11" fmla="*/ 86 h 390"/>
                  <a:gd name="T12" fmla="*/ 239 w 506"/>
                  <a:gd name="T13" fmla="*/ 92 h 390"/>
                  <a:gd name="T14" fmla="*/ 124 w 506"/>
                  <a:gd name="T15" fmla="*/ 0 h 390"/>
                  <a:gd name="T16" fmla="*/ 124 w 506"/>
                  <a:gd name="T17" fmla="*/ 249 h 390"/>
                  <a:gd name="T18" fmla="*/ 140 w 506"/>
                  <a:gd name="T19" fmla="*/ 242 h 390"/>
                  <a:gd name="T20" fmla="*/ 255 w 506"/>
                  <a:gd name="T21" fmla="*/ 334 h 390"/>
                  <a:gd name="T22" fmla="*/ 325 w 506"/>
                  <a:gd name="T23" fmla="*/ 306 h 390"/>
                  <a:gd name="T24" fmla="*/ 355 w 506"/>
                  <a:gd name="T25" fmla="*/ 331 h 390"/>
                  <a:gd name="T26" fmla="*/ 352 w 506"/>
                  <a:gd name="T27" fmla="*/ 324 h 390"/>
                  <a:gd name="T28" fmla="*/ 389 w 506"/>
                  <a:gd name="T29" fmla="*/ 390 h 390"/>
                  <a:gd name="T30" fmla="*/ 427 w 506"/>
                  <a:gd name="T31" fmla="*/ 355 h 390"/>
                  <a:gd name="T32" fmla="*/ 427 w 506"/>
                  <a:gd name="T33" fmla="*/ 360 h 390"/>
                  <a:gd name="T34" fmla="*/ 428 w 506"/>
                  <a:gd name="T35" fmla="*/ 360 h 390"/>
                  <a:gd name="T36" fmla="*/ 459 w 506"/>
                  <a:gd name="T37" fmla="*/ 285 h 390"/>
                  <a:gd name="T38" fmla="*/ 456 w 506"/>
                  <a:gd name="T39" fmla="*/ 294 h 390"/>
                  <a:gd name="T40" fmla="*/ 501 w 506"/>
                  <a:gd name="T41" fmla="*/ 228 h 390"/>
                  <a:gd name="T42" fmla="*/ 454 w 506"/>
                  <a:gd name="T43" fmla="*/ 284 h 390"/>
                  <a:gd name="T44" fmla="*/ 452 w 506"/>
                  <a:gd name="T45" fmla="*/ 292 h 390"/>
                  <a:gd name="T46" fmla="*/ 452 w 506"/>
                  <a:gd name="T47" fmla="*/ 340 h 390"/>
                  <a:gd name="T48" fmla="*/ 428 w 506"/>
                  <a:gd name="T49" fmla="*/ 355 h 390"/>
                  <a:gd name="T50" fmla="*/ 427 w 506"/>
                  <a:gd name="T51" fmla="*/ 350 h 390"/>
                  <a:gd name="T52" fmla="*/ 422 w 506"/>
                  <a:gd name="T53" fmla="*/ 353 h 390"/>
                  <a:gd name="T54" fmla="*/ 365 w 506"/>
                  <a:gd name="T55" fmla="*/ 370 h 390"/>
                  <a:gd name="T56" fmla="*/ 360 w 506"/>
                  <a:gd name="T57" fmla="*/ 329 h 390"/>
                  <a:gd name="T58" fmla="*/ 357 w 506"/>
                  <a:gd name="T59" fmla="*/ 322 h 390"/>
                  <a:gd name="T60" fmla="*/ 326 w 506"/>
                  <a:gd name="T61" fmla="*/ 299 h 390"/>
                  <a:gd name="T62" fmla="*/ 255 w 506"/>
                  <a:gd name="T63" fmla="*/ 324 h 390"/>
                  <a:gd name="T64" fmla="*/ 144 w 506"/>
                  <a:gd name="T65" fmla="*/ 237 h 390"/>
                  <a:gd name="T66" fmla="*/ 124 w 506"/>
                  <a:gd name="T67" fmla="*/ 239 h 390"/>
                  <a:gd name="T68" fmla="*/ 10 w 506"/>
                  <a:gd name="T69" fmla="*/ 124 h 390"/>
                  <a:gd name="T70" fmla="*/ 124 w 506"/>
                  <a:gd name="T71" fmla="*/ 10 h 390"/>
                  <a:gd name="T72" fmla="*/ 235 w 506"/>
                  <a:gd name="T73" fmla="*/ 97 h 390"/>
                  <a:gd name="T74" fmla="*/ 255 w 506"/>
                  <a:gd name="T75" fmla="*/ 96 h 390"/>
                  <a:gd name="T76" fmla="*/ 369 w 506"/>
                  <a:gd name="T77" fmla="*/ 207 h 390"/>
                  <a:gd name="T78" fmla="*/ 374 w 506"/>
                  <a:gd name="T79" fmla="*/ 202 h 390"/>
                  <a:gd name="T80" fmla="*/ 379 w 506"/>
                  <a:gd name="T81" fmla="*/ 207 h 390"/>
                  <a:gd name="T82" fmla="*/ 384 w 506"/>
                  <a:gd name="T83" fmla="*/ 204 h 390"/>
                  <a:gd name="T84" fmla="*/ 479 w 506"/>
                  <a:gd name="T85" fmla="*/ 186 h 390"/>
                  <a:gd name="T86" fmla="*/ 501 w 506"/>
                  <a:gd name="T87" fmla="*/ 228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6" h="390">
                    <a:moveTo>
                      <a:pt x="501" y="228"/>
                    </a:moveTo>
                    <a:cubicBezTo>
                      <a:pt x="506" y="228"/>
                      <a:pt x="506" y="228"/>
                      <a:pt x="506" y="228"/>
                    </a:cubicBezTo>
                    <a:cubicBezTo>
                      <a:pt x="506" y="190"/>
                      <a:pt x="476" y="159"/>
                      <a:pt x="438" y="159"/>
                    </a:cubicBezTo>
                    <a:cubicBezTo>
                      <a:pt x="410" y="159"/>
                      <a:pt x="385" y="176"/>
                      <a:pt x="375" y="200"/>
                    </a:cubicBezTo>
                    <a:cubicBezTo>
                      <a:pt x="380" y="202"/>
                      <a:pt x="380" y="202"/>
                      <a:pt x="380" y="202"/>
                    </a:cubicBezTo>
                    <a:cubicBezTo>
                      <a:pt x="380" y="197"/>
                      <a:pt x="380" y="197"/>
                      <a:pt x="380" y="197"/>
                    </a:cubicBezTo>
                    <a:cubicBezTo>
                      <a:pt x="378" y="197"/>
                      <a:pt x="376" y="197"/>
                      <a:pt x="374" y="197"/>
                    </a:cubicBezTo>
                    <a:cubicBezTo>
                      <a:pt x="374" y="197"/>
                      <a:pt x="374" y="197"/>
                      <a:pt x="374" y="197"/>
                    </a:cubicBezTo>
                    <a:cubicBezTo>
                      <a:pt x="374" y="197"/>
                      <a:pt x="374" y="197"/>
                      <a:pt x="374" y="197"/>
                    </a:cubicBezTo>
                    <a:cubicBezTo>
                      <a:pt x="374" y="202"/>
                      <a:pt x="374" y="202"/>
                      <a:pt x="374" y="202"/>
                    </a:cubicBezTo>
                    <a:cubicBezTo>
                      <a:pt x="379" y="202"/>
                      <a:pt x="379" y="202"/>
                      <a:pt x="379" y="202"/>
                    </a:cubicBezTo>
                    <a:cubicBezTo>
                      <a:pt x="375" y="137"/>
                      <a:pt x="321" y="86"/>
                      <a:pt x="255" y="86"/>
                    </a:cubicBezTo>
                    <a:cubicBezTo>
                      <a:pt x="249" y="86"/>
                      <a:pt x="244" y="86"/>
                      <a:pt x="238" y="87"/>
                    </a:cubicBezTo>
                    <a:cubicBezTo>
                      <a:pt x="239" y="92"/>
                      <a:pt x="239" y="92"/>
                      <a:pt x="239" y="92"/>
                    </a:cubicBezTo>
                    <a:cubicBezTo>
                      <a:pt x="244" y="90"/>
                      <a:pt x="244" y="90"/>
                      <a:pt x="244" y="90"/>
                    </a:cubicBezTo>
                    <a:cubicBezTo>
                      <a:pt x="229" y="38"/>
                      <a:pt x="181" y="0"/>
                      <a:pt x="124" y="0"/>
                    </a:cubicBezTo>
                    <a:cubicBezTo>
                      <a:pt x="56" y="0"/>
                      <a:pt x="0" y="56"/>
                      <a:pt x="0" y="124"/>
                    </a:cubicBezTo>
                    <a:cubicBezTo>
                      <a:pt x="0" y="193"/>
                      <a:pt x="56" y="249"/>
                      <a:pt x="124" y="249"/>
                    </a:cubicBezTo>
                    <a:cubicBezTo>
                      <a:pt x="130" y="249"/>
                      <a:pt x="136" y="248"/>
                      <a:pt x="141" y="247"/>
                    </a:cubicBezTo>
                    <a:cubicBezTo>
                      <a:pt x="140" y="242"/>
                      <a:pt x="140" y="242"/>
                      <a:pt x="140" y="242"/>
                    </a:cubicBezTo>
                    <a:cubicBezTo>
                      <a:pt x="135" y="244"/>
                      <a:pt x="135" y="244"/>
                      <a:pt x="135" y="244"/>
                    </a:cubicBezTo>
                    <a:cubicBezTo>
                      <a:pt x="150" y="296"/>
                      <a:pt x="198" y="334"/>
                      <a:pt x="255" y="334"/>
                    </a:cubicBezTo>
                    <a:cubicBezTo>
                      <a:pt x="282" y="334"/>
                      <a:pt x="308" y="325"/>
                      <a:pt x="328" y="310"/>
                    </a:cubicBezTo>
                    <a:cubicBezTo>
                      <a:pt x="325" y="306"/>
                      <a:pt x="325" y="306"/>
                      <a:pt x="325" y="306"/>
                    </a:cubicBezTo>
                    <a:cubicBezTo>
                      <a:pt x="321" y="309"/>
                      <a:pt x="321" y="309"/>
                      <a:pt x="321" y="309"/>
                    </a:cubicBezTo>
                    <a:cubicBezTo>
                      <a:pt x="330" y="320"/>
                      <a:pt x="341" y="327"/>
                      <a:pt x="355" y="331"/>
                    </a:cubicBezTo>
                    <a:cubicBezTo>
                      <a:pt x="356" y="327"/>
                      <a:pt x="356" y="327"/>
                      <a:pt x="356" y="327"/>
                    </a:cubicBezTo>
                    <a:cubicBezTo>
                      <a:pt x="352" y="324"/>
                      <a:pt x="352" y="324"/>
                      <a:pt x="352" y="324"/>
                    </a:cubicBezTo>
                    <a:cubicBezTo>
                      <a:pt x="348" y="331"/>
                      <a:pt x="345" y="338"/>
                      <a:pt x="345" y="346"/>
                    </a:cubicBezTo>
                    <a:cubicBezTo>
                      <a:pt x="345" y="371"/>
                      <a:pt x="365" y="390"/>
                      <a:pt x="389" y="390"/>
                    </a:cubicBezTo>
                    <a:cubicBezTo>
                      <a:pt x="410" y="390"/>
                      <a:pt x="428" y="375"/>
                      <a:pt x="432" y="356"/>
                    </a:cubicBezTo>
                    <a:cubicBezTo>
                      <a:pt x="427" y="355"/>
                      <a:pt x="427" y="355"/>
                      <a:pt x="427" y="355"/>
                    </a:cubicBezTo>
                    <a:cubicBezTo>
                      <a:pt x="427" y="360"/>
                      <a:pt x="427" y="360"/>
                      <a:pt x="427" y="360"/>
                    </a:cubicBezTo>
                    <a:cubicBezTo>
                      <a:pt x="427" y="360"/>
                      <a:pt x="427" y="360"/>
                      <a:pt x="427" y="360"/>
                    </a:cubicBezTo>
                    <a:cubicBezTo>
                      <a:pt x="428" y="360"/>
                      <a:pt x="428" y="360"/>
                      <a:pt x="428" y="360"/>
                    </a:cubicBezTo>
                    <a:cubicBezTo>
                      <a:pt x="428" y="360"/>
                      <a:pt x="428" y="360"/>
                      <a:pt x="428" y="360"/>
                    </a:cubicBezTo>
                    <a:cubicBezTo>
                      <a:pt x="452" y="360"/>
                      <a:pt x="471" y="340"/>
                      <a:pt x="471" y="316"/>
                    </a:cubicBezTo>
                    <a:cubicBezTo>
                      <a:pt x="471" y="304"/>
                      <a:pt x="466" y="293"/>
                      <a:pt x="459" y="285"/>
                    </a:cubicBezTo>
                    <a:cubicBezTo>
                      <a:pt x="455" y="289"/>
                      <a:pt x="455" y="289"/>
                      <a:pt x="455" y="289"/>
                    </a:cubicBezTo>
                    <a:cubicBezTo>
                      <a:pt x="456" y="294"/>
                      <a:pt x="456" y="294"/>
                      <a:pt x="456" y="294"/>
                    </a:cubicBezTo>
                    <a:cubicBezTo>
                      <a:pt x="485" y="285"/>
                      <a:pt x="506" y="259"/>
                      <a:pt x="506" y="228"/>
                    </a:cubicBezTo>
                    <a:cubicBezTo>
                      <a:pt x="501" y="228"/>
                      <a:pt x="501" y="228"/>
                      <a:pt x="501" y="228"/>
                    </a:cubicBezTo>
                    <a:cubicBezTo>
                      <a:pt x="496" y="228"/>
                      <a:pt x="496" y="228"/>
                      <a:pt x="496" y="228"/>
                    </a:cubicBezTo>
                    <a:cubicBezTo>
                      <a:pt x="496" y="254"/>
                      <a:pt x="478" y="277"/>
                      <a:pt x="454" y="284"/>
                    </a:cubicBezTo>
                    <a:cubicBezTo>
                      <a:pt x="446" y="286"/>
                      <a:pt x="446" y="286"/>
                      <a:pt x="446" y="286"/>
                    </a:cubicBezTo>
                    <a:cubicBezTo>
                      <a:pt x="452" y="292"/>
                      <a:pt x="452" y="292"/>
                      <a:pt x="452" y="292"/>
                    </a:cubicBezTo>
                    <a:cubicBezTo>
                      <a:pt x="458" y="298"/>
                      <a:pt x="461" y="307"/>
                      <a:pt x="461" y="316"/>
                    </a:cubicBezTo>
                    <a:cubicBezTo>
                      <a:pt x="461" y="325"/>
                      <a:pt x="458" y="334"/>
                      <a:pt x="452" y="340"/>
                    </a:cubicBezTo>
                    <a:cubicBezTo>
                      <a:pt x="445" y="346"/>
                      <a:pt x="437" y="350"/>
                      <a:pt x="428" y="350"/>
                    </a:cubicBezTo>
                    <a:cubicBezTo>
                      <a:pt x="428" y="355"/>
                      <a:pt x="428" y="355"/>
                      <a:pt x="428" y="355"/>
                    </a:cubicBezTo>
                    <a:cubicBezTo>
                      <a:pt x="428" y="350"/>
                      <a:pt x="428" y="350"/>
                      <a:pt x="428" y="350"/>
                    </a:cubicBezTo>
                    <a:cubicBezTo>
                      <a:pt x="427" y="350"/>
                      <a:pt x="427" y="350"/>
                      <a:pt x="427" y="350"/>
                    </a:cubicBezTo>
                    <a:cubicBezTo>
                      <a:pt x="423" y="349"/>
                      <a:pt x="423" y="349"/>
                      <a:pt x="423" y="349"/>
                    </a:cubicBezTo>
                    <a:cubicBezTo>
                      <a:pt x="422" y="353"/>
                      <a:pt x="422" y="353"/>
                      <a:pt x="422" y="353"/>
                    </a:cubicBezTo>
                    <a:cubicBezTo>
                      <a:pt x="419" y="369"/>
                      <a:pt x="405" y="380"/>
                      <a:pt x="389" y="380"/>
                    </a:cubicBezTo>
                    <a:cubicBezTo>
                      <a:pt x="380" y="380"/>
                      <a:pt x="371" y="376"/>
                      <a:pt x="365" y="370"/>
                    </a:cubicBezTo>
                    <a:cubicBezTo>
                      <a:pt x="359" y="364"/>
                      <a:pt x="355" y="356"/>
                      <a:pt x="355" y="346"/>
                    </a:cubicBezTo>
                    <a:cubicBezTo>
                      <a:pt x="355" y="340"/>
                      <a:pt x="357" y="334"/>
                      <a:pt x="360" y="329"/>
                    </a:cubicBezTo>
                    <a:cubicBezTo>
                      <a:pt x="364" y="324"/>
                      <a:pt x="364" y="324"/>
                      <a:pt x="364" y="324"/>
                    </a:cubicBezTo>
                    <a:cubicBezTo>
                      <a:pt x="357" y="322"/>
                      <a:pt x="357" y="322"/>
                      <a:pt x="357" y="322"/>
                    </a:cubicBezTo>
                    <a:cubicBezTo>
                      <a:pt x="346" y="318"/>
                      <a:pt x="336" y="312"/>
                      <a:pt x="329" y="303"/>
                    </a:cubicBezTo>
                    <a:cubicBezTo>
                      <a:pt x="326" y="299"/>
                      <a:pt x="326" y="299"/>
                      <a:pt x="326" y="299"/>
                    </a:cubicBezTo>
                    <a:cubicBezTo>
                      <a:pt x="322" y="302"/>
                      <a:pt x="322" y="302"/>
                      <a:pt x="322" y="302"/>
                    </a:cubicBezTo>
                    <a:cubicBezTo>
                      <a:pt x="303" y="316"/>
                      <a:pt x="280" y="324"/>
                      <a:pt x="255" y="324"/>
                    </a:cubicBezTo>
                    <a:cubicBezTo>
                      <a:pt x="203" y="324"/>
                      <a:pt x="159" y="289"/>
                      <a:pt x="145" y="241"/>
                    </a:cubicBezTo>
                    <a:cubicBezTo>
                      <a:pt x="144" y="237"/>
                      <a:pt x="144" y="237"/>
                      <a:pt x="144" y="237"/>
                    </a:cubicBezTo>
                    <a:cubicBezTo>
                      <a:pt x="140" y="238"/>
                      <a:pt x="140" y="238"/>
                      <a:pt x="140" y="238"/>
                    </a:cubicBezTo>
                    <a:cubicBezTo>
                      <a:pt x="135" y="238"/>
                      <a:pt x="130" y="239"/>
                      <a:pt x="124" y="239"/>
                    </a:cubicBezTo>
                    <a:cubicBezTo>
                      <a:pt x="93" y="239"/>
                      <a:pt x="64" y="226"/>
                      <a:pt x="44" y="205"/>
                    </a:cubicBezTo>
                    <a:cubicBezTo>
                      <a:pt x="23" y="184"/>
                      <a:pt x="10" y="156"/>
                      <a:pt x="10" y="124"/>
                    </a:cubicBezTo>
                    <a:cubicBezTo>
                      <a:pt x="10" y="93"/>
                      <a:pt x="23" y="64"/>
                      <a:pt x="44" y="43"/>
                    </a:cubicBezTo>
                    <a:cubicBezTo>
                      <a:pt x="64" y="23"/>
                      <a:pt x="93" y="10"/>
                      <a:pt x="124" y="10"/>
                    </a:cubicBezTo>
                    <a:cubicBezTo>
                      <a:pt x="177" y="10"/>
                      <a:pt x="221" y="45"/>
                      <a:pt x="234" y="93"/>
                    </a:cubicBezTo>
                    <a:cubicBezTo>
                      <a:pt x="235" y="97"/>
                      <a:pt x="235" y="97"/>
                      <a:pt x="235" y="97"/>
                    </a:cubicBezTo>
                    <a:cubicBezTo>
                      <a:pt x="240" y="97"/>
                      <a:pt x="240" y="97"/>
                      <a:pt x="240" y="97"/>
                    </a:cubicBezTo>
                    <a:cubicBezTo>
                      <a:pt x="245" y="96"/>
                      <a:pt x="250" y="96"/>
                      <a:pt x="255" y="96"/>
                    </a:cubicBezTo>
                    <a:cubicBezTo>
                      <a:pt x="316" y="96"/>
                      <a:pt x="365" y="143"/>
                      <a:pt x="369" y="202"/>
                    </a:cubicBezTo>
                    <a:cubicBezTo>
                      <a:pt x="369" y="207"/>
                      <a:pt x="369" y="207"/>
                      <a:pt x="369" y="207"/>
                    </a:cubicBezTo>
                    <a:cubicBezTo>
                      <a:pt x="374" y="207"/>
                      <a:pt x="374" y="207"/>
                      <a:pt x="374" y="207"/>
                    </a:cubicBezTo>
                    <a:cubicBezTo>
                      <a:pt x="374" y="202"/>
                      <a:pt x="374" y="202"/>
                      <a:pt x="374" y="202"/>
                    </a:cubicBezTo>
                    <a:cubicBezTo>
                      <a:pt x="374" y="207"/>
                      <a:pt x="374" y="207"/>
                      <a:pt x="374" y="207"/>
                    </a:cubicBezTo>
                    <a:cubicBezTo>
                      <a:pt x="376" y="207"/>
                      <a:pt x="377" y="207"/>
                      <a:pt x="379" y="207"/>
                    </a:cubicBezTo>
                    <a:cubicBezTo>
                      <a:pt x="383" y="208"/>
                      <a:pt x="383" y="208"/>
                      <a:pt x="383" y="208"/>
                    </a:cubicBezTo>
                    <a:cubicBezTo>
                      <a:pt x="384" y="204"/>
                      <a:pt x="384" y="204"/>
                      <a:pt x="384" y="204"/>
                    </a:cubicBezTo>
                    <a:cubicBezTo>
                      <a:pt x="393" y="184"/>
                      <a:pt x="414" y="169"/>
                      <a:pt x="438" y="169"/>
                    </a:cubicBezTo>
                    <a:cubicBezTo>
                      <a:pt x="454" y="169"/>
                      <a:pt x="469" y="176"/>
                      <a:pt x="479" y="186"/>
                    </a:cubicBezTo>
                    <a:cubicBezTo>
                      <a:pt x="490" y="197"/>
                      <a:pt x="496" y="211"/>
                      <a:pt x="496" y="228"/>
                    </a:cubicBezTo>
                    <a:cubicBezTo>
                      <a:pt x="501" y="228"/>
                      <a:pt x="501" y="228"/>
                      <a:pt x="501" y="228"/>
                    </a:cubicBezTo>
                  </a:path>
                </a:pathLst>
              </a:custGeom>
              <a:noFill/>
              <a:ln w="9525">
                <a:noFill/>
                <a:round/>
                <a:headEnd/>
                <a:tailEnd/>
              </a:ln>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38" name="Freeform 10">
                <a:extLst>
                  <a:ext uri="{FF2B5EF4-FFF2-40B4-BE49-F238E27FC236}">
                    <a16:creationId xmlns:a16="http://schemas.microsoft.com/office/drawing/2014/main" id="{36498643-4F38-37EC-BFF7-9A0B5A8FC304}"/>
                  </a:ext>
                </a:extLst>
              </p:cNvPr>
              <p:cNvSpPr>
                <a:spLocks/>
              </p:cNvSpPr>
              <p:nvPr/>
            </p:nvSpPr>
            <p:spPr bwMode="auto">
              <a:xfrm>
                <a:off x="3509963" y="5186363"/>
                <a:ext cx="1339850" cy="1022350"/>
              </a:xfrm>
              <a:custGeom>
                <a:avLst/>
                <a:gdLst>
                  <a:gd name="T0" fmla="*/ 114 w 485"/>
                  <a:gd name="T1" fmla="*/ 0 h 370"/>
                  <a:gd name="T2" fmla="*/ 114 w 485"/>
                  <a:gd name="T3" fmla="*/ 0 h 370"/>
                  <a:gd name="T4" fmla="*/ 34 w 485"/>
                  <a:gd name="T5" fmla="*/ 33 h 370"/>
                  <a:gd name="T6" fmla="*/ 0 w 485"/>
                  <a:gd name="T7" fmla="*/ 114 h 370"/>
                  <a:gd name="T8" fmla="*/ 34 w 485"/>
                  <a:gd name="T9" fmla="*/ 195 h 370"/>
                  <a:gd name="T10" fmla="*/ 114 w 485"/>
                  <a:gd name="T11" fmla="*/ 229 h 370"/>
                  <a:gd name="T12" fmla="*/ 130 w 485"/>
                  <a:gd name="T13" fmla="*/ 228 h 370"/>
                  <a:gd name="T14" fmla="*/ 134 w 485"/>
                  <a:gd name="T15" fmla="*/ 227 h 370"/>
                  <a:gd name="T16" fmla="*/ 135 w 485"/>
                  <a:gd name="T17" fmla="*/ 231 h 370"/>
                  <a:gd name="T18" fmla="*/ 245 w 485"/>
                  <a:gd name="T19" fmla="*/ 314 h 370"/>
                  <a:gd name="T20" fmla="*/ 245 w 485"/>
                  <a:gd name="T21" fmla="*/ 314 h 370"/>
                  <a:gd name="T22" fmla="*/ 312 w 485"/>
                  <a:gd name="T23" fmla="*/ 292 h 370"/>
                  <a:gd name="T24" fmla="*/ 316 w 485"/>
                  <a:gd name="T25" fmla="*/ 289 h 370"/>
                  <a:gd name="T26" fmla="*/ 319 w 485"/>
                  <a:gd name="T27" fmla="*/ 293 h 370"/>
                  <a:gd name="T28" fmla="*/ 347 w 485"/>
                  <a:gd name="T29" fmla="*/ 312 h 370"/>
                  <a:gd name="T30" fmla="*/ 354 w 485"/>
                  <a:gd name="T31" fmla="*/ 314 h 370"/>
                  <a:gd name="T32" fmla="*/ 350 w 485"/>
                  <a:gd name="T33" fmla="*/ 319 h 370"/>
                  <a:gd name="T34" fmla="*/ 345 w 485"/>
                  <a:gd name="T35" fmla="*/ 336 h 370"/>
                  <a:gd name="T36" fmla="*/ 355 w 485"/>
                  <a:gd name="T37" fmla="*/ 360 h 370"/>
                  <a:gd name="T38" fmla="*/ 379 w 485"/>
                  <a:gd name="T39" fmla="*/ 370 h 370"/>
                  <a:gd name="T40" fmla="*/ 412 w 485"/>
                  <a:gd name="T41" fmla="*/ 343 h 370"/>
                  <a:gd name="T42" fmla="*/ 413 w 485"/>
                  <a:gd name="T43" fmla="*/ 339 h 370"/>
                  <a:gd name="T44" fmla="*/ 417 w 485"/>
                  <a:gd name="T45" fmla="*/ 340 h 370"/>
                  <a:gd name="T46" fmla="*/ 418 w 485"/>
                  <a:gd name="T47" fmla="*/ 340 h 370"/>
                  <a:gd name="T48" fmla="*/ 442 w 485"/>
                  <a:gd name="T49" fmla="*/ 330 h 370"/>
                  <a:gd name="T50" fmla="*/ 451 w 485"/>
                  <a:gd name="T51" fmla="*/ 306 h 370"/>
                  <a:gd name="T52" fmla="*/ 442 w 485"/>
                  <a:gd name="T53" fmla="*/ 282 h 370"/>
                  <a:gd name="T54" fmla="*/ 436 w 485"/>
                  <a:gd name="T55" fmla="*/ 276 h 370"/>
                  <a:gd name="T56" fmla="*/ 444 w 485"/>
                  <a:gd name="T57" fmla="*/ 274 h 370"/>
                  <a:gd name="T58" fmla="*/ 485 w 485"/>
                  <a:gd name="T59" fmla="*/ 229 h 370"/>
                  <a:gd name="T60" fmla="*/ 481 w 485"/>
                  <a:gd name="T61" fmla="*/ 225 h 370"/>
                  <a:gd name="T62" fmla="*/ 444 w 485"/>
                  <a:gd name="T63" fmla="*/ 234 h 370"/>
                  <a:gd name="T64" fmla="*/ 439 w 485"/>
                  <a:gd name="T65" fmla="*/ 234 h 370"/>
                  <a:gd name="T66" fmla="*/ 373 w 485"/>
                  <a:gd name="T67" fmla="*/ 198 h 370"/>
                  <a:gd name="T68" fmla="*/ 369 w 485"/>
                  <a:gd name="T69" fmla="*/ 197 h 370"/>
                  <a:gd name="T70" fmla="*/ 364 w 485"/>
                  <a:gd name="T71" fmla="*/ 197 h 370"/>
                  <a:gd name="T72" fmla="*/ 359 w 485"/>
                  <a:gd name="T73" fmla="*/ 197 h 370"/>
                  <a:gd name="T74" fmla="*/ 359 w 485"/>
                  <a:gd name="T75" fmla="*/ 195 h 370"/>
                  <a:gd name="T76" fmla="*/ 252 w 485"/>
                  <a:gd name="T77" fmla="*/ 251 h 370"/>
                  <a:gd name="T78" fmla="*/ 245 w 485"/>
                  <a:gd name="T79" fmla="*/ 250 h 370"/>
                  <a:gd name="T80" fmla="*/ 115 w 485"/>
                  <a:gd name="T81" fmla="*/ 125 h 370"/>
                  <a:gd name="T82" fmla="*/ 115 w 485"/>
                  <a:gd name="T83" fmla="*/ 125 h 370"/>
                  <a:gd name="T84" fmla="*/ 115 w 485"/>
                  <a:gd name="T85" fmla="*/ 125 h 370"/>
                  <a:gd name="T86" fmla="*/ 114 w 485"/>
                  <a:gd name="T87" fmla="*/ 119 h 370"/>
                  <a:gd name="T88" fmla="*/ 114 w 485"/>
                  <a:gd name="T89" fmla="*/ 119 h 370"/>
                  <a:gd name="T90" fmla="*/ 114 w 485"/>
                  <a:gd name="T91" fmla="*/ 119 h 370"/>
                  <a:gd name="T92" fmla="*/ 114 w 485"/>
                  <a:gd name="T93" fmla="*/ 118 h 370"/>
                  <a:gd name="T94" fmla="*/ 114 w 485"/>
                  <a:gd name="T95" fmla="*/ 118 h 370"/>
                  <a:gd name="T96" fmla="*/ 114 w 485"/>
                  <a:gd name="T97" fmla="*/ 118 h 370"/>
                  <a:gd name="T98" fmla="*/ 114 w 485"/>
                  <a:gd name="T99" fmla="*/ 118 h 370"/>
                  <a:gd name="T100" fmla="*/ 114 w 485"/>
                  <a:gd name="T101" fmla="*/ 118 h 370"/>
                  <a:gd name="T102" fmla="*/ 114 w 485"/>
                  <a:gd name="T103" fmla="*/ 118 h 370"/>
                  <a:gd name="T104" fmla="*/ 119 w 485"/>
                  <a:gd name="T105" fmla="*/ 81 h 370"/>
                  <a:gd name="T106" fmla="*/ 142 w 485"/>
                  <a:gd name="T107" fmla="*/ 37 h 370"/>
                  <a:gd name="T108" fmla="*/ 142 w 485"/>
                  <a:gd name="T109" fmla="*/ 37 h 370"/>
                  <a:gd name="T110" fmla="*/ 147 w 485"/>
                  <a:gd name="T111" fmla="*/ 30 h 370"/>
                  <a:gd name="T112" fmla="*/ 166 w 485"/>
                  <a:gd name="T113" fmla="*/ 12 h 370"/>
                  <a:gd name="T114" fmla="*/ 114 w 485"/>
                  <a:gd name="T115" fmla="*/ 0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5" h="370">
                    <a:moveTo>
                      <a:pt x="114" y="0"/>
                    </a:moveTo>
                    <a:cubicBezTo>
                      <a:pt x="114" y="0"/>
                      <a:pt x="114" y="0"/>
                      <a:pt x="114" y="0"/>
                    </a:cubicBezTo>
                    <a:cubicBezTo>
                      <a:pt x="83" y="0"/>
                      <a:pt x="54" y="13"/>
                      <a:pt x="34" y="33"/>
                    </a:cubicBezTo>
                    <a:cubicBezTo>
                      <a:pt x="13" y="54"/>
                      <a:pt x="0" y="83"/>
                      <a:pt x="0" y="114"/>
                    </a:cubicBezTo>
                    <a:cubicBezTo>
                      <a:pt x="0" y="146"/>
                      <a:pt x="13" y="174"/>
                      <a:pt x="34" y="195"/>
                    </a:cubicBezTo>
                    <a:cubicBezTo>
                      <a:pt x="54" y="216"/>
                      <a:pt x="83" y="229"/>
                      <a:pt x="114" y="229"/>
                    </a:cubicBezTo>
                    <a:cubicBezTo>
                      <a:pt x="120" y="229"/>
                      <a:pt x="125" y="228"/>
                      <a:pt x="130" y="228"/>
                    </a:cubicBezTo>
                    <a:cubicBezTo>
                      <a:pt x="134" y="227"/>
                      <a:pt x="134" y="227"/>
                      <a:pt x="134" y="227"/>
                    </a:cubicBezTo>
                    <a:cubicBezTo>
                      <a:pt x="135" y="231"/>
                      <a:pt x="135" y="231"/>
                      <a:pt x="135" y="231"/>
                    </a:cubicBezTo>
                    <a:cubicBezTo>
                      <a:pt x="149" y="279"/>
                      <a:pt x="193" y="314"/>
                      <a:pt x="245" y="314"/>
                    </a:cubicBezTo>
                    <a:cubicBezTo>
                      <a:pt x="245" y="314"/>
                      <a:pt x="245" y="314"/>
                      <a:pt x="245" y="314"/>
                    </a:cubicBezTo>
                    <a:cubicBezTo>
                      <a:pt x="270" y="314"/>
                      <a:pt x="293" y="306"/>
                      <a:pt x="312" y="292"/>
                    </a:cubicBezTo>
                    <a:cubicBezTo>
                      <a:pt x="316" y="289"/>
                      <a:pt x="316" y="289"/>
                      <a:pt x="316" y="289"/>
                    </a:cubicBezTo>
                    <a:cubicBezTo>
                      <a:pt x="319" y="293"/>
                      <a:pt x="319" y="293"/>
                      <a:pt x="319" y="293"/>
                    </a:cubicBezTo>
                    <a:cubicBezTo>
                      <a:pt x="326" y="302"/>
                      <a:pt x="336" y="308"/>
                      <a:pt x="347" y="312"/>
                    </a:cubicBezTo>
                    <a:cubicBezTo>
                      <a:pt x="354" y="314"/>
                      <a:pt x="354" y="314"/>
                      <a:pt x="354" y="314"/>
                    </a:cubicBezTo>
                    <a:cubicBezTo>
                      <a:pt x="350" y="319"/>
                      <a:pt x="350" y="319"/>
                      <a:pt x="350" y="319"/>
                    </a:cubicBezTo>
                    <a:cubicBezTo>
                      <a:pt x="347" y="324"/>
                      <a:pt x="345" y="330"/>
                      <a:pt x="345" y="336"/>
                    </a:cubicBezTo>
                    <a:cubicBezTo>
                      <a:pt x="345" y="346"/>
                      <a:pt x="349" y="354"/>
                      <a:pt x="355" y="360"/>
                    </a:cubicBezTo>
                    <a:cubicBezTo>
                      <a:pt x="361" y="366"/>
                      <a:pt x="370" y="370"/>
                      <a:pt x="379" y="370"/>
                    </a:cubicBezTo>
                    <a:cubicBezTo>
                      <a:pt x="395" y="370"/>
                      <a:pt x="409" y="359"/>
                      <a:pt x="412" y="343"/>
                    </a:cubicBezTo>
                    <a:cubicBezTo>
                      <a:pt x="413" y="339"/>
                      <a:pt x="413" y="339"/>
                      <a:pt x="413" y="339"/>
                    </a:cubicBezTo>
                    <a:cubicBezTo>
                      <a:pt x="417" y="340"/>
                      <a:pt x="417" y="340"/>
                      <a:pt x="417" y="340"/>
                    </a:cubicBezTo>
                    <a:cubicBezTo>
                      <a:pt x="418" y="340"/>
                      <a:pt x="418" y="340"/>
                      <a:pt x="418" y="340"/>
                    </a:cubicBezTo>
                    <a:cubicBezTo>
                      <a:pt x="427" y="340"/>
                      <a:pt x="435" y="336"/>
                      <a:pt x="442" y="330"/>
                    </a:cubicBezTo>
                    <a:cubicBezTo>
                      <a:pt x="448" y="324"/>
                      <a:pt x="451" y="315"/>
                      <a:pt x="451" y="306"/>
                    </a:cubicBezTo>
                    <a:cubicBezTo>
                      <a:pt x="451" y="297"/>
                      <a:pt x="448" y="288"/>
                      <a:pt x="442" y="282"/>
                    </a:cubicBezTo>
                    <a:cubicBezTo>
                      <a:pt x="436" y="276"/>
                      <a:pt x="436" y="276"/>
                      <a:pt x="436" y="276"/>
                    </a:cubicBezTo>
                    <a:cubicBezTo>
                      <a:pt x="444" y="274"/>
                      <a:pt x="444" y="274"/>
                      <a:pt x="444" y="274"/>
                    </a:cubicBezTo>
                    <a:cubicBezTo>
                      <a:pt x="465" y="268"/>
                      <a:pt x="481" y="251"/>
                      <a:pt x="485" y="229"/>
                    </a:cubicBezTo>
                    <a:cubicBezTo>
                      <a:pt x="484" y="228"/>
                      <a:pt x="482" y="227"/>
                      <a:pt x="481" y="225"/>
                    </a:cubicBezTo>
                    <a:cubicBezTo>
                      <a:pt x="469" y="231"/>
                      <a:pt x="457" y="234"/>
                      <a:pt x="444" y="234"/>
                    </a:cubicBezTo>
                    <a:cubicBezTo>
                      <a:pt x="442" y="234"/>
                      <a:pt x="440" y="234"/>
                      <a:pt x="439" y="234"/>
                    </a:cubicBezTo>
                    <a:cubicBezTo>
                      <a:pt x="411" y="234"/>
                      <a:pt x="386" y="220"/>
                      <a:pt x="373" y="198"/>
                    </a:cubicBezTo>
                    <a:cubicBezTo>
                      <a:pt x="369" y="197"/>
                      <a:pt x="369" y="197"/>
                      <a:pt x="369" y="197"/>
                    </a:cubicBezTo>
                    <a:cubicBezTo>
                      <a:pt x="367" y="197"/>
                      <a:pt x="366" y="197"/>
                      <a:pt x="364" y="197"/>
                    </a:cubicBezTo>
                    <a:cubicBezTo>
                      <a:pt x="359" y="197"/>
                      <a:pt x="359" y="197"/>
                      <a:pt x="359" y="197"/>
                    </a:cubicBezTo>
                    <a:cubicBezTo>
                      <a:pt x="359" y="195"/>
                      <a:pt x="359" y="195"/>
                      <a:pt x="359" y="195"/>
                    </a:cubicBezTo>
                    <a:cubicBezTo>
                      <a:pt x="335" y="229"/>
                      <a:pt x="296" y="251"/>
                      <a:pt x="252" y="251"/>
                    </a:cubicBezTo>
                    <a:cubicBezTo>
                      <a:pt x="249" y="251"/>
                      <a:pt x="247" y="250"/>
                      <a:pt x="245" y="250"/>
                    </a:cubicBezTo>
                    <a:cubicBezTo>
                      <a:pt x="175" y="249"/>
                      <a:pt x="118" y="194"/>
                      <a:pt x="115" y="125"/>
                    </a:cubicBezTo>
                    <a:cubicBezTo>
                      <a:pt x="115" y="125"/>
                      <a:pt x="115" y="125"/>
                      <a:pt x="115" y="125"/>
                    </a:cubicBezTo>
                    <a:cubicBezTo>
                      <a:pt x="115" y="125"/>
                      <a:pt x="115" y="125"/>
                      <a:pt x="115" y="125"/>
                    </a:cubicBezTo>
                    <a:cubicBezTo>
                      <a:pt x="114" y="123"/>
                      <a:pt x="114" y="121"/>
                      <a:pt x="114" y="119"/>
                    </a:cubicBezTo>
                    <a:cubicBezTo>
                      <a:pt x="114" y="119"/>
                      <a:pt x="114" y="119"/>
                      <a:pt x="114" y="119"/>
                    </a:cubicBezTo>
                    <a:cubicBezTo>
                      <a:pt x="114" y="119"/>
                      <a:pt x="114" y="119"/>
                      <a:pt x="114" y="119"/>
                    </a:cubicBezTo>
                    <a:cubicBezTo>
                      <a:pt x="114" y="119"/>
                      <a:pt x="114" y="118"/>
                      <a:pt x="114" y="118"/>
                    </a:cubicBezTo>
                    <a:cubicBezTo>
                      <a:pt x="114" y="118"/>
                      <a:pt x="114" y="118"/>
                      <a:pt x="114" y="118"/>
                    </a:cubicBezTo>
                    <a:cubicBezTo>
                      <a:pt x="114" y="118"/>
                      <a:pt x="114" y="118"/>
                      <a:pt x="114" y="118"/>
                    </a:cubicBezTo>
                    <a:cubicBezTo>
                      <a:pt x="114" y="118"/>
                      <a:pt x="114" y="118"/>
                      <a:pt x="114" y="118"/>
                    </a:cubicBezTo>
                    <a:cubicBezTo>
                      <a:pt x="114" y="118"/>
                      <a:pt x="114" y="118"/>
                      <a:pt x="114" y="118"/>
                    </a:cubicBezTo>
                    <a:cubicBezTo>
                      <a:pt x="114" y="118"/>
                      <a:pt x="114" y="118"/>
                      <a:pt x="114" y="118"/>
                    </a:cubicBezTo>
                    <a:cubicBezTo>
                      <a:pt x="114" y="105"/>
                      <a:pt x="116" y="93"/>
                      <a:pt x="119" y="81"/>
                    </a:cubicBezTo>
                    <a:cubicBezTo>
                      <a:pt x="121" y="63"/>
                      <a:pt x="126" y="47"/>
                      <a:pt x="142" y="37"/>
                    </a:cubicBezTo>
                    <a:cubicBezTo>
                      <a:pt x="142" y="37"/>
                      <a:pt x="142" y="37"/>
                      <a:pt x="142" y="37"/>
                    </a:cubicBezTo>
                    <a:cubicBezTo>
                      <a:pt x="141" y="36"/>
                      <a:pt x="144" y="33"/>
                      <a:pt x="147" y="30"/>
                    </a:cubicBezTo>
                    <a:cubicBezTo>
                      <a:pt x="153" y="24"/>
                      <a:pt x="159" y="18"/>
                      <a:pt x="166" y="12"/>
                    </a:cubicBezTo>
                    <a:cubicBezTo>
                      <a:pt x="151" y="4"/>
                      <a:pt x="133" y="0"/>
                      <a:pt x="114" y="0"/>
                    </a:cubicBezTo>
                  </a:path>
                </a:pathLst>
              </a:custGeom>
              <a:solidFill>
                <a:schemeClr val="bg1">
                  <a:lumMod val="95000"/>
                </a:schemeClr>
              </a:solidFill>
              <a:ln w="9525">
                <a:noFill/>
                <a:round/>
                <a:headEnd/>
                <a:tailEnd/>
              </a:ln>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39" name="Freeform 11">
                <a:extLst>
                  <a:ext uri="{FF2B5EF4-FFF2-40B4-BE49-F238E27FC236}">
                    <a16:creationId xmlns:a16="http://schemas.microsoft.com/office/drawing/2014/main" id="{AA450B05-CCE7-AAE4-9D65-537514C5EEA6}"/>
                  </a:ext>
                </a:extLst>
              </p:cNvPr>
              <p:cNvSpPr>
                <a:spLocks noEditPoints="1"/>
              </p:cNvSpPr>
              <p:nvPr/>
            </p:nvSpPr>
            <p:spPr bwMode="auto">
              <a:xfrm>
                <a:off x="3497263" y="5172076"/>
                <a:ext cx="1365250" cy="1050925"/>
              </a:xfrm>
              <a:custGeom>
                <a:avLst/>
                <a:gdLst>
                  <a:gd name="T0" fmla="*/ 369 w 495"/>
                  <a:gd name="T1" fmla="*/ 194 h 380"/>
                  <a:gd name="T2" fmla="*/ 364 w 495"/>
                  <a:gd name="T3" fmla="*/ 200 h 380"/>
                  <a:gd name="T4" fmla="*/ 364 w 495"/>
                  <a:gd name="T5" fmla="*/ 202 h 380"/>
                  <a:gd name="T6" fmla="*/ 369 w 495"/>
                  <a:gd name="T7" fmla="*/ 202 h 380"/>
                  <a:gd name="T8" fmla="*/ 374 w 495"/>
                  <a:gd name="T9" fmla="*/ 202 h 380"/>
                  <a:gd name="T10" fmla="*/ 378 w 495"/>
                  <a:gd name="T11" fmla="*/ 203 h 380"/>
                  <a:gd name="T12" fmla="*/ 375 w 495"/>
                  <a:gd name="T13" fmla="*/ 197 h 380"/>
                  <a:gd name="T14" fmla="*/ 375 w 495"/>
                  <a:gd name="T15" fmla="*/ 197 h 380"/>
                  <a:gd name="T16" fmla="*/ 369 w 495"/>
                  <a:gd name="T17" fmla="*/ 197 h 380"/>
                  <a:gd name="T18" fmla="*/ 369 w 495"/>
                  <a:gd name="T19" fmla="*/ 197 h 380"/>
                  <a:gd name="T20" fmla="*/ 369 w 495"/>
                  <a:gd name="T21" fmla="*/ 194 h 380"/>
                  <a:gd name="T22" fmla="*/ 119 w 495"/>
                  <a:gd name="T23" fmla="*/ 0 h 380"/>
                  <a:gd name="T24" fmla="*/ 0 w 495"/>
                  <a:gd name="T25" fmla="*/ 119 h 380"/>
                  <a:gd name="T26" fmla="*/ 119 w 495"/>
                  <a:gd name="T27" fmla="*/ 239 h 380"/>
                  <a:gd name="T28" fmla="*/ 135 w 495"/>
                  <a:gd name="T29" fmla="*/ 237 h 380"/>
                  <a:gd name="T30" fmla="*/ 250 w 495"/>
                  <a:gd name="T31" fmla="*/ 324 h 380"/>
                  <a:gd name="T32" fmla="*/ 320 w 495"/>
                  <a:gd name="T33" fmla="*/ 301 h 380"/>
                  <a:gd name="T34" fmla="*/ 351 w 495"/>
                  <a:gd name="T35" fmla="*/ 322 h 380"/>
                  <a:gd name="T36" fmla="*/ 345 w 495"/>
                  <a:gd name="T37" fmla="*/ 341 h 380"/>
                  <a:gd name="T38" fmla="*/ 384 w 495"/>
                  <a:gd name="T39" fmla="*/ 380 h 380"/>
                  <a:gd name="T40" fmla="*/ 422 w 495"/>
                  <a:gd name="T41" fmla="*/ 350 h 380"/>
                  <a:gd name="T42" fmla="*/ 423 w 495"/>
                  <a:gd name="T43" fmla="*/ 350 h 380"/>
                  <a:gd name="T44" fmla="*/ 461 w 495"/>
                  <a:gd name="T45" fmla="*/ 311 h 380"/>
                  <a:gd name="T46" fmla="*/ 450 w 495"/>
                  <a:gd name="T47" fmla="*/ 284 h 380"/>
                  <a:gd name="T48" fmla="*/ 495 w 495"/>
                  <a:gd name="T49" fmla="*/ 238 h 380"/>
                  <a:gd name="T50" fmla="*/ 490 w 495"/>
                  <a:gd name="T51" fmla="*/ 234 h 380"/>
                  <a:gd name="T52" fmla="*/ 449 w 495"/>
                  <a:gd name="T53" fmla="*/ 279 h 380"/>
                  <a:gd name="T54" fmla="*/ 441 w 495"/>
                  <a:gd name="T55" fmla="*/ 281 h 380"/>
                  <a:gd name="T56" fmla="*/ 447 w 495"/>
                  <a:gd name="T57" fmla="*/ 287 h 380"/>
                  <a:gd name="T58" fmla="*/ 456 w 495"/>
                  <a:gd name="T59" fmla="*/ 311 h 380"/>
                  <a:gd name="T60" fmla="*/ 447 w 495"/>
                  <a:gd name="T61" fmla="*/ 335 h 380"/>
                  <a:gd name="T62" fmla="*/ 423 w 495"/>
                  <a:gd name="T63" fmla="*/ 345 h 380"/>
                  <a:gd name="T64" fmla="*/ 422 w 495"/>
                  <a:gd name="T65" fmla="*/ 345 h 380"/>
                  <a:gd name="T66" fmla="*/ 418 w 495"/>
                  <a:gd name="T67" fmla="*/ 344 h 380"/>
                  <a:gd name="T68" fmla="*/ 417 w 495"/>
                  <a:gd name="T69" fmla="*/ 348 h 380"/>
                  <a:gd name="T70" fmla="*/ 384 w 495"/>
                  <a:gd name="T71" fmla="*/ 375 h 380"/>
                  <a:gd name="T72" fmla="*/ 360 w 495"/>
                  <a:gd name="T73" fmla="*/ 365 h 380"/>
                  <a:gd name="T74" fmla="*/ 350 w 495"/>
                  <a:gd name="T75" fmla="*/ 341 h 380"/>
                  <a:gd name="T76" fmla="*/ 355 w 495"/>
                  <a:gd name="T77" fmla="*/ 324 h 380"/>
                  <a:gd name="T78" fmla="*/ 359 w 495"/>
                  <a:gd name="T79" fmla="*/ 319 h 380"/>
                  <a:gd name="T80" fmla="*/ 352 w 495"/>
                  <a:gd name="T81" fmla="*/ 317 h 380"/>
                  <a:gd name="T82" fmla="*/ 324 w 495"/>
                  <a:gd name="T83" fmla="*/ 298 h 380"/>
                  <a:gd name="T84" fmla="*/ 321 w 495"/>
                  <a:gd name="T85" fmla="*/ 294 h 380"/>
                  <a:gd name="T86" fmla="*/ 317 w 495"/>
                  <a:gd name="T87" fmla="*/ 297 h 380"/>
                  <a:gd name="T88" fmla="*/ 250 w 495"/>
                  <a:gd name="T89" fmla="*/ 319 h 380"/>
                  <a:gd name="T90" fmla="*/ 250 w 495"/>
                  <a:gd name="T91" fmla="*/ 319 h 380"/>
                  <a:gd name="T92" fmla="*/ 140 w 495"/>
                  <a:gd name="T93" fmla="*/ 236 h 380"/>
                  <a:gd name="T94" fmla="*/ 139 w 495"/>
                  <a:gd name="T95" fmla="*/ 232 h 380"/>
                  <a:gd name="T96" fmla="*/ 135 w 495"/>
                  <a:gd name="T97" fmla="*/ 233 h 380"/>
                  <a:gd name="T98" fmla="*/ 119 w 495"/>
                  <a:gd name="T99" fmla="*/ 234 h 380"/>
                  <a:gd name="T100" fmla="*/ 39 w 495"/>
                  <a:gd name="T101" fmla="*/ 200 h 380"/>
                  <a:gd name="T102" fmla="*/ 5 w 495"/>
                  <a:gd name="T103" fmla="*/ 119 h 380"/>
                  <a:gd name="T104" fmla="*/ 39 w 495"/>
                  <a:gd name="T105" fmla="*/ 38 h 380"/>
                  <a:gd name="T106" fmla="*/ 119 w 495"/>
                  <a:gd name="T107" fmla="*/ 5 h 380"/>
                  <a:gd name="T108" fmla="*/ 119 w 495"/>
                  <a:gd name="T109" fmla="*/ 5 h 380"/>
                  <a:gd name="T110" fmla="*/ 171 w 495"/>
                  <a:gd name="T111" fmla="*/ 17 h 380"/>
                  <a:gd name="T112" fmla="*/ 176 w 495"/>
                  <a:gd name="T113" fmla="*/ 14 h 380"/>
                  <a:gd name="T114" fmla="*/ 119 w 495"/>
                  <a:gd name="T115"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5" h="380">
                    <a:moveTo>
                      <a:pt x="369" y="194"/>
                    </a:moveTo>
                    <a:cubicBezTo>
                      <a:pt x="367" y="196"/>
                      <a:pt x="366" y="198"/>
                      <a:pt x="364" y="200"/>
                    </a:cubicBezTo>
                    <a:cubicBezTo>
                      <a:pt x="364" y="202"/>
                      <a:pt x="364" y="202"/>
                      <a:pt x="364" y="202"/>
                    </a:cubicBezTo>
                    <a:cubicBezTo>
                      <a:pt x="369" y="202"/>
                      <a:pt x="369" y="202"/>
                      <a:pt x="369" y="202"/>
                    </a:cubicBezTo>
                    <a:cubicBezTo>
                      <a:pt x="371" y="202"/>
                      <a:pt x="372" y="202"/>
                      <a:pt x="374" y="202"/>
                    </a:cubicBezTo>
                    <a:cubicBezTo>
                      <a:pt x="378" y="203"/>
                      <a:pt x="378" y="203"/>
                      <a:pt x="378" y="203"/>
                    </a:cubicBezTo>
                    <a:cubicBezTo>
                      <a:pt x="377" y="201"/>
                      <a:pt x="376" y="199"/>
                      <a:pt x="375" y="197"/>
                    </a:cubicBezTo>
                    <a:cubicBezTo>
                      <a:pt x="375" y="197"/>
                      <a:pt x="375" y="197"/>
                      <a:pt x="375" y="197"/>
                    </a:cubicBezTo>
                    <a:cubicBezTo>
                      <a:pt x="373" y="197"/>
                      <a:pt x="371" y="197"/>
                      <a:pt x="369" y="197"/>
                    </a:cubicBezTo>
                    <a:cubicBezTo>
                      <a:pt x="369" y="197"/>
                      <a:pt x="369" y="197"/>
                      <a:pt x="369" y="197"/>
                    </a:cubicBezTo>
                    <a:cubicBezTo>
                      <a:pt x="369" y="196"/>
                      <a:pt x="369" y="195"/>
                      <a:pt x="369" y="194"/>
                    </a:cubicBezTo>
                    <a:moveTo>
                      <a:pt x="119" y="0"/>
                    </a:moveTo>
                    <a:cubicBezTo>
                      <a:pt x="53" y="0"/>
                      <a:pt x="0" y="53"/>
                      <a:pt x="0" y="119"/>
                    </a:cubicBezTo>
                    <a:cubicBezTo>
                      <a:pt x="0" y="185"/>
                      <a:pt x="53" y="239"/>
                      <a:pt x="119" y="239"/>
                    </a:cubicBezTo>
                    <a:cubicBezTo>
                      <a:pt x="125" y="239"/>
                      <a:pt x="130" y="238"/>
                      <a:pt x="135" y="237"/>
                    </a:cubicBezTo>
                    <a:cubicBezTo>
                      <a:pt x="149" y="288"/>
                      <a:pt x="195" y="324"/>
                      <a:pt x="250" y="324"/>
                    </a:cubicBezTo>
                    <a:cubicBezTo>
                      <a:pt x="276" y="324"/>
                      <a:pt x="301" y="316"/>
                      <a:pt x="320" y="301"/>
                    </a:cubicBezTo>
                    <a:cubicBezTo>
                      <a:pt x="328" y="311"/>
                      <a:pt x="339" y="318"/>
                      <a:pt x="351" y="322"/>
                    </a:cubicBezTo>
                    <a:cubicBezTo>
                      <a:pt x="348" y="327"/>
                      <a:pt x="345" y="334"/>
                      <a:pt x="345" y="341"/>
                    </a:cubicBezTo>
                    <a:cubicBezTo>
                      <a:pt x="345" y="363"/>
                      <a:pt x="363" y="380"/>
                      <a:pt x="384" y="380"/>
                    </a:cubicBezTo>
                    <a:cubicBezTo>
                      <a:pt x="403" y="380"/>
                      <a:pt x="418" y="367"/>
                      <a:pt x="422" y="350"/>
                    </a:cubicBezTo>
                    <a:cubicBezTo>
                      <a:pt x="423" y="350"/>
                      <a:pt x="423" y="350"/>
                      <a:pt x="423" y="350"/>
                    </a:cubicBezTo>
                    <a:cubicBezTo>
                      <a:pt x="444" y="350"/>
                      <a:pt x="461" y="332"/>
                      <a:pt x="461" y="311"/>
                    </a:cubicBezTo>
                    <a:cubicBezTo>
                      <a:pt x="461" y="300"/>
                      <a:pt x="457" y="291"/>
                      <a:pt x="450" y="284"/>
                    </a:cubicBezTo>
                    <a:cubicBezTo>
                      <a:pt x="472" y="278"/>
                      <a:pt x="489" y="260"/>
                      <a:pt x="495" y="238"/>
                    </a:cubicBezTo>
                    <a:cubicBezTo>
                      <a:pt x="493" y="236"/>
                      <a:pt x="492" y="235"/>
                      <a:pt x="490" y="234"/>
                    </a:cubicBezTo>
                    <a:cubicBezTo>
                      <a:pt x="486" y="256"/>
                      <a:pt x="470" y="273"/>
                      <a:pt x="449" y="279"/>
                    </a:cubicBezTo>
                    <a:cubicBezTo>
                      <a:pt x="441" y="281"/>
                      <a:pt x="441" y="281"/>
                      <a:pt x="441" y="281"/>
                    </a:cubicBezTo>
                    <a:cubicBezTo>
                      <a:pt x="447" y="287"/>
                      <a:pt x="447" y="287"/>
                      <a:pt x="447" y="287"/>
                    </a:cubicBezTo>
                    <a:cubicBezTo>
                      <a:pt x="453" y="293"/>
                      <a:pt x="456" y="302"/>
                      <a:pt x="456" y="311"/>
                    </a:cubicBezTo>
                    <a:cubicBezTo>
                      <a:pt x="456" y="320"/>
                      <a:pt x="453" y="329"/>
                      <a:pt x="447" y="335"/>
                    </a:cubicBezTo>
                    <a:cubicBezTo>
                      <a:pt x="440" y="341"/>
                      <a:pt x="432" y="345"/>
                      <a:pt x="423" y="345"/>
                    </a:cubicBezTo>
                    <a:cubicBezTo>
                      <a:pt x="422" y="345"/>
                      <a:pt x="422" y="345"/>
                      <a:pt x="422" y="345"/>
                    </a:cubicBezTo>
                    <a:cubicBezTo>
                      <a:pt x="418" y="344"/>
                      <a:pt x="418" y="344"/>
                      <a:pt x="418" y="344"/>
                    </a:cubicBezTo>
                    <a:cubicBezTo>
                      <a:pt x="417" y="348"/>
                      <a:pt x="417" y="348"/>
                      <a:pt x="417" y="348"/>
                    </a:cubicBezTo>
                    <a:cubicBezTo>
                      <a:pt x="414" y="364"/>
                      <a:pt x="400" y="375"/>
                      <a:pt x="384" y="375"/>
                    </a:cubicBezTo>
                    <a:cubicBezTo>
                      <a:pt x="375" y="375"/>
                      <a:pt x="366" y="371"/>
                      <a:pt x="360" y="365"/>
                    </a:cubicBezTo>
                    <a:cubicBezTo>
                      <a:pt x="354" y="359"/>
                      <a:pt x="350" y="351"/>
                      <a:pt x="350" y="341"/>
                    </a:cubicBezTo>
                    <a:cubicBezTo>
                      <a:pt x="350" y="335"/>
                      <a:pt x="352" y="329"/>
                      <a:pt x="355" y="324"/>
                    </a:cubicBezTo>
                    <a:cubicBezTo>
                      <a:pt x="359" y="319"/>
                      <a:pt x="359" y="319"/>
                      <a:pt x="359" y="319"/>
                    </a:cubicBezTo>
                    <a:cubicBezTo>
                      <a:pt x="352" y="317"/>
                      <a:pt x="352" y="317"/>
                      <a:pt x="352" y="317"/>
                    </a:cubicBezTo>
                    <a:cubicBezTo>
                      <a:pt x="341" y="313"/>
                      <a:pt x="331" y="307"/>
                      <a:pt x="324" y="298"/>
                    </a:cubicBezTo>
                    <a:cubicBezTo>
                      <a:pt x="321" y="294"/>
                      <a:pt x="321" y="294"/>
                      <a:pt x="321" y="294"/>
                    </a:cubicBezTo>
                    <a:cubicBezTo>
                      <a:pt x="317" y="297"/>
                      <a:pt x="317" y="297"/>
                      <a:pt x="317" y="297"/>
                    </a:cubicBezTo>
                    <a:cubicBezTo>
                      <a:pt x="298" y="311"/>
                      <a:pt x="275" y="319"/>
                      <a:pt x="250" y="319"/>
                    </a:cubicBezTo>
                    <a:cubicBezTo>
                      <a:pt x="250" y="319"/>
                      <a:pt x="250" y="319"/>
                      <a:pt x="250" y="319"/>
                    </a:cubicBezTo>
                    <a:cubicBezTo>
                      <a:pt x="198" y="319"/>
                      <a:pt x="154" y="284"/>
                      <a:pt x="140" y="236"/>
                    </a:cubicBezTo>
                    <a:cubicBezTo>
                      <a:pt x="139" y="232"/>
                      <a:pt x="139" y="232"/>
                      <a:pt x="139" y="232"/>
                    </a:cubicBezTo>
                    <a:cubicBezTo>
                      <a:pt x="135" y="233"/>
                      <a:pt x="135" y="233"/>
                      <a:pt x="135" y="233"/>
                    </a:cubicBezTo>
                    <a:cubicBezTo>
                      <a:pt x="130" y="233"/>
                      <a:pt x="125" y="234"/>
                      <a:pt x="119" y="234"/>
                    </a:cubicBezTo>
                    <a:cubicBezTo>
                      <a:pt x="88" y="234"/>
                      <a:pt x="59" y="221"/>
                      <a:pt x="39" y="200"/>
                    </a:cubicBezTo>
                    <a:cubicBezTo>
                      <a:pt x="18" y="179"/>
                      <a:pt x="5" y="151"/>
                      <a:pt x="5" y="119"/>
                    </a:cubicBezTo>
                    <a:cubicBezTo>
                      <a:pt x="5" y="88"/>
                      <a:pt x="18" y="59"/>
                      <a:pt x="39" y="38"/>
                    </a:cubicBezTo>
                    <a:cubicBezTo>
                      <a:pt x="59" y="18"/>
                      <a:pt x="88" y="5"/>
                      <a:pt x="119" y="5"/>
                    </a:cubicBezTo>
                    <a:cubicBezTo>
                      <a:pt x="119" y="5"/>
                      <a:pt x="119" y="5"/>
                      <a:pt x="119" y="5"/>
                    </a:cubicBezTo>
                    <a:cubicBezTo>
                      <a:pt x="138" y="5"/>
                      <a:pt x="156" y="9"/>
                      <a:pt x="171" y="17"/>
                    </a:cubicBezTo>
                    <a:cubicBezTo>
                      <a:pt x="173" y="16"/>
                      <a:pt x="174" y="15"/>
                      <a:pt x="176" y="14"/>
                    </a:cubicBezTo>
                    <a:cubicBezTo>
                      <a:pt x="159" y="5"/>
                      <a:pt x="140" y="0"/>
                      <a:pt x="119" y="0"/>
                    </a:cubicBezTo>
                  </a:path>
                </a:pathLst>
              </a:custGeom>
              <a:noFill/>
              <a:ln w="9525">
                <a:noFill/>
                <a:round/>
                <a:headEnd/>
                <a:tailEnd/>
              </a:ln>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40" name="Freeform 12">
                <a:extLst>
                  <a:ext uri="{FF2B5EF4-FFF2-40B4-BE49-F238E27FC236}">
                    <a16:creationId xmlns:a16="http://schemas.microsoft.com/office/drawing/2014/main" id="{4FCB49A7-1789-EA7A-09E7-43BBBB6D54CD}"/>
                  </a:ext>
                </a:extLst>
              </p:cNvPr>
              <p:cNvSpPr>
                <a:spLocks/>
              </p:cNvSpPr>
              <p:nvPr/>
            </p:nvSpPr>
            <p:spPr bwMode="auto">
              <a:xfrm>
                <a:off x="5788025" y="3892551"/>
                <a:ext cx="3200400" cy="2371725"/>
              </a:xfrm>
              <a:custGeom>
                <a:avLst/>
                <a:gdLst>
                  <a:gd name="T0" fmla="*/ 1159 w 1159"/>
                  <a:gd name="T1" fmla="*/ 525 h 858"/>
                  <a:gd name="T2" fmla="*/ 1098 w 1159"/>
                  <a:gd name="T3" fmla="*/ 455 h 858"/>
                  <a:gd name="T4" fmla="*/ 1005 w 1159"/>
                  <a:gd name="T5" fmla="*/ 342 h 858"/>
                  <a:gd name="T6" fmla="*/ 1007 w 1159"/>
                  <a:gd name="T7" fmla="*/ 314 h 858"/>
                  <a:gd name="T8" fmla="*/ 848 w 1159"/>
                  <a:gd name="T9" fmla="*/ 155 h 858"/>
                  <a:gd name="T10" fmla="*/ 836 w 1159"/>
                  <a:gd name="T11" fmla="*/ 156 h 858"/>
                  <a:gd name="T12" fmla="*/ 605 w 1159"/>
                  <a:gd name="T13" fmla="*/ 0 h 858"/>
                  <a:gd name="T14" fmla="*/ 411 w 1159"/>
                  <a:gd name="T15" fmla="*/ 93 h 858"/>
                  <a:gd name="T16" fmla="*/ 373 w 1159"/>
                  <a:gd name="T17" fmla="*/ 90 h 858"/>
                  <a:gd name="T18" fmla="*/ 185 w 1159"/>
                  <a:gd name="T19" fmla="*/ 176 h 858"/>
                  <a:gd name="T20" fmla="*/ 161 w 1159"/>
                  <a:gd name="T21" fmla="*/ 174 h 858"/>
                  <a:gd name="T22" fmla="*/ 0 w 1159"/>
                  <a:gd name="T23" fmla="*/ 336 h 858"/>
                  <a:gd name="T24" fmla="*/ 98 w 1159"/>
                  <a:gd name="T25" fmla="*/ 485 h 858"/>
                  <a:gd name="T26" fmla="*/ 83 w 1159"/>
                  <a:gd name="T27" fmla="*/ 553 h 858"/>
                  <a:gd name="T28" fmla="*/ 242 w 1159"/>
                  <a:gd name="T29" fmla="*/ 712 h 858"/>
                  <a:gd name="T30" fmla="*/ 307 w 1159"/>
                  <a:gd name="T31" fmla="*/ 698 h 858"/>
                  <a:gd name="T32" fmla="*/ 443 w 1159"/>
                  <a:gd name="T33" fmla="*/ 773 h 858"/>
                  <a:gd name="T34" fmla="*/ 587 w 1159"/>
                  <a:gd name="T35" fmla="*/ 681 h 858"/>
                  <a:gd name="T36" fmla="*/ 638 w 1159"/>
                  <a:gd name="T37" fmla="*/ 694 h 858"/>
                  <a:gd name="T38" fmla="*/ 689 w 1159"/>
                  <a:gd name="T39" fmla="*/ 682 h 858"/>
                  <a:gd name="T40" fmla="*/ 734 w 1159"/>
                  <a:gd name="T41" fmla="*/ 719 h 858"/>
                  <a:gd name="T42" fmla="*/ 724 w 1159"/>
                  <a:gd name="T43" fmla="*/ 761 h 858"/>
                  <a:gd name="T44" fmla="*/ 822 w 1159"/>
                  <a:gd name="T45" fmla="*/ 858 h 858"/>
                  <a:gd name="T46" fmla="*/ 901 w 1159"/>
                  <a:gd name="T47" fmla="*/ 818 h 858"/>
                  <a:gd name="T48" fmla="*/ 949 w 1159"/>
                  <a:gd name="T49" fmla="*/ 831 h 858"/>
                  <a:gd name="T50" fmla="*/ 976 w 1159"/>
                  <a:gd name="T51" fmla="*/ 827 h 858"/>
                  <a:gd name="T52" fmla="*/ 981 w 1159"/>
                  <a:gd name="T53" fmla="*/ 829 h 858"/>
                  <a:gd name="T54" fmla="*/ 1098 w 1159"/>
                  <a:gd name="T55" fmla="*/ 755 h 858"/>
                  <a:gd name="T56" fmla="*/ 1090 w 1159"/>
                  <a:gd name="T57" fmla="*/ 692 h 858"/>
                  <a:gd name="T58" fmla="*/ 1132 w 1159"/>
                  <a:gd name="T59" fmla="*/ 627 h 858"/>
                  <a:gd name="T60" fmla="*/ 1121 w 1159"/>
                  <a:gd name="T61" fmla="*/ 588 h 858"/>
                  <a:gd name="T62" fmla="*/ 1159 w 1159"/>
                  <a:gd name="T63" fmla="*/ 525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59" h="858">
                    <a:moveTo>
                      <a:pt x="1159" y="525"/>
                    </a:moveTo>
                    <a:cubicBezTo>
                      <a:pt x="1159" y="490"/>
                      <a:pt x="1132" y="460"/>
                      <a:pt x="1098" y="455"/>
                    </a:cubicBezTo>
                    <a:cubicBezTo>
                      <a:pt x="1097" y="400"/>
                      <a:pt x="1057" y="353"/>
                      <a:pt x="1005" y="342"/>
                    </a:cubicBezTo>
                    <a:cubicBezTo>
                      <a:pt x="1006" y="333"/>
                      <a:pt x="1007" y="324"/>
                      <a:pt x="1007" y="314"/>
                    </a:cubicBezTo>
                    <a:cubicBezTo>
                      <a:pt x="1007" y="227"/>
                      <a:pt x="936" y="155"/>
                      <a:pt x="848" y="155"/>
                    </a:cubicBezTo>
                    <a:cubicBezTo>
                      <a:pt x="844" y="155"/>
                      <a:pt x="840" y="156"/>
                      <a:pt x="836" y="156"/>
                    </a:cubicBezTo>
                    <a:cubicBezTo>
                      <a:pt x="799" y="65"/>
                      <a:pt x="709" y="0"/>
                      <a:pt x="605" y="0"/>
                    </a:cubicBezTo>
                    <a:cubicBezTo>
                      <a:pt x="527" y="0"/>
                      <a:pt x="457" y="37"/>
                      <a:pt x="411" y="93"/>
                    </a:cubicBezTo>
                    <a:cubicBezTo>
                      <a:pt x="399" y="91"/>
                      <a:pt x="386" y="90"/>
                      <a:pt x="373" y="90"/>
                    </a:cubicBezTo>
                    <a:cubicBezTo>
                      <a:pt x="298" y="90"/>
                      <a:pt x="231" y="123"/>
                      <a:pt x="185" y="176"/>
                    </a:cubicBezTo>
                    <a:cubicBezTo>
                      <a:pt x="177" y="175"/>
                      <a:pt x="169" y="174"/>
                      <a:pt x="161" y="174"/>
                    </a:cubicBezTo>
                    <a:cubicBezTo>
                      <a:pt x="72" y="174"/>
                      <a:pt x="0" y="247"/>
                      <a:pt x="0" y="336"/>
                    </a:cubicBezTo>
                    <a:cubicBezTo>
                      <a:pt x="0" y="403"/>
                      <a:pt x="40" y="460"/>
                      <a:pt x="98" y="485"/>
                    </a:cubicBezTo>
                    <a:cubicBezTo>
                      <a:pt x="88" y="506"/>
                      <a:pt x="83" y="529"/>
                      <a:pt x="83" y="553"/>
                    </a:cubicBezTo>
                    <a:cubicBezTo>
                      <a:pt x="83" y="641"/>
                      <a:pt x="154" y="712"/>
                      <a:pt x="242" y="712"/>
                    </a:cubicBezTo>
                    <a:cubicBezTo>
                      <a:pt x="265" y="712"/>
                      <a:pt x="287" y="707"/>
                      <a:pt x="307" y="698"/>
                    </a:cubicBezTo>
                    <a:cubicBezTo>
                      <a:pt x="336" y="743"/>
                      <a:pt x="386" y="773"/>
                      <a:pt x="443" y="773"/>
                    </a:cubicBezTo>
                    <a:cubicBezTo>
                      <a:pt x="506" y="773"/>
                      <a:pt x="561" y="735"/>
                      <a:pt x="587" y="681"/>
                    </a:cubicBezTo>
                    <a:cubicBezTo>
                      <a:pt x="602" y="689"/>
                      <a:pt x="620" y="694"/>
                      <a:pt x="638" y="694"/>
                    </a:cubicBezTo>
                    <a:cubicBezTo>
                      <a:pt x="656" y="694"/>
                      <a:pt x="673" y="690"/>
                      <a:pt x="689" y="682"/>
                    </a:cubicBezTo>
                    <a:cubicBezTo>
                      <a:pt x="697" y="700"/>
                      <a:pt x="714" y="714"/>
                      <a:pt x="734" y="719"/>
                    </a:cubicBezTo>
                    <a:cubicBezTo>
                      <a:pt x="728" y="732"/>
                      <a:pt x="724" y="746"/>
                      <a:pt x="724" y="761"/>
                    </a:cubicBezTo>
                    <a:cubicBezTo>
                      <a:pt x="724" y="815"/>
                      <a:pt x="768" y="858"/>
                      <a:pt x="822" y="858"/>
                    </a:cubicBezTo>
                    <a:cubicBezTo>
                      <a:pt x="854" y="858"/>
                      <a:pt x="883" y="842"/>
                      <a:pt x="901" y="818"/>
                    </a:cubicBezTo>
                    <a:cubicBezTo>
                      <a:pt x="915" y="826"/>
                      <a:pt x="932" y="831"/>
                      <a:pt x="949" y="831"/>
                    </a:cubicBezTo>
                    <a:cubicBezTo>
                      <a:pt x="959" y="831"/>
                      <a:pt x="968" y="830"/>
                      <a:pt x="976" y="827"/>
                    </a:cubicBezTo>
                    <a:cubicBezTo>
                      <a:pt x="978" y="828"/>
                      <a:pt x="979" y="828"/>
                      <a:pt x="981" y="829"/>
                    </a:cubicBezTo>
                    <a:cubicBezTo>
                      <a:pt x="1033" y="841"/>
                      <a:pt x="1086" y="808"/>
                      <a:pt x="1098" y="755"/>
                    </a:cubicBezTo>
                    <a:cubicBezTo>
                      <a:pt x="1103" y="733"/>
                      <a:pt x="1100" y="711"/>
                      <a:pt x="1090" y="692"/>
                    </a:cubicBezTo>
                    <a:cubicBezTo>
                      <a:pt x="1115" y="680"/>
                      <a:pt x="1132" y="656"/>
                      <a:pt x="1132" y="627"/>
                    </a:cubicBezTo>
                    <a:cubicBezTo>
                      <a:pt x="1132" y="612"/>
                      <a:pt x="1128" y="599"/>
                      <a:pt x="1121" y="588"/>
                    </a:cubicBezTo>
                    <a:cubicBezTo>
                      <a:pt x="1143" y="576"/>
                      <a:pt x="1159" y="553"/>
                      <a:pt x="1159" y="525"/>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41" name="Freeform 13">
                <a:extLst>
                  <a:ext uri="{FF2B5EF4-FFF2-40B4-BE49-F238E27FC236}">
                    <a16:creationId xmlns:a16="http://schemas.microsoft.com/office/drawing/2014/main" id="{49999C3A-1E27-CE36-0CEE-81385ABD8F4B}"/>
                  </a:ext>
                </a:extLst>
              </p:cNvPr>
              <p:cNvSpPr>
                <a:spLocks/>
              </p:cNvSpPr>
              <p:nvPr/>
            </p:nvSpPr>
            <p:spPr bwMode="auto">
              <a:xfrm>
                <a:off x="5867400" y="3881438"/>
                <a:ext cx="3121025" cy="2263775"/>
              </a:xfrm>
              <a:custGeom>
                <a:avLst/>
                <a:gdLst>
                  <a:gd name="T0" fmla="*/ 1092 w 1130"/>
                  <a:gd name="T1" fmla="*/ 588 h 819"/>
                  <a:gd name="T2" fmla="*/ 1103 w 1130"/>
                  <a:gd name="T3" fmla="*/ 626 h 819"/>
                  <a:gd name="T4" fmla="*/ 1061 w 1130"/>
                  <a:gd name="T5" fmla="*/ 691 h 819"/>
                  <a:gd name="T6" fmla="*/ 1069 w 1130"/>
                  <a:gd name="T7" fmla="*/ 755 h 819"/>
                  <a:gd name="T8" fmla="*/ 1019 w 1130"/>
                  <a:gd name="T9" fmla="*/ 819 h 819"/>
                  <a:gd name="T10" fmla="*/ 1028 w 1130"/>
                  <a:gd name="T11" fmla="*/ 795 h 819"/>
                  <a:gd name="T12" fmla="*/ 1021 w 1130"/>
                  <a:gd name="T13" fmla="*/ 731 h 819"/>
                  <a:gd name="T14" fmla="*/ 1063 w 1130"/>
                  <a:gd name="T15" fmla="*/ 667 h 819"/>
                  <a:gd name="T16" fmla="*/ 1052 w 1130"/>
                  <a:gd name="T17" fmla="*/ 628 h 819"/>
                  <a:gd name="T18" fmla="*/ 1089 w 1130"/>
                  <a:gd name="T19" fmla="*/ 565 h 819"/>
                  <a:gd name="T20" fmla="*/ 1029 w 1130"/>
                  <a:gd name="T21" fmla="*/ 495 h 819"/>
                  <a:gd name="T22" fmla="*/ 935 w 1130"/>
                  <a:gd name="T23" fmla="*/ 382 h 819"/>
                  <a:gd name="T24" fmla="*/ 938 w 1130"/>
                  <a:gd name="T25" fmla="*/ 354 h 819"/>
                  <a:gd name="T26" fmla="*/ 779 w 1130"/>
                  <a:gd name="T27" fmla="*/ 195 h 819"/>
                  <a:gd name="T28" fmla="*/ 766 w 1130"/>
                  <a:gd name="T29" fmla="*/ 196 h 819"/>
                  <a:gd name="T30" fmla="*/ 536 w 1130"/>
                  <a:gd name="T31" fmla="*/ 40 h 819"/>
                  <a:gd name="T32" fmla="*/ 342 w 1130"/>
                  <a:gd name="T33" fmla="*/ 133 h 819"/>
                  <a:gd name="T34" fmla="*/ 304 w 1130"/>
                  <a:gd name="T35" fmla="*/ 130 h 819"/>
                  <a:gd name="T36" fmla="*/ 116 w 1130"/>
                  <a:gd name="T37" fmla="*/ 216 h 819"/>
                  <a:gd name="T38" fmla="*/ 92 w 1130"/>
                  <a:gd name="T39" fmla="*/ 214 h 819"/>
                  <a:gd name="T40" fmla="*/ 0 w 1130"/>
                  <a:gd name="T41" fmla="*/ 243 h 819"/>
                  <a:gd name="T42" fmla="*/ 132 w 1130"/>
                  <a:gd name="T43" fmla="*/ 174 h 819"/>
                  <a:gd name="T44" fmla="*/ 156 w 1130"/>
                  <a:gd name="T45" fmla="*/ 176 h 819"/>
                  <a:gd name="T46" fmla="*/ 344 w 1130"/>
                  <a:gd name="T47" fmla="*/ 90 h 819"/>
                  <a:gd name="T48" fmla="*/ 382 w 1130"/>
                  <a:gd name="T49" fmla="*/ 93 h 819"/>
                  <a:gd name="T50" fmla="*/ 576 w 1130"/>
                  <a:gd name="T51" fmla="*/ 0 h 819"/>
                  <a:gd name="T52" fmla="*/ 807 w 1130"/>
                  <a:gd name="T53" fmla="*/ 156 h 819"/>
                  <a:gd name="T54" fmla="*/ 819 w 1130"/>
                  <a:gd name="T55" fmla="*/ 155 h 819"/>
                  <a:gd name="T56" fmla="*/ 978 w 1130"/>
                  <a:gd name="T57" fmla="*/ 314 h 819"/>
                  <a:gd name="T58" fmla="*/ 976 w 1130"/>
                  <a:gd name="T59" fmla="*/ 341 h 819"/>
                  <a:gd name="T60" fmla="*/ 1069 w 1130"/>
                  <a:gd name="T61" fmla="*/ 455 h 819"/>
                  <a:gd name="T62" fmla="*/ 1130 w 1130"/>
                  <a:gd name="T63" fmla="*/ 525 h 819"/>
                  <a:gd name="T64" fmla="*/ 1092 w 1130"/>
                  <a:gd name="T65" fmla="*/ 588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30" h="819">
                    <a:moveTo>
                      <a:pt x="1092" y="588"/>
                    </a:moveTo>
                    <a:cubicBezTo>
                      <a:pt x="1099" y="599"/>
                      <a:pt x="1103" y="612"/>
                      <a:pt x="1103" y="626"/>
                    </a:cubicBezTo>
                    <a:cubicBezTo>
                      <a:pt x="1103" y="655"/>
                      <a:pt x="1086" y="680"/>
                      <a:pt x="1061" y="691"/>
                    </a:cubicBezTo>
                    <a:cubicBezTo>
                      <a:pt x="1071" y="710"/>
                      <a:pt x="1074" y="733"/>
                      <a:pt x="1069" y="755"/>
                    </a:cubicBezTo>
                    <a:cubicBezTo>
                      <a:pt x="1062" y="784"/>
                      <a:pt x="1043" y="806"/>
                      <a:pt x="1019" y="819"/>
                    </a:cubicBezTo>
                    <a:cubicBezTo>
                      <a:pt x="1023" y="812"/>
                      <a:pt x="1026" y="804"/>
                      <a:pt x="1028" y="795"/>
                    </a:cubicBezTo>
                    <a:cubicBezTo>
                      <a:pt x="1033" y="773"/>
                      <a:pt x="1030" y="751"/>
                      <a:pt x="1021" y="731"/>
                    </a:cubicBezTo>
                    <a:cubicBezTo>
                      <a:pt x="1046" y="720"/>
                      <a:pt x="1063" y="696"/>
                      <a:pt x="1063" y="667"/>
                    </a:cubicBezTo>
                    <a:cubicBezTo>
                      <a:pt x="1063" y="652"/>
                      <a:pt x="1059" y="639"/>
                      <a:pt x="1052" y="628"/>
                    </a:cubicBezTo>
                    <a:cubicBezTo>
                      <a:pt x="1074" y="616"/>
                      <a:pt x="1089" y="592"/>
                      <a:pt x="1089" y="565"/>
                    </a:cubicBezTo>
                    <a:cubicBezTo>
                      <a:pt x="1089" y="530"/>
                      <a:pt x="1063" y="500"/>
                      <a:pt x="1029" y="495"/>
                    </a:cubicBezTo>
                    <a:cubicBezTo>
                      <a:pt x="1027" y="440"/>
                      <a:pt x="988" y="393"/>
                      <a:pt x="935" y="382"/>
                    </a:cubicBezTo>
                    <a:cubicBezTo>
                      <a:pt x="937" y="373"/>
                      <a:pt x="938" y="364"/>
                      <a:pt x="938" y="354"/>
                    </a:cubicBezTo>
                    <a:cubicBezTo>
                      <a:pt x="938" y="267"/>
                      <a:pt x="867" y="195"/>
                      <a:pt x="779" y="195"/>
                    </a:cubicBezTo>
                    <a:cubicBezTo>
                      <a:pt x="775" y="195"/>
                      <a:pt x="771" y="196"/>
                      <a:pt x="766" y="196"/>
                    </a:cubicBezTo>
                    <a:cubicBezTo>
                      <a:pt x="730" y="105"/>
                      <a:pt x="640" y="40"/>
                      <a:pt x="536" y="40"/>
                    </a:cubicBezTo>
                    <a:cubicBezTo>
                      <a:pt x="457" y="40"/>
                      <a:pt x="388" y="77"/>
                      <a:pt x="342" y="133"/>
                    </a:cubicBezTo>
                    <a:cubicBezTo>
                      <a:pt x="329" y="131"/>
                      <a:pt x="317" y="130"/>
                      <a:pt x="304" y="130"/>
                    </a:cubicBezTo>
                    <a:cubicBezTo>
                      <a:pt x="229" y="130"/>
                      <a:pt x="161" y="163"/>
                      <a:pt x="116" y="216"/>
                    </a:cubicBezTo>
                    <a:cubicBezTo>
                      <a:pt x="108" y="215"/>
                      <a:pt x="100" y="214"/>
                      <a:pt x="92" y="214"/>
                    </a:cubicBezTo>
                    <a:cubicBezTo>
                      <a:pt x="58" y="214"/>
                      <a:pt x="26" y="225"/>
                      <a:pt x="0" y="243"/>
                    </a:cubicBezTo>
                    <a:cubicBezTo>
                      <a:pt x="29" y="201"/>
                      <a:pt x="77" y="174"/>
                      <a:pt x="132" y="174"/>
                    </a:cubicBezTo>
                    <a:cubicBezTo>
                      <a:pt x="140" y="174"/>
                      <a:pt x="148" y="175"/>
                      <a:pt x="156" y="176"/>
                    </a:cubicBezTo>
                    <a:cubicBezTo>
                      <a:pt x="202" y="123"/>
                      <a:pt x="269" y="90"/>
                      <a:pt x="344" y="90"/>
                    </a:cubicBezTo>
                    <a:cubicBezTo>
                      <a:pt x="357" y="90"/>
                      <a:pt x="370" y="91"/>
                      <a:pt x="382" y="93"/>
                    </a:cubicBezTo>
                    <a:cubicBezTo>
                      <a:pt x="428" y="36"/>
                      <a:pt x="498" y="0"/>
                      <a:pt x="576" y="0"/>
                    </a:cubicBezTo>
                    <a:cubicBezTo>
                      <a:pt x="680" y="0"/>
                      <a:pt x="770" y="64"/>
                      <a:pt x="807" y="156"/>
                    </a:cubicBezTo>
                    <a:cubicBezTo>
                      <a:pt x="811" y="155"/>
                      <a:pt x="815" y="155"/>
                      <a:pt x="819" y="155"/>
                    </a:cubicBezTo>
                    <a:cubicBezTo>
                      <a:pt x="907" y="155"/>
                      <a:pt x="978" y="226"/>
                      <a:pt x="978" y="314"/>
                    </a:cubicBezTo>
                    <a:cubicBezTo>
                      <a:pt x="978" y="323"/>
                      <a:pt x="977" y="333"/>
                      <a:pt x="976" y="341"/>
                    </a:cubicBezTo>
                    <a:cubicBezTo>
                      <a:pt x="1028" y="353"/>
                      <a:pt x="1068" y="399"/>
                      <a:pt x="1069" y="455"/>
                    </a:cubicBezTo>
                    <a:cubicBezTo>
                      <a:pt x="1103" y="460"/>
                      <a:pt x="1130" y="489"/>
                      <a:pt x="1130" y="525"/>
                    </a:cubicBezTo>
                    <a:cubicBezTo>
                      <a:pt x="1130" y="552"/>
                      <a:pt x="1114" y="576"/>
                      <a:pt x="1092" y="58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42" name="Freeform 14">
                <a:extLst>
                  <a:ext uri="{FF2B5EF4-FFF2-40B4-BE49-F238E27FC236}">
                    <a16:creationId xmlns:a16="http://schemas.microsoft.com/office/drawing/2014/main" id="{9C3519F7-29E5-7382-4CEA-84B90812E002}"/>
                  </a:ext>
                </a:extLst>
              </p:cNvPr>
              <p:cNvSpPr>
                <a:spLocks noEditPoints="1"/>
              </p:cNvSpPr>
              <p:nvPr/>
            </p:nvSpPr>
            <p:spPr bwMode="auto">
              <a:xfrm>
                <a:off x="5788025" y="4821238"/>
                <a:ext cx="2027238" cy="1209675"/>
              </a:xfrm>
              <a:custGeom>
                <a:avLst/>
                <a:gdLst>
                  <a:gd name="T0" fmla="*/ 724 w 734"/>
                  <a:gd name="T1" fmla="*/ 424 h 438"/>
                  <a:gd name="T2" fmla="*/ 724 w 734"/>
                  <a:gd name="T3" fmla="*/ 425 h 438"/>
                  <a:gd name="T4" fmla="*/ 724 w 734"/>
                  <a:gd name="T5" fmla="*/ 425 h 438"/>
                  <a:gd name="T6" fmla="*/ 724 w 734"/>
                  <a:gd name="T7" fmla="*/ 424 h 438"/>
                  <a:gd name="T8" fmla="*/ 83 w 734"/>
                  <a:gd name="T9" fmla="*/ 219 h 438"/>
                  <a:gd name="T10" fmla="*/ 242 w 734"/>
                  <a:gd name="T11" fmla="*/ 377 h 438"/>
                  <a:gd name="T12" fmla="*/ 307 w 734"/>
                  <a:gd name="T13" fmla="*/ 363 h 438"/>
                  <a:gd name="T14" fmla="*/ 443 w 734"/>
                  <a:gd name="T15" fmla="*/ 438 h 438"/>
                  <a:gd name="T16" fmla="*/ 587 w 734"/>
                  <a:gd name="T17" fmla="*/ 346 h 438"/>
                  <a:gd name="T18" fmla="*/ 638 w 734"/>
                  <a:gd name="T19" fmla="*/ 359 h 438"/>
                  <a:gd name="T20" fmla="*/ 689 w 734"/>
                  <a:gd name="T21" fmla="*/ 347 h 438"/>
                  <a:gd name="T22" fmla="*/ 733 w 734"/>
                  <a:gd name="T23" fmla="*/ 384 h 438"/>
                  <a:gd name="T24" fmla="*/ 734 w 734"/>
                  <a:gd name="T25" fmla="*/ 383 h 438"/>
                  <a:gd name="T26" fmla="*/ 689 w 734"/>
                  <a:gd name="T27" fmla="*/ 346 h 438"/>
                  <a:gd name="T28" fmla="*/ 638 w 734"/>
                  <a:gd name="T29" fmla="*/ 358 h 438"/>
                  <a:gd name="T30" fmla="*/ 587 w 734"/>
                  <a:gd name="T31" fmla="*/ 345 h 438"/>
                  <a:gd name="T32" fmla="*/ 443 w 734"/>
                  <a:gd name="T33" fmla="*/ 437 h 438"/>
                  <a:gd name="T34" fmla="*/ 307 w 734"/>
                  <a:gd name="T35" fmla="*/ 362 h 438"/>
                  <a:gd name="T36" fmla="*/ 242 w 734"/>
                  <a:gd name="T37" fmla="*/ 376 h 438"/>
                  <a:gd name="T38" fmla="*/ 83 w 734"/>
                  <a:gd name="T39" fmla="*/ 219 h 438"/>
                  <a:gd name="T40" fmla="*/ 0 w 734"/>
                  <a:gd name="T41" fmla="*/ 0 h 438"/>
                  <a:gd name="T42" fmla="*/ 0 w 734"/>
                  <a:gd name="T43" fmla="*/ 1 h 438"/>
                  <a:gd name="T44" fmla="*/ 98 w 734"/>
                  <a:gd name="T45" fmla="*/ 150 h 438"/>
                  <a:gd name="T46" fmla="*/ 98 w 734"/>
                  <a:gd name="T47" fmla="*/ 149 h 438"/>
                  <a:gd name="T48" fmla="*/ 0 w 734"/>
                  <a:gd name="T49" fmla="*/ 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34" h="438">
                    <a:moveTo>
                      <a:pt x="724" y="424"/>
                    </a:moveTo>
                    <a:cubicBezTo>
                      <a:pt x="724" y="424"/>
                      <a:pt x="724" y="425"/>
                      <a:pt x="724" y="425"/>
                    </a:cubicBezTo>
                    <a:cubicBezTo>
                      <a:pt x="724" y="425"/>
                      <a:pt x="724" y="425"/>
                      <a:pt x="724" y="425"/>
                    </a:cubicBezTo>
                    <a:cubicBezTo>
                      <a:pt x="724" y="425"/>
                      <a:pt x="724" y="424"/>
                      <a:pt x="724" y="424"/>
                    </a:cubicBezTo>
                    <a:moveTo>
                      <a:pt x="83" y="219"/>
                    </a:moveTo>
                    <a:cubicBezTo>
                      <a:pt x="83" y="307"/>
                      <a:pt x="154" y="377"/>
                      <a:pt x="242" y="377"/>
                    </a:cubicBezTo>
                    <a:cubicBezTo>
                      <a:pt x="265" y="377"/>
                      <a:pt x="287" y="372"/>
                      <a:pt x="307" y="363"/>
                    </a:cubicBezTo>
                    <a:cubicBezTo>
                      <a:pt x="335" y="408"/>
                      <a:pt x="386" y="438"/>
                      <a:pt x="443" y="438"/>
                    </a:cubicBezTo>
                    <a:cubicBezTo>
                      <a:pt x="506" y="438"/>
                      <a:pt x="561" y="400"/>
                      <a:pt x="587" y="346"/>
                    </a:cubicBezTo>
                    <a:cubicBezTo>
                      <a:pt x="602" y="354"/>
                      <a:pt x="620" y="359"/>
                      <a:pt x="638" y="359"/>
                    </a:cubicBezTo>
                    <a:cubicBezTo>
                      <a:pt x="656" y="359"/>
                      <a:pt x="673" y="354"/>
                      <a:pt x="689" y="347"/>
                    </a:cubicBezTo>
                    <a:cubicBezTo>
                      <a:pt x="697" y="365"/>
                      <a:pt x="714" y="378"/>
                      <a:pt x="733" y="384"/>
                    </a:cubicBezTo>
                    <a:cubicBezTo>
                      <a:pt x="734" y="384"/>
                      <a:pt x="734" y="383"/>
                      <a:pt x="734" y="383"/>
                    </a:cubicBezTo>
                    <a:cubicBezTo>
                      <a:pt x="714" y="378"/>
                      <a:pt x="697" y="364"/>
                      <a:pt x="689" y="346"/>
                    </a:cubicBezTo>
                    <a:cubicBezTo>
                      <a:pt x="673" y="354"/>
                      <a:pt x="656" y="358"/>
                      <a:pt x="638" y="358"/>
                    </a:cubicBezTo>
                    <a:cubicBezTo>
                      <a:pt x="620" y="358"/>
                      <a:pt x="602" y="353"/>
                      <a:pt x="587" y="345"/>
                    </a:cubicBezTo>
                    <a:cubicBezTo>
                      <a:pt x="561" y="399"/>
                      <a:pt x="506" y="437"/>
                      <a:pt x="443" y="437"/>
                    </a:cubicBezTo>
                    <a:cubicBezTo>
                      <a:pt x="386" y="437"/>
                      <a:pt x="336" y="407"/>
                      <a:pt x="307" y="362"/>
                    </a:cubicBezTo>
                    <a:cubicBezTo>
                      <a:pt x="287" y="371"/>
                      <a:pt x="265" y="376"/>
                      <a:pt x="242" y="376"/>
                    </a:cubicBezTo>
                    <a:cubicBezTo>
                      <a:pt x="155" y="376"/>
                      <a:pt x="84" y="306"/>
                      <a:pt x="83" y="219"/>
                    </a:cubicBezTo>
                    <a:moveTo>
                      <a:pt x="0" y="0"/>
                    </a:moveTo>
                    <a:cubicBezTo>
                      <a:pt x="0" y="1"/>
                      <a:pt x="0" y="1"/>
                      <a:pt x="0" y="1"/>
                    </a:cubicBezTo>
                    <a:cubicBezTo>
                      <a:pt x="0" y="68"/>
                      <a:pt x="40" y="125"/>
                      <a:pt x="98" y="150"/>
                    </a:cubicBezTo>
                    <a:cubicBezTo>
                      <a:pt x="98" y="149"/>
                      <a:pt x="98" y="149"/>
                      <a:pt x="98" y="149"/>
                    </a:cubicBezTo>
                    <a:cubicBezTo>
                      <a:pt x="40" y="124"/>
                      <a:pt x="0" y="67"/>
                      <a:pt x="0" y="0"/>
                    </a:cubicBezTo>
                  </a:path>
                </a:pathLst>
              </a:custGeom>
              <a:solidFill>
                <a:srgbClr val="EBDF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43" name="Freeform 15">
                <a:extLst>
                  <a:ext uri="{FF2B5EF4-FFF2-40B4-BE49-F238E27FC236}">
                    <a16:creationId xmlns:a16="http://schemas.microsoft.com/office/drawing/2014/main" id="{5163ADE9-DB8D-0475-E02A-EFB3A5822DA0}"/>
                  </a:ext>
                </a:extLst>
              </p:cNvPr>
              <p:cNvSpPr>
                <a:spLocks/>
              </p:cNvSpPr>
              <p:nvPr/>
            </p:nvSpPr>
            <p:spPr bwMode="auto">
              <a:xfrm>
                <a:off x="5788025" y="4533901"/>
                <a:ext cx="2181225" cy="1495425"/>
              </a:xfrm>
              <a:custGeom>
                <a:avLst/>
                <a:gdLst>
                  <a:gd name="T0" fmla="*/ 40 w 790"/>
                  <a:gd name="T1" fmla="*/ 0 h 541"/>
                  <a:gd name="T2" fmla="*/ 36 w 790"/>
                  <a:gd name="T3" fmla="*/ 2 h 541"/>
                  <a:gd name="T4" fmla="*/ 0 w 790"/>
                  <a:gd name="T5" fmla="*/ 104 h 541"/>
                  <a:gd name="T6" fmla="*/ 98 w 790"/>
                  <a:gd name="T7" fmla="*/ 253 h 541"/>
                  <a:gd name="T8" fmla="*/ 98 w 790"/>
                  <a:gd name="T9" fmla="*/ 254 h 541"/>
                  <a:gd name="T10" fmla="*/ 98 w 790"/>
                  <a:gd name="T11" fmla="*/ 254 h 541"/>
                  <a:gd name="T12" fmla="*/ 83 w 790"/>
                  <a:gd name="T13" fmla="*/ 322 h 541"/>
                  <a:gd name="T14" fmla="*/ 83 w 790"/>
                  <a:gd name="T15" fmla="*/ 323 h 541"/>
                  <a:gd name="T16" fmla="*/ 242 w 790"/>
                  <a:gd name="T17" fmla="*/ 480 h 541"/>
                  <a:gd name="T18" fmla="*/ 307 w 790"/>
                  <a:gd name="T19" fmla="*/ 466 h 541"/>
                  <a:gd name="T20" fmla="*/ 443 w 790"/>
                  <a:gd name="T21" fmla="*/ 541 h 541"/>
                  <a:gd name="T22" fmla="*/ 587 w 790"/>
                  <a:gd name="T23" fmla="*/ 449 h 541"/>
                  <a:gd name="T24" fmla="*/ 638 w 790"/>
                  <a:gd name="T25" fmla="*/ 462 h 541"/>
                  <a:gd name="T26" fmla="*/ 689 w 790"/>
                  <a:gd name="T27" fmla="*/ 450 h 541"/>
                  <a:gd name="T28" fmla="*/ 734 w 790"/>
                  <a:gd name="T29" fmla="*/ 487 h 541"/>
                  <a:gd name="T30" fmla="*/ 733 w 790"/>
                  <a:gd name="T31" fmla="*/ 488 h 541"/>
                  <a:gd name="T32" fmla="*/ 734 w 790"/>
                  <a:gd name="T33" fmla="*/ 488 h 541"/>
                  <a:gd name="T34" fmla="*/ 724 w 790"/>
                  <a:gd name="T35" fmla="*/ 528 h 541"/>
                  <a:gd name="T36" fmla="*/ 724 w 790"/>
                  <a:gd name="T37" fmla="*/ 529 h 541"/>
                  <a:gd name="T38" fmla="*/ 790 w 790"/>
                  <a:gd name="T39" fmla="*/ 529 h 541"/>
                  <a:gd name="T40" fmla="*/ 761 w 790"/>
                  <a:gd name="T41" fmla="*/ 459 h 541"/>
                  <a:gd name="T42" fmla="*/ 770 w 790"/>
                  <a:gd name="T43" fmla="*/ 417 h 541"/>
                  <a:gd name="T44" fmla="*/ 725 w 790"/>
                  <a:gd name="T45" fmla="*/ 380 h 541"/>
                  <a:gd name="T46" fmla="*/ 675 w 790"/>
                  <a:gd name="T47" fmla="*/ 392 h 541"/>
                  <a:gd name="T48" fmla="*/ 623 w 790"/>
                  <a:gd name="T49" fmla="*/ 379 h 541"/>
                  <a:gd name="T50" fmla="*/ 479 w 790"/>
                  <a:gd name="T51" fmla="*/ 471 h 541"/>
                  <a:gd name="T52" fmla="*/ 344 w 790"/>
                  <a:gd name="T53" fmla="*/ 396 h 541"/>
                  <a:gd name="T54" fmla="*/ 278 w 790"/>
                  <a:gd name="T55" fmla="*/ 410 h 541"/>
                  <a:gd name="T56" fmla="*/ 119 w 790"/>
                  <a:gd name="T57" fmla="*/ 251 h 541"/>
                  <a:gd name="T58" fmla="*/ 135 w 790"/>
                  <a:gd name="T59" fmla="*/ 183 h 541"/>
                  <a:gd name="T60" fmla="*/ 36 w 790"/>
                  <a:gd name="T61" fmla="*/ 34 h 541"/>
                  <a:gd name="T62" fmla="*/ 40 w 790"/>
                  <a:gd name="T63" fmla="*/ 0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90" h="541">
                    <a:moveTo>
                      <a:pt x="40" y="0"/>
                    </a:moveTo>
                    <a:cubicBezTo>
                      <a:pt x="39" y="1"/>
                      <a:pt x="38" y="2"/>
                      <a:pt x="36" y="2"/>
                    </a:cubicBezTo>
                    <a:cubicBezTo>
                      <a:pt x="14" y="30"/>
                      <a:pt x="0" y="66"/>
                      <a:pt x="0" y="104"/>
                    </a:cubicBezTo>
                    <a:cubicBezTo>
                      <a:pt x="0" y="171"/>
                      <a:pt x="40" y="228"/>
                      <a:pt x="98" y="253"/>
                    </a:cubicBezTo>
                    <a:cubicBezTo>
                      <a:pt x="98" y="253"/>
                      <a:pt x="98" y="253"/>
                      <a:pt x="98" y="254"/>
                    </a:cubicBezTo>
                    <a:cubicBezTo>
                      <a:pt x="98" y="254"/>
                      <a:pt x="98" y="254"/>
                      <a:pt x="98" y="254"/>
                    </a:cubicBezTo>
                    <a:cubicBezTo>
                      <a:pt x="88" y="274"/>
                      <a:pt x="83" y="298"/>
                      <a:pt x="83" y="322"/>
                    </a:cubicBezTo>
                    <a:cubicBezTo>
                      <a:pt x="83" y="322"/>
                      <a:pt x="83" y="323"/>
                      <a:pt x="83" y="323"/>
                    </a:cubicBezTo>
                    <a:cubicBezTo>
                      <a:pt x="84" y="410"/>
                      <a:pt x="155" y="480"/>
                      <a:pt x="242" y="480"/>
                    </a:cubicBezTo>
                    <a:cubicBezTo>
                      <a:pt x="265" y="480"/>
                      <a:pt x="287" y="475"/>
                      <a:pt x="307" y="466"/>
                    </a:cubicBezTo>
                    <a:cubicBezTo>
                      <a:pt x="336" y="511"/>
                      <a:pt x="386" y="541"/>
                      <a:pt x="443" y="541"/>
                    </a:cubicBezTo>
                    <a:cubicBezTo>
                      <a:pt x="506" y="541"/>
                      <a:pt x="561" y="503"/>
                      <a:pt x="587" y="449"/>
                    </a:cubicBezTo>
                    <a:cubicBezTo>
                      <a:pt x="602" y="457"/>
                      <a:pt x="620" y="462"/>
                      <a:pt x="638" y="462"/>
                    </a:cubicBezTo>
                    <a:cubicBezTo>
                      <a:pt x="656" y="462"/>
                      <a:pt x="673" y="458"/>
                      <a:pt x="689" y="450"/>
                    </a:cubicBezTo>
                    <a:cubicBezTo>
                      <a:pt x="697" y="468"/>
                      <a:pt x="714" y="482"/>
                      <a:pt x="734" y="487"/>
                    </a:cubicBezTo>
                    <a:cubicBezTo>
                      <a:pt x="734" y="487"/>
                      <a:pt x="734" y="488"/>
                      <a:pt x="733" y="488"/>
                    </a:cubicBezTo>
                    <a:cubicBezTo>
                      <a:pt x="733" y="488"/>
                      <a:pt x="734" y="488"/>
                      <a:pt x="734" y="488"/>
                    </a:cubicBezTo>
                    <a:cubicBezTo>
                      <a:pt x="728" y="500"/>
                      <a:pt x="725" y="514"/>
                      <a:pt x="724" y="528"/>
                    </a:cubicBezTo>
                    <a:cubicBezTo>
                      <a:pt x="724" y="528"/>
                      <a:pt x="724" y="529"/>
                      <a:pt x="724" y="529"/>
                    </a:cubicBezTo>
                    <a:cubicBezTo>
                      <a:pt x="790" y="529"/>
                      <a:pt x="790" y="529"/>
                      <a:pt x="790" y="529"/>
                    </a:cubicBezTo>
                    <a:cubicBezTo>
                      <a:pt x="772" y="511"/>
                      <a:pt x="761" y="486"/>
                      <a:pt x="761" y="459"/>
                    </a:cubicBezTo>
                    <a:cubicBezTo>
                      <a:pt x="761" y="444"/>
                      <a:pt x="764" y="430"/>
                      <a:pt x="770" y="417"/>
                    </a:cubicBezTo>
                    <a:cubicBezTo>
                      <a:pt x="751" y="412"/>
                      <a:pt x="734" y="398"/>
                      <a:pt x="725" y="380"/>
                    </a:cubicBezTo>
                    <a:cubicBezTo>
                      <a:pt x="710" y="388"/>
                      <a:pt x="693" y="392"/>
                      <a:pt x="675" y="392"/>
                    </a:cubicBezTo>
                    <a:cubicBezTo>
                      <a:pt x="656" y="392"/>
                      <a:pt x="639" y="387"/>
                      <a:pt x="623" y="379"/>
                    </a:cubicBezTo>
                    <a:cubicBezTo>
                      <a:pt x="598" y="434"/>
                      <a:pt x="543" y="471"/>
                      <a:pt x="479" y="471"/>
                    </a:cubicBezTo>
                    <a:cubicBezTo>
                      <a:pt x="422" y="471"/>
                      <a:pt x="372" y="441"/>
                      <a:pt x="344" y="396"/>
                    </a:cubicBezTo>
                    <a:cubicBezTo>
                      <a:pt x="324" y="405"/>
                      <a:pt x="302" y="410"/>
                      <a:pt x="278" y="410"/>
                    </a:cubicBezTo>
                    <a:cubicBezTo>
                      <a:pt x="191" y="410"/>
                      <a:pt x="119" y="339"/>
                      <a:pt x="119" y="251"/>
                    </a:cubicBezTo>
                    <a:cubicBezTo>
                      <a:pt x="119" y="227"/>
                      <a:pt x="125" y="204"/>
                      <a:pt x="135" y="183"/>
                    </a:cubicBezTo>
                    <a:cubicBezTo>
                      <a:pt x="77" y="158"/>
                      <a:pt x="36" y="101"/>
                      <a:pt x="36" y="34"/>
                    </a:cubicBezTo>
                    <a:cubicBezTo>
                      <a:pt x="36" y="23"/>
                      <a:pt x="38" y="11"/>
                      <a:pt x="40"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44" name="Freeform 16">
                <a:extLst>
                  <a:ext uri="{FF2B5EF4-FFF2-40B4-BE49-F238E27FC236}">
                    <a16:creationId xmlns:a16="http://schemas.microsoft.com/office/drawing/2014/main" id="{CD87DCE2-CD18-DB3F-7F5F-D420B80055A8}"/>
                  </a:ext>
                </a:extLst>
              </p:cNvPr>
              <p:cNvSpPr>
                <a:spLocks/>
              </p:cNvSpPr>
              <p:nvPr/>
            </p:nvSpPr>
            <p:spPr bwMode="auto">
              <a:xfrm>
                <a:off x="8813800" y="5937251"/>
                <a:ext cx="11113" cy="58738"/>
              </a:xfrm>
              <a:custGeom>
                <a:avLst/>
                <a:gdLst>
                  <a:gd name="T0" fmla="*/ 4 w 4"/>
                  <a:gd name="T1" fmla="*/ 0 h 21"/>
                  <a:gd name="T2" fmla="*/ 4 w 4"/>
                  <a:gd name="T3" fmla="*/ 0 h 21"/>
                  <a:gd name="T4" fmla="*/ 2 w 4"/>
                  <a:gd name="T5" fmla="*/ 15 h 21"/>
                  <a:gd name="T6" fmla="*/ 0 w 4"/>
                  <a:gd name="T7" fmla="*/ 21 h 21"/>
                  <a:gd name="T8" fmla="*/ 0 w 4"/>
                  <a:gd name="T9" fmla="*/ 21 h 21"/>
                  <a:gd name="T10" fmla="*/ 1 w 4"/>
                  <a:gd name="T11" fmla="*/ 16 h 21"/>
                  <a:gd name="T12" fmla="*/ 4 w 4"/>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 h="21">
                    <a:moveTo>
                      <a:pt x="4" y="0"/>
                    </a:moveTo>
                    <a:cubicBezTo>
                      <a:pt x="4" y="0"/>
                      <a:pt x="4" y="0"/>
                      <a:pt x="4" y="0"/>
                    </a:cubicBezTo>
                    <a:cubicBezTo>
                      <a:pt x="3" y="5"/>
                      <a:pt x="3" y="10"/>
                      <a:pt x="2" y="15"/>
                    </a:cubicBezTo>
                    <a:cubicBezTo>
                      <a:pt x="1" y="17"/>
                      <a:pt x="1" y="19"/>
                      <a:pt x="0" y="21"/>
                    </a:cubicBezTo>
                    <a:cubicBezTo>
                      <a:pt x="0" y="21"/>
                      <a:pt x="0" y="21"/>
                      <a:pt x="0" y="21"/>
                    </a:cubicBezTo>
                    <a:cubicBezTo>
                      <a:pt x="1" y="19"/>
                      <a:pt x="1" y="18"/>
                      <a:pt x="1" y="16"/>
                    </a:cubicBezTo>
                    <a:cubicBezTo>
                      <a:pt x="3" y="11"/>
                      <a:pt x="3" y="5"/>
                      <a:pt x="4" y="0"/>
                    </a:cubicBezTo>
                  </a:path>
                </a:pathLst>
              </a:custGeom>
              <a:solidFill>
                <a:srgbClr val="EBDF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45" name="Freeform 17">
                <a:extLst>
                  <a:ext uri="{FF2B5EF4-FFF2-40B4-BE49-F238E27FC236}">
                    <a16:creationId xmlns:a16="http://schemas.microsoft.com/office/drawing/2014/main" id="{D34BE6EE-C3C3-7FF1-B29B-77DFD964B9AF}"/>
                  </a:ext>
                </a:extLst>
              </p:cNvPr>
              <p:cNvSpPr>
                <a:spLocks noEditPoints="1"/>
              </p:cNvSpPr>
              <p:nvPr/>
            </p:nvSpPr>
            <p:spPr bwMode="auto">
              <a:xfrm>
                <a:off x="8343900" y="5937251"/>
                <a:ext cx="481013" cy="58738"/>
              </a:xfrm>
              <a:custGeom>
                <a:avLst/>
                <a:gdLst>
                  <a:gd name="T0" fmla="*/ 133 w 174"/>
                  <a:gd name="T1" fmla="*/ 19 h 21"/>
                  <a:gd name="T2" fmla="*/ 122 w 174"/>
                  <a:gd name="T3" fmla="*/ 21 h 21"/>
                  <a:gd name="T4" fmla="*/ 133 w 174"/>
                  <a:gd name="T5" fmla="*/ 21 h 21"/>
                  <a:gd name="T6" fmla="*/ 133 w 174"/>
                  <a:gd name="T7" fmla="*/ 19 h 21"/>
                  <a:gd name="T8" fmla="*/ 87 w 174"/>
                  <a:gd name="T9" fmla="*/ 18 h 21"/>
                  <a:gd name="T10" fmla="*/ 69 w 174"/>
                  <a:gd name="T11" fmla="*/ 21 h 21"/>
                  <a:gd name="T12" fmla="*/ 104 w 174"/>
                  <a:gd name="T13" fmla="*/ 21 h 21"/>
                  <a:gd name="T14" fmla="*/ 92 w 174"/>
                  <a:gd name="T15" fmla="*/ 19 h 21"/>
                  <a:gd name="T16" fmla="*/ 87 w 174"/>
                  <a:gd name="T17" fmla="*/ 18 h 21"/>
                  <a:gd name="T18" fmla="*/ 11 w 174"/>
                  <a:gd name="T19" fmla="*/ 8 h 21"/>
                  <a:gd name="T20" fmla="*/ 0 w 174"/>
                  <a:gd name="T21" fmla="*/ 21 h 21"/>
                  <a:gd name="T22" fmla="*/ 51 w 174"/>
                  <a:gd name="T23" fmla="*/ 21 h 21"/>
                  <a:gd name="T24" fmla="*/ 11 w 174"/>
                  <a:gd name="T25" fmla="*/ 8 h 21"/>
                  <a:gd name="T26" fmla="*/ 174 w 174"/>
                  <a:gd name="T27" fmla="*/ 0 h 21"/>
                  <a:gd name="T28" fmla="*/ 173 w 174"/>
                  <a:gd name="T29" fmla="*/ 0 h 21"/>
                  <a:gd name="T30" fmla="*/ 172 w 174"/>
                  <a:gd name="T31" fmla="*/ 11 h 21"/>
                  <a:gd name="T32" fmla="*/ 169 w 174"/>
                  <a:gd name="T33" fmla="*/ 21 h 21"/>
                  <a:gd name="T34" fmla="*/ 170 w 174"/>
                  <a:gd name="T35" fmla="*/ 21 h 21"/>
                  <a:gd name="T36" fmla="*/ 172 w 174"/>
                  <a:gd name="T37" fmla="*/ 15 h 21"/>
                  <a:gd name="T38" fmla="*/ 174 w 174"/>
                  <a:gd name="T3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4" h="21">
                    <a:moveTo>
                      <a:pt x="133" y="19"/>
                    </a:moveTo>
                    <a:cubicBezTo>
                      <a:pt x="130" y="20"/>
                      <a:pt x="126" y="20"/>
                      <a:pt x="122" y="21"/>
                    </a:cubicBezTo>
                    <a:cubicBezTo>
                      <a:pt x="133" y="21"/>
                      <a:pt x="133" y="21"/>
                      <a:pt x="133" y="21"/>
                    </a:cubicBezTo>
                    <a:cubicBezTo>
                      <a:pt x="133" y="20"/>
                      <a:pt x="133" y="20"/>
                      <a:pt x="133" y="19"/>
                    </a:cubicBezTo>
                    <a:moveTo>
                      <a:pt x="87" y="18"/>
                    </a:moveTo>
                    <a:cubicBezTo>
                      <a:pt x="81" y="19"/>
                      <a:pt x="75" y="20"/>
                      <a:pt x="69" y="21"/>
                    </a:cubicBezTo>
                    <a:cubicBezTo>
                      <a:pt x="104" y="21"/>
                      <a:pt x="104" y="21"/>
                      <a:pt x="104" y="21"/>
                    </a:cubicBezTo>
                    <a:cubicBezTo>
                      <a:pt x="100" y="20"/>
                      <a:pt x="96" y="20"/>
                      <a:pt x="92" y="19"/>
                    </a:cubicBezTo>
                    <a:cubicBezTo>
                      <a:pt x="90" y="18"/>
                      <a:pt x="88" y="18"/>
                      <a:pt x="87" y="18"/>
                    </a:cubicBezTo>
                    <a:moveTo>
                      <a:pt x="11" y="8"/>
                    </a:moveTo>
                    <a:cubicBezTo>
                      <a:pt x="8" y="13"/>
                      <a:pt x="4" y="17"/>
                      <a:pt x="0" y="21"/>
                    </a:cubicBezTo>
                    <a:cubicBezTo>
                      <a:pt x="51" y="21"/>
                      <a:pt x="51" y="21"/>
                      <a:pt x="51" y="21"/>
                    </a:cubicBezTo>
                    <a:cubicBezTo>
                      <a:pt x="37" y="20"/>
                      <a:pt x="23" y="15"/>
                      <a:pt x="11" y="8"/>
                    </a:cubicBezTo>
                    <a:moveTo>
                      <a:pt x="174" y="0"/>
                    </a:moveTo>
                    <a:cubicBezTo>
                      <a:pt x="174" y="0"/>
                      <a:pt x="173" y="0"/>
                      <a:pt x="173" y="0"/>
                    </a:cubicBezTo>
                    <a:cubicBezTo>
                      <a:pt x="173" y="4"/>
                      <a:pt x="172" y="7"/>
                      <a:pt x="172" y="11"/>
                    </a:cubicBezTo>
                    <a:cubicBezTo>
                      <a:pt x="171" y="14"/>
                      <a:pt x="170" y="18"/>
                      <a:pt x="169" y="21"/>
                    </a:cubicBezTo>
                    <a:cubicBezTo>
                      <a:pt x="170" y="21"/>
                      <a:pt x="170" y="21"/>
                      <a:pt x="170" y="21"/>
                    </a:cubicBezTo>
                    <a:cubicBezTo>
                      <a:pt x="171" y="19"/>
                      <a:pt x="171" y="17"/>
                      <a:pt x="172" y="15"/>
                    </a:cubicBezTo>
                    <a:cubicBezTo>
                      <a:pt x="173" y="10"/>
                      <a:pt x="173" y="5"/>
                      <a:pt x="174"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46" name="Freeform 18">
                <a:extLst>
                  <a:ext uri="{FF2B5EF4-FFF2-40B4-BE49-F238E27FC236}">
                    <a16:creationId xmlns:a16="http://schemas.microsoft.com/office/drawing/2014/main" id="{72297432-C130-690E-A6C8-395CA5EB4582}"/>
                  </a:ext>
                </a:extLst>
              </p:cNvPr>
              <p:cNvSpPr>
                <a:spLocks noEditPoints="1"/>
              </p:cNvSpPr>
              <p:nvPr/>
            </p:nvSpPr>
            <p:spPr bwMode="auto">
              <a:xfrm>
                <a:off x="5888038" y="4525963"/>
                <a:ext cx="2933700" cy="1470025"/>
              </a:xfrm>
              <a:custGeom>
                <a:avLst/>
                <a:gdLst>
                  <a:gd name="T0" fmla="*/ 1063 w 1063"/>
                  <a:gd name="T1" fmla="*/ 511 h 532"/>
                  <a:gd name="T2" fmla="*/ 1023 w 1063"/>
                  <a:gd name="T3" fmla="*/ 530 h 532"/>
                  <a:gd name="T4" fmla="*/ 1023 w 1063"/>
                  <a:gd name="T5" fmla="*/ 532 h 532"/>
                  <a:gd name="T6" fmla="*/ 1059 w 1063"/>
                  <a:gd name="T7" fmla="*/ 532 h 532"/>
                  <a:gd name="T8" fmla="*/ 1062 w 1063"/>
                  <a:gd name="T9" fmla="*/ 522 h 532"/>
                  <a:gd name="T10" fmla="*/ 1063 w 1063"/>
                  <a:gd name="T11" fmla="*/ 511 h 532"/>
                  <a:gd name="T12" fmla="*/ 5 w 1063"/>
                  <a:gd name="T13" fmla="*/ 0 h 532"/>
                  <a:gd name="T14" fmla="*/ 0 w 1063"/>
                  <a:gd name="T15" fmla="*/ 5 h 532"/>
                  <a:gd name="T16" fmla="*/ 4 w 1063"/>
                  <a:gd name="T17" fmla="*/ 3 h 532"/>
                  <a:gd name="T18" fmla="*/ 5 w 1063"/>
                  <a:gd name="T19" fmla="*/ 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3" h="532">
                    <a:moveTo>
                      <a:pt x="1063" y="511"/>
                    </a:moveTo>
                    <a:cubicBezTo>
                      <a:pt x="1052" y="521"/>
                      <a:pt x="1038" y="527"/>
                      <a:pt x="1023" y="530"/>
                    </a:cubicBezTo>
                    <a:cubicBezTo>
                      <a:pt x="1023" y="531"/>
                      <a:pt x="1023" y="531"/>
                      <a:pt x="1023" y="532"/>
                    </a:cubicBezTo>
                    <a:cubicBezTo>
                      <a:pt x="1059" y="532"/>
                      <a:pt x="1059" y="532"/>
                      <a:pt x="1059" y="532"/>
                    </a:cubicBezTo>
                    <a:cubicBezTo>
                      <a:pt x="1060" y="529"/>
                      <a:pt x="1061" y="525"/>
                      <a:pt x="1062" y="522"/>
                    </a:cubicBezTo>
                    <a:cubicBezTo>
                      <a:pt x="1062" y="518"/>
                      <a:pt x="1063" y="515"/>
                      <a:pt x="1063" y="511"/>
                    </a:cubicBezTo>
                    <a:moveTo>
                      <a:pt x="5" y="0"/>
                    </a:moveTo>
                    <a:cubicBezTo>
                      <a:pt x="3" y="2"/>
                      <a:pt x="2" y="4"/>
                      <a:pt x="0" y="5"/>
                    </a:cubicBezTo>
                    <a:cubicBezTo>
                      <a:pt x="2" y="5"/>
                      <a:pt x="3" y="4"/>
                      <a:pt x="4" y="3"/>
                    </a:cubicBezTo>
                    <a:cubicBezTo>
                      <a:pt x="4" y="2"/>
                      <a:pt x="4" y="1"/>
                      <a:pt x="5" y="0"/>
                    </a:cubicBezTo>
                  </a:path>
                </a:pathLst>
              </a:custGeom>
              <a:solidFill>
                <a:srgbClr val="EBDF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47" name="Freeform 19">
                <a:extLst>
                  <a:ext uri="{FF2B5EF4-FFF2-40B4-BE49-F238E27FC236}">
                    <a16:creationId xmlns:a16="http://schemas.microsoft.com/office/drawing/2014/main" id="{E022599C-06D1-852B-96C5-4EE9CE1CCE65}"/>
                  </a:ext>
                </a:extLst>
              </p:cNvPr>
              <p:cNvSpPr>
                <a:spLocks/>
              </p:cNvSpPr>
              <p:nvPr/>
            </p:nvSpPr>
            <p:spPr bwMode="auto">
              <a:xfrm>
                <a:off x="3565525" y="7189788"/>
                <a:ext cx="2536825" cy="2625725"/>
              </a:xfrm>
              <a:custGeom>
                <a:avLst/>
                <a:gdLst>
                  <a:gd name="T0" fmla="*/ 919 w 919"/>
                  <a:gd name="T1" fmla="*/ 950 h 950"/>
                  <a:gd name="T2" fmla="*/ 388 w 919"/>
                  <a:gd name="T3" fmla="*/ 950 h 950"/>
                  <a:gd name="T4" fmla="*/ 0 w 919"/>
                  <a:gd name="T5" fmla="*/ 949 h 950"/>
                  <a:gd name="T6" fmla="*/ 266 w 919"/>
                  <a:gd name="T7" fmla="*/ 0 h 950"/>
                  <a:gd name="T8" fmla="*/ 645 w 919"/>
                  <a:gd name="T9" fmla="*/ 0 h 950"/>
                  <a:gd name="T10" fmla="*/ 919 w 919"/>
                  <a:gd name="T11" fmla="*/ 950 h 950"/>
                </a:gdLst>
                <a:ahLst/>
                <a:cxnLst>
                  <a:cxn ang="0">
                    <a:pos x="T0" y="T1"/>
                  </a:cxn>
                  <a:cxn ang="0">
                    <a:pos x="T2" y="T3"/>
                  </a:cxn>
                  <a:cxn ang="0">
                    <a:pos x="T4" y="T5"/>
                  </a:cxn>
                  <a:cxn ang="0">
                    <a:pos x="T6" y="T7"/>
                  </a:cxn>
                  <a:cxn ang="0">
                    <a:pos x="T8" y="T9"/>
                  </a:cxn>
                  <a:cxn ang="0">
                    <a:pos x="T10" y="T11"/>
                  </a:cxn>
                </a:cxnLst>
                <a:rect l="0" t="0" r="r" b="b"/>
                <a:pathLst>
                  <a:path w="919" h="950">
                    <a:moveTo>
                      <a:pt x="919" y="950"/>
                    </a:moveTo>
                    <a:cubicBezTo>
                      <a:pt x="388" y="950"/>
                      <a:pt x="388" y="950"/>
                      <a:pt x="388" y="950"/>
                    </a:cubicBezTo>
                    <a:cubicBezTo>
                      <a:pt x="0" y="949"/>
                      <a:pt x="0" y="949"/>
                      <a:pt x="0" y="949"/>
                    </a:cubicBezTo>
                    <a:cubicBezTo>
                      <a:pt x="233" y="325"/>
                      <a:pt x="266" y="0"/>
                      <a:pt x="266" y="0"/>
                    </a:cubicBezTo>
                    <a:cubicBezTo>
                      <a:pt x="645" y="0"/>
                      <a:pt x="645" y="0"/>
                      <a:pt x="645" y="0"/>
                    </a:cubicBezTo>
                    <a:cubicBezTo>
                      <a:pt x="645" y="0"/>
                      <a:pt x="676" y="349"/>
                      <a:pt x="919" y="950"/>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48" name="Freeform 20">
                <a:extLst>
                  <a:ext uri="{FF2B5EF4-FFF2-40B4-BE49-F238E27FC236}">
                    <a16:creationId xmlns:a16="http://schemas.microsoft.com/office/drawing/2014/main" id="{87E5A8A2-D059-8F39-970B-348E07C6B4B5}"/>
                  </a:ext>
                </a:extLst>
              </p:cNvPr>
              <p:cNvSpPr>
                <a:spLocks/>
              </p:cNvSpPr>
              <p:nvPr/>
            </p:nvSpPr>
            <p:spPr bwMode="auto">
              <a:xfrm>
                <a:off x="3543300" y="7175501"/>
                <a:ext cx="2578100" cy="2654300"/>
              </a:xfrm>
              <a:custGeom>
                <a:avLst/>
                <a:gdLst>
                  <a:gd name="T0" fmla="*/ 927 w 934"/>
                  <a:gd name="T1" fmla="*/ 955 h 960"/>
                  <a:gd name="T2" fmla="*/ 927 w 934"/>
                  <a:gd name="T3" fmla="*/ 950 h 960"/>
                  <a:gd name="T4" fmla="*/ 396 w 934"/>
                  <a:gd name="T5" fmla="*/ 950 h 960"/>
                  <a:gd name="T6" fmla="*/ 8 w 934"/>
                  <a:gd name="T7" fmla="*/ 949 h 960"/>
                  <a:gd name="T8" fmla="*/ 8 w 934"/>
                  <a:gd name="T9" fmla="*/ 954 h 960"/>
                  <a:gd name="T10" fmla="*/ 12 w 934"/>
                  <a:gd name="T11" fmla="*/ 956 h 960"/>
                  <a:gd name="T12" fmla="*/ 279 w 934"/>
                  <a:gd name="T13" fmla="*/ 5 h 960"/>
                  <a:gd name="T14" fmla="*/ 274 w 934"/>
                  <a:gd name="T15" fmla="*/ 5 h 960"/>
                  <a:gd name="T16" fmla="*/ 274 w 934"/>
                  <a:gd name="T17" fmla="*/ 10 h 960"/>
                  <a:gd name="T18" fmla="*/ 653 w 934"/>
                  <a:gd name="T19" fmla="*/ 10 h 960"/>
                  <a:gd name="T20" fmla="*/ 653 w 934"/>
                  <a:gd name="T21" fmla="*/ 5 h 960"/>
                  <a:gd name="T22" fmla="*/ 648 w 934"/>
                  <a:gd name="T23" fmla="*/ 5 h 960"/>
                  <a:gd name="T24" fmla="*/ 922 w 934"/>
                  <a:gd name="T25" fmla="*/ 957 h 960"/>
                  <a:gd name="T26" fmla="*/ 927 w 934"/>
                  <a:gd name="T27" fmla="*/ 955 h 960"/>
                  <a:gd name="T28" fmla="*/ 927 w 934"/>
                  <a:gd name="T29" fmla="*/ 950 h 960"/>
                  <a:gd name="T30" fmla="*/ 927 w 934"/>
                  <a:gd name="T31" fmla="*/ 955 h 960"/>
                  <a:gd name="T32" fmla="*/ 931 w 934"/>
                  <a:gd name="T33" fmla="*/ 953 h 960"/>
                  <a:gd name="T34" fmla="*/ 704 w 934"/>
                  <a:gd name="T35" fmla="*/ 253 h 960"/>
                  <a:gd name="T36" fmla="*/ 667 w 934"/>
                  <a:gd name="T37" fmla="*/ 68 h 960"/>
                  <a:gd name="T38" fmla="*/ 660 w 934"/>
                  <a:gd name="T39" fmla="*/ 20 h 960"/>
                  <a:gd name="T40" fmla="*/ 659 w 934"/>
                  <a:gd name="T41" fmla="*/ 8 h 960"/>
                  <a:gd name="T42" fmla="*/ 658 w 934"/>
                  <a:gd name="T43" fmla="*/ 5 h 960"/>
                  <a:gd name="T44" fmla="*/ 658 w 934"/>
                  <a:gd name="T45" fmla="*/ 4 h 960"/>
                  <a:gd name="T46" fmla="*/ 658 w 934"/>
                  <a:gd name="T47" fmla="*/ 0 h 960"/>
                  <a:gd name="T48" fmla="*/ 270 w 934"/>
                  <a:gd name="T49" fmla="*/ 0 h 960"/>
                  <a:gd name="T50" fmla="*/ 270 w 934"/>
                  <a:gd name="T51" fmla="*/ 4 h 960"/>
                  <a:gd name="T52" fmla="*/ 269 w 934"/>
                  <a:gd name="T53" fmla="*/ 5 h 960"/>
                  <a:gd name="T54" fmla="*/ 3 w 934"/>
                  <a:gd name="T55" fmla="*/ 953 h 960"/>
                  <a:gd name="T56" fmla="*/ 0 w 934"/>
                  <a:gd name="T57" fmla="*/ 959 h 960"/>
                  <a:gd name="T58" fmla="*/ 396 w 934"/>
                  <a:gd name="T59" fmla="*/ 960 h 960"/>
                  <a:gd name="T60" fmla="*/ 934 w 934"/>
                  <a:gd name="T61" fmla="*/ 960 h 960"/>
                  <a:gd name="T62" fmla="*/ 931 w 934"/>
                  <a:gd name="T63" fmla="*/ 953 h 960"/>
                  <a:gd name="T64" fmla="*/ 927 w 934"/>
                  <a:gd name="T65" fmla="*/ 955 h 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34" h="960">
                    <a:moveTo>
                      <a:pt x="927" y="955"/>
                    </a:moveTo>
                    <a:cubicBezTo>
                      <a:pt x="927" y="950"/>
                      <a:pt x="927" y="950"/>
                      <a:pt x="927" y="950"/>
                    </a:cubicBezTo>
                    <a:cubicBezTo>
                      <a:pt x="396" y="950"/>
                      <a:pt x="396" y="950"/>
                      <a:pt x="396" y="950"/>
                    </a:cubicBezTo>
                    <a:cubicBezTo>
                      <a:pt x="8" y="949"/>
                      <a:pt x="8" y="949"/>
                      <a:pt x="8" y="949"/>
                    </a:cubicBezTo>
                    <a:cubicBezTo>
                      <a:pt x="8" y="954"/>
                      <a:pt x="8" y="954"/>
                      <a:pt x="8" y="954"/>
                    </a:cubicBezTo>
                    <a:cubicBezTo>
                      <a:pt x="12" y="956"/>
                      <a:pt x="12" y="956"/>
                      <a:pt x="12" y="956"/>
                    </a:cubicBezTo>
                    <a:cubicBezTo>
                      <a:pt x="245" y="331"/>
                      <a:pt x="279" y="6"/>
                      <a:pt x="279" y="5"/>
                    </a:cubicBezTo>
                    <a:cubicBezTo>
                      <a:pt x="274" y="5"/>
                      <a:pt x="274" y="5"/>
                      <a:pt x="274" y="5"/>
                    </a:cubicBezTo>
                    <a:cubicBezTo>
                      <a:pt x="274" y="10"/>
                      <a:pt x="274" y="10"/>
                      <a:pt x="274" y="10"/>
                    </a:cubicBezTo>
                    <a:cubicBezTo>
                      <a:pt x="653" y="10"/>
                      <a:pt x="653" y="10"/>
                      <a:pt x="653" y="10"/>
                    </a:cubicBezTo>
                    <a:cubicBezTo>
                      <a:pt x="653" y="5"/>
                      <a:pt x="653" y="5"/>
                      <a:pt x="653" y="5"/>
                    </a:cubicBezTo>
                    <a:cubicBezTo>
                      <a:pt x="648" y="5"/>
                      <a:pt x="648" y="5"/>
                      <a:pt x="648" y="5"/>
                    </a:cubicBezTo>
                    <a:cubicBezTo>
                      <a:pt x="648" y="6"/>
                      <a:pt x="679" y="355"/>
                      <a:pt x="922" y="957"/>
                    </a:cubicBezTo>
                    <a:cubicBezTo>
                      <a:pt x="927" y="955"/>
                      <a:pt x="927" y="955"/>
                      <a:pt x="927" y="955"/>
                    </a:cubicBezTo>
                    <a:cubicBezTo>
                      <a:pt x="927" y="950"/>
                      <a:pt x="927" y="950"/>
                      <a:pt x="927" y="950"/>
                    </a:cubicBezTo>
                    <a:cubicBezTo>
                      <a:pt x="927" y="955"/>
                      <a:pt x="927" y="955"/>
                      <a:pt x="927" y="955"/>
                    </a:cubicBezTo>
                    <a:cubicBezTo>
                      <a:pt x="931" y="953"/>
                      <a:pt x="931" y="953"/>
                      <a:pt x="931" y="953"/>
                    </a:cubicBezTo>
                    <a:cubicBezTo>
                      <a:pt x="810" y="653"/>
                      <a:pt x="742" y="415"/>
                      <a:pt x="704" y="253"/>
                    </a:cubicBezTo>
                    <a:cubicBezTo>
                      <a:pt x="685" y="172"/>
                      <a:pt x="674" y="110"/>
                      <a:pt x="667" y="68"/>
                    </a:cubicBezTo>
                    <a:cubicBezTo>
                      <a:pt x="664" y="47"/>
                      <a:pt x="661" y="31"/>
                      <a:pt x="660" y="20"/>
                    </a:cubicBezTo>
                    <a:cubicBezTo>
                      <a:pt x="659" y="15"/>
                      <a:pt x="659" y="11"/>
                      <a:pt x="659" y="8"/>
                    </a:cubicBezTo>
                    <a:cubicBezTo>
                      <a:pt x="659" y="7"/>
                      <a:pt x="658" y="6"/>
                      <a:pt x="658" y="5"/>
                    </a:cubicBezTo>
                    <a:cubicBezTo>
                      <a:pt x="658" y="5"/>
                      <a:pt x="658" y="4"/>
                      <a:pt x="658" y="4"/>
                    </a:cubicBezTo>
                    <a:cubicBezTo>
                      <a:pt x="658" y="0"/>
                      <a:pt x="658" y="0"/>
                      <a:pt x="658" y="0"/>
                    </a:cubicBezTo>
                    <a:cubicBezTo>
                      <a:pt x="270" y="0"/>
                      <a:pt x="270" y="0"/>
                      <a:pt x="270" y="0"/>
                    </a:cubicBezTo>
                    <a:cubicBezTo>
                      <a:pt x="270" y="4"/>
                      <a:pt x="270" y="4"/>
                      <a:pt x="270" y="4"/>
                    </a:cubicBezTo>
                    <a:cubicBezTo>
                      <a:pt x="270" y="4"/>
                      <a:pt x="269" y="5"/>
                      <a:pt x="269" y="5"/>
                    </a:cubicBezTo>
                    <a:cubicBezTo>
                      <a:pt x="267" y="24"/>
                      <a:pt x="229" y="348"/>
                      <a:pt x="3" y="953"/>
                    </a:cubicBezTo>
                    <a:cubicBezTo>
                      <a:pt x="0" y="959"/>
                      <a:pt x="0" y="959"/>
                      <a:pt x="0" y="959"/>
                    </a:cubicBezTo>
                    <a:cubicBezTo>
                      <a:pt x="396" y="960"/>
                      <a:pt x="396" y="960"/>
                      <a:pt x="396" y="960"/>
                    </a:cubicBezTo>
                    <a:cubicBezTo>
                      <a:pt x="934" y="960"/>
                      <a:pt x="934" y="960"/>
                      <a:pt x="934" y="960"/>
                    </a:cubicBezTo>
                    <a:cubicBezTo>
                      <a:pt x="931" y="953"/>
                      <a:pt x="931" y="953"/>
                      <a:pt x="931" y="953"/>
                    </a:cubicBezTo>
                    <a:cubicBezTo>
                      <a:pt x="927" y="955"/>
                      <a:pt x="927" y="955"/>
                      <a:pt x="927" y="95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49" name="Freeform 21">
                <a:extLst>
                  <a:ext uri="{FF2B5EF4-FFF2-40B4-BE49-F238E27FC236}">
                    <a16:creationId xmlns:a16="http://schemas.microsoft.com/office/drawing/2014/main" id="{633220CF-03E8-FF7E-4F0D-6BFFE6A46DA7}"/>
                  </a:ext>
                </a:extLst>
              </p:cNvPr>
              <p:cNvSpPr>
                <a:spLocks/>
              </p:cNvSpPr>
              <p:nvPr/>
            </p:nvSpPr>
            <p:spPr bwMode="auto">
              <a:xfrm>
                <a:off x="4079875" y="7204076"/>
                <a:ext cx="557213" cy="1154113"/>
              </a:xfrm>
              <a:custGeom>
                <a:avLst/>
                <a:gdLst>
                  <a:gd name="T0" fmla="*/ 202 w 202"/>
                  <a:gd name="T1" fmla="*/ 0 h 418"/>
                  <a:gd name="T2" fmla="*/ 85 w 202"/>
                  <a:gd name="T3" fmla="*/ 0 h 418"/>
                  <a:gd name="T4" fmla="*/ 0 w 202"/>
                  <a:gd name="T5" fmla="*/ 391 h 418"/>
                  <a:gd name="T6" fmla="*/ 169 w 202"/>
                  <a:gd name="T7" fmla="*/ 414 h 418"/>
                  <a:gd name="T8" fmla="*/ 202 w 202"/>
                  <a:gd name="T9" fmla="*/ 418 h 418"/>
                  <a:gd name="T10" fmla="*/ 202 w 202"/>
                  <a:gd name="T11" fmla="*/ 0 h 418"/>
                </a:gdLst>
                <a:ahLst/>
                <a:cxnLst>
                  <a:cxn ang="0">
                    <a:pos x="T0" y="T1"/>
                  </a:cxn>
                  <a:cxn ang="0">
                    <a:pos x="T2" y="T3"/>
                  </a:cxn>
                  <a:cxn ang="0">
                    <a:pos x="T4" y="T5"/>
                  </a:cxn>
                  <a:cxn ang="0">
                    <a:pos x="T6" y="T7"/>
                  </a:cxn>
                  <a:cxn ang="0">
                    <a:pos x="T8" y="T9"/>
                  </a:cxn>
                  <a:cxn ang="0">
                    <a:pos x="T10" y="T11"/>
                  </a:cxn>
                </a:cxnLst>
                <a:rect l="0" t="0" r="r" b="b"/>
                <a:pathLst>
                  <a:path w="202" h="418">
                    <a:moveTo>
                      <a:pt x="202" y="0"/>
                    </a:moveTo>
                    <a:cubicBezTo>
                      <a:pt x="85" y="0"/>
                      <a:pt x="85" y="0"/>
                      <a:pt x="85" y="0"/>
                    </a:cubicBezTo>
                    <a:cubicBezTo>
                      <a:pt x="82" y="25"/>
                      <a:pt x="64" y="157"/>
                      <a:pt x="0" y="391"/>
                    </a:cubicBezTo>
                    <a:cubicBezTo>
                      <a:pt x="45" y="398"/>
                      <a:pt x="102" y="406"/>
                      <a:pt x="169" y="414"/>
                    </a:cubicBezTo>
                    <a:cubicBezTo>
                      <a:pt x="180" y="416"/>
                      <a:pt x="191" y="417"/>
                      <a:pt x="202" y="418"/>
                    </a:cubicBezTo>
                    <a:cubicBezTo>
                      <a:pt x="202" y="0"/>
                      <a:pt x="202" y="0"/>
                      <a:pt x="202"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50" name="Freeform 22">
                <a:extLst>
                  <a:ext uri="{FF2B5EF4-FFF2-40B4-BE49-F238E27FC236}">
                    <a16:creationId xmlns:a16="http://schemas.microsoft.com/office/drawing/2014/main" id="{C1C91851-1313-6FF1-5EAE-6B49D7029F93}"/>
                  </a:ext>
                </a:extLst>
              </p:cNvPr>
              <p:cNvSpPr>
                <a:spLocks/>
              </p:cNvSpPr>
              <p:nvPr/>
            </p:nvSpPr>
            <p:spPr bwMode="auto">
              <a:xfrm>
                <a:off x="4065588" y="7189788"/>
                <a:ext cx="571500" cy="1093788"/>
              </a:xfrm>
              <a:custGeom>
                <a:avLst/>
                <a:gdLst>
                  <a:gd name="T0" fmla="*/ 207 w 207"/>
                  <a:gd name="T1" fmla="*/ 0 h 396"/>
                  <a:gd name="T2" fmla="*/ 85 w 207"/>
                  <a:gd name="T3" fmla="*/ 0 h 396"/>
                  <a:gd name="T4" fmla="*/ 0 w 207"/>
                  <a:gd name="T5" fmla="*/ 395 h 396"/>
                  <a:gd name="T6" fmla="*/ 5 w 207"/>
                  <a:gd name="T7" fmla="*/ 396 h 396"/>
                  <a:gd name="T8" fmla="*/ 90 w 207"/>
                  <a:gd name="T9" fmla="*/ 5 h 396"/>
                  <a:gd name="T10" fmla="*/ 207 w 207"/>
                  <a:gd name="T11" fmla="*/ 5 h 396"/>
                  <a:gd name="T12" fmla="*/ 207 w 207"/>
                  <a:gd name="T13" fmla="*/ 0 h 396"/>
                </a:gdLst>
                <a:ahLst/>
                <a:cxnLst>
                  <a:cxn ang="0">
                    <a:pos x="T0" y="T1"/>
                  </a:cxn>
                  <a:cxn ang="0">
                    <a:pos x="T2" y="T3"/>
                  </a:cxn>
                  <a:cxn ang="0">
                    <a:pos x="T4" y="T5"/>
                  </a:cxn>
                  <a:cxn ang="0">
                    <a:pos x="T6" y="T7"/>
                  </a:cxn>
                  <a:cxn ang="0">
                    <a:pos x="T8" y="T9"/>
                  </a:cxn>
                  <a:cxn ang="0">
                    <a:pos x="T10" y="T11"/>
                  </a:cxn>
                  <a:cxn ang="0">
                    <a:pos x="T12" y="T13"/>
                  </a:cxn>
                </a:cxnLst>
                <a:rect l="0" t="0" r="r" b="b"/>
                <a:pathLst>
                  <a:path w="207" h="396">
                    <a:moveTo>
                      <a:pt x="207" y="0"/>
                    </a:moveTo>
                    <a:cubicBezTo>
                      <a:pt x="85" y="0"/>
                      <a:pt x="85" y="0"/>
                      <a:pt x="85" y="0"/>
                    </a:cubicBezTo>
                    <a:cubicBezTo>
                      <a:pt x="85" y="0"/>
                      <a:pt x="72" y="134"/>
                      <a:pt x="0" y="395"/>
                    </a:cubicBezTo>
                    <a:cubicBezTo>
                      <a:pt x="2" y="395"/>
                      <a:pt x="3" y="395"/>
                      <a:pt x="5" y="396"/>
                    </a:cubicBezTo>
                    <a:cubicBezTo>
                      <a:pt x="69" y="162"/>
                      <a:pt x="87" y="30"/>
                      <a:pt x="90" y="5"/>
                    </a:cubicBezTo>
                    <a:cubicBezTo>
                      <a:pt x="207" y="5"/>
                      <a:pt x="207" y="5"/>
                      <a:pt x="207" y="5"/>
                    </a:cubicBezTo>
                    <a:cubicBezTo>
                      <a:pt x="207" y="0"/>
                      <a:pt x="207" y="0"/>
                      <a:pt x="207"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51" name="Freeform 23">
                <a:extLst>
                  <a:ext uri="{FF2B5EF4-FFF2-40B4-BE49-F238E27FC236}">
                    <a16:creationId xmlns:a16="http://schemas.microsoft.com/office/drawing/2014/main" id="{ECA23922-8AC4-AC89-3C86-E82F450C65F3}"/>
                  </a:ext>
                </a:extLst>
              </p:cNvPr>
              <p:cNvSpPr>
                <a:spLocks noEditPoints="1"/>
              </p:cNvSpPr>
              <p:nvPr/>
            </p:nvSpPr>
            <p:spPr bwMode="auto">
              <a:xfrm>
                <a:off x="3584575" y="8308976"/>
                <a:ext cx="1052513" cy="1492250"/>
              </a:xfrm>
              <a:custGeom>
                <a:avLst/>
                <a:gdLst>
                  <a:gd name="T0" fmla="*/ 165 w 381"/>
                  <a:gd name="T1" fmla="*/ 40 h 540"/>
                  <a:gd name="T2" fmla="*/ 0 w 381"/>
                  <a:gd name="T3" fmla="*/ 539 h 540"/>
                  <a:gd name="T4" fmla="*/ 209 w 381"/>
                  <a:gd name="T5" fmla="*/ 540 h 540"/>
                  <a:gd name="T6" fmla="*/ 209 w 381"/>
                  <a:gd name="T7" fmla="*/ 483 h 540"/>
                  <a:gd name="T8" fmla="*/ 205 w 381"/>
                  <a:gd name="T9" fmla="*/ 483 h 540"/>
                  <a:gd name="T10" fmla="*/ 167 w 381"/>
                  <a:gd name="T11" fmla="*/ 446 h 540"/>
                  <a:gd name="T12" fmla="*/ 205 w 381"/>
                  <a:gd name="T13" fmla="*/ 408 h 540"/>
                  <a:gd name="T14" fmla="*/ 209 w 381"/>
                  <a:gd name="T15" fmla="*/ 408 h 540"/>
                  <a:gd name="T16" fmla="*/ 209 w 381"/>
                  <a:gd name="T17" fmla="*/ 269 h 540"/>
                  <a:gd name="T18" fmla="*/ 205 w 381"/>
                  <a:gd name="T19" fmla="*/ 269 h 540"/>
                  <a:gd name="T20" fmla="*/ 167 w 381"/>
                  <a:gd name="T21" fmla="*/ 232 h 540"/>
                  <a:gd name="T22" fmla="*/ 205 w 381"/>
                  <a:gd name="T23" fmla="*/ 194 h 540"/>
                  <a:gd name="T24" fmla="*/ 209 w 381"/>
                  <a:gd name="T25" fmla="*/ 194 h 540"/>
                  <a:gd name="T26" fmla="*/ 209 w 381"/>
                  <a:gd name="T27" fmla="*/ 127 h 540"/>
                  <a:gd name="T28" fmla="*/ 381 w 381"/>
                  <a:gd name="T29" fmla="*/ 127 h 540"/>
                  <a:gd name="T30" fmla="*/ 381 w 381"/>
                  <a:gd name="T31" fmla="*/ 69 h 540"/>
                  <a:gd name="T32" fmla="*/ 165 w 381"/>
                  <a:gd name="T33" fmla="*/ 40 h 540"/>
                  <a:gd name="T34" fmla="*/ 176 w 381"/>
                  <a:gd name="T35" fmla="*/ 0 h 540"/>
                  <a:gd name="T36" fmla="*/ 168 w 381"/>
                  <a:gd name="T37" fmla="*/ 30 h 540"/>
                  <a:gd name="T38" fmla="*/ 343 w 381"/>
                  <a:gd name="T39" fmla="*/ 55 h 540"/>
                  <a:gd name="T40" fmla="*/ 381 w 381"/>
                  <a:gd name="T41" fmla="*/ 59 h 540"/>
                  <a:gd name="T42" fmla="*/ 381 w 381"/>
                  <a:gd name="T43" fmla="*/ 28 h 540"/>
                  <a:gd name="T44" fmla="*/ 176 w 381"/>
                  <a:gd name="T45"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1" h="540">
                    <a:moveTo>
                      <a:pt x="165" y="40"/>
                    </a:moveTo>
                    <a:cubicBezTo>
                      <a:pt x="126" y="176"/>
                      <a:pt x="73" y="343"/>
                      <a:pt x="0" y="539"/>
                    </a:cubicBezTo>
                    <a:cubicBezTo>
                      <a:pt x="209" y="540"/>
                      <a:pt x="209" y="540"/>
                      <a:pt x="209" y="540"/>
                    </a:cubicBezTo>
                    <a:cubicBezTo>
                      <a:pt x="209" y="483"/>
                      <a:pt x="209" y="483"/>
                      <a:pt x="209" y="483"/>
                    </a:cubicBezTo>
                    <a:cubicBezTo>
                      <a:pt x="205" y="483"/>
                      <a:pt x="205" y="483"/>
                      <a:pt x="205" y="483"/>
                    </a:cubicBezTo>
                    <a:cubicBezTo>
                      <a:pt x="184" y="483"/>
                      <a:pt x="167" y="467"/>
                      <a:pt x="167" y="446"/>
                    </a:cubicBezTo>
                    <a:cubicBezTo>
                      <a:pt x="167" y="425"/>
                      <a:pt x="184" y="408"/>
                      <a:pt x="205" y="408"/>
                    </a:cubicBezTo>
                    <a:cubicBezTo>
                      <a:pt x="209" y="408"/>
                      <a:pt x="209" y="408"/>
                      <a:pt x="209" y="408"/>
                    </a:cubicBezTo>
                    <a:cubicBezTo>
                      <a:pt x="209" y="269"/>
                      <a:pt x="209" y="269"/>
                      <a:pt x="209" y="269"/>
                    </a:cubicBezTo>
                    <a:cubicBezTo>
                      <a:pt x="205" y="269"/>
                      <a:pt x="205" y="269"/>
                      <a:pt x="205" y="269"/>
                    </a:cubicBezTo>
                    <a:cubicBezTo>
                      <a:pt x="184" y="269"/>
                      <a:pt x="167" y="252"/>
                      <a:pt x="167" y="232"/>
                    </a:cubicBezTo>
                    <a:cubicBezTo>
                      <a:pt x="167" y="211"/>
                      <a:pt x="184" y="194"/>
                      <a:pt x="205" y="194"/>
                    </a:cubicBezTo>
                    <a:cubicBezTo>
                      <a:pt x="209" y="194"/>
                      <a:pt x="209" y="194"/>
                      <a:pt x="209" y="194"/>
                    </a:cubicBezTo>
                    <a:cubicBezTo>
                      <a:pt x="209" y="127"/>
                      <a:pt x="209" y="127"/>
                      <a:pt x="209" y="127"/>
                    </a:cubicBezTo>
                    <a:cubicBezTo>
                      <a:pt x="381" y="127"/>
                      <a:pt x="381" y="127"/>
                      <a:pt x="381" y="127"/>
                    </a:cubicBezTo>
                    <a:cubicBezTo>
                      <a:pt x="381" y="69"/>
                      <a:pt x="381" y="69"/>
                      <a:pt x="381" y="69"/>
                    </a:cubicBezTo>
                    <a:cubicBezTo>
                      <a:pt x="293" y="59"/>
                      <a:pt x="220" y="48"/>
                      <a:pt x="165" y="40"/>
                    </a:cubicBezTo>
                    <a:moveTo>
                      <a:pt x="176" y="0"/>
                    </a:moveTo>
                    <a:cubicBezTo>
                      <a:pt x="174" y="10"/>
                      <a:pt x="171" y="20"/>
                      <a:pt x="168" y="30"/>
                    </a:cubicBezTo>
                    <a:cubicBezTo>
                      <a:pt x="214" y="37"/>
                      <a:pt x="273" y="46"/>
                      <a:pt x="343" y="55"/>
                    </a:cubicBezTo>
                    <a:cubicBezTo>
                      <a:pt x="356" y="56"/>
                      <a:pt x="368" y="58"/>
                      <a:pt x="381" y="59"/>
                    </a:cubicBezTo>
                    <a:cubicBezTo>
                      <a:pt x="381" y="28"/>
                      <a:pt x="381" y="28"/>
                      <a:pt x="381" y="28"/>
                    </a:cubicBezTo>
                    <a:cubicBezTo>
                      <a:pt x="298" y="19"/>
                      <a:pt x="229" y="9"/>
                      <a:pt x="176"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52" name="Freeform 24">
                <a:extLst>
                  <a:ext uri="{FF2B5EF4-FFF2-40B4-BE49-F238E27FC236}">
                    <a16:creationId xmlns:a16="http://schemas.microsoft.com/office/drawing/2014/main" id="{0ECC42C2-2E6A-E8FF-0F50-0C3272F2EE0A}"/>
                  </a:ext>
                </a:extLst>
              </p:cNvPr>
              <p:cNvSpPr>
                <a:spLocks noEditPoints="1"/>
              </p:cNvSpPr>
              <p:nvPr/>
            </p:nvSpPr>
            <p:spPr bwMode="auto">
              <a:xfrm>
                <a:off x="3565525" y="8305801"/>
                <a:ext cx="596900" cy="1509713"/>
              </a:xfrm>
              <a:custGeom>
                <a:avLst/>
                <a:gdLst>
                  <a:gd name="T0" fmla="*/ 167 w 216"/>
                  <a:gd name="T1" fmla="*/ 40 h 546"/>
                  <a:gd name="T2" fmla="*/ 0 w 216"/>
                  <a:gd name="T3" fmla="*/ 545 h 546"/>
                  <a:gd name="T4" fmla="*/ 216 w 216"/>
                  <a:gd name="T5" fmla="*/ 546 h 546"/>
                  <a:gd name="T6" fmla="*/ 216 w 216"/>
                  <a:gd name="T7" fmla="*/ 541 h 546"/>
                  <a:gd name="T8" fmla="*/ 7 w 216"/>
                  <a:gd name="T9" fmla="*/ 540 h 546"/>
                  <a:gd name="T10" fmla="*/ 172 w 216"/>
                  <a:gd name="T11" fmla="*/ 41 h 546"/>
                  <a:gd name="T12" fmla="*/ 167 w 216"/>
                  <a:gd name="T13" fmla="*/ 40 h 546"/>
                  <a:gd name="T14" fmla="*/ 178 w 216"/>
                  <a:gd name="T15" fmla="*/ 0 h 546"/>
                  <a:gd name="T16" fmla="*/ 170 w 216"/>
                  <a:gd name="T17" fmla="*/ 30 h 546"/>
                  <a:gd name="T18" fmla="*/ 175 w 216"/>
                  <a:gd name="T19" fmla="*/ 31 h 546"/>
                  <a:gd name="T20" fmla="*/ 183 w 216"/>
                  <a:gd name="T21" fmla="*/ 1 h 546"/>
                  <a:gd name="T22" fmla="*/ 178 w 216"/>
                  <a:gd name="T23" fmla="*/ 0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6" h="546">
                    <a:moveTo>
                      <a:pt x="167" y="40"/>
                    </a:moveTo>
                    <a:cubicBezTo>
                      <a:pt x="128" y="177"/>
                      <a:pt x="74" y="346"/>
                      <a:pt x="0" y="545"/>
                    </a:cubicBezTo>
                    <a:cubicBezTo>
                      <a:pt x="216" y="546"/>
                      <a:pt x="216" y="546"/>
                      <a:pt x="216" y="546"/>
                    </a:cubicBezTo>
                    <a:cubicBezTo>
                      <a:pt x="216" y="541"/>
                      <a:pt x="216" y="541"/>
                      <a:pt x="216" y="541"/>
                    </a:cubicBezTo>
                    <a:cubicBezTo>
                      <a:pt x="7" y="540"/>
                      <a:pt x="7" y="540"/>
                      <a:pt x="7" y="540"/>
                    </a:cubicBezTo>
                    <a:cubicBezTo>
                      <a:pt x="80" y="344"/>
                      <a:pt x="133" y="177"/>
                      <a:pt x="172" y="41"/>
                    </a:cubicBezTo>
                    <a:cubicBezTo>
                      <a:pt x="171" y="40"/>
                      <a:pt x="169" y="40"/>
                      <a:pt x="167" y="40"/>
                    </a:cubicBezTo>
                    <a:moveTo>
                      <a:pt x="178" y="0"/>
                    </a:moveTo>
                    <a:cubicBezTo>
                      <a:pt x="176" y="10"/>
                      <a:pt x="173" y="20"/>
                      <a:pt x="170" y="30"/>
                    </a:cubicBezTo>
                    <a:cubicBezTo>
                      <a:pt x="172" y="30"/>
                      <a:pt x="173" y="31"/>
                      <a:pt x="175" y="31"/>
                    </a:cubicBezTo>
                    <a:cubicBezTo>
                      <a:pt x="178" y="21"/>
                      <a:pt x="181" y="11"/>
                      <a:pt x="183" y="1"/>
                    </a:cubicBezTo>
                    <a:cubicBezTo>
                      <a:pt x="182" y="1"/>
                      <a:pt x="180" y="1"/>
                      <a:pt x="178"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53" name="Rectangle 25">
                <a:extLst>
                  <a:ext uri="{FF2B5EF4-FFF2-40B4-BE49-F238E27FC236}">
                    <a16:creationId xmlns:a16="http://schemas.microsoft.com/office/drawing/2014/main" id="{C009AA13-9535-9DDC-E902-48B819A855ED}"/>
                  </a:ext>
                </a:extLst>
              </p:cNvPr>
              <p:cNvSpPr>
                <a:spLocks noChangeArrowheads="1"/>
              </p:cNvSpPr>
              <p:nvPr/>
            </p:nvSpPr>
            <p:spPr bwMode="auto">
              <a:xfrm>
                <a:off x="4435475" y="6164263"/>
                <a:ext cx="336550" cy="2503488"/>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54" name="Rectangle 26">
                <a:extLst>
                  <a:ext uri="{FF2B5EF4-FFF2-40B4-BE49-F238E27FC236}">
                    <a16:creationId xmlns:a16="http://schemas.microsoft.com/office/drawing/2014/main" id="{3F03B79A-575A-AA9B-75FC-6A35D5329A6F}"/>
                  </a:ext>
                </a:extLst>
              </p:cNvPr>
              <p:cNvSpPr>
                <a:spLocks noChangeArrowheads="1"/>
              </p:cNvSpPr>
              <p:nvPr/>
            </p:nvSpPr>
            <p:spPr bwMode="auto">
              <a:xfrm>
                <a:off x="4435475" y="6164263"/>
                <a:ext cx="336550" cy="2503488"/>
              </a:xfrm>
              <a:prstGeom prst="rect">
                <a:avLst/>
              </a:prstGeom>
              <a:noFill/>
              <a:ln w="285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55" name="Rectangle 27">
                <a:extLst>
                  <a:ext uri="{FF2B5EF4-FFF2-40B4-BE49-F238E27FC236}">
                    <a16:creationId xmlns:a16="http://schemas.microsoft.com/office/drawing/2014/main" id="{2C05EDEA-2D8A-0776-361B-2D10762B719F}"/>
                  </a:ext>
                </a:extLst>
              </p:cNvPr>
              <p:cNvSpPr>
                <a:spLocks noChangeArrowheads="1"/>
              </p:cNvSpPr>
              <p:nvPr/>
            </p:nvSpPr>
            <p:spPr bwMode="auto">
              <a:xfrm>
                <a:off x="4435475" y="7272338"/>
                <a:ext cx="336550" cy="1395413"/>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56" name="Rectangle 28">
                <a:extLst>
                  <a:ext uri="{FF2B5EF4-FFF2-40B4-BE49-F238E27FC236}">
                    <a16:creationId xmlns:a16="http://schemas.microsoft.com/office/drawing/2014/main" id="{834986C8-E480-8BE7-5F15-2E3B46658CE3}"/>
                  </a:ext>
                </a:extLst>
              </p:cNvPr>
              <p:cNvSpPr>
                <a:spLocks noChangeArrowheads="1"/>
              </p:cNvSpPr>
              <p:nvPr/>
            </p:nvSpPr>
            <p:spPr bwMode="auto">
              <a:xfrm>
                <a:off x="4435475" y="7272338"/>
                <a:ext cx="336550" cy="1395413"/>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57" name="Freeform 29">
                <a:extLst>
                  <a:ext uri="{FF2B5EF4-FFF2-40B4-BE49-F238E27FC236}">
                    <a16:creationId xmlns:a16="http://schemas.microsoft.com/office/drawing/2014/main" id="{6DB83538-5147-EB97-1C28-1D52AA58C4D3}"/>
                  </a:ext>
                </a:extLst>
              </p:cNvPr>
              <p:cNvSpPr>
                <a:spLocks/>
              </p:cNvSpPr>
              <p:nvPr/>
            </p:nvSpPr>
            <p:spPr bwMode="auto">
              <a:xfrm>
                <a:off x="3744913" y="8226426"/>
                <a:ext cx="5218113" cy="269875"/>
              </a:xfrm>
              <a:custGeom>
                <a:avLst/>
                <a:gdLst>
                  <a:gd name="T0" fmla="*/ 4 w 1890"/>
                  <a:gd name="T1" fmla="*/ 10 h 98"/>
                  <a:gd name="T2" fmla="*/ 991 w 1890"/>
                  <a:gd name="T3" fmla="*/ 98 h 98"/>
                  <a:gd name="T4" fmla="*/ 1885 w 1890"/>
                  <a:gd name="T5" fmla="*/ 10 h 98"/>
                  <a:gd name="T6" fmla="*/ 1889 w 1890"/>
                  <a:gd name="T7" fmla="*/ 4 h 98"/>
                  <a:gd name="T8" fmla="*/ 1883 w 1890"/>
                  <a:gd name="T9" fmla="*/ 1 h 98"/>
                  <a:gd name="T10" fmla="*/ 991 w 1890"/>
                  <a:gd name="T11" fmla="*/ 88 h 98"/>
                  <a:gd name="T12" fmla="*/ 290 w 1890"/>
                  <a:gd name="T13" fmla="*/ 44 h 98"/>
                  <a:gd name="T14" fmla="*/ 82 w 1890"/>
                  <a:gd name="T15" fmla="*/ 14 h 98"/>
                  <a:gd name="T16" fmla="*/ 26 w 1890"/>
                  <a:gd name="T17" fmla="*/ 4 h 98"/>
                  <a:gd name="T18" fmla="*/ 11 w 1890"/>
                  <a:gd name="T19" fmla="*/ 2 h 98"/>
                  <a:gd name="T20" fmla="*/ 6 w 1890"/>
                  <a:gd name="T21" fmla="*/ 1 h 98"/>
                  <a:gd name="T22" fmla="*/ 0 w 1890"/>
                  <a:gd name="T23" fmla="*/ 5 h 98"/>
                  <a:gd name="T24" fmla="*/ 4 w 1890"/>
                  <a:gd name="T25" fmla="*/ 1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90" h="98">
                    <a:moveTo>
                      <a:pt x="4" y="10"/>
                    </a:moveTo>
                    <a:cubicBezTo>
                      <a:pt x="5" y="10"/>
                      <a:pt x="433" y="98"/>
                      <a:pt x="991" y="98"/>
                    </a:cubicBezTo>
                    <a:cubicBezTo>
                      <a:pt x="1269" y="98"/>
                      <a:pt x="1580" y="76"/>
                      <a:pt x="1885" y="10"/>
                    </a:cubicBezTo>
                    <a:cubicBezTo>
                      <a:pt x="1888" y="10"/>
                      <a:pt x="1890" y="7"/>
                      <a:pt x="1889" y="4"/>
                    </a:cubicBezTo>
                    <a:cubicBezTo>
                      <a:pt x="1889" y="2"/>
                      <a:pt x="1886" y="0"/>
                      <a:pt x="1883" y="1"/>
                    </a:cubicBezTo>
                    <a:cubicBezTo>
                      <a:pt x="1579" y="66"/>
                      <a:pt x="1269" y="88"/>
                      <a:pt x="991" y="88"/>
                    </a:cubicBezTo>
                    <a:cubicBezTo>
                      <a:pt x="713" y="88"/>
                      <a:pt x="466" y="66"/>
                      <a:pt x="290" y="44"/>
                    </a:cubicBezTo>
                    <a:cubicBezTo>
                      <a:pt x="202" y="33"/>
                      <a:pt x="131" y="22"/>
                      <a:pt x="82" y="14"/>
                    </a:cubicBezTo>
                    <a:cubicBezTo>
                      <a:pt x="57" y="10"/>
                      <a:pt x="39" y="7"/>
                      <a:pt x="26" y="4"/>
                    </a:cubicBezTo>
                    <a:cubicBezTo>
                      <a:pt x="19" y="3"/>
                      <a:pt x="15" y="2"/>
                      <a:pt x="11" y="2"/>
                    </a:cubicBezTo>
                    <a:cubicBezTo>
                      <a:pt x="8" y="1"/>
                      <a:pt x="6" y="1"/>
                      <a:pt x="6" y="1"/>
                    </a:cubicBezTo>
                    <a:cubicBezTo>
                      <a:pt x="4" y="0"/>
                      <a:pt x="1" y="2"/>
                      <a:pt x="0" y="5"/>
                    </a:cubicBezTo>
                    <a:cubicBezTo>
                      <a:pt x="0" y="7"/>
                      <a:pt x="2" y="10"/>
                      <a:pt x="4" y="1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58" name="Freeform 30">
                <a:extLst>
                  <a:ext uri="{FF2B5EF4-FFF2-40B4-BE49-F238E27FC236}">
                    <a16:creationId xmlns:a16="http://schemas.microsoft.com/office/drawing/2014/main" id="{920265D8-E5FA-8E9B-B048-7FFAFEFF9176}"/>
                  </a:ext>
                </a:extLst>
              </p:cNvPr>
              <p:cNvSpPr>
                <a:spLocks/>
              </p:cNvSpPr>
              <p:nvPr/>
            </p:nvSpPr>
            <p:spPr bwMode="auto">
              <a:xfrm>
                <a:off x="3730625" y="8335963"/>
                <a:ext cx="5218113" cy="271463"/>
              </a:xfrm>
              <a:custGeom>
                <a:avLst/>
                <a:gdLst>
                  <a:gd name="T0" fmla="*/ 5 w 1890"/>
                  <a:gd name="T1" fmla="*/ 11 h 98"/>
                  <a:gd name="T2" fmla="*/ 991 w 1890"/>
                  <a:gd name="T3" fmla="*/ 98 h 98"/>
                  <a:gd name="T4" fmla="*/ 1886 w 1890"/>
                  <a:gd name="T5" fmla="*/ 11 h 98"/>
                  <a:gd name="T6" fmla="*/ 1890 w 1890"/>
                  <a:gd name="T7" fmla="*/ 5 h 98"/>
                  <a:gd name="T8" fmla="*/ 1884 w 1890"/>
                  <a:gd name="T9" fmla="*/ 1 h 98"/>
                  <a:gd name="T10" fmla="*/ 991 w 1890"/>
                  <a:gd name="T11" fmla="*/ 88 h 98"/>
                  <a:gd name="T12" fmla="*/ 290 w 1890"/>
                  <a:gd name="T13" fmla="*/ 45 h 98"/>
                  <a:gd name="T14" fmla="*/ 82 w 1890"/>
                  <a:gd name="T15" fmla="*/ 15 h 98"/>
                  <a:gd name="T16" fmla="*/ 26 w 1890"/>
                  <a:gd name="T17" fmla="*/ 5 h 98"/>
                  <a:gd name="T18" fmla="*/ 12 w 1890"/>
                  <a:gd name="T19" fmla="*/ 2 h 98"/>
                  <a:gd name="T20" fmla="*/ 7 w 1890"/>
                  <a:gd name="T21" fmla="*/ 1 h 98"/>
                  <a:gd name="T22" fmla="*/ 1 w 1890"/>
                  <a:gd name="T23" fmla="*/ 5 h 98"/>
                  <a:gd name="T24" fmla="*/ 5 w 1890"/>
                  <a:gd name="T25" fmla="*/ 11 h 98"/>
                  <a:gd name="T26" fmla="*/ 5 w 1890"/>
                  <a:gd name="T27" fmla="*/ 1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0" h="98">
                    <a:moveTo>
                      <a:pt x="5" y="11"/>
                    </a:moveTo>
                    <a:cubicBezTo>
                      <a:pt x="5" y="11"/>
                      <a:pt x="434" y="98"/>
                      <a:pt x="991" y="98"/>
                    </a:cubicBezTo>
                    <a:cubicBezTo>
                      <a:pt x="1270" y="98"/>
                      <a:pt x="1580" y="76"/>
                      <a:pt x="1886" y="11"/>
                    </a:cubicBezTo>
                    <a:cubicBezTo>
                      <a:pt x="1888" y="10"/>
                      <a:pt x="1890" y="7"/>
                      <a:pt x="1890" y="5"/>
                    </a:cubicBezTo>
                    <a:cubicBezTo>
                      <a:pt x="1889" y="2"/>
                      <a:pt x="1886" y="0"/>
                      <a:pt x="1884" y="1"/>
                    </a:cubicBezTo>
                    <a:cubicBezTo>
                      <a:pt x="1579" y="66"/>
                      <a:pt x="1269" y="88"/>
                      <a:pt x="991" y="88"/>
                    </a:cubicBezTo>
                    <a:cubicBezTo>
                      <a:pt x="713" y="88"/>
                      <a:pt x="467" y="66"/>
                      <a:pt x="290" y="45"/>
                    </a:cubicBezTo>
                    <a:cubicBezTo>
                      <a:pt x="202" y="34"/>
                      <a:pt x="131" y="23"/>
                      <a:pt x="82" y="15"/>
                    </a:cubicBezTo>
                    <a:cubicBezTo>
                      <a:pt x="58" y="10"/>
                      <a:pt x="39" y="7"/>
                      <a:pt x="26" y="5"/>
                    </a:cubicBezTo>
                    <a:cubicBezTo>
                      <a:pt x="20" y="3"/>
                      <a:pt x="15" y="3"/>
                      <a:pt x="12" y="2"/>
                    </a:cubicBezTo>
                    <a:cubicBezTo>
                      <a:pt x="8" y="1"/>
                      <a:pt x="7" y="1"/>
                      <a:pt x="7" y="1"/>
                    </a:cubicBezTo>
                    <a:cubicBezTo>
                      <a:pt x="4" y="0"/>
                      <a:pt x="1" y="2"/>
                      <a:pt x="1" y="5"/>
                    </a:cubicBezTo>
                    <a:cubicBezTo>
                      <a:pt x="0" y="8"/>
                      <a:pt x="2" y="10"/>
                      <a:pt x="5" y="11"/>
                    </a:cubicBezTo>
                    <a:cubicBezTo>
                      <a:pt x="5" y="11"/>
                      <a:pt x="5" y="11"/>
                      <a:pt x="5" y="11"/>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59" name="Freeform 31">
                <a:extLst>
                  <a:ext uri="{FF2B5EF4-FFF2-40B4-BE49-F238E27FC236}">
                    <a16:creationId xmlns:a16="http://schemas.microsoft.com/office/drawing/2014/main" id="{E7C7768F-24BC-DEA3-F38F-FD5C10E27AAB}"/>
                  </a:ext>
                </a:extLst>
              </p:cNvPr>
              <p:cNvSpPr>
                <a:spLocks noEditPoints="1"/>
              </p:cNvSpPr>
              <p:nvPr/>
            </p:nvSpPr>
            <p:spPr bwMode="auto">
              <a:xfrm>
                <a:off x="5302250" y="7481888"/>
                <a:ext cx="138113" cy="1062038"/>
              </a:xfrm>
              <a:custGeom>
                <a:avLst/>
                <a:gdLst>
                  <a:gd name="T0" fmla="*/ 2 w 50"/>
                  <a:gd name="T1" fmla="*/ 351 h 384"/>
                  <a:gd name="T2" fmla="*/ 0 w 50"/>
                  <a:gd name="T3" fmla="*/ 381 h 384"/>
                  <a:gd name="T4" fmla="*/ 38 w 50"/>
                  <a:gd name="T5" fmla="*/ 384 h 384"/>
                  <a:gd name="T6" fmla="*/ 40 w 50"/>
                  <a:gd name="T7" fmla="*/ 353 h 384"/>
                  <a:gd name="T8" fmla="*/ 2 w 50"/>
                  <a:gd name="T9" fmla="*/ 351 h 384"/>
                  <a:gd name="T10" fmla="*/ 27 w 50"/>
                  <a:gd name="T11" fmla="*/ 0 h 384"/>
                  <a:gd name="T12" fmla="*/ 2 w 50"/>
                  <a:gd name="T13" fmla="*/ 341 h 384"/>
                  <a:gd name="T14" fmla="*/ 40 w 50"/>
                  <a:gd name="T15" fmla="*/ 343 h 384"/>
                  <a:gd name="T16" fmla="*/ 43 w 50"/>
                  <a:gd name="T17" fmla="*/ 278 h 384"/>
                  <a:gd name="T18" fmla="*/ 43 w 50"/>
                  <a:gd name="T19" fmla="*/ 278 h 384"/>
                  <a:gd name="T20" fmla="*/ 44 w 50"/>
                  <a:gd name="T21" fmla="*/ 241 h 384"/>
                  <a:gd name="T22" fmla="*/ 47 w 50"/>
                  <a:gd name="T23" fmla="*/ 188 h 384"/>
                  <a:gd name="T24" fmla="*/ 50 w 50"/>
                  <a:gd name="T25" fmla="*/ 112 h 384"/>
                  <a:gd name="T26" fmla="*/ 27 w 50"/>
                  <a:gd name="T27" fmla="*/ 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0" h="384">
                    <a:moveTo>
                      <a:pt x="2" y="351"/>
                    </a:moveTo>
                    <a:cubicBezTo>
                      <a:pt x="0" y="381"/>
                      <a:pt x="0" y="381"/>
                      <a:pt x="0" y="381"/>
                    </a:cubicBezTo>
                    <a:cubicBezTo>
                      <a:pt x="12" y="382"/>
                      <a:pt x="25" y="383"/>
                      <a:pt x="38" y="384"/>
                    </a:cubicBezTo>
                    <a:cubicBezTo>
                      <a:pt x="40" y="353"/>
                      <a:pt x="40" y="353"/>
                      <a:pt x="40" y="353"/>
                    </a:cubicBezTo>
                    <a:cubicBezTo>
                      <a:pt x="27" y="352"/>
                      <a:pt x="14" y="352"/>
                      <a:pt x="2" y="351"/>
                    </a:cubicBezTo>
                    <a:moveTo>
                      <a:pt x="27" y="0"/>
                    </a:moveTo>
                    <a:cubicBezTo>
                      <a:pt x="2" y="341"/>
                      <a:pt x="2" y="341"/>
                      <a:pt x="2" y="341"/>
                    </a:cubicBezTo>
                    <a:cubicBezTo>
                      <a:pt x="15" y="342"/>
                      <a:pt x="27" y="342"/>
                      <a:pt x="40" y="343"/>
                    </a:cubicBezTo>
                    <a:cubicBezTo>
                      <a:pt x="43" y="278"/>
                      <a:pt x="43" y="278"/>
                      <a:pt x="43" y="278"/>
                    </a:cubicBezTo>
                    <a:cubicBezTo>
                      <a:pt x="43" y="278"/>
                      <a:pt x="43" y="278"/>
                      <a:pt x="43" y="278"/>
                    </a:cubicBezTo>
                    <a:cubicBezTo>
                      <a:pt x="44" y="241"/>
                      <a:pt x="44" y="241"/>
                      <a:pt x="44" y="241"/>
                    </a:cubicBezTo>
                    <a:cubicBezTo>
                      <a:pt x="47" y="188"/>
                      <a:pt x="47" y="188"/>
                      <a:pt x="47" y="188"/>
                    </a:cubicBezTo>
                    <a:cubicBezTo>
                      <a:pt x="50" y="112"/>
                      <a:pt x="50" y="112"/>
                      <a:pt x="50" y="112"/>
                    </a:cubicBezTo>
                    <a:cubicBezTo>
                      <a:pt x="40" y="69"/>
                      <a:pt x="33" y="31"/>
                      <a:pt x="27"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60" name="Freeform 32">
                <a:extLst>
                  <a:ext uri="{FF2B5EF4-FFF2-40B4-BE49-F238E27FC236}">
                    <a16:creationId xmlns:a16="http://schemas.microsoft.com/office/drawing/2014/main" id="{7EA2BC98-D8D1-B770-D54B-3813986025FA}"/>
                  </a:ext>
                </a:extLst>
              </p:cNvPr>
              <p:cNvSpPr>
                <a:spLocks/>
              </p:cNvSpPr>
              <p:nvPr/>
            </p:nvSpPr>
            <p:spPr bwMode="auto">
              <a:xfrm>
                <a:off x="5376863" y="7443788"/>
                <a:ext cx="66675" cy="347663"/>
              </a:xfrm>
              <a:custGeom>
                <a:avLst/>
                <a:gdLst>
                  <a:gd name="T0" fmla="*/ 1 w 24"/>
                  <a:gd name="T1" fmla="*/ 0 h 126"/>
                  <a:gd name="T2" fmla="*/ 0 w 24"/>
                  <a:gd name="T3" fmla="*/ 14 h 126"/>
                  <a:gd name="T4" fmla="*/ 23 w 24"/>
                  <a:gd name="T5" fmla="*/ 126 h 126"/>
                  <a:gd name="T6" fmla="*/ 23 w 24"/>
                  <a:gd name="T7" fmla="*/ 112 h 126"/>
                  <a:gd name="T8" fmla="*/ 24 w 24"/>
                  <a:gd name="T9" fmla="*/ 108 h 126"/>
                  <a:gd name="T10" fmla="*/ 1 w 24"/>
                  <a:gd name="T11" fmla="*/ 0 h 126"/>
                </a:gdLst>
                <a:ahLst/>
                <a:cxnLst>
                  <a:cxn ang="0">
                    <a:pos x="T0" y="T1"/>
                  </a:cxn>
                  <a:cxn ang="0">
                    <a:pos x="T2" y="T3"/>
                  </a:cxn>
                  <a:cxn ang="0">
                    <a:pos x="T4" y="T5"/>
                  </a:cxn>
                  <a:cxn ang="0">
                    <a:pos x="T6" y="T7"/>
                  </a:cxn>
                  <a:cxn ang="0">
                    <a:pos x="T8" y="T9"/>
                  </a:cxn>
                  <a:cxn ang="0">
                    <a:pos x="T10" y="T11"/>
                  </a:cxn>
                </a:cxnLst>
                <a:rect l="0" t="0" r="r" b="b"/>
                <a:pathLst>
                  <a:path w="24" h="126">
                    <a:moveTo>
                      <a:pt x="1" y="0"/>
                    </a:moveTo>
                    <a:cubicBezTo>
                      <a:pt x="0" y="14"/>
                      <a:pt x="0" y="14"/>
                      <a:pt x="0" y="14"/>
                    </a:cubicBezTo>
                    <a:cubicBezTo>
                      <a:pt x="6" y="45"/>
                      <a:pt x="13" y="83"/>
                      <a:pt x="23" y="126"/>
                    </a:cubicBezTo>
                    <a:cubicBezTo>
                      <a:pt x="23" y="112"/>
                      <a:pt x="23" y="112"/>
                      <a:pt x="23" y="112"/>
                    </a:cubicBezTo>
                    <a:cubicBezTo>
                      <a:pt x="24" y="108"/>
                      <a:pt x="24" y="108"/>
                      <a:pt x="24" y="108"/>
                    </a:cubicBezTo>
                    <a:cubicBezTo>
                      <a:pt x="1" y="0"/>
                      <a:pt x="1" y="0"/>
                      <a:pt x="1"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61" name="Freeform 33">
                <a:extLst>
                  <a:ext uri="{FF2B5EF4-FFF2-40B4-BE49-F238E27FC236}">
                    <a16:creationId xmlns:a16="http://schemas.microsoft.com/office/drawing/2014/main" id="{FAB1B568-B744-EE8D-3C1E-448188F3F104}"/>
                  </a:ext>
                </a:extLst>
              </p:cNvPr>
              <p:cNvSpPr>
                <a:spLocks/>
              </p:cNvSpPr>
              <p:nvPr/>
            </p:nvSpPr>
            <p:spPr bwMode="auto">
              <a:xfrm>
                <a:off x="5307013" y="8424863"/>
                <a:ext cx="106363" cy="33338"/>
              </a:xfrm>
              <a:custGeom>
                <a:avLst/>
                <a:gdLst>
                  <a:gd name="T0" fmla="*/ 0 w 38"/>
                  <a:gd name="T1" fmla="*/ 0 h 12"/>
                  <a:gd name="T2" fmla="*/ 0 w 38"/>
                  <a:gd name="T3" fmla="*/ 10 h 12"/>
                  <a:gd name="T4" fmla="*/ 38 w 38"/>
                  <a:gd name="T5" fmla="*/ 12 h 12"/>
                  <a:gd name="T6" fmla="*/ 38 w 38"/>
                  <a:gd name="T7" fmla="*/ 2 h 12"/>
                  <a:gd name="T8" fmla="*/ 0 w 38"/>
                  <a:gd name="T9" fmla="*/ 0 h 12"/>
                </a:gdLst>
                <a:ahLst/>
                <a:cxnLst>
                  <a:cxn ang="0">
                    <a:pos x="T0" y="T1"/>
                  </a:cxn>
                  <a:cxn ang="0">
                    <a:pos x="T2" y="T3"/>
                  </a:cxn>
                  <a:cxn ang="0">
                    <a:pos x="T4" y="T5"/>
                  </a:cxn>
                  <a:cxn ang="0">
                    <a:pos x="T6" y="T7"/>
                  </a:cxn>
                  <a:cxn ang="0">
                    <a:pos x="T8" y="T9"/>
                  </a:cxn>
                </a:cxnLst>
                <a:rect l="0" t="0" r="r" b="b"/>
                <a:pathLst>
                  <a:path w="38" h="12">
                    <a:moveTo>
                      <a:pt x="0" y="0"/>
                    </a:moveTo>
                    <a:cubicBezTo>
                      <a:pt x="0" y="10"/>
                      <a:pt x="0" y="10"/>
                      <a:pt x="0" y="10"/>
                    </a:cubicBezTo>
                    <a:cubicBezTo>
                      <a:pt x="12" y="11"/>
                      <a:pt x="25" y="11"/>
                      <a:pt x="38" y="12"/>
                    </a:cubicBezTo>
                    <a:cubicBezTo>
                      <a:pt x="38" y="2"/>
                      <a:pt x="38" y="2"/>
                      <a:pt x="38" y="2"/>
                    </a:cubicBezTo>
                    <a:cubicBezTo>
                      <a:pt x="25" y="1"/>
                      <a:pt x="13" y="1"/>
                      <a:pt x="0"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62" name="Freeform 34">
                <a:extLst>
                  <a:ext uri="{FF2B5EF4-FFF2-40B4-BE49-F238E27FC236}">
                    <a16:creationId xmlns:a16="http://schemas.microsoft.com/office/drawing/2014/main" id="{C2C77BE4-D551-C2A3-9115-276274BC80DF}"/>
                  </a:ext>
                </a:extLst>
              </p:cNvPr>
              <p:cNvSpPr>
                <a:spLocks/>
              </p:cNvSpPr>
              <p:nvPr/>
            </p:nvSpPr>
            <p:spPr bwMode="auto">
              <a:xfrm>
                <a:off x="5291138" y="8562976"/>
                <a:ext cx="115888" cy="96838"/>
              </a:xfrm>
              <a:custGeom>
                <a:avLst/>
                <a:gdLst>
                  <a:gd name="T0" fmla="*/ 3 w 42"/>
                  <a:gd name="T1" fmla="*/ 0 h 35"/>
                  <a:gd name="T2" fmla="*/ 0 w 42"/>
                  <a:gd name="T3" fmla="*/ 35 h 35"/>
                  <a:gd name="T4" fmla="*/ 33 w 42"/>
                  <a:gd name="T5" fmla="*/ 35 h 35"/>
                  <a:gd name="T6" fmla="*/ 41 w 42"/>
                  <a:gd name="T7" fmla="*/ 35 h 35"/>
                  <a:gd name="T8" fmla="*/ 42 w 42"/>
                  <a:gd name="T9" fmla="*/ 3 h 35"/>
                  <a:gd name="T10" fmla="*/ 3 w 42"/>
                  <a:gd name="T11" fmla="*/ 0 h 35"/>
                </a:gdLst>
                <a:ahLst/>
                <a:cxnLst>
                  <a:cxn ang="0">
                    <a:pos x="T0" y="T1"/>
                  </a:cxn>
                  <a:cxn ang="0">
                    <a:pos x="T2" y="T3"/>
                  </a:cxn>
                  <a:cxn ang="0">
                    <a:pos x="T4" y="T5"/>
                  </a:cxn>
                  <a:cxn ang="0">
                    <a:pos x="T6" y="T7"/>
                  </a:cxn>
                  <a:cxn ang="0">
                    <a:pos x="T8" y="T9"/>
                  </a:cxn>
                  <a:cxn ang="0">
                    <a:pos x="T10" y="T11"/>
                  </a:cxn>
                </a:cxnLst>
                <a:rect l="0" t="0" r="r" b="b"/>
                <a:pathLst>
                  <a:path w="42" h="35">
                    <a:moveTo>
                      <a:pt x="3" y="0"/>
                    </a:moveTo>
                    <a:cubicBezTo>
                      <a:pt x="0" y="35"/>
                      <a:pt x="0" y="35"/>
                      <a:pt x="0" y="35"/>
                    </a:cubicBezTo>
                    <a:cubicBezTo>
                      <a:pt x="33" y="35"/>
                      <a:pt x="33" y="35"/>
                      <a:pt x="33" y="35"/>
                    </a:cubicBezTo>
                    <a:cubicBezTo>
                      <a:pt x="41" y="35"/>
                      <a:pt x="41" y="35"/>
                      <a:pt x="41" y="35"/>
                    </a:cubicBezTo>
                    <a:cubicBezTo>
                      <a:pt x="42" y="3"/>
                      <a:pt x="42" y="3"/>
                      <a:pt x="42" y="3"/>
                    </a:cubicBezTo>
                    <a:cubicBezTo>
                      <a:pt x="29" y="2"/>
                      <a:pt x="16" y="1"/>
                      <a:pt x="3"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63" name="Freeform 35">
                <a:extLst>
                  <a:ext uri="{FF2B5EF4-FFF2-40B4-BE49-F238E27FC236}">
                    <a16:creationId xmlns:a16="http://schemas.microsoft.com/office/drawing/2014/main" id="{25A5BB4A-1010-D398-4186-1C9C33B14FF5}"/>
                  </a:ext>
                </a:extLst>
              </p:cNvPr>
              <p:cNvSpPr>
                <a:spLocks/>
              </p:cNvSpPr>
              <p:nvPr/>
            </p:nvSpPr>
            <p:spPr bwMode="auto">
              <a:xfrm>
                <a:off x="5299075" y="8535988"/>
                <a:ext cx="107950" cy="34925"/>
              </a:xfrm>
              <a:custGeom>
                <a:avLst/>
                <a:gdLst>
                  <a:gd name="T0" fmla="*/ 1 w 39"/>
                  <a:gd name="T1" fmla="*/ 0 h 13"/>
                  <a:gd name="T2" fmla="*/ 0 w 39"/>
                  <a:gd name="T3" fmla="*/ 10 h 13"/>
                  <a:gd name="T4" fmla="*/ 39 w 39"/>
                  <a:gd name="T5" fmla="*/ 13 h 13"/>
                  <a:gd name="T6" fmla="*/ 39 w 39"/>
                  <a:gd name="T7" fmla="*/ 3 h 13"/>
                  <a:gd name="T8" fmla="*/ 1 w 39"/>
                  <a:gd name="T9" fmla="*/ 0 h 13"/>
                </a:gdLst>
                <a:ahLst/>
                <a:cxnLst>
                  <a:cxn ang="0">
                    <a:pos x="T0" y="T1"/>
                  </a:cxn>
                  <a:cxn ang="0">
                    <a:pos x="T2" y="T3"/>
                  </a:cxn>
                  <a:cxn ang="0">
                    <a:pos x="T4" y="T5"/>
                  </a:cxn>
                  <a:cxn ang="0">
                    <a:pos x="T6" y="T7"/>
                  </a:cxn>
                  <a:cxn ang="0">
                    <a:pos x="T8" y="T9"/>
                  </a:cxn>
                </a:cxnLst>
                <a:rect l="0" t="0" r="r" b="b"/>
                <a:pathLst>
                  <a:path w="39" h="13">
                    <a:moveTo>
                      <a:pt x="1" y="0"/>
                    </a:moveTo>
                    <a:cubicBezTo>
                      <a:pt x="0" y="10"/>
                      <a:pt x="0" y="10"/>
                      <a:pt x="0" y="10"/>
                    </a:cubicBezTo>
                    <a:cubicBezTo>
                      <a:pt x="13" y="11"/>
                      <a:pt x="26" y="12"/>
                      <a:pt x="39" y="13"/>
                    </a:cubicBezTo>
                    <a:cubicBezTo>
                      <a:pt x="39" y="3"/>
                      <a:pt x="39" y="3"/>
                      <a:pt x="39" y="3"/>
                    </a:cubicBezTo>
                    <a:cubicBezTo>
                      <a:pt x="26" y="2"/>
                      <a:pt x="13" y="1"/>
                      <a:pt x="1"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64" name="Freeform 36">
                <a:extLst>
                  <a:ext uri="{FF2B5EF4-FFF2-40B4-BE49-F238E27FC236}">
                    <a16:creationId xmlns:a16="http://schemas.microsoft.com/office/drawing/2014/main" id="{F62F00F2-6994-A409-FE48-334A18B01C2F}"/>
                  </a:ext>
                </a:extLst>
              </p:cNvPr>
              <p:cNvSpPr>
                <a:spLocks/>
              </p:cNvSpPr>
              <p:nvPr/>
            </p:nvSpPr>
            <p:spPr bwMode="auto">
              <a:xfrm>
                <a:off x="6527800" y="6010276"/>
                <a:ext cx="3679825" cy="3808413"/>
              </a:xfrm>
              <a:custGeom>
                <a:avLst/>
                <a:gdLst>
                  <a:gd name="T0" fmla="*/ 1333 w 1333"/>
                  <a:gd name="T1" fmla="*/ 1378 h 1378"/>
                  <a:gd name="T2" fmla="*/ 252 w 1333"/>
                  <a:gd name="T3" fmla="*/ 1377 h 1378"/>
                  <a:gd name="T4" fmla="*/ 0 w 1333"/>
                  <a:gd name="T5" fmla="*/ 1377 h 1378"/>
                  <a:gd name="T6" fmla="*/ 387 w 1333"/>
                  <a:gd name="T7" fmla="*/ 0 h 1378"/>
                  <a:gd name="T8" fmla="*/ 937 w 1333"/>
                  <a:gd name="T9" fmla="*/ 0 h 1378"/>
                  <a:gd name="T10" fmla="*/ 1333 w 1333"/>
                  <a:gd name="T11" fmla="*/ 1378 h 1378"/>
                </a:gdLst>
                <a:ahLst/>
                <a:cxnLst>
                  <a:cxn ang="0">
                    <a:pos x="T0" y="T1"/>
                  </a:cxn>
                  <a:cxn ang="0">
                    <a:pos x="T2" y="T3"/>
                  </a:cxn>
                  <a:cxn ang="0">
                    <a:pos x="T4" y="T5"/>
                  </a:cxn>
                  <a:cxn ang="0">
                    <a:pos x="T6" y="T7"/>
                  </a:cxn>
                  <a:cxn ang="0">
                    <a:pos x="T8" y="T9"/>
                  </a:cxn>
                  <a:cxn ang="0">
                    <a:pos x="T10" y="T11"/>
                  </a:cxn>
                </a:cxnLst>
                <a:rect l="0" t="0" r="r" b="b"/>
                <a:pathLst>
                  <a:path w="1333" h="1378">
                    <a:moveTo>
                      <a:pt x="1333" y="1378"/>
                    </a:moveTo>
                    <a:cubicBezTo>
                      <a:pt x="252" y="1377"/>
                      <a:pt x="252" y="1377"/>
                      <a:pt x="252" y="1377"/>
                    </a:cubicBezTo>
                    <a:cubicBezTo>
                      <a:pt x="0" y="1377"/>
                      <a:pt x="0" y="1377"/>
                      <a:pt x="0" y="1377"/>
                    </a:cubicBezTo>
                    <a:cubicBezTo>
                      <a:pt x="338" y="471"/>
                      <a:pt x="387" y="0"/>
                      <a:pt x="387" y="0"/>
                    </a:cubicBezTo>
                    <a:cubicBezTo>
                      <a:pt x="937" y="0"/>
                      <a:pt x="937" y="0"/>
                      <a:pt x="937" y="0"/>
                    </a:cubicBezTo>
                    <a:cubicBezTo>
                      <a:pt x="937" y="0"/>
                      <a:pt x="982" y="506"/>
                      <a:pt x="1333" y="1378"/>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65" name="Freeform 37">
                <a:extLst>
                  <a:ext uri="{FF2B5EF4-FFF2-40B4-BE49-F238E27FC236}">
                    <a16:creationId xmlns:a16="http://schemas.microsoft.com/office/drawing/2014/main" id="{65D33C58-BD63-C69D-E1AE-93D4AA338E6D}"/>
                  </a:ext>
                </a:extLst>
              </p:cNvPr>
              <p:cNvSpPr>
                <a:spLocks/>
              </p:cNvSpPr>
              <p:nvPr/>
            </p:nvSpPr>
            <p:spPr bwMode="auto">
              <a:xfrm>
                <a:off x="6508750" y="5995988"/>
                <a:ext cx="3721100" cy="3835400"/>
              </a:xfrm>
              <a:custGeom>
                <a:avLst/>
                <a:gdLst>
                  <a:gd name="T0" fmla="*/ 1340 w 1348"/>
                  <a:gd name="T1" fmla="*/ 1383 h 1388"/>
                  <a:gd name="T2" fmla="*/ 1340 w 1348"/>
                  <a:gd name="T3" fmla="*/ 1378 h 1388"/>
                  <a:gd name="T4" fmla="*/ 259 w 1348"/>
                  <a:gd name="T5" fmla="*/ 1377 h 1388"/>
                  <a:gd name="T6" fmla="*/ 7 w 1348"/>
                  <a:gd name="T7" fmla="*/ 1377 h 1388"/>
                  <a:gd name="T8" fmla="*/ 7 w 1348"/>
                  <a:gd name="T9" fmla="*/ 1382 h 1388"/>
                  <a:gd name="T10" fmla="*/ 12 w 1348"/>
                  <a:gd name="T11" fmla="*/ 1384 h 1388"/>
                  <a:gd name="T12" fmla="*/ 399 w 1348"/>
                  <a:gd name="T13" fmla="*/ 5 h 1388"/>
                  <a:gd name="T14" fmla="*/ 394 w 1348"/>
                  <a:gd name="T15" fmla="*/ 5 h 1388"/>
                  <a:gd name="T16" fmla="*/ 394 w 1348"/>
                  <a:gd name="T17" fmla="*/ 10 h 1388"/>
                  <a:gd name="T18" fmla="*/ 944 w 1348"/>
                  <a:gd name="T19" fmla="*/ 10 h 1388"/>
                  <a:gd name="T20" fmla="*/ 944 w 1348"/>
                  <a:gd name="T21" fmla="*/ 5 h 1388"/>
                  <a:gd name="T22" fmla="*/ 939 w 1348"/>
                  <a:gd name="T23" fmla="*/ 5 h 1388"/>
                  <a:gd name="T24" fmla="*/ 1336 w 1348"/>
                  <a:gd name="T25" fmla="*/ 1384 h 1388"/>
                  <a:gd name="T26" fmla="*/ 1340 w 1348"/>
                  <a:gd name="T27" fmla="*/ 1383 h 1388"/>
                  <a:gd name="T28" fmla="*/ 1340 w 1348"/>
                  <a:gd name="T29" fmla="*/ 1378 h 1388"/>
                  <a:gd name="T30" fmla="*/ 1340 w 1348"/>
                  <a:gd name="T31" fmla="*/ 1383 h 1388"/>
                  <a:gd name="T32" fmla="*/ 1345 w 1348"/>
                  <a:gd name="T33" fmla="*/ 1381 h 1388"/>
                  <a:gd name="T34" fmla="*/ 1015 w 1348"/>
                  <a:gd name="T35" fmla="*/ 366 h 1388"/>
                  <a:gd name="T36" fmla="*/ 961 w 1348"/>
                  <a:gd name="T37" fmla="*/ 97 h 1388"/>
                  <a:gd name="T38" fmla="*/ 951 w 1348"/>
                  <a:gd name="T39" fmla="*/ 28 h 1388"/>
                  <a:gd name="T40" fmla="*/ 949 w 1348"/>
                  <a:gd name="T41" fmla="*/ 10 h 1388"/>
                  <a:gd name="T42" fmla="*/ 949 w 1348"/>
                  <a:gd name="T43" fmla="*/ 6 h 1388"/>
                  <a:gd name="T44" fmla="*/ 949 w 1348"/>
                  <a:gd name="T45" fmla="*/ 4 h 1388"/>
                  <a:gd name="T46" fmla="*/ 948 w 1348"/>
                  <a:gd name="T47" fmla="*/ 0 h 1388"/>
                  <a:gd name="T48" fmla="*/ 390 w 1348"/>
                  <a:gd name="T49" fmla="*/ 0 h 1388"/>
                  <a:gd name="T50" fmla="*/ 389 w 1348"/>
                  <a:gd name="T51" fmla="*/ 4 h 1388"/>
                  <a:gd name="T52" fmla="*/ 389 w 1348"/>
                  <a:gd name="T53" fmla="*/ 6 h 1388"/>
                  <a:gd name="T54" fmla="*/ 2 w 1348"/>
                  <a:gd name="T55" fmla="*/ 1380 h 1388"/>
                  <a:gd name="T56" fmla="*/ 0 w 1348"/>
                  <a:gd name="T57" fmla="*/ 1387 h 1388"/>
                  <a:gd name="T58" fmla="*/ 259 w 1348"/>
                  <a:gd name="T59" fmla="*/ 1387 h 1388"/>
                  <a:gd name="T60" fmla="*/ 1348 w 1348"/>
                  <a:gd name="T61" fmla="*/ 1388 h 1388"/>
                  <a:gd name="T62" fmla="*/ 1345 w 1348"/>
                  <a:gd name="T63" fmla="*/ 1381 h 1388"/>
                  <a:gd name="T64" fmla="*/ 1340 w 1348"/>
                  <a:gd name="T65" fmla="*/ 1383 h 1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8" h="1388">
                    <a:moveTo>
                      <a:pt x="1340" y="1383"/>
                    </a:moveTo>
                    <a:cubicBezTo>
                      <a:pt x="1340" y="1378"/>
                      <a:pt x="1340" y="1378"/>
                      <a:pt x="1340" y="1378"/>
                    </a:cubicBezTo>
                    <a:cubicBezTo>
                      <a:pt x="259" y="1377"/>
                      <a:pt x="259" y="1377"/>
                      <a:pt x="259" y="1377"/>
                    </a:cubicBezTo>
                    <a:cubicBezTo>
                      <a:pt x="7" y="1377"/>
                      <a:pt x="7" y="1377"/>
                      <a:pt x="7" y="1377"/>
                    </a:cubicBezTo>
                    <a:cubicBezTo>
                      <a:pt x="7" y="1382"/>
                      <a:pt x="7" y="1382"/>
                      <a:pt x="7" y="1382"/>
                    </a:cubicBezTo>
                    <a:cubicBezTo>
                      <a:pt x="12" y="1384"/>
                      <a:pt x="12" y="1384"/>
                      <a:pt x="12" y="1384"/>
                    </a:cubicBezTo>
                    <a:cubicBezTo>
                      <a:pt x="350" y="478"/>
                      <a:pt x="399" y="6"/>
                      <a:pt x="399" y="5"/>
                    </a:cubicBezTo>
                    <a:cubicBezTo>
                      <a:pt x="394" y="5"/>
                      <a:pt x="394" y="5"/>
                      <a:pt x="394" y="5"/>
                    </a:cubicBezTo>
                    <a:cubicBezTo>
                      <a:pt x="394" y="10"/>
                      <a:pt x="394" y="10"/>
                      <a:pt x="394" y="10"/>
                    </a:cubicBezTo>
                    <a:cubicBezTo>
                      <a:pt x="944" y="10"/>
                      <a:pt x="944" y="10"/>
                      <a:pt x="944" y="10"/>
                    </a:cubicBezTo>
                    <a:cubicBezTo>
                      <a:pt x="944" y="5"/>
                      <a:pt x="944" y="5"/>
                      <a:pt x="944" y="5"/>
                    </a:cubicBezTo>
                    <a:cubicBezTo>
                      <a:pt x="939" y="5"/>
                      <a:pt x="939" y="5"/>
                      <a:pt x="939" y="5"/>
                    </a:cubicBezTo>
                    <a:cubicBezTo>
                      <a:pt x="939" y="6"/>
                      <a:pt x="984" y="512"/>
                      <a:pt x="1336" y="1384"/>
                    </a:cubicBezTo>
                    <a:cubicBezTo>
                      <a:pt x="1340" y="1383"/>
                      <a:pt x="1340" y="1383"/>
                      <a:pt x="1340" y="1383"/>
                    </a:cubicBezTo>
                    <a:cubicBezTo>
                      <a:pt x="1340" y="1378"/>
                      <a:pt x="1340" y="1378"/>
                      <a:pt x="1340" y="1378"/>
                    </a:cubicBezTo>
                    <a:cubicBezTo>
                      <a:pt x="1340" y="1383"/>
                      <a:pt x="1340" y="1383"/>
                      <a:pt x="1340" y="1383"/>
                    </a:cubicBezTo>
                    <a:cubicBezTo>
                      <a:pt x="1345" y="1381"/>
                      <a:pt x="1345" y="1381"/>
                      <a:pt x="1345" y="1381"/>
                    </a:cubicBezTo>
                    <a:cubicBezTo>
                      <a:pt x="1169" y="945"/>
                      <a:pt x="1070" y="601"/>
                      <a:pt x="1015" y="366"/>
                    </a:cubicBezTo>
                    <a:cubicBezTo>
                      <a:pt x="988" y="248"/>
                      <a:pt x="971" y="158"/>
                      <a:pt x="961" y="97"/>
                    </a:cubicBezTo>
                    <a:cubicBezTo>
                      <a:pt x="956" y="66"/>
                      <a:pt x="953" y="43"/>
                      <a:pt x="951" y="28"/>
                    </a:cubicBezTo>
                    <a:cubicBezTo>
                      <a:pt x="950" y="20"/>
                      <a:pt x="950" y="14"/>
                      <a:pt x="949" y="10"/>
                    </a:cubicBezTo>
                    <a:cubicBezTo>
                      <a:pt x="949" y="8"/>
                      <a:pt x="949" y="7"/>
                      <a:pt x="949" y="6"/>
                    </a:cubicBezTo>
                    <a:cubicBezTo>
                      <a:pt x="949" y="5"/>
                      <a:pt x="949" y="4"/>
                      <a:pt x="949" y="4"/>
                    </a:cubicBezTo>
                    <a:cubicBezTo>
                      <a:pt x="948" y="0"/>
                      <a:pt x="948" y="0"/>
                      <a:pt x="948" y="0"/>
                    </a:cubicBezTo>
                    <a:cubicBezTo>
                      <a:pt x="390" y="0"/>
                      <a:pt x="390" y="0"/>
                      <a:pt x="390" y="0"/>
                    </a:cubicBezTo>
                    <a:cubicBezTo>
                      <a:pt x="389" y="4"/>
                      <a:pt x="389" y="4"/>
                      <a:pt x="389" y="4"/>
                    </a:cubicBezTo>
                    <a:cubicBezTo>
                      <a:pt x="389" y="4"/>
                      <a:pt x="389" y="5"/>
                      <a:pt x="389" y="6"/>
                    </a:cubicBezTo>
                    <a:cubicBezTo>
                      <a:pt x="386" y="34"/>
                      <a:pt x="330" y="503"/>
                      <a:pt x="2" y="1380"/>
                    </a:cubicBezTo>
                    <a:cubicBezTo>
                      <a:pt x="0" y="1387"/>
                      <a:pt x="0" y="1387"/>
                      <a:pt x="0" y="1387"/>
                    </a:cubicBezTo>
                    <a:cubicBezTo>
                      <a:pt x="259" y="1387"/>
                      <a:pt x="259" y="1387"/>
                      <a:pt x="259" y="1387"/>
                    </a:cubicBezTo>
                    <a:cubicBezTo>
                      <a:pt x="1348" y="1388"/>
                      <a:pt x="1348" y="1388"/>
                      <a:pt x="1348" y="1388"/>
                    </a:cubicBezTo>
                    <a:cubicBezTo>
                      <a:pt x="1345" y="1381"/>
                      <a:pt x="1345" y="1381"/>
                      <a:pt x="1345" y="1381"/>
                    </a:cubicBezTo>
                    <a:cubicBezTo>
                      <a:pt x="1340" y="1383"/>
                      <a:pt x="1340" y="1383"/>
                      <a:pt x="1340" y="1383"/>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66" name="Rectangle 38">
                <a:extLst>
                  <a:ext uri="{FF2B5EF4-FFF2-40B4-BE49-F238E27FC236}">
                    <a16:creationId xmlns:a16="http://schemas.microsoft.com/office/drawing/2014/main" id="{2EE12D8F-47AD-9CB9-2236-D0EA89AE068E}"/>
                  </a:ext>
                </a:extLst>
              </p:cNvPr>
              <p:cNvSpPr>
                <a:spLocks noChangeArrowheads="1"/>
              </p:cNvSpPr>
              <p:nvPr/>
            </p:nvSpPr>
            <p:spPr bwMode="auto">
              <a:xfrm>
                <a:off x="7581900" y="5999163"/>
                <a:ext cx="1555750" cy="173038"/>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67" name="Rectangle 39">
                <a:extLst>
                  <a:ext uri="{FF2B5EF4-FFF2-40B4-BE49-F238E27FC236}">
                    <a16:creationId xmlns:a16="http://schemas.microsoft.com/office/drawing/2014/main" id="{DBFF9112-3E6E-1F8D-9668-68CA5440AFE6}"/>
                  </a:ext>
                </a:extLst>
              </p:cNvPr>
              <p:cNvSpPr>
                <a:spLocks noChangeArrowheads="1"/>
              </p:cNvSpPr>
              <p:nvPr/>
            </p:nvSpPr>
            <p:spPr bwMode="auto">
              <a:xfrm>
                <a:off x="7581900" y="5999163"/>
                <a:ext cx="1555750" cy="173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68" name="Freeform 40">
                <a:extLst>
                  <a:ext uri="{FF2B5EF4-FFF2-40B4-BE49-F238E27FC236}">
                    <a16:creationId xmlns:a16="http://schemas.microsoft.com/office/drawing/2014/main" id="{3BF48702-8C0A-83F8-7123-2B79877FBBAA}"/>
                  </a:ext>
                </a:extLst>
              </p:cNvPr>
              <p:cNvSpPr>
                <a:spLocks/>
              </p:cNvSpPr>
              <p:nvPr/>
            </p:nvSpPr>
            <p:spPr bwMode="auto">
              <a:xfrm>
                <a:off x="8562975" y="6010276"/>
                <a:ext cx="1416050" cy="3783013"/>
              </a:xfrm>
              <a:custGeom>
                <a:avLst/>
                <a:gdLst>
                  <a:gd name="T0" fmla="*/ 513 w 513"/>
                  <a:gd name="T1" fmla="*/ 1369 h 1369"/>
                  <a:gd name="T2" fmla="*/ 123 w 513"/>
                  <a:gd name="T3" fmla="*/ 0 h 1369"/>
                  <a:gd name="T4" fmla="*/ 0 w 513"/>
                  <a:gd name="T5" fmla="*/ 0 h 1369"/>
                  <a:gd name="T6" fmla="*/ 391 w 513"/>
                  <a:gd name="T7" fmla="*/ 1369 h 1369"/>
                  <a:gd name="T8" fmla="*/ 513 w 513"/>
                  <a:gd name="T9" fmla="*/ 1369 h 1369"/>
                </a:gdLst>
                <a:ahLst/>
                <a:cxnLst>
                  <a:cxn ang="0">
                    <a:pos x="T0" y="T1"/>
                  </a:cxn>
                  <a:cxn ang="0">
                    <a:pos x="T2" y="T3"/>
                  </a:cxn>
                  <a:cxn ang="0">
                    <a:pos x="T4" y="T5"/>
                  </a:cxn>
                  <a:cxn ang="0">
                    <a:pos x="T6" y="T7"/>
                  </a:cxn>
                  <a:cxn ang="0">
                    <a:pos x="T8" y="T9"/>
                  </a:cxn>
                </a:cxnLst>
                <a:rect l="0" t="0" r="r" b="b"/>
                <a:pathLst>
                  <a:path w="513" h="1369">
                    <a:moveTo>
                      <a:pt x="513" y="1369"/>
                    </a:moveTo>
                    <a:cubicBezTo>
                      <a:pt x="161" y="497"/>
                      <a:pt x="123" y="0"/>
                      <a:pt x="123" y="0"/>
                    </a:cubicBezTo>
                    <a:cubicBezTo>
                      <a:pt x="0" y="0"/>
                      <a:pt x="0" y="0"/>
                      <a:pt x="0" y="0"/>
                    </a:cubicBezTo>
                    <a:cubicBezTo>
                      <a:pt x="0" y="0"/>
                      <a:pt x="39" y="497"/>
                      <a:pt x="391" y="1369"/>
                    </a:cubicBezTo>
                    <a:lnTo>
                      <a:pt x="513" y="136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69" name="Freeform 41">
                <a:extLst>
                  <a:ext uri="{FF2B5EF4-FFF2-40B4-BE49-F238E27FC236}">
                    <a16:creationId xmlns:a16="http://schemas.microsoft.com/office/drawing/2014/main" id="{114C5135-7110-5FC5-2C19-FB434D20B931}"/>
                  </a:ext>
                </a:extLst>
              </p:cNvPr>
              <p:cNvSpPr>
                <a:spLocks/>
              </p:cNvSpPr>
              <p:nvPr/>
            </p:nvSpPr>
            <p:spPr bwMode="auto">
              <a:xfrm>
                <a:off x="8858250" y="7931151"/>
                <a:ext cx="657225" cy="1900238"/>
              </a:xfrm>
              <a:custGeom>
                <a:avLst/>
                <a:gdLst>
                  <a:gd name="T0" fmla="*/ 11 w 238"/>
                  <a:gd name="T1" fmla="*/ 684 h 688"/>
                  <a:gd name="T2" fmla="*/ 119 w 238"/>
                  <a:gd name="T3" fmla="*/ 11 h 688"/>
                  <a:gd name="T4" fmla="*/ 119 w 238"/>
                  <a:gd name="T5" fmla="*/ 10 h 688"/>
                  <a:gd name="T6" fmla="*/ 119 w 238"/>
                  <a:gd name="T7" fmla="*/ 10 h 688"/>
                  <a:gd name="T8" fmla="*/ 119 w 238"/>
                  <a:gd name="T9" fmla="*/ 10 h 688"/>
                  <a:gd name="T10" fmla="*/ 119 w 238"/>
                  <a:gd name="T11" fmla="*/ 10 h 688"/>
                  <a:gd name="T12" fmla="*/ 119 w 238"/>
                  <a:gd name="T13" fmla="*/ 10 h 688"/>
                  <a:gd name="T14" fmla="*/ 119 w 238"/>
                  <a:gd name="T15" fmla="*/ 10 h 688"/>
                  <a:gd name="T16" fmla="*/ 119 w 238"/>
                  <a:gd name="T17" fmla="*/ 10 h 688"/>
                  <a:gd name="T18" fmla="*/ 119 w 238"/>
                  <a:gd name="T19" fmla="*/ 10 h 688"/>
                  <a:gd name="T20" fmla="*/ 119 w 238"/>
                  <a:gd name="T21" fmla="*/ 10 h 688"/>
                  <a:gd name="T22" fmla="*/ 120 w 238"/>
                  <a:gd name="T23" fmla="*/ 10 h 688"/>
                  <a:gd name="T24" fmla="*/ 119 w 238"/>
                  <a:gd name="T25" fmla="*/ 10 h 688"/>
                  <a:gd name="T26" fmla="*/ 119 w 238"/>
                  <a:gd name="T27" fmla="*/ 10 h 688"/>
                  <a:gd name="T28" fmla="*/ 120 w 238"/>
                  <a:gd name="T29" fmla="*/ 10 h 688"/>
                  <a:gd name="T30" fmla="*/ 119 w 238"/>
                  <a:gd name="T31" fmla="*/ 10 h 688"/>
                  <a:gd name="T32" fmla="*/ 119 w 238"/>
                  <a:gd name="T33" fmla="*/ 10 h 688"/>
                  <a:gd name="T34" fmla="*/ 119 w 238"/>
                  <a:gd name="T35" fmla="*/ 11 h 688"/>
                  <a:gd name="T36" fmla="*/ 228 w 238"/>
                  <a:gd name="T37" fmla="*/ 684 h 688"/>
                  <a:gd name="T38" fmla="*/ 234 w 238"/>
                  <a:gd name="T39" fmla="*/ 688 h 688"/>
                  <a:gd name="T40" fmla="*/ 238 w 238"/>
                  <a:gd name="T41" fmla="*/ 682 h 688"/>
                  <a:gd name="T42" fmla="*/ 129 w 238"/>
                  <a:gd name="T43" fmla="*/ 9 h 688"/>
                  <a:gd name="T44" fmla="*/ 126 w 238"/>
                  <a:gd name="T45" fmla="*/ 3 h 688"/>
                  <a:gd name="T46" fmla="*/ 119 w 238"/>
                  <a:gd name="T47" fmla="*/ 0 h 688"/>
                  <a:gd name="T48" fmla="*/ 113 w 238"/>
                  <a:gd name="T49" fmla="*/ 3 h 688"/>
                  <a:gd name="T50" fmla="*/ 109 w 238"/>
                  <a:gd name="T51" fmla="*/ 9 h 688"/>
                  <a:gd name="T52" fmla="*/ 1 w 238"/>
                  <a:gd name="T53" fmla="*/ 682 h 688"/>
                  <a:gd name="T54" fmla="*/ 5 w 238"/>
                  <a:gd name="T55" fmla="*/ 688 h 688"/>
                  <a:gd name="T56" fmla="*/ 11 w 238"/>
                  <a:gd name="T57" fmla="*/ 684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8" h="688">
                    <a:moveTo>
                      <a:pt x="11" y="684"/>
                    </a:moveTo>
                    <a:cubicBezTo>
                      <a:pt x="119" y="11"/>
                      <a:pt x="119" y="11"/>
                      <a:pt x="119" y="11"/>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19" y="10"/>
                      <a:pt x="119" y="10"/>
                      <a:pt x="119" y="10"/>
                    </a:cubicBezTo>
                    <a:cubicBezTo>
                      <a:pt x="120" y="10"/>
                      <a:pt x="120" y="10"/>
                      <a:pt x="120" y="10"/>
                    </a:cubicBezTo>
                    <a:cubicBezTo>
                      <a:pt x="119" y="10"/>
                      <a:pt x="119" y="10"/>
                      <a:pt x="119" y="10"/>
                    </a:cubicBezTo>
                    <a:cubicBezTo>
                      <a:pt x="119" y="10"/>
                      <a:pt x="119" y="10"/>
                      <a:pt x="119" y="10"/>
                    </a:cubicBezTo>
                    <a:cubicBezTo>
                      <a:pt x="120" y="10"/>
                      <a:pt x="120" y="10"/>
                      <a:pt x="120" y="10"/>
                    </a:cubicBezTo>
                    <a:cubicBezTo>
                      <a:pt x="119" y="10"/>
                      <a:pt x="119" y="10"/>
                      <a:pt x="119" y="10"/>
                    </a:cubicBezTo>
                    <a:cubicBezTo>
                      <a:pt x="119" y="10"/>
                      <a:pt x="119" y="10"/>
                      <a:pt x="119" y="10"/>
                    </a:cubicBezTo>
                    <a:cubicBezTo>
                      <a:pt x="119" y="11"/>
                      <a:pt x="119" y="11"/>
                      <a:pt x="119" y="11"/>
                    </a:cubicBezTo>
                    <a:cubicBezTo>
                      <a:pt x="228" y="684"/>
                      <a:pt x="228" y="684"/>
                      <a:pt x="228" y="684"/>
                    </a:cubicBezTo>
                    <a:cubicBezTo>
                      <a:pt x="228" y="687"/>
                      <a:pt x="231" y="688"/>
                      <a:pt x="234" y="688"/>
                    </a:cubicBezTo>
                    <a:cubicBezTo>
                      <a:pt x="236" y="688"/>
                      <a:pt x="238" y="685"/>
                      <a:pt x="238" y="682"/>
                    </a:cubicBezTo>
                    <a:cubicBezTo>
                      <a:pt x="129" y="9"/>
                      <a:pt x="129" y="9"/>
                      <a:pt x="129" y="9"/>
                    </a:cubicBezTo>
                    <a:cubicBezTo>
                      <a:pt x="129" y="6"/>
                      <a:pt x="127" y="4"/>
                      <a:pt x="126" y="3"/>
                    </a:cubicBezTo>
                    <a:cubicBezTo>
                      <a:pt x="124" y="1"/>
                      <a:pt x="121" y="0"/>
                      <a:pt x="119" y="0"/>
                    </a:cubicBezTo>
                    <a:cubicBezTo>
                      <a:pt x="117" y="0"/>
                      <a:pt x="115" y="1"/>
                      <a:pt x="113" y="3"/>
                    </a:cubicBezTo>
                    <a:cubicBezTo>
                      <a:pt x="111" y="4"/>
                      <a:pt x="110" y="6"/>
                      <a:pt x="109" y="9"/>
                    </a:cubicBezTo>
                    <a:cubicBezTo>
                      <a:pt x="1" y="682"/>
                      <a:pt x="1" y="682"/>
                      <a:pt x="1" y="682"/>
                    </a:cubicBezTo>
                    <a:cubicBezTo>
                      <a:pt x="0" y="685"/>
                      <a:pt x="2" y="688"/>
                      <a:pt x="5" y="688"/>
                    </a:cubicBezTo>
                    <a:cubicBezTo>
                      <a:pt x="8" y="688"/>
                      <a:pt x="10" y="687"/>
                      <a:pt x="11" y="68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70" name="Freeform 42">
                <a:extLst>
                  <a:ext uri="{FF2B5EF4-FFF2-40B4-BE49-F238E27FC236}">
                    <a16:creationId xmlns:a16="http://schemas.microsoft.com/office/drawing/2014/main" id="{699DF860-097B-DB28-1CBD-4E971A876ACF}"/>
                  </a:ext>
                </a:extLst>
              </p:cNvPr>
              <p:cNvSpPr>
                <a:spLocks/>
              </p:cNvSpPr>
              <p:nvPr/>
            </p:nvSpPr>
            <p:spPr bwMode="auto">
              <a:xfrm>
                <a:off x="8932863" y="8204201"/>
                <a:ext cx="444500" cy="1174750"/>
              </a:xfrm>
              <a:custGeom>
                <a:avLst/>
                <a:gdLst>
                  <a:gd name="T0" fmla="*/ 68 w 161"/>
                  <a:gd name="T1" fmla="*/ 8 h 425"/>
                  <a:gd name="T2" fmla="*/ 118 w 161"/>
                  <a:gd name="T3" fmla="*/ 79 h 425"/>
                  <a:gd name="T4" fmla="*/ 41 w 161"/>
                  <a:gd name="T5" fmla="*/ 168 h 425"/>
                  <a:gd name="T6" fmla="*/ 41 w 161"/>
                  <a:gd name="T7" fmla="*/ 175 h 425"/>
                  <a:gd name="T8" fmla="*/ 149 w 161"/>
                  <a:gd name="T9" fmla="*/ 277 h 425"/>
                  <a:gd name="T10" fmla="*/ 2 w 161"/>
                  <a:gd name="T11" fmla="*/ 415 h 425"/>
                  <a:gd name="T12" fmla="*/ 2 w 161"/>
                  <a:gd name="T13" fmla="*/ 422 h 425"/>
                  <a:gd name="T14" fmla="*/ 9 w 161"/>
                  <a:gd name="T15" fmla="*/ 423 h 425"/>
                  <a:gd name="T16" fmla="*/ 160 w 161"/>
                  <a:gd name="T17" fmla="*/ 281 h 425"/>
                  <a:gd name="T18" fmla="*/ 161 w 161"/>
                  <a:gd name="T19" fmla="*/ 277 h 425"/>
                  <a:gd name="T20" fmla="*/ 160 w 161"/>
                  <a:gd name="T21" fmla="*/ 273 h 425"/>
                  <a:gd name="T22" fmla="*/ 52 w 161"/>
                  <a:gd name="T23" fmla="*/ 171 h 425"/>
                  <a:gd name="T24" fmla="*/ 128 w 161"/>
                  <a:gd name="T25" fmla="*/ 83 h 425"/>
                  <a:gd name="T26" fmla="*/ 129 w 161"/>
                  <a:gd name="T27" fmla="*/ 77 h 425"/>
                  <a:gd name="T28" fmla="*/ 76 w 161"/>
                  <a:gd name="T29" fmla="*/ 3 h 425"/>
                  <a:gd name="T30" fmla="*/ 69 w 161"/>
                  <a:gd name="T31" fmla="*/ 1 h 425"/>
                  <a:gd name="T32" fmla="*/ 68 w 161"/>
                  <a:gd name="T33" fmla="*/ 8 h 425"/>
                  <a:gd name="T34" fmla="*/ 68 w 161"/>
                  <a:gd name="T35" fmla="*/ 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1" h="425">
                    <a:moveTo>
                      <a:pt x="68" y="8"/>
                    </a:moveTo>
                    <a:cubicBezTo>
                      <a:pt x="118" y="79"/>
                      <a:pt x="118" y="79"/>
                      <a:pt x="118" y="79"/>
                    </a:cubicBezTo>
                    <a:cubicBezTo>
                      <a:pt x="41" y="168"/>
                      <a:pt x="41" y="168"/>
                      <a:pt x="41" y="168"/>
                    </a:cubicBezTo>
                    <a:cubicBezTo>
                      <a:pt x="39" y="170"/>
                      <a:pt x="39" y="173"/>
                      <a:pt x="41" y="175"/>
                    </a:cubicBezTo>
                    <a:cubicBezTo>
                      <a:pt x="149" y="277"/>
                      <a:pt x="149" y="277"/>
                      <a:pt x="149" y="277"/>
                    </a:cubicBezTo>
                    <a:cubicBezTo>
                      <a:pt x="2" y="415"/>
                      <a:pt x="2" y="415"/>
                      <a:pt x="2" y="415"/>
                    </a:cubicBezTo>
                    <a:cubicBezTo>
                      <a:pt x="0" y="417"/>
                      <a:pt x="0" y="420"/>
                      <a:pt x="2" y="422"/>
                    </a:cubicBezTo>
                    <a:cubicBezTo>
                      <a:pt x="3" y="424"/>
                      <a:pt x="7" y="425"/>
                      <a:pt x="9" y="423"/>
                    </a:cubicBezTo>
                    <a:cubicBezTo>
                      <a:pt x="160" y="281"/>
                      <a:pt x="160" y="281"/>
                      <a:pt x="160" y="281"/>
                    </a:cubicBezTo>
                    <a:cubicBezTo>
                      <a:pt x="161" y="280"/>
                      <a:pt x="161" y="279"/>
                      <a:pt x="161" y="277"/>
                    </a:cubicBezTo>
                    <a:cubicBezTo>
                      <a:pt x="161" y="276"/>
                      <a:pt x="161" y="274"/>
                      <a:pt x="160" y="273"/>
                    </a:cubicBezTo>
                    <a:cubicBezTo>
                      <a:pt x="52" y="171"/>
                      <a:pt x="52" y="171"/>
                      <a:pt x="52" y="171"/>
                    </a:cubicBezTo>
                    <a:cubicBezTo>
                      <a:pt x="128" y="83"/>
                      <a:pt x="128" y="83"/>
                      <a:pt x="128" y="83"/>
                    </a:cubicBezTo>
                    <a:cubicBezTo>
                      <a:pt x="130" y="81"/>
                      <a:pt x="130" y="79"/>
                      <a:pt x="129" y="77"/>
                    </a:cubicBezTo>
                    <a:cubicBezTo>
                      <a:pt x="76" y="3"/>
                      <a:pt x="76" y="3"/>
                      <a:pt x="76" y="3"/>
                    </a:cubicBezTo>
                    <a:cubicBezTo>
                      <a:pt x="74" y="0"/>
                      <a:pt x="71" y="0"/>
                      <a:pt x="69" y="1"/>
                    </a:cubicBezTo>
                    <a:cubicBezTo>
                      <a:pt x="67" y="3"/>
                      <a:pt x="66" y="6"/>
                      <a:pt x="68" y="8"/>
                    </a:cubicBezTo>
                    <a:cubicBezTo>
                      <a:pt x="68" y="8"/>
                      <a:pt x="68" y="8"/>
                      <a:pt x="68" y="8"/>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71" name="Freeform 43">
                <a:extLst>
                  <a:ext uri="{FF2B5EF4-FFF2-40B4-BE49-F238E27FC236}">
                    <a16:creationId xmlns:a16="http://schemas.microsoft.com/office/drawing/2014/main" id="{2F7B9C87-C818-AD5B-3D7C-52CFF66960F4}"/>
                  </a:ext>
                </a:extLst>
              </p:cNvPr>
              <p:cNvSpPr>
                <a:spLocks/>
              </p:cNvSpPr>
              <p:nvPr/>
            </p:nvSpPr>
            <p:spPr bwMode="auto">
              <a:xfrm>
                <a:off x="8996363" y="8204201"/>
                <a:ext cx="447675" cy="1174750"/>
              </a:xfrm>
              <a:custGeom>
                <a:avLst/>
                <a:gdLst>
                  <a:gd name="T0" fmla="*/ 85 w 162"/>
                  <a:gd name="T1" fmla="*/ 3 h 425"/>
                  <a:gd name="T2" fmla="*/ 35 w 162"/>
                  <a:gd name="T3" fmla="*/ 77 h 425"/>
                  <a:gd name="T4" fmla="*/ 35 w 162"/>
                  <a:gd name="T5" fmla="*/ 83 h 425"/>
                  <a:gd name="T6" fmla="*/ 110 w 162"/>
                  <a:gd name="T7" fmla="*/ 172 h 425"/>
                  <a:gd name="T8" fmla="*/ 2 w 162"/>
                  <a:gd name="T9" fmla="*/ 274 h 425"/>
                  <a:gd name="T10" fmla="*/ 0 w 162"/>
                  <a:gd name="T11" fmla="*/ 277 h 425"/>
                  <a:gd name="T12" fmla="*/ 2 w 162"/>
                  <a:gd name="T13" fmla="*/ 281 h 425"/>
                  <a:gd name="T14" fmla="*/ 153 w 162"/>
                  <a:gd name="T15" fmla="*/ 423 h 425"/>
                  <a:gd name="T16" fmla="*/ 160 w 162"/>
                  <a:gd name="T17" fmla="*/ 422 h 425"/>
                  <a:gd name="T18" fmla="*/ 160 w 162"/>
                  <a:gd name="T19" fmla="*/ 415 h 425"/>
                  <a:gd name="T20" fmla="*/ 12 w 162"/>
                  <a:gd name="T21" fmla="*/ 277 h 425"/>
                  <a:gd name="T22" fmla="*/ 120 w 162"/>
                  <a:gd name="T23" fmla="*/ 176 h 425"/>
                  <a:gd name="T24" fmla="*/ 120 w 162"/>
                  <a:gd name="T25" fmla="*/ 169 h 425"/>
                  <a:gd name="T26" fmla="*/ 45 w 162"/>
                  <a:gd name="T27" fmla="*/ 79 h 425"/>
                  <a:gd name="T28" fmla="*/ 94 w 162"/>
                  <a:gd name="T29" fmla="*/ 8 h 425"/>
                  <a:gd name="T30" fmla="*/ 92 w 162"/>
                  <a:gd name="T31" fmla="*/ 1 h 425"/>
                  <a:gd name="T32" fmla="*/ 85 w 162"/>
                  <a:gd name="T33" fmla="*/ 3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2" h="425">
                    <a:moveTo>
                      <a:pt x="85" y="3"/>
                    </a:moveTo>
                    <a:cubicBezTo>
                      <a:pt x="35" y="77"/>
                      <a:pt x="35" y="77"/>
                      <a:pt x="35" y="77"/>
                    </a:cubicBezTo>
                    <a:cubicBezTo>
                      <a:pt x="34" y="79"/>
                      <a:pt x="34" y="81"/>
                      <a:pt x="35" y="83"/>
                    </a:cubicBezTo>
                    <a:cubicBezTo>
                      <a:pt x="110" y="172"/>
                      <a:pt x="110" y="172"/>
                      <a:pt x="110" y="172"/>
                    </a:cubicBezTo>
                    <a:cubicBezTo>
                      <a:pt x="2" y="274"/>
                      <a:pt x="2" y="274"/>
                      <a:pt x="2" y="274"/>
                    </a:cubicBezTo>
                    <a:cubicBezTo>
                      <a:pt x="1" y="275"/>
                      <a:pt x="0" y="276"/>
                      <a:pt x="0" y="277"/>
                    </a:cubicBezTo>
                    <a:cubicBezTo>
                      <a:pt x="0" y="279"/>
                      <a:pt x="1" y="280"/>
                      <a:pt x="2" y="281"/>
                    </a:cubicBezTo>
                    <a:cubicBezTo>
                      <a:pt x="153" y="423"/>
                      <a:pt x="153" y="423"/>
                      <a:pt x="153" y="423"/>
                    </a:cubicBezTo>
                    <a:cubicBezTo>
                      <a:pt x="155" y="425"/>
                      <a:pt x="158" y="424"/>
                      <a:pt x="160" y="422"/>
                    </a:cubicBezTo>
                    <a:cubicBezTo>
                      <a:pt x="162" y="420"/>
                      <a:pt x="162" y="417"/>
                      <a:pt x="160" y="415"/>
                    </a:cubicBezTo>
                    <a:cubicBezTo>
                      <a:pt x="12" y="277"/>
                      <a:pt x="12" y="277"/>
                      <a:pt x="12" y="277"/>
                    </a:cubicBezTo>
                    <a:cubicBezTo>
                      <a:pt x="120" y="176"/>
                      <a:pt x="120" y="176"/>
                      <a:pt x="120" y="176"/>
                    </a:cubicBezTo>
                    <a:cubicBezTo>
                      <a:pt x="122" y="174"/>
                      <a:pt x="122" y="171"/>
                      <a:pt x="120" y="169"/>
                    </a:cubicBezTo>
                    <a:cubicBezTo>
                      <a:pt x="45" y="79"/>
                      <a:pt x="45" y="79"/>
                      <a:pt x="45" y="79"/>
                    </a:cubicBezTo>
                    <a:cubicBezTo>
                      <a:pt x="94" y="8"/>
                      <a:pt x="94" y="8"/>
                      <a:pt x="94" y="8"/>
                    </a:cubicBezTo>
                    <a:cubicBezTo>
                      <a:pt x="95" y="6"/>
                      <a:pt x="95" y="3"/>
                      <a:pt x="92" y="1"/>
                    </a:cubicBezTo>
                    <a:cubicBezTo>
                      <a:pt x="90" y="0"/>
                      <a:pt x="87" y="0"/>
                      <a:pt x="85" y="3"/>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72" name="Line 44">
                <a:extLst>
                  <a:ext uri="{FF2B5EF4-FFF2-40B4-BE49-F238E27FC236}">
                    <a16:creationId xmlns:a16="http://schemas.microsoft.com/office/drawing/2014/main" id="{2277B59F-016B-BA2F-0B0C-948AD0DB1333}"/>
                  </a:ext>
                </a:extLst>
              </p:cNvPr>
              <p:cNvSpPr>
                <a:spLocks noChangeShapeType="1"/>
              </p:cNvSpPr>
              <p:nvPr/>
            </p:nvSpPr>
            <p:spPr bwMode="auto">
              <a:xfrm>
                <a:off x="8872538" y="8242301"/>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73" name="Line 45">
                <a:extLst>
                  <a:ext uri="{FF2B5EF4-FFF2-40B4-BE49-F238E27FC236}">
                    <a16:creationId xmlns:a16="http://schemas.microsoft.com/office/drawing/2014/main" id="{C0FDD67D-D48E-3F38-EE9B-9452F2CDB358}"/>
                  </a:ext>
                </a:extLst>
              </p:cNvPr>
              <p:cNvSpPr>
                <a:spLocks noChangeShapeType="1"/>
              </p:cNvSpPr>
              <p:nvPr/>
            </p:nvSpPr>
            <p:spPr bwMode="auto">
              <a:xfrm>
                <a:off x="8872538" y="8350251"/>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74" name="Oval 46">
                <a:extLst>
                  <a:ext uri="{FF2B5EF4-FFF2-40B4-BE49-F238E27FC236}">
                    <a16:creationId xmlns:a16="http://schemas.microsoft.com/office/drawing/2014/main" id="{CC1DCD6D-8F0A-1FEE-2500-84E1B6F13CFD}"/>
                  </a:ext>
                </a:extLst>
              </p:cNvPr>
              <p:cNvSpPr>
                <a:spLocks noChangeArrowheads="1"/>
              </p:cNvSpPr>
              <p:nvPr/>
            </p:nvSpPr>
            <p:spPr bwMode="auto">
              <a:xfrm>
                <a:off x="8907463" y="8201026"/>
                <a:ext cx="80963"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75" name="Oval 47">
                <a:extLst>
                  <a:ext uri="{FF2B5EF4-FFF2-40B4-BE49-F238E27FC236}">
                    <a16:creationId xmlns:a16="http://schemas.microsoft.com/office/drawing/2014/main" id="{3FCB5E12-614F-2557-8BE7-76FFEA18325B}"/>
                  </a:ext>
                </a:extLst>
              </p:cNvPr>
              <p:cNvSpPr>
                <a:spLocks noChangeArrowheads="1"/>
              </p:cNvSpPr>
              <p:nvPr/>
            </p:nvSpPr>
            <p:spPr bwMode="auto">
              <a:xfrm>
                <a:off x="8907463" y="8201026"/>
                <a:ext cx="80963"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76" name="Oval 48">
                <a:extLst>
                  <a:ext uri="{FF2B5EF4-FFF2-40B4-BE49-F238E27FC236}">
                    <a16:creationId xmlns:a16="http://schemas.microsoft.com/office/drawing/2014/main" id="{C78FF110-FB87-7704-F614-51D02E276D28}"/>
                  </a:ext>
                </a:extLst>
              </p:cNvPr>
              <p:cNvSpPr>
                <a:spLocks noChangeArrowheads="1"/>
              </p:cNvSpPr>
              <p:nvPr/>
            </p:nvSpPr>
            <p:spPr bwMode="auto">
              <a:xfrm>
                <a:off x="9404350" y="8201026"/>
                <a:ext cx="80963"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77" name="Oval 49">
                <a:extLst>
                  <a:ext uri="{FF2B5EF4-FFF2-40B4-BE49-F238E27FC236}">
                    <a16:creationId xmlns:a16="http://schemas.microsoft.com/office/drawing/2014/main" id="{B2ED84B4-16CC-A93F-C0B3-B0385BBBA15A}"/>
                  </a:ext>
                </a:extLst>
              </p:cNvPr>
              <p:cNvSpPr>
                <a:spLocks noChangeArrowheads="1"/>
              </p:cNvSpPr>
              <p:nvPr/>
            </p:nvSpPr>
            <p:spPr bwMode="auto">
              <a:xfrm>
                <a:off x="9404350" y="8201026"/>
                <a:ext cx="80963"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78" name="Oval 50">
                <a:extLst>
                  <a:ext uri="{FF2B5EF4-FFF2-40B4-BE49-F238E27FC236}">
                    <a16:creationId xmlns:a16="http://schemas.microsoft.com/office/drawing/2014/main" id="{8B110682-4146-F393-D204-9E4F2966F07D}"/>
                  </a:ext>
                </a:extLst>
              </p:cNvPr>
              <p:cNvSpPr>
                <a:spLocks noChangeArrowheads="1"/>
              </p:cNvSpPr>
              <p:nvPr/>
            </p:nvSpPr>
            <p:spPr bwMode="auto">
              <a:xfrm>
                <a:off x="9404350" y="8312151"/>
                <a:ext cx="80963"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79" name="Oval 51">
                <a:extLst>
                  <a:ext uri="{FF2B5EF4-FFF2-40B4-BE49-F238E27FC236}">
                    <a16:creationId xmlns:a16="http://schemas.microsoft.com/office/drawing/2014/main" id="{E92C10E3-45BF-7648-2BEC-C2A107B0B448}"/>
                  </a:ext>
                </a:extLst>
              </p:cNvPr>
              <p:cNvSpPr>
                <a:spLocks noChangeArrowheads="1"/>
              </p:cNvSpPr>
              <p:nvPr/>
            </p:nvSpPr>
            <p:spPr bwMode="auto">
              <a:xfrm>
                <a:off x="9404350" y="8312151"/>
                <a:ext cx="80963"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80" name="Oval 52">
                <a:extLst>
                  <a:ext uri="{FF2B5EF4-FFF2-40B4-BE49-F238E27FC236}">
                    <a16:creationId xmlns:a16="http://schemas.microsoft.com/office/drawing/2014/main" id="{7EF4D66C-B792-6D0D-BEE3-E3ACCFC879EC}"/>
                  </a:ext>
                </a:extLst>
              </p:cNvPr>
              <p:cNvSpPr>
                <a:spLocks noChangeArrowheads="1"/>
              </p:cNvSpPr>
              <p:nvPr/>
            </p:nvSpPr>
            <p:spPr bwMode="auto">
              <a:xfrm>
                <a:off x="8907463" y="8312151"/>
                <a:ext cx="80963"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81" name="Oval 53">
                <a:extLst>
                  <a:ext uri="{FF2B5EF4-FFF2-40B4-BE49-F238E27FC236}">
                    <a16:creationId xmlns:a16="http://schemas.microsoft.com/office/drawing/2014/main" id="{32B8C7E0-5019-0281-4744-E6E428E33D46}"/>
                  </a:ext>
                </a:extLst>
              </p:cNvPr>
              <p:cNvSpPr>
                <a:spLocks noChangeArrowheads="1"/>
              </p:cNvSpPr>
              <p:nvPr/>
            </p:nvSpPr>
            <p:spPr bwMode="auto">
              <a:xfrm>
                <a:off x="8907463" y="8312151"/>
                <a:ext cx="80963"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82" name="Freeform 54">
                <a:extLst>
                  <a:ext uri="{FF2B5EF4-FFF2-40B4-BE49-F238E27FC236}">
                    <a16:creationId xmlns:a16="http://schemas.microsoft.com/office/drawing/2014/main" id="{D671E315-E0AD-F660-4CC5-AD164F520290}"/>
                  </a:ext>
                </a:extLst>
              </p:cNvPr>
              <p:cNvSpPr>
                <a:spLocks/>
              </p:cNvSpPr>
              <p:nvPr/>
            </p:nvSpPr>
            <p:spPr bwMode="auto">
              <a:xfrm>
                <a:off x="7215188" y="6172201"/>
                <a:ext cx="825500" cy="1811338"/>
              </a:xfrm>
              <a:custGeom>
                <a:avLst/>
                <a:gdLst>
                  <a:gd name="T0" fmla="*/ 299 w 299"/>
                  <a:gd name="T1" fmla="*/ 0 h 655"/>
                  <a:gd name="T2" fmla="*/ 135 w 299"/>
                  <a:gd name="T3" fmla="*/ 0 h 655"/>
                  <a:gd name="T4" fmla="*/ 0 w 299"/>
                  <a:gd name="T5" fmla="*/ 584 h 655"/>
                  <a:gd name="T6" fmla="*/ 200 w 299"/>
                  <a:gd name="T7" fmla="*/ 487 h 655"/>
                  <a:gd name="T8" fmla="*/ 203 w 299"/>
                  <a:gd name="T9" fmla="*/ 487 h 655"/>
                  <a:gd name="T10" fmla="*/ 205 w 299"/>
                  <a:gd name="T11" fmla="*/ 488 h 655"/>
                  <a:gd name="T12" fmla="*/ 208 w 299"/>
                  <a:gd name="T13" fmla="*/ 492 h 655"/>
                  <a:gd name="T14" fmla="*/ 208 w 299"/>
                  <a:gd name="T15" fmla="*/ 521 h 655"/>
                  <a:gd name="T16" fmla="*/ 209 w 299"/>
                  <a:gd name="T17" fmla="*/ 525 h 655"/>
                  <a:gd name="T18" fmla="*/ 209 w 299"/>
                  <a:gd name="T19" fmla="*/ 655 h 655"/>
                  <a:gd name="T20" fmla="*/ 212 w 299"/>
                  <a:gd name="T21" fmla="*/ 655 h 655"/>
                  <a:gd name="T22" fmla="*/ 236 w 299"/>
                  <a:gd name="T23" fmla="*/ 644 h 655"/>
                  <a:gd name="T24" fmla="*/ 299 w 299"/>
                  <a:gd name="T25" fmla="*/ 0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9" h="655">
                    <a:moveTo>
                      <a:pt x="299" y="0"/>
                    </a:moveTo>
                    <a:cubicBezTo>
                      <a:pt x="135" y="0"/>
                      <a:pt x="135" y="0"/>
                      <a:pt x="135" y="0"/>
                    </a:cubicBezTo>
                    <a:cubicBezTo>
                      <a:pt x="121" y="91"/>
                      <a:pt x="84" y="287"/>
                      <a:pt x="0" y="584"/>
                    </a:cubicBezTo>
                    <a:cubicBezTo>
                      <a:pt x="200" y="487"/>
                      <a:pt x="200" y="487"/>
                      <a:pt x="200" y="487"/>
                    </a:cubicBezTo>
                    <a:cubicBezTo>
                      <a:pt x="201" y="487"/>
                      <a:pt x="202" y="487"/>
                      <a:pt x="203" y="487"/>
                    </a:cubicBezTo>
                    <a:cubicBezTo>
                      <a:pt x="203" y="487"/>
                      <a:pt x="204" y="487"/>
                      <a:pt x="205" y="488"/>
                    </a:cubicBezTo>
                    <a:cubicBezTo>
                      <a:pt x="207" y="489"/>
                      <a:pt x="208" y="490"/>
                      <a:pt x="208" y="492"/>
                    </a:cubicBezTo>
                    <a:cubicBezTo>
                      <a:pt x="208" y="521"/>
                      <a:pt x="208" y="521"/>
                      <a:pt x="208" y="521"/>
                    </a:cubicBezTo>
                    <a:cubicBezTo>
                      <a:pt x="209" y="522"/>
                      <a:pt x="209" y="523"/>
                      <a:pt x="209" y="525"/>
                    </a:cubicBezTo>
                    <a:cubicBezTo>
                      <a:pt x="209" y="655"/>
                      <a:pt x="209" y="655"/>
                      <a:pt x="209" y="655"/>
                    </a:cubicBezTo>
                    <a:cubicBezTo>
                      <a:pt x="212" y="655"/>
                      <a:pt x="212" y="655"/>
                      <a:pt x="212" y="655"/>
                    </a:cubicBezTo>
                    <a:cubicBezTo>
                      <a:pt x="236" y="644"/>
                      <a:pt x="236" y="644"/>
                      <a:pt x="236" y="644"/>
                    </a:cubicBezTo>
                    <a:cubicBezTo>
                      <a:pt x="276" y="313"/>
                      <a:pt x="292" y="97"/>
                      <a:pt x="299"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83" name="Freeform 55">
                <a:extLst>
                  <a:ext uri="{FF2B5EF4-FFF2-40B4-BE49-F238E27FC236}">
                    <a16:creationId xmlns:a16="http://schemas.microsoft.com/office/drawing/2014/main" id="{9FEE9CFE-7B45-E711-81F9-FB10A3BAFF63}"/>
                  </a:ext>
                </a:extLst>
              </p:cNvPr>
              <p:cNvSpPr>
                <a:spLocks/>
              </p:cNvSpPr>
              <p:nvPr/>
            </p:nvSpPr>
            <p:spPr bwMode="auto">
              <a:xfrm>
                <a:off x="7199313" y="6115051"/>
                <a:ext cx="388938" cy="1679575"/>
              </a:xfrm>
              <a:custGeom>
                <a:avLst/>
                <a:gdLst>
                  <a:gd name="T0" fmla="*/ 139 w 141"/>
                  <a:gd name="T1" fmla="*/ 0 h 608"/>
                  <a:gd name="T2" fmla="*/ 0 w 141"/>
                  <a:gd name="T3" fmla="*/ 608 h 608"/>
                  <a:gd name="T4" fmla="*/ 6 w 141"/>
                  <a:gd name="T5" fmla="*/ 605 h 608"/>
                  <a:gd name="T6" fmla="*/ 141 w 141"/>
                  <a:gd name="T7" fmla="*/ 21 h 608"/>
                  <a:gd name="T8" fmla="*/ 139 w 141"/>
                  <a:gd name="T9" fmla="*/ 21 h 608"/>
                  <a:gd name="T10" fmla="*/ 139 w 141"/>
                  <a:gd name="T11" fmla="*/ 0 h 608"/>
                </a:gdLst>
                <a:ahLst/>
                <a:cxnLst>
                  <a:cxn ang="0">
                    <a:pos x="T0" y="T1"/>
                  </a:cxn>
                  <a:cxn ang="0">
                    <a:pos x="T2" y="T3"/>
                  </a:cxn>
                  <a:cxn ang="0">
                    <a:pos x="T4" y="T5"/>
                  </a:cxn>
                  <a:cxn ang="0">
                    <a:pos x="T6" y="T7"/>
                  </a:cxn>
                  <a:cxn ang="0">
                    <a:pos x="T8" y="T9"/>
                  </a:cxn>
                  <a:cxn ang="0">
                    <a:pos x="T10" y="T11"/>
                  </a:cxn>
                </a:cxnLst>
                <a:rect l="0" t="0" r="r" b="b"/>
                <a:pathLst>
                  <a:path w="141" h="608">
                    <a:moveTo>
                      <a:pt x="139" y="0"/>
                    </a:moveTo>
                    <a:cubicBezTo>
                      <a:pt x="127" y="80"/>
                      <a:pt x="92" y="285"/>
                      <a:pt x="0" y="608"/>
                    </a:cubicBezTo>
                    <a:cubicBezTo>
                      <a:pt x="6" y="605"/>
                      <a:pt x="6" y="605"/>
                      <a:pt x="6" y="605"/>
                    </a:cubicBezTo>
                    <a:cubicBezTo>
                      <a:pt x="90" y="308"/>
                      <a:pt x="127" y="112"/>
                      <a:pt x="141" y="21"/>
                    </a:cubicBezTo>
                    <a:cubicBezTo>
                      <a:pt x="139" y="21"/>
                      <a:pt x="139" y="21"/>
                      <a:pt x="139" y="21"/>
                    </a:cubicBezTo>
                    <a:cubicBezTo>
                      <a:pt x="139" y="0"/>
                      <a:pt x="139" y="0"/>
                      <a:pt x="139" y="0"/>
                    </a:cubicBezTo>
                  </a:path>
                </a:pathLst>
              </a:custGeom>
              <a:solidFill>
                <a:srgbClr val="640917"/>
              </a:solidFill>
              <a:ln w="9525">
                <a:solidFill>
                  <a:srgbClr val="640917"/>
                </a:solidFill>
                <a:round/>
                <a:headEnd/>
                <a:tailEnd/>
              </a:ln>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84" name="Freeform 56">
                <a:extLst>
                  <a:ext uri="{FF2B5EF4-FFF2-40B4-BE49-F238E27FC236}">
                    <a16:creationId xmlns:a16="http://schemas.microsoft.com/office/drawing/2014/main" id="{0E9B45D8-3F5D-06E8-E3BE-CBAE5064A60D}"/>
                  </a:ext>
                </a:extLst>
              </p:cNvPr>
              <p:cNvSpPr>
                <a:spLocks/>
              </p:cNvSpPr>
              <p:nvPr/>
            </p:nvSpPr>
            <p:spPr bwMode="auto">
              <a:xfrm>
                <a:off x="7581900" y="6010276"/>
                <a:ext cx="466725" cy="161925"/>
              </a:xfrm>
              <a:custGeom>
                <a:avLst/>
                <a:gdLst>
                  <a:gd name="T0" fmla="*/ 169 w 169"/>
                  <a:gd name="T1" fmla="*/ 0 h 59"/>
                  <a:gd name="T2" fmla="*/ 5 w 169"/>
                  <a:gd name="T3" fmla="*/ 0 h 59"/>
                  <a:gd name="T4" fmla="*/ 0 w 169"/>
                  <a:gd name="T5" fmla="*/ 38 h 59"/>
                  <a:gd name="T6" fmla="*/ 0 w 169"/>
                  <a:gd name="T7" fmla="*/ 59 h 59"/>
                  <a:gd name="T8" fmla="*/ 2 w 169"/>
                  <a:gd name="T9" fmla="*/ 59 h 59"/>
                  <a:gd name="T10" fmla="*/ 166 w 169"/>
                  <a:gd name="T11" fmla="*/ 59 h 59"/>
                  <a:gd name="T12" fmla="*/ 169 w 169"/>
                  <a:gd name="T13" fmla="*/ 0 h 59"/>
                </a:gdLst>
                <a:ahLst/>
                <a:cxnLst>
                  <a:cxn ang="0">
                    <a:pos x="T0" y="T1"/>
                  </a:cxn>
                  <a:cxn ang="0">
                    <a:pos x="T2" y="T3"/>
                  </a:cxn>
                  <a:cxn ang="0">
                    <a:pos x="T4" y="T5"/>
                  </a:cxn>
                  <a:cxn ang="0">
                    <a:pos x="T6" y="T7"/>
                  </a:cxn>
                  <a:cxn ang="0">
                    <a:pos x="T8" y="T9"/>
                  </a:cxn>
                  <a:cxn ang="0">
                    <a:pos x="T10" y="T11"/>
                  </a:cxn>
                  <a:cxn ang="0">
                    <a:pos x="T12" y="T13"/>
                  </a:cxn>
                </a:cxnLst>
                <a:rect l="0" t="0" r="r" b="b"/>
                <a:pathLst>
                  <a:path w="169" h="59">
                    <a:moveTo>
                      <a:pt x="169" y="0"/>
                    </a:moveTo>
                    <a:cubicBezTo>
                      <a:pt x="5" y="0"/>
                      <a:pt x="5" y="0"/>
                      <a:pt x="5" y="0"/>
                    </a:cubicBezTo>
                    <a:cubicBezTo>
                      <a:pt x="5" y="0"/>
                      <a:pt x="4" y="13"/>
                      <a:pt x="0" y="38"/>
                    </a:cubicBezTo>
                    <a:cubicBezTo>
                      <a:pt x="0" y="59"/>
                      <a:pt x="0" y="59"/>
                      <a:pt x="0" y="59"/>
                    </a:cubicBezTo>
                    <a:cubicBezTo>
                      <a:pt x="2" y="59"/>
                      <a:pt x="2" y="59"/>
                      <a:pt x="2" y="59"/>
                    </a:cubicBezTo>
                    <a:cubicBezTo>
                      <a:pt x="166" y="59"/>
                      <a:pt x="166" y="59"/>
                      <a:pt x="166" y="59"/>
                    </a:cubicBezTo>
                    <a:cubicBezTo>
                      <a:pt x="168" y="20"/>
                      <a:pt x="169" y="0"/>
                      <a:pt x="169"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85" name="Freeform 57">
                <a:extLst>
                  <a:ext uri="{FF2B5EF4-FFF2-40B4-BE49-F238E27FC236}">
                    <a16:creationId xmlns:a16="http://schemas.microsoft.com/office/drawing/2014/main" id="{CDF5C799-A914-3B9B-9A07-5B5888E2B9BA}"/>
                  </a:ext>
                </a:extLst>
              </p:cNvPr>
              <p:cNvSpPr>
                <a:spLocks/>
              </p:cNvSpPr>
              <p:nvPr/>
            </p:nvSpPr>
            <p:spPr bwMode="auto">
              <a:xfrm>
                <a:off x="7864475" y="4537076"/>
                <a:ext cx="88900" cy="42863"/>
              </a:xfrm>
              <a:custGeom>
                <a:avLst/>
                <a:gdLst>
                  <a:gd name="T0" fmla="*/ 32 w 32"/>
                  <a:gd name="T1" fmla="*/ 0 h 16"/>
                  <a:gd name="T2" fmla="*/ 7 w 32"/>
                  <a:gd name="T3" fmla="*/ 13 h 16"/>
                  <a:gd name="T4" fmla="*/ 0 w 32"/>
                  <a:gd name="T5" fmla="*/ 16 h 16"/>
                  <a:gd name="T6" fmla="*/ 32 w 32"/>
                  <a:gd name="T7" fmla="*/ 0 h 16"/>
                </a:gdLst>
                <a:ahLst/>
                <a:cxnLst>
                  <a:cxn ang="0">
                    <a:pos x="T0" y="T1"/>
                  </a:cxn>
                  <a:cxn ang="0">
                    <a:pos x="T2" y="T3"/>
                  </a:cxn>
                  <a:cxn ang="0">
                    <a:pos x="T4" y="T5"/>
                  </a:cxn>
                  <a:cxn ang="0">
                    <a:pos x="T6" y="T7"/>
                  </a:cxn>
                </a:cxnLst>
                <a:rect l="0" t="0" r="r" b="b"/>
                <a:pathLst>
                  <a:path w="32" h="16">
                    <a:moveTo>
                      <a:pt x="32" y="0"/>
                    </a:moveTo>
                    <a:cubicBezTo>
                      <a:pt x="7" y="13"/>
                      <a:pt x="7" y="13"/>
                      <a:pt x="7" y="13"/>
                    </a:cubicBezTo>
                    <a:cubicBezTo>
                      <a:pt x="4" y="14"/>
                      <a:pt x="2" y="15"/>
                      <a:pt x="0" y="16"/>
                    </a:cubicBezTo>
                    <a:cubicBezTo>
                      <a:pt x="32" y="0"/>
                      <a:pt x="32" y="0"/>
                      <a:pt x="32" y="0"/>
                    </a:cubicBezTo>
                  </a:path>
                </a:pathLst>
              </a:custGeom>
              <a:solidFill>
                <a:srgbClr val="D3BA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86" name="Freeform 58">
                <a:extLst>
                  <a:ext uri="{FF2B5EF4-FFF2-40B4-BE49-F238E27FC236}">
                    <a16:creationId xmlns:a16="http://schemas.microsoft.com/office/drawing/2014/main" id="{538C01F0-259F-ADE0-017A-17340A47F06C}"/>
                  </a:ext>
                </a:extLst>
              </p:cNvPr>
              <p:cNvSpPr>
                <a:spLocks/>
              </p:cNvSpPr>
              <p:nvPr/>
            </p:nvSpPr>
            <p:spPr bwMode="auto">
              <a:xfrm>
                <a:off x="3825875" y="4676776"/>
                <a:ext cx="2014538" cy="1487488"/>
              </a:xfrm>
              <a:custGeom>
                <a:avLst/>
                <a:gdLst>
                  <a:gd name="T0" fmla="*/ 65 w 730"/>
                  <a:gd name="T1" fmla="*/ 188 h 538"/>
                  <a:gd name="T2" fmla="*/ 64 w 730"/>
                  <a:gd name="T3" fmla="*/ 170 h 538"/>
                  <a:gd name="T4" fmla="*/ 234 w 730"/>
                  <a:gd name="T5" fmla="*/ 0 h 538"/>
                  <a:gd name="T6" fmla="*/ 369 w 730"/>
                  <a:gd name="T7" fmla="*/ 67 h 538"/>
                  <a:gd name="T8" fmla="*/ 449 w 730"/>
                  <a:gd name="T9" fmla="*/ 38 h 538"/>
                  <a:gd name="T10" fmla="*/ 571 w 730"/>
                  <a:gd name="T11" fmla="*/ 140 h 538"/>
                  <a:gd name="T12" fmla="*/ 631 w 730"/>
                  <a:gd name="T13" fmla="*/ 205 h 538"/>
                  <a:gd name="T14" fmla="*/ 628 w 730"/>
                  <a:gd name="T15" fmla="*/ 224 h 538"/>
                  <a:gd name="T16" fmla="*/ 714 w 730"/>
                  <a:gd name="T17" fmla="*/ 314 h 538"/>
                  <a:gd name="T18" fmla="*/ 696 w 730"/>
                  <a:gd name="T19" fmla="*/ 368 h 538"/>
                  <a:gd name="T20" fmla="*/ 726 w 730"/>
                  <a:gd name="T21" fmla="*/ 418 h 538"/>
                  <a:gd name="T22" fmla="*/ 708 w 730"/>
                  <a:gd name="T23" fmla="*/ 460 h 538"/>
                  <a:gd name="T24" fmla="*/ 730 w 730"/>
                  <a:gd name="T25" fmla="*/ 497 h 538"/>
                  <a:gd name="T26" fmla="*/ 689 w 730"/>
                  <a:gd name="T27" fmla="*/ 538 h 538"/>
                  <a:gd name="T28" fmla="*/ 647 w 730"/>
                  <a:gd name="T29" fmla="*/ 497 h 538"/>
                  <a:gd name="T30" fmla="*/ 655 w 730"/>
                  <a:gd name="T31" fmla="*/ 473 h 538"/>
                  <a:gd name="T32" fmla="*/ 629 w 730"/>
                  <a:gd name="T33" fmla="*/ 458 h 538"/>
                  <a:gd name="T34" fmla="*/ 613 w 730"/>
                  <a:gd name="T35" fmla="*/ 461 h 538"/>
                  <a:gd name="T36" fmla="*/ 576 w 730"/>
                  <a:gd name="T37" fmla="*/ 444 h 538"/>
                  <a:gd name="T38" fmla="*/ 541 w 730"/>
                  <a:gd name="T39" fmla="*/ 452 h 538"/>
                  <a:gd name="T40" fmla="*/ 490 w 730"/>
                  <a:gd name="T41" fmla="*/ 434 h 538"/>
                  <a:gd name="T42" fmla="*/ 449 w 730"/>
                  <a:gd name="T43" fmla="*/ 441 h 538"/>
                  <a:gd name="T44" fmla="*/ 365 w 730"/>
                  <a:gd name="T45" fmla="*/ 408 h 538"/>
                  <a:gd name="T46" fmla="*/ 325 w 730"/>
                  <a:gd name="T47" fmla="*/ 418 h 538"/>
                  <a:gd name="T48" fmla="*/ 250 w 730"/>
                  <a:gd name="T49" fmla="*/ 364 h 538"/>
                  <a:gd name="T50" fmla="*/ 133 w 730"/>
                  <a:gd name="T51" fmla="*/ 434 h 538"/>
                  <a:gd name="T52" fmla="*/ 0 w 730"/>
                  <a:gd name="T53" fmla="*/ 302 h 538"/>
                  <a:gd name="T54" fmla="*/ 65 w 730"/>
                  <a:gd name="T55" fmla="*/ 188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30" h="538">
                    <a:moveTo>
                      <a:pt x="65" y="188"/>
                    </a:moveTo>
                    <a:cubicBezTo>
                      <a:pt x="64" y="182"/>
                      <a:pt x="64" y="176"/>
                      <a:pt x="64" y="170"/>
                    </a:cubicBezTo>
                    <a:cubicBezTo>
                      <a:pt x="64" y="76"/>
                      <a:pt x="140" y="0"/>
                      <a:pt x="234" y="0"/>
                    </a:cubicBezTo>
                    <a:cubicBezTo>
                      <a:pt x="289" y="0"/>
                      <a:pt x="338" y="26"/>
                      <a:pt x="369" y="67"/>
                    </a:cubicBezTo>
                    <a:cubicBezTo>
                      <a:pt x="391" y="49"/>
                      <a:pt x="419" y="38"/>
                      <a:pt x="449" y="38"/>
                    </a:cubicBezTo>
                    <a:cubicBezTo>
                      <a:pt x="510" y="38"/>
                      <a:pt x="561" y="82"/>
                      <a:pt x="571" y="140"/>
                    </a:cubicBezTo>
                    <a:cubicBezTo>
                      <a:pt x="605" y="143"/>
                      <a:pt x="631" y="170"/>
                      <a:pt x="631" y="205"/>
                    </a:cubicBezTo>
                    <a:cubicBezTo>
                      <a:pt x="631" y="212"/>
                      <a:pt x="630" y="218"/>
                      <a:pt x="628" y="224"/>
                    </a:cubicBezTo>
                    <a:cubicBezTo>
                      <a:pt x="676" y="227"/>
                      <a:pt x="714" y="266"/>
                      <a:pt x="714" y="314"/>
                    </a:cubicBezTo>
                    <a:cubicBezTo>
                      <a:pt x="714" y="335"/>
                      <a:pt x="707" y="353"/>
                      <a:pt x="696" y="368"/>
                    </a:cubicBezTo>
                    <a:cubicBezTo>
                      <a:pt x="714" y="378"/>
                      <a:pt x="726" y="397"/>
                      <a:pt x="726" y="418"/>
                    </a:cubicBezTo>
                    <a:cubicBezTo>
                      <a:pt x="726" y="435"/>
                      <a:pt x="719" y="450"/>
                      <a:pt x="708" y="460"/>
                    </a:cubicBezTo>
                    <a:cubicBezTo>
                      <a:pt x="721" y="467"/>
                      <a:pt x="730" y="481"/>
                      <a:pt x="730" y="497"/>
                    </a:cubicBezTo>
                    <a:cubicBezTo>
                      <a:pt x="730" y="520"/>
                      <a:pt x="711" y="538"/>
                      <a:pt x="689" y="538"/>
                    </a:cubicBezTo>
                    <a:cubicBezTo>
                      <a:pt x="666" y="538"/>
                      <a:pt x="647" y="520"/>
                      <a:pt x="647" y="497"/>
                    </a:cubicBezTo>
                    <a:cubicBezTo>
                      <a:pt x="647" y="488"/>
                      <a:pt x="650" y="480"/>
                      <a:pt x="655" y="473"/>
                    </a:cubicBezTo>
                    <a:cubicBezTo>
                      <a:pt x="645" y="470"/>
                      <a:pt x="636" y="465"/>
                      <a:pt x="629" y="458"/>
                    </a:cubicBezTo>
                    <a:cubicBezTo>
                      <a:pt x="624" y="460"/>
                      <a:pt x="618" y="461"/>
                      <a:pt x="613" y="461"/>
                    </a:cubicBezTo>
                    <a:cubicBezTo>
                      <a:pt x="598" y="461"/>
                      <a:pt x="585" y="454"/>
                      <a:pt x="576" y="444"/>
                    </a:cubicBezTo>
                    <a:cubicBezTo>
                      <a:pt x="566" y="449"/>
                      <a:pt x="554" y="452"/>
                      <a:pt x="541" y="452"/>
                    </a:cubicBezTo>
                    <a:cubicBezTo>
                      <a:pt x="522" y="452"/>
                      <a:pt x="504" y="445"/>
                      <a:pt x="490" y="434"/>
                    </a:cubicBezTo>
                    <a:cubicBezTo>
                      <a:pt x="477" y="438"/>
                      <a:pt x="463" y="441"/>
                      <a:pt x="449" y="441"/>
                    </a:cubicBezTo>
                    <a:cubicBezTo>
                      <a:pt x="416" y="441"/>
                      <a:pt x="387" y="428"/>
                      <a:pt x="365" y="408"/>
                    </a:cubicBezTo>
                    <a:cubicBezTo>
                      <a:pt x="353" y="414"/>
                      <a:pt x="340" y="418"/>
                      <a:pt x="325" y="418"/>
                    </a:cubicBezTo>
                    <a:cubicBezTo>
                      <a:pt x="290" y="418"/>
                      <a:pt x="261" y="396"/>
                      <a:pt x="250" y="364"/>
                    </a:cubicBezTo>
                    <a:cubicBezTo>
                      <a:pt x="228" y="406"/>
                      <a:pt x="184" y="434"/>
                      <a:pt x="133" y="434"/>
                    </a:cubicBezTo>
                    <a:cubicBezTo>
                      <a:pt x="60" y="434"/>
                      <a:pt x="0" y="375"/>
                      <a:pt x="0" y="302"/>
                    </a:cubicBezTo>
                    <a:cubicBezTo>
                      <a:pt x="0" y="253"/>
                      <a:pt x="26" y="211"/>
                      <a:pt x="65" y="188"/>
                    </a:cubicBezTo>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87" name="Freeform 59">
                <a:extLst>
                  <a:ext uri="{FF2B5EF4-FFF2-40B4-BE49-F238E27FC236}">
                    <a16:creationId xmlns:a16="http://schemas.microsoft.com/office/drawing/2014/main" id="{06069004-1903-F291-CD3A-B057C3DAD80E}"/>
                  </a:ext>
                </a:extLst>
              </p:cNvPr>
              <p:cNvSpPr>
                <a:spLocks/>
              </p:cNvSpPr>
              <p:nvPr/>
            </p:nvSpPr>
            <p:spPr bwMode="auto">
              <a:xfrm>
                <a:off x="3811588" y="4676776"/>
                <a:ext cx="1984375" cy="931863"/>
              </a:xfrm>
              <a:custGeom>
                <a:avLst/>
                <a:gdLst>
                  <a:gd name="T0" fmla="*/ 719 w 719"/>
                  <a:gd name="T1" fmla="*/ 314 h 337"/>
                  <a:gd name="T2" fmla="*/ 716 w 719"/>
                  <a:gd name="T3" fmla="*/ 337 h 337"/>
                  <a:gd name="T4" fmla="*/ 633 w 719"/>
                  <a:gd name="T5" fmla="*/ 271 h 337"/>
                  <a:gd name="T6" fmla="*/ 636 w 719"/>
                  <a:gd name="T7" fmla="*/ 251 h 337"/>
                  <a:gd name="T8" fmla="*/ 576 w 719"/>
                  <a:gd name="T9" fmla="*/ 187 h 337"/>
                  <a:gd name="T10" fmla="*/ 454 w 719"/>
                  <a:gd name="T11" fmla="*/ 85 h 337"/>
                  <a:gd name="T12" fmla="*/ 374 w 719"/>
                  <a:gd name="T13" fmla="*/ 114 h 337"/>
                  <a:gd name="T14" fmla="*/ 239 w 719"/>
                  <a:gd name="T15" fmla="*/ 46 h 337"/>
                  <a:gd name="T16" fmla="*/ 70 w 719"/>
                  <a:gd name="T17" fmla="*/ 188 h 337"/>
                  <a:gd name="T18" fmla="*/ 33 w 719"/>
                  <a:gd name="T19" fmla="*/ 221 h 337"/>
                  <a:gd name="T20" fmla="*/ 7 w 719"/>
                  <a:gd name="T21" fmla="*/ 325 h 337"/>
                  <a:gd name="T22" fmla="*/ 5 w 719"/>
                  <a:gd name="T23" fmla="*/ 302 h 337"/>
                  <a:gd name="T24" fmla="*/ 70 w 719"/>
                  <a:gd name="T25" fmla="*/ 188 h 337"/>
                  <a:gd name="T26" fmla="*/ 69 w 719"/>
                  <a:gd name="T27" fmla="*/ 170 h 337"/>
                  <a:gd name="T28" fmla="*/ 239 w 719"/>
                  <a:gd name="T29" fmla="*/ 0 h 337"/>
                  <a:gd name="T30" fmla="*/ 374 w 719"/>
                  <a:gd name="T31" fmla="*/ 67 h 337"/>
                  <a:gd name="T32" fmla="*/ 454 w 719"/>
                  <a:gd name="T33" fmla="*/ 38 h 337"/>
                  <a:gd name="T34" fmla="*/ 576 w 719"/>
                  <a:gd name="T35" fmla="*/ 140 h 337"/>
                  <a:gd name="T36" fmla="*/ 636 w 719"/>
                  <a:gd name="T37" fmla="*/ 205 h 337"/>
                  <a:gd name="T38" fmla="*/ 633 w 719"/>
                  <a:gd name="T39" fmla="*/ 224 h 337"/>
                  <a:gd name="T40" fmla="*/ 719 w 719"/>
                  <a:gd name="T41" fmla="*/ 314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9" h="337">
                    <a:moveTo>
                      <a:pt x="719" y="314"/>
                    </a:moveTo>
                    <a:cubicBezTo>
                      <a:pt x="719" y="322"/>
                      <a:pt x="718" y="330"/>
                      <a:pt x="716" y="337"/>
                    </a:cubicBezTo>
                    <a:cubicBezTo>
                      <a:pt x="706" y="300"/>
                      <a:pt x="673" y="273"/>
                      <a:pt x="633" y="271"/>
                    </a:cubicBezTo>
                    <a:cubicBezTo>
                      <a:pt x="635" y="264"/>
                      <a:pt x="636" y="258"/>
                      <a:pt x="636" y="251"/>
                    </a:cubicBezTo>
                    <a:cubicBezTo>
                      <a:pt x="636" y="217"/>
                      <a:pt x="610" y="189"/>
                      <a:pt x="576" y="187"/>
                    </a:cubicBezTo>
                    <a:cubicBezTo>
                      <a:pt x="566" y="129"/>
                      <a:pt x="515" y="85"/>
                      <a:pt x="454" y="85"/>
                    </a:cubicBezTo>
                    <a:cubicBezTo>
                      <a:pt x="424" y="85"/>
                      <a:pt x="396" y="96"/>
                      <a:pt x="374" y="114"/>
                    </a:cubicBezTo>
                    <a:cubicBezTo>
                      <a:pt x="343" y="73"/>
                      <a:pt x="294" y="46"/>
                      <a:pt x="239" y="46"/>
                    </a:cubicBezTo>
                    <a:cubicBezTo>
                      <a:pt x="145" y="46"/>
                      <a:pt x="74" y="115"/>
                      <a:pt x="70" y="188"/>
                    </a:cubicBezTo>
                    <a:cubicBezTo>
                      <a:pt x="69" y="194"/>
                      <a:pt x="32" y="215"/>
                      <a:pt x="33" y="221"/>
                    </a:cubicBezTo>
                    <a:cubicBezTo>
                      <a:pt x="0" y="241"/>
                      <a:pt x="14" y="286"/>
                      <a:pt x="7" y="325"/>
                    </a:cubicBezTo>
                    <a:cubicBezTo>
                      <a:pt x="6" y="317"/>
                      <a:pt x="5" y="310"/>
                      <a:pt x="5" y="302"/>
                    </a:cubicBezTo>
                    <a:cubicBezTo>
                      <a:pt x="5" y="253"/>
                      <a:pt x="31" y="211"/>
                      <a:pt x="70" y="188"/>
                    </a:cubicBezTo>
                    <a:cubicBezTo>
                      <a:pt x="69" y="182"/>
                      <a:pt x="69" y="176"/>
                      <a:pt x="69" y="170"/>
                    </a:cubicBezTo>
                    <a:cubicBezTo>
                      <a:pt x="69" y="76"/>
                      <a:pt x="145" y="0"/>
                      <a:pt x="239" y="0"/>
                    </a:cubicBezTo>
                    <a:cubicBezTo>
                      <a:pt x="294" y="0"/>
                      <a:pt x="343" y="26"/>
                      <a:pt x="374" y="67"/>
                    </a:cubicBezTo>
                    <a:cubicBezTo>
                      <a:pt x="396" y="49"/>
                      <a:pt x="424" y="38"/>
                      <a:pt x="454" y="38"/>
                    </a:cubicBezTo>
                    <a:cubicBezTo>
                      <a:pt x="515" y="38"/>
                      <a:pt x="566" y="82"/>
                      <a:pt x="576" y="140"/>
                    </a:cubicBezTo>
                    <a:cubicBezTo>
                      <a:pt x="610" y="143"/>
                      <a:pt x="636" y="170"/>
                      <a:pt x="636" y="205"/>
                    </a:cubicBezTo>
                    <a:cubicBezTo>
                      <a:pt x="636" y="212"/>
                      <a:pt x="635" y="218"/>
                      <a:pt x="633" y="224"/>
                    </a:cubicBezTo>
                    <a:cubicBezTo>
                      <a:pt x="681" y="227"/>
                      <a:pt x="719" y="266"/>
                      <a:pt x="719" y="314"/>
                    </a:cubicBezTo>
                  </a:path>
                </a:pathLst>
              </a:custGeom>
              <a:solidFill>
                <a:srgbClr val="FFFFFF"/>
              </a:solidFill>
              <a:ln w="9525">
                <a:noFill/>
                <a:round/>
                <a:headEnd/>
                <a:tailEnd/>
              </a:ln>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88" name="Freeform 60">
                <a:extLst>
                  <a:ext uri="{FF2B5EF4-FFF2-40B4-BE49-F238E27FC236}">
                    <a16:creationId xmlns:a16="http://schemas.microsoft.com/office/drawing/2014/main" id="{8A5A73EB-79B6-40FD-F16C-8C7415EEC91D}"/>
                  </a:ext>
                </a:extLst>
              </p:cNvPr>
              <p:cNvSpPr>
                <a:spLocks/>
              </p:cNvSpPr>
              <p:nvPr/>
            </p:nvSpPr>
            <p:spPr bwMode="auto">
              <a:xfrm>
                <a:off x="4513263" y="5683251"/>
                <a:ext cx="7938" cy="25400"/>
              </a:xfrm>
              <a:custGeom>
                <a:avLst/>
                <a:gdLst>
                  <a:gd name="T0" fmla="*/ 1 w 3"/>
                  <a:gd name="T1" fmla="*/ 0 h 9"/>
                  <a:gd name="T2" fmla="*/ 0 w 3"/>
                  <a:gd name="T3" fmla="*/ 2 h 9"/>
                  <a:gd name="T4" fmla="*/ 1 w 3"/>
                  <a:gd name="T5" fmla="*/ 9 h 9"/>
                  <a:gd name="T6" fmla="*/ 3 w 3"/>
                  <a:gd name="T7" fmla="*/ 5 h 9"/>
                  <a:gd name="T8" fmla="*/ 1 w 3"/>
                  <a:gd name="T9" fmla="*/ 0 h 9"/>
                </a:gdLst>
                <a:ahLst/>
                <a:cxnLst>
                  <a:cxn ang="0">
                    <a:pos x="T0" y="T1"/>
                  </a:cxn>
                  <a:cxn ang="0">
                    <a:pos x="T2" y="T3"/>
                  </a:cxn>
                  <a:cxn ang="0">
                    <a:pos x="T4" y="T5"/>
                  </a:cxn>
                  <a:cxn ang="0">
                    <a:pos x="T6" y="T7"/>
                  </a:cxn>
                  <a:cxn ang="0">
                    <a:pos x="T8" y="T9"/>
                  </a:cxn>
                </a:cxnLst>
                <a:rect l="0" t="0" r="r" b="b"/>
                <a:pathLst>
                  <a:path w="3" h="9">
                    <a:moveTo>
                      <a:pt x="1" y="0"/>
                    </a:moveTo>
                    <a:cubicBezTo>
                      <a:pt x="1" y="1"/>
                      <a:pt x="0" y="2"/>
                      <a:pt x="0" y="2"/>
                    </a:cubicBezTo>
                    <a:cubicBezTo>
                      <a:pt x="0" y="5"/>
                      <a:pt x="1" y="7"/>
                      <a:pt x="1" y="9"/>
                    </a:cubicBezTo>
                    <a:cubicBezTo>
                      <a:pt x="2" y="8"/>
                      <a:pt x="2" y="6"/>
                      <a:pt x="3" y="5"/>
                    </a:cubicBezTo>
                    <a:cubicBezTo>
                      <a:pt x="2" y="3"/>
                      <a:pt x="2" y="2"/>
                      <a:pt x="1"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89" name="Freeform 61">
                <a:extLst>
                  <a:ext uri="{FF2B5EF4-FFF2-40B4-BE49-F238E27FC236}">
                    <a16:creationId xmlns:a16="http://schemas.microsoft.com/office/drawing/2014/main" id="{CA163181-89BB-4C63-EF59-5586D4C6C1EB}"/>
                  </a:ext>
                </a:extLst>
              </p:cNvPr>
              <p:cNvSpPr>
                <a:spLocks/>
              </p:cNvSpPr>
              <p:nvPr/>
            </p:nvSpPr>
            <p:spPr bwMode="auto">
              <a:xfrm>
                <a:off x="4186238" y="5708651"/>
                <a:ext cx="315913" cy="171450"/>
              </a:xfrm>
              <a:custGeom>
                <a:avLst/>
                <a:gdLst>
                  <a:gd name="T0" fmla="*/ 114 w 114"/>
                  <a:gd name="T1" fmla="*/ 0 h 62"/>
                  <a:gd name="T2" fmla="*/ 2 w 114"/>
                  <a:gd name="T3" fmla="*/ 61 h 62"/>
                  <a:gd name="T4" fmla="*/ 0 w 114"/>
                  <a:gd name="T5" fmla="*/ 61 h 62"/>
                  <a:gd name="T6" fmla="*/ 7 w 114"/>
                  <a:gd name="T7" fmla="*/ 62 h 62"/>
                  <a:gd name="T8" fmla="*/ 114 w 114"/>
                  <a:gd name="T9" fmla="*/ 6 h 62"/>
                  <a:gd name="T10" fmla="*/ 114 w 114"/>
                  <a:gd name="T11" fmla="*/ 3 h 62"/>
                  <a:gd name="T12" fmla="*/ 114 w 114"/>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114" h="62">
                    <a:moveTo>
                      <a:pt x="114" y="0"/>
                    </a:moveTo>
                    <a:cubicBezTo>
                      <a:pt x="90" y="37"/>
                      <a:pt x="49" y="61"/>
                      <a:pt x="2" y="61"/>
                    </a:cubicBezTo>
                    <a:cubicBezTo>
                      <a:pt x="1" y="61"/>
                      <a:pt x="1" y="61"/>
                      <a:pt x="0" y="61"/>
                    </a:cubicBezTo>
                    <a:cubicBezTo>
                      <a:pt x="2" y="61"/>
                      <a:pt x="4" y="62"/>
                      <a:pt x="7" y="62"/>
                    </a:cubicBezTo>
                    <a:cubicBezTo>
                      <a:pt x="51" y="62"/>
                      <a:pt x="90" y="40"/>
                      <a:pt x="114" y="6"/>
                    </a:cubicBezTo>
                    <a:cubicBezTo>
                      <a:pt x="114" y="3"/>
                      <a:pt x="114" y="3"/>
                      <a:pt x="114" y="3"/>
                    </a:cubicBezTo>
                    <a:cubicBezTo>
                      <a:pt x="114" y="2"/>
                      <a:pt x="114" y="1"/>
                      <a:pt x="114" y="0"/>
                    </a:cubicBezTo>
                  </a:path>
                </a:pathLst>
              </a:custGeom>
              <a:solidFill>
                <a:srgbClr val="D3BA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90" name="Freeform 62">
                <a:extLst>
                  <a:ext uri="{FF2B5EF4-FFF2-40B4-BE49-F238E27FC236}">
                    <a16:creationId xmlns:a16="http://schemas.microsoft.com/office/drawing/2014/main" id="{D09413A2-1967-B023-2D5C-967BF6486E63}"/>
                  </a:ext>
                </a:extLst>
              </p:cNvPr>
              <p:cNvSpPr>
                <a:spLocks/>
              </p:cNvSpPr>
              <p:nvPr/>
            </p:nvSpPr>
            <p:spPr bwMode="auto">
              <a:xfrm>
                <a:off x="4502150" y="5689601"/>
                <a:ext cx="12700" cy="34925"/>
              </a:xfrm>
              <a:custGeom>
                <a:avLst/>
                <a:gdLst>
                  <a:gd name="T0" fmla="*/ 4 w 5"/>
                  <a:gd name="T1" fmla="*/ 0 h 13"/>
                  <a:gd name="T2" fmla="*/ 0 w 5"/>
                  <a:gd name="T3" fmla="*/ 7 h 13"/>
                  <a:gd name="T4" fmla="*/ 0 w 5"/>
                  <a:gd name="T5" fmla="*/ 10 h 13"/>
                  <a:gd name="T6" fmla="*/ 0 w 5"/>
                  <a:gd name="T7" fmla="*/ 13 h 13"/>
                  <a:gd name="T8" fmla="*/ 5 w 5"/>
                  <a:gd name="T9" fmla="*/ 7 h 13"/>
                  <a:gd name="T10" fmla="*/ 4 w 5"/>
                  <a:gd name="T11" fmla="*/ 0 h 13"/>
                </a:gdLst>
                <a:ahLst/>
                <a:cxnLst>
                  <a:cxn ang="0">
                    <a:pos x="T0" y="T1"/>
                  </a:cxn>
                  <a:cxn ang="0">
                    <a:pos x="T2" y="T3"/>
                  </a:cxn>
                  <a:cxn ang="0">
                    <a:pos x="T4" y="T5"/>
                  </a:cxn>
                  <a:cxn ang="0">
                    <a:pos x="T6" y="T7"/>
                  </a:cxn>
                  <a:cxn ang="0">
                    <a:pos x="T8" y="T9"/>
                  </a:cxn>
                  <a:cxn ang="0">
                    <a:pos x="T10" y="T11"/>
                  </a:cxn>
                </a:cxnLst>
                <a:rect l="0" t="0" r="r" b="b"/>
                <a:pathLst>
                  <a:path w="5" h="13">
                    <a:moveTo>
                      <a:pt x="4" y="0"/>
                    </a:moveTo>
                    <a:cubicBezTo>
                      <a:pt x="3" y="3"/>
                      <a:pt x="1" y="5"/>
                      <a:pt x="0" y="7"/>
                    </a:cubicBezTo>
                    <a:cubicBezTo>
                      <a:pt x="0" y="8"/>
                      <a:pt x="0" y="9"/>
                      <a:pt x="0" y="10"/>
                    </a:cubicBezTo>
                    <a:cubicBezTo>
                      <a:pt x="0" y="13"/>
                      <a:pt x="0" y="13"/>
                      <a:pt x="0" y="13"/>
                    </a:cubicBezTo>
                    <a:cubicBezTo>
                      <a:pt x="2" y="11"/>
                      <a:pt x="3" y="9"/>
                      <a:pt x="5" y="7"/>
                    </a:cubicBezTo>
                    <a:cubicBezTo>
                      <a:pt x="5" y="5"/>
                      <a:pt x="4" y="3"/>
                      <a:pt x="4"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91" name="Freeform 63">
                <a:extLst>
                  <a:ext uri="{FF2B5EF4-FFF2-40B4-BE49-F238E27FC236}">
                    <a16:creationId xmlns:a16="http://schemas.microsoft.com/office/drawing/2014/main" id="{F9CD0D1A-B6ED-C518-80F4-18F35622DBD1}"/>
                  </a:ext>
                </a:extLst>
              </p:cNvPr>
              <p:cNvSpPr>
                <a:spLocks/>
              </p:cNvSpPr>
              <p:nvPr/>
            </p:nvSpPr>
            <p:spPr bwMode="auto">
              <a:xfrm>
                <a:off x="4722813" y="5805488"/>
                <a:ext cx="115888" cy="26988"/>
              </a:xfrm>
              <a:custGeom>
                <a:avLst/>
                <a:gdLst>
                  <a:gd name="T0" fmla="*/ 40 w 42"/>
                  <a:gd name="T1" fmla="*/ 0 h 10"/>
                  <a:gd name="T2" fmla="*/ 0 w 42"/>
                  <a:gd name="T3" fmla="*/ 10 h 10"/>
                  <a:gd name="T4" fmla="*/ 0 w 42"/>
                  <a:gd name="T5" fmla="*/ 10 h 10"/>
                  <a:gd name="T6" fmla="*/ 5 w 42"/>
                  <a:gd name="T7" fmla="*/ 10 h 10"/>
                  <a:gd name="T8" fmla="*/ 42 w 42"/>
                  <a:gd name="T9" fmla="*/ 1 h 10"/>
                  <a:gd name="T10" fmla="*/ 40 w 42"/>
                  <a:gd name="T11" fmla="*/ 0 h 10"/>
                </a:gdLst>
                <a:ahLst/>
                <a:cxnLst>
                  <a:cxn ang="0">
                    <a:pos x="T0" y="T1"/>
                  </a:cxn>
                  <a:cxn ang="0">
                    <a:pos x="T2" y="T3"/>
                  </a:cxn>
                  <a:cxn ang="0">
                    <a:pos x="T4" y="T5"/>
                  </a:cxn>
                  <a:cxn ang="0">
                    <a:pos x="T6" y="T7"/>
                  </a:cxn>
                  <a:cxn ang="0">
                    <a:pos x="T8" y="T9"/>
                  </a:cxn>
                  <a:cxn ang="0">
                    <a:pos x="T10" y="T11"/>
                  </a:cxn>
                </a:cxnLst>
                <a:rect l="0" t="0" r="r" b="b"/>
                <a:pathLst>
                  <a:path w="42" h="10">
                    <a:moveTo>
                      <a:pt x="40" y="0"/>
                    </a:moveTo>
                    <a:cubicBezTo>
                      <a:pt x="28" y="6"/>
                      <a:pt x="15" y="10"/>
                      <a:pt x="0" y="10"/>
                    </a:cubicBezTo>
                    <a:cubicBezTo>
                      <a:pt x="0" y="10"/>
                      <a:pt x="0" y="10"/>
                      <a:pt x="0" y="10"/>
                    </a:cubicBezTo>
                    <a:cubicBezTo>
                      <a:pt x="1" y="10"/>
                      <a:pt x="3" y="10"/>
                      <a:pt x="5" y="10"/>
                    </a:cubicBezTo>
                    <a:cubicBezTo>
                      <a:pt x="18" y="10"/>
                      <a:pt x="30" y="7"/>
                      <a:pt x="42" y="1"/>
                    </a:cubicBezTo>
                    <a:cubicBezTo>
                      <a:pt x="41" y="1"/>
                      <a:pt x="40" y="0"/>
                      <a:pt x="40" y="0"/>
                    </a:cubicBezTo>
                  </a:path>
                </a:pathLst>
              </a:custGeom>
              <a:solidFill>
                <a:srgbClr val="D3BA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92" name="Freeform 64">
                <a:extLst>
                  <a:ext uri="{FF2B5EF4-FFF2-40B4-BE49-F238E27FC236}">
                    <a16:creationId xmlns:a16="http://schemas.microsoft.com/office/drawing/2014/main" id="{AFBBAE65-A545-7264-019F-BDEDEE7BB57A}"/>
                  </a:ext>
                </a:extLst>
              </p:cNvPr>
              <p:cNvSpPr>
                <a:spLocks noEditPoints="1"/>
              </p:cNvSpPr>
              <p:nvPr/>
            </p:nvSpPr>
            <p:spPr bwMode="auto">
              <a:xfrm>
                <a:off x="5059363" y="5876926"/>
                <a:ext cx="504825" cy="74613"/>
              </a:xfrm>
              <a:custGeom>
                <a:avLst/>
                <a:gdLst>
                  <a:gd name="T0" fmla="*/ 182 w 183"/>
                  <a:gd name="T1" fmla="*/ 24 h 27"/>
                  <a:gd name="T2" fmla="*/ 166 w 183"/>
                  <a:gd name="T3" fmla="*/ 27 h 27"/>
                  <a:gd name="T4" fmla="*/ 170 w 183"/>
                  <a:gd name="T5" fmla="*/ 27 h 27"/>
                  <a:gd name="T6" fmla="*/ 183 w 183"/>
                  <a:gd name="T7" fmla="*/ 25 h 27"/>
                  <a:gd name="T8" fmla="*/ 182 w 183"/>
                  <a:gd name="T9" fmla="*/ 24 h 27"/>
                  <a:gd name="T10" fmla="*/ 129 w 183"/>
                  <a:gd name="T11" fmla="*/ 10 h 27"/>
                  <a:gd name="T12" fmla="*/ 94 w 183"/>
                  <a:gd name="T13" fmla="*/ 18 h 27"/>
                  <a:gd name="T14" fmla="*/ 94 w 183"/>
                  <a:gd name="T15" fmla="*/ 18 h 27"/>
                  <a:gd name="T16" fmla="*/ 99 w 183"/>
                  <a:gd name="T17" fmla="*/ 18 h 27"/>
                  <a:gd name="T18" fmla="*/ 131 w 183"/>
                  <a:gd name="T19" fmla="*/ 12 h 27"/>
                  <a:gd name="T20" fmla="*/ 129 w 183"/>
                  <a:gd name="T21" fmla="*/ 10 h 27"/>
                  <a:gd name="T22" fmla="*/ 43 w 183"/>
                  <a:gd name="T23" fmla="*/ 0 h 27"/>
                  <a:gd name="T24" fmla="*/ 2 w 183"/>
                  <a:gd name="T25" fmla="*/ 7 h 27"/>
                  <a:gd name="T26" fmla="*/ 0 w 183"/>
                  <a:gd name="T27" fmla="*/ 7 h 27"/>
                  <a:gd name="T28" fmla="*/ 6 w 183"/>
                  <a:gd name="T29" fmla="*/ 7 h 27"/>
                  <a:gd name="T30" fmla="*/ 44 w 183"/>
                  <a:gd name="T31" fmla="*/ 1 h 27"/>
                  <a:gd name="T32" fmla="*/ 43 w 183"/>
                  <a:gd name="T33"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3" h="27">
                    <a:moveTo>
                      <a:pt x="182" y="24"/>
                    </a:moveTo>
                    <a:cubicBezTo>
                      <a:pt x="177" y="26"/>
                      <a:pt x="172" y="27"/>
                      <a:pt x="166" y="27"/>
                    </a:cubicBezTo>
                    <a:cubicBezTo>
                      <a:pt x="168" y="27"/>
                      <a:pt x="169" y="27"/>
                      <a:pt x="170" y="27"/>
                    </a:cubicBezTo>
                    <a:cubicBezTo>
                      <a:pt x="175" y="27"/>
                      <a:pt x="179" y="26"/>
                      <a:pt x="183" y="25"/>
                    </a:cubicBezTo>
                    <a:cubicBezTo>
                      <a:pt x="182" y="25"/>
                      <a:pt x="182" y="24"/>
                      <a:pt x="182" y="24"/>
                    </a:cubicBezTo>
                    <a:moveTo>
                      <a:pt x="129" y="10"/>
                    </a:moveTo>
                    <a:cubicBezTo>
                      <a:pt x="119" y="15"/>
                      <a:pt x="107" y="18"/>
                      <a:pt x="94" y="18"/>
                    </a:cubicBezTo>
                    <a:cubicBezTo>
                      <a:pt x="94" y="18"/>
                      <a:pt x="94" y="18"/>
                      <a:pt x="94" y="18"/>
                    </a:cubicBezTo>
                    <a:cubicBezTo>
                      <a:pt x="95" y="18"/>
                      <a:pt x="97" y="18"/>
                      <a:pt x="99" y="18"/>
                    </a:cubicBezTo>
                    <a:cubicBezTo>
                      <a:pt x="110" y="18"/>
                      <a:pt x="121" y="16"/>
                      <a:pt x="131" y="12"/>
                    </a:cubicBezTo>
                    <a:cubicBezTo>
                      <a:pt x="130" y="11"/>
                      <a:pt x="130" y="11"/>
                      <a:pt x="129" y="10"/>
                    </a:cubicBezTo>
                    <a:moveTo>
                      <a:pt x="43" y="0"/>
                    </a:moveTo>
                    <a:cubicBezTo>
                      <a:pt x="30" y="4"/>
                      <a:pt x="16" y="7"/>
                      <a:pt x="2" y="7"/>
                    </a:cubicBezTo>
                    <a:cubicBezTo>
                      <a:pt x="1" y="7"/>
                      <a:pt x="0" y="7"/>
                      <a:pt x="0" y="7"/>
                    </a:cubicBezTo>
                    <a:cubicBezTo>
                      <a:pt x="2" y="7"/>
                      <a:pt x="4" y="7"/>
                      <a:pt x="6" y="7"/>
                    </a:cubicBezTo>
                    <a:cubicBezTo>
                      <a:pt x="20" y="7"/>
                      <a:pt x="32" y="5"/>
                      <a:pt x="44" y="1"/>
                    </a:cubicBezTo>
                    <a:cubicBezTo>
                      <a:pt x="44" y="1"/>
                      <a:pt x="43" y="0"/>
                      <a:pt x="43" y="0"/>
                    </a:cubicBezTo>
                  </a:path>
                </a:pathLst>
              </a:custGeom>
              <a:solidFill>
                <a:srgbClr val="EBDFE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93" name="Freeform 65">
                <a:extLst>
                  <a:ext uri="{FF2B5EF4-FFF2-40B4-BE49-F238E27FC236}">
                    <a16:creationId xmlns:a16="http://schemas.microsoft.com/office/drawing/2014/main" id="{C5C0691D-779B-50D1-DCA8-E3F135EC1DDA}"/>
                  </a:ext>
                </a:extLst>
              </p:cNvPr>
              <p:cNvSpPr>
                <a:spLocks/>
              </p:cNvSpPr>
              <p:nvPr/>
            </p:nvSpPr>
            <p:spPr bwMode="auto">
              <a:xfrm>
                <a:off x="3838575" y="5540376"/>
                <a:ext cx="1765300" cy="422275"/>
              </a:xfrm>
              <a:custGeom>
                <a:avLst/>
                <a:gdLst>
                  <a:gd name="T0" fmla="*/ 0 w 639"/>
                  <a:gd name="T1" fmla="*/ 0 h 153"/>
                  <a:gd name="T2" fmla="*/ 126 w 639"/>
                  <a:gd name="T3" fmla="*/ 122 h 153"/>
                  <a:gd name="T4" fmla="*/ 128 w 639"/>
                  <a:gd name="T5" fmla="*/ 122 h 153"/>
                  <a:gd name="T6" fmla="*/ 240 w 639"/>
                  <a:gd name="T7" fmla="*/ 61 h 153"/>
                  <a:gd name="T8" fmla="*/ 244 w 639"/>
                  <a:gd name="T9" fmla="*/ 54 h 153"/>
                  <a:gd name="T10" fmla="*/ 245 w 639"/>
                  <a:gd name="T11" fmla="*/ 52 h 153"/>
                  <a:gd name="T12" fmla="*/ 247 w 639"/>
                  <a:gd name="T13" fmla="*/ 57 h 153"/>
                  <a:gd name="T14" fmla="*/ 250 w 639"/>
                  <a:gd name="T15" fmla="*/ 52 h 153"/>
                  <a:gd name="T16" fmla="*/ 320 w 639"/>
                  <a:gd name="T17" fmla="*/ 106 h 153"/>
                  <a:gd name="T18" fmla="*/ 320 w 639"/>
                  <a:gd name="T19" fmla="*/ 106 h 153"/>
                  <a:gd name="T20" fmla="*/ 360 w 639"/>
                  <a:gd name="T21" fmla="*/ 96 h 153"/>
                  <a:gd name="T22" fmla="*/ 362 w 639"/>
                  <a:gd name="T23" fmla="*/ 97 h 153"/>
                  <a:gd name="T24" fmla="*/ 364 w 639"/>
                  <a:gd name="T25" fmla="*/ 96 h 153"/>
                  <a:gd name="T26" fmla="*/ 442 w 639"/>
                  <a:gd name="T27" fmla="*/ 129 h 153"/>
                  <a:gd name="T28" fmla="*/ 444 w 639"/>
                  <a:gd name="T29" fmla="*/ 129 h 153"/>
                  <a:gd name="T30" fmla="*/ 485 w 639"/>
                  <a:gd name="T31" fmla="*/ 122 h 153"/>
                  <a:gd name="T32" fmla="*/ 486 w 639"/>
                  <a:gd name="T33" fmla="*/ 123 h 153"/>
                  <a:gd name="T34" fmla="*/ 489 w 639"/>
                  <a:gd name="T35" fmla="*/ 122 h 153"/>
                  <a:gd name="T36" fmla="*/ 536 w 639"/>
                  <a:gd name="T37" fmla="*/ 140 h 153"/>
                  <a:gd name="T38" fmla="*/ 536 w 639"/>
                  <a:gd name="T39" fmla="*/ 140 h 153"/>
                  <a:gd name="T40" fmla="*/ 571 w 639"/>
                  <a:gd name="T41" fmla="*/ 132 h 153"/>
                  <a:gd name="T42" fmla="*/ 573 w 639"/>
                  <a:gd name="T43" fmla="*/ 134 h 153"/>
                  <a:gd name="T44" fmla="*/ 576 w 639"/>
                  <a:gd name="T45" fmla="*/ 132 h 153"/>
                  <a:gd name="T46" fmla="*/ 608 w 639"/>
                  <a:gd name="T47" fmla="*/ 149 h 153"/>
                  <a:gd name="T48" fmla="*/ 624 w 639"/>
                  <a:gd name="T49" fmla="*/ 146 h 153"/>
                  <a:gd name="T50" fmla="*/ 625 w 639"/>
                  <a:gd name="T51" fmla="*/ 147 h 153"/>
                  <a:gd name="T52" fmla="*/ 628 w 639"/>
                  <a:gd name="T53" fmla="*/ 146 h 153"/>
                  <a:gd name="T54" fmla="*/ 637 w 639"/>
                  <a:gd name="T55" fmla="*/ 153 h 153"/>
                  <a:gd name="T56" fmla="*/ 632 w 639"/>
                  <a:gd name="T57" fmla="*/ 134 h 153"/>
                  <a:gd name="T58" fmla="*/ 639 w 639"/>
                  <a:gd name="T59" fmla="*/ 110 h 153"/>
                  <a:gd name="T60" fmla="*/ 614 w 639"/>
                  <a:gd name="T61" fmla="*/ 95 h 153"/>
                  <a:gd name="T62" fmla="*/ 598 w 639"/>
                  <a:gd name="T63" fmla="*/ 98 h 153"/>
                  <a:gd name="T64" fmla="*/ 561 w 639"/>
                  <a:gd name="T65" fmla="*/ 82 h 153"/>
                  <a:gd name="T66" fmla="*/ 526 w 639"/>
                  <a:gd name="T67" fmla="*/ 89 h 153"/>
                  <a:gd name="T68" fmla="*/ 474 w 639"/>
                  <a:gd name="T69" fmla="*/ 71 h 153"/>
                  <a:gd name="T70" fmla="*/ 434 w 639"/>
                  <a:gd name="T71" fmla="*/ 78 h 153"/>
                  <a:gd name="T72" fmla="*/ 350 w 639"/>
                  <a:gd name="T73" fmla="*/ 45 h 153"/>
                  <a:gd name="T74" fmla="*/ 310 w 639"/>
                  <a:gd name="T75" fmla="*/ 56 h 153"/>
                  <a:gd name="T76" fmla="*/ 235 w 639"/>
                  <a:gd name="T77" fmla="*/ 1 h 153"/>
                  <a:gd name="T78" fmla="*/ 118 w 639"/>
                  <a:gd name="T79" fmla="*/ 72 h 153"/>
                  <a:gd name="T80" fmla="*/ 0 w 639"/>
                  <a:gd name="T8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9" h="153">
                    <a:moveTo>
                      <a:pt x="0" y="0"/>
                    </a:moveTo>
                    <a:cubicBezTo>
                      <a:pt x="5" y="67"/>
                      <a:pt x="59" y="119"/>
                      <a:pt x="126" y="122"/>
                    </a:cubicBezTo>
                    <a:cubicBezTo>
                      <a:pt x="127" y="122"/>
                      <a:pt x="127" y="122"/>
                      <a:pt x="128" y="122"/>
                    </a:cubicBezTo>
                    <a:cubicBezTo>
                      <a:pt x="175" y="122"/>
                      <a:pt x="216" y="98"/>
                      <a:pt x="240" y="61"/>
                    </a:cubicBezTo>
                    <a:cubicBezTo>
                      <a:pt x="241" y="59"/>
                      <a:pt x="243" y="57"/>
                      <a:pt x="244" y="54"/>
                    </a:cubicBezTo>
                    <a:cubicBezTo>
                      <a:pt x="244" y="54"/>
                      <a:pt x="245" y="53"/>
                      <a:pt x="245" y="52"/>
                    </a:cubicBezTo>
                    <a:cubicBezTo>
                      <a:pt x="246" y="54"/>
                      <a:pt x="246" y="55"/>
                      <a:pt x="247" y="57"/>
                    </a:cubicBezTo>
                    <a:cubicBezTo>
                      <a:pt x="248" y="55"/>
                      <a:pt x="249" y="54"/>
                      <a:pt x="250" y="52"/>
                    </a:cubicBezTo>
                    <a:cubicBezTo>
                      <a:pt x="260" y="82"/>
                      <a:pt x="287" y="104"/>
                      <a:pt x="320" y="106"/>
                    </a:cubicBezTo>
                    <a:cubicBezTo>
                      <a:pt x="320" y="106"/>
                      <a:pt x="320" y="106"/>
                      <a:pt x="320" y="106"/>
                    </a:cubicBezTo>
                    <a:cubicBezTo>
                      <a:pt x="335" y="106"/>
                      <a:pt x="348" y="102"/>
                      <a:pt x="360" y="96"/>
                    </a:cubicBezTo>
                    <a:cubicBezTo>
                      <a:pt x="360" y="96"/>
                      <a:pt x="361" y="97"/>
                      <a:pt x="362" y="97"/>
                    </a:cubicBezTo>
                    <a:cubicBezTo>
                      <a:pt x="362" y="97"/>
                      <a:pt x="363" y="96"/>
                      <a:pt x="364" y="96"/>
                    </a:cubicBezTo>
                    <a:cubicBezTo>
                      <a:pt x="385" y="115"/>
                      <a:pt x="412" y="127"/>
                      <a:pt x="442" y="129"/>
                    </a:cubicBezTo>
                    <a:cubicBezTo>
                      <a:pt x="442" y="129"/>
                      <a:pt x="443" y="129"/>
                      <a:pt x="444" y="129"/>
                    </a:cubicBezTo>
                    <a:cubicBezTo>
                      <a:pt x="458" y="129"/>
                      <a:pt x="472" y="126"/>
                      <a:pt x="485" y="122"/>
                    </a:cubicBezTo>
                    <a:cubicBezTo>
                      <a:pt x="485" y="122"/>
                      <a:pt x="486" y="123"/>
                      <a:pt x="486" y="123"/>
                    </a:cubicBezTo>
                    <a:cubicBezTo>
                      <a:pt x="487" y="123"/>
                      <a:pt x="488" y="122"/>
                      <a:pt x="489" y="122"/>
                    </a:cubicBezTo>
                    <a:cubicBezTo>
                      <a:pt x="502" y="132"/>
                      <a:pt x="518" y="139"/>
                      <a:pt x="536" y="140"/>
                    </a:cubicBezTo>
                    <a:cubicBezTo>
                      <a:pt x="536" y="140"/>
                      <a:pt x="536" y="140"/>
                      <a:pt x="536" y="140"/>
                    </a:cubicBezTo>
                    <a:cubicBezTo>
                      <a:pt x="549" y="140"/>
                      <a:pt x="561" y="137"/>
                      <a:pt x="571" y="132"/>
                    </a:cubicBezTo>
                    <a:cubicBezTo>
                      <a:pt x="572" y="133"/>
                      <a:pt x="572" y="133"/>
                      <a:pt x="573" y="134"/>
                    </a:cubicBezTo>
                    <a:cubicBezTo>
                      <a:pt x="574" y="133"/>
                      <a:pt x="575" y="133"/>
                      <a:pt x="576" y="132"/>
                    </a:cubicBezTo>
                    <a:cubicBezTo>
                      <a:pt x="584" y="142"/>
                      <a:pt x="595" y="148"/>
                      <a:pt x="608" y="149"/>
                    </a:cubicBezTo>
                    <a:cubicBezTo>
                      <a:pt x="614" y="149"/>
                      <a:pt x="619" y="148"/>
                      <a:pt x="624" y="146"/>
                    </a:cubicBezTo>
                    <a:cubicBezTo>
                      <a:pt x="624" y="146"/>
                      <a:pt x="624" y="147"/>
                      <a:pt x="625" y="147"/>
                    </a:cubicBezTo>
                    <a:cubicBezTo>
                      <a:pt x="626" y="147"/>
                      <a:pt x="627" y="147"/>
                      <a:pt x="628" y="146"/>
                    </a:cubicBezTo>
                    <a:cubicBezTo>
                      <a:pt x="631" y="149"/>
                      <a:pt x="634" y="151"/>
                      <a:pt x="637" y="153"/>
                    </a:cubicBezTo>
                    <a:cubicBezTo>
                      <a:pt x="634" y="148"/>
                      <a:pt x="632" y="141"/>
                      <a:pt x="632" y="134"/>
                    </a:cubicBezTo>
                    <a:cubicBezTo>
                      <a:pt x="632" y="125"/>
                      <a:pt x="635" y="117"/>
                      <a:pt x="639" y="110"/>
                    </a:cubicBezTo>
                    <a:cubicBezTo>
                      <a:pt x="629" y="108"/>
                      <a:pt x="621" y="103"/>
                      <a:pt x="614" y="95"/>
                    </a:cubicBezTo>
                    <a:cubicBezTo>
                      <a:pt x="609" y="97"/>
                      <a:pt x="603" y="98"/>
                      <a:pt x="598" y="98"/>
                    </a:cubicBezTo>
                    <a:cubicBezTo>
                      <a:pt x="583" y="98"/>
                      <a:pt x="570" y="92"/>
                      <a:pt x="561" y="82"/>
                    </a:cubicBezTo>
                    <a:cubicBezTo>
                      <a:pt x="550" y="87"/>
                      <a:pt x="539" y="89"/>
                      <a:pt x="526" y="89"/>
                    </a:cubicBezTo>
                    <a:cubicBezTo>
                      <a:pt x="507" y="89"/>
                      <a:pt x="489" y="83"/>
                      <a:pt x="474" y="71"/>
                    </a:cubicBezTo>
                    <a:cubicBezTo>
                      <a:pt x="462" y="76"/>
                      <a:pt x="448" y="78"/>
                      <a:pt x="434" y="78"/>
                    </a:cubicBezTo>
                    <a:cubicBezTo>
                      <a:pt x="401" y="78"/>
                      <a:pt x="372" y="65"/>
                      <a:pt x="350" y="45"/>
                    </a:cubicBezTo>
                    <a:cubicBezTo>
                      <a:pt x="338" y="52"/>
                      <a:pt x="324" y="56"/>
                      <a:pt x="310" y="56"/>
                    </a:cubicBezTo>
                    <a:cubicBezTo>
                      <a:pt x="275" y="56"/>
                      <a:pt x="245" y="33"/>
                      <a:pt x="235" y="1"/>
                    </a:cubicBezTo>
                    <a:cubicBezTo>
                      <a:pt x="213" y="43"/>
                      <a:pt x="169" y="72"/>
                      <a:pt x="118" y="72"/>
                    </a:cubicBezTo>
                    <a:cubicBezTo>
                      <a:pt x="67" y="72"/>
                      <a:pt x="22" y="43"/>
                      <a:pt x="0"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94" name="Freeform 66">
                <a:extLst>
                  <a:ext uri="{FF2B5EF4-FFF2-40B4-BE49-F238E27FC236}">
                    <a16:creationId xmlns:a16="http://schemas.microsoft.com/office/drawing/2014/main" id="{C08A6BC9-DF8A-7A5B-3E92-786CE79B00B8}"/>
                  </a:ext>
                </a:extLst>
              </p:cNvPr>
              <p:cNvSpPr>
                <a:spLocks/>
              </p:cNvSpPr>
              <p:nvPr/>
            </p:nvSpPr>
            <p:spPr bwMode="auto">
              <a:xfrm>
                <a:off x="8493125" y="8237538"/>
                <a:ext cx="469900" cy="552450"/>
              </a:xfrm>
              <a:custGeom>
                <a:avLst/>
                <a:gdLst>
                  <a:gd name="T0" fmla="*/ 170 w 170"/>
                  <a:gd name="T1" fmla="*/ 200 h 200"/>
                  <a:gd name="T2" fmla="*/ 107 w 170"/>
                  <a:gd name="T3" fmla="*/ 200 h 200"/>
                  <a:gd name="T4" fmla="*/ 107 w 170"/>
                  <a:gd name="T5" fmla="*/ 157 h 200"/>
                  <a:gd name="T6" fmla="*/ 12 w 170"/>
                  <a:gd name="T7" fmla="*/ 63 h 200"/>
                  <a:gd name="T8" fmla="*/ 0 w 170"/>
                  <a:gd name="T9" fmla="*/ 63 h 200"/>
                  <a:gd name="T10" fmla="*/ 0 w 170"/>
                  <a:gd name="T11" fmla="*/ 0 h 200"/>
                  <a:gd name="T12" fmla="*/ 12 w 170"/>
                  <a:gd name="T13" fmla="*/ 0 h 200"/>
                  <a:gd name="T14" fmla="*/ 170 w 170"/>
                  <a:gd name="T15" fmla="*/ 157 h 200"/>
                  <a:gd name="T16" fmla="*/ 170 w 170"/>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 h="200">
                    <a:moveTo>
                      <a:pt x="170" y="200"/>
                    </a:moveTo>
                    <a:cubicBezTo>
                      <a:pt x="107" y="200"/>
                      <a:pt x="107" y="200"/>
                      <a:pt x="107" y="200"/>
                    </a:cubicBezTo>
                    <a:cubicBezTo>
                      <a:pt x="107" y="157"/>
                      <a:pt x="107" y="157"/>
                      <a:pt x="107" y="157"/>
                    </a:cubicBezTo>
                    <a:cubicBezTo>
                      <a:pt x="107" y="105"/>
                      <a:pt x="64" y="63"/>
                      <a:pt x="12" y="63"/>
                    </a:cubicBezTo>
                    <a:cubicBezTo>
                      <a:pt x="0" y="63"/>
                      <a:pt x="0" y="63"/>
                      <a:pt x="0" y="63"/>
                    </a:cubicBezTo>
                    <a:cubicBezTo>
                      <a:pt x="0" y="0"/>
                      <a:pt x="0" y="0"/>
                      <a:pt x="0" y="0"/>
                    </a:cubicBezTo>
                    <a:cubicBezTo>
                      <a:pt x="12" y="0"/>
                      <a:pt x="12" y="0"/>
                      <a:pt x="12" y="0"/>
                    </a:cubicBezTo>
                    <a:cubicBezTo>
                      <a:pt x="99" y="0"/>
                      <a:pt x="170" y="70"/>
                      <a:pt x="170" y="157"/>
                    </a:cubicBezTo>
                    <a:lnTo>
                      <a:pt x="170" y="200"/>
                    </a:lnTo>
                    <a:close/>
                  </a:path>
                </a:pathLst>
              </a:custGeom>
              <a:solidFill>
                <a:srgbClr val="F2B4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95" name="Freeform 67">
                <a:extLst>
                  <a:ext uri="{FF2B5EF4-FFF2-40B4-BE49-F238E27FC236}">
                    <a16:creationId xmlns:a16="http://schemas.microsoft.com/office/drawing/2014/main" id="{AE79D3CF-4489-CCE1-D957-725AB3732C19}"/>
                  </a:ext>
                </a:extLst>
              </p:cNvPr>
              <p:cNvSpPr>
                <a:spLocks/>
              </p:cNvSpPr>
              <p:nvPr/>
            </p:nvSpPr>
            <p:spPr bwMode="auto">
              <a:xfrm>
                <a:off x="8493125" y="8237538"/>
                <a:ext cx="469900" cy="552450"/>
              </a:xfrm>
              <a:custGeom>
                <a:avLst/>
                <a:gdLst>
                  <a:gd name="T0" fmla="*/ 170 w 170"/>
                  <a:gd name="T1" fmla="*/ 200 h 200"/>
                  <a:gd name="T2" fmla="*/ 107 w 170"/>
                  <a:gd name="T3" fmla="*/ 200 h 200"/>
                  <a:gd name="T4" fmla="*/ 107 w 170"/>
                  <a:gd name="T5" fmla="*/ 157 h 200"/>
                  <a:gd name="T6" fmla="*/ 12 w 170"/>
                  <a:gd name="T7" fmla="*/ 63 h 200"/>
                  <a:gd name="T8" fmla="*/ 0 w 170"/>
                  <a:gd name="T9" fmla="*/ 63 h 200"/>
                  <a:gd name="T10" fmla="*/ 0 w 170"/>
                  <a:gd name="T11" fmla="*/ 0 h 200"/>
                  <a:gd name="T12" fmla="*/ 12 w 170"/>
                  <a:gd name="T13" fmla="*/ 0 h 200"/>
                  <a:gd name="T14" fmla="*/ 170 w 170"/>
                  <a:gd name="T15" fmla="*/ 157 h 200"/>
                  <a:gd name="T16" fmla="*/ 170 w 170"/>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0" h="200">
                    <a:moveTo>
                      <a:pt x="170" y="200"/>
                    </a:moveTo>
                    <a:cubicBezTo>
                      <a:pt x="107" y="200"/>
                      <a:pt x="107" y="200"/>
                      <a:pt x="107" y="200"/>
                    </a:cubicBezTo>
                    <a:cubicBezTo>
                      <a:pt x="107" y="157"/>
                      <a:pt x="107" y="157"/>
                      <a:pt x="107" y="157"/>
                    </a:cubicBezTo>
                    <a:cubicBezTo>
                      <a:pt x="107" y="105"/>
                      <a:pt x="64" y="63"/>
                      <a:pt x="12" y="63"/>
                    </a:cubicBezTo>
                    <a:cubicBezTo>
                      <a:pt x="0" y="63"/>
                      <a:pt x="0" y="63"/>
                      <a:pt x="0" y="63"/>
                    </a:cubicBezTo>
                    <a:cubicBezTo>
                      <a:pt x="0" y="0"/>
                      <a:pt x="0" y="0"/>
                      <a:pt x="0" y="0"/>
                    </a:cubicBezTo>
                    <a:cubicBezTo>
                      <a:pt x="12" y="0"/>
                      <a:pt x="12" y="0"/>
                      <a:pt x="12" y="0"/>
                    </a:cubicBezTo>
                    <a:cubicBezTo>
                      <a:pt x="99" y="0"/>
                      <a:pt x="170" y="70"/>
                      <a:pt x="170" y="157"/>
                    </a:cubicBezTo>
                    <a:lnTo>
                      <a:pt x="170" y="200"/>
                    </a:lnTo>
                    <a:close/>
                  </a:path>
                </a:pathLst>
              </a:cu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96" name="Freeform 68">
                <a:extLst>
                  <a:ext uri="{FF2B5EF4-FFF2-40B4-BE49-F238E27FC236}">
                    <a16:creationId xmlns:a16="http://schemas.microsoft.com/office/drawing/2014/main" id="{0490AF6A-52BF-ADA8-BB9B-37746C12224E}"/>
                  </a:ext>
                </a:extLst>
              </p:cNvPr>
              <p:cNvSpPr>
                <a:spLocks/>
              </p:cNvSpPr>
              <p:nvPr/>
            </p:nvSpPr>
            <p:spPr bwMode="auto">
              <a:xfrm>
                <a:off x="6721475" y="8297863"/>
                <a:ext cx="34925" cy="450850"/>
              </a:xfrm>
              <a:custGeom>
                <a:avLst/>
                <a:gdLst>
                  <a:gd name="T0" fmla="*/ 13 w 13"/>
                  <a:gd name="T1" fmla="*/ 163 h 163"/>
                  <a:gd name="T2" fmla="*/ 0 w 13"/>
                  <a:gd name="T3" fmla="*/ 61 h 163"/>
                  <a:gd name="T4" fmla="*/ 4 w 13"/>
                  <a:gd name="T5" fmla="*/ 0 h 163"/>
                </a:gdLst>
                <a:ahLst/>
                <a:cxnLst>
                  <a:cxn ang="0">
                    <a:pos x="T0" y="T1"/>
                  </a:cxn>
                  <a:cxn ang="0">
                    <a:pos x="T2" y="T3"/>
                  </a:cxn>
                  <a:cxn ang="0">
                    <a:pos x="T4" y="T5"/>
                  </a:cxn>
                </a:cxnLst>
                <a:rect l="0" t="0" r="r" b="b"/>
                <a:pathLst>
                  <a:path w="13" h="163">
                    <a:moveTo>
                      <a:pt x="13" y="163"/>
                    </a:moveTo>
                    <a:cubicBezTo>
                      <a:pt x="4" y="130"/>
                      <a:pt x="0" y="96"/>
                      <a:pt x="0" y="61"/>
                    </a:cubicBezTo>
                    <a:cubicBezTo>
                      <a:pt x="0" y="40"/>
                      <a:pt x="1" y="20"/>
                      <a:pt x="4" y="0"/>
                    </a:cubicBezTo>
                  </a:path>
                </a:pathLst>
              </a:custGeom>
              <a:noFill/>
              <a:ln w="80963" cap="rnd">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97" name="Freeform 69">
                <a:extLst>
                  <a:ext uri="{FF2B5EF4-FFF2-40B4-BE49-F238E27FC236}">
                    <a16:creationId xmlns:a16="http://schemas.microsoft.com/office/drawing/2014/main" id="{6A6C58D9-42FA-5F0A-AFE1-876A3A0F400C}"/>
                  </a:ext>
                </a:extLst>
              </p:cNvPr>
              <p:cNvSpPr>
                <a:spLocks/>
              </p:cNvSpPr>
              <p:nvPr/>
            </p:nvSpPr>
            <p:spPr bwMode="auto">
              <a:xfrm>
                <a:off x="6016625" y="7623176"/>
                <a:ext cx="2401888" cy="2195513"/>
              </a:xfrm>
              <a:custGeom>
                <a:avLst/>
                <a:gdLst>
                  <a:gd name="T0" fmla="*/ 1013 w 1513"/>
                  <a:gd name="T1" fmla="*/ 235 h 1383"/>
                  <a:gd name="T2" fmla="*/ 999 w 1513"/>
                  <a:gd name="T3" fmla="*/ 235 h 1383"/>
                  <a:gd name="T4" fmla="*/ 999 w 1513"/>
                  <a:gd name="T5" fmla="*/ 0 h 1383"/>
                  <a:gd name="T6" fmla="*/ 501 w 1513"/>
                  <a:gd name="T7" fmla="*/ 234 h 1383"/>
                  <a:gd name="T8" fmla="*/ 501 w 1513"/>
                  <a:gd name="T9" fmla="*/ 0 h 1383"/>
                  <a:gd name="T10" fmla="*/ 0 w 1513"/>
                  <a:gd name="T11" fmla="*/ 235 h 1383"/>
                  <a:gd name="T12" fmla="*/ 0 w 1513"/>
                  <a:gd name="T13" fmla="*/ 1383 h 1383"/>
                  <a:gd name="T14" fmla="*/ 1513 w 1513"/>
                  <a:gd name="T15" fmla="*/ 1381 h 1383"/>
                  <a:gd name="T16" fmla="*/ 1513 w 1513"/>
                  <a:gd name="T17" fmla="*/ 235 h 1383"/>
                  <a:gd name="T18" fmla="*/ 1513 w 1513"/>
                  <a:gd name="T19" fmla="*/ 439 h 1383"/>
                  <a:gd name="T20" fmla="*/ 1013 w 1513"/>
                  <a:gd name="T21" fmla="*/ 235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3" h="1383">
                    <a:moveTo>
                      <a:pt x="1013" y="235"/>
                    </a:moveTo>
                    <a:lnTo>
                      <a:pt x="999" y="235"/>
                    </a:lnTo>
                    <a:lnTo>
                      <a:pt x="999" y="0"/>
                    </a:lnTo>
                    <a:lnTo>
                      <a:pt x="501" y="234"/>
                    </a:lnTo>
                    <a:lnTo>
                      <a:pt x="501" y="0"/>
                    </a:lnTo>
                    <a:lnTo>
                      <a:pt x="0" y="235"/>
                    </a:lnTo>
                    <a:lnTo>
                      <a:pt x="0" y="1383"/>
                    </a:lnTo>
                    <a:lnTo>
                      <a:pt x="1513" y="1381"/>
                    </a:lnTo>
                    <a:lnTo>
                      <a:pt x="1513" y="235"/>
                    </a:lnTo>
                    <a:lnTo>
                      <a:pt x="1513" y="439"/>
                    </a:lnTo>
                    <a:lnTo>
                      <a:pt x="1013" y="235"/>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98" name="Freeform 70">
                <a:extLst>
                  <a:ext uri="{FF2B5EF4-FFF2-40B4-BE49-F238E27FC236}">
                    <a16:creationId xmlns:a16="http://schemas.microsoft.com/office/drawing/2014/main" id="{948129CB-457C-D7CE-3BA7-9826908802A2}"/>
                  </a:ext>
                </a:extLst>
              </p:cNvPr>
              <p:cNvSpPr>
                <a:spLocks/>
              </p:cNvSpPr>
              <p:nvPr/>
            </p:nvSpPr>
            <p:spPr bwMode="auto">
              <a:xfrm>
                <a:off x="6016625" y="7623176"/>
                <a:ext cx="2401888" cy="2195513"/>
              </a:xfrm>
              <a:custGeom>
                <a:avLst/>
                <a:gdLst>
                  <a:gd name="T0" fmla="*/ 1013 w 1513"/>
                  <a:gd name="T1" fmla="*/ 235 h 1383"/>
                  <a:gd name="T2" fmla="*/ 999 w 1513"/>
                  <a:gd name="T3" fmla="*/ 235 h 1383"/>
                  <a:gd name="T4" fmla="*/ 999 w 1513"/>
                  <a:gd name="T5" fmla="*/ 0 h 1383"/>
                  <a:gd name="T6" fmla="*/ 501 w 1513"/>
                  <a:gd name="T7" fmla="*/ 234 h 1383"/>
                  <a:gd name="T8" fmla="*/ 501 w 1513"/>
                  <a:gd name="T9" fmla="*/ 0 h 1383"/>
                  <a:gd name="T10" fmla="*/ 0 w 1513"/>
                  <a:gd name="T11" fmla="*/ 235 h 1383"/>
                  <a:gd name="T12" fmla="*/ 0 w 1513"/>
                  <a:gd name="T13" fmla="*/ 1383 h 1383"/>
                  <a:gd name="T14" fmla="*/ 1513 w 1513"/>
                  <a:gd name="T15" fmla="*/ 1381 h 1383"/>
                  <a:gd name="T16" fmla="*/ 1513 w 1513"/>
                  <a:gd name="T17" fmla="*/ 235 h 1383"/>
                  <a:gd name="T18" fmla="*/ 1513 w 1513"/>
                  <a:gd name="T19" fmla="*/ 439 h 1383"/>
                  <a:gd name="T20" fmla="*/ 1013 w 1513"/>
                  <a:gd name="T21" fmla="*/ 235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3" h="1383">
                    <a:moveTo>
                      <a:pt x="1013" y="235"/>
                    </a:moveTo>
                    <a:lnTo>
                      <a:pt x="999" y="235"/>
                    </a:lnTo>
                    <a:lnTo>
                      <a:pt x="999" y="0"/>
                    </a:lnTo>
                    <a:lnTo>
                      <a:pt x="501" y="234"/>
                    </a:lnTo>
                    <a:lnTo>
                      <a:pt x="501" y="0"/>
                    </a:lnTo>
                    <a:lnTo>
                      <a:pt x="0" y="235"/>
                    </a:lnTo>
                    <a:lnTo>
                      <a:pt x="0" y="1383"/>
                    </a:lnTo>
                    <a:lnTo>
                      <a:pt x="1513" y="1381"/>
                    </a:lnTo>
                    <a:lnTo>
                      <a:pt x="1513" y="235"/>
                    </a:lnTo>
                    <a:lnTo>
                      <a:pt x="1513" y="439"/>
                    </a:lnTo>
                    <a:lnTo>
                      <a:pt x="1013" y="2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99" name="Freeform 71">
                <a:extLst>
                  <a:ext uri="{FF2B5EF4-FFF2-40B4-BE49-F238E27FC236}">
                    <a16:creationId xmlns:a16="http://schemas.microsoft.com/office/drawing/2014/main" id="{5C9CB036-FFE9-B905-7506-85CF8D66F84A}"/>
                  </a:ext>
                </a:extLst>
              </p:cNvPr>
              <p:cNvSpPr>
                <a:spLocks/>
              </p:cNvSpPr>
              <p:nvPr/>
            </p:nvSpPr>
            <p:spPr bwMode="auto">
              <a:xfrm>
                <a:off x="6003925" y="7607301"/>
                <a:ext cx="2428875" cy="2224088"/>
              </a:xfrm>
              <a:custGeom>
                <a:avLst/>
                <a:gdLst>
                  <a:gd name="T0" fmla="*/ 587 w 880"/>
                  <a:gd name="T1" fmla="*/ 141 h 805"/>
                  <a:gd name="T2" fmla="*/ 587 w 880"/>
                  <a:gd name="T3" fmla="*/ 136 h 805"/>
                  <a:gd name="T4" fmla="*/ 584 w 880"/>
                  <a:gd name="T5" fmla="*/ 136 h 805"/>
                  <a:gd name="T6" fmla="*/ 584 w 880"/>
                  <a:gd name="T7" fmla="*/ 6 h 805"/>
                  <a:gd name="T8" fmla="*/ 581 w 880"/>
                  <a:gd name="T9" fmla="*/ 1 h 805"/>
                  <a:gd name="T10" fmla="*/ 577 w 880"/>
                  <a:gd name="T11" fmla="*/ 1 h 805"/>
                  <a:gd name="T12" fmla="*/ 298 w 880"/>
                  <a:gd name="T13" fmla="*/ 133 h 805"/>
                  <a:gd name="T14" fmla="*/ 298 w 880"/>
                  <a:gd name="T15" fmla="*/ 6 h 805"/>
                  <a:gd name="T16" fmla="*/ 295 w 880"/>
                  <a:gd name="T17" fmla="*/ 1 h 805"/>
                  <a:gd name="T18" fmla="*/ 291 w 880"/>
                  <a:gd name="T19" fmla="*/ 1 h 805"/>
                  <a:gd name="T20" fmla="*/ 3 w 880"/>
                  <a:gd name="T21" fmla="*/ 137 h 805"/>
                  <a:gd name="T22" fmla="*/ 0 w 880"/>
                  <a:gd name="T23" fmla="*/ 141 h 805"/>
                  <a:gd name="T24" fmla="*/ 0 w 880"/>
                  <a:gd name="T25" fmla="*/ 800 h 805"/>
                  <a:gd name="T26" fmla="*/ 2 w 880"/>
                  <a:gd name="T27" fmla="*/ 804 h 805"/>
                  <a:gd name="T28" fmla="*/ 5 w 880"/>
                  <a:gd name="T29" fmla="*/ 805 h 805"/>
                  <a:gd name="T30" fmla="*/ 875 w 880"/>
                  <a:gd name="T31" fmla="*/ 804 h 805"/>
                  <a:gd name="T32" fmla="*/ 880 w 880"/>
                  <a:gd name="T33" fmla="*/ 799 h 805"/>
                  <a:gd name="T34" fmla="*/ 880 w 880"/>
                  <a:gd name="T35" fmla="*/ 141 h 805"/>
                  <a:gd name="T36" fmla="*/ 879 w 880"/>
                  <a:gd name="T37" fmla="*/ 138 h 805"/>
                  <a:gd name="T38" fmla="*/ 875 w 880"/>
                  <a:gd name="T39" fmla="*/ 136 h 805"/>
                  <a:gd name="T40" fmla="*/ 871 w 880"/>
                  <a:gd name="T41" fmla="*/ 138 h 805"/>
                  <a:gd name="T42" fmla="*/ 870 w 880"/>
                  <a:gd name="T43" fmla="*/ 141 h 805"/>
                  <a:gd name="T44" fmla="*/ 870 w 880"/>
                  <a:gd name="T45" fmla="*/ 251 h 805"/>
                  <a:gd name="T46" fmla="*/ 589 w 880"/>
                  <a:gd name="T47" fmla="*/ 137 h 805"/>
                  <a:gd name="T48" fmla="*/ 587 w 880"/>
                  <a:gd name="T49" fmla="*/ 136 h 805"/>
                  <a:gd name="T50" fmla="*/ 587 w 880"/>
                  <a:gd name="T51" fmla="*/ 141 h 805"/>
                  <a:gd name="T52" fmla="*/ 585 w 880"/>
                  <a:gd name="T53" fmla="*/ 146 h 805"/>
                  <a:gd name="T54" fmla="*/ 873 w 880"/>
                  <a:gd name="T55" fmla="*/ 263 h 805"/>
                  <a:gd name="T56" fmla="*/ 878 w 880"/>
                  <a:gd name="T57" fmla="*/ 262 h 805"/>
                  <a:gd name="T58" fmla="*/ 880 w 880"/>
                  <a:gd name="T59" fmla="*/ 258 h 805"/>
                  <a:gd name="T60" fmla="*/ 880 w 880"/>
                  <a:gd name="T61" fmla="*/ 141 h 805"/>
                  <a:gd name="T62" fmla="*/ 879 w 880"/>
                  <a:gd name="T63" fmla="*/ 138 h 805"/>
                  <a:gd name="T64" fmla="*/ 875 w 880"/>
                  <a:gd name="T65" fmla="*/ 136 h 805"/>
                  <a:gd name="T66" fmla="*/ 871 w 880"/>
                  <a:gd name="T67" fmla="*/ 138 h 805"/>
                  <a:gd name="T68" fmla="*/ 870 w 880"/>
                  <a:gd name="T69" fmla="*/ 141 h 805"/>
                  <a:gd name="T70" fmla="*/ 870 w 880"/>
                  <a:gd name="T71" fmla="*/ 794 h 805"/>
                  <a:gd name="T72" fmla="*/ 10 w 880"/>
                  <a:gd name="T73" fmla="*/ 795 h 805"/>
                  <a:gd name="T74" fmla="*/ 10 w 880"/>
                  <a:gd name="T75" fmla="*/ 144 h 805"/>
                  <a:gd name="T76" fmla="*/ 288 w 880"/>
                  <a:gd name="T77" fmla="*/ 14 h 805"/>
                  <a:gd name="T78" fmla="*/ 288 w 880"/>
                  <a:gd name="T79" fmla="*/ 140 h 805"/>
                  <a:gd name="T80" fmla="*/ 290 w 880"/>
                  <a:gd name="T81" fmla="*/ 145 h 805"/>
                  <a:gd name="T82" fmla="*/ 295 w 880"/>
                  <a:gd name="T83" fmla="*/ 145 h 805"/>
                  <a:gd name="T84" fmla="*/ 574 w 880"/>
                  <a:gd name="T85" fmla="*/ 14 h 805"/>
                  <a:gd name="T86" fmla="*/ 574 w 880"/>
                  <a:gd name="T87" fmla="*/ 141 h 805"/>
                  <a:gd name="T88" fmla="*/ 575 w 880"/>
                  <a:gd name="T89" fmla="*/ 145 h 805"/>
                  <a:gd name="T90" fmla="*/ 579 w 880"/>
                  <a:gd name="T91" fmla="*/ 146 h 805"/>
                  <a:gd name="T92" fmla="*/ 587 w 880"/>
                  <a:gd name="T93" fmla="*/ 146 h 805"/>
                  <a:gd name="T94" fmla="*/ 587 w 880"/>
                  <a:gd name="T95" fmla="*/ 141 h 805"/>
                  <a:gd name="T96" fmla="*/ 585 w 880"/>
                  <a:gd name="T97" fmla="*/ 146 h 805"/>
                  <a:gd name="T98" fmla="*/ 587 w 880"/>
                  <a:gd name="T99" fmla="*/ 141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80" h="805">
                    <a:moveTo>
                      <a:pt x="587" y="141"/>
                    </a:moveTo>
                    <a:cubicBezTo>
                      <a:pt x="587" y="136"/>
                      <a:pt x="587" y="136"/>
                      <a:pt x="587" y="136"/>
                    </a:cubicBezTo>
                    <a:cubicBezTo>
                      <a:pt x="584" y="136"/>
                      <a:pt x="584" y="136"/>
                      <a:pt x="584" y="136"/>
                    </a:cubicBezTo>
                    <a:cubicBezTo>
                      <a:pt x="584" y="6"/>
                      <a:pt x="584" y="6"/>
                      <a:pt x="584" y="6"/>
                    </a:cubicBezTo>
                    <a:cubicBezTo>
                      <a:pt x="584" y="4"/>
                      <a:pt x="583" y="2"/>
                      <a:pt x="581" y="1"/>
                    </a:cubicBezTo>
                    <a:cubicBezTo>
                      <a:pt x="580" y="0"/>
                      <a:pt x="578" y="0"/>
                      <a:pt x="577" y="1"/>
                    </a:cubicBezTo>
                    <a:cubicBezTo>
                      <a:pt x="298" y="133"/>
                      <a:pt x="298" y="133"/>
                      <a:pt x="298" y="133"/>
                    </a:cubicBezTo>
                    <a:cubicBezTo>
                      <a:pt x="298" y="6"/>
                      <a:pt x="298" y="6"/>
                      <a:pt x="298" y="6"/>
                    </a:cubicBezTo>
                    <a:cubicBezTo>
                      <a:pt x="298" y="4"/>
                      <a:pt x="297" y="2"/>
                      <a:pt x="295" y="1"/>
                    </a:cubicBezTo>
                    <a:cubicBezTo>
                      <a:pt x="294" y="0"/>
                      <a:pt x="292" y="0"/>
                      <a:pt x="291" y="1"/>
                    </a:cubicBezTo>
                    <a:cubicBezTo>
                      <a:pt x="3" y="137"/>
                      <a:pt x="3" y="137"/>
                      <a:pt x="3" y="137"/>
                    </a:cubicBezTo>
                    <a:cubicBezTo>
                      <a:pt x="1" y="138"/>
                      <a:pt x="0" y="139"/>
                      <a:pt x="0" y="141"/>
                    </a:cubicBezTo>
                    <a:cubicBezTo>
                      <a:pt x="0" y="800"/>
                      <a:pt x="0" y="800"/>
                      <a:pt x="0" y="800"/>
                    </a:cubicBezTo>
                    <a:cubicBezTo>
                      <a:pt x="0" y="801"/>
                      <a:pt x="1" y="803"/>
                      <a:pt x="2" y="804"/>
                    </a:cubicBezTo>
                    <a:cubicBezTo>
                      <a:pt x="3" y="805"/>
                      <a:pt x="4" y="805"/>
                      <a:pt x="5" y="805"/>
                    </a:cubicBezTo>
                    <a:cubicBezTo>
                      <a:pt x="875" y="804"/>
                      <a:pt x="875" y="804"/>
                      <a:pt x="875" y="804"/>
                    </a:cubicBezTo>
                    <a:cubicBezTo>
                      <a:pt x="878" y="804"/>
                      <a:pt x="880" y="802"/>
                      <a:pt x="880" y="799"/>
                    </a:cubicBezTo>
                    <a:cubicBezTo>
                      <a:pt x="880" y="141"/>
                      <a:pt x="880" y="141"/>
                      <a:pt x="880" y="141"/>
                    </a:cubicBezTo>
                    <a:cubicBezTo>
                      <a:pt x="880" y="140"/>
                      <a:pt x="879" y="139"/>
                      <a:pt x="879" y="138"/>
                    </a:cubicBezTo>
                    <a:cubicBezTo>
                      <a:pt x="878" y="137"/>
                      <a:pt x="876" y="136"/>
                      <a:pt x="875" y="136"/>
                    </a:cubicBezTo>
                    <a:cubicBezTo>
                      <a:pt x="874" y="136"/>
                      <a:pt x="872" y="137"/>
                      <a:pt x="871" y="138"/>
                    </a:cubicBezTo>
                    <a:cubicBezTo>
                      <a:pt x="871" y="139"/>
                      <a:pt x="870" y="140"/>
                      <a:pt x="870" y="141"/>
                    </a:cubicBezTo>
                    <a:cubicBezTo>
                      <a:pt x="870" y="251"/>
                      <a:pt x="870" y="251"/>
                      <a:pt x="870" y="251"/>
                    </a:cubicBezTo>
                    <a:cubicBezTo>
                      <a:pt x="589" y="137"/>
                      <a:pt x="589" y="137"/>
                      <a:pt x="589" y="137"/>
                    </a:cubicBezTo>
                    <a:cubicBezTo>
                      <a:pt x="589" y="136"/>
                      <a:pt x="588" y="136"/>
                      <a:pt x="587" y="136"/>
                    </a:cubicBezTo>
                    <a:cubicBezTo>
                      <a:pt x="587" y="141"/>
                      <a:pt x="587" y="141"/>
                      <a:pt x="587" y="141"/>
                    </a:cubicBezTo>
                    <a:cubicBezTo>
                      <a:pt x="585" y="146"/>
                      <a:pt x="585" y="146"/>
                      <a:pt x="585" y="146"/>
                    </a:cubicBezTo>
                    <a:cubicBezTo>
                      <a:pt x="873" y="263"/>
                      <a:pt x="873" y="263"/>
                      <a:pt x="873" y="263"/>
                    </a:cubicBezTo>
                    <a:cubicBezTo>
                      <a:pt x="875" y="264"/>
                      <a:pt x="876" y="263"/>
                      <a:pt x="878" y="262"/>
                    </a:cubicBezTo>
                    <a:cubicBezTo>
                      <a:pt x="879" y="261"/>
                      <a:pt x="880" y="260"/>
                      <a:pt x="880" y="258"/>
                    </a:cubicBezTo>
                    <a:cubicBezTo>
                      <a:pt x="880" y="141"/>
                      <a:pt x="880" y="141"/>
                      <a:pt x="880" y="141"/>
                    </a:cubicBezTo>
                    <a:cubicBezTo>
                      <a:pt x="880" y="140"/>
                      <a:pt x="879" y="139"/>
                      <a:pt x="879" y="138"/>
                    </a:cubicBezTo>
                    <a:cubicBezTo>
                      <a:pt x="878" y="137"/>
                      <a:pt x="876" y="136"/>
                      <a:pt x="875" y="136"/>
                    </a:cubicBezTo>
                    <a:cubicBezTo>
                      <a:pt x="874" y="136"/>
                      <a:pt x="872" y="137"/>
                      <a:pt x="871" y="138"/>
                    </a:cubicBezTo>
                    <a:cubicBezTo>
                      <a:pt x="871" y="139"/>
                      <a:pt x="870" y="140"/>
                      <a:pt x="870" y="141"/>
                    </a:cubicBezTo>
                    <a:cubicBezTo>
                      <a:pt x="870" y="794"/>
                      <a:pt x="870" y="794"/>
                      <a:pt x="870" y="794"/>
                    </a:cubicBezTo>
                    <a:cubicBezTo>
                      <a:pt x="10" y="795"/>
                      <a:pt x="10" y="795"/>
                      <a:pt x="10" y="795"/>
                    </a:cubicBezTo>
                    <a:cubicBezTo>
                      <a:pt x="10" y="144"/>
                      <a:pt x="10" y="144"/>
                      <a:pt x="10" y="144"/>
                    </a:cubicBezTo>
                    <a:cubicBezTo>
                      <a:pt x="288" y="14"/>
                      <a:pt x="288" y="14"/>
                      <a:pt x="288" y="14"/>
                    </a:cubicBezTo>
                    <a:cubicBezTo>
                      <a:pt x="288" y="140"/>
                      <a:pt x="288" y="140"/>
                      <a:pt x="288" y="140"/>
                    </a:cubicBezTo>
                    <a:cubicBezTo>
                      <a:pt x="288" y="142"/>
                      <a:pt x="289" y="144"/>
                      <a:pt x="290" y="145"/>
                    </a:cubicBezTo>
                    <a:cubicBezTo>
                      <a:pt x="292" y="146"/>
                      <a:pt x="293" y="146"/>
                      <a:pt x="295" y="145"/>
                    </a:cubicBezTo>
                    <a:cubicBezTo>
                      <a:pt x="574" y="14"/>
                      <a:pt x="574" y="14"/>
                      <a:pt x="574" y="14"/>
                    </a:cubicBezTo>
                    <a:cubicBezTo>
                      <a:pt x="574" y="141"/>
                      <a:pt x="574" y="141"/>
                      <a:pt x="574" y="141"/>
                    </a:cubicBezTo>
                    <a:cubicBezTo>
                      <a:pt x="574" y="143"/>
                      <a:pt x="574" y="144"/>
                      <a:pt x="575" y="145"/>
                    </a:cubicBezTo>
                    <a:cubicBezTo>
                      <a:pt x="576" y="146"/>
                      <a:pt x="577" y="146"/>
                      <a:pt x="579" y="146"/>
                    </a:cubicBezTo>
                    <a:cubicBezTo>
                      <a:pt x="587" y="146"/>
                      <a:pt x="587" y="146"/>
                      <a:pt x="587" y="146"/>
                    </a:cubicBezTo>
                    <a:cubicBezTo>
                      <a:pt x="587" y="141"/>
                      <a:pt x="587" y="141"/>
                      <a:pt x="587" y="141"/>
                    </a:cubicBezTo>
                    <a:cubicBezTo>
                      <a:pt x="585" y="146"/>
                      <a:pt x="585" y="146"/>
                      <a:pt x="585" y="146"/>
                    </a:cubicBezTo>
                    <a:cubicBezTo>
                      <a:pt x="587" y="141"/>
                      <a:pt x="587" y="141"/>
                      <a:pt x="587" y="141"/>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00" name="Freeform 72">
                <a:extLst>
                  <a:ext uri="{FF2B5EF4-FFF2-40B4-BE49-F238E27FC236}">
                    <a16:creationId xmlns:a16="http://schemas.microsoft.com/office/drawing/2014/main" id="{4D1FFF15-7047-4EE4-F6CF-262B3E1EC0BD}"/>
                  </a:ext>
                </a:extLst>
              </p:cNvPr>
              <p:cNvSpPr>
                <a:spLocks/>
              </p:cNvSpPr>
              <p:nvPr/>
            </p:nvSpPr>
            <p:spPr bwMode="auto">
              <a:xfrm>
                <a:off x="6196013" y="7623176"/>
                <a:ext cx="2378075" cy="2195513"/>
              </a:xfrm>
              <a:custGeom>
                <a:avLst/>
                <a:gdLst>
                  <a:gd name="T0" fmla="*/ 1013 w 1498"/>
                  <a:gd name="T1" fmla="*/ 235 h 1383"/>
                  <a:gd name="T2" fmla="*/ 997 w 1498"/>
                  <a:gd name="T3" fmla="*/ 235 h 1383"/>
                  <a:gd name="T4" fmla="*/ 997 w 1498"/>
                  <a:gd name="T5" fmla="*/ 0 h 1383"/>
                  <a:gd name="T6" fmla="*/ 500 w 1498"/>
                  <a:gd name="T7" fmla="*/ 234 h 1383"/>
                  <a:gd name="T8" fmla="*/ 500 w 1498"/>
                  <a:gd name="T9" fmla="*/ 0 h 1383"/>
                  <a:gd name="T10" fmla="*/ 0 w 1498"/>
                  <a:gd name="T11" fmla="*/ 235 h 1383"/>
                  <a:gd name="T12" fmla="*/ 0 w 1498"/>
                  <a:gd name="T13" fmla="*/ 1383 h 1383"/>
                  <a:gd name="T14" fmla="*/ 1498 w 1498"/>
                  <a:gd name="T15" fmla="*/ 1381 h 1383"/>
                  <a:gd name="T16" fmla="*/ 1498 w 1498"/>
                  <a:gd name="T17" fmla="*/ 235 h 1383"/>
                  <a:gd name="T18" fmla="*/ 1498 w 1498"/>
                  <a:gd name="T19" fmla="*/ 0 h 1383"/>
                  <a:gd name="T20" fmla="*/ 1013 w 1498"/>
                  <a:gd name="T21" fmla="*/ 235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8" h="1383">
                    <a:moveTo>
                      <a:pt x="1013" y="235"/>
                    </a:moveTo>
                    <a:lnTo>
                      <a:pt x="997" y="235"/>
                    </a:lnTo>
                    <a:lnTo>
                      <a:pt x="997" y="0"/>
                    </a:lnTo>
                    <a:lnTo>
                      <a:pt x="500" y="234"/>
                    </a:lnTo>
                    <a:lnTo>
                      <a:pt x="500" y="0"/>
                    </a:lnTo>
                    <a:lnTo>
                      <a:pt x="0" y="235"/>
                    </a:lnTo>
                    <a:lnTo>
                      <a:pt x="0" y="1383"/>
                    </a:lnTo>
                    <a:lnTo>
                      <a:pt x="1498" y="1381"/>
                    </a:lnTo>
                    <a:lnTo>
                      <a:pt x="1498" y="235"/>
                    </a:lnTo>
                    <a:lnTo>
                      <a:pt x="1498" y="0"/>
                    </a:lnTo>
                    <a:lnTo>
                      <a:pt x="1013" y="235"/>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01" name="Freeform 73">
                <a:extLst>
                  <a:ext uri="{FF2B5EF4-FFF2-40B4-BE49-F238E27FC236}">
                    <a16:creationId xmlns:a16="http://schemas.microsoft.com/office/drawing/2014/main" id="{14C930F0-54C9-BCEC-1B9E-457287F97531}"/>
                  </a:ext>
                </a:extLst>
              </p:cNvPr>
              <p:cNvSpPr>
                <a:spLocks/>
              </p:cNvSpPr>
              <p:nvPr/>
            </p:nvSpPr>
            <p:spPr bwMode="auto">
              <a:xfrm>
                <a:off x="6196013" y="7623176"/>
                <a:ext cx="2378075" cy="2195513"/>
              </a:xfrm>
              <a:custGeom>
                <a:avLst/>
                <a:gdLst>
                  <a:gd name="T0" fmla="*/ 1013 w 1498"/>
                  <a:gd name="T1" fmla="*/ 235 h 1383"/>
                  <a:gd name="T2" fmla="*/ 997 w 1498"/>
                  <a:gd name="T3" fmla="*/ 235 h 1383"/>
                  <a:gd name="T4" fmla="*/ 997 w 1498"/>
                  <a:gd name="T5" fmla="*/ 0 h 1383"/>
                  <a:gd name="T6" fmla="*/ 500 w 1498"/>
                  <a:gd name="T7" fmla="*/ 234 h 1383"/>
                  <a:gd name="T8" fmla="*/ 500 w 1498"/>
                  <a:gd name="T9" fmla="*/ 0 h 1383"/>
                  <a:gd name="T10" fmla="*/ 0 w 1498"/>
                  <a:gd name="T11" fmla="*/ 235 h 1383"/>
                  <a:gd name="T12" fmla="*/ 0 w 1498"/>
                  <a:gd name="T13" fmla="*/ 1383 h 1383"/>
                  <a:gd name="T14" fmla="*/ 1498 w 1498"/>
                  <a:gd name="T15" fmla="*/ 1381 h 1383"/>
                  <a:gd name="T16" fmla="*/ 1498 w 1498"/>
                  <a:gd name="T17" fmla="*/ 235 h 1383"/>
                  <a:gd name="T18" fmla="*/ 1498 w 1498"/>
                  <a:gd name="T19" fmla="*/ 0 h 1383"/>
                  <a:gd name="T20" fmla="*/ 1013 w 1498"/>
                  <a:gd name="T21" fmla="*/ 235 h 1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8" h="1383">
                    <a:moveTo>
                      <a:pt x="1013" y="235"/>
                    </a:moveTo>
                    <a:lnTo>
                      <a:pt x="997" y="235"/>
                    </a:lnTo>
                    <a:lnTo>
                      <a:pt x="997" y="0"/>
                    </a:lnTo>
                    <a:lnTo>
                      <a:pt x="500" y="234"/>
                    </a:lnTo>
                    <a:lnTo>
                      <a:pt x="500" y="0"/>
                    </a:lnTo>
                    <a:lnTo>
                      <a:pt x="0" y="235"/>
                    </a:lnTo>
                    <a:lnTo>
                      <a:pt x="0" y="1383"/>
                    </a:lnTo>
                    <a:lnTo>
                      <a:pt x="1498" y="1381"/>
                    </a:lnTo>
                    <a:lnTo>
                      <a:pt x="1498" y="235"/>
                    </a:lnTo>
                    <a:lnTo>
                      <a:pt x="1498" y="0"/>
                    </a:lnTo>
                    <a:lnTo>
                      <a:pt x="1013" y="2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02" name="Freeform 74">
                <a:extLst>
                  <a:ext uri="{FF2B5EF4-FFF2-40B4-BE49-F238E27FC236}">
                    <a16:creationId xmlns:a16="http://schemas.microsoft.com/office/drawing/2014/main" id="{3188CB01-5B90-E0B9-4DE6-687F6A5A3F43}"/>
                  </a:ext>
                </a:extLst>
              </p:cNvPr>
              <p:cNvSpPr>
                <a:spLocks/>
              </p:cNvSpPr>
              <p:nvPr/>
            </p:nvSpPr>
            <p:spPr bwMode="auto">
              <a:xfrm>
                <a:off x="6183313" y="7607301"/>
                <a:ext cx="2405063" cy="2224088"/>
              </a:xfrm>
              <a:custGeom>
                <a:avLst/>
                <a:gdLst>
                  <a:gd name="T0" fmla="*/ 587 w 871"/>
                  <a:gd name="T1" fmla="*/ 141 h 805"/>
                  <a:gd name="T2" fmla="*/ 587 w 871"/>
                  <a:gd name="T3" fmla="*/ 136 h 805"/>
                  <a:gd name="T4" fmla="*/ 583 w 871"/>
                  <a:gd name="T5" fmla="*/ 136 h 805"/>
                  <a:gd name="T6" fmla="*/ 583 w 871"/>
                  <a:gd name="T7" fmla="*/ 6 h 805"/>
                  <a:gd name="T8" fmla="*/ 581 w 871"/>
                  <a:gd name="T9" fmla="*/ 1 h 805"/>
                  <a:gd name="T10" fmla="*/ 576 w 871"/>
                  <a:gd name="T11" fmla="*/ 1 h 805"/>
                  <a:gd name="T12" fmla="*/ 297 w 871"/>
                  <a:gd name="T13" fmla="*/ 133 h 805"/>
                  <a:gd name="T14" fmla="*/ 297 w 871"/>
                  <a:gd name="T15" fmla="*/ 6 h 805"/>
                  <a:gd name="T16" fmla="*/ 295 w 871"/>
                  <a:gd name="T17" fmla="*/ 1 h 805"/>
                  <a:gd name="T18" fmla="*/ 290 w 871"/>
                  <a:gd name="T19" fmla="*/ 1 h 805"/>
                  <a:gd name="T20" fmla="*/ 2 w 871"/>
                  <a:gd name="T21" fmla="*/ 137 h 805"/>
                  <a:gd name="T22" fmla="*/ 0 w 871"/>
                  <a:gd name="T23" fmla="*/ 141 h 805"/>
                  <a:gd name="T24" fmla="*/ 0 w 871"/>
                  <a:gd name="T25" fmla="*/ 800 h 805"/>
                  <a:gd name="T26" fmla="*/ 1 w 871"/>
                  <a:gd name="T27" fmla="*/ 804 h 805"/>
                  <a:gd name="T28" fmla="*/ 5 w 871"/>
                  <a:gd name="T29" fmla="*/ 805 h 805"/>
                  <a:gd name="T30" fmla="*/ 866 w 871"/>
                  <a:gd name="T31" fmla="*/ 804 h 805"/>
                  <a:gd name="T32" fmla="*/ 871 w 871"/>
                  <a:gd name="T33" fmla="*/ 799 h 805"/>
                  <a:gd name="T34" fmla="*/ 871 w 871"/>
                  <a:gd name="T35" fmla="*/ 141 h 805"/>
                  <a:gd name="T36" fmla="*/ 871 w 871"/>
                  <a:gd name="T37" fmla="*/ 6 h 805"/>
                  <a:gd name="T38" fmla="*/ 869 w 871"/>
                  <a:gd name="T39" fmla="*/ 1 h 805"/>
                  <a:gd name="T40" fmla="*/ 864 w 871"/>
                  <a:gd name="T41" fmla="*/ 1 h 805"/>
                  <a:gd name="T42" fmla="*/ 585 w 871"/>
                  <a:gd name="T43" fmla="*/ 137 h 805"/>
                  <a:gd name="T44" fmla="*/ 587 w 871"/>
                  <a:gd name="T45" fmla="*/ 141 h 805"/>
                  <a:gd name="T46" fmla="*/ 587 w 871"/>
                  <a:gd name="T47" fmla="*/ 136 h 805"/>
                  <a:gd name="T48" fmla="*/ 587 w 871"/>
                  <a:gd name="T49" fmla="*/ 141 h 805"/>
                  <a:gd name="T50" fmla="*/ 589 w 871"/>
                  <a:gd name="T51" fmla="*/ 146 h 805"/>
                  <a:gd name="T52" fmla="*/ 861 w 871"/>
                  <a:gd name="T53" fmla="*/ 14 h 805"/>
                  <a:gd name="T54" fmla="*/ 861 w 871"/>
                  <a:gd name="T55" fmla="*/ 141 h 805"/>
                  <a:gd name="T56" fmla="*/ 861 w 871"/>
                  <a:gd name="T57" fmla="*/ 794 h 805"/>
                  <a:gd name="T58" fmla="*/ 10 w 871"/>
                  <a:gd name="T59" fmla="*/ 795 h 805"/>
                  <a:gd name="T60" fmla="*/ 10 w 871"/>
                  <a:gd name="T61" fmla="*/ 144 h 805"/>
                  <a:gd name="T62" fmla="*/ 287 w 871"/>
                  <a:gd name="T63" fmla="*/ 14 h 805"/>
                  <a:gd name="T64" fmla="*/ 287 w 871"/>
                  <a:gd name="T65" fmla="*/ 140 h 805"/>
                  <a:gd name="T66" fmla="*/ 290 w 871"/>
                  <a:gd name="T67" fmla="*/ 145 h 805"/>
                  <a:gd name="T68" fmla="*/ 294 w 871"/>
                  <a:gd name="T69" fmla="*/ 145 h 805"/>
                  <a:gd name="T70" fmla="*/ 573 w 871"/>
                  <a:gd name="T71" fmla="*/ 14 h 805"/>
                  <a:gd name="T72" fmla="*/ 573 w 871"/>
                  <a:gd name="T73" fmla="*/ 141 h 805"/>
                  <a:gd name="T74" fmla="*/ 575 w 871"/>
                  <a:gd name="T75" fmla="*/ 145 h 805"/>
                  <a:gd name="T76" fmla="*/ 578 w 871"/>
                  <a:gd name="T77" fmla="*/ 146 h 805"/>
                  <a:gd name="T78" fmla="*/ 587 w 871"/>
                  <a:gd name="T79" fmla="*/ 146 h 805"/>
                  <a:gd name="T80" fmla="*/ 589 w 871"/>
                  <a:gd name="T81" fmla="*/ 146 h 805"/>
                  <a:gd name="T82" fmla="*/ 587 w 871"/>
                  <a:gd name="T83" fmla="*/ 141 h 8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71" h="805">
                    <a:moveTo>
                      <a:pt x="587" y="141"/>
                    </a:moveTo>
                    <a:cubicBezTo>
                      <a:pt x="587" y="136"/>
                      <a:pt x="587" y="136"/>
                      <a:pt x="587" y="136"/>
                    </a:cubicBezTo>
                    <a:cubicBezTo>
                      <a:pt x="583" y="136"/>
                      <a:pt x="583" y="136"/>
                      <a:pt x="583" y="136"/>
                    </a:cubicBezTo>
                    <a:cubicBezTo>
                      <a:pt x="583" y="6"/>
                      <a:pt x="583" y="6"/>
                      <a:pt x="583" y="6"/>
                    </a:cubicBezTo>
                    <a:cubicBezTo>
                      <a:pt x="583" y="4"/>
                      <a:pt x="582" y="2"/>
                      <a:pt x="581" y="1"/>
                    </a:cubicBezTo>
                    <a:cubicBezTo>
                      <a:pt x="579" y="0"/>
                      <a:pt x="578" y="0"/>
                      <a:pt x="576" y="1"/>
                    </a:cubicBezTo>
                    <a:cubicBezTo>
                      <a:pt x="297" y="133"/>
                      <a:pt x="297" y="133"/>
                      <a:pt x="297" y="133"/>
                    </a:cubicBezTo>
                    <a:cubicBezTo>
                      <a:pt x="297" y="6"/>
                      <a:pt x="297" y="6"/>
                      <a:pt x="297" y="6"/>
                    </a:cubicBezTo>
                    <a:cubicBezTo>
                      <a:pt x="297" y="4"/>
                      <a:pt x="296" y="2"/>
                      <a:pt x="295" y="1"/>
                    </a:cubicBezTo>
                    <a:cubicBezTo>
                      <a:pt x="294" y="0"/>
                      <a:pt x="292" y="0"/>
                      <a:pt x="290" y="1"/>
                    </a:cubicBezTo>
                    <a:cubicBezTo>
                      <a:pt x="2" y="137"/>
                      <a:pt x="2" y="137"/>
                      <a:pt x="2" y="137"/>
                    </a:cubicBezTo>
                    <a:cubicBezTo>
                      <a:pt x="1" y="138"/>
                      <a:pt x="0" y="139"/>
                      <a:pt x="0" y="141"/>
                    </a:cubicBezTo>
                    <a:cubicBezTo>
                      <a:pt x="0" y="800"/>
                      <a:pt x="0" y="800"/>
                      <a:pt x="0" y="800"/>
                    </a:cubicBezTo>
                    <a:cubicBezTo>
                      <a:pt x="0" y="801"/>
                      <a:pt x="0" y="803"/>
                      <a:pt x="1" y="804"/>
                    </a:cubicBezTo>
                    <a:cubicBezTo>
                      <a:pt x="2" y="805"/>
                      <a:pt x="3" y="805"/>
                      <a:pt x="5" y="805"/>
                    </a:cubicBezTo>
                    <a:cubicBezTo>
                      <a:pt x="866" y="804"/>
                      <a:pt x="866" y="804"/>
                      <a:pt x="866" y="804"/>
                    </a:cubicBezTo>
                    <a:cubicBezTo>
                      <a:pt x="869" y="804"/>
                      <a:pt x="871" y="802"/>
                      <a:pt x="871" y="799"/>
                    </a:cubicBezTo>
                    <a:cubicBezTo>
                      <a:pt x="871" y="141"/>
                      <a:pt x="871" y="141"/>
                      <a:pt x="871" y="141"/>
                    </a:cubicBezTo>
                    <a:cubicBezTo>
                      <a:pt x="871" y="6"/>
                      <a:pt x="871" y="6"/>
                      <a:pt x="871" y="6"/>
                    </a:cubicBezTo>
                    <a:cubicBezTo>
                      <a:pt x="871" y="4"/>
                      <a:pt x="871" y="2"/>
                      <a:pt x="869" y="1"/>
                    </a:cubicBezTo>
                    <a:cubicBezTo>
                      <a:pt x="868" y="0"/>
                      <a:pt x="866" y="0"/>
                      <a:pt x="864" y="1"/>
                    </a:cubicBezTo>
                    <a:cubicBezTo>
                      <a:pt x="585" y="137"/>
                      <a:pt x="585" y="137"/>
                      <a:pt x="585" y="137"/>
                    </a:cubicBezTo>
                    <a:cubicBezTo>
                      <a:pt x="587" y="141"/>
                      <a:pt x="587" y="141"/>
                      <a:pt x="587" y="141"/>
                    </a:cubicBezTo>
                    <a:cubicBezTo>
                      <a:pt x="587" y="136"/>
                      <a:pt x="587" y="136"/>
                      <a:pt x="587" y="136"/>
                    </a:cubicBezTo>
                    <a:cubicBezTo>
                      <a:pt x="587" y="141"/>
                      <a:pt x="587" y="141"/>
                      <a:pt x="587" y="141"/>
                    </a:cubicBezTo>
                    <a:cubicBezTo>
                      <a:pt x="589" y="146"/>
                      <a:pt x="589" y="146"/>
                      <a:pt x="589" y="146"/>
                    </a:cubicBezTo>
                    <a:cubicBezTo>
                      <a:pt x="861" y="14"/>
                      <a:pt x="861" y="14"/>
                      <a:pt x="861" y="14"/>
                    </a:cubicBezTo>
                    <a:cubicBezTo>
                      <a:pt x="861" y="141"/>
                      <a:pt x="861" y="141"/>
                      <a:pt x="861" y="141"/>
                    </a:cubicBezTo>
                    <a:cubicBezTo>
                      <a:pt x="861" y="794"/>
                      <a:pt x="861" y="794"/>
                      <a:pt x="861" y="794"/>
                    </a:cubicBezTo>
                    <a:cubicBezTo>
                      <a:pt x="10" y="795"/>
                      <a:pt x="10" y="795"/>
                      <a:pt x="10" y="795"/>
                    </a:cubicBezTo>
                    <a:cubicBezTo>
                      <a:pt x="10" y="144"/>
                      <a:pt x="10" y="144"/>
                      <a:pt x="10" y="144"/>
                    </a:cubicBezTo>
                    <a:cubicBezTo>
                      <a:pt x="287" y="14"/>
                      <a:pt x="287" y="14"/>
                      <a:pt x="287" y="14"/>
                    </a:cubicBezTo>
                    <a:cubicBezTo>
                      <a:pt x="287" y="140"/>
                      <a:pt x="287" y="140"/>
                      <a:pt x="287" y="140"/>
                    </a:cubicBezTo>
                    <a:cubicBezTo>
                      <a:pt x="287" y="142"/>
                      <a:pt x="288" y="144"/>
                      <a:pt x="290" y="145"/>
                    </a:cubicBezTo>
                    <a:cubicBezTo>
                      <a:pt x="291" y="146"/>
                      <a:pt x="293" y="146"/>
                      <a:pt x="294" y="145"/>
                    </a:cubicBezTo>
                    <a:cubicBezTo>
                      <a:pt x="573" y="14"/>
                      <a:pt x="573" y="14"/>
                      <a:pt x="573" y="14"/>
                    </a:cubicBezTo>
                    <a:cubicBezTo>
                      <a:pt x="573" y="141"/>
                      <a:pt x="573" y="141"/>
                      <a:pt x="573" y="141"/>
                    </a:cubicBezTo>
                    <a:cubicBezTo>
                      <a:pt x="573" y="143"/>
                      <a:pt x="574" y="144"/>
                      <a:pt x="575" y="145"/>
                    </a:cubicBezTo>
                    <a:cubicBezTo>
                      <a:pt x="576" y="146"/>
                      <a:pt x="577" y="146"/>
                      <a:pt x="578" y="146"/>
                    </a:cubicBezTo>
                    <a:cubicBezTo>
                      <a:pt x="587" y="146"/>
                      <a:pt x="587" y="146"/>
                      <a:pt x="587" y="146"/>
                    </a:cubicBezTo>
                    <a:cubicBezTo>
                      <a:pt x="588" y="146"/>
                      <a:pt x="588" y="146"/>
                      <a:pt x="589" y="146"/>
                    </a:cubicBezTo>
                    <a:cubicBezTo>
                      <a:pt x="587" y="141"/>
                      <a:pt x="587" y="141"/>
                      <a:pt x="587" y="141"/>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03" name="Freeform 75">
                <a:extLst>
                  <a:ext uri="{FF2B5EF4-FFF2-40B4-BE49-F238E27FC236}">
                    <a16:creationId xmlns:a16="http://schemas.microsoft.com/office/drawing/2014/main" id="{DCA6B866-C8C7-CA2E-8545-852525E5C1DB}"/>
                  </a:ext>
                </a:extLst>
              </p:cNvPr>
              <p:cNvSpPr>
                <a:spLocks/>
              </p:cNvSpPr>
              <p:nvPr/>
            </p:nvSpPr>
            <p:spPr bwMode="auto">
              <a:xfrm>
                <a:off x="5368925" y="6030913"/>
                <a:ext cx="733425" cy="3784600"/>
              </a:xfrm>
              <a:custGeom>
                <a:avLst/>
                <a:gdLst>
                  <a:gd name="T0" fmla="*/ 462 w 462"/>
                  <a:gd name="T1" fmla="*/ 2384 h 2384"/>
                  <a:gd name="T2" fmla="*/ 0 w 462"/>
                  <a:gd name="T3" fmla="*/ 2384 h 2384"/>
                  <a:gd name="T4" fmla="*/ 41 w 462"/>
                  <a:gd name="T5" fmla="*/ 1390 h 2384"/>
                  <a:gd name="T6" fmla="*/ 48 w 462"/>
                  <a:gd name="T7" fmla="*/ 1244 h 2384"/>
                  <a:gd name="T8" fmla="*/ 54 w 462"/>
                  <a:gd name="T9" fmla="*/ 1085 h 2384"/>
                  <a:gd name="T10" fmla="*/ 61 w 462"/>
                  <a:gd name="T11" fmla="*/ 937 h 2384"/>
                  <a:gd name="T12" fmla="*/ 68 w 462"/>
                  <a:gd name="T13" fmla="*/ 780 h 2384"/>
                  <a:gd name="T14" fmla="*/ 73 w 462"/>
                  <a:gd name="T15" fmla="*/ 632 h 2384"/>
                  <a:gd name="T16" fmla="*/ 80 w 462"/>
                  <a:gd name="T17" fmla="*/ 476 h 2384"/>
                  <a:gd name="T18" fmla="*/ 87 w 462"/>
                  <a:gd name="T19" fmla="*/ 328 h 2384"/>
                  <a:gd name="T20" fmla="*/ 101 w 462"/>
                  <a:gd name="T21" fmla="*/ 0 h 2384"/>
                  <a:gd name="T22" fmla="*/ 346 w 462"/>
                  <a:gd name="T23" fmla="*/ 0 h 2384"/>
                  <a:gd name="T24" fmla="*/ 361 w 462"/>
                  <a:gd name="T25" fmla="*/ 328 h 2384"/>
                  <a:gd name="T26" fmla="*/ 368 w 462"/>
                  <a:gd name="T27" fmla="*/ 476 h 2384"/>
                  <a:gd name="T28" fmla="*/ 377 w 462"/>
                  <a:gd name="T29" fmla="*/ 632 h 2384"/>
                  <a:gd name="T30" fmla="*/ 384 w 462"/>
                  <a:gd name="T31" fmla="*/ 780 h 2384"/>
                  <a:gd name="T32" fmla="*/ 391 w 462"/>
                  <a:gd name="T33" fmla="*/ 937 h 2384"/>
                  <a:gd name="T34" fmla="*/ 398 w 462"/>
                  <a:gd name="T35" fmla="*/ 1085 h 2384"/>
                  <a:gd name="T36" fmla="*/ 407 w 462"/>
                  <a:gd name="T37" fmla="*/ 1244 h 2384"/>
                  <a:gd name="T38" fmla="*/ 414 w 462"/>
                  <a:gd name="T39" fmla="*/ 1390 h 2384"/>
                  <a:gd name="T40" fmla="*/ 462 w 462"/>
                  <a:gd name="T41" fmla="*/ 2384 h 2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2" h="2384">
                    <a:moveTo>
                      <a:pt x="462" y="2384"/>
                    </a:moveTo>
                    <a:lnTo>
                      <a:pt x="0" y="2384"/>
                    </a:lnTo>
                    <a:lnTo>
                      <a:pt x="41" y="1390"/>
                    </a:lnTo>
                    <a:lnTo>
                      <a:pt x="48" y="1244"/>
                    </a:lnTo>
                    <a:lnTo>
                      <a:pt x="54" y="1085"/>
                    </a:lnTo>
                    <a:lnTo>
                      <a:pt x="61" y="937"/>
                    </a:lnTo>
                    <a:lnTo>
                      <a:pt x="68" y="780"/>
                    </a:lnTo>
                    <a:lnTo>
                      <a:pt x="73" y="632"/>
                    </a:lnTo>
                    <a:lnTo>
                      <a:pt x="80" y="476"/>
                    </a:lnTo>
                    <a:lnTo>
                      <a:pt x="87" y="328"/>
                    </a:lnTo>
                    <a:lnTo>
                      <a:pt x="101" y="0"/>
                    </a:lnTo>
                    <a:lnTo>
                      <a:pt x="346" y="0"/>
                    </a:lnTo>
                    <a:lnTo>
                      <a:pt x="361" y="328"/>
                    </a:lnTo>
                    <a:lnTo>
                      <a:pt x="368" y="476"/>
                    </a:lnTo>
                    <a:lnTo>
                      <a:pt x="377" y="632"/>
                    </a:lnTo>
                    <a:lnTo>
                      <a:pt x="384" y="780"/>
                    </a:lnTo>
                    <a:lnTo>
                      <a:pt x="391" y="937"/>
                    </a:lnTo>
                    <a:lnTo>
                      <a:pt x="398" y="1085"/>
                    </a:lnTo>
                    <a:lnTo>
                      <a:pt x="407" y="1244"/>
                    </a:lnTo>
                    <a:lnTo>
                      <a:pt x="414" y="1390"/>
                    </a:lnTo>
                    <a:lnTo>
                      <a:pt x="462" y="2384"/>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04" name="Freeform 76">
                <a:extLst>
                  <a:ext uri="{FF2B5EF4-FFF2-40B4-BE49-F238E27FC236}">
                    <a16:creationId xmlns:a16="http://schemas.microsoft.com/office/drawing/2014/main" id="{1AE976F4-680F-D041-F804-E984C1B43095}"/>
                  </a:ext>
                </a:extLst>
              </p:cNvPr>
              <p:cNvSpPr>
                <a:spLocks/>
              </p:cNvSpPr>
              <p:nvPr/>
            </p:nvSpPr>
            <p:spPr bwMode="auto">
              <a:xfrm>
                <a:off x="5368925" y="6030913"/>
                <a:ext cx="733425" cy="3784600"/>
              </a:xfrm>
              <a:custGeom>
                <a:avLst/>
                <a:gdLst>
                  <a:gd name="T0" fmla="*/ 462 w 462"/>
                  <a:gd name="T1" fmla="*/ 2384 h 2384"/>
                  <a:gd name="T2" fmla="*/ 0 w 462"/>
                  <a:gd name="T3" fmla="*/ 2384 h 2384"/>
                  <a:gd name="T4" fmla="*/ 41 w 462"/>
                  <a:gd name="T5" fmla="*/ 1390 h 2384"/>
                  <a:gd name="T6" fmla="*/ 48 w 462"/>
                  <a:gd name="T7" fmla="*/ 1244 h 2384"/>
                  <a:gd name="T8" fmla="*/ 54 w 462"/>
                  <a:gd name="T9" fmla="*/ 1085 h 2384"/>
                  <a:gd name="T10" fmla="*/ 61 w 462"/>
                  <a:gd name="T11" fmla="*/ 937 h 2384"/>
                  <a:gd name="T12" fmla="*/ 68 w 462"/>
                  <a:gd name="T13" fmla="*/ 780 h 2384"/>
                  <a:gd name="T14" fmla="*/ 73 w 462"/>
                  <a:gd name="T15" fmla="*/ 632 h 2384"/>
                  <a:gd name="T16" fmla="*/ 80 w 462"/>
                  <a:gd name="T17" fmla="*/ 476 h 2384"/>
                  <a:gd name="T18" fmla="*/ 87 w 462"/>
                  <a:gd name="T19" fmla="*/ 328 h 2384"/>
                  <a:gd name="T20" fmla="*/ 101 w 462"/>
                  <a:gd name="T21" fmla="*/ 0 h 2384"/>
                  <a:gd name="T22" fmla="*/ 346 w 462"/>
                  <a:gd name="T23" fmla="*/ 0 h 2384"/>
                  <a:gd name="T24" fmla="*/ 361 w 462"/>
                  <a:gd name="T25" fmla="*/ 328 h 2384"/>
                  <a:gd name="T26" fmla="*/ 368 w 462"/>
                  <a:gd name="T27" fmla="*/ 476 h 2384"/>
                  <a:gd name="T28" fmla="*/ 377 w 462"/>
                  <a:gd name="T29" fmla="*/ 632 h 2384"/>
                  <a:gd name="T30" fmla="*/ 384 w 462"/>
                  <a:gd name="T31" fmla="*/ 780 h 2384"/>
                  <a:gd name="T32" fmla="*/ 391 w 462"/>
                  <a:gd name="T33" fmla="*/ 937 h 2384"/>
                  <a:gd name="T34" fmla="*/ 398 w 462"/>
                  <a:gd name="T35" fmla="*/ 1085 h 2384"/>
                  <a:gd name="T36" fmla="*/ 407 w 462"/>
                  <a:gd name="T37" fmla="*/ 1244 h 2384"/>
                  <a:gd name="T38" fmla="*/ 414 w 462"/>
                  <a:gd name="T39" fmla="*/ 1390 h 2384"/>
                  <a:gd name="T40" fmla="*/ 462 w 462"/>
                  <a:gd name="T41" fmla="*/ 2384 h 2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2" h="2384">
                    <a:moveTo>
                      <a:pt x="462" y="2384"/>
                    </a:moveTo>
                    <a:lnTo>
                      <a:pt x="0" y="2384"/>
                    </a:lnTo>
                    <a:lnTo>
                      <a:pt x="41" y="1390"/>
                    </a:lnTo>
                    <a:lnTo>
                      <a:pt x="48" y="1244"/>
                    </a:lnTo>
                    <a:lnTo>
                      <a:pt x="54" y="1085"/>
                    </a:lnTo>
                    <a:lnTo>
                      <a:pt x="61" y="937"/>
                    </a:lnTo>
                    <a:lnTo>
                      <a:pt x="68" y="780"/>
                    </a:lnTo>
                    <a:lnTo>
                      <a:pt x="73" y="632"/>
                    </a:lnTo>
                    <a:lnTo>
                      <a:pt x="80" y="476"/>
                    </a:lnTo>
                    <a:lnTo>
                      <a:pt x="87" y="328"/>
                    </a:lnTo>
                    <a:lnTo>
                      <a:pt x="101" y="0"/>
                    </a:lnTo>
                    <a:lnTo>
                      <a:pt x="346" y="0"/>
                    </a:lnTo>
                    <a:lnTo>
                      <a:pt x="361" y="328"/>
                    </a:lnTo>
                    <a:lnTo>
                      <a:pt x="368" y="476"/>
                    </a:lnTo>
                    <a:lnTo>
                      <a:pt x="377" y="632"/>
                    </a:lnTo>
                    <a:lnTo>
                      <a:pt x="384" y="780"/>
                    </a:lnTo>
                    <a:lnTo>
                      <a:pt x="391" y="937"/>
                    </a:lnTo>
                    <a:lnTo>
                      <a:pt x="398" y="1085"/>
                    </a:lnTo>
                    <a:lnTo>
                      <a:pt x="407" y="1244"/>
                    </a:lnTo>
                    <a:lnTo>
                      <a:pt x="414" y="1390"/>
                    </a:lnTo>
                    <a:lnTo>
                      <a:pt x="462" y="238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05" name="Freeform 77">
                <a:extLst>
                  <a:ext uri="{FF2B5EF4-FFF2-40B4-BE49-F238E27FC236}">
                    <a16:creationId xmlns:a16="http://schemas.microsoft.com/office/drawing/2014/main" id="{781AB232-19D1-20F8-6F73-0D012B37D760}"/>
                  </a:ext>
                </a:extLst>
              </p:cNvPr>
              <p:cNvSpPr>
                <a:spLocks/>
              </p:cNvSpPr>
              <p:nvPr/>
            </p:nvSpPr>
            <p:spPr bwMode="auto">
              <a:xfrm>
                <a:off x="5354638" y="6018213"/>
                <a:ext cx="762000" cy="3811588"/>
              </a:xfrm>
              <a:custGeom>
                <a:avLst/>
                <a:gdLst>
                  <a:gd name="T0" fmla="*/ 471 w 480"/>
                  <a:gd name="T1" fmla="*/ 2392 h 2401"/>
                  <a:gd name="T2" fmla="*/ 471 w 480"/>
                  <a:gd name="T3" fmla="*/ 2383 h 2401"/>
                  <a:gd name="T4" fmla="*/ 17 w 480"/>
                  <a:gd name="T5" fmla="*/ 2383 h 2401"/>
                  <a:gd name="T6" fmla="*/ 59 w 480"/>
                  <a:gd name="T7" fmla="*/ 1398 h 2401"/>
                  <a:gd name="T8" fmla="*/ 66 w 480"/>
                  <a:gd name="T9" fmla="*/ 1252 h 2401"/>
                  <a:gd name="T10" fmla="*/ 71 w 480"/>
                  <a:gd name="T11" fmla="*/ 1093 h 2401"/>
                  <a:gd name="T12" fmla="*/ 78 w 480"/>
                  <a:gd name="T13" fmla="*/ 947 h 2401"/>
                  <a:gd name="T14" fmla="*/ 85 w 480"/>
                  <a:gd name="T15" fmla="*/ 788 h 2401"/>
                  <a:gd name="T16" fmla="*/ 90 w 480"/>
                  <a:gd name="T17" fmla="*/ 640 h 2401"/>
                  <a:gd name="T18" fmla="*/ 97 w 480"/>
                  <a:gd name="T19" fmla="*/ 484 h 2401"/>
                  <a:gd name="T20" fmla="*/ 104 w 480"/>
                  <a:gd name="T21" fmla="*/ 336 h 2401"/>
                  <a:gd name="T22" fmla="*/ 117 w 480"/>
                  <a:gd name="T23" fmla="*/ 17 h 2401"/>
                  <a:gd name="T24" fmla="*/ 346 w 480"/>
                  <a:gd name="T25" fmla="*/ 17 h 2401"/>
                  <a:gd name="T26" fmla="*/ 362 w 480"/>
                  <a:gd name="T27" fmla="*/ 336 h 2401"/>
                  <a:gd name="T28" fmla="*/ 369 w 480"/>
                  <a:gd name="T29" fmla="*/ 484 h 2401"/>
                  <a:gd name="T30" fmla="*/ 377 w 480"/>
                  <a:gd name="T31" fmla="*/ 642 h 2401"/>
                  <a:gd name="T32" fmla="*/ 384 w 480"/>
                  <a:gd name="T33" fmla="*/ 788 h 2401"/>
                  <a:gd name="T34" fmla="*/ 391 w 480"/>
                  <a:gd name="T35" fmla="*/ 947 h 2401"/>
                  <a:gd name="T36" fmla="*/ 398 w 480"/>
                  <a:gd name="T37" fmla="*/ 1093 h 2401"/>
                  <a:gd name="T38" fmla="*/ 407 w 480"/>
                  <a:gd name="T39" fmla="*/ 1252 h 2401"/>
                  <a:gd name="T40" fmla="*/ 414 w 480"/>
                  <a:gd name="T41" fmla="*/ 1398 h 2401"/>
                  <a:gd name="T42" fmla="*/ 463 w 480"/>
                  <a:gd name="T43" fmla="*/ 2392 h 2401"/>
                  <a:gd name="T44" fmla="*/ 471 w 480"/>
                  <a:gd name="T45" fmla="*/ 2392 h 2401"/>
                  <a:gd name="T46" fmla="*/ 471 w 480"/>
                  <a:gd name="T47" fmla="*/ 2383 h 2401"/>
                  <a:gd name="T48" fmla="*/ 471 w 480"/>
                  <a:gd name="T49" fmla="*/ 2392 h 2401"/>
                  <a:gd name="T50" fmla="*/ 480 w 480"/>
                  <a:gd name="T51" fmla="*/ 2392 h 2401"/>
                  <a:gd name="T52" fmla="*/ 431 w 480"/>
                  <a:gd name="T53" fmla="*/ 1398 h 2401"/>
                  <a:gd name="T54" fmla="*/ 424 w 480"/>
                  <a:gd name="T55" fmla="*/ 1250 h 2401"/>
                  <a:gd name="T56" fmla="*/ 416 w 480"/>
                  <a:gd name="T57" fmla="*/ 1093 h 2401"/>
                  <a:gd name="T58" fmla="*/ 409 w 480"/>
                  <a:gd name="T59" fmla="*/ 945 h 2401"/>
                  <a:gd name="T60" fmla="*/ 402 w 480"/>
                  <a:gd name="T61" fmla="*/ 787 h 2401"/>
                  <a:gd name="T62" fmla="*/ 395 w 480"/>
                  <a:gd name="T63" fmla="*/ 640 h 2401"/>
                  <a:gd name="T64" fmla="*/ 386 w 480"/>
                  <a:gd name="T65" fmla="*/ 482 h 2401"/>
                  <a:gd name="T66" fmla="*/ 379 w 480"/>
                  <a:gd name="T67" fmla="*/ 336 h 2401"/>
                  <a:gd name="T68" fmla="*/ 363 w 480"/>
                  <a:gd name="T69" fmla="*/ 0 h 2401"/>
                  <a:gd name="T70" fmla="*/ 101 w 480"/>
                  <a:gd name="T71" fmla="*/ 0 h 2401"/>
                  <a:gd name="T72" fmla="*/ 87 w 480"/>
                  <a:gd name="T73" fmla="*/ 336 h 2401"/>
                  <a:gd name="T74" fmla="*/ 80 w 480"/>
                  <a:gd name="T75" fmla="*/ 482 h 2401"/>
                  <a:gd name="T76" fmla="*/ 73 w 480"/>
                  <a:gd name="T77" fmla="*/ 640 h 2401"/>
                  <a:gd name="T78" fmla="*/ 68 w 480"/>
                  <a:gd name="T79" fmla="*/ 788 h 2401"/>
                  <a:gd name="T80" fmla="*/ 61 w 480"/>
                  <a:gd name="T81" fmla="*/ 945 h 2401"/>
                  <a:gd name="T82" fmla="*/ 54 w 480"/>
                  <a:gd name="T83" fmla="*/ 1093 h 2401"/>
                  <a:gd name="T84" fmla="*/ 49 w 480"/>
                  <a:gd name="T85" fmla="*/ 1250 h 2401"/>
                  <a:gd name="T86" fmla="*/ 42 w 480"/>
                  <a:gd name="T87" fmla="*/ 1398 h 2401"/>
                  <a:gd name="T88" fmla="*/ 0 w 480"/>
                  <a:gd name="T89" fmla="*/ 2401 h 2401"/>
                  <a:gd name="T90" fmla="*/ 480 w 480"/>
                  <a:gd name="T91" fmla="*/ 2401 h 2401"/>
                  <a:gd name="T92" fmla="*/ 480 w 480"/>
                  <a:gd name="T93" fmla="*/ 2392 h 2401"/>
                  <a:gd name="T94" fmla="*/ 471 w 480"/>
                  <a:gd name="T95" fmla="*/ 2392 h 2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0" h="2401">
                    <a:moveTo>
                      <a:pt x="471" y="2392"/>
                    </a:moveTo>
                    <a:lnTo>
                      <a:pt x="471" y="2383"/>
                    </a:lnTo>
                    <a:lnTo>
                      <a:pt x="17" y="2383"/>
                    </a:lnTo>
                    <a:lnTo>
                      <a:pt x="59" y="1398"/>
                    </a:lnTo>
                    <a:lnTo>
                      <a:pt x="66" y="1252"/>
                    </a:lnTo>
                    <a:lnTo>
                      <a:pt x="71" y="1093"/>
                    </a:lnTo>
                    <a:lnTo>
                      <a:pt x="78" y="947"/>
                    </a:lnTo>
                    <a:lnTo>
                      <a:pt x="85" y="788"/>
                    </a:lnTo>
                    <a:lnTo>
                      <a:pt x="90" y="640"/>
                    </a:lnTo>
                    <a:lnTo>
                      <a:pt x="97" y="484"/>
                    </a:lnTo>
                    <a:lnTo>
                      <a:pt x="104" y="336"/>
                    </a:lnTo>
                    <a:lnTo>
                      <a:pt x="117" y="17"/>
                    </a:lnTo>
                    <a:lnTo>
                      <a:pt x="346" y="17"/>
                    </a:lnTo>
                    <a:lnTo>
                      <a:pt x="362" y="336"/>
                    </a:lnTo>
                    <a:lnTo>
                      <a:pt x="369" y="484"/>
                    </a:lnTo>
                    <a:lnTo>
                      <a:pt x="377" y="642"/>
                    </a:lnTo>
                    <a:lnTo>
                      <a:pt x="384" y="788"/>
                    </a:lnTo>
                    <a:lnTo>
                      <a:pt x="391" y="947"/>
                    </a:lnTo>
                    <a:lnTo>
                      <a:pt x="398" y="1093"/>
                    </a:lnTo>
                    <a:lnTo>
                      <a:pt x="407" y="1252"/>
                    </a:lnTo>
                    <a:lnTo>
                      <a:pt x="414" y="1398"/>
                    </a:lnTo>
                    <a:lnTo>
                      <a:pt x="463" y="2392"/>
                    </a:lnTo>
                    <a:lnTo>
                      <a:pt x="471" y="2392"/>
                    </a:lnTo>
                    <a:lnTo>
                      <a:pt x="471" y="2383"/>
                    </a:lnTo>
                    <a:lnTo>
                      <a:pt x="471" y="2392"/>
                    </a:lnTo>
                    <a:lnTo>
                      <a:pt x="480" y="2392"/>
                    </a:lnTo>
                    <a:lnTo>
                      <a:pt x="431" y="1398"/>
                    </a:lnTo>
                    <a:lnTo>
                      <a:pt x="424" y="1250"/>
                    </a:lnTo>
                    <a:lnTo>
                      <a:pt x="416" y="1093"/>
                    </a:lnTo>
                    <a:lnTo>
                      <a:pt x="409" y="945"/>
                    </a:lnTo>
                    <a:lnTo>
                      <a:pt x="402" y="787"/>
                    </a:lnTo>
                    <a:lnTo>
                      <a:pt x="395" y="640"/>
                    </a:lnTo>
                    <a:lnTo>
                      <a:pt x="386" y="482"/>
                    </a:lnTo>
                    <a:lnTo>
                      <a:pt x="379" y="336"/>
                    </a:lnTo>
                    <a:lnTo>
                      <a:pt x="363" y="0"/>
                    </a:lnTo>
                    <a:lnTo>
                      <a:pt x="101" y="0"/>
                    </a:lnTo>
                    <a:lnTo>
                      <a:pt x="87" y="336"/>
                    </a:lnTo>
                    <a:lnTo>
                      <a:pt x="80" y="482"/>
                    </a:lnTo>
                    <a:lnTo>
                      <a:pt x="73" y="640"/>
                    </a:lnTo>
                    <a:lnTo>
                      <a:pt x="68" y="788"/>
                    </a:lnTo>
                    <a:lnTo>
                      <a:pt x="61" y="945"/>
                    </a:lnTo>
                    <a:lnTo>
                      <a:pt x="54" y="1093"/>
                    </a:lnTo>
                    <a:lnTo>
                      <a:pt x="49" y="1250"/>
                    </a:lnTo>
                    <a:lnTo>
                      <a:pt x="42" y="1398"/>
                    </a:lnTo>
                    <a:lnTo>
                      <a:pt x="0" y="2401"/>
                    </a:lnTo>
                    <a:lnTo>
                      <a:pt x="480" y="2401"/>
                    </a:lnTo>
                    <a:lnTo>
                      <a:pt x="480" y="2392"/>
                    </a:lnTo>
                    <a:lnTo>
                      <a:pt x="471" y="239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06" name="Freeform 78">
                <a:extLst>
                  <a:ext uri="{FF2B5EF4-FFF2-40B4-BE49-F238E27FC236}">
                    <a16:creationId xmlns:a16="http://schemas.microsoft.com/office/drawing/2014/main" id="{53306987-DFB1-7428-B071-1607DAD78C70}"/>
                  </a:ext>
                </a:extLst>
              </p:cNvPr>
              <p:cNvSpPr>
                <a:spLocks/>
              </p:cNvSpPr>
              <p:nvPr/>
            </p:nvSpPr>
            <p:spPr bwMode="auto">
              <a:xfrm>
                <a:off x="5354638" y="6018213"/>
                <a:ext cx="762000" cy="3811588"/>
              </a:xfrm>
              <a:custGeom>
                <a:avLst/>
                <a:gdLst>
                  <a:gd name="T0" fmla="*/ 471 w 480"/>
                  <a:gd name="T1" fmla="*/ 2392 h 2401"/>
                  <a:gd name="T2" fmla="*/ 471 w 480"/>
                  <a:gd name="T3" fmla="*/ 2383 h 2401"/>
                  <a:gd name="T4" fmla="*/ 17 w 480"/>
                  <a:gd name="T5" fmla="*/ 2383 h 2401"/>
                  <a:gd name="T6" fmla="*/ 59 w 480"/>
                  <a:gd name="T7" fmla="*/ 1398 h 2401"/>
                  <a:gd name="T8" fmla="*/ 66 w 480"/>
                  <a:gd name="T9" fmla="*/ 1252 h 2401"/>
                  <a:gd name="T10" fmla="*/ 71 w 480"/>
                  <a:gd name="T11" fmla="*/ 1093 h 2401"/>
                  <a:gd name="T12" fmla="*/ 78 w 480"/>
                  <a:gd name="T13" fmla="*/ 947 h 2401"/>
                  <a:gd name="T14" fmla="*/ 85 w 480"/>
                  <a:gd name="T15" fmla="*/ 788 h 2401"/>
                  <a:gd name="T16" fmla="*/ 90 w 480"/>
                  <a:gd name="T17" fmla="*/ 640 h 2401"/>
                  <a:gd name="T18" fmla="*/ 97 w 480"/>
                  <a:gd name="T19" fmla="*/ 484 h 2401"/>
                  <a:gd name="T20" fmla="*/ 104 w 480"/>
                  <a:gd name="T21" fmla="*/ 336 h 2401"/>
                  <a:gd name="T22" fmla="*/ 117 w 480"/>
                  <a:gd name="T23" fmla="*/ 17 h 2401"/>
                  <a:gd name="T24" fmla="*/ 346 w 480"/>
                  <a:gd name="T25" fmla="*/ 17 h 2401"/>
                  <a:gd name="T26" fmla="*/ 362 w 480"/>
                  <a:gd name="T27" fmla="*/ 336 h 2401"/>
                  <a:gd name="T28" fmla="*/ 369 w 480"/>
                  <a:gd name="T29" fmla="*/ 484 h 2401"/>
                  <a:gd name="T30" fmla="*/ 377 w 480"/>
                  <a:gd name="T31" fmla="*/ 642 h 2401"/>
                  <a:gd name="T32" fmla="*/ 384 w 480"/>
                  <a:gd name="T33" fmla="*/ 788 h 2401"/>
                  <a:gd name="T34" fmla="*/ 391 w 480"/>
                  <a:gd name="T35" fmla="*/ 947 h 2401"/>
                  <a:gd name="T36" fmla="*/ 398 w 480"/>
                  <a:gd name="T37" fmla="*/ 1093 h 2401"/>
                  <a:gd name="T38" fmla="*/ 407 w 480"/>
                  <a:gd name="T39" fmla="*/ 1252 h 2401"/>
                  <a:gd name="T40" fmla="*/ 414 w 480"/>
                  <a:gd name="T41" fmla="*/ 1398 h 2401"/>
                  <a:gd name="T42" fmla="*/ 463 w 480"/>
                  <a:gd name="T43" fmla="*/ 2392 h 2401"/>
                  <a:gd name="T44" fmla="*/ 471 w 480"/>
                  <a:gd name="T45" fmla="*/ 2392 h 2401"/>
                  <a:gd name="T46" fmla="*/ 471 w 480"/>
                  <a:gd name="T47" fmla="*/ 2383 h 2401"/>
                  <a:gd name="T48" fmla="*/ 471 w 480"/>
                  <a:gd name="T49" fmla="*/ 2392 h 2401"/>
                  <a:gd name="T50" fmla="*/ 480 w 480"/>
                  <a:gd name="T51" fmla="*/ 2392 h 2401"/>
                  <a:gd name="T52" fmla="*/ 431 w 480"/>
                  <a:gd name="T53" fmla="*/ 1398 h 2401"/>
                  <a:gd name="T54" fmla="*/ 424 w 480"/>
                  <a:gd name="T55" fmla="*/ 1250 h 2401"/>
                  <a:gd name="T56" fmla="*/ 416 w 480"/>
                  <a:gd name="T57" fmla="*/ 1093 h 2401"/>
                  <a:gd name="T58" fmla="*/ 409 w 480"/>
                  <a:gd name="T59" fmla="*/ 945 h 2401"/>
                  <a:gd name="T60" fmla="*/ 402 w 480"/>
                  <a:gd name="T61" fmla="*/ 787 h 2401"/>
                  <a:gd name="T62" fmla="*/ 395 w 480"/>
                  <a:gd name="T63" fmla="*/ 640 h 2401"/>
                  <a:gd name="T64" fmla="*/ 386 w 480"/>
                  <a:gd name="T65" fmla="*/ 482 h 2401"/>
                  <a:gd name="T66" fmla="*/ 379 w 480"/>
                  <a:gd name="T67" fmla="*/ 336 h 2401"/>
                  <a:gd name="T68" fmla="*/ 363 w 480"/>
                  <a:gd name="T69" fmla="*/ 0 h 2401"/>
                  <a:gd name="T70" fmla="*/ 101 w 480"/>
                  <a:gd name="T71" fmla="*/ 0 h 2401"/>
                  <a:gd name="T72" fmla="*/ 87 w 480"/>
                  <a:gd name="T73" fmla="*/ 336 h 2401"/>
                  <a:gd name="T74" fmla="*/ 80 w 480"/>
                  <a:gd name="T75" fmla="*/ 482 h 2401"/>
                  <a:gd name="T76" fmla="*/ 73 w 480"/>
                  <a:gd name="T77" fmla="*/ 640 h 2401"/>
                  <a:gd name="T78" fmla="*/ 68 w 480"/>
                  <a:gd name="T79" fmla="*/ 788 h 2401"/>
                  <a:gd name="T80" fmla="*/ 61 w 480"/>
                  <a:gd name="T81" fmla="*/ 945 h 2401"/>
                  <a:gd name="T82" fmla="*/ 54 w 480"/>
                  <a:gd name="T83" fmla="*/ 1093 h 2401"/>
                  <a:gd name="T84" fmla="*/ 49 w 480"/>
                  <a:gd name="T85" fmla="*/ 1250 h 2401"/>
                  <a:gd name="T86" fmla="*/ 42 w 480"/>
                  <a:gd name="T87" fmla="*/ 1398 h 2401"/>
                  <a:gd name="T88" fmla="*/ 0 w 480"/>
                  <a:gd name="T89" fmla="*/ 2401 h 2401"/>
                  <a:gd name="T90" fmla="*/ 480 w 480"/>
                  <a:gd name="T91" fmla="*/ 2401 h 2401"/>
                  <a:gd name="T92" fmla="*/ 480 w 480"/>
                  <a:gd name="T93" fmla="*/ 2392 h 2401"/>
                  <a:gd name="T94" fmla="*/ 471 w 480"/>
                  <a:gd name="T95" fmla="*/ 2392 h 2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0" h="2401">
                    <a:moveTo>
                      <a:pt x="471" y="2392"/>
                    </a:moveTo>
                    <a:lnTo>
                      <a:pt x="471" y="2383"/>
                    </a:lnTo>
                    <a:lnTo>
                      <a:pt x="17" y="2383"/>
                    </a:lnTo>
                    <a:lnTo>
                      <a:pt x="59" y="1398"/>
                    </a:lnTo>
                    <a:lnTo>
                      <a:pt x="66" y="1252"/>
                    </a:lnTo>
                    <a:lnTo>
                      <a:pt x="71" y="1093"/>
                    </a:lnTo>
                    <a:lnTo>
                      <a:pt x="78" y="947"/>
                    </a:lnTo>
                    <a:lnTo>
                      <a:pt x="85" y="788"/>
                    </a:lnTo>
                    <a:lnTo>
                      <a:pt x="90" y="640"/>
                    </a:lnTo>
                    <a:lnTo>
                      <a:pt x="97" y="484"/>
                    </a:lnTo>
                    <a:lnTo>
                      <a:pt x="104" y="336"/>
                    </a:lnTo>
                    <a:lnTo>
                      <a:pt x="117" y="17"/>
                    </a:lnTo>
                    <a:lnTo>
                      <a:pt x="346" y="17"/>
                    </a:lnTo>
                    <a:lnTo>
                      <a:pt x="362" y="336"/>
                    </a:lnTo>
                    <a:lnTo>
                      <a:pt x="369" y="484"/>
                    </a:lnTo>
                    <a:lnTo>
                      <a:pt x="377" y="642"/>
                    </a:lnTo>
                    <a:lnTo>
                      <a:pt x="384" y="788"/>
                    </a:lnTo>
                    <a:lnTo>
                      <a:pt x="391" y="947"/>
                    </a:lnTo>
                    <a:lnTo>
                      <a:pt x="398" y="1093"/>
                    </a:lnTo>
                    <a:lnTo>
                      <a:pt x="407" y="1252"/>
                    </a:lnTo>
                    <a:lnTo>
                      <a:pt x="414" y="1398"/>
                    </a:lnTo>
                    <a:lnTo>
                      <a:pt x="463" y="2392"/>
                    </a:lnTo>
                    <a:lnTo>
                      <a:pt x="471" y="2392"/>
                    </a:lnTo>
                    <a:lnTo>
                      <a:pt x="471" y="2383"/>
                    </a:lnTo>
                    <a:lnTo>
                      <a:pt x="471" y="2392"/>
                    </a:lnTo>
                    <a:lnTo>
                      <a:pt x="480" y="2392"/>
                    </a:lnTo>
                    <a:lnTo>
                      <a:pt x="431" y="1398"/>
                    </a:lnTo>
                    <a:lnTo>
                      <a:pt x="424" y="1250"/>
                    </a:lnTo>
                    <a:lnTo>
                      <a:pt x="416" y="1093"/>
                    </a:lnTo>
                    <a:lnTo>
                      <a:pt x="409" y="945"/>
                    </a:lnTo>
                    <a:lnTo>
                      <a:pt x="402" y="787"/>
                    </a:lnTo>
                    <a:lnTo>
                      <a:pt x="395" y="640"/>
                    </a:lnTo>
                    <a:lnTo>
                      <a:pt x="386" y="482"/>
                    </a:lnTo>
                    <a:lnTo>
                      <a:pt x="379" y="336"/>
                    </a:lnTo>
                    <a:lnTo>
                      <a:pt x="363" y="0"/>
                    </a:lnTo>
                    <a:lnTo>
                      <a:pt x="101" y="0"/>
                    </a:lnTo>
                    <a:lnTo>
                      <a:pt x="87" y="336"/>
                    </a:lnTo>
                    <a:lnTo>
                      <a:pt x="80" y="482"/>
                    </a:lnTo>
                    <a:lnTo>
                      <a:pt x="73" y="640"/>
                    </a:lnTo>
                    <a:lnTo>
                      <a:pt x="68" y="788"/>
                    </a:lnTo>
                    <a:lnTo>
                      <a:pt x="61" y="945"/>
                    </a:lnTo>
                    <a:lnTo>
                      <a:pt x="54" y="1093"/>
                    </a:lnTo>
                    <a:lnTo>
                      <a:pt x="49" y="1250"/>
                    </a:lnTo>
                    <a:lnTo>
                      <a:pt x="42" y="1398"/>
                    </a:lnTo>
                    <a:lnTo>
                      <a:pt x="0" y="2401"/>
                    </a:lnTo>
                    <a:lnTo>
                      <a:pt x="480" y="2401"/>
                    </a:lnTo>
                    <a:lnTo>
                      <a:pt x="480" y="2392"/>
                    </a:lnTo>
                    <a:lnTo>
                      <a:pt x="471" y="23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07" name="Freeform 79">
                <a:extLst>
                  <a:ext uri="{FF2B5EF4-FFF2-40B4-BE49-F238E27FC236}">
                    <a16:creationId xmlns:a16="http://schemas.microsoft.com/office/drawing/2014/main" id="{E8D3E855-671B-AF2D-C13B-EC8D71989F39}"/>
                  </a:ext>
                </a:extLst>
              </p:cNvPr>
              <p:cNvSpPr>
                <a:spLocks/>
              </p:cNvSpPr>
              <p:nvPr/>
            </p:nvSpPr>
            <p:spPr bwMode="auto">
              <a:xfrm>
                <a:off x="5332413" y="8674101"/>
                <a:ext cx="863600" cy="1141413"/>
              </a:xfrm>
              <a:custGeom>
                <a:avLst/>
                <a:gdLst>
                  <a:gd name="T0" fmla="*/ 0 w 544"/>
                  <a:gd name="T1" fmla="*/ 719 h 719"/>
                  <a:gd name="T2" fmla="*/ 0 w 544"/>
                  <a:gd name="T3" fmla="*/ 0 h 719"/>
                  <a:gd name="T4" fmla="*/ 485 w 544"/>
                  <a:gd name="T5" fmla="*/ 0 h 719"/>
                  <a:gd name="T6" fmla="*/ 544 w 544"/>
                  <a:gd name="T7" fmla="*/ 719 h 719"/>
                  <a:gd name="T8" fmla="*/ 0 w 544"/>
                  <a:gd name="T9" fmla="*/ 719 h 719"/>
                </a:gdLst>
                <a:ahLst/>
                <a:cxnLst>
                  <a:cxn ang="0">
                    <a:pos x="T0" y="T1"/>
                  </a:cxn>
                  <a:cxn ang="0">
                    <a:pos x="T2" y="T3"/>
                  </a:cxn>
                  <a:cxn ang="0">
                    <a:pos x="T4" y="T5"/>
                  </a:cxn>
                  <a:cxn ang="0">
                    <a:pos x="T6" y="T7"/>
                  </a:cxn>
                  <a:cxn ang="0">
                    <a:pos x="T8" y="T9"/>
                  </a:cxn>
                </a:cxnLst>
                <a:rect l="0" t="0" r="r" b="b"/>
                <a:pathLst>
                  <a:path w="544" h="719">
                    <a:moveTo>
                      <a:pt x="0" y="719"/>
                    </a:moveTo>
                    <a:lnTo>
                      <a:pt x="0" y="0"/>
                    </a:lnTo>
                    <a:lnTo>
                      <a:pt x="485" y="0"/>
                    </a:lnTo>
                    <a:lnTo>
                      <a:pt x="544" y="719"/>
                    </a:lnTo>
                    <a:lnTo>
                      <a:pt x="0" y="719"/>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08" name="Freeform 80">
                <a:extLst>
                  <a:ext uri="{FF2B5EF4-FFF2-40B4-BE49-F238E27FC236}">
                    <a16:creationId xmlns:a16="http://schemas.microsoft.com/office/drawing/2014/main" id="{884A006A-CCDF-E353-2E15-FBFA005D3962}"/>
                  </a:ext>
                </a:extLst>
              </p:cNvPr>
              <p:cNvSpPr>
                <a:spLocks/>
              </p:cNvSpPr>
              <p:nvPr/>
            </p:nvSpPr>
            <p:spPr bwMode="auto">
              <a:xfrm>
                <a:off x="5332413" y="8674101"/>
                <a:ext cx="863600" cy="1141413"/>
              </a:xfrm>
              <a:custGeom>
                <a:avLst/>
                <a:gdLst>
                  <a:gd name="T0" fmla="*/ 0 w 544"/>
                  <a:gd name="T1" fmla="*/ 719 h 719"/>
                  <a:gd name="T2" fmla="*/ 0 w 544"/>
                  <a:gd name="T3" fmla="*/ 0 h 719"/>
                  <a:gd name="T4" fmla="*/ 485 w 544"/>
                  <a:gd name="T5" fmla="*/ 0 h 719"/>
                  <a:gd name="T6" fmla="*/ 544 w 544"/>
                  <a:gd name="T7" fmla="*/ 719 h 719"/>
                  <a:gd name="T8" fmla="*/ 0 w 544"/>
                  <a:gd name="T9" fmla="*/ 719 h 719"/>
                </a:gdLst>
                <a:ahLst/>
                <a:cxnLst>
                  <a:cxn ang="0">
                    <a:pos x="T0" y="T1"/>
                  </a:cxn>
                  <a:cxn ang="0">
                    <a:pos x="T2" y="T3"/>
                  </a:cxn>
                  <a:cxn ang="0">
                    <a:pos x="T4" y="T5"/>
                  </a:cxn>
                  <a:cxn ang="0">
                    <a:pos x="T6" y="T7"/>
                  </a:cxn>
                  <a:cxn ang="0">
                    <a:pos x="T8" y="T9"/>
                  </a:cxn>
                </a:cxnLst>
                <a:rect l="0" t="0" r="r" b="b"/>
                <a:pathLst>
                  <a:path w="544" h="719">
                    <a:moveTo>
                      <a:pt x="0" y="719"/>
                    </a:moveTo>
                    <a:lnTo>
                      <a:pt x="0" y="0"/>
                    </a:lnTo>
                    <a:lnTo>
                      <a:pt x="485" y="0"/>
                    </a:lnTo>
                    <a:lnTo>
                      <a:pt x="544" y="719"/>
                    </a:lnTo>
                    <a:lnTo>
                      <a:pt x="0" y="71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09" name="Freeform 81">
                <a:extLst>
                  <a:ext uri="{FF2B5EF4-FFF2-40B4-BE49-F238E27FC236}">
                    <a16:creationId xmlns:a16="http://schemas.microsoft.com/office/drawing/2014/main" id="{8DBFC4F1-64EF-B3AF-4819-857B86FFF41C}"/>
                  </a:ext>
                </a:extLst>
              </p:cNvPr>
              <p:cNvSpPr>
                <a:spLocks/>
              </p:cNvSpPr>
              <p:nvPr/>
            </p:nvSpPr>
            <p:spPr bwMode="auto">
              <a:xfrm>
                <a:off x="5318125" y="8659813"/>
                <a:ext cx="892175" cy="1169988"/>
              </a:xfrm>
              <a:custGeom>
                <a:avLst/>
                <a:gdLst>
                  <a:gd name="T0" fmla="*/ 9 w 562"/>
                  <a:gd name="T1" fmla="*/ 728 h 737"/>
                  <a:gd name="T2" fmla="*/ 18 w 562"/>
                  <a:gd name="T3" fmla="*/ 728 h 737"/>
                  <a:gd name="T4" fmla="*/ 18 w 562"/>
                  <a:gd name="T5" fmla="*/ 18 h 737"/>
                  <a:gd name="T6" fmla="*/ 486 w 562"/>
                  <a:gd name="T7" fmla="*/ 18 h 737"/>
                  <a:gd name="T8" fmla="*/ 543 w 562"/>
                  <a:gd name="T9" fmla="*/ 719 h 737"/>
                  <a:gd name="T10" fmla="*/ 9 w 562"/>
                  <a:gd name="T11" fmla="*/ 719 h 737"/>
                  <a:gd name="T12" fmla="*/ 9 w 562"/>
                  <a:gd name="T13" fmla="*/ 728 h 737"/>
                  <a:gd name="T14" fmla="*/ 18 w 562"/>
                  <a:gd name="T15" fmla="*/ 728 h 737"/>
                  <a:gd name="T16" fmla="*/ 9 w 562"/>
                  <a:gd name="T17" fmla="*/ 728 h 737"/>
                  <a:gd name="T18" fmla="*/ 9 w 562"/>
                  <a:gd name="T19" fmla="*/ 737 h 737"/>
                  <a:gd name="T20" fmla="*/ 562 w 562"/>
                  <a:gd name="T21" fmla="*/ 737 h 737"/>
                  <a:gd name="T22" fmla="*/ 501 w 562"/>
                  <a:gd name="T23" fmla="*/ 0 h 737"/>
                  <a:gd name="T24" fmla="*/ 0 w 562"/>
                  <a:gd name="T25" fmla="*/ 0 h 737"/>
                  <a:gd name="T26" fmla="*/ 0 w 562"/>
                  <a:gd name="T27" fmla="*/ 737 h 737"/>
                  <a:gd name="T28" fmla="*/ 9 w 562"/>
                  <a:gd name="T29" fmla="*/ 737 h 737"/>
                  <a:gd name="T30" fmla="*/ 9 w 562"/>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2" h="737">
                    <a:moveTo>
                      <a:pt x="9" y="728"/>
                    </a:moveTo>
                    <a:lnTo>
                      <a:pt x="18" y="728"/>
                    </a:lnTo>
                    <a:lnTo>
                      <a:pt x="18" y="18"/>
                    </a:lnTo>
                    <a:lnTo>
                      <a:pt x="486" y="18"/>
                    </a:lnTo>
                    <a:lnTo>
                      <a:pt x="543" y="719"/>
                    </a:lnTo>
                    <a:lnTo>
                      <a:pt x="9" y="719"/>
                    </a:lnTo>
                    <a:lnTo>
                      <a:pt x="9" y="728"/>
                    </a:lnTo>
                    <a:lnTo>
                      <a:pt x="18" y="728"/>
                    </a:lnTo>
                    <a:lnTo>
                      <a:pt x="9" y="728"/>
                    </a:lnTo>
                    <a:lnTo>
                      <a:pt x="9" y="737"/>
                    </a:lnTo>
                    <a:lnTo>
                      <a:pt x="562" y="737"/>
                    </a:lnTo>
                    <a:lnTo>
                      <a:pt x="501" y="0"/>
                    </a:lnTo>
                    <a:lnTo>
                      <a:pt x="0" y="0"/>
                    </a:lnTo>
                    <a:lnTo>
                      <a:pt x="0" y="737"/>
                    </a:lnTo>
                    <a:lnTo>
                      <a:pt x="9" y="737"/>
                    </a:lnTo>
                    <a:lnTo>
                      <a:pt x="9" y="72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10" name="Freeform 82">
                <a:extLst>
                  <a:ext uri="{FF2B5EF4-FFF2-40B4-BE49-F238E27FC236}">
                    <a16:creationId xmlns:a16="http://schemas.microsoft.com/office/drawing/2014/main" id="{B2EE1AED-C6FA-7794-729D-78944D296E70}"/>
                  </a:ext>
                </a:extLst>
              </p:cNvPr>
              <p:cNvSpPr>
                <a:spLocks/>
              </p:cNvSpPr>
              <p:nvPr/>
            </p:nvSpPr>
            <p:spPr bwMode="auto">
              <a:xfrm>
                <a:off x="5318125" y="8659813"/>
                <a:ext cx="892175" cy="1169988"/>
              </a:xfrm>
              <a:custGeom>
                <a:avLst/>
                <a:gdLst>
                  <a:gd name="T0" fmla="*/ 9 w 562"/>
                  <a:gd name="T1" fmla="*/ 728 h 737"/>
                  <a:gd name="T2" fmla="*/ 18 w 562"/>
                  <a:gd name="T3" fmla="*/ 728 h 737"/>
                  <a:gd name="T4" fmla="*/ 18 w 562"/>
                  <a:gd name="T5" fmla="*/ 18 h 737"/>
                  <a:gd name="T6" fmla="*/ 486 w 562"/>
                  <a:gd name="T7" fmla="*/ 18 h 737"/>
                  <a:gd name="T8" fmla="*/ 543 w 562"/>
                  <a:gd name="T9" fmla="*/ 719 h 737"/>
                  <a:gd name="T10" fmla="*/ 9 w 562"/>
                  <a:gd name="T11" fmla="*/ 719 h 737"/>
                  <a:gd name="T12" fmla="*/ 9 w 562"/>
                  <a:gd name="T13" fmla="*/ 728 h 737"/>
                  <a:gd name="T14" fmla="*/ 18 w 562"/>
                  <a:gd name="T15" fmla="*/ 728 h 737"/>
                  <a:gd name="T16" fmla="*/ 9 w 562"/>
                  <a:gd name="T17" fmla="*/ 728 h 737"/>
                  <a:gd name="T18" fmla="*/ 9 w 562"/>
                  <a:gd name="T19" fmla="*/ 737 h 737"/>
                  <a:gd name="T20" fmla="*/ 562 w 562"/>
                  <a:gd name="T21" fmla="*/ 737 h 737"/>
                  <a:gd name="T22" fmla="*/ 501 w 562"/>
                  <a:gd name="T23" fmla="*/ 0 h 737"/>
                  <a:gd name="T24" fmla="*/ 0 w 562"/>
                  <a:gd name="T25" fmla="*/ 0 h 737"/>
                  <a:gd name="T26" fmla="*/ 0 w 562"/>
                  <a:gd name="T27" fmla="*/ 737 h 737"/>
                  <a:gd name="T28" fmla="*/ 9 w 562"/>
                  <a:gd name="T29" fmla="*/ 737 h 737"/>
                  <a:gd name="T30" fmla="*/ 9 w 562"/>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2" h="737">
                    <a:moveTo>
                      <a:pt x="9" y="728"/>
                    </a:moveTo>
                    <a:lnTo>
                      <a:pt x="18" y="728"/>
                    </a:lnTo>
                    <a:lnTo>
                      <a:pt x="18" y="18"/>
                    </a:lnTo>
                    <a:lnTo>
                      <a:pt x="486" y="18"/>
                    </a:lnTo>
                    <a:lnTo>
                      <a:pt x="543" y="719"/>
                    </a:lnTo>
                    <a:lnTo>
                      <a:pt x="9" y="719"/>
                    </a:lnTo>
                    <a:lnTo>
                      <a:pt x="9" y="728"/>
                    </a:lnTo>
                    <a:lnTo>
                      <a:pt x="18" y="728"/>
                    </a:lnTo>
                    <a:lnTo>
                      <a:pt x="9" y="728"/>
                    </a:lnTo>
                    <a:lnTo>
                      <a:pt x="9" y="737"/>
                    </a:lnTo>
                    <a:lnTo>
                      <a:pt x="562" y="737"/>
                    </a:lnTo>
                    <a:lnTo>
                      <a:pt x="501" y="0"/>
                    </a:lnTo>
                    <a:lnTo>
                      <a:pt x="0" y="0"/>
                    </a:lnTo>
                    <a:lnTo>
                      <a:pt x="0" y="737"/>
                    </a:lnTo>
                    <a:lnTo>
                      <a:pt x="9" y="737"/>
                    </a:lnTo>
                    <a:lnTo>
                      <a:pt x="9" y="7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11" name="Rectangle 83">
                <a:extLst>
                  <a:ext uri="{FF2B5EF4-FFF2-40B4-BE49-F238E27FC236}">
                    <a16:creationId xmlns:a16="http://schemas.microsoft.com/office/drawing/2014/main" id="{01A53A85-3871-64FB-6FE2-8399BF624BB4}"/>
                  </a:ext>
                </a:extLst>
              </p:cNvPr>
              <p:cNvSpPr>
                <a:spLocks noChangeArrowheads="1"/>
              </p:cNvSpPr>
              <p:nvPr/>
            </p:nvSpPr>
            <p:spPr bwMode="auto">
              <a:xfrm>
                <a:off x="5918200" y="8674101"/>
                <a:ext cx="1670050" cy="1141413"/>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12" name="Rectangle 84">
                <a:extLst>
                  <a:ext uri="{FF2B5EF4-FFF2-40B4-BE49-F238E27FC236}">
                    <a16:creationId xmlns:a16="http://schemas.microsoft.com/office/drawing/2014/main" id="{3779008D-DF7C-73EB-D424-3B09E8FE41B4}"/>
                  </a:ext>
                </a:extLst>
              </p:cNvPr>
              <p:cNvSpPr>
                <a:spLocks noChangeArrowheads="1"/>
              </p:cNvSpPr>
              <p:nvPr/>
            </p:nvSpPr>
            <p:spPr bwMode="auto">
              <a:xfrm>
                <a:off x="5918200" y="8674101"/>
                <a:ext cx="1670050" cy="1141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13" name="Freeform 85">
                <a:extLst>
                  <a:ext uri="{FF2B5EF4-FFF2-40B4-BE49-F238E27FC236}">
                    <a16:creationId xmlns:a16="http://schemas.microsoft.com/office/drawing/2014/main" id="{CC090291-E8E5-BF9F-8B99-ABFBBB4CA3E6}"/>
                  </a:ext>
                </a:extLst>
              </p:cNvPr>
              <p:cNvSpPr>
                <a:spLocks/>
              </p:cNvSpPr>
              <p:nvPr/>
            </p:nvSpPr>
            <p:spPr bwMode="auto">
              <a:xfrm>
                <a:off x="5903913" y="8659813"/>
                <a:ext cx="1698625" cy="1169988"/>
              </a:xfrm>
              <a:custGeom>
                <a:avLst/>
                <a:gdLst>
                  <a:gd name="T0" fmla="*/ 1061 w 1070"/>
                  <a:gd name="T1" fmla="*/ 728 h 737"/>
                  <a:gd name="T2" fmla="*/ 1061 w 1070"/>
                  <a:gd name="T3" fmla="*/ 719 h 737"/>
                  <a:gd name="T4" fmla="*/ 17 w 1070"/>
                  <a:gd name="T5" fmla="*/ 719 h 737"/>
                  <a:gd name="T6" fmla="*/ 17 w 1070"/>
                  <a:gd name="T7" fmla="*/ 18 h 737"/>
                  <a:gd name="T8" fmla="*/ 1052 w 1070"/>
                  <a:gd name="T9" fmla="*/ 18 h 737"/>
                  <a:gd name="T10" fmla="*/ 1052 w 1070"/>
                  <a:gd name="T11" fmla="*/ 728 h 737"/>
                  <a:gd name="T12" fmla="*/ 1061 w 1070"/>
                  <a:gd name="T13" fmla="*/ 728 h 737"/>
                  <a:gd name="T14" fmla="*/ 1061 w 1070"/>
                  <a:gd name="T15" fmla="*/ 719 h 737"/>
                  <a:gd name="T16" fmla="*/ 1061 w 1070"/>
                  <a:gd name="T17" fmla="*/ 728 h 737"/>
                  <a:gd name="T18" fmla="*/ 1070 w 1070"/>
                  <a:gd name="T19" fmla="*/ 728 h 737"/>
                  <a:gd name="T20" fmla="*/ 1070 w 1070"/>
                  <a:gd name="T21" fmla="*/ 0 h 737"/>
                  <a:gd name="T22" fmla="*/ 0 w 1070"/>
                  <a:gd name="T23" fmla="*/ 0 h 737"/>
                  <a:gd name="T24" fmla="*/ 0 w 1070"/>
                  <a:gd name="T25" fmla="*/ 737 h 737"/>
                  <a:gd name="T26" fmla="*/ 1070 w 1070"/>
                  <a:gd name="T27" fmla="*/ 737 h 737"/>
                  <a:gd name="T28" fmla="*/ 1070 w 1070"/>
                  <a:gd name="T29" fmla="*/ 728 h 737"/>
                  <a:gd name="T30" fmla="*/ 1061 w 1070"/>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0" h="737">
                    <a:moveTo>
                      <a:pt x="1061" y="728"/>
                    </a:moveTo>
                    <a:lnTo>
                      <a:pt x="1061" y="719"/>
                    </a:lnTo>
                    <a:lnTo>
                      <a:pt x="17" y="719"/>
                    </a:lnTo>
                    <a:lnTo>
                      <a:pt x="17" y="18"/>
                    </a:lnTo>
                    <a:lnTo>
                      <a:pt x="1052" y="18"/>
                    </a:lnTo>
                    <a:lnTo>
                      <a:pt x="1052" y="728"/>
                    </a:lnTo>
                    <a:lnTo>
                      <a:pt x="1061" y="728"/>
                    </a:lnTo>
                    <a:lnTo>
                      <a:pt x="1061" y="719"/>
                    </a:lnTo>
                    <a:lnTo>
                      <a:pt x="1061" y="728"/>
                    </a:lnTo>
                    <a:lnTo>
                      <a:pt x="1070" y="728"/>
                    </a:lnTo>
                    <a:lnTo>
                      <a:pt x="1070" y="0"/>
                    </a:lnTo>
                    <a:lnTo>
                      <a:pt x="0" y="0"/>
                    </a:lnTo>
                    <a:lnTo>
                      <a:pt x="0" y="737"/>
                    </a:lnTo>
                    <a:lnTo>
                      <a:pt x="1070" y="737"/>
                    </a:lnTo>
                    <a:lnTo>
                      <a:pt x="1070" y="728"/>
                    </a:lnTo>
                    <a:lnTo>
                      <a:pt x="1061" y="72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14" name="Freeform 86">
                <a:extLst>
                  <a:ext uri="{FF2B5EF4-FFF2-40B4-BE49-F238E27FC236}">
                    <a16:creationId xmlns:a16="http://schemas.microsoft.com/office/drawing/2014/main" id="{0BE0868A-D152-B2EF-BE7E-FADAA0887130}"/>
                  </a:ext>
                </a:extLst>
              </p:cNvPr>
              <p:cNvSpPr>
                <a:spLocks/>
              </p:cNvSpPr>
              <p:nvPr/>
            </p:nvSpPr>
            <p:spPr bwMode="auto">
              <a:xfrm>
                <a:off x="5903913" y="8659813"/>
                <a:ext cx="1698625" cy="1169988"/>
              </a:xfrm>
              <a:custGeom>
                <a:avLst/>
                <a:gdLst>
                  <a:gd name="T0" fmla="*/ 1061 w 1070"/>
                  <a:gd name="T1" fmla="*/ 728 h 737"/>
                  <a:gd name="T2" fmla="*/ 1061 w 1070"/>
                  <a:gd name="T3" fmla="*/ 719 h 737"/>
                  <a:gd name="T4" fmla="*/ 17 w 1070"/>
                  <a:gd name="T5" fmla="*/ 719 h 737"/>
                  <a:gd name="T6" fmla="*/ 17 w 1070"/>
                  <a:gd name="T7" fmla="*/ 18 h 737"/>
                  <a:gd name="T8" fmla="*/ 1052 w 1070"/>
                  <a:gd name="T9" fmla="*/ 18 h 737"/>
                  <a:gd name="T10" fmla="*/ 1052 w 1070"/>
                  <a:gd name="T11" fmla="*/ 728 h 737"/>
                  <a:gd name="T12" fmla="*/ 1061 w 1070"/>
                  <a:gd name="T13" fmla="*/ 728 h 737"/>
                  <a:gd name="T14" fmla="*/ 1061 w 1070"/>
                  <a:gd name="T15" fmla="*/ 719 h 737"/>
                  <a:gd name="T16" fmla="*/ 1061 w 1070"/>
                  <a:gd name="T17" fmla="*/ 728 h 737"/>
                  <a:gd name="T18" fmla="*/ 1070 w 1070"/>
                  <a:gd name="T19" fmla="*/ 728 h 737"/>
                  <a:gd name="T20" fmla="*/ 1070 w 1070"/>
                  <a:gd name="T21" fmla="*/ 0 h 737"/>
                  <a:gd name="T22" fmla="*/ 0 w 1070"/>
                  <a:gd name="T23" fmla="*/ 0 h 737"/>
                  <a:gd name="T24" fmla="*/ 0 w 1070"/>
                  <a:gd name="T25" fmla="*/ 737 h 737"/>
                  <a:gd name="T26" fmla="*/ 1070 w 1070"/>
                  <a:gd name="T27" fmla="*/ 737 h 737"/>
                  <a:gd name="T28" fmla="*/ 1070 w 1070"/>
                  <a:gd name="T29" fmla="*/ 728 h 737"/>
                  <a:gd name="T30" fmla="*/ 1061 w 1070"/>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0" h="737">
                    <a:moveTo>
                      <a:pt x="1061" y="728"/>
                    </a:moveTo>
                    <a:lnTo>
                      <a:pt x="1061" y="719"/>
                    </a:lnTo>
                    <a:lnTo>
                      <a:pt x="17" y="719"/>
                    </a:lnTo>
                    <a:lnTo>
                      <a:pt x="17" y="18"/>
                    </a:lnTo>
                    <a:lnTo>
                      <a:pt x="1052" y="18"/>
                    </a:lnTo>
                    <a:lnTo>
                      <a:pt x="1052" y="728"/>
                    </a:lnTo>
                    <a:lnTo>
                      <a:pt x="1061" y="728"/>
                    </a:lnTo>
                    <a:lnTo>
                      <a:pt x="1061" y="719"/>
                    </a:lnTo>
                    <a:lnTo>
                      <a:pt x="1061" y="728"/>
                    </a:lnTo>
                    <a:lnTo>
                      <a:pt x="1070" y="728"/>
                    </a:lnTo>
                    <a:lnTo>
                      <a:pt x="1070" y="0"/>
                    </a:lnTo>
                    <a:lnTo>
                      <a:pt x="0" y="0"/>
                    </a:lnTo>
                    <a:lnTo>
                      <a:pt x="0" y="737"/>
                    </a:lnTo>
                    <a:lnTo>
                      <a:pt x="1070" y="737"/>
                    </a:lnTo>
                    <a:lnTo>
                      <a:pt x="1070" y="728"/>
                    </a:lnTo>
                    <a:lnTo>
                      <a:pt x="1061" y="7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15" name="Rectangle 87">
                <a:extLst>
                  <a:ext uri="{FF2B5EF4-FFF2-40B4-BE49-F238E27FC236}">
                    <a16:creationId xmlns:a16="http://schemas.microsoft.com/office/drawing/2014/main" id="{33081B3E-D41E-AFAC-F27A-8A725A12D155}"/>
                  </a:ext>
                </a:extLst>
              </p:cNvPr>
              <p:cNvSpPr>
                <a:spLocks noChangeArrowheads="1"/>
              </p:cNvSpPr>
              <p:nvPr/>
            </p:nvSpPr>
            <p:spPr bwMode="auto">
              <a:xfrm>
                <a:off x="5918200" y="8674101"/>
                <a:ext cx="1670050" cy="366713"/>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16" name="Rectangle 88">
                <a:extLst>
                  <a:ext uri="{FF2B5EF4-FFF2-40B4-BE49-F238E27FC236}">
                    <a16:creationId xmlns:a16="http://schemas.microsoft.com/office/drawing/2014/main" id="{712C6E0A-EBB8-D754-F113-D3A312A8FD72}"/>
                  </a:ext>
                </a:extLst>
              </p:cNvPr>
              <p:cNvSpPr>
                <a:spLocks noChangeArrowheads="1"/>
              </p:cNvSpPr>
              <p:nvPr/>
            </p:nvSpPr>
            <p:spPr bwMode="auto">
              <a:xfrm>
                <a:off x="5918200" y="8674101"/>
                <a:ext cx="16700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17" name="Freeform 89">
                <a:extLst>
                  <a:ext uri="{FF2B5EF4-FFF2-40B4-BE49-F238E27FC236}">
                    <a16:creationId xmlns:a16="http://schemas.microsoft.com/office/drawing/2014/main" id="{62670C3F-6730-F7BD-C3C7-140827E064E0}"/>
                  </a:ext>
                </a:extLst>
              </p:cNvPr>
              <p:cNvSpPr>
                <a:spLocks/>
              </p:cNvSpPr>
              <p:nvPr/>
            </p:nvSpPr>
            <p:spPr bwMode="auto">
              <a:xfrm>
                <a:off x="5903913" y="8659813"/>
                <a:ext cx="1698625" cy="395288"/>
              </a:xfrm>
              <a:custGeom>
                <a:avLst/>
                <a:gdLst>
                  <a:gd name="T0" fmla="*/ 1061 w 1070"/>
                  <a:gd name="T1" fmla="*/ 240 h 249"/>
                  <a:gd name="T2" fmla="*/ 1061 w 1070"/>
                  <a:gd name="T3" fmla="*/ 232 h 249"/>
                  <a:gd name="T4" fmla="*/ 17 w 1070"/>
                  <a:gd name="T5" fmla="*/ 232 h 249"/>
                  <a:gd name="T6" fmla="*/ 17 w 1070"/>
                  <a:gd name="T7" fmla="*/ 18 h 249"/>
                  <a:gd name="T8" fmla="*/ 1052 w 1070"/>
                  <a:gd name="T9" fmla="*/ 18 h 249"/>
                  <a:gd name="T10" fmla="*/ 1052 w 1070"/>
                  <a:gd name="T11" fmla="*/ 240 h 249"/>
                  <a:gd name="T12" fmla="*/ 1061 w 1070"/>
                  <a:gd name="T13" fmla="*/ 240 h 249"/>
                  <a:gd name="T14" fmla="*/ 1061 w 1070"/>
                  <a:gd name="T15" fmla="*/ 232 h 249"/>
                  <a:gd name="T16" fmla="*/ 1061 w 1070"/>
                  <a:gd name="T17" fmla="*/ 240 h 249"/>
                  <a:gd name="T18" fmla="*/ 1070 w 1070"/>
                  <a:gd name="T19" fmla="*/ 240 h 249"/>
                  <a:gd name="T20" fmla="*/ 1070 w 1070"/>
                  <a:gd name="T21" fmla="*/ 0 h 249"/>
                  <a:gd name="T22" fmla="*/ 0 w 1070"/>
                  <a:gd name="T23" fmla="*/ 0 h 249"/>
                  <a:gd name="T24" fmla="*/ 0 w 1070"/>
                  <a:gd name="T25" fmla="*/ 249 h 249"/>
                  <a:gd name="T26" fmla="*/ 1070 w 1070"/>
                  <a:gd name="T27" fmla="*/ 249 h 249"/>
                  <a:gd name="T28" fmla="*/ 1070 w 1070"/>
                  <a:gd name="T29" fmla="*/ 240 h 249"/>
                  <a:gd name="T30" fmla="*/ 1061 w 1070"/>
                  <a:gd name="T31" fmla="*/ 2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0" h="249">
                    <a:moveTo>
                      <a:pt x="1061" y="240"/>
                    </a:moveTo>
                    <a:lnTo>
                      <a:pt x="1061" y="232"/>
                    </a:lnTo>
                    <a:lnTo>
                      <a:pt x="17" y="232"/>
                    </a:lnTo>
                    <a:lnTo>
                      <a:pt x="17" y="18"/>
                    </a:lnTo>
                    <a:lnTo>
                      <a:pt x="1052" y="18"/>
                    </a:lnTo>
                    <a:lnTo>
                      <a:pt x="1052" y="240"/>
                    </a:lnTo>
                    <a:lnTo>
                      <a:pt x="1061" y="240"/>
                    </a:lnTo>
                    <a:lnTo>
                      <a:pt x="1061" y="232"/>
                    </a:lnTo>
                    <a:lnTo>
                      <a:pt x="1061" y="240"/>
                    </a:lnTo>
                    <a:lnTo>
                      <a:pt x="1070" y="240"/>
                    </a:lnTo>
                    <a:lnTo>
                      <a:pt x="1070" y="0"/>
                    </a:lnTo>
                    <a:lnTo>
                      <a:pt x="0" y="0"/>
                    </a:lnTo>
                    <a:lnTo>
                      <a:pt x="0" y="249"/>
                    </a:lnTo>
                    <a:lnTo>
                      <a:pt x="1070" y="249"/>
                    </a:lnTo>
                    <a:lnTo>
                      <a:pt x="1070" y="240"/>
                    </a:lnTo>
                    <a:lnTo>
                      <a:pt x="1061" y="24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18" name="Freeform 90">
                <a:extLst>
                  <a:ext uri="{FF2B5EF4-FFF2-40B4-BE49-F238E27FC236}">
                    <a16:creationId xmlns:a16="http://schemas.microsoft.com/office/drawing/2014/main" id="{EF08BE26-B811-33D2-9D4E-462CAB98B66B}"/>
                  </a:ext>
                </a:extLst>
              </p:cNvPr>
              <p:cNvSpPr>
                <a:spLocks/>
              </p:cNvSpPr>
              <p:nvPr/>
            </p:nvSpPr>
            <p:spPr bwMode="auto">
              <a:xfrm>
                <a:off x="5903913" y="8659813"/>
                <a:ext cx="1698625" cy="395288"/>
              </a:xfrm>
              <a:custGeom>
                <a:avLst/>
                <a:gdLst>
                  <a:gd name="T0" fmla="*/ 1061 w 1070"/>
                  <a:gd name="T1" fmla="*/ 240 h 249"/>
                  <a:gd name="T2" fmla="*/ 1061 w 1070"/>
                  <a:gd name="T3" fmla="*/ 232 h 249"/>
                  <a:gd name="T4" fmla="*/ 17 w 1070"/>
                  <a:gd name="T5" fmla="*/ 232 h 249"/>
                  <a:gd name="T6" fmla="*/ 17 w 1070"/>
                  <a:gd name="T7" fmla="*/ 18 h 249"/>
                  <a:gd name="T8" fmla="*/ 1052 w 1070"/>
                  <a:gd name="T9" fmla="*/ 18 h 249"/>
                  <a:gd name="T10" fmla="*/ 1052 w 1070"/>
                  <a:gd name="T11" fmla="*/ 240 h 249"/>
                  <a:gd name="T12" fmla="*/ 1061 w 1070"/>
                  <a:gd name="T13" fmla="*/ 240 h 249"/>
                  <a:gd name="T14" fmla="*/ 1061 w 1070"/>
                  <a:gd name="T15" fmla="*/ 232 h 249"/>
                  <a:gd name="T16" fmla="*/ 1061 w 1070"/>
                  <a:gd name="T17" fmla="*/ 240 h 249"/>
                  <a:gd name="T18" fmla="*/ 1070 w 1070"/>
                  <a:gd name="T19" fmla="*/ 240 h 249"/>
                  <a:gd name="T20" fmla="*/ 1070 w 1070"/>
                  <a:gd name="T21" fmla="*/ 0 h 249"/>
                  <a:gd name="T22" fmla="*/ 0 w 1070"/>
                  <a:gd name="T23" fmla="*/ 0 h 249"/>
                  <a:gd name="T24" fmla="*/ 0 w 1070"/>
                  <a:gd name="T25" fmla="*/ 249 h 249"/>
                  <a:gd name="T26" fmla="*/ 1070 w 1070"/>
                  <a:gd name="T27" fmla="*/ 249 h 249"/>
                  <a:gd name="T28" fmla="*/ 1070 w 1070"/>
                  <a:gd name="T29" fmla="*/ 240 h 249"/>
                  <a:gd name="T30" fmla="*/ 1061 w 1070"/>
                  <a:gd name="T31" fmla="*/ 2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0" h="249">
                    <a:moveTo>
                      <a:pt x="1061" y="240"/>
                    </a:moveTo>
                    <a:lnTo>
                      <a:pt x="1061" y="232"/>
                    </a:lnTo>
                    <a:lnTo>
                      <a:pt x="17" y="232"/>
                    </a:lnTo>
                    <a:lnTo>
                      <a:pt x="17" y="18"/>
                    </a:lnTo>
                    <a:lnTo>
                      <a:pt x="1052" y="18"/>
                    </a:lnTo>
                    <a:lnTo>
                      <a:pt x="1052" y="240"/>
                    </a:lnTo>
                    <a:lnTo>
                      <a:pt x="1061" y="240"/>
                    </a:lnTo>
                    <a:lnTo>
                      <a:pt x="1061" y="232"/>
                    </a:lnTo>
                    <a:lnTo>
                      <a:pt x="1061" y="240"/>
                    </a:lnTo>
                    <a:lnTo>
                      <a:pt x="1070" y="240"/>
                    </a:lnTo>
                    <a:lnTo>
                      <a:pt x="1070" y="0"/>
                    </a:lnTo>
                    <a:lnTo>
                      <a:pt x="0" y="0"/>
                    </a:lnTo>
                    <a:lnTo>
                      <a:pt x="0" y="249"/>
                    </a:lnTo>
                    <a:lnTo>
                      <a:pt x="1070" y="249"/>
                    </a:lnTo>
                    <a:lnTo>
                      <a:pt x="1070" y="240"/>
                    </a:lnTo>
                    <a:lnTo>
                      <a:pt x="1061" y="2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19" name="Rectangle 91">
                <a:extLst>
                  <a:ext uri="{FF2B5EF4-FFF2-40B4-BE49-F238E27FC236}">
                    <a16:creationId xmlns:a16="http://schemas.microsoft.com/office/drawing/2014/main" id="{0123CCB4-6B04-F208-854A-75B2C720B45E}"/>
                  </a:ext>
                </a:extLst>
              </p:cNvPr>
              <p:cNvSpPr>
                <a:spLocks noChangeArrowheads="1"/>
              </p:cNvSpPr>
              <p:nvPr/>
            </p:nvSpPr>
            <p:spPr bwMode="auto">
              <a:xfrm>
                <a:off x="5368925" y="8674101"/>
                <a:ext cx="549275" cy="366713"/>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20" name="Rectangle 92">
                <a:extLst>
                  <a:ext uri="{FF2B5EF4-FFF2-40B4-BE49-F238E27FC236}">
                    <a16:creationId xmlns:a16="http://schemas.microsoft.com/office/drawing/2014/main" id="{162228D8-DF7F-275A-57D4-2333E121C177}"/>
                  </a:ext>
                </a:extLst>
              </p:cNvPr>
              <p:cNvSpPr>
                <a:spLocks noChangeArrowheads="1"/>
              </p:cNvSpPr>
              <p:nvPr/>
            </p:nvSpPr>
            <p:spPr bwMode="auto">
              <a:xfrm>
                <a:off x="5368925" y="8674101"/>
                <a:ext cx="549275"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21" name="Freeform 93">
                <a:extLst>
                  <a:ext uri="{FF2B5EF4-FFF2-40B4-BE49-F238E27FC236}">
                    <a16:creationId xmlns:a16="http://schemas.microsoft.com/office/drawing/2014/main" id="{8F383F22-7C5F-F2CA-23B5-E56B0D4467F2}"/>
                  </a:ext>
                </a:extLst>
              </p:cNvPr>
              <p:cNvSpPr>
                <a:spLocks/>
              </p:cNvSpPr>
              <p:nvPr/>
            </p:nvSpPr>
            <p:spPr bwMode="auto">
              <a:xfrm>
                <a:off x="5354638" y="8659813"/>
                <a:ext cx="576263" cy="395288"/>
              </a:xfrm>
              <a:custGeom>
                <a:avLst/>
                <a:gdLst>
                  <a:gd name="T0" fmla="*/ 355 w 363"/>
                  <a:gd name="T1" fmla="*/ 240 h 249"/>
                  <a:gd name="T2" fmla="*/ 355 w 363"/>
                  <a:gd name="T3" fmla="*/ 232 h 249"/>
                  <a:gd name="T4" fmla="*/ 17 w 363"/>
                  <a:gd name="T5" fmla="*/ 232 h 249"/>
                  <a:gd name="T6" fmla="*/ 17 w 363"/>
                  <a:gd name="T7" fmla="*/ 18 h 249"/>
                  <a:gd name="T8" fmla="*/ 346 w 363"/>
                  <a:gd name="T9" fmla="*/ 18 h 249"/>
                  <a:gd name="T10" fmla="*/ 346 w 363"/>
                  <a:gd name="T11" fmla="*/ 240 h 249"/>
                  <a:gd name="T12" fmla="*/ 355 w 363"/>
                  <a:gd name="T13" fmla="*/ 240 h 249"/>
                  <a:gd name="T14" fmla="*/ 355 w 363"/>
                  <a:gd name="T15" fmla="*/ 232 h 249"/>
                  <a:gd name="T16" fmla="*/ 355 w 363"/>
                  <a:gd name="T17" fmla="*/ 240 h 249"/>
                  <a:gd name="T18" fmla="*/ 363 w 363"/>
                  <a:gd name="T19" fmla="*/ 240 h 249"/>
                  <a:gd name="T20" fmla="*/ 363 w 363"/>
                  <a:gd name="T21" fmla="*/ 0 h 249"/>
                  <a:gd name="T22" fmla="*/ 0 w 363"/>
                  <a:gd name="T23" fmla="*/ 0 h 249"/>
                  <a:gd name="T24" fmla="*/ 0 w 363"/>
                  <a:gd name="T25" fmla="*/ 249 h 249"/>
                  <a:gd name="T26" fmla="*/ 363 w 363"/>
                  <a:gd name="T27" fmla="*/ 249 h 249"/>
                  <a:gd name="T28" fmla="*/ 363 w 363"/>
                  <a:gd name="T29" fmla="*/ 240 h 249"/>
                  <a:gd name="T30" fmla="*/ 355 w 363"/>
                  <a:gd name="T31" fmla="*/ 2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3" h="249">
                    <a:moveTo>
                      <a:pt x="355" y="240"/>
                    </a:moveTo>
                    <a:lnTo>
                      <a:pt x="355" y="232"/>
                    </a:lnTo>
                    <a:lnTo>
                      <a:pt x="17" y="232"/>
                    </a:lnTo>
                    <a:lnTo>
                      <a:pt x="17" y="18"/>
                    </a:lnTo>
                    <a:lnTo>
                      <a:pt x="346" y="18"/>
                    </a:lnTo>
                    <a:lnTo>
                      <a:pt x="346" y="240"/>
                    </a:lnTo>
                    <a:lnTo>
                      <a:pt x="355" y="240"/>
                    </a:lnTo>
                    <a:lnTo>
                      <a:pt x="355" y="232"/>
                    </a:lnTo>
                    <a:lnTo>
                      <a:pt x="355" y="240"/>
                    </a:lnTo>
                    <a:lnTo>
                      <a:pt x="363" y="240"/>
                    </a:lnTo>
                    <a:lnTo>
                      <a:pt x="363" y="0"/>
                    </a:lnTo>
                    <a:lnTo>
                      <a:pt x="0" y="0"/>
                    </a:lnTo>
                    <a:lnTo>
                      <a:pt x="0" y="249"/>
                    </a:lnTo>
                    <a:lnTo>
                      <a:pt x="363" y="249"/>
                    </a:lnTo>
                    <a:lnTo>
                      <a:pt x="363" y="240"/>
                    </a:lnTo>
                    <a:lnTo>
                      <a:pt x="355" y="24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22" name="Freeform 94">
                <a:extLst>
                  <a:ext uri="{FF2B5EF4-FFF2-40B4-BE49-F238E27FC236}">
                    <a16:creationId xmlns:a16="http://schemas.microsoft.com/office/drawing/2014/main" id="{D02F96DC-EB9C-511F-ADEE-9513F77623B6}"/>
                  </a:ext>
                </a:extLst>
              </p:cNvPr>
              <p:cNvSpPr>
                <a:spLocks/>
              </p:cNvSpPr>
              <p:nvPr/>
            </p:nvSpPr>
            <p:spPr bwMode="auto">
              <a:xfrm>
                <a:off x="5354638" y="8659813"/>
                <a:ext cx="576263" cy="395288"/>
              </a:xfrm>
              <a:custGeom>
                <a:avLst/>
                <a:gdLst>
                  <a:gd name="T0" fmla="*/ 355 w 363"/>
                  <a:gd name="T1" fmla="*/ 240 h 249"/>
                  <a:gd name="T2" fmla="*/ 355 w 363"/>
                  <a:gd name="T3" fmla="*/ 232 h 249"/>
                  <a:gd name="T4" fmla="*/ 17 w 363"/>
                  <a:gd name="T5" fmla="*/ 232 h 249"/>
                  <a:gd name="T6" fmla="*/ 17 w 363"/>
                  <a:gd name="T7" fmla="*/ 18 h 249"/>
                  <a:gd name="T8" fmla="*/ 346 w 363"/>
                  <a:gd name="T9" fmla="*/ 18 h 249"/>
                  <a:gd name="T10" fmla="*/ 346 w 363"/>
                  <a:gd name="T11" fmla="*/ 240 h 249"/>
                  <a:gd name="T12" fmla="*/ 355 w 363"/>
                  <a:gd name="T13" fmla="*/ 240 h 249"/>
                  <a:gd name="T14" fmla="*/ 355 w 363"/>
                  <a:gd name="T15" fmla="*/ 232 h 249"/>
                  <a:gd name="T16" fmla="*/ 355 w 363"/>
                  <a:gd name="T17" fmla="*/ 240 h 249"/>
                  <a:gd name="T18" fmla="*/ 363 w 363"/>
                  <a:gd name="T19" fmla="*/ 240 h 249"/>
                  <a:gd name="T20" fmla="*/ 363 w 363"/>
                  <a:gd name="T21" fmla="*/ 0 h 249"/>
                  <a:gd name="T22" fmla="*/ 0 w 363"/>
                  <a:gd name="T23" fmla="*/ 0 h 249"/>
                  <a:gd name="T24" fmla="*/ 0 w 363"/>
                  <a:gd name="T25" fmla="*/ 249 h 249"/>
                  <a:gd name="T26" fmla="*/ 363 w 363"/>
                  <a:gd name="T27" fmla="*/ 249 h 249"/>
                  <a:gd name="T28" fmla="*/ 363 w 363"/>
                  <a:gd name="T29" fmla="*/ 240 h 249"/>
                  <a:gd name="T30" fmla="*/ 355 w 363"/>
                  <a:gd name="T31" fmla="*/ 240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3" h="249">
                    <a:moveTo>
                      <a:pt x="355" y="240"/>
                    </a:moveTo>
                    <a:lnTo>
                      <a:pt x="355" y="232"/>
                    </a:lnTo>
                    <a:lnTo>
                      <a:pt x="17" y="232"/>
                    </a:lnTo>
                    <a:lnTo>
                      <a:pt x="17" y="18"/>
                    </a:lnTo>
                    <a:lnTo>
                      <a:pt x="346" y="18"/>
                    </a:lnTo>
                    <a:lnTo>
                      <a:pt x="346" y="240"/>
                    </a:lnTo>
                    <a:lnTo>
                      <a:pt x="355" y="240"/>
                    </a:lnTo>
                    <a:lnTo>
                      <a:pt x="355" y="232"/>
                    </a:lnTo>
                    <a:lnTo>
                      <a:pt x="355" y="240"/>
                    </a:lnTo>
                    <a:lnTo>
                      <a:pt x="363" y="240"/>
                    </a:lnTo>
                    <a:lnTo>
                      <a:pt x="363" y="0"/>
                    </a:lnTo>
                    <a:lnTo>
                      <a:pt x="0" y="0"/>
                    </a:lnTo>
                    <a:lnTo>
                      <a:pt x="0" y="249"/>
                    </a:lnTo>
                    <a:lnTo>
                      <a:pt x="363" y="249"/>
                    </a:lnTo>
                    <a:lnTo>
                      <a:pt x="363" y="240"/>
                    </a:lnTo>
                    <a:lnTo>
                      <a:pt x="355" y="2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23" name="Rectangle 95">
                <a:extLst>
                  <a:ext uri="{FF2B5EF4-FFF2-40B4-BE49-F238E27FC236}">
                    <a16:creationId xmlns:a16="http://schemas.microsoft.com/office/drawing/2014/main" id="{5C67C3B7-AE02-6BE4-D50B-B81666499D5C}"/>
                  </a:ext>
                </a:extLst>
              </p:cNvPr>
              <p:cNvSpPr>
                <a:spLocks noChangeArrowheads="1"/>
              </p:cNvSpPr>
              <p:nvPr/>
            </p:nvSpPr>
            <p:spPr bwMode="auto">
              <a:xfrm>
                <a:off x="5918200" y="9655176"/>
                <a:ext cx="1670050" cy="160338"/>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24" name="Rectangle 96">
                <a:extLst>
                  <a:ext uri="{FF2B5EF4-FFF2-40B4-BE49-F238E27FC236}">
                    <a16:creationId xmlns:a16="http://schemas.microsoft.com/office/drawing/2014/main" id="{BC10876D-032A-135D-B2F8-9CA87B6A70E4}"/>
                  </a:ext>
                </a:extLst>
              </p:cNvPr>
              <p:cNvSpPr>
                <a:spLocks noChangeArrowheads="1"/>
              </p:cNvSpPr>
              <p:nvPr/>
            </p:nvSpPr>
            <p:spPr bwMode="auto">
              <a:xfrm>
                <a:off x="5918200" y="9655176"/>
                <a:ext cx="1670050" cy="16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25" name="Freeform 97">
                <a:extLst>
                  <a:ext uri="{FF2B5EF4-FFF2-40B4-BE49-F238E27FC236}">
                    <a16:creationId xmlns:a16="http://schemas.microsoft.com/office/drawing/2014/main" id="{77187F11-E543-048F-A604-171C2CF8BF98}"/>
                  </a:ext>
                </a:extLst>
              </p:cNvPr>
              <p:cNvSpPr>
                <a:spLocks/>
              </p:cNvSpPr>
              <p:nvPr/>
            </p:nvSpPr>
            <p:spPr bwMode="auto">
              <a:xfrm>
                <a:off x="5903913" y="9640888"/>
                <a:ext cx="1698625" cy="188913"/>
              </a:xfrm>
              <a:custGeom>
                <a:avLst/>
                <a:gdLst>
                  <a:gd name="T0" fmla="*/ 605 w 615"/>
                  <a:gd name="T1" fmla="*/ 5 h 68"/>
                  <a:gd name="T2" fmla="*/ 605 w 615"/>
                  <a:gd name="T3" fmla="*/ 58 h 68"/>
                  <a:gd name="T4" fmla="*/ 10 w 615"/>
                  <a:gd name="T5" fmla="*/ 58 h 68"/>
                  <a:gd name="T6" fmla="*/ 10 w 615"/>
                  <a:gd name="T7" fmla="*/ 5 h 68"/>
                  <a:gd name="T8" fmla="*/ 5 w 615"/>
                  <a:gd name="T9" fmla="*/ 0 h 68"/>
                  <a:gd name="T10" fmla="*/ 0 w 615"/>
                  <a:gd name="T11" fmla="*/ 5 h 68"/>
                  <a:gd name="T12" fmla="*/ 0 w 615"/>
                  <a:gd name="T13" fmla="*/ 68 h 68"/>
                  <a:gd name="T14" fmla="*/ 615 w 615"/>
                  <a:gd name="T15" fmla="*/ 68 h 68"/>
                  <a:gd name="T16" fmla="*/ 615 w 615"/>
                  <a:gd name="T17" fmla="*/ 5 h 68"/>
                  <a:gd name="T18" fmla="*/ 610 w 615"/>
                  <a:gd name="T19" fmla="*/ 0 h 68"/>
                  <a:gd name="T20" fmla="*/ 605 w 615"/>
                  <a:gd name="T21" fmla="*/ 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5" h="68">
                    <a:moveTo>
                      <a:pt x="605" y="5"/>
                    </a:moveTo>
                    <a:cubicBezTo>
                      <a:pt x="605" y="58"/>
                      <a:pt x="605" y="58"/>
                      <a:pt x="605" y="58"/>
                    </a:cubicBezTo>
                    <a:cubicBezTo>
                      <a:pt x="10" y="58"/>
                      <a:pt x="10" y="58"/>
                      <a:pt x="10" y="58"/>
                    </a:cubicBezTo>
                    <a:cubicBezTo>
                      <a:pt x="10" y="5"/>
                      <a:pt x="10" y="5"/>
                      <a:pt x="10" y="5"/>
                    </a:cubicBezTo>
                    <a:cubicBezTo>
                      <a:pt x="10" y="3"/>
                      <a:pt x="8" y="0"/>
                      <a:pt x="5" y="0"/>
                    </a:cubicBezTo>
                    <a:cubicBezTo>
                      <a:pt x="2" y="0"/>
                      <a:pt x="0" y="3"/>
                      <a:pt x="0" y="5"/>
                    </a:cubicBezTo>
                    <a:cubicBezTo>
                      <a:pt x="0" y="68"/>
                      <a:pt x="0" y="68"/>
                      <a:pt x="0" y="68"/>
                    </a:cubicBezTo>
                    <a:cubicBezTo>
                      <a:pt x="615" y="68"/>
                      <a:pt x="615" y="68"/>
                      <a:pt x="615" y="68"/>
                    </a:cubicBezTo>
                    <a:cubicBezTo>
                      <a:pt x="615" y="5"/>
                      <a:pt x="615" y="5"/>
                      <a:pt x="615" y="5"/>
                    </a:cubicBezTo>
                    <a:cubicBezTo>
                      <a:pt x="615" y="3"/>
                      <a:pt x="613" y="0"/>
                      <a:pt x="610" y="0"/>
                    </a:cubicBezTo>
                    <a:cubicBezTo>
                      <a:pt x="607" y="0"/>
                      <a:pt x="605" y="3"/>
                      <a:pt x="605" y="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26" name="Rectangle 98">
                <a:extLst>
                  <a:ext uri="{FF2B5EF4-FFF2-40B4-BE49-F238E27FC236}">
                    <a16:creationId xmlns:a16="http://schemas.microsoft.com/office/drawing/2014/main" id="{3B16C009-176B-4873-D75B-5E89631EF61C}"/>
                  </a:ext>
                </a:extLst>
              </p:cNvPr>
              <p:cNvSpPr>
                <a:spLocks noChangeArrowheads="1"/>
              </p:cNvSpPr>
              <p:nvPr/>
            </p:nvSpPr>
            <p:spPr bwMode="auto">
              <a:xfrm>
                <a:off x="6196013" y="9282113"/>
                <a:ext cx="200025" cy="533400"/>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27" name="Rectangle 99">
                <a:extLst>
                  <a:ext uri="{FF2B5EF4-FFF2-40B4-BE49-F238E27FC236}">
                    <a16:creationId xmlns:a16="http://schemas.microsoft.com/office/drawing/2014/main" id="{335D6D8E-C784-1F5D-11EB-32A9333F4787}"/>
                  </a:ext>
                </a:extLst>
              </p:cNvPr>
              <p:cNvSpPr>
                <a:spLocks noChangeArrowheads="1"/>
              </p:cNvSpPr>
              <p:nvPr/>
            </p:nvSpPr>
            <p:spPr bwMode="auto">
              <a:xfrm>
                <a:off x="6196013" y="9282113"/>
                <a:ext cx="200025" cy="533400"/>
              </a:xfrm>
              <a:prstGeom prst="rect">
                <a:avLst/>
              </a:pr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28" name="Rectangle 100">
                <a:extLst>
                  <a:ext uri="{FF2B5EF4-FFF2-40B4-BE49-F238E27FC236}">
                    <a16:creationId xmlns:a16="http://schemas.microsoft.com/office/drawing/2014/main" id="{9C528318-C2F7-0F01-52B4-AAE712F83041}"/>
                  </a:ext>
                </a:extLst>
              </p:cNvPr>
              <p:cNvSpPr>
                <a:spLocks noChangeArrowheads="1"/>
              </p:cNvSpPr>
              <p:nvPr/>
            </p:nvSpPr>
            <p:spPr bwMode="auto">
              <a:xfrm>
                <a:off x="6251575" y="9326563"/>
                <a:ext cx="88900" cy="384175"/>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29" name="Rectangle 101">
                <a:extLst>
                  <a:ext uri="{FF2B5EF4-FFF2-40B4-BE49-F238E27FC236}">
                    <a16:creationId xmlns:a16="http://schemas.microsoft.com/office/drawing/2014/main" id="{C68A21B0-640D-27FD-768C-59CC2424F572}"/>
                  </a:ext>
                </a:extLst>
              </p:cNvPr>
              <p:cNvSpPr>
                <a:spLocks noChangeArrowheads="1"/>
              </p:cNvSpPr>
              <p:nvPr/>
            </p:nvSpPr>
            <p:spPr bwMode="auto">
              <a:xfrm>
                <a:off x="6251575" y="9326563"/>
                <a:ext cx="88900" cy="384175"/>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30" name="Rectangle 102">
                <a:extLst>
                  <a:ext uri="{FF2B5EF4-FFF2-40B4-BE49-F238E27FC236}">
                    <a16:creationId xmlns:a16="http://schemas.microsoft.com/office/drawing/2014/main" id="{961ED805-13EB-3DAD-D523-381B40B2FD55}"/>
                  </a:ext>
                </a:extLst>
              </p:cNvPr>
              <p:cNvSpPr>
                <a:spLocks noChangeArrowheads="1"/>
              </p:cNvSpPr>
              <p:nvPr/>
            </p:nvSpPr>
            <p:spPr bwMode="auto">
              <a:xfrm>
                <a:off x="6535738" y="9282113"/>
                <a:ext cx="354013" cy="27940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31" name="Rectangle 103">
                <a:extLst>
                  <a:ext uri="{FF2B5EF4-FFF2-40B4-BE49-F238E27FC236}">
                    <a16:creationId xmlns:a16="http://schemas.microsoft.com/office/drawing/2014/main" id="{B1CA4BA0-DB0F-95FF-23CC-37E54A81C258}"/>
                  </a:ext>
                </a:extLst>
              </p:cNvPr>
              <p:cNvSpPr>
                <a:spLocks noChangeArrowheads="1"/>
              </p:cNvSpPr>
              <p:nvPr/>
            </p:nvSpPr>
            <p:spPr bwMode="auto">
              <a:xfrm>
                <a:off x="6535738" y="9282113"/>
                <a:ext cx="354013"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32" name="Rectangle 104">
                <a:extLst>
                  <a:ext uri="{FF2B5EF4-FFF2-40B4-BE49-F238E27FC236}">
                    <a16:creationId xmlns:a16="http://schemas.microsoft.com/office/drawing/2014/main" id="{171C740D-EAC3-19C5-D52D-BC59323E4DD0}"/>
                  </a:ext>
                </a:extLst>
              </p:cNvPr>
              <p:cNvSpPr>
                <a:spLocks noChangeArrowheads="1"/>
              </p:cNvSpPr>
              <p:nvPr/>
            </p:nvSpPr>
            <p:spPr bwMode="auto">
              <a:xfrm>
                <a:off x="6513513" y="9542463"/>
                <a:ext cx="398463" cy="41275"/>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33" name="Rectangle 105">
                <a:extLst>
                  <a:ext uri="{FF2B5EF4-FFF2-40B4-BE49-F238E27FC236}">
                    <a16:creationId xmlns:a16="http://schemas.microsoft.com/office/drawing/2014/main" id="{8983713C-E744-C5A8-A32A-9095C043D843}"/>
                  </a:ext>
                </a:extLst>
              </p:cNvPr>
              <p:cNvSpPr>
                <a:spLocks noChangeArrowheads="1"/>
              </p:cNvSpPr>
              <p:nvPr/>
            </p:nvSpPr>
            <p:spPr bwMode="auto">
              <a:xfrm>
                <a:off x="6513513" y="9542463"/>
                <a:ext cx="398463" cy="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34" name="Freeform 106">
                <a:extLst>
                  <a:ext uri="{FF2B5EF4-FFF2-40B4-BE49-F238E27FC236}">
                    <a16:creationId xmlns:a16="http://schemas.microsoft.com/office/drawing/2014/main" id="{93EDBB13-3C00-AC1D-8537-1CAE08243F2E}"/>
                  </a:ext>
                </a:extLst>
              </p:cNvPr>
              <p:cNvSpPr>
                <a:spLocks/>
              </p:cNvSpPr>
              <p:nvPr/>
            </p:nvSpPr>
            <p:spPr bwMode="auto">
              <a:xfrm>
                <a:off x="6500813" y="9528176"/>
                <a:ext cx="425450" cy="68263"/>
              </a:xfrm>
              <a:custGeom>
                <a:avLst/>
                <a:gdLst>
                  <a:gd name="T0" fmla="*/ 259 w 268"/>
                  <a:gd name="T1" fmla="*/ 35 h 43"/>
                  <a:gd name="T2" fmla="*/ 259 w 268"/>
                  <a:gd name="T3" fmla="*/ 26 h 43"/>
                  <a:gd name="T4" fmla="*/ 17 w 268"/>
                  <a:gd name="T5" fmla="*/ 26 h 43"/>
                  <a:gd name="T6" fmla="*/ 17 w 268"/>
                  <a:gd name="T7" fmla="*/ 17 h 43"/>
                  <a:gd name="T8" fmla="*/ 250 w 268"/>
                  <a:gd name="T9" fmla="*/ 17 h 43"/>
                  <a:gd name="T10" fmla="*/ 250 w 268"/>
                  <a:gd name="T11" fmla="*/ 35 h 43"/>
                  <a:gd name="T12" fmla="*/ 259 w 268"/>
                  <a:gd name="T13" fmla="*/ 35 h 43"/>
                  <a:gd name="T14" fmla="*/ 259 w 268"/>
                  <a:gd name="T15" fmla="*/ 26 h 43"/>
                  <a:gd name="T16" fmla="*/ 259 w 268"/>
                  <a:gd name="T17" fmla="*/ 35 h 43"/>
                  <a:gd name="T18" fmla="*/ 268 w 268"/>
                  <a:gd name="T19" fmla="*/ 35 h 43"/>
                  <a:gd name="T20" fmla="*/ 268 w 268"/>
                  <a:gd name="T21" fmla="*/ 0 h 43"/>
                  <a:gd name="T22" fmla="*/ 0 w 268"/>
                  <a:gd name="T23" fmla="*/ 0 h 43"/>
                  <a:gd name="T24" fmla="*/ 0 w 268"/>
                  <a:gd name="T25" fmla="*/ 43 h 43"/>
                  <a:gd name="T26" fmla="*/ 268 w 268"/>
                  <a:gd name="T27" fmla="*/ 43 h 43"/>
                  <a:gd name="T28" fmla="*/ 268 w 268"/>
                  <a:gd name="T29" fmla="*/ 35 h 43"/>
                  <a:gd name="T30" fmla="*/ 259 w 268"/>
                  <a:gd name="T31"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8" h="43">
                    <a:moveTo>
                      <a:pt x="259" y="35"/>
                    </a:moveTo>
                    <a:lnTo>
                      <a:pt x="259" y="26"/>
                    </a:lnTo>
                    <a:lnTo>
                      <a:pt x="17" y="26"/>
                    </a:lnTo>
                    <a:lnTo>
                      <a:pt x="17" y="17"/>
                    </a:lnTo>
                    <a:lnTo>
                      <a:pt x="250" y="17"/>
                    </a:lnTo>
                    <a:lnTo>
                      <a:pt x="250" y="35"/>
                    </a:lnTo>
                    <a:lnTo>
                      <a:pt x="259" y="35"/>
                    </a:lnTo>
                    <a:lnTo>
                      <a:pt x="259" y="26"/>
                    </a:lnTo>
                    <a:lnTo>
                      <a:pt x="259" y="35"/>
                    </a:lnTo>
                    <a:lnTo>
                      <a:pt x="268" y="35"/>
                    </a:lnTo>
                    <a:lnTo>
                      <a:pt x="268" y="0"/>
                    </a:lnTo>
                    <a:lnTo>
                      <a:pt x="0" y="0"/>
                    </a:lnTo>
                    <a:lnTo>
                      <a:pt x="0" y="43"/>
                    </a:lnTo>
                    <a:lnTo>
                      <a:pt x="268" y="43"/>
                    </a:lnTo>
                    <a:lnTo>
                      <a:pt x="268" y="35"/>
                    </a:lnTo>
                    <a:lnTo>
                      <a:pt x="259" y="3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35" name="Freeform 107">
                <a:extLst>
                  <a:ext uri="{FF2B5EF4-FFF2-40B4-BE49-F238E27FC236}">
                    <a16:creationId xmlns:a16="http://schemas.microsoft.com/office/drawing/2014/main" id="{9139FD69-16C6-EB85-36EA-0DE26B430FFC}"/>
                  </a:ext>
                </a:extLst>
              </p:cNvPr>
              <p:cNvSpPr>
                <a:spLocks/>
              </p:cNvSpPr>
              <p:nvPr/>
            </p:nvSpPr>
            <p:spPr bwMode="auto">
              <a:xfrm>
                <a:off x="6500813" y="9528176"/>
                <a:ext cx="425450" cy="68263"/>
              </a:xfrm>
              <a:custGeom>
                <a:avLst/>
                <a:gdLst>
                  <a:gd name="T0" fmla="*/ 259 w 268"/>
                  <a:gd name="T1" fmla="*/ 35 h 43"/>
                  <a:gd name="T2" fmla="*/ 259 w 268"/>
                  <a:gd name="T3" fmla="*/ 26 h 43"/>
                  <a:gd name="T4" fmla="*/ 17 w 268"/>
                  <a:gd name="T5" fmla="*/ 26 h 43"/>
                  <a:gd name="T6" fmla="*/ 17 w 268"/>
                  <a:gd name="T7" fmla="*/ 17 h 43"/>
                  <a:gd name="T8" fmla="*/ 250 w 268"/>
                  <a:gd name="T9" fmla="*/ 17 h 43"/>
                  <a:gd name="T10" fmla="*/ 250 w 268"/>
                  <a:gd name="T11" fmla="*/ 35 h 43"/>
                  <a:gd name="T12" fmla="*/ 259 w 268"/>
                  <a:gd name="T13" fmla="*/ 35 h 43"/>
                  <a:gd name="T14" fmla="*/ 259 w 268"/>
                  <a:gd name="T15" fmla="*/ 26 h 43"/>
                  <a:gd name="T16" fmla="*/ 259 w 268"/>
                  <a:gd name="T17" fmla="*/ 35 h 43"/>
                  <a:gd name="T18" fmla="*/ 268 w 268"/>
                  <a:gd name="T19" fmla="*/ 35 h 43"/>
                  <a:gd name="T20" fmla="*/ 268 w 268"/>
                  <a:gd name="T21" fmla="*/ 0 h 43"/>
                  <a:gd name="T22" fmla="*/ 0 w 268"/>
                  <a:gd name="T23" fmla="*/ 0 h 43"/>
                  <a:gd name="T24" fmla="*/ 0 w 268"/>
                  <a:gd name="T25" fmla="*/ 43 h 43"/>
                  <a:gd name="T26" fmla="*/ 268 w 268"/>
                  <a:gd name="T27" fmla="*/ 43 h 43"/>
                  <a:gd name="T28" fmla="*/ 268 w 268"/>
                  <a:gd name="T29" fmla="*/ 35 h 43"/>
                  <a:gd name="T30" fmla="*/ 259 w 268"/>
                  <a:gd name="T31"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8" h="43">
                    <a:moveTo>
                      <a:pt x="259" y="35"/>
                    </a:moveTo>
                    <a:lnTo>
                      <a:pt x="259" y="26"/>
                    </a:lnTo>
                    <a:lnTo>
                      <a:pt x="17" y="26"/>
                    </a:lnTo>
                    <a:lnTo>
                      <a:pt x="17" y="17"/>
                    </a:lnTo>
                    <a:lnTo>
                      <a:pt x="250" y="17"/>
                    </a:lnTo>
                    <a:lnTo>
                      <a:pt x="250" y="35"/>
                    </a:lnTo>
                    <a:lnTo>
                      <a:pt x="259" y="35"/>
                    </a:lnTo>
                    <a:lnTo>
                      <a:pt x="259" y="26"/>
                    </a:lnTo>
                    <a:lnTo>
                      <a:pt x="259" y="35"/>
                    </a:lnTo>
                    <a:lnTo>
                      <a:pt x="268" y="35"/>
                    </a:lnTo>
                    <a:lnTo>
                      <a:pt x="268" y="0"/>
                    </a:lnTo>
                    <a:lnTo>
                      <a:pt x="0" y="0"/>
                    </a:lnTo>
                    <a:lnTo>
                      <a:pt x="0" y="43"/>
                    </a:lnTo>
                    <a:lnTo>
                      <a:pt x="268" y="43"/>
                    </a:lnTo>
                    <a:lnTo>
                      <a:pt x="268" y="35"/>
                    </a:lnTo>
                    <a:lnTo>
                      <a:pt x="259" y="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36" name="Freeform 108">
                <a:extLst>
                  <a:ext uri="{FF2B5EF4-FFF2-40B4-BE49-F238E27FC236}">
                    <a16:creationId xmlns:a16="http://schemas.microsoft.com/office/drawing/2014/main" id="{4F5C17AC-C014-167D-DCE0-53F4CF4B42FF}"/>
                  </a:ext>
                </a:extLst>
              </p:cNvPr>
              <p:cNvSpPr>
                <a:spLocks/>
              </p:cNvSpPr>
              <p:nvPr/>
            </p:nvSpPr>
            <p:spPr bwMode="auto">
              <a:xfrm>
                <a:off x="6588125" y="9282113"/>
                <a:ext cx="149225" cy="246063"/>
              </a:xfrm>
              <a:custGeom>
                <a:avLst/>
                <a:gdLst>
                  <a:gd name="T0" fmla="*/ 94 w 94"/>
                  <a:gd name="T1" fmla="*/ 0 h 155"/>
                  <a:gd name="T2" fmla="*/ 66 w 94"/>
                  <a:gd name="T3" fmla="*/ 0 h 155"/>
                  <a:gd name="T4" fmla="*/ 0 w 94"/>
                  <a:gd name="T5" fmla="*/ 155 h 155"/>
                  <a:gd name="T6" fmla="*/ 32 w 94"/>
                  <a:gd name="T7" fmla="*/ 155 h 155"/>
                  <a:gd name="T8" fmla="*/ 94 w 94"/>
                  <a:gd name="T9" fmla="*/ 0 h 155"/>
                </a:gdLst>
                <a:ahLst/>
                <a:cxnLst>
                  <a:cxn ang="0">
                    <a:pos x="T0" y="T1"/>
                  </a:cxn>
                  <a:cxn ang="0">
                    <a:pos x="T2" y="T3"/>
                  </a:cxn>
                  <a:cxn ang="0">
                    <a:pos x="T4" y="T5"/>
                  </a:cxn>
                  <a:cxn ang="0">
                    <a:pos x="T6" y="T7"/>
                  </a:cxn>
                  <a:cxn ang="0">
                    <a:pos x="T8" y="T9"/>
                  </a:cxn>
                </a:cxnLst>
                <a:rect l="0" t="0" r="r" b="b"/>
                <a:pathLst>
                  <a:path w="94" h="155">
                    <a:moveTo>
                      <a:pt x="94" y="0"/>
                    </a:moveTo>
                    <a:lnTo>
                      <a:pt x="66" y="0"/>
                    </a:lnTo>
                    <a:lnTo>
                      <a:pt x="0" y="155"/>
                    </a:lnTo>
                    <a:lnTo>
                      <a:pt x="32" y="155"/>
                    </a:lnTo>
                    <a:lnTo>
                      <a:pt x="94" y="0"/>
                    </a:lnTo>
                    <a:close/>
                  </a:path>
                </a:pathLst>
              </a:custGeom>
              <a:solidFill>
                <a:srgbClr val="DA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37" name="Freeform 109">
                <a:extLst>
                  <a:ext uri="{FF2B5EF4-FFF2-40B4-BE49-F238E27FC236}">
                    <a16:creationId xmlns:a16="http://schemas.microsoft.com/office/drawing/2014/main" id="{1FCF5A22-7A80-367D-1986-A26C19A989DE}"/>
                  </a:ext>
                </a:extLst>
              </p:cNvPr>
              <p:cNvSpPr>
                <a:spLocks/>
              </p:cNvSpPr>
              <p:nvPr/>
            </p:nvSpPr>
            <p:spPr bwMode="auto">
              <a:xfrm>
                <a:off x="6588125" y="9282113"/>
                <a:ext cx="149225" cy="246063"/>
              </a:xfrm>
              <a:custGeom>
                <a:avLst/>
                <a:gdLst>
                  <a:gd name="T0" fmla="*/ 94 w 94"/>
                  <a:gd name="T1" fmla="*/ 0 h 155"/>
                  <a:gd name="T2" fmla="*/ 66 w 94"/>
                  <a:gd name="T3" fmla="*/ 0 h 155"/>
                  <a:gd name="T4" fmla="*/ 0 w 94"/>
                  <a:gd name="T5" fmla="*/ 155 h 155"/>
                  <a:gd name="T6" fmla="*/ 32 w 94"/>
                  <a:gd name="T7" fmla="*/ 155 h 155"/>
                  <a:gd name="T8" fmla="*/ 94 w 94"/>
                  <a:gd name="T9" fmla="*/ 0 h 155"/>
                </a:gdLst>
                <a:ahLst/>
                <a:cxnLst>
                  <a:cxn ang="0">
                    <a:pos x="T0" y="T1"/>
                  </a:cxn>
                  <a:cxn ang="0">
                    <a:pos x="T2" y="T3"/>
                  </a:cxn>
                  <a:cxn ang="0">
                    <a:pos x="T4" y="T5"/>
                  </a:cxn>
                  <a:cxn ang="0">
                    <a:pos x="T6" y="T7"/>
                  </a:cxn>
                  <a:cxn ang="0">
                    <a:pos x="T8" y="T9"/>
                  </a:cxn>
                </a:cxnLst>
                <a:rect l="0" t="0" r="r" b="b"/>
                <a:pathLst>
                  <a:path w="94" h="155">
                    <a:moveTo>
                      <a:pt x="94" y="0"/>
                    </a:moveTo>
                    <a:lnTo>
                      <a:pt x="66" y="0"/>
                    </a:lnTo>
                    <a:lnTo>
                      <a:pt x="0" y="155"/>
                    </a:lnTo>
                    <a:lnTo>
                      <a:pt x="32" y="155"/>
                    </a:lnTo>
                    <a:lnTo>
                      <a:pt x="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38" name="Freeform 110">
                <a:extLst>
                  <a:ext uri="{FF2B5EF4-FFF2-40B4-BE49-F238E27FC236}">
                    <a16:creationId xmlns:a16="http://schemas.microsoft.com/office/drawing/2014/main" id="{98E8D4AC-EB6D-01FF-CEDE-BAF74C013E4D}"/>
                  </a:ext>
                </a:extLst>
              </p:cNvPr>
              <p:cNvSpPr>
                <a:spLocks/>
              </p:cNvSpPr>
              <p:nvPr/>
            </p:nvSpPr>
            <p:spPr bwMode="auto">
              <a:xfrm>
                <a:off x="6583363" y="9528176"/>
                <a:ext cx="55563" cy="14288"/>
              </a:xfrm>
              <a:custGeom>
                <a:avLst/>
                <a:gdLst>
                  <a:gd name="T0" fmla="*/ 35 w 35"/>
                  <a:gd name="T1" fmla="*/ 0 h 9"/>
                  <a:gd name="T2" fmla="*/ 3 w 35"/>
                  <a:gd name="T3" fmla="*/ 0 h 9"/>
                  <a:gd name="T4" fmla="*/ 0 w 35"/>
                  <a:gd name="T5" fmla="*/ 9 h 9"/>
                  <a:gd name="T6" fmla="*/ 31 w 35"/>
                  <a:gd name="T7" fmla="*/ 9 h 9"/>
                  <a:gd name="T8" fmla="*/ 35 w 35"/>
                  <a:gd name="T9" fmla="*/ 0 h 9"/>
                </a:gdLst>
                <a:ahLst/>
                <a:cxnLst>
                  <a:cxn ang="0">
                    <a:pos x="T0" y="T1"/>
                  </a:cxn>
                  <a:cxn ang="0">
                    <a:pos x="T2" y="T3"/>
                  </a:cxn>
                  <a:cxn ang="0">
                    <a:pos x="T4" y="T5"/>
                  </a:cxn>
                  <a:cxn ang="0">
                    <a:pos x="T6" y="T7"/>
                  </a:cxn>
                  <a:cxn ang="0">
                    <a:pos x="T8" y="T9"/>
                  </a:cxn>
                </a:cxnLst>
                <a:rect l="0" t="0" r="r" b="b"/>
                <a:pathLst>
                  <a:path w="35" h="9">
                    <a:moveTo>
                      <a:pt x="35" y="0"/>
                    </a:moveTo>
                    <a:lnTo>
                      <a:pt x="3" y="0"/>
                    </a:lnTo>
                    <a:lnTo>
                      <a:pt x="0" y="9"/>
                    </a:lnTo>
                    <a:lnTo>
                      <a:pt x="31" y="9"/>
                    </a:lnTo>
                    <a:lnTo>
                      <a:pt x="35" y="0"/>
                    </a:lnTo>
                    <a:close/>
                  </a:path>
                </a:pathLst>
              </a:custGeom>
              <a:solidFill>
                <a:srgbClr val="A977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39" name="Freeform 111">
                <a:extLst>
                  <a:ext uri="{FF2B5EF4-FFF2-40B4-BE49-F238E27FC236}">
                    <a16:creationId xmlns:a16="http://schemas.microsoft.com/office/drawing/2014/main" id="{75336B4B-0D0F-2839-0A82-3953D43D7712}"/>
                  </a:ext>
                </a:extLst>
              </p:cNvPr>
              <p:cNvSpPr>
                <a:spLocks/>
              </p:cNvSpPr>
              <p:nvPr/>
            </p:nvSpPr>
            <p:spPr bwMode="auto">
              <a:xfrm>
                <a:off x="6583363" y="9528176"/>
                <a:ext cx="55563" cy="14288"/>
              </a:xfrm>
              <a:custGeom>
                <a:avLst/>
                <a:gdLst>
                  <a:gd name="T0" fmla="*/ 35 w 35"/>
                  <a:gd name="T1" fmla="*/ 0 h 9"/>
                  <a:gd name="T2" fmla="*/ 3 w 35"/>
                  <a:gd name="T3" fmla="*/ 0 h 9"/>
                  <a:gd name="T4" fmla="*/ 0 w 35"/>
                  <a:gd name="T5" fmla="*/ 9 h 9"/>
                  <a:gd name="T6" fmla="*/ 31 w 35"/>
                  <a:gd name="T7" fmla="*/ 9 h 9"/>
                  <a:gd name="T8" fmla="*/ 35 w 35"/>
                  <a:gd name="T9" fmla="*/ 0 h 9"/>
                </a:gdLst>
                <a:ahLst/>
                <a:cxnLst>
                  <a:cxn ang="0">
                    <a:pos x="T0" y="T1"/>
                  </a:cxn>
                  <a:cxn ang="0">
                    <a:pos x="T2" y="T3"/>
                  </a:cxn>
                  <a:cxn ang="0">
                    <a:pos x="T4" y="T5"/>
                  </a:cxn>
                  <a:cxn ang="0">
                    <a:pos x="T6" y="T7"/>
                  </a:cxn>
                  <a:cxn ang="0">
                    <a:pos x="T8" y="T9"/>
                  </a:cxn>
                </a:cxnLst>
                <a:rect l="0" t="0" r="r" b="b"/>
                <a:pathLst>
                  <a:path w="35" h="9">
                    <a:moveTo>
                      <a:pt x="35" y="0"/>
                    </a:moveTo>
                    <a:lnTo>
                      <a:pt x="3" y="0"/>
                    </a:lnTo>
                    <a:lnTo>
                      <a:pt x="0" y="9"/>
                    </a:lnTo>
                    <a:lnTo>
                      <a:pt x="31" y="9"/>
                    </a:lnTo>
                    <a:lnTo>
                      <a:pt x="3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40" name="Freeform 112">
                <a:extLst>
                  <a:ext uri="{FF2B5EF4-FFF2-40B4-BE49-F238E27FC236}">
                    <a16:creationId xmlns:a16="http://schemas.microsoft.com/office/drawing/2014/main" id="{16CA377C-6696-6BDA-03B6-D4127EE94938}"/>
                  </a:ext>
                </a:extLst>
              </p:cNvPr>
              <p:cNvSpPr>
                <a:spLocks/>
              </p:cNvSpPr>
              <p:nvPr/>
            </p:nvSpPr>
            <p:spPr bwMode="auto">
              <a:xfrm>
                <a:off x="6661150" y="9282113"/>
                <a:ext cx="131763" cy="246063"/>
              </a:xfrm>
              <a:custGeom>
                <a:avLst/>
                <a:gdLst>
                  <a:gd name="T0" fmla="*/ 83 w 83"/>
                  <a:gd name="T1" fmla="*/ 0 h 155"/>
                  <a:gd name="T2" fmla="*/ 66 w 83"/>
                  <a:gd name="T3" fmla="*/ 0 h 155"/>
                  <a:gd name="T4" fmla="*/ 0 w 83"/>
                  <a:gd name="T5" fmla="*/ 155 h 155"/>
                  <a:gd name="T6" fmla="*/ 20 w 83"/>
                  <a:gd name="T7" fmla="*/ 155 h 155"/>
                  <a:gd name="T8" fmla="*/ 83 w 83"/>
                  <a:gd name="T9" fmla="*/ 0 h 155"/>
                </a:gdLst>
                <a:ahLst/>
                <a:cxnLst>
                  <a:cxn ang="0">
                    <a:pos x="T0" y="T1"/>
                  </a:cxn>
                  <a:cxn ang="0">
                    <a:pos x="T2" y="T3"/>
                  </a:cxn>
                  <a:cxn ang="0">
                    <a:pos x="T4" y="T5"/>
                  </a:cxn>
                  <a:cxn ang="0">
                    <a:pos x="T6" y="T7"/>
                  </a:cxn>
                  <a:cxn ang="0">
                    <a:pos x="T8" y="T9"/>
                  </a:cxn>
                </a:cxnLst>
                <a:rect l="0" t="0" r="r" b="b"/>
                <a:pathLst>
                  <a:path w="83" h="155">
                    <a:moveTo>
                      <a:pt x="83" y="0"/>
                    </a:moveTo>
                    <a:lnTo>
                      <a:pt x="66" y="0"/>
                    </a:lnTo>
                    <a:lnTo>
                      <a:pt x="0" y="155"/>
                    </a:lnTo>
                    <a:lnTo>
                      <a:pt x="20" y="155"/>
                    </a:lnTo>
                    <a:lnTo>
                      <a:pt x="83" y="0"/>
                    </a:lnTo>
                    <a:close/>
                  </a:path>
                </a:pathLst>
              </a:custGeom>
              <a:solidFill>
                <a:srgbClr val="DA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41" name="Freeform 113">
                <a:extLst>
                  <a:ext uri="{FF2B5EF4-FFF2-40B4-BE49-F238E27FC236}">
                    <a16:creationId xmlns:a16="http://schemas.microsoft.com/office/drawing/2014/main" id="{2FB9DDCB-F9B1-7CAE-4CB9-96127E080EEA}"/>
                  </a:ext>
                </a:extLst>
              </p:cNvPr>
              <p:cNvSpPr>
                <a:spLocks/>
              </p:cNvSpPr>
              <p:nvPr/>
            </p:nvSpPr>
            <p:spPr bwMode="auto">
              <a:xfrm>
                <a:off x="6661150" y="9282113"/>
                <a:ext cx="131763" cy="246063"/>
              </a:xfrm>
              <a:custGeom>
                <a:avLst/>
                <a:gdLst>
                  <a:gd name="T0" fmla="*/ 83 w 83"/>
                  <a:gd name="T1" fmla="*/ 0 h 155"/>
                  <a:gd name="T2" fmla="*/ 66 w 83"/>
                  <a:gd name="T3" fmla="*/ 0 h 155"/>
                  <a:gd name="T4" fmla="*/ 0 w 83"/>
                  <a:gd name="T5" fmla="*/ 155 h 155"/>
                  <a:gd name="T6" fmla="*/ 20 w 83"/>
                  <a:gd name="T7" fmla="*/ 155 h 155"/>
                  <a:gd name="T8" fmla="*/ 83 w 83"/>
                  <a:gd name="T9" fmla="*/ 0 h 155"/>
                </a:gdLst>
                <a:ahLst/>
                <a:cxnLst>
                  <a:cxn ang="0">
                    <a:pos x="T0" y="T1"/>
                  </a:cxn>
                  <a:cxn ang="0">
                    <a:pos x="T2" y="T3"/>
                  </a:cxn>
                  <a:cxn ang="0">
                    <a:pos x="T4" y="T5"/>
                  </a:cxn>
                  <a:cxn ang="0">
                    <a:pos x="T6" y="T7"/>
                  </a:cxn>
                  <a:cxn ang="0">
                    <a:pos x="T8" y="T9"/>
                  </a:cxn>
                </a:cxnLst>
                <a:rect l="0" t="0" r="r" b="b"/>
                <a:pathLst>
                  <a:path w="83" h="155">
                    <a:moveTo>
                      <a:pt x="83" y="0"/>
                    </a:moveTo>
                    <a:lnTo>
                      <a:pt x="66" y="0"/>
                    </a:lnTo>
                    <a:lnTo>
                      <a:pt x="0" y="155"/>
                    </a:lnTo>
                    <a:lnTo>
                      <a:pt x="20" y="155"/>
                    </a:lnTo>
                    <a:lnTo>
                      <a:pt x="8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42" name="Freeform 114">
                <a:extLst>
                  <a:ext uri="{FF2B5EF4-FFF2-40B4-BE49-F238E27FC236}">
                    <a16:creationId xmlns:a16="http://schemas.microsoft.com/office/drawing/2014/main" id="{BA33C073-0B97-0AB1-F7B2-342EF637B2F0}"/>
                  </a:ext>
                </a:extLst>
              </p:cNvPr>
              <p:cNvSpPr>
                <a:spLocks/>
              </p:cNvSpPr>
              <p:nvPr/>
            </p:nvSpPr>
            <p:spPr bwMode="auto">
              <a:xfrm>
                <a:off x="6654800" y="9528176"/>
                <a:ext cx="38100" cy="14288"/>
              </a:xfrm>
              <a:custGeom>
                <a:avLst/>
                <a:gdLst>
                  <a:gd name="T0" fmla="*/ 24 w 24"/>
                  <a:gd name="T1" fmla="*/ 0 h 9"/>
                  <a:gd name="T2" fmla="*/ 4 w 24"/>
                  <a:gd name="T3" fmla="*/ 0 h 9"/>
                  <a:gd name="T4" fmla="*/ 0 w 24"/>
                  <a:gd name="T5" fmla="*/ 9 h 9"/>
                  <a:gd name="T6" fmla="*/ 21 w 24"/>
                  <a:gd name="T7" fmla="*/ 9 h 9"/>
                  <a:gd name="T8" fmla="*/ 24 w 24"/>
                  <a:gd name="T9" fmla="*/ 0 h 9"/>
                </a:gdLst>
                <a:ahLst/>
                <a:cxnLst>
                  <a:cxn ang="0">
                    <a:pos x="T0" y="T1"/>
                  </a:cxn>
                  <a:cxn ang="0">
                    <a:pos x="T2" y="T3"/>
                  </a:cxn>
                  <a:cxn ang="0">
                    <a:pos x="T4" y="T5"/>
                  </a:cxn>
                  <a:cxn ang="0">
                    <a:pos x="T6" y="T7"/>
                  </a:cxn>
                  <a:cxn ang="0">
                    <a:pos x="T8" y="T9"/>
                  </a:cxn>
                </a:cxnLst>
                <a:rect l="0" t="0" r="r" b="b"/>
                <a:pathLst>
                  <a:path w="24" h="9">
                    <a:moveTo>
                      <a:pt x="24" y="0"/>
                    </a:moveTo>
                    <a:lnTo>
                      <a:pt x="4" y="0"/>
                    </a:lnTo>
                    <a:lnTo>
                      <a:pt x="0" y="9"/>
                    </a:lnTo>
                    <a:lnTo>
                      <a:pt x="21" y="9"/>
                    </a:lnTo>
                    <a:lnTo>
                      <a:pt x="24" y="0"/>
                    </a:lnTo>
                    <a:close/>
                  </a:path>
                </a:pathLst>
              </a:custGeom>
              <a:solidFill>
                <a:srgbClr val="A977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43" name="Freeform 115">
                <a:extLst>
                  <a:ext uri="{FF2B5EF4-FFF2-40B4-BE49-F238E27FC236}">
                    <a16:creationId xmlns:a16="http://schemas.microsoft.com/office/drawing/2014/main" id="{C86A9BDB-E820-9638-0806-D3D7C017CD54}"/>
                  </a:ext>
                </a:extLst>
              </p:cNvPr>
              <p:cNvSpPr>
                <a:spLocks/>
              </p:cNvSpPr>
              <p:nvPr/>
            </p:nvSpPr>
            <p:spPr bwMode="auto">
              <a:xfrm>
                <a:off x="6654800" y="9528176"/>
                <a:ext cx="38100" cy="14288"/>
              </a:xfrm>
              <a:custGeom>
                <a:avLst/>
                <a:gdLst>
                  <a:gd name="T0" fmla="*/ 24 w 24"/>
                  <a:gd name="T1" fmla="*/ 0 h 9"/>
                  <a:gd name="T2" fmla="*/ 4 w 24"/>
                  <a:gd name="T3" fmla="*/ 0 h 9"/>
                  <a:gd name="T4" fmla="*/ 0 w 24"/>
                  <a:gd name="T5" fmla="*/ 9 h 9"/>
                  <a:gd name="T6" fmla="*/ 21 w 24"/>
                  <a:gd name="T7" fmla="*/ 9 h 9"/>
                  <a:gd name="T8" fmla="*/ 24 w 24"/>
                  <a:gd name="T9" fmla="*/ 0 h 9"/>
                </a:gdLst>
                <a:ahLst/>
                <a:cxnLst>
                  <a:cxn ang="0">
                    <a:pos x="T0" y="T1"/>
                  </a:cxn>
                  <a:cxn ang="0">
                    <a:pos x="T2" y="T3"/>
                  </a:cxn>
                  <a:cxn ang="0">
                    <a:pos x="T4" y="T5"/>
                  </a:cxn>
                  <a:cxn ang="0">
                    <a:pos x="T6" y="T7"/>
                  </a:cxn>
                  <a:cxn ang="0">
                    <a:pos x="T8" y="T9"/>
                  </a:cxn>
                </a:cxnLst>
                <a:rect l="0" t="0" r="r" b="b"/>
                <a:pathLst>
                  <a:path w="24" h="9">
                    <a:moveTo>
                      <a:pt x="24" y="0"/>
                    </a:moveTo>
                    <a:lnTo>
                      <a:pt x="4" y="0"/>
                    </a:lnTo>
                    <a:lnTo>
                      <a:pt x="0" y="9"/>
                    </a:lnTo>
                    <a:lnTo>
                      <a:pt x="21" y="9"/>
                    </a:lnTo>
                    <a:lnTo>
                      <a:pt x="2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44" name="Rectangle 116">
                <a:extLst>
                  <a:ext uri="{FF2B5EF4-FFF2-40B4-BE49-F238E27FC236}">
                    <a16:creationId xmlns:a16="http://schemas.microsoft.com/office/drawing/2014/main" id="{C5815B68-1EF4-CAFA-F80C-BF7B7ABD84CF}"/>
                  </a:ext>
                </a:extLst>
              </p:cNvPr>
              <p:cNvSpPr>
                <a:spLocks noChangeArrowheads="1"/>
              </p:cNvSpPr>
              <p:nvPr/>
            </p:nvSpPr>
            <p:spPr bwMode="auto">
              <a:xfrm>
                <a:off x="6535738" y="9282113"/>
                <a:ext cx="354013" cy="2603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45" name="Freeform 117">
                <a:extLst>
                  <a:ext uri="{FF2B5EF4-FFF2-40B4-BE49-F238E27FC236}">
                    <a16:creationId xmlns:a16="http://schemas.microsoft.com/office/drawing/2014/main" id="{FF9A1BE4-3F06-1DD0-335C-6E0EBA54CBAE}"/>
                  </a:ext>
                </a:extLst>
              </p:cNvPr>
              <p:cNvSpPr>
                <a:spLocks/>
              </p:cNvSpPr>
              <p:nvPr/>
            </p:nvSpPr>
            <p:spPr bwMode="auto">
              <a:xfrm>
                <a:off x="6535738" y="9383713"/>
                <a:ext cx="354013" cy="0"/>
              </a:xfrm>
              <a:custGeom>
                <a:avLst/>
                <a:gdLst>
                  <a:gd name="T0" fmla="*/ 0 w 223"/>
                  <a:gd name="T1" fmla="*/ 223 w 223"/>
                  <a:gd name="T2" fmla="*/ 0 w 223"/>
                </a:gdLst>
                <a:ahLst/>
                <a:cxnLst>
                  <a:cxn ang="0">
                    <a:pos x="T0" y="0"/>
                  </a:cxn>
                  <a:cxn ang="0">
                    <a:pos x="T1" y="0"/>
                  </a:cxn>
                  <a:cxn ang="0">
                    <a:pos x="T2" y="0"/>
                  </a:cxn>
                </a:cxnLst>
                <a:rect l="0" t="0" r="r" b="b"/>
                <a:pathLst>
                  <a:path w="223">
                    <a:moveTo>
                      <a:pt x="0" y="0"/>
                    </a:moveTo>
                    <a:lnTo>
                      <a:pt x="223" y="0"/>
                    </a:lnTo>
                    <a:lnTo>
                      <a:pt x="0" y="0"/>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46" name="Line 118">
                <a:extLst>
                  <a:ext uri="{FF2B5EF4-FFF2-40B4-BE49-F238E27FC236}">
                    <a16:creationId xmlns:a16="http://schemas.microsoft.com/office/drawing/2014/main" id="{8A863697-0F09-93D1-93E6-19FE55675F07}"/>
                  </a:ext>
                </a:extLst>
              </p:cNvPr>
              <p:cNvSpPr>
                <a:spLocks noChangeShapeType="1"/>
              </p:cNvSpPr>
              <p:nvPr/>
            </p:nvSpPr>
            <p:spPr bwMode="auto">
              <a:xfrm>
                <a:off x="6535738" y="9383713"/>
                <a:ext cx="354013"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47" name="Line 119">
                <a:extLst>
                  <a:ext uri="{FF2B5EF4-FFF2-40B4-BE49-F238E27FC236}">
                    <a16:creationId xmlns:a16="http://schemas.microsoft.com/office/drawing/2014/main" id="{053F9859-86A7-7043-A366-2FD5F7E104BD}"/>
                  </a:ext>
                </a:extLst>
              </p:cNvPr>
              <p:cNvSpPr>
                <a:spLocks noChangeShapeType="1"/>
              </p:cNvSpPr>
              <p:nvPr/>
            </p:nvSpPr>
            <p:spPr bwMode="auto">
              <a:xfrm>
                <a:off x="6535738" y="9383713"/>
                <a:ext cx="354013" cy="0"/>
              </a:xfrm>
              <a:prstGeom prst="line">
                <a:avLst/>
              </a:prstGeom>
              <a:noFill/>
              <a:ln w="28575" cap="flat">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48" name="Rectangle 120">
                <a:extLst>
                  <a:ext uri="{FF2B5EF4-FFF2-40B4-BE49-F238E27FC236}">
                    <a16:creationId xmlns:a16="http://schemas.microsoft.com/office/drawing/2014/main" id="{B82C1E29-BED3-9DCF-EF06-8DA7507C9AE2}"/>
                  </a:ext>
                </a:extLst>
              </p:cNvPr>
              <p:cNvSpPr>
                <a:spLocks noChangeArrowheads="1"/>
              </p:cNvSpPr>
              <p:nvPr/>
            </p:nvSpPr>
            <p:spPr bwMode="auto">
              <a:xfrm>
                <a:off x="7099300" y="9282113"/>
                <a:ext cx="354013" cy="27940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49" name="Rectangle 121">
                <a:extLst>
                  <a:ext uri="{FF2B5EF4-FFF2-40B4-BE49-F238E27FC236}">
                    <a16:creationId xmlns:a16="http://schemas.microsoft.com/office/drawing/2014/main" id="{F115EC53-F438-51A0-D60E-19ECC0354137}"/>
                  </a:ext>
                </a:extLst>
              </p:cNvPr>
              <p:cNvSpPr>
                <a:spLocks noChangeArrowheads="1"/>
              </p:cNvSpPr>
              <p:nvPr/>
            </p:nvSpPr>
            <p:spPr bwMode="auto">
              <a:xfrm>
                <a:off x="7099300" y="9282113"/>
                <a:ext cx="354013"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50" name="Freeform 122">
                <a:extLst>
                  <a:ext uri="{FF2B5EF4-FFF2-40B4-BE49-F238E27FC236}">
                    <a16:creationId xmlns:a16="http://schemas.microsoft.com/office/drawing/2014/main" id="{19C49816-D93C-B6A0-99B0-B934206D8C2A}"/>
                  </a:ext>
                </a:extLst>
              </p:cNvPr>
              <p:cNvSpPr>
                <a:spLocks/>
              </p:cNvSpPr>
              <p:nvPr/>
            </p:nvSpPr>
            <p:spPr bwMode="auto">
              <a:xfrm>
                <a:off x="6989763" y="7532688"/>
                <a:ext cx="785813" cy="473075"/>
              </a:xfrm>
              <a:custGeom>
                <a:avLst/>
                <a:gdLst>
                  <a:gd name="T0" fmla="*/ 495 w 495"/>
                  <a:gd name="T1" fmla="*/ 57 h 298"/>
                  <a:gd name="T2" fmla="*/ 0 w 495"/>
                  <a:gd name="T3" fmla="*/ 298 h 298"/>
                  <a:gd name="T4" fmla="*/ 0 w 495"/>
                  <a:gd name="T5" fmla="*/ 238 h 298"/>
                  <a:gd name="T6" fmla="*/ 495 w 495"/>
                  <a:gd name="T7" fmla="*/ 0 h 298"/>
                  <a:gd name="T8" fmla="*/ 495 w 495"/>
                  <a:gd name="T9" fmla="*/ 57 h 298"/>
                </a:gdLst>
                <a:ahLst/>
                <a:cxnLst>
                  <a:cxn ang="0">
                    <a:pos x="T0" y="T1"/>
                  </a:cxn>
                  <a:cxn ang="0">
                    <a:pos x="T2" y="T3"/>
                  </a:cxn>
                  <a:cxn ang="0">
                    <a:pos x="T4" y="T5"/>
                  </a:cxn>
                  <a:cxn ang="0">
                    <a:pos x="T6" y="T7"/>
                  </a:cxn>
                  <a:cxn ang="0">
                    <a:pos x="T8" y="T9"/>
                  </a:cxn>
                </a:cxnLst>
                <a:rect l="0" t="0" r="r" b="b"/>
                <a:pathLst>
                  <a:path w="495" h="298">
                    <a:moveTo>
                      <a:pt x="495" y="57"/>
                    </a:moveTo>
                    <a:lnTo>
                      <a:pt x="0" y="298"/>
                    </a:lnTo>
                    <a:lnTo>
                      <a:pt x="0" y="238"/>
                    </a:lnTo>
                    <a:lnTo>
                      <a:pt x="495" y="0"/>
                    </a:lnTo>
                    <a:lnTo>
                      <a:pt x="495" y="57"/>
                    </a:lnTo>
                    <a:close/>
                  </a:path>
                </a:pathLst>
              </a:custGeom>
              <a:solidFill>
                <a:srgbClr val="C43F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51" name="Freeform 123">
                <a:extLst>
                  <a:ext uri="{FF2B5EF4-FFF2-40B4-BE49-F238E27FC236}">
                    <a16:creationId xmlns:a16="http://schemas.microsoft.com/office/drawing/2014/main" id="{DF5E9CDE-3848-0C9D-C08B-228563BFBB41}"/>
                  </a:ext>
                </a:extLst>
              </p:cNvPr>
              <p:cNvSpPr>
                <a:spLocks/>
              </p:cNvSpPr>
              <p:nvPr/>
            </p:nvSpPr>
            <p:spPr bwMode="auto">
              <a:xfrm>
                <a:off x="6989763" y="7532688"/>
                <a:ext cx="785813" cy="473075"/>
              </a:xfrm>
              <a:custGeom>
                <a:avLst/>
                <a:gdLst>
                  <a:gd name="T0" fmla="*/ 495 w 495"/>
                  <a:gd name="T1" fmla="*/ 57 h 298"/>
                  <a:gd name="T2" fmla="*/ 0 w 495"/>
                  <a:gd name="T3" fmla="*/ 298 h 298"/>
                  <a:gd name="T4" fmla="*/ 0 w 495"/>
                  <a:gd name="T5" fmla="*/ 238 h 298"/>
                  <a:gd name="T6" fmla="*/ 495 w 495"/>
                  <a:gd name="T7" fmla="*/ 0 h 298"/>
                  <a:gd name="T8" fmla="*/ 495 w 495"/>
                  <a:gd name="T9" fmla="*/ 57 h 298"/>
                </a:gdLst>
                <a:ahLst/>
                <a:cxnLst>
                  <a:cxn ang="0">
                    <a:pos x="T0" y="T1"/>
                  </a:cxn>
                  <a:cxn ang="0">
                    <a:pos x="T2" y="T3"/>
                  </a:cxn>
                  <a:cxn ang="0">
                    <a:pos x="T4" y="T5"/>
                  </a:cxn>
                  <a:cxn ang="0">
                    <a:pos x="T6" y="T7"/>
                  </a:cxn>
                  <a:cxn ang="0">
                    <a:pos x="T8" y="T9"/>
                  </a:cxn>
                </a:cxnLst>
                <a:rect l="0" t="0" r="r" b="b"/>
                <a:pathLst>
                  <a:path w="495" h="298">
                    <a:moveTo>
                      <a:pt x="495" y="57"/>
                    </a:moveTo>
                    <a:lnTo>
                      <a:pt x="0" y="298"/>
                    </a:lnTo>
                    <a:lnTo>
                      <a:pt x="0" y="238"/>
                    </a:lnTo>
                    <a:lnTo>
                      <a:pt x="495" y="0"/>
                    </a:lnTo>
                    <a:lnTo>
                      <a:pt x="495" y="5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52" name="Freeform 124">
                <a:extLst>
                  <a:ext uri="{FF2B5EF4-FFF2-40B4-BE49-F238E27FC236}">
                    <a16:creationId xmlns:a16="http://schemas.microsoft.com/office/drawing/2014/main" id="{86FEC158-93F1-40BB-B5A6-A991FFA3271C}"/>
                  </a:ext>
                </a:extLst>
              </p:cNvPr>
              <p:cNvSpPr>
                <a:spLocks/>
              </p:cNvSpPr>
              <p:nvPr/>
            </p:nvSpPr>
            <p:spPr bwMode="auto">
              <a:xfrm>
                <a:off x="6975475" y="7518401"/>
                <a:ext cx="814388" cy="500063"/>
              </a:xfrm>
              <a:custGeom>
                <a:avLst/>
                <a:gdLst>
                  <a:gd name="T0" fmla="*/ 290 w 295"/>
                  <a:gd name="T1" fmla="*/ 38 h 181"/>
                  <a:gd name="T2" fmla="*/ 287 w 295"/>
                  <a:gd name="T3" fmla="*/ 33 h 181"/>
                  <a:gd name="T4" fmla="*/ 10 w 295"/>
                  <a:gd name="T5" fmla="*/ 168 h 181"/>
                  <a:gd name="T6" fmla="*/ 10 w 295"/>
                  <a:gd name="T7" fmla="*/ 145 h 181"/>
                  <a:gd name="T8" fmla="*/ 285 w 295"/>
                  <a:gd name="T9" fmla="*/ 13 h 181"/>
                  <a:gd name="T10" fmla="*/ 285 w 295"/>
                  <a:gd name="T11" fmla="*/ 38 h 181"/>
                  <a:gd name="T12" fmla="*/ 290 w 295"/>
                  <a:gd name="T13" fmla="*/ 38 h 181"/>
                  <a:gd name="T14" fmla="*/ 287 w 295"/>
                  <a:gd name="T15" fmla="*/ 33 h 181"/>
                  <a:gd name="T16" fmla="*/ 290 w 295"/>
                  <a:gd name="T17" fmla="*/ 38 h 181"/>
                  <a:gd name="T18" fmla="*/ 295 w 295"/>
                  <a:gd name="T19" fmla="*/ 38 h 181"/>
                  <a:gd name="T20" fmla="*/ 295 w 295"/>
                  <a:gd name="T21" fmla="*/ 5 h 181"/>
                  <a:gd name="T22" fmla="*/ 292 w 295"/>
                  <a:gd name="T23" fmla="*/ 1 h 181"/>
                  <a:gd name="T24" fmla="*/ 287 w 295"/>
                  <a:gd name="T25" fmla="*/ 0 h 181"/>
                  <a:gd name="T26" fmla="*/ 3 w 295"/>
                  <a:gd name="T27" fmla="*/ 138 h 181"/>
                  <a:gd name="T28" fmla="*/ 0 w 295"/>
                  <a:gd name="T29" fmla="*/ 142 h 181"/>
                  <a:gd name="T30" fmla="*/ 0 w 295"/>
                  <a:gd name="T31" fmla="*/ 176 h 181"/>
                  <a:gd name="T32" fmla="*/ 3 w 295"/>
                  <a:gd name="T33" fmla="*/ 180 h 181"/>
                  <a:gd name="T34" fmla="*/ 7 w 295"/>
                  <a:gd name="T35" fmla="*/ 180 h 181"/>
                  <a:gd name="T36" fmla="*/ 292 w 295"/>
                  <a:gd name="T37" fmla="*/ 42 h 181"/>
                  <a:gd name="T38" fmla="*/ 295 w 295"/>
                  <a:gd name="T39" fmla="*/ 38 h 181"/>
                  <a:gd name="T40" fmla="*/ 290 w 295"/>
                  <a:gd name="T41" fmla="*/ 38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5" h="181">
                    <a:moveTo>
                      <a:pt x="290" y="38"/>
                    </a:moveTo>
                    <a:cubicBezTo>
                      <a:pt x="287" y="33"/>
                      <a:pt x="287" y="33"/>
                      <a:pt x="287" y="33"/>
                    </a:cubicBezTo>
                    <a:cubicBezTo>
                      <a:pt x="10" y="168"/>
                      <a:pt x="10" y="168"/>
                      <a:pt x="10" y="168"/>
                    </a:cubicBezTo>
                    <a:cubicBezTo>
                      <a:pt x="10" y="145"/>
                      <a:pt x="10" y="145"/>
                      <a:pt x="10" y="145"/>
                    </a:cubicBezTo>
                    <a:cubicBezTo>
                      <a:pt x="285" y="13"/>
                      <a:pt x="285" y="13"/>
                      <a:pt x="285" y="13"/>
                    </a:cubicBezTo>
                    <a:cubicBezTo>
                      <a:pt x="285" y="38"/>
                      <a:pt x="285" y="38"/>
                      <a:pt x="285" y="38"/>
                    </a:cubicBezTo>
                    <a:cubicBezTo>
                      <a:pt x="290" y="38"/>
                      <a:pt x="290" y="38"/>
                      <a:pt x="290" y="38"/>
                    </a:cubicBezTo>
                    <a:cubicBezTo>
                      <a:pt x="287" y="33"/>
                      <a:pt x="287" y="33"/>
                      <a:pt x="287" y="33"/>
                    </a:cubicBezTo>
                    <a:cubicBezTo>
                      <a:pt x="290" y="38"/>
                      <a:pt x="290" y="38"/>
                      <a:pt x="290" y="38"/>
                    </a:cubicBezTo>
                    <a:cubicBezTo>
                      <a:pt x="295" y="38"/>
                      <a:pt x="295" y="38"/>
                      <a:pt x="295" y="38"/>
                    </a:cubicBezTo>
                    <a:cubicBezTo>
                      <a:pt x="295" y="5"/>
                      <a:pt x="295" y="5"/>
                      <a:pt x="295" y="5"/>
                    </a:cubicBezTo>
                    <a:cubicBezTo>
                      <a:pt x="295" y="3"/>
                      <a:pt x="294" y="2"/>
                      <a:pt x="292" y="1"/>
                    </a:cubicBezTo>
                    <a:cubicBezTo>
                      <a:pt x="291" y="0"/>
                      <a:pt x="289" y="0"/>
                      <a:pt x="287" y="0"/>
                    </a:cubicBezTo>
                    <a:cubicBezTo>
                      <a:pt x="3" y="138"/>
                      <a:pt x="3" y="138"/>
                      <a:pt x="3" y="138"/>
                    </a:cubicBezTo>
                    <a:cubicBezTo>
                      <a:pt x="1" y="138"/>
                      <a:pt x="0" y="140"/>
                      <a:pt x="0" y="142"/>
                    </a:cubicBezTo>
                    <a:cubicBezTo>
                      <a:pt x="0" y="176"/>
                      <a:pt x="0" y="176"/>
                      <a:pt x="0" y="176"/>
                    </a:cubicBezTo>
                    <a:cubicBezTo>
                      <a:pt x="0" y="177"/>
                      <a:pt x="1" y="179"/>
                      <a:pt x="3" y="180"/>
                    </a:cubicBezTo>
                    <a:cubicBezTo>
                      <a:pt x="4" y="181"/>
                      <a:pt x="6" y="181"/>
                      <a:pt x="7" y="180"/>
                    </a:cubicBezTo>
                    <a:cubicBezTo>
                      <a:pt x="292" y="42"/>
                      <a:pt x="292" y="42"/>
                      <a:pt x="292" y="42"/>
                    </a:cubicBezTo>
                    <a:cubicBezTo>
                      <a:pt x="293" y="41"/>
                      <a:pt x="295" y="40"/>
                      <a:pt x="295" y="38"/>
                    </a:cubicBezTo>
                    <a:cubicBezTo>
                      <a:pt x="290" y="38"/>
                      <a:pt x="290" y="38"/>
                      <a:pt x="290" y="38"/>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53" name="Rectangle 125">
                <a:extLst>
                  <a:ext uri="{FF2B5EF4-FFF2-40B4-BE49-F238E27FC236}">
                    <a16:creationId xmlns:a16="http://schemas.microsoft.com/office/drawing/2014/main" id="{EE9B4D06-CACF-AF41-76D0-297F1FEB5B4A}"/>
                  </a:ext>
                </a:extLst>
              </p:cNvPr>
              <p:cNvSpPr>
                <a:spLocks noChangeArrowheads="1"/>
              </p:cNvSpPr>
              <p:nvPr/>
            </p:nvSpPr>
            <p:spPr bwMode="auto">
              <a:xfrm>
                <a:off x="7077075" y="9542463"/>
                <a:ext cx="398463" cy="41275"/>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54" name="Rectangle 126">
                <a:extLst>
                  <a:ext uri="{FF2B5EF4-FFF2-40B4-BE49-F238E27FC236}">
                    <a16:creationId xmlns:a16="http://schemas.microsoft.com/office/drawing/2014/main" id="{E06CDDD2-332F-0155-8FD6-E1E806401128}"/>
                  </a:ext>
                </a:extLst>
              </p:cNvPr>
              <p:cNvSpPr>
                <a:spLocks noChangeArrowheads="1"/>
              </p:cNvSpPr>
              <p:nvPr/>
            </p:nvSpPr>
            <p:spPr bwMode="auto">
              <a:xfrm>
                <a:off x="7077075" y="9542463"/>
                <a:ext cx="398463" cy="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55" name="Freeform 127">
                <a:extLst>
                  <a:ext uri="{FF2B5EF4-FFF2-40B4-BE49-F238E27FC236}">
                    <a16:creationId xmlns:a16="http://schemas.microsoft.com/office/drawing/2014/main" id="{D18FF6A5-A030-3636-6F2F-9D4E0A24FF01}"/>
                  </a:ext>
                </a:extLst>
              </p:cNvPr>
              <p:cNvSpPr>
                <a:spLocks/>
              </p:cNvSpPr>
              <p:nvPr/>
            </p:nvSpPr>
            <p:spPr bwMode="auto">
              <a:xfrm>
                <a:off x="7064375" y="9528176"/>
                <a:ext cx="423863" cy="68263"/>
              </a:xfrm>
              <a:custGeom>
                <a:avLst/>
                <a:gdLst>
                  <a:gd name="T0" fmla="*/ 259 w 267"/>
                  <a:gd name="T1" fmla="*/ 35 h 43"/>
                  <a:gd name="T2" fmla="*/ 259 w 267"/>
                  <a:gd name="T3" fmla="*/ 26 h 43"/>
                  <a:gd name="T4" fmla="*/ 17 w 267"/>
                  <a:gd name="T5" fmla="*/ 26 h 43"/>
                  <a:gd name="T6" fmla="*/ 17 w 267"/>
                  <a:gd name="T7" fmla="*/ 17 h 43"/>
                  <a:gd name="T8" fmla="*/ 250 w 267"/>
                  <a:gd name="T9" fmla="*/ 17 h 43"/>
                  <a:gd name="T10" fmla="*/ 250 w 267"/>
                  <a:gd name="T11" fmla="*/ 35 h 43"/>
                  <a:gd name="T12" fmla="*/ 259 w 267"/>
                  <a:gd name="T13" fmla="*/ 35 h 43"/>
                  <a:gd name="T14" fmla="*/ 259 w 267"/>
                  <a:gd name="T15" fmla="*/ 26 h 43"/>
                  <a:gd name="T16" fmla="*/ 259 w 267"/>
                  <a:gd name="T17" fmla="*/ 35 h 43"/>
                  <a:gd name="T18" fmla="*/ 267 w 267"/>
                  <a:gd name="T19" fmla="*/ 35 h 43"/>
                  <a:gd name="T20" fmla="*/ 267 w 267"/>
                  <a:gd name="T21" fmla="*/ 0 h 43"/>
                  <a:gd name="T22" fmla="*/ 0 w 267"/>
                  <a:gd name="T23" fmla="*/ 0 h 43"/>
                  <a:gd name="T24" fmla="*/ 0 w 267"/>
                  <a:gd name="T25" fmla="*/ 43 h 43"/>
                  <a:gd name="T26" fmla="*/ 267 w 267"/>
                  <a:gd name="T27" fmla="*/ 43 h 43"/>
                  <a:gd name="T28" fmla="*/ 267 w 267"/>
                  <a:gd name="T29" fmla="*/ 35 h 43"/>
                  <a:gd name="T30" fmla="*/ 259 w 267"/>
                  <a:gd name="T31"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7" h="43">
                    <a:moveTo>
                      <a:pt x="259" y="35"/>
                    </a:moveTo>
                    <a:lnTo>
                      <a:pt x="259" y="26"/>
                    </a:lnTo>
                    <a:lnTo>
                      <a:pt x="17" y="26"/>
                    </a:lnTo>
                    <a:lnTo>
                      <a:pt x="17" y="17"/>
                    </a:lnTo>
                    <a:lnTo>
                      <a:pt x="250" y="17"/>
                    </a:lnTo>
                    <a:lnTo>
                      <a:pt x="250" y="35"/>
                    </a:lnTo>
                    <a:lnTo>
                      <a:pt x="259" y="35"/>
                    </a:lnTo>
                    <a:lnTo>
                      <a:pt x="259" y="26"/>
                    </a:lnTo>
                    <a:lnTo>
                      <a:pt x="259" y="35"/>
                    </a:lnTo>
                    <a:lnTo>
                      <a:pt x="267" y="35"/>
                    </a:lnTo>
                    <a:lnTo>
                      <a:pt x="267" y="0"/>
                    </a:lnTo>
                    <a:lnTo>
                      <a:pt x="0" y="0"/>
                    </a:lnTo>
                    <a:lnTo>
                      <a:pt x="0" y="43"/>
                    </a:lnTo>
                    <a:lnTo>
                      <a:pt x="267" y="43"/>
                    </a:lnTo>
                    <a:lnTo>
                      <a:pt x="267" y="35"/>
                    </a:lnTo>
                    <a:lnTo>
                      <a:pt x="259" y="3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56" name="Freeform 128">
                <a:extLst>
                  <a:ext uri="{FF2B5EF4-FFF2-40B4-BE49-F238E27FC236}">
                    <a16:creationId xmlns:a16="http://schemas.microsoft.com/office/drawing/2014/main" id="{CBD3C254-5F24-57CA-D719-7F9D7F6340D5}"/>
                  </a:ext>
                </a:extLst>
              </p:cNvPr>
              <p:cNvSpPr>
                <a:spLocks/>
              </p:cNvSpPr>
              <p:nvPr/>
            </p:nvSpPr>
            <p:spPr bwMode="auto">
              <a:xfrm>
                <a:off x="7064375" y="9528176"/>
                <a:ext cx="423863" cy="68263"/>
              </a:xfrm>
              <a:custGeom>
                <a:avLst/>
                <a:gdLst>
                  <a:gd name="T0" fmla="*/ 259 w 267"/>
                  <a:gd name="T1" fmla="*/ 35 h 43"/>
                  <a:gd name="T2" fmla="*/ 259 w 267"/>
                  <a:gd name="T3" fmla="*/ 26 h 43"/>
                  <a:gd name="T4" fmla="*/ 17 w 267"/>
                  <a:gd name="T5" fmla="*/ 26 h 43"/>
                  <a:gd name="T6" fmla="*/ 17 w 267"/>
                  <a:gd name="T7" fmla="*/ 17 h 43"/>
                  <a:gd name="T8" fmla="*/ 250 w 267"/>
                  <a:gd name="T9" fmla="*/ 17 h 43"/>
                  <a:gd name="T10" fmla="*/ 250 w 267"/>
                  <a:gd name="T11" fmla="*/ 35 h 43"/>
                  <a:gd name="T12" fmla="*/ 259 w 267"/>
                  <a:gd name="T13" fmla="*/ 35 h 43"/>
                  <a:gd name="T14" fmla="*/ 259 w 267"/>
                  <a:gd name="T15" fmla="*/ 26 h 43"/>
                  <a:gd name="T16" fmla="*/ 259 w 267"/>
                  <a:gd name="T17" fmla="*/ 35 h 43"/>
                  <a:gd name="T18" fmla="*/ 267 w 267"/>
                  <a:gd name="T19" fmla="*/ 35 h 43"/>
                  <a:gd name="T20" fmla="*/ 267 w 267"/>
                  <a:gd name="T21" fmla="*/ 0 h 43"/>
                  <a:gd name="T22" fmla="*/ 0 w 267"/>
                  <a:gd name="T23" fmla="*/ 0 h 43"/>
                  <a:gd name="T24" fmla="*/ 0 w 267"/>
                  <a:gd name="T25" fmla="*/ 43 h 43"/>
                  <a:gd name="T26" fmla="*/ 267 w 267"/>
                  <a:gd name="T27" fmla="*/ 43 h 43"/>
                  <a:gd name="T28" fmla="*/ 267 w 267"/>
                  <a:gd name="T29" fmla="*/ 35 h 43"/>
                  <a:gd name="T30" fmla="*/ 259 w 267"/>
                  <a:gd name="T31"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7" h="43">
                    <a:moveTo>
                      <a:pt x="259" y="35"/>
                    </a:moveTo>
                    <a:lnTo>
                      <a:pt x="259" y="26"/>
                    </a:lnTo>
                    <a:lnTo>
                      <a:pt x="17" y="26"/>
                    </a:lnTo>
                    <a:lnTo>
                      <a:pt x="17" y="17"/>
                    </a:lnTo>
                    <a:lnTo>
                      <a:pt x="250" y="17"/>
                    </a:lnTo>
                    <a:lnTo>
                      <a:pt x="250" y="35"/>
                    </a:lnTo>
                    <a:lnTo>
                      <a:pt x="259" y="35"/>
                    </a:lnTo>
                    <a:lnTo>
                      <a:pt x="259" y="26"/>
                    </a:lnTo>
                    <a:lnTo>
                      <a:pt x="259" y="35"/>
                    </a:lnTo>
                    <a:lnTo>
                      <a:pt x="267" y="35"/>
                    </a:lnTo>
                    <a:lnTo>
                      <a:pt x="267" y="0"/>
                    </a:lnTo>
                    <a:lnTo>
                      <a:pt x="0" y="0"/>
                    </a:lnTo>
                    <a:lnTo>
                      <a:pt x="0" y="43"/>
                    </a:lnTo>
                    <a:lnTo>
                      <a:pt x="267" y="43"/>
                    </a:lnTo>
                    <a:lnTo>
                      <a:pt x="267" y="35"/>
                    </a:lnTo>
                    <a:lnTo>
                      <a:pt x="259" y="3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57" name="Freeform 129">
                <a:extLst>
                  <a:ext uri="{FF2B5EF4-FFF2-40B4-BE49-F238E27FC236}">
                    <a16:creationId xmlns:a16="http://schemas.microsoft.com/office/drawing/2014/main" id="{F8C7ACBB-6F0B-6DE5-071B-C0BFFC762161}"/>
                  </a:ext>
                </a:extLst>
              </p:cNvPr>
              <p:cNvSpPr>
                <a:spLocks/>
              </p:cNvSpPr>
              <p:nvPr/>
            </p:nvSpPr>
            <p:spPr bwMode="auto">
              <a:xfrm>
                <a:off x="7151688" y="9282113"/>
                <a:ext cx="149225" cy="246063"/>
              </a:xfrm>
              <a:custGeom>
                <a:avLst/>
                <a:gdLst>
                  <a:gd name="T0" fmla="*/ 94 w 94"/>
                  <a:gd name="T1" fmla="*/ 0 h 155"/>
                  <a:gd name="T2" fmla="*/ 65 w 94"/>
                  <a:gd name="T3" fmla="*/ 0 h 155"/>
                  <a:gd name="T4" fmla="*/ 0 w 94"/>
                  <a:gd name="T5" fmla="*/ 155 h 155"/>
                  <a:gd name="T6" fmla="*/ 31 w 94"/>
                  <a:gd name="T7" fmla="*/ 155 h 155"/>
                  <a:gd name="T8" fmla="*/ 94 w 94"/>
                  <a:gd name="T9" fmla="*/ 0 h 155"/>
                </a:gdLst>
                <a:ahLst/>
                <a:cxnLst>
                  <a:cxn ang="0">
                    <a:pos x="T0" y="T1"/>
                  </a:cxn>
                  <a:cxn ang="0">
                    <a:pos x="T2" y="T3"/>
                  </a:cxn>
                  <a:cxn ang="0">
                    <a:pos x="T4" y="T5"/>
                  </a:cxn>
                  <a:cxn ang="0">
                    <a:pos x="T6" y="T7"/>
                  </a:cxn>
                  <a:cxn ang="0">
                    <a:pos x="T8" y="T9"/>
                  </a:cxn>
                </a:cxnLst>
                <a:rect l="0" t="0" r="r" b="b"/>
                <a:pathLst>
                  <a:path w="94" h="155">
                    <a:moveTo>
                      <a:pt x="94" y="0"/>
                    </a:moveTo>
                    <a:lnTo>
                      <a:pt x="65" y="0"/>
                    </a:lnTo>
                    <a:lnTo>
                      <a:pt x="0" y="155"/>
                    </a:lnTo>
                    <a:lnTo>
                      <a:pt x="31" y="155"/>
                    </a:lnTo>
                    <a:lnTo>
                      <a:pt x="94" y="0"/>
                    </a:lnTo>
                    <a:close/>
                  </a:path>
                </a:pathLst>
              </a:custGeom>
              <a:solidFill>
                <a:srgbClr val="DA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58" name="Freeform 130">
                <a:extLst>
                  <a:ext uri="{FF2B5EF4-FFF2-40B4-BE49-F238E27FC236}">
                    <a16:creationId xmlns:a16="http://schemas.microsoft.com/office/drawing/2014/main" id="{213C4B42-99A0-BA02-B8B9-0B11C836E2C5}"/>
                  </a:ext>
                </a:extLst>
              </p:cNvPr>
              <p:cNvSpPr>
                <a:spLocks/>
              </p:cNvSpPr>
              <p:nvPr/>
            </p:nvSpPr>
            <p:spPr bwMode="auto">
              <a:xfrm>
                <a:off x="7151688" y="9282113"/>
                <a:ext cx="149225" cy="246063"/>
              </a:xfrm>
              <a:custGeom>
                <a:avLst/>
                <a:gdLst>
                  <a:gd name="T0" fmla="*/ 94 w 94"/>
                  <a:gd name="T1" fmla="*/ 0 h 155"/>
                  <a:gd name="T2" fmla="*/ 65 w 94"/>
                  <a:gd name="T3" fmla="*/ 0 h 155"/>
                  <a:gd name="T4" fmla="*/ 0 w 94"/>
                  <a:gd name="T5" fmla="*/ 155 h 155"/>
                  <a:gd name="T6" fmla="*/ 31 w 94"/>
                  <a:gd name="T7" fmla="*/ 155 h 155"/>
                  <a:gd name="T8" fmla="*/ 94 w 94"/>
                  <a:gd name="T9" fmla="*/ 0 h 155"/>
                </a:gdLst>
                <a:ahLst/>
                <a:cxnLst>
                  <a:cxn ang="0">
                    <a:pos x="T0" y="T1"/>
                  </a:cxn>
                  <a:cxn ang="0">
                    <a:pos x="T2" y="T3"/>
                  </a:cxn>
                  <a:cxn ang="0">
                    <a:pos x="T4" y="T5"/>
                  </a:cxn>
                  <a:cxn ang="0">
                    <a:pos x="T6" y="T7"/>
                  </a:cxn>
                  <a:cxn ang="0">
                    <a:pos x="T8" y="T9"/>
                  </a:cxn>
                </a:cxnLst>
                <a:rect l="0" t="0" r="r" b="b"/>
                <a:pathLst>
                  <a:path w="94" h="155">
                    <a:moveTo>
                      <a:pt x="94" y="0"/>
                    </a:moveTo>
                    <a:lnTo>
                      <a:pt x="65" y="0"/>
                    </a:lnTo>
                    <a:lnTo>
                      <a:pt x="0" y="155"/>
                    </a:lnTo>
                    <a:lnTo>
                      <a:pt x="31" y="155"/>
                    </a:lnTo>
                    <a:lnTo>
                      <a:pt x="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59" name="Freeform 131">
                <a:extLst>
                  <a:ext uri="{FF2B5EF4-FFF2-40B4-BE49-F238E27FC236}">
                    <a16:creationId xmlns:a16="http://schemas.microsoft.com/office/drawing/2014/main" id="{C2974012-51EF-8321-3F3A-641F9CEEC384}"/>
                  </a:ext>
                </a:extLst>
              </p:cNvPr>
              <p:cNvSpPr>
                <a:spLocks/>
              </p:cNvSpPr>
              <p:nvPr/>
            </p:nvSpPr>
            <p:spPr bwMode="auto">
              <a:xfrm>
                <a:off x="7146925" y="9528176"/>
                <a:ext cx="53975" cy="14288"/>
              </a:xfrm>
              <a:custGeom>
                <a:avLst/>
                <a:gdLst>
                  <a:gd name="T0" fmla="*/ 34 w 34"/>
                  <a:gd name="T1" fmla="*/ 0 h 9"/>
                  <a:gd name="T2" fmla="*/ 3 w 34"/>
                  <a:gd name="T3" fmla="*/ 0 h 9"/>
                  <a:gd name="T4" fmla="*/ 0 w 34"/>
                  <a:gd name="T5" fmla="*/ 9 h 9"/>
                  <a:gd name="T6" fmla="*/ 31 w 34"/>
                  <a:gd name="T7" fmla="*/ 9 h 9"/>
                  <a:gd name="T8" fmla="*/ 34 w 34"/>
                  <a:gd name="T9" fmla="*/ 0 h 9"/>
                </a:gdLst>
                <a:ahLst/>
                <a:cxnLst>
                  <a:cxn ang="0">
                    <a:pos x="T0" y="T1"/>
                  </a:cxn>
                  <a:cxn ang="0">
                    <a:pos x="T2" y="T3"/>
                  </a:cxn>
                  <a:cxn ang="0">
                    <a:pos x="T4" y="T5"/>
                  </a:cxn>
                  <a:cxn ang="0">
                    <a:pos x="T6" y="T7"/>
                  </a:cxn>
                  <a:cxn ang="0">
                    <a:pos x="T8" y="T9"/>
                  </a:cxn>
                </a:cxnLst>
                <a:rect l="0" t="0" r="r" b="b"/>
                <a:pathLst>
                  <a:path w="34" h="9">
                    <a:moveTo>
                      <a:pt x="34" y="0"/>
                    </a:moveTo>
                    <a:lnTo>
                      <a:pt x="3" y="0"/>
                    </a:lnTo>
                    <a:lnTo>
                      <a:pt x="0" y="9"/>
                    </a:lnTo>
                    <a:lnTo>
                      <a:pt x="31" y="9"/>
                    </a:lnTo>
                    <a:lnTo>
                      <a:pt x="34" y="0"/>
                    </a:lnTo>
                    <a:close/>
                  </a:path>
                </a:pathLst>
              </a:custGeom>
              <a:solidFill>
                <a:srgbClr val="A977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60" name="Freeform 132">
                <a:extLst>
                  <a:ext uri="{FF2B5EF4-FFF2-40B4-BE49-F238E27FC236}">
                    <a16:creationId xmlns:a16="http://schemas.microsoft.com/office/drawing/2014/main" id="{AA2F92BC-3D8E-80FC-46A3-0124811FF508}"/>
                  </a:ext>
                </a:extLst>
              </p:cNvPr>
              <p:cNvSpPr>
                <a:spLocks/>
              </p:cNvSpPr>
              <p:nvPr/>
            </p:nvSpPr>
            <p:spPr bwMode="auto">
              <a:xfrm>
                <a:off x="7146925" y="9528176"/>
                <a:ext cx="53975" cy="14288"/>
              </a:xfrm>
              <a:custGeom>
                <a:avLst/>
                <a:gdLst>
                  <a:gd name="T0" fmla="*/ 34 w 34"/>
                  <a:gd name="T1" fmla="*/ 0 h 9"/>
                  <a:gd name="T2" fmla="*/ 3 w 34"/>
                  <a:gd name="T3" fmla="*/ 0 h 9"/>
                  <a:gd name="T4" fmla="*/ 0 w 34"/>
                  <a:gd name="T5" fmla="*/ 9 h 9"/>
                  <a:gd name="T6" fmla="*/ 31 w 34"/>
                  <a:gd name="T7" fmla="*/ 9 h 9"/>
                  <a:gd name="T8" fmla="*/ 34 w 34"/>
                  <a:gd name="T9" fmla="*/ 0 h 9"/>
                </a:gdLst>
                <a:ahLst/>
                <a:cxnLst>
                  <a:cxn ang="0">
                    <a:pos x="T0" y="T1"/>
                  </a:cxn>
                  <a:cxn ang="0">
                    <a:pos x="T2" y="T3"/>
                  </a:cxn>
                  <a:cxn ang="0">
                    <a:pos x="T4" y="T5"/>
                  </a:cxn>
                  <a:cxn ang="0">
                    <a:pos x="T6" y="T7"/>
                  </a:cxn>
                  <a:cxn ang="0">
                    <a:pos x="T8" y="T9"/>
                  </a:cxn>
                </a:cxnLst>
                <a:rect l="0" t="0" r="r" b="b"/>
                <a:pathLst>
                  <a:path w="34" h="9">
                    <a:moveTo>
                      <a:pt x="34" y="0"/>
                    </a:moveTo>
                    <a:lnTo>
                      <a:pt x="3" y="0"/>
                    </a:lnTo>
                    <a:lnTo>
                      <a:pt x="0" y="9"/>
                    </a:lnTo>
                    <a:lnTo>
                      <a:pt x="31" y="9"/>
                    </a:lnTo>
                    <a:lnTo>
                      <a:pt x="3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61" name="Freeform 133">
                <a:extLst>
                  <a:ext uri="{FF2B5EF4-FFF2-40B4-BE49-F238E27FC236}">
                    <a16:creationId xmlns:a16="http://schemas.microsoft.com/office/drawing/2014/main" id="{E3AD0752-AD23-FF7B-E19C-D32648F307C3}"/>
                  </a:ext>
                </a:extLst>
              </p:cNvPr>
              <p:cNvSpPr>
                <a:spLocks/>
              </p:cNvSpPr>
              <p:nvPr/>
            </p:nvSpPr>
            <p:spPr bwMode="auto">
              <a:xfrm>
                <a:off x="7223125" y="9282113"/>
                <a:ext cx="133350" cy="246063"/>
              </a:xfrm>
              <a:custGeom>
                <a:avLst/>
                <a:gdLst>
                  <a:gd name="T0" fmla="*/ 84 w 84"/>
                  <a:gd name="T1" fmla="*/ 0 h 155"/>
                  <a:gd name="T2" fmla="*/ 66 w 84"/>
                  <a:gd name="T3" fmla="*/ 0 h 155"/>
                  <a:gd name="T4" fmla="*/ 0 w 84"/>
                  <a:gd name="T5" fmla="*/ 155 h 155"/>
                  <a:gd name="T6" fmla="*/ 20 w 84"/>
                  <a:gd name="T7" fmla="*/ 155 h 155"/>
                  <a:gd name="T8" fmla="*/ 84 w 84"/>
                  <a:gd name="T9" fmla="*/ 0 h 155"/>
                </a:gdLst>
                <a:ahLst/>
                <a:cxnLst>
                  <a:cxn ang="0">
                    <a:pos x="T0" y="T1"/>
                  </a:cxn>
                  <a:cxn ang="0">
                    <a:pos x="T2" y="T3"/>
                  </a:cxn>
                  <a:cxn ang="0">
                    <a:pos x="T4" y="T5"/>
                  </a:cxn>
                  <a:cxn ang="0">
                    <a:pos x="T6" y="T7"/>
                  </a:cxn>
                  <a:cxn ang="0">
                    <a:pos x="T8" y="T9"/>
                  </a:cxn>
                </a:cxnLst>
                <a:rect l="0" t="0" r="r" b="b"/>
                <a:pathLst>
                  <a:path w="84" h="155">
                    <a:moveTo>
                      <a:pt x="84" y="0"/>
                    </a:moveTo>
                    <a:lnTo>
                      <a:pt x="66" y="0"/>
                    </a:lnTo>
                    <a:lnTo>
                      <a:pt x="0" y="155"/>
                    </a:lnTo>
                    <a:lnTo>
                      <a:pt x="20" y="155"/>
                    </a:lnTo>
                    <a:lnTo>
                      <a:pt x="84" y="0"/>
                    </a:lnTo>
                    <a:close/>
                  </a:path>
                </a:pathLst>
              </a:custGeom>
              <a:solidFill>
                <a:srgbClr val="DAE8E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62" name="Freeform 134">
                <a:extLst>
                  <a:ext uri="{FF2B5EF4-FFF2-40B4-BE49-F238E27FC236}">
                    <a16:creationId xmlns:a16="http://schemas.microsoft.com/office/drawing/2014/main" id="{FB13FE74-3F0F-CB61-F7B5-FB22D4635B93}"/>
                  </a:ext>
                </a:extLst>
              </p:cNvPr>
              <p:cNvSpPr>
                <a:spLocks/>
              </p:cNvSpPr>
              <p:nvPr/>
            </p:nvSpPr>
            <p:spPr bwMode="auto">
              <a:xfrm>
                <a:off x="7223125" y="9282113"/>
                <a:ext cx="133350" cy="246063"/>
              </a:xfrm>
              <a:custGeom>
                <a:avLst/>
                <a:gdLst>
                  <a:gd name="T0" fmla="*/ 84 w 84"/>
                  <a:gd name="T1" fmla="*/ 0 h 155"/>
                  <a:gd name="T2" fmla="*/ 66 w 84"/>
                  <a:gd name="T3" fmla="*/ 0 h 155"/>
                  <a:gd name="T4" fmla="*/ 0 w 84"/>
                  <a:gd name="T5" fmla="*/ 155 h 155"/>
                  <a:gd name="T6" fmla="*/ 20 w 84"/>
                  <a:gd name="T7" fmla="*/ 155 h 155"/>
                  <a:gd name="T8" fmla="*/ 84 w 84"/>
                  <a:gd name="T9" fmla="*/ 0 h 155"/>
                </a:gdLst>
                <a:ahLst/>
                <a:cxnLst>
                  <a:cxn ang="0">
                    <a:pos x="T0" y="T1"/>
                  </a:cxn>
                  <a:cxn ang="0">
                    <a:pos x="T2" y="T3"/>
                  </a:cxn>
                  <a:cxn ang="0">
                    <a:pos x="T4" y="T5"/>
                  </a:cxn>
                  <a:cxn ang="0">
                    <a:pos x="T6" y="T7"/>
                  </a:cxn>
                  <a:cxn ang="0">
                    <a:pos x="T8" y="T9"/>
                  </a:cxn>
                </a:cxnLst>
                <a:rect l="0" t="0" r="r" b="b"/>
                <a:pathLst>
                  <a:path w="84" h="155">
                    <a:moveTo>
                      <a:pt x="84" y="0"/>
                    </a:moveTo>
                    <a:lnTo>
                      <a:pt x="66" y="0"/>
                    </a:lnTo>
                    <a:lnTo>
                      <a:pt x="0" y="155"/>
                    </a:lnTo>
                    <a:lnTo>
                      <a:pt x="20" y="155"/>
                    </a:lnTo>
                    <a:lnTo>
                      <a:pt x="8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63" name="Freeform 135">
                <a:extLst>
                  <a:ext uri="{FF2B5EF4-FFF2-40B4-BE49-F238E27FC236}">
                    <a16:creationId xmlns:a16="http://schemas.microsoft.com/office/drawing/2014/main" id="{4259A7EC-5701-0B20-CEED-E45753249067}"/>
                  </a:ext>
                </a:extLst>
              </p:cNvPr>
              <p:cNvSpPr>
                <a:spLocks/>
              </p:cNvSpPr>
              <p:nvPr/>
            </p:nvSpPr>
            <p:spPr bwMode="auto">
              <a:xfrm>
                <a:off x="7218363" y="9528176"/>
                <a:ext cx="36513" cy="14288"/>
              </a:xfrm>
              <a:custGeom>
                <a:avLst/>
                <a:gdLst>
                  <a:gd name="T0" fmla="*/ 23 w 23"/>
                  <a:gd name="T1" fmla="*/ 0 h 9"/>
                  <a:gd name="T2" fmla="*/ 3 w 23"/>
                  <a:gd name="T3" fmla="*/ 0 h 9"/>
                  <a:gd name="T4" fmla="*/ 0 w 23"/>
                  <a:gd name="T5" fmla="*/ 9 h 9"/>
                  <a:gd name="T6" fmla="*/ 19 w 23"/>
                  <a:gd name="T7" fmla="*/ 9 h 9"/>
                  <a:gd name="T8" fmla="*/ 23 w 23"/>
                  <a:gd name="T9" fmla="*/ 0 h 9"/>
                </a:gdLst>
                <a:ahLst/>
                <a:cxnLst>
                  <a:cxn ang="0">
                    <a:pos x="T0" y="T1"/>
                  </a:cxn>
                  <a:cxn ang="0">
                    <a:pos x="T2" y="T3"/>
                  </a:cxn>
                  <a:cxn ang="0">
                    <a:pos x="T4" y="T5"/>
                  </a:cxn>
                  <a:cxn ang="0">
                    <a:pos x="T6" y="T7"/>
                  </a:cxn>
                  <a:cxn ang="0">
                    <a:pos x="T8" y="T9"/>
                  </a:cxn>
                </a:cxnLst>
                <a:rect l="0" t="0" r="r" b="b"/>
                <a:pathLst>
                  <a:path w="23" h="9">
                    <a:moveTo>
                      <a:pt x="23" y="0"/>
                    </a:moveTo>
                    <a:lnTo>
                      <a:pt x="3" y="0"/>
                    </a:lnTo>
                    <a:lnTo>
                      <a:pt x="0" y="9"/>
                    </a:lnTo>
                    <a:lnTo>
                      <a:pt x="19" y="9"/>
                    </a:lnTo>
                    <a:lnTo>
                      <a:pt x="23" y="0"/>
                    </a:lnTo>
                    <a:close/>
                  </a:path>
                </a:pathLst>
              </a:custGeom>
              <a:solidFill>
                <a:srgbClr val="A977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64" name="Freeform 136">
                <a:extLst>
                  <a:ext uri="{FF2B5EF4-FFF2-40B4-BE49-F238E27FC236}">
                    <a16:creationId xmlns:a16="http://schemas.microsoft.com/office/drawing/2014/main" id="{475EC842-FD37-13D7-B5D8-2AFF85981B92}"/>
                  </a:ext>
                </a:extLst>
              </p:cNvPr>
              <p:cNvSpPr>
                <a:spLocks/>
              </p:cNvSpPr>
              <p:nvPr/>
            </p:nvSpPr>
            <p:spPr bwMode="auto">
              <a:xfrm>
                <a:off x="7218363" y="9528176"/>
                <a:ext cx="36513" cy="14288"/>
              </a:xfrm>
              <a:custGeom>
                <a:avLst/>
                <a:gdLst>
                  <a:gd name="T0" fmla="*/ 23 w 23"/>
                  <a:gd name="T1" fmla="*/ 0 h 9"/>
                  <a:gd name="T2" fmla="*/ 3 w 23"/>
                  <a:gd name="T3" fmla="*/ 0 h 9"/>
                  <a:gd name="T4" fmla="*/ 0 w 23"/>
                  <a:gd name="T5" fmla="*/ 9 h 9"/>
                  <a:gd name="T6" fmla="*/ 19 w 23"/>
                  <a:gd name="T7" fmla="*/ 9 h 9"/>
                  <a:gd name="T8" fmla="*/ 23 w 23"/>
                  <a:gd name="T9" fmla="*/ 0 h 9"/>
                </a:gdLst>
                <a:ahLst/>
                <a:cxnLst>
                  <a:cxn ang="0">
                    <a:pos x="T0" y="T1"/>
                  </a:cxn>
                  <a:cxn ang="0">
                    <a:pos x="T2" y="T3"/>
                  </a:cxn>
                  <a:cxn ang="0">
                    <a:pos x="T4" y="T5"/>
                  </a:cxn>
                  <a:cxn ang="0">
                    <a:pos x="T6" y="T7"/>
                  </a:cxn>
                  <a:cxn ang="0">
                    <a:pos x="T8" y="T9"/>
                  </a:cxn>
                </a:cxnLst>
                <a:rect l="0" t="0" r="r" b="b"/>
                <a:pathLst>
                  <a:path w="23" h="9">
                    <a:moveTo>
                      <a:pt x="23" y="0"/>
                    </a:moveTo>
                    <a:lnTo>
                      <a:pt x="3" y="0"/>
                    </a:lnTo>
                    <a:lnTo>
                      <a:pt x="0" y="9"/>
                    </a:lnTo>
                    <a:lnTo>
                      <a:pt x="19" y="9"/>
                    </a:lnTo>
                    <a:lnTo>
                      <a:pt x="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65" name="Rectangle 137">
                <a:extLst>
                  <a:ext uri="{FF2B5EF4-FFF2-40B4-BE49-F238E27FC236}">
                    <a16:creationId xmlns:a16="http://schemas.microsoft.com/office/drawing/2014/main" id="{F61D0792-B965-98BF-006D-B12B1F469543}"/>
                  </a:ext>
                </a:extLst>
              </p:cNvPr>
              <p:cNvSpPr>
                <a:spLocks noChangeArrowheads="1"/>
              </p:cNvSpPr>
              <p:nvPr/>
            </p:nvSpPr>
            <p:spPr bwMode="auto">
              <a:xfrm>
                <a:off x="7099300" y="9282113"/>
                <a:ext cx="354013" cy="2603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66" name="Freeform 138">
                <a:extLst>
                  <a:ext uri="{FF2B5EF4-FFF2-40B4-BE49-F238E27FC236}">
                    <a16:creationId xmlns:a16="http://schemas.microsoft.com/office/drawing/2014/main" id="{F5D86129-5EE9-5FCC-227A-07852904C92C}"/>
                  </a:ext>
                </a:extLst>
              </p:cNvPr>
              <p:cNvSpPr>
                <a:spLocks/>
              </p:cNvSpPr>
              <p:nvPr/>
            </p:nvSpPr>
            <p:spPr bwMode="auto">
              <a:xfrm>
                <a:off x="7099300" y="9383713"/>
                <a:ext cx="354013" cy="0"/>
              </a:xfrm>
              <a:custGeom>
                <a:avLst/>
                <a:gdLst>
                  <a:gd name="T0" fmla="*/ 0 w 223"/>
                  <a:gd name="T1" fmla="*/ 223 w 223"/>
                  <a:gd name="T2" fmla="*/ 0 w 223"/>
                </a:gdLst>
                <a:ahLst/>
                <a:cxnLst>
                  <a:cxn ang="0">
                    <a:pos x="T0" y="0"/>
                  </a:cxn>
                  <a:cxn ang="0">
                    <a:pos x="T1" y="0"/>
                  </a:cxn>
                  <a:cxn ang="0">
                    <a:pos x="T2" y="0"/>
                  </a:cxn>
                </a:cxnLst>
                <a:rect l="0" t="0" r="r" b="b"/>
                <a:pathLst>
                  <a:path w="223">
                    <a:moveTo>
                      <a:pt x="0" y="0"/>
                    </a:moveTo>
                    <a:lnTo>
                      <a:pt x="223" y="0"/>
                    </a:lnTo>
                    <a:lnTo>
                      <a:pt x="0" y="0"/>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67" name="Line 139">
                <a:extLst>
                  <a:ext uri="{FF2B5EF4-FFF2-40B4-BE49-F238E27FC236}">
                    <a16:creationId xmlns:a16="http://schemas.microsoft.com/office/drawing/2014/main" id="{015B5CC8-A2F1-7BED-8975-3085AFA553BD}"/>
                  </a:ext>
                </a:extLst>
              </p:cNvPr>
              <p:cNvSpPr>
                <a:spLocks noChangeShapeType="1"/>
              </p:cNvSpPr>
              <p:nvPr/>
            </p:nvSpPr>
            <p:spPr bwMode="auto">
              <a:xfrm>
                <a:off x="7099300" y="9383713"/>
                <a:ext cx="354013"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68" name="Line 140">
                <a:extLst>
                  <a:ext uri="{FF2B5EF4-FFF2-40B4-BE49-F238E27FC236}">
                    <a16:creationId xmlns:a16="http://schemas.microsoft.com/office/drawing/2014/main" id="{0E2F0050-09CA-DBB6-BA7F-1D3EB6B5B2F0}"/>
                  </a:ext>
                </a:extLst>
              </p:cNvPr>
              <p:cNvSpPr>
                <a:spLocks noChangeShapeType="1"/>
              </p:cNvSpPr>
              <p:nvPr/>
            </p:nvSpPr>
            <p:spPr bwMode="auto">
              <a:xfrm>
                <a:off x="7099300" y="9383713"/>
                <a:ext cx="354013" cy="0"/>
              </a:xfrm>
              <a:prstGeom prst="line">
                <a:avLst/>
              </a:prstGeom>
              <a:noFill/>
              <a:ln w="28575" cap="flat">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69" name="Rectangle 141">
                <a:extLst>
                  <a:ext uri="{FF2B5EF4-FFF2-40B4-BE49-F238E27FC236}">
                    <a16:creationId xmlns:a16="http://schemas.microsoft.com/office/drawing/2014/main" id="{9AEE646A-7CFE-F1F6-E4AC-49CB6771A6B9}"/>
                  </a:ext>
                </a:extLst>
              </p:cNvPr>
              <p:cNvSpPr>
                <a:spLocks noChangeArrowheads="1"/>
              </p:cNvSpPr>
              <p:nvPr/>
            </p:nvSpPr>
            <p:spPr bwMode="auto">
              <a:xfrm>
                <a:off x="5803900" y="9055101"/>
                <a:ext cx="100013" cy="746125"/>
              </a:xfrm>
              <a:prstGeom prst="rect">
                <a:avLst/>
              </a:prstGeom>
              <a:solidFill>
                <a:srgbClr val="D24F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70" name="Rectangle 142">
                <a:extLst>
                  <a:ext uri="{FF2B5EF4-FFF2-40B4-BE49-F238E27FC236}">
                    <a16:creationId xmlns:a16="http://schemas.microsoft.com/office/drawing/2014/main" id="{A45B5E4D-AD59-E6CD-E126-30F674D456F5}"/>
                  </a:ext>
                </a:extLst>
              </p:cNvPr>
              <p:cNvSpPr>
                <a:spLocks noChangeArrowheads="1"/>
              </p:cNvSpPr>
              <p:nvPr/>
            </p:nvSpPr>
            <p:spPr bwMode="auto">
              <a:xfrm>
                <a:off x="5803900" y="9055101"/>
                <a:ext cx="100013" cy="746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71" name="Rectangle 143">
                <a:extLst>
                  <a:ext uri="{FF2B5EF4-FFF2-40B4-BE49-F238E27FC236}">
                    <a16:creationId xmlns:a16="http://schemas.microsoft.com/office/drawing/2014/main" id="{50AD0299-30E4-229A-9B32-0D8B7ED44E48}"/>
                  </a:ext>
                </a:extLst>
              </p:cNvPr>
              <p:cNvSpPr>
                <a:spLocks noChangeArrowheads="1"/>
              </p:cNvSpPr>
              <p:nvPr/>
            </p:nvSpPr>
            <p:spPr bwMode="auto">
              <a:xfrm>
                <a:off x="5803900" y="9801226"/>
                <a:ext cx="100013" cy="14288"/>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72" name="Rectangle 144">
                <a:extLst>
                  <a:ext uri="{FF2B5EF4-FFF2-40B4-BE49-F238E27FC236}">
                    <a16:creationId xmlns:a16="http://schemas.microsoft.com/office/drawing/2014/main" id="{980C4D22-D736-5DAC-A38E-E00DFA648994}"/>
                  </a:ext>
                </a:extLst>
              </p:cNvPr>
              <p:cNvSpPr>
                <a:spLocks noChangeArrowheads="1"/>
              </p:cNvSpPr>
              <p:nvPr/>
            </p:nvSpPr>
            <p:spPr bwMode="auto">
              <a:xfrm>
                <a:off x="5803900" y="9801226"/>
                <a:ext cx="100013" cy="1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73" name="Freeform 145">
                <a:extLst>
                  <a:ext uri="{FF2B5EF4-FFF2-40B4-BE49-F238E27FC236}">
                    <a16:creationId xmlns:a16="http://schemas.microsoft.com/office/drawing/2014/main" id="{A36B0A37-8F9B-0821-77DD-9E529FA7D1AC}"/>
                  </a:ext>
                </a:extLst>
              </p:cNvPr>
              <p:cNvSpPr>
                <a:spLocks/>
              </p:cNvSpPr>
              <p:nvPr/>
            </p:nvSpPr>
            <p:spPr bwMode="auto">
              <a:xfrm>
                <a:off x="5903913" y="9055101"/>
                <a:ext cx="14288" cy="760413"/>
              </a:xfrm>
              <a:custGeom>
                <a:avLst/>
                <a:gdLst>
                  <a:gd name="T0" fmla="*/ 5 w 5"/>
                  <a:gd name="T1" fmla="*/ 0 h 275"/>
                  <a:gd name="T2" fmla="*/ 0 w 5"/>
                  <a:gd name="T3" fmla="*/ 0 h 275"/>
                  <a:gd name="T4" fmla="*/ 0 w 5"/>
                  <a:gd name="T5" fmla="*/ 270 h 275"/>
                  <a:gd name="T6" fmla="*/ 0 w 5"/>
                  <a:gd name="T7" fmla="*/ 275 h 275"/>
                  <a:gd name="T8" fmla="*/ 0 w 5"/>
                  <a:gd name="T9" fmla="*/ 217 h 275"/>
                  <a:gd name="T10" fmla="*/ 5 w 5"/>
                  <a:gd name="T11" fmla="*/ 212 h 275"/>
                  <a:gd name="T12" fmla="*/ 5 w 5"/>
                  <a:gd name="T13" fmla="*/ 212 h 275"/>
                  <a:gd name="T14" fmla="*/ 5 w 5"/>
                  <a:gd name="T15" fmla="*/ 0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75">
                    <a:moveTo>
                      <a:pt x="5" y="0"/>
                    </a:moveTo>
                    <a:cubicBezTo>
                      <a:pt x="0" y="0"/>
                      <a:pt x="0" y="0"/>
                      <a:pt x="0" y="0"/>
                    </a:cubicBezTo>
                    <a:cubicBezTo>
                      <a:pt x="0" y="270"/>
                      <a:pt x="0" y="270"/>
                      <a:pt x="0" y="270"/>
                    </a:cubicBezTo>
                    <a:cubicBezTo>
                      <a:pt x="0" y="275"/>
                      <a:pt x="0" y="275"/>
                      <a:pt x="0" y="275"/>
                    </a:cubicBezTo>
                    <a:cubicBezTo>
                      <a:pt x="0" y="217"/>
                      <a:pt x="0" y="217"/>
                      <a:pt x="0" y="217"/>
                    </a:cubicBezTo>
                    <a:cubicBezTo>
                      <a:pt x="0" y="215"/>
                      <a:pt x="2" y="212"/>
                      <a:pt x="5" y="212"/>
                    </a:cubicBezTo>
                    <a:cubicBezTo>
                      <a:pt x="5" y="212"/>
                      <a:pt x="5" y="212"/>
                      <a:pt x="5" y="212"/>
                    </a:cubicBezTo>
                    <a:cubicBezTo>
                      <a:pt x="5" y="0"/>
                      <a:pt x="5" y="0"/>
                      <a:pt x="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74" name="Rectangle 146">
                <a:extLst>
                  <a:ext uri="{FF2B5EF4-FFF2-40B4-BE49-F238E27FC236}">
                    <a16:creationId xmlns:a16="http://schemas.microsoft.com/office/drawing/2014/main" id="{3F7EA938-8EA5-D64E-2F3C-31E64CE66C62}"/>
                  </a:ext>
                </a:extLst>
              </p:cNvPr>
              <p:cNvSpPr>
                <a:spLocks noChangeArrowheads="1"/>
              </p:cNvSpPr>
              <p:nvPr/>
            </p:nvSpPr>
            <p:spPr bwMode="auto">
              <a:xfrm>
                <a:off x="5803900" y="8688388"/>
                <a:ext cx="100013" cy="339725"/>
              </a:xfrm>
              <a:prstGeom prst="rect">
                <a:avLst/>
              </a:prstGeom>
              <a:solidFill>
                <a:srgbClr val="D24F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75" name="Rectangle 147">
                <a:extLst>
                  <a:ext uri="{FF2B5EF4-FFF2-40B4-BE49-F238E27FC236}">
                    <a16:creationId xmlns:a16="http://schemas.microsoft.com/office/drawing/2014/main" id="{1589AD23-AAE8-D68A-69F4-57A02EC3E254}"/>
                  </a:ext>
                </a:extLst>
              </p:cNvPr>
              <p:cNvSpPr>
                <a:spLocks noChangeArrowheads="1"/>
              </p:cNvSpPr>
              <p:nvPr/>
            </p:nvSpPr>
            <p:spPr bwMode="auto">
              <a:xfrm>
                <a:off x="5803900" y="8688388"/>
                <a:ext cx="10001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76" name="Freeform 148">
                <a:extLst>
                  <a:ext uri="{FF2B5EF4-FFF2-40B4-BE49-F238E27FC236}">
                    <a16:creationId xmlns:a16="http://schemas.microsoft.com/office/drawing/2014/main" id="{F67C78B4-BB76-DADC-5B2C-E0B3D70E1E45}"/>
                  </a:ext>
                </a:extLst>
              </p:cNvPr>
              <p:cNvSpPr>
                <a:spLocks/>
              </p:cNvSpPr>
              <p:nvPr/>
            </p:nvSpPr>
            <p:spPr bwMode="auto">
              <a:xfrm>
                <a:off x="5803900" y="8674101"/>
                <a:ext cx="114300" cy="381000"/>
              </a:xfrm>
              <a:custGeom>
                <a:avLst/>
                <a:gdLst>
                  <a:gd name="T0" fmla="*/ 72 w 72"/>
                  <a:gd name="T1" fmla="*/ 0 h 240"/>
                  <a:gd name="T2" fmla="*/ 0 w 72"/>
                  <a:gd name="T3" fmla="*/ 0 h 240"/>
                  <a:gd name="T4" fmla="*/ 0 w 72"/>
                  <a:gd name="T5" fmla="*/ 9 h 240"/>
                  <a:gd name="T6" fmla="*/ 63 w 72"/>
                  <a:gd name="T7" fmla="*/ 9 h 240"/>
                  <a:gd name="T8" fmla="*/ 63 w 72"/>
                  <a:gd name="T9" fmla="*/ 223 h 240"/>
                  <a:gd name="T10" fmla="*/ 0 w 72"/>
                  <a:gd name="T11" fmla="*/ 223 h 240"/>
                  <a:gd name="T12" fmla="*/ 0 w 72"/>
                  <a:gd name="T13" fmla="*/ 240 h 240"/>
                  <a:gd name="T14" fmla="*/ 63 w 72"/>
                  <a:gd name="T15" fmla="*/ 240 h 240"/>
                  <a:gd name="T16" fmla="*/ 72 w 72"/>
                  <a:gd name="T17" fmla="*/ 240 h 240"/>
                  <a:gd name="T18" fmla="*/ 72 w 72"/>
                  <a:gd name="T19" fmla="*/ 231 h 240"/>
                  <a:gd name="T20" fmla="*/ 72 w 72"/>
                  <a:gd name="T21" fmla="*/ 223 h 240"/>
                  <a:gd name="T22" fmla="*/ 72 w 72"/>
                  <a:gd name="T23" fmla="*/ 231 h 240"/>
                  <a:gd name="T24" fmla="*/ 72 w 72"/>
                  <a:gd name="T2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240">
                    <a:moveTo>
                      <a:pt x="72" y="0"/>
                    </a:moveTo>
                    <a:lnTo>
                      <a:pt x="0" y="0"/>
                    </a:lnTo>
                    <a:lnTo>
                      <a:pt x="0" y="9"/>
                    </a:lnTo>
                    <a:lnTo>
                      <a:pt x="63" y="9"/>
                    </a:lnTo>
                    <a:lnTo>
                      <a:pt x="63" y="223"/>
                    </a:lnTo>
                    <a:lnTo>
                      <a:pt x="0" y="223"/>
                    </a:lnTo>
                    <a:lnTo>
                      <a:pt x="0" y="240"/>
                    </a:lnTo>
                    <a:lnTo>
                      <a:pt x="63" y="240"/>
                    </a:lnTo>
                    <a:lnTo>
                      <a:pt x="72" y="240"/>
                    </a:lnTo>
                    <a:lnTo>
                      <a:pt x="72" y="231"/>
                    </a:lnTo>
                    <a:lnTo>
                      <a:pt x="72" y="223"/>
                    </a:lnTo>
                    <a:lnTo>
                      <a:pt x="72" y="231"/>
                    </a:lnTo>
                    <a:lnTo>
                      <a:pt x="7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77" name="Freeform 149">
                <a:extLst>
                  <a:ext uri="{FF2B5EF4-FFF2-40B4-BE49-F238E27FC236}">
                    <a16:creationId xmlns:a16="http://schemas.microsoft.com/office/drawing/2014/main" id="{1FDCC932-013E-6D04-B533-7F025CB5A07D}"/>
                  </a:ext>
                </a:extLst>
              </p:cNvPr>
              <p:cNvSpPr>
                <a:spLocks/>
              </p:cNvSpPr>
              <p:nvPr/>
            </p:nvSpPr>
            <p:spPr bwMode="auto">
              <a:xfrm>
                <a:off x="5803900" y="8674101"/>
                <a:ext cx="114300" cy="381000"/>
              </a:xfrm>
              <a:custGeom>
                <a:avLst/>
                <a:gdLst>
                  <a:gd name="T0" fmla="*/ 72 w 72"/>
                  <a:gd name="T1" fmla="*/ 0 h 240"/>
                  <a:gd name="T2" fmla="*/ 0 w 72"/>
                  <a:gd name="T3" fmla="*/ 0 h 240"/>
                  <a:gd name="T4" fmla="*/ 0 w 72"/>
                  <a:gd name="T5" fmla="*/ 9 h 240"/>
                  <a:gd name="T6" fmla="*/ 63 w 72"/>
                  <a:gd name="T7" fmla="*/ 9 h 240"/>
                  <a:gd name="T8" fmla="*/ 63 w 72"/>
                  <a:gd name="T9" fmla="*/ 223 h 240"/>
                  <a:gd name="T10" fmla="*/ 0 w 72"/>
                  <a:gd name="T11" fmla="*/ 223 h 240"/>
                  <a:gd name="T12" fmla="*/ 0 w 72"/>
                  <a:gd name="T13" fmla="*/ 240 h 240"/>
                  <a:gd name="T14" fmla="*/ 63 w 72"/>
                  <a:gd name="T15" fmla="*/ 240 h 240"/>
                  <a:gd name="T16" fmla="*/ 72 w 72"/>
                  <a:gd name="T17" fmla="*/ 240 h 240"/>
                  <a:gd name="T18" fmla="*/ 72 w 72"/>
                  <a:gd name="T19" fmla="*/ 231 h 240"/>
                  <a:gd name="T20" fmla="*/ 72 w 72"/>
                  <a:gd name="T21" fmla="*/ 223 h 240"/>
                  <a:gd name="T22" fmla="*/ 72 w 72"/>
                  <a:gd name="T23" fmla="*/ 231 h 240"/>
                  <a:gd name="T24" fmla="*/ 72 w 72"/>
                  <a:gd name="T25"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240">
                    <a:moveTo>
                      <a:pt x="72" y="0"/>
                    </a:moveTo>
                    <a:lnTo>
                      <a:pt x="0" y="0"/>
                    </a:lnTo>
                    <a:lnTo>
                      <a:pt x="0" y="9"/>
                    </a:lnTo>
                    <a:lnTo>
                      <a:pt x="63" y="9"/>
                    </a:lnTo>
                    <a:lnTo>
                      <a:pt x="63" y="223"/>
                    </a:lnTo>
                    <a:lnTo>
                      <a:pt x="0" y="223"/>
                    </a:lnTo>
                    <a:lnTo>
                      <a:pt x="0" y="240"/>
                    </a:lnTo>
                    <a:lnTo>
                      <a:pt x="63" y="240"/>
                    </a:lnTo>
                    <a:lnTo>
                      <a:pt x="72" y="240"/>
                    </a:lnTo>
                    <a:lnTo>
                      <a:pt x="72" y="231"/>
                    </a:lnTo>
                    <a:lnTo>
                      <a:pt x="72" y="223"/>
                    </a:lnTo>
                    <a:lnTo>
                      <a:pt x="72" y="231"/>
                    </a:lnTo>
                    <a:lnTo>
                      <a:pt x="7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78" name="Freeform 150">
                <a:extLst>
                  <a:ext uri="{FF2B5EF4-FFF2-40B4-BE49-F238E27FC236}">
                    <a16:creationId xmlns:a16="http://schemas.microsoft.com/office/drawing/2014/main" id="{AB8F602A-891E-BCAC-3FB2-B929B36B198D}"/>
                  </a:ext>
                </a:extLst>
              </p:cNvPr>
              <p:cNvSpPr>
                <a:spLocks/>
              </p:cNvSpPr>
              <p:nvPr/>
            </p:nvSpPr>
            <p:spPr bwMode="auto">
              <a:xfrm>
                <a:off x="5903913" y="9640888"/>
                <a:ext cx="14288" cy="174625"/>
              </a:xfrm>
              <a:custGeom>
                <a:avLst/>
                <a:gdLst>
                  <a:gd name="T0" fmla="*/ 5 w 5"/>
                  <a:gd name="T1" fmla="*/ 0 h 63"/>
                  <a:gd name="T2" fmla="*/ 0 w 5"/>
                  <a:gd name="T3" fmla="*/ 5 h 63"/>
                  <a:gd name="T4" fmla="*/ 0 w 5"/>
                  <a:gd name="T5" fmla="*/ 63 h 63"/>
                  <a:gd name="T6" fmla="*/ 5 w 5"/>
                  <a:gd name="T7" fmla="*/ 63 h 63"/>
                  <a:gd name="T8" fmla="*/ 5 w 5"/>
                  <a:gd name="T9" fmla="*/ 0 h 63"/>
                  <a:gd name="T10" fmla="*/ 5 w 5"/>
                  <a:gd name="T11" fmla="*/ 0 h 63"/>
                </a:gdLst>
                <a:ahLst/>
                <a:cxnLst>
                  <a:cxn ang="0">
                    <a:pos x="T0" y="T1"/>
                  </a:cxn>
                  <a:cxn ang="0">
                    <a:pos x="T2" y="T3"/>
                  </a:cxn>
                  <a:cxn ang="0">
                    <a:pos x="T4" y="T5"/>
                  </a:cxn>
                  <a:cxn ang="0">
                    <a:pos x="T6" y="T7"/>
                  </a:cxn>
                  <a:cxn ang="0">
                    <a:pos x="T8" y="T9"/>
                  </a:cxn>
                  <a:cxn ang="0">
                    <a:pos x="T10" y="T11"/>
                  </a:cxn>
                </a:cxnLst>
                <a:rect l="0" t="0" r="r" b="b"/>
                <a:pathLst>
                  <a:path w="5" h="63">
                    <a:moveTo>
                      <a:pt x="5" y="0"/>
                    </a:moveTo>
                    <a:cubicBezTo>
                      <a:pt x="2" y="0"/>
                      <a:pt x="0" y="3"/>
                      <a:pt x="0" y="5"/>
                    </a:cubicBezTo>
                    <a:cubicBezTo>
                      <a:pt x="0" y="63"/>
                      <a:pt x="0" y="63"/>
                      <a:pt x="0" y="63"/>
                    </a:cubicBezTo>
                    <a:cubicBezTo>
                      <a:pt x="5" y="63"/>
                      <a:pt x="5" y="63"/>
                      <a:pt x="5" y="63"/>
                    </a:cubicBezTo>
                    <a:cubicBezTo>
                      <a:pt x="5" y="0"/>
                      <a:pt x="5" y="0"/>
                      <a:pt x="5" y="0"/>
                    </a:cubicBezTo>
                    <a:cubicBezTo>
                      <a:pt x="5" y="0"/>
                      <a:pt x="5" y="0"/>
                      <a:pt x="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79" name="Rectangle 151">
                <a:extLst>
                  <a:ext uri="{FF2B5EF4-FFF2-40B4-BE49-F238E27FC236}">
                    <a16:creationId xmlns:a16="http://schemas.microsoft.com/office/drawing/2014/main" id="{165A6609-2F69-C94F-427C-D9DDC1EAACBC}"/>
                  </a:ext>
                </a:extLst>
              </p:cNvPr>
              <p:cNvSpPr>
                <a:spLocks noChangeArrowheads="1"/>
              </p:cNvSpPr>
              <p:nvPr/>
            </p:nvSpPr>
            <p:spPr bwMode="auto">
              <a:xfrm>
                <a:off x="5456238" y="6030913"/>
                <a:ext cx="558800" cy="192088"/>
              </a:xfrm>
              <a:prstGeom prst="rect">
                <a:avLst/>
              </a:prstGeom>
              <a:solidFill>
                <a:srgbClr val="E259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80" name="Rectangle 152">
                <a:extLst>
                  <a:ext uri="{FF2B5EF4-FFF2-40B4-BE49-F238E27FC236}">
                    <a16:creationId xmlns:a16="http://schemas.microsoft.com/office/drawing/2014/main" id="{0F61E5D8-D6F6-BBCA-3897-F7BB38428EA6}"/>
                  </a:ext>
                </a:extLst>
              </p:cNvPr>
              <p:cNvSpPr>
                <a:spLocks noChangeArrowheads="1"/>
              </p:cNvSpPr>
              <p:nvPr/>
            </p:nvSpPr>
            <p:spPr bwMode="auto">
              <a:xfrm>
                <a:off x="5456238" y="6030913"/>
                <a:ext cx="558800" cy="19208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81" name="Freeform 153">
                <a:extLst>
                  <a:ext uri="{FF2B5EF4-FFF2-40B4-BE49-F238E27FC236}">
                    <a16:creationId xmlns:a16="http://schemas.microsoft.com/office/drawing/2014/main" id="{E1C63935-356B-6CE5-E909-C05E0235FAE4}"/>
                  </a:ext>
                </a:extLst>
              </p:cNvPr>
              <p:cNvSpPr>
                <a:spLocks/>
              </p:cNvSpPr>
              <p:nvPr/>
            </p:nvSpPr>
            <p:spPr bwMode="auto">
              <a:xfrm>
                <a:off x="5495925" y="6551613"/>
                <a:ext cx="457200" cy="234950"/>
              </a:xfrm>
              <a:custGeom>
                <a:avLst/>
                <a:gdLst>
                  <a:gd name="T0" fmla="*/ 288 w 288"/>
                  <a:gd name="T1" fmla="*/ 148 h 148"/>
                  <a:gd name="T2" fmla="*/ 0 w 288"/>
                  <a:gd name="T3" fmla="*/ 148 h 148"/>
                  <a:gd name="T4" fmla="*/ 7 w 288"/>
                  <a:gd name="T5" fmla="*/ 0 h 148"/>
                  <a:gd name="T6" fmla="*/ 281 w 288"/>
                  <a:gd name="T7" fmla="*/ 0 h 148"/>
                  <a:gd name="T8" fmla="*/ 288 w 288"/>
                  <a:gd name="T9" fmla="*/ 148 h 148"/>
                </a:gdLst>
                <a:ahLst/>
                <a:cxnLst>
                  <a:cxn ang="0">
                    <a:pos x="T0" y="T1"/>
                  </a:cxn>
                  <a:cxn ang="0">
                    <a:pos x="T2" y="T3"/>
                  </a:cxn>
                  <a:cxn ang="0">
                    <a:pos x="T4" y="T5"/>
                  </a:cxn>
                  <a:cxn ang="0">
                    <a:pos x="T6" y="T7"/>
                  </a:cxn>
                  <a:cxn ang="0">
                    <a:pos x="T8" y="T9"/>
                  </a:cxn>
                </a:cxnLst>
                <a:rect l="0" t="0" r="r" b="b"/>
                <a:pathLst>
                  <a:path w="288" h="148">
                    <a:moveTo>
                      <a:pt x="288" y="148"/>
                    </a:moveTo>
                    <a:lnTo>
                      <a:pt x="0" y="148"/>
                    </a:lnTo>
                    <a:lnTo>
                      <a:pt x="7" y="0"/>
                    </a:lnTo>
                    <a:lnTo>
                      <a:pt x="281" y="0"/>
                    </a:lnTo>
                    <a:lnTo>
                      <a:pt x="288" y="148"/>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82" name="Freeform 154">
                <a:extLst>
                  <a:ext uri="{FF2B5EF4-FFF2-40B4-BE49-F238E27FC236}">
                    <a16:creationId xmlns:a16="http://schemas.microsoft.com/office/drawing/2014/main" id="{5775D41D-627F-D799-A8A3-C91AE7AABF5D}"/>
                  </a:ext>
                </a:extLst>
              </p:cNvPr>
              <p:cNvSpPr>
                <a:spLocks/>
              </p:cNvSpPr>
              <p:nvPr/>
            </p:nvSpPr>
            <p:spPr bwMode="auto">
              <a:xfrm>
                <a:off x="5495925" y="6551613"/>
                <a:ext cx="457200" cy="234950"/>
              </a:xfrm>
              <a:custGeom>
                <a:avLst/>
                <a:gdLst>
                  <a:gd name="T0" fmla="*/ 288 w 288"/>
                  <a:gd name="T1" fmla="*/ 148 h 148"/>
                  <a:gd name="T2" fmla="*/ 0 w 288"/>
                  <a:gd name="T3" fmla="*/ 148 h 148"/>
                  <a:gd name="T4" fmla="*/ 7 w 288"/>
                  <a:gd name="T5" fmla="*/ 0 h 148"/>
                  <a:gd name="T6" fmla="*/ 281 w 288"/>
                  <a:gd name="T7" fmla="*/ 0 h 148"/>
                  <a:gd name="T8" fmla="*/ 288 w 288"/>
                  <a:gd name="T9" fmla="*/ 148 h 148"/>
                </a:gdLst>
                <a:ahLst/>
                <a:cxnLst>
                  <a:cxn ang="0">
                    <a:pos x="T0" y="T1"/>
                  </a:cxn>
                  <a:cxn ang="0">
                    <a:pos x="T2" y="T3"/>
                  </a:cxn>
                  <a:cxn ang="0">
                    <a:pos x="T4" y="T5"/>
                  </a:cxn>
                  <a:cxn ang="0">
                    <a:pos x="T6" y="T7"/>
                  </a:cxn>
                  <a:cxn ang="0">
                    <a:pos x="T8" y="T9"/>
                  </a:cxn>
                </a:cxnLst>
                <a:rect l="0" t="0" r="r" b="b"/>
                <a:pathLst>
                  <a:path w="288" h="148">
                    <a:moveTo>
                      <a:pt x="288" y="148"/>
                    </a:moveTo>
                    <a:lnTo>
                      <a:pt x="0" y="148"/>
                    </a:lnTo>
                    <a:lnTo>
                      <a:pt x="7" y="0"/>
                    </a:lnTo>
                    <a:lnTo>
                      <a:pt x="281" y="0"/>
                    </a:lnTo>
                    <a:lnTo>
                      <a:pt x="288" y="148"/>
                    </a:lnTo>
                    <a:close/>
                  </a:path>
                </a:pathLst>
              </a:cu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83" name="Freeform 155">
                <a:extLst>
                  <a:ext uri="{FF2B5EF4-FFF2-40B4-BE49-F238E27FC236}">
                    <a16:creationId xmlns:a16="http://schemas.microsoft.com/office/drawing/2014/main" id="{B5B975C9-C192-21A7-6A6A-679F72B9F865}"/>
                  </a:ext>
                </a:extLst>
              </p:cNvPr>
              <p:cNvSpPr>
                <a:spLocks/>
              </p:cNvSpPr>
              <p:nvPr/>
            </p:nvSpPr>
            <p:spPr bwMode="auto">
              <a:xfrm>
                <a:off x="5476875" y="7034213"/>
                <a:ext cx="501650" cy="234950"/>
              </a:xfrm>
              <a:custGeom>
                <a:avLst/>
                <a:gdLst>
                  <a:gd name="T0" fmla="*/ 316 w 316"/>
                  <a:gd name="T1" fmla="*/ 148 h 148"/>
                  <a:gd name="T2" fmla="*/ 0 w 316"/>
                  <a:gd name="T3" fmla="*/ 148 h 148"/>
                  <a:gd name="T4" fmla="*/ 5 w 316"/>
                  <a:gd name="T5" fmla="*/ 0 h 148"/>
                  <a:gd name="T6" fmla="*/ 309 w 316"/>
                  <a:gd name="T7" fmla="*/ 0 h 148"/>
                  <a:gd name="T8" fmla="*/ 316 w 316"/>
                  <a:gd name="T9" fmla="*/ 148 h 148"/>
                </a:gdLst>
                <a:ahLst/>
                <a:cxnLst>
                  <a:cxn ang="0">
                    <a:pos x="T0" y="T1"/>
                  </a:cxn>
                  <a:cxn ang="0">
                    <a:pos x="T2" y="T3"/>
                  </a:cxn>
                  <a:cxn ang="0">
                    <a:pos x="T4" y="T5"/>
                  </a:cxn>
                  <a:cxn ang="0">
                    <a:pos x="T6" y="T7"/>
                  </a:cxn>
                  <a:cxn ang="0">
                    <a:pos x="T8" y="T9"/>
                  </a:cxn>
                </a:cxnLst>
                <a:rect l="0" t="0" r="r" b="b"/>
                <a:pathLst>
                  <a:path w="316" h="148">
                    <a:moveTo>
                      <a:pt x="316" y="148"/>
                    </a:moveTo>
                    <a:lnTo>
                      <a:pt x="0" y="148"/>
                    </a:lnTo>
                    <a:lnTo>
                      <a:pt x="5" y="0"/>
                    </a:lnTo>
                    <a:lnTo>
                      <a:pt x="309" y="0"/>
                    </a:lnTo>
                    <a:lnTo>
                      <a:pt x="316" y="148"/>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84" name="Freeform 156">
                <a:extLst>
                  <a:ext uri="{FF2B5EF4-FFF2-40B4-BE49-F238E27FC236}">
                    <a16:creationId xmlns:a16="http://schemas.microsoft.com/office/drawing/2014/main" id="{826635D5-39DC-6A45-D5CD-1FACEBBE5283}"/>
                  </a:ext>
                </a:extLst>
              </p:cNvPr>
              <p:cNvSpPr>
                <a:spLocks/>
              </p:cNvSpPr>
              <p:nvPr/>
            </p:nvSpPr>
            <p:spPr bwMode="auto">
              <a:xfrm>
                <a:off x="5476875" y="7034213"/>
                <a:ext cx="501650" cy="234950"/>
              </a:xfrm>
              <a:custGeom>
                <a:avLst/>
                <a:gdLst>
                  <a:gd name="T0" fmla="*/ 316 w 316"/>
                  <a:gd name="T1" fmla="*/ 148 h 148"/>
                  <a:gd name="T2" fmla="*/ 0 w 316"/>
                  <a:gd name="T3" fmla="*/ 148 h 148"/>
                  <a:gd name="T4" fmla="*/ 5 w 316"/>
                  <a:gd name="T5" fmla="*/ 0 h 148"/>
                  <a:gd name="T6" fmla="*/ 309 w 316"/>
                  <a:gd name="T7" fmla="*/ 0 h 148"/>
                  <a:gd name="T8" fmla="*/ 316 w 316"/>
                  <a:gd name="T9" fmla="*/ 148 h 148"/>
                </a:gdLst>
                <a:ahLst/>
                <a:cxnLst>
                  <a:cxn ang="0">
                    <a:pos x="T0" y="T1"/>
                  </a:cxn>
                  <a:cxn ang="0">
                    <a:pos x="T2" y="T3"/>
                  </a:cxn>
                  <a:cxn ang="0">
                    <a:pos x="T4" y="T5"/>
                  </a:cxn>
                  <a:cxn ang="0">
                    <a:pos x="T6" y="T7"/>
                  </a:cxn>
                  <a:cxn ang="0">
                    <a:pos x="T8" y="T9"/>
                  </a:cxn>
                </a:cxnLst>
                <a:rect l="0" t="0" r="r" b="b"/>
                <a:pathLst>
                  <a:path w="316" h="148">
                    <a:moveTo>
                      <a:pt x="316" y="148"/>
                    </a:moveTo>
                    <a:lnTo>
                      <a:pt x="0" y="148"/>
                    </a:lnTo>
                    <a:lnTo>
                      <a:pt x="5" y="0"/>
                    </a:lnTo>
                    <a:lnTo>
                      <a:pt x="309" y="0"/>
                    </a:lnTo>
                    <a:lnTo>
                      <a:pt x="316" y="148"/>
                    </a:lnTo>
                    <a:close/>
                  </a:path>
                </a:pathLst>
              </a:cu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85" name="Freeform 157">
                <a:extLst>
                  <a:ext uri="{FF2B5EF4-FFF2-40B4-BE49-F238E27FC236}">
                    <a16:creationId xmlns:a16="http://schemas.microsoft.com/office/drawing/2014/main" id="{0F0C0922-BA7A-3280-21FC-DAE02E19A7F4}"/>
                  </a:ext>
                </a:extLst>
              </p:cNvPr>
              <p:cNvSpPr>
                <a:spLocks/>
              </p:cNvSpPr>
              <p:nvPr/>
            </p:nvSpPr>
            <p:spPr bwMode="auto">
              <a:xfrm>
                <a:off x="5454650" y="7518401"/>
                <a:ext cx="546100" cy="234950"/>
              </a:xfrm>
              <a:custGeom>
                <a:avLst/>
                <a:gdLst>
                  <a:gd name="T0" fmla="*/ 344 w 344"/>
                  <a:gd name="T1" fmla="*/ 148 h 148"/>
                  <a:gd name="T2" fmla="*/ 0 w 344"/>
                  <a:gd name="T3" fmla="*/ 148 h 148"/>
                  <a:gd name="T4" fmla="*/ 7 w 344"/>
                  <a:gd name="T5" fmla="*/ 0 h 148"/>
                  <a:gd name="T6" fmla="*/ 337 w 344"/>
                  <a:gd name="T7" fmla="*/ 0 h 148"/>
                  <a:gd name="T8" fmla="*/ 344 w 344"/>
                  <a:gd name="T9" fmla="*/ 148 h 148"/>
                </a:gdLst>
                <a:ahLst/>
                <a:cxnLst>
                  <a:cxn ang="0">
                    <a:pos x="T0" y="T1"/>
                  </a:cxn>
                  <a:cxn ang="0">
                    <a:pos x="T2" y="T3"/>
                  </a:cxn>
                  <a:cxn ang="0">
                    <a:pos x="T4" y="T5"/>
                  </a:cxn>
                  <a:cxn ang="0">
                    <a:pos x="T6" y="T7"/>
                  </a:cxn>
                  <a:cxn ang="0">
                    <a:pos x="T8" y="T9"/>
                  </a:cxn>
                </a:cxnLst>
                <a:rect l="0" t="0" r="r" b="b"/>
                <a:pathLst>
                  <a:path w="344" h="148">
                    <a:moveTo>
                      <a:pt x="344" y="148"/>
                    </a:moveTo>
                    <a:lnTo>
                      <a:pt x="0" y="148"/>
                    </a:lnTo>
                    <a:lnTo>
                      <a:pt x="7" y="0"/>
                    </a:lnTo>
                    <a:lnTo>
                      <a:pt x="337" y="0"/>
                    </a:lnTo>
                    <a:lnTo>
                      <a:pt x="344" y="148"/>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86" name="Freeform 158">
                <a:extLst>
                  <a:ext uri="{FF2B5EF4-FFF2-40B4-BE49-F238E27FC236}">
                    <a16:creationId xmlns:a16="http://schemas.microsoft.com/office/drawing/2014/main" id="{5964CB1C-8FD2-6AFE-3124-0528301BFBAE}"/>
                  </a:ext>
                </a:extLst>
              </p:cNvPr>
              <p:cNvSpPr>
                <a:spLocks/>
              </p:cNvSpPr>
              <p:nvPr/>
            </p:nvSpPr>
            <p:spPr bwMode="auto">
              <a:xfrm>
                <a:off x="5454650" y="7518401"/>
                <a:ext cx="546100" cy="234950"/>
              </a:xfrm>
              <a:custGeom>
                <a:avLst/>
                <a:gdLst>
                  <a:gd name="T0" fmla="*/ 344 w 344"/>
                  <a:gd name="T1" fmla="*/ 148 h 148"/>
                  <a:gd name="T2" fmla="*/ 0 w 344"/>
                  <a:gd name="T3" fmla="*/ 148 h 148"/>
                  <a:gd name="T4" fmla="*/ 7 w 344"/>
                  <a:gd name="T5" fmla="*/ 0 h 148"/>
                  <a:gd name="T6" fmla="*/ 337 w 344"/>
                  <a:gd name="T7" fmla="*/ 0 h 148"/>
                  <a:gd name="T8" fmla="*/ 344 w 344"/>
                  <a:gd name="T9" fmla="*/ 148 h 148"/>
                </a:gdLst>
                <a:ahLst/>
                <a:cxnLst>
                  <a:cxn ang="0">
                    <a:pos x="T0" y="T1"/>
                  </a:cxn>
                  <a:cxn ang="0">
                    <a:pos x="T2" y="T3"/>
                  </a:cxn>
                  <a:cxn ang="0">
                    <a:pos x="T4" y="T5"/>
                  </a:cxn>
                  <a:cxn ang="0">
                    <a:pos x="T6" y="T7"/>
                  </a:cxn>
                  <a:cxn ang="0">
                    <a:pos x="T8" y="T9"/>
                  </a:cxn>
                </a:cxnLst>
                <a:rect l="0" t="0" r="r" b="b"/>
                <a:pathLst>
                  <a:path w="344" h="148">
                    <a:moveTo>
                      <a:pt x="344" y="148"/>
                    </a:moveTo>
                    <a:lnTo>
                      <a:pt x="0" y="148"/>
                    </a:lnTo>
                    <a:lnTo>
                      <a:pt x="7" y="0"/>
                    </a:lnTo>
                    <a:lnTo>
                      <a:pt x="337" y="0"/>
                    </a:lnTo>
                    <a:lnTo>
                      <a:pt x="344" y="148"/>
                    </a:lnTo>
                    <a:close/>
                  </a:path>
                </a:pathLst>
              </a:cu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87" name="Freeform 159">
                <a:extLst>
                  <a:ext uri="{FF2B5EF4-FFF2-40B4-BE49-F238E27FC236}">
                    <a16:creationId xmlns:a16="http://schemas.microsoft.com/office/drawing/2014/main" id="{423083AB-BFFB-9B31-09A3-DB8C393FC200}"/>
                  </a:ext>
                </a:extLst>
              </p:cNvPr>
              <p:cNvSpPr>
                <a:spLocks/>
              </p:cNvSpPr>
              <p:nvPr/>
            </p:nvSpPr>
            <p:spPr bwMode="auto">
              <a:xfrm>
                <a:off x="5434013" y="8005763"/>
                <a:ext cx="592138" cy="231775"/>
              </a:xfrm>
              <a:custGeom>
                <a:avLst/>
                <a:gdLst>
                  <a:gd name="T0" fmla="*/ 373 w 373"/>
                  <a:gd name="T1" fmla="*/ 146 h 146"/>
                  <a:gd name="T2" fmla="*/ 0 w 373"/>
                  <a:gd name="T3" fmla="*/ 146 h 146"/>
                  <a:gd name="T4" fmla="*/ 7 w 373"/>
                  <a:gd name="T5" fmla="*/ 0 h 146"/>
                  <a:gd name="T6" fmla="*/ 366 w 373"/>
                  <a:gd name="T7" fmla="*/ 0 h 146"/>
                  <a:gd name="T8" fmla="*/ 373 w 373"/>
                  <a:gd name="T9" fmla="*/ 146 h 146"/>
                </a:gdLst>
                <a:ahLst/>
                <a:cxnLst>
                  <a:cxn ang="0">
                    <a:pos x="T0" y="T1"/>
                  </a:cxn>
                  <a:cxn ang="0">
                    <a:pos x="T2" y="T3"/>
                  </a:cxn>
                  <a:cxn ang="0">
                    <a:pos x="T4" y="T5"/>
                  </a:cxn>
                  <a:cxn ang="0">
                    <a:pos x="T6" y="T7"/>
                  </a:cxn>
                  <a:cxn ang="0">
                    <a:pos x="T8" y="T9"/>
                  </a:cxn>
                </a:cxnLst>
                <a:rect l="0" t="0" r="r" b="b"/>
                <a:pathLst>
                  <a:path w="373" h="146">
                    <a:moveTo>
                      <a:pt x="373" y="146"/>
                    </a:moveTo>
                    <a:lnTo>
                      <a:pt x="0" y="146"/>
                    </a:lnTo>
                    <a:lnTo>
                      <a:pt x="7" y="0"/>
                    </a:lnTo>
                    <a:lnTo>
                      <a:pt x="366" y="0"/>
                    </a:lnTo>
                    <a:lnTo>
                      <a:pt x="373" y="146"/>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88" name="Freeform 160">
                <a:extLst>
                  <a:ext uri="{FF2B5EF4-FFF2-40B4-BE49-F238E27FC236}">
                    <a16:creationId xmlns:a16="http://schemas.microsoft.com/office/drawing/2014/main" id="{7D20AEEE-6CA5-B8EC-54CC-9D8FAE638DBD}"/>
                  </a:ext>
                </a:extLst>
              </p:cNvPr>
              <p:cNvSpPr>
                <a:spLocks/>
              </p:cNvSpPr>
              <p:nvPr/>
            </p:nvSpPr>
            <p:spPr bwMode="auto">
              <a:xfrm>
                <a:off x="5434013" y="8005763"/>
                <a:ext cx="592138" cy="231775"/>
              </a:xfrm>
              <a:custGeom>
                <a:avLst/>
                <a:gdLst>
                  <a:gd name="T0" fmla="*/ 373 w 373"/>
                  <a:gd name="T1" fmla="*/ 146 h 146"/>
                  <a:gd name="T2" fmla="*/ 0 w 373"/>
                  <a:gd name="T3" fmla="*/ 146 h 146"/>
                  <a:gd name="T4" fmla="*/ 7 w 373"/>
                  <a:gd name="T5" fmla="*/ 0 h 146"/>
                  <a:gd name="T6" fmla="*/ 366 w 373"/>
                  <a:gd name="T7" fmla="*/ 0 h 146"/>
                  <a:gd name="T8" fmla="*/ 373 w 373"/>
                  <a:gd name="T9" fmla="*/ 146 h 146"/>
                </a:gdLst>
                <a:ahLst/>
                <a:cxnLst>
                  <a:cxn ang="0">
                    <a:pos x="T0" y="T1"/>
                  </a:cxn>
                  <a:cxn ang="0">
                    <a:pos x="T2" y="T3"/>
                  </a:cxn>
                  <a:cxn ang="0">
                    <a:pos x="T4" y="T5"/>
                  </a:cxn>
                  <a:cxn ang="0">
                    <a:pos x="T6" y="T7"/>
                  </a:cxn>
                  <a:cxn ang="0">
                    <a:pos x="T8" y="T9"/>
                  </a:cxn>
                </a:cxnLst>
                <a:rect l="0" t="0" r="r" b="b"/>
                <a:pathLst>
                  <a:path w="373" h="146">
                    <a:moveTo>
                      <a:pt x="373" y="146"/>
                    </a:moveTo>
                    <a:lnTo>
                      <a:pt x="0" y="146"/>
                    </a:lnTo>
                    <a:lnTo>
                      <a:pt x="7" y="0"/>
                    </a:lnTo>
                    <a:lnTo>
                      <a:pt x="366" y="0"/>
                    </a:lnTo>
                    <a:lnTo>
                      <a:pt x="373" y="14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89" name="Freeform 161">
                <a:extLst>
                  <a:ext uri="{FF2B5EF4-FFF2-40B4-BE49-F238E27FC236}">
                    <a16:creationId xmlns:a16="http://schemas.microsoft.com/office/drawing/2014/main" id="{E7D13111-478C-34A9-AB6D-1CAAE442C795}"/>
                  </a:ext>
                </a:extLst>
              </p:cNvPr>
              <p:cNvSpPr>
                <a:spLocks/>
              </p:cNvSpPr>
              <p:nvPr/>
            </p:nvSpPr>
            <p:spPr bwMode="auto">
              <a:xfrm>
                <a:off x="5421313" y="7991476"/>
                <a:ext cx="617538" cy="258763"/>
              </a:xfrm>
              <a:custGeom>
                <a:avLst/>
                <a:gdLst>
                  <a:gd name="T0" fmla="*/ 381 w 389"/>
                  <a:gd name="T1" fmla="*/ 155 h 163"/>
                  <a:gd name="T2" fmla="*/ 381 w 389"/>
                  <a:gd name="T3" fmla="*/ 146 h 163"/>
                  <a:gd name="T4" fmla="*/ 17 w 389"/>
                  <a:gd name="T5" fmla="*/ 146 h 163"/>
                  <a:gd name="T6" fmla="*/ 22 w 389"/>
                  <a:gd name="T7" fmla="*/ 17 h 163"/>
                  <a:gd name="T8" fmla="*/ 365 w 389"/>
                  <a:gd name="T9" fmla="*/ 17 h 163"/>
                  <a:gd name="T10" fmla="*/ 372 w 389"/>
                  <a:gd name="T11" fmla="*/ 155 h 163"/>
                  <a:gd name="T12" fmla="*/ 381 w 389"/>
                  <a:gd name="T13" fmla="*/ 155 h 163"/>
                  <a:gd name="T14" fmla="*/ 381 w 389"/>
                  <a:gd name="T15" fmla="*/ 146 h 163"/>
                  <a:gd name="T16" fmla="*/ 381 w 389"/>
                  <a:gd name="T17" fmla="*/ 155 h 163"/>
                  <a:gd name="T18" fmla="*/ 389 w 389"/>
                  <a:gd name="T19" fmla="*/ 155 h 163"/>
                  <a:gd name="T20" fmla="*/ 382 w 389"/>
                  <a:gd name="T21" fmla="*/ 0 h 163"/>
                  <a:gd name="T22" fmla="*/ 7 w 389"/>
                  <a:gd name="T23" fmla="*/ 0 h 163"/>
                  <a:gd name="T24" fmla="*/ 0 w 389"/>
                  <a:gd name="T25" fmla="*/ 163 h 163"/>
                  <a:gd name="T26" fmla="*/ 389 w 389"/>
                  <a:gd name="T27" fmla="*/ 163 h 163"/>
                  <a:gd name="T28" fmla="*/ 389 w 389"/>
                  <a:gd name="T29" fmla="*/ 155 h 163"/>
                  <a:gd name="T30" fmla="*/ 381 w 389"/>
                  <a:gd name="T31" fmla="*/ 15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9" h="163">
                    <a:moveTo>
                      <a:pt x="381" y="155"/>
                    </a:moveTo>
                    <a:lnTo>
                      <a:pt x="381" y="146"/>
                    </a:lnTo>
                    <a:lnTo>
                      <a:pt x="17" y="146"/>
                    </a:lnTo>
                    <a:lnTo>
                      <a:pt x="22" y="17"/>
                    </a:lnTo>
                    <a:lnTo>
                      <a:pt x="365" y="17"/>
                    </a:lnTo>
                    <a:lnTo>
                      <a:pt x="372" y="155"/>
                    </a:lnTo>
                    <a:lnTo>
                      <a:pt x="381" y="155"/>
                    </a:lnTo>
                    <a:lnTo>
                      <a:pt x="381" y="146"/>
                    </a:lnTo>
                    <a:lnTo>
                      <a:pt x="381" y="155"/>
                    </a:lnTo>
                    <a:lnTo>
                      <a:pt x="389" y="155"/>
                    </a:lnTo>
                    <a:lnTo>
                      <a:pt x="382" y="0"/>
                    </a:lnTo>
                    <a:lnTo>
                      <a:pt x="7" y="0"/>
                    </a:lnTo>
                    <a:lnTo>
                      <a:pt x="0" y="163"/>
                    </a:lnTo>
                    <a:lnTo>
                      <a:pt x="389" y="163"/>
                    </a:lnTo>
                    <a:lnTo>
                      <a:pt x="389" y="155"/>
                    </a:lnTo>
                    <a:lnTo>
                      <a:pt x="381" y="15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90" name="Freeform 162">
                <a:extLst>
                  <a:ext uri="{FF2B5EF4-FFF2-40B4-BE49-F238E27FC236}">
                    <a16:creationId xmlns:a16="http://schemas.microsoft.com/office/drawing/2014/main" id="{97FAF61A-E9CF-239F-431D-60EB1AC76834}"/>
                  </a:ext>
                </a:extLst>
              </p:cNvPr>
              <p:cNvSpPr>
                <a:spLocks/>
              </p:cNvSpPr>
              <p:nvPr/>
            </p:nvSpPr>
            <p:spPr bwMode="auto">
              <a:xfrm>
                <a:off x="5421313" y="7991476"/>
                <a:ext cx="617538" cy="258763"/>
              </a:xfrm>
              <a:custGeom>
                <a:avLst/>
                <a:gdLst>
                  <a:gd name="T0" fmla="*/ 381 w 389"/>
                  <a:gd name="T1" fmla="*/ 155 h 163"/>
                  <a:gd name="T2" fmla="*/ 381 w 389"/>
                  <a:gd name="T3" fmla="*/ 146 h 163"/>
                  <a:gd name="T4" fmla="*/ 17 w 389"/>
                  <a:gd name="T5" fmla="*/ 146 h 163"/>
                  <a:gd name="T6" fmla="*/ 22 w 389"/>
                  <a:gd name="T7" fmla="*/ 17 h 163"/>
                  <a:gd name="T8" fmla="*/ 365 w 389"/>
                  <a:gd name="T9" fmla="*/ 17 h 163"/>
                  <a:gd name="T10" fmla="*/ 372 w 389"/>
                  <a:gd name="T11" fmla="*/ 155 h 163"/>
                  <a:gd name="T12" fmla="*/ 381 w 389"/>
                  <a:gd name="T13" fmla="*/ 155 h 163"/>
                  <a:gd name="T14" fmla="*/ 381 w 389"/>
                  <a:gd name="T15" fmla="*/ 146 h 163"/>
                  <a:gd name="T16" fmla="*/ 381 w 389"/>
                  <a:gd name="T17" fmla="*/ 155 h 163"/>
                  <a:gd name="T18" fmla="*/ 389 w 389"/>
                  <a:gd name="T19" fmla="*/ 155 h 163"/>
                  <a:gd name="T20" fmla="*/ 382 w 389"/>
                  <a:gd name="T21" fmla="*/ 0 h 163"/>
                  <a:gd name="T22" fmla="*/ 7 w 389"/>
                  <a:gd name="T23" fmla="*/ 0 h 163"/>
                  <a:gd name="T24" fmla="*/ 0 w 389"/>
                  <a:gd name="T25" fmla="*/ 163 h 163"/>
                  <a:gd name="T26" fmla="*/ 389 w 389"/>
                  <a:gd name="T27" fmla="*/ 163 h 163"/>
                  <a:gd name="T28" fmla="*/ 389 w 389"/>
                  <a:gd name="T29" fmla="*/ 155 h 163"/>
                  <a:gd name="T30" fmla="*/ 381 w 389"/>
                  <a:gd name="T31" fmla="*/ 15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9" h="163">
                    <a:moveTo>
                      <a:pt x="381" y="155"/>
                    </a:moveTo>
                    <a:lnTo>
                      <a:pt x="381" y="146"/>
                    </a:lnTo>
                    <a:lnTo>
                      <a:pt x="17" y="146"/>
                    </a:lnTo>
                    <a:lnTo>
                      <a:pt x="22" y="17"/>
                    </a:lnTo>
                    <a:lnTo>
                      <a:pt x="365" y="17"/>
                    </a:lnTo>
                    <a:lnTo>
                      <a:pt x="372" y="155"/>
                    </a:lnTo>
                    <a:lnTo>
                      <a:pt x="381" y="155"/>
                    </a:lnTo>
                    <a:lnTo>
                      <a:pt x="381" y="146"/>
                    </a:lnTo>
                    <a:lnTo>
                      <a:pt x="381" y="155"/>
                    </a:lnTo>
                    <a:lnTo>
                      <a:pt x="389" y="155"/>
                    </a:lnTo>
                    <a:lnTo>
                      <a:pt x="382" y="0"/>
                    </a:lnTo>
                    <a:lnTo>
                      <a:pt x="7" y="0"/>
                    </a:lnTo>
                    <a:lnTo>
                      <a:pt x="0" y="163"/>
                    </a:lnTo>
                    <a:lnTo>
                      <a:pt x="389" y="163"/>
                    </a:lnTo>
                    <a:lnTo>
                      <a:pt x="389" y="155"/>
                    </a:lnTo>
                    <a:lnTo>
                      <a:pt x="381" y="15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91" name="Freeform 163">
                <a:extLst>
                  <a:ext uri="{FF2B5EF4-FFF2-40B4-BE49-F238E27FC236}">
                    <a16:creationId xmlns:a16="http://schemas.microsoft.com/office/drawing/2014/main" id="{11E44123-9BE9-712C-EF31-B26CD8B957F5}"/>
                  </a:ext>
                </a:extLst>
              </p:cNvPr>
              <p:cNvSpPr>
                <a:spLocks/>
              </p:cNvSpPr>
              <p:nvPr/>
            </p:nvSpPr>
            <p:spPr bwMode="auto">
              <a:xfrm>
                <a:off x="6015038" y="7535863"/>
                <a:ext cx="974725" cy="469900"/>
              </a:xfrm>
              <a:custGeom>
                <a:avLst/>
                <a:gdLst>
                  <a:gd name="T0" fmla="*/ 614 w 614"/>
                  <a:gd name="T1" fmla="*/ 55 h 296"/>
                  <a:gd name="T2" fmla="*/ 114 w 614"/>
                  <a:gd name="T3" fmla="*/ 296 h 296"/>
                  <a:gd name="T4" fmla="*/ 0 w 614"/>
                  <a:gd name="T5" fmla="*/ 296 h 296"/>
                  <a:gd name="T6" fmla="*/ 0 w 614"/>
                  <a:gd name="T7" fmla="*/ 240 h 296"/>
                  <a:gd name="T8" fmla="*/ 509 w 614"/>
                  <a:gd name="T9" fmla="*/ 10 h 296"/>
                  <a:gd name="T10" fmla="*/ 614 w 614"/>
                  <a:gd name="T11" fmla="*/ 0 h 296"/>
                  <a:gd name="T12" fmla="*/ 614 w 614"/>
                  <a:gd name="T13" fmla="*/ 55 h 296"/>
                </a:gdLst>
                <a:ahLst/>
                <a:cxnLst>
                  <a:cxn ang="0">
                    <a:pos x="T0" y="T1"/>
                  </a:cxn>
                  <a:cxn ang="0">
                    <a:pos x="T2" y="T3"/>
                  </a:cxn>
                  <a:cxn ang="0">
                    <a:pos x="T4" y="T5"/>
                  </a:cxn>
                  <a:cxn ang="0">
                    <a:pos x="T6" y="T7"/>
                  </a:cxn>
                  <a:cxn ang="0">
                    <a:pos x="T8" y="T9"/>
                  </a:cxn>
                  <a:cxn ang="0">
                    <a:pos x="T10" y="T11"/>
                  </a:cxn>
                  <a:cxn ang="0">
                    <a:pos x="T12" y="T13"/>
                  </a:cxn>
                </a:cxnLst>
                <a:rect l="0" t="0" r="r" b="b"/>
                <a:pathLst>
                  <a:path w="614" h="296">
                    <a:moveTo>
                      <a:pt x="614" y="55"/>
                    </a:moveTo>
                    <a:lnTo>
                      <a:pt x="114" y="296"/>
                    </a:lnTo>
                    <a:lnTo>
                      <a:pt x="0" y="296"/>
                    </a:lnTo>
                    <a:lnTo>
                      <a:pt x="0" y="240"/>
                    </a:lnTo>
                    <a:lnTo>
                      <a:pt x="509" y="10"/>
                    </a:lnTo>
                    <a:lnTo>
                      <a:pt x="614" y="0"/>
                    </a:lnTo>
                    <a:lnTo>
                      <a:pt x="614" y="55"/>
                    </a:lnTo>
                    <a:close/>
                  </a:path>
                </a:pathLst>
              </a:custGeom>
              <a:solidFill>
                <a:srgbClr val="C43F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92" name="Freeform 164">
                <a:extLst>
                  <a:ext uri="{FF2B5EF4-FFF2-40B4-BE49-F238E27FC236}">
                    <a16:creationId xmlns:a16="http://schemas.microsoft.com/office/drawing/2014/main" id="{C462C394-925A-48A0-2C5D-3A84DD1E702E}"/>
                  </a:ext>
                </a:extLst>
              </p:cNvPr>
              <p:cNvSpPr>
                <a:spLocks/>
              </p:cNvSpPr>
              <p:nvPr/>
            </p:nvSpPr>
            <p:spPr bwMode="auto">
              <a:xfrm>
                <a:off x="6015038" y="7535863"/>
                <a:ext cx="974725" cy="469900"/>
              </a:xfrm>
              <a:custGeom>
                <a:avLst/>
                <a:gdLst>
                  <a:gd name="T0" fmla="*/ 614 w 614"/>
                  <a:gd name="T1" fmla="*/ 55 h 296"/>
                  <a:gd name="T2" fmla="*/ 114 w 614"/>
                  <a:gd name="T3" fmla="*/ 296 h 296"/>
                  <a:gd name="T4" fmla="*/ 0 w 614"/>
                  <a:gd name="T5" fmla="*/ 296 h 296"/>
                  <a:gd name="T6" fmla="*/ 0 w 614"/>
                  <a:gd name="T7" fmla="*/ 240 h 296"/>
                  <a:gd name="T8" fmla="*/ 509 w 614"/>
                  <a:gd name="T9" fmla="*/ 10 h 296"/>
                  <a:gd name="T10" fmla="*/ 614 w 614"/>
                  <a:gd name="T11" fmla="*/ 0 h 296"/>
                  <a:gd name="T12" fmla="*/ 614 w 614"/>
                  <a:gd name="T13" fmla="*/ 55 h 296"/>
                </a:gdLst>
                <a:ahLst/>
                <a:cxnLst>
                  <a:cxn ang="0">
                    <a:pos x="T0" y="T1"/>
                  </a:cxn>
                  <a:cxn ang="0">
                    <a:pos x="T2" y="T3"/>
                  </a:cxn>
                  <a:cxn ang="0">
                    <a:pos x="T4" y="T5"/>
                  </a:cxn>
                  <a:cxn ang="0">
                    <a:pos x="T6" y="T7"/>
                  </a:cxn>
                  <a:cxn ang="0">
                    <a:pos x="T8" y="T9"/>
                  </a:cxn>
                  <a:cxn ang="0">
                    <a:pos x="T10" y="T11"/>
                  </a:cxn>
                  <a:cxn ang="0">
                    <a:pos x="T12" y="T13"/>
                  </a:cxn>
                </a:cxnLst>
                <a:rect l="0" t="0" r="r" b="b"/>
                <a:pathLst>
                  <a:path w="614" h="296">
                    <a:moveTo>
                      <a:pt x="614" y="55"/>
                    </a:moveTo>
                    <a:lnTo>
                      <a:pt x="114" y="296"/>
                    </a:lnTo>
                    <a:lnTo>
                      <a:pt x="0" y="296"/>
                    </a:lnTo>
                    <a:lnTo>
                      <a:pt x="0" y="240"/>
                    </a:lnTo>
                    <a:lnTo>
                      <a:pt x="509" y="10"/>
                    </a:lnTo>
                    <a:lnTo>
                      <a:pt x="614" y="0"/>
                    </a:lnTo>
                    <a:lnTo>
                      <a:pt x="614" y="5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93" name="Freeform 165">
                <a:extLst>
                  <a:ext uri="{FF2B5EF4-FFF2-40B4-BE49-F238E27FC236}">
                    <a16:creationId xmlns:a16="http://schemas.microsoft.com/office/drawing/2014/main" id="{37A9B80B-E039-CB8D-EFA7-03440685CAE4}"/>
                  </a:ext>
                </a:extLst>
              </p:cNvPr>
              <p:cNvSpPr>
                <a:spLocks/>
              </p:cNvSpPr>
              <p:nvPr/>
            </p:nvSpPr>
            <p:spPr bwMode="auto">
              <a:xfrm>
                <a:off x="6000750" y="7521576"/>
                <a:ext cx="1001713" cy="496888"/>
              </a:xfrm>
              <a:custGeom>
                <a:avLst/>
                <a:gdLst>
                  <a:gd name="T0" fmla="*/ 358 w 363"/>
                  <a:gd name="T1" fmla="*/ 37 h 180"/>
                  <a:gd name="T2" fmla="*/ 356 w 363"/>
                  <a:gd name="T3" fmla="*/ 32 h 180"/>
                  <a:gd name="T4" fmla="*/ 69 w 363"/>
                  <a:gd name="T5" fmla="*/ 170 h 180"/>
                  <a:gd name="T6" fmla="*/ 10 w 363"/>
                  <a:gd name="T7" fmla="*/ 170 h 180"/>
                  <a:gd name="T8" fmla="*/ 10 w 363"/>
                  <a:gd name="T9" fmla="*/ 146 h 180"/>
                  <a:gd name="T10" fmla="*/ 299 w 363"/>
                  <a:gd name="T11" fmla="*/ 16 h 180"/>
                  <a:gd name="T12" fmla="*/ 353 w 363"/>
                  <a:gd name="T13" fmla="*/ 10 h 180"/>
                  <a:gd name="T14" fmla="*/ 353 w 363"/>
                  <a:gd name="T15" fmla="*/ 37 h 180"/>
                  <a:gd name="T16" fmla="*/ 358 w 363"/>
                  <a:gd name="T17" fmla="*/ 37 h 180"/>
                  <a:gd name="T18" fmla="*/ 356 w 363"/>
                  <a:gd name="T19" fmla="*/ 32 h 180"/>
                  <a:gd name="T20" fmla="*/ 358 w 363"/>
                  <a:gd name="T21" fmla="*/ 37 h 180"/>
                  <a:gd name="T22" fmla="*/ 363 w 363"/>
                  <a:gd name="T23" fmla="*/ 37 h 180"/>
                  <a:gd name="T24" fmla="*/ 363 w 363"/>
                  <a:gd name="T25" fmla="*/ 5 h 180"/>
                  <a:gd name="T26" fmla="*/ 362 w 363"/>
                  <a:gd name="T27" fmla="*/ 1 h 180"/>
                  <a:gd name="T28" fmla="*/ 358 w 363"/>
                  <a:gd name="T29" fmla="*/ 0 h 180"/>
                  <a:gd name="T30" fmla="*/ 298 w 363"/>
                  <a:gd name="T31" fmla="*/ 6 h 180"/>
                  <a:gd name="T32" fmla="*/ 296 w 363"/>
                  <a:gd name="T33" fmla="*/ 6 h 180"/>
                  <a:gd name="T34" fmla="*/ 3 w 363"/>
                  <a:gd name="T35" fmla="*/ 138 h 180"/>
                  <a:gd name="T36" fmla="*/ 0 w 363"/>
                  <a:gd name="T37" fmla="*/ 143 h 180"/>
                  <a:gd name="T38" fmla="*/ 0 w 363"/>
                  <a:gd name="T39" fmla="*/ 175 h 180"/>
                  <a:gd name="T40" fmla="*/ 1 w 363"/>
                  <a:gd name="T41" fmla="*/ 178 h 180"/>
                  <a:gd name="T42" fmla="*/ 5 w 363"/>
                  <a:gd name="T43" fmla="*/ 180 h 180"/>
                  <a:gd name="T44" fmla="*/ 71 w 363"/>
                  <a:gd name="T45" fmla="*/ 180 h 180"/>
                  <a:gd name="T46" fmla="*/ 73 w 363"/>
                  <a:gd name="T47" fmla="*/ 179 h 180"/>
                  <a:gd name="T48" fmla="*/ 360 w 363"/>
                  <a:gd name="T49" fmla="*/ 41 h 180"/>
                  <a:gd name="T50" fmla="*/ 363 w 363"/>
                  <a:gd name="T51" fmla="*/ 37 h 180"/>
                  <a:gd name="T52" fmla="*/ 358 w 363"/>
                  <a:gd name="T53" fmla="*/ 3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3" h="180">
                    <a:moveTo>
                      <a:pt x="358" y="37"/>
                    </a:moveTo>
                    <a:cubicBezTo>
                      <a:pt x="356" y="32"/>
                      <a:pt x="356" y="32"/>
                      <a:pt x="356" y="32"/>
                    </a:cubicBezTo>
                    <a:cubicBezTo>
                      <a:pt x="69" y="170"/>
                      <a:pt x="69" y="170"/>
                      <a:pt x="69" y="170"/>
                    </a:cubicBezTo>
                    <a:cubicBezTo>
                      <a:pt x="10" y="170"/>
                      <a:pt x="10" y="170"/>
                      <a:pt x="10" y="170"/>
                    </a:cubicBezTo>
                    <a:cubicBezTo>
                      <a:pt x="10" y="146"/>
                      <a:pt x="10" y="146"/>
                      <a:pt x="10" y="146"/>
                    </a:cubicBezTo>
                    <a:cubicBezTo>
                      <a:pt x="299" y="16"/>
                      <a:pt x="299" y="16"/>
                      <a:pt x="299" y="16"/>
                    </a:cubicBezTo>
                    <a:cubicBezTo>
                      <a:pt x="353" y="10"/>
                      <a:pt x="353" y="10"/>
                      <a:pt x="353" y="10"/>
                    </a:cubicBezTo>
                    <a:cubicBezTo>
                      <a:pt x="353" y="37"/>
                      <a:pt x="353" y="37"/>
                      <a:pt x="353" y="37"/>
                    </a:cubicBezTo>
                    <a:cubicBezTo>
                      <a:pt x="358" y="37"/>
                      <a:pt x="358" y="37"/>
                      <a:pt x="358" y="37"/>
                    </a:cubicBezTo>
                    <a:cubicBezTo>
                      <a:pt x="356" y="32"/>
                      <a:pt x="356" y="32"/>
                      <a:pt x="356" y="32"/>
                    </a:cubicBezTo>
                    <a:cubicBezTo>
                      <a:pt x="358" y="37"/>
                      <a:pt x="358" y="37"/>
                      <a:pt x="358" y="37"/>
                    </a:cubicBezTo>
                    <a:cubicBezTo>
                      <a:pt x="363" y="37"/>
                      <a:pt x="363" y="37"/>
                      <a:pt x="363" y="37"/>
                    </a:cubicBezTo>
                    <a:cubicBezTo>
                      <a:pt x="363" y="5"/>
                      <a:pt x="363" y="5"/>
                      <a:pt x="363" y="5"/>
                    </a:cubicBezTo>
                    <a:cubicBezTo>
                      <a:pt x="363" y="4"/>
                      <a:pt x="363" y="2"/>
                      <a:pt x="362" y="1"/>
                    </a:cubicBezTo>
                    <a:cubicBezTo>
                      <a:pt x="361" y="0"/>
                      <a:pt x="359" y="0"/>
                      <a:pt x="358" y="0"/>
                    </a:cubicBezTo>
                    <a:cubicBezTo>
                      <a:pt x="298" y="6"/>
                      <a:pt x="298" y="6"/>
                      <a:pt x="298" y="6"/>
                    </a:cubicBezTo>
                    <a:cubicBezTo>
                      <a:pt x="297" y="6"/>
                      <a:pt x="296" y="6"/>
                      <a:pt x="296" y="6"/>
                    </a:cubicBezTo>
                    <a:cubicBezTo>
                      <a:pt x="3" y="138"/>
                      <a:pt x="3" y="138"/>
                      <a:pt x="3" y="138"/>
                    </a:cubicBezTo>
                    <a:cubicBezTo>
                      <a:pt x="1" y="139"/>
                      <a:pt x="0" y="141"/>
                      <a:pt x="0" y="143"/>
                    </a:cubicBezTo>
                    <a:cubicBezTo>
                      <a:pt x="0" y="175"/>
                      <a:pt x="0" y="175"/>
                      <a:pt x="0" y="175"/>
                    </a:cubicBezTo>
                    <a:cubicBezTo>
                      <a:pt x="0" y="176"/>
                      <a:pt x="1" y="177"/>
                      <a:pt x="1" y="178"/>
                    </a:cubicBezTo>
                    <a:cubicBezTo>
                      <a:pt x="2" y="179"/>
                      <a:pt x="4" y="180"/>
                      <a:pt x="5" y="180"/>
                    </a:cubicBezTo>
                    <a:cubicBezTo>
                      <a:pt x="71" y="180"/>
                      <a:pt x="71" y="180"/>
                      <a:pt x="71" y="180"/>
                    </a:cubicBezTo>
                    <a:cubicBezTo>
                      <a:pt x="71" y="180"/>
                      <a:pt x="72" y="179"/>
                      <a:pt x="73" y="179"/>
                    </a:cubicBezTo>
                    <a:cubicBezTo>
                      <a:pt x="360" y="41"/>
                      <a:pt x="360" y="41"/>
                      <a:pt x="360" y="41"/>
                    </a:cubicBezTo>
                    <a:cubicBezTo>
                      <a:pt x="362" y="40"/>
                      <a:pt x="363" y="39"/>
                      <a:pt x="363" y="37"/>
                    </a:cubicBezTo>
                    <a:cubicBezTo>
                      <a:pt x="358" y="37"/>
                      <a:pt x="358" y="37"/>
                      <a:pt x="358" y="37"/>
                    </a:cubicBezTo>
                  </a:path>
                </a:pathLst>
              </a:custGeom>
              <a:solidFill>
                <a:srgbClr val="640917"/>
              </a:solidFill>
              <a:ln w="9525">
                <a:solidFill>
                  <a:srgbClr val="640917"/>
                </a:solidFill>
                <a:round/>
                <a:headEnd/>
                <a:tailEnd/>
              </a:ln>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94" name="Freeform 166">
                <a:extLst>
                  <a:ext uri="{FF2B5EF4-FFF2-40B4-BE49-F238E27FC236}">
                    <a16:creationId xmlns:a16="http://schemas.microsoft.com/office/drawing/2014/main" id="{435BE364-2BEF-EE0E-E238-9DC9D53A0BE8}"/>
                  </a:ext>
                </a:extLst>
              </p:cNvPr>
              <p:cNvSpPr>
                <a:spLocks/>
              </p:cNvSpPr>
              <p:nvPr/>
            </p:nvSpPr>
            <p:spPr bwMode="auto">
              <a:xfrm>
                <a:off x="6210300" y="7645401"/>
                <a:ext cx="765175" cy="442913"/>
              </a:xfrm>
              <a:custGeom>
                <a:avLst/>
                <a:gdLst>
                  <a:gd name="T0" fmla="*/ 482 w 482"/>
                  <a:gd name="T1" fmla="*/ 0 h 279"/>
                  <a:gd name="T2" fmla="*/ 0 w 482"/>
                  <a:gd name="T3" fmla="*/ 232 h 279"/>
                  <a:gd name="T4" fmla="*/ 0 w 482"/>
                  <a:gd name="T5" fmla="*/ 279 h 279"/>
                  <a:gd name="T6" fmla="*/ 482 w 482"/>
                  <a:gd name="T7" fmla="*/ 49 h 279"/>
                  <a:gd name="T8" fmla="*/ 482 w 482"/>
                  <a:gd name="T9" fmla="*/ 0 h 279"/>
                </a:gdLst>
                <a:ahLst/>
                <a:cxnLst>
                  <a:cxn ang="0">
                    <a:pos x="T0" y="T1"/>
                  </a:cxn>
                  <a:cxn ang="0">
                    <a:pos x="T2" y="T3"/>
                  </a:cxn>
                  <a:cxn ang="0">
                    <a:pos x="T4" y="T5"/>
                  </a:cxn>
                  <a:cxn ang="0">
                    <a:pos x="T6" y="T7"/>
                  </a:cxn>
                  <a:cxn ang="0">
                    <a:pos x="T8" y="T9"/>
                  </a:cxn>
                </a:cxnLst>
                <a:rect l="0" t="0" r="r" b="b"/>
                <a:pathLst>
                  <a:path w="482" h="279">
                    <a:moveTo>
                      <a:pt x="482" y="0"/>
                    </a:moveTo>
                    <a:lnTo>
                      <a:pt x="0" y="232"/>
                    </a:lnTo>
                    <a:lnTo>
                      <a:pt x="0" y="279"/>
                    </a:lnTo>
                    <a:lnTo>
                      <a:pt x="482" y="49"/>
                    </a:lnTo>
                    <a:lnTo>
                      <a:pt x="482" y="0"/>
                    </a:lnTo>
                    <a:close/>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95" name="Freeform 167">
                <a:extLst>
                  <a:ext uri="{FF2B5EF4-FFF2-40B4-BE49-F238E27FC236}">
                    <a16:creationId xmlns:a16="http://schemas.microsoft.com/office/drawing/2014/main" id="{80A1B84B-573A-4513-8192-198C98AFA905}"/>
                  </a:ext>
                </a:extLst>
              </p:cNvPr>
              <p:cNvSpPr>
                <a:spLocks/>
              </p:cNvSpPr>
              <p:nvPr/>
            </p:nvSpPr>
            <p:spPr bwMode="auto">
              <a:xfrm>
                <a:off x="6210300" y="7645401"/>
                <a:ext cx="765175" cy="442913"/>
              </a:xfrm>
              <a:custGeom>
                <a:avLst/>
                <a:gdLst>
                  <a:gd name="T0" fmla="*/ 482 w 482"/>
                  <a:gd name="T1" fmla="*/ 0 h 279"/>
                  <a:gd name="T2" fmla="*/ 0 w 482"/>
                  <a:gd name="T3" fmla="*/ 232 h 279"/>
                  <a:gd name="T4" fmla="*/ 0 w 482"/>
                  <a:gd name="T5" fmla="*/ 279 h 279"/>
                  <a:gd name="T6" fmla="*/ 482 w 482"/>
                  <a:gd name="T7" fmla="*/ 49 h 279"/>
                  <a:gd name="T8" fmla="*/ 482 w 482"/>
                  <a:gd name="T9" fmla="*/ 0 h 279"/>
                </a:gdLst>
                <a:ahLst/>
                <a:cxnLst>
                  <a:cxn ang="0">
                    <a:pos x="T0" y="T1"/>
                  </a:cxn>
                  <a:cxn ang="0">
                    <a:pos x="T2" y="T3"/>
                  </a:cxn>
                  <a:cxn ang="0">
                    <a:pos x="T4" y="T5"/>
                  </a:cxn>
                  <a:cxn ang="0">
                    <a:pos x="T6" y="T7"/>
                  </a:cxn>
                  <a:cxn ang="0">
                    <a:pos x="T8" y="T9"/>
                  </a:cxn>
                </a:cxnLst>
                <a:rect l="0" t="0" r="r" b="b"/>
                <a:pathLst>
                  <a:path w="482" h="279">
                    <a:moveTo>
                      <a:pt x="482" y="0"/>
                    </a:moveTo>
                    <a:lnTo>
                      <a:pt x="0" y="232"/>
                    </a:lnTo>
                    <a:lnTo>
                      <a:pt x="0" y="279"/>
                    </a:lnTo>
                    <a:lnTo>
                      <a:pt x="482" y="49"/>
                    </a:lnTo>
                    <a:lnTo>
                      <a:pt x="48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96" name="Freeform 168">
                <a:extLst>
                  <a:ext uri="{FF2B5EF4-FFF2-40B4-BE49-F238E27FC236}">
                    <a16:creationId xmlns:a16="http://schemas.microsoft.com/office/drawing/2014/main" id="{F3E865B6-C8A9-FE53-EB13-31F9A299CC3D}"/>
                  </a:ext>
                </a:extLst>
              </p:cNvPr>
              <p:cNvSpPr>
                <a:spLocks noEditPoints="1"/>
              </p:cNvSpPr>
              <p:nvPr/>
            </p:nvSpPr>
            <p:spPr bwMode="auto">
              <a:xfrm>
                <a:off x="6196013" y="7637463"/>
                <a:ext cx="793750" cy="458788"/>
              </a:xfrm>
              <a:custGeom>
                <a:avLst/>
                <a:gdLst>
                  <a:gd name="T0" fmla="*/ 5 w 287"/>
                  <a:gd name="T1" fmla="*/ 136 h 166"/>
                  <a:gd name="T2" fmla="*/ 2 w 287"/>
                  <a:gd name="T3" fmla="*/ 137 h 166"/>
                  <a:gd name="T4" fmla="*/ 0 w 287"/>
                  <a:gd name="T5" fmla="*/ 138 h 166"/>
                  <a:gd name="T6" fmla="*/ 0 w 287"/>
                  <a:gd name="T7" fmla="*/ 138 h 166"/>
                  <a:gd name="T8" fmla="*/ 0 w 287"/>
                  <a:gd name="T9" fmla="*/ 166 h 166"/>
                  <a:gd name="T10" fmla="*/ 5 w 287"/>
                  <a:gd name="T11" fmla="*/ 163 h 166"/>
                  <a:gd name="T12" fmla="*/ 5 w 287"/>
                  <a:gd name="T13" fmla="*/ 136 h 166"/>
                  <a:gd name="T14" fmla="*/ 287 w 287"/>
                  <a:gd name="T15" fmla="*/ 0 h 166"/>
                  <a:gd name="T16" fmla="*/ 282 w 287"/>
                  <a:gd name="T17" fmla="*/ 3 h 166"/>
                  <a:gd name="T18" fmla="*/ 282 w 287"/>
                  <a:gd name="T19" fmla="*/ 31 h 166"/>
                  <a:gd name="T20" fmla="*/ 287 w 287"/>
                  <a:gd name="T21" fmla="*/ 28 h 166"/>
                  <a:gd name="T22" fmla="*/ 287 w 287"/>
                  <a:gd name="T23"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7" h="166">
                    <a:moveTo>
                      <a:pt x="5" y="136"/>
                    </a:moveTo>
                    <a:cubicBezTo>
                      <a:pt x="2" y="137"/>
                      <a:pt x="2" y="137"/>
                      <a:pt x="2" y="137"/>
                    </a:cubicBezTo>
                    <a:cubicBezTo>
                      <a:pt x="1" y="137"/>
                      <a:pt x="1" y="137"/>
                      <a:pt x="0" y="138"/>
                    </a:cubicBezTo>
                    <a:cubicBezTo>
                      <a:pt x="0" y="138"/>
                      <a:pt x="0" y="138"/>
                      <a:pt x="0" y="138"/>
                    </a:cubicBezTo>
                    <a:cubicBezTo>
                      <a:pt x="0" y="166"/>
                      <a:pt x="0" y="166"/>
                      <a:pt x="0" y="166"/>
                    </a:cubicBezTo>
                    <a:cubicBezTo>
                      <a:pt x="5" y="163"/>
                      <a:pt x="5" y="163"/>
                      <a:pt x="5" y="163"/>
                    </a:cubicBezTo>
                    <a:cubicBezTo>
                      <a:pt x="5" y="136"/>
                      <a:pt x="5" y="136"/>
                      <a:pt x="5" y="136"/>
                    </a:cubicBezTo>
                    <a:moveTo>
                      <a:pt x="287" y="0"/>
                    </a:moveTo>
                    <a:cubicBezTo>
                      <a:pt x="282" y="3"/>
                      <a:pt x="282" y="3"/>
                      <a:pt x="282" y="3"/>
                    </a:cubicBezTo>
                    <a:cubicBezTo>
                      <a:pt x="282" y="31"/>
                      <a:pt x="282" y="31"/>
                      <a:pt x="282" y="31"/>
                    </a:cubicBezTo>
                    <a:cubicBezTo>
                      <a:pt x="287" y="28"/>
                      <a:pt x="287" y="28"/>
                      <a:pt x="287" y="28"/>
                    </a:cubicBezTo>
                    <a:cubicBezTo>
                      <a:pt x="287" y="0"/>
                      <a:pt x="287" y="0"/>
                      <a:pt x="287"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97" name="Freeform 169">
                <a:extLst>
                  <a:ext uri="{FF2B5EF4-FFF2-40B4-BE49-F238E27FC236}">
                    <a16:creationId xmlns:a16="http://schemas.microsoft.com/office/drawing/2014/main" id="{8984740E-50C9-5527-12FB-1BB21EB544AD}"/>
                  </a:ext>
                </a:extLst>
              </p:cNvPr>
              <p:cNvSpPr>
                <a:spLocks/>
              </p:cNvSpPr>
              <p:nvPr/>
            </p:nvSpPr>
            <p:spPr bwMode="auto">
              <a:xfrm>
                <a:off x="6196013" y="7632701"/>
                <a:ext cx="793750" cy="385763"/>
              </a:xfrm>
              <a:custGeom>
                <a:avLst/>
                <a:gdLst>
                  <a:gd name="T0" fmla="*/ 287 w 287"/>
                  <a:gd name="T1" fmla="*/ 0 h 140"/>
                  <a:gd name="T2" fmla="*/ 0 w 287"/>
                  <a:gd name="T3" fmla="*/ 140 h 140"/>
                  <a:gd name="T4" fmla="*/ 2 w 287"/>
                  <a:gd name="T5" fmla="*/ 139 h 140"/>
                  <a:gd name="T6" fmla="*/ 5 w 287"/>
                  <a:gd name="T7" fmla="*/ 138 h 140"/>
                  <a:gd name="T8" fmla="*/ 282 w 287"/>
                  <a:gd name="T9" fmla="*/ 5 h 140"/>
                  <a:gd name="T10" fmla="*/ 287 w 287"/>
                  <a:gd name="T11" fmla="*/ 2 h 140"/>
                  <a:gd name="T12" fmla="*/ 287 w 287"/>
                  <a:gd name="T13" fmla="*/ 0 h 140"/>
                </a:gdLst>
                <a:ahLst/>
                <a:cxnLst>
                  <a:cxn ang="0">
                    <a:pos x="T0" y="T1"/>
                  </a:cxn>
                  <a:cxn ang="0">
                    <a:pos x="T2" y="T3"/>
                  </a:cxn>
                  <a:cxn ang="0">
                    <a:pos x="T4" y="T5"/>
                  </a:cxn>
                  <a:cxn ang="0">
                    <a:pos x="T6" y="T7"/>
                  </a:cxn>
                  <a:cxn ang="0">
                    <a:pos x="T8" y="T9"/>
                  </a:cxn>
                  <a:cxn ang="0">
                    <a:pos x="T10" y="T11"/>
                  </a:cxn>
                  <a:cxn ang="0">
                    <a:pos x="T12" y="T13"/>
                  </a:cxn>
                </a:cxnLst>
                <a:rect l="0" t="0" r="r" b="b"/>
                <a:pathLst>
                  <a:path w="287" h="140">
                    <a:moveTo>
                      <a:pt x="287" y="0"/>
                    </a:moveTo>
                    <a:cubicBezTo>
                      <a:pt x="0" y="140"/>
                      <a:pt x="0" y="140"/>
                      <a:pt x="0" y="140"/>
                    </a:cubicBezTo>
                    <a:cubicBezTo>
                      <a:pt x="1" y="139"/>
                      <a:pt x="1" y="139"/>
                      <a:pt x="2" y="139"/>
                    </a:cubicBezTo>
                    <a:cubicBezTo>
                      <a:pt x="5" y="138"/>
                      <a:pt x="5" y="138"/>
                      <a:pt x="5" y="138"/>
                    </a:cubicBezTo>
                    <a:cubicBezTo>
                      <a:pt x="282" y="5"/>
                      <a:pt x="282" y="5"/>
                      <a:pt x="282" y="5"/>
                    </a:cubicBezTo>
                    <a:cubicBezTo>
                      <a:pt x="287" y="2"/>
                      <a:pt x="287" y="2"/>
                      <a:pt x="287" y="2"/>
                    </a:cubicBezTo>
                    <a:cubicBezTo>
                      <a:pt x="287" y="0"/>
                      <a:pt x="287" y="0"/>
                      <a:pt x="287"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98" name="Freeform 170">
                <a:extLst>
                  <a:ext uri="{FF2B5EF4-FFF2-40B4-BE49-F238E27FC236}">
                    <a16:creationId xmlns:a16="http://schemas.microsoft.com/office/drawing/2014/main" id="{D21A5467-06AD-7620-EE64-4879D64B8BA5}"/>
                  </a:ext>
                </a:extLst>
              </p:cNvPr>
              <p:cNvSpPr>
                <a:spLocks/>
              </p:cNvSpPr>
              <p:nvPr/>
            </p:nvSpPr>
            <p:spPr bwMode="auto">
              <a:xfrm>
                <a:off x="6989763" y="7645401"/>
                <a:ext cx="774700" cy="442913"/>
              </a:xfrm>
              <a:custGeom>
                <a:avLst/>
                <a:gdLst>
                  <a:gd name="T0" fmla="*/ 281 w 281"/>
                  <a:gd name="T1" fmla="*/ 0 h 160"/>
                  <a:gd name="T2" fmla="*/ 233 w 281"/>
                  <a:gd name="T3" fmla="*/ 22 h 160"/>
                  <a:gd name="T4" fmla="*/ 2 w 281"/>
                  <a:gd name="T5" fmla="*/ 134 h 160"/>
                  <a:gd name="T6" fmla="*/ 0 w 281"/>
                  <a:gd name="T7" fmla="*/ 135 h 160"/>
                  <a:gd name="T8" fmla="*/ 0 w 281"/>
                  <a:gd name="T9" fmla="*/ 135 h 160"/>
                  <a:gd name="T10" fmla="*/ 0 w 281"/>
                  <a:gd name="T11" fmla="*/ 160 h 160"/>
                  <a:gd name="T12" fmla="*/ 281 w 281"/>
                  <a:gd name="T13" fmla="*/ 26 h 160"/>
                  <a:gd name="T14" fmla="*/ 281 w 281"/>
                  <a:gd name="T15" fmla="*/ 0 h 1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1" h="160">
                    <a:moveTo>
                      <a:pt x="281" y="0"/>
                    </a:moveTo>
                    <a:cubicBezTo>
                      <a:pt x="233" y="22"/>
                      <a:pt x="233" y="22"/>
                      <a:pt x="233" y="22"/>
                    </a:cubicBezTo>
                    <a:cubicBezTo>
                      <a:pt x="2" y="134"/>
                      <a:pt x="2" y="134"/>
                      <a:pt x="2" y="134"/>
                    </a:cubicBezTo>
                    <a:cubicBezTo>
                      <a:pt x="2" y="134"/>
                      <a:pt x="1" y="135"/>
                      <a:pt x="0" y="135"/>
                    </a:cubicBezTo>
                    <a:cubicBezTo>
                      <a:pt x="0" y="135"/>
                      <a:pt x="0" y="135"/>
                      <a:pt x="0" y="135"/>
                    </a:cubicBezTo>
                    <a:cubicBezTo>
                      <a:pt x="0" y="160"/>
                      <a:pt x="0" y="160"/>
                      <a:pt x="0" y="160"/>
                    </a:cubicBezTo>
                    <a:cubicBezTo>
                      <a:pt x="281" y="26"/>
                      <a:pt x="281" y="26"/>
                      <a:pt x="281" y="26"/>
                    </a:cubicBezTo>
                    <a:cubicBezTo>
                      <a:pt x="281" y="0"/>
                      <a:pt x="281" y="0"/>
                      <a:pt x="281"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99" name="Freeform 171">
                <a:extLst>
                  <a:ext uri="{FF2B5EF4-FFF2-40B4-BE49-F238E27FC236}">
                    <a16:creationId xmlns:a16="http://schemas.microsoft.com/office/drawing/2014/main" id="{5ED5B4D8-819F-D85C-4F57-E7BFF7DA3AB3}"/>
                  </a:ext>
                </a:extLst>
              </p:cNvPr>
              <p:cNvSpPr>
                <a:spLocks/>
              </p:cNvSpPr>
              <p:nvPr/>
            </p:nvSpPr>
            <p:spPr bwMode="auto">
              <a:xfrm>
                <a:off x="7632700" y="7632701"/>
                <a:ext cx="150813" cy="84138"/>
              </a:xfrm>
              <a:custGeom>
                <a:avLst/>
                <a:gdLst>
                  <a:gd name="T0" fmla="*/ 55 w 55"/>
                  <a:gd name="T1" fmla="*/ 0 h 31"/>
                  <a:gd name="T2" fmla="*/ 54 w 55"/>
                  <a:gd name="T3" fmla="*/ 1 h 31"/>
                  <a:gd name="T4" fmla="*/ 0 w 55"/>
                  <a:gd name="T5" fmla="*/ 27 h 31"/>
                  <a:gd name="T6" fmla="*/ 48 w 55"/>
                  <a:gd name="T7" fmla="*/ 5 h 31"/>
                  <a:gd name="T8" fmla="*/ 48 w 55"/>
                  <a:gd name="T9" fmla="*/ 31 h 31"/>
                  <a:gd name="T10" fmla="*/ 55 w 55"/>
                  <a:gd name="T11" fmla="*/ 27 h 31"/>
                  <a:gd name="T12" fmla="*/ 55 w 55"/>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5" h="31">
                    <a:moveTo>
                      <a:pt x="55" y="0"/>
                    </a:moveTo>
                    <a:cubicBezTo>
                      <a:pt x="55" y="1"/>
                      <a:pt x="54" y="1"/>
                      <a:pt x="54" y="1"/>
                    </a:cubicBezTo>
                    <a:cubicBezTo>
                      <a:pt x="0" y="27"/>
                      <a:pt x="0" y="27"/>
                      <a:pt x="0" y="27"/>
                    </a:cubicBezTo>
                    <a:cubicBezTo>
                      <a:pt x="48" y="5"/>
                      <a:pt x="48" y="5"/>
                      <a:pt x="48" y="5"/>
                    </a:cubicBezTo>
                    <a:cubicBezTo>
                      <a:pt x="48" y="31"/>
                      <a:pt x="48" y="31"/>
                      <a:pt x="48" y="31"/>
                    </a:cubicBezTo>
                    <a:cubicBezTo>
                      <a:pt x="55" y="27"/>
                      <a:pt x="55" y="27"/>
                      <a:pt x="55" y="27"/>
                    </a:cubicBezTo>
                    <a:cubicBezTo>
                      <a:pt x="55" y="0"/>
                      <a:pt x="55" y="0"/>
                      <a:pt x="5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00" name="Freeform 172">
                <a:extLst>
                  <a:ext uri="{FF2B5EF4-FFF2-40B4-BE49-F238E27FC236}">
                    <a16:creationId xmlns:a16="http://schemas.microsoft.com/office/drawing/2014/main" id="{6CFE69AC-0EB1-546A-7C07-9607B4CF4734}"/>
                  </a:ext>
                </a:extLst>
              </p:cNvPr>
              <p:cNvSpPr>
                <a:spLocks noEditPoints="1"/>
              </p:cNvSpPr>
              <p:nvPr/>
            </p:nvSpPr>
            <p:spPr bwMode="auto">
              <a:xfrm>
                <a:off x="6989763" y="7623176"/>
                <a:ext cx="793750" cy="395288"/>
              </a:xfrm>
              <a:custGeom>
                <a:avLst/>
                <a:gdLst>
                  <a:gd name="T0" fmla="*/ 288 w 288"/>
                  <a:gd name="T1" fmla="*/ 0 h 143"/>
                  <a:gd name="T2" fmla="*/ 288 w 288"/>
                  <a:gd name="T3" fmla="*/ 0 h 143"/>
                  <a:gd name="T4" fmla="*/ 0 w 288"/>
                  <a:gd name="T5" fmla="*/ 140 h 143"/>
                  <a:gd name="T6" fmla="*/ 0 w 288"/>
                  <a:gd name="T7" fmla="*/ 143 h 143"/>
                  <a:gd name="T8" fmla="*/ 0 w 288"/>
                  <a:gd name="T9" fmla="*/ 143 h 143"/>
                  <a:gd name="T10" fmla="*/ 2 w 288"/>
                  <a:gd name="T11" fmla="*/ 142 h 143"/>
                  <a:gd name="T12" fmla="*/ 233 w 288"/>
                  <a:gd name="T13" fmla="*/ 30 h 143"/>
                  <a:gd name="T14" fmla="*/ 287 w 288"/>
                  <a:gd name="T15" fmla="*/ 4 h 143"/>
                  <a:gd name="T16" fmla="*/ 288 w 288"/>
                  <a:gd name="T17" fmla="*/ 3 h 143"/>
                  <a:gd name="T18" fmla="*/ 288 w 288"/>
                  <a:gd name="T19" fmla="*/ 0 h 143"/>
                  <a:gd name="T20" fmla="*/ 288 w 288"/>
                  <a:gd name="T21" fmla="*/ 0 h 143"/>
                  <a:gd name="T22" fmla="*/ 288 w 288"/>
                  <a:gd name="T23" fmla="*/ 0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8" h="143">
                    <a:moveTo>
                      <a:pt x="288" y="0"/>
                    </a:moveTo>
                    <a:cubicBezTo>
                      <a:pt x="288" y="0"/>
                      <a:pt x="288" y="0"/>
                      <a:pt x="288" y="0"/>
                    </a:cubicBezTo>
                    <a:cubicBezTo>
                      <a:pt x="0" y="140"/>
                      <a:pt x="0" y="140"/>
                      <a:pt x="0" y="140"/>
                    </a:cubicBezTo>
                    <a:cubicBezTo>
                      <a:pt x="0" y="143"/>
                      <a:pt x="0" y="143"/>
                      <a:pt x="0" y="143"/>
                    </a:cubicBezTo>
                    <a:cubicBezTo>
                      <a:pt x="0" y="143"/>
                      <a:pt x="0" y="143"/>
                      <a:pt x="0" y="143"/>
                    </a:cubicBezTo>
                    <a:cubicBezTo>
                      <a:pt x="1" y="143"/>
                      <a:pt x="2" y="142"/>
                      <a:pt x="2" y="142"/>
                    </a:cubicBezTo>
                    <a:cubicBezTo>
                      <a:pt x="233" y="30"/>
                      <a:pt x="233" y="30"/>
                      <a:pt x="233" y="30"/>
                    </a:cubicBezTo>
                    <a:cubicBezTo>
                      <a:pt x="287" y="4"/>
                      <a:pt x="287" y="4"/>
                      <a:pt x="287" y="4"/>
                    </a:cubicBezTo>
                    <a:cubicBezTo>
                      <a:pt x="287" y="4"/>
                      <a:pt x="288" y="4"/>
                      <a:pt x="288" y="3"/>
                    </a:cubicBezTo>
                    <a:cubicBezTo>
                      <a:pt x="288" y="0"/>
                      <a:pt x="288" y="0"/>
                      <a:pt x="288" y="0"/>
                    </a:cubicBezTo>
                    <a:moveTo>
                      <a:pt x="288" y="0"/>
                    </a:moveTo>
                    <a:cubicBezTo>
                      <a:pt x="288" y="0"/>
                      <a:pt x="288" y="0"/>
                      <a:pt x="288"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01" name="Freeform 173">
                <a:extLst>
                  <a:ext uri="{FF2B5EF4-FFF2-40B4-BE49-F238E27FC236}">
                    <a16:creationId xmlns:a16="http://schemas.microsoft.com/office/drawing/2014/main" id="{159405EF-9023-4348-7903-BB481A9988E2}"/>
                  </a:ext>
                </a:extLst>
              </p:cNvPr>
              <p:cNvSpPr>
                <a:spLocks/>
              </p:cNvSpPr>
              <p:nvPr/>
            </p:nvSpPr>
            <p:spPr bwMode="auto">
              <a:xfrm>
                <a:off x="7781925" y="7645401"/>
                <a:ext cx="777875" cy="450850"/>
              </a:xfrm>
              <a:custGeom>
                <a:avLst/>
                <a:gdLst>
                  <a:gd name="T0" fmla="*/ 282 w 282"/>
                  <a:gd name="T1" fmla="*/ 0 h 163"/>
                  <a:gd name="T2" fmla="*/ 10 w 282"/>
                  <a:gd name="T3" fmla="*/ 132 h 163"/>
                  <a:gd name="T4" fmla="*/ 8 w 282"/>
                  <a:gd name="T5" fmla="*/ 132 h 163"/>
                  <a:gd name="T6" fmla="*/ 5 w 282"/>
                  <a:gd name="T7" fmla="*/ 132 h 163"/>
                  <a:gd name="T8" fmla="*/ 0 w 282"/>
                  <a:gd name="T9" fmla="*/ 135 h 163"/>
                  <a:gd name="T10" fmla="*/ 0 w 282"/>
                  <a:gd name="T11" fmla="*/ 163 h 163"/>
                  <a:gd name="T12" fmla="*/ 282 w 282"/>
                  <a:gd name="T13" fmla="*/ 28 h 163"/>
                  <a:gd name="T14" fmla="*/ 282 w 282"/>
                  <a:gd name="T15" fmla="*/ 0 h 1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2" h="163">
                    <a:moveTo>
                      <a:pt x="282" y="0"/>
                    </a:moveTo>
                    <a:cubicBezTo>
                      <a:pt x="10" y="132"/>
                      <a:pt x="10" y="132"/>
                      <a:pt x="10" y="132"/>
                    </a:cubicBezTo>
                    <a:cubicBezTo>
                      <a:pt x="9" y="132"/>
                      <a:pt x="9" y="132"/>
                      <a:pt x="8" y="132"/>
                    </a:cubicBezTo>
                    <a:cubicBezTo>
                      <a:pt x="5" y="132"/>
                      <a:pt x="5" y="132"/>
                      <a:pt x="5" y="132"/>
                    </a:cubicBezTo>
                    <a:cubicBezTo>
                      <a:pt x="0" y="135"/>
                      <a:pt x="0" y="135"/>
                      <a:pt x="0" y="135"/>
                    </a:cubicBezTo>
                    <a:cubicBezTo>
                      <a:pt x="0" y="163"/>
                      <a:pt x="0" y="163"/>
                      <a:pt x="0" y="163"/>
                    </a:cubicBezTo>
                    <a:cubicBezTo>
                      <a:pt x="282" y="28"/>
                      <a:pt x="282" y="28"/>
                      <a:pt x="282" y="28"/>
                    </a:cubicBezTo>
                    <a:cubicBezTo>
                      <a:pt x="282" y="0"/>
                      <a:pt x="282" y="0"/>
                      <a:pt x="282"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02" name="Freeform 174">
                <a:extLst>
                  <a:ext uri="{FF2B5EF4-FFF2-40B4-BE49-F238E27FC236}">
                    <a16:creationId xmlns:a16="http://schemas.microsoft.com/office/drawing/2014/main" id="{477F9E77-4C39-817A-2528-58CB8D410760}"/>
                  </a:ext>
                </a:extLst>
              </p:cNvPr>
              <p:cNvSpPr>
                <a:spLocks/>
              </p:cNvSpPr>
              <p:nvPr/>
            </p:nvSpPr>
            <p:spPr bwMode="auto">
              <a:xfrm>
                <a:off x="7794625" y="7632701"/>
                <a:ext cx="779463" cy="377825"/>
              </a:xfrm>
              <a:custGeom>
                <a:avLst/>
                <a:gdLst>
                  <a:gd name="T0" fmla="*/ 282 w 282"/>
                  <a:gd name="T1" fmla="*/ 0 h 137"/>
                  <a:gd name="T2" fmla="*/ 0 w 282"/>
                  <a:gd name="T3" fmla="*/ 137 h 137"/>
                  <a:gd name="T4" fmla="*/ 3 w 282"/>
                  <a:gd name="T5" fmla="*/ 137 h 137"/>
                  <a:gd name="T6" fmla="*/ 5 w 282"/>
                  <a:gd name="T7" fmla="*/ 137 h 137"/>
                  <a:gd name="T8" fmla="*/ 5 w 282"/>
                  <a:gd name="T9" fmla="*/ 137 h 137"/>
                  <a:gd name="T10" fmla="*/ 277 w 282"/>
                  <a:gd name="T11" fmla="*/ 5 h 137"/>
                  <a:gd name="T12" fmla="*/ 277 w 282"/>
                  <a:gd name="T13" fmla="*/ 33 h 137"/>
                  <a:gd name="T14" fmla="*/ 282 w 282"/>
                  <a:gd name="T15" fmla="*/ 30 h 137"/>
                  <a:gd name="T16" fmla="*/ 282 w 282"/>
                  <a:gd name="T17"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2" h="137">
                    <a:moveTo>
                      <a:pt x="282" y="0"/>
                    </a:moveTo>
                    <a:cubicBezTo>
                      <a:pt x="0" y="137"/>
                      <a:pt x="0" y="137"/>
                      <a:pt x="0" y="137"/>
                    </a:cubicBezTo>
                    <a:cubicBezTo>
                      <a:pt x="3" y="137"/>
                      <a:pt x="3" y="137"/>
                      <a:pt x="3" y="137"/>
                    </a:cubicBezTo>
                    <a:cubicBezTo>
                      <a:pt x="4" y="137"/>
                      <a:pt x="4" y="137"/>
                      <a:pt x="5" y="137"/>
                    </a:cubicBezTo>
                    <a:cubicBezTo>
                      <a:pt x="5" y="137"/>
                      <a:pt x="5" y="137"/>
                      <a:pt x="5" y="137"/>
                    </a:cubicBezTo>
                    <a:cubicBezTo>
                      <a:pt x="277" y="5"/>
                      <a:pt x="277" y="5"/>
                      <a:pt x="277" y="5"/>
                    </a:cubicBezTo>
                    <a:cubicBezTo>
                      <a:pt x="277" y="33"/>
                      <a:pt x="277" y="33"/>
                      <a:pt x="277" y="33"/>
                    </a:cubicBezTo>
                    <a:cubicBezTo>
                      <a:pt x="282" y="30"/>
                      <a:pt x="282" y="30"/>
                      <a:pt x="282" y="30"/>
                    </a:cubicBezTo>
                    <a:cubicBezTo>
                      <a:pt x="282" y="0"/>
                      <a:pt x="282" y="0"/>
                      <a:pt x="282"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03" name="Rectangle 175">
                <a:extLst>
                  <a:ext uri="{FF2B5EF4-FFF2-40B4-BE49-F238E27FC236}">
                    <a16:creationId xmlns:a16="http://schemas.microsoft.com/office/drawing/2014/main" id="{B3D9C30F-7A6C-0B93-84C6-07C043C82913}"/>
                  </a:ext>
                </a:extLst>
              </p:cNvPr>
              <p:cNvSpPr>
                <a:spLocks noChangeArrowheads="1"/>
              </p:cNvSpPr>
              <p:nvPr/>
            </p:nvSpPr>
            <p:spPr bwMode="auto">
              <a:xfrm>
                <a:off x="6396038" y="8323263"/>
                <a:ext cx="187325"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04" name="Rectangle 176">
                <a:extLst>
                  <a:ext uri="{FF2B5EF4-FFF2-40B4-BE49-F238E27FC236}">
                    <a16:creationId xmlns:a16="http://schemas.microsoft.com/office/drawing/2014/main" id="{05E69F4F-B802-9B65-2BBB-7CC61CC70856}"/>
                  </a:ext>
                </a:extLst>
              </p:cNvPr>
              <p:cNvSpPr>
                <a:spLocks noChangeArrowheads="1"/>
              </p:cNvSpPr>
              <p:nvPr/>
            </p:nvSpPr>
            <p:spPr bwMode="auto">
              <a:xfrm>
                <a:off x="6396038" y="8323263"/>
                <a:ext cx="187325"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05" name="Rectangle 177">
                <a:extLst>
                  <a:ext uri="{FF2B5EF4-FFF2-40B4-BE49-F238E27FC236}">
                    <a16:creationId xmlns:a16="http://schemas.microsoft.com/office/drawing/2014/main" id="{E8A4A79C-DD2E-18A1-D57E-236AFEDF23F2}"/>
                  </a:ext>
                </a:extLst>
              </p:cNvPr>
              <p:cNvSpPr>
                <a:spLocks noChangeArrowheads="1"/>
              </p:cNvSpPr>
              <p:nvPr/>
            </p:nvSpPr>
            <p:spPr bwMode="auto">
              <a:xfrm>
                <a:off x="6396038" y="8443913"/>
                <a:ext cx="187325"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06" name="Rectangle 178">
                <a:extLst>
                  <a:ext uri="{FF2B5EF4-FFF2-40B4-BE49-F238E27FC236}">
                    <a16:creationId xmlns:a16="http://schemas.microsoft.com/office/drawing/2014/main" id="{8F2E7E76-F1EF-AECC-71A1-7708EDEFCD19}"/>
                  </a:ext>
                </a:extLst>
              </p:cNvPr>
              <p:cNvSpPr>
                <a:spLocks noChangeArrowheads="1"/>
              </p:cNvSpPr>
              <p:nvPr/>
            </p:nvSpPr>
            <p:spPr bwMode="auto">
              <a:xfrm>
                <a:off x="6396038" y="8443913"/>
                <a:ext cx="187325"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07" name="Rectangle 179">
                <a:extLst>
                  <a:ext uri="{FF2B5EF4-FFF2-40B4-BE49-F238E27FC236}">
                    <a16:creationId xmlns:a16="http://schemas.microsoft.com/office/drawing/2014/main" id="{B1AE0D3D-CA25-F9C6-AF7B-2A604BF1635E}"/>
                  </a:ext>
                </a:extLst>
              </p:cNvPr>
              <p:cNvSpPr>
                <a:spLocks noChangeArrowheads="1"/>
              </p:cNvSpPr>
              <p:nvPr/>
            </p:nvSpPr>
            <p:spPr bwMode="auto">
              <a:xfrm>
                <a:off x="6661150" y="8323263"/>
                <a:ext cx="190500"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08" name="Rectangle 180">
                <a:extLst>
                  <a:ext uri="{FF2B5EF4-FFF2-40B4-BE49-F238E27FC236}">
                    <a16:creationId xmlns:a16="http://schemas.microsoft.com/office/drawing/2014/main" id="{18752922-8F39-4E2D-6163-89468FEB2C36}"/>
                  </a:ext>
                </a:extLst>
              </p:cNvPr>
              <p:cNvSpPr>
                <a:spLocks noChangeArrowheads="1"/>
              </p:cNvSpPr>
              <p:nvPr/>
            </p:nvSpPr>
            <p:spPr bwMode="auto">
              <a:xfrm>
                <a:off x="6661150" y="8323263"/>
                <a:ext cx="190500"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09" name="Rectangle 181">
                <a:extLst>
                  <a:ext uri="{FF2B5EF4-FFF2-40B4-BE49-F238E27FC236}">
                    <a16:creationId xmlns:a16="http://schemas.microsoft.com/office/drawing/2014/main" id="{67C27E54-931E-5DF9-0BE3-05739D3D8062}"/>
                  </a:ext>
                </a:extLst>
              </p:cNvPr>
              <p:cNvSpPr>
                <a:spLocks noChangeArrowheads="1"/>
              </p:cNvSpPr>
              <p:nvPr/>
            </p:nvSpPr>
            <p:spPr bwMode="auto">
              <a:xfrm>
                <a:off x="6661150" y="8443913"/>
                <a:ext cx="190500"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10" name="Rectangle 182">
                <a:extLst>
                  <a:ext uri="{FF2B5EF4-FFF2-40B4-BE49-F238E27FC236}">
                    <a16:creationId xmlns:a16="http://schemas.microsoft.com/office/drawing/2014/main" id="{DFB4AF00-7549-6E0D-7823-83A2705ABBF8}"/>
                  </a:ext>
                </a:extLst>
              </p:cNvPr>
              <p:cNvSpPr>
                <a:spLocks noChangeArrowheads="1"/>
              </p:cNvSpPr>
              <p:nvPr/>
            </p:nvSpPr>
            <p:spPr bwMode="auto">
              <a:xfrm>
                <a:off x="6661150" y="8443913"/>
                <a:ext cx="190500"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11" name="Rectangle 183">
                <a:extLst>
                  <a:ext uri="{FF2B5EF4-FFF2-40B4-BE49-F238E27FC236}">
                    <a16:creationId xmlns:a16="http://schemas.microsoft.com/office/drawing/2014/main" id="{736EA826-2B21-9C17-752C-7914DCD61211}"/>
                  </a:ext>
                </a:extLst>
              </p:cNvPr>
              <p:cNvSpPr>
                <a:spLocks noChangeArrowheads="1"/>
              </p:cNvSpPr>
              <p:nvPr/>
            </p:nvSpPr>
            <p:spPr bwMode="auto">
              <a:xfrm>
                <a:off x="7127875" y="8323263"/>
                <a:ext cx="187325"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12" name="Rectangle 184">
                <a:extLst>
                  <a:ext uri="{FF2B5EF4-FFF2-40B4-BE49-F238E27FC236}">
                    <a16:creationId xmlns:a16="http://schemas.microsoft.com/office/drawing/2014/main" id="{A27436C4-6E10-2B34-CC2E-FE0D0310B315}"/>
                  </a:ext>
                </a:extLst>
              </p:cNvPr>
              <p:cNvSpPr>
                <a:spLocks noChangeArrowheads="1"/>
              </p:cNvSpPr>
              <p:nvPr/>
            </p:nvSpPr>
            <p:spPr bwMode="auto">
              <a:xfrm>
                <a:off x="7127875" y="8323263"/>
                <a:ext cx="187325"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13" name="Rectangle 185">
                <a:extLst>
                  <a:ext uri="{FF2B5EF4-FFF2-40B4-BE49-F238E27FC236}">
                    <a16:creationId xmlns:a16="http://schemas.microsoft.com/office/drawing/2014/main" id="{61E0C43C-42A1-76E4-7606-51DD3290FC08}"/>
                  </a:ext>
                </a:extLst>
              </p:cNvPr>
              <p:cNvSpPr>
                <a:spLocks noChangeArrowheads="1"/>
              </p:cNvSpPr>
              <p:nvPr/>
            </p:nvSpPr>
            <p:spPr bwMode="auto">
              <a:xfrm>
                <a:off x="7127875" y="8443913"/>
                <a:ext cx="187325"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14" name="Rectangle 186">
                <a:extLst>
                  <a:ext uri="{FF2B5EF4-FFF2-40B4-BE49-F238E27FC236}">
                    <a16:creationId xmlns:a16="http://schemas.microsoft.com/office/drawing/2014/main" id="{EF41FF8A-3774-B58E-49EC-230C1FE3ECF9}"/>
                  </a:ext>
                </a:extLst>
              </p:cNvPr>
              <p:cNvSpPr>
                <a:spLocks noChangeArrowheads="1"/>
              </p:cNvSpPr>
              <p:nvPr/>
            </p:nvSpPr>
            <p:spPr bwMode="auto">
              <a:xfrm>
                <a:off x="7127875" y="8443913"/>
                <a:ext cx="187325"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15" name="Rectangle 187">
                <a:extLst>
                  <a:ext uri="{FF2B5EF4-FFF2-40B4-BE49-F238E27FC236}">
                    <a16:creationId xmlns:a16="http://schemas.microsoft.com/office/drawing/2014/main" id="{A562F1D8-0B14-4A2E-7152-DB90F74A124D}"/>
                  </a:ext>
                </a:extLst>
              </p:cNvPr>
              <p:cNvSpPr>
                <a:spLocks noChangeArrowheads="1"/>
              </p:cNvSpPr>
              <p:nvPr/>
            </p:nvSpPr>
            <p:spPr bwMode="auto">
              <a:xfrm>
                <a:off x="7394575" y="8323263"/>
                <a:ext cx="187325"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16" name="Rectangle 188">
                <a:extLst>
                  <a:ext uri="{FF2B5EF4-FFF2-40B4-BE49-F238E27FC236}">
                    <a16:creationId xmlns:a16="http://schemas.microsoft.com/office/drawing/2014/main" id="{F5C03D20-EA02-93C9-824B-4E3F96693AA2}"/>
                  </a:ext>
                </a:extLst>
              </p:cNvPr>
              <p:cNvSpPr>
                <a:spLocks noChangeArrowheads="1"/>
              </p:cNvSpPr>
              <p:nvPr/>
            </p:nvSpPr>
            <p:spPr bwMode="auto">
              <a:xfrm>
                <a:off x="7394575" y="8323263"/>
                <a:ext cx="187325"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17" name="Rectangle 189">
                <a:extLst>
                  <a:ext uri="{FF2B5EF4-FFF2-40B4-BE49-F238E27FC236}">
                    <a16:creationId xmlns:a16="http://schemas.microsoft.com/office/drawing/2014/main" id="{E26C1B4E-E6A4-BBFA-AAFC-F868893F8BE6}"/>
                  </a:ext>
                </a:extLst>
              </p:cNvPr>
              <p:cNvSpPr>
                <a:spLocks noChangeArrowheads="1"/>
              </p:cNvSpPr>
              <p:nvPr/>
            </p:nvSpPr>
            <p:spPr bwMode="auto">
              <a:xfrm>
                <a:off x="7394575" y="8443913"/>
                <a:ext cx="187325"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18" name="Rectangle 190">
                <a:extLst>
                  <a:ext uri="{FF2B5EF4-FFF2-40B4-BE49-F238E27FC236}">
                    <a16:creationId xmlns:a16="http://schemas.microsoft.com/office/drawing/2014/main" id="{14BD8A49-B69D-BA04-E174-B894B434FFD5}"/>
                  </a:ext>
                </a:extLst>
              </p:cNvPr>
              <p:cNvSpPr>
                <a:spLocks noChangeArrowheads="1"/>
              </p:cNvSpPr>
              <p:nvPr/>
            </p:nvSpPr>
            <p:spPr bwMode="auto">
              <a:xfrm>
                <a:off x="7394575" y="8443913"/>
                <a:ext cx="187325"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19" name="Rectangle 191">
                <a:extLst>
                  <a:ext uri="{FF2B5EF4-FFF2-40B4-BE49-F238E27FC236}">
                    <a16:creationId xmlns:a16="http://schemas.microsoft.com/office/drawing/2014/main" id="{61B22647-9E56-47F3-6947-A8A0487396FD}"/>
                  </a:ext>
                </a:extLst>
              </p:cNvPr>
              <p:cNvSpPr>
                <a:spLocks noChangeArrowheads="1"/>
              </p:cNvSpPr>
              <p:nvPr/>
            </p:nvSpPr>
            <p:spPr bwMode="auto">
              <a:xfrm>
                <a:off x="7994650" y="8323263"/>
                <a:ext cx="190500"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20" name="Rectangle 192">
                <a:extLst>
                  <a:ext uri="{FF2B5EF4-FFF2-40B4-BE49-F238E27FC236}">
                    <a16:creationId xmlns:a16="http://schemas.microsoft.com/office/drawing/2014/main" id="{BCE38C7E-C64D-1A57-C7E7-B0372E7CF81C}"/>
                  </a:ext>
                </a:extLst>
              </p:cNvPr>
              <p:cNvSpPr>
                <a:spLocks noChangeArrowheads="1"/>
              </p:cNvSpPr>
              <p:nvPr/>
            </p:nvSpPr>
            <p:spPr bwMode="auto">
              <a:xfrm>
                <a:off x="7994650" y="8323263"/>
                <a:ext cx="190500"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21" name="Rectangle 193">
                <a:extLst>
                  <a:ext uri="{FF2B5EF4-FFF2-40B4-BE49-F238E27FC236}">
                    <a16:creationId xmlns:a16="http://schemas.microsoft.com/office/drawing/2014/main" id="{9BA5662F-3275-C2AA-1106-CE4E7365D9D0}"/>
                  </a:ext>
                </a:extLst>
              </p:cNvPr>
              <p:cNvSpPr>
                <a:spLocks noChangeArrowheads="1"/>
              </p:cNvSpPr>
              <p:nvPr/>
            </p:nvSpPr>
            <p:spPr bwMode="auto">
              <a:xfrm>
                <a:off x="7994650" y="8443913"/>
                <a:ext cx="190500"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22" name="Rectangle 194">
                <a:extLst>
                  <a:ext uri="{FF2B5EF4-FFF2-40B4-BE49-F238E27FC236}">
                    <a16:creationId xmlns:a16="http://schemas.microsoft.com/office/drawing/2014/main" id="{295F579E-C947-E08B-4990-4B07D96778EF}"/>
                  </a:ext>
                </a:extLst>
              </p:cNvPr>
              <p:cNvSpPr>
                <a:spLocks noChangeArrowheads="1"/>
              </p:cNvSpPr>
              <p:nvPr/>
            </p:nvSpPr>
            <p:spPr bwMode="auto">
              <a:xfrm>
                <a:off x="7994650" y="8443913"/>
                <a:ext cx="190500"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23" name="Rectangle 195">
                <a:extLst>
                  <a:ext uri="{FF2B5EF4-FFF2-40B4-BE49-F238E27FC236}">
                    <a16:creationId xmlns:a16="http://schemas.microsoft.com/office/drawing/2014/main" id="{5D62CE15-EC88-495C-30BA-96E19AC80524}"/>
                  </a:ext>
                </a:extLst>
              </p:cNvPr>
              <p:cNvSpPr>
                <a:spLocks noChangeArrowheads="1"/>
              </p:cNvSpPr>
              <p:nvPr/>
            </p:nvSpPr>
            <p:spPr bwMode="auto">
              <a:xfrm>
                <a:off x="8261350" y="8323263"/>
                <a:ext cx="188913" cy="57150"/>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24" name="Rectangle 196">
                <a:extLst>
                  <a:ext uri="{FF2B5EF4-FFF2-40B4-BE49-F238E27FC236}">
                    <a16:creationId xmlns:a16="http://schemas.microsoft.com/office/drawing/2014/main" id="{C467C088-B57B-0A11-62FD-E00941A471C9}"/>
                  </a:ext>
                </a:extLst>
              </p:cNvPr>
              <p:cNvSpPr>
                <a:spLocks noChangeArrowheads="1"/>
              </p:cNvSpPr>
              <p:nvPr/>
            </p:nvSpPr>
            <p:spPr bwMode="auto">
              <a:xfrm>
                <a:off x="8261350" y="8323263"/>
                <a:ext cx="188913" cy="57150"/>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25" name="Rectangle 197">
                <a:extLst>
                  <a:ext uri="{FF2B5EF4-FFF2-40B4-BE49-F238E27FC236}">
                    <a16:creationId xmlns:a16="http://schemas.microsoft.com/office/drawing/2014/main" id="{A8075284-4B8C-D827-9DEC-84197319F3B2}"/>
                  </a:ext>
                </a:extLst>
              </p:cNvPr>
              <p:cNvSpPr>
                <a:spLocks noChangeArrowheads="1"/>
              </p:cNvSpPr>
              <p:nvPr/>
            </p:nvSpPr>
            <p:spPr bwMode="auto">
              <a:xfrm>
                <a:off x="8261350" y="8443913"/>
                <a:ext cx="188913" cy="58738"/>
              </a:xfrm>
              <a:prstGeom prst="rect">
                <a:avLst/>
              </a:prstGeom>
              <a:solidFill>
                <a:srgbClr val="C0DFE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26" name="Rectangle 198">
                <a:extLst>
                  <a:ext uri="{FF2B5EF4-FFF2-40B4-BE49-F238E27FC236}">
                    <a16:creationId xmlns:a16="http://schemas.microsoft.com/office/drawing/2014/main" id="{67E017CD-C8A9-6C8B-03BB-270BDF6DABC3}"/>
                  </a:ext>
                </a:extLst>
              </p:cNvPr>
              <p:cNvSpPr>
                <a:spLocks noChangeArrowheads="1"/>
              </p:cNvSpPr>
              <p:nvPr/>
            </p:nvSpPr>
            <p:spPr bwMode="auto">
              <a:xfrm>
                <a:off x="8261350" y="8443913"/>
                <a:ext cx="188913" cy="58738"/>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27" name="Rectangle 199">
                <a:extLst>
                  <a:ext uri="{FF2B5EF4-FFF2-40B4-BE49-F238E27FC236}">
                    <a16:creationId xmlns:a16="http://schemas.microsoft.com/office/drawing/2014/main" id="{309E9840-E27D-BA7F-1B32-4A85911B793F}"/>
                  </a:ext>
                </a:extLst>
              </p:cNvPr>
              <p:cNvSpPr>
                <a:spLocks noChangeArrowheads="1"/>
              </p:cNvSpPr>
              <p:nvPr/>
            </p:nvSpPr>
            <p:spPr bwMode="auto">
              <a:xfrm>
                <a:off x="7588250" y="8789988"/>
                <a:ext cx="1517650" cy="1025525"/>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28" name="Rectangle 200">
                <a:extLst>
                  <a:ext uri="{FF2B5EF4-FFF2-40B4-BE49-F238E27FC236}">
                    <a16:creationId xmlns:a16="http://schemas.microsoft.com/office/drawing/2014/main" id="{9517067D-8CED-DF40-CB54-B1D990C2ED9C}"/>
                  </a:ext>
                </a:extLst>
              </p:cNvPr>
              <p:cNvSpPr>
                <a:spLocks noChangeArrowheads="1"/>
              </p:cNvSpPr>
              <p:nvPr/>
            </p:nvSpPr>
            <p:spPr bwMode="auto">
              <a:xfrm>
                <a:off x="7588250" y="8789988"/>
                <a:ext cx="1517650" cy="1025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29" name="Freeform 201">
                <a:extLst>
                  <a:ext uri="{FF2B5EF4-FFF2-40B4-BE49-F238E27FC236}">
                    <a16:creationId xmlns:a16="http://schemas.microsoft.com/office/drawing/2014/main" id="{9FE5017E-F4D4-9A46-F97B-1327F2AB6ACE}"/>
                  </a:ext>
                </a:extLst>
              </p:cNvPr>
              <p:cNvSpPr>
                <a:spLocks/>
              </p:cNvSpPr>
              <p:nvPr/>
            </p:nvSpPr>
            <p:spPr bwMode="auto">
              <a:xfrm>
                <a:off x="7573963" y="8775701"/>
                <a:ext cx="1546225" cy="1054100"/>
              </a:xfrm>
              <a:custGeom>
                <a:avLst/>
                <a:gdLst>
                  <a:gd name="T0" fmla="*/ 965 w 974"/>
                  <a:gd name="T1" fmla="*/ 655 h 664"/>
                  <a:gd name="T2" fmla="*/ 965 w 974"/>
                  <a:gd name="T3" fmla="*/ 646 h 664"/>
                  <a:gd name="T4" fmla="*/ 18 w 974"/>
                  <a:gd name="T5" fmla="*/ 646 h 664"/>
                  <a:gd name="T6" fmla="*/ 18 w 974"/>
                  <a:gd name="T7" fmla="*/ 18 h 664"/>
                  <a:gd name="T8" fmla="*/ 957 w 974"/>
                  <a:gd name="T9" fmla="*/ 18 h 664"/>
                  <a:gd name="T10" fmla="*/ 957 w 974"/>
                  <a:gd name="T11" fmla="*/ 655 h 664"/>
                  <a:gd name="T12" fmla="*/ 965 w 974"/>
                  <a:gd name="T13" fmla="*/ 655 h 664"/>
                  <a:gd name="T14" fmla="*/ 965 w 974"/>
                  <a:gd name="T15" fmla="*/ 646 h 664"/>
                  <a:gd name="T16" fmla="*/ 965 w 974"/>
                  <a:gd name="T17" fmla="*/ 655 h 664"/>
                  <a:gd name="T18" fmla="*/ 974 w 974"/>
                  <a:gd name="T19" fmla="*/ 655 h 664"/>
                  <a:gd name="T20" fmla="*/ 974 w 974"/>
                  <a:gd name="T21" fmla="*/ 0 h 664"/>
                  <a:gd name="T22" fmla="*/ 0 w 974"/>
                  <a:gd name="T23" fmla="*/ 0 h 664"/>
                  <a:gd name="T24" fmla="*/ 0 w 974"/>
                  <a:gd name="T25" fmla="*/ 664 h 664"/>
                  <a:gd name="T26" fmla="*/ 974 w 974"/>
                  <a:gd name="T27" fmla="*/ 664 h 664"/>
                  <a:gd name="T28" fmla="*/ 974 w 974"/>
                  <a:gd name="T29" fmla="*/ 655 h 664"/>
                  <a:gd name="T30" fmla="*/ 965 w 974"/>
                  <a:gd name="T31" fmla="*/ 65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4" h="664">
                    <a:moveTo>
                      <a:pt x="965" y="655"/>
                    </a:moveTo>
                    <a:lnTo>
                      <a:pt x="965" y="646"/>
                    </a:lnTo>
                    <a:lnTo>
                      <a:pt x="18" y="646"/>
                    </a:lnTo>
                    <a:lnTo>
                      <a:pt x="18" y="18"/>
                    </a:lnTo>
                    <a:lnTo>
                      <a:pt x="957" y="18"/>
                    </a:lnTo>
                    <a:lnTo>
                      <a:pt x="957" y="655"/>
                    </a:lnTo>
                    <a:lnTo>
                      <a:pt x="965" y="655"/>
                    </a:lnTo>
                    <a:lnTo>
                      <a:pt x="965" y="646"/>
                    </a:lnTo>
                    <a:lnTo>
                      <a:pt x="965" y="655"/>
                    </a:lnTo>
                    <a:lnTo>
                      <a:pt x="974" y="655"/>
                    </a:lnTo>
                    <a:lnTo>
                      <a:pt x="974" y="0"/>
                    </a:lnTo>
                    <a:lnTo>
                      <a:pt x="0" y="0"/>
                    </a:lnTo>
                    <a:lnTo>
                      <a:pt x="0" y="664"/>
                    </a:lnTo>
                    <a:lnTo>
                      <a:pt x="974" y="664"/>
                    </a:lnTo>
                    <a:lnTo>
                      <a:pt x="974" y="655"/>
                    </a:lnTo>
                    <a:lnTo>
                      <a:pt x="965" y="65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30" name="Freeform 202">
                <a:extLst>
                  <a:ext uri="{FF2B5EF4-FFF2-40B4-BE49-F238E27FC236}">
                    <a16:creationId xmlns:a16="http://schemas.microsoft.com/office/drawing/2014/main" id="{2DE01C8E-87BB-82B9-3B25-73A4133FE7BC}"/>
                  </a:ext>
                </a:extLst>
              </p:cNvPr>
              <p:cNvSpPr>
                <a:spLocks/>
              </p:cNvSpPr>
              <p:nvPr/>
            </p:nvSpPr>
            <p:spPr bwMode="auto">
              <a:xfrm>
                <a:off x="7573963" y="8775701"/>
                <a:ext cx="1546225" cy="1054100"/>
              </a:xfrm>
              <a:custGeom>
                <a:avLst/>
                <a:gdLst>
                  <a:gd name="T0" fmla="*/ 965 w 974"/>
                  <a:gd name="T1" fmla="*/ 655 h 664"/>
                  <a:gd name="T2" fmla="*/ 965 w 974"/>
                  <a:gd name="T3" fmla="*/ 646 h 664"/>
                  <a:gd name="T4" fmla="*/ 18 w 974"/>
                  <a:gd name="T5" fmla="*/ 646 h 664"/>
                  <a:gd name="T6" fmla="*/ 18 w 974"/>
                  <a:gd name="T7" fmla="*/ 18 h 664"/>
                  <a:gd name="T8" fmla="*/ 957 w 974"/>
                  <a:gd name="T9" fmla="*/ 18 h 664"/>
                  <a:gd name="T10" fmla="*/ 957 w 974"/>
                  <a:gd name="T11" fmla="*/ 655 h 664"/>
                  <a:gd name="T12" fmla="*/ 965 w 974"/>
                  <a:gd name="T13" fmla="*/ 655 h 664"/>
                  <a:gd name="T14" fmla="*/ 965 w 974"/>
                  <a:gd name="T15" fmla="*/ 646 h 664"/>
                  <a:gd name="T16" fmla="*/ 965 w 974"/>
                  <a:gd name="T17" fmla="*/ 655 h 664"/>
                  <a:gd name="T18" fmla="*/ 974 w 974"/>
                  <a:gd name="T19" fmla="*/ 655 h 664"/>
                  <a:gd name="T20" fmla="*/ 974 w 974"/>
                  <a:gd name="T21" fmla="*/ 0 h 664"/>
                  <a:gd name="T22" fmla="*/ 0 w 974"/>
                  <a:gd name="T23" fmla="*/ 0 h 664"/>
                  <a:gd name="T24" fmla="*/ 0 w 974"/>
                  <a:gd name="T25" fmla="*/ 664 h 664"/>
                  <a:gd name="T26" fmla="*/ 974 w 974"/>
                  <a:gd name="T27" fmla="*/ 664 h 664"/>
                  <a:gd name="T28" fmla="*/ 974 w 974"/>
                  <a:gd name="T29" fmla="*/ 655 h 664"/>
                  <a:gd name="T30" fmla="*/ 965 w 974"/>
                  <a:gd name="T31" fmla="*/ 655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74" h="664">
                    <a:moveTo>
                      <a:pt x="965" y="655"/>
                    </a:moveTo>
                    <a:lnTo>
                      <a:pt x="965" y="646"/>
                    </a:lnTo>
                    <a:lnTo>
                      <a:pt x="18" y="646"/>
                    </a:lnTo>
                    <a:lnTo>
                      <a:pt x="18" y="18"/>
                    </a:lnTo>
                    <a:lnTo>
                      <a:pt x="957" y="18"/>
                    </a:lnTo>
                    <a:lnTo>
                      <a:pt x="957" y="655"/>
                    </a:lnTo>
                    <a:lnTo>
                      <a:pt x="965" y="655"/>
                    </a:lnTo>
                    <a:lnTo>
                      <a:pt x="965" y="646"/>
                    </a:lnTo>
                    <a:lnTo>
                      <a:pt x="965" y="655"/>
                    </a:lnTo>
                    <a:lnTo>
                      <a:pt x="974" y="655"/>
                    </a:lnTo>
                    <a:lnTo>
                      <a:pt x="974" y="0"/>
                    </a:lnTo>
                    <a:lnTo>
                      <a:pt x="0" y="0"/>
                    </a:lnTo>
                    <a:lnTo>
                      <a:pt x="0" y="664"/>
                    </a:lnTo>
                    <a:lnTo>
                      <a:pt x="974" y="664"/>
                    </a:lnTo>
                    <a:lnTo>
                      <a:pt x="974" y="655"/>
                    </a:lnTo>
                    <a:lnTo>
                      <a:pt x="965" y="65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31" name="Freeform 203">
                <a:extLst>
                  <a:ext uri="{FF2B5EF4-FFF2-40B4-BE49-F238E27FC236}">
                    <a16:creationId xmlns:a16="http://schemas.microsoft.com/office/drawing/2014/main" id="{1A438F1D-19E5-CB4E-CF64-720C8595A081}"/>
                  </a:ext>
                </a:extLst>
              </p:cNvPr>
              <p:cNvSpPr>
                <a:spLocks/>
              </p:cNvSpPr>
              <p:nvPr/>
            </p:nvSpPr>
            <p:spPr bwMode="auto">
              <a:xfrm>
                <a:off x="8024813" y="9085263"/>
                <a:ext cx="146050" cy="715963"/>
              </a:xfrm>
              <a:custGeom>
                <a:avLst/>
                <a:gdLst>
                  <a:gd name="T0" fmla="*/ 71 w 92"/>
                  <a:gd name="T1" fmla="*/ 0 h 451"/>
                  <a:gd name="T2" fmla="*/ 0 w 92"/>
                  <a:gd name="T3" fmla="*/ 0 h 451"/>
                  <a:gd name="T4" fmla="*/ 0 w 92"/>
                  <a:gd name="T5" fmla="*/ 451 h 451"/>
                  <a:gd name="T6" fmla="*/ 92 w 92"/>
                  <a:gd name="T7" fmla="*/ 451 h 451"/>
                  <a:gd name="T8" fmla="*/ 92 w 92"/>
                  <a:gd name="T9" fmla="*/ 40 h 451"/>
                  <a:gd name="T10" fmla="*/ 80 w 92"/>
                  <a:gd name="T11" fmla="*/ 40 h 451"/>
                  <a:gd name="T12" fmla="*/ 71 w 92"/>
                  <a:gd name="T13" fmla="*/ 40 h 451"/>
                  <a:gd name="T14" fmla="*/ 71 w 92"/>
                  <a:gd name="T15" fmla="*/ 0 h 4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451">
                    <a:moveTo>
                      <a:pt x="71" y="0"/>
                    </a:moveTo>
                    <a:lnTo>
                      <a:pt x="0" y="0"/>
                    </a:lnTo>
                    <a:lnTo>
                      <a:pt x="0" y="451"/>
                    </a:lnTo>
                    <a:lnTo>
                      <a:pt x="92" y="451"/>
                    </a:lnTo>
                    <a:lnTo>
                      <a:pt x="92" y="40"/>
                    </a:lnTo>
                    <a:lnTo>
                      <a:pt x="80" y="40"/>
                    </a:lnTo>
                    <a:lnTo>
                      <a:pt x="71" y="40"/>
                    </a:lnTo>
                    <a:lnTo>
                      <a:pt x="71" y="0"/>
                    </a:lnTo>
                    <a:close/>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32" name="Freeform 204">
                <a:extLst>
                  <a:ext uri="{FF2B5EF4-FFF2-40B4-BE49-F238E27FC236}">
                    <a16:creationId xmlns:a16="http://schemas.microsoft.com/office/drawing/2014/main" id="{65B09186-B5F7-BEA9-96B1-809FA47B2ECA}"/>
                  </a:ext>
                </a:extLst>
              </p:cNvPr>
              <p:cNvSpPr>
                <a:spLocks/>
              </p:cNvSpPr>
              <p:nvPr/>
            </p:nvSpPr>
            <p:spPr bwMode="auto">
              <a:xfrm>
                <a:off x="8024813" y="9085263"/>
                <a:ext cx="146050" cy="715963"/>
              </a:xfrm>
              <a:custGeom>
                <a:avLst/>
                <a:gdLst>
                  <a:gd name="T0" fmla="*/ 71 w 92"/>
                  <a:gd name="T1" fmla="*/ 0 h 451"/>
                  <a:gd name="T2" fmla="*/ 0 w 92"/>
                  <a:gd name="T3" fmla="*/ 0 h 451"/>
                  <a:gd name="T4" fmla="*/ 0 w 92"/>
                  <a:gd name="T5" fmla="*/ 451 h 451"/>
                  <a:gd name="T6" fmla="*/ 92 w 92"/>
                  <a:gd name="T7" fmla="*/ 451 h 451"/>
                  <a:gd name="T8" fmla="*/ 92 w 92"/>
                  <a:gd name="T9" fmla="*/ 40 h 451"/>
                  <a:gd name="T10" fmla="*/ 80 w 92"/>
                  <a:gd name="T11" fmla="*/ 40 h 451"/>
                  <a:gd name="T12" fmla="*/ 71 w 92"/>
                  <a:gd name="T13" fmla="*/ 40 h 451"/>
                  <a:gd name="T14" fmla="*/ 71 w 92"/>
                  <a:gd name="T15" fmla="*/ 0 h 4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451">
                    <a:moveTo>
                      <a:pt x="71" y="0"/>
                    </a:moveTo>
                    <a:lnTo>
                      <a:pt x="0" y="0"/>
                    </a:lnTo>
                    <a:lnTo>
                      <a:pt x="0" y="451"/>
                    </a:lnTo>
                    <a:lnTo>
                      <a:pt x="92" y="451"/>
                    </a:lnTo>
                    <a:lnTo>
                      <a:pt x="92" y="40"/>
                    </a:lnTo>
                    <a:lnTo>
                      <a:pt x="80" y="40"/>
                    </a:lnTo>
                    <a:lnTo>
                      <a:pt x="71" y="40"/>
                    </a:lnTo>
                    <a:lnTo>
                      <a:pt x="7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33" name="Rectangle 206">
                <a:extLst>
                  <a:ext uri="{FF2B5EF4-FFF2-40B4-BE49-F238E27FC236}">
                    <a16:creationId xmlns:a16="http://schemas.microsoft.com/office/drawing/2014/main" id="{E86F4510-933B-36C4-A7E6-E1C34C86940A}"/>
                  </a:ext>
                </a:extLst>
              </p:cNvPr>
              <p:cNvSpPr>
                <a:spLocks noChangeArrowheads="1"/>
              </p:cNvSpPr>
              <p:nvPr/>
            </p:nvSpPr>
            <p:spPr bwMode="auto">
              <a:xfrm>
                <a:off x="8024813" y="9801226"/>
                <a:ext cx="146050" cy="6350"/>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34" name="Rectangle 207">
                <a:extLst>
                  <a:ext uri="{FF2B5EF4-FFF2-40B4-BE49-F238E27FC236}">
                    <a16:creationId xmlns:a16="http://schemas.microsoft.com/office/drawing/2014/main" id="{ED6AE8E3-8E4E-3045-244A-A539F0B366DC}"/>
                  </a:ext>
                </a:extLst>
              </p:cNvPr>
              <p:cNvSpPr>
                <a:spLocks noChangeArrowheads="1"/>
              </p:cNvSpPr>
              <p:nvPr/>
            </p:nvSpPr>
            <p:spPr bwMode="auto">
              <a:xfrm>
                <a:off x="8024813" y="9801226"/>
                <a:ext cx="146050" cy="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35" name="Rectangle 208">
                <a:extLst>
                  <a:ext uri="{FF2B5EF4-FFF2-40B4-BE49-F238E27FC236}">
                    <a16:creationId xmlns:a16="http://schemas.microsoft.com/office/drawing/2014/main" id="{74B662DD-BF77-4479-A51A-AD6FB1C02D55}"/>
                  </a:ext>
                </a:extLst>
              </p:cNvPr>
              <p:cNvSpPr>
                <a:spLocks noChangeArrowheads="1"/>
              </p:cNvSpPr>
              <p:nvPr/>
            </p:nvSpPr>
            <p:spPr bwMode="auto">
              <a:xfrm>
                <a:off x="8312150" y="9136063"/>
                <a:ext cx="965200" cy="679450"/>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36" name="Rectangle 209">
                <a:extLst>
                  <a:ext uri="{FF2B5EF4-FFF2-40B4-BE49-F238E27FC236}">
                    <a16:creationId xmlns:a16="http://schemas.microsoft.com/office/drawing/2014/main" id="{8A4FF20C-B8E3-FA2F-0866-65B05593EF34}"/>
                  </a:ext>
                </a:extLst>
              </p:cNvPr>
              <p:cNvSpPr>
                <a:spLocks noChangeArrowheads="1"/>
              </p:cNvSpPr>
              <p:nvPr/>
            </p:nvSpPr>
            <p:spPr bwMode="auto">
              <a:xfrm>
                <a:off x="8312150" y="9136063"/>
                <a:ext cx="965200" cy="67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37" name="Freeform 210">
                <a:extLst>
                  <a:ext uri="{FF2B5EF4-FFF2-40B4-BE49-F238E27FC236}">
                    <a16:creationId xmlns:a16="http://schemas.microsoft.com/office/drawing/2014/main" id="{9702E1CD-6E76-7260-3FD2-372C79416CBB}"/>
                  </a:ext>
                </a:extLst>
              </p:cNvPr>
              <p:cNvSpPr>
                <a:spLocks/>
              </p:cNvSpPr>
              <p:nvPr/>
            </p:nvSpPr>
            <p:spPr bwMode="auto">
              <a:xfrm>
                <a:off x="8297863" y="9121776"/>
                <a:ext cx="993775" cy="708025"/>
              </a:xfrm>
              <a:custGeom>
                <a:avLst/>
                <a:gdLst>
                  <a:gd name="T0" fmla="*/ 9 w 626"/>
                  <a:gd name="T1" fmla="*/ 437 h 446"/>
                  <a:gd name="T2" fmla="*/ 9 w 626"/>
                  <a:gd name="T3" fmla="*/ 446 h 446"/>
                  <a:gd name="T4" fmla="*/ 626 w 626"/>
                  <a:gd name="T5" fmla="*/ 446 h 446"/>
                  <a:gd name="T6" fmla="*/ 626 w 626"/>
                  <a:gd name="T7" fmla="*/ 0 h 446"/>
                  <a:gd name="T8" fmla="*/ 0 w 626"/>
                  <a:gd name="T9" fmla="*/ 0 h 446"/>
                  <a:gd name="T10" fmla="*/ 0 w 626"/>
                  <a:gd name="T11" fmla="*/ 446 h 446"/>
                  <a:gd name="T12" fmla="*/ 9 w 626"/>
                  <a:gd name="T13" fmla="*/ 446 h 446"/>
                  <a:gd name="T14" fmla="*/ 9 w 626"/>
                  <a:gd name="T15" fmla="*/ 437 h 446"/>
                  <a:gd name="T16" fmla="*/ 17 w 626"/>
                  <a:gd name="T17" fmla="*/ 437 h 446"/>
                  <a:gd name="T18" fmla="*/ 17 w 626"/>
                  <a:gd name="T19" fmla="*/ 17 h 446"/>
                  <a:gd name="T20" fmla="*/ 609 w 626"/>
                  <a:gd name="T21" fmla="*/ 17 h 446"/>
                  <a:gd name="T22" fmla="*/ 609 w 626"/>
                  <a:gd name="T23" fmla="*/ 428 h 446"/>
                  <a:gd name="T24" fmla="*/ 9 w 626"/>
                  <a:gd name="T25" fmla="*/ 428 h 446"/>
                  <a:gd name="T26" fmla="*/ 9 w 626"/>
                  <a:gd name="T27" fmla="*/ 437 h 446"/>
                  <a:gd name="T28" fmla="*/ 17 w 626"/>
                  <a:gd name="T29" fmla="*/ 437 h 446"/>
                  <a:gd name="T30" fmla="*/ 9 w 626"/>
                  <a:gd name="T31" fmla="*/ 437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6" h="446">
                    <a:moveTo>
                      <a:pt x="9" y="437"/>
                    </a:moveTo>
                    <a:lnTo>
                      <a:pt x="9" y="446"/>
                    </a:lnTo>
                    <a:lnTo>
                      <a:pt x="626" y="446"/>
                    </a:lnTo>
                    <a:lnTo>
                      <a:pt x="626" y="0"/>
                    </a:lnTo>
                    <a:lnTo>
                      <a:pt x="0" y="0"/>
                    </a:lnTo>
                    <a:lnTo>
                      <a:pt x="0" y="446"/>
                    </a:lnTo>
                    <a:lnTo>
                      <a:pt x="9" y="446"/>
                    </a:lnTo>
                    <a:lnTo>
                      <a:pt x="9" y="437"/>
                    </a:lnTo>
                    <a:lnTo>
                      <a:pt x="17" y="437"/>
                    </a:lnTo>
                    <a:lnTo>
                      <a:pt x="17" y="17"/>
                    </a:lnTo>
                    <a:lnTo>
                      <a:pt x="609" y="17"/>
                    </a:lnTo>
                    <a:lnTo>
                      <a:pt x="609" y="428"/>
                    </a:lnTo>
                    <a:lnTo>
                      <a:pt x="9" y="428"/>
                    </a:lnTo>
                    <a:lnTo>
                      <a:pt x="9" y="437"/>
                    </a:lnTo>
                    <a:lnTo>
                      <a:pt x="17" y="437"/>
                    </a:lnTo>
                    <a:lnTo>
                      <a:pt x="9" y="437"/>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38" name="Freeform 211">
                <a:extLst>
                  <a:ext uri="{FF2B5EF4-FFF2-40B4-BE49-F238E27FC236}">
                    <a16:creationId xmlns:a16="http://schemas.microsoft.com/office/drawing/2014/main" id="{0B00E8A8-4D7D-89C3-75EE-D51C29A27097}"/>
                  </a:ext>
                </a:extLst>
              </p:cNvPr>
              <p:cNvSpPr>
                <a:spLocks/>
              </p:cNvSpPr>
              <p:nvPr/>
            </p:nvSpPr>
            <p:spPr bwMode="auto">
              <a:xfrm>
                <a:off x="8297863" y="9121776"/>
                <a:ext cx="993775" cy="708025"/>
              </a:xfrm>
              <a:custGeom>
                <a:avLst/>
                <a:gdLst>
                  <a:gd name="T0" fmla="*/ 9 w 626"/>
                  <a:gd name="T1" fmla="*/ 437 h 446"/>
                  <a:gd name="T2" fmla="*/ 9 w 626"/>
                  <a:gd name="T3" fmla="*/ 446 h 446"/>
                  <a:gd name="T4" fmla="*/ 626 w 626"/>
                  <a:gd name="T5" fmla="*/ 446 h 446"/>
                  <a:gd name="T6" fmla="*/ 626 w 626"/>
                  <a:gd name="T7" fmla="*/ 0 h 446"/>
                  <a:gd name="T8" fmla="*/ 0 w 626"/>
                  <a:gd name="T9" fmla="*/ 0 h 446"/>
                  <a:gd name="T10" fmla="*/ 0 w 626"/>
                  <a:gd name="T11" fmla="*/ 446 h 446"/>
                  <a:gd name="T12" fmla="*/ 9 w 626"/>
                  <a:gd name="T13" fmla="*/ 446 h 446"/>
                  <a:gd name="T14" fmla="*/ 9 w 626"/>
                  <a:gd name="T15" fmla="*/ 437 h 446"/>
                  <a:gd name="T16" fmla="*/ 17 w 626"/>
                  <a:gd name="T17" fmla="*/ 437 h 446"/>
                  <a:gd name="T18" fmla="*/ 17 w 626"/>
                  <a:gd name="T19" fmla="*/ 17 h 446"/>
                  <a:gd name="T20" fmla="*/ 609 w 626"/>
                  <a:gd name="T21" fmla="*/ 17 h 446"/>
                  <a:gd name="T22" fmla="*/ 609 w 626"/>
                  <a:gd name="T23" fmla="*/ 428 h 446"/>
                  <a:gd name="T24" fmla="*/ 9 w 626"/>
                  <a:gd name="T25" fmla="*/ 428 h 446"/>
                  <a:gd name="T26" fmla="*/ 9 w 626"/>
                  <a:gd name="T27" fmla="*/ 437 h 446"/>
                  <a:gd name="T28" fmla="*/ 17 w 626"/>
                  <a:gd name="T29" fmla="*/ 437 h 446"/>
                  <a:gd name="T30" fmla="*/ 9 w 626"/>
                  <a:gd name="T31" fmla="*/ 437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6" h="446">
                    <a:moveTo>
                      <a:pt x="9" y="437"/>
                    </a:moveTo>
                    <a:lnTo>
                      <a:pt x="9" y="446"/>
                    </a:lnTo>
                    <a:lnTo>
                      <a:pt x="626" y="446"/>
                    </a:lnTo>
                    <a:lnTo>
                      <a:pt x="626" y="0"/>
                    </a:lnTo>
                    <a:lnTo>
                      <a:pt x="0" y="0"/>
                    </a:lnTo>
                    <a:lnTo>
                      <a:pt x="0" y="446"/>
                    </a:lnTo>
                    <a:lnTo>
                      <a:pt x="9" y="446"/>
                    </a:lnTo>
                    <a:lnTo>
                      <a:pt x="9" y="437"/>
                    </a:lnTo>
                    <a:lnTo>
                      <a:pt x="17" y="437"/>
                    </a:lnTo>
                    <a:lnTo>
                      <a:pt x="17" y="17"/>
                    </a:lnTo>
                    <a:lnTo>
                      <a:pt x="609" y="17"/>
                    </a:lnTo>
                    <a:lnTo>
                      <a:pt x="609" y="428"/>
                    </a:lnTo>
                    <a:lnTo>
                      <a:pt x="9" y="428"/>
                    </a:lnTo>
                    <a:lnTo>
                      <a:pt x="9" y="437"/>
                    </a:lnTo>
                    <a:lnTo>
                      <a:pt x="17" y="437"/>
                    </a:lnTo>
                    <a:lnTo>
                      <a:pt x="9" y="43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39" name="Rectangle 212">
                <a:extLst>
                  <a:ext uri="{FF2B5EF4-FFF2-40B4-BE49-F238E27FC236}">
                    <a16:creationId xmlns:a16="http://schemas.microsoft.com/office/drawing/2014/main" id="{972A9716-B582-000C-6842-B5D22CC68E58}"/>
                  </a:ext>
                </a:extLst>
              </p:cNvPr>
              <p:cNvSpPr>
                <a:spLocks noChangeArrowheads="1"/>
              </p:cNvSpPr>
              <p:nvPr/>
            </p:nvSpPr>
            <p:spPr bwMode="auto">
              <a:xfrm>
                <a:off x="8185150" y="9136063"/>
                <a:ext cx="180975" cy="671513"/>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40" name="Rectangle 213">
                <a:extLst>
                  <a:ext uri="{FF2B5EF4-FFF2-40B4-BE49-F238E27FC236}">
                    <a16:creationId xmlns:a16="http://schemas.microsoft.com/office/drawing/2014/main" id="{3F4F98E8-7048-B7AC-2479-303C4163C23C}"/>
                  </a:ext>
                </a:extLst>
              </p:cNvPr>
              <p:cNvSpPr>
                <a:spLocks noChangeArrowheads="1"/>
              </p:cNvSpPr>
              <p:nvPr/>
            </p:nvSpPr>
            <p:spPr bwMode="auto">
              <a:xfrm>
                <a:off x="8185150" y="9136063"/>
                <a:ext cx="180975" cy="671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41" name="Freeform 214">
                <a:extLst>
                  <a:ext uri="{FF2B5EF4-FFF2-40B4-BE49-F238E27FC236}">
                    <a16:creationId xmlns:a16="http://schemas.microsoft.com/office/drawing/2014/main" id="{B7338750-9E15-FA0F-C07B-27114D5CD18E}"/>
                  </a:ext>
                </a:extLst>
              </p:cNvPr>
              <p:cNvSpPr>
                <a:spLocks/>
              </p:cNvSpPr>
              <p:nvPr/>
            </p:nvSpPr>
            <p:spPr bwMode="auto">
              <a:xfrm>
                <a:off x="8170863" y="9121776"/>
                <a:ext cx="209550" cy="698500"/>
              </a:xfrm>
              <a:custGeom>
                <a:avLst/>
                <a:gdLst>
                  <a:gd name="T0" fmla="*/ 9 w 132"/>
                  <a:gd name="T1" fmla="*/ 432 h 440"/>
                  <a:gd name="T2" fmla="*/ 9 w 132"/>
                  <a:gd name="T3" fmla="*/ 440 h 440"/>
                  <a:gd name="T4" fmla="*/ 132 w 132"/>
                  <a:gd name="T5" fmla="*/ 440 h 440"/>
                  <a:gd name="T6" fmla="*/ 132 w 132"/>
                  <a:gd name="T7" fmla="*/ 0 h 440"/>
                  <a:gd name="T8" fmla="*/ 0 w 132"/>
                  <a:gd name="T9" fmla="*/ 0 h 440"/>
                  <a:gd name="T10" fmla="*/ 0 w 132"/>
                  <a:gd name="T11" fmla="*/ 440 h 440"/>
                  <a:gd name="T12" fmla="*/ 9 w 132"/>
                  <a:gd name="T13" fmla="*/ 440 h 440"/>
                  <a:gd name="T14" fmla="*/ 9 w 132"/>
                  <a:gd name="T15" fmla="*/ 432 h 440"/>
                  <a:gd name="T16" fmla="*/ 17 w 132"/>
                  <a:gd name="T17" fmla="*/ 432 h 440"/>
                  <a:gd name="T18" fmla="*/ 17 w 132"/>
                  <a:gd name="T19" fmla="*/ 17 h 440"/>
                  <a:gd name="T20" fmla="*/ 115 w 132"/>
                  <a:gd name="T21" fmla="*/ 17 h 440"/>
                  <a:gd name="T22" fmla="*/ 115 w 132"/>
                  <a:gd name="T23" fmla="*/ 423 h 440"/>
                  <a:gd name="T24" fmla="*/ 9 w 132"/>
                  <a:gd name="T25" fmla="*/ 423 h 440"/>
                  <a:gd name="T26" fmla="*/ 9 w 132"/>
                  <a:gd name="T27" fmla="*/ 432 h 440"/>
                  <a:gd name="T28" fmla="*/ 17 w 132"/>
                  <a:gd name="T29" fmla="*/ 432 h 440"/>
                  <a:gd name="T30" fmla="*/ 9 w 132"/>
                  <a:gd name="T31" fmla="*/ 43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2" h="440">
                    <a:moveTo>
                      <a:pt x="9" y="432"/>
                    </a:moveTo>
                    <a:lnTo>
                      <a:pt x="9" y="440"/>
                    </a:lnTo>
                    <a:lnTo>
                      <a:pt x="132" y="440"/>
                    </a:lnTo>
                    <a:lnTo>
                      <a:pt x="132" y="0"/>
                    </a:lnTo>
                    <a:lnTo>
                      <a:pt x="0" y="0"/>
                    </a:lnTo>
                    <a:lnTo>
                      <a:pt x="0" y="440"/>
                    </a:lnTo>
                    <a:lnTo>
                      <a:pt x="9" y="440"/>
                    </a:lnTo>
                    <a:lnTo>
                      <a:pt x="9" y="432"/>
                    </a:lnTo>
                    <a:lnTo>
                      <a:pt x="17" y="432"/>
                    </a:lnTo>
                    <a:lnTo>
                      <a:pt x="17" y="17"/>
                    </a:lnTo>
                    <a:lnTo>
                      <a:pt x="115" y="17"/>
                    </a:lnTo>
                    <a:lnTo>
                      <a:pt x="115" y="423"/>
                    </a:lnTo>
                    <a:lnTo>
                      <a:pt x="9" y="423"/>
                    </a:lnTo>
                    <a:lnTo>
                      <a:pt x="9" y="432"/>
                    </a:lnTo>
                    <a:lnTo>
                      <a:pt x="17" y="432"/>
                    </a:lnTo>
                    <a:lnTo>
                      <a:pt x="9" y="43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42" name="Freeform 215">
                <a:extLst>
                  <a:ext uri="{FF2B5EF4-FFF2-40B4-BE49-F238E27FC236}">
                    <a16:creationId xmlns:a16="http://schemas.microsoft.com/office/drawing/2014/main" id="{83E084DE-9116-9B69-BC93-5B4A87E831C9}"/>
                  </a:ext>
                </a:extLst>
              </p:cNvPr>
              <p:cNvSpPr>
                <a:spLocks/>
              </p:cNvSpPr>
              <p:nvPr/>
            </p:nvSpPr>
            <p:spPr bwMode="auto">
              <a:xfrm>
                <a:off x="8170863" y="9121776"/>
                <a:ext cx="209550" cy="698500"/>
              </a:xfrm>
              <a:custGeom>
                <a:avLst/>
                <a:gdLst>
                  <a:gd name="T0" fmla="*/ 9 w 132"/>
                  <a:gd name="T1" fmla="*/ 432 h 440"/>
                  <a:gd name="T2" fmla="*/ 9 w 132"/>
                  <a:gd name="T3" fmla="*/ 440 h 440"/>
                  <a:gd name="T4" fmla="*/ 132 w 132"/>
                  <a:gd name="T5" fmla="*/ 440 h 440"/>
                  <a:gd name="T6" fmla="*/ 132 w 132"/>
                  <a:gd name="T7" fmla="*/ 0 h 440"/>
                  <a:gd name="T8" fmla="*/ 0 w 132"/>
                  <a:gd name="T9" fmla="*/ 0 h 440"/>
                  <a:gd name="T10" fmla="*/ 0 w 132"/>
                  <a:gd name="T11" fmla="*/ 440 h 440"/>
                  <a:gd name="T12" fmla="*/ 9 w 132"/>
                  <a:gd name="T13" fmla="*/ 440 h 440"/>
                  <a:gd name="T14" fmla="*/ 9 w 132"/>
                  <a:gd name="T15" fmla="*/ 432 h 440"/>
                  <a:gd name="T16" fmla="*/ 17 w 132"/>
                  <a:gd name="T17" fmla="*/ 432 h 440"/>
                  <a:gd name="T18" fmla="*/ 17 w 132"/>
                  <a:gd name="T19" fmla="*/ 17 h 440"/>
                  <a:gd name="T20" fmla="*/ 115 w 132"/>
                  <a:gd name="T21" fmla="*/ 17 h 440"/>
                  <a:gd name="T22" fmla="*/ 115 w 132"/>
                  <a:gd name="T23" fmla="*/ 423 h 440"/>
                  <a:gd name="T24" fmla="*/ 9 w 132"/>
                  <a:gd name="T25" fmla="*/ 423 h 440"/>
                  <a:gd name="T26" fmla="*/ 9 w 132"/>
                  <a:gd name="T27" fmla="*/ 432 h 440"/>
                  <a:gd name="T28" fmla="*/ 17 w 132"/>
                  <a:gd name="T29" fmla="*/ 432 h 440"/>
                  <a:gd name="T30" fmla="*/ 9 w 132"/>
                  <a:gd name="T31" fmla="*/ 43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2" h="440">
                    <a:moveTo>
                      <a:pt x="9" y="432"/>
                    </a:moveTo>
                    <a:lnTo>
                      <a:pt x="9" y="440"/>
                    </a:lnTo>
                    <a:lnTo>
                      <a:pt x="132" y="440"/>
                    </a:lnTo>
                    <a:lnTo>
                      <a:pt x="132" y="0"/>
                    </a:lnTo>
                    <a:lnTo>
                      <a:pt x="0" y="0"/>
                    </a:lnTo>
                    <a:lnTo>
                      <a:pt x="0" y="440"/>
                    </a:lnTo>
                    <a:lnTo>
                      <a:pt x="9" y="440"/>
                    </a:lnTo>
                    <a:lnTo>
                      <a:pt x="9" y="432"/>
                    </a:lnTo>
                    <a:lnTo>
                      <a:pt x="17" y="432"/>
                    </a:lnTo>
                    <a:lnTo>
                      <a:pt x="17" y="17"/>
                    </a:lnTo>
                    <a:lnTo>
                      <a:pt x="115" y="17"/>
                    </a:lnTo>
                    <a:lnTo>
                      <a:pt x="115" y="423"/>
                    </a:lnTo>
                    <a:lnTo>
                      <a:pt x="9" y="423"/>
                    </a:lnTo>
                    <a:lnTo>
                      <a:pt x="9" y="432"/>
                    </a:lnTo>
                    <a:lnTo>
                      <a:pt x="17" y="432"/>
                    </a:lnTo>
                    <a:lnTo>
                      <a:pt x="9" y="43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43" name="Freeform 216">
                <a:extLst>
                  <a:ext uri="{FF2B5EF4-FFF2-40B4-BE49-F238E27FC236}">
                    <a16:creationId xmlns:a16="http://schemas.microsoft.com/office/drawing/2014/main" id="{C58AE75D-6E4C-4511-5DCE-ACA06ED1B2C3}"/>
                  </a:ext>
                </a:extLst>
              </p:cNvPr>
              <p:cNvSpPr>
                <a:spLocks noEditPoints="1"/>
              </p:cNvSpPr>
              <p:nvPr/>
            </p:nvSpPr>
            <p:spPr bwMode="auto">
              <a:xfrm>
                <a:off x="8164513" y="8999538"/>
                <a:ext cx="623887" cy="122238"/>
              </a:xfrm>
              <a:custGeom>
                <a:avLst/>
                <a:gdLst>
                  <a:gd name="T0" fmla="*/ 138 w 393"/>
                  <a:gd name="T1" fmla="*/ 0 h 77"/>
                  <a:gd name="T2" fmla="*/ 0 w 393"/>
                  <a:gd name="T3" fmla="*/ 0 h 77"/>
                  <a:gd name="T4" fmla="*/ 0 w 393"/>
                  <a:gd name="T5" fmla="*/ 54 h 77"/>
                  <a:gd name="T6" fmla="*/ 138 w 393"/>
                  <a:gd name="T7" fmla="*/ 54 h 77"/>
                  <a:gd name="T8" fmla="*/ 138 w 393"/>
                  <a:gd name="T9" fmla="*/ 0 h 77"/>
                  <a:gd name="T10" fmla="*/ 393 w 393"/>
                  <a:gd name="T11" fmla="*/ 0 h 77"/>
                  <a:gd name="T12" fmla="*/ 155 w 393"/>
                  <a:gd name="T13" fmla="*/ 0 h 77"/>
                  <a:gd name="T14" fmla="*/ 155 w 393"/>
                  <a:gd name="T15" fmla="*/ 54 h 77"/>
                  <a:gd name="T16" fmla="*/ 385 w 393"/>
                  <a:gd name="T17" fmla="*/ 54 h 77"/>
                  <a:gd name="T18" fmla="*/ 385 w 393"/>
                  <a:gd name="T19" fmla="*/ 77 h 77"/>
                  <a:gd name="T20" fmla="*/ 393 w 393"/>
                  <a:gd name="T21" fmla="*/ 77 h 77"/>
                  <a:gd name="T22" fmla="*/ 393 w 393"/>
                  <a:gd name="T23"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3" h="77">
                    <a:moveTo>
                      <a:pt x="138" y="0"/>
                    </a:moveTo>
                    <a:lnTo>
                      <a:pt x="0" y="0"/>
                    </a:lnTo>
                    <a:lnTo>
                      <a:pt x="0" y="54"/>
                    </a:lnTo>
                    <a:lnTo>
                      <a:pt x="138" y="54"/>
                    </a:lnTo>
                    <a:lnTo>
                      <a:pt x="138" y="0"/>
                    </a:lnTo>
                    <a:close/>
                    <a:moveTo>
                      <a:pt x="393" y="0"/>
                    </a:moveTo>
                    <a:lnTo>
                      <a:pt x="155" y="0"/>
                    </a:lnTo>
                    <a:lnTo>
                      <a:pt x="155" y="54"/>
                    </a:lnTo>
                    <a:lnTo>
                      <a:pt x="385" y="54"/>
                    </a:lnTo>
                    <a:lnTo>
                      <a:pt x="385" y="77"/>
                    </a:lnTo>
                    <a:lnTo>
                      <a:pt x="393" y="77"/>
                    </a:lnTo>
                    <a:lnTo>
                      <a:pt x="393" y="0"/>
                    </a:lnTo>
                    <a:close/>
                  </a:path>
                </a:pathLst>
              </a:custGeom>
              <a:solidFill>
                <a:srgbClr val="F2B4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44" name="Freeform 217">
                <a:extLst>
                  <a:ext uri="{FF2B5EF4-FFF2-40B4-BE49-F238E27FC236}">
                    <a16:creationId xmlns:a16="http://schemas.microsoft.com/office/drawing/2014/main" id="{7582FA8E-2DE8-52A6-F3BB-94015742CBB1}"/>
                  </a:ext>
                </a:extLst>
              </p:cNvPr>
              <p:cNvSpPr>
                <a:spLocks noEditPoints="1"/>
              </p:cNvSpPr>
              <p:nvPr/>
            </p:nvSpPr>
            <p:spPr bwMode="auto">
              <a:xfrm>
                <a:off x="8164513" y="8999538"/>
                <a:ext cx="623887" cy="122238"/>
              </a:xfrm>
              <a:custGeom>
                <a:avLst/>
                <a:gdLst>
                  <a:gd name="T0" fmla="*/ 138 w 393"/>
                  <a:gd name="T1" fmla="*/ 0 h 77"/>
                  <a:gd name="T2" fmla="*/ 0 w 393"/>
                  <a:gd name="T3" fmla="*/ 0 h 77"/>
                  <a:gd name="T4" fmla="*/ 0 w 393"/>
                  <a:gd name="T5" fmla="*/ 54 h 77"/>
                  <a:gd name="T6" fmla="*/ 138 w 393"/>
                  <a:gd name="T7" fmla="*/ 54 h 77"/>
                  <a:gd name="T8" fmla="*/ 138 w 393"/>
                  <a:gd name="T9" fmla="*/ 0 h 77"/>
                  <a:gd name="T10" fmla="*/ 393 w 393"/>
                  <a:gd name="T11" fmla="*/ 0 h 77"/>
                  <a:gd name="T12" fmla="*/ 155 w 393"/>
                  <a:gd name="T13" fmla="*/ 0 h 77"/>
                  <a:gd name="T14" fmla="*/ 155 w 393"/>
                  <a:gd name="T15" fmla="*/ 54 h 77"/>
                  <a:gd name="T16" fmla="*/ 385 w 393"/>
                  <a:gd name="T17" fmla="*/ 54 h 77"/>
                  <a:gd name="T18" fmla="*/ 385 w 393"/>
                  <a:gd name="T19" fmla="*/ 77 h 77"/>
                  <a:gd name="T20" fmla="*/ 393 w 393"/>
                  <a:gd name="T21" fmla="*/ 77 h 77"/>
                  <a:gd name="T22" fmla="*/ 393 w 393"/>
                  <a:gd name="T23"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3" h="77">
                    <a:moveTo>
                      <a:pt x="138" y="0"/>
                    </a:moveTo>
                    <a:lnTo>
                      <a:pt x="0" y="0"/>
                    </a:lnTo>
                    <a:lnTo>
                      <a:pt x="0" y="54"/>
                    </a:lnTo>
                    <a:lnTo>
                      <a:pt x="138" y="54"/>
                    </a:lnTo>
                    <a:lnTo>
                      <a:pt x="138" y="0"/>
                    </a:lnTo>
                    <a:moveTo>
                      <a:pt x="393" y="0"/>
                    </a:moveTo>
                    <a:lnTo>
                      <a:pt x="155" y="0"/>
                    </a:lnTo>
                    <a:lnTo>
                      <a:pt x="155" y="54"/>
                    </a:lnTo>
                    <a:lnTo>
                      <a:pt x="385" y="54"/>
                    </a:lnTo>
                    <a:lnTo>
                      <a:pt x="385" y="77"/>
                    </a:lnTo>
                    <a:lnTo>
                      <a:pt x="393" y="77"/>
                    </a:lnTo>
                    <a:lnTo>
                      <a:pt x="39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45" name="Freeform 218">
                <a:extLst>
                  <a:ext uri="{FF2B5EF4-FFF2-40B4-BE49-F238E27FC236}">
                    <a16:creationId xmlns:a16="http://schemas.microsoft.com/office/drawing/2014/main" id="{5392FDE5-4F6E-B3D6-ADAE-8A03D872A4B5}"/>
                  </a:ext>
                </a:extLst>
              </p:cNvPr>
              <p:cNvSpPr>
                <a:spLocks noEditPoints="1"/>
              </p:cNvSpPr>
              <p:nvPr/>
            </p:nvSpPr>
            <p:spPr bwMode="auto">
              <a:xfrm>
                <a:off x="8164513" y="9085263"/>
                <a:ext cx="611187" cy="36513"/>
              </a:xfrm>
              <a:custGeom>
                <a:avLst/>
                <a:gdLst>
                  <a:gd name="T0" fmla="*/ 138 w 385"/>
                  <a:gd name="T1" fmla="*/ 0 h 23"/>
                  <a:gd name="T2" fmla="*/ 0 w 385"/>
                  <a:gd name="T3" fmla="*/ 0 h 23"/>
                  <a:gd name="T4" fmla="*/ 0 w 385"/>
                  <a:gd name="T5" fmla="*/ 23 h 23"/>
                  <a:gd name="T6" fmla="*/ 138 w 385"/>
                  <a:gd name="T7" fmla="*/ 23 h 23"/>
                  <a:gd name="T8" fmla="*/ 138 w 385"/>
                  <a:gd name="T9" fmla="*/ 0 h 23"/>
                  <a:gd name="T10" fmla="*/ 385 w 385"/>
                  <a:gd name="T11" fmla="*/ 0 h 23"/>
                  <a:gd name="T12" fmla="*/ 155 w 385"/>
                  <a:gd name="T13" fmla="*/ 0 h 23"/>
                  <a:gd name="T14" fmla="*/ 155 w 385"/>
                  <a:gd name="T15" fmla="*/ 23 h 23"/>
                  <a:gd name="T16" fmla="*/ 385 w 385"/>
                  <a:gd name="T17" fmla="*/ 23 h 23"/>
                  <a:gd name="T18" fmla="*/ 385 w 385"/>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5" h="23">
                    <a:moveTo>
                      <a:pt x="138" y="0"/>
                    </a:moveTo>
                    <a:lnTo>
                      <a:pt x="0" y="0"/>
                    </a:lnTo>
                    <a:lnTo>
                      <a:pt x="0" y="23"/>
                    </a:lnTo>
                    <a:lnTo>
                      <a:pt x="138" y="23"/>
                    </a:lnTo>
                    <a:lnTo>
                      <a:pt x="138" y="0"/>
                    </a:lnTo>
                    <a:close/>
                    <a:moveTo>
                      <a:pt x="385" y="0"/>
                    </a:moveTo>
                    <a:lnTo>
                      <a:pt x="155" y="0"/>
                    </a:lnTo>
                    <a:lnTo>
                      <a:pt x="155" y="23"/>
                    </a:lnTo>
                    <a:lnTo>
                      <a:pt x="385" y="23"/>
                    </a:lnTo>
                    <a:lnTo>
                      <a:pt x="385" y="0"/>
                    </a:lnTo>
                    <a:close/>
                  </a:path>
                </a:pathLst>
              </a:custGeom>
              <a:solidFill>
                <a:srgbClr val="E4B4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46" name="Freeform 219">
                <a:extLst>
                  <a:ext uri="{FF2B5EF4-FFF2-40B4-BE49-F238E27FC236}">
                    <a16:creationId xmlns:a16="http://schemas.microsoft.com/office/drawing/2014/main" id="{4B0BFE33-FFD9-51D7-93DD-B6BB0B798F5D}"/>
                  </a:ext>
                </a:extLst>
              </p:cNvPr>
              <p:cNvSpPr>
                <a:spLocks noEditPoints="1"/>
              </p:cNvSpPr>
              <p:nvPr/>
            </p:nvSpPr>
            <p:spPr bwMode="auto">
              <a:xfrm>
                <a:off x="8164513" y="9085263"/>
                <a:ext cx="611187" cy="36513"/>
              </a:xfrm>
              <a:custGeom>
                <a:avLst/>
                <a:gdLst>
                  <a:gd name="T0" fmla="*/ 138 w 385"/>
                  <a:gd name="T1" fmla="*/ 0 h 23"/>
                  <a:gd name="T2" fmla="*/ 0 w 385"/>
                  <a:gd name="T3" fmla="*/ 0 h 23"/>
                  <a:gd name="T4" fmla="*/ 0 w 385"/>
                  <a:gd name="T5" fmla="*/ 23 h 23"/>
                  <a:gd name="T6" fmla="*/ 138 w 385"/>
                  <a:gd name="T7" fmla="*/ 23 h 23"/>
                  <a:gd name="T8" fmla="*/ 138 w 385"/>
                  <a:gd name="T9" fmla="*/ 0 h 23"/>
                  <a:gd name="T10" fmla="*/ 385 w 385"/>
                  <a:gd name="T11" fmla="*/ 0 h 23"/>
                  <a:gd name="T12" fmla="*/ 155 w 385"/>
                  <a:gd name="T13" fmla="*/ 0 h 23"/>
                  <a:gd name="T14" fmla="*/ 155 w 385"/>
                  <a:gd name="T15" fmla="*/ 23 h 23"/>
                  <a:gd name="T16" fmla="*/ 385 w 385"/>
                  <a:gd name="T17" fmla="*/ 23 h 23"/>
                  <a:gd name="T18" fmla="*/ 385 w 385"/>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5" h="23">
                    <a:moveTo>
                      <a:pt x="138" y="0"/>
                    </a:moveTo>
                    <a:lnTo>
                      <a:pt x="0" y="0"/>
                    </a:lnTo>
                    <a:lnTo>
                      <a:pt x="0" y="23"/>
                    </a:lnTo>
                    <a:lnTo>
                      <a:pt x="138" y="23"/>
                    </a:lnTo>
                    <a:lnTo>
                      <a:pt x="138" y="0"/>
                    </a:lnTo>
                    <a:moveTo>
                      <a:pt x="385" y="0"/>
                    </a:moveTo>
                    <a:lnTo>
                      <a:pt x="155" y="0"/>
                    </a:lnTo>
                    <a:lnTo>
                      <a:pt x="155" y="23"/>
                    </a:lnTo>
                    <a:lnTo>
                      <a:pt x="385" y="23"/>
                    </a:lnTo>
                    <a:lnTo>
                      <a:pt x="38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47" name="Freeform 220">
                <a:extLst>
                  <a:ext uri="{FF2B5EF4-FFF2-40B4-BE49-F238E27FC236}">
                    <a16:creationId xmlns:a16="http://schemas.microsoft.com/office/drawing/2014/main" id="{0A316609-FDEF-F61C-42E3-7C35B15270FC}"/>
                  </a:ext>
                </a:extLst>
              </p:cNvPr>
              <p:cNvSpPr>
                <a:spLocks noEditPoints="1"/>
              </p:cNvSpPr>
              <p:nvPr/>
            </p:nvSpPr>
            <p:spPr bwMode="auto">
              <a:xfrm>
                <a:off x="8137525" y="8972551"/>
                <a:ext cx="679450" cy="149225"/>
              </a:xfrm>
              <a:custGeom>
                <a:avLst/>
                <a:gdLst>
                  <a:gd name="T0" fmla="*/ 428 w 428"/>
                  <a:gd name="T1" fmla="*/ 17 h 94"/>
                  <a:gd name="T2" fmla="*/ 172 w 428"/>
                  <a:gd name="T3" fmla="*/ 17 h 94"/>
                  <a:gd name="T4" fmla="*/ 172 w 428"/>
                  <a:gd name="T5" fmla="*/ 17 h 94"/>
                  <a:gd name="T6" fmla="*/ 410 w 428"/>
                  <a:gd name="T7" fmla="*/ 17 h 94"/>
                  <a:gd name="T8" fmla="*/ 410 w 428"/>
                  <a:gd name="T9" fmla="*/ 94 h 94"/>
                  <a:gd name="T10" fmla="*/ 402 w 428"/>
                  <a:gd name="T11" fmla="*/ 94 h 94"/>
                  <a:gd name="T12" fmla="*/ 402 w 428"/>
                  <a:gd name="T13" fmla="*/ 94 h 94"/>
                  <a:gd name="T14" fmla="*/ 428 w 428"/>
                  <a:gd name="T15" fmla="*/ 94 h 94"/>
                  <a:gd name="T16" fmla="*/ 428 w 428"/>
                  <a:gd name="T17" fmla="*/ 17 h 94"/>
                  <a:gd name="T18" fmla="*/ 155 w 428"/>
                  <a:gd name="T19" fmla="*/ 0 h 94"/>
                  <a:gd name="T20" fmla="*/ 0 w 428"/>
                  <a:gd name="T21" fmla="*/ 0 h 94"/>
                  <a:gd name="T22" fmla="*/ 0 w 428"/>
                  <a:gd name="T23" fmla="*/ 71 h 94"/>
                  <a:gd name="T24" fmla="*/ 17 w 428"/>
                  <a:gd name="T25" fmla="*/ 71 h 94"/>
                  <a:gd name="T26" fmla="*/ 17 w 428"/>
                  <a:gd name="T27" fmla="*/ 17 h 94"/>
                  <a:gd name="T28" fmla="*/ 155 w 428"/>
                  <a:gd name="T29" fmla="*/ 17 h 94"/>
                  <a:gd name="T30" fmla="*/ 155 w 428"/>
                  <a:gd name="T3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8" h="94">
                    <a:moveTo>
                      <a:pt x="428" y="17"/>
                    </a:moveTo>
                    <a:lnTo>
                      <a:pt x="172" y="17"/>
                    </a:lnTo>
                    <a:lnTo>
                      <a:pt x="172" y="17"/>
                    </a:lnTo>
                    <a:lnTo>
                      <a:pt x="410" y="17"/>
                    </a:lnTo>
                    <a:lnTo>
                      <a:pt x="410" y="94"/>
                    </a:lnTo>
                    <a:lnTo>
                      <a:pt x="402" y="94"/>
                    </a:lnTo>
                    <a:lnTo>
                      <a:pt x="402" y="94"/>
                    </a:lnTo>
                    <a:lnTo>
                      <a:pt x="428" y="94"/>
                    </a:lnTo>
                    <a:lnTo>
                      <a:pt x="428" y="17"/>
                    </a:lnTo>
                    <a:close/>
                    <a:moveTo>
                      <a:pt x="155" y="0"/>
                    </a:moveTo>
                    <a:lnTo>
                      <a:pt x="0" y="0"/>
                    </a:lnTo>
                    <a:lnTo>
                      <a:pt x="0" y="71"/>
                    </a:lnTo>
                    <a:lnTo>
                      <a:pt x="17" y="71"/>
                    </a:lnTo>
                    <a:lnTo>
                      <a:pt x="17" y="17"/>
                    </a:lnTo>
                    <a:lnTo>
                      <a:pt x="155" y="17"/>
                    </a:lnTo>
                    <a:lnTo>
                      <a:pt x="155"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48" name="Freeform 221">
                <a:extLst>
                  <a:ext uri="{FF2B5EF4-FFF2-40B4-BE49-F238E27FC236}">
                    <a16:creationId xmlns:a16="http://schemas.microsoft.com/office/drawing/2014/main" id="{772E4705-9514-0CF8-7657-70E026803DD8}"/>
                  </a:ext>
                </a:extLst>
              </p:cNvPr>
              <p:cNvSpPr>
                <a:spLocks noEditPoints="1"/>
              </p:cNvSpPr>
              <p:nvPr/>
            </p:nvSpPr>
            <p:spPr bwMode="auto">
              <a:xfrm>
                <a:off x="8137525" y="8972551"/>
                <a:ext cx="679450" cy="149225"/>
              </a:xfrm>
              <a:custGeom>
                <a:avLst/>
                <a:gdLst>
                  <a:gd name="T0" fmla="*/ 428 w 428"/>
                  <a:gd name="T1" fmla="*/ 17 h 94"/>
                  <a:gd name="T2" fmla="*/ 172 w 428"/>
                  <a:gd name="T3" fmla="*/ 17 h 94"/>
                  <a:gd name="T4" fmla="*/ 172 w 428"/>
                  <a:gd name="T5" fmla="*/ 17 h 94"/>
                  <a:gd name="T6" fmla="*/ 410 w 428"/>
                  <a:gd name="T7" fmla="*/ 17 h 94"/>
                  <a:gd name="T8" fmla="*/ 410 w 428"/>
                  <a:gd name="T9" fmla="*/ 94 h 94"/>
                  <a:gd name="T10" fmla="*/ 402 w 428"/>
                  <a:gd name="T11" fmla="*/ 94 h 94"/>
                  <a:gd name="T12" fmla="*/ 402 w 428"/>
                  <a:gd name="T13" fmla="*/ 94 h 94"/>
                  <a:gd name="T14" fmla="*/ 428 w 428"/>
                  <a:gd name="T15" fmla="*/ 94 h 94"/>
                  <a:gd name="T16" fmla="*/ 428 w 428"/>
                  <a:gd name="T17" fmla="*/ 17 h 94"/>
                  <a:gd name="T18" fmla="*/ 155 w 428"/>
                  <a:gd name="T19" fmla="*/ 0 h 94"/>
                  <a:gd name="T20" fmla="*/ 0 w 428"/>
                  <a:gd name="T21" fmla="*/ 0 h 94"/>
                  <a:gd name="T22" fmla="*/ 0 w 428"/>
                  <a:gd name="T23" fmla="*/ 71 h 94"/>
                  <a:gd name="T24" fmla="*/ 17 w 428"/>
                  <a:gd name="T25" fmla="*/ 71 h 94"/>
                  <a:gd name="T26" fmla="*/ 17 w 428"/>
                  <a:gd name="T27" fmla="*/ 17 h 94"/>
                  <a:gd name="T28" fmla="*/ 155 w 428"/>
                  <a:gd name="T29" fmla="*/ 17 h 94"/>
                  <a:gd name="T30" fmla="*/ 155 w 428"/>
                  <a:gd name="T31"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8" h="94">
                    <a:moveTo>
                      <a:pt x="428" y="17"/>
                    </a:moveTo>
                    <a:lnTo>
                      <a:pt x="172" y="17"/>
                    </a:lnTo>
                    <a:lnTo>
                      <a:pt x="172" y="17"/>
                    </a:lnTo>
                    <a:lnTo>
                      <a:pt x="410" y="17"/>
                    </a:lnTo>
                    <a:lnTo>
                      <a:pt x="410" y="94"/>
                    </a:lnTo>
                    <a:lnTo>
                      <a:pt x="402" y="94"/>
                    </a:lnTo>
                    <a:lnTo>
                      <a:pt x="402" y="94"/>
                    </a:lnTo>
                    <a:lnTo>
                      <a:pt x="428" y="94"/>
                    </a:lnTo>
                    <a:lnTo>
                      <a:pt x="428" y="17"/>
                    </a:lnTo>
                    <a:moveTo>
                      <a:pt x="155" y="0"/>
                    </a:moveTo>
                    <a:lnTo>
                      <a:pt x="0" y="0"/>
                    </a:lnTo>
                    <a:lnTo>
                      <a:pt x="0" y="71"/>
                    </a:lnTo>
                    <a:lnTo>
                      <a:pt x="17" y="71"/>
                    </a:lnTo>
                    <a:lnTo>
                      <a:pt x="17" y="17"/>
                    </a:lnTo>
                    <a:lnTo>
                      <a:pt x="155" y="17"/>
                    </a:lnTo>
                    <a:lnTo>
                      <a:pt x="15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49" name="Freeform 222">
                <a:extLst>
                  <a:ext uri="{FF2B5EF4-FFF2-40B4-BE49-F238E27FC236}">
                    <a16:creationId xmlns:a16="http://schemas.microsoft.com/office/drawing/2014/main" id="{FC8E8645-27C0-07BF-54E9-C083DD375D50}"/>
                  </a:ext>
                </a:extLst>
              </p:cNvPr>
              <p:cNvSpPr>
                <a:spLocks noEditPoints="1"/>
              </p:cNvSpPr>
              <p:nvPr/>
            </p:nvSpPr>
            <p:spPr bwMode="auto">
              <a:xfrm>
                <a:off x="8137525" y="9085263"/>
                <a:ext cx="638175" cy="63500"/>
              </a:xfrm>
              <a:custGeom>
                <a:avLst/>
                <a:gdLst>
                  <a:gd name="T0" fmla="*/ 402 w 402"/>
                  <a:gd name="T1" fmla="*/ 23 h 40"/>
                  <a:gd name="T2" fmla="*/ 172 w 402"/>
                  <a:gd name="T3" fmla="*/ 23 h 40"/>
                  <a:gd name="T4" fmla="*/ 172 w 402"/>
                  <a:gd name="T5" fmla="*/ 23 h 40"/>
                  <a:gd name="T6" fmla="*/ 402 w 402"/>
                  <a:gd name="T7" fmla="*/ 23 h 40"/>
                  <a:gd name="T8" fmla="*/ 402 w 402"/>
                  <a:gd name="T9" fmla="*/ 23 h 40"/>
                  <a:gd name="T10" fmla="*/ 9 w 402"/>
                  <a:gd name="T11" fmla="*/ 32 h 40"/>
                  <a:gd name="T12" fmla="*/ 9 w 402"/>
                  <a:gd name="T13" fmla="*/ 32 h 40"/>
                  <a:gd name="T14" fmla="*/ 17 w 402"/>
                  <a:gd name="T15" fmla="*/ 32 h 40"/>
                  <a:gd name="T16" fmla="*/ 9 w 402"/>
                  <a:gd name="T17" fmla="*/ 32 h 40"/>
                  <a:gd name="T18" fmla="*/ 17 w 402"/>
                  <a:gd name="T19" fmla="*/ 32 h 40"/>
                  <a:gd name="T20" fmla="*/ 17 w 402"/>
                  <a:gd name="T21" fmla="*/ 32 h 40"/>
                  <a:gd name="T22" fmla="*/ 17 w 402"/>
                  <a:gd name="T23" fmla="*/ 0 h 40"/>
                  <a:gd name="T24" fmla="*/ 0 w 402"/>
                  <a:gd name="T25" fmla="*/ 0 h 40"/>
                  <a:gd name="T26" fmla="*/ 0 w 402"/>
                  <a:gd name="T27" fmla="*/ 40 h 40"/>
                  <a:gd name="T28" fmla="*/ 9 w 402"/>
                  <a:gd name="T29" fmla="*/ 40 h 40"/>
                  <a:gd name="T30" fmla="*/ 21 w 402"/>
                  <a:gd name="T31" fmla="*/ 40 h 40"/>
                  <a:gd name="T32" fmla="*/ 21 w 402"/>
                  <a:gd name="T33" fmla="*/ 23 h 40"/>
                  <a:gd name="T34" fmla="*/ 153 w 402"/>
                  <a:gd name="T35" fmla="*/ 23 h 40"/>
                  <a:gd name="T36" fmla="*/ 155 w 402"/>
                  <a:gd name="T37" fmla="*/ 23 h 40"/>
                  <a:gd name="T38" fmla="*/ 155 w 402"/>
                  <a:gd name="T39" fmla="*/ 23 h 40"/>
                  <a:gd name="T40" fmla="*/ 17 w 402"/>
                  <a:gd name="T41" fmla="*/ 23 h 40"/>
                  <a:gd name="T42" fmla="*/ 17 w 40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2" h="40">
                    <a:moveTo>
                      <a:pt x="402" y="23"/>
                    </a:moveTo>
                    <a:lnTo>
                      <a:pt x="172" y="23"/>
                    </a:lnTo>
                    <a:lnTo>
                      <a:pt x="172" y="23"/>
                    </a:lnTo>
                    <a:lnTo>
                      <a:pt x="402" y="23"/>
                    </a:lnTo>
                    <a:lnTo>
                      <a:pt x="402" y="23"/>
                    </a:lnTo>
                    <a:close/>
                    <a:moveTo>
                      <a:pt x="9" y="32"/>
                    </a:moveTo>
                    <a:lnTo>
                      <a:pt x="9" y="32"/>
                    </a:lnTo>
                    <a:lnTo>
                      <a:pt x="17" y="32"/>
                    </a:lnTo>
                    <a:lnTo>
                      <a:pt x="9" y="32"/>
                    </a:lnTo>
                    <a:close/>
                    <a:moveTo>
                      <a:pt x="17" y="32"/>
                    </a:moveTo>
                    <a:lnTo>
                      <a:pt x="17" y="32"/>
                    </a:lnTo>
                    <a:close/>
                    <a:moveTo>
                      <a:pt x="17" y="0"/>
                    </a:moveTo>
                    <a:lnTo>
                      <a:pt x="0" y="0"/>
                    </a:lnTo>
                    <a:lnTo>
                      <a:pt x="0" y="40"/>
                    </a:lnTo>
                    <a:lnTo>
                      <a:pt x="9" y="40"/>
                    </a:lnTo>
                    <a:lnTo>
                      <a:pt x="21" y="40"/>
                    </a:lnTo>
                    <a:lnTo>
                      <a:pt x="21" y="23"/>
                    </a:lnTo>
                    <a:lnTo>
                      <a:pt x="153" y="23"/>
                    </a:lnTo>
                    <a:lnTo>
                      <a:pt x="155" y="23"/>
                    </a:lnTo>
                    <a:lnTo>
                      <a:pt x="155" y="23"/>
                    </a:lnTo>
                    <a:lnTo>
                      <a:pt x="17" y="23"/>
                    </a:lnTo>
                    <a:lnTo>
                      <a:pt x="17"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50" name="Freeform 223">
                <a:extLst>
                  <a:ext uri="{FF2B5EF4-FFF2-40B4-BE49-F238E27FC236}">
                    <a16:creationId xmlns:a16="http://schemas.microsoft.com/office/drawing/2014/main" id="{BE9A7A55-077E-8559-CB0E-DCF6DF042B5E}"/>
                  </a:ext>
                </a:extLst>
              </p:cNvPr>
              <p:cNvSpPr>
                <a:spLocks noEditPoints="1"/>
              </p:cNvSpPr>
              <p:nvPr/>
            </p:nvSpPr>
            <p:spPr bwMode="auto">
              <a:xfrm>
                <a:off x="8137525" y="9085263"/>
                <a:ext cx="638175" cy="63500"/>
              </a:xfrm>
              <a:custGeom>
                <a:avLst/>
                <a:gdLst>
                  <a:gd name="T0" fmla="*/ 402 w 402"/>
                  <a:gd name="T1" fmla="*/ 23 h 40"/>
                  <a:gd name="T2" fmla="*/ 172 w 402"/>
                  <a:gd name="T3" fmla="*/ 23 h 40"/>
                  <a:gd name="T4" fmla="*/ 172 w 402"/>
                  <a:gd name="T5" fmla="*/ 23 h 40"/>
                  <a:gd name="T6" fmla="*/ 402 w 402"/>
                  <a:gd name="T7" fmla="*/ 23 h 40"/>
                  <a:gd name="T8" fmla="*/ 402 w 402"/>
                  <a:gd name="T9" fmla="*/ 23 h 40"/>
                  <a:gd name="T10" fmla="*/ 9 w 402"/>
                  <a:gd name="T11" fmla="*/ 32 h 40"/>
                  <a:gd name="T12" fmla="*/ 9 w 402"/>
                  <a:gd name="T13" fmla="*/ 32 h 40"/>
                  <a:gd name="T14" fmla="*/ 17 w 402"/>
                  <a:gd name="T15" fmla="*/ 32 h 40"/>
                  <a:gd name="T16" fmla="*/ 9 w 402"/>
                  <a:gd name="T17" fmla="*/ 32 h 40"/>
                  <a:gd name="T18" fmla="*/ 17 w 402"/>
                  <a:gd name="T19" fmla="*/ 32 h 40"/>
                  <a:gd name="T20" fmla="*/ 17 w 402"/>
                  <a:gd name="T21" fmla="*/ 32 h 40"/>
                  <a:gd name="T22" fmla="*/ 17 w 402"/>
                  <a:gd name="T23" fmla="*/ 0 h 40"/>
                  <a:gd name="T24" fmla="*/ 0 w 402"/>
                  <a:gd name="T25" fmla="*/ 0 h 40"/>
                  <a:gd name="T26" fmla="*/ 0 w 402"/>
                  <a:gd name="T27" fmla="*/ 40 h 40"/>
                  <a:gd name="T28" fmla="*/ 9 w 402"/>
                  <a:gd name="T29" fmla="*/ 40 h 40"/>
                  <a:gd name="T30" fmla="*/ 21 w 402"/>
                  <a:gd name="T31" fmla="*/ 40 h 40"/>
                  <a:gd name="T32" fmla="*/ 21 w 402"/>
                  <a:gd name="T33" fmla="*/ 23 h 40"/>
                  <a:gd name="T34" fmla="*/ 153 w 402"/>
                  <a:gd name="T35" fmla="*/ 23 h 40"/>
                  <a:gd name="T36" fmla="*/ 155 w 402"/>
                  <a:gd name="T37" fmla="*/ 23 h 40"/>
                  <a:gd name="T38" fmla="*/ 155 w 402"/>
                  <a:gd name="T39" fmla="*/ 23 h 40"/>
                  <a:gd name="T40" fmla="*/ 17 w 402"/>
                  <a:gd name="T41" fmla="*/ 23 h 40"/>
                  <a:gd name="T42" fmla="*/ 17 w 40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2" h="40">
                    <a:moveTo>
                      <a:pt x="402" y="23"/>
                    </a:moveTo>
                    <a:lnTo>
                      <a:pt x="172" y="23"/>
                    </a:lnTo>
                    <a:lnTo>
                      <a:pt x="172" y="23"/>
                    </a:lnTo>
                    <a:lnTo>
                      <a:pt x="402" y="23"/>
                    </a:lnTo>
                    <a:lnTo>
                      <a:pt x="402" y="23"/>
                    </a:lnTo>
                    <a:moveTo>
                      <a:pt x="9" y="32"/>
                    </a:moveTo>
                    <a:lnTo>
                      <a:pt x="9" y="32"/>
                    </a:lnTo>
                    <a:lnTo>
                      <a:pt x="17" y="32"/>
                    </a:lnTo>
                    <a:lnTo>
                      <a:pt x="9" y="32"/>
                    </a:lnTo>
                    <a:moveTo>
                      <a:pt x="17" y="32"/>
                    </a:moveTo>
                    <a:lnTo>
                      <a:pt x="17" y="32"/>
                    </a:lnTo>
                    <a:moveTo>
                      <a:pt x="17" y="0"/>
                    </a:moveTo>
                    <a:lnTo>
                      <a:pt x="0" y="0"/>
                    </a:lnTo>
                    <a:lnTo>
                      <a:pt x="0" y="40"/>
                    </a:lnTo>
                    <a:lnTo>
                      <a:pt x="9" y="40"/>
                    </a:lnTo>
                    <a:lnTo>
                      <a:pt x="21" y="40"/>
                    </a:lnTo>
                    <a:lnTo>
                      <a:pt x="21" y="23"/>
                    </a:lnTo>
                    <a:lnTo>
                      <a:pt x="153" y="23"/>
                    </a:lnTo>
                    <a:lnTo>
                      <a:pt x="155" y="23"/>
                    </a:lnTo>
                    <a:lnTo>
                      <a:pt x="155" y="23"/>
                    </a:lnTo>
                    <a:lnTo>
                      <a:pt x="17" y="23"/>
                    </a:lnTo>
                    <a:lnTo>
                      <a:pt x="1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51" name="Rectangle 224">
                <a:extLst>
                  <a:ext uri="{FF2B5EF4-FFF2-40B4-BE49-F238E27FC236}">
                    <a16:creationId xmlns:a16="http://schemas.microsoft.com/office/drawing/2014/main" id="{21175346-889D-FD0D-74AF-EDA9425E9139}"/>
                  </a:ext>
                </a:extLst>
              </p:cNvPr>
              <p:cNvSpPr>
                <a:spLocks noChangeArrowheads="1"/>
              </p:cNvSpPr>
              <p:nvPr/>
            </p:nvSpPr>
            <p:spPr bwMode="auto">
              <a:xfrm>
                <a:off x="8380413" y="9121776"/>
                <a:ext cx="3175" cy="22225"/>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52" name="Rectangle 225">
                <a:extLst>
                  <a:ext uri="{FF2B5EF4-FFF2-40B4-BE49-F238E27FC236}">
                    <a16:creationId xmlns:a16="http://schemas.microsoft.com/office/drawing/2014/main" id="{D9B58868-C492-139D-7820-EDFD8D12C84B}"/>
                  </a:ext>
                </a:extLst>
              </p:cNvPr>
              <p:cNvSpPr>
                <a:spLocks noChangeArrowheads="1"/>
              </p:cNvSpPr>
              <p:nvPr/>
            </p:nvSpPr>
            <p:spPr bwMode="auto">
              <a:xfrm>
                <a:off x="8380413" y="9121776"/>
                <a:ext cx="3175" cy="22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53" name="Freeform 226">
                <a:extLst>
                  <a:ext uri="{FF2B5EF4-FFF2-40B4-BE49-F238E27FC236}">
                    <a16:creationId xmlns:a16="http://schemas.microsoft.com/office/drawing/2014/main" id="{4A150D60-135E-51C8-B19F-6B1F0A8568A7}"/>
                  </a:ext>
                </a:extLst>
              </p:cNvPr>
              <p:cNvSpPr>
                <a:spLocks/>
              </p:cNvSpPr>
              <p:nvPr/>
            </p:nvSpPr>
            <p:spPr bwMode="auto">
              <a:xfrm>
                <a:off x="8170863" y="9121776"/>
                <a:ext cx="209550" cy="26988"/>
              </a:xfrm>
              <a:custGeom>
                <a:avLst/>
                <a:gdLst>
                  <a:gd name="T0" fmla="*/ 132 w 132"/>
                  <a:gd name="T1" fmla="*/ 0 h 17"/>
                  <a:gd name="T2" fmla="*/ 0 w 132"/>
                  <a:gd name="T3" fmla="*/ 0 h 17"/>
                  <a:gd name="T4" fmla="*/ 0 w 132"/>
                  <a:gd name="T5" fmla="*/ 17 h 17"/>
                  <a:gd name="T6" fmla="*/ 125 w 132"/>
                  <a:gd name="T7" fmla="*/ 17 h 17"/>
                  <a:gd name="T8" fmla="*/ 125 w 132"/>
                  <a:gd name="T9" fmla="*/ 14 h 17"/>
                  <a:gd name="T10" fmla="*/ 132 w 132"/>
                  <a:gd name="T11" fmla="*/ 14 h 17"/>
                  <a:gd name="T12" fmla="*/ 132 w 13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32" h="17">
                    <a:moveTo>
                      <a:pt x="132" y="0"/>
                    </a:moveTo>
                    <a:lnTo>
                      <a:pt x="0" y="0"/>
                    </a:lnTo>
                    <a:lnTo>
                      <a:pt x="0" y="17"/>
                    </a:lnTo>
                    <a:lnTo>
                      <a:pt x="125" y="17"/>
                    </a:lnTo>
                    <a:lnTo>
                      <a:pt x="125" y="14"/>
                    </a:lnTo>
                    <a:lnTo>
                      <a:pt x="132" y="14"/>
                    </a:lnTo>
                    <a:lnTo>
                      <a:pt x="13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54" name="Freeform 227">
                <a:extLst>
                  <a:ext uri="{FF2B5EF4-FFF2-40B4-BE49-F238E27FC236}">
                    <a16:creationId xmlns:a16="http://schemas.microsoft.com/office/drawing/2014/main" id="{C52ADCA6-00B5-9190-E13E-229CA3162832}"/>
                  </a:ext>
                </a:extLst>
              </p:cNvPr>
              <p:cNvSpPr>
                <a:spLocks/>
              </p:cNvSpPr>
              <p:nvPr/>
            </p:nvSpPr>
            <p:spPr bwMode="auto">
              <a:xfrm>
                <a:off x="8170863" y="9121776"/>
                <a:ext cx="209550" cy="26988"/>
              </a:xfrm>
              <a:custGeom>
                <a:avLst/>
                <a:gdLst>
                  <a:gd name="T0" fmla="*/ 132 w 132"/>
                  <a:gd name="T1" fmla="*/ 0 h 17"/>
                  <a:gd name="T2" fmla="*/ 0 w 132"/>
                  <a:gd name="T3" fmla="*/ 0 h 17"/>
                  <a:gd name="T4" fmla="*/ 0 w 132"/>
                  <a:gd name="T5" fmla="*/ 17 h 17"/>
                  <a:gd name="T6" fmla="*/ 125 w 132"/>
                  <a:gd name="T7" fmla="*/ 17 h 17"/>
                  <a:gd name="T8" fmla="*/ 125 w 132"/>
                  <a:gd name="T9" fmla="*/ 14 h 17"/>
                  <a:gd name="T10" fmla="*/ 132 w 132"/>
                  <a:gd name="T11" fmla="*/ 14 h 17"/>
                  <a:gd name="T12" fmla="*/ 132 w 13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32" h="17">
                    <a:moveTo>
                      <a:pt x="132" y="0"/>
                    </a:moveTo>
                    <a:lnTo>
                      <a:pt x="0" y="0"/>
                    </a:lnTo>
                    <a:lnTo>
                      <a:pt x="0" y="17"/>
                    </a:lnTo>
                    <a:lnTo>
                      <a:pt x="125" y="17"/>
                    </a:lnTo>
                    <a:lnTo>
                      <a:pt x="125" y="14"/>
                    </a:lnTo>
                    <a:lnTo>
                      <a:pt x="132" y="14"/>
                    </a:lnTo>
                    <a:lnTo>
                      <a:pt x="13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55" name="Freeform 228">
                <a:extLst>
                  <a:ext uri="{FF2B5EF4-FFF2-40B4-BE49-F238E27FC236}">
                    <a16:creationId xmlns:a16="http://schemas.microsoft.com/office/drawing/2014/main" id="{E10D63DC-0C78-C3A6-B1C8-E6272FAA44EA}"/>
                  </a:ext>
                </a:extLst>
              </p:cNvPr>
              <p:cNvSpPr>
                <a:spLocks/>
              </p:cNvSpPr>
              <p:nvPr/>
            </p:nvSpPr>
            <p:spPr bwMode="auto">
              <a:xfrm>
                <a:off x="9105900" y="8986838"/>
                <a:ext cx="163512" cy="149225"/>
              </a:xfrm>
              <a:custGeom>
                <a:avLst/>
                <a:gdLst>
                  <a:gd name="T0" fmla="*/ 59 w 59"/>
                  <a:gd name="T1" fmla="*/ 54 h 54"/>
                  <a:gd name="T2" fmla="*/ 0 w 59"/>
                  <a:gd name="T3" fmla="*/ 54 h 54"/>
                  <a:gd name="T4" fmla="*/ 0 w 59"/>
                  <a:gd name="T5" fmla="*/ 0 h 54"/>
                  <a:gd name="T6" fmla="*/ 4 w 59"/>
                  <a:gd name="T7" fmla="*/ 0 h 54"/>
                  <a:gd name="T8" fmla="*/ 59 w 59"/>
                  <a:gd name="T9" fmla="*/ 54 h 54"/>
                </a:gdLst>
                <a:ahLst/>
                <a:cxnLst>
                  <a:cxn ang="0">
                    <a:pos x="T0" y="T1"/>
                  </a:cxn>
                  <a:cxn ang="0">
                    <a:pos x="T2" y="T3"/>
                  </a:cxn>
                  <a:cxn ang="0">
                    <a:pos x="T4" y="T5"/>
                  </a:cxn>
                  <a:cxn ang="0">
                    <a:pos x="T6" y="T7"/>
                  </a:cxn>
                  <a:cxn ang="0">
                    <a:pos x="T8" y="T9"/>
                  </a:cxn>
                </a:cxnLst>
                <a:rect l="0" t="0" r="r" b="b"/>
                <a:pathLst>
                  <a:path w="59" h="54">
                    <a:moveTo>
                      <a:pt x="59" y="54"/>
                    </a:moveTo>
                    <a:cubicBezTo>
                      <a:pt x="0" y="54"/>
                      <a:pt x="0" y="54"/>
                      <a:pt x="0" y="54"/>
                    </a:cubicBezTo>
                    <a:cubicBezTo>
                      <a:pt x="0" y="0"/>
                      <a:pt x="0" y="0"/>
                      <a:pt x="0" y="0"/>
                    </a:cubicBezTo>
                    <a:cubicBezTo>
                      <a:pt x="4" y="0"/>
                      <a:pt x="4" y="0"/>
                      <a:pt x="4" y="0"/>
                    </a:cubicBezTo>
                    <a:cubicBezTo>
                      <a:pt x="34" y="0"/>
                      <a:pt x="59" y="24"/>
                      <a:pt x="59" y="54"/>
                    </a:cubicBezTo>
                    <a:close/>
                  </a:path>
                </a:pathLst>
              </a:custGeom>
              <a:solidFill>
                <a:srgbClr val="F2B4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56" name="Freeform 229">
                <a:extLst>
                  <a:ext uri="{FF2B5EF4-FFF2-40B4-BE49-F238E27FC236}">
                    <a16:creationId xmlns:a16="http://schemas.microsoft.com/office/drawing/2014/main" id="{21C0B7D2-0A28-B0BF-9833-9959BF764371}"/>
                  </a:ext>
                </a:extLst>
              </p:cNvPr>
              <p:cNvSpPr>
                <a:spLocks/>
              </p:cNvSpPr>
              <p:nvPr/>
            </p:nvSpPr>
            <p:spPr bwMode="auto">
              <a:xfrm>
                <a:off x="9093200" y="8972551"/>
                <a:ext cx="190500" cy="176213"/>
              </a:xfrm>
              <a:custGeom>
                <a:avLst/>
                <a:gdLst>
                  <a:gd name="T0" fmla="*/ 64 w 69"/>
                  <a:gd name="T1" fmla="*/ 59 h 64"/>
                  <a:gd name="T2" fmla="*/ 64 w 69"/>
                  <a:gd name="T3" fmla="*/ 54 h 64"/>
                  <a:gd name="T4" fmla="*/ 10 w 69"/>
                  <a:gd name="T5" fmla="*/ 54 h 64"/>
                  <a:gd name="T6" fmla="*/ 10 w 69"/>
                  <a:gd name="T7" fmla="*/ 5 h 64"/>
                  <a:gd name="T8" fmla="*/ 5 w 69"/>
                  <a:gd name="T9" fmla="*/ 5 h 64"/>
                  <a:gd name="T10" fmla="*/ 5 w 69"/>
                  <a:gd name="T11" fmla="*/ 10 h 64"/>
                  <a:gd name="T12" fmla="*/ 9 w 69"/>
                  <a:gd name="T13" fmla="*/ 10 h 64"/>
                  <a:gd name="T14" fmla="*/ 44 w 69"/>
                  <a:gd name="T15" fmla="*/ 24 h 64"/>
                  <a:gd name="T16" fmla="*/ 59 w 69"/>
                  <a:gd name="T17" fmla="*/ 59 h 64"/>
                  <a:gd name="T18" fmla="*/ 64 w 69"/>
                  <a:gd name="T19" fmla="*/ 59 h 64"/>
                  <a:gd name="T20" fmla="*/ 64 w 69"/>
                  <a:gd name="T21" fmla="*/ 54 h 64"/>
                  <a:gd name="T22" fmla="*/ 64 w 69"/>
                  <a:gd name="T23" fmla="*/ 59 h 64"/>
                  <a:gd name="T24" fmla="*/ 69 w 69"/>
                  <a:gd name="T25" fmla="*/ 59 h 64"/>
                  <a:gd name="T26" fmla="*/ 9 w 69"/>
                  <a:gd name="T27" fmla="*/ 0 h 64"/>
                  <a:gd name="T28" fmla="*/ 5 w 69"/>
                  <a:gd name="T29" fmla="*/ 0 h 64"/>
                  <a:gd name="T30" fmla="*/ 0 w 69"/>
                  <a:gd name="T31" fmla="*/ 0 h 64"/>
                  <a:gd name="T32" fmla="*/ 0 w 69"/>
                  <a:gd name="T33" fmla="*/ 64 h 64"/>
                  <a:gd name="T34" fmla="*/ 69 w 69"/>
                  <a:gd name="T35" fmla="*/ 64 h 64"/>
                  <a:gd name="T36" fmla="*/ 69 w 69"/>
                  <a:gd name="T37" fmla="*/ 59 h 64"/>
                  <a:gd name="T38" fmla="*/ 64 w 69"/>
                  <a:gd name="T39" fmla="*/ 5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64">
                    <a:moveTo>
                      <a:pt x="64" y="59"/>
                    </a:moveTo>
                    <a:cubicBezTo>
                      <a:pt x="64" y="54"/>
                      <a:pt x="64" y="54"/>
                      <a:pt x="64" y="54"/>
                    </a:cubicBezTo>
                    <a:cubicBezTo>
                      <a:pt x="10" y="54"/>
                      <a:pt x="10" y="54"/>
                      <a:pt x="10" y="54"/>
                    </a:cubicBezTo>
                    <a:cubicBezTo>
                      <a:pt x="10" y="5"/>
                      <a:pt x="10" y="5"/>
                      <a:pt x="10" y="5"/>
                    </a:cubicBezTo>
                    <a:cubicBezTo>
                      <a:pt x="5" y="5"/>
                      <a:pt x="5" y="5"/>
                      <a:pt x="5" y="5"/>
                    </a:cubicBezTo>
                    <a:cubicBezTo>
                      <a:pt x="5" y="10"/>
                      <a:pt x="5" y="10"/>
                      <a:pt x="5" y="10"/>
                    </a:cubicBezTo>
                    <a:cubicBezTo>
                      <a:pt x="9" y="10"/>
                      <a:pt x="9" y="10"/>
                      <a:pt x="9" y="10"/>
                    </a:cubicBezTo>
                    <a:cubicBezTo>
                      <a:pt x="23" y="10"/>
                      <a:pt x="35" y="15"/>
                      <a:pt x="44" y="24"/>
                    </a:cubicBezTo>
                    <a:cubicBezTo>
                      <a:pt x="53" y="33"/>
                      <a:pt x="59" y="46"/>
                      <a:pt x="59" y="59"/>
                    </a:cubicBezTo>
                    <a:cubicBezTo>
                      <a:pt x="64" y="59"/>
                      <a:pt x="64" y="59"/>
                      <a:pt x="64" y="59"/>
                    </a:cubicBezTo>
                    <a:cubicBezTo>
                      <a:pt x="64" y="54"/>
                      <a:pt x="64" y="54"/>
                      <a:pt x="64" y="54"/>
                    </a:cubicBezTo>
                    <a:cubicBezTo>
                      <a:pt x="64" y="59"/>
                      <a:pt x="64" y="59"/>
                      <a:pt x="64" y="59"/>
                    </a:cubicBezTo>
                    <a:cubicBezTo>
                      <a:pt x="69" y="59"/>
                      <a:pt x="69" y="59"/>
                      <a:pt x="69" y="59"/>
                    </a:cubicBezTo>
                    <a:cubicBezTo>
                      <a:pt x="69" y="26"/>
                      <a:pt x="42" y="0"/>
                      <a:pt x="9" y="0"/>
                    </a:cubicBezTo>
                    <a:cubicBezTo>
                      <a:pt x="5" y="0"/>
                      <a:pt x="5" y="0"/>
                      <a:pt x="5" y="0"/>
                    </a:cubicBezTo>
                    <a:cubicBezTo>
                      <a:pt x="0" y="0"/>
                      <a:pt x="0" y="0"/>
                      <a:pt x="0" y="0"/>
                    </a:cubicBezTo>
                    <a:cubicBezTo>
                      <a:pt x="0" y="64"/>
                      <a:pt x="0" y="64"/>
                      <a:pt x="0" y="64"/>
                    </a:cubicBezTo>
                    <a:cubicBezTo>
                      <a:pt x="69" y="64"/>
                      <a:pt x="69" y="64"/>
                      <a:pt x="69" y="64"/>
                    </a:cubicBezTo>
                    <a:cubicBezTo>
                      <a:pt x="69" y="59"/>
                      <a:pt x="69" y="59"/>
                      <a:pt x="69" y="59"/>
                    </a:cubicBezTo>
                    <a:cubicBezTo>
                      <a:pt x="64" y="59"/>
                      <a:pt x="64" y="59"/>
                      <a:pt x="64" y="59"/>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57" name="Freeform 230">
                <a:extLst>
                  <a:ext uri="{FF2B5EF4-FFF2-40B4-BE49-F238E27FC236}">
                    <a16:creationId xmlns:a16="http://schemas.microsoft.com/office/drawing/2014/main" id="{74CC934A-86EB-6E81-DA35-3C7FE1E3F9B3}"/>
                  </a:ext>
                </a:extLst>
              </p:cNvPr>
              <p:cNvSpPr>
                <a:spLocks/>
              </p:cNvSpPr>
              <p:nvPr/>
            </p:nvSpPr>
            <p:spPr bwMode="auto">
              <a:xfrm>
                <a:off x="8574088" y="8237538"/>
                <a:ext cx="490537" cy="552450"/>
              </a:xfrm>
              <a:custGeom>
                <a:avLst/>
                <a:gdLst>
                  <a:gd name="T0" fmla="*/ 178 w 178"/>
                  <a:gd name="T1" fmla="*/ 200 h 200"/>
                  <a:gd name="T2" fmla="*/ 115 w 178"/>
                  <a:gd name="T3" fmla="*/ 200 h 200"/>
                  <a:gd name="T4" fmla="*/ 115 w 178"/>
                  <a:gd name="T5" fmla="*/ 157 h 200"/>
                  <a:gd name="T6" fmla="*/ 21 w 178"/>
                  <a:gd name="T7" fmla="*/ 63 h 200"/>
                  <a:gd name="T8" fmla="*/ 0 w 178"/>
                  <a:gd name="T9" fmla="*/ 63 h 200"/>
                  <a:gd name="T10" fmla="*/ 0 w 178"/>
                  <a:gd name="T11" fmla="*/ 0 h 200"/>
                  <a:gd name="T12" fmla="*/ 21 w 178"/>
                  <a:gd name="T13" fmla="*/ 0 h 200"/>
                  <a:gd name="T14" fmla="*/ 178 w 178"/>
                  <a:gd name="T15" fmla="*/ 157 h 200"/>
                  <a:gd name="T16" fmla="*/ 178 w 178"/>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8" h="200">
                    <a:moveTo>
                      <a:pt x="178" y="200"/>
                    </a:moveTo>
                    <a:cubicBezTo>
                      <a:pt x="115" y="200"/>
                      <a:pt x="115" y="200"/>
                      <a:pt x="115" y="200"/>
                    </a:cubicBezTo>
                    <a:cubicBezTo>
                      <a:pt x="115" y="157"/>
                      <a:pt x="115" y="157"/>
                      <a:pt x="115" y="157"/>
                    </a:cubicBezTo>
                    <a:cubicBezTo>
                      <a:pt x="115" y="105"/>
                      <a:pt x="73" y="63"/>
                      <a:pt x="21" y="63"/>
                    </a:cubicBezTo>
                    <a:cubicBezTo>
                      <a:pt x="0" y="63"/>
                      <a:pt x="0" y="63"/>
                      <a:pt x="0" y="63"/>
                    </a:cubicBezTo>
                    <a:cubicBezTo>
                      <a:pt x="0" y="0"/>
                      <a:pt x="0" y="0"/>
                      <a:pt x="0" y="0"/>
                    </a:cubicBezTo>
                    <a:cubicBezTo>
                      <a:pt x="21" y="0"/>
                      <a:pt x="21" y="0"/>
                      <a:pt x="21" y="0"/>
                    </a:cubicBezTo>
                    <a:cubicBezTo>
                      <a:pt x="108" y="0"/>
                      <a:pt x="178" y="70"/>
                      <a:pt x="178" y="157"/>
                    </a:cubicBezTo>
                    <a:lnTo>
                      <a:pt x="178" y="200"/>
                    </a:lnTo>
                    <a:close/>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58" name="Freeform 231">
                <a:extLst>
                  <a:ext uri="{FF2B5EF4-FFF2-40B4-BE49-F238E27FC236}">
                    <a16:creationId xmlns:a16="http://schemas.microsoft.com/office/drawing/2014/main" id="{3AF8E151-2E3C-EC7B-F5FC-DB6A31EA795E}"/>
                  </a:ext>
                </a:extLst>
              </p:cNvPr>
              <p:cNvSpPr>
                <a:spLocks/>
              </p:cNvSpPr>
              <p:nvPr/>
            </p:nvSpPr>
            <p:spPr bwMode="auto">
              <a:xfrm>
                <a:off x="8574088" y="8237538"/>
                <a:ext cx="490537" cy="552450"/>
              </a:xfrm>
              <a:custGeom>
                <a:avLst/>
                <a:gdLst>
                  <a:gd name="T0" fmla="*/ 178 w 178"/>
                  <a:gd name="T1" fmla="*/ 200 h 200"/>
                  <a:gd name="T2" fmla="*/ 115 w 178"/>
                  <a:gd name="T3" fmla="*/ 200 h 200"/>
                  <a:gd name="T4" fmla="*/ 115 w 178"/>
                  <a:gd name="T5" fmla="*/ 157 h 200"/>
                  <a:gd name="T6" fmla="*/ 21 w 178"/>
                  <a:gd name="T7" fmla="*/ 63 h 200"/>
                  <a:gd name="T8" fmla="*/ 0 w 178"/>
                  <a:gd name="T9" fmla="*/ 63 h 200"/>
                  <a:gd name="T10" fmla="*/ 0 w 178"/>
                  <a:gd name="T11" fmla="*/ 0 h 200"/>
                  <a:gd name="T12" fmla="*/ 21 w 178"/>
                  <a:gd name="T13" fmla="*/ 0 h 200"/>
                  <a:gd name="T14" fmla="*/ 178 w 178"/>
                  <a:gd name="T15" fmla="*/ 157 h 200"/>
                  <a:gd name="T16" fmla="*/ 178 w 178"/>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8" h="200">
                    <a:moveTo>
                      <a:pt x="178" y="200"/>
                    </a:moveTo>
                    <a:cubicBezTo>
                      <a:pt x="115" y="200"/>
                      <a:pt x="115" y="200"/>
                      <a:pt x="115" y="200"/>
                    </a:cubicBezTo>
                    <a:cubicBezTo>
                      <a:pt x="115" y="157"/>
                      <a:pt x="115" y="157"/>
                      <a:pt x="115" y="157"/>
                    </a:cubicBezTo>
                    <a:cubicBezTo>
                      <a:pt x="115" y="105"/>
                      <a:pt x="73" y="63"/>
                      <a:pt x="21" y="63"/>
                    </a:cubicBezTo>
                    <a:cubicBezTo>
                      <a:pt x="0" y="63"/>
                      <a:pt x="0" y="63"/>
                      <a:pt x="0" y="63"/>
                    </a:cubicBezTo>
                    <a:cubicBezTo>
                      <a:pt x="0" y="0"/>
                      <a:pt x="0" y="0"/>
                      <a:pt x="0" y="0"/>
                    </a:cubicBezTo>
                    <a:cubicBezTo>
                      <a:pt x="21" y="0"/>
                      <a:pt x="21" y="0"/>
                      <a:pt x="21" y="0"/>
                    </a:cubicBezTo>
                    <a:cubicBezTo>
                      <a:pt x="108" y="0"/>
                      <a:pt x="178" y="70"/>
                      <a:pt x="178" y="157"/>
                    </a:cubicBezTo>
                    <a:lnTo>
                      <a:pt x="178" y="200"/>
                    </a:lnTo>
                    <a:close/>
                  </a:path>
                </a:pathLst>
              </a:cu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59" name="Rectangle 232">
                <a:extLst>
                  <a:ext uri="{FF2B5EF4-FFF2-40B4-BE49-F238E27FC236}">
                    <a16:creationId xmlns:a16="http://schemas.microsoft.com/office/drawing/2014/main" id="{BC9C5E4C-75FE-0C1F-F50C-7A7AA51F8467}"/>
                  </a:ext>
                </a:extLst>
              </p:cNvPr>
              <p:cNvSpPr>
                <a:spLocks noChangeArrowheads="1"/>
              </p:cNvSpPr>
              <p:nvPr/>
            </p:nvSpPr>
            <p:spPr bwMode="auto">
              <a:xfrm>
                <a:off x="8397875" y="8986838"/>
                <a:ext cx="931862" cy="149225"/>
              </a:xfrm>
              <a:prstGeom prst="rect">
                <a:avLst/>
              </a:prstGeom>
              <a:solidFill>
                <a:srgbClr val="FFD6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60" name="Freeform 233">
                <a:extLst>
                  <a:ext uri="{FF2B5EF4-FFF2-40B4-BE49-F238E27FC236}">
                    <a16:creationId xmlns:a16="http://schemas.microsoft.com/office/drawing/2014/main" id="{6C34BF9B-8A22-812F-8BB1-1BDADF5B0873}"/>
                  </a:ext>
                </a:extLst>
              </p:cNvPr>
              <p:cNvSpPr>
                <a:spLocks/>
              </p:cNvSpPr>
              <p:nvPr/>
            </p:nvSpPr>
            <p:spPr bwMode="auto">
              <a:xfrm>
                <a:off x="8383588" y="8972551"/>
                <a:ext cx="960437" cy="176213"/>
              </a:xfrm>
              <a:custGeom>
                <a:avLst/>
                <a:gdLst>
                  <a:gd name="T0" fmla="*/ 596 w 605"/>
                  <a:gd name="T1" fmla="*/ 9 h 111"/>
                  <a:gd name="T2" fmla="*/ 596 w 605"/>
                  <a:gd name="T3" fmla="*/ 0 h 111"/>
                  <a:gd name="T4" fmla="*/ 0 w 605"/>
                  <a:gd name="T5" fmla="*/ 0 h 111"/>
                  <a:gd name="T6" fmla="*/ 0 w 605"/>
                  <a:gd name="T7" fmla="*/ 111 h 111"/>
                  <a:gd name="T8" fmla="*/ 605 w 605"/>
                  <a:gd name="T9" fmla="*/ 111 h 111"/>
                  <a:gd name="T10" fmla="*/ 605 w 605"/>
                  <a:gd name="T11" fmla="*/ 0 h 111"/>
                  <a:gd name="T12" fmla="*/ 596 w 605"/>
                  <a:gd name="T13" fmla="*/ 0 h 111"/>
                  <a:gd name="T14" fmla="*/ 596 w 605"/>
                  <a:gd name="T15" fmla="*/ 9 h 111"/>
                  <a:gd name="T16" fmla="*/ 588 w 605"/>
                  <a:gd name="T17" fmla="*/ 9 h 111"/>
                  <a:gd name="T18" fmla="*/ 588 w 605"/>
                  <a:gd name="T19" fmla="*/ 94 h 111"/>
                  <a:gd name="T20" fmla="*/ 17 w 605"/>
                  <a:gd name="T21" fmla="*/ 94 h 111"/>
                  <a:gd name="T22" fmla="*/ 17 w 605"/>
                  <a:gd name="T23" fmla="*/ 17 h 111"/>
                  <a:gd name="T24" fmla="*/ 596 w 605"/>
                  <a:gd name="T25" fmla="*/ 17 h 111"/>
                  <a:gd name="T26" fmla="*/ 596 w 605"/>
                  <a:gd name="T27" fmla="*/ 9 h 111"/>
                  <a:gd name="T28" fmla="*/ 588 w 605"/>
                  <a:gd name="T29" fmla="*/ 9 h 111"/>
                  <a:gd name="T30" fmla="*/ 596 w 605"/>
                  <a:gd name="T31" fmla="*/ 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5" h="111">
                    <a:moveTo>
                      <a:pt x="596" y="9"/>
                    </a:moveTo>
                    <a:lnTo>
                      <a:pt x="596" y="0"/>
                    </a:lnTo>
                    <a:lnTo>
                      <a:pt x="0" y="0"/>
                    </a:lnTo>
                    <a:lnTo>
                      <a:pt x="0" y="111"/>
                    </a:lnTo>
                    <a:lnTo>
                      <a:pt x="605" y="111"/>
                    </a:lnTo>
                    <a:lnTo>
                      <a:pt x="605" y="0"/>
                    </a:lnTo>
                    <a:lnTo>
                      <a:pt x="596" y="0"/>
                    </a:lnTo>
                    <a:lnTo>
                      <a:pt x="596" y="9"/>
                    </a:lnTo>
                    <a:lnTo>
                      <a:pt x="588" y="9"/>
                    </a:lnTo>
                    <a:lnTo>
                      <a:pt x="588" y="94"/>
                    </a:lnTo>
                    <a:lnTo>
                      <a:pt x="17" y="94"/>
                    </a:lnTo>
                    <a:lnTo>
                      <a:pt x="17" y="17"/>
                    </a:lnTo>
                    <a:lnTo>
                      <a:pt x="596" y="17"/>
                    </a:lnTo>
                    <a:lnTo>
                      <a:pt x="596" y="9"/>
                    </a:lnTo>
                    <a:lnTo>
                      <a:pt x="588" y="9"/>
                    </a:lnTo>
                    <a:lnTo>
                      <a:pt x="596" y="9"/>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61" name="Freeform 234">
                <a:extLst>
                  <a:ext uri="{FF2B5EF4-FFF2-40B4-BE49-F238E27FC236}">
                    <a16:creationId xmlns:a16="http://schemas.microsoft.com/office/drawing/2014/main" id="{B2BFB81F-DAF1-CF70-3F9C-D5CE54629C04}"/>
                  </a:ext>
                </a:extLst>
              </p:cNvPr>
              <p:cNvSpPr>
                <a:spLocks/>
              </p:cNvSpPr>
              <p:nvPr/>
            </p:nvSpPr>
            <p:spPr bwMode="auto">
              <a:xfrm>
                <a:off x="8383588" y="8972551"/>
                <a:ext cx="960437" cy="176213"/>
              </a:xfrm>
              <a:custGeom>
                <a:avLst/>
                <a:gdLst>
                  <a:gd name="T0" fmla="*/ 596 w 605"/>
                  <a:gd name="T1" fmla="*/ 9 h 111"/>
                  <a:gd name="T2" fmla="*/ 596 w 605"/>
                  <a:gd name="T3" fmla="*/ 0 h 111"/>
                  <a:gd name="T4" fmla="*/ 0 w 605"/>
                  <a:gd name="T5" fmla="*/ 0 h 111"/>
                  <a:gd name="T6" fmla="*/ 0 w 605"/>
                  <a:gd name="T7" fmla="*/ 111 h 111"/>
                  <a:gd name="T8" fmla="*/ 605 w 605"/>
                  <a:gd name="T9" fmla="*/ 111 h 111"/>
                  <a:gd name="T10" fmla="*/ 605 w 605"/>
                  <a:gd name="T11" fmla="*/ 0 h 111"/>
                  <a:gd name="T12" fmla="*/ 596 w 605"/>
                  <a:gd name="T13" fmla="*/ 0 h 111"/>
                  <a:gd name="T14" fmla="*/ 596 w 605"/>
                  <a:gd name="T15" fmla="*/ 9 h 111"/>
                  <a:gd name="T16" fmla="*/ 588 w 605"/>
                  <a:gd name="T17" fmla="*/ 9 h 111"/>
                  <a:gd name="T18" fmla="*/ 588 w 605"/>
                  <a:gd name="T19" fmla="*/ 94 h 111"/>
                  <a:gd name="T20" fmla="*/ 17 w 605"/>
                  <a:gd name="T21" fmla="*/ 94 h 111"/>
                  <a:gd name="T22" fmla="*/ 17 w 605"/>
                  <a:gd name="T23" fmla="*/ 17 h 111"/>
                  <a:gd name="T24" fmla="*/ 596 w 605"/>
                  <a:gd name="T25" fmla="*/ 17 h 111"/>
                  <a:gd name="T26" fmla="*/ 596 w 605"/>
                  <a:gd name="T27" fmla="*/ 9 h 111"/>
                  <a:gd name="T28" fmla="*/ 588 w 605"/>
                  <a:gd name="T29" fmla="*/ 9 h 111"/>
                  <a:gd name="T30" fmla="*/ 596 w 605"/>
                  <a:gd name="T31" fmla="*/ 9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5" h="111">
                    <a:moveTo>
                      <a:pt x="596" y="9"/>
                    </a:moveTo>
                    <a:lnTo>
                      <a:pt x="596" y="0"/>
                    </a:lnTo>
                    <a:lnTo>
                      <a:pt x="0" y="0"/>
                    </a:lnTo>
                    <a:lnTo>
                      <a:pt x="0" y="111"/>
                    </a:lnTo>
                    <a:lnTo>
                      <a:pt x="605" y="111"/>
                    </a:lnTo>
                    <a:lnTo>
                      <a:pt x="605" y="0"/>
                    </a:lnTo>
                    <a:lnTo>
                      <a:pt x="596" y="0"/>
                    </a:lnTo>
                    <a:lnTo>
                      <a:pt x="596" y="9"/>
                    </a:lnTo>
                    <a:lnTo>
                      <a:pt x="588" y="9"/>
                    </a:lnTo>
                    <a:lnTo>
                      <a:pt x="588" y="94"/>
                    </a:lnTo>
                    <a:lnTo>
                      <a:pt x="17" y="94"/>
                    </a:lnTo>
                    <a:lnTo>
                      <a:pt x="17" y="17"/>
                    </a:lnTo>
                    <a:lnTo>
                      <a:pt x="596" y="17"/>
                    </a:lnTo>
                    <a:lnTo>
                      <a:pt x="596" y="9"/>
                    </a:lnTo>
                    <a:lnTo>
                      <a:pt x="588" y="9"/>
                    </a:lnTo>
                    <a:lnTo>
                      <a:pt x="596" y="9"/>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62" name="Freeform 235">
                <a:extLst>
                  <a:ext uri="{FF2B5EF4-FFF2-40B4-BE49-F238E27FC236}">
                    <a16:creationId xmlns:a16="http://schemas.microsoft.com/office/drawing/2014/main" id="{CF1D0171-7535-923C-E25F-7164D2B1F744}"/>
                  </a:ext>
                </a:extLst>
              </p:cNvPr>
              <p:cNvSpPr>
                <a:spLocks/>
              </p:cNvSpPr>
              <p:nvPr/>
            </p:nvSpPr>
            <p:spPr bwMode="auto">
              <a:xfrm>
                <a:off x="8380413" y="9148763"/>
                <a:ext cx="884237" cy="66675"/>
              </a:xfrm>
              <a:custGeom>
                <a:avLst/>
                <a:gdLst>
                  <a:gd name="T0" fmla="*/ 2 w 557"/>
                  <a:gd name="T1" fmla="*/ 0 h 42"/>
                  <a:gd name="T2" fmla="*/ 0 w 557"/>
                  <a:gd name="T3" fmla="*/ 0 h 42"/>
                  <a:gd name="T4" fmla="*/ 0 w 557"/>
                  <a:gd name="T5" fmla="*/ 42 h 42"/>
                  <a:gd name="T6" fmla="*/ 557 w 557"/>
                  <a:gd name="T7" fmla="*/ 42 h 42"/>
                  <a:gd name="T8" fmla="*/ 557 w 557"/>
                  <a:gd name="T9" fmla="*/ 0 h 42"/>
                  <a:gd name="T10" fmla="*/ 449 w 557"/>
                  <a:gd name="T11" fmla="*/ 0 h 42"/>
                  <a:gd name="T12" fmla="*/ 2 w 557"/>
                  <a:gd name="T13" fmla="*/ 0 h 42"/>
                  <a:gd name="T14" fmla="*/ 2 w 557"/>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7" h="42">
                    <a:moveTo>
                      <a:pt x="2" y="0"/>
                    </a:moveTo>
                    <a:lnTo>
                      <a:pt x="0" y="0"/>
                    </a:lnTo>
                    <a:lnTo>
                      <a:pt x="0" y="42"/>
                    </a:lnTo>
                    <a:lnTo>
                      <a:pt x="557" y="42"/>
                    </a:lnTo>
                    <a:lnTo>
                      <a:pt x="557" y="0"/>
                    </a:lnTo>
                    <a:lnTo>
                      <a:pt x="449" y="0"/>
                    </a:lnTo>
                    <a:lnTo>
                      <a:pt x="2" y="0"/>
                    </a:lnTo>
                    <a:lnTo>
                      <a:pt x="2" y="0"/>
                    </a:lnTo>
                    <a:close/>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63" name="Freeform 236">
                <a:extLst>
                  <a:ext uri="{FF2B5EF4-FFF2-40B4-BE49-F238E27FC236}">
                    <a16:creationId xmlns:a16="http://schemas.microsoft.com/office/drawing/2014/main" id="{314D03D7-0DDA-FD6F-3539-30A5F1EED580}"/>
                  </a:ext>
                </a:extLst>
              </p:cNvPr>
              <p:cNvSpPr>
                <a:spLocks/>
              </p:cNvSpPr>
              <p:nvPr/>
            </p:nvSpPr>
            <p:spPr bwMode="auto">
              <a:xfrm>
                <a:off x="8380413" y="9148763"/>
                <a:ext cx="884237" cy="66675"/>
              </a:xfrm>
              <a:custGeom>
                <a:avLst/>
                <a:gdLst>
                  <a:gd name="T0" fmla="*/ 2 w 557"/>
                  <a:gd name="T1" fmla="*/ 0 h 42"/>
                  <a:gd name="T2" fmla="*/ 0 w 557"/>
                  <a:gd name="T3" fmla="*/ 0 h 42"/>
                  <a:gd name="T4" fmla="*/ 0 w 557"/>
                  <a:gd name="T5" fmla="*/ 42 h 42"/>
                  <a:gd name="T6" fmla="*/ 557 w 557"/>
                  <a:gd name="T7" fmla="*/ 42 h 42"/>
                  <a:gd name="T8" fmla="*/ 557 w 557"/>
                  <a:gd name="T9" fmla="*/ 0 h 42"/>
                  <a:gd name="T10" fmla="*/ 449 w 557"/>
                  <a:gd name="T11" fmla="*/ 0 h 42"/>
                  <a:gd name="T12" fmla="*/ 2 w 557"/>
                  <a:gd name="T13" fmla="*/ 0 h 42"/>
                  <a:gd name="T14" fmla="*/ 2 w 557"/>
                  <a:gd name="T15" fmla="*/ 0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7" h="42">
                    <a:moveTo>
                      <a:pt x="2" y="0"/>
                    </a:moveTo>
                    <a:lnTo>
                      <a:pt x="0" y="0"/>
                    </a:lnTo>
                    <a:lnTo>
                      <a:pt x="0" y="42"/>
                    </a:lnTo>
                    <a:lnTo>
                      <a:pt x="557" y="42"/>
                    </a:lnTo>
                    <a:lnTo>
                      <a:pt x="557" y="0"/>
                    </a:lnTo>
                    <a:lnTo>
                      <a:pt x="449" y="0"/>
                    </a:lnTo>
                    <a:lnTo>
                      <a:pt x="2" y="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64" name="Freeform 237">
                <a:extLst>
                  <a:ext uri="{FF2B5EF4-FFF2-40B4-BE49-F238E27FC236}">
                    <a16:creationId xmlns:a16="http://schemas.microsoft.com/office/drawing/2014/main" id="{A8968760-63D6-B083-9B5D-72044CBC5DC9}"/>
                  </a:ext>
                </a:extLst>
              </p:cNvPr>
              <p:cNvSpPr>
                <a:spLocks noEditPoints="1"/>
              </p:cNvSpPr>
              <p:nvPr/>
            </p:nvSpPr>
            <p:spPr bwMode="auto">
              <a:xfrm>
                <a:off x="8380413" y="9148763"/>
                <a:ext cx="892175" cy="66675"/>
              </a:xfrm>
              <a:custGeom>
                <a:avLst/>
                <a:gdLst>
                  <a:gd name="T0" fmla="*/ 562 w 562"/>
                  <a:gd name="T1" fmla="*/ 0 h 42"/>
                  <a:gd name="T2" fmla="*/ 557 w 562"/>
                  <a:gd name="T3" fmla="*/ 0 h 42"/>
                  <a:gd name="T4" fmla="*/ 557 w 562"/>
                  <a:gd name="T5" fmla="*/ 42 h 42"/>
                  <a:gd name="T6" fmla="*/ 562 w 562"/>
                  <a:gd name="T7" fmla="*/ 42 h 42"/>
                  <a:gd name="T8" fmla="*/ 562 w 562"/>
                  <a:gd name="T9" fmla="*/ 0 h 42"/>
                  <a:gd name="T10" fmla="*/ 2 w 562"/>
                  <a:gd name="T11" fmla="*/ 0 h 42"/>
                  <a:gd name="T12" fmla="*/ 0 w 562"/>
                  <a:gd name="T13" fmla="*/ 0 h 42"/>
                  <a:gd name="T14" fmla="*/ 0 w 562"/>
                  <a:gd name="T15" fmla="*/ 0 h 42"/>
                  <a:gd name="T16" fmla="*/ 2 w 562"/>
                  <a:gd name="T17" fmla="*/ 0 h 42"/>
                  <a:gd name="T18" fmla="*/ 2 w 562"/>
                  <a:gd name="T1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2" h="42">
                    <a:moveTo>
                      <a:pt x="562" y="0"/>
                    </a:moveTo>
                    <a:lnTo>
                      <a:pt x="557" y="0"/>
                    </a:lnTo>
                    <a:lnTo>
                      <a:pt x="557" y="42"/>
                    </a:lnTo>
                    <a:lnTo>
                      <a:pt x="562" y="42"/>
                    </a:lnTo>
                    <a:lnTo>
                      <a:pt x="562" y="0"/>
                    </a:lnTo>
                    <a:close/>
                    <a:moveTo>
                      <a:pt x="2" y="0"/>
                    </a:moveTo>
                    <a:lnTo>
                      <a:pt x="0" y="0"/>
                    </a:lnTo>
                    <a:lnTo>
                      <a:pt x="0" y="0"/>
                    </a:lnTo>
                    <a:lnTo>
                      <a:pt x="2" y="0"/>
                    </a:lnTo>
                    <a:lnTo>
                      <a:pt x="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65" name="Freeform 238">
                <a:extLst>
                  <a:ext uri="{FF2B5EF4-FFF2-40B4-BE49-F238E27FC236}">
                    <a16:creationId xmlns:a16="http://schemas.microsoft.com/office/drawing/2014/main" id="{F4BABAFF-4823-A225-596F-0A8B32C7B829}"/>
                  </a:ext>
                </a:extLst>
              </p:cNvPr>
              <p:cNvSpPr>
                <a:spLocks noEditPoints="1"/>
              </p:cNvSpPr>
              <p:nvPr/>
            </p:nvSpPr>
            <p:spPr bwMode="auto">
              <a:xfrm>
                <a:off x="8380413" y="9148763"/>
                <a:ext cx="892175" cy="66675"/>
              </a:xfrm>
              <a:custGeom>
                <a:avLst/>
                <a:gdLst>
                  <a:gd name="T0" fmla="*/ 562 w 562"/>
                  <a:gd name="T1" fmla="*/ 0 h 42"/>
                  <a:gd name="T2" fmla="*/ 557 w 562"/>
                  <a:gd name="T3" fmla="*/ 0 h 42"/>
                  <a:gd name="T4" fmla="*/ 557 w 562"/>
                  <a:gd name="T5" fmla="*/ 42 h 42"/>
                  <a:gd name="T6" fmla="*/ 562 w 562"/>
                  <a:gd name="T7" fmla="*/ 42 h 42"/>
                  <a:gd name="T8" fmla="*/ 562 w 562"/>
                  <a:gd name="T9" fmla="*/ 0 h 42"/>
                  <a:gd name="T10" fmla="*/ 2 w 562"/>
                  <a:gd name="T11" fmla="*/ 0 h 42"/>
                  <a:gd name="T12" fmla="*/ 0 w 562"/>
                  <a:gd name="T13" fmla="*/ 0 h 42"/>
                  <a:gd name="T14" fmla="*/ 0 w 562"/>
                  <a:gd name="T15" fmla="*/ 0 h 42"/>
                  <a:gd name="T16" fmla="*/ 2 w 562"/>
                  <a:gd name="T17" fmla="*/ 0 h 42"/>
                  <a:gd name="T18" fmla="*/ 2 w 562"/>
                  <a:gd name="T19"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2" h="42">
                    <a:moveTo>
                      <a:pt x="562" y="0"/>
                    </a:moveTo>
                    <a:lnTo>
                      <a:pt x="557" y="0"/>
                    </a:lnTo>
                    <a:lnTo>
                      <a:pt x="557" y="42"/>
                    </a:lnTo>
                    <a:lnTo>
                      <a:pt x="562" y="42"/>
                    </a:lnTo>
                    <a:lnTo>
                      <a:pt x="562" y="0"/>
                    </a:lnTo>
                    <a:moveTo>
                      <a:pt x="2" y="0"/>
                    </a:moveTo>
                    <a:lnTo>
                      <a:pt x="0" y="0"/>
                    </a:lnTo>
                    <a:lnTo>
                      <a:pt x="0" y="0"/>
                    </a:lnTo>
                    <a:lnTo>
                      <a:pt x="2" y="0"/>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66" name="Freeform 239">
                <a:extLst>
                  <a:ext uri="{FF2B5EF4-FFF2-40B4-BE49-F238E27FC236}">
                    <a16:creationId xmlns:a16="http://schemas.microsoft.com/office/drawing/2014/main" id="{866CE891-2537-D9EB-B4C5-72A95550BD3E}"/>
                  </a:ext>
                </a:extLst>
              </p:cNvPr>
              <p:cNvSpPr>
                <a:spLocks/>
              </p:cNvSpPr>
              <p:nvPr/>
            </p:nvSpPr>
            <p:spPr bwMode="auto">
              <a:xfrm>
                <a:off x="8369300" y="9148763"/>
                <a:ext cx="11112" cy="66675"/>
              </a:xfrm>
              <a:custGeom>
                <a:avLst/>
                <a:gdLst>
                  <a:gd name="T0" fmla="*/ 7 w 7"/>
                  <a:gd name="T1" fmla="*/ 0 h 42"/>
                  <a:gd name="T2" fmla="*/ 0 w 7"/>
                  <a:gd name="T3" fmla="*/ 0 h 42"/>
                  <a:gd name="T4" fmla="*/ 0 w 7"/>
                  <a:gd name="T5" fmla="*/ 42 h 42"/>
                  <a:gd name="T6" fmla="*/ 7 w 7"/>
                  <a:gd name="T7" fmla="*/ 42 h 42"/>
                  <a:gd name="T8" fmla="*/ 7 w 7"/>
                  <a:gd name="T9" fmla="*/ 0 h 42"/>
                  <a:gd name="T10" fmla="*/ 7 w 7"/>
                  <a:gd name="T11" fmla="*/ 0 h 42"/>
                </a:gdLst>
                <a:ahLst/>
                <a:cxnLst>
                  <a:cxn ang="0">
                    <a:pos x="T0" y="T1"/>
                  </a:cxn>
                  <a:cxn ang="0">
                    <a:pos x="T2" y="T3"/>
                  </a:cxn>
                  <a:cxn ang="0">
                    <a:pos x="T4" y="T5"/>
                  </a:cxn>
                  <a:cxn ang="0">
                    <a:pos x="T6" y="T7"/>
                  </a:cxn>
                  <a:cxn ang="0">
                    <a:pos x="T8" y="T9"/>
                  </a:cxn>
                  <a:cxn ang="0">
                    <a:pos x="T10" y="T11"/>
                  </a:cxn>
                </a:cxnLst>
                <a:rect l="0" t="0" r="r" b="b"/>
                <a:pathLst>
                  <a:path w="7" h="42">
                    <a:moveTo>
                      <a:pt x="7" y="0"/>
                    </a:moveTo>
                    <a:lnTo>
                      <a:pt x="0" y="0"/>
                    </a:lnTo>
                    <a:lnTo>
                      <a:pt x="0" y="42"/>
                    </a:lnTo>
                    <a:lnTo>
                      <a:pt x="7" y="42"/>
                    </a:lnTo>
                    <a:lnTo>
                      <a:pt x="7" y="0"/>
                    </a:lnTo>
                    <a:lnTo>
                      <a:pt x="7"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67" name="Freeform 240">
                <a:extLst>
                  <a:ext uri="{FF2B5EF4-FFF2-40B4-BE49-F238E27FC236}">
                    <a16:creationId xmlns:a16="http://schemas.microsoft.com/office/drawing/2014/main" id="{8E4A7ECE-79B5-4C74-A4C9-3C832ADE2F2E}"/>
                  </a:ext>
                </a:extLst>
              </p:cNvPr>
              <p:cNvSpPr>
                <a:spLocks/>
              </p:cNvSpPr>
              <p:nvPr/>
            </p:nvSpPr>
            <p:spPr bwMode="auto">
              <a:xfrm>
                <a:off x="8369300" y="9148763"/>
                <a:ext cx="11112" cy="66675"/>
              </a:xfrm>
              <a:custGeom>
                <a:avLst/>
                <a:gdLst>
                  <a:gd name="T0" fmla="*/ 7 w 7"/>
                  <a:gd name="T1" fmla="*/ 0 h 42"/>
                  <a:gd name="T2" fmla="*/ 0 w 7"/>
                  <a:gd name="T3" fmla="*/ 0 h 42"/>
                  <a:gd name="T4" fmla="*/ 0 w 7"/>
                  <a:gd name="T5" fmla="*/ 42 h 42"/>
                  <a:gd name="T6" fmla="*/ 7 w 7"/>
                  <a:gd name="T7" fmla="*/ 42 h 42"/>
                  <a:gd name="T8" fmla="*/ 7 w 7"/>
                  <a:gd name="T9" fmla="*/ 0 h 42"/>
                  <a:gd name="T10" fmla="*/ 7 w 7"/>
                  <a:gd name="T11" fmla="*/ 0 h 42"/>
                </a:gdLst>
                <a:ahLst/>
                <a:cxnLst>
                  <a:cxn ang="0">
                    <a:pos x="T0" y="T1"/>
                  </a:cxn>
                  <a:cxn ang="0">
                    <a:pos x="T2" y="T3"/>
                  </a:cxn>
                  <a:cxn ang="0">
                    <a:pos x="T4" y="T5"/>
                  </a:cxn>
                  <a:cxn ang="0">
                    <a:pos x="T6" y="T7"/>
                  </a:cxn>
                  <a:cxn ang="0">
                    <a:pos x="T8" y="T9"/>
                  </a:cxn>
                  <a:cxn ang="0">
                    <a:pos x="T10" y="T11"/>
                  </a:cxn>
                </a:cxnLst>
                <a:rect l="0" t="0" r="r" b="b"/>
                <a:pathLst>
                  <a:path w="7" h="42">
                    <a:moveTo>
                      <a:pt x="7" y="0"/>
                    </a:moveTo>
                    <a:lnTo>
                      <a:pt x="0" y="0"/>
                    </a:lnTo>
                    <a:lnTo>
                      <a:pt x="0" y="42"/>
                    </a:lnTo>
                    <a:lnTo>
                      <a:pt x="7" y="42"/>
                    </a:lnTo>
                    <a:lnTo>
                      <a:pt x="7" y="0"/>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68" name="Rectangle 241">
                <a:extLst>
                  <a:ext uri="{FF2B5EF4-FFF2-40B4-BE49-F238E27FC236}">
                    <a16:creationId xmlns:a16="http://schemas.microsoft.com/office/drawing/2014/main" id="{178861C8-0644-6A46-F3EA-81A954C6E15C}"/>
                  </a:ext>
                </a:extLst>
              </p:cNvPr>
              <p:cNvSpPr>
                <a:spLocks noChangeArrowheads="1"/>
              </p:cNvSpPr>
              <p:nvPr/>
            </p:nvSpPr>
            <p:spPr bwMode="auto">
              <a:xfrm>
                <a:off x="8380413" y="9144001"/>
                <a:ext cx="3175" cy="4763"/>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69" name="Rectangle 242">
                <a:extLst>
                  <a:ext uri="{FF2B5EF4-FFF2-40B4-BE49-F238E27FC236}">
                    <a16:creationId xmlns:a16="http://schemas.microsoft.com/office/drawing/2014/main" id="{A608FDE4-9D1B-3FBC-6B2C-9FB68CAE3A83}"/>
                  </a:ext>
                </a:extLst>
              </p:cNvPr>
              <p:cNvSpPr>
                <a:spLocks noChangeArrowheads="1"/>
              </p:cNvSpPr>
              <p:nvPr/>
            </p:nvSpPr>
            <p:spPr bwMode="auto">
              <a:xfrm>
                <a:off x="8380413" y="9144001"/>
                <a:ext cx="3175" cy="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70" name="Rectangle 243">
                <a:extLst>
                  <a:ext uri="{FF2B5EF4-FFF2-40B4-BE49-F238E27FC236}">
                    <a16:creationId xmlns:a16="http://schemas.microsoft.com/office/drawing/2014/main" id="{F3A45E79-1A80-F9F0-878C-04BD385A17E6}"/>
                  </a:ext>
                </a:extLst>
              </p:cNvPr>
              <p:cNvSpPr>
                <a:spLocks noChangeArrowheads="1"/>
              </p:cNvSpPr>
              <p:nvPr/>
            </p:nvSpPr>
            <p:spPr bwMode="auto">
              <a:xfrm>
                <a:off x="8369300" y="9144001"/>
                <a:ext cx="11112" cy="4763"/>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71" name="Rectangle 244">
                <a:extLst>
                  <a:ext uri="{FF2B5EF4-FFF2-40B4-BE49-F238E27FC236}">
                    <a16:creationId xmlns:a16="http://schemas.microsoft.com/office/drawing/2014/main" id="{EB6EF384-393A-10A2-B073-84EC90DC3234}"/>
                  </a:ext>
                </a:extLst>
              </p:cNvPr>
              <p:cNvSpPr>
                <a:spLocks noChangeArrowheads="1"/>
              </p:cNvSpPr>
              <p:nvPr/>
            </p:nvSpPr>
            <p:spPr bwMode="auto">
              <a:xfrm>
                <a:off x="8369300" y="9144001"/>
                <a:ext cx="11112" cy="4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72" name="Freeform 245">
                <a:extLst>
                  <a:ext uri="{FF2B5EF4-FFF2-40B4-BE49-F238E27FC236}">
                    <a16:creationId xmlns:a16="http://schemas.microsoft.com/office/drawing/2014/main" id="{0CC8B7AB-74B0-46D3-97E0-1A6EC2EBF980}"/>
                  </a:ext>
                </a:extLst>
              </p:cNvPr>
              <p:cNvSpPr>
                <a:spLocks/>
              </p:cNvSpPr>
              <p:nvPr/>
            </p:nvSpPr>
            <p:spPr bwMode="auto">
              <a:xfrm>
                <a:off x="8383588" y="9144001"/>
                <a:ext cx="889000" cy="4763"/>
              </a:xfrm>
              <a:custGeom>
                <a:avLst/>
                <a:gdLst>
                  <a:gd name="T0" fmla="*/ 560 w 560"/>
                  <a:gd name="T1" fmla="*/ 0 h 3"/>
                  <a:gd name="T2" fmla="*/ 0 w 560"/>
                  <a:gd name="T3" fmla="*/ 0 h 3"/>
                  <a:gd name="T4" fmla="*/ 0 w 560"/>
                  <a:gd name="T5" fmla="*/ 3 h 3"/>
                  <a:gd name="T6" fmla="*/ 0 w 560"/>
                  <a:gd name="T7" fmla="*/ 3 h 3"/>
                  <a:gd name="T8" fmla="*/ 0 w 560"/>
                  <a:gd name="T9" fmla="*/ 3 h 3"/>
                  <a:gd name="T10" fmla="*/ 447 w 560"/>
                  <a:gd name="T11" fmla="*/ 3 h 3"/>
                  <a:gd name="T12" fmla="*/ 560 w 560"/>
                  <a:gd name="T13" fmla="*/ 3 h 3"/>
                  <a:gd name="T14" fmla="*/ 560 w 560"/>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0" h="3">
                    <a:moveTo>
                      <a:pt x="560" y="0"/>
                    </a:moveTo>
                    <a:lnTo>
                      <a:pt x="0" y="0"/>
                    </a:lnTo>
                    <a:lnTo>
                      <a:pt x="0" y="3"/>
                    </a:lnTo>
                    <a:lnTo>
                      <a:pt x="0" y="3"/>
                    </a:lnTo>
                    <a:lnTo>
                      <a:pt x="0" y="3"/>
                    </a:lnTo>
                    <a:lnTo>
                      <a:pt x="447" y="3"/>
                    </a:lnTo>
                    <a:lnTo>
                      <a:pt x="560" y="3"/>
                    </a:lnTo>
                    <a:lnTo>
                      <a:pt x="56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73" name="Freeform 246">
                <a:extLst>
                  <a:ext uri="{FF2B5EF4-FFF2-40B4-BE49-F238E27FC236}">
                    <a16:creationId xmlns:a16="http://schemas.microsoft.com/office/drawing/2014/main" id="{E0AC36D6-3810-02D7-11E1-E963C2D73215}"/>
                  </a:ext>
                </a:extLst>
              </p:cNvPr>
              <p:cNvSpPr>
                <a:spLocks/>
              </p:cNvSpPr>
              <p:nvPr/>
            </p:nvSpPr>
            <p:spPr bwMode="auto">
              <a:xfrm>
                <a:off x="8383588" y="9144001"/>
                <a:ext cx="889000" cy="4763"/>
              </a:xfrm>
              <a:custGeom>
                <a:avLst/>
                <a:gdLst>
                  <a:gd name="T0" fmla="*/ 560 w 560"/>
                  <a:gd name="T1" fmla="*/ 0 h 3"/>
                  <a:gd name="T2" fmla="*/ 0 w 560"/>
                  <a:gd name="T3" fmla="*/ 0 h 3"/>
                  <a:gd name="T4" fmla="*/ 0 w 560"/>
                  <a:gd name="T5" fmla="*/ 3 h 3"/>
                  <a:gd name="T6" fmla="*/ 0 w 560"/>
                  <a:gd name="T7" fmla="*/ 3 h 3"/>
                  <a:gd name="T8" fmla="*/ 0 w 560"/>
                  <a:gd name="T9" fmla="*/ 3 h 3"/>
                  <a:gd name="T10" fmla="*/ 447 w 560"/>
                  <a:gd name="T11" fmla="*/ 3 h 3"/>
                  <a:gd name="T12" fmla="*/ 560 w 560"/>
                  <a:gd name="T13" fmla="*/ 3 h 3"/>
                  <a:gd name="T14" fmla="*/ 560 w 560"/>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0" h="3">
                    <a:moveTo>
                      <a:pt x="560" y="0"/>
                    </a:moveTo>
                    <a:lnTo>
                      <a:pt x="0" y="0"/>
                    </a:lnTo>
                    <a:lnTo>
                      <a:pt x="0" y="3"/>
                    </a:lnTo>
                    <a:lnTo>
                      <a:pt x="0" y="3"/>
                    </a:lnTo>
                    <a:lnTo>
                      <a:pt x="0" y="3"/>
                    </a:lnTo>
                    <a:lnTo>
                      <a:pt x="447" y="3"/>
                    </a:lnTo>
                    <a:lnTo>
                      <a:pt x="560" y="3"/>
                    </a:lnTo>
                    <a:lnTo>
                      <a:pt x="56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74" name="Freeform 247">
                <a:extLst>
                  <a:ext uri="{FF2B5EF4-FFF2-40B4-BE49-F238E27FC236}">
                    <a16:creationId xmlns:a16="http://schemas.microsoft.com/office/drawing/2014/main" id="{4590B2AD-4E65-DB7D-9AEF-B16354A3BD08}"/>
                  </a:ext>
                </a:extLst>
              </p:cNvPr>
              <p:cNvSpPr>
                <a:spLocks/>
              </p:cNvSpPr>
              <p:nvPr/>
            </p:nvSpPr>
            <p:spPr bwMode="auto">
              <a:xfrm>
                <a:off x="8918575" y="8428038"/>
                <a:ext cx="96837" cy="273050"/>
              </a:xfrm>
              <a:custGeom>
                <a:avLst/>
                <a:gdLst>
                  <a:gd name="T0" fmla="*/ 0 w 35"/>
                  <a:gd name="T1" fmla="*/ 0 h 99"/>
                  <a:gd name="T2" fmla="*/ 35 w 35"/>
                  <a:gd name="T3" fmla="*/ 99 h 99"/>
                </a:gdLst>
                <a:ahLst/>
                <a:cxnLst>
                  <a:cxn ang="0">
                    <a:pos x="T0" y="T1"/>
                  </a:cxn>
                  <a:cxn ang="0">
                    <a:pos x="T2" y="T3"/>
                  </a:cxn>
                </a:cxnLst>
                <a:rect l="0" t="0" r="r" b="b"/>
                <a:pathLst>
                  <a:path w="35" h="99">
                    <a:moveTo>
                      <a:pt x="0" y="0"/>
                    </a:moveTo>
                    <a:cubicBezTo>
                      <a:pt x="22" y="27"/>
                      <a:pt x="35" y="62"/>
                      <a:pt x="35" y="99"/>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75" name="Freeform 248">
                <a:extLst>
                  <a:ext uri="{FF2B5EF4-FFF2-40B4-BE49-F238E27FC236}">
                    <a16:creationId xmlns:a16="http://schemas.microsoft.com/office/drawing/2014/main" id="{2B1BC758-89F9-037B-1D61-B791951C06F8}"/>
                  </a:ext>
                </a:extLst>
              </p:cNvPr>
              <p:cNvSpPr>
                <a:spLocks/>
              </p:cNvSpPr>
              <p:nvPr/>
            </p:nvSpPr>
            <p:spPr bwMode="auto">
              <a:xfrm>
                <a:off x="8918575" y="8428038"/>
                <a:ext cx="96837" cy="273050"/>
              </a:xfrm>
              <a:custGeom>
                <a:avLst/>
                <a:gdLst>
                  <a:gd name="T0" fmla="*/ 0 w 35"/>
                  <a:gd name="T1" fmla="*/ 0 h 99"/>
                  <a:gd name="T2" fmla="*/ 35 w 35"/>
                  <a:gd name="T3" fmla="*/ 99 h 99"/>
                </a:gdLst>
                <a:ahLst/>
                <a:cxnLst>
                  <a:cxn ang="0">
                    <a:pos x="T0" y="T1"/>
                  </a:cxn>
                  <a:cxn ang="0">
                    <a:pos x="T2" y="T3"/>
                  </a:cxn>
                </a:cxnLst>
                <a:rect l="0" t="0" r="r" b="b"/>
                <a:pathLst>
                  <a:path w="35" h="99">
                    <a:moveTo>
                      <a:pt x="0" y="0"/>
                    </a:moveTo>
                    <a:cubicBezTo>
                      <a:pt x="22" y="27"/>
                      <a:pt x="35" y="62"/>
                      <a:pt x="35" y="99"/>
                    </a:cubicBezTo>
                  </a:path>
                </a:pathLst>
              </a:custGeom>
              <a:noFill/>
              <a:ln w="28575" cap="rnd">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76" name="Freeform 249">
                <a:extLst>
                  <a:ext uri="{FF2B5EF4-FFF2-40B4-BE49-F238E27FC236}">
                    <a16:creationId xmlns:a16="http://schemas.microsoft.com/office/drawing/2014/main" id="{366A73CF-D2DA-5651-83EC-A89DB99C7608}"/>
                  </a:ext>
                </a:extLst>
              </p:cNvPr>
              <p:cNvSpPr>
                <a:spLocks/>
              </p:cNvSpPr>
              <p:nvPr/>
            </p:nvSpPr>
            <p:spPr bwMode="auto">
              <a:xfrm>
                <a:off x="8791575" y="8320088"/>
                <a:ext cx="74612" cy="52388"/>
              </a:xfrm>
              <a:custGeom>
                <a:avLst/>
                <a:gdLst>
                  <a:gd name="T0" fmla="*/ 0 w 27"/>
                  <a:gd name="T1" fmla="*/ 0 h 19"/>
                  <a:gd name="T2" fmla="*/ 27 w 27"/>
                  <a:gd name="T3" fmla="*/ 19 h 19"/>
                </a:gdLst>
                <a:ahLst/>
                <a:cxnLst>
                  <a:cxn ang="0">
                    <a:pos x="T0" y="T1"/>
                  </a:cxn>
                  <a:cxn ang="0">
                    <a:pos x="T2" y="T3"/>
                  </a:cxn>
                </a:cxnLst>
                <a:rect l="0" t="0" r="r" b="b"/>
                <a:pathLst>
                  <a:path w="27" h="19">
                    <a:moveTo>
                      <a:pt x="0" y="0"/>
                    </a:moveTo>
                    <a:cubicBezTo>
                      <a:pt x="9" y="5"/>
                      <a:pt x="18" y="12"/>
                      <a:pt x="27" y="19"/>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77" name="Freeform 250">
                <a:extLst>
                  <a:ext uri="{FF2B5EF4-FFF2-40B4-BE49-F238E27FC236}">
                    <a16:creationId xmlns:a16="http://schemas.microsoft.com/office/drawing/2014/main" id="{9E7B92F2-BD4A-8BC0-72F1-77B1389729B4}"/>
                  </a:ext>
                </a:extLst>
              </p:cNvPr>
              <p:cNvSpPr>
                <a:spLocks/>
              </p:cNvSpPr>
              <p:nvPr/>
            </p:nvSpPr>
            <p:spPr bwMode="auto">
              <a:xfrm>
                <a:off x="8791575" y="8320088"/>
                <a:ext cx="74612" cy="52388"/>
              </a:xfrm>
              <a:custGeom>
                <a:avLst/>
                <a:gdLst>
                  <a:gd name="T0" fmla="*/ 0 w 27"/>
                  <a:gd name="T1" fmla="*/ 0 h 19"/>
                  <a:gd name="T2" fmla="*/ 27 w 27"/>
                  <a:gd name="T3" fmla="*/ 19 h 19"/>
                </a:gdLst>
                <a:ahLst/>
                <a:cxnLst>
                  <a:cxn ang="0">
                    <a:pos x="T0" y="T1"/>
                  </a:cxn>
                  <a:cxn ang="0">
                    <a:pos x="T2" y="T3"/>
                  </a:cxn>
                </a:cxnLst>
                <a:rect l="0" t="0" r="r" b="b"/>
                <a:pathLst>
                  <a:path w="27" h="19">
                    <a:moveTo>
                      <a:pt x="0" y="0"/>
                    </a:moveTo>
                    <a:cubicBezTo>
                      <a:pt x="9" y="5"/>
                      <a:pt x="18" y="12"/>
                      <a:pt x="27" y="19"/>
                    </a:cubicBezTo>
                  </a:path>
                </a:pathLst>
              </a:custGeom>
              <a:noFill/>
              <a:ln w="28575" cap="rnd">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78" name="Rectangle 251">
                <a:extLst>
                  <a:ext uri="{FF2B5EF4-FFF2-40B4-BE49-F238E27FC236}">
                    <a16:creationId xmlns:a16="http://schemas.microsoft.com/office/drawing/2014/main" id="{8551F94F-76D3-58E1-5BD7-3108ACAC6B53}"/>
                  </a:ext>
                </a:extLst>
              </p:cNvPr>
              <p:cNvSpPr>
                <a:spLocks noChangeArrowheads="1"/>
              </p:cNvSpPr>
              <p:nvPr/>
            </p:nvSpPr>
            <p:spPr bwMode="auto">
              <a:xfrm>
                <a:off x="4175125" y="8674101"/>
                <a:ext cx="1193800" cy="1141413"/>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79" name="Rectangle 252">
                <a:extLst>
                  <a:ext uri="{FF2B5EF4-FFF2-40B4-BE49-F238E27FC236}">
                    <a16:creationId xmlns:a16="http://schemas.microsoft.com/office/drawing/2014/main" id="{15DB5DC1-8532-12AA-C8EA-3DD7037012EB}"/>
                  </a:ext>
                </a:extLst>
              </p:cNvPr>
              <p:cNvSpPr>
                <a:spLocks noChangeArrowheads="1"/>
              </p:cNvSpPr>
              <p:nvPr/>
            </p:nvSpPr>
            <p:spPr bwMode="auto">
              <a:xfrm>
                <a:off x="4175125" y="8674101"/>
                <a:ext cx="1193800" cy="1141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80" name="Freeform 253">
                <a:extLst>
                  <a:ext uri="{FF2B5EF4-FFF2-40B4-BE49-F238E27FC236}">
                    <a16:creationId xmlns:a16="http://schemas.microsoft.com/office/drawing/2014/main" id="{B4F68672-4C9C-1D3F-3296-A10185C34BCB}"/>
                  </a:ext>
                </a:extLst>
              </p:cNvPr>
              <p:cNvSpPr>
                <a:spLocks/>
              </p:cNvSpPr>
              <p:nvPr/>
            </p:nvSpPr>
            <p:spPr bwMode="auto">
              <a:xfrm>
                <a:off x="4162425" y="8659813"/>
                <a:ext cx="1219200" cy="1169988"/>
              </a:xfrm>
              <a:custGeom>
                <a:avLst/>
                <a:gdLst>
                  <a:gd name="T0" fmla="*/ 760 w 768"/>
                  <a:gd name="T1" fmla="*/ 728 h 737"/>
                  <a:gd name="T2" fmla="*/ 760 w 768"/>
                  <a:gd name="T3" fmla="*/ 719 h 737"/>
                  <a:gd name="T4" fmla="*/ 17 w 768"/>
                  <a:gd name="T5" fmla="*/ 719 h 737"/>
                  <a:gd name="T6" fmla="*/ 17 w 768"/>
                  <a:gd name="T7" fmla="*/ 18 h 737"/>
                  <a:gd name="T8" fmla="*/ 751 w 768"/>
                  <a:gd name="T9" fmla="*/ 18 h 737"/>
                  <a:gd name="T10" fmla="*/ 751 w 768"/>
                  <a:gd name="T11" fmla="*/ 728 h 737"/>
                  <a:gd name="T12" fmla="*/ 760 w 768"/>
                  <a:gd name="T13" fmla="*/ 728 h 737"/>
                  <a:gd name="T14" fmla="*/ 760 w 768"/>
                  <a:gd name="T15" fmla="*/ 719 h 737"/>
                  <a:gd name="T16" fmla="*/ 760 w 768"/>
                  <a:gd name="T17" fmla="*/ 728 h 737"/>
                  <a:gd name="T18" fmla="*/ 768 w 768"/>
                  <a:gd name="T19" fmla="*/ 728 h 737"/>
                  <a:gd name="T20" fmla="*/ 768 w 768"/>
                  <a:gd name="T21" fmla="*/ 0 h 737"/>
                  <a:gd name="T22" fmla="*/ 0 w 768"/>
                  <a:gd name="T23" fmla="*/ 0 h 737"/>
                  <a:gd name="T24" fmla="*/ 0 w 768"/>
                  <a:gd name="T25" fmla="*/ 737 h 737"/>
                  <a:gd name="T26" fmla="*/ 768 w 768"/>
                  <a:gd name="T27" fmla="*/ 737 h 737"/>
                  <a:gd name="T28" fmla="*/ 768 w 768"/>
                  <a:gd name="T29" fmla="*/ 728 h 737"/>
                  <a:gd name="T30" fmla="*/ 760 w 768"/>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68" h="737">
                    <a:moveTo>
                      <a:pt x="760" y="728"/>
                    </a:moveTo>
                    <a:lnTo>
                      <a:pt x="760" y="719"/>
                    </a:lnTo>
                    <a:lnTo>
                      <a:pt x="17" y="719"/>
                    </a:lnTo>
                    <a:lnTo>
                      <a:pt x="17" y="18"/>
                    </a:lnTo>
                    <a:lnTo>
                      <a:pt x="751" y="18"/>
                    </a:lnTo>
                    <a:lnTo>
                      <a:pt x="751" y="728"/>
                    </a:lnTo>
                    <a:lnTo>
                      <a:pt x="760" y="728"/>
                    </a:lnTo>
                    <a:lnTo>
                      <a:pt x="760" y="719"/>
                    </a:lnTo>
                    <a:lnTo>
                      <a:pt x="760" y="728"/>
                    </a:lnTo>
                    <a:lnTo>
                      <a:pt x="768" y="728"/>
                    </a:lnTo>
                    <a:lnTo>
                      <a:pt x="768" y="0"/>
                    </a:lnTo>
                    <a:lnTo>
                      <a:pt x="0" y="0"/>
                    </a:lnTo>
                    <a:lnTo>
                      <a:pt x="0" y="737"/>
                    </a:lnTo>
                    <a:lnTo>
                      <a:pt x="768" y="737"/>
                    </a:lnTo>
                    <a:lnTo>
                      <a:pt x="768" y="728"/>
                    </a:lnTo>
                    <a:lnTo>
                      <a:pt x="760" y="72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81" name="Freeform 254">
                <a:extLst>
                  <a:ext uri="{FF2B5EF4-FFF2-40B4-BE49-F238E27FC236}">
                    <a16:creationId xmlns:a16="http://schemas.microsoft.com/office/drawing/2014/main" id="{E7E542E4-5ED0-6C8B-AB93-4FA69A8B9171}"/>
                  </a:ext>
                </a:extLst>
              </p:cNvPr>
              <p:cNvSpPr>
                <a:spLocks/>
              </p:cNvSpPr>
              <p:nvPr/>
            </p:nvSpPr>
            <p:spPr bwMode="auto">
              <a:xfrm>
                <a:off x="4162425" y="8659813"/>
                <a:ext cx="1219200" cy="1169988"/>
              </a:xfrm>
              <a:custGeom>
                <a:avLst/>
                <a:gdLst>
                  <a:gd name="T0" fmla="*/ 760 w 768"/>
                  <a:gd name="T1" fmla="*/ 728 h 737"/>
                  <a:gd name="T2" fmla="*/ 760 w 768"/>
                  <a:gd name="T3" fmla="*/ 719 h 737"/>
                  <a:gd name="T4" fmla="*/ 17 w 768"/>
                  <a:gd name="T5" fmla="*/ 719 h 737"/>
                  <a:gd name="T6" fmla="*/ 17 w 768"/>
                  <a:gd name="T7" fmla="*/ 18 h 737"/>
                  <a:gd name="T8" fmla="*/ 751 w 768"/>
                  <a:gd name="T9" fmla="*/ 18 h 737"/>
                  <a:gd name="T10" fmla="*/ 751 w 768"/>
                  <a:gd name="T11" fmla="*/ 728 h 737"/>
                  <a:gd name="T12" fmla="*/ 760 w 768"/>
                  <a:gd name="T13" fmla="*/ 728 h 737"/>
                  <a:gd name="T14" fmla="*/ 760 w 768"/>
                  <a:gd name="T15" fmla="*/ 719 h 737"/>
                  <a:gd name="T16" fmla="*/ 760 w 768"/>
                  <a:gd name="T17" fmla="*/ 728 h 737"/>
                  <a:gd name="T18" fmla="*/ 768 w 768"/>
                  <a:gd name="T19" fmla="*/ 728 h 737"/>
                  <a:gd name="T20" fmla="*/ 768 w 768"/>
                  <a:gd name="T21" fmla="*/ 0 h 737"/>
                  <a:gd name="T22" fmla="*/ 0 w 768"/>
                  <a:gd name="T23" fmla="*/ 0 h 737"/>
                  <a:gd name="T24" fmla="*/ 0 w 768"/>
                  <a:gd name="T25" fmla="*/ 737 h 737"/>
                  <a:gd name="T26" fmla="*/ 768 w 768"/>
                  <a:gd name="T27" fmla="*/ 737 h 737"/>
                  <a:gd name="T28" fmla="*/ 768 w 768"/>
                  <a:gd name="T29" fmla="*/ 728 h 737"/>
                  <a:gd name="T30" fmla="*/ 760 w 768"/>
                  <a:gd name="T31" fmla="*/ 728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68" h="737">
                    <a:moveTo>
                      <a:pt x="760" y="728"/>
                    </a:moveTo>
                    <a:lnTo>
                      <a:pt x="760" y="719"/>
                    </a:lnTo>
                    <a:lnTo>
                      <a:pt x="17" y="719"/>
                    </a:lnTo>
                    <a:lnTo>
                      <a:pt x="17" y="18"/>
                    </a:lnTo>
                    <a:lnTo>
                      <a:pt x="751" y="18"/>
                    </a:lnTo>
                    <a:lnTo>
                      <a:pt x="751" y="728"/>
                    </a:lnTo>
                    <a:lnTo>
                      <a:pt x="760" y="728"/>
                    </a:lnTo>
                    <a:lnTo>
                      <a:pt x="760" y="719"/>
                    </a:lnTo>
                    <a:lnTo>
                      <a:pt x="760" y="728"/>
                    </a:lnTo>
                    <a:lnTo>
                      <a:pt x="768" y="728"/>
                    </a:lnTo>
                    <a:lnTo>
                      <a:pt x="768" y="0"/>
                    </a:lnTo>
                    <a:lnTo>
                      <a:pt x="0" y="0"/>
                    </a:lnTo>
                    <a:lnTo>
                      <a:pt x="0" y="737"/>
                    </a:lnTo>
                    <a:lnTo>
                      <a:pt x="768" y="737"/>
                    </a:lnTo>
                    <a:lnTo>
                      <a:pt x="768" y="728"/>
                    </a:lnTo>
                    <a:lnTo>
                      <a:pt x="760" y="728"/>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82" name="Freeform 255">
                <a:extLst>
                  <a:ext uri="{FF2B5EF4-FFF2-40B4-BE49-F238E27FC236}">
                    <a16:creationId xmlns:a16="http://schemas.microsoft.com/office/drawing/2014/main" id="{AAC2DAE2-7832-6400-E5B0-530EB95C55F0}"/>
                  </a:ext>
                </a:extLst>
              </p:cNvPr>
              <p:cNvSpPr>
                <a:spLocks/>
              </p:cNvSpPr>
              <p:nvPr/>
            </p:nvSpPr>
            <p:spPr bwMode="auto">
              <a:xfrm>
                <a:off x="4059238" y="8858251"/>
                <a:ext cx="1309687" cy="180975"/>
              </a:xfrm>
              <a:custGeom>
                <a:avLst/>
                <a:gdLst>
                  <a:gd name="T0" fmla="*/ 474 w 474"/>
                  <a:gd name="T1" fmla="*/ 65 h 65"/>
                  <a:gd name="T2" fmla="*/ 33 w 474"/>
                  <a:gd name="T3" fmla="*/ 65 h 65"/>
                  <a:gd name="T4" fmla="*/ 0 w 474"/>
                  <a:gd name="T5" fmla="*/ 33 h 65"/>
                  <a:gd name="T6" fmla="*/ 33 w 474"/>
                  <a:gd name="T7" fmla="*/ 0 h 65"/>
                  <a:gd name="T8" fmla="*/ 474 w 474"/>
                  <a:gd name="T9" fmla="*/ 0 h 65"/>
                  <a:gd name="T10" fmla="*/ 474 w 474"/>
                  <a:gd name="T11" fmla="*/ 65 h 65"/>
                </a:gdLst>
                <a:ahLst/>
                <a:cxnLst>
                  <a:cxn ang="0">
                    <a:pos x="T0" y="T1"/>
                  </a:cxn>
                  <a:cxn ang="0">
                    <a:pos x="T2" y="T3"/>
                  </a:cxn>
                  <a:cxn ang="0">
                    <a:pos x="T4" y="T5"/>
                  </a:cxn>
                  <a:cxn ang="0">
                    <a:pos x="T6" y="T7"/>
                  </a:cxn>
                  <a:cxn ang="0">
                    <a:pos x="T8" y="T9"/>
                  </a:cxn>
                  <a:cxn ang="0">
                    <a:pos x="T10" y="T11"/>
                  </a:cxn>
                </a:cxnLst>
                <a:rect l="0" t="0" r="r" b="b"/>
                <a:pathLst>
                  <a:path w="474" h="65">
                    <a:moveTo>
                      <a:pt x="474" y="65"/>
                    </a:moveTo>
                    <a:cubicBezTo>
                      <a:pt x="33" y="65"/>
                      <a:pt x="33" y="65"/>
                      <a:pt x="33" y="65"/>
                    </a:cubicBezTo>
                    <a:cubicBezTo>
                      <a:pt x="15" y="65"/>
                      <a:pt x="0" y="51"/>
                      <a:pt x="0" y="33"/>
                    </a:cubicBezTo>
                    <a:cubicBezTo>
                      <a:pt x="0" y="15"/>
                      <a:pt x="15" y="0"/>
                      <a:pt x="33" y="0"/>
                    </a:cubicBezTo>
                    <a:cubicBezTo>
                      <a:pt x="474" y="0"/>
                      <a:pt x="474" y="0"/>
                      <a:pt x="474" y="0"/>
                    </a:cubicBezTo>
                    <a:cubicBezTo>
                      <a:pt x="474" y="65"/>
                      <a:pt x="474" y="65"/>
                      <a:pt x="474" y="65"/>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83" name="Freeform 256">
                <a:extLst>
                  <a:ext uri="{FF2B5EF4-FFF2-40B4-BE49-F238E27FC236}">
                    <a16:creationId xmlns:a16="http://schemas.microsoft.com/office/drawing/2014/main" id="{DBCBA3C2-0688-6503-5768-33900065069C}"/>
                  </a:ext>
                </a:extLst>
              </p:cNvPr>
              <p:cNvSpPr>
                <a:spLocks/>
              </p:cNvSpPr>
              <p:nvPr/>
            </p:nvSpPr>
            <p:spPr bwMode="auto">
              <a:xfrm>
                <a:off x="4046538" y="8845551"/>
                <a:ext cx="1335087" cy="206375"/>
              </a:xfrm>
              <a:custGeom>
                <a:avLst/>
                <a:gdLst>
                  <a:gd name="T0" fmla="*/ 479 w 484"/>
                  <a:gd name="T1" fmla="*/ 70 h 75"/>
                  <a:gd name="T2" fmla="*/ 479 w 484"/>
                  <a:gd name="T3" fmla="*/ 65 h 75"/>
                  <a:gd name="T4" fmla="*/ 38 w 484"/>
                  <a:gd name="T5" fmla="*/ 65 h 75"/>
                  <a:gd name="T6" fmla="*/ 18 w 484"/>
                  <a:gd name="T7" fmla="*/ 57 h 75"/>
                  <a:gd name="T8" fmla="*/ 10 w 484"/>
                  <a:gd name="T9" fmla="*/ 38 h 75"/>
                  <a:gd name="T10" fmla="*/ 18 w 484"/>
                  <a:gd name="T11" fmla="*/ 18 h 75"/>
                  <a:gd name="T12" fmla="*/ 38 w 484"/>
                  <a:gd name="T13" fmla="*/ 10 h 75"/>
                  <a:gd name="T14" fmla="*/ 474 w 484"/>
                  <a:gd name="T15" fmla="*/ 10 h 75"/>
                  <a:gd name="T16" fmla="*/ 474 w 484"/>
                  <a:gd name="T17" fmla="*/ 70 h 75"/>
                  <a:gd name="T18" fmla="*/ 479 w 484"/>
                  <a:gd name="T19" fmla="*/ 70 h 75"/>
                  <a:gd name="T20" fmla="*/ 479 w 484"/>
                  <a:gd name="T21" fmla="*/ 65 h 75"/>
                  <a:gd name="T22" fmla="*/ 479 w 484"/>
                  <a:gd name="T23" fmla="*/ 70 h 75"/>
                  <a:gd name="T24" fmla="*/ 484 w 484"/>
                  <a:gd name="T25" fmla="*/ 70 h 75"/>
                  <a:gd name="T26" fmla="*/ 484 w 484"/>
                  <a:gd name="T27" fmla="*/ 0 h 75"/>
                  <a:gd name="T28" fmla="*/ 38 w 484"/>
                  <a:gd name="T29" fmla="*/ 0 h 75"/>
                  <a:gd name="T30" fmla="*/ 0 w 484"/>
                  <a:gd name="T31" fmla="*/ 38 h 75"/>
                  <a:gd name="T32" fmla="*/ 38 w 484"/>
                  <a:gd name="T33" fmla="*/ 75 h 75"/>
                  <a:gd name="T34" fmla="*/ 484 w 484"/>
                  <a:gd name="T35" fmla="*/ 75 h 75"/>
                  <a:gd name="T36" fmla="*/ 484 w 484"/>
                  <a:gd name="T37" fmla="*/ 70 h 75"/>
                  <a:gd name="T38" fmla="*/ 479 w 484"/>
                  <a:gd name="T39" fmla="*/ 7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4" h="75">
                    <a:moveTo>
                      <a:pt x="479" y="70"/>
                    </a:moveTo>
                    <a:cubicBezTo>
                      <a:pt x="479" y="65"/>
                      <a:pt x="479" y="65"/>
                      <a:pt x="479" y="65"/>
                    </a:cubicBezTo>
                    <a:cubicBezTo>
                      <a:pt x="38" y="65"/>
                      <a:pt x="38" y="65"/>
                      <a:pt x="38" y="65"/>
                    </a:cubicBezTo>
                    <a:cubicBezTo>
                      <a:pt x="30" y="65"/>
                      <a:pt x="23" y="62"/>
                      <a:pt x="18" y="57"/>
                    </a:cubicBezTo>
                    <a:cubicBezTo>
                      <a:pt x="13" y="52"/>
                      <a:pt x="10" y="45"/>
                      <a:pt x="10" y="38"/>
                    </a:cubicBezTo>
                    <a:cubicBezTo>
                      <a:pt x="10" y="30"/>
                      <a:pt x="13" y="23"/>
                      <a:pt x="18" y="18"/>
                    </a:cubicBezTo>
                    <a:cubicBezTo>
                      <a:pt x="23" y="13"/>
                      <a:pt x="30" y="10"/>
                      <a:pt x="38" y="10"/>
                    </a:cubicBezTo>
                    <a:cubicBezTo>
                      <a:pt x="474" y="10"/>
                      <a:pt x="474" y="10"/>
                      <a:pt x="474" y="10"/>
                    </a:cubicBezTo>
                    <a:cubicBezTo>
                      <a:pt x="474" y="70"/>
                      <a:pt x="474" y="70"/>
                      <a:pt x="474" y="70"/>
                    </a:cubicBezTo>
                    <a:cubicBezTo>
                      <a:pt x="479" y="70"/>
                      <a:pt x="479" y="70"/>
                      <a:pt x="479" y="70"/>
                    </a:cubicBezTo>
                    <a:cubicBezTo>
                      <a:pt x="479" y="65"/>
                      <a:pt x="479" y="65"/>
                      <a:pt x="479" y="65"/>
                    </a:cubicBezTo>
                    <a:cubicBezTo>
                      <a:pt x="479" y="70"/>
                      <a:pt x="479" y="70"/>
                      <a:pt x="479" y="70"/>
                    </a:cubicBezTo>
                    <a:cubicBezTo>
                      <a:pt x="484" y="70"/>
                      <a:pt x="484" y="70"/>
                      <a:pt x="484" y="70"/>
                    </a:cubicBezTo>
                    <a:cubicBezTo>
                      <a:pt x="484" y="0"/>
                      <a:pt x="484" y="0"/>
                      <a:pt x="484" y="0"/>
                    </a:cubicBezTo>
                    <a:cubicBezTo>
                      <a:pt x="38" y="0"/>
                      <a:pt x="38" y="0"/>
                      <a:pt x="38" y="0"/>
                    </a:cubicBezTo>
                    <a:cubicBezTo>
                      <a:pt x="17" y="0"/>
                      <a:pt x="0" y="17"/>
                      <a:pt x="0" y="38"/>
                    </a:cubicBezTo>
                    <a:cubicBezTo>
                      <a:pt x="0" y="58"/>
                      <a:pt x="17" y="75"/>
                      <a:pt x="38" y="75"/>
                    </a:cubicBezTo>
                    <a:cubicBezTo>
                      <a:pt x="484" y="75"/>
                      <a:pt x="484" y="75"/>
                      <a:pt x="484" y="75"/>
                    </a:cubicBezTo>
                    <a:cubicBezTo>
                      <a:pt x="484" y="70"/>
                      <a:pt x="484" y="70"/>
                      <a:pt x="484" y="70"/>
                    </a:cubicBezTo>
                    <a:cubicBezTo>
                      <a:pt x="479" y="70"/>
                      <a:pt x="479" y="70"/>
                      <a:pt x="479" y="7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84" name="Freeform 257">
                <a:extLst>
                  <a:ext uri="{FF2B5EF4-FFF2-40B4-BE49-F238E27FC236}">
                    <a16:creationId xmlns:a16="http://schemas.microsoft.com/office/drawing/2014/main" id="{F03CEABF-E3E7-F7E8-351A-1EB8D7ED1B6A}"/>
                  </a:ext>
                </a:extLst>
              </p:cNvPr>
              <p:cNvSpPr>
                <a:spLocks/>
              </p:cNvSpPr>
              <p:nvPr/>
            </p:nvSpPr>
            <p:spPr bwMode="auto">
              <a:xfrm>
                <a:off x="4059238" y="9450388"/>
                <a:ext cx="1309687" cy="179388"/>
              </a:xfrm>
              <a:custGeom>
                <a:avLst/>
                <a:gdLst>
                  <a:gd name="T0" fmla="*/ 474 w 474"/>
                  <a:gd name="T1" fmla="*/ 65 h 65"/>
                  <a:gd name="T2" fmla="*/ 33 w 474"/>
                  <a:gd name="T3" fmla="*/ 65 h 65"/>
                  <a:gd name="T4" fmla="*/ 0 w 474"/>
                  <a:gd name="T5" fmla="*/ 33 h 65"/>
                  <a:gd name="T6" fmla="*/ 33 w 474"/>
                  <a:gd name="T7" fmla="*/ 0 h 65"/>
                  <a:gd name="T8" fmla="*/ 474 w 474"/>
                  <a:gd name="T9" fmla="*/ 0 h 65"/>
                  <a:gd name="T10" fmla="*/ 474 w 474"/>
                  <a:gd name="T11" fmla="*/ 65 h 65"/>
                </a:gdLst>
                <a:ahLst/>
                <a:cxnLst>
                  <a:cxn ang="0">
                    <a:pos x="T0" y="T1"/>
                  </a:cxn>
                  <a:cxn ang="0">
                    <a:pos x="T2" y="T3"/>
                  </a:cxn>
                  <a:cxn ang="0">
                    <a:pos x="T4" y="T5"/>
                  </a:cxn>
                  <a:cxn ang="0">
                    <a:pos x="T6" y="T7"/>
                  </a:cxn>
                  <a:cxn ang="0">
                    <a:pos x="T8" y="T9"/>
                  </a:cxn>
                  <a:cxn ang="0">
                    <a:pos x="T10" y="T11"/>
                  </a:cxn>
                </a:cxnLst>
                <a:rect l="0" t="0" r="r" b="b"/>
                <a:pathLst>
                  <a:path w="474" h="65">
                    <a:moveTo>
                      <a:pt x="474" y="65"/>
                    </a:moveTo>
                    <a:cubicBezTo>
                      <a:pt x="33" y="65"/>
                      <a:pt x="33" y="65"/>
                      <a:pt x="33" y="65"/>
                    </a:cubicBezTo>
                    <a:cubicBezTo>
                      <a:pt x="15" y="65"/>
                      <a:pt x="0" y="51"/>
                      <a:pt x="0" y="33"/>
                    </a:cubicBezTo>
                    <a:cubicBezTo>
                      <a:pt x="0" y="15"/>
                      <a:pt x="15" y="0"/>
                      <a:pt x="33" y="0"/>
                    </a:cubicBezTo>
                    <a:cubicBezTo>
                      <a:pt x="474" y="0"/>
                      <a:pt x="474" y="0"/>
                      <a:pt x="474" y="0"/>
                    </a:cubicBezTo>
                    <a:cubicBezTo>
                      <a:pt x="474" y="65"/>
                      <a:pt x="474" y="65"/>
                      <a:pt x="474" y="65"/>
                    </a:cubicBezTo>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85" name="Freeform 258">
                <a:extLst>
                  <a:ext uri="{FF2B5EF4-FFF2-40B4-BE49-F238E27FC236}">
                    <a16:creationId xmlns:a16="http://schemas.microsoft.com/office/drawing/2014/main" id="{11FA03AC-8BE4-F18A-3F8B-46BE7B767D02}"/>
                  </a:ext>
                </a:extLst>
              </p:cNvPr>
              <p:cNvSpPr>
                <a:spLocks/>
              </p:cNvSpPr>
              <p:nvPr/>
            </p:nvSpPr>
            <p:spPr bwMode="auto">
              <a:xfrm>
                <a:off x="4046538" y="9436101"/>
                <a:ext cx="1335087" cy="207963"/>
              </a:xfrm>
              <a:custGeom>
                <a:avLst/>
                <a:gdLst>
                  <a:gd name="T0" fmla="*/ 479 w 484"/>
                  <a:gd name="T1" fmla="*/ 70 h 75"/>
                  <a:gd name="T2" fmla="*/ 479 w 484"/>
                  <a:gd name="T3" fmla="*/ 65 h 75"/>
                  <a:gd name="T4" fmla="*/ 38 w 484"/>
                  <a:gd name="T5" fmla="*/ 65 h 75"/>
                  <a:gd name="T6" fmla="*/ 18 w 484"/>
                  <a:gd name="T7" fmla="*/ 57 h 75"/>
                  <a:gd name="T8" fmla="*/ 10 w 484"/>
                  <a:gd name="T9" fmla="*/ 38 h 75"/>
                  <a:gd name="T10" fmla="*/ 18 w 484"/>
                  <a:gd name="T11" fmla="*/ 18 h 75"/>
                  <a:gd name="T12" fmla="*/ 38 w 484"/>
                  <a:gd name="T13" fmla="*/ 10 h 75"/>
                  <a:gd name="T14" fmla="*/ 474 w 484"/>
                  <a:gd name="T15" fmla="*/ 10 h 75"/>
                  <a:gd name="T16" fmla="*/ 474 w 484"/>
                  <a:gd name="T17" fmla="*/ 70 h 75"/>
                  <a:gd name="T18" fmla="*/ 479 w 484"/>
                  <a:gd name="T19" fmla="*/ 70 h 75"/>
                  <a:gd name="T20" fmla="*/ 479 w 484"/>
                  <a:gd name="T21" fmla="*/ 65 h 75"/>
                  <a:gd name="T22" fmla="*/ 479 w 484"/>
                  <a:gd name="T23" fmla="*/ 70 h 75"/>
                  <a:gd name="T24" fmla="*/ 484 w 484"/>
                  <a:gd name="T25" fmla="*/ 70 h 75"/>
                  <a:gd name="T26" fmla="*/ 484 w 484"/>
                  <a:gd name="T27" fmla="*/ 0 h 75"/>
                  <a:gd name="T28" fmla="*/ 38 w 484"/>
                  <a:gd name="T29" fmla="*/ 0 h 75"/>
                  <a:gd name="T30" fmla="*/ 0 w 484"/>
                  <a:gd name="T31" fmla="*/ 38 h 75"/>
                  <a:gd name="T32" fmla="*/ 38 w 484"/>
                  <a:gd name="T33" fmla="*/ 75 h 75"/>
                  <a:gd name="T34" fmla="*/ 484 w 484"/>
                  <a:gd name="T35" fmla="*/ 75 h 75"/>
                  <a:gd name="T36" fmla="*/ 484 w 484"/>
                  <a:gd name="T37" fmla="*/ 70 h 75"/>
                  <a:gd name="T38" fmla="*/ 479 w 484"/>
                  <a:gd name="T39" fmla="*/ 7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4" h="75">
                    <a:moveTo>
                      <a:pt x="479" y="70"/>
                    </a:moveTo>
                    <a:cubicBezTo>
                      <a:pt x="479" y="65"/>
                      <a:pt x="479" y="65"/>
                      <a:pt x="479" y="65"/>
                    </a:cubicBezTo>
                    <a:cubicBezTo>
                      <a:pt x="38" y="65"/>
                      <a:pt x="38" y="65"/>
                      <a:pt x="38" y="65"/>
                    </a:cubicBezTo>
                    <a:cubicBezTo>
                      <a:pt x="30" y="65"/>
                      <a:pt x="23" y="62"/>
                      <a:pt x="18" y="57"/>
                    </a:cubicBezTo>
                    <a:cubicBezTo>
                      <a:pt x="13" y="52"/>
                      <a:pt x="10" y="45"/>
                      <a:pt x="10" y="38"/>
                    </a:cubicBezTo>
                    <a:cubicBezTo>
                      <a:pt x="10" y="30"/>
                      <a:pt x="13" y="23"/>
                      <a:pt x="18" y="18"/>
                    </a:cubicBezTo>
                    <a:cubicBezTo>
                      <a:pt x="23" y="13"/>
                      <a:pt x="30" y="10"/>
                      <a:pt x="38" y="10"/>
                    </a:cubicBezTo>
                    <a:cubicBezTo>
                      <a:pt x="474" y="10"/>
                      <a:pt x="474" y="10"/>
                      <a:pt x="474" y="10"/>
                    </a:cubicBezTo>
                    <a:cubicBezTo>
                      <a:pt x="474" y="70"/>
                      <a:pt x="474" y="70"/>
                      <a:pt x="474" y="70"/>
                    </a:cubicBezTo>
                    <a:cubicBezTo>
                      <a:pt x="479" y="70"/>
                      <a:pt x="479" y="70"/>
                      <a:pt x="479" y="70"/>
                    </a:cubicBezTo>
                    <a:cubicBezTo>
                      <a:pt x="479" y="65"/>
                      <a:pt x="479" y="65"/>
                      <a:pt x="479" y="65"/>
                    </a:cubicBezTo>
                    <a:cubicBezTo>
                      <a:pt x="479" y="70"/>
                      <a:pt x="479" y="70"/>
                      <a:pt x="479" y="70"/>
                    </a:cubicBezTo>
                    <a:cubicBezTo>
                      <a:pt x="484" y="70"/>
                      <a:pt x="484" y="70"/>
                      <a:pt x="484" y="70"/>
                    </a:cubicBezTo>
                    <a:cubicBezTo>
                      <a:pt x="484" y="0"/>
                      <a:pt x="484" y="0"/>
                      <a:pt x="484" y="0"/>
                    </a:cubicBezTo>
                    <a:cubicBezTo>
                      <a:pt x="38" y="0"/>
                      <a:pt x="38" y="0"/>
                      <a:pt x="38" y="0"/>
                    </a:cubicBezTo>
                    <a:cubicBezTo>
                      <a:pt x="17" y="0"/>
                      <a:pt x="0" y="17"/>
                      <a:pt x="0" y="38"/>
                    </a:cubicBezTo>
                    <a:cubicBezTo>
                      <a:pt x="0" y="59"/>
                      <a:pt x="17" y="75"/>
                      <a:pt x="38" y="75"/>
                    </a:cubicBezTo>
                    <a:cubicBezTo>
                      <a:pt x="484" y="75"/>
                      <a:pt x="484" y="75"/>
                      <a:pt x="484" y="75"/>
                    </a:cubicBezTo>
                    <a:cubicBezTo>
                      <a:pt x="484" y="70"/>
                      <a:pt x="484" y="70"/>
                      <a:pt x="484" y="70"/>
                    </a:cubicBezTo>
                    <a:cubicBezTo>
                      <a:pt x="479" y="70"/>
                      <a:pt x="479" y="70"/>
                      <a:pt x="479" y="7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86" name="Rectangle 259">
                <a:extLst>
                  <a:ext uri="{FF2B5EF4-FFF2-40B4-BE49-F238E27FC236}">
                    <a16:creationId xmlns:a16="http://schemas.microsoft.com/office/drawing/2014/main" id="{533B7589-0B88-B174-CC0F-96E38C5FAF9D}"/>
                  </a:ext>
                </a:extLst>
              </p:cNvPr>
              <p:cNvSpPr>
                <a:spLocks noChangeArrowheads="1"/>
              </p:cNvSpPr>
              <p:nvPr/>
            </p:nvSpPr>
            <p:spPr bwMode="auto">
              <a:xfrm>
                <a:off x="4189413" y="9051926"/>
                <a:ext cx="1004887" cy="84138"/>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87" name="Rectangle 260">
                <a:extLst>
                  <a:ext uri="{FF2B5EF4-FFF2-40B4-BE49-F238E27FC236}">
                    <a16:creationId xmlns:a16="http://schemas.microsoft.com/office/drawing/2014/main" id="{0A6A0AD8-F85E-8789-A2C9-5D2FD61E3A7D}"/>
                  </a:ext>
                </a:extLst>
              </p:cNvPr>
              <p:cNvSpPr>
                <a:spLocks noChangeArrowheads="1"/>
              </p:cNvSpPr>
              <p:nvPr/>
            </p:nvSpPr>
            <p:spPr bwMode="auto">
              <a:xfrm>
                <a:off x="4189413" y="9051926"/>
                <a:ext cx="1004887" cy="8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88" name="Rectangle 261">
                <a:extLst>
                  <a:ext uri="{FF2B5EF4-FFF2-40B4-BE49-F238E27FC236}">
                    <a16:creationId xmlns:a16="http://schemas.microsoft.com/office/drawing/2014/main" id="{EAD407D6-5F5E-D707-16C6-73542B5D9413}"/>
                  </a:ext>
                </a:extLst>
              </p:cNvPr>
              <p:cNvSpPr>
                <a:spLocks noChangeArrowheads="1"/>
              </p:cNvSpPr>
              <p:nvPr/>
            </p:nvSpPr>
            <p:spPr bwMode="auto">
              <a:xfrm>
                <a:off x="4175125" y="9051926"/>
                <a:ext cx="14287" cy="84138"/>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89" name="Rectangle 262">
                <a:extLst>
                  <a:ext uri="{FF2B5EF4-FFF2-40B4-BE49-F238E27FC236}">
                    <a16:creationId xmlns:a16="http://schemas.microsoft.com/office/drawing/2014/main" id="{F5896C45-DE37-8FAD-AAA9-159226F16ECA}"/>
                  </a:ext>
                </a:extLst>
              </p:cNvPr>
              <p:cNvSpPr>
                <a:spLocks noChangeArrowheads="1"/>
              </p:cNvSpPr>
              <p:nvPr/>
            </p:nvSpPr>
            <p:spPr bwMode="auto">
              <a:xfrm>
                <a:off x="4175125" y="9051926"/>
                <a:ext cx="14287" cy="8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90" name="Freeform 263">
                <a:extLst>
                  <a:ext uri="{FF2B5EF4-FFF2-40B4-BE49-F238E27FC236}">
                    <a16:creationId xmlns:a16="http://schemas.microsoft.com/office/drawing/2014/main" id="{183C6D77-8AEB-BEFE-EEB8-AA39AF4D31D7}"/>
                  </a:ext>
                </a:extLst>
              </p:cNvPr>
              <p:cNvSpPr>
                <a:spLocks/>
              </p:cNvSpPr>
              <p:nvPr/>
            </p:nvSpPr>
            <p:spPr bwMode="auto">
              <a:xfrm>
                <a:off x="4175125" y="9040813"/>
                <a:ext cx="1019175" cy="11113"/>
              </a:xfrm>
              <a:custGeom>
                <a:avLst/>
                <a:gdLst>
                  <a:gd name="T0" fmla="*/ 642 w 642"/>
                  <a:gd name="T1" fmla="*/ 0 h 7"/>
                  <a:gd name="T2" fmla="*/ 0 w 642"/>
                  <a:gd name="T3" fmla="*/ 0 h 7"/>
                  <a:gd name="T4" fmla="*/ 0 w 642"/>
                  <a:gd name="T5" fmla="*/ 7 h 7"/>
                  <a:gd name="T6" fmla="*/ 9 w 642"/>
                  <a:gd name="T7" fmla="*/ 7 h 7"/>
                  <a:gd name="T8" fmla="*/ 642 w 642"/>
                  <a:gd name="T9" fmla="*/ 7 h 7"/>
                  <a:gd name="T10" fmla="*/ 642 w 642"/>
                  <a:gd name="T11" fmla="*/ 0 h 7"/>
                </a:gdLst>
                <a:ahLst/>
                <a:cxnLst>
                  <a:cxn ang="0">
                    <a:pos x="T0" y="T1"/>
                  </a:cxn>
                  <a:cxn ang="0">
                    <a:pos x="T2" y="T3"/>
                  </a:cxn>
                  <a:cxn ang="0">
                    <a:pos x="T4" y="T5"/>
                  </a:cxn>
                  <a:cxn ang="0">
                    <a:pos x="T6" y="T7"/>
                  </a:cxn>
                  <a:cxn ang="0">
                    <a:pos x="T8" y="T9"/>
                  </a:cxn>
                  <a:cxn ang="0">
                    <a:pos x="T10" y="T11"/>
                  </a:cxn>
                </a:cxnLst>
                <a:rect l="0" t="0" r="r" b="b"/>
                <a:pathLst>
                  <a:path w="642" h="7">
                    <a:moveTo>
                      <a:pt x="642" y="0"/>
                    </a:moveTo>
                    <a:lnTo>
                      <a:pt x="0" y="0"/>
                    </a:lnTo>
                    <a:lnTo>
                      <a:pt x="0" y="7"/>
                    </a:lnTo>
                    <a:lnTo>
                      <a:pt x="9" y="7"/>
                    </a:lnTo>
                    <a:lnTo>
                      <a:pt x="642" y="7"/>
                    </a:lnTo>
                    <a:lnTo>
                      <a:pt x="64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91" name="Freeform 264">
                <a:extLst>
                  <a:ext uri="{FF2B5EF4-FFF2-40B4-BE49-F238E27FC236}">
                    <a16:creationId xmlns:a16="http://schemas.microsoft.com/office/drawing/2014/main" id="{2C505C91-F136-CFA3-63C7-9341EF9806CF}"/>
                  </a:ext>
                </a:extLst>
              </p:cNvPr>
              <p:cNvSpPr>
                <a:spLocks/>
              </p:cNvSpPr>
              <p:nvPr/>
            </p:nvSpPr>
            <p:spPr bwMode="auto">
              <a:xfrm>
                <a:off x="4175125" y="9040813"/>
                <a:ext cx="1019175" cy="11113"/>
              </a:xfrm>
              <a:custGeom>
                <a:avLst/>
                <a:gdLst>
                  <a:gd name="T0" fmla="*/ 642 w 642"/>
                  <a:gd name="T1" fmla="*/ 0 h 7"/>
                  <a:gd name="T2" fmla="*/ 0 w 642"/>
                  <a:gd name="T3" fmla="*/ 0 h 7"/>
                  <a:gd name="T4" fmla="*/ 0 w 642"/>
                  <a:gd name="T5" fmla="*/ 7 h 7"/>
                  <a:gd name="T6" fmla="*/ 9 w 642"/>
                  <a:gd name="T7" fmla="*/ 7 h 7"/>
                  <a:gd name="T8" fmla="*/ 642 w 642"/>
                  <a:gd name="T9" fmla="*/ 7 h 7"/>
                  <a:gd name="T10" fmla="*/ 642 w 642"/>
                  <a:gd name="T11" fmla="*/ 0 h 7"/>
                </a:gdLst>
                <a:ahLst/>
                <a:cxnLst>
                  <a:cxn ang="0">
                    <a:pos x="T0" y="T1"/>
                  </a:cxn>
                  <a:cxn ang="0">
                    <a:pos x="T2" y="T3"/>
                  </a:cxn>
                  <a:cxn ang="0">
                    <a:pos x="T4" y="T5"/>
                  </a:cxn>
                  <a:cxn ang="0">
                    <a:pos x="T6" y="T7"/>
                  </a:cxn>
                  <a:cxn ang="0">
                    <a:pos x="T8" y="T9"/>
                  </a:cxn>
                  <a:cxn ang="0">
                    <a:pos x="T10" y="T11"/>
                  </a:cxn>
                </a:cxnLst>
                <a:rect l="0" t="0" r="r" b="b"/>
                <a:pathLst>
                  <a:path w="642" h="7">
                    <a:moveTo>
                      <a:pt x="642" y="0"/>
                    </a:moveTo>
                    <a:lnTo>
                      <a:pt x="0" y="0"/>
                    </a:lnTo>
                    <a:lnTo>
                      <a:pt x="0" y="7"/>
                    </a:lnTo>
                    <a:lnTo>
                      <a:pt x="9" y="7"/>
                    </a:lnTo>
                    <a:lnTo>
                      <a:pt x="642" y="7"/>
                    </a:lnTo>
                    <a:lnTo>
                      <a:pt x="64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92" name="Rectangle 265">
                <a:extLst>
                  <a:ext uri="{FF2B5EF4-FFF2-40B4-BE49-F238E27FC236}">
                    <a16:creationId xmlns:a16="http://schemas.microsoft.com/office/drawing/2014/main" id="{4873E377-67BE-1A7B-7201-B130835FCE45}"/>
                  </a:ext>
                </a:extLst>
              </p:cNvPr>
              <p:cNvSpPr>
                <a:spLocks noChangeArrowheads="1"/>
              </p:cNvSpPr>
              <p:nvPr/>
            </p:nvSpPr>
            <p:spPr bwMode="auto">
              <a:xfrm>
                <a:off x="4189413" y="9644063"/>
                <a:ext cx="1004887" cy="82550"/>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93" name="Rectangle 266">
                <a:extLst>
                  <a:ext uri="{FF2B5EF4-FFF2-40B4-BE49-F238E27FC236}">
                    <a16:creationId xmlns:a16="http://schemas.microsoft.com/office/drawing/2014/main" id="{2C7648C7-E59B-310B-FC16-209191780394}"/>
                  </a:ext>
                </a:extLst>
              </p:cNvPr>
              <p:cNvSpPr>
                <a:spLocks noChangeArrowheads="1"/>
              </p:cNvSpPr>
              <p:nvPr/>
            </p:nvSpPr>
            <p:spPr bwMode="auto">
              <a:xfrm>
                <a:off x="4189413" y="9644063"/>
                <a:ext cx="1004887" cy="8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94" name="Rectangle 267">
                <a:extLst>
                  <a:ext uri="{FF2B5EF4-FFF2-40B4-BE49-F238E27FC236}">
                    <a16:creationId xmlns:a16="http://schemas.microsoft.com/office/drawing/2014/main" id="{FD49A1A3-A3D2-950B-C2D6-5191F4D98606}"/>
                  </a:ext>
                </a:extLst>
              </p:cNvPr>
              <p:cNvSpPr>
                <a:spLocks noChangeArrowheads="1"/>
              </p:cNvSpPr>
              <p:nvPr/>
            </p:nvSpPr>
            <p:spPr bwMode="auto">
              <a:xfrm>
                <a:off x="4175125" y="9644063"/>
                <a:ext cx="14287" cy="82550"/>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95" name="Rectangle 268">
                <a:extLst>
                  <a:ext uri="{FF2B5EF4-FFF2-40B4-BE49-F238E27FC236}">
                    <a16:creationId xmlns:a16="http://schemas.microsoft.com/office/drawing/2014/main" id="{9C1EC18C-5E31-F07A-75A2-E2570107CF5D}"/>
                  </a:ext>
                </a:extLst>
              </p:cNvPr>
              <p:cNvSpPr>
                <a:spLocks noChangeArrowheads="1"/>
              </p:cNvSpPr>
              <p:nvPr/>
            </p:nvSpPr>
            <p:spPr bwMode="auto">
              <a:xfrm>
                <a:off x="4175125" y="9644063"/>
                <a:ext cx="14287" cy="8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96" name="Freeform 269">
                <a:extLst>
                  <a:ext uri="{FF2B5EF4-FFF2-40B4-BE49-F238E27FC236}">
                    <a16:creationId xmlns:a16="http://schemas.microsoft.com/office/drawing/2014/main" id="{B54F81BA-5F47-AB5A-146A-A48BE6FFF66A}"/>
                  </a:ext>
                </a:extLst>
              </p:cNvPr>
              <p:cNvSpPr>
                <a:spLocks/>
              </p:cNvSpPr>
              <p:nvPr/>
            </p:nvSpPr>
            <p:spPr bwMode="auto">
              <a:xfrm>
                <a:off x="4175125" y="9629776"/>
                <a:ext cx="1019175" cy="14288"/>
              </a:xfrm>
              <a:custGeom>
                <a:avLst/>
                <a:gdLst>
                  <a:gd name="T0" fmla="*/ 642 w 642"/>
                  <a:gd name="T1" fmla="*/ 0 h 9"/>
                  <a:gd name="T2" fmla="*/ 0 w 642"/>
                  <a:gd name="T3" fmla="*/ 0 h 9"/>
                  <a:gd name="T4" fmla="*/ 0 w 642"/>
                  <a:gd name="T5" fmla="*/ 9 h 9"/>
                  <a:gd name="T6" fmla="*/ 9 w 642"/>
                  <a:gd name="T7" fmla="*/ 9 h 9"/>
                  <a:gd name="T8" fmla="*/ 642 w 642"/>
                  <a:gd name="T9" fmla="*/ 9 h 9"/>
                  <a:gd name="T10" fmla="*/ 642 w 642"/>
                  <a:gd name="T11" fmla="*/ 0 h 9"/>
                </a:gdLst>
                <a:ahLst/>
                <a:cxnLst>
                  <a:cxn ang="0">
                    <a:pos x="T0" y="T1"/>
                  </a:cxn>
                  <a:cxn ang="0">
                    <a:pos x="T2" y="T3"/>
                  </a:cxn>
                  <a:cxn ang="0">
                    <a:pos x="T4" y="T5"/>
                  </a:cxn>
                  <a:cxn ang="0">
                    <a:pos x="T6" y="T7"/>
                  </a:cxn>
                  <a:cxn ang="0">
                    <a:pos x="T8" y="T9"/>
                  </a:cxn>
                  <a:cxn ang="0">
                    <a:pos x="T10" y="T11"/>
                  </a:cxn>
                </a:cxnLst>
                <a:rect l="0" t="0" r="r" b="b"/>
                <a:pathLst>
                  <a:path w="642" h="9">
                    <a:moveTo>
                      <a:pt x="642" y="0"/>
                    </a:moveTo>
                    <a:lnTo>
                      <a:pt x="0" y="0"/>
                    </a:lnTo>
                    <a:lnTo>
                      <a:pt x="0" y="9"/>
                    </a:lnTo>
                    <a:lnTo>
                      <a:pt x="9" y="9"/>
                    </a:lnTo>
                    <a:lnTo>
                      <a:pt x="642" y="9"/>
                    </a:lnTo>
                    <a:lnTo>
                      <a:pt x="64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97" name="Freeform 270">
                <a:extLst>
                  <a:ext uri="{FF2B5EF4-FFF2-40B4-BE49-F238E27FC236}">
                    <a16:creationId xmlns:a16="http://schemas.microsoft.com/office/drawing/2014/main" id="{0F4663CC-B027-D0A6-1387-C7A3C3358017}"/>
                  </a:ext>
                </a:extLst>
              </p:cNvPr>
              <p:cNvSpPr>
                <a:spLocks/>
              </p:cNvSpPr>
              <p:nvPr/>
            </p:nvSpPr>
            <p:spPr bwMode="auto">
              <a:xfrm>
                <a:off x="4175125" y="9629776"/>
                <a:ext cx="1019175" cy="14288"/>
              </a:xfrm>
              <a:custGeom>
                <a:avLst/>
                <a:gdLst>
                  <a:gd name="T0" fmla="*/ 642 w 642"/>
                  <a:gd name="T1" fmla="*/ 0 h 9"/>
                  <a:gd name="T2" fmla="*/ 0 w 642"/>
                  <a:gd name="T3" fmla="*/ 0 h 9"/>
                  <a:gd name="T4" fmla="*/ 0 w 642"/>
                  <a:gd name="T5" fmla="*/ 9 h 9"/>
                  <a:gd name="T6" fmla="*/ 9 w 642"/>
                  <a:gd name="T7" fmla="*/ 9 h 9"/>
                  <a:gd name="T8" fmla="*/ 642 w 642"/>
                  <a:gd name="T9" fmla="*/ 9 h 9"/>
                  <a:gd name="T10" fmla="*/ 642 w 642"/>
                  <a:gd name="T11" fmla="*/ 0 h 9"/>
                </a:gdLst>
                <a:ahLst/>
                <a:cxnLst>
                  <a:cxn ang="0">
                    <a:pos x="T0" y="T1"/>
                  </a:cxn>
                  <a:cxn ang="0">
                    <a:pos x="T2" y="T3"/>
                  </a:cxn>
                  <a:cxn ang="0">
                    <a:pos x="T4" y="T5"/>
                  </a:cxn>
                  <a:cxn ang="0">
                    <a:pos x="T6" y="T7"/>
                  </a:cxn>
                  <a:cxn ang="0">
                    <a:pos x="T8" y="T9"/>
                  </a:cxn>
                  <a:cxn ang="0">
                    <a:pos x="T10" y="T11"/>
                  </a:cxn>
                </a:cxnLst>
                <a:rect l="0" t="0" r="r" b="b"/>
                <a:pathLst>
                  <a:path w="642" h="9">
                    <a:moveTo>
                      <a:pt x="642" y="0"/>
                    </a:moveTo>
                    <a:lnTo>
                      <a:pt x="0" y="0"/>
                    </a:lnTo>
                    <a:lnTo>
                      <a:pt x="0" y="9"/>
                    </a:lnTo>
                    <a:lnTo>
                      <a:pt x="9" y="9"/>
                    </a:lnTo>
                    <a:lnTo>
                      <a:pt x="642" y="9"/>
                    </a:lnTo>
                    <a:lnTo>
                      <a:pt x="64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98" name="Rectangle 271">
                <a:extLst>
                  <a:ext uri="{FF2B5EF4-FFF2-40B4-BE49-F238E27FC236}">
                    <a16:creationId xmlns:a16="http://schemas.microsoft.com/office/drawing/2014/main" id="{920EF169-AFF0-A88A-1D59-46B5E9B6A872}"/>
                  </a:ext>
                </a:extLst>
              </p:cNvPr>
              <p:cNvSpPr>
                <a:spLocks noChangeArrowheads="1"/>
              </p:cNvSpPr>
              <p:nvPr/>
            </p:nvSpPr>
            <p:spPr bwMode="auto">
              <a:xfrm>
                <a:off x="4383088" y="6164263"/>
                <a:ext cx="441325" cy="127000"/>
              </a:xfrm>
              <a:prstGeom prst="rect">
                <a:avLst/>
              </a:prstGeom>
              <a:solidFill>
                <a:srgbClr val="F7F2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99" name="Rectangle 272">
                <a:extLst>
                  <a:ext uri="{FF2B5EF4-FFF2-40B4-BE49-F238E27FC236}">
                    <a16:creationId xmlns:a16="http://schemas.microsoft.com/office/drawing/2014/main" id="{2F32BFA3-68B1-8A5E-E82C-BFE6F5B558D5}"/>
                  </a:ext>
                </a:extLst>
              </p:cNvPr>
              <p:cNvSpPr>
                <a:spLocks noChangeArrowheads="1"/>
              </p:cNvSpPr>
              <p:nvPr/>
            </p:nvSpPr>
            <p:spPr bwMode="auto">
              <a:xfrm>
                <a:off x="4383088" y="6164263"/>
                <a:ext cx="441325" cy="127000"/>
              </a:xfrm>
              <a:prstGeom prst="rect">
                <a:avLst/>
              </a:prstGeom>
              <a:noFill/>
              <a:ln w="285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00" name="Freeform 273">
                <a:extLst>
                  <a:ext uri="{FF2B5EF4-FFF2-40B4-BE49-F238E27FC236}">
                    <a16:creationId xmlns:a16="http://schemas.microsoft.com/office/drawing/2014/main" id="{395E9F31-4E70-935D-653A-794A517D9AF5}"/>
                  </a:ext>
                </a:extLst>
              </p:cNvPr>
              <p:cNvSpPr>
                <a:spLocks/>
              </p:cNvSpPr>
              <p:nvPr/>
            </p:nvSpPr>
            <p:spPr bwMode="auto">
              <a:xfrm>
                <a:off x="4383088" y="6415088"/>
                <a:ext cx="460375" cy="0"/>
              </a:xfrm>
              <a:custGeom>
                <a:avLst/>
                <a:gdLst>
                  <a:gd name="T0" fmla="*/ 0 w 290"/>
                  <a:gd name="T1" fmla="*/ 290 w 290"/>
                  <a:gd name="T2" fmla="*/ 0 w 290"/>
                </a:gdLst>
                <a:ahLst/>
                <a:cxnLst>
                  <a:cxn ang="0">
                    <a:pos x="T0" y="0"/>
                  </a:cxn>
                  <a:cxn ang="0">
                    <a:pos x="T1" y="0"/>
                  </a:cxn>
                  <a:cxn ang="0">
                    <a:pos x="T2" y="0"/>
                  </a:cxn>
                </a:cxnLst>
                <a:rect l="0" t="0" r="r" b="b"/>
                <a:pathLst>
                  <a:path w="290">
                    <a:moveTo>
                      <a:pt x="0" y="0"/>
                    </a:moveTo>
                    <a:lnTo>
                      <a:pt x="290" y="0"/>
                    </a:lnTo>
                    <a:lnTo>
                      <a:pt x="0" y="0"/>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01" name="Line 274">
                <a:extLst>
                  <a:ext uri="{FF2B5EF4-FFF2-40B4-BE49-F238E27FC236}">
                    <a16:creationId xmlns:a16="http://schemas.microsoft.com/office/drawing/2014/main" id="{791580E2-597C-B6EE-74D1-CA5B84582421}"/>
                  </a:ext>
                </a:extLst>
              </p:cNvPr>
              <p:cNvSpPr>
                <a:spLocks noChangeShapeType="1"/>
              </p:cNvSpPr>
              <p:nvPr/>
            </p:nvSpPr>
            <p:spPr bwMode="auto">
              <a:xfrm>
                <a:off x="4383088" y="6415088"/>
                <a:ext cx="46037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02" name="Line 275">
                <a:extLst>
                  <a:ext uri="{FF2B5EF4-FFF2-40B4-BE49-F238E27FC236}">
                    <a16:creationId xmlns:a16="http://schemas.microsoft.com/office/drawing/2014/main" id="{0BA39E9B-9793-1447-2EFE-FBDB8A11DC62}"/>
                  </a:ext>
                </a:extLst>
              </p:cNvPr>
              <p:cNvSpPr>
                <a:spLocks noChangeShapeType="1"/>
              </p:cNvSpPr>
              <p:nvPr/>
            </p:nvSpPr>
            <p:spPr bwMode="auto">
              <a:xfrm>
                <a:off x="4383088" y="6415088"/>
                <a:ext cx="460375" cy="0"/>
              </a:xfrm>
              <a:prstGeom prst="line">
                <a:avLst/>
              </a:prstGeom>
              <a:noFill/>
              <a:ln w="28575"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03" name="Freeform 276">
                <a:extLst>
                  <a:ext uri="{FF2B5EF4-FFF2-40B4-BE49-F238E27FC236}">
                    <a16:creationId xmlns:a16="http://schemas.microsoft.com/office/drawing/2014/main" id="{3E82D750-7C22-BC4B-4295-7BC62AEDD2B0}"/>
                  </a:ext>
                </a:extLst>
              </p:cNvPr>
              <p:cNvSpPr>
                <a:spLocks/>
              </p:cNvSpPr>
              <p:nvPr/>
            </p:nvSpPr>
            <p:spPr bwMode="auto">
              <a:xfrm>
                <a:off x="4383088" y="6819901"/>
                <a:ext cx="460375" cy="0"/>
              </a:xfrm>
              <a:custGeom>
                <a:avLst/>
                <a:gdLst>
                  <a:gd name="T0" fmla="*/ 0 w 290"/>
                  <a:gd name="T1" fmla="*/ 290 w 290"/>
                  <a:gd name="T2" fmla="*/ 0 w 290"/>
                </a:gdLst>
                <a:ahLst/>
                <a:cxnLst>
                  <a:cxn ang="0">
                    <a:pos x="T0" y="0"/>
                  </a:cxn>
                  <a:cxn ang="0">
                    <a:pos x="T1" y="0"/>
                  </a:cxn>
                  <a:cxn ang="0">
                    <a:pos x="T2" y="0"/>
                  </a:cxn>
                </a:cxnLst>
                <a:rect l="0" t="0" r="r" b="b"/>
                <a:pathLst>
                  <a:path w="290">
                    <a:moveTo>
                      <a:pt x="0" y="0"/>
                    </a:moveTo>
                    <a:lnTo>
                      <a:pt x="290" y="0"/>
                    </a:lnTo>
                    <a:lnTo>
                      <a:pt x="0" y="0"/>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04" name="Line 277">
                <a:extLst>
                  <a:ext uri="{FF2B5EF4-FFF2-40B4-BE49-F238E27FC236}">
                    <a16:creationId xmlns:a16="http://schemas.microsoft.com/office/drawing/2014/main" id="{6E8795FD-B3BE-889C-9F28-5A107EA6B71B}"/>
                  </a:ext>
                </a:extLst>
              </p:cNvPr>
              <p:cNvSpPr>
                <a:spLocks noChangeShapeType="1"/>
              </p:cNvSpPr>
              <p:nvPr/>
            </p:nvSpPr>
            <p:spPr bwMode="auto">
              <a:xfrm>
                <a:off x="4383088" y="6819901"/>
                <a:ext cx="46037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05" name="Line 278">
                <a:extLst>
                  <a:ext uri="{FF2B5EF4-FFF2-40B4-BE49-F238E27FC236}">
                    <a16:creationId xmlns:a16="http://schemas.microsoft.com/office/drawing/2014/main" id="{8832CBC7-0315-DD0C-679C-336B03835970}"/>
                  </a:ext>
                </a:extLst>
              </p:cNvPr>
              <p:cNvSpPr>
                <a:spLocks noChangeShapeType="1"/>
              </p:cNvSpPr>
              <p:nvPr/>
            </p:nvSpPr>
            <p:spPr bwMode="auto">
              <a:xfrm>
                <a:off x="4383088" y="6819901"/>
                <a:ext cx="460375" cy="0"/>
              </a:xfrm>
              <a:prstGeom prst="line">
                <a:avLst/>
              </a:prstGeom>
              <a:noFill/>
              <a:ln w="28575"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06" name="Freeform 279">
                <a:extLst>
                  <a:ext uri="{FF2B5EF4-FFF2-40B4-BE49-F238E27FC236}">
                    <a16:creationId xmlns:a16="http://schemas.microsoft.com/office/drawing/2014/main" id="{1BC07D4A-B8F4-8A60-CFEA-4AFFFB2BC698}"/>
                  </a:ext>
                </a:extLst>
              </p:cNvPr>
              <p:cNvSpPr>
                <a:spLocks/>
              </p:cNvSpPr>
              <p:nvPr/>
            </p:nvSpPr>
            <p:spPr bwMode="auto">
              <a:xfrm>
                <a:off x="4383088" y="7272338"/>
                <a:ext cx="460375" cy="0"/>
              </a:xfrm>
              <a:custGeom>
                <a:avLst/>
                <a:gdLst>
                  <a:gd name="T0" fmla="*/ 0 w 290"/>
                  <a:gd name="T1" fmla="*/ 290 w 290"/>
                  <a:gd name="T2" fmla="*/ 0 w 290"/>
                </a:gdLst>
                <a:ahLst/>
                <a:cxnLst>
                  <a:cxn ang="0">
                    <a:pos x="T0" y="0"/>
                  </a:cxn>
                  <a:cxn ang="0">
                    <a:pos x="T1" y="0"/>
                  </a:cxn>
                  <a:cxn ang="0">
                    <a:pos x="T2" y="0"/>
                  </a:cxn>
                </a:cxnLst>
                <a:rect l="0" t="0" r="r" b="b"/>
                <a:pathLst>
                  <a:path w="290">
                    <a:moveTo>
                      <a:pt x="0" y="0"/>
                    </a:moveTo>
                    <a:lnTo>
                      <a:pt x="290" y="0"/>
                    </a:lnTo>
                    <a:lnTo>
                      <a:pt x="0" y="0"/>
                    </a:lnTo>
                    <a:close/>
                  </a:path>
                </a:pathLst>
              </a:custGeom>
              <a:solidFill>
                <a:srgbClr val="F7F2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07" name="Line 280">
                <a:extLst>
                  <a:ext uri="{FF2B5EF4-FFF2-40B4-BE49-F238E27FC236}">
                    <a16:creationId xmlns:a16="http://schemas.microsoft.com/office/drawing/2014/main" id="{1075B10C-5E33-0717-497C-E9545F8C708D}"/>
                  </a:ext>
                </a:extLst>
              </p:cNvPr>
              <p:cNvSpPr>
                <a:spLocks noChangeShapeType="1"/>
              </p:cNvSpPr>
              <p:nvPr/>
            </p:nvSpPr>
            <p:spPr bwMode="auto">
              <a:xfrm>
                <a:off x="4383088" y="7272338"/>
                <a:ext cx="46037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08" name="Line 281">
                <a:extLst>
                  <a:ext uri="{FF2B5EF4-FFF2-40B4-BE49-F238E27FC236}">
                    <a16:creationId xmlns:a16="http://schemas.microsoft.com/office/drawing/2014/main" id="{ECF53290-103D-42ED-16A7-9637412A6654}"/>
                  </a:ext>
                </a:extLst>
              </p:cNvPr>
              <p:cNvSpPr>
                <a:spLocks noChangeShapeType="1"/>
              </p:cNvSpPr>
              <p:nvPr/>
            </p:nvSpPr>
            <p:spPr bwMode="auto">
              <a:xfrm>
                <a:off x="4383088" y="7272338"/>
                <a:ext cx="460375" cy="0"/>
              </a:xfrm>
              <a:prstGeom prst="line">
                <a:avLst/>
              </a:prstGeom>
              <a:noFill/>
              <a:ln w="28575"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09" name="Rectangle 282">
                <a:extLst>
                  <a:ext uri="{FF2B5EF4-FFF2-40B4-BE49-F238E27FC236}">
                    <a16:creationId xmlns:a16="http://schemas.microsoft.com/office/drawing/2014/main" id="{F8A1B62A-4277-F798-299A-F7B728491393}"/>
                  </a:ext>
                </a:extLst>
              </p:cNvPr>
              <p:cNvSpPr>
                <a:spLocks noChangeArrowheads="1"/>
              </p:cNvSpPr>
              <p:nvPr/>
            </p:nvSpPr>
            <p:spPr bwMode="auto">
              <a:xfrm>
                <a:off x="4711700" y="6415088"/>
                <a:ext cx="104775" cy="2259013"/>
              </a:xfrm>
              <a:prstGeom prst="rect">
                <a:avLst/>
              </a:prstGeom>
              <a:noFill/>
              <a:ln w="28575"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10" name="Oval 283">
                <a:extLst>
                  <a:ext uri="{FF2B5EF4-FFF2-40B4-BE49-F238E27FC236}">
                    <a16:creationId xmlns:a16="http://schemas.microsoft.com/office/drawing/2014/main" id="{264AD7B5-D337-A6E9-7000-E283D9142148}"/>
                  </a:ext>
                </a:extLst>
              </p:cNvPr>
              <p:cNvSpPr>
                <a:spLocks noChangeArrowheads="1"/>
              </p:cNvSpPr>
              <p:nvPr/>
            </p:nvSpPr>
            <p:spPr bwMode="auto">
              <a:xfrm>
                <a:off x="4278313" y="9207501"/>
                <a:ext cx="146050" cy="146050"/>
              </a:xfrm>
              <a:prstGeom prst="ellipse">
                <a:avLst/>
              </a:pr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11" name="Oval 284">
                <a:extLst>
                  <a:ext uri="{FF2B5EF4-FFF2-40B4-BE49-F238E27FC236}">
                    <a16:creationId xmlns:a16="http://schemas.microsoft.com/office/drawing/2014/main" id="{F3D1E81B-EF47-1DFF-4680-F3A223FCC7E5}"/>
                  </a:ext>
                </a:extLst>
              </p:cNvPr>
              <p:cNvSpPr>
                <a:spLocks noChangeArrowheads="1"/>
              </p:cNvSpPr>
              <p:nvPr/>
            </p:nvSpPr>
            <p:spPr bwMode="auto">
              <a:xfrm>
                <a:off x="4567238" y="9207501"/>
                <a:ext cx="147637" cy="146050"/>
              </a:xfrm>
              <a:prstGeom prst="ellipse">
                <a:avLst/>
              </a:pr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12" name="Oval 285">
                <a:extLst>
                  <a:ext uri="{FF2B5EF4-FFF2-40B4-BE49-F238E27FC236}">
                    <a16:creationId xmlns:a16="http://schemas.microsoft.com/office/drawing/2014/main" id="{EAFAAE77-0E7E-9A37-732D-0EE80AF1C5DE}"/>
                  </a:ext>
                </a:extLst>
              </p:cNvPr>
              <p:cNvSpPr>
                <a:spLocks noChangeArrowheads="1"/>
              </p:cNvSpPr>
              <p:nvPr/>
            </p:nvSpPr>
            <p:spPr bwMode="auto">
              <a:xfrm>
                <a:off x="4841875" y="9207501"/>
                <a:ext cx="146050" cy="146050"/>
              </a:xfrm>
              <a:prstGeom prst="ellipse">
                <a:avLst/>
              </a:pr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13" name="Freeform 286">
                <a:extLst>
                  <a:ext uri="{FF2B5EF4-FFF2-40B4-BE49-F238E27FC236}">
                    <a16:creationId xmlns:a16="http://schemas.microsoft.com/office/drawing/2014/main" id="{972B8694-E379-BD27-7C0A-1FB9071FC1D2}"/>
                  </a:ext>
                </a:extLst>
              </p:cNvPr>
              <p:cNvSpPr>
                <a:spLocks/>
              </p:cNvSpPr>
              <p:nvPr/>
            </p:nvSpPr>
            <p:spPr bwMode="auto">
              <a:xfrm>
                <a:off x="5119688" y="9207501"/>
                <a:ext cx="74612" cy="146050"/>
              </a:xfrm>
              <a:custGeom>
                <a:avLst/>
                <a:gdLst>
                  <a:gd name="T0" fmla="*/ 27 w 27"/>
                  <a:gd name="T1" fmla="*/ 0 h 53"/>
                  <a:gd name="T2" fmla="*/ 0 w 27"/>
                  <a:gd name="T3" fmla="*/ 26 h 53"/>
                  <a:gd name="T4" fmla="*/ 27 w 27"/>
                  <a:gd name="T5" fmla="*/ 53 h 53"/>
                  <a:gd name="T6" fmla="*/ 27 w 27"/>
                  <a:gd name="T7" fmla="*/ 53 h 53"/>
                  <a:gd name="T8" fmla="*/ 27 w 27"/>
                  <a:gd name="T9" fmla="*/ 0 h 53"/>
                  <a:gd name="T10" fmla="*/ 27 w 27"/>
                  <a:gd name="T11" fmla="*/ 0 h 53"/>
                </a:gdLst>
                <a:ahLst/>
                <a:cxnLst>
                  <a:cxn ang="0">
                    <a:pos x="T0" y="T1"/>
                  </a:cxn>
                  <a:cxn ang="0">
                    <a:pos x="T2" y="T3"/>
                  </a:cxn>
                  <a:cxn ang="0">
                    <a:pos x="T4" y="T5"/>
                  </a:cxn>
                  <a:cxn ang="0">
                    <a:pos x="T6" y="T7"/>
                  </a:cxn>
                  <a:cxn ang="0">
                    <a:pos x="T8" y="T9"/>
                  </a:cxn>
                  <a:cxn ang="0">
                    <a:pos x="T10" y="T11"/>
                  </a:cxn>
                </a:cxnLst>
                <a:rect l="0" t="0" r="r" b="b"/>
                <a:pathLst>
                  <a:path w="27" h="53">
                    <a:moveTo>
                      <a:pt x="27" y="0"/>
                    </a:moveTo>
                    <a:cubicBezTo>
                      <a:pt x="12" y="0"/>
                      <a:pt x="0" y="12"/>
                      <a:pt x="0" y="26"/>
                    </a:cubicBezTo>
                    <a:cubicBezTo>
                      <a:pt x="0" y="41"/>
                      <a:pt x="12" y="53"/>
                      <a:pt x="27" y="53"/>
                    </a:cubicBezTo>
                    <a:cubicBezTo>
                      <a:pt x="27" y="53"/>
                      <a:pt x="27" y="53"/>
                      <a:pt x="27" y="53"/>
                    </a:cubicBezTo>
                    <a:cubicBezTo>
                      <a:pt x="27" y="0"/>
                      <a:pt x="27" y="0"/>
                      <a:pt x="27" y="0"/>
                    </a:cubicBezTo>
                    <a:cubicBezTo>
                      <a:pt x="27" y="0"/>
                      <a:pt x="27" y="0"/>
                      <a:pt x="27"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14" name="Freeform 287">
                <a:extLst>
                  <a:ext uri="{FF2B5EF4-FFF2-40B4-BE49-F238E27FC236}">
                    <a16:creationId xmlns:a16="http://schemas.microsoft.com/office/drawing/2014/main" id="{6E3F547E-BB3F-53EB-3B8E-F5341E593C4B}"/>
                  </a:ext>
                </a:extLst>
              </p:cNvPr>
              <p:cNvSpPr>
                <a:spLocks/>
              </p:cNvSpPr>
              <p:nvPr/>
            </p:nvSpPr>
            <p:spPr bwMode="auto">
              <a:xfrm>
                <a:off x="3190875" y="7940676"/>
                <a:ext cx="625475" cy="1878013"/>
              </a:xfrm>
              <a:custGeom>
                <a:avLst/>
                <a:gdLst>
                  <a:gd name="T0" fmla="*/ 0 w 227"/>
                  <a:gd name="T1" fmla="*/ 679 h 679"/>
                  <a:gd name="T2" fmla="*/ 109 w 227"/>
                  <a:gd name="T3" fmla="*/ 6 h 679"/>
                  <a:gd name="T4" fmla="*/ 119 w 227"/>
                  <a:gd name="T5" fmla="*/ 6 h 679"/>
                  <a:gd name="T6" fmla="*/ 227 w 227"/>
                  <a:gd name="T7" fmla="*/ 679 h 679"/>
                </a:gdLst>
                <a:ahLst/>
                <a:cxnLst>
                  <a:cxn ang="0">
                    <a:pos x="T0" y="T1"/>
                  </a:cxn>
                  <a:cxn ang="0">
                    <a:pos x="T2" y="T3"/>
                  </a:cxn>
                  <a:cxn ang="0">
                    <a:pos x="T4" y="T5"/>
                  </a:cxn>
                  <a:cxn ang="0">
                    <a:pos x="T6" y="T7"/>
                  </a:cxn>
                </a:cxnLst>
                <a:rect l="0" t="0" r="r" b="b"/>
                <a:pathLst>
                  <a:path w="227" h="679">
                    <a:moveTo>
                      <a:pt x="0" y="679"/>
                    </a:moveTo>
                    <a:cubicBezTo>
                      <a:pt x="109" y="6"/>
                      <a:pt x="109" y="6"/>
                      <a:pt x="109" y="6"/>
                    </a:cubicBezTo>
                    <a:cubicBezTo>
                      <a:pt x="109" y="0"/>
                      <a:pt x="118" y="0"/>
                      <a:pt x="119" y="6"/>
                    </a:cubicBezTo>
                    <a:cubicBezTo>
                      <a:pt x="227" y="679"/>
                      <a:pt x="227" y="679"/>
                      <a:pt x="227" y="679"/>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15" name="Freeform 288">
                <a:extLst>
                  <a:ext uri="{FF2B5EF4-FFF2-40B4-BE49-F238E27FC236}">
                    <a16:creationId xmlns:a16="http://schemas.microsoft.com/office/drawing/2014/main" id="{606AAD01-91B2-ED25-BE05-B3425EE179BD}"/>
                  </a:ext>
                </a:extLst>
              </p:cNvPr>
              <p:cNvSpPr>
                <a:spLocks/>
              </p:cNvSpPr>
              <p:nvPr/>
            </p:nvSpPr>
            <p:spPr bwMode="auto">
              <a:xfrm>
                <a:off x="3263900" y="8218488"/>
                <a:ext cx="417512" cy="1143000"/>
              </a:xfrm>
              <a:custGeom>
                <a:avLst/>
                <a:gdLst>
                  <a:gd name="T0" fmla="*/ 115 w 263"/>
                  <a:gd name="T1" fmla="*/ 0 h 720"/>
                  <a:gd name="T2" fmla="*/ 207 w 263"/>
                  <a:gd name="T3" fmla="*/ 130 h 720"/>
                  <a:gd name="T4" fmla="*/ 68 w 263"/>
                  <a:gd name="T5" fmla="*/ 289 h 720"/>
                  <a:gd name="T6" fmla="*/ 263 w 263"/>
                  <a:gd name="T7" fmla="*/ 473 h 720"/>
                  <a:gd name="T8" fmla="*/ 0 w 263"/>
                  <a:gd name="T9" fmla="*/ 720 h 720"/>
                </a:gdLst>
                <a:ahLst/>
                <a:cxnLst>
                  <a:cxn ang="0">
                    <a:pos x="T0" y="T1"/>
                  </a:cxn>
                  <a:cxn ang="0">
                    <a:pos x="T2" y="T3"/>
                  </a:cxn>
                  <a:cxn ang="0">
                    <a:pos x="T4" y="T5"/>
                  </a:cxn>
                  <a:cxn ang="0">
                    <a:pos x="T6" y="T7"/>
                  </a:cxn>
                  <a:cxn ang="0">
                    <a:pos x="T8" y="T9"/>
                  </a:cxn>
                </a:cxnLst>
                <a:rect l="0" t="0" r="r" b="b"/>
                <a:pathLst>
                  <a:path w="263" h="720">
                    <a:moveTo>
                      <a:pt x="115" y="0"/>
                    </a:moveTo>
                    <a:lnTo>
                      <a:pt x="207" y="130"/>
                    </a:lnTo>
                    <a:lnTo>
                      <a:pt x="68" y="289"/>
                    </a:lnTo>
                    <a:lnTo>
                      <a:pt x="263" y="473"/>
                    </a:lnTo>
                    <a:lnTo>
                      <a:pt x="0" y="720"/>
                    </a:ln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16" name="Freeform 289">
                <a:extLst>
                  <a:ext uri="{FF2B5EF4-FFF2-40B4-BE49-F238E27FC236}">
                    <a16:creationId xmlns:a16="http://schemas.microsoft.com/office/drawing/2014/main" id="{D2C8214F-254B-1CA5-5BC7-B6E681BFFC3F}"/>
                  </a:ext>
                </a:extLst>
              </p:cNvPr>
              <p:cNvSpPr>
                <a:spLocks/>
              </p:cNvSpPr>
              <p:nvPr/>
            </p:nvSpPr>
            <p:spPr bwMode="auto">
              <a:xfrm>
                <a:off x="3325813" y="8218488"/>
                <a:ext cx="419100" cy="1143000"/>
              </a:xfrm>
              <a:custGeom>
                <a:avLst/>
                <a:gdLst>
                  <a:gd name="T0" fmla="*/ 148 w 264"/>
                  <a:gd name="T1" fmla="*/ 0 h 720"/>
                  <a:gd name="T2" fmla="*/ 59 w 264"/>
                  <a:gd name="T3" fmla="*/ 130 h 720"/>
                  <a:gd name="T4" fmla="*/ 195 w 264"/>
                  <a:gd name="T5" fmla="*/ 290 h 720"/>
                  <a:gd name="T6" fmla="*/ 0 w 264"/>
                  <a:gd name="T7" fmla="*/ 473 h 720"/>
                  <a:gd name="T8" fmla="*/ 264 w 264"/>
                  <a:gd name="T9" fmla="*/ 720 h 720"/>
                </a:gdLst>
                <a:ahLst/>
                <a:cxnLst>
                  <a:cxn ang="0">
                    <a:pos x="T0" y="T1"/>
                  </a:cxn>
                  <a:cxn ang="0">
                    <a:pos x="T2" y="T3"/>
                  </a:cxn>
                  <a:cxn ang="0">
                    <a:pos x="T4" y="T5"/>
                  </a:cxn>
                  <a:cxn ang="0">
                    <a:pos x="T6" y="T7"/>
                  </a:cxn>
                  <a:cxn ang="0">
                    <a:pos x="T8" y="T9"/>
                  </a:cxn>
                </a:cxnLst>
                <a:rect l="0" t="0" r="r" b="b"/>
                <a:pathLst>
                  <a:path w="264" h="720">
                    <a:moveTo>
                      <a:pt x="148" y="0"/>
                    </a:moveTo>
                    <a:lnTo>
                      <a:pt x="59" y="130"/>
                    </a:lnTo>
                    <a:lnTo>
                      <a:pt x="195" y="290"/>
                    </a:lnTo>
                    <a:lnTo>
                      <a:pt x="0" y="473"/>
                    </a:lnTo>
                    <a:lnTo>
                      <a:pt x="264" y="720"/>
                    </a:ln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17" name="Line 290">
                <a:extLst>
                  <a:ext uri="{FF2B5EF4-FFF2-40B4-BE49-F238E27FC236}">
                    <a16:creationId xmlns:a16="http://schemas.microsoft.com/office/drawing/2014/main" id="{F6D326B9-C374-7508-E5A2-B5A91BACC114}"/>
                  </a:ext>
                </a:extLst>
              </p:cNvPr>
              <p:cNvSpPr>
                <a:spLocks noChangeShapeType="1"/>
              </p:cNvSpPr>
              <p:nvPr/>
            </p:nvSpPr>
            <p:spPr bwMode="auto">
              <a:xfrm>
                <a:off x="3187700" y="8242301"/>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18" name="Line 291">
                <a:extLst>
                  <a:ext uri="{FF2B5EF4-FFF2-40B4-BE49-F238E27FC236}">
                    <a16:creationId xmlns:a16="http://schemas.microsoft.com/office/drawing/2014/main" id="{46E5AD29-1279-F3DB-A19E-8B446BD0A2DF}"/>
                  </a:ext>
                </a:extLst>
              </p:cNvPr>
              <p:cNvSpPr>
                <a:spLocks noChangeShapeType="1"/>
              </p:cNvSpPr>
              <p:nvPr/>
            </p:nvSpPr>
            <p:spPr bwMode="auto">
              <a:xfrm>
                <a:off x="3187700" y="8350251"/>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19" name="Oval 292">
                <a:extLst>
                  <a:ext uri="{FF2B5EF4-FFF2-40B4-BE49-F238E27FC236}">
                    <a16:creationId xmlns:a16="http://schemas.microsoft.com/office/drawing/2014/main" id="{443B5EA7-E3B3-D855-E3A1-B3679364FAC8}"/>
                  </a:ext>
                </a:extLst>
              </p:cNvPr>
              <p:cNvSpPr>
                <a:spLocks noChangeArrowheads="1"/>
              </p:cNvSpPr>
              <p:nvPr/>
            </p:nvSpPr>
            <p:spPr bwMode="auto">
              <a:xfrm>
                <a:off x="3222625" y="8201026"/>
                <a:ext cx="80962"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20" name="Oval 293">
                <a:extLst>
                  <a:ext uri="{FF2B5EF4-FFF2-40B4-BE49-F238E27FC236}">
                    <a16:creationId xmlns:a16="http://schemas.microsoft.com/office/drawing/2014/main" id="{928424FA-6128-30D7-6EAD-4C0CC5706A15}"/>
                  </a:ext>
                </a:extLst>
              </p:cNvPr>
              <p:cNvSpPr>
                <a:spLocks noChangeArrowheads="1"/>
              </p:cNvSpPr>
              <p:nvPr/>
            </p:nvSpPr>
            <p:spPr bwMode="auto">
              <a:xfrm>
                <a:off x="3222625" y="8201026"/>
                <a:ext cx="80962"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21" name="Oval 294">
                <a:extLst>
                  <a:ext uri="{FF2B5EF4-FFF2-40B4-BE49-F238E27FC236}">
                    <a16:creationId xmlns:a16="http://schemas.microsoft.com/office/drawing/2014/main" id="{A967ED85-83B3-B25C-B1DE-4AC3C5A0A14D}"/>
                  </a:ext>
                </a:extLst>
              </p:cNvPr>
              <p:cNvSpPr>
                <a:spLocks noChangeArrowheads="1"/>
              </p:cNvSpPr>
              <p:nvPr/>
            </p:nvSpPr>
            <p:spPr bwMode="auto">
              <a:xfrm>
                <a:off x="3719513" y="8201026"/>
                <a:ext cx="80962"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22" name="Oval 295">
                <a:extLst>
                  <a:ext uri="{FF2B5EF4-FFF2-40B4-BE49-F238E27FC236}">
                    <a16:creationId xmlns:a16="http://schemas.microsoft.com/office/drawing/2014/main" id="{C7E144E2-621F-0B69-FE89-FFF4760F46E0}"/>
                  </a:ext>
                </a:extLst>
              </p:cNvPr>
              <p:cNvSpPr>
                <a:spLocks noChangeArrowheads="1"/>
              </p:cNvSpPr>
              <p:nvPr/>
            </p:nvSpPr>
            <p:spPr bwMode="auto">
              <a:xfrm>
                <a:off x="3719513" y="8201026"/>
                <a:ext cx="80962"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23" name="Oval 296">
                <a:extLst>
                  <a:ext uri="{FF2B5EF4-FFF2-40B4-BE49-F238E27FC236}">
                    <a16:creationId xmlns:a16="http://schemas.microsoft.com/office/drawing/2014/main" id="{5C305297-8E59-C409-2733-697760A70017}"/>
                  </a:ext>
                </a:extLst>
              </p:cNvPr>
              <p:cNvSpPr>
                <a:spLocks noChangeArrowheads="1"/>
              </p:cNvSpPr>
              <p:nvPr/>
            </p:nvSpPr>
            <p:spPr bwMode="auto">
              <a:xfrm>
                <a:off x="3719513" y="8312151"/>
                <a:ext cx="80962"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24" name="Oval 297">
                <a:extLst>
                  <a:ext uri="{FF2B5EF4-FFF2-40B4-BE49-F238E27FC236}">
                    <a16:creationId xmlns:a16="http://schemas.microsoft.com/office/drawing/2014/main" id="{FBDE39B4-D025-6A83-E405-04D391D98C37}"/>
                  </a:ext>
                </a:extLst>
              </p:cNvPr>
              <p:cNvSpPr>
                <a:spLocks noChangeArrowheads="1"/>
              </p:cNvSpPr>
              <p:nvPr/>
            </p:nvSpPr>
            <p:spPr bwMode="auto">
              <a:xfrm>
                <a:off x="3719513" y="8312151"/>
                <a:ext cx="80962"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25" name="Oval 298">
                <a:extLst>
                  <a:ext uri="{FF2B5EF4-FFF2-40B4-BE49-F238E27FC236}">
                    <a16:creationId xmlns:a16="http://schemas.microsoft.com/office/drawing/2014/main" id="{A065C84E-A1B7-4D75-7FF0-7B13484940D6}"/>
                  </a:ext>
                </a:extLst>
              </p:cNvPr>
              <p:cNvSpPr>
                <a:spLocks noChangeArrowheads="1"/>
              </p:cNvSpPr>
              <p:nvPr/>
            </p:nvSpPr>
            <p:spPr bwMode="auto">
              <a:xfrm>
                <a:off x="3222625" y="8312151"/>
                <a:ext cx="80962"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26" name="Oval 299">
                <a:extLst>
                  <a:ext uri="{FF2B5EF4-FFF2-40B4-BE49-F238E27FC236}">
                    <a16:creationId xmlns:a16="http://schemas.microsoft.com/office/drawing/2014/main" id="{3E368516-2BA1-F99D-0F5B-B2F397C4C65B}"/>
                  </a:ext>
                </a:extLst>
              </p:cNvPr>
              <p:cNvSpPr>
                <a:spLocks noChangeArrowheads="1"/>
              </p:cNvSpPr>
              <p:nvPr/>
            </p:nvSpPr>
            <p:spPr bwMode="auto">
              <a:xfrm>
                <a:off x="3222625" y="8312151"/>
                <a:ext cx="80962"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27" name="Freeform 300">
                <a:extLst>
                  <a:ext uri="{FF2B5EF4-FFF2-40B4-BE49-F238E27FC236}">
                    <a16:creationId xmlns:a16="http://schemas.microsoft.com/office/drawing/2014/main" id="{D97F4258-625C-B61E-0A03-DDD8497B8997}"/>
                  </a:ext>
                </a:extLst>
              </p:cNvPr>
              <p:cNvSpPr>
                <a:spLocks/>
              </p:cNvSpPr>
              <p:nvPr/>
            </p:nvSpPr>
            <p:spPr bwMode="auto">
              <a:xfrm>
                <a:off x="9444038" y="8242301"/>
                <a:ext cx="877887" cy="130175"/>
              </a:xfrm>
              <a:custGeom>
                <a:avLst/>
                <a:gdLst>
                  <a:gd name="T0" fmla="*/ 0 w 318"/>
                  <a:gd name="T1" fmla="*/ 0 h 47"/>
                  <a:gd name="T2" fmla="*/ 318 w 318"/>
                  <a:gd name="T3" fmla="*/ 47 h 47"/>
                </a:gdLst>
                <a:ahLst/>
                <a:cxnLst>
                  <a:cxn ang="0">
                    <a:pos x="T0" y="T1"/>
                  </a:cxn>
                  <a:cxn ang="0">
                    <a:pos x="T2" y="T3"/>
                  </a:cxn>
                </a:cxnLst>
                <a:rect l="0" t="0" r="r" b="b"/>
                <a:pathLst>
                  <a:path w="318" h="47">
                    <a:moveTo>
                      <a:pt x="0" y="0"/>
                    </a:moveTo>
                    <a:cubicBezTo>
                      <a:pt x="0" y="0"/>
                      <a:pt x="161" y="47"/>
                      <a:pt x="318" y="47"/>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28" name="Freeform 301">
                <a:extLst>
                  <a:ext uri="{FF2B5EF4-FFF2-40B4-BE49-F238E27FC236}">
                    <a16:creationId xmlns:a16="http://schemas.microsoft.com/office/drawing/2014/main" id="{D9F09BC0-1170-951A-D4F7-97F30FE409C7}"/>
                  </a:ext>
                </a:extLst>
              </p:cNvPr>
              <p:cNvSpPr>
                <a:spLocks/>
              </p:cNvSpPr>
              <p:nvPr/>
            </p:nvSpPr>
            <p:spPr bwMode="auto">
              <a:xfrm>
                <a:off x="9444038" y="8361363"/>
                <a:ext cx="877887" cy="130175"/>
              </a:xfrm>
              <a:custGeom>
                <a:avLst/>
                <a:gdLst>
                  <a:gd name="T0" fmla="*/ 0 w 318"/>
                  <a:gd name="T1" fmla="*/ 0 h 47"/>
                  <a:gd name="T2" fmla="*/ 318 w 318"/>
                  <a:gd name="T3" fmla="*/ 47 h 47"/>
                </a:gdLst>
                <a:ahLst/>
                <a:cxnLst>
                  <a:cxn ang="0">
                    <a:pos x="T0" y="T1"/>
                  </a:cxn>
                  <a:cxn ang="0">
                    <a:pos x="T2" y="T3"/>
                  </a:cxn>
                </a:cxnLst>
                <a:rect l="0" t="0" r="r" b="b"/>
                <a:pathLst>
                  <a:path w="318" h="47">
                    <a:moveTo>
                      <a:pt x="0" y="0"/>
                    </a:moveTo>
                    <a:cubicBezTo>
                      <a:pt x="0" y="0"/>
                      <a:pt x="161" y="47"/>
                      <a:pt x="318" y="47"/>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29" name="Freeform 302">
                <a:extLst>
                  <a:ext uri="{FF2B5EF4-FFF2-40B4-BE49-F238E27FC236}">
                    <a16:creationId xmlns:a16="http://schemas.microsoft.com/office/drawing/2014/main" id="{463DF583-2C53-53EC-0E90-97F13359C7EC}"/>
                  </a:ext>
                </a:extLst>
              </p:cNvPr>
              <p:cNvSpPr>
                <a:spLocks/>
              </p:cNvSpPr>
              <p:nvPr/>
            </p:nvSpPr>
            <p:spPr bwMode="auto">
              <a:xfrm>
                <a:off x="2778125" y="8242301"/>
                <a:ext cx="485775" cy="100013"/>
              </a:xfrm>
              <a:custGeom>
                <a:avLst/>
                <a:gdLst>
                  <a:gd name="T0" fmla="*/ 0 w 176"/>
                  <a:gd name="T1" fmla="*/ 36 h 36"/>
                  <a:gd name="T2" fmla="*/ 176 w 176"/>
                  <a:gd name="T3" fmla="*/ 0 h 36"/>
                </a:gdLst>
                <a:ahLst/>
                <a:cxnLst>
                  <a:cxn ang="0">
                    <a:pos x="T0" y="T1"/>
                  </a:cxn>
                  <a:cxn ang="0">
                    <a:pos x="T2" y="T3"/>
                  </a:cxn>
                </a:cxnLst>
                <a:rect l="0" t="0" r="r" b="b"/>
                <a:pathLst>
                  <a:path w="176" h="36">
                    <a:moveTo>
                      <a:pt x="0" y="36"/>
                    </a:moveTo>
                    <a:cubicBezTo>
                      <a:pt x="99" y="22"/>
                      <a:pt x="176" y="0"/>
                      <a:pt x="176" y="0"/>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30" name="Freeform 303">
                <a:extLst>
                  <a:ext uri="{FF2B5EF4-FFF2-40B4-BE49-F238E27FC236}">
                    <a16:creationId xmlns:a16="http://schemas.microsoft.com/office/drawing/2014/main" id="{3E2AAB93-5CBB-B4F8-FB42-16A67379FD48}"/>
                  </a:ext>
                </a:extLst>
              </p:cNvPr>
              <p:cNvSpPr>
                <a:spLocks/>
              </p:cNvSpPr>
              <p:nvPr/>
            </p:nvSpPr>
            <p:spPr bwMode="auto">
              <a:xfrm>
                <a:off x="2778125" y="8361363"/>
                <a:ext cx="485775" cy="103188"/>
              </a:xfrm>
              <a:custGeom>
                <a:avLst/>
                <a:gdLst>
                  <a:gd name="T0" fmla="*/ 0 w 176"/>
                  <a:gd name="T1" fmla="*/ 37 h 37"/>
                  <a:gd name="T2" fmla="*/ 176 w 176"/>
                  <a:gd name="T3" fmla="*/ 0 h 37"/>
                </a:gdLst>
                <a:ahLst/>
                <a:cxnLst>
                  <a:cxn ang="0">
                    <a:pos x="T0" y="T1"/>
                  </a:cxn>
                  <a:cxn ang="0">
                    <a:pos x="T2" y="T3"/>
                  </a:cxn>
                </a:cxnLst>
                <a:rect l="0" t="0" r="r" b="b"/>
                <a:pathLst>
                  <a:path w="176" h="37">
                    <a:moveTo>
                      <a:pt x="0" y="37"/>
                    </a:moveTo>
                    <a:cubicBezTo>
                      <a:pt x="99" y="23"/>
                      <a:pt x="176" y="0"/>
                      <a:pt x="176" y="0"/>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31" name="Rectangle 304">
                <a:extLst>
                  <a:ext uri="{FF2B5EF4-FFF2-40B4-BE49-F238E27FC236}">
                    <a16:creationId xmlns:a16="http://schemas.microsoft.com/office/drawing/2014/main" id="{2B37A4A2-586A-574E-CC97-B3D99B7E4DBC}"/>
                  </a:ext>
                </a:extLst>
              </p:cNvPr>
              <p:cNvSpPr>
                <a:spLocks noChangeArrowheads="1"/>
              </p:cNvSpPr>
              <p:nvPr/>
            </p:nvSpPr>
            <p:spPr bwMode="auto">
              <a:xfrm>
                <a:off x="7602538" y="8804276"/>
                <a:ext cx="180975" cy="996950"/>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32" name="Rectangle 305">
                <a:extLst>
                  <a:ext uri="{FF2B5EF4-FFF2-40B4-BE49-F238E27FC236}">
                    <a16:creationId xmlns:a16="http://schemas.microsoft.com/office/drawing/2014/main" id="{F03F4DD9-FDC0-FDFA-1A15-BE6BFF4A0E93}"/>
                  </a:ext>
                </a:extLst>
              </p:cNvPr>
              <p:cNvSpPr>
                <a:spLocks noChangeArrowheads="1"/>
              </p:cNvSpPr>
              <p:nvPr/>
            </p:nvSpPr>
            <p:spPr bwMode="auto">
              <a:xfrm>
                <a:off x="7602538" y="8804276"/>
                <a:ext cx="180975" cy="99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33" name="Freeform 306">
                <a:extLst>
                  <a:ext uri="{FF2B5EF4-FFF2-40B4-BE49-F238E27FC236}">
                    <a16:creationId xmlns:a16="http://schemas.microsoft.com/office/drawing/2014/main" id="{B70E267E-700A-3A2B-13C7-69D62819010F}"/>
                  </a:ext>
                </a:extLst>
              </p:cNvPr>
              <p:cNvSpPr>
                <a:spLocks/>
              </p:cNvSpPr>
              <p:nvPr/>
            </p:nvSpPr>
            <p:spPr bwMode="auto">
              <a:xfrm>
                <a:off x="7588250" y="8789988"/>
                <a:ext cx="195262" cy="1028700"/>
              </a:xfrm>
              <a:custGeom>
                <a:avLst/>
                <a:gdLst>
                  <a:gd name="T0" fmla="*/ 123 w 123"/>
                  <a:gd name="T1" fmla="*/ 0 h 648"/>
                  <a:gd name="T2" fmla="*/ 0 w 123"/>
                  <a:gd name="T3" fmla="*/ 0 h 648"/>
                  <a:gd name="T4" fmla="*/ 0 w 123"/>
                  <a:gd name="T5" fmla="*/ 648 h 648"/>
                  <a:gd name="T6" fmla="*/ 123 w 123"/>
                  <a:gd name="T7" fmla="*/ 648 h 648"/>
                  <a:gd name="T8" fmla="*/ 123 w 123"/>
                  <a:gd name="T9" fmla="*/ 637 h 648"/>
                  <a:gd name="T10" fmla="*/ 9 w 123"/>
                  <a:gd name="T11" fmla="*/ 637 h 648"/>
                  <a:gd name="T12" fmla="*/ 9 w 123"/>
                  <a:gd name="T13" fmla="*/ 9 h 648"/>
                  <a:gd name="T14" fmla="*/ 123 w 123"/>
                  <a:gd name="T15" fmla="*/ 9 h 648"/>
                  <a:gd name="T16" fmla="*/ 123 w 123"/>
                  <a:gd name="T17" fmla="*/ 0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648">
                    <a:moveTo>
                      <a:pt x="123" y="0"/>
                    </a:moveTo>
                    <a:lnTo>
                      <a:pt x="0" y="0"/>
                    </a:lnTo>
                    <a:lnTo>
                      <a:pt x="0" y="648"/>
                    </a:lnTo>
                    <a:lnTo>
                      <a:pt x="123" y="648"/>
                    </a:lnTo>
                    <a:lnTo>
                      <a:pt x="123" y="637"/>
                    </a:lnTo>
                    <a:lnTo>
                      <a:pt x="9" y="637"/>
                    </a:lnTo>
                    <a:lnTo>
                      <a:pt x="9" y="9"/>
                    </a:lnTo>
                    <a:lnTo>
                      <a:pt x="123" y="9"/>
                    </a:lnTo>
                    <a:lnTo>
                      <a:pt x="123"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34" name="Freeform 307">
                <a:extLst>
                  <a:ext uri="{FF2B5EF4-FFF2-40B4-BE49-F238E27FC236}">
                    <a16:creationId xmlns:a16="http://schemas.microsoft.com/office/drawing/2014/main" id="{101ECDFF-1312-64D3-1EE9-BDC3565659EE}"/>
                  </a:ext>
                </a:extLst>
              </p:cNvPr>
              <p:cNvSpPr>
                <a:spLocks/>
              </p:cNvSpPr>
              <p:nvPr/>
            </p:nvSpPr>
            <p:spPr bwMode="auto">
              <a:xfrm>
                <a:off x="7588250" y="8789988"/>
                <a:ext cx="195262" cy="1028700"/>
              </a:xfrm>
              <a:custGeom>
                <a:avLst/>
                <a:gdLst>
                  <a:gd name="T0" fmla="*/ 123 w 123"/>
                  <a:gd name="T1" fmla="*/ 0 h 648"/>
                  <a:gd name="T2" fmla="*/ 0 w 123"/>
                  <a:gd name="T3" fmla="*/ 0 h 648"/>
                  <a:gd name="T4" fmla="*/ 0 w 123"/>
                  <a:gd name="T5" fmla="*/ 648 h 648"/>
                  <a:gd name="T6" fmla="*/ 123 w 123"/>
                  <a:gd name="T7" fmla="*/ 648 h 648"/>
                  <a:gd name="T8" fmla="*/ 123 w 123"/>
                  <a:gd name="T9" fmla="*/ 637 h 648"/>
                  <a:gd name="T10" fmla="*/ 9 w 123"/>
                  <a:gd name="T11" fmla="*/ 637 h 648"/>
                  <a:gd name="T12" fmla="*/ 9 w 123"/>
                  <a:gd name="T13" fmla="*/ 9 h 648"/>
                  <a:gd name="T14" fmla="*/ 123 w 123"/>
                  <a:gd name="T15" fmla="*/ 9 h 648"/>
                  <a:gd name="T16" fmla="*/ 123 w 123"/>
                  <a:gd name="T17" fmla="*/ 0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648">
                    <a:moveTo>
                      <a:pt x="123" y="0"/>
                    </a:moveTo>
                    <a:lnTo>
                      <a:pt x="0" y="0"/>
                    </a:lnTo>
                    <a:lnTo>
                      <a:pt x="0" y="648"/>
                    </a:lnTo>
                    <a:lnTo>
                      <a:pt x="123" y="648"/>
                    </a:lnTo>
                    <a:lnTo>
                      <a:pt x="123" y="637"/>
                    </a:lnTo>
                    <a:lnTo>
                      <a:pt x="9" y="637"/>
                    </a:lnTo>
                    <a:lnTo>
                      <a:pt x="9" y="9"/>
                    </a:lnTo>
                    <a:lnTo>
                      <a:pt x="123" y="9"/>
                    </a:lnTo>
                    <a:lnTo>
                      <a:pt x="12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35" name="Freeform 308">
                <a:extLst>
                  <a:ext uri="{FF2B5EF4-FFF2-40B4-BE49-F238E27FC236}">
                    <a16:creationId xmlns:a16="http://schemas.microsoft.com/office/drawing/2014/main" id="{34DE8B61-3780-8562-8DD7-F64656394F6C}"/>
                  </a:ext>
                </a:extLst>
              </p:cNvPr>
              <p:cNvSpPr>
                <a:spLocks noEditPoints="1"/>
              </p:cNvSpPr>
              <p:nvPr/>
            </p:nvSpPr>
            <p:spPr bwMode="auto">
              <a:xfrm>
                <a:off x="5194300" y="8688388"/>
                <a:ext cx="160337" cy="1112838"/>
              </a:xfrm>
              <a:custGeom>
                <a:avLst/>
                <a:gdLst>
                  <a:gd name="T0" fmla="*/ 58 w 58"/>
                  <a:gd name="T1" fmla="*/ 376 h 403"/>
                  <a:gd name="T2" fmla="*/ 0 w 58"/>
                  <a:gd name="T3" fmla="*/ 376 h 403"/>
                  <a:gd name="T4" fmla="*/ 0 w 58"/>
                  <a:gd name="T5" fmla="*/ 403 h 403"/>
                  <a:gd name="T6" fmla="*/ 58 w 58"/>
                  <a:gd name="T7" fmla="*/ 403 h 403"/>
                  <a:gd name="T8" fmla="*/ 58 w 58"/>
                  <a:gd name="T9" fmla="*/ 376 h 403"/>
                  <a:gd name="T10" fmla="*/ 58 w 58"/>
                  <a:gd name="T11" fmla="*/ 162 h 403"/>
                  <a:gd name="T12" fmla="*/ 0 w 58"/>
                  <a:gd name="T13" fmla="*/ 162 h 403"/>
                  <a:gd name="T14" fmla="*/ 0 w 58"/>
                  <a:gd name="T15" fmla="*/ 188 h 403"/>
                  <a:gd name="T16" fmla="*/ 27 w 58"/>
                  <a:gd name="T17" fmla="*/ 214 h 403"/>
                  <a:gd name="T18" fmla="*/ 0 w 58"/>
                  <a:gd name="T19" fmla="*/ 241 h 403"/>
                  <a:gd name="T20" fmla="*/ 0 w 58"/>
                  <a:gd name="T21" fmla="*/ 271 h 403"/>
                  <a:gd name="T22" fmla="*/ 58 w 58"/>
                  <a:gd name="T23" fmla="*/ 271 h 403"/>
                  <a:gd name="T24" fmla="*/ 58 w 58"/>
                  <a:gd name="T25" fmla="*/ 162 h 403"/>
                  <a:gd name="T26" fmla="*/ 58 w 58"/>
                  <a:gd name="T27" fmla="*/ 0 h 403"/>
                  <a:gd name="T28" fmla="*/ 0 w 58"/>
                  <a:gd name="T29" fmla="*/ 0 h 403"/>
                  <a:gd name="T30" fmla="*/ 0 w 58"/>
                  <a:gd name="T31" fmla="*/ 57 h 403"/>
                  <a:gd name="T32" fmla="*/ 58 w 58"/>
                  <a:gd name="T33" fmla="*/ 57 h 403"/>
                  <a:gd name="T34" fmla="*/ 58 w 58"/>
                  <a:gd name="T35" fmla="*/ 0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 h="403">
                    <a:moveTo>
                      <a:pt x="58" y="376"/>
                    </a:moveTo>
                    <a:cubicBezTo>
                      <a:pt x="0" y="376"/>
                      <a:pt x="0" y="376"/>
                      <a:pt x="0" y="376"/>
                    </a:cubicBezTo>
                    <a:cubicBezTo>
                      <a:pt x="0" y="403"/>
                      <a:pt x="0" y="403"/>
                      <a:pt x="0" y="403"/>
                    </a:cubicBezTo>
                    <a:cubicBezTo>
                      <a:pt x="58" y="403"/>
                      <a:pt x="58" y="403"/>
                      <a:pt x="58" y="403"/>
                    </a:cubicBezTo>
                    <a:cubicBezTo>
                      <a:pt x="58" y="376"/>
                      <a:pt x="58" y="376"/>
                      <a:pt x="58" y="376"/>
                    </a:cubicBezTo>
                    <a:moveTo>
                      <a:pt x="58" y="162"/>
                    </a:moveTo>
                    <a:cubicBezTo>
                      <a:pt x="0" y="162"/>
                      <a:pt x="0" y="162"/>
                      <a:pt x="0" y="162"/>
                    </a:cubicBezTo>
                    <a:cubicBezTo>
                      <a:pt x="0" y="188"/>
                      <a:pt x="0" y="188"/>
                      <a:pt x="0" y="188"/>
                    </a:cubicBezTo>
                    <a:cubicBezTo>
                      <a:pt x="15" y="188"/>
                      <a:pt x="27" y="200"/>
                      <a:pt x="27" y="214"/>
                    </a:cubicBezTo>
                    <a:cubicBezTo>
                      <a:pt x="27" y="229"/>
                      <a:pt x="15" y="241"/>
                      <a:pt x="0" y="241"/>
                    </a:cubicBezTo>
                    <a:cubicBezTo>
                      <a:pt x="0" y="271"/>
                      <a:pt x="0" y="271"/>
                      <a:pt x="0" y="271"/>
                    </a:cubicBezTo>
                    <a:cubicBezTo>
                      <a:pt x="58" y="271"/>
                      <a:pt x="58" y="271"/>
                      <a:pt x="58" y="271"/>
                    </a:cubicBezTo>
                    <a:cubicBezTo>
                      <a:pt x="58" y="162"/>
                      <a:pt x="58" y="162"/>
                      <a:pt x="58" y="162"/>
                    </a:cubicBezTo>
                    <a:moveTo>
                      <a:pt x="58" y="0"/>
                    </a:moveTo>
                    <a:cubicBezTo>
                      <a:pt x="0" y="0"/>
                      <a:pt x="0" y="0"/>
                      <a:pt x="0" y="0"/>
                    </a:cubicBezTo>
                    <a:cubicBezTo>
                      <a:pt x="0" y="57"/>
                      <a:pt x="0" y="57"/>
                      <a:pt x="0" y="57"/>
                    </a:cubicBezTo>
                    <a:cubicBezTo>
                      <a:pt x="58" y="57"/>
                      <a:pt x="58" y="57"/>
                      <a:pt x="58" y="57"/>
                    </a:cubicBezTo>
                    <a:cubicBezTo>
                      <a:pt x="58" y="0"/>
                      <a:pt x="58" y="0"/>
                      <a:pt x="58" y="0"/>
                    </a:cubicBezTo>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36" name="Freeform 309">
                <a:extLst>
                  <a:ext uri="{FF2B5EF4-FFF2-40B4-BE49-F238E27FC236}">
                    <a16:creationId xmlns:a16="http://schemas.microsoft.com/office/drawing/2014/main" id="{612682CD-849B-FF07-1F16-4583F38CB8B5}"/>
                  </a:ext>
                </a:extLst>
              </p:cNvPr>
              <p:cNvSpPr>
                <a:spLocks noEditPoints="1"/>
              </p:cNvSpPr>
              <p:nvPr/>
            </p:nvSpPr>
            <p:spPr bwMode="auto">
              <a:xfrm>
                <a:off x="5194300" y="8674101"/>
                <a:ext cx="174625" cy="1141413"/>
              </a:xfrm>
              <a:custGeom>
                <a:avLst/>
                <a:gdLst>
                  <a:gd name="T0" fmla="*/ 110 w 110"/>
                  <a:gd name="T1" fmla="*/ 611 h 719"/>
                  <a:gd name="T2" fmla="*/ 110 w 110"/>
                  <a:gd name="T3" fmla="*/ 611 h 719"/>
                  <a:gd name="T4" fmla="*/ 110 w 110"/>
                  <a:gd name="T5" fmla="*/ 663 h 719"/>
                  <a:gd name="T6" fmla="*/ 101 w 110"/>
                  <a:gd name="T7" fmla="*/ 663 h 719"/>
                  <a:gd name="T8" fmla="*/ 101 w 110"/>
                  <a:gd name="T9" fmla="*/ 710 h 719"/>
                  <a:gd name="T10" fmla="*/ 0 w 110"/>
                  <a:gd name="T11" fmla="*/ 710 h 719"/>
                  <a:gd name="T12" fmla="*/ 0 w 110"/>
                  <a:gd name="T13" fmla="*/ 719 h 719"/>
                  <a:gd name="T14" fmla="*/ 110 w 110"/>
                  <a:gd name="T15" fmla="*/ 719 h 719"/>
                  <a:gd name="T16" fmla="*/ 110 w 110"/>
                  <a:gd name="T17" fmla="*/ 719 h 719"/>
                  <a:gd name="T18" fmla="*/ 110 w 110"/>
                  <a:gd name="T19" fmla="*/ 710 h 719"/>
                  <a:gd name="T20" fmla="*/ 110 w 110"/>
                  <a:gd name="T21" fmla="*/ 719 h 719"/>
                  <a:gd name="T22" fmla="*/ 110 w 110"/>
                  <a:gd name="T23" fmla="*/ 611 h 719"/>
                  <a:gd name="T24" fmla="*/ 110 w 110"/>
                  <a:gd name="T25" fmla="*/ 238 h 719"/>
                  <a:gd name="T26" fmla="*/ 110 w 110"/>
                  <a:gd name="T27" fmla="*/ 238 h 719"/>
                  <a:gd name="T28" fmla="*/ 110 w 110"/>
                  <a:gd name="T29" fmla="*/ 291 h 719"/>
                  <a:gd name="T30" fmla="*/ 101 w 110"/>
                  <a:gd name="T31" fmla="*/ 291 h 719"/>
                  <a:gd name="T32" fmla="*/ 101 w 110"/>
                  <a:gd name="T33" fmla="*/ 480 h 719"/>
                  <a:gd name="T34" fmla="*/ 110 w 110"/>
                  <a:gd name="T35" fmla="*/ 480 h 719"/>
                  <a:gd name="T36" fmla="*/ 110 w 110"/>
                  <a:gd name="T37" fmla="*/ 238 h 719"/>
                  <a:gd name="T38" fmla="*/ 110 w 110"/>
                  <a:gd name="T39" fmla="*/ 0 h 719"/>
                  <a:gd name="T40" fmla="*/ 0 w 110"/>
                  <a:gd name="T41" fmla="*/ 0 h 719"/>
                  <a:gd name="T42" fmla="*/ 0 w 110"/>
                  <a:gd name="T43" fmla="*/ 9 h 719"/>
                  <a:gd name="T44" fmla="*/ 101 w 110"/>
                  <a:gd name="T45" fmla="*/ 9 h 719"/>
                  <a:gd name="T46" fmla="*/ 101 w 110"/>
                  <a:gd name="T47" fmla="*/ 108 h 719"/>
                  <a:gd name="T48" fmla="*/ 110 w 110"/>
                  <a:gd name="T49" fmla="*/ 108 h 719"/>
                  <a:gd name="T50" fmla="*/ 110 w 110"/>
                  <a:gd name="T51" fmla="*/ 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719">
                    <a:moveTo>
                      <a:pt x="110" y="611"/>
                    </a:moveTo>
                    <a:lnTo>
                      <a:pt x="110" y="611"/>
                    </a:lnTo>
                    <a:lnTo>
                      <a:pt x="110" y="663"/>
                    </a:lnTo>
                    <a:lnTo>
                      <a:pt x="101" y="663"/>
                    </a:lnTo>
                    <a:lnTo>
                      <a:pt x="101" y="710"/>
                    </a:lnTo>
                    <a:lnTo>
                      <a:pt x="0" y="710"/>
                    </a:lnTo>
                    <a:lnTo>
                      <a:pt x="0" y="719"/>
                    </a:lnTo>
                    <a:lnTo>
                      <a:pt x="110" y="719"/>
                    </a:lnTo>
                    <a:lnTo>
                      <a:pt x="110" y="719"/>
                    </a:lnTo>
                    <a:lnTo>
                      <a:pt x="110" y="710"/>
                    </a:lnTo>
                    <a:lnTo>
                      <a:pt x="110" y="719"/>
                    </a:lnTo>
                    <a:lnTo>
                      <a:pt x="110" y="611"/>
                    </a:lnTo>
                    <a:close/>
                    <a:moveTo>
                      <a:pt x="110" y="238"/>
                    </a:moveTo>
                    <a:lnTo>
                      <a:pt x="110" y="238"/>
                    </a:lnTo>
                    <a:lnTo>
                      <a:pt x="110" y="291"/>
                    </a:lnTo>
                    <a:lnTo>
                      <a:pt x="101" y="291"/>
                    </a:lnTo>
                    <a:lnTo>
                      <a:pt x="101" y="480"/>
                    </a:lnTo>
                    <a:lnTo>
                      <a:pt x="110" y="480"/>
                    </a:lnTo>
                    <a:lnTo>
                      <a:pt x="110" y="238"/>
                    </a:lnTo>
                    <a:close/>
                    <a:moveTo>
                      <a:pt x="110" y="0"/>
                    </a:moveTo>
                    <a:lnTo>
                      <a:pt x="0" y="0"/>
                    </a:lnTo>
                    <a:lnTo>
                      <a:pt x="0" y="9"/>
                    </a:lnTo>
                    <a:lnTo>
                      <a:pt x="101" y="9"/>
                    </a:lnTo>
                    <a:lnTo>
                      <a:pt x="101" y="108"/>
                    </a:lnTo>
                    <a:lnTo>
                      <a:pt x="110" y="108"/>
                    </a:lnTo>
                    <a:lnTo>
                      <a:pt x="11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37" name="Freeform 310">
                <a:extLst>
                  <a:ext uri="{FF2B5EF4-FFF2-40B4-BE49-F238E27FC236}">
                    <a16:creationId xmlns:a16="http://schemas.microsoft.com/office/drawing/2014/main" id="{167E1CF2-CD19-365D-8C05-5791A580DDCC}"/>
                  </a:ext>
                </a:extLst>
              </p:cNvPr>
              <p:cNvSpPr>
                <a:spLocks noEditPoints="1"/>
              </p:cNvSpPr>
              <p:nvPr/>
            </p:nvSpPr>
            <p:spPr bwMode="auto">
              <a:xfrm>
                <a:off x="5194300" y="8674101"/>
                <a:ext cx="174625" cy="1141413"/>
              </a:xfrm>
              <a:custGeom>
                <a:avLst/>
                <a:gdLst>
                  <a:gd name="T0" fmla="*/ 110 w 110"/>
                  <a:gd name="T1" fmla="*/ 611 h 719"/>
                  <a:gd name="T2" fmla="*/ 110 w 110"/>
                  <a:gd name="T3" fmla="*/ 611 h 719"/>
                  <a:gd name="T4" fmla="*/ 110 w 110"/>
                  <a:gd name="T5" fmla="*/ 663 h 719"/>
                  <a:gd name="T6" fmla="*/ 101 w 110"/>
                  <a:gd name="T7" fmla="*/ 663 h 719"/>
                  <a:gd name="T8" fmla="*/ 101 w 110"/>
                  <a:gd name="T9" fmla="*/ 710 h 719"/>
                  <a:gd name="T10" fmla="*/ 0 w 110"/>
                  <a:gd name="T11" fmla="*/ 710 h 719"/>
                  <a:gd name="T12" fmla="*/ 0 w 110"/>
                  <a:gd name="T13" fmla="*/ 719 h 719"/>
                  <a:gd name="T14" fmla="*/ 110 w 110"/>
                  <a:gd name="T15" fmla="*/ 719 h 719"/>
                  <a:gd name="T16" fmla="*/ 110 w 110"/>
                  <a:gd name="T17" fmla="*/ 719 h 719"/>
                  <a:gd name="T18" fmla="*/ 110 w 110"/>
                  <a:gd name="T19" fmla="*/ 710 h 719"/>
                  <a:gd name="T20" fmla="*/ 110 w 110"/>
                  <a:gd name="T21" fmla="*/ 719 h 719"/>
                  <a:gd name="T22" fmla="*/ 110 w 110"/>
                  <a:gd name="T23" fmla="*/ 611 h 719"/>
                  <a:gd name="T24" fmla="*/ 110 w 110"/>
                  <a:gd name="T25" fmla="*/ 238 h 719"/>
                  <a:gd name="T26" fmla="*/ 110 w 110"/>
                  <a:gd name="T27" fmla="*/ 238 h 719"/>
                  <a:gd name="T28" fmla="*/ 110 w 110"/>
                  <a:gd name="T29" fmla="*/ 291 h 719"/>
                  <a:gd name="T30" fmla="*/ 101 w 110"/>
                  <a:gd name="T31" fmla="*/ 291 h 719"/>
                  <a:gd name="T32" fmla="*/ 101 w 110"/>
                  <a:gd name="T33" fmla="*/ 480 h 719"/>
                  <a:gd name="T34" fmla="*/ 110 w 110"/>
                  <a:gd name="T35" fmla="*/ 480 h 719"/>
                  <a:gd name="T36" fmla="*/ 110 w 110"/>
                  <a:gd name="T37" fmla="*/ 238 h 719"/>
                  <a:gd name="T38" fmla="*/ 110 w 110"/>
                  <a:gd name="T39" fmla="*/ 0 h 719"/>
                  <a:gd name="T40" fmla="*/ 0 w 110"/>
                  <a:gd name="T41" fmla="*/ 0 h 719"/>
                  <a:gd name="T42" fmla="*/ 0 w 110"/>
                  <a:gd name="T43" fmla="*/ 9 h 719"/>
                  <a:gd name="T44" fmla="*/ 101 w 110"/>
                  <a:gd name="T45" fmla="*/ 9 h 719"/>
                  <a:gd name="T46" fmla="*/ 101 w 110"/>
                  <a:gd name="T47" fmla="*/ 108 h 719"/>
                  <a:gd name="T48" fmla="*/ 110 w 110"/>
                  <a:gd name="T49" fmla="*/ 108 h 719"/>
                  <a:gd name="T50" fmla="*/ 110 w 110"/>
                  <a:gd name="T51" fmla="*/ 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0" h="719">
                    <a:moveTo>
                      <a:pt x="110" y="611"/>
                    </a:moveTo>
                    <a:lnTo>
                      <a:pt x="110" y="611"/>
                    </a:lnTo>
                    <a:lnTo>
                      <a:pt x="110" y="663"/>
                    </a:lnTo>
                    <a:lnTo>
                      <a:pt x="101" y="663"/>
                    </a:lnTo>
                    <a:lnTo>
                      <a:pt x="101" y="710"/>
                    </a:lnTo>
                    <a:lnTo>
                      <a:pt x="0" y="710"/>
                    </a:lnTo>
                    <a:lnTo>
                      <a:pt x="0" y="719"/>
                    </a:lnTo>
                    <a:lnTo>
                      <a:pt x="110" y="719"/>
                    </a:lnTo>
                    <a:lnTo>
                      <a:pt x="110" y="719"/>
                    </a:lnTo>
                    <a:lnTo>
                      <a:pt x="110" y="710"/>
                    </a:lnTo>
                    <a:lnTo>
                      <a:pt x="110" y="719"/>
                    </a:lnTo>
                    <a:lnTo>
                      <a:pt x="110" y="611"/>
                    </a:lnTo>
                    <a:moveTo>
                      <a:pt x="110" y="238"/>
                    </a:moveTo>
                    <a:lnTo>
                      <a:pt x="110" y="238"/>
                    </a:lnTo>
                    <a:lnTo>
                      <a:pt x="110" y="291"/>
                    </a:lnTo>
                    <a:lnTo>
                      <a:pt x="101" y="291"/>
                    </a:lnTo>
                    <a:lnTo>
                      <a:pt x="101" y="480"/>
                    </a:lnTo>
                    <a:lnTo>
                      <a:pt x="110" y="480"/>
                    </a:lnTo>
                    <a:lnTo>
                      <a:pt x="110" y="238"/>
                    </a:lnTo>
                    <a:moveTo>
                      <a:pt x="110" y="0"/>
                    </a:moveTo>
                    <a:lnTo>
                      <a:pt x="0" y="0"/>
                    </a:lnTo>
                    <a:lnTo>
                      <a:pt x="0" y="9"/>
                    </a:lnTo>
                    <a:lnTo>
                      <a:pt x="101" y="9"/>
                    </a:lnTo>
                    <a:lnTo>
                      <a:pt x="101" y="108"/>
                    </a:lnTo>
                    <a:lnTo>
                      <a:pt x="110" y="108"/>
                    </a:ln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38" name="Rectangle 311">
                <a:extLst>
                  <a:ext uri="{FF2B5EF4-FFF2-40B4-BE49-F238E27FC236}">
                    <a16:creationId xmlns:a16="http://schemas.microsoft.com/office/drawing/2014/main" id="{342A882F-BD72-555D-552B-5A8CB8F615D2}"/>
                  </a:ext>
                </a:extLst>
              </p:cNvPr>
              <p:cNvSpPr>
                <a:spLocks noChangeArrowheads="1"/>
              </p:cNvSpPr>
              <p:nvPr/>
            </p:nvSpPr>
            <p:spPr bwMode="auto">
              <a:xfrm>
                <a:off x="5194300" y="8872538"/>
                <a:ext cx="160337" cy="152400"/>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39" name="Rectangle 312">
                <a:extLst>
                  <a:ext uri="{FF2B5EF4-FFF2-40B4-BE49-F238E27FC236}">
                    <a16:creationId xmlns:a16="http://schemas.microsoft.com/office/drawing/2014/main" id="{60C88D3E-2AE2-CAA9-5A3D-C3D6D90F8B65}"/>
                  </a:ext>
                </a:extLst>
              </p:cNvPr>
              <p:cNvSpPr>
                <a:spLocks noChangeArrowheads="1"/>
              </p:cNvSpPr>
              <p:nvPr/>
            </p:nvSpPr>
            <p:spPr bwMode="auto">
              <a:xfrm>
                <a:off x="5194300" y="8872538"/>
                <a:ext cx="160337"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40" name="Freeform 313">
                <a:extLst>
                  <a:ext uri="{FF2B5EF4-FFF2-40B4-BE49-F238E27FC236}">
                    <a16:creationId xmlns:a16="http://schemas.microsoft.com/office/drawing/2014/main" id="{FAE14560-F4CC-5288-3CEE-99229F5C8084}"/>
                  </a:ext>
                </a:extLst>
              </p:cNvPr>
              <p:cNvSpPr>
                <a:spLocks/>
              </p:cNvSpPr>
              <p:nvPr/>
            </p:nvSpPr>
            <p:spPr bwMode="auto">
              <a:xfrm>
                <a:off x="5194300" y="8845551"/>
                <a:ext cx="174625" cy="206375"/>
              </a:xfrm>
              <a:custGeom>
                <a:avLst/>
                <a:gdLst>
                  <a:gd name="T0" fmla="*/ 110 w 110"/>
                  <a:gd name="T1" fmla="*/ 0 h 130"/>
                  <a:gd name="T2" fmla="*/ 101 w 110"/>
                  <a:gd name="T3" fmla="*/ 0 h 130"/>
                  <a:gd name="T4" fmla="*/ 0 w 110"/>
                  <a:gd name="T5" fmla="*/ 0 h 130"/>
                  <a:gd name="T6" fmla="*/ 0 w 110"/>
                  <a:gd name="T7" fmla="*/ 17 h 130"/>
                  <a:gd name="T8" fmla="*/ 101 w 110"/>
                  <a:gd name="T9" fmla="*/ 17 h 130"/>
                  <a:gd name="T10" fmla="*/ 101 w 110"/>
                  <a:gd name="T11" fmla="*/ 113 h 130"/>
                  <a:gd name="T12" fmla="*/ 0 w 110"/>
                  <a:gd name="T13" fmla="*/ 113 h 130"/>
                  <a:gd name="T14" fmla="*/ 0 w 110"/>
                  <a:gd name="T15" fmla="*/ 123 h 130"/>
                  <a:gd name="T16" fmla="*/ 110 w 110"/>
                  <a:gd name="T17" fmla="*/ 123 h 130"/>
                  <a:gd name="T18" fmla="*/ 110 w 110"/>
                  <a:gd name="T19" fmla="*/ 130 h 130"/>
                  <a:gd name="T20" fmla="*/ 110 w 110"/>
                  <a:gd name="T21" fmla="*/ 122 h 130"/>
                  <a:gd name="T22" fmla="*/ 110 w 110"/>
                  <a:gd name="T23" fmla="*/ 113 h 130"/>
                  <a:gd name="T24" fmla="*/ 110 w 110"/>
                  <a:gd name="T25" fmla="*/ 122 h 130"/>
                  <a:gd name="T26" fmla="*/ 110 w 110"/>
                  <a:gd name="T27"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30">
                    <a:moveTo>
                      <a:pt x="110" y="0"/>
                    </a:moveTo>
                    <a:lnTo>
                      <a:pt x="101" y="0"/>
                    </a:lnTo>
                    <a:lnTo>
                      <a:pt x="0" y="0"/>
                    </a:lnTo>
                    <a:lnTo>
                      <a:pt x="0" y="17"/>
                    </a:lnTo>
                    <a:lnTo>
                      <a:pt x="101" y="17"/>
                    </a:lnTo>
                    <a:lnTo>
                      <a:pt x="101" y="113"/>
                    </a:lnTo>
                    <a:lnTo>
                      <a:pt x="0" y="113"/>
                    </a:lnTo>
                    <a:lnTo>
                      <a:pt x="0" y="123"/>
                    </a:lnTo>
                    <a:lnTo>
                      <a:pt x="110" y="123"/>
                    </a:lnTo>
                    <a:lnTo>
                      <a:pt x="110" y="130"/>
                    </a:lnTo>
                    <a:lnTo>
                      <a:pt x="110" y="122"/>
                    </a:lnTo>
                    <a:lnTo>
                      <a:pt x="110" y="113"/>
                    </a:lnTo>
                    <a:lnTo>
                      <a:pt x="110" y="122"/>
                    </a:lnTo>
                    <a:lnTo>
                      <a:pt x="11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41" name="Freeform 314">
                <a:extLst>
                  <a:ext uri="{FF2B5EF4-FFF2-40B4-BE49-F238E27FC236}">
                    <a16:creationId xmlns:a16="http://schemas.microsoft.com/office/drawing/2014/main" id="{CF79DAB3-641D-BC5C-4C5B-8F0F04DE730C}"/>
                  </a:ext>
                </a:extLst>
              </p:cNvPr>
              <p:cNvSpPr>
                <a:spLocks/>
              </p:cNvSpPr>
              <p:nvPr/>
            </p:nvSpPr>
            <p:spPr bwMode="auto">
              <a:xfrm>
                <a:off x="5194300" y="8845551"/>
                <a:ext cx="174625" cy="206375"/>
              </a:xfrm>
              <a:custGeom>
                <a:avLst/>
                <a:gdLst>
                  <a:gd name="T0" fmla="*/ 110 w 110"/>
                  <a:gd name="T1" fmla="*/ 0 h 130"/>
                  <a:gd name="T2" fmla="*/ 101 w 110"/>
                  <a:gd name="T3" fmla="*/ 0 h 130"/>
                  <a:gd name="T4" fmla="*/ 0 w 110"/>
                  <a:gd name="T5" fmla="*/ 0 h 130"/>
                  <a:gd name="T6" fmla="*/ 0 w 110"/>
                  <a:gd name="T7" fmla="*/ 17 h 130"/>
                  <a:gd name="T8" fmla="*/ 101 w 110"/>
                  <a:gd name="T9" fmla="*/ 17 h 130"/>
                  <a:gd name="T10" fmla="*/ 101 w 110"/>
                  <a:gd name="T11" fmla="*/ 113 h 130"/>
                  <a:gd name="T12" fmla="*/ 0 w 110"/>
                  <a:gd name="T13" fmla="*/ 113 h 130"/>
                  <a:gd name="T14" fmla="*/ 0 w 110"/>
                  <a:gd name="T15" fmla="*/ 123 h 130"/>
                  <a:gd name="T16" fmla="*/ 110 w 110"/>
                  <a:gd name="T17" fmla="*/ 123 h 130"/>
                  <a:gd name="T18" fmla="*/ 110 w 110"/>
                  <a:gd name="T19" fmla="*/ 130 h 130"/>
                  <a:gd name="T20" fmla="*/ 110 w 110"/>
                  <a:gd name="T21" fmla="*/ 122 h 130"/>
                  <a:gd name="T22" fmla="*/ 110 w 110"/>
                  <a:gd name="T23" fmla="*/ 113 h 130"/>
                  <a:gd name="T24" fmla="*/ 110 w 110"/>
                  <a:gd name="T25" fmla="*/ 122 h 130"/>
                  <a:gd name="T26" fmla="*/ 110 w 110"/>
                  <a:gd name="T27"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0" h="130">
                    <a:moveTo>
                      <a:pt x="110" y="0"/>
                    </a:moveTo>
                    <a:lnTo>
                      <a:pt x="101" y="0"/>
                    </a:lnTo>
                    <a:lnTo>
                      <a:pt x="0" y="0"/>
                    </a:lnTo>
                    <a:lnTo>
                      <a:pt x="0" y="17"/>
                    </a:lnTo>
                    <a:lnTo>
                      <a:pt x="101" y="17"/>
                    </a:lnTo>
                    <a:lnTo>
                      <a:pt x="101" y="113"/>
                    </a:lnTo>
                    <a:lnTo>
                      <a:pt x="0" y="113"/>
                    </a:lnTo>
                    <a:lnTo>
                      <a:pt x="0" y="123"/>
                    </a:lnTo>
                    <a:lnTo>
                      <a:pt x="110" y="123"/>
                    </a:lnTo>
                    <a:lnTo>
                      <a:pt x="110" y="130"/>
                    </a:lnTo>
                    <a:lnTo>
                      <a:pt x="110" y="122"/>
                    </a:lnTo>
                    <a:lnTo>
                      <a:pt x="110" y="113"/>
                    </a:lnTo>
                    <a:lnTo>
                      <a:pt x="110" y="122"/>
                    </a:ln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42" name="Rectangle 315">
                <a:extLst>
                  <a:ext uri="{FF2B5EF4-FFF2-40B4-BE49-F238E27FC236}">
                    <a16:creationId xmlns:a16="http://schemas.microsoft.com/office/drawing/2014/main" id="{C8D5F248-CDA3-8BF5-122E-3D1A3618DEE8}"/>
                  </a:ext>
                </a:extLst>
              </p:cNvPr>
              <p:cNvSpPr>
                <a:spLocks noChangeArrowheads="1"/>
              </p:cNvSpPr>
              <p:nvPr/>
            </p:nvSpPr>
            <p:spPr bwMode="auto">
              <a:xfrm>
                <a:off x="5194300" y="9464676"/>
                <a:ext cx="160337" cy="152400"/>
              </a:xfrm>
              <a:prstGeom prst="rect">
                <a:avLst/>
              </a:prstGeom>
              <a:solidFill>
                <a:srgbClr val="E4D4D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43" name="Rectangle 316">
                <a:extLst>
                  <a:ext uri="{FF2B5EF4-FFF2-40B4-BE49-F238E27FC236}">
                    <a16:creationId xmlns:a16="http://schemas.microsoft.com/office/drawing/2014/main" id="{D5DCE90B-EDA2-D3C7-FF51-1BA75E8E27CC}"/>
                  </a:ext>
                </a:extLst>
              </p:cNvPr>
              <p:cNvSpPr>
                <a:spLocks noChangeArrowheads="1"/>
              </p:cNvSpPr>
              <p:nvPr/>
            </p:nvSpPr>
            <p:spPr bwMode="auto">
              <a:xfrm>
                <a:off x="5194300" y="9464676"/>
                <a:ext cx="160337"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44" name="Freeform 317">
                <a:extLst>
                  <a:ext uri="{FF2B5EF4-FFF2-40B4-BE49-F238E27FC236}">
                    <a16:creationId xmlns:a16="http://schemas.microsoft.com/office/drawing/2014/main" id="{0E9D684F-3385-8302-6A8C-0807F764D46C}"/>
                  </a:ext>
                </a:extLst>
              </p:cNvPr>
              <p:cNvSpPr>
                <a:spLocks/>
              </p:cNvSpPr>
              <p:nvPr/>
            </p:nvSpPr>
            <p:spPr bwMode="auto">
              <a:xfrm>
                <a:off x="5194300" y="9436101"/>
                <a:ext cx="174625" cy="193675"/>
              </a:xfrm>
              <a:custGeom>
                <a:avLst/>
                <a:gdLst>
                  <a:gd name="T0" fmla="*/ 110 w 110"/>
                  <a:gd name="T1" fmla="*/ 0 h 122"/>
                  <a:gd name="T2" fmla="*/ 101 w 110"/>
                  <a:gd name="T3" fmla="*/ 0 h 122"/>
                  <a:gd name="T4" fmla="*/ 0 w 110"/>
                  <a:gd name="T5" fmla="*/ 0 h 122"/>
                  <a:gd name="T6" fmla="*/ 0 w 110"/>
                  <a:gd name="T7" fmla="*/ 18 h 122"/>
                  <a:gd name="T8" fmla="*/ 101 w 110"/>
                  <a:gd name="T9" fmla="*/ 18 h 122"/>
                  <a:gd name="T10" fmla="*/ 101 w 110"/>
                  <a:gd name="T11" fmla="*/ 114 h 122"/>
                  <a:gd name="T12" fmla="*/ 0 w 110"/>
                  <a:gd name="T13" fmla="*/ 114 h 122"/>
                  <a:gd name="T14" fmla="*/ 0 w 110"/>
                  <a:gd name="T15" fmla="*/ 122 h 122"/>
                  <a:gd name="T16" fmla="*/ 110 w 110"/>
                  <a:gd name="T17" fmla="*/ 122 h 122"/>
                  <a:gd name="T18" fmla="*/ 110 w 110"/>
                  <a:gd name="T19" fmla="*/ 114 h 122"/>
                  <a:gd name="T20" fmla="*/ 110 w 110"/>
                  <a:gd name="T21" fmla="*/ 122 h 122"/>
                  <a:gd name="T22" fmla="*/ 110 w 110"/>
                  <a:gd name="T23"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 h="122">
                    <a:moveTo>
                      <a:pt x="110" y="0"/>
                    </a:moveTo>
                    <a:lnTo>
                      <a:pt x="101" y="0"/>
                    </a:lnTo>
                    <a:lnTo>
                      <a:pt x="0" y="0"/>
                    </a:lnTo>
                    <a:lnTo>
                      <a:pt x="0" y="18"/>
                    </a:lnTo>
                    <a:lnTo>
                      <a:pt x="101" y="18"/>
                    </a:lnTo>
                    <a:lnTo>
                      <a:pt x="101" y="114"/>
                    </a:lnTo>
                    <a:lnTo>
                      <a:pt x="0" y="114"/>
                    </a:lnTo>
                    <a:lnTo>
                      <a:pt x="0" y="122"/>
                    </a:lnTo>
                    <a:lnTo>
                      <a:pt x="110" y="122"/>
                    </a:lnTo>
                    <a:lnTo>
                      <a:pt x="110" y="114"/>
                    </a:lnTo>
                    <a:lnTo>
                      <a:pt x="110" y="122"/>
                    </a:lnTo>
                    <a:lnTo>
                      <a:pt x="11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45" name="Freeform 318">
                <a:extLst>
                  <a:ext uri="{FF2B5EF4-FFF2-40B4-BE49-F238E27FC236}">
                    <a16:creationId xmlns:a16="http://schemas.microsoft.com/office/drawing/2014/main" id="{54A54734-4CFA-671C-3978-27EEFE27E5A2}"/>
                  </a:ext>
                </a:extLst>
              </p:cNvPr>
              <p:cNvSpPr>
                <a:spLocks/>
              </p:cNvSpPr>
              <p:nvPr/>
            </p:nvSpPr>
            <p:spPr bwMode="auto">
              <a:xfrm>
                <a:off x="5194300" y="9436101"/>
                <a:ext cx="174625" cy="193675"/>
              </a:xfrm>
              <a:custGeom>
                <a:avLst/>
                <a:gdLst>
                  <a:gd name="T0" fmla="*/ 110 w 110"/>
                  <a:gd name="T1" fmla="*/ 0 h 122"/>
                  <a:gd name="T2" fmla="*/ 101 w 110"/>
                  <a:gd name="T3" fmla="*/ 0 h 122"/>
                  <a:gd name="T4" fmla="*/ 0 w 110"/>
                  <a:gd name="T5" fmla="*/ 0 h 122"/>
                  <a:gd name="T6" fmla="*/ 0 w 110"/>
                  <a:gd name="T7" fmla="*/ 18 h 122"/>
                  <a:gd name="T8" fmla="*/ 101 w 110"/>
                  <a:gd name="T9" fmla="*/ 18 h 122"/>
                  <a:gd name="T10" fmla="*/ 101 w 110"/>
                  <a:gd name="T11" fmla="*/ 114 h 122"/>
                  <a:gd name="T12" fmla="*/ 0 w 110"/>
                  <a:gd name="T13" fmla="*/ 114 h 122"/>
                  <a:gd name="T14" fmla="*/ 0 w 110"/>
                  <a:gd name="T15" fmla="*/ 122 h 122"/>
                  <a:gd name="T16" fmla="*/ 110 w 110"/>
                  <a:gd name="T17" fmla="*/ 122 h 122"/>
                  <a:gd name="T18" fmla="*/ 110 w 110"/>
                  <a:gd name="T19" fmla="*/ 114 h 122"/>
                  <a:gd name="T20" fmla="*/ 110 w 110"/>
                  <a:gd name="T21" fmla="*/ 122 h 122"/>
                  <a:gd name="T22" fmla="*/ 110 w 110"/>
                  <a:gd name="T23"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 h="122">
                    <a:moveTo>
                      <a:pt x="110" y="0"/>
                    </a:moveTo>
                    <a:lnTo>
                      <a:pt x="101" y="0"/>
                    </a:lnTo>
                    <a:lnTo>
                      <a:pt x="0" y="0"/>
                    </a:lnTo>
                    <a:lnTo>
                      <a:pt x="0" y="18"/>
                    </a:lnTo>
                    <a:lnTo>
                      <a:pt x="101" y="18"/>
                    </a:lnTo>
                    <a:lnTo>
                      <a:pt x="101" y="114"/>
                    </a:lnTo>
                    <a:lnTo>
                      <a:pt x="0" y="114"/>
                    </a:lnTo>
                    <a:lnTo>
                      <a:pt x="0" y="122"/>
                    </a:lnTo>
                    <a:lnTo>
                      <a:pt x="110" y="122"/>
                    </a:lnTo>
                    <a:lnTo>
                      <a:pt x="110" y="114"/>
                    </a:lnTo>
                    <a:lnTo>
                      <a:pt x="110" y="122"/>
                    </a:ln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46" name="Rectangle 319">
                <a:extLst>
                  <a:ext uri="{FF2B5EF4-FFF2-40B4-BE49-F238E27FC236}">
                    <a16:creationId xmlns:a16="http://schemas.microsoft.com/office/drawing/2014/main" id="{A1E34A10-B516-5271-776E-D0328AC11DCF}"/>
                  </a:ext>
                </a:extLst>
              </p:cNvPr>
              <p:cNvSpPr>
                <a:spLocks noChangeArrowheads="1"/>
              </p:cNvSpPr>
              <p:nvPr/>
            </p:nvSpPr>
            <p:spPr bwMode="auto">
              <a:xfrm>
                <a:off x="5194300" y="9051926"/>
                <a:ext cx="160337" cy="84138"/>
              </a:xfrm>
              <a:prstGeom prst="rect">
                <a:avLst/>
              </a:prstGeom>
              <a:solidFill>
                <a:srgbClr val="D3BAB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47" name="Rectangle 320">
                <a:extLst>
                  <a:ext uri="{FF2B5EF4-FFF2-40B4-BE49-F238E27FC236}">
                    <a16:creationId xmlns:a16="http://schemas.microsoft.com/office/drawing/2014/main" id="{F71B754F-65DF-C748-62A1-85228F652FEB}"/>
                  </a:ext>
                </a:extLst>
              </p:cNvPr>
              <p:cNvSpPr>
                <a:spLocks noChangeArrowheads="1"/>
              </p:cNvSpPr>
              <p:nvPr/>
            </p:nvSpPr>
            <p:spPr bwMode="auto">
              <a:xfrm>
                <a:off x="5194300" y="9051926"/>
                <a:ext cx="160337" cy="8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48" name="Rectangle 321">
                <a:extLst>
                  <a:ext uri="{FF2B5EF4-FFF2-40B4-BE49-F238E27FC236}">
                    <a16:creationId xmlns:a16="http://schemas.microsoft.com/office/drawing/2014/main" id="{827A228D-B9B3-EA42-1D87-21E3FAD57545}"/>
                  </a:ext>
                </a:extLst>
              </p:cNvPr>
              <p:cNvSpPr>
                <a:spLocks noChangeArrowheads="1"/>
              </p:cNvSpPr>
              <p:nvPr/>
            </p:nvSpPr>
            <p:spPr bwMode="auto">
              <a:xfrm>
                <a:off x="5354638" y="9051926"/>
                <a:ext cx="14287" cy="84138"/>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49" name="Rectangle 322">
                <a:extLst>
                  <a:ext uri="{FF2B5EF4-FFF2-40B4-BE49-F238E27FC236}">
                    <a16:creationId xmlns:a16="http://schemas.microsoft.com/office/drawing/2014/main" id="{501513B9-DEB6-60B4-CDC2-39A6FEA9E97E}"/>
                  </a:ext>
                </a:extLst>
              </p:cNvPr>
              <p:cNvSpPr>
                <a:spLocks noChangeArrowheads="1"/>
              </p:cNvSpPr>
              <p:nvPr/>
            </p:nvSpPr>
            <p:spPr bwMode="auto">
              <a:xfrm>
                <a:off x="5354638" y="9051926"/>
                <a:ext cx="14287" cy="8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50" name="Freeform 323">
                <a:extLst>
                  <a:ext uri="{FF2B5EF4-FFF2-40B4-BE49-F238E27FC236}">
                    <a16:creationId xmlns:a16="http://schemas.microsoft.com/office/drawing/2014/main" id="{530CDD0B-8CF4-DFBE-CCB0-1F5B30365D20}"/>
                  </a:ext>
                </a:extLst>
              </p:cNvPr>
              <p:cNvSpPr>
                <a:spLocks/>
              </p:cNvSpPr>
              <p:nvPr/>
            </p:nvSpPr>
            <p:spPr bwMode="auto">
              <a:xfrm>
                <a:off x="5194300" y="9040813"/>
                <a:ext cx="174625" cy="11113"/>
              </a:xfrm>
              <a:custGeom>
                <a:avLst/>
                <a:gdLst>
                  <a:gd name="T0" fmla="*/ 110 w 110"/>
                  <a:gd name="T1" fmla="*/ 0 h 7"/>
                  <a:gd name="T2" fmla="*/ 0 w 110"/>
                  <a:gd name="T3" fmla="*/ 0 h 7"/>
                  <a:gd name="T4" fmla="*/ 0 w 110"/>
                  <a:gd name="T5" fmla="*/ 7 h 7"/>
                  <a:gd name="T6" fmla="*/ 101 w 110"/>
                  <a:gd name="T7" fmla="*/ 7 h 7"/>
                  <a:gd name="T8" fmla="*/ 110 w 110"/>
                  <a:gd name="T9" fmla="*/ 7 h 7"/>
                  <a:gd name="T10" fmla="*/ 110 w 110"/>
                  <a:gd name="T11" fmla="*/ 0 h 7"/>
                </a:gdLst>
                <a:ahLst/>
                <a:cxnLst>
                  <a:cxn ang="0">
                    <a:pos x="T0" y="T1"/>
                  </a:cxn>
                  <a:cxn ang="0">
                    <a:pos x="T2" y="T3"/>
                  </a:cxn>
                  <a:cxn ang="0">
                    <a:pos x="T4" y="T5"/>
                  </a:cxn>
                  <a:cxn ang="0">
                    <a:pos x="T6" y="T7"/>
                  </a:cxn>
                  <a:cxn ang="0">
                    <a:pos x="T8" y="T9"/>
                  </a:cxn>
                  <a:cxn ang="0">
                    <a:pos x="T10" y="T11"/>
                  </a:cxn>
                </a:cxnLst>
                <a:rect l="0" t="0" r="r" b="b"/>
                <a:pathLst>
                  <a:path w="110" h="7">
                    <a:moveTo>
                      <a:pt x="110" y="0"/>
                    </a:moveTo>
                    <a:lnTo>
                      <a:pt x="0" y="0"/>
                    </a:lnTo>
                    <a:lnTo>
                      <a:pt x="0" y="7"/>
                    </a:lnTo>
                    <a:lnTo>
                      <a:pt x="101" y="7"/>
                    </a:lnTo>
                    <a:lnTo>
                      <a:pt x="110" y="7"/>
                    </a:lnTo>
                    <a:lnTo>
                      <a:pt x="11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51" name="Freeform 324">
                <a:extLst>
                  <a:ext uri="{FF2B5EF4-FFF2-40B4-BE49-F238E27FC236}">
                    <a16:creationId xmlns:a16="http://schemas.microsoft.com/office/drawing/2014/main" id="{1C46766C-B445-406C-0F2F-00B7FC79C49C}"/>
                  </a:ext>
                </a:extLst>
              </p:cNvPr>
              <p:cNvSpPr>
                <a:spLocks/>
              </p:cNvSpPr>
              <p:nvPr/>
            </p:nvSpPr>
            <p:spPr bwMode="auto">
              <a:xfrm>
                <a:off x="5194300" y="9040813"/>
                <a:ext cx="174625" cy="11113"/>
              </a:xfrm>
              <a:custGeom>
                <a:avLst/>
                <a:gdLst>
                  <a:gd name="T0" fmla="*/ 110 w 110"/>
                  <a:gd name="T1" fmla="*/ 0 h 7"/>
                  <a:gd name="T2" fmla="*/ 0 w 110"/>
                  <a:gd name="T3" fmla="*/ 0 h 7"/>
                  <a:gd name="T4" fmla="*/ 0 w 110"/>
                  <a:gd name="T5" fmla="*/ 7 h 7"/>
                  <a:gd name="T6" fmla="*/ 101 w 110"/>
                  <a:gd name="T7" fmla="*/ 7 h 7"/>
                  <a:gd name="T8" fmla="*/ 110 w 110"/>
                  <a:gd name="T9" fmla="*/ 7 h 7"/>
                  <a:gd name="T10" fmla="*/ 110 w 110"/>
                  <a:gd name="T11" fmla="*/ 0 h 7"/>
                </a:gdLst>
                <a:ahLst/>
                <a:cxnLst>
                  <a:cxn ang="0">
                    <a:pos x="T0" y="T1"/>
                  </a:cxn>
                  <a:cxn ang="0">
                    <a:pos x="T2" y="T3"/>
                  </a:cxn>
                  <a:cxn ang="0">
                    <a:pos x="T4" y="T5"/>
                  </a:cxn>
                  <a:cxn ang="0">
                    <a:pos x="T6" y="T7"/>
                  </a:cxn>
                  <a:cxn ang="0">
                    <a:pos x="T8" y="T9"/>
                  </a:cxn>
                  <a:cxn ang="0">
                    <a:pos x="T10" y="T11"/>
                  </a:cxn>
                </a:cxnLst>
                <a:rect l="0" t="0" r="r" b="b"/>
                <a:pathLst>
                  <a:path w="110" h="7">
                    <a:moveTo>
                      <a:pt x="110" y="0"/>
                    </a:moveTo>
                    <a:lnTo>
                      <a:pt x="0" y="0"/>
                    </a:lnTo>
                    <a:lnTo>
                      <a:pt x="0" y="7"/>
                    </a:lnTo>
                    <a:lnTo>
                      <a:pt x="101" y="7"/>
                    </a:lnTo>
                    <a:lnTo>
                      <a:pt x="110" y="7"/>
                    </a:ln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52" name="Rectangle 325">
                <a:extLst>
                  <a:ext uri="{FF2B5EF4-FFF2-40B4-BE49-F238E27FC236}">
                    <a16:creationId xmlns:a16="http://schemas.microsoft.com/office/drawing/2014/main" id="{386CF62A-EAC9-DBAC-BFA7-0D56626C2111}"/>
                  </a:ext>
                </a:extLst>
              </p:cNvPr>
              <p:cNvSpPr>
                <a:spLocks noChangeArrowheads="1"/>
              </p:cNvSpPr>
              <p:nvPr/>
            </p:nvSpPr>
            <p:spPr bwMode="auto">
              <a:xfrm>
                <a:off x="5194300" y="9644063"/>
                <a:ext cx="160337" cy="82550"/>
              </a:xfrm>
              <a:prstGeom prst="rect">
                <a:avLst/>
              </a:prstGeom>
              <a:solidFill>
                <a:srgbClr val="D3BAB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53" name="Rectangle 326">
                <a:extLst>
                  <a:ext uri="{FF2B5EF4-FFF2-40B4-BE49-F238E27FC236}">
                    <a16:creationId xmlns:a16="http://schemas.microsoft.com/office/drawing/2014/main" id="{7A1F6082-7991-5653-0947-24086A621F35}"/>
                  </a:ext>
                </a:extLst>
              </p:cNvPr>
              <p:cNvSpPr>
                <a:spLocks noChangeArrowheads="1"/>
              </p:cNvSpPr>
              <p:nvPr/>
            </p:nvSpPr>
            <p:spPr bwMode="auto">
              <a:xfrm>
                <a:off x="5194300" y="9644063"/>
                <a:ext cx="160337" cy="8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54" name="Rectangle 327">
                <a:extLst>
                  <a:ext uri="{FF2B5EF4-FFF2-40B4-BE49-F238E27FC236}">
                    <a16:creationId xmlns:a16="http://schemas.microsoft.com/office/drawing/2014/main" id="{6FA3CBD0-77A2-305A-29C3-3AE2E5FA79FD}"/>
                  </a:ext>
                </a:extLst>
              </p:cNvPr>
              <p:cNvSpPr>
                <a:spLocks noChangeArrowheads="1"/>
              </p:cNvSpPr>
              <p:nvPr/>
            </p:nvSpPr>
            <p:spPr bwMode="auto">
              <a:xfrm>
                <a:off x="5354638" y="9644063"/>
                <a:ext cx="14287" cy="82550"/>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55" name="Rectangle 328">
                <a:extLst>
                  <a:ext uri="{FF2B5EF4-FFF2-40B4-BE49-F238E27FC236}">
                    <a16:creationId xmlns:a16="http://schemas.microsoft.com/office/drawing/2014/main" id="{F9932469-C2C2-E24F-1643-D6B8823BFE1A}"/>
                  </a:ext>
                </a:extLst>
              </p:cNvPr>
              <p:cNvSpPr>
                <a:spLocks noChangeArrowheads="1"/>
              </p:cNvSpPr>
              <p:nvPr/>
            </p:nvSpPr>
            <p:spPr bwMode="auto">
              <a:xfrm>
                <a:off x="5354638" y="9644063"/>
                <a:ext cx="14287" cy="8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56" name="Freeform 329">
                <a:extLst>
                  <a:ext uri="{FF2B5EF4-FFF2-40B4-BE49-F238E27FC236}">
                    <a16:creationId xmlns:a16="http://schemas.microsoft.com/office/drawing/2014/main" id="{0E0DBA19-10DD-FE33-F10A-4F030A9174F3}"/>
                  </a:ext>
                </a:extLst>
              </p:cNvPr>
              <p:cNvSpPr>
                <a:spLocks noEditPoints="1"/>
              </p:cNvSpPr>
              <p:nvPr/>
            </p:nvSpPr>
            <p:spPr bwMode="auto">
              <a:xfrm>
                <a:off x="5194300" y="9629776"/>
                <a:ext cx="174625" cy="14288"/>
              </a:xfrm>
              <a:custGeom>
                <a:avLst/>
                <a:gdLst>
                  <a:gd name="T0" fmla="*/ 110 w 110"/>
                  <a:gd name="T1" fmla="*/ 0 h 9"/>
                  <a:gd name="T2" fmla="*/ 0 w 110"/>
                  <a:gd name="T3" fmla="*/ 0 h 9"/>
                  <a:gd name="T4" fmla="*/ 0 w 110"/>
                  <a:gd name="T5" fmla="*/ 9 h 9"/>
                  <a:gd name="T6" fmla="*/ 101 w 110"/>
                  <a:gd name="T7" fmla="*/ 9 h 9"/>
                  <a:gd name="T8" fmla="*/ 110 w 110"/>
                  <a:gd name="T9" fmla="*/ 9 h 9"/>
                  <a:gd name="T10" fmla="*/ 110 w 110"/>
                  <a:gd name="T11" fmla="*/ 0 h 9"/>
                  <a:gd name="T12" fmla="*/ 110 w 110"/>
                  <a:gd name="T13" fmla="*/ 0 h 9"/>
                  <a:gd name="T14" fmla="*/ 110 w 110"/>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9">
                    <a:moveTo>
                      <a:pt x="110" y="0"/>
                    </a:moveTo>
                    <a:lnTo>
                      <a:pt x="0" y="0"/>
                    </a:lnTo>
                    <a:lnTo>
                      <a:pt x="0" y="9"/>
                    </a:lnTo>
                    <a:lnTo>
                      <a:pt x="101" y="9"/>
                    </a:lnTo>
                    <a:lnTo>
                      <a:pt x="110" y="9"/>
                    </a:lnTo>
                    <a:lnTo>
                      <a:pt x="110" y="0"/>
                    </a:lnTo>
                    <a:close/>
                    <a:moveTo>
                      <a:pt x="110" y="0"/>
                    </a:moveTo>
                    <a:lnTo>
                      <a:pt x="110"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57" name="Freeform 330">
                <a:extLst>
                  <a:ext uri="{FF2B5EF4-FFF2-40B4-BE49-F238E27FC236}">
                    <a16:creationId xmlns:a16="http://schemas.microsoft.com/office/drawing/2014/main" id="{8534F53B-DD27-E9BE-3426-ADB62332B715}"/>
                  </a:ext>
                </a:extLst>
              </p:cNvPr>
              <p:cNvSpPr>
                <a:spLocks noEditPoints="1"/>
              </p:cNvSpPr>
              <p:nvPr/>
            </p:nvSpPr>
            <p:spPr bwMode="auto">
              <a:xfrm>
                <a:off x="5194300" y="9629776"/>
                <a:ext cx="174625" cy="14288"/>
              </a:xfrm>
              <a:custGeom>
                <a:avLst/>
                <a:gdLst>
                  <a:gd name="T0" fmla="*/ 110 w 110"/>
                  <a:gd name="T1" fmla="*/ 0 h 9"/>
                  <a:gd name="T2" fmla="*/ 0 w 110"/>
                  <a:gd name="T3" fmla="*/ 0 h 9"/>
                  <a:gd name="T4" fmla="*/ 0 w 110"/>
                  <a:gd name="T5" fmla="*/ 9 h 9"/>
                  <a:gd name="T6" fmla="*/ 101 w 110"/>
                  <a:gd name="T7" fmla="*/ 9 h 9"/>
                  <a:gd name="T8" fmla="*/ 110 w 110"/>
                  <a:gd name="T9" fmla="*/ 9 h 9"/>
                  <a:gd name="T10" fmla="*/ 110 w 110"/>
                  <a:gd name="T11" fmla="*/ 0 h 9"/>
                  <a:gd name="T12" fmla="*/ 110 w 110"/>
                  <a:gd name="T13" fmla="*/ 0 h 9"/>
                  <a:gd name="T14" fmla="*/ 110 w 110"/>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9">
                    <a:moveTo>
                      <a:pt x="110" y="0"/>
                    </a:moveTo>
                    <a:lnTo>
                      <a:pt x="0" y="0"/>
                    </a:lnTo>
                    <a:lnTo>
                      <a:pt x="0" y="9"/>
                    </a:lnTo>
                    <a:lnTo>
                      <a:pt x="101" y="9"/>
                    </a:lnTo>
                    <a:lnTo>
                      <a:pt x="110" y="9"/>
                    </a:lnTo>
                    <a:lnTo>
                      <a:pt x="110" y="0"/>
                    </a:lnTo>
                    <a:moveTo>
                      <a:pt x="110" y="0"/>
                    </a:moveTo>
                    <a:lnTo>
                      <a:pt x="11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58" name="Freeform 331">
                <a:extLst>
                  <a:ext uri="{FF2B5EF4-FFF2-40B4-BE49-F238E27FC236}">
                    <a16:creationId xmlns:a16="http://schemas.microsoft.com/office/drawing/2014/main" id="{204ACD83-849E-7578-F786-A838D1483EF0}"/>
                  </a:ext>
                </a:extLst>
              </p:cNvPr>
              <p:cNvSpPr>
                <a:spLocks/>
              </p:cNvSpPr>
              <p:nvPr/>
            </p:nvSpPr>
            <p:spPr bwMode="auto">
              <a:xfrm>
                <a:off x="5194300" y="9207501"/>
                <a:ext cx="74612" cy="146050"/>
              </a:xfrm>
              <a:custGeom>
                <a:avLst/>
                <a:gdLst>
                  <a:gd name="T0" fmla="*/ 0 w 27"/>
                  <a:gd name="T1" fmla="*/ 0 h 53"/>
                  <a:gd name="T2" fmla="*/ 0 w 27"/>
                  <a:gd name="T3" fmla="*/ 53 h 53"/>
                  <a:gd name="T4" fmla="*/ 27 w 27"/>
                  <a:gd name="T5" fmla="*/ 26 h 53"/>
                  <a:gd name="T6" fmla="*/ 0 w 27"/>
                  <a:gd name="T7" fmla="*/ 0 h 53"/>
                </a:gdLst>
                <a:ahLst/>
                <a:cxnLst>
                  <a:cxn ang="0">
                    <a:pos x="T0" y="T1"/>
                  </a:cxn>
                  <a:cxn ang="0">
                    <a:pos x="T2" y="T3"/>
                  </a:cxn>
                  <a:cxn ang="0">
                    <a:pos x="T4" y="T5"/>
                  </a:cxn>
                  <a:cxn ang="0">
                    <a:pos x="T6" y="T7"/>
                  </a:cxn>
                </a:cxnLst>
                <a:rect l="0" t="0" r="r" b="b"/>
                <a:pathLst>
                  <a:path w="27" h="53">
                    <a:moveTo>
                      <a:pt x="0" y="0"/>
                    </a:moveTo>
                    <a:cubicBezTo>
                      <a:pt x="0" y="53"/>
                      <a:pt x="0" y="53"/>
                      <a:pt x="0" y="53"/>
                    </a:cubicBezTo>
                    <a:cubicBezTo>
                      <a:pt x="15" y="53"/>
                      <a:pt x="27" y="41"/>
                      <a:pt x="27" y="26"/>
                    </a:cubicBezTo>
                    <a:cubicBezTo>
                      <a:pt x="27" y="12"/>
                      <a:pt x="15" y="0"/>
                      <a:pt x="0" y="0"/>
                    </a:cubicBezTo>
                  </a:path>
                </a:pathLst>
              </a:custGeom>
              <a:solidFill>
                <a:srgbClr val="D3BA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59" name="Freeform 332">
                <a:extLst>
                  <a:ext uri="{FF2B5EF4-FFF2-40B4-BE49-F238E27FC236}">
                    <a16:creationId xmlns:a16="http://schemas.microsoft.com/office/drawing/2014/main" id="{80785806-D312-EB79-A0F7-2E67AC92F994}"/>
                  </a:ext>
                </a:extLst>
              </p:cNvPr>
              <p:cNvSpPr>
                <a:spLocks/>
              </p:cNvSpPr>
              <p:nvPr/>
            </p:nvSpPr>
            <p:spPr bwMode="auto">
              <a:xfrm>
                <a:off x="6015038" y="800576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60" name="Freeform 333">
                <a:extLst>
                  <a:ext uri="{FF2B5EF4-FFF2-40B4-BE49-F238E27FC236}">
                    <a16:creationId xmlns:a16="http://schemas.microsoft.com/office/drawing/2014/main" id="{1DFAA0A6-1919-8D85-B2B6-C849BDE79F77}"/>
                  </a:ext>
                </a:extLst>
              </p:cNvPr>
              <p:cNvSpPr>
                <a:spLocks/>
              </p:cNvSpPr>
              <p:nvPr/>
            </p:nvSpPr>
            <p:spPr bwMode="auto">
              <a:xfrm>
                <a:off x="6030913" y="8018463"/>
                <a:ext cx="152400" cy="641350"/>
              </a:xfrm>
              <a:custGeom>
                <a:avLst/>
                <a:gdLst>
                  <a:gd name="T0" fmla="*/ 96 w 96"/>
                  <a:gd name="T1" fmla="*/ 0 h 404"/>
                  <a:gd name="T2" fmla="*/ 0 w 96"/>
                  <a:gd name="T3" fmla="*/ 0 h 404"/>
                  <a:gd name="T4" fmla="*/ 0 w 96"/>
                  <a:gd name="T5" fmla="*/ 42 h 404"/>
                  <a:gd name="T6" fmla="*/ 5 w 96"/>
                  <a:gd name="T7" fmla="*/ 138 h 404"/>
                  <a:gd name="T8" fmla="*/ 17 w 96"/>
                  <a:gd name="T9" fmla="*/ 404 h 404"/>
                  <a:gd name="T10" fmla="*/ 96 w 96"/>
                  <a:gd name="T11" fmla="*/ 404 h 404"/>
                  <a:gd name="T12" fmla="*/ 96 w 96"/>
                  <a:gd name="T13" fmla="*/ 0 h 404"/>
                </a:gdLst>
                <a:ahLst/>
                <a:cxnLst>
                  <a:cxn ang="0">
                    <a:pos x="T0" y="T1"/>
                  </a:cxn>
                  <a:cxn ang="0">
                    <a:pos x="T2" y="T3"/>
                  </a:cxn>
                  <a:cxn ang="0">
                    <a:pos x="T4" y="T5"/>
                  </a:cxn>
                  <a:cxn ang="0">
                    <a:pos x="T6" y="T7"/>
                  </a:cxn>
                  <a:cxn ang="0">
                    <a:pos x="T8" y="T9"/>
                  </a:cxn>
                  <a:cxn ang="0">
                    <a:pos x="T10" y="T11"/>
                  </a:cxn>
                  <a:cxn ang="0">
                    <a:pos x="T12" y="T13"/>
                  </a:cxn>
                </a:cxnLst>
                <a:rect l="0" t="0" r="r" b="b"/>
                <a:pathLst>
                  <a:path w="96" h="404">
                    <a:moveTo>
                      <a:pt x="96" y="0"/>
                    </a:moveTo>
                    <a:lnTo>
                      <a:pt x="0" y="0"/>
                    </a:lnTo>
                    <a:lnTo>
                      <a:pt x="0" y="42"/>
                    </a:lnTo>
                    <a:lnTo>
                      <a:pt x="5" y="138"/>
                    </a:lnTo>
                    <a:lnTo>
                      <a:pt x="17" y="404"/>
                    </a:lnTo>
                    <a:lnTo>
                      <a:pt x="96" y="404"/>
                    </a:lnTo>
                    <a:lnTo>
                      <a:pt x="96" y="0"/>
                    </a:lnTo>
                    <a:close/>
                  </a:path>
                </a:pathLst>
              </a:custGeom>
              <a:solidFill>
                <a:srgbClr val="E4D4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61" name="Freeform 334">
                <a:extLst>
                  <a:ext uri="{FF2B5EF4-FFF2-40B4-BE49-F238E27FC236}">
                    <a16:creationId xmlns:a16="http://schemas.microsoft.com/office/drawing/2014/main" id="{94FFC579-C289-61FD-C6DB-DDD6BB30C95A}"/>
                  </a:ext>
                </a:extLst>
              </p:cNvPr>
              <p:cNvSpPr>
                <a:spLocks/>
              </p:cNvSpPr>
              <p:nvPr/>
            </p:nvSpPr>
            <p:spPr bwMode="auto">
              <a:xfrm>
                <a:off x="6030913" y="8018463"/>
                <a:ext cx="152400" cy="641350"/>
              </a:xfrm>
              <a:custGeom>
                <a:avLst/>
                <a:gdLst>
                  <a:gd name="T0" fmla="*/ 96 w 96"/>
                  <a:gd name="T1" fmla="*/ 0 h 404"/>
                  <a:gd name="T2" fmla="*/ 0 w 96"/>
                  <a:gd name="T3" fmla="*/ 0 h 404"/>
                  <a:gd name="T4" fmla="*/ 0 w 96"/>
                  <a:gd name="T5" fmla="*/ 42 h 404"/>
                  <a:gd name="T6" fmla="*/ 5 w 96"/>
                  <a:gd name="T7" fmla="*/ 138 h 404"/>
                  <a:gd name="T8" fmla="*/ 17 w 96"/>
                  <a:gd name="T9" fmla="*/ 404 h 404"/>
                  <a:gd name="T10" fmla="*/ 96 w 96"/>
                  <a:gd name="T11" fmla="*/ 404 h 404"/>
                  <a:gd name="T12" fmla="*/ 96 w 96"/>
                  <a:gd name="T13" fmla="*/ 0 h 404"/>
                </a:gdLst>
                <a:ahLst/>
                <a:cxnLst>
                  <a:cxn ang="0">
                    <a:pos x="T0" y="T1"/>
                  </a:cxn>
                  <a:cxn ang="0">
                    <a:pos x="T2" y="T3"/>
                  </a:cxn>
                  <a:cxn ang="0">
                    <a:pos x="T4" y="T5"/>
                  </a:cxn>
                  <a:cxn ang="0">
                    <a:pos x="T6" y="T7"/>
                  </a:cxn>
                  <a:cxn ang="0">
                    <a:pos x="T8" y="T9"/>
                  </a:cxn>
                  <a:cxn ang="0">
                    <a:pos x="T10" y="T11"/>
                  </a:cxn>
                  <a:cxn ang="0">
                    <a:pos x="T12" y="T13"/>
                  </a:cxn>
                </a:cxnLst>
                <a:rect l="0" t="0" r="r" b="b"/>
                <a:pathLst>
                  <a:path w="96" h="404">
                    <a:moveTo>
                      <a:pt x="96" y="0"/>
                    </a:moveTo>
                    <a:lnTo>
                      <a:pt x="0" y="0"/>
                    </a:lnTo>
                    <a:lnTo>
                      <a:pt x="0" y="42"/>
                    </a:lnTo>
                    <a:lnTo>
                      <a:pt x="5" y="138"/>
                    </a:lnTo>
                    <a:lnTo>
                      <a:pt x="17" y="404"/>
                    </a:lnTo>
                    <a:lnTo>
                      <a:pt x="96" y="404"/>
                    </a:lnTo>
                    <a:lnTo>
                      <a:pt x="9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62" name="Freeform 335">
                <a:extLst>
                  <a:ext uri="{FF2B5EF4-FFF2-40B4-BE49-F238E27FC236}">
                    <a16:creationId xmlns:a16="http://schemas.microsoft.com/office/drawing/2014/main" id="{FFCCBB49-99AA-3453-EBB2-EDA3F5147651}"/>
                  </a:ext>
                </a:extLst>
              </p:cNvPr>
              <p:cNvSpPr>
                <a:spLocks/>
              </p:cNvSpPr>
              <p:nvPr/>
            </p:nvSpPr>
            <p:spPr bwMode="auto">
              <a:xfrm>
                <a:off x="6027738" y="8018463"/>
                <a:ext cx="3175" cy="66675"/>
              </a:xfrm>
              <a:custGeom>
                <a:avLst/>
                <a:gdLst>
                  <a:gd name="T0" fmla="*/ 2 w 2"/>
                  <a:gd name="T1" fmla="*/ 0 h 42"/>
                  <a:gd name="T2" fmla="*/ 0 w 2"/>
                  <a:gd name="T3" fmla="*/ 0 h 42"/>
                  <a:gd name="T4" fmla="*/ 2 w 2"/>
                  <a:gd name="T5" fmla="*/ 42 h 42"/>
                  <a:gd name="T6" fmla="*/ 2 w 2"/>
                  <a:gd name="T7" fmla="*/ 0 h 42"/>
                </a:gdLst>
                <a:ahLst/>
                <a:cxnLst>
                  <a:cxn ang="0">
                    <a:pos x="T0" y="T1"/>
                  </a:cxn>
                  <a:cxn ang="0">
                    <a:pos x="T2" y="T3"/>
                  </a:cxn>
                  <a:cxn ang="0">
                    <a:pos x="T4" y="T5"/>
                  </a:cxn>
                  <a:cxn ang="0">
                    <a:pos x="T6" y="T7"/>
                  </a:cxn>
                </a:cxnLst>
                <a:rect l="0" t="0" r="r" b="b"/>
                <a:pathLst>
                  <a:path w="2" h="42">
                    <a:moveTo>
                      <a:pt x="2" y="0"/>
                    </a:moveTo>
                    <a:lnTo>
                      <a:pt x="0" y="0"/>
                    </a:lnTo>
                    <a:lnTo>
                      <a:pt x="2" y="42"/>
                    </a:lnTo>
                    <a:lnTo>
                      <a:pt x="2"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63" name="Freeform 336">
                <a:extLst>
                  <a:ext uri="{FF2B5EF4-FFF2-40B4-BE49-F238E27FC236}">
                    <a16:creationId xmlns:a16="http://schemas.microsoft.com/office/drawing/2014/main" id="{C611B4BD-BEE3-0332-E96C-319754F1711A}"/>
                  </a:ext>
                </a:extLst>
              </p:cNvPr>
              <p:cNvSpPr>
                <a:spLocks/>
              </p:cNvSpPr>
              <p:nvPr/>
            </p:nvSpPr>
            <p:spPr bwMode="auto">
              <a:xfrm>
                <a:off x="6027738" y="8018463"/>
                <a:ext cx="3175" cy="66675"/>
              </a:xfrm>
              <a:custGeom>
                <a:avLst/>
                <a:gdLst>
                  <a:gd name="T0" fmla="*/ 2 w 2"/>
                  <a:gd name="T1" fmla="*/ 0 h 42"/>
                  <a:gd name="T2" fmla="*/ 0 w 2"/>
                  <a:gd name="T3" fmla="*/ 0 h 42"/>
                  <a:gd name="T4" fmla="*/ 2 w 2"/>
                  <a:gd name="T5" fmla="*/ 42 h 42"/>
                  <a:gd name="T6" fmla="*/ 2 w 2"/>
                  <a:gd name="T7" fmla="*/ 0 h 42"/>
                </a:gdLst>
                <a:ahLst/>
                <a:cxnLst>
                  <a:cxn ang="0">
                    <a:pos x="T0" y="T1"/>
                  </a:cxn>
                  <a:cxn ang="0">
                    <a:pos x="T2" y="T3"/>
                  </a:cxn>
                  <a:cxn ang="0">
                    <a:pos x="T4" y="T5"/>
                  </a:cxn>
                  <a:cxn ang="0">
                    <a:pos x="T6" y="T7"/>
                  </a:cxn>
                </a:cxnLst>
                <a:rect l="0" t="0" r="r" b="b"/>
                <a:pathLst>
                  <a:path w="2" h="42">
                    <a:moveTo>
                      <a:pt x="2" y="0"/>
                    </a:moveTo>
                    <a:lnTo>
                      <a:pt x="0" y="0"/>
                    </a:lnTo>
                    <a:lnTo>
                      <a:pt x="2" y="42"/>
                    </a:lnTo>
                    <a:lnTo>
                      <a:pt x="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64" name="Freeform 337">
                <a:extLst>
                  <a:ext uri="{FF2B5EF4-FFF2-40B4-BE49-F238E27FC236}">
                    <a16:creationId xmlns:a16="http://schemas.microsoft.com/office/drawing/2014/main" id="{1C5A8629-6392-374B-13A1-1B588B0AF341}"/>
                  </a:ext>
                </a:extLst>
              </p:cNvPr>
              <p:cNvSpPr>
                <a:spLocks/>
              </p:cNvSpPr>
              <p:nvPr/>
            </p:nvSpPr>
            <p:spPr bwMode="auto">
              <a:xfrm>
                <a:off x="6183313" y="8018463"/>
                <a:ext cx="12700" cy="641350"/>
              </a:xfrm>
              <a:custGeom>
                <a:avLst/>
                <a:gdLst>
                  <a:gd name="T0" fmla="*/ 3 w 8"/>
                  <a:gd name="T1" fmla="*/ 0 h 404"/>
                  <a:gd name="T2" fmla="*/ 0 w 8"/>
                  <a:gd name="T3" fmla="*/ 0 h 404"/>
                  <a:gd name="T4" fmla="*/ 0 w 8"/>
                  <a:gd name="T5" fmla="*/ 404 h 404"/>
                  <a:gd name="T6" fmla="*/ 8 w 8"/>
                  <a:gd name="T7" fmla="*/ 404 h 404"/>
                  <a:gd name="T8" fmla="*/ 8 w 8"/>
                  <a:gd name="T9" fmla="*/ 0 h 404"/>
                  <a:gd name="T10" fmla="*/ 3 w 8"/>
                  <a:gd name="T11" fmla="*/ 0 h 404"/>
                </a:gdLst>
                <a:ahLst/>
                <a:cxnLst>
                  <a:cxn ang="0">
                    <a:pos x="T0" y="T1"/>
                  </a:cxn>
                  <a:cxn ang="0">
                    <a:pos x="T2" y="T3"/>
                  </a:cxn>
                  <a:cxn ang="0">
                    <a:pos x="T4" y="T5"/>
                  </a:cxn>
                  <a:cxn ang="0">
                    <a:pos x="T6" y="T7"/>
                  </a:cxn>
                  <a:cxn ang="0">
                    <a:pos x="T8" y="T9"/>
                  </a:cxn>
                  <a:cxn ang="0">
                    <a:pos x="T10" y="T11"/>
                  </a:cxn>
                </a:cxnLst>
                <a:rect l="0" t="0" r="r" b="b"/>
                <a:pathLst>
                  <a:path w="8" h="404">
                    <a:moveTo>
                      <a:pt x="3" y="0"/>
                    </a:moveTo>
                    <a:lnTo>
                      <a:pt x="0" y="0"/>
                    </a:lnTo>
                    <a:lnTo>
                      <a:pt x="0" y="404"/>
                    </a:lnTo>
                    <a:lnTo>
                      <a:pt x="8" y="404"/>
                    </a:lnTo>
                    <a:lnTo>
                      <a:pt x="8" y="0"/>
                    </a:lnTo>
                    <a:lnTo>
                      <a:pt x="3"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65" name="Freeform 338">
                <a:extLst>
                  <a:ext uri="{FF2B5EF4-FFF2-40B4-BE49-F238E27FC236}">
                    <a16:creationId xmlns:a16="http://schemas.microsoft.com/office/drawing/2014/main" id="{3E8BDF6D-B515-1746-B02D-0E5FC1F1B099}"/>
                  </a:ext>
                </a:extLst>
              </p:cNvPr>
              <p:cNvSpPr>
                <a:spLocks/>
              </p:cNvSpPr>
              <p:nvPr/>
            </p:nvSpPr>
            <p:spPr bwMode="auto">
              <a:xfrm>
                <a:off x="6183313" y="8018463"/>
                <a:ext cx="12700" cy="641350"/>
              </a:xfrm>
              <a:custGeom>
                <a:avLst/>
                <a:gdLst>
                  <a:gd name="T0" fmla="*/ 3 w 8"/>
                  <a:gd name="T1" fmla="*/ 0 h 404"/>
                  <a:gd name="T2" fmla="*/ 0 w 8"/>
                  <a:gd name="T3" fmla="*/ 0 h 404"/>
                  <a:gd name="T4" fmla="*/ 0 w 8"/>
                  <a:gd name="T5" fmla="*/ 404 h 404"/>
                  <a:gd name="T6" fmla="*/ 8 w 8"/>
                  <a:gd name="T7" fmla="*/ 404 h 404"/>
                  <a:gd name="T8" fmla="*/ 8 w 8"/>
                  <a:gd name="T9" fmla="*/ 0 h 404"/>
                  <a:gd name="T10" fmla="*/ 3 w 8"/>
                  <a:gd name="T11" fmla="*/ 0 h 404"/>
                </a:gdLst>
                <a:ahLst/>
                <a:cxnLst>
                  <a:cxn ang="0">
                    <a:pos x="T0" y="T1"/>
                  </a:cxn>
                  <a:cxn ang="0">
                    <a:pos x="T2" y="T3"/>
                  </a:cxn>
                  <a:cxn ang="0">
                    <a:pos x="T4" y="T5"/>
                  </a:cxn>
                  <a:cxn ang="0">
                    <a:pos x="T6" y="T7"/>
                  </a:cxn>
                  <a:cxn ang="0">
                    <a:pos x="T8" y="T9"/>
                  </a:cxn>
                  <a:cxn ang="0">
                    <a:pos x="T10" y="T11"/>
                  </a:cxn>
                </a:cxnLst>
                <a:rect l="0" t="0" r="r" b="b"/>
                <a:pathLst>
                  <a:path w="8" h="404">
                    <a:moveTo>
                      <a:pt x="3" y="0"/>
                    </a:moveTo>
                    <a:lnTo>
                      <a:pt x="0" y="0"/>
                    </a:lnTo>
                    <a:lnTo>
                      <a:pt x="0" y="404"/>
                    </a:lnTo>
                    <a:lnTo>
                      <a:pt x="8" y="404"/>
                    </a:lnTo>
                    <a:lnTo>
                      <a:pt x="8" y="0"/>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66" name="Freeform 339">
                <a:extLst>
                  <a:ext uri="{FF2B5EF4-FFF2-40B4-BE49-F238E27FC236}">
                    <a16:creationId xmlns:a16="http://schemas.microsoft.com/office/drawing/2014/main" id="{A44796D1-478B-0ED2-BE77-01B298891158}"/>
                  </a:ext>
                </a:extLst>
              </p:cNvPr>
              <p:cNvSpPr>
                <a:spLocks/>
              </p:cNvSpPr>
              <p:nvPr/>
            </p:nvSpPr>
            <p:spPr bwMode="auto">
              <a:xfrm>
                <a:off x="6027738" y="8018463"/>
                <a:ext cx="30162" cy="641350"/>
              </a:xfrm>
              <a:custGeom>
                <a:avLst/>
                <a:gdLst>
                  <a:gd name="T0" fmla="*/ 0 w 11"/>
                  <a:gd name="T1" fmla="*/ 0 h 232"/>
                  <a:gd name="T2" fmla="*/ 0 w 11"/>
                  <a:gd name="T3" fmla="*/ 0 h 232"/>
                  <a:gd name="T4" fmla="*/ 4 w 11"/>
                  <a:gd name="T5" fmla="*/ 79 h 232"/>
                  <a:gd name="T6" fmla="*/ 4 w 11"/>
                  <a:gd name="T7" fmla="*/ 84 h 232"/>
                  <a:gd name="T8" fmla="*/ 0 w 11"/>
                  <a:gd name="T9" fmla="*/ 84 h 232"/>
                  <a:gd name="T10" fmla="*/ 6 w 11"/>
                  <a:gd name="T11" fmla="*/ 232 h 232"/>
                  <a:gd name="T12" fmla="*/ 11 w 11"/>
                  <a:gd name="T13" fmla="*/ 232 h 232"/>
                  <a:gd name="T14" fmla="*/ 4 w 11"/>
                  <a:gd name="T15" fmla="*/ 79 h 232"/>
                  <a:gd name="T16" fmla="*/ 1 w 11"/>
                  <a:gd name="T17" fmla="*/ 24 h 232"/>
                  <a:gd name="T18" fmla="*/ 0 w 11"/>
                  <a:gd name="T19"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32">
                    <a:moveTo>
                      <a:pt x="0" y="0"/>
                    </a:moveTo>
                    <a:cubicBezTo>
                      <a:pt x="0" y="0"/>
                      <a:pt x="0" y="0"/>
                      <a:pt x="0" y="0"/>
                    </a:cubicBezTo>
                    <a:cubicBezTo>
                      <a:pt x="4" y="79"/>
                      <a:pt x="4" y="79"/>
                      <a:pt x="4" y="79"/>
                    </a:cubicBezTo>
                    <a:cubicBezTo>
                      <a:pt x="4" y="84"/>
                      <a:pt x="4" y="84"/>
                      <a:pt x="4" y="84"/>
                    </a:cubicBezTo>
                    <a:cubicBezTo>
                      <a:pt x="0" y="84"/>
                      <a:pt x="0" y="84"/>
                      <a:pt x="0" y="84"/>
                    </a:cubicBezTo>
                    <a:cubicBezTo>
                      <a:pt x="3" y="145"/>
                      <a:pt x="6" y="217"/>
                      <a:pt x="6" y="232"/>
                    </a:cubicBezTo>
                    <a:cubicBezTo>
                      <a:pt x="11" y="232"/>
                      <a:pt x="11" y="232"/>
                      <a:pt x="11" y="232"/>
                    </a:cubicBezTo>
                    <a:cubicBezTo>
                      <a:pt x="4" y="79"/>
                      <a:pt x="4" y="79"/>
                      <a:pt x="4" y="79"/>
                    </a:cubicBezTo>
                    <a:cubicBezTo>
                      <a:pt x="1" y="24"/>
                      <a:pt x="1" y="24"/>
                      <a:pt x="1" y="24"/>
                    </a:cubicBezTo>
                    <a:cubicBezTo>
                      <a:pt x="0" y="0"/>
                      <a:pt x="0" y="0"/>
                      <a:pt x="0"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67" name="Freeform 340">
                <a:extLst>
                  <a:ext uri="{FF2B5EF4-FFF2-40B4-BE49-F238E27FC236}">
                    <a16:creationId xmlns:a16="http://schemas.microsoft.com/office/drawing/2014/main" id="{CB27F533-CCAB-92DF-F34F-1CED64AF964B}"/>
                  </a:ext>
                </a:extLst>
              </p:cNvPr>
              <p:cNvSpPr>
                <a:spLocks/>
              </p:cNvSpPr>
              <p:nvPr/>
            </p:nvSpPr>
            <p:spPr bwMode="auto">
              <a:xfrm>
                <a:off x="6045200" y="8659813"/>
                <a:ext cx="150812" cy="7938"/>
              </a:xfrm>
              <a:custGeom>
                <a:avLst/>
                <a:gdLst>
                  <a:gd name="T0" fmla="*/ 55 w 55"/>
                  <a:gd name="T1" fmla="*/ 0 h 3"/>
                  <a:gd name="T2" fmla="*/ 50 w 55"/>
                  <a:gd name="T3" fmla="*/ 0 h 3"/>
                  <a:gd name="T4" fmla="*/ 5 w 55"/>
                  <a:gd name="T5" fmla="*/ 0 h 3"/>
                  <a:gd name="T6" fmla="*/ 0 w 55"/>
                  <a:gd name="T7" fmla="*/ 0 h 3"/>
                  <a:gd name="T8" fmla="*/ 1 w 55"/>
                  <a:gd name="T9" fmla="*/ 3 h 3"/>
                  <a:gd name="T10" fmla="*/ 55 w 55"/>
                  <a:gd name="T11" fmla="*/ 3 h 3"/>
                  <a:gd name="T12" fmla="*/ 55 w 55"/>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5" h="3">
                    <a:moveTo>
                      <a:pt x="55" y="0"/>
                    </a:moveTo>
                    <a:cubicBezTo>
                      <a:pt x="50" y="0"/>
                      <a:pt x="50" y="0"/>
                      <a:pt x="50" y="0"/>
                    </a:cubicBezTo>
                    <a:cubicBezTo>
                      <a:pt x="5" y="0"/>
                      <a:pt x="5" y="0"/>
                      <a:pt x="5" y="0"/>
                    </a:cubicBezTo>
                    <a:cubicBezTo>
                      <a:pt x="0" y="0"/>
                      <a:pt x="0" y="0"/>
                      <a:pt x="0" y="0"/>
                    </a:cubicBezTo>
                    <a:cubicBezTo>
                      <a:pt x="0" y="2"/>
                      <a:pt x="1" y="3"/>
                      <a:pt x="1" y="3"/>
                    </a:cubicBezTo>
                    <a:cubicBezTo>
                      <a:pt x="55" y="3"/>
                      <a:pt x="55" y="3"/>
                      <a:pt x="55" y="3"/>
                    </a:cubicBezTo>
                    <a:cubicBezTo>
                      <a:pt x="55" y="0"/>
                      <a:pt x="55" y="0"/>
                      <a:pt x="5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68" name="Freeform 341">
                <a:extLst>
                  <a:ext uri="{FF2B5EF4-FFF2-40B4-BE49-F238E27FC236}">
                    <a16:creationId xmlns:a16="http://schemas.microsoft.com/office/drawing/2014/main" id="{9693045D-CA45-AF97-B6F0-FBE22ED17D13}"/>
                  </a:ext>
                </a:extLst>
              </p:cNvPr>
              <p:cNvSpPr>
                <a:spLocks/>
              </p:cNvSpPr>
              <p:nvPr/>
            </p:nvSpPr>
            <p:spPr bwMode="auto">
              <a:xfrm>
                <a:off x="6015038" y="8018463"/>
                <a:ext cx="23812" cy="231775"/>
              </a:xfrm>
              <a:custGeom>
                <a:avLst/>
                <a:gdLst>
                  <a:gd name="T0" fmla="*/ 5 w 9"/>
                  <a:gd name="T1" fmla="*/ 0 h 84"/>
                  <a:gd name="T2" fmla="*/ 0 w 9"/>
                  <a:gd name="T3" fmla="*/ 0 h 84"/>
                  <a:gd name="T4" fmla="*/ 5 w 9"/>
                  <a:gd name="T5" fmla="*/ 79 h 84"/>
                  <a:gd name="T6" fmla="*/ 9 w 9"/>
                  <a:gd name="T7" fmla="*/ 79 h 84"/>
                  <a:gd name="T8" fmla="*/ 5 w 9"/>
                  <a:gd name="T9" fmla="*/ 79 h 84"/>
                  <a:gd name="T10" fmla="*/ 5 w 9"/>
                  <a:gd name="T11" fmla="*/ 84 h 84"/>
                  <a:gd name="T12" fmla="*/ 9 w 9"/>
                  <a:gd name="T13" fmla="*/ 84 h 84"/>
                  <a:gd name="T14" fmla="*/ 9 w 9"/>
                  <a:gd name="T15" fmla="*/ 79 h 84"/>
                  <a:gd name="T16" fmla="*/ 5 w 9"/>
                  <a:gd name="T17"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4">
                    <a:moveTo>
                      <a:pt x="5" y="0"/>
                    </a:moveTo>
                    <a:cubicBezTo>
                      <a:pt x="0" y="0"/>
                      <a:pt x="0" y="0"/>
                      <a:pt x="0" y="0"/>
                    </a:cubicBezTo>
                    <a:cubicBezTo>
                      <a:pt x="1" y="11"/>
                      <a:pt x="3" y="43"/>
                      <a:pt x="5" y="79"/>
                    </a:cubicBezTo>
                    <a:cubicBezTo>
                      <a:pt x="9" y="79"/>
                      <a:pt x="9" y="79"/>
                      <a:pt x="9" y="79"/>
                    </a:cubicBezTo>
                    <a:cubicBezTo>
                      <a:pt x="5" y="79"/>
                      <a:pt x="5" y="79"/>
                      <a:pt x="5" y="79"/>
                    </a:cubicBezTo>
                    <a:cubicBezTo>
                      <a:pt x="5" y="81"/>
                      <a:pt x="5" y="82"/>
                      <a:pt x="5" y="84"/>
                    </a:cubicBezTo>
                    <a:cubicBezTo>
                      <a:pt x="9" y="84"/>
                      <a:pt x="9" y="84"/>
                      <a:pt x="9" y="84"/>
                    </a:cubicBezTo>
                    <a:cubicBezTo>
                      <a:pt x="9" y="79"/>
                      <a:pt x="9" y="79"/>
                      <a:pt x="9" y="79"/>
                    </a:cubicBezTo>
                    <a:cubicBezTo>
                      <a:pt x="5" y="0"/>
                      <a:pt x="5" y="0"/>
                      <a:pt x="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69" name="Freeform 342">
                <a:extLst>
                  <a:ext uri="{FF2B5EF4-FFF2-40B4-BE49-F238E27FC236}">
                    <a16:creationId xmlns:a16="http://schemas.microsoft.com/office/drawing/2014/main" id="{B9B01B70-FA0E-09F5-DAAC-AC6E4C7951EE}"/>
                  </a:ext>
                </a:extLst>
              </p:cNvPr>
              <p:cNvSpPr>
                <a:spLocks/>
              </p:cNvSpPr>
              <p:nvPr/>
            </p:nvSpPr>
            <p:spPr bwMode="auto">
              <a:xfrm>
                <a:off x="6015038" y="8005763"/>
                <a:ext cx="173037" cy="12700"/>
              </a:xfrm>
              <a:custGeom>
                <a:avLst/>
                <a:gdLst>
                  <a:gd name="T0" fmla="*/ 0 w 63"/>
                  <a:gd name="T1" fmla="*/ 0 h 5"/>
                  <a:gd name="T2" fmla="*/ 0 w 63"/>
                  <a:gd name="T3" fmla="*/ 5 h 5"/>
                  <a:gd name="T4" fmla="*/ 5 w 63"/>
                  <a:gd name="T5" fmla="*/ 5 h 5"/>
                  <a:gd name="T6" fmla="*/ 5 w 63"/>
                  <a:gd name="T7" fmla="*/ 5 h 5"/>
                  <a:gd name="T8" fmla="*/ 6 w 63"/>
                  <a:gd name="T9" fmla="*/ 5 h 5"/>
                  <a:gd name="T10" fmla="*/ 61 w 63"/>
                  <a:gd name="T11" fmla="*/ 5 h 5"/>
                  <a:gd name="T12" fmla="*/ 63 w 63"/>
                  <a:gd name="T13" fmla="*/ 5 h 5"/>
                  <a:gd name="T14" fmla="*/ 0 w 63"/>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5">
                    <a:moveTo>
                      <a:pt x="0" y="0"/>
                    </a:moveTo>
                    <a:cubicBezTo>
                      <a:pt x="0" y="0"/>
                      <a:pt x="0" y="1"/>
                      <a:pt x="0" y="5"/>
                    </a:cubicBezTo>
                    <a:cubicBezTo>
                      <a:pt x="5" y="5"/>
                      <a:pt x="5" y="5"/>
                      <a:pt x="5" y="5"/>
                    </a:cubicBezTo>
                    <a:cubicBezTo>
                      <a:pt x="5" y="5"/>
                      <a:pt x="5" y="5"/>
                      <a:pt x="5" y="5"/>
                    </a:cubicBezTo>
                    <a:cubicBezTo>
                      <a:pt x="6" y="5"/>
                      <a:pt x="6" y="5"/>
                      <a:pt x="6" y="5"/>
                    </a:cubicBezTo>
                    <a:cubicBezTo>
                      <a:pt x="61" y="5"/>
                      <a:pt x="61" y="5"/>
                      <a:pt x="61" y="5"/>
                    </a:cubicBezTo>
                    <a:cubicBezTo>
                      <a:pt x="63" y="5"/>
                      <a:pt x="63" y="5"/>
                      <a:pt x="63" y="5"/>
                    </a:cubicBezTo>
                    <a:cubicBezTo>
                      <a:pt x="0" y="0"/>
                      <a:pt x="0" y="0"/>
                      <a:pt x="0"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70" name="Freeform 343">
                <a:extLst>
                  <a:ext uri="{FF2B5EF4-FFF2-40B4-BE49-F238E27FC236}">
                    <a16:creationId xmlns:a16="http://schemas.microsoft.com/office/drawing/2014/main" id="{71CA6B99-4866-5100-0F77-FAAF4035308C}"/>
                  </a:ext>
                </a:extLst>
              </p:cNvPr>
              <p:cNvSpPr>
                <a:spLocks/>
              </p:cNvSpPr>
              <p:nvPr/>
            </p:nvSpPr>
            <p:spPr bwMode="auto">
              <a:xfrm>
                <a:off x="5788025" y="3892551"/>
                <a:ext cx="3200400" cy="2136775"/>
              </a:xfrm>
              <a:custGeom>
                <a:avLst/>
                <a:gdLst>
                  <a:gd name="T0" fmla="*/ 1095 w 1159"/>
                  <a:gd name="T1" fmla="*/ 763 h 773"/>
                  <a:gd name="T2" fmla="*/ 1098 w 1159"/>
                  <a:gd name="T3" fmla="*/ 755 h 773"/>
                  <a:gd name="T4" fmla="*/ 1090 w 1159"/>
                  <a:gd name="T5" fmla="*/ 692 h 773"/>
                  <a:gd name="T6" fmla="*/ 1132 w 1159"/>
                  <a:gd name="T7" fmla="*/ 627 h 773"/>
                  <a:gd name="T8" fmla="*/ 1121 w 1159"/>
                  <a:gd name="T9" fmla="*/ 588 h 773"/>
                  <a:gd name="T10" fmla="*/ 1159 w 1159"/>
                  <a:gd name="T11" fmla="*/ 525 h 773"/>
                  <a:gd name="T12" fmla="*/ 1098 w 1159"/>
                  <a:gd name="T13" fmla="*/ 455 h 773"/>
                  <a:gd name="T14" fmla="*/ 1005 w 1159"/>
                  <a:gd name="T15" fmla="*/ 342 h 773"/>
                  <a:gd name="T16" fmla="*/ 1007 w 1159"/>
                  <a:gd name="T17" fmla="*/ 314 h 773"/>
                  <a:gd name="T18" fmla="*/ 848 w 1159"/>
                  <a:gd name="T19" fmla="*/ 155 h 773"/>
                  <a:gd name="T20" fmla="*/ 836 w 1159"/>
                  <a:gd name="T21" fmla="*/ 156 h 773"/>
                  <a:gd name="T22" fmla="*/ 605 w 1159"/>
                  <a:gd name="T23" fmla="*/ 0 h 773"/>
                  <a:gd name="T24" fmla="*/ 411 w 1159"/>
                  <a:gd name="T25" fmla="*/ 93 h 773"/>
                  <a:gd name="T26" fmla="*/ 373 w 1159"/>
                  <a:gd name="T27" fmla="*/ 90 h 773"/>
                  <a:gd name="T28" fmla="*/ 185 w 1159"/>
                  <a:gd name="T29" fmla="*/ 176 h 773"/>
                  <a:gd name="T30" fmla="*/ 161 w 1159"/>
                  <a:gd name="T31" fmla="*/ 174 h 773"/>
                  <a:gd name="T32" fmla="*/ 0 w 1159"/>
                  <a:gd name="T33" fmla="*/ 336 h 773"/>
                  <a:gd name="T34" fmla="*/ 98 w 1159"/>
                  <a:gd name="T35" fmla="*/ 485 h 773"/>
                  <a:gd name="T36" fmla="*/ 83 w 1159"/>
                  <a:gd name="T37" fmla="*/ 553 h 773"/>
                  <a:gd name="T38" fmla="*/ 242 w 1159"/>
                  <a:gd name="T39" fmla="*/ 712 h 773"/>
                  <a:gd name="T40" fmla="*/ 307 w 1159"/>
                  <a:gd name="T41" fmla="*/ 698 h 773"/>
                  <a:gd name="T42" fmla="*/ 443 w 1159"/>
                  <a:gd name="T43" fmla="*/ 773 h 773"/>
                  <a:gd name="T44" fmla="*/ 587 w 1159"/>
                  <a:gd name="T45" fmla="*/ 681 h 773"/>
                  <a:gd name="T46" fmla="*/ 638 w 1159"/>
                  <a:gd name="T47" fmla="*/ 694 h 773"/>
                  <a:gd name="T48" fmla="*/ 689 w 1159"/>
                  <a:gd name="T49" fmla="*/ 682 h 773"/>
                  <a:gd name="T50" fmla="*/ 734 w 1159"/>
                  <a:gd name="T51" fmla="*/ 719 h 773"/>
                  <a:gd name="T52" fmla="*/ 724 w 1159"/>
                  <a:gd name="T53" fmla="*/ 761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59" h="773">
                    <a:moveTo>
                      <a:pt x="1095" y="763"/>
                    </a:moveTo>
                    <a:cubicBezTo>
                      <a:pt x="1096" y="761"/>
                      <a:pt x="1097" y="758"/>
                      <a:pt x="1098" y="755"/>
                    </a:cubicBezTo>
                    <a:cubicBezTo>
                      <a:pt x="1103" y="733"/>
                      <a:pt x="1100" y="711"/>
                      <a:pt x="1090" y="692"/>
                    </a:cubicBezTo>
                    <a:cubicBezTo>
                      <a:pt x="1115" y="680"/>
                      <a:pt x="1132" y="656"/>
                      <a:pt x="1132" y="627"/>
                    </a:cubicBezTo>
                    <a:cubicBezTo>
                      <a:pt x="1132" y="612"/>
                      <a:pt x="1128" y="599"/>
                      <a:pt x="1121" y="588"/>
                    </a:cubicBezTo>
                    <a:cubicBezTo>
                      <a:pt x="1143" y="576"/>
                      <a:pt x="1159" y="553"/>
                      <a:pt x="1159" y="525"/>
                    </a:cubicBezTo>
                    <a:cubicBezTo>
                      <a:pt x="1159" y="490"/>
                      <a:pt x="1132" y="460"/>
                      <a:pt x="1098" y="455"/>
                    </a:cubicBezTo>
                    <a:cubicBezTo>
                      <a:pt x="1097" y="400"/>
                      <a:pt x="1057" y="353"/>
                      <a:pt x="1005" y="342"/>
                    </a:cubicBezTo>
                    <a:cubicBezTo>
                      <a:pt x="1006" y="333"/>
                      <a:pt x="1007" y="324"/>
                      <a:pt x="1007" y="314"/>
                    </a:cubicBezTo>
                    <a:cubicBezTo>
                      <a:pt x="1007" y="227"/>
                      <a:pt x="936" y="155"/>
                      <a:pt x="848" y="155"/>
                    </a:cubicBezTo>
                    <a:cubicBezTo>
                      <a:pt x="844" y="155"/>
                      <a:pt x="840" y="156"/>
                      <a:pt x="836" y="156"/>
                    </a:cubicBezTo>
                    <a:cubicBezTo>
                      <a:pt x="799" y="65"/>
                      <a:pt x="709" y="0"/>
                      <a:pt x="605" y="0"/>
                    </a:cubicBezTo>
                    <a:cubicBezTo>
                      <a:pt x="527" y="0"/>
                      <a:pt x="457" y="37"/>
                      <a:pt x="411" y="93"/>
                    </a:cubicBezTo>
                    <a:cubicBezTo>
                      <a:pt x="399" y="91"/>
                      <a:pt x="386" y="90"/>
                      <a:pt x="373" y="90"/>
                    </a:cubicBezTo>
                    <a:cubicBezTo>
                      <a:pt x="298" y="90"/>
                      <a:pt x="231" y="123"/>
                      <a:pt x="185" y="176"/>
                    </a:cubicBezTo>
                    <a:cubicBezTo>
                      <a:pt x="177" y="175"/>
                      <a:pt x="169" y="174"/>
                      <a:pt x="161" y="174"/>
                    </a:cubicBezTo>
                    <a:cubicBezTo>
                      <a:pt x="72" y="174"/>
                      <a:pt x="0" y="247"/>
                      <a:pt x="0" y="336"/>
                    </a:cubicBezTo>
                    <a:cubicBezTo>
                      <a:pt x="0" y="403"/>
                      <a:pt x="40" y="460"/>
                      <a:pt x="98" y="485"/>
                    </a:cubicBezTo>
                    <a:cubicBezTo>
                      <a:pt x="88" y="506"/>
                      <a:pt x="83" y="529"/>
                      <a:pt x="83" y="553"/>
                    </a:cubicBezTo>
                    <a:cubicBezTo>
                      <a:pt x="83" y="641"/>
                      <a:pt x="154" y="712"/>
                      <a:pt x="242" y="712"/>
                    </a:cubicBezTo>
                    <a:cubicBezTo>
                      <a:pt x="265" y="712"/>
                      <a:pt x="287" y="707"/>
                      <a:pt x="307" y="698"/>
                    </a:cubicBezTo>
                    <a:cubicBezTo>
                      <a:pt x="336" y="743"/>
                      <a:pt x="386" y="773"/>
                      <a:pt x="443" y="773"/>
                    </a:cubicBezTo>
                    <a:cubicBezTo>
                      <a:pt x="506" y="773"/>
                      <a:pt x="561" y="735"/>
                      <a:pt x="587" y="681"/>
                    </a:cubicBezTo>
                    <a:cubicBezTo>
                      <a:pt x="602" y="689"/>
                      <a:pt x="620" y="694"/>
                      <a:pt x="638" y="694"/>
                    </a:cubicBezTo>
                    <a:cubicBezTo>
                      <a:pt x="656" y="694"/>
                      <a:pt x="673" y="690"/>
                      <a:pt x="689" y="682"/>
                    </a:cubicBezTo>
                    <a:cubicBezTo>
                      <a:pt x="697" y="700"/>
                      <a:pt x="714" y="714"/>
                      <a:pt x="734" y="719"/>
                    </a:cubicBezTo>
                    <a:cubicBezTo>
                      <a:pt x="728" y="732"/>
                      <a:pt x="724" y="746"/>
                      <a:pt x="724" y="761"/>
                    </a:cubicBezTo>
                  </a:path>
                </a:pathLst>
              </a:custGeom>
              <a:noFill/>
              <a:ln w="285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71" name="Freeform 344">
                <a:extLst>
                  <a:ext uri="{FF2B5EF4-FFF2-40B4-BE49-F238E27FC236}">
                    <a16:creationId xmlns:a16="http://schemas.microsoft.com/office/drawing/2014/main" id="{6F0226DC-C72C-6CF5-1356-4EFE87F07606}"/>
                  </a:ext>
                </a:extLst>
              </p:cNvPr>
              <p:cNvSpPr>
                <a:spLocks/>
              </p:cNvSpPr>
              <p:nvPr/>
            </p:nvSpPr>
            <p:spPr bwMode="auto">
              <a:xfrm>
                <a:off x="3825875" y="4676776"/>
                <a:ext cx="2011362" cy="1354138"/>
              </a:xfrm>
              <a:custGeom>
                <a:avLst/>
                <a:gdLst>
                  <a:gd name="T0" fmla="*/ 648 w 729"/>
                  <a:gd name="T1" fmla="*/ 490 h 490"/>
                  <a:gd name="T2" fmla="*/ 655 w 729"/>
                  <a:gd name="T3" fmla="*/ 473 h 490"/>
                  <a:gd name="T4" fmla="*/ 629 w 729"/>
                  <a:gd name="T5" fmla="*/ 458 h 490"/>
                  <a:gd name="T6" fmla="*/ 613 w 729"/>
                  <a:gd name="T7" fmla="*/ 461 h 490"/>
                  <a:gd name="T8" fmla="*/ 576 w 729"/>
                  <a:gd name="T9" fmla="*/ 444 h 490"/>
                  <a:gd name="T10" fmla="*/ 541 w 729"/>
                  <a:gd name="T11" fmla="*/ 452 h 490"/>
                  <a:gd name="T12" fmla="*/ 490 w 729"/>
                  <a:gd name="T13" fmla="*/ 434 h 490"/>
                  <a:gd name="T14" fmla="*/ 449 w 729"/>
                  <a:gd name="T15" fmla="*/ 441 h 490"/>
                  <a:gd name="T16" fmla="*/ 365 w 729"/>
                  <a:gd name="T17" fmla="*/ 408 h 490"/>
                  <a:gd name="T18" fmla="*/ 325 w 729"/>
                  <a:gd name="T19" fmla="*/ 418 h 490"/>
                  <a:gd name="T20" fmla="*/ 250 w 729"/>
                  <a:gd name="T21" fmla="*/ 364 h 490"/>
                  <a:gd name="T22" fmla="*/ 133 w 729"/>
                  <a:gd name="T23" fmla="*/ 434 h 490"/>
                  <a:gd name="T24" fmla="*/ 0 w 729"/>
                  <a:gd name="T25" fmla="*/ 302 h 490"/>
                  <a:gd name="T26" fmla="*/ 65 w 729"/>
                  <a:gd name="T27" fmla="*/ 188 h 490"/>
                  <a:gd name="T28" fmla="*/ 64 w 729"/>
                  <a:gd name="T29" fmla="*/ 170 h 490"/>
                  <a:gd name="T30" fmla="*/ 234 w 729"/>
                  <a:gd name="T31" fmla="*/ 0 h 490"/>
                  <a:gd name="T32" fmla="*/ 369 w 729"/>
                  <a:gd name="T33" fmla="*/ 67 h 490"/>
                  <a:gd name="T34" fmla="*/ 449 w 729"/>
                  <a:gd name="T35" fmla="*/ 38 h 490"/>
                  <a:gd name="T36" fmla="*/ 571 w 729"/>
                  <a:gd name="T37" fmla="*/ 140 h 490"/>
                  <a:gd name="T38" fmla="*/ 631 w 729"/>
                  <a:gd name="T39" fmla="*/ 205 h 490"/>
                  <a:gd name="T40" fmla="*/ 628 w 729"/>
                  <a:gd name="T41" fmla="*/ 224 h 490"/>
                  <a:gd name="T42" fmla="*/ 714 w 729"/>
                  <a:gd name="T43" fmla="*/ 314 h 490"/>
                  <a:gd name="T44" fmla="*/ 696 w 729"/>
                  <a:gd name="T45" fmla="*/ 368 h 490"/>
                  <a:gd name="T46" fmla="*/ 726 w 729"/>
                  <a:gd name="T47" fmla="*/ 418 h 490"/>
                  <a:gd name="T48" fmla="*/ 708 w 729"/>
                  <a:gd name="T49" fmla="*/ 460 h 490"/>
                  <a:gd name="T50" fmla="*/ 729 w 729"/>
                  <a:gd name="T51" fmla="*/ 489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9" h="490">
                    <a:moveTo>
                      <a:pt x="648" y="490"/>
                    </a:moveTo>
                    <a:cubicBezTo>
                      <a:pt x="649" y="484"/>
                      <a:pt x="651" y="478"/>
                      <a:pt x="655" y="473"/>
                    </a:cubicBezTo>
                    <a:cubicBezTo>
                      <a:pt x="645" y="470"/>
                      <a:pt x="636" y="465"/>
                      <a:pt x="629" y="458"/>
                    </a:cubicBezTo>
                    <a:cubicBezTo>
                      <a:pt x="624" y="460"/>
                      <a:pt x="618" y="461"/>
                      <a:pt x="613" y="461"/>
                    </a:cubicBezTo>
                    <a:cubicBezTo>
                      <a:pt x="598" y="461"/>
                      <a:pt x="585" y="454"/>
                      <a:pt x="576" y="444"/>
                    </a:cubicBezTo>
                    <a:cubicBezTo>
                      <a:pt x="566" y="449"/>
                      <a:pt x="554" y="452"/>
                      <a:pt x="541" y="452"/>
                    </a:cubicBezTo>
                    <a:cubicBezTo>
                      <a:pt x="522" y="452"/>
                      <a:pt x="504" y="445"/>
                      <a:pt x="490" y="434"/>
                    </a:cubicBezTo>
                    <a:cubicBezTo>
                      <a:pt x="477" y="438"/>
                      <a:pt x="463" y="441"/>
                      <a:pt x="449" y="441"/>
                    </a:cubicBezTo>
                    <a:cubicBezTo>
                      <a:pt x="416" y="441"/>
                      <a:pt x="387" y="428"/>
                      <a:pt x="365" y="408"/>
                    </a:cubicBezTo>
                    <a:cubicBezTo>
                      <a:pt x="353" y="414"/>
                      <a:pt x="340" y="418"/>
                      <a:pt x="325" y="418"/>
                    </a:cubicBezTo>
                    <a:cubicBezTo>
                      <a:pt x="290" y="418"/>
                      <a:pt x="261" y="396"/>
                      <a:pt x="250" y="364"/>
                    </a:cubicBezTo>
                    <a:cubicBezTo>
                      <a:pt x="228" y="406"/>
                      <a:pt x="184" y="434"/>
                      <a:pt x="133" y="434"/>
                    </a:cubicBezTo>
                    <a:cubicBezTo>
                      <a:pt x="60" y="434"/>
                      <a:pt x="0" y="375"/>
                      <a:pt x="0" y="302"/>
                    </a:cubicBezTo>
                    <a:cubicBezTo>
                      <a:pt x="0" y="253"/>
                      <a:pt x="26" y="211"/>
                      <a:pt x="65" y="188"/>
                    </a:cubicBezTo>
                    <a:cubicBezTo>
                      <a:pt x="64" y="182"/>
                      <a:pt x="64" y="176"/>
                      <a:pt x="64" y="170"/>
                    </a:cubicBezTo>
                    <a:cubicBezTo>
                      <a:pt x="64" y="76"/>
                      <a:pt x="140" y="0"/>
                      <a:pt x="234" y="0"/>
                    </a:cubicBezTo>
                    <a:cubicBezTo>
                      <a:pt x="289" y="0"/>
                      <a:pt x="338" y="26"/>
                      <a:pt x="369" y="67"/>
                    </a:cubicBezTo>
                    <a:cubicBezTo>
                      <a:pt x="391" y="49"/>
                      <a:pt x="419" y="38"/>
                      <a:pt x="449" y="38"/>
                    </a:cubicBezTo>
                    <a:cubicBezTo>
                      <a:pt x="510" y="38"/>
                      <a:pt x="561" y="82"/>
                      <a:pt x="571" y="140"/>
                    </a:cubicBezTo>
                    <a:cubicBezTo>
                      <a:pt x="605" y="143"/>
                      <a:pt x="631" y="170"/>
                      <a:pt x="631" y="205"/>
                    </a:cubicBezTo>
                    <a:cubicBezTo>
                      <a:pt x="631" y="212"/>
                      <a:pt x="630" y="218"/>
                      <a:pt x="628" y="224"/>
                    </a:cubicBezTo>
                    <a:cubicBezTo>
                      <a:pt x="676" y="227"/>
                      <a:pt x="714" y="266"/>
                      <a:pt x="714" y="314"/>
                    </a:cubicBezTo>
                    <a:cubicBezTo>
                      <a:pt x="714" y="335"/>
                      <a:pt x="707" y="353"/>
                      <a:pt x="696" y="368"/>
                    </a:cubicBezTo>
                    <a:cubicBezTo>
                      <a:pt x="714" y="378"/>
                      <a:pt x="726" y="397"/>
                      <a:pt x="726" y="418"/>
                    </a:cubicBezTo>
                    <a:cubicBezTo>
                      <a:pt x="726" y="435"/>
                      <a:pt x="719" y="450"/>
                      <a:pt x="708" y="460"/>
                    </a:cubicBezTo>
                    <a:cubicBezTo>
                      <a:pt x="719" y="466"/>
                      <a:pt x="727" y="476"/>
                      <a:pt x="729" y="489"/>
                    </a:cubicBezTo>
                  </a:path>
                </a:pathLst>
              </a:custGeom>
              <a:noFill/>
              <a:ln w="28575" cap="flat">
                <a:no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72" name="Freeform 345">
                <a:extLst>
                  <a:ext uri="{FF2B5EF4-FFF2-40B4-BE49-F238E27FC236}">
                    <a16:creationId xmlns:a16="http://schemas.microsoft.com/office/drawing/2014/main" id="{08334A52-1876-6CAC-D11E-B0C8EDDDDA56}"/>
                  </a:ext>
                </a:extLst>
              </p:cNvPr>
              <p:cNvSpPr>
                <a:spLocks/>
              </p:cNvSpPr>
              <p:nvPr/>
            </p:nvSpPr>
            <p:spPr bwMode="auto">
              <a:xfrm>
                <a:off x="10266363" y="8080376"/>
                <a:ext cx="582612" cy="1731963"/>
              </a:xfrm>
              <a:custGeom>
                <a:avLst/>
                <a:gdLst>
                  <a:gd name="T0" fmla="*/ 0 w 211"/>
                  <a:gd name="T1" fmla="*/ 623 h 627"/>
                  <a:gd name="T2" fmla="*/ 100 w 211"/>
                  <a:gd name="T3" fmla="*/ 6 h 627"/>
                  <a:gd name="T4" fmla="*/ 110 w 211"/>
                  <a:gd name="T5" fmla="*/ 6 h 627"/>
                  <a:gd name="T6" fmla="*/ 211 w 211"/>
                  <a:gd name="T7" fmla="*/ 627 h 627"/>
                </a:gdLst>
                <a:ahLst/>
                <a:cxnLst>
                  <a:cxn ang="0">
                    <a:pos x="T0" y="T1"/>
                  </a:cxn>
                  <a:cxn ang="0">
                    <a:pos x="T2" y="T3"/>
                  </a:cxn>
                  <a:cxn ang="0">
                    <a:pos x="T4" y="T5"/>
                  </a:cxn>
                  <a:cxn ang="0">
                    <a:pos x="T6" y="T7"/>
                  </a:cxn>
                </a:cxnLst>
                <a:rect l="0" t="0" r="r" b="b"/>
                <a:pathLst>
                  <a:path w="211" h="627">
                    <a:moveTo>
                      <a:pt x="0" y="623"/>
                    </a:moveTo>
                    <a:cubicBezTo>
                      <a:pt x="100" y="6"/>
                      <a:pt x="100" y="6"/>
                      <a:pt x="100" y="6"/>
                    </a:cubicBezTo>
                    <a:cubicBezTo>
                      <a:pt x="101" y="0"/>
                      <a:pt x="110" y="0"/>
                      <a:pt x="110" y="6"/>
                    </a:cubicBezTo>
                    <a:cubicBezTo>
                      <a:pt x="211" y="627"/>
                      <a:pt x="211" y="627"/>
                      <a:pt x="211" y="627"/>
                    </a:cubicBez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73" name="Freeform 346">
                <a:extLst>
                  <a:ext uri="{FF2B5EF4-FFF2-40B4-BE49-F238E27FC236}">
                    <a16:creationId xmlns:a16="http://schemas.microsoft.com/office/drawing/2014/main" id="{7AA4F2A5-28BC-E73A-012F-AAD938C1208C}"/>
                  </a:ext>
                </a:extLst>
              </p:cNvPr>
              <p:cNvSpPr>
                <a:spLocks/>
              </p:cNvSpPr>
              <p:nvPr/>
            </p:nvSpPr>
            <p:spPr bwMode="auto">
              <a:xfrm>
                <a:off x="10315575" y="8358188"/>
                <a:ext cx="420687" cy="1141413"/>
              </a:xfrm>
              <a:custGeom>
                <a:avLst/>
                <a:gdLst>
                  <a:gd name="T0" fmla="*/ 117 w 265"/>
                  <a:gd name="T1" fmla="*/ 0 h 719"/>
                  <a:gd name="T2" fmla="*/ 209 w 265"/>
                  <a:gd name="T3" fmla="*/ 129 h 719"/>
                  <a:gd name="T4" fmla="*/ 70 w 265"/>
                  <a:gd name="T5" fmla="*/ 289 h 719"/>
                  <a:gd name="T6" fmla="*/ 265 w 265"/>
                  <a:gd name="T7" fmla="*/ 472 h 719"/>
                  <a:gd name="T8" fmla="*/ 0 w 265"/>
                  <a:gd name="T9" fmla="*/ 719 h 719"/>
                </a:gdLst>
                <a:ahLst/>
                <a:cxnLst>
                  <a:cxn ang="0">
                    <a:pos x="T0" y="T1"/>
                  </a:cxn>
                  <a:cxn ang="0">
                    <a:pos x="T2" y="T3"/>
                  </a:cxn>
                  <a:cxn ang="0">
                    <a:pos x="T4" y="T5"/>
                  </a:cxn>
                  <a:cxn ang="0">
                    <a:pos x="T6" y="T7"/>
                  </a:cxn>
                  <a:cxn ang="0">
                    <a:pos x="T8" y="T9"/>
                  </a:cxn>
                </a:cxnLst>
                <a:rect l="0" t="0" r="r" b="b"/>
                <a:pathLst>
                  <a:path w="265" h="719">
                    <a:moveTo>
                      <a:pt x="117" y="0"/>
                    </a:moveTo>
                    <a:lnTo>
                      <a:pt x="209" y="129"/>
                    </a:lnTo>
                    <a:lnTo>
                      <a:pt x="70" y="289"/>
                    </a:lnTo>
                    <a:lnTo>
                      <a:pt x="265" y="472"/>
                    </a:lnTo>
                    <a:lnTo>
                      <a:pt x="0" y="719"/>
                    </a:ln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74" name="Freeform 347">
                <a:extLst>
                  <a:ext uri="{FF2B5EF4-FFF2-40B4-BE49-F238E27FC236}">
                    <a16:creationId xmlns:a16="http://schemas.microsoft.com/office/drawing/2014/main" id="{DF536F4A-5D71-10FF-EA7D-C87B481761CF}"/>
                  </a:ext>
                </a:extLst>
              </p:cNvPr>
              <p:cNvSpPr>
                <a:spLocks/>
              </p:cNvSpPr>
              <p:nvPr/>
            </p:nvSpPr>
            <p:spPr bwMode="auto">
              <a:xfrm>
                <a:off x="10379075" y="8358188"/>
                <a:ext cx="417512" cy="1141413"/>
              </a:xfrm>
              <a:custGeom>
                <a:avLst/>
                <a:gdLst>
                  <a:gd name="T0" fmla="*/ 148 w 263"/>
                  <a:gd name="T1" fmla="*/ 0 h 719"/>
                  <a:gd name="T2" fmla="*/ 59 w 263"/>
                  <a:gd name="T3" fmla="*/ 129 h 719"/>
                  <a:gd name="T4" fmla="*/ 195 w 263"/>
                  <a:gd name="T5" fmla="*/ 289 h 719"/>
                  <a:gd name="T6" fmla="*/ 0 w 263"/>
                  <a:gd name="T7" fmla="*/ 472 h 719"/>
                  <a:gd name="T8" fmla="*/ 263 w 263"/>
                  <a:gd name="T9" fmla="*/ 719 h 719"/>
                </a:gdLst>
                <a:ahLst/>
                <a:cxnLst>
                  <a:cxn ang="0">
                    <a:pos x="T0" y="T1"/>
                  </a:cxn>
                  <a:cxn ang="0">
                    <a:pos x="T2" y="T3"/>
                  </a:cxn>
                  <a:cxn ang="0">
                    <a:pos x="T4" y="T5"/>
                  </a:cxn>
                  <a:cxn ang="0">
                    <a:pos x="T6" y="T7"/>
                  </a:cxn>
                  <a:cxn ang="0">
                    <a:pos x="T8" y="T9"/>
                  </a:cxn>
                </a:cxnLst>
                <a:rect l="0" t="0" r="r" b="b"/>
                <a:pathLst>
                  <a:path w="263" h="719">
                    <a:moveTo>
                      <a:pt x="148" y="0"/>
                    </a:moveTo>
                    <a:lnTo>
                      <a:pt x="59" y="129"/>
                    </a:lnTo>
                    <a:lnTo>
                      <a:pt x="195" y="289"/>
                    </a:lnTo>
                    <a:lnTo>
                      <a:pt x="0" y="472"/>
                    </a:lnTo>
                    <a:lnTo>
                      <a:pt x="263" y="719"/>
                    </a:lnTo>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75" name="Line 348">
                <a:extLst>
                  <a:ext uri="{FF2B5EF4-FFF2-40B4-BE49-F238E27FC236}">
                    <a16:creationId xmlns:a16="http://schemas.microsoft.com/office/drawing/2014/main" id="{8CA5E8C6-7AB8-1B23-8CC6-1E06B25D8AB6}"/>
                  </a:ext>
                </a:extLst>
              </p:cNvPr>
              <p:cNvSpPr>
                <a:spLocks noChangeShapeType="1"/>
              </p:cNvSpPr>
              <p:nvPr/>
            </p:nvSpPr>
            <p:spPr bwMode="auto">
              <a:xfrm>
                <a:off x="10240963" y="8380413"/>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76" name="Line 349">
                <a:extLst>
                  <a:ext uri="{FF2B5EF4-FFF2-40B4-BE49-F238E27FC236}">
                    <a16:creationId xmlns:a16="http://schemas.microsoft.com/office/drawing/2014/main" id="{CFF98978-2783-15D6-2D4C-B893899772D6}"/>
                  </a:ext>
                </a:extLst>
              </p:cNvPr>
              <p:cNvSpPr>
                <a:spLocks noChangeShapeType="1"/>
              </p:cNvSpPr>
              <p:nvPr/>
            </p:nvSpPr>
            <p:spPr bwMode="auto">
              <a:xfrm>
                <a:off x="10240963" y="8491538"/>
                <a:ext cx="631825"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77" name="Oval 350">
                <a:extLst>
                  <a:ext uri="{FF2B5EF4-FFF2-40B4-BE49-F238E27FC236}">
                    <a16:creationId xmlns:a16="http://schemas.microsoft.com/office/drawing/2014/main" id="{14019D13-2AAB-DE58-4B05-488C7672D4A1}"/>
                  </a:ext>
                </a:extLst>
              </p:cNvPr>
              <p:cNvSpPr>
                <a:spLocks noChangeArrowheads="1"/>
              </p:cNvSpPr>
              <p:nvPr/>
            </p:nvSpPr>
            <p:spPr bwMode="auto">
              <a:xfrm>
                <a:off x="10277475" y="8339138"/>
                <a:ext cx="79375"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78" name="Oval 351">
                <a:extLst>
                  <a:ext uri="{FF2B5EF4-FFF2-40B4-BE49-F238E27FC236}">
                    <a16:creationId xmlns:a16="http://schemas.microsoft.com/office/drawing/2014/main" id="{DBE07A6B-A2D1-0BA8-5514-2DD474E2E9E9}"/>
                  </a:ext>
                </a:extLst>
              </p:cNvPr>
              <p:cNvSpPr>
                <a:spLocks noChangeArrowheads="1"/>
              </p:cNvSpPr>
              <p:nvPr/>
            </p:nvSpPr>
            <p:spPr bwMode="auto">
              <a:xfrm>
                <a:off x="10277475" y="8339138"/>
                <a:ext cx="79375"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79" name="Oval 352">
                <a:extLst>
                  <a:ext uri="{FF2B5EF4-FFF2-40B4-BE49-F238E27FC236}">
                    <a16:creationId xmlns:a16="http://schemas.microsoft.com/office/drawing/2014/main" id="{87773387-7DDB-6FAD-F841-FBCBC158B842}"/>
                  </a:ext>
                </a:extLst>
              </p:cNvPr>
              <p:cNvSpPr>
                <a:spLocks noChangeArrowheads="1"/>
              </p:cNvSpPr>
              <p:nvPr/>
            </p:nvSpPr>
            <p:spPr bwMode="auto">
              <a:xfrm>
                <a:off x="10774363" y="8339138"/>
                <a:ext cx="79375" cy="809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80" name="Oval 353">
                <a:extLst>
                  <a:ext uri="{FF2B5EF4-FFF2-40B4-BE49-F238E27FC236}">
                    <a16:creationId xmlns:a16="http://schemas.microsoft.com/office/drawing/2014/main" id="{DEC8A1A6-5A89-FAF0-905E-887E631B5E26}"/>
                  </a:ext>
                </a:extLst>
              </p:cNvPr>
              <p:cNvSpPr>
                <a:spLocks noChangeArrowheads="1"/>
              </p:cNvSpPr>
              <p:nvPr/>
            </p:nvSpPr>
            <p:spPr bwMode="auto">
              <a:xfrm>
                <a:off x="10774363" y="8339138"/>
                <a:ext cx="79375" cy="80963"/>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81" name="Oval 354">
                <a:extLst>
                  <a:ext uri="{FF2B5EF4-FFF2-40B4-BE49-F238E27FC236}">
                    <a16:creationId xmlns:a16="http://schemas.microsoft.com/office/drawing/2014/main" id="{2EE7C6F1-0212-5454-3684-F82E2F49F4A2}"/>
                  </a:ext>
                </a:extLst>
              </p:cNvPr>
              <p:cNvSpPr>
                <a:spLocks noChangeArrowheads="1"/>
              </p:cNvSpPr>
              <p:nvPr/>
            </p:nvSpPr>
            <p:spPr bwMode="auto">
              <a:xfrm>
                <a:off x="10774363" y="8450263"/>
                <a:ext cx="79375"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82" name="Oval 355">
                <a:extLst>
                  <a:ext uri="{FF2B5EF4-FFF2-40B4-BE49-F238E27FC236}">
                    <a16:creationId xmlns:a16="http://schemas.microsoft.com/office/drawing/2014/main" id="{1A741CCD-26D6-4552-B299-903687332CC0}"/>
                  </a:ext>
                </a:extLst>
              </p:cNvPr>
              <p:cNvSpPr>
                <a:spLocks noChangeArrowheads="1"/>
              </p:cNvSpPr>
              <p:nvPr/>
            </p:nvSpPr>
            <p:spPr bwMode="auto">
              <a:xfrm>
                <a:off x="10774363" y="8450263"/>
                <a:ext cx="79375"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83" name="Oval 356">
                <a:extLst>
                  <a:ext uri="{FF2B5EF4-FFF2-40B4-BE49-F238E27FC236}">
                    <a16:creationId xmlns:a16="http://schemas.microsoft.com/office/drawing/2014/main" id="{4B8738B4-F4D3-A8DF-0FA2-9A8B925D6230}"/>
                  </a:ext>
                </a:extLst>
              </p:cNvPr>
              <p:cNvSpPr>
                <a:spLocks noChangeArrowheads="1"/>
              </p:cNvSpPr>
              <p:nvPr/>
            </p:nvSpPr>
            <p:spPr bwMode="auto">
              <a:xfrm>
                <a:off x="10277475" y="8450263"/>
                <a:ext cx="79375" cy="793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84" name="Oval 357">
                <a:extLst>
                  <a:ext uri="{FF2B5EF4-FFF2-40B4-BE49-F238E27FC236}">
                    <a16:creationId xmlns:a16="http://schemas.microsoft.com/office/drawing/2014/main" id="{2CDF85B6-566E-DA00-21D8-7AA58986031C}"/>
                  </a:ext>
                </a:extLst>
              </p:cNvPr>
              <p:cNvSpPr>
                <a:spLocks noChangeArrowheads="1"/>
              </p:cNvSpPr>
              <p:nvPr/>
            </p:nvSpPr>
            <p:spPr bwMode="auto">
              <a:xfrm>
                <a:off x="10277475" y="8450263"/>
                <a:ext cx="79375" cy="79375"/>
              </a:xfrm>
              <a:prstGeom prst="ellipse">
                <a:avLst/>
              </a:pr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85" name="Freeform 358">
                <a:extLst>
                  <a:ext uri="{FF2B5EF4-FFF2-40B4-BE49-F238E27FC236}">
                    <a16:creationId xmlns:a16="http://schemas.microsoft.com/office/drawing/2014/main" id="{BD00C45B-A4C2-778F-5DA3-6AE62FAE2C22}"/>
                  </a:ext>
                </a:extLst>
              </p:cNvPr>
              <p:cNvSpPr>
                <a:spLocks/>
              </p:cNvSpPr>
              <p:nvPr/>
            </p:nvSpPr>
            <p:spPr bwMode="auto">
              <a:xfrm>
                <a:off x="6015038" y="7529513"/>
                <a:ext cx="974725" cy="381000"/>
              </a:xfrm>
              <a:custGeom>
                <a:avLst/>
                <a:gdLst>
                  <a:gd name="T0" fmla="*/ 614 w 614"/>
                  <a:gd name="T1" fmla="*/ 0 h 240"/>
                  <a:gd name="T2" fmla="*/ 114 w 614"/>
                  <a:gd name="T3" fmla="*/ 240 h 240"/>
                  <a:gd name="T4" fmla="*/ 0 w 614"/>
                  <a:gd name="T5" fmla="*/ 240 h 240"/>
                  <a:gd name="T6" fmla="*/ 502 w 614"/>
                  <a:gd name="T7" fmla="*/ 0 h 240"/>
                  <a:gd name="T8" fmla="*/ 614 w 614"/>
                  <a:gd name="T9" fmla="*/ 0 h 240"/>
                </a:gdLst>
                <a:ahLst/>
                <a:cxnLst>
                  <a:cxn ang="0">
                    <a:pos x="T0" y="T1"/>
                  </a:cxn>
                  <a:cxn ang="0">
                    <a:pos x="T2" y="T3"/>
                  </a:cxn>
                  <a:cxn ang="0">
                    <a:pos x="T4" y="T5"/>
                  </a:cxn>
                  <a:cxn ang="0">
                    <a:pos x="T6" y="T7"/>
                  </a:cxn>
                  <a:cxn ang="0">
                    <a:pos x="T8" y="T9"/>
                  </a:cxn>
                </a:cxnLst>
                <a:rect l="0" t="0" r="r" b="b"/>
                <a:pathLst>
                  <a:path w="614" h="240">
                    <a:moveTo>
                      <a:pt x="614" y="0"/>
                    </a:moveTo>
                    <a:lnTo>
                      <a:pt x="114" y="240"/>
                    </a:lnTo>
                    <a:lnTo>
                      <a:pt x="0" y="240"/>
                    </a:lnTo>
                    <a:lnTo>
                      <a:pt x="502" y="0"/>
                    </a:lnTo>
                    <a:lnTo>
                      <a:pt x="614" y="0"/>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86" name="Freeform 359">
                <a:extLst>
                  <a:ext uri="{FF2B5EF4-FFF2-40B4-BE49-F238E27FC236}">
                    <a16:creationId xmlns:a16="http://schemas.microsoft.com/office/drawing/2014/main" id="{0DF68156-5724-95A8-E702-8B16112A940E}"/>
                  </a:ext>
                </a:extLst>
              </p:cNvPr>
              <p:cNvSpPr>
                <a:spLocks/>
              </p:cNvSpPr>
              <p:nvPr/>
            </p:nvSpPr>
            <p:spPr bwMode="auto">
              <a:xfrm>
                <a:off x="6015038" y="7529513"/>
                <a:ext cx="974725" cy="381000"/>
              </a:xfrm>
              <a:custGeom>
                <a:avLst/>
                <a:gdLst>
                  <a:gd name="T0" fmla="*/ 614 w 614"/>
                  <a:gd name="T1" fmla="*/ 0 h 240"/>
                  <a:gd name="T2" fmla="*/ 114 w 614"/>
                  <a:gd name="T3" fmla="*/ 240 h 240"/>
                  <a:gd name="T4" fmla="*/ 0 w 614"/>
                  <a:gd name="T5" fmla="*/ 240 h 240"/>
                  <a:gd name="T6" fmla="*/ 502 w 614"/>
                  <a:gd name="T7" fmla="*/ 0 h 240"/>
                  <a:gd name="T8" fmla="*/ 614 w 614"/>
                  <a:gd name="T9" fmla="*/ 0 h 240"/>
                </a:gdLst>
                <a:ahLst/>
                <a:cxnLst>
                  <a:cxn ang="0">
                    <a:pos x="T0" y="T1"/>
                  </a:cxn>
                  <a:cxn ang="0">
                    <a:pos x="T2" y="T3"/>
                  </a:cxn>
                  <a:cxn ang="0">
                    <a:pos x="T4" y="T5"/>
                  </a:cxn>
                  <a:cxn ang="0">
                    <a:pos x="T6" y="T7"/>
                  </a:cxn>
                  <a:cxn ang="0">
                    <a:pos x="T8" y="T9"/>
                  </a:cxn>
                </a:cxnLst>
                <a:rect l="0" t="0" r="r" b="b"/>
                <a:pathLst>
                  <a:path w="614" h="240">
                    <a:moveTo>
                      <a:pt x="614" y="0"/>
                    </a:moveTo>
                    <a:lnTo>
                      <a:pt x="114" y="240"/>
                    </a:lnTo>
                    <a:lnTo>
                      <a:pt x="0" y="240"/>
                    </a:lnTo>
                    <a:lnTo>
                      <a:pt x="502" y="0"/>
                    </a:lnTo>
                    <a:lnTo>
                      <a:pt x="614" y="0"/>
                    </a:lnTo>
                    <a:close/>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87" name="Freeform 360">
                <a:extLst>
                  <a:ext uri="{FF2B5EF4-FFF2-40B4-BE49-F238E27FC236}">
                    <a16:creationId xmlns:a16="http://schemas.microsoft.com/office/drawing/2014/main" id="{398158C2-6D32-EE37-ABBE-D49512A31F41}"/>
                  </a:ext>
                </a:extLst>
              </p:cNvPr>
              <p:cNvSpPr>
                <a:spLocks/>
              </p:cNvSpPr>
              <p:nvPr/>
            </p:nvSpPr>
            <p:spPr bwMode="auto">
              <a:xfrm>
                <a:off x="6989763" y="7529513"/>
                <a:ext cx="785812" cy="381000"/>
              </a:xfrm>
              <a:custGeom>
                <a:avLst/>
                <a:gdLst>
                  <a:gd name="T0" fmla="*/ 495 w 495"/>
                  <a:gd name="T1" fmla="*/ 0 h 240"/>
                  <a:gd name="T2" fmla="*/ 0 w 495"/>
                  <a:gd name="T3" fmla="*/ 240 h 240"/>
                  <a:gd name="T4" fmla="*/ 0 w 495"/>
                  <a:gd name="T5" fmla="*/ 183 h 240"/>
                  <a:gd name="T6" fmla="*/ 382 w 495"/>
                  <a:gd name="T7" fmla="*/ 0 h 240"/>
                  <a:gd name="T8" fmla="*/ 495 w 495"/>
                  <a:gd name="T9" fmla="*/ 0 h 240"/>
                </a:gdLst>
                <a:ahLst/>
                <a:cxnLst>
                  <a:cxn ang="0">
                    <a:pos x="T0" y="T1"/>
                  </a:cxn>
                  <a:cxn ang="0">
                    <a:pos x="T2" y="T3"/>
                  </a:cxn>
                  <a:cxn ang="0">
                    <a:pos x="T4" y="T5"/>
                  </a:cxn>
                  <a:cxn ang="0">
                    <a:pos x="T6" y="T7"/>
                  </a:cxn>
                  <a:cxn ang="0">
                    <a:pos x="T8" y="T9"/>
                  </a:cxn>
                </a:cxnLst>
                <a:rect l="0" t="0" r="r" b="b"/>
                <a:pathLst>
                  <a:path w="495" h="240">
                    <a:moveTo>
                      <a:pt x="495" y="0"/>
                    </a:moveTo>
                    <a:lnTo>
                      <a:pt x="0" y="240"/>
                    </a:lnTo>
                    <a:lnTo>
                      <a:pt x="0" y="183"/>
                    </a:lnTo>
                    <a:lnTo>
                      <a:pt x="382" y="0"/>
                    </a:lnTo>
                    <a:lnTo>
                      <a:pt x="495" y="0"/>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88" name="Freeform 361">
                <a:extLst>
                  <a:ext uri="{FF2B5EF4-FFF2-40B4-BE49-F238E27FC236}">
                    <a16:creationId xmlns:a16="http://schemas.microsoft.com/office/drawing/2014/main" id="{91D048B6-ABF6-4DD9-B47A-2C4D7D9677FF}"/>
                  </a:ext>
                </a:extLst>
              </p:cNvPr>
              <p:cNvSpPr>
                <a:spLocks/>
              </p:cNvSpPr>
              <p:nvPr/>
            </p:nvSpPr>
            <p:spPr bwMode="auto">
              <a:xfrm>
                <a:off x="6989763" y="7529513"/>
                <a:ext cx="785812" cy="381000"/>
              </a:xfrm>
              <a:custGeom>
                <a:avLst/>
                <a:gdLst>
                  <a:gd name="T0" fmla="*/ 495 w 495"/>
                  <a:gd name="T1" fmla="*/ 0 h 240"/>
                  <a:gd name="T2" fmla="*/ 0 w 495"/>
                  <a:gd name="T3" fmla="*/ 240 h 240"/>
                  <a:gd name="T4" fmla="*/ 0 w 495"/>
                  <a:gd name="T5" fmla="*/ 183 h 240"/>
                  <a:gd name="T6" fmla="*/ 382 w 495"/>
                  <a:gd name="T7" fmla="*/ 0 h 240"/>
                  <a:gd name="T8" fmla="*/ 495 w 495"/>
                  <a:gd name="T9" fmla="*/ 0 h 240"/>
                </a:gdLst>
                <a:ahLst/>
                <a:cxnLst>
                  <a:cxn ang="0">
                    <a:pos x="T0" y="T1"/>
                  </a:cxn>
                  <a:cxn ang="0">
                    <a:pos x="T2" y="T3"/>
                  </a:cxn>
                  <a:cxn ang="0">
                    <a:pos x="T4" y="T5"/>
                  </a:cxn>
                  <a:cxn ang="0">
                    <a:pos x="T6" y="T7"/>
                  </a:cxn>
                  <a:cxn ang="0">
                    <a:pos x="T8" y="T9"/>
                  </a:cxn>
                </a:cxnLst>
                <a:rect l="0" t="0" r="r" b="b"/>
                <a:pathLst>
                  <a:path w="495" h="240">
                    <a:moveTo>
                      <a:pt x="495" y="0"/>
                    </a:moveTo>
                    <a:lnTo>
                      <a:pt x="0" y="240"/>
                    </a:lnTo>
                    <a:lnTo>
                      <a:pt x="0" y="183"/>
                    </a:lnTo>
                    <a:lnTo>
                      <a:pt x="382" y="0"/>
                    </a:lnTo>
                    <a:lnTo>
                      <a:pt x="495" y="0"/>
                    </a:lnTo>
                    <a:close/>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89" name="Freeform 362">
                <a:extLst>
                  <a:ext uri="{FF2B5EF4-FFF2-40B4-BE49-F238E27FC236}">
                    <a16:creationId xmlns:a16="http://schemas.microsoft.com/office/drawing/2014/main" id="{BC23627C-AAA2-E647-33B7-FAE4C298A654}"/>
                  </a:ext>
                </a:extLst>
              </p:cNvPr>
              <p:cNvSpPr>
                <a:spLocks/>
              </p:cNvSpPr>
              <p:nvPr/>
            </p:nvSpPr>
            <p:spPr bwMode="auto">
              <a:xfrm>
                <a:off x="7783513" y="7532688"/>
                <a:ext cx="787400" cy="473075"/>
              </a:xfrm>
              <a:custGeom>
                <a:avLst/>
                <a:gdLst>
                  <a:gd name="T0" fmla="*/ 496 w 496"/>
                  <a:gd name="T1" fmla="*/ 57 h 298"/>
                  <a:gd name="T2" fmla="*/ 0 w 496"/>
                  <a:gd name="T3" fmla="*/ 298 h 298"/>
                  <a:gd name="T4" fmla="*/ 0 w 496"/>
                  <a:gd name="T5" fmla="*/ 238 h 298"/>
                  <a:gd name="T6" fmla="*/ 496 w 496"/>
                  <a:gd name="T7" fmla="*/ 0 h 298"/>
                  <a:gd name="T8" fmla="*/ 496 w 496"/>
                  <a:gd name="T9" fmla="*/ 57 h 298"/>
                </a:gdLst>
                <a:ahLst/>
                <a:cxnLst>
                  <a:cxn ang="0">
                    <a:pos x="T0" y="T1"/>
                  </a:cxn>
                  <a:cxn ang="0">
                    <a:pos x="T2" y="T3"/>
                  </a:cxn>
                  <a:cxn ang="0">
                    <a:pos x="T4" y="T5"/>
                  </a:cxn>
                  <a:cxn ang="0">
                    <a:pos x="T6" y="T7"/>
                  </a:cxn>
                  <a:cxn ang="0">
                    <a:pos x="T8" y="T9"/>
                  </a:cxn>
                </a:cxnLst>
                <a:rect l="0" t="0" r="r" b="b"/>
                <a:pathLst>
                  <a:path w="496" h="298">
                    <a:moveTo>
                      <a:pt x="496" y="57"/>
                    </a:moveTo>
                    <a:lnTo>
                      <a:pt x="0" y="298"/>
                    </a:lnTo>
                    <a:lnTo>
                      <a:pt x="0" y="238"/>
                    </a:lnTo>
                    <a:lnTo>
                      <a:pt x="496" y="0"/>
                    </a:lnTo>
                    <a:lnTo>
                      <a:pt x="496" y="57"/>
                    </a:lnTo>
                    <a:close/>
                  </a:path>
                </a:pathLst>
              </a:custGeom>
              <a:solidFill>
                <a:srgbClr val="C43F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90" name="Freeform 363">
                <a:extLst>
                  <a:ext uri="{FF2B5EF4-FFF2-40B4-BE49-F238E27FC236}">
                    <a16:creationId xmlns:a16="http://schemas.microsoft.com/office/drawing/2014/main" id="{45717935-3174-AD5C-3B0A-CE089BDE4292}"/>
                  </a:ext>
                </a:extLst>
              </p:cNvPr>
              <p:cNvSpPr>
                <a:spLocks/>
              </p:cNvSpPr>
              <p:nvPr/>
            </p:nvSpPr>
            <p:spPr bwMode="auto">
              <a:xfrm>
                <a:off x="7783513" y="7532688"/>
                <a:ext cx="787400" cy="473075"/>
              </a:xfrm>
              <a:custGeom>
                <a:avLst/>
                <a:gdLst>
                  <a:gd name="T0" fmla="*/ 496 w 496"/>
                  <a:gd name="T1" fmla="*/ 57 h 298"/>
                  <a:gd name="T2" fmla="*/ 0 w 496"/>
                  <a:gd name="T3" fmla="*/ 298 h 298"/>
                  <a:gd name="T4" fmla="*/ 0 w 496"/>
                  <a:gd name="T5" fmla="*/ 238 h 298"/>
                  <a:gd name="T6" fmla="*/ 496 w 496"/>
                  <a:gd name="T7" fmla="*/ 0 h 298"/>
                  <a:gd name="T8" fmla="*/ 496 w 496"/>
                  <a:gd name="T9" fmla="*/ 57 h 298"/>
                </a:gdLst>
                <a:ahLst/>
                <a:cxnLst>
                  <a:cxn ang="0">
                    <a:pos x="T0" y="T1"/>
                  </a:cxn>
                  <a:cxn ang="0">
                    <a:pos x="T2" y="T3"/>
                  </a:cxn>
                  <a:cxn ang="0">
                    <a:pos x="T4" y="T5"/>
                  </a:cxn>
                  <a:cxn ang="0">
                    <a:pos x="T6" y="T7"/>
                  </a:cxn>
                  <a:cxn ang="0">
                    <a:pos x="T8" y="T9"/>
                  </a:cxn>
                </a:cxnLst>
                <a:rect l="0" t="0" r="r" b="b"/>
                <a:pathLst>
                  <a:path w="496" h="298">
                    <a:moveTo>
                      <a:pt x="496" y="57"/>
                    </a:moveTo>
                    <a:lnTo>
                      <a:pt x="0" y="298"/>
                    </a:lnTo>
                    <a:lnTo>
                      <a:pt x="0" y="238"/>
                    </a:lnTo>
                    <a:lnTo>
                      <a:pt x="496" y="0"/>
                    </a:lnTo>
                    <a:lnTo>
                      <a:pt x="496" y="57"/>
                    </a:lnTo>
                    <a:close/>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91" name="Freeform 364">
                <a:extLst>
                  <a:ext uri="{FF2B5EF4-FFF2-40B4-BE49-F238E27FC236}">
                    <a16:creationId xmlns:a16="http://schemas.microsoft.com/office/drawing/2014/main" id="{606AB6BC-B0C1-08C7-DF5B-812EC70E2D90}"/>
                  </a:ext>
                </a:extLst>
              </p:cNvPr>
              <p:cNvSpPr>
                <a:spLocks/>
              </p:cNvSpPr>
              <p:nvPr/>
            </p:nvSpPr>
            <p:spPr bwMode="auto">
              <a:xfrm>
                <a:off x="7783513" y="7529513"/>
                <a:ext cx="787400" cy="381000"/>
              </a:xfrm>
              <a:custGeom>
                <a:avLst/>
                <a:gdLst>
                  <a:gd name="T0" fmla="*/ 496 w 496"/>
                  <a:gd name="T1" fmla="*/ 0 h 240"/>
                  <a:gd name="T2" fmla="*/ 0 w 496"/>
                  <a:gd name="T3" fmla="*/ 240 h 240"/>
                  <a:gd name="T4" fmla="*/ 0 w 496"/>
                  <a:gd name="T5" fmla="*/ 183 h 240"/>
                  <a:gd name="T6" fmla="*/ 383 w 496"/>
                  <a:gd name="T7" fmla="*/ 0 h 240"/>
                  <a:gd name="T8" fmla="*/ 496 w 496"/>
                  <a:gd name="T9" fmla="*/ 0 h 240"/>
                </a:gdLst>
                <a:ahLst/>
                <a:cxnLst>
                  <a:cxn ang="0">
                    <a:pos x="T0" y="T1"/>
                  </a:cxn>
                  <a:cxn ang="0">
                    <a:pos x="T2" y="T3"/>
                  </a:cxn>
                  <a:cxn ang="0">
                    <a:pos x="T4" y="T5"/>
                  </a:cxn>
                  <a:cxn ang="0">
                    <a:pos x="T6" y="T7"/>
                  </a:cxn>
                  <a:cxn ang="0">
                    <a:pos x="T8" y="T9"/>
                  </a:cxn>
                </a:cxnLst>
                <a:rect l="0" t="0" r="r" b="b"/>
                <a:pathLst>
                  <a:path w="496" h="240">
                    <a:moveTo>
                      <a:pt x="496" y="0"/>
                    </a:moveTo>
                    <a:lnTo>
                      <a:pt x="0" y="240"/>
                    </a:lnTo>
                    <a:lnTo>
                      <a:pt x="0" y="183"/>
                    </a:lnTo>
                    <a:lnTo>
                      <a:pt x="383" y="0"/>
                    </a:lnTo>
                    <a:lnTo>
                      <a:pt x="496" y="0"/>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92" name="Freeform 365">
                <a:extLst>
                  <a:ext uri="{FF2B5EF4-FFF2-40B4-BE49-F238E27FC236}">
                    <a16:creationId xmlns:a16="http://schemas.microsoft.com/office/drawing/2014/main" id="{414F9CC6-E662-1C6D-FA1A-7E1FC80C263B}"/>
                  </a:ext>
                </a:extLst>
              </p:cNvPr>
              <p:cNvSpPr>
                <a:spLocks/>
              </p:cNvSpPr>
              <p:nvPr/>
            </p:nvSpPr>
            <p:spPr bwMode="auto">
              <a:xfrm>
                <a:off x="7783513" y="7529513"/>
                <a:ext cx="787400" cy="381000"/>
              </a:xfrm>
              <a:custGeom>
                <a:avLst/>
                <a:gdLst>
                  <a:gd name="T0" fmla="*/ 496 w 496"/>
                  <a:gd name="T1" fmla="*/ 0 h 240"/>
                  <a:gd name="T2" fmla="*/ 0 w 496"/>
                  <a:gd name="T3" fmla="*/ 240 h 240"/>
                  <a:gd name="T4" fmla="*/ 0 w 496"/>
                  <a:gd name="T5" fmla="*/ 183 h 240"/>
                  <a:gd name="T6" fmla="*/ 383 w 496"/>
                  <a:gd name="T7" fmla="*/ 0 h 240"/>
                  <a:gd name="T8" fmla="*/ 496 w 496"/>
                  <a:gd name="T9" fmla="*/ 0 h 240"/>
                </a:gdLst>
                <a:ahLst/>
                <a:cxnLst>
                  <a:cxn ang="0">
                    <a:pos x="T0" y="T1"/>
                  </a:cxn>
                  <a:cxn ang="0">
                    <a:pos x="T2" y="T3"/>
                  </a:cxn>
                  <a:cxn ang="0">
                    <a:pos x="T4" y="T5"/>
                  </a:cxn>
                  <a:cxn ang="0">
                    <a:pos x="T6" y="T7"/>
                  </a:cxn>
                  <a:cxn ang="0">
                    <a:pos x="T8" y="T9"/>
                  </a:cxn>
                </a:cxnLst>
                <a:rect l="0" t="0" r="r" b="b"/>
                <a:pathLst>
                  <a:path w="496" h="240">
                    <a:moveTo>
                      <a:pt x="496" y="0"/>
                    </a:moveTo>
                    <a:lnTo>
                      <a:pt x="0" y="240"/>
                    </a:lnTo>
                    <a:lnTo>
                      <a:pt x="0" y="183"/>
                    </a:lnTo>
                    <a:lnTo>
                      <a:pt x="383" y="0"/>
                    </a:lnTo>
                    <a:lnTo>
                      <a:pt x="496" y="0"/>
                    </a:lnTo>
                    <a:close/>
                  </a:path>
                </a:pathLst>
              </a:custGeom>
              <a:noFill/>
              <a:ln w="28575" cap="rnd">
                <a:solidFill>
                  <a:srgbClr val="640917"/>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93" name="Rectangle 366">
                <a:extLst>
                  <a:ext uri="{FF2B5EF4-FFF2-40B4-BE49-F238E27FC236}">
                    <a16:creationId xmlns:a16="http://schemas.microsoft.com/office/drawing/2014/main" id="{866E9F07-C0EB-BD5C-6F19-21403823EF61}"/>
                  </a:ext>
                </a:extLst>
              </p:cNvPr>
              <p:cNvSpPr>
                <a:spLocks noChangeArrowheads="1"/>
              </p:cNvSpPr>
              <p:nvPr/>
            </p:nvSpPr>
            <p:spPr bwMode="auto">
              <a:xfrm>
                <a:off x="7581900" y="5999163"/>
                <a:ext cx="1555750" cy="173038"/>
              </a:xfrm>
              <a:prstGeom prst="rect">
                <a:avLst/>
              </a:prstGeom>
              <a:noFill/>
              <a:ln w="28575" cap="flat">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794" name="Line 367">
                <a:extLst>
                  <a:ext uri="{FF2B5EF4-FFF2-40B4-BE49-F238E27FC236}">
                    <a16:creationId xmlns:a16="http://schemas.microsoft.com/office/drawing/2014/main" id="{1A4B116D-9133-0BF3-5271-4CB5B8CA240B}"/>
                  </a:ext>
                </a:extLst>
              </p:cNvPr>
              <p:cNvSpPr>
                <a:spLocks noChangeShapeType="1"/>
              </p:cNvSpPr>
              <p:nvPr/>
            </p:nvSpPr>
            <p:spPr bwMode="auto">
              <a:xfrm>
                <a:off x="2530475" y="9820276"/>
                <a:ext cx="9469437" cy="0"/>
              </a:xfrm>
              <a:prstGeom prst="line">
                <a:avLst/>
              </a:prstGeom>
              <a:noFill/>
              <a:ln w="28575" cap="rnd">
                <a:solidFill>
                  <a:srgbClr val="640917"/>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grpSp>
        <p:grpSp>
          <p:nvGrpSpPr>
            <p:cNvPr id="7" name="Group 6">
              <a:extLst>
                <a:ext uri="{FF2B5EF4-FFF2-40B4-BE49-F238E27FC236}">
                  <a16:creationId xmlns:a16="http://schemas.microsoft.com/office/drawing/2014/main" id="{EEBFDF92-6376-3CF8-3F8E-ED0BB24D22F8}"/>
                </a:ext>
              </a:extLst>
            </p:cNvPr>
            <p:cNvGrpSpPr/>
            <p:nvPr/>
          </p:nvGrpSpPr>
          <p:grpSpPr>
            <a:xfrm>
              <a:off x="15229201" y="4080095"/>
              <a:ext cx="4743382" cy="6454683"/>
              <a:chOff x="5997575" y="3632200"/>
              <a:chExt cx="4743451" cy="6454776"/>
            </a:xfrm>
          </p:grpSpPr>
          <p:sp>
            <p:nvSpPr>
              <p:cNvPr id="8" name="Freeform 5">
                <a:extLst>
                  <a:ext uri="{FF2B5EF4-FFF2-40B4-BE49-F238E27FC236}">
                    <a16:creationId xmlns:a16="http://schemas.microsoft.com/office/drawing/2014/main" id="{F02CB067-014B-5535-0475-9112FE4219BC}"/>
                  </a:ext>
                </a:extLst>
              </p:cNvPr>
              <p:cNvSpPr>
                <a:spLocks/>
              </p:cNvSpPr>
              <p:nvPr/>
            </p:nvSpPr>
            <p:spPr bwMode="auto">
              <a:xfrm>
                <a:off x="6602413" y="7246938"/>
                <a:ext cx="619125" cy="273050"/>
              </a:xfrm>
              <a:custGeom>
                <a:avLst/>
                <a:gdLst>
                  <a:gd name="T0" fmla="*/ 209 w 224"/>
                  <a:gd name="T1" fmla="*/ 85 h 99"/>
                  <a:gd name="T2" fmla="*/ 209 w 224"/>
                  <a:gd name="T3" fmla="*/ 70 h 99"/>
                  <a:gd name="T4" fmla="*/ 15 w 224"/>
                  <a:gd name="T5" fmla="*/ 70 h 99"/>
                  <a:gd name="T6" fmla="*/ 15 w 224"/>
                  <a:gd name="T7" fmla="*/ 85 h 99"/>
                  <a:gd name="T8" fmla="*/ 29 w 224"/>
                  <a:gd name="T9" fmla="*/ 85 h 99"/>
                  <a:gd name="T10" fmla="*/ 46 w 224"/>
                  <a:gd name="T11" fmla="*/ 45 h 99"/>
                  <a:gd name="T12" fmla="*/ 85 w 224"/>
                  <a:gd name="T13" fmla="*/ 29 h 99"/>
                  <a:gd name="T14" fmla="*/ 139 w 224"/>
                  <a:gd name="T15" fmla="*/ 29 h 99"/>
                  <a:gd name="T16" fmla="*/ 178 w 224"/>
                  <a:gd name="T17" fmla="*/ 45 h 99"/>
                  <a:gd name="T18" fmla="*/ 195 w 224"/>
                  <a:gd name="T19" fmla="*/ 85 h 99"/>
                  <a:gd name="T20" fmla="*/ 209 w 224"/>
                  <a:gd name="T21" fmla="*/ 85 h 99"/>
                  <a:gd name="T22" fmla="*/ 209 w 224"/>
                  <a:gd name="T23" fmla="*/ 70 h 99"/>
                  <a:gd name="T24" fmla="*/ 209 w 224"/>
                  <a:gd name="T25" fmla="*/ 85 h 99"/>
                  <a:gd name="T26" fmla="*/ 224 w 224"/>
                  <a:gd name="T27" fmla="*/ 85 h 99"/>
                  <a:gd name="T28" fmla="*/ 199 w 224"/>
                  <a:gd name="T29" fmla="*/ 25 h 99"/>
                  <a:gd name="T30" fmla="*/ 139 w 224"/>
                  <a:gd name="T31" fmla="*/ 0 h 99"/>
                  <a:gd name="T32" fmla="*/ 85 w 224"/>
                  <a:gd name="T33" fmla="*/ 0 h 99"/>
                  <a:gd name="T34" fmla="*/ 25 w 224"/>
                  <a:gd name="T35" fmla="*/ 25 h 99"/>
                  <a:gd name="T36" fmla="*/ 0 w 224"/>
                  <a:gd name="T37" fmla="*/ 85 h 99"/>
                  <a:gd name="T38" fmla="*/ 0 w 224"/>
                  <a:gd name="T39" fmla="*/ 99 h 99"/>
                  <a:gd name="T40" fmla="*/ 224 w 224"/>
                  <a:gd name="T41" fmla="*/ 99 h 99"/>
                  <a:gd name="T42" fmla="*/ 224 w 224"/>
                  <a:gd name="T43" fmla="*/ 85 h 99"/>
                  <a:gd name="T44" fmla="*/ 209 w 224"/>
                  <a:gd name="T45" fmla="*/ 8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4" h="99">
                    <a:moveTo>
                      <a:pt x="209" y="85"/>
                    </a:moveTo>
                    <a:cubicBezTo>
                      <a:pt x="209" y="70"/>
                      <a:pt x="209" y="70"/>
                      <a:pt x="209" y="70"/>
                    </a:cubicBezTo>
                    <a:cubicBezTo>
                      <a:pt x="15" y="70"/>
                      <a:pt x="15" y="70"/>
                      <a:pt x="15" y="70"/>
                    </a:cubicBezTo>
                    <a:cubicBezTo>
                      <a:pt x="15" y="85"/>
                      <a:pt x="15" y="85"/>
                      <a:pt x="15" y="85"/>
                    </a:cubicBezTo>
                    <a:cubicBezTo>
                      <a:pt x="29" y="85"/>
                      <a:pt x="29" y="85"/>
                      <a:pt x="29" y="85"/>
                    </a:cubicBezTo>
                    <a:cubicBezTo>
                      <a:pt x="29" y="69"/>
                      <a:pt x="36" y="56"/>
                      <a:pt x="46" y="45"/>
                    </a:cubicBezTo>
                    <a:cubicBezTo>
                      <a:pt x="56" y="35"/>
                      <a:pt x="69" y="29"/>
                      <a:pt x="85" y="29"/>
                    </a:cubicBezTo>
                    <a:cubicBezTo>
                      <a:pt x="139" y="29"/>
                      <a:pt x="139" y="29"/>
                      <a:pt x="139" y="29"/>
                    </a:cubicBezTo>
                    <a:cubicBezTo>
                      <a:pt x="155" y="29"/>
                      <a:pt x="168" y="35"/>
                      <a:pt x="178" y="45"/>
                    </a:cubicBezTo>
                    <a:cubicBezTo>
                      <a:pt x="188" y="56"/>
                      <a:pt x="195" y="69"/>
                      <a:pt x="195" y="85"/>
                    </a:cubicBezTo>
                    <a:cubicBezTo>
                      <a:pt x="209" y="85"/>
                      <a:pt x="209" y="85"/>
                      <a:pt x="209" y="85"/>
                    </a:cubicBezTo>
                    <a:cubicBezTo>
                      <a:pt x="209" y="70"/>
                      <a:pt x="209" y="70"/>
                      <a:pt x="209" y="70"/>
                    </a:cubicBezTo>
                    <a:cubicBezTo>
                      <a:pt x="209" y="85"/>
                      <a:pt x="209" y="85"/>
                      <a:pt x="209" y="85"/>
                    </a:cubicBezTo>
                    <a:cubicBezTo>
                      <a:pt x="224" y="85"/>
                      <a:pt x="224" y="85"/>
                      <a:pt x="224" y="85"/>
                    </a:cubicBezTo>
                    <a:cubicBezTo>
                      <a:pt x="224" y="61"/>
                      <a:pt x="214" y="40"/>
                      <a:pt x="199" y="25"/>
                    </a:cubicBezTo>
                    <a:cubicBezTo>
                      <a:pt x="184" y="9"/>
                      <a:pt x="163" y="0"/>
                      <a:pt x="139" y="0"/>
                    </a:cubicBezTo>
                    <a:cubicBezTo>
                      <a:pt x="85" y="0"/>
                      <a:pt x="85" y="0"/>
                      <a:pt x="85" y="0"/>
                    </a:cubicBezTo>
                    <a:cubicBezTo>
                      <a:pt x="61" y="0"/>
                      <a:pt x="40" y="9"/>
                      <a:pt x="25" y="25"/>
                    </a:cubicBezTo>
                    <a:cubicBezTo>
                      <a:pt x="9" y="40"/>
                      <a:pt x="0" y="61"/>
                      <a:pt x="0" y="85"/>
                    </a:cubicBezTo>
                    <a:cubicBezTo>
                      <a:pt x="0" y="99"/>
                      <a:pt x="0" y="99"/>
                      <a:pt x="0" y="99"/>
                    </a:cubicBezTo>
                    <a:cubicBezTo>
                      <a:pt x="224" y="99"/>
                      <a:pt x="224" y="99"/>
                      <a:pt x="224" y="99"/>
                    </a:cubicBezTo>
                    <a:cubicBezTo>
                      <a:pt x="224" y="85"/>
                      <a:pt x="224" y="85"/>
                      <a:pt x="224" y="85"/>
                    </a:cubicBezTo>
                    <a:cubicBezTo>
                      <a:pt x="209" y="85"/>
                      <a:pt x="209" y="85"/>
                      <a:pt x="209" y="8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9" name="Freeform 6">
                <a:extLst>
                  <a:ext uri="{FF2B5EF4-FFF2-40B4-BE49-F238E27FC236}">
                    <a16:creationId xmlns:a16="http://schemas.microsoft.com/office/drawing/2014/main" id="{C82820FA-16C8-494B-6DF5-77B41806FB63}"/>
                  </a:ext>
                </a:extLst>
              </p:cNvPr>
              <p:cNvSpPr>
                <a:spLocks/>
              </p:cNvSpPr>
              <p:nvPr/>
            </p:nvSpPr>
            <p:spPr bwMode="auto">
              <a:xfrm>
                <a:off x="6267450" y="7461251"/>
                <a:ext cx="1323975" cy="1063625"/>
              </a:xfrm>
              <a:custGeom>
                <a:avLst/>
                <a:gdLst>
                  <a:gd name="T0" fmla="*/ 60 w 479"/>
                  <a:gd name="T1" fmla="*/ 385 h 385"/>
                  <a:gd name="T2" fmla="*/ 419 w 479"/>
                  <a:gd name="T3" fmla="*/ 385 h 385"/>
                  <a:gd name="T4" fmla="*/ 479 w 479"/>
                  <a:gd name="T5" fmla="*/ 325 h 385"/>
                  <a:gd name="T6" fmla="*/ 479 w 479"/>
                  <a:gd name="T7" fmla="*/ 59 h 385"/>
                  <a:gd name="T8" fmla="*/ 419 w 479"/>
                  <a:gd name="T9" fmla="*/ 0 h 385"/>
                  <a:gd name="T10" fmla="*/ 60 w 479"/>
                  <a:gd name="T11" fmla="*/ 0 h 385"/>
                  <a:gd name="T12" fmla="*/ 0 w 479"/>
                  <a:gd name="T13" fmla="*/ 59 h 385"/>
                  <a:gd name="T14" fmla="*/ 0 w 479"/>
                  <a:gd name="T15" fmla="*/ 325 h 385"/>
                  <a:gd name="T16" fmla="*/ 60 w 479"/>
                  <a:gd name="T17" fmla="*/ 385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9" h="385">
                    <a:moveTo>
                      <a:pt x="60" y="385"/>
                    </a:moveTo>
                    <a:cubicBezTo>
                      <a:pt x="419" y="385"/>
                      <a:pt x="419" y="385"/>
                      <a:pt x="419" y="385"/>
                    </a:cubicBezTo>
                    <a:cubicBezTo>
                      <a:pt x="452" y="385"/>
                      <a:pt x="479" y="358"/>
                      <a:pt x="479" y="325"/>
                    </a:cubicBezTo>
                    <a:cubicBezTo>
                      <a:pt x="479" y="59"/>
                      <a:pt x="479" y="59"/>
                      <a:pt x="479" y="59"/>
                    </a:cubicBezTo>
                    <a:cubicBezTo>
                      <a:pt x="479" y="26"/>
                      <a:pt x="452" y="0"/>
                      <a:pt x="419" y="0"/>
                    </a:cubicBezTo>
                    <a:cubicBezTo>
                      <a:pt x="60" y="0"/>
                      <a:pt x="60" y="0"/>
                      <a:pt x="60" y="0"/>
                    </a:cubicBezTo>
                    <a:cubicBezTo>
                      <a:pt x="27" y="0"/>
                      <a:pt x="0" y="26"/>
                      <a:pt x="0" y="59"/>
                    </a:cubicBezTo>
                    <a:cubicBezTo>
                      <a:pt x="0" y="325"/>
                      <a:pt x="0" y="325"/>
                      <a:pt x="0" y="325"/>
                    </a:cubicBezTo>
                    <a:cubicBezTo>
                      <a:pt x="0" y="358"/>
                      <a:pt x="27" y="385"/>
                      <a:pt x="60" y="385"/>
                    </a:cubicBezTo>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0" name="Freeform 7">
                <a:extLst>
                  <a:ext uri="{FF2B5EF4-FFF2-40B4-BE49-F238E27FC236}">
                    <a16:creationId xmlns:a16="http://schemas.microsoft.com/office/drawing/2014/main" id="{D4564FF1-79DB-9EB4-C793-627973C04BBA}"/>
                  </a:ext>
                </a:extLst>
              </p:cNvPr>
              <p:cNvSpPr>
                <a:spLocks/>
              </p:cNvSpPr>
              <p:nvPr/>
            </p:nvSpPr>
            <p:spPr bwMode="auto">
              <a:xfrm>
                <a:off x="6254750" y="7448551"/>
                <a:ext cx="1350963" cy="1090613"/>
              </a:xfrm>
              <a:custGeom>
                <a:avLst/>
                <a:gdLst>
                  <a:gd name="T0" fmla="*/ 65 w 489"/>
                  <a:gd name="T1" fmla="*/ 390 h 395"/>
                  <a:gd name="T2" fmla="*/ 65 w 489"/>
                  <a:gd name="T3" fmla="*/ 395 h 395"/>
                  <a:gd name="T4" fmla="*/ 424 w 489"/>
                  <a:gd name="T5" fmla="*/ 395 h 395"/>
                  <a:gd name="T6" fmla="*/ 489 w 489"/>
                  <a:gd name="T7" fmla="*/ 330 h 395"/>
                  <a:gd name="T8" fmla="*/ 489 w 489"/>
                  <a:gd name="T9" fmla="*/ 64 h 395"/>
                  <a:gd name="T10" fmla="*/ 424 w 489"/>
                  <a:gd name="T11" fmla="*/ 0 h 395"/>
                  <a:gd name="T12" fmla="*/ 65 w 489"/>
                  <a:gd name="T13" fmla="*/ 0 h 395"/>
                  <a:gd name="T14" fmla="*/ 0 w 489"/>
                  <a:gd name="T15" fmla="*/ 64 h 395"/>
                  <a:gd name="T16" fmla="*/ 0 w 489"/>
                  <a:gd name="T17" fmla="*/ 330 h 395"/>
                  <a:gd name="T18" fmla="*/ 65 w 489"/>
                  <a:gd name="T19" fmla="*/ 395 h 395"/>
                  <a:gd name="T20" fmla="*/ 65 w 489"/>
                  <a:gd name="T21" fmla="*/ 390 h 395"/>
                  <a:gd name="T22" fmla="*/ 65 w 489"/>
                  <a:gd name="T23" fmla="*/ 385 h 395"/>
                  <a:gd name="T24" fmla="*/ 26 w 489"/>
                  <a:gd name="T25" fmla="*/ 369 h 395"/>
                  <a:gd name="T26" fmla="*/ 10 w 489"/>
                  <a:gd name="T27" fmla="*/ 330 h 395"/>
                  <a:gd name="T28" fmla="*/ 10 w 489"/>
                  <a:gd name="T29" fmla="*/ 64 h 395"/>
                  <a:gd name="T30" fmla="*/ 26 w 489"/>
                  <a:gd name="T31" fmla="*/ 26 h 395"/>
                  <a:gd name="T32" fmla="*/ 65 w 489"/>
                  <a:gd name="T33" fmla="*/ 9 h 395"/>
                  <a:gd name="T34" fmla="*/ 424 w 489"/>
                  <a:gd name="T35" fmla="*/ 9 h 395"/>
                  <a:gd name="T36" fmla="*/ 463 w 489"/>
                  <a:gd name="T37" fmla="*/ 26 h 395"/>
                  <a:gd name="T38" fmla="*/ 479 w 489"/>
                  <a:gd name="T39" fmla="*/ 64 h 395"/>
                  <a:gd name="T40" fmla="*/ 479 w 489"/>
                  <a:gd name="T41" fmla="*/ 330 h 395"/>
                  <a:gd name="T42" fmla="*/ 463 w 489"/>
                  <a:gd name="T43" fmla="*/ 369 h 395"/>
                  <a:gd name="T44" fmla="*/ 424 w 489"/>
                  <a:gd name="T45" fmla="*/ 385 h 395"/>
                  <a:gd name="T46" fmla="*/ 65 w 489"/>
                  <a:gd name="T47" fmla="*/ 385 h 395"/>
                  <a:gd name="T48" fmla="*/ 65 w 489"/>
                  <a:gd name="T49" fmla="*/ 390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9" h="395">
                    <a:moveTo>
                      <a:pt x="65" y="390"/>
                    </a:moveTo>
                    <a:cubicBezTo>
                      <a:pt x="65" y="395"/>
                      <a:pt x="65" y="395"/>
                      <a:pt x="65" y="395"/>
                    </a:cubicBezTo>
                    <a:cubicBezTo>
                      <a:pt x="424" y="395"/>
                      <a:pt x="424" y="395"/>
                      <a:pt x="424" y="395"/>
                    </a:cubicBezTo>
                    <a:cubicBezTo>
                      <a:pt x="460" y="395"/>
                      <a:pt x="489" y="366"/>
                      <a:pt x="489" y="330"/>
                    </a:cubicBezTo>
                    <a:cubicBezTo>
                      <a:pt x="489" y="64"/>
                      <a:pt x="489" y="64"/>
                      <a:pt x="489" y="64"/>
                    </a:cubicBezTo>
                    <a:cubicBezTo>
                      <a:pt x="489" y="29"/>
                      <a:pt x="460" y="0"/>
                      <a:pt x="424" y="0"/>
                    </a:cubicBezTo>
                    <a:cubicBezTo>
                      <a:pt x="65" y="0"/>
                      <a:pt x="65" y="0"/>
                      <a:pt x="65" y="0"/>
                    </a:cubicBezTo>
                    <a:cubicBezTo>
                      <a:pt x="29" y="0"/>
                      <a:pt x="0" y="29"/>
                      <a:pt x="0" y="64"/>
                    </a:cubicBezTo>
                    <a:cubicBezTo>
                      <a:pt x="0" y="330"/>
                      <a:pt x="0" y="330"/>
                      <a:pt x="0" y="330"/>
                    </a:cubicBezTo>
                    <a:cubicBezTo>
                      <a:pt x="0" y="366"/>
                      <a:pt x="29" y="395"/>
                      <a:pt x="65" y="395"/>
                    </a:cubicBezTo>
                    <a:cubicBezTo>
                      <a:pt x="65" y="390"/>
                      <a:pt x="65" y="390"/>
                      <a:pt x="65" y="390"/>
                    </a:cubicBezTo>
                    <a:cubicBezTo>
                      <a:pt x="65" y="385"/>
                      <a:pt x="65" y="385"/>
                      <a:pt x="65" y="385"/>
                    </a:cubicBezTo>
                    <a:cubicBezTo>
                      <a:pt x="50" y="385"/>
                      <a:pt x="36" y="379"/>
                      <a:pt x="26" y="369"/>
                    </a:cubicBezTo>
                    <a:cubicBezTo>
                      <a:pt x="16" y="359"/>
                      <a:pt x="10" y="345"/>
                      <a:pt x="10" y="330"/>
                    </a:cubicBezTo>
                    <a:cubicBezTo>
                      <a:pt x="10" y="64"/>
                      <a:pt x="10" y="64"/>
                      <a:pt x="10" y="64"/>
                    </a:cubicBezTo>
                    <a:cubicBezTo>
                      <a:pt x="10" y="49"/>
                      <a:pt x="16" y="36"/>
                      <a:pt x="26" y="26"/>
                    </a:cubicBezTo>
                    <a:cubicBezTo>
                      <a:pt x="36" y="16"/>
                      <a:pt x="50" y="9"/>
                      <a:pt x="65" y="9"/>
                    </a:cubicBezTo>
                    <a:cubicBezTo>
                      <a:pt x="424" y="9"/>
                      <a:pt x="424" y="9"/>
                      <a:pt x="424" y="9"/>
                    </a:cubicBezTo>
                    <a:cubicBezTo>
                      <a:pt x="439" y="9"/>
                      <a:pt x="453" y="16"/>
                      <a:pt x="463" y="26"/>
                    </a:cubicBezTo>
                    <a:cubicBezTo>
                      <a:pt x="473" y="36"/>
                      <a:pt x="479" y="49"/>
                      <a:pt x="479" y="64"/>
                    </a:cubicBezTo>
                    <a:cubicBezTo>
                      <a:pt x="479" y="330"/>
                      <a:pt x="479" y="330"/>
                      <a:pt x="479" y="330"/>
                    </a:cubicBezTo>
                    <a:cubicBezTo>
                      <a:pt x="479" y="345"/>
                      <a:pt x="473" y="359"/>
                      <a:pt x="463" y="369"/>
                    </a:cubicBezTo>
                    <a:cubicBezTo>
                      <a:pt x="453" y="379"/>
                      <a:pt x="439" y="385"/>
                      <a:pt x="424" y="385"/>
                    </a:cubicBezTo>
                    <a:cubicBezTo>
                      <a:pt x="65" y="385"/>
                      <a:pt x="65" y="385"/>
                      <a:pt x="65" y="385"/>
                    </a:cubicBezTo>
                    <a:cubicBezTo>
                      <a:pt x="65" y="390"/>
                      <a:pt x="65" y="390"/>
                      <a:pt x="65" y="39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1" name="Freeform 8">
                <a:extLst>
                  <a:ext uri="{FF2B5EF4-FFF2-40B4-BE49-F238E27FC236}">
                    <a16:creationId xmlns:a16="http://schemas.microsoft.com/office/drawing/2014/main" id="{A5213E7E-3F4C-6D44-BEA5-2AE1FC2A5CB9}"/>
                  </a:ext>
                </a:extLst>
              </p:cNvPr>
              <p:cNvSpPr>
                <a:spLocks/>
              </p:cNvSpPr>
              <p:nvPr/>
            </p:nvSpPr>
            <p:spPr bwMode="auto">
              <a:xfrm>
                <a:off x="6199188" y="7445376"/>
                <a:ext cx="1425575" cy="1208088"/>
              </a:xfrm>
              <a:custGeom>
                <a:avLst/>
                <a:gdLst>
                  <a:gd name="T0" fmla="*/ 467 w 516"/>
                  <a:gd name="T1" fmla="*/ 437 h 437"/>
                  <a:gd name="T2" fmla="*/ 49 w 516"/>
                  <a:gd name="T3" fmla="*/ 437 h 437"/>
                  <a:gd name="T4" fmla="*/ 0 w 516"/>
                  <a:gd name="T5" fmla="*/ 387 h 437"/>
                  <a:gd name="T6" fmla="*/ 0 w 516"/>
                  <a:gd name="T7" fmla="*/ 50 h 437"/>
                  <a:gd name="T8" fmla="*/ 49 w 516"/>
                  <a:gd name="T9" fmla="*/ 0 h 437"/>
                  <a:gd name="T10" fmla="*/ 467 w 516"/>
                  <a:gd name="T11" fmla="*/ 0 h 437"/>
                  <a:gd name="T12" fmla="*/ 516 w 516"/>
                  <a:gd name="T13" fmla="*/ 50 h 437"/>
                  <a:gd name="T14" fmla="*/ 516 w 516"/>
                  <a:gd name="T15" fmla="*/ 387 h 437"/>
                  <a:gd name="T16" fmla="*/ 467 w 516"/>
                  <a:gd name="T17" fmla="*/ 437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6" h="437">
                    <a:moveTo>
                      <a:pt x="467" y="437"/>
                    </a:moveTo>
                    <a:cubicBezTo>
                      <a:pt x="49" y="437"/>
                      <a:pt x="49" y="437"/>
                      <a:pt x="49" y="437"/>
                    </a:cubicBezTo>
                    <a:cubicBezTo>
                      <a:pt x="22" y="437"/>
                      <a:pt x="0" y="415"/>
                      <a:pt x="0" y="387"/>
                    </a:cubicBezTo>
                    <a:cubicBezTo>
                      <a:pt x="0" y="50"/>
                      <a:pt x="0" y="50"/>
                      <a:pt x="0" y="50"/>
                    </a:cubicBezTo>
                    <a:cubicBezTo>
                      <a:pt x="0" y="23"/>
                      <a:pt x="22" y="0"/>
                      <a:pt x="49" y="0"/>
                    </a:cubicBezTo>
                    <a:cubicBezTo>
                      <a:pt x="467" y="0"/>
                      <a:pt x="467" y="0"/>
                      <a:pt x="467" y="0"/>
                    </a:cubicBezTo>
                    <a:cubicBezTo>
                      <a:pt x="494" y="0"/>
                      <a:pt x="516" y="23"/>
                      <a:pt x="516" y="50"/>
                    </a:cubicBezTo>
                    <a:cubicBezTo>
                      <a:pt x="516" y="387"/>
                      <a:pt x="516" y="387"/>
                      <a:pt x="516" y="387"/>
                    </a:cubicBezTo>
                    <a:cubicBezTo>
                      <a:pt x="516" y="415"/>
                      <a:pt x="494" y="437"/>
                      <a:pt x="467" y="437"/>
                    </a:cubicBezTo>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2" name="Freeform 9">
                <a:extLst>
                  <a:ext uri="{FF2B5EF4-FFF2-40B4-BE49-F238E27FC236}">
                    <a16:creationId xmlns:a16="http://schemas.microsoft.com/office/drawing/2014/main" id="{46672EEC-3C9B-F9C8-490C-DE21C52D3C8E}"/>
                  </a:ext>
                </a:extLst>
              </p:cNvPr>
              <p:cNvSpPr>
                <a:spLocks/>
              </p:cNvSpPr>
              <p:nvPr/>
            </p:nvSpPr>
            <p:spPr bwMode="auto">
              <a:xfrm>
                <a:off x="7027863" y="7459663"/>
                <a:ext cx="365125" cy="1179513"/>
              </a:xfrm>
              <a:custGeom>
                <a:avLst/>
                <a:gdLst>
                  <a:gd name="T0" fmla="*/ 104 w 132"/>
                  <a:gd name="T1" fmla="*/ 0 h 427"/>
                  <a:gd name="T2" fmla="*/ 0 w 132"/>
                  <a:gd name="T3" fmla="*/ 0 h 427"/>
                  <a:gd name="T4" fmla="*/ 0 w 132"/>
                  <a:gd name="T5" fmla="*/ 427 h 427"/>
                  <a:gd name="T6" fmla="*/ 104 w 132"/>
                  <a:gd name="T7" fmla="*/ 427 h 427"/>
                  <a:gd name="T8" fmla="*/ 132 w 132"/>
                  <a:gd name="T9" fmla="*/ 382 h 427"/>
                  <a:gd name="T10" fmla="*/ 132 w 132"/>
                  <a:gd name="T11" fmla="*/ 45 h 427"/>
                  <a:gd name="T12" fmla="*/ 104 w 132"/>
                  <a:gd name="T13" fmla="*/ 0 h 427"/>
                </a:gdLst>
                <a:ahLst/>
                <a:cxnLst>
                  <a:cxn ang="0">
                    <a:pos x="T0" y="T1"/>
                  </a:cxn>
                  <a:cxn ang="0">
                    <a:pos x="T2" y="T3"/>
                  </a:cxn>
                  <a:cxn ang="0">
                    <a:pos x="T4" y="T5"/>
                  </a:cxn>
                  <a:cxn ang="0">
                    <a:pos x="T6" y="T7"/>
                  </a:cxn>
                  <a:cxn ang="0">
                    <a:pos x="T8" y="T9"/>
                  </a:cxn>
                  <a:cxn ang="0">
                    <a:pos x="T10" y="T11"/>
                  </a:cxn>
                  <a:cxn ang="0">
                    <a:pos x="T12" y="T13"/>
                  </a:cxn>
                </a:cxnLst>
                <a:rect l="0" t="0" r="r" b="b"/>
                <a:pathLst>
                  <a:path w="132" h="427">
                    <a:moveTo>
                      <a:pt x="104" y="0"/>
                    </a:moveTo>
                    <a:cubicBezTo>
                      <a:pt x="0" y="0"/>
                      <a:pt x="0" y="0"/>
                      <a:pt x="0" y="0"/>
                    </a:cubicBezTo>
                    <a:cubicBezTo>
                      <a:pt x="0" y="427"/>
                      <a:pt x="0" y="427"/>
                      <a:pt x="0" y="427"/>
                    </a:cubicBezTo>
                    <a:cubicBezTo>
                      <a:pt x="104" y="427"/>
                      <a:pt x="104" y="427"/>
                      <a:pt x="104" y="427"/>
                    </a:cubicBezTo>
                    <a:cubicBezTo>
                      <a:pt x="120" y="419"/>
                      <a:pt x="132" y="402"/>
                      <a:pt x="132" y="382"/>
                    </a:cubicBezTo>
                    <a:cubicBezTo>
                      <a:pt x="132" y="45"/>
                      <a:pt x="132" y="45"/>
                      <a:pt x="132" y="45"/>
                    </a:cubicBezTo>
                    <a:cubicBezTo>
                      <a:pt x="132" y="25"/>
                      <a:pt x="120" y="8"/>
                      <a:pt x="104" y="0"/>
                    </a:cubicBezTo>
                  </a:path>
                </a:pathLst>
              </a:custGeom>
              <a:solidFill>
                <a:srgbClr val="5D5D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3" name="Freeform 10">
                <a:extLst>
                  <a:ext uri="{FF2B5EF4-FFF2-40B4-BE49-F238E27FC236}">
                    <a16:creationId xmlns:a16="http://schemas.microsoft.com/office/drawing/2014/main" id="{0A35609D-0AAF-4A64-86DF-2986E7382645}"/>
                  </a:ext>
                </a:extLst>
              </p:cNvPr>
              <p:cNvSpPr>
                <a:spLocks/>
              </p:cNvSpPr>
              <p:nvPr/>
            </p:nvSpPr>
            <p:spPr bwMode="auto">
              <a:xfrm>
                <a:off x="6184900" y="7434263"/>
                <a:ext cx="1454150" cy="1231900"/>
              </a:xfrm>
              <a:custGeom>
                <a:avLst/>
                <a:gdLst>
                  <a:gd name="T0" fmla="*/ 472 w 526"/>
                  <a:gd name="T1" fmla="*/ 441 h 446"/>
                  <a:gd name="T2" fmla="*/ 472 w 526"/>
                  <a:gd name="T3" fmla="*/ 436 h 446"/>
                  <a:gd name="T4" fmla="*/ 54 w 526"/>
                  <a:gd name="T5" fmla="*/ 436 h 446"/>
                  <a:gd name="T6" fmla="*/ 23 w 526"/>
                  <a:gd name="T7" fmla="*/ 423 h 446"/>
                  <a:gd name="T8" fmla="*/ 10 w 526"/>
                  <a:gd name="T9" fmla="*/ 391 h 446"/>
                  <a:gd name="T10" fmla="*/ 10 w 526"/>
                  <a:gd name="T11" fmla="*/ 54 h 446"/>
                  <a:gd name="T12" fmla="*/ 23 w 526"/>
                  <a:gd name="T13" fmla="*/ 22 h 446"/>
                  <a:gd name="T14" fmla="*/ 54 w 526"/>
                  <a:gd name="T15" fmla="*/ 9 h 446"/>
                  <a:gd name="T16" fmla="*/ 472 w 526"/>
                  <a:gd name="T17" fmla="*/ 9 h 446"/>
                  <a:gd name="T18" fmla="*/ 503 w 526"/>
                  <a:gd name="T19" fmla="*/ 22 h 446"/>
                  <a:gd name="T20" fmla="*/ 516 w 526"/>
                  <a:gd name="T21" fmla="*/ 54 h 446"/>
                  <a:gd name="T22" fmla="*/ 516 w 526"/>
                  <a:gd name="T23" fmla="*/ 391 h 446"/>
                  <a:gd name="T24" fmla="*/ 503 w 526"/>
                  <a:gd name="T25" fmla="*/ 423 h 446"/>
                  <a:gd name="T26" fmla="*/ 472 w 526"/>
                  <a:gd name="T27" fmla="*/ 436 h 446"/>
                  <a:gd name="T28" fmla="*/ 472 w 526"/>
                  <a:gd name="T29" fmla="*/ 441 h 446"/>
                  <a:gd name="T30" fmla="*/ 472 w 526"/>
                  <a:gd name="T31" fmla="*/ 446 h 446"/>
                  <a:gd name="T32" fmla="*/ 526 w 526"/>
                  <a:gd name="T33" fmla="*/ 391 h 446"/>
                  <a:gd name="T34" fmla="*/ 526 w 526"/>
                  <a:gd name="T35" fmla="*/ 54 h 446"/>
                  <a:gd name="T36" fmla="*/ 472 w 526"/>
                  <a:gd name="T37" fmla="*/ 0 h 446"/>
                  <a:gd name="T38" fmla="*/ 54 w 526"/>
                  <a:gd name="T39" fmla="*/ 0 h 446"/>
                  <a:gd name="T40" fmla="*/ 0 w 526"/>
                  <a:gd name="T41" fmla="*/ 54 h 446"/>
                  <a:gd name="T42" fmla="*/ 0 w 526"/>
                  <a:gd name="T43" fmla="*/ 391 h 446"/>
                  <a:gd name="T44" fmla="*/ 54 w 526"/>
                  <a:gd name="T45" fmla="*/ 446 h 446"/>
                  <a:gd name="T46" fmla="*/ 472 w 526"/>
                  <a:gd name="T47" fmla="*/ 446 h 446"/>
                  <a:gd name="T48" fmla="*/ 472 w 526"/>
                  <a:gd name="T49" fmla="*/ 441 h 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6" h="446">
                    <a:moveTo>
                      <a:pt x="472" y="441"/>
                    </a:moveTo>
                    <a:cubicBezTo>
                      <a:pt x="472" y="436"/>
                      <a:pt x="472" y="436"/>
                      <a:pt x="472" y="436"/>
                    </a:cubicBezTo>
                    <a:cubicBezTo>
                      <a:pt x="54" y="436"/>
                      <a:pt x="54" y="436"/>
                      <a:pt x="54" y="436"/>
                    </a:cubicBezTo>
                    <a:cubicBezTo>
                      <a:pt x="42" y="436"/>
                      <a:pt x="31" y="431"/>
                      <a:pt x="23" y="423"/>
                    </a:cubicBezTo>
                    <a:cubicBezTo>
                      <a:pt x="15" y="415"/>
                      <a:pt x="10" y="404"/>
                      <a:pt x="10" y="391"/>
                    </a:cubicBezTo>
                    <a:cubicBezTo>
                      <a:pt x="10" y="54"/>
                      <a:pt x="10" y="54"/>
                      <a:pt x="10" y="54"/>
                    </a:cubicBezTo>
                    <a:cubicBezTo>
                      <a:pt x="10" y="41"/>
                      <a:pt x="15" y="30"/>
                      <a:pt x="23" y="22"/>
                    </a:cubicBezTo>
                    <a:cubicBezTo>
                      <a:pt x="31" y="14"/>
                      <a:pt x="42" y="9"/>
                      <a:pt x="54" y="9"/>
                    </a:cubicBezTo>
                    <a:cubicBezTo>
                      <a:pt x="472" y="9"/>
                      <a:pt x="472" y="9"/>
                      <a:pt x="472" y="9"/>
                    </a:cubicBezTo>
                    <a:cubicBezTo>
                      <a:pt x="484" y="9"/>
                      <a:pt x="495" y="14"/>
                      <a:pt x="503" y="22"/>
                    </a:cubicBezTo>
                    <a:cubicBezTo>
                      <a:pt x="511" y="30"/>
                      <a:pt x="516" y="41"/>
                      <a:pt x="516" y="54"/>
                    </a:cubicBezTo>
                    <a:cubicBezTo>
                      <a:pt x="516" y="391"/>
                      <a:pt x="516" y="391"/>
                      <a:pt x="516" y="391"/>
                    </a:cubicBezTo>
                    <a:cubicBezTo>
                      <a:pt x="516" y="404"/>
                      <a:pt x="511" y="415"/>
                      <a:pt x="503" y="423"/>
                    </a:cubicBezTo>
                    <a:cubicBezTo>
                      <a:pt x="495" y="431"/>
                      <a:pt x="484" y="436"/>
                      <a:pt x="472" y="436"/>
                    </a:cubicBezTo>
                    <a:cubicBezTo>
                      <a:pt x="472" y="441"/>
                      <a:pt x="472" y="441"/>
                      <a:pt x="472" y="441"/>
                    </a:cubicBezTo>
                    <a:cubicBezTo>
                      <a:pt x="472" y="446"/>
                      <a:pt x="472" y="446"/>
                      <a:pt x="472" y="446"/>
                    </a:cubicBezTo>
                    <a:cubicBezTo>
                      <a:pt x="502" y="446"/>
                      <a:pt x="526" y="421"/>
                      <a:pt x="526" y="391"/>
                    </a:cubicBezTo>
                    <a:cubicBezTo>
                      <a:pt x="526" y="54"/>
                      <a:pt x="526" y="54"/>
                      <a:pt x="526" y="54"/>
                    </a:cubicBezTo>
                    <a:cubicBezTo>
                      <a:pt x="526" y="24"/>
                      <a:pt x="502" y="0"/>
                      <a:pt x="472" y="0"/>
                    </a:cubicBezTo>
                    <a:cubicBezTo>
                      <a:pt x="54" y="0"/>
                      <a:pt x="54" y="0"/>
                      <a:pt x="54" y="0"/>
                    </a:cubicBezTo>
                    <a:cubicBezTo>
                      <a:pt x="24" y="0"/>
                      <a:pt x="0" y="24"/>
                      <a:pt x="0" y="54"/>
                    </a:cubicBezTo>
                    <a:cubicBezTo>
                      <a:pt x="0" y="391"/>
                      <a:pt x="0" y="391"/>
                      <a:pt x="0" y="391"/>
                    </a:cubicBezTo>
                    <a:cubicBezTo>
                      <a:pt x="0" y="421"/>
                      <a:pt x="24" y="446"/>
                      <a:pt x="54" y="446"/>
                    </a:cubicBezTo>
                    <a:cubicBezTo>
                      <a:pt x="472" y="446"/>
                      <a:pt x="472" y="446"/>
                      <a:pt x="472" y="446"/>
                    </a:cubicBezTo>
                    <a:cubicBezTo>
                      <a:pt x="472" y="441"/>
                      <a:pt x="472" y="441"/>
                      <a:pt x="472" y="441"/>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4" name="Freeform 11">
                <a:extLst>
                  <a:ext uri="{FF2B5EF4-FFF2-40B4-BE49-F238E27FC236}">
                    <a16:creationId xmlns:a16="http://schemas.microsoft.com/office/drawing/2014/main" id="{DC04A510-3342-C23D-89D5-1B94287E8D49}"/>
                  </a:ext>
                </a:extLst>
              </p:cNvPr>
              <p:cNvSpPr>
                <a:spLocks/>
              </p:cNvSpPr>
              <p:nvPr/>
            </p:nvSpPr>
            <p:spPr bwMode="auto">
              <a:xfrm>
                <a:off x="6896100" y="7097713"/>
                <a:ext cx="236538" cy="244475"/>
              </a:xfrm>
              <a:custGeom>
                <a:avLst/>
                <a:gdLst>
                  <a:gd name="T0" fmla="*/ 78 w 86"/>
                  <a:gd name="T1" fmla="*/ 83 h 89"/>
                  <a:gd name="T2" fmla="*/ 78 w 86"/>
                  <a:gd name="T3" fmla="*/ 83 h 89"/>
                  <a:gd name="T4" fmla="*/ 53 w 86"/>
                  <a:gd name="T5" fmla="*/ 82 h 89"/>
                  <a:gd name="T6" fmla="*/ 3 w 86"/>
                  <a:gd name="T7" fmla="*/ 29 h 89"/>
                  <a:gd name="T8" fmla="*/ 4 w 86"/>
                  <a:gd name="T9" fmla="*/ 15 h 89"/>
                  <a:gd name="T10" fmla="*/ 16 w 86"/>
                  <a:gd name="T11" fmla="*/ 4 h 89"/>
                  <a:gd name="T12" fmla="*/ 29 w 86"/>
                  <a:gd name="T13" fmla="*/ 4 h 89"/>
                  <a:gd name="T14" fmla="*/ 79 w 86"/>
                  <a:gd name="T15" fmla="*/ 57 h 89"/>
                  <a:gd name="T16" fmla="*/ 78 w 86"/>
                  <a:gd name="T17" fmla="*/ 83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9">
                    <a:moveTo>
                      <a:pt x="78" y="83"/>
                    </a:moveTo>
                    <a:cubicBezTo>
                      <a:pt x="78" y="83"/>
                      <a:pt x="78" y="83"/>
                      <a:pt x="78" y="83"/>
                    </a:cubicBezTo>
                    <a:cubicBezTo>
                      <a:pt x="71" y="89"/>
                      <a:pt x="60" y="89"/>
                      <a:pt x="53" y="82"/>
                    </a:cubicBezTo>
                    <a:cubicBezTo>
                      <a:pt x="3" y="29"/>
                      <a:pt x="3" y="29"/>
                      <a:pt x="3" y="29"/>
                    </a:cubicBezTo>
                    <a:cubicBezTo>
                      <a:pt x="0" y="25"/>
                      <a:pt x="0" y="19"/>
                      <a:pt x="4" y="15"/>
                    </a:cubicBezTo>
                    <a:cubicBezTo>
                      <a:pt x="16" y="4"/>
                      <a:pt x="16" y="4"/>
                      <a:pt x="16" y="4"/>
                    </a:cubicBezTo>
                    <a:cubicBezTo>
                      <a:pt x="20" y="0"/>
                      <a:pt x="26" y="0"/>
                      <a:pt x="29" y="4"/>
                    </a:cubicBezTo>
                    <a:cubicBezTo>
                      <a:pt x="79" y="57"/>
                      <a:pt x="79" y="57"/>
                      <a:pt x="79" y="57"/>
                    </a:cubicBezTo>
                    <a:cubicBezTo>
                      <a:pt x="86" y="64"/>
                      <a:pt x="85" y="76"/>
                      <a:pt x="78" y="83"/>
                    </a:cubicBez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5" name="Freeform 12">
                <a:extLst>
                  <a:ext uri="{FF2B5EF4-FFF2-40B4-BE49-F238E27FC236}">
                    <a16:creationId xmlns:a16="http://schemas.microsoft.com/office/drawing/2014/main" id="{A990FD15-8751-4C81-B54C-C8199F8A0402}"/>
                  </a:ext>
                </a:extLst>
              </p:cNvPr>
              <p:cNvSpPr>
                <a:spLocks/>
              </p:cNvSpPr>
              <p:nvPr/>
            </p:nvSpPr>
            <p:spPr bwMode="auto">
              <a:xfrm>
                <a:off x="6884988" y="7086601"/>
                <a:ext cx="255588" cy="265113"/>
              </a:xfrm>
              <a:custGeom>
                <a:avLst/>
                <a:gdLst>
                  <a:gd name="T0" fmla="*/ 82 w 93"/>
                  <a:gd name="T1" fmla="*/ 87 h 96"/>
                  <a:gd name="T2" fmla="*/ 79 w 93"/>
                  <a:gd name="T3" fmla="*/ 83 h 96"/>
                  <a:gd name="T4" fmla="*/ 70 w 93"/>
                  <a:gd name="T5" fmla="*/ 86 h 96"/>
                  <a:gd name="T6" fmla="*/ 60 w 93"/>
                  <a:gd name="T7" fmla="*/ 82 h 96"/>
                  <a:gd name="T8" fmla="*/ 11 w 93"/>
                  <a:gd name="T9" fmla="*/ 29 h 96"/>
                  <a:gd name="T10" fmla="*/ 10 w 93"/>
                  <a:gd name="T11" fmla="*/ 26 h 96"/>
                  <a:gd name="T12" fmla="*/ 11 w 93"/>
                  <a:gd name="T13" fmla="*/ 23 h 96"/>
                  <a:gd name="T14" fmla="*/ 23 w 93"/>
                  <a:gd name="T15" fmla="*/ 11 h 96"/>
                  <a:gd name="T16" fmla="*/ 26 w 93"/>
                  <a:gd name="T17" fmla="*/ 10 h 96"/>
                  <a:gd name="T18" fmla="*/ 30 w 93"/>
                  <a:gd name="T19" fmla="*/ 11 h 96"/>
                  <a:gd name="T20" fmla="*/ 79 w 93"/>
                  <a:gd name="T21" fmla="*/ 65 h 96"/>
                  <a:gd name="T22" fmla="*/ 83 w 93"/>
                  <a:gd name="T23" fmla="*/ 73 h 96"/>
                  <a:gd name="T24" fmla="*/ 79 w 93"/>
                  <a:gd name="T25" fmla="*/ 83 h 96"/>
                  <a:gd name="T26" fmla="*/ 82 w 93"/>
                  <a:gd name="T27" fmla="*/ 87 h 96"/>
                  <a:gd name="T28" fmla="*/ 85 w 93"/>
                  <a:gd name="T29" fmla="*/ 90 h 96"/>
                  <a:gd name="T30" fmla="*/ 93 w 93"/>
                  <a:gd name="T31" fmla="*/ 73 h 96"/>
                  <a:gd name="T32" fmla="*/ 87 w 93"/>
                  <a:gd name="T33" fmla="*/ 58 h 96"/>
                  <a:gd name="T34" fmla="*/ 37 w 93"/>
                  <a:gd name="T35" fmla="*/ 5 h 96"/>
                  <a:gd name="T36" fmla="*/ 26 w 93"/>
                  <a:gd name="T37" fmla="*/ 0 h 96"/>
                  <a:gd name="T38" fmla="*/ 17 w 93"/>
                  <a:gd name="T39" fmla="*/ 4 h 96"/>
                  <a:gd name="T40" fmla="*/ 4 w 93"/>
                  <a:gd name="T41" fmla="*/ 16 h 96"/>
                  <a:gd name="T42" fmla="*/ 0 w 93"/>
                  <a:gd name="T43" fmla="*/ 26 h 96"/>
                  <a:gd name="T44" fmla="*/ 4 w 93"/>
                  <a:gd name="T45" fmla="*/ 36 h 96"/>
                  <a:gd name="T46" fmla="*/ 53 w 93"/>
                  <a:gd name="T47" fmla="*/ 89 h 96"/>
                  <a:gd name="T48" fmla="*/ 70 w 93"/>
                  <a:gd name="T49" fmla="*/ 96 h 96"/>
                  <a:gd name="T50" fmla="*/ 86 w 93"/>
                  <a:gd name="T51" fmla="*/ 90 h 96"/>
                  <a:gd name="T52" fmla="*/ 82 w 93"/>
                  <a:gd name="T53" fmla="*/ 8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3" h="96">
                    <a:moveTo>
                      <a:pt x="82" y="87"/>
                    </a:moveTo>
                    <a:cubicBezTo>
                      <a:pt x="79" y="83"/>
                      <a:pt x="79" y="83"/>
                      <a:pt x="79" y="83"/>
                    </a:cubicBezTo>
                    <a:cubicBezTo>
                      <a:pt x="76" y="85"/>
                      <a:pt x="73" y="86"/>
                      <a:pt x="70" y="86"/>
                    </a:cubicBezTo>
                    <a:cubicBezTo>
                      <a:pt x="66" y="86"/>
                      <a:pt x="63" y="85"/>
                      <a:pt x="60" y="82"/>
                    </a:cubicBezTo>
                    <a:cubicBezTo>
                      <a:pt x="11" y="29"/>
                      <a:pt x="11" y="29"/>
                      <a:pt x="11" y="29"/>
                    </a:cubicBezTo>
                    <a:cubicBezTo>
                      <a:pt x="10" y="28"/>
                      <a:pt x="10" y="27"/>
                      <a:pt x="10" y="26"/>
                    </a:cubicBezTo>
                    <a:cubicBezTo>
                      <a:pt x="10" y="25"/>
                      <a:pt x="10" y="24"/>
                      <a:pt x="11" y="23"/>
                    </a:cubicBezTo>
                    <a:cubicBezTo>
                      <a:pt x="23" y="11"/>
                      <a:pt x="23" y="11"/>
                      <a:pt x="23" y="11"/>
                    </a:cubicBezTo>
                    <a:cubicBezTo>
                      <a:pt x="24" y="10"/>
                      <a:pt x="25" y="10"/>
                      <a:pt x="26" y="10"/>
                    </a:cubicBezTo>
                    <a:cubicBezTo>
                      <a:pt x="28" y="10"/>
                      <a:pt x="29" y="11"/>
                      <a:pt x="30" y="11"/>
                    </a:cubicBezTo>
                    <a:cubicBezTo>
                      <a:pt x="79" y="65"/>
                      <a:pt x="79" y="65"/>
                      <a:pt x="79" y="65"/>
                    </a:cubicBezTo>
                    <a:cubicBezTo>
                      <a:pt x="82" y="67"/>
                      <a:pt x="83" y="70"/>
                      <a:pt x="83" y="73"/>
                    </a:cubicBezTo>
                    <a:cubicBezTo>
                      <a:pt x="83" y="77"/>
                      <a:pt x="82" y="80"/>
                      <a:pt x="79" y="83"/>
                    </a:cubicBezTo>
                    <a:cubicBezTo>
                      <a:pt x="82" y="87"/>
                      <a:pt x="82" y="87"/>
                      <a:pt x="82" y="87"/>
                    </a:cubicBezTo>
                    <a:cubicBezTo>
                      <a:pt x="85" y="90"/>
                      <a:pt x="85" y="90"/>
                      <a:pt x="85" y="90"/>
                    </a:cubicBezTo>
                    <a:cubicBezTo>
                      <a:pt x="90" y="86"/>
                      <a:pt x="93" y="80"/>
                      <a:pt x="93" y="73"/>
                    </a:cubicBezTo>
                    <a:cubicBezTo>
                      <a:pt x="93" y="68"/>
                      <a:pt x="91" y="62"/>
                      <a:pt x="87" y="58"/>
                    </a:cubicBezTo>
                    <a:cubicBezTo>
                      <a:pt x="37" y="5"/>
                      <a:pt x="37" y="5"/>
                      <a:pt x="37" y="5"/>
                    </a:cubicBezTo>
                    <a:cubicBezTo>
                      <a:pt x="34" y="2"/>
                      <a:pt x="30" y="0"/>
                      <a:pt x="26" y="0"/>
                    </a:cubicBezTo>
                    <a:cubicBezTo>
                      <a:pt x="23" y="0"/>
                      <a:pt x="19" y="2"/>
                      <a:pt x="17" y="4"/>
                    </a:cubicBezTo>
                    <a:cubicBezTo>
                      <a:pt x="4" y="16"/>
                      <a:pt x="4" y="16"/>
                      <a:pt x="4" y="16"/>
                    </a:cubicBezTo>
                    <a:cubicBezTo>
                      <a:pt x="1" y="18"/>
                      <a:pt x="0" y="22"/>
                      <a:pt x="0" y="26"/>
                    </a:cubicBezTo>
                    <a:cubicBezTo>
                      <a:pt x="0" y="30"/>
                      <a:pt x="1" y="33"/>
                      <a:pt x="4" y="36"/>
                    </a:cubicBezTo>
                    <a:cubicBezTo>
                      <a:pt x="53" y="89"/>
                      <a:pt x="53" y="89"/>
                      <a:pt x="53" y="89"/>
                    </a:cubicBezTo>
                    <a:cubicBezTo>
                      <a:pt x="58" y="94"/>
                      <a:pt x="64" y="96"/>
                      <a:pt x="70" y="96"/>
                    </a:cubicBezTo>
                    <a:cubicBezTo>
                      <a:pt x="75" y="96"/>
                      <a:pt x="81" y="94"/>
                      <a:pt x="86" y="90"/>
                    </a:cubicBezTo>
                    <a:lnTo>
                      <a:pt x="82" y="87"/>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6" name="Rectangle 13">
                <a:extLst>
                  <a:ext uri="{FF2B5EF4-FFF2-40B4-BE49-F238E27FC236}">
                    <a16:creationId xmlns:a16="http://schemas.microsoft.com/office/drawing/2014/main" id="{1F5B1544-971F-3F4C-5B97-86065DBBF81D}"/>
                  </a:ext>
                </a:extLst>
              </p:cNvPr>
              <p:cNvSpPr>
                <a:spLocks noChangeArrowheads="1"/>
              </p:cNvSpPr>
              <p:nvPr/>
            </p:nvSpPr>
            <p:spPr bwMode="auto">
              <a:xfrm>
                <a:off x="6702425" y="5367338"/>
                <a:ext cx="300038" cy="1895475"/>
              </a:xfrm>
              <a:prstGeom prst="rect">
                <a:avLst/>
              </a:prstGeom>
              <a:solidFill>
                <a:srgbClr val="C686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7" name="Rectangle 14">
                <a:extLst>
                  <a:ext uri="{FF2B5EF4-FFF2-40B4-BE49-F238E27FC236}">
                    <a16:creationId xmlns:a16="http://schemas.microsoft.com/office/drawing/2014/main" id="{A4FA6C57-DFF0-8868-7C10-1AEFFE9F65ED}"/>
                  </a:ext>
                </a:extLst>
              </p:cNvPr>
              <p:cNvSpPr>
                <a:spLocks noChangeArrowheads="1"/>
              </p:cNvSpPr>
              <p:nvPr/>
            </p:nvSpPr>
            <p:spPr bwMode="auto">
              <a:xfrm>
                <a:off x="6702425" y="5367338"/>
                <a:ext cx="300038" cy="189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8" name="Freeform 15">
                <a:extLst>
                  <a:ext uri="{FF2B5EF4-FFF2-40B4-BE49-F238E27FC236}">
                    <a16:creationId xmlns:a16="http://schemas.microsoft.com/office/drawing/2014/main" id="{0A710932-5C72-49C4-3C55-CC2EB2EA899F}"/>
                  </a:ext>
                </a:extLst>
              </p:cNvPr>
              <p:cNvSpPr>
                <a:spLocks/>
              </p:cNvSpPr>
              <p:nvPr/>
            </p:nvSpPr>
            <p:spPr bwMode="auto">
              <a:xfrm>
                <a:off x="6688138" y="5353051"/>
                <a:ext cx="325438" cy="1924050"/>
              </a:xfrm>
              <a:custGeom>
                <a:avLst/>
                <a:gdLst>
                  <a:gd name="T0" fmla="*/ 109 w 118"/>
                  <a:gd name="T1" fmla="*/ 5 h 696"/>
                  <a:gd name="T2" fmla="*/ 109 w 118"/>
                  <a:gd name="T3" fmla="*/ 686 h 696"/>
                  <a:gd name="T4" fmla="*/ 9 w 118"/>
                  <a:gd name="T5" fmla="*/ 686 h 696"/>
                  <a:gd name="T6" fmla="*/ 9 w 118"/>
                  <a:gd name="T7" fmla="*/ 5 h 696"/>
                  <a:gd name="T8" fmla="*/ 5 w 118"/>
                  <a:gd name="T9" fmla="*/ 0 h 696"/>
                  <a:gd name="T10" fmla="*/ 0 w 118"/>
                  <a:gd name="T11" fmla="*/ 5 h 696"/>
                  <a:gd name="T12" fmla="*/ 0 w 118"/>
                  <a:gd name="T13" fmla="*/ 696 h 696"/>
                  <a:gd name="T14" fmla="*/ 118 w 118"/>
                  <a:gd name="T15" fmla="*/ 696 h 696"/>
                  <a:gd name="T16" fmla="*/ 118 w 118"/>
                  <a:gd name="T17" fmla="*/ 5 h 696"/>
                  <a:gd name="T18" fmla="*/ 114 w 118"/>
                  <a:gd name="T19" fmla="*/ 0 h 696"/>
                  <a:gd name="T20" fmla="*/ 109 w 118"/>
                  <a:gd name="T21" fmla="*/ 5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696">
                    <a:moveTo>
                      <a:pt x="109" y="5"/>
                    </a:moveTo>
                    <a:cubicBezTo>
                      <a:pt x="109" y="686"/>
                      <a:pt x="109" y="686"/>
                      <a:pt x="109" y="686"/>
                    </a:cubicBezTo>
                    <a:cubicBezTo>
                      <a:pt x="9" y="686"/>
                      <a:pt x="9" y="686"/>
                      <a:pt x="9" y="686"/>
                    </a:cubicBezTo>
                    <a:cubicBezTo>
                      <a:pt x="9" y="5"/>
                      <a:pt x="9" y="5"/>
                      <a:pt x="9" y="5"/>
                    </a:cubicBezTo>
                    <a:cubicBezTo>
                      <a:pt x="9" y="2"/>
                      <a:pt x="7" y="0"/>
                      <a:pt x="5" y="0"/>
                    </a:cubicBezTo>
                    <a:cubicBezTo>
                      <a:pt x="2" y="0"/>
                      <a:pt x="0" y="2"/>
                      <a:pt x="0" y="5"/>
                    </a:cubicBezTo>
                    <a:cubicBezTo>
                      <a:pt x="0" y="696"/>
                      <a:pt x="0" y="696"/>
                      <a:pt x="0" y="696"/>
                    </a:cubicBezTo>
                    <a:cubicBezTo>
                      <a:pt x="118" y="696"/>
                      <a:pt x="118" y="696"/>
                      <a:pt x="118" y="696"/>
                    </a:cubicBezTo>
                    <a:cubicBezTo>
                      <a:pt x="118" y="5"/>
                      <a:pt x="118" y="5"/>
                      <a:pt x="118" y="5"/>
                    </a:cubicBezTo>
                    <a:cubicBezTo>
                      <a:pt x="118" y="2"/>
                      <a:pt x="116" y="0"/>
                      <a:pt x="114" y="0"/>
                    </a:cubicBezTo>
                    <a:cubicBezTo>
                      <a:pt x="111" y="0"/>
                      <a:pt x="109" y="2"/>
                      <a:pt x="109" y="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9" name="Rectangle 16">
                <a:extLst>
                  <a:ext uri="{FF2B5EF4-FFF2-40B4-BE49-F238E27FC236}">
                    <a16:creationId xmlns:a16="http://schemas.microsoft.com/office/drawing/2014/main" id="{46B26474-21A1-35AB-A63B-D0DA4A5A334F}"/>
                  </a:ext>
                </a:extLst>
              </p:cNvPr>
              <p:cNvSpPr>
                <a:spLocks noChangeArrowheads="1"/>
              </p:cNvSpPr>
              <p:nvPr/>
            </p:nvSpPr>
            <p:spPr bwMode="auto">
              <a:xfrm>
                <a:off x="6702425" y="7031038"/>
                <a:ext cx="300038" cy="306388"/>
              </a:xfrm>
              <a:prstGeom prst="rect">
                <a:avLst/>
              </a:prstGeom>
              <a:solidFill>
                <a:srgbClr val="FFED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0" name="Rectangle 17">
                <a:extLst>
                  <a:ext uri="{FF2B5EF4-FFF2-40B4-BE49-F238E27FC236}">
                    <a16:creationId xmlns:a16="http://schemas.microsoft.com/office/drawing/2014/main" id="{E339E701-A354-018F-FC5B-8B90ED2DC56C}"/>
                  </a:ext>
                </a:extLst>
              </p:cNvPr>
              <p:cNvSpPr>
                <a:spLocks noChangeArrowheads="1"/>
              </p:cNvSpPr>
              <p:nvPr/>
            </p:nvSpPr>
            <p:spPr bwMode="auto">
              <a:xfrm>
                <a:off x="6702425" y="7031038"/>
                <a:ext cx="300038" cy="30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1" name="Freeform 18">
                <a:extLst>
                  <a:ext uri="{FF2B5EF4-FFF2-40B4-BE49-F238E27FC236}">
                    <a16:creationId xmlns:a16="http://schemas.microsoft.com/office/drawing/2014/main" id="{013999FA-D3BB-CFB1-4F2C-ED6E6A7FD069}"/>
                  </a:ext>
                </a:extLst>
              </p:cNvPr>
              <p:cNvSpPr>
                <a:spLocks/>
              </p:cNvSpPr>
              <p:nvPr/>
            </p:nvSpPr>
            <p:spPr bwMode="auto">
              <a:xfrm>
                <a:off x="6688138" y="7016751"/>
                <a:ext cx="325438" cy="334963"/>
              </a:xfrm>
              <a:custGeom>
                <a:avLst/>
                <a:gdLst>
                  <a:gd name="T0" fmla="*/ 198 w 205"/>
                  <a:gd name="T1" fmla="*/ 202 h 211"/>
                  <a:gd name="T2" fmla="*/ 198 w 205"/>
                  <a:gd name="T3" fmla="*/ 193 h 211"/>
                  <a:gd name="T4" fmla="*/ 16 w 205"/>
                  <a:gd name="T5" fmla="*/ 193 h 211"/>
                  <a:gd name="T6" fmla="*/ 16 w 205"/>
                  <a:gd name="T7" fmla="*/ 17 h 211"/>
                  <a:gd name="T8" fmla="*/ 190 w 205"/>
                  <a:gd name="T9" fmla="*/ 17 h 211"/>
                  <a:gd name="T10" fmla="*/ 190 w 205"/>
                  <a:gd name="T11" fmla="*/ 202 h 211"/>
                  <a:gd name="T12" fmla="*/ 198 w 205"/>
                  <a:gd name="T13" fmla="*/ 202 h 211"/>
                  <a:gd name="T14" fmla="*/ 198 w 205"/>
                  <a:gd name="T15" fmla="*/ 193 h 211"/>
                  <a:gd name="T16" fmla="*/ 198 w 205"/>
                  <a:gd name="T17" fmla="*/ 202 h 211"/>
                  <a:gd name="T18" fmla="*/ 205 w 205"/>
                  <a:gd name="T19" fmla="*/ 202 h 211"/>
                  <a:gd name="T20" fmla="*/ 205 w 205"/>
                  <a:gd name="T21" fmla="*/ 0 h 211"/>
                  <a:gd name="T22" fmla="*/ 0 w 205"/>
                  <a:gd name="T23" fmla="*/ 0 h 211"/>
                  <a:gd name="T24" fmla="*/ 0 w 205"/>
                  <a:gd name="T25" fmla="*/ 211 h 211"/>
                  <a:gd name="T26" fmla="*/ 205 w 205"/>
                  <a:gd name="T27" fmla="*/ 211 h 211"/>
                  <a:gd name="T28" fmla="*/ 205 w 205"/>
                  <a:gd name="T29" fmla="*/ 202 h 211"/>
                  <a:gd name="T30" fmla="*/ 198 w 205"/>
                  <a:gd name="T31" fmla="*/ 202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5" h="211">
                    <a:moveTo>
                      <a:pt x="198" y="202"/>
                    </a:moveTo>
                    <a:lnTo>
                      <a:pt x="198" y="193"/>
                    </a:lnTo>
                    <a:lnTo>
                      <a:pt x="16" y="193"/>
                    </a:lnTo>
                    <a:lnTo>
                      <a:pt x="16" y="17"/>
                    </a:lnTo>
                    <a:lnTo>
                      <a:pt x="190" y="17"/>
                    </a:lnTo>
                    <a:lnTo>
                      <a:pt x="190" y="202"/>
                    </a:lnTo>
                    <a:lnTo>
                      <a:pt x="198" y="202"/>
                    </a:lnTo>
                    <a:lnTo>
                      <a:pt x="198" y="193"/>
                    </a:lnTo>
                    <a:lnTo>
                      <a:pt x="198" y="202"/>
                    </a:lnTo>
                    <a:lnTo>
                      <a:pt x="205" y="202"/>
                    </a:lnTo>
                    <a:lnTo>
                      <a:pt x="205" y="0"/>
                    </a:lnTo>
                    <a:lnTo>
                      <a:pt x="0" y="0"/>
                    </a:lnTo>
                    <a:lnTo>
                      <a:pt x="0" y="211"/>
                    </a:lnTo>
                    <a:lnTo>
                      <a:pt x="205" y="211"/>
                    </a:lnTo>
                    <a:lnTo>
                      <a:pt x="205" y="202"/>
                    </a:lnTo>
                    <a:lnTo>
                      <a:pt x="198" y="20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2" name="Freeform 19">
                <a:extLst>
                  <a:ext uri="{FF2B5EF4-FFF2-40B4-BE49-F238E27FC236}">
                    <a16:creationId xmlns:a16="http://schemas.microsoft.com/office/drawing/2014/main" id="{FFE11A96-BBEC-3EE0-79CD-B114E4C9D804}"/>
                  </a:ext>
                </a:extLst>
              </p:cNvPr>
              <p:cNvSpPr>
                <a:spLocks/>
              </p:cNvSpPr>
              <p:nvPr/>
            </p:nvSpPr>
            <p:spPr bwMode="auto">
              <a:xfrm>
                <a:off x="6688138" y="7016751"/>
                <a:ext cx="325438" cy="334963"/>
              </a:xfrm>
              <a:custGeom>
                <a:avLst/>
                <a:gdLst>
                  <a:gd name="T0" fmla="*/ 198 w 205"/>
                  <a:gd name="T1" fmla="*/ 202 h 211"/>
                  <a:gd name="T2" fmla="*/ 198 w 205"/>
                  <a:gd name="T3" fmla="*/ 193 h 211"/>
                  <a:gd name="T4" fmla="*/ 16 w 205"/>
                  <a:gd name="T5" fmla="*/ 193 h 211"/>
                  <a:gd name="T6" fmla="*/ 16 w 205"/>
                  <a:gd name="T7" fmla="*/ 17 h 211"/>
                  <a:gd name="T8" fmla="*/ 190 w 205"/>
                  <a:gd name="T9" fmla="*/ 17 h 211"/>
                  <a:gd name="T10" fmla="*/ 190 w 205"/>
                  <a:gd name="T11" fmla="*/ 202 h 211"/>
                  <a:gd name="T12" fmla="*/ 198 w 205"/>
                  <a:gd name="T13" fmla="*/ 202 h 211"/>
                  <a:gd name="T14" fmla="*/ 198 w 205"/>
                  <a:gd name="T15" fmla="*/ 193 h 211"/>
                  <a:gd name="T16" fmla="*/ 198 w 205"/>
                  <a:gd name="T17" fmla="*/ 202 h 211"/>
                  <a:gd name="T18" fmla="*/ 205 w 205"/>
                  <a:gd name="T19" fmla="*/ 202 h 211"/>
                  <a:gd name="T20" fmla="*/ 205 w 205"/>
                  <a:gd name="T21" fmla="*/ 0 h 211"/>
                  <a:gd name="T22" fmla="*/ 0 w 205"/>
                  <a:gd name="T23" fmla="*/ 0 h 211"/>
                  <a:gd name="T24" fmla="*/ 0 w 205"/>
                  <a:gd name="T25" fmla="*/ 211 h 211"/>
                  <a:gd name="T26" fmla="*/ 205 w 205"/>
                  <a:gd name="T27" fmla="*/ 211 h 211"/>
                  <a:gd name="T28" fmla="*/ 205 w 205"/>
                  <a:gd name="T29" fmla="*/ 202 h 211"/>
                  <a:gd name="T30" fmla="*/ 198 w 205"/>
                  <a:gd name="T31" fmla="*/ 202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5" h="211">
                    <a:moveTo>
                      <a:pt x="198" y="202"/>
                    </a:moveTo>
                    <a:lnTo>
                      <a:pt x="198" y="193"/>
                    </a:lnTo>
                    <a:lnTo>
                      <a:pt x="16" y="193"/>
                    </a:lnTo>
                    <a:lnTo>
                      <a:pt x="16" y="17"/>
                    </a:lnTo>
                    <a:lnTo>
                      <a:pt x="190" y="17"/>
                    </a:lnTo>
                    <a:lnTo>
                      <a:pt x="190" y="202"/>
                    </a:lnTo>
                    <a:lnTo>
                      <a:pt x="198" y="202"/>
                    </a:lnTo>
                    <a:lnTo>
                      <a:pt x="198" y="193"/>
                    </a:lnTo>
                    <a:lnTo>
                      <a:pt x="198" y="202"/>
                    </a:lnTo>
                    <a:lnTo>
                      <a:pt x="205" y="202"/>
                    </a:lnTo>
                    <a:lnTo>
                      <a:pt x="205" y="0"/>
                    </a:lnTo>
                    <a:lnTo>
                      <a:pt x="0" y="0"/>
                    </a:lnTo>
                    <a:lnTo>
                      <a:pt x="0" y="211"/>
                    </a:lnTo>
                    <a:lnTo>
                      <a:pt x="205" y="211"/>
                    </a:lnTo>
                    <a:lnTo>
                      <a:pt x="205" y="202"/>
                    </a:lnTo>
                    <a:lnTo>
                      <a:pt x="198" y="20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3" name="Freeform 20">
                <a:extLst>
                  <a:ext uri="{FF2B5EF4-FFF2-40B4-BE49-F238E27FC236}">
                    <a16:creationId xmlns:a16="http://schemas.microsoft.com/office/drawing/2014/main" id="{1386410C-E74E-0BAC-0473-0972ACCC877B}"/>
                  </a:ext>
                </a:extLst>
              </p:cNvPr>
              <p:cNvSpPr>
                <a:spLocks/>
              </p:cNvSpPr>
              <p:nvPr/>
            </p:nvSpPr>
            <p:spPr bwMode="auto">
              <a:xfrm>
                <a:off x="6702425" y="7300913"/>
                <a:ext cx="98425" cy="207963"/>
              </a:xfrm>
              <a:custGeom>
                <a:avLst/>
                <a:gdLst>
                  <a:gd name="T0" fmla="*/ 36 w 36"/>
                  <a:gd name="T1" fmla="*/ 0 h 75"/>
                  <a:gd name="T2" fmla="*/ 36 w 36"/>
                  <a:gd name="T3" fmla="*/ 57 h 75"/>
                  <a:gd name="T4" fmla="*/ 18 w 36"/>
                  <a:gd name="T5" fmla="*/ 75 h 75"/>
                  <a:gd name="T6" fmla="*/ 0 w 36"/>
                  <a:gd name="T7" fmla="*/ 57 h 75"/>
                  <a:gd name="T8" fmla="*/ 0 w 36"/>
                  <a:gd name="T9" fmla="*/ 0 h 75"/>
                  <a:gd name="T10" fmla="*/ 36 w 36"/>
                  <a:gd name="T11" fmla="*/ 0 h 75"/>
                </a:gdLst>
                <a:ahLst/>
                <a:cxnLst>
                  <a:cxn ang="0">
                    <a:pos x="T0" y="T1"/>
                  </a:cxn>
                  <a:cxn ang="0">
                    <a:pos x="T2" y="T3"/>
                  </a:cxn>
                  <a:cxn ang="0">
                    <a:pos x="T4" y="T5"/>
                  </a:cxn>
                  <a:cxn ang="0">
                    <a:pos x="T6" y="T7"/>
                  </a:cxn>
                  <a:cxn ang="0">
                    <a:pos x="T8" y="T9"/>
                  </a:cxn>
                  <a:cxn ang="0">
                    <a:pos x="T10" y="T11"/>
                  </a:cxn>
                </a:cxnLst>
                <a:rect l="0" t="0" r="r" b="b"/>
                <a:pathLst>
                  <a:path w="36" h="75">
                    <a:moveTo>
                      <a:pt x="36" y="0"/>
                    </a:moveTo>
                    <a:cubicBezTo>
                      <a:pt x="36" y="57"/>
                      <a:pt x="36" y="57"/>
                      <a:pt x="36" y="57"/>
                    </a:cubicBezTo>
                    <a:cubicBezTo>
                      <a:pt x="36" y="67"/>
                      <a:pt x="28" y="75"/>
                      <a:pt x="18" y="75"/>
                    </a:cubicBezTo>
                    <a:cubicBezTo>
                      <a:pt x="8" y="75"/>
                      <a:pt x="0" y="67"/>
                      <a:pt x="0" y="57"/>
                    </a:cubicBezTo>
                    <a:cubicBezTo>
                      <a:pt x="0" y="0"/>
                      <a:pt x="0" y="0"/>
                      <a:pt x="0" y="0"/>
                    </a:cubicBezTo>
                    <a:cubicBezTo>
                      <a:pt x="36" y="0"/>
                      <a:pt x="36" y="0"/>
                      <a:pt x="36" y="0"/>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4" name="Freeform 21">
                <a:extLst>
                  <a:ext uri="{FF2B5EF4-FFF2-40B4-BE49-F238E27FC236}">
                    <a16:creationId xmlns:a16="http://schemas.microsoft.com/office/drawing/2014/main" id="{D5B4AEF5-0A2A-25AD-C022-C0B02C40DD4E}"/>
                  </a:ext>
                </a:extLst>
              </p:cNvPr>
              <p:cNvSpPr>
                <a:spLocks/>
              </p:cNvSpPr>
              <p:nvPr/>
            </p:nvSpPr>
            <p:spPr bwMode="auto">
              <a:xfrm>
                <a:off x="6688138" y="7288213"/>
                <a:ext cx="127000" cy="231775"/>
              </a:xfrm>
              <a:custGeom>
                <a:avLst/>
                <a:gdLst>
                  <a:gd name="T0" fmla="*/ 36 w 46"/>
                  <a:gd name="T1" fmla="*/ 5 h 84"/>
                  <a:gd name="T2" fmla="*/ 36 w 46"/>
                  <a:gd name="T3" fmla="*/ 62 h 84"/>
                  <a:gd name="T4" fmla="*/ 32 w 46"/>
                  <a:gd name="T5" fmla="*/ 71 h 84"/>
                  <a:gd name="T6" fmla="*/ 23 w 46"/>
                  <a:gd name="T7" fmla="*/ 75 h 84"/>
                  <a:gd name="T8" fmla="*/ 13 w 46"/>
                  <a:gd name="T9" fmla="*/ 71 h 84"/>
                  <a:gd name="T10" fmla="*/ 9 w 46"/>
                  <a:gd name="T11" fmla="*/ 62 h 84"/>
                  <a:gd name="T12" fmla="*/ 9 w 46"/>
                  <a:gd name="T13" fmla="*/ 5 h 84"/>
                  <a:gd name="T14" fmla="*/ 5 w 46"/>
                  <a:gd name="T15" fmla="*/ 0 h 84"/>
                  <a:gd name="T16" fmla="*/ 0 w 46"/>
                  <a:gd name="T17" fmla="*/ 5 h 84"/>
                  <a:gd name="T18" fmla="*/ 0 w 46"/>
                  <a:gd name="T19" fmla="*/ 62 h 84"/>
                  <a:gd name="T20" fmla="*/ 7 w 46"/>
                  <a:gd name="T21" fmla="*/ 78 h 84"/>
                  <a:gd name="T22" fmla="*/ 23 w 46"/>
                  <a:gd name="T23" fmla="*/ 84 h 84"/>
                  <a:gd name="T24" fmla="*/ 39 w 46"/>
                  <a:gd name="T25" fmla="*/ 78 h 84"/>
                  <a:gd name="T26" fmla="*/ 46 w 46"/>
                  <a:gd name="T27" fmla="*/ 62 h 84"/>
                  <a:gd name="T28" fmla="*/ 46 w 46"/>
                  <a:gd name="T29" fmla="*/ 5 h 84"/>
                  <a:gd name="T30" fmla="*/ 41 w 46"/>
                  <a:gd name="T31" fmla="*/ 0 h 84"/>
                  <a:gd name="T32" fmla="*/ 36 w 46"/>
                  <a:gd name="T33" fmla="*/ 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84">
                    <a:moveTo>
                      <a:pt x="36" y="5"/>
                    </a:moveTo>
                    <a:cubicBezTo>
                      <a:pt x="36" y="62"/>
                      <a:pt x="36" y="62"/>
                      <a:pt x="36" y="62"/>
                    </a:cubicBezTo>
                    <a:cubicBezTo>
                      <a:pt x="36" y="66"/>
                      <a:pt x="35" y="69"/>
                      <a:pt x="32" y="71"/>
                    </a:cubicBezTo>
                    <a:cubicBezTo>
                      <a:pt x="30" y="73"/>
                      <a:pt x="27" y="75"/>
                      <a:pt x="23" y="75"/>
                    </a:cubicBezTo>
                    <a:cubicBezTo>
                      <a:pt x="19" y="75"/>
                      <a:pt x="16" y="73"/>
                      <a:pt x="13" y="71"/>
                    </a:cubicBezTo>
                    <a:cubicBezTo>
                      <a:pt x="11" y="69"/>
                      <a:pt x="9" y="66"/>
                      <a:pt x="9" y="62"/>
                    </a:cubicBezTo>
                    <a:cubicBezTo>
                      <a:pt x="9" y="5"/>
                      <a:pt x="9" y="5"/>
                      <a:pt x="9" y="5"/>
                    </a:cubicBezTo>
                    <a:cubicBezTo>
                      <a:pt x="9" y="3"/>
                      <a:pt x="7" y="0"/>
                      <a:pt x="5" y="0"/>
                    </a:cubicBezTo>
                    <a:cubicBezTo>
                      <a:pt x="2" y="0"/>
                      <a:pt x="0" y="3"/>
                      <a:pt x="0" y="5"/>
                    </a:cubicBezTo>
                    <a:cubicBezTo>
                      <a:pt x="0" y="62"/>
                      <a:pt x="0" y="62"/>
                      <a:pt x="0" y="62"/>
                    </a:cubicBezTo>
                    <a:cubicBezTo>
                      <a:pt x="0" y="69"/>
                      <a:pt x="2" y="74"/>
                      <a:pt x="7" y="78"/>
                    </a:cubicBezTo>
                    <a:cubicBezTo>
                      <a:pt x="11" y="82"/>
                      <a:pt x="17" y="84"/>
                      <a:pt x="23" y="84"/>
                    </a:cubicBezTo>
                    <a:cubicBezTo>
                      <a:pt x="29" y="84"/>
                      <a:pt x="35" y="82"/>
                      <a:pt x="39" y="78"/>
                    </a:cubicBezTo>
                    <a:cubicBezTo>
                      <a:pt x="43" y="74"/>
                      <a:pt x="46" y="69"/>
                      <a:pt x="46" y="62"/>
                    </a:cubicBezTo>
                    <a:cubicBezTo>
                      <a:pt x="46" y="5"/>
                      <a:pt x="46" y="5"/>
                      <a:pt x="46" y="5"/>
                    </a:cubicBezTo>
                    <a:cubicBezTo>
                      <a:pt x="46" y="3"/>
                      <a:pt x="44" y="0"/>
                      <a:pt x="41" y="0"/>
                    </a:cubicBezTo>
                    <a:cubicBezTo>
                      <a:pt x="38" y="0"/>
                      <a:pt x="36" y="3"/>
                      <a:pt x="36" y="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5" name="Freeform 22">
                <a:extLst>
                  <a:ext uri="{FF2B5EF4-FFF2-40B4-BE49-F238E27FC236}">
                    <a16:creationId xmlns:a16="http://schemas.microsoft.com/office/drawing/2014/main" id="{B9223C56-36CF-D99E-E5FB-CDC36A1B5710}"/>
                  </a:ext>
                </a:extLst>
              </p:cNvPr>
              <p:cNvSpPr>
                <a:spLocks/>
              </p:cNvSpPr>
              <p:nvPr/>
            </p:nvSpPr>
            <p:spPr bwMode="auto">
              <a:xfrm>
                <a:off x="6800850" y="7262813"/>
                <a:ext cx="100013" cy="246063"/>
              </a:xfrm>
              <a:custGeom>
                <a:avLst/>
                <a:gdLst>
                  <a:gd name="T0" fmla="*/ 36 w 36"/>
                  <a:gd name="T1" fmla="*/ 0 h 89"/>
                  <a:gd name="T2" fmla="*/ 36 w 36"/>
                  <a:gd name="T3" fmla="*/ 71 h 89"/>
                  <a:gd name="T4" fmla="*/ 18 w 36"/>
                  <a:gd name="T5" fmla="*/ 89 h 89"/>
                  <a:gd name="T6" fmla="*/ 0 w 36"/>
                  <a:gd name="T7" fmla="*/ 71 h 89"/>
                  <a:gd name="T8" fmla="*/ 0 w 36"/>
                  <a:gd name="T9" fmla="*/ 1 h 89"/>
                </a:gdLst>
                <a:ahLst/>
                <a:cxnLst>
                  <a:cxn ang="0">
                    <a:pos x="T0" y="T1"/>
                  </a:cxn>
                  <a:cxn ang="0">
                    <a:pos x="T2" y="T3"/>
                  </a:cxn>
                  <a:cxn ang="0">
                    <a:pos x="T4" y="T5"/>
                  </a:cxn>
                  <a:cxn ang="0">
                    <a:pos x="T6" y="T7"/>
                  </a:cxn>
                  <a:cxn ang="0">
                    <a:pos x="T8" y="T9"/>
                  </a:cxn>
                </a:cxnLst>
                <a:rect l="0" t="0" r="r" b="b"/>
                <a:pathLst>
                  <a:path w="36" h="89">
                    <a:moveTo>
                      <a:pt x="36" y="0"/>
                    </a:moveTo>
                    <a:cubicBezTo>
                      <a:pt x="36" y="71"/>
                      <a:pt x="36" y="71"/>
                      <a:pt x="36" y="71"/>
                    </a:cubicBezTo>
                    <a:cubicBezTo>
                      <a:pt x="36" y="81"/>
                      <a:pt x="28" y="89"/>
                      <a:pt x="18" y="89"/>
                    </a:cubicBezTo>
                    <a:cubicBezTo>
                      <a:pt x="8" y="89"/>
                      <a:pt x="0" y="81"/>
                      <a:pt x="0" y="71"/>
                    </a:cubicBezTo>
                    <a:cubicBezTo>
                      <a:pt x="0" y="1"/>
                      <a:pt x="0" y="1"/>
                      <a:pt x="0" y="1"/>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6" name="Freeform 23">
                <a:extLst>
                  <a:ext uri="{FF2B5EF4-FFF2-40B4-BE49-F238E27FC236}">
                    <a16:creationId xmlns:a16="http://schemas.microsoft.com/office/drawing/2014/main" id="{07F823C9-C0D0-BAAF-D820-CC115C066578}"/>
                  </a:ext>
                </a:extLst>
              </p:cNvPr>
              <p:cNvSpPr>
                <a:spLocks/>
              </p:cNvSpPr>
              <p:nvPr/>
            </p:nvSpPr>
            <p:spPr bwMode="auto">
              <a:xfrm>
                <a:off x="6788150" y="7248526"/>
                <a:ext cx="127000" cy="271463"/>
              </a:xfrm>
              <a:custGeom>
                <a:avLst/>
                <a:gdLst>
                  <a:gd name="T0" fmla="*/ 36 w 46"/>
                  <a:gd name="T1" fmla="*/ 5 h 98"/>
                  <a:gd name="T2" fmla="*/ 36 w 46"/>
                  <a:gd name="T3" fmla="*/ 76 h 98"/>
                  <a:gd name="T4" fmla="*/ 33 w 46"/>
                  <a:gd name="T5" fmla="*/ 85 h 98"/>
                  <a:gd name="T6" fmla="*/ 23 w 46"/>
                  <a:gd name="T7" fmla="*/ 89 h 98"/>
                  <a:gd name="T8" fmla="*/ 14 w 46"/>
                  <a:gd name="T9" fmla="*/ 85 h 98"/>
                  <a:gd name="T10" fmla="*/ 10 w 46"/>
                  <a:gd name="T11" fmla="*/ 76 h 98"/>
                  <a:gd name="T12" fmla="*/ 10 w 46"/>
                  <a:gd name="T13" fmla="*/ 6 h 98"/>
                  <a:gd name="T14" fmla="*/ 5 w 46"/>
                  <a:gd name="T15" fmla="*/ 1 h 98"/>
                  <a:gd name="T16" fmla="*/ 0 w 46"/>
                  <a:gd name="T17" fmla="*/ 6 h 98"/>
                  <a:gd name="T18" fmla="*/ 0 w 46"/>
                  <a:gd name="T19" fmla="*/ 76 h 98"/>
                  <a:gd name="T20" fmla="*/ 7 w 46"/>
                  <a:gd name="T21" fmla="*/ 92 h 98"/>
                  <a:gd name="T22" fmla="*/ 23 w 46"/>
                  <a:gd name="T23" fmla="*/ 98 h 98"/>
                  <a:gd name="T24" fmla="*/ 39 w 46"/>
                  <a:gd name="T25" fmla="*/ 92 h 98"/>
                  <a:gd name="T26" fmla="*/ 46 w 46"/>
                  <a:gd name="T27" fmla="*/ 76 h 98"/>
                  <a:gd name="T28" fmla="*/ 46 w 46"/>
                  <a:gd name="T29" fmla="*/ 5 h 98"/>
                  <a:gd name="T30" fmla="*/ 41 w 46"/>
                  <a:gd name="T31" fmla="*/ 0 h 98"/>
                  <a:gd name="T32" fmla="*/ 36 w 46"/>
                  <a:gd name="T33" fmla="*/ 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98">
                    <a:moveTo>
                      <a:pt x="36" y="5"/>
                    </a:moveTo>
                    <a:cubicBezTo>
                      <a:pt x="36" y="76"/>
                      <a:pt x="36" y="76"/>
                      <a:pt x="36" y="76"/>
                    </a:cubicBezTo>
                    <a:cubicBezTo>
                      <a:pt x="36" y="80"/>
                      <a:pt x="35" y="83"/>
                      <a:pt x="33" y="85"/>
                    </a:cubicBezTo>
                    <a:cubicBezTo>
                      <a:pt x="30" y="87"/>
                      <a:pt x="27" y="89"/>
                      <a:pt x="23" y="89"/>
                    </a:cubicBezTo>
                    <a:cubicBezTo>
                      <a:pt x="20" y="89"/>
                      <a:pt x="16" y="87"/>
                      <a:pt x="14" y="85"/>
                    </a:cubicBezTo>
                    <a:cubicBezTo>
                      <a:pt x="11" y="83"/>
                      <a:pt x="10" y="80"/>
                      <a:pt x="10" y="76"/>
                    </a:cubicBezTo>
                    <a:cubicBezTo>
                      <a:pt x="10" y="6"/>
                      <a:pt x="10" y="6"/>
                      <a:pt x="10" y="6"/>
                    </a:cubicBezTo>
                    <a:cubicBezTo>
                      <a:pt x="10" y="3"/>
                      <a:pt x="8" y="1"/>
                      <a:pt x="5" y="1"/>
                    </a:cubicBezTo>
                    <a:cubicBezTo>
                      <a:pt x="2" y="1"/>
                      <a:pt x="0" y="3"/>
                      <a:pt x="0" y="6"/>
                    </a:cubicBezTo>
                    <a:cubicBezTo>
                      <a:pt x="0" y="76"/>
                      <a:pt x="0" y="76"/>
                      <a:pt x="0" y="76"/>
                    </a:cubicBezTo>
                    <a:cubicBezTo>
                      <a:pt x="0" y="83"/>
                      <a:pt x="3" y="88"/>
                      <a:pt x="7" y="92"/>
                    </a:cubicBezTo>
                    <a:cubicBezTo>
                      <a:pt x="11" y="96"/>
                      <a:pt x="17" y="98"/>
                      <a:pt x="23" y="98"/>
                    </a:cubicBezTo>
                    <a:cubicBezTo>
                      <a:pt x="29" y="98"/>
                      <a:pt x="35" y="96"/>
                      <a:pt x="39" y="92"/>
                    </a:cubicBezTo>
                    <a:cubicBezTo>
                      <a:pt x="44" y="88"/>
                      <a:pt x="46" y="83"/>
                      <a:pt x="46" y="76"/>
                    </a:cubicBezTo>
                    <a:cubicBezTo>
                      <a:pt x="46" y="5"/>
                      <a:pt x="46" y="5"/>
                      <a:pt x="46" y="5"/>
                    </a:cubicBezTo>
                    <a:cubicBezTo>
                      <a:pt x="46" y="2"/>
                      <a:pt x="44" y="0"/>
                      <a:pt x="41" y="0"/>
                    </a:cubicBezTo>
                    <a:cubicBezTo>
                      <a:pt x="39" y="0"/>
                      <a:pt x="36" y="2"/>
                      <a:pt x="36" y="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7" name="Freeform 24">
                <a:extLst>
                  <a:ext uri="{FF2B5EF4-FFF2-40B4-BE49-F238E27FC236}">
                    <a16:creationId xmlns:a16="http://schemas.microsoft.com/office/drawing/2014/main" id="{80E6497A-99FF-CA9B-5835-A9B1F23D3001}"/>
                  </a:ext>
                </a:extLst>
              </p:cNvPr>
              <p:cNvSpPr>
                <a:spLocks/>
              </p:cNvSpPr>
              <p:nvPr/>
            </p:nvSpPr>
            <p:spPr bwMode="auto">
              <a:xfrm>
                <a:off x="6900863" y="7300913"/>
                <a:ext cx="101600" cy="207963"/>
              </a:xfrm>
              <a:custGeom>
                <a:avLst/>
                <a:gdLst>
                  <a:gd name="T0" fmla="*/ 37 w 37"/>
                  <a:gd name="T1" fmla="*/ 0 h 75"/>
                  <a:gd name="T2" fmla="*/ 37 w 37"/>
                  <a:gd name="T3" fmla="*/ 57 h 75"/>
                  <a:gd name="T4" fmla="*/ 18 w 37"/>
                  <a:gd name="T5" fmla="*/ 75 h 75"/>
                  <a:gd name="T6" fmla="*/ 0 w 37"/>
                  <a:gd name="T7" fmla="*/ 57 h 75"/>
                  <a:gd name="T8" fmla="*/ 0 w 37"/>
                  <a:gd name="T9" fmla="*/ 0 h 75"/>
                </a:gdLst>
                <a:ahLst/>
                <a:cxnLst>
                  <a:cxn ang="0">
                    <a:pos x="T0" y="T1"/>
                  </a:cxn>
                  <a:cxn ang="0">
                    <a:pos x="T2" y="T3"/>
                  </a:cxn>
                  <a:cxn ang="0">
                    <a:pos x="T4" y="T5"/>
                  </a:cxn>
                  <a:cxn ang="0">
                    <a:pos x="T6" y="T7"/>
                  </a:cxn>
                  <a:cxn ang="0">
                    <a:pos x="T8" y="T9"/>
                  </a:cxn>
                </a:cxnLst>
                <a:rect l="0" t="0" r="r" b="b"/>
                <a:pathLst>
                  <a:path w="37" h="75">
                    <a:moveTo>
                      <a:pt x="37" y="0"/>
                    </a:moveTo>
                    <a:cubicBezTo>
                      <a:pt x="37" y="57"/>
                      <a:pt x="37" y="57"/>
                      <a:pt x="37" y="57"/>
                    </a:cubicBezTo>
                    <a:cubicBezTo>
                      <a:pt x="37" y="67"/>
                      <a:pt x="28" y="75"/>
                      <a:pt x="18" y="75"/>
                    </a:cubicBezTo>
                    <a:cubicBezTo>
                      <a:pt x="8" y="75"/>
                      <a:pt x="0" y="67"/>
                      <a:pt x="0" y="57"/>
                    </a:cubicBezTo>
                    <a:cubicBezTo>
                      <a:pt x="0" y="0"/>
                      <a:pt x="0" y="0"/>
                      <a:pt x="0" y="0"/>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8" name="Freeform 25">
                <a:extLst>
                  <a:ext uri="{FF2B5EF4-FFF2-40B4-BE49-F238E27FC236}">
                    <a16:creationId xmlns:a16="http://schemas.microsoft.com/office/drawing/2014/main" id="{BAF91C5D-78F5-680A-2A31-A703391D5D8E}"/>
                  </a:ext>
                </a:extLst>
              </p:cNvPr>
              <p:cNvSpPr>
                <a:spLocks/>
              </p:cNvSpPr>
              <p:nvPr/>
            </p:nvSpPr>
            <p:spPr bwMode="auto">
              <a:xfrm>
                <a:off x="6886575" y="7288213"/>
                <a:ext cx="127000" cy="231775"/>
              </a:xfrm>
              <a:custGeom>
                <a:avLst/>
                <a:gdLst>
                  <a:gd name="T0" fmla="*/ 37 w 46"/>
                  <a:gd name="T1" fmla="*/ 5 h 84"/>
                  <a:gd name="T2" fmla="*/ 37 w 46"/>
                  <a:gd name="T3" fmla="*/ 62 h 84"/>
                  <a:gd name="T4" fmla="*/ 33 w 46"/>
                  <a:gd name="T5" fmla="*/ 71 h 84"/>
                  <a:gd name="T6" fmla="*/ 23 w 46"/>
                  <a:gd name="T7" fmla="*/ 75 h 84"/>
                  <a:gd name="T8" fmla="*/ 14 w 46"/>
                  <a:gd name="T9" fmla="*/ 71 h 84"/>
                  <a:gd name="T10" fmla="*/ 10 w 46"/>
                  <a:gd name="T11" fmla="*/ 62 h 84"/>
                  <a:gd name="T12" fmla="*/ 10 w 46"/>
                  <a:gd name="T13" fmla="*/ 5 h 84"/>
                  <a:gd name="T14" fmla="*/ 5 w 46"/>
                  <a:gd name="T15" fmla="*/ 0 h 84"/>
                  <a:gd name="T16" fmla="*/ 0 w 46"/>
                  <a:gd name="T17" fmla="*/ 5 h 84"/>
                  <a:gd name="T18" fmla="*/ 0 w 46"/>
                  <a:gd name="T19" fmla="*/ 62 h 84"/>
                  <a:gd name="T20" fmla="*/ 7 w 46"/>
                  <a:gd name="T21" fmla="*/ 78 h 84"/>
                  <a:gd name="T22" fmla="*/ 23 w 46"/>
                  <a:gd name="T23" fmla="*/ 84 h 84"/>
                  <a:gd name="T24" fmla="*/ 40 w 46"/>
                  <a:gd name="T25" fmla="*/ 78 h 84"/>
                  <a:gd name="T26" fmla="*/ 46 w 46"/>
                  <a:gd name="T27" fmla="*/ 62 h 84"/>
                  <a:gd name="T28" fmla="*/ 46 w 46"/>
                  <a:gd name="T29" fmla="*/ 5 h 84"/>
                  <a:gd name="T30" fmla="*/ 42 w 46"/>
                  <a:gd name="T31" fmla="*/ 0 h 84"/>
                  <a:gd name="T32" fmla="*/ 37 w 46"/>
                  <a:gd name="T33" fmla="*/ 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84">
                    <a:moveTo>
                      <a:pt x="37" y="5"/>
                    </a:moveTo>
                    <a:cubicBezTo>
                      <a:pt x="37" y="62"/>
                      <a:pt x="37" y="62"/>
                      <a:pt x="37" y="62"/>
                    </a:cubicBezTo>
                    <a:cubicBezTo>
                      <a:pt x="37" y="66"/>
                      <a:pt x="35" y="69"/>
                      <a:pt x="33" y="71"/>
                    </a:cubicBezTo>
                    <a:cubicBezTo>
                      <a:pt x="30" y="73"/>
                      <a:pt x="27" y="75"/>
                      <a:pt x="23" y="75"/>
                    </a:cubicBezTo>
                    <a:cubicBezTo>
                      <a:pt x="20" y="75"/>
                      <a:pt x="16" y="73"/>
                      <a:pt x="14" y="71"/>
                    </a:cubicBezTo>
                    <a:cubicBezTo>
                      <a:pt x="12" y="69"/>
                      <a:pt x="10" y="66"/>
                      <a:pt x="10" y="62"/>
                    </a:cubicBezTo>
                    <a:cubicBezTo>
                      <a:pt x="10" y="5"/>
                      <a:pt x="10" y="5"/>
                      <a:pt x="10" y="5"/>
                    </a:cubicBezTo>
                    <a:cubicBezTo>
                      <a:pt x="10" y="3"/>
                      <a:pt x="8" y="0"/>
                      <a:pt x="5" y="0"/>
                    </a:cubicBezTo>
                    <a:cubicBezTo>
                      <a:pt x="3" y="0"/>
                      <a:pt x="0" y="3"/>
                      <a:pt x="0" y="5"/>
                    </a:cubicBezTo>
                    <a:cubicBezTo>
                      <a:pt x="0" y="62"/>
                      <a:pt x="0" y="62"/>
                      <a:pt x="0" y="62"/>
                    </a:cubicBezTo>
                    <a:cubicBezTo>
                      <a:pt x="0" y="69"/>
                      <a:pt x="3" y="74"/>
                      <a:pt x="7" y="78"/>
                    </a:cubicBezTo>
                    <a:cubicBezTo>
                      <a:pt x="11" y="82"/>
                      <a:pt x="17" y="84"/>
                      <a:pt x="23" y="84"/>
                    </a:cubicBezTo>
                    <a:cubicBezTo>
                      <a:pt x="30" y="84"/>
                      <a:pt x="35" y="82"/>
                      <a:pt x="40" y="78"/>
                    </a:cubicBezTo>
                    <a:cubicBezTo>
                      <a:pt x="44" y="74"/>
                      <a:pt x="46" y="69"/>
                      <a:pt x="46" y="62"/>
                    </a:cubicBezTo>
                    <a:cubicBezTo>
                      <a:pt x="46" y="5"/>
                      <a:pt x="46" y="5"/>
                      <a:pt x="46" y="5"/>
                    </a:cubicBezTo>
                    <a:cubicBezTo>
                      <a:pt x="46" y="3"/>
                      <a:pt x="44" y="0"/>
                      <a:pt x="42" y="0"/>
                    </a:cubicBezTo>
                    <a:cubicBezTo>
                      <a:pt x="39" y="0"/>
                      <a:pt x="37" y="3"/>
                      <a:pt x="37" y="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9" name="Freeform 26">
                <a:extLst>
                  <a:ext uri="{FF2B5EF4-FFF2-40B4-BE49-F238E27FC236}">
                    <a16:creationId xmlns:a16="http://schemas.microsoft.com/office/drawing/2014/main" id="{5B811BBC-CBE7-CE34-D1A6-0030A008D355}"/>
                  </a:ext>
                </a:extLst>
              </p:cNvPr>
              <p:cNvSpPr>
                <a:spLocks/>
              </p:cNvSpPr>
              <p:nvPr/>
            </p:nvSpPr>
            <p:spPr bwMode="auto">
              <a:xfrm>
                <a:off x="6011863" y="5162551"/>
                <a:ext cx="1001713" cy="1757363"/>
              </a:xfrm>
              <a:custGeom>
                <a:avLst/>
                <a:gdLst>
                  <a:gd name="T0" fmla="*/ 0 w 363"/>
                  <a:gd name="T1" fmla="*/ 96 h 636"/>
                  <a:gd name="T2" fmla="*/ 0 w 363"/>
                  <a:gd name="T3" fmla="*/ 636 h 636"/>
                  <a:gd name="T4" fmla="*/ 363 w 363"/>
                  <a:gd name="T5" fmla="*/ 636 h 636"/>
                  <a:gd name="T6" fmla="*/ 363 w 363"/>
                  <a:gd name="T7" fmla="*/ 95 h 636"/>
                  <a:gd name="T8" fmla="*/ 268 w 363"/>
                  <a:gd name="T9" fmla="*/ 0 h 636"/>
                  <a:gd name="T10" fmla="*/ 96 w 363"/>
                  <a:gd name="T11" fmla="*/ 0 h 636"/>
                  <a:gd name="T12" fmla="*/ 0 w 363"/>
                  <a:gd name="T13" fmla="*/ 96 h 636"/>
                </a:gdLst>
                <a:ahLst/>
                <a:cxnLst>
                  <a:cxn ang="0">
                    <a:pos x="T0" y="T1"/>
                  </a:cxn>
                  <a:cxn ang="0">
                    <a:pos x="T2" y="T3"/>
                  </a:cxn>
                  <a:cxn ang="0">
                    <a:pos x="T4" y="T5"/>
                  </a:cxn>
                  <a:cxn ang="0">
                    <a:pos x="T6" y="T7"/>
                  </a:cxn>
                  <a:cxn ang="0">
                    <a:pos x="T8" y="T9"/>
                  </a:cxn>
                  <a:cxn ang="0">
                    <a:pos x="T10" y="T11"/>
                  </a:cxn>
                  <a:cxn ang="0">
                    <a:pos x="T12" y="T13"/>
                  </a:cxn>
                </a:cxnLst>
                <a:rect l="0" t="0" r="r" b="b"/>
                <a:pathLst>
                  <a:path w="363" h="636">
                    <a:moveTo>
                      <a:pt x="0" y="96"/>
                    </a:moveTo>
                    <a:cubicBezTo>
                      <a:pt x="0" y="636"/>
                      <a:pt x="0" y="636"/>
                      <a:pt x="0" y="636"/>
                    </a:cubicBezTo>
                    <a:cubicBezTo>
                      <a:pt x="363" y="636"/>
                      <a:pt x="363" y="636"/>
                      <a:pt x="363" y="636"/>
                    </a:cubicBezTo>
                    <a:cubicBezTo>
                      <a:pt x="363" y="95"/>
                      <a:pt x="363" y="95"/>
                      <a:pt x="363" y="95"/>
                    </a:cubicBezTo>
                    <a:cubicBezTo>
                      <a:pt x="363" y="43"/>
                      <a:pt x="320" y="0"/>
                      <a:pt x="268" y="0"/>
                    </a:cubicBezTo>
                    <a:cubicBezTo>
                      <a:pt x="96" y="0"/>
                      <a:pt x="96" y="0"/>
                      <a:pt x="96" y="0"/>
                    </a:cubicBezTo>
                    <a:cubicBezTo>
                      <a:pt x="43" y="0"/>
                      <a:pt x="0" y="43"/>
                      <a:pt x="0" y="96"/>
                    </a:cubicBezTo>
                    <a:close/>
                  </a:path>
                </a:pathLst>
              </a:custGeom>
              <a:solidFill>
                <a:srgbClr val="419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dirty="0">
                  <a:solidFill>
                    <a:srgbClr val="272E3A"/>
                  </a:solidFill>
                  <a:latin typeface="Open Sans Light"/>
                </a:endParaRPr>
              </a:p>
            </p:txBody>
          </p:sp>
          <p:sp>
            <p:nvSpPr>
              <p:cNvPr id="30" name="Freeform 27">
                <a:extLst>
                  <a:ext uri="{FF2B5EF4-FFF2-40B4-BE49-F238E27FC236}">
                    <a16:creationId xmlns:a16="http://schemas.microsoft.com/office/drawing/2014/main" id="{CFCBCF49-CD54-C3E0-6D77-CB914E41CCD7}"/>
                  </a:ext>
                </a:extLst>
              </p:cNvPr>
              <p:cNvSpPr>
                <a:spLocks/>
              </p:cNvSpPr>
              <p:nvPr/>
            </p:nvSpPr>
            <p:spPr bwMode="auto">
              <a:xfrm>
                <a:off x="5997575" y="5148263"/>
                <a:ext cx="1030288" cy="1785938"/>
              </a:xfrm>
              <a:custGeom>
                <a:avLst/>
                <a:gdLst>
                  <a:gd name="T0" fmla="*/ 5 w 373"/>
                  <a:gd name="T1" fmla="*/ 101 h 646"/>
                  <a:gd name="T2" fmla="*/ 0 w 373"/>
                  <a:gd name="T3" fmla="*/ 101 h 646"/>
                  <a:gd name="T4" fmla="*/ 0 w 373"/>
                  <a:gd name="T5" fmla="*/ 646 h 646"/>
                  <a:gd name="T6" fmla="*/ 373 w 373"/>
                  <a:gd name="T7" fmla="*/ 646 h 646"/>
                  <a:gd name="T8" fmla="*/ 373 w 373"/>
                  <a:gd name="T9" fmla="*/ 100 h 646"/>
                  <a:gd name="T10" fmla="*/ 273 w 373"/>
                  <a:gd name="T11" fmla="*/ 0 h 646"/>
                  <a:gd name="T12" fmla="*/ 101 w 373"/>
                  <a:gd name="T13" fmla="*/ 0 h 646"/>
                  <a:gd name="T14" fmla="*/ 0 w 373"/>
                  <a:gd name="T15" fmla="*/ 101 h 646"/>
                  <a:gd name="T16" fmla="*/ 5 w 373"/>
                  <a:gd name="T17" fmla="*/ 101 h 646"/>
                  <a:gd name="T18" fmla="*/ 10 w 373"/>
                  <a:gd name="T19" fmla="*/ 101 h 646"/>
                  <a:gd name="T20" fmla="*/ 37 w 373"/>
                  <a:gd name="T21" fmla="*/ 37 h 646"/>
                  <a:gd name="T22" fmla="*/ 101 w 373"/>
                  <a:gd name="T23" fmla="*/ 10 h 646"/>
                  <a:gd name="T24" fmla="*/ 273 w 373"/>
                  <a:gd name="T25" fmla="*/ 10 h 646"/>
                  <a:gd name="T26" fmla="*/ 336 w 373"/>
                  <a:gd name="T27" fmla="*/ 36 h 646"/>
                  <a:gd name="T28" fmla="*/ 363 w 373"/>
                  <a:gd name="T29" fmla="*/ 100 h 646"/>
                  <a:gd name="T30" fmla="*/ 363 w 373"/>
                  <a:gd name="T31" fmla="*/ 636 h 646"/>
                  <a:gd name="T32" fmla="*/ 10 w 373"/>
                  <a:gd name="T33" fmla="*/ 636 h 646"/>
                  <a:gd name="T34" fmla="*/ 10 w 373"/>
                  <a:gd name="T35" fmla="*/ 101 h 646"/>
                  <a:gd name="T36" fmla="*/ 5 w 373"/>
                  <a:gd name="T37" fmla="*/ 10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3" h="646">
                    <a:moveTo>
                      <a:pt x="5" y="101"/>
                    </a:moveTo>
                    <a:cubicBezTo>
                      <a:pt x="0" y="101"/>
                      <a:pt x="0" y="101"/>
                      <a:pt x="0" y="101"/>
                    </a:cubicBezTo>
                    <a:cubicBezTo>
                      <a:pt x="0" y="646"/>
                      <a:pt x="0" y="646"/>
                      <a:pt x="0" y="646"/>
                    </a:cubicBezTo>
                    <a:cubicBezTo>
                      <a:pt x="373" y="646"/>
                      <a:pt x="373" y="646"/>
                      <a:pt x="373" y="646"/>
                    </a:cubicBezTo>
                    <a:cubicBezTo>
                      <a:pt x="373" y="100"/>
                      <a:pt x="373" y="100"/>
                      <a:pt x="373" y="100"/>
                    </a:cubicBezTo>
                    <a:cubicBezTo>
                      <a:pt x="373" y="45"/>
                      <a:pt x="328" y="0"/>
                      <a:pt x="273" y="0"/>
                    </a:cubicBezTo>
                    <a:cubicBezTo>
                      <a:pt x="101" y="0"/>
                      <a:pt x="101" y="0"/>
                      <a:pt x="101" y="0"/>
                    </a:cubicBezTo>
                    <a:cubicBezTo>
                      <a:pt x="45" y="0"/>
                      <a:pt x="0" y="45"/>
                      <a:pt x="0" y="101"/>
                    </a:cubicBezTo>
                    <a:cubicBezTo>
                      <a:pt x="5" y="101"/>
                      <a:pt x="5" y="101"/>
                      <a:pt x="5" y="101"/>
                    </a:cubicBezTo>
                    <a:cubicBezTo>
                      <a:pt x="10" y="101"/>
                      <a:pt x="10" y="101"/>
                      <a:pt x="10" y="101"/>
                    </a:cubicBezTo>
                    <a:cubicBezTo>
                      <a:pt x="10" y="76"/>
                      <a:pt x="20" y="53"/>
                      <a:pt x="37" y="37"/>
                    </a:cubicBezTo>
                    <a:cubicBezTo>
                      <a:pt x="53" y="20"/>
                      <a:pt x="76" y="10"/>
                      <a:pt x="101" y="10"/>
                    </a:cubicBezTo>
                    <a:cubicBezTo>
                      <a:pt x="273" y="10"/>
                      <a:pt x="273" y="10"/>
                      <a:pt x="273" y="10"/>
                    </a:cubicBezTo>
                    <a:cubicBezTo>
                      <a:pt x="298" y="10"/>
                      <a:pt x="320" y="20"/>
                      <a:pt x="336" y="36"/>
                    </a:cubicBezTo>
                    <a:cubicBezTo>
                      <a:pt x="353" y="53"/>
                      <a:pt x="363" y="75"/>
                      <a:pt x="363" y="100"/>
                    </a:cubicBezTo>
                    <a:cubicBezTo>
                      <a:pt x="363" y="636"/>
                      <a:pt x="363" y="636"/>
                      <a:pt x="363" y="636"/>
                    </a:cubicBezTo>
                    <a:cubicBezTo>
                      <a:pt x="10" y="636"/>
                      <a:pt x="10" y="636"/>
                      <a:pt x="10" y="636"/>
                    </a:cubicBezTo>
                    <a:cubicBezTo>
                      <a:pt x="10" y="101"/>
                      <a:pt x="10" y="101"/>
                      <a:pt x="10" y="101"/>
                    </a:cubicBezTo>
                    <a:lnTo>
                      <a:pt x="5" y="101"/>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1" name="Freeform 28">
                <a:extLst>
                  <a:ext uri="{FF2B5EF4-FFF2-40B4-BE49-F238E27FC236}">
                    <a16:creationId xmlns:a16="http://schemas.microsoft.com/office/drawing/2014/main" id="{BC202DF8-2575-67CA-4FCB-EB7757CE276D}"/>
                  </a:ext>
                </a:extLst>
              </p:cNvPr>
              <p:cNvSpPr>
                <a:spLocks/>
              </p:cNvSpPr>
              <p:nvPr/>
            </p:nvSpPr>
            <p:spPr bwMode="auto">
              <a:xfrm>
                <a:off x="6583363" y="9836151"/>
                <a:ext cx="779463" cy="236538"/>
              </a:xfrm>
              <a:custGeom>
                <a:avLst/>
                <a:gdLst>
                  <a:gd name="T0" fmla="*/ 17 w 282"/>
                  <a:gd name="T1" fmla="*/ 86 h 86"/>
                  <a:gd name="T2" fmla="*/ 255 w 282"/>
                  <a:gd name="T3" fmla="*/ 86 h 86"/>
                  <a:gd name="T4" fmla="*/ 282 w 282"/>
                  <a:gd name="T5" fmla="*/ 59 h 86"/>
                  <a:gd name="T6" fmla="*/ 262 w 282"/>
                  <a:gd name="T7" fmla="*/ 33 h 86"/>
                  <a:gd name="T8" fmla="*/ 141 w 282"/>
                  <a:gd name="T9" fmla="*/ 0 h 86"/>
                  <a:gd name="T10" fmla="*/ 0 w 282"/>
                  <a:gd name="T11" fmla="*/ 0 h 86"/>
                  <a:gd name="T12" fmla="*/ 0 w 282"/>
                  <a:gd name="T13" fmla="*/ 69 h 86"/>
                  <a:gd name="T14" fmla="*/ 17 w 282"/>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2" h="86">
                    <a:moveTo>
                      <a:pt x="17" y="86"/>
                    </a:moveTo>
                    <a:cubicBezTo>
                      <a:pt x="255" y="86"/>
                      <a:pt x="255" y="86"/>
                      <a:pt x="255" y="86"/>
                    </a:cubicBezTo>
                    <a:cubicBezTo>
                      <a:pt x="270" y="86"/>
                      <a:pt x="282" y="74"/>
                      <a:pt x="282" y="59"/>
                    </a:cubicBezTo>
                    <a:cubicBezTo>
                      <a:pt x="282" y="47"/>
                      <a:pt x="273" y="36"/>
                      <a:pt x="262" y="33"/>
                    </a:cubicBezTo>
                    <a:cubicBezTo>
                      <a:pt x="141" y="0"/>
                      <a:pt x="141" y="0"/>
                      <a:pt x="141" y="0"/>
                    </a:cubicBezTo>
                    <a:cubicBezTo>
                      <a:pt x="0" y="0"/>
                      <a:pt x="0" y="0"/>
                      <a:pt x="0" y="0"/>
                    </a:cubicBezTo>
                    <a:cubicBezTo>
                      <a:pt x="0" y="69"/>
                      <a:pt x="0" y="69"/>
                      <a:pt x="0" y="69"/>
                    </a:cubicBezTo>
                    <a:cubicBezTo>
                      <a:pt x="0" y="78"/>
                      <a:pt x="7" y="86"/>
                      <a:pt x="17" y="86"/>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2" name="Freeform 29">
                <a:extLst>
                  <a:ext uri="{FF2B5EF4-FFF2-40B4-BE49-F238E27FC236}">
                    <a16:creationId xmlns:a16="http://schemas.microsoft.com/office/drawing/2014/main" id="{5C4508FE-F368-AFBC-D8FB-6924E47F33BC}"/>
                  </a:ext>
                </a:extLst>
              </p:cNvPr>
              <p:cNvSpPr>
                <a:spLocks/>
              </p:cNvSpPr>
              <p:nvPr/>
            </p:nvSpPr>
            <p:spPr bwMode="auto">
              <a:xfrm>
                <a:off x="6583363" y="9836151"/>
                <a:ext cx="657225" cy="74613"/>
              </a:xfrm>
              <a:custGeom>
                <a:avLst/>
                <a:gdLst>
                  <a:gd name="T0" fmla="*/ 0 w 414"/>
                  <a:gd name="T1" fmla="*/ 47 h 47"/>
                  <a:gd name="T2" fmla="*/ 414 w 414"/>
                  <a:gd name="T3" fmla="*/ 47 h 47"/>
                  <a:gd name="T4" fmla="*/ 257 w 414"/>
                  <a:gd name="T5" fmla="*/ 0 h 47"/>
                  <a:gd name="T6" fmla="*/ 0 w 414"/>
                  <a:gd name="T7" fmla="*/ 0 h 47"/>
                  <a:gd name="T8" fmla="*/ 0 w 414"/>
                  <a:gd name="T9" fmla="*/ 47 h 47"/>
                </a:gdLst>
                <a:ahLst/>
                <a:cxnLst>
                  <a:cxn ang="0">
                    <a:pos x="T0" y="T1"/>
                  </a:cxn>
                  <a:cxn ang="0">
                    <a:pos x="T2" y="T3"/>
                  </a:cxn>
                  <a:cxn ang="0">
                    <a:pos x="T4" y="T5"/>
                  </a:cxn>
                  <a:cxn ang="0">
                    <a:pos x="T6" y="T7"/>
                  </a:cxn>
                  <a:cxn ang="0">
                    <a:pos x="T8" y="T9"/>
                  </a:cxn>
                </a:cxnLst>
                <a:rect l="0" t="0" r="r" b="b"/>
                <a:pathLst>
                  <a:path w="414" h="47">
                    <a:moveTo>
                      <a:pt x="0" y="47"/>
                    </a:moveTo>
                    <a:lnTo>
                      <a:pt x="414" y="47"/>
                    </a:lnTo>
                    <a:lnTo>
                      <a:pt x="257" y="0"/>
                    </a:lnTo>
                    <a:lnTo>
                      <a:pt x="0" y="0"/>
                    </a:lnTo>
                    <a:lnTo>
                      <a:pt x="0" y="47"/>
                    </a:lnTo>
                    <a:close/>
                  </a:path>
                </a:pathLst>
              </a:custGeom>
              <a:solidFill>
                <a:srgbClr val="CC42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3" name="Freeform 30">
                <a:extLst>
                  <a:ext uri="{FF2B5EF4-FFF2-40B4-BE49-F238E27FC236}">
                    <a16:creationId xmlns:a16="http://schemas.microsoft.com/office/drawing/2014/main" id="{C0835CDB-551D-2185-5A72-9400068EA537}"/>
                  </a:ext>
                </a:extLst>
              </p:cNvPr>
              <p:cNvSpPr>
                <a:spLocks/>
              </p:cNvSpPr>
              <p:nvPr/>
            </p:nvSpPr>
            <p:spPr bwMode="auto">
              <a:xfrm>
                <a:off x="6569075" y="9821863"/>
                <a:ext cx="804863" cy="265113"/>
              </a:xfrm>
              <a:custGeom>
                <a:avLst/>
                <a:gdLst>
                  <a:gd name="T0" fmla="*/ 22 w 291"/>
                  <a:gd name="T1" fmla="*/ 91 h 96"/>
                  <a:gd name="T2" fmla="*/ 22 w 291"/>
                  <a:gd name="T3" fmla="*/ 96 h 96"/>
                  <a:gd name="T4" fmla="*/ 260 w 291"/>
                  <a:gd name="T5" fmla="*/ 96 h 96"/>
                  <a:gd name="T6" fmla="*/ 291 w 291"/>
                  <a:gd name="T7" fmla="*/ 64 h 96"/>
                  <a:gd name="T8" fmla="*/ 268 w 291"/>
                  <a:gd name="T9" fmla="*/ 34 h 96"/>
                  <a:gd name="T10" fmla="*/ 146 w 291"/>
                  <a:gd name="T11" fmla="*/ 0 h 96"/>
                  <a:gd name="T12" fmla="*/ 0 w 291"/>
                  <a:gd name="T13" fmla="*/ 0 h 96"/>
                  <a:gd name="T14" fmla="*/ 0 w 291"/>
                  <a:gd name="T15" fmla="*/ 74 h 96"/>
                  <a:gd name="T16" fmla="*/ 22 w 291"/>
                  <a:gd name="T17" fmla="*/ 96 h 96"/>
                  <a:gd name="T18" fmla="*/ 22 w 291"/>
                  <a:gd name="T19" fmla="*/ 91 h 96"/>
                  <a:gd name="T20" fmla="*/ 22 w 291"/>
                  <a:gd name="T21" fmla="*/ 86 h 96"/>
                  <a:gd name="T22" fmla="*/ 9 w 291"/>
                  <a:gd name="T23" fmla="*/ 74 h 96"/>
                  <a:gd name="T24" fmla="*/ 9 w 291"/>
                  <a:gd name="T25" fmla="*/ 10 h 96"/>
                  <a:gd name="T26" fmla="*/ 145 w 291"/>
                  <a:gd name="T27" fmla="*/ 10 h 96"/>
                  <a:gd name="T28" fmla="*/ 266 w 291"/>
                  <a:gd name="T29" fmla="*/ 43 h 96"/>
                  <a:gd name="T30" fmla="*/ 282 w 291"/>
                  <a:gd name="T31" fmla="*/ 64 h 96"/>
                  <a:gd name="T32" fmla="*/ 275 w 291"/>
                  <a:gd name="T33" fmla="*/ 80 h 96"/>
                  <a:gd name="T34" fmla="*/ 260 w 291"/>
                  <a:gd name="T35" fmla="*/ 86 h 96"/>
                  <a:gd name="T36" fmla="*/ 22 w 291"/>
                  <a:gd name="T37" fmla="*/ 86 h 96"/>
                  <a:gd name="T38" fmla="*/ 22 w 291"/>
                  <a:gd name="T39" fmla="*/ 9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1" h="96">
                    <a:moveTo>
                      <a:pt x="22" y="91"/>
                    </a:moveTo>
                    <a:cubicBezTo>
                      <a:pt x="22" y="96"/>
                      <a:pt x="22" y="96"/>
                      <a:pt x="22" y="96"/>
                    </a:cubicBezTo>
                    <a:cubicBezTo>
                      <a:pt x="260" y="96"/>
                      <a:pt x="260" y="96"/>
                      <a:pt x="260" y="96"/>
                    </a:cubicBezTo>
                    <a:cubicBezTo>
                      <a:pt x="277" y="96"/>
                      <a:pt x="291" y="82"/>
                      <a:pt x="291" y="64"/>
                    </a:cubicBezTo>
                    <a:cubicBezTo>
                      <a:pt x="291" y="50"/>
                      <a:pt x="282" y="37"/>
                      <a:pt x="268" y="34"/>
                    </a:cubicBezTo>
                    <a:cubicBezTo>
                      <a:pt x="146" y="0"/>
                      <a:pt x="146" y="0"/>
                      <a:pt x="146" y="0"/>
                    </a:cubicBezTo>
                    <a:cubicBezTo>
                      <a:pt x="0" y="0"/>
                      <a:pt x="0" y="0"/>
                      <a:pt x="0" y="0"/>
                    </a:cubicBezTo>
                    <a:cubicBezTo>
                      <a:pt x="0" y="74"/>
                      <a:pt x="0" y="74"/>
                      <a:pt x="0" y="74"/>
                    </a:cubicBezTo>
                    <a:cubicBezTo>
                      <a:pt x="0" y="86"/>
                      <a:pt x="10" y="96"/>
                      <a:pt x="22" y="96"/>
                    </a:cubicBezTo>
                    <a:cubicBezTo>
                      <a:pt x="22" y="91"/>
                      <a:pt x="22" y="91"/>
                      <a:pt x="22" y="91"/>
                    </a:cubicBezTo>
                    <a:cubicBezTo>
                      <a:pt x="22" y="86"/>
                      <a:pt x="22" y="86"/>
                      <a:pt x="22" y="86"/>
                    </a:cubicBezTo>
                    <a:cubicBezTo>
                      <a:pt x="15" y="86"/>
                      <a:pt x="9" y="80"/>
                      <a:pt x="9" y="74"/>
                    </a:cubicBezTo>
                    <a:cubicBezTo>
                      <a:pt x="9" y="10"/>
                      <a:pt x="9" y="10"/>
                      <a:pt x="9" y="10"/>
                    </a:cubicBezTo>
                    <a:cubicBezTo>
                      <a:pt x="145" y="10"/>
                      <a:pt x="145" y="10"/>
                      <a:pt x="145" y="10"/>
                    </a:cubicBezTo>
                    <a:cubicBezTo>
                      <a:pt x="266" y="43"/>
                      <a:pt x="266" y="43"/>
                      <a:pt x="266" y="43"/>
                    </a:cubicBezTo>
                    <a:cubicBezTo>
                      <a:pt x="275" y="46"/>
                      <a:pt x="282" y="54"/>
                      <a:pt x="282" y="64"/>
                    </a:cubicBezTo>
                    <a:cubicBezTo>
                      <a:pt x="282" y="70"/>
                      <a:pt x="279" y="76"/>
                      <a:pt x="275" y="80"/>
                    </a:cubicBezTo>
                    <a:cubicBezTo>
                      <a:pt x="271" y="84"/>
                      <a:pt x="266" y="86"/>
                      <a:pt x="260" y="86"/>
                    </a:cubicBezTo>
                    <a:cubicBezTo>
                      <a:pt x="22" y="86"/>
                      <a:pt x="22" y="86"/>
                      <a:pt x="22" y="86"/>
                    </a:cubicBezTo>
                    <a:cubicBezTo>
                      <a:pt x="22" y="91"/>
                      <a:pt x="22" y="91"/>
                      <a:pt x="22" y="91"/>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4" name="Freeform 31">
                <a:extLst>
                  <a:ext uri="{FF2B5EF4-FFF2-40B4-BE49-F238E27FC236}">
                    <a16:creationId xmlns:a16="http://schemas.microsoft.com/office/drawing/2014/main" id="{B58B54FC-ED3B-E1B8-7A49-0F78F8503C44}"/>
                  </a:ext>
                </a:extLst>
              </p:cNvPr>
              <p:cNvSpPr>
                <a:spLocks/>
              </p:cNvSpPr>
              <p:nvPr/>
            </p:nvSpPr>
            <p:spPr bwMode="auto">
              <a:xfrm>
                <a:off x="6583363" y="10020301"/>
                <a:ext cx="779463" cy="52388"/>
              </a:xfrm>
              <a:custGeom>
                <a:avLst/>
                <a:gdLst>
                  <a:gd name="T0" fmla="*/ 9 w 282"/>
                  <a:gd name="T1" fmla="*/ 19 h 19"/>
                  <a:gd name="T2" fmla="*/ 272 w 282"/>
                  <a:gd name="T3" fmla="*/ 19 h 19"/>
                  <a:gd name="T4" fmla="*/ 282 w 282"/>
                  <a:gd name="T5" fmla="*/ 9 h 19"/>
                  <a:gd name="T6" fmla="*/ 282 w 282"/>
                  <a:gd name="T7" fmla="*/ 0 h 19"/>
                  <a:gd name="T8" fmla="*/ 0 w 282"/>
                  <a:gd name="T9" fmla="*/ 0 h 19"/>
                  <a:gd name="T10" fmla="*/ 0 w 282"/>
                  <a:gd name="T11" fmla="*/ 9 h 19"/>
                  <a:gd name="T12" fmla="*/ 9 w 282"/>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282" h="19">
                    <a:moveTo>
                      <a:pt x="9" y="19"/>
                    </a:moveTo>
                    <a:cubicBezTo>
                      <a:pt x="272" y="19"/>
                      <a:pt x="272" y="19"/>
                      <a:pt x="272" y="19"/>
                    </a:cubicBezTo>
                    <a:cubicBezTo>
                      <a:pt x="277" y="19"/>
                      <a:pt x="282" y="15"/>
                      <a:pt x="282" y="9"/>
                    </a:cubicBezTo>
                    <a:cubicBezTo>
                      <a:pt x="282" y="0"/>
                      <a:pt x="282" y="0"/>
                      <a:pt x="282" y="0"/>
                    </a:cubicBezTo>
                    <a:cubicBezTo>
                      <a:pt x="0" y="0"/>
                      <a:pt x="0" y="0"/>
                      <a:pt x="0" y="0"/>
                    </a:cubicBezTo>
                    <a:cubicBezTo>
                      <a:pt x="0" y="9"/>
                      <a:pt x="0" y="9"/>
                      <a:pt x="0" y="9"/>
                    </a:cubicBezTo>
                    <a:cubicBezTo>
                      <a:pt x="0" y="15"/>
                      <a:pt x="4" y="19"/>
                      <a:pt x="9"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5" name="Freeform 32">
                <a:extLst>
                  <a:ext uri="{FF2B5EF4-FFF2-40B4-BE49-F238E27FC236}">
                    <a16:creationId xmlns:a16="http://schemas.microsoft.com/office/drawing/2014/main" id="{49D4A81C-C377-9F0C-90DE-E69370752919}"/>
                  </a:ext>
                </a:extLst>
              </p:cNvPr>
              <p:cNvSpPr>
                <a:spLocks/>
              </p:cNvSpPr>
              <p:nvPr/>
            </p:nvSpPr>
            <p:spPr bwMode="auto">
              <a:xfrm>
                <a:off x="6569075" y="10006013"/>
                <a:ext cx="804863" cy="80963"/>
              </a:xfrm>
              <a:custGeom>
                <a:avLst/>
                <a:gdLst>
                  <a:gd name="T0" fmla="*/ 14 w 291"/>
                  <a:gd name="T1" fmla="*/ 24 h 29"/>
                  <a:gd name="T2" fmla="*/ 14 w 291"/>
                  <a:gd name="T3" fmla="*/ 29 h 29"/>
                  <a:gd name="T4" fmla="*/ 277 w 291"/>
                  <a:gd name="T5" fmla="*/ 29 h 29"/>
                  <a:gd name="T6" fmla="*/ 291 w 291"/>
                  <a:gd name="T7" fmla="*/ 14 h 29"/>
                  <a:gd name="T8" fmla="*/ 291 w 291"/>
                  <a:gd name="T9" fmla="*/ 0 h 29"/>
                  <a:gd name="T10" fmla="*/ 0 w 291"/>
                  <a:gd name="T11" fmla="*/ 0 h 29"/>
                  <a:gd name="T12" fmla="*/ 0 w 291"/>
                  <a:gd name="T13" fmla="*/ 14 h 29"/>
                  <a:gd name="T14" fmla="*/ 14 w 291"/>
                  <a:gd name="T15" fmla="*/ 29 h 29"/>
                  <a:gd name="T16" fmla="*/ 14 w 291"/>
                  <a:gd name="T17" fmla="*/ 24 h 29"/>
                  <a:gd name="T18" fmla="*/ 14 w 291"/>
                  <a:gd name="T19" fmla="*/ 19 h 29"/>
                  <a:gd name="T20" fmla="*/ 9 w 291"/>
                  <a:gd name="T21" fmla="*/ 14 h 29"/>
                  <a:gd name="T22" fmla="*/ 9 w 291"/>
                  <a:gd name="T23" fmla="*/ 10 h 29"/>
                  <a:gd name="T24" fmla="*/ 282 w 291"/>
                  <a:gd name="T25" fmla="*/ 10 h 29"/>
                  <a:gd name="T26" fmla="*/ 282 w 291"/>
                  <a:gd name="T27" fmla="*/ 14 h 29"/>
                  <a:gd name="T28" fmla="*/ 277 w 291"/>
                  <a:gd name="T29" fmla="*/ 19 h 29"/>
                  <a:gd name="T30" fmla="*/ 14 w 291"/>
                  <a:gd name="T31" fmla="*/ 19 h 29"/>
                  <a:gd name="T32" fmla="*/ 14 w 291"/>
                  <a:gd name="T33"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1" h="29">
                    <a:moveTo>
                      <a:pt x="14" y="24"/>
                    </a:moveTo>
                    <a:cubicBezTo>
                      <a:pt x="14" y="29"/>
                      <a:pt x="14" y="29"/>
                      <a:pt x="14" y="29"/>
                    </a:cubicBezTo>
                    <a:cubicBezTo>
                      <a:pt x="277" y="29"/>
                      <a:pt x="277" y="29"/>
                      <a:pt x="277" y="29"/>
                    </a:cubicBezTo>
                    <a:cubicBezTo>
                      <a:pt x="285" y="29"/>
                      <a:pt x="291" y="22"/>
                      <a:pt x="291" y="14"/>
                    </a:cubicBezTo>
                    <a:cubicBezTo>
                      <a:pt x="291" y="0"/>
                      <a:pt x="291" y="0"/>
                      <a:pt x="291" y="0"/>
                    </a:cubicBezTo>
                    <a:cubicBezTo>
                      <a:pt x="0" y="0"/>
                      <a:pt x="0" y="0"/>
                      <a:pt x="0" y="0"/>
                    </a:cubicBezTo>
                    <a:cubicBezTo>
                      <a:pt x="0" y="14"/>
                      <a:pt x="0" y="14"/>
                      <a:pt x="0" y="14"/>
                    </a:cubicBezTo>
                    <a:cubicBezTo>
                      <a:pt x="0" y="22"/>
                      <a:pt x="6" y="29"/>
                      <a:pt x="14" y="29"/>
                    </a:cubicBezTo>
                    <a:cubicBezTo>
                      <a:pt x="14" y="24"/>
                      <a:pt x="14" y="24"/>
                      <a:pt x="14" y="24"/>
                    </a:cubicBezTo>
                    <a:cubicBezTo>
                      <a:pt x="14" y="19"/>
                      <a:pt x="14" y="19"/>
                      <a:pt x="14" y="19"/>
                    </a:cubicBezTo>
                    <a:cubicBezTo>
                      <a:pt x="11" y="19"/>
                      <a:pt x="9" y="17"/>
                      <a:pt x="9" y="14"/>
                    </a:cubicBezTo>
                    <a:cubicBezTo>
                      <a:pt x="9" y="10"/>
                      <a:pt x="9" y="10"/>
                      <a:pt x="9" y="10"/>
                    </a:cubicBezTo>
                    <a:cubicBezTo>
                      <a:pt x="282" y="10"/>
                      <a:pt x="282" y="10"/>
                      <a:pt x="282" y="10"/>
                    </a:cubicBezTo>
                    <a:cubicBezTo>
                      <a:pt x="282" y="14"/>
                      <a:pt x="282" y="14"/>
                      <a:pt x="282" y="14"/>
                    </a:cubicBezTo>
                    <a:cubicBezTo>
                      <a:pt x="282" y="17"/>
                      <a:pt x="280" y="19"/>
                      <a:pt x="277" y="19"/>
                    </a:cubicBezTo>
                    <a:cubicBezTo>
                      <a:pt x="14" y="19"/>
                      <a:pt x="14" y="19"/>
                      <a:pt x="14" y="19"/>
                    </a:cubicBezTo>
                    <a:lnTo>
                      <a:pt x="14" y="2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6" name="Freeform 33">
                <a:extLst>
                  <a:ext uri="{FF2B5EF4-FFF2-40B4-BE49-F238E27FC236}">
                    <a16:creationId xmlns:a16="http://schemas.microsoft.com/office/drawing/2014/main" id="{412CE985-4695-2C3D-EAEC-2B1C3C48E483}"/>
                  </a:ext>
                </a:extLst>
              </p:cNvPr>
              <p:cNvSpPr>
                <a:spLocks/>
              </p:cNvSpPr>
              <p:nvPr/>
            </p:nvSpPr>
            <p:spPr bwMode="auto">
              <a:xfrm>
                <a:off x="7075488" y="9867901"/>
                <a:ext cx="12700" cy="42863"/>
              </a:xfrm>
              <a:custGeom>
                <a:avLst/>
                <a:gdLst>
                  <a:gd name="T0" fmla="*/ 8 w 8"/>
                  <a:gd name="T1" fmla="*/ 0 h 27"/>
                  <a:gd name="T2" fmla="*/ 0 w 8"/>
                  <a:gd name="T3" fmla="*/ 27 h 27"/>
                  <a:gd name="T4" fmla="*/ 8 w 8"/>
                  <a:gd name="T5" fmla="*/ 0 h 27"/>
                </a:gdLst>
                <a:ahLst/>
                <a:cxnLst>
                  <a:cxn ang="0">
                    <a:pos x="T0" y="T1"/>
                  </a:cxn>
                  <a:cxn ang="0">
                    <a:pos x="T2" y="T3"/>
                  </a:cxn>
                  <a:cxn ang="0">
                    <a:pos x="T4" y="T5"/>
                  </a:cxn>
                </a:cxnLst>
                <a:rect l="0" t="0" r="r" b="b"/>
                <a:pathLst>
                  <a:path w="8" h="27">
                    <a:moveTo>
                      <a:pt x="8" y="0"/>
                    </a:moveTo>
                    <a:lnTo>
                      <a:pt x="0" y="27"/>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7" name="Line 34">
                <a:extLst>
                  <a:ext uri="{FF2B5EF4-FFF2-40B4-BE49-F238E27FC236}">
                    <a16:creationId xmlns:a16="http://schemas.microsoft.com/office/drawing/2014/main" id="{723F00A6-A1C2-5AAB-7A77-4E6272D945C6}"/>
                  </a:ext>
                </a:extLst>
              </p:cNvPr>
              <p:cNvSpPr>
                <a:spLocks noChangeShapeType="1"/>
              </p:cNvSpPr>
              <p:nvPr/>
            </p:nvSpPr>
            <p:spPr bwMode="auto">
              <a:xfrm flipH="1">
                <a:off x="7075488" y="9867901"/>
                <a:ext cx="12700" cy="4286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8" name="Freeform 35">
                <a:extLst>
                  <a:ext uri="{FF2B5EF4-FFF2-40B4-BE49-F238E27FC236}">
                    <a16:creationId xmlns:a16="http://schemas.microsoft.com/office/drawing/2014/main" id="{A5837B34-54C7-1D36-0F0A-10E9FF9F4775}"/>
                  </a:ext>
                </a:extLst>
              </p:cNvPr>
              <p:cNvSpPr>
                <a:spLocks/>
              </p:cNvSpPr>
              <p:nvPr/>
            </p:nvSpPr>
            <p:spPr bwMode="auto">
              <a:xfrm>
                <a:off x="7061200" y="9855201"/>
                <a:ext cx="41275" cy="68263"/>
              </a:xfrm>
              <a:custGeom>
                <a:avLst/>
                <a:gdLst>
                  <a:gd name="T0" fmla="*/ 5 w 15"/>
                  <a:gd name="T1" fmla="*/ 4 h 25"/>
                  <a:gd name="T2" fmla="*/ 1 w 15"/>
                  <a:gd name="T3" fmla="*/ 18 h 25"/>
                  <a:gd name="T4" fmla="*/ 4 w 15"/>
                  <a:gd name="T5" fmla="*/ 25 h 25"/>
                  <a:gd name="T6" fmla="*/ 10 w 15"/>
                  <a:gd name="T7" fmla="*/ 21 h 25"/>
                  <a:gd name="T8" fmla="*/ 14 w 15"/>
                  <a:gd name="T9" fmla="*/ 7 h 25"/>
                  <a:gd name="T10" fmla="*/ 11 w 15"/>
                  <a:gd name="T11" fmla="*/ 1 h 25"/>
                  <a:gd name="T12" fmla="*/ 5 w 15"/>
                  <a:gd name="T13" fmla="*/ 4 h 25"/>
                </a:gdLst>
                <a:ahLst/>
                <a:cxnLst>
                  <a:cxn ang="0">
                    <a:pos x="T0" y="T1"/>
                  </a:cxn>
                  <a:cxn ang="0">
                    <a:pos x="T2" y="T3"/>
                  </a:cxn>
                  <a:cxn ang="0">
                    <a:pos x="T4" y="T5"/>
                  </a:cxn>
                  <a:cxn ang="0">
                    <a:pos x="T6" y="T7"/>
                  </a:cxn>
                  <a:cxn ang="0">
                    <a:pos x="T8" y="T9"/>
                  </a:cxn>
                  <a:cxn ang="0">
                    <a:pos x="T10" y="T11"/>
                  </a:cxn>
                  <a:cxn ang="0">
                    <a:pos x="T12" y="T13"/>
                  </a:cxn>
                </a:cxnLst>
                <a:rect l="0" t="0" r="r" b="b"/>
                <a:pathLst>
                  <a:path w="15" h="25">
                    <a:moveTo>
                      <a:pt x="5" y="4"/>
                    </a:moveTo>
                    <a:cubicBezTo>
                      <a:pt x="1" y="18"/>
                      <a:pt x="1" y="18"/>
                      <a:pt x="1" y="18"/>
                    </a:cubicBezTo>
                    <a:cubicBezTo>
                      <a:pt x="0" y="21"/>
                      <a:pt x="1" y="24"/>
                      <a:pt x="4" y="25"/>
                    </a:cubicBezTo>
                    <a:cubicBezTo>
                      <a:pt x="7" y="25"/>
                      <a:pt x="9" y="24"/>
                      <a:pt x="10" y="21"/>
                    </a:cubicBezTo>
                    <a:cubicBezTo>
                      <a:pt x="14" y="7"/>
                      <a:pt x="14" y="7"/>
                      <a:pt x="14" y="7"/>
                    </a:cubicBezTo>
                    <a:cubicBezTo>
                      <a:pt x="15" y="4"/>
                      <a:pt x="14" y="1"/>
                      <a:pt x="11" y="1"/>
                    </a:cubicBezTo>
                    <a:cubicBezTo>
                      <a:pt x="8" y="0"/>
                      <a:pt x="6" y="1"/>
                      <a:pt x="5"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9" name="Freeform 36">
                <a:extLst>
                  <a:ext uri="{FF2B5EF4-FFF2-40B4-BE49-F238E27FC236}">
                    <a16:creationId xmlns:a16="http://schemas.microsoft.com/office/drawing/2014/main" id="{763DB6E6-6552-D9A1-9EA0-74C2ECB8BFCA}"/>
                  </a:ext>
                </a:extLst>
              </p:cNvPr>
              <p:cNvSpPr>
                <a:spLocks/>
              </p:cNvSpPr>
              <p:nvPr/>
            </p:nvSpPr>
            <p:spPr bwMode="auto">
              <a:xfrm>
                <a:off x="7042150" y="9859963"/>
                <a:ext cx="12700" cy="41275"/>
              </a:xfrm>
              <a:custGeom>
                <a:avLst/>
                <a:gdLst>
                  <a:gd name="T0" fmla="*/ 8 w 8"/>
                  <a:gd name="T1" fmla="*/ 0 h 26"/>
                  <a:gd name="T2" fmla="*/ 0 w 8"/>
                  <a:gd name="T3" fmla="*/ 26 h 26"/>
                  <a:gd name="T4" fmla="*/ 8 w 8"/>
                  <a:gd name="T5" fmla="*/ 0 h 26"/>
                </a:gdLst>
                <a:ahLst/>
                <a:cxnLst>
                  <a:cxn ang="0">
                    <a:pos x="T0" y="T1"/>
                  </a:cxn>
                  <a:cxn ang="0">
                    <a:pos x="T2" y="T3"/>
                  </a:cxn>
                  <a:cxn ang="0">
                    <a:pos x="T4" y="T5"/>
                  </a:cxn>
                </a:cxnLst>
                <a:rect l="0" t="0" r="r" b="b"/>
                <a:pathLst>
                  <a:path w="8" h="26">
                    <a:moveTo>
                      <a:pt x="8" y="0"/>
                    </a:moveTo>
                    <a:lnTo>
                      <a:pt x="0" y="26"/>
                    </a:ln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0" name="Line 37">
                <a:extLst>
                  <a:ext uri="{FF2B5EF4-FFF2-40B4-BE49-F238E27FC236}">
                    <a16:creationId xmlns:a16="http://schemas.microsoft.com/office/drawing/2014/main" id="{B586514D-76AA-1653-7F68-AF215910DE46}"/>
                  </a:ext>
                </a:extLst>
              </p:cNvPr>
              <p:cNvSpPr>
                <a:spLocks noChangeShapeType="1"/>
              </p:cNvSpPr>
              <p:nvPr/>
            </p:nvSpPr>
            <p:spPr bwMode="auto">
              <a:xfrm flipH="1">
                <a:off x="7042150" y="9859963"/>
                <a:ext cx="12700" cy="4127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1" name="Freeform 38">
                <a:extLst>
                  <a:ext uri="{FF2B5EF4-FFF2-40B4-BE49-F238E27FC236}">
                    <a16:creationId xmlns:a16="http://schemas.microsoft.com/office/drawing/2014/main" id="{CE5A2818-8742-CA24-6E9E-37751D29E768}"/>
                  </a:ext>
                </a:extLst>
              </p:cNvPr>
              <p:cNvSpPr>
                <a:spLocks/>
              </p:cNvSpPr>
              <p:nvPr/>
            </p:nvSpPr>
            <p:spPr bwMode="auto">
              <a:xfrm>
                <a:off x="7027863" y="9845676"/>
                <a:ext cx="41275" cy="69850"/>
              </a:xfrm>
              <a:custGeom>
                <a:avLst/>
                <a:gdLst>
                  <a:gd name="T0" fmla="*/ 5 w 15"/>
                  <a:gd name="T1" fmla="*/ 4 h 25"/>
                  <a:gd name="T2" fmla="*/ 1 w 15"/>
                  <a:gd name="T3" fmla="*/ 18 h 25"/>
                  <a:gd name="T4" fmla="*/ 4 w 15"/>
                  <a:gd name="T5" fmla="*/ 25 h 25"/>
                  <a:gd name="T6" fmla="*/ 10 w 15"/>
                  <a:gd name="T7" fmla="*/ 21 h 25"/>
                  <a:gd name="T8" fmla="*/ 14 w 15"/>
                  <a:gd name="T9" fmla="*/ 7 h 25"/>
                  <a:gd name="T10" fmla="*/ 11 w 15"/>
                  <a:gd name="T11" fmla="*/ 1 h 25"/>
                  <a:gd name="T12" fmla="*/ 5 w 15"/>
                  <a:gd name="T13" fmla="*/ 4 h 25"/>
                </a:gdLst>
                <a:ahLst/>
                <a:cxnLst>
                  <a:cxn ang="0">
                    <a:pos x="T0" y="T1"/>
                  </a:cxn>
                  <a:cxn ang="0">
                    <a:pos x="T2" y="T3"/>
                  </a:cxn>
                  <a:cxn ang="0">
                    <a:pos x="T4" y="T5"/>
                  </a:cxn>
                  <a:cxn ang="0">
                    <a:pos x="T6" y="T7"/>
                  </a:cxn>
                  <a:cxn ang="0">
                    <a:pos x="T8" y="T9"/>
                  </a:cxn>
                  <a:cxn ang="0">
                    <a:pos x="T10" y="T11"/>
                  </a:cxn>
                  <a:cxn ang="0">
                    <a:pos x="T12" y="T13"/>
                  </a:cxn>
                </a:cxnLst>
                <a:rect l="0" t="0" r="r" b="b"/>
                <a:pathLst>
                  <a:path w="15" h="25">
                    <a:moveTo>
                      <a:pt x="5" y="4"/>
                    </a:moveTo>
                    <a:cubicBezTo>
                      <a:pt x="1" y="18"/>
                      <a:pt x="1" y="18"/>
                      <a:pt x="1" y="18"/>
                    </a:cubicBezTo>
                    <a:cubicBezTo>
                      <a:pt x="0" y="21"/>
                      <a:pt x="1" y="24"/>
                      <a:pt x="4" y="25"/>
                    </a:cubicBezTo>
                    <a:cubicBezTo>
                      <a:pt x="7" y="25"/>
                      <a:pt x="9" y="24"/>
                      <a:pt x="10" y="21"/>
                    </a:cubicBezTo>
                    <a:cubicBezTo>
                      <a:pt x="14" y="7"/>
                      <a:pt x="14" y="7"/>
                      <a:pt x="14" y="7"/>
                    </a:cubicBezTo>
                    <a:cubicBezTo>
                      <a:pt x="15" y="4"/>
                      <a:pt x="14" y="1"/>
                      <a:pt x="11" y="1"/>
                    </a:cubicBezTo>
                    <a:cubicBezTo>
                      <a:pt x="9" y="0"/>
                      <a:pt x="6" y="1"/>
                      <a:pt x="5"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2" name="Freeform 39">
                <a:extLst>
                  <a:ext uri="{FF2B5EF4-FFF2-40B4-BE49-F238E27FC236}">
                    <a16:creationId xmlns:a16="http://schemas.microsoft.com/office/drawing/2014/main" id="{4ECEE50D-5983-9664-03BA-C26562C48E67}"/>
                  </a:ext>
                </a:extLst>
              </p:cNvPr>
              <p:cNvSpPr>
                <a:spLocks/>
              </p:cNvSpPr>
              <p:nvPr/>
            </p:nvSpPr>
            <p:spPr bwMode="auto">
              <a:xfrm>
                <a:off x="7008813" y="9852026"/>
                <a:ext cx="14288" cy="41275"/>
              </a:xfrm>
              <a:custGeom>
                <a:avLst/>
                <a:gdLst>
                  <a:gd name="T0" fmla="*/ 9 w 9"/>
                  <a:gd name="T1" fmla="*/ 0 h 26"/>
                  <a:gd name="T2" fmla="*/ 0 w 9"/>
                  <a:gd name="T3" fmla="*/ 26 h 26"/>
                  <a:gd name="T4" fmla="*/ 9 w 9"/>
                  <a:gd name="T5" fmla="*/ 0 h 26"/>
                </a:gdLst>
                <a:ahLst/>
                <a:cxnLst>
                  <a:cxn ang="0">
                    <a:pos x="T0" y="T1"/>
                  </a:cxn>
                  <a:cxn ang="0">
                    <a:pos x="T2" y="T3"/>
                  </a:cxn>
                  <a:cxn ang="0">
                    <a:pos x="T4" y="T5"/>
                  </a:cxn>
                </a:cxnLst>
                <a:rect l="0" t="0" r="r" b="b"/>
                <a:pathLst>
                  <a:path w="9" h="26">
                    <a:moveTo>
                      <a:pt x="9" y="0"/>
                    </a:moveTo>
                    <a:lnTo>
                      <a:pt x="0" y="26"/>
                    </a:lnTo>
                    <a:lnTo>
                      <a:pt x="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3" name="Line 40">
                <a:extLst>
                  <a:ext uri="{FF2B5EF4-FFF2-40B4-BE49-F238E27FC236}">
                    <a16:creationId xmlns:a16="http://schemas.microsoft.com/office/drawing/2014/main" id="{F87105B6-6590-8BF6-B455-ADFFFC173A87}"/>
                  </a:ext>
                </a:extLst>
              </p:cNvPr>
              <p:cNvSpPr>
                <a:spLocks noChangeShapeType="1"/>
              </p:cNvSpPr>
              <p:nvPr/>
            </p:nvSpPr>
            <p:spPr bwMode="auto">
              <a:xfrm flipH="1">
                <a:off x="7008813" y="9852026"/>
                <a:ext cx="14288" cy="4127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4" name="Freeform 41">
                <a:extLst>
                  <a:ext uri="{FF2B5EF4-FFF2-40B4-BE49-F238E27FC236}">
                    <a16:creationId xmlns:a16="http://schemas.microsoft.com/office/drawing/2014/main" id="{475AEECC-2816-7BC7-F507-F7C727EBE7B5}"/>
                  </a:ext>
                </a:extLst>
              </p:cNvPr>
              <p:cNvSpPr>
                <a:spLocks/>
              </p:cNvSpPr>
              <p:nvPr/>
            </p:nvSpPr>
            <p:spPr bwMode="auto">
              <a:xfrm>
                <a:off x="6994525" y="9837738"/>
                <a:ext cx="41275" cy="69850"/>
              </a:xfrm>
              <a:custGeom>
                <a:avLst/>
                <a:gdLst>
                  <a:gd name="T0" fmla="*/ 5 w 15"/>
                  <a:gd name="T1" fmla="*/ 4 h 25"/>
                  <a:gd name="T2" fmla="*/ 1 w 15"/>
                  <a:gd name="T3" fmla="*/ 18 h 25"/>
                  <a:gd name="T4" fmla="*/ 4 w 15"/>
                  <a:gd name="T5" fmla="*/ 25 h 25"/>
                  <a:gd name="T6" fmla="*/ 10 w 15"/>
                  <a:gd name="T7" fmla="*/ 21 h 25"/>
                  <a:gd name="T8" fmla="*/ 15 w 15"/>
                  <a:gd name="T9" fmla="*/ 7 h 25"/>
                  <a:gd name="T10" fmla="*/ 11 w 15"/>
                  <a:gd name="T11" fmla="*/ 1 h 25"/>
                  <a:gd name="T12" fmla="*/ 5 w 15"/>
                  <a:gd name="T13" fmla="*/ 4 h 25"/>
                </a:gdLst>
                <a:ahLst/>
                <a:cxnLst>
                  <a:cxn ang="0">
                    <a:pos x="T0" y="T1"/>
                  </a:cxn>
                  <a:cxn ang="0">
                    <a:pos x="T2" y="T3"/>
                  </a:cxn>
                  <a:cxn ang="0">
                    <a:pos x="T4" y="T5"/>
                  </a:cxn>
                  <a:cxn ang="0">
                    <a:pos x="T6" y="T7"/>
                  </a:cxn>
                  <a:cxn ang="0">
                    <a:pos x="T8" y="T9"/>
                  </a:cxn>
                  <a:cxn ang="0">
                    <a:pos x="T10" y="T11"/>
                  </a:cxn>
                  <a:cxn ang="0">
                    <a:pos x="T12" y="T13"/>
                  </a:cxn>
                </a:cxnLst>
                <a:rect l="0" t="0" r="r" b="b"/>
                <a:pathLst>
                  <a:path w="15" h="25">
                    <a:moveTo>
                      <a:pt x="5" y="4"/>
                    </a:moveTo>
                    <a:cubicBezTo>
                      <a:pt x="1" y="18"/>
                      <a:pt x="1" y="18"/>
                      <a:pt x="1" y="18"/>
                    </a:cubicBezTo>
                    <a:cubicBezTo>
                      <a:pt x="0" y="21"/>
                      <a:pt x="1" y="24"/>
                      <a:pt x="4" y="25"/>
                    </a:cubicBezTo>
                    <a:cubicBezTo>
                      <a:pt x="7" y="25"/>
                      <a:pt x="9" y="24"/>
                      <a:pt x="10" y="21"/>
                    </a:cubicBezTo>
                    <a:cubicBezTo>
                      <a:pt x="15" y="7"/>
                      <a:pt x="15" y="7"/>
                      <a:pt x="15" y="7"/>
                    </a:cubicBezTo>
                    <a:cubicBezTo>
                      <a:pt x="15" y="4"/>
                      <a:pt x="14" y="1"/>
                      <a:pt x="11" y="1"/>
                    </a:cubicBezTo>
                    <a:cubicBezTo>
                      <a:pt x="9" y="0"/>
                      <a:pt x="6" y="1"/>
                      <a:pt x="5"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5" name="Freeform 42">
                <a:extLst>
                  <a:ext uri="{FF2B5EF4-FFF2-40B4-BE49-F238E27FC236}">
                    <a16:creationId xmlns:a16="http://schemas.microsoft.com/office/drawing/2014/main" id="{85EBDB9C-0739-A9C9-3510-26A46DFEFEDB}"/>
                  </a:ext>
                </a:extLst>
              </p:cNvPr>
              <p:cNvSpPr>
                <a:spLocks/>
              </p:cNvSpPr>
              <p:nvPr/>
            </p:nvSpPr>
            <p:spPr bwMode="auto">
              <a:xfrm>
                <a:off x="5997575" y="5148263"/>
                <a:ext cx="1030288" cy="1785938"/>
              </a:xfrm>
              <a:custGeom>
                <a:avLst/>
                <a:gdLst>
                  <a:gd name="T0" fmla="*/ 373 w 373"/>
                  <a:gd name="T1" fmla="*/ 452 h 646"/>
                  <a:gd name="T2" fmla="*/ 373 w 373"/>
                  <a:gd name="T3" fmla="*/ 100 h 646"/>
                  <a:gd name="T4" fmla="*/ 273 w 373"/>
                  <a:gd name="T5" fmla="*/ 0 h 646"/>
                  <a:gd name="T6" fmla="*/ 101 w 373"/>
                  <a:gd name="T7" fmla="*/ 0 h 646"/>
                  <a:gd name="T8" fmla="*/ 0 w 373"/>
                  <a:gd name="T9" fmla="*/ 100 h 646"/>
                  <a:gd name="T10" fmla="*/ 0 w 373"/>
                  <a:gd name="T11" fmla="*/ 646 h 646"/>
                  <a:gd name="T12" fmla="*/ 373 w 373"/>
                  <a:gd name="T13" fmla="*/ 646 h 646"/>
                  <a:gd name="T14" fmla="*/ 373 w 373"/>
                  <a:gd name="T15" fmla="*/ 567 h 646"/>
                  <a:gd name="T16" fmla="*/ 368 w 373"/>
                  <a:gd name="T17" fmla="*/ 562 h 646"/>
                  <a:gd name="T18" fmla="*/ 363 w 373"/>
                  <a:gd name="T19" fmla="*/ 567 h 646"/>
                  <a:gd name="T20" fmla="*/ 363 w 373"/>
                  <a:gd name="T21" fmla="*/ 636 h 646"/>
                  <a:gd name="T22" fmla="*/ 10 w 373"/>
                  <a:gd name="T23" fmla="*/ 636 h 646"/>
                  <a:gd name="T24" fmla="*/ 10 w 373"/>
                  <a:gd name="T25" fmla="*/ 100 h 646"/>
                  <a:gd name="T26" fmla="*/ 37 w 373"/>
                  <a:gd name="T27" fmla="*/ 37 h 646"/>
                  <a:gd name="T28" fmla="*/ 101 w 373"/>
                  <a:gd name="T29" fmla="*/ 10 h 646"/>
                  <a:gd name="T30" fmla="*/ 273 w 373"/>
                  <a:gd name="T31" fmla="*/ 10 h 646"/>
                  <a:gd name="T32" fmla="*/ 337 w 373"/>
                  <a:gd name="T33" fmla="*/ 36 h 646"/>
                  <a:gd name="T34" fmla="*/ 363 w 373"/>
                  <a:gd name="T35" fmla="*/ 100 h 646"/>
                  <a:gd name="T36" fmla="*/ 363 w 373"/>
                  <a:gd name="T37" fmla="*/ 452 h 646"/>
                  <a:gd name="T38" fmla="*/ 368 w 373"/>
                  <a:gd name="T39" fmla="*/ 457 h 646"/>
                  <a:gd name="T40" fmla="*/ 373 w 373"/>
                  <a:gd name="T41" fmla="*/ 452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73" h="646">
                    <a:moveTo>
                      <a:pt x="373" y="452"/>
                    </a:moveTo>
                    <a:cubicBezTo>
                      <a:pt x="373" y="100"/>
                      <a:pt x="373" y="100"/>
                      <a:pt x="373" y="100"/>
                    </a:cubicBezTo>
                    <a:cubicBezTo>
                      <a:pt x="373" y="45"/>
                      <a:pt x="328" y="0"/>
                      <a:pt x="273" y="0"/>
                    </a:cubicBezTo>
                    <a:cubicBezTo>
                      <a:pt x="101" y="0"/>
                      <a:pt x="101" y="0"/>
                      <a:pt x="101" y="0"/>
                    </a:cubicBezTo>
                    <a:cubicBezTo>
                      <a:pt x="45" y="0"/>
                      <a:pt x="0" y="45"/>
                      <a:pt x="0" y="100"/>
                    </a:cubicBezTo>
                    <a:cubicBezTo>
                      <a:pt x="0" y="646"/>
                      <a:pt x="0" y="646"/>
                      <a:pt x="0" y="646"/>
                    </a:cubicBezTo>
                    <a:cubicBezTo>
                      <a:pt x="373" y="646"/>
                      <a:pt x="373" y="646"/>
                      <a:pt x="373" y="646"/>
                    </a:cubicBezTo>
                    <a:cubicBezTo>
                      <a:pt x="373" y="567"/>
                      <a:pt x="373" y="567"/>
                      <a:pt x="373" y="567"/>
                    </a:cubicBezTo>
                    <a:cubicBezTo>
                      <a:pt x="373" y="565"/>
                      <a:pt x="371" y="562"/>
                      <a:pt x="368" y="562"/>
                    </a:cubicBezTo>
                    <a:cubicBezTo>
                      <a:pt x="365" y="562"/>
                      <a:pt x="363" y="565"/>
                      <a:pt x="363" y="567"/>
                    </a:cubicBezTo>
                    <a:cubicBezTo>
                      <a:pt x="363" y="636"/>
                      <a:pt x="363" y="636"/>
                      <a:pt x="363" y="636"/>
                    </a:cubicBezTo>
                    <a:cubicBezTo>
                      <a:pt x="10" y="636"/>
                      <a:pt x="10" y="636"/>
                      <a:pt x="10" y="636"/>
                    </a:cubicBezTo>
                    <a:cubicBezTo>
                      <a:pt x="10" y="100"/>
                      <a:pt x="10" y="100"/>
                      <a:pt x="10" y="100"/>
                    </a:cubicBezTo>
                    <a:cubicBezTo>
                      <a:pt x="10" y="75"/>
                      <a:pt x="20" y="53"/>
                      <a:pt x="37" y="37"/>
                    </a:cubicBezTo>
                    <a:cubicBezTo>
                      <a:pt x="53" y="20"/>
                      <a:pt x="76" y="10"/>
                      <a:pt x="101" y="10"/>
                    </a:cubicBezTo>
                    <a:cubicBezTo>
                      <a:pt x="273" y="10"/>
                      <a:pt x="273" y="10"/>
                      <a:pt x="273" y="10"/>
                    </a:cubicBezTo>
                    <a:cubicBezTo>
                      <a:pt x="298" y="10"/>
                      <a:pt x="320" y="20"/>
                      <a:pt x="337" y="36"/>
                    </a:cubicBezTo>
                    <a:cubicBezTo>
                      <a:pt x="353" y="53"/>
                      <a:pt x="363" y="75"/>
                      <a:pt x="363" y="100"/>
                    </a:cubicBezTo>
                    <a:cubicBezTo>
                      <a:pt x="363" y="452"/>
                      <a:pt x="363" y="452"/>
                      <a:pt x="363" y="452"/>
                    </a:cubicBezTo>
                    <a:cubicBezTo>
                      <a:pt x="363" y="454"/>
                      <a:pt x="365" y="457"/>
                      <a:pt x="368" y="457"/>
                    </a:cubicBezTo>
                    <a:cubicBezTo>
                      <a:pt x="371" y="457"/>
                      <a:pt x="373" y="454"/>
                      <a:pt x="373" y="452"/>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6" name="Freeform 43">
                <a:extLst>
                  <a:ext uri="{FF2B5EF4-FFF2-40B4-BE49-F238E27FC236}">
                    <a16:creationId xmlns:a16="http://schemas.microsoft.com/office/drawing/2014/main" id="{74C4C0A4-1493-806D-8525-821C36DCD4F3}"/>
                  </a:ext>
                </a:extLst>
              </p:cNvPr>
              <p:cNvSpPr>
                <a:spLocks/>
              </p:cNvSpPr>
              <p:nvPr/>
            </p:nvSpPr>
            <p:spPr bwMode="auto">
              <a:xfrm>
                <a:off x="6362700" y="4946651"/>
                <a:ext cx="396875" cy="349250"/>
              </a:xfrm>
              <a:custGeom>
                <a:avLst/>
                <a:gdLst>
                  <a:gd name="T0" fmla="*/ 0 w 144"/>
                  <a:gd name="T1" fmla="*/ 0 h 126"/>
                  <a:gd name="T2" fmla="*/ 0 w 144"/>
                  <a:gd name="T3" fmla="*/ 60 h 126"/>
                  <a:gd name="T4" fmla="*/ 0 w 144"/>
                  <a:gd name="T5" fmla="*/ 65 h 126"/>
                  <a:gd name="T6" fmla="*/ 66 w 144"/>
                  <a:gd name="T7" fmla="*/ 126 h 126"/>
                  <a:gd name="T8" fmla="*/ 114 w 144"/>
                  <a:gd name="T9" fmla="*/ 126 h 126"/>
                  <a:gd name="T10" fmla="*/ 144 w 144"/>
                  <a:gd name="T11" fmla="*/ 96 h 126"/>
                  <a:gd name="T12" fmla="*/ 144 w 144"/>
                  <a:gd name="T13" fmla="*/ 22 h 126"/>
                  <a:gd name="T14" fmla="*/ 0 w 144"/>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126">
                    <a:moveTo>
                      <a:pt x="0" y="0"/>
                    </a:moveTo>
                    <a:cubicBezTo>
                      <a:pt x="0" y="60"/>
                      <a:pt x="0" y="60"/>
                      <a:pt x="0" y="60"/>
                    </a:cubicBezTo>
                    <a:cubicBezTo>
                      <a:pt x="0" y="61"/>
                      <a:pt x="0" y="63"/>
                      <a:pt x="0" y="65"/>
                    </a:cubicBezTo>
                    <a:cubicBezTo>
                      <a:pt x="3" y="99"/>
                      <a:pt x="32" y="126"/>
                      <a:pt x="66" y="126"/>
                    </a:cubicBezTo>
                    <a:cubicBezTo>
                      <a:pt x="114" y="126"/>
                      <a:pt x="114" y="126"/>
                      <a:pt x="114" y="126"/>
                    </a:cubicBezTo>
                    <a:cubicBezTo>
                      <a:pt x="131" y="126"/>
                      <a:pt x="144" y="112"/>
                      <a:pt x="144" y="96"/>
                    </a:cubicBezTo>
                    <a:cubicBezTo>
                      <a:pt x="144" y="22"/>
                      <a:pt x="144" y="22"/>
                      <a:pt x="144" y="22"/>
                    </a:cubicBezTo>
                    <a:lnTo>
                      <a:pt x="0" y="0"/>
                    </a:ln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7" name="Freeform 44">
                <a:extLst>
                  <a:ext uri="{FF2B5EF4-FFF2-40B4-BE49-F238E27FC236}">
                    <a16:creationId xmlns:a16="http://schemas.microsoft.com/office/drawing/2014/main" id="{0EEF3CEF-2C9C-F07A-E979-13026D677566}"/>
                  </a:ext>
                </a:extLst>
              </p:cNvPr>
              <p:cNvSpPr>
                <a:spLocks/>
              </p:cNvSpPr>
              <p:nvPr/>
            </p:nvSpPr>
            <p:spPr bwMode="auto">
              <a:xfrm>
                <a:off x="6348413" y="4933951"/>
                <a:ext cx="425450" cy="374650"/>
              </a:xfrm>
              <a:custGeom>
                <a:avLst/>
                <a:gdLst>
                  <a:gd name="T0" fmla="*/ 5 w 154"/>
                  <a:gd name="T1" fmla="*/ 5 h 136"/>
                  <a:gd name="T2" fmla="*/ 0 w 154"/>
                  <a:gd name="T3" fmla="*/ 5 h 136"/>
                  <a:gd name="T4" fmla="*/ 0 w 154"/>
                  <a:gd name="T5" fmla="*/ 65 h 136"/>
                  <a:gd name="T6" fmla="*/ 0 w 154"/>
                  <a:gd name="T7" fmla="*/ 70 h 136"/>
                  <a:gd name="T8" fmla="*/ 0 w 154"/>
                  <a:gd name="T9" fmla="*/ 70 h 136"/>
                  <a:gd name="T10" fmla="*/ 71 w 154"/>
                  <a:gd name="T11" fmla="*/ 136 h 136"/>
                  <a:gd name="T12" fmla="*/ 119 w 154"/>
                  <a:gd name="T13" fmla="*/ 136 h 136"/>
                  <a:gd name="T14" fmla="*/ 154 w 154"/>
                  <a:gd name="T15" fmla="*/ 101 h 136"/>
                  <a:gd name="T16" fmla="*/ 154 w 154"/>
                  <a:gd name="T17" fmla="*/ 23 h 136"/>
                  <a:gd name="T18" fmla="*/ 0 w 154"/>
                  <a:gd name="T19" fmla="*/ 0 h 136"/>
                  <a:gd name="T20" fmla="*/ 0 w 154"/>
                  <a:gd name="T21" fmla="*/ 5 h 136"/>
                  <a:gd name="T22" fmla="*/ 5 w 154"/>
                  <a:gd name="T23" fmla="*/ 5 h 136"/>
                  <a:gd name="T24" fmla="*/ 4 w 154"/>
                  <a:gd name="T25" fmla="*/ 10 h 136"/>
                  <a:gd name="T26" fmla="*/ 145 w 154"/>
                  <a:gd name="T27" fmla="*/ 31 h 136"/>
                  <a:gd name="T28" fmla="*/ 145 w 154"/>
                  <a:gd name="T29" fmla="*/ 101 h 136"/>
                  <a:gd name="T30" fmla="*/ 137 w 154"/>
                  <a:gd name="T31" fmla="*/ 118 h 136"/>
                  <a:gd name="T32" fmla="*/ 119 w 154"/>
                  <a:gd name="T33" fmla="*/ 126 h 136"/>
                  <a:gd name="T34" fmla="*/ 71 w 154"/>
                  <a:gd name="T35" fmla="*/ 126 h 136"/>
                  <a:gd name="T36" fmla="*/ 10 w 154"/>
                  <a:gd name="T37" fmla="*/ 70 h 136"/>
                  <a:gd name="T38" fmla="*/ 10 w 154"/>
                  <a:gd name="T39" fmla="*/ 70 h 136"/>
                  <a:gd name="T40" fmla="*/ 10 w 154"/>
                  <a:gd name="T41" fmla="*/ 65 h 136"/>
                  <a:gd name="T42" fmla="*/ 10 w 154"/>
                  <a:gd name="T43" fmla="*/ 5 h 136"/>
                  <a:gd name="T44" fmla="*/ 5 w 154"/>
                  <a:gd name="T45" fmla="*/ 5 h 136"/>
                  <a:gd name="T46" fmla="*/ 4 w 154"/>
                  <a:gd name="T47" fmla="*/ 10 h 136"/>
                  <a:gd name="T48" fmla="*/ 5 w 154"/>
                  <a:gd name="T49" fmla="*/ 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36">
                    <a:moveTo>
                      <a:pt x="5" y="5"/>
                    </a:moveTo>
                    <a:cubicBezTo>
                      <a:pt x="0" y="5"/>
                      <a:pt x="0" y="5"/>
                      <a:pt x="0" y="5"/>
                    </a:cubicBezTo>
                    <a:cubicBezTo>
                      <a:pt x="0" y="65"/>
                      <a:pt x="0" y="65"/>
                      <a:pt x="0" y="65"/>
                    </a:cubicBezTo>
                    <a:cubicBezTo>
                      <a:pt x="0" y="67"/>
                      <a:pt x="0" y="68"/>
                      <a:pt x="0" y="70"/>
                    </a:cubicBezTo>
                    <a:cubicBezTo>
                      <a:pt x="0" y="70"/>
                      <a:pt x="0" y="70"/>
                      <a:pt x="0" y="70"/>
                    </a:cubicBezTo>
                    <a:cubicBezTo>
                      <a:pt x="3" y="107"/>
                      <a:pt x="34" y="136"/>
                      <a:pt x="71" y="136"/>
                    </a:cubicBezTo>
                    <a:cubicBezTo>
                      <a:pt x="119" y="136"/>
                      <a:pt x="119" y="136"/>
                      <a:pt x="119" y="136"/>
                    </a:cubicBezTo>
                    <a:cubicBezTo>
                      <a:pt x="139" y="136"/>
                      <a:pt x="154" y="120"/>
                      <a:pt x="154" y="101"/>
                    </a:cubicBezTo>
                    <a:cubicBezTo>
                      <a:pt x="154" y="23"/>
                      <a:pt x="154" y="23"/>
                      <a:pt x="154" y="23"/>
                    </a:cubicBezTo>
                    <a:cubicBezTo>
                      <a:pt x="0" y="0"/>
                      <a:pt x="0" y="0"/>
                      <a:pt x="0" y="0"/>
                    </a:cubicBezTo>
                    <a:cubicBezTo>
                      <a:pt x="0" y="5"/>
                      <a:pt x="0" y="5"/>
                      <a:pt x="0" y="5"/>
                    </a:cubicBezTo>
                    <a:cubicBezTo>
                      <a:pt x="5" y="5"/>
                      <a:pt x="5" y="5"/>
                      <a:pt x="5" y="5"/>
                    </a:cubicBezTo>
                    <a:cubicBezTo>
                      <a:pt x="4" y="10"/>
                      <a:pt x="4" y="10"/>
                      <a:pt x="4" y="10"/>
                    </a:cubicBezTo>
                    <a:cubicBezTo>
                      <a:pt x="145" y="31"/>
                      <a:pt x="145" y="31"/>
                      <a:pt x="145" y="31"/>
                    </a:cubicBezTo>
                    <a:cubicBezTo>
                      <a:pt x="145" y="101"/>
                      <a:pt x="145" y="101"/>
                      <a:pt x="145" y="101"/>
                    </a:cubicBezTo>
                    <a:cubicBezTo>
                      <a:pt x="145" y="108"/>
                      <a:pt x="142" y="114"/>
                      <a:pt x="137" y="118"/>
                    </a:cubicBezTo>
                    <a:cubicBezTo>
                      <a:pt x="133" y="123"/>
                      <a:pt x="126" y="126"/>
                      <a:pt x="119" y="126"/>
                    </a:cubicBezTo>
                    <a:cubicBezTo>
                      <a:pt x="71" y="126"/>
                      <a:pt x="71" y="126"/>
                      <a:pt x="71" y="126"/>
                    </a:cubicBezTo>
                    <a:cubicBezTo>
                      <a:pt x="39" y="126"/>
                      <a:pt x="13" y="101"/>
                      <a:pt x="10" y="70"/>
                    </a:cubicBezTo>
                    <a:cubicBezTo>
                      <a:pt x="10" y="70"/>
                      <a:pt x="10" y="70"/>
                      <a:pt x="10" y="70"/>
                    </a:cubicBezTo>
                    <a:cubicBezTo>
                      <a:pt x="10" y="68"/>
                      <a:pt x="10" y="66"/>
                      <a:pt x="10" y="65"/>
                    </a:cubicBezTo>
                    <a:cubicBezTo>
                      <a:pt x="10" y="5"/>
                      <a:pt x="10" y="5"/>
                      <a:pt x="10" y="5"/>
                    </a:cubicBezTo>
                    <a:cubicBezTo>
                      <a:pt x="5" y="5"/>
                      <a:pt x="5" y="5"/>
                      <a:pt x="5" y="5"/>
                    </a:cubicBezTo>
                    <a:cubicBezTo>
                      <a:pt x="4" y="10"/>
                      <a:pt x="4" y="10"/>
                      <a:pt x="4" y="10"/>
                    </a:cubicBezTo>
                    <a:lnTo>
                      <a:pt x="5" y="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8" name="Freeform 45">
                <a:extLst>
                  <a:ext uri="{FF2B5EF4-FFF2-40B4-BE49-F238E27FC236}">
                    <a16:creationId xmlns:a16="http://schemas.microsoft.com/office/drawing/2014/main" id="{836B7DD5-DA59-97AA-A802-072BFC262E86}"/>
                  </a:ext>
                </a:extLst>
              </p:cNvPr>
              <p:cNvSpPr>
                <a:spLocks/>
              </p:cNvSpPr>
              <p:nvPr/>
            </p:nvSpPr>
            <p:spPr bwMode="auto">
              <a:xfrm>
                <a:off x="6362700" y="4964113"/>
                <a:ext cx="400050" cy="212725"/>
              </a:xfrm>
              <a:custGeom>
                <a:avLst/>
                <a:gdLst>
                  <a:gd name="T0" fmla="*/ 0 w 145"/>
                  <a:gd name="T1" fmla="*/ 0 h 77"/>
                  <a:gd name="T2" fmla="*/ 0 w 145"/>
                  <a:gd name="T3" fmla="*/ 54 h 77"/>
                  <a:gd name="T4" fmla="*/ 0 w 145"/>
                  <a:gd name="T5" fmla="*/ 59 h 77"/>
                  <a:gd name="T6" fmla="*/ 73 w 145"/>
                  <a:gd name="T7" fmla="*/ 77 h 77"/>
                  <a:gd name="T8" fmla="*/ 98 w 145"/>
                  <a:gd name="T9" fmla="*/ 77 h 77"/>
                  <a:gd name="T10" fmla="*/ 144 w 145"/>
                  <a:gd name="T11" fmla="*/ 68 h 77"/>
                  <a:gd name="T12" fmla="*/ 145 w 145"/>
                  <a:gd name="T13" fmla="*/ 68 h 77"/>
                  <a:gd name="T14" fmla="*/ 145 w 145"/>
                  <a:gd name="T15" fmla="*/ 22 h 77"/>
                  <a:gd name="T16" fmla="*/ 144 w 145"/>
                  <a:gd name="T17" fmla="*/ 22 h 77"/>
                  <a:gd name="T18" fmla="*/ 0 w 145"/>
                  <a:gd name="T19"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5" h="77">
                    <a:moveTo>
                      <a:pt x="0" y="0"/>
                    </a:moveTo>
                    <a:cubicBezTo>
                      <a:pt x="0" y="54"/>
                      <a:pt x="0" y="54"/>
                      <a:pt x="0" y="54"/>
                    </a:cubicBezTo>
                    <a:cubicBezTo>
                      <a:pt x="0" y="55"/>
                      <a:pt x="0" y="57"/>
                      <a:pt x="0" y="59"/>
                    </a:cubicBezTo>
                    <a:cubicBezTo>
                      <a:pt x="22" y="71"/>
                      <a:pt x="47" y="77"/>
                      <a:pt x="73" y="77"/>
                    </a:cubicBezTo>
                    <a:cubicBezTo>
                      <a:pt x="98" y="77"/>
                      <a:pt x="98" y="77"/>
                      <a:pt x="98" y="77"/>
                    </a:cubicBezTo>
                    <a:cubicBezTo>
                      <a:pt x="114" y="77"/>
                      <a:pt x="130" y="74"/>
                      <a:pt x="144" y="68"/>
                    </a:cubicBezTo>
                    <a:cubicBezTo>
                      <a:pt x="145" y="68"/>
                      <a:pt x="145" y="68"/>
                      <a:pt x="145" y="68"/>
                    </a:cubicBezTo>
                    <a:cubicBezTo>
                      <a:pt x="145" y="22"/>
                      <a:pt x="145" y="22"/>
                      <a:pt x="145" y="22"/>
                    </a:cubicBezTo>
                    <a:cubicBezTo>
                      <a:pt x="144" y="22"/>
                      <a:pt x="144" y="22"/>
                      <a:pt x="144" y="22"/>
                    </a:cubicBezTo>
                    <a:lnTo>
                      <a:pt x="0" y="0"/>
                    </a:ln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9" name="Freeform 46">
                <a:extLst>
                  <a:ext uri="{FF2B5EF4-FFF2-40B4-BE49-F238E27FC236}">
                    <a16:creationId xmlns:a16="http://schemas.microsoft.com/office/drawing/2014/main" id="{C4C81569-D119-2365-5EE9-5773030F9E6E}"/>
                  </a:ext>
                </a:extLst>
              </p:cNvPr>
              <p:cNvSpPr>
                <a:spLocks/>
              </p:cNvSpPr>
              <p:nvPr/>
            </p:nvSpPr>
            <p:spPr bwMode="auto">
              <a:xfrm>
                <a:off x="6348413" y="4933951"/>
                <a:ext cx="428625" cy="374650"/>
              </a:xfrm>
              <a:custGeom>
                <a:avLst/>
                <a:gdLst>
                  <a:gd name="T0" fmla="*/ 5 w 155"/>
                  <a:gd name="T1" fmla="*/ 5 h 136"/>
                  <a:gd name="T2" fmla="*/ 0 w 155"/>
                  <a:gd name="T3" fmla="*/ 5 h 136"/>
                  <a:gd name="T4" fmla="*/ 0 w 155"/>
                  <a:gd name="T5" fmla="*/ 65 h 136"/>
                  <a:gd name="T6" fmla="*/ 1 w 155"/>
                  <a:gd name="T7" fmla="*/ 70 h 136"/>
                  <a:gd name="T8" fmla="*/ 1 w 155"/>
                  <a:gd name="T9" fmla="*/ 70 h 136"/>
                  <a:gd name="T10" fmla="*/ 72 w 155"/>
                  <a:gd name="T11" fmla="*/ 136 h 136"/>
                  <a:gd name="T12" fmla="*/ 130 w 155"/>
                  <a:gd name="T13" fmla="*/ 136 h 136"/>
                  <a:gd name="T14" fmla="*/ 155 w 155"/>
                  <a:gd name="T15" fmla="*/ 111 h 136"/>
                  <a:gd name="T16" fmla="*/ 155 w 155"/>
                  <a:gd name="T17" fmla="*/ 23 h 136"/>
                  <a:gd name="T18" fmla="*/ 0 w 155"/>
                  <a:gd name="T19" fmla="*/ 0 h 136"/>
                  <a:gd name="T20" fmla="*/ 0 w 155"/>
                  <a:gd name="T21" fmla="*/ 5 h 136"/>
                  <a:gd name="T22" fmla="*/ 5 w 155"/>
                  <a:gd name="T23" fmla="*/ 5 h 136"/>
                  <a:gd name="T24" fmla="*/ 5 w 155"/>
                  <a:gd name="T25" fmla="*/ 10 h 136"/>
                  <a:gd name="T26" fmla="*/ 145 w 155"/>
                  <a:gd name="T27" fmla="*/ 31 h 136"/>
                  <a:gd name="T28" fmla="*/ 145 w 155"/>
                  <a:gd name="T29" fmla="*/ 111 h 136"/>
                  <a:gd name="T30" fmla="*/ 140 w 155"/>
                  <a:gd name="T31" fmla="*/ 121 h 136"/>
                  <a:gd name="T32" fmla="*/ 130 w 155"/>
                  <a:gd name="T33" fmla="*/ 126 h 136"/>
                  <a:gd name="T34" fmla="*/ 72 w 155"/>
                  <a:gd name="T35" fmla="*/ 126 h 136"/>
                  <a:gd name="T36" fmla="*/ 11 w 155"/>
                  <a:gd name="T37" fmla="*/ 70 h 136"/>
                  <a:gd name="T38" fmla="*/ 11 w 155"/>
                  <a:gd name="T39" fmla="*/ 70 h 136"/>
                  <a:gd name="T40" fmla="*/ 10 w 155"/>
                  <a:gd name="T41" fmla="*/ 65 h 136"/>
                  <a:gd name="T42" fmla="*/ 10 w 155"/>
                  <a:gd name="T43" fmla="*/ 5 h 136"/>
                  <a:gd name="T44" fmla="*/ 5 w 155"/>
                  <a:gd name="T45" fmla="*/ 5 h 136"/>
                  <a:gd name="T46" fmla="*/ 5 w 155"/>
                  <a:gd name="T47" fmla="*/ 10 h 136"/>
                  <a:gd name="T48" fmla="*/ 5 w 155"/>
                  <a:gd name="T49" fmla="*/ 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5" h="136">
                    <a:moveTo>
                      <a:pt x="5" y="5"/>
                    </a:moveTo>
                    <a:cubicBezTo>
                      <a:pt x="0" y="5"/>
                      <a:pt x="0" y="5"/>
                      <a:pt x="0" y="5"/>
                    </a:cubicBezTo>
                    <a:cubicBezTo>
                      <a:pt x="0" y="65"/>
                      <a:pt x="0" y="65"/>
                      <a:pt x="0" y="65"/>
                    </a:cubicBezTo>
                    <a:cubicBezTo>
                      <a:pt x="0" y="67"/>
                      <a:pt x="1" y="68"/>
                      <a:pt x="1" y="70"/>
                    </a:cubicBezTo>
                    <a:cubicBezTo>
                      <a:pt x="1" y="70"/>
                      <a:pt x="1" y="70"/>
                      <a:pt x="1" y="70"/>
                    </a:cubicBezTo>
                    <a:cubicBezTo>
                      <a:pt x="4" y="107"/>
                      <a:pt x="34" y="136"/>
                      <a:pt x="72" y="136"/>
                    </a:cubicBezTo>
                    <a:cubicBezTo>
                      <a:pt x="130" y="136"/>
                      <a:pt x="130" y="136"/>
                      <a:pt x="130" y="136"/>
                    </a:cubicBezTo>
                    <a:cubicBezTo>
                      <a:pt x="143" y="136"/>
                      <a:pt x="155" y="124"/>
                      <a:pt x="155" y="111"/>
                    </a:cubicBezTo>
                    <a:cubicBezTo>
                      <a:pt x="155" y="23"/>
                      <a:pt x="155" y="23"/>
                      <a:pt x="155" y="23"/>
                    </a:cubicBezTo>
                    <a:cubicBezTo>
                      <a:pt x="0" y="0"/>
                      <a:pt x="0" y="0"/>
                      <a:pt x="0" y="0"/>
                    </a:cubicBezTo>
                    <a:cubicBezTo>
                      <a:pt x="0" y="5"/>
                      <a:pt x="0" y="5"/>
                      <a:pt x="0" y="5"/>
                    </a:cubicBezTo>
                    <a:cubicBezTo>
                      <a:pt x="5" y="5"/>
                      <a:pt x="5" y="5"/>
                      <a:pt x="5" y="5"/>
                    </a:cubicBezTo>
                    <a:cubicBezTo>
                      <a:pt x="5" y="10"/>
                      <a:pt x="5" y="10"/>
                      <a:pt x="5" y="10"/>
                    </a:cubicBezTo>
                    <a:cubicBezTo>
                      <a:pt x="145" y="31"/>
                      <a:pt x="145" y="31"/>
                      <a:pt x="145" y="31"/>
                    </a:cubicBezTo>
                    <a:cubicBezTo>
                      <a:pt x="145" y="111"/>
                      <a:pt x="145" y="111"/>
                      <a:pt x="145" y="111"/>
                    </a:cubicBezTo>
                    <a:cubicBezTo>
                      <a:pt x="145" y="115"/>
                      <a:pt x="143" y="119"/>
                      <a:pt x="140" y="121"/>
                    </a:cubicBezTo>
                    <a:cubicBezTo>
                      <a:pt x="138" y="124"/>
                      <a:pt x="134" y="126"/>
                      <a:pt x="130" y="126"/>
                    </a:cubicBezTo>
                    <a:cubicBezTo>
                      <a:pt x="72" y="126"/>
                      <a:pt x="72" y="126"/>
                      <a:pt x="72" y="126"/>
                    </a:cubicBezTo>
                    <a:cubicBezTo>
                      <a:pt x="39" y="126"/>
                      <a:pt x="13" y="101"/>
                      <a:pt x="11" y="70"/>
                    </a:cubicBezTo>
                    <a:cubicBezTo>
                      <a:pt x="11" y="70"/>
                      <a:pt x="11" y="70"/>
                      <a:pt x="11" y="70"/>
                    </a:cubicBezTo>
                    <a:cubicBezTo>
                      <a:pt x="10" y="68"/>
                      <a:pt x="10" y="66"/>
                      <a:pt x="10" y="65"/>
                    </a:cubicBezTo>
                    <a:cubicBezTo>
                      <a:pt x="10" y="5"/>
                      <a:pt x="10" y="5"/>
                      <a:pt x="10" y="5"/>
                    </a:cubicBezTo>
                    <a:cubicBezTo>
                      <a:pt x="5" y="5"/>
                      <a:pt x="5" y="5"/>
                      <a:pt x="5" y="5"/>
                    </a:cubicBezTo>
                    <a:cubicBezTo>
                      <a:pt x="5" y="10"/>
                      <a:pt x="5" y="10"/>
                      <a:pt x="5" y="10"/>
                    </a:cubicBezTo>
                    <a:lnTo>
                      <a:pt x="5" y="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0" name="Freeform 47">
                <a:extLst>
                  <a:ext uri="{FF2B5EF4-FFF2-40B4-BE49-F238E27FC236}">
                    <a16:creationId xmlns:a16="http://schemas.microsoft.com/office/drawing/2014/main" id="{0F74D302-C6F0-4EB6-D81B-7A96F6E2FCB5}"/>
                  </a:ext>
                </a:extLst>
              </p:cNvPr>
              <p:cNvSpPr>
                <a:spLocks/>
              </p:cNvSpPr>
              <p:nvPr/>
            </p:nvSpPr>
            <p:spPr bwMode="auto">
              <a:xfrm>
                <a:off x="6259513" y="4076701"/>
                <a:ext cx="846138" cy="1003300"/>
              </a:xfrm>
              <a:custGeom>
                <a:avLst/>
                <a:gdLst>
                  <a:gd name="T0" fmla="*/ 0 w 306"/>
                  <a:gd name="T1" fmla="*/ 103 h 363"/>
                  <a:gd name="T2" fmla="*/ 0 w 306"/>
                  <a:gd name="T3" fmla="*/ 210 h 363"/>
                  <a:gd name="T4" fmla="*/ 153 w 306"/>
                  <a:gd name="T5" fmla="*/ 363 h 363"/>
                  <a:gd name="T6" fmla="*/ 178 w 306"/>
                  <a:gd name="T7" fmla="*/ 363 h 363"/>
                  <a:gd name="T8" fmla="*/ 306 w 306"/>
                  <a:gd name="T9" fmla="*/ 235 h 363"/>
                  <a:gd name="T10" fmla="*/ 306 w 306"/>
                  <a:gd name="T11" fmla="*/ 98 h 363"/>
                  <a:gd name="T12" fmla="*/ 306 w 306"/>
                  <a:gd name="T13" fmla="*/ 78 h 363"/>
                  <a:gd name="T14" fmla="*/ 228 w 306"/>
                  <a:gd name="T15" fmla="*/ 0 h 363"/>
                  <a:gd name="T16" fmla="*/ 78 w 306"/>
                  <a:gd name="T17" fmla="*/ 0 h 363"/>
                  <a:gd name="T18" fmla="*/ 0 w 306"/>
                  <a:gd name="T19" fmla="*/ 78 h 363"/>
                  <a:gd name="T20" fmla="*/ 0 w 306"/>
                  <a:gd name="T21" fmla="*/ 116 h 363"/>
                  <a:gd name="T22" fmla="*/ 0 w 306"/>
                  <a:gd name="T23" fmla="*/ 103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6" h="363">
                    <a:moveTo>
                      <a:pt x="0" y="103"/>
                    </a:moveTo>
                    <a:cubicBezTo>
                      <a:pt x="0" y="210"/>
                      <a:pt x="0" y="210"/>
                      <a:pt x="0" y="210"/>
                    </a:cubicBezTo>
                    <a:cubicBezTo>
                      <a:pt x="0" y="295"/>
                      <a:pt x="68" y="363"/>
                      <a:pt x="153" y="363"/>
                    </a:cubicBezTo>
                    <a:cubicBezTo>
                      <a:pt x="178" y="363"/>
                      <a:pt x="178" y="363"/>
                      <a:pt x="178" y="363"/>
                    </a:cubicBezTo>
                    <a:cubicBezTo>
                      <a:pt x="249" y="363"/>
                      <a:pt x="306" y="306"/>
                      <a:pt x="306" y="235"/>
                    </a:cubicBezTo>
                    <a:cubicBezTo>
                      <a:pt x="306" y="98"/>
                      <a:pt x="306" y="98"/>
                      <a:pt x="306" y="98"/>
                    </a:cubicBezTo>
                    <a:cubicBezTo>
                      <a:pt x="306" y="78"/>
                      <a:pt x="306" y="78"/>
                      <a:pt x="306" y="78"/>
                    </a:cubicBezTo>
                    <a:cubicBezTo>
                      <a:pt x="306" y="35"/>
                      <a:pt x="271" y="0"/>
                      <a:pt x="228" y="0"/>
                    </a:cubicBezTo>
                    <a:cubicBezTo>
                      <a:pt x="78" y="0"/>
                      <a:pt x="78" y="0"/>
                      <a:pt x="78" y="0"/>
                    </a:cubicBezTo>
                    <a:cubicBezTo>
                      <a:pt x="35" y="0"/>
                      <a:pt x="0" y="35"/>
                      <a:pt x="0" y="78"/>
                    </a:cubicBezTo>
                    <a:cubicBezTo>
                      <a:pt x="0" y="116"/>
                      <a:pt x="0" y="116"/>
                      <a:pt x="0" y="116"/>
                    </a:cubicBezTo>
                    <a:cubicBezTo>
                      <a:pt x="0" y="103"/>
                      <a:pt x="0" y="103"/>
                      <a:pt x="0" y="103"/>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1" name="Rectangle 48">
                <a:extLst>
                  <a:ext uri="{FF2B5EF4-FFF2-40B4-BE49-F238E27FC236}">
                    <a16:creationId xmlns:a16="http://schemas.microsoft.com/office/drawing/2014/main" id="{99F3BAB8-4F97-AAB0-E5A0-FEF7A3958925}"/>
                  </a:ext>
                </a:extLst>
              </p:cNvPr>
              <p:cNvSpPr>
                <a:spLocks noChangeArrowheads="1"/>
              </p:cNvSpPr>
              <p:nvPr/>
            </p:nvSpPr>
            <p:spPr bwMode="auto">
              <a:xfrm>
                <a:off x="6945313" y="4411663"/>
                <a:ext cx="160338" cy="127000"/>
              </a:xfrm>
              <a:prstGeom prst="rect">
                <a:avLst/>
              </a:prstGeom>
              <a:solidFill>
                <a:srgbClr val="FCD3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2" name="Freeform 49">
                <a:extLst>
                  <a:ext uri="{FF2B5EF4-FFF2-40B4-BE49-F238E27FC236}">
                    <a16:creationId xmlns:a16="http://schemas.microsoft.com/office/drawing/2014/main" id="{83750D37-E108-C1AC-66F7-B56958042F10}"/>
                  </a:ext>
                </a:extLst>
              </p:cNvPr>
              <p:cNvSpPr>
                <a:spLocks/>
              </p:cNvSpPr>
              <p:nvPr/>
            </p:nvSpPr>
            <p:spPr bwMode="auto">
              <a:xfrm>
                <a:off x="6591300" y="4411663"/>
                <a:ext cx="220663" cy="127000"/>
              </a:xfrm>
              <a:custGeom>
                <a:avLst/>
                <a:gdLst>
                  <a:gd name="T0" fmla="*/ 14 w 80"/>
                  <a:gd name="T1" fmla="*/ 46 h 46"/>
                  <a:gd name="T2" fmla="*/ 64 w 80"/>
                  <a:gd name="T3" fmla="*/ 46 h 46"/>
                  <a:gd name="T4" fmla="*/ 80 w 80"/>
                  <a:gd name="T5" fmla="*/ 30 h 46"/>
                  <a:gd name="T6" fmla="*/ 80 w 80"/>
                  <a:gd name="T7" fmla="*/ 0 h 46"/>
                  <a:gd name="T8" fmla="*/ 0 w 80"/>
                  <a:gd name="T9" fmla="*/ 0 h 46"/>
                  <a:gd name="T10" fmla="*/ 0 w 80"/>
                  <a:gd name="T11" fmla="*/ 31 h 46"/>
                  <a:gd name="T12" fmla="*/ 14 w 80"/>
                  <a:gd name="T13" fmla="*/ 46 h 46"/>
                </a:gdLst>
                <a:ahLst/>
                <a:cxnLst>
                  <a:cxn ang="0">
                    <a:pos x="T0" y="T1"/>
                  </a:cxn>
                  <a:cxn ang="0">
                    <a:pos x="T2" y="T3"/>
                  </a:cxn>
                  <a:cxn ang="0">
                    <a:pos x="T4" y="T5"/>
                  </a:cxn>
                  <a:cxn ang="0">
                    <a:pos x="T6" y="T7"/>
                  </a:cxn>
                  <a:cxn ang="0">
                    <a:pos x="T8" y="T9"/>
                  </a:cxn>
                  <a:cxn ang="0">
                    <a:pos x="T10" y="T11"/>
                  </a:cxn>
                  <a:cxn ang="0">
                    <a:pos x="T12" y="T13"/>
                  </a:cxn>
                </a:cxnLst>
                <a:rect l="0" t="0" r="r" b="b"/>
                <a:pathLst>
                  <a:path w="80" h="46">
                    <a:moveTo>
                      <a:pt x="14" y="46"/>
                    </a:moveTo>
                    <a:cubicBezTo>
                      <a:pt x="64" y="46"/>
                      <a:pt x="64" y="46"/>
                      <a:pt x="64" y="46"/>
                    </a:cubicBezTo>
                    <a:cubicBezTo>
                      <a:pt x="73" y="46"/>
                      <a:pt x="80" y="39"/>
                      <a:pt x="80" y="30"/>
                    </a:cubicBezTo>
                    <a:cubicBezTo>
                      <a:pt x="80" y="0"/>
                      <a:pt x="80" y="0"/>
                      <a:pt x="80" y="0"/>
                    </a:cubicBezTo>
                    <a:cubicBezTo>
                      <a:pt x="0" y="0"/>
                      <a:pt x="0" y="0"/>
                      <a:pt x="0" y="0"/>
                    </a:cubicBezTo>
                    <a:cubicBezTo>
                      <a:pt x="0" y="31"/>
                      <a:pt x="0" y="31"/>
                      <a:pt x="0" y="31"/>
                    </a:cubicBezTo>
                    <a:cubicBezTo>
                      <a:pt x="0" y="39"/>
                      <a:pt x="6" y="46"/>
                      <a:pt x="14" y="46"/>
                    </a:cubicBez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3" name="Freeform 50">
                <a:extLst>
                  <a:ext uri="{FF2B5EF4-FFF2-40B4-BE49-F238E27FC236}">
                    <a16:creationId xmlns:a16="http://schemas.microsoft.com/office/drawing/2014/main" id="{1D52DA79-1476-F860-B36D-4F5F711B5397}"/>
                  </a:ext>
                </a:extLst>
              </p:cNvPr>
              <p:cNvSpPr>
                <a:spLocks/>
              </p:cNvSpPr>
              <p:nvPr/>
            </p:nvSpPr>
            <p:spPr bwMode="auto">
              <a:xfrm>
                <a:off x="6259513" y="4076701"/>
                <a:ext cx="506413" cy="1003300"/>
              </a:xfrm>
              <a:custGeom>
                <a:avLst/>
                <a:gdLst>
                  <a:gd name="T0" fmla="*/ 0 w 183"/>
                  <a:gd name="T1" fmla="*/ 103 h 363"/>
                  <a:gd name="T2" fmla="*/ 0 w 183"/>
                  <a:gd name="T3" fmla="*/ 210 h 363"/>
                  <a:gd name="T4" fmla="*/ 0 w 183"/>
                  <a:gd name="T5" fmla="*/ 210 h 363"/>
                  <a:gd name="T6" fmla="*/ 153 w 183"/>
                  <a:gd name="T7" fmla="*/ 363 h 363"/>
                  <a:gd name="T8" fmla="*/ 178 w 183"/>
                  <a:gd name="T9" fmla="*/ 363 h 363"/>
                  <a:gd name="T10" fmla="*/ 183 w 183"/>
                  <a:gd name="T11" fmla="*/ 363 h 363"/>
                  <a:gd name="T12" fmla="*/ 35 w 183"/>
                  <a:gd name="T13" fmla="*/ 210 h 363"/>
                  <a:gd name="T14" fmla="*/ 35 w 183"/>
                  <a:gd name="T15" fmla="*/ 210 h 363"/>
                  <a:gd name="T16" fmla="*/ 35 w 183"/>
                  <a:gd name="T17" fmla="*/ 103 h 363"/>
                  <a:gd name="T18" fmla="*/ 35 w 183"/>
                  <a:gd name="T19" fmla="*/ 116 h 363"/>
                  <a:gd name="T20" fmla="*/ 35 w 183"/>
                  <a:gd name="T21" fmla="*/ 78 h 363"/>
                  <a:gd name="T22" fmla="*/ 113 w 183"/>
                  <a:gd name="T23" fmla="*/ 0 h 363"/>
                  <a:gd name="T24" fmla="*/ 78 w 183"/>
                  <a:gd name="T25" fmla="*/ 0 h 363"/>
                  <a:gd name="T26" fmla="*/ 0 w 183"/>
                  <a:gd name="T27" fmla="*/ 78 h 363"/>
                  <a:gd name="T28" fmla="*/ 0 w 183"/>
                  <a:gd name="T29" fmla="*/ 116 h 363"/>
                  <a:gd name="T30" fmla="*/ 0 w 183"/>
                  <a:gd name="T31" fmla="*/ 103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3" h="363">
                    <a:moveTo>
                      <a:pt x="0" y="103"/>
                    </a:moveTo>
                    <a:cubicBezTo>
                      <a:pt x="0" y="210"/>
                      <a:pt x="0" y="210"/>
                      <a:pt x="0" y="210"/>
                    </a:cubicBezTo>
                    <a:cubicBezTo>
                      <a:pt x="0" y="210"/>
                      <a:pt x="0" y="210"/>
                      <a:pt x="0" y="210"/>
                    </a:cubicBezTo>
                    <a:cubicBezTo>
                      <a:pt x="0" y="295"/>
                      <a:pt x="68" y="363"/>
                      <a:pt x="153" y="363"/>
                    </a:cubicBezTo>
                    <a:cubicBezTo>
                      <a:pt x="178" y="363"/>
                      <a:pt x="178" y="363"/>
                      <a:pt x="178" y="363"/>
                    </a:cubicBezTo>
                    <a:cubicBezTo>
                      <a:pt x="180" y="363"/>
                      <a:pt x="181" y="363"/>
                      <a:pt x="183" y="363"/>
                    </a:cubicBezTo>
                    <a:cubicBezTo>
                      <a:pt x="101" y="361"/>
                      <a:pt x="35" y="293"/>
                      <a:pt x="35" y="210"/>
                    </a:cubicBezTo>
                    <a:cubicBezTo>
                      <a:pt x="35" y="210"/>
                      <a:pt x="35" y="210"/>
                      <a:pt x="35" y="210"/>
                    </a:cubicBezTo>
                    <a:cubicBezTo>
                      <a:pt x="35" y="103"/>
                      <a:pt x="35" y="103"/>
                      <a:pt x="35" y="103"/>
                    </a:cubicBezTo>
                    <a:cubicBezTo>
                      <a:pt x="35" y="116"/>
                      <a:pt x="35" y="116"/>
                      <a:pt x="35" y="116"/>
                    </a:cubicBezTo>
                    <a:cubicBezTo>
                      <a:pt x="35" y="78"/>
                      <a:pt x="35" y="78"/>
                      <a:pt x="35" y="78"/>
                    </a:cubicBezTo>
                    <a:cubicBezTo>
                      <a:pt x="35" y="35"/>
                      <a:pt x="70" y="0"/>
                      <a:pt x="113" y="0"/>
                    </a:cubicBezTo>
                    <a:cubicBezTo>
                      <a:pt x="78" y="0"/>
                      <a:pt x="78" y="0"/>
                      <a:pt x="78" y="0"/>
                    </a:cubicBezTo>
                    <a:cubicBezTo>
                      <a:pt x="35" y="0"/>
                      <a:pt x="0" y="35"/>
                      <a:pt x="0" y="78"/>
                    </a:cubicBezTo>
                    <a:cubicBezTo>
                      <a:pt x="0" y="116"/>
                      <a:pt x="0" y="116"/>
                      <a:pt x="0" y="116"/>
                    </a:cubicBezTo>
                    <a:cubicBezTo>
                      <a:pt x="0" y="103"/>
                      <a:pt x="0" y="103"/>
                      <a:pt x="0" y="103"/>
                    </a:cubicBezTo>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4" name="Freeform 51">
                <a:extLst>
                  <a:ext uri="{FF2B5EF4-FFF2-40B4-BE49-F238E27FC236}">
                    <a16:creationId xmlns:a16="http://schemas.microsoft.com/office/drawing/2014/main" id="{863F3377-D84A-3ADE-E7FF-5E848AA6A5F7}"/>
                  </a:ext>
                </a:extLst>
              </p:cNvPr>
              <p:cNvSpPr>
                <a:spLocks/>
              </p:cNvSpPr>
              <p:nvPr/>
            </p:nvSpPr>
            <p:spPr bwMode="auto">
              <a:xfrm>
                <a:off x="6246813" y="4060826"/>
                <a:ext cx="873125" cy="1033463"/>
              </a:xfrm>
              <a:custGeom>
                <a:avLst/>
                <a:gdLst>
                  <a:gd name="T0" fmla="*/ 0 w 316"/>
                  <a:gd name="T1" fmla="*/ 109 h 374"/>
                  <a:gd name="T2" fmla="*/ 0 w 316"/>
                  <a:gd name="T3" fmla="*/ 215 h 374"/>
                  <a:gd name="T4" fmla="*/ 5 w 316"/>
                  <a:gd name="T5" fmla="*/ 215 h 374"/>
                  <a:gd name="T6" fmla="*/ 0 w 316"/>
                  <a:gd name="T7" fmla="*/ 215 h 374"/>
                  <a:gd name="T8" fmla="*/ 0 w 316"/>
                  <a:gd name="T9" fmla="*/ 215 h 374"/>
                  <a:gd name="T10" fmla="*/ 158 w 316"/>
                  <a:gd name="T11" fmla="*/ 374 h 374"/>
                  <a:gd name="T12" fmla="*/ 183 w 316"/>
                  <a:gd name="T13" fmla="*/ 374 h 374"/>
                  <a:gd name="T14" fmla="*/ 316 w 316"/>
                  <a:gd name="T15" fmla="*/ 240 h 374"/>
                  <a:gd name="T16" fmla="*/ 316 w 316"/>
                  <a:gd name="T17" fmla="*/ 103 h 374"/>
                  <a:gd name="T18" fmla="*/ 316 w 316"/>
                  <a:gd name="T19" fmla="*/ 84 h 374"/>
                  <a:gd name="T20" fmla="*/ 233 w 316"/>
                  <a:gd name="T21" fmla="*/ 0 h 374"/>
                  <a:gd name="T22" fmla="*/ 83 w 316"/>
                  <a:gd name="T23" fmla="*/ 0 h 374"/>
                  <a:gd name="T24" fmla="*/ 0 w 316"/>
                  <a:gd name="T25" fmla="*/ 84 h 374"/>
                  <a:gd name="T26" fmla="*/ 0 w 316"/>
                  <a:gd name="T27" fmla="*/ 121 h 374"/>
                  <a:gd name="T28" fmla="*/ 5 w 316"/>
                  <a:gd name="T29" fmla="*/ 126 h 374"/>
                  <a:gd name="T30" fmla="*/ 10 w 316"/>
                  <a:gd name="T31" fmla="*/ 121 h 374"/>
                  <a:gd name="T32" fmla="*/ 10 w 316"/>
                  <a:gd name="T33" fmla="*/ 84 h 374"/>
                  <a:gd name="T34" fmla="*/ 31 w 316"/>
                  <a:gd name="T35" fmla="*/ 31 h 374"/>
                  <a:gd name="T36" fmla="*/ 83 w 316"/>
                  <a:gd name="T37" fmla="*/ 10 h 374"/>
                  <a:gd name="T38" fmla="*/ 233 w 316"/>
                  <a:gd name="T39" fmla="*/ 10 h 374"/>
                  <a:gd name="T40" fmla="*/ 285 w 316"/>
                  <a:gd name="T41" fmla="*/ 31 h 374"/>
                  <a:gd name="T42" fmla="*/ 306 w 316"/>
                  <a:gd name="T43" fmla="*/ 84 h 374"/>
                  <a:gd name="T44" fmla="*/ 306 w 316"/>
                  <a:gd name="T45" fmla="*/ 103 h 374"/>
                  <a:gd name="T46" fmla="*/ 306 w 316"/>
                  <a:gd name="T47" fmla="*/ 240 h 374"/>
                  <a:gd name="T48" fmla="*/ 270 w 316"/>
                  <a:gd name="T49" fmla="*/ 328 h 374"/>
                  <a:gd name="T50" fmla="*/ 183 w 316"/>
                  <a:gd name="T51" fmla="*/ 364 h 374"/>
                  <a:gd name="T52" fmla="*/ 158 w 316"/>
                  <a:gd name="T53" fmla="*/ 364 h 374"/>
                  <a:gd name="T54" fmla="*/ 53 w 316"/>
                  <a:gd name="T55" fmla="*/ 320 h 374"/>
                  <a:gd name="T56" fmla="*/ 10 w 316"/>
                  <a:gd name="T57" fmla="*/ 215 h 374"/>
                  <a:gd name="T58" fmla="*/ 6 w 316"/>
                  <a:gd name="T59" fmla="*/ 215 h 374"/>
                  <a:gd name="T60" fmla="*/ 10 w 316"/>
                  <a:gd name="T61" fmla="*/ 215 h 374"/>
                  <a:gd name="T62" fmla="*/ 10 w 316"/>
                  <a:gd name="T63" fmla="*/ 215 h 374"/>
                  <a:gd name="T64" fmla="*/ 6 w 316"/>
                  <a:gd name="T65" fmla="*/ 215 h 374"/>
                  <a:gd name="T66" fmla="*/ 10 w 316"/>
                  <a:gd name="T67" fmla="*/ 215 h 374"/>
                  <a:gd name="T68" fmla="*/ 10 w 316"/>
                  <a:gd name="T69" fmla="*/ 215 h 374"/>
                  <a:gd name="T70" fmla="*/ 10 w 316"/>
                  <a:gd name="T71" fmla="*/ 109 h 374"/>
                  <a:gd name="T72" fmla="*/ 5 w 316"/>
                  <a:gd name="T73" fmla="*/ 104 h 374"/>
                  <a:gd name="T74" fmla="*/ 0 w 316"/>
                  <a:gd name="T75" fmla="*/ 109 h 374"/>
                  <a:gd name="T76" fmla="*/ 0 w 316"/>
                  <a:gd name="T77" fmla="*/ 109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6" h="374">
                    <a:moveTo>
                      <a:pt x="0" y="109"/>
                    </a:moveTo>
                    <a:cubicBezTo>
                      <a:pt x="0" y="215"/>
                      <a:pt x="0" y="215"/>
                      <a:pt x="0" y="215"/>
                    </a:cubicBezTo>
                    <a:cubicBezTo>
                      <a:pt x="5" y="215"/>
                      <a:pt x="5" y="215"/>
                      <a:pt x="5" y="215"/>
                    </a:cubicBezTo>
                    <a:cubicBezTo>
                      <a:pt x="0" y="215"/>
                      <a:pt x="0" y="215"/>
                      <a:pt x="0" y="215"/>
                    </a:cubicBezTo>
                    <a:cubicBezTo>
                      <a:pt x="0" y="215"/>
                      <a:pt x="0" y="215"/>
                      <a:pt x="0" y="215"/>
                    </a:cubicBezTo>
                    <a:cubicBezTo>
                      <a:pt x="0" y="303"/>
                      <a:pt x="71" y="374"/>
                      <a:pt x="158" y="374"/>
                    </a:cubicBezTo>
                    <a:cubicBezTo>
                      <a:pt x="183" y="374"/>
                      <a:pt x="183" y="374"/>
                      <a:pt x="183" y="374"/>
                    </a:cubicBezTo>
                    <a:cubicBezTo>
                      <a:pt x="257" y="374"/>
                      <a:pt x="316" y="314"/>
                      <a:pt x="316" y="240"/>
                    </a:cubicBezTo>
                    <a:cubicBezTo>
                      <a:pt x="316" y="103"/>
                      <a:pt x="316" y="103"/>
                      <a:pt x="316" y="103"/>
                    </a:cubicBezTo>
                    <a:cubicBezTo>
                      <a:pt x="316" y="84"/>
                      <a:pt x="316" y="84"/>
                      <a:pt x="316" y="84"/>
                    </a:cubicBezTo>
                    <a:cubicBezTo>
                      <a:pt x="316" y="37"/>
                      <a:pt x="279" y="0"/>
                      <a:pt x="233" y="0"/>
                    </a:cubicBezTo>
                    <a:cubicBezTo>
                      <a:pt x="83" y="0"/>
                      <a:pt x="83" y="0"/>
                      <a:pt x="83" y="0"/>
                    </a:cubicBezTo>
                    <a:cubicBezTo>
                      <a:pt x="37" y="0"/>
                      <a:pt x="0" y="37"/>
                      <a:pt x="0" y="84"/>
                    </a:cubicBezTo>
                    <a:cubicBezTo>
                      <a:pt x="0" y="121"/>
                      <a:pt x="0" y="121"/>
                      <a:pt x="0" y="121"/>
                    </a:cubicBezTo>
                    <a:cubicBezTo>
                      <a:pt x="0" y="124"/>
                      <a:pt x="2" y="126"/>
                      <a:pt x="5" y="126"/>
                    </a:cubicBezTo>
                    <a:cubicBezTo>
                      <a:pt x="7" y="126"/>
                      <a:pt x="10" y="124"/>
                      <a:pt x="10" y="121"/>
                    </a:cubicBezTo>
                    <a:cubicBezTo>
                      <a:pt x="10" y="84"/>
                      <a:pt x="10" y="84"/>
                      <a:pt x="10" y="84"/>
                    </a:cubicBezTo>
                    <a:cubicBezTo>
                      <a:pt x="10" y="63"/>
                      <a:pt x="18" y="45"/>
                      <a:pt x="31" y="31"/>
                    </a:cubicBezTo>
                    <a:cubicBezTo>
                      <a:pt x="45" y="18"/>
                      <a:pt x="63" y="10"/>
                      <a:pt x="83" y="10"/>
                    </a:cubicBezTo>
                    <a:cubicBezTo>
                      <a:pt x="233" y="10"/>
                      <a:pt x="233" y="10"/>
                      <a:pt x="233" y="10"/>
                    </a:cubicBezTo>
                    <a:cubicBezTo>
                      <a:pt x="253" y="10"/>
                      <a:pt x="271" y="18"/>
                      <a:pt x="285" y="31"/>
                    </a:cubicBezTo>
                    <a:cubicBezTo>
                      <a:pt x="298" y="45"/>
                      <a:pt x="306" y="63"/>
                      <a:pt x="306" y="84"/>
                    </a:cubicBezTo>
                    <a:cubicBezTo>
                      <a:pt x="306" y="103"/>
                      <a:pt x="306" y="103"/>
                      <a:pt x="306" y="103"/>
                    </a:cubicBezTo>
                    <a:cubicBezTo>
                      <a:pt x="306" y="240"/>
                      <a:pt x="306" y="240"/>
                      <a:pt x="306" y="240"/>
                    </a:cubicBezTo>
                    <a:cubicBezTo>
                      <a:pt x="306" y="274"/>
                      <a:pt x="293" y="305"/>
                      <a:pt x="270" y="328"/>
                    </a:cubicBezTo>
                    <a:cubicBezTo>
                      <a:pt x="248" y="350"/>
                      <a:pt x="217" y="364"/>
                      <a:pt x="183" y="364"/>
                    </a:cubicBezTo>
                    <a:cubicBezTo>
                      <a:pt x="158" y="364"/>
                      <a:pt x="158" y="364"/>
                      <a:pt x="158" y="364"/>
                    </a:cubicBezTo>
                    <a:cubicBezTo>
                      <a:pt x="117" y="364"/>
                      <a:pt x="80" y="347"/>
                      <a:pt x="53" y="320"/>
                    </a:cubicBezTo>
                    <a:cubicBezTo>
                      <a:pt x="26" y="293"/>
                      <a:pt x="10" y="256"/>
                      <a:pt x="10" y="215"/>
                    </a:cubicBezTo>
                    <a:cubicBezTo>
                      <a:pt x="6" y="215"/>
                      <a:pt x="6" y="215"/>
                      <a:pt x="6" y="215"/>
                    </a:cubicBezTo>
                    <a:cubicBezTo>
                      <a:pt x="10" y="215"/>
                      <a:pt x="10" y="215"/>
                      <a:pt x="10" y="215"/>
                    </a:cubicBezTo>
                    <a:cubicBezTo>
                      <a:pt x="10" y="215"/>
                      <a:pt x="10" y="215"/>
                      <a:pt x="10" y="215"/>
                    </a:cubicBezTo>
                    <a:cubicBezTo>
                      <a:pt x="6" y="215"/>
                      <a:pt x="6" y="215"/>
                      <a:pt x="6" y="215"/>
                    </a:cubicBezTo>
                    <a:cubicBezTo>
                      <a:pt x="10" y="215"/>
                      <a:pt x="10" y="215"/>
                      <a:pt x="10" y="215"/>
                    </a:cubicBezTo>
                    <a:cubicBezTo>
                      <a:pt x="10" y="215"/>
                      <a:pt x="10" y="215"/>
                      <a:pt x="10" y="215"/>
                    </a:cubicBezTo>
                    <a:cubicBezTo>
                      <a:pt x="10" y="109"/>
                      <a:pt x="10" y="109"/>
                      <a:pt x="10" y="109"/>
                    </a:cubicBezTo>
                    <a:cubicBezTo>
                      <a:pt x="10" y="106"/>
                      <a:pt x="7" y="104"/>
                      <a:pt x="5" y="104"/>
                    </a:cubicBezTo>
                    <a:cubicBezTo>
                      <a:pt x="2" y="104"/>
                      <a:pt x="0" y="106"/>
                      <a:pt x="0" y="109"/>
                    </a:cubicBezTo>
                    <a:cubicBezTo>
                      <a:pt x="0" y="109"/>
                      <a:pt x="0" y="109"/>
                      <a:pt x="0" y="109"/>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5" name="Freeform 52">
                <a:extLst>
                  <a:ext uri="{FF2B5EF4-FFF2-40B4-BE49-F238E27FC236}">
                    <a16:creationId xmlns:a16="http://schemas.microsoft.com/office/drawing/2014/main" id="{4BB70A34-7954-483A-F833-F8CE5B51C01C}"/>
                  </a:ext>
                </a:extLst>
              </p:cNvPr>
              <p:cNvSpPr>
                <a:spLocks/>
              </p:cNvSpPr>
              <p:nvPr/>
            </p:nvSpPr>
            <p:spPr bwMode="auto">
              <a:xfrm>
                <a:off x="6046788" y="7091363"/>
                <a:ext cx="511175" cy="257175"/>
              </a:xfrm>
              <a:custGeom>
                <a:avLst/>
                <a:gdLst>
                  <a:gd name="T0" fmla="*/ 0 w 322"/>
                  <a:gd name="T1" fmla="*/ 0 h 162"/>
                  <a:gd name="T2" fmla="*/ 56 w 322"/>
                  <a:gd name="T3" fmla="*/ 84 h 162"/>
                  <a:gd name="T4" fmla="*/ 267 w 322"/>
                  <a:gd name="T5" fmla="*/ 162 h 162"/>
                  <a:gd name="T6" fmla="*/ 322 w 322"/>
                  <a:gd name="T7" fmla="*/ 132 h 162"/>
                  <a:gd name="T8" fmla="*/ 322 w 322"/>
                  <a:gd name="T9" fmla="*/ 16 h 162"/>
                  <a:gd name="T10" fmla="*/ 0 w 322"/>
                  <a:gd name="T11" fmla="*/ 0 h 162"/>
                </a:gdLst>
                <a:ahLst/>
                <a:cxnLst>
                  <a:cxn ang="0">
                    <a:pos x="T0" y="T1"/>
                  </a:cxn>
                  <a:cxn ang="0">
                    <a:pos x="T2" y="T3"/>
                  </a:cxn>
                  <a:cxn ang="0">
                    <a:pos x="T4" y="T5"/>
                  </a:cxn>
                  <a:cxn ang="0">
                    <a:pos x="T6" y="T7"/>
                  </a:cxn>
                  <a:cxn ang="0">
                    <a:pos x="T8" y="T9"/>
                  </a:cxn>
                  <a:cxn ang="0">
                    <a:pos x="T10" y="T11"/>
                  </a:cxn>
                </a:cxnLst>
                <a:rect l="0" t="0" r="r" b="b"/>
                <a:pathLst>
                  <a:path w="322" h="162">
                    <a:moveTo>
                      <a:pt x="0" y="0"/>
                    </a:moveTo>
                    <a:lnTo>
                      <a:pt x="56" y="84"/>
                    </a:lnTo>
                    <a:lnTo>
                      <a:pt x="267" y="162"/>
                    </a:lnTo>
                    <a:lnTo>
                      <a:pt x="322" y="132"/>
                    </a:lnTo>
                    <a:lnTo>
                      <a:pt x="322" y="16"/>
                    </a:lnTo>
                    <a:lnTo>
                      <a:pt x="0" y="0"/>
                    </a:lnTo>
                    <a:close/>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6" name="Freeform 53">
                <a:extLst>
                  <a:ext uri="{FF2B5EF4-FFF2-40B4-BE49-F238E27FC236}">
                    <a16:creationId xmlns:a16="http://schemas.microsoft.com/office/drawing/2014/main" id="{7AE971AE-BFED-8F52-8E87-4D4C5B7AB499}"/>
                  </a:ext>
                </a:extLst>
              </p:cNvPr>
              <p:cNvSpPr>
                <a:spLocks/>
              </p:cNvSpPr>
              <p:nvPr/>
            </p:nvSpPr>
            <p:spPr bwMode="auto">
              <a:xfrm>
                <a:off x="6046788" y="7091363"/>
                <a:ext cx="511175" cy="257175"/>
              </a:xfrm>
              <a:custGeom>
                <a:avLst/>
                <a:gdLst>
                  <a:gd name="T0" fmla="*/ 0 w 322"/>
                  <a:gd name="T1" fmla="*/ 0 h 162"/>
                  <a:gd name="T2" fmla="*/ 56 w 322"/>
                  <a:gd name="T3" fmla="*/ 84 h 162"/>
                  <a:gd name="T4" fmla="*/ 267 w 322"/>
                  <a:gd name="T5" fmla="*/ 162 h 162"/>
                  <a:gd name="T6" fmla="*/ 322 w 322"/>
                  <a:gd name="T7" fmla="*/ 132 h 162"/>
                  <a:gd name="T8" fmla="*/ 322 w 322"/>
                  <a:gd name="T9" fmla="*/ 16 h 162"/>
                  <a:gd name="T10" fmla="*/ 0 w 322"/>
                  <a:gd name="T11" fmla="*/ 0 h 162"/>
                </a:gdLst>
                <a:ahLst/>
                <a:cxnLst>
                  <a:cxn ang="0">
                    <a:pos x="T0" y="T1"/>
                  </a:cxn>
                  <a:cxn ang="0">
                    <a:pos x="T2" y="T3"/>
                  </a:cxn>
                  <a:cxn ang="0">
                    <a:pos x="T4" y="T5"/>
                  </a:cxn>
                  <a:cxn ang="0">
                    <a:pos x="T6" y="T7"/>
                  </a:cxn>
                  <a:cxn ang="0">
                    <a:pos x="T8" y="T9"/>
                  </a:cxn>
                  <a:cxn ang="0">
                    <a:pos x="T10" y="T11"/>
                  </a:cxn>
                </a:cxnLst>
                <a:rect l="0" t="0" r="r" b="b"/>
                <a:pathLst>
                  <a:path w="322" h="162">
                    <a:moveTo>
                      <a:pt x="0" y="0"/>
                    </a:moveTo>
                    <a:lnTo>
                      <a:pt x="56" y="84"/>
                    </a:lnTo>
                    <a:lnTo>
                      <a:pt x="267" y="162"/>
                    </a:lnTo>
                    <a:lnTo>
                      <a:pt x="322" y="132"/>
                    </a:lnTo>
                    <a:lnTo>
                      <a:pt x="322" y="1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7" name="Freeform 54">
                <a:extLst>
                  <a:ext uri="{FF2B5EF4-FFF2-40B4-BE49-F238E27FC236}">
                    <a16:creationId xmlns:a16="http://schemas.microsoft.com/office/drawing/2014/main" id="{3BC0D3C8-F814-FDFF-BB05-921DB21FE7A8}"/>
                  </a:ext>
                </a:extLst>
              </p:cNvPr>
              <p:cNvSpPr>
                <a:spLocks/>
              </p:cNvSpPr>
              <p:nvPr/>
            </p:nvSpPr>
            <p:spPr bwMode="auto">
              <a:xfrm>
                <a:off x="6867525" y="4506913"/>
                <a:ext cx="92075" cy="234950"/>
              </a:xfrm>
              <a:custGeom>
                <a:avLst/>
                <a:gdLst>
                  <a:gd name="T0" fmla="*/ 5 w 33"/>
                  <a:gd name="T1" fmla="*/ 85 h 85"/>
                  <a:gd name="T2" fmla="*/ 33 w 33"/>
                  <a:gd name="T3" fmla="*/ 57 h 85"/>
                  <a:gd name="T4" fmla="*/ 33 w 33"/>
                  <a:gd name="T5" fmla="*/ 5 h 85"/>
                  <a:gd name="T6" fmla="*/ 28 w 33"/>
                  <a:gd name="T7" fmla="*/ 0 h 85"/>
                  <a:gd name="T8" fmla="*/ 23 w 33"/>
                  <a:gd name="T9" fmla="*/ 5 h 85"/>
                  <a:gd name="T10" fmla="*/ 23 w 33"/>
                  <a:gd name="T11" fmla="*/ 57 h 85"/>
                  <a:gd name="T12" fmla="*/ 18 w 33"/>
                  <a:gd name="T13" fmla="*/ 70 h 85"/>
                  <a:gd name="T14" fmla="*/ 5 w 33"/>
                  <a:gd name="T15" fmla="*/ 76 h 85"/>
                  <a:gd name="T16" fmla="*/ 0 w 33"/>
                  <a:gd name="T17" fmla="*/ 81 h 85"/>
                  <a:gd name="T18" fmla="*/ 5 w 33"/>
                  <a:gd name="T1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85">
                    <a:moveTo>
                      <a:pt x="5" y="85"/>
                    </a:moveTo>
                    <a:cubicBezTo>
                      <a:pt x="21" y="85"/>
                      <a:pt x="33" y="73"/>
                      <a:pt x="33" y="57"/>
                    </a:cubicBezTo>
                    <a:cubicBezTo>
                      <a:pt x="33" y="5"/>
                      <a:pt x="33" y="5"/>
                      <a:pt x="33" y="5"/>
                    </a:cubicBezTo>
                    <a:cubicBezTo>
                      <a:pt x="33" y="3"/>
                      <a:pt x="31" y="0"/>
                      <a:pt x="28" y="0"/>
                    </a:cubicBezTo>
                    <a:cubicBezTo>
                      <a:pt x="26" y="0"/>
                      <a:pt x="23" y="3"/>
                      <a:pt x="23" y="5"/>
                    </a:cubicBezTo>
                    <a:cubicBezTo>
                      <a:pt x="23" y="57"/>
                      <a:pt x="23" y="57"/>
                      <a:pt x="23" y="57"/>
                    </a:cubicBezTo>
                    <a:cubicBezTo>
                      <a:pt x="23" y="62"/>
                      <a:pt x="21" y="67"/>
                      <a:pt x="18" y="70"/>
                    </a:cubicBezTo>
                    <a:cubicBezTo>
                      <a:pt x="15" y="74"/>
                      <a:pt x="10" y="76"/>
                      <a:pt x="5" y="76"/>
                    </a:cubicBezTo>
                    <a:cubicBezTo>
                      <a:pt x="2" y="76"/>
                      <a:pt x="0" y="78"/>
                      <a:pt x="0" y="81"/>
                    </a:cubicBezTo>
                    <a:cubicBezTo>
                      <a:pt x="0" y="83"/>
                      <a:pt x="2" y="85"/>
                      <a:pt x="5" y="8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8" name="Freeform 55">
                <a:extLst>
                  <a:ext uri="{FF2B5EF4-FFF2-40B4-BE49-F238E27FC236}">
                    <a16:creationId xmlns:a16="http://schemas.microsoft.com/office/drawing/2014/main" id="{C6DDA8D6-79F9-B69E-7A35-720A3B3DDFF1}"/>
                  </a:ext>
                </a:extLst>
              </p:cNvPr>
              <p:cNvSpPr>
                <a:spLocks/>
              </p:cNvSpPr>
              <p:nvPr/>
            </p:nvSpPr>
            <p:spPr bwMode="auto">
              <a:xfrm>
                <a:off x="6591300" y="4364038"/>
                <a:ext cx="219075" cy="55563"/>
              </a:xfrm>
              <a:custGeom>
                <a:avLst/>
                <a:gdLst>
                  <a:gd name="T0" fmla="*/ 10 w 79"/>
                  <a:gd name="T1" fmla="*/ 20 h 20"/>
                  <a:gd name="T2" fmla="*/ 69 w 79"/>
                  <a:gd name="T3" fmla="*/ 20 h 20"/>
                  <a:gd name="T4" fmla="*/ 79 w 79"/>
                  <a:gd name="T5" fmla="*/ 10 h 20"/>
                  <a:gd name="T6" fmla="*/ 69 w 79"/>
                  <a:gd name="T7" fmla="*/ 0 h 20"/>
                  <a:gd name="T8" fmla="*/ 10 w 79"/>
                  <a:gd name="T9" fmla="*/ 0 h 20"/>
                  <a:gd name="T10" fmla="*/ 0 w 79"/>
                  <a:gd name="T11" fmla="*/ 10 h 20"/>
                  <a:gd name="T12" fmla="*/ 10 w 7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79" h="20">
                    <a:moveTo>
                      <a:pt x="10" y="20"/>
                    </a:moveTo>
                    <a:cubicBezTo>
                      <a:pt x="69" y="20"/>
                      <a:pt x="69" y="20"/>
                      <a:pt x="69" y="20"/>
                    </a:cubicBezTo>
                    <a:cubicBezTo>
                      <a:pt x="75" y="20"/>
                      <a:pt x="79" y="16"/>
                      <a:pt x="79" y="10"/>
                    </a:cubicBezTo>
                    <a:cubicBezTo>
                      <a:pt x="79" y="5"/>
                      <a:pt x="75" y="0"/>
                      <a:pt x="69" y="0"/>
                    </a:cubicBezTo>
                    <a:cubicBezTo>
                      <a:pt x="10" y="0"/>
                      <a:pt x="10" y="0"/>
                      <a:pt x="10" y="0"/>
                    </a:cubicBezTo>
                    <a:cubicBezTo>
                      <a:pt x="4" y="0"/>
                      <a:pt x="0" y="5"/>
                      <a:pt x="0" y="10"/>
                    </a:cubicBezTo>
                    <a:cubicBezTo>
                      <a:pt x="0" y="16"/>
                      <a:pt x="4" y="20"/>
                      <a:pt x="10" y="2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59" name="Freeform 56">
                <a:extLst>
                  <a:ext uri="{FF2B5EF4-FFF2-40B4-BE49-F238E27FC236}">
                    <a16:creationId xmlns:a16="http://schemas.microsoft.com/office/drawing/2014/main" id="{0FD78356-A1AF-70E9-8484-F07BD5F39482}"/>
                  </a:ext>
                </a:extLst>
              </p:cNvPr>
              <p:cNvSpPr>
                <a:spLocks/>
              </p:cNvSpPr>
              <p:nvPr/>
            </p:nvSpPr>
            <p:spPr bwMode="auto">
              <a:xfrm>
                <a:off x="6577013" y="4352926"/>
                <a:ext cx="246063" cy="79375"/>
              </a:xfrm>
              <a:custGeom>
                <a:avLst/>
                <a:gdLst>
                  <a:gd name="T0" fmla="*/ 15 w 89"/>
                  <a:gd name="T1" fmla="*/ 24 h 29"/>
                  <a:gd name="T2" fmla="*/ 15 w 89"/>
                  <a:gd name="T3" fmla="*/ 29 h 29"/>
                  <a:gd name="T4" fmla="*/ 74 w 89"/>
                  <a:gd name="T5" fmla="*/ 29 h 29"/>
                  <a:gd name="T6" fmla="*/ 89 w 89"/>
                  <a:gd name="T7" fmla="*/ 14 h 29"/>
                  <a:gd name="T8" fmla="*/ 74 w 89"/>
                  <a:gd name="T9" fmla="*/ 0 h 29"/>
                  <a:gd name="T10" fmla="*/ 15 w 89"/>
                  <a:gd name="T11" fmla="*/ 0 h 29"/>
                  <a:gd name="T12" fmla="*/ 0 w 89"/>
                  <a:gd name="T13" fmla="*/ 14 h 29"/>
                  <a:gd name="T14" fmla="*/ 15 w 89"/>
                  <a:gd name="T15" fmla="*/ 29 h 29"/>
                  <a:gd name="T16" fmla="*/ 15 w 89"/>
                  <a:gd name="T17" fmla="*/ 24 h 29"/>
                  <a:gd name="T18" fmla="*/ 15 w 89"/>
                  <a:gd name="T19" fmla="*/ 19 h 29"/>
                  <a:gd name="T20" fmla="*/ 10 w 89"/>
                  <a:gd name="T21" fmla="*/ 14 h 29"/>
                  <a:gd name="T22" fmla="*/ 15 w 89"/>
                  <a:gd name="T23" fmla="*/ 9 h 29"/>
                  <a:gd name="T24" fmla="*/ 74 w 89"/>
                  <a:gd name="T25" fmla="*/ 9 h 29"/>
                  <a:gd name="T26" fmla="*/ 79 w 89"/>
                  <a:gd name="T27" fmla="*/ 14 h 29"/>
                  <a:gd name="T28" fmla="*/ 74 w 89"/>
                  <a:gd name="T29" fmla="*/ 19 h 29"/>
                  <a:gd name="T30" fmla="*/ 15 w 89"/>
                  <a:gd name="T31" fmla="*/ 19 h 29"/>
                  <a:gd name="T32" fmla="*/ 15 w 89"/>
                  <a:gd name="T33"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9" h="29">
                    <a:moveTo>
                      <a:pt x="15" y="24"/>
                    </a:moveTo>
                    <a:cubicBezTo>
                      <a:pt x="15" y="29"/>
                      <a:pt x="15" y="29"/>
                      <a:pt x="15" y="29"/>
                    </a:cubicBezTo>
                    <a:cubicBezTo>
                      <a:pt x="74" y="29"/>
                      <a:pt x="74" y="29"/>
                      <a:pt x="74" y="29"/>
                    </a:cubicBezTo>
                    <a:cubicBezTo>
                      <a:pt x="82" y="29"/>
                      <a:pt x="89" y="23"/>
                      <a:pt x="89" y="14"/>
                    </a:cubicBezTo>
                    <a:cubicBezTo>
                      <a:pt x="89" y="6"/>
                      <a:pt x="82" y="0"/>
                      <a:pt x="74" y="0"/>
                    </a:cubicBezTo>
                    <a:cubicBezTo>
                      <a:pt x="15" y="0"/>
                      <a:pt x="15" y="0"/>
                      <a:pt x="15" y="0"/>
                    </a:cubicBezTo>
                    <a:cubicBezTo>
                      <a:pt x="6" y="0"/>
                      <a:pt x="0" y="6"/>
                      <a:pt x="0" y="14"/>
                    </a:cubicBezTo>
                    <a:cubicBezTo>
                      <a:pt x="0" y="23"/>
                      <a:pt x="6" y="29"/>
                      <a:pt x="15" y="29"/>
                    </a:cubicBezTo>
                    <a:cubicBezTo>
                      <a:pt x="15" y="24"/>
                      <a:pt x="15" y="24"/>
                      <a:pt x="15" y="24"/>
                    </a:cubicBezTo>
                    <a:cubicBezTo>
                      <a:pt x="15" y="19"/>
                      <a:pt x="15" y="19"/>
                      <a:pt x="15" y="19"/>
                    </a:cubicBezTo>
                    <a:cubicBezTo>
                      <a:pt x="12" y="19"/>
                      <a:pt x="10" y="17"/>
                      <a:pt x="10" y="14"/>
                    </a:cubicBezTo>
                    <a:cubicBezTo>
                      <a:pt x="10" y="12"/>
                      <a:pt x="12" y="9"/>
                      <a:pt x="15" y="9"/>
                    </a:cubicBezTo>
                    <a:cubicBezTo>
                      <a:pt x="74" y="9"/>
                      <a:pt x="74" y="9"/>
                      <a:pt x="74" y="9"/>
                    </a:cubicBezTo>
                    <a:cubicBezTo>
                      <a:pt x="77" y="9"/>
                      <a:pt x="79" y="12"/>
                      <a:pt x="79" y="14"/>
                    </a:cubicBezTo>
                    <a:cubicBezTo>
                      <a:pt x="79" y="17"/>
                      <a:pt x="77" y="19"/>
                      <a:pt x="74" y="19"/>
                    </a:cubicBezTo>
                    <a:cubicBezTo>
                      <a:pt x="15" y="19"/>
                      <a:pt x="15" y="19"/>
                      <a:pt x="15" y="19"/>
                    </a:cubicBezTo>
                    <a:cubicBezTo>
                      <a:pt x="15" y="24"/>
                      <a:pt x="15" y="24"/>
                      <a:pt x="15" y="2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0" name="Freeform 57">
                <a:extLst>
                  <a:ext uri="{FF2B5EF4-FFF2-40B4-BE49-F238E27FC236}">
                    <a16:creationId xmlns:a16="http://schemas.microsoft.com/office/drawing/2014/main" id="{6F594F49-8977-7BC1-BBC9-7CB93538856B}"/>
                  </a:ext>
                </a:extLst>
              </p:cNvPr>
              <p:cNvSpPr>
                <a:spLocks/>
              </p:cNvSpPr>
              <p:nvPr/>
            </p:nvSpPr>
            <p:spPr bwMode="auto">
              <a:xfrm>
                <a:off x="6207125" y="3860801"/>
                <a:ext cx="942975" cy="752475"/>
              </a:xfrm>
              <a:custGeom>
                <a:avLst/>
                <a:gdLst>
                  <a:gd name="T0" fmla="*/ 0 w 341"/>
                  <a:gd name="T1" fmla="*/ 135 h 272"/>
                  <a:gd name="T2" fmla="*/ 135 w 341"/>
                  <a:gd name="T3" fmla="*/ 0 h 272"/>
                  <a:gd name="T4" fmla="*/ 135 w 341"/>
                  <a:gd name="T5" fmla="*/ 0 h 272"/>
                  <a:gd name="T6" fmla="*/ 280 w 341"/>
                  <a:gd name="T7" fmla="*/ 0 h 272"/>
                  <a:gd name="T8" fmla="*/ 316 w 341"/>
                  <a:gd name="T9" fmla="*/ 78 h 272"/>
                  <a:gd name="T10" fmla="*/ 298 w 341"/>
                  <a:gd name="T11" fmla="*/ 156 h 272"/>
                  <a:gd name="T12" fmla="*/ 131 w 341"/>
                  <a:gd name="T13" fmla="*/ 156 h 272"/>
                  <a:gd name="T14" fmla="*/ 81 w 341"/>
                  <a:gd name="T15" fmla="*/ 197 h 272"/>
                  <a:gd name="T16" fmla="*/ 69 w 341"/>
                  <a:gd name="T17" fmla="*/ 251 h 272"/>
                  <a:gd name="T18" fmla="*/ 32 w 341"/>
                  <a:gd name="T19" fmla="*/ 255 h 272"/>
                  <a:gd name="T20" fmla="*/ 0 w 341"/>
                  <a:gd name="T21" fmla="*/ 228 h 272"/>
                  <a:gd name="T22" fmla="*/ 0 w 341"/>
                  <a:gd name="T23" fmla="*/ 135 h 272"/>
                  <a:gd name="T24" fmla="*/ 0 w 341"/>
                  <a:gd name="T25" fmla="*/ 135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1" h="272">
                    <a:moveTo>
                      <a:pt x="0" y="135"/>
                    </a:moveTo>
                    <a:cubicBezTo>
                      <a:pt x="0" y="61"/>
                      <a:pt x="60" y="0"/>
                      <a:pt x="135" y="0"/>
                    </a:cubicBezTo>
                    <a:cubicBezTo>
                      <a:pt x="135" y="0"/>
                      <a:pt x="135" y="0"/>
                      <a:pt x="135" y="0"/>
                    </a:cubicBezTo>
                    <a:cubicBezTo>
                      <a:pt x="280" y="0"/>
                      <a:pt x="280" y="0"/>
                      <a:pt x="280" y="0"/>
                    </a:cubicBezTo>
                    <a:cubicBezTo>
                      <a:pt x="316" y="78"/>
                      <a:pt x="316" y="78"/>
                      <a:pt x="316" y="78"/>
                    </a:cubicBezTo>
                    <a:cubicBezTo>
                      <a:pt x="316" y="122"/>
                      <a:pt x="341" y="156"/>
                      <a:pt x="298" y="156"/>
                    </a:cubicBezTo>
                    <a:cubicBezTo>
                      <a:pt x="131" y="156"/>
                      <a:pt x="131" y="156"/>
                      <a:pt x="131" y="156"/>
                    </a:cubicBezTo>
                    <a:cubicBezTo>
                      <a:pt x="107" y="156"/>
                      <a:pt x="86" y="173"/>
                      <a:pt x="81" y="197"/>
                    </a:cubicBezTo>
                    <a:cubicBezTo>
                      <a:pt x="69" y="251"/>
                      <a:pt x="69" y="251"/>
                      <a:pt x="69" y="251"/>
                    </a:cubicBezTo>
                    <a:cubicBezTo>
                      <a:pt x="65" y="269"/>
                      <a:pt x="41" y="272"/>
                      <a:pt x="32" y="255"/>
                    </a:cubicBezTo>
                    <a:cubicBezTo>
                      <a:pt x="0" y="228"/>
                      <a:pt x="0" y="228"/>
                      <a:pt x="0" y="228"/>
                    </a:cubicBezTo>
                    <a:cubicBezTo>
                      <a:pt x="0" y="135"/>
                      <a:pt x="0" y="135"/>
                      <a:pt x="0" y="135"/>
                    </a:cubicBezTo>
                    <a:cubicBezTo>
                      <a:pt x="0" y="135"/>
                      <a:pt x="0" y="135"/>
                      <a:pt x="0" y="135"/>
                    </a:cubicBezTo>
                  </a:path>
                </a:pathLst>
              </a:custGeom>
              <a:solidFill>
                <a:srgbClr val="FF9F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1" name="Freeform 58">
                <a:extLst>
                  <a:ext uri="{FF2B5EF4-FFF2-40B4-BE49-F238E27FC236}">
                    <a16:creationId xmlns:a16="http://schemas.microsoft.com/office/drawing/2014/main" id="{FE4D1C80-C534-6DDD-35F0-7CE5FDE17EFD}"/>
                  </a:ext>
                </a:extLst>
              </p:cNvPr>
              <p:cNvSpPr>
                <a:spLocks/>
              </p:cNvSpPr>
              <p:nvPr/>
            </p:nvSpPr>
            <p:spPr bwMode="auto">
              <a:xfrm>
                <a:off x="6207125" y="3860801"/>
                <a:ext cx="495300" cy="779463"/>
              </a:xfrm>
              <a:custGeom>
                <a:avLst/>
                <a:gdLst>
                  <a:gd name="T0" fmla="*/ 44 w 179"/>
                  <a:gd name="T1" fmla="*/ 227 h 282"/>
                  <a:gd name="T2" fmla="*/ 45 w 179"/>
                  <a:gd name="T3" fmla="*/ 239 h 282"/>
                  <a:gd name="T4" fmla="*/ 54 w 179"/>
                  <a:gd name="T5" fmla="*/ 264 h 282"/>
                  <a:gd name="T6" fmla="*/ 32 w 179"/>
                  <a:gd name="T7" fmla="*/ 255 h 282"/>
                  <a:gd name="T8" fmla="*/ 0 w 179"/>
                  <a:gd name="T9" fmla="*/ 227 h 282"/>
                  <a:gd name="T10" fmla="*/ 0 w 179"/>
                  <a:gd name="T11" fmla="*/ 134 h 282"/>
                  <a:gd name="T12" fmla="*/ 135 w 179"/>
                  <a:gd name="T13" fmla="*/ 0 h 282"/>
                  <a:gd name="T14" fmla="*/ 179 w 179"/>
                  <a:gd name="T15" fmla="*/ 0 h 282"/>
                  <a:gd name="T16" fmla="*/ 44 w 179"/>
                  <a:gd name="T17" fmla="*/ 134 h 282"/>
                  <a:gd name="T18" fmla="*/ 44 w 179"/>
                  <a:gd name="T19" fmla="*/ 227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282">
                    <a:moveTo>
                      <a:pt x="44" y="227"/>
                    </a:moveTo>
                    <a:cubicBezTo>
                      <a:pt x="45" y="239"/>
                      <a:pt x="45" y="239"/>
                      <a:pt x="45" y="239"/>
                    </a:cubicBezTo>
                    <a:cubicBezTo>
                      <a:pt x="54" y="264"/>
                      <a:pt x="54" y="264"/>
                      <a:pt x="54" y="264"/>
                    </a:cubicBezTo>
                    <a:cubicBezTo>
                      <a:pt x="50" y="282"/>
                      <a:pt x="41" y="271"/>
                      <a:pt x="32" y="255"/>
                    </a:cubicBezTo>
                    <a:cubicBezTo>
                      <a:pt x="0" y="227"/>
                      <a:pt x="0" y="227"/>
                      <a:pt x="0" y="227"/>
                    </a:cubicBezTo>
                    <a:cubicBezTo>
                      <a:pt x="0" y="134"/>
                      <a:pt x="0" y="134"/>
                      <a:pt x="0" y="134"/>
                    </a:cubicBezTo>
                    <a:cubicBezTo>
                      <a:pt x="0" y="60"/>
                      <a:pt x="60" y="0"/>
                      <a:pt x="135" y="0"/>
                    </a:cubicBezTo>
                    <a:cubicBezTo>
                      <a:pt x="179" y="0"/>
                      <a:pt x="179" y="0"/>
                      <a:pt x="179" y="0"/>
                    </a:cubicBezTo>
                    <a:cubicBezTo>
                      <a:pt x="104" y="0"/>
                      <a:pt x="44" y="60"/>
                      <a:pt x="44" y="134"/>
                    </a:cubicBezTo>
                    <a:cubicBezTo>
                      <a:pt x="44" y="227"/>
                      <a:pt x="44" y="227"/>
                      <a:pt x="44" y="227"/>
                    </a:cubicBezTo>
                  </a:path>
                </a:pathLst>
              </a:custGeom>
              <a:solidFill>
                <a:srgbClr val="F48D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2" name="Freeform 59">
                <a:extLst>
                  <a:ext uri="{FF2B5EF4-FFF2-40B4-BE49-F238E27FC236}">
                    <a16:creationId xmlns:a16="http://schemas.microsoft.com/office/drawing/2014/main" id="{AF3F07EB-6D0A-58B0-3DCF-024A619206AD}"/>
                  </a:ext>
                </a:extLst>
              </p:cNvPr>
              <p:cNvSpPr>
                <a:spLocks/>
              </p:cNvSpPr>
              <p:nvPr/>
            </p:nvSpPr>
            <p:spPr bwMode="auto">
              <a:xfrm>
                <a:off x="6192838" y="3846513"/>
                <a:ext cx="901700" cy="760413"/>
              </a:xfrm>
              <a:custGeom>
                <a:avLst/>
                <a:gdLst>
                  <a:gd name="T0" fmla="*/ 5 w 326"/>
                  <a:gd name="T1" fmla="*/ 139 h 275"/>
                  <a:gd name="T2" fmla="*/ 10 w 326"/>
                  <a:gd name="T3" fmla="*/ 139 h 275"/>
                  <a:gd name="T4" fmla="*/ 48 w 326"/>
                  <a:gd name="T5" fmla="*/ 48 h 275"/>
                  <a:gd name="T6" fmla="*/ 140 w 326"/>
                  <a:gd name="T7" fmla="*/ 10 h 275"/>
                  <a:gd name="T8" fmla="*/ 140 w 326"/>
                  <a:gd name="T9" fmla="*/ 10 h 275"/>
                  <a:gd name="T10" fmla="*/ 249 w 326"/>
                  <a:gd name="T11" fmla="*/ 19 h 275"/>
                  <a:gd name="T12" fmla="*/ 293 w 326"/>
                  <a:gd name="T13" fmla="*/ 85 h 275"/>
                  <a:gd name="T14" fmla="*/ 297 w 326"/>
                  <a:gd name="T15" fmla="*/ 82 h 275"/>
                  <a:gd name="T16" fmla="*/ 292 w 326"/>
                  <a:gd name="T17" fmla="*/ 82 h 275"/>
                  <a:gd name="T18" fmla="*/ 304 w 326"/>
                  <a:gd name="T19" fmla="*/ 125 h 275"/>
                  <a:gd name="T20" fmla="*/ 312 w 326"/>
                  <a:gd name="T21" fmla="*/ 141 h 275"/>
                  <a:gd name="T22" fmla="*/ 316 w 326"/>
                  <a:gd name="T23" fmla="*/ 152 h 275"/>
                  <a:gd name="T24" fmla="*/ 315 w 326"/>
                  <a:gd name="T25" fmla="*/ 153 h 275"/>
                  <a:gd name="T26" fmla="*/ 315 w 326"/>
                  <a:gd name="T27" fmla="*/ 154 h 275"/>
                  <a:gd name="T28" fmla="*/ 311 w 326"/>
                  <a:gd name="T29" fmla="*/ 155 h 275"/>
                  <a:gd name="T30" fmla="*/ 303 w 326"/>
                  <a:gd name="T31" fmla="*/ 156 h 275"/>
                  <a:gd name="T32" fmla="*/ 136 w 326"/>
                  <a:gd name="T33" fmla="*/ 156 h 275"/>
                  <a:gd name="T34" fmla="*/ 81 w 326"/>
                  <a:gd name="T35" fmla="*/ 200 h 275"/>
                  <a:gd name="T36" fmla="*/ 69 w 326"/>
                  <a:gd name="T37" fmla="*/ 254 h 275"/>
                  <a:gd name="T38" fmla="*/ 64 w 326"/>
                  <a:gd name="T39" fmla="*/ 263 h 275"/>
                  <a:gd name="T40" fmla="*/ 55 w 326"/>
                  <a:gd name="T41" fmla="*/ 266 h 275"/>
                  <a:gd name="T42" fmla="*/ 47 w 326"/>
                  <a:gd name="T43" fmla="*/ 264 h 275"/>
                  <a:gd name="T44" fmla="*/ 42 w 326"/>
                  <a:gd name="T45" fmla="*/ 257 h 275"/>
                  <a:gd name="T46" fmla="*/ 41 w 326"/>
                  <a:gd name="T47" fmla="*/ 257 h 275"/>
                  <a:gd name="T48" fmla="*/ 10 w 326"/>
                  <a:gd name="T49" fmla="*/ 230 h 275"/>
                  <a:gd name="T50" fmla="*/ 10 w 326"/>
                  <a:gd name="T51" fmla="*/ 140 h 275"/>
                  <a:gd name="T52" fmla="*/ 10 w 326"/>
                  <a:gd name="T53" fmla="*/ 139 h 275"/>
                  <a:gd name="T54" fmla="*/ 5 w 326"/>
                  <a:gd name="T55" fmla="*/ 139 h 275"/>
                  <a:gd name="T56" fmla="*/ 0 w 326"/>
                  <a:gd name="T57" fmla="*/ 139 h 275"/>
                  <a:gd name="T58" fmla="*/ 0 w 326"/>
                  <a:gd name="T59" fmla="*/ 140 h 275"/>
                  <a:gd name="T60" fmla="*/ 0 w 326"/>
                  <a:gd name="T61" fmla="*/ 235 h 275"/>
                  <a:gd name="T62" fmla="*/ 34 w 326"/>
                  <a:gd name="T63" fmla="*/ 263 h 275"/>
                  <a:gd name="T64" fmla="*/ 37 w 326"/>
                  <a:gd name="T65" fmla="*/ 260 h 275"/>
                  <a:gd name="T66" fmla="*/ 33 w 326"/>
                  <a:gd name="T67" fmla="*/ 262 h 275"/>
                  <a:gd name="T68" fmla="*/ 42 w 326"/>
                  <a:gd name="T69" fmla="*/ 272 h 275"/>
                  <a:gd name="T70" fmla="*/ 55 w 326"/>
                  <a:gd name="T71" fmla="*/ 275 h 275"/>
                  <a:gd name="T72" fmla="*/ 70 w 326"/>
                  <a:gd name="T73" fmla="*/ 270 h 275"/>
                  <a:gd name="T74" fmla="*/ 79 w 326"/>
                  <a:gd name="T75" fmla="*/ 256 h 275"/>
                  <a:gd name="T76" fmla="*/ 91 w 326"/>
                  <a:gd name="T77" fmla="*/ 202 h 275"/>
                  <a:gd name="T78" fmla="*/ 136 w 326"/>
                  <a:gd name="T79" fmla="*/ 166 h 275"/>
                  <a:gd name="T80" fmla="*/ 303 w 326"/>
                  <a:gd name="T81" fmla="*/ 166 h 275"/>
                  <a:gd name="T82" fmla="*/ 319 w 326"/>
                  <a:gd name="T83" fmla="*/ 163 h 275"/>
                  <a:gd name="T84" fmla="*/ 324 w 326"/>
                  <a:gd name="T85" fmla="*/ 158 h 275"/>
                  <a:gd name="T86" fmla="*/ 326 w 326"/>
                  <a:gd name="T87" fmla="*/ 152 h 275"/>
                  <a:gd name="T88" fmla="*/ 321 w 326"/>
                  <a:gd name="T89" fmla="*/ 137 h 275"/>
                  <a:gd name="T90" fmla="*/ 309 w 326"/>
                  <a:gd name="T91" fmla="*/ 112 h 275"/>
                  <a:gd name="T92" fmla="*/ 302 w 326"/>
                  <a:gd name="T93" fmla="*/ 82 h 275"/>
                  <a:gd name="T94" fmla="*/ 302 w 326"/>
                  <a:gd name="T95" fmla="*/ 80 h 275"/>
                  <a:gd name="T96" fmla="*/ 254 w 326"/>
                  <a:gd name="T97" fmla="*/ 9 h 275"/>
                  <a:gd name="T98" fmla="*/ 140 w 326"/>
                  <a:gd name="T99" fmla="*/ 0 h 275"/>
                  <a:gd name="T100" fmla="*/ 140 w 326"/>
                  <a:gd name="T101" fmla="*/ 0 h 275"/>
                  <a:gd name="T102" fmla="*/ 0 w 326"/>
                  <a:gd name="T103" fmla="*/ 139 h 275"/>
                  <a:gd name="T104" fmla="*/ 5 w 326"/>
                  <a:gd name="T105" fmla="*/ 139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6" h="275">
                    <a:moveTo>
                      <a:pt x="5" y="139"/>
                    </a:moveTo>
                    <a:cubicBezTo>
                      <a:pt x="10" y="139"/>
                      <a:pt x="10" y="139"/>
                      <a:pt x="10" y="139"/>
                    </a:cubicBezTo>
                    <a:cubicBezTo>
                      <a:pt x="10" y="103"/>
                      <a:pt x="24" y="71"/>
                      <a:pt x="48" y="48"/>
                    </a:cubicBezTo>
                    <a:cubicBezTo>
                      <a:pt x="71" y="24"/>
                      <a:pt x="104" y="10"/>
                      <a:pt x="140" y="10"/>
                    </a:cubicBezTo>
                    <a:cubicBezTo>
                      <a:pt x="140" y="10"/>
                      <a:pt x="140" y="10"/>
                      <a:pt x="140" y="10"/>
                    </a:cubicBezTo>
                    <a:cubicBezTo>
                      <a:pt x="249" y="19"/>
                      <a:pt x="249" y="19"/>
                      <a:pt x="249" y="19"/>
                    </a:cubicBezTo>
                    <a:cubicBezTo>
                      <a:pt x="293" y="85"/>
                      <a:pt x="293" y="85"/>
                      <a:pt x="293" y="85"/>
                    </a:cubicBezTo>
                    <a:cubicBezTo>
                      <a:pt x="297" y="82"/>
                      <a:pt x="297" y="82"/>
                      <a:pt x="297" y="82"/>
                    </a:cubicBezTo>
                    <a:cubicBezTo>
                      <a:pt x="292" y="82"/>
                      <a:pt x="292" y="82"/>
                      <a:pt x="292" y="82"/>
                    </a:cubicBezTo>
                    <a:cubicBezTo>
                      <a:pt x="292" y="98"/>
                      <a:pt x="298" y="113"/>
                      <a:pt x="304" y="125"/>
                    </a:cubicBezTo>
                    <a:cubicBezTo>
                      <a:pt x="307" y="131"/>
                      <a:pt x="310" y="137"/>
                      <a:pt x="312" y="141"/>
                    </a:cubicBezTo>
                    <a:cubicBezTo>
                      <a:pt x="315" y="146"/>
                      <a:pt x="316" y="150"/>
                      <a:pt x="316" y="152"/>
                    </a:cubicBezTo>
                    <a:cubicBezTo>
                      <a:pt x="316" y="152"/>
                      <a:pt x="316" y="153"/>
                      <a:pt x="315" y="153"/>
                    </a:cubicBezTo>
                    <a:cubicBezTo>
                      <a:pt x="315" y="153"/>
                      <a:pt x="315" y="153"/>
                      <a:pt x="315" y="154"/>
                    </a:cubicBezTo>
                    <a:cubicBezTo>
                      <a:pt x="314" y="154"/>
                      <a:pt x="313" y="155"/>
                      <a:pt x="311" y="155"/>
                    </a:cubicBezTo>
                    <a:cubicBezTo>
                      <a:pt x="309" y="155"/>
                      <a:pt x="306" y="156"/>
                      <a:pt x="303" y="156"/>
                    </a:cubicBezTo>
                    <a:cubicBezTo>
                      <a:pt x="136" y="156"/>
                      <a:pt x="136" y="156"/>
                      <a:pt x="136" y="156"/>
                    </a:cubicBezTo>
                    <a:cubicBezTo>
                      <a:pt x="109" y="156"/>
                      <a:pt x="87" y="174"/>
                      <a:pt x="81" y="200"/>
                    </a:cubicBezTo>
                    <a:cubicBezTo>
                      <a:pt x="69" y="254"/>
                      <a:pt x="69" y="254"/>
                      <a:pt x="69" y="254"/>
                    </a:cubicBezTo>
                    <a:cubicBezTo>
                      <a:pt x="68" y="258"/>
                      <a:pt x="66" y="261"/>
                      <a:pt x="64" y="263"/>
                    </a:cubicBezTo>
                    <a:cubicBezTo>
                      <a:pt x="61" y="264"/>
                      <a:pt x="58" y="266"/>
                      <a:pt x="55" y="266"/>
                    </a:cubicBezTo>
                    <a:cubicBezTo>
                      <a:pt x="52" y="266"/>
                      <a:pt x="50" y="265"/>
                      <a:pt x="47" y="264"/>
                    </a:cubicBezTo>
                    <a:cubicBezTo>
                      <a:pt x="45" y="262"/>
                      <a:pt x="43" y="260"/>
                      <a:pt x="42" y="257"/>
                    </a:cubicBezTo>
                    <a:cubicBezTo>
                      <a:pt x="41" y="257"/>
                      <a:pt x="41" y="257"/>
                      <a:pt x="41" y="257"/>
                    </a:cubicBezTo>
                    <a:cubicBezTo>
                      <a:pt x="10" y="230"/>
                      <a:pt x="10" y="230"/>
                      <a:pt x="10" y="230"/>
                    </a:cubicBezTo>
                    <a:cubicBezTo>
                      <a:pt x="10" y="140"/>
                      <a:pt x="10" y="140"/>
                      <a:pt x="10" y="140"/>
                    </a:cubicBezTo>
                    <a:cubicBezTo>
                      <a:pt x="10" y="139"/>
                      <a:pt x="10" y="139"/>
                      <a:pt x="10" y="139"/>
                    </a:cubicBezTo>
                    <a:cubicBezTo>
                      <a:pt x="5" y="139"/>
                      <a:pt x="5" y="139"/>
                      <a:pt x="5" y="139"/>
                    </a:cubicBezTo>
                    <a:cubicBezTo>
                      <a:pt x="0" y="139"/>
                      <a:pt x="0" y="139"/>
                      <a:pt x="0" y="139"/>
                    </a:cubicBezTo>
                    <a:cubicBezTo>
                      <a:pt x="0" y="140"/>
                      <a:pt x="0" y="140"/>
                      <a:pt x="0" y="140"/>
                    </a:cubicBezTo>
                    <a:cubicBezTo>
                      <a:pt x="0" y="235"/>
                      <a:pt x="0" y="235"/>
                      <a:pt x="0" y="235"/>
                    </a:cubicBezTo>
                    <a:cubicBezTo>
                      <a:pt x="34" y="263"/>
                      <a:pt x="34" y="263"/>
                      <a:pt x="34" y="263"/>
                    </a:cubicBezTo>
                    <a:cubicBezTo>
                      <a:pt x="37" y="260"/>
                      <a:pt x="37" y="260"/>
                      <a:pt x="37" y="260"/>
                    </a:cubicBezTo>
                    <a:cubicBezTo>
                      <a:pt x="33" y="262"/>
                      <a:pt x="33" y="262"/>
                      <a:pt x="33" y="262"/>
                    </a:cubicBezTo>
                    <a:cubicBezTo>
                      <a:pt x="35" y="266"/>
                      <a:pt x="39" y="270"/>
                      <a:pt x="42" y="272"/>
                    </a:cubicBezTo>
                    <a:cubicBezTo>
                      <a:pt x="46" y="274"/>
                      <a:pt x="51" y="275"/>
                      <a:pt x="55" y="275"/>
                    </a:cubicBezTo>
                    <a:cubicBezTo>
                      <a:pt x="60" y="275"/>
                      <a:pt x="65" y="274"/>
                      <a:pt x="70" y="270"/>
                    </a:cubicBezTo>
                    <a:cubicBezTo>
                      <a:pt x="74" y="267"/>
                      <a:pt x="78" y="262"/>
                      <a:pt x="79" y="256"/>
                    </a:cubicBezTo>
                    <a:cubicBezTo>
                      <a:pt x="91" y="202"/>
                      <a:pt x="91" y="202"/>
                      <a:pt x="91" y="202"/>
                    </a:cubicBezTo>
                    <a:cubicBezTo>
                      <a:pt x="95" y="181"/>
                      <a:pt x="114" y="166"/>
                      <a:pt x="136" y="166"/>
                    </a:cubicBezTo>
                    <a:cubicBezTo>
                      <a:pt x="303" y="166"/>
                      <a:pt x="303" y="166"/>
                      <a:pt x="303" y="166"/>
                    </a:cubicBezTo>
                    <a:cubicBezTo>
                      <a:pt x="310" y="166"/>
                      <a:pt x="315" y="165"/>
                      <a:pt x="319" y="163"/>
                    </a:cubicBezTo>
                    <a:cubicBezTo>
                      <a:pt x="321" y="161"/>
                      <a:pt x="323" y="160"/>
                      <a:pt x="324" y="158"/>
                    </a:cubicBezTo>
                    <a:cubicBezTo>
                      <a:pt x="325" y="156"/>
                      <a:pt x="326" y="154"/>
                      <a:pt x="326" y="152"/>
                    </a:cubicBezTo>
                    <a:cubicBezTo>
                      <a:pt x="325" y="147"/>
                      <a:pt x="324" y="142"/>
                      <a:pt x="321" y="137"/>
                    </a:cubicBezTo>
                    <a:cubicBezTo>
                      <a:pt x="318" y="130"/>
                      <a:pt x="313" y="121"/>
                      <a:pt x="309" y="112"/>
                    </a:cubicBezTo>
                    <a:cubicBezTo>
                      <a:pt x="305" y="102"/>
                      <a:pt x="302" y="92"/>
                      <a:pt x="302" y="82"/>
                    </a:cubicBezTo>
                    <a:cubicBezTo>
                      <a:pt x="302" y="80"/>
                      <a:pt x="302" y="80"/>
                      <a:pt x="302" y="80"/>
                    </a:cubicBezTo>
                    <a:cubicBezTo>
                      <a:pt x="254" y="9"/>
                      <a:pt x="254" y="9"/>
                      <a:pt x="254" y="9"/>
                    </a:cubicBezTo>
                    <a:cubicBezTo>
                      <a:pt x="140" y="0"/>
                      <a:pt x="140" y="0"/>
                      <a:pt x="140" y="0"/>
                    </a:cubicBezTo>
                    <a:cubicBezTo>
                      <a:pt x="140" y="0"/>
                      <a:pt x="140" y="0"/>
                      <a:pt x="140" y="0"/>
                    </a:cubicBezTo>
                    <a:cubicBezTo>
                      <a:pt x="63" y="0"/>
                      <a:pt x="0" y="62"/>
                      <a:pt x="0" y="139"/>
                    </a:cubicBezTo>
                    <a:cubicBezTo>
                      <a:pt x="5" y="139"/>
                      <a:pt x="5" y="139"/>
                      <a:pt x="5" y="139"/>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63" name="Freeform 60">
                <a:extLst>
                  <a:ext uri="{FF2B5EF4-FFF2-40B4-BE49-F238E27FC236}">
                    <a16:creationId xmlns:a16="http://schemas.microsoft.com/office/drawing/2014/main" id="{D1D52741-3F69-34BE-3644-8C036D79AB8B}"/>
                  </a:ext>
                </a:extLst>
              </p:cNvPr>
              <p:cNvSpPr>
                <a:spLocks/>
              </p:cNvSpPr>
              <p:nvPr/>
            </p:nvSpPr>
            <p:spPr bwMode="auto">
              <a:xfrm>
                <a:off x="6945313" y="4364038"/>
                <a:ext cx="160338" cy="55563"/>
              </a:xfrm>
              <a:custGeom>
                <a:avLst/>
                <a:gdLst>
                  <a:gd name="T0" fmla="*/ 10 w 58"/>
                  <a:gd name="T1" fmla="*/ 20 h 20"/>
                  <a:gd name="T2" fmla="*/ 48 w 58"/>
                  <a:gd name="T3" fmla="*/ 20 h 20"/>
                  <a:gd name="T4" fmla="*/ 58 w 58"/>
                  <a:gd name="T5" fmla="*/ 10 h 20"/>
                  <a:gd name="T6" fmla="*/ 48 w 58"/>
                  <a:gd name="T7" fmla="*/ 0 h 20"/>
                  <a:gd name="T8" fmla="*/ 10 w 58"/>
                  <a:gd name="T9" fmla="*/ 0 h 20"/>
                  <a:gd name="T10" fmla="*/ 0 w 58"/>
                  <a:gd name="T11" fmla="*/ 10 h 20"/>
                  <a:gd name="T12" fmla="*/ 10 w 58"/>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8" h="20">
                    <a:moveTo>
                      <a:pt x="10" y="20"/>
                    </a:moveTo>
                    <a:cubicBezTo>
                      <a:pt x="48" y="20"/>
                      <a:pt x="48" y="20"/>
                      <a:pt x="48" y="20"/>
                    </a:cubicBezTo>
                    <a:cubicBezTo>
                      <a:pt x="54" y="20"/>
                      <a:pt x="58" y="16"/>
                      <a:pt x="58" y="10"/>
                    </a:cubicBezTo>
                    <a:cubicBezTo>
                      <a:pt x="58" y="5"/>
                      <a:pt x="54" y="0"/>
                      <a:pt x="48" y="0"/>
                    </a:cubicBezTo>
                    <a:cubicBezTo>
                      <a:pt x="10" y="0"/>
                      <a:pt x="10" y="0"/>
                      <a:pt x="10" y="0"/>
                    </a:cubicBezTo>
                    <a:cubicBezTo>
                      <a:pt x="5" y="0"/>
                      <a:pt x="0" y="5"/>
                      <a:pt x="0" y="10"/>
                    </a:cubicBezTo>
                    <a:cubicBezTo>
                      <a:pt x="0" y="16"/>
                      <a:pt x="5" y="20"/>
                      <a:pt x="10" y="2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28" name="Freeform 61">
                <a:extLst>
                  <a:ext uri="{FF2B5EF4-FFF2-40B4-BE49-F238E27FC236}">
                    <a16:creationId xmlns:a16="http://schemas.microsoft.com/office/drawing/2014/main" id="{6AF4982F-54BD-A5F1-1B09-B31BD41ADDDC}"/>
                  </a:ext>
                </a:extLst>
              </p:cNvPr>
              <p:cNvSpPr>
                <a:spLocks/>
              </p:cNvSpPr>
              <p:nvPr/>
            </p:nvSpPr>
            <p:spPr bwMode="auto">
              <a:xfrm>
                <a:off x="6931025" y="4352926"/>
                <a:ext cx="188913" cy="79375"/>
              </a:xfrm>
              <a:custGeom>
                <a:avLst/>
                <a:gdLst>
                  <a:gd name="T0" fmla="*/ 15 w 68"/>
                  <a:gd name="T1" fmla="*/ 24 h 29"/>
                  <a:gd name="T2" fmla="*/ 15 w 68"/>
                  <a:gd name="T3" fmla="*/ 29 h 29"/>
                  <a:gd name="T4" fmla="*/ 53 w 68"/>
                  <a:gd name="T5" fmla="*/ 29 h 29"/>
                  <a:gd name="T6" fmla="*/ 68 w 68"/>
                  <a:gd name="T7" fmla="*/ 14 h 29"/>
                  <a:gd name="T8" fmla="*/ 53 w 68"/>
                  <a:gd name="T9" fmla="*/ 0 h 29"/>
                  <a:gd name="T10" fmla="*/ 15 w 68"/>
                  <a:gd name="T11" fmla="*/ 0 h 29"/>
                  <a:gd name="T12" fmla="*/ 0 w 68"/>
                  <a:gd name="T13" fmla="*/ 14 h 29"/>
                  <a:gd name="T14" fmla="*/ 15 w 68"/>
                  <a:gd name="T15" fmla="*/ 29 h 29"/>
                  <a:gd name="T16" fmla="*/ 15 w 68"/>
                  <a:gd name="T17" fmla="*/ 24 h 29"/>
                  <a:gd name="T18" fmla="*/ 15 w 68"/>
                  <a:gd name="T19" fmla="*/ 19 h 29"/>
                  <a:gd name="T20" fmla="*/ 10 w 68"/>
                  <a:gd name="T21" fmla="*/ 14 h 29"/>
                  <a:gd name="T22" fmla="*/ 15 w 68"/>
                  <a:gd name="T23" fmla="*/ 9 h 29"/>
                  <a:gd name="T24" fmla="*/ 53 w 68"/>
                  <a:gd name="T25" fmla="*/ 9 h 29"/>
                  <a:gd name="T26" fmla="*/ 58 w 68"/>
                  <a:gd name="T27" fmla="*/ 14 h 29"/>
                  <a:gd name="T28" fmla="*/ 53 w 68"/>
                  <a:gd name="T29" fmla="*/ 19 h 29"/>
                  <a:gd name="T30" fmla="*/ 15 w 68"/>
                  <a:gd name="T31" fmla="*/ 19 h 29"/>
                  <a:gd name="T32" fmla="*/ 15 w 68"/>
                  <a:gd name="T33"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8" h="29">
                    <a:moveTo>
                      <a:pt x="15" y="24"/>
                    </a:moveTo>
                    <a:cubicBezTo>
                      <a:pt x="15" y="29"/>
                      <a:pt x="15" y="29"/>
                      <a:pt x="15" y="29"/>
                    </a:cubicBezTo>
                    <a:cubicBezTo>
                      <a:pt x="53" y="29"/>
                      <a:pt x="53" y="29"/>
                      <a:pt x="53" y="29"/>
                    </a:cubicBezTo>
                    <a:cubicBezTo>
                      <a:pt x="61" y="29"/>
                      <a:pt x="68" y="23"/>
                      <a:pt x="68" y="14"/>
                    </a:cubicBezTo>
                    <a:cubicBezTo>
                      <a:pt x="68" y="6"/>
                      <a:pt x="61" y="0"/>
                      <a:pt x="53" y="0"/>
                    </a:cubicBezTo>
                    <a:cubicBezTo>
                      <a:pt x="15" y="0"/>
                      <a:pt x="15" y="0"/>
                      <a:pt x="15" y="0"/>
                    </a:cubicBezTo>
                    <a:cubicBezTo>
                      <a:pt x="7" y="0"/>
                      <a:pt x="0" y="6"/>
                      <a:pt x="0" y="14"/>
                    </a:cubicBezTo>
                    <a:cubicBezTo>
                      <a:pt x="0" y="23"/>
                      <a:pt x="7" y="29"/>
                      <a:pt x="15" y="29"/>
                    </a:cubicBezTo>
                    <a:cubicBezTo>
                      <a:pt x="15" y="24"/>
                      <a:pt x="15" y="24"/>
                      <a:pt x="15" y="24"/>
                    </a:cubicBezTo>
                    <a:cubicBezTo>
                      <a:pt x="15" y="19"/>
                      <a:pt x="15" y="19"/>
                      <a:pt x="15" y="19"/>
                    </a:cubicBezTo>
                    <a:cubicBezTo>
                      <a:pt x="12" y="19"/>
                      <a:pt x="10" y="17"/>
                      <a:pt x="10" y="14"/>
                    </a:cubicBezTo>
                    <a:cubicBezTo>
                      <a:pt x="10" y="12"/>
                      <a:pt x="12" y="9"/>
                      <a:pt x="15" y="9"/>
                    </a:cubicBezTo>
                    <a:cubicBezTo>
                      <a:pt x="53" y="9"/>
                      <a:pt x="53" y="9"/>
                      <a:pt x="53" y="9"/>
                    </a:cubicBezTo>
                    <a:cubicBezTo>
                      <a:pt x="56" y="9"/>
                      <a:pt x="58" y="12"/>
                      <a:pt x="58" y="14"/>
                    </a:cubicBezTo>
                    <a:cubicBezTo>
                      <a:pt x="58" y="17"/>
                      <a:pt x="56" y="19"/>
                      <a:pt x="53" y="19"/>
                    </a:cubicBezTo>
                    <a:cubicBezTo>
                      <a:pt x="15" y="19"/>
                      <a:pt x="15" y="19"/>
                      <a:pt x="15" y="19"/>
                    </a:cubicBezTo>
                    <a:cubicBezTo>
                      <a:pt x="15" y="24"/>
                      <a:pt x="15" y="24"/>
                      <a:pt x="15" y="2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29" name="Freeform 62">
                <a:extLst>
                  <a:ext uri="{FF2B5EF4-FFF2-40B4-BE49-F238E27FC236}">
                    <a16:creationId xmlns:a16="http://schemas.microsoft.com/office/drawing/2014/main" id="{3C787940-AFE7-1B06-E84A-DCC598D9B6DC}"/>
                  </a:ext>
                </a:extLst>
              </p:cNvPr>
              <p:cNvSpPr>
                <a:spLocks/>
              </p:cNvSpPr>
              <p:nvPr/>
            </p:nvSpPr>
            <p:spPr bwMode="auto">
              <a:xfrm>
                <a:off x="6143625" y="4491038"/>
                <a:ext cx="212725" cy="212725"/>
              </a:xfrm>
              <a:custGeom>
                <a:avLst/>
                <a:gdLst>
                  <a:gd name="T0" fmla="*/ 77 w 77"/>
                  <a:gd name="T1" fmla="*/ 39 h 77"/>
                  <a:gd name="T2" fmla="*/ 39 w 77"/>
                  <a:gd name="T3" fmla="*/ 0 h 77"/>
                  <a:gd name="T4" fmla="*/ 0 w 77"/>
                  <a:gd name="T5" fmla="*/ 39 h 77"/>
                  <a:gd name="T6" fmla="*/ 39 w 77"/>
                  <a:gd name="T7" fmla="*/ 77 h 77"/>
                  <a:gd name="T8" fmla="*/ 58 w 77"/>
                  <a:gd name="T9" fmla="*/ 72 h 77"/>
                </a:gdLst>
                <a:ahLst/>
                <a:cxnLst>
                  <a:cxn ang="0">
                    <a:pos x="T0" y="T1"/>
                  </a:cxn>
                  <a:cxn ang="0">
                    <a:pos x="T2" y="T3"/>
                  </a:cxn>
                  <a:cxn ang="0">
                    <a:pos x="T4" y="T5"/>
                  </a:cxn>
                  <a:cxn ang="0">
                    <a:pos x="T6" y="T7"/>
                  </a:cxn>
                  <a:cxn ang="0">
                    <a:pos x="T8" y="T9"/>
                  </a:cxn>
                </a:cxnLst>
                <a:rect l="0" t="0" r="r" b="b"/>
                <a:pathLst>
                  <a:path w="77" h="77">
                    <a:moveTo>
                      <a:pt x="77" y="39"/>
                    </a:moveTo>
                    <a:cubicBezTo>
                      <a:pt x="77" y="17"/>
                      <a:pt x="60" y="0"/>
                      <a:pt x="39" y="0"/>
                    </a:cubicBezTo>
                    <a:cubicBezTo>
                      <a:pt x="18" y="0"/>
                      <a:pt x="0" y="17"/>
                      <a:pt x="0" y="39"/>
                    </a:cubicBezTo>
                    <a:cubicBezTo>
                      <a:pt x="0" y="60"/>
                      <a:pt x="18" y="77"/>
                      <a:pt x="39" y="77"/>
                    </a:cubicBezTo>
                    <a:cubicBezTo>
                      <a:pt x="46" y="77"/>
                      <a:pt x="52" y="75"/>
                      <a:pt x="58" y="72"/>
                    </a:cubicBezTo>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30" name="Freeform 63">
                <a:extLst>
                  <a:ext uri="{FF2B5EF4-FFF2-40B4-BE49-F238E27FC236}">
                    <a16:creationId xmlns:a16="http://schemas.microsoft.com/office/drawing/2014/main" id="{927D3E8F-FA55-8176-3DE9-BD33F33AC6F3}"/>
                  </a:ext>
                </a:extLst>
              </p:cNvPr>
              <p:cNvSpPr>
                <a:spLocks/>
              </p:cNvSpPr>
              <p:nvPr/>
            </p:nvSpPr>
            <p:spPr bwMode="auto">
              <a:xfrm>
                <a:off x="6129338" y="4476751"/>
                <a:ext cx="241300" cy="241300"/>
              </a:xfrm>
              <a:custGeom>
                <a:avLst/>
                <a:gdLst>
                  <a:gd name="T0" fmla="*/ 87 w 87"/>
                  <a:gd name="T1" fmla="*/ 44 h 87"/>
                  <a:gd name="T2" fmla="*/ 44 w 87"/>
                  <a:gd name="T3" fmla="*/ 0 h 87"/>
                  <a:gd name="T4" fmla="*/ 0 w 87"/>
                  <a:gd name="T5" fmla="*/ 44 h 87"/>
                  <a:gd name="T6" fmla="*/ 44 w 87"/>
                  <a:gd name="T7" fmla="*/ 87 h 87"/>
                  <a:gd name="T8" fmla="*/ 65 w 87"/>
                  <a:gd name="T9" fmla="*/ 81 h 87"/>
                  <a:gd name="T10" fmla="*/ 67 w 87"/>
                  <a:gd name="T11" fmla="*/ 74 h 87"/>
                  <a:gd name="T12" fmla="*/ 60 w 87"/>
                  <a:gd name="T13" fmla="*/ 73 h 87"/>
                  <a:gd name="T14" fmla="*/ 44 w 87"/>
                  <a:gd name="T15" fmla="*/ 77 h 87"/>
                  <a:gd name="T16" fmla="*/ 20 w 87"/>
                  <a:gd name="T17" fmla="*/ 67 h 87"/>
                  <a:gd name="T18" fmla="*/ 10 w 87"/>
                  <a:gd name="T19" fmla="*/ 44 h 87"/>
                  <a:gd name="T20" fmla="*/ 20 w 87"/>
                  <a:gd name="T21" fmla="*/ 20 h 87"/>
                  <a:gd name="T22" fmla="*/ 44 w 87"/>
                  <a:gd name="T23" fmla="*/ 10 h 87"/>
                  <a:gd name="T24" fmla="*/ 67 w 87"/>
                  <a:gd name="T25" fmla="*/ 20 h 87"/>
                  <a:gd name="T26" fmla="*/ 77 w 87"/>
                  <a:gd name="T27" fmla="*/ 44 h 87"/>
                  <a:gd name="T28" fmla="*/ 82 w 87"/>
                  <a:gd name="T29" fmla="*/ 48 h 87"/>
                  <a:gd name="T30" fmla="*/ 87 w 87"/>
                  <a:gd name="T31" fmla="*/ 4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7" h="87">
                    <a:moveTo>
                      <a:pt x="87" y="44"/>
                    </a:moveTo>
                    <a:cubicBezTo>
                      <a:pt x="87" y="20"/>
                      <a:pt x="68" y="0"/>
                      <a:pt x="44" y="0"/>
                    </a:cubicBezTo>
                    <a:cubicBezTo>
                      <a:pt x="20" y="0"/>
                      <a:pt x="0" y="20"/>
                      <a:pt x="0" y="44"/>
                    </a:cubicBezTo>
                    <a:cubicBezTo>
                      <a:pt x="0" y="67"/>
                      <a:pt x="20" y="87"/>
                      <a:pt x="44" y="87"/>
                    </a:cubicBezTo>
                    <a:cubicBezTo>
                      <a:pt x="51" y="87"/>
                      <a:pt x="59" y="85"/>
                      <a:pt x="65" y="81"/>
                    </a:cubicBezTo>
                    <a:cubicBezTo>
                      <a:pt x="67" y="80"/>
                      <a:pt x="68" y="77"/>
                      <a:pt x="67" y="74"/>
                    </a:cubicBezTo>
                    <a:cubicBezTo>
                      <a:pt x="66" y="72"/>
                      <a:pt x="63" y="71"/>
                      <a:pt x="60" y="73"/>
                    </a:cubicBezTo>
                    <a:cubicBezTo>
                      <a:pt x="55" y="75"/>
                      <a:pt x="50" y="77"/>
                      <a:pt x="44" y="77"/>
                    </a:cubicBezTo>
                    <a:cubicBezTo>
                      <a:pt x="34" y="77"/>
                      <a:pt x="26" y="73"/>
                      <a:pt x="20" y="67"/>
                    </a:cubicBezTo>
                    <a:cubicBezTo>
                      <a:pt x="14" y="61"/>
                      <a:pt x="10" y="53"/>
                      <a:pt x="10" y="44"/>
                    </a:cubicBezTo>
                    <a:cubicBezTo>
                      <a:pt x="10" y="34"/>
                      <a:pt x="14" y="26"/>
                      <a:pt x="20" y="20"/>
                    </a:cubicBezTo>
                    <a:cubicBezTo>
                      <a:pt x="26" y="14"/>
                      <a:pt x="34" y="10"/>
                      <a:pt x="44" y="10"/>
                    </a:cubicBezTo>
                    <a:cubicBezTo>
                      <a:pt x="53" y="10"/>
                      <a:pt x="61" y="14"/>
                      <a:pt x="67" y="20"/>
                    </a:cubicBezTo>
                    <a:cubicBezTo>
                      <a:pt x="73" y="26"/>
                      <a:pt x="77" y="34"/>
                      <a:pt x="77" y="44"/>
                    </a:cubicBezTo>
                    <a:cubicBezTo>
                      <a:pt x="77" y="46"/>
                      <a:pt x="79" y="48"/>
                      <a:pt x="82" y="48"/>
                    </a:cubicBezTo>
                    <a:cubicBezTo>
                      <a:pt x="85" y="48"/>
                      <a:pt x="87" y="46"/>
                      <a:pt x="87" y="4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31" name="Freeform 64">
                <a:extLst>
                  <a:ext uri="{FF2B5EF4-FFF2-40B4-BE49-F238E27FC236}">
                    <a16:creationId xmlns:a16="http://schemas.microsoft.com/office/drawing/2014/main" id="{C8086A12-41CB-3E8C-62F9-BC7F1B262995}"/>
                  </a:ext>
                </a:extLst>
              </p:cNvPr>
              <p:cNvSpPr>
                <a:spLocks/>
              </p:cNvSpPr>
              <p:nvPr/>
            </p:nvSpPr>
            <p:spPr bwMode="auto">
              <a:xfrm>
                <a:off x="6207125" y="4554538"/>
                <a:ext cx="44450" cy="44450"/>
              </a:xfrm>
              <a:custGeom>
                <a:avLst/>
                <a:gdLst>
                  <a:gd name="T0" fmla="*/ 16 w 16"/>
                  <a:gd name="T1" fmla="*/ 0 h 16"/>
                  <a:gd name="T2" fmla="*/ 0 w 16"/>
                  <a:gd name="T3" fmla="*/ 16 h 16"/>
                </a:gdLst>
                <a:ahLst/>
                <a:cxnLst>
                  <a:cxn ang="0">
                    <a:pos x="T0" y="T1"/>
                  </a:cxn>
                  <a:cxn ang="0">
                    <a:pos x="T2" y="T3"/>
                  </a:cxn>
                </a:cxnLst>
                <a:rect l="0" t="0" r="r" b="b"/>
                <a:pathLst>
                  <a:path w="16" h="16">
                    <a:moveTo>
                      <a:pt x="16" y="0"/>
                    </a:moveTo>
                    <a:cubicBezTo>
                      <a:pt x="7" y="0"/>
                      <a:pt x="0" y="7"/>
                      <a:pt x="0" y="16"/>
                    </a:cubicBezTo>
                  </a:path>
                </a:pathLst>
              </a:custGeom>
              <a:solidFill>
                <a:srgbClr val="FFF3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32" name="Freeform 65">
                <a:extLst>
                  <a:ext uri="{FF2B5EF4-FFF2-40B4-BE49-F238E27FC236}">
                    <a16:creationId xmlns:a16="http://schemas.microsoft.com/office/drawing/2014/main" id="{8026E99E-6AFB-05D1-8BED-8FFF47029BEE}"/>
                  </a:ext>
                </a:extLst>
              </p:cNvPr>
              <p:cNvSpPr>
                <a:spLocks/>
              </p:cNvSpPr>
              <p:nvPr/>
            </p:nvSpPr>
            <p:spPr bwMode="auto">
              <a:xfrm>
                <a:off x="6192838" y="4540251"/>
                <a:ext cx="73025" cy="69850"/>
              </a:xfrm>
              <a:custGeom>
                <a:avLst/>
                <a:gdLst>
                  <a:gd name="T0" fmla="*/ 21 w 26"/>
                  <a:gd name="T1" fmla="*/ 0 h 25"/>
                  <a:gd name="T2" fmla="*/ 0 w 26"/>
                  <a:gd name="T3" fmla="*/ 21 h 25"/>
                  <a:gd name="T4" fmla="*/ 5 w 26"/>
                  <a:gd name="T5" fmla="*/ 25 h 25"/>
                  <a:gd name="T6" fmla="*/ 10 w 26"/>
                  <a:gd name="T7" fmla="*/ 21 h 25"/>
                  <a:gd name="T8" fmla="*/ 21 w 26"/>
                  <a:gd name="T9" fmla="*/ 10 h 25"/>
                  <a:gd name="T10" fmla="*/ 26 w 26"/>
                  <a:gd name="T11" fmla="*/ 5 h 25"/>
                  <a:gd name="T12" fmla="*/ 21 w 26"/>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6" h="25">
                    <a:moveTo>
                      <a:pt x="21" y="0"/>
                    </a:moveTo>
                    <a:cubicBezTo>
                      <a:pt x="9" y="0"/>
                      <a:pt x="0" y="9"/>
                      <a:pt x="0" y="21"/>
                    </a:cubicBezTo>
                    <a:cubicBezTo>
                      <a:pt x="0" y="23"/>
                      <a:pt x="2" y="25"/>
                      <a:pt x="5" y="25"/>
                    </a:cubicBezTo>
                    <a:cubicBezTo>
                      <a:pt x="8" y="25"/>
                      <a:pt x="10" y="23"/>
                      <a:pt x="10" y="21"/>
                    </a:cubicBezTo>
                    <a:cubicBezTo>
                      <a:pt x="10" y="15"/>
                      <a:pt x="15" y="10"/>
                      <a:pt x="21" y="10"/>
                    </a:cubicBezTo>
                    <a:cubicBezTo>
                      <a:pt x="23" y="10"/>
                      <a:pt x="26" y="8"/>
                      <a:pt x="26" y="5"/>
                    </a:cubicBezTo>
                    <a:cubicBezTo>
                      <a:pt x="26" y="2"/>
                      <a:pt x="23" y="0"/>
                      <a:pt x="21" y="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33" name="Freeform 66">
                <a:extLst>
                  <a:ext uri="{FF2B5EF4-FFF2-40B4-BE49-F238E27FC236}">
                    <a16:creationId xmlns:a16="http://schemas.microsoft.com/office/drawing/2014/main" id="{C5C4426F-2665-ECBA-1A25-A72E1322D60B}"/>
                  </a:ext>
                </a:extLst>
              </p:cNvPr>
              <p:cNvSpPr>
                <a:spLocks/>
              </p:cNvSpPr>
              <p:nvPr/>
            </p:nvSpPr>
            <p:spPr bwMode="auto">
              <a:xfrm>
                <a:off x="6726238" y="4811713"/>
                <a:ext cx="268288" cy="55563"/>
              </a:xfrm>
              <a:custGeom>
                <a:avLst/>
                <a:gdLst>
                  <a:gd name="T0" fmla="*/ 3 w 97"/>
                  <a:gd name="T1" fmla="*/ 10 h 20"/>
                  <a:gd name="T2" fmla="*/ 38 w 97"/>
                  <a:gd name="T3" fmla="*/ 20 h 20"/>
                  <a:gd name="T4" fmla="*/ 92 w 97"/>
                  <a:gd name="T5" fmla="*/ 20 h 20"/>
                  <a:gd name="T6" fmla="*/ 97 w 97"/>
                  <a:gd name="T7" fmla="*/ 15 h 20"/>
                  <a:gd name="T8" fmla="*/ 92 w 97"/>
                  <a:gd name="T9" fmla="*/ 10 h 20"/>
                  <a:gd name="T10" fmla="*/ 38 w 97"/>
                  <a:gd name="T11" fmla="*/ 10 h 20"/>
                  <a:gd name="T12" fmla="*/ 9 w 97"/>
                  <a:gd name="T13" fmla="*/ 1 h 20"/>
                  <a:gd name="T14" fmla="*/ 2 w 97"/>
                  <a:gd name="T15" fmla="*/ 3 h 20"/>
                  <a:gd name="T16" fmla="*/ 3 w 97"/>
                  <a:gd name="T17"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0">
                    <a:moveTo>
                      <a:pt x="3" y="10"/>
                    </a:moveTo>
                    <a:cubicBezTo>
                      <a:pt x="13" y="17"/>
                      <a:pt x="26" y="20"/>
                      <a:pt x="38" y="20"/>
                    </a:cubicBezTo>
                    <a:cubicBezTo>
                      <a:pt x="92" y="20"/>
                      <a:pt x="92" y="20"/>
                      <a:pt x="92" y="20"/>
                    </a:cubicBezTo>
                    <a:cubicBezTo>
                      <a:pt x="95" y="20"/>
                      <a:pt x="97" y="18"/>
                      <a:pt x="97" y="15"/>
                    </a:cubicBezTo>
                    <a:cubicBezTo>
                      <a:pt x="97" y="13"/>
                      <a:pt x="95" y="10"/>
                      <a:pt x="92" y="10"/>
                    </a:cubicBezTo>
                    <a:cubicBezTo>
                      <a:pt x="38" y="10"/>
                      <a:pt x="38" y="10"/>
                      <a:pt x="38" y="10"/>
                    </a:cubicBezTo>
                    <a:cubicBezTo>
                      <a:pt x="28" y="10"/>
                      <a:pt x="17" y="7"/>
                      <a:pt x="9" y="1"/>
                    </a:cubicBezTo>
                    <a:cubicBezTo>
                      <a:pt x="7" y="0"/>
                      <a:pt x="3" y="1"/>
                      <a:pt x="2" y="3"/>
                    </a:cubicBezTo>
                    <a:cubicBezTo>
                      <a:pt x="0" y="5"/>
                      <a:pt x="1" y="8"/>
                      <a:pt x="3" y="1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34" name="Rectangle 67">
                <a:extLst>
                  <a:ext uri="{FF2B5EF4-FFF2-40B4-BE49-F238E27FC236}">
                    <a16:creationId xmlns:a16="http://schemas.microsoft.com/office/drawing/2014/main" id="{73B4FE84-482F-4F0D-DA2B-0D712A59B8F4}"/>
                  </a:ext>
                </a:extLst>
              </p:cNvPr>
              <p:cNvSpPr>
                <a:spLocks noChangeArrowheads="1"/>
              </p:cNvSpPr>
              <p:nvPr/>
            </p:nvSpPr>
            <p:spPr bwMode="auto">
              <a:xfrm>
                <a:off x="6550025" y="6919913"/>
                <a:ext cx="463550" cy="2916238"/>
              </a:xfrm>
              <a:prstGeom prst="rect">
                <a:avLst/>
              </a:prstGeom>
              <a:solidFill>
                <a:srgbClr val="C686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35" name="Rectangle 68">
                <a:extLst>
                  <a:ext uri="{FF2B5EF4-FFF2-40B4-BE49-F238E27FC236}">
                    <a16:creationId xmlns:a16="http://schemas.microsoft.com/office/drawing/2014/main" id="{8AE4CCE8-C330-1448-D4D3-2EE13E6C257F}"/>
                  </a:ext>
                </a:extLst>
              </p:cNvPr>
              <p:cNvSpPr>
                <a:spLocks noChangeArrowheads="1"/>
              </p:cNvSpPr>
              <p:nvPr/>
            </p:nvSpPr>
            <p:spPr bwMode="auto">
              <a:xfrm>
                <a:off x="6550025" y="6919913"/>
                <a:ext cx="463550" cy="2916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36" name="Freeform 69">
                <a:extLst>
                  <a:ext uri="{FF2B5EF4-FFF2-40B4-BE49-F238E27FC236}">
                    <a16:creationId xmlns:a16="http://schemas.microsoft.com/office/drawing/2014/main" id="{06EE2DB1-D415-46DF-99FF-FEE15B765D67}"/>
                  </a:ext>
                </a:extLst>
              </p:cNvPr>
              <p:cNvSpPr>
                <a:spLocks/>
              </p:cNvSpPr>
              <p:nvPr/>
            </p:nvSpPr>
            <p:spPr bwMode="auto">
              <a:xfrm>
                <a:off x="6535738" y="6905626"/>
                <a:ext cx="492125" cy="2943225"/>
              </a:xfrm>
              <a:custGeom>
                <a:avLst/>
                <a:gdLst>
                  <a:gd name="T0" fmla="*/ 9 w 310"/>
                  <a:gd name="T1" fmla="*/ 1846 h 1854"/>
                  <a:gd name="T2" fmla="*/ 9 w 310"/>
                  <a:gd name="T3" fmla="*/ 1854 h 1854"/>
                  <a:gd name="T4" fmla="*/ 310 w 310"/>
                  <a:gd name="T5" fmla="*/ 1854 h 1854"/>
                  <a:gd name="T6" fmla="*/ 310 w 310"/>
                  <a:gd name="T7" fmla="*/ 0 h 1854"/>
                  <a:gd name="T8" fmla="*/ 0 w 310"/>
                  <a:gd name="T9" fmla="*/ 0 h 1854"/>
                  <a:gd name="T10" fmla="*/ 0 w 310"/>
                  <a:gd name="T11" fmla="*/ 1854 h 1854"/>
                  <a:gd name="T12" fmla="*/ 9 w 310"/>
                  <a:gd name="T13" fmla="*/ 1854 h 1854"/>
                  <a:gd name="T14" fmla="*/ 9 w 310"/>
                  <a:gd name="T15" fmla="*/ 1846 h 1854"/>
                  <a:gd name="T16" fmla="*/ 18 w 310"/>
                  <a:gd name="T17" fmla="*/ 1846 h 1854"/>
                  <a:gd name="T18" fmla="*/ 18 w 310"/>
                  <a:gd name="T19" fmla="*/ 18 h 1854"/>
                  <a:gd name="T20" fmla="*/ 293 w 310"/>
                  <a:gd name="T21" fmla="*/ 18 h 1854"/>
                  <a:gd name="T22" fmla="*/ 293 w 310"/>
                  <a:gd name="T23" fmla="*/ 1837 h 1854"/>
                  <a:gd name="T24" fmla="*/ 9 w 310"/>
                  <a:gd name="T25" fmla="*/ 1837 h 1854"/>
                  <a:gd name="T26" fmla="*/ 9 w 310"/>
                  <a:gd name="T27" fmla="*/ 1846 h 1854"/>
                  <a:gd name="T28" fmla="*/ 18 w 310"/>
                  <a:gd name="T29" fmla="*/ 1846 h 1854"/>
                  <a:gd name="T30" fmla="*/ 9 w 310"/>
                  <a:gd name="T31" fmla="*/ 1846 h 1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0" h="1854">
                    <a:moveTo>
                      <a:pt x="9" y="1846"/>
                    </a:moveTo>
                    <a:lnTo>
                      <a:pt x="9" y="1854"/>
                    </a:lnTo>
                    <a:lnTo>
                      <a:pt x="310" y="1854"/>
                    </a:lnTo>
                    <a:lnTo>
                      <a:pt x="310" y="0"/>
                    </a:lnTo>
                    <a:lnTo>
                      <a:pt x="0" y="0"/>
                    </a:lnTo>
                    <a:lnTo>
                      <a:pt x="0" y="1854"/>
                    </a:lnTo>
                    <a:lnTo>
                      <a:pt x="9" y="1854"/>
                    </a:lnTo>
                    <a:lnTo>
                      <a:pt x="9" y="1846"/>
                    </a:lnTo>
                    <a:lnTo>
                      <a:pt x="18" y="1846"/>
                    </a:lnTo>
                    <a:lnTo>
                      <a:pt x="18" y="18"/>
                    </a:lnTo>
                    <a:lnTo>
                      <a:pt x="293" y="18"/>
                    </a:lnTo>
                    <a:lnTo>
                      <a:pt x="293" y="1837"/>
                    </a:lnTo>
                    <a:lnTo>
                      <a:pt x="9" y="1837"/>
                    </a:lnTo>
                    <a:lnTo>
                      <a:pt x="9" y="1846"/>
                    </a:lnTo>
                    <a:lnTo>
                      <a:pt x="18" y="1846"/>
                    </a:lnTo>
                    <a:lnTo>
                      <a:pt x="9" y="184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37" name="Freeform 70">
                <a:extLst>
                  <a:ext uri="{FF2B5EF4-FFF2-40B4-BE49-F238E27FC236}">
                    <a16:creationId xmlns:a16="http://schemas.microsoft.com/office/drawing/2014/main" id="{AB5B0688-64DE-7895-2CA9-815015200897}"/>
                  </a:ext>
                </a:extLst>
              </p:cNvPr>
              <p:cNvSpPr>
                <a:spLocks/>
              </p:cNvSpPr>
              <p:nvPr/>
            </p:nvSpPr>
            <p:spPr bwMode="auto">
              <a:xfrm>
                <a:off x="6535738" y="6905626"/>
                <a:ext cx="492125" cy="2943225"/>
              </a:xfrm>
              <a:custGeom>
                <a:avLst/>
                <a:gdLst>
                  <a:gd name="T0" fmla="*/ 9 w 310"/>
                  <a:gd name="T1" fmla="*/ 1846 h 1854"/>
                  <a:gd name="T2" fmla="*/ 9 w 310"/>
                  <a:gd name="T3" fmla="*/ 1854 h 1854"/>
                  <a:gd name="T4" fmla="*/ 310 w 310"/>
                  <a:gd name="T5" fmla="*/ 1854 h 1854"/>
                  <a:gd name="T6" fmla="*/ 310 w 310"/>
                  <a:gd name="T7" fmla="*/ 0 h 1854"/>
                  <a:gd name="T8" fmla="*/ 0 w 310"/>
                  <a:gd name="T9" fmla="*/ 0 h 1854"/>
                  <a:gd name="T10" fmla="*/ 0 w 310"/>
                  <a:gd name="T11" fmla="*/ 1854 h 1854"/>
                  <a:gd name="T12" fmla="*/ 9 w 310"/>
                  <a:gd name="T13" fmla="*/ 1854 h 1854"/>
                  <a:gd name="T14" fmla="*/ 9 w 310"/>
                  <a:gd name="T15" fmla="*/ 1846 h 1854"/>
                  <a:gd name="T16" fmla="*/ 18 w 310"/>
                  <a:gd name="T17" fmla="*/ 1846 h 1854"/>
                  <a:gd name="T18" fmla="*/ 18 w 310"/>
                  <a:gd name="T19" fmla="*/ 18 h 1854"/>
                  <a:gd name="T20" fmla="*/ 293 w 310"/>
                  <a:gd name="T21" fmla="*/ 18 h 1854"/>
                  <a:gd name="T22" fmla="*/ 293 w 310"/>
                  <a:gd name="T23" fmla="*/ 1837 h 1854"/>
                  <a:gd name="T24" fmla="*/ 9 w 310"/>
                  <a:gd name="T25" fmla="*/ 1837 h 1854"/>
                  <a:gd name="T26" fmla="*/ 9 w 310"/>
                  <a:gd name="T27" fmla="*/ 1846 h 1854"/>
                  <a:gd name="T28" fmla="*/ 18 w 310"/>
                  <a:gd name="T29" fmla="*/ 1846 h 1854"/>
                  <a:gd name="T30" fmla="*/ 9 w 310"/>
                  <a:gd name="T31" fmla="*/ 1846 h 1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0" h="1854">
                    <a:moveTo>
                      <a:pt x="9" y="1846"/>
                    </a:moveTo>
                    <a:lnTo>
                      <a:pt x="9" y="1854"/>
                    </a:lnTo>
                    <a:lnTo>
                      <a:pt x="310" y="1854"/>
                    </a:lnTo>
                    <a:lnTo>
                      <a:pt x="310" y="0"/>
                    </a:lnTo>
                    <a:lnTo>
                      <a:pt x="0" y="0"/>
                    </a:lnTo>
                    <a:lnTo>
                      <a:pt x="0" y="1854"/>
                    </a:lnTo>
                    <a:lnTo>
                      <a:pt x="9" y="1854"/>
                    </a:lnTo>
                    <a:lnTo>
                      <a:pt x="9" y="1846"/>
                    </a:lnTo>
                    <a:lnTo>
                      <a:pt x="18" y="1846"/>
                    </a:lnTo>
                    <a:lnTo>
                      <a:pt x="18" y="18"/>
                    </a:lnTo>
                    <a:lnTo>
                      <a:pt x="293" y="18"/>
                    </a:lnTo>
                    <a:lnTo>
                      <a:pt x="293" y="1837"/>
                    </a:lnTo>
                    <a:lnTo>
                      <a:pt x="9" y="1837"/>
                    </a:lnTo>
                    <a:lnTo>
                      <a:pt x="9" y="1846"/>
                    </a:lnTo>
                    <a:lnTo>
                      <a:pt x="18" y="1846"/>
                    </a:lnTo>
                    <a:lnTo>
                      <a:pt x="9" y="184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38" name="Freeform 71">
                <a:extLst>
                  <a:ext uri="{FF2B5EF4-FFF2-40B4-BE49-F238E27FC236}">
                    <a16:creationId xmlns:a16="http://schemas.microsoft.com/office/drawing/2014/main" id="{F5C3B4D9-1295-2418-A142-A6409E258975}"/>
                  </a:ext>
                </a:extLst>
              </p:cNvPr>
              <p:cNvSpPr>
                <a:spLocks/>
              </p:cNvSpPr>
              <p:nvPr/>
            </p:nvSpPr>
            <p:spPr bwMode="auto">
              <a:xfrm>
                <a:off x="6011863" y="6919913"/>
                <a:ext cx="1001713" cy="346075"/>
              </a:xfrm>
              <a:custGeom>
                <a:avLst/>
                <a:gdLst>
                  <a:gd name="T0" fmla="*/ 26 w 363"/>
                  <a:gd name="T1" fmla="*/ 81 h 125"/>
                  <a:gd name="T2" fmla="*/ 0 w 363"/>
                  <a:gd name="T3" fmla="*/ 9 h 125"/>
                  <a:gd name="T4" fmla="*/ 0 w 363"/>
                  <a:gd name="T5" fmla="*/ 0 h 125"/>
                  <a:gd name="T6" fmla="*/ 363 w 363"/>
                  <a:gd name="T7" fmla="*/ 0 h 125"/>
                  <a:gd name="T8" fmla="*/ 363 w 363"/>
                  <a:gd name="T9" fmla="*/ 125 h 125"/>
                  <a:gd name="T10" fmla="*/ 26 w 363"/>
                  <a:gd name="T11" fmla="*/ 81 h 125"/>
                </a:gdLst>
                <a:ahLst/>
                <a:cxnLst>
                  <a:cxn ang="0">
                    <a:pos x="T0" y="T1"/>
                  </a:cxn>
                  <a:cxn ang="0">
                    <a:pos x="T2" y="T3"/>
                  </a:cxn>
                  <a:cxn ang="0">
                    <a:pos x="T4" y="T5"/>
                  </a:cxn>
                  <a:cxn ang="0">
                    <a:pos x="T6" y="T7"/>
                  </a:cxn>
                  <a:cxn ang="0">
                    <a:pos x="T8" y="T9"/>
                  </a:cxn>
                  <a:cxn ang="0">
                    <a:pos x="T10" y="T11"/>
                  </a:cxn>
                </a:cxnLst>
                <a:rect l="0" t="0" r="r" b="b"/>
                <a:pathLst>
                  <a:path w="363" h="125">
                    <a:moveTo>
                      <a:pt x="26" y="81"/>
                    </a:moveTo>
                    <a:cubicBezTo>
                      <a:pt x="10" y="62"/>
                      <a:pt x="0" y="36"/>
                      <a:pt x="0" y="9"/>
                    </a:cubicBezTo>
                    <a:cubicBezTo>
                      <a:pt x="0" y="0"/>
                      <a:pt x="0" y="0"/>
                      <a:pt x="0" y="0"/>
                    </a:cubicBezTo>
                    <a:cubicBezTo>
                      <a:pt x="363" y="0"/>
                      <a:pt x="363" y="0"/>
                      <a:pt x="363" y="0"/>
                    </a:cubicBezTo>
                    <a:cubicBezTo>
                      <a:pt x="363" y="125"/>
                      <a:pt x="363" y="125"/>
                      <a:pt x="363" y="125"/>
                    </a:cubicBezTo>
                    <a:cubicBezTo>
                      <a:pt x="26" y="81"/>
                      <a:pt x="26" y="81"/>
                      <a:pt x="26" y="81"/>
                    </a:cubicBezTo>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39" name="Freeform 72">
                <a:extLst>
                  <a:ext uri="{FF2B5EF4-FFF2-40B4-BE49-F238E27FC236}">
                    <a16:creationId xmlns:a16="http://schemas.microsoft.com/office/drawing/2014/main" id="{523DBA41-D581-9156-321F-E4A00827E3EF}"/>
                  </a:ext>
                </a:extLst>
              </p:cNvPr>
              <p:cNvSpPr>
                <a:spLocks/>
              </p:cNvSpPr>
              <p:nvPr/>
            </p:nvSpPr>
            <p:spPr bwMode="auto">
              <a:xfrm>
                <a:off x="5997575" y="6905626"/>
                <a:ext cx="1030288" cy="373063"/>
              </a:xfrm>
              <a:custGeom>
                <a:avLst/>
                <a:gdLst>
                  <a:gd name="T0" fmla="*/ 35 w 373"/>
                  <a:gd name="T1" fmla="*/ 83 h 135"/>
                  <a:gd name="T2" fmla="*/ 10 w 373"/>
                  <a:gd name="T3" fmla="*/ 14 h 135"/>
                  <a:gd name="T4" fmla="*/ 10 w 373"/>
                  <a:gd name="T5" fmla="*/ 10 h 135"/>
                  <a:gd name="T6" fmla="*/ 363 w 373"/>
                  <a:gd name="T7" fmla="*/ 10 h 135"/>
                  <a:gd name="T8" fmla="*/ 363 w 373"/>
                  <a:gd name="T9" fmla="*/ 130 h 135"/>
                  <a:gd name="T10" fmla="*/ 368 w 373"/>
                  <a:gd name="T11" fmla="*/ 135 h 135"/>
                  <a:gd name="T12" fmla="*/ 373 w 373"/>
                  <a:gd name="T13" fmla="*/ 130 h 135"/>
                  <a:gd name="T14" fmla="*/ 373 w 373"/>
                  <a:gd name="T15" fmla="*/ 0 h 135"/>
                  <a:gd name="T16" fmla="*/ 0 w 373"/>
                  <a:gd name="T17" fmla="*/ 0 h 135"/>
                  <a:gd name="T18" fmla="*/ 0 w 373"/>
                  <a:gd name="T19" fmla="*/ 14 h 135"/>
                  <a:gd name="T20" fmla="*/ 27 w 373"/>
                  <a:gd name="T21" fmla="*/ 90 h 135"/>
                  <a:gd name="T22" fmla="*/ 34 w 373"/>
                  <a:gd name="T23" fmla="*/ 90 h 135"/>
                  <a:gd name="T24" fmla="*/ 35 w 373"/>
                  <a:gd name="T25" fmla="*/ 83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3" h="135">
                    <a:moveTo>
                      <a:pt x="35" y="83"/>
                    </a:moveTo>
                    <a:cubicBezTo>
                      <a:pt x="19" y="64"/>
                      <a:pt x="10" y="40"/>
                      <a:pt x="10" y="14"/>
                    </a:cubicBezTo>
                    <a:cubicBezTo>
                      <a:pt x="10" y="10"/>
                      <a:pt x="10" y="10"/>
                      <a:pt x="10" y="10"/>
                    </a:cubicBezTo>
                    <a:cubicBezTo>
                      <a:pt x="363" y="10"/>
                      <a:pt x="363" y="10"/>
                      <a:pt x="363" y="10"/>
                    </a:cubicBezTo>
                    <a:cubicBezTo>
                      <a:pt x="363" y="130"/>
                      <a:pt x="363" y="130"/>
                      <a:pt x="363" y="130"/>
                    </a:cubicBezTo>
                    <a:cubicBezTo>
                      <a:pt x="363" y="133"/>
                      <a:pt x="365" y="135"/>
                      <a:pt x="368" y="135"/>
                    </a:cubicBezTo>
                    <a:cubicBezTo>
                      <a:pt x="371" y="135"/>
                      <a:pt x="373" y="133"/>
                      <a:pt x="373" y="130"/>
                    </a:cubicBezTo>
                    <a:cubicBezTo>
                      <a:pt x="373" y="0"/>
                      <a:pt x="373" y="0"/>
                      <a:pt x="373" y="0"/>
                    </a:cubicBezTo>
                    <a:cubicBezTo>
                      <a:pt x="0" y="0"/>
                      <a:pt x="0" y="0"/>
                      <a:pt x="0" y="0"/>
                    </a:cubicBezTo>
                    <a:cubicBezTo>
                      <a:pt x="0" y="14"/>
                      <a:pt x="0" y="14"/>
                      <a:pt x="0" y="14"/>
                    </a:cubicBezTo>
                    <a:cubicBezTo>
                      <a:pt x="0" y="42"/>
                      <a:pt x="10" y="69"/>
                      <a:pt x="27" y="90"/>
                    </a:cubicBezTo>
                    <a:cubicBezTo>
                      <a:pt x="29" y="92"/>
                      <a:pt x="32" y="92"/>
                      <a:pt x="34" y="90"/>
                    </a:cubicBezTo>
                    <a:cubicBezTo>
                      <a:pt x="36" y="89"/>
                      <a:pt x="36" y="85"/>
                      <a:pt x="35" y="83"/>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40" name="Freeform 73">
                <a:extLst>
                  <a:ext uri="{FF2B5EF4-FFF2-40B4-BE49-F238E27FC236}">
                    <a16:creationId xmlns:a16="http://schemas.microsoft.com/office/drawing/2014/main" id="{CF2881BE-9E8C-0722-B3BD-204EA6382618}"/>
                  </a:ext>
                </a:extLst>
              </p:cNvPr>
              <p:cNvSpPr>
                <a:spLocks/>
              </p:cNvSpPr>
              <p:nvPr/>
            </p:nvSpPr>
            <p:spPr bwMode="auto">
              <a:xfrm>
                <a:off x="6550025" y="7213601"/>
                <a:ext cx="215900" cy="0"/>
              </a:xfrm>
              <a:custGeom>
                <a:avLst/>
                <a:gdLst>
                  <a:gd name="T0" fmla="*/ 0 w 136"/>
                  <a:gd name="T1" fmla="*/ 136 w 136"/>
                  <a:gd name="T2" fmla="*/ 0 w 136"/>
                </a:gdLst>
                <a:ahLst/>
                <a:cxnLst>
                  <a:cxn ang="0">
                    <a:pos x="T0" y="0"/>
                  </a:cxn>
                  <a:cxn ang="0">
                    <a:pos x="T1" y="0"/>
                  </a:cxn>
                  <a:cxn ang="0">
                    <a:pos x="T2" y="0"/>
                  </a:cxn>
                </a:cxnLst>
                <a:rect l="0" t="0" r="r" b="b"/>
                <a:pathLst>
                  <a:path w="136">
                    <a:moveTo>
                      <a:pt x="0" y="0"/>
                    </a:moveTo>
                    <a:lnTo>
                      <a:pt x="136" y="0"/>
                    </a:lnTo>
                    <a:lnTo>
                      <a:pt x="0" y="0"/>
                    </a:lnTo>
                    <a:close/>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41" name="Freeform 74">
                <a:extLst>
                  <a:ext uri="{FF2B5EF4-FFF2-40B4-BE49-F238E27FC236}">
                    <a16:creationId xmlns:a16="http://schemas.microsoft.com/office/drawing/2014/main" id="{4349B8DF-4354-D3A0-F6B6-6D5979A2C7FF}"/>
                  </a:ext>
                </a:extLst>
              </p:cNvPr>
              <p:cNvSpPr>
                <a:spLocks/>
              </p:cNvSpPr>
              <p:nvPr/>
            </p:nvSpPr>
            <p:spPr bwMode="auto">
              <a:xfrm>
                <a:off x="6550025" y="7213601"/>
                <a:ext cx="215900" cy="0"/>
              </a:xfrm>
              <a:custGeom>
                <a:avLst/>
                <a:gdLst>
                  <a:gd name="T0" fmla="*/ 0 w 136"/>
                  <a:gd name="T1" fmla="*/ 136 w 136"/>
                  <a:gd name="T2" fmla="*/ 0 w 136"/>
                </a:gdLst>
                <a:ahLst/>
                <a:cxnLst>
                  <a:cxn ang="0">
                    <a:pos x="T0" y="0"/>
                  </a:cxn>
                  <a:cxn ang="0">
                    <a:pos x="T1" y="0"/>
                  </a:cxn>
                  <a:cxn ang="0">
                    <a:pos x="T2" y="0"/>
                  </a:cxn>
                </a:cxnLst>
                <a:rect l="0" t="0" r="r" b="b"/>
                <a:pathLst>
                  <a:path w="136">
                    <a:moveTo>
                      <a:pt x="0" y="0"/>
                    </a:moveTo>
                    <a:lnTo>
                      <a:pt x="136"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42" name="Freeform 75">
                <a:extLst>
                  <a:ext uri="{FF2B5EF4-FFF2-40B4-BE49-F238E27FC236}">
                    <a16:creationId xmlns:a16="http://schemas.microsoft.com/office/drawing/2014/main" id="{EDA15D7A-AEFD-F411-3DDB-5598A61B6E88}"/>
                  </a:ext>
                </a:extLst>
              </p:cNvPr>
              <p:cNvSpPr>
                <a:spLocks/>
              </p:cNvSpPr>
              <p:nvPr/>
            </p:nvSpPr>
            <p:spPr bwMode="auto">
              <a:xfrm>
                <a:off x="6535738" y="7199313"/>
                <a:ext cx="242888" cy="25400"/>
              </a:xfrm>
              <a:custGeom>
                <a:avLst/>
                <a:gdLst>
                  <a:gd name="T0" fmla="*/ 5 w 88"/>
                  <a:gd name="T1" fmla="*/ 9 h 9"/>
                  <a:gd name="T2" fmla="*/ 83 w 88"/>
                  <a:gd name="T3" fmla="*/ 9 h 9"/>
                  <a:gd name="T4" fmla="*/ 88 w 88"/>
                  <a:gd name="T5" fmla="*/ 5 h 9"/>
                  <a:gd name="T6" fmla="*/ 83 w 88"/>
                  <a:gd name="T7" fmla="*/ 0 h 9"/>
                  <a:gd name="T8" fmla="*/ 5 w 88"/>
                  <a:gd name="T9" fmla="*/ 0 h 9"/>
                  <a:gd name="T10" fmla="*/ 0 w 88"/>
                  <a:gd name="T11" fmla="*/ 5 h 9"/>
                  <a:gd name="T12" fmla="*/ 5 w 88"/>
                  <a:gd name="T13" fmla="*/ 9 h 9"/>
                </a:gdLst>
                <a:ahLst/>
                <a:cxnLst>
                  <a:cxn ang="0">
                    <a:pos x="T0" y="T1"/>
                  </a:cxn>
                  <a:cxn ang="0">
                    <a:pos x="T2" y="T3"/>
                  </a:cxn>
                  <a:cxn ang="0">
                    <a:pos x="T4" y="T5"/>
                  </a:cxn>
                  <a:cxn ang="0">
                    <a:pos x="T6" y="T7"/>
                  </a:cxn>
                  <a:cxn ang="0">
                    <a:pos x="T8" y="T9"/>
                  </a:cxn>
                  <a:cxn ang="0">
                    <a:pos x="T10" y="T11"/>
                  </a:cxn>
                  <a:cxn ang="0">
                    <a:pos x="T12" y="T13"/>
                  </a:cxn>
                </a:cxnLst>
                <a:rect l="0" t="0" r="r" b="b"/>
                <a:pathLst>
                  <a:path w="88" h="9">
                    <a:moveTo>
                      <a:pt x="5" y="9"/>
                    </a:moveTo>
                    <a:cubicBezTo>
                      <a:pt x="83" y="9"/>
                      <a:pt x="83" y="9"/>
                      <a:pt x="83" y="9"/>
                    </a:cubicBezTo>
                    <a:cubicBezTo>
                      <a:pt x="86" y="9"/>
                      <a:pt x="88" y="7"/>
                      <a:pt x="88" y="5"/>
                    </a:cubicBezTo>
                    <a:cubicBezTo>
                      <a:pt x="88" y="2"/>
                      <a:pt x="86" y="0"/>
                      <a:pt x="83" y="0"/>
                    </a:cubicBezTo>
                    <a:cubicBezTo>
                      <a:pt x="5" y="0"/>
                      <a:pt x="5" y="0"/>
                      <a:pt x="5" y="0"/>
                    </a:cubicBezTo>
                    <a:cubicBezTo>
                      <a:pt x="2" y="0"/>
                      <a:pt x="0" y="2"/>
                      <a:pt x="0" y="5"/>
                    </a:cubicBezTo>
                    <a:cubicBezTo>
                      <a:pt x="0" y="7"/>
                      <a:pt x="2" y="9"/>
                      <a:pt x="5" y="9"/>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43" name="Freeform 76">
                <a:extLst>
                  <a:ext uri="{FF2B5EF4-FFF2-40B4-BE49-F238E27FC236}">
                    <a16:creationId xmlns:a16="http://schemas.microsoft.com/office/drawing/2014/main" id="{C8A8DF75-44B2-E968-8225-799DE17CDA2A}"/>
                  </a:ext>
                </a:extLst>
              </p:cNvPr>
              <p:cNvSpPr>
                <a:spLocks/>
              </p:cNvSpPr>
              <p:nvPr/>
            </p:nvSpPr>
            <p:spPr bwMode="auto">
              <a:xfrm>
                <a:off x="6259513" y="6919913"/>
                <a:ext cx="93663" cy="187325"/>
              </a:xfrm>
              <a:custGeom>
                <a:avLst/>
                <a:gdLst>
                  <a:gd name="T0" fmla="*/ 34 w 34"/>
                  <a:gd name="T1" fmla="*/ 0 h 68"/>
                  <a:gd name="T2" fmla="*/ 34 w 34"/>
                  <a:gd name="T3" fmla="*/ 0 h 68"/>
                  <a:gd name="T4" fmla="*/ 10 w 34"/>
                  <a:gd name="T5" fmla="*/ 58 h 68"/>
                  <a:gd name="T6" fmla="*/ 0 w 34"/>
                  <a:gd name="T7" fmla="*/ 68 h 68"/>
                </a:gdLst>
                <a:ahLst/>
                <a:cxnLst>
                  <a:cxn ang="0">
                    <a:pos x="T0" y="T1"/>
                  </a:cxn>
                  <a:cxn ang="0">
                    <a:pos x="T2" y="T3"/>
                  </a:cxn>
                  <a:cxn ang="0">
                    <a:pos x="T4" y="T5"/>
                  </a:cxn>
                  <a:cxn ang="0">
                    <a:pos x="T6" y="T7"/>
                  </a:cxn>
                </a:cxnLst>
                <a:rect l="0" t="0" r="r" b="b"/>
                <a:pathLst>
                  <a:path w="34" h="68">
                    <a:moveTo>
                      <a:pt x="34" y="0"/>
                    </a:moveTo>
                    <a:cubicBezTo>
                      <a:pt x="34" y="0"/>
                      <a:pt x="34" y="0"/>
                      <a:pt x="34" y="0"/>
                    </a:cubicBezTo>
                    <a:cubicBezTo>
                      <a:pt x="34" y="22"/>
                      <a:pt x="25" y="43"/>
                      <a:pt x="10" y="58"/>
                    </a:cubicBezTo>
                    <a:cubicBezTo>
                      <a:pt x="0" y="68"/>
                      <a:pt x="0" y="68"/>
                      <a:pt x="0" y="68"/>
                    </a:cubicBezTo>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44" name="Freeform 77">
                <a:extLst>
                  <a:ext uri="{FF2B5EF4-FFF2-40B4-BE49-F238E27FC236}">
                    <a16:creationId xmlns:a16="http://schemas.microsoft.com/office/drawing/2014/main" id="{22A36E0C-3808-8742-DD67-6D5D1C7A4342}"/>
                  </a:ext>
                </a:extLst>
              </p:cNvPr>
              <p:cNvSpPr>
                <a:spLocks/>
              </p:cNvSpPr>
              <p:nvPr/>
            </p:nvSpPr>
            <p:spPr bwMode="auto">
              <a:xfrm>
                <a:off x="6246813" y="6905626"/>
                <a:ext cx="120650" cy="215900"/>
              </a:xfrm>
              <a:custGeom>
                <a:avLst/>
                <a:gdLst>
                  <a:gd name="T0" fmla="*/ 34 w 44"/>
                  <a:gd name="T1" fmla="*/ 5 h 78"/>
                  <a:gd name="T2" fmla="*/ 11 w 44"/>
                  <a:gd name="T3" fmla="*/ 60 h 78"/>
                  <a:gd name="T4" fmla="*/ 1 w 44"/>
                  <a:gd name="T5" fmla="*/ 70 h 78"/>
                  <a:gd name="T6" fmla="*/ 1 w 44"/>
                  <a:gd name="T7" fmla="*/ 76 h 78"/>
                  <a:gd name="T8" fmla="*/ 8 w 44"/>
                  <a:gd name="T9" fmla="*/ 76 h 78"/>
                  <a:gd name="T10" fmla="*/ 18 w 44"/>
                  <a:gd name="T11" fmla="*/ 66 h 78"/>
                  <a:gd name="T12" fmla="*/ 44 w 44"/>
                  <a:gd name="T13" fmla="*/ 5 h 78"/>
                  <a:gd name="T14" fmla="*/ 39 w 44"/>
                  <a:gd name="T15" fmla="*/ 0 h 78"/>
                  <a:gd name="T16" fmla="*/ 34 w 44"/>
                  <a:gd name="T17" fmla="*/ 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78">
                    <a:moveTo>
                      <a:pt x="34" y="5"/>
                    </a:moveTo>
                    <a:cubicBezTo>
                      <a:pt x="34" y="25"/>
                      <a:pt x="26" y="45"/>
                      <a:pt x="11" y="60"/>
                    </a:cubicBezTo>
                    <a:cubicBezTo>
                      <a:pt x="1" y="70"/>
                      <a:pt x="1" y="70"/>
                      <a:pt x="1" y="70"/>
                    </a:cubicBezTo>
                    <a:cubicBezTo>
                      <a:pt x="0" y="71"/>
                      <a:pt x="0" y="75"/>
                      <a:pt x="1" y="76"/>
                    </a:cubicBezTo>
                    <a:cubicBezTo>
                      <a:pt x="3" y="78"/>
                      <a:pt x="6" y="78"/>
                      <a:pt x="8" y="76"/>
                    </a:cubicBezTo>
                    <a:cubicBezTo>
                      <a:pt x="18" y="66"/>
                      <a:pt x="18" y="66"/>
                      <a:pt x="18" y="66"/>
                    </a:cubicBezTo>
                    <a:cubicBezTo>
                      <a:pt x="35" y="50"/>
                      <a:pt x="44" y="28"/>
                      <a:pt x="44" y="5"/>
                    </a:cubicBezTo>
                    <a:cubicBezTo>
                      <a:pt x="44" y="2"/>
                      <a:pt x="42" y="0"/>
                      <a:pt x="39" y="0"/>
                    </a:cubicBezTo>
                    <a:cubicBezTo>
                      <a:pt x="36" y="0"/>
                      <a:pt x="34" y="2"/>
                      <a:pt x="34" y="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45" name="Freeform 78">
                <a:extLst>
                  <a:ext uri="{FF2B5EF4-FFF2-40B4-BE49-F238E27FC236}">
                    <a16:creationId xmlns:a16="http://schemas.microsoft.com/office/drawing/2014/main" id="{106F40E0-7661-A2E9-4903-33E2A11CFD03}"/>
                  </a:ext>
                </a:extLst>
              </p:cNvPr>
              <p:cNvSpPr>
                <a:spLocks/>
              </p:cNvSpPr>
              <p:nvPr/>
            </p:nvSpPr>
            <p:spPr bwMode="auto">
              <a:xfrm>
                <a:off x="6557963" y="5378451"/>
                <a:ext cx="312738" cy="1160463"/>
              </a:xfrm>
              <a:custGeom>
                <a:avLst/>
                <a:gdLst>
                  <a:gd name="T0" fmla="*/ 197 w 197"/>
                  <a:gd name="T1" fmla="*/ 666 h 731"/>
                  <a:gd name="T2" fmla="*/ 96 w 197"/>
                  <a:gd name="T3" fmla="*/ 731 h 731"/>
                  <a:gd name="T4" fmla="*/ 0 w 197"/>
                  <a:gd name="T5" fmla="*/ 666 h 731"/>
                  <a:gd name="T6" fmla="*/ 54 w 197"/>
                  <a:gd name="T7" fmla="*/ 0 h 731"/>
                  <a:gd name="T8" fmla="*/ 139 w 197"/>
                  <a:gd name="T9" fmla="*/ 0 h 731"/>
                  <a:gd name="T10" fmla="*/ 197 w 197"/>
                  <a:gd name="T11" fmla="*/ 666 h 731"/>
                </a:gdLst>
                <a:ahLst/>
                <a:cxnLst>
                  <a:cxn ang="0">
                    <a:pos x="T0" y="T1"/>
                  </a:cxn>
                  <a:cxn ang="0">
                    <a:pos x="T2" y="T3"/>
                  </a:cxn>
                  <a:cxn ang="0">
                    <a:pos x="T4" y="T5"/>
                  </a:cxn>
                  <a:cxn ang="0">
                    <a:pos x="T6" y="T7"/>
                  </a:cxn>
                  <a:cxn ang="0">
                    <a:pos x="T8" y="T9"/>
                  </a:cxn>
                  <a:cxn ang="0">
                    <a:pos x="T10" y="T11"/>
                  </a:cxn>
                </a:cxnLst>
                <a:rect l="0" t="0" r="r" b="b"/>
                <a:pathLst>
                  <a:path w="197" h="731">
                    <a:moveTo>
                      <a:pt x="197" y="666"/>
                    </a:moveTo>
                    <a:lnTo>
                      <a:pt x="96" y="731"/>
                    </a:lnTo>
                    <a:lnTo>
                      <a:pt x="0" y="666"/>
                    </a:lnTo>
                    <a:lnTo>
                      <a:pt x="54" y="0"/>
                    </a:lnTo>
                    <a:lnTo>
                      <a:pt x="139" y="0"/>
                    </a:lnTo>
                    <a:lnTo>
                      <a:pt x="197" y="666"/>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46" name="Freeform 79">
                <a:extLst>
                  <a:ext uri="{FF2B5EF4-FFF2-40B4-BE49-F238E27FC236}">
                    <a16:creationId xmlns:a16="http://schemas.microsoft.com/office/drawing/2014/main" id="{56E13D2A-27DF-0083-6013-FE1C998A6D66}"/>
                  </a:ext>
                </a:extLst>
              </p:cNvPr>
              <p:cNvSpPr>
                <a:spLocks/>
              </p:cNvSpPr>
              <p:nvPr/>
            </p:nvSpPr>
            <p:spPr bwMode="auto">
              <a:xfrm>
                <a:off x="6545263" y="5367338"/>
                <a:ext cx="339725" cy="1187450"/>
              </a:xfrm>
              <a:custGeom>
                <a:avLst/>
                <a:gdLst>
                  <a:gd name="T0" fmla="*/ 205 w 214"/>
                  <a:gd name="T1" fmla="*/ 673 h 748"/>
                  <a:gd name="T2" fmla="*/ 200 w 214"/>
                  <a:gd name="T3" fmla="*/ 667 h 748"/>
                  <a:gd name="T4" fmla="*/ 104 w 214"/>
                  <a:gd name="T5" fmla="*/ 727 h 748"/>
                  <a:gd name="T6" fmla="*/ 17 w 214"/>
                  <a:gd name="T7" fmla="*/ 670 h 748"/>
                  <a:gd name="T8" fmla="*/ 69 w 214"/>
                  <a:gd name="T9" fmla="*/ 16 h 748"/>
                  <a:gd name="T10" fmla="*/ 139 w 214"/>
                  <a:gd name="T11" fmla="*/ 16 h 748"/>
                  <a:gd name="T12" fmla="*/ 196 w 214"/>
                  <a:gd name="T13" fmla="*/ 675 h 748"/>
                  <a:gd name="T14" fmla="*/ 205 w 214"/>
                  <a:gd name="T15" fmla="*/ 673 h 748"/>
                  <a:gd name="T16" fmla="*/ 200 w 214"/>
                  <a:gd name="T17" fmla="*/ 667 h 748"/>
                  <a:gd name="T18" fmla="*/ 205 w 214"/>
                  <a:gd name="T19" fmla="*/ 673 h 748"/>
                  <a:gd name="T20" fmla="*/ 214 w 214"/>
                  <a:gd name="T21" fmla="*/ 673 h 748"/>
                  <a:gd name="T22" fmla="*/ 154 w 214"/>
                  <a:gd name="T23" fmla="*/ 0 h 748"/>
                  <a:gd name="T24" fmla="*/ 53 w 214"/>
                  <a:gd name="T25" fmla="*/ 0 h 748"/>
                  <a:gd name="T26" fmla="*/ 0 w 214"/>
                  <a:gd name="T27" fmla="*/ 679 h 748"/>
                  <a:gd name="T28" fmla="*/ 104 w 214"/>
                  <a:gd name="T29" fmla="*/ 748 h 748"/>
                  <a:gd name="T30" fmla="*/ 214 w 214"/>
                  <a:gd name="T31" fmla="*/ 679 h 748"/>
                  <a:gd name="T32" fmla="*/ 214 w 214"/>
                  <a:gd name="T33" fmla="*/ 673 h 748"/>
                  <a:gd name="T34" fmla="*/ 205 w 214"/>
                  <a:gd name="T35" fmla="*/ 673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4" h="748">
                    <a:moveTo>
                      <a:pt x="205" y="673"/>
                    </a:moveTo>
                    <a:lnTo>
                      <a:pt x="200" y="667"/>
                    </a:lnTo>
                    <a:lnTo>
                      <a:pt x="104" y="727"/>
                    </a:lnTo>
                    <a:lnTo>
                      <a:pt x="17" y="670"/>
                    </a:lnTo>
                    <a:lnTo>
                      <a:pt x="69" y="16"/>
                    </a:lnTo>
                    <a:lnTo>
                      <a:pt x="139" y="16"/>
                    </a:lnTo>
                    <a:lnTo>
                      <a:pt x="196" y="675"/>
                    </a:lnTo>
                    <a:lnTo>
                      <a:pt x="205" y="673"/>
                    </a:lnTo>
                    <a:lnTo>
                      <a:pt x="200" y="667"/>
                    </a:lnTo>
                    <a:lnTo>
                      <a:pt x="205" y="673"/>
                    </a:lnTo>
                    <a:lnTo>
                      <a:pt x="214" y="673"/>
                    </a:lnTo>
                    <a:lnTo>
                      <a:pt x="154" y="0"/>
                    </a:lnTo>
                    <a:lnTo>
                      <a:pt x="53" y="0"/>
                    </a:lnTo>
                    <a:lnTo>
                      <a:pt x="0" y="679"/>
                    </a:lnTo>
                    <a:lnTo>
                      <a:pt x="104" y="748"/>
                    </a:lnTo>
                    <a:lnTo>
                      <a:pt x="214" y="679"/>
                    </a:lnTo>
                    <a:lnTo>
                      <a:pt x="214" y="673"/>
                    </a:lnTo>
                    <a:lnTo>
                      <a:pt x="205" y="67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47" name="Freeform 80">
                <a:extLst>
                  <a:ext uri="{FF2B5EF4-FFF2-40B4-BE49-F238E27FC236}">
                    <a16:creationId xmlns:a16="http://schemas.microsoft.com/office/drawing/2014/main" id="{C576CCB1-C98C-8C79-F2FE-ED2CD68288F9}"/>
                  </a:ext>
                </a:extLst>
              </p:cNvPr>
              <p:cNvSpPr>
                <a:spLocks/>
              </p:cNvSpPr>
              <p:nvPr/>
            </p:nvSpPr>
            <p:spPr bwMode="auto">
              <a:xfrm>
                <a:off x="6124575" y="9836151"/>
                <a:ext cx="779463" cy="236538"/>
              </a:xfrm>
              <a:custGeom>
                <a:avLst/>
                <a:gdLst>
                  <a:gd name="T0" fmla="*/ 17 w 282"/>
                  <a:gd name="T1" fmla="*/ 86 h 86"/>
                  <a:gd name="T2" fmla="*/ 255 w 282"/>
                  <a:gd name="T3" fmla="*/ 86 h 86"/>
                  <a:gd name="T4" fmla="*/ 282 w 282"/>
                  <a:gd name="T5" fmla="*/ 59 h 86"/>
                  <a:gd name="T6" fmla="*/ 262 w 282"/>
                  <a:gd name="T7" fmla="*/ 33 h 86"/>
                  <a:gd name="T8" fmla="*/ 141 w 282"/>
                  <a:gd name="T9" fmla="*/ 0 h 86"/>
                  <a:gd name="T10" fmla="*/ 0 w 282"/>
                  <a:gd name="T11" fmla="*/ 0 h 86"/>
                  <a:gd name="T12" fmla="*/ 0 w 282"/>
                  <a:gd name="T13" fmla="*/ 69 h 86"/>
                  <a:gd name="T14" fmla="*/ 17 w 282"/>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2" h="86">
                    <a:moveTo>
                      <a:pt x="17" y="86"/>
                    </a:moveTo>
                    <a:cubicBezTo>
                      <a:pt x="255" y="86"/>
                      <a:pt x="255" y="86"/>
                      <a:pt x="255" y="86"/>
                    </a:cubicBezTo>
                    <a:cubicBezTo>
                      <a:pt x="270" y="86"/>
                      <a:pt x="282" y="74"/>
                      <a:pt x="282" y="59"/>
                    </a:cubicBezTo>
                    <a:cubicBezTo>
                      <a:pt x="282" y="47"/>
                      <a:pt x="274" y="36"/>
                      <a:pt x="262" y="33"/>
                    </a:cubicBezTo>
                    <a:cubicBezTo>
                      <a:pt x="141" y="0"/>
                      <a:pt x="141" y="0"/>
                      <a:pt x="141" y="0"/>
                    </a:cubicBezTo>
                    <a:cubicBezTo>
                      <a:pt x="0" y="0"/>
                      <a:pt x="0" y="0"/>
                      <a:pt x="0" y="0"/>
                    </a:cubicBezTo>
                    <a:cubicBezTo>
                      <a:pt x="0" y="69"/>
                      <a:pt x="0" y="69"/>
                      <a:pt x="0" y="69"/>
                    </a:cubicBezTo>
                    <a:cubicBezTo>
                      <a:pt x="0" y="78"/>
                      <a:pt x="8" y="86"/>
                      <a:pt x="17" y="86"/>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48" name="Freeform 81">
                <a:extLst>
                  <a:ext uri="{FF2B5EF4-FFF2-40B4-BE49-F238E27FC236}">
                    <a16:creationId xmlns:a16="http://schemas.microsoft.com/office/drawing/2014/main" id="{5BB8CE0D-62E5-BD4C-EFAA-73C0E17CA964}"/>
                  </a:ext>
                </a:extLst>
              </p:cNvPr>
              <p:cNvSpPr>
                <a:spLocks/>
              </p:cNvSpPr>
              <p:nvPr/>
            </p:nvSpPr>
            <p:spPr bwMode="auto">
              <a:xfrm>
                <a:off x="6124575" y="9836151"/>
                <a:ext cx="660400" cy="74613"/>
              </a:xfrm>
              <a:custGeom>
                <a:avLst/>
                <a:gdLst>
                  <a:gd name="T0" fmla="*/ 0 w 416"/>
                  <a:gd name="T1" fmla="*/ 47 h 47"/>
                  <a:gd name="T2" fmla="*/ 416 w 416"/>
                  <a:gd name="T3" fmla="*/ 47 h 47"/>
                  <a:gd name="T4" fmla="*/ 258 w 416"/>
                  <a:gd name="T5" fmla="*/ 0 h 47"/>
                  <a:gd name="T6" fmla="*/ 0 w 416"/>
                  <a:gd name="T7" fmla="*/ 0 h 47"/>
                  <a:gd name="T8" fmla="*/ 0 w 416"/>
                  <a:gd name="T9" fmla="*/ 47 h 47"/>
                </a:gdLst>
                <a:ahLst/>
                <a:cxnLst>
                  <a:cxn ang="0">
                    <a:pos x="T0" y="T1"/>
                  </a:cxn>
                  <a:cxn ang="0">
                    <a:pos x="T2" y="T3"/>
                  </a:cxn>
                  <a:cxn ang="0">
                    <a:pos x="T4" y="T5"/>
                  </a:cxn>
                  <a:cxn ang="0">
                    <a:pos x="T6" y="T7"/>
                  </a:cxn>
                  <a:cxn ang="0">
                    <a:pos x="T8" y="T9"/>
                  </a:cxn>
                </a:cxnLst>
                <a:rect l="0" t="0" r="r" b="b"/>
                <a:pathLst>
                  <a:path w="416" h="47">
                    <a:moveTo>
                      <a:pt x="0" y="47"/>
                    </a:moveTo>
                    <a:lnTo>
                      <a:pt x="416" y="47"/>
                    </a:lnTo>
                    <a:lnTo>
                      <a:pt x="258" y="0"/>
                    </a:lnTo>
                    <a:lnTo>
                      <a:pt x="0" y="0"/>
                    </a:lnTo>
                    <a:lnTo>
                      <a:pt x="0" y="47"/>
                    </a:lnTo>
                    <a:close/>
                  </a:path>
                </a:pathLst>
              </a:custGeom>
              <a:solidFill>
                <a:srgbClr val="CC42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49" name="Freeform 82">
                <a:extLst>
                  <a:ext uri="{FF2B5EF4-FFF2-40B4-BE49-F238E27FC236}">
                    <a16:creationId xmlns:a16="http://schemas.microsoft.com/office/drawing/2014/main" id="{EB856F73-790B-01F5-9DA1-F7B761E7D06E}"/>
                  </a:ext>
                </a:extLst>
              </p:cNvPr>
              <p:cNvSpPr>
                <a:spLocks/>
              </p:cNvSpPr>
              <p:nvPr/>
            </p:nvSpPr>
            <p:spPr bwMode="auto">
              <a:xfrm>
                <a:off x="6110288" y="9821863"/>
                <a:ext cx="806450" cy="265113"/>
              </a:xfrm>
              <a:custGeom>
                <a:avLst/>
                <a:gdLst>
                  <a:gd name="T0" fmla="*/ 22 w 292"/>
                  <a:gd name="T1" fmla="*/ 91 h 96"/>
                  <a:gd name="T2" fmla="*/ 22 w 292"/>
                  <a:gd name="T3" fmla="*/ 96 h 96"/>
                  <a:gd name="T4" fmla="*/ 260 w 292"/>
                  <a:gd name="T5" fmla="*/ 96 h 96"/>
                  <a:gd name="T6" fmla="*/ 292 w 292"/>
                  <a:gd name="T7" fmla="*/ 64 h 96"/>
                  <a:gd name="T8" fmla="*/ 268 w 292"/>
                  <a:gd name="T9" fmla="*/ 34 h 96"/>
                  <a:gd name="T10" fmla="*/ 147 w 292"/>
                  <a:gd name="T11" fmla="*/ 0 h 96"/>
                  <a:gd name="T12" fmla="*/ 0 w 292"/>
                  <a:gd name="T13" fmla="*/ 0 h 96"/>
                  <a:gd name="T14" fmla="*/ 0 w 292"/>
                  <a:gd name="T15" fmla="*/ 74 h 96"/>
                  <a:gd name="T16" fmla="*/ 22 w 292"/>
                  <a:gd name="T17" fmla="*/ 96 h 96"/>
                  <a:gd name="T18" fmla="*/ 22 w 292"/>
                  <a:gd name="T19" fmla="*/ 91 h 96"/>
                  <a:gd name="T20" fmla="*/ 22 w 292"/>
                  <a:gd name="T21" fmla="*/ 86 h 96"/>
                  <a:gd name="T22" fmla="*/ 10 w 292"/>
                  <a:gd name="T23" fmla="*/ 74 h 96"/>
                  <a:gd name="T24" fmla="*/ 10 w 292"/>
                  <a:gd name="T25" fmla="*/ 10 h 96"/>
                  <a:gd name="T26" fmla="*/ 145 w 292"/>
                  <a:gd name="T27" fmla="*/ 10 h 96"/>
                  <a:gd name="T28" fmla="*/ 266 w 292"/>
                  <a:gd name="T29" fmla="*/ 43 h 96"/>
                  <a:gd name="T30" fmla="*/ 282 w 292"/>
                  <a:gd name="T31" fmla="*/ 64 h 96"/>
                  <a:gd name="T32" fmla="*/ 276 w 292"/>
                  <a:gd name="T33" fmla="*/ 80 h 96"/>
                  <a:gd name="T34" fmla="*/ 260 w 292"/>
                  <a:gd name="T35" fmla="*/ 86 h 96"/>
                  <a:gd name="T36" fmla="*/ 22 w 292"/>
                  <a:gd name="T37" fmla="*/ 86 h 96"/>
                  <a:gd name="T38" fmla="*/ 22 w 292"/>
                  <a:gd name="T39" fmla="*/ 9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2" h="96">
                    <a:moveTo>
                      <a:pt x="22" y="91"/>
                    </a:moveTo>
                    <a:cubicBezTo>
                      <a:pt x="22" y="96"/>
                      <a:pt x="22" y="96"/>
                      <a:pt x="22" y="96"/>
                    </a:cubicBezTo>
                    <a:cubicBezTo>
                      <a:pt x="260" y="96"/>
                      <a:pt x="260" y="96"/>
                      <a:pt x="260" y="96"/>
                    </a:cubicBezTo>
                    <a:cubicBezTo>
                      <a:pt x="278" y="96"/>
                      <a:pt x="292" y="82"/>
                      <a:pt x="292" y="64"/>
                    </a:cubicBezTo>
                    <a:cubicBezTo>
                      <a:pt x="292" y="50"/>
                      <a:pt x="282" y="37"/>
                      <a:pt x="268" y="34"/>
                    </a:cubicBezTo>
                    <a:cubicBezTo>
                      <a:pt x="147" y="0"/>
                      <a:pt x="147" y="0"/>
                      <a:pt x="147" y="0"/>
                    </a:cubicBezTo>
                    <a:cubicBezTo>
                      <a:pt x="0" y="0"/>
                      <a:pt x="0" y="0"/>
                      <a:pt x="0" y="0"/>
                    </a:cubicBezTo>
                    <a:cubicBezTo>
                      <a:pt x="0" y="74"/>
                      <a:pt x="0" y="74"/>
                      <a:pt x="0" y="74"/>
                    </a:cubicBezTo>
                    <a:cubicBezTo>
                      <a:pt x="0" y="86"/>
                      <a:pt x="10" y="96"/>
                      <a:pt x="22" y="96"/>
                    </a:cubicBezTo>
                    <a:cubicBezTo>
                      <a:pt x="22" y="91"/>
                      <a:pt x="22" y="91"/>
                      <a:pt x="22" y="91"/>
                    </a:cubicBezTo>
                    <a:cubicBezTo>
                      <a:pt x="22" y="86"/>
                      <a:pt x="22" y="86"/>
                      <a:pt x="22" y="86"/>
                    </a:cubicBezTo>
                    <a:cubicBezTo>
                      <a:pt x="15" y="86"/>
                      <a:pt x="10" y="80"/>
                      <a:pt x="10" y="74"/>
                    </a:cubicBezTo>
                    <a:cubicBezTo>
                      <a:pt x="10" y="10"/>
                      <a:pt x="10" y="10"/>
                      <a:pt x="10" y="10"/>
                    </a:cubicBezTo>
                    <a:cubicBezTo>
                      <a:pt x="145" y="10"/>
                      <a:pt x="145" y="10"/>
                      <a:pt x="145" y="10"/>
                    </a:cubicBezTo>
                    <a:cubicBezTo>
                      <a:pt x="266" y="43"/>
                      <a:pt x="266" y="43"/>
                      <a:pt x="266" y="43"/>
                    </a:cubicBezTo>
                    <a:cubicBezTo>
                      <a:pt x="275" y="46"/>
                      <a:pt x="282" y="54"/>
                      <a:pt x="282" y="64"/>
                    </a:cubicBezTo>
                    <a:cubicBezTo>
                      <a:pt x="282" y="70"/>
                      <a:pt x="280" y="76"/>
                      <a:pt x="276" y="80"/>
                    </a:cubicBezTo>
                    <a:cubicBezTo>
                      <a:pt x="272" y="84"/>
                      <a:pt x="266" y="86"/>
                      <a:pt x="260" y="86"/>
                    </a:cubicBezTo>
                    <a:cubicBezTo>
                      <a:pt x="22" y="86"/>
                      <a:pt x="22" y="86"/>
                      <a:pt x="22" y="86"/>
                    </a:cubicBezTo>
                    <a:lnTo>
                      <a:pt x="22" y="91"/>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50" name="Freeform 83">
                <a:extLst>
                  <a:ext uri="{FF2B5EF4-FFF2-40B4-BE49-F238E27FC236}">
                    <a16:creationId xmlns:a16="http://schemas.microsoft.com/office/drawing/2014/main" id="{2E08CB3E-17DC-F650-BBCA-14AA3F7A40FF}"/>
                  </a:ext>
                </a:extLst>
              </p:cNvPr>
              <p:cNvSpPr>
                <a:spLocks/>
              </p:cNvSpPr>
              <p:nvPr/>
            </p:nvSpPr>
            <p:spPr bwMode="auto">
              <a:xfrm>
                <a:off x="6124575" y="10020301"/>
                <a:ext cx="779463" cy="52388"/>
              </a:xfrm>
              <a:custGeom>
                <a:avLst/>
                <a:gdLst>
                  <a:gd name="T0" fmla="*/ 9 w 282"/>
                  <a:gd name="T1" fmla="*/ 19 h 19"/>
                  <a:gd name="T2" fmla="*/ 272 w 282"/>
                  <a:gd name="T3" fmla="*/ 19 h 19"/>
                  <a:gd name="T4" fmla="*/ 282 w 282"/>
                  <a:gd name="T5" fmla="*/ 9 h 19"/>
                  <a:gd name="T6" fmla="*/ 282 w 282"/>
                  <a:gd name="T7" fmla="*/ 0 h 19"/>
                  <a:gd name="T8" fmla="*/ 0 w 282"/>
                  <a:gd name="T9" fmla="*/ 0 h 19"/>
                  <a:gd name="T10" fmla="*/ 0 w 282"/>
                  <a:gd name="T11" fmla="*/ 9 h 19"/>
                  <a:gd name="T12" fmla="*/ 9 w 282"/>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282" h="19">
                    <a:moveTo>
                      <a:pt x="9" y="19"/>
                    </a:moveTo>
                    <a:cubicBezTo>
                      <a:pt x="272" y="19"/>
                      <a:pt x="272" y="19"/>
                      <a:pt x="272" y="19"/>
                    </a:cubicBezTo>
                    <a:cubicBezTo>
                      <a:pt x="278" y="19"/>
                      <a:pt x="282" y="15"/>
                      <a:pt x="282" y="9"/>
                    </a:cubicBezTo>
                    <a:cubicBezTo>
                      <a:pt x="282" y="0"/>
                      <a:pt x="282" y="0"/>
                      <a:pt x="282" y="0"/>
                    </a:cubicBezTo>
                    <a:cubicBezTo>
                      <a:pt x="0" y="0"/>
                      <a:pt x="0" y="0"/>
                      <a:pt x="0" y="0"/>
                    </a:cubicBezTo>
                    <a:cubicBezTo>
                      <a:pt x="0" y="9"/>
                      <a:pt x="0" y="9"/>
                      <a:pt x="0" y="9"/>
                    </a:cubicBezTo>
                    <a:cubicBezTo>
                      <a:pt x="0" y="15"/>
                      <a:pt x="4" y="19"/>
                      <a:pt x="9"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51" name="Freeform 84">
                <a:extLst>
                  <a:ext uri="{FF2B5EF4-FFF2-40B4-BE49-F238E27FC236}">
                    <a16:creationId xmlns:a16="http://schemas.microsoft.com/office/drawing/2014/main" id="{C2A1ECA4-327A-EE42-7212-523A7AF865AB}"/>
                  </a:ext>
                </a:extLst>
              </p:cNvPr>
              <p:cNvSpPr>
                <a:spLocks/>
              </p:cNvSpPr>
              <p:nvPr/>
            </p:nvSpPr>
            <p:spPr bwMode="auto">
              <a:xfrm>
                <a:off x="6110288" y="10006013"/>
                <a:ext cx="806450" cy="80963"/>
              </a:xfrm>
              <a:custGeom>
                <a:avLst/>
                <a:gdLst>
                  <a:gd name="T0" fmla="*/ 14 w 292"/>
                  <a:gd name="T1" fmla="*/ 24 h 29"/>
                  <a:gd name="T2" fmla="*/ 14 w 292"/>
                  <a:gd name="T3" fmla="*/ 29 h 29"/>
                  <a:gd name="T4" fmla="*/ 277 w 292"/>
                  <a:gd name="T5" fmla="*/ 29 h 29"/>
                  <a:gd name="T6" fmla="*/ 292 w 292"/>
                  <a:gd name="T7" fmla="*/ 14 h 29"/>
                  <a:gd name="T8" fmla="*/ 292 w 292"/>
                  <a:gd name="T9" fmla="*/ 0 h 29"/>
                  <a:gd name="T10" fmla="*/ 0 w 292"/>
                  <a:gd name="T11" fmla="*/ 0 h 29"/>
                  <a:gd name="T12" fmla="*/ 0 w 292"/>
                  <a:gd name="T13" fmla="*/ 14 h 29"/>
                  <a:gd name="T14" fmla="*/ 14 w 292"/>
                  <a:gd name="T15" fmla="*/ 29 h 29"/>
                  <a:gd name="T16" fmla="*/ 14 w 292"/>
                  <a:gd name="T17" fmla="*/ 24 h 29"/>
                  <a:gd name="T18" fmla="*/ 14 w 292"/>
                  <a:gd name="T19" fmla="*/ 19 h 29"/>
                  <a:gd name="T20" fmla="*/ 10 w 292"/>
                  <a:gd name="T21" fmla="*/ 14 h 29"/>
                  <a:gd name="T22" fmla="*/ 10 w 292"/>
                  <a:gd name="T23" fmla="*/ 10 h 29"/>
                  <a:gd name="T24" fmla="*/ 282 w 292"/>
                  <a:gd name="T25" fmla="*/ 10 h 29"/>
                  <a:gd name="T26" fmla="*/ 282 w 292"/>
                  <a:gd name="T27" fmla="*/ 14 h 29"/>
                  <a:gd name="T28" fmla="*/ 277 w 292"/>
                  <a:gd name="T29" fmla="*/ 19 h 29"/>
                  <a:gd name="T30" fmla="*/ 14 w 292"/>
                  <a:gd name="T31" fmla="*/ 19 h 29"/>
                  <a:gd name="T32" fmla="*/ 14 w 292"/>
                  <a:gd name="T33"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2" h="29">
                    <a:moveTo>
                      <a:pt x="14" y="24"/>
                    </a:moveTo>
                    <a:cubicBezTo>
                      <a:pt x="14" y="29"/>
                      <a:pt x="14" y="29"/>
                      <a:pt x="14" y="29"/>
                    </a:cubicBezTo>
                    <a:cubicBezTo>
                      <a:pt x="277" y="29"/>
                      <a:pt x="277" y="29"/>
                      <a:pt x="277" y="29"/>
                    </a:cubicBezTo>
                    <a:cubicBezTo>
                      <a:pt x="285" y="29"/>
                      <a:pt x="292" y="22"/>
                      <a:pt x="292" y="14"/>
                    </a:cubicBezTo>
                    <a:cubicBezTo>
                      <a:pt x="292" y="0"/>
                      <a:pt x="292" y="0"/>
                      <a:pt x="292" y="0"/>
                    </a:cubicBezTo>
                    <a:cubicBezTo>
                      <a:pt x="0" y="0"/>
                      <a:pt x="0" y="0"/>
                      <a:pt x="0" y="0"/>
                    </a:cubicBezTo>
                    <a:cubicBezTo>
                      <a:pt x="0" y="14"/>
                      <a:pt x="0" y="14"/>
                      <a:pt x="0" y="14"/>
                    </a:cubicBezTo>
                    <a:cubicBezTo>
                      <a:pt x="0" y="22"/>
                      <a:pt x="6" y="29"/>
                      <a:pt x="14" y="29"/>
                    </a:cubicBezTo>
                    <a:cubicBezTo>
                      <a:pt x="14" y="24"/>
                      <a:pt x="14" y="24"/>
                      <a:pt x="14" y="24"/>
                    </a:cubicBezTo>
                    <a:cubicBezTo>
                      <a:pt x="14" y="19"/>
                      <a:pt x="14" y="19"/>
                      <a:pt x="14" y="19"/>
                    </a:cubicBezTo>
                    <a:cubicBezTo>
                      <a:pt x="12" y="19"/>
                      <a:pt x="10" y="17"/>
                      <a:pt x="10" y="14"/>
                    </a:cubicBezTo>
                    <a:cubicBezTo>
                      <a:pt x="10" y="10"/>
                      <a:pt x="10" y="10"/>
                      <a:pt x="10" y="10"/>
                    </a:cubicBezTo>
                    <a:cubicBezTo>
                      <a:pt x="282" y="10"/>
                      <a:pt x="282" y="10"/>
                      <a:pt x="282" y="10"/>
                    </a:cubicBezTo>
                    <a:cubicBezTo>
                      <a:pt x="282" y="14"/>
                      <a:pt x="282" y="14"/>
                      <a:pt x="282" y="14"/>
                    </a:cubicBezTo>
                    <a:cubicBezTo>
                      <a:pt x="282" y="17"/>
                      <a:pt x="280" y="19"/>
                      <a:pt x="277" y="19"/>
                    </a:cubicBezTo>
                    <a:cubicBezTo>
                      <a:pt x="14" y="19"/>
                      <a:pt x="14" y="19"/>
                      <a:pt x="14" y="19"/>
                    </a:cubicBezTo>
                    <a:lnTo>
                      <a:pt x="14" y="2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52" name="Freeform 85">
                <a:extLst>
                  <a:ext uri="{FF2B5EF4-FFF2-40B4-BE49-F238E27FC236}">
                    <a16:creationId xmlns:a16="http://schemas.microsoft.com/office/drawing/2014/main" id="{0A12627D-034D-8759-5946-18D158920145}"/>
                  </a:ext>
                </a:extLst>
              </p:cNvPr>
              <p:cNvSpPr>
                <a:spLocks/>
              </p:cNvSpPr>
              <p:nvPr/>
            </p:nvSpPr>
            <p:spPr bwMode="auto">
              <a:xfrm>
                <a:off x="6618288" y="9867901"/>
                <a:ext cx="11113" cy="42863"/>
              </a:xfrm>
              <a:custGeom>
                <a:avLst/>
                <a:gdLst>
                  <a:gd name="T0" fmla="*/ 7 w 7"/>
                  <a:gd name="T1" fmla="*/ 0 h 27"/>
                  <a:gd name="T2" fmla="*/ 0 w 7"/>
                  <a:gd name="T3" fmla="*/ 27 h 27"/>
                  <a:gd name="T4" fmla="*/ 7 w 7"/>
                  <a:gd name="T5" fmla="*/ 0 h 27"/>
                </a:gdLst>
                <a:ahLst/>
                <a:cxnLst>
                  <a:cxn ang="0">
                    <a:pos x="T0" y="T1"/>
                  </a:cxn>
                  <a:cxn ang="0">
                    <a:pos x="T2" y="T3"/>
                  </a:cxn>
                  <a:cxn ang="0">
                    <a:pos x="T4" y="T5"/>
                  </a:cxn>
                </a:cxnLst>
                <a:rect l="0" t="0" r="r" b="b"/>
                <a:pathLst>
                  <a:path w="7" h="27">
                    <a:moveTo>
                      <a:pt x="7" y="0"/>
                    </a:moveTo>
                    <a:lnTo>
                      <a:pt x="0" y="27"/>
                    </a:ln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53" name="Line 86">
                <a:extLst>
                  <a:ext uri="{FF2B5EF4-FFF2-40B4-BE49-F238E27FC236}">
                    <a16:creationId xmlns:a16="http://schemas.microsoft.com/office/drawing/2014/main" id="{7711A76C-B35C-24C6-8061-38C6E3EE736D}"/>
                  </a:ext>
                </a:extLst>
              </p:cNvPr>
              <p:cNvSpPr>
                <a:spLocks noChangeShapeType="1"/>
              </p:cNvSpPr>
              <p:nvPr/>
            </p:nvSpPr>
            <p:spPr bwMode="auto">
              <a:xfrm flipH="1">
                <a:off x="6618288" y="9867901"/>
                <a:ext cx="11113" cy="4286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54" name="Freeform 87">
                <a:extLst>
                  <a:ext uri="{FF2B5EF4-FFF2-40B4-BE49-F238E27FC236}">
                    <a16:creationId xmlns:a16="http://schemas.microsoft.com/office/drawing/2014/main" id="{0B236319-AE67-F0BF-A973-E00EA4F51D3E}"/>
                  </a:ext>
                </a:extLst>
              </p:cNvPr>
              <p:cNvSpPr>
                <a:spLocks/>
              </p:cNvSpPr>
              <p:nvPr/>
            </p:nvSpPr>
            <p:spPr bwMode="auto">
              <a:xfrm>
                <a:off x="6602413" y="9855201"/>
                <a:ext cx="41275" cy="68263"/>
              </a:xfrm>
              <a:custGeom>
                <a:avLst/>
                <a:gdLst>
                  <a:gd name="T0" fmla="*/ 5 w 15"/>
                  <a:gd name="T1" fmla="*/ 4 h 25"/>
                  <a:gd name="T2" fmla="*/ 1 w 15"/>
                  <a:gd name="T3" fmla="*/ 18 h 25"/>
                  <a:gd name="T4" fmla="*/ 4 w 15"/>
                  <a:gd name="T5" fmla="*/ 25 h 25"/>
                  <a:gd name="T6" fmla="*/ 10 w 15"/>
                  <a:gd name="T7" fmla="*/ 21 h 25"/>
                  <a:gd name="T8" fmla="*/ 15 w 15"/>
                  <a:gd name="T9" fmla="*/ 7 h 25"/>
                  <a:gd name="T10" fmla="*/ 11 w 15"/>
                  <a:gd name="T11" fmla="*/ 1 h 25"/>
                  <a:gd name="T12" fmla="*/ 5 w 15"/>
                  <a:gd name="T13" fmla="*/ 4 h 25"/>
                </a:gdLst>
                <a:ahLst/>
                <a:cxnLst>
                  <a:cxn ang="0">
                    <a:pos x="T0" y="T1"/>
                  </a:cxn>
                  <a:cxn ang="0">
                    <a:pos x="T2" y="T3"/>
                  </a:cxn>
                  <a:cxn ang="0">
                    <a:pos x="T4" y="T5"/>
                  </a:cxn>
                  <a:cxn ang="0">
                    <a:pos x="T6" y="T7"/>
                  </a:cxn>
                  <a:cxn ang="0">
                    <a:pos x="T8" y="T9"/>
                  </a:cxn>
                  <a:cxn ang="0">
                    <a:pos x="T10" y="T11"/>
                  </a:cxn>
                  <a:cxn ang="0">
                    <a:pos x="T12" y="T13"/>
                  </a:cxn>
                </a:cxnLst>
                <a:rect l="0" t="0" r="r" b="b"/>
                <a:pathLst>
                  <a:path w="15" h="25">
                    <a:moveTo>
                      <a:pt x="5" y="4"/>
                    </a:moveTo>
                    <a:cubicBezTo>
                      <a:pt x="1" y="18"/>
                      <a:pt x="1" y="18"/>
                      <a:pt x="1" y="18"/>
                    </a:cubicBezTo>
                    <a:cubicBezTo>
                      <a:pt x="0" y="21"/>
                      <a:pt x="2" y="24"/>
                      <a:pt x="4" y="25"/>
                    </a:cubicBezTo>
                    <a:cubicBezTo>
                      <a:pt x="7" y="25"/>
                      <a:pt x="10" y="24"/>
                      <a:pt x="10" y="21"/>
                    </a:cubicBezTo>
                    <a:cubicBezTo>
                      <a:pt x="15" y="7"/>
                      <a:pt x="15" y="7"/>
                      <a:pt x="15" y="7"/>
                    </a:cubicBezTo>
                    <a:cubicBezTo>
                      <a:pt x="15" y="4"/>
                      <a:pt x="14" y="1"/>
                      <a:pt x="11" y="1"/>
                    </a:cubicBezTo>
                    <a:cubicBezTo>
                      <a:pt x="9" y="0"/>
                      <a:pt x="6" y="1"/>
                      <a:pt x="5"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55" name="Freeform 88">
                <a:extLst>
                  <a:ext uri="{FF2B5EF4-FFF2-40B4-BE49-F238E27FC236}">
                    <a16:creationId xmlns:a16="http://schemas.microsoft.com/office/drawing/2014/main" id="{B54F73E9-5E4B-1444-8426-60DEA788C3C9}"/>
                  </a:ext>
                </a:extLst>
              </p:cNvPr>
              <p:cNvSpPr>
                <a:spLocks/>
              </p:cNvSpPr>
              <p:nvPr/>
            </p:nvSpPr>
            <p:spPr bwMode="auto">
              <a:xfrm>
                <a:off x="6586538" y="9859963"/>
                <a:ext cx="11113" cy="41275"/>
              </a:xfrm>
              <a:custGeom>
                <a:avLst/>
                <a:gdLst>
                  <a:gd name="T0" fmla="*/ 7 w 7"/>
                  <a:gd name="T1" fmla="*/ 0 h 26"/>
                  <a:gd name="T2" fmla="*/ 0 w 7"/>
                  <a:gd name="T3" fmla="*/ 26 h 26"/>
                  <a:gd name="T4" fmla="*/ 7 w 7"/>
                  <a:gd name="T5" fmla="*/ 0 h 26"/>
                </a:gdLst>
                <a:ahLst/>
                <a:cxnLst>
                  <a:cxn ang="0">
                    <a:pos x="T0" y="T1"/>
                  </a:cxn>
                  <a:cxn ang="0">
                    <a:pos x="T2" y="T3"/>
                  </a:cxn>
                  <a:cxn ang="0">
                    <a:pos x="T4" y="T5"/>
                  </a:cxn>
                </a:cxnLst>
                <a:rect l="0" t="0" r="r" b="b"/>
                <a:pathLst>
                  <a:path w="7" h="26">
                    <a:moveTo>
                      <a:pt x="7" y="0"/>
                    </a:moveTo>
                    <a:lnTo>
                      <a:pt x="0" y="26"/>
                    </a:ln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56" name="Line 89">
                <a:extLst>
                  <a:ext uri="{FF2B5EF4-FFF2-40B4-BE49-F238E27FC236}">
                    <a16:creationId xmlns:a16="http://schemas.microsoft.com/office/drawing/2014/main" id="{9E23ACF2-17DD-3134-A904-BF9E487C5E7E}"/>
                  </a:ext>
                </a:extLst>
              </p:cNvPr>
              <p:cNvSpPr>
                <a:spLocks noChangeShapeType="1"/>
              </p:cNvSpPr>
              <p:nvPr/>
            </p:nvSpPr>
            <p:spPr bwMode="auto">
              <a:xfrm flipH="1">
                <a:off x="6586538" y="9859963"/>
                <a:ext cx="11113" cy="4127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57" name="Freeform 90">
                <a:extLst>
                  <a:ext uri="{FF2B5EF4-FFF2-40B4-BE49-F238E27FC236}">
                    <a16:creationId xmlns:a16="http://schemas.microsoft.com/office/drawing/2014/main" id="{DE980745-8E4F-05F8-54B2-292F17E8C8D7}"/>
                  </a:ext>
                </a:extLst>
              </p:cNvPr>
              <p:cNvSpPr>
                <a:spLocks/>
              </p:cNvSpPr>
              <p:nvPr/>
            </p:nvSpPr>
            <p:spPr bwMode="auto">
              <a:xfrm>
                <a:off x="6569075" y="9845676"/>
                <a:ext cx="44450" cy="69850"/>
              </a:xfrm>
              <a:custGeom>
                <a:avLst/>
                <a:gdLst>
                  <a:gd name="T0" fmla="*/ 5 w 16"/>
                  <a:gd name="T1" fmla="*/ 4 h 25"/>
                  <a:gd name="T2" fmla="*/ 1 w 16"/>
                  <a:gd name="T3" fmla="*/ 18 h 25"/>
                  <a:gd name="T4" fmla="*/ 4 w 16"/>
                  <a:gd name="T5" fmla="*/ 25 h 25"/>
                  <a:gd name="T6" fmla="*/ 10 w 16"/>
                  <a:gd name="T7" fmla="*/ 21 h 25"/>
                  <a:gd name="T8" fmla="*/ 15 w 16"/>
                  <a:gd name="T9" fmla="*/ 7 h 25"/>
                  <a:gd name="T10" fmla="*/ 11 w 16"/>
                  <a:gd name="T11" fmla="*/ 1 h 25"/>
                  <a:gd name="T12" fmla="*/ 5 w 16"/>
                  <a:gd name="T13" fmla="*/ 4 h 25"/>
                </a:gdLst>
                <a:ahLst/>
                <a:cxnLst>
                  <a:cxn ang="0">
                    <a:pos x="T0" y="T1"/>
                  </a:cxn>
                  <a:cxn ang="0">
                    <a:pos x="T2" y="T3"/>
                  </a:cxn>
                  <a:cxn ang="0">
                    <a:pos x="T4" y="T5"/>
                  </a:cxn>
                  <a:cxn ang="0">
                    <a:pos x="T6" y="T7"/>
                  </a:cxn>
                  <a:cxn ang="0">
                    <a:pos x="T8" y="T9"/>
                  </a:cxn>
                  <a:cxn ang="0">
                    <a:pos x="T10" y="T11"/>
                  </a:cxn>
                  <a:cxn ang="0">
                    <a:pos x="T12" y="T13"/>
                  </a:cxn>
                </a:cxnLst>
                <a:rect l="0" t="0" r="r" b="b"/>
                <a:pathLst>
                  <a:path w="16" h="25">
                    <a:moveTo>
                      <a:pt x="5" y="4"/>
                    </a:moveTo>
                    <a:cubicBezTo>
                      <a:pt x="1" y="18"/>
                      <a:pt x="1" y="18"/>
                      <a:pt x="1" y="18"/>
                    </a:cubicBezTo>
                    <a:cubicBezTo>
                      <a:pt x="0" y="21"/>
                      <a:pt x="2" y="24"/>
                      <a:pt x="4" y="25"/>
                    </a:cubicBezTo>
                    <a:cubicBezTo>
                      <a:pt x="7" y="25"/>
                      <a:pt x="10" y="24"/>
                      <a:pt x="10" y="21"/>
                    </a:cubicBezTo>
                    <a:cubicBezTo>
                      <a:pt x="15" y="7"/>
                      <a:pt x="15" y="7"/>
                      <a:pt x="15" y="7"/>
                    </a:cubicBezTo>
                    <a:cubicBezTo>
                      <a:pt x="16" y="4"/>
                      <a:pt x="14" y="1"/>
                      <a:pt x="11" y="1"/>
                    </a:cubicBezTo>
                    <a:cubicBezTo>
                      <a:pt x="9" y="0"/>
                      <a:pt x="6" y="1"/>
                      <a:pt x="5"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58" name="Freeform 91">
                <a:extLst>
                  <a:ext uri="{FF2B5EF4-FFF2-40B4-BE49-F238E27FC236}">
                    <a16:creationId xmlns:a16="http://schemas.microsoft.com/office/drawing/2014/main" id="{E2307208-89EB-6709-5577-48F971317499}"/>
                  </a:ext>
                </a:extLst>
              </p:cNvPr>
              <p:cNvSpPr>
                <a:spLocks/>
              </p:cNvSpPr>
              <p:nvPr/>
            </p:nvSpPr>
            <p:spPr bwMode="auto">
              <a:xfrm>
                <a:off x="6553200" y="9852026"/>
                <a:ext cx="11113" cy="41275"/>
              </a:xfrm>
              <a:custGeom>
                <a:avLst/>
                <a:gdLst>
                  <a:gd name="T0" fmla="*/ 7 w 7"/>
                  <a:gd name="T1" fmla="*/ 0 h 26"/>
                  <a:gd name="T2" fmla="*/ 0 w 7"/>
                  <a:gd name="T3" fmla="*/ 26 h 26"/>
                  <a:gd name="T4" fmla="*/ 7 w 7"/>
                  <a:gd name="T5" fmla="*/ 0 h 26"/>
                </a:gdLst>
                <a:ahLst/>
                <a:cxnLst>
                  <a:cxn ang="0">
                    <a:pos x="T0" y="T1"/>
                  </a:cxn>
                  <a:cxn ang="0">
                    <a:pos x="T2" y="T3"/>
                  </a:cxn>
                  <a:cxn ang="0">
                    <a:pos x="T4" y="T5"/>
                  </a:cxn>
                </a:cxnLst>
                <a:rect l="0" t="0" r="r" b="b"/>
                <a:pathLst>
                  <a:path w="7" h="26">
                    <a:moveTo>
                      <a:pt x="7" y="0"/>
                    </a:moveTo>
                    <a:lnTo>
                      <a:pt x="0" y="26"/>
                    </a:lnTo>
                    <a:lnTo>
                      <a:pt x="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59" name="Line 92">
                <a:extLst>
                  <a:ext uri="{FF2B5EF4-FFF2-40B4-BE49-F238E27FC236}">
                    <a16:creationId xmlns:a16="http://schemas.microsoft.com/office/drawing/2014/main" id="{18F7CE69-9728-9D4B-6A30-85C69E1056B3}"/>
                  </a:ext>
                </a:extLst>
              </p:cNvPr>
              <p:cNvSpPr>
                <a:spLocks noChangeShapeType="1"/>
              </p:cNvSpPr>
              <p:nvPr/>
            </p:nvSpPr>
            <p:spPr bwMode="auto">
              <a:xfrm flipH="1">
                <a:off x="6553200" y="9852026"/>
                <a:ext cx="11113" cy="4127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60" name="Freeform 93">
                <a:extLst>
                  <a:ext uri="{FF2B5EF4-FFF2-40B4-BE49-F238E27FC236}">
                    <a16:creationId xmlns:a16="http://schemas.microsoft.com/office/drawing/2014/main" id="{1F313CC4-6392-6C59-A60D-8D5FD855E711}"/>
                  </a:ext>
                </a:extLst>
              </p:cNvPr>
              <p:cNvSpPr>
                <a:spLocks/>
              </p:cNvSpPr>
              <p:nvPr/>
            </p:nvSpPr>
            <p:spPr bwMode="auto">
              <a:xfrm>
                <a:off x="6535738" y="9837738"/>
                <a:ext cx="44450" cy="69850"/>
              </a:xfrm>
              <a:custGeom>
                <a:avLst/>
                <a:gdLst>
                  <a:gd name="T0" fmla="*/ 5 w 16"/>
                  <a:gd name="T1" fmla="*/ 4 h 25"/>
                  <a:gd name="T2" fmla="*/ 1 w 16"/>
                  <a:gd name="T3" fmla="*/ 18 h 25"/>
                  <a:gd name="T4" fmla="*/ 4 w 16"/>
                  <a:gd name="T5" fmla="*/ 25 h 25"/>
                  <a:gd name="T6" fmla="*/ 10 w 16"/>
                  <a:gd name="T7" fmla="*/ 21 h 25"/>
                  <a:gd name="T8" fmla="*/ 15 w 16"/>
                  <a:gd name="T9" fmla="*/ 7 h 25"/>
                  <a:gd name="T10" fmla="*/ 12 w 16"/>
                  <a:gd name="T11" fmla="*/ 1 h 25"/>
                  <a:gd name="T12" fmla="*/ 5 w 16"/>
                  <a:gd name="T13" fmla="*/ 4 h 25"/>
                </a:gdLst>
                <a:ahLst/>
                <a:cxnLst>
                  <a:cxn ang="0">
                    <a:pos x="T0" y="T1"/>
                  </a:cxn>
                  <a:cxn ang="0">
                    <a:pos x="T2" y="T3"/>
                  </a:cxn>
                  <a:cxn ang="0">
                    <a:pos x="T4" y="T5"/>
                  </a:cxn>
                  <a:cxn ang="0">
                    <a:pos x="T6" y="T7"/>
                  </a:cxn>
                  <a:cxn ang="0">
                    <a:pos x="T8" y="T9"/>
                  </a:cxn>
                  <a:cxn ang="0">
                    <a:pos x="T10" y="T11"/>
                  </a:cxn>
                  <a:cxn ang="0">
                    <a:pos x="T12" y="T13"/>
                  </a:cxn>
                </a:cxnLst>
                <a:rect l="0" t="0" r="r" b="b"/>
                <a:pathLst>
                  <a:path w="16" h="25">
                    <a:moveTo>
                      <a:pt x="5" y="4"/>
                    </a:moveTo>
                    <a:cubicBezTo>
                      <a:pt x="1" y="18"/>
                      <a:pt x="1" y="18"/>
                      <a:pt x="1" y="18"/>
                    </a:cubicBezTo>
                    <a:cubicBezTo>
                      <a:pt x="0" y="21"/>
                      <a:pt x="2" y="24"/>
                      <a:pt x="4" y="25"/>
                    </a:cubicBezTo>
                    <a:cubicBezTo>
                      <a:pt x="7" y="25"/>
                      <a:pt x="10" y="24"/>
                      <a:pt x="10" y="21"/>
                    </a:cubicBezTo>
                    <a:cubicBezTo>
                      <a:pt x="15" y="7"/>
                      <a:pt x="15" y="7"/>
                      <a:pt x="15" y="7"/>
                    </a:cubicBezTo>
                    <a:cubicBezTo>
                      <a:pt x="16" y="4"/>
                      <a:pt x="14" y="1"/>
                      <a:pt x="12" y="1"/>
                    </a:cubicBezTo>
                    <a:cubicBezTo>
                      <a:pt x="9" y="0"/>
                      <a:pt x="6" y="1"/>
                      <a:pt x="5"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62" name="Freeform 94">
                <a:extLst>
                  <a:ext uri="{FF2B5EF4-FFF2-40B4-BE49-F238E27FC236}">
                    <a16:creationId xmlns:a16="http://schemas.microsoft.com/office/drawing/2014/main" id="{1247309C-6133-2E0F-C5AE-397E25B6F603}"/>
                  </a:ext>
                </a:extLst>
              </p:cNvPr>
              <p:cNvSpPr>
                <a:spLocks/>
              </p:cNvSpPr>
              <p:nvPr/>
            </p:nvSpPr>
            <p:spPr bwMode="auto">
              <a:xfrm>
                <a:off x="6086475" y="7154863"/>
                <a:ext cx="463550" cy="2681288"/>
              </a:xfrm>
              <a:custGeom>
                <a:avLst/>
                <a:gdLst>
                  <a:gd name="T0" fmla="*/ 0 w 292"/>
                  <a:gd name="T1" fmla="*/ 0 h 1689"/>
                  <a:gd name="T2" fmla="*/ 0 w 292"/>
                  <a:gd name="T3" fmla="*/ 1689 h 1689"/>
                  <a:gd name="T4" fmla="*/ 292 w 292"/>
                  <a:gd name="T5" fmla="*/ 1689 h 1689"/>
                  <a:gd name="T6" fmla="*/ 292 w 292"/>
                  <a:gd name="T7" fmla="*/ 37 h 1689"/>
                  <a:gd name="T8" fmla="*/ 0 w 292"/>
                  <a:gd name="T9" fmla="*/ 0 h 1689"/>
                </a:gdLst>
                <a:ahLst/>
                <a:cxnLst>
                  <a:cxn ang="0">
                    <a:pos x="T0" y="T1"/>
                  </a:cxn>
                  <a:cxn ang="0">
                    <a:pos x="T2" y="T3"/>
                  </a:cxn>
                  <a:cxn ang="0">
                    <a:pos x="T4" y="T5"/>
                  </a:cxn>
                  <a:cxn ang="0">
                    <a:pos x="T6" y="T7"/>
                  </a:cxn>
                  <a:cxn ang="0">
                    <a:pos x="T8" y="T9"/>
                  </a:cxn>
                </a:cxnLst>
                <a:rect l="0" t="0" r="r" b="b"/>
                <a:pathLst>
                  <a:path w="292" h="1689">
                    <a:moveTo>
                      <a:pt x="0" y="0"/>
                    </a:moveTo>
                    <a:lnTo>
                      <a:pt x="0" y="1689"/>
                    </a:lnTo>
                    <a:lnTo>
                      <a:pt x="292" y="1689"/>
                    </a:lnTo>
                    <a:lnTo>
                      <a:pt x="292" y="37"/>
                    </a:lnTo>
                    <a:lnTo>
                      <a:pt x="0" y="0"/>
                    </a:lnTo>
                    <a:close/>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64" name="Freeform 95">
                <a:extLst>
                  <a:ext uri="{FF2B5EF4-FFF2-40B4-BE49-F238E27FC236}">
                    <a16:creationId xmlns:a16="http://schemas.microsoft.com/office/drawing/2014/main" id="{13A24B87-DE1C-CE6D-0635-EA1F8E13D416}"/>
                  </a:ext>
                </a:extLst>
              </p:cNvPr>
              <p:cNvSpPr>
                <a:spLocks/>
              </p:cNvSpPr>
              <p:nvPr/>
            </p:nvSpPr>
            <p:spPr bwMode="auto">
              <a:xfrm>
                <a:off x="6086475" y="7154863"/>
                <a:ext cx="463550" cy="2681288"/>
              </a:xfrm>
              <a:custGeom>
                <a:avLst/>
                <a:gdLst>
                  <a:gd name="T0" fmla="*/ 0 w 292"/>
                  <a:gd name="T1" fmla="*/ 0 h 1689"/>
                  <a:gd name="T2" fmla="*/ 0 w 292"/>
                  <a:gd name="T3" fmla="*/ 1689 h 1689"/>
                  <a:gd name="T4" fmla="*/ 292 w 292"/>
                  <a:gd name="T5" fmla="*/ 1689 h 1689"/>
                  <a:gd name="T6" fmla="*/ 292 w 292"/>
                  <a:gd name="T7" fmla="*/ 37 h 1689"/>
                  <a:gd name="T8" fmla="*/ 0 w 292"/>
                  <a:gd name="T9" fmla="*/ 0 h 1689"/>
                </a:gdLst>
                <a:ahLst/>
                <a:cxnLst>
                  <a:cxn ang="0">
                    <a:pos x="T0" y="T1"/>
                  </a:cxn>
                  <a:cxn ang="0">
                    <a:pos x="T2" y="T3"/>
                  </a:cxn>
                  <a:cxn ang="0">
                    <a:pos x="T4" y="T5"/>
                  </a:cxn>
                  <a:cxn ang="0">
                    <a:pos x="T6" y="T7"/>
                  </a:cxn>
                  <a:cxn ang="0">
                    <a:pos x="T8" y="T9"/>
                  </a:cxn>
                </a:cxnLst>
                <a:rect l="0" t="0" r="r" b="b"/>
                <a:pathLst>
                  <a:path w="292" h="1689">
                    <a:moveTo>
                      <a:pt x="0" y="0"/>
                    </a:moveTo>
                    <a:lnTo>
                      <a:pt x="0" y="1689"/>
                    </a:lnTo>
                    <a:lnTo>
                      <a:pt x="292" y="1689"/>
                    </a:lnTo>
                    <a:lnTo>
                      <a:pt x="292" y="37"/>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65" name="Freeform 96">
                <a:extLst>
                  <a:ext uri="{FF2B5EF4-FFF2-40B4-BE49-F238E27FC236}">
                    <a16:creationId xmlns:a16="http://schemas.microsoft.com/office/drawing/2014/main" id="{AFE80D4F-E706-6343-3453-104FBF6774AC}"/>
                  </a:ext>
                </a:extLst>
              </p:cNvPr>
              <p:cNvSpPr>
                <a:spLocks/>
              </p:cNvSpPr>
              <p:nvPr/>
            </p:nvSpPr>
            <p:spPr bwMode="auto">
              <a:xfrm>
                <a:off x="6072188" y="7140576"/>
                <a:ext cx="488950" cy="2708275"/>
              </a:xfrm>
              <a:custGeom>
                <a:avLst/>
                <a:gdLst>
                  <a:gd name="T0" fmla="*/ 0 w 177"/>
                  <a:gd name="T1" fmla="*/ 5 h 980"/>
                  <a:gd name="T2" fmla="*/ 0 w 177"/>
                  <a:gd name="T3" fmla="*/ 980 h 980"/>
                  <a:gd name="T4" fmla="*/ 177 w 177"/>
                  <a:gd name="T5" fmla="*/ 980 h 980"/>
                  <a:gd name="T6" fmla="*/ 177 w 177"/>
                  <a:gd name="T7" fmla="*/ 26 h 980"/>
                  <a:gd name="T8" fmla="*/ 173 w 177"/>
                  <a:gd name="T9" fmla="*/ 21 h 980"/>
                  <a:gd name="T10" fmla="*/ 168 w 177"/>
                  <a:gd name="T11" fmla="*/ 26 h 980"/>
                  <a:gd name="T12" fmla="*/ 168 w 177"/>
                  <a:gd name="T13" fmla="*/ 970 h 980"/>
                  <a:gd name="T14" fmla="*/ 10 w 177"/>
                  <a:gd name="T15" fmla="*/ 970 h 980"/>
                  <a:gd name="T16" fmla="*/ 10 w 177"/>
                  <a:gd name="T17" fmla="*/ 5 h 980"/>
                  <a:gd name="T18" fmla="*/ 5 w 177"/>
                  <a:gd name="T19" fmla="*/ 0 h 980"/>
                  <a:gd name="T20" fmla="*/ 0 w 177"/>
                  <a:gd name="T21" fmla="*/ 5 h 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 h="980">
                    <a:moveTo>
                      <a:pt x="0" y="5"/>
                    </a:moveTo>
                    <a:cubicBezTo>
                      <a:pt x="0" y="980"/>
                      <a:pt x="0" y="980"/>
                      <a:pt x="0" y="980"/>
                    </a:cubicBezTo>
                    <a:cubicBezTo>
                      <a:pt x="177" y="980"/>
                      <a:pt x="177" y="980"/>
                      <a:pt x="177" y="980"/>
                    </a:cubicBezTo>
                    <a:cubicBezTo>
                      <a:pt x="177" y="26"/>
                      <a:pt x="177" y="26"/>
                      <a:pt x="177" y="26"/>
                    </a:cubicBezTo>
                    <a:cubicBezTo>
                      <a:pt x="177" y="23"/>
                      <a:pt x="175" y="21"/>
                      <a:pt x="173" y="21"/>
                    </a:cubicBezTo>
                    <a:cubicBezTo>
                      <a:pt x="170" y="21"/>
                      <a:pt x="168" y="23"/>
                      <a:pt x="168" y="26"/>
                    </a:cubicBezTo>
                    <a:cubicBezTo>
                      <a:pt x="168" y="970"/>
                      <a:pt x="168" y="970"/>
                      <a:pt x="168" y="970"/>
                    </a:cubicBezTo>
                    <a:cubicBezTo>
                      <a:pt x="10" y="970"/>
                      <a:pt x="10" y="970"/>
                      <a:pt x="10" y="970"/>
                    </a:cubicBezTo>
                    <a:cubicBezTo>
                      <a:pt x="10" y="5"/>
                      <a:pt x="10" y="5"/>
                      <a:pt x="10" y="5"/>
                    </a:cubicBezTo>
                    <a:cubicBezTo>
                      <a:pt x="10" y="2"/>
                      <a:pt x="8" y="0"/>
                      <a:pt x="5" y="0"/>
                    </a:cubicBezTo>
                    <a:cubicBezTo>
                      <a:pt x="2" y="0"/>
                      <a:pt x="0" y="2"/>
                      <a:pt x="0" y="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66" name="Rectangle 97">
                <a:extLst>
                  <a:ext uri="{FF2B5EF4-FFF2-40B4-BE49-F238E27FC236}">
                    <a16:creationId xmlns:a16="http://schemas.microsoft.com/office/drawing/2014/main" id="{D7745202-E953-430C-EA15-A49987514948}"/>
                  </a:ext>
                </a:extLst>
              </p:cNvPr>
              <p:cNvSpPr>
                <a:spLocks noChangeArrowheads="1"/>
              </p:cNvSpPr>
              <p:nvPr/>
            </p:nvSpPr>
            <p:spPr bwMode="auto">
              <a:xfrm>
                <a:off x="6011863" y="6848476"/>
                <a:ext cx="1001713" cy="71438"/>
              </a:xfrm>
              <a:prstGeom prst="rect">
                <a:avLst/>
              </a:prstGeom>
              <a:solidFill>
                <a:srgbClr val="AF6C5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67" name="Freeform 98">
                <a:extLst>
                  <a:ext uri="{FF2B5EF4-FFF2-40B4-BE49-F238E27FC236}">
                    <a16:creationId xmlns:a16="http://schemas.microsoft.com/office/drawing/2014/main" id="{2F818F9E-209E-BF82-C0C9-C80E1871BB92}"/>
                  </a:ext>
                </a:extLst>
              </p:cNvPr>
              <p:cNvSpPr>
                <a:spLocks/>
              </p:cNvSpPr>
              <p:nvPr/>
            </p:nvSpPr>
            <p:spPr bwMode="auto">
              <a:xfrm>
                <a:off x="5997575" y="6834188"/>
                <a:ext cx="1030288" cy="100013"/>
              </a:xfrm>
              <a:custGeom>
                <a:avLst/>
                <a:gdLst>
                  <a:gd name="T0" fmla="*/ 640 w 649"/>
                  <a:gd name="T1" fmla="*/ 54 h 63"/>
                  <a:gd name="T2" fmla="*/ 640 w 649"/>
                  <a:gd name="T3" fmla="*/ 45 h 63"/>
                  <a:gd name="T4" fmla="*/ 17 w 649"/>
                  <a:gd name="T5" fmla="*/ 45 h 63"/>
                  <a:gd name="T6" fmla="*/ 17 w 649"/>
                  <a:gd name="T7" fmla="*/ 18 h 63"/>
                  <a:gd name="T8" fmla="*/ 632 w 649"/>
                  <a:gd name="T9" fmla="*/ 18 h 63"/>
                  <a:gd name="T10" fmla="*/ 632 w 649"/>
                  <a:gd name="T11" fmla="*/ 54 h 63"/>
                  <a:gd name="T12" fmla="*/ 640 w 649"/>
                  <a:gd name="T13" fmla="*/ 54 h 63"/>
                  <a:gd name="T14" fmla="*/ 640 w 649"/>
                  <a:gd name="T15" fmla="*/ 45 h 63"/>
                  <a:gd name="T16" fmla="*/ 640 w 649"/>
                  <a:gd name="T17" fmla="*/ 54 h 63"/>
                  <a:gd name="T18" fmla="*/ 649 w 649"/>
                  <a:gd name="T19" fmla="*/ 54 h 63"/>
                  <a:gd name="T20" fmla="*/ 649 w 649"/>
                  <a:gd name="T21" fmla="*/ 0 h 63"/>
                  <a:gd name="T22" fmla="*/ 0 w 649"/>
                  <a:gd name="T23" fmla="*/ 0 h 63"/>
                  <a:gd name="T24" fmla="*/ 0 w 649"/>
                  <a:gd name="T25" fmla="*/ 63 h 63"/>
                  <a:gd name="T26" fmla="*/ 649 w 649"/>
                  <a:gd name="T27" fmla="*/ 63 h 63"/>
                  <a:gd name="T28" fmla="*/ 649 w 649"/>
                  <a:gd name="T29" fmla="*/ 54 h 63"/>
                  <a:gd name="T30" fmla="*/ 640 w 649"/>
                  <a:gd name="T31" fmla="*/ 5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9" h="63">
                    <a:moveTo>
                      <a:pt x="640" y="54"/>
                    </a:moveTo>
                    <a:lnTo>
                      <a:pt x="640" y="45"/>
                    </a:lnTo>
                    <a:lnTo>
                      <a:pt x="17" y="45"/>
                    </a:lnTo>
                    <a:lnTo>
                      <a:pt x="17" y="18"/>
                    </a:lnTo>
                    <a:lnTo>
                      <a:pt x="632" y="18"/>
                    </a:lnTo>
                    <a:lnTo>
                      <a:pt x="632" y="54"/>
                    </a:lnTo>
                    <a:lnTo>
                      <a:pt x="640" y="54"/>
                    </a:lnTo>
                    <a:lnTo>
                      <a:pt x="640" y="45"/>
                    </a:lnTo>
                    <a:lnTo>
                      <a:pt x="640" y="54"/>
                    </a:lnTo>
                    <a:lnTo>
                      <a:pt x="649" y="54"/>
                    </a:lnTo>
                    <a:lnTo>
                      <a:pt x="649" y="0"/>
                    </a:lnTo>
                    <a:lnTo>
                      <a:pt x="0" y="0"/>
                    </a:lnTo>
                    <a:lnTo>
                      <a:pt x="0" y="63"/>
                    </a:lnTo>
                    <a:lnTo>
                      <a:pt x="649" y="63"/>
                    </a:lnTo>
                    <a:lnTo>
                      <a:pt x="649" y="54"/>
                    </a:lnTo>
                    <a:lnTo>
                      <a:pt x="640" y="5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68" name="Freeform 99">
                <a:extLst>
                  <a:ext uri="{FF2B5EF4-FFF2-40B4-BE49-F238E27FC236}">
                    <a16:creationId xmlns:a16="http://schemas.microsoft.com/office/drawing/2014/main" id="{FF45C9F0-A305-5EB6-70CA-765C0D521052}"/>
                  </a:ext>
                </a:extLst>
              </p:cNvPr>
              <p:cNvSpPr>
                <a:spLocks/>
              </p:cNvSpPr>
              <p:nvPr/>
            </p:nvSpPr>
            <p:spPr bwMode="auto">
              <a:xfrm>
                <a:off x="6635750" y="6819901"/>
                <a:ext cx="206375" cy="128588"/>
              </a:xfrm>
              <a:custGeom>
                <a:avLst/>
                <a:gdLst>
                  <a:gd name="T0" fmla="*/ 24 w 75"/>
                  <a:gd name="T1" fmla="*/ 46 h 46"/>
                  <a:gd name="T2" fmla="*/ 52 w 75"/>
                  <a:gd name="T3" fmla="*/ 46 h 46"/>
                  <a:gd name="T4" fmla="*/ 75 w 75"/>
                  <a:gd name="T5" fmla="*/ 23 h 46"/>
                  <a:gd name="T6" fmla="*/ 52 w 75"/>
                  <a:gd name="T7" fmla="*/ 0 h 46"/>
                  <a:gd name="T8" fmla="*/ 24 w 75"/>
                  <a:gd name="T9" fmla="*/ 0 h 46"/>
                  <a:gd name="T10" fmla="*/ 0 w 75"/>
                  <a:gd name="T11" fmla="*/ 23 h 46"/>
                  <a:gd name="T12" fmla="*/ 24 w 75"/>
                  <a:gd name="T13" fmla="*/ 46 h 46"/>
                </a:gdLst>
                <a:ahLst/>
                <a:cxnLst>
                  <a:cxn ang="0">
                    <a:pos x="T0" y="T1"/>
                  </a:cxn>
                  <a:cxn ang="0">
                    <a:pos x="T2" y="T3"/>
                  </a:cxn>
                  <a:cxn ang="0">
                    <a:pos x="T4" y="T5"/>
                  </a:cxn>
                  <a:cxn ang="0">
                    <a:pos x="T6" y="T7"/>
                  </a:cxn>
                  <a:cxn ang="0">
                    <a:pos x="T8" y="T9"/>
                  </a:cxn>
                  <a:cxn ang="0">
                    <a:pos x="T10" y="T11"/>
                  </a:cxn>
                  <a:cxn ang="0">
                    <a:pos x="T12" y="T13"/>
                  </a:cxn>
                </a:cxnLst>
                <a:rect l="0" t="0" r="r" b="b"/>
                <a:pathLst>
                  <a:path w="75" h="46">
                    <a:moveTo>
                      <a:pt x="24" y="46"/>
                    </a:moveTo>
                    <a:cubicBezTo>
                      <a:pt x="52" y="46"/>
                      <a:pt x="52" y="46"/>
                      <a:pt x="52" y="46"/>
                    </a:cubicBezTo>
                    <a:cubicBezTo>
                      <a:pt x="65" y="46"/>
                      <a:pt x="75" y="36"/>
                      <a:pt x="75" y="23"/>
                    </a:cubicBezTo>
                    <a:cubicBezTo>
                      <a:pt x="75" y="10"/>
                      <a:pt x="65" y="0"/>
                      <a:pt x="52" y="0"/>
                    </a:cubicBezTo>
                    <a:cubicBezTo>
                      <a:pt x="24" y="0"/>
                      <a:pt x="24" y="0"/>
                      <a:pt x="24" y="0"/>
                    </a:cubicBezTo>
                    <a:cubicBezTo>
                      <a:pt x="11" y="0"/>
                      <a:pt x="0" y="10"/>
                      <a:pt x="0" y="23"/>
                    </a:cubicBezTo>
                    <a:cubicBezTo>
                      <a:pt x="0" y="36"/>
                      <a:pt x="11" y="46"/>
                      <a:pt x="24" y="46"/>
                    </a:cubicBezTo>
                    <a:close/>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69" name="Freeform 100">
                <a:extLst>
                  <a:ext uri="{FF2B5EF4-FFF2-40B4-BE49-F238E27FC236}">
                    <a16:creationId xmlns:a16="http://schemas.microsoft.com/office/drawing/2014/main" id="{D228F34C-1E56-471E-E3B3-F5DE88FDFC10}"/>
                  </a:ext>
                </a:extLst>
              </p:cNvPr>
              <p:cNvSpPr>
                <a:spLocks/>
              </p:cNvSpPr>
              <p:nvPr/>
            </p:nvSpPr>
            <p:spPr bwMode="auto">
              <a:xfrm>
                <a:off x="6624638" y="6807201"/>
                <a:ext cx="231775" cy="153988"/>
              </a:xfrm>
              <a:custGeom>
                <a:avLst/>
                <a:gdLst>
                  <a:gd name="T0" fmla="*/ 28 w 84"/>
                  <a:gd name="T1" fmla="*/ 51 h 56"/>
                  <a:gd name="T2" fmla="*/ 28 w 84"/>
                  <a:gd name="T3" fmla="*/ 56 h 56"/>
                  <a:gd name="T4" fmla="*/ 56 w 84"/>
                  <a:gd name="T5" fmla="*/ 56 h 56"/>
                  <a:gd name="T6" fmla="*/ 84 w 84"/>
                  <a:gd name="T7" fmla="*/ 28 h 56"/>
                  <a:gd name="T8" fmla="*/ 56 w 84"/>
                  <a:gd name="T9" fmla="*/ 0 h 56"/>
                  <a:gd name="T10" fmla="*/ 28 w 84"/>
                  <a:gd name="T11" fmla="*/ 0 h 56"/>
                  <a:gd name="T12" fmla="*/ 0 w 84"/>
                  <a:gd name="T13" fmla="*/ 28 h 56"/>
                  <a:gd name="T14" fmla="*/ 28 w 84"/>
                  <a:gd name="T15" fmla="*/ 56 h 56"/>
                  <a:gd name="T16" fmla="*/ 28 w 84"/>
                  <a:gd name="T17" fmla="*/ 51 h 56"/>
                  <a:gd name="T18" fmla="*/ 28 w 84"/>
                  <a:gd name="T19" fmla="*/ 46 h 56"/>
                  <a:gd name="T20" fmla="*/ 15 w 84"/>
                  <a:gd name="T21" fmla="*/ 41 h 56"/>
                  <a:gd name="T22" fmla="*/ 9 w 84"/>
                  <a:gd name="T23" fmla="*/ 28 h 56"/>
                  <a:gd name="T24" fmla="*/ 15 w 84"/>
                  <a:gd name="T25" fmla="*/ 15 h 56"/>
                  <a:gd name="T26" fmla="*/ 28 w 84"/>
                  <a:gd name="T27" fmla="*/ 10 h 56"/>
                  <a:gd name="T28" fmla="*/ 56 w 84"/>
                  <a:gd name="T29" fmla="*/ 10 h 56"/>
                  <a:gd name="T30" fmla="*/ 69 w 84"/>
                  <a:gd name="T31" fmla="*/ 15 h 56"/>
                  <a:gd name="T32" fmla="*/ 74 w 84"/>
                  <a:gd name="T33" fmla="*/ 28 h 56"/>
                  <a:gd name="T34" fmla="*/ 69 w 84"/>
                  <a:gd name="T35" fmla="*/ 41 h 56"/>
                  <a:gd name="T36" fmla="*/ 56 w 84"/>
                  <a:gd name="T37" fmla="*/ 46 h 56"/>
                  <a:gd name="T38" fmla="*/ 28 w 84"/>
                  <a:gd name="T39" fmla="*/ 46 h 56"/>
                  <a:gd name="T40" fmla="*/ 28 w 84"/>
                  <a:gd name="T41" fmla="*/ 51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4" h="56">
                    <a:moveTo>
                      <a:pt x="28" y="51"/>
                    </a:moveTo>
                    <a:cubicBezTo>
                      <a:pt x="28" y="56"/>
                      <a:pt x="28" y="56"/>
                      <a:pt x="28" y="56"/>
                    </a:cubicBezTo>
                    <a:cubicBezTo>
                      <a:pt x="56" y="56"/>
                      <a:pt x="56" y="56"/>
                      <a:pt x="56" y="56"/>
                    </a:cubicBezTo>
                    <a:cubicBezTo>
                      <a:pt x="71" y="56"/>
                      <a:pt x="84" y="43"/>
                      <a:pt x="84" y="28"/>
                    </a:cubicBezTo>
                    <a:cubicBezTo>
                      <a:pt x="84" y="12"/>
                      <a:pt x="71" y="0"/>
                      <a:pt x="56" y="0"/>
                    </a:cubicBezTo>
                    <a:cubicBezTo>
                      <a:pt x="28" y="0"/>
                      <a:pt x="28" y="0"/>
                      <a:pt x="28" y="0"/>
                    </a:cubicBezTo>
                    <a:cubicBezTo>
                      <a:pt x="12" y="0"/>
                      <a:pt x="0" y="12"/>
                      <a:pt x="0" y="28"/>
                    </a:cubicBezTo>
                    <a:cubicBezTo>
                      <a:pt x="0" y="43"/>
                      <a:pt x="12" y="56"/>
                      <a:pt x="28" y="56"/>
                    </a:cubicBezTo>
                    <a:cubicBezTo>
                      <a:pt x="28" y="51"/>
                      <a:pt x="28" y="51"/>
                      <a:pt x="28" y="51"/>
                    </a:cubicBezTo>
                    <a:cubicBezTo>
                      <a:pt x="28" y="46"/>
                      <a:pt x="28" y="46"/>
                      <a:pt x="28" y="46"/>
                    </a:cubicBezTo>
                    <a:cubicBezTo>
                      <a:pt x="23" y="46"/>
                      <a:pt x="18" y="44"/>
                      <a:pt x="15" y="41"/>
                    </a:cubicBezTo>
                    <a:cubicBezTo>
                      <a:pt x="11" y="38"/>
                      <a:pt x="9" y="33"/>
                      <a:pt x="9" y="28"/>
                    </a:cubicBezTo>
                    <a:cubicBezTo>
                      <a:pt x="9" y="23"/>
                      <a:pt x="11" y="18"/>
                      <a:pt x="15" y="15"/>
                    </a:cubicBezTo>
                    <a:cubicBezTo>
                      <a:pt x="18" y="12"/>
                      <a:pt x="23" y="10"/>
                      <a:pt x="28" y="10"/>
                    </a:cubicBezTo>
                    <a:cubicBezTo>
                      <a:pt x="56" y="10"/>
                      <a:pt x="56" y="10"/>
                      <a:pt x="56" y="10"/>
                    </a:cubicBezTo>
                    <a:cubicBezTo>
                      <a:pt x="61" y="10"/>
                      <a:pt x="65" y="12"/>
                      <a:pt x="69" y="15"/>
                    </a:cubicBezTo>
                    <a:cubicBezTo>
                      <a:pt x="72" y="18"/>
                      <a:pt x="74" y="23"/>
                      <a:pt x="74" y="28"/>
                    </a:cubicBezTo>
                    <a:cubicBezTo>
                      <a:pt x="74" y="33"/>
                      <a:pt x="72" y="38"/>
                      <a:pt x="69" y="41"/>
                    </a:cubicBezTo>
                    <a:cubicBezTo>
                      <a:pt x="65" y="44"/>
                      <a:pt x="61" y="46"/>
                      <a:pt x="56" y="46"/>
                    </a:cubicBezTo>
                    <a:cubicBezTo>
                      <a:pt x="28" y="46"/>
                      <a:pt x="28" y="46"/>
                      <a:pt x="28" y="46"/>
                    </a:cubicBezTo>
                    <a:lnTo>
                      <a:pt x="28" y="51"/>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70" name="Freeform 101">
                <a:extLst>
                  <a:ext uri="{FF2B5EF4-FFF2-40B4-BE49-F238E27FC236}">
                    <a16:creationId xmlns:a16="http://schemas.microsoft.com/office/drawing/2014/main" id="{343B2A97-AC27-9710-CE0E-B8967F61D97E}"/>
                  </a:ext>
                </a:extLst>
              </p:cNvPr>
              <p:cNvSpPr>
                <a:spLocks/>
              </p:cNvSpPr>
              <p:nvPr/>
            </p:nvSpPr>
            <p:spPr bwMode="auto">
              <a:xfrm>
                <a:off x="6337300" y="5072063"/>
                <a:ext cx="320675" cy="404813"/>
              </a:xfrm>
              <a:custGeom>
                <a:avLst/>
                <a:gdLst>
                  <a:gd name="T0" fmla="*/ 0 w 116"/>
                  <a:gd name="T1" fmla="*/ 33 h 147"/>
                  <a:gd name="T2" fmla="*/ 0 w 116"/>
                  <a:gd name="T3" fmla="*/ 9 h 147"/>
                  <a:gd name="T4" fmla="*/ 9 w 116"/>
                  <a:gd name="T5" fmla="*/ 0 h 147"/>
                  <a:gd name="T6" fmla="*/ 116 w 116"/>
                  <a:gd name="T7" fmla="*/ 62 h 147"/>
                  <a:gd name="T8" fmla="*/ 116 w 116"/>
                  <a:gd name="T9" fmla="*/ 144 h 147"/>
                  <a:gd name="T10" fmla="*/ 112 w 116"/>
                  <a:gd name="T11" fmla="*/ 145 h 147"/>
                  <a:gd name="T12" fmla="*/ 0 w 116"/>
                  <a:gd name="T13" fmla="*/ 33 h 147"/>
                </a:gdLst>
                <a:ahLst/>
                <a:cxnLst>
                  <a:cxn ang="0">
                    <a:pos x="T0" y="T1"/>
                  </a:cxn>
                  <a:cxn ang="0">
                    <a:pos x="T2" y="T3"/>
                  </a:cxn>
                  <a:cxn ang="0">
                    <a:pos x="T4" y="T5"/>
                  </a:cxn>
                  <a:cxn ang="0">
                    <a:pos x="T6" y="T7"/>
                  </a:cxn>
                  <a:cxn ang="0">
                    <a:pos x="T8" y="T9"/>
                  </a:cxn>
                  <a:cxn ang="0">
                    <a:pos x="T10" y="T11"/>
                  </a:cxn>
                  <a:cxn ang="0">
                    <a:pos x="T12" y="T13"/>
                  </a:cxn>
                </a:cxnLst>
                <a:rect l="0" t="0" r="r" b="b"/>
                <a:pathLst>
                  <a:path w="116" h="147">
                    <a:moveTo>
                      <a:pt x="0" y="33"/>
                    </a:moveTo>
                    <a:cubicBezTo>
                      <a:pt x="0" y="9"/>
                      <a:pt x="0" y="9"/>
                      <a:pt x="0" y="9"/>
                    </a:cubicBezTo>
                    <a:cubicBezTo>
                      <a:pt x="0" y="4"/>
                      <a:pt x="4" y="0"/>
                      <a:pt x="9" y="0"/>
                    </a:cubicBezTo>
                    <a:cubicBezTo>
                      <a:pt x="116" y="62"/>
                      <a:pt x="116" y="62"/>
                      <a:pt x="116" y="62"/>
                    </a:cubicBezTo>
                    <a:cubicBezTo>
                      <a:pt x="116" y="144"/>
                      <a:pt x="116" y="144"/>
                      <a:pt x="116" y="144"/>
                    </a:cubicBezTo>
                    <a:cubicBezTo>
                      <a:pt x="116" y="146"/>
                      <a:pt x="114" y="147"/>
                      <a:pt x="112" y="145"/>
                    </a:cubicBezTo>
                    <a:lnTo>
                      <a:pt x="0" y="3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71" name="Freeform 102">
                <a:extLst>
                  <a:ext uri="{FF2B5EF4-FFF2-40B4-BE49-F238E27FC236}">
                    <a16:creationId xmlns:a16="http://schemas.microsoft.com/office/drawing/2014/main" id="{939D9205-294E-4932-773B-3CE52D7F77DE}"/>
                  </a:ext>
                </a:extLst>
              </p:cNvPr>
              <p:cNvSpPr>
                <a:spLocks/>
              </p:cNvSpPr>
              <p:nvPr/>
            </p:nvSpPr>
            <p:spPr bwMode="auto">
              <a:xfrm>
                <a:off x="6323013" y="5057776"/>
                <a:ext cx="349250" cy="430213"/>
              </a:xfrm>
              <a:custGeom>
                <a:avLst/>
                <a:gdLst>
                  <a:gd name="T0" fmla="*/ 5 w 126"/>
                  <a:gd name="T1" fmla="*/ 38 h 156"/>
                  <a:gd name="T2" fmla="*/ 10 w 126"/>
                  <a:gd name="T3" fmla="*/ 38 h 156"/>
                  <a:gd name="T4" fmla="*/ 10 w 126"/>
                  <a:gd name="T5" fmla="*/ 14 h 156"/>
                  <a:gd name="T6" fmla="*/ 14 w 126"/>
                  <a:gd name="T7" fmla="*/ 10 h 156"/>
                  <a:gd name="T8" fmla="*/ 14 w 126"/>
                  <a:gd name="T9" fmla="*/ 5 h 156"/>
                  <a:gd name="T10" fmla="*/ 12 w 126"/>
                  <a:gd name="T11" fmla="*/ 9 h 156"/>
                  <a:gd name="T12" fmla="*/ 116 w 126"/>
                  <a:gd name="T13" fmla="*/ 70 h 156"/>
                  <a:gd name="T14" fmla="*/ 116 w 126"/>
                  <a:gd name="T15" fmla="*/ 149 h 156"/>
                  <a:gd name="T16" fmla="*/ 119 w 126"/>
                  <a:gd name="T17" fmla="*/ 149 h 156"/>
                  <a:gd name="T18" fmla="*/ 117 w 126"/>
                  <a:gd name="T19" fmla="*/ 147 h 156"/>
                  <a:gd name="T20" fmla="*/ 116 w 126"/>
                  <a:gd name="T21" fmla="*/ 149 h 156"/>
                  <a:gd name="T22" fmla="*/ 119 w 126"/>
                  <a:gd name="T23" fmla="*/ 149 h 156"/>
                  <a:gd name="T24" fmla="*/ 117 w 126"/>
                  <a:gd name="T25" fmla="*/ 147 h 156"/>
                  <a:gd name="T26" fmla="*/ 119 w 126"/>
                  <a:gd name="T27" fmla="*/ 149 h 156"/>
                  <a:gd name="T28" fmla="*/ 119 w 126"/>
                  <a:gd name="T29" fmla="*/ 146 h 156"/>
                  <a:gd name="T30" fmla="*/ 117 w 126"/>
                  <a:gd name="T31" fmla="*/ 147 h 156"/>
                  <a:gd name="T32" fmla="*/ 119 w 126"/>
                  <a:gd name="T33" fmla="*/ 149 h 156"/>
                  <a:gd name="T34" fmla="*/ 119 w 126"/>
                  <a:gd name="T35" fmla="*/ 146 h 156"/>
                  <a:gd name="T36" fmla="*/ 119 w 126"/>
                  <a:gd name="T37" fmla="*/ 149 h 156"/>
                  <a:gd name="T38" fmla="*/ 121 w 126"/>
                  <a:gd name="T39" fmla="*/ 147 h 156"/>
                  <a:gd name="T40" fmla="*/ 119 w 126"/>
                  <a:gd name="T41" fmla="*/ 146 h 156"/>
                  <a:gd name="T42" fmla="*/ 119 w 126"/>
                  <a:gd name="T43" fmla="*/ 149 h 156"/>
                  <a:gd name="T44" fmla="*/ 121 w 126"/>
                  <a:gd name="T45" fmla="*/ 147 h 156"/>
                  <a:gd name="T46" fmla="*/ 8 w 126"/>
                  <a:gd name="T47" fmla="*/ 35 h 156"/>
                  <a:gd name="T48" fmla="*/ 5 w 126"/>
                  <a:gd name="T49" fmla="*/ 38 h 156"/>
                  <a:gd name="T50" fmla="*/ 10 w 126"/>
                  <a:gd name="T51" fmla="*/ 38 h 156"/>
                  <a:gd name="T52" fmla="*/ 5 w 126"/>
                  <a:gd name="T53" fmla="*/ 38 h 156"/>
                  <a:gd name="T54" fmla="*/ 1 w 126"/>
                  <a:gd name="T55" fmla="*/ 42 h 156"/>
                  <a:gd name="T56" fmla="*/ 114 w 126"/>
                  <a:gd name="T57" fmla="*/ 154 h 156"/>
                  <a:gd name="T58" fmla="*/ 119 w 126"/>
                  <a:gd name="T59" fmla="*/ 156 h 156"/>
                  <a:gd name="T60" fmla="*/ 124 w 126"/>
                  <a:gd name="T61" fmla="*/ 154 h 156"/>
                  <a:gd name="T62" fmla="*/ 126 w 126"/>
                  <a:gd name="T63" fmla="*/ 149 h 156"/>
                  <a:gd name="T64" fmla="*/ 126 w 126"/>
                  <a:gd name="T65" fmla="*/ 64 h 156"/>
                  <a:gd name="T66" fmla="*/ 15 w 126"/>
                  <a:gd name="T67" fmla="*/ 0 h 156"/>
                  <a:gd name="T68" fmla="*/ 14 w 126"/>
                  <a:gd name="T69" fmla="*/ 0 h 156"/>
                  <a:gd name="T70" fmla="*/ 0 w 126"/>
                  <a:gd name="T71" fmla="*/ 14 h 156"/>
                  <a:gd name="T72" fmla="*/ 0 w 126"/>
                  <a:gd name="T73" fmla="*/ 40 h 156"/>
                  <a:gd name="T74" fmla="*/ 1 w 126"/>
                  <a:gd name="T75" fmla="*/ 42 h 156"/>
                  <a:gd name="T76" fmla="*/ 5 w 126"/>
                  <a:gd name="T77" fmla="*/ 3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6" h="156">
                    <a:moveTo>
                      <a:pt x="5" y="38"/>
                    </a:moveTo>
                    <a:cubicBezTo>
                      <a:pt x="10" y="38"/>
                      <a:pt x="10" y="38"/>
                      <a:pt x="10" y="38"/>
                    </a:cubicBezTo>
                    <a:cubicBezTo>
                      <a:pt x="10" y="14"/>
                      <a:pt x="10" y="14"/>
                      <a:pt x="10" y="14"/>
                    </a:cubicBezTo>
                    <a:cubicBezTo>
                      <a:pt x="10" y="12"/>
                      <a:pt x="12" y="10"/>
                      <a:pt x="14" y="10"/>
                    </a:cubicBezTo>
                    <a:cubicBezTo>
                      <a:pt x="14" y="5"/>
                      <a:pt x="14" y="5"/>
                      <a:pt x="14" y="5"/>
                    </a:cubicBezTo>
                    <a:cubicBezTo>
                      <a:pt x="12" y="9"/>
                      <a:pt x="12" y="9"/>
                      <a:pt x="12" y="9"/>
                    </a:cubicBezTo>
                    <a:cubicBezTo>
                      <a:pt x="116" y="70"/>
                      <a:pt x="116" y="70"/>
                      <a:pt x="116" y="70"/>
                    </a:cubicBezTo>
                    <a:cubicBezTo>
                      <a:pt x="116" y="149"/>
                      <a:pt x="116" y="149"/>
                      <a:pt x="116" y="149"/>
                    </a:cubicBezTo>
                    <a:cubicBezTo>
                      <a:pt x="119" y="149"/>
                      <a:pt x="119" y="149"/>
                      <a:pt x="119" y="149"/>
                    </a:cubicBezTo>
                    <a:cubicBezTo>
                      <a:pt x="117" y="147"/>
                      <a:pt x="117" y="147"/>
                      <a:pt x="117" y="147"/>
                    </a:cubicBezTo>
                    <a:cubicBezTo>
                      <a:pt x="116" y="147"/>
                      <a:pt x="116" y="148"/>
                      <a:pt x="116" y="149"/>
                    </a:cubicBezTo>
                    <a:cubicBezTo>
                      <a:pt x="119" y="149"/>
                      <a:pt x="119" y="149"/>
                      <a:pt x="119" y="149"/>
                    </a:cubicBezTo>
                    <a:cubicBezTo>
                      <a:pt x="117" y="147"/>
                      <a:pt x="117" y="147"/>
                      <a:pt x="117" y="147"/>
                    </a:cubicBezTo>
                    <a:cubicBezTo>
                      <a:pt x="119" y="149"/>
                      <a:pt x="119" y="149"/>
                      <a:pt x="119" y="149"/>
                    </a:cubicBezTo>
                    <a:cubicBezTo>
                      <a:pt x="119" y="146"/>
                      <a:pt x="119" y="146"/>
                      <a:pt x="119" y="146"/>
                    </a:cubicBezTo>
                    <a:cubicBezTo>
                      <a:pt x="118" y="146"/>
                      <a:pt x="117" y="146"/>
                      <a:pt x="117" y="147"/>
                    </a:cubicBezTo>
                    <a:cubicBezTo>
                      <a:pt x="119" y="149"/>
                      <a:pt x="119" y="149"/>
                      <a:pt x="119" y="149"/>
                    </a:cubicBezTo>
                    <a:cubicBezTo>
                      <a:pt x="119" y="146"/>
                      <a:pt x="119" y="146"/>
                      <a:pt x="119" y="146"/>
                    </a:cubicBezTo>
                    <a:cubicBezTo>
                      <a:pt x="119" y="149"/>
                      <a:pt x="119" y="149"/>
                      <a:pt x="119" y="149"/>
                    </a:cubicBezTo>
                    <a:cubicBezTo>
                      <a:pt x="121" y="147"/>
                      <a:pt x="121" y="147"/>
                      <a:pt x="121" y="147"/>
                    </a:cubicBezTo>
                    <a:cubicBezTo>
                      <a:pt x="120" y="146"/>
                      <a:pt x="120" y="146"/>
                      <a:pt x="119" y="146"/>
                    </a:cubicBezTo>
                    <a:cubicBezTo>
                      <a:pt x="119" y="149"/>
                      <a:pt x="119" y="149"/>
                      <a:pt x="119" y="149"/>
                    </a:cubicBezTo>
                    <a:cubicBezTo>
                      <a:pt x="121" y="147"/>
                      <a:pt x="121" y="147"/>
                      <a:pt x="121" y="147"/>
                    </a:cubicBezTo>
                    <a:cubicBezTo>
                      <a:pt x="8" y="35"/>
                      <a:pt x="8" y="35"/>
                      <a:pt x="8" y="35"/>
                    </a:cubicBezTo>
                    <a:cubicBezTo>
                      <a:pt x="5" y="38"/>
                      <a:pt x="5" y="38"/>
                      <a:pt x="5" y="38"/>
                    </a:cubicBezTo>
                    <a:cubicBezTo>
                      <a:pt x="10" y="38"/>
                      <a:pt x="10" y="38"/>
                      <a:pt x="10" y="38"/>
                    </a:cubicBezTo>
                    <a:cubicBezTo>
                      <a:pt x="5" y="38"/>
                      <a:pt x="5" y="38"/>
                      <a:pt x="5" y="38"/>
                    </a:cubicBezTo>
                    <a:cubicBezTo>
                      <a:pt x="1" y="42"/>
                      <a:pt x="1" y="42"/>
                      <a:pt x="1" y="42"/>
                    </a:cubicBezTo>
                    <a:cubicBezTo>
                      <a:pt x="114" y="154"/>
                      <a:pt x="114" y="154"/>
                      <a:pt x="114" y="154"/>
                    </a:cubicBezTo>
                    <a:cubicBezTo>
                      <a:pt x="115" y="155"/>
                      <a:pt x="117" y="156"/>
                      <a:pt x="119" y="156"/>
                    </a:cubicBezTo>
                    <a:cubicBezTo>
                      <a:pt x="121" y="156"/>
                      <a:pt x="122" y="155"/>
                      <a:pt x="124" y="154"/>
                    </a:cubicBezTo>
                    <a:cubicBezTo>
                      <a:pt x="125" y="153"/>
                      <a:pt x="126" y="151"/>
                      <a:pt x="126" y="149"/>
                    </a:cubicBezTo>
                    <a:cubicBezTo>
                      <a:pt x="126" y="64"/>
                      <a:pt x="126" y="64"/>
                      <a:pt x="126" y="64"/>
                    </a:cubicBezTo>
                    <a:cubicBezTo>
                      <a:pt x="15" y="0"/>
                      <a:pt x="15" y="0"/>
                      <a:pt x="15" y="0"/>
                    </a:cubicBezTo>
                    <a:cubicBezTo>
                      <a:pt x="14" y="0"/>
                      <a:pt x="14" y="0"/>
                      <a:pt x="14" y="0"/>
                    </a:cubicBezTo>
                    <a:cubicBezTo>
                      <a:pt x="6" y="0"/>
                      <a:pt x="0" y="6"/>
                      <a:pt x="0" y="14"/>
                    </a:cubicBezTo>
                    <a:cubicBezTo>
                      <a:pt x="0" y="40"/>
                      <a:pt x="0" y="40"/>
                      <a:pt x="0" y="40"/>
                    </a:cubicBezTo>
                    <a:cubicBezTo>
                      <a:pt x="1" y="42"/>
                      <a:pt x="1" y="42"/>
                      <a:pt x="1" y="42"/>
                    </a:cubicBezTo>
                    <a:lnTo>
                      <a:pt x="5" y="3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72" name="Freeform 103">
                <a:extLst>
                  <a:ext uri="{FF2B5EF4-FFF2-40B4-BE49-F238E27FC236}">
                    <a16:creationId xmlns:a16="http://schemas.microsoft.com/office/drawing/2014/main" id="{FFDC3B0F-3EB8-7A5C-5A0D-FC05E72B455E}"/>
                  </a:ext>
                </a:extLst>
              </p:cNvPr>
              <p:cNvSpPr>
                <a:spLocks/>
              </p:cNvSpPr>
              <p:nvPr/>
            </p:nvSpPr>
            <p:spPr bwMode="auto">
              <a:xfrm>
                <a:off x="6657975" y="5243513"/>
                <a:ext cx="112713" cy="134938"/>
              </a:xfrm>
              <a:custGeom>
                <a:avLst/>
                <a:gdLst>
                  <a:gd name="T0" fmla="*/ 32 w 41"/>
                  <a:gd name="T1" fmla="*/ 49 h 49"/>
                  <a:gd name="T2" fmla="*/ 9 w 41"/>
                  <a:gd name="T3" fmla="*/ 49 h 49"/>
                  <a:gd name="T4" fmla="*/ 0 w 41"/>
                  <a:gd name="T5" fmla="*/ 40 h 49"/>
                  <a:gd name="T6" fmla="*/ 0 w 41"/>
                  <a:gd name="T7" fmla="*/ 9 h 49"/>
                  <a:gd name="T8" fmla="*/ 9 w 41"/>
                  <a:gd name="T9" fmla="*/ 0 h 49"/>
                  <a:gd name="T10" fmla="*/ 32 w 41"/>
                  <a:gd name="T11" fmla="*/ 0 h 49"/>
                  <a:gd name="T12" fmla="*/ 41 w 41"/>
                  <a:gd name="T13" fmla="*/ 9 h 49"/>
                  <a:gd name="T14" fmla="*/ 41 w 41"/>
                  <a:gd name="T15" fmla="*/ 40 h 49"/>
                  <a:gd name="T16" fmla="*/ 32 w 41"/>
                  <a:gd name="T17"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49">
                    <a:moveTo>
                      <a:pt x="32" y="49"/>
                    </a:moveTo>
                    <a:cubicBezTo>
                      <a:pt x="9" y="49"/>
                      <a:pt x="9" y="49"/>
                      <a:pt x="9" y="49"/>
                    </a:cubicBezTo>
                    <a:cubicBezTo>
                      <a:pt x="4" y="49"/>
                      <a:pt x="0" y="45"/>
                      <a:pt x="0" y="40"/>
                    </a:cubicBezTo>
                    <a:cubicBezTo>
                      <a:pt x="0" y="9"/>
                      <a:pt x="0" y="9"/>
                      <a:pt x="0" y="9"/>
                    </a:cubicBezTo>
                    <a:cubicBezTo>
                      <a:pt x="0" y="4"/>
                      <a:pt x="4" y="0"/>
                      <a:pt x="9" y="0"/>
                    </a:cubicBezTo>
                    <a:cubicBezTo>
                      <a:pt x="32" y="0"/>
                      <a:pt x="32" y="0"/>
                      <a:pt x="32" y="0"/>
                    </a:cubicBezTo>
                    <a:cubicBezTo>
                      <a:pt x="37" y="0"/>
                      <a:pt x="41" y="4"/>
                      <a:pt x="41" y="9"/>
                    </a:cubicBezTo>
                    <a:cubicBezTo>
                      <a:pt x="41" y="40"/>
                      <a:pt x="41" y="40"/>
                      <a:pt x="41" y="40"/>
                    </a:cubicBezTo>
                    <a:cubicBezTo>
                      <a:pt x="41" y="45"/>
                      <a:pt x="37" y="49"/>
                      <a:pt x="32" y="49"/>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73" name="Freeform 104">
                <a:extLst>
                  <a:ext uri="{FF2B5EF4-FFF2-40B4-BE49-F238E27FC236}">
                    <a16:creationId xmlns:a16="http://schemas.microsoft.com/office/drawing/2014/main" id="{50598417-F7E0-E894-FD04-BE721ABDC30D}"/>
                  </a:ext>
                </a:extLst>
              </p:cNvPr>
              <p:cNvSpPr>
                <a:spLocks/>
              </p:cNvSpPr>
              <p:nvPr/>
            </p:nvSpPr>
            <p:spPr bwMode="auto">
              <a:xfrm>
                <a:off x="6643688" y="5229226"/>
                <a:ext cx="141288" cy="163513"/>
              </a:xfrm>
              <a:custGeom>
                <a:avLst/>
                <a:gdLst>
                  <a:gd name="T0" fmla="*/ 37 w 51"/>
                  <a:gd name="T1" fmla="*/ 54 h 59"/>
                  <a:gd name="T2" fmla="*/ 37 w 51"/>
                  <a:gd name="T3" fmla="*/ 50 h 59"/>
                  <a:gd name="T4" fmla="*/ 14 w 51"/>
                  <a:gd name="T5" fmla="*/ 50 h 59"/>
                  <a:gd name="T6" fmla="*/ 10 w 51"/>
                  <a:gd name="T7" fmla="*/ 45 h 59"/>
                  <a:gd name="T8" fmla="*/ 10 w 51"/>
                  <a:gd name="T9" fmla="*/ 14 h 59"/>
                  <a:gd name="T10" fmla="*/ 14 w 51"/>
                  <a:gd name="T11" fmla="*/ 10 h 59"/>
                  <a:gd name="T12" fmla="*/ 37 w 51"/>
                  <a:gd name="T13" fmla="*/ 10 h 59"/>
                  <a:gd name="T14" fmla="*/ 41 w 51"/>
                  <a:gd name="T15" fmla="*/ 14 h 59"/>
                  <a:gd name="T16" fmla="*/ 41 w 51"/>
                  <a:gd name="T17" fmla="*/ 45 h 59"/>
                  <a:gd name="T18" fmla="*/ 37 w 51"/>
                  <a:gd name="T19" fmla="*/ 50 h 59"/>
                  <a:gd name="T20" fmla="*/ 37 w 51"/>
                  <a:gd name="T21" fmla="*/ 54 h 59"/>
                  <a:gd name="T22" fmla="*/ 37 w 51"/>
                  <a:gd name="T23" fmla="*/ 59 h 59"/>
                  <a:gd name="T24" fmla="*/ 51 w 51"/>
                  <a:gd name="T25" fmla="*/ 45 h 59"/>
                  <a:gd name="T26" fmla="*/ 51 w 51"/>
                  <a:gd name="T27" fmla="*/ 14 h 59"/>
                  <a:gd name="T28" fmla="*/ 37 w 51"/>
                  <a:gd name="T29" fmla="*/ 0 h 59"/>
                  <a:gd name="T30" fmla="*/ 14 w 51"/>
                  <a:gd name="T31" fmla="*/ 0 h 59"/>
                  <a:gd name="T32" fmla="*/ 0 w 51"/>
                  <a:gd name="T33" fmla="*/ 14 h 59"/>
                  <a:gd name="T34" fmla="*/ 0 w 51"/>
                  <a:gd name="T35" fmla="*/ 45 h 59"/>
                  <a:gd name="T36" fmla="*/ 14 w 51"/>
                  <a:gd name="T37" fmla="*/ 59 h 59"/>
                  <a:gd name="T38" fmla="*/ 37 w 51"/>
                  <a:gd name="T39" fmla="*/ 59 h 59"/>
                  <a:gd name="T40" fmla="*/ 37 w 51"/>
                  <a:gd name="T41" fmla="*/ 5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59">
                    <a:moveTo>
                      <a:pt x="37" y="54"/>
                    </a:moveTo>
                    <a:cubicBezTo>
                      <a:pt x="37" y="50"/>
                      <a:pt x="37" y="50"/>
                      <a:pt x="37" y="50"/>
                    </a:cubicBezTo>
                    <a:cubicBezTo>
                      <a:pt x="14" y="50"/>
                      <a:pt x="14" y="50"/>
                      <a:pt x="14" y="50"/>
                    </a:cubicBezTo>
                    <a:cubicBezTo>
                      <a:pt x="12" y="50"/>
                      <a:pt x="10" y="48"/>
                      <a:pt x="10" y="45"/>
                    </a:cubicBezTo>
                    <a:cubicBezTo>
                      <a:pt x="10" y="14"/>
                      <a:pt x="10" y="14"/>
                      <a:pt x="10" y="14"/>
                    </a:cubicBezTo>
                    <a:cubicBezTo>
                      <a:pt x="10" y="12"/>
                      <a:pt x="12" y="10"/>
                      <a:pt x="14" y="10"/>
                    </a:cubicBezTo>
                    <a:cubicBezTo>
                      <a:pt x="37" y="10"/>
                      <a:pt x="37" y="10"/>
                      <a:pt x="37" y="10"/>
                    </a:cubicBezTo>
                    <a:cubicBezTo>
                      <a:pt x="39" y="10"/>
                      <a:pt x="41" y="12"/>
                      <a:pt x="41" y="14"/>
                    </a:cubicBezTo>
                    <a:cubicBezTo>
                      <a:pt x="41" y="45"/>
                      <a:pt x="41" y="45"/>
                      <a:pt x="41" y="45"/>
                    </a:cubicBezTo>
                    <a:cubicBezTo>
                      <a:pt x="41" y="48"/>
                      <a:pt x="39" y="50"/>
                      <a:pt x="37" y="50"/>
                    </a:cubicBezTo>
                    <a:cubicBezTo>
                      <a:pt x="37" y="54"/>
                      <a:pt x="37" y="54"/>
                      <a:pt x="37" y="54"/>
                    </a:cubicBezTo>
                    <a:cubicBezTo>
                      <a:pt x="37" y="59"/>
                      <a:pt x="37" y="59"/>
                      <a:pt x="37" y="59"/>
                    </a:cubicBezTo>
                    <a:cubicBezTo>
                      <a:pt x="45" y="59"/>
                      <a:pt x="51" y="53"/>
                      <a:pt x="51" y="45"/>
                    </a:cubicBezTo>
                    <a:cubicBezTo>
                      <a:pt x="51" y="14"/>
                      <a:pt x="51" y="14"/>
                      <a:pt x="51" y="14"/>
                    </a:cubicBezTo>
                    <a:cubicBezTo>
                      <a:pt x="51" y="6"/>
                      <a:pt x="45" y="0"/>
                      <a:pt x="37" y="0"/>
                    </a:cubicBezTo>
                    <a:cubicBezTo>
                      <a:pt x="14" y="0"/>
                      <a:pt x="14" y="0"/>
                      <a:pt x="14" y="0"/>
                    </a:cubicBezTo>
                    <a:cubicBezTo>
                      <a:pt x="6" y="0"/>
                      <a:pt x="0" y="6"/>
                      <a:pt x="0" y="14"/>
                    </a:cubicBezTo>
                    <a:cubicBezTo>
                      <a:pt x="0" y="45"/>
                      <a:pt x="0" y="45"/>
                      <a:pt x="0" y="45"/>
                    </a:cubicBezTo>
                    <a:cubicBezTo>
                      <a:pt x="0" y="53"/>
                      <a:pt x="6" y="59"/>
                      <a:pt x="14" y="59"/>
                    </a:cubicBezTo>
                    <a:cubicBezTo>
                      <a:pt x="37" y="59"/>
                      <a:pt x="37" y="59"/>
                      <a:pt x="37" y="59"/>
                    </a:cubicBezTo>
                    <a:lnTo>
                      <a:pt x="37" y="5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74" name="Freeform 105">
                <a:extLst>
                  <a:ext uri="{FF2B5EF4-FFF2-40B4-BE49-F238E27FC236}">
                    <a16:creationId xmlns:a16="http://schemas.microsoft.com/office/drawing/2014/main" id="{767974F1-ED0C-CC07-3EC1-5F3AA16ADED9}"/>
                  </a:ext>
                </a:extLst>
              </p:cNvPr>
              <p:cNvSpPr>
                <a:spLocks/>
              </p:cNvSpPr>
              <p:nvPr/>
            </p:nvSpPr>
            <p:spPr bwMode="auto">
              <a:xfrm>
                <a:off x="6759575" y="5129213"/>
                <a:ext cx="69850" cy="334963"/>
              </a:xfrm>
              <a:custGeom>
                <a:avLst/>
                <a:gdLst>
                  <a:gd name="T0" fmla="*/ 1 w 25"/>
                  <a:gd name="T1" fmla="*/ 25 h 121"/>
                  <a:gd name="T2" fmla="*/ 9 w 25"/>
                  <a:gd name="T3" fmla="*/ 121 h 121"/>
                  <a:gd name="T4" fmla="*/ 25 w 25"/>
                  <a:gd name="T5" fmla="*/ 41 h 121"/>
                  <a:gd name="T6" fmla="*/ 17 w 25"/>
                  <a:gd name="T7" fmla="*/ 3 h 121"/>
                  <a:gd name="T8" fmla="*/ 12 w 25"/>
                  <a:gd name="T9" fmla="*/ 0 h 121"/>
                  <a:gd name="T10" fmla="*/ 0 w 25"/>
                  <a:gd name="T11" fmla="*/ 0 h 121"/>
                  <a:gd name="T12" fmla="*/ 1 w 25"/>
                  <a:gd name="T13" fmla="*/ 25 h 121"/>
                </a:gdLst>
                <a:ahLst/>
                <a:cxnLst>
                  <a:cxn ang="0">
                    <a:pos x="T0" y="T1"/>
                  </a:cxn>
                  <a:cxn ang="0">
                    <a:pos x="T2" y="T3"/>
                  </a:cxn>
                  <a:cxn ang="0">
                    <a:pos x="T4" y="T5"/>
                  </a:cxn>
                  <a:cxn ang="0">
                    <a:pos x="T6" y="T7"/>
                  </a:cxn>
                  <a:cxn ang="0">
                    <a:pos x="T8" y="T9"/>
                  </a:cxn>
                  <a:cxn ang="0">
                    <a:pos x="T10" y="T11"/>
                  </a:cxn>
                  <a:cxn ang="0">
                    <a:pos x="T12" y="T13"/>
                  </a:cxn>
                </a:cxnLst>
                <a:rect l="0" t="0" r="r" b="b"/>
                <a:pathLst>
                  <a:path w="25" h="121">
                    <a:moveTo>
                      <a:pt x="1" y="25"/>
                    </a:moveTo>
                    <a:cubicBezTo>
                      <a:pt x="9" y="121"/>
                      <a:pt x="9" y="121"/>
                      <a:pt x="9" y="121"/>
                    </a:cubicBezTo>
                    <a:cubicBezTo>
                      <a:pt x="25" y="41"/>
                      <a:pt x="25" y="41"/>
                      <a:pt x="25" y="41"/>
                    </a:cubicBezTo>
                    <a:cubicBezTo>
                      <a:pt x="17" y="3"/>
                      <a:pt x="17" y="3"/>
                      <a:pt x="17" y="3"/>
                    </a:cubicBezTo>
                    <a:cubicBezTo>
                      <a:pt x="16" y="1"/>
                      <a:pt x="15" y="0"/>
                      <a:pt x="12" y="0"/>
                    </a:cubicBezTo>
                    <a:cubicBezTo>
                      <a:pt x="0" y="0"/>
                      <a:pt x="0" y="0"/>
                      <a:pt x="0" y="0"/>
                    </a:cubicBezTo>
                    <a:lnTo>
                      <a:pt x="1"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75" name="Freeform 106">
                <a:extLst>
                  <a:ext uri="{FF2B5EF4-FFF2-40B4-BE49-F238E27FC236}">
                    <a16:creationId xmlns:a16="http://schemas.microsoft.com/office/drawing/2014/main" id="{EFB84C33-E167-398A-5802-A4EC893B2042}"/>
                  </a:ext>
                </a:extLst>
              </p:cNvPr>
              <p:cNvSpPr>
                <a:spLocks/>
              </p:cNvSpPr>
              <p:nvPr/>
            </p:nvSpPr>
            <p:spPr bwMode="auto">
              <a:xfrm>
                <a:off x="6746875" y="5114926"/>
                <a:ext cx="95250" cy="446088"/>
              </a:xfrm>
              <a:custGeom>
                <a:avLst/>
                <a:gdLst>
                  <a:gd name="T0" fmla="*/ 6 w 35"/>
                  <a:gd name="T1" fmla="*/ 30 h 161"/>
                  <a:gd name="T2" fmla="*/ 1 w 35"/>
                  <a:gd name="T3" fmla="*/ 30 h 161"/>
                  <a:gd name="T4" fmla="*/ 13 w 35"/>
                  <a:gd name="T5" fmla="*/ 161 h 161"/>
                  <a:gd name="T6" fmla="*/ 35 w 35"/>
                  <a:gd name="T7" fmla="*/ 46 h 161"/>
                  <a:gd name="T8" fmla="*/ 27 w 35"/>
                  <a:gd name="T9" fmla="*/ 7 h 161"/>
                  <a:gd name="T10" fmla="*/ 22 w 35"/>
                  <a:gd name="T11" fmla="*/ 8 h 161"/>
                  <a:gd name="T12" fmla="*/ 27 w 35"/>
                  <a:gd name="T13" fmla="*/ 8 h 161"/>
                  <a:gd name="T14" fmla="*/ 17 w 35"/>
                  <a:gd name="T15" fmla="*/ 0 h 161"/>
                  <a:gd name="T16" fmla="*/ 0 w 35"/>
                  <a:gd name="T17" fmla="*/ 0 h 161"/>
                  <a:gd name="T18" fmla="*/ 1 w 35"/>
                  <a:gd name="T19" fmla="*/ 30 h 161"/>
                  <a:gd name="T20" fmla="*/ 1 w 35"/>
                  <a:gd name="T21" fmla="*/ 30 h 161"/>
                  <a:gd name="T22" fmla="*/ 6 w 35"/>
                  <a:gd name="T23" fmla="*/ 30 h 161"/>
                  <a:gd name="T24" fmla="*/ 11 w 35"/>
                  <a:gd name="T25" fmla="*/ 30 h 161"/>
                  <a:gd name="T26" fmla="*/ 10 w 35"/>
                  <a:gd name="T27" fmla="*/ 10 h 161"/>
                  <a:gd name="T28" fmla="*/ 17 w 35"/>
                  <a:gd name="T29" fmla="*/ 10 h 161"/>
                  <a:gd name="T30" fmla="*/ 17 w 35"/>
                  <a:gd name="T31" fmla="*/ 9 h 161"/>
                  <a:gd name="T32" fmla="*/ 17 w 35"/>
                  <a:gd name="T33" fmla="*/ 9 h 161"/>
                  <a:gd name="T34" fmla="*/ 17 w 35"/>
                  <a:gd name="T35" fmla="*/ 10 h 161"/>
                  <a:gd name="T36" fmla="*/ 17 w 35"/>
                  <a:gd name="T37" fmla="*/ 9 h 161"/>
                  <a:gd name="T38" fmla="*/ 17 w 35"/>
                  <a:gd name="T39" fmla="*/ 9 h 161"/>
                  <a:gd name="T40" fmla="*/ 17 w 35"/>
                  <a:gd name="T41" fmla="*/ 9 h 161"/>
                  <a:gd name="T42" fmla="*/ 25 w 35"/>
                  <a:gd name="T43" fmla="*/ 46 h 161"/>
                  <a:gd name="T44" fmla="*/ 16 w 35"/>
                  <a:gd name="T45" fmla="*/ 92 h 161"/>
                  <a:gd name="T46" fmla="*/ 11 w 35"/>
                  <a:gd name="T47" fmla="*/ 29 h 161"/>
                  <a:gd name="T48" fmla="*/ 6 w 35"/>
                  <a:gd name="T49" fmla="*/ 30 h 161"/>
                  <a:gd name="T50" fmla="*/ 11 w 35"/>
                  <a:gd name="T51" fmla="*/ 30 h 161"/>
                  <a:gd name="T52" fmla="*/ 6 w 35"/>
                  <a:gd name="T53" fmla="*/ 3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161">
                    <a:moveTo>
                      <a:pt x="6" y="30"/>
                    </a:moveTo>
                    <a:cubicBezTo>
                      <a:pt x="1" y="30"/>
                      <a:pt x="1" y="30"/>
                      <a:pt x="1" y="30"/>
                    </a:cubicBezTo>
                    <a:cubicBezTo>
                      <a:pt x="13" y="161"/>
                      <a:pt x="13" y="161"/>
                      <a:pt x="13" y="161"/>
                    </a:cubicBezTo>
                    <a:cubicBezTo>
                      <a:pt x="35" y="46"/>
                      <a:pt x="35" y="46"/>
                      <a:pt x="35" y="46"/>
                    </a:cubicBezTo>
                    <a:cubicBezTo>
                      <a:pt x="27" y="7"/>
                      <a:pt x="27" y="7"/>
                      <a:pt x="27" y="7"/>
                    </a:cubicBezTo>
                    <a:cubicBezTo>
                      <a:pt x="22" y="8"/>
                      <a:pt x="22" y="8"/>
                      <a:pt x="22" y="8"/>
                    </a:cubicBezTo>
                    <a:cubicBezTo>
                      <a:pt x="27" y="8"/>
                      <a:pt x="27" y="8"/>
                      <a:pt x="27" y="8"/>
                    </a:cubicBezTo>
                    <a:cubicBezTo>
                      <a:pt x="26" y="3"/>
                      <a:pt x="22" y="0"/>
                      <a:pt x="17" y="0"/>
                    </a:cubicBezTo>
                    <a:cubicBezTo>
                      <a:pt x="0" y="0"/>
                      <a:pt x="0" y="0"/>
                      <a:pt x="0" y="0"/>
                    </a:cubicBezTo>
                    <a:cubicBezTo>
                      <a:pt x="1" y="30"/>
                      <a:pt x="1" y="30"/>
                      <a:pt x="1" y="30"/>
                    </a:cubicBezTo>
                    <a:cubicBezTo>
                      <a:pt x="1" y="30"/>
                      <a:pt x="1" y="30"/>
                      <a:pt x="1" y="30"/>
                    </a:cubicBezTo>
                    <a:cubicBezTo>
                      <a:pt x="6" y="30"/>
                      <a:pt x="6" y="30"/>
                      <a:pt x="6" y="30"/>
                    </a:cubicBezTo>
                    <a:cubicBezTo>
                      <a:pt x="11" y="30"/>
                      <a:pt x="11" y="30"/>
                      <a:pt x="11" y="30"/>
                    </a:cubicBezTo>
                    <a:cubicBezTo>
                      <a:pt x="10" y="10"/>
                      <a:pt x="10" y="10"/>
                      <a:pt x="10" y="10"/>
                    </a:cubicBezTo>
                    <a:cubicBezTo>
                      <a:pt x="17" y="10"/>
                      <a:pt x="17" y="10"/>
                      <a:pt x="17" y="10"/>
                    </a:cubicBezTo>
                    <a:cubicBezTo>
                      <a:pt x="17" y="9"/>
                      <a:pt x="17" y="9"/>
                      <a:pt x="17" y="9"/>
                    </a:cubicBezTo>
                    <a:cubicBezTo>
                      <a:pt x="17" y="9"/>
                      <a:pt x="17" y="9"/>
                      <a:pt x="17" y="9"/>
                    </a:cubicBezTo>
                    <a:cubicBezTo>
                      <a:pt x="17" y="10"/>
                      <a:pt x="17" y="10"/>
                      <a:pt x="17" y="10"/>
                    </a:cubicBezTo>
                    <a:cubicBezTo>
                      <a:pt x="17" y="9"/>
                      <a:pt x="17" y="9"/>
                      <a:pt x="17" y="9"/>
                    </a:cubicBezTo>
                    <a:cubicBezTo>
                      <a:pt x="17" y="9"/>
                      <a:pt x="17" y="9"/>
                      <a:pt x="17" y="9"/>
                    </a:cubicBezTo>
                    <a:cubicBezTo>
                      <a:pt x="17" y="9"/>
                      <a:pt x="17" y="9"/>
                      <a:pt x="17" y="9"/>
                    </a:cubicBezTo>
                    <a:cubicBezTo>
                      <a:pt x="25" y="46"/>
                      <a:pt x="25" y="46"/>
                      <a:pt x="25" y="46"/>
                    </a:cubicBezTo>
                    <a:cubicBezTo>
                      <a:pt x="16" y="92"/>
                      <a:pt x="16" y="92"/>
                      <a:pt x="16" y="92"/>
                    </a:cubicBezTo>
                    <a:cubicBezTo>
                      <a:pt x="11" y="29"/>
                      <a:pt x="11" y="29"/>
                      <a:pt x="11" y="29"/>
                    </a:cubicBezTo>
                    <a:cubicBezTo>
                      <a:pt x="6" y="30"/>
                      <a:pt x="6" y="30"/>
                      <a:pt x="6" y="30"/>
                    </a:cubicBezTo>
                    <a:cubicBezTo>
                      <a:pt x="11" y="30"/>
                      <a:pt x="11" y="30"/>
                      <a:pt x="11" y="30"/>
                    </a:cubicBezTo>
                    <a:lnTo>
                      <a:pt x="6" y="3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76" name="Freeform 107">
                <a:extLst>
                  <a:ext uri="{FF2B5EF4-FFF2-40B4-BE49-F238E27FC236}">
                    <a16:creationId xmlns:a16="http://schemas.microsoft.com/office/drawing/2014/main" id="{8313F9F1-CAD7-C133-3188-69F2761AEB9A}"/>
                  </a:ext>
                </a:extLst>
              </p:cNvPr>
              <p:cNvSpPr>
                <a:spLocks/>
              </p:cNvSpPr>
              <p:nvPr/>
            </p:nvSpPr>
            <p:spPr bwMode="auto">
              <a:xfrm>
                <a:off x="8523288" y="5408613"/>
                <a:ext cx="1512888" cy="754063"/>
              </a:xfrm>
              <a:custGeom>
                <a:avLst/>
                <a:gdLst>
                  <a:gd name="T0" fmla="*/ 0 w 548"/>
                  <a:gd name="T1" fmla="*/ 184 h 273"/>
                  <a:gd name="T2" fmla="*/ 384 w 548"/>
                  <a:gd name="T3" fmla="*/ 24 h 273"/>
                  <a:gd name="T4" fmla="*/ 477 w 548"/>
                  <a:gd name="T5" fmla="*/ 27 h 273"/>
                  <a:gd name="T6" fmla="*/ 521 w 548"/>
                  <a:gd name="T7" fmla="*/ 74 h 273"/>
                  <a:gd name="T8" fmla="*/ 23 w 548"/>
                  <a:gd name="T9" fmla="*/ 273 h 273"/>
                </a:gdLst>
                <a:ahLst/>
                <a:cxnLst>
                  <a:cxn ang="0">
                    <a:pos x="T0" y="T1"/>
                  </a:cxn>
                  <a:cxn ang="0">
                    <a:pos x="T2" y="T3"/>
                  </a:cxn>
                  <a:cxn ang="0">
                    <a:pos x="T4" y="T5"/>
                  </a:cxn>
                  <a:cxn ang="0">
                    <a:pos x="T6" y="T7"/>
                  </a:cxn>
                  <a:cxn ang="0">
                    <a:pos x="T8" y="T9"/>
                  </a:cxn>
                </a:cxnLst>
                <a:rect l="0" t="0" r="r" b="b"/>
                <a:pathLst>
                  <a:path w="548" h="273">
                    <a:moveTo>
                      <a:pt x="0" y="184"/>
                    </a:moveTo>
                    <a:cubicBezTo>
                      <a:pt x="384" y="24"/>
                      <a:pt x="384" y="24"/>
                      <a:pt x="384" y="24"/>
                    </a:cubicBezTo>
                    <a:cubicBezTo>
                      <a:pt x="411" y="13"/>
                      <a:pt x="466" y="0"/>
                      <a:pt x="477" y="27"/>
                    </a:cubicBezTo>
                    <a:cubicBezTo>
                      <a:pt x="488" y="54"/>
                      <a:pt x="548" y="63"/>
                      <a:pt x="521" y="74"/>
                    </a:cubicBezTo>
                    <a:cubicBezTo>
                      <a:pt x="23" y="273"/>
                      <a:pt x="23" y="273"/>
                      <a:pt x="23" y="273"/>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77" name="Freeform 108">
                <a:extLst>
                  <a:ext uri="{FF2B5EF4-FFF2-40B4-BE49-F238E27FC236}">
                    <a16:creationId xmlns:a16="http://schemas.microsoft.com/office/drawing/2014/main" id="{9F2EEB2B-31E9-CE35-A37D-6C2F75CB39C1}"/>
                  </a:ext>
                </a:extLst>
              </p:cNvPr>
              <p:cNvSpPr>
                <a:spLocks/>
              </p:cNvSpPr>
              <p:nvPr/>
            </p:nvSpPr>
            <p:spPr bwMode="auto">
              <a:xfrm>
                <a:off x="8505825" y="5424488"/>
                <a:ext cx="1489075" cy="755650"/>
              </a:xfrm>
              <a:custGeom>
                <a:avLst/>
                <a:gdLst>
                  <a:gd name="T0" fmla="*/ 8 w 539"/>
                  <a:gd name="T1" fmla="*/ 183 h 273"/>
                  <a:gd name="T2" fmla="*/ 392 w 539"/>
                  <a:gd name="T3" fmla="*/ 23 h 273"/>
                  <a:gd name="T4" fmla="*/ 390 w 539"/>
                  <a:gd name="T5" fmla="*/ 18 h 273"/>
                  <a:gd name="T6" fmla="*/ 392 w 539"/>
                  <a:gd name="T7" fmla="*/ 23 h 273"/>
                  <a:gd name="T8" fmla="*/ 449 w 539"/>
                  <a:gd name="T9" fmla="*/ 10 h 273"/>
                  <a:gd name="T10" fmla="*/ 468 w 539"/>
                  <a:gd name="T11" fmla="*/ 13 h 273"/>
                  <a:gd name="T12" fmla="*/ 478 w 539"/>
                  <a:gd name="T13" fmla="*/ 23 h 273"/>
                  <a:gd name="T14" fmla="*/ 491 w 539"/>
                  <a:gd name="T15" fmla="*/ 40 h 273"/>
                  <a:gd name="T16" fmla="*/ 518 w 539"/>
                  <a:gd name="T17" fmla="*/ 56 h 273"/>
                  <a:gd name="T18" fmla="*/ 527 w 539"/>
                  <a:gd name="T19" fmla="*/ 61 h 273"/>
                  <a:gd name="T20" fmla="*/ 529 w 539"/>
                  <a:gd name="T21" fmla="*/ 63 h 273"/>
                  <a:gd name="T22" fmla="*/ 529 w 539"/>
                  <a:gd name="T23" fmla="*/ 63 h 273"/>
                  <a:gd name="T24" fmla="*/ 529 w 539"/>
                  <a:gd name="T25" fmla="*/ 63 h 273"/>
                  <a:gd name="T26" fmla="*/ 531 w 539"/>
                  <a:gd name="T27" fmla="*/ 62 h 273"/>
                  <a:gd name="T28" fmla="*/ 529 w 539"/>
                  <a:gd name="T29" fmla="*/ 62 h 273"/>
                  <a:gd name="T30" fmla="*/ 529 w 539"/>
                  <a:gd name="T31" fmla="*/ 63 h 273"/>
                  <a:gd name="T32" fmla="*/ 531 w 539"/>
                  <a:gd name="T33" fmla="*/ 62 h 273"/>
                  <a:gd name="T34" fmla="*/ 529 w 539"/>
                  <a:gd name="T35" fmla="*/ 62 h 273"/>
                  <a:gd name="T36" fmla="*/ 531 w 539"/>
                  <a:gd name="T37" fmla="*/ 62 h 273"/>
                  <a:gd name="T38" fmla="*/ 529 w 539"/>
                  <a:gd name="T39" fmla="*/ 61 h 273"/>
                  <a:gd name="T40" fmla="*/ 529 w 539"/>
                  <a:gd name="T41" fmla="*/ 62 h 273"/>
                  <a:gd name="T42" fmla="*/ 531 w 539"/>
                  <a:gd name="T43" fmla="*/ 62 h 273"/>
                  <a:gd name="T44" fmla="*/ 529 w 539"/>
                  <a:gd name="T45" fmla="*/ 61 h 273"/>
                  <a:gd name="T46" fmla="*/ 530 w 539"/>
                  <a:gd name="T47" fmla="*/ 62 h 273"/>
                  <a:gd name="T48" fmla="*/ 529 w 539"/>
                  <a:gd name="T49" fmla="*/ 61 h 273"/>
                  <a:gd name="T50" fmla="*/ 529 w 539"/>
                  <a:gd name="T51" fmla="*/ 61 h 273"/>
                  <a:gd name="T52" fmla="*/ 530 w 539"/>
                  <a:gd name="T53" fmla="*/ 62 h 273"/>
                  <a:gd name="T54" fmla="*/ 529 w 539"/>
                  <a:gd name="T55" fmla="*/ 61 h 273"/>
                  <a:gd name="T56" fmla="*/ 528 w 539"/>
                  <a:gd name="T57" fmla="*/ 62 h 273"/>
                  <a:gd name="T58" fmla="*/ 525 w 539"/>
                  <a:gd name="T59" fmla="*/ 64 h 273"/>
                  <a:gd name="T60" fmla="*/ 27 w 539"/>
                  <a:gd name="T61" fmla="*/ 263 h 273"/>
                  <a:gd name="T62" fmla="*/ 25 w 539"/>
                  <a:gd name="T63" fmla="*/ 269 h 273"/>
                  <a:gd name="T64" fmla="*/ 31 w 539"/>
                  <a:gd name="T65" fmla="*/ 272 h 273"/>
                  <a:gd name="T66" fmla="*/ 529 w 539"/>
                  <a:gd name="T67" fmla="*/ 73 h 273"/>
                  <a:gd name="T68" fmla="*/ 529 w 539"/>
                  <a:gd name="T69" fmla="*/ 73 h 273"/>
                  <a:gd name="T70" fmla="*/ 535 w 539"/>
                  <a:gd name="T71" fmla="*/ 69 h 273"/>
                  <a:gd name="T72" fmla="*/ 538 w 539"/>
                  <a:gd name="T73" fmla="*/ 66 h 273"/>
                  <a:gd name="T74" fmla="*/ 539 w 539"/>
                  <a:gd name="T75" fmla="*/ 62 h 273"/>
                  <a:gd name="T76" fmla="*/ 538 w 539"/>
                  <a:gd name="T77" fmla="*/ 58 h 273"/>
                  <a:gd name="T78" fmla="*/ 533 w 539"/>
                  <a:gd name="T79" fmla="*/ 53 h 273"/>
                  <a:gd name="T80" fmla="*/ 522 w 539"/>
                  <a:gd name="T81" fmla="*/ 47 h 273"/>
                  <a:gd name="T82" fmla="*/ 501 w 539"/>
                  <a:gd name="T83" fmla="*/ 35 h 273"/>
                  <a:gd name="T84" fmla="*/ 487 w 539"/>
                  <a:gd name="T85" fmla="*/ 19 h 273"/>
                  <a:gd name="T86" fmla="*/ 472 w 539"/>
                  <a:gd name="T87" fmla="*/ 4 h 273"/>
                  <a:gd name="T88" fmla="*/ 449 w 539"/>
                  <a:gd name="T89" fmla="*/ 0 h 273"/>
                  <a:gd name="T90" fmla="*/ 388 w 539"/>
                  <a:gd name="T91" fmla="*/ 13 h 273"/>
                  <a:gd name="T92" fmla="*/ 388 w 539"/>
                  <a:gd name="T93" fmla="*/ 13 h 273"/>
                  <a:gd name="T94" fmla="*/ 4 w 539"/>
                  <a:gd name="T95" fmla="*/ 174 h 273"/>
                  <a:gd name="T96" fmla="*/ 1 w 539"/>
                  <a:gd name="T97" fmla="*/ 180 h 273"/>
                  <a:gd name="T98" fmla="*/ 8 w 539"/>
                  <a:gd name="T99" fmla="*/ 18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39" h="273">
                    <a:moveTo>
                      <a:pt x="8" y="183"/>
                    </a:moveTo>
                    <a:cubicBezTo>
                      <a:pt x="392" y="23"/>
                      <a:pt x="392" y="23"/>
                      <a:pt x="392" y="23"/>
                    </a:cubicBezTo>
                    <a:cubicBezTo>
                      <a:pt x="390" y="18"/>
                      <a:pt x="390" y="18"/>
                      <a:pt x="390" y="18"/>
                    </a:cubicBezTo>
                    <a:cubicBezTo>
                      <a:pt x="392" y="23"/>
                      <a:pt x="392" y="23"/>
                      <a:pt x="392" y="23"/>
                    </a:cubicBezTo>
                    <a:cubicBezTo>
                      <a:pt x="406" y="17"/>
                      <a:pt x="430" y="10"/>
                      <a:pt x="449" y="10"/>
                    </a:cubicBezTo>
                    <a:cubicBezTo>
                      <a:pt x="456" y="10"/>
                      <a:pt x="463" y="11"/>
                      <a:pt x="468" y="13"/>
                    </a:cubicBezTo>
                    <a:cubicBezTo>
                      <a:pt x="473" y="15"/>
                      <a:pt x="476" y="18"/>
                      <a:pt x="478" y="23"/>
                    </a:cubicBezTo>
                    <a:cubicBezTo>
                      <a:pt x="481" y="30"/>
                      <a:pt x="486" y="35"/>
                      <a:pt x="491" y="40"/>
                    </a:cubicBezTo>
                    <a:cubicBezTo>
                      <a:pt x="500" y="46"/>
                      <a:pt x="510" y="51"/>
                      <a:pt x="518" y="56"/>
                    </a:cubicBezTo>
                    <a:cubicBezTo>
                      <a:pt x="522" y="58"/>
                      <a:pt x="525" y="59"/>
                      <a:pt x="527" y="61"/>
                    </a:cubicBezTo>
                    <a:cubicBezTo>
                      <a:pt x="528" y="62"/>
                      <a:pt x="529" y="62"/>
                      <a:pt x="529" y="63"/>
                    </a:cubicBezTo>
                    <a:cubicBezTo>
                      <a:pt x="529" y="63"/>
                      <a:pt x="529" y="63"/>
                      <a:pt x="529" y="63"/>
                    </a:cubicBezTo>
                    <a:cubicBezTo>
                      <a:pt x="529" y="63"/>
                      <a:pt x="529" y="63"/>
                      <a:pt x="529" y="63"/>
                    </a:cubicBezTo>
                    <a:cubicBezTo>
                      <a:pt x="531" y="62"/>
                      <a:pt x="531" y="62"/>
                      <a:pt x="531" y="62"/>
                    </a:cubicBezTo>
                    <a:cubicBezTo>
                      <a:pt x="529" y="62"/>
                      <a:pt x="529" y="62"/>
                      <a:pt x="529" y="62"/>
                    </a:cubicBezTo>
                    <a:cubicBezTo>
                      <a:pt x="529" y="63"/>
                      <a:pt x="529" y="63"/>
                      <a:pt x="529" y="63"/>
                    </a:cubicBezTo>
                    <a:cubicBezTo>
                      <a:pt x="531" y="62"/>
                      <a:pt x="531" y="62"/>
                      <a:pt x="531" y="62"/>
                    </a:cubicBezTo>
                    <a:cubicBezTo>
                      <a:pt x="529" y="62"/>
                      <a:pt x="529" y="62"/>
                      <a:pt x="529" y="62"/>
                    </a:cubicBezTo>
                    <a:cubicBezTo>
                      <a:pt x="531" y="62"/>
                      <a:pt x="531" y="62"/>
                      <a:pt x="531" y="62"/>
                    </a:cubicBezTo>
                    <a:cubicBezTo>
                      <a:pt x="529" y="61"/>
                      <a:pt x="529" y="61"/>
                      <a:pt x="529" y="61"/>
                    </a:cubicBezTo>
                    <a:cubicBezTo>
                      <a:pt x="529" y="61"/>
                      <a:pt x="529" y="62"/>
                      <a:pt x="529" y="62"/>
                    </a:cubicBezTo>
                    <a:cubicBezTo>
                      <a:pt x="531" y="62"/>
                      <a:pt x="531" y="62"/>
                      <a:pt x="531" y="62"/>
                    </a:cubicBezTo>
                    <a:cubicBezTo>
                      <a:pt x="529" y="61"/>
                      <a:pt x="529" y="61"/>
                      <a:pt x="529" y="61"/>
                    </a:cubicBezTo>
                    <a:cubicBezTo>
                      <a:pt x="530" y="62"/>
                      <a:pt x="530" y="62"/>
                      <a:pt x="530" y="62"/>
                    </a:cubicBezTo>
                    <a:cubicBezTo>
                      <a:pt x="529" y="61"/>
                      <a:pt x="529" y="61"/>
                      <a:pt x="529" y="61"/>
                    </a:cubicBezTo>
                    <a:cubicBezTo>
                      <a:pt x="529" y="61"/>
                      <a:pt x="529" y="61"/>
                      <a:pt x="529" y="61"/>
                    </a:cubicBezTo>
                    <a:cubicBezTo>
                      <a:pt x="530" y="62"/>
                      <a:pt x="530" y="62"/>
                      <a:pt x="530" y="62"/>
                    </a:cubicBezTo>
                    <a:cubicBezTo>
                      <a:pt x="529" y="61"/>
                      <a:pt x="529" y="61"/>
                      <a:pt x="529" y="61"/>
                    </a:cubicBezTo>
                    <a:cubicBezTo>
                      <a:pt x="529" y="61"/>
                      <a:pt x="529" y="62"/>
                      <a:pt x="528" y="62"/>
                    </a:cubicBezTo>
                    <a:cubicBezTo>
                      <a:pt x="528" y="62"/>
                      <a:pt x="527" y="63"/>
                      <a:pt x="525" y="64"/>
                    </a:cubicBezTo>
                    <a:cubicBezTo>
                      <a:pt x="27" y="263"/>
                      <a:pt x="27" y="263"/>
                      <a:pt x="27" y="263"/>
                    </a:cubicBezTo>
                    <a:cubicBezTo>
                      <a:pt x="25" y="264"/>
                      <a:pt x="24" y="267"/>
                      <a:pt x="25" y="269"/>
                    </a:cubicBezTo>
                    <a:cubicBezTo>
                      <a:pt x="26" y="272"/>
                      <a:pt x="28" y="273"/>
                      <a:pt x="31" y="272"/>
                    </a:cubicBezTo>
                    <a:cubicBezTo>
                      <a:pt x="529" y="73"/>
                      <a:pt x="529" y="73"/>
                      <a:pt x="529" y="73"/>
                    </a:cubicBezTo>
                    <a:cubicBezTo>
                      <a:pt x="529" y="73"/>
                      <a:pt x="529" y="73"/>
                      <a:pt x="529" y="73"/>
                    </a:cubicBezTo>
                    <a:cubicBezTo>
                      <a:pt x="532" y="72"/>
                      <a:pt x="534" y="70"/>
                      <a:pt x="535" y="69"/>
                    </a:cubicBezTo>
                    <a:cubicBezTo>
                      <a:pt x="536" y="68"/>
                      <a:pt x="537" y="67"/>
                      <a:pt x="538" y="66"/>
                    </a:cubicBezTo>
                    <a:cubicBezTo>
                      <a:pt x="538" y="65"/>
                      <a:pt x="539" y="64"/>
                      <a:pt x="539" y="62"/>
                    </a:cubicBezTo>
                    <a:cubicBezTo>
                      <a:pt x="539" y="61"/>
                      <a:pt x="538" y="59"/>
                      <a:pt x="538" y="58"/>
                    </a:cubicBezTo>
                    <a:cubicBezTo>
                      <a:pt x="537" y="56"/>
                      <a:pt x="535" y="55"/>
                      <a:pt x="533" y="53"/>
                    </a:cubicBezTo>
                    <a:cubicBezTo>
                      <a:pt x="530" y="51"/>
                      <a:pt x="526" y="49"/>
                      <a:pt x="522" y="47"/>
                    </a:cubicBezTo>
                    <a:cubicBezTo>
                      <a:pt x="515" y="43"/>
                      <a:pt x="507" y="39"/>
                      <a:pt x="501" y="35"/>
                    </a:cubicBezTo>
                    <a:cubicBezTo>
                      <a:pt x="494" y="30"/>
                      <a:pt x="489" y="25"/>
                      <a:pt x="487" y="19"/>
                    </a:cubicBezTo>
                    <a:cubicBezTo>
                      <a:pt x="484" y="12"/>
                      <a:pt x="478" y="7"/>
                      <a:pt x="472" y="4"/>
                    </a:cubicBezTo>
                    <a:cubicBezTo>
                      <a:pt x="465" y="1"/>
                      <a:pt x="457" y="0"/>
                      <a:pt x="449" y="0"/>
                    </a:cubicBezTo>
                    <a:cubicBezTo>
                      <a:pt x="428" y="0"/>
                      <a:pt x="404" y="7"/>
                      <a:pt x="388" y="13"/>
                    </a:cubicBezTo>
                    <a:cubicBezTo>
                      <a:pt x="388" y="13"/>
                      <a:pt x="388" y="13"/>
                      <a:pt x="388" y="13"/>
                    </a:cubicBezTo>
                    <a:cubicBezTo>
                      <a:pt x="4" y="174"/>
                      <a:pt x="4" y="174"/>
                      <a:pt x="4" y="174"/>
                    </a:cubicBezTo>
                    <a:cubicBezTo>
                      <a:pt x="1" y="175"/>
                      <a:pt x="0" y="178"/>
                      <a:pt x="1" y="180"/>
                    </a:cubicBezTo>
                    <a:cubicBezTo>
                      <a:pt x="2" y="183"/>
                      <a:pt x="5" y="184"/>
                      <a:pt x="8" y="183"/>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78" name="Freeform 109">
                <a:extLst>
                  <a:ext uri="{FF2B5EF4-FFF2-40B4-BE49-F238E27FC236}">
                    <a16:creationId xmlns:a16="http://schemas.microsoft.com/office/drawing/2014/main" id="{A04E7327-1F8F-C05C-EC7B-9112B2268AA6}"/>
                  </a:ext>
                </a:extLst>
              </p:cNvPr>
              <p:cNvSpPr>
                <a:spLocks/>
              </p:cNvSpPr>
              <p:nvPr/>
            </p:nvSpPr>
            <p:spPr bwMode="auto">
              <a:xfrm>
                <a:off x="8674100" y="5226051"/>
                <a:ext cx="1423988" cy="895350"/>
              </a:xfrm>
              <a:custGeom>
                <a:avLst/>
                <a:gdLst>
                  <a:gd name="T0" fmla="*/ 897 w 897"/>
                  <a:gd name="T1" fmla="*/ 225 h 564"/>
                  <a:gd name="T2" fmla="*/ 68 w 897"/>
                  <a:gd name="T3" fmla="*/ 564 h 564"/>
                  <a:gd name="T4" fmla="*/ 0 w 897"/>
                  <a:gd name="T5" fmla="*/ 386 h 564"/>
                  <a:gd name="T6" fmla="*/ 895 w 897"/>
                  <a:gd name="T7" fmla="*/ 0 h 564"/>
                  <a:gd name="T8" fmla="*/ 897 w 897"/>
                  <a:gd name="T9" fmla="*/ 225 h 564"/>
                </a:gdLst>
                <a:ahLst/>
                <a:cxnLst>
                  <a:cxn ang="0">
                    <a:pos x="T0" y="T1"/>
                  </a:cxn>
                  <a:cxn ang="0">
                    <a:pos x="T2" y="T3"/>
                  </a:cxn>
                  <a:cxn ang="0">
                    <a:pos x="T4" y="T5"/>
                  </a:cxn>
                  <a:cxn ang="0">
                    <a:pos x="T6" y="T7"/>
                  </a:cxn>
                  <a:cxn ang="0">
                    <a:pos x="T8" y="T9"/>
                  </a:cxn>
                </a:cxnLst>
                <a:rect l="0" t="0" r="r" b="b"/>
                <a:pathLst>
                  <a:path w="897" h="564">
                    <a:moveTo>
                      <a:pt x="897" y="225"/>
                    </a:moveTo>
                    <a:lnTo>
                      <a:pt x="68" y="564"/>
                    </a:lnTo>
                    <a:lnTo>
                      <a:pt x="0" y="386"/>
                    </a:lnTo>
                    <a:lnTo>
                      <a:pt x="895" y="0"/>
                    </a:lnTo>
                    <a:lnTo>
                      <a:pt x="897" y="225"/>
                    </a:lnTo>
                    <a:close/>
                  </a:path>
                </a:pathLst>
              </a:custGeom>
              <a:solidFill>
                <a:srgbClr val="3850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79" name="Freeform 110">
                <a:extLst>
                  <a:ext uri="{FF2B5EF4-FFF2-40B4-BE49-F238E27FC236}">
                    <a16:creationId xmlns:a16="http://schemas.microsoft.com/office/drawing/2014/main" id="{383F8093-42E1-4B41-A3A2-8AF6B5A79E58}"/>
                  </a:ext>
                </a:extLst>
              </p:cNvPr>
              <p:cNvSpPr>
                <a:spLocks/>
              </p:cNvSpPr>
              <p:nvPr/>
            </p:nvSpPr>
            <p:spPr bwMode="auto">
              <a:xfrm>
                <a:off x="8674100" y="5226051"/>
                <a:ext cx="1423988" cy="895350"/>
              </a:xfrm>
              <a:custGeom>
                <a:avLst/>
                <a:gdLst>
                  <a:gd name="T0" fmla="*/ 897 w 897"/>
                  <a:gd name="T1" fmla="*/ 225 h 564"/>
                  <a:gd name="T2" fmla="*/ 68 w 897"/>
                  <a:gd name="T3" fmla="*/ 564 h 564"/>
                  <a:gd name="T4" fmla="*/ 0 w 897"/>
                  <a:gd name="T5" fmla="*/ 386 h 564"/>
                  <a:gd name="T6" fmla="*/ 895 w 897"/>
                  <a:gd name="T7" fmla="*/ 0 h 564"/>
                </a:gdLst>
                <a:ahLst/>
                <a:cxnLst>
                  <a:cxn ang="0">
                    <a:pos x="T0" y="T1"/>
                  </a:cxn>
                  <a:cxn ang="0">
                    <a:pos x="T2" y="T3"/>
                  </a:cxn>
                  <a:cxn ang="0">
                    <a:pos x="T4" y="T5"/>
                  </a:cxn>
                  <a:cxn ang="0">
                    <a:pos x="T6" y="T7"/>
                  </a:cxn>
                </a:cxnLst>
                <a:rect l="0" t="0" r="r" b="b"/>
                <a:pathLst>
                  <a:path w="897" h="564">
                    <a:moveTo>
                      <a:pt x="897" y="225"/>
                    </a:moveTo>
                    <a:lnTo>
                      <a:pt x="68" y="564"/>
                    </a:lnTo>
                    <a:lnTo>
                      <a:pt x="0" y="386"/>
                    </a:lnTo>
                    <a:lnTo>
                      <a:pt x="89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80" name="Freeform 111">
                <a:extLst>
                  <a:ext uri="{FF2B5EF4-FFF2-40B4-BE49-F238E27FC236}">
                    <a16:creationId xmlns:a16="http://schemas.microsoft.com/office/drawing/2014/main" id="{5CDB1984-3AA3-C2BD-E59E-3BF6029D055B}"/>
                  </a:ext>
                </a:extLst>
              </p:cNvPr>
              <p:cNvSpPr>
                <a:spLocks/>
              </p:cNvSpPr>
              <p:nvPr/>
            </p:nvSpPr>
            <p:spPr bwMode="auto">
              <a:xfrm>
                <a:off x="8658225" y="5211763"/>
                <a:ext cx="1455738" cy="928688"/>
              </a:xfrm>
              <a:custGeom>
                <a:avLst/>
                <a:gdLst>
                  <a:gd name="T0" fmla="*/ 520 w 527"/>
                  <a:gd name="T1" fmla="*/ 129 h 336"/>
                  <a:gd name="T2" fmla="*/ 47 w 527"/>
                  <a:gd name="T3" fmla="*/ 323 h 336"/>
                  <a:gd name="T4" fmla="*/ 12 w 527"/>
                  <a:gd name="T5" fmla="*/ 229 h 336"/>
                  <a:gd name="T6" fmla="*/ 522 w 527"/>
                  <a:gd name="T7" fmla="*/ 10 h 336"/>
                  <a:gd name="T8" fmla="*/ 524 w 527"/>
                  <a:gd name="T9" fmla="*/ 3 h 336"/>
                  <a:gd name="T10" fmla="*/ 518 w 527"/>
                  <a:gd name="T11" fmla="*/ 1 h 336"/>
                  <a:gd name="T12" fmla="*/ 0 w 527"/>
                  <a:gd name="T13" fmla="*/ 224 h 336"/>
                  <a:gd name="T14" fmla="*/ 42 w 527"/>
                  <a:gd name="T15" fmla="*/ 336 h 336"/>
                  <a:gd name="T16" fmla="*/ 523 w 527"/>
                  <a:gd name="T17" fmla="*/ 139 h 336"/>
                  <a:gd name="T18" fmla="*/ 526 w 527"/>
                  <a:gd name="T19" fmla="*/ 132 h 336"/>
                  <a:gd name="T20" fmla="*/ 520 w 527"/>
                  <a:gd name="T21" fmla="*/ 129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7" h="336">
                    <a:moveTo>
                      <a:pt x="520" y="129"/>
                    </a:moveTo>
                    <a:cubicBezTo>
                      <a:pt x="47" y="323"/>
                      <a:pt x="47" y="323"/>
                      <a:pt x="47" y="323"/>
                    </a:cubicBezTo>
                    <a:cubicBezTo>
                      <a:pt x="12" y="229"/>
                      <a:pt x="12" y="229"/>
                      <a:pt x="12" y="229"/>
                    </a:cubicBezTo>
                    <a:cubicBezTo>
                      <a:pt x="522" y="10"/>
                      <a:pt x="522" y="10"/>
                      <a:pt x="522" y="10"/>
                    </a:cubicBezTo>
                    <a:cubicBezTo>
                      <a:pt x="524" y="9"/>
                      <a:pt x="525" y="6"/>
                      <a:pt x="524" y="3"/>
                    </a:cubicBezTo>
                    <a:cubicBezTo>
                      <a:pt x="523" y="1"/>
                      <a:pt x="520" y="0"/>
                      <a:pt x="518" y="1"/>
                    </a:cubicBezTo>
                    <a:cubicBezTo>
                      <a:pt x="0" y="224"/>
                      <a:pt x="0" y="224"/>
                      <a:pt x="0" y="224"/>
                    </a:cubicBezTo>
                    <a:cubicBezTo>
                      <a:pt x="42" y="336"/>
                      <a:pt x="42" y="336"/>
                      <a:pt x="42" y="336"/>
                    </a:cubicBezTo>
                    <a:cubicBezTo>
                      <a:pt x="523" y="139"/>
                      <a:pt x="523" y="139"/>
                      <a:pt x="523" y="139"/>
                    </a:cubicBezTo>
                    <a:cubicBezTo>
                      <a:pt x="526" y="138"/>
                      <a:pt x="527" y="135"/>
                      <a:pt x="526" y="132"/>
                    </a:cubicBezTo>
                    <a:cubicBezTo>
                      <a:pt x="525" y="130"/>
                      <a:pt x="522" y="128"/>
                      <a:pt x="520" y="12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81" name="Oval 112">
                <a:extLst>
                  <a:ext uri="{FF2B5EF4-FFF2-40B4-BE49-F238E27FC236}">
                    <a16:creationId xmlns:a16="http://schemas.microsoft.com/office/drawing/2014/main" id="{7357D089-11A9-7D02-3140-120665352BAD}"/>
                  </a:ext>
                </a:extLst>
              </p:cNvPr>
              <p:cNvSpPr>
                <a:spLocks noChangeArrowheads="1"/>
              </p:cNvSpPr>
              <p:nvPr/>
            </p:nvSpPr>
            <p:spPr bwMode="auto">
              <a:xfrm>
                <a:off x="6683375" y="4486276"/>
                <a:ext cx="104775" cy="1047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82" name="Freeform 113">
                <a:extLst>
                  <a:ext uri="{FF2B5EF4-FFF2-40B4-BE49-F238E27FC236}">
                    <a16:creationId xmlns:a16="http://schemas.microsoft.com/office/drawing/2014/main" id="{8AE9BA46-19DE-E0DB-4CCE-30F63A609A31}"/>
                  </a:ext>
                </a:extLst>
              </p:cNvPr>
              <p:cNvSpPr>
                <a:spLocks/>
              </p:cNvSpPr>
              <p:nvPr/>
            </p:nvSpPr>
            <p:spPr bwMode="auto">
              <a:xfrm>
                <a:off x="6669088" y="4471988"/>
                <a:ext cx="131763" cy="131763"/>
              </a:xfrm>
              <a:custGeom>
                <a:avLst/>
                <a:gdLst>
                  <a:gd name="T0" fmla="*/ 43 w 48"/>
                  <a:gd name="T1" fmla="*/ 24 h 48"/>
                  <a:gd name="T2" fmla="*/ 38 w 48"/>
                  <a:gd name="T3" fmla="*/ 24 h 48"/>
                  <a:gd name="T4" fmla="*/ 34 w 48"/>
                  <a:gd name="T5" fmla="*/ 34 h 48"/>
                  <a:gd name="T6" fmla="*/ 24 w 48"/>
                  <a:gd name="T7" fmla="*/ 38 h 48"/>
                  <a:gd name="T8" fmla="*/ 14 w 48"/>
                  <a:gd name="T9" fmla="*/ 34 h 48"/>
                  <a:gd name="T10" fmla="*/ 10 w 48"/>
                  <a:gd name="T11" fmla="*/ 24 h 48"/>
                  <a:gd name="T12" fmla="*/ 14 w 48"/>
                  <a:gd name="T13" fmla="*/ 14 h 48"/>
                  <a:gd name="T14" fmla="*/ 24 w 48"/>
                  <a:gd name="T15" fmla="*/ 9 h 48"/>
                  <a:gd name="T16" fmla="*/ 34 w 48"/>
                  <a:gd name="T17" fmla="*/ 14 h 48"/>
                  <a:gd name="T18" fmla="*/ 38 w 48"/>
                  <a:gd name="T19" fmla="*/ 24 h 48"/>
                  <a:gd name="T20" fmla="*/ 43 w 48"/>
                  <a:gd name="T21" fmla="*/ 24 h 48"/>
                  <a:gd name="T22" fmla="*/ 48 w 48"/>
                  <a:gd name="T23" fmla="*/ 24 h 48"/>
                  <a:gd name="T24" fmla="*/ 24 w 48"/>
                  <a:gd name="T25" fmla="*/ 0 h 48"/>
                  <a:gd name="T26" fmla="*/ 0 w 48"/>
                  <a:gd name="T27" fmla="*/ 24 h 48"/>
                  <a:gd name="T28" fmla="*/ 24 w 48"/>
                  <a:gd name="T29" fmla="*/ 48 h 48"/>
                  <a:gd name="T30" fmla="*/ 48 w 48"/>
                  <a:gd name="T31" fmla="*/ 24 h 48"/>
                  <a:gd name="T32" fmla="*/ 43 w 48"/>
                  <a:gd name="T33"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8" h="48">
                    <a:moveTo>
                      <a:pt x="43" y="24"/>
                    </a:moveTo>
                    <a:cubicBezTo>
                      <a:pt x="38" y="24"/>
                      <a:pt x="38" y="24"/>
                      <a:pt x="38" y="24"/>
                    </a:cubicBezTo>
                    <a:cubicBezTo>
                      <a:pt x="38" y="28"/>
                      <a:pt x="37" y="31"/>
                      <a:pt x="34" y="34"/>
                    </a:cubicBezTo>
                    <a:cubicBezTo>
                      <a:pt x="31" y="36"/>
                      <a:pt x="28" y="38"/>
                      <a:pt x="24" y="38"/>
                    </a:cubicBezTo>
                    <a:cubicBezTo>
                      <a:pt x="20" y="38"/>
                      <a:pt x="16" y="36"/>
                      <a:pt x="14" y="34"/>
                    </a:cubicBezTo>
                    <a:cubicBezTo>
                      <a:pt x="11" y="31"/>
                      <a:pt x="10" y="28"/>
                      <a:pt x="10" y="24"/>
                    </a:cubicBezTo>
                    <a:cubicBezTo>
                      <a:pt x="10" y="20"/>
                      <a:pt x="11" y="16"/>
                      <a:pt x="14" y="14"/>
                    </a:cubicBezTo>
                    <a:cubicBezTo>
                      <a:pt x="16" y="11"/>
                      <a:pt x="20" y="9"/>
                      <a:pt x="24" y="9"/>
                    </a:cubicBezTo>
                    <a:cubicBezTo>
                      <a:pt x="28" y="9"/>
                      <a:pt x="31" y="11"/>
                      <a:pt x="34" y="14"/>
                    </a:cubicBezTo>
                    <a:cubicBezTo>
                      <a:pt x="37" y="16"/>
                      <a:pt x="38" y="20"/>
                      <a:pt x="38" y="24"/>
                    </a:cubicBezTo>
                    <a:cubicBezTo>
                      <a:pt x="43" y="24"/>
                      <a:pt x="43" y="24"/>
                      <a:pt x="43" y="24"/>
                    </a:cubicBezTo>
                    <a:cubicBezTo>
                      <a:pt x="48" y="24"/>
                      <a:pt x="48" y="24"/>
                      <a:pt x="48" y="24"/>
                    </a:cubicBezTo>
                    <a:cubicBezTo>
                      <a:pt x="48" y="10"/>
                      <a:pt x="37" y="0"/>
                      <a:pt x="24" y="0"/>
                    </a:cubicBezTo>
                    <a:cubicBezTo>
                      <a:pt x="11" y="0"/>
                      <a:pt x="0" y="10"/>
                      <a:pt x="0" y="24"/>
                    </a:cubicBezTo>
                    <a:cubicBezTo>
                      <a:pt x="0" y="37"/>
                      <a:pt x="11" y="48"/>
                      <a:pt x="24" y="48"/>
                    </a:cubicBezTo>
                    <a:cubicBezTo>
                      <a:pt x="37" y="48"/>
                      <a:pt x="48" y="37"/>
                      <a:pt x="48" y="24"/>
                    </a:cubicBezTo>
                    <a:lnTo>
                      <a:pt x="43" y="2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83" name="Oval 114">
                <a:extLst>
                  <a:ext uri="{FF2B5EF4-FFF2-40B4-BE49-F238E27FC236}">
                    <a16:creationId xmlns:a16="http://schemas.microsoft.com/office/drawing/2014/main" id="{6DEC4F81-63F1-48FF-8774-1CFA84BA06DC}"/>
                  </a:ext>
                </a:extLst>
              </p:cNvPr>
              <p:cNvSpPr>
                <a:spLocks noChangeArrowheads="1"/>
              </p:cNvSpPr>
              <p:nvPr/>
            </p:nvSpPr>
            <p:spPr bwMode="auto">
              <a:xfrm>
                <a:off x="6986588" y="4486276"/>
                <a:ext cx="107950" cy="1047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84" name="Freeform 115">
                <a:extLst>
                  <a:ext uri="{FF2B5EF4-FFF2-40B4-BE49-F238E27FC236}">
                    <a16:creationId xmlns:a16="http://schemas.microsoft.com/office/drawing/2014/main" id="{2C33EBBE-6928-AE95-5818-4B8EFDB13B41}"/>
                  </a:ext>
                </a:extLst>
              </p:cNvPr>
              <p:cNvSpPr>
                <a:spLocks/>
              </p:cNvSpPr>
              <p:nvPr/>
            </p:nvSpPr>
            <p:spPr bwMode="auto">
              <a:xfrm>
                <a:off x="6972300" y="4471988"/>
                <a:ext cx="133350" cy="131763"/>
              </a:xfrm>
              <a:custGeom>
                <a:avLst/>
                <a:gdLst>
                  <a:gd name="T0" fmla="*/ 44 w 48"/>
                  <a:gd name="T1" fmla="*/ 24 h 48"/>
                  <a:gd name="T2" fmla="*/ 39 w 48"/>
                  <a:gd name="T3" fmla="*/ 24 h 48"/>
                  <a:gd name="T4" fmla="*/ 34 w 48"/>
                  <a:gd name="T5" fmla="*/ 34 h 48"/>
                  <a:gd name="T6" fmla="*/ 24 w 48"/>
                  <a:gd name="T7" fmla="*/ 38 h 48"/>
                  <a:gd name="T8" fmla="*/ 14 w 48"/>
                  <a:gd name="T9" fmla="*/ 34 h 48"/>
                  <a:gd name="T10" fmla="*/ 10 w 48"/>
                  <a:gd name="T11" fmla="*/ 24 h 48"/>
                  <a:gd name="T12" fmla="*/ 14 w 48"/>
                  <a:gd name="T13" fmla="*/ 14 h 48"/>
                  <a:gd name="T14" fmla="*/ 24 w 48"/>
                  <a:gd name="T15" fmla="*/ 9 h 48"/>
                  <a:gd name="T16" fmla="*/ 34 w 48"/>
                  <a:gd name="T17" fmla="*/ 14 h 48"/>
                  <a:gd name="T18" fmla="*/ 39 w 48"/>
                  <a:gd name="T19" fmla="*/ 24 h 48"/>
                  <a:gd name="T20" fmla="*/ 44 w 48"/>
                  <a:gd name="T21" fmla="*/ 24 h 48"/>
                  <a:gd name="T22" fmla="*/ 48 w 48"/>
                  <a:gd name="T23" fmla="*/ 24 h 48"/>
                  <a:gd name="T24" fmla="*/ 24 w 48"/>
                  <a:gd name="T25" fmla="*/ 0 h 48"/>
                  <a:gd name="T26" fmla="*/ 0 w 48"/>
                  <a:gd name="T27" fmla="*/ 24 h 48"/>
                  <a:gd name="T28" fmla="*/ 24 w 48"/>
                  <a:gd name="T29" fmla="*/ 48 h 48"/>
                  <a:gd name="T30" fmla="*/ 48 w 48"/>
                  <a:gd name="T31" fmla="*/ 24 h 48"/>
                  <a:gd name="T32" fmla="*/ 44 w 48"/>
                  <a:gd name="T33"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8" h="48">
                    <a:moveTo>
                      <a:pt x="44" y="24"/>
                    </a:moveTo>
                    <a:cubicBezTo>
                      <a:pt x="39" y="24"/>
                      <a:pt x="39" y="24"/>
                      <a:pt x="39" y="24"/>
                    </a:cubicBezTo>
                    <a:cubicBezTo>
                      <a:pt x="39" y="28"/>
                      <a:pt x="37" y="31"/>
                      <a:pt x="34" y="34"/>
                    </a:cubicBezTo>
                    <a:cubicBezTo>
                      <a:pt x="32" y="36"/>
                      <a:pt x="28" y="38"/>
                      <a:pt x="24" y="38"/>
                    </a:cubicBezTo>
                    <a:cubicBezTo>
                      <a:pt x="20" y="38"/>
                      <a:pt x="17" y="36"/>
                      <a:pt x="14" y="34"/>
                    </a:cubicBezTo>
                    <a:cubicBezTo>
                      <a:pt x="12" y="31"/>
                      <a:pt x="10" y="28"/>
                      <a:pt x="10" y="24"/>
                    </a:cubicBezTo>
                    <a:cubicBezTo>
                      <a:pt x="10" y="20"/>
                      <a:pt x="12" y="16"/>
                      <a:pt x="14" y="14"/>
                    </a:cubicBezTo>
                    <a:cubicBezTo>
                      <a:pt x="17" y="11"/>
                      <a:pt x="20" y="9"/>
                      <a:pt x="24" y="9"/>
                    </a:cubicBezTo>
                    <a:cubicBezTo>
                      <a:pt x="28" y="9"/>
                      <a:pt x="32" y="11"/>
                      <a:pt x="34" y="14"/>
                    </a:cubicBezTo>
                    <a:cubicBezTo>
                      <a:pt x="37" y="16"/>
                      <a:pt x="39" y="20"/>
                      <a:pt x="39" y="24"/>
                    </a:cubicBezTo>
                    <a:cubicBezTo>
                      <a:pt x="44" y="24"/>
                      <a:pt x="44" y="24"/>
                      <a:pt x="44" y="24"/>
                    </a:cubicBezTo>
                    <a:cubicBezTo>
                      <a:pt x="48" y="24"/>
                      <a:pt x="48" y="24"/>
                      <a:pt x="48" y="24"/>
                    </a:cubicBezTo>
                    <a:cubicBezTo>
                      <a:pt x="48" y="10"/>
                      <a:pt x="38" y="0"/>
                      <a:pt x="24" y="0"/>
                    </a:cubicBezTo>
                    <a:cubicBezTo>
                      <a:pt x="11" y="0"/>
                      <a:pt x="0" y="10"/>
                      <a:pt x="0" y="24"/>
                    </a:cubicBezTo>
                    <a:cubicBezTo>
                      <a:pt x="0" y="37"/>
                      <a:pt x="11" y="48"/>
                      <a:pt x="24" y="48"/>
                    </a:cubicBezTo>
                    <a:cubicBezTo>
                      <a:pt x="38" y="48"/>
                      <a:pt x="48" y="37"/>
                      <a:pt x="48" y="24"/>
                    </a:cubicBezTo>
                    <a:lnTo>
                      <a:pt x="44" y="2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85" name="Oval 116">
                <a:extLst>
                  <a:ext uri="{FF2B5EF4-FFF2-40B4-BE49-F238E27FC236}">
                    <a16:creationId xmlns:a16="http://schemas.microsoft.com/office/drawing/2014/main" id="{9B667F1F-0CFF-C2F5-A632-A314B0446852}"/>
                  </a:ext>
                </a:extLst>
              </p:cNvPr>
              <p:cNvSpPr>
                <a:spLocks noChangeArrowheads="1"/>
              </p:cNvSpPr>
              <p:nvPr/>
            </p:nvSpPr>
            <p:spPr bwMode="auto">
              <a:xfrm>
                <a:off x="6743700" y="4510088"/>
                <a:ext cx="44450" cy="44450"/>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86" name="Freeform 117">
                <a:extLst>
                  <a:ext uri="{FF2B5EF4-FFF2-40B4-BE49-F238E27FC236}">
                    <a16:creationId xmlns:a16="http://schemas.microsoft.com/office/drawing/2014/main" id="{50AD5822-5A7C-0587-7E52-AF937E2F6375}"/>
                  </a:ext>
                </a:extLst>
              </p:cNvPr>
              <p:cNvSpPr>
                <a:spLocks/>
              </p:cNvSpPr>
              <p:nvPr/>
            </p:nvSpPr>
            <p:spPr bwMode="auto">
              <a:xfrm>
                <a:off x="6729413" y="4497388"/>
                <a:ext cx="71438" cy="71438"/>
              </a:xfrm>
              <a:custGeom>
                <a:avLst/>
                <a:gdLst>
                  <a:gd name="T0" fmla="*/ 21 w 26"/>
                  <a:gd name="T1" fmla="*/ 13 h 26"/>
                  <a:gd name="T2" fmla="*/ 16 w 26"/>
                  <a:gd name="T3" fmla="*/ 13 h 26"/>
                  <a:gd name="T4" fmla="*/ 13 w 26"/>
                  <a:gd name="T5" fmla="*/ 16 h 26"/>
                  <a:gd name="T6" fmla="*/ 10 w 26"/>
                  <a:gd name="T7" fmla="*/ 13 h 26"/>
                  <a:gd name="T8" fmla="*/ 13 w 26"/>
                  <a:gd name="T9" fmla="*/ 10 h 26"/>
                  <a:gd name="T10" fmla="*/ 16 w 26"/>
                  <a:gd name="T11" fmla="*/ 13 h 26"/>
                  <a:gd name="T12" fmla="*/ 21 w 26"/>
                  <a:gd name="T13" fmla="*/ 13 h 26"/>
                  <a:gd name="T14" fmla="*/ 26 w 26"/>
                  <a:gd name="T15" fmla="*/ 13 h 26"/>
                  <a:gd name="T16" fmla="*/ 13 w 26"/>
                  <a:gd name="T17" fmla="*/ 0 h 26"/>
                  <a:gd name="T18" fmla="*/ 0 w 26"/>
                  <a:gd name="T19" fmla="*/ 13 h 26"/>
                  <a:gd name="T20" fmla="*/ 13 w 26"/>
                  <a:gd name="T21" fmla="*/ 26 h 26"/>
                  <a:gd name="T22" fmla="*/ 26 w 26"/>
                  <a:gd name="T23" fmla="*/ 13 h 26"/>
                  <a:gd name="T24" fmla="*/ 21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21" y="13"/>
                    </a:moveTo>
                    <a:cubicBezTo>
                      <a:pt x="16" y="13"/>
                      <a:pt x="16" y="13"/>
                      <a:pt x="16" y="13"/>
                    </a:cubicBezTo>
                    <a:cubicBezTo>
                      <a:pt x="16" y="14"/>
                      <a:pt x="14" y="16"/>
                      <a:pt x="13" y="16"/>
                    </a:cubicBezTo>
                    <a:cubicBezTo>
                      <a:pt x="11" y="16"/>
                      <a:pt x="10" y="14"/>
                      <a:pt x="10" y="13"/>
                    </a:cubicBezTo>
                    <a:cubicBezTo>
                      <a:pt x="10" y="11"/>
                      <a:pt x="11" y="10"/>
                      <a:pt x="13" y="10"/>
                    </a:cubicBezTo>
                    <a:cubicBezTo>
                      <a:pt x="14" y="10"/>
                      <a:pt x="16" y="11"/>
                      <a:pt x="16" y="13"/>
                    </a:cubicBezTo>
                    <a:cubicBezTo>
                      <a:pt x="21" y="13"/>
                      <a:pt x="21" y="13"/>
                      <a:pt x="21" y="13"/>
                    </a:cubicBezTo>
                    <a:cubicBezTo>
                      <a:pt x="26" y="13"/>
                      <a:pt x="26" y="13"/>
                      <a:pt x="26" y="13"/>
                    </a:cubicBezTo>
                    <a:cubicBezTo>
                      <a:pt x="26" y="6"/>
                      <a:pt x="20" y="0"/>
                      <a:pt x="13" y="0"/>
                    </a:cubicBezTo>
                    <a:cubicBezTo>
                      <a:pt x="6" y="0"/>
                      <a:pt x="0" y="6"/>
                      <a:pt x="0" y="13"/>
                    </a:cubicBezTo>
                    <a:cubicBezTo>
                      <a:pt x="0" y="20"/>
                      <a:pt x="6" y="26"/>
                      <a:pt x="13" y="26"/>
                    </a:cubicBezTo>
                    <a:cubicBezTo>
                      <a:pt x="20" y="26"/>
                      <a:pt x="26" y="20"/>
                      <a:pt x="26" y="13"/>
                    </a:cubicBezTo>
                    <a:lnTo>
                      <a:pt x="21" y="1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87" name="Oval 118">
                <a:extLst>
                  <a:ext uri="{FF2B5EF4-FFF2-40B4-BE49-F238E27FC236}">
                    <a16:creationId xmlns:a16="http://schemas.microsoft.com/office/drawing/2014/main" id="{6E8BA5D7-85C7-B246-C05B-FB019DE4235E}"/>
                  </a:ext>
                </a:extLst>
              </p:cNvPr>
              <p:cNvSpPr>
                <a:spLocks noChangeArrowheads="1"/>
              </p:cNvSpPr>
              <p:nvPr/>
            </p:nvSpPr>
            <p:spPr bwMode="auto">
              <a:xfrm>
                <a:off x="7046913" y="4510088"/>
                <a:ext cx="44450" cy="44450"/>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88" name="Freeform 119">
                <a:extLst>
                  <a:ext uri="{FF2B5EF4-FFF2-40B4-BE49-F238E27FC236}">
                    <a16:creationId xmlns:a16="http://schemas.microsoft.com/office/drawing/2014/main" id="{405E8DF6-FD23-F041-E32D-5525E80E65DC}"/>
                  </a:ext>
                </a:extLst>
              </p:cNvPr>
              <p:cNvSpPr>
                <a:spLocks/>
              </p:cNvSpPr>
              <p:nvPr/>
            </p:nvSpPr>
            <p:spPr bwMode="auto">
              <a:xfrm>
                <a:off x="7034213" y="4497388"/>
                <a:ext cx="71438" cy="71438"/>
              </a:xfrm>
              <a:custGeom>
                <a:avLst/>
                <a:gdLst>
                  <a:gd name="T0" fmla="*/ 21 w 26"/>
                  <a:gd name="T1" fmla="*/ 13 h 26"/>
                  <a:gd name="T2" fmla="*/ 16 w 26"/>
                  <a:gd name="T3" fmla="*/ 13 h 26"/>
                  <a:gd name="T4" fmla="*/ 13 w 26"/>
                  <a:gd name="T5" fmla="*/ 16 h 26"/>
                  <a:gd name="T6" fmla="*/ 10 w 26"/>
                  <a:gd name="T7" fmla="*/ 13 h 26"/>
                  <a:gd name="T8" fmla="*/ 13 w 26"/>
                  <a:gd name="T9" fmla="*/ 10 h 26"/>
                  <a:gd name="T10" fmla="*/ 16 w 26"/>
                  <a:gd name="T11" fmla="*/ 13 h 26"/>
                  <a:gd name="T12" fmla="*/ 21 w 26"/>
                  <a:gd name="T13" fmla="*/ 13 h 26"/>
                  <a:gd name="T14" fmla="*/ 26 w 26"/>
                  <a:gd name="T15" fmla="*/ 13 h 26"/>
                  <a:gd name="T16" fmla="*/ 13 w 26"/>
                  <a:gd name="T17" fmla="*/ 0 h 26"/>
                  <a:gd name="T18" fmla="*/ 0 w 26"/>
                  <a:gd name="T19" fmla="*/ 13 h 26"/>
                  <a:gd name="T20" fmla="*/ 13 w 26"/>
                  <a:gd name="T21" fmla="*/ 26 h 26"/>
                  <a:gd name="T22" fmla="*/ 26 w 26"/>
                  <a:gd name="T23" fmla="*/ 13 h 26"/>
                  <a:gd name="T24" fmla="*/ 21 w 26"/>
                  <a:gd name="T25" fmla="*/ 1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26">
                    <a:moveTo>
                      <a:pt x="21" y="13"/>
                    </a:moveTo>
                    <a:cubicBezTo>
                      <a:pt x="16" y="13"/>
                      <a:pt x="16" y="13"/>
                      <a:pt x="16" y="13"/>
                    </a:cubicBezTo>
                    <a:cubicBezTo>
                      <a:pt x="16" y="14"/>
                      <a:pt x="15" y="16"/>
                      <a:pt x="13" y="16"/>
                    </a:cubicBezTo>
                    <a:cubicBezTo>
                      <a:pt x="11" y="16"/>
                      <a:pt x="10" y="14"/>
                      <a:pt x="10" y="13"/>
                    </a:cubicBezTo>
                    <a:cubicBezTo>
                      <a:pt x="10" y="11"/>
                      <a:pt x="11" y="10"/>
                      <a:pt x="13" y="10"/>
                    </a:cubicBezTo>
                    <a:cubicBezTo>
                      <a:pt x="15" y="10"/>
                      <a:pt x="16" y="11"/>
                      <a:pt x="16" y="13"/>
                    </a:cubicBezTo>
                    <a:cubicBezTo>
                      <a:pt x="21" y="13"/>
                      <a:pt x="21" y="13"/>
                      <a:pt x="21" y="13"/>
                    </a:cubicBezTo>
                    <a:cubicBezTo>
                      <a:pt x="26" y="13"/>
                      <a:pt x="26" y="13"/>
                      <a:pt x="26" y="13"/>
                    </a:cubicBezTo>
                    <a:cubicBezTo>
                      <a:pt x="26" y="6"/>
                      <a:pt x="20" y="0"/>
                      <a:pt x="13" y="0"/>
                    </a:cubicBezTo>
                    <a:cubicBezTo>
                      <a:pt x="6" y="0"/>
                      <a:pt x="0" y="6"/>
                      <a:pt x="0" y="13"/>
                    </a:cubicBezTo>
                    <a:cubicBezTo>
                      <a:pt x="0" y="20"/>
                      <a:pt x="6" y="26"/>
                      <a:pt x="13" y="26"/>
                    </a:cubicBezTo>
                    <a:cubicBezTo>
                      <a:pt x="20" y="26"/>
                      <a:pt x="26" y="20"/>
                      <a:pt x="26" y="13"/>
                    </a:cubicBezTo>
                    <a:lnTo>
                      <a:pt x="21" y="1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89" name="Freeform 120">
                <a:extLst>
                  <a:ext uri="{FF2B5EF4-FFF2-40B4-BE49-F238E27FC236}">
                    <a16:creationId xmlns:a16="http://schemas.microsoft.com/office/drawing/2014/main" id="{7F2BFB12-AD76-AF33-9117-BAC3B5AB46F2}"/>
                  </a:ext>
                </a:extLst>
              </p:cNvPr>
              <p:cNvSpPr>
                <a:spLocks/>
              </p:cNvSpPr>
              <p:nvPr/>
            </p:nvSpPr>
            <p:spPr bwMode="auto">
              <a:xfrm>
                <a:off x="6564313" y="7224713"/>
                <a:ext cx="138113" cy="2593975"/>
              </a:xfrm>
              <a:custGeom>
                <a:avLst/>
                <a:gdLst>
                  <a:gd name="T0" fmla="*/ 87 w 87"/>
                  <a:gd name="T1" fmla="*/ 0 h 1634"/>
                  <a:gd name="T2" fmla="*/ 0 w 87"/>
                  <a:gd name="T3" fmla="*/ 0 h 1634"/>
                  <a:gd name="T4" fmla="*/ 0 w 87"/>
                  <a:gd name="T5" fmla="*/ 1634 h 1634"/>
                  <a:gd name="T6" fmla="*/ 87 w 87"/>
                  <a:gd name="T7" fmla="*/ 1634 h 1634"/>
                  <a:gd name="T8" fmla="*/ 87 w 87"/>
                  <a:gd name="T9" fmla="*/ 0 h 1634"/>
                  <a:gd name="T10" fmla="*/ 87 w 87"/>
                  <a:gd name="T11" fmla="*/ 0 h 1634"/>
                </a:gdLst>
                <a:ahLst/>
                <a:cxnLst>
                  <a:cxn ang="0">
                    <a:pos x="T0" y="T1"/>
                  </a:cxn>
                  <a:cxn ang="0">
                    <a:pos x="T2" y="T3"/>
                  </a:cxn>
                  <a:cxn ang="0">
                    <a:pos x="T4" y="T5"/>
                  </a:cxn>
                  <a:cxn ang="0">
                    <a:pos x="T6" y="T7"/>
                  </a:cxn>
                  <a:cxn ang="0">
                    <a:pos x="T8" y="T9"/>
                  </a:cxn>
                  <a:cxn ang="0">
                    <a:pos x="T10" y="T11"/>
                  </a:cxn>
                </a:cxnLst>
                <a:rect l="0" t="0" r="r" b="b"/>
                <a:pathLst>
                  <a:path w="87" h="1634">
                    <a:moveTo>
                      <a:pt x="87" y="0"/>
                    </a:moveTo>
                    <a:lnTo>
                      <a:pt x="0" y="0"/>
                    </a:lnTo>
                    <a:lnTo>
                      <a:pt x="0" y="1634"/>
                    </a:lnTo>
                    <a:lnTo>
                      <a:pt x="87" y="1634"/>
                    </a:lnTo>
                    <a:lnTo>
                      <a:pt x="87" y="0"/>
                    </a:lnTo>
                    <a:lnTo>
                      <a:pt x="87" y="0"/>
                    </a:lnTo>
                    <a:close/>
                  </a:path>
                </a:pathLst>
              </a:custGeom>
              <a:solidFill>
                <a:srgbClr val="AB67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90" name="Freeform 121">
                <a:extLst>
                  <a:ext uri="{FF2B5EF4-FFF2-40B4-BE49-F238E27FC236}">
                    <a16:creationId xmlns:a16="http://schemas.microsoft.com/office/drawing/2014/main" id="{83BD5833-64A3-1E82-C5BC-B62E9AF79713}"/>
                  </a:ext>
                </a:extLst>
              </p:cNvPr>
              <p:cNvSpPr>
                <a:spLocks/>
              </p:cNvSpPr>
              <p:nvPr/>
            </p:nvSpPr>
            <p:spPr bwMode="auto">
              <a:xfrm>
                <a:off x="6564313" y="7224713"/>
                <a:ext cx="138113" cy="2593975"/>
              </a:xfrm>
              <a:custGeom>
                <a:avLst/>
                <a:gdLst>
                  <a:gd name="T0" fmla="*/ 87 w 87"/>
                  <a:gd name="T1" fmla="*/ 0 h 1634"/>
                  <a:gd name="T2" fmla="*/ 0 w 87"/>
                  <a:gd name="T3" fmla="*/ 0 h 1634"/>
                  <a:gd name="T4" fmla="*/ 0 w 87"/>
                  <a:gd name="T5" fmla="*/ 1634 h 1634"/>
                  <a:gd name="T6" fmla="*/ 87 w 87"/>
                  <a:gd name="T7" fmla="*/ 1634 h 1634"/>
                  <a:gd name="T8" fmla="*/ 87 w 87"/>
                  <a:gd name="T9" fmla="*/ 0 h 1634"/>
                  <a:gd name="T10" fmla="*/ 87 w 87"/>
                  <a:gd name="T11" fmla="*/ 0 h 1634"/>
                </a:gdLst>
                <a:ahLst/>
                <a:cxnLst>
                  <a:cxn ang="0">
                    <a:pos x="T0" y="T1"/>
                  </a:cxn>
                  <a:cxn ang="0">
                    <a:pos x="T2" y="T3"/>
                  </a:cxn>
                  <a:cxn ang="0">
                    <a:pos x="T4" y="T5"/>
                  </a:cxn>
                  <a:cxn ang="0">
                    <a:pos x="T6" y="T7"/>
                  </a:cxn>
                  <a:cxn ang="0">
                    <a:pos x="T8" y="T9"/>
                  </a:cxn>
                  <a:cxn ang="0">
                    <a:pos x="T10" y="T11"/>
                  </a:cxn>
                </a:cxnLst>
                <a:rect l="0" t="0" r="r" b="b"/>
                <a:pathLst>
                  <a:path w="87" h="1634">
                    <a:moveTo>
                      <a:pt x="87" y="0"/>
                    </a:moveTo>
                    <a:lnTo>
                      <a:pt x="0" y="0"/>
                    </a:lnTo>
                    <a:lnTo>
                      <a:pt x="0" y="1634"/>
                    </a:lnTo>
                    <a:lnTo>
                      <a:pt x="87" y="1634"/>
                    </a:lnTo>
                    <a:lnTo>
                      <a:pt x="87" y="0"/>
                    </a:lnTo>
                    <a:lnTo>
                      <a:pt x="8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91" name="Rectangle 122">
                <a:extLst>
                  <a:ext uri="{FF2B5EF4-FFF2-40B4-BE49-F238E27FC236}">
                    <a16:creationId xmlns:a16="http://schemas.microsoft.com/office/drawing/2014/main" id="{ABBE05D5-BD7E-E8A9-B3CB-D0877DF9C62F}"/>
                  </a:ext>
                </a:extLst>
              </p:cNvPr>
              <p:cNvSpPr>
                <a:spLocks noChangeArrowheads="1"/>
              </p:cNvSpPr>
              <p:nvPr/>
            </p:nvSpPr>
            <p:spPr bwMode="auto">
              <a:xfrm>
                <a:off x="6561138" y="7224713"/>
                <a:ext cx="3175" cy="2593975"/>
              </a:xfrm>
              <a:prstGeom prst="rect">
                <a:avLst/>
              </a:prstGeom>
              <a:solidFill>
                <a:srgbClr val="640B1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92" name="Rectangle 123">
                <a:extLst>
                  <a:ext uri="{FF2B5EF4-FFF2-40B4-BE49-F238E27FC236}">
                    <a16:creationId xmlns:a16="http://schemas.microsoft.com/office/drawing/2014/main" id="{9F80C4C4-CE98-7106-6C95-95205F8F82CD}"/>
                  </a:ext>
                </a:extLst>
              </p:cNvPr>
              <p:cNvSpPr>
                <a:spLocks noChangeArrowheads="1"/>
              </p:cNvSpPr>
              <p:nvPr/>
            </p:nvSpPr>
            <p:spPr bwMode="auto">
              <a:xfrm>
                <a:off x="6561138" y="7224713"/>
                <a:ext cx="3175" cy="259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93" name="Rectangle 124">
                <a:extLst>
                  <a:ext uri="{FF2B5EF4-FFF2-40B4-BE49-F238E27FC236}">
                    <a16:creationId xmlns:a16="http://schemas.microsoft.com/office/drawing/2014/main" id="{F318EC20-AF38-54C3-F7AD-830EC4776510}"/>
                  </a:ext>
                </a:extLst>
              </p:cNvPr>
              <p:cNvSpPr>
                <a:spLocks noChangeArrowheads="1"/>
              </p:cNvSpPr>
              <p:nvPr/>
            </p:nvSpPr>
            <p:spPr bwMode="auto">
              <a:xfrm>
                <a:off x="6702425" y="7224713"/>
                <a:ext cx="1588" cy="1588"/>
              </a:xfrm>
              <a:prstGeom prst="rect">
                <a:avLst/>
              </a:prstGeom>
              <a:solidFill>
                <a:srgbClr val="AB67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94" name="Freeform 125">
                <a:extLst>
                  <a:ext uri="{FF2B5EF4-FFF2-40B4-BE49-F238E27FC236}">
                    <a16:creationId xmlns:a16="http://schemas.microsoft.com/office/drawing/2014/main" id="{D75E9045-8F86-3B98-268D-961CDCBD9C3B}"/>
                  </a:ext>
                </a:extLst>
              </p:cNvPr>
              <p:cNvSpPr>
                <a:spLocks/>
              </p:cNvSpPr>
              <p:nvPr/>
            </p:nvSpPr>
            <p:spPr bwMode="auto">
              <a:xfrm>
                <a:off x="6702425" y="7224713"/>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95" name="Freeform 126">
                <a:extLst>
                  <a:ext uri="{FF2B5EF4-FFF2-40B4-BE49-F238E27FC236}">
                    <a16:creationId xmlns:a16="http://schemas.microsoft.com/office/drawing/2014/main" id="{9E88A4A9-0177-7365-E699-FB6893697006}"/>
                  </a:ext>
                </a:extLst>
              </p:cNvPr>
              <p:cNvSpPr>
                <a:spLocks/>
              </p:cNvSpPr>
              <p:nvPr/>
            </p:nvSpPr>
            <p:spPr bwMode="auto">
              <a:xfrm>
                <a:off x="6561138" y="7213601"/>
                <a:ext cx="141288" cy="11113"/>
              </a:xfrm>
              <a:custGeom>
                <a:avLst/>
                <a:gdLst>
                  <a:gd name="T0" fmla="*/ 89 w 89"/>
                  <a:gd name="T1" fmla="*/ 0 h 7"/>
                  <a:gd name="T2" fmla="*/ 0 w 89"/>
                  <a:gd name="T3" fmla="*/ 0 h 7"/>
                  <a:gd name="T4" fmla="*/ 0 w 89"/>
                  <a:gd name="T5" fmla="*/ 0 h 7"/>
                  <a:gd name="T6" fmla="*/ 0 w 89"/>
                  <a:gd name="T7" fmla="*/ 7 h 7"/>
                  <a:gd name="T8" fmla="*/ 2 w 89"/>
                  <a:gd name="T9" fmla="*/ 7 h 7"/>
                  <a:gd name="T10" fmla="*/ 89 w 89"/>
                  <a:gd name="T11" fmla="*/ 7 h 7"/>
                  <a:gd name="T12" fmla="*/ 89 w 89"/>
                  <a:gd name="T13" fmla="*/ 7 h 7"/>
                  <a:gd name="T14" fmla="*/ 89 w 89"/>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7">
                    <a:moveTo>
                      <a:pt x="89" y="0"/>
                    </a:moveTo>
                    <a:lnTo>
                      <a:pt x="0" y="0"/>
                    </a:lnTo>
                    <a:lnTo>
                      <a:pt x="0" y="0"/>
                    </a:lnTo>
                    <a:lnTo>
                      <a:pt x="0" y="7"/>
                    </a:lnTo>
                    <a:lnTo>
                      <a:pt x="2" y="7"/>
                    </a:lnTo>
                    <a:lnTo>
                      <a:pt x="89" y="7"/>
                    </a:lnTo>
                    <a:lnTo>
                      <a:pt x="89" y="7"/>
                    </a:lnTo>
                    <a:lnTo>
                      <a:pt x="89" y="0"/>
                    </a:lnTo>
                    <a:close/>
                  </a:path>
                </a:pathLst>
              </a:custGeom>
              <a:solidFill>
                <a:srgbClr val="640B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96" name="Freeform 127">
                <a:extLst>
                  <a:ext uri="{FF2B5EF4-FFF2-40B4-BE49-F238E27FC236}">
                    <a16:creationId xmlns:a16="http://schemas.microsoft.com/office/drawing/2014/main" id="{A88D78C8-3E34-1D36-BF48-270D593F849C}"/>
                  </a:ext>
                </a:extLst>
              </p:cNvPr>
              <p:cNvSpPr>
                <a:spLocks/>
              </p:cNvSpPr>
              <p:nvPr/>
            </p:nvSpPr>
            <p:spPr bwMode="auto">
              <a:xfrm>
                <a:off x="6561138" y="7213601"/>
                <a:ext cx="141288" cy="11113"/>
              </a:xfrm>
              <a:custGeom>
                <a:avLst/>
                <a:gdLst>
                  <a:gd name="T0" fmla="*/ 89 w 89"/>
                  <a:gd name="T1" fmla="*/ 0 h 7"/>
                  <a:gd name="T2" fmla="*/ 0 w 89"/>
                  <a:gd name="T3" fmla="*/ 0 h 7"/>
                  <a:gd name="T4" fmla="*/ 0 w 89"/>
                  <a:gd name="T5" fmla="*/ 0 h 7"/>
                  <a:gd name="T6" fmla="*/ 0 w 89"/>
                  <a:gd name="T7" fmla="*/ 7 h 7"/>
                  <a:gd name="T8" fmla="*/ 2 w 89"/>
                  <a:gd name="T9" fmla="*/ 7 h 7"/>
                  <a:gd name="T10" fmla="*/ 89 w 89"/>
                  <a:gd name="T11" fmla="*/ 7 h 7"/>
                  <a:gd name="T12" fmla="*/ 89 w 89"/>
                  <a:gd name="T13" fmla="*/ 7 h 7"/>
                  <a:gd name="T14" fmla="*/ 89 w 89"/>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9" h="7">
                    <a:moveTo>
                      <a:pt x="89" y="0"/>
                    </a:moveTo>
                    <a:lnTo>
                      <a:pt x="0" y="0"/>
                    </a:lnTo>
                    <a:lnTo>
                      <a:pt x="0" y="0"/>
                    </a:lnTo>
                    <a:lnTo>
                      <a:pt x="0" y="7"/>
                    </a:lnTo>
                    <a:lnTo>
                      <a:pt x="2" y="7"/>
                    </a:lnTo>
                    <a:lnTo>
                      <a:pt x="89" y="7"/>
                    </a:lnTo>
                    <a:lnTo>
                      <a:pt x="89" y="7"/>
                    </a:lnTo>
                    <a:lnTo>
                      <a:pt x="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97" name="Freeform 128">
                <a:extLst>
                  <a:ext uri="{FF2B5EF4-FFF2-40B4-BE49-F238E27FC236}">
                    <a16:creationId xmlns:a16="http://schemas.microsoft.com/office/drawing/2014/main" id="{592BB208-8E0B-6443-A887-CB0B6CBC1683}"/>
                  </a:ext>
                </a:extLst>
              </p:cNvPr>
              <p:cNvSpPr>
                <a:spLocks/>
              </p:cNvSpPr>
              <p:nvPr/>
            </p:nvSpPr>
            <p:spPr bwMode="auto">
              <a:xfrm>
                <a:off x="6550025" y="7213601"/>
                <a:ext cx="11113" cy="2605088"/>
              </a:xfrm>
              <a:custGeom>
                <a:avLst/>
                <a:gdLst>
                  <a:gd name="T0" fmla="*/ 7 w 7"/>
                  <a:gd name="T1" fmla="*/ 0 h 1641"/>
                  <a:gd name="T2" fmla="*/ 0 w 7"/>
                  <a:gd name="T3" fmla="*/ 0 h 1641"/>
                  <a:gd name="T4" fmla="*/ 0 w 7"/>
                  <a:gd name="T5" fmla="*/ 1641 h 1641"/>
                  <a:gd name="T6" fmla="*/ 7 w 7"/>
                  <a:gd name="T7" fmla="*/ 1641 h 1641"/>
                  <a:gd name="T8" fmla="*/ 7 w 7"/>
                  <a:gd name="T9" fmla="*/ 7 h 1641"/>
                  <a:gd name="T10" fmla="*/ 7 w 7"/>
                  <a:gd name="T11" fmla="*/ 0 h 1641"/>
                  <a:gd name="T12" fmla="*/ 7 w 7"/>
                  <a:gd name="T13" fmla="*/ 0 h 1641"/>
                </a:gdLst>
                <a:ahLst/>
                <a:cxnLst>
                  <a:cxn ang="0">
                    <a:pos x="T0" y="T1"/>
                  </a:cxn>
                  <a:cxn ang="0">
                    <a:pos x="T2" y="T3"/>
                  </a:cxn>
                  <a:cxn ang="0">
                    <a:pos x="T4" y="T5"/>
                  </a:cxn>
                  <a:cxn ang="0">
                    <a:pos x="T6" y="T7"/>
                  </a:cxn>
                  <a:cxn ang="0">
                    <a:pos x="T8" y="T9"/>
                  </a:cxn>
                  <a:cxn ang="0">
                    <a:pos x="T10" y="T11"/>
                  </a:cxn>
                  <a:cxn ang="0">
                    <a:pos x="T12" y="T13"/>
                  </a:cxn>
                </a:cxnLst>
                <a:rect l="0" t="0" r="r" b="b"/>
                <a:pathLst>
                  <a:path w="7" h="1641">
                    <a:moveTo>
                      <a:pt x="7" y="0"/>
                    </a:moveTo>
                    <a:lnTo>
                      <a:pt x="0" y="0"/>
                    </a:lnTo>
                    <a:lnTo>
                      <a:pt x="0" y="1641"/>
                    </a:lnTo>
                    <a:lnTo>
                      <a:pt x="7" y="1641"/>
                    </a:lnTo>
                    <a:lnTo>
                      <a:pt x="7" y="7"/>
                    </a:lnTo>
                    <a:lnTo>
                      <a:pt x="7" y="0"/>
                    </a:lnTo>
                    <a:lnTo>
                      <a:pt x="7" y="0"/>
                    </a:lnTo>
                    <a:close/>
                  </a:path>
                </a:pathLst>
              </a:custGeom>
              <a:solidFill>
                <a:srgbClr val="640B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98" name="Freeform 129">
                <a:extLst>
                  <a:ext uri="{FF2B5EF4-FFF2-40B4-BE49-F238E27FC236}">
                    <a16:creationId xmlns:a16="http://schemas.microsoft.com/office/drawing/2014/main" id="{75DD1805-CC77-C3E7-7F60-884AC93AACC3}"/>
                  </a:ext>
                </a:extLst>
              </p:cNvPr>
              <p:cNvSpPr>
                <a:spLocks/>
              </p:cNvSpPr>
              <p:nvPr/>
            </p:nvSpPr>
            <p:spPr bwMode="auto">
              <a:xfrm>
                <a:off x="6550025" y="7213601"/>
                <a:ext cx="11113" cy="2605088"/>
              </a:xfrm>
              <a:custGeom>
                <a:avLst/>
                <a:gdLst>
                  <a:gd name="T0" fmla="*/ 7 w 7"/>
                  <a:gd name="T1" fmla="*/ 0 h 1641"/>
                  <a:gd name="T2" fmla="*/ 0 w 7"/>
                  <a:gd name="T3" fmla="*/ 0 h 1641"/>
                  <a:gd name="T4" fmla="*/ 0 w 7"/>
                  <a:gd name="T5" fmla="*/ 1641 h 1641"/>
                  <a:gd name="T6" fmla="*/ 7 w 7"/>
                  <a:gd name="T7" fmla="*/ 1641 h 1641"/>
                  <a:gd name="T8" fmla="*/ 7 w 7"/>
                  <a:gd name="T9" fmla="*/ 7 h 1641"/>
                  <a:gd name="T10" fmla="*/ 7 w 7"/>
                  <a:gd name="T11" fmla="*/ 0 h 1641"/>
                  <a:gd name="T12" fmla="*/ 7 w 7"/>
                  <a:gd name="T13" fmla="*/ 0 h 1641"/>
                </a:gdLst>
                <a:ahLst/>
                <a:cxnLst>
                  <a:cxn ang="0">
                    <a:pos x="T0" y="T1"/>
                  </a:cxn>
                  <a:cxn ang="0">
                    <a:pos x="T2" y="T3"/>
                  </a:cxn>
                  <a:cxn ang="0">
                    <a:pos x="T4" y="T5"/>
                  </a:cxn>
                  <a:cxn ang="0">
                    <a:pos x="T6" y="T7"/>
                  </a:cxn>
                  <a:cxn ang="0">
                    <a:pos x="T8" y="T9"/>
                  </a:cxn>
                  <a:cxn ang="0">
                    <a:pos x="T10" y="T11"/>
                  </a:cxn>
                  <a:cxn ang="0">
                    <a:pos x="T12" y="T13"/>
                  </a:cxn>
                </a:cxnLst>
                <a:rect l="0" t="0" r="r" b="b"/>
                <a:pathLst>
                  <a:path w="7" h="1641">
                    <a:moveTo>
                      <a:pt x="7" y="0"/>
                    </a:moveTo>
                    <a:lnTo>
                      <a:pt x="0" y="0"/>
                    </a:lnTo>
                    <a:lnTo>
                      <a:pt x="0" y="1641"/>
                    </a:lnTo>
                    <a:lnTo>
                      <a:pt x="7" y="1641"/>
                    </a:lnTo>
                    <a:lnTo>
                      <a:pt x="7" y="7"/>
                    </a:lnTo>
                    <a:lnTo>
                      <a:pt x="7" y="0"/>
                    </a:lnTo>
                    <a:lnTo>
                      <a:pt x="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199" name="Freeform 130">
                <a:extLst>
                  <a:ext uri="{FF2B5EF4-FFF2-40B4-BE49-F238E27FC236}">
                    <a16:creationId xmlns:a16="http://schemas.microsoft.com/office/drawing/2014/main" id="{DBAE7EF4-8FC3-82AC-E8AD-18A3440A7C55}"/>
                  </a:ext>
                </a:extLst>
              </p:cNvPr>
              <p:cNvSpPr>
                <a:spLocks/>
              </p:cNvSpPr>
              <p:nvPr/>
            </p:nvSpPr>
            <p:spPr bwMode="auto">
              <a:xfrm>
                <a:off x="7677150" y="6046788"/>
                <a:ext cx="33338" cy="30163"/>
              </a:xfrm>
              <a:custGeom>
                <a:avLst/>
                <a:gdLst>
                  <a:gd name="T0" fmla="*/ 11 w 12"/>
                  <a:gd name="T1" fmla="*/ 6 h 11"/>
                  <a:gd name="T2" fmla="*/ 6 w 12"/>
                  <a:gd name="T3" fmla="*/ 11 h 11"/>
                  <a:gd name="T4" fmla="*/ 1 w 12"/>
                  <a:gd name="T5" fmla="*/ 5 h 11"/>
                  <a:gd name="T6" fmla="*/ 6 w 12"/>
                  <a:gd name="T7" fmla="*/ 0 h 11"/>
                  <a:gd name="T8" fmla="*/ 11 w 12"/>
                  <a:gd name="T9" fmla="*/ 6 h 11"/>
                </a:gdLst>
                <a:ahLst/>
                <a:cxnLst>
                  <a:cxn ang="0">
                    <a:pos x="T0" y="T1"/>
                  </a:cxn>
                  <a:cxn ang="0">
                    <a:pos x="T2" y="T3"/>
                  </a:cxn>
                  <a:cxn ang="0">
                    <a:pos x="T4" y="T5"/>
                  </a:cxn>
                  <a:cxn ang="0">
                    <a:pos x="T6" y="T7"/>
                  </a:cxn>
                  <a:cxn ang="0">
                    <a:pos x="T8" y="T9"/>
                  </a:cxn>
                </a:cxnLst>
                <a:rect l="0" t="0" r="r" b="b"/>
                <a:pathLst>
                  <a:path w="12" h="11">
                    <a:moveTo>
                      <a:pt x="11" y="6"/>
                    </a:moveTo>
                    <a:cubicBezTo>
                      <a:pt x="11" y="9"/>
                      <a:pt x="9" y="11"/>
                      <a:pt x="6" y="11"/>
                    </a:cubicBezTo>
                    <a:cubicBezTo>
                      <a:pt x="3" y="11"/>
                      <a:pt x="0" y="8"/>
                      <a:pt x="1" y="5"/>
                    </a:cubicBezTo>
                    <a:cubicBezTo>
                      <a:pt x="1" y="2"/>
                      <a:pt x="3" y="0"/>
                      <a:pt x="6" y="0"/>
                    </a:cubicBezTo>
                    <a:cubicBezTo>
                      <a:pt x="9" y="0"/>
                      <a:pt x="12" y="3"/>
                      <a:pt x="11" y="6"/>
                    </a:cubicBezTo>
                    <a:close/>
                  </a:path>
                </a:pathLst>
              </a:custGeom>
              <a:solidFill>
                <a:srgbClr val="2B2B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00" name="Freeform 131">
                <a:extLst>
                  <a:ext uri="{FF2B5EF4-FFF2-40B4-BE49-F238E27FC236}">
                    <a16:creationId xmlns:a16="http://schemas.microsoft.com/office/drawing/2014/main" id="{ACD81BF7-B2F6-A200-AC6F-394E06D5ED83}"/>
                  </a:ext>
                </a:extLst>
              </p:cNvPr>
              <p:cNvSpPr>
                <a:spLocks/>
              </p:cNvSpPr>
              <p:nvPr/>
            </p:nvSpPr>
            <p:spPr bwMode="auto">
              <a:xfrm>
                <a:off x="8535988" y="5819776"/>
                <a:ext cx="263525" cy="365125"/>
              </a:xfrm>
              <a:custGeom>
                <a:avLst/>
                <a:gdLst>
                  <a:gd name="T0" fmla="*/ 77 w 95"/>
                  <a:gd name="T1" fmla="*/ 61 h 132"/>
                  <a:gd name="T2" fmla="*/ 57 w 95"/>
                  <a:gd name="T3" fmla="*/ 11 h 132"/>
                  <a:gd name="T4" fmla="*/ 36 w 95"/>
                  <a:gd name="T5" fmla="*/ 4 h 132"/>
                  <a:gd name="T6" fmla="*/ 14 w 95"/>
                  <a:gd name="T7" fmla="*/ 12 h 132"/>
                  <a:gd name="T8" fmla="*/ 3 w 95"/>
                  <a:gd name="T9" fmla="*/ 32 h 132"/>
                  <a:gd name="T10" fmla="*/ 20 w 95"/>
                  <a:gd name="T11" fmla="*/ 72 h 132"/>
                  <a:gd name="T12" fmla="*/ 39 w 95"/>
                  <a:gd name="T13" fmla="*/ 121 h 132"/>
                  <a:gd name="T14" fmla="*/ 60 w 95"/>
                  <a:gd name="T15" fmla="*/ 128 h 132"/>
                  <a:gd name="T16" fmla="*/ 81 w 95"/>
                  <a:gd name="T17" fmla="*/ 120 h 132"/>
                  <a:gd name="T18" fmla="*/ 92 w 95"/>
                  <a:gd name="T19" fmla="*/ 100 h 132"/>
                  <a:gd name="T20" fmla="*/ 77 w 95"/>
                  <a:gd name="T21" fmla="*/ 6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132">
                    <a:moveTo>
                      <a:pt x="77" y="61"/>
                    </a:moveTo>
                    <a:cubicBezTo>
                      <a:pt x="67" y="37"/>
                      <a:pt x="57" y="11"/>
                      <a:pt x="57" y="11"/>
                    </a:cubicBezTo>
                    <a:cubicBezTo>
                      <a:pt x="54" y="4"/>
                      <a:pt x="44" y="0"/>
                      <a:pt x="36" y="4"/>
                    </a:cubicBezTo>
                    <a:cubicBezTo>
                      <a:pt x="14" y="12"/>
                      <a:pt x="14" y="12"/>
                      <a:pt x="14" y="12"/>
                    </a:cubicBezTo>
                    <a:cubicBezTo>
                      <a:pt x="5" y="16"/>
                      <a:pt x="0" y="25"/>
                      <a:pt x="3" y="32"/>
                    </a:cubicBezTo>
                    <a:cubicBezTo>
                      <a:pt x="20" y="72"/>
                      <a:pt x="20" y="72"/>
                      <a:pt x="20" y="72"/>
                    </a:cubicBezTo>
                    <a:cubicBezTo>
                      <a:pt x="39" y="121"/>
                      <a:pt x="39" y="121"/>
                      <a:pt x="39" y="121"/>
                    </a:cubicBezTo>
                    <a:cubicBezTo>
                      <a:pt x="42" y="129"/>
                      <a:pt x="51" y="132"/>
                      <a:pt x="60" y="128"/>
                    </a:cubicBezTo>
                    <a:cubicBezTo>
                      <a:pt x="81" y="120"/>
                      <a:pt x="81" y="120"/>
                      <a:pt x="81" y="120"/>
                    </a:cubicBezTo>
                    <a:cubicBezTo>
                      <a:pt x="90" y="116"/>
                      <a:pt x="95" y="108"/>
                      <a:pt x="92" y="100"/>
                    </a:cubicBezTo>
                    <a:cubicBezTo>
                      <a:pt x="92" y="100"/>
                      <a:pt x="85" y="81"/>
                      <a:pt x="77" y="61"/>
                    </a:cubicBez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01" name="Freeform 132">
                <a:extLst>
                  <a:ext uri="{FF2B5EF4-FFF2-40B4-BE49-F238E27FC236}">
                    <a16:creationId xmlns:a16="http://schemas.microsoft.com/office/drawing/2014/main" id="{69E89F50-34BD-B11E-D6F5-B5012A1213F7}"/>
                  </a:ext>
                </a:extLst>
              </p:cNvPr>
              <p:cNvSpPr>
                <a:spLocks/>
              </p:cNvSpPr>
              <p:nvPr/>
            </p:nvSpPr>
            <p:spPr bwMode="auto">
              <a:xfrm>
                <a:off x="8531225" y="5815013"/>
                <a:ext cx="276225" cy="377825"/>
              </a:xfrm>
              <a:custGeom>
                <a:avLst/>
                <a:gdLst>
                  <a:gd name="T0" fmla="*/ 79 w 100"/>
                  <a:gd name="T1" fmla="*/ 63 h 137"/>
                  <a:gd name="T2" fmla="*/ 83 w 100"/>
                  <a:gd name="T3" fmla="*/ 61 h 137"/>
                  <a:gd name="T4" fmla="*/ 70 w 100"/>
                  <a:gd name="T5" fmla="*/ 27 h 137"/>
                  <a:gd name="T6" fmla="*/ 64 w 100"/>
                  <a:gd name="T7" fmla="*/ 11 h 137"/>
                  <a:gd name="T8" fmla="*/ 56 w 100"/>
                  <a:gd name="T9" fmla="*/ 2 h 137"/>
                  <a:gd name="T10" fmla="*/ 45 w 100"/>
                  <a:gd name="T11" fmla="*/ 0 h 137"/>
                  <a:gd name="T12" fmla="*/ 36 w 100"/>
                  <a:gd name="T13" fmla="*/ 1 h 137"/>
                  <a:gd name="T14" fmla="*/ 14 w 100"/>
                  <a:gd name="T15" fmla="*/ 10 h 137"/>
                  <a:gd name="T16" fmla="*/ 4 w 100"/>
                  <a:gd name="T17" fmla="*/ 18 h 137"/>
                  <a:gd name="T18" fmla="*/ 0 w 100"/>
                  <a:gd name="T19" fmla="*/ 30 h 137"/>
                  <a:gd name="T20" fmla="*/ 1 w 100"/>
                  <a:gd name="T21" fmla="*/ 36 h 137"/>
                  <a:gd name="T22" fmla="*/ 1 w 100"/>
                  <a:gd name="T23" fmla="*/ 36 h 137"/>
                  <a:gd name="T24" fmla="*/ 17 w 100"/>
                  <a:gd name="T25" fmla="*/ 75 h 137"/>
                  <a:gd name="T26" fmla="*/ 36 w 100"/>
                  <a:gd name="T27" fmla="*/ 125 h 137"/>
                  <a:gd name="T28" fmla="*/ 36 w 100"/>
                  <a:gd name="T29" fmla="*/ 125 h 137"/>
                  <a:gd name="T30" fmla="*/ 44 w 100"/>
                  <a:gd name="T31" fmla="*/ 134 h 137"/>
                  <a:gd name="T32" fmla="*/ 55 w 100"/>
                  <a:gd name="T33" fmla="*/ 137 h 137"/>
                  <a:gd name="T34" fmla="*/ 64 w 100"/>
                  <a:gd name="T35" fmla="*/ 135 h 137"/>
                  <a:gd name="T36" fmla="*/ 85 w 100"/>
                  <a:gd name="T37" fmla="*/ 127 h 137"/>
                  <a:gd name="T38" fmla="*/ 96 w 100"/>
                  <a:gd name="T39" fmla="*/ 119 h 137"/>
                  <a:gd name="T40" fmla="*/ 100 w 100"/>
                  <a:gd name="T41" fmla="*/ 107 h 137"/>
                  <a:gd name="T42" fmla="*/ 99 w 100"/>
                  <a:gd name="T43" fmla="*/ 100 h 137"/>
                  <a:gd name="T44" fmla="*/ 83 w 100"/>
                  <a:gd name="T45" fmla="*/ 61 h 137"/>
                  <a:gd name="T46" fmla="*/ 79 w 100"/>
                  <a:gd name="T47" fmla="*/ 63 h 137"/>
                  <a:gd name="T48" fmla="*/ 74 w 100"/>
                  <a:gd name="T49" fmla="*/ 64 h 137"/>
                  <a:gd name="T50" fmla="*/ 85 w 100"/>
                  <a:gd name="T51" fmla="*/ 92 h 137"/>
                  <a:gd name="T52" fmla="*/ 90 w 100"/>
                  <a:gd name="T53" fmla="*/ 104 h 137"/>
                  <a:gd name="T54" fmla="*/ 90 w 100"/>
                  <a:gd name="T55" fmla="*/ 107 h 137"/>
                  <a:gd name="T56" fmla="*/ 88 w 100"/>
                  <a:gd name="T57" fmla="*/ 113 h 137"/>
                  <a:gd name="T58" fmla="*/ 82 w 100"/>
                  <a:gd name="T59" fmla="*/ 117 h 137"/>
                  <a:gd name="T60" fmla="*/ 60 w 100"/>
                  <a:gd name="T61" fmla="*/ 126 h 137"/>
                  <a:gd name="T62" fmla="*/ 55 w 100"/>
                  <a:gd name="T63" fmla="*/ 127 h 137"/>
                  <a:gd name="T64" fmla="*/ 49 w 100"/>
                  <a:gd name="T65" fmla="*/ 125 h 137"/>
                  <a:gd name="T66" fmla="*/ 45 w 100"/>
                  <a:gd name="T67" fmla="*/ 122 h 137"/>
                  <a:gd name="T68" fmla="*/ 41 w 100"/>
                  <a:gd name="T69" fmla="*/ 123 h 137"/>
                  <a:gd name="T70" fmla="*/ 45 w 100"/>
                  <a:gd name="T71" fmla="*/ 122 h 137"/>
                  <a:gd name="T72" fmla="*/ 26 w 100"/>
                  <a:gd name="T73" fmla="*/ 72 h 137"/>
                  <a:gd name="T74" fmla="*/ 10 w 100"/>
                  <a:gd name="T75" fmla="*/ 32 h 137"/>
                  <a:gd name="T76" fmla="*/ 5 w 100"/>
                  <a:gd name="T77" fmla="*/ 34 h 137"/>
                  <a:gd name="T78" fmla="*/ 10 w 100"/>
                  <a:gd name="T79" fmla="*/ 32 h 137"/>
                  <a:gd name="T80" fmla="*/ 9 w 100"/>
                  <a:gd name="T81" fmla="*/ 30 h 137"/>
                  <a:gd name="T82" fmla="*/ 12 w 100"/>
                  <a:gd name="T83" fmla="*/ 24 h 137"/>
                  <a:gd name="T84" fmla="*/ 18 w 100"/>
                  <a:gd name="T85" fmla="*/ 19 h 137"/>
                  <a:gd name="T86" fmla="*/ 39 w 100"/>
                  <a:gd name="T87" fmla="*/ 11 h 137"/>
                  <a:gd name="T88" fmla="*/ 45 w 100"/>
                  <a:gd name="T89" fmla="*/ 9 h 137"/>
                  <a:gd name="T90" fmla="*/ 51 w 100"/>
                  <a:gd name="T91" fmla="*/ 11 h 137"/>
                  <a:gd name="T92" fmla="*/ 54 w 100"/>
                  <a:gd name="T93" fmla="*/ 15 h 137"/>
                  <a:gd name="T94" fmla="*/ 74 w 100"/>
                  <a:gd name="T95" fmla="*/ 64 h 137"/>
                  <a:gd name="T96" fmla="*/ 79 w 100"/>
                  <a:gd name="T97" fmla="*/ 63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0" h="137">
                    <a:moveTo>
                      <a:pt x="79" y="63"/>
                    </a:moveTo>
                    <a:cubicBezTo>
                      <a:pt x="83" y="61"/>
                      <a:pt x="83" y="61"/>
                      <a:pt x="83" y="61"/>
                    </a:cubicBezTo>
                    <a:cubicBezTo>
                      <a:pt x="78" y="49"/>
                      <a:pt x="74" y="36"/>
                      <a:pt x="70" y="27"/>
                    </a:cubicBezTo>
                    <a:cubicBezTo>
                      <a:pt x="66" y="18"/>
                      <a:pt x="64" y="11"/>
                      <a:pt x="64" y="11"/>
                    </a:cubicBezTo>
                    <a:cubicBezTo>
                      <a:pt x="62" y="7"/>
                      <a:pt x="59" y="4"/>
                      <a:pt x="56" y="2"/>
                    </a:cubicBezTo>
                    <a:cubicBezTo>
                      <a:pt x="53" y="1"/>
                      <a:pt x="49" y="0"/>
                      <a:pt x="45" y="0"/>
                    </a:cubicBezTo>
                    <a:cubicBezTo>
                      <a:pt x="42" y="0"/>
                      <a:pt x="39" y="0"/>
                      <a:pt x="36" y="1"/>
                    </a:cubicBezTo>
                    <a:cubicBezTo>
                      <a:pt x="14" y="10"/>
                      <a:pt x="14" y="10"/>
                      <a:pt x="14" y="10"/>
                    </a:cubicBezTo>
                    <a:cubicBezTo>
                      <a:pt x="10" y="12"/>
                      <a:pt x="6" y="14"/>
                      <a:pt x="4" y="18"/>
                    </a:cubicBezTo>
                    <a:cubicBezTo>
                      <a:pt x="1" y="21"/>
                      <a:pt x="0" y="25"/>
                      <a:pt x="0" y="30"/>
                    </a:cubicBezTo>
                    <a:cubicBezTo>
                      <a:pt x="0" y="32"/>
                      <a:pt x="0" y="34"/>
                      <a:pt x="1" y="36"/>
                    </a:cubicBezTo>
                    <a:cubicBezTo>
                      <a:pt x="1" y="36"/>
                      <a:pt x="1" y="36"/>
                      <a:pt x="1" y="36"/>
                    </a:cubicBezTo>
                    <a:cubicBezTo>
                      <a:pt x="17" y="75"/>
                      <a:pt x="17" y="75"/>
                      <a:pt x="17" y="75"/>
                    </a:cubicBezTo>
                    <a:cubicBezTo>
                      <a:pt x="36" y="125"/>
                      <a:pt x="36" y="125"/>
                      <a:pt x="36" y="125"/>
                    </a:cubicBezTo>
                    <a:cubicBezTo>
                      <a:pt x="36" y="125"/>
                      <a:pt x="36" y="125"/>
                      <a:pt x="36" y="125"/>
                    </a:cubicBezTo>
                    <a:cubicBezTo>
                      <a:pt x="38" y="129"/>
                      <a:pt x="40" y="132"/>
                      <a:pt x="44" y="134"/>
                    </a:cubicBezTo>
                    <a:cubicBezTo>
                      <a:pt x="47" y="136"/>
                      <a:pt x="51" y="137"/>
                      <a:pt x="55" y="137"/>
                    </a:cubicBezTo>
                    <a:cubicBezTo>
                      <a:pt x="58" y="137"/>
                      <a:pt x="61" y="136"/>
                      <a:pt x="64" y="135"/>
                    </a:cubicBezTo>
                    <a:cubicBezTo>
                      <a:pt x="85" y="127"/>
                      <a:pt x="85" y="127"/>
                      <a:pt x="85" y="127"/>
                    </a:cubicBezTo>
                    <a:cubicBezTo>
                      <a:pt x="90" y="125"/>
                      <a:pt x="93" y="122"/>
                      <a:pt x="96" y="119"/>
                    </a:cubicBezTo>
                    <a:cubicBezTo>
                      <a:pt x="98" y="115"/>
                      <a:pt x="100" y="111"/>
                      <a:pt x="100" y="107"/>
                    </a:cubicBezTo>
                    <a:cubicBezTo>
                      <a:pt x="100" y="105"/>
                      <a:pt x="100" y="102"/>
                      <a:pt x="99" y="100"/>
                    </a:cubicBezTo>
                    <a:cubicBezTo>
                      <a:pt x="99" y="100"/>
                      <a:pt x="91" y="81"/>
                      <a:pt x="83" y="61"/>
                    </a:cubicBezTo>
                    <a:cubicBezTo>
                      <a:pt x="79" y="63"/>
                      <a:pt x="79" y="63"/>
                      <a:pt x="79" y="63"/>
                    </a:cubicBezTo>
                    <a:cubicBezTo>
                      <a:pt x="74" y="64"/>
                      <a:pt x="74" y="64"/>
                      <a:pt x="74" y="64"/>
                    </a:cubicBezTo>
                    <a:cubicBezTo>
                      <a:pt x="78" y="75"/>
                      <a:pt x="82" y="85"/>
                      <a:pt x="85" y="92"/>
                    </a:cubicBezTo>
                    <a:cubicBezTo>
                      <a:pt x="88" y="99"/>
                      <a:pt x="90" y="104"/>
                      <a:pt x="90" y="104"/>
                    </a:cubicBezTo>
                    <a:cubicBezTo>
                      <a:pt x="90" y="105"/>
                      <a:pt x="90" y="106"/>
                      <a:pt x="90" y="107"/>
                    </a:cubicBezTo>
                    <a:cubicBezTo>
                      <a:pt x="90" y="109"/>
                      <a:pt x="90" y="111"/>
                      <a:pt x="88" y="113"/>
                    </a:cubicBezTo>
                    <a:cubicBezTo>
                      <a:pt x="87" y="115"/>
                      <a:pt x="84" y="116"/>
                      <a:pt x="82" y="117"/>
                    </a:cubicBezTo>
                    <a:cubicBezTo>
                      <a:pt x="60" y="126"/>
                      <a:pt x="60" y="126"/>
                      <a:pt x="60" y="126"/>
                    </a:cubicBezTo>
                    <a:cubicBezTo>
                      <a:pt x="58" y="127"/>
                      <a:pt x="56" y="127"/>
                      <a:pt x="55" y="127"/>
                    </a:cubicBezTo>
                    <a:cubicBezTo>
                      <a:pt x="52" y="127"/>
                      <a:pt x="50" y="126"/>
                      <a:pt x="49" y="125"/>
                    </a:cubicBezTo>
                    <a:cubicBezTo>
                      <a:pt x="47" y="124"/>
                      <a:pt x="46" y="123"/>
                      <a:pt x="45" y="122"/>
                    </a:cubicBezTo>
                    <a:cubicBezTo>
                      <a:pt x="41" y="123"/>
                      <a:pt x="41" y="123"/>
                      <a:pt x="41" y="123"/>
                    </a:cubicBezTo>
                    <a:cubicBezTo>
                      <a:pt x="45" y="122"/>
                      <a:pt x="45" y="122"/>
                      <a:pt x="45" y="122"/>
                    </a:cubicBezTo>
                    <a:cubicBezTo>
                      <a:pt x="26" y="72"/>
                      <a:pt x="26" y="72"/>
                      <a:pt x="26" y="72"/>
                    </a:cubicBezTo>
                    <a:cubicBezTo>
                      <a:pt x="10" y="32"/>
                      <a:pt x="10" y="32"/>
                      <a:pt x="10" y="32"/>
                    </a:cubicBezTo>
                    <a:cubicBezTo>
                      <a:pt x="5" y="34"/>
                      <a:pt x="5" y="34"/>
                      <a:pt x="5" y="34"/>
                    </a:cubicBezTo>
                    <a:cubicBezTo>
                      <a:pt x="10" y="32"/>
                      <a:pt x="10" y="32"/>
                      <a:pt x="10" y="32"/>
                    </a:cubicBezTo>
                    <a:cubicBezTo>
                      <a:pt x="10" y="31"/>
                      <a:pt x="9" y="31"/>
                      <a:pt x="9" y="30"/>
                    </a:cubicBezTo>
                    <a:cubicBezTo>
                      <a:pt x="9" y="28"/>
                      <a:pt x="10" y="26"/>
                      <a:pt x="12" y="24"/>
                    </a:cubicBezTo>
                    <a:cubicBezTo>
                      <a:pt x="13" y="22"/>
                      <a:pt x="15" y="20"/>
                      <a:pt x="18" y="19"/>
                    </a:cubicBezTo>
                    <a:cubicBezTo>
                      <a:pt x="39" y="11"/>
                      <a:pt x="39" y="11"/>
                      <a:pt x="39" y="11"/>
                    </a:cubicBezTo>
                    <a:cubicBezTo>
                      <a:pt x="41" y="10"/>
                      <a:pt x="43" y="9"/>
                      <a:pt x="45" y="9"/>
                    </a:cubicBezTo>
                    <a:cubicBezTo>
                      <a:pt x="47" y="9"/>
                      <a:pt x="49" y="10"/>
                      <a:pt x="51" y="11"/>
                    </a:cubicBezTo>
                    <a:cubicBezTo>
                      <a:pt x="53" y="12"/>
                      <a:pt x="54" y="13"/>
                      <a:pt x="54" y="15"/>
                    </a:cubicBezTo>
                    <a:cubicBezTo>
                      <a:pt x="54" y="15"/>
                      <a:pt x="65" y="40"/>
                      <a:pt x="74" y="64"/>
                    </a:cubicBezTo>
                    <a:lnTo>
                      <a:pt x="79" y="6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02" name="Freeform 133">
                <a:extLst>
                  <a:ext uri="{FF2B5EF4-FFF2-40B4-BE49-F238E27FC236}">
                    <a16:creationId xmlns:a16="http://schemas.microsoft.com/office/drawing/2014/main" id="{A8B68C0D-97C7-BE66-3EF6-148AE4D850CB}"/>
                  </a:ext>
                </a:extLst>
              </p:cNvPr>
              <p:cNvSpPr>
                <a:spLocks/>
              </p:cNvSpPr>
              <p:nvPr/>
            </p:nvSpPr>
            <p:spPr bwMode="auto">
              <a:xfrm>
                <a:off x="7859713" y="5900738"/>
                <a:ext cx="790575" cy="496888"/>
              </a:xfrm>
              <a:custGeom>
                <a:avLst/>
                <a:gdLst>
                  <a:gd name="T0" fmla="*/ 210 w 286"/>
                  <a:gd name="T1" fmla="*/ 15 h 180"/>
                  <a:gd name="T2" fmla="*/ 246 w 286"/>
                  <a:gd name="T3" fmla="*/ 0 h 180"/>
                  <a:gd name="T4" fmla="*/ 286 w 286"/>
                  <a:gd name="T5" fmla="*/ 94 h 180"/>
                  <a:gd name="T6" fmla="*/ 250 w 286"/>
                  <a:gd name="T7" fmla="*/ 110 h 180"/>
                  <a:gd name="T8" fmla="*/ 241 w 286"/>
                  <a:gd name="T9" fmla="*/ 120 h 180"/>
                  <a:gd name="T10" fmla="*/ 127 w 286"/>
                  <a:gd name="T11" fmla="*/ 180 h 180"/>
                  <a:gd name="T12" fmla="*/ 0 w 286"/>
                  <a:gd name="T13" fmla="*/ 111 h 180"/>
                  <a:gd name="T14" fmla="*/ 125 w 286"/>
                  <a:gd name="T15" fmla="*/ 48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6" h="180">
                    <a:moveTo>
                      <a:pt x="210" y="15"/>
                    </a:moveTo>
                    <a:cubicBezTo>
                      <a:pt x="246" y="0"/>
                      <a:pt x="246" y="0"/>
                      <a:pt x="246" y="0"/>
                    </a:cubicBezTo>
                    <a:cubicBezTo>
                      <a:pt x="286" y="94"/>
                      <a:pt x="286" y="94"/>
                      <a:pt x="286" y="94"/>
                    </a:cubicBezTo>
                    <a:cubicBezTo>
                      <a:pt x="250" y="110"/>
                      <a:pt x="250" y="110"/>
                      <a:pt x="250" y="110"/>
                    </a:cubicBezTo>
                    <a:cubicBezTo>
                      <a:pt x="247" y="113"/>
                      <a:pt x="244" y="117"/>
                      <a:pt x="241" y="120"/>
                    </a:cubicBezTo>
                    <a:cubicBezTo>
                      <a:pt x="127" y="180"/>
                      <a:pt x="127" y="180"/>
                      <a:pt x="127" y="180"/>
                    </a:cubicBezTo>
                    <a:cubicBezTo>
                      <a:pt x="0" y="111"/>
                      <a:pt x="0" y="111"/>
                      <a:pt x="0" y="111"/>
                    </a:cubicBezTo>
                    <a:cubicBezTo>
                      <a:pt x="125" y="48"/>
                      <a:pt x="125" y="48"/>
                      <a:pt x="125" y="48"/>
                    </a:cubicBezTo>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03" name="Freeform 134">
                <a:extLst>
                  <a:ext uri="{FF2B5EF4-FFF2-40B4-BE49-F238E27FC236}">
                    <a16:creationId xmlns:a16="http://schemas.microsoft.com/office/drawing/2014/main" id="{4EFDB61A-F6B6-CF29-EFED-7F38DE0F23D2}"/>
                  </a:ext>
                </a:extLst>
              </p:cNvPr>
              <p:cNvSpPr>
                <a:spLocks/>
              </p:cNvSpPr>
              <p:nvPr/>
            </p:nvSpPr>
            <p:spPr bwMode="auto">
              <a:xfrm>
                <a:off x="7829550" y="5883276"/>
                <a:ext cx="839788" cy="531813"/>
              </a:xfrm>
              <a:custGeom>
                <a:avLst/>
                <a:gdLst>
                  <a:gd name="T0" fmla="*/ 223 w 304"/>
                  <a:gd name="T1" fmla="*/ 25 h 192"/>
                  <a:gd name="T2" fmla="*/ 254 w 304"/>
                  <a:gd name="T3" fmla="*/ 12 h 192"/>
                  <a:gd name="T4" fmla="*/ 291 w 304"/>
                  <a:gd name="T5" fmla="*/ 97 h 192"/>
                  <a:gd name="T6" fmla="*/ 258 w 304"/>
                  <a:gd name="T7" fmla="*/ 112 h 192"/>
                  <a:gd name="T8" fmla="*/ 257 w 304"/>
                  <a:gd name="T9" fmla="*/ 113 h 192"/>
                  <a:gd name="T10" fmla="*/ 249 w 304"/>
                  <a:gd name="T11" fmla="*/ 122 h 192"/>
                  <a:gd name="T12" fmla="*/ 252 w 304"/>
                  <a:gd name="T13" fmla="*/ 126 h 192"/>
                  <a:gd name="T14" fmla="*/ 250 w 304"/>
                  <a:gd name="T15" fmla="*/ 121 h 192"/>
                  <a:gd name="T16" fmla="*/ 138 w 304"/>
                  <a:gd name="T17" fmla="*/ 181 h 192"/>
                  <a:gd name="T18" fmla="*/ 21 w 304"/>
                  <a:gd name="T19" fmla="*/ 117 h 192"/>
                  <a:gd name="T20" fmla="*/ 138 w 304"/>
                  <a:gd name="T21" fmla="*/ 58 h 192"/>
                  <a:gd name="T22" fmla="*/ 140 w 304"/>
                  <a:gd name="T23" fmla="*/ 52 h 192"/>
                  <a:gd name="T24" fmla="*/ 134 w 304"/>
                  <a:gd name="T25" fmla="*/ 49 h 192"/>
                  <a:gd name="T26" fmla="*/ 0 w 304"/>
                  <a:gd name="T27" fmla="*/ 117 h 192"/>
                  <a:gd name="T28" fmla="*/ 138 w 304"/>
                  <a:gd name="T29" fmla="*/ 192 h 192"/>
                  <a:gd name="T30" fmla="*/ 255 w 304"/>
                  <a:gd name="T31" fmla="*/ 130 h 192"/>
                  <a:gd name="T32" fmla="*/ 256 w 304"/>
                  <a:gd name="T33" fmla="*/ 129 h 192"/>
                  <a:gd name="T34" fmla="*/ 265 w 304"/>
                  <a:gd name="T35" fmla="*/ 119 h 192"/>
                  <a:gd name="T36" fmla="*/ 261 w 304"/>
                  <a:gd name="T37" fmla="*/ 116 h 192"/>
                  <a:gd name="T38" fmla="*/ 263 w 304"/>
                  <a:gd name="T39" fmla="*/ 120 h 192"/>
                  <a:gd name="T40" fmla="*/ 304 w 304"/>
                  <a:gd name="T41" fmla="*/ 102 h 192"/>
                  <a:gd name="T42" fmla="*/ 259 w 304"/>
                  <a:gd name="T43" fmla="*/ 0 h 192"/>
                  <a:gd name="T44" fmla="*/ 219 w 304"/>
                  <a:gd name="T45" fmla="*/ 16 h 192"/>
                  <a:gd name="T46" fmla="*/ 216 w 304"/>
                  <a:gd name="T47" fmla="*/ 22 h 192"/>
                  <a:gd name="T48" fmla="*/ 223 w 304"/>
                  <a:gd name="T49" fmla="*/ 2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04" h="192">
                    <a:moveTo>
                      <a:pt x="223" y="25"/>
                    </a:moveTo>
                    <a:cubicBezTo>
                      <a:pt x="254" y="12"/>
                      <a:pt x="254" y="12"/>
                      <a:pt x="254" y="12"/>
                    </a:cubicBezTo>
                    <a:cubicBezTo>
                      <a:pt x="291" y="97"/>
                      <a:pt x="291" y="97"/>
                      <a:pt x="291" y="97"/>
                    </a:cubicBezTo>
                    <a:cubicBezTo>
                      <a:pt x="258" y="112"/>
                      <a:pt x="258" y="112"/>
                      <a:pt x="258" y="112"/>
                    </a:cubicBezTo>
                    <a:cubicBezTo>
                      <a:pt x="257" y="113"/>
                      <a:pt x="257" y="113"/>
                      <a:pt x="257" y="113"/>
                    </a:cubicBezTo>
                    <a:cubicBezTo>
                      <a:pt x="255" y="116"/>
                      <a:pt x="252" y="119"/>
                      <a:pt x="249" y="122"/>
                    </a:cubicBezTo>
                    <a:cubicBezTo>
                      <a:pt x="252" y="126"/>
                      <a:pt x="252" y="126"/>
                      <a:pt x="252" y="126"/>
                    </a:cubicBezTo>
                    <a:cubicBezTo>
                      <a:pt x="250" y="121"/>
                      <a:pt x="250" y="121"/>
                      <a:pt x="250" y="121"/>
                    </a:cubicBezTo>
                    <a:cubicBezTo>
                      <a:pt x="138" y="181"/>
                      <a:pt x="138" y="181"/>
                      <a:pt x="138" y="181"/>
                    </a:cubicBezTo>
                    <a:cubicBezTo>
                      <a:pt x="21" y="117"/>
                      <a:pt x="21" y="117"/>
                      <a:pt x="21" y="117"/>
                    </a:cubicBezTo>
                    <a:cubicBezTo>
                      <a:pt x="138" y="58"/>
                      <a:pt x="138" y="58"/>
                      <a:pt x="138" y="58"/>
                    </a:cubicBezTo>
                    <a:cubicBezTo>
                      <a:pt x="141" y="57"/>
                      <a:pt x="142" y="54"/>
                      <a:pt x="140" y="52"/>
                    </a:cubicBezTo>
                    <a:cubicBezTo>
                      <a:pt x="139" y="49"/>
                      <a:pt x="136" y="48"/>
                      <a:pt x="134" y="49"/>
                    </a:cubicBezTo>
                    <a:cubicBezTo>
                      <a:pt x="0" y="117"/>
                      <a:pt x="0" y="117"/>
                      <a:pt x="0" y="117"/>
                    </a:cubicBezTo>
                    <a:cubicBezTo>
                      <a:pt x="138" y="192"/>
                      <a:pt x="138" y="192"/>
                      <a:pt x="138" y="192"/>
                    </a:cubicBezTo>
                    <a:cubicBezTo>
                      <a:pt x="255" y="130"/>
                      <a:pt x="255" y="130"/>
                      <a:pt x="255" y="130"/>
                    </a:cubicBezTo>
                    <a:cubicBezTo>
                      <a:pt x="256" y="129"/>
                      <a:pt x="256" y="129"/>
                      <a:pt x="256" y="129"/>
                    </a:cubicBezTo>
                    <a:cubicBezTo>
                      <a:pt x="259" y="126"/>
                      <a:pt x="262" y="122"/>
                      <a:pt x="265" y="119"/>
                    </a:cubicBezTo>
                    <a:cubicBezTo>
                      <a:pt x="261" y="116"/>
                      <a:pt x="261" y="116"/>
                      <a:pt x="261" y="116"/>
                    </a:cubicBezTo>
                    <a:cubicBezTo>
                      <a:pt x="263" y="120"/>
                      <a:pt x="263" y="120"/>
                      <a:pt x="263" y="120"/>
                    </a:cubicBezTo>
                    <a:cubicBezTo>
                      <a:pt x="304" y="102"/>
                      <a:pt x="304" y="102"/>
                      <a:pt x="304" y="102"/>
                    </a:cubicBezTo>
                    <a:cubicBezTo>
                      <a:pt x="259" y="0"/>
                      <a:pt x="259" y="0"/>
                      <a:pt x="259" y="0"/>
                    </a:cubicBezTo>
                    <a:cubicBezTo>
                      <a:pt x="219" y="16"/>
                      <a:pt x="219" y="16"/>
                      <a:pt x="219" y="16"/>
                    </a:cubicBezTo>
                    <a:cubicBezTo>
                      <a:pt x="217" y="17"/>
                      <a:pt x="215" y="20"/>
                      <a:pt x="216" y="22"/>
                    </a:cubicBezTo>
                    <a:cubicBezTo>
                      <a:pt x="217" y="25"/>
                      <a:pt x="220" y="26"/>
                      <a:pt x="223" y="2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04" name="Freeform 135">
                <a:extLst>
                  <a:ext uri="{FF2B5EF4-FFF2-40B4-BE49-F238E27FC236}">
                    <a16:creationId xmlns:a16="http://schemas.microsoft.com/office/drawing/2014/main" id="{047E6457-A381-19F5-B0F5-7F70277CBF63}"/>
                  </a:ext>
                </a:extLst>
              </p:cNvPr>
              <p:cNvSpPr>
                <a:spLocks/>
              </p:cNvSpPr>
              <p:nvPr/>
            </p:nvSpPr>
            <p:spPr bwMode="auto">
              <a:xfrm>
                <a:off x="7743825" y="5913438"/>
                <a:ext cx="803275" cy="506413"/>
              </a:xfrm>
              <a:custGeom>
                <a:avLst/>
                <a:gdLst>
                  <a:gd name="T0" fmla="*/ 185 w 291"/>
                  <a:gd name="T1" fmla="*/ 149 h 183"/>
                  <a:gd name="T2" fmla="*/ 192 w 291"/>
                  <a:gd name="T3" fmla="*/ 153 h 183"/>
                  <a:gd name="T4" fmla="*/ 199 w 291"/>
                  <a:gd name="T5" fmla="*/ 173 h 183"/>
                  <a:gd name="T6" fmla="*/ 180 w 291"/>
                  <a:gd name="T7" fmla="*/ 180 h 183"/>
                  <a:gd name="T8" fmla="*/ 166 w 291"/>
                  <a:gd name="T9" fmla="*/ 174 h 183"/>
                  <a:gd name="T10" fmla="*/ 135 w 291"/>
                  <a:gd name="T11" fmla="*/ 161 h 183"/>
                  <a:gd name="T12" fmla="*/ 91 w 291"/>
                  <a:gd name="T13" fmla="*/ 142 h 183"/>
                  <a:gd name="T14" fmla="*/ 78 w 291"/>
                  <a:gd name="T15" fmla="*/ 136 h 183"/>
                  <a:gd name="T16" fmla="*/ 36 w 291"/>
                  <a:gd name="T17" fmla="*/ 104 h 183"/>
                  <a:gd name="T18" fmla="*/ 0 w 291"/>
                  <a:gd name="T19" fmla="*/ 88 h 183"/>
                  <a:gd name="T20" fmla="*/ 1 w 291"/>
                  <a:gd name="T21" fmla="*/ 87 h 183"/>
                  <a:gd name="T22" fmla="*/ 28 w 291"/>
                  <a:gd name="T23" fmla="*/ 3 h 183"/>
                  <a:gd name="T24" fmla="*/ 56 w 291"/>
                  <a:gd name="T25" fmla="*/ 13 h 183"/>
                  <a:gd name="T26" fmla="*/ 76 w 291"/>
                  <a:gd name="T27" fmla="*/ 10 h 183"/>
                  <a:gd name="T28" fmla="*/ 94 w 291"/>
                  <a:gd name="T29" fmla="*/ 0 h 183"/>
                  <a:gd name="T30" fmla="*/ 125 w 291"/>
                  <a:gd name="T31" fmla="*/ 5 h 183"/>
                  <a:gd name="T32" fmla="*/ 163 w 291"/>
                  <a:gd name="T33" fmla="*/ 13 h 183"/>
                  <a:gd name="T34" fmla="*/ 162 w 291"/>
                  <a:gd name="T35" fmla="*/ 31 h 183"/>
                  <a:gd name="T36" fmla="*/ 168 w 291"/>
                  <a:gd name="T37" fmla="*/ 45 h 183"/>
                  <a:gd name="T38" fmla="*/ 180 w 291"/>
                  <a:gd name="T39" fmla="*/ 52 h 183"/>
                  <a:gd name="T40" fmla="*/ 280 w 291"/>
                  <a:gd name="T41" fmla="*/ 95 h 183"/>
                  <a:gd name="T42" fmla="*/ 287 w 291"/>
                  <a:gd name="T43" fmla="*/ 116 h 183"/>
                  <a:gd name="T44" fmla="*/ 265 w 291"/>
                  <a:gd name="T45" fmla="*/ 121 h 183"/>
                  <a:gd name="T46" fmla="*/ 240 w 291"/>
                  <a:gd name="T47" fmla="*/ 11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1" h="183">
                    <a:moveTo>
                      <a:pt x="185" y="149"/>
                    </a:moveTo>
                    <a:cubicBezTo>
                      <a:pt x="192" y="153"/>
                      <a:pt x="192" y="153"/>
                      <a:pt x="192" y="153"/>
                    </a:cubicBezTo>
                    <a:cubicBezTo>
                      <a:pt x="200" y="156"/>
                      <a:pt x="203" y="166"/>
                      <a:pt x="199" y="173"/>
                    </a:cubicBezTo>
                    <a:cubicBezTo>
                      <a:pt x="196" y="180"/>
                      <a:pt x="187" y="183"/>
                      <a:pt x="180" y="180"/>
                    </a:cubicBezTo>
                    <a:cubicBezTo>
                      <a:pt x="166" y="174"/>
                      <a:pt x="166" y="174"/>
                      <a:pt x="166" y="174"/>
                    </a:cubicBezTo>
                    <a:cubicBezTo>
                      <a:pt x="135" y="161"/>
                      <a:pt x="135" y="161"/>
                      <a:pt x="135" y="161"/>
                    </a:cubicBezTo>
                    <a:cubicBezTo>
                      <a:pt x="91" y="142"/>
                      <a:pt x="91" y="142"/>
                      <a:pt x="91" y="142"/>
                    </a:cubicBezTo>
                    <a:cubicBezTo>
                      <a:pt x="78" y="136"/>
                      <a:pt x="78" y="136"/>
                      <a:pt x="78" y="136"/>
                    </a:cubicBezTo>
                    <a:cubicBezTo>
                      <a:pt x="62" y="129"/>
                      <a:pt x="47" y="118"/>
                      <a:pt x="36" y="104"/>
                    </a:cubicBezTo>
                    <a:cubicBezTo>
                      <a:pt x="36" y="104"/>
                      <a:pt x="2" y="89"/>
                      <a:pt x="0" y="88"/>
                    </a:cubicBezTo>
                    <a:cubicBezTo>
                      <a:pt x="0" y="87"/>
                      <a:pt x="1" y="87"/>
                      <a:pt x="1" y="87"/>
                    </a:cubicBezTo>
                    <a:cubicBezTo>
                      <a:pt x="28" y="3"/>
                      <a:pt x="28" y="3"/>
                      <a:pt x="28" y="3"/>
                    </a:cubicBezTo>
                    <a:cubicBezTo>
                      <a:pt x="56" y="13"/>
                      <a:pt x="56" y="13"/>
                      <a:pt x="56" y="13"/>
                    </a:cubicBezTo>
                    <a:cubicBezTo>
                      <a:pt x="63" y="15"/>
                      <a:pt x="70" y="14"/>
                      <a:pt x="76" y="10"/>
                    </a:cubicBezTo>
                    <a:cubicBezTo>
                      <a:pt x="94" y="0"/>
                      <a:pt x="94" y="0"/>
                      <a:pt x="94" y="0"/>
                    </a:cubicBezTo>
                    <a:cubicBezTo>
                      <a:pt x="94" y="0"/>
                      <a:pt x="124" y="5"/>
                      <a:pt x="125" y="5"/>
                    </a:cubicBezTo>
                    <a:cubicBezTo>
                      <a:pt x="125" y="6"/>
                      <a:pt x="163" y="13"/>
                      <a:pt x="163" y="13"/>
                    </a:cubicBezTo>
                    <a:cubicBezTo>
                      <a:pt x="162" y="31"/>
                      <a:pt x="162" y="31"/>
                      <a:pt x="162" y="31"/>
                    </a:cubicBezTo>
                    <a:cubicBezTo>
                      <a:pt x="161" y="36"/>
                      <a:pt x="163" y="42"/>
                      <a:pt x="168" y="45"/>
                    </a:cubicBezTo>
                    <a:cubicBezTo>
                      <a:pt x="180" y="52"/>
                      <a:pt x="180" y="52"/>
                      <a:pt x="180" y="52"/>
                    </a:cubicBezTo>
                    <a:cubicBezTo>
                      <a:pt x="280" y="95"/>
                      <a:pt x="280" y="95"/>
                      <a:pt x="280" y="95"/>
                    </a:cubicBezTo>
                    <a:cubicBezTo>
                      <a:pt x="288" y="98"/>
                      <a:pt x="291" y="108"/>
                      <a:pt x="287" y="116"/>
                    </a:cubicBezTo>
                    <a:cubicBezTo>
                      <a:pt x="283" y="123"/>
                      <a:pt x="272" y="124"/>
                      <a:pt x="265" y="121"/>
                    </a:cubicBezTo>
                    <a:cubicBezTo>
                      <a:pt x="240" y="111"/>
                      <a:pt x="240" y="111"/>
                      <a:pt x="240" y="111"/>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05" name="Freeform 136">
                <a:extLst>
                  <a:ext uri="{FF2B5EF4-FFF2-40B4-BE49-F238E27FC236}">
                    <a16:creationId xmlns:a16="http://schemas.microsoft.com/office/drawing/2014/main" id="{2629DE7A-0C31-CDB1-1F1B-1097CEC7EA71}"/>
                  </a:ext>
                </a:extLst>
              </p:cNvPr>
              <p:cNvSpPr>
                <a:spLocks/>
              </p:cNvSpPr>
              <p:nvPr/>
            </p:nvSpPr>
            <p:spPr bwMode="auto">
              <a:xfrm>
                <a:off x="7726363" y="5897563"/>
                <a:ext cx="828675" cy="530225"/>
              </a:xfrm>
              <a:custGeom>
                <a:avLst/>
                <a:gdLst>
                  <a:gd name="T0" fmla="*/ 196 w 300"/>
                  <a:gd name="T1" fmla="*/ 163 h 192"/>
                  <a:gd name="T2" fmla="*/ 201 w 300"/>
                  <a:gd name="T3" fmla="*/ 177 h 192"/>
                  <a:gd name="T4" fmla="*/ 187 w 300"/>
                  <a:gd name="T5" fmla="*/ 182 h 192"/>
                  <a:gd name="T6" fmla="*/ 143 w 300"/>
                  <a:gd name="T7" fmla="*/ 162 h 192"/>
                  <a:gd name="T8" fmla="*/ 86 w 300"/>
                  <a:gd name="T9" fmla="*/ 137 h 192"/>
                  <a:gd name="T10" fmla="*/ 44 w 300"/>
                  <a:gd name="T11" fmla="*/ 105 h 192"/>
                  <a:gd name="T12" fmla="*/ 11 w 300"/>
                  <a:gd name="T13" fmla="*/ 96 h 192"/>
                  <a:gd name="T14" fmla="*/ 37 w 300"/>
                  <a:gd name="T15" fmla="*/ 15 h 192"/>
                  <a:gd name="T16" fmla="*/ 85 w 300"/>
                  <a:gd name="T17" fmla="*/ 21 h 192"/>
                  <a:gd name="T18" fmla="*/ 99 w 300"/>
                  <a:gd name="T19" fmla="*/ 10 h 192"/>
                  <a:gd name="T20" fmla="*/ 128 w 300"/>
                  <a:gd name="T21" fmla="*/ 16 h 192"/>
                  <a:gd name="T22" fmla="*/ 130 w 300"/>
                  <a:gd name="T23" fmla="*/ 14 h 192"/>
                  <a:gd name="T24" fmla="*/ 130 w 300"/>
                  <a:gd name="T25" fmla="*/ 14 h 192"/>
                  <a:gd name="T26" fmla="*/ 129 w 300"/>
                  <a:gd name="T27" fmla="*/ 16 h 192"/>
                  <a:gd name="T28" fmla="*/ 129 w 300"/>
                  <a:gd name="T29" fmla="*/ 16 h 192"/>
                  <a:gd name="T30" fmla="*/ 129 w 300"/>
                  <a:gd name="T31" fmla="*/ 16 h 192"/>
                  <a:gd name="T32" fmla="*/ 128 w 300"/>
                  <a:gd name="T33" fmla="*/ 15 h 192"/>
                  <a:gd name="T34" fmla="*/ 131 w 300"/>
                  <a:gd name="T35" fmla="*/ 16 h 192"/>
                  <a:gd name="T36" fmla="*/ 169 w 300"/>
                  <a:gd name="T37" fmla="*/ 19 h 192"/>
                  <a:gd name="T38" fmla="*/ 168 w 300"/>
                  <a:gd name="T39" fmla="*/ 37 h 192"/>
                  <a:gd name="T40" fmla="*/ 172 w 300"/>
                  <a:gd name="T41" fmla="*/ 55 h 192"/>
                  <a:gd name="T42" fmla="*/ 184 w 300"/>
                  <a:gd name="T43" fmla="*/ 62 h 192"/>
                  <a:gd name="T44" fmla="*/ 288 w 300"/>
                  <a:gd name="T45" fmla="*/ 120 h 192"/>
                  <a:gd name="T46" fmla="*/ 273 w 300"/>
                  <a:gd name="T47" fmla="*/ 123 h 192"/>
                  <a:gd name="T48" fmla="*/ 242 w 300"/>
                  <a:gd name="T49" fmla="*/ 115 h 192"/>
                  <a:gd name="T50" fmla="*/ 271 w 300"/>
                  <a:gd name="T51" fmla="*/ 127 h 192"/>
                  <a:gd name="T52" fmla="*/ 289 w 300"/>
                  <a:gd name="T53" fmla="*/ 131 h 192"/>
                  <a:gd name="T54" fmla="*/ 288 w 300"/>
                  <a:gd name="T55" fmla="*/ 96 h 192"/>
                  <a:gd name="T56" fmla="*/ 176 w 300"/>
                  <a:gd name="T57" fmla="*/ 46 h 192"/>
                  <a:gd name="T58" fmla="*/ 173 w 300"/>
                  <a:gd name="T59" fmla="*/ 38 h 192"/>
                  <a:gd name="T60" fmla="*/ 164 w 300"/>
                  <a:gd name="T61" fmla="*/ 13 h 192"/>
                  <a:gd name="T62" fmla="*/ 133 w 300"/>
                  <a:gd name="T63" fmla="*/ 7 h 192"/>
                  <a:gd name="T64" fmla="*/ 132 w 300"/>
                  <a:gd name="T65" fmla="*/ 10 h 192"/>
                  <a:gd name="T66" fmla="*/ 132 w 300"/>
                  <a:gd name="T67" fmla="*/ 10 h 192"/>
                  <a:gd name="T68" fmla="*/ 133 w 300"/>
                  <a:gd name="T69" fmla="*/ 7 h 192"/>
                  <a:gd name="T70" fmla="*/ 133 w 300"/>
                  <a:gd name="T71" fmla="*/ 7 h 192"/>
                  <a:gd name="T72" fmla="*/ 133 w 300"/>
                  <a:gd name="T73" fmla="*/ 7 h 192"/>
                  <a:gd name="T74" fmla="*/ 134 w 300"/>
                  <a:gd name="T75" fmla="*/ 8 h 192"/>
                  <a:gd name="T76" fmla="*/ 131 w 300"/>
                  <a:gd name="T77" fmla="*/ 6 h 192"/>
                  <a:gd name="T78" fmla="*/ 99 w 300"/>
                  <a:gd name="T79" fmla="*/ 0 h 192"/>
                  <a:gd name="T80" fmla="*/ 63 w 300"/>
                  <a:gd name="T81" fmla="*/ 14 h 192"/>
                  <a:gd name="T82" fmla="*/ 7 w 300"/>
                  <a:gd name="T83" fmla="*/ 93 h 192"/>
                  <a:gd name="T84" fmla="*/ 0 w 300"/>
                  <a:gd name="T85" fmla="*/ 97 h 192"/>
                  <a:gd name="T86" fmla="*/ 40 w 300"/>
                  <a:gd name="T87" fmla="*/ 114 h 192"/>
                  <a:gd name="T88" fmla="*/ 82 w 300"/>
                  <a:gd name="T89" fmla="*/ 146 h 192"/>
                  <a:gd name="T90" fmla="*/ 139 w 300"/>
                  <a:gd name="T91" fmla="*/ 171 h 192"/>
                  <a:gd name="T92" fmla="*/ 192 w 300"/>
                  <a:gd name="T93" fmla="*/ 192 h 192"/>
                  <a:gd name="T94" fmla="*/ 212 w 300"/>
                  <a:gd name="T95" fmla="*/ 172 h 192"/>
                  <a:gd name="T96" fmla="*/ 198 w 300"/>
                  <a:gd name="T97" fmla="*/ 159 h 192"/>
                  <a:gd name="T98" fmla="*/ 186 w 300"/>
                  <a:gd name="T99" fmla="*/ 153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0" h="192">
                    <a:moveTo>
                      <a:pt x="189" y="160"/>
                    </a:moveTo>
                    <a:cubicBezTo>
                      <a:pt x="196" y="163"/>
                      <a:pt x="196" y="163"/>
                      <a:pt x="196" y="163"/>
                    </a:cubicBezTo>
                    <a:cubicBezTo>
                      <a:pt x="196" y="163"/>
                      <a:pt x="196" y="163"/>
                      <a:pt x="196" y="163"/>
                    </a:cubicBezTo>
                    <a:cubicBezTo>
                      <a:pt x="198" y="164"/>
                      <a:pt x="199" y="165"/>
                      <a:pt x="200" y="167"/>
                    </a:cubicBezTo>
                    <a:cubicBezTo>
                      <a:pt x="201" y="168"/>
                      <a:pt x="202" y="170"/>
                      <a:pt x="202" y="172"/>
                    </a:cubicBezTo>
                    <a:cubicBezTo>
                      <a:pt x="202" y="174"/>
                      <a:pt x="201" y="176"/>
                      <a:pt x="201" y="177"/>
                    </a:cubicBezTo>
                    <a:cubicBezTo>
                      <a:pt x="200" y="179"/>
                      <a:pt x="199" y="180"/>
                      <a:pt x="197" y="181"/>
                    </a:cubicBezTo>
                    <a:cubicBezTo>
                      <a:pt x="196" y="182"/>
                      <a:pt x="194" y="182"/>
                      <a:pt x="192" y="182"/>
                    </a:cubicBezTo>
                    <a:cubicBezTo>
                      <a:pt x="190" y="182"/>
                      <a:pt x="189" y="182"/>
                      <a:pt x="187" y="182"/>
                    </a:cubicBezTo>
                    <a:cubicBezTo>
                      <a:pt x="174" y="176"/>
                      <a:pt x="174" y="176"/>
                      <a:pt x="174" y="176"/>
                    </a:cubicBezTo>
                    <a:cubicBezTo>
                      <a:pt x="174" y="176"/>
                      <a:pt x="174" y="176"/>
                      <a:pt x="174" y="176"/>
                    </a:cubicBezTo>
                    <a:cubicBezTo>
                      <a:pt x="143" y="162"/>
                      <a:pt x="143" y="162"/>
                      <a:pt x="143" y="162"/>
                    </a:cubicBezTo>
                    <a:cubicBezTo>
                      <a:pt x="143" y="162"/>
                      <a:pt x="143" y="162"/>
                      <a:pt x="143" y="162"/>
                    </a:cubicBezTo>
                    <a:cubicBezTo>
                      <a:pt x="99" y="143"/>
                      <a:pt x="99" y="143"/>
                      <a:pt x="99" y="143"/>
                    </a:cubicBezTo>
                    <a:cubicBezTo>
                      <a:pt x="86" y="137"/>
                      <a:pt x="86" y="137"/>
                      <a:pt x="86" y="137"/>
                    </a:cubicBezTo>
                    <a:cubicBezTo>
                      <a:pt x="70" y="131"/>
                      <a:pt x="57" y="120"/>
                      <a:pt x="46" y="107"/>
                    </a:cubicBezTo>
                    <a:cubicBezTo>
                      <a:pt x="46" y="106"/>
                      <a:pt x="46" y="106"/>
                      <a:pt x="46" y="106"/>
                    </a:cubicBezTo>
                    <a:cubicBezTo>
                      <a:pt x="44" y="105"/>
                      <a:pt x="44" y="105"/>
                      <a:pt x="44" y="105"/>
                    </a:cubicBezTo>
                    <a:cubicBezTo>
                      <a:pt x="44" y="105"/>
                      <a:pt x="10" y="90"/>
                      <a:pt x="8" y="89"/>
                    </a:cubicBezTo>
                    <a:cubicBezTo>
                      <a:pt x="6" y="94"/>
                      <a:pt x="6" y="94"/>
                      <a:pt x="6" y="94"/>
                    </a:cubicBezTo>
                    <a:cubicBezTo>
                      <a:pt x="11" y="96"/>
                      <a:pt x="11" y="96"/>
                      <a:pt x="11" y="96"/>
                    </a:cubicBezTo>
                    <a:cubicBezTo>
                      <a:pt x="11" y="95"/>
                      <a:pt x="11" y="95"/>
                      <a:pt x="11" y="95"/>
                    </a:cubicBezTo>
                    <a:cubicBezTo>
                      <a:pt x="11" y="94"/>
                      <a:pt x="11" y="94"/>
                      <a:pt x="11" y="94"/>
                    </a:cubicBezTo>
                    <a:cubicBezTo>
                      <a:pt x="37" y="15"/>
                      <a:pt x="37" y="15"/>
                      <a:pt x="37" y="15"/>
                    </a:cubicBezTo>
                    <a:cubicBezTo>
                      <a:pt x="60" y="23"/>
                      <a:pt x="60" y="23"/>
                      <a:pt x="60" y="23"/>
                    </a:cubicBezTo>
                    <a:cubicBezTo>
                      <a:pt x="63" y="24"/>
                      <a:pt x="66" y="25"/>
                      <a:pt x="70" y="25"/>
                    </a:cubicBezTo>
                    <a:cubicBezTo>
                      <a:pt x="75" y="25"/>
                      <a:pt x="80" y="23"/>
                      <a:pt x="85" y="21"/>
                    </a:cubicBezTo>
                    <a:cubicBezTo>
                      <a:pt x="103" y="10"/>
                      <a:pt x="103" y="10"/>
                      <a:pt x="103" y="10"/>
                    </a:cubicBezTo>
                    <a:cubicBezTo>
                      <a:pt x="100" y="6"/>
                      <a:pt x="100" y="6"/>
                      <a:pt x="100" y="6"/>
                    </a:cubicBezTo>
                    <a:cubicBezTo>
                      <a:pt x="99" y="10"/>
                      <a:pt x="99" y="10"/>
                      <a:pt x="99" y="10"/>
                    </a:cubicBezTo>
                    <a:cubicBezTo>
                      <a:pt x="99" y="10"/>
                      <a:pt x="107" y="12"/>
                      <a:pt x="114" y="13"/>
                    </a:cubicBezTo>
                    <a:cubicBezTo>
                      <a:pt x="118" y="14"/>
                      <a:pt x="122" y="15"/>
                      <a:pt x="125" y="15"/>
                    </a:cubicBezTo>
                    <a:cubicBezTo>
                      <a:pt x="126" y="15"/>
                      <a:pt x="128" y="16"/>
                      <a:pt x="128" y="16"/>
                    </a:cubicBezTo>
                    <a:cubicBezTo>
                      <a:pt x="129" y="16"/>
                      <a:pt x="129" y="16"/>
                      <a:pt x="129" y="16"/>
                    </a:cubicBezTo>
                    <a:cubicBezTo>
                      <a:pt x="129" y="16"/>
                      <a:pt x="129" y="16"/>
                      <a:pt x="129" y="16"/>
                    </a:cubicBezTo>
                    <a:cubicBezTo>
                      <a:pt x="130" y="14"/>
                      <a:pt x="130" y="14"/>
                      <a:pt x="130" y="14"/>
                    </a:cubicBezTo>
                    <a:cubicBezTo>
                      <a:pt x="129" y="16"/>
                      <a:pt x="129" y="16"/>
                      <a:pt x="129" y="16"/>
                    </a:cubicBezTo>
                    <a:cubicBezTo>
                      <a:pt x="129" y="16"/>
                      <a:pt x="129" y="16"/>
                      <a:pt x="129" y="16"/>
                    </a:cubicBezTo>
                    <a:cubicBezTo>
                      <a:pt x="130" y="14"/>
                      <a:pt x="130" y="14"/>
                      <a:pt x="130" y="14"/>
                    </a:cubicBezTo>
                    <a:cubicBezTo>
                      <a:pt x="129" y="16"/>
                      <a:pt x="129" y="16"/>
                      <a:pt x="129" y="16"/>
                    </a:cubicBezTo>
                    <a:cubicBezTo>
                      <a:pt x="131" y="12"/>
                      <a:pt x="131" y="12"/>
                      <a:pt x="131" y="12"/>
                    </a:cubicBezTo>
                    <a:cubicBezTo>
                      <a:pt x="129" y="16"/>
                      <a:pt x="129" y="16"/>
                      <a:pt x="129" y="16"/>
                    </a:cubicBezTo>
                    <a:cubicBezTo>
                      <a:pt x="129" y="16"/>
                      <a:pt x="129" y="16"/>
                      <a:pt x="129" y="16"/>
                    </a:cubicBezTo>
                    <a:cubicBezTo>
                      <a:pt x="131" y="12"/>
                      <a:pt x="131" y="12"/>
                      <a:pt x="131" y="12"/>
                    </a:cubicBezTo>
                    <a:cubicBezTo>
                      <a:pt x="129" y="16"/>
                      <a:pt x="129" y="16"/>
                      <a:pt x="129" y="16"/>
                    </a:cubicBezTo>
                    <a:cubicBezTo>
                      <a:pt x="131" y="11"/>
                      <a:pt x="131" y="11"/>
                      <a:pt x="131" y="11"/>
                    </a:cubicBezTo>
                    <a:cubicBezTo>
                      <a:pt x="128" y="15"/>
                      <a:pt x="128" y="15"/>
                      <a:pt x="128" y="15"/>
                    </a:cubicBezTo>
                    <a:cubicBezTo>
                      <a:pt x="128" y="16"/>
                      <a:pt x="129" y="16"/>
                      <a:pt x="129" y="16"/>
                    </a:cubicBezTo>
                    <a:cubicBezTo>
                      <a:pt x="131" y="11"/>
                      <a:pt x="131" y="11"/>
                      <a:pt x="131" y="11"/>
                    </a:cubicBezTo>
                    <a:cubicBezTo>
                      <a:pt x="128" y="15"/>
                      <a:pt x="128" y="15"/>
                      <a:pt x="128" y="15"/>
                    </a:cubicBezTo>
                    <a:cubicBezTo>
                      <a:pt x="128" y="15"/>
                      <a:pt x="128" y="15"/>
                      <a:pt x="128" y="15"/>
                    </a:cubicBezTo>
                    <a:cubicBezTo>
                      <a:pt x="128" y="16"/>
                      <a:pt x="129" y="16"/>
                      <a:pt x="129" y="16"/>
                    </a:cubicBezTo>
                    <a:cubicBezTo>
                      <a:pt x="129" y="16"/>
                      <a:pt x="129" y="16"/>
                      <a:pt x="130" y="16"/>
                    </a:cubicBezTo>
                    <a:cubicBezTo>
                      <a:pt x="130" y="16"/>
                      <a:pt x="130" y="16"/>
                      <a:pt x="131" y="16"/>
                    </a:cubicBezTo>
                    <a:cubicBezTo>
                      <a:pt x="132" y="17"/>
                      <a:pt x="135" y="17"/>
                      <a:pt x="139" y="18"/>
                    </a:cubicBezTo>
                    <a:cubicBezTo>
                      <a:pt x="150" y="20"/>
                      <a:pt x="168" y="24"/>
                      <a:pt x="168" y="24"/>
                    </a:cubicBezTo>
                    <a:cubicBezTo>
                      <a:pt x="169" y="19"/>
                      <a:pt x="169" y="19"/>
                      <a:pt x="169" y="19"/>
                    </a:cubicBezTo>
                    <a:cubicBezTo>
                      <a:pt x="164" y="18"/>
                      <a:pt x="164" y="18"/>
                      <a:pt x="164" y="18"/>
                    </a:cubicBezTo>
                    <a:cubicBezTo>
                      <a:pt x="163" y="37"/>
                      <a:pt x="163" y="37"/>
                      <a:pt x="163" y="37"/>
                    </a:cubicBezTo>
                    <a:cubicBezTo>
                      <a:pt x="168" y="37"/>
                      <a:pt x="168" y="37"/>
                      <a:pt x="168" y="37"/>
                    </a:cubicBezTo>
                    <a:cubicBezTo>
                      <a:pt x="164" y="35"/>
                      <a:pt x="164" y="35"/>
                      <a:pt x="164" y="35"/>
                    </a:cubicBezTo>
                    <a:cubicBezTo>
                      <a:pt x="163" y="37"/>
                      <a:pt x="163" y="39"/>
                      <a:pt x="163" y="40"/>
                    </a:cubicBezTo>
                    <a:cubicBezTo>
                      <a:pt x="163" y="46"/>
                      <a:pt x="166" y="52"/>
                      <a:pt x="172" y="55"/>
                    </a:cubicBezTo>
                    <a:cubicBezTo>
                      <a:pt x="174" y="51"/>
                      <a:pt x="174" y="51"/>
                      <a:pt x="174" y="51"/>
                    </a:cubicBezTo>
                    <a:cubicBezTo>
                      <a:pt x="172" y="55"/>
                      <a:pt x="172" y="55"/>
                      <a:pt x="172" y="55"/>
                    </a:cubicBezTo>
                    <a:cubicBezTo>
                      <a:pt x="184" y="62"/>
                      <a:pt x="184" y="62"/>
                      <a:pt x="184" y="62"/>
                    </a:cubicBezTo>
                    <a:cubicBezTo>
                      <a:pt x="284" y="105"/>
                      <a:pt x="284" y="105"/>
                      <a:pt x="284" y="105"/>
                    </a:cubicBezTo>
                    <a:cubicBezTo>
                      <a:pt x="288" y="107"/>
                      <a:pt x="290" y="111"/>
                      <a:pt x="290" y="114"/>
                    </a:cubicBezTo>
                    <a:cubicBezTo>
                      <a:pt x="290" y="116"/>
                      <a:pt x="289" y="118"/>
                      <a:pt x="288" y="120"/>
                    </a:cubicBezTo>
                    <a:cubicBezTo>
                      <a:pt x="288" y="121"/>
                      <a:pt x="286" y="122"/>
                      <a:pt x="285" y="122"/>
                    </a:cubicBezTo>
                    <a:cubicBezTo>
                      <a:pt x="283" y="123"/>
                      <a:pt x="281" y="124"/>
                      <a:pt x="279" y="124"/>
                    </a:cubicBezTo>
                    <a:cubicBezTo>
                      <a:pt x="277" y="124"/>
                      <a:pt x="275" y="123"/>
                      <a:pt x="273" y="123"/>
                    </a:cubicBezTo>
                    <a:cubicBezTo>
                      <a:pt x="273" y="122"/>
                      <a:pt x="273" y="122"/>
                      <a:pt x="273" y="122"/>
                    </a:cubicBezTo>
                    <a:cubicBezTo>
                      <a:pt x="248" y="112"/>
                      <a:pt x="248" y="112"/>
                      <a:pt x="248" y="112"/>
                    </a:cubicBezTo>
                    <a:cubicBezTo>
                      <a:pt x="246" y="111"/>
                      <a:pt x="243" y="112"/>
                      <a:pt x="242" y="115"/>
                    </a:cubicBezTo>
                    <a:cubicBezTo>
                      <a:pt x="241" y="117"/>
                      <a:pt x="242" y="120"/>
                      <a:pt x="244" y="121"/>
                    </a:cubicBezTo>
                    <a:cubicBezTo>
                      <a:pt x="269" y="132"/>
                      <a:pt x="269" y="132"/>
                      <a:pt x="269" y="132"/>
                    </a:cubicBezTo>
                    <a:cubicBezTo>
                      <a:pt x="271" y="127"/>
                      <a:pt x="271" y="127"/>
                      <a:pt x="271" y="127"/>
                    </a:cubicBezTo>
                    <a:cubicBezTo>
                      <a:pt x="269" y="132"/>
                      <a:pt x="269" y="132"/>
                      <a:pt x="269" y="132"/>
                    </a:cubicBezTo>
                    <a:cubicBezTo>
                      <a:pt x="272" y="133"/>
                      <a:pt x="275" y="133"/>
                      <a:pt x="279" y="133"/>
                    </a:cubicBezTo>
                    <a:cubicBezTo>
                      <a:pt x="282" y="133"/>
                      <a:pt x="286" y="133"/>
                      <a:pt x="289" y="131"/>
                    </a:cubicBezTo>
                    <a:cubicBezTo>
                      <a:pt x="292" y="130"/>
                      <a:pt x="295" y="128"/>
                      <a:pt x="297" y="125"/>
                    </a:cubicBezTo>
                    <a:cubicBezTo>
                      <a:pt x="299" y="121"/>
                      <a:pt x="300" y="118"/>
                      <a:pt x="300" y="114"/>
                    </a:cubicBezTo>
                    <a:cubicBezTo>
                      <a:pt x="300" y="107"/>
                      <a:pt x="295" y="100"/>
                      <a:pt x="288" y="96"/>
                    </a:cubicBezTo>
                    <a:cubicBezTo>
                      <a:pt x="189" y="53"/>
                      <a:pt x="189" y="53"/>
                      <a:pt x="189" y="53"/>
                    </a:cubicBezTo>
                    <a:cubicBezTo>
                      <a:pt x="176" y="46"/>
                      <a:pt x="176" y="46"/>
                      <a:pt x="176" y="46"/>
                    </a:cubicBezTo>
                    <a:cubicBezTo>
                      <a:pt x="176" y="46"/>
                      <a:pt x="176" y="46"/>
                      <a:pt x="176" y="46"/>
                    </a:cubicBezTo>
                    <a:cubicBezTo>
                      <a:pt x="174" y="45"/>
                      <a:pt x="173" y="43"/>
                      <a:pt x="173" y="40"/>
                    </a:cubicBezTo>
                    <a:cubicBezTo>
                      <a:pt x="173" y="40"/>
                      <a:pt x="173" y="39"/>
                      <a:pt x="173" y="38"/>
                    </a:cubicBezTo>
                    <a:cubicBezTo>
                      <a:pt x="173" y="38"/>
                      <a:pt x="173" y="38"/>
                      <a:pt x="173" y="38"/>
                    </a:cubicBezTo>
                    <a:cubicBezTo>
                      <a:pt x="174" y="15"/>
                      <a:pt x="174" y="15"/>
                      <a:pt x="174" y="15"/>
                    </a:cubicBezTo>
                    <a:cubicBezTo>
                      <a:pt x="170" y="14"/>
                      <a:pt x="170" y="14"/>
                      <a:pt x="170" y="14"/>
                    </a:cubicBezTo>
                    <a:cubicBezTo>
                      <a:pt x="170" y="14"/>
                      <a:pt x="168" y="13"/>
                      <a:pt x="164" y="13"/>
                    </a:cubicBezTo>
                    <a:cubicBezTo>
                      <a:pt x="159" y="12"/>
                      <a:pt x="151" y="10"/>
                      <a:pt x="144" y="9"/>
                    </a:cubicBezTo>
                    <a:cubicBezTo>
                      <a:pt x="141" y="8"/>
                      <a:pt x="138" y="8"/>
                      <a:pt x="136" y="7"/>
                    </a:cubicBezTo>
                    <a:cubicBezTo>
                      <a:pt x="135" y="7"/>
                      <a:pt x="134" y="7"/>
                      <a:pt x="133" y="7"/>
                    </a:cubicBezTo>
                    <a:cubicBezTo>
                      <a:pt x="133" y="7"/>
                      <a:pt x="133" y="7"/>
                      <a:pt x="133" y="7"/>
                    </a:cubicBezTo>
                    <a:cubicBezTo>
                      <a:pt x="133" y="7"/>
                      <a:pt x="133" y="7"/>
                      <a:pt x="133" y="7"/>
                    </a:cubicBezTo>
                    <a:cubicBezTo>
                      <a:pt x="132" y="10"/>
                      <a:pt x="132" y="10"/>
                      <a:pt x="132" y="10"/>
                    </a:cubicBezTo>
                    <a:cubicBezTo>
                      <a:pt x="133" y="7"/>
                      <a:pt x="133" y="7"/>
                      <a:pt x="133" y="7"/>
                    </a:cubicBezTo>
                    <a:cubicBezTo>
                      <a:pt x="133" y="7"/>
                      <a:pt x="133" y="7"/>
                      <a:pt x="133" y="7"/>
                    </a:cubicBezTo>
                    <a:cubicBezTo>
                      <a:pt x="132" y="10"/>
                      <a:pt x="132" y="10"/>
                      <a:pt x="132" y="10"/>
                    </a:cubicBezTo>
                    <a:cubicBezTo>
                      <a:pt x="133" y="7"/>
                      <a:pt x="133" y="7"/>
                      <a:pt x="133" y="7"/>
                    </a:cubicBezTo>
                    <a:cubicBezTo>
                      <a:pt x="131" y="11"/>
                      <a:pt x="131" y="11"/>
                      <a:pt x="131" y="11"/>
                    </a:cubicBezTo>
                    <a:cubicBezTo>
                      <a:pt x="133" y="7"/>
                      <a:pt x="133" y="7"/>
                      <a:pt x="133" y="7"/>
                    </a:cubicBezTo>
                    <a:cubicBezTo>
                      <a:pt x="133" y="7"/>
                      <a:pt x="133" y="7"/>
                      <a:pt x="133" y="7"/>
                    </a:cubicBezTo>
                    <a:cubicBezTo>
                      <a:pt x="131" y="11"/>
                      <a:pt x="131" y="11"/>
                      <a:pt x="131" y="11"/>
                    </a:cubicBezTo>
                    <a:cubicBezTo>
                      <a:pt x="133" y="7"/>
                      <a:pt x="133" y="7"/>
                      <a:pt x="133" y="7"/>
                    </a:cubicBezTo>
                    <a:cubicBezTo>
                      <a:pt x="131" y="11"/>
                      <a:pt x="131" y="11"/>
                      <a:pt x="131" y="11"/>
                    </a:cubicBezTo>
                    <a:cubicBezTo>
                      <a:pt x="134" y="8"/>
                      <a:pt x="134" y="8"/>
                      <a:pt x="134" y="8"/>
                    </a:cubicBezTo>
                    <a:cubicBezTo>
                      <a:pt x="134" y="7"/>
                      <a:pt x="133" y="7"/>
                      <a:pt x="133" y="7"/>
                    </a:cubicBezTo>
                    <a:cubicBezTo>
                      <a:pt x="131" y="11"/>
                      <a:pt x="131" y="11"/>
                      <a:pt x="131" y="11"/>
                    </a:cubicBezTo>
                    <a:cubicBezTo>
                      <a:pt x="134" y="8"/>
                      <a:pt x="134" y="8"/>
                      <a:pt x="134" y="8"/>
                    </a:cubicBezTo>
                    <a:cubicBezTo>
                      <a:pt x="134" y="8"/>
                      <a:pt x="134" y="8"/>
                      <a:pt x="134" y="8"/>
                    </a:cubicBezTo>
                    <a:cubicBezTo>
                      <a:pt x="134" y="7"/>
                      <a:pt x="133" y="7"/>
                      <a:pt x="133" y="7"/>
                    </a:cubicBezTo>
                    <a:cubicBezTo>
                      <a:pt x="133" y="7"/>
                      <a:pt x="133" y="7"/>
                      <a:pt x="133" y="7"/>
                    </a:cubicBezTo>
                    <a:cubicBezTo>
                      <a:pt x="132" y="7"/>
                      <a:pt x="132" y="6"/>
                      <a:pt x="131" y="6"/>
                    </a:cubicBezTo>
                    <a:cubicBezTo>
                      <a:pt x="130" y="6"/>
                      <a:pt x="128" y="6"/>
                      <a:pt x="124" y="5"/>
                    </a:cubicBezTo>
                    <a:cubicBezTo>
                      <a:pt x="115" y="3"/>
                      <a:pt x="101" y="1"/>
                      <a:pt x="101" y="1"/>
                    </a:cubicBezTo>
                    <a:cubicBezTo>
                      <a:pt x="99" y="0"/>
                      <a:pt x="99" y="0"/>
                      <a:pt x="99" y="0"/>
                    </a:cubicBezTo>
                    <a:cubicBezTo>
                      <a:pt x="80" y="12"/>
                      <a:pt x="80" y="12"/>
                      <a:pt x="80" y="12"/>
                    </a:cubicBezTo>
                    <a:cubicBezTo>
                      <a:pt x="77" y="14"/>
                      <a:pt x="73" y="15"/>
                      <a:pt x="70" y="15"/>
                    </a:cubicBezTo>
                    <a:cubicBezTo>
                      <a:pt x="68" y="15"/>
                      <a:pt x="65" y="15"/>
                      <a:pt x="63" y="14"/>
                    </a:cubicBezTo>
                    <a:cubicBezTo>
                      <a:pt x="31" y="2"/>
                      <a:pt x="31" y="2"/>
                      <a:pt x="31" y="2"/>
                    </a:cubicBezTo>
                    <a:cubicBezTo>
                      <a:pt x="2" y="91"/>
                      <a:pt x="2" y="91"/>
                      <a:pt x="2" y="91"/>
                    </a:cubicBezTo>
                    <a:cubicBezTo>
                      <a:pt x="7" y="93"/>
                      <a:pt x="7" y="93"/>
                      <a:pt x="7" y="93"/>
                    </a:cubicBezTo>
                    <a:cubicBezTo>
                      <a:pt x="2" y="91"/>
                      <a:pt x="2" y="91"/>
                      <a:pt x="2" y="91"/>
                    </a:cubicBezTo>
                    <a:cubicBezTo>
                      <a:pt x="2" y="91"/>
                      <a:pt x="2" y="92"/>
                      <a:pt x="2" y="92"/>
                    </a:cubicBezTo>
                    <a:cubicBezTo>
                      <a:pt x="0" y="97"/>
                      <a:pt x="0" y="97"/>
                      <a:pt x="0" y="97"/>
                    </a:cubicBezTo>
                    <a:cubicBezTo>
                      <a:pt x="4" y="98"/>
                      <a:pt x="4" y="98"/>
                      <a:pt x="4" y="98"/>
                    </a:cubicBezTo>
                    <a:cubicBezTo>
                      <a:pt x="5" y="99"/>
                      <a:pt x="14" y="103"/>
                      <a:pt x="23" y="107"/>
                    </a:cubicBezTo>
                    <a:cubicBezTo>
                      <a:pt x="32" y="111"/>
                      <a:pt x="40" y="114"/>
                      <a:pt x="40" y="114"/>
                    </a:cubicBezTo>
                    <a:cubicBezTo>
                      <a:pt x="42" y="110"/>
                      <a:pt x="42" y="110"/>
                      <a:pt x="42" y="110"/>
                    </a:cubicBezTo>
                    <a:cubicBezTo>
                      <a:pt x="39" y="113"/>
                      <a:pt x="39" y="113"/>
                      <a:pt x="39" y="113"/>
                    </a:cubicBezTo>
                    <a:cubicBezTo>
                      <a:pt x="50" y="128"/>
                      <a:pt x="65" y="139"/>
                      <a:pt x="82" y="146"/>
                    </a:cubicBezTo>
                    <a:cubicBezTo>
                      <a:pt x="95" y="152"/>
                      <a:pt x="95" y="152"/>
                      <a:pt x="95" y="152"/>
                    </a:cubicBezTo>
                    <a:cubicBezTo>
                      <a:pt x="139" y="171"/>
                      <a:pt x="139" y="171"/>
                      <a:pt x="139" y="171"/>
                    </a:cubicBezTo>
                    <a:cubicBezTo>
                      <a:pt x="139" y="171"/>
                      <a:pt x="139" y="171"/>
                      <a:pt x="139" y="171"/>
                    </a:cubicBezTo>
                    <a:cubicBezTo>
                      <a:pt x="170" y="185"/>
                      <a:pt x="170" y="185"/>
                      <a:pt x="170" y="185"/>
                    </a:cubicBezTo>
                    <a:cubicBezTo>
                      <a:pt x="184" y="191"/>
                      <a:pt x="184" y="191"/>
                      <a:pt x="184" y="191"/>
                    </a:cubicBezTo>
                    <a:cubicBezTo>
                      <a:pt x="186" y="192"/>
                      <a:pt x="189" y="192"/>
                      <a:pt x="192" y="192"/>
                    </a:cubicBezTo>
                    <a:cubicBezTo>
                      <a:pt x="195" y="192"/>
                      <a:pt x="199" y="191"/>
                      <a:pt x="202" y="189"/>
                    </a:cubicBezTo>
                    <a:cubicBezTo>
                      <a:pt x="205" y="188"/>
                      <a:pt x="208" y="185"/>
                      <a:pt x="210" y="181"/>
                    </a:cubicBezTo>
                    <a:cubicBezTo>
                      <a:pt x="211" y="178"/>
                      <a:pt x="212" y="175"/>
                      <a:pt x="212" y="172"/>
                    </a:cubicBezTo>
                    <a:cubicBezTo>
                      <a:pt x="212" y="169"/>
                      <a:pt x="211" y="165"/>
                      <a:pt x="209" y="162"/>
                    </a:cubicBezTo>
                    <a:cubicBezTo>
                      <a:pt x="207" y="158"/>
                      <a:pt x="204" y="156"/>
                      <a:pt x="200" y="154"/>
                    </a:cubicBezTo>
                    <a:cubicBezTo>
                      <a:pt x="198" y="159"/>
                      <a:pt x="198" y="159"/>
                      <a:pt x="198" y="159"/>
                    </a:cubicBezTo>
                    <a:cubicBezTo>
                      <a:pt x="200" y="154"/>
                      <a:pt x="200" y="154"/>
                      <a:pt x="200" y="154"/>
                    </a:cubicBezTo>
                    <a:cubicBezTo>
                      <a:pt x="193" y="151"/>
                      <a:pt x="193" y="151"/>
                      <a:pt x="193" y="151"/>
                    </a:cubicBezTo>
                    <a:cubicBezTo>
                      <a:pt x="190" y="150"/>
                      <a:pt x="187" y="151"/>
                      <a:pt x="186" y="153"/>
                    </a:cubicBezTo>
                    <a:cubicBezTo>
                      <a:pt x="185" y="156"/>
                      <a:pt x="186" y="159"/>
                      <a:pt x="189" y="16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06" name="Freeform 137">
                <a:extLst>
                  <a:ext uri="{FF2B5EF4-FFF2-40B4-BE49-F238E27FC236}">
                    <a16:creationId xmlns:a16="http://schemas.microsoft.com/office/drawing/2014/main" id="{521A3FB5-CCD8-CE6B-217F-B5E8AB49FD5C}"/>
                  </a:ext>
                </a:extLst>
              </p:cNvPr>
              <p:cNvSpPr>
                <a:spLocks/>
              </p:cNvSpPr>
              <p:nvPr/>
            </p:nvSpPr>
            <p:spPr bwMode="auto">
              <a:xfrm>
                <a:off x="8001000" y="5875338"/>
                <a:ext cx="441325" cy="157163"/>
              </a:xfrm>
              <a:custGeom>
                <a:avLst/>
                <a:gdLst>
                  <a:gd name="T0" fmla="*/ 160 w 160"/>
                  <a:gd name="T1" fmla="*/ 24 h 57"/>
                  <a:gd name="T2" fmla="*/ 141 w 160"/>
                  <a:gd name="T3" fmla="*/ 15 h 57"/>
                  <a:gd name="T4" fmla="*/ 87 w 160"/>
                  <a:gd name="T5" fmla="*/ 1 h 57"/>
                  <a:gd name="T6" fmla="*/ 73 w 160"/>
                  <a:gd name="T7" fmla="*/ 0 h 57"/>
                  <a:gd name="T8" fmla="*/ 16 w 160"/>
                  <a:gd name="T9" fmla="*/ 2 h 57"/>
                  <a:gd name="T10" fmla="*/ 0 w 160"/>
                  <a:gd name="T11" fmla="*/ 20 h 57"/>
                  <a:gd name="T12" fmla="*/ 18 w 160"/>
                  <a:gd name="T13" fmla="*/ 35 h 57"/>
                  <a:gd name="T14" fmla="*/ 27 w 160"/>
                  <a:gd name="T15" fmla="*/ 35 h 57"/>
                  <a:gd name="T16" fmla="*/ 51 w 160"/>
                  <a:gd name="T17" fmla="*/ 34 h 57"/>
                  <a:gd name="T18" fmla="*/ 69 w 160"/>
                  <a:gd name="T19" fmla="*/ 41 h 57"/>
                  <a:gd name="T20" fmla="*/ 72 w 160"/>
                  <a:gd name="T21" fmla="*/ 51 h 57"/>
                  <a:gd name="T22" fmla="*/ 74 w 160"/>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57">
                    <a:moveTo>
                      <a:pt x="160" y="24"/>
                    </a:moveTo>
                    <a:cubicBezTo>
                      <a:pt x="141" y="15"/>
                      <a:pt x="141" y="15"/>
                      <a:pt x="141" y="15"/>
                    </a:cubicBezTo>
                    <a:cubicBezTo>
                      <a:pt x="124" y="6"/>
                      <a:pt x="106" y="1"/>
                      <a:pt x="87" y="1"/>
                    </a:cubicBezTo>
                    <a:cubicBezTo>
                      <a:pt x="73" y="0"/>
                      <a:pt x="73" y="0"/>
                      <a:pt x="73" y="0"/>
                    </a:cubicBezTo>
                    <a:cubicBezTo>
                      <a:pt x="16" y="2"/>
                      <a:pt x="16" y="2"/>
                      <a:pt x="16" y="2"/>
                    </a:cubicBezTo>
                    <a:cubicBezTo>
                      <a:pt x="7" y="2"/>
                      <a:pt x="0" y="10"/>
                      <a:pt x="0" y="20"/>
                    </a:cubicBezTo>
                    <a:cubicBezTo>
                      <a:pt x="1" y="29"/>
                      <a:pt x="9" y="36"/>
                      <a:pt x="18" y="35"/>
                    </a:cubicBezTo>
                    <a:cubicBezTo>
                      <a:pt x="27" y="35"/>
                      <a:pt x="27" y="35"/>
                      <a:pt x="27" y="35"/>
                    </a:cubicBezTo>
                    <a:cubicBezTo>
                      <a:pt x="51" y="34"/>
                      <a:pt x="51" y="34"/>
                      <a:pt x="51" y="34"/>
                    </a:cubicBezTo>
                    <a:cubicBezTo>
                      <a:pt x="57" y="34"/>
                      <a:pt x="64" y="36"/>
                      <a:pt x="69" y="41"/>
                    </a:cubicBezTo>
                    <a:cubicBezTo>
                      <a:pt x="72" y="44"/>
                      <a:pt x="73" y="48"/>
                      <a:pt x="72" y="51"/>
                    </a:cubicBezTo>
                    <a:cubicBezTo>
                      <a:pt x="72" y="51"/>
                      <a:pt x="73" y="55"/>
                      <a:pt x="74" y="57"/>
                    </a:cubicBezTo>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07" name="Freeform 138">
                <a:extLst>
                  <a:ext uri="{FF2B5EF4-FFF2-40B4-BE49-F238E27FC236}">
                    <a16:creationId xmlns:a16="http://schemas.microsoft.com/office/drawing/2014/main" id="{D993682E-4345-8B4B-3A4C-7E754187C0FF}"/>
                  </a:ext>
                </a:extLst>
              </p:cNvPr>
              <p:cNvSpPr>
                <a:spLocks/>
              </p:cNvSpPr>
              <p:nvPr/>
            </p:nvSpPr>
            <p:spPr bwMode="auto">
              <a:xfrm>
                <a:off x="7986713" y="5861051"/>
                <a:ext cx="469900" cy="188913"/>
              </a:xfrm>
              <a:custGeom>
                <a:avLst/>
                <a:gdLst>
                  <a:gd name="T0" fmla="*/ 167 w 170"/>
                  <a:gd name="T1" fmla="*/ 25 h 68"/>
                  <a:gd name="T2" fmla="*/ 148 w 170"/>
                  <a:gd name="T3" fmla="*/ 16 h 68"/>
                  <a:gd name="T4" fmla="*/ 146 w 170"/>
                  <a:gd name="T5" fmla="*/ 20 h 68"/>
                  <a:gd name="T6" fmla="*/ 148 w 170"/>
                  <a:gd name="T7" fmla="*/ 16 h 68"/>
                  <a:gd name="T8" fmla="*/ 92 w 170"/>
                  <a:gd name="T9" fmla="*/ 1 h 68"/>
                  <a:gd name="T10" fmla="*/ 78 w 170"/>
                  <a:gd name="T11" fmla="*/ 0 h 68"/>
                  <a:gd name="T12" fmla="*/ 21 w 170"/>
                  <a:gd name="T13" fmla="*/ 2 h 68"/>
                  <a:gd name="T14" fmla="*/ 0 w 170"/>
                  <a:gd name="T15" fmla="*/ 24 h 68"/>
                  <a:gd name="T16" fmla="*/ 0 w 170"/>
                  <a:gd name="T17" fmla="*/ 25 h 68"/>
                  <a:gd name="T18" fmla="*/ 0 w 170"/>
                  <a:gd name="T19" fmla="*/ 25 h 68"/>
                  <a:gd name="T20" fmla="*/ 7 w 170"/>
                  <a:gd name="T21" fmla="*/ 40 h 68"/>
                  <a:gd name="T22" fmla="*/ 22 w 170"/>
                  <a:gd name="T23" fmla="*/ 45 h 68"/>
                  <a:gd name="T24" fmla="*/ 23 w 170"/>
                  <a:gd name="T25" fmla="*/ 45 h 68"/>
                  <a:gd name="T26" fmla="*/ 32 w 170"/>
                  <a:gd name="T27" fmla="*/ 45 h 68"/>
                  <a:gd name="T28" fmla="*/ 56 w 170"/>
                  <a:gd name="T29" fmla="*/ 44 h 68"/>
                  <a:gd name="T30" fmla="*/ 56 w 170"/>
                  <a:gd name="T31" fmla="*/ 44 h 68"/>
                  <a:gd name="T32" fmla="*/ 71 w 170"/>
                  <a:gd name="T33" fmla="*/ 50 h 68"/>
                  <a:gd name="T34" fmla="*/ 71 w 170"/>
                  <a:gd name="T35" fmla="*/ 50 h 68"/>
                  <a:gd name="T36" fmla="*/ 73 w 170"/>
                  <a:gd name="T37" fmla="*/ 55 h 68"/>
                  <a:gd name="T38" fmla="*/ 73 w 170"/>
                  <a:gd name="T39" fmla="*/ 56 h 68"/>
                  <a:gd name="T40" fmla="*/ 73 w 170"/>
                  <a:gd name="T41" fmla="*/ 56 h 68"/>
                  <a:gd name="T42" fmla="*/ 73 w 170"/>
                  <a:gd name="T43" fmla="*/ 56 h 68"/>
                  <a:gd name="T44" fmla="*/ 73 w 170"/>
                  <a:gd name="T45" fmla="*/ 59 h 68"/>
                  <a:gd name="T46" fmla="*/ 75 w 170"/>
                  <a:gd name="T47" fmla="*/ 65 h 68"/>
                  <a:gd name="T48" fmla="*/ 81 w 170"/>
                  <a:gd name="T49" fmla="*/ 66 h 68"/>
                  <a:gd name="T50" fmla="*/ 83 w 170"/>
                  <a:gd name="T51" fmla="*/ 59 h 68"/>
                  <a:gd name="T52" fmla="*/ 83 w 170"/>
                  <a:gd name="T53" fmla="*/ 58 h 68"/>
                  <a:gd name="T54" fmla="*/ 82 w 170"/>
                  <a:gd name="T55" fmla="*/ 57 h 68"/>
                  <a:gd name="T56" fmla="*/ 82 w 170"/>
                  <a:gd name="T57" fmla="*/ 56 h 68"/>
                  <a:gd name="T58" fmla="*/ 82 w 170"/>
                  <a:gd name="T59" fmla="*/ 56 h 68"/>
                  <a:gd name="T60" fmla="*/ 81 w 170"/>
                  <a:gd name="T61" fmla="*/ 56 h 68"/>
                  <a:gd name="T62" fmla="*/ 82 w 170"/>
                  <a:gd name="T63" fmla="*/ 56 h 68"/>
                  <a:gd name="T64" fmla="*/ 82 w 170"/>
                  <a:gd name="T65" fmla="*/ 56 h 68"/>
                  <a:gd name="T66" fmla="*/ 81 w 170"/>
                  <a:gd name="T67" fmla="*/ 56 h 68"/>
                  <a:gd name="T68" fmla="*/ 82 w 170"/>
                  <a:gd name="T69" fmla="*/ 56 h 68"/>
                  <a:gd name="T70" fmla="*/ 77 w 170"/>
                  <a:gd name="T71" fmla="*/ 56 h 68"/>
                  <a:gd name="T72" fmla="*/ 82 w 170"/>
                  <a:gd name="T73" fmla="*/ 57 h 68"/>
                  <a:gd name="T74" fmla="*/ 83 w 170"/>
                  <a:gd name="T75" fmla="*/ 55 h 68"/>
                  <a:gd name="T76" fmla="*/ 77 w 170"/>
                  <a:gd name="T77" fmla="*/ 43 h 68"/>
                  <a:gd name="T78" fmla="*/ 77 w 170"/>
                  <a:gd name="T79" fmla="*/ 43 h 68"/>
                  <a:gd name="T80" fmla="*/ 56 w 170"/>
                  <a:gd name="T81" fmla="*/ 34 h 68"/>
                  <a:gd name="T82" fmla="*/ 55 w 170"/>
                  <a:gd name="T83" fmla="*/ 34 h 68"/>
                  <a:gd name="T84" fmla="*/ 32 w 170"/>
                  <a:gd name="T85" fmla="*/ 35 h 68"/>
                  <a:gd name="T86" fmla="*/ 23 w 170"/>
                  <a:gd name="T87" fmla="*/ 35 h 68"/>
                  <a:gd name="T88" fmla="*/ 22 w 170"/>
                  <a:gd name="T89" fmla="*/ 35 h 68"/>
                  <a:gd name="T90" fmla="*/ 14 w 170"/>
                  <a:gd name="T91" fmla="*/ 32 h 68"/>
                  <a:gd name="T92" fmla="*/ 10 w 170"/>
                  <a:gd name="T93" fmla="*/ 25 h 68"/>
                  <a:gd name="T94" fmla="*/ 10 w 170"/>
                  <a:gd name="T95" fmla="*/ 25 h 68"/>
                  <a:gd name="T96" fmla="*/ 10 w 170"/>
                  <a:gd name="T97" fmla="*/ 24 h 68"/>
                  <a:gd name="T98" fmla="*/ 21 w 170"/>
                  <a:gd name="T99" fmla="*/ 12 h 68"/>
                  <a:gd name="T100" fmla="*/ 78 w 170"/>
                  <a:gd name="T101" fmla="*/ 10 h 68"/>
                  <a:gd name="T102" fmla="*/ 92 w 170"/>
                  <a:gd name="T103" fmla="*/ 10 h 68"/>
                  <a:gd name="T104" fmla="*/ 143 w 170"/>
                  <a:gd name="T105" fmla="*/ 24 h 68"/>
                  <a:gd name="T106" fmla="*/ 143 w 170"/>
                  <a:gd name="T107" fmla="*/ 24 h 68"/>
                  <a:gd name="T108" fmla="*/ 162 w 170"/>
                  <a:gd name="T109" fmla="*/ 34 h 68"/>
                  <a:gd name="T110" fmla="*/ 169 w 170"/>
                  <a:gd name="T111" fmla="*/ 32 h 68"/>
                  <a:gd name="T112" fmla="*/ 167 w 170"/>
                  <a:gd name="T113" fmla="*/ 2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68">
                    <a:moveTo>
                      <a:pt x="167" y="25"/>
                    </a:moveTo>
                    <a:cubicBezTo>
                      <a:pt x="148" y="16"/>
                      <a:pt x="148" y="16"/>
                      <a:pt x="148" y="16"/>
                    </a:cubicBezTo>
                    <a:cubicBezTo>
                      <a:pt x="146" y="20"/>
                      <a:pt x="146" y="20"/>
                      <a:pt x="146" y="20"/>
                    </a:cubicBezTo>
                    <a:cubicBezTo>
                      <a:pt x="148" y="16"/>
                      <a:pt x="148" y="16"/>
                      <a:pt x="148" y="16"/>
                    </a:cubicBezTo>
                    <a:cubicBezTo>
                      <a:pt x="131" y="7"/>
                      <a:pt x="111" y="1"/>
                      <a:pt x="92" y="1"/>
                    </a:cubicBezTo>
                    <a:cubicBezTo>
                      <a:pt x="78" y="0"/>
                      <a:pt x="78" y="0"/>
                      <a:pt x="78" y="0"/>
                    </a:cubicBezTo>
                    <a:cubicBezTo>
                      <a:pt x="21" y="2"/>
                      <a:pt x="21" y="2"/>
                      <a:pt x="21" y="2"/>
                    </a:cubicBezTo>
                    <a:cubicBezTo>
                      <a:pt x="9" y="3"/>
                      <a:pt x="0" y="12"/>
                      <a:pt x="0" y="24"/>
                    </a:cubicBezTo>
                    <a:cubicBezTo>
                      <a:pt x="0" y="24"/>
                      <a:pt x="0" y="25"/>
                      <a:pt x="0" y="25"/>
                    </a:cubicBezTo>
                    <a:cubicBezTo>
                      <a:pt x="0" y="25"/>
                      <a:pt x="0" y="25"/>
                      <a:pt x="0" y="25"/>
                    </a:cubicBezTo>
                    <a:cubicBezTo>
                      <a:pt x="1" y="31"/>
                      <a:pt x="3" y="36"/>
                      <a:pt x="7" y="40"/>
                    </a:cubicBezTo>
                    <a:cubicBezTo>
                      <a:pt x="11" y="43"/>
                      <a:pt x="17" y="45"/>
                      <a:pt x="22" y="45"/>
                    </a:cubicBezTo>
                    <a:cubicBezTo>
                      <a:pt x="23" y="45"/>
                      <a:pt x="23" y="45"/>
                      <a:pt x="23" y="45"/>
                    </a:cubicBezTo>
                    <a:cubicBezTo>
                      <a:pt x="32" y="45"/>
                      <a:pt x="32" y="45"/>
                      <a:pt x="32" y="45"/>
                    </a:cubicBezTo>
                    <a:cubicBezTo>
                      <a:pt x="56" y="44"/>
                      <a:pt x="56" y="44"/>
                      <a:pt x="56" y="44"/>
                    </a:cubicBezTo>
                    <a:cubicBezTo>
                      <a:pt x="56" y="44"/>
                      <a:pt x="56" y="44"/>
                      <a:pt x="56" y="44"/>
                    </a:cubicBezTo>
                    <a:cubicBezTo>
                      <a:pt x="62" y="44"/>
                      <a:pt x="67" y="46"/>
                      <a:pt x="71" y="50"/>
                    </a:cubicBezTo>
                    <a:cubicBezTo>
                      <a:pt x="71" y="50"/>
                      <a:pt x="71" y="50"/>
                      <a:pt x="71" y="50"/>
                    </a:cubicBezTo>
                    <a:cubicBezTo>
                      <a:pt x="72" y="51"/>
                      <a:pt x="73" y="53"/>
                      <a:pt x="73" y="55"/>
                    </a:cubicBezTo>
                    <a:cubicBezTo>
                      <a:pt x="73" y="56"/>
                      <a:pt x="73" y="56"/>
                      <a:pt x="73" y="56"/>
                    </a:cubicBezTo>
                    <a:cubicBezTo>
                      <a:pt x="73" y="56"/>
                      <a:pt x="73" y="56"/>
                      <a:pt x="73" y="56"/>
                    </a:cubicBezTo>
                    <a:cubicBezTo>
                      <a:pt x="73" y="56"/>
                      <a:pt x="73" y="56"/>
                      <a:pt x="73" y="56"/>
                    </a:cubicBezTo>
                    <a:cubicBezTo>
                      <a:pt x="73" y="56"/>
                      <a:pt x="73" y="58"/>
                      <a:pt x="73" y="59"/>
                    </a:cubicBezTo>
                    <a:cubicBezTo>
                      <a:pt x="73" y="61"/>
                      <a:pt x="73" y="62"/>
                      <a:pt x="75" y="65"/>
                    </a:cubicBezTo>
                    <a:cubicBezTo>
                      <a:pt x="76" y="67"/>
                      <a:pt x="79" y="68"/>
                      <a:pt x="81" y="66"/>
                    </a:cubicBezTo>
                    <a:cubicBezTo>
                      <a:pt x="84" y="65"/>
                      <a:pt x="84" y="62"/>
                      <a:pt x="83" y="59"/>
                    </a:cubicBezTo>
                    <a:cubicBezTo>
                      <a:pt x="83" y="59"/>
                      <a:pt x="83" y="58"/>
                      <a:pt x="83" y="58"/>
                    </a:cubicBezTo>
                    <a:cubicBezTo>
                      <a:pt x="82" y="57"/>
                      <a:pt x="82" y="57"/>
                      <a:pt x="82" y="57"/>
                    </a:cubicBezTo>
                    <a:cubicBezTo>
                      <a:pt x="82" y="56"/>
                      <a:pt x="82" y="56"/>
                      <a:pt x="82" y="56"/>
                    </a:cubicBezTo>
                    <a:cubicBezTo>
                      <a:pt x="82" y="56"/>
                      <a:pt x="82" y="56"/>
                      <a:pt x="82" y="56"/>
                    </a:cubicBezTo>
                    <a:cubicBezTo>
                      <a:pt x="81" y="56"/>
                      <a:pt x="81" y="56"/>
                      <a:pt x="81" y="56"/>
                    </a:cubicBezTo>
                    <a:cubicBezTo>
                      <a:pt x="82" y="56"/>
                      <a:pt x="82" y="56"/>
                      <a:pt x="82" y="56"/>
                    </a:cubicBezTo>
                    <a:cubicBezTo>
                      <a:pt x="82" y="56"/>
                      <a:pt x="82" y="56"/>
                      <a:pt x="82" y="56"/>
                    </a:cubicBezTo>
                    <a:cubicBezTo>
                      <a:pt x="81" y="56"/>
                      <a:pt x="81" y="56"/>
                      <a:pt x="81" y="56"/>
                    </a:cubicBezTo>
                    <a:cubicBezTo>
                      <a:pt x="82" y="56"/>
                      <a:pt x="82" y="56"/>
                      <a:pt x="82" y="56"/>
                    </a:cubicBezTo>
                    <a:cubicBezTo>
                      <a:pt x="77" y="56"/>
                      <a:pt x="77" y="56"/>
                      <a:pt x="77" y="56"/>
                    </a:cubicBezTo>
                    <a:cubicBezTo>
                      <a:pt x="82" y="57"/>
                      <a:pt x="82" y="57"/>
                      <a:pt x="82" y="57"/>
                    </a:cubicBezTo>
                    <a:cubicBezTo>
                      <a:pt x="82" y="56"/>
                      <a:pt x="83" y="55"/>
                      <a:pt x="83" y="55"/>
                    </a:cubicBezTo>
                    <a:cubicBezTo>
                      <a:pt x="83" y="50"/>
                      <a:pt x="81" y="46"/>
                      <a:pt x="77" y="43"/>
                    </a:cubicBezTo>
                    <a:cubicBezTo>
                      <a:pt x="77" y="43"/>
                      <a:pt x="77" y="43"/>
                      <a:pt x="77" y="43"/>
                    </a:cubicBezTo>
                    <a:cubicBezTo>
                      <a:pt x="72" y="37"/>
                      <a:pt x="64" y="34"/>
                      <a:pt x="56" y="34"/>
                    </a:cubicBezTo>
                    <a:cubicBezTo>
                      <a:pt x="55" y="34"/>
                      <a:pt x="55" y="34"/>
                      <a:pt x="55" y="34"/>
                    </a:cubicBezTo>
                    <a:cubicBezTo>
                      <a:pt x="32" y="35"/>
                      <a:pt x="32" y="35"/>
                      <a:pt x="32" y="35"/>
                    </a:cubicBezTo>
                    <a:cubicBezTo>
                      <a:pt x="23" y="35"/>
                      <a:pt x="23" y="35"/>
                      <a:pt x="23" y="35"/>
                    </a:cubicBezTo>
                    <a:cubicBezTo>
                      <a:pt x="22" y="35"/>
                      <a:pt x="22" y="35"/>
                      <a:pt x="22" y="35"/>
                    </a:cubicBezTo>
                    <a:cubicBezTo>
                      <a:pt x="19" y="35"/>
                      <a:pt x="16" y="34"/>
                      <a:pt x="14" y="32"/>
                    </a:cubicBezTo>
                    <a:cubicBezTo>
                      <a:pt x="12" y="30"/>
                      <a:pt x="10" y="28"/>
                      <a:pt x="10" y="25"/>
                    </a:cubicBezTo>
                    <a:cubicBezTo>
                      <a:pt x="10" y="25"/>
                      <a:pt x="10" y="25"/>
                      <a:pt x="10" y="25"/>
                    </a:cubicBezTo>
                    <a:cubicBezTo>
                      <a:pt x="10" y="24"/>
                      <a:pt x="10" y="24"/>
                      <a:pt x="10" y="24"/>
                    </a:cubicBezTo>
                    <a:cubicBezTo>
                      <a:pt x="10" y="17"/>
                      <a:pt x="15" y="12"/>
                      <a:pt x="21" y="12"/>
                    </a:cubicBezTo>
                    <a:cubicBezTo>
                      <a:pt x="78" y="10"/>
                      <a:pt x="78" y="10"/>
                      <a:pt x="78" y="10"/>
                    </a:cubicBezTo>
                    <a:cubicBezTo>
                      <a:pt x="92" y="10"/>
                      <a:pt x="92" y="10"/>
                      <a:pt x="92" y="10"/>
                    </a:cubicBezTo>
                    <a:cubicBezTo>
                      <a:pt x="110" y="11"/>
                      <a:pt x="127" y="16"/>
                      <a:pt x="143" y="24"/>
                    </a:cubicBezTo>
                    <a:cubicBezTo>
                      <a:pt x="143" y="24"/>
                      <a:pt x="143" y="24"/>
                      <a:pt x="143" y="24"/>
                    </a:cubicBezTo>
                    <a:cubicBezTo>
                      <a:pt x="162" y="34"/>
                      <a:pt x="162" y="34"/>
                      <a:pt x="162" y="34"/>
                    </a:cubicBezTo>
                    <a:cubicBezTo>
                      <a:pt x="165" y="35"/>
                      <a:pt x="168" y="34"/>
                      <a:pt x="169" y="32"/>
                    </a:cubicBezTo>
                    <a:cubicBezTo>
                      <a:pt x="170" y="29"/>
                      <a:pt x="169" y="26"/>
                      <a:pt x="167" y="2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08" name="Freeform 139">
                <a:extLst>
                  <a:ext uri="{FF2B5EF4-FFF2-40B4-BE49-F238E27FC236}">
                    <a16:creationId xmlns:a16="http://schemas.microsoft.com/office/drawing/2014/main" id="{EEEFEF21-6C61-882B-A5D8-4292075EB98C}"/>
                  </a:ext>
                </a:extLst>
              </p:cNvPr>
              <p:cNvSpPr>
                <a:spLocks/>
              </p:cNvSpPr>
              <p:nvPr/>
            </p:nvSpPr>
            <p:spPr bwMode="auto">
              <a:xfrm>
                <a:off x="7904163" y="6211888"/>
                <a:ext cx="187325" cy="158750"/>
              </a:xfrm>
              <a:custGeom>
                <a:avLst/>
                <a:gdLst>
                  <a:gd name="T0" fmla="*/ 6 w 68"/>
                  <a:gd name="T1" fmla="*/ 46 h 57"/>
                  <a:gd name="T2" fmla="*/ 4 w 68"/>
                  <a:gd name="T3" fmla="*/ 44 h 57"/>
                  <a:gd name="T4" fmla="*/ 11 w 68"/>
                  <a:gd name="T5" fmla="*/ 20 h 57"/>
                  <a:gd name="T6" fmla="*/ 38 w 68"/>
                  <a:gd name="T7" fmla="*/ 5 h 57"/>
                  <a:gd name="T8" fmla="*/ 62 w 68"/>
                  <a:gd name="T9" fmla="*/ 11 h 57"/>
                  <a:gd name="T10" fmla="*/ 63 w 68"/>
                  <a:gd name="T11" fmla="*/ 14 h 57"/>
                  <a:gd name="T12" fmla="*/ 57 w 68"/>
                  <a:gd name="T13" fmla="*/ 38 h 57"/>
                  <a:gd name="T14" fmla="*/ 30 w 68"/>
                  <a:gd name="T15" fmla="*/ 53 h 57"/>
                  <a:gd name="T16" fmla="*/ 6 w 68"/>
                  <a:gd name="T17" fmla="*/ 46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57">
                    <a:moveTo>
                      <a:pt x="6" y="46"/>
                    </a:moveTo>
                    <a:cubicBezTo>
                      <a:pt x="4" y="44"/>
                      <a:pt x="4" y="44"/>
                      <a:pt x="4" y="44"/>
                    </a:cubicBezTo>
                    <a:cubicBezTo>
                      <a:pt x="0" y="35"/>
                      <a:pt x="3" y="24"/>
                      <a:pt x="11" y="20"/>
                    </a:cubicBezTo>
                    <a:cubicBezTo>
                      <a:pt x="38" y="5"/>
                      <a:pt x="38" y="5"/>
                      <a:pt x="38" y="5"/>
                    </a:cubicBezTo>
                    <a:cubicBezTo>
                      <a:pt x="47" y="0"/>
                      <a:pt x="57" y="3"/>
                      <a:pt x="62" y="11"/>
                    </a:cubicBezTo>
                    <a:cubicBezTo>
                      <a:pt x="63" y="14"/>
                      <a:pt x="63" y="14"/>
                      <a:pt x="63" y="14"/>
                    </a:cubicBezTo>
                    <a:cubicBezTo>
                      <a:pt x="68" y="22"/>
                      <a:pt x="65" y="33"/>
                      <a:pt x="57" y="38"/>
                    </a:cubicBezTo>
                    <a:cubicBezTo>
                      <a:pt x="30" y="53"/>
                      <a:pt x="30" y="53"/>
                      <a:pt x="30" y="53"/>
                    </a:cubicBezTo>
                    <a:cubicBezTo>
                      <a:pt x="21" y="57"/>
                      <a:pt x="11" y="54"/>
                      <a:pt x="6" y="46"/>
                    </a:cubicBez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09" name="Freeform 140">
                <a:extLst>
                  <a:ext uri="{FF2B5EF4-FFF2-40B4-BE49-F238E27FC236}">
                    <a16:creationId xmlns:a16="http://schemas.microsoft.com/office/drawing/2014/main" id="{C5ABAF70-A320-A491-6B96-17A04C97EA9F}"/>
                  </a:ext>
                </a:extLst>
              </p:cNvPr>
              <p:cNvSpPr>
                <a:spLocks/>
              </p:cNvSpPr>
              <p:nvPr/>
            </p:nvSpPr>
            <p:spPr bwMode="auto">
              <a:xfrm>
                <a:off x="7896225" y="6203951"/>
                <a:ext cx="201613" cy="174625"/>
              </a:xfrm>
              <a:custGeom>
                <a:avLst/>
                <a:gdLst>
                  <a:gd name="T0" fmla="*/ 9 w 73"/>
                  <a:gd name="T1" fmla="*/ 49 h 63"/>
                  <a:gd name="T2" fmla="*/ 13 w 73"/>
                  <a:gd name="T3" fmla="*/ 46 h 63"/>
                  <a:gd name="T4" fmla="*/ 12 w 73"/>
                  <a:gd name="T5" fmla="*/ 44 h 63"/>
                  <a:gd name="T6" fmla="*/ 10 w 73"/>
                  <a:gd name="T7" fmla="*/ 38 h 63"/>
                  <a:gd name="T8" fmla="*/ 17 w 73"/>
                  <a:gd name="T9" fmla="*/ 27 h 63"/>
                  <a:gd name="T10" fmla="*/ 43 w 73"/>
                  <a:gd name="T11" fmla="*/ 12 h 63"/>
                  <a:gd name="T12" fmla="*/ 50 w 73"/>
                  <a:gd name="T13" fmla="*/ 10 h 63"/>
                  <a:gd name="T14" fmla="*/ 61 w 73"/>
                  <a:gd name="T15" fmla="*/ 17 h 63"/>
                  <a:gd name="T16" fmla="*/ 62 w 73"/>
                  <a:gd name="T17" fmla="*/ 19 h 63"/>
                  <a:gd name="T18" fmla="*/ 64 w 73"/>
                  <a:gd name="T19" fmla="*/ 25 h 63"/>
                  <a:gd name="T20" fmla="*/ 57 w 73"/>
                  <a:gd name="T21" fmla="*/ 36 h 63"/>
                  <a:gd name="T22" fmla="*/ 30 w 73"/>
                  <a:gd name="T23" fmla="*/ 51 h 63"/>
                  <a:gd name="T24" fmla="*/ 24 w 73"/>
                  <a:gd name="T25" fmla="*/ 53 h 63"/>
                  <a:gd name="T26" fmla="*/ 13 w 73"/>
                  <a:gd name="T27" fmla="*/ 46 h 63"/>
                  <a:gd name="T28" fmla="*/ 9 w 73"/>
                  <a:gd name="T29" fmla="*/ 49 h 63"/>
                  <a:gd name="T30" fmla="*/ 5 w 73"/>
                  <a:gd name="T31" fmla="*/ 51 h 63"/>
                  <a:gd name="T32" fmla="*/ 24 w 73"/>
                  <a:gd name="T33" fmla="*/ 63 h 63"/>
                  <a:gd name="T34" fmla="*/ 35 w 73"/>
                  <a:gd name="T35" fmla="*/ 60 h 63"/>
                  <a:gd name="T36" fmla="*/ 62 w 73"/>
                  <a:gd name="T37" fmla="*/ 45 h 63"/>
                  <a:gd name="T38" fmla="*/ 73 w 73"/>
                  <a:gd name="T39" fmla="*/ 25 h 63"/>
                  <a:gd name="T40" fmla="*/ 71 w 73"/>
                  <a:gd name="T41" fmla="*/ 14 h 63"/>
                  <a:gd name="T42" fmla="*/ 69 w 73"/>
                  <a:gd name="T43" fmla="*/ 12 h 63"/>
                  <a:gd name="T44" fmla="*/ 50 w 73"/>
                  <a:gd name="T45" fmla="*/ 0 h 63"/>
                  <a:gd name="T46" fmla="*/ 39 w 73"/>
                  <a:gd name="T47" fmla="*/ 3 h 63"/>
                  <a:gd name="T48" fmla="*/ 12 w 73"/>
                  <a:gd name="T49" fmla="*/ 18 h 63"/>
                  <a:gd name="T50" fmla="*/ 0 w 73"/>
                  <a:gd name="T51" fmla="*/ 38 h 63"/>
                  <a:gd name="T52" fmla="*/ 3 w 73"/>
                  <a:gd name="T53" fmla="*/ 49 h 63"/>
                  <a:gd name="T54" fmla="*/ 5 w 73"/>
                  <a:gd name="T55" fmla="*/ 51 h 63"/>
                  <a:gd name="T56" fmla="*/ 9 w 73"/>
                  <a:gd name="T57" fmla="*/ 4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3" h="63">
                    <a:moveTo>
                      <a:pt x="9" y="49"/>
                    </a:moveTo>
                    <a:cubicBezTo>
                      <a:pt x="13" y="46"/>
                      <a:pt x="13" y="46"/>
                      <a:pt x="13" y="46"/>
                    </a:cubicBezTo>
                    <a:cubicBezTo>
                      <a:pt x="12" y="44"/>
                      <a:pt x="12" y="44"/>
                      <a:pt x="12" y="44"/>
                    </a:cubicBezTo>
                    <a:cubicBezTo>
                      <a:pt x="11" y="42"/>
                      <a:pt x="10" y="40"/>
                      <a:pt x="10" y="38"/>
                    </a:cubicBezTo>
                    <a:cubicBezTo>
                      <a:pt x="10" y="33"/>
                      <a:pt x="12" y="29"/>
                      <a:pt x="17" y="27"/>
                    </a:cubicBezTo>
                    <a:cubicBezTo>
                      <a:pt x="43" y="12"/>
                      <a:pt x="43" y="12"/>
                      <a:pt x="43" y="12"/>
                    </a:cubicBezTo>
                    <a:cubicBezTo>
                      <a:pt x="45" y="11"/>
                      <a:pt x="48" y="10"/>
                      <a:pt x="50" y="10"/>
                    </a:cubicBezTo>
                    <a:cubicBezTo>
                      <a:pt x="54" y="10"/>
                      <a:pt x="58" y="13"/>
                      <a:pt x="61" y="17"/>
                    </a:cubicBezTo>
                    <a:cubicBezTo>
                      <a:pt x="62" y="19"/>
                      <a:pt x="62" y="19"/>
                      <a:pt x="62" y="19"/>
                    </a:cubicBezTo>
                    <a:cubicBezTo>
                      <a:pt x="63" y="21"/>
                      <a:pt x="64" y="23"/>
                      <a:pt x="64" y="25"/>
                    </a:cubicBezTo>
                    <a:cubicBezTo>
                      <a:pt x="64" y="30"/>
                      <a:pt x="61" y="34"/>
                      <a:pt x="57" y="36"/>
                    </a:cubicBezTo>
                    <a:cubicBezTo>
                      <a:pt x="30" y="51"/>
                      <a:pt x="30" y="51"/>
                      <a:pt x="30" y="51"/>
                    </a:cubicBezTo>
                    <a:cubicBezTo>
                      <a:pt x="28" y="52"/>
                      <a:pt x="26" y="53"/>
                      <a:pt x="24" y="53"/>
                    </a:cubicBezTo>
                    <a:cubicBezTo>
                      <a:pt x="20" y="53"/>
                      <a:pt x="15" y="51"/>
                      <a:pt x="13" y="46"/>
                    </a:cubicBezTo>
                    <a:cubicBezTo>
                      <a:pt x="9" y="49"/>
                      <a:pt x="9" y="49"/>
                      <a:pt x="9" y="49"/>
                    </a:cubicBezTo>
                    <a:cubicBezTo>
                      <a:pt x="5" y="51"/>
                      <a:pt x="5" y="51"/>
                      <a:pt x="5" y="51"/>
                    </a:cubicBezTo>
                    <a:cubicBezTo>
                      <a:pt x="9" y="59"/>
                      <a:pt x="16" y="63"/>
                      <a:pt x="24" y="63"/>
                    </a:cubicBezTo>
                    <a:cubicBezTo>
                      <a:pt x="28" y="63"/>
                      <a:pt x="32" y="62"/>
                      <a:pt x="35" y="60"/>
                    </a:cubicBezTo>
                    <a:cubicBezTo>
                      <a:pt x="62" y="45"/>
                      <a:pt x="62" y="45"/>
                      <a:pt x="62" y="45"/>
                    </a:cubicBezTo>
                    <a:cubicBezTo>
                      <a:pt x="69" y="41"/>
                      <a:pt x="73" y="33"/>
                      <a:pt x="73" y="25"/>
                    </a:cubicBezTo>
                    <a:cubicBezTo>
                      <a:pt x="73" y="21"/>
                      <a:pt x="73" y="18"/>
                      <a:pt x="71" y="14"/>
                    </a:cubicBezTo>
                    <a:cubicBezTo>
                      <a:pt x="69" y="12"/>
                      <a:pt x="69" y="12"/>
                      <a:pt x="69" y="12"/>
                    </a:cubicBezTo>
                    <a:cubicBezTo>
                      <a:pt x="65" y="5"/>
                      <a:pt x="58" y="0"/>
                      <a:pt x="50" y="0"/>
                    </a:cubicBezTo>
                    <a:cubicBezTo>
                      <a:pt x="46" y="0"/>
                      <a:pt x="42" y="1"/>
                      <a:pt x="39" y="3"/>
                    </a:cubicBezTo>
                    <a:cubicBezTo>
                      <a:pt x="12" y="18"/>
                      <a:pt x="12" y="18"/>
                      <a:pt x="12" y="18"/>
                    </a:cubicBezTo>
                    <a:cubicBezTo>
                      <a:pt x="4" y="22"/>
                      <a:pt x="0" y="30"/>
                      <a:pt x="0" y="38"/>
                    </a:cubicBezTo>
                    <a:cubicBezTo>
                      <a:pt x="0" y="42"/>
                      <a:pt x="1" y="45"/>
                      <a:pt x="3" y="49"/>
                    </a:cubicBezTo>
                    <a:cubicBezTo>
                      <a:pt x="5" y="51"/>
                      <a:pt x="5" y="51"/>
                      <a:pt x="5" y="51"/>
                    </a:cubicBezTo>
                    <a:lnTo>
                      <a:pt x="9" y="49"/>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10" name="Freeform 141">
                <a:extLst>
                  <a:ext uri="{FF2B5EF4-FFF2-40B4-BE49-F238E27FC236}">
                    <a16:creationId xmlns:a16="http://schemas.microsoft.com/office/drawing/2014/main" id="{43A4FAB6-BD05-FA1F-FB2A-89BADF907134}"/>
                  </a:ext>
                </a:extLst>
              </p:cNvPr>
              <p:cNvSpPr>
                <a:spLocks/>
              </p:cNvSpPr>
              <p:nvPr/>
            </p:nvSpPr>
            <p:spPr bwMode="auto">
              <a:xfrm>
                <a:off x="8375650" y="6135688"/>
                <a:ext cx="201613" cy="161925"/>
              </a:xfrm>
              <a:custGeom>
                <a:avLst/>
                <a:gdLst>
                  <a:gd name="T0" fmla="*/ 16 w 73"/>
                  <a:gd name="T1" fmla="*/ 0 h 59"/>
                  <a:gd name="T2" fmla="*/ 58 w 73"/>
                  <a:gd name="T3" fmla="*/ 19 h 59"/>
                  <a:gd name="T4" fmla="*/ 69 w 73"/>
                  <a:gd name="T5" fmla="*/ 43 h 59"/>
                  <a:gd name="T6" fmla="*/ 68 w 73"/>
                  <a:gd name="T7" fmla="*/ 44 h 59"/>
                  <a:gd name="T8" fmla="*/ 43 w 73"/>
                  <a:gd name="T9" fmla="*/ 55 h 59"/>
                  <a:gd name="T10" fmla="*/ 0 w 73"/>
                  <a:gd name="T11" fmla="*/ 36 h 59"/>
                </a:gdLst>
                <a:ahLst/>
                <a:cxnLst>
                  <a:cxn ang="0">
                    <a:pos x="T0" y="T1"/>
                  </a:cxn>
                  <a:cxn ang="0">
                    <a:pos x="T2" y="T3"/>
                  </a:cxn>
                  <a:cxn ang="0">
                    <a:pos x="T4" y="T5"/>
                  </a:cxn>
                  <a:cxn ang="0">
                    <a:pos x="T6" y="T7"/>
                  </a:cxn>
                  <a:cxn ang="0">
                    <a:pos x="T8" y="T9"/>
                  </a:cxn>
                  <a:cxn ang="0">
                    <a:pos x="T10" y="T11"/>
                  </a:cxn>
                </a:cxnLst>
                <a:rect l="0" t="0" r="r" b="b"/>
                <a:pathLst>
                  <a:path w="73" h="59">
                    <a:moveTo>
                      <a:pt x="16" y="0"/>
                    </a:moveTo>
                    <a:cubicBezTo>
                      <a:pt x="58" y="19"/>
                      <a:pt x="58" y="19"/>
                      <a:pt x="58" y="19"/>
                    </a:cubicBezTo>
                    <a:cubicBezTo>
                      <a:pt x="68" y="23"/>
                      <a:pt x="73" y="34"/>
                      <a:pt x="69" y="43"/>
                    </a:cubicBezTo>
                    <a:cubicBezTo>
                      <a:pt x="68" y="44"/>
                      <a:pt x="68" y="44"/>
                      <a:pt x="68" y="44"/>
                    </a:cubicBezTo>
                    <a:cubicBezTo>
                      <a:pt x="64" y="54"/>
                      <a:pt x="53" y="59"/>
                      <a:pt x="43" y="55"/>
                    </a:cubicBezTo>
                    <a:cubicBezTo>
                      <a:pt x="0" y="36"/>
                      <a:pt x="0" y="36"/>
                      <a:pt x="0" y="36"/>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11" name="Freeform 142">
                <a:extLst>
                  <a:ext uri="{FF2B5EF4-FFF2-40B4-BE49-F238E27FC236}">
                    <a16:creationId xmlns:a16="http://schemas.microsoft.com/office/drawing/2014/main" id="{3763CCCD-F249-8E3A-1FF6-049DF2520A63}"/>
                  </a:ext>
                </a:extLst>
              </p:cNvPr>
              <p:cNvSpPr>
                <a:spLocks/>
              </p:cNvSpPr>
              <p:nvPr/>
            </p:nvSpPr>
            <p:spPr bwMode="auto">
              <a:xfrm>
                <a:off x="8359775" y="6118226"/>
                <a:ext cx="223838" cy="185738"/>
              </a:xfrm>
              <a:custGeom>
                <a:avLst/>
                <a:gdLst>
                  <a:gd name="T0" fmla="*/ 20 w 81"/>
                  <a:gd name="T1" fmla="*/ 10 h 67"/>
                  <a:gd name="T2" fmla="*/ 62 w 81"/>
                  <a:gd name="T3" fmla="*/ 29 h 67"/>
                  <a:gd name="T4" fmla="*/ 62 w 81"/>
                  <a:gd name="T5" fmla="*/ 29 h 67"/>
                  <a:gd name="T6" fmla="*/ 71 w 81"/>
                  <a:gd name="T7" fmla="*/ 42 h 67"/>
                  <a:gd name="T8" fmla="*/ 70 w 81"/>
                  <a:gd name="T9" fmla="*/ 48 h 67"/>
                  <a:gd name="T10" fmla="*/ 70 w 81"/>
                  <a:gd name="T11" fmla="*/ 48 h 67"/>
                  <a:gd name="T12" fmla="*/ 57 w 81"/>
                  <a:gd name="T13" fmla="*/ 57 h 67"/>
                  <a:gd name="T14" fmla="*/ 51 w 81"/>
                  <a:gd name="T15" fmla="*/ 56 h 67"/>
                  <a:gd name="T16" fmla="*/ 7 w 81"/>
                  <a:gd name="T17" fmla="*/ 38 h 67"/>
                  <a:gd name="T18" fmla="*/ 1 w 81"/>
                  <a:gd name="T19" fmla="*/ 40 h 67"/>
                  <a:gd name="T20" fmla="*/ 4 w 81"/>
                  <a:gd name="T21" fmla="*/ 47 h 67"/>
                  <a:gd name="T22" fmla="*/ 48 w 81"/>
                  <a:gd name="T23" fmla="*/ 65 h 67"/>
                  <a:gd name="T24" fmla="*/ 57 w 81"/>
                  <a:gd name="T25" fmla="*/ 67 h 67"/>
                  <a:gd name="T26" fmla="*/ 79 w 81"/>
                  <a:gd name="T27" fmla="*/ 52 h 67"/>
                  <a:gd name="T28" fmla="*/ 79 w 81"/>
                  <a:gd name="T29" fmla="*/ 51 h 67"/>
                  <a:gd name="T30" fmla="*/ 81 w 81"/>
                  <a:gd name="T31" fmla="*/ 42 h 67"/>
                  <a:gd name="T32" fmla="*/ 66 w 81"/>
                  <a:gd name="T33" fmla="*/ 20 h 67"/>
                  <a:gd name="T34" fmla="*/ 64 w 81"/>
                  <a:gd name="T35" fmla="*/ 25 h 67"/>
                  <a:gd name="T36" fmla="*/ 66 w 81"/>
                  <a:gd name="T37" fmla="*/ 20 h 67"/>
                  <a:gd name="T38" fmla="*/ 24 w 81"/>
                  <a:gd name="T39" fmla="*/ 1 h 67"/>
                  <a:gd name="T40" fmla="*/ 17 w 81"/>
                  <a:gd name="T41" fmla="*/ 4 h 67"/>
                  <a:gd name="T42" fmla="*/ 20 w 81"/>
                  <a:gd name="T43" fmla="*/ 1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67">
                    <a:moveTo>
                      <a:pt x="20" y="10"/>
                    </a:moveTo>
                    <a:cubicBezTo>
                      <a:pt x="62" y="29"/>
                      <a:pt x="62" y="29"/>
                      <a:pt x="62" y="29"/>
                    </a:cubicBezTo>
                    <a:cubicBezTo>
                      <a:pt x="62" y="29"/>
                      <a:pt x="62" y="29"/>
                      <a:pt x="62" y="29"/>
                    </a:cubicBezTo>
                    <a:cubicBezTo>
                      <a:pt x="68" y="31"/>
                      <a:pt x="71" y="37"/>
                      <a:pt x="71" y="42"/>
                    </a:cubicBezTo>
                    <a:cubicBezTo>
                      <a:pt x="71" y="44"/>
                      <a:pt x="71" y="46"/>
                      <a:pt x="70" y="48"/>
                    </a:cubicBezTo>
                    <a:cubicBezTo>
                      <a:pt x="70" y="48"/>
                      <a:pt x="70" y="48"/>
                      <a:pt x="70" y="48"/>
                    </a:cubicBezTo>
                    <a:cubicBezTo>
                      <a:pt x="67" y="54"/>
                      <a:pt x="62" y="57"/>
                      <a:pt x="57" y="57"/>
                    </a:cubicBezTo>
                    <a:cubicBezTo>
                      <a:pt x="55" y="57"/>
                      <a:pt x="53" y="57"/>
                      <a:pt x="51" y="56"/>
                    </a:cubicBezTo>
                    <a:cubicBezTo>
                      <a:pt x="7" y="38"/>
                      <a:pt x="7" y="38"/>
                      <a:pt x="7" y="38"/>
                    </a:cubicBezTo>
                    <a:cubicBezTo>
                      <a:pt x="5" y="37"/>
                      <a:pt x="2" y="38"/>
                      <a:pt x="1" y="40"/>
                    </a:cubicBezTo>
                    <a:cubicBezTo>
                      <a:pt x="0" y="43"/>
                      <a:pt x="1" y="46"/>
                      <a:pt x="4" y="47"/>
                    </a:cubicBezTo>
                    <a:cubicBezTo>
                      <a:pt x="48" y="65"/>
                      <a:pt x="48" y="65"/>
                      <a:pt x="48" y="65"/>
                    </a:cubicBezTo>
                    <a:cubicBezTo>
                      <a:pt x="51" y="66"/>
                      <a:pt x="54" y="67"/>
                      <a:pt x="57" y="67"/>
                    </a:cubicBezTo>
                    <a:cubicBezTo>
                      <a:pt x="66" y="67"/>
                      <a:pt x="75" y="61"/>
                      <a:pt x="79" y="52"/>
                    </a:cubicBezTo>
                    <a:cubicBezTo>
                      <a:pt x="79" y="51"/>
                      <a:pt x="79" y="51"/>
                      <a:pt x="79" y="51"/>
                    </a:cubicBezTo>
                    <a:cubicBezTo>
                      <a:pt x="80" y="48"/>
                      <a:pt x="81" y="45"/>
                      <a:pt x="81" y="42"/>
                    </a:cubicBezTo>
                    <a:cubicBezTo>
                      <a:pt x="81" y="33"/>
                      <a:pt x="75" y="24"/>
                      <a:pt x="66" y="20"/>
                    </a:cubicBezTo>
                    <a:cubicBezTo>
                      <a:pt x="64" y="25"/>
                      <a:pt x="64" y="25"/>
                      <a:pt x="64" y="25"/>
                    </a:cubicBezTo>
                    <a:cubicBezTo>
                      <a:pt x="66" y="20"/>
                      <a:pt x="66" y="20"/>
                      <a:pt x="66" y="20"/>
                    </a:cubicBezTo>
                    <a:cubicBezTo>
                      <a:pt x="24" y="1"/>
                      <a:pt x="24" y="1"/>
                      <a:pt x="24" y="1"/>
                    </a:cubicBezTo>
                    <a:cubicBezTo>
                      <a:pt x="21" y="0"/>
                      <a:pt x="18" y="1"/>
                      <a:pt x="17" y="4"/>
                    </a:cubicBezTo>
                    <a:cubicBezTo>
                      <a:pt x="16" y="6"/>
                      <a:pt x="17" y="9"/>
                      <a:pt x="20" y="1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12" name="Freeform 143">
                <a:extLst>
                  <a:ext uri="{FF2B5EF4-FFF2-40B4-BE49-F238E27FC236}">
                    <a16:creationId xmlns:a16="http://schemas.microsoft.com/office/drawing/2014/main" id="{11B11738-24A0-A52A-A0AE-3D998ED1CE57}"/>
                  </a:ext>
                </a:extLst>
              </p:cNvPr>
              <p:cNvSpPr>
                <a:spLocks/>
              </p:cNvSpPr>
              <p:nvPr/>
            </p:nvSpPr>
            <p:spPr bwMode="auto">
              <a:xfrm>
                <a:off x="8258175" y="6232526"/>
                <a:ext cx="231775" cy="142875"/>
              </a:xfrm>
              <a:custGeom>
                <a:avLst/>
                <a:gdLst>
                  <a:gd name="T0" fmla="*/ 39 w 84"/>
                  <a:gd name="T1" fmla="*/ 0 h 52"/>
                  <a:gd name="T2" fmla="*/ 69 w 84"/>
                  <a:gd name="T3" fmla="*/ 12 h 52"/>
                  <a:gd name="T4" fmla="*/ 80 w 84"/>
                  <a:gd name="T5" fmla="*/ 37 h 52"/>
                  <a:gd name="T6" fmla="*/ 79 w 84"/>
                  <a:gd name="T7" fmla="*/ 38 h 52"/>
                  <a:gd name="T8" fmla="*/ 54 w 84"/>
                  <a:gd name="T9" fmla="*/ 48 h 52"/>
                  <a:gd name="T10" fmla="*/ 0 w 84"/>
                  <a:gd name="T11" fmla="*/ 26 h 52"/>
                </a:gdLst>
                <a:ahLst/>
                <a:cxnLst>
                  <a:cxn ang="0">
                    <a:pos x="T0" y="T1"/>
                  </a:cxn>
                  <a:cxn ang="0">
                    <a:pos x="T2" y="T3"/>
                  </a:cxn>
                  <a:cxn ang="0">
                    <a:pos x="T4" y="T5"/>
                  </a:cxn>
                  <a:cxn ang="0">
                    <a:pos x="T6" y="T7"/>
                  </a:cxn>
                  <a:cxn ang="0">
                    <a:pos x="T8" y="T9"/>
                  </a:cxn>
                  <a:cxn ang="0">
                    <a:pos x="T10" y="T11"/>
                  </a:cxn>
                </a:cxnLst>
                <a:rect l="0" t="0" r="r" b="b"/>
                <a:pathLst>
                  <a:path w="84" h="52">
                    <a:moveTo>
                      <a:pt x="39" y="0"/>
                    </a:moveTo>
                    <a:cubicBezTo>
                      <a:pt x="69" y="12"/>
                      <a:pt x="69" y="12"/>
                      <a:pt x="69" y="12"/>
                    </a:cubicBezTo>
                    <a:cubicBezTo>
                      <a:pt x="79" y="16"/>
                      <a:pt x="84" y="27"/>
                      <a:pt x="80" y="37"/>
                    </a:cubicBezTo>
                    <a:cubicBezTo>
                      <a:pt x="79" y="38"/>
                      <a:pt x="79" y="38"/>
                      <a:pt x="79" y="38"/>
                    </a:cubicBezTo>
                    <a:cubicBezTo>
                      <a:pt x="75" y="48"/>
                      <a:pt x="64" y="52"/>
                      <a:pt x="54" y="48"/>
                    </a:cubicBezTo>
                    <a:cubicBezTo>
                      <a:pt x="0" y="26"/>
                      <a:pt x="0" y="26"/>
                      <a:pt x="0" y="26"/>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13" name="Freeform 144">
                <a:extLst>
                  <a:ext uri="{FF2B5EF4-FFF2-40B4-BE49-F238E27FC236}">
                    <a16:creationId xmlns:a16="http://schemas.microsoft.com/office/drawing/2014/main" id="{D552CDDE-63B0-4C09-BE40-C427FC3082A8}"/>
                  </a:ext>
                </a:extLst>
              </p:cNvPr>
              <p:cNvSpPr>
                <a:spLocks/>
              </p:cNvSpPr>
              <p:nvPr/>
            </p:nvSpPr>
            <p:spPr bwMode="auto">
              <a:xfrm>
                <a:off x="8240713" y="6215063"/>
                <a:ext cx="254000" cy="166688"/>
              </a:xfrm>
              <a:custGeom>
                <a:avLst/>
                <a:gdLst>
                  <a:gd name="T0" fmla="*/ 43 w 92"/>
                  <a:gd name="T1" fmla="*/ 10 h 60"/>
                  <a:gd name="T2" fmla="*/ 73 w 92"/>
                  <a:gd name="T3" fmla="*/ 23 h 60"/>
                  <a:gd name="T4" fmla="*/ 82 w 92"/>
                  <a:gd name="T5" fmla="*/ 36 h 60"/>
                  <a:gd name="T6" fmla="*/ 81 w 92"/>
                  <a:gd name="T7" fmla="*/ 41 h 60"/>
                  <a:gd name="T8" fmla="*/ 81 w 92"/>
                  <a:gd name="T9" fmla="*/ 42 h 60"/>
                  <a:gd name="T10" fmla="*/ 68 w 92"/>
                  <a:gd name="T11" fmla="*/ 51 h 60"/>
                  <a:gd name="T12" fmla="*/ 62 w 92"/>
                  <a:gd name="T13" fmla="*/ 50 h 60"/>
                  <a:gd name="T14" fmla="*/ 62 w 92"/>
                  <a:gd name="T15" fmla="*/ 50 h 60"/>
                  <a:gd name="T16" fmla="*/ 8 w 92"/>
                  <a:gd name="T17" fmla="*/ 27 h 60"/>
                  <a:gd name="T18" fmla="*/ 1 w 92"/>
                  <a:gd name="T19" fmla="*/ 30 h 60"/>
                  <a:gd name="T20" fmla="*/ 4 w 92"/>
                  <a:gd name="T21" fmla="*/ 36 h 60"/>
                  <a:gd name="T22" fmla="*/ 59 w 92"/>
                  <a:gd name="T23" fmla="*/ 59 h 60"/>
                  <a:gd name="T24" fmla="*/ 59 w 92"/>
                  <a:gd name="T25" fmla="*/ 59 h 60"/>
                  <a:gd name="T26" fmla="*/ 68 w 92"/>
                  <a:gd name="T27" fmla="*/ 60 h 60"/>
                  <a:gd name="T28" fmla="*/ 90 w 92"/>
                  <a:gd name="T29" fmla="*/ 46 h 60"/>
                  <a:gd name="T30" fmla="*/ 90 w 92"/>
                  <a:gd name="T31" fmla="*/ 45 h 60"/>
                  <a:gd name="T32" fmla="*/ 92 w 92"/>
                  <a:gd name="T33" fmla="*/ 36 h 60"/>
                  <a:gd name="T34" fmla="*/ 77 w 92"/>
                  <a:gd name="T35" fmla="*/ 14 h 60"/>
                  <a:gd name="T36" fmla="*/ 47 w 92"/>
                  <a:gd name="T37" fmla="*/ 1 h 60"/>
                  <a:gd name="T38" fmla="*/ 41 w 92"/>
                  <a:gd name="T39" fmla="*/ 4 h 60"/>
                  <a:gd name="T40" fmla="*/ 43 w 92"/>
                  <a:gd name="T41" fmla="*/ 1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2" h="60">
                    <a:moveTo>
                      <a:pt x="43" y="10"/>
                    </a:moveTo>
                    <a:cubicBezTo>
                      <a:pt x="73" y="23"/>
                      <a:pt x="73" y="23"/>
                      <a:pt x="73" y="23"/>
                    </a:cubicBezTo>
                    <a:cubicBezTo>
                      <a:pt x="79" y="25"/>
                      <a:pt x="82" y="30"/>
                      <a:pt x="82" y="36"/>
                    </a:cubicBezTo>
                    <a:cubicBezTo>
                      <a:pt x="82" y="38"/>
                      <a:pt x="82" y="39"/>
                      <a:pt x="81" y="41"/>
                    </a:cubicBezTo>
                    <a:cubicBezTo>
                      <a:pt x="81" y="42"/>
                      <a:pt x="81" y="42"/>
                      <a:pt x="81" y="42"/>
                    </a:cubicBezTo>
                    <a:cubicBezTo>
                      <a:pt x="78" y="47"/>
                      <a:pt x="73" y="51"/>
                      <a:pt x="68" y="51"/>
                    </a:cubicBezTo>
                    <a:cubicBezTo>
                      <a:pt x="66" y="51"/>
                      <a:pt x="64" y="50"/>
                      <a:pt x="62" y="50"/>
                    </a:cubicBezTo>
                    <a:cubicBezTo>
                      <a:pt x="62" y="50"/>
                      <a:pt x="62" y="50"/>
                      <a:pt x="62" y="50"/>
                    </a:cubicBezTo>
                    <a:cubicBezTo>
                      <a:pt x="8" y="27"/>
                      <a:pt x="8" y="27"/>
                      <a:pt x="8" y="27"/>
                    </a:cubicBezTo>
                    <a:cubicBezTo>
                      <a:pt x="5" y="26"/>
                      <a:pt x="2" y="27"/>
                      <a:pt x="1" y="30"/>
                    </a:cubicBezTo>
                    <a:cubicBezTo>
                      <a:pt x="0" y="32"/>
                      <a:pt x="1" y="35"/>
                      <a:pt x="4" y="36"/>
                    </a:cubicBezTo>
                    <a:cubicBezTo>
                      <a:pt x="59" y="59"/>
                      <a:pt x="59" y="59"/>
                      <a:pt x="59" y="59"/>
                    </a:cubicBezTo>
                    <a:cubicBezTo>
                      <a:pt x="59" y="59"/>
                      <a:pt x="59" y="59"/>
                      <a:pt x="59" y="59"/>
                    </a:cubicBezTo>
                    <a:cubicBezTo>
                      <a:pt x="62" y="60"/>
                      <a:pt x="65" y="60"/>
                      <a:pt x="68" y="60"/>
                    </a:cubicBezTo>
                    <a:cubicBezTo>
                      <a:pt x="77" y="60"/>
                      <a:pt x="86" y="55"/>
                      <a:pt x="90" y="46"/>
                    </a:cubicBezTo>
                    <a:cubicBezTo>
                      <a:pt x="90" y="45"/>
                      <a:pt x="90" y="45"/>
                      <a:pt x="90" y="45"/>
                    </a:cubicBezTo>
                    <a:cubicBezTo>
                      <a:pt x="91" y="42"/>
                      <a:pt x="92" y="39"/>
                      <a:pt x="92" y="36"/>
                    </a:cubicBezTo>
                    <a:cubicBezTo>
                      <a:pt x="92" y="26"/>
                      <a:pt x="86" y="18"/>
                      <a:pt x="77" y="14"/>
                    </a:cubicBezTo>
                    <a:cubicBezTo>
                      <a:pt x="47" y="1"/>
                      <a:pt x="47" y="1"/>
                      <a:pt x="47" y="1"/>
                    </a:cubicBezTo>
                    <a:cubicBezTo>
                      <a:pt x="45" y="0"/>
                      <a:pt x="42" y="1"/>
                      <a:pt x="41" y="4"/>
                    </a:cubicBezTo>
                    <a:cubicBezTo>
                      <a:pt x="40" y="6"/>
                      <a:pt x="41" y="9"/>
                      <a:pt x="43" y="1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14" name="Freeform 145">
                <a:extLst>
                  <a:ext uri="{FF2B5EF4-FFF2-40B4-BE49-F238E27FC236}">
                    <a16:creationId xmlns:a16="http://schemas.microsoft.com/office/drawing/2014/main" id="{A6386B96-BDC1-E629-B1D4-1B4F9815BD5D}"/>
                  </a:ext>
                </a:extLst>
              </p:cNvPr>
              <p:cNvSpPr>
                <a:spLocks/>
              </p:cNvSpPr>
              <p:nvPr/>
            </p:nvSpPr>
            <p:spPr bwMode="auto">
              <a:xfrm>
                <a:off x="8169275" y="6303963"/>
                <a:ext cx="201613" cy="141288"/>
              </a:xfrm>
              <a:custGeom>
                <a:avLst/>
                <a:gdLst>
                  <a:gd name="T0" fmla="*/ 32 w 73"/>
                  <a:gd name="T1" fmla="*/ 0 h 51"/>
                  <a:gd name="T2" fmla="*/ 59 w 73"/>
                  <a:gd name="T3" fmla="*/ 11 h 51"/>
                  <a:gd name="T4" fmla="*/ 69 w 73"/>
                  <a:gd name="T5" fmla="*/ 36 h 51"/>
                  <a:gd name="T6" fmla="*/ 68 w 73"/>
                  <a:gd name="T7" fmla="*/ 36 h 51"/>
                  <a:gd name="T8" fmla="*/ 44 w 73"/>
                  <a:gd name="T9" fmla="*/ 47 h 51"/>
                  <a:gd name="T10" fmla="*/ 0 w 73"/>
                  <a:gd name="T11" fmla="*/ 28 h 51"/>
                </a:gdLst>
                <a:ahLst/>
                <a:cxnLst>
                  <a:cxn ang="0">
                    <a:pos x="T0" y="T1"/>
                  </a:cxn>
                  <a:cxn ang="0">
                    <a:pos x="T2" y="T3"/>
                  </a:cxn>
                  <a:cxn ang="0">
                    <a:pos x="T4" y="T5"/>
                  </a:cxn>
                  <a:cxn ang="0">
                    <a:pos x="T6" y="T7"/>
                  </a:cxn>
                  <a:cxn ang="0">
                    <a:pos x="T8" y="T9"/>
                  </a:cxn>
                  <a:cxn ang="0">
                    <a:pos x="T10" y="T11"/>
                  </a:cxn>
                </a:cxnLst>
                <a:rect l="0" t="0" r="r" b="b"/>
                <a:pathLst>
                  <a:path w="73" h="51">
                    <a:moveTo>
                      <a:pt x="32" y="0"/>
                    </a:moveTo>
                    <a:cubicBezTo>
                      <a:pt x="59" y="11"/>
                      <a:pt x="59" y="11"/>
                      <a:pt x="59" y="11"/>
                    </a:cubicBezTo>
                    <a:cubicBezTo>
                      <a:pt x="68" y="15"/>
                      <a:pt x="73" y="26"/>
                      <a:pt x="69" y="36"/>
                    </a:cubicBezTo>
                    <a:cubicBezTo>
                      <a:pt x="68" y="36"/>
                      <a:pt x="68" y="36"/>
                      <a:pt x="68" y="36"/>
                    </a:cubicBezTo>
                    <a:cubicBezTo>
                      <a:pt x="64" y="46"/>
                      <a:pt x="53" y="51"/>
                      <a:pt x="44" y="47"/>
                    </a:cubicBezTo>
                    <a:cubicBezTo>
                      <a:pt x="0" y="28"/>
                      <a:pt x="0" y="28"/>
                      <a:pt x="0" y="28"/>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15" name="Freeform 146">
                <a:extLst>
                  <a:ext uri="{FF2B5EF4-FFF2-40B4-BE49-F238E27FC236}">
                    <a16:creationId xmlns:a16="http://schemas.microsoft.com/office/drawing/2014/main" id="{455C64FB-9488-31CB-2AB4-6A439BBC61E3}"/>
                  </a:ext>
                </a:extLst>
              </p:cNvPr>
              <p:cNvSpPr>
                <a:spLocks/>
              </p:cNvSpPr>
              <p:nvPr/>
            </p:nvSpPr>
            <p:spPr bwMode="auto">
              <a:xfrm>
                <a:off x="8151813" y="6286501"/>
                <a:ext cx="223838" cy="163513"/>
              </a:xfrm>
              <a:custGeom>
                <a:avLst/>
                <a:gdLst>
                  <a:gd name="T0" fmla="*/ 36 w 81"/>
                  <a:gd name="T1" fmla="*/ 10 h 59"/>
                  <a:gd name="T2" fmla="*/ 63 w 81"/>
                  <a:gd name="T3" fmla="*/ 21 h 59"/>
                  <a:gd name="T4" fmla="*/ 63 w 81"/>
                  <a:gd name="T5" fmla="*/ 21 h 59"/>
                  <a:gd name="T6" fmla="*/ 71 w 81"/>
                  <a:gd name="T7" fmla="*/ 34 h 59"/>
                  <a:gd name="T8" fmla="*/ 70 w 81"/>
                  <a:gd name="T9" fmla="*/ 40 h 59"/>
                  <a:gd name="T10" fmla="*/ 70 w 81"/>
                  <a:gd name="T11" fmla="*/ 41 h 59"/>
                  <a:gd name="T12" fmla="*/ 57 w 81"/>
                  <a:gd name="T13" fmla="*/ 49 h 59"/>
                  <a:gd name="T14" fmla="*/ 52 w 81"/>
                  <a:gd name="T15" fmla="*/ 48 h 59"/>
                  <a:gd name="T16" fmla="*/ 8 w 81"/>
                  <a:gd name="T17" fmla="*/ 30 h 59"/>
                  <a:gd name="T18" fmla="*/ 1 w 81"/>
                  <a:gd name="T19" fmla="*/ 32 h 59"/>
                  <a:gd name="T20" fmla="*/ 4 w 81"/>
                  <a:gd name="T21" fmla="*/ 39 h 59"/>
                  <a:gd name="T22" fmla="*/ 48 w 81"/>
                  <a:gd name="T23" fmla="*/ 57 h 59"/>
                  <a:gd name="T24" fmla="*/ 57 w 81"/>
                  <a:gd name="T25" fmla="*/ 59 h 59"/>
                  <a:gd name="T26" fmla="*/ 79 w 81"/>
                  <a:gd name="T27" fmla="*/ 44 h 59"/>
                  <a:gd name="T28" fmla="*/ 79 w 81"/>
                  <a:gd name="T29" fmla="*/ 44 h 59"/>
                  <a:gd name="T30" fmla="*/ 81 w 81"/>
                  <a:gd name="T31" fmla="*/ 34 h 59"/>
                  <a:gd name="T32" fmla="*/ 67 w 81"/>
                  <a:gd name="T33" fmla="*/ 12 h 59"/>
                  <a:gd name="T34" fmla="*/ 67 w 81"/>
                  <a:gd name="T35" fmla="*/ 12 h 59"/>
                  <a:gd name="T36" fmla="*/ 40 w 81"/>
                  <a:gd name="T37" fmla="*/ 1 h 59"/>
                  <a:gd name="T38" fmla="*/ 33 w 81"/>
                  <a:gd name="T39" fmla="*/ 4 h 59"/>
                  <a:gd name="T40" fmla="*/ 36 w 81"/>
                  <a:gd name="T41"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1" h="59">
                    <a:moveTo>
                      <a:pt x="36" y="10"/>
                    </a:moveTo>
                    <a:cubicBezTo>
                      <a:pt x="63" y="21"/>
                      <a:pt x="63" y="21"/>
                      <a:pt x="63" y="21"/>
                    </a:cubicBezTo>
                    <a:cubicBezTo>
                      <a:pt x="63" y="21"/>
                      <a:pt x="63" y="21"/>
                      <a:pt x="63" y="21"/>
                    </a:cubicBezTo>
                    <a:cubicBezTo>
                      <a:pt x="68" y="24"/>
                      <a:pt x="71" y="29"/>
                      <a:pt x="71" y="34"/>
                    </a:cubicBezTo>
                    <a:cubicBezTo>
                      <a:pt x="71" y="36"/>
                      <a:pt x="71" y="38"/>
                      <a:pt x="70" y="40"/>
                    </a:cubicBezTo>
                    <a:cubicBezTo>
                      <a:pt x="70" y="41"/>
                      <a:pt x="70" y="41"/>
                      <a:pt x="70" y="41"/>
                    </a:cubicBezTo>
                    <a:cubicBezTo>
                      <a:pt x="68" y="46"/>
                      <a:pt x="62" y="49"/>
                      <a:pt x="57" y="49"/>
                    </a:cubicBezTo>
                    <a:cubicBezTo>
                      <a:pt x="55" y="49"/>
                      <a:pt x="53" y="49"/>
                      <a:pt x="52" y="48"/>
                    </a:cubicBezTo>
                    <a:cubicBezTo>
                      <a:pt x="8" y="30"/>
                      <a:pt x="8" y="30"/>
                      <a:pt x="8" y="30"/>
                    </a:cubicBezTo>
                    <a:cubicBezTo>
                      <a:pt x="5" y="29"/>
                      <a:pt x="2" y="30"/>
                      <a:pt x="1" y="32"/>
                    </a:cubicBezTo>
                    <a:cubicBezTo>
                      <a:pt x="0" y="35"/>
                      <a:pt x="1" y="38"/>
                      <a:pt x="4" y="39"/>
                    </a:cubicBezTo>
                    <a:cubicBezTo>
                      <a:pt x="48" y="57"/>
                      <a:pt x="48" y="57"/>
                      <a:pt x="48" y="57"/>
                    </a:cubicBezTo>
                    <a:cubicBezTo>
                      <a:pt x="51" y="58"/>
                      <a:pt x="54" y="59"/>
                      <a:pt x="57" y="59"/>
                    </a:cubicBezTo>
                    <a:cubicBezTo>
                      <a:pt x="66" y="59"/>
                      <a:pt x="75" y="54"/>
                      <a:pt x="79" y="44"/>
                    </a:cubicBezTo>
                    <a:cubicBezTo>
                      <a:pt x="79" y="44"/>
                      <a:pt x="79" y="44"/>
                      <a:pt x="79" y="44"/>
                    </a:cubicBezTo>
                    <a:cubicBezTo>
                      <a:pt x="81" y="41"/>
                      <a:pt x="81" y="37"/>
                      <a:pt x="81" y="34"/>
                    </a:cubicBezTo>
                    <a:cubicBezTo>
                      <a:pt x="81" y="25"/>
                      <a:pt x="76" y="16"/>
                      <a:pt x="67" y="12"/>
                    </a:cubicBezTo>
                    <a:cubicBezTo>
                      <a:pt x="67" y="12"/>
                      <a:pt x="67" y="12"/>
                      <a:pt x="67" y="12"/>
                    </a:cubicBezTo>
                    <a:cubicBezTo>
                      <a:pt x="40" y="1"/>
                      <a:pt x="40" y="1"/>
                      <a:pt x="40" y="1"/>
                    </a:cubicBezTo>
                    <a:cubicBezTo>
                      <a:pt x="37" y="0"/>
                      <a:pt x="34" y="1"/>
                      <a:pt x="33" y="4"/>
                    </a:cubicBezTo>
                    <a:cubicBezTo>
                      <a:pt x="32" y="6"/>
                      <a:pt x="33" y="9"/>
                      <a:pt x="36" y="1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16" name="Freeform 147">
                <a:extLst>
                  <a:ext uri="{FF2B5EF4-FFF2-40B4-BE49-F238E27FC236}">
                    <a16:creationId xmlns:a16="http://schemas.microsoft.com/office/drawing/2014/main" id="{DEB1E5CA-C617-F20F-8918-0CC22705A527}"/>
                  </a:ext>
                </a:extLst>
              </p:cNvPr>
              <p:cNvSpPr>
                <a:spLocks/>
              </p:cNvSpPr>
              <p:nvPr/>
            </p:nvSpPr>
            <p:spPr bwMode="auto">
              <a:xfrm>
                <a:off x="7789863" y="6157913"/>
                <a:ext cx="188913" cy="157163"/>
              </a:xfrm>
              <a:custGeom>
                <a:avLst/>
                <a:gdLst>
                  <a:gd name="T0" fmla="*/ 63 w 68"/>
                  <a:gd name="T1" fmla="*/ 12 h 57"/>
                  <a:gd name="T2" fmla="*/ 63 w 68"/>
                  <a:gd name="T3" fmla="*/ 12 h 57"/>
                  <a:gd name="T4" fmla="*/ 56 w 68"/>
                  <a:gd name="T5" fmla="*/ 38 h 57"/>
                  <a:gd name="T6" fmla="*/ 31 w 68"/>
                  <a:gd name="T7" fmla="*/ 52 h 57"/>
                  <a:gd name="T8" fmla="*/ 5 w 68"/>
                  <a:gd name="T9" fmla="*/ 45 h 57"/>
                  <a:gd name="T10" fmla="*/ 13 w 68"/>
                  <a:gd name="T11" fmla="*/ 19 h 57"/>
                  <a:gd name="T12" fmla="*/ 37 w 68"/>
                  <a:gd name="T13" fmla="*/ 5 h 57"/>
                  <a:gd name="T14" fmla="*/ 63 w 68"/>
                  <a:gd name="T15" fmla="*/ 12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 h="57">
                    <a:moveTo>
                      <a:pt x="63" y="12"/>
                    </a:moveTo>
                    <a:cubicBezTo>
                      <a:pt x="63" y="12"/>
                      <a:pt x="63" y="12"/>
                      <a:pt x="63" y="12"/>
                    </a:cubicBezTo>
                    <a:cubicBezTo>
                      <a:pt x="68" y="21"/>
                      <a:pt x="65" y="33"/>
                      <a:pt x="56" y="38"/>
                    </a:cubicBezTo>
                    <a:cubicBezTo>
                      <a:pt x="31" y="52"/>
                      <a:pt x="31" y="52"/>
                      <a:pt x="31" y="52"/>
                    </a:cubicBezTo>
                    <a:cubicBezTo>
                      <a:pt x="22" y="57"/>
                      <a:pt x="10" y="54"/>
                      <a:pt x="5" y="45"/>
                    </a:cubicBezTo>
                    <a:cubicBezTo>
                      <a:pt x="0" y="35"/>
                      <a:pt x="3" y="24"/>
                      <a:pt x="13" y="19"/>
                    </a:cubicBezTo>
                    <a:cubicBezTo>
                      <a:pt x="37" y="5"/>
                      <a:pt x="37" y="5"/>
                      <a:pt x="37" y="5"/>
                    </a:cubicBezTo>
                    <a:cubicBezTo>
                      <a:pt x="46" y="0"/>
                      <a:pt x="58" y="3"/>
                      <a:pt x="63" y="12"/>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17" name="Freeform 148">
                <a:extLst>
                  <a:ext uri="{FF2B5EF4-FFF2-40B4-BE49-F238E27FC236}">
                    <a16:creationId xmlns:a16="http://schemas.microsoft.com/office/drawing/2014/main" id="{E20B4A06-31FC-EC6B-EDF6-E67348C28EA0}"/>
                  </a:ext>
                </a:extLst>
              </p:cNvPr>
              <p:cNvSpPr>
                <a:spLocks/>
              </p:cNvSpPr>
              <p:nvPr/>
            </p:nvSpPr>
            <p:spPr bwMode="auto">
              <a:xfrm>
                <a:off x="7785100" y="6151563"/>
                <a:ext cx="198438" cy="168275"/>
              </a:xfrm>
              <a:custGeom>
                <a:avLst/>
                <a:gdLst>
                  <a:gd name="T0" fmla="*/ 61 w 72"/>
                  <a:gd name="T1" fmla="*/ 17 h 61"/>
                  <a:gd name="T2" fmla="*/ 62 w 72"/>
                  <a:gd name="T3" fmla="*/ 24 h 61"/>
                  <a:gd name="T4" fmla="*/ 55 w 72"/>
                  <a:gd name="T5" fmla="*/ 36 h 61"/>
                  <a:gd name="T6" fmla="*/ 31 w 72"/>
                  <a:gd name="T7" fmla="*/ 50 h 61"/>
                  <a:gd name="T8" fmla="*/ 24 w 72"/>
                  <a:gd name="T9" fmla="*/ 51 h 61"/>
                  <a:gd name="T10" fmla="*/ 12 w 72"/>
                  <a:gd name="T11" fmla="*/ 44 h 61"/>
                  <a:gd name="T12" fmla="*/ 10 w 72"/>
                  <a:gd name="T13" fmla="*/ 37 h 61"/>
                  <a:gd name="T14" fmla="*/ 17 w 72"/>
                  <a:gd name="T15" fmla="*/ 25 h 61"/>
                  <a:gd name="T16" fmla="*/ 41 w 72"/>
                  <a:gd name="T17" fmla="*/ 11 h 61"/>
                  <a:gd name="T18" fmla="*/ 48 w 72"/>
                  <a:gd name="T19" fmla="*/ 10 h 61"/>
                  <a:gd name="T20" fmla="*/ 61 w 72"/>
                  <a:gd name="T21" fmla="*/ 17 h 61"/>
                  <a:gd name="T22" fmla="*/ 67 w 72"/>
                  <a:gd name="T23" fmla="*/ 19 h 61"/>
                  <a:gd name="T24" fmla="*/ 69 w 72"/>
                  <a:gd name="T25" fmla="*/ 12 h 61"/>
                  <a:gd name="T26" fmla="*/ 48 w 72"/>
                  <a:gd name="T27" fmla="*/ 0 h 61"/>
                  <a:gd name="T28" fmla="*/ 37 w 72"/>
                  <a:gd name="T29" fmla="*/ 3 h 61"/>
                  <a:gd name="T30" fmla="*/ 12 w 72"/>
                  <a:gd name="T31" fmla="*/ 17 h 61"/>
                  <a:gd name="T32" fmla="*/ 0 w 72"/>
                  <a:gd name="T33" fmla="*/ 37 h 61"/>
                  <a:gd name="T34" fmla="*/ 3 w 72"/>
                  <a:gd name="T35" fmla="*/ 49 h 61"/>
                  <a:gd name="T36" fmla="*/ 24 w 72"/>
                  <a:gd name="T37" fmla="*/ 61 h 61"/>
                  <a:gd name="T38" fmla="*/ 36 w 72"/>
                  <a:gd name="T39" fmla="*/ 58 h 61"/>
                  <a:gd name="T40" fmla="*/ 60 w 72"/>
                  <a:gd name="T41" fmla="*/ 44 h 61"/>
                  <a:gd name="T42" fmla="*/ 72 w 72"/>
                  <a:gd name="T43" fmla="*/ 24 h 61"/>
                  <a:gd name="T44" fmla="*/ 69 w 72"/>
                  <a:gd name="T45" fmla="*/ 12 h 61"/>
                  <a:gd name="T46" fmla="*/ 62 w 72"/>
                  <a:gd name="T47" fmla="*/ 10 h 61"/>
                  <a:gd name="T48" fmla="*/ 61 w 72"/>
                  <a:gd name="T49" fmla="*/ 1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2" h="61">
                    <a:moveTo>
                      <a:pt x="61" y="17"/>
                    </a:moveTo>
                    <a:cubicBezTo>
                      <a:pt x="62" y="19"/>
                      <a:pt x="62" y="21"/>
                      <a:pt x="62" y="24"/>
                    </a:cubicBezTo>
                    <a:cubicBezTo>
                      <a:pt x="62" y="28"/>
                      <a:pt x="60" y="33"/>
                      <a:pt x="55" y="36"/>
                    </a:cubicBezTo>
                    <a:cubicBezTo>
                      <a:pt x="31" y="50"/>
                      <a:pt x="31" y="50"/>
                      <a:pt x="31" y="50"/>
                    </a:cubicBezTo>
                    <a:cubicBezTo>
                      <a:pt x="29" y="51"/>
                      <a:pt x="26" y="51"/>
                      <a:pt x="24" y="51"/>
                    </a:cubicBezTo>
                    <a:cubicBezTo>
                      <a:pt x="19" y="51"/>
                      <a:pt x="14" y="49"/>
                      <a:pt x="12" y="44"/>
                    </a:cubicBezTo>
                    <a:cubicBezTo>
                      <a:pt x="10" y="42"/>
                      <a:pt x="10" y="40"/>
                      <a:pt x="10" y="37"/>
                    </a:cubicBezTo>
                    <a:cubicBezTo>
                      <a:pt x="10" y="32"/>
                      <a:pt x="12" y="28"/>
                      <a:pt x="17" y="25"/>
                    </a:cubicBezTo>
                    <a:cubicBezTo>
                      <a:pt x="41" y="11"/>
                      <a:pt x="41" y="11"/>
                      <a:pt x="41" y="11"/>
                    </a:cubicBezTo>
                    <a:cubicBezTo>
                      <a:pt x="44" y="10"/>
                      <a:pt x="46" y="10"/>
                      <a:pt x="48" y="10"/>
                    </a:cubicBezTo>
                    <a:cubicBezTo>
                      <a:pt x="53" y="10"/>
                      <a:pt x="58" y="12"/>
                      <a:pt x="61" y="17"/>
                    </a:cubicBezTo>
                    <a:cubicBezTo>
                      <a:pt x="62" y="19"/>
                      <a:pt x="65" y="20"/>
                      <a:pt x="67" y="19"/>
                    </a:cubicBezTo>
                    <a:cubicBezTo>
                      <a:pt x="70" y="17"/>
                      <a:pt x="70" y="14"/>
                      <a:pt x="69" y="12"/>
                    </a:cubicBezTo>
                    <a:cubicBezTo>
                      <a:pt x="65" y="4"/>
                      <a:pt x="57" y="0"/>
                      <a:pt x="48" y="0"/>
                    </a:cubicBezTo>
                    <a:cubicBezTo>
                      <a:pt x="44" y="0"/>
                      <a:pt x="40" y="1"/>
                      <a:pt x="37" y="3"/>
                    </a:cubicBezTo>
                    <a:cubicBezTo>
                      <a:pt x="12" y="17"/>
                      <a:pt x="12" y="17"/>
                      <a:pt x="12" y="17"/>
                    </a:cubicBezTo>
                    <a:cubicBezTo>
                      <a:pt x="4" y="21"/>
                      <a:pt x="0" y="29"/>
                      <a:pt x="0" y="37"/>
                    </a:cubicBezTo>
                    <a:cubicBezTo>
                      <a:pt x="0" y="41"/>
                      <a:pt x="1" y="45"/>
                      <a:pt x="3" y="49"/>
                    </a:cubicBezTo>
                    <a:cubicBezTo>
                      <a:pt x="7" y="57"/>
                      <a:pt x="16" y="61"/>
                      <a:pt x="24" y="61"/>
                    </a:cubicBezTo>
                    <a:cubicBezTo>
                      <a:pt x="28" y="61"/>
                      <a:pt x="32" y="60"/>
                      <a:pt x="36" y="58"/>
                    </a:cubicBezTo>
                    <a:cubicBezTo>
                      <a:pt x="60" y="44"/>
                      <a:pt x="60" y="44"/>
                      <a:pt x="60" y="44"/>
                    </a:cubicBezTo>
                    <a:cubicBezTo>
                      <a:pt x="68" y="40"/>
                      <a:pt x="72" y="32"/>
                      <a:pt x="72" y="24"/>
                    </a:cubicBezTo>
                    <a:cubicBezTo>
                      <a:pt x="72" y="20"/>
                      <a:pt x="71" y="16"/>
                      <a:pt x="69" y="12"/>
                    </a:cubicBezTo>
                    <a:cubicBezTo>
                      <a:pt x="68" y="10"/>
                      <a:pt x="65" y="9"/>
                      <a:pt x="62" y="10"/>
                    </a:cubicBezTo>
                    <a:cubicBezTo>
                      <a:pt x="60" y="11"/>
                      <a:pt x="59" y="14"/>
                      <a:pt x="61" y="17"/>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18" name="Freeform 149">
                <a:extLst>
                  <a:ext uri="{FF2B5EF4-FFF2-40B4-BE49-F238E27FC236}">
                    <a16:creationId xmlns:a16="http://schemas.microsoft.com/office/drawing/2014/main" id="{6EB78984-9603-CD7D-15C4-E20B39A08613}"/>
                  </a:ext>
                </a:extLst>
              </p:cNvPr>
              <p:cNvSpPr>
                <a:spLocks/>
              </p:cNvSpPr>
              <p:nvPr/>
            </p:nvSpPr>
            <p:spPr bwMode="auto">
              <a:xfrm>
                <a:off x="8023225" y="6281738"/>
                <a:ext cx="153988" cy="141288"/>
              </a:xfrm>
              <a:custGeom>
                <a:avLst/>
                <a:gdLst>
                  <a:gd name="T0" fmla="*/ 6 w 56"/>
                  <a:gd name="T1" fmla="*/ 40 h 51"/>
                  <a:gd name="T2" fmla="*/ 5 w 56"/>
                  <a:gd name="T3" fmla="*/ 37 h 51"/>
                  <a:gd name="T4" fmla="*/ 12 w 56"/>
                  <a:gd name="T5" fmla="*/ 13 h 51"/>
                  <a:gd name="T6" fmla="*/ 26 w 56"/>
                  <a:gd name="T7" fmla="*/ 5 h 51"/>
                  <a:gd name="T8" fmla="*/ 50 w 56"/>
                  <a:gd name="T9" fmla="*/ 12 h 51"/>
                  <a:gd name="T10" fmla="*/ 52 w 56"/>
                  <a:gd name="T11" fmla="*/ 14 h 51"/>
                  <a:gd name="T12" fmla="*/ 45 w 56"/>
                  <a:gd name="T13" fmla="*/ 38 h 51"/>
                  <a:gd name="T14" fmla="*/ 30 w 56"/>
                  <a:gd name="T15" fmla="*/ 46 h 51"/>
                  <a:gd name="T16" fmla="*/ 6 w 56"/>
                  <a:gd name="T17" fmla="*/ 4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51">
                    <a:moveTo>
                      <a:pt x="6" y="40"/>
                    </a:moveTo>
                    <a:cubicBezTo>
                      <a:pt x="5" y="37"/>
                      <a:pt x="5" y="37"/>
                      <a:pt x="5" y="37"/>
                    </a:cubicBezTo>
                    <a:cubicBezTo>
                      <a:pt x="0" y="29"/>
                      <a:pt x="3" y="18"/>
                      <a:pt x="12" y="13"/>
                    </a:cubicBezTo>
                    <a:cubicBezTo>
                      <a:pt x="26" y="5"/>
                      <a:pt x="26" y="5"/>
                      <a:pt x="26" y="5"/>
                    </a:cubicBezTo>
                    <a:cubicBezTo>
                      <a:pt x="35" y="0"/>
                      <a:pt x="46" y="3"/>
                      <a:pt x="50" y="12"/>
                    </a:cubicBezTo>
                    <a:cubicBezTo>
                      <a:pt x="52" y="14"/>
                      <a:pt x="52" y="14"/>
                      <a:pt x="52" y="14"/>
                    </a:cubicBezTo>
                    <a:cubicBezTo>
                      <a:pt x="56" y="23"/>
                      <a:pt x="53" y="33"/>
                      <a:pt x="45" y="38"/>
                    </a:cubicBezTo>
                    <a:cubicBezTo>
                      <a:pt x="30" y="46"/>
                      <a:pt x="30" y="46"/>
                      <a:pt x="30" y="46"/>
                    </a:cubicBezTo>
                    <a:cubicBezTo>
                      <a:pt x="22" y="51"/>
                      <a:pt x="11" y="48"/>
                      <a:pt x="6" y="40"/>
                    </a:cubicBez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19" name="Freeform 150">
                <a:extLst>
                  <a:ext uri="{FF2B5EF4-FFF2-40B4-BE49-F238E27FC236}">
                    <a16:creationId xmlns:a16="http://schemas.microsoft.com/office/drawing/2014/main" id="{7FFC57AE-D885-002A-51A4-1F3E789F244E}"/>
                  </a:ext>
                </a:extLst>
              </p:cNvPr>
              <p:cNvSpPr>
                <a:spLocks/>
              </p:cNvSpPr>
              <p:nvPr/>
            </p:nvSpPr>
            <p:spPr bwMode="auto">
              <a:xfrm>
                <a:off x="8016875" y="6276976"/>
                <a:ext cx="168275" cy="153988"/>
              </a:xfrm>
              <a:custGeom>
                <a:avLst/>
                <a:gdLst>
                  <a:gd name="T0" fmla="*/ 8 w 61"/>
                  <a:gd name="T1" fmla="*/ 42 h 56"/>
                  <a:gd name="T2" fmla="*/ 13 w 61"/>
                  <a:gd name="T3" fmla="*/ 39 h 56"/>
                  <a:gd name="T4" fmla="*/ 11 w 61"/>
                  <a:gd name="T5" fmla="*/ 37 h 56"/>
                  <a:gd name="T6" fmla="*/ 10 w 61"/>
                  <a:gd name="T7" fmla="*/ 31 h 56"/>
                  <a:gd name="T8" fmla="*/ 16 w 61"/>
                  <a:gd name="T9" fmla="*/ 20 h 56"/>
                  <a:gd name="T10" fmla="*/ 31 w 61"/>
                  <a:gd name="T11" fmla="*/ 11 h 56"/>
                  <a:gd name="T12" fmla="*/ 37 w 61"/>
                  <a:gd name="T13" fmla="*/ 10 h 56"/>
                  <a:gd name="T14" fmla="*/ 48 w 61"/>
                  <a:gd name="T15" fmla="*/ 16 h 56"/>
                  <a:gd name="T16" fmla="*/ 49 w 61"/>
                  <a:gd name="T17" fmla="*/ 19 h 56"/>
                  <a:gd name="T18" fmla="*/ 51 w 61"/>
                  <a:gd name="T19" fmla="*/ 25 h 56"/>
                  <a:gd name="T20" fmla="*/ 44 w 61"/>
                  <a:gd name="T21" fmla="*/ 36 h 56"/>
                  <a:gd name="T22" fmla="*/ 30 w 61"/>
                  <a:gd name="T23" fmla="*/ 44 h 56"/>
                  <a:gd name="T24" fmla="*/ 24 w 61"/>
                  <a:gd name="T25" fmla="*/ 46 h 56"/>
                  <a:gd name="T26" fmla="*/ 13 w 61"/>
                  <a:gd name="T27" fmla="*/ 39 h 56"/>
                  <a:gd name="T28" fmla="*/ 8 w 61"/>
                  <a:gd name="T29" fmla="*/ 42 h 56"/>
                  <a:gd name="T30" fmla="*/ 4 w 61"/>
                  <a:gd name="T31" fmla="*/ 44 h 56"/>
                  <a:gd name="T32" fmla="*/ 24 w 61"/>
                  <a:gd name="T33" fmla="*/ 56 h 56"/>
                  <a:gd name="T34" fmla="*/ 35 w 61"/>
                  <a:gd name="T35" fmla="*/ 53 h 56"/>
                  <a:gd name="T36" fmla="*/ 49 w 61"/>
                  <a:gd name="T37" fmla="*/ 44 h 56"/>
                  <a:gd name="T38" fmla="*/ 61 w 61"/>
                  <a:gd name="T39" fmla="*/ 25 h 56"/>
                  <a:gd name="T40" fmla="*/ 58 w 61"/>
                  <a:gd name="T41" fmla="*/ 14 h 56"/>
                  <a:gd name="T42" fmla="*/ 57 w 61"/>
                  <a:gd name="T43" fmla="*/ 11 h 56"/>
                  <a:gd name="T44" fmla="*/ 37 w 61"/>
                  <a:gd name="T45" fmla="*/ 0 h 56"/>
                  <a:gd name="T46" fmla="*/ 26 w 61"/>
                  <a:gd name="T47" fmla="*/ 3 h 56"/>
                  <a:gd name="T48" fmla="*/ 11 w 61"/>
                  <a:gd name="T49" fmla="*/ 11 h 56"/>
                  <a:gd name="T50" fmla="*/ 0 w 61"/>
                  <a:gd name="T51" fmla="*/ 31 h 56"/>
                  <a:gd name="T52" fmla="*/ 3 w 61"/>
                  <a:gd name="T53" fmla="*/ 42 h 56"/>
                  <a:gd name="T54" fmla="*/ 4 w 61"/>
                  <a:gd name="T55" fmla="*/ 44 h 56"/>
                  <a:gd name="T56" fmla="*/ 8 w 61"/>
                  <a:gd name="T57"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1" h="56">
                    <a:moveTo>
                      <a:pt x="8" y="42"/>
                    </a:moveTo>
                    <a:cubicBezTo>
                      <a:pt x="13" y="39"/>
                      <a:pt x="13" y="39"/>
                      <a:pt x="13" y="39"/>
                    </a:cubicBezTo>
                    <a:cubicBezTo>
                      <a:pt x="11" y="37"/>
                      <a:pt x="11" y="37"/>
                      <a:pt x="11" y="37"/>
                    </a:cubicBezTo>
                    <a:cubicBezTo>
                      <a:pt x="10" y="35"/>
                      <a:pt x="10" y="33"/>
                      <a:pt x="10" y="31"/>
                    </a:cubicBezTo>
                    <a:cubicBezTo>
                      <a:pt x="10" y="26"/>
                      <a:pt x="12" y="22"/>
                      <a:pt x="16" y="20"/>
                    </a:cubicBezTo>
                    <a:cubicBezTo>
                      <a:pt x="31" y="11"/>
                      <a:pt x="31" y="11"/>
                      <a:pt x="31" y="11"/>
                    </a:cubicBezTo>
                    <a:cubicBezTo>
                      <a:pt x="33" y="10"/>
                      <a:pt x="35" y="10"/>
                      <a:pt x="37" y="10"/>
                    </a:cubicBezTo>
                    <a:cubicBezTo>
                      <a:pt x="41" y="10"/>
                      <a:pt x="46" y="12"/>
                      <a:pt x="48" y="16"/>
                    </a:cubicBezTo>
                    <a:cubicBezTo>
                      <a:pt x="49" y="19"/>
                      <a:pt x="49" y="19"/>
                      <a:pt x="49" y="19"/>
                    </a:cubicBezTo>
                    <a:cubicBezTo>
                      <a:pt x="50" y="21"/>
                      <a:pt x="51" y="23"/>
                      <a:pt x="51" y="25"/>
                    </a:cubicBezTo>
                    <a:cubicBezTo>
                      <a:pt x="51" y="29"/>
                      <a:pt x="49" y="34"/>
                      <a:pt x="44" y="36"/>
                    </a:cubicBezTo>
                    <a:cubicBezTo>
                      <a:pt x="30" y="44"/>
                      <a:pt x="30" y="44"/>
                      <a:pt x="30" y="44"/>
                    </a:cubicBezTo>
                    <a:cubicBezTo>
                      <a:pt x="28" y="45"/>
                      <a:pt x="26" y="46"/>
                      <a:pt x="24" y="46"/>
                    </a:cubicBezTo>
                    <a:cubicBezTo>
                      <a:pt x="19" y="46"/>
                      <a:pt x="15" y="43"/>
                      <a:pt x="13" y="39"/>
                    </a:cubicBezTo>
                    <a:cubicBezTo>
                      <a:pt x="8" y="42"/>
                      <a:pt x="8" y="42"/>
                      <a:pt x="8" y="42"/>
                    </a:cubicBezTo>
                    <a:cubicBezTo>
                      <a:pt x="4" y="44"/>
                      <a:pt x="4" y="44"/>
                      <a:pt x="4" y="44"/>
                    </a:cubicBezTo>
                    <a:cubicBezTo>
                      <a:pt x="8" y="51"/>
                      <a:pt x="16" y="56"/>
                      <a:pt x="24" y="56"/>
                    </a:cubicBezTo>
                    <a:cubicBezTo>
                      <a:pt x="27" y="56"/>
                      <a:pt x="31" y="55"/>
                      <a:pt x="35" y="53"/>
                    </a:cubicBezTo>
                    <a:cubicBezTo>
                      <a:pt x="49" y="44"/>
                      <a:pt x="49" y="44"/>
                      <a:pt x="49" y="44"/>
                    </a:cubicBezTo>
                    <a:cubicBezTo>
                      <a:pt x="57" y="40"/>
                      <a:pt x="61" y="33"/>
                      <a:pt x="61" y="25"/>
                    </a:cubicBezTo>
                    <a:cubicBezTo>
                      <a:pt x="61" y="21"/>
                      <a:pt x="60" y="17"/>
                      <a:pt x="58" y="14"/>
                    </a:cubicBezTo>
                    <a:cubicBezTo>
                      <a:pt x="57" y="11"/>
                      <a:pt x="57" y="11"/>
                      <a:pt x="57" y="11"/>
                    </a:cubicBezTo>
                    <a:cubicBezTo>
                      <a:pt x="52" y="4"/>
                      <a:pt x="45" y="0"/>
                      <a:pt x="37" y="0"/>
                    </a:cubicBezTo>
                    <a:cubicBezTo>
                      <a:pt x="33" y="0"/>
                      <a:pt x="29" y="1"/>
                      <a:pt x="26" y="3"/>
                    </a:cubicBezTo>
                    <a:cubicBezTo>
                      <a:pt x="11" y="11"/>
                      <a:pt x="11" y="11"/>
                      <a:pt x="11" y="11"/>
                    </a:cubicBezTo>
                    <a:cubicBezTo>
                      <a:pt x="4" y="15"/>
                      <a:pt x="0" y="23"/>
                      <a:pt x="0" y="31"/>
                    </a:cubicBezTo>
                    <a:cubicBezTo>
                      <a:pt x="0" y="34"/>
                      <a:pt x="1" y="38"/>
                      <a:pt x="3" y="42"/>
                    </a:cubicBezTo>
                    <a:cubicBezTo>
                      <a:pt x="4" y="44"/>
                      <a:pt x="4" y="44"/>
                      <a:pt x="4" y="44"/>
                    </a:cubicBezTo>
                    <a:lnTo>
                      <a:pt x="8" y="4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20" name="Freeform 151">
                <a:extLst>
                  <a:ext uri="{FF2B5EF4-FFF2-40B4-BE49-F238E27FC236}">
                    <a16:creationId xmlns:a16="http://schemas.microsoft.com/office/drawing/2014/main" id="{8AD7EA17-5C3E-8335-2D7A-8421EECB80BC}"/>
                  </a:ext>
                </a:extLst>
              </p:cNvPr>
              <p:cNvSpPr>
                <a:spLocks/>
              </p:cNvSpPr>
              <p:nvPr/>
            </p:nvSpPr>
            <p:spPr bwMode="auto">
              <a:xfrm>
                <a:off x="6330950" y="5480051"/>
                <a:ext cx="1528763" cy="704850"/>
              </a:xfrm>
              <a:custGeom>
                <a:avLst/>
                <a:gdLst>
                  <a:gd name="T0" fmla="*/ 553 w 553"/>
                  <a:gd name="T1" fmla="*/ 165 h 255"/>
                  <a:gd name="T2" fmla="*/ 163 w 553"/>
                  <a:gd name="T3" fmla="*/ 21 h 255"/>
                  <a:gd name="T4" fmla="*/ 70 w 553"/>
                  <a:gd name="T5" fmla="*/ 28 h 255"/>
                  <a:gd name="T6" fmla="*/ 28 w 553"/>
                  <a:gd name="T7" fmla="*/ 76 h 255"/>
                  <a:gd name="T8" fmla="*/ 533 w 553"/>
                  <a:gd name="T9" fmla="*/ 255 h 255"/>
                </a:gdLst>
                <a:ahLst/>
                <a:cxnLst>
                  <a:cxn ang="0">
                    <a:pos x="T0" y="T1"/>
                  </a:cxn>
                  <a:cxn ang="0">
                    <a:pos x="T2" y="T3"/>
                  </a:cxn>
                  <a:cxn ang="0">
                    <a:pos x="T4" y="T5"/>
                  </a:cxn>
                  <a:cxn ang="0">
                    <a:pos x="T6" y="T7"/>
                  </a:cxn>
                  <a:cxn ang="0">
                    <a:pos x="T8" y="T9"/>
                  </a:cxn>
                </a:cxnLst>
                <a:rect l="0" t="0" r="r" b="b"/>
                <a:pathLst>
                  <a:path w="553" h="255">
                    <a:moveTo>
                      <a:pt x="553" y="165"/>
                    </a:moveTo>
                    <a:cubicBezTo>
                      <a:pt x="163" y="21"/>
                      <a:pt x="163" y="21"/>
                      <a:pt x="163" y="21"/>
                    </a:cubicBezTo>
                    <a:cubicBezTo>
                      <a:pt x="135" y="11"/>
                      <a:pt x="80" y="0"/>
                      <a:pt x="70" y="28"/>
                    </a:cubicBezTo>
                    <a:cubicBezTo>
                      <a:pt x="60" y="55"/>
                      <a:pt x="0" y="66"/>
                      <a:pt x="28" y="76"/>
                    </a:cubicBezTo>
                    <a:cubicBezTo>
                      <a:pt x="533" y="255"/>
                      <a:pt x="533" y="255"/>
                      <a:pt x="533" y="255"/>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21" name="Freeform 152">
                <a:extLst>
                  <a:ext uri="{FF2B5EF4-FFF2-40B4-BE49-F238E27FC236}">
                    <a16:creationId xmlns:a16="http://schemas.microsoft.com/office/drawing/2014/main" id="{939D932F-DADB-31B5-C3ED-B60694BD761D}"/>
                  </a:ext>
                </a:extLst>
              </p:cNvPr>
              <p:cNvSpPr>
                <a:spLocks/>
              </p:cNvSpPr>
              <p:nvPr/>
            </p:nvSpPr>
            <p:spPr bwMode="auto">
              <a:xfrm>
                <a:off x="6373813" y="5494338"/>
                <a:ext cx="1500188" cy="704850"/>
              </a:xfrm>
              <a:custGeom>
                <a:avLst/>
                <a:gdLst>
                  <a:gd name="T0" fmla="*/ 539 w 543"/>
                  <a:gd name="T1" fmla="*/ 155 h 255"/>
                  <a:gd name="T2" fmla="*/ 149 w 543"/>
                  <a:gd name="T3" fmla="*/ 11 h 255"/>
                  <a:gd name="T4" fmla="*/ 149 w 543"/>
                  <a:gd name="T5" fmla="*/ 11 h 255"/>
                  <a:gd name="T6" fmla="*/ 92 w 543"/>
                  <a:gd name="T7" fmla="*/ 0 h 255"/>
                  <a:gd name="T8" fmla="*/ 67 w 543"/>
                  <a:gd name="T9" fmla="*/ 4 h 255"/>
                  <a:gd name="T10" fmla="*/ 57 w 543"/>
                  <a:gd name="T11" fmla="*/ 11 h 255"/>
                  <a:gd name="T12" fmla="*/ 50 w 543"/>
                  <a:gd name="T13" fmla="*/ 21 h 255"/>
                  <a:gd name="T14" fmla="*/ 41 w 543"/>
                  <a:gd name="T15" fmla="*/ 34 h 255"/>
                  <a:gd name="T16" fmla="*/ 16 w 543"/>
                  <a:gd name="T17" fmla="*/ 50 h 255"/>
                  <a:gd name="T18" fmla="*/ 6 w 543"/>
                  <a:gd name="T19" fmla="*/ 56 h 255"/>
                  <a:gd name="T20" fmla="*/ 2 w 543"/>
                  <a:gd name="T21" fmla="*/ 60 h 255"/>
                  <a:gd name="T22" fmla="*/ 0 w 543"/>
                  <a:gd name="T23" fmla="*/ 66 h 255"/>
                  <a:gd name="T24" fmla="*/ 1 w 543"/>
                  <a:gd name="T25" fmla="*/ 70 h 255"/>
                  <a:gd name="T26" fmla="*/ 5 w 543"/>
                  <a:gd name="T27" fmla="*/ 73 h 255"/>
                  <a:gd name="T28" fmla="*/ 11 w 543"/>
                  <a:gd name="T29" fmla="*/ 76 h 255"/>
                  <a:gd name="T30" fmla="*/ 517 w 543"/>
                  <a:gd name="T31" fmla="*/ 254 h 255"/>
                  <a:gd name="T32" fmla="*/ 523 w 543"/>
                  <a:gd name="T33" fmla="*/ 251 h 255"/>
                  <a:gd name="T34" fmla="*/ 520 w 543"/>
                  <a:gd name="T35" fmla="*/ 245 h 255"/>
                  <a:gd name="T36" fmla="*/ 14 w 543"/>
                  <a:gd name="T37" fmla="*/ 67 h 255"/>
                  <a:gd name="T38" fmla="*/ 14 w 543"/>
                  <a:gd name="T39" fmla="*/ 67 h 255"/>
                  <a:gd name="T40" fmla="*/ 10 w 543"/>
                  <a:gd name="T41" fmla="*/ 65 h 255"/>
                  <a:gd name="T42" fmla="*/ 10 w 543"/>
                  <a:gd name="T43" fmla="*/ 65 h 255"/>
                  <a:gd name="T44" fmla="*/ 10 w 543"/>
                  <a:gd name="T45" fmla="*/ 65 h 255"/>
                  <a:gd name="T46" fmla="*/ 10 w 543"/>
                  <a:gd name="T47" fmla="*/ 65 h 255"/>
                  <a:gd name="T48" fmla="*/ 10 w 543"/>
                  <a:gd name="T49" fmla="*/ 65 h 255"/>
                  <a:gd name="T50" fmla="*/ 10 w 543"/>
                  <a:gd name="T51" fmla="*/ 65 h 255"/>
                  <a:gd name="T52" fmla="*/ 10 w 543"/>
                  <a:gd name="T53" fmla="*/ 65 h 255"/>
                  <a:gd name="T54" fmla="*/ 8 w 543"/>
                  <a:gd name="T55" fmla="*/ 66 h 255"/>
                  <a:gd name="T56" fmla="*/ 10 w 543"/>
                  <a:gd name="T57" fmla="*/ 66 h 255"/>
                  <a:gd name="T58" fmla="*/ 10 w 543"/>
                  <a:gd name="T59" fmla="*/ 65 h 255"/>
                  <a:gd name="T60" fmla="*/ 8 w 543"/>
                  <a:gd name="T61" fmla="*/ 66 h 255"/>
                  <a:gd name="T62" fmla="*/ 10 w 543"/>
                  <a:gd name="T63" fmla="*/ 66 h 255"/>
                  <a:gd name="T64" fmla="*/ 8 w 543"/>
                  <a:gd name="T65" fmla="*/ 66 h 255"/>
                  <a:gd name="T66" fmla="*/ 10 w 543"/>
                  <a:gd name="T67" fmla="*/ 66 h 255"/>
                  <a:gd name="T68" fmla="*/ 10 w 543"/>
                  <a:gd name="T69" fmla="*/ 66 h 255"/>
                  <a:gd name="T70" fmla="*/ 8 w 543"/>
                  <a:gd name="T71" fmla="*/ 66 h 255"/>
                  <a:gd name="T72" fmla="*/ 10 w 543"/>
                  <a:gd name="T73" fmla="*/ 66 h 255"/>
                  <a:gd name="T74" fmla="*/ 10 w 543"/>
                  <a:gd name="T75" fmla="*/ 66 h 255"/>
                  <a:gd name="T76" fmla="*/ 10 w 543"/>
                  <a:gd name="T77" fmla="*/ 66 h 255"/>
                  <a:gd name="T78" fmla="*/ 10 w 543"/>
                  <a:gd name="T79" fmla="*/ 66 h 255"/>
                  <a:gd name="T80" fmla="*/ 10 w 543"/>
                  <a:gd name="T81" fmla="*/ 66 h 255"/>
                  <a:gd name="T82" fmla="*/ 10 w 543"/>
                  <a:gd name="T83" fmla="*/ 66 h 255"/>
                  <a:gd name="T84" fmla="*/ 12 w 543"/>
                  <a:gd name="T85" fmla="*/ 64 h 255"/>
                  <a:gd name="T86" fmla="*/ 22 w 543"/>
                  <a:gd name="T87" fmla="*/ 58 h 255"/>
                  <a:gd name="T88" fmla="*/ 43 w 543"/>
                  <a:gd name="T89" fmla="*/ 44 h 255"/>
                  <a:gd name="T90" fmla="*/ 60 w 543"/>
                  <a:gd name="T91" fmla="*/ 24 h 255"/>
                  <a:gd name="T92" fmla="*/ 64 w 543"/>
                  <a:gd name="T93" fmla="*/ 18 h 255"/>
                  <a:gd name="T94" fmla="*/ 75 w 543"/>
                  <a:gd name="T95" fmla="*/ 12 h 255"/>
                  <a:gd name="T96" fmla="*/ 92 w 543"/>
                  <a:gd name="T97" fmla="*/ 10 h 255"/>
                  <a:gd name="T98" fmla="*/ 146 w 543"/>
                  <a:gd name="T99" fmla="*/ 20 h 255"/>
                  <a:gd name="T100" fmla="*/ 148 w 543"/>
                  <a:gd name="T101" fmla="*/ 16 h 255"/>
                  <a:gd name="T102" fmla="*/ 146 w 543"/>
                  <a:gd name="T103" fmla="*/ 20 h 255"/>
                  <a:gd name="T104" fmla="*/ 536 w 543"/>
                  <a:gd name="T105" fmla="*/ 164 h 255"/>
                  <a:gd name="T106" fmla="*/ 542 w 543"/>
                  <a:gd name="T107" fmla="*/ 161 h 255"/>
                  <a:gd name="T108" fmla="*/ 539 w 543"/>
                  <a:gd name="T109" fmla="*/ 155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43" h="255">
                    <a:moveTo>
                      <a:pt x="539" y="155"/>
                    </a:moveTo>
                    <a:cubicBezTo>
                      <a:pt x="149" y="11"/>
                      <a:pt x="149" y="11"/>
                      <a:pt x="149" y="11"/>
                    </a:cubicBezTo>
                    <a:cubicBezTo>
                      <a:pt x="149" y="11"/>
                      <a:pt x="149" y="11"/>
                      <a:pt x="149" y="11"/>
                    </a:cubicBezTo>
                    <a:cubicBezTo>
                      <a:pt x="134" y="6"/>
                      <a:pt x="112" y="0"/>
                      <a:pt x="92" y="0"/>
                    </a:cubicBezTo>
                    <a:cubicBezTo>
                      <a:pt x="83" y="0"/>
                      <a:pt x="74" y="1"/>
                      <a:pt x="67" y="4"/>
                    </a:cubicBezTo>
                    <a:cubicBezTo>
                      <a:pt x="63" y="6"/>
                      <a:pt x="60" y="8"/>
                      <a:pt x="57" y="11"/>
                    </a:cubicBezTo>
                    <a:cubicBezTo>
                      <a:pt x="54" y="14"/>
                      <a:pt x="52" y="17"/>
                      <a:pt x="50" y="21"/>
                    </a:cubicBezTo>
                    <a:cubicBezTo>
                      <a:pt x="49" y="25"/>
                      <a:pt x="45" y="30"/>
                      <a:pt x="41" y="34"/>
                    </a:cubicBezTo>
                    <a:cubicBezTo>
                      <a:pt x="34" y="40"/>
                      <a:pt x="24" y="45"/>
                      <a:pt x="16" y="50"/>
                    </a:cubicBezTo>
                    <a:cubicBezTo>
                      <a:pt x="12" y="52"/>
                      <a:pt x="9" y="54"/>
                      <a:pt x="6" y="56"/>
                    </a:cubicBezTo>
                    <a:cubicBezTo>
                      <a:pt x="5" y="58"/>
                      <a:pt x="4" y="59"/>
                      <a:pt x="2" y="60"/>
                    </a:cubicBezTo>
                    <a:cubicBezTo>
                      <a:pt x="1" y="62"/>
                      <a:pt x="0" y="63"/>
                      <a:pt x="0" y="66"/>
                    </a:cubicBezTo>
                    <a:cubicBezTo>
                      <a:pt x="0" y="67"/>
                      <a:pt x="1" y="68"/>
                      <a:pt x="1" y="70"/>
                    </a:cubicBezTo>
                    <a:cubicBezTo>
                      <a:pt x="2" y="71"/>
                      <a:pt x="4" y="72"/>
                      <a:pt x="5" y="73"/>
                    </a:cubicBezTo>
                    <a:cubicBezTo>
                      <a:pt x="7" y="74"/>
                      <a:pt x="9" y="75"/>
                      <a:pt x="11" y="76"/>
                    </a:cubicBezTo>
                    <a:cubicBezTo>
                      <a:pt x="517" y="254"/>
                      <a:pt x="517" y="254"/>
                      <a:pt x="517" y="254"/>
                    </a:cubicBezTo>
                    <a:cubicBezTo>
                      <a:pt x="519" y="255"/>
                      <a:pt x="522" y="254"/>
                      <a:pt x="523" y="251"/>
                    </a:cubicBezTo>
                    <a:cubicBezTo>
                      <a:pt x="524" y="249"/>
                      <a:pt x="522" y="246"/>
                      <a:pt x="520" y="245"/>
                    </a:cubicBezTo>
                    <a:cubicBezTo>
                      <a:pt x="14" y="67"/>
                      <a:pt x="14" y="67"/>
                      <a:pt x="14" y="67"/>
                    </a:cubicBezTo>
                    <a:cubicBezTo>
                      <a:pt x="14" y="67"/>
                      <a:pt x="14" y="67"/>
                      <a:pt x="14" y="67"/>
                    </a:cubicBezTo>
                    <a:cubicBezTo>
                      <a:pt x="12" y="66"/>
                      <a:pt x="11" y="65"/>
                      <a:pt x="10" y="65"/>
                    </a:cubicBezTo>
                    <a:cubicBezTo>
                      <a:pt x="10" y="65"/>
                      <a:pt x="10" y="65"/>
                      <a:pt x="10" y="65"/>
                    </a:cubicBezTo>
                    <a:cubicBezTo>
                      <a:pt x="10" y="65"/>
                      <a:pt x="10" y="65"/>
                      <a:pt x="10" y="65"/>
                    </a:cubicBezTo>
                    <a:cubicBezTo>
                      <a:pt x="10" y="65"/>
                      <a:pt x="10" y="65"/>
                      <a:pt x="10" y="65"/>
                    </a:cubicBezTo>
                    <a:cubicBezTo>
                      <a:pt x="10" y="65"/>
                      <a:pt x="10" y="65"/>
                      <a:pt x="10" y="65"/>
                    </a:cubicBezTo>
                    <a:cubicBezTo>
                      <a:pt x="10" y="65"/>
                      <a:pt x="10" y="65"/>
                      <a:pt x="10" y="65"/>
                    </a:cubicBezTo>
                    <a:cubicBezTo>
                      <a:pt x="10" y="65"/>
                      <a:pt x="10" y="65"/>
                      <a:pt x="10" y="65"/>
                    </a:cubicBezTo>
                    <a:cubicBezTo>
                      <a:pt x="8" y="66"/>
                      <a:pt x="8" y="66"/>
                      <a:pt x="8" y="66"/>
                    </a:cubicBezTo>
                    <a:cubicBezTo>
                      <a:pt x="10" y="66"/>
                      <a:pt x="10" y="66"/>
                      <a:pt x="10" y="66"/>
                    </a:cubicBezTo>
                    <a:cubicBezTo>
                      <a:pt x="10" y="65"/>
                      <a:pt x="10" y="65"/>
                      <a:pt x="10" y="65"/>
                    </a:cubicBezTo>
                    <a:cubicBezTo>
                      <a:pt x="8" y="66"/>
                      <a:pt x="8" y="66"/>
                      <a:pt x="8" y="66"/>
                    </a:cubicBezTo>
                    <a:cubicBezTo>
                      <a:pt x="10" y="66"/>
                      <a:pt x="10" y="66"/>
                      <a:pt x="10" y="66"/>
                    </a:cubicBezTo>
                    <a:cubicBezTo>
                      <a:pt x="8" y="66"/>
                      <a:pt x="8" y="66"/>
                      <a:pt x="8" y="66"/>
                    </a:cubicBezTo>
                    <a:cubicBezTo>
                      <a:pt x="10" y="66"/>
                      <a:pt x="10" y="66"/>
                      <a:pt x="10" y="66"/>
                    </a:cubicBezTo>
                    <a:cubicBezTo>
                      <a:pt x="10" y="66"/>
                      <a:pt x="10" y="66"/>
                      <a:pt x="10" y="66"/>
                    </a:cubicBezTo>
                    <a:cubicBezTo>
                      <a:pt x="8" y="66"/>
                      <a:pt x="8" y="66"/>
                      <a:pt x="8" y="66"/>
                    </a:cubicBezTo>
                    <a:cubicBezTo>
                      <a:pt x="10" y="66"/>
                      <a:pt x="10" y="66"/>
                      <a:pt x="10" y="66"/>
                    </a:cubicBezTo>
                    <a:cubicBezTo>
                      <a:pt x="10" y="66"/>
                      <a:pt x="10" y="66"/>
                      <a:pt x="10" y="66"/>
                    </a:cubicBezTo>
                    <a:cubicBezTo>
                      <a:pt x="10" y="66"/>
                      <a:pt x="10" y="66"/>
                      <a:pt x="10" y="66"/>
                    </a:cubicBezTo>
                    <a:cubicBezTo>
                      <a:pt x="10" y="66"/>
                      <a:pt x="10" y="66"/>
                      <a:pt x="10" y="66"/>
                    </a:cubicBezTo>
                    <a:cubicBezTo>
                      <a:pt x="10" y="66"/>
                      <a:pt x="10" y="66"/>
                      <a:pt x="10" y="66"/>
                    </a:cubicBezTo>
                    <a:cubicBezTo>
                      <a:pt x="10" y="66"/>
                      <a:pt x="10" y="66"/>
                      <a:pt x="10" y="66"/>
                    </a:cubicBezTo>
                    <a:cubicBezTo>
                      <a:pt x="10" y="66"/>
                      <a:pt x="11" y="65"/>
                      <a:pt x="12" y="64"/>
                    </a:cubicBezTo>
                    <a:cubicBezTo>
                      <a:pt x="14" y="63"/>
                      <a:pt x="18" y="60"/>
                      <a:pt x="22" y="58"/>
                    </a:cubicBezTo>
                    <a:cubicBezTo>
                      <a:pt x="28" y="54"/>
                      <a:pt x="36" y="50"/>
                      <a:pt x="43" y="44"/>
                    </a:cubicBezTo>
                    <a:cubicBezTo>
                      <a:pt x="50" y="39"/>
                      <a:pt x="57" y="33"/>
                      <a:pt x="60" y="24"/>
                    </a:cubicBezTo>
                    <a:cubicBezTo>
                      <a:pt x="60" y="22"/>
                      <a:pt x="62" y="20"/>
                      <a:pt x="64" y="18"/>
                    </a:cubicBezTo>
                    <a:cubicBezTo>
                      <a:pt x="66" y="15"/>
                      <a:pt x="70" y="13"/>
                      <a:pt x="75" y="12"/>
                    </a:cubicBezTo>
                    <a:cubicBezTo>
                      <a:pt x="80" y="10"/>
                      <a:pt x="86" y="10"/>
                      <a:pt x="92" y="10"/>
                    </a:cubicBezTo>
                    <a:cubicBezTo>
                      <a:pt x="110" y="10"/>
                      <a:pt x="132" y="15"/>
                      <a:pt x="146" y="20"/>
                    </a:cubicBezTo>
                    <a:cubicBezTo>
                      <a:pt x="148" y="16"/>
                      <a:pt x="148" y="16"/>
                      <a:pt x="148" y="16"/>
                    </a:cubicBezTo>
                    <a:cubicBezTo>
                      <a:pt x="146" y="20"/>
                      <a:pt x="146" y="20"/>
                      <a:pt x="146" y="20"/>
                    </a:cubicBezTo>
                    <a:cubicBezTo>
                      <a:pt x="536" y="164"/>
                      <a:pt x="536" y="164"/>
                      <a:pt x="536" y="164"/>
                    </a:cubicBezTo>
                    <a:cubicBezTo>
                      <a:pt x="539" y="165"/>
                      <a:pt x="541" y="164"/>
                      <a:pt x="542" y="161"/>
                    </a:cubicBezTo>
                    <a:cubicBezTo>
                      <a:pt x="543" y="159"/>
                      <a:pt x="542" y="156"/>
                      <a:pt x="539" y="15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22" name="Freeform 153">
                <a:extLst>
                  <a:ext uri="{FF2B5EF4-FFF2-40B4-BE49-F238E27FC236}">
                    <a16:creationId xmlns:a16="http://schemas.microsoft.com/office/drawing/2014/main" id="{1E09B64F-F564-D36F-BDCC-994950E4FC77}"/>
                  </a:ext>
                </a:extLst>
              </p:cNvPr>
              <p:cNvSpPr>
                <a:spLocks/>
              </p:cNvSpPr>
              <p:nvPr/>
            </p:nvSpPr>
            <p:spPr bwMode="auto">
              <a:xfrm>
                <a:off x="7735888" y="5919788"/>
                <a:ext cx="76200" cy="238125"/>
              </a:xfrm>
              <a:custGeom>
                <a:avLst/>
                <a:gdLst>
                  <a:gd name="T0" fmla="*/ 0 w 48"/>
                  <a:gd name="T1" fmla="*/ 150 h 150"/>
                  <a:gd name="T2" fmla="*/ 48 w 48"/>
                  <a:gd name="T3" fmla="*/ 0 h 150"/>
                  <a:gd name="T4" fmla="*/ 0 w 48"/>
                  <a:gd name="T5" fmla="*/ 150 h 150"/>
                </a:gdLst>
                <a:ahLst/>
                <a:cxnLst>
                  <a:cxn ang="0">
                    <a:pos x="T0" y="T1"/>
                  </a:cxn>
                  <a:cxn ang="0">
                    <a:pos x="T2" y="T3"/>
                  </a:cxn>
                  <a:cxn ang="0">
                    <a:pos x="T4" y="T5"/>
                  </a:cxn>
                </a:cxnLst>
                <a:rect l="0" t="0" r="r" b="b"/>
                <a:pathLst>
                  <a:path w="48" h="150">
                    <a:moveTo>
                      <a:pt x="0" y="150"/>
                    </a:moveTo>
                    <a:lnTo>
                      <a:pt x="48" y="0"/>
                    </a:lnTo>
                    <a:lnTo>
                      <a:pt x="0" y="1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23" name="Line 154">
                <a:extLst>
                  <a:ext uri="{FF2B5EF4-FFF2-40B4-BE49-F238E27FC236}">
                    <a16:creationId xmlns:a16="http://schemas.microsoft.com/office/drawing/2014/main" id="{107E82E0-5515-C4F7-41BA-A9FF7EBD271C}"/>
                  </a:ext>
                </a:extLst>
              </p:cNvPr>
              <p:cNvSpPr>
                <a:spLocks noChangeShapeType="1"/>
              </p:cNvSpPr>
              <p:nvPr/>
            </p:nvSpPr>
            <p:spPr bwMode="auto">
              <a:xfrm flipV="1">
                <a:off x="7735888" y="5919788"/>
                <a:ext cx="76200" cy="2381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24" name="Freeform 155">
                <a:extLst>
                  <a:ext uri="{FF2B5EF4-FFF2-40B4-BE49-F238E27FC236}">
                    <a16:creationId xmlns:a16="http://schemas.microsoft.com/office/drawing/2014/main" id="{0E7649E5-5BA5-69E7-9A34-71C548F813A1}"/>
                  </a:ext>
                </a:extLst>
              </p:cNvPr>
              <p:cNvSpPr>
                <a:spLocks/>
              </p:cNvSpPr>
              <p:nvPr/>
            </p:nvSpPr>
            <p:spPr bwMode="auto">
              <a:xfrm>
                <a:off x="7704138" y="5889626"/>
                <a:ext cx="138113" cy="298450"/>
              </a:xfrm>
              <a:custGeom>
                <a:avLst/>
                <a:gdLst>
                  <a:gd name="T0" fmla="*/ 20 w 50"/>
                  <a:gd name="T1" fmla="*/ 100 h 108"/>
                  <a:gd name="T2" fmla="*/ 48 w 50"/>
                  <a:gd name="T3" fmla="*/ 14 h 108"/>
                  <a:gd name="T4" fmla="*/ 42 w 50"/>
                  <a:gd name="T5" fmla="*/ 2 h 108"/>
                  <a:gd name="T6" fmla="*/ 30 w 50"/>
                  <a:gd name="T7" fmla="*/ 8 h 108"/>
                  <a:gd name="T8" fmla="*/ 1 w 50"/>
                  <a:gd name="T9" fmla="*/ 94 h 108"/>
                  <a:gd name="T10" fmla="*/ 8 w 50"/>
                  <a:gd name="T11" fmla="*/ 106 h 108"/>
                  <a:gd name="T12" fmla="*/ 20 w 50"/>
                  <a:gd name="T13" fmla="*/ 100 h 108"/>
                </a:gdLst>
                <a:ahLst/>
                <a:cxnLst>
                  <a:cxn ang="0">
                    <a:pos x="T0" y="T1"/>
                  </a:cxn>
                  <a:cxn ang="0">
                    <a:pos x="T2" y="T3"/>
                  </a:cxn>
                  <a:cxn ang="0">
                    <a:pos x="T4" y="T5"/>
                  </a:cxn>
                  <a:cxn ang="0">
                    <a:pos x="T6" y="T7"/>
                  </a:cxn>
                  <a:cxn ang="0">
                    <a:pos x="T8" y="T9"/>
                  </a:cxn>
                  <a:cxn ang="0">
                    <a:pos x="T10" y="T11"/>
                  </a:cxn>
                  <a:cxn ang="0">
                    <a:pos x="T12" y="T13"/>
                  </a:cxn>
                </a:cxnLst>
                <a:rect l="0" t="0" r="r" b="b"/>
                <a:pathLst>
                  <a:path w="50" h="108">
                    <a:moveTo>
                      <a:pt x="20" y="100"/>
                    </a:moveTo>
                    <a:cubicBezTo>
                      <a:pt x="48" y="14"/>
                      <a:pt x="48" y="14"/>
                      <a:pt x="48" y="14"/>
                    </a:cubicBezTo>
                    <a:cubicBezTo>
                      <a:pt x="50" y="9"/>
                      <a:pt x="47" y="3"/>
                      <a:pt x="42" y="2"/>
                    </a:cubicBezTo>
                    <a:cubicBezTo>
                      <a:pt x="37" y="0"/>
                      <a:pt x="31" y="3"/>
                      <a:pt x="30" y="8"/>
                    </a:cubicBezTo>
                    <a:cubicBezTo>
                      <a:pt x="1" y="94"/>
                      <a:pt x="1" y="94"/>
                      <a:pt x="1" y="94"/>
                    </a:cubicBezTo>
                    <a:cubicBezTo>
                      <a:pt x="0" y="99"/>
                      <a:pt x="2" y="104"/>
                      <a:pt x="8" y="106"/>
                    </a:cubicBezTo>
                    <a:cubicBezTo>
                      <a:pt x="13" y="108"/>
                      <a:pt x="18" y="105"/>
                      <a:pt x="20" y="10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25" name="Oval 156">
                <a:extLst>
                  <a:ext uri="{FF2B5EF4-FFF2-40B4-BE49-F238E27FC236}">
                    <a16:creationId xmlns:a16="http://schemas.microsoft.com/office/drawing/2014/main" id="{CE7832F0-05BD-97F7-D8AF-4D3006B901C1}"/>
                  </a:ext>
                </a:extLst>
              </p:cNvPr>
              <p:cNvSpPr>
                <a:spLocks noChangeArrowheads="1"/>
              </p:cNvSpPr>
              <p:nvPr/>
            </p:nvSpPr>
            <p:spPr bwMode="auto">
              <a:xfrm>
                <a:off x="7699375" y="5945188"/>
                <a:ext cx="157163" cy="1603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26" name="Freeform 157">
                <a:extLst>
                  <a:ext uri="{FF2B5EF4-FFF2-40B4-BE49-F238E27FC236}">
                    <a16:creationId xmlns:a16="http://schemas.microsoft.com/office/drawing/2014/main" id="{6D79D0EC-442E-B5F0-1CCE-2993802CBD7C}"/>
                  </a:ext>
                </a:extLst>
              </p:cNvPr>
              <p:cNvSpPr>
                <a:spLocks/>
              </p:cNvSpPr>
              <p:nvPr/>
            </p:nvSpPr>
            <p:spPr bwMode="auto">
              <a:xfrm>
                <a:off x="7685088" y="5930901"/>
                <a:ext cx="185738" cy="187325"/>
              </a:xfrm>
              <a:custGeom>
                <a:avLst/>
                <a:gdLst>
                  <a:gd name="T0" fmla="*/ 62 w 67"/>
                  <a:gd name="T1" fmla="*/ 34 h 68"/>
                  <a:gd name="T2" fmla="*/ 57 w 67"/>
                  <a:gd name="T3" fmla="*/ 34 h 68"/>
                  <a:gd name="T4" fmla="*/ 50 w 67"/>
                  <a:gd name="T5" fmla="*/ 51 h 68"/>
                  <a:gd name="T6" fmla="*/ 34 w 67"/>
                  <a:gd name="T7" fmla="*/ 58 h 68"/>
                  <a:gd name="T8" fmla="*/ 17 w 67"/>
                  <a:gd name="T9" fmla="*/ 51 h 68"/>
                  <a:gd name="T10" fmla="*/ 10 w 67"/>
                  <a:gd name="T11" fmla="*/ 34 h 68"/>
                  <a:gd name="T12" fmla="*/ 17 w 67"/>
                  <a:gd name="T13" fmla="*/ 17 h 68"/>
                  <a:gd name="T14" fmla="*/ 34 w 67"/>
                  <a:gd name="T15" fmla="*/ 10 h 68"/>
                  <a:gd name="T16" fmla="*/ 50 w 67"/>
                  <a:gd name="T17" fmla="*/ 17 h 68"/>
                  <a:gd name="T18" fmla="*/ 57 w 67"/>
                  <a:gd name="T19" fmla="*/ 34 h 68"/>
                  <a:gd name="T20" fmla="*/ 62 w 67"/>
                  <a:gd name="T21" fmla="*/ 34 h 68"/>
                  <a:gd name="T22" fmla="*/ 67 w 67"/>
                  <a:gd name="T23" fmla="*/ 34 h 68"/>
                  <a:gd name="T24" fmla="*/ 34 w 67"/>
                  <a:gd name="T25" fmla="*/ 0 h 68"/>
                  <a:gd name="T26" fmla="*/ 0 w 67"/>
                  <a:gd name="T27" fmla="*/ 34 h 68"/>
                  <a:gd name="T28" fmla="*/ 34 w 67"/>
                  <a:gd name="T29" fmla="*/ 68 h 68"/>
                  <a:gd name="T30" fmla="*/ 67 w 67"/>
                  <a:gd name="T31" fmla="*/ 34 h 68"/>
                  <a:gd name="T32" fmla="*/ 62 w 67"/>
                  <a:gd name="T33" fmla="*/ 3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68">
                    <a:moveTo>
                      <a:pt x="62" y="34"/>
                    </a:moveTo>
                    <a:cubicBezTo>
                      <a:pt x="57" y="34"/>
                      <a:pt x="57" y="34"/>
                      <a:pt x="57" y="34"/>
                    </a:cubicBezTo>
                    <a:cubicBezTo>
                      <a:pt x="57" y="41"/>
                      <a:pt x="55" y="47"/>
                      <a:pt x="50" y="51"/>
                    </a:cubicBezTo>
                    <a:cubicBezTo>
                      <a:pt x="46" y="55"/>
                      <a:pt x="40" y="58"/>
                      <a:pt x="34" y="58"/>
                    </a:cubicBezTo>
                    <a:cubicBezTo>
                      <a:pt x="27" y="58"/>
                      <a:pt x="21" y="55"/>
                      <a:pt x="17" y="51"/>
                    </a:cubicBezTo>
                    <a:cubicBezTo>
                      <a:pt x="12" y="47"/>
                      <a:pt x="10" y="41"/>
                      <a:pt x="10" y="34"/>
                    </a:cubicBezTo>
                    <a:cubicBezTo>
                      <a:pt x="10" y="27"/>
                      <a:pt x="12" y="21"/>
                      <a:pt x="17" y="17"/>
                    </a:cubicBezTo>
                    <a:cubicBezTo>
                      <a:pt x="21" y="13"/>
                      <a:pt x="27" y="10"/>
                      <a:pt x="34" y="10"/>
                    </a:cubicBezTo>
                    <a:cubicBezTo>
                      <a:pt x="40" y="10"/>
                      <a:pt x="46" y="13"/>
                      <a:pt x="50" y="17"/>
                    </a:cubicBezTo>
                    <a:cubicBezTo>
                      <a:pt x="55" y="21"/>
                      <a:pt x="57" y="27"/>
                      <a:pt x="57" y="34"/>
                    </a:cubicBezTo>
                    <a:cubicBezTo>
                      <a:pt x="62" y="34"/>
                      <a:pt x="62" y="34"/>
                      <a:pt x="62" y="34"/>
                    </a:cubicBezTo>
                    <a:cubicBezTo>
                      <a:pt x="67" y="34"/>
                      <a:pt x="67" y="34"/>
                      <a:pt x="67" y="34"/>
                    </a:cubicBezTo>
                    <a:cubicBezTo>
                      <a:pt x="67" y="15"/>
                      <a:pt x="52" y="0"/>
                      <a:pt x="34" y="0"/>
                    </a:cubicBezTo>
                    <a:cubicBezTo>
                      <a:pt x="15" y="0"/>
                      <a:pt x="0" y="15"/>
                      <a:pt x="0" y="34"/>
                    </a:cubicBezTo>
                    <a:cubicBezTo>
                      <a:pt x="0" y="53"/>
                      <a:pt x="15" y="68"/>
                      <a:pt x="34" y="68"/>
                    </a:cubicBezTo>
                    <a:cubicBezTo>
                      <a:pt x="52" y="68"/>
                      <a:pt x="67" y="53"/>
                      <a:pt x="67" y="34"/>
                    </a:cubicBezTo>
                    <a:lnTo>
                      <a:pt x="62" y="3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27" name="Freeform 158">
                <a:extLst>
                  <a:ext uri="{FF2B5EF4-FFF2-40B4-BE49-F238E27FC236}">
                    <a16:creationId xmlns:a16="http://schemas.microsoft.com/office/drawing/2014/main" id="{65BF7F06-217B-85A6-F5B9-044B554E1044}"/>
                  </a:ext>
                </a:extLst>
              </p:cNvPr>
              <p:cNvSpPr>
                <a:spLocks/>
              </p:cNvSpPr>
              <p:nvPr/>
            </p:nvSpPr>
            <p:spPr bwMode="auto">
              <a:xfrm>
                <a:off x="6259513" y="5311776"/>
                <a:ext cx="1484313" cy="854075"/>
              </a:xfrm>
              <a:custGeom>
                <a:avLst/>
                <a:gdLst>
                  <a:gd name="T0" fmla="*/ 7 w 935"/>
                  <a:gd name="T1" fmla="*/ 223 h 538"/>
                  <a:gd name="T2" fmla="*/ 869 w 935"/>
                  <a:gd name="T3" fmla="*/ 538 h 538"/>
                  <a:gd name="T4" fmla="*/ 935 w 935"/>
                  <a:gd name="T5" fmla="*/ 348 h 538"/>
                  <a:gd name="T6" fmla="*/ 0 w 935"/>
                  <a:gd name="T7" fmla="*/ 0 h 538"/>
                  <a:gd name="T8" fmla="*/ 7 w 935"/>
                  <a:gd name="T9" fmla="*/ 223 h 538"/>
                </a:gdLst>
                <a:ahLst/>
                <a:cxnLst>
                  <a:cxn ang="0">
                    <a:pos x="T0" y="T1"/>
                  </a:cxn>
                  <a:cxn ang="0">
                    <a:pos x="T2" y="T3"/>
                  </a:cxn>
                  <a:cxn ang="0">
                    <a:pos x="T4" y="T5"/>
                  </a:cxn>
                  <a:cxn ang="0">
                    <a:pos x="T6" y="T7"/>
                  </a:cxn>
                  <a:cxn ang="0">
                    <a:pos x="T8" y="T9"/>
                  </a:cxn>
                </a:cxnLst>
                <a:rect l="0" t="0" r="r" b="b"/>
                <a:pathLst>
                  <a:path w="935" h="538">
                    <a:moveTo>
                      <a:pt x="7" y="223"/>
                    </a:moveTo>
                    <a:lnTo>
                      <a:pt x="869" y="538"/>
                    </a:lnTo>
                    <a:lnTo>
                      <a:pt x="935" y="348"/>
                    </a:lnTo>
                    <a:lnTo>
                      <a:pt x="0" y="0"/>
                    </a:lnTo>
                    <a:lnTo>
                      <a:pt x="7" y="223"/>
                    </a:lnTo>
                    <a:close/>
                  </a:path>
                </a:pathLst>
              </a:custGeom>
              <a:solidFill>
                <a:srgbClr val="419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28" name="Freeform 159">
                <a:extLst>
                  <a:ext uri="{FF2B5EF4-FFF2-40B4-BE49-F238E27FC236}">
                    <a16:creationId xmlns:a16="http://schemas.microsoft.com/office/drawing/2014/main" id="{25AF1D66-80B8-0B65-5797-939BDC1DC2EC}"/>
                  </a:ext>
                </a:extLst>
              </p:cNvPr>
              <p:cNvSpPr>
                <a:spLocks/>
              </p:cNvSpPr>
              <p:nvPr/>
            </p:nvSpPr>
            <p:spPr bwMode="auto">
              <a:xfrm>
                <a:off x="6259513" y="5311776"/>
                <a:ext cx="1484313" cy="854075"/>
              </a:xfrm>
              <a:custGeom>
                <a:avLst/>
                <a:gdLst>
                  <a:gd name="T0" fmla="*/ 7 w 935"/>
                  <a:gd name="T1" fmla="*/ 223 h 538"/>
                  <a:gd name="T2" fmla="*/ 869 w 935"/>
                  <a:gd name="T3" fmla="*/ 538 h 538"/>
                  <a:gd name="T4" fmla="*/ 935 w 935"/>
                  <a:gd name="T5" fmla="*/ 348 h 538"/>
                  <a:gd name="T6" fmla="*/ 0 w 935"/>
                  <a:gd name="T7" fmla="*/ 0 h 538"/>
                </a:gdLst>
                <a:ahLst/>
                <a:cxnLst>
                  <a:cxn ang="0">
                    <a:pos x="T0" y="T1"/>
                  </a:cxn>
                  <a:cxn ang="0">
                    <a:pos x="T2" y="T3"/>
                  </a:cxn>
                  <a:cxn ang="0">
                    <a:pos x="T4" y="T5"/>
                  </a:cxn>
                  <a:cxn ang="0">
                    <a:pos x="T6" y="T7"/>
                  </a:cxn>
                </a:cxnLst>
                <a:rect l="0" t="0" r="r" b="b"/>
                <a:pathLst>
                  <a:path w="935" h="538">
                    <a:moveTo>
                      <a:pt x="7" y="223"/>
                    </a:moveTo>
                    <a:lnTo>
                      <a:pt x="869" y="538"/>
                    </a:lnTo>
                    <a:lnTo>
                      <a:pt x="935" y="348"/>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29" name="Freeform 160">
                <a:extLst>
                  <a:ext uri="{FF2B5EF4-FFF2-40B4-BE49-F238E27FC236}">
                    <a16:creationId xmlns:a16="http://schemas.microsoft.com/office/drawing/2014/main" id="{275850C0-D61D-EF2A-988D-EDF13BDD9C22}"/>
                  </a:ext>
                </a:extLst>
              </p:cNvPr>
              <p:cNvSpPr>
                <a:spLocks/>
              </p:cNvSpPr>
              <p:nvPr/>
            </p:nvSpPr>
            <p:spPr bwMode="auto">
              <a:xfrm>
                <a:off x="6243638" y="5295901"/>
                <a:ext cx="1516063" cy="885825"/>
              </a:xfrm>
              <a:custGeom>
                <a:avLst/>
                <a:gdLst>
                  <a:gd name="T0" fmla="*/ 8 w 549"/>
                  <a:gd name="T1" fmla="*/ 139 h 321"/>
                  <a:gd name="T2" fmla="*/ 508 w 549"/>
                  <a:gd name="T3" fmla="*/ 321 h 321"/>
                  <a:gd name="T4" fmla="*/ 549 w 549"/>
                  <a:gd name="T5" fmla="*/ 203 h 321"/>
                  <a:gd name="T6" fmla="*/ 8 w 549"/>
                  <a:gd name="T7" fmla="*/ 1 h 321"/>
                  <a:gd name="T8" fmla="*/ 1 w 549"/>
                  <a:gd name="T9" fmla="*/ 4 h 321"/>
                  <a:gd name="T10" fmla="*/ 4 w 549"/>
                  <a:gd name="T11" fmla="*/ 10 h 321"/>
                  <a:gd name="T12" fmla="*/ 537 w 549"/>
                  <a:gd name="T13" fmla="*/ 208 h 321"/>
                  <a:gd name="T14" fmla="*/ 502 w 549"/>
                  <a:gd name="T15" fmla="*/ 308 h 321"/>
                  <a:gd name="T16" fmla="*/ 11 w 549"/>
                  <a:gd name="T17" fmla="*/ 130 h 321"/>
                  <a:gd name="T18" fmla="*/ 5 w 549"/>
                  <a:gd name="T19" fmla="*/ 133 h 321"/>
                  <a:gd name="T20" fmla="*/ 8 w 549"/>
                  <a:gd name="T21" fmla="*/ 139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9" h="321">
                    <a:moveTo>
                      <a:pt x="8" y="139"/>
                    </a:moveTo>
                    <a:cubicBezTo>
                      <a:pt x="508" y="321"/>
                      <a:pt x="508" y="321"/>
                      <a:pt x="508" y="321"/>
                    </a:cubicBezTo>
                    <a:cubicBezTo>
                      <a:pt x="549" y="203"/>
                      <a:pt x="549" y="203"/>
                      <a:pt x="549" y="203"/>
                    </a:cubicBezTo>
                    <a:cubicBezTo>
                      <a:pt x="8" y="1"/>
                      <a:pt x="8" y="1"/>
                      <a:pt x="8" y="1"/>
                    </a:cubicBezTo>
                    <a:cubicBezTo>
                      <a:pt x="5" y="0"/>
                      <a:pt x="2" y="1"/>
                      <a:pt x="1" y="4"/>
                    </a:cubicBezTo>
                    <a:cubicBezTo>
                      <a:pt x="0" y="6"/>
                      <a:pt x="2" y="9"/>
                      <a:pt x="4" y="10"/>
                    </a:cubicBezTo>
                    <a:cubicBezTo>
                      <a:pt x="537" y="208"/>
                      <a:pt x="537" y="208"/>
                      <a:pt x="537" y="208"/>
                    </a:cubicBezTo>
                    <a:cubicBezTo>
                      <a:pt x="502" y="308"/>
                      <a:pt x="502" y="308"/>
                      <a:pt x="502" y="308"/>
                    </a:cubicBezTo>
                    <a:cubicBezTo>
                      <a:pt x="11" y="130"/>
                      <a:pt x="11" y="130"/>
                      <a:pt x="11" y="130"/>
                    </a:cubicBezTo>
                    <a:cubicBezTo>
                      <a:pt x="9" y="129"/>
                      <a:pt x="6" y="130"/>
                      <a:pt x="5" y="133"/>
                    </a:cubicBezTo>
                    <a:cubicBezTo>
                      <a:pt x="4" y="135"/>
                      <a:pt x="5" y="138"/>
                      <a:pt x="8" y="13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30" name="Freeform 161">
                <a:extLst>
                  <a:ext uri="{FF2B5EF4-FFF2-40B4-BE49-F238E27FC236}">
                    <a16:creationId xmlns:a16="http://schemas.microsoft.com/office/drawing/2014/main" id="{FC537B75-7692-6DB7-7B46-3AA14DF90B37}"/>
                  </a:ext>
                </a:extLst>
              </p:cNvPr>
              <p:cNvSpPr>
                <a:spLocks/>
              </p:cNvSpPr>
              <p:nvPr/>
            </p:nvSpPr>
            <p:spPr bwMode="auto">
              <a:xfrm>
                <a:off x="9337675" y="9836151"/>
                <a:ext cx="779463" cy="236538"/>
              </a:xfrm>
              <a:custGeom>
                <a:avLst/>
                <a:gdLst>
                  <a:gd name="T0" fmla="*/ 264 w 282"/>
                  <a:gd name="T1" fmla="*/ 86 h 86"/>
                  <a:gd name="T2" fmla="*/ 26 w 282"/>
                  <a:gd name="T3" fmla="*/ 86 h 86"/>
                  <a:gd name="T4" fmla="*/ 0 w 282"/>
                  <a:gd name="T5" fmla="*/ 59 h 86"/>
                  <a:gd name="T6" fmla="*/ 19 w 282"/>
                  <a:gd name="T7" fmla="*/ 33 h 86"/>
                  <a:gd name="T8" fmla="*/ 141 w 282"/>
                  <a:gd name="T9" fmla="*/ 0 h 86"/>
                  <a:gd name="T10" fmla="*/ 282 w 282"/>
                  <a:gd name="T11" fmla="*/ 0 h 86"/>
                  <a:gd name="T12" fmla="*/ 282 w 282"/>
                  <a:gd name="T13" fmla="*/ 69 h 86"/>
                  <a:gd name="T14" fmla="*/ 264 w 282"/>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2" h="86">
                    <a:moveTo>
                      <a:pt x="264" y="86"/>
                    </a:moveTo>
                    <a:cubicBezTo>
                      <a:pt x="26" y="86"/>
                      <a:pt x="26" y="86"/>
                      <a:pt x="26" y="86"/>
                    </a:cubicBezTo>
                    <a:cubicBezTo>
                      <a:pt x="12" y="86"/>
                      <a:pt x="0" y="74"/>
                      <a:pt x="0" y="59"/>
                    </a:cubicBezTo>
                    <a:cubicBezTo>
                      <a:pt x="0" y="47"/>
                      <a:pt x="8" y="36"/>
                      <a:pt x="19" y="33"/>
                    </a:cubicBezTo>
                    <a:cubicBezTo>
                      <a:pt x="141" y="0"/>
                      <a:pt x="141" y="0"/>
                      <a:pt x="141" y="0"/>
                    </a:cubicBezTo>
                    <a:cubicBezTo>
                      <a:pt x="282" y="0"/>
                      <a:pt x="282" y="0"/>
                      <a:pt x="282" y="0"/>
                    </a:cubicBezTo>
                    <a:cubicBezTo>
                      <a:pt x="282" y="69"/>
                      <a:pt x="282" y="69"/>
                      <a:pt x="282" y="69"/>
                    </a:cubicBezTo>
                    <a:cubicBezTo>
                      <a:pt x="282" y="78"/>
                      <a:pt x="274" y="86"/>
                      <a:pt x="264" y="86"/>
                    </a:cubicBezTo>
                    <a:close/>
                  </a:path>
                </a:pathLst>
              </a:custGeom>
              <a:solidFill>
                <a:srgbClr val="A053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31" name="Freeform 162">
                <a:extLst>
                  <a:ext uri="{FF2B5EF4-FFF2-40B4-BE49-F238E27FC236}">
                    <a16:creationId xmlns:a16="http://schemas.microsoft.com/office/drawing/2014/main" id="{1CE0D369-25E7-87DA-01F4-39DD004192C7}"/>
                  </a:ext>
                </a:extLst>
              </p:cNvPr>
              <p:cNvSpPr>
                <a:spLocks/>
              </p:cNvSpPr>
              <p:nvPr/>
            </p:nvSpPr>
            <p:spPr bwMode="auto">
              <a:xfrm>
                <a:off x="9323388" y="9821863"/>
                <a:ext cx="808038" cy="265113"/>
              </a:xfrm>
              <a:custGeom>
                <a:avLst/>
                <a:gdLst>
                  <a:gd name="T0" fmla="*/ 269 w 292"/>
                  <a:gd name="T1" fmla="*/ 91 h 96"/>
                  <a:gd name="T2" fmla="*/ 269 w 292"/>
                  <a:gd name="T3" fmla="*/ 86 h 96"/>
                  <a:gd name="T4" fmla="*/ 31 w 292"/>
                  <a:gd name="T5" fmla="*/ 86 h 96"/>
                  <a:gd name="T6" fmla="*/ 16 w 292"/>
                  <a:gd name="T7" fmla="*/ 80 h 96"/>
                  <a:gd name="T8" fmla="*/ 9 w 292"/>
                  <a:gd name="T9" fmla="*/ 64 h 96"/>
                  <a:gd name="T10" fmla="*/ 26 w 292"/>
                  <a:gd name="T11" fmla="*/ 43 h 96"/>
                  <a:gd name="T12" fmla="*/ 146 w 292"/>
                  <a:gd name="T13" fmla="*/ 10 h 96"/>
                  <a:gd name="T14" fmla="*/ 282 w 292"/>
                  <a:gd name="T15" fmla="*/ 10 h 96"/>
                  <a:gd name="T16" fmla="*/ 282 w 292"/>
                  <a:gd name="T17" fmla="*/ 74 h 96"/>
                  <a:gd name="T18" fmla="*/ 269 w 292"/>
                  <a:gd name="T19" fmla="*/ 86 h 96"/>
                  <a:gd name="T20" fmla="*/ 269 w 292"/>
                  <a:gd name="T21" fmla="*/ 91 h 96"/>
                  <a:gd name="T22" fmla="*/ 269 w 292"/>
                  <a:gd name="T23" fmla="*/ 96 h 96"/>
                  <a:gd name="T24" fmla="*/ 292 w 292"/>
                  <a:gd name="T25" fmla="*/ 74 h 96"/>
                  <a:gd name="T26" fmla="*/ 292 w 292"/>
                  <a:gd name="T27" fmla="*/ 0 h 96"/>
                  <a:gd name="T28" fmla="*/ 145 w 292"/>
                  <a:gd name="T29" fmla="*/ 0 h 96"/>
                  <a:gd name="T30" fmla="*/ 23 w 292"/>
                  <a:gd name="T31" fmla="*/ 34 h 96"/>
                  <a:gd name="T32" fmla="*/ 0 w 292"/>
                  <a:gd name="T33" fmla="*/ 64 h 96"/>
                  <a:gd name="T34" fmla="*/ 31 w 292"/>
                  <a:gd name="T35" fmla="*/ 96 h 96"/>
                  <a:gd name="T36" fmla="*/ 269 w 292"/>
                  <a:gd name="T37" fmla="*/ 96 h 96"/>
                  <a:gd name="T38" fmla="*/ 269 w 292"/>
                  <a:gd name="T39" fmla="*/ 9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2" h="96">
                    <a:moveTo>
                      <a:pt x="269" y="91"/>
                    </a:moveTo>
                    <a:cubicBezTo>
                      <a:pt x="269" y="86"/>
                      <a:pt x="269" y="86"/>
                      <a:pt x="269" y="86"/>
                    </a:cubicBezTo>
                    <a:cubicBezTo>
                      <a:pt x="31" y="86"/>
                      <a:pt x="31" y="86"/>
                      <a:pt x="31" y="86"/>
                    </a:cubicBezTo>
                    <a:cubicBezTo>
                      <a:pt x="25" y="86"/>
                      <a:pt x="20" y="84"/>
                      <a:pt x="16" y="80"/>
                    </a:cubicBezTo>
                    <a:cubicBezTo>
                      <a:pt x="12" y="76"/>
                      <a:pt x="9" y="70"/>
                      <a:pt x="9" y="64"/>
                    </a:cubicBezTo>
                    <a:cubicBezTo>
                      <a:pt x="9" y="54"/>
                      <a:pt x="16" y="46"/>
                      <a:pt x="26" y="43"/>
                    </a:cubicBezTo>
                    <a:cubicBezTo>
                      <a:pt x="146" y="10"/>
                      <a:pt x="146" y="10"/>
                      <a:pt x="146" y="10"/>
                    </a:cubicBezTo>
                    <a:cubicBezTo>
                      <a:pt x="282" y="10"/>
                      <a:pt x="282" y="10"/>
                      <a:pt x="282" y="10"/>
                    </a:cubicBezTo>
                    <a:cubicBezTo>
                      <a:pt x="282" y="74"/>
                      <a:pt x="282" y="74"/>
                      <a:pt x="282" y="74"/>
                    </a:cubicBezTo>
                    <a:cubicBezTo>
                      <a:pt x="282" y="80"/>
                      <a:pt x="276" y="86"/>
                      <a:pt x="269" y="86"/>
                    </a:cubicBezTo>
                    <a:cubicBezTo>
                      <a:pt x="269" y="91"/>
                      <a:pt x="269" y="91"/>
                      <a:pt x="269" y="91"/>
                    </a:cubicBezTo>
                    <a:cubicBezTo>
                      <a:pt x="269" y="96"/>
                      <a:pt x="269" y="96"/>
                      <a:pt x="269" y="96"/>
                    </a:cubicBezTo>
                    <a:cubicBezTo>
                      <a:pt x="282" y="96"/>
                      <a:pt x="292" y="86"/>
                      <a:pt x="292" y="74"/>
                    </a:cubicBezTo>
                    <a:cubicBezTo>
                      <a:pt x="292" y="0"/>
                      <a:pt x="292" y="0"/>
                      <a:pt x="292" y="0"/>
                    </a:cubicBezTo>
                    <a:cubicBezTo>
                      <a:pt x="145" y="0"/>
                      <a:pt x="145" y="0"/>
                      <a:pt x="145" y="0"/>
                    </a:cubicBezTo>
                    <a:cubicBezTo>
                      <a:pt x="23" y="34"/>
                      <a:pt x="23" y="34"/>
                      <a:pt x="23" y="34"/>
                    </a:cubicBezTo>
                    <a:cubicBezTo>
                      <a:pt x="9" y="37"/>
                      <a:pt x="0" y="50"/>
                      <a:pt x="0" y="64"/>
                    </a:cubicBezTo>
                    <a:cubicBezTo>
                      <a:pt x="0" y="82"/>
                      <a:pt x="14" y="96"/>
                      <a:pt x="31" y="96"/>
                    </a:cubicBezTo>
                    <a:cubicBezTo>
                      <a:pt x="269" y="96"/>
                      <a:pt x="269" y="96"/>
                      <a:pt x="269" y="96"/>
                    </a:cubicBezTo>
                    <a:cubicBezTo>
                      <a:pt x="269" y="91"/>
                      <a:pt x="269" y="91"/>
                      <a:pt x="269" y="91"/>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32" name="Freeform 163">
                <a:extLst>
                  <a:ext uri="{FF2B5EF4-FFF2-40B4-BE49-F238E27FC236}">
                    <a16:creationId xmlns:a16="http://schemas.microsoft.com/office/drawing/2014/main" id="{AD4DD926-5673-EE12-6F08-371FF90D603B}"/>
                  </a:ext>
                </a:extLst>
              </p:cNvPr>
              <p:cNvSpPr>
                <a:spLocks/>
              </p:cNvSpPr>
              <p:nvPr/>
            </p:nvSpPr>
            <p:spPr bwMode="auto">
              <a:xfrm>
                <a:off x="9323388" y="9821863"/>
                <a:ext cx="808038" cy="265113"/>
              </a:xfrm>
              <a:custGeom>
                <a:avLst/>
                <a:gdLst>
                  <a:gd name="T0" fmla="*/ 269 w 292"/>
                  <a:gd name="T1" fmla="*/ 91 h 96"/>
                  <a:gd name="T2" fmla="*/ 269 w 292"/>
                  <a:gd name="T3" fmla="*/ 86 h 96"/>
                  <a:gd name="T4" fmla="*/ 31 w 292"/>
                  <a:gd name="T5" fmla="*/ 86 h 96"/>
                  <a:gd name="T6" fmla="*/ 16 w 292"/>
                  <a:gd name="T7" fmla="*/ 80 h 96"/>
                  <a:gd name="T8" fmla="*/ 9 w 292"/>
                  <a:gd name="T9" fmla="*/ 64 h 96"/>
                  <a:gd name="T10" fmla="*/ 26 w 292"/>
                  <a:gd name="T11" fmla="*/ 43 h 96"/>
                  <a:gd name="T12" fmla="*/ 146 w 292"/>
                  <a:gd name="T13" fmla="*/ 10 h 96"/>
                  <a:gd name="T14" fmla="*/ 282 w 292"/>
                  <a:gd name="T15" fmla="*/ 10 h 96"/>
                  <a:gd name="T16" fmla="*/ 282 w 292"/>
                  <a:gd name="T17" fmla="*/ 74 h 96"/>
                  <a:gd name="T18" fmla="*/ 269 w 292"/>
                  <a:gd name="T19" fmla="*/ 86 h 96"/>
                  <a:gd name="T20" fmla="*/ 269 w 292"/>
                  <a:gd name="T21" fmla="*/ 91 h 96"/>
                  <a:gd name="T22" fmla="*/ 269 w 292"/>
                  <a:gd name="T23" fmla="*/ 96 h 96"/>
                  <a:gd name="T24" fmla="*/ 292 w 292"/>
                  <a:gd name="T25" fmla="*/ 74 h 96"/>
                  <a:gd name="T26" fmla="*/ 292 w 292"/>
                  <a:gd name="T27" fmla="*/ 0 h 96"/>
                  <a:gd name="T28" fmla="*/ 145 w 292"/>
                  <a:gd name="T29" fmla="*/ 0 h 96"/>
                  <a:gd name="T30" fmla="*/ 23 w 292"/>
                  <a:gd name="T31" fmla="*/ 34 h 96"/>
                  <a:gd name="T32" fmla="*/ 0 w 292"/>
                  <a:gd name="T33" fmla="*/ 64 h 96"/>
                  <a:gd name="T34" fmla="*/ 31 w 292"/>
                  <a:gd name="T35" fmla="*/ 96 h 96"/>
                  <a:gd name="T36" fmla="*/ 269 w 292"/>
                  <a:gd name="T37" fmla="*/ 96 h 96"/>
                  <a:gd name="T38" fmla="*/ 269 w 292"/>
                  <a:gd name="T39" fmla="*/ 9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2" h="96">
                    <a:moveTo>
                      <a:pt x="269" y="91"/>
                    </a:moveTo>
                    <a:cubicBezTo>
                      <a:pt x="269" y="86"/>
                      <a:pt x="269" y="86"/>
                      <a:pt x="269" y="86"/>
                    </a:cubicBezTo>
                    <a:cubicBezTo>
                      <a:pt x="31" y="86"/>
                      <a:pt x="31" y="86"/>
                      <a:pt x="31" y="86"/>
                    </a:cubicBezTo>
                    <a:cubicBezTo>
                      <a:pt x="25" y="86"/>
                      <a:pt x="20" y="84"/>
                      <a:pt x="16" y="80"/>
                    </a:cubicBezTo>
                    <a:cubicBezTo>
                      <a:pt x="12" y="76"/>
                      <a:pt x="9" y="70"/>
                      <a:pt x="9" y="64"/>
                    </a:cubicBezTo>
                    <a:cubicBezTo>
                      <a:pt x="9" y="54"/>
                      <a:pt x="16" y="46"/>
                      <a:pt x="26" y="43"/>
                    </a:cubicBezTo>
                    <a:cubicBezTo>
                      <a:pt x="146" y="10"/>
                      <a:pt x="146" y="10"/>
                      <a:pt x="146" y="10"/>
                    </a:cubicBezTo>
                    <a:cubicBezTo>
                      <a:pt x="282" y="10"/>
                      <a:pt x="282" y="10"/>
                      <a:pt x="282" y="10"/>
                    </a:cubicBezTo>
                    <a:cubicBezTo>
                      <a:pt x="282" y="74"/>
                      <a:pt x="282" y="74"/>
                      <a:pt x="282" y="74"/>
                    </a:cubicBezTo>
                    <a:cubicBezTo>
                      <a:pt x="282" y="80"/>
                      <a:pt x="276" y="86"/>
                      <a:pt x="269" y="86"/>
                    </a:cubicBezTo>
                    <a:cubicBezTo>
                      <a:pt x="269" y="91"/>
                      <a:pt x="269" y="91"/>
                      <a:pt x="269" y="91"/>
                    </a:cubicBezTo>
                    <a:cubicBezTo>
                      <a:pt x="269" y="96"/>
                      <a:pt x="269" y="96"/>
                      <a:pt x="269" y="96"/>
                    </a:cubicBezTo>
                    <a:cubicBezTo>
                      <a:pt x="282" y="96"/>
                      <a:pt x="292" y="86"/>
                      <a:pt x="292" y="74"/>
                    </a:cubicBezTo>
                    <a:cubicBezTo>
                      <a:pt x="292" y="0"/>
                      <a:pt x="292" y="0"/>
                      <a:pt x="292" y="0"/>
                    </a:cubicBezTo>
                    <a:cubicBezTo>
                      <a:pt x="145" y="0"/>
                      <a:pt x="145" y="0"/>
                      <a:pt x="145" y="0"/>
                    </a:cubicBezTo>
                    <a:cubicBezTo>
                      <a:pt x="23" y="34"/>
                      <a:pt x="23" y="34"/>
                      <a:pt x="23" y="34"/>
                    </a:cubicBezTo>
                    <a:cubicBezTo>
                      <a:pt x="9" y="37"/>
                      <a:pt x="0" y="50"/>
                      <a:pt x="0" y="64"/>
                    </a:cubicBezTo>
                    <a:cubicBezTo>
                      <a:pt x="0" y="82"/>
                      <a:pt x="14" y="96"/>
                      <a:pt x="31" y="96"/>
                    </a:cubicBezTo>
                    <a:cubicBezTo>
                      <a:pt x="269" y="96"/>
                      <a:pt x="269" y="96"/>
                      <a:pt x="269" y="96"/>
                    </a:cubicBezTo>
                    <a:cubicBezTo>
                      <a:pt x="269" y="91"/>
                      <a:pt x="269" y="91"/>
                      <a:pt x="269" y="91"/>
                    </a:cubicBezTo>
                  </a:path>
                </a:pathLst>
              </a:custGeom>
              <a:solidFill>
                <a:srgbClr val="5406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33" name="Freeform 164">
                <a:extLst>
                  <a:ext uri="{FF2B5EF4-FFF2-40B4-BE49-F238E27FC236}">
                    <a16:creationId xmlns:a16="http://schemas.microsoft.com/office/drawing/2014/main" id="{7A9A3463-9A71-C8AB-7C0C-90C97B6E96A5}"/>
                  </a:ext>
                </a:extLst>
              </p:cNvPr>
              <p:cNvSpPr>
                <a:spLocks/>
              </p:cNvSpPr>
              <p:nvPr/>
            </p:nvSpPr>
            <p:spPr bwMode="auto">
              <a:xfrm>
                <a:off x="9337675" y="10020301"/>
                <a:ext cx="779463" cy="52388"/>
              </a:xfrm>
              <a:custGeom>
                <a:avLst/>
                <a:gdLst>
                  <a:gd name="T0" fmla="*/ 272 w 282"/>
                  <a:gd name="T1" fmla="*/ 19 h 19"/>
                  <a:gd name="T2" fmla="*/ 9 w 282"/>
                  <a:gd name="T3" fmla="*/ 19 h 19"/>
                  <a:gd name="T4" fmla="*/ 0 w 282"/>
                  <a:gd name="T5" fmla="*/ 9 h 19"/>
                  <a:gd name="T6" fmla="*/ 0 w 282"/>
                  <a:gd name="T7" fmla="*/ 0 h 19"/>
                  <a:gd name="T8" fmla="*/ 282 w 282"/>
                  <a:gd name="T9" fmla="*/ 0 h 19"/>
                  <a:gd name="T10" fmla="*/ 282 w 282"/>
                  <a:gd name="T11" fmla="*/ 9 h 19"/>
                  <a:gd name="T12" fmla="*/ 272 w 282"/>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282" h="19">
                    <a:moveTo>
                      <a:pt x="272" y="19"/>
                    </a:moveTo>
                    <a:cubicBezTo>
                      <a:pt x="9" y="19"/>
                      <a:pt x="9" y="19"/>
                      <a:pt x="9" y="19"/>
                    </a:cubicBezTo>
                    <a:cubicBezTo>
                      <a:pt x="4" y="19"/>
                      <a:pt x="0" y="15"/>
                      <a:pt x="0" y="9"/>
                    </a:cubicBezTo>
                    <a:cubicBezTo>
                      <a:pt x="0" y="0"/>
                      <a:pt x="0" y="0"/>
                      <a:pt x="0" y="0"/>
                    </a:cubicBezTo>
                    <a:cubicBezTo>
                      <a:pt x="282" y="0"/>
                      <a:pt x="282" y="0"/>
                      <a:pt x="282" y="0"/>
                    </a:cubicBezTo>
                    <a:cubicBezTo>
                      <a:pt x="282" y="9"/>
                      <a:pt x="282" y="9"/>
                      <a:pt x="282" y="9"/>
                    </a:cubicBezTo>
                    <a:cubicBezTo>
                      <a:pt x="282" y="15"/>
                      <a:pt x="277" y="19"/>
                      <a:pt x="272"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34" name="Freeform 165">
                <a:extLst>
                  <a:ext uri="{FF2B5EF4-FFF2-40B4-BE49-F238E27FC236}">
                    <a16:creationId xmlns:a16="http://schemas.microsoft.com/office/drawing/2014/main" id="{BD96A854-7798-A456-C286-C766038B5AB2}"/>
                  </a:ext>
                </a:extLst>
              </p:cNvPr>
              <p:cNvSpPr>
                <a:spLocks/>
              </p:cNvSpPr>
              <p:nvPr/>
            </p:nvSpPr>
            <p:spPr bwMode="auto">
              <a:xfrm>
                <a:off x="9323388" y="10006013"/>
                <a:ext cx="808038" cy="80963"/>
              </a:xfrm>
              <a:custGeom>
                <a:avLst/>
                <a:gdLst>
                  <a:gd name="T0" fmla="*/ 277 w 292"/>
                  <a:gd name="T1" fmla="*/ 24 h 29"/>
                  <a:gd name="T2" fmla="*/ 277 w 292"/>
                  <a:gd name="T3" fmla="*/ 19 h 29"/>
                  <a:gd name="T4" fmla="*/ 14 w 292"/>
                  <a:gd name="T5" fmla="*/ 19 h 29"/>
                  <a:gd name="T6" fmla="*/ 9 w 292"/>
                  <a:gd name="T7" fmla="*/ 14 h 29"/>
                  <a:gd name="T8" fmla="*/ 9 w 292"/>
                  <a:gd name="T9" fmla="*/ 10 h 29"/>
                  <a:gd name="T10" fmla="*/ 282 w 292"/>
                  <a:gd name="T11" fmla="*/ 10 h 29"/>
                  <a:gd name="T12" fmla="*/ 282 w 292"/>
                  <a:gd name="T13" fmla="*/ 14 h 29"/>
                  <a:gd name="T14" fmla="*/ 277 w 292"/>
                  <a:gd name="T15" fmla="*/ 19 h 29"/>
                  <a:gd name="T16" fmla="*/ 277 w 292"/>
                  <a:gd name="T17" fmla="*/ 24 h 29"/>
                  <a:gd name="T18" fmla="*/ 277 w 292"/>
                  <a:gd name="T19" fmla="*/ 29 h 29"/>
                  <a:gd name="T20" fmla="*/ 292 w 292"/>
                  <a:gd name="T21" fmla="*/ 14 h 29"/>
                  <a:gd name="T22" fmla="*/ 292 w 292"/>
                  <a:gd name="T23" fmla="*/ 0 h 29"/>
                  <a:gd name="T24" fmla="*/ 0 w 292"/>
                  <a:gd name="T25" fmla="*/ 0 h 29"/>
                  <a:gd name="T26" fmla="*/ 0 w 292"/>
                  <a:gd name="T27" fmla="*/ 14 h 29"/>
                  <a:gd name="T28" fmla="*/ 14 w 292"/>
                  <a:gd name="T29" fmla="*/ 29 h 29"/>
                  <a:gd name="T30" fmla="*/ 277 w 292"/>
                  <a:gd name="T31" fmla="*/ 29 h 29"/>
                  <a:gd name="T32" fmla="*/ 277 w 292"/>
                  <a:gd name="T33"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2" h="29">
                    <a:moveTo>
                      <a:pt x="277" y="24"/>
                    </a:moveTo>
                    <a:cubicBezTo>
                      <a:pt x="277" y="19"/>
                      <a:pt x="277" y="19"/>
                      <a:pt x="277" y="19"/>
                    </a:cubicBezTo>
                    <a:cubicBezTo>
                      <a:pt x="14" y="19"/>
                      <a:pt x="14" y="19"/>
                      <a:pt x="14" y="19"/>
                    </a:cubicBezTo>
                    <a:cubicBezTo>
                      <a:pt x="12" y="19"/>
                      <a:pt x="9" y="17"/>
                      <a:pt x="9" y="14"/>
                    </a:cubicBezTo>
                    <a:cubicBezTo>
                      <a:pt x="9" y="10"/>
                      <a:pt x="9" y="10"/>
                      <a:pt x="9" y="10"/>
                    </a:cubicBezTo>
                    <a:cubicBezTo>
                      <a:pt x="282" y="10"/>
                      <a:pt x="282" y="10"/>
                      <a:pt x="282" y="10"/>
                    </a:cubicBezTo>
                    <a:cubicBezTo>
                      <a:pt x="282" y="14"/>
                      <a:pt x="282" y="14"/>
                      <a:pt x="282" y="14"/>
                    </a:cubicBezTo>
                    <a:cubicBezTo>
                      <a:pt x="282" y="17"/>
                      <a:pt x="280" y="19"/>
                      <a:pt x="277" y="19"/>
                    </a:cubicBezTo>
                    <a:cubicBezTo>
                      <a:pt x="277" y="24"/>
                      <a:pt x="277" y="24"/>
                      <a:pt x="277" y="24"/>
                    </a:cubicBezTo>
                    <a:cubicBezTo>
                      <a:pt x="277" y="29"/>
                      <a:pt x="277" y="29"/>
                      <a:pt x="277" y="29"/>
                    </a:cubicBezTo>
                    <a:cubicBezTo>
                      <a:pt x="285" y="29"/>
                      <a:pt x="292" y="22"/>
                      <a:pt x="292" y="14"/>
                    </a:cubicBezTo>
                    <a:cubicBezTo>
                      <a:pt x="292" y="0"/>
                      <a:pt x="292" y="0"/>
                      <a:pt x="292" y="0"/>
                    </a:cubicBezTo>
                    <a:cubicBezTo>
                      <a:pt x="0" y="0"/>
                      <a:pt x="0" y="0"/>
                      <a:pt x="0" y="0"/>
                    </a:cubicBezTo>
                    <a:cubicBezTo>
                      <a:pt x="0" y="14"/>
                      <a:pt x="0" y="14"/>
                      <a:pt x="0" y="14"/>
                    </a:cubicBezTo>
                    <a:cubicBezTo>
                      <a:pt x="0" y="22"/>
                      <a:pt x="6" y="29"/>
                      <a:pt x="14" y="29"/>
                    </a:cubicBezTo>
                    <a:cubicBezTo>
                      <a:pt x="277" y="29"/>
                      <a:pt x="277" y="29"/>
                      <a:pt x="277" y="29"/>
                    </a:cubicBezTo>
                    <a:lnTo>
                      <a:pt x="277" y="2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35" name="Freeform 166">
                <a:extLst>
                  <a:ext uri="{FF2B5EF4-FFF2-40B4-BE49-F238E27FC236}">
                    <a16:creationId xmlns:a16="http://schemas.microsoft.com/office/drawing/2014/main" id="{2EC294F3-4899-A48A-3ED5-FB53911ECBDB}"/>
                  </a:ext>
                </a:extLst>
              </p:cNvPr>
              <p:cNvSpPr>
                <a:spLocks/>
              </p:cNvSpPr>
              <p:nvPr/>
            </p:nvSpPr>
            <p:spPr bwMode="auto">
              <a:xfrm>
                <a:off x="9609138" y="9867901"/>
                <a:ext cx="12700" cy="42863"/>
              </a:xfrm>
              <a:custGeom>
                <a:avLst/>
                <a:gdLst>
                  <a:gd name="T0" fmla="*/ 0 w 8"/>
                  <a:gd name="T1" fmla="*/ 0 h 27"/>
                  <a:gd name="T2" fmla="*/ 8 w 8"/>
                  <a:gd name="T3" fmla="*/ 27 h 27"/>
                  <a:gd name="T4" fmla="*/ 0 w 8"/>
                  <a:gd name="T5" fmla="*/ 0 h 27"/>
                </a:gdLst>
                <a:ahLst/>
                <a:cxnLst>
                  <a:cxn ang="0">
                    <a:pos x="T0" y="T1"/>
                  </a:cxn>
                  <a:cxn ang="0">
                    <a:pos x="T2" y="T3"/>
                  </a:cxn>
                  <a:cxn ang="0">
                    <a:pos x="T4" y="T5"/>
                  </a:cxn>
                </a:cxnLst>
                <a:rect l="0" t="0" r="r" b="b"/>
                <a:pathLst>
                  <a:path w="8" h="27">
                    <a:moveTo>
                      <a:pt x="0" y="0"/>
                    </a:moveTo>
                    <a:lnTo>
                      <a:pt x="8" y="2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36" name="Line 167">
                <a:extLst>
                  <a:ext uri="{FF2B5EF4-FFF2-40B4-BE49-F238E27FC236}">
                    <a16:creationId xmlns:a16="http://schemas.microsoft.com/office/drawing/2014/main" id="{7F0CF976-A23B-99D2-C7ED-BAD4E1ACCDCD}"/>
                  </a:ext>
                </a:extLst>
              </p:cNvPr>
              <p:cNvSpPr>
                <a:spLocks noChangeShapeType="1"/>
              </p:cNvSpPr>
              <p:nvPr/>
            </p:nvSpPr>
            <p:spPr bwMode="auto">
              <a:xfrm>
                <a:off x="9609138" y="9867901"/>
                <a:ext cx="12700" cy="4286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37" name="Freeform 168">
                <a:extLst>
                  <a:ext uri="{FF2B5EF4-FFF2-40B4-BE49-F238E27FC236}">
                    <a16:creationId xmlns:a16="http://schemas.microsoft.com/office/drawing/2014/main" id="{04A242F6-D489-D93E-684B-EC226D4D9F87}"/>
                  </a:ext>
                </a:extLst>
              </p:cNvPr>
              <p:cNvSpPr>
                <a:spLocks/>
              </p:cNvSpPr>
              <p:nvPr/>
            </p:nvSpPr>
            <p:spPr bwMode="auto">
              <a:xfrm>
                <a:off x="9594850" y="9855201"/>
                <a:ext cx="41275" cy="68263"/>
              </a:xfrm>
              <a:custGeom>
                <a:avLst/>
                <a:gdLst>
                  <a:gd name="T0" fmla="*/ 1 w 15"/>
                  <a:gd name="T1" fmla="*/ 7 h 25"/>
                  <a:gd name="T2" fmla="*/ 5 w 15"/>
                  <a:gd name="T3" fmla="*/ 21 h 25"/>
                  <a:gd name="T4" fmla="*/ 11 w 15"/>
                  <a:gd name="T5" fmla="*/ 25 h 25"/>
                  <a:gd name="T6" fmla="*/ 14 w 15"/>
                  <a:gd name="T7" fmla="*/ 18 h 25"/>
                  <a:gd name="T8" fmla="*/ 10 w 15"/>
                  <a:gd name="T9" fmla="*/ 4 h 25"/>
                  <a:gd name="T10" fmla="*/ 4 w 15"/>
                  <a:gd name="T11" fmla="*/ 1 h 25"/>
                  <a:gd name="T12" fmla="*/ 1 w 15"/>
                  <a:gd name="T13" fmla="*/ 7 h 25"/>
                </a:gdLst>
                <a:ahLst/>
                <a:cxnLst>
                  <a:cxn ang="0">
                    <a:pos x="T0" y="T1"/>
                  </a:cxn>
                  <a:cxn ang="0">
                    <a:pos x="T2" y="T3"/>
                  </a:cxn>
                  <a:cxn ang="0">
                    <a:pos x="T4" y="T5"/>
                  </a:cxn>
                  <a:cxn ang="0">
                    <a:pos x="T6" y="T7"/>
                  </a:cxn>
                  <a:cxn ang="0">
                    <a:pos x="T8" y="T9"/>
                  </a:cxn>
                  <a:cxn ang="0">
                    <a:pos x="T10" y="T11"/>
                  </a:cxn>
                  <a:cxn ang="0">
                    <a:pos x="T12" y="T13"/>
                  </a:cxn>
                </a:cxnLst>
                <a:rect l="0" t="0" r="r" b="b"/>
                <a:pathLst>
                  <a:path w="15" h="25">
                    <a:moveTo>
                      <a:pt x="1" y="7"/>
                    </a:moveTo>
                    <a:cubicBezTo>
                      <a:pt x="5" y="21"/>
                      <a:pt x="5" y="21"/>
                      <a:pt x="5" y="21"/>
                    </a:cubicBezTo>
                    <a:cubicBezTo>
                      <a:pt x="6" y="24"/>
                      <a:pt x="9" y="25"/>
                      <a:pt x="11" y="25"/>
                    </a:cubicBezTo>
                    <a:cubicBezTo>
                      <a:pt x="14" y="24"/>
                      <a:pt x="15" y="21"/>
                      <a:pt x="14" y="18"/>
                    </a:cubicBezTo>
                    <a:cubicBezTo>
                      <a:pt x="10" y="4"/>
                      <a:pt x="10" y="4"/>
                      <a:pt x="10" y="4"/>
                    </a:cubicBezTo>
                    <a:cubicBezTo>
                      <a:pt x="9" y="1"/>
                      <a:pt x="7" y="0"/>
                      <a:pt x="4" y="1"/>
                    </a:cubicBezTo>
                    <a:cubicBezTo>
                      <a:pt x="1" y="1"/>
                      <a:pt x="0" y="4"/>
                      <a:pt x="1" y="7"/>
                    </a:cubicBezTo>
                  </a:path>
                </a:pathLst>
              </a:custGeom>
              <a:solidFill>
                <a:srgbClr val="5406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38" name="Freeform 169">
                <a:extLst>
                  <a:ext uri="{FF2B5EF4-FFF2-40B4-BE49-F238E27FC236}">
                    <a16:creationId xmlns:a16="http://schemas.microsoft.com/office/drawing/2014/main" id="{E76B9C63-44E4-6473-BE14-840AE2F84E17}"/>
                  </a:ext>
                </a:extLst>
              </p:cNvPr>
              <p:cNvSpPr>
                <a:spLocks/>
              </p:cNvSpPr>
              <p:nvPr/>
            </p:nvSpPr>
            <p:spPr bwMode="auto">
              <a:xfrm>
                <a:off x="9640888" y="9859963"/>
                <a:ext cx="14288" cy="41275"/>
              </a:xfrm>
              <a:custGeom>
                <a:avLst/>
                <a:gdLst>
                  <a:gd name="T0" fmla="*/ 0 w 9"/>
                  <a:gd name="T1" fmla="*/ 0 h 26"/>
                  <a:gd name="T2" fmla="*/ 9 w 9"/>
                  <a:gd name="T3" fmla="*/ 26 h 26"/>
                  <a:gd name="T4" fmla="*/ 0 w 9"/>
                  <a:gd name="T5" fmla="*/ 0 h 26"/>
                </a:gdLst>
                <a:ahLst/>
                <a:cxnLst>
                  <a:cxn ang="0">
                    <a:pos x="T0" y="T1"/>
                  </a:cxn>
                  <a:cxn ang="0">
                    <a:pos x="T2" y="T3"/>
                  </a:cxn>
                  <a:cxn ang="0">
                    <a:pos x="T4" y="T5"/>
                  </a:cxn>
                </a:cxnLst>
                <a:rect l="0" t="0" r="r" b="b"/>
                <a:pathLst>
                  <a:path w="9" h="26">
                    <a:moveTo>
                      <a:pt x="0" y="0"/>
                    </a:moveTo>
                    <a:lnTo>
                      <a:pt x="9" y="2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39" name="Line 170">
                <a:extLst>
                  <a:ext uri="{FF2B5EF4-FFF2-40B4-BE49-F238E27FC236}">
                    <a16:creationId xmlns:a16="http://schemas.microsoft.com/office/drawing/2014/main" id="{1E72E194-67E7-5135-43CD-B51B4C8CD269}"/>
                  </a:ext>
                </a:extLst>
              </p:cNvPr>
              <p:cNvSpPr>
                <a:spLocks noChangeShapeType="1"/>
              </p:cNvSpPr>
              <p:nvPr/>
            </p:nvSpPr>
            <p:spPr bwMode="auto">
              <a:xfrm>
                <a:off x="9640888" y="9859963"/>
                <a:ext cx="14288" cy="4127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40" name="Freeform 171">
                <a:extLst>
                  <a:ext uri="{FF2B5EF4-FFF2-40B4-BE49-F238E27FC236}">
                    <a16:creationId xmlns:a16="http://schemas.microsoft.com/office/drawing/2014/main" id="{666BC750-2B90-221E-8362-B363BDE5773F}"/>
                  </a:ext>
                </a:extLst>
              </p:cNvPr>
              <p:cNvSpPr>
                <a:spLocks/>
              </p:cNvSpPr>
              <p:nvPr/>
            </p:nvSpPr>
            <p:spPr bwMode="auto">
              <a:xfrm>
                <a:off x="9628188" y="9845676"/>
                <a:ext cx="41275" cy="69850"/>
              </a:xfrm>
              <a:custGeom>
                <a:avLst/>
                <a:gdLst>
                  <a:gd name="T0" fmla="*/ 1 w 15"/>
                  <a:gd name="T1" fmla="*/ 7 h 25"/>
                  <a:gd name="T2" fmla="*/ 5 w 15"/>
                  <a:gd name="T3" fmla="*/ 21 h 25"/>
                  <a:gd name="T4" fmla="*/ 11 w 15"/>
                  <a:gd name="T5" fmla="*/ 25 h 25"/>
                  <a:gd name="T6" fmla="*/ 14 w 15"/>
                  <a:gd name="T7" fmla="*/ 18 h 25"/>
                  <a:gd name="T8" fmla="*/ 10 w 15"/>
                  <a:gd name="T9" fmla="*/ 4 h 25"/>
                  <a:gd name="T10" fmla="*/ 4 w 15"/>
                  <a:gd name="T11" fmla="*/ 1 h 25"/>
                  <a:gd name="T12" fmla="*/ 1 w 15"/>
                  <a:gd name="T13" fmla="*/ 7 h 25"/>
                </a:gdLst>
                <a:ahLst/>
                <a:cxnLst>
                  <a:cxn ang="0">
                    <a:pos x="T0" y="T1"/>
                  </a:cxn>
                  <a:cxn ang="0">
                    <a:pos x="T2" y="T3"/>
                  </a:cxn>
                  <a:cxn ang="0">
                    <a:pos x="T4" y="T5"/>
                  </a:cxn>
                  <a:cxn ang="0">
                    <a:pos x="T6" y="T7"/>
                  </a:cxn>
                  <a:cxn ang="0">
                    <a:pos x="T8" y="T9"/>
                  </a:cxn>
                  <a:cxn ang="0">
                    <a:pos x="T10" y="T11"/>
                  </a:cxn>
                  <a:cxn ang="0">
                    <a:pos x="T12" y="T13"/>
                  </a:cxn>
                </a:cxnLst>
                <a:rect l="0" t="0" r="r" b="b"/>
                <a:pathLst>
                  <a:path w="15" h="25">
                    <a:moveTo>
                      <a:pt x="1" y="7"/>
                    </a:moveTo>
                    <a:cubicBezTo>
                      <a:pt x="5" y="21"/>
                      <a:pt x="5" y="21"/>
                      <a:pt x="5" y="21"/>
                    </a:cubicBezTo>
                    <a:cubicBezTo>
                      <a:pt x="6" y="24"/>
                      <a:pt x="9" y="25"/>
                      <a:pt x="11" y="25"/>
                    </a:cubicBezTo>
                    <a:cubicBezTo>
                      <a:pt x="14" y="24"/>
                      <a:pt x="15" y="21"/>
                      <a:pt x="14" y="18"/>
                    </a:cubicBezTo>
                    <a:cubicBezTo>
                      <a:pt x="10" y="4"/>
                      <a:pt x="10" y="4"/>
                      <a:pt x="10" y="4"/>
                    </a:cubicBezTo>
                    <a:cubicBezTo>
                      <a:pt x="9" y="1"/>
                      <a:pt x="7" y="0"/>
                      <a:pt x="4" y="1"/>
                    </a:cubicBezTo>
                    <a:cubicBezTo>
                      <a:pt x="1" y="1"/>
                      <a:pt x="0" y="4"/>
                      <a:pt x="1" y="7"/>
                    </a:cubicBezTo>
                  </a:path>
                </a:pathLst>
              </a:custGeom>
              <a:solidFill>
                <a:srgbClr val="5406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41" name="Freeform 172">
                <a:extLst>
                  <a:ext uri="{FF2B5EF4-FFF2-40B4-BE49-F238E27FC236}">
                    <a16:creationId xmlns:a16="http://schemas.microsoft.com/office/drawing/2014/main" id="{F4C387CD-1913-4681-D260-C2825D50DAA9}"/>
                  </a:ext>
                </a:extLst>
              </p:cNvPr>
              <p:cNvSpPr>
                <a:spLocks/>
              </p:cNvSpPr>
              <p:nvPr/>
            </p:nvSpPr>
            <p:spPr bwMode="auto">
              <a:xfrm>
                <a:off x="9674225" y="9852026"/>
                <a:ext cx="14288" cy="41275"/>
              </a:xfrm>
              <a:custGeom>
                <a:avLst/>
                <a:gdLst>
                  <a:gd name="T0" fmla="*/ 0 w 9"/>
                  <a:gd name="T1" fmla="*/ 0 h 26"/>
                  <a:gd name="T2" fmla="*/ 9 w 9"/>
                  <a:gd name="T3" fmla="*/ 26 h 26"/>
                  <a:gd name="T4" fmla="*/ 0 w 9"/>
                  <a:gd name="T5" fmla="*/ 0 h 26"/>
                </a:gdLst>
                <a:ahLst/>
                <a:cxnLst>
                  <a:cxn ang="0">
                    <a:pos x="T0" y="T1"/>
                  </a:cxn>
                  <a:cxn ang="0">
                    <a:pos x="T2" y="T3"/>
                  </a:cxn>
                  <a:cxn ang="0">
                    <a:pos x="T4" y="T5"/>
                  </a:cxn>
                </a:cxnLst>
                <a:rect l="0" t="0" r="r" b="b"/>
                <a:pathLst>
                  <a:path w="9" h="26">
                    <a:moveTo>
                      <a:pt x="0" y="0"/>
                    </a:moveTo>
                    <a:lnTo>
                      <a:pt x="9" y="2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42" name="Line 173">
                <a:extLst>
                  <a:ext uri="{FF2B5EF4-FFF2-40B4-BE49-F238E27FC236}">
                    <a16:creationId xmlns:a16="http://schemas.microsoft.com/office/drawing/2014/main" id="{A96420E4-096D-41B0-BF49-CB3E9C5C8759}"/>
                  </a:ext>
                </a:extLst>
              </p:cNvPr>
              <p:cNvSpPr>
                <a:spLocks noChangeShapeType="1"/>
              </p:cNvSpPr>
              <p:nvPr/>
            </p:nvSpPr>
            <p:spPr bwMode="auto">
              <a:xfrm>
                <a:off x="9674225" y="9852026"/>
                <a:ext cx="14288" cy="4127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43" name="Freeform 174">
                <a:extLst>
                  <a:ext uri="{FF2B5EF4-FFF2-40B4-BE49-F238E27FC236}">
                    <a16:creationId xmlns:a16="http://schemas.microsoft.com/office/drawing/2014/main" id="{FFD5534F-AA9A-1A32-C13A-B6DC2258F3CC}"/>
                  </a:ext>
                </a:extLst>
              </p:cNvPr>
              <p:cNvSpPr>
                <a:spLocks/>
              </p:cNvSpPr>
              <p:nvPr/>
            </p:nvSpPr>
            <p:spPr bwMode="auto">
              <a:xfrm>
                <a:off x="9661525" y="9837738"/>
                <a:ext cx="41275" cy="69850"/>
              </a:xfrm>
              <a:custGeom>
                <a:avLst/>
                <a:gdLst>
                  <a:gd name="T0" fmla="*/ 1 w 15"/>
                  <a:gd name="T1" fmla="*/ 7 h 25"/>
                  <a:gd name="T2" fmla="*/ 5 w 15"/>
                  <a:gd name="T3" fmla="*/ 21 h 25"/>
                  <a:gd name="T4" fmla="*/ 11 w 15"/>
                  <a:gd name="T5" fmla="*/ 25 h 25"/>
                  <a:gd name="T6" fmla="*/ 14 w 15"/>
                  <a:gd name="T7" fmla="*/ 18 h 25"/>
                  <a:gd name="T8" fmla="*/ 10 w 15"/>
                  <a:gd name="T9" fmla="*/ 4 h 25"/>
                  <a:gd name="T10" fmla="*/ 4 w 15"/>
                  <a:gd name="T11" fmla="*/ 1 h 25"/>
                  <a:gd name="T12" fmla="*/ 1 w 15"/>
                  <a:gd name="T13" fmla="*/ 7 h 25"/>
                </a:gdLst>
                <a:ahLst/>
                <a:cxnLst>
                  <a:cxn ang="0">
                    <a:pos x="T0" y="T1"/>
                  </a:cxn>
                  <a:cxn ang="0">
                    <a:pos x="T2" y="T3"/>
                  </a:cxn>
                  <a:cxn ang="0">
                    <a:pos x="T4" y="T5"/>
                  </a:cxn>
                  <a:cxn ang="0">
                    <a:pos x="T6" y="T7"/>
                  </a:cxn>
                  <a:cxn ang="0">
                    <a:pos x="T8" y="T9"/>
                  </a:cxn>
                  <a:cxn ang="0">
                    <a:pos x="T10" y="T11"/>
                  </a:cxn>
                  <a:cxn ang="0">
                    <a:pos x="T12" y="T13"/>
                  </a:cxn>
                </a:cxnLst>
                <a:rect l="0" t="0" r="r" b="b"/>
                <a:pathLst>
                  <a:path w="15" h="25">
                    <a:moveTo>
                      <a:pt x="1" y="7"/>
                    </a:moveTo>
                    <a:cubicBezTo>
                      <a:pt x="5" y="21"/>
                      <a:pt x="5" y="21"/>
                      <a:pt x="5" y="21"/>
                    </a:cubicBezTo>
                    <a:cubicBezTo>
                      <a:pt x="6" y="24"/>
                      <a:pt x="8" y="25"/>
                      <a:pt x="11" y="25"/>
                    </a:cubicBezTo>
                    <a:cubicBezTo>
                      <a:pt x="14" y="24"/>
                      <a:pt x="15" y="21"/>
                      <a:pt x="14" y="18"/>
                    </a:cubicBezTo>
                    <a:cubicBezTo>
                      <a:pt x="10" y="4"/>
                      <a:pt x="10" y="4"/>
                      <a:pt x="10" y="4"/>
                    </a:cubicBezTo>
                    <a:cubicBezTo>
                      <a:pt x="9" y="1"/>
                      <a:pt x="6" y="0"/>
                      <a:pt x="4" y="1"/>
                    </a:cubicBezTo>
                    <a:cubicBezTo>
                      <a:pt x="1" y="1"/>
                      <a:pt x="0" y="4"/>
                      <a:pt x="1" y="7"/>
                    </a:cubicBezTo>
                  </a:path>
                </a:pathLst>
              </a:custGeom>
              <a:solidFill>
                <a:srgbClr val="5406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44" name="Freeform 175">
                <a:extLst>
                  <a:ext uri="{FF2B5EF4-FFF2-40B4-BE49-F238E27FC236}">
                    <a16:creationId xmlns:a16="http://schemas.microsoft.com/office/drawing/2014/main" id="{ADCF7DF3-0D52-E721-8FA4-6FBA33D03200}"/>
                  </a:ext>
                </a:extLst>
              </p:cNvPr>
              <p:cNvSpPr>
                <a:spLocks/>
              </p:cNvSpPr>
              <p:nvPr/>
            </p:nvSpPr>
            <p:spPr bwMode="auto">
              <a:xfrm>
                <a:off x="10140950" y="7091363"/>
                <a:ext cx="509588" cy="257175"/>
              </a:xfrm>
              <a:custGeom>
                <a:avLst/>
                <a:gdLst>
                  <a:gd name="T0" fmla="*/ 321 w 321"/>
                  <a:gd name="T1" fmla="*/ 0 h 162"/>
                  <a:gd name="T2" fmla="*/ 265 w 321"/>
                  <a:gd name="T3" fmla="*/ 84 h 162"/>
                  <a:gd name="T4" fmla="*/ 54 w 321"/>
                  <a:gd name="T5" fmla="*/ 162 h 162"/>
                  <a:gd name="T6" fmla="*/ 0 w 321"/>
                  <a:gd name="T7" fmla="*/ 132 h 162"/>
                  <a:gd name="T8" fmla="*/ 0 w 321"/>
                  <a:gd name="T9" fmla="*/ 16 h 162"/>
                  <a:gd name="T10" fmla="*/ 321 w 321"/>
                  <a:gd name="T11" fmla="*/ 0 h 162"/>
                </a:gdLst>
                <a:ahLst/>
                <a:cxnLst>
                  <a:cxn ang="0">
                    <a:pos x="T0" y="T1"/>
                  </a:cxn>
                  <a:cxn ang="0">
                    <a:pos x="T2" y="T3"/>
                  </a:cxn>
                  <a:cxn ang="0">
                    <a:pos x="T4" y="T5"/>
                  </a:cxn>
                  <a:cxn ang="0">
                    <a:pos x="T6" y="T7"/>
                  </a:cxn>
                  <a:cxn ang="0">
                    <a:pos x="T8" y="T9"/>
                  </a:cxn>
                  <a:cxn ang="0">
                    <a:pos x="T10" y="T11"/>
                  </a:cxn>
                </a:cxnLst>
                <a:rect l="0" t="0" r="r" b="b"/>
                <a:pathLst>
                  <a:path w="321" h="162">
                    <a:moveTo>
                      <a:pt x="321" y="0"/>
                    </a:moveTo>
                    <a:lnTo>
                      <a:pt x="265" y="84"/>
                    </a:lnTo>
                    <a:lnTo>
                      <a:pt x="54" y="162"/>
                    </a:lnTo>
                    <a:lnTo>
                      <a:pt x="0" y="132"/>
                    </a:lnTo>
                    <a:lnTo>
                      <a:pt x="0" y="16"/>
                    </a:lnTo>
                    <a:lnTo>
                      <a:pt x="321" y="0"/>
                    </a:lnTo>
                    <a:close/>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45" name="Freeform 176">
                <a:extLst>
                  <a:ext uri="{FF2B5EF4-FFF2-40B4-BE49-F238E27FC236}">
                    <a16:creationId xmlns:a16="http://schemas.microsoft.com/office/drawing/2014/main" id="{FD765C1F-D400-337F-C9D8-AC2C5E723627}"/>
                  </a:ext>
                </a:extLst>
              </p:cNvPr>
              <p:cNvSpPr>
                <a:spLocks/>
              </p:cNvSpPr>
              <p:nvPr/>
            </p:nvSpPr>
            <p:spPr bwMode="auto">
              <a:xfrm>
                <a:off x="10140950" y="7091363"/>
                <a:ext cx="509588" cy="257175"/>
              </a:xfrm>
              <a:custGeom>
                <a:avLst/>
                <a:gdLst>
                  <a:gd name="T0" fmla="*/ 321 w 321"/>
                  <a:gd name="T1" fmla="*/ 0 h 162"/>
                  <a:gd name="T2" fmla="*/ 265 w 321"/>
                  <a:gd name="T3" fmla="*/ 84 h 162"/>
                  <a:gd name="T4" fmla="*/ 54 w 321"/>
                  <a:gd name="T5" fmla="*/ 162 h 162"/>
                  <a:gd name="T6" fmla="*/ 0 w 321"/>
                  <a:gd name="T7" fmla="*/ 132 h 162"/>
                  <a:gd name="T8" fmla="*/ 0 w 321"/>
                  <a:gd name="T9" fmla="*/ 16 h 162"/>
                  <a:gd name="T10" fmla="*/ 321 w 321"/>
                  <a:gd name="T11" fmla="*/ 0 h 162"/>
                </a:gdLst>
                <a:ahLst/>
                <a:cxnLst>
                  <a:cxn ang="0">
                    <a:pos x="T0" y="T1"/>
                  </a:cxn>
                  <a:cxn ang="0">
                    <a:pos x="T2" y="T3"/>
                  </a:cxn>
                  <a:cxn ang="0">
                    <a:pos x="T4" y="T5"/>
                  </a:cxn>
                  <a:cxn ang="0">
                    <a:pos x="T6" y="T7"/>
                  </a:cxn>
                  <a:cxn ang="0">
                    <a:pos x="T8" y="T9"/>
                  </a:cxn>
                  <a:cxn ang="0">
                    <a:pos x="T10" y="T11"/>
                  </a:cxn>
                </a:cxnLst>
                <a:rect l="0" t="0" r="r" b="b"/>
                <a:pathLst>
                  <a:path w="321" h="162">
                    <a:moveTo>
                      <a:pt x="321" y="0"/>
                    </a:moveTo>
                    <a:lnTo>
                      <a:pt x="265" y="84"/>
                    </a:lnTo>
                    <a:lnTo>
                      <a:pt x="54" y="162"/>
                    </a:lnTo>
                    <a:lnTo>
                      <a:pt x="0" y="132"/>
                    </a:lnTo>
                    <a:lnTo>
                      <a:pt x="0" y="16"/>
                    </a:lnTo>
                    <a:lnTo>
                      <a:pt x="32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46" name="Rectangle 177">
                <a:extLst>
                  <a:ext uri="{FF2B5EF4-FFF2-40B4-BE49-F238E27FC236}">
                    <a16:creationId xmlns:a16="http://schemas.microsoft.com/office/drawing/2014/main" id="{D93ABE6F-F11D-4789-D64A-B8B97093675A}"/>
                  </a:ext>
                </a:extLst>
              </p:cNvPr>
              <p:cNvSpPr>
                <a:spLocks noChangeArrowheads="1"/>
              </p:cNvSpPr>
              <p:nvPr/>
            </p:nvSpPr>
            <p:spPr bwMode="auto">
              <a:xfrm>
                <a:off x="9683750" y="6919913"/>
                <a:ext cx="463550" cy="2916238"/>
              </a:xfrm>
              <a:prstGeom prst="rect">
                <a:avLst/>
              </a:prstGeom>
              <a:solidFill>
                <a:srgbClr val="C6867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47" name="Rectangle 178">
                <a:extLst>
                  <a:ext uri="{FF2B5EF4-FFF2-40B4-BE49-F238E27FC236}">
                    <a16:creationId xmlns:a16="http://schemas.microsoft.com/office/drawing/2014/main" id="{46B120B0-B82F-73BF-788C-85980A4B5AB6}"/>
                  </a:ext>
                </a:extLst>
              </p:cNvPr>
              <p:cNvSpPr>
                <a:spLocks noChangeArrowheads="1"/>
              </p:cNvSpPr>
              <p:nvPr/>
            </p:nvSpPr>
            <p:spPr bwMode="auto">
              <a:xfrm>
                <a:off x="9683750" y="6919913"/>
                <a:ext cx="463550" cy="2916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48" name="Freeform 179">
                <a:extLst>
                  <a:ext uri="{FF2B5EF4-FFF2-40B4-BE49-F238E27FC236}">
                    <a16:creationId xmlns:a16="http://schemas.microsoft.com/office/drawing/2014/main" id="{315AB49A-A920-095F-714B-9046176942BB}"/>
                  </a:ext>
                </a:extLst>
              </p:cNvPr>
              <p:cNvSpPr>
                <a:spLocks/>
              </p:cNvSpPr>
              <p:nvPr/>
            </p:nvSpPr>
            <p:spPr bwMode="auto">
              <a:xfrm>
                <a:off x="9672638" y="6905626"/>
                <a:ext cx="488950" cy="2943225"/>
              </a:xfrm>
              <a:custGeom>
                <a:avLst/>
                <a:gdLst>
                  <a:gd name="T0" fmla="*/ 299 w 308"/>
                  <a:gd name="T1" fmla="*/ 1846 h 1854"/>
                  <a:gd name="T2" fmla="*/ 299 w 308"/>
                  <a:gd name="T3" fmla="*/ 1837 h 1854"/>
                  <a:gd name="T4" fmla="*/ 15 w 308"/>
                  <a:gd name="T5" fmla="*/ 1837 h 1854"/>
                  <a:gd name="T6" fmla="*/ 15 w 308"/>
                  <a:gd name="T7" fmla="*/ 18 h 1854"/>
                  <a:gd name="T8" fmla="*/ 290 w 308"/>
                  <a:gd name="T9" fmla="*/ 18 h 1854"/>
                  <a:gd name="T10" fmla="*/ 290 w 308"/>
                  <a:gd name="T11" fmla="*/ 1846 h 1854"/>
                  <a:gd name="T12" fmla="*/ 299 w 308"/>
                  <a:gd name="T13" fmla="*/ 1846 h 1854"/>
                  <a:gd name="T14" fmla="*/ 299 w 308"/>
                  <a:gd name="T15" fmla="*/ 1837 h 1854"/>
                  <a:gd name="T16" fmla="*/ 299 w 308"/>
                  <a:gd name="T17" fmla="*/ 1846 h 1854"/>
                  <a:gd name="T18" fmla="*/ 308 w 308"/>
                  <a:gd name="T19" fmla="*/ 1846 h 1854"/>
                  <a:gd name="T20" fmla="*/ 308 w 308"/>
                  <a:gd name="T21" fmla="*/ 0 h 1854"/>
                  <a:gd name="T22" fmla="*/ 0 w 308"/>
                  <a:gd name="T23" fmla="*/ 0 h 1854"/>
                  <a:gd name="T24" fmla="*/ 0 w 308"/>
                  <a:gd name="T25" fmla="*/ 1854 h 1854"/>
                  <a:gd name="T26" fmla="*/ 308 w 308"/>
                  <a:gd name="T27" fmla="*/ 1854 h 1854"/>
                  <a:gd name="T28" fmla="*/ 308 w 308"/>
                  <a:gd name="T29" fmla="*/ 1846 h 1854"/>
                  <a:gd name="T30" fmla="*/ 299 w 308"/>
                  <a:gd name="T31" fmla="*/ 1846 h 1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1854">
                    <a:moveTo>
                      <a:pt x="299" y="1846"/>
                    </a:moveTo>
                    <a:lnTo>
                      <a:pt x="299" y="1837"/>
                    </a:lnTo>
                    <a:lnTo>
                      <a:pt x="15" y="1837"/>
                    </a:lnTo>
                    <a:lnTo>
                      <a:pt x="15" y="18"/>
                    </a:lnTo>
                    <a:lnTo>
                      <a:pt x="290" y="18"/>
                    </a:lnTo>
                    <a:lnTo>
                      <a:pt x="290" y="1846"/>
                    </a:lnTo>
                    <a:lnTo>
                      <a:pt x="299" y="1846"/>
                    </a:lnTo>
                    <a:lnTo>
                      <a:pt x="299" y="1837"/>
                    </a:lnTo>
                    <a:lnTo>
                      <a:pt x="299" y="1846"/>
                    </a:lnTo>
                    <a:lnTo>
                      <a:pt x="308" y="1846"/>
                    </a:lnTo>
                    <a:lnTo>
                      <a:pt x="308" y="0"/>
                    </a:lnTo>
                    <a:lnTo>
                      <a:pt x="0" y="0"/>
                    </a:lnTo>
                    <a:lnTo>
                      <a:pt x="0" y="1854"/>
                    </a:lnTo>
                    <a:lnTo>
                      <a:pt x="308" y="1854"/>
                    </a:lnTo>
                    <a:lnTo>
                      <a:pt x="308" y="1846"/>
                    </a:lnTo>
                    <a:lnTo>
                      <a:pt x="299" y="184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49" name="Freeform 180">
                <a:extLst>
                  <a:ext uri="{FF2B5EF4-FFF2-40B4-BE49-F238E27FC236}">
                    <a16:creationId xmlns:a16="http://schemas.microsoft.com/office/drawing/2014/main" id="{928E9F64-3B86-92D1-1D63-C09DEB6FFF30}"/>
                  </a:ext>
                </a:extLst>
              </p:cNvPr>
              <p:cNvSpPr>
                <a:spLocks/>
              </p:cNvSpPr>
              <p:nvPr/>
            </p:nvSpPr>
            <p:spPr bwMode="auto">
              <a:xfrm>
                <a:off x="9672638" y="6905626"/>
                <a:ext cx="488950" cy="2943225"/>
              </a:xfrm>
              <a:custGeom>
                <a:avLst/>
                <a:gdLst>
                  <a:gd name="T0" fmla="*/ 299 w 308"/>
                  <a:gd name="T1" fmla="*/ 1846 h 1854"/>
                  <a:gd name="T2" fmla="*/ 299 w 308"/>
                  <a:gd name="T3" fmla="*/ 1837 h 1854"/>
                  <a:gd name="T4" fmla="*/ 15 w 308"/>
                  <a:gd name="T5" fmla="*/ 1837 h 1854"/>
                  <a:gd name="T6" fmla="*/ 15 w 308"/>
                  <a:gd name="T7" fmla="*/ 18 h 1854"/>
                  <a:gd name="T8" fmla="*/ 290 w 308"/>
                  <a:gd name="T9" fmla="*/ 18 h 1854"/>
                  <a:gd name="T10" fmla="*/ 290 w 308"/>
                  <a:gd name="T11" fmla="*/ 1846 h 1854"/>
                  <a:gd name="T12" fmla="*/ 299 w 308"/>
                  <a:gd name="T13" fmla="*/ 1846 h 1854"/>
                  <a:gd name="T14" fmla="*/ 299 w 308"/>
                  <a:gd name="T15" fmla="*/ 1837 h 1854"/>
                  <a:gd name="T16" fmla="*/ 299 w 308"/>
                  <a:gd name="T17" fmla="*/ 1846 h 1854"/>
                  <a:gd name="T18" fmla="*/ 308 w 308"/>
                  <a:gd name="T19" fmla="*/ 1846 h 1854"/>
                  <a:gd name="T20" fmla="*/ 308 w 308"/>
                  <a:gd name="T21" fmla="*/ 0 h 1854"/>
                  <a:gd name="T22" fmla="*/ 0 w 308"/>
                  <a:gd name="T23" fmla="*/ 0 h 1854"/>
                  <a:gd name="T24" fmla="*/ 0 w 308"/>
                  <a:gd name="T25" fmla="*/ 1854 h 1854"/>
                  <a:gd name="T26" fmla="*/ 308 w 308"/>
                  <a:gd name="T27" fmla="*/ 1854 h 1854"/>
                  <a:gd name="T28" fmla="*/ 308 w 308"/>
                  <a:gd name="T29" fmla="*/ 1846 h 1854"/>
                  <a:gd name="T30" fmla="*/ 299 w 308"/>
                  <a:gd name="T31" fmla="*/ 1846 h 1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8" h="1854">
                    <a:moveTo>
                      <a:pt x="299" y="1846"/>
                    </a:moveTo>
                    <a:lnTo>
                      <a:pt x="299" y="1837"/>
                    </a:lnTo>
                    <a:lnTo>
                      <a:pt x="15" y="1837"/>
                    </a:lnTo>
                    <a:lnTo>
                      <a:pt x="15" y="18"/>
                    </a:lnTo>
                    <a:lnTo>
                      <a:pt x="290" y="18"/>
                    </a:lnTo>
                    <a:lnTo>
                      <a:pt x="290" y="1846"/>
                    </a:lnTo>
                    <a:lnTo>
                      <a:pt x="299" y="1846"/>
                    </a:lnTo>
                    <a:lnTo>
                      <a:pt x="299" y="1837"/>
                    </a:lnTo>
                    <a:lnTo>
                      <a:pt x="299" y="1846"/>
                    </a:lnTo>
                    <a:lnTo>
                      <a:pt x="308" y="1846"/>
                    </a:lnTo>
                    <a:lnTo>
                      <a:pt x="308" y="0"/>
                    </a:lnTo>
                    <a:lnTo>
                      <a:pt x="0" y="0"/>
                    </a:lnTo>
                    <a:lnTo>
                      <a:pt x="0" y="1854"/>
                    </a:lnTo>
                    <a:lnTo>
                      <a:pt x="308" y="1854"/>
                    </a:lnTo>
                    <a:lnTo>
                      <a:pt x="308" y="1846"/>
                    </a:lnTo>
                    <a:lnTo>
                      <a:pt x="299" y="184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50" name="Freeform 181">
                <a:extLst>
                  <a:ext uri="{FF2B5EF4-FFF2-40B4-BE49-F238E27FC236}">
                    <a16:creationId xmlns:a16="http://schemas.microsoft.com/office/drawing/2014/main" id="{AD04F256-E556-DE58-E0F4-84EBFA9D0E65}"/>
                  </a:ext>
                </a:extLst>
              </p:cNvPr>
              <p:cNvSpPr>
                <a:spLocks/>
              </p:cNvSpPr>
              <p:nvPr/>
            </p:nvSpPr>
            <p:spPr bwMode="auto">
              <a:xfrm>
                <a:off x="9683750" y="6919913"/>
                <a:ext cx="933450" cy="346075"/>
              </a:xfrm>
              <a:custGeom>
                <a:avLst/>
                <a:gdLst>
                  <a:gd name="T0" fmla="*/ 314 w 338"/>
                  <a:gd name="T1" fmla="*/ 81 h 125"/>
                  <a:gd name="T2" fmla="*/ 337 w 338"/>
                  <a:gd name="T3" fmla="*/ 8 h 125"/>
                  <a:gd name="T4" fmla="*/ 338 w 338"/>
                  <a:gd name="T5" fmla="*/ 0 h 125"/>
                  <a:gd name="T6" fmla="*/ 0 w 338"/>
                  <a:gd name="T7" fmla="*/ 0 h 125"/>
                  <a:gd name="T8" fmla="*/ 0 w 338"/>
                  <a:gd name="T9" fmla="*/ 125 h 125"/>
                  <a:gd name="T10" fmla="*/ 314 w 338"/>
                  <a:gd name="T11" fmla="*/ 81 h 125"/>
                </a:gdLst>
                <a:ahLst/>
                <a:cxnLst>
                  <a:cxn ang="0">
                    <a:pos x="T0" y="T1"/>
                  </a:cxn>
                  <a:cxn ang="0">
                    <a:pos x="T2" y="T3"/>
                  </a:cxn>
                  <a:cxn ang="0">
                    <a:pos x="T4" y="T5"/>
                  </a:cxn>
                  <a:cxn ang="0">
                    <a:pos x="T6" y="T7"/>
                  </a:cxn>
                  <a:cxn ang="0">
                    <a:pos x="T8" y="T9"/>
                  </a:cxn>
                  <a:cxn ang="0">
                    <a:pos x="T10" y="T11"/>
                  </a:cxn>
                </a:cxnLst>
                <a:rect l="0" t="0" r="r" b="b"/>
                <a:pathLst>
                  <a:path w="338" h="125">
                    <a:moveTo>
                      <a:pt x="314" y="81"/>
                    </a:moveTo>
                    <a:cubicBezTo>
                      <a:pt x="330" y="62"/>
                      <a:pt x="337" y="36"/>
                      <a:pt x="337" y="8"/>
                    </a:cubicBezTo>
                    <a:cubicBezTo>
                      <a:pt x="338" y="0"/>
                      <a:pt x="338" y="0"/>
                      <a:pt x="338" y="0"/>
                    </a:cubicBezTo>
                    <a:cubicBezTo>
                      <a:pt x="0" y="0"/>
                      <a:pt x="0" y="0"/>
                      <a:pt x="0" y="0"/>
                    </a:cubicBezTo>
                    <a:cubicBezTo>
                      <a:pt x="0" y="125"/>
                      <a:pt x="0" y="125"/>
                      <a:pt x="0" y="125"/>
                    </a:cubicBezTo>
                    <a:cubicBezTo>
                      <a:pt x="314" y="81"/>
                      <a:pt x="314" y="81"/>
                      <a:pt x="314" y="81"/>
                    </a:cubicBezTo>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51" name="Freeform 182">
                <a:extLst>
                  <a:ext uri="{FF2B5EF4-FFF2-40B4-BE49-F238E27FC236}">
                    <a16:creationId xmlns:a16="http://schemas.microsoft.com/office/drawing/2014/main" id="{1275C377-AAB1-A14B-CF87-010BBE1B7243}"/>
                  </a:ext>
                </a:extLst>
              </p:cNvPr>
              <p:cNvSpPr>
                <a:spLocks/>
              </p:cNvSpPr>
              <p:nvPr/>
            </p:nvSpPr>
            <p:spPr bwMode="auto">
              <a:xfrm>
                <a:off x="9669463" y="6905626"/>
                <a:ext cx="962025" cy="373063"/>
              </a:xfrm>
              <a:custGeom>
                <a:avLst/>
                <a:gdLst>
                  <a:gd name="T0" fmla="*/ 323 w 348"/>
                  <a:gd name="T1" fmla="*/ 90 h 135"/>
                  <a:gd name="T2" fmla="*/ 347 w 348"/>
                  <a:gd name="T3" fmla="*/ 13 h 135"/>
                  <a:gd name="T4" fmla="*/ 342 w 348"/>
                  <a:gd name="T5" fmla="*/ 13 h 135"/>
                  <a:gd name="T6" fmla="*/ 347 w 348"/>
                  <a:gd name="T7" fmla="*/ 14 h 135"/>
                  <a:gd name="T8" fmla="*/ 348 w 348"/>
                  <a:gd name="T9" fmla="*/ 0 h 135"/>
                  <a:gd name="T10" fmla="*/ 0 w 348"/>
                  <a:gd name="T11" fmla="*/ 0 h 135"/>
                  <a:gd name="T12" fmla="*/ 0 w 348"/>
                  <a:gd name="T13" fmla="*/ 130 h 135"/>
                  <a:gd name="T14" fmla="*/ 5 w 348"/>
                  <a:gd name="T15" fmla="*/ 135 h 135"/>
                  <a:gd name="T16" fmla="*/ 10 w 348"/>
                  <a:gd name="T17" fmla="*/ 130 h 135"/>
                  <a:gd name="T18" fmla="*/ 10 w 348"/>
                  <a:gd name="T19" fmla="*/ 10 h 135"/>
                  <a:gd name="T20" fmla="*/ 337 w 348"/>
                  <a:gd name="T21" fmla="*/ 10 h 135"/>
                  <a:gd name="T22" fmla="*/ 337 w 348"/>
                  <a:gd name="T23" fmla="*/ 13 h 135"/>
                  <a:gd name="T24" fmla="*/ 337 w 348"/>
                  <a:gd name="T25" fmla="*/ 13 h 135"/>
                  <a:gd name="T26" fmla="*/ 337 w 348"/>
                  <a:gd name="T27" fmla="*/ 13 h 135"/>
                  <a:gd name="T28" fmla="*/ 316 w 348"/>
                  <a:gd name="T29" fmla="*/ 83 h 135"/>
                  <a:gd name="T30" fmla="*/ 316 w 348"/>
                  <a:gd name="T31" fmla="*/ 90 h 135"/>
                  <a:gd name="T32" fmla="*/ 323 w 348"/>
                  <a:gd name="T33" fmla="*/ 90 h 135"/>
                  <a:gd name="T34" fmla="*/ 323 w 348"/>
                  <a:gd name="T35" fmla="*/ 9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8" h="135">
                    <a:moveTo>
                      <a:pt x="323" y="90"/>
                    </a:moveTo>
                    <a:cubicBezTo>
                      <a:pt x="340" y="68"/>
                      <a:pt x="347" y="42"/>
                      <a:pt x="347" y="13"/>
                    </a:cubicBezTo>
                    <a:cubicBezTo>
                      <a:pt x="342" y="13"/>
                      <a:pt x="342" y="13"/>
                      <a:pt x="342" y="13"/>
                    </a:cubicBezTo>
                    <a:cubicBezTo>
                      <a:pt x="347" y="14"/>
                      <a:pt x="347" y="14"/>
                      <a:pt x="347" y="14"/>
                    </a:cubicBezTo>
                    <a:cubicBezTo>
                      <a:pt x="348" y="0"/>
                      <a:pt x="348" y="0"/>
                      <a:pt x="348" y="0"/>
                    </a:cubicBezTo>
                    <a:cubicBezTo>
                      <a:pt x="0" y="0"/>
                      <a:pt x="0" y="0"/>
                      <a:pt x="0" y="0"/>
                    </a:cubicBezTo>
                    <a:cubicBezTo>
                      <a:pt x="0" y="130"/>
                      <a:pt x="0" y="130"/>
                      <a:pt x="0" y="130"/>
                    </a:cubicBezTo>
                    <a:cubicBezTo>
                      <a:pt x="0" y="133"/>
                      <a:pt x="3" y="135"/>
                      <a:pt x="5" y="135"/>
                    </a:cubicBezTo>
                    <a:cubicBezTo>
                      <a:pt x="8" y="135"/>
                      <a:pt x="10" y="133"/>
                      <a:pt x="10" y="130"/>
                    </a:cubicBezTo>
                    <a:cubicBezTo>
                      <a:pt x="10" y="10"/>
                      <a:pt x="10" y="10"/>
                      <a:pt x="10" y="10"/>
                    </a:cubicBezTo>
                    <a:cubicBezTo>
                      <a:pt x="337" y="10"/>
                      <a:pt x="337" y="10"/>
                      <a:pt x="337" y="10"/>
                    </a:cubicBezTo>
                    <a:cubicBezTo>
                      <a:pt x="337" y="13"/>
                      <a:pt x="337" y="13"/>
                      <a:pt x="337" y="13"/>
                    </a:cubicBezTo>
                    <a:cubicBezTo>
                      <a:pt x="337" y="13"/>
                      <a:pt x="337" y="13"/>
                      <a:pt x="337" y="13"/>
                    </a:cubicBezTo>
                    <a:cubicBezTo>
                      <a:pt x="337" y="13"/>
                      <a:pt x="337" y="13"/>
                      <a:pt x="337" y="13"/>
                    </a:cubicBezTo>
                    <a:cubicBezTo>
                      <a:pt x="337" y="40"/>
                      <a:pt x="331" y="65"/>
                      <a:pt x="316" y="83"/>
                    </a:cubicBezTo>
                    <a:cubicBezTo>
                      <a:pt x="314" y="85"/>
                      <a:pt x="314" y="89"/>
                      <a:pt x="316" y="90"/>
                    </a:cubicBezTo>
                    <a:cubicBezTo>
                      <a:pt x="318" y="92"/>
                      <a:pt x="322" y="92"/>
                      <a:pt x="323" y="90"/>
                    </a:cubicBezTo>
                    <a:cubicBezTo>
                      <a:pt x="323" y="90"/>
                      <a:pt x="323" y="90"/>
                      <a:pt x="323" y="9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52" name="Freeform 183">
                <a:extLst>
                  <a:ext uri="{FF2B5EF4-FFF2-40B4-BE49-F238E27FC236}">
                    <a16:creationId xmlns:a16="http://schemas.microsoft.com/office/drawing/2014/main" id="{4AEF5A12-29EC-7770-7253-3334D7273531}"/>
                  </a:ext>
                </a:extLst>
              </p:cNvPr>
              <p:cNvSpPr>
                <a:spLocks/>
              </p:cNvSpPr>
              <p:nvPr/>
            </p:nvSpPr>
            <p:spPr bwMode="auto">
              <a:xfrm>
                <a:off x="9931400" y="7213601"/>
                <a:ext cx="219075" cy="0"/>
              </a:xfrm>
              <a:custGeom>
                <a:avLst/>
                <a:gdLst>
                  <a:gd name="T0" fmla="*/ 138 w 138"/>
                  <a:gd name="T1" fmla="*/ 0 w 138"/>
                  <a:gd name="T2" fmla="*/ 138 w 138"/>
                </a:gdLst>
                <a:ahLst/>
                <a:cxnLst>
                  <a:cxn ang="0">
                    <a:pos x="T0" y="0"/>
                  </a:cxn>
                  <a:cxn ang="0">
                    <a:pos x="T1" y="0"/>
                  </a:cxn>
                  <a:cxn ang="0">
                    <a:pos x="T2" y="0"/>
                  </a:cxn>
                </a:cxnLst>
                <a:rect l="0" t="0" r="r" b="b"/>
                <a:pathLst>
                  <a:path w="138">
                    <a:moveTo>
                      <a:pt x="138" y="0"/>
                    </a:moveTo>
                    <a:lnTo>
                      <a:pt x="0" y="0"/>
                    </a:lnTo>
                    <a:lnTo>
                      <a:pt x="138" y="0"/>
                    </a:lnTo>
                    <a:close/>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53" name="Freeform 184">
                <a:extLst>
                  <a:ext uri="{FF2B5EF4-FFF2-40B4-BE49-F238E27FC236}">
                    <a16:creationId xmlns:a16="http://schemas.microsoft.com/office/drawing/2014/main" id="{2CE01852-3E59-48E4-6FC2-29CA9724FDF5}"/>
                  </a:ext>
                </a:extLst>
              </p:cNvPr>
              <p:cNvSpPr>
                <a:spLocks/>
              </p:cNvSpPr>
              <p:nvPr/>
            </p:nvSpPr>
            <p:spPr bwMode="auto">
              <a:xfrm>
                <a:off x="9931400" y="7213601"/>
                <a:ext cx="219075" cy="0"/>
              </a:xfrm>
              <a:custGeom>
                <a:avLst/>
                <a:gdLst>
                  <a:gd name="T0" fmla="*/ 138 w 138"/>
                  <a:gd name="T1" fmla="*/ 0 w 138"/>
                  <a:gd name="T2" fmla="*/ 138 w 138"/>
                </a:gdLst>
                <a:ahLst/>
                <a:cxnLst>
                  <a:cxn ang="0">
                    <a:pos x="T0" y="0"/>
                  </a:cxn>
                  <a:cxn ang="0">
                    <a:pos x="T1" y="0"/>
                  </a:cxn>
                  <a:cxn ang="0">
                    <a:pos x="T2" y="0"/>
                  </a:cxn>
                </a:cxnLst>
                <a:rect l="0" t="0" r="r" b="b"/>
                <a:pathLst>
                  <a:path w="138">
                    <a:moveTo>
                      <a:pt x="138" y="0"/>
                    </a:moveTo>
                    <a:lnTo>
                      <a:pt x="0" y="0"/>
                    </a:lnTo>
                    <a:lnTo>
                      <a:pt x="1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54" name="Freeform 185">
                <a:extLst>
                  <a:ext uri="{FF2B5EF4-FFF2-40B4-BE49-F238E27FC236}">
                    <a16:creationId xmlns:a16="http://schemas.microsoft.com/office/drawing/2014/main" id="{6ADD1A2F-4251-FE9C-2486-FE7F747F8A65}"/>
                  </a:ext>
                </a:extLst>
              </p:cNvPr>
              <p:cNvSpPr>
                <a:spLocks/>
              </p:cNvSpPr>
              <p:nvPr/>
            </p:nvSpPr>
            <p:spPr bwMode="auto">
              <a:xfrm>
                <a:off x="9917113" y="7199313"/>
                <a:ext cx="244475" cy="25400"/>
              </a:xfrm>
              <a:custGeom>
                <a:avLst/>
                <a:gdLst>
                  <a:gd name="T0" fmla="*/ 84 w 88"/>
                  <a:gd name="T1" fmla="*/ 0 h 9"/>
                  <a:gd name="T2" fmla="*/ 5 w 88"/>
                  <a:gd name="T3" fmla="*/ 0 h 9"/>
                  <a:gd name="T4" fmla="*/ 0 w 88"/>
                  <a:gd name="T5" fmla="*/ 5 h 9"/>
                  <a:gd name="T6" fmla="*/ 5 w 88"/>
                  <a:gd name="T7" fmla="*/ 9 h 9"/>
                  <a:gd name="T8" fmla="*/ 84 w 88"/>
                  <a:gd name="T9" fmla="*/ 9 h 9"/>
                  <a:gd name="T10" fmla="*/ 88 w 88"/>
                  <a:gd name="T11" fmla="*/ 5 h 9"/>
                  <a:gd name="T12" fmla="*/ 84 w 88"/>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88" h="9">
                    <a:moveTo>
                      <a:pt x="84" y="0"/>
                    </a:moveTo>
                    <a:cubicBezTo>
                      <a:pt x="5" y="0"/>
                      <a:pt x="5" y="0"/>
                      <a:pt x="5" y="0"/>
                    </a:cubicBezTo>
                    <a:cubicBezTo>
                      <a:pt x="2" y="0"/>
                      <a:pt x="0" y="2"/>
                      <a:pt x="0" y="5"/>
                    </a:cubicBezTo>
                    <a:cubicBezTo>
                      <a:pt x="0" y="7"/>
                      <a:pt x="2" y="9"/>
                      <a:pt x="5" y="9"/>
                    </a:cubicBezTo>
                    <a:cubicBezTo>
                      <a:pt x="84" y="9"/>
                      <a:pt x="84" y="9"/>
                      <a:pt x="84" y="9"/>
                    </a:cubicBezTo>
                    <a:cubicBezTo>
                      <a:pt x="86" y="9"/>
                      <a:pt x="88" y="7"/>
                      <a:pt x="88" y="5"/>
                    </a:cubicBezTo>
                    <a:cubicBezTo>
                      <a:pt x="88" y="2"/>
                      <a:pt x="86" y="0"/>
                      <a:pt x="84"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55" name="Freeform 186">
                <a:extLst>
                  <a:ext uri="{FF2B5EF4-FFF2-40B4-BE49-F238E27FC236}">
                    <a16:creationId xmlns:a16="http://schemas.microsoft.com/office/drawing/2014/main" id="{C1B5435E-B5CE-58F9-2383-674ABF48816E}"/>
                  </a:ext>
                </a:extLst>
              </p:cNvPr>
              <p:cNvSpPr>
                <a:spLocks/>
              </p:cNvSpPr>
              <p:nvPr/>
            </p:nvSpPr>
            <p:spPr bwMode="auto">
              <a:xfrm>
                <a:off x="10344150" y="6919913"/>
                <a:ext cx="93663" cy="187325"/>
              </a:xfrm>
              <a:custGeom>
                <a:avLst/>
                <a:gdLst>
                  <a:gd name="T0" fmla="*/ 0 w 34"/>
                  <a:gd name="T1" fmla="*/ 0 h 68"/>
                  <a:gd name="T2" fmla="*/ 24 w 34"/>
                  <a:gd name="T3" fmla="*/ 58 h 68"/>
                  <a:gd name="T4" fmla="*/ 34 w 34"/>
                  <a:gd name="T5" fmla="*/ 68 h 68"/>
                  <a:gd name="T6" fmla="*/ 0 w 34"/>
                  <a:gd name="T7" fmla="*/ 0 h 68"/>
                </a:gdLst>
                <a:ahLst/>
                <a:cxnLst>
                  <a:cxn ang="0">
                    <a:pos x="T0" y="T1"/>
                  </a:cxn>
                  <a:cxn ang="0">
                    <a:pos x="T2" y="T3"/>
                  </a:cxn>
                  <a:cxn ang="0">
                    <a:pos x="T4" y="T5"/>
                  </a:cxn>
                  <a:cxn ang="0">
                    <a:pos x="T6" y="T7"/>
                  </a:cxn>
                </a:cxnLst>
                <a:rect l="0" t="0" r="r" b="b"/>
                <a:pathLst>
                  <a:path w="34" h="68">
                    <a:moveTo>
                      <a:pt x="0" y="0"/>
                    </a:moveTo>
                    <a:cubicBezTo>
                      <a:pt x="0" y="22"/>
                      <a:pt x="9" y="43"/>
                      <a:pt x="24" y="58"/>
                    </a:cubicBezTo>
                    <a:cubicBezTo>
                      <a:pt x="34" y="68"/>
                      <a:pt x="34" y="68"/>
                      <a:pt x="34" y="68"/>
                    </a:cubicBezTo>
                    <a:cubicBezTo>
                      <a:pt x="0" y="0"/>
                      <a:pt x="0" y="0"/>
                      <a:pt x="0" y="0"/>
                    </a:cubicBezTo>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56" name="Freeform 187">
                <a:extLst>
                  <a:ext uri="{FF2B5EF4-FFF2-40B4-BE49-F238E27FC236}">
                    <a16:creationId xmlns:a16="http://schemas.microsoft.com/office/drawing/2014/main" id="{B7F7BF4C-2F31-3CCE-54BE-2C9D627B49A7}"/>
                  </a:ext>
                </a:extLst>
              </p:cNvPr>
              <p:cNvSpPr>
                <a:spLocks/>
              </p:cNvSpPr>
              <p:nvPr/>
            </p:nvSpPr>
            <p:spPr bwMode="auto">
              <a:xfrm>
                <a:off x="10329863" y="6905626"/>
                <a:ext cx="123825" cy="215900"/>
              </a:xfrm>
              <a:custGeom>
                <a:avLst/>
                <a:gdLst>
                  <a:gd name="T0" fmla="*/ 0 w 45"/>
                  <a:gd name="T1" fmla="*/ 5 h 78"/>
                  <a:gd name="T2" fmla="*/ 26 w 45"/>
                  <a:gd name="T3" fmla="*/ 66 h 78"/>
                  <a:gd name="T4" fmla="*/ 36 w 45"/>
                  <a:gd name="T5" fmla="*/ 76 h 78"/>
                  <a:gd name="T6" fmla="*/ 43 w 45"/>
                  <a:gd name="T7" fmla="*/ 76 h 78"/>
                  <a:gd name="T8" fmla="*/ 43 w 45"/>
                  <a:gd name="T9" fmla="*/ 70 h 78"/>
                  <a:gd name="T10" fmla="*/ 33 w 45"/>
                  <a:gd name="T11" fmla="*/ 60 h 78"/>
                  <a:gd name="T12" fmla="*/ 10 w 45"/>
                  <a:gd name="T13" fmla="*/ 5 h 78"/>
                  <a:gd name="T14" fmla="*/ 5 w 45"/>
                  <a:gd name="T15" fmla="*/ 0 h 78"/>
                  <a:gd name="T16" fmla="*/ 0 w 45"/>
                  <a:gd name="T17" fmla="*/ 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78">
                    <a:moveTo>
                      <a:pt x="0" y="5"/>
                    </a:moveTo>
                    <a:cubicBezTo>
                      <a:pt x="0" y="28"/>
                      <a:pt x="9" y="50"/>
                      <a:pt x="26" y="66"/>
                    </a:cubicBezTo>
                    <a:cubicBezTo>
                      <a:pt x="36" y="76"/>
                      <a:pt x="36" y="76"/>
                      <a:pt x="36" y="76"/>
                    </a:cubicBezTo>
                    <a:cubicBezTo>
                      <a:pt x="38" y="78"/>
                      <a:pt x="41" y="78"/>
                      <a:pt x="43" y="76"/>
                    </a:cubicBezTo>
                    <a:cubicBezTo>
                      <a:pt x="45" y="75"/>
                      <a:pt x="45" y="71"/>
                      <a:pt x="43" y="70"/>
                    </a:cubicBezTo>
                    <a:cubicBezTo>
                      <a:pt x="33" y="60"/>
                      <a:pt x="33" y="60"/>
                      <a:pt x="33" y="60"/>
                    </a:cubicBezTo>
                    <a:cubicBezTo>
                      <a:pt x="18" y="45"/>
                      <a:pt x="10" y="25"/>
                      <a:pt x="10" y="5"/>
                    </a:cubicBezTo>
                    <a:cubicBezTo>
                      <a:pt x="10" y="2"/>
                      <a:pt x="8" y="0"/>
                      <a:pt x="5" y="0"/>
                    </a:cubicBezTo>
                    <a:cubicBezTo>
                      <a:pt x="2" y="0"/>
                      <a:pt x="0" y="2"/>
                      <a:pt x="0" y="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57" name="Freeform 188">
                <a:extLst>
                  <a:ext uri="{FF2B5EF4-FFF2-40B4-BE49-F238E27FC236}">
                    <a16:creationId xmlns:a16="http://schemas.microsoft.com/office/drawing/2014/main" id="{80E70904-5F54-8404-ED53-566CDB5B6069}"/>
                  </a:ext>
                </a:extLst>
              </p:cNvPr>
              <p:cNvSpPr>
                <a:spLocks/>
              </p:cNvSpPr>
              <p:nvPr/>
            </p:nvSpPr>
            <p:spPr bwMode="auto">
              <a:xfrm>
                <a:off x="9793288" y="9836151"/>
                <a:ext cx="779463" cy="236538"/>
              </a:xfrm>
              <a:custGeom>
                <a:avLst/>
                <a:gdLst>
                  <a:gd name="T0" fmla="*/ 265 w 282"/>
                  <a:gd name="T1" fmla="*/ 86 h 86"/>
                  <a:gd name="T2" fmla="*/ 27 w 282"/>
                  <a:gd name="T3" fmla="*/ 86 h 86"/>
                  <a:gd name="T4" fmla="*/ 0 w 282"/>
                  <a:gd name="T5" fmla="*/ 59 h 86"/>
                  <a:gd name="T6" fmla="*/ 20 w 282"/>
                  <a:gd name="T7" fmla="*/ 33 h 86"/>
                  <a:gd name="T8" fmla="*/ 141 w 282"/>
                  <a:gd name="T9" fmla="*/ 0 h 86"/>
                  <a:gd name="T10" fmla="*/ 282 w 282"/>
                  <a:gd name="T11" fmla="*/ 0 h 86"/>
                  <a:gd name="T12" fmla="*/ 282 w 282"/>
                  <a:gd name="T13" fmla="*/ 69 h 86"/>
                  <a:gd name="T14" fmla="*/ 265 w 282"/>
                  <a:gd name="T15" fmla="*/ 86 h 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2" h="86">
                    <a:moveTo>
                      <a:pt x="265" y="86"/>
                    </a:moveTo>
                    <a:cubicBezTo>
                      <a:pt x="27" y="86"/>
                      <a:pt x="27" y="86"/>
                      <a:pt x="27" y="86"/>
                    </a:cubicBezTo>
                    <a:cubicBezTo>
                      <a:pt x="12" y="86"/>
                      <a:pt x="0" y="74"/>
                      <a:pt x="0" y="59"/>
                    </a:cubicBezTo>
                    <a:cubicBezTo>
                      <a:pt x="0" y="47"/>
                      <a:pt x="8" y="36"/>
                      <a:pt x="20" y="33"/>
                    </a:cubicBezTo>
                    <a:cubicBezTo>
                      <a:pt x="141" y="0"/>
                      <a:pt x="141" y="0"/>
                      <a:pt x="141" y="0"/>
                    </a:cubicBezTo>
                    <a:cubicBezTo>
                      <a:pt x="282" y="0"/>
                      <a:pt x="282" y="0"/>
                      <a:pt x="282" y="0"/>
                    </a:cubicBezTo>
                    <a:cubicBezTo>
                      <a:pt x="282" y="69"/>
                      <a:pt x="282" y="69"/>
                      <a:pt x="282" y="69"/>
                    </a:cubicBezTo>
                    <a:cubicBezTo>
                      <a:pt x="282" y="78"/>
                      <a:pt x="274" y="86"/>
                      <a:pt x="265" y="86"/>
                    </a:cubicBezTo>
                    <a:close/>
                  </a:path>
                </a:pathLst>
              </a:custGeom>
              <a:solidFill>
                <a:srgbClr val="A0534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58" name="Freeform 189">
                <a:extLst>
                  <a:ext uri="{FF2B5EF4-FFF2-40B4-BE49-F238E27FC236}">
                    <a16:creationId xmlns:a16="http://schemas.microsoft.com/office/drawing/2014/main" id="{0E8E9DE5-920D-B669-B36E-1AC67C7809D6}"/>
                  </a:ext>
                </a:extLst>
              </p:cNvPr>
              <p:cNvSpPr>
                <a:spLocks/>
              </p:cNvSpPr>
              <p:nvPr/>
            </p:nvSpPr>
            <p:spPr bwMode="auto">
              <a:xfrm>
                <a:off x="9779000" y="9821863"/>
                <a:ext cx="808038" cy="265113"/>
              </a:xfrm>
              <a:custGeom>
                <a:avLst/>
                <a:gdLst>
                  <a:gd name="T0" fmla="*/ 270 w 292"/>
                  <a:gd name="T1" fmla="*/ 91 h 96"/>
                  <a:gd name="T2" fmla="*/ 270 w 292"/>
                  <a:gd name="T3" fmla="*/ 86 h 96"/>
                  <a:gd name="T4" fmla="*/ 32 w 292"/>
                  <a:gd name="T5" fmla="*/ 86 h 96"/>
                  <a:gd name="T6" fmla="*/ 17 w 292"/>
                  <a:gd name="T7" fmla="*/ 80 h 96"/>
                  <a:gd name="T8" fmla="*/ 10 w 292"/>
                  <a:gd name="T9" fmla="*/ 64 h 96"/>
                  <a:gd name="T10" fmla="*/ 26 w 292"/>
                  <a:gd name="T11" fmla="*/ 43 h 96"/>
                  <a:gd name="T12" fmla="*/ 147 w 292"/>
                  <a:gd name="T13" fmla="*/ 10 h 96"/>
                  <a:gd name="T14" fmla="*/ 282 w 292"/>
                  <a:gd name="T15" fmla="*/ 10 h 96"/>
                  <a:gd name="T16" fmla="*/ 282 w 292"/>
                  <a:gd name="T17" fmla="*/ 74 h 96"/>
                  <a:gd name="T18" fmla="*/ 270 w 292"/>
                  <a:gd name="T19" fmla="*/ 86 h 96"/>
                  <a:gd name="T20" fmla="*/ 270 w 292"/>
                  <a:gd name="T21" fmla="*/ 91 h 96"/>
                  <a:gd name="T22" fmla="*/ 270 w 292"/>
                  <a:gd name="T23" fmla="*/ 96 h 96"/>
                  <a:gd name="T24" fmla="*/ 292 w 292"/>
                  <a:gd name="T25" fmla="*/ 74 h 96"/>
                  <a:gd name="T26" fmla="*/ 292 w 292"/>
                  <a:gd name="T27" fmla="*/ 0 h 96"/>
                  <a:gd name="T28" fmla="*/ 146 w 292"/>
                  <a:gd name="T29" fmla="*/ 0 h 96"/>
                  <a:gd name="T30" fmla="*/ 24 w 292"/>
                  <a:gd name="T31" fmla="*/ 34 h 96"/>
                  <a:gd name="T32" fmla="*/ 0 w 292"/>
                  <a:gd name="T33" fmla="*/ 64 h 96"/>
                  <a:gd name="T34" fmla="*/ 32 w 292"/>
                  <a:gd name="T35" fmla="*/ 96 h 96"/>
                  <a:gd name="T36" fmla="*/ 270 w 292"/>
                  <a:gd name="T37" fmla="*/ 96 h 96"/>
                  <a:gd name="T38" fmla="*/ 270 w 292"/>
                  <a:gd name="T39" fmla="*/ 9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2" h="96">
                    <a:moveTo>
                      <a:pt x="270" y="91"/>
                    </a:moveTo>
                    <a:cubicBezTo>
                      <a:pt x="270" y="86"/>
                      <a:pt x="270" y="86"/>
                      <a:pt x="270" y="86"/>
                    </a:cubicBezTo>
                    <a:cubicBezTo>
                      <a:pt x="32" y="86"/>
                      <a:pt x="32" y="86"/>
                      <a:pt x="32" y="86"/>
                    </a:cubicBezTo>
                    <a:cubicBezTo>
                      <a:pt x="26" y="86"/>
                      <a:pt x="21" y="84"/>
                      <a:pt x="17" y="80"/>
                    </a:cubicBezTo>
                    <a:cubicBezTo>
                      <a:pt x="13" y="76"/>
                      <a:pt x="10" y="70"/>
                      <a:pt x="10" y="64"/>
                    </a:cubicBezTo>
                    <a:cubicBezTo>
                      <a:pt x="10" y="54"/>
                      <a:pt x="17" y="46"/>
                      <a:pt x="26" y="43"/>
                    </a:cubicBezTo>
                    <a:cubicBezTo>
                      <a:pt x="147" y="10"/>
                      <a:pt x="147" y="10"/>
                      <a:pt x="147" y="10"/>
                    </a:cubicBezTo>
                    <a:cubicBezTo>
                      <a:pt x="282" y="10"/>
                      <a:pt x="282" y="10"/>
                      <a:pt x="282" y="10"/>
                    </a:cubicBezTo>
                    <a:cubicBezTo>
                      <a:pt x="282" y="74"/>
                      <a:pt x="282" y="74"/>
                      <a:pt x="282" y="74"/>
                    </a:cubicBezTo>
                    <a:cubicBezTo>
                      <a:pt x="282" y="80"/>
                      <a:pt x="277" y="86"/>
                      <a:pt x="270" y="86"/>
                    </a:cubicBezTo>
                    <a:cubicBezTo>
                      <a:pt x="270" y="91"/>
                      <a:pt x="270" y="91"/>
                      <a:pt x="270" y="91"/>
                    </a:cubicBezTo>
                    <a:cubicBezTo>
                      <a:pt x="270" y="96"/>
                      <a:pt x="270" y="96"/>
                      <a:pt x="270" y="96"/>
                    </a:cubicBezTo>
                    <a:cubicBezTo>
                      <a:pt x="282" y="96"/>
                      <a:pt x="292" y="86"/>
                      <a:pt x="292" y="74"/>
                    </a:cubicBezTo>
                    <a:cubicBezTo>
                      <a:pt x="292" y="0"/>
                      <a:pt x="292" y="0"/>
                      <a:pt x="292" y="0"/>
                    </a:cubicBezTo>
                    <a:cubicBezTo>
                      <a:pt x="146" y="0"/>
                      <a:pt x="146" y="0"/>
                      <a:pt x="146" y="0"/>
                    </a:cubicBezTo>
                    <a:cubicBezTo>
                      <a:pt x="24" y="34"/>
                      <a:pt x="24" y="34"/>
                      <a:pt x="24" y="34"/>
                    </a:cubicBezTo>
                    <a:cubicBezTo>
                      <a:pt x="10" y="37"/>
                      <a:pt x="0" y="50"/>
                      <a:pt x="0" y="64"/>
                    </a:cubicBezTo>
                    <a:cubicBezTo>
                      <a:pt x="0" y="82"/>
                      <a:pt x="15" y="96"/>
                      <a:pt x="32" y="96"/>
                    </a:cubicBezTo>
                    <a:cubicBezTo>
                      <a:pt x="270" y="96"/>
                      <a:pt x="270" y="96"/>
                      <a:pt x="270" y="96"/>
                    </a:cubicBezTo>
                    <a:lnTo>
                      <a:pt x="270" y="91"/>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59" name="Freeform 190">
                <a:extLst>
                  <a:ext uri="{FF2B5EF4-FFF2-40B4-BE49-F238E27FC236}">
                    <a16:creationId xmlns:a16="http://schemas.microsoft.com/office/drawing/2014/main" id="{07DA85DC-4699-24B3-3F5C-4A3B2A6209EE}"/>
                  </a:ext>
                </a:extLst>
              </p:cNvPr>
              <p:cNvSpPr>
                <a:spLocks/>
              </p:cNvSpPr>
              <p:nvPr/>
            </p:nvSpPr>
            <p:spPr bwMode="auto">
              <a:xfrm>
                <a:off x="9779000" y="9821863"/>
                <a:ext cx="808038" cy="265113"/>
              </a:xfrm>
              <a:custGeom>
                <a:avLst/>
                <a:gdLst>
                  <a:gd name="T0" fmla="*/ 270 w 292"/>
                  <a:gd name="T1" fmla="*/ 91 h 96"/>
                  <a:gd name="T2" fmla="*/ 270 w 292"/>
                  <a:gd name="T3" fmla="*/ 86 h 96"/>
                  <a:gd name="T4" fmla="*/ 32 w 292"/>
                  <a:gd name="T5" fmla="*/ 86 h 96"/>
                  <a:gd name="T6" fmla="*/ 17 w 292"/>
                  <a:gd name="T7" fmla="*/ 80 h 96"/>
                  <a:gd name="T8" fmla="*/ 10 w 292"/>
                  <a:gd name="T9" fmla="*/ 64 h 96"/>
                  <a:gd name="T10" fmla="*/ 26 w 292"/>
                  <a:gd name="T11" fmla="*/ 43 h 96"/>
                  <a:gd name="T12" fmla="*/ 147 w 292"/>
                  <a:gd name="T13" fmla="*/ 10 h 96"/>
                  <a:gd name="T14" fmla="*/ 282 w 292"/>
                  <a:gd name="T15" fmla="*/ 10 h 96"/>
                  <a:gd name="T16" fmla="*/ 282 w 292"/>
                  <a:gd name="T17" fmla="*/ 74 h 96"/>
                  <a:gd name="T18" fmla="*/ 270 w 292"/>
                  <a:gd name="T19" fmla="*/ 86 h 96"/>
                  <a:gd name="T20" fmla="*/ 270 w 292"/>
                  <a:gd name="T21" fmla="*/ 91 h 96"/>
                  <a:gd name="T22" fmla="*/ 270 w 292"/>
                  <a:gd name="T23" fmla="*/ 96 h 96"/>
                  <a:gd name="T24" fmla="*/ 292 w 292"/>
                  <a:gd name="T25" fmla="*/ 74 h 96"/>
                  <a:gd name="T26" fmla="*/ 292 w 292"/>
                  <a:gd name="T27" fmla="*/ 0 h 96"/>
                  <a:gd name="T28" fmla="*/ 146 w 292"/>
                  <a:gd name="T29" fmla="*/ 0 h 96"/>
                  <a:gd name="T30" fmla="*/ 24 w 292"/>
                  <a:gd name="T31" fmla="*/ 34 h 96"/>
                  <a:gd name="T32" fmla="*/ 0 w 292"/>
                  <a:gd name="T33" fmla="*/ 64 h 96"/>
                  <a:gd name="T34" fmla="*/ 32 w 292"/>
                  <a:gd name="T35" fmla="*/ 96 h 96"/>
                  <a:gd name="T36" fmla="*/ 270 w 292"/>
                  <a:gd name="T37" fmla="*/ 96 h 96"/>
                  <a:gd name="T38" fmla="*/ 270 w 292"/>
                  <a:gd name="T39" fmla="*/ 9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2" h="96">
                    <a:moveTo>
                      <a:pt x="270" y="91"/>
                    </a:moveTo>
                    <a:cubicBezTo>
                      <a:pt x="270" y="86"/>
                      <a:pt x="270" y="86"/>
                      <a:pt x="270" y="86"/>
                    </a:cubicBezTo>
                    <a:cubicBezTo>
                      <a:pt x="32" y="86"/>
                      <a:pt x="32" y="86"/>
                      <a:pt x="32" y="86"/>
                    </a:cubicBezTo>
                    <a:cubicBezTo>
                      <a:pt x="26" y="86"/>
                      <a:pt x="21" y="84"/>
                      <a:pt x="17" y="80"/>
                    </a:cubicBezTo>
                    <a:cubicBezTo>
                      <a:pt x="13" y="76"/>
                      <a:pt x="10" y="70"/>
                      <a:pt x="10" y="64"/>
                    </a:cubicBezTo>
                    <a:cubicBezTo>
                      <a:pt x="10" y="54"/>
                      <a:pt x="17" y="46"/>
                      <a:pt x="26" y="43"/>
                    </a:cubicBezTo>
                    <a:cubicBezTo>
                      <a:pt x="147" y="10"/>
                      <a:pt x="147" y="10"/>
                      <a:pt x="147" y="10"/>
                    </a:cubicBezTo>
                    <a:cubicBezTo>
                      <a:pt x="282" y="10"/>
                      <a:pt x="282" y="10"/>
                      <a:pt x="282" y="10"/>
                    </a:cubicBezTo>
                    <a:cubicBezTo>
                      <a:pt x="282" y="74"/>
                      <a:pt x="282" y="74"/>
                      <a:pt x="282" y="74"/>
                    </a:cubicBezTo>
                    <a:cubicBezTo>
                      <a:pt x="282" y="80"/>
                      <a:pt x="277" y="86"/>
                      <a:pt x="270" y="86"/>
                    </a:cubicBezTo>
                    <a:cubicBezTo>
                      <a:pt x="270" y="91"/>
                      <a:pt x="270" y="91"/>
                      <a:pt x="270" y="91"/>
                    </a:cubicBezTo>
                    <a:cubicBezTo>
                      <a:pt x="270" y="96"/>
                      <a:pt x="270" y="96"/>
                      <a:pt x="270" y="96"/>
                    </a:cubicBezTo>
                    <a:cubicBezTo>
                      <a:pt x="282" y="96"/>
                      <a:pt x="292" y="86"/>
                      <a:pt x="292" y="74"/>
                    </a:cubicBezTo>
                    <a:cubicBezTo>
                      <a:pt x="292" y="0"/>
                      <a:pt x="292" y="0"/>
                      <a:pt x="292" y="0"/>
                    </a:cubicBezTo>
                    <a:cubicBezTo>
                      <a:pt x="146" y="0"/>
                      <a:pt x="146" y="0"/>
                      <a:pt x="146" y="0"/>
                    </a:cubicBezTo>
                    <a:cubicBezTo>
                      <a:pt x="24" y="34"/>
                      <a:pt x="24" y="34"/>
                      <a:pt x="24" y="34"/>
                    </a:cubicBezTo>
                    <a:cubicBezTo>
                      <a:pt x="10" y="37"/>
                      <a:pt x="0" y="50"/>
                      <a:pt x="0" y="64"/>
                    </a:cubicBezTo>
                    <a:cubicBezTo>
                      <a:pt x="0" y="82"/>
                      <a:pt x="15" y="96"/>
                      <a:pt x="32" y="96"/>
                    </a:cubicBezTo>
                    <a:cubicBezTo>
                      <a:pt x="270" y="96"/>
                      <a:pt x="270" y="96"/>
                      <a:pt x="270" y="96"/>
                    </a:cubicBezTo>
                    <a:lnTo>
                      <a:pt x="270" y="91"/>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60" name="Freeform 191">
                <a:extLst>
                  <a:ext uri="{FF2B5EF4-FFF2-40B4-BE49-F238E27FC236}">
                    <a16:creationId xmlns:a16="http://schemas.microsoft.com/office/drawing/2014/main" id="{1C22DF6F-48B9-8AEA-C056-658B8E299895}"/>
                  </a:ext>
                </a:extLst>
              </p:cNvPr>
              <p:cNvSpPr>
                <a:spLocks/>
              </p:cNvSpPr>
              <p:nvPr/>
            </p:nvSpPr>
            <p:spPr bwMode="auto">
              <a:xfrm>
                <a:off x="9793288" y="10020301"/>
                <a:ext cx="779463" cy="52388"/>
              </a:xfrm>
              <a:custGeom>
                <a:avLst/>
                <a:gdLst>
                  <a:gd name="T0" fmla="*/ 273 w 282"/>
                  <a:gd name="T1" fmla="*/ 19 h 19"/>
                  <a:gd name="T2" fmla="*/ 10 w 282"/>
                  <a:gd name="T3" fmla="*/ 19 h 19"/>
                  <a:gd name="T4" fmla="*/ 0 w 282"/>
                  <a:gd name="T5" fmla="*/ 9 h 19"/>
                  <a:gd name="T6" fmla="*/ 0 w 282"/>
                  <a:gd name="T7" fmla="*/ 0 h 19"/>
                  <a:gd name="T8" fmla="*/ 282 w 282"/>
                  <a:gd name="T9" fmla="*/ 0 h 19"/>
                  <a:gd name="T10" fmla="*/ 282 w 282"/>
                  <a:gd name="T11" fmla="*/ 9 h 19"/>
                  <a:gd name="T12" fmla="*/ 273 w 282"/>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282" h="19">
                    <a:moveTo>
                      <a:pt x="273" y="19"/>
                    </a:moveTo>
                    <a:cubicBezTo>
                      <a:pt x="10" y="19"/>
                      <a:pt x="10" y="19"/>
                      <a:pt x="10" y="19"/>
                    </a:cubicBezTo>
                    <a:cubicBezTo>
                      <a:pt x="4" y="19"/>
                      <a:pt x="0" y="15"/>
                      <a:pt x="0" y="9"/>
                    </a:cubicBezTo>
                    <a:cubicBezTo>
                      <a:pt x="0" y="0"/>
                      <a:pt x="0" y="0"/>
                      <a:pt x="0" y="0"/>
                    </a:cubicBezTo>
                    <a:cubicBezTo>
                      <a:pt x="282" y="0"/>
                      <a:pt x="282" y="0"/>
                      <a:pt x="282" y="0"/>
                    </a:cubicBezTo>
                    <a:cubicBezTo>
                      <a:pt x="282" y="9"/>
                      <a:pt x="282" y="9"/>
                      <a:pt x="282" y="9"/>
                    </a:cubicBezTo>
                    <a:cubicBezTo>
                      <a:pt x="282" y="15"/>
                      <a:pt x="278" y="19"/>
                      <a:pt x="273"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61" name="Freeform 192">
                <a:extLst>
                  <a:ext uri="{FF2B5EF4-FFF2-40B4-BE49-F238E27FC236}">
                    <a16:creationId xmlns:a16="http://schemas.microsoft.com/office/drawing/2014/main" id="{84B937DD-A19F-C186-70D2-2AC09D8DDC97}"/>
                  </a:ext>
                </a:extLst>
              </p:cNvPr>
              <p:cNvSpPr>
                <a:spLocks/>
              </p:cNvSpPr>
              <p:nvPr/>
            </p:nvSpPr>
            <p:spPr bwMode="auto">
              <a:xfrm>
                <a:off x="9779000" y="10006013"/>
                <a:ext cx="808038" cy="80963"/>
              </a:xfrm>
              <a:custGeom>
                <a:avLst/>
                <a:gdLst>
                  <a:gd name="T0" fmla="*/ 278 w 292"/>
                  <a:gd name="T1" fmla="*/ 24 h 29"/>
                  <a:gd name="T2" fmla="*/ 278 w 292"/>
                  <a:gd name="T3" fmla="*/ 19 h 29"/>
                  <a:gd name="T4" fmla="*/ 15 w 292"/>
                  <a:gd name="T5" fmla="*/ 19 h 29"/>
                  <a:gd name="T6" fmla="*/ 10 w 292"/>
                  <a:gd name="T7" fmla="*/ 14 h 29"/>
                  <a:gd name="T8" fmla="*/ 10 w 292"/>
                  <a:gd name="T9" fmla="*/ 10 h 29"/>
                  <a:gd name="T10" fmla="*/ 282 w 292"/>
                  <a:gd name="T11" fmla="*/ 10 h 29"/>
                  <a:gd name="T12" fmla="*/ 282 w 292"/>
                  <a:gd name="T13" fmla="*/ 14 h 29"/>
                  <a:gd name="T14" fmla="*/ 278 w 292"/>
                  <a:gd name="T15" fmla="*/ 19 h 29"/>
                  <a:gd name="T16" fmla="*/ 278 w 292"/>
                  <a:gd name="T17" fmla="*/ 24 h 29"/>
                  <a:gd name="T18" fmla="*/ 278 w 292"/>
                  <a:gd name="T19" fmla="*/ 29 h 29"/>
                  <a:gd name="T20" fmla="*/ 292 w 292"/>
                  <a:gd name="T21" fmla="*/ 14 h 29"/>
                  <a:gd name="T22" fmla="*/ 292 w 292"/>
                  <a:gd name="T23" fmla="*/ 0 h 29"/>
                  <a:gd name="T24" fmla="*/ 0 w 292"/>
                  <a:gd name="T25" fmla="*/ 0 h 29"/>
                  <a:gd name="T26" fmla="*/ 0 w 292"/>
                  <a:gd name="T27" fmla="*/ 14 h 29"/>
                  <a:gd name="T28" fmla="*/ 15 w 292"/>
                  <a:gd name="T29" fmla="*/ 29 h 29"/>
                  <a:gd name="T30" fmla="*/ 278 w 292"/>
                  <a:gd name="T31" fmla="*/ 29 h 29"/>
                  <a:gd name="T32" fmla="*/ 278 w 292"/>
                  <a:gd name="T33"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2" h="29">
                    <a:moveTo>
                      <a:pt x="278" y="24"/>
                    </a:moveTo>
                    <a:cubicBezTo>
                      <a:pt x="278" y="19"/>
                      <a:pt x="278" y="19"/>
                      <a:pt x="278" y="19"/>
                    </a:cubicBezTo>
                    <a:cubicBezTo>
                      <a:pt x="15" y="19"/>
                      <a:pt x="15" y="19"/>
                      <a:pt x="15" y="19"/>
                    </a:cubicBezTo>
                    <a:cubicBezTo>
                      <a:pt x="12" y="19"/>
                      <a:pt x="10" y="17"/>
                      <a:pt x="10" y="14"/>
                    </a:cubicBezTo>
                    <a:cubicBezTo>
                      <a:pt x="10" y="10"/>
                      <a:pt x="10" y="10"/>
                      <a:pt x="10" y="10"/>
                    </a:cubicBezTo>
                    <a:cubicBezTo>
                      <a:pt x="282" y="10"/>
                      <a:pt x="282" y="10"/>
                      <a:pt x="282" y="10"/>
                    </a:cubicBezTo>
                    <a:cubicBezTo>
                      <a:pt x="282" y="14"/>
                      <a:pt x="282" y="14"/>
                      <a:pt x="282" y="14"/>
                    </a:cubicBezTo>
                    <a:cubicBezTo>
                      <a:pt x="282" y="17"/>
                      <a:pt x="280" y="19"/>
                      <a:pt x="278" y="19"/>
                    </a:cubicBezTo>
                    <a:cubicBezTo>
                      <a:pt x="278" y="24"/>
                      <a:pt x="278" y="24"/>
                      <a:pt x="278" y="24"/>
                    </a:cubicBezTo>
                    <a:cubicBezTo>
                      <a:pt x="278" y="29"/>
                      <a:pt x="278" y="29"/>
                      <a:pt x="278" y="29"/>
                    </a:cubicBezTo>
                    <a:cubicBezTo>
                      <a:pt x="286" y="29"/>
                      <a:pt x="292" y="22"/>
                      <a:pt x="292" y="14"/>
                    </a:cubicBezTo>
                    <a:cubicBezTo>
                      <a:pt x="292" y="0"/>
                      <a:pt x="292" y="0"/>
                      <a:pt x="292" y="0"/>
                    </a:cubicBezTo>
                    <a:cubicBezTo>
                      <a:pt x="0" y="0"/>
                      <a:pt x="0" y="0"/>
                      <a:pt x="0" y="0"/>
                    </a:cubicBezTo>
                    <a:cubicBezTo>
                      <a:pt x="0" y="14"/>
                      <a:pt x="0" y="14"/>
                      <a:pt x="0" y="14"/>
                    </a:cubicBezTo>
                    <a:cubicBezTo>
                      <a:pt x="0" y="22"/>
                      <a:pt x="7" y="29"/>
                      <a:pt x="15" y="29"/>
                    </a:cubicBezTo>
                    <a:cubicBezTo>
                      <a:pt x="278" y="29"/>
                      <a:pt x="278" y="29"/>
                      <a:pt x="278" y="29"/>
                    </a:cubicBezTo>
                    <a:lnTo>
                      <a:pt x="278" y="2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62" name="Freeform 193">
                <a:extLst>
                  <a:ext uri="{FF2B5EF4-FFF2-40B4-BE49-F238E27FC236}">
                    <a16:creationId xmlns:a16="http://schemas.microsoft.com/office/drawing/2014/main" id="{DD4A55B6-01E6-9A7D-18EB-0A308CE8EDDE}"/>
                  </a:ext>
                </a:extLst>
              </p:cNvPr>
              <p:cNvSpPr>
                <a:spLocks/>
              </p:cNvSpPr>
              <p:nvPr/>
            </p:nvSpPr>
            <p:spPr bwMode="auto">
              <a:xfrm>
                <a:off x="10066338" y="9867901"/>
                <a:ext cx="11113" cy="42863"/>
              </a:xfrm>
              <a:custGeom>
                <a:avLst/>
                <a:gdLst>
                  <a:gd name="T0" fmla="*/ 0 w 7"/>
                  <a:gd name="T1" fmla="*/ 0 h 27"/>
                  <a:gd name="T2" fmla="*/ 7 w 7"/>
                  <a:gd name="T3" fmla="*/ 27 h 27"/>
                  <a:gd name="T4" fmla="*/ 0 w 7"/>
                  <a:gd name="T5" fmla="*/ 0 h 27"/>
                </a:gdLst>
                <a:ahLst/>
                <a:cxnLst>
                  <a:cxn ang="0">
                    <a:pos x="T0" y="T1"/>
                  </a:cxn>
                  <a:cxn ang="0">
                    <a:pos x="T2" y="T3"/>
                  </a:cxn>
                  <a:cxn ang="0">
                    <a:pos x="T4" y="T5"/>
                  </a:cxn>
                </a:cxnLst>
                <a:rect l="0" t="0" r="r" b="b"/>
                <a:pathLst>
                  <a:path w="7" h="27">
                    <a:moveTo>
                      <a:pt x="0" y="0"/>
                    </a:moveTo>
                    <a:lnTo>
                      <a:pt x="7" y="27"/>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63" name="Line 194">
                <a:extLst>
                  <a:ext uri="{FF2B5EF4-FFF2-40B4-BE49-F238E27FC236}">
                    <a16:creationId xmlns:a16="http://schemas.microsoft.com/office/drawing/2014/main" id="{652B45E3-FE64-DFC6-290E-267FDF51CC68}"/>
                  </a:ext>
                </a:extLst>
              </p:cNvPr>
              <p:cNvSpPr>
                <a:spLocks noChangeShapeType="1"/>
              </p:cNvSpPr>
              <p:nvPr/>
            </p:nvSpPr>
            <p:spPr bwMode="auto">
              <a:xfrm>
                <a:off x="10066338" y="9867901"/>
                <a:ext cx="11113" cy="42863"/>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64" name="Freeform 195">
                <a:extLst>
                  <a:ext uri="{FF2B5EF4-FFF2-40B4-BE49-F238E27FC236}">
                    <a16:creationId xmlns:a16="http://schemas.microsoft.com/office/drawing/2014/main" id="{75AAAC13-B6B6-6BDF-9CF6-6D4EA128400B}"/>
                  </a:ext>
                </a:extLst>
              </p:cNvPr>
              <p:cNvSpPr>
                <a:spLocks/>
              </p:cNvSpPr>
              <p:nvPr/>
            </p:nvSpPr>
            <p:spPr bwMode="auto">
              <a:xfrm>
                <a:off x="10053638" y="9855201"/>
                <a:ext cx="41275" cy="68263"/>
              </a:xfrm>
              <a:custGeom>
                <a:avLst/>
                <a:gdLst>
                  <a:gd name="T0" fmla="*/ 0 w 15"/>
                  <a:gd name="T1" fmla="*/ 7 h 25"/>
                  <a:gd name="T2" fmla="*/ 5 w 15"/>
                  <a:gd name="T3" fmla="*/ 21 h 25"/>
                  <a:gd name="T4" fmla="*/ 11 w 15"/>
                  <a:gd name="T5" fmla="*/ 25 h 25"/>
                  <a:gd name="T6" fmla="*/ 14 w 15"/>
                  <a:gd name="T7" fmla="*/ 18 h 25"/>
                  <a:gd name="T8" fmla="*/ 10 w 15"/>
                  <a:gd name="T9" fmla="*/ 4 h 25"/>
                  <a:gd name="T10" fmla="*/ 4 w 15"/>
                  <a:gd name="T11" fmla="*/ 1 h 25"/>
                  <a:gd name="T12" fmla="*/ 0 w 15"/>
                  <a:gd name="T13" fmla="*/ 7 h 25"/>
                </a:gdLst>
                <a:ahLst/>
                <a:cxnLst>
                  <a:cxn ang="0">
                    <a:pos x="T0" y="T1"/>
                  </a:cxn>
                  <a:cxn ang="0">
                    <a:pos x="T2" y="T3"/>
                  </a:cxn>
                  <a:cxn ang="0">
                    <a:pos x="T4" y="T5"/>
                  </a:cxn>
                  <a:cxn ang="0">
                    <a:pos x="T6" y="T7"/>
                  </a:cxn>
                  <a:cxn ang="0">
                    <a:pos x="T8" y="T9"/>
                  </a:cxn>
                  <a:cxn ang="0">
                    <a:pos x="T10" y="T11"/>
                  </a:cxn>
                  <a:cxn ang="0">
                    <a:pos x="T12" y="T13"/>
                  </a:cxn>
                </a:cxnLst>
                <a:rect l="0" t="0" r="r" b="b"/>
                <a:pathLst>
                  <a:path w="15" h="25">
                    <a:moveTo>
                      <a:pt x="0" y="7"/>
                    </a:moveTo>
                    <a:cubicBezTo>
                      <a:pt x="5" y="21"/>
                      <a:pt x="5" y="21"/>
                      <a:pt x="5" y="21"/>
                    </a:cubicBezTo>
                    <a:cubicBezTo>
                      <a:pt x="6" y="24"/>
                      <a:pt x="8" y="25"/>
                      <a:pt x="11" y="25"/>
                    </a:cubicBezTo>
                    <a:cubicBezTo>
                      <a:pt x="13" y="24"/>
                      <a:pt x="15" y="21"/>
                      <a:pt x="14" y="18"/>
                    </a:cubicBezTo>
                    <a:cubicBezTo>
                      <a:pt x="10" y="4"/>
                      <a:pt x="10" y="4"/>
                      <a:pt x="10" y="4"/>
                    </a:cubicBezTo>
                    <a:cubicBezTo>
                      <a:pt x="9" y="1"/>
                      <a:pt x="6" y="0"/>
                      <a:pt x="4" y="1"/>
                    </a:cubicBezTo>
                    <a:cubicBezTo>
                      <a:pt x="1" y="1"/>
                      <a:pt x="0" y="4"/>
                      <a:pt x="0" y="7"/>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65" name="Freeform 196">
                <a:extLst>
                  <a:ext uri="{FF2B5EF4-FFF2-40B4-BE49-F238E27FC236}">
                    <a16:creationId xmlns:a16="http://schemas.microsoft.com/office/drawing/2014/main" id="{DFDD1C3E-2002-5999-9CB5-665676B6FDCB}"/>
                  </a:ext>
                </a:extLst>
              </p:cNvPr>
              <p:cNvSpPr>
                <a:spLocks/>
              </p:cNvSpPr>
              <p:nvPr/>
            </p:nvSpPr>
            <p:spPr bwMode="auto">
              <a:xfrm>
                <a:off x="10099675" y="9859963"/>
                <a:ext cx="11113" cy="41275"/>
              </a:xfrm>
              <a:custGeom>
                <a:avLst/>
                <a:gdLst>
                  <a:gd name="T0" fmla="*/ 0 w 7"/>
                  <a:gd name="T1" fmla="*/ 0 h 26"/>
                  <a:gd name="T2" fmla="*/ 7 w 7"/>
                  <a:gd name="T3" fmla="*/ 26 h 26"/>
                  <a:gd name="T4" fmla="*/ 0 w 7"/>
                  <a:gd name="T5" fmla="*/ 0 h 26"/>
                </a:gdLst>
                <a:ahLst/>
                <a:cxnLst>
                  <a:cxn ang="0">
                    <a:pos x="T0" y="T1"/>
                  </a:cxn>
                  <a:cxn ang="0">
                    <a:pos x="T2" y="T3"/>
                  </a:cxn>
                  <a:cxn ang="0">
                    <a:pos x="T4" y="T5"/>
                  </a:cxn>
                </a:cxnLst>
                <a:rect l="0" t="0" r="r" b="b"/>
                <a:pathLst>
                  <a:path w="7" h="26">
                    <a:moveTo>
                      <a:pt x="0" y="0"/>
                    </a:moveTo>
                    <a:lnTo>
                      <a:pt x="7" y="2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66" name="Line 197">
                <a:extLst>
                  <a:ext uri="{FF2B5EF4-FFF2-40B4-BE49-F238E27FC236}">
                    <a16:creationId xmlns:a16="http://schemas.microsoft.com/office/drawing/2014/main" id="{143BBBF6-6A8B-0FCD-6129-B3A5F4157AF0}"/>
                  </a:ext>
                </a:extLst>
              </p:cNvPr>
              <p:cNvSpPr>
                <a:spLocks noChangeShapeType="1"/>
              </p:cNvSpPr>
              <p:nvPr/>
            </p:nvSpPr>
            <p:spPr bwMode="auto">
              <a:xfrm>
                <a:off x="10099675" y="9859963"/>
                <a:ext cx="11113" cy="4127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67" name="Freeform 198">
                <a:extLst>
                  <a:ext uri="{FF2B5EF4-FFF2-40B4-BE49-F238E27FC236}">
                    <a16:creationId xmlns:a16="http://schemas.microsoft.com/office/drawing/2014/main" id="{61317FC0-8BE2-18FE-7E7C-EE7ED682AC29}"/>
                  </a:ext>
                </a:extLst>
              </p:cNvPr>
              <p:cNvSpPr>
                <a:spLocks/>
              </p:cNvSpPr>
              <p:nvPr/>
            </p:nvSpPr>
            <p:spPr bwMode="auto">
              <a:xfrm>
                <a:off x="10086975" y="9845676"/>
                <a:ext cx="41275" cy="69850"/>
              </a:xfrm>
              <a:custGeom>
                <a:avLst/>
                <a:gdLst>
                  <a:gd name="T0" fmla="*/ 0 w 15"/>
                  <a:gd name="T1" fmla="*/ 7 h 25"/>
                  <a:gd name="T2" fmla="*/ 5 w 15"/>
                  <a:gd name="T3" fmla="*/ 21 h 25"/>
                  <a:gd name="T4" fmla="*/ 11 w 15"/>
                  <a:gd name="T5" fmla="*/ 25 h 25"/>
                  <a:gd name="T6" fmla="*/ 14 w 15"/>
                  <a:gd name="T7" fmla="*/ 18 h 25"/>
                  <a:gd name="T8" fmla="*/ 10 w 15"/>
                  <a:gd name="T9" fmla="*/ 4 h 25"/>
                  <a:gd name="T10" fmla="*/ 4 w 15"/>
                  <a:gd name="T11" fmla="*/ 1 h 25"/>
                  <a:gd name="T12" fmla="*/ 0 w 15"/>
                  <a:gd name="T13" fmla="*/ 7 h 25"/>
                </a:gdLst>
                <a:ahLst/>
                <a:cxnLst>
                  <a:cxn ang="0">
                    <a:pos x="T0" y="T1"/>
                  </a:cxn>
                  <a:cxn ang="0">
                    <a:pos x="T2" y="T3"/>
                  </a:cxn>
                  <a:cxn ang="0">
                    <a:pos x="T4" y="T5"/>
                  </a:cxn>
                  <a:cxn ang="0">
                    <a:pos x="T6" y="T7"/>
                  </a:cxn>
                  <a:cxn ang="0">
                    <a:pos x="T8" y="T9"/>
                  </a:cxn>
                  <a:cxn ang="0">
                    <a:pos x="T10" y="T11"/>
                  </a:cxn>
                  <a:cxn ang="0">
                    <a:pos x="T12" y="T13"/>
                  </a:cxn>
                </a:cxnLst>
                <a:rect l="0" t="0" r="r" b="b"/>
                <a:pathLst>
                  <a:path w="15" h="25">
                    <a:moveTo>
                      <a:pt x="0" y="7"/>
                    </a:moveTo>
                    <a:cubicBezTo>
                      <a:pt x="5" y="21"/>
                      <a:pt x="5" y="21"/>
                      <a:pt x="5" y="21"/>
                    </a:cubicBezTo>
                    <a:cubicBezTo>
                      <a:pt x="5" y="24"/>
                      <a:pt x="8" y="25"/>
                      <a:pt x="11" y="25"/>
                    </a:cubicBezTo>
                    <a:cubicBezTo>
                      <a:pt x="13" y="24"/>
                      <a:pt x="15" y="21"/>
                      <a:pt x="14" y="18"/>
                    </a:cubicBezTo>
                    <a:cubicBezTo>
                      <a:pt x="10" y="4"/>
                      <a:pt x="10" y="4"/>
                      <a:pt x="10" y="4"/>
                    </a:cubicBezTo>
                    <a:cubicBezTo>
                      <a:pt x="9" y="1"/>
                      <a:pt x="6" y="0"/>
                      <a:pt x="4" y="1"/>
                    </a:cubicBezTo>
                    <a:cubicBezTo>
                      <a:pt x="1" y="1"/>
                      <a:pt x="0" y="4"/>
                      <a:pt x="0" y="7"/>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68" name="Freeform 199">
                <a:extLst>
                  <a:ext uri="{FF2B5EF4-FFF2-40B4-BE49-F238E27FC236}">
                    <a16:creationId xmlns:a16="http://schemas.microsoft.com/office/drawing/2014/main" id="{4B0845C3-7B4C-8D68-8414-C1A99835D656}"/>
                  </a:ext>
                </a:extLst>
              </p:cNvPr>
              <p:cNvSpPr>
                <a:spLocks/>
              </p:cNvSpPr>
              <p:nvPr/>
            </p:nvSpPr>
            <p:spPr bwMode="auto">
              <a:xfrm>
                <a:off x="10133013" y="9852026"/>
                <a:ext cx="11113" cy="41275"/>
              </a:xfrm>
              <a:custGeom>
                <a:avLst/>
                <a:gdLst>
                  <a:gd name="T0" fmla="*/ 0 w 7"/>
                  <a:gd name="T1" fmla="*/ 0 h 26"/>
                  <a:gd name="T2" fmla="*/ 7 w 7"/>
                  <a:gd name="T3" fmla="*/ 26 h 26"/>
                  <a:gd name="T4" fmla="*/ 0 w 7"/>
                  <a:gd name="T5" fmla="*/ 0 h 26"/>
                </a:gdLst>
                <a:ahLst/>
                <a:cxnLst>
                  <a:cxn ang="0">
                    <a:pos x="T0" y="T1"/>
                  </a:cxn>
                  <a:cxn ang="0">
                    <a:pos x="T2" y="T3"/>
                  </a:cxn>
                  <a:cxn ang="0">
                    <a:pos x="T4" y="T5"/>
                  </a:cxn>
                </a:cxnLst>
                <a:rect l="0" t="0" r="r" b="b"/>
                <a:pathLst>
                  <a:path w="7" h="26">
                    <a:moveTo>
                      <a:pt x="0" y="0"/>
                    </a:moveTo>
                    <a:lnTo>
                      <a:pt x="7" y="2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69" name="Line 200">
                <a:extLst>
                  <a:ext uri="{FF2B5EF4-FFF2-40B4-BE49-F238E27FC236}">
                    <a16:creationId xmlns:a16="http://schemas.microsoft.com/office/drawing/2014/main" id="{D0EEEBC4-0DAB-9F46-A3BD-3EE14ACD9860}"/>
                  </a:ext>
                </a:extLst>
              </p:cNvPr>
              <p:cNvSpPr>
                <a:spLocks noChangeShapeType="1"/>
              </p:cNvSpPr>
              <p:nvPr/>
            </p:nvSpPr>
            <p:spPr bwMode="auto">
              <a:xfrm>
                <a:off x="10133013" y="9852026"/>
                <a:ext cx="11113" cy="4127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70" name="Freeform 201">
                <a:extLst>
                  <a:ext uri="{FF2B5EF4-FFF2-40B4-BE49-F238E27FC236}">
                    <a16:creationId xmlns:a16="http://schemas.microsoft.com/office/drawing/2014/main" id="{F5B41470-2118-A59F-8264-017189807A39}"/>
                  </a:ext>
                </a:extLst>
              </p:cNvPr>
              <p:cNvSpPr>
                <a:spLocks/>
              </p:cNvSpPr>
              <p:nvPr/>
            </p:nvSpPr>
            <p:spPr bwMode="auto">
              <a:xfrm>
                <a:off x="10120313" y="9837738"/>
                <a:ext cx="41275" cy="69850"/>
              </a:xfrm>
              <a:custGeom>
                <a:avLst/>
                <a:gdLst>
                  <a:gd name="T0" fmla="*/ 0 w 15"/>
                  <a:gd name="T1" fmla="*/ 7 h 25"/>
                  <a:gd name="T2" fmla="*/ 5 w 15"/>
                  <a:gd name="T3" fmla="*/ 21 h 25"/>
                  <a:gd name="T4" fmla="*/ 11 w 15"/>
                  <a:gd name="T5" fmla="*/ 25 h 25"/>
                  <a:gd name="T6" fmla="*/ 14 w 15"/>
                  <a:gd name="T7" fmla="*/ 18 h 25"/>
                  <a:gd name="T8" fmla="*/ 10 w 15"/>
                  <a:gd name="T9" fmla="*/ 4 h 25"/>
                  <a:gd name="T10" fmla="*/ 4 w 15"/>
                  <a:gd name="T11" fmla="*/ 1 h 25"/>
                  <a:gd name="T12" fmla="*/ 0 w 15"/>
                  <a:gd name="T13" fmla="*/ 7 h 25"/>
                </a:gdLst>
                <a:ahLst/>
                <a:cxnLst>
                  <a:cxn ang="0">
                    <a:pos x="T0" y="T1"/>
                  </a:cxn>
                  <a:cxn ang="0">
                    <a:pos x="T2" y="T3"/>
                  </a:cxn>
                  <a:cxn ang="0">
                    <a:pos x="T4" y="T5"/>
                  </a:cxn>
                  <a:cxn ang="0">
                    <a:pos x="T6" y="T7"/>
                  </a:cxn>
                  <a:cxn ang="0">
                    <a:pos x="T8" y="T9"/>
                  </a:cxn>
                  <a:cxn ang="0">
                    <a:pos x="T10" y="T11"/>
                  </a:cxn>
                  <a:cxn ang="0">
                    <a:pos x="T12" y="T13"/>
                  </a:cxn>
                </a:cxnLst>
                <a:rect l="0" t="0" r="r" b="b"/>
                <a:pathLst>
                  <a:path w="15" h="25">
                    <a:moveTo>
                      <a:pt x="0" y="7"/>
                    </a:moveTo>
                    <a:cubicBezTo>
                      <a:pt x="5" y="21"/>
                      <a:pt x="5" y="21"/>
                      <a:pt x="5" y="21"/>
                    </a:cubicBezTo>
                    <a:cubicBezTo>
                      <a:pt x="5" y="24"/>
                      <a:pt x="8" y="25"/>
                      <a:pt x="11" y="25"/>
                    </a:cubicBezTo>
                    <a:cubicBezTo>
                      <a:pt x="13" y="24"/>
                      <a:pt x="15" y="21"/>
                      <a:pt x="14" y="18"/>
                    </a:cubicBezTo>
                    <a:cubicBezTo>
                      <a:pt x="10" y="4"/>
                      <a:pt x="10" y="4"/>
                      <a:pt x="10" y="4"/>
                    </a:cubicBezTo>
                    <a:cubicBezTo>
                      <a:pt x="9" y="1"/>
                      <a:pt x="6" y="0"/>
                      <a:pt x="4" y="1"/>
                    </a:cubicBezTo>
                    <a:cubicBezTo>
                      <a:pt x="1" y="1"/>
                      <a:pt x="0" y="4"/>
                      <a:pt x="0" y="7"/>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71" name="Freeform 202">
                <a:extLst>
                  <a:ext uri="{FF2B5EF4-FFF2-40B4-BE49-F238E27FC236}">
                    <a16:creationId xmlns:a16="http://schemas.microsoft.com/office/drawing/2014/main" id="{CF0F47F4-5623-0A0A-E793-581C873D17A1}"/>
                  </a:ext>
                </a:extLst>
              </p:cNvPr>
              <p:cNvSpPr>
                <a:spLocks/>
              </p:cNvSpPr>
              <p:nvPr/>
            </p:nvSpPr>
            <p:spPr bwMode="auto">
              <a:xfrm>
                <a:off x="10150475" y="7154863"/>
                <a:ext cx="460375" cy="2681288"/>
              </a:xfrm>
              <a:custGeom>
                <a:avLst/>
                <a:gdLst>
                  <a:gd name="T0" fmla="*/ 290 w 290"/>
                  <a:gd name="T1" fmla="*/ 0 h 1689"/>
                  <a:gd name="T2" fmla="*/ 290 w 290"/>
                  <a:gd name="T3" fmla="*/ 1689 h 1689"/>
                  <a:gd name="T4" fmla="*/ 0 w 290"/>
                  <a:gd name="T5" fmla="*/ 1689 h 1689"/>
                  <a:gd name="T6" fmla="*/ 0 w 290"/>
                  <a:gd name="T7" fmla="*/ 37 h 1689"/>
                  <a:gd name="T8" fmla="*/ 290 w 290"/>
                  <a:gd name="T9" fmla="*/ 0 h 1689"/>
                </a:gdLst>
                <a:ahLst/>
                <a:cxnLst>
                  <a:cxn ang="0">
                    <a:pos x="T0" y="T1"/>
                  </a:cxn>
                  <a:cxn ang="0">
                    <a:pos x="T2" y="T3"/>
                  </a:cxn>
                  <a:cxn ang="0">
                    <a:pos x="T4" y="T5"/>
                  </a:cxn>
                  <a:cxn ang="0">
                    <a:pos x="T6" y="T7"/>
                  </a:cxn>
                  <a:cxn ang="0">
                    <a:pos x="T8" y="T9"/>
                  </a:cxn>
                </a:cxnLst>
                <a:rect l="0" t="0" r="r" b="b"/>
                <a:pathLst>
                  <a:path w="290" h="1689">
                    <a:moveTo>
                      <a:pt x="290" y="0"/>
                    </a:moveTo>
                    <a:lnTo>
                      <a:pt x="290" y="1689"/>
                    </a:lnTo>
                    <a:lnTo>
                      <a:pt x="0" y="1689"/>
                    </a:lnTo>
                    <a:lnTo>
                      <a:pt x="0" y="37"/>
                    </a:lnTo>
                    <a:lnTo>
                      <a:pt x="290" y="0"/>
                    </a:lnTo>
                    <a:close/>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72" name="Freeform 203">
                <a:extLst>
                  <a:ext uri="{FF2B5EF4-FFF2-40B4-BE49-F238E27FC236}">
                    <a16:creationId xmlns:a16="http://schemas.microsoft.com/office/drawing/2014/main" id="{0D0D916F-8982-A47E-E13C-43AB20E134DE}"/>
                  </a:ext>
                </a:extLst>
              </p:cNvPr>
              <p:cNvSpPr>
                <a:spLocks/>
              </p:cNvSpPr>
              <p:nvPr/>
            </p:nvSpPr>
            <p:spPr bwMode="auto">
              <a:xfrm>
                <a:off x="10150475" y="7154863"/>
                <a:ext cx="460375" cy="2681288"/>
              </a:xfrm>
              <a:custGeom>
                <a:avLst/>
                <a:gdLst>
                  <a:gd name="T0" fmla="*/ 290 w 290"/>
                  <a:gd name="T1" fmla="*/ 0 h 1689"/>
                  <a:gd name="T2" fmla="*/ 290 w 290"/>
                  <a:gd name="T3" fmla="*/ 1689 h 1689"/>
                  <a:gd name="T4" fmla="*/ 0 w 290"/>
                  <a:gd name="T5" fmla="*/ 1689 h 1689"/>
                  <a:gd name="T6" fmla="*/ 0 w 290"/>
                  <a:gd name="T7" fmla="*/ 37 h 1689"/>
                  <a:gd name="T8" fmla="*/ 290 w 290"/>
                  <a:gd name="T9" fmla="*/ 0 h 1689"/>
                </a:gdLst>
                <a:ahLst/>
                <a:cxnLst>
                  <a:cxn ang="0">
                    <a:pos x="T0" y="T1"/>
                  </a:cxn>
                  <a:cxn ang="0">
                    <a:pos x="T2" y="T3"/>
                  </a:cxn>
                  <a:cxn ang="0">
                    <a:pos x="T4" y="T5"/>
                  </a:cxn>
                  <a:cxn ang="0">
                    <a:pos x="T6" y="T7"/>
                  </a:cxn>
                  <a:cxn ang="0">
                    <a:pos x="T8" y="T9"/>
                  </a:cxn>
                </a:cxnLst>
                <a:rect l="0" t="0" r="r" b="b"/>
                <a:pathLst>
                  <a:path w="290" h="1689">
                    <a:moveTo>
                      <a:pt x="290" y="0"/>
                    </a:moveTo>
                    <a:lnTo>
                      <a:pt x="290" y="1689"/>
                    </a:lnTo>
                    <a:lnTo>
                      <a:pt x="0" y="1689"/>
                    </a:lnTo>
                    <a:lnTo>
                      <a:pt x="0" y="37"/>
                    </a:lnTo>
                    <a:lnTo>
                      <a:pt x="29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73" name="Freeform 204">
                <a:extLst>
                  <a:ext uri="{FF2B5EF4-FFF2-40B4-BE49-F238E27FC236}">
                    <a16:creationId xmlns:a16="http://schemas.microsoft.com/office/drawing/2014/main" id="{814B9FF6-C3F9-41BC-77A3-722408D61C06}"/>
                  </a:ext>
                </a:extLst>
              </p:cNvPr>
              <p:cNvSpPr>
                <a:spLocks/>
              </p:cNvSpPr>
              <p:nvPr/>
            </p:nvSpPr>
            <p:spPr bwMode="auto">
              <a:xfrm>
                <a:off x="10136188" y="7140576"/>
                <a:ext cx="488950" cy="2708275"/>
              </a:xfrm>
              <a:custGeom>
                <a:avLst/>
                <a:gdLst>
                  <a:gd name="T0" fmla="*/ 167 w 177"/>
                  <a:gd name="T1" fmla="*/ 5 h 980"/>
                  <a:gd name="T2" fmla="*/ 167 w 177"/>
                  <a:gd name="T3" fmla="*/ 970 h 980"/>
                  <a:gd name="T4" fmla="*/ 9 w 177"/>
                  <a:gd name="T5" fmla="*/ 970 h 980"/>
                  <a:gd name="T6" fmla="*/ 9 w 177"/>
                  <a:gd name="T7" fmla="*/ 26 h 980"/>
                  <a:gd name="T8" fmla="*/ 5 w 177"/>
                  <a:gd name="T9" fmla="*/ 21 h 980"/>
                  <a:gd name="T10" fmla="*/ 0 w 177"/>
                  <a:gd name="T11" fmla="*/ 26 h 980"/>
                  <a:gd name="T12" fmla="*/ 0 w 177"/>
                  <a:gd name="T13" fmla="*/ 980 h 980"/>
                  <a:gd name="T14" fmla="*/ 177 w 177"/>
                  <a:gd name="T15" fmla="*/ 980 h 980"/>
                  <a:gd name="T16" fmla="*/ 177 w 177"/>
                  <a:gd name="T17" fmla="*/ 5 h 980"/>
                  <a:gd name="T18" fmla="*/ 172 w 177"/>
                  <a:gd name="T19" fmla="*/ 0 h 980"/>
                  <a:gd name="T20" fmla="*/ 167 w 177"/>
                  <a:gd name="T21" fmla="*/ 5 h 980"/>
                  <a:gd name="T22" fmla="*/ 167 w 177"/>
                  <a:gd name="T23" fmla="*/ 5 h 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7" h="980">
                    <a:moveTo>
                      <a:pt x="167" y="5"/>
                    </a:moveTo>
                    <a:cubicBezTo>
                      <a:pt x="167" y="970"/>
                      <a:pt x="167" y="970"/>
                      <a:pt x="167" y="970"/>
                    </a:cubicBezTo>
                    <a:cubicBezTo>
                      <a:pt x="9" y="970"/>
                      <a:pt x="9" y="970"/>
                      <a:pt x="9" y="970"/>
                    </a:cubicBezTo>
                    <a:cubicBezTo>
                      <a:pt x="9" y="26"/>
                      <a:pt x="9" y="26"/>
                      <a:pt x="9" y="26"/>
                    </a:cubicBezTo>
                    <a:cubicBezTo>
                      <a:pt x="9" y="23"/>
                      <a:pt x="7" y="21"/>
                      <a:pt x="5" y="21"/>
                    </a:cubicBezTo>
                    <a:cubicBezTo>
                      <a:pt x="2" y="21"/>
                      <a:pt x="0" y="23"/>
                      <a:pt x="0" y="26"/>
                    </a:cubicBezTo>
                    <a:cubicBezTo>
                      <a:pt x="0" y="980"/>
                      <a:pt x="0" y="980"/>
                      <a:pt x="0" y="980"/>
                    </a:cubicBezTo>
                    <a:cubicBezTo>
                      <a:pt x="177" y="980"/>
                      <a:pt x="177" y="980"/>
                      <a:pt x="177" y="980"/>
                    </a:cubicBezTo>
                    <a:cubicBezTo>
                      <a:pt x="177" y="5"/>
                      <a:pt x="177" y="5"/>
                      <a:pt x="177" y="5"/>
                    </a:cubicBezTo>
                    <a:cubicBezTo>
                      <a:pt x="177" y="2"/>
                      <a:pt x="175" y="0"/>
                      <a:pt x="172" y="0"/>
                    </a:cubicBezTo>
                    <a:cubicBezTo>
                      <a:pt x="169" y="0"/>
                      <a:pt x="167" y="2"/>
                      <a:pt x="167" y="5"/>
                    </a:cubicBezTo>
                    <a:cubicBezTo>
                      <a:pt x="167" y="5"/>
                      <a:pt x="167" y="5"/>
                      <a:pt x="167" y="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74" name="Rectangle 206">
                <a:extLst>
                  <a:ext uri="{FF2B5EF4-FFF2-40B4-BE49-F238E27FC236}">
                    <a16:creationId xmlns:a16="http://schemas.microsoft.com/office/drawing/2014/main" id="{B72278A9-4319-BAB2-B73B-591905D8249F}"/>
                  </a:ext>
                </a:extLst>
              </p:cNvPr>
              <p:cNvSpPr>
                <a:spLocks noChangeArrowheads="1"/>
              </p:cNvSpPr>
              <p:nvPr/>
            </p:nvSpPr>
            <p:spPr bwMode="auto">
              <a:xfrm>
                <a:off x="10598150" y="7065963"/>
                <a:ext cx="12700" cy="28575"/>
              </a:xfrm>
              <a:prstGeom prst="rect">
                <a:avLst/>
              </a:prstGeom>
              <a:solidFill>
                <a:srgbClr val="DECB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75" name="Freeform 207">
                <a:extLst>
                  <a:ext uri="{FF2B5EF4-FFF2-40B4-BE49-F238E27FC236}">
                    <a16:creationId xmlns:a16="http://schemas.microsoft.com/office/drawing/2014/main" id="{E74AC4A6-1C10-610E-F362-2AB600F7EB94}"/>
                  </a:ext>
                </a:extLst>
              </p:cNvPr>
              <p:cNvSpPr>
                <a:spLocks/>
              </p:cNvSpPr>
              <p:nvPr/>
            </p:nvSpPr>
            <p:spPr bwMode="auto">
              <a:xfrm>
                <a:off x="10161588" y="7094538"/>
                <a:ext cx="449263" cy="115888"/>
              </a:xfrm>
              <a:custGeom>
                <a:avLst/>
                <a:gdLst>
                  <a:gd name="T0" fmla="*/ 163 w 163"/>
                  <a:gd name="T1" fmla="*/ 0 h 42"/>
                  <a:gd name="T2" fmla="*/ 158 w 163"/>
                  <a:gd name="T3" fmla="*/ 0 h 42"/>
                  <a:gd name="T4" fmla="*/ 145 w 163"/>
                  <a:gd name="T5" fmla="*/ 22 h 42"/>
                  <a:gd name="T6" fmla="*/ 145 w 163"/>
                  <a:gd name="T7" fmla="*/ 22 h 42"/>
                  <a:gd name="T8" fmla="*/ 141 w 163"/>
                  <a:gd name="T9" fmla="*/ 23 h 42"/>
                  <a:gd name="T10" fmla="*/ 138 w 163"/>
                  <a:gd name="T11" fmla="*/ 22 h 42"/>
                  <a:gd name="T12" fmla="*/ 137 w 163"/>
                  <a:gd name="T13" fmla="*/ 19 h 42"/>
                  <a:gd name="T14" fmla="*/ 0 w 163"/>
                  <a:gd name="T15" fmla="*/ 38 h 42"/>
                  <a:gd name="T16" fmla="*/ 0 w 163"/>
                  <a:gd name="T17" fmla="*/ 40 h 42"/>
                  <a:gd name="T18" fmla="*/ 0 w 163"/>
                  <a:gd name="T19" fmla="*/ 42 h 42"/>
                  <a:gd name="T20" fmla="*/ 158 w 163"/>
                  <a:gd name="T21" fmla="*/ 23 h 42"/>
                  <a:gd name="T22" fmla="*/ 158 w 163"/>
                  <a:gd name="T23" fmla="*/ 22 h 42"/>
                  <a:gd name="T24" fmla="*/ 158 w 163"/>
                  <a:gd name="T25" fmla="*/ 22 h 42"/>
                  <a:gd name="T26" fmla="*/ 163 w 163"/>
                  <a:gd name="T27" fmla="*/ 17 h 42"/>
                  <a:gd name="T28" fmla="*/ 163 w 163"/>
                  <a:gd name="T29" fmla="*/ 17 h 42"/>
                  <a:gd name="T30" fmla="*/ 163 w 163"/>
                  <a:gd name="T31"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3" h="42">
                    <a:moveTo>
                      <a:pt x="163" y="0"/>
                    </a:moveTo>
                    <a:cubicBezTo>
                      <a:pt x="158" y="0"/>
                      <a:pt x="158" y="0"/>
                      <a:pt x="158" y="0"/>
                    </a:cubicBezTo>
                    <a:cubicBezTo>
                      <a:pt x="155" y="8"/>
                      <a:pt x="150" y="15"/>
                      <a:pt x="145" y="22"/>
                    </a:cubicBezTo>
                    <a:cubicBezTo>
                      <a:pt x="145" y="22"/>
                      <a:pt x="145" y="22"/>
                      <a:pt x="145" y="22"/>
                    </a:cubicBezTo>
                    <a:cubicBezTo>
                      <a:pt x="144" y="23"/>
                      <a:pt x="143" y="23"/>
                      <a:pt x="141" y="23"/>
                    </a:cubicBezTo>
                    <a:cubicBezTo>
                      <a:pt x="140" y="23"/>
                      <a:pt x="139" y="23"/>
                      <a:pt x="138" y="22"/>
                    </a:cubicBezTo>
                    <a:cubicBezTo>
                      <a:pt x="137" y="21"/>
                      <a:pt x="137" y="20"/>
                      <a:pt x="137" y="19"/>
                    </a:cubicBezTo>
                    <a:cubicBezTo>
                      <a:pt x="0" y="38"/>
                      <a:pt x="0" y="38"/>
                      <a:pt x="0" y="38"/>
                    </a:cubicBezTo>
                    <a:cubicBezTo>
                      <a:pt x="0" y="40"/>
                      <a:pt x="0" y="40"/>
                      <a:pt x="0" y="40"/>
                    </a:cubicBezTo>
                    <a:cubicBezTo>
                      <a:pt x="0" y="41"/>
                      <a:pt x="0" y="41"/>
                      <a:pt x="0" y="42"/>
                    </a:cubicBezTo>
                    <a:cubicBezTo>
                      <a:pt x="158" y="23"/>
                      <a:pt x="158" y="23"/>
                      <a:pt x="158" y="23"/>
                    </a:cubicBezTo>
                    <a:cubicBezTo>
                      <a:pt x="158" y="22"/>
                      <a:pt x="158" y="22"/>
                      <a:pt x="158" y="22"/>
                    </a:cubicBezTo>
                    <a:cubicBezTo>
                      <a:pt x="158" y="22"/>
                      <a:pt x="158" y="22"/>
                      <a:pt x="158" y="22"/>
                    </a:cubicBezTo>
                    <a:cubicBezTo>
                      <a:pt x="158" y="19"/>
                      <a:pt x="160" y="17"/>
                      <a:pt x="163" y="17"/>
                    </a:cubicBezTo>
                    <a:cubicBezTo>
                      <a:pt x="163" y="17"/>
                      <a:pt x="163" y="17"/>
                      <a:pt x="163" y="17"/>
                    </a:cubicBezTo>
                    <a:cubicBezTo>
                      <a:pt x="163" y="0"/>
                      <a:pt x="163" y="0"/>
                      <a:pt x="163" y="0"/>
                    </a:cubicBezTo>
                  </a:path>
                </a:pathLst>
              </a:custGeom>
              <a:solidFill>
                <a:srgbClr val="B16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76" name="Freeform 208">
                <a:extLst>
                  <a:ext uri="{FF2B5EF4-FFF2-40B4-BE49-F238E27FC236}">
                    <a16:creationId xmlns:a16="http://schemas.microsoft.com/office/drawing/2014/main" id="{7B4FA6C2-A4C2-99F2-B53F-01D4B5089E97}"/>
                  </a:ext>
                </a:extLst>
              </p:cNvPr>
              <p:cNvSpPr>
                <a:spLocks/>
              </p:cNvSpPr>
              <p:nvPr/>
            </p:nvSpPr>
            <p:spPr bwMode="auto">
              <a:xfrm>
                <a:off x="10155238" y="7199313"/>
                <a:ext cx="6350" cy="4763"/>
              </a:xfrm>
              <a:custGeom>
                <a:avLst/>
                <a:gdLst>
                  <a:gd name="T0" fmla="*/ 2 w 2"/>
                  <a:gd name="T1" fmla="*/ 0 h 2"/>
                  <a:gd name="T2" fmla="*/ 0 w 2"/>
                  <a:gd name="T3" fmla="*/ 0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0" y="0"/>
                      <a:pt x="0" y="0"/>
                      <a:pt x="0" y="0"/>
                    </a:cubicBezTo>
                    <a:cubicBezTo>
                      <a:pt x="1" y="1"/>
                      <a:pt x="1" y="1"/>
                      <a:pt x="2" y="2"/>
                    </a:cubicBezTo>
                    <a:cubicBezTo>
                      <a:pt x="2" y="0"/>
                      <a:pt x="2" y="0"/>
                      <a:pt x="2"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77" name="Freeform 209">
                <a:extLst>
                  <a:ext uri="{FF2B5EF4-FFF2-40B4-BE49-F238E27FC236}">
                    <a16:creationId xmlns:a16="http://schemas.microsoft.com/office/drawing/2014/main" id="{9863CCF8-62B1-4682-E22E-57A3FAC158EF}"/>
                  </a:ext>
                </a:extLst>
              </p:cNvPr>
              <p:cNvSpPr>
                <a:spLocks/>
              </p:cNvSpPr>
              <p:nvPr/>
            </p:nvSpPr>
            <p:spPr bwMode="auto">
              <a:xfrm>
                <a:off x="9696450" y="7065963"/>
                <a:ext cx="884238" cy="147638"/>
              </a:xfrm>
              <a:custGeom>
                <a:avLst/>
                <a:gdLst>
                  <a:gd name="T0" fmla="*/ 320 w 320"/>
                  <a:gd name="T1" fmla="*/ 0 h 53"/>
                  <a:gd name="T2" fmla="*/ 261 w 320"/>
                  <a:gd name="T3" fmla="*/ 0 h 53"/>
                  <a:gd name="T4" fmla="*/ 261 w 320"/>
                  <a:gd name="T5" fmla="*/ 1 h 53"/>
                  <a:gd name="T6" fmla="*/ 262 w 320"/>
                  <a:gd name="T7" fmla="*/ 2 h 53"/>
                  <a:gd name="T8" fmla="*/ 272 w 320"/>
                  <a:gd name="T9" fmla="*/ 12 h 53"/>
                  <a:gd name="T10" fmla="*/ 272 w 320"/>
                  <a:gd name="T11" fmla="*/ 18 h 53"/>
                  <a:gd name="T12" fmla="*/ 268 w 320"/>
                  <a:gd name="T13" fmla="*/ 20 h 53"/>
                  <a:gd name="T14" fmla="*/ 265 w 320"/>
                  <a:gd name="T15" fmla="*/ 18 h 53"/>
                  <a:gd name="T16" fmla="*/ 255 w 320"/>
                  <a:gd name="T17" fmla="*/ 8 h 53"/>
                  <a:gd name="T18" fmla="*/ 247 w 320"/>
                  <a:gd name="T19" fmla="*/ 0 h 53"/>
                  <a:gd name="T20" fmla="*/ 0 w 320"/>
                  <a:gd name="T21" fmla="*/ 0 h 53"/>
                  <a:gd name="T22" fmla="*/ 0 w 320"/>
                  <a:gd name="T23" fmla="*/ 53 h 53"/>
                  <a:gd name="T24" fmla="*/ 80 w 320"/>
                  <a:gd name="T25" fmla="*/ 53 h 53"/>
                  <a:gd name="T26" fmla="*/ 85 w 320"/>
                  <a:gd name="T27" fmla="*/ 48 h 53"/>
                  <a:gd name="T28" fmla="*/ 164 w 320"/>
                  <a:gd name="T29" fmla="*/ 48 h 53"/>
                  <a:gd name="T30" fmla="*/ 164 w 320"/>
                  <a:gd name="T31" fmla="*/ 48 h 53"/>
                  <a:gd name="T32" fmla="*/ 166 w 320"/>
                  <a:gd name="T33" fmla="*/ 48 h 53"/>
                  <a:gd name="T34" fmla="*/ 168 w 320"/>
                  <a:gd name="T35" fmla="*/ 48 h 53"/>
                  <a:gd name="T36" fmla="*/ 305 w 320"/>
                  <a:gd name="T37" fmla="*/ 29 h 53"/>
                  <a:gd name="T38" fmla="*/ 306 w 320"/>
                  <a:gd name="T39" fmla="*/ 25 h 53"/>
                  <a:gd name="T40" fmla="*/ 320 w 320"/>
                  <a:gd name="T41"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0" h="53">
                    <a:moveTo>
                      <a:pt x="320" y="0"/>
                    </a:moveTo>
                    <a:cubicBezTo>
                      <a:pt x="261" y="0"/>
                      <a:pt x="261" y="0"/>
                      <a:pt x="261" y="0"/>
                    </a:cubicBezTo>
                    <a:cubicBezTo>
                      <a:pt x="261" y="1"/>
                      <a:pt x="261" y="1"/>
                      <a:pt x="261" y="1"/>
                    </a:cubicBezTo>
                    <a:cubicBezTo>
                      <a:pt x="261" y="1"/>
                      <a:pt x="262" y="1"/>
                      <a:pt x="262" y="2"/>
                    </a:cubicBezTo>
                    <a:cubicBezTo>
                      <a:pt x="272" y="12"/>
                      <a:pt x="272" y="12"/>
                      <a:pt x="272" y="12"/>
                    </a:cubicBezTo>
                    <a:cubicBezTo>
                      <a:pt x="274" y="13"/>
                      <a:pt x="274" y="17"/>
                      <a:pt x="272" y="18"/>
                    </a:cubicBezTo>
                    <a:cubicBezTo>
                      <a:pt x="271" y="19"/>
                      <a:pt x="269" y="20"/>
                      <a:pt x="268" y="20"/>
                    </a:cubicBezTo>
                    <a:cubicBezTo>
                      <a:pt x="267" y="20"/>
                      <a:pt x="266" y="19"/>
                      <a:pt x="265" y="18"/>
                    </a:cubicBezTo>
                    <a:cubicBezTo>
                      <a:pt x="255" y="8"/>
                      <a:pt x="255" y="8"/>
                      <a:pt x="255" y="8"/>
                    </a:cubicBezTo>
                    <a:cubicBezTo>
                      <a:pt x="252" y="6"/>
                      <a:pt x="249" y="3"/>
                      <a:pt x="247" y="0"/>
                    </a:cubicBezTo>
                    <a:cubicBezTo>
                      <a:pt x="0" y="0"/>
                      <a:pt x="0" y="0"/>
                      <a:pt x="0" y="0"/>
                    </a:cubicBezTo>
                    <a:cubicBezTo>
                      <a:pt x="0" y="53"/>
                      <a:pt x="0" y="53"/>
                      <a:pt x="0" y="53"/>
                    </a:cubicBezTo>
                    <a:cubicBezTo>
                      <a:pt x="80" y="53"/>
                      <a:pt x="80" y="53"/>
                      <a:pt x="80" y="53"/>
                    </a:cubicBezTo>
                    <a:cubicBezTo>
                      <a:pt x="80" y="50"/>
                      <a:pt x="82" y="48"/>
                      <a:pt x="85" y="48"/>
                    </a:cubicBezTo>
                    <a:cubicBezTo>
                      <a:pt x="164" y="48"/>
                      <a:pt x="164" y="48"/>
                      <a:pt x="164" y="48"/>
                    </a:cubicBezTo>
                    <a:cubicBezTo>
                      <a:pt x="164" y="48"/>
                      <a:pt x="164" y="48"/>
                      <a:pt x="164" y="48"/>
                    </a:cubicBezTo>
                    <a:cubicBezTo>
                      <a:pt x="164" y="48"/>
                      <a:pt x="165" y="48"/>
                      <a:pt x="166" y="48"/>
                    </a:cubicBezTo>
                    <a:cubicBezTo>
                      <a:pt x="168" y="48"/>
                      <a:pt x="168" y="48"/>
                      <a:pt x="168" y="48"/>
                    </a:cubicBezTo>
                    <a:cubicBezTo>
                      <a:pt x="305" y="29"/>
                      <a:pt x="305" y="29"/>
                      <a:pt x="305" y="29"/>
                    </a:cubicBezTo>
                    <a:cubicBezTo>
                      <a:pt x="304" y="28"/>
                      <a:pt x="305" y="26"/>
                      <a:pt x="306" y="25"/>
                    </a:cubicBezTo>
                    <a:cubicBezTo>
                      <a:pt x="312" y="18"/>
                      <a:pt x="316" y="9"/>
                      <a:pt x="320" y="0"/>
                    </a:cubicBezTo>
                  </a:path>
                </a:pathLst>
              </a:custGeom>
              <a:solidFill>
                <a:srgbClr val="B16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78" name="Freeform 210">
                <a:extLst>
                  <a:ext uri="{FF2B5EF4-FFF2-40B4-BE49-F238E27FC236}">
                    <a16:creationId xmlns:a16="http://schemas.microsoft.com/office/drawing/2014/main" id="{C816D2FA-06FC-2EFA-3564-54A7F44C3AD7}"/>
                  </a:ext>
                </a:extLst>
              </p:cNvPr>
              <p:cNvSpPr>
                <a:spLocks noEditPoints="1"/>
              </p:cNvSpPr>
              <p:nvPr/>
            </p:nvSpPr>
            <p:spPr bwMode="auto">
              <a:xfrm>
                <a:off x="9683750" y="7065963"/>
                <a:ext cx="925513" cy="147638"/>
              </a:xfrm>
              <a:custGeom>
                <a:avLst/>
                <a:gdLst>
                  <a:gd name="T0" fmla="*/ 5 w 335"/>
                  <a:gd name="T1" fmla="*/ 0 h 53"/>
                  <a:gd name="T2" fmla="*/ 0 w 335"/>
                  <a:gd name="T3" fmla="*/ 0 h 53"/>
                  <a:gd name="T4" fmla="*/ 0 w 335"/>
                  <a:gd name="T5" fmla="*/ 53 h 53"/>
                  <a:gd name="T6" fmla="*/ 5 w 335"/>
                  <a:gd name="T7" fmla="*/ 53 h 53"/>
                  <a:gd name="T8" fmla="*/ 5 w 335"/>
                  <a:gd name="T9" fmla="*/ 0 h 53"/>
                  <a:gd name="T10" fmla="*/ 335 w 335"/>
                  <a:gd name="T11" fmla="*/ 0 h 53"/>
                  <a:gd name="T12" fmla="*/ 325 w 335"/>
                  <a:gd name="T13" fmla="*/ 0 h 53"/>
                  <a:gd name="T14" fmla="*/ 311 w 335"/>
                  <a:gd name="T15" fmla="*/ 25 h 53"/>
                  <a:gd name="T16" fmla="*/ 310 w 335"/>
                  <a:gd name="T17" fmla="*/ 29 h 53"/>
                  <a:gd name="T18" fmla="*/ 311 w 335"/>
                  <a:gd name="T19" fmla="*/ 32 h 53"/>
                  <a:gd name="T20" fmla="*/ 314 w 335"/>
                  <a:gd name="T21" fmla="*/ 33 h 53"/>
                  <a:gd name="T22" fmla="*/ 318 w 335"/>
                  <a:gd name="T23" fmla="*/ 32 h 53"/>
                  <a:gd name="T24" fmla="*/ 318 w 335"/>
                  <a:gd name="T25" fmla="*/ 32 h 53"/>
                  <a:gd name="T26" fmla="*/ 331 w 335"/>
                  <a:gd name="T27" fmla="*/ 10 h 53"/>
                  <a:gd name="T28" fmla="*/ 335 w 335"/>
                  <a:gd name="T29"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5" h="53">
                    <a:moveTo>
                      <a:pt x="5" y="0"/>
                    </a:moveTo>
                    <a:cubicBezTo>
                      <a:pt x="0" y="0"/>
                      <a:pt x="0" y="0"/>
                      <a:pt x="0" y="0"/>
                    </a:cubicBezTo>
                    <a:cubicBezTo>
                      <a:pt x="0" y="53"/>
                      <a:pt x="0" y="53"/>
                      <a:pt x="0" y="53"/>
                    </a:cubicBezTo>
                    <a:cubicBezTo>
                      <a:pt x="5" y="53"/>
                      <a:pt x="5" y="53"/>
                      <a:pt x="5" y="53"/>
                    </a:cubicBezTo>
                    <a:cubicBezTo>
                      <a:pt x="5" y="0"/>
                      <a:pt x="5" y="0"/>
                      <a:pt x="5" y="0"/>
                    </a:cubicBezTo>
                    <a:moveTo>
                      <a:pt x="335" y="0"/>
                    </a:moveTo>
                    <a:cubicBezTo>
                      <a:pt x="325" y="0"/>
                      <a:pt x="325" y="0"/>
                      <a:pt x="325" y="0"/>
                    </a:cubicBezTo>
                    <a:cubicBezTo>
                      <a:pt x="321" y="9"/>
                      <a:pt x="317" y="18"/>
                      <a:pt x="311" y="25"/>
                    </a:cubicBezTo>
                    <a:cubicBezTo>
                      <a:pt x="310" y="26"/>
                      <a:pt x="309" y="28"/>
                      <a:pt x="310" y="29"/>
                    </a:cubicBezTo>
                    <a:cubicBezTo>
                      <a:pt x="310" y="30"/>
                      <a:pt x="310" y="31"/>
                      <a:pt x="311" y="32"/>
                    </a:cubicBezTo>
                    <a:cubicBezTo>
                      <a:pt x="312" y="33"/>
                      <a:pt x="313" y="33"/>
                      <a:pt x="314" y="33"/>
                    </a:cubicBezTo>
                    <a:cubicBezTo>
                      <a:pt x="316" y="33"/>
                      <a:pt x="317" y="33"/>
                      <a:pt x="318" y="32"/>
                    </a:cubicBezTo>
                    <a:cubicBezTo>
                      <a:pt x="318" y="32"/>
                      <a:pt x="318" y="32"/>
                      <a:pt x="318" y="32"/>
                    </a:cubicBezTo>
                    <a:cubicBezTo>
                      <a:pt x="323" y="25"/>
                      <a:pt x="328" y="18"/>
                      <a:pt x="331" y="10"/>
                    </a:cubicBezTo>
                    <a:cubicBezTo>
                      <a:pt x="333" y="7"/>
                      <a:pt x="334" y="3"/>
                      <a:pt x="33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79" name="Freeform 211">
                <a:extLst>
                  <a:ext uri="{FF2B5EF4-FFF2-40B4-BE49-F238E27FC236}">
                    <a16:creationId xmlns:a16="http://schemas.microsoft.com/office/drawing/2014/main" id="{A8E733DB-CD2D-2589-CB49-C0922603A779}"/>
                  </a:ext>
                </a:extLst>
              </p:cNvPr>
              <p:cNvSpPr>
                <a:spLocks/>
              </p:cNvSpPr>
              <p:nvPr/>
            </p:nvSpPr>
            <p:spPr bwMode="auto">
              <a:xfrm>
                <a:off x="9917113" y="7199313"/>
                <a:ext cx="233363" cy="14288"/>
              </a:xfrm>
              <a:custGeom>
                <a:avLst/>
                <a:gdLst>
                  <a:gd name="T0" fmla="*/ 84 w 84"/>
                  <a:gd name="T1" fmla="*/ 0 h 5"/>
                  <a:gd name="T2" fmla="*/ 5 w 84"/>
                  <a:gd name="T3" fmla="*/ 0 h 5"/>
                  <a:gd name="T4" fmla="*/ 0 w 84"/>
                  <a:gd name="T5" fmla="*/ 5 h 5"/>
                  <a:gd name="T6" fmla="*/ 79 w 84"/>
                  <a:gd name="T7" fmla="*/ 5 h 5"/>
                  <a:gd name="T8" fmla="*/ 84 w 84"/>
                  <a:gd name="T9" fmla="*/ 0 h 5"/>
                </a:gdLst>
                <a:ahLst/>
                <a:cxnLst>
                  <a:cxn ang="0">
                    <a:pos x="T0" y="T1"/>
                  </a:cxn>
                  <a:cxn ang="0">
                    <a:pos x="T2" y="T3"/>
                  </a:cxn>
                  <a:cxn ang="0">
                    <a:pos x="T4" y="T5"/>
                  </a:cxn>
                  <a:cxn ang="0">
                    <a:pos x="T6" y="T7"/>
                  </a:cxn>
                  <a:cxn ang="0">
                    <a:pos x="T8" y="T9"/>
                  </a:cxn>
                </a:cxnLst>
                <a:rect l="0" t="0" r="r" b="b"/>
                <a:pathLst>
                  <a:path w="84" h="5">
                    <a:moveTo>
                      <a:pt x="84" y="0"/>
                    </a:moveTo>
                    <a:cubicBezTo>
                      <a:pt x="5" y="0"/>
                      <a:pt x="5" y="0"/>
                      <a:pt x="5" y="0"/>
                    </a:cubicBezTo>
                    <a:cubicBezTo>
                      <a:pt x="2" y="0"/>
                      <a:pt x="0" y="2"/>
                      <a:pt x="0" y="5"/>
                    </a:cubicBezTo>
                    <a:cubicBezTo>
                      <a:pt x="79" y="5"/>
                      <a:pt x="79" y="5"/>
                      <a:pt x="79" y="5"/>
                    </a:cubicBezTo>
                    <a:cubicBezTo>
                      <a:pt x="79" y="2"/>
                      <a:pt x="81" y="0"/>
                      <a:pt x="84"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80" name="Freeform 212">
                <a:extLst>
                  <a:ext uri="{FF2B5EF4-FFF2-40B4-BE49-F238E27FC236}">
                    <a16:creationId xmlns:a16="http://schemas.microsoft.com/office/drawing/2014/main" id="{49499153-666A-205B-173E-ECB2F54404E4}"/>
                  </a:ext>
                </a:extLst>
              </p:cNvPr>
              <p:cNvSpPr>
                <a:spLocks/>
              </p:cNvSpPr>
              <p:nvPr/>
            </p:nvSpPr>
            <p:spPr bwMode="auto">
              <a:xfrm>
                <a:off x="10415588" y="7065963"/>
                <a:ext cx="3175" cy="3175"/>
              </a:xfrm>
              <a:custGeom>
                <a:avLst/>
                <a:gdLst>
                  <a:gd name="T0" fmla="*/ 1 w 1"/>
                  <a:gd name="T1" fmla="*/ 0 h 1"/>
                  <a:gd name="T2" fmla="*/ 0 w 1"/>
                  <a:gd name="T3" fmla="*/ 0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0"/>
                      <a:pt x="1" y="1"/>
                      <a:pt x="1" y="1"/>
                    </a:cubicBezTo>
                    <a:cubicBezTo>
                      <a:pt x="1" y="0"/>
                      <a:pt x="1" y="0"/>
                      <a:pt x="1" y="0"/>
                    </a:cubicBezTo>
                  </a:path>
                </a:pathLst>
              </a:custGeom>
              <a:solidFill>
                <a:srgbClr val="B16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81" name="Freeform 213">
                <a:extLst>
                  <a:ext uri="{FF2B5EF4-FFF2-40B4-BE49-F238E27FC236}">
                    <a16:creationId xmlns:a16="http://schemas.microsoft.com/office/drawing/2014/main" id="{7B6BFE57-F5B9-E218-65D1-DEB2781FF476}"/>
                  </a:ext>
                </a:extLst>
              </p:cNvPr>
              <p:cNvSpPr>
                <a:spLocks/>
              </p:cNvSpPr>
              <p:nvPr/>
            </p:nvSpPr>
            <p:spPr bwMode="auto">
              <a:xfrm>
                <a:off x="10379075" y="7065963"/>
                <a:ext cx="74613" cy="55563"/>
              </a:xfrm>
              <a:custGeom>
                <a:avLst/>
                <a:gdLst>
                  <a:gd name="T0" fmla="*/ 13 w 27"/>
                  <a:gd name="T1" fmla="*/ 0 h 20"/>
                  <a:gd name="T2" fmla="*/ 0 w 27"/>
                  <a:gd name="T3" fmla="*/ 0 h 20"/>
                  <a:gd name="T4" fmla="*/ 8 w 27"/>
                  <a:gd name="T5" fmla="*/ 8 h 20"/>
                  <a:gd name="T6" fmla="*/ 18 w 27"/>
                  <a:gd name="T7" fmla="*/ 18 h 20"/>
                  <a:gd name="T8" fmla="*/ 21 w 27"/>
                  <a:gd name="T9" fmla="*/ 20 h 20"/>
                  <a:gd name="T10" fmla="*/ 25 w 27"/>
                  <a:gd name="T11" fmla="*/ 18 h 20"/>
                  <a:gd name="T12" fmla="*/ 25 w 27"/>
                  <a:gd name="T13" fmla="*/ 12 h 20"/>
                  <a:gd name="T14" fmla="*/ 15 w 27"/>
                  <a:gd name="T15" fmla="*/ 2 h 20"/>
                  <a:gd name="T16" fmla="*/ 14 w 27"/>
                  <a:gd name="T17" fmla="*/ 1 h 20"/>
                  <a:gd name="T18" fmla="*/ 13 w 27"/>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0">
                    <a:moveTo>
                      <a:pt x="13" y="0"/>
                    </a:moveTo>
                    <a:cubicBezTo>
                      <a:pt x="0" y="0"/>
                      <a:pt x="0" y="0"/>
                      <a:pt x="0" y="0"/>
                    </a:cubicBezTo>
                    <a:cubicBezTo>
                      <a:pt x="2" y="3"/>
                      <a:pt x="5" y="6"/>
                      <a:pt x="8" y="8"/>
                    </a:cubicBezTo>
                    <a:cubicBezTo>
                      <a:pt x="18" y="18"/>
                      <a:pt x="18" y="18"/>
                      <a:pt x="18" y="18"/>
                    </a:cubicBezTo>
                    <a:cubicBezTo>
                      <a:pt x="19" y="19"/>
                      <a:pt x="20" y="20"/>
                      <a:pt x="21" y="20"/>
                    </a:cubicBezTo>
                    <a:cubicBezTo>
                      <a:pt x="22" y="20"/>
                      <a:pt x="24" y="19"/>
                      <a:pt x="25" y="18"/>
                    </a:cubicBezTo>
                    <a:cubicBezTo>
                      <a:pt x="27" y="17"/>
                      <a:pt x="27" y="13"/>
                      <a:pt x="25" y="12"/>
                    </a:cubicBezTo>
                    <a:cubicBezTo>
                      <a:pt x="15" y="2"/>
                      <a:pt x="15" y="2"/>
                      <a:pt x="15" y="2"/>
                    </a:cubicBezTo>
                    <a:cubicBezTo>
                      <a:pt x="15" y="1"/>
                      <a:pt x="14" y="1"/>
                      <a:pt x="14" y="1"/>
                    </a:cubicBezTo>
                    <a:cubicBezTo>
                      <a:pt x="14" y="1"/>
                      <a:pt x="13" y="0"/>
                      <a:pt x="13"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82" name="Freeform 214">
                <a:extLst>
                  <a:ext uri="{FF2B5EF4-FFF2-40B4-BE49-F238E27FC236}">
                    <a16:creationId xmlns:a16="http://schemas.microsoft.com/office/drawing/2014/main" id="{F5E25E6C-D67A-D99E-3A55-DD665D135694}"/>
                  </a:ext>
                </a:extLst>
              </p:cNvPr>
              <p:cNvSpPr>
                <a:spLocks/>
              </p:cNvSpPr>
              <p:nvPr/>
            </p:nvSpPr>
            <p:spPr bwMode="auto">
              <a:xfrm>
                <a:off x="10161588" y="7158038"/>
                <a:ext cx="436563" cy="55563"/>
              </a:xfrm>
              <a:custGeom>
                <a:avLst/>
                <a:gdLst>
                  <a:gd name="T0" fmla="*/ 158 w 158"/>
                  <a:gd name="T1" fmla="*/ 0 h 20"/>
                  <a:gd name="T2" fmla="*/ 0 w 158"/>
                  <a:gd name="T3" fmla="*/ 19 h 20"/>
                  <a:gd name="T4" fmla="*/ 0 w 158"/>
                  <a:gd name="T5" fmla="*/ 20 h 20"/>
                  <a:gd name="T6" fmla="*/ 158 w 158"/>
                  <a:gd name="T7" fmla="*/ 20 h 20"/>
                  <a:gd name="T8" fmla="*/ 158 w 158"/>
                  <a:gd name="T9" fmla="*/ 0 h 20"/>
                </a:gdLst>
                <a:ahLst/>
                <a:cxnLst>
                  <a:cxn ang="0">
                    <a:pos x="T0" y="T1"/>
                  </a:cxn>
                  <a:cxn ang="0">
                    <a:pos x="T2" y="T3"/>
                  </a:cxn>
                  <a:cxn ang="0">
                    <a:pos x="T4" y="T5"/>
                  </a:cxn>
                  <a:cxn ang="0">
                    <a:pos x="T6" y="T7"/>
                  </a:cxn>
                  <a:cxn ang="0">
                    <a:pos x="T8" y="T9"/>
                  </a:cxn>
                </a:cxnLst>
                <a:rect l="0" t="0" r="r" b="b"/>
                <a:pathLst>
                  <a:path w="158" h="20">
                    <a:moveTo>
                      <a:pt x="158" y="0"/>
                    </a:moveTo>
                    <a:cubicBezTo>
                      <a:pt x="0" y="19"/>
                      <a:pt x="0" y="19"/>
                      <a:pt x="0" y="19"/>
                    </a:cubicBezTo>
                    <a:cubicBezTo>
                      <a:pt x="0" y="19"/>
                      <a:pt x="0" y="19"/>
                      <a:pt x="0" y="20"/>
                    </a:cubicBezTo>
                    <a:cubicBezTo>
                      <a:pt x="158" y="20"/>
                      <a:pt x="158" y="20"/>
                      <a:pt x="158" y="20"/>
                    </a:cubicBezTo>
                    <a:cubicBezTo>
                      <a:pt x="158" y="0"/>
                      <a:pt x="158" y="0"/>
                      <a:pt x="158" y="0"/>
                    </a:cubicBezTo>
                  </a:path>
                </a:pathLst>
              </a:custGeom>
              <a:solidFill>
                <a:srgbClr val="B16C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83" name="Freeform 215">
                <a:extLst>
                  <a:ext uri="{FF2B5EF4-FFF2-40B4-BE49-F238E27FC236}">
                    <a16:creationId xmlns:a16="http://schemas.microsoft.com/office/drawing/2014/main" id="{6B7A7CEE-7C19-2652-FB88-E98299CE51FD}"/>
                  </a:ext>
                </a:extLst>
              </p:cNvPr>
              <p:cNvSpPr>
                <a:spLocks noEditPoints="1"/>
              </p:cNvSpPr>
              <p:nvPr/>
            </p:nvSpPr>
            <p:spPr bwMode="auto">
              <a:xfrm>
                <a:off x="10136188" y="7140575"/>
                <a:ext cx="474663" cy="73025"/>
              </a:xfrm>
              <a:custGeom>
                <a:avLst/>
                <a:gdLst>
                  <a:gd name="T0" fmla="*/ 5 w 172"/>
                  <a:gd name="T1" fmla="*/ 21 h 26"/>
                  <a:gd name="T2" fmla="*/ 5 w 172"/>
                  <a:gd name="T3" fmla="*/ 21 h 26"/>
                  <a:gd name="T4" fmla="*/ 0 w 172"/>
                  <a:gd name="T5" fmla="*/ 26 h 26"/>
                  <a:gd name="T6" fmla="*/ 9 w 172"/>
                  <a:gd name="T7" fmla="*/ 26 h 26"/>
                  <a:gd name="T8" fmla="*/ 9 w 172"/>
                  <a:gd name="T9" fmla="*/ 25 h 26"/>
                  <a:gd name="T10" fmla="*/ 9 w 172"/>
                  <a:gd name="T11" fmla="*/ 23 h 26"/>
                  <a:gd name="T12" fmla="*/ 7 w 172"/>
                  <a:gd name="T13" fmla="*/ 21 h 26"/>
                  <a:gd name="T14" fmla="*/ 5 w 172"/>
                  <a:gd name="T15" fmla="*/ 21 h 26"/>
                  <a:gd name="T16" fmla="*/ 172 w 172"/>
                  <a:gd name="T17" fmla="*/ 0 h 26"/>
                  <a:gd name="T18" fmla="*/ 167 w 172"/>
                  <a:gd name="T19" fmla="*/ 5 h 26"/>
                  <a:gd name="T20" fmla="*/ 167 w 172"/>
                  <a:gd name="T21" fmla="*/ 5 h 26"/>
                  <a:gd name="T22" fmla="*/ 167 w 172"/>
                  <a:gd name="T23" fmla="*/ 6 h 26"/>
                  <a:gd name="T24" fmla="*/ 167 w 172"/>
                  <a:gd name="T25" fmla="*/ 26 h 26"/>
                  <a:gd name="T26" fmla="*/ 172 w 172"/>
                  <a:gd name="T27" fmla="*/ 26 h 26"/>
                  <a:gd name="T28" fmla="*/ 172 w 172"/>
                  <a:gd name="T29" fmla="*/ 0 h 26"/>
                  <a:gd name="T30" fmla="*/ 172 w 172"/>
                  <a:gd name="T3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2" h="26">
                    <a:moveTo>
                      <a:pt x="5" y="21"/>
                    </a:moveTo>
                    <a:cubicBezTo>
                      <a:pt x="5" y="21"/>
                      <a:pt x="5" y="21"/>
                      <a:pt x="5" y="21"/>
                    </a:cubicBezTo>
                    <a:cubicBezTo>
                      <a:pt x="2" y="21"/>
                      <a:pt x="0" y="23"/>
                      <a:pt x="0" y="26"/>
                    </a:cubicBezTo>
                    <a:cubicBezTo>
                      <a:pt x="9" y="26"/>
                      <a:pt x="9" y="26"/>
                      <a:pt x="9" y="26"/>
                    </a:cubicBezTo>
                    <a:cubicBezTo>
                      <a:pt x="9" y="25"/>
                      <a:pt x="9" y="25"/>
                      <a:pt x="9" y="25"/>
                    </a:cubicBezTo>
                    <a:cubicBezTo>
                      <a:pt x="9" y="24"/>
                      <a:pt x="9" y="24"/>
                      <a:pt x="9" y="23"/>
                    </a:cubicBezTo>
                    <a:cubicBezTo>
                      <a:pt x="8" y="22"/>
                      <a:pt x="8" y="22"/>
                      <a:pt x="7" y="21"/>
                    </a:cubicBezTo>
                    <a:cubicBezTo>
                      <a:pt x="6" y="21"/>
                      <a:pt x="5" y="21"/>
                      <a:pt x="5" y="21"/>
                    </a:cubicBezTo>
                    <a:moveTo>
                      <a:pt x="172" y="0"/>
                    </a:moveTo>
                    <a:cubicBezTo>
                      <a:pt x="169" y="0"/>
                      <a:pt x="167" y="2"/>
                      <a:pt x="167" y="5"/>
                    </a:cubicBezTo>
                    <a:cubicBezTo>
                      <a:pt x="167" y="5"/>
                      <a:pt x="167" y="5"/>
                      <a:pt x="167" y="5"/>
                    </a:cubicBezTo>
                    <a:cubicBezTo>
                      <a:pt x="167" y="6"/>
                      <a:pt x="167" y="6"/>
                      <a:pt x="167" y="6"/>
                    </a:cubicBezTo>
                    <a:cubicBezTo>
                      <a:pt x="167" y="26"/>
                      <a:pt x="167" y="26"/>
                      <a:pt x="167" y="26"/>
                    </a:cubicBezTo>
                    <a:cubicBezTo>
                      <a:pt x="172" y="26"/>
                      <a:pt x="172" y="26"/>
                      <a:pt x="172" y="26"/>
                    </a:cubicBezTo>
                    <a:cubicBezTo>
                      <a:pt x="172" y="0"/>
                      <a:pt x="172" y="0"/>
                      <a:pt x="172" y="0"/>
                    </a:cubicBezTo>
                    <a:cubicBezTo>
                      <a:pt x="172" y="0"/>
                      <a:pt x="172" y="0"/>
                      <a:pt x="172"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84" name="Rectangle 216">
                <a:extLst>
                  <a:ext uri="{FF2B5EF4-FFF2-40B4-BE49-F238E27FC236}">
                    <a16:creationId xmlns:a16="http://schemas.microsoft.com/office/drawing/2014/main" id="{DC1EDBD1-6CE4-184C-6B67-A52D8258F936}"/>
                  </a:ext>
                </a:extLst>
              </p:cNvPr>
              <p:cNvSpPr>
                <a:spLocks noChangeArrowheads="1"/>
              </p:cNvSpPr>
              <p:nvPr/>
            </p:nvSpPr>
            <p:spPr bwMode="auto">
              <a:xfrm>
                <a:off x="9994900" y="7224713"/>
                <a:ext cx="138113" cy="2597150"/>
              </a:xfrm>
              <a:prstGeom prst="rect">
                <a:avLst/>
              </a:prstGeom>
              <a:solidFill>
                <a:srgbClr val="AB675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85" name="Rectangle 217">
                <a:extLst>
                  <a:ext uri="{FF2B5EF4-FFF2-40B4-BE49-F238E27FC236}">
                    <a16:creationId xmlns:a16="http://schemas.microsoft.com/office/drawing/2014/main" id="{5BD87968-CC13-1966-5214-E2F193A3E046}"/>
                  </a:ext>
                </a:extLst>
              </p:cNvPr>
              <p:cNvSpPr>
                <a:spLocks noChangeArrowheads="1"/>
              </p:cNvSpPr>
              <p:nvPr/>
            </p:nvSpPr>
            <p:spPr bwMode="auto">
              <a:xfrm>
                <a:off x="9994900" y="7224713"/>
                <a:ext cx="138113" cy="2597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86" name="Freeform 218">
                <a:extLst>
                  <a:ext uri="{FF2B5EF4-FFF2-40B4-BE49-F238E27FC236}">
                    <a16:creationId xmlns:a16="http://schemas.microsoft.com/office/drawing/2014/main" id="{48D0AAE4-5414-67E9-1B02-94EFEF21DE4D}"/>
                  </a:ext>
                </a:extLst>
              </p:cNvPr>
              <p:cNvSpPr>
                <a:spLocks/>
              </p:cNvSpPr>
              <p:nvPr/>
            </p:nvSpPr>
            <p:spPr bwMode="auto">
              <a:xfrm>
                <a:off x="9994900" y="7224713"/>
                <a:ext cx="141288" cy="2601913"/>
              </a:xfrm>
              <a:custGeom>
                <a:avLst/>
                <a:gdLst>
                  <a:gd name="T0" fmla="*/ 89 w 89"/>
                  <a:gd name="T1" fmla="*/ 0 h 1639"/>
                  <a:gd name="T2" fmla="*/ 87 w 89"/>
                  <a:gd name="T3" fmla="*/ 0 h 1639"/>
                  <a:gd name="T4" fmla="*/ 87 w 89"/>
                  <a:gd name="T5" fmla="*/ 1636 h 1639"/>
                  <a:gd name="T6" fmla="*/ 0 w 89"/>
                  <a:gd name="T7" fmla="*/ 1636 h 1639"/>
                  <a:gd name="T8" fmla="*/ 0 w 89"/>
                  <a:gd name="T9" fmla="*/ 1639 h 1639"/>
                  <a:gd name="T10" fmla="*/ 89 w 89"/>
                  <a:gd name="T11" fmla="*/ 1639 h 1639"/>
                  <a:gd name="T12" fmla="*/ 89 w 89"/>
                  <a:gd name="T13" fmla="*/ 0 h 1639"/>
                </a:gdLst>
                <a:ahLst/>
                <a:cxnLst>
                  <a:cxn ang="0">
                    <a:pos x="T0" y="T1"/>
                  </a:cxn>
                  <a:cxn ang="0">
                    <a:pos x="T2" y="T3"/>
                  </a:cxn>
                  <a:cxn ang="0">
                    <a:pos x="T4" y="T5"/>
                  </a:cxn>
                  <a:cxn ang="0">
                    <a:pos x="T6" y="T7"/>
                  </a:cxn>
                  <a:cxn ang="0">
                    <a:pos x="T8" y="T9"/>
                  </a:cxn>
                  <a:cxn ang="0">
                    <a:pos x="T10" y="T11"/>
                  </a:cxn>
                  <a:cxn ang="0">
                    <a:pos x="T12" y="T13"/>
                  </a:cxn>
                </a:cxnLst>
                <a:rect l="0" t="0" r="r" b="b"/>
                <a:pathLst>
                  <a:path w="89" h="1639">
                    <a:moveTo>
                      <a:pt x="89" y="0"/>
                    </a:moveTo>
                    <a:lnTo>
                      <a:pt x="87" y="0"/>
                    </a:lnTo>
                    <a:lnTo>
                      <a:pt x="87" y="1636"/>
                    </a:lnTo>
                    <a:lnTo>
                      <a:pt x="0" y="1636"/>
                    </a:lnTo>
                    <a:lnTo>
                      <a:pt x="0" y="1639"/>
                    </a:lnTo>
                    <a:lnTo>
                      <a:pt x="89" y="1639"/>
                    </a:lnTo>
                    <a:lnTo>
                      <a:pt x="89" y="0"/>
                    </a:lnTo>
                    <a:close/>
                  </a:path>
                </a:pathLst>
              </a:custGeom>
              <a:solidFill>
                <a:srgbClr val="640B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87" name="Freeform 219">
                <a:extLst>
                  <a:ext uri="{FF2B5EF4-FFF2-40B4-BE49-F238E27FC236}">
                    <a16:creationId xmlns:a16="http://schemas.microsoft.com/office/drawing/2014/main" id="{87939BD6-ACCE-AB7C-DF83-C20AC69663B0}"/>
                  </a:ext>
                </a:extLst>
              </p:cNvPr>
              <p:cNvSpPr>
                <a:spLocks/>
              </p:cNvSpPr>
              <p:nvPr/>
            </p:nvSpPr>
            <p:spPr bwMode="auto">
              <a:xfrm>
                <a:off x="9994900" y="7224713"/>
                <a:ext cx="141288" cy="2601913"/>
              </a:xfrm>
              <a:custGeom>
                <a:avLst/>
                <a:gdLst>
                  <a:gd name="T0" fmla="*/ 89 w 89"/>
                  <a:gd name="T1" fmla="*/ 0 h 1639"/>
                  <a:gd name="T2" fmla="*/ 87 w 89"/>
                  <a:gd name="T3" fmla="*/ 0 h 1639"/>
                  <a:gd name="T4" fmla="*/ 87 w 89"/>
                  <a:gd name="T5" fmla="*/ 1636 h 1639"/>
                  <a:gd name="T6" fmla="*/ 0 w 89"/>
                  <a:gd name="T7" fmla="*/ 1636 h 1639"/>
                  <a:gd name="T8" fmla="*/ 0 w 89"/>
                  <a:gd name="T9" fmla="*/ 1639 h 1639"/>
                  <a:gd name="T10" fmla="*/ 89 w 89"/>
                  <a:gd name="T11" fmla="*/ 1639 h 1639"/>
                  <a:gd name="T12" fmla="*/ 89 w 89"/>
                  <a:gd name="T13" fmla="*/ 0 h 1639"/>
                </a:gdLst>
                <a:ahLst/>
                <a:cxnLst>
                  <a:cxn ang="0">
                    <a:pos x="T0" y="T1"/>
                  </a:cxn>
                  <a:cxn ang="0">
                    <a:pos x="T2" y="T3"/>
                  </a:cxn>
                  <a:cxn ang="0">
                    <a:pos x="T4" y="T5"/>
                  </a:cxn>
                  <a:cxn ang="0">
                    <a:pos x="T6" y="T7"/>
                  </a:cxn>
                  <a:cxn ang="0">
                    <a:pos x="T8" y="T9"/>
                  </a:cxn>
                  <a:cxn ang="0">
                    <a:pos x="T10" y="T11"/>
                  </a:cxn>
                  <a:cxn ang="0">
                    <a:pos x="T12" y="T13"/>
                  </a:cxn>
                </a:cxnLst>
                <a:rect l="0" t="0" r="r" b="b"/>
                <a:pathLst>
                  <a:path w="89" h="1639">
                    <a:moveTo>
                      <a:pt x="89" y="0"/>
                    </a:moveTo>
                    <a:lnTo>
                      <a:pt x="87" y="0"/>
                    </a:lnTo>
                    <a:lnTo>
                      <a:pt x="87" y="1636"/>
                    </a:lnTo>
                    <a:lnTo>
                      <a:pt x="0" y="1636"/>
                    </a:lnTo>
                    <a:lnTo>
                      <a:pt x="0" y="1639"/>
                    </a:lnTo>
                    <a:lnTo>
                      <a:pt x="89" y="1639"/>
                    </a:lnTo>
                    <a:lnTo>
                      <a:pt x="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88" name="Freeform 220">
                <a:extLst>
                  <a:ext uri="{FF2B5EF4-FFF2-40B4-BE49-F238E27FC236}">
                    <a16:creationId xmlns:a16="http://schemas.microsoft.com/office/drawing/2014/main" id="{952309E6-FB91-66B2-DECB-7992B61EF912}"/>
                  </a:ext>
                </a:extLst>
              </p:cNvPr>
              <p:cNvSpPr>
                <a:spLocks/>
              </p:cNvSpPr>
              <p:nvPr/>
            </p:nvSpPr>
            <p:spPr bwMode="auto">
              <a:xfrm>
                <a:off x="9994900" y="7221538"/>
                <a:ext cx="141288" cy="3175"/>
              </a:xfrm>
              <a:custGeom>
                <a:avLst/>
                <a:gdLst>
                  <a:gd name="T0" fmla="*/ 89 w 89"/>
                  <a:gd name="T1" fmla="*/ 0 h 2"/>
                  <a:gd name="T2" fmla="*/ 0 w 89"/>
                  <a:gd name="T3" fmla="*/ 0 h 2"/>
                  <a:gd name="T4" fmla="*/ 0 w 89"/>
                  <a:gd name="T5" fmla="*/ 2 h 2"/>
                  <a:gd name="T6" fmla="*/ 87 w 89"/>
                  <a:gd name="T7" fmla="*/ 2 h 2"/>
                  <a:gd name="T8" fmla="*/ 89 w 89"/>
                  <a:gd name="T9" fmla="*/ 2 h 2"/>
                  <a:gd name="T10" fmla="*/ 89 w 89"/>
                  <a:gd name="T11" fmla="*/ 0 h 2"/>
                </a:gdLst>
                <a:ahLst/>
                <a:cxnLst>
                  <a:cxn ang="0">
                    <a:pos x="T0" y="T1"/>
                  </a:cxn>
                  <a:cxn ang="0">
                    <a:pos x="T2" y="T3"/>
                  </a:cxn>
                  <a:cxn ang="0">
                    <a:pos x="T4" y="T5"/>
                  </a:cxn>
                  <a:cxn ang="0">
                    <a:pos x="T6" y="T7"/>
                  </a:cxn>
                  <a:cxn ang="0">
                    <a:pos x="T8" y="T9"/>
                  </a:cxn>
                  <a:cxn ang="0">
                    <a:pos x="T10" y="T11"/>
                  </a:cxn>
                </a:cxnLst>
                <a:rect l="0" t="0" r="r" b="b"/>
                <a:pathLst>
                  <a:path w="89" h="2">
                    <a:moveTo>
                      <a:pt x="89" y="0"/>
                    </a:moveTo>
                    <a:lnTo>
                      <a:pt x="0" y="0"/>
                    </a:lnTo>
                    <a:lnTo>
                      <a:pt x="0" y="2"/>
                    </a:lnTo>
                    <a:lnTo>
                      <a:pt x="87" y="2"/>
                    </a:lnTo>
                    <a:lnTo>
                      <a:pt x="89" y="2"/>
                    </a:lnTo>
                    <a:lnTo>
                      <a:pt x="89" y="0"/>
                    </a:lnTo>
                    <a:close/>
                  </a:path>
                </a:pathLst>
              </a:custGeom>
              <a:solidFill>
                <a:srgbClr val="640B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89" name="Freeform 221">
                <a:extLst>
                  <a:ext uri="{FF2B5EF4-FFF2-40B4-BE49-F238E27FC236}">
                    <a16:creationId xmlns:a16="http://schemas.microsoft.com/office/drawing/2014/main" id="{F3ED4A96-E060-C31D-3EC5-09CED6E2D207}"/>
                  </a:ext>
                </a:extLst>
              </p:cNvPr>
              <p:cNvSpPr>
                <a:spLocks/>
              </p:cNvSpPr>
              <p:nvPr/>
            </p:nvSpPr>
            <p:spPr bwMode="auto">
              <a:xfrm>
                <a:off x="9994900" y="7221538"/>
                <a:ext cx="141288" cy="3175"/>
              </a:xfrm>
              <a:custGeom>
                <a:avLst/>
                <a:gdLst>
                  <a:gd name="T0" fmla="*/ 89 w 89"/>
                  <a:gd name="T1" fmla="*/ 0 h 2"/>
                  <a:gd name="T2" fmla="*/ 0 w 89"/>
                  <a:gd name="T3" fmla="*/ 0 h 2"/>
                  <a:gd name="T4" fmla="*/ 0 w 89"/>
                  <a:gd name="T5" fmla="*/ 2 h 2"/>
                  <a:gd name="T6" fmla="*/ 87 w 89"/>
                  <a:gd name="T7" fmla="*/ 2 h 2"/>
                  <a:gd name="T8" fmla="*/ 89 w 89"/>
                  <a:gd name="T9" fmla="*/ 2 h 2"/>
                  <a:gd name="T10" fmla="*/ 89 w 89"/>
                  <a:gd name="T11" fmla="*/ 0 h 2"/>
                </a:gdLst>
                <a:ahLst/>
                <a:cxnLst>
                  <a:cxn ang="0">
                    <a:pos x="T0" y="T1"/>
                  </a:cxn>
                  <a:cxn ang="0">
                    <a:pos x="T2" y="T3"/>
                  </a:cxn>
                  <a:cxn ang="0">
                    <a:pos x="T4" y="T5"/>
                  </a:cxn>
                  <a:cxn ang="0">
                    <a:pos x="T6" y="T7"/>
                  </a:cxn>
                  <a:cxn ang="0">
                    <a:pos x="T8" y="T9"/>
                  </a:cxn>
                  <a:cxn ang="0">
                    <a:pos x="T10" y="T11"/>
                  </a:cxn>
                </a:cxnLst>
                <a:rect l="0" t="0" r="r" b="b"/>
                <a:pathLst>
                  <a:path w="89" h="2">
                    <a:moveTo>
                      <a:pt x="89" y="0"/>
                    </a:moveTo>
                    <a:lnTo>
                      <a:pt x="0" y="0"/>
                    </a:lnTo>
                    <a:lnTo>
                      <a:pt x="0" y="2"/>
                    </a:lnTo>
                    <a:lnTo>
                      <a:pt x="87" y="2"/>
                    </a:lnTo>
                    <a:lnTo>
                      <a:pt x="89" y="2"/>
                    </a:lnTo>
                    <a:lnTo>
                      <a:pt x="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90" name="Freeform 222">
                <a:extLst>
                  <a:ext uri="{FF2B5EF4-FFF2-40B4-BE49-F238E27FC236}">
                    <a16:creationId xmlns:a16="http://schemas.microsoft.com/office/drawing/2014/main" id="{E394A811-1636-85CB-8825-D57568CE824B}"/>
                  </a:ext>
                </a:extLst>
              </p:cNvPr>
              <p:cNvSpPr>
                <a:spLocks/>
              </p:cNvSpPr>
              <p:nvPr/>
            </p:nvSpPr>
            <p:spPr bwMode="auto">
              <a:xfrm>
                <a:off x="10136188" y="7221538"/>
                <a:ext cx="14288" cy="2605088"/>
              </a:xfrm>
              <a:custGeom>
                <a:avLst/>
                <a:gdLst>
                  <a:gd name="T0" fmla="*/ 9 w 9"/>
                  <a:gd name="T1" fmla="*/ 0 h 1641"/>
                  <a:gd name="T2" fmla="*/ 0 w 9"/>
                  <a:gd name="T3" fmla="*/ 0 h 1641"/>
                  <a:gd name="T4" fmla="*/ 0 w 9"/>
                  <a:gd name="T5" fmla="*/ 2 h 1641"/>
                  <a:gd name="T6" fmla="*/ 0 w 9"/>
                  <a:gd name="T7" fmla="*/ 1641 h 1641"/>
                  <a:gd name="T8" fmla="*/ 9 w 9"/>
                  <a:gd name="T9" fmla="*/ 1641 h 1641"/>
                  <a:gd name="T10" fmla="*/ 9 w 9"/>
                  <a:gd name="T11" fmla="*/ 0 h 1641"/>
                </a:gdLst>
                <a:ahLst/>
                <a:cxnLst>
                  <a:cxn ang="0">
                    <a:pos x="T0" y="T1"/>
                  </a:cxn>
                  <a:cxn ang="0">
                    <a:pos x="T2" y="T3"/>
                  </a:cxn>
                  <a:cxn ang="0">
                    <a:pos x="T4" y="T5"/>
                  </a:cxn>
                  <a:cxn ang="0">
                    <a:pos x="T6" y="T7"/>
                  </a:cxn>
                  <a:cxn ang="0">
                    <a:pos x="T8" y="T9"/>
                  </a:cxn>
                  <a:cxn ang="0">
                    <a:pos x="T10" y="T11"/>
                  </a:cxn>
                </a:cxnLst>
                <a:rect l="0" t="0" r="r" b="b"/>
                <a:pathLst>
                  <a:path w="9" h="1641">
                    <a:moveTo>
                      <a:pt x="9" y="0"/>
                    </a:moveTo>
                    <a:lnTo>
                      <a:pt x="0" y="0"/>
                    </a:lnTo>
                    <a:lnTo>
                      <a:pt x="0" y="2"/>
                    </a:lnTo>
                    <a:lnTo>
                      <a:pt x="0" y="1641"/>
                    </a:lnTo>
                    <a:lnTo>
                      <a:pt x="9" y="1641"/>
                    </a:lnTo>
                    <a:lnTo>
                      <a:pt x="9" y="0"/>
                    </a:lnTo>
                    <a:close/>
                  </a:path>
                </a:pathLst>
              </a:custGeom>
              <a:solidFill>
                <a:srgbClr val="640B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91" name="Freeform 223">
                <a:extLst>
                  <a:ext uri="{FF2B5EF4-FFF2-40B4-BE49-F238E27FC236}">
                    <a16:creationId xmlns:a16="http://schemas.microsoft.com/office/drawing/2014/main" id="{4FDF59F0-4DED-B1BE-7DB8-E39023BD2E80}"/>
                  </a:ext>
                </a:extLst>
              </p:cNvPr>
              <p:cNvSpPr>
                <a:spLocks/>
              </p:cNvSpPr>
              <p:nvPr/>
            </p:nvSpPr>
            <p:spPr bwMode="auto">
              <a:xfrm>
                <a:off x="10136188" y="7221538"/>
                <a:ext cx="14288" cy="2605088"/>
              </a:xfrm>
              <a:custGeom>
                <a:avLst/>
                <a:gdLst>
                  <a:gd name="T0" fmla="*/ 9 w 9"/>
                  <a:gd name="T1" fmla="*/ 0 h 1641"/>
                  <a:gd name="T2" fmla="*/ 0 w 9"/>
                  <a:gd name="T3" fmla="*/ 0 h 1641"/>
                  <a:gd name="T4" fmla="*/ 0 w 9"/>
                  <a:gd name="T5" fmla="*/ 2 h 1641"/>
                  <a:gd name="T6" fmla="*/ 0 w 9"/>
                  <a:gd name="T7" fmla="*/ 1641 h 1641"/>
                  <a:gd name="T8" fmla="*/ 9 w 9"/>
                  <a:gd name="T9" fmla="*/ 1641 h 1641"/>
                  <a:gd name="T10" fmla="*/ 9 w 9"/>
                  <a:gd name="T11" fmla="*/ 0 h 1641"/>
                </a:gdLst>
                <a:ahLst/>
                <a:cxnLst>
                  <a:cxn ang="0">
                    <a:pos x="T0" y="T1"/>
                  </a:cxn>
                  <a:cxn ang="0">
                    <a:pos x="T2" y="T3"/>
                  </a:cxn>
                  <a:cxn ang="0">
                    <a:pos x="T4" y="T5"/>
                  </a:cxn>
                  <a:cxn ang="0">
                    <a:pos x="T6" y="T7"/>
                  </a:cxn>
                  <a:cxn ang="0">
                    <a:pos x="T8" y="T9"/>
                  </a:cxn>
                  <a:cxn ang="0">
                    <a:pos x="T10" y="T11"/>
                  </a:cxn>
                </a:cxnLst>
                <a:rect l="0" t="0" r="r" b="b"/>
                <a:pathLst>
                  <a:path w="9" h="1641">
                    <a:moveTo>
                      <a:pt x="9" y="0"/>
                    </a:moveTo>
                    <a:lnTo>
                      <a:pt x="0" y="0"/>
                    </a:lnTo>
                    <a:lnTo>
                      <a:pt x="0" y="2"/>
                    </a:lnTo>
                    <a:lnTo>
                      <a:pt x="0" y="1641"/>
                    </a:lnTo>
                    <a:lnTo>
                      <a:pt x="9" y="1641"/>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92" name="Freeform 224">
                <a:extLst>
                  <a:ext uri="{FF2B5EF4-FFF2-40B4-BE49-F238E27FC236}">
                    <a16:creationId xmlns:a16="http://schemas.microsoft.com/office/drawing/2014/main" id="{E60A0831-CCD1-625F-E967-2F228F87BAFF}"/>
                  </a:ext>
                </a:extLst>
              </p:cNvPr>
              <p:cNvSpPr>
                <a:spLocks/>
              </p:cNvSpPr>
              <p:nvPr/>
            </p:nvSpPr>
            <p:spPr bwMode="auto">
              <a:xfrm>
                <a:off x="9625013" y="5118100"/>
                <a:ext cx="1071563" cy="1947863"/>
              </a:xfrm>
              <a:custGeom>
                <a:avLst/>
                <a:gdLst>
                  <a:gd name="T0" fmla="*/ 387 w 388"/>
                  <a:gd name="T1" fmla="*/ 116 h 705"/>
                  <a:gd name="T2" fmla="*/ 388 w 388"/>
                  <a:gd name="T3" fmla="*/ 134 h 705"/>
                  <a:gd name="T4" fmla="*/ 365 w 388"/>
                  <a:gd name="T5" fmla="*/ 705 h 705"/>
                  <a:gd name="T6" fmla="*/ 0 w 388"/>
                  <a:gd name="T7" fmla="*/ 705 h 705"/>
                  <a:gd name="T8" fmla="*/ 0 w 388"/>
                  <a:gd name="T9" fmla="*/ 92 h 705"/>
                  <a:gd name="T10" fmla="*/ 91 w 388"/>
                  <a:gd name="T11" fmla="*/ 2 h 705"/>
                  <a:gd name="T12" fmla="*/ 255 w 388"/>
                  <a:gd name="T13" fmla="*/ 2 h 705"/>
                  <a:gd name="T14" fmla="*/ 387 w 388"/>
                  <a:gd name="T15" fmla="*/ 116 h 7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8" h="705">
                    <a:moveTo>
                      <a:pt x="387" y="116"/>
                    </a:moveTo>
                    <a:cubicBezTo>
                      <a:pt x="388" y="134"/>
                      <a:pt x="388" y="134"/>
                      <a:pt x="388" y="134"/>
                    </a:cubicBezTo>
                    <a:cubicBezTo>
                      <a:pt x="365" y="705"/>
                      <a:pt x="365" y="705"/>
                      <a:pt x="365" y="705"/>
                    </a:cubicBezTo>
                    <a:cubicBezTo>
                      <a:pt x="0" y="705"/>
                      <a:pt x="0" y="705"/>
                      <a:pt x="0" y="705"/>
                    </a:cubicBezTo>
                    <a:cubicBezTo>
                      <a:pt x="0" y="92"/>
                      <a:pt x="0" y="92"/>
                      <a:pt x="0" y="92"/>
                    </a:cubicBezTo>
                    <a:cubicBezTo>
                      <a:pt x="0" y="42"/>
                      <a:pt x="41" y="2"/>
                      <a:pt x="91" y="2"/>
                    </a:cubicBezTo>
                    <a:cubicBezTo>
                      <a:pt x="255" y="2"/>
                      <a:pt x="255" y="2"/>
                      <a:pt x="255" y="2"/>
                    </a:cubicBezTo>
                    <a:cubicBezTo>
                      <a:pt x="312" y="0"/>
                      <a:pt x="387" y="34"/>
                      <a:pt x="387" y="116"/>
                    </a:cubicBezTo>
                    <a:close/>
                  </a:path>
                </a:pathLst>
              </a:custGeom>
              <a:solidFill>
                <a:srgbClr val="3850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93" name="Freeform 225">
                <a:extLst>
                  <a:ext uri="{FF2B5EF4-FFF2-40B4-BE49-F238E27FC236}">
                    <a16:creationId xmlns:a16="http://schemas.microsoft.com/office/drawing/2014/main" id="{E31A093E-8D90-54DC-9AA7-377C2CDCBDF0}"/>
                  </a:ext>
                </a:extLst>
              </p:cNvPr>
              <p:cNvSpPr>
                <a:spLocks/>
              </p:cNvSpPr>
              <p:nvPr/>
            </p:nvSpPr>
            <p:spPr bwMode="auto">
              <a:xfrm>
                <a:off x="9610725" y="5110163"/>
                <a:ext cx="1100138" cy="1966913"/>
              </a:xfrm>
              <a:custGeom>
                <a:avLst/>
                <a:gdLst>
                  <a:gd name="T0" fmla="*/ 392 w 398"/>
                  <a:gd name="T1" fmla="*/ 119 h 712"/>
                  <a:gd name="T2" fmla="*/ 387 w 398"/>
                  <a:gd name="T3" fmla="*/ 119 h 712"/>
                  <a:gd name="T4" fmla="*/ 388 w 398"/>
                  <a:gd name="T5" fmla="*/ 137 h 712"/>
                  <a:gd name="T6" fmla="*/ 366 w 398"/>
                  <a:gd name="T7" fmla="*/ 703 h 712"/>
                  <a:gd name="T8" fmla="*/ 10 w 398"/>
                  <a:gd name="T9" fmla="*/ 703 h 712"/>
                  <a:gd name="T10" fmla="*/ 10 w 398"/>
                  <a:gd name="T11" fmla="*/ 95 h 712"/>
                  <a:gd name="T12" fmla="*/ 35 w 398"/>
                  <a:gd name="T13" fmla="*/ 35 h 712"/>
                  <a:gd name="T14" fmla="*/ 96 w 398"/>
                  <a:gd name="T15" fmla="*/ 10 h 712"/>
                  <a:gd name="T16" fmla="*/ 260 w 398"/>
                  <a:gd name="T17" fmla="*/ 10 h 712"/>
                  <a:gd name="T18" fmla="*/ 260 w 398"/>
                  <a:gd name="T19" fmla="*/ 10 h 712"/>
                  <a:gd name="T20" fmla="*/ 265 w 398"/>
                  <a:gd name="T21" fmla="*/ 10 h 712"/>
                  <a:gd name="T22" fmla="*/ 347 w 398"/>
                  <a:gd name="T23" fmla="*/ 36 h 712"/>
                  <a:gd name="T24" fmla="*/ 376 w 398"/>
                  <a:gd name="T25" fmla="*/ 70 h 712"/>
                  <a:gd name="T26" fmla="*/ 387 w 398"/>
                  <a:gd name="T27" fmla="*/ 119 h 712"/>
                  <a:gd name="T28" fmla="*/ 387 w 398"/>
                  <a:gd name="T29" fmla="*/ 119 h 712"/>
                  <a:gd name="T30" fmla="*/ 387 w 398"/>
                  <a:gd name="T31" fmla="*/ 119 h 712"/>
                  <a:gd name="T32" fmla="*/ 392 w 398"/>
                  <a:gd name="T33" fmla="*/ 119 h 712"/>
                  <a:gd name="T34" fmla="*/ 397 w 398"/>
                  <a:gd name="T35" fmla="*/ 119 h 712"/>
                  <a:gd name="T36" fmla="*/ 385 w 398"/>
                  <a:gd name="T37" fmla="*/ 65 h 712"/>
                  <a:gd name="T38" fmla="*/ 332 w 398"/>
                  <a:gd name="T39" fmla="*/ 15 h 712"/>
                  <a:gd name="T40" fmla="*/ 265 w 398"/>
                  <a:gd name="T41" fmla="*/ 0 h 712"/>
                  <a:gd name="T42" fmla="*/ 260 w 398"/>
                  <a:gd name="T43" fmla="*/ 0 h 712"/>
                  <a:gd name="T44" fmla="*/ 260 w 398"/>
                  <a:gd name="T45" fmla="*/ 5 h 712"/>
                  <a:gd name="T46" fmla="*/ 260 w 398"/>
                  <a:gd name="T47" fmla="*/ 0 h 712"/>
                  <a:gd name="T48" fmla="*/ 96 w 398"/>
                  <a:gd name="T49" fmla="*/ 0 h 712"/>
                  <a:gd name="T50" fmla="*/ 0 w 398"/>
                  <a:gd name="T51" fmla="*/ 95 h 712"/>
                  <a:gd name="T52" fmla="*/ 0 w 398"/>
                  <a:gd name="T53" fmla="*/ 712 h 712"/>
                  <a:gd name="T54" fmla="*/ 375 w 398"/>
                  <a:gd name="T55" fmla="*/ 712 h 712"/>
                  <a:gd name="T56" fmla="*/ 398 w 398"/>
                  <a:gd name="T57" fmla="*/ 137 h 712"/>
                  <a:gd name="T58" fmla="*/ 397 w 398"/>
                  <a:gd name="T59" fmla="*/ 119 h 712"/>
                  <a:gd name="T60" fmla="*/ 392 w 398"/>
                  <a:gd name="T61" fmla="*/ 119 h 712"/>
                  <a:gd name="T62" fmla="*/ 397 w 398"/>
                  <a:gd name="T63" fmla="*/ 119 h 712"/>
                  <a:gd name="T64" fmla="*/ 392 w 398"/>
                  <a:gd name="T65" fmla="*/ 119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8" h="712">
                    <a:moveTo>
                      <a:pt x="392" y="119"/>
                    </a:moveTo>
                    <a:cubicBezTo>
                      <a:pt x="387" y="119"/>
                      <a:pt x="387" y="119"/>
                      <a:pt x="387" y="119"/>
                    </a:cubicBezTo>
                    <a:cubicBezTo>
                      <a:pt x="388" y="137"/>
                      <a:pt x="388" y="137"/>
                      <a:pt x="388" y="137"/>
                    </a:cubicBezTo>
                    <a:cubicBezTo>
                      <a:pt x="366" y="703"/>
                      <a:pt x="366" y="703"/>
                      <a:pt x="366" y="703"/>
                    </a:cubicBezTo>
                    <a:cubicBezTo>
                      <a:pt x="10" y="703"/>
                      <a:pt x="10" y="703"/>
                      <a:pt x="10" y="703"/>
                    </a:cubicBezTo>
                    <a:cubicBezTo>
                      <a:pt x="10" y="95"/>
                      <a:pt x="10" y="95"/>
                      <a:pt x="10" y="95"/>
                    </a:cubicBezTo>
                    <a:cubicBezTo>
                      <a:pt x="10" y="72"/>
                      <a:pt x="20" y="50"/>
                      <a:pt x="35" y="35"/>
                    </a:cubicBezTo>
                    <a:cubicBezTo>
                      <a:pt x="51" y="19"/>
                      <a:pt x="72" y="10"/>
                      <a:pt x="96" y="10"/>
                    </a:cubicBezTo>
                    <a:cubicBezTo>
                      <a:pt x="260" y="10"/>
                      <a:pt x="260" y="10"/>
                      <a:pt x="260" y="10"/>
                    </a:cubicBezTo>
                    <a:cubicBezTo>
                      <a:pt x="260" y="10"/>
                      <a:pt x="260" y="10"/>
                      <a:pt x="260" y="10"/>
                    </a:cubicBezTo>
                    <a:cubicBezTo>
                      <a:pt x="262" y="10"/>
                      <a:pt x="263" y="10"/>
                      <a:pt x="265" y="10"/>
                    </a:cubicBezTo>
                    <a:cubicBezTo>
                      <a:pt x="292" y="10"/>
                      <a:pt x="323" y="18"/>
                      <a:pt x="347" y="36"/>
                    </a:cubicBezTo>
                    <a:cubicBezTo>
                      <a:pt x="359" y="45"/>
                      <a:pt x="369" y="56"/>
                      <a:pt x="376" y="70"/>
                    </a:cubicBezTo>
                    <a:cubicBezTo>
                      <a:pt x="383" y="84"/>
                      <a:pt x="387" y="100"/>
                      <a:pt x="387" y="119"/>
                    </a:cubicBezTo>
                    <a:cubicBezTo>
                      <a:pt x="387" y="119"/>
                      <a:pt x="387" y="119"/>
                      <a:pt x="387" y="119"/>
                    </a:cubicBezTo>
                    <a:cubicBezTo>
                      <a:pt x="387" y="119"/>
                      <a:pt x="387" y="119"/>
                      <a:pt x="387" y="119"/>
                    </a:cubicBezTo>
                    <a:cubicBezTo>
                      <a:pt x="392" y="119"/>
                      <a:pt x="392" y="119"/>
                      <a:pt x="392" y="119"/>
                    </a:cubicBezTo>
                    <a:cubicBezTo>
                      <a:pt x="397" y="119"/>
                      <a:pt x="397" y="119"/>
                      <a:pt x="397" y="119"/>
                    </a:cubicBezTo>
                    <a:cubicBezTo>
                      <a:pt x="397" y="98"/>
                      <a:pt x="393" y="80"/>
                      <a:pt x="385" y="65"/>
                    </a:cubicBezTo>
                    <a:cubicBezTo>
                      <a:pt x="373" y="42"/>
                      <a:pt x="354" y="26"/>
                      <a:pt x="332" y="15"/>
                    </a:cubicBezTo>
                    <a:cubicBezTo>
                      <a:pt x="311" y="5"/>
                      <a:pt x="287" y="0"/>
                      <a:pt x="265" y="0"/>
                    </a:cubicBezTo>
                    <a:cubicBezTo>
                      <a:pt x="263" y="0"/>
                      <a:pt x="262" y="0"/>
                      <a:pt x="260" y="0"/>
                    </a:cubicBezTo>
                    <a:cubicBezTo>
                      <a:pt x="260" y="5"/>
                      <a:pt x="260" y="5"/>
                      <a:pt x="260" y="5"/>
                    </a:cubicBezTo>
                    <a:cubicBezTo>
                      <a:pt x="260" y="0"/>
                      <a:pt x="260" y="0"/>
                      <a:pt x="260" y="0"/>
                    </a:cubicBezTo>
                    <a:cubicBezTo>
                      <a:pt x="96" y="0"/>
                      <a:pt x="96" y="0"/>
                      <a:pt x="96" y="0"/>
                    </a:cubicBezTo>
                    <a:cubicBezTo>
                      <a:pt x="43" y="0"/>
                      <a:pt x="0" y="43"/>
                      <a:pt x="0" y="95"/>
                    </a:cubicBezTo>
                    <a:cubicBezTo>
                      <a:pt x="0" y="712"/>
                      <a:pt x="0" y="712"/>
                      <a:pt x="0" y="712"/>
                    </a:cubicBezTo>
                    <a:cubicBezTo>
                      <a:pt x="375" y="712"/>
                      <a:pt x="375" y="712"/>
                      <a:pt x="375" y="712"/>
                    </a:cubicBezTo>
                    <a:cubicBezTo>
                      <a:pt x="398" y="137"/>
                      <a:pt x="398" y="137"/>
                      <a:pt x="398" y="137"/>
                    </a:cubicBezTo>
                    <a:cubicBezTo>
                      <a:pt x="397" y="119"/>
                      <a:pt x="397" y="119"/>
                      <a:pt x="397" y="119"/>
                    </a:cubicBezTo>
                    <a:cubicBezTo>
                      <a:pt x="392" y="119"/>
                      <a:pt x="392" y="119"/>
                      <a:pt x="392" y="119"/>
                    </a:cubicBezTo>
                    <a:cubicBezTo>
                      <a:pt x="397" y="119"/>
                      <a:pt x="397" y="119"/>
                      <a:pt x="397" y="119"/>
                    </a:cubicBezTo>
                    <a:lnTo>
                      <a:pt x="392" y="119"/>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94" name="Freeform 226">
                <a:extLst>
                  <a:ext uri="{FF2B5EF4-FFF2-40B4-BE49-F238E27FC236}">
                    <a16:creationId xmlns:a16="http://schemas.microsoft.com/office/drawing/2014/main" id="{3648D508-AEFC-C912-708F-C6C31CB37FDA}"/>
                  </a:ext>
                </a:extLst>
              </p:cNvPr>
              <p:cNvSpPr>
                <a:spLocks/>
              </p:cNvSpPr>
              <p:nvPr/>
            </p:nvSpPr>
            <p:spPr bwMode="auto">
              <a:xfrm>
                <a:off x="9912350" y="5137150"/>
                <a:ext cx="365125" cy="727075"/>
              </a:xfrm>
              <a:custGeom>
                <a:avLst/>
                <a:gdLst>
                  <a:gd name="T0" fmla="*/ 0 w 230"/>
                  <a:gd name="T1" fmla="*/ 0 h 458"/>
                  <a:gd name="T2" fmla="*/ 0 w 230"/>
                  <a:gd name="T3" fmla="*/ 458 h 458"/>
                  <a:gd name="T4" fmla="*/ 230 w 230"/>
                  <a:gd name="T5" fmla="*/ 16 h 458"/>
                  <a:gd name="T6" fmla="*/ 0 w 230"/>
                  <a:gd name="T7" fmla="*/ 0 h 458"/>
                </a:gdLst>
                <a:ahLst/>
                <a:cxnLst>
                  <a:cxn ang="0">
                    <a:pos x="T0" y="T1"/>
                  </a:cxn>
                  <a:cxn ang="0">
                    <a:pos x="T2" y="T3"/>
                  </a:cxn>
                  <a:cxn ang="0">
                    <a:pos x="T4" y="T5"/>
                  </a:cxn>
                  <a:cxn ang="0">
                    <a:pos x="T6" y="T7"/>
                  </a:cxn>
                </a:cxnLst>
                <a:rect l="0" t="0" r="r" b="b"/>
                <a:pathLst>
                  <a:path w="230" h="458">
                    <a:moveTo>
                      <a:pt x="0" y="0"/>
                    </a:moveTo>
                    <a:lnTo>
                      <a:pt x="0" y="458"/>
                    </a:lnTo>
                    <a:lnTo>
                      <a:pt x="230" y="1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95" name="Freeform 227">
                <a:extLst>
                  <a:ext uri="{FF2B5EF4-FFF2-40B4-BE49-F238E27FC236}">
                    <a16:creationId xmlns:a16="http://schemas.microsoft.com/office/drawing/2014/main" id="{8FD2F9A2-1FA5-6EEA-C813-C982F1863EBD}"/>
                  </a:ext>
                </a:extLst>
              </p:cNvPr>
              <p:cNvSpPr>
                <a:spLocks/>
              </p:cNvSpPr>
              <p:nvPr/>
            </p:nvSpPr>
            <p:spPr bwMode="auto">
              <a:xfrm>
                <a:off x="9898063" y="5121275"/>
                <a:ext cx="401638" cy="798513"/>
              </a:xfrm>
              <a:custGeom>
                <a:avLst/>
                <a:gdLst>
                  <a:gd name="T0" fmla="*/ 9 w 253"/>
                  <a:gd name="T1" fmla="*/ 10 h 503"/>
                  <a:gd name="T2" fmla="*/ 0 w 253"/>
                  <a:gd name="T3" fmla="*/ 10 h 503"/>
                  <a:gd name="T4" fmla="*/ 0 w 253"/>
                  <a:gd name="T5" fmla="*/ 503 h 503"/>
                  <a:gd name="T6" fmla="*/ 253 w 253"/>
                  <a:gd name="T7" fmla="*/ 19 h 503"/>
                  <a:gd name="T8" fmla="*/ 0 w 253"/>
                  <a:gd name="T9" fmla="*/ 0 h 503"/>
                  <a:gd name="T10" fmla="*/ 0 w 253"/>
                  <a:gd name="T11" fmla="*/ 10 h 503"/>
                  <a:gd name="T12" fmla="*/ 9 w 253"/>
                  <a:gd name="T13" fmla="*/ 10 h 503"/>
                  <a:gd name="T14" fmla="*/ 7 w 253"/>
                  <a:gd name="T15" fmla="*/ 19 h 503"/>
                  <a:gd name="T16" fmla="*/ 225 w 253"/>
                  <a:gd name="T17" fmla="*/ 33 h 503"/>
                  <a:gd name="T18" fmla="*/ 18 w 253"/>
                  <a:gd name="T19" fmla="*/ 433 h 503"/>
                  <a:gd name="T20" fmla="*/ 18 w 253"/>
                  <a:gd name="T21" fmla="*/ 10 h 503"/>
                  <a:gd name="T22" fmla="*/ 9 w 253"/>
                  <a:gd name="T23" fmla="*/ 10 h 503"/>
                  <a:gd name="T24" fmla="*/ 7 w 253"/>
                  <a:gd name="T25" fmla="*/ 19 h 503"/>
                  <a:gd name="T26" fmla="*/ 9 w 253"/>
                  <a:gd name="T27" fmla="*/ 10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503">
                    <a:moveTo>
                      <a:pt x="9" y="10"/>
                    </a:moveTo>
                    <a:lnTo>
                      <a:pt x="0" y="10"/>
                    </a:lnTo>
                    <a:lnTo>
                      <a:pt x="0" y="503"/>
                    </a:lnTo>
                    <a:lnTo>
                      <a:pt x="253" y="19"/>
                    </a:lnTo>
                    <a:lnTo>
                      <a:pt x="0" y="0"/>
                    </a:lnTo>
                    <a:lnTo>
                      <a:pt x="0" y="10"/>
                    </a:lnTo>
                    <a:lnTo>
                      <a:pt x="9" y="10"/>
                    </a:lnTo>
                    <a:lnTo>
                      <a:pt x="7" y="19"/>
                    </a:lnTo>
                    <a:lnTo>
                      <a:pt x="225" y="33"/>
                    </a:lnTo>
                    <a:lnTo>
                      <a:pt x="18" y="433"/>
                    </a:lnTo>
                    <a:lnTo>
                      <a:pt x="18" y="10"/>
                    </a:lnTo>
                    <a:lnTo>
                      <a:pt x="9" y="10"/>
                    </a:lnTo>
                    <a:lnTo>
                      <a:pt x="7" y="19"/>
                    </a:lnTo>
                    <a:lnTo>
                      <a:pt x="9" y="1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96" name="Freeform 228">
                <a:extLst>
                  <a:ext uri="{FF2B5EF4-FFF2-40B4-BE49-F238E27FC236}">
                    <a16:creationId xmlns:a16="http://schemas.microsoft.com/office/drawing/2014/main" id="{331F5065-011E-A9D9-6E3B-D58913F4ECD7}"/>
                  </a:ext>
                </a:extLst>
              </p:cNvPr>
              <p:cNvSpPr>
                <a:spLocks/>
              </p:cNvSpPr>
              <p:nvPr/>
            </p:nvSpPr>
            <p:spPr bwMode="auto">
              <a:xfrm>
                <a:off x="9920288" y="4916488"/>
                <a:ext cx="381000" cy="331788"/>
              </a:xfrm>
              <a:custGeom>
                <a:avLst/>
                <a:gdLst>
                  <a:gd name="T0" fmla="*/ 138 w 138"/>
                  <a:gd name="T1" fmla="*/ 0 h 120"/>
                  <a:gd name="T2" fmla="*/ 138 w 138"/>
                  <a:gd name="T3" fmla="*/ 57 h 120"/>
                  <a:gd name="T4" fmla="*/ 138 w 138"/>
                  <a:gd name="T5" fmla="*/ 62 h 120"/>
                  <a:gd name="T6" fmla="*/ 75 w 138"/>
                  <a:gd name="T7" fmla="*/ 120 h 120"/>
                  <a:gd name="T8" fmla="*/ 8 w 138"/>
                  <a:gd name="T9" fmla="*/ 120 h 120"/>
                  <a:gd name="T10" fmla="*/ 0 w 138"/>
                  <a:gd name="T11" fmla="*/ 112 h 120"/>
                  <a:gd name="T12" fmla="*/ 0 w 138"/>
                  <a:gd name="T13" fmla="*/ 21 h 120"/>
                  <a:gd name="T14" fmla="*/ 138 w 138"/>
                  <a:gd name="T15" fmla="*/ 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8" h="120">
                    <a:moveTo>
                      <a:pt x="138" y="0"/>
                    </a:moveTo>
                    <a:cubicBezTo>
                      <a:pt x="138" y="57"/>
                      <a:pt x="138" y="57"/>
                      <a:pt x="138" y="57"/>
                    </a:cubicBezTo>
                    <a:cubicBezTo>
                      <a:pt x="138" y="59"/>
                      <a:pt x="138" y="61"/>
                      <a:pt x="138" y="62"/>
                    </a:cubicBezTo>
                    <a:cubicBezTo>
                      <a:pt x="135" y="95"/>
                      <a:pt x="108" y="120"/>
                      <a:pt x="75" y="120"/>
                    </a:cubicBezTo>
                    <a:cubicBezTo>
                      <a:pt x="8" y="120"/>
                      <a:pt x="8" y="120"/>
                      <a:pt x="8" y="120"/>
                    </a:cubicBezTo>
                    <a:cubicBezTo>
                      <a:pt x="3" y="120"/>
                      <a:pt x="0" y="117"/>
                      <a:pt x="0" y="112"/>
                    </a:cubicBezTo>
                    <a:cubicBezTo>
                      <a:pt x="0" y="21"/>
                      <a:pt x="0" y="21"/>
                      <a:pt x="0" y="21"/>
                    </a:cubicBezTo>
                    <a:lnTo>
                      <a:pt x="138" y="0"/>
                    </a:ln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97" name="Freeform 229">
                <a:extLst>
                  <a:ext uri="{FF2B5EF4-FFF2-40B4-BE49-F238E27FC236}">
                    <a16:creationId xmlns:a16="http://schemas.microsoft.com/office/drawing/2014/main" id="{80EE5626-9ED2-4245-16AD-D3152445E209}"/>
                  </a:ext>
                </a:extLst>
              </p:cNvPr>
              <p:cNvSpPr>
                <a:spLocks/>
              </p:cNvSpPr>
              <p:nvPr/>
            </p:nvSpPr>
            <p:spPr bwMode="auto">
              <a:xfrm>
                <a:off x="9907588" y="4902200"/>
                <a:ext cx="407988" cy="360363"/>
              </a:xfrm>
              <a:custGeom>
                <a:avLst/>
                <a:gdLst>
                  <a:gd name="T0" fmla="*/ 143 w 148"/>
                  <a:gd name="T1" fmla="*/ 5 h 130"/>
                  <a:gd name="T2" fmla="*/ 138 w 148"/>
                  <a:gd name="T3" fmla="*/ 5 h 130"/>
                  <a:gd name="T4" fmla="*/ 138 w 148"/>
                  <a:gd name="T5" fmla="*/ 62 h 130"/>
                  <a:gd name="T6" fmla="*/ 138 w 148"/>
                  <a:gd name="T7" fmla="*/ 67 h 130"/>
                  <a:gd name="T8" fmla="*/ 138 w 148"/>
                  <a:gd name="T9" fmla="*/ 67 h 130"/>
                  <a:gd name="T10" fmla="*/ 80 w 148"/>
                  <a:gd name="T11" fmla="*/ 120 h 130"/>
                  <a:gd name="T12" fmla="*/ 13 w 148"/>
                  <a:gd name="T13" fmla="*/ 120 h 130"/>
                  <a:gd name="T14" fmla="*/ 10 w 148"/>
                  <a:gd name="T15" fmla="*/ 117 h 130"/>
                  <a:gd name="T16" fmla="*/ 10 w 148"/>
                  <a:gd name="T17" fmla="*/ 31 h 130"/>
                  <a:gd name="T18" fmla="*/ 144 w 148"/>
                  <a:gd name="T19" fmla="*/ 10 h 130"/>
                  <a:gd name="T20" fmla="*/ 143 w 148"/>
                  <a:gd name="T21" fmla="*/ 5 h 130"/>
                  <a:gd name="T22" fmla="*/ 138 w 148"/>
                  <a:gd name="T23" fmla="*/ 5 h 130"/>
                  <a:gd name="T24" fmla="*/ 143 w 148"/>
                  <a:gd name="T25" fmla="*/ 5 h 130"/>
                  <a:gd name="T26" fmla="*/ 142 w 148"/>
                  <a:gd name="T27" fmla="*/ 1 h 130"/>
                  <a:gd name="T28" fmla="*/ 0 w 148"/>
                  <a:gd name="T29" fmla="*/ 22 h 130"/>
                  <a:gd name="T30" fmla="*/ 0 w 148"/>
                  <a:gd name="T31" fmla="*/ 117 h 130"/>
                  <a:gd name="T32" fmla="*/ 13 w 148"/>
                  <a:gd name="T33" fmla="*/ 130 h 130"/>
                  <a:gd name="T34" fmla="*/ 80 w 148"/>
                  <a:gd name="T35" fmla="*/ 130 h 130"/>
                  <a:gd name="T36" fmla="*/ 148 w 148"/>
                  <a:gd name="T37" fmla="*/ 68 h 130"/>
                  <a:gd name="T38" fmla="*/ 148 w 148"/>
                  <a:gd name="T39" fmla="*/ 68 h 130"/>
                  <a:gd name="T40" fmla="*/ 148 w 148"/>
                  <a:gd name="T41" fmla="*/ 62 h 130"/>
                  <a:gd name="T42" fmla="*/ 148 w 148"/>
                  <a:gd name="T43" fmla="*/ 0 h 130"/>
                  <a:gd name="T44" fmla="*/ 142 w 148"/>
                  <a:gd name="T45" fmla="*/ 1 h 130"/>
                  <a:gd name="T46" fmla="*/ 143 w 148"/>
                  <a:gd name="T47" fmla="*/ 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8" h="130">
                    <a:moveTo>
                      <a:pt x="143" y="5"/>
                    </a:moveTo>
                    <a:cubicBezTo>
                      <a:pt x="138" y="5"/>
                      <a:pt x="138" y="5"/>
                      <a:pt x="138" y="5"/>
                    </a:cubicBezTo>
                    <a:cubicBezTo>
                      <a:pt x="138" y="62"/>
                      <a:pt x="138" y="62"/>
                      <a:pt x="138" y="62"/>
                    </a:cubicBezTo>
                    <a:cubicBezTo>
                      <a:pt x="138" y="64"/>
                      <a:pt x="138" y="65"/>
                      <a:pt x="138" y="67"/>
                    </a:cubicBezTo>
                    <a:cubicBezTo>
                      <a:pt x="138" y="67"/>
                      <a:pt x="138" y="67"/>
                      <a:pt x="138" y="67"/>
                    </a:cubicBezTo>
                    <a:cubicBezTo>
                      <a:pt x="135" y="97"/>
                      <a:pt x="110" y="120"/>
                      <a:pt x="80" y="120"/>
                    </a:cubicBezTo>
                    <a:cubicBezTo>
                      <a:pt x="13" y="120"/>
                      <a:pt x="13" y="120"/>
                      <a:pt x="13" y="120"/>
                    </a:cubicBezTo>
                    <a:cubicBezTo>
                      <a:pt x="11" y="120"/>
                      <a:pt x="10" y="119"/>
                      <a:pt x="10" y="117"/>
                    </a:cubicBezTo>
                    <a:cubicBezTo>
                      <a:pt x="10" y="31"/>
                      <a:pt x="10" y="31"/>
                      <a:pt x="10" y="31"/>
                    </a:cubicBezTo>
                    <a:cubicBezTo>
                      <a:pt x="144" y="10"/>
                      <a:pt x="144" y="10"/>
                      <a:pt x="144" y="10"/>
                    </a:cubicBezTo>
                    <a:cubicBezTo>
                      <a:pt x="143" y="5"/>
                      <a:pt x="143" y="5"/>
                      <a:pt x="143" y="5"/>
                    </a:cubicBezTo>
                    <a:cubicBezTo>
                      <a:pt x="138" y="5"/>
                      <a:pt x="138" y="5"/>
                      <a:pt x="138" y="5"/>
                    </a:cubicBezTo>
                    <a:cubicBezTo>
                      <a:pt x="143" y="5"/>
                      <a:pt x="143" y="5"/>
                      <a:pt x="143" y="5"/>
                    </a:cubicBezTo>
                    <a:cubicBezTo>
                      <a:pt x="142" y="1"/>
                      <a:pt x="142" y="1"/>
                      <a:pt x="142" y="1"/>
                    </a:cubicBezTo>
                    <a:cubicBezTo>
                      <a:pt x="0" y="22"/>
                      <a:pt x="0" y="22"/>
                      <a:pt x="0" y="22"/>
                    </a:cubicBezTo>
                    <a:cubicBezTo>
                      <a:pt x="0" y="117"/>
                      <a:pt x="0" y="117"/>
                      <a:pt x="0" y="117"/>
                    </a:cubicBezTo>
                    <a:cubicBezTo>
                      <a:pt x="0" y="125"/>
                      <a:pt x="6" y="130"/>
                      <a:pt x="13" y="130"/>
                    </a:cubicBezTo>
                    <a:cubicBezTo>
                      <a:pt x="80" y="130"/>
                      <a:pt x="80" y="130"/>
                      <a:pt x="80" y="130"/>
                    </a:cubicBezTo>
                    <a:cubicBezTo>
                      <a:pt x="115" y="130"/>
                      <a:pt x="145" y="103"/>
                      <a:pt x="148" y="68"/>
                    </a:cubicBezTo>
                    <a:cubicBezTo>
                      <a:pt x="148" y="68"/>
                      <a:pt x="148" y="68"/>
                      <a:pt x="148" y="68"/>
                    </a:cubicBezTo>
                    <a:cubicBezTo>
                      <a:pt x="148" y="66"/>
                      <a:pt x="148" y="64"/>
                      <a:pt x="148" y="62"/>
                    </a:cubicBezTo>
                    <a:cubicBezTo>
                      <a:pt x="148" y="0"/>
                      <a:pt x="148" y="0"/>
                      <a:pt x="148" y="0"/>
                    </a:cubicBezTo>
                    <a:cubicBezTo>
                      <a:pt x="142" y="1"/>
                      <a:pt x="142" y="1"/>
                      <a:pt x="142" y="1"/>
                    </a:cubicBezTo>
                    <a:lnTo>
                      <a:pt x="143" y="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98" name="Freeform 230">
                <a:extLst>
                  <a:ext uri="{FF2B5EF4-FFF2-40B4-BE49-F238E27FC236}">
                    <a16:creationId xmlns:a16="http://schemas.microsoft.com/office/drawing/2014/main" id="{8F640E92-2609-5F34-A0DB-7CE03F18FCC3}"/>
                  </a:ext>
                </a:extLst>
              </p:cNvPr>
              <p:cNvSpPr>
                <a:spLocks/>
              </p:cNvSpPr>
              <p:nvPr/>
            </p:nvSpPr>
            <p:spPr bwMode="auto">
              <a:xfrm>
                <a:off x="9917113" y="4933950"/>
                <a:ext cx="384175" cy="203200"/>
              </a:xfrm>
              <a:custGeom>
                <a:avLst/>
                <a:gdLst>
                  <a:gd name="T0" fmla="*/ 139 w 139"/>
                  <a:gd name="T1" fmla="*/ 0 h 74"/>
                  <a:gd name="T2" fmla="*/ 139 w 139"/>
                  <a:gd name="T3" fmla="*/ 51 h 74"/>
                  <a:gd name="T4" fmla="*/ 139 w 139"/>
                  <a:gd name="T5" fmla="*/ 56 h 74"/>
                  <a:gd name="T6" fmla="*/ 69 w 139"/>
                  <a:gd name="T7" fmla="*/ 74 h 74"/>
                  <a:gd name="T8" fmla="*/ 46 w 139"/>
                  <a:gd name="T9" fmla="*/ 74 h 74"/>
                  <a:gd name="T10" fmla="*/ 1 w 139"/>
                  <a:gd name="T11" fmla="*/ 65 h 74"/>
                  <a:gd name="T12" fmla="*/ 0 w 139"/>
                  <a:gd name="T13" fmla="*/ 65 h 74"/>
                  <a:gd name="T14" fmla="*/ 0 w 139"/>
                  <a:gd name="T15" fmla="*/ 21 h 74"/>
                  <a:gd name="T16" fmla="*/ 1 w 139"/>
                  <a:gd name="T17" fmla="*/ 21 h 74"/>
                  <a:gd name="T18" fmla="*/ 139 w 139"/>
                  <a:gd name="T1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74">
                    <a:moveTo>
                      <a:pt x="139" y="0"/>
                    </a:moveTo>
                    <a:cubicBezTo>
                      <a:pt x="139" y="51"/>
                      <a:pt x="139" y="51"/>
                      <a:pt x="139" y="51"/>
                    </a:cubicBezTo>
                    <a:cubicBezTo>
                      <a:pt x="139" y="53"/>
                      <a:pt x="139" y="55"/>
                      <a:pt x="139" y="56"/>
                    </a:cubicBezTo>
                    <a:cubicBezTo>
                      <a:pt x="118" y="67"/>
                      <a:pt x="94" y="74"/>
                      <a:pt x="69" y="74"/>
                    </a:cubicBezTo>
                    <a:cubicBezTo>
                      <a:pt x="46" y="74"/>
                      <a:pt x="46" y="74"/>
                      <a:pt x="46" y="74"/>
                    </a:cubicBezTo>
                    <a:cubicBezTo>
                      <a:pt x="30" y="74"/>
                      <a:pt x="15" y="71"/>
                      <a:pt x="1" y="65"/>
                    </a:cubicBezTo>
                    <a:cubicBezTo>
                      <a:pt x="0" y="65"/>
                      <a:pt x="0" y="65"/>
                      <a:pt x="0" y="65"/>
                    </a:cubicBezTo>
                    <a:cubicBezTo>
                      <a:pt x="0" y="21"/>
                      <a:pt x="0" y="21"/>
                      <a:pt x="0" y="21"/>
                    </a:cubicBezTo>
                    <a:cubicBezTo>
                      <a:pt x="1" y="21"/>
                      <a:pt x="1" y="21"/>
                      <a:pt x="1" y="21"/>
                    </a:cubicBezTo>
                    <a:lnTo>
                      <a:pt x="139" y="0"/>
                    </a:ln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299" name="Freeform 231">
                <a:extLst>
                  <a:ext uri="{FF2B5EF4-FFF2-40B4-BE49-F238E27FC236}">
                    <a16:creationId xmlns:a16="http://schemas.microsoft.com/office/drawing/2014/main" id="{820F1A4E-04C5-40EF-16F5-B53E9B074600}"/>
                  </a:ext>
                </a:extLst>
              </p:cNvPr>
              <p:cNvSpPr>
                <a:spLocks/>
              </p:cNvSpPr>
              <p:nvPr/>
            </p:nvSpPr>
            <p:spPr bwMode="auto">
              <a:xfrm>
                <a:off x="9907588" y="4902200"/>
                <a:ext cx="407988" cy="360363"/>
              </a:xfrm>
              <a:custGeom>
                <a:avLst/>
                <a:gdLst>
                  <a:gd name="T0" fmla="*/ 143 w 148"/>
                  <a:gd name="T1" fmla="*/ 5 h 130"/>
                  <a:gd name="T2" fmla="*/ 138 w 148"/>
                  <a:gd name="T3" fmla="*/ 5 h 130"/>
                  <a:gd name="T4" fmla="*/ 138 w 148"/>
                  <a:gd name="T5" fmla="*/ 62 h 130"/>
                  <a:gd name="T6" fmla="*/ 138 w 148"/>
                  <a:gd name="T7" fmla="*/ 67 h 130"/>
                  <a:gd name="T8" fmla="*/ 138 w 148"/>
                  <a:gd name="T9" fmla="*/ 67 h 130"/>
                  <a:gd name="T10" fmla="*/ 79 w 148"/>
                  <a:gd name="T11" fmla="*/ 120 h 130"/>
                  <a:gd name="T12" fmla="*/ 16 w 148"/>
                  <a:gd name="T13" fmla="*/ 120 h 130"/>
                  <a:gd name="T14" fmla="*/ 10 w 148"/>
                  <a:gd name="T15" fmla="*/ 114 h 130"/>
                  <a:gd name="T16" fmla="*/ 10 w 148"/>
                  <a:gd name="T17" fmla="*/ 31 h 130"/>
                  <a:gd name="T18" fmla="*/ 143 w 148"/>
                  <a:gd name="T19" fmla="*/ 10 h 130"/>
                  <a:gd name="T20" fmla="*/ 143 w 148"/>
                  <a:gd name="T21" fmla="*/ 5 h 130"/>
                  <a:gd name="T22" fmla="*/ 138 w 148"/>
                  <a:gd name="T23" fmla="*/ 5 h 130"/>
                  <a:gd name="T24" fmla="*/ 143 w 148"/>
                  <a:gd name="T25" fmla="*/ 5 h 130"/>
                  <a:gd name="T26" fmla="*/ 142 w 148"/>
                  <a:gd name="T27" fmla="*/ 1 h 130"/>
                  <a:gd name="T28" fmla="*/ 0 w 148"/>
                  <a:gd name="T29" fmla="*/ 22 h 130"/>
                  <a:gd name="T30" fmla="*/ 0 w 148"/>
                  <a:gd name="T31" fmla="*/ 114 h 130"/>
                  <a:gd name="T32" fmla="*/ 16 w 148"/>
                  <a:gd name="T33" fmla="*/ 130 h 130"/>
                  <a:gd name="T34" fmla="*/ 79 w 148"/>
                  <a:gd name="T35" fmla="*/ 130 h 130"/>
                  <a:gd name="T36" fmla="*/ 147 w 148"/>
                  <a:gd name="T37" fmla="*/ 68 h 130"/>
                  <a:gd name="T38" fmla="*/ 147 w 148"/>
                  <a:gd name="T39" fmla="*/ 68 h 130"/>
                  <a:gd name="T40" fmla="*/ 148 w 148"/>
                  <a:gd name="T41" fmla="*/ 62 h 130"/>
                  <a:gd name="T42" fmla="*/ 148 w 148"/>
                  <a:gd name="T43" fmla="*/ 0 h 130"/>
                  <a:gd name="T44" fmla="*/ 142 w 148"/>
                  <a:gd name="T45" fmla="*/ 1 h 130"/>
                  <a:gd name="T46" fmla="*/ 143 w 148"/>
                  <a:gd name="T47" fmla="*/ 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8" h="130">
                    <a:moveTo>
                      <a:pt x="143" y="5"/>
                    </a:moveTo>
                    <a:cubicBezTo>
                      <a:pt x="138" y="5"/>
                      <a:pt x="138" y="5"/>
                      <a:pt x="138" y="5"/>
                    </a:cubicBezTo>
                    <a:cubicBezTo>
                      <a:pt x="138" y="62"/>
                      <a:pt x="138" y="62"/>
                      <a:pt x="138" y="62"/>
                    </a:cubicBezTo>
                    <a:cubicBezTo>
                      <a:pt x="138" y="64"/>
                      <a:pt x="138" y="65"/>
                      <a:pt x="138" y="67"/>
                    </a:cubicBezTo>
                    <a:cubicBezTo>
                      <a:pt x="138" y="67"/>
                      <a:pt x="138" y="67"/>
                      <a:pt x="138" y="67"/>
                    </a:cubicBezTo>
                    <a:cubicBezTo>
                      <a:pt x="135" y="97"/>
                      <a:pt x="110" y="120"/>
                      <a:pt x="79" y="120"/>
                    </a:cubicBezTo>
                    <a:cubicBezTo>
                      <a:pt x="16" y="120"/>
                      <a:pt x="16" y="120"/>
                      <a:pt x="16" y="120"/>
                    </a:cubicBezTo>
                    <a:cubicBezTo>
                      <a:pt x="12" y="120"/>
                      <a:pt x="10" y="118"/>
                      <a:pt x="10" y="114"/>
                    </a:cubicBezTo>
                    <a:cubicBezTo>
                      <a:pt x="10" y="31"/>
                      <a:pt x="10" y="31"/>
                      <a:pt x="10" y="31"/>
                    </a:cubicBezTo>
                    <a:cubicBezTo>
                      <a:pt x="143" y="10"/>
                      <a:pt x="143" y="10"/>
                      <a:pt x="143" y="10"/>
                    </a:cubicBezTo>
                    <a:cubicBezTo>
                      <a:pt x="143" y="5"/>
                      <a:pt x="143" y="5"/>
                      <a:pt x="143" y="5"/>
                    </a:cubicBezTo>
                    <a:cubicBezTo>
                      <a:pt x="138" y="5"/>
                      <a:pt x="138" y="5"/>
                      <a:pt x="138" y="5"/>
                    </a:cubicBezTo>
                    <a:cubicBezTo>
                      <a:pt x="143" y="5"/>
                      <a:pt x="143" y="5"/>
                      <a:pt x="143" y="5"/>
                    </a:cubicBezTo>
                    <a:cubicBezTo>
                      <a:pt x="142" y="1"/>
                      <a:pt x="142" y="1"/>
                      <a:pt x="142" y="1"/>
                    </a:cubicBezTo>
                    <a:cubicBezTo>
                      <a:pt x="0" y="22"/>
                      <a:pt x="0" y="22"/>
                      <a:pt x="0" y="22"/>
                    </a:cubicBezTo>
                    <a:cubicBezTo>
                      <a:pt x="0" y="114"/>
                      <a:pt x="0" y="114"/>
                      <a:pt x="0" y="114"/>
                    </a:cubicBezTo>
                    <a:cubicBezTo>
                      <a:pt x="0" y="123"/>
                      <a:pt x="7" y="130"/>
                      <a:pt x="16" y="130"/>
                    </a:cubicBezTo>
                    <a:cubicBezTo>
                      <a:pt x="79" y="130"/>
                      <a:pt x="79" y="130"/>
                      <a:pt x="79" y="130"/>
                    </a:cubicBezTo>
                    <a:cubicBezTo>
                      <a:pt x="115" y="130"/>
                      <a:pt x="145" y="103"/>
                      <a:pt x="147" y="68"/>
                    </a:cubicBezTo>
                    <a:cubicBezTo>
                      <a:pt x="147" y="68"/>
                      <a:pt x="147" y="68"/>
                      <a:pt x="147" y="68"/>
                    </a:cubicBezTo>
                    <a:cubicBezTo>
                      <a:pt x="148" y="66"/>
                      <a:pt x="148" y="64"/>
                      <a:pt x="148" y="62"/>
                    </a:cubicBezTo>
                    <a:cubicBezTo>
                      <a:pt x="148" y="0"/>
                      <a:pt x="148" y="0"/>
                      <a:pt x="148" y="0"/>
                    </a:cubicBezTo>
                    <a:cubicBezTo>
                      <a:pt x="142" y="1"/>
                      <a:pt x="142" y="1"/>
                      <a:pt x="142" y="1"/>
                    </a:cubicBezTo>
                    <a:lnTo>
                      <a:pt x="143" y="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00" name="Freeform 232">
                <a:extLst>
                  <a:ext uri="{FF2B5EF4-FFF2-40B4-BE49-F238E27FC236}">
                    <a16:creationId xmlns:a16="http://schemas.microsoft.com/office/drawing/2014/main" id="{5C8DE7A3-9760-2687-C9AD-781466295CD1}"/>
                  </a:ext>
                </a:extLst>
              </p:cNvPr>
              <p:cNvSpPr>
                <a:spLocks/>
              </p:cNvSpPr>
              <p:nvPr/>
            </p:nvSpPr>
            <p:spPr bwMode="auto">
              <a:xfrm>
                <a:off x="9605963" y="4076700"/>
                <a:ext cx="812800" cy="962025"/>
              </a:xfrm>
              <a:custGeom>
                <a:avLst/>
                <a:gdLst>
                  <a:gd name="T0" fmla="*/ 294 w 294"/>
                  <a:gd name="T1" fmla="*/ 99 h 348"/>
                  <a:gd name="T2" fmla="*/ 294 w 294"/>
                  <a:gd name="T3" fmla="*/ 201 h 348"/>
                  <a:gd name="T4" fmla="*/ 147 w 294"/>
                  <a:gd name="T5" fmla="*/ 348 h 348"/>
                  <a:gd name="T6" fmla="*/ 123 w 294"/>
                  <a:gd name="T7" fmla="*/ 348 h 348"/>
                  <a:gd name="T8" fmla="*/ 0 w 294"/>
                  <a:gd name="T9" fmla="*/ 225 h 348"/>
                  <a:gd name="T10" fmla="*/ 0 w 294"/>
                  <a:gd name="T11" fmla="*/ 94 h 348"/>
                  <a:gd name="T12" fmla="*/ 0 w 294"/>
                  <a:gd name="T13" fmla="*/ 75 h 348"/>
                  <a:gd name="T14" fmla="*/ 76 w 294"/>
                  <a:gd name="T15" fmla="*/ 0 h 348"/>
                  <a:gd name="T16" fmla="*/ 218 w 294"/>
                  <a:gd name="T17" fmla="*/ 0 h 348"/>
                  <a:gd name="T18" fmla="*/ 294 w 294"/>
                  <a:gd name="T19" fmla="*/ 75 h 348"/>
                  <a:gd name="T20" fmla="*/ 294 w 294"/>
                  <a:gd name="T21" fmla="*/ 111 h 348"/>
                  <a:gd name="T22" fmla="*/ 294 w 294"/>
                  <a:gd name="T23" fmla="*/ 99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4" h="348">
                    <a:moveTo>
                      <a:pt x="294" y="99"/>
                    </a:moveTo>
                    <a:cubicBezTo>
                      <a:pt x="294" y="201"/>
                      <a:pt x="294" y="201"/>
                      <a:pt x="294" y="201"/>
                    </a:cubicBezTo>
                    <a:cubicBezTo>
                      <a:pt x="294" y="282"/>
                      <a:pt x="228" y="348"/>
                      <a:pt x="147" y="348"/>
                    </a:cubicBezTo>
                    <a:cubicBezTo>
                      <a:pt x="123" y="348"/>
                      <a:pt x="123" y="348"/>
                      <a:pt x="123" y="348"/>
                    </a:cubicBezTo>
                    <a:cubicBezTo>
                      <a:pt x="55" y="348"/>
                      <a:pt x="0" y="293"/>
                      <a:pt x="0" y="225"/>
                    </a:cubicBezTo>
                    <a:cubicBezTo>
                      <a:pt x="0" y="94"/>
                      <a:pt x="0" y="94"/>
                      <a:pt x="0" y="94"/>
                    </a:cubicBezTo>
                    <a:cubicBezTo>
                      <a:pt x="0" y="75"/>
                      <a:pt x="0" y="75"/>
                      <a:pt x="0" y="75"/>
                    </a:cubicBezTo>
                    <a:cubicBezTo>
                      <a:pt x="0" y="34"/>
                      <a:pt x="34" y="0"/>
                      <a:pt x="76" y="0"/>
                    </a:cubicBezTo>
                    <a:cubicBezTo>
                      <a:pt x="218" y="0"/>
                      <a:pt x="218" y="0"/>
                      <a:pt x="218" y="0"/>
                    </a:cubicBezTo>
                    <a:cubicBezTo>
                      <a:pt x="260" y="0"/>
                      <a:pt x="294" y="34"/>
                      <a:pt x="294" y="75"/>
                    </a:cubicBezTo>
                    <a:cubicBezTo>
                      <a:pt x="294" y="111"/>
                      <a:pt x="294" y="111"/>
                      <a:pt x="294" y="111"/>
                    </a:cubicBezTo>
                    <a:cubicBezTo>
                      <a:pt x="294" y="99"/>
                      <a:pt x="294" y="99"/>
                      <a:pt x="294" y="99"/>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01" name="Rectangle 233">
                <a:extLst>
                  <a:ext uri="{FF2B5EF4-FFF2-40B4-BE49-F238E27FC236}">
                    <a16:creationId xmlns:a16="http://schemas.microsoft.com/office/drawing/2014/main" id="{3C6DFE60-E31C-CE93-80D2-A217F6345398}"/>
                  </a:ext>
                </a:extLst>
              </p:cNvPr>
              <p:cNvSpPr>
                <a:spLocks noChangeArrowheads="1"/>
              </p:cNvSpPr>
              <p:nvPr/>
            </p:nvSpPr>
            <p:spPr bwMode="auto">
              <a:xfrm>
                <a:off x="9605963" y="4397375"/>
                <a:ext cx="153988" cy="120650"/>
              </a:xfrm>
              <a:prstGeom prst="rect">
                <a:avLst/>
              </a:prstGeom>
              <a:solidFill>
                <a:srgbClr val="FCD3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02" name="Freeform 234">
                <a:extLst>
                  <a:ext uri="{FF2B5EF4-FFF2-40B4-BE49-F238E27FC236}">
                    <a16:creationId xmlns:a16="http://schemas.microsoft.com/office/drawing/2014/main" id="{B76EE40B-35CD-0BA4-79EB-8CED288B5CB5}"/>
                  </a:ext>
                </a:extLst>
              </p:cNvPr>
              <p:cNvSpPr>
                <a:spLocks/>
              </p:cNvSpPr>
              <p:nvPr/>
            </p:nvSpPr>
            <p:spPr bwMode="auto">
              <a:xfrm>
                <a:off x="9886950" y="4397375"/>
                <a:ext cx="212725" cy="120650"/>
              </a:xfrm>
              <a:custGeom>
                <a:avLst/>
                <a:gdLst>
                  <a:gd name="T0" fmla="*/ 64 w 77"/>
                  <a:gd name="T1" fmla="*/ 44 h 44"/>
                  <a:gd name="T2" fmla="*/ 14 w 77"/>
                  <a:gd name="T3" fmla="*/ 44 h 44"/>
                  <a:gd name="T4" fmla="*/ 0 w 77"/>
                  <a:gd name="T5" fmla="*/ 30 h 44"/>
                  <a:gd name="T6" fmla="*/ 0 w 77"/>
                  <a:gd name="T7" fmla="*/ 0 h 44"/>
                  <a:gd name="T8" fmla="*/ 77 w 77"/>
                  <a:gd name="T9" fmla="*/ 0 h 44"/>
                  <a:gd name="T10" fmla="*/ 77 w 77"/>
                  <a:gd name="T11" fmla="*/ 31 h 44"/>
                  <a:gd name="T12" fmla="*/ 64 w 77"/>
                  <a:gd name="T13" fmla="*/ 44 h 44"/>
                </a:gdLst>
                <a:ahLst/>
                <a:cxnLst>
                  <a:cxn ang="0">
                    <a:pos x="T0" y="T1"/>
                  </a:cxn>
                  <a:cxn ang="0">
                    <a:pos x="T2" y="T3"/>
                  </a:cxn>
                  <a:cxn ang="0">
                    <a:pos x="T4" y="T5"/>
                  </a:cxn>
                  <a:cxn ang="0">
                    <a:pos x="T6" y="T7"/>
                  </a:cxn>
                  <a:cxn ang="0">
                    <a:pos x="T8" y="T9"/>
                  </a:cxn>
                  <a:cxn ang="0">
                    <a:pos x="T10" y="T11"/>
                  </a:cxn>
                  <a:cxn ang="0">
                    <a:pos x="T12" y="T13"/>
                  </a:cxn>
                </a:cxnLst>
                <a:rect l="0" t="0" r="r" b="b"/>
                <a:pathLst>
                  <a:path w="77" h="44">
                    <a:moveTo>
                      <a:pt x="64" y="44"/>
                    </a:moveTo>
                    <a:cubicBezTo>
                      <a:pt x="14" y="44"/>
                      <a:pt x="14" y="44"/>
                      <a:pt x="14" y="44"/>
                    </a:cubicBezTo>
                    <a:cubicBezTo>
                      <a:pt x="6" y="44"/>
                      <a:pt x="0" y="38"/>
                      <a:pt x="0" y="30"/>
                    </a:cubicBezTo>
                    <a:cubicBezTo>
                      <a:pt x="0" y="0"/>
                      <a:pt x="0" y="0"/>
                      <a:pt x="0" y="0"/>
                    </a:cubicBezTo>
                    <a:cubicBezTo>
                      <a:pt x="77" y="0"/>
                      <a:pt x="77" y="0"/>
                      <a:pt x="77" y="0"/>
                    </a:cubicBezTo>
                    <a:cubicBezTo>
                      <a:pt x="77" y="31"/>
                      <a:pt x="77" y="31"/>
                      <a:pt x="77" y="31"/>
                    </a:cubicBezTo>
                    <a:cubicBezTo>
                      <a:pt x="77" y="38"/>
                      <a:pt x="71" y="44"/>
                      <a:pt x="64" y="44"/>
                    </a:cubicBez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03" name="Freeform 235">
                <a:extLst>
                  <a:ext uri="{FF2B5EF4-FFF2-40B4-BE49-F238E27FC236}">
                    <a16:creationId xmlns:a16="http://schemas.microsoft.com/office/drawing/2014/main" id="{74AE6A25-D68D-C2C9-8673-7831F4AF39CD}"/>
                  </a:ext>
                </a:extLst>
              </p:cNvPr>
              <p:cNvSpPr>
                <a:spLocks/>
              </p:cNvSpPr>
              <p:nvPr/>
            </p:nvSpPr>
            <p:spPr bwMode="auto">
              <a:xfrm>
                <a:off x="9931400" y="4076700"/>
                <a:ext cx="487363" cy="962025"/>
              </a:xfrm>
              <a:custGeom>
                <a:avLst/>
                <a:gdLst>
                  <a:gd name="T0" fmla="*/ 176 w 176"/>
                  <a:gd name="T1" fmla="*/ 99 h 348"/>
                  <a:gd name="T2" fmla="*/ 176 w 176"/>
                  <a:gd name="T3" fmla="*/ 201 h 348"/>
                  <a:gd name="T4" fmla="*/ 176 w 176"/>
                  <a:gd name="T5" fmla="*/ 201 h 348"/>
                  <a:gd name="T6" fmla="*/ 29 w 176"/>
                  <a:gd name="T7" fmla="*/ 348 h 348"/>
                  <a:gd name="T8" fmla="*/ 5 w 176"/>
                  <a:gd name="T9" fmla="*/ 348 h 348"/>
                  <a:gd name="T10" fmla="*/ 0 w 176"/>
                  <a:gd name="T11" fmla="*/ 348 h 348"/>
                  <a:gd name="T12" fmla="*/ 142 w 176"/>
                  <a:gd name="T13" fmla="*/ 201 h 348"/>
                  <a:gd name="T14" fmla="*/ 142 w 176"/>
                  <a:gd name="T15" fmla="*/ 201 h 348"/>
                  <a:gd name="T16" fmla="*/ 142 w 176"/>
                  <a:gd name="T17" fmla="*/ 99 h 348"/>
                  <a:gd name="T18" fmla="*/ 142 w 176"/>
                  <a:gd name="T19" fmla="*/ 111 h 348"/>
                  <a:gd name="T20" fmla="*/ 142 w 176"/>
                  <a:gd name="T21" fmla="*/ 75 h 348"/>
                  <a:gd name="T22" fmla="*/ 67 w 176"/>
                  <a:gd name="T23" fmla="*/ 0 h 348"/>
                  <a:gd name="T24" fmla="*/ 100 w 176"/>
                  <a:gd name="T25" fmla="*/ 0 h 348"/>
                  <a:gd name="T26" fmla="*/ 176 w 176"/>
                  <a:gd name="T27" fmla="*/ 75 h 348"/>
                  <a:gd name="T28" fmla="*/ 176 w 176"/>
                  <a:gd name="T29" fmla="*/ 111 h 348"/>
                  <a:gd name="T30" fmla="*/ 176 w 176"/>
                  <a:gd name="T31" fmla="*/ 99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348">
                    <a:moveTo>
                      <a:pt x="176" y="99"/>
                    </a:moveTo>
                    <a:cubicBezTo>
                      <a:pt x="176" y="201"/>
                      <a:pt x="176" y="201"/>
                      <a:pt x="176" y="201"/>
                    </a:cubicBezTo>
                    <a:cubicBezTo>
                      <a:pt x="176" y="201"/>
                      <a:pt x="176" y="201"/>
                      <a:pt x="176" y="201"/>
                    </a:cubicBezTo>
                    <a:cubicBezTo>
                      <a:pt x="176" y="282"/>
                      <a:pt x="110" y="348"/>
                      <a:pt x="29" y="348"/>
                    </a:cubicBezTo>
                    <a:cubicBezTo>
                      <a:pt x="5" y="348"/>
                      <a:pt x="5" y="348"/>
                      <a:pt x="5" y="348"/>
                    </a:cubicBezTo>
                    <a:cubicBezTo>
                      <a:pt x="4" y="348"/>
                      <a:pt x="2" y="348"/>
                      <a:pt x="0" y="348"/>
                    </a:cubicBezTo>
                    <a:cubicBezTo>
                      <a:pt x="79" y="345"/>
                      <a:pt x="142" y="281"/>
                      <a:pt x="142" y="201"/>
                    </a:cubicBezTo>
                    <a:cubicBezTo>
                      <a:pt x="142" y="201"/>
                      <a:pt x="142" y="201"/>
                      <a:pt x="142" y="201"/>
                    </a:cubicBezTo>
                    <a:cubicBezTo>
                      <a:pt x="142" y="99"/>
                      <a:pt x="142" y="99"/>
                      <a:pt x="142" y="99"/>
                    </a:cubicBezTo>
                    <a:cubicBezTo>
                      <a:pt x="142" y="111"/>
                      <a:pt x="142" y="111"/>
                      <a:pt x="142" y="111"/>
                    </a:cubicBezTo>
                    <a:cubicBezTo>
                      <a:pt x="142" y="75"/>
                      <a:pt x="142" y="75"/>
                      <a:pt x="142" y="75"/>
                    </a:cubicBezTo>
                    <a:cubicBezTo>
                      <a:pt x="142" y="34"/>
                      <a:pt x="108" y="0"/>
                      <a:pt x="67" y="0"/>
                    </a:cubicBezTo>
                    <a:cubicBezTo>
                      <a:pt x="100" y="0"/>
                      <a:pt x="100" y="0"/>
                      <a:pt x="100" y="0"/>
                    </a:cubicBezTo>
                    <a:cubicBezTo>
                      <a:pt x="142" y="0"/>
                      <a:pt x="176" y="34"/>
                      <a:pt x="176" y="75"/>
                    </a:cubicBezTo>
                    <a:cubicBezTo>
                      <a:pt x="176" y="111"/>
                      <a:pt x="176" y="111"/>
                      <a:pt x="176" y="111"/>
                    </a:cubicBezTo>
                    <a:cubicBezTo>
                      <a:pt x="176" y="99"/>
                      <a:pt x="176" y="99"/>
                      <a:pt x="176" y="99"/>
                    </a:cubicBezTo>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04" name="Freeform 236">
                <a:extLst>
                  <a:ext uri="{FF2B5EF4-FFF2-40B4-BE49-F238E27FC236}">
                    <a16:creationId xmlns:a16="http://schemas.microsoft.com/office/drawing/2014/main" id="{83FAC8BC-673B-6DF1-21C9-B1018854368F}"/>
                  </a:ext>
                </a:extLst>
              </p:cNvPr>
              <p:cNvSpPr>
                <a:spLocks/>
              </p:cNvSpPr>
              <p:nvPr/>
            </p:nvSpPr>
            <p:spPr bwMode="auto">
              <a:xfrm>
                <a:off x="9594850" y="4060825"/>
                <a:ext cx="836613" cy="989013"/>
              </a:xfrm>
              <a:custGeom>
                <a:avLst/>
                <a:gdLst>
                  <a:gd name="T0" fmla="*/ 293 w 303"/>
                  <a:gd name="T1" fmla="*/ 104 h 358"/>
                  <a:gd name="T2" fmla="*/ 293 w 303"/>
                  <a:gd name="T3" fmla="*/ 206 h 358"/>
                  <a:gd name="T4" fmla="*/ 297 w 303"/>
                  <a:gd name="T5" fmla="*/ 206 h 358"/>
                  <a:gd name="T6" fmla="*/ 293 w 303"/>
                  <a:gd name="T7" fmla="*/ 206 h 358"/>
                  <a:gd name="T8" fmla="*/ 293 w 303"/>
                  <a:gd name="T9" fmla="*/ 206 h 358"/>
                  <a:gd name="T10" fmla="*/ 297 w 303"/>
                  <a:gd name="T11" fmla="*/ 206 h 358"/>
                  <a:gd name="T12" fmla="*/ 293 w 303"/>
                  <a:gd name="T13" fmla="*/ 206 h 358"/>
                  <a:gd name="T14" fmla="*/ 293 w 303"/>
                  <a:gd name="T15" fmla="*/ 206 h 358"/>
                  <a:gd name="T16" fmla="*/ 251 w 303"/>
                  <a:gd name="T17" fmla="*/ 307 h 358"/>
                  <a:gd name="T18" fmla="*/ 151 w 303"/>
                  <a:gd name="T19" fmla="*/ 348 h 358"/>
                  <a:gd name="T20" fmla="*/ 127 w 303"/>
                  <a:gd name="T21" fmla="*/ 348 h 358"/>
                  <a:gd name="T22" fmla="*/ 44 w 303"/>
                  <a:gd name="T23" fmla="*/ 314 h 358"/>
                  <a:gd name="T24" fmla="*/ 9 w 303"/>
                  <a:gd name="T25" fmla="*/ 230 h 358"/>
                  <a:gd name="T26" fmla="*/ 9 w 303"/>
                  <a:gd name="T27" fmla="*/ 99 h 358"/>
                  <a:gd name="T28" fmla="*/ 9 w 303"/>
                  <a:gd name="T29" fmla="*/ 80 h 358"/>
                  <a:gd name="T30" fmla="*/ 30 w 303"/>
                  <a:gd name="T31" fmla="*/ 31 h 358"/>
                  <a:gd name="T32" fmla="*/ 80 w 303"/>
                  <a:gd name="T33" fmla="*/ 10 h 358"/>
                  <a:gd name="T34" fmla="*/ 222 w 303"/>
                  <a:gd name="T35" fmla="*/ 10 h 358"/>
                  <a:gd name="T36" fmla="*/ 272 w 303"/>
                  <a:gd name="T37" fmla="*/ 31 h 358"/>
                  <a:gd name="T38" fmla="*/ 293 w 303"/>
                  <a:gd name="T39" fmla="*/ 80 h 358"/>
                  <a:gd name="T40" fmla="*/ 293 w 303"/>
                  <a:gd name="T41" fmla="*/ 117 h 358"/>
                  <a:gd name="T42" fmla="*/ 298 w 303"/>
                  <a:gd name="T43" fmla="*/ 122 h 358"/>
                  <a:gd name="T44" fmla="*/ 302 w 303"/>
                  <a:gd name="T45" fmla="*/ 117 h 358"/>
                  <a:gd name="T46" fmla="*/ 302 w 303"/>
                  <a:gd name="T47" fmla="*/ 80 h 358"/>
                  <a:gd name="T48" fmla="*/ 222 w 303"/>
                  <a:gd name="T49" fmla="*/ 0 h 358"/>
                  <a:gd name="T50" fmla="*/ 80 w 303"/>
                  <a:gd name="T51" fmla="*/ 0 h 358"/>
                  <a:gd name="T52" fmla="*/ 0 w 303"/>
                  <a:gd name="T53" fmla="*/ 80 h 358"/>
                  <a:gd name="T54" fmla="*/ 0 w 303"/>
                  <a:gd name="T55" fmla="*/ 99 h 358"/>
                  <a:gd name="T56" fmla="*/ 0 w 303"/>
                  <a:gd name="T57" fmla="*/ 230 h 358"/>
                  <a:gd name="T58" fmla="*/ 127 w 303"/>
                  <a:gd name="T59" fmla="*/ 358 h 358"/>
                  <a:gd name="T60" fmla="*/ 151 w 303"/>
                  <a:gd name="T61" fmla="*/ 358 h 358"/>
                  <a:gd name="T62" fmla="*/ 302 w 303"/>
                  <a:gd name="T63" fmla="*/ 206 h 358"/>
                  <a:gd name="T64" fmla="*/ 298 w 303"/>
                  <a:gd name="T65" fmla="*/ 206 h 358"/>
                  <a:gd name="T66" fmla="*/ 302 w 303"/>
                  <a:gd name="T67" fmla="*/ 207 h 358"/>
                  <a:gd name="T68" fmla="*/ 302 w 303"/>
                  <a:gd name="T69" fmla="*/ 206 h 358"/>
                  <a:gd name="T70" fmla="*/ 298 w 303"/>
                  <a:gd name="T71" fmla="*/ 206 h 358"/>
                  <a:gd name="T72" fmla="*/ 302 w 303"/>
                  <a:gd name="T73" fmla="*/ 207 h 358"/>
                  <a:gd name="T74" fmla="*/ 302 w 303"/>
                  <a:gd name="T75" fmla="*/ 206 h 358"/>
                  <a:gd name="T76" fmla="*/ 303 w 303"/>
                  <a:gd name="T77" fmla="*/ 104 h 358"/>
                  <a:gd name="T78" fmla="*/ 298 w 303"/>
                  <a:gd name="T79" fmla="*/ 99 h 358"/>
                  <a:gd name="T80" fmla="*/ 293 w 303"/>
                  <a:gd name="T81" fmla="*/ 104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03" h="358">
                    <a:moveTo>
                      <a:pt x="293" y="104"/>
                    </a:moveTo>
                    <a:cubicBezTo>
                      <a:pt x="293" y="206"/>
                      <a:pt x="293" y="206"/>
                      <a:pt x="293" y="206"/>
                    </a:cubicBezTo>
                    <a:cubicBezTo>
                      <a:pt x="297" y="206"/>
                      <a:pt x="297" y="206"/>
                      <a:pt x="297" y="206"/>
                    </a:cubicBezTo>
                    <a:cubicBezTo>
                      <a:pt x="293" y="206"/>
                      <a:pt x="293" y="206"/>
                      <a:pt x="293" y="206"/>
                    </a:cubicBezTo>
                    <a:cubicBezTo>
                      <a:pt x="293" y="206"/>
                      <a:pt x="293" y="206"/>
                      <a:pt x="293" y="206"/>
                    </a:cubicBezTo>
                    <a:cubicBezTo>
                      <a:pt x="297" y="206"/>
                      <a:pt x="297" y="206"/>
                      <a:pt x="297" y="206"/>
                    </a:cubicBezTo>
                    <a:cubicBezTo>
                      <a:pt x="293" y="206"/>
                      <a:pt x="293" y="206"/>
                      <a:pt x="293" y="206"/>
                    </a:cubicBezTo>
                    <a:cubicBezTo>
                      <a:pt x="293" y="206"/>
                      <a:pt x="293" y="206"/>
                      <a:pt x="293" y="206"/>
                    </a:cubicBezTo>
                    <a:cubicBezTo>
                      <a:pt x="293" y="246"/>
                      <a:pt x="277" y="281"/>
                      <a:pt x="251" y="307"/>
                    </a:cubicBezTo>
                    <a:cubicBezTo>
                      <a:pt x="226" y="332"/>
                      <a:pt x="190" y="348"/>
                      <a:pt x="151" y="348"/>
                    </a:cubicBezTo>
                    <a:cubicBezTo>
                      <a:pt x="127" y="348"/>
                      <a:pt x="127" y="348"/>
                      <a:pt x="127" y="348"/>
                    </a:cubicBezTo>
                    <a:cubicBezTo>
                      <a:pt x="95" y="348"/>
                      <a:pt x="65" y="335"/>
                      <a:pt x="44" y="314"/>
                    </a:cubicBezTo>
                    <a:cubicBezTo>
                      <a:pt x="23" y="292"/>
                      <a:pt x="9" y="263"/>
                      <a:pt x="9" y="230"/>
                    </a:cubicBezTo>
                    <a:cubicBezTo>
                      <a:pt x="9" y="99"/>
                      <a:pt x="9" y="99"/>
                      <a:pt x="9" y="99"/>
                    </a:cubicBezTo>
                    <a:cubicBezTo>
                      <a:pt x="9" y="80"/>
                      <a:pt x="9" y="80"/>
                      <a:pt x="9" y="80"/>
                    </a:cubicBezTo>
                    <a:cubicBezTo>
                      <a:pt x="9" y="61"/>
                      <a:pt x="17" y="44"/>
                      <a:pt x="30" y="31"/>
                    </a:cubicBezTo>
                    <a:cubicBezTo>
                      <a:pt x="43" y="18"/>
                      <a:pt x="60" y="10"/>
                      <a:pt x="80" y="10"/>
                    </a:cubicBezTo>
                    <a:cubicBezTo>
                      <a:pt x="222" y="10"/>
                      <a:pt x="222" y="10"/>
                      <a:pt x="222" y="10"/>
                    </a:cubicBezTo>
                    <a:cubicBezTo>
                      <a:pt x="242" y="10"/>
                      <a:pt x="259" y="18"/>
                      <a:pt x="272" y="31"/>
                    </a:cubicBezTo>
                    <a:cubicBezTo>
                      <a:pt x="285" y="44"/>
                      <a:pt x="293" y="61"/>
                      <a:pt x="293" y="80"/>
                    </a:cubicBezTo>
                    <a:cubicBezTo>
                      <a:pt x="293" y="117"/>
                      <a:pt x="293" y="117"/>
                      <a:pt x="293" y="117"/>
                    </a:cubicBezTo>
                    <a:cubicBezTo>
                      <a:pt x="293" y="119"/>
                      <a:pt x="295" y="122"/>
                      <a:pt x="298" y="122"/>
                    </a:cubicBezTo>
                    <a:cubicBezTo>
                      <a:pt x="300" y="122"/>
                      <a:pt x="302" y="119"/>
                      <a:pt x="302" y="117"/>
                    </a:cubicBezTo>
                    <a:cubicBezTo>
                      <a:pt x="302" y="80"/>
                      <a:pt x="302" y="80"/>
                      <a:pt x="302" y="80"/>
                    </a:cubicBezTo>
                    <a:cubicBezTo>
                      <a:pt x="302" y="36"/>
                      <a:pt x="267" y="0"/>
                      <a:pt x="222" y="0"/>
                    </a:cubicBezTo>
                    <a:cubicBezTo>
                      <a:pt x="80" y="0"/>
                      <a:pt x="80" y="0"/>
                      <a:pt x="80" y="0"/>
                    </a:cubicBezTo>
                    <a:cubicBezTo>
                      <a:pt x="35" y="0"/>
                      <a:pt x="0" y="36"/>
                      <a:pt x="0" y="80"/>
                    </a:cubicBezTo>
                    <a:cubicBezTo>
                      <a:pt x="0" y="99"/>
                      <a:pt x="0" y="99"/>
                      <a:pt x="0" y="99"/>
                    </a:cubicBezTo>
                    <a:cubicBezTo>
                      <a:pt x="0" y="230"/>
                      <a:pt x="0" y="230"/>
                      <a:pt x="0" y="230"/>
                    </a:cubicBezTo>
                    <a:cubicBezTo>
                      <a:pt x="0" y="301"/>
                      <a:pt x="57" y="358"/>
                      <a:pt x="127" y="358"/>
                    </a:cubicBezTo>
                    <a:cubicBezTo>
                      <a:pt x="151" y="358"/>
                      <a:pt x="151" y="358"/>
                      <a:pt x="151" y="358"/>
                    </a:cubicBezTo>
                    <a:cubicBezTo>
                      <a:pt x="235" y="358"/>
                      <a:pt x="302" y="290"/>
                      <a:pt x="302" y="206"/>
                    </a:cubicBezTo>
                    <a:cubicBezTo>
                      <a:pt x="298" y="206"/>
                      <a:pt x="298" y="206"/>
                      <a:pt x="298" y="206"/>
                    </a:cubicBezTo>
                    <a:cubicBezTo>
                      <a:pt x="302" y="207"/>
                      <a:pt x="302" y="207"/>
                      <a:pt x="302" y="207"/>
                    </a:cubicBezTo>
                    <a:cubicBezTo>
                      <a:pt x="302" y="206"/>
                      <a:pt x="302" y="206"/>
                      <a:pt x="302" y="206"/>
                    </a:cubicBezTo>
                    <a:cubicBezTo>
                      <a:pt x="298" y="206"/>
                      <a:pt x="298" y="206"/>
                      <a:pt x="298" y="206"/>
                    </a:cubicBezTo>
                    <a:cubicBezTo>
                      <a:pt x="302" y="207"/>
                      <a:pt x="302" y="207"/>
                      <a:pt x="302" y="207"/>
                    </a:cubicBezTo>
                    <a:cubicBezTo>
                      <a:pt x="302" y="206"/>
                      <a:pt x="302" y="206"/>
                      <a:pt x="302" y="206"/>
                    </a:cubicBezTo>
                    <a:cubicBezTo>
                      <a:pt x="303" y="104"/>
                      <a:pt x="303" y="104"/>
                      <a:pt x="303" y="104"/>
                    </a:cubicBezTo>
                    <a:cubicBezTo>
                      <a:pt x="303" y="102"/>
                      <a:pt x="300" y="99"/>
                      <a:pt x="298" y="99"/>
                    </a:cubicBezTo>
                    <a:cubicBezTo>
                      <a:pt x="295" y="99"/>
                      <a:pt x="293" y="102"/>
                      <a:pt x="293" y="10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05" name="Freeform 237">
                <a:extLst>
                  <a:ext uri="{FF2B5EF4-FFF2-40B4-BE49-F238E27FC236}">
                    <a16:creationId xmlns:a16="http://schemas.microsoft.com/office/drawing/2014/main" id="{3C1A9A9B-7B89-AFA5-4969-8DAB41390A4C}"/>
                  </a:ext>
                </a:extLst>
              </p:cNvPr>
              <p:cNvSpPr>
                <a:spLocks/>
              </p:cNvSpPr>
              <p:nvPr/>
            </p:nvSpPr>
            <p:spPr bwMode="auto">
              <a:xfrm>
                <a:off x="9755188" y="4540250"/>
                <a:ext cx="88900" cy="227013"/>
              </a:xfrm>
              <a:custGeom>
                <a:avLst/>
                <a:gdLst>
                  <a:gd name="T0" fmla="*/ 27 w 32"/>
                  <a:gd name="T1" fmla="*/ 72 h 82"/>
                  <a:gd name="T2" fmla="*/ 15 w 32"/>
                  <a:gd name="T3" fmla="*/ 67 h 82"/>
                  <a:gd name="T4" fmla="*/ 10 w 32"/>
                  <a:gd name="T5" fmla="*/ 55 h 82"/>
                  <a:gd name="T6" fmla="*/ 10 w 32"/>
                  <a:gd name="T7" fmla="*/ 5 h 82"/>
                  <a:gd name="T8" fmla="*/ 5 w 32"/>
                  <a:gd name="T9" fmla="*/ 0 h 82"/>
                  <a:gd name="T10" fmla="*/ 0 w 32"/>
                  <a:gd name="T11" fmla="*/ 5 h 82"/>
                  <a:gd name="T12" fmla="*/ 0 w 32"/>
                  <a:gd name="T13" fmla="*/ 55 h 82"/>
                  <a:gd name="T14" fmla="*/ 27 w 32"/>
                  <a:gd name="T15" fmla="*/ 82 h 82"/>
                  <a:gd name="T16" fmla="*/ 32 w 32"/>
                  <a:gd name="T17" fmla="*/ 77 h 82"/>
                  <a:gd name="T18" fmla="*/ 27 w 32"/>
                  <a:gd name="T19" fmla="*/ 7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82">
                    <a:moveTo>
                      <a:pt x="27" y="72"/>
                    </a:moveTo>
                    <a:cubicBezTo>
                      <a:pt x="22" y="72"/>
                      <a:pt x="18" y="70"/>
                      <a:pt x="15" y="67"/>
                    </a:cubicBezTo>
                    <a:cubicBezTo>
                      <a:pt x="12" y="64"/>
                      <a:pt x="10" y="60"/>
                      <a:pt x="10" y="55"/>
                    </a:cubicBezTo>
                    <a:cubicBezTo>
                      <a:pt x="10" y="5"/>
                      <a:pt x="10" y="5"/>
                      <a:pt x="10" y="5"/>
                    </a:cubicBezTo>
                    <a:cubicBezTo>
                      <a:pt x="10" y="2"/>
                      <a:pt x="8" y="0"/>
                      <a:pt x="5" y="0"/>
                    </a:cubicBezTo>
                    <a:cubicBezTo>
                      <a:pt x="2" y="0"/>
                      <a:pt x="0" y="2"/>
                      <a:pt x="0" y="5"/>
                    </a:cubicBezTo>
                    <a:cubicBezTo>
                      <a:pt x="0" y="55"/>
                      <a:pt x="0" y="55"/>
                      <a:pt x="0" y="55"/>
                    </a:cubicBezTo>
                    <a:cubicBezTo>
                      <a:pt x="0" y="70"/>
                      <a:pt x="12" y="82"/>
                      <a:pt x="27" y="82"/>
                    </a:cubicBezTo>
                    <a:cubicBezTo>
                      <a:pt x="30" y="82"/>
                      <a:pt x="32" y="80"/>
                      <a:pt x="32" y="77"/>
                    </a:cubicBezTo>
                    <a:cubicBezTo>
                      <a:pt x="32" y="74"/>
                      <a:pt x="30" y="72"/>
                      <a:pt x="27" y="72"/>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06" name="Freeform 238">
                <a:extLst>
                  <a:ext uri="{FF2B5EF4-FFF2-40B4-BE49-F238E27FC236}">
                    <a16:creationId xmlns:a16="http://schemas.microsoft.com/office/drawing/2014/main" id="{274D39E3-574D-20AF-254E-ECECC5D9A190}"/>
                  </a:ext>
                </a:extLst>
              </p:cNvPr>
              <p:cNvSpPr>
                <a:spLocks/>
              </p:cNvSpPr>
              <p:nvPr/>
            </p:nvSpPr>
            <p:spPr bwMode="auto">
              <a:xfrm>
                <a:off x="9890125" y="4356100"/>
                <a:ext cx="209550" cy="52388"/>
              </a:xfrm>
              <a:custGeom>
                <a:avLst/>
                <a:gdLst>
                  <a:gd name="T0" fmla="*/ 68 w 76"/>
                  <a:gd name="T1" fmla="*/ 19 h 19"/>
                  <a:gd name="T2" fmla="*/ 7 w 76"/>
                  <a:gd name="T3" fmla="*/ 19 h 19"/>
                  <a:gd name="T4" fmla="*/ 0 w 76"/>
                  <a:gd name="T5" fmla="*/ 11 h 19"/>
                  <a:gd name="T6" fmla="*/ 0 w 76"/>
                  <a:gd name="T7" fmla="*/ 7 h 19"/>
                  <a:gd name="T8" fmla="*/ 7 w 76"/>
                  <a:gd name="T9" fmla="*/ 0 h 19"/>
                  <a:gd name="T10" fmla="*/ 68 w 76"/>
                  <a:gd name="T11" fmla="*/ 0 h 19"/>
                  <a:gd name="T12" fmla="*/ 76 w 76"/>
                  <a:gd name="T13" fmla="*/ 7 h 19"/>
                  <a:gd name="T14" fmla="*/ 76 w 76"/>
                  <a:gd name="T15" fmla="*/ 11 h 19"/>
                  <a:gd name="T16" fmla="*/ 68 w 76"/>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19">
                    <a:moveTo>
                      <a:pt x="68" y="19"/>
                    </a:moveTo>
                    <a:cubicBezTo>
                      <a:pt x="7" y="19"/>
                      <a:pt x="7" y="19"/>
                      <a:pt x="7" y="19"/>
                    </a:cubicBezTo>
                    <a:cubicBezTo>
                      <a:pt x="3" y="19"/>
                      <a:pt x="0" y="15"/>
                      <a:pt x="0" y="11"/>
                    </a:cubicBezTo>
                    <a:cubicBezTo>
                      <a:pt x="0" y="7"/>
                      <a:pt x="0" y="7"/>
                      <a:pt x="0" y="7"/>
                    </a:cubicBezTo>
                    <a:cubicBezTo>
                      <a:pt x="0" y="3"/>
                      <a:pt x="3" y="0"/>
                      <a:pt x="7" y="0"/>
                    </a:cubicBezTo>
                    <a:cubicBezTo>
                      <a:pt x="68" y="0"/>
                      <a:pt x="68" y="0"/>
                      <a:pt x="68" y="0"/>
                    </a:cubicBezTo>
                    <a:cubicBezTo>
                      <a:pt x="73" y="0"/>
                      <a:pt x="76" y="3"/>
                      <a:pt x="76" y="7"/>
                    </a:cubicBezTo>
                    <a:cubicBezTo>
                      <a:pt x="76" y="11"/>
                      <a:pt x="76" y="11"/>
                      <a:pt x="76" y="11"/>
                    </a:cubicBezTo>
                    <a:cubicBezTo>
                      <a:pt x="76" y="15"/>
                      <a:pt x="73" y="19"/>
                      <a:pt x="68" y="19"/>
                    </a:cubicBezTo>
                  </a:path>
                </a:pathLst>
              </a:custGeom>
              <a:solidFill>
                <a:srgbClr val="F2E2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07" name="Freeform 239">
                <a:extLst>
                  <a:ext uri="{FF2B5EF4-FFF2-40B4-BE49-F238E27FC236}">
                    <a16:creationId xmlns:a16="http://schemas.microsoft.com/office/drawing/2014/main" id="{66203CD6-CE0F-7C52-8440-6728B7054144}"/>
                  </a:ext>
                </a:extLst>
              </p:cNvPr>
              <p:cNvSpPr>
                <a:spLocks/>
              </p:cNvSpPr>
              <p:nvPr/>
            </p:nvSpPr>
            <p:spPr bwMode="auto">
              <a:xfrm>
                <a:off x="9875838" y="4341813"/>
                <a:ext cx="238125" cy="77788"/>
              </a:xfrm>
              <a:custGeom>
                <a:avLst/>
                <a:gdLst>
                  <a:gd name="T0" fmla="*/ 73 w 86"/>
                  <a:gd name="T1" fmla="*/ 24 h 28"/>
                  <a:gd name="T2" fmla="*/ 73 w 86"/>
                  <a:gd name="T3" fmla="*/ 19 h 28"/>
                  <a:gd name="T4" fmla="*/ 12 w 86"/>
                  <a:gd name="T5" fmla="*/ 19 h 28"/>
                  <a:gd name="T6" fmla="*/ 10 w 86"/>
                  <a:gd name="T7" fmla="*/ 16 h 28"/>
                  <a:gd name="T8" fmla="*/ 10 w 86"/>
                  <a:gd name="T9" fmla="*/ 12 h 28"/>
                  <a:gd name="T10" fmla="*/ 12 w 86"/>
                  <a:gd name="T11" fmla="*/ 9 h 28"/>
                  <a:gd name="T12" fmla="*/ 73 w 86"/>
                  <a:gd name="T13" fmla="*/ 9 h 28"/>
                  <a:gd name="T14" fmla="*/ 76 w 86"/>
                  <a:gd name="T15" fmla="*/ 12 h 28"/>
                  <a:gd name="T16" fmla="*/ 76 w 86"/>
                  <a:gd name="T17" fmla="*/ 16 h 28"/>
                  <a:gd name="T18" fmla="*/ 73 w 86"/>
                  <a:gd name="T19" fmla="*/ 19 h 28"/>
                  <a:gd name="T20" fmla="*/ 73 w 86"/>
                  <a:gd name="T21" fmla="*/ 24 h 28"/>
                  <a:gd name="T22" fmla="*/ 73 w 86"/>
                  <a:gd name="T23" fmla="*/ 28 h 28"/>
                  <a:gd name="T24" fmla="*/ 86 w 86"/>
                  <a:gd name="T25" fmla="*/ 16 h 28"/>
                  <a:gd name="T26" fmla="*/ 86 w 86"/>
                  <a:gd name="T27" fmla="*/ 12 h 28"/>
                  <a:gd name="T28" fmla="*/ 73 w 86"/>
                  <a:gd name="T29" fmla="*/ 0 h 28"/>
                  <a:gd name="T30" fmla="*/ 12 w 86"/>
                  <a:gd name="T31" fmla="*/ 0 h 28"/>
                  <a:gd name="T32" fmla="*/ 0 w 86"/>
                  <a:gd name="T33" fmla="*/ 12 h 28"/>
                  <a:gd name="T34" fmla="*/ 0 w 86"/>
                  <a:gd name="T35" fmla="*/ 16 h 28"/>
                  <a:gd name="T36" fmla="*/ 12 w 86"/>
                  <a:gd name="T37" fmla="*/ 28 h 28"/>
                  <a:gd name="T38" fmla="*/ 73 w 86"/>
                  <a:gd name="T39" fmla="*/ 28 h 28"/>
                  <a:gd name="T40" fmla="*/ 73 w 86"/>
                  <a:gd name="T41" fmla="*/ 2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6" h="28">
                    <a:moveTo>
                      <a:pt x="73" y="24"/>
                    </a:moveTo>
                    <a:cubicBezTo>
                      <a:pt x="73" y="19"/>
                      <a:pt x="73" y="19"/>
                      <a:pt x="73" y="19"/>
                    </a:cubicBezTo>
                    <a:cubicBezTo>
                      <a:pt x="12" y="19"/>
                      <a:pt x="12" y="19"/>
                      <a:pt x="12" y="19"/>
                    </a:cubicBezTo>
                    <a:cubicBezTo>
                      <a:pt x="11" y="19"/>
                      <a:pt x="10" y="17"/>
                      <a:pt x="10" y="16"/>
                    </a:cubicBezTo>
                    <a:cubicBezTo>
                      <a:pt x="10" y="12"/>
                      <a:pt x="10" y="12"/>
                      <a:pt x="10" y="12"/>
                    </a:cubicBezTo>
                    <a:cubicBezTo>
                      <a:pt x="10" y="11"/>
                      <a:pt x="11" y="9"/>
                      <a:pt x="12" y="9"/>
                    </a:cubicBezTo>
                    <a:cubicBezTo>
                      <a:pt x="73" y="9"/>
                      <a:pt x="73" y="9"/>
                      <a:pt x="73" y="9"/>
                    </a:cubicBezTo>
                    <a:cubicBezTo>
                      <a:pt x="75" y="9"/>
                      <a:pt x="76" y="11"/>
                      <a:pt x="76" y="12"/>
                    </a:cubicBezTo>
                    <a:cubicBezTo>
                      <a:pt x="76" y="16"/>
                      <a:pt x="76" y="16"/>
                      <a:pt x="76" y="16"/>
                    </a:cubicBezTo>
                    <a:cubicBezTo>
                      <a:pt x="76" y="17"/>
                      <a:pt x="75" y="19"/>
                      <a:pt x="73" y="19"/>
                    </a:cubicBezTo>
                    <a:cubicBezTo>
                      <a:pt x="73" y="24"/>
                      <a:pt x="73" y="24"/>
                      <a:pt x="73" y="24"/>
                    </a:cubicBezTo>
                    <a:cubicBezTo>
                      <a:pt x="73" y="28"/>
                      <a:pt x="73" y="28"/>
                      <a:pt x="73" y="28"/>
                    </a:cubicBezTo>
                    <a:cubicBezTo>
                      <a:pt x="80" y="28"/>
                      <a:pt x="86" y="23"/>
                      <a:pt x="86" y="16"/>
                    </a:cubicBezTo>
                    <a:cubicBezTo>
                      <a:pt x="86" y="12"/>
                      <a:pt x="86" y="12"/>
                      <a:pt x="86" y="12"/>
                    </a:cubicBezTo>
                    <a:cubicBezTo>
                      <a:pt x="86" y="5"/>
                      <a:pt x="80" y="0"/>
                      <a:pt x="73" y="0"/>
                    </a:cubicBezTo>
                    <a:cubicBezTo>
                      <a:pt x="12" y="0"/>
                      <a:pt x="12" y="0"/>
                      <a:pt x="12" y="0"/>
                    </a:cubicBezTo>
                    <a:cubicBezTo>
                      <a:pt x="5" y="0"/>
                      <a:pt x="0" y="5"/>
                      <a:pt x="0" y="12"/>
                    </a:cubicBezTo>
                    <a:cubicBezTo>
                      <a:pt x="0" y="16"/>
                      <a:pt x="0" y="16"/>
                      <a:pt x="0" y="16"/>
                    </a:cubicBezTo>
                    <a:cubicBezTo>
                      <a:pt x="0" y="23"/>
                      <a:pt x="5" y="28"/>
                      <a:pt x="12" y="28"/>
                    </a:cubicBezTo>
                    <a:cubicBezTo>
                      <a:pt x="73" y="28"/>
                      <a:pt x="73" y="28"/>
                      <a:pt x="73" y="28"/>
                    </a:cubicBezTo>
                    <a:cubicBezTo>
                      <a:pt x="73" y="24"/>
                      <a:pt x="73" y="24"/>
                      <a:pt x="73" y="2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08" name="Freeform 240">
                <a:extLst>
                  <a:ext uri="{FF2B5EF4-FFF2-40B4-BE49-F238E27FC236}">
                    <a16:creationId xmlns:a16="http://schemas.microsoft.com/office/drawing/2014/main" id="{4B2C9CC3-5A4B-0557-87AD-4B69669F2FA6}"/>
                  </a:ext>
                </a:extLst>
              </p:cNvPr>
              <p:cNvSpPr>
                <a:spLocks/>
              </p:cNvSpPr>
              <p:nvPr/>
            </p:nvSpPr>
            <p:spPr bwMode="auto">
              <a:xfrm>
                <a:off x="9591675" y="3871913"/>
                <a:ext cx="873125" cy="719138"/>
              </a:xfrm>
              <a:custGeom>
                <a:avLst/>
                <a:gdLst>
                  <a:gd name="T0" fmla="*/ 316 w 316"/>
                  <a:gd name="T1" fmla="*/ 129 h 260"/>
                  <a:gd name="T2" fmla="*/ 188 w 316"/>
                  <a:gd name="T3" fmla="*/ 0 h 260"/>
                  <a:gd name="T4" fmla="*/ 187 w 316"/>
                  <a:gd name="T5" fmla="*/ 0 h 260"/>
                  <a:gd name="T6" fmla="*/ 94 w 316"/>
                  <a:gd name="T7" fmla="*/ 41 h 260"/>
                  <a:gd name="T8" fmla="*/ 33 w 316"/>
                  <a:gd name="T9" fmla="*/ 83 h 260"/>
                  <a:gd name="T10" fmla="*/ 47 w 316"/>
                  <a:gd name="T11" fmla="*/ 100 h 260"/>
                  <a:gd name="T12" fmla="*/ 41 w 316"/>
                  <a:gd name="T13" fmla="*/ 149 h 260"/>
                  <a:gd name="T14" fmla="*/ 92 w 316"/>
                  <a:gd name="T15" fmla="*/ 149 h 260"/>
                  <a:gd name="T16" fmla="*/ 181 w 316"/>
                  <a:gd name="T17" fmla="*/ 123 h 260"/>
                  <a:gd name="T18" fmla="*/ 182 w 316"/>
                  <a:gd name="T19" fmla="*/ 123 h 260"/>
                  <a:gd name="T20" fmla="*/ 229 w 316"/>
                  <a:gd name="T21" fmla="*/ 142 h 260"/>
                  <a:gd name="T22" fmla="*/ 231 w 316"/>
                  <a:gd name="T23" fmla="*/ 149 h 260"/>
                  <a:gd name="T24" fmla="*/ 250 w 316"/>
                  <a:gd name="T25" fmla="*/ 240 h 260"/>
                  <a:gd name="T26" fmla="*/ 285 w 316"/>
                  <a:gd name="T27" fmla="*/ 244 h 260"/>
                  <a:gd name="T28" fmla="*/ 316 w 316"/>
                  <a:gd name="T29" fmla="*/ 218 h 260"/>
                  <a:gd name="T30" fmla="*/ 316 w 316"/>
                  <a:gd name="T31" fmla="*/ 129 h 260"/>
                  <a:gd name="T32" fmla="*/ 316 w 316"/>
                  <a:gd name="T33" fmla="*/ 129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16" h="260">
                    <a:moveTo>
                      <a:pt x="316" y="129"/>
                    </a:moveTo>
                    <a:cubicBezTo>
                      <a:pt x="316" y="58"/>
                      <a:pt x="259" y="0"/>
                      <a:pt x="188" y="0"/>
                    </a:cubicBezTo>
                    <a:cubicBezTo>
                      <a:pt x="187" y="0"/>
                      <a:pt x="187" y="0"/>
                      <a:pt x="187" y="0"/>
                    </a:cubicBezTo>
                    <a:cubicBezTo>
                      <a:pt x="94" y="41"/>
                      <a:pt x="94" y="41"/>
                      <a:pt x="94" y="41"/>
                    </a:cubicBezTo>
                    <a:cubicBezTo>
                      <a:pt x="53" y="41"/>
                      <a:pt x="33" y="42"/>
                      <a:pt x="33" y="83"/>
                    </a:cubicBezTo>
                    <a:cubicBezTo>
                      <a:pt x="47" y="100"/>
                      <a:pt x="47" y="100"/>
                      <a:pt x="47" y="100"/>
                    </a:cubicBezTo>
                    <a:cubicBezTo>
                      <a:pt x="47" y="142"/>
                      <a:pt x="0" y="149"/>
                      <a:pt x="41" y="149"/>
                    </a:cubicBezTo>
                    <a:cubicBezTo>
                      <a:pt x="92" y="149"/>
                      <a:pt x="92" y="149"/>
                      <a:pt x="92" y="149"/>
                    </a:cubicBezTo>
                    <a:cubicBezTo>
                      <a:pt x="123" y="149"/>
                      <a:pt x="155" y="140"/>
                      <a:pt x="181" y="123"/>
                    </a:cubicBezTo>
                    <a:cubicBezTo>
                      <a:pt x="182" y="123"/>
                      <a:pt x="182" y="123"/>
                      <a:pt x="182" y="123"/>
                    </a:cubicBezTo>
                    <a:cubicBezTo>
                      <a:pt x="201" y="111"/>
                      <a:pt x="225" y="121"/>
                      <a:pt x="229" y="142"/>
                    </a:cubicBezTo>
                    <a:cubicBezTo>
                      <a:pt x="231" y="149"/>
                      <a:pt x="231" y="149"/>
                      <a:pt x="231" y="149"/>
                    </a:cubicBezTo>
                    <a:cubicBezTo>
                      <a:pt x="250" y="240"/>
                      <a:pt x="250" y="240"/>
                      <a:pt x="250" y="240"/>
                    </a:cubicBezTo>
                    <a:cubicBezTo>
                      <a:pt x="254" y="257"/>
                      <a:pt x="278" y="260"/>
                      <a:pt x="285" y="244"/>
                    </a:cubicBezTo>
                    <a:cubicBezTo>
                      <a:pt x="316" y="218"/>
                      <a:pt x="316" y="218"/>
                      <a:pt x="316" y="218"/>
                    </a:cubicBezTo>
                    <a:cubicBezTo>
                      <a:pt x="316" y="129"/>
                      <a:pt x="316" y="129"/>
                      <a:pt x="316" y="129"/>
                    </a:cubicBezTo>
                    <a:cubicBezTo>
                      <a:pt x="316" y="129"/>
                      <a:pt x="316" y="129"/>
                      <a:pt x="316" y="12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09" name="Freeform 241">
                <a:extLst>
                  <a:ext uri="{FF2B5EF4-FFF2-40B4-BE49-F238E27FC236}">
                    <a16:creationId xmlns:a16="http://schemas.microsoft.com/office/drawing/2014/main" id="{11981143-BA70-CD37-44C4-A3EDAAE84C0E}"/>
                  </a:ext>
                </a:extLst>
              </p:cNvPr>
              <p:cNvSpPr>
                <a:spLocks/>
              </p:cNvSpPr>
              <p:nvPr/>
            </p:nvSpPr>
            <p:spPr bwMode="auto">
              <a:xfrm>
                <a:off x="9644063" y="3857625"/>
                <a:ext cx="835025" cy="730250"/>
              </a:xfrm>
              <a:custGeom>
                <a:avLst/>
                <a:gdLst>
                  <a:gd name="T0" fmla="*/ 302 w 302"/>
                  <a:gd name="T1" fmla="*/ 134 h 264"/>
                  <a:gd name="T2" fmla="*/ 168 w 302"/>
                  <a:gd name="T3" fmla="*/ 0 h 264"/>
                  <a:gd name="T4" fmla="*/ 166 w 302"/>
                  <a:gd name="T5" fmla="*/ 1 h 264"/>
                  <a:gd name="T6" fmla="*/ 75 w 302"/>
                  <a:gd name="T7" fmla="*/ 46 h 264"/>
                  <a:gd name="T8" fmla="*/ 48 w 302"/>
                  <a:gd name="T9" fmla="*/ 42 h 264"/>
                  <a:gd name="T10" fmla="*/ 22 w 302"/>
                  <a:gd name="T11" fmla="*/ 51 h 264"/>
                  <a:gd name="T12" fmla="*/ 9 w 302"/>
                  <a:gd name="T13" fmla="*/ 88 h 264"/>
                  <a:gd name="T14" fmla="*/ 24 w 302"/>
                  <a:gd name="T15" fmla="*/ 108 h 264"/>
                  <a:gd name="T16" fmla="*/ 23 w 302"/>
                  <a:gd name="T17" fmla="*/ 105 h 264"/>
                  <a:gd name="T18" fmla="*/ 5 w 302"/>
                  <a:gd name="T19" fmla="*/ 143 h 264"/>
                  <a:gd name="T20" fmla="*/ 1 w 302"/>
                  <a:gd name="T21" fmla="*/ 148 h 264"/>
                  <a:gd name="T22" fmla="*/ 1 w 302"/>
                  <a:gd name="T23" fmla="*/ 155 h 264"/>
                  <a:gd name="T24" fmla="*/ 6 w 302"/>
                  <a:gd name="T25" fmla="*/ 158 h 264"/>
                  <a:gd name="T26" fmla="*/ 22 w 302"/>
                  <a:gd name="T27" fmla="*/ 159 h 264"/>
                  <a:gd name="T28" fmla="*/ 165 w 302"/>
                  <a:gd name="T29" fmla="*/ 132 h 264"/>
                  <a:gd name="T30" fmla="*/ 180 w 302"/>
                  <a:gd name="T31" fmla="*/ 128 h 264"/>
                  <a:gd name="T32" fmla="*/ 206 w 302"/>
                  <a:gd name="T33" fmla="*/ 148 h 264"/>
                  <a:gd name="T34" fmla="*/ 227 w 302"/>
                  <a:gd name="T35" fmla="*/ 246 h 264"/>
                  <a:gd name="T36" fmla="*/ 250 w 302"/>
                  <a:gd name="T37" fmla="*/ 264 h 264"/>
                  <a:gd name="T38" fmla="*/ 271 w 302"/>
                  <a:gd name="T39" fmla="*/ 251 h 264"/>
                  <a:gd name="T40" fmla="*/ 270 w 302"/>
                  <a:gd name="T41" fmla="*/ 253 h 264"/>
                  <a:gd name="T42" fmla="*/ 302 w 302"/>
                  <a:gd name="T43" fmla="*/ 134 h 264"/>
                  <a:gd name="T44" fmla="*/ 297 w 302"/>
                  <a:gd name="T45" fmla="*/ 134 h 264"/>
                  <a:gd name="T46" fmla="*/ 293 w 302"/>
                  <a:gd name="T47" fmla="*/ 134 h 264"/>
                  <a:gd name="T48" fmla="*/ 263 w 302"/>
                  <a:gd name="T49" fmla="*/ 246 h 264"/>
                  <a:gd name="T50" fmla="*/ 257 w 302"/>
                  <a:gd name="T51" fmla="*/ 253 h 264"/>
                  <a:gd name="T52" fmla="*/ 241 w 302"/>
                  <a:gd name="T53" fmla="*/ 252 h 264"/>
                  <a:gd name="T54" fmla="*/ 217 w 302"/>
                  <a:gd name="T55" fmla="*/ 153 h 264"/>
                  <a:gd name="T56" fmla="*/ 215 w 302"/>
                  <a:gd name="T57" fmla="*/ 146 h 264"/>
                  <a:gd name="T58" fmla="*/ 180 w 302"/>
                  <a:gd name="T59" fmla="*/ 118 h 264"/>
                  <a:gd name="T60" fmla="*/ 160 w 302"/>
                  <a:gd name="T61" fmla="*/ 124 h 264"/>
                  <a:gd name="T62" fmla="*/ 22 w 302"/>
                  <a:gd name="T63" fmla="*/ 149 h 264"/>
                  <a:gd name="T64" fmla="*/ 8 w 302"/>
                  <a:gd name="T65" fmla="*/ 149 h 264"/>
                  <a:gd name="T66" fmla="*/ 8 w 302"/>
                  <a:gd name="T67" fmla="*/ 149 h 264"/>
                  <a:gd name="T68" fmla="*/ 9 w 302"/>
                  <a:gd name="T69" fmla="*/ 149 h 264"/>
                  <a:gd name="T70" fmla="*/ 7 w 302"/>
                  <a:gd name="T71" fmla="*/ 151 h 264"/>
                  <a:gd name="T72" fmla="*/ 6 w 302"/>
                  <a:gd name="T73" fmla="*/ 151 h 264"/>
                  <a:gd name="T74" fmla="*/ 9 w 302"/>
                  <a:gd name="T75" fmla="*/ 149 h 264"/>
                  <a:gd name="T76" fmla="*/ 10 w 302"/>
                  <a:gd name="T77" fmla="*/ 151 h 264"/>
                  <a:gd name="T78" fmla="*/ 10 w 302"/>
                  <a:gd name="T79" fmla="*/ 152 h 264"/>
                  <a:gd name="T80" fmla="*/ 7 w 302"/>
                  <a:gd name="T81" fmla="*/ 151 h 264"/>
                  <a:gd name="T82" fmla="*/ 9 w 302"/>
                  <a:gd name="T83" fmla="*/ 152 h 264"/>
                  <a:gd name="T84" fmla="*/ 10 w 302"/>
                  <a:gd name="T85" fmla="*/ 152 h 264"/>
                  <a:gd name="T86" fmla="*/ 10 w 302"/>
                  <a:gd name="T87" fmla="*/ 152 h 264"/>
                  <a:gd name="T88" fmla="*/ 16 w 302"/>
                  <a:gd name="T89" fmla="*/ 145 h 264"/>
                  <a:gd name="T90" fmla="*/ 32 w 302"/>
                  <a:gd name="T91" fmla="*/ 105 h 264"/>
                  <a:gd name="T92" fmla="*/ 18 w 302"/>
                  <a:gd name="T93" fmla="*/ 85 h 264"/>
                  <a:gd name="T94" fmla="*/ 19 w 302"/>
                  <a:gd name="T95" fmla="*/ 88 h 264"/>
                  <a:gd name="T96" fmla="*/ 29 w 302"/>
                  <a:gd name="T97" fmla="*/ 58 h 264"/>
                  <a:gd name="T98" fmla="*/ 75 w 302"/>
                  <a:gd name="T99" fmla="*/ 51 h 264"/>
                  <a:gd name="T100" fmla="*/ 169 w 302"/>
                  <a:gd name="T101" fmla="*/ 10 h 264"/>
                  <a:gd name="T102" fmla="*/ 169 w 302"/>
                  <a:gd name="T103" fmla="*/ 5 h 264"/>
                  <a:gd name="T104" fmla="*/ 256 w 302"/>
                  <a:gd name="T105" fmla="*/ 46 h 264"/>
                  <a:gd name="T106" fmla="*/ 297 w 302"/>
                  <a:gd name="T107" fmla="*/ 13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02" h="264">
                    <a:moveTo>
                      <a:pt x="297" y="134"/>
                    </a:moveTo>
                    <a:cubicBezTo>
                      <a:pt x="302" y="134"/>
                      <a:pt x="302" y="134"/>
                      <a:pt x="302" y="134"/>
                    </a:cubicBezTo>
                    <a:cubicBezTo>
                      <a:pt x="302" y="60"/>
                      <a:pt x="243" y="0"/>
                      <a:pt x="169" y="0"/>
                    </a:cubicBezTo>
                    <a:cubicBezTo>
                      <a:pt x="168" y="0"/>
                      <a:pt x="168" y="0"/>
                      <a:pt x="168" y="0"/>
                    </a:cubicBezTo>
                    <a:cubicBezTo>
                      <a:pt x="167" y="1"/>
                      <a:pt x="167" y="1"/>
                      <a:pt x="167" y="1"/>
                    </a:cubicBezTo>
                    <a:cubicBezTo>
                      <a:pt x="166" y="1"/>
                      <a:pt x="166" y="1"/>
                      <a:pt x="166" y="1"/>
                    </a:cubicBezTo>
                    <a:cubicBezTo>
                      <a:pt x="73" y="42"/>
                      <a:pt x="73" y="42"/>
                      <a:pt x="73" y="42"/>
                    </a:cubicBezTo>
                    <a:cubicBezTo>
                      <a:pt x="75" y="46"/>
                      <a:pt x="75" y="46"/>
                      <a:pt x="75" y="46"/>
                    </a:cubicBezTo>
                    <a:cubicBezTo>
                      <a:pt x="75" y="41"/>
                      <a:pt x="75" y="41"/>
                      <a:pt x="75" y="41"/>
                    </a:cubicBezTo>
                    <a:cubicBezTo>
                      <a:pt x="65" y="41"/>
                      <a:pt x="56" y="41"/>
                      <a:pt x="48" y="42"/>
                    </a:cubicBezTo>
                    <a:cubicBezTo>
                      <a:pt x="42" y="43"/>
                      <a:pt x="36" y="44"/>
                      <a:pt x="31" y="45"/>
                    </a:cubicBezTo>
                    <a:cubicBezTo>
                      <a:pt x="28" y="47"/>
                      <a:pt x="25" y="49"/>
                      <a:pt x="22" y="51"/>
                    </a:cubicBezTo>
                    <a:cubicBezTo>
                      <a:pt x="17" y="55"/>
                      <a:pt x="14" y="60"/>
                      <a:pt x="12" y="66"/>
                    </a:cubicBezTo>
                    <a:cubicBezTo>
                      <a:pt x="10" y="72"/>
                      <a:pt x="9" y="79"/>
                      <a:pt x="9" y="88"/>
                    </a:cubicBezTo>
                    <a:cubicBezTo>
                      <a:pt x="9" y="90"/>
                      <a:pt x="9" y="90"/>
                      <a:pt x="9" y="90"/>
                    </a:cubicBezTo>
                    <a:cubicBezTo>
                      <a:pt x="24" y="108"/>
                      <a:pt x="24" y="108"/>
                      <a:pt x="24" y="108"/>
                    </a:cubicBezTo>
                    <a:cubicBezTo>
                      <a:pt x="28" y="105"/>
                      <a:pt x="28" y="105"/>
                      <a:pt x="28" y="105"/>
                    </a:cubicBezTo>
                    <a:cubicBezTo>
                      <a:pt x="23" y="105"/>
                      <a:pt x="23" y="105"/>
                      <a:pt x="23" y="105"/>
                    </a:cubicBezTo>
                    <a:cubicBezTo>
                      <a:pt x="23" y="118"/>
                      <a:pt x="18" y="127"/>
                      <a:pt x="12" y="134"/>
                    </a:cubicBezTo>
                    <a:cubicBezTo>
                      <a:pt x="10" y="138"/>
                      <a:pt x="7" y="140"/>
                      <a:pt x="5" y="143"/>
                    </a:cubicBezTo>
                    <a:cubicBezTo>
                      <a:pt x="4" y="144"/>
                      <a:pt x="3" y="145"/>
                      <a:pt x="2" y="146"/>
                    </a:cubicBezTo>
                    <a:cubicBezTo>
                      <a:pt x="1" y="147"/>
                      <a:pt x="1" y="148"/>
                      <a:pt x="1" y="148"/>
                    </a:cubicBezTo>
                    <a:cubicBezTo>
                      <a:pt x="0" y="149"/>
                      <a:pt x="0" y="150"/>
                      <a:pt x="0" y="151"/>
                    </a:cubicBezTo>
                    <a:cubicBezTo>
                      <a:pt x="0" y="153"/>
                      <a:pt x="0" y="154"/>
                      <a:pt x="1" y="155"/>
                    </a:cubicBezTo>
                    <a:cubicBezTo>
                      <a:pt x="1" y="156"/>
                      <a:pt x="2" y="156"/>
                      <a:pt x="3" y="157"/>
                    </a:cubicBezTo>
                    <a:cubicBezTo>
                      <a:pt x="4" y="158"/>
                      <a:pt x="5" y="158"/>
                      <a:pt x="6" y="158"/>
                    </a:cubicBezTo>
                    <a:cubicBezTo>
                      <a:pt x="8" y="159"/>
                      <a:pt x="10" y="159"/>
                      <a:pt x="13" y="159"/>
                    </a:cubicBezTo>
                    <a:cubicBezTo>
                      <a:pt x="15" y="159"/>
                      <a:pt x="18" y="159"/>
                      <a:pt x="22" y="159"/>
                    </a:cubicBezTo>
                    <a:cubicBezTo>
                      <a:pt x="73" y="159"/>
                      <a:pt x="73" y="159"/>
                      <a:pt x="73" y="159"/>
                    </a:cubicBezTo>
                    <a:cubicBezTo>
                      <a:pt x="105" y="159"/>
                      <a:pt x="137" y="150"/>
                      <a:pt x="165" y="132"/>
                    </a:cubicBezTo>
                    <a:cubicBezTo>
                      <a:pt x="166" y="132"/>
                      <a:pt x="166" y="132"/>
                      <a:pt x="166" y="132"/>
                    </a:cubicBezTo>
                    <a:cubicBezTo>
                      <a:pt x="170" y="129"/>
                      <a:pt x="175" y="128"/>
                      <a:pt x="180" y="128"/>
                    </a:cubicBezTo>
                    <a:cubicBezTo>
                      <a:pt x="186" y="128"/>
                      <a:pt x="192" y="130"/>
                      <a:pt x="196" y="133"/>
                    </a:cubicBezTo>
                    <a:cubicBezTo>
                      <a:pt x="201" y="137"/>
                      <a:pt x="204" y="142"/>
                      <a:pt x="206" y="148"/>
                    </a:cubicBezTo>
                    <a:cubicBezTo>
                      <a:pt x="207" y="155"/>
                      <a:pt x="207" y="155"/>
                      <a:pt x="207" y="155"/>
                    </a:cubicBezTo>
                    <a:cubicBezTo>
                      <a:pt x="227" y="246"/>
                      <a:pt x="227" y="246"/>
                      <a:pt x="227" y="246"/>
                    </a:cubicBezTo>
                    <a:cubicBezTo>
                      <a:pt x="228" y="251"/>
                      <a:pt x="231" y="256"/>
                      <a:pt x="235" y="259"/>
                    </a:cubicBezTo>
                    <a:cubicBezTo>
                      <a:pt x="240" y="263"/>
                      <a:pt x="245" y="264"/>
                      <a:pt x="250" y="264"/>
                    </a:cubicBezTo>
                    <a:cubicBezTo>
                      <a:pt x="254" y="264"/>
                      <a:pt x="258" y="263"/>
                      <a:pt x="262" y="261"/>
                    </a:cubicBezTo>
                    <a:cubicBezTo>
                      <a:pt x="265" y="259"/>
                      <a:pt x="269" y="256"/>
                      <a:pt x="271" y="251"/>
                    </a:cubicBezTo>
                    <a:cubicBezTo>
                      <a:pt x="266" y="249"/>
                      <a:pt x="266" y="249"/>
                      <a:pt x="266" y="249"/>
                    </a:cubicBezTo>
                    <a:cubicBezTo>
                      <a:pt x="270" y="253"/>
                      <a:pt x="270" y="253"/>
                      <a:pt x="270" y="253"/>
                    </a:cubicBezTo>
                    <a:cubicBezTo>
                      <a:pt x="302" y="225"/>
                      <a:pt x="302" y="225"/>
                      <a:pt x="302" y="225"/>
                    </a:cubicBezTo>
                    <a:cubicBezTo>
                      <a:pt x="302" y="134"/>
                      <a:pt x="302" y="134"/>
                      <a:pt x="302" y="134"/>
                    </a:cubicBezTo>
                    <a:cubicBezTo>
                      <a:pt x="302" y="134"/>
                      <a:pt x="302" y="134"/>
                      <a:pt x="302" y="134"/>
                    </a:cubicBezTo>
                    <a:cubicBezTo>
                      <a:pt x="297" y="134"/>
                      <a:pt x="297" y="134"/>
                      <a:pt x="297" y="134"/>
                    </a:cubicBezTo>
                    <a:cubicBezTo>
                      <a:pt x="293" y="134"/>
                      <a:pt x="293" y="134"/>
                      <a:pt x="293" y="134"/>
                    </a:cubicBezTo>
                    <a:cubicBezTo>
                      <a:pt x="293" y="134"/>
                      <a:pt x="293" y="134"/>
                      <a:pt x="293" y="134"/>
                    </a:cubicBezTo>
                    <a:cubicBezTo>
                      <a:pt x="293" y="221"/>
                      <a:pt x="293" y="221"/>
                      <a:pt x="293" y="221"/>
                    </a:cubicBezTo>
                    <a:cubicBezTo>
                      <a:pt x="263" y="246"/>
                      <a:pt x="263" y="246"/>
                      <a:pt x="263" y="246"/>
                    </a:cubicBezTo>
                    <a:cubicBezTo>
                      <a:pt x="262" y="247"/>
                      <a:pt x="262" y="247"/>
                      <a:pt x="262" y="247"/>
                    </a:cubicBezTo>
                    <a:cubicBezTo>
                      <a:pt x="261" y="249"/>
                      <a:pt x="259" y="251"/>
                      <a:pt x="257" y="253"/>
                    </a:cubicBezTo>
                    <a:cubicBezTo>
                      <a:pt x="255" y="254"/>
                      <a:pt x="252" y="254"/>
                      <a:pt x="250" y="254"/>
                    </a:cubicBezTo>
                    <a:cubicBezTo>
                      <a:pt x="247" y="254"/>
                      <a:pt x="244" y="253"/>
                      <a:pt x="241" y="252"/>
                    </a:cubicBezTo>
                    <a:cubicBezTo>
                      <a:pt x="239" y="250"/>
                      <a:pt x="237" y="247"/>
                      <a:pt x="236" y="243"/>
                    </a:cubicBezTo>
                    <a:cubicBezTo>
                      <a:pt x="217" y="153"/>
                      <a:pt x="217" y="153"/>
                      <a:pt x="217" y="153"/>
                    </a:cubicBezTo>
                    <a:cubicBezTo>
                      <a:pt x="217" y="153"/>
                      <a:pt x="217" y="153"/>
                      <a:pt x="217" y="153"/>
                    </a:cubicBezTo>
                    <a:cubicBezTo>
                      <a:pt x="215" y="146"/>
                      <a:pt x="215" y="146"/>
                      <a:pt x="215" y="146"/>
                    </a:cubicBezTo>
                    <a:cubicBezTo>
                      <a:pt x="213" y="138"/>
                      <a:pt x="209" y="130"/>
                      <a:pt x="202" y="126"/>
                    </a:cubicBezTo>
                    <a:cubicBezTo>
                      <a:pt x="196" y="121"/>
                      <a:pt x="188" y="118"/>
                      <a:pt x="180" y="118"/>
                    </a:cubicBezTo>
                    <a:cubicBezTo>
                      <a:pt x="173" y="118"/>
                      <a:pt x="167" y="120"/>
                      <a:pt x="161" y="123"/>
                    </a:cubicBezTo>
                    <a:cubicBezTo>
                      <a:pt x="160" y="124"/>
                      <a:pt x="160" y="124"/>
                      <a:pt x="160" y="124"/>
                    </a:cubicBezTo>
                    <a:cubicBezTo>
                      <a:pt x="134" y="141"/>
                      <a:pt x="103" y="149"/>
                      <a:pt x="73" y="149"/>
                    </a:cubicBezTo>
                    <a:cubicBezTo>
                      <a:pt x="22" y="149"/>
                      <a:pt x="22" y="149"/>
                      <a:pt x="22" y="149"/>
                    </a:cubicBezTo>
                    <a:cubicBezTo>
                      <a:pt x="16" y="149"/>
                      <a:pt x="11" y="149"/>
                      <a:pt x="9" y="149"/>
                    </a:cubicBezTo>
                    <a:cubicBezTo>
                      <a:pt x="9" y="149"/>
                      <a:pt x="9" y="149"/>
                      <a:pt x="8" y="149"/>
                    </a:cubicBezTo>
                    <a:cubicBezTo>
                      <a:pt x="8" y="149"/>
                      <a:pt x="8" y="149"/>
                      <a:pt x="8" y="149"/>
                    </a:cubicBezTo>
                    <a:cubicBezTo>
                      <a:pt x="8" y="149"/>
                      <a:pt x="8" y="149"/>
                      <a:pt x="8" y="149"/>
                    </a:cubicBezTo>
                    <a:cubicBezTo>
                      <a:pt x="7" y="151"/>
                      <a:pt x="7" y="151"/>
                      <a:pt x="7" y="151"/>
                    </a:cubicBezTo>
                    <a:cubicBezTo>
                      <a:pt x="9" y="149"/>
                      <a:pt x="9" y="149"/>
                      <a:pt x="9" y="149"/>
                    </a:cubicBezTo>
                    <a:cubicBezTo>
                      <a:pt x="9" y="149"/>
                      <a:pt x="8" y="149"/>
                      <a:pt x="8" y="149"/>
                    </a:cubicBezTo>
                    <a:cubicBezTo>
                      <a:pt x="7" y="151"/>
                      <a:pt x="7" y="151"/>
                      <a:pt x="7" y="151"/>
                    </a:cubicBezTo>
                    <a:cubicBezTo>
                      <a:pt x="9" y="149"/>
                      <a:pt x="9" y="149"/>
                      <a:pt x="9" y="149"/>
                    </a:cubicBezTo>
                    <a:cubicBezTo>
                      <a:pt x="6" y="151"/>
                      <a:pt x="6" y="151"/>
                      <a:pt x="6" y="151"/>
                    </a:cubicBezTo>
                    <a:cubicBezTo>
                      <a:pt x="10" y="151"/>
                      <a:pt x="10" y="151"/>
                      <a:pt x="10" y="151"/>
                    </a:cubicBezTo>
                    <a:cubicBezTo>
                      <a:pt x="10" y="151"/>
                      <a:pt x="9" y="150"/>
                      <a:pt x="9" y="149"/>
                    </a:cubicBezTo>
                    <a:cubicBezTo>
                      <a:pt x="6" y="151"/>
                      <a:pt x="6" y="151"/>
                      <a:pt x="6" y="151"/>
                    </a:cubicBezTo>
                    <a:cubicBezTo>
                      <a:pt x="10" y="151"/>
                      <a:pt x="10" y="151"/>
                      <a:pt x="10" y="151"/>
                    </a:cubicBezTo>
                    <a:cubicBezTo>
                      <a:pt x="7" y="151"/>
                      <a:pt x="7" y="151"/>
                      <a:pt x="7" y="151"/>
                    </a:cubicBezTo>
                    <a:cubicBezTo>
                      <a:pt x="10" y="152"/>
                      <a:pt x="10" y="152"/>
                      <a:pt x="10" y="152"/>
                    </a:cubicBezTo>
                    <a:cubicBezTo>
                      <a:pt x="10" y="152"/>
                      <a:pt x="10" y="152"/>
                      <a:pt x="10" y="151"/>
                    </a:cubicBezTo>
                    <a:cubicBezTo>
                      <a:pt x="7" y="151"/>
                      <a:pt x="7" y="151"/>
                      <a:pt x="7" y="151"/>
                    </a:cubicBezTo>
                    <a:cubicBezTo>
                      <a:pt x="10" y="152"/>
                      <a:pt x="10" y="152"/>
                      <a:pt x="10" y="152"/>
                    </a:cubicBezTo>
                    <a:cubicBezTo>
                      <a:pt x="9" y="152"/>
                      <a:pt x="9" y="152"/>
                      <a:pt x="9" y="152"/>
                    </a:cubicBezTo>
                    <a:cubicBezTo>
                      <a:pt x="10" y="152"/>
                      <a:pt x="10" y="152"/>
                      <a:pt x="10" y="152"/>
                    </a:cubicBezTo>
                    <a:cubicBezTo>
                      <a:pt x="10" y="152"/>
                      <a:pt x="10" y="152"/>
                      <a:pt x="10" y="152"/>
                    </a:cubicBezTo>
                    <a:cubicBezTo>
                      <a:pt x="9" y="152"/>
                      <a:pt x="9" y="152"/>
                      <a:pt x="9" y="152"/>
                    </a:cubicBezTo>
                    <a:cubicBezTo>
                      <a:pt x="10" y="152"/>
                      <a:pt x="10" y="152"/>
                      <a:pt x="10" y="152"/>
                    </a:cubicBezTo>
                    <a:cubicBezTo>
                      <a:pt x="10" y="152"/>
                      <a:pt x="10" y="152"/>
                      <a:pt x="11" y="151"/>
                    </a:cubicBezTo>
                    <a:cubicBezTo>
                      <a:pt x="12" y="149"/>
                      <a:pt x="14" y="147"/>
                      <a:pt x="16" y="145"/>
                    </a:cubicBezTo>
                    <a:cubicBezTo>
                      <a:pt x="20" y="141"/>
                      <a:pt x="24" y="136"/>
                      <a:pt x="27" y="129"/>
                    </a:cubicBezTo>
                    <a:cubicBezTo>
                      <a:pt x="30" y="123"/>
                      <a:pt x="32" y="115"/>
                      <a:pt x="32" y="105"/>
                    </a:cubicBezTo>
                    <a:cubicBezTo>
                      <a:pt x="32" y="104"/>
                      <a:pt x="32" y="104"/>
                      <a:pt x="32" y="104"/>
                    </a:cubicBezTo>
                    <a:cubicBezTo>
                      <a:pt x="18" y="85"/>
                      <a:pt x="18" y="85"/>
                      <a:pt x="18" y="85"/>
                    </a:cubicBezTo>
                    <a:cubicBezTo>
                      <a:pt x="14" y="88"/>
                      <a:pt x="14" y="88"/>
                      <a:pt x="14" y="88"/>
                    </a:cubicBezTo>
                    <a:cubicBezTo>
                      <a:pt x="19" y="88"/>
                      <a:pt x="19" y="88"/>
                      <a:pt x="19" y="88"/>
                    </a:cubicBezTo>
                    <a:cubicBezTo>
                      <a:pt x="19" y="79"/>
                      <a:pt x="20" y="71"/>
                      <a:pt x="22" y="66"/>
                    </a:cubicBezTo>
                    <a:cubicBezTo>
                      <a:pt x="24" y="63"/>
                      <a:pt x="26" y="60"/>
                      <a:pt x="29" y="58"/>
                    </a:cubicBezTo>
                    <a:cubicBezTo>
                      <a:pt x="33" y="55"/>
                      <a:pt x="38" y="53"/>
                      <a:pt x="46" y="52"/>
                    </a:cubicBezTo>
                    <a:cubicBezTo>
                      <a:pt x="54" y="51"/>
                      <a:pt x="63" y="51"/>
                      <a:pt x="75" y="51"/>
                    </a:cubicBezTo>
                    <a:cubicBezTo>
                      <a:pt x="76" y="51"/>
                      <a:pt x="76" y="51"/>
                      <a:pt x="76" y="51"/>
                    </a:cubicBezTo>
                    <a:cubicBezTo>
                      <a:pt x="169" y="10"/>
                      <a:pt x="169" y="10"/>
                      <a:pt x="169" y="10"/>
                    </a:cubicBezTo>
                    <a:cubicBezTo>
                      <a:pt x="170" y="10"/>
                      <a:pt x="170" y="10"/>
                      <a:pt x="170" y="10"/>
                    </a:cubicBezTo>
                    <a:cubicBezTo>
                      <a:pt x="169" y="5"/>
                      <a:pt x="169" y="5"/>
                      <a:pt x="169" y="5"/>
                    </a:cubicBezTo>
                    <a:cubicBezTo>
                      <a:pt x="169" y="10"/>
                      <a:pt x="169" y="10"/>
                      <a:pt x="169" y="10"/>
                    </a:cubicBezTo>
                    <a:cubicBezTo>
                      <a:pt x="203" y="10"/>
                      <a:pt x="234" y="24"/>
                      <a:pt x="256" y="46"/>
                    </a:cubicBezTo>
                    <a:cubicBezTo>
                      <a:pt x="279" y="69"/>
                      <a:pt x="293" y="100"/>
                      <a:pt x="293" y="134"/>
                    </a:cubicBezTo>
                    <a:cubicBezTo>
                      <a:pt x="297" y="134"/>
                      <a:pt x="297" y="134"/>
                      <a:pt x="297" y="13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10" name="Freeform 242">
                <a:extLst>
                  <a:ext uri="{FF2B5EF4-FFF2-40B4-BE49-F238E27FC236}">
                    <a16:creationId xmlns:a16="http://schemas.microsoft.com/office/drawing/2014/main" id="{41C5E082-113D-BEE5-5A50-F47E8DE7D715}"/>
                  </a:ext>
                </a:extLst>
              </p:cNvPr>
              <p:cNvSpPr>
                <a:spLocks/>
              </p:cNvSpPr>
              <p:nvPr/>
            </p:nvSpPr>
            <p:spPr bwMode="auto">
              <a:xfrm>
                <a:off x="9605963" y="4356100"/>
                <a:ext cx="153988" cy="52388"/>
              </a:xfrm>
              <a:custGeom>
                <a:avLst/>
                <a:gdLst>
                  <a:gd name="T0" fmla="*/ 49 w 56"/>
                  <a:gd name="T1" fmla="*/ 19 h 19"/>
                  <a:gd name="T2" fmla="*/ 8 w 56"/>
                  <a:gd name="T3" fmla="*/ 19 h 19"/>
                  <a:gd name="T4" fmla="*/ 0 w 56"/>
                  <a:gd name="T5" fmla="*/ 11 h 19"/>
                  <a:gd name="T6" fmla="*/ 0 w 56"/>
                  <a:gd name="T7" fmla="*/ 7 h 19"/>
                  <a:gd name="T8" fmla="*/ 8 w 56"/>
                  <a:gd name="T9" fmla="*/ 0 h 19"/>
                  <a:gd name="T10" fmla="*/ 49 w 56"/>
                  <a:gd name="T11" fmla="*/ 0 h 19"/>
                  <a:gd name="T12" fmla="*/ 56 w 56"/>
                  <a:gd name="T13" fmla="*/ 7 h 19"/>
                  <a:gd name="T14" fmla="*/ 56 w 56"/>
                  <a:gd name="T15" fmla="*/ 11 h 19"/>
                  <a:gd name="T16" fmla="*/ 49 w 56"/>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19">
                    <a:moveTo>
                      <a:pt x="49" y="19"/>
                    </a:moveTo>
                    <a:cubicBezTo>
                      <a:pt x="8" y="19"/>
                      <a:pt x="8" y="19"/>
                      <a:pt x="8" y="19"/>
                    </a:cubicBezTo>
                    <a:cubicBezTo>
                      <a:pt x="4" y="19"/>
                      <a:pt x="0" y="15"/>
                      <a:pt x="0" y="11"/>
                    </a:cubicBezTo>
                    <a:cubicBezTo>
                      <a:pt x="0" y="7"/>
                      <a:pt x="0" y="7"/>
                      <a:pt x="0" y="7"/>
                    </a:cubicBezTo>
                    <a:cubicBezTo>
                      <a:pt x="0" y="3"/>
                      <a:pt x="4" y="0"/>
                      <a:pt x="8" y="0"/>
                    </a:cubicBezTo>
                    <a:cubicBezTo>
                      <a:pt x="49" y="0"/>
                      <a:pt x="49" y="0"/>
                      <a:pt x="49" y="0"/>
                    </a:cubicBezTo>
                    <a:cubicBezTo>
                      <a:pt x="53" y="0"/>
                      <a:pt x="56" y="3"/>
                      <a:pt x="56" y="7"/>
                    </a:cubicBezTo>
                    <a:cubicBezTo>
                      <a:pt x="56" y="11"/>
                      <a:pt x="56" y="11"/>
                      <a:pt x="56" y="11"/>
                    </a:cubicBezTo>
                    <a:cubicBezTo>
                      <a:pt x="56" y="15"/>
                      <a:pt x="53" y="19"/>
                      <a:pt x="49" y="19"/>
                    </a:cubicBezTo>
                  </a:path>
                </a:pathLst>
              </a:custGeom>
              <a:solidFill>
                <a:srgbClr val="F2E2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11" name="Freeform 243">
                <a:extLst>
                  <a:ext uri="{FF2B5EF4-FFF2-40B4-BE49-F238E27FC236}">
                    <a16:creationId xmlns:a16="http://schemas.microsoft.com/office/drawing/2014/main" id="{5FA6545A-0741-D979-AEA0-7B1981D5B83A}"/>
                  </a:ext>
                </a:extLst>
              </p:cNvPr>
              <p:cNvSpPr>
                <a:spLocks/>
              </p:cNvSpPr>
              <p:nvPr/>
            </p:nvSpPr>
            <p:spPr bwMode="auto">
              <a:xfrm>
                <a:off x="9594850" y="4341813"/>
                <a:ext cx="179388" cy="77788"/>
              </a:xfrm>
              <a:custGeom>
                <a:avLst/>
                <a:gdLst>
                  <a:gd name="T0" fmla="*/ 53 w 65"/>
                  <a:gd name="T1" fmla="*/ 24 h 28"/>
                  <a:gd name="T2" fmla="*/ 53 w 65"/>
                  <a:gd name="T3" fmla="*/ 19 h 28"/>
                  <a:gd name="T4" fmla="*/ 12 w 65"/>
                  <a:gd name="T5" fmla="*/ 19 h 28"/>
                  <a:gd name="T6" fmla="*/ 9 w 65"/>
                  <a:gd name="T7" fmla="*/ 16 h 28"/>
                  <a:gd name="T8" fmla="*/ 9 w 65"/>
                  <a:gd name="T9" fmla="*/ 12 h 28"/>
                  <a:gd name="T10" fmla="*/ 12 w 65"/>
                  <a:gd name="T11" fmla="*/ 9 h 28"/>
                  <a:gd name="T12" fmla="*/ 53 w 65"/>
                  <a:gd name="T13" fmla="*/ 9 h 28"/>
                  <a:gd name="T14" fmla="*/ 55 w 65"/>
                  <a:gd name="T15" fmla="*/ 12 h 28"/>
                  <a:gd name="T16" fmla="*/ 55 w 65"/>
                  <a:gd name="T17" fmla="*/ 16 h 28"/>
                  <a:gd name="T18" fmla="*/ 53 w 65"/>
                  <a:gd name="T19" fmla="*/ 19 h 28"/>
                  <a:gd name="T20" fmla="*/ 53 w 65"/>
                  <a:gd name="T21" fmla="*/ 24 h 28"/>
                  <a:gd name="T22" fmla="*/ 53 w 65"/>
                  <a:gd name="T23" fmla="*/ 28 h 28"/>
                  <a:gd name="T24" fmla="*/ 65 w 65"/>
                  <a:gd name="T25" fmla="*/ 16 h 28"/>
                  <a:gd name="T26" fmla="*/ 65 w 65"/>
                  <a:gd name="T27" fmla="*/ 12 h 28"/>
                  <a:gd name="T28" fmla="*/ 53 w 65"/>
                  <a:gd name="T29" fmla="*/ 0 h 28"/>
                  <a:gd name="T30" fmla="*/ 12 w 65"/>
                  <a:gd name="T31" fmla="*/ 0 h 28"/>
                  <a:gd name="T32" fmla="*/ 0 w 65"/>
                  <a:gd name="T33" fmla="*/ 12 h 28"/>
                  <a:gd name="T34" fmla="*/ 0 w 65"/>
                  <a:gd name="T35" fmla="*/ 16 h 28"/>
                  <a:gd name="T36" fmla="*/ 12 w 65"/>
                  <a:gd name="T37" fmla="*/ 28 h 28"/>
                  <a:gd name="T38" fmla="*/ 53 w 65"/>
                  <a:gd name="T39" fmla="*/ 28 h 28"/>
                  <a:gd name="T40" fmla="*/ 53 w 65"/>
                  <a:gd name="T41" fmla="*/ 2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5" h="28">
                    <a:moveTo>
                      <a:pt x="53" y="24"/>
                    </a:moveTo>
                    <a:cubicBezTo>
                      <a:pt x="53" y="19"/>
                      <a:pt x="53" y="19"/>
                      <a:pt x="53" y="19"/>
                    </a:cubicBezTo>
                    <a:cubicBezTo>
                      <a:pt x="12" y="19"/>
                      <a:pt x="12" y="19"/>
                      <a:pt x="12" y="19"/>
                    </a:cubicBezTo>
                    <a:cubicBezTo>
                      <a:pt x="10" y="19"/>
                      <a:pt x="9" y="17"/>
                      <a:pt x="9" y="16"/>
                    </a:cubicBezTo>
                    <a:cubicBezTo>
                      <a:pt x="9" y="12"/>
                      <a:pt x="9" y="12"/>
                      <a:pt x="9" y="12"/>
                    </a:cubicBezTo>
                    <a:cubicBezTo>
                      <a:pt x="9" y="11"/>
                      <a:pt x="10" y="9"/>
                      <a:pt x="12" y="9"/>
                    </a:cubicBezTo>
                    <a:cubicBezTo>
                      <a:pt x="53" y="9"/>
                      <a:pt x="53" y="9"/>
                      <a:pt x="53" y="9"/>
                    </a:cubicBezTo>
                    <a:cubicBezTo>
                      <a:pt x="54" y="9"/>
                      <a:pt x="55" y="11"/>
                      <a:pt x="55" y="12"/>
                    </a:cubicBezTo>
                    <a:cubicBezTo>
                      <a:pt x="55" y="16"/>
                      <a:pt x="55" y="16"/>
                      <a:pt x="55" y="16"/>
                    </a:cubicBezTo>
                    <a:cubicBezTo>
                      <a:pt x="55" y="17"/>
                      <a:pt x="54" y="19"/>
                      <a:pt x="53" y="19"/>
                    </a:cubicBezTo>
                    <a:cubicBezTo>
                      <a:pt x="53" y="24"/>
                      <a:pt x="53" y="24"/>
                      <a:pt x="53" y="24"/>
                    </a:cubicBezTo>
                    <a:cubicBezTo>
                      <a:pt x="53" y="28"/>
                      <a:pt x="53" y="28"/>
                      <a:pt x="53" y="28"/>
                    </a:cubicBezTo>
                    <a:cubicBezTo>
                      <a:pt x="59" y="28"/>
                      <a:pt x="65" y="23"/>
                      <a:pt x="65" y="16"/>
                    </a:cubicBezTo>
                    <a:cubicBezTo>
                      <a:pt x="65" y="12"/>
                      <a:pt x="65" y="12"/>
                      <a:pt x="65" y="12"/>
                    </a:cubicBezTo>
                    <a:cubicBezTo>
                      <a:pt x="65" y="5"/>
                      <a:pt x="59" y="0"/>
                      <a:pt x="53" y="0"/>
                    </a:cubicBezTo>
                    <a:cubicBezTo>
                      <a:pt x="12" y="0"/>
                      <a:pt x="12" y="0"/>
                      <a:pt x="12" y="0"/>
                    </a:cubicBezTo>
                    <a:cubicBezTo>
                      <a:pt x="5" y="0"/>
                      <a:pt x="0" y="5"/>
                      <a:pt x="0" y="12"/>
                    </a:cubicBezTo>
                    <a:cubicBezTo>
                      <a:pt x="0" y="16"/>
                      <a:pt x="0" y="16"/>
                      <a:pt x="0" y="16"/>
                    </a:cubicBezTo>
                    <a:cubicBezTo>
                      <a:pt x="0" y="23"/>
                      <a:pt x="5" y="28"/>
                      <a:pt x="12" y="28"/>
                    </a:cubicBezTo>
                    <a:cubicBezTo>
                      <a:pt x="53" y="28"/>
                      <a:pt x="53" y="28"/>
                      <a:pt x="53" y="28"/>
                    </a:cubicBezTo>
                    <a:cubicBezTo>
                      <a:pt x="53" y="24"/>
                      <a:pt x="53" y="24"/>
                      <a:pt x="53" y="2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12" name="Oval 244">
                <a:extLst>
                  <a:ext uri="{FF2B5EF4-FFF2-40B4-BE49-F238E27FC236}">
                    <a16:creationId xmlns:a16="http://schemas.microsoft.com/office/drawing/2014/main" id="{A47B4002-F17E-A0B4-F367-8F7477097456}"/>
                  </a:ext>
                </a:extLst>
              </p:cNvPr>
              <p:cNvSpPr>
                <a:spLocks noChangeArrowheads="1"/>
              </p:cNvSpPr>
              <p:nvPr/>
            </p:nvSpPr>
            <p:spPr bwMode="auto">
              <a:xfrm>
                <a:off x="9912350" y="4465638"/>
                <a:ext cx="100013" cy="1031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13" name="Freeform 245">
                <a:extLst>
                  <a:ext uri="{FF2B5EF4-FFF2-40B4-BE49-F238E27FC236}">
                    <a16:creationId xmlns:a16="http://schemas.microsoft.com/office/drawing/2014/main" id="{5703F293-4499-BF8C-A258-A731E830EA80}"/>
                  </a:ext>
                </a:extLst>
              </p:cNvPr>
              <p:cNvSpPr>
                <a:spLocks/>
              </p:cNvSpPr>
              <p:nvPr/>
            </p:nvSpPr>
            <p:spPr bwMode="auto">
              <a:xfrm>
                <a:off x="9898063" y="4454525"/>
                <a:ext cx="127000" cy="127000"/>
              </a:xfrm>
              <a:custGeom>
                <a:avLst/>
                <a:gdLst>
                  <a:gd name="T0" fmla="*/ 5 w 46"/>
                  <a:gd name="T1" fmla="*/ 23 h 46"/>
                  <a:gd name="T2" fmla="*/ 0 w 46"/>
                  <a:gd name="T3" fmla="*/ 23 h 46"/>
                  <a:gd name="T4" fmla="*/ 23 w 46"/>
                  <a:gd name="T5" fmla="*/ 46 h 46"/>
                  <a:gd name="T6" fmla="*/ 46 w 46"/>
                  <a:gd name="T7" fmla="*/ 23 h 46"/>
                  <a:gd name="T8" fmla="*/ 23 w 46"/>
                  <a:gd name="T9" fmla="*/ 0 h 46"/>
                  <a:gd name="T10" fmla="*/ 0 w 46"/>
                  <a:gd name="T11" fmla="*/ 23 h 46"/>
                  <a:gd name="T12" fmla="*/ 5 w 46"/>
                  <a:gd name="T13" fmla="*/ 23 h 46"/>
                  <a:gd name="T14" fmla="*/ 10 w 46"/>
                  <a:gd name="T15" fmla="*/ 23 h 46"/>
                  <a:gd name="T16" fmla="*/ 23 w 46"/>
                  <a:gd name="T17" fmla="*/ 9 h 46"/>
                  <a:gd name="T18" fmla="*/ 36 w 46"/>
                  <a:gd name="T19" fmla="*/ 23 h 46"/>
                  <a:gd name="T20" fmla="*/ 23 w 46"/>
                  <a:gd name="T21" fmla="*/ 36 h 46"/>
                  <a:gd name="T22" fmla="*/ 10 w 46"/>
                  <a:gd name="T23" fmla="*/ 23 h 46"/>
                  <a:gd name="T24" fmla="*/ 5 w 46"/>
                  <a:gd name="T25" fmla="*/ 2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46">
                    <a:moveTo>
                      <a:pt x="5" y="23"/>
                    </a:moveTo>
                    <a:cubicBezTo>
                      <a:pt x="0" y="23"/>
                      <a:pt x="0" y="23"/>
                      <a:pt x="0" y="23"/>
                    </a:cubicBezTo>
                    <a:cubicBezTo>
                      <a:pt x="0" y="36"/>
                      <a:pt x="10" y="46"/>
                      <a:pt x="23" y="46"/>
                    </a:cubicBezTo>
                    <a:cubicBezTo>
                      <a:pt x="36" y="46"/>
                      <a:pt x="46" y="36"/>
                      <a:pt x="46" y="23"/>
                    </a:cubicBezTo>
                    <a:cubicBezTo>
                      <a:pt x="46" y="10"/>
                      <a:pt x="36" y="0"/>
                      <a:pt x="23" y="0"/>
                    </a:cubicBezTo>
                    <a:cubicBezTo>
                      <a:pt x="10" y="0"/>
                      <a:pt x="0" y="10"/>
                      <a:pt x="0" y="23"/>
                    </a:cubicBezTo>
                    <a:cubicBezTo>
                      <a:pt x="5" y="23"/>
                      <a:pt x="5" y="23"/>
                      <a:pt x="5" y="23"/>
                    </a:cubicBezTo>
                    <a:cubicBezTo>
                      <a:pt x="10" y="23"/>
                      <a:pt x="10" y="23"/>
                      <a:pt x="10" y="23"/>
                    </a:cubicBezTo>
                    <a:cubicBezTo>
                      <a:pt x="10" y="15"/>
                      <a:pt x="16" y="9"/>
                      <a:pt x="23" y="9"/>
                    </a:cubicBezTo>
                    <a:cubicBezTo>
                      <a:pt x="30" y="9"/>
                      <a:pt x="36" y="15"/>
                      <a:pt x="36" y="23"/>
                    </a:cubicBezTo>
                    <a:cubicBezTo>
                      <a:pt x="36" y="30"/>
                      <a:pt x="30" y="36"/>
                      <a:pt x="23" y="36"/>
                    </a:cubicBezTo>
                    <a:cubicBezTo>
                      <a:pt x="16" y="36"/>
                      <a:pt x="10" y="30"/>
                      <a:pt x="10" y="23"/>
                    </a:cubicBezTo>
                    <a:lnTo>
                      <a:pt x="5" y="2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14" name="Oval 246">
                <a:extLst>
                  <a:ext uri="{FF2B5EF4-FFF2-40B4-BE49-F238E27FC236}">
                    <a16:creationId xmlns:a16="http://schemas.microsoft.com/office/drawing/2014/main" id="{20DC6035-2E41-00AF-0D98-F877F01A61EA}"/>
                  </a:ext>
                </a:extLst>
              </p:cNvPr>
              <p:cNvSpPr>
                <a:spLocks noChangeArrowheads="1"/>
              </p:cNvSpPr>
              <p:nvPr/>
            </p:nvSpPr>
            <p:spPr bwMode="auto">
              <a:xfrm>
                <a:off x="9620250" y="4465638"/>
                <a:ext cx="101600" cy="1031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15" name="Freeform 247">
                <a:extLst>
                  <a:ext uri="{FF2B5EF4-FFF2-40B4-BE49-F238E27FC236}">
                    <a16:creationId xmlns:a16="http://schemas.microsoft.com/office/drawing/2014/main" id="{B3CAE9C1-F392-8CFA-138E-FF244461AFB9}"/>
                  </a:ext>
                </a:extLst>
              </p:cNvPr>
              <p:cNvSpPr>
                <a:spLocks/>
              </p:cNvSpPr>
              <p:nvPr/>
            </p:nvSpPr>
            <p:spPr bwMode="auto">
              <a:xfrm>
                <a:off x="9605963" y="4454525"/>
                <a:ext cx="127000" cy="127000"/>
              </a:xfrm>
              <a:custGeom>
                <a:avLst/>
                <a:gdLst>
                  <a:gd name="T0" fmla="*/ 5 w 46"/>
                  <a:gd name="T1" fmla="*/ 23 h 46"/>
                  <a:gd name="T2" fmla="*/ 0 w 46"/>
                  <a:gd name="T3" fmla="*/ 23 h 46"/>
                  <a:gd name="T4" fmla="*/ 23 w 46"/>
                  <a:gd name="T5" fmla="*/ 46 h 46"/>
                  <a:gd name="T6" fmla="*/ 46 w 46"/>
                  <a:gd name="T7" fmla="*/ 23 h 46"/>
                  <a:gd name="T8" fmla="*/ 23 w 46"/>
                  <a:gd name="T9" fmla="*/ 0 h 46"/>
                  <a:gd name="T10" fmla="*/ 0 w 46"/>
                  <a:gd name="T11" fmla="*/ 23 h 46"/>
                  <a:gd name="T12" fmla="*/ 5 w 46"/>
                  <a:gd name="T13" fmla="*/ 23 h 46"/>
                  <a:gd name="T14" fmla="*/ 10 w 46"/>
                  <a:gd name="T15" fmla="*/ 23 h 46"/>
                  <a:gd name="T16" fmla="*/ 23 w 46"/>
                  <a:gd name="T17" fmla="*/ 9 h 46"/>
                  <a:gd name="T18" fmla="*/ 37 w 46"/>
                  <a:gd name="T19" fmla="*/ 23 h 46"/>
                  <a:gd name="T20" fmla="*/ 23 w 46"/>
                  <a:gd name="T21" fmla="*/ 36 h 46"/>
                  <a:gd name="T22" fmla="*/ 10 w 46"/>
                  <a:gd name="T23" fmla="*/ 23 h 46"/>
                  <a:gd name="T24" fmla="*/ 5 w 46"/>
                  <a:gd name="T25" fmla="*/ 2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6" h="46">
                    <a:moveTo>
                      <a:pt x="5" y="23"/>
                    </a:moveTo>
                    <a:cubicBezTo>
                      <a:pt x="0" y="23"/>
                      <a:pt x="0" y="23"/>
                      <a:pt x="0" y="23"/>
                    </a:cubicBezTo>
                    <a:cubicBezTo>
                      <a:pt x="0" y="36"/>
                      <a:pt x="10" y="46"/>
                      <a:pt x="23" y="46"/>
                    </a:cubicBezTo>
                    <a:cubicBezTo>
                      <a:pt x="36" y="46"/>
                      <a:pt x="46" y="36"/>
                      <a:pt x="46" y="23"/>
                    </a:cubicBezTo>
                    <a:cubicBezTo>
                      <a:pt x="46" y="10"/>
                      <a:pt x="36" y="0"/>
                      <a:pt x="23" y="0"/>
                    </a:cubicBezTo>
                    <a:cubicBezTo>
                      <a:pt x="10" y="0"/>
                      <a:pt x="0" y="10"/>
                      <a:pt x="0" y="23"/>
                    </a:cubicBezTo>
                    <a:cubicBezTo>
                      <a:pt x="5" y="23"/>
                      <a:pt x="5" y="23"/>
                      <a:pt x="5" y="23"/>
                    </a:cubicBezTo>
                    <a:cubicBezTo>
                      <a:pt x="10" y="23"/>
                      <a:pt x="10" y="23"/>
                      <a:pt x="10" y="23"/>
                    </a:cubicBezTo>
                    <a:cubicBezTo>
                      <a:pt x="10" y="15"/>
                      <a:pt x="16" y="9"/>
                      <a:pt x="23" y="9"/>
                    </a:cubicBezTo>
                    <a:cubicBezTo>
                      <a:pt x="31" y="9"/>
                      <a:pt x="37" y="15"/>
                      <a:pt x="37" y="23"/>
                    </a:cubicBezTo>
                    <a:cubicBezTo>
                      <a:pt x="37" y="30"/>
                      <a:pt x="31" y="36"/>
                      <a:pt x="23" y="36"/>
                    </a:cubicBezTo>
                    <a:cubicBezTo>
                      <a:pt x="16" y="36"/>
                      <a:pt x="10" y="30"/>
                      <a:pt x="10" y="23"/>
                    </a:cubicBezTo>
                    <a:lnTo>
                      <a:pt x="5" y="2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16" name="Oval 248">
                <a:extLst>
                  <a:ext uri="{FF2B5EF4-FFF2-40B4-BE49-F238E27FC236}">
                    <a16:creationId xmlns:a16="http://schemas.microsoft.com/office/drawing/2014/main" id="{A50202D2-5242-825B-2B59-A4F390A6858F}"/>
                  </a:ext>
                </a:extLst>
              </p:cNvPr>
              <p:cNvSpPr>
                <a:spLocks noChangeArrowheads="1"/>
              </p:cNvSpPr>
              <p:nvPr/>
            </p:nvSpPr>
            <p:spPr bwMode="auto">
              <a:xfrm>
                <a:off x="9920288" y="4497388"/>
                <a:ext cx="41275" cy="412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17" name="Freeform 249">
                <a:extLst>
                  <a:ext uri="{FF2B5EF4-FFF2-40B4-BE49-F238E27FC236}">
                    <a16:creationId xmlns:a16="http://schemas.microsoft.com/office/drawing/2014/main" id="{1D00DB92-CD07-B2E0-76B3-158B1F6AC24C}"/>
                  </a:ext>
                </a:extLst>
              </p:cNvPr>
              <p:cNvSpPr>
                <a:spLocks/>
              </p:cNvSpPr>
              <p:nvPr/>
            </p:nvSpPr>
            <p:spPr bwMode="auto">
              <a:xfrm>
                <a:off x="9907588" y="4483100"/>
                <a:ext cx="68263" cy="68263"/>
              </a:xfrm>
              <a:custGeom>
                <a:avLst/>
                <a:gdLst>
                  <a:gd name="T0" fmla="*/ 5 w 25"/>
                  <a:gd name="T1" fmla="*/ 13 h 25"/>
                  <a:gd name="T2" fmla="*/ 0 w 25"/>
                  <a:gd name="T3" fmla="*/ 13 h 25"/>
                  <a:gd name="T4" fmla="*/ 12 w 25"/>
                  <a:gd name="T5" fmla="*/ 25 h 25"/>
                  <a:gd name="T6" fmla="*/ 25 w 25"/>
                  <a:gd name="T7" fmla="*/ 13 h 25"/>
                  <a:gd name="T8" fmla="*/ 12 w 25"/>
                  <a:gd name="T9" fmla="*/ 0 h 25"/>
                  <a:gd name="T10" fmla="*/ 0 w 25"/>
                  <a:gd name="T11" fmla="*/ 13 h 25"/>
                  <a:gd name="T12" fmla="*/ 5 w 25"/>
                  <a:gd name="T13" fmla="*/ 13 h 25"/>
                  <a:gd name="T14" fmla="*/ 10 w 25"/>
                  <a:gd name="T15" fmla="*/ 13 h 25"/>
                  <a:gd name="T16" fmla="*/ 12 w 25"/>
                  <a:gd name="T17" fmla="*/ 10 h 25"/>
                  <a:gd name="T18" fmla="*/ 15 w 25"/>
                  <a:gd name="T19" fmla="*/ 13 h 25"/>
                  <a:gd name="T20" fmla="*/ 12 w 25"/>
                  <a:gd name="T21" fmla="*/ 15 h 25"/>
                  <a:gd name="T22" fmla="*/ 10 w 25"/>
                  <a:gd name="T23" fmla="*/ 13 h 25"/>
                  <a:gd name="T24" fmla="*/ 5 w 25"/>
                  <a:gd name="T25"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5">
                    <a:moveTo>
                      <a:pt x="5" y="13"/>
                    </a:moveTo>
                    <a:cubicBezTo>
                      <a:pt x="0" y="13"/>
                      <a:pt x="0" y="13"/>
                      <a:pt x="0" y="13"/>
                    </a:cubicBezTo>
                    <a:cubicBezTo>
                      <a:pt x="0" y="20"/>
                      <a:pt x="6" y="25"/>
                      <a:pt x="12" y="25"/>
                    </a:cubicBezTo>
                    <a:cubicBezTo>
                      <a:pt x="19" y="25"/>
                      <a:pt x="25" y="20"/>
                      <a:pt x="25" y="13"/>
                    </a:cubicBezTo>
                    <a:cubicBezTo>
                      <a:pt x="25" y="6"/>
                      <a:pt x="19" y="0"/>
                      <a:pt x="12" y="0"/>
                    </a:cubicBezTo>
                    <a:cubicBezTo>
                      <a:pt x="6" y="0"/>
                      <a:pt x="0" y="6"/>
                      <a:pt x="0" y="13"/>
                    </a:cubicBezTo>
                    <a:cubicBezTo>
                      <a:pt x="5" y="13"/>
                      <a:pt x="5" y="13"/>
                      <a:pt x="5" y="13"/>
                    </a:cubicBezTo>
                    <a:cubicBezTo>
                      <a:pt x="10" y="13"/>
                      <a:pt x="10" y="13"/>
                      <a:pt x="10" y="13"/>
                    </a:cubicBezTo>
                    <a:cubicBezTo>
                      <a:pt x="10" y="11"/>
                      <a:pt x="11" y="10"/>
                      <a:pt x="12" y="10"/>
                    </a:cubicBezTo>
                    <a:cubicBezTo>
                      <a:pt x="14" y="10"/>
                      <a:pt x="15" y="11"/>
                      <a:pt x="15" y="13"/>
                    </a:cubicBezTo>
                    <a:cubicBezTo>
                      <a:pt x="15" y="14"/>
                      <a:pt x="14" y="15"/>
                      <a:pt x="12" y="15"/>
                    </a:cubicBezTo>
                    <a:cubicBezTo>
                      <a:pt x="11" y="15"/>
                      <a:pt x="10" y="14"/>
                      <a:pt x="10" y="13"/>
                    </a:cubicBezTo>
                    <a:lnTo>
                      <a:pt x="5" y="1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18" name="Oval 250">
                <a:extLst>
                  <a:ext uri="{FF2B5EF4-FFF2-40B4-BE49-F238E27FC236}">
                    <a16:creationId xmlns:a16="http://schemas.microsoft.com/office/drawing/2014/main" id="{B602250D-D157-9059-0E54-88E8E044DABE}"/>
                  </a:ext>
                </a:extLst>
              </p:cNvPr>
              <p:cNvSpPr>
                <a:spLocks noChangeArrowheads="1"/>
              </p:cNvSpPr>
              <p:nvPr/>
            </p:nvSpPr>
            <p:spPr bwMode="auto">
              <a:xfrm>
                <a:off x="9628188" y="4497388"/>
                <a:ext cx="41275" cy="41275"/>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19" name="Freeform 251">
                <a:extLst>
                  <a:ext uri="{FF2B5EF4-FFF2-40B4-BE49-F238E27FC236}">
                    <a16:creationId xmlns:a16="http://schemas.microsoft.com/office/drawing/2014/main" id="{B52BF68A-D787-D47B-764B-675A5293974E}"/>
                  </a:ext>
                </a:extLst>
              </p:cNvPr>
              <p:cNvSpPr>
                <a:spLocks/>
              </p:cNvSpPr>
              <p:nvPr/>
            </p:nvSpPr>
            <p:spPr bwMode="auto">
              <a:xfrm>
                <a:off x="9613900" y="4483100"/>
                <a:ext cx="69850" cy="68263"/>
              </a:xfrm>
              <a:custGeom>
                <a:avLst/>
                <a:gdLst>
                  <a:gd name="T0" fmla="*/ 5 w 25"/>
                  <a:gd name="T1" fmla="*/ 13 h 25"/>
                  <a:gd name="T2" fmla="*/ 0 w 25"/>
                  <a:gd name="T3" fmla="*/ 13 h 25"/>
                  <a:gd name="T4" fmla="*/ 13 w 25"/>
                  <a:gd name="T5" fmla="*/ 25 h 25"/>
                  <a:gd name="T6" fmla="*/ 25 w 25"/>
                  <a:gd name="T7" fmla="*/ 13 h 25"/>
                  <a:gd name="T8" fmla="*/ 13 w 25"/>
                  <a:gd name="T9" fmla="*/ 0 h 25"/>
                  <a:gd name="T10" fmla="*/ 0 w 25"/>
                  <a:gd name="T11" fmla="*/ 13 h 25"/>
                  <a:gd name="T12" fmla="*/ 5 w 25"/>
                  <a:gd name="T13" fmla="*/ 13 h 25"/>
                  <a:gd name="T14" fmla="*/ 10 w 25"/>
                  <a:gd name="T15" fmla="*/ 13 h 25"/>
                  <a:gd name="T16" fmla="*/ 13 w 25"/>
                  <a:gd name="T17" fmla="*/ 10 h 25"/>
                  <a:gd name="T18" fmla="*/ 15 w 25"/>
                  <a:gd name="T19" fmla="*/ 13 h 25"/>
                  <a:gd name="T20" fmla="*/ 13 w 25"/>
                  <a:gd name="T21" fmla="*/ 15 h 25"/>
                  <a:gd name="T22" fmla="*/ 10 w 25"/>
                  <a:gd name="T23" fmla="*/ 13 h 25"/>
                  <a:gd name="T24" fmla="*/ 5 w 25"/>
                  <a:gd name="T25" fmla="*/ 1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5">
                    <a:moveTo>
                      <a:pt x="5" y="13"/>
                    </a:moveTo>
                    <a:cubicBezTo>
                      <a:pt x="0" y="13"/>
                      <a:pt x="0" y="13"/>
                      <a:pt x="0" y="13"/>
                    </a:cubicBezTo>
                    <a:cubicBezTo>
                      <a:pt x="0" y="20"/>
                      <a:pt x="6" y="25"/>
                      <a:pt x="13" y="25"/>
                    </a:cubicBezTo>
                    <a:cubicBezTo>
                      <a:pt x="20" y="25"/>
                      <a:pt x="25" y="20"/>
                      <a:pt x="25" y="13"/>
                    </a:cubicBezTo>
                    <a:cubicBezTo>
                      <a:pt x="25" y="6"/>
                      <a:pt x="20" y="0"/>
                      <a:pt x="13" y="0"/>
                    </a:cubicBezTo>
                    <a:cubicBezTo>
                      <a:pt x="6" y="0"/>
                      <a:pt x="0" y="6"/>
                      <a:pt x="0" y="13"/>
                    </a:cubicBezTo>
                    <a:cubicBezTo>
                      <a:pt x="5" y="13"/>
                      <a:pt x="5" y="13"/>
                      <a:pt x="5" y="13"/>
                    </a:cubicBezTo>
                    <a:cubicBezTo>
                      <a:pt x="10" y="13"/>
                      <a:pt x="10" y="13"/>
                      <a:pt x="10" y="13"/>
                    </a:cubicBezTo>
                    <a:cubicBezTo>
                      <a:pt x="10" y="11"/>
                      <a:pt x="11" y="10"/>
                      <a:pt x="13" y="10"/>
                    </a:cubicBezTo>
                    <a:cubicBezTo>
                      <a:pt x="14" y="10"/>
                      <a:pt x="15" y="11"/>
                      <a:pt x="15" y="13"/>
                    </a:cubicBezTo>
                    <a:cubicBezTo>
                      <a:pt x="15" y="14"/>
                      <a:pt x="14" y="15"/>
                      <a:pt x="13" y="15"/>
                    </a:cubicBezTo>
                    <a:cubicBezTo>
                      <a:pt x="11" y="15"/>
                      <a:pt x="10" y="14"/>
                      <a:pt x="10" y="13"/>
                    </a:cubicBezTo>
                    <a:lnTo>
                      <a:pt x="5" y="1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20" name="Freeform 252">
                <a:extLst>
                  <a:ext uri="{FF2B5EF4-FFF2-40B4-BE49-F238E27FC236}">
                    <a16:creationId xmlns:a16="http://schemas.microsoft.com/office/drawing/2014/main" id="{F50653A9-DC32-EC7B-04C2-CD1FA1F852B4}"/>
                  </a:ext>
                </a:extLst>
              </p:cNvPr>
              <p:cNvSpPr>
                <a:spLocks/>
              </p:cNvSpPr>
              <p:nvPr/>
            </p:nvSpPr>
            <p:spPr bwMode="auto">
              <a:xfrm>
                <a:off x="9704388" y="4819650"/>
                <a:ext cx="244475" cy="52388"/>
              </a:xfrm>
              <a:custGeom>
                <a:avLst/>
                <a:gdLst>
                  <a:gd name="T0" fmla="*/ 81 w 88"/>
                  <a:gd name="T1" fmla="*/ 3 h 19"/>
                  <a:gd name="T2" fmla="*/ 70 w 88"/>
                  <a:gd name="T3" fmla="*/ 6 h 19"/>
                  <a:gd name="T4" fmla="*/ 46 w 88"/>
                  <a:gd name="T5" fmla="*/ 9 h 19"/>
                  <a:gd name="T6" fmla="*/ 8 w 88"/>
                  <a:gd name="T7" fmla="*/ 1 h 19"/>
                  <a:gd name="T8" fmla="*/ 1 w 88"/>
                  <a:gd name="T9" fmla="*/ 4 h 19"/>
                  <a:gd name="T10" fmla="*/ 4 w 88"/>
                  <a:gd name="T11" fmla="*/ 10 h 19"/>
                  <a:gd name="T12" fmla="*/ 46 w 88"/>
                  <a:gd name="T13" fmla="*/ 19 h 19"/>
                  <a:gd name="T14" fmla="*/ 73 w 88"/>
                  <a:gd name="T15" fmla="*/ 16 h 19"/>
                  <a:gd name="T16" fmla="*/ 84 w 88"/>
                  <a:gd name="T17" fmla="*/ 13 h 19"/>
                  <a:gd name="T18" fmla="*/ 87 w 88"/>
                  <a:gd name="T19" fmla="*/ 7 h 19"/>
                  <a:gd name="T20" fmla="*/ 81 w 88"/>
                  <a:gd name="T2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8" h="19">
                    <a:moveTo>
                      <a:pt x="81" y="3"/>
                    </a:moveTo>
                    <a:cubicBezTo>
                      <a:pt x="70" y="6"/>
                      <a:pt x="70" y="6"/>
                      <a:pt x="70" y="6"/>
                    </a:cubicBezTo>
                    <a:cubicBezTo>
                      <a:pt x="62" y="8"/>
                      <a:pt x="54" y="9"/>
                      <a:pt x="46" y="9"/>
                    </a:cubicBezTo>
                    <a:cubicBezTo>
                      <a:pt x="33" y="9"/>
                      <a:pt x="20" y="7"/>
                      <a:pt x="8" y="1"/>
                    </a:cubicBezTo>
                    <a:cubicBezTo>
                      <a:pt x="5" y="0"/>
                      <a:pt x="2" y="2"/>
                      <a:pt x="1" y="4"/>
                    </a:cubicBezTo>
                    <a:cubicBezTo>
                      <a:pt x="0" y="6"/>
                      <a:pt x="1" y="9"/>
                      <a:pt x="4" y="10"/>
                    </a:cubicBezTo>
                    <a:cubicBezTo>
                      <a:pt x="17" y="16"/>
                      <a:pt x="31" y="19"/>
                      <a:pt x="46" y="19"/>
                    </a:cubicBezTo>
                    <a:cubicBezTo>
                      <a:pt x="55" y="19"/>
                      <a:pt x="64" y="18"/>
                      <a:pt x="73" y="16"/>
                    </a:cubicBezTo>
                    <a:cubicBezTo>
                      <a:pt x="84" y="13"/>
                      <a:pt x="84" y="13"/>
                      <a:pt x="84" y="13"/>
                    </a:cubicBezTo>
                    <a:cubicBezTo>
                      <a:pt x="86" y="12"/>
                      <a:pt x="88" y="9"/>
                      <a:pt x="87" y="7"/>
                    </a:cubicBezTo>
                    <a:cubicBezTo>
                      <a:pt x="87" y="4"/>
                      <a:pt x="84" y="3"/>
                      <a:pt x="81" y="3"/>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21" name="Oval 253">
                <a:extLst>
                  <a:ext uri="{FF2B5EF4-FFF2-40B4-BE49-F238E27FC236}">
                    <a16:creationId xmlns:a16="http://schemas.microsoft.com/office/drawing/2014/main" id="{B2D248F0-B4B7-B0FE-9A28-F0B33682510C}"/>
                  </a:ext>
                </a:extLst>
              </p:cNvPr>
              <p:cNvSpPr>
                <a:spLocks noChangeArrowheads="1"/>
              </p:cNvSpPr>
              <p:nvPr/>
            </p:nvSpPr>
            <p:spPr bwMode="auto">
              <a:xfrm>
                <a:off x="9959975" y="5978525"/>
                <a:ext cx="49213" cy="49213"/>
              </a:xfrm>
              <a:prstGeom prst="ellipse">
                <a:avLst/>
              </a:prstGeom>
              <a:solidFill>
                <a:srgbClr val="B572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22" name="Freeform 254">
                <a:extLst>
                  <a:ext uri="{FF2B5EF4-FFF2-40B4-BE49-F238E27FC236}">
                    <a16:creationId xmlns:a16="http://schemas.microsoft.com/office/drawing/2014/main" id="{5A5C8B4E-2300-9B47-6387-A4DA95C98E7A}"/>
                  </a:ext>
                </a:extLst>
              </p:cNvPr>
              <p:cNvSpPr>
                <a:spLocks/>
              </p:cNvSpPr>
              <p:nvPr/>
            </p:nvSpPr>
            <p:spPr bwMode="auto">
              <a:xfrm>
                <a:off x="9945688" y="5964238"/>
                <a:ext cx="77788" cy="77788"/>
              </a:xfrm>
              <a:custGeom>
                <a:avLst/>
                <a:gdLst>
                  <a:gd name="T0" fmla="*/ 5 w 28"/>
                  <a:gd name="T1" fmla="*/ 14 h 28"/>
                  <a:gd name="T2" fmla="*/ 0 w 28"/>
                  <a:gd name="T3" fmla="*/ 14 h 28"/>
                  <a:gd name="T4" fmla="*/ 14 w 28"/>
                  <a:gd name="T5" fmla="*/ 28 h 28"/>
                  <a:gd name="T6" fmla="*/ 28 w 28"/>
                  <a:gd name="T7" fmla="*/ 14 h 28"/>
                  <a:gd name="T8" fmla="*/ 14 w 28"/>
                  <a:gd name="T9" fmla="*/ 0 h 28"/>
                  <a:gd name="T10" fmla="*/ 0 w 28"/>
                  <a:gd name="T11" fmla="*/ 14 h 28"/>
                  <a:gd name="T12" fmla="*/ 5 w 28"/>
                  <a:gd name="T13" fmla="*/ 14 h 28"/>
                  <a:gd name="T14" fmla="*/ 10 w 28"/>
                  <a:gd name="T15" fmla="*/ 14 h 28"/>
                  <a:gd name="T16" fmla="*/ 14 w 28"/>
                  <a:gd name="T17" fmla="*/ 10 h 28"/>
                  <a:gd name="T18" fmla="*/ 18 w 28"/>
                  <a:gd name="T19" fmla="*/ 14 h 28"/>
                  <a:gd name="T20" fmla="*/ 14 w 28"/>
                  <a:gd name="T21" fmla="*/ 18 h 28"/>
                  <a:gd name="T22" fmla="*/ 10 w 28"/>
                  <a:gd name="T23" fmla="*/ 14 h 28"/>
                  <a:gd name="T24" fmla="*/ 5 w 28"/>
                  <a:gd name="T25"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8">
                    <a:moveTo>
                      <a:pt x="5" y="14"/>
                    </a:moveTo>
                    <a:cubicBezTo>
                      <a:pt x="0" y="14"/>
                      <a:pt x="0" y="14"/>
                      <a:pt x="0" y="14"/>
                    </a:cubicBezTo>
                    <a:cubicBezTo>
                      <a:pt x="0" y="22"/>
                      <a:pt x="7" y="28"/>
                      <a:pt x="14" y="28"/>
                    </a:cubicBezTo>
                    <a:cubicBezTo>
                      <a:pt x="22" y="28"/>
                      <a:pt x="28" y="22"/>
                      <a:pt x="28" y="14"/>
                    </a:cubicBezTo>
                    <a:cubicBezTo>
                      <a:pt x="28" y="7"/>
                      <a:pt x="22" y="0"/>
                      <a:pt x="14" y="0"/>
                    </a:cubicBezTo>
                    <a:cubicBezTo>
                      <a:pt x="7" y="0"/>
                      <a:pt x="0" y="7"/>
                      <a:pt x="0" y="14"/>
                    </a:cubicBezTo>
                    <a:cubicBezTo>
                      <a:pt x="5" y="14"/>
                      <a:pt x="5" y="14"/>
                      <a:pt x="5" y="14"/>
                    </a:cubicBezTo>
                    <a:cubicBezTo>
                      <a:pt x="10" y="14"/>
                      <a:pt x="10" y="14"/>
                      <a:pt x="10" y="14"/>
                    </a:cubicBezTo>
                    <a:cubicBezTo>
                      <a:pt x="10" y="12"/>
                      <a:pt x="12" y="10"/>
                      <a:pt x="14" y="10"/>
                    </a:cubicBezTo>
                    <a:cubicBezTo>
                      <a:pt x="17" y="10"/>
                      <a:pt x="18" y="12"/>
                      <a:pt x="18" y="14"/>
                    </a:cubicBezTo>
                    <a:cubicBezTo>
                      <a:pt x="18" y="17"/>
                      <a:pt x="17" y="18"/>
                      <a:pt x="14" y="18"/>
                    </a:cubicBezTo>
                    <a:cubicBezTo>
                      <a:pt x="12" y="18"/>
                      <a:pt x="10" y="17"/>
                      <a:pt x="10" y="14"/>
                    </a:cubicBezTo>
                    <a:lnTo>
                      <a:pt x="5" y="1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23" name="Oval 255">
                <a:extLst>
                  <a:ext uri="{FF2B5EF4-FFF2-40B4-BE49-F238E27FC236}">
                    <a16:creationId xmlns:a16="http://schemas.microsoft.com/office/drawing/2014/main" id="{1ABFF25D-E417-86E8-7980-856EA3A98DDB}"/>
                  </a:ext>
                </a:extLst>
              </p:cNvPr>
              <p:cNvSpPr>
                <a:spLocks noChangeArrowheads="1"/>
              </p:cNvSpPr>
              <p:nvPr/>
            </p:nvSpPr>
            <p:spPr bwMode="auto">
              <a:xfrm>
                <a:off x="9959975" y="6170613"/>
                <a:ext cx="49213" cy="50800"/>
              </a:xfrm>
              <a:prstGeom prst="ellipse">
                <a:avLst/>
              </a:prstGeom>
              <a:solidFill>
                <a:srgbClr val="B572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24" name="Freeform 256">
                <a:extLst>
                  <a:ext uri="{FF2B5EF4-FFF2-40B4-BE49-F238E27FC236}">
                    <a16:creationId xmlns:a16="http://schemas.microsoft.com/office/drawing/2014/main" id="{3CAE78B5-B652-7962-184D-ADE7802C1D52}"/>
                  </a:ext>
                </a:extLst>
              </p:cNvPr>
              <p:cNvSpPr>
                <a:spLocks/>
              </p:cNvSpPr>
              <p:nvPr/>
            </p:nvSpPr>
            <p:spPr bwMode="auto">
              <a:xfrm>
                <a:off x="9945688" y="6157913"/>
                <a:ext cx="77788" cy="76200"/>
              </a:xfrm>
              <a:custGeom>
                <a:avLst/>
                <a:gdLst>
                  <a:gd name="T0" fmla="*/ 5 w 28"/>
                  <a:gd name="T1" fmla="*/ 14 h 28"/>
                  <a:gd name="T2" fmla="*/ 0 w 28"/>
                  <a:gd name="T3" fmla="*/ 14 h 28"/>
                  <a:gd name="T4" fmla="*/ 14 w 28"/>
                  <a:gd name="T5" fmla="*/ 28 h 28"/>
                  <a:gd name="T6" fmla="*/ 28 w 28"/>
                  <a:gd name="T7" fmla="*/ 14 h 28"/>
                  <a:gd name="T8" fmla="*/ 14 w 28"/>
                  <a:gd name="T9" fmla="*/ 0 h 28"/>
                  <a:gd name="T10" fmla="*/ 0 w 28"/>
                  <a:gd name="T11" fmla="*/ 14 h 28"/>
                  <a:gd name="T12" fmla="*/ 5 w 28"/>
                  <a:gd name="T13" fmla="*/ 14 h 28"/>
                  <a:gd name="T14" fmla="*/ 10 w 28"/>
                  <a:gd name="T15" fmla="*/ 14 h 28"/>
                  <a:gd name="T16" fmla="*/ 14 w 28"/>
                  <a:gd name="T17" fmla="*/ 10 h 28"/>
                  <a:gd name="T18" fmla="*/ 18 w 28"/>
                  <a:gd name="T19" fmla="*/ 14 h 28"/>
                  <a:gd name="T20" fmla="*/ 14 w 28"/>
                  <a:gd name="T21" fmla="*/ 18 h 28"/>
                  <a:gd name="T22" fmla="*/ 10 w 28"/>
                  <a:gd name="T23" fmla="*/ 14 h 28"/>
                  <a:gd name="T24" fmla="*/ 5 w 28"/>
                  <a:gd name="T25"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8">
                    <a:moveTo>
                      <a:pt x="5" y="14"/>
                    </a:moveTo>
                    <a:cubicBezTo>
                      <a:pt x="0" y="14"/>
                      <a:pt x="0" y="14"/>
                      <a:pt x="0" y="14"/>
                    </a:cubicBezTo>
                    <a:cubicBezTo>
                      <a:pt x="0" y="22"/>
                      <a:pt x="7" y="28"/>
                      <a:pt x="14" y="28"/>
                    </a:cubicBezTo>
                    <a:cubicBezTo>
                      <a:pt x="22" y="28"/>
                      <a:pt x="28" y="22"/>
                      <a:pt x="28" y="14"/>
                    </a:cubicBezTo>
                    <a:cubicBezTo>
                      <a:pt x="28" y="7"/>
                      <a:pt x="22" y="0"/>
                      <a:pt x="14" y="0"/>
                    </a:cubicBezTo>
                    <a:cubicBezTo>
                      <a:pt x="7" y="0"/>
                      <a:pt x="0" y="7"/>
                      <a:pt x="0" y="14"/>
                    </a:cubicBezTo>
                    <a:cubicBezTo>
                      <a:pt x="5" y="14"/>
                      <a:pt x="5" y="14"/>
                      <a:pt x="5" y="14"/>
                    </a:cubicBezTo>
                    <a:cubicBezTo>
                      <a:pt x="10" y="14"/>
                      <a:pt x="10" y="14"/>
                      <a:pt x="10" y="14"/>
                    </a:cubicBezTo>
                    <a:cubicBezTo>
                      <a:pt x="10" y="12"/>
                      <a:pt x="12" y="10"/>
                      <a:pt x="14" y="10"/>
                    </a:cubicBezTo>
                    <a:cubicBezTo>
                      <a:pt x="17" y="10"/>
                      <a:pt x="18" y="12"/>
                      <a:pt x="18" y="14"/>
                    </a:cubicBezTo>
                    <a:cubicBezTo>
                      <a:pt x="18" y="17"/>
                      <a:pt x="17" y="18"/>
                      <a:pt x="14" y="18"/>
                    </a:cubicBezTo>
                    <a:cubicBezTo>
                      <a:pt x="12" y="18"/>
                      <a:pt x="10" y="17"/>
                      <a:pt x="10" y="14"/>
                    </a:cubicBezTo>
                    <a:lnTo>
                      <a:pt x="5" y="14"/>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25" name="Oval 257">
                <a:extLst>
                  <a:ext uri="{FF2B5EF4-FFF2-40B4-BE49-F238E27FC236}">
                    <a16:creationId xmlns:a16="http://schemas.microsoft.com/office/drawing/2014/main" id="{E3DC2C7C-2420-5E37-0FD1-BF0172250AEB}"/>
                  </a:ext>
                </a:extLst>
              </p:cNvPr>
              <p:cNvSpPr>
                <a:spLocks noChangeArrowheads="1"/>
              </p:cNvSpPr>
              <p:nvPr/>
            </p:nvSpPr>
            <p:spPr bwMode="auto">
              <a:xfrm>
                <a:off x="9959975" y="6359525"/>
                <a:ext cx="49213" cy="49213"/>
              </a:xfrm>
              <a:prstGeom prst="ellipse">
                <a:avLst/>
              </a:prstGeom>
              <a:solidFill>
                <a:srgbClr val="B572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26" name="Freeform 258">
                <a:extLst>
                  <a:ext uri="{FF2B5EF4-FFF2-40B4-BE49-F238E27FC236}">
                    <a16:creationId xmlns:a16="http://schemas.microsoft.com/office/drawing/2014/main" id="{75DE3287-B40A-C832-5AE1-20F98080198F}"/>
                  </a:ext>
                </a:extLst>
              </p:cNvPr>
              <p:cNvSpPr>
                <a:spLocks/>
              </p:cNvSpPr>
              <p:nvPr/>
            </p:nvSpPr>
            <p:spPr bwMode="auto">
              <a:xfrm>
                <a:off x="9945688" y="6348413"/>
                <a:ext cx="77788" cy="74613"/>
              </a:xfrm>
              <a:custGeom>
                <a:avLst/>
                <a:gdLst>
                  <a:gd name="T0" fmla="*/ 5 w 28"/>
                  <a:gd name="T1" fmla="*/ 13 h 27"/>
                  <a:gd name="T2" fmla="*/ 0 w 28"/>
                  <a:gd name="T3" fmla="*/ 13 h 27"/>
                  <a:gd name="T4" fmla="*/ 14 w 28"/>
                  <a:gd name="T5" fmla="*/ 27 h 27"/>
                  <a:gd name="T6" fmla="*/ 28 w 28"/>
                  <a:gd name="T7" fmla="*/ 13 h 27"/>
                  <a:gd name="T8" fmla="*/ 14 w 28"/>
                  <a:gd name="T9" fmla="*/ 0 h 27"/>
                  <a:gd name="T10" fmla="*/ 0 w 28"/>
                  <a:gd name="T11" fmla="*/ 13 h 27"/>
                  <a:gd name="T12" fmla="*/ 5 w 28"/>
                  <a:gd name="T13" fmla="*/ 13 h 27"/>
                  <a:gd name="T14" fmla="*/ 10 w 28"/>
                  <a:gd name="T15" fmla="*/ 13 h 27"/>
                  <a:gd name="T16" fmla="*/ 14 w 28"/>
                  <a:gd name="T17" fmla="*/ 9 h 27"/>
                  <a:gd name="T18" fmla="*/ 18 w 28"/>
                  <a:gd name="T19" fmla="*/ 13 h 27"/>
                  <a:gd name="T20" fmla="*/ 14 w 28"/>
                  <a:gd name="T21" fmla="*/ 17 h 27"/>
                  <a:gd name="T22" fmla="*/ 10 w 28"/>
                  <a:gd name="T23" fmla="*/ 13 h 27"/>
                  <a:gd name="T24" fmla="*/ 5 w 28"/>
                  <a:gd name="T2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7">
                    <a:moveTo>
                      <a:pt x="5" y="13"/>
                    </a:moveTo>
                    <a:cubicBezTo>
                      <a:pt x="0" y="13"/>
                      <a:pt x="0" y="13"/>
                      <a:pt x="0" y="13"/>
                    </a:cubicBezTo>
                    <a:cubicBezTo>
                      <a:pt x="0" y="21"/>
                      <a:pt x="7" y="27"/>
                      <a:pt x="14" y="27"/>
                    </a:cubicBezTo>
                    <a:cubicBezTo>
                      <a:pt x="22" y="27"/>
                      <a:pt x="28" y="21"/>
                      <a:pt x="28" y="13"/>
                    </a:cubicBezTo>
                    <a:cubicBezTo>
                      <a:pt x="28" y="6"/>
                      <a:pt x="22" y="0"/>
                      <a:pt x="14" y="0"/>
                    </a:cubicBezTo>
                    <a:cubicBezTo>
                      <a:pt x="7" y="0"/>
                      <a:pt x="0" y="6"/>
                      <a:pt x="0" y="13"/>
                    </a:cubicBezTo>
                    <a:cubicBezTo>
                      <a:pt x="5" y="13"/>
                      <a:pt x="5" y="13"/>
                      <a:pt x="5" y="13"/>
                    </a:cubicBezTo>
                    <a:cubicBezTo>
                      <a:pt x="10" y="13"/>
                      <a:pt x="10" y="13"/>
                      <a:pt x="10" y="13"/>
                    </a:cubicBezTo>
                    <a:cubicBezTo>
                      <a:pt x="10" y="11"/>
                      <a:pt x="12" y="9"/>
                      <a:pt x="14" y="9"/>
                    </a:cubicBezTo>
                    <a:cubicBezTo>
                      <a:pt x="17" y="9"/>
                      <a:pt x="18" y="11"/>
                      <a:pt x="18" y="13"/>
                    </a:cubicBezTo>
                    <a:cubicBezTo>
                      <a:pt x="18" y="16"/>
                      <a:pt x="17" y="17"/>
                      <a:pt x="14" y="17"/>
                    </a:cubicBezTo>
                    <a:cubicBezTo>
                      <a:pt x="12" y="17"/>
                      <a:pt x="10" y="16"/>
                      <a:pt x="10" y="13"/>
                    </a:cubicBezTo>
                    <a:lnTo>
                      <a:pt x="5" y="1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27" name="Oval 259">
                <a:extLst>
                  <a:ext uri="{FF2B5EF4-FFF2-40B4-BE49-F238E27FC236}">
                    <a16:creationId xmlns:a16="http://schemas.microsoft.com/office/drawing/2014/main" id="{0CF51F35-4431-7A97-C861-2CA3C2E8CF3C}"/>
                  </a:ext>
                </a:extLst>
              </p:cNvPr>
              <p:cNvSpPr>
                <a:spLocks noChangeArrowheads="1"/>
              </p:cNvSpPr>
              <p:nvPr/>
            </p:nvSpPr>
            <p:spPr bwMode="auto">
              <a:xfrm>
                <a:off x="9959975" y="6553200"/>
                <a:ext cx="49213" cy="46038"/>
              </a:xfrm>
              <a:prstGeom prst="ellipse">
                <a:avLst/>
              </a:prstGeom>
              <a:solidFill>
                <a:srgbClr val="B572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28" name="Freeform 260">
                <a:extLst>
                  <a:ext uri="{FF2B5EF4-FFF2-40B4-BE49-F238E27FC236}">
                    <a16:creationId xmlns:a16="http://schemas.microsoft.com/office/drawing/2014/main" id="{599ACC66-AE7D-C983-B46A-C8F76432F219}"/>
                  </a:ext>
                </a:extLst>
              </p:cNvPr>
              <p:cNvSpPr>
                <a:spLocks/>
              </p:cNvSpPr>
              <p:nvPr/>
            </p:nvSpPr>
            <p:spPr bwMode="auto">
              <a:xfrm>
                <a:off x="9945688" y="6538913"/>
                <a:ext cx="77788" cy="74613"/>
              </a:xfrm>
              <a:custGeom>
                <a:avLst/>
                <a:gdLst>
                  <a:gd name="T0" fmla="*/ 5 w 28"/>
                  <a:gd name="T1" fmla="*/ 13 h 27"/>
                  <a:gd name="T2" fmla="*/ 0 w 28"/>
                  <a:gd name="T3" fmla="*/ 13 h 27"/>
                  <a:gd name="T4" fmla="*/ 14 w 28"/>
                  <a:gd name="T5" fmla="*/ 27 h 27"/>
                  <a:gd name="T6" fmla="*/ 28 w 28"/>
                  <a:gd name="T7" fmla="*/ 13 h 27"/>
                  <a:gd name="T8" fmla="*/ 14 w 28"/>
                  <a:gd name="T9" fmla="*/ 0 h 27"/>
                  <a:gd name="T10" fmla="*/ 0 w 28"/>
                  <a:gd name="T11" fmla="*/ 13 h 27"/>
                  <a:gd name="T12" fmla="*/ 5 w 28"/>
                  <a:gd name="T13" fmla="*/ 13 h 27"/>
                  <a:gd name="T14" fmla="*/ 10 w 28"/>
                  <a:gd name="T15" fmla="*/ 13 h 27"/>
                  <a:gd name="T16" fmla="*/ 14 w 28"/>
                  <a:gd name="T17" fmla="*/ 9 h 27"/>
                  <a:gd name="T18" fmla="*/ 18 w 28"/>
                  <a:gd name="T19" fmla="*/ 13 h 27"/>
                  <a:gd name="T20" fmla="*/ 14 w 28"/>
                  <a:gd name="T21" fmla="*/ 17 h 27"/>
                  <a:gd name="T22" fmla="*/ 10 w 28"/>
                  <a:gd name="T23" fmla="*/ 13 h 27"/>
                  <a:gd name="T24" fmla="*/ 5 w 28"/>
                  <a:gd name="T25"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27">
                    <a:moveTo>
                      <a:pt x="5" y="13"/>
                    </a:moveTo>
                    <a:cubicBezTo>
                      <a:pt x="0" y="13"/>
                      <a:pt x="0" y="13"/>
                      <a:pt x="0" y="13"/>
                    </a:cubicBezTo>
                    <a:cubicBezTo>
                      <a:pt x="0" y="21"/>
                      <a:pt x="7" y="27"/>
                      <a:pt x="14" y="27"/>
                    </a:cubicBezTo>
                    <a:cubicBezTo>
                      <a:pt x="22" y="27"/>
                      <a:pt x="28" y="21"/>
                      <a:pt x="28" y="13"/>
                    </a:cubicBezTo>
                    <a:cubicBezTo>
                      <a:pt x="28" y="6"/>
                      <a:pt x="22" y="0"/>
                      <a:pt x="14" y="0"/>
                    </a:cubicBezTo>
                    <a:cubicBezTo>
                      <a:pt x="7" y="0"/>
                      <a:pt x="0" y="6"/>
                      <a:pt x="0" y="13"/>
                    </a:cubicBezTo>
                    <a:cubicBezTo>
                      <a:pt x="5" y="13"/>
                      <a:pt x="5" y="13"/>
                      <a:pt x="5" y="13"/>
                    </a:cubicBezTo>
                    <a:cubicBezTo>
                      <a:pt x="10" y="13"/>
                      <a:pt x="10" y="13"/>
                      <a:pt x="10" y="13"/>
                    </a:cubicBezTo>
                    <a:cubicBezTo>
                      <a:pt x="10" y="11"/>
                      <a:pt x="12" y="9"/>
                      <a:pt x="14" y="9"/>
                    </a:cubicBezTo>
                    <a:cubicBezTo>
                      <a:pt x="17" y="9"/>
                      <a:pt x="18" y="11"/>
                      <a:pt x="18" y="13"/>
                    </a:cubicBezTo>
                    <a:cubicBezTo>
                      <a:pt x="18" y="16"/>
                      <a:pt x="17" y="17"/>
                      <a:pt x="14" y="17"/>
                    </a:cubicBezTo>
                    <a:cubicBezTo>
                      <a:pt x="12" y="17"/>
                      <a:pt x="10" y="16"/>
                      <a:pt x="10" y="13"/>
                    </a:cubicBezTo>
                    <a:lnTo>
                      <a:pt x="5" y="1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29" name="Freeform 261">
                <a:extLst>
                  <a:ext uri="{FF2B5EF4-FFF2-40B4-BE49-F238E27FC236}">
                    <a16:creationId xmlns:a16="http://schemas.microsoft.com/office/drawing/2014/main" id="{ABDE1811-AC7C-9746-1556-F3954947423A}"/>
                  </a:ext>
                </a:extLst>
              </p:cNvPr>
              <p:cNvSpPr>
                <a:spLocks/>
              </p:cNvSpPr>
              <p:nvPr/>
            </p:nvSpPr>
            <p:spPr bwMode="auto">
              <a:xfrm>
                <a:off x="9912350" y="5338763"/>
                <a:ext cx="0" cy="1727200"/>
              </a:xfrm>
              <a:custGeom>
                <a:avLst/>
                <a:gdLst>
                  <a:gd name="T0" fmla="*/ 0 h 1088"/>
                  <a:gd name="T1" fmla="*/ 1088 h 1088"/>
                  <a:gd name="T2" fmla="*/ 0 h 1088"/>
                </a:gdLst>
                <a:ahLst/>
                <a:cxnLst>
                  <a:cxn ang="0">
                    <a:pos x="0" y="T0"/>
                  </a:cxn>
                  <a:cxn ang="0">
                    <a:pos x="0" y="T1"/>
                  </a:cxn>
                  <a:cxn ang="0">
                    <a:pos x="0" y="T2"/>
                  </a:cxn>
                </a:cxnLst>
                <a:rect l="0" t="0" r="r" b="b"/>
                <a:pathLst>
                  <a:path h="1088">
                    <a:moveTo>
                      <a:pt x="0" y="0"/>
                    </a:moveTo>
                    <a:lnTo>
                      <a:pt x="0" y="1088"/>
                    </a:lnTo>
                    <a:lnTo>
                      <a:pt x="0" y="0"/>
                    </a:lnTo>
                    <a:close/>
                  </a:path>
                </a:pathLst>
              </a:custGeom>
              <a:solidFill>
                <a:srgbClr val="B5726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30" name="Line 262">
                <a:extLst>
                  <a:ext uri="{FF2B5EF4-FFF2-40B4-BE49-F238E27FC236}">
                    <a16:creationId xmlns:a16="http://schemas.microsoft.com/office/drawing/2014/main" id="{189542BB-ACD8-D9C5-0DF6-0AEECDAC2ECF}"/>
                  </a:ext>
                </a:extLst>
              </p:cNvPr>
              <p:cNvSpPr>
                <a:spLocks noChangeShapeType="1"/>
              </p:cNvSpPr>
              <p:nvPr/>
            </p:nvSpPr>
            <p:spPr bwMode="auto">
              <a:xfrm>
                <a:off x="9912350" y="5338763"/>
                <a:ext cx="0" cy="17272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31" name="Rectangle 263">
                <a:extLst>
                  <a:ext uri="{FF2B5EF4-FFF2-40B4-BE49-F238E27FC236}">
                    <a16:creationId xmlns:a16="http://schemas.microsoft.com/office/drawing/2014/main" id="{DC748DD9-A6D9-E816-0F71-FD1A540BC0D5}"/>
                  </a:ext>
                </a:extLst>
              </p:cNvPr>
              <p:cNvSpPr>
                <a:spLocks noChangeArrowheads="1"/>
              </p:cNvSpPr>
              <p:nvPr/>
            </p:nvSpPr>
            <p:spPr bwMode="auto">
              <a:xfrm>
                <a:off x="9898063" y="5338763"/>
                <a:ext cx="28575" cy="1727200"/>
              </a:xfrm>
              <a:prstGeom prst="rect">
                <a:avLst/>
              </a:prstGeom>
              <a:solidFill>
                <a:srgbClr val="6409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32" name="Freeform 264">
                <a:extLst>
                  <a:ext uri="{FF2B5EF4-FFF2-40B4-BE49-F238E27FC236}">
                    <a16:creationId xmlns:a16="http://schemas.microsoft.com/office/drawing/2014/main" id="{992FF4A0-A658-E44C-366B-05AF28E94695}"/>
                  </a:ext>
                </a:extLst>
              </p:cNvPr>
              <p:cNvSpPr>
                <a:spLocks/>
              </p:cNvSpPr>
              <p:nvPr/>
            </p:nvSpPr>
            <p:spPr bwMode="auto">
              <a:xfrm>
                <a:off x="9898063" y="5338763"/>
                <a:ext cx="28575" cy="1727200"/>
              </a:xfrm>
              <a:custGeom>
                <a:avLst/>
                <a:gdLst>
                  <a:gd name="T0" fmla="*/ 0 w 18"/>
                  <a:gd name="T1" fmla="*/ 0 h 1088"/>
                  <a:gd name="T2" fmla="*/ 0 w 18"/>
                  <a:gd name="T3" fmla="*/ 1088 h 1088"/>
                  <a:gd name="T4" fmla="*/ 18 w 18"/>
                  <a:gd name="T5" fmla="*/ 1088 h 1088"/>
                  <a:gd name="T6" fmla="*/ 18 w 18"/>
                  <a:gd name="T7" fmla="*/ 0 h 1088"/>
                </a:gdLst>
                <a:ahLst/>
                <a:cxnLst>
                  <a:cxn ang="0">
                    <a:pos x="T0" y="T1"/>
                  </a:cxn>
                  <a:cxn ang="0">
                    <a:pos x="T2" y="T3"/>
                  </a:cxn>
                  <a:cxn ang="0">
                    <a:pos x="T4" y="T5"/>
                  </a:cxn>
                  <a:cxn ang="0">
                    <a:pos x="T6" y="T7"/>
                  </a:cxn>
                </a:cxnLst>
                <a:rect l="0" t="0" r="r" b="b"/>
                <a:pathLst>
                  <a:path w="18" h="1088">
                    <a:moveTo>
                      <a:pt x="0" y="0"/>
                    </a:moveTo>
                    <a:lnTo>
                      <a:pt x="0" y="1088"/>
                    </a:lnTo>
                    <a:lnTo>
                      <a:pt x="18" y="1088"/>
                    </a:lnTo>
                    <a:lnTo>
                      <a:pt x="1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33" name="Freeform 265">
                <a:extLst>
                  <a:ext uri="{FF2B5EF4-FFF2-40B4-BE49-F238E27FC236}">
                    <a16:creationId xmlns:a16="http://schemas.microsoft.com/office/drawing/2014/main" id="{F1995AA6-91DC-FAD2-9795-1022075D9A0E}"/>
                  </a:ext>
                </a:extLst>
              </p:cNvPr>
              <p:cNvSpPr>
                <a:spLocks/>
              </p:cNvSpPr>
              <p:nvPr/>
            </p:nvSpPr>
            <p:spPr bwMode="auto">
              <a:xfrm>
                <a:off x="9912350" y="5124450"/>
                <a:ext cx="484188" cy="739775"/>
              </a:xfrm>
              <a:custGeom>
                <a:avLst/>
                <a:gdLst>
                  <a:gd name="T0" fmla="*/ 0 w 175"/>
                  <a:gd name="T1" fmla="*/ 268 h 268"/>
                  <a:gd name="T2" fmla="*/ 141 w 175"/>
                  <a:gd name="T3" fmla="*/ 0 h 268"/>
                  <a:gd name="T4" fmla="*/ 165 w 175"/>
                  <a:gd name="T5" fmla="*/ 0 h 268"/>
                  <a:gd name="T6" fmla="*/ 174 w 175"/>
                  <a:gd name="T7" fmla="*/ 10 h 268"/>
                  <a:gd name="T8" fmla="*/ 169 w 175"/>
                  <a:gd name="T9" fmla="*/ 109 h 268"/>
                  <a:gd name="T10" fmla="*/ 132 w 175"/>
                  <a:gd name="T11" fmla="*/ 119 h 268"/>
                  <a:gd name="T12" fmla="*/ 132 w 175"/>
                  <a:gd name="T13" fmla="*/ 175 h 268"/>
                  <a:gd name="T14" fmla="*/ 0 w 175"/>
                  <a:gd name="T15" fmla="*/ 268 h 2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5" h="268">
                    <a:moveTo>
                      <a:pt x="0" y="268"/>
                    </a:moveTo>
                    <a:cubicBezTo>
                      <a:pt x="141" y="0"/>
                      <a:pt x="141" y="0"/>
                      <a:pt x="141" y="0"/>
                    </a:cubicBezTo>
                    <a:cubicBezTo>
                      <a:pt x="165" y="0"/>
                      <a:pt x="165" y="0"/>
                      <a:pt x="165" y="0"/>
                    </a:cubicBezTo>
                    <a:cubicBezTo>
                      <a:pt x="170" y="0"/>
                      <a:pt x="175" y="4"/>
                      <a:pt x="174" y="10"/>
                    </a:cubicBezTo>
                    <a:cubicBezTo>
                      <a:pt x="169" y="109"/>
                      <a:pt x="169" y="109"/>
                      <a:pt x="169" y="109"/>
                    </a:cubicBezTo>
                    <a:cubicBezTo>
                      <a:pt x="132" y="119"/>
                      <a:pt x="132" y="119"/>
                      <a:pt x="132" y="119"/>
                    </a:cubicBezTo>
                    <a:cubicBezTo>
                      <a:pt x="132" y="175"/>
                      <a:pt x="132" y="175"/>
                      <a:pt x="132" y="175"/>
                    </a:cubicBezTo>
                    <a:cubicBezTo>
                      <a:pt x="0" y="268"/>
                      <a:pt x="0" y="268"/>
                      <a:pt x="0" y="268"/>
                    </a:cubicBezTo>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34" name="Freeform 266">
                <a:extLst>
                  <a:ext uri="{FF2B5EF4-FFF2-40B4-BE49-F238E27FC236}">
                    <a16:creationId xmlns:a16="http://schemas.microsoft.com/office/drawing/2014/main" id="{BE36D4A1-C7E1-185B-A351-E231F4BA4B67}"/>
                  </a:ext>
                </a:extLst>
              </p:cNvPr>
              <p:cNvSpPr>
                <a:spLocks/>
              </p:cNvSpPr>
              <p:nvPr/>
            </p:nvSpPr>
            <p:spPr bwMode="auto">
              <a:xfrm>
                <a:off x="9898063" y="5110163"/>
                <a:ext cx="509588" cy="765175"/>
              </a:xfrm>
              <a:custGeom>
                <a:avLst/>
                <a:gdLst>
                  <a:gd name="T0" fmla="*/ 9 w 184"/>
                  <a:gd name="T1" fmla="*/ 275 h 277"/>
                  <a:gd name="T2" fmla="*/ 149 w 184"/>
                  <a:gd name="T3" fmla="*/ 10 h 277"/>
                  <a:gd name="T4" fmla="*/ 170 w 184"/>
                  <a:gd name="T5" fmla="*/ 10 h 277"/>
                  <a:gd name="T6" fmla="*/ 175 w 184"/>
                  <a:gd name="T7" fmla="*/ 14 h 277"/>
                  <a:gd name="T8" fmla="*/ 175 w 184"/>
                  <a:gd name="T9" fmla="*/ 15 h 277"/>
                  <a:gd name="T10" fmla="*/ 175 w 184"/>
                  <a:gd name="T11" fmla="*/ 15 h 277"/>
                  <a:gd name="T12" fmla="*/ 170 w 184"/>
                  <a:gd name="T13" fmla="*/ 110 h 277"/>
                  <a:gd name="T14" fmla="*/ 132 w 184"/>
                  <a:gd name="T15" fmla="*/ 120 h 277"/>
                  <a:gd name="T16" fmla="*/ 132 w 184"/>
                  <a:gd name="T17" fmla="*/ 177 h 277"/>
                  <a:gd name="T18" fmla="*/ 2 w 184"/>
                  <a:gd name="T19" fmla="*/ 269 h 277"/>
                  <a:gd name="T20" fmla="*/ 7 w 184"/>
                  <a:gd name="T21" fmla="*/ 277 h 277"/>
                  <a:gd name="T22" fmla="*/ 142 w 184"/>
                  <a:gd name="T23" fmla="*/ 182 h 277"/>
                  <a:gd name="T24" fmla="*/ 142 w 184"/>
                  <a:gd name="T25" fmla="*/ 128 h 277"/>
                  <a:gd name="T26" fmla="*/ 179 w 184"/>
                  <a:gd name="T27" fmla="*/ 118 h 277"/>
                  <a:gd name="T28" fmla="*/ 184 w 184"/>
                  <a:gd name="T29" fmla="*/ 15 h 277"/>
                  <a:gd name="T30" fmla="*/ 184 w 184"/>
                  <a:gd name="T31" fmla="*/ 15 h 277"/>
                  <a:gd name="T32" fmla="*/ 184 w 184"/>
                  <a:gd name="T33" fmla="*/ 14 h 277"/>
                  <a:gd name="T34" fmla="*/ 170 w 184"/>
                  <a:gd name="T35" fmla="*/ 0 h 277"/>
                  <a:gd name="T36" fmla="*/ 143 w 184"/>
                  <a:gd name="T37" fmla="*/ 0 h 277"/>
                  <a:gd name="T38" fmla="*/ 0 w 184"/>
                  <a:gd name="T39" fmla="*/ 270 h 277"/>
                  <a:gd name="T40" fmla="*/ 9 w 184"/>
                  <a:gd name="T41" fmla="*/ 275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4" h="277">
                    <a:moveTo>
                      <a:pt x="9" y="275"/>
                    </a:moveTo>
                    <a:cubicBezTo>
                      <a:pt x="149" y="10"/>
                      <a:pt x="149" y="10"/>
                      <a:pt x="149" y="10"/>
                    </a:cubicBezTo>
                    <a:cubicBezTo>
                      <a:pt x="170" y="10"/>
                      <a:pt x="170" y="10"/>
                      <a:pt x="170" y="10"/>
                    </a:cubicBezTo>
                    <a:cubicBezTo>
                      <a:pt x="173" y="10"/>
                      <a:pt x="175" y="12"/>
                      <a:pt x="175" y="14"/>
                    </a:cubicBezTo>
                    <a:cubicBezTo>
                      <a:pt x="175" y="15"/>
                      <a:pt x="175" y="15"/>
                      <a:pt x="175" y="15"/>
                    </a:cubicBezTo>
                    <a:cubicBezTo>
                      <a:pt x="175" y="15"/>
                      <a:pt x="175" y="15"/>
                      <a:pt x="175" y="15"/>
                    </a:cubicBezTo>
                    <a:cubicBezTo>
                      <a:pt x="170" y="110"/>
                      <a:pt x="170" y="110"/>
                      <a:pt x="170" y="110"/>
                    </a:cubicBezTo>
                    <a:cubicBezTo>
                      <a:pt x="132" y="120"/>
                      <a:pt x="132" y="120"/>
                      <a:pt x="132" y="120"/>
                    </a:cubicBezTo>
                    <a:cubicBezTo>
                      <a:pt x="132" y="177"/>
                      <a:pt x="132" y="177"/>
                      <a:pt x="132" y="177"/>
                    </a:cubicBezTo>
                    <a:cubicBezTo>
                      <a:pt x="2" y="269"/>
                      <a:pt x="2" y="269"/>
                      <a:pt x="2" y="269"/>
                    </a:cubicBezTo>
                    <a:cubicBezTo>
                      <a:pt x="7" y="277"/>
                      <a:pt x="7" y="277"/>
                      <a:pt x="7" y="277"/>
                    </a:cubicBezTo>
                    <a:cubicBezTo>
                      <a:pt x="142" y="182"/>
                      <a:pt x="142" y="182"/>
                      <a:pt x="142" y="182"/>
                    </a:cubicBezTo>
                    <a:cubicBezTo>
                      <a:pt x="142" y="128"/>
                      <a:pt x="142" y="128"/>
                      <a:pt x="142" y="128"/>
                    </a:cubicBezTo>
                    <a:cubicBezTo>
                      <a:pt x="179" y="118"/>
                      <a:pt x="179" y="118"/>
                      <a:pt x="179" y="118"/>
                    </a:cubicBezTo>
                    <a:cubicBezTo>
                      <a:pt x="184" y="15"/>
                      <a:pt x="184" y="15"/>
                      <a:pt x="184" y="15"/>
                    </a:cubicBezTo>
                    <a:cubicBezTo>
                      <a:pt x="184" y="15"/>
                      <a:pt x="184" y="15"/>
                      <a:pt x="184" y="15"/>
                    </a:cubicBezTo>
                    <a:cubicBezTo>
                      <a:pt x="184" y="14"/>
                      <a:pt x="184" y="14"/>
                      <a:pt x="184" y="14"/>
                    </a:cubicBezTo>
                    <a:cubicBezTo>
                      <a:pt x="184" y="6"/>
                      <a:pt x="178" y="0"/>
                      <a:pt x="170" y="0"/>
                    </a:cubicBezTo>
                    <a:cubicBezTo>
                      <a:pt x="143" y="0"/>
                      <a:pt x="143" y="0"/>
                      <a:pt x="143" y="0"/>
                    </a:cubicBezTo>
                    <a:cubicBezTo>
                      <a:pt x="0" y="270"/>
                      <a:pt x="0" y="270"/>
                      <a:pt x="0" y="270"/>
                    </a:cubicBezTo>
                    <a:cubicBezTo>
                      <a:pt x="9" y="275"/>
                      <a:pt x="9" y="275"/>
                      <a:pt x="9" y="27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35" name="Freeform 267">
                <a:extLst>
                  <a:ext uri="{FF2B5EF4-FFF2-40B4-BE49-F238E27FC236}">
                    <a16:creationId xmlns:a16="http://schemas.microsoft.com/office/drawing/2014/main" id="{CBF84C74-418C-955D-8172-1DE6C15D4F37}"/>
                  </a:ext>
                </a:extLst>
              </p:cNvPr>
              <p:cNvSpPr>
                <a:spLocks/>
              </p:cNvSpPr>
              <p:nvPr/>
            </p:nvSpPr>
            <p:spPr bwMode="auto">
              <a:xfrm>
                <a:off x="9785350" y="5103813"/>
                <a:ext cx="127000" cy="749300"/>
              </a:xfrm>
              <a:custGeom>
                <a:avLst/>
                <a:gdLst>
                  <a:gd name="T0" fmla="*/ 80 w 80"/>
                  <a:gd name="T1" fmla="*/ 0 h 472"/>
                  <a:gd name="T2" fmla="*/ 43 w 80"/>
                  <a:gd name="T3" fmla="*/ 20 h 472"/>
                  <a:gd name="T4" fmla="*/ 0 w 80"/>
                  <a:gd name="T5" fmla="*/ 166 h 472"/>
                  <a:gd name="T6" fmla="*/ 24 w 80"/>
                  <a:gd name="T7" fmla="*/ 206 h 472"/>
                  <a:gd name="T8" fmla="*/ 7 w 80"/>
                  <a:gd name="T9" fmla="*/ 289 h 472"/>
                  <a:gd name="T10" fmla="*/ 80 w 80"/>
                  <a:gd name="T11" fmla="*/ 472 h 472"/>
                  <a:gd name="T12" fmla="*/ 80 w 80"/>
                  <a:gd name="T13" fmla="*/ 0 h 472"/>
                </a:gdLst>
                <a:ahLst/>
                <a:cxnLst>
                  <a:cxn ang="0">
                    <a:pos x="T0" y="T1"/>
                  </a:cxn>
                  <a:cxn ang="0">
                    <a:pos x="T2" y="T3"/>
                  </a:cxn>
                  <a:cxn ang="0">
                    <a:pos x="T4" y="T5"/>
                  </a:cxn>
                  <a:cxn ang="0">
                    <a:pos x="T6" y="T7"/>
                  </a:cxn>
                  <a:cxn ang="0">
                    <a:pos x="T8" y="T9"/>
                  </a:cxn>
                  <a:cxn ang="0">
                    <a:pos x="T10" y="T11"/>
                  </a:cxn>
                  <a:cxn ang="0">
                    <a:pos x="T12" y="T13"/>
                  </a:cxn>
                </a:cxnLst>
                <a:rect l="0" t="0" r="r" b="b"/>
                <a:pathLst>
                  <a:path w="80" h="472">
                    <a:moveTo>
                      <a:pt x="80" y="0"/>
                    </a:moveTo>
                    <a:lnTo>
                      <a:pt x="43" y="20"/>
                    </a:lnTo>
                    <a:lnTo>
                      <a:pt x="0" y="166"/>
                    </a:lnTo>
                    <a:lnTo>
                      <a:pt x="24" y="206"/>
                    </a:lnTo>
                    <a:lnTo>
                      <a:pt x="7" y="289"/>
                    </a:lnTo>
                    <a:lnTo>
                      <a:pt x="80" y="472"/>
                    </a:lnTo>
                    <a:lnTo>
                      <a:pt x="80" y="0"/>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36" name="Freeform 268">
                <a:extLst>
                  <a:ext uri="{FF2B5EF4-FFF2-40B4-BE49-F238E27FC236}">
                    <a16:creationId xmlns:a16="http://schemas.microsoft.com/office/drawing/2014/main" id="{DD2C9214-82C9-CC76-F1C3-2CF47CA06507}"/>
                  </a:ext>
                </a:extLst>
              </p:cNvPr>
              <p:cNvSpPr>
                <a:spLocks/>
              </p:cNvSpPr>
              <p:nvPr/>
            </p:nvSpPr>
            <p:spPr bwMode="auto">
              <a:xfrm>
                <a:off x="9769475" y="5080000"/>
                <a:ext cx="157163" cy="842963"/>
              </a:xfrm>
              <a:custGeom>
                <a:avLst/>
                <a:gdLst>
                  <a:gd name="T0" fmla="*/ 90 w 99"/>
                  <a:gd name="T1" fmla="*/ 15 h 531"/>
                  <a:gd name="T2" fmla="*/ 85 w 99"/>
                  <a:gd name="T3" fmla="*/ 7 h 531"/>
                  <a:gd name="T4" fmla="*/ 47 w 99"/>
                  <a:gd name="T5" fmla="*/ 29 h 531"/>
                  <a:gd name="T6" fmla="*/ 0 w 99"/>
                  <a:gd name="T7" fmla="*/ 183 h 531"/>
                  <a:gd name="T8" fmla="*/ 26 w 99"/>
                  <a:gd name="T9" fmla="*/ 223 h 531"/>
                  <a:gd name="T10" fmla="*/ 8 w 99"/>
                  <a:gd name="T11" fmla="*/ 306 h 531"/>
                  <a:gd name="T12" fmla="*/ 99 w 99"/>
                  <a:gd name="T13" fmla="*/ 531 h 531"/>
                  <a:gd name="T14" fmla="*/ 99 w 99"/>
                  <a:gd name="T15" fmla="*/ 0 h 531"/>
                  <a:gd name="T16" fmla="*/ 85 w 99"/>
                  <a:gd name="T17" fmla="*/ 7 h 531"/>
                  <a:gd name="T18" fmla="*/ 90 w 99"/>
                  <a:gd name="T19" fmla="*/ 15 h 531"/>
                  <a:gd name="T20" fmla="*/ 81 w 99"/>
                  <a:gd name="T21" fmla="*/ 15 h 531"/>
                  <a:gd name="T22" fmla="*/ 81 w 99"/>
                  <a:gd name="T23" fmla="*/ 442 h 531"/>
                  <a:gd name="T24" fmla="*/ 26 w 99"/>
                  <a:gd name="T25" fmla="*/ 304 h 531"/>
                  <a:gd name="T26" fmla="*/ 45 w 99"/>
                  <a:gd name="T27" fmla="*/ 219 h 531"/>
                  <a:gd name="T28" fmla="*/ 19 w 99"/>
                  <a:gd name="T29" fmla="*/ 181 h 531"/>
                  <a:gd name="T30" fmla="*/ 60 w 99"/>
                  <a:gd name="T31" fmla="*/ 40 h 531"/>
                  <a:gd name="T32" fmla="*/ 93 w 99"/>
                  <a:gd name="T33" fmla="*/ 22 h 531"/>
                  <a:gd name="T34" fmla="*/ 90 w 99"/>
                  <a:gd name="T35" fmla="*/ 15 h 531"/>
                  <a:gd name="T36" fmla="*/ 81 w 99"/>
                  <a:gd name="T37" fmla="*/ 15 h 531"/>
                  <a:gd name="T38" fmla="*/ 90 w 99"/>
                  <a:gd name="T39" fmla="*/ 15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9" h="531">
                    <a:moveTo>
                      <a:pt x="90" y="15"/>
                    </a:moveTo>
                    <a:lnTo>
                      <a:pt x="85" y="7"/>
                    </a:lnTo>
                    <a:lnTo>
                      <a:pt x="47" y="29"/>
                    </a:lnTo>
                    <a:lnTo>
                      <a:pt x="0" y="183"/>
                    </a:lnTo>
                    <a:lnTo>
                      <a:pt x="26" y="223"/>
                    </a:lnTo>
                    <a:lnTo>
                      <a:pt x="8" y="306"/>
                    </a:lnTo>
                    <a:lnTo>
                      <a:pt x="99" y="531"/>
                    </a:lnTo>
                    <a:lnTo>
                      <a:pt x="99" y="0"/>
                    </a:lnTo>
                    <a:lnTo>
                      <a:pt x="85" y="7"/>
                    </a:lnTo>
                    <a:lnTo>
                      <a:pt x="90" y="15"/>
                    </a:lnTo>
                    <a:lnTo>
                      <a:pt x="81" y="15"/>
                    </a:lnTo>
                    <a:lnTo>
                      <a:pt x="81" y="442"/>
                    </a:lnTo>
                    <a:lnTo>
                      <a:pt x="26" y="304"/>
                    </a:lnTo>
                    <a:lnTo>
                      <a:pt x="45" y="219"/>
                    </a:lnTo>
                    <a:lnTo>
                      <a:pt x="19" y="181"/>
                    </a:lnTo>
                    <a:lnTo>
                      <a:pt x="60" y="40"/>
                    </a:lnTo>
                    <a:lnTo>
                      <a:pt x="93" y="22"/>
                    </a:lnTo>
                    <a:lnTo>
                      <a:pt x="90" y="15"/>
                    </a:lnTo>
                    <a:lnTo>
                      <a:pt x="81" y="15"/>
                    </a:lnTo>
                    <a:lnTo>
                      <a:pt x="90" y="1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37" name="Freeform 269">
                <a:extLst>
                  <a:ext uri="{FF2B5EF4-FFF2-40B4-BE49-F238E27FC236}">
                    <a16:creationId xmlns:a16="http://schemas.microsoft.com/office/drawing/2014/main" id="{6BA9FFD5-9FFC-78B8-99B6-3D7813485803}"/>
                  </a:ext>
                </a:extLst>
              </p:cNvPr>
              <p:cNvSpPr>
                <a:spLocks/>
              </p:cNvSpPr>
              <p:nvPr/>
            </p:nvSpPr>
            <p:spPr bwMode="auto">
              <a:xfrm>
                <a:off x="10221913" y="4256088"/>
                <a:ext cx="242888" cy="334963"/>
              </a:xfrm>
              <a:custGeom>
                <a:avLst/>
                <a:gdLst>
                  <a:gd name="T0" fmla="*/ 0 w 88"/>
                  <a:gd name="T1" fmla="*/ 0 h 121"/>
                  <a:gd name="T2" fmla="*/ 1 w 88"/>
                  <a:gd name="T3" fmla="*/ 3 h 121"/>
                  <a:gd name="T4" fmla="*/ 3 w 88"/>
                  <a:gd name="T5" fmla="*/ 10 h 121"/>
                  <a:gd name="T6" fmla="*/ 22 w 88"/>
                  <a:gd name="T7" fmla="*/ 100 h 121"/>
                  <a:gd name="T8" fmla="*/ 58 w 88"/>
                  <a:gd name="T9" fmla="*/ 105 h 121"/>
                  <a:gd name="T10" fmla="*/ 88 w 88"/>
                  <a:gd name="T11" fmla="*/ 79 h 121"/>
                  <a:gd name="T12" fmla="*/ 88 w 88"/>
                  <a:gd name="T13" fmla="*/ 0 h 121"/>
                  <a:gd name="T14" fmla="*/ 0 w 88"/>
                  <a:gd name="T15" fmla="*/ 0 h 1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 h="121">
                    <a:moveTo>
                      <a:pt x="0" y="0"/>
                    </a:moveTo>
                    <a:cubicBezTo>
                      <a:pt x="1" y="1"/>
                      <a:pt x="1" y="2"/>
                      <a:pt x="1" y="3"/>
                    </a:cubicBezTo>
                    <a:cubicBezTo>
                      <a:pt x="3" y="10"/>
                      <a:pt x="3" y="10"/>
                      <a:pt x="3" y="10"/>
                    </a:cubicBezTo>
                    <a:cubicBezTo>
                      <a:pt x="22" y="100"/>
                      <a:pt x="22" y="100"/>
                      <a:pt x="22" y="100"/>
                    </a:cubicBezTo>
                    <a:cubicBezTo>
                      <a:pt x="26" y="118"/>
                      <a:pt x="50" y="121"/>
                      <a:pt x="58" y="105"/>
                    </a:cubicBezTo>
                    <a:cubicBezTo>
                      <a:pt x="88" y="79"/>
                      <a:pt x="88" y="79"/>
                      <a:pt x="88" y="79"/>
                    </a:cubicBezTo>
                    <a:cubicBezTo>
                      <a:pt x="88" y="0"/>
                      <a:pt x="88" y="0"/>
                      <a:pt x="88" y="0"/>
                    </a:cubicBezTo>
                    <a:cubicBezTo>
                      <a:pt x="0" y="0"/>
                      <a:pt x="0" y="0"/>
                      <a:pt x="0" y="0"/>
                    </a:cubicBezTo>
                  </a:path>
                </a:pathLst>
              </a:custGeom>
              <a:solidFill>
                <a:srgbClr val="EFE4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38" name="Freeform 270">
                <a:extLst>
                  <a:ext uri="{FF2B5EF4-FFF2-40B4-BE49-F238E27FC236}">
                    <a16:creationId xmlns:a16="http://schemas.microsoft.com/office/drawing/2014/main" id="{87C37732-4A14-86DD-2674-BB8D85FB6704}"/>
                  </a:ext>
                </a:extLst>
              </p:cNvPr>
              <p:cNvSpPr>
                <a:spLocks/>
              </p:cNvSpPr>
              <p:nvPr/>
            </p:nvSpPr>
            <p:spPr bwMode="auto">
              <a:xfrm>
                <a:off x="9640888" y="3857625"/>
                <a:ext cx="838200" cy="730250"/>
              </a:xfrm>
              <a:custGeom>
                <a:avLst/>
                <a:gdLst>
                  <a:gd name="T0" fmla="*/ 303 w 303"/>
                  <a:gd name="T1" fmla="*/ 134 h 264"/>
                  <a:gd name="T2" fmla="*/ 169 w 303"/>
                  <a:gd name="T3" fmla="*/ 0 h 264"/>
                  <a:gd name="T4" fmla="*/ 61 w 303"/>
                  <a:gd name="T5" fmla="*/ 8 h 264"/>
                  <a:gd name="T6" fmla="*/ 29 w 303"/>
                  <a:gd name="T7" fmla="*/ 87 h 264"/>
                  <a:gd name="T8" fmla="*/ 35 w 303"/>
                  <a:gd name="T9" fmla="*/ 83 h 264"/>
                  <a:gd name="T10" fmla="*/ 21 w 303"/>
                  <a:gd name="T11" fmla="*/ 86 h 264"/>
                  <a:gd name="T12" fmla="*/ 4 w 303"/>
                  <a:gd name="T13" fmla="*/ 134 h 264"/>
                  <a:gd name="T14" fmla="*/ 0 w 303"/>
                  <a:gd name="T15" fmla="*/ 147 h 264"/>
                  <a:gd name="T16" fmla="*/ 6 w 303"/>
                  <a:gd name="T17" fmla="*/ 156 h 264"/>
                  <a:gd name="T18" fmla="*/ 23 w 303"/>
                  <a:gd name="T19" fmla="*/ 159 h 264"/>
                  <a:gd name="T20" fmla="*/ 166 w 303"/>
                  <a:gd name="T21" fmla="*/ 132 h 264"/>
                  <a:gd name="T22" fmla="*/ 181 w 303"/>
                  <a:gd name="T23" fmla="*/ 128 h 264"/>
                  <a:gd name="T24" fmla="*/ 207 w 303"/>
                  <a:gd name="T25" fmla="*/ 148 h 264"/>
                  <a:gd name="T26" fmla="*/ 228 w 303"/>
                  <a:gd name="T27" fmla="*/ 246 h 264"/>
                  <a:gd name="T28" fmla="*/ 251 w 303"/>
                  <a:gd name="T29" fmla="*/ 264 h 264"/>
                  <a:gd name="T30" fmla="*/ 272 w 303"/>
                  <a:gd name="T31" fmla="*/ 251 h 264"/>
                  <a:gd name="T32" fmla="*/ 271 w 303"/>
                  <a:gd name="T33" fmla="*/ 253 h 264"/>
                  <a:gd name="T34" fmla="*/ 303 w 303"/>
                  <a:gd name="T35" fmla="*/ 134 h 264"/>
                  <a:gd name="T36" fmla="*/ 298 w 303"/>
                  <a:gd name="T37" fmla="*/ 134 h 264"/>
                  <a:gd name="T38" fmla="*/ 294 w 303"/>
                  <a:gd name="T39" fmla="*/ 134 h 264"/>
                  <a:gd name="T40" fmla="*/ 264 w 303"/>
                  <a:gd name="T41" fmla="*/ 246 h 264"/>
                  <a:gd name="T42" fmla="*/ 258 w 303"/>
                  <a:gd name="T43" fmla="*/ 253 h 264"/>
                  <a:gd name="T44" fmla="*/ 242 w 303"/>
                  <a:gd name="T45" fmla="*/ 252 h 264"/>
                  <a:gd name="T46" fmla="*/ 218 w 303"/>
                  <a:gd name="T47" fmla="*/ 153 h 264"/>
                  <a:gd name="T48" fmla="*/ 216 w 303"/>
                  <a:gd name="T49" fmla="*/ 146 h 264"/>
                  <a:gd name="T50" fmla="*/ 181 w 303"/>
                  <a:gd name="T51" fmla="*/ 118 h 264"/>
                  <a:gd name="T52" fmla="*/ 161 w 303"/>
                  <a:gd name="T53" fmla="*/ 124 h 264"/>
                  <a:gd name="T54" fmla="*/ 23 w 303"/>
                  <a:gd name="T55" fmla="*/ 149 h 264"/>
                  <a:gd name="T56" fmla="*/ 10 w 303"/>
                  <a:gd name="T57" fmla="*/ 147 h 264"/>
                  <a:gd name="T58" fmla="*/ 11 w 303"/>
                  <a:gd name="T59" fmla="*/ 144 h 264"/>
                  <a:gd name="T60" fmla="*/ 31 w 303"/>
                  <a:gd name="T61" fmla="*/ 86 h 264"/>
                  <a:gd name="T62" fmla="*/ 25 w 303"/>
                  <a:gd name="T63" fmla="*/ 91 h 264"/>
                  <a:gd name="T64" fmla="*/ 39 w 303"/>
                  <a:gd name="T65" fmla="*/ 87 h 264"/>
                  <a:gd name="T66" fmla="*/ 66 w 303"/>
                  <a:gd name="T67" fmla="*/ 16 h 264"/>
                  <a:gd name="T68" fmla="*/ 169 w 303"/>
                  <a:gd name="T69" fmla="*/ 10 h 264"/>
                  <a:gd name="T70" fmla="*/ 257 w 303"/>
                  <a:gd name="T71" fmla="*/ 46 h 264"/>
                  <a:gd name="T72" fmla="*/ 298 w 303"/>
                  <a:gd name="T73" fmla="*/ 13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03" h="264">
                    <a:moveTo>
                      <a:pt x="298" y="134"/>
                    </a:moveTo>
                    <a:cubicBezTo>
                      <a:pt x="303" y="134"/>
                      <a:pt x="303" y="134"/>
                      <a:pt x="303" y="134"/>
                    </a:cubicBezTo>
                    <a:cubicBezTo>
                      <a:pt x="303" y="60"/>
                      <a:pt x="244" y="0"/>
                      <a:pt x="170" y="0"/>
                    </a:cubicBezTo>
                    <a:cubicBezTo>
                      <a:pt x="169" y="0"/>
                      <a:pt x="169" y="0"/>
                      <a:pt x="169" y="0"/>
                    </a:cubicBezTo>
                    <a:cubicBezTo>
                      <a:pt x="90" y="0"/>
                      <a:pt x="90" y="0"/>
                      <a:pt x="90" y="0"/>
                    </a:cubicBezTo>
                    <a:cubicBezTo>
                      <a:pt x="79" y="0"/>
                      <a:pt x="69" y="3"/>
                      <a:pt x="61" y="8"/>
                    </a:cubicBezTo>
                    <a:cubicBezTo>
                      <a:pt x="49" y="16"/>
                      <a:pt x="41" y="28"/>
                      <a:pt x="36" y="42"/>
                    </a:cubicBezTo>
                    <a:cubicBezTo>
                      <a:pt x="31" y="56"/>
                      <a:pt x="29" y="72"/>
                      <a:pt x="29" y="87"/>
                    </a:cubicBezTo>
                    <a:cubicBezTo>
                      <a:pt x="34" y="87"/>
                      <a:pt x="34" y="87"/>
                      <a:pt x="34" y="87"/>
                    </a:cubicBezTo>
                    <a:cubicBezTo>
                      <a:pt x="35" y="83"/>
                      <a:pt x="35" y="83"/>
                      <a:pt x="35" y="83"/>
                    </a:cubicBezTo>
                    <a:cubicBezTo>
                      <a:pt x="21" y="81"/>
                      <a:pt x="21" y="81"/>
                      <a:pt x="21" y="81"/>
                    </a:cubicBezTo>
                    <a:cubicBezTo>
                      <a:pt x="21" y="86"/>
                      <a:pt x="21" y="86"/>
                      <a:pt x="21" y="86"/>
                    </a:cubicBezTo>
                    <a:cubicBezTo>
                      <a:pt x="21" y="99"/>
                      <a:pt x="16" y="111"/>
                      <a:pt x="11" y="121"/>
                    </a:cubicBezTo>
                    <a:cubicBezTo>
                      <a:pt x="9" y="126"/>
                      <a:pt x="6" y="130"/>
                      <a:pt x="4" y="134"/>
                    </a:cubicBezTo>
                    <a:cubicBezTo>
                      <a:pt x="3" y="137"/>
                      <a:pt x="2" y="139"/>
                      <a:pt x="2" y="141"/>
                    </a:cubicBezTo>
                    <a:cubicBezTo>
                      <a:pt x="1" y="143"/>
                      <a:pt x="0" y="145"/>
                      <a:pt x="0" y="147"/>
                    </a:cubicBezTo>
                    <a:cubicBezTo>
                      <a:pt x="0" y="149"/>
                      <a:pt x="1" y="151"/>
                      <a:pt x="2" y="153"/>
                    </a:cubicBezTo>
                    <a:cubicBezTo>
                      <a:pt x="3" y="154"/>
                      <a:pt x="4" y="155"/>
                      <a:pt x="6" y="156"/>
                    </a:cubicBezTo>
                    <a:cubicBezTo>
                      <a:pt x="8" y="157"/>
                      <a:pt x="10" y="158"/>
                      <a:pt x="13" y="159"/>
                    </a:cubicBezTo>
                    <a:cubicBezTo>
                      <a:pt x="16" y="159"/>
                      <a:pt x="19" y="159"/>
                      <a:pt x="23" y="159"/>
                    </a:cubicBezTo>
                    <a:cubicBezTo>
                      <a:pt x="74" y="159"/>
                      <a:pt x="74" y="159"/>
                      <a:pt x="74" y="159"/>
                    </a:cubicBezTo>
                    <a:cubicBezTo>
                      <a:pt x="106" y="159"/>
                      <a:pt x="138" y="150"/>
                      <a:pt x="166" y="132"/>
                    </a:cubicBezTo>
                    <a:cubicBezTo>
                      <a:pt x="167" y="132"/>
                      <a:pt x="167" y="132"/>
                      <a:pt x="167" y="132"/>
                    </a:cubicBezTo>
                    <a:cubicBezTo>
                      <a:pt x="171" y="129"/>
                      <a:pt x="176" y="128"/>
                      <a:pt x="181" y="128"/>
                    </a:cubicBezTo>
                    <a:cubicBezTo>
                      <a:pt x="187" y="128"/>
                      <a:pt x="193" y="130"/>
                      <a:pt x="197" y="133"/>
                    </a:cubicBezTo>
                    <a:cubicBezTo>
                      <a:pt x="202" y="137"/>
                      <a:pt x="205" y="142"/>
                      <a:pt x="207" y="148"/>
                    </a:cubicBezTo>
                    <a:cubicBezTo>
                      <a:pt x="208" y="155"/>
                      <a:pt x="208" y="155"/>
                      <a:pt x="208" y="155"/>
                    </a:cubicBezTo>
                    <a:cubicBezTo>
                      <a:pt x="228" y="246"/>
                      <a:pt x="228" y="246"/>
                      <a:pt x="228" y="246"/>
                    </a:cubicBezTo>
                    <a:cubicBezTo>
                      <a:pt x="229" y="251"/>
                      <a:pt x="232" y="256"/>
                      <a:pt x="236" y="259"/>
                    </a:cubicBezTo>
                    <a:cubicBezTo>
                      <a:pt x="241" y="263"/>
                      <a:pt x="246" y="264"/>
                      <a:pt x="251" y="264"/>
                    </a:cubicBezTo>
                    <a:cubicBezTo>
                      <a:pt x="255" y="264"/>
                      <a:pt x="259" y="263"/>
                      <a:pt x="263" y="261"/>
                    </a:cubicBezTo>
                    <a:cubicBezTo>
                      <a:pt x="266" y="259"/>
                      <a:pt x="270" y="256"/>
                      <a:pt x="272" y="251"/>
                    </a:cubicBezTo>
                    <a:cubicBezTo>
                      <a:pt x="267" y="249"/>
                      <a:pt x="267" y="249"/>
                      <a:pt x="267" y="249"/>
                    </a:cubicBezTo>
                    <a:cubicBezTo>
                      <a:pt x="271" y="253"/>
                      <a:pt x="271" y="253"/>
                      <a:pt x="271" y="253"/>
                    </a:cubicBezTo>
                    <a:cubicBezTo>
                      <a:pt x="303" y="225"/>
                      <a:pt x="303" y="225"/>
                      <a:pt x="303" y="225"/>
                    </a:cubicBezTo>
                    <a:cubicBezTo>
                      <a:pt x="303" y="134"/>
                      <a:pt x="303" y="134"/>
                      <a:pt x="303" y="134"/>
                    </a:cubicBezTo>
                    <a:cubicBezTo>
                      <a:pt x="303" y="134"/>
                      <a:pt x="303" y="134"/>
                      <a:pt x="303" y="134"/>
                    </a:cubicBezTo>
                    <a:cubicBezTo>
                      <a:pt x="298" y="134"/>
                      <a:pt x="298" y="134"/>
                      <a:pt x="298" y="134"/>
                    </a:cubicBezTo>
                    <a:cubicBezTo>
                      <a:pt x="294" y="134"/>
                      <a:pt x="294" y="134"/>
                      <a:pt x="294" y="134"/>
                    </a:cubicBezTo>
                    <a:cubicBezTo>
                      <a:pt x="294" y="134"/>
                      <a:pt x="294" y="134"/>
                      <a:pt x="294" y="134"/>
                    </a:cubicBezTo>
                    <a:cubicBezTo>
                      <a:pt x="294" y="221"/>
                      <a:pt x="294" y="221"/>
                      <a:pt x="294" y="221"/>
                    </a:cubicBezTo>
                    <a:cubicBezTo>
                      <a:pt x="264" y="246"/>
                      <a:pt x="264" y="246"/>
                      <a:pt x="264" y="246"/>
                    </a:cubicBezTo>
                    <a:cubicBezTo>
                      <a:pt x="263" y="247"/>
                      <a:pt x="263" y="247"/>
                      <a:pt x="263" y="247"/>
                    </a:cubicBezTo>
                    <a:cubicBezTo>
                      <a:pt x="262" y="249"/>
                      <a:pt x="260" y="251"/>
                      <a:pt x="258" y="253"/>
                    </a:cubicBezTo>
                    <a:cubicBezTo>
                      <a:pt x="256" y="254"/>
                      <a:pt x="253" y="254"/>
                      <a:pt x="251" y="254"/>
                    </a:cubicBezTo>
                    <a:cubicBezTo>
                      <a:pt x="248" y="254"/>
                      <a:pt x="245" y="253"/>
                      <a:pt x="242" y="252"/>
                    </a:cubicBezTo>
                    <a:cubicBezTo>
                      <a:pt x="240" y="250"/>
                      <a:pt x="238" y="247"/>
                      <a:pt x="237" y="243"/>
                    </a:cubicBezTo>
                    <a:cubicBezTo>
                      <a:pt x="218" y="153"/>
                      <a:pt x="218" y="153"/>
                      <a:pt x="218" y="153"/>
                    </a:cubicBezTo>
                    <a:cubicBezTo>
                      <a:pt x="218" y="153"/>
                      <a:pt x="218" y="153"/>
                      <a:pt x="218" y="153"/>
                    </a:cubicBezTo>
                    <a:cubicBezTo>
                      <a:pt x="216" y="146"/>
                      <a:pt x="216" y="146"/>
                      <a:pt x="216" y="146"/>
                    </a:cubicBezTo>
                    <a:cubicBezTo>
                      <a:pt x="214" y="138"/>
                      <a:pt x="210" y="130"/>
                      <a:pt x="203" y="126"/>
                    </a:cubicBezTo>
                    <a:cubicBezTo>
                      <a:pt x="197" y="121"/>
                      <a:pt x="189" y="118"/>
                      <a:pt x="181" y="118"/>
                    </a:cubicBezTo>
                    <a:cubicBezTo>
                      <a:pt x="174" y="118"/>
                      <a:pt x="168" y="120"/>
                      <a:pt x="162" y="123"/>
                    </a:cubicBezTo>
                    <a:cubicBezTo>
                      <a:pt x="161" y="124"/>
                      <a:pt x="161" y="124"/>
                      <a:pt x="161" y="124"/>
                    </a:cubicBezTo>
                    <a:cubicBezTo>
                      <a:pt x="135" y="141"/>
                      <a:pt x="104" y="149"/>
                      <a:pt x="74" y="149"/>
                    </a:cubicBezTo>
                    <a:cubicBezTo>
                      <a:pt x="23" y="149"/>
                      <a:pt x="23" y="149"/>
                      <a:pt x="23" y="149"/>
                    </a:cubicBezTo>
                    <a:cubicBezTo>
                      <a:pt x="17" y="149"/>
                      <a:pt x="13" y="149"/>
                      <a:pt x="11" y="148"/>
                    </a:cubicBezTo>
                    <a:cubicBezTo>
                      <a:pt x="10" y="148"/>
                      <a:pt x="10" y="147"/>
                      <a:pt x="10" y="147"/>
                    </a:cubicBezTo>
                    <a:cubicBezTo>
                      <a:pt x="10" y="147"/>
                      <a:pt x="10" y="147"/>
                      <a:pt x="10" y="147"/>
                    </a:cubicBezTo>
                    <a:cubicBezTo>
                      <a:pt x="10" y="146"/>
                      <a:pt x="10" y="145"/>
                      <a:pt x="11" y="144"/>
                    </a:cubicBezTo>
                    <a:cubicBezTo>
                      <a:pt x="12" y="141"/>
                      <a:pt x="13" y="138"/>
                      <a:pt x="15" y="134"/>
                    </a:cubicBezTo>
                    <a:cubicBezTo>
                      <a:pt x="21" y="123"/>
                      <a:pt x="31" y="106"/>
                      <a:pt x="31" y="86"/>
                    </a:cubicBezTo>
                    <a:cubicBezTo>
                      <a:pt x="26" y="86"/>
                      <a:pt x="26" y="86"/>
                      <a:pt x="26" y="86"/>
                    </a:cubicBezTo>
                    <a:cubicBezTo>
                      <a:pt x="25" y="91"/>
                      <a:pt x="25" y="91"/>
                      <a:pt x="25" y="91"/>
                    </a:cubicBezTo>
                    <a:cubicBezTo>
                      <a:pt x="39" y="93"/>
                      <a:pt x="39" y="93"/>
                      <a:pt x="39" y="93"/>
                    </a:cubicBezTo>
                    <a:cubicBezTo>
                      <a:pt x="39" y="87"/>
                      <a:pt x="39" y="87"/>
                      <a:pt x="39" y="87"/>
                    </a:cubicBezTo>
                    <a:cubicBezTo>
                      <a:pt x="39" y="67"/>
                      <a:pt x="42" y="48"/>
                      <a:pt x="51" y="33"/>
                    </a:cubicBezTo>
                    <a:cubicBezTo>
                      <a:pt x="55" y="26"/>
                      <a:pt x="60" y="20"/>
                      <a:pt x="66" y="16"/>
                    </a:cubicBezTo>
                    <a:cubicBezTo>
                      <a:pt x="73" y="12"/>
                      <a:pt x="80" y="10"/>
                      <a:pt x="90" y="10"/>
                    </a:cubicBezTo>
                    <a:cubicBezTo>
                      <a:pt x="169" y="10"/>
                      <a:pt x="169" y="10"/>
                      <a:pt x="169" y="10"/>
                    </a:cubicBezTo>
                    <a:cubicBezTo>
                      <a:pt x="170" y="10"/>
                      <a:pt x="170" y="10"/>
                      <a:pt x="170" y="10"/>
                    </a:cubicBezTo>
                    <a:cubicBezTo>
                      <a:pt x="204" y="10"/>
                      <a:pt x="235" y="24"/>
                      <a:pt x="257" y="46"/>
                    </a:cubicBezTo>
                    <a:cubicBezTo>
                      <a:pt x="280" y="69"/>
                      <a:pt x="294" y="100"/>
                      <a:pt x="294" y="134"/>
                    </a:cubicBezTo>
                    <a:cubicBezTo>
                      <a:pt x="298" y="134"/>
                      <a:pt x="298" y="134"/>
                      <a:pt x="298" y="13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39" name="Freeform 271">
                <a:extLst>
                  <a:ext uri="{FF2B5EF4-FFF2-40B4-BE49-F238E27FC236}">
                    <a16:creationId xmlns:a16="http://schemas.microsoft.com/office/drawing/2014/main" id="{A412DC6B-B57C-CD1C-9CE1-F940A2D21A47}"/>
                  </a:ext>
                </a:extLst>
              </p:cNvPr>
              <p:cNvSpPr>
                <a:spLocks/>
              </p:cNvSpPr>
              <p:nvPr/>
            </p:nvSpPr>
            <p:spPr bwMode="auto">
              <a:xfrm>
                <a:off x="10323513" y="4475163"/>
                <a:ext cx="201613" cy="201613"/>
              </a:xfrm>
              <a:custGeom>
                <a:avLst/>
                <a:gdLst>
                  <a:gd name="T0" fmla="*/ 0 w 73"/>
                  <a:gd name="T1" fmla="*/ 37 h 73"/>
                  <a:gd name="T2" fmla="*/ 37 w 73"/>
                  <a:gd name="T3" fmla="*/ 0 h 73"/>
                  <a:gd name="T4" fmla="*/ 73 w 73"/>
                  <a:gd name="T5" fmla="*/ 37 h 73"/>
                  <a:gd name="T6" fmla="*/ 37 w 73"/>
                  <a:gd name="T7" fmla="*/ 73 h 73"/>
                  <a:gd name="T8" fmla="*/ 18 w 73"/>
                  <a:gd name="T9" fmla="*/ 68 h 73"/>
                </a:gdLst>
                <a:ahLst/>
                <a:cxnLst>
                  <a:cxn ang="0">
                    <a:pos x="T0" y="T1"/>
                  </a:cxn>
                  <a:cxn ang="0">
                    <a:pos x="T2" y="T3"/>
                  </a:cxn>
                  <a:cxn ang="0">
                    <a:pos x="T4" y="T5"/>
                  </a:cxn>
                  <a:cxn ang="0">
                    <a:pos x="T6" y="T7"/>
                  </a:cxn>
                  <a:cxn ang="0">
                    <a:pos x="T8" y="T9"/>
                  </a:cxn>
                </a:cxnLst>
                <a:rect l="0" t="0" r="r" b="b"/>
                <a:pathLst>
                  <a:path w="73" h="73">
                    <a:moveTo>
                      <a:pt x="0" y="37"/>
                    </a:moveTo>
                    <a:cubicBezTo>
                      <a:pt x="0" y="16"/>
                      <a:pt x="16" y="0"/>
                      <a:pt x="37" y="0"/>
                    </a:cubicBezTo>
                    <a:cubicBezTo>
                      <a:pt x="57" y="0"/>
                      <a:pt x="73" y="16"/>
                      <a:pt x="73" y="37"/>
                    </a:cubicBezTo>
                    <a:cubicBezTo>
                      <a:pt x="73" y="57"/>
                      <a:pt x="57" y="73"/>
                      <a:pt x="37" y="73"/>
                    </a:cubicBezTo>
                    <a:cubicBezTo>
                      <a:pt x="30" y="73"/>
                      <a:pt x="24" y="72"/>
                      <a:pt x="18" y="68"/>
                    </a:cubicBezTo>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40" name="Freeform 272">
                <a:extLst>
                  <a:ext uri="{FF2B5EF4-FFF2-40B4-BE49-F238E27FC236}">
                    <a16:creationId xmlns:a16="http://schemas.microsoft.com/office/drawing/2014/main" id="{E11B121F-5D70-3984-07DB-1396C6A7C26E}"/>
                  </a:ext>
                </a:extLst>
              </p:cNvPr>
              <p:cNvSpPr>
                <a:spLocks/>
              </p:cNvSpPr>
              <p:nvPr/>
            </p:nvSpPr>
            <p:spPr bwMode="auto">
              <a:xfrm>
                <a:off x="10310813" y="4460875"/>
                <a:ext cx="228600" cy="228600"/>
              </a:xfrm>
              <a:custGeom>
                <a:avLst/>
                <a:gdLst>
                  <a:gd name="T0" fmla="*/ 10 w 83"/>
                  <a:gd name="T1" fmla="*/ 42 h 83"/>
                  <a:gd name="T2" fmla="*/ 19 w 83"/>
                  <a:gd name="T3" fmla="*/ 19 h 83"/>
                  <a:gd name="T4" fmla="*/ 42 w 83"/>
                  <a:gd name="T5" fmla="*/ 10 h 83"/>
                  <a:gd name="T6" fmla="*/ 64 w 83"/>
                  <a:gd name="T7" fmla="*/ 19 h 83"/>
                  <a:gd name="T8" fmla="*/ 73 w 83"/>
                  <a:gd name="T9" fmla="*/ 42 h 83"/>
                  <a:gd name="T10" fmla="*/ 64 w 83"/>
                  <a:gd name="T11" fmla="*/ 64 h 83"/>
                  <a:gd name="T12" fmla="*/ 42 w 83"/>
                  <a:gd name="T13" fmla="*/ 73 h 83"/>
                  <a:gd name="T14" fmla="*/ 26 w 83"/>
                  <a:gd name="T15" fmla="*/ 69 h 83"/>
                  <a:gd name="T16" fmla="*/ 19 w 83"/>
                  <a:gd name="T17" fmla="*/ 71 h 83"/>
                  <a:gd name="T18" fmla="*/ 21 w 83"/>
                  <a:gd name="T19" fmla="*/ 78 h 83"/>
                  <a:gd name="T20" fmla="*/ 42 w 83"/>
                  <a:gd name="T21" fmla="*/ 83 h 83"/>
                  <a:gd name="T22" fmla="*/ 83 w 83"/>
                  <a:gd name="T23" fmla="*/ 42 h 83"/>
                  <a:gd name="T24" fmla="*/ 42 w 83"/>
                  <a:gd name="T25" fmla="*/ 0 h 83"/>
                  <a:gd name="T26" fmla="*/ 0 w 83"/>
                  <a:gd name="T27" fmla="*/ 42 h 83"/>
                  <a:gd name="T28" fmla="*/ 5 w 83"/>
                  <a:gd name="T29" fmla="*/ 47 h 83"/>
                  <a:gd name="T30" fmla="*/ 10 w 83"/>
                  <a:gd name="T31" fmla="*/ 4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3" h="83">
                    <a:moveTo>
                      <a:pt x="10" y="42"/>
                    </a:moveTo>
                    <a:cubicBezTo>
                      <a:pt x="10" y="33"/>
                      <a:pt x="13" y="25"/>
                      <a:pt x="19" y="19"/>
                    </a:cubicBezTo>
                    <a:cubicBezTo>
                      <a:pt x="25" y="13"/>
                      <a:pt x="33" y="10"/>
                      <a:pt x="42" y="10"/>
                    </a:cubicBezTo>
                    <a:cubicBezTo>
                      <a:pt x="50" y="10"/>
                      <a:pt x="58" y="13"/>
                      <a:pt x="64" y="19"/>
                    </a:cubicBezTo>
                    <a:cubicBezTo>
                      <a:pt x="70" y="25"/>
                      <a:pt x="73" y="33"/>
                      <a:pt x="73" y="42"/>
                    </a:cubicBezTo>
                    <a:cubicBezTo>
                      <a:pt x="73" y="50"/>
                      <a:pt x="70" y="58"/>
                      <a:pt x="64" y="64"/>
                    </a:cubicBezTo>
                    <a:cubicBezTo>
                      <a:pt x="58" y="70"/>
                      <a:pt x="50" y="73"/>
                      <a:pt x="42" y="73"/>
                    </a:cubicBezTo>
                    <a:cubicBezTo>
                      <a:pt x="36" y="73"/>
                      <a:pt x="30" y="72"/>
                      <a:pt x="26" y="69"/>
                    </a:cubicBezTo>
                    <a:cubicBezTo>
                      <a:pt x="23" y="68"/>
                      <a:pt x="20" y="69"/>
                      <a:pt x="19" y="71"/>
                    </a:cubicBezTo>
                    <a:cubicBezTo>
                      <a:pt x="18" y="73"/>
                      <a:pt x="19" y="76"/>
                      <a:pt x="21" y="78"/>
                    </a:cubicBezTo>
                    <a:cubicBezTo>
                      <a:pt x="27" y="81"/>
                      <a:pt x="34" y="83"/>
                      <a:pt x="42" y="83"/>
                    </a:cubicBezTo>
                    <a:cubicBezTo>
                      <a:pt x="64" y="83"/>
                      <a:pt x="83" y="65"/>
                      <a:pt x="83" y="42"/>
                    </a:cubicBezTo>
                    <a:cubicBezTo>
                      <a:pt x="83" y="19"/>
                      <a:pt x="64" y="0"/>
                      <a:pt x="42" y="0"/>
                    </a:cubicBezTo>
                    <a:cubicBezTo>
                      <a:pt x="19" y="0"/>
                      <a:pt x="0" y="19"/>
                      <a:pt x="0" y="42"/>
                    </a:cubicBezTo>
                    <a:cubicBezTo>
                      <a:pt x="0" y="44"/>
                      <a:pt x="2" y="47"/>
                      <a:pt x="5" y="47"/>
                    </a:cubicBezTo>
                    <a:cubicBezTo>
                      <a:pt x="8" y="47"/>
                      <a:pt x="10" y="44"/>
                      <a:pt x="10" y="42"/>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41" name="Freeform 273">
                <a:extLst>
                  <a:ext uri="{FF2B5EF4-FFF2-40B4-BE49-F238E27FC236}">
                    <a16:creationId xmlns:a16="http://schemas.microsoft.com/office/drawing/2014/main" id="{8498DBD7-B5FE-1A8F-983B-06381A2548FE}"/>
                  </a:ext>
                </a:extLst>
              </p:cNvPr>
              <p:cNvSpPr>
                <a:spLocks/>
              </p:cNvSpPr>
              <p:nvPr/>
            </p:nvSpPr>
            <p:spPr bwMode="auto">
              <a:xfrm>
                <a:off x="10426700" y="4535488"/>
                <a:ext cx="38100" cy="41275"/>
              </a:xfrm>
              <a:custGeom>
                <a:avLst/>
                <a:gdLst>
                  <a:gd name="T0" fmla="*/ 0 w 14"/>
                  <a:gd name="T1" fmla="*/ 0 h 15"/>
                  <a:gd name="T2" fmla="*/ 14 w 14"/>
                  <a:gd name="T3" fmla="*/ 15 h 15"/>
                </a:gdLst>
                <a:ahLst/>
                <a:cxnLst>
                  <a:cxn ang="0">
                    <a:pos x="T0" y="T1"/>
                  </a:cxn>
                  <a:cxn ang="0">
                    <a:pos x="T2" y="T3"/>
                  </a:cxn>
                </a:cxnLst>
                <a:rect l="0" t="0" r="r" b="b"/>
                <a:pathLst>
                  <a:path w="14" h="15">
                    <a:moveTo>
                      <a:pt x="0" y="0"/>
                    </a:moveTo>
                    <a:cubicBezTo>
                      <a:pt x="8" y="0"/>
                      <a:pt x="14" y="6"/>
                      <a:pt x="14" y="15"/>
                    </a:cubicBezTo>
                  </a:path>
                </a:pathLst>
              </a:custGeom>
              <a:solidFill>
                <a:srgbClr val="FFF3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42" name="Freeform 274">
                <a:extLst>
                  <a:ext uri="{FF2B5EF4-FFF2-40B4-BE49-F238E27FC236}">
                    <a16:creationId xmlns:a16="http://schemas.microsoft.com/office/drawing/2014/main" id="{EA82BB9F-B029-18BE-338A-0F9F406FAD05}"/>
                  </a:ext>
                </a:extLst>
              </p:cNvPr>
              <p:cNvSpPr>
                <a:spLocks/>
              </p:cNvSpPr>
              <p:nvPr/>
            </p:nvSpPr>
            <p:spPr bwMode="auto">
              <a:xfrm>
                <a:off x="10412413" y="4521200"/>
                <a:ext cx="66675" cy="69850"/>
              </a:xfrm>
              <a:custGeom>
                <a:avLst/>
                <a:gdLst>
                  <a:gd name="T0" fmla="*/ 5 w 24"/>
                  <a:gd name="T1" fmla="*/ 10 h 25"/>
                  <a:gd name="T2" fmla="*/ 15 w 24"/>
                  <a:gd name="T3" fmla="*/ 20 h 25"/>
                  <a:gd name="T4" fmla="*/ 19 w 24"/>
                  <a:gd name="T5" fmla="*/ 25 h 25"/>
                  <a:gd name="T6" fmla="*/ 24 w 24"/>
                  <a:gd name="T7" fmla="*/ 20 h 25"/>
                  <a:gd name="T8" fmla="*/ 5 w 24"/>
                  <a:gd name="T9" fmla="*/ 0 h 25"/>
                  <a:gd name="T10" fmla="*/ 0 w 24"/>
                  <a:gd name="T11" fmla="*/ 5 h 25"/>
                  <a:gd name="T12" fmla="*/ 5 w 24"/>
                  <a:gd name="T13" fmla="*/ 10 h 25"/>
                </a:gdLst>
                <a:ahLst/>
                <a:cxnLst>
                  <a:cxn ang="0">
                    <a:pos x="T0" y="T1"/>
                  </a:cxn>
                  <a:cxn ang="0">
                    <a:pos x="T2" y="T3"/>
                  </a:cxn>
                  <a:cxn ang="0">
                    <a:pos x="T4" y="T5"/>
                  </a:cxn>
                  <a:cxn ang="0">
                    <a:pos x="T6" y="T7"/>
                  </a:cxn>
                  <a:cxn ang="0">
                    <a:pos x="T8" y="T9"/>
                  </a:cxn>
                  <a:cxn ang="0">
                    <a:pos x="T10" y="T11"/>
                  </a:cxn>
                  <a:cxn ang="0">
                    <a:pos x="T12" y="T13"/>
                  </a:cxn>
                </a:cxnLst>
                <a:rect l="0" t="0" r="r" b="b"/>
                <a:pathLst>
                  <a:path w="24" h="25">
                    <a:moveTo>
                      <a:pt x="5" y="10"/>
                    </a:moveTo>
                    <a:cubicBezTo>
                      <a:pt x="10" y="10"/>
                      <a:pt x="15" y="14"/>
                      <a:pt x="15" y="20"/>
                    </a:cubicBezTo>
                    <a:cubicBezTo>
                      <a:pt x="15" y="22"/>
                      <a:pt x="17" y="25"/>
                      <a:pt x="19" y="25"/>
                    </a:cubicBezTo>
                    <a:cubicBezTo>
                      <a:pt x="22" y="25"/>
                      <a:pt x="24" y="22"/>
                      <a:pt x="24" y="20"/>
                    </a:cubicBezTo>
                    <a:cubicBezTo>
                      <a:pt x="24" y="9"/>
                      <a:pt x="15" y="0"/>
                      <a:pt x="5" y="0"/>
                    </a:cubicBezTo>
                    <a:cubicBezTo>
                      <a:pt x="2" y="0"/>
                      <a:pt x="0" y="2"/>
                      <a:pt x="0" y="5"/>
                    </a:cubicBezTo>
                    <a:cubicBezTo>
                      <a:pt x="0" y="7"/>
                      <a:pt x="2" y="10"/>
                      <a:pt x="5" y="1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43" name="Freeform 275">
                <a:extLst>
                  <a:ext uri="{FF2B5EF4-FFF2-40B4-BE49-F238E27FC236}">
                    <a16:creationId xmlns:a16="http://schemas.microsoft.com/office/drawing/2014/main" id="{3437EB2E-B050-D5B9-B377-6E40990920EA}"/>
                  </a:ext>
                </a:extLst>
              </p:cNvPr>
              <p:cNvSpPr>
                <a:spLocks/>
              </p:cNvSpPr>
              <p:nvPr/>
            </p:nvSpPr>
            <p:spPr bwMode="auto">
              <a:xfrm>
                <a:off x="10012363" y="5043488"/>
                <a:ext cx="306388" cy="398463"/>
              </a:xfrm>
              <a:custGeom>
                <a:avLst/>
                <a:gdLst>
                  <a:gd name="T0" fmla="*/ 111 w 111"/>
                  <a:gd name="T1" fmla="*/ 31 h 144"/>
                  <a:gd name="T2" fmla="*/ 111 w 111"/>
                  <a:gd name="T3" fmla="*/ 9 h 144"/>
                  <a:gd name="T4" fmla="*/ 102 w 111"/>
                  <a:gd name="T5" fmla="*/ 0 h 144"/>
                  <a:gd name="T6" fmla="*/ 0 w 111"/>
                  <a:gd name="T7" fmla="*/ 59 h 144"/>
                  <a:gd name="T8" fmla="*/ 0 w 111"/>
                  <a:gd name="T9" fmla="*/ 144 h 144"/>
                  <a:gd name="T10" fmla="*/ 111 w 111"/>
                  <a:gd name="T11" fmla="*/ 31 h 144"/>
                </a:gdLst>
                <a:ahLst/>
                <a:cxnLst>
                  <a:cxn ang="0">
                    <a:pos x="T0" y="T1"/>
                  </a:cxn>
                  <a:cxn ang="0">
                    <a:pos x="T2" y="T3"/>
                  </a:cxn>
                  <a:cxn ang="0">
                    <a:pos x="T4" y="T5"/>
                  </a:cxn>
                  <a:cxn ang="0">
                    <a:pos x="T6" y="T7"/>
                  </a:cxn>
                  <a:cxn ang="0">
                    <a:pos x="T8" y="T9"/>
                  </a:cxn>
                  <a:cxn ang="0">
                    <a:pos x="T10" y="T11"/>
                  </a:cxn>
                </a:cxnLst>
                <a:rect l="0" t="0" r="r" b="b"/>
                <a:pathLst>
                  <a:path w="111" h="144">
                    <a:moveTo>
                      <a:pt x="111" y="31"/>
                    </a:moveTo>
                    <a:cubicBezTo>
                      <a:pt x="111" y="9"/>
                      <a:pt x="111" y="9"/>
                      <a:pt x="111" y="9"/>
                    </a:cubicBezTo>
                    <a:cubicBezTo>
                      <a:pt x="111" y="4"/>
                      <a:pt x="107" y="0"/>
                      <a:pt x="102" y="0"/>
                    </a:cubicBezTo>
                    <a:cubicBezTo>
                      <a:pt x="0" y="59"/>
                      <a:pt x="0" y="59"/>
                      <a:pt x="0" y="59"/>
                    </a:cubicBezTo>
                    <a:cubicBezTo>
                      <a:pt x="0" y="144"/>
                      <a:pt x="0" y="144"/>
                      <a:pt x="0" y="144"/>
                    </a:cubicBezTo>
                    <a:lnTo>
                      <a:pt x="111" y="31"/>
                    </a:lnTo>
                    <a:close/>
                  </a:path>
                </a:pathLst>
              </a:custGeom>
              <a:solidFill>
                <a:srgbClr val="F7F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44" name="Freeform 276">
                <a:extLst>
                  <a:ext uri="{FF2B5EF4-FFF2-40B4-BE49-F238E27FC236}">
                    <a16:creationId xmlns:a16="http://schemas.microsoft.com/office/drawing/2014/main" id="{99B278F9-0DB4-5EEC-7087-71C4F41066CF}"/>
                  </a:ext>
                </a:extLst>
              </p:cNvPr>
              <p:cNvSpPr>
                <a:spLocks/>
              </p:cNvSpPr>
              <p:nvPr/>
            </p:nvSpPr>
            <p:spPr bwMode="auto">
              <a:xfrm>
                <a:off x="9998075" y="5029200"/>
                <a:ext cx="334963" cy="446088"/>
              </a:xfrm>
              <a:custGeom>
                <a:avLst/>
                <a:gdLst>
                  <a:gd name="T0" fmla="*/ 116 w 121"/>
                  <a:gd name="T1" fmla="*/ 36 h 161"/>
                  <a:gd name="T2" fmla="*/ 121 w 121"/>
                  <a:gd name="T3" fmla="*/ 36 h 161"/>
                  <a:gd name="T4" fmla="*/ 121 w 121"/>
                  <a:gd name="T5" fmla="*/ 14 h 161"/>
                  <a:gd name="T6" fmla="*/ 107 w 121"/>
                  <a:gd name="T7" fmla="*/ 0 h 161"/>
                  <a:gd name="T8" fmla="*/ 106 w 121"/>
                  <a:gd name="T9" fmla="*/ 0 h 161"/>
                  <a:gd name="T10" fmla="*/ 0 w 121"/>
                  <a:gd name="T11" fmla="*/ 61 h 161"/>
                  <a:gd name="T12" fmla="*/ 0 w 121"/>
                  <a:gd name="T13" fmla="*/ 161 h 161"/>
                  <a:gd name="T14" fmla="*/ 121 w 121"/>
                  <a:gd name="T15" fmla="*/ 38 h 161"/>
                  <a:gd name="T16" fmla="*/ 121 w 121"/>
                  <a:gd name="T17" fmla="*/ 36 h 161"/>
                  <a:gd name="T18" fmla="*/ 116 w 121"/>
                  <a:gd name="T19" fmla="*/ 36 h 161"/>
                  <a:gd name="T20" fmla="*/ 113 w 121"/>
                  <a:gd name="T21" fmla="*/ 33 h 161"/>
                  <a:gd name="T22" fmla="*/ 10 w 121"/>
                  <a:gd name="T23" fmla="*/ 137 h 161"/>
                  <a:gd name="T24" fmla="*/ 10 w 121"/>
                  <a:gd name="T25" fmla="*/ 67 h 161"/>
                  <a:gd name="T26" fmla="*/ 110 w 121"/>
                  <a:gd name="T27" fmla="*/ 9 h 161"/>
                  <a:gd name="T28" fmla="*/ 107 w 121"/>
                  <a:gd name="T29" fmla="*/ 5 h 161"/>
                  <a:gd name="T30" fmla="*/ 107 w 121"/>
                  <a:gd name="T31" fmla="*/ 10 h 161"/>
                  <a:gd name="T32" fmla="*/ 111 w 121"/>
                  <a:gd name="T33" fmla="*/ 14 h 161"/>
                  <a:gd name="T34" fmla="*/ 111 w 121"/>
                  <a:gd name="T35" fmla="*/ 36 h 161"/>
                  <a:gd name="T36" fmla="*/ 116 w 121"/>
                  <a:gd name="T37" fmla="*/ 36 h 161"/>
                  <a:gd name="T38" fmla="*/ 113 w 121"/>
                  <a:gd name="T39" fmla="*/ 33 h 161"/>
                  <a:gd name="T40" fmla="*/ 116 w 121"/>
                  <a:gd name="T41" fmla="*/ 36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 h="161">
                    <a:moveTo>
                      <a:pt x="116" y="36"/>
                    </a:moveTo>
                    <a:cubicBezTo>
                      <a:pt x="121" y="36"/>
                      <a:pt x="121" y="36"/>
                      <a:pt x="121" y="36"/>
                    </a:cubicBezTo>
                    <a:cubicBezTo>
                      <a:pt x="121" y="14"/>
                      <a:pt x="121" y="14"/>
                      <a:pt x="121" y="14"/>
                    </a:cubicBezTo>
                    <a:cubicBezTo>
                      <a:pt x="121" y="6"/>
                      <a:pt x="115" y="0"/>
                      <a:pt x="107" y="0"/>
                    </a:cubicBezTo>
                    <a:cubicBezTo>
                      <a:pt x="106" y="0"/>
                      <a:pt x="106" y="0"/>
                      <a:pt x="106" y="0"/>
                    </a:cubicBezTo>
                    <a:cubicBezTo>
                      <a:pt x="0" y="61"/>
                      <a:pt x="0" y="61"/>
                      <a:pt x="0" y="61"/>
                    </a:cubicBezTo>
                    <a:cubicBezTo>
                      <a:pt x="0" y="161"/>
                      <a:pt x="0" y="161"/>
                      <a:pt x="0" y="161"/>
                    </a:cubicBezTo>
                    <a:cubicBezTo>
                      <a:pt x="121" y="38"/>
                      <a:pt x="121" y="38"/>
                      <a:pt x="121" y="38"/>
                    </a:cubicBezTo>
                    <a:cubicBezTo>
                      <a:pt x="121" y="36"/>
                      <a:pt x="121" y="36"/>
                      <a:pt x="121" y="36"/>
                    </a:cubicBezTo>
                    <a:cubicBezTo>
                      <a:pt x="116" y="36"/>
                      <a:pt x="116" y="36"/>
                      <a:pt x="116" y="36"/>
                    </a:cubicBezTo>
                    <a:cubicBezTo>
                      <a:pt x="113" y="33"/>
                      <a:pt x="113" y="33"/>
                      <a:pt x="113" y="33"/>
                    </a:cubicBezTo>
                    <a:cubicBezTo>
                      <a:pt x="10" y="137"/>
                      <a:pt x="10" y="137"/>
                      <a:pt x="10" y="137"/>
                    </a:cubicBezTo>
                    <a:cubicBezTo>
                      <a:pt x="10" y="67"/>
                      <a:pt x="10" y="67"/>
                      <a:pt x="10" y="67"/>
                    </a:cubicBezTo>
                    <a:cubicBezTo>
                      <a:pt x="110" y="9"/>
                      <a:pt x="110" y="9"/>
                      <a:pt x="110" y="9"/>
                    </a:cubicBezTo>
                    <a:cubicBezTo>
                      <a:pt x="107" y="5"/>
                      <a:pt x="107" y="5"/>
                      <a:pt x="107" y="5"/>
                    </a:cubicBezTo>
                    <a:cubicBezTo>
                      <a:pt x="107" y="10"/>
                      <a:pt x="107" y="10"/>
                      <a:pt x="107" y="10"/>
                    </a:cubicBezTo>
                    <a:cubicBezTo>
                      <a:pt x="109" y="10"/>
                      <a:pt x="111" y="11"/>
                      <a:pt x="111" y="14"/>
                    </a:cubicBezTo>
                    <a:cubicBezTo>
                      <a:pt x="111" y="36"/>
                      <a:pt x="111" y="36"/>
                      <a:pt x="111" y="36"/>
                    </a:cubicBezTo>
                    <a:cubicBezTo>
                      <a:pt x="116" y="36"/>
                      <a:pt x="116" y="36"/>
                      <a:pt x="116" y="36"/>
                    </a:cubicBezTo>
                    <a:cubicBezTo>
                      <a:pt x="113" y="33"/>
                      <a:pt x="113" y="33"/>
                      <a:pt x="113" y="33"/>
                    </a:cubicBezTo>
                    <a:lnTo>
                      <a:pt x="116" y="3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45" name="Freeform 277">
                <a:extLst>
                  <a:ext uri="{FF2B5EF4-FFF2-40B4-BE49-F238E27FC236}">
                    <a16:creationId xmlns:a16="http://schemas.microsoft.com/office/drawing/2014/main" id="{07D239F2-A968-BA0F-86E2-C2147E2894C6}"/>
                  </a:ext>
                </a:extLst>
              </p:cNvPr>
              <p:cNvSpPr>
                <a:spLocks/>
              </p:cNvSpPr>
              <p:nvPr/>
            </p:nvSpPr>
            <p:spPr bwMode="auto">
              <a:xfrm>
                <a:off x="9853613" y="5060950"/>
                <a:ext cx="69850" cy="339725"/>
              </a:xfrm>
              <a:custGeom>
                <a:avLst/>
                <a:gdLst>
                  <a:gd name="T0" fmla="*/ 22 w 25"/>
                  <a:gd name="T1" fmla="*/ 123 h 123"/>
                  <a:gd name="T2" fmla="*/ 0 w 25"/>
                  <a:gd name="T3" fmla="*/ 55 h 123"/>
                  <a:gd name="T4" fmla="*/ 5 w 25"/>
                  <a:gd name="T5" fmla="*/ 17 h 123"/>
                  <a:gd name="T6" fmla="*/ 25 w 25"/>
                  <a:gd name="T7" fmla="*/ 0 h 123"/>
                  <a:gd name="T8" fmla="*/ 25 w 25"/>
                  <a:gd name="T9" fmla="*/ 56 h 123"/>
                  <a:gd name="T10" fmla="*/ 22 w 25"/>
                  <a:gd name="T11" fmla="*/ 123 h 123"/>
                </a:gdLst>
                <a:ahLst/>
                <a:cxnLst>
                  <a:cxn ang="0">
                    <a:pos x="T0" y="T1"/>
                  </a:cxn>
                  <a:cxn ang="0">
                    <a:pos x="T2" y="T3"/>
                  </a:cxn>
                  <a:cxn ang="0">
                    <a:pos x="T4" y="T5"/>
                  </a:cxn>
                  <a:cxn ang="0">
                    <a:pos x="T6" y="T7"/>
                  </a:cxn>
                  <a:cxn ang="0">
                    <a:pos x="T8" y="T9"/>
                  </a:cxn>
                  <a:cxn ang="0">
                    <a:pos x="T10" y="T11"/>
                  </a:cxn>
                </a:cxnLst>
                <a:rect l="0" t="0" r="r" b="b"/>
                <a:pathLst>
                  <a:path w="25" h="123">
                    <a:moveTo>
                      <a:pt x="22" y="123"/>
                    </a:moveTo>
                    <a:cubicBezTo>
                      <a:pt x="0" y="55"/>
                      <a:pt x="0" y="55"/>
                      <a:pt x="0" y="55"/>
                    </a:cubicBezTo>
                    <a:cubicBezTo>
                      <a:pt x="5" y="17"/>
                      <a:pt x="5" y="17"/>
                      <a:pt x="5" y="17"/>
                    </a:cubicBezTo>
                    <a:cubicBezTo>
                      <a:pt x="7" y="7"/>
                      <a:pt x="15" y="0"/>
                      <a:pt x="25" y="0"/>
                    </a:cubicBezTo>
                    <a:cubicBezTo>
                      <a:pt x="25" y="56"/>
                      <a:pt x="25" y="56"/>
                      <a:pt x="25" y="56"/>
                    </a:cubicBezTo>
                    <a:cubicBezTo>
                      <a:pt x="22" y="123"/>
                      <a:pt x="22" y="123"/>
                      <a:pt x="22" y="123"/>
                    </a:cubicBezTo>
                  </a:path>
                </a:pathLst>
              </a:custGeom>
              <a:solidFill>
                <a:srgbClr val="F7F0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46" name="Freeform 278">
                <a:extLst>
                  <a:ext uri="{FF2B5EF4-FFF2-40B4-BE49-F238E27FC236}">
                    <a16:creationId xmlns:a16="http://schemas.microsoft.com/office/drawing/2014/main" id="{508827FB-C292-E183-DFCD-8822FEE65908}"/>
                  </a:ext>
                </a:extLst>
              </p:cNvPr>
              <p:cNvSpPr>
                <a:spLocks/>
              </p:cNvSpPr>
              <p:nvPr/>
            </p:nvSpPr>
            <p:spPr bwMode="auto">
              <a:xfrm>
                <a:off x="9840913" y="5046663"/>
                <a:ext cx="93663" cy="369888"/>
              </a:xfrm>
              <a:custGeom>
                <a:avLst/>
                <a:gdLst>
                  <a:gd name="T0" fmla="*/ 31 w 34"/>
                  <a:gd name="T1" fmla="*/ 127 h 134"/>
                  <a:gd name="T2" fmla="*/ 10 w 34"/>
                  <a:gd name="T3" fmla="*/ 59 h 134"/>
                  <a:gd name="T4" fmla="*/ 15 w 34"/>
                  <a:gd name="T5" fmla="*/ 23 h 134"/>
                  <a:gd name="T6" fmla="*/ 30 w 34"/>
                  <a:gd name="T7" fmla="*/ 10 h 134"/>
                  <a:gd name="T8" fmla="*/ 30 w 34"/>
                  <a:gd name="T9" fmla="*/ 5 h 134"/>
                  <a:gd name="T10" fmla="*/ 25 w 34"/>
                  <a:gd name="T11" fmla="*/ 5 h 134"/>
                  <a:gd name="T12" fmla="*/ 25 w 34"/>
                  <a:gd name="T13" fmla="*/ 61 h 134"/>
                  <a:gd name="T14" fmla="*/ 22 w 34"/>
                  <a:gd name="T15" fmla="*/ 128 h 134"/>
                  <a:gd name="T16" fmla="*/ 27 w 34"/>
                  <a:gd name="T17" fmla="*/ 133 h 134"/>
                  <a:gd name="T18" fmla="*/ 32 w 34"/>
                  <a:gd name="T19" fmla="*/ 128 h 134"/>
                  <a:gd name="T20" fmla="*/ 34 w 34"/>
                  <a:gd name="T21" fmla="*/ 61 h 134"/>
                  <a:gd name="T22" fmla="*/ 34 w 34"/>
                  <a:gd name="T23" fmla="*/ 0 h 134"/>
                  <a:gd name="T24" fmla="*/ 30 w 34"/>
                  <a:gd name="T25" fmla="*/ 0 h 134"/>
                  <a:gd name="T26" fmla="*/ 5 w 34"/>
                  <a:gd name="T27" fmla="*/ 21 h 134"/>
                  <a:gd name="T28" fmla="*/ 0 w 34"/>
                  <a:gd name="T29" fmla="*/ 60 h 134"/>
                  <a:gd name="T30" fmla="*/ 22 w 34"/>
                  <a:gd name="T31" fmla="*/ 130 h 134"/>
                  <a:gd name="T32" fmla="*/ 28 w 34"/>
                  <a:gd name="T33" fmla="*/ 133 h 134"/>
                  <a:gd name="T34" fmla="*/ 31 w 34"/>
                  <a:gd name="T35" fmla="*/ 12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134">
                    <a:moveTo>
                      <a:pt x="31" y="127"/>
                    </a:moveTo>
                    <a:cubicBezTo>
                      <a:pt x="10" y="59"/>
                      <a:pt x="10" y="59"/>
                      <a:pt x="10" y="59"/>
                    </a:cubicBezTo>
                    <a:cubicBezTo>
                      <a:pt x="15" y="23"/>
                      <a:pt x="15" y="23"/>
                      <a:pt x="15" y="23"/>
                    </a:cubicBezTo>
                    <a:cubicBezTo>
                      <a:pt x="16" y="15"/>
                      <a:pt x="22" y="10"/>
                      <a:pt x="30" y="10"/>
                    </a:cubicBezTo>
                    <a:cubicBezTo>
                      <a:pt x="30" y="5"/>
                      <a:pt x="30" y="5"/>
                      <a:pt x="30" y="5"/>
                    </a:cubicBezTo>
                    <a:cubicBezTo>
                      <a:pt x="25" y="5"/>
                      <a:pt x="25" y="5"/>
                      <a:pt x="25" y="5"/>
                    </a:cubicBezTo>
                    <a:cubicBezTo>
                      <a:pt x="25" y="61"/>
                      <a:pt x="25" y="61"/>
                      <a:pt x="25" y="61"/>
                    </a:cubicBezTo>
                    <a:cubicBezTo>
                      <a:pt x="22" y="128"/>
                      <a:pt x="22" y="128"/>
                      <a:pt x="22" y="128"/>
                    </a:cubicBezTo>
                    <a:cubicBezTo>
                      <a:pt x="22" y="131"/>
                      <a:pt x="24" y="133"/>
                      <a:pt x="27" y="133"/>
                    </a:cubicBezTo>
                    <a:cubicBezTo>
                      <a:pt x="29" y="133"/>
                      <a:pt x="32" y="131"/>
                      <a:pt x="32" y="128"/>
                    </a:cubicBezTo>
                    <a:cubicBezTo>
                      <a:pt x="34" y="61"/>
                      <a:pt x="34" y="61"/>
                      <a:pt x="34" y="61"/>
                    </a:cubicBezTo>
                    <a:cubicBezTo>
                      <a:pt x="34" y="0"/>
                      <a:pt x="34" y="0"/>
                      <a:pt x="34" y="0"/>
                    </a:cubicBezTo>
                    <a:cubicBezTo>
                      <a:pt x="30" y="0"/>
                      <a:pt x="30" y="0"/>
                      <a:pt x="30" y="0"/>
                    </a:cubicBezTo>
                    <a:cubicBezTo>
                      <a:pt x="17" y="0"/>
                      <a:pt x="7" y="9"/>
                      <a:pt x="5" y="21"/>
                    </a:cubicBezTo>
                    <a:cubicBezTo>
                      <a:pt x="0" y="60"/>
                      <a:pt x="0" y="60"/>
                      <a:pt x="0" y="60"/>
                    </a:cubicBezTo>
                    <a:cubicBezTo>
                      <a:pt x="22" y="130"/>
                      <a:pt x="22" y="130"/>
                      <a:pt x="22" y="130"/>
                    </a:cubicBezTo>
                    <a:cubicBezTo>
                      <a:pt x="23" y="132"/>
                      <a:pt x="26" y="134"/>
                      <a:pt x="28" y="133"/>
                    </a:cubicBezTo>
                    <a:cubicBezTo>
                      <a:pt x="31" y="132"/>
                      <a:pt x="32" y="129"/>
                      <a:pt x="31" y="127"/>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47" name="Freeform 279">
                <a:extLst>
                  <a:ext uri="{FF2B5EF4-FFF2-40B4-BE49-F238E27FC236}">
                    <a16:creationId xmlns:a16="http://schemas.microsoft.com/office/drawing/2014/main" id="{774FA978-2780-FD27-E7C2-AD8395E0103A}"/>
                  </a:ext>
                </a:extLst>
              </p:cNvPr>
              <p:cNvSpPr>
                <a:spLocks/>
              </p:cNvSpPr>
              <p:nvPr/>
            </p:nvSpPr>
            <p:spPr bwMode="auto">
              <a:xfrm>
                <a:off x="9904413" y="5207000"/>
                <a:ext cx="107950" cy="130175"/>
              </a:xfrm>
              <a:custGeom>
                <a:avLst/>
                <a:gdLst>
                  <a:gd name="T0" fmla="*/ 8 w 39"/>
                  <a:gd name="T1" fmla="*/ 47 h 47"/>
                  <a:gd name="T2" fmla="*/ 32 w 39"/>
                  <a:gd name="T3" fmla="*/ 47 h 47"/>
                  <a:gd name="T4" fmla="*/ 39 w 39"/>
                  <a:gd name="T5" fmla="*/ 40 h 47"/>
                  <a:gd name="T6" fmla="*/ 39 w 39"/>
                  <a:gd name="T7" fmla="*/ 8 h 47"/>
                  <a:gd name="T8" fmla="*/ 32 w 39"/>
                  <a:gd name="T9" fmla="*/ 0 h 47"/>
                  <a:gd name="T10" fmla="*/ 8 w 39"/>
                  <a:gd name="T11" fmla="*/ 0 h 47"/>
                  <a:gd name="T12" fmla="*/ 0 w 39"/>
                  <a:gd name="T13" fmla="*/ 8 h 47"/>
                  <a:gd name="T14" fmla="*/ 0 w 39"/>
                  <a:gd name="T15" fmla="*/ 40 h 47"/>
                  <a:gd name="T16" fmla="*/ 8 w 39"/>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47">
                    <a:moveTo>
                      <a:pt x="8" y="47"/>
                    </a:moveTo>
                    <a:cubicBezTo>
                      <a:pt x="32" y="47"/>
                      <a:pt x="32" y="47"/>
                      <a:pt x="32" y="47"/>
                    </a:cubicBezTo>
                    <a:cubicBezTo>
                      <a:pt x="36" y="47"/>
                      <a:pt x="39" y="44"/>
                      <a:pt x="39" y="40"/>
                    </a:cubicBezTo>
                    <a:cubicBezTo>
                      <a:pt x="39" y="8"/>
                      <a:pt x="39" y="8"/>
                      <a:pt x="39" y="8"/>
                    </a:cubicBezTo>
                    <a:cubicBezTo>
                      <a:pt x="39" y="3"/>
                      <a:pt x="36" y="0"/>
                      <a:pt x="32" y="0"/>
                    </a:cubicBezTo>
                    <a:cubicBezTo>
                      <a:pt x="8" y="0"/>
                      <a:pt x="8" y="0"/>
                      <a:pt x="8" y="0"/>
                    </a:cubicBezTo>
                    <a:cubicBezTo>
                      <a:pt x="3" y="0"/>
                      <a:pt x="0" y="3"/>
                      <a:pt x="0" y="8"/>
                    </a:cubicBezTo>
                    <a:cubicBezTo>
                      <a:pt x="0" y="40"/>
                      <a:pt x="0" y="40"/>
                      <a:pt x="0" y="40"/>
                    </a:cubicBezTo>
                    <a:cubicBezTo>
                      <a:pt x="0" y="44"/>
                      <a:pt x="3" y="47"/>
                      <a:pt x="8" y="47"/>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48" name="Freeform 280">
                <a:extLst>
                  <a:ext uri="{FF2B5EF4-FFF2-40B4-BE49-F238E27FC236}">
                    <a16:creationId xmlns:a16="http://schemas.microsoft.com/office/drawing/2014/main" id="{6BB9B453-4FDE-35B2-2242-4B4A33813AEE}"/>
                  </a:ext>
                </a:extLst>
              </p:cNvPr>
              <p:cNvSpPr>
                <a:spLocks/>
              </p:cNvSpPr>
              <p:nvPr/>
            </p:nvSpPr>
            <p:spPr bwMode="auto">
              <a:xfrm>
                <a:off x="9890125" y="5192713"/>
                <a:ext cx="134938" cy="157163"/>
              </a:xfrm>
              <a:custGeom>
                <a:avLst/>
                <a:gdLst>
                  <a:gd name="T0" fmla="*/ 13 w 49"/>
                  <a:gd name="T1" fmla="*/ 52 h 57"/>
                  <a:gd name="T2" fmla="*/ 13 w 49"/>
                  <a:gd name="T3" fmla="*/ 57 h 57"/>
                  <a:gd name="T4" fmla="*/ 37 w 49"/>
                  <a:gd name="T5" fmla="*/ 57 h 57"/>
                  <a:gd name="T6" fmla="*/ 49 w 49"/>
                  <a:gd name="T7" fmla="*/ 45 h 57"/>
                  <a:gd name="T8" fmla="*/ 49 w 49"/>
                  <a:gd name="T9" fmla="*/ 13 h 57"/>
                  <a:gd name="T10" fmla="*/ 37 w 49"/>
                  <a:gd name="T11" fmla="*/ 0 h 57"/>
                  <a:gd name="T12" fmla="*/ 13 w 49"/>
                  <a:gd name="T13" fmla="*/ 0 h 57"/>
                  <a:gd name="T14" fmla="*/ 0 w 49"/>
                  <a:gd name="T15" fmla="*/ 13 h 57"/>
                  <a:gd name="T16" fmla="*/ 0 w 49"/>
                  <a:gd name="T17" fmla="*/ 45 h 57"/>
                  <a:gd name="T18" fmla="*/ 13 w 49"/>
                  <a:gd name="T19" fmla="*/ 57 h 57"/>
                  <a:gd name="T20" fmla="*/ 13 w 49"/>
                  <a:gd name="T21" fmla="*/ 52 h 57"/>
                  <a:gd name="T22" fmla="*/ 13 w 49"/>
                  <a:gd name="T23" fmla="*/ 47 h 57"/>
                  <a:gd name="T24" fmla="*/ 10 w 49"/>
                  <a:gd name="T25" fmla="*/ 45 h 57"/>
                  <a:gd name="T26" fmla="*/ 10 w 49"/>
                  <a:gd name="T27" fmla="*/ 13 h 57"/>
                  <a:gd name="T28" fmla="*/ 13 w 49"/>
                  <a:gd name="T29" fmla="*/ 10 h 57"/>
                  <a:gd name="T30" fmla="*/ 37 w 49"/>
                  <a:gd name="T31" fmla="*/ 10 h 57"/>
                  <a:gd name="T32" fmla="*/ 39 w 49"/>
                  <a:gd name="T33" fmla="*/ 13 h 57"/>
                  <a:gd name="T34" fmla="*/ 39 w 49"/>
                  <a:gd name="T35" fmla="*/ 45 h 57"/>
                  <a:gd name="T36" fmla="*/ 37 w 49"/>
                  <a:gd name="T37" fmla="*/ 47 h 57"/>
                  <a:gd name="T38" fmla="*/ 13 w 49"/>
                  <a:gd name="T39" fmla="*/ 47 h 57"/>
                  <a:gd name="T40" fmla="*/ 13 w 49"/>
                  <a:gd name="T41" fmla="*/ 5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57">
                    <a:moveTo>
                      <a:pt x="13" y="52"/>
                    </a:moveTo>
                    <a:cubicBezTo>
                      <a:pt x="13" y="57"/>
                      <a:pt x="13" y="57"/>
                      <a:pt x="13" y="57"/>
                    </a:cubicBezTo>
                    <a:cubicBezTo>
                      <a:pt x="37" y="57"/>
                      <a:pt x="37" y="57"/>
                      <a:pt x="37" y="57"/>
                    </a:cubicBezTo>
                    <a:cubicBezTo>
                      <a:pt x="44" y="57"/>
                      <a:pt x="49" y="52"/>
                      <a:pt x="49" y="45"/>
                    </a:cubicBezTo>
                    <a:cubicBezTo>
                      <a:pt x="49" y="13"/>
                      <a:pt x="49" y="13"/>
                      <a:pt x="49" y="13"/>
                    </a:cubicBezTo>
                    <a:cubicBezTo>
                      <a:pt x="49" y="6"/>
                      <a:pt x="44" y="0"/>
                      <a:pt x="37" y="0"/>
                    </a:cubicBezTo>
                    <a:cubicBezTo>
                      <a:pt x="13" y="0"/>
                      <a:pt x="13" y="0"/>
                      <a:pt x="13" y="0"/>
                    </a:cubicBezTo>
                    <a:cubicBezTo>
                      <a:pt x="6" y="0"/>
                      <a:pt x="0" y="6"/>
                      <a:pt x="0" y="13"/>
                    </a:cubicBezTo>
                    <a:cubicBezTo>
                      <a:pt x="0" y="45"/>
                      <a:pt x="0" y="45"/>
                      <a:pt x="0" y="45"/>
                    </a:cubicBezTo>
                    <a:cubicBezTo>
                      <a:pt x="0" y="52"/>
                      <a:pt x="6" y="57"/>
                      <a:pt x="13" y="57"/>
                    </a:cubicBezTo>
                    <a:cubicBezTo>
                      <a:pt x="13" y="52"/>
                      <a:pt x="13" y="52"/>
                      <a:pt x="13" y="52"/>
                    </a:cubicBezTo>
                    <a:cubicBezTo>
                      <a:pt x="13" y="47"/>
                      <a:pt x="13" y="47"/>
                      <a:pt x="13" y="47"/>
                    </a:cubicBezTo>
                    <a:cubicBezTo>
                      <a:pt x="11" y="47"/>
                      <a:pt x="10" y="46"/>
                      <a:pt x="10" y="45"/>
                    </a:cubicBezTo>
                    <a:cubicBezTo>
                      <a:pt x="10" y="13"/>
                      <a:pt x="10" y="13"/>
                      <a:pt x="10" y="13"/>
                    </a:cubicBezTo>
                    <a:cubicBezTo>
                      <a:pt x="10" y="11"/>
                      <a:pt x="11" y="10"/>
                      <a:pt x="13" y="10"/>
                    </a:cubicBezTo>
                    <a:cubicBezTo>
                      <a:pt x="37" y="10"/>
                      <a:pt x="37" y="10"/>
                      <a:pt x="37" y="10"/>
                    </a:cubicBezTo>
                    <a:cubicBezTo>
                      <a:pt x="38" y="10"/>
                      <a:pt x="39" y="11"/>
                      <a:pt x="39" y="13"/>
                    </a:cubicBezTo>
                    <a:cubicBezTo>
                      <a:pt x="39" y="45"/>
                      <a:pt x="39" y="45"/>
                      <a:pt x="39" y="45"/>
                    </a:cubicBezTo>
                    <a:cubicBezTo>
                      <a:pt x="39" y="46"/>
                      <a:pt x="38" y="47"/>
                      <a:pt x="37" y="47"/>
                    </a:cubicBezTo>
                    <a:cubicBezTo>
                      <a:pt x="13" y="47"/>
                      <a:pt x="13" y="47"/>
                      <a:pt x="13" y="47"/>
                    </a:cubicBezTo>
                    <a:lnTo>
                      <a:pt x="13" y="5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49" name="Freeform 281">
                <a:extLst>
                  <a:ext uri="{FF2B5EF4-FFF2-40B4-BE49-F238E27FC236}">
                    <a16:creationId xmlns:a16="http://schemas.microsoft.com/office/drawing/2014/main" id="{F054FA2F-2FF2-A619-0B6A-EF441CA9977F}"/>
                  </a:ext>
                </a:extLst>
              </p:cNvPr>
              <p:cNvSpPr>
                <a:spLocks/>
              </p:cNvSpPr>
              <p:nvPr/>
            </p:nvSpPr>
            <p:spPr bwMode="auto">
              <a:xfrm>
                <a:off x="9912350" y="5337175"/>
                <a:ext cx="107950" cy="515938"/>
              </a:xfrm>
              <a:custGeom>
                <a:avLst/>
                <a:gdLst>
                  <a:gd name="T0" fmla="*/ 61 w 68"/>
                  <a:gd name="T1" fmla="*/ 0 h 325"/>
                  <a:gd name="T2" fmla="*/ 0 w 68"/>
                  <a:gd name="T3" fmla="*/ 0 h 325"/>
                  <a:gd name="T4" fmla="*/ 0 w 68"/>
                  <a:gd name="T5" fmla="*/ 325 h 325"/>
                  <a:gd name="T6" fmla="*/ 68 w 68"/>
                  <a:gd name="T7" fmla="*/ 200 h 325"/>
                  <a:gd name="T8" fmla="*/ 61 w 68"/>
                  <a:gd name="T9" fmla="*/ 0 h 325"/>
                </a:gdLst>
                <a:ahLst/>
                <a:cxnLst>
                  <a:cxn ang="0">
                    <a:pos x="T0" y="T1"/>
                  </a:cxn>
                  <a:cxn ang="0">
                    <a:pos x="T2" y="T3"/>
                  </a:cxn>
                  <a:cxn ang="0">
                    <a:pos x="T4" y="T5"/>
                  </a:cxn>
                  <a:cxn ang="0">
                    <a:pos x="T6" y="T7"/>
                  </a:cxn>
                  <a:cxn ang="0">
                    <a:pos x="T8" y="T9"/>
                  </a:cxn>
                </a:cxnLst>
                <a:rect l="0" t="0" r="r" b="b"/>
                <a:pathLst>
                  <a:path w="68" h="325">
                    <a:moveTo>
                      <a:pt x="61" y="0"/>
                    </a:moveTo>
                    <a:lnTo>
                      <a:pt x="0" y="0"/>
                    </a:lnTo>
                    <a:lnTo>
                      <a:pt x="0" y="325"/>
                    </a:lnTo>
                    <a:lnTo>
                      <a:pt x="68" y="200"/>
                    </a:lnTo>
                    <a:lnTo>
                      <a:pt x="61" y="0"/>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50" name="Freeform 282">
                <a:extLst>
                  <a:ext uri="{FF2B5EF4-FFF2-40B4-BE49-F238E27FC236}">
                    <a16:creationId xmlns:a16="http://schemas.microsoft.com/office/drawing/2014/main" id="{5AF0464F-7791-E37A-1C5E-BFBC384A4204}"/>
                  </a:ext>
                </a:extLst>
              </p:cNvPr>
              <p:cNvSpPr>
                <a:spLocks/>
              </p:cNvSpPr>
              <p:nvPr/>
            </p:nvSpPr>
            <p:spPr bwMode="auto">
              <a:xfrm>
                <a:off x="9898063" y="5322888"/>
                <a:ext cx="136525" cy="582613"/>
              </a:xfrm>
              <a:custGeom>
                <a:avLst/>
                <a:gdLst>
                  <a:gd name="T0" fmla="*/ 70 w 86"/>
                  <a:gd name="T1" fmla="*/ 9 h 367"/>
                  <a:gd name="T2" fmla="*/ 70 w 86"/>
                  <a:gd name="T3" fmla="*/ 0 h 367"/>
                  <a:gd name="T4" fmla="*/ 0 w 86"/>
                  <a:gd name="T5" fmla="*/ 0 h 367"/>
                  <a:gd name="T6" fmla="*/ 0 w 86"/>
                  <a:gd name="T7" fmla="*/ 367 h 367"/>
                  <a:gd name="T8" fmla="*/ 86 w 86"/>
                  <a:gd name="T9" fmla="*/ 211 h 367"/>
                  <a:gd name="T10" fmla="*/ 77 w 86"/>
                  <a:gd name="T11" fmla="*/ 2 h 367"/>
                  <a:gd name="T12" fmla="*/ 70 w 86"/>
                  <a:gd name="T13" fmla="*/ 0 h 367"/>
                  <a:gd name="T14" fmla="*/ 70 w 86"/>
                  <a:gd name="T15" fmla="*/ 9 h 367"/>
                  <a:gd name="T16" fmla="*/ 61 w 86"/>
                  <a:gd name="T17" fmla="*/ 10 h 367"/>
                  <a:gd name="T18" fmla="*/ 68 w 86"/>
                  <a:gd name="T19" fmla="*/ 207 h 367"/>
                  <a:gd name="T20" fmla="*/ 18 w 86"/>
                  <a:gd name="T21" fmla="*/ 301 h 367"/>
                  <a:gd name="T22" fmla="*/ 18 w 86"/>
                  <a:gd name="T23" fmla="*/ 17 h 367"/>
                  <a:gd name="T24" fmla="*/ 70 w 86"/>
                  <a:gd name="T25" fmla="*/ 17 h 367"/>
                  <a:gd name="T26" fmla="*/ 70 w 86"/>
                  <a:gd name="T27" fmla="*/ 9 h 367"/>
                  <a:gd name="T28" fmla="*/ 61 w 86"/>
                  <a:gd name="T29" fmla="*/ 10 h 367"/>
                  <a:gd name="T30" fmla="*/ 70 w 86"/>
                  <a:gd name="T31" fmla="*/ 9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 h="367">
                    <a:moveTo>
                      <a:pt x="70" y="9"/>
                    </a:moveTo>
                    <a:lnTo>
                      <a:pt x="70" y="0"/>
                    </a:lnTo>
                    <a:lnTo>
                      <a:pt x="0" y="0"/>
                    </a:lnTo>
                    <a:lnTo>
                      <a:pt x="0" y="367"/>
                    </a:lnTo>
                    <a:lnTo>
                      <a:pt x="86" y="211"/>
                    </a:lnTo>
                    <a:lnTo>
                      <a:pt x="77" y="2"/>
                    </a:lnTo>
                    <a:lnTo>
                      <a:pt x="70" y="0"/>
                    </a:lnTo>
                    <a:lnTo>
                      <a:pt x="70" y="9"/>
                    </a:lnTo>
                    <a:lnTo>
                      <a:pt x="61" y="10"/>
                    </a:lnTo>
                    <a:lnTo>
                      <a:pt x="68" y="207"/>
                    </a:lnTo>
                    <a:lnTo>
                      <a:pt x="18" y="301"/>
                    </a:lnTo>
                    <a:lnTo>
                      <a:pt x="18" y="17"/>
                    </a:lnTo>
                    <a:lnTo>
                      <a:pt x="70" y="17"/>
                    </a:lnTo>
                    <a:lnTo>
                      <a:pt x="70" y="9"/>
                    </a:lnTo>
                    <a:lnTo>
                      <a:pt x="61" y="10"/>
                    </a:lnTo>
                    <a:lnTo>
                      <a:pt x="70" y="9"/>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51" name="Freeform 283">
                <a:extLst>
                  <a:ext uri="{FF2B5EF4-FFF2-40B4-BE49-F238E27FC236}">
                    <a16:creationId xmlns:a16="http://schemas.microsoft.com/office/drawing/2014/main" id="{96E2BCA7-8BA4-F2CE-151D-D25A26FE3368}"/>
                  </a:ext>
                </a:extLst>
              </p:cNvPr>
              <p:cNvSpPr>
                <a:spLocks/>
              </p:cNvSpPr>
              <p:nvPr/>
            </p:nvSpPr>
            <p:spPr bwMode="auto">
              <a:xfrm>
                <a:off x="10266363" y="7132638"/>
                <a:ext cx="236538" cy="246063"/>
              </a:xfrm>
              <a:custGeom>
                <a:avLst/>
                <a:gdLst>
                  <a:gd name="T0" fmla="*/ 7 w 86"/>
                  <a:gd name="T1" fmla="*/ 82 h 89"/>
                  <a:gd name="T2" fmla="*/ 7 w 86"/>
                  <a:gd name="T3" fmla="*/ 82 h 89"/>
                  <a:gd name="T4" fmla="*/ 33 w 86"/>
                  <a:gd name="T5" fmla="*/ 81 h 89"/>
                  <a:gd name="T6" fmla="*/ 82 w 86"/>
                  <a:gd name="T7" fmla="*/ 28 h 89"/>
                  <a:gd name="T8" fmla="*/ 82 w 86"/>
                  <a:gd name="T9" fmla="*/ 15 h 89"/>
                  <a:gd name="T10" fmla="*/ 69 w 86"/>
                  <a:gd name="T11" fmla="*/ 3 h 89"/>
                  <a:gd name="T12" fmla="*/ 56 w 86"/>
                  <a:gd name="T13" fmla="*/ 4 h 89"/>
                  <a:gd name="T14" fmla="*/ 6 w 86"/>
                  <a:gd name="T15" fmla="*/ 57 h 89"/>
                  <a:gd name="T16" fmla="*/ 7 w 86"/>
                  <a:gd name="T17" fmla="*/ 8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9">
                    <a:moveTo>
                      <a:pt x="7" y="82"/>
                    </a:moveTo>
                    <a:cubicBezTo>
                      <a:pt x="7" y="82"/>
                      <a:pt x="7" y="82"/>
                      <a:pt x="7" y="82"/>
                    </a:cubicBezTo>
                    <a:cubicBezTo>
                      <a:pt x="15" y="89"/>
                      <a:pt x="26" y="88"/>
                      <a:pt x="33" y="81"/>
                    </a:cubicBezTo>
                    <a:cubicBezTo>
                      <a:pt x="82" y="28"/>
                      <a:pt x="82" y="28"/>
                      <a:pt x="82" y="28"/>
                    </a:cubicBezTo>
                    <a:cubicBezTo>
                      <a:pt x="86" y="24"/>
                      <a:pt x="86" y="18"/>
                      <a:pt x="82" y="15"/>
                    </a:cubicBezTo>
                    <a:cubicBezTo>
                      <a:pt x="69" y="3"/>
                      <a:pt x="69" y="3"/>
                      <a:pt x="69" y="3"/>
                    </a:cubicBezTo>
                    <a:cubicBezTo>
                      <a:pt x="66" y="0"/>
                      <a:pt x="60" y="0"/>
                      <a:pt x="56" y="4"/>
                    </a:cubicBezTo>
                    <a:cubicBezTo>
                      <a:pt x="6" y="57"/>
                      <a:pt x="6" y="57"/>
                      <a:pt x="6" y="57"/>
                    </a:cubicBezTo>
                    <a:cubicBezTo>
                      <a:pt x="0" y="64"/>
                      <a:pt x="0" y="75"/>
                      <a:pt x="7" y="82"/>
                    </a:cubicBez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52" name="Freeform 284">
                <a:extLst>
                  <a:ext uri="{FF2B5EF4-FFF2-40B4-BE49-F238E27FC236}">
                    <a16:creationId xmlns:a16="http://schemas.microsoft.com/office/drawing/2014/main" id="{933BBB82-FBDA-B047-F510-60BC1D8685CB}"/>
                  </a:ext>
                </a:extLst>
              </p:cNvPr>
              <p:cNvSpPr>
                <a:spLocks/>
              </p:cNvSpPr>
              <p:nvPr/>
            </p:nvSpPr>
            <p:spPr bwMode="auto">
              <a:xfrm>
                <a:off x="10258425" y="7121525"/>
                <a:ext cx="255588" cy="265113"/>
              </a:xfrm>
              <a:custGeom>
                <a:avLst/>
                <a:gdLst>
                  <a:gd name="T0" fmla="*/ 10 w 93"/>
                  <a:gd name="T1" fmla="*/ 86 h 96"/>
                  <a:gd name="T2" fmla="*/ 7 w 93"/>
                  <a:gd name="T3" fmla="*/ 90 h 96"/>
                  <a:gd name="T4" fmla="*/ 23 w 93"/>
                  <a:gd name="T5" fmla="*/ 96 h 96"/>
                  <a:gd name="T6" fmla="*/ 39 w 93"/>
                  <a:gd name="T7" fmla="*/ 89 h 96"/>
                  <a:gd name="T8" fmla="*/ 89 w 93"/>
                  <a:gd name="T9" fmla="*/ 36 h 96"/>
                  <a:gd name="T10" fmla="*/ 93 w 93"/>
                  <a:gd name="T11" fmla="*/ 26 h 96"/>
                  <a:gd name="T12" fmla="*/ 88 w 93"/>
                  <a:gd name="T13" fmla="*/ 15 h 96"/>
                  <a:gd name="T14" fmla="*/ 76 w 93"/>
                  <a:gd name="T15" fmla="*/ 4 h 96"/>
                  <a:gd name="T16" fmla="*/ 66 w 93"/>
                  <a:gd name="T17" fmla="*/ 0 h 96"/>
                  <a:gd name="T18" fmla="*/ 55 w 93"/>
                  <a:gd name="T19" fmla="*/ 4 h 96"/>
                  <a:gd name="T20" fmla="*/ 6 w 93"/>
                  <a:gd name="T21" fmla="*/ 57 h 96"/>
                  <a:gd name="T22" fmla="*/ 0 w 93"/>
                  <a:gd name="T23" fmla="*/ 73 h 96"/>
                  <a:gd name="T24" fmla="*/ 7 w 93"/>
                  <a:gd name="T25" fmla="*/ 90 h 96"/>
                  <a:gd name="T26" fmla="*/ 10 w 93"/>
                  <a:gd name="T27" fmla="*/ 86 h 96"/>
                  <a:gd name="T28" fmla="*/ 14 w 93"/>
                  <a:gd name="T29" fmla="*/ 82 h 96"/>
                  <a:gd name="T30" fmla="*/ 9 w 93"/>
                  <a:gd name="T31" fmla="*/ 73 h 96"/>
                  <a:gd name="T32" fmla="*/ 13 w 93"/>
                  <a:gd name="T33" fmla="*/ 64 h 96"/>
                  <a:gd name="T34" fmla="*/ 63 w 93"/>
                  <a:gd name="T35" fmla="*/ 11 h 96"/>
                  <a:gd name="T36" fmla="*/ 66 w 93"/>
                  <a:gd name="T37" fmla="*/ 10 h 96"/>
                  <a:gd name="T38" fmla="*/ 69 w 93"/>
                  <a:gd name="T39" fmla="*/ 11 h 96"/>
                  <a:gd name="T40" fmla="*/ 81 w 93"/>
                  <a:gd name="T41" fmla="*/ 22 h 96"/>
                  <a:gd name="T42" fmla="*/ 83 w 93"/>
                  <a:gd name="T43" fmla="*/ 26 h 96"/>
                  <a:gd name="T44" fmla="*/ 82 w 93"/>
                  <a:gd name="T45" fmla="*/ 29 h 96"/>
                  <a:gd name="T46" fmla="*/ 32 w 93"/>
                  <a:gd name="T47" fmla="*/ 82 h 96"/>
                  <a:gd name="T48" fmla="*/ 23 w 93"/>
                  <a:gd name="T49" fmla="*/ 86 h 96"/>
                  <a:gd name="T50" fmla="*/ 14 w 93"/>
                  <a:gd name="T51" fmla="*/ 82 h 96"/>
                  <a:gd name="T52" fmla="*/ 10 w 93"/>
                  <a:gd name="T53" fmla="*/ 8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3" h="96">
                    <a:moveTo>
                      <a:pt x="10" y="86"/>
                    </a:moveTo>
                    <a:cubicBezTo>
                      <a:pt x="7" y="90"/>
                      <a:pt x="7" y="90"/>
                      <a:pt x="7" y="90"/>
                    </a:cubicBezTo>
                    <a:cubicBezTo>
                      <a:pt x="11" y="94"/>
                      <a:pt x="17" y="96"/>
                      <a:pt x="23" y="96"/>
                    </a:cubicBezTo>
                    <a:cubicBezTo>
                      <a:pt x="29" y="96"/>
                      <a:pt x="35" y="93"/>
                      <a:pt x="39" y="89"/>
                    </a:cubicBezTo>
                    <a:cubicBezTo>
                      <a:pt x="89" y="36"/>
                      <a:pt x="89" y="36"/>
                      <a:pt x="89" y="36"/>
                    </a:cubicBezTo>
                    <a:cubicBezTo>
                      <a:pt x="91" y="33"/>
                      <a:pt x="93" y="29"/>
                      <a:pt x="93" y="26"/>
                    </a:cubicBezTo>
                    <a:cubicBezTo>
                      <a:pt x="93" y="22"/>
                      <a:pt x="91" y="18"/>
                      <a:pt x="88" y="15"/>
                    </a:cubicBezTo>
                    <a:cubicBezTo>
                      <a:pt x="76" y="4"/>
                      <a:pt x="76" y="4"/>
                      <a:pt x="76" y="4"/>
                    </a:cubicBezTo>
                    <a:cubicBezTo>
                      <a:pt x="73" y="1"/>
                      <a:pt x="69" y="0"/>
                      <a:pt x="66" y="0"/>
                    </a:cubicBezTo>
                    <a:cubicBezTo>
                      <a:pt x="62" y="0"/>
                      <a:pt x="58" y="1"/>
                      <a:pt x="55" y="4"/>
                    </a:cubicBezTo>
                    <a:cubicBezTo>
                      <a:pt x="6" y="57"/>
                      <a:pt x="6" y="57"/>
                      <a:pt x="6" y="57"/>
                    </a:cubicBezTo>
                    <a:cubicBezTo>
                      <a:pt x="2" y="62"/>
                      <a:pt x="0" y="67"/>
                      <a:pt x="0" y="73"/>
                    </a:cubicBezTo>
                    <a:cubicBezTo>
                      <a:pt x="0" y="79"/>
                      <a:pt x="2" y="85"/>
                      <a:pt x="7" y="90"/>
                    </a:cubicBezTo>
                    <a:cubicBezTo>
                      <a:pt x="10" y="86"/>
                      <a:pt x="10" y="86"/>
                      <a:pt x="10" y="86"/>
                    </a:cubicBezTo>
                    <a:cubicBezTo>
                      <a:pt x="14" y="82"/>
                      <a:pt x="14" y="82"/>
                      <a:pt x="14" y="82"/>
                    </a:cubicBezTo>
                    <a:cubicBezTo>
                      <a:pt x="11" y="80"/>
                      <a:pt x="9" y="76"/>
                      <a:pt x="9" y="73"/>
                    </a:cubicBezTo>
                    <a:cubicBezTo>
                      <a:pt x="9" y="70"/>
                      <a:pt x="11" y="67"/>
                      <a:pt x="13" y="64"/>
                    </a:cubicBezTo>
                    <a:cubicBezTo>
                      <a:pt x="63" y="11"/>
                      <a:pt x="63" y="11"/>
                      <a:pt x="63" y="11"/>
                    </a:cubicBezTo>
                    <a:cubicBezTo>
                      <a:pt x="64" y="10"/>
                      <a:pt x="65" y="10"/>
                      <a:pt x="66" y="10"/>
                    </a:cubicBezTo>
                    <a:cubicBezTo>
                      <a:pt x="67" y="10"/>
                      <a:pt x="68" y="10"/>
                      <a:pt x="69" y="11"/>
                    </a:cubicBezTo>
                    <a:cubicBezTo>
                      <a:pt x="81" y="22"/>
                      <a:pt x="81" y="22"/>
                      <a:pt x="81" y="22"/>
                    </a:cubicBezTo>
                    <a:cubicBezTo>
                      <a:pt x="82" y="23"/>
                      <a:pt x="83" y="24"/>
                      <a:pt x="83" y="26"/>
                    </a:cubicBezTo>
                    <a:cubicBezTo>
                      <a:pt x="83" y="27"/>
                      <a:pt x="83" y="28"/>
                      <a:pt x="82" y="29"/>
                    </a:cubicBezTo>
                    <a:cubicBezTo>
                      <a:pt x="32" y="82"/>
                      <a:pt x="32" y="82"/>
                      <a:pt x="32" y="82"/>
                    </a:cubicBezTo>
                    <a:cubicBezTo>
                      <a:pt x="29" y="85"/>
                      <a:pt x="26" y="86"/>
                      <a:pt x="23" y="86"/>
                    </a:cubicBezTo>
                    <a:cubicBezTo>
                      <a:pt x="19" y="86"/>
                      <a:pt x="16" y="85"/>
                      <a:pt x="14" y="82"/>
                    </a:cubicBezTo>
                    <a:lnTo>
                      <a:pt x="10" y="8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53" name="Freeform 285">
                <a:extLst>
                  <a:ext uri="{FF2B5EF4-FFF2-40B4-BE49-F238E27FC236}">
                    <a16:creationId xmlns:a16="http://schemas.microsoft.com/office/drawing/2014/main" id="{043935F5-579B-84A4-33BF-7A8D80B50820}"/>
                  </a:ext>
                </a:extLst>
              </p:cNvPr>
              <p:cNvSpPr>
                <a:spLocks/>
              </p:cNvSpPr>
              <p:nvPr/>
            </p:nvSpPr>
            <p:spPr bwMode="auto">
              <a:xfrm>
                <a:off x="10398125" y="5487988"/>
                <a:ext cx="298450" cy="1804988"/>
              </a:xfrm>
              <a:custGeom>
                <a:avLst/>
                <a:gdLst>
                  <a:gd name="T0" fmla="*/ 0 w 188"/>
                  <a:gd name="T1" fmla="*/ 115 h 1137"/>
                  <a:gd name="T2" fmla="*/ 0 w 188"/>
                  <a:gd name="T3" fmla="*/ 1137 h 1137"/>
                  <a:gd name="T4" fmla="*/ 188 w 188"/>
                  <a:gd name="T5" fmla="*/ 1137 h 1137"/>
                  <a:gd name="T6" fmla="*/ 188 w 188"/>
                  <a:gd name="T7" fmla="*/ 0 h 1137"/>
                  <a:gd name="T8" fmla="*/ 0 w 188"/>
                  <a:gd name="T9" fmla="*/ 115 h 1137"/>
                </a:gdLst>
                <a:ahLst/>
                <a:cxnLst>
                  <a:cxn ang="0">
                    <a:pos x="T0" y="T1"/>
                  </a:cxn>
                  <a:cxn ang="0">
                    <a:pos x="T2" y="T3"/>
                  </a:cxn>
                  <a:cxn ang="0">
                    <a:pos x="T4" y="T5"/>
                  </a:cxn>
                  <a:cxn ang="0">
                    <a:pos x="T6" y="T7"/>
                  </a:cxn>
                  <a:cxn ang="0">
                    <a:pos x="T8" y="T9"/>
                  </a:cxn>
                </a:cxnLst>
                <a:rect l="0" t="0" r="r" b="b"/>
                <a:pathLst>
                  <a:path w="188" h="1137">
                    <a:moveTo>
                      <a:pt x="0" y="115"/>
                    </a:moveTo>
                    <a:lnTo>
                      <a:pt x="0" y="1137"/>
                    </a:lnTo>
                    <a:lnTo>
                      <a:pt x="188" y="1137"/>
                    </a:lnTo>
                    <a:lnTo>
                      <a:pt x="188" y="0"/>
                    </a:lnTo>
                    <a:lnTo>
                      <a:pt x="0" y="115"/>
                    </a:lnTo>
                    <a:close/>
                  </a:path>
                </a:pathLst>
              </a:custGeom>
              <a:solidFill>
                <a:srgbClr val="3850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54" name="Freeform 286">
                <a:extLst>
                  <a:ext uri="{FF2B5EF4-FFF2-40B4-BE49-F238E27FC236}">
                    <a16:creationId xmlns:a16="http://schemas.microsoft.com/office/drawing/2014/main" id="{82E252E3-DF6C-EF75-FA18-53E0CFA22D62}"/>
                  </a:ext>
                </a:extLst>
              </p:cNvPr>
              <p:cNvSpPr>
                <a:spLocks/>
              </p:cNvSpPr>
              <p:nvPr/>
            </p:nvSpPr>
            <p:spPr bwMode="auto">
              <a:xfrm>
                <a:off x="10398125" y="5487988"/>
                <a:ext cx="298450" cy="1804988"/>
              </a:xfrm>
              <a:custGeom>
                <a:avLst/>
                <a:gdLst>
                  <a:gd name="T0" fmla="*/ 0 w 188"/>
                  <a:gd name="T1" fmla="*/ 115 h 1137"/>
                  <a:gd name="T2" fmla="*/ 0 w 188"/>
                  <a:gd name="T3" fmla="*/ 1137 h 1137"/>
                  <a:gd name="T4" fmla="*/ 188 w 188"/>
                  <a:gd name="T5" fmla="*/ 1137 h 1137"/>
                  <a:gd name="T6" fmla="*/ 188 w 188"/>
                  <a:gd name="T7" fmla="*/ 0 h 1137"/>
                </a:gdLst>
                <a:ahLst/>
                <a:cxnLst>
                  <a:cxn ang="0">
                    <a:pos x="T0" y="T1"/>
                  </a:cxn>
                  <a:cxn ang="0">
                    <a:pos x="T2" y="T3"/>
                  </a:cxn>
                  <a:cxn ang="0">
                    <a:pos x="T4" y="T5"/>
                  </a:cxn>
                  <a:cxn ang="0">
                    <a:pos x="T6" y="T7"/>
                  </a:cxn>
                </a:cxnLst>
                <a:rect l="0" t="0" r="r" b="b"/>
                <a:pathLst>
                  <a:path w="188" h="1137">
                    <a:moveTo>
                      <a:pt x="0" y="115"/>
                    </a:moveTo>
                    <a:lnTo>
                      <a:pt x="0" y="1137"/>
                    </a:lnTo>
                    <a:lnTo>
                      <a:pt x="188" y="1137"/>
                    </a:lnTo>
                    <a:lnTo>
                      <a:pt x="18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55" name="Freeform 287">
                <a:extLst>
                  <a:ext uri="{FF2B5EF4-FFF2-40B4-BE49-F238E27FC236}">
                    <a16:creationId xmlns:a16="http://schemas.microsoft.com/office/drawing/2014/main" id="{BC373BA6-B97D-686A-4C69-8CB18ABE02B5}"/>
                  </a:ext>
                </a:extLst>
              </p:cNvPr>
              <p:cNvSpPr>
                <a:spLocks/>
              </p:cNvSpPr>
              <p:nvPr/>
            </p:nvSpPr>
            <p:spPr bwMode="auto">
              <a:xfrm>
                <a:off x="10385425" y="5475288"/>
                <a:ext cx="325438" cy="1831975"/>
              </a:xfrm>
              <a:custGeom>
                <a:avLst/>
                <a:gdLst>
                  <a:gd name="T0" fmla="*/ 0 w 118"/>
                  <a:gd name="T1" fmla="*/ 71 h 663"/>
                  <a:gd name="T2" fmla="*/ 0 w 118"/>
                  <a:gd name="T3" fmla="*/ 663 h 663"/>
                  <a:gd name="T4" fmla="*/ 118 w 118"/>
                  <a:gd name="T5" fmla="*/ 663 h 663"/>
                  <a:gd name="T6" fmla="*/ 118 w 118"/>
                  <a:gd name="T7" fmla="*/ 5 h 663"/>
                  <a:gd name="T8" fmla="*/ 113 w 118"/>
                  <a:gd name="T9" fmla="*/ 0 h 663"/>
                  <a:gd name="T10" fmla="*/ 108 w 118"/>
                  <a:gd name="T11" fmla="*/ 5 h 663"/>
                  <a:gd name="T12" fmla="*/ 108 w 118"/>
                  <a:gd name="T13" fmla="*/ 653 h 663"/>
                  <a:gd name="T14" fmla="*/ 10 w 118"/>
                  <a:gd name="T15" fmla="*/ 653 h 663"/>
                  <a:gd name="T16" fmla="*/ 10 w 118"/>
                  <a:gd name="T17" fmla="*/ 71 h 663"/>
                  <a:gd name="T18" fmla="*/ 5 w 118"/>
                  <a:gd name="T19" fmla="*/ 66 h 663"/>
                  <a:gd name="T20" fmla="*/ 0 w 118"/>
                  <a:gd name="T21" fmla="*/ 71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8" h="663">
                    <a:moveTo>
                      <a:pt x="0" y="71"/>
                    </a:moveTo>
                    <a:cubicBezTo>
                      <a:pt x="0" y="663"/>
                      <a:pt x="0" y="663"/>
                      <a:pt x="0" y="663"/>
                    </a:cubicBezTo>
                    <a:cubicBezTo>
                      <a:pt x="118" y="663"/>
                      <a:pt x="118" y="663"/>
                      <a:pt x="118" y="663"/>
                    </a:cubicBezTo>
                    <a:cubicBezTo>
                      <a:pt x="118" y="5"/>
                      <a:pt x="118" y="5"/>
                      <a:pt x="118" y="5"/>
                    </a:cubicBezTo>
                    <a:cubicBezTo>
                      <a:pt x="118" y="2"/>
                      <a:pt x="116" y="0"/>
                      <a:pt x="113" y="0"/>
                    </a:cubicBezTo>
                    <a:cubicBezTo>
                      <a:pt x="110" y="0"/>
                      <a:pt x="108" y="2"/>
                      <a:pt x="108" y="5"/>
                    </a:cubicBezTo>
                    <a:cubicBezTo>
                      <a:pt x="108" y="653"/>
                      <a:pt x="108" y="653"/>
                      <a:pt x="108" y="653"/>
                    </a:cubicBezTo>
                    <a:cubicBezTo>
                      <a:pt x="10" y="653"/>
                      <a:pt x="10" y="653"/>
                      <a:pt x="10" y="653"/>
                    </a:cubicBezTo>
                    <a:cubicBezTo>
                      <a:pt x="10" y="71"/>
                      <a:pt x="10" y="71"/>
                      <a:pt x="10" y="71"/>
                    </a:cubicBezTo>
                    <a:cubicBezTo>
                      <a:pt x="10" y="68"/>
                      <a:pt x="8" y="66"/>
                      <a:pt x="5" y="66"/>
                    </a:cubicBezTo>
                    <a:cubicBezTo>
                      <a:pt x="2" y="66"/>
                      <a:pt x="0" y="68"/>
                      <a:pt x="0" y="71"/>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56" name="Rectangle 288">
                <a:extLst>
                  <a:ext uri="{FF2B5EF4-FFF2-40B4-BE49-F238E27FC236}">
                    <a16:creationId xmlns:a16="http://schemas.microsoft.com/office/drawing/2014/main" id="{5BCCFB17-EB4C-6F6D-2103-0AC827F77328}"/>
                  </a:ext>
                </a:extLst>
              </p:cNvPr>
              <p:cNvSpPr>
                <a:spLocks noChangeArrowheads="1"/>
              </p:cNvSpPr>
              <p:nvPr/>
            </p:nvSpPr>
            <p:spPr bwMode="auto">
              <a:xfrm>
                <a:off x="10396538" y="7065963"/>
                <a:ext cx="300038" cy="307975"/>
              </a:xfrm>
              <a:prstGeom prst="rect">
                <a:avLst/>
              </a:prstGeom>
              <a:solidFill>
                <a:srgbClr val="FFEDD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57" name="Freeform 289">
                <a:extLst>
                  <a:ext uri="{FF2B5EF4-FFF2-40B4-BE49-F238E27FC236}">
                    <a16:creationId xmlns:a16="http://schemas.microsoft.com/office/drawing/2014/main" id="{140377EC-9627-9EEA-D5B2-0199318C12FE}"/>
                  </a:ext>
                </a:extLst>
              </p:cNvPr>
              <p:cNvSpPr>
                <a:spLocks/>
              </p:cNvSpPr>
              <p:nvPr/>
            </p:nvSpPr>
            <p:spPr bwMode="auto">
              <a:xfrm>
                <a:off x="10382250" y="7053263"/>
                <a:ext cx="328613" cy="333375"/>
              </a:xfrm>
              <a:custGeom>
                <a:avLst/>
                <a:gdLst>
                  <a:gd name="T0" fmla="*/ 9 w 207"/>
                  <a:gd name="T1" fmla="*/ 202 h 210"/>
                  <a:gd name="T2" fmla="*/ 9 w 207"/>
                  <a:gd name="T3" fmla="*/ 210 h 210"/>
                  <a:gd name="T4" fmla="*/ 207 w 207"/>
                  <a:gd name="T5" fmla="*/ 210 h 210"/>
                  <a:gd name="T6" fmla="*/ 207 w 207"/>
                  <a:gd name="T7" fmla="*/ 0 h 210"/>
                  <a:gd name="T8" fmla="*/ 0 w 207"/>
                  <a:gd name="T9" fmla="*/ 0 h 210"/>
                  <a:gd name="T10" fmla="*/ 0 w 207"/>
                  <a:gd name="T11" fmla="*/ 210 h 210"/>
                  <a:gd name="T12" fmla="*/ 9 w 207"/>
                  <a:gd name="T13" fmla="*/ 210 h 210"/>
                  <a:gd name="T14" fmla="*/ 9 w 207"/>
                  <a:gd name="T15" fmla="*/ 202 h 210"/>
                  <a:gd name="T16" fmla="*/ 17 w 207"/>
                  <a:gd name="T17" fmla="*/ 202 h 210"/>
                  <a:gd name="T18" fmla="*/ 17 w 207"/>
                  <a:gd name="T19" fmla="*/ 15 h 210"/>
                  <a:gd name="T20" fmla="*/ 190 w 207"/>
                  <a:gd name="T21" fmla="*/ 15 h 210"/>
                  <a:gd name="T22" fmla="*/ 190 w 207"/>
                  <a:gd name="T23" fmla="*/ 193 h 210"/>
                  <a:gd name="T24" fmla="*/ 9 w 207"/>
                  <a:gd name="T25" fmla="*/ 193 h 210"/>
                  <a:gd name="T26" fmla="*/ 9 w 207"/>
                  <a:gd name="T27" fmla="*/ 202 h 210"/>
                  <a:gd name="T28" fmla="*/ 17 w 207"/>
                  <a:gd name="T29" fmla="*/ 202 h 210"/>
                  <a:gd name="T30" fmla="*/ 9 w 207"/>
                  <a:gd name="T31" fmla="*/ 20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7" h="210">
                    <a:moveTo>
                      <a:pt x="9" y="202"/>
                    </a:moveTo>
                    <a:lnTo>
                      <a:pt x="9" y="210"/>
                    </a:lnTo>
                    <a:lnTo>
                      <a:pt x="207" y="210"/>
                    </a:lnTo>
                    <a:lnTo>
                      <a:pt x="207" y="0"/>
                    </a:lnTo>
                    <a:lnTo>
                      <a:pt x="0" y="0"/>
                    </a:lnTo>
                    <a:lnTo>
                      <a:pt x="0" y="210"/>
                    </a:lnTo>
                    <a:lnTo>
                      <a:pt x="9" y="210"/>
                    </a:lnTo>
                    <a:lnTo>
                      <a:pt x="9" y="202"/>
                    </a:lnTo>
                    <a:lnTo>
                      <a:pt x="17" y="202"/>
                    </a:lnTo>
                    <a:lnTo>
                      <a:pt x="17" y="15"/>
                    </a:lnTo>
                    <a:lnTo>
                      <a:pt x="190" y="15"/>
                    </a:lnTo>
                    <a:lnTo>
                      <a:pt x="190" y="193"/>
                    </a:lnTo>
                    <a:lnTo>
                      <a:pt x="9" y="193"/>
                    </a:lnTo>
                    <a:lnTo>
                      <a:pt x="9" y="202"/>
                    </a:lnTo>
                    <a:lnTo>
                      <a:pt x="17" y="202"/>
                    </a:lnTo>
                    <a:lnTo>
                      <a:pt x="9" y="20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58" name="Freeform 290">
                <a:extLst>
                  <a:ext uri="{FF2B5EF4-FFF2-40B4-BE49-F238E27FC236}">
                    <a16:creationId xmlns:a16="http://schemas.microsoft.com/office/drawing/2014/main" id="{18EC9987-6AC1-7C1C-136E-B435C6C4ABF9}"/>
                  </a:ext>
                </a:extLst>
              </p:cNvPr>
              <p:cNvSpPr>
                <a:spLocks/>
              </p:cNvSpPr>
              <p:nvPr/>
            </p:nvSpPr>
            <p:spPr bwMode="auto">
              <a:xfrm>
                <a:off x="10594975" y="7337425"/>
                <a:ext cx="101600" cy="204788"/>
              </a:xfrm>
              <a:custGeom>
                <a:avLst/>
                <a:gdLst>
                  <a:gd name="T0" fmla="*/ 0 w 37"/>
                  <a:gd name="T1" fmla="*/ 0 h 74"/>
                  <a:gd name="T2" fmla="*/ 0 w 37"/>
                  <a:gd name="T3" fmla="*/ 57 h 74"/>
                  <a:gd name="T4" fmla="*/ 19 w 37"/>
                  <a:gd name="T5" fmla="*/ 74 h 74"/>
                  <a:gd name="T6" fmla="*/ 37 w 37"/>
                  <a:gd name="T7" fmla="*/ 57 h 74"/>
                  <a:gd name="T8" fmla="*/ 37 w 37"/>
                  <a:gd name="T9" fmla="*/ 0 h 74"/>
                </a:gdLst>
                <a:ahLst/>
                <a:cxnLst>
                  <a:cxn ang="0">
                    <a:pos x="T0" y="T1"/>
                  </a:cxn>
                  <a:cxn ang="0">
                    <a:pos x="T2" y="T3"/>
                  </a:cxn>
                  <a:cxn ang="0">
                    <a:pos x="T4" y="T5"/>
                  </a:cxn>
                  <a:cxn ang="0">
                    <a:pos x="T6" y="T7"/>
                  </a:cxn>
                  <a:cxn ang="0">
                    <a:pos x="T8" y="T9"/>
                  </a:cxn>
                </a:cxnLst>
                <a:rect l="0" t="0" r="r" b="b"/>
                <a:pathLst>
                  <a:path w="37" h="74">
                    <a:moveTo>
                      <a:pt x="0" y="0"/>
                    </a:moveTo>
                    <a:cubicBezTo>
                      <a:pt x="0" y="57"/>
                      <a:pt x="0" y="57"/>
                      <a:pt x="0" y="57"/>
                    </a:cubicBezTo>
                    <a:cubicBezTo>
                      <a:pt x="0" y="66"/>
                      <a:pt x="8" y="74"/>
                      <a:pt x="19" y="74"/>
                    </a:cubicBezTo>
                    <a:cubicBezTo>
                      <a:pt x="29" y="74"/>
                      <a:pt x="37" y="66"/>
                      <a:pt x="37" y="57"/>
                    </a:cubicBezTo>
                    <a:cubicBezTo>
                      <a:pt x="37" y="0"/>
                      <a:pt x="37" y="0"/>
                      <a:pt x="37" y="0"/>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59" name="Freeform 291">
                <a:extLst>
                  <a:ext uri="{FF2B5EF4-FFF2-40B4-BE49-F238E27FC236}">
                    <a16:creationId xmlns:a16="http://schemas.microsoft.com/office/drawing/2014/main" id="{CEF8D286-8EFC-EAF7-6476-18F6FFC84732}"/>
                  </a:ext>
                </a:extLst>
              </p:cNvPr>
              <p:cNvSpPr>
                <a:spLocks/>
              </p:cNvSpPr>
              <p:nvPr/>
            </p:nvSpPr>
            <p:spPr bwMode="auto">
              <a:xfrm>
                <a:off x="10580688" y="7323138"/>
                <a:ext cx="130175" cy="231775"/>
              </a:xfrm>
              <a:custGeom>
                <a:avLst/>
                <a:gdLst>
                  <a:gd name="T0" fmla="*/ 0 w 47"/>
                  <a:gd name="T1" fmla="*/ 5 h 84"/>
                  <a:gd name="T2" fmla="*/ 0 w 47"/>
                  <a:gd name="T3" fmla="*/ 62 h 84"/>
                  <a:gd name="T4" fmla="*/ 7 w 47"/>
                  <a:gd name="T5" fmla="*/ 78 h 84"/>
                  <a:gd name="T6" fmla="*/ 24 w 47"/>
                  <a:gd name="T7" fmla="*/ 84 h 84"/>
                  <a:gd name="T8" fmla="*/ 40 w 47"/>
                  <a:gd name="T9" fmla="*/ 78 h 84"/>
                  <a:gd name="T10" fmla="*/ 47 w 47"/>
                  <a:gd name="T11" fmla="*/ 62 h 84"/>
                  <a:gd name="T12" fmla="*/ 47 w 47"/>
                  <a:gd name="T13" fmla="*/ 5 h 84"/>
                  <a:gd name="T14" fmla="*/ 42 w 47"/>
                  <a:gd name="T15" fmla="*/ 0 h 84"/>
                  <a:gd name="T16" fmla="*/ 37 w 47"/>
                  <a:gd name="T17" fmla="*/ 5 h 84"/>
                  <a:gd name="T18" fmla="*/ 37 w 47"/>
                  <a:gd name="T19" fmla="*/ 62 h 84"/>
                  <a:gd name="T20" fmla="*/ 33 w 47"/>
                  <a:gd name="T21" fmla="*/ 70 h 84"/>
                  <a:gd name="T22" fmla="*/ 24 w 47"/>
                  <a:gd name="T23" fmla="*/ 74 h 84"/>
                  <a:gd name="T24" fmla="*/ 14 w 47"/>
                  <a:gd name="T25" fmla="*/ 70 h 84"/>
                  <a:gd name="T26" fmla="*/ 10 w 47"/>
                  <a:gd name="T27" fmla="*/ 62 h 84"/>
                  <a:gd name="T28" fmla="*/ 10 w 47"/>
                  <a:gd name="T29" fmla="*/ 5 h 84"/>
                  <a:gd name="T30" fmla="*/ 5 w 47"/>
                  <a:gd name="T31" fmla="*/ 0 h 84"/>
                  <a:gd name="T32" fmla="*/ 0 w 47"/>
                  <a:gd name="T33" fmla="*/ 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7" h="84">
                    <a:moveTo>
                      <a:pt x="0" y="5"/>
                    </a:moveTo>
                    <a:cubicBezTo>
                      <a:pt x="0" y="62"/>
                      <a:pt x="0" y="62"/>
                      <a:pt x="0" y="62"/>
                    </a:cubicBezTo>
                    <a:cubicBezTo>
                      <a:pt x="0" y="68"/>
                      <a:pt x="3" y="74"/>
                      <a:pt x="7" y="78"/>
                    </a:cubicBezTo>
                    <a:cubicBezTo>
                      <a:pt x="11" y="82"/>
                      <a:pt x="17" y="84"/>
                      <a:pt x="24" y="84"/>
                    </a:cubicBezTo>
                    <a:cubicBezTo>
                      <a:pt x="30" y="84"/>
                      <a:pt x="36" y="82"/>
                      <a:pt x="40" y="78"/>
                    </a:cubicBezTo>
                    <a:cubicBezTo>
                      <a:pt x="44" y="74"/>
                      <a:pt x="47" y="68"/>
                      <a:pt x="47" y="62"/>
                    </a:cubicBezTo>
                    <a:cubicBezTo>
                      <a:pt x="47" y="5"/>
                      <a:pt x="47" y="5"/>
                      <a:pt x="47" y="5"/>
                    </a:cubicBezTo>
                    <a:cubicBezTo>
                      <a:pt x="47" y="2"/>
                      <a:pt x="45" y="0"/>
                      <a:pt x="42" y="0"/>
                    </a:cubicBezTo>
                    <a:cubicBezTo>
                      <a:pt x="39" y="0"/>
                      <a:pt x="37" y="2"/>
                      <a:pt x="37" y="5"/>
                    </a:cubicBezTo>
                    <a:cubicBezTo>
                      <a:pt x="37" y="62"/>
                      <a:pt x="37" y="62"/>
                      <a:pt x="37" y="62"/>
                    </a:cubicBezTo>
                    <a:cubicBezTo>
                      <a:pt x="37" y="65"/>
                      <a:pt x="36" y="68"/>
                      <a:pt x="33" y="70"/>
                    </a:cubicBezTo>
                    <a:cubicBezTo>
                      <a:pt x="31" y="73"/>
                      <a:pt x="27" y="74"/>
                      <a:pt x="24" y="74"/>
                    </a:cubicBezTo>
                    <a:cubicBezTo>
                      <a:pt x="20" y="74"/>
                      <a:pt x="16" y="73"/>
                      <a:pt x="14" y="70"/>
                    </a:cubicBezTo>
                    <a:cubicBezTo>
                      <a:pt x="12" y="68"/>
                      <a:pt x="10" y="65"/>
                      <a:pt x="10" y="62"/>
                    </a:cubicBezTo>
                    <a:cubicBezTo>
                      <a:pt x="10" y="5"/>
                      <a:pt x="10" y="5"/>
                      <a:pt x="10" y="5"/>
                    </a:cubicBezTo>
                    <a:cubicBezTo>
                      <a:pt x="10" y="2"/>
                      <a:pt x="8" y="0"/>
                      <a:pt x="5" y="0"/>
                    </a:cubicBezTo>
                    <a:cubicBezTo>
                      <a:pt x="3" y="0"/>
                      <a:pt x="0" y="2"/>
                      <a:pt x="0" y="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60" name="Freeform 292">
                <a:extLst>
                  <a:ext uri="{FF2B5EF4-FFF2-40B4-BE49-F238E27FC236}">
                    <a16:creationId xmlns:a16="http://schemas.microsoft.com/office/drawing/2014/main" id="{F8F29297-7782-E9E2-6ECA-D31EC2F36060}"/>
                  </a:ext>
                </a:extLst>
              </p:cNvPr>
              <p:cNvSpPr>
                <a:spLocks/>
              </p:cNvSpPr>
              <p:nvPr/>
            </p:nvSpPr>
            <p:spPr bwMode="auto">
              <a:xfrm>
                <a:off x="10494963" y="7296150"/>
                <a:ext cx="100013" cy="246063"/>
              </a:xfrm>
              <a:custGeom>
                <a:avLst/>
                <a:gdLst>
                  <a:gd name="T0" fmla="*/ 0 w 36"/>
                  <a:gd name="T1" fmla="*/ 0 h 89"/>
                  <a:gd name="T2" fmla="*/ 0 w 36"/>
                  <a:gd name="T3" fmla="*/ 72 h 89"/>
                  <a:gd name="T4" fmla="*/ 18 w 36"/>
                  <a:gd name="T5" fmla="*/ 89 h 89"/>
                  <a:gd name="T6" fmla="*/ 36 w 36"/>
                  <a:gd name="T7" fmla="*/ 72 h 89"/>
                  <a:gd name="T8" fmla="*/ 36 w 36"/>
                  <a:gd name="T9" fmla="*/ 1 h 89"/>
                </a:gdLst>
                <a:ahLst/>
                <a:cxnLst>
                  <a:cxn ang="0">
                    <a:pos x="T0" y="T1"/>
                  </a:cxn>
                  <a:cxn ang="0">
                    <a:pos x="T2" y="T3"/>
                  </a:cxn>
                  <a:cxn ang="0">
                    <a:pos x="T4" y="T5"/>
                  </a:cxn>
                  <a:cxn ang="0">
                    <a:pos x="T6" y="T7"/>
                  </a:cxn>
                  <a:cxn ang="0">
                    <a:pos x="T8" y="T9"/>
                  </a:cxn>
                </a:cxnLst>
                <a:rect l="0" t="0" r="r" b="b"/>
                <a:pathLst>
                  <a:path w="36" h="89">
                    <a:moveTo>
                      <a:pt x="0" y="0"/>
                    </a:moveTo>
                    <a:cubicBezTo>
                      <a:pt x="0" y="72"/>
                      <a:pt x="0" y="72"/>
                      <a:pt x="0" y="72"/>
                    </a:cubicBezTo>
                    <a:cubicBezTo>
                      <a:pt x="0" y="81"/>
                      <a:pt x="8" y="89"/>
                      <a:pt x="18" y="89"/>
                    </a:cubicBezTo>
                    <a:cubicBezTo>
                      <a:pt x="28" y="89"/>
                      <a:pt x="36" y="81"/>
                      <a:pt x="36" y="72"/>
                    </a:cubicBezTo>
                    <a:cubicBezTo>
                      <a:pt x="36" y="1"/>
                      <a:pt x="36" y="1"/>
                      <a:pt x="36" y="1"/>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61" name="Freeform 293">
                <a:extLst>
                  <a:ext uri="{FF2B5EF4-FFF2-40B4-BE49-F238E27FC236}">
                    <a16:creationId xmlns:a16="http://schemas.microsoft.com/office/drawing/2014/main" id="{D5936E58-6E46-5A10-45EB-5F71E94C404E}"/>
                  </a:ext>
                </a:extLst>
              </p:cNvPr>
              <p:cNvSpPr>
                <a:spLocks/>
              </p:cNvSpPr>
              <p:nvPr/>
            </p:nvSpPr>
            <p:spPr bwMode="auto">
              <a:xfrm>
                <a:off x="10482263" y="7285038"/>
                <a:ext cx="127000" cy="269875"/>
              </a:xfrm>
              <a:custGeom>
                <a:avLst/>
                <a:gdLst>
                  <a:gd name="T0" fmla="*/ 0 w 46"/>
                  <a:gd name="T1" fmla="*/ 4 h 98"/>
                  <a:gd name="T2" fmla="*/ 0 w 46"/>
                  <a:gd name="T3" fmla="*/ 76 h 98"/>
                  <a:gd name="T4" fmla="*/ 7 w 46"/>
                  <a:gd name="T5" fmla="*/ 92 h 98"/>
                  <a:gd name="T6" fmla="*/ 23 w 46"/>
                  <a:gd name="T7" fmla="*/ 98 h 98"/>
                  <a:gd name="T8" fmla="*/ 39 w 46"/>
                  <a:gd name="T9" fmla="*/ 92 h 98"/>
                  <a:gd name="T10" fmla="*/ 46 w 46"/>
                  <a:gd name="T11" fmla="*/ 76 h 98"/>
                  <a:gd name="T12" fmla="*/ 46 w 46"/>
                  <a:gd name="T13" fmla="*/ 5 h 98"/>
                  <a:gd name="T14" fmla="*/ 41 w 46"/>
                  <a:gd name="T15" fmla="*/ 0 h 98"/>
                  <a:gd name="T16" fmla="*/ 36 w 46"/>
                  <a:gd name="T17" fmla="*/ 5 h 98"/>
                  <a:gd name="T18" fmla="*/ 36 w 46"/>
                  <a:gd name="T19" fmla="*/ 76 h 98"/>
                  <a:gd name="T20" fmla="*/ 33 w 46"/>
                  <a:gd name="T21" fmla="*/ 84 h 98"/>
                  <a:gd name="T22" fmla="*/ 23 w 46"/>
                  <a:gd name="T23" fmla="*/ 88 h 98"/>
                  <a:gd name="T24" fmla="*/ 14 w 46"/>
                  <a:gd name="T25" fmla="*/ 84 h 98"/>
                  <a:gd name="T26" fmla="*/ 10 w 46"/>
                  <a:gd name="T27" fmla="*/ 76 h 98"/>
                  <a:gd name="T28" fmla="*/ 10 w 46"/>
                  <a:gd name="T29" fmla="*/ 4 h 98"/>
                  <a:gd name="T30" fmla="*/ 5 w 46"/>
                  <a:gd name="T31" fmla="*/ 0 h 98"/>
                  <a:gd name="T32" fmla="*/ 0 w 46"/>
                  <a:gd name="T33" fmla="*/ 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98">
                    <a:moveTo>
                      <a:pt x="0" y="4"/>
                    </a:moveTo>
                    <a:cubicBezTo>
                      <a:pt x="0" y="76"/>
                      <a:pt x="0" y="76"/>
                      <a:pt x="0" y="76"/>
                    </a:cubicBezTo>
                    <a:cubicBezTo>
                      <a:pt x="0" y="82"/>
                      <a:pt x="3" y="88"/>
                      <a:pt x="7" y="92"/>
                    </a:cubicBezTo>
                    <a:cubicBezTo>
                      <a:pt x="11" y="96"/>
                      <a:pt x="17" y="98"/>
                      <a:pt x="23" y="98"/>
                    </a:cubicBezTo>
                    <a:cubicBezTo>
                      <a:pt x="29" y="98"/>
                      <a:pt x="35" y="96"/>
                      <a:pt x="39" y="92"/>
                    </a:cubicBezTo>
                    <a:cubicBezTo>
                      <a:pt x="44" y="88"/>
                      <a:pt x="46" y="82"/>
                      <a:pt x="46" y="76"/>
                    </a:cubicBezTo>
                    <a:cubicBezTo>
                      <a:pt x="46" y="5"/>
                      <a:pt x="46" y="5"/>
                      <a:pt x="46" y="5"/>
                    </a:cubicBezTo>
                    <a:cubicBezTo>
                      <a:pt x="46" y="2"/>
                      <a:pt x="44" y="0"/>
                      <a:pt x="41" y="0"/>
                    </a:cubicBezTo>
                    <a:cubicBezTo>
                      <a:pt x="39" y="0"/>
                      <a:pt x="36" y="2"/>
                      <a:pt x="36" y="5"/>
                    </a:cubicBezTo>
                    <a:cubicBezTo>
                      <a:pt x="36" y="76"/>
                      <a:pt x="36" y="76"/>
                      <a:pt x="36" y="76"/>
                    </a:cubicBezTo>
                    <a:cubicBezTo>
                      <a:pt x="36" y="79"/>
                      <a:pt x="35" y="82"/>
                      <a:pt x="33" y="84"/>
                    </a:cubicBezTo>
                    <a:cubicBezTo>
                      <a:pt x="30" y="87"/>
                      <a:pt x="27" y="88"/>
                      <a:pt x="23" y="88"/>
                    </a:cubicBezTo>
                    <a:cubicBezTo>
                      <a:pt x="19" y="88"/>
                      <a:pt x="16" y="87"/>
                      <a:pt x="14" y="84"/>
                    </a:cubicBezTo>
                    <a:cubicBezTo>
                      <a:pt x="11" y="82"/>
                      <a:pt x="10" y="79"/>
                      <a:pt x="10" y="76"/>
                    </a:cubicBezTo>
                    <a:cubicBezTo>
                      <a:pt x="10" y="4"/>
                      <a:pt x="10" y="4"/>
                      <a:pt x="10" y="4"/>
                    </a:cubicBezTo>
                    <a:cubicBezTo>
                      <a:pt x="10" y="2"/>
                      <a:pt x="8" y="0"/>
                      <a:pt x="5" y="0"/>
                    </a:cubicBezTo>
                    <a:cubicBezTo>
                      <a:pt x="2" y="0"/>
                      <a:pt x="0" y="2"/>
                      <a:pt x="0" y="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62" name="Freeform 294">
                <a:extLst>
                  <a:ext uri="{FF2B5EF4-FFF2-40B4-BE49-F238E27FC236}">
                    <a16:creationId xmlns:a16="http://schemas.microsoft.com/office/drawing/2014/main" id="{B1587E3C-D7F6-95CA-354D-36942ED32257}"/>
                  </a:ext>
                </a:extLst>
              </p:cNvPr>
              <p:cNvSpPr>
                <a:spLocks/>
              </p:cNvSpPr>
              <p:nvPr/>
            </p:nvSpPr>
            <p:spPr bwMode="auto">
              <a:xfrm>
                <a:off x="10396538" y="7337425"/>
                <a:ext cx="98425" cy="204788"/>
              </a:xfrm>
              <a:custGeom>
                <a:avLst/>
                <a:gdLst>
                  <a:gd name="T0" fmla="*/ 0 w 36"/>
                  <a:gd name="T1" fmla="*/ 0 h 74"/>
                  <a:gd name="T2" fmla="*/ 0 w 36"/>
                  <a:gd name="T3" fmla="*/ 57 h 74"/>
                  <a:gd name="T4" fmla="*/ 18 w 36"/>
                  <a:gd name="T5" fmla="*/ 74 h 74"/>
                  <a:gd name="T6" fmla="*/ 36 w 36"/>
                  <a:gd name="T7" fmla="*/ 57 h 74"/>
                  <a:gd name="T8" fmla="*/ 36 w 36"/>
                  <a:gd name="T9" fmla="*/ 0 h 74"/>
                </a:gdLst>
                <a:ahLst/>
                <a:cxnLst>
                  <a:cxn ang="0">
                    <a:pos x="T0" y="T1"/>
                  </a:cxn>
                  <a:cxn ang="0">
                    <a:pos x="T2" y="T3"/>
                  </a:cxn>
                  <a:cxn ang="0">
                    <a:pos x="T4" y="T5"/>
                  </a:cxn>
                  <a:cxn ang="0">
                    <a:pos x="T6" y="T7"/>
                  </a:cxn>
                  <a:cxn ang="0">
                    <a:pos x="T8" y="T9"/>
                  </a:cxn>
                </a:cxnLst>
                <a:rect l="0" t="0" r="r" b="b"/>
                <a:pathLst>
                  <a:path w="36" h="74">
                    <a:moveTo>
                      <a:pt x="0" y="0"/>
                    </a:moveTo>
                    <a:cubicBezTo>
                      <a:pt x="0" y="57"/>
                      <a:pt x="0" y="57"/>
                      <a:pt x="0" y="57"/>
                    </a:cubicBezTo>
                    <a:cubicBezTo>
                      <a:pt x="0" y="66"/>
                      <a:pt x="8" y="74"/>
                      <a:pt x="18" y="74"/>
                    </a:cubicBezTo>
                    <a:cubicBezTo>
                      <a:pt x="28" y="74"/>
                      <a:pt x="36" y="66"/>
                      <a:pt x="36" y="57"/>
                    </a:cubicBezTo>
                    <a:cubicBezTo>
                      <a:pt x="36" y="0"/>
                      <a:pt x="36" y="0"/>
                      <a:pt x="36" y="0"/>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63" name="Freeform 295">
                <a:extLst>
                  <a:ext uri="{FF2B5EF4-FFF2-40B4-BE49-F238E27FC236}">
                    <a16:creationId xmlns:a16="http://schemas.microsoft.com/office/drawing/2014/main" id="{A3CC5CB0-DE8C-AE49-07DB-E9F7CF6EB228}"/>
                  </a:ext>
                </a:extLst>
              </p:cNvPr>
              <p:cNvSpPr>
                <a:spLocks/>
              </p:cNvSpPr>
              <p:nvPr/>
            </p:nvSpPr>
            <p:spPr bwMode="auto">
              <a:xfrm>
                <a:off x="10382250" y="7323138"/>
                <a:ext cx="127000" cy="231775"/>
              </a:xfrm>
              <a:custGeom>
                <a:avLst/>
                <a:gdLst>
                  <a:gd name="T0" fmla="*/ 0 w 46"/>
                  <a:gd name="T1" fmla="*/ 5 h 84"/>
                  <a:gd name="T2" fmla="*/ 0 w 46"/>
                  <a:gd name="T3" fmla="*/ 62 h 84"/>
                  <a:gd name="T4" fmla="*/ 7 w 46"/>
                  <a:gd name="T5" fmla="*/ 78 h 84"/>
                  <a:gd name="T6" fmla="*/ 23 w 46"/>
                  <a:gd name="T7" fmla="*/ 84 h 84"/>
                  <a:gd name="T8" fmla="*/ 39 w 46"/>
                  <a:gd name="T9" fmla="*/ 78 h 84"/>
                  <a:gd name="T10" fmla="*/ 46 w 46"/>
                  <a:gd name="T11" fmla="*/ 62 h 84"/>
                  <a:gd name="T12" fmla="*/ 46 w 46"/>
                  <a:gd name="T13" fmla="*/ 5 h 84"/>
                  <a:gd name="T14" fmla="*/ 41 w 46"/>
                  <a:gd name="T15" fmla="*/ 0 h 84"/>
                  <a:gd name="T16" fmla="*/ 36 w 46"/>
                  <a:gd name="T17" fmla="*/ 5 h 84"/>
                  <a:gd name="T18" fmla="*/ 36 w 46"/>
                  <a:gd name="T19" fmla="*/ 62 h 84"/>
                  <a:gd name="T20" fmla="*/ 32 w 46"/>
                  <a:gd name="T21" fmla="*/ 70 h 84"/>
                  <a:gd name="T22" fmla="*/ 23 w 46"/>
                  <a:gd name="T23" fmla="*/ 74 h 84"/>
                  <a:gd name="T24" fmla="*/ 14 w 46"/>
                  <a:gd name="T25" fmla="*/ 70 h 84"/>
                  <a:gd name="T26" fmla="*/ 10 w 46"/>
                  <a:gd name="T27" fmla="*/ 62 h 84"/>
                  <a:gd name="T28" fmla="*/ 10 w 46"/>
                  <a:gd name="T29" fmla="*/ 5 h 84"/>
                  <a:gd name="T30" fmla="*/ 5 w 46"/>
                  <a:gd name="T31" fmla="*/ 0 h 84"/>
                  <a:gd name="T32" fmla="*/ 0 w 46"/>
                  <a:gd name="T33" fmla="*/ 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84">
                    <a:moveTo>
                      <a:pt x="0" y="5"/>
                    </a:moveTo>
                    <a:cubicBezTo>
                      <a:pt x="0" y="62"/>
                      <a:pt x="0" y="62"/>
                      <a:pt x="0" y="62"/>
                    </a:cubicBezTo>
                    <a:cubicBezTo>
                      <a:pt x="0" y="68"/>
                      <a:pt x="3" y="74"/>
                      <a:pt x="7" y="78"/>
                    </a:cubicBezTo>
                    <a:cubicBezTo>
                      <a:pt x="11" y="82"/>
                      <a:pt x="17" y="84"/>
                      <a:pt x="23" y="84"/>
                    </a:cubicBezTo>
                    <a:cubicBezTo>
                      <a:pt x="29" y="84"/>
                      <a:pt x="35" y="82"/>
                      <a:pt x="39" y="78"/>
                    </a:cubicBezTo>
                    <a:cubicBezTo>
                      <a:pt x="43" y="74"/>
                      <a:pt x="46" y="68"/>
                      <a:pt x="46" y="62"/>
                    </a:cubicBezTo>
                    <a:cubicBezTo>
                      <a:pt x="46" y="5"/>
                      <a:pt x="46" y="5"/>
                      <a:pt x="46" y="5"/>
                    </a:cubicBezTo>
                    <a:cubicBezTo>
                      <a:pt x="46" y="2"/>
                      <a:pt x="44" y="0"/>
                      <a:pt x="41" y="0"/>
                    </a:cubicBezTo>
                    <a:cubicBezTo>
                      <a:pt x="38" y="0"/>
                      <a:pt x="36" y="2"/>
                      <a:pt x="36" y="5"/>
                    </a:cubicBezTo>
                    <a:cubicBezTo>
                      <a:pt x="36" y="62"/>
                      <a:pt x="36" y="62"/>
                      <a:pt x="36" y="62"/>
                    </a:cubicBezTo>
                    <a:cubicBezTo>
                      <a:pt x="36" y="65"/>
                      <a:pt x="35" y="68"/>
                      <a:pt x="32" y="70"/>
                    </a:cubicBezTo>
                    <a:cubicBezTo>
                      <a:pt x="30" y="73"/>
                      <a:pt x="27" y="74"/>
                      <a:pt x="23" y="74"/>
                    </a:cubicBezTo>
                    <a:cubicBezTo>
                      <a:pt x="19" y="74"/>
                      <a:pt x="16" y="73"/>
                      <a:pt x="14" y="70"/>
                    </a:cubicBezTo>
                    <a:cubicBezTo>
                      <a:pt x="11" y="68"/>
                      <a:pt x="10" y="65"/>
                      <a:pt x="10" y="62"/>
                    </a:cubicBezTo>
                    <a:cubicBezTo>
                      <a:pt x="10" y="5"/>
                      <a:pt x="10" y="5"/>
                      <a:pt x="10" y="5"/>
                    </a:cubicBezTo>
                    <a:cubicBezTo>
                      <a:pt x="10" y="2"/>
                      <a:pt x="8" y="0"/>
                      <a:pt x="5" y="0"/>
                    </a:cubicBezTo>
                    <a:cubicBezTo>
                      <a:pt x="2" y="0"/>
                      <a:pt x="0" y="2"/>
                      <a:pt x="0" y="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64" name="Freeform 296">
                <a:extLst>
                  <a:ext uri="{FF2B5EF4-FFF2-40B4-BE49-F238E27FC236}">
                    <a16:creationId xmlns:a16="http://schemas.microsoft.com/office/drawing/2014/main" id="{CEF5C0F9-DB7F-60D0-DDE7-A7E92BDA27B1}"/>
                  </a:ext>
                </a:extLst>
              </p:cNvPr>
              <p:cNvSpPr>
                <a:spLocks/>
              </p:cNvSpPr>
              <p:nvPr/>
            </p:nvSpPr>
            <p:spPr bwMode="auto">
              <a:xfrm>
                <a:off x="9426575" y="4225925"/>
                <a:ext cx="1130300" cy="79375"/>
              </a:xfrm>
              <a:custGeom>
                <a:avLst/>
                <a:gdLst>
                  <a:gd name="T0" fmla="*/ 395 w 409"/>
                  <a:gd name="T1" fmla="*/ 29 h 29"/>
                  <a:gd name="T2" fmla="*/ 13 w 409"/>
                  <a:gd name="T3" fmla="*/ 29 h 29"/>
                  <a:gd name="T4" fmla="*/ 0 w 409"/>
                  <a:gd name="T5" fmla="*/ 15 h 29"/>
                  <a:gd name="T6" fmla="*/ 0 w 409"/>
                  <a:gd name="T7" fmla="*/ 14 h 29"/>
                  <a:gd name="T8" fmla="*/ 13 w 409"/>
                  <a:gd name="T9" fmla="*/ 0 h 29"/>
                  <a:gd name="T10" fmla="*/ 395 w 409"/>
                  <a:gd name="T11" fmla="*/ 0 h 29"/>
                  <a:gd name="T12" fmla="*/ 409 w 409"/>
                  <a:gd name="T13" fmla="*/ 14 h 29"/>
                  <a:gd name="T14" fmla="*/ 409 w 409"/>
                  <a:gd name="T15" fmla="*/ 15 h 29"/>
                  <a:gd name="T16" fmla="*/ 395 w 409"/>
                  <a:gd name="T17"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9" h="29">
                    <a:moveTo>
                      <a:pt x="395" y="29"/>
                    </a:moveTo>
                    <a:cubicBezTo>
                      <a:pt x="13" y="29"/>
                      <a:pt x="13" y="29"/>
                      <a:pt x="13" y="29"/>
                    </a:cubicBezTo>
                    <a:cubicBezTo>
                      <a:pt x="6" y="29"/>
                      <a:pt x="0" y="23"/>
                      <a:pt x="0" y="15"/>
                    </a:cubicBezTo>
                    <a:cubicBezTo>
                      <a:pt x="0" y="14"/>
                      <a:pt x="0" y="14"/>
                      <a:pt x="0" y="14"/>
                    </a:cubicBezTo>
                    <a:cubicBezTo>
                      <a:pt x="0" y="6"/>
                      <a:pt x="6" y="0"/>
                      <a:pt x="13" y="0"/>
                    </a:cubicBezTo>
                    <a:cubicBezTo>
                      <a:pt x="395" y="0"/>
                      <a:pt x="395" y="0"/>
                      <a:pt x="395" y="0"/>
                    </a:cubicBezTo>
                    <a:cubicBezTo>
                      <a:pt x="403" y="0"/>
                      <a:pt x="409" y="6"/>
                      <a:pt x="409" y="14"/>
                    </a:cubicBezTo>
                    <a:cubicBezTo>
                      <a:pt x="409" y="15"/>
                      <a:pt x="409" y="15"/>
                      <a:pt x="409" y="15"/>
                    </a:cubicBezTo>
                    <a:cubicBezTo>
                      <a:pt x="409" y="23"/>
                      <a:pt x="403" y="29"/>
                      <a:pt x="395" y="29"/>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65" name="Freeform 297">
                <a:extLst>
                  <a:ext uri="{FF2B5EF4-FFF2-40B4-BE49-F238E27FC236}">
                    <a16:creationId xmlns:a16="http://schemas.microsoft.com/office/drawing/2014/main" id="{28741293-7B43-623F-BAF5-1E3A97BE0CE2}"/>
                  </a:ext>
                </a:extLst>
              </p:cNvPr>
              <p:cNvSpPr>
                <a:spLocks/>
              </p:cNvSpPr>
              <p:nvPr/>
            </p:nvSpPr>
            <p:spPr bwMode="auto">
              <a:xfrm>
                <a:off x="9412288" y="4211638"/>
                <a:ext cx="1157288" cy="104775"/>
              </a:xfrm>
              <a:custGeom>
                <a:avLst/>
                <a:gdLst>
                  <a:gd name="T0" fmla="*/ 400 w 419"/>
                  <a:gd name="T1" fmla="*/ 34 h 38"/>
                  <a:gd name="T2" fmla="*/ 400 w 419"/>
                  <a:gd name="T3" fmla="*/ 29 h 38"/>
                  <a:gd name="T4" fmla="*/ 18 w 419"/>
                  <a:gd name="T5" fmla="*/ 29 h 38"/>
                  <a:gd name="T6" fmla="*/ 10 w 419"/>
                  <a:gd name="T7" fmla="*/ 20 h 38"/>
                  <a:gd name="T8" fmla="*/ 10 w 419"/>
                  <a:gd name="T9" fmla="*/ 19 h 38"/>
                  <a:gd name="T10" fmla="*/ 18 w 419"/>
                  <a:gd name="T11" fmla="*/ 10 h 38"/>
                  <a:gd name="T12" fmla="*/ 400 w 419"/>
                  <a:gd name="T13" fmla="*/ 10 h 38"/>
                  <a:gd name="T14" fmla="*/ 409 w 419"/>
                  <a:gd name="T15" fmla="*/ 19 h 38"/>
                  <a:gd name="T16" fmla="*/ 409 w 419"/>
                  <a:gd name="T17" fmla="*/ 20 h 38"/>
                  <a:gd name="T18" fmla="*/ 400 w 419"/>
                  <a:gd name="T19" fmla="*/ 29 h 38"/>
                  <a:gd name="T20" fmla="*/ 400 w 419"/>
                  <a:gd name="T21" fmla="*/ 34 h 38"/>
                  <a:gd name="T22" fmla="*/ 400 w 419"/>
                  <a:gd name="T23" fmla="*/ 38 h 38"/>
                  <a:gd name="T24" fmla="*/ 419 w 419"/>
                  <a:gd name="T25" fmla="*/ 20 h 38"/>
                  <a:gd name="T26" fmla="*/ 419 w 419"/>
                  <a:gd name="T27" fmla="*/ 19 h 38"/>
                  <a:gd name="T28" fmla="*/ 400 w 419"/>
                  <a:gd name="T29" fmla="*/ 0 h 38"/>
                  <a:gd name="T30" fmla="*/ 18 w 419"/>
                  <a:gd name="T31" fmla="*/ 0 h 38"/>
                  <a:gd name="T32" fmla="*/ 0 w 419"/>
                  <a:gd name="T33" fmla="*/ 19 h 38"/>
                  <a:gd name="T34" fmla="*/ 0 w 419"/>
                  <a:gd name="T35" fmla="*/ 20 h 38"/>
                  <a:gd name="T36" fmla="*/ 18 w 419"/>
                  <a:gd name="T37" fmla="*/ 38 h 38"/>
                  <a:gd name="T38" fmla="*/ 400 w 419"/>
                  <a:gd name="T39" fmla="*/ 38 h 38"/>
                  <a:gd name="T40" fmla="*/ 400 w 419"/>
                  <a:gd name="T41" fmla="*/ 3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9" h="38">
                    <a:moveTo>
                      <a:pt x="400" y="34"/>
                    </a:moveTo>
                    <a:cubicBezTo>
                      <a:pt x="400" y="29"/>
                      <a:pt x="400" y="29"/>
                      <a:pt x="400" y="29"/>
                    </a:cubicBezTo>
                    <a:cubicBezTo>
                      <a:pt x="18" y="29"/>
                      <a:pt x="18" y="29"/>
                      <a:pt x="18" y="29"/>
                    </a:cubicBezTo>
                    <a:cubicBezTo>
                      <a:pt x="14" y="29"/>
                      <a:pt x="10" y="25"/>
                      <a:pt x="10" y="20"/>
                    </a:cubicBezTo>
                    <a:cubicBezTo>
                      <a:pt x="10" y="19"/>
                      <a:pt x="10" y="19"/>
                      <a:pt x="10" y="19"/>
                    </a:cubicBezTo>
                    <a:cubicBezTo>
                      <a:pt x="10" y="14"/>
                      <a:pt x="14" y="10"/>
                      <a:pt x="18" y="10"/>
                    </a:cubicBezTo>
                    <a:cubicBezTo>
                      <a:pt x="400" y="10"/>
                      <a:pt x="400" y="10"/>
                      <a:pt x="400" y="10"/>
                    </a:cubicBezTo>
                    <a:cubicBezTo>
                      <a:pt x="405" y="10"/>
                      <a:pt x="409" y="14"/>
                      <a:pt x="409" y="19"/>
                    </a:cubicBezTo>
                    <a:cubicBezTo>
                      <a:pt x="409" y="20"/>
                      <a:pt x="409" y="20"/>
                      <a:pt x="409" y="20"/>
                    </a:cubicBezTo>
                    <a:cubicBezTo>
                      <a:pt x="409" y="25"/>
                      <a:pt x="405" y="29"/>
                      <a:pt x="400" y="29"/>
                    </a:cubicBezTo>
                    <a:cubicBezTo>
                      <a:pt x="400" y="34"/>
                      <a:pt x="400" y="34"/>
                      <a:pt x="400" y="34"/>
                    </a:cubicBezTo>
                    <a:cubicBezTo>
                      <a:pt x="400" y="38"/>
                      <a:pt x="400" y="38"/>
                      <a:pt x="400" y="38"/>
                    </a:cubicBezTo>
                    <a:cubicBezTo>
                      <a:pt x="410" y="38"/>
                      <a:pt x="419" y="30"/>
                      <a:pt x="419" y="20"/>
                    </a:cubicBezTo>
                    <a:cubicBezTo>
                      <a:pt x="419" y="19"/>
                      <a:pt x="419" y="19"/>
                      <a:pt x="419" y="19"/>
                    </a:cubicBezTo>
                    <a:cubicBezTo>
                      <a:pt x="419" y="8"/>
                      <a:pt x="410" y="0"/>
                      <a:pt x="400" y="0"/>
                    </a:cubicBezTo>
                    <a:cubicBezTo>
                      <a:pt x="18" y="0"/>
                      <a:pt x="18" y="0"/>
                      <a:pt x="18" y="0"/>
                    </a:cubicBezTo>
                    <a:cubicBezTo>
                      <a:pt x="8" y="0"/>
                      <a:pt x="0" y="8"/>
                      <a:pt x="0" y="19"/>
                    </a:cubicBezTo>
                    <a:cubicBezTo>
                      <a:pt x="0" y="20"/>
                      <a:pt x="0" y="20"/>
                      <a:pt x="0" y="20"/>
                    </a:cubicBezTo>
                    <a:cubicBezTo>
                      <a:pt x="0" y="30"/>
                      <a:pt x="8" y="38"/>
                      <a:pt x="18" y="38"/>
                    </a:cubicBezTo>
                    <a:cubicBezTo>
                      <a:pt x="400" y="38"/>
                      <a:pt x="400" y="38"/>
                      <a:pt x="400" y="38"/>
                    </a:cubicBezTo>
                    <a:cubicBezTo>
                      <a:pt x="400" y="34"/>
                      <a:pt x="400" y="34"/>
                      <a:pt x="400" y="3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66" name="Freeform 298">
                <a:extLst>
                  <a:ext uri="{FF2B5EF4-FFF2-40B4-BE49-F238E27FC236}">
                    <a16:creationId xmlns:a16="http://schemas.microsoft.com/office/drawing/2014/main" id="{A9196FF5-FB2C-ED49-ADCA-7612C17C5A61}"/>
                  </a:ext>
                </a:extLst>
              </p:cNvPr>
              <p:cNvSpPr>
                <a:spLocks/>
              </p:cNvSpPr>
              <p:nvPr/>
            </p:nvSpPr>
            <p:spPr bwMode="auto">
              <a:xfrm>
                <a:off x="9542463" y="3654425"/>
                <a:ext cx="1000125" cy="571500"/>
              </a:xfrm>
              <a:custGeom>
                <a:avLst/>
                <a:gdLst>
                  <a:gd name="T0" fmla="*/ 362 w 362"/>
                  <a:gd name="T1" fmla="*/ 207 h 207"/>
                  <a:gd name="T2" fmla="*/ 0 w 362"/>
                  <a:gd name="T3" fmla="*/ 207 h 207"/>
                  <a:gd name="T4" fmla="*/ 0 w 362"/>
                  <a:gd name="T5" fmla="*/ 170 h 207"/>
                  <a:gd name="T6" fmla="*/ 170 w 362"/>
                  <a:gd name="T7" fmla="*/ 0 h 207"/>
                  <a:gd name="T8" fmla="*/ 192 w 362"/>
                  <a:gd name="T9" fmla="*/ 0 h 207"/>
                  <a:gd name="T10" fmla="*/ 362 w 362"/>
                  <a:gd name="T11" fmla="*/ 170 h 207"/>
                  <a:gd name="T12" fmla="*/ 362 w 362"/>
                  <a:gd name="T13" fmla="*/ 207 h 207"/>
                </a:gdLst>
                <a:ahLst/>
                <a:cxnLst>
                  <a:cxn ang="0">
                    <a:pos x="T0" y="T1"/>
                  </a:cxn>
                  <a:cxn ang="0">
                    <a:pos x="T2" y="T3"/>
                  </a:cxn>
                  <a:cxn ang="0">
                    <a:pos x="T4" y="T5"/>
                  </a:cxn>
                  <a:cxn ang="0">
                    <a:pos x="T6" y="T7"/>
                  </a:cxn>
                  <a:cxn ang="0">
                    <a:pos x="T8" y="T9"/>
                  </a:cxn>
                  <a:cxn ang="0">
                    <a:pos x="T10" y="T11"/>
                  </a:cxn>
                  <a:cxn ang="0">
                    <a:pos x="T12" y="T13"/>
                  </a:cxn>
                </a:cxnLst>
                <a:rect l="0" t="0" r="r" b="b"/>
                <a:pathLst>
                  <a:path w="362" h="207">
                    <a:moveTo>
                      <a:pt x="362" y="207"/>
                    </a:moveTo>
                    <a:cubicBezTo>
                      <a:pt x="0" y="207"/>
                      <a:pt x="0" y="207"/>
                      <a:pt x="0" y="207"/>
                    </a:cubicBezTo>
                    <a:cubicBezTo>
                      <a:pt x="0" y="170"/>
                      <a:pt x="0" y="170"/>
                      <a:pt x="0" y="170"/>
                    </a:cubicBezTo>
                    <a:cubicBezTo>
                      <a:pt x="0" y="76"/>
                      <a:pt x="76" y="0"/>
                      <a:pt x="170" y="0"/>
                    </a:cubicBezTo>
                    <a:cubicBezTo>
                      <a:pt x="192" y="0"/>
                      <a:pt x="192" y="0"/>
                      <a:pt x="192" y="0"/>
                    </a:cubicBezTo>
                    <a:cubicBezTo>
                      <a:pt x="286" y="0"/>
                      <a:pt x="362" y="76"/>
                      <a:pt x="362" y="170"/>
                    </a:cubicBezTo>
                    <a:cubicBezTo>
                      <a:pt x="362" y="207"/>
                      <a:pt x="362" y="207"/>
                      <a:pt x="362" y="207"/>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67" name="Freeform 299">
                <a:extLst>
                  <a:ext uri="{FF2B5EF4-FFF2-40B4-BE49-F238E27FC236}">
                    <a16:creationId xmlns:a16="http://schemas.microsoft.com/office/drawing/2014/main" id="{131DD627-DD89-4482-CD7B-563CCFD9DD7E}"/>
                  </a:ext>
                </a:extLst>
              </p:cNvPr>
              <p:cNvSpPr>
                <a:spLocks/>
              </p:cNvSpPr>
              <p:nvPr/>
            </p:nvSpPr>
            <p:spPr bwMode="auto">
              <a:xfrm>
                <a:off x="9528175" y="3640138"/>
                <a:ext cx="1028700" cy="600075"/>
              </a:xfrm>
              <a:custGeom>
                <a:avLst/>
                <a:gdLst>
                  <a:gd name="T0" fmla="*/ 367 w 372"/>
                  <a:gd name="T1" fmla="*/ 212 h 217"/>
                  <a:gd name="T2" fmla="*/ 367 w 372"/>
                  <a:gd name="T3" fmla="*/ 207 h 217"/>
                  <a:gd name="T4" fmla="*/ 10 w 372"/>
                  <a:gd name="T5" fmla="*/ 207 h 217"/>
                  <a:gd name="T6" fmla="*/ 10 w 372"/>
                  <a:gd name="T7" fmla="*/ 175 h 217"/>
                  <a:gd name="T8" fmla="*/ 59 w 372"/>
                  <a:gd name="T9" fmla="*/ 58 h 217"/>
                  <a:gd name="T10" fmla="*/ 175 w 372"/>
                  <a:gd name="T11" fmla="*/ 10 h 217"/>
                  <a:gd name="T12" fmla="*/ 197 w 372"/>
                  <a:gd name="T13" fmla="*/ 10 h 217"/>
                  <a:gd name="T14" fmla="*/ 314 w 372"/>
                  <a:gd name="T15" fmla="*/ 58 h 217"/>
                  <a:gd name="T16" fmla="*/ 362 w 372"/>
                  <a:gd name="T17" fmla="*/ 175 h 217"/>
                  <a:gd name="T18" fmla="*/ 362 w 372"/>
                  <a:gd name="T19" fmla="*/ 212 h 217"/>
                  <a:gd name="T20" fmla="*/ 367 w 372"/>
                  <a:gd name="T21" fmla="*/ 212 h 217"/>
                  <a:gd name="T22" fmla="*/ 367 w 372"/>
                  <a:gd name="T23" fmla="*/ 207 h 217"/>
                  <a:gd name="T24" fmla="*/ 367 w 372"/>
                  <a:gd name="T25" fmla="*/ 212 h 217"/>
                  <a:gd name="T26" fmla="*/ 372 w 372"/>
                  <a:gd name="T27" fmla="*/ 212 h 217"/>
                  <a:gd name="T28" fmla="*/ 372 w 372"/>
                  <a:gd name="T29" fmla="*/ 175 h 217"/>
                  <a:gd name="T30" fmla="*/ 197 w 372"/>
                  <a:gd name="T31" fmla="*/ 0 h 217"/>
                  <a:gd name="T32" fmla="*/ 175 w 372"/>
                  <a:gd name="T33" fmla="*/ 0 h 217"/>
                  <a:gd name="T34" fmla="*/ 0 w 372"/>
                  <a:gd name="T35" fmla="*/ 175 h 217"/>
                  <a:gd name="T36" fmla="*/ 0 w 372"/>
                  <a:gd name="T37" fmla="*/ 217 h 217"/>
                  <a:gd name="T38" fmla="*/ 372 w 372"/>
                  <a:gd name="T39" fmla="*/ 217 h 217"/>
                  <a:gd name="T40" fmla="*/ 372 w 372"/>
                  <a:gd name="T41" fmla="*/ 212 h 217"/>
                  <a:gd name="T42" fmla="*/ 367 w 372"/>
                  <a:gd name="T43" fmla="*/ 21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2" h="217">
                    <a:moveTo>
                      <a:pt x="367" y="212"/>
                    </a:moveTo>
                    <a:cubicBezTo>
                      <a:pt x="367" y="207"/>
                      <a:pt x="367" y="207"/>
                      <a:pt x="367" y="207"/>
                    </a:cubicBezTo>
                    <a:cubicBezTo>
                      <a:pt x="10" y="207"/>
                      <a:pt x="10" y="207"/>
                      <a:pt x="10" y="207"/>
                    </a:cubicBezTo>
                    <a:cubicBezTo>
                      <a:pt x="10" y="175"/>
                      <a:pt x="10" y="175"/>
                      <a:pt x="10" y="175"/>
                    </a:cubicBezTo>
                    <a:cubicBezTo>
                      <a:pt x="10" y="129"/>
                      <a:pt x="29" y="88"/>
                      <a:pt x="59" y="58"/>
                    </a:cubicBezTo>
                    <a:cubicBezTo>
                      <a:pt x="88" y="29"/>
                      <a:pt x="130" y="10"/>
                      <a:pt x="175" y="10"/>
                    </a:cubicBezTo>
                    <a:cubicBezTo>
                      <a:pt x="197" y="10"/>
                      <a:pt x="197" y="10"/>
                      <a:pt x="197" y="10"/>
                    </a:cubicBezTo>
                    <a:cubicBezTo>
                      <a:pt x="243" y="10"/>
                      <a:pt x="284" y="29"/>
                      <a:pt x="314" y="58"/>
                    </a:cubicBezTo>
                    <a:cubicBezTo>
                      <a:pt x="344" y="88"/>
                      <a:pt x="362" y="129"/>
                      <a:pt x="362" y="175"/>
                    </a:cubicBezTo>
                    <a:cubicBezTo>
                      <a:pt x="362" y="212"/>
                      <a:pt x="362" y="212"/>
                      <a:pt x="362" y="212"/>
                    </a:cubicBezTo>
                    <a:cubicBezTo>
                      <a:pt x="367" y="212"/>
                      <a:pt x="367" y="212"/>
                      <a:pt x="367" y="212"/>
                    </a:cubicBezTo>
                    <a:cubicBezTo>
                      <a:pt x="367" y="207"/>
                      <a:pt x="367" y="207"/>
                      <a:pt x="367" y="207"/>
                    </a:cubicBezTo>
                    <a:cubicBezTo>
                      <a:pt x="367" y="212"/>
                      <a:pt x="367" y="212"/>
                      <a:pt x="367" y="212"/>
                    </a:cubicBezTo>
                    <a:cubicBezTo>
                      <a:pt x="372" y="212"/>
                      <a:pt x="372" y="212"/>
                      <a:pt x="372" y="212"/>
                    </a:cubicBezTo>
                    <a:cubicBezTo>
                      <a:pt x="372" y="175"/>
                      <a:pt x="372" y="175"/>
                      <a:pt x="372" y="175"/>
                    </a:cubicBezTo>
                    <a:cubicBezTo>
                      <a:pt x="372" y="78"/>
                      <a:pt x="294" y="0"/>
                      <a:pt x="197" y="0"/>
                    </a:cubicBezTo>
                    <a:cubicBezTo>
                      <a:pt x="175" y="0"/>
                      <a:pt x="175" y="0"/>
                      <a:pt x="175" y="0"/>
                    </a:cubicBezTo>
                    <a:cubicBezTo>
                      <a:pt x="79" y="0"/>
                      <a:pt x="0" y="78"/>
                      <a:pt x="0" y="175"/>
                    </a:cubicBezTo>
                    <a:cubicBezTo>
                      <a:pt x="0" y="217"/>
                      <a:pt x="0" y="217"/>
                      <a:pt x="0" y="217"/>
                    </a:cubicBezTo>
                    <a:cubicBezTo>
                      <a:pt x="372" y="217"/>
                      <a:pt x="372" y="217"/>
                      <a:pt x="372" y="217"/>
                    </a:cubicBezTo>
                    <a:cubicBezTo>
                      <a:pt x="372" y="212"/>
                      <a:pt x="372" y="212"/>
                      <a:pt x="372" y="212"/>
                    </a:cubicBezTo>
                    <a:cubicBezTo>
                      <a:pt x="367" y="212"/>
                      <a:pt x="367" y="212"/>
                      <a:pt x="367" y="212"/>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68" name="Freeform 300">
                <a:extLst>
                  <a:ext uri="{FF2B5EF4-FFF2-40B4-BE49-F238E27FC236}">
                    <a16:creationId xmlns:a16="http://schemas.microsoft.com/office/drawing/2014/main" id="{0201FBC6-8D95-9F2A-9C4A-081E63501541}"/>
                  </a:ext>
                </a:extLst>
              </p:cNvPr>
              <p:cNvSpPr>
                <a:spLocks/>
              </p:cNvSpPr>
              <p:nvPr/>
            </p:nvSpPr>
            <p:spPr bwMode="auto">
              <a:xfrm>
                <a:off x="9704388" y="3670300"/>
                <a:ext cx="304800" cy="533400"/>
              </a:xfrm>
              <a:custGeom>
                <a:avLst/>
                <a:gdLst>
                  <a:gd name="T0" fmla="*/ 110 w 110"/>
                  <a:gd name="T1" fmla="*/ 0 h 193"/>
                  <a:gd name="T2" fmla="*/ 50 w 110"/>
                  <a:gd name="T3" fmla="*/ 33 h 193"/>
                  <a:gd name="T4" fmla="*/ 16 w 110"/>
                  <a:gd name="T5" fmla="*/ 94 h 193"/>
                  <a:gd name="T6" fmla="*/ 0 w 110"/>
                  <a:gd name="T7" fmla="*/ 193 h 193"/>
                  <a:gd name="T8" fmla="*/ 45 w 110"/>
                  <a:gd name="T9" fmla="*/ 113 h 193"/>
                  <a:gd name="T10" fmla="*/ 55 w 110"/>
                  <a:gd name="T11" fmla="*/ 80 h 193"/>
                  <a:gd name="T12" fmla="*/ 96 w 110"/>
                  <a:gd name="T13" fmla="*/ 16 h 193"/>
                  <a:gd name="T14" fmla="*/ 104 w 110"/>
                  <a:gd name="T15" fmla="*/ 10 h 193"/>
                  <a:gd name="T16" fmla="*/ 110 w 110"/>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 h="193">
                    <a:moveTo>
                      <a:pt x="110" y="0"/>
                    </a:moveTo>
                    <a:cubicBezTo>
                      <a:pt x="84" y="4"/>
                      <a:pt x="65" y="16"/>
                      <a:pt x="50" y="33"/>
                    </a:cubicBezTo>
                    <a:cubicBezTo>
                      <a:pt x="34" y="50"/>
                      <a:pt x="23" y="72"/>
                      <a:pt x="16" y="94"/>
                    </a:cubicBezTo>
                    <a:cubicBezTo>
                      <a:pt x="2" y="134"/>
                      <a:pt x="0" y="175"/>
                      <a:pt x="0" y="193"/>
                    </a:cubicBezTo>
                    <a:cubicBezTo>
                      <a:pt x="45" y="113"/>
                      <a:pt x="45" y="113"/>
                      <a:pt x="45" y="113"/>
                    </a:cubicBezTo>
                    <a:cubicBezTo>
                      <a:pt x="46" y="107"/>
                      <a:pt x="49" y="95"/>
                      <a:pt x="55" y="80"/>
                    </a:cubicBezTo>
                    <a:cubicBezTo>
                      <a:pt x="62" y="60"/>
                      <a:pt x="75" y="35"/>
                      <a:pt x="96" y="16"/>
                    </a:cubicBezTo>
                    <a:cubicBezTo>
                      <a:pt x="98" y="14"/>
                      <a:pt x="101" y="12"/>
                      <a:pt x="104" y="10"/>
                    </a:cubicBezTo>
                    <a:cubicBezTo>
                      <a:pt x="110" y="0"/>
                      <a:pt x="110" y="0"/>
                      <a:pt x="110" y="0"/>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69" name="Freeform 301">
                <a:extLst>
                  <a:ext uri="{FF2B5EF4-FFF2-40B4-BE49-F238E27FC236}">
                    <a16:creationId xmlns:a16="http://schemas.microsoft.com/office/drawing/2014/main" id="{5D895EC5-003A-8F0F-4062-DA4901EB68AB}"/>
                  </a:ext>
                </a:extLst>
              </p:cNvPr>
              <p:cNvSpPr>
                <a:spLocks/>
              </p:cNvSpPr>
              <p:nvPr/>
            </p:nvSpPr>
            <p:spPr bwMode="auto">
              <a:xfrm>
                <a:off x="9677400" y="3667125"/>
                <a:ext cx="339725" cy="544513"/>
              </a:xfrm>
              <a:custGeom>
                <a:avLst/>
                <a:gdLst>
                  <a:gd name="T0" fmla="*/ 123 w 123"/>
                  <a:gd name="T1" fmla="*/ 0 h 197"/>
                  <a:gd name="T2" fmla="*/ 121 w 123"/>
                  <a:gd name="T3" fmla="*/ 0 h 197"/>
                  <a:gd name="T4" fmla="*/ 97 w 123"/>
                  <a:gd name="T5" fmla="*/ 2 h 197"/>
                  <a:gd name="T6" fmla="*/ 93 w 123"/>
                  <a:gd name="T7" fmla="*/ 4 h 197"/>
                  <a:gd name="T8" fmla="*/ 74 w 123"/>
                  <a:gd name="T9" fmla="*/ 9 h 197"/>
                  <a:gd name="T10" fmla="*/ 53 w 123"/>
                  <a:gd name="T11" fmla="*/ 27 h 197"/>
                  <a:gd name="T12" fmla="*/ 7 w 123"/>
                  <a:gd name="T13" fmla="*/ 127 h 197"/>
                  <a:gd name="T14" fmla="*/ 0 w 123"/>
                  <a:gd name="T15" fmla="*/ 197 h 197"/>
                  <a:gd name="T16" fmla="*/ 10 w 123"/>
                  <a:gd name="T17" fmla="*/ 197 h 197"/>
                  <a:gd name="T18" fmla="*/ 10 w 123"/>
                  <a:gd name="T19" fmla="*/ 194 h 197"/>
                  <a:gd name="T20" fmla="*/ 26 w 123"/>
                  <a:gd name="T21" fmla="*/ 95 h 197"/>
                  <a:gd name="T22" fmla="*/ 60 w 123"/>
                  <a:gd name="T23" fmla="*/ 34 h 197"/>
                  <a:gd name="T24" fmla="*/ 120 w 123"/>
                  <a:gd name="T25" fmla="*/ 1 h 197"/>
                  <a:gd name="T26" fmla="*/ 123 w 123"/>
                  <a:gd name="T27" fmla="*/ 0 h 197"/>
                  <a:gd name="T28" fmla="*/ 123 w 123"/>
                  <a:gd name="T2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3" h="197">
                    <a:moveTo>
                      <a:pt x="123" y="0"/>
                    </a:moveTo>
                    <a:cubicBezTo>
                      <a:pt x="121" y="0"/>
                      <a:pt x="121" y="0"/>
                      <a:pt x="121" y="0"/>
                    </a:cubicBezTo>
                    <a:cubicBezTo>
                      <a:pt x="113" y="0"/>
                      <a:pt x="105" y="1"/>
                      <a:pt x="97" y="2"/>
                    </a:cubicBezTo>
                    <a:cubicBezTo>
                      <a:pt x="96" y="3"/>
                      <a:pt x="95" y="4"/>
                      <a:pt x="93" y="4"/>
                    </a:cubicBezTo>
                    <a:cubicBezTo>
                      <a:pt x="86" y="5"/>
                      <a:pt x="80" y="7"/>
                      <a:pt x="74" y="9"/>
                    </a:cubicBezTo>
                    <a:cubicBezTo>
                      <a:pt x="66" y="14"/>
                      <a:pt x="59" y="20"/>
                      <a:pt x="53" y="27"/>
                    </a:cubicBezTo>
                    <a:cubicBezTo>
                      <a:pt x="27" y="55"/>
                      <a:pt x="14" y="93"/>
                      <a:pt x="7" y="127"/>
                    </a:cubicBezTo>
                    <a:cubicBezTo>
                      <a:pt x="1" y="158"/>
                      <a:pt x="0" y="186"/>
                      <a:pt x="0" y="197"/>
                    </a:cubicBezTo>
                    <a:cubicBezTo>
                      <a:pt x="10" y="197"/>
                      <a:pt x="10" y="197"/>
                      <a:pt x="10" y="197"/>
                    </a:cubicBezTo>
                    <a:cubicBezTo>
                      <a:pt x="10" y="196"/>
                      <a:pt x="10" y="195"/>
                      <a:pt x="10" y="194"/>
                    </a:cubicBezTo>
                    <a:cubicBezTo>
                      <a:pt x="10" y="176"/>
                      <a:pt x="12" y="135"/>
                      <a:pt x="26" y="95"/>
                    </a:cubicBezTo>
                    <a:cubicBezTo>
                      <a:pt x="33" y="73"/>
                      <a:pt x="44" y="51"/>
                      <a:pt x="60" y="34"/>
                    </a:cubicBezTo>
                    <a:cubicBezTo>
                      <a:pt x="75" y="17"/>
                      <a:pt x="94" y="5"/>
                      <a:pt x="120" y="1"/>
                    </a:cubicBezTo>
                    <a:cubicBezTo>
                      <a:pt x="121" y="1"/>
                      <a:pt x="122" y="0"/>
                      <a:pt x="123" y="0"/>
                    </a:cubicBezTo>
                    <a:cubicBezTo>
                      <a:pt x="123" y="0"/>
                      <a:pt x="123" y="0"/>
                      <a:pt x="123"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70" name="Freeform 302">
                <a:extLst>
                  <a:ext uri="{FF2B5EF4-FFF2-40B4-BE49-F238E27FC236}">
                    <a16:creationId xmlns:a16="http://schemas.microsoft.com/office/drawing/2014/main" id="{AB751B92-AB69-C85B-A8F0-82D7E9F3CFBF}"/>
                  </a:ext>
                </a:extLst>
              </p:cNvPr>
              <p:cNvSpPr>
                <a:spLocks noEditPoints="1"/>
              </p:cNvSpPr>
              <p:nvPr/>
            </p:nvSpPr>
            <p:spPr bwMode="auto">
              <a:xfrm>
                <a:off x="9677400" y="3643313"/>
                <a:ext cx="339725" cy="582613"/>
              </a:xfrm>
              <a:custGeom>
                <a:avLst/>
                <a:gdLst>
                  <a:gd name="T0" fmla="*/ 10 w 123"/>
                  <a:gd name="T1" fmla="*/ 206 h 211"/>
                  <a:gd name="T2" fmla="*/ 0 w 123"/>
                  <a:gd name="T3" fmla="*/ 206 h 211"/>
                  <a:gd name="T4" fmla="*/ 0 w 123"/>
                  <a:gd name="T5" fmla="*/ 208 h 211"/>
                  <a:gd name="T6" fmla="*/ 0 w 123"/>
                  <a:gd name="T7" fmla="*/ 211 h 211"/>
                  <a:gd name="T8" fmla="*/ 10 w 123"/>
                  <a:gd name="T9" fmla="*/ 211 h 211"/>
                  <a:gd name="T10" fmla="*/ 10 w 123"/>
                  <a:gd name="T11" fmla="*/ 211 h 211"/>
                  <a:gd name="T12" fmla="*/ 10 w 123"/>
                  <a:gd name="T13" fmla="*/ 210 h 211"/>
                  <a:gd name="T14" fmla="*/ 10 w 123"/>
                  <a:gd name="T15" fmla="*/ 208 h 211"/>
                  <a:gd name="T16" fmla="*/ 10 w 123"/>
                  <a:gd name="T17" fmla="*/ 206 h 211"/>
                  <a:gd name="T18" fmla="*/ 122 w 123"/>
                  <a:gd name="T19" fmla="*/ 0 h 211"/>
                  <a:gd name="T20" fmla="*/ 96 w 123"/>
                  <a:gd name="T21" fmla="*/ 6 h 211"/>
                  <a:gd name="T22" fmla="*/ 97 w 123"/>
                  <a:gd name="T23" fmla="*/ 8 h 211"/>
                  <a:gd name="T24" fmla="*/ 97 w 123"/>
                  <a:gd name="T25" fmla="*/ 11 h 211"/>
                  <a:gd name="T26" fmla="*/ 121 w 123"/>
                  <a:gd name="T27" fmla="*/ 9 h 211"/>
                  <a:gd name="T28" fmla="*/ 123 w 123"/>
                  <a:gd name="T29" fmla="*/ 9 h 211"/>
                  <a:gd name="T30" fmla="*/ 122 w 123"/>
                  <a:gd name="T31"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3" h="211">
                    <a:moveTo>
                      <a:pt x="10" y="206"/>
                    </a:moveTo>
                    <a:cubicBezTo>
                      <a:pt x="0" y="206"/>
                      <a:pt x="0" y="206"/>
                      <a:pt x="0" y="206"/>
                    </a:cubicBezTo>
                    <a:cubicBezTo>
                      <a:pt x="0" y="207"/>
                      <a:pt x="0" y="207"/>
                      <a:pt x="0" y="208"/>
                    </a:cubicBezTo>
                    <a:cubicBezTo>
                      <a:pt x="0" y="210"/>
                      <a:pt x="0" y="211"/>
                      <a:pt x="0" y="211"/>
                    </a:cubicBezTo>
                    <a:cubicBezTo>
                      <a:pt x="10" y="211"/>
                      <a:pt x="10" y="211"/>
                      <a:pt x="10" y="211"/>
                    </a:cubicBezTo>
                    <a:cubicBezTo>
                      <a:pt x="10" y="211"/>
                      <a:pt x="10" y="211"/>
                      <a:pt x="10" y="211"/>
                    </a:cubicBezTo>
                    <a:cubicBezTo>
                      <a:pt x="10" y="211"/>
                      <a:pt x="10" y="211"/>
                      <a:pt x="10" y="210"/>
                    </a:cubicBezTo>
                    <a:cubicBezTo>
                      <a:pt x="10" y="210"/>
                      <a:pt x="10" y="209"/>
                      <a:pt x="10" y="208"/>
                    </a:cubicBezTo>
                    <a:cubicBezTo>
                      <a:pt x="10" y="207"/>
                      <a:pt x="10" y="207"/>
                      <a:pt x="10" y="206"/>
                    </a:cubicBezTo>
                    <a:moveTo>
                      <a:pt x="122" y="0"/>
                    </a:moveTo>
                    <a:cubicBezTo>
                      <a:pt x="113" y="1"/>
                      <a:pt x="104" y="3"/>
                      <a:pt x="96" y="6"/>
                    </a:cubicBezTo>
                    <a:cubicBezTo>
                      <a:pt x="97" y="7"/>
                      <a:pt x="97" y="7"/>
                      <a:pt x="97" y="8"/>
                    </a:cubicBezTo>
                    <a:cubicBezTo>
                      <a:pt x="97" y="9"/>
                      <a:pt x="97" y="10"/>
                      <a:pt x="97" y="11"/>
                    </a:cubicBezTo>
                    <a:cubicBezTo>
                      <a:pt x="105" y="10"/>
                      <a:pt x="113" y="9"/>
                      <a:pt x="121" y="9"/>
                    </a:cubicBezTo>
                    <a:cubicBezTo>
                      <a:pt x="123" y="9"/>
                      <a:pt x="123" y="9"/>
                      <a:pt x="123" y="9"/>
                    </a:cubicBezTo>
                    <a:cubicBezTo>
                      <a:pt x="122" y="0"/>
                      <a:pt x="122" y="0"/>
                      <a:pt x="122"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71" name="Freeform 303">
                <a:extLst>
                  <a:ext uri="{FF2B5EF4-FFF2-40B4-BE49-F238E27FC236}">
                    <a16:creationId xmlns:a16="http://schemas.microsoft.com/office/drawing/2014/main" id="{1AF405C2-5C42-13AF-F8EF-9D40F84EEE8D}"/>
                  </a:ext>
                </a:extLst>
              </p:cNvPr>
              <p:cNvSpPr>
                <a:spLocks/>
              </p:cNvSpPr>
              <p:nvPr/>
            </p:nvSpPr>
            <p:spPr bwMode="auto">
              <a:xfrm>
                <a:off x="9859963" y="3676650"/>
                <a:ext cx="249238" cy="295275"/>
              </a:xfrm>
              <a:custGeom>
                <a:avLst/>
                <a:gdLst>
                  <a:gd name="T0" fmla="*/ 90 w 90"/>
                  <a:gd name="T1" fmla="*/ 0 h 107"/>
                  <a:gd name="T2" fmla="*/ 48 w 90"/>
                  <a:gd name="T3" fmla="*/ 21 h 107"/>
                  <a:gd name="T4" fmla="*/ 29 w 90"/>
                  <a:gd name="T5" fmla="*/ 40 h 107"/>
                  <a:gd name="T6" fmla="*/ 12 w 90"/>
                  <a:gd name="T7" fmla="*/ 71 h 107"/>
                  <a:gd name="T8" fmla="*/ 0 w 90"/>
                  <a:gd name="T9" fmla="*/ 107 h 107"/>
                  <a:gd name="T10" fmla="*/ 90 w 90"/>
                  <a:gd name="T11" fmla="*/ 0 h 107"/>
                </a:gdLst>
                <a:ahLst/>
                <a:cxnLst>
                  <a:cxn ang="0">
                    <a:pos x="T0" y="T1"/>
                  </a:cxn>
                  <a:cxn ang="0">
                    <a:pos x="T2" y="T3"/>
                  </a:cxn>
                  <a:cxn ang="0">
                    <a:pos x="T4" y="T5"/>
                  </a:cxn>
                  <a:cxn ang="0">
                    <a:pos x="T6" y="T7"/>
                  </a:cxn>
                  <a:cxn ang="0">
                    <a:pos x="T8" y="T9"/>
                  </a:cxn>
                  <a:cxn ang="0">
                    <a:pos x="T10" y="T11"/>
                  </a:cxn>
                </a:cxnLst>
                <a:rect l="0" t="0" r="r" b="b"/>
                <a:pathLst>
                  <a:path w="90" h="107">
                    <a:moveTo>
                      <a:pt x="90" y="0"/>
                    </a:moveTo>
                    <a:cubicBezTo>
                      <a:pt x="73" y="4"/>
                      <a:pt x="59" y="11"/>
                      <a:pt x="48" y="21"/>
                    </a:cubicBezTo>
                    <a:cubicBezTo>
                      <a:pt x="41" y="27"/>
                      <a:pt x="35" y="33"/>
                      <a:pt x="29" y="40"/>
                    </a:cubicBezTo>
                    <a:cubicBezTo>
                      <a:pt x="12" y="71"/>
                      <a:pt x="12" y="71"/>
                      <a:pt x="12" y="71"/>
                    </a:cubicBezTo>
                    <a:cubicBezTo>
                      <a:pt x="6" y="85"/>
                      <a:pt x="2" y="99"/>
                      <a:pt x="0" y="107"/>
                    </a:cubicBezTo>
                    <a:cubicBezTo>
                      <a:pt x="90" y="0"/>
                      <a:pt x="90" y="0"/>
                      <a:pt x="90" y="0"/>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72" name="Freeform 304">
                <a:extLst>
                  <a:ext uri="{FF2B5EF4-FFF2-40B4-BE49-F238E27FC236}">
                    <a16:creationId xmlns:a16="http://schemas.microsoft.com/office/drawing/2014/main" id="{8497AA7E-3AE9-991F-3CC9-0C255BCA2A7E}"/>
                  </a:ext>
                </a:extLst>
              </p:cNvPr>
              <p:cNvSpPr>
                <a:spLocks/>
              </p:cNvSpPr>
              <p:nvPr/>
            </p:nvSpPr>
            <p:spPr bwMode="auto">
              <a:xfrm>
                <a:off x="9893300" y="3786188"/>
                <a:ext cx="46038" cy="85725"/>
              </a:xfrm>
              <a:custGeom>
                <a:avLst/>
                <a:gdLst>
                  <a:gd name="T0" fmla="*/ 17 w 17"/>
                  <a:gd name="T1" fmla="*/ 0 h 31"/>
                  <a:gd name="T2" fmla="*/ 6 w 17"/>
                  <a:gd name="T3" fmla="*/ 18 h 31"/>
                  <a:gd name="T4" fmla="*/ 0 w 17"/>
                  <a:gd name="T5" fmla="*/ 31 h 31"/>
                  <a:gd name="T6" fmla="*/ 17 w 17"/>
                  <a:gd name="T7" fmla="*/ 0 h 31"/>
                </a:gdLst>
                <a:ahLst/>
                <a:cxnLst>
                  <a:cxn ang="0">
                    <a:pos x="T0" y="T1"/>
                  </a:cxn>
                  <a:cxn ang="0">
                    <a:pos x="T2" y="T3"/>
                  </a:cxn>
                  <a:cxn ang="0">
                    <a:pos x="T4" y="T5"/>
                  </a:cxn>
                  <a:cxn ang="0">
                    <a:pos x="T6" y="T7"/>
                  </a:cxn>
                </a:cxnLst>
                <a:rect l="0" t="0" r="r" b="b"/>
                <a:pathLst>
                  <a:path w="17" h="31">
                    <a:moveTo>
                      <a:pt x="17" y="0"/>
                    </a:moveTo>
                    <a:cubicBezTo>
                      <a:pt x="13" y="6"/>
                      <a:pt x="9" y="12"/>
                      <a:pt x="6" y="18"/>
                    </a:cubicBezTo>
                    <a:cubicBezTo>
                      <a:pt x="4" y="23"/>
                      <a:pt x="2" y="27"/>
                      <a:pt x="0" y="31"/>
                    </a:cubicBezTo>
                    <a:cubicBezTo>
                      <a:pt x="17" y="0"/>
                      <a:pt x="17" y="0"/>
                      <a:pt x="17" y="0"/>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73" name="Freeform 305">
                <a:extLst>
                  <a:ext uri="{FF2B5EF4-FFF2-40B4-BE49-F238E27FC236}">
                    <a16:creationId xmlns:a16="http://schemas.microsoft.com/office/drawing/2014/main" id="{3C164280-F956-E370-7FCD-5EBB24752DA0}"/>
                  </a:ext>
                </a:extLst>
              </p:cNvPr>
              <p:cNvSpPr>
                <a:spLocks/>
              </p:cNvSpPr>
              <p:nvPr/>
            </p:nvSpPr>
            <p:spPr bwMode="auto">
              <a:xfrm>
                <a:off x="9939338" y="3667125"/>
                <a:ext cx="192088" cy="119063"/>
              </a:xfrm>
              <a:custGeom>
                <a:avLst/>
                <a:gdLst>
                  <a:gd name="T0" fmla="*/ 48 w 69"/>
                  <a:gd name="T1" fmla="*/ 0 h 43"/>
                  <a:gd name="T2" fmla="*/ 38 w 69"/>
                  <a:gd name="T3" fmla="*/ 0 h 43"/>
                  <a:gd name="T4" fmla="*/ 19 w 69"/>
                  <a:gd name="T5" fmla="*/ 11 h 43"/>
                  <a:gd name="T6" fmla="*/ 0 w 69"/>
                  <a:gd name="T7" fmla="*/ 43 h 43"/>
                  <a:gd name="T8" fmla="*/ 19 w 69"/>
                  <a:gd name="T9" fmla="*/ 24 h 43"/>
                  <a:gd name="T10" fmla="*/ 61 w 69"/>
                  <a:gd name="T11" fmla="*/ 3 h 43"/>
                  <a:gd name="T12" fmla="*/ 67 w 69"/>
                  <a:gd name="T13" fmla="*/ 2 h 43"/>
                  <a:gd name="T14" fmla="*/ 69 w 69"/>
                  <a:gd name="T15" fmla="*/ 1 h 43"/>
                  <a:gd name="T16" fmla="*/ 48 w 69"/>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43">
                    <a:moveTo>
                      <a:pt x="48" y="0"/>
                    </a:moveTo>
                    <a:cubicBezTo>
                      <a:pt x="38" y="0"/>
                      <a:pt x="38" y="0"/>
                      <a:pt x="38" y="0"/>
                    </a:cubicBezTo>
                    <a:cubicBezTo>
                      <a:pt x="31" y="3"/>
                      <a:pt x="25" y="7"/>
                      <a:pt x="19" y="11"/>
                    </a:cubicBezTo>
                    <a:cubicBezTo>
                      <a:pt x="0" y="43"/>
                      <a:pt x="0" y="43"/>
                      <a:pt x="0" y="43"/>
                    </a:cubicBezTo>
                    <a:cubicBezTo>
                      <a:pt x="6" y="36"/>
                      <a:pt x="12" y="30"/>
                      <a:pt x="19" y="24"/>
                    </a:cubicBezTo>
                    <a:cubicBezTo>
                      <a:pt x="30" y="14"/>
                      <a:pt x="44" y="7"/>
                      <a:pt x="61" y="3"/>
                    </a:cubicBezTo>
                    <a:cubicBezTo>
                      <a:pt x="63" y="3"/>
                      <a:pt x="65" y="3"/>
                      <a:pt x="67" y="2"/>
                    </a:cubicBezTo>
                    <a:cubicBezTo>
                      <a:pt x="68" y="2"/>
                      <a:pt x="68" y="2"/>
                      <a:pt x="69" y="1"/>
                    </a:cubicBezTo>
                    <a:cubicBezTo>
                      <a:pt x="62" y="1"/>
                      <a:pt x="55" y="0"/>
                      <a:pt x="48"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74" name="Freeform 306">
                <a:extLst>
                  <a:ext uri="{FF2B5EF4-FFF2-40B4-BE49-F238E27FC236}">
                    <a16:creationId xmlns:a16="http://schemas.microsoft.com/office/drawing/2014/main" id="{506A1D32-8E3D-6C33-D216-6C5577C5BDD1}"/>
                  </a:ext>
                </a:extLst>
              </p:cNvPr>
              <p:cNvSpPr>
                <a:spLocks/>
              </p:cNvSpPr>
              <p:nvPr/>
            </p:nvSpPr>
            <p:spPr bwMode="auto">
              <a:xfrm>
                <a:off x="10045700" y="3648075"/>
                <a:ext cx="90488" cy="22225"/>
              </a:xfrm>
              <a:custGeom>
                <a:avLst/>
                <a:gdLst>
                  <a:gd name="T0" fmla="*/ 28 w 33"/>
                  <a:gd name="T1" fmla="*/ 0 h 8"/>
                  <a:gd name="T2" fmla="*/ 27 w 33"/>
                  <a:gd name="T3" fmla="*/ 0 h 8"/>
                  <a:gd name="T4" fmla="*/ 0 w 33"/>
                  <a:gd name="T5" fmla="*/ 7 h 8"/>
                  <a:gd name="T6" fmla="*/ 10 w 33"/>
                  <a:gd name="T7" fmla="*/ 7 h 8"/>
                  <a:gd name="T8" fmla="*/ 31 w 33"/>
                  <a:gd name="T9" fmla="*/ 8 h 8"/>
                  <a:gd name="T10" fmla="*/ 33 w 33"/>
                  <a:gd name="T11" fmla="*/ 4 h 8"/>
                  <a:gd name="T12" fmla="*/ 28 w 33"/>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33" h="8">
                    <a:moveTo>
                      <a:pt x="28" y="0"/>
                    </a:moveTo>
                    <a:cubicBezTo>
                      <a:pt x="28" y="0"/>
                      <a:pt x="28" y="0"/>
                      <a:pt x="27" y="0"/>
                    </a:cubicBezTo>
                    <a:cubicBezTo>
                      <a:pt x="18" y="1"/>
                      <a:pt x="8" y="4"/>
                      <a:pt x="0" y="7"/>
                    </a:cubicBezTo>
                    <a:cubicBezTo>
                      <a:pt x="10" y="7"/>
                      <a:pt x="10" y="7"/>
                      <a:pt x="10" y="7"/>
                    </a:cubicBezTo>
                    <a:cubicBezTo>
                      <a:pt x="17" y="7"/>
                      <a:pt x="24" y="8"/>
                      <a:pt x="31" y="8"/>
                    </a:cubicBezTo>
                    <a:cubicBezTo>
                      <a:pt x="32" y="7"/>
                      <a:pt x="33" y="6"/>
                      <a:pt x="33" y="4"/>
                    </a:cubicBezTo>
                    <a:cubicBezTo>
                      <a:pt x="33" y="1"/>
                      <a:pt x="31" y="0"/>
                      <a:pt x="28"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75" name="Freeform 307">
                <a:extLst>
                  <a:ext uri="{FF2B5EF4-FFF2-40B4-BE49-F238E27FC236}">
                    <a16:creationId xmlns:a16="http://schemas.microsoft.com/office/drawing/2014/main" id="{A9B3E37C-ADBA-40C2-2DA8-33663856121B}"/>
                  </a:ext>
                </a:extLst>
              </p:cNvPr>
              <p:cNvSpPr>
                <a:spLocks/>
              </p:cNvSpPr>
              <p:nvPr/>
            </p:nvSpPr>
            <p:spPr bwMode="auto">
              <a:xfrm>
                <a:off x="9829800" y="3697288"/>
                <a:ext cx="161925" cy="285750"/>
              </a:xfrm>
              <a:custGeom>
                <a:avLst/>
                <a:gdLst>
                  <a:gd name="T0" fmla="*/ 59 w 59"/>
                  <a:gd name="T1" fmla="*/ 0 h 103"/>
                  <a:gd name="T2" fmla="*/ 51 w 59"/>
                  <a:gd name="T3" fmla="*/ 6 h 103"/>
                  <a:gd name="T4" fmla="*/ 10 w 59"/>
                  <a:gd name="T5" fmla="*/ 70 h 103"/>
                  <a:gd name="T6" fmla="*/ 0 w 59"/>
                  <a:gd name="T7" fmla="*/ 103 h 103"/>
                  <a:gd name="T8" fmla="*/ 23 w 59"/>
                  <a:gd name="T9" fmla="*/ 63 h 103"/>
                  <a:gd name="T10" fmla="*/ 29 w 59"/>
                  <a:gd name="T11" fmla="*/ 50 h 103"/>
                  <a:gd name="T12" fmla="*/ 40 w 59"/>
                  <a:gd name="T13" fmla="*/ 32 h 103"/>
                  <a:gd name="T14" fmla="*/ 59 w 59"/>
                  <a:gd name="T15" fmla="*/ 0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03">
                    <a:moveTo>
                      <a:pt x="59" y="0"/>
                    </a:moveTo>
                    <a:cubicBezTo>
                      <a:pt x="56" y="2"/>
                      <a:pt x="53" y="4"/>
                      <a:pt x="51" y="6"/>
                    </a:cubicBezTo>
                    <a:cubicBezTo>
                      <a:pt x="30" y="25"/>
                      <a:pt x="17" y="50"/>
                      <a:pt x="10" y="70"/>
                    </a:cubicBezTo>
                    <a:cubicBezTo>
                      <a:pt x="4" y="85"/>
                      <a:pt x="1" y="97"/>
                      <a:pt x="0" y="103"/>
                    </a:cubicBezTo>
                    <a:cubicBezTo>
                      <a:pt x="23" y="63"/>
                      <a:pt x="23" y="63"/>
                      <a:pt x="23" y="63"/>
                    </a:cubicBezTo>
                    <a:cubicBezTo>
                      <a:pt x="25" y="59"/>
                      <a:pt x="27" y="55"/>
                      <a:pt x="29" y="50"/>
                    </a:cubicBezTo>
                    <a:cubicBezTo>
                      <a:pt x="32" y="44"/>
                      <a:pt x="36" y="38"/>
                      <a:pt x="40" y="32"/>
                    </a:cubicBezTo>
                    <a:cubicBezTo>
                      <a:pt x="59" y="0"/>
                      <a:pt x="59" y="0"/>
                      <a:pt x="59"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76" name="Freeform 308">
                <a:extLst>
                  <a:ext uri="{FF2B5EF4-FFF2-40B4-BE49-F238E27FC236}">
                    <a16:creationId xmlns:a16="http://schemas.microsoft.com/office/drawing/2014/main" id="{F7D2A847-B3B9-39BB-2B1C-479B61886874}"/>
                  </a:ext>
                </a:extLst>
              </p:cNvPr>
              <p:cNvSpPr>
                <a:spLocks/>
              </p:cNvSpPr>
              <p:nvPr/>
            </p:nvSpPr>
            <p:spPr bwMode="auto">
              <a:xfrm>
                <a:off x="9826625" y="3871913"/>
                <a:ext cx="66675" cy="133350"/>
              </a:xfrm>
              <a:custGeom>
                <a:avLst/>
                <a:gdLst>
                  <a:gd name="T0" fmla="*/ 24 w 24"/>
                  <a:gd name="T1" fmla="*/ 0 h 48"/>
                  <a:gd name="T2" fmla="*/ 1 w 24"/>
                  <a:gd name="T3" fmla="*/ 40 h 48"/>
                  <a:gd name="T4" fmla="*/ 1 w 24"/>
                  <a:gd name="T5" fmla="*/ 43 h 48"/>
                  <a:gd name="T6" fmla="*/ 5 w 24"/>
                  <a:gd name="T7" fmla="*/ 48 h 48"/>
                  <a:gd name="T8" fmla="*/ 5 w 24"/>
                  <a:gd name="T9" fmla="*/ 48 h 48"/>
                  <a:gd name="T10" fmla="*/ 10 w 24"/>
                  <a:gd name="T11" fmla="*/ 44 h 48"/>
                  <a:gd name="T12" fmla="*/ 10 w 24"/>
                  <a:gd name="T13" fmla="*/ 44 h 48"/>
                  <a:gd name="T14" fmla="*/ 10 w 24"/>
                  <a:gd name="T15" fmla="*/ 44 h 48"/>
                  <a:gd name="T16" fmla="*/ 12 w 24"/>
                  <a:gd name="T17" fmla="*/ 36 h 48"/>
                  <a:gd name="T18" fmla="*/ 24 w 24"/>
                  <a:gd name="T1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48">
                    <a:moveTo>
                      <a:pt x="24" y="0"/>
                    </a:moveTo>
                    <a:cubicBezTo>
                      <a:pt x="1" y="40"/>
                      <a:pt x="1" y="40"/>
                      <a:pt x="1" y="40"/>
                    </a:cubicBezTo>
                    <a:cubicBezTo>
                      <a:pt x="1" y="42"/>
                      <a:pt x="1" y="43"/>
                      <a:pt x="1" y="43"/>
                    </a:cubicBezTo>
                    <a:cubicBezTo>
                      <a:pt x="0" y="45"/>
                      <a:pt x="2" y="48"/>
                      <a:pt x="5" y="48"/>
                    </a:cubicBezTo>
                    <a:cubicBezTo>
                      <a:pt x="5" y="48"/>
                      <a:pt x="5" y="48"/>
                      <a:pt x="5" y="48"/>
                    </a:cubicBezTo>
                    <a:cubicBezTo>
                      <a:pt x="8" y="48"/>
                      <a:pt x="10" y="47"/>
                      <a:pt x="10" y="44"/>
                    </a:cubicBezTo>
                    <a:cubicBezTo>
                      <a:pt x="10" y="44"/>
                      <a:pt x="10" y="44"/>
                      <a:pt x="10" y="44"/>
                    </a:cubicBezTo>
                    <a:cubicBezTo>
                      <a:pt x="10" y="44"/>
                      <a:pt x="10" y="44"/>
                      <a:pt x="10" y="44"/>
                    </a:cubicBezTo>
                    <a:cubicBezTo>
                      <a:pt x="11" y="43"/>
                      <a:pt x="11" y="40"/>
                      <a:pt x="12" y="36"/>
                    </a:cubicBezTo>
                    <a:cubicBezTo>
                      <a:pt x="14" y="28"/>
                      <a:pt x="18" y="14"/>
                      <a:pt x="24"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77" name="Freeform 309">
                <a:extLst>
                  <a:ext uri="{FF2B5EF4-FFF2-40B4-BE49-F238E27FC236}">
                    <a16:creationId xmlns:a16="http://schemas.microsoft.com/office/drawing/2014/main" id="{09AFE9D1-45AA-7FBA-CD7F-FEEA44A9B1F7}"/>
                  </a:ext>
                </a:extLst>
              </p:cNvPr>
              <p:cNvSpPr>
                <a:spLocks/>
              </p:cNvSpPr>
              <p:nvPr/>
            </p:nvSpPr>
            <p:spPr bwMode="auto">
              <a:xfrm>
                <a:off x="9617075" y="3684588"/>
                <a:ext cx="279400" cy="320675"/>
              </a:xfrm>
              <a:custGeom>
                <a:avLst/>
                <a:gdLst>
                  <a:gd name="T0" fmla="*/ 101 w 101"/>
                  <a:gd name="T1" fmla="*/ 0 h 116"/>
                  <a:gd name="T2" fmla="*/ 29 w 101"/>
                  <a:gd name="T3" fmla="*/ 40 h 116"/>
                  <a:gd name="T4" fmla="*/ 10 w 101"/>
                  <a:gd name="T5" fmla="*/ 76 h 116"/>
                  <a:gd name="T6" fmla="*/ 0 w 101"/>
                  <a:gd name="T7" fmla="*/ 111 h 116"/>
                  <a:gd name="T8" fmla="*/ 4 w 101"/>
                  <a:gd name="T9" fmla="*/ 116 h 116"/>
                  <a:gd name="T10" fmla="*/ 5 w 101"/>
                  <a:gd name="T11" fmla="*/ 116 h 116"/>
                  <a:gd name="T12" fmla="*/ 10 w 101"/>
                  <a:gd name="T13" fmla="*/ 112 h 116"/>
                  <a:gd name="T14" fmla="*/ 10 w 101"/>
                  <a:gd name="T15" fmla="*/ 112 h 116"/>
                  <a:gd name="T16" fmla="*/ 29 w 101"/>
                  <a:gd name="T17" fmla="*/ 58 h 116"/>
                  <a:gd name="T18" fmla="*/ 61 w 101"/>
                  <a:gd name="T19" fmla="*/ 21 h 116"/>
                  <a:gd name="T20" fmla="*/ 96 w 101"/>
                  <a:gd name="T21" fmla="*/ 3 h 116"/>
                  <a:gd name="T22" fmla="*/ 101 w 101"/>
                  <a:gd name="T23"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1" h="116">
                    <a:moveTo>
                      <a:pt x="101" y="0"/>
                    </a:moveTo>
                    <a:cubicBezTo>
                      <a:pt x="73" y="7"/>
                      <a:pt x="49" y="21"/>
                      <a:pt x="29" y="40"/>
                    </a:cubicBezTo>
                    <a:cubicBezTo>
                      <a:pt x="20" y="52"/>
                      <a:pt x="14" y="65"/>
                      <a:pt x="10" y="76"/>
                    </a:cubicBezTo>
                    <a:cubicBezTo>
                      <a:pt x="2" y="96"/>
                      <a:pt x="0" y="111"/>
                      <a:pt x="0" y="111"/>
                    </a:cubicBezTo>
                    <a:cubicBezTo>
                      <a:pt x="0" y="114"/>
                      <a:pt x="2" y="116"/>
                      <a:pt x="4" y="116"/>
                    </a:cubicBezTo>
                    <a:cubicBezTo>
                      <a:pt x="4" y="116"/>
                      <a:pt x="5" y="116"/>
                      <a:pt x="5" y="116"/>
                    </a:cubicBezTo>
                    <a:cubicBezTo>
                      <a:pt x="7" y="116"/>
                      <a:pt x="9" y="115"/>
                      <a:pt x="10" y="112"/>
                    </a:cubicBezTo>
                    <a:cubicBezTo>
                      <a:pt x="10" y="112"/>
                      <a:pt x="10" y="112"/>
                      <a:pt x="10" y="112"/>
                    </a:cubicBezTo>
                    <a:cubicBezTo>
                      <a:pt x="10" y="109"/>
                      <a:pt x="14" y="84"/>
                      <a:pt x="29" y="58"/>
                    </a:cubicBezTo>
                    <a:cubicBezTo>
                      <a:pt x="37" y="45"/>
                      <a:pt x="47" y="32"/>
                      <a:pt x="61" y="21"/>
                    </a:cubicBezTo>
                    <a:cubicBezTo>
                      <a:pt x="71" y="13"/>
                      <a:pt x="82" y="7"/>
                      <a:pt x="96" y="3"/>
                    </a:cubicBezTo>
                    <a:cubicBezTo>
                      <a:pt x="97" y="2"/>
                      <a:pt x="99" y="1"/>
                      <a:pt x="101"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78" name="Freeform 310">
                <a:extLst>
                  <a:ext uri="{FF2B5EF4-FFF2-40B4-BE49-F238E27FC236}">
                    <a16:creationId xmlns:a16="http://schemas.microsoft.com/office/drawing/2014/main" id="{EAFF430A-FA2D-A60E-173A-EFF38F609426}"/>
                  </a:ext>
                </a:extLst>
              </p:cNvPr>
              <p:cNvSpPr>
                <a:spLocks/>
              </p:cNvSpPr>
              <p:nvPr/>
            </p:nvSpPr>
            <p:spPr bwMode="auto">
              <a:xfrm>
                <a:off x="9696450" y="3654425"/>
                <a:ext cx="246063" cy="139700"/>
              </a:xfrm>
              <a:custGeom>
                <a:avLst/>
                <a:gdLst>
                  <a:gd name="T0" fmla="*/ 85 w 89"/>
                  <a:gd name="T1" fmla="*/ 0 h 51"/>
                  <a:gd name="T2" fmla="*/ 85 w 89"/>
                  <a:gd name="T3" fmla="*/ 0 h 51"/>
                  <a:gd name="T4" fmla="*/ 25 w 89"/>
                  <a:gd name="T5" fmla="*/ 25 h 51"/>
                  <a:gd name="T6" fmla="*/ 0 w 89"/>
                  <a:gd name="T7" fmla="*/ 51 h 51"/>
                  <a:gd name="T8" fmla="*/ 72 w 89"/>
                  <a:gd name="T9" fmla="*/ 11 h 51"/>
                  <a:gd name="T10" fmla="*/ 89 w 89"/>
                  <a:gd name="T11" fmla="*/ 2 h 51"/>
                  <a:gd name="T12" fmla="*/ 85 w 8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89" h="51">
                    <a:moveTo>
                      <a:pt x="85" y="0"/>
                    </a:moveTo>
                    <a:cubicBezTo>
                      <a:pt x="85" y="0"/>
                      <a:pt x="85" y="0"/>
                      <a:pt x="85" y="0"/>
                    </a:cubicBezTo>
                    <a:cubicBezTo>
                      <a:pt x="60" y="3"/>
                      <a:pt x="40" y="13"/>
                      <a:pt x="25" y="25"/>
                    </a:cubicBezTo>
                    <a:cubicBezTo>
                      <a:pt x="15" y="33"/>
                      <a:pt x="7" y="42"/>
                      <a:pt x="0" y="51"/>
                    </a:cubicBezTo>
                    <a:cubicBezTo>
                      <a:pt x="20" y="32"/>
                      <a:pt x="44" y="18"/>
                      <a:pt x="72" y="11"/>
                    </a:cubicBezTo>
                    <a:cubicBezTo>
                      <a:pt x="77" y="7"/>
                      <a:pt x="83" y="4"/>
                      <a:pt x="89" y="2"/>
                    </a:cubicBezTo>
                    <a:cubicBezTo>
                      <a:pt x="89" y="1"/>
                      <a:pt x="87" y="0"/>
                      <a:pt x="8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79" name="Freeform 311">
                <a:extLst>
                  <a:ext uri="{FF2B5EF4-FFF2-40B4-BE49-F238E27FC236}">
                    <a16:creationId xmlns:a16="http://schemas.microsoft.com/office/drawing/2014/main" id="{0E365F56-5780-8A8B-0D2F-FCB89852DE88}"/>
                  </a:ext>
                </a:extLst>
              </p:cNvPr>
              <p:cNvSpPr>
                <a:spLocks/>
              </p:cNvSpPr>
              <p:nvPr/>
            </p:nvSpPr>
            <p:spPr bwMode="auto">
              <a:xfrm>
                <a:off x="9882188" y="3673475"/>
                <a:ext cx="63500" cy="19050"/>
              </a:xfrm>
              <a:custGeom>
                <a:avLst/>
                <a:gdLst>
                  <a:gd name="T0" fmla="*/ 23 w 23"/>
                  <a:gd name="T1" fmla="*/ 0 h 7"/>
                  <a:gd name="T2" fmla="*/ 5 w 23"/>
                  <a:gd name="T3" fmla="*/ 4 h 7"/>
                  <a:gd name="T4" fmla="*/ 0 w 23"/>
                  <a:gd name="T5" fmla="*/ 7 h 7"/>
                  <a:gd name="T6" fmla="*/ 19 w 23"/>
                  <a:gd name="T7" fmla="*/ 2 h 7"/>
                  <a:gd name="T8" fmla="*/ 23 w 23"/>
                  <a:gd name="T9" fmla="*/ 0 h 7"/>
                </a:gdLst>
                <a:ahLst/>
                <a:cxnLst>
                  <a:cxn ang="0">
                    <a:pos x="T0" y="T1"/>
                  </a:cxn>
                  <a:cxn ang="0">
                    <a:pos x="T2" y="T3"/>
                  </a:cxn>
                  <a:cxn ang="0">
                    <a:pos x="T4" y="T5"/>
                  </a:cxn>
                  <a:cxn ang="0">
                    <a:pos x="T6" y="T7"/>
                  </a:cxn>
                  <a:cxn ang="0">
                    <a:pos x="T8" y="T9"/>
                  </a:cxn>
                </a:cxnLst>
                <a:rect l="0" t="0" r="r" b="b"/>
                <a:pathLst>
                  <a:path w="23" h="7">
                    <a:moveTo>
                      <a:pt x="23" y="0"/>
                    </a:moveTo>
                    <a:cubicBezTo>
                      <a:pt x="17" y="1"/>
                      <a:pt x="11" y="2"/>
                      <a:pt x="5" y="4"/>
                    </a:cubicBezTo>
                    <a:cubicBezTo>
                      <a:pt x="3" y="5"/>
                      <a:pt x="1" y="6"/>
                      <a:pt x="0" y="7"/>
                    </a:cubicBezTo>
                    <a:cubicBezTo>
                      <a:pt x="6" y="5"/>
                      <a:pt x="12" y="3"/>
                      <a:pt x="19" y="2"/>
                    </a:cubicBezTo>
                    <a:cubicBezTo>
                      <a:pt x="21" y="2"/>
                      <a:pt x="22" y="1"/>
                      <a:pt x="23" y="0"/>
                    </a:cubicBezTo>
                  </a:path>
                </a:pathLst>
              </a:custGeom>
              <a:solidFill>
                <a:srgbClr val="C489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80" name="Freeform 312">
                <a:extLst>
                  <a:ext uri="{FF2B5EF4-FFF2-40B4-BE49-F238E27FC236}">
                    <a16:creationId xmlns:a16="http://schemas.microsoft.com/office/drawing/2014/main" id="{1B90B679-F946-FE19-469A-05F4CBBA574C}"/>
                  </a:ext>
                </a:extLst>
              </p:cNvPr>
              <p:cNvSpPr>
                <a:spLocks/>
              </p:cNvSpPr>
              <p:nvPr/>
            </p:nvSpPr>
            <p:spPr bwMode="auto">
              <a:xfrm>
                <a:off x="9896475" y="3659188"/>
                <a:ext cx="49213" cy="25400"/>
              </a:xfrm>
              <a:custGeom>
                <a:avLst/>
                <a:gdLst>
                  <a:gd name="T0" fmla="*/ 17 w 18"/>
                  <a:gd name="T1" fmla="*/ 0 h 9"/>
                  <a:gd name="T2" fmla="*/ 0 w 18"/>
                  <a:gd name="T3" fmla="*/ 9 h 9"/>
                  <a:gd name="T4" fmla="*/ 18 w 18"/>
                  <a:gd name="T5" fmla="*/ 5 h 9"/>
                  <a:gd name="T6" fmla="*/ 18 w 18"/>
                  <a:gd name="T7" fmla="*/ 2 h 9"/>
                  <a:gd name="T8" fmla="*/ 17 w 18"/>
                  <a:gd name="T9" fmla="*/ 0 h 9"/>
                </a:gdLst>
                <a:ahLst/>
                <a:cxnLst>
                  <a:cxn ang="0">
                    <a:pos x="T0" y="T1"/>
                  </a:cxn>
                  <a:cxn ang="0">
                    <a:pos x="T2" y="T3"/>
                  </a:cxn>
                  <a:cxn ang="0">
                    <a:pos x="T4" y="T5"/>
                  </a:cxn>
                  <a:cxn ang="0">
                    <a:pos x="T6" y="T7"/>
                  </a:cxn>
                  <a:cxn ang="0">
                    <a:pos x="T8" y="T9"/>
                  </a:cxn>
                </a:cxnLst>
                <a:rect l="0" t="0" r="r" b="b"/>
                <a:pathLst>
                  <a:path w="18" h="9">
                    <a:moveTo>
                      <a:pt x="17" y="0"/>
                    </a:moveTo>
                    <a:cubicBezTo>
                      <a:pt x="11" y="2"/>
                      <a:pt x="5" y="5"/>
                      <a:pt x="0" y="9"/>
                    </a:cubicBezTo>
                    <a:cubicBezTo>
                      <a:pt x="6" y="7"/>
                      <a:pt x="12" y="6"/>
                      <a:pt x="18" y="5"/>
                    </a:cubicBezTo>
                    <a:cubicBezTo>
                      <a:pt x="18" y="4"/>
                      <a:pt x="18" y="3"/>
                      <a:pt x="18" y="2"/>
                    </a:cubicBezTo>
                    <a:cubicBezTo>
                      <a:pt x="18" y="1"/>
                      <a:pt x="18" y="1"/>
                      <a:pt x="17"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81" name="Freeform 313">
                <a:extLst>
                  <a:ext uri="{FF2B5EF4-FFF2-40B4-BE49-F238E27FC236}">
                    <a16:creationId xmlns:a16="http://schemas.microsoft.com/office/drawing/2014/main" id="{29DF7EF9-05A4-6C6E-298E-1B0A37B2F118}"/>
                  </a:ext>
                </a:extLst>
              </p:cNvPr>
              <p:cNvSpPr>
                <a:spLocks/>
              </p:cNvSpPr>
              <p:nvPr/>
            </p:nvSpPr>
            <p:spPr bwMode="auto">
              <a:xfrm>
                <a:off x="10083800" y="3927475"/>
                <a:ext cx="444500" cy="284163"/>
              </a:xfrm>
              <a:custGeom>
                <a:avLst/>
                <a:gdLst>
                  <a:gd name="T0" fmla="*/ 85 w 161"/>
                  <a:gd name="T1" fmla="*/ 0 h 103"/>
                  <a:gd name="T2" fmla="*/ 75 w 161"/>
                  <a:gd name="T3" fmla="*/ 0 h 103"/>
                  <a:gd name="T4" fmla="*/ 22 w 161"/>
                  <a:gd name="T5" fmla="*/ 22 h 103"/>
                  <a:gd name="T6" fmla="*/ 0 w 161"/>
                  <a:gd name="T7" fmla="*/ 76 h 103"/>
                  <a:gd name="T8" fmla="*/ 0 w 161"/>
                  <a:gd name="T9" fmla="*/ 103 h 103"/>
                  <a:gd name="T10" fmla="*/ 161 w 161"/>
                  <a:gd name="T11" fmla="*/ 103 h 103"/>
                  <a:gd name="T12" fmla="*/ 161 w 161"/>
                  <a:gd name="T13" fmla="*/ 76 h 103"/>
                  <a:gd name="T14" fmla="*/ 139 w 161"/>
                  <a:gd name="T15" fmla="*/ 22 h 103"/>
                  <a:gd name="T16" fmla="*/ 85 w 161"/>
                  <a:gd name="T17"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1" h="103">
                    <a:moveTo>
                      <a:pt x="85" y="0"/>
                    </a:moveTo>
                    <a:cubicBezTo>
                      <a:pt x="75" y="0"/>
                      <a:pt x="75" y="0"/>
                      <a:pt x="75" y="0"/>
                    </a:cubicBezTo>
                    <a:cubicBezTo>
                      <a:pt x="54" y="0"/>
                      <a:pt x="35" y="8"/>
                      <a:pt x="22" y="22"/>
                    </a:cubicBezTo>
                    <a:cubicBezTo>
                      <a:pt x="8" y="36"/>
                      <a:pt x="0" y="55"/>
                      <a:pt x="0" y="76"/>
                    </a:cubicBezTo>
                    <a:cubicBezTo>
                      <a:pt x="0" y="103"/>
                      <a:pt x="0" y="103"/>
                      <a:pt x="0" y="103"/>
                    </a:cubicBezTo>
                    <a:cubicBezTo>
                      <a:pt x="161" y="103"/>
                      <a:pt x="161" y="103"/>
                      <a:pt x="161" y="103"/>
                    </a:cubicBezTo>
                    <a:cubicBezTo>
                      <a:pt x="161" y="76"/>
                      <a:pt x="161" y="76"/>
                      <a:pt x="161" y="76"/>
                    </a:cubicBezTo>
                    <a:cubicBezTo>
                      <a:pt x="161" y="55"/>
                      <a:pt x="153" y="36"/>
                      <a:pt x="139" y="22"/>
                    </a:cubicBezTo>
                    <a:cubicBezTo>
                      <a:pt x="125" y="8"/>
                      <a:pt x="106" y="0"/>
                      <a:pt x="85"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82" name="Freeform 314">
                <a:extLst>
                  <a:ext uri="{FF2B5EF4-FFF2-40B4-BE49-F238E27FC236}">
                    <a16:creationId xmlns:a16="http://schemas.microsoft.com/office/drawing/2014/main" id="{996FAFB5-A1F3-2D45-9AC8-FDE5E68EEAD9}"/>
                  </a:ext>
                </a:extLst>
              </p:cNvPr>
              <p:cNvSpPr>
                <a:spLocks/>
              </p:cNvSpPr>
              <p:nvPr/>
            </p:nvSpPr>
            <p:spPr bwMode="auto">
              <a:xfrm>
                <a:off x="10056813" y="3900488"/>
                <a:ext cx="471488" cy="311150"/>
              </a:xfrm>
              <a:custGeom>
                <a:avLst/>
                <a:gdLst>
                  <a:gd name="T0" fmla="*/ 95 w 171"/>
                  <a:gd name="T1" fmla="*/ 0 h 113"/>
                  <a:gd name="T2" fmla="*/ 85 w 171"/>
                  <a:gd name="T3" fmla="*/ 0 h 113"/>
                  <a:gd name="T4" fmla="*/ 0 w 171"/>
                  <a:gd name="T5" fmla="*/ 86 h 113"/>
                  <a:gd name="T6" fmla="*/ 0 w 171"/>
                  <a:gd name="T7" fmla="*/ 113 h 113"/>
                  <a:gd name="T8" fmla="*/ 171 w 171"/>
                  <a:gd name="T9" fmla="*/ 113 h 113"/>
                  <a:gd name="T10" fmla="*/ 10 w 171"/>
                  <a:gd name="T11" fmla="*/ 113 h 113"/>
                  <a:gd name="T12" fmla="*/ 10 w 171"/>
                  <a:gd name="T13" fmla="*/ 86 h 113"/>
                  <a:gd name="T14" fmla="*/ 32 w 171"/>
                  <a:gd name="T15" fmla="*/ 32 h 113"/>
                  <a:gd name="T16" fmla="*/ 85 w 171"/>
                  <a:gd name="T17" fmla="*/ 10 h 113"/>
                  <a:gd name="T18" fmla="*/ 95 w 171"/>
                  <a:gd name="T19" fmla="*/ 10 h 113"/>
                  <a:gd name="T20" fmla="*/ 149 w 171"/>
                  <a:gd name="T21" fmla="*/ 32 h 113"/>
                  <a:gd name="T22" fmla="*/ 171 w 171"/>
                  <a:gd name="T23" fmla="*/ 86 h 113"/>
                  <a:gd name="T24" fmla="*/ 171 w 171"/>
                  <a:gd name="T25" fmla="*/ 81 h 113"/>
                  <a:gd name="T26" fmla="*/ 165 w 171"/>
                  <a:gd name="T27" fmla="*/ 36 h 113"/>
                  <a:gd name="T28" fmla="*/ 95 w 171"/>
                  <a:gd name="T29"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1" h="113">
                    <a:moveTo>
                      <a:pt x="95" y="0"/>
                    </a:moveTo>
                    <a:cubicBezTo>
                      <a:pt x="85" y="0"/>
                      <a:pt x="85" y="0"/>
                      <a:pt x="85" y="0"/>
                    </a:cubicBezTo>
                    <a:cubicBezTo>
                      <a:pt x="38" y="0"/>
                      <a:pt x="0" y="38"/>
                      <a:pt x="0" y="86"/>
                    </a:cubicBezTo>
                    <a:cubicBezTo>
                      <a:pt x="0" y="113"/>
                      <a:pt x="0" y="113"/>
                      <a:pt x="0" y="113"/>
                    </a:cubicBezTo>
                    <a:cubicBezTo>
                      <a:pt x="171" y="113"/>
                      <a:pt x="171" y="113"/>
                      <a:pt x="171" y="113"/>
                    </a:cubicBezTo>
                    <a:cubicBezTo>
                      <a:pt x="10" y="113"/>
                      <a:pt x="10" y="113"/>
                      <a:pt x="10" y="113"/>
                    </a:cubicBezTo>
                    <a:cubicBezTo>
                      <a:pt x="10" y="86"/>
                      <a:pt x="10" y="86"/>
                      <a:pt x="10" y="86"/>
                    </a:cubicBezTo>
                    <a:cubicBezTo>
                      <a:pt x="10" y="65"/>
                      <a:pt x="18" y="46"/>
                      <a:pt x="32" y="32"/>
                    </a:cubicBezTo>
                    <a:cubicBezTo>
                      <a:pt x="45" y="18"/>
                      <a:pt x="64" y="10"/>
                      <a:pt x="85" y="10"/>
                    </a:cubicBezTo>
                    <a:cubicBezTo>
                      <a:pt x="95" y="10"/>
                      <a:pt x="95" y="10"/>
                      <a:pt x="95" y="10"/>
                    </a:cubicBezTo>
                    <a:cubicBezTo>
                      <a:pt x="116" y="10"/>
                      <a:pt x="135" y="18"/>
                      <a:pt x="149" y="32"/>
                    </a:cubicBezTo>
                    <a:cubicBezTo>
                      <a:pt x="163" y="46"/>
                      <a:pt x="171" y="65"/>
                      <a:pt x="171" y="86"/>
                    </a:cubicBezTo>
                    <a:cubicBezTo>
                      <a:pt x="171" y="81"/>
                      <a:pt x="171" y="81"/>
                      <a:pt x="171" y="81"/>
                    </a:cubicBezTo>
                    <a:cubicBezTo>
                      <a:pt x="171" y="65"/>
                      <a:pt x="169" y="50"/>
                      <a:pt x="165" y="36"/>
                    </a:cubicBezTo>
                    <a:cubicBezTo>
                      <a:pt x="149" y="14"/>
                      <a:pt x="124" y="0"/>
                      <a:pt x="95"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83" name="Freeform 315">
                <a:extLst>
                  <a:ext uri="{FF2B5EF4-FFF2-40B4-BE49-F238E27FC236}">
                    <a16:creationId xmlns:a16="http://schemas.microsoft.com/office/drawing/2014/main" id="{B241ABE5-9F7F-EB61-8755-9494B7B1DF00}"/>
                  </a:ext>
                </a:extLst>
              </p:cNvPr>
              <p:cNvSpPr>
                <a:spLocks noEditPoints="1"/>
              </p:cNvSpPr>
              <p:nvPr/>
            </p:nvSpPr>
            <p:spPr bwMode="auto">
              <a:xfrm>
                <a:off x="10056813" y="3998913"/>
                <a:ext cx="500063" cy="241300"/>
              </a:xfrm>
              <a:custGeom>
                <a:avLst/>
                <a:gdLst>
                  <a:gd name="T0" fmla="*/ 176 w 181"/>
                  <a:gd name="T1" fmla="*/ 82 h 87"/>
                  <a:gd name="T2" fmla="*/ 176 w 181"/>
                  <a:gd name="T3" fmla="*/ 82 h 87"/>
                  <a:gd name="T4" fmla="*/ 176 w 181"/>
                  <a:gd name="T5" fmla="*/ 77 h 87"/>
                  <a:gd name="T6" fmla="*/ 176 w 181"/>
                  <a:gd name="T7" fmla="*/ 82 h 87"/>
                  <a:gd name="T8" fmla="*/ 181 w 181"/>
                  <a:gd name="T9" fmla="*/ 82 h 87"/>
                  <a:gd name="T10" fmla="*/ 176 w 181"/>
                  <a:gd name="T11" fmla="*/ 82 h 87"/>
                  <a:gd name="T12" fmla="*/ 165 w 181"/>
                  <a:gd name="T13" fmla="*/ 0 h 87"/>
                  <a:gd name="T14" fmla="*/ 171 w 181"/>
                  <a:gd name="T15" fmla="*/ 45 h 87"/>
                  <a:gd name="T16" fmla="*/ 171 w 181"/>
                  <a:gd name="T17" fmla="*/ 50 h 87"/>
                  <a:gd name="T18" fmla="*/ 171 w 181"/>
                  <a:gd name="T19" fmla="*/ 50 h 87"/>
                  <a:gd name="T20" fmla="*/ 171 w 181"/>
                  <a:gd name="T21" fmla="*/ 77 h 87"/>
                  <a:gd name="T22" fmla="*/ 0 w 181"/>
                  <a:gd name="T23" fmla="*/ 77 h 87"/>
                  <a:gd name="T24" fmla="*/ 0 w 181"/>
                  <a:gd name="T25" fmla="*/ 87 h 87"/>
                  <a:gd name="T26" fmla="*/ 181 w 181"/>
                  <a:gd name="T27" fmla="*/ 87 h 87"/>
                  <a:gd name="T28" fmla="*/ 181 w 181"/>
                  <a:gd name="T29" fmla="*/ 83 h 87"/>
                  <a:gd name="T30" fmla="*/ 181 w 181"/>
                  <a:gd name="T31" fmla="*/ 82 h 87"/>
                  <a:gd name="T32" fmla="*/ 176 w 181"/>
                  <a:gd name="T33" fmla="*/ 82 h 87"/>
                  <a:gd name="T34" fmla="*/ 176 w 181"/>
                  <a:gd name="T35" fmla="*/ 77 h 87"/>
                  <a:gd name="T36" fmla="*/ 176 w 181"/>
                  <a:gd name="T37" fmla="*/ 82 h 87"/>
                  <a:gd name="T38" fmla="*/ 181 w 181"/>
                  <a:gd name="T39" fmla="*/ 82 h 87"/>
                  <a:gd name="T40" fmla="*/ 181 w 181"/>
                  <a:gd name="T41" fmla="*/ 50 h 87"/>
                  <a:gd name="T42" fmla="*/ 165 w 181"/>
                  <a:gd name="T43" fmla="*/ 0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1" h="87">
                    <a:moveTo>
                      <a:pt x="176" y="82"/>
                    </a:moveTo>
                    <a:cubicBezTo>
                      <a:pt x="176" y="82"/>
                      <a:pt x="176" y="82"/>
                      <a:pt x="176" y="82"/>
                    </a:cubicBezTo>
                    <a:cubicBezTo>
                      <a:pt x="176" y="77"/>
                      <a:pt x="176" y="77"/>
                      <a:pt x="176" y="77"/>
                    </a:cubicBezTo>
                    <a:cubicBezTo>
                      <a:pt x="176" y="82"/>
                      <a:pt x="176" y="82"/>
                      <a:pt x="176" y="82"/>
                    </a:cubicBezTo>
                    <a:cubicBezTo>
                      <a:pt x="181" y="82"/>
                      <a:pt x="181" y="82"/>
                      <a:pt x="181" y="82"/>
                    </a:cubicBezTo>
                    <a:cubicBezTo>
                      <a:pt x="176" y="82"/>
                      <a:pt x="176" y="82"/>
                      <a:pt x="176" y="82"/>
                    </a:cubicBezTo>
                    <a:moveTo>
                      <a:pt x="165" y="0"/>
                    </a:moveTo>
                    <a:cubicBezTo>
                      <a:pt x="169" y="14"/>
                      <a:pt x="171" y="29"/>
                      <a:pt x="171" y="45"/>
                    </a:cubicBezTo>
                    <a:cubicBezTo>
                      <a:pt x="171" y="50"/>
                      <a:pt x="171" y="50"/>
                      <a:pt x="171" y="50"/>
                    </a:cubicBezTo>
                    <a:cubicBezTo>
                      <a:pt x="171" y="50"/>
                      <a:pt x="171" y="50"/>
                      <a:pt x="171" y="50"/>
                    </a:cubicBezTo>
                    <a:cubicBezTo>
                      <a:pt x="171" y="77"/>
                      <a:pt x="171" y="77"/>
                      <a:pt x="171" y="77"/>
                    </a:cubicBezTo>
                    <a:cubicBezTo>
                      <a:pt x="0" y="77"/>
                      <a:pt x="0" y="77"/>
                      <a:pt x="0" y="77"/>
                    </a:cubicBezTo>
                    <a:cubicBezTo>
                      <a:pt x="0" y="87"/>
                      <a:pt x="0" y="87"/>
                      <a:pt x="0" y="87"/>
                    </a:cubicBezTo>
                    <a:cubicBezTo>
                      <a:pt x="181" y="87"/>
                      <a:pt x="181" y="87"/>
                      <a:pt x="181" y="87"/>
                    </a:cubicBezTo>
                    <a:cubicBezTo>
                      <a:pt x="181" y="83"/>
                      <a:pt x="181" y="83"/>
                      <a:pt x="181" y="83"/>
                    </a:cubicBezTo>
                    <a:cubicBezTo>
                      <a:pt x="181" y="82"/>
                      <a:pt x="181" y="82"/>
                      <a:pt x="181" y="82"/>
                    </a:cubicBezTo>
                    <a:cubicBezTo>
                      <a:pt x="176" y="82"/>
                      <a:pt x="176" y="82"/>
                      <a:pt x="176" y="82"/>
                    </a:cubicBezTo>
                    <a:cubicBezTo>
                      <a:pt x="176" y="77"/>
                      <a:pt x="176" y="77"/>
                      <a:pt x="176" y="77"/>
                    </a:cubicBezTo>
                    <a:cubicBezTo>
                      <a:pt x="176" y="82"/>
                      <a:pt x="176" y="82"/>
                      <a:pt x="176" y="82"/>
                    </a:cubicBezTo>
                    <a:cubicBezTo>
                      <a:pt x="181" y="82"/>
                      <a:pt x="181" y="82"/>
                      <a:pt x="181" y="82"/>
                    </a:cubicBezTo>
                    <a:cubicBezTo>
                      <a:pt x="181" y="50"/>
                      <a:pt x="181" y="50"/>
                      <a:pt x="181" y="50"/>
                    </a:cubicBezTo>
                    <a:cubicBezTo>
                      <a:pt x="181" y="31"/>
                      <a:pt x="175" y="14"/>
                      <a:pt x="16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84" name="Freeform 316">
                <a:extLst>
                  <a:ext uri="{FF2B5EF4-FFF2-40B4-BE49-F238E27FC236}">
                    <a16:creationId xmlns:a16="http://schemas.microsoft.com/office/drawing/2014/main" id="{F1A502CA-8466-ADD9-E38E-408B5F928FD4}"/>
                  </a:ext>
                </a:extLst>
              </p:cNvPr>
              <p:cNvSpPr>
                <a:spLocks/>
              </p:cNvSpPr>
              <p:nvPr/>
            </p:nvSpPr>
            <p:spPr bwMode="auto">
              <a:xfrm>
                <a:off x="9620250" y="4316413"/>
                <a:ext cx="617538" cy="69850"/>
              </a:xfrm>
              <a:custGeom>
                <a:avLst/>
                <a:gdLst>
                  <a:gd name="T0" fmla="*/ 219 w 224"/>
                  <a:gd name="T1" fmla="*/ 0 h 25"/>
                  <a:gd name="T2" fmla="*/ 0 w 224"/>
                  <a:gd name="T3" fmla="*/ 0 h 25"/>
                  <a:gd name="T4" fmla="*/ 0 w 224"/>
                  <a:gd name="T5" fmla="*/ 6 h 25"/>
                  <a:gd name="T6" fmla="*/ 0 w 224"/>
                  <a:gd name="T7" fmla="*/ 9 h 25"/>
                  <a:gd name="T8" fmla="*/ 3 w 224"/>
                  <a:gd name="T9" fmla="*/ 9 h 25"/>
                  <a:gd name="T10" fmla="*/ 44 w 224"/>
                  <a:gd name="T11" fmla="*/ 9 h 25"/>
                  <a:gd name="T12" fmla="*/ 56 w 224"/>
                  <a:gd name="T13" fmla="*/ 21 h 25"/>
                  <a:gd name="T14" fmla="*/ 56 w 224"/>
                  <a:gd name="T15" fmla="*/ 25 h 25"/>
                  <a:gd name="T16" fmla="*/ 93 w 224"/>
                  <a:gd name="T17" fmla="*/ 25 h 25"/>
                  <a:gd name="T18" fmla="*/ 93 w 224"/>
                  <a:gd name="T19" fmla="*/ 21 h 25"/>
                  <a:gd name="T20" fmla="*/ 105 w 224"/>
                  <a:gd name="T21" fmla="*/ 9 h 25"/>
                  <a:gd name="T22" fmla="*/ 166 w 224"/>
                  <a:gd name="T23" fmla="*/ 9 h 25"/>
                  <a:gd name="T24" fmla="*/ 179 w 224"/>
                  <a:gd name="T25" fmla="*/ 21 h 25"/>
                  <a:gd name="T26" fmla="*/ 179 w 224"/>
                  <a:gd name="T27" fmla="*/ 25 h 25"/>
                  <a:gd name="T28" fmla="*/ 224 w 224"/>
                  <a:gd name="T29" fmla="*/ 25 h 25"/>
                  <a:gd name="T30" fmla="*/ 219 w 224"/>
                  <a:gd name="T31"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4" h="25">
                    <a:moveTo>
                      <a:pt x="219" y="0"/>
                    </a:moveTo>
                    <a:cubicBezTo>
                      <a:pt x="0" y="0"/>
                      <a:pt x="0" y="0"/>
                      <a:pt x="0" y="0"/>
                    </a:cubicBezTo>
                    <a:cubicBezTo>
                      <a:pt x="0" y="6"/>
                      <a:pt x="0" y="6"/>
                      <a:pt x="0" y="6"/>
                    </a:cubicBezTo>
                    <a:cubicBezTo>
                      <a:pt x="0" y="9"/>
                      <a:pt x="0" y="9"/>
                      <a:pt x="0" y="9"/>
                    </a:cubicBezTo>
                    <a:cubicBezTo>
                      <a:pt x="1" y="9"/>
                      <a:pt x="2" y="9"/>
                      <a:pt x="3" y="9"/>
                    </a:cubicBezTo>
                    <a:cubicBezTo>
                      <a:pt x="44" y="9"/>
                      <a:pt x="44" y="9"/>
                      <a:pt x="44" y="9"/>
                    </a:cubicBezTo>
                    <a:cubicBezTo>
                      <a:pt x="50" y="9"/>
                      <a:pt x="56" y="14"/>
                      <a:pt x="56" y="21"/>
                    </a:cubicBezTo>
                    <a:cubicBezTo>
                      <a:pt x="56" y="25"/>
                      <a:pt x="56" y="25"/>
                      <a:pt x="56" y="25"/>
                    </a:cubicBezTo>
                    <a:cubicBezTo>
                      <a:pt x="93" y="25"/>
                      <a:pt x="93" y="25"/>
                      <a:pt x="93" y="25"/>
                    </a:cubicBezTo>
                    <a:cubicBezTo>
                      <a:pt x="93" y="21"/>
                      <a:pt x="93" y="21"/>
                      <a:pt x="93" y="21"/>
                    </a:cubicBezTo>
                    <a:cubicBezTo>
                      <a:pt x="93" y="14"/>
                      <a:pt x="98" y="9"/>
                      <a:pt x="105" y="9"/>
                    </a:cubicBezTo>
                    <a:cubicBezTo>
                      <a:pt x="166" y="9"/>
                      <a:pt x="166" y="9"/>
                      <a:pt x="166" y="9"/>
                    </a:cubicBezTo>
                    <a:cubicBezTo>
                      <a:pt x="173" y="9"/>
                      <a:pt x="179" y="14"/>
                      <a:pt x="179" y="21"/>
                    </a:cubicBezTo>
                    <a:cubicBezTo>
                      <a:pt x="179" y="25"/>
                      <a:pt x="179" y="25"/>
                      <a:pt x="179" y="25"/>
                    </a:cubicBezTo>
                    <a:cubicBezTo>
                      <a:pt x="224" y="25"/>
                      <a:pt x="224" y="25"/>
                      <a:pt x="224" y="25"/>
                    </a:cubicBezTo>
                    <a:cubicBezTo>
                      <a:pt x="219" y="0"/>
                      <a:pt x="219" y="0"/>
                      <a:pt x="219" y="0"/>
                    </a:cubicBezTo>
                  </a:path>
                </a:pathLst>
              </a:custGeom>
              <a:solidFill>
                <a:srgbClr val="DEBD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85" name="Freeform 317">
                <a:extLst>
                  <a:ext uri="{FF2B5EF4-FFF2-40B4-BE49-F238E27FC236}">
                    <a16:creationId xmlns:a16="http://schemas.microsoft.com/office/drawing/2014/main" id="{A08F29D9-CD32-D265-9D69-6FE7274C1E9D}"/>
                  </a:ext>
                </a:extLst>
              </p:cNvPr>
              <p:cNvSpPr>
                <a:spLocks/>
              </p:cNvSpPr>
              <p:nvPr/>
            </p:nvSpPr>
            <p:spPr bwMode="auto">
              <a:xfrm>
                <a:off x="9599613" y="4316413"/>
                <a:ext cx="20638" cy="36513"/>
              </a:xfrm>
              <a:custGeom>
                <a:avLst/>
                <a:gdLst>
                  <a:gd name="T0" fmla="*/ 7 w 7"/>
                  <a:gd name="T1" fmla="*/ 0 h 13"/>
                  <a:gd name="T2" fmla="*/ 0 w 7"/>
                  <a:gd name="T3" fmla="*/ 0 h 13"/>
                  <a:gd name="T4" fmla="*/ 0 w 7"/>
                  <a:gd name="T5" fmla="*/ 13 h 13"/>
                  <a:gd name="T6" fmla="*/ 7 w 7"/>
                  <a:gd name="T7" fmla="*/ 9 h 13"/>
                  <a:gd name="T8" fmla="*/ 7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0" y="0"/>
                      <a:pt x="0" y="0"/>
                      <a:pt x="0" y="0"/>
                    </a:cubicBezTo>
                    <a:cubicBezTo>
                      <a:pt x="0" y="13"/>
                      <a:pt x="0" y="13"/>
                      <a:pt x="0" y="13"/>
                    </a:cubicBezTo>
                    <a:cubicBezTo>
                      <a:pt x="2" y="11"/>
                      <a:pt x="5" y="9"/>
                      <a:pt x="7" y="9"/>
                    </a:cubicBezTo>
                    <a:cubicBezTo>
                      <a:pt x="7" y="6"/>
                      <a:pt x="7" y="6"/>
                      <a:pt x="7" y="6"/>
                    </a:cubicBezTo>
                    <a:cubicBezTo>
                      <a:pt x="7" y="0"/>
                      <a:pt x="7" y="0"/>
                      <a:pt x="7"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86" name="Freeform 318">
                <a:extLst>
                  <a:ext uri="{FF2B5EF4-FFF2-40B4-BE49-F238E27FC236}">
                    <a16:creationId xmlns:a16="http://schemas.microsoft.com/office/drawing/2014/main" id="{FB1393F3-FF6B-B162-1AB9-CC340C69F2D7}"/>
                  </a:ext>
                </a:extLst>
              </p:cNvPr>
              <p:cNvSpPr>
                <a:spLocks/>
              </p:cNvSpPr>
              <p:nvPr/>
            </p:nvSpPr>
            <p:spPr bwMode="auto">
              <a:xfrm>
                <a:off x="9904413" y="4367213"/>
                <a:ext cx="182563" cy="19050"/>
              </a:xfrm>
              <a:custGeom>
                <a:avLst/>
                <a:gdLst>
                  <a:gd name="T0" fmla="*/ 63 w 66"/>
                  <a:gd name="T1" fmla="*/ 0 h 7"/>
                  <a:gd name="T2" fmla="*/ 2 w 66"/>
                  <a:gd name="T3" fmla="*/ 0 h 7"/>
                  <a:gd name="T4" fmla="*/ 0 w 66"/>
                  <a:gd name="T5" fmla="*/ 3 h 7"/>
                  <a:gd name="T6" fmla="*/ 0 w 66"/>
                  <a:gd name="T7" fmla="*/ 7 h 7"/>
                  <a:gd name="T8" fmla="*/ 66 w 66"/>
                  <a:gd name="T9" fmla="*/ 7 h 7"/>
                  <a:gd name="T10" fmla="*/ 66 w 66"/>
                  <a:gd name="T11" fmla="*/ 3 h 7"/>
                  <a:gd name="T12" fmla="*/ 63 w 66"/>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66" h="7">
                    <a:moveTo>
                      <a:pt x="63" y="0"/>
                    </a:moveTo>
                    <a:cubicBezTo>
                      <a:pt x="2" y="0"/>
                      <a:pt x="2" y="0"/>
                      <a:pt x="2" y="0"/>
                    </a:cubicBezTo>
                    <a:cubicBezTo>
                      <a:pt x="1" y="0"/>
                      <a:pt x="0" y="2"/>
                      <a:pt x="0" y="3"/>
                    </a:cubicBezTo>
                    <a:cubicBezTo>
                      <a:pt x="0" y="7"/>
                      <a:pt x="0" y="7"/>
                      <a:pt x="0" y="7"/>
                    </a:cubicBezTo>
                    <a:cubicBezTo>
                      <a:pt x="66" y="7"/>
                      <a:pt x="66" y="7"/>
                      <a:pt x="66" y="7"/>
                    </a:cubicBezTo>
                    <a:cubicBezTo>
                      <a:pt x="66" y="3"/>
                      <a:pt x="66" y="3"/>
                      <a:pt x="66" y="3"/>
                    </a:cubicBezTo>
                    <a:cubicBezTo>
                      <a:pt x="66" y="2"/>
                      <a:pt x="65" y="0"/>
                      <a:pt x="63" y="0"/>
                    </a:cubicBezTo>
                  </a:path>
                </a:pathLst>
              </a:custGeom>
              <a:solidFill>
                <a:srgbClr val="D4B4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87" name="Freeform 319">
                <a:extLst>
                  <a:ext uri="{FF2B5EF4-FFF2-40B4-BE49-F238E27FC236}">
                    <a16:creationId xmlns:a16="http://schemas.microsoft.com/office/drawing/2014/main" id="{CA2A177F-E7EC-9239-2711-FF68952FC7C9}"/>
                  </a:ext>
                </a:extLst>
              </p:cNvPr>
              <p:cNvSpPr>
                <a:spLocks/>
              </p:cNvSpPr>
              <p:nvPr/>
            </p:nvSpPr>
            <p:spPr bwMode="auto">
              <a:xfrm>
                <a:off x="9875838" y="4341813"/>
                <a:ext cx="238125" cy="44450"/>
              </a:xfrm>
              <a:custGeom>
                <a:avLst/>
                <a:gdLst>
                  <a:gd name="T0" fmla="*/ 73 w 86"/>
                  <a:gd name="T1" fmla="*/ 0 h 16"/>
                  <a:gd name="T2" fmla="*/ 12 w 86"/>
                  <a:gd name="T3" fmla="*/ 0 h 16"/>
                  <a:gd name="T4" fmla="*/ 0 w 86"/>
                  <a:gd name="T5" fmla="*/ 12 h 16"/>
                  <a:gd name="T6" fmla="*/ 0 w 86"/>
                  <a:gd name="T7" fmla="*/ 16 h 16"/>
                  <a:gd name="T8" fmla="*/ 10 w 86"/>
                  <a:gd name="T9" fmla="*/ 16 h 16"/>
                  <a:gd name="T10" fmla="*/ 10 w 86"/>
                  <a:gd name="T11" fmla="*/ 12 h 16"/>
                  <a:gd name="T12" fmla="*/ 12 w 86"/>
                  <a:gd name="T13" fmla="*/ 9 h 16"/>
                  <a:gd name="T14" fmla="*/ 73 w 86"/>
                  <a:gd name="T15" fmla="*/ 9 h 16"/>
                  <a:gd name="T16" fmla="*/ 76 w 86"/>
                  <a:gd name="T17" fmla="*/ 12 h 16"/>
                  <a:gd name="T18" fmla="*/ 76 w 86"/>
                  <a:gd name="T19" fmla="*/ 16 h 16"/>
                  <a:gd name="T20" fmla="*/ 86 w 86"/>
                  <a:gd name="T21" fmla="*/ 16 h 16"/>
                  <a:gd name="T22" fmla="*/ 86 w 86"/>
                  <a:gd name="T23" fmla="*/ 12 h 16"/>
                  <a:gd name="T24" fmla="*/ 73 w 86"/>
                  <a:gd name="T2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16">
                    <a:moveTo>
                      <a:pt x="73" y="0"/>
                    </a:moveTo>
                    <a:cubicBezTo>
                      <a:pt x="12" y="0"/>
                      <a:pt x="12" y="0"/>
                      <a:pt x="12" y="0"/>
                    </a:cubicBezTo>
                    <a:cubicBezTo>
                      <a:pt x="5" y="0"/>
                      <a:pt x="0" y="5"/>
                      <a:pt x="0" y="12"/>
                    </a:cubicBezTo>
                    <a:cubicBezTo>
                      <a:pt x="0" y="16"/>
                      <a:pt x="0" y="16"/>
                      <a:pt x="0" y="16"/>
                    </a:cubicBezTo>
                    <a:cubicBezTo>
                      <a:pt x="10" y="16"/>
                      <a:pt x="10" y="16"/>
                      <a:pt x="10" y="16"/>
                    </a:cubicBezTo>
                    <a:cubicBezTo>
                      <a:pt x="10" y="12"/>
                      <a:pt x="10" y="12"/>
                      <a:pt x="10" y="12"/>
                    </a:cubicBezTo>
                    <a:cubicBezTo>
                      <a:pt x="10" y="11"/>
                      <a:pt x="11" y="9"/>
                      <a:pt x="12" y="9"/>
                    </a:cubicBezTo>
                    <a:cubicBezTo>
                      <a:pt x="73" y="9"/>
                      <a:pt x="73" y="9"/>
                      <a:pt x="73" y="9"/>
                    </a:cubicBezTo>
                    <a:cubicBezTo>
                      <a:pt x="75" y="9"/>
                      <a:pt x="76" y="11"/>
                      <a:pt x="76" y="12"/>
                    </a:cubicBezTo>
                    <a:cubicBezTo>
                      <a:pt x="76" y="16"/>
                      <a:pt x="76" y="16"/>
                      <a:pt x="76" y="16"/>
                    </a:cubicBezTo>
                    <a:cubicBezTo>
                      <a:pt x="86" y="16"/>
                      <a:pt x="86" y="16"/>
                      <a:pt x="86" y="16"/>
                    </a:cubicBezTo>
                    <a:cubicBezTo>
                      <a:pt x="86" y="12"/>
                      <a:pt x="86" y="12"/>
                      <a:pt x="86" y="12"/>
                    </a:cubicBezTo>
                    <a:cubicBezTo>
                      <a:pt x="86" y="5"/>
                      <a:pt x="80" y="0"/>
                      <a:pt x="73"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88" name="Freeform 320">
                <a:extLst>
                  <a:ext uri="{FF2B5EF4-FFF2-40B4-BE49-F238E27FC236}">
                    <a16:creationId xmlns:a16="http://schemas.microsoft.com/office/drawing/2014/main" id="{A9765081-3C9C-3A1D-00C5-7985694F05A9}"/>
                  </a:ext>
                </a:extLst>
              </p:cNvPr>
              <p:cNvSpPr>
                <a:spLocks/>
              </p:cNvSpPr>
              <p:nvPr/>
            </p:nvSpPr>
            <p:spPr bwMode="auto">
              <a:xfrm>
                <a:off x="9620250" y="4367213"/>
                <a:ext cx="127000" cy="19050"/>
              </a:xfrm>
              <a:custGeom>
                <a:avLst/>
                <a:gdLst>
                  <a:gd name="T0" fmla="*/ 44 w 46"/>
                  <a:gd name="T1" fmla="*/ 0 h 7"/>
                  <a:gd name="T2" fmla="*/ 3 w 46"/>
                  <a:gd name="T3" fmla="*/ 0 h 7"/>
                  <a:gd name="T4" fmla="*/ 0 w 46"/>
                  <a:gd name="T5" fmla="*/ 3 h 7"/>
                  <a:gd name="T6" fmla="*/ 0 w 46"/>
                  <a:gd name="T7" fmla="*/ 7 h 7"/>
                  <a:gd name="T8" fmla="*/ 46 w 46"/>
                  <a:gd name="T9" fmla="*/ 7 h 7"/>
                  <a:gd name="T10" fmla="*/ 46 w 46"/>
                  <a:gd name="T11" fmla="*/ 3 h 7"/>
                  <a:gd name="T12" fmla="*/ 44 w 46"/>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46" h="7">
                    <a:moveTo>
                      <a:pt x="44" y="0"/>
                    </a:moveTo>
                    <a:cubicBezTo>
                      <a:pt x="3" y="0"/>
                      <a:pt x="3" y="0"/>
                      <a:pt x="3" y="0"/>
                    </a:cubicBezTo>
                    <a:cubicBezTo>
                      <a:pt x="1" y="0"/>
                      <a:pt x="0" y="2"/>
                      <a:pt x="0" y="3"/>
                    </a:cubicBezTo>
                    <a:cubicBezTo>
                      <a:pt x="0" y="7"/>
                      <a:pt x="0" y="7"/>
                      <a:pt x="0" y="7"/>
                    </a:cubicBezTo>
                    <a:cubicBezTo>
                      <a:pt x="46" y="7"/>
                      <a:pt x="46" y="7"/>
                      <a:pt x="46" y="7"/>
                    </a:cubicBezTo>
                    <a:cubicBezTo>
                      <a:pt x="46" y="3"/>
                      <a:pt x="46" y="3"/>
                      <a:pt x="46" y="3"/>
                    </a:cubicBezTo>
                    <a:cubicBezTo>
                      <a:pt x="46" y="2"/>
                      <a:pt x="45" y="0"/>
                      <a:pt x="44" y="0"/>
                    </a:cubicBezTo>
                  </a:path>
                </a:pathLst>
              </a:custGeom>
              <a:solidFill>
                <a:srgbClr val="D4B4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89" name="Freeform 321">
                <a:extLst>
                  <a:ext uri="{FF2B5EF4-FFF2-40B4-BE49-F238E27FC236}">
                    <a16:creationId xmlns:a16="http://schemas.microsoft.com/office/drawing/2014/main" id="{2D842DEE-AB84-A168-B269-616A458DDE36}"/>
                  </a:ext>
                </a:extLst>
              </p:cNvPr>
              <p:cNvSpPr>
                <a:spLocks/>
              </p:cNvSpPr>
              <p:nvPr/>
            </p:nvSpPr>
            <p:spPr bwMode="auto">
              <a:xfrm>
                <a:off x="9599613" y="4341813"/>
                <a:ext cx="174625" cy="44450"/>
              </a:xfrm>
              <a:custGeom>
                <a:avLst/>
                <a:gdLst>
                  <a:gd name="T0" fmla="*/ 51 w 63"/>
                  <a:gd name="T1" fmla="*/ 0 h 16"/>
                  <a:gd name="T2" fmla="*/ 10 w 63"/>
                  <a:gd name="T3" fmla="*/ 0 h 16"/>
                  <a:gd name="T4" fmla="*/ 7 w 63"/>
                  <a:gd name="T5" fmla="*/ 0 h 16"/>
                  <a:gd name="T6" fmla="*/ 0 w 63"/>
                  <a:gd name="T7" fmla="*/ 4 h 16"/>
                  <a:gd name="T8" fmla="*/ 0 w 63"/>
                  <a:gd name="T9" fmla="*/ 16 h 16"/>
                  <a:gd name="T10" fmla="*/ 7 w 63"/>
                  <a:gd name="T11" fmla="*/ 16 h 16"/>
                  <a:gd name="T12" fmla="*/ 7 w 63"/>
                  <a:gd name="T13" fmla="*/ 12 h 16"/>
                  <a:gd name="T14" fmla="*/ 10 w 63"/>
                  <a:gd name="T15" fmla="*/ 9 h 16"/>
                  <a:gd name="T16" fmla="*/ 51 w 63"/>
                  <a:gd name="T17" fmla="*/ 9 h 16"/>
                  <a:gd name="T18" fmla="*/ 53 w 63"/>
                  <a:gd name="T19" fmla="*/ 12 h 16"/>
                  <a:gd name="T20" fmla="*/ 53 w 63"/>
                  <a:gd name="T21" fmla="*/ 16 h 16"/>
                  <a:gd name="T22" fmla="*/ 63 w 63"/>
                  <a:gd name="T23" fmla="*/ 16 h 16"/>
                  <a:gd name="T24" fmla="*/ 63 w 63"/>
                  <a:gd name="T25" fmla="*/ 12 h 16"/>
                  <a:gd name="T26" fmla="*/ 51 w 63"/>
                  <a:gd name="T2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3" h="16">
                    <a:moveTo>
                      <a:pt x="51" y="0"/>
                    </a:moveTo>
                    <a:cubicBezTo>
                      <a:pt x="10" y="0"/>
                      <a:pt x="10" y="0"/>
                      <a:pt x="10" y="0"/>
                    </a:cubicBezTo>
                    <a:cubicBezTo>
                      <a:pt x="9" y="0"/>
                      <a:pt x="8" y="0"/>
                      <a:pt x="7" y="0"/>
                    </a:cubicBezTo>
                    <a:cubicBezTo>
                      <a:pt x="5" y="0"/>
                      <a:pt x="2" y="2"/>
                      <a:pt x="0" y="4"/>
                    </a:cubicBezTo>
                    <a:cubicBezTo>
                      <a:pt x="0" y="16"/>
                      <a:pt x="0" y="16"/>
                      <a:pt x="0" y="16"/>
                    </a:cubicBezTo>
                    <a:cubicBezTo>
                      <a:pt x="7" y="16"/>
                      <a:pt x="7" y="16"/>
                      <a:pt x="7" y="16"/>
                    </a:cubicBezTo>
                    <a:cubicBezTo>
                      <a:pt x="7" y="12"/>
                      <a:pt x="7" y="12"/>
                      <a:pt x="7" y="12"/>
                    </a:cubicBezTo>
                    <a:cubicBezTo>
                      <a:pt x="7" y="11"/>
                      <a:pt x="8" y="9"/>
                      <a:pt x="10" y="9"/>
                    </a:cubicBezTo>
                    <a:cubicBezTo>
                      <a:pt x="51" y="9"/>
                      <a:pt x="51" y="9"/>
                      <a:pt x="51" y="9"/>
                    </a:cubicBezTo>
                    <a:cubicBezTo>
                      <a:pt x="52" y="9"/>
                      <a:pt x="53" y="11"/>
                      <a:pt x="53" y="12"/>
                    </a:cubicBezTo>
                    <a:cubicBezTo>
                      <a:pt x="53" y="16"/>
                      <a:pt x="53" y="16"/>
                      <a:pt x="53" y="16"/>
                    </a:cubicBezTo>
                    <a:cubicBezTo>
                      <a:pt x="63" y="16"/>
                      <a:pt x="63" y="16"/>
                      <a:pt x="63" y="16"/>
                    </a:cubicBezTo>
                    <a:cubicBezTo>
                      <a:pt x="63" y="12"/>
                      <a:pt x="63" y="12"/>
                      <a:pt x="63" y="12"/>
                    </a:cubicBezTo>
                    <a:cubicBezTo>
                      <a:pt x="63" y="5"/>
                      <a:pt x="57" y="0"/>
                      <a:pt x="51"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90" name="Freeform 322">
                <a:extLst>
                  <a:ext uri="{FF2B5EF4-FFF2-40B4-BE49-F238E27FC236}">
                    <a16:creationId xmlns:a16="http://schemas.microsoft.com/office/drawing/2014/main" id="{F446F39C-0885-F025-D09B-348F791CFC74}"/>
                  </a:ext>
                </a:extLst>
              </p:cNvPr>
              <p:cNvSpPr>
                <a:spLocks/>
              </p:cNvSpPr>
              <p:nvPr/>
            </p:nvSpPr>
            <p:spPr bwMode="auto">
              <a:xfrm>
                <a:off x="10252075" y="4316413"/>
                <a:ext cx="201613" cy="69850"/>
              </a:xfrm>
              <a:custGeom>
                <a:avLst/>
                <a:gdLst>
                  <a:gd name="T0" fmla="*/ 127 w 127"/>
                  <a:gd name="T1" fmla="*/ 0 h 44"/>
                  <a:gd name="T2" fmla="*/ 0 w 127"/>
                  <a:gd name="T3" fmla="*/ 0 h 44"/>
                  <a:gd name="T4" fmla="*/ 9 w 127"/>
                  <a:gd name="T5" fmla="*/ 44 h 44"/>
                  <a:gd name="T6" fmla="*/ 127 w 127"/>
                  <a:gd name="T7" fmla="*/ 44 h 44"/>
                  <a:gd name="T8" fmla="*/ 127 w 127"/>
                  <a:gd name="T9" fmla="*/ 0 h 44"/>
                </a:gdLst>
                <a:ahLst/>
                <a:cxnLst>
                  <a:cxn ang="0">
                    <a:pos x="T0" y="T1"/>
                  </a:cxn>
                  <a:cxn ang="0">
                    <a:pos x="T2" y="T3"/>
                  </a:cxn>
                  <a:cxn ang="0">
                    <a:pos x="T4" y="T5"/>
                  </a:cxn>
                  <a:cxn ang="0">
                    <a:pos x="T6" y="T7"/>
                  </a:cxn>
                  <a:cxn ang="0">
                    <a:pos x="T8" y="T9"/>
                  </a:cxn>
                </a:cxnLst>
                <a:rect l="0" t="0" r="r" b="b"/>
                <a:pathLst>
                  <a:path w="127" h="44">
                    <a:moveTo>
                      <a:pt x="127" y="0"/>
                    </a:moveTo>
                    <a:lnTo>
                      <a:pt x="0" y="0"/>
                    </a:lnTo>
                    <a:lnTo>
                      <a:pt x="9" y="44"/>
                    </a:lnTo>
                    <a:lnTo>
                      <a:pt x="127" y="44"/>
                    </a:lnTo>
                    <a:lnTo>
                      <a:pt x="127" y="0"/>
                    </a:lnTo>
                    <a:close/>
                  </a:path>
                </a:pathLst>
              </a:custGeom>
              <a:solidFill>
                <a:srgbClr val="D2B6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91" name="Freeform 323">
                <a:extLst>
                  <a:ext uri="{FF2B5EF4-FFF2-40B4-BE49-F238E27FC236}">
                    <a16:creationId xmlns:a16="http://schemas.microsoft.com/office/drawing/2014/main" id="{67A8DFB4-8446-DD89-5BD4-CD01D9BFEE62}"/>
                  </a:ext>
                </a:extLst>
              </p:cNvPr>
              <p:cNvSpPr>
                <a:spLocks/>
              </p:cNvSpPr>
              <p:nvPr/>
            </p:nvSpPr>
            <p:spPr bwMode="auto">
              <a:xfrm>
                <a:off x="10252075" y="4316413"/>
                <a:ext cx="201613" cy="69850"/>
              </a:xfrm>
              <a:custGeom>
                <a:avLst/>
                <a:gdLst>
                  <a:gd name="T0" fmla="*/ 127 w 127"/>
                  <a:gd name="T1" fmla="*/ 0 h 44"/>
                  <a:gd name="T2" fmla="*/ 0 w 127"/>
                  <a:gd name="T3" fmla="*/ 0 h 44"/>
                  <a:gd name="T4" fmla="*/ 9 w 127"/>
                  <a:gd name="T5" fmla="*/ 44 h 44"/>
                  <a:gd name="T6" fmla="*/ 127 w 127"/>
                  <a:gd name="T7" fmla="*/ 44 h 44"/>
                  <a:gd name="T8" fmla="*/ 127 w 127"/>
                  <a:gd name="T9" fmla="*/ 0 h 44"/>
                </a:gdLst>
                <a:ahLst/>
                <a:cxnLst>
                  <a:cxn ang="0">
                    <a:pos x="T0" y="T1"/>
                  </a:cxn>
                  <a:cxn ang="0">
                    <a:pos x="T2" y="T3"/>
                  </a:cxn>
                  <a:cxn ang="0">
                    <a:pos x="T4" y="T5"/>
                  </a:cxn>
                  <a:cxn ang="0">
                    <a:pos x="T6" y="T7"/>
                  </a:cxn>
                  <a:cxn ang="0">
                    <a:pos x="T8" y="T9"/>
                  </a:cxn>
                </a:cxnLst>
                <a:rect l="0" t="0" r="r" b="b"/>
                <a:pathLst>
                  <a:path w="127" h="44">
                    <a:moveTo>
                      <a:pt x="127" y="0"/>
                    </a:moveTo>
                    <a:lnTo>
                      <a:pt x="0" y="0"/>
                    </a:lnTo>
                    <a:lnTo>
                      <a:pt x="9" y="44"/>
                    </a:lnTo>
                    <a:lnTo>
                      <a:pt x="127" y="44"/>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92" name="Freeform 324">
                <a:extLst>
                  <a:ext uri="{FF2B5EF4-FFF2-40B4-BE49-F238E27FC236}">
                    <a16:creationId xmlns:a16="http://schemas.microsoft.com/office/drawing/2014/main" id="{B446790E-BAF8-D076-945D-A3FAAE4E7927}"/>
                  </a:ext>
                </a:extLst>
              </p:cNvPr>
              <p:cNvSpPr>
                <a:spLocks noEditPoints="1"/>
              </p:cNvSpPr>
              <p:nvPr/>
            </p:nvSpPr>
            <p:spPr bwMode="auto">
              <a:xfrm>
                <a:off x="10225088" y="4316413"/>
                <a:ext cx="239713" cy="69850"/>
              </a:xfrm>
              <a:custGeom>
                <a:avLst/>
                <a:gdLst>
                  <a:gd name="T0" fmla="*/ 17 w 151"/>
                  <a:gd name="T1" fmla="*/ 0 h 44"/>
                  <a:gd name="T2" fmla="*/ 0 w 151"/>
                  <a:gd name="T3" fmla="*/ 0 h 44"/>
                  <a:gd name="T4" fmla="*/ 8 w 151"/>
                  <a:gd name="T5" fmla="*/ 44 h 44"/>
                  <a:gd name="T6" fmla="*/ 26 w 151"/>
                  <a:gd name="T7" fmla="*/ 44 h 44"/>
                  <a:gd name="T8" fmla="*/ 17 w 151"/>
                  <a:gd name="T9" fmla="*/ 0 h 44"/>
                  <a:gd name="T10" fmla="*/ 151 w 151"/>
                  <a:gd name="T11" fmla="*/ 0 h 44"/>
                  <a:gd name="T12" fmla="*/ 144 w 151"/>
                  <a:gd name="T13" fmla="*/ 0 h 44"/>
                  <a:gd name="T14" fmla="*/ 144 w 151"/>
                  <a:gd name="T15" fmla="*/ 44 h 44"/>
                  <a:gd name="T16" fmla="*/ 151 w 151"/>
                  <a:gd name="T17" fmla="*/ 44 h 44"/>
                  <a:gd name="T18" fmla="*/ 151 w 151"/>
                  <a:gd name="T19"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1" h="44">
                    <a:moveTo>
                      <a:pt x="17" y="0"/>
                    </a:moveTo>
                    <a:lnTo>
                      <a:pt x="0" y="0"/>
                    </a:lnTo>
                    <a:lnTo>
                      <a:pt x="8" y="44"/>
                    </a:lnTo>
                    <a:lnTo>
                      <a:pt x="26" y="44"/>
                    </a:lnTo>
                    <a:lnTo>
                      <a:pt x="17" y="0"/>
                    </a:lnTo>
                    <a:close/>
                    <a:moveTo>
                      <a:pt x="151" y="0"/>
                    </a:moveTo>
                    <a:lnTo>
                      <a:pt x="144" y="0"/>
                    </a:lnTo>
                    <a:lnTo>
                      <a:pt x="144" y="44"/>
                    </a:lnTo>
                    <a:lnTo>
                      <a:pt x="151" y="44"/>
                    </a:lnTo>
                    <a:lnTo>
                      <a:pt x="151"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93" name="Freeform 325">
                <a:extLst>
                  <a:ext uri="{FF2B5EF4-FFF2-40B4-BE49-F238E27FC236}">
                    <a16:creationId xmlns:a16="http://schemas.microsoft.com/office/drawing/2014/main" id="{65068C15-71FA-A5FF-DFEB-8CCCFFDFC1E7}"/>
                  </a:ext>
                </a:extLst>
              </p:cNvPr>
              <p:cNvSpPr>
                <a:spLocks noEditPoints="1"/>
              </p:cNvSpPr>
              <p:nvPr/>
            </p:nvSpPr>
            <p:spPr bwMode="auto">
              <a:xfrm>
                <a:off x="10225088" y="4316413"/>
                <a:ext cx="239713" cy="69850"/>
              </a:xfrm>
              <a:custGeom>
                <a:avLst/>
                <a:gdLst>
                  <a:gd name="T0" fmla="*/ 17 w 151"/>
                  <a:gd name="T1" fmla="*/ 0 h 44"/>
                  <a:gd name="T2" fmla="*/ 0 w 151"/>
                  <a:gd name="T3" fmla="*/ 0 h 44"/>
                  <a:gd name="T4" fmla="*/ 8 w 151"/>
                  <a:gd name="T5" fmla="*/ 44 h 44"/>
                  <a:gd name="T6" fmla="*/ 26 w 151"/>
                  <a:gd name="T7" fmla="*/ 44 h 44"/>
                  <a:gd name="T8" fmla="*/ 17 w 151"/>
                  <a:gd name="T9" fmla="*/ 0 h 44"/>
                  <a:gd name="T10" fmla="*/ 151 w 151"/>
                  <a:gd name="T11" fmla="*/ 0 h 44"/>
                  <a:gd name="T12" fmla="*/ 144 w 151"/>
                  <a:gd name="T13" fmla="*/ 0 h 44"/>
                  <a:gd name="T14" fmla="*/ 144 w 151"/>
                  <a:gd name="T15" fmla="*/ 44 h 44"/>
                  <a:gd name="T16" fmla="*/ 151 w 151"/>
                  <a:gd name="T17" fmla="*/ 44 h 44"/>
                  <a:gd name="T18" fmla="*/ 151 w 151"/>
                  <a:gd name="T19"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1" h="44">
                    <a:moveTo>
                      <a:pt x="17" y="0"/>
                    </a:moveTo>
                    <a:lnTo>
                      <a:pt x="0" y="0"/>
                    </a:lnTo>
                    <a:lnTo>
                      <a:pt x="8" y="44"/>
                    </a:lnTo>
                    <a:lnTo>
                      <a:pt x="26" y="44"/>
                    </a:lnTo>
                    <a:lnTo>
                      <a:pt x="17" y="0"/>
                    </a:lnTo>
                    <a:moveTo>
                      <a:pt x="151" y="0"/>
                    </a:moveTo>
                    <a:lnTo>
                      <a:pt x="144" y="0"/>
                    </a:lnTo>
                    <a:lnTo>
                      <a:pt x="144" y="44"/>
                    </a:lnTo>
                    <a:lnTo>
                      <a:pt x="151" y="44"/>
                    </a:lnTo>
                    <a:lnTo>
                      <a:pt x="15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94" name="Freeform 326">
                <a:extLst>
                  <a:ext uri="{FF2B5EF4-FFF2-40B4-BE49-F238E27FC236}">
                    <a16:creationId xmlns:a16="http://schemas.microsoft.com/office/drawing/2014/main" id="{33A1C13F-0260-03C7-138B-4DC074B98D87}"/>
                  </a:ext>
                </a:extLst>
              </p:cNvPr>
              <p:cNvSpPr>
                <a:spLocks/>
              </p:cNvSpPr>
              <p:nvPr/>
            </p:nvSpPr>
            <p:spPr bwMode="auto">
              <a:xfrm>
                <a:off x="9599613" y="4305300"/>
                <a:ext cx="865188" cy="11113"/>
              </a:xfrm>
              <a:custGeom>
                <a:avLst/>
                <a:gdLst>
                  <a:gd name="T0" fmla="*/ 545 w 545"/>
                  <a:gd name="T1" fmla="*/ 0 h 7"/>
                  <a:gd name="T2" fmla="*/ 0 w 545"/>
                  <a:gd name="T3" fmla="*/ 0 h 7"/>
                  <a:gd name="T4" fmla="*/ 0 w 545"/>
                  <a:gd name="T5" fmla="*/ 7 h 7"/>
                  <a:gd name="T6" fmla="*/ 13 w 545"/>
                  <a:gd name="T7" fmla="*/ 7 h 7"/>
                  <a:gd name="T8" fmla="*/ 394 w 545"/>
                  <a:gd name="T9" fmla="*/ 7 h 7"/>
                  <a:gd name="T10" fmla="*/ 411 w 545"/>
                  <a:gd name="T11" fmla="*/ 7 h 7"/>
                  <a:gd name="T12" fmla="*/ 538 w 545"/>
                  <a:gd name="T13" fmla="*/ 7 h 7"/>
                  <a:gd name="T14" fmla="*/ 545 w 545"/>
                  <a:gd name="T15" fmla="*/ 7 h 7"/>
                  <a:gd name="T16" fmla="*/ 545 w 545"/>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7">
                    <a:moveTo>
                      <a:pt x="545" y="0"/>
                    </a:moveTo>
                    <a:lnTo>
                      <a:pt x="0" y="0"/>
                    </a:lnTo>
                    <a:lnTo>
                      <a:pt x="0" y="7"/>
                    </a:lnTo>
                    <a:lnTo>
                      <a:pt x="13" y="7"/>
                    </a:lnTo>
                    <a:lnTo>
                      <a:pt x="394" y="7"/>
                    </a:lnTo>
                    <a:lnTo>
                      <a:pt x="411" y="7"/>
                    </a:lnTo>
                    <a:lnTo>
                      <a:pt x="538" y="7"/>
                    </a:lnTo>
                    <a:lnTo>
                      <a:pt x="545" y="7"/>
                    </a:lnTo>
                    <a:lnTo>
                      <a:pt x="545"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95" name="Freeform 327">
                <a:extLst>
                  <a:ext uri="{FF2B5EF4-FFF2-40B4-BE49-F238E27FC236}">
                    <a16:creationId xmlns:a16="http://schemas.microsoft.com/office/drawing/2014/main" id="{08F414E1-1261-5C06-477F-B4AAA3EC9CF1}"/>
                  </a:ext>
                </a:extLst>
              </p:cNvPr>
              <p:cNvSpPr>
                <a:spLocks/>
              </p:cNvSpPr>
              <p:nvPr/>
            </p:nvSpPr>
            <p:spPr bwMode="auto">
              <a:xfrm>
                <a:off x="9599613" y="4305300"/>
                <a:ext cx="865188" cy="11113"/>
              </a:xfrm>
              <a:custGeom>
                <a:avLst/>
                <a:gdLst>
                  <a:gd name="T0" fmla="*/ 545 w 545"/>
                  <a:gd name="T1" fmla="*/ 0 h 7"/>
                  <a:gd name="T2" fmla="*/ 0 w 545"/>
                  <a:gd name="T3" fmla="*/ 0 h 7"/>
                  <a:gd name="T4" fmla="*/ 0 w 545"/>
                  <a:gd name="T5" fmla="*/ 7 h 7"/>
                  <a:gd name="T6" fmla="*/ 13 w 545"/>
                  <a:gd name="T7" fmla="*/ 7 h 7"/>
                  <a:gd name="T8" fmla="*/ 394 w 545"/>
                  <a:gd name="T9" fmla="*/ 7 h 7"/>
                  <a:gd name="T10" fmla="*/ 411 w 545"/>
                  <a:gd name="T11" fmla="*/ 7 h 7"/>
                  <a:gd name="T12" fmla="*/ 538 w 545"/>
                  <a:gd name="T13" fmla="*/ 7 h 7"/>
                  <a:gd name="T14" fmla="*/ 545 w 545"/>
                  <a:gd name="T15" fmla="*/ 7 h 7"/>
                  <a:gd name="T16" fmla="*/ 545 w 545"/>
                  <a:gd name="T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5" h="7">
                    <a:moveTo>
                      <a:pt x="545" y="0"/>
                    </a:moveTo>
                    <a:lnTo>
                      <a:pt x="0" y="0"/>
                    </a:lnTo>
                    <a:lnTo>
                      <a:pt x="0" y="7"/>
                    </a:lnTo>
                    <a:lnTo>
                      <a:pt x="13" y="7"/>
                    </a:lnTo>
                    <a:lnTo>
                      <a:pt x="394" y="7"/>
                    </a:lnTo>
                    <a:lnTo>
                      <a:pt x="411" y="7"/>
                    </a:lnTo>
                    <a:lnTo>
                      <a:pt x="538" y="7"/>
                    </a:lnTo>
                    <a:lnTo>
                      <a:pt x="545" y="7"/>
                    </a:lnTo>
                    <a:lnTo>
                      <a:pt x="54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96" name="Freeform 328">
                <a:extLst>
                  <a:ext uri="{FF2B5EF4-FFF2-40B4-BE49-F238E27FC236}">
                    <a16:creationId xmlns:a16="http://schemas.microsoft.com/office/drawing/2014/main" id="{93EB2226-E6C6-39C1-951B-2BD91541C453}"/>
                  </a:ext>
                </a:extLst>
              </p:cNvPr>
              <p:cNvSpPr>
                <a:spLocks/>
              </p:cNvSpPr>
              <p:nvPr/>
            </p:nvSpPr>
            <p:spPr bwMode="auto">
              <a:xfrm>
                <a:off x="6113463" y="4237038"/>
                <a:ext cx="1168400" cy="82550"/>
              </a:xfrm>
              <a:custGeom>
                <a:avLst/>
                <a:gdLst>
                  <a:gd name="T0" fmla="*/ 13 w 423"/>
                  <a:gd name="T1" fmla="*/ 30 h 30"/>
                  <a:gd name="T2" fmla="*/ 409 w 423"/>
                  <a:gd name="T3" fmla="*/ 30 h 30"/>
                  <a:gd name="T4" fmla="*/ 423 w 423"/>
                  <a:gd name="T5" fmla="*/ 16 h 30"/>
                  <a:gd name="T6" fmla="*/ 423 w 423"/>
                  <a:gd name="T7" fmla="*/ 14 h 30"/>
                  <a:gd name="T8" fmla="*/ 409 w 423"/>
                  <a:gd name="T9" fmla="*/ 0 h 30"/>
                  <a:gd name="T10" fmla="*/ 13 w 423"/>
                  <a:gd name="T11" fmla="*/ 0 h 30"/>
                  <a:gd name="T12" fmla="*/ 0 w 423"/>
                  <a:gd name="T13" fmla="*/ 14 h 30"/>
                  <a:gd name="T14" fmla="*/ 0 w 423"/>
                  <a:gd name="T15" fmla="*/ 16 h 30"/>
                  <a:gd name="T16" fmla="*/ 13 w 423"/>
                  <a:gd name="T1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30">
                    <a:moveTo>
                      <a:pt x="13" y="30"/>
                    </a:moveTo>
                    <a:cubicBezTo>
                      <a:pt x="409" y="30"/>
                      <a:pt x="409" y="30"/>
                      <a:pt x="409" y="30"/>
                    </a:cubicBezTo>
                    <a:cubicBezTo>
                      <a:pt x="417" y="30"/>
                      <a:pt x="423" y="24"/>
                      <a:pt x="423" y="16"/>
                    </a:cubicBezTo>
                    <a:cubicBezTo>
                      <a:pt x="423" y="14"/>
                      <a:pt x="423" y="14"/>
                      <a:pt x="423" y="14"/>
                    </a:cubicBezTo>
                    <a:cubicBezTo>
                      <a:pt x="423" y="6"/>
                      <a:pt x="417" y="0"/>
                      <a:pt x="409" y="0"/>
                    </a:cubicBezTo>
                    <a:cubicBezTo>
                      <a:pt x="13" y="0"/>
                      <a:pt x="13" y="0"/>
                      <a:pt x="13" y="0"/>
                    </a:cubicBezTo>
                    <a:cubicBezTo>
                      <a:pt x="5" y="0"/>
                      <a:pt x="0" y="6"/>
                      <a:pt x="0" y="14"/>
                    </a:cubicBezTo>
                    <a:cubicBezTo>
                      <a:pt x="0" y="16"/>
                      <a:pt x="0" y="16"/>
                      <a:pt x="0" y="16"/>
                    </a:cubicBezTo>
                    <a:cubicBezTo>
                      <a:pt x="0" y="24"/>
                      <a:pt x="5" y="30"/>
                      <a:pt x="13" y="30"/>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97" name="Freeform 329">
                <a:extLst>
                  <a:ext uri="{FF2B5EF4-FFF2-40B4-BE49-F238E27FC236}">
                    <a16:creationId xmlns:a16="http://schemas.microsoft.com/office/drawing/2014/main" id="{B7565F48-8050-BD11-C794-82240741FB74}"/>
                  </a:ext>
                </a:extLst>
              </p:cNvPr>
              <p:cNvSpPr>
                <a:spLocks/>
              </p:cNvSpPr>
              <p:nvPr/>
            </p:nvSpPr>
            <p:spPr bwMode="auto">
              <a:xfrm>
                <a:off x="6099175" y="4222750"/>
                <a:ext cx="1196975" cy="111125"/>
              </a:xfrm>
              <a:custGeom>
                <a:avLst/>
                <a:gdLst>
                  <a:gd name="T0" fmla="*/ 18 w 433"/>
                  <a:gd name="T1" fmla="*/ 35 h 40"/>
                  <a:gd name="T2" fmla="*/ 18 w 433"/>
                  <a:gd name="T3" fmla="*/ 40 h 40"/>
                  <a:gd name="T4" fmla="*/ 414 w 433"/>
                  <a:gd name="T5" fmla="*/ 40 h 40"/>
                  <a:gd name="T6" fmla="*/ 433 w 433"/>
                  <a:gd name="T7" fmla="*/ 21 h 40"/>
                  <a:gd name="T8" fmla="*/ 433 w 433"/>
                  <a:gd name="T9" fmla="*/ 19 h 40"/>
                  <a:gd name="T10" fmla="*/ 414 w 433"/>
                  <a:gd name="T11" fmla="*/ 0 h 40"/>
                  <a:gd name="T12" fmla="*/ 18 w 433"/>
                  <a:gd name="T13" fmla="*/ 0 h 40"/>
                  <a:gd name="T14" fmla="*/ 0 w 433"/>
                  <a:gd name="T15" fmla="*/ 19 h 40"/>
                  <a:gd name="T16" fmla="*/ 0 w 433"/>
                  <a:gd name="T17" fmla="*/ 21 h 40"/>
                  <a:gd name="T18" fmla="*/ 18 w 433"/>
                  <a:gd name="T19" fmla="*/ 40 h 40"/>
                  <a:gd name="T20" fmla="*/ 18 w 433"/>
                  <a:gd name="T21" fmla="*/ 35 h 40"/>
                  <a:gd name="T22" fmla="*/ 18 w 433"/>
                  <a:gd name="T23" fmla="*/ 30 h 40"/>
                  <a:gd name="T24" fmla="*/ 9 w 433"/>
                  <a:gd name="T25" fmla="*/ 21 h 40"/>
                  <a:gd name="T26" fmla="*/ 9 w 433"/>
                  <a:gd name="T27" fmla="*/ 19 h 40"/>
                  <a:gd name="T28" fmla="*/ 18 w 433"/>
                  <a:gd name="T29" fmla="*/ 10 h 40"/>
                  <a:gd name="T30" fmla="*/ 414 w 433"/>
                  <a:gd name="T31" fmla="*/ 10 h 40"/>
                  <a:gd name="T32" fmla="*/ 423 w 433"/>
                  <a:gd name="T33" fmla="*/ 19 h 40"/>
                  <a:gd name="T34" fmla="*/ 423 w 433"/>
                  <a:gd name="T35" fmla="*/ 21 h 40"/>
                  <a:gd name="T36" fmla="*/ 414 w 433"/>
                  <a:gd name="T37" fmla="*/ 30 h 40"/>
                  <a:gd name="T38" fmla="*/ 18 w 433"/>
                  <a:gd name="T39" fmla="*/ 30 h 40"/>
                  <a:gd name="T40" fmla="*/ 18 w 433"/>
                  <a:gd name="T41"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33" h="40">
                    <a:moveTo>
                      <a:pt x="18" y="35"/>
                    </a:moveTo>
                    <a:cubicBezTo>
                      <a:pt x="18" y="40"/>
                      <a:pt x="18" y="40"/>
                      <a:pt x="18" y="40"/>
                    </a:cubicBezTo>
                    <a:cubicBezTo>
                      <a:pt x="414" y="40"/>
                      <a:pt x="414" y="40"/>
                      <a:pt x="414" y="40"/>
                    </a:cubicBezTo>
                    <a:cubicBezTo>
                      <a:pt x="424" y="40"/>
                      <a:pt x="433" y="31"/>
                      <a:pt x="433" y="21"/>
                    </a:cubicBezTo>
                    <a:cubicBezTo>
                      <a:pt x="433" y="19"/>
                      <a:pt x="433" y="19"/>
                      <a:pt x="433" y="19"/>
                    </a:cubicBezTo>
                    <a:cubicBezTo>
                      <a:pt x="433" y="9"/>
                      <a:pt x="424" y="0"/>
                      <a:pt x="414" y="0"/>
                    </a:cubicBezTo>
                    <a:cubicBezTo>
                      <a:pt x="18" y="0"/>
                      <a:pt x="18" y="0"/>
                      <a:pt x="18" y="0"/>
                    </a:cubicBezTo>
                    <a:cubicBezTo>
                      <a:pt x="8" y="0"/>
                      <a:pt x="0" y="9"/>
                      <a:pt x="0" y="19"/>
                    </a:cubicBezTo>
                    <a:cubicBezTo>
                      <a:pt x="0" y="21"/>
                      <a:pt x="0" y="21"/>
                      <a:pt x="0" y="21"/>
                    </a:cubicBezTo>
                    <a:cubicBezTo>
                      <a:pt x="0" y="31"/>
                      <a:pt x="8" y="40"/>
                      <a:pt x="18" y="40"/>
                    </a:cubicBezTo>
                    <a:cubicBezTo>
                      <a:pt x="18" y="35"/>
                      <a:pt x="18" y="35"/>
                      <a:pt x="18" y="35"/>
                    </a:cubicBezTo>
                    <a:cubicBezTo>
                      <a:pt x="18" y="30"/>
                      <a:pt x="18" y="30"/>
                      <a:pt x="18" y="30"/>
                    </a:cubicBezTo>
                    <a:cubicBezTo>
                      <a:pt x="13" y="30"/>
                      <a:pt x="9" y="26"/>
                      <a:pt x="9" y="21"/>
                    </a:cubicBezTo>
                    <a:cubicBezTo>
                      <a:pt x="9" y="19"/>
                      <a:pt x="9" y="19"/>
                      <a:pt x="9" y="19"/>
                    </a:cubicBezTo>
                    <a:cubicBezTo>
                      <a:pt x="9" y="14"/>
                      <a:pt x="13" y="10"/>
                      <a:pt x="18" y="10"/>
                    </a:cubicBezTo>
                    <a:cubicBezTo>
                      <a:pt x="414" y="10"/>
                      <a:pt x="414" y="10"/>
                      <a:pt x="414" y="10"/>
                    </a:cubicBezTo>
                    <a:cubicBezTo>
                      <a:pt x="419" y="10"/>
                      <a:pt x="423" y="14"/>
                      <a:pt x="423" y="19"/>
                    </a:cubicBezTo>
                    <a:cubicBezTo>
                      <a:pt x="423" y="21"/>
                      <a:pt x="423" y="21"/>
                      <a:pt x="423" y="21"/>
                    </a:cubicBezTo>
                    <a:cubicBezTo>
                      <a:pt x="423" y="26"/>
                      <a:pt x="419" y="30"/>
                      <a:pt x="414" y="30"/>
                    </a:cubicBezTo>
                    <a:cubicBezTo>
                      <a:pt x="18" y="30"/>
                      <a:pt x="18" y="30"/>
                      <a:pt x="18" y="30"/>
                    </a:cubicBezTo>
                    <a:cubicBezTo>
                      <a:pt x="18" y="35"/>
                      <a:pt x="18" y="35"/>
                      <a:pt x="18" y="3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98" name="Freeform 330">
                <a:extLst>
                  <a:ext uri="{FF2B5EF4-FFF2-40B4-BE49-F238E27FC236}">
                    <a16:creationId xmlns:a16="http://schemas.microsoft.com/office/drawing/2014/main" id="{823DF5A6-0331-4FBA-87B6-CD36A4B028DE}"/>
                  </a:ext>
                </a:extLst>
              </p:cNvPr>
              <p:cNvSpPr>
                <a:spLocks/>
              </p:cNvSpPr>
              <p:nvPr/>
            </p:nvSpPr>
            <p:spPr bwMode="auto">
              <a:xfrm>
                <a:off x="6124575" y="3644900"/>
                <a:ext cx="1036638" cy="592138"/>
              </a:xfrm>
              <a:custGeom>
                <a:avLst/>
                <a:gdLst>
                  <a:gd name="T0" fmla="*/ 0 w 375"/>
                  <a:gd name="T1" fmla="*/ 214 h 214"/>
                  <a:gd name="T2" fmla="*/ 375 w 375"/>
                  <a:gd name="T3" fmla="*/ 214 h 214"/>
                  <a:gd name="T4" fmla="*/ 375 w 375"/>
                  <a:gd name="T5" fmla="*/ 170 h 214"/>
                  <a:gd name="T6" fmla="*/ 205 w 375"/>
                  <a:gd name="T7" fmla="*/ 0 h 214"/>
                  <a:gd name="T8" fmla="*/ 170 w 375"/>
                  <a:gd name="T9" fmla="*/ 0 h 214"/>
                  <a:gd name="T10" fmla="*/ 0 w 375"/>
                  <a:gd name="T11" fmla="*/ 170 h 214"/>
                  <a:gd name="T12" fmla="*/ 0 w 375"/>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375" h="214">
                    <a:moveTo>
                      <a:pt x="0" y="214"/>
                    </a:moveTo>
                    <a:cubicBezTo>
                      <a:pt x="375" y="214"/>
                      <a:pt x="375" y="214"/>
                      <a:pt x="375" y="214"/>
                    </a:cubicBezTo>
                    <a:cubicBezTo>
                      <a:pt x="375" y="170"/>
                      <a:pt x="375" y="170"/>
                      <a:pt x="375" y="170"/>
                    </a:cubicBezTo>
                    <a:cubicBezTo>
                      <a:pt x="375" y="76"/>
                      <a:pt x="299" y="0"/>
                      <a:pt x="205" y="0"/>
                    </a:cubicBezTo>
                    <a:cubicBezTo>
                      <a:pt x="170" y="0"/>
                      <a:pt x="170" y="0"/>
                      <a:pt x="170" y="0"/>
                    </a:cubicBezTo>
                    <a:cubicBezTo>
                      <a:pt x="76" y="0"/>
                      <a:pt x="0" y="76"/>
                      <a:pt x="0" y="170"/>
                    </a:cubicBezTo>
                    <a:cubicBezTo>
                      <a:pt x="0" y="214"/>
                      <a:pt x="0" y="214"/>
                      <a:pt x="0" y="214"/>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399" name="Freeform 331">
                <a:extLst>
                  <a:ext uri="{FF2B5EF4-FFF2-40B4-BE49-F238E27FC236}">
                    <a16:creationId xmlns:a16="http://schemas.microsoft.com/office/drawing/2014/main" id="{584D9370-EC00-81D4-6BE3-3E1A86795980}"/>
                  </a:ext>
                </a:extLst>
              </p:cNvPr>
              <p:cNvSpPr>
                <a:spLocks/>
              </p:cNvSpPr>
              <p:nvPr/>
            </p:nvSpPr>
            <p:spPr bwMode="auto">
              <a:xfrm>
                <a:off x="6113463" y="3632200"/>
                <a:ext cx="1060450" cy="619125"/>
              </a:xfrm>
              <a:custGeom>
                <a:avLst/>
                <a:gdLst>
                  <a:gd name="T0" fmla="*/ 4 w 384"/>
                  <a:gd name="T1" fmla="*/ 219 h 224"/>
                  <a:gd name="T2" fmla="*/ 4 w 384"/>
                  <a:gd name="T3" fmla="*/ 224 h 224"/>
                  <a:gd name="T4" fmla="*/ 384 w 384"/>
                  <a:gd name="T5" fmla="*/ 224 h 224"/>
                  <a:gd name="T6" fmla="*/ 384 w 384"/>
                  <a:gd name="T7" fmla="*/ 175 h 224"/>
                  <a:gd name="T8" fmla="*/ 209 w 384"/>
                  <a:gd name="T9" fmla="*/ 0 h 224"/>
                  <a:gd name="T10" fmla="*/ 174 w 384"/>
                  <a:gd name="T11" fmla="*/ 0 h 224"/>
                  <a:gd name="T12" fmla="*/ 0 w 384"/>
                  <a:gd name="T13" fmla="*/ 175 h 224"/>
                  <a:gd name="T14" fmla="*/ 0 w 384"/>
                  <a:gd name="T15" fmla="*/ 224 h 224"/>
                  <a:gd name="T16" fmla="*/ 4 w 384"/>
                  <a:gd name="T17" fmla="*/ 224 h 224"/>
                  <a:gd name="T18" fmla="*/ 4 w 384"/>
                  <a:gd name="T19" fmla="*/ 219 h 224"/>
                  <a:gd name="T20" fmla="*/ 9 w 384"/>
                  <a:gd name="T21" fmla="*/ 219 h 224"/>
                  <a:gd name="T22" fmla="*/ 9 w 384"/>
                  <a:gd name="T23" fmla="*/ 175 h 224"/>
                  <a:gd name="T24" fmla="*/ 58 w 384"/>
                  <a:gd name="T25" fmla="*/ 58 h 224"/>
                  <a:gd name="T26" fmla="*/ 174 w 384"/>
                  <a:gd name="T27" fmla="*/ 10 h 224"/>
                  <a:gd name="T28" fmla="*/ 209 w 384"/>
                  <a:gd name="T29" fmla="*/ 10 h 224"/>
                  <a:gd name="T30" fmla="*/ 325 w 384"/>
                  <a:gd name="T31" fmla="*/ 58 h 224"/>
                  <a:gd name="T32" fmla="*/ 374 w 384"/>
                  <a:gd name="T33" fmla="*/ 175 h 224"/>
                  <a:gd name="T34" fmla="*/ 374 w 384"/>
                  <a:gd name="T35" fmla="*/ 214 h 224"/>
                  <a:gd name="T36" fmla="*/ 4 w 384"/>
                  <a:gd name="T37" fmla="*/ 214 h 224"/>
                  <a:gd name="T38" fmla="*/ 4 w 384"/>
                  <a:gd name="T39" fmla="*/ 219 h 224"/>
                  <a:gd name="T40" fmla="*/ 9 w 384"/>
                  <a:gd name="T41" fmla="*/ 219 h 224"/>
                  <a:gd name="T42" fmla="*/ 4 w 384"/>
                  <a:gd name="T43" fmla="*/ 219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4" h="224">
                    <a:moveTo>
                      <a:pt x="4" y="219"/>
                    </a:moveTo>
                    <a:cubicBezTo>
                      <a:pt x="4" y="224"/>
                      <a:pt x="4" y="224"/>
                      <a:pt x="4" y="224"/>
                    </a:cubicBezTo>
                    <a:cubicBezTo>
                      <a:pt x="384" y="224"/>
                      <a:pt x="384" y="224"/>
                      <a:pt x="384" y="224"/>
                    </a:cubicBezTo>
                    <a:cubicBezTo>
                      <a:pt x="384" y="175"/>
                      <a:pt x="384" y="175"/>
                      <a:pt x="384" y="175"/>
                    </a:cubicBezTo>
                    <a:cubicBezTo>
                      <a:pt x="384" y="78"/>
                      <a:pt x="305" y="0"/>
                      <a:pt x="209" y="0"/>
                    </a:cubicBezTo>
                    <a:cubicBezTo>
                      <a:pt x="174" y="0"/>
                      <a:pt x="174" y="0"/>
                      <a:pt x="174" y="0"/>
                    </a:cubicBezTo>
                    <a:cubicBezTo>
                      <a:pt x="78" y="0"/>
                      <a:pt x="0" y="78"/>
                      <a:pt x="0" y="175"/>
                    </a:cubicBezTo>
                    <a:cubicBezTo>
                      <a:pt x="0" y="224"/>
                      <a:pt x="0" y="224"/>
                      <a:pt x="0" y="224"/>
                    </a:cubicBezTo>
                    <a:cubicBezTo>
                      <a:pt x="4" y="224"/>
                      <a:pt x="4" y="224"/>
                      <a:pt x="4" y="224"/>
                    </a:cubicBezTo>
                    <a:cubicBezTo>
                      <a:pt x="4" y="219"/>
                      <a:pt x="4" y="219"/>
                      <a:pt x="4" y="219"/>
                    </a:cubicBezTo>
                    <a:cubicBezTo>
                      <a:pt x="9" y="219"/>
                      <a:pt x="9" y="219"/>
                      <a:pt x="9" y="219"/>
                    </a:cubicBezTo>
                    <a:cubicBezTo>
                      <a:pt x="9" y="175"/>
                      <a:pt x="9" y="175"/>
                      <a:pt x="9" y="175"/>
                    </a:cubicBezTo>
                    <a:cubicBezTo>
                      <a:pt x="9" y="129"/>
                      <a:pt x="28" y="88"/>
                      <a:pt x="58" y="58"/>
                    </a:cubicBezTo>
                    <a:cubicBezTo>
                      <a:pt x="88" y="28"/>
                      <a:pt x="129" y="10"/>
                      <a:pt x="174" y="10"/>
                    </a:cubicBezTo>
                    <a:cubicBezTo>
                      <a:pt x="209" y="10"/>
                      <a:pt x="209" y="10"/>
                      <a:pt x="209" y="10"/>
                    </a:cubicBezTo>
                    <a:cubicBezTo>
                      <a:pt x="254" y="10"/>
                      <a:pt x="296" y="28"/>
                      <a:pt x="325" y="58"/>
                    </a:cubicBezTo>
                    <a:cubicBezTo>
                      <a:pt x="355" y="88"/>
                      <a:pt x="374" y="129"/>
                      <a:pt x="374" y="175"/>
                    </a:cubicBezTo>
                    <a:cubicBezTo>
                      <a:pt x="374" y="214"/>
                      <a:pt x="374" y="214"/>
                      <a:pt x="374" y="214"/>
                    </a:cubicBezTo>
                    <a:cubicBezTo>
                      <a:pt x="4" y="214"/>
                      <a:pt x="4" y="214"/>
                      <a:pt x="4" y="214"/>
                    </a:cubicBezTo>
                    <a:cubicBezTo>
                      <a:pt x="4" y="219"/>
                      <a:pt x="4" y="219"/>
                      <a:pt x="4" y="219"/>
                    </a:cubicBezTo>
                    <a:cubicBezTo>
                      <a:pt x="9" y="219"/>
                      <a:pt x="9" y="219"/>
                      <a:pt x="9" y="219"/>
                    </a:cubicBezTo>
                    <a:cubicBezTo>
                      <a:pt x="4" y="219"/>
                      <a:pt x="4" y="219"/>
                      <a:pt x="4" y="219"/>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00" name="Freeform 332">
                <a:extLst>
                  <a:ext uri="{FF2B5EF4-FFF2-40B4-BE49-F238E27FC236}">
                    <a16:creationId xmlns:a16="http://schemas.microsoft.com/office/drawing/2014/main" id="{1BA6DFD7-4F22-6804-EEBA-2DF46DAB9565}"/>
                  </a:ext>
                </a:extLst>
              </p:cNvPr>
              <p:cNvSpPr>
                <a:spLocks/>
              </p:cNvSpPr>
              <p:nvPr/>
            </p:nvSpPr>
            <p:spPr bwMode="auto">
              <a:xfrm>
                <a:off x="6680200" y="3662363"/>
                <a:ext cx="314325" cy="552450"/>
              </a:xfrm>
              <a:custGeom>
                <a:avLst/>
                <a:gdLst>
                  <a:gd name="T0" fmla="*/ 0 w 114"/>
                  <a:gd name="T1" fmla="*/ 0 h 200"/>
                  <a:gd name="T2" fmla="*/ 6 w 114"/>
                  <a:gd name="T3" fmla="*/ 11 h 200"/>
                  <a:gd name="T4" fmla="*/ 14 w 114"/>
                  <a:gd name="T5" fmla="*/ 17 h 200"/>
                  <a:gd name="T6" fmla="*/ 47 w 114"/>
                  <a:gd name="T7" fmla="*/ 61 h 200"/>
                  <a:gd name="T8" fmla="*/ 66 w 114"/>
                  <a:gd name="T9" fmla="*/ 116 h 200"/>
                  <a:gd name="T10" fmla="*/ 114 w 114"/>
                  <a:gd name="T11" fmla="*/ 200 h 200"/>
                  <a:gd name="T12" fmla="*/ 106 w 114"/>
                  <a:gd name="T13" fmla="*/ 132 h 200"/>
                  <a:gd name="T14" fmla="*/ 61 w 114"/>
                  <a:gd name="T15" fmla="*/ 34 h 200"/>
                  <a:gd name="T16" fmla="*/ 0 w 114"/>
                  <a:gd name="T17"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200">
                    <a:moveTo>
                      <a:pt x="0" y="0"/>
                    </a:moveTo>
                    <a:cubicBezTo>
                      <a:pt x="6" y="11"/>
                      <a:pt x="6" y="11"/>
                      <a:pt x="6" y="11"/>
                    </a:cubicBezTo>
                    <a:cubicBezTo>
                      <a:pt x="9" y="13"/>
                      <a:pt x="11" y="15"/>
                      <a:pt x="14" y="17"/>
                    </a:cubicBezTo>
                    <a:cubicBezTo>
                      <a:pt x="28" y="30"/>
                      <a:pt x="39" y="45"/>
                      <a:pt x="47" y="61"/>
                    </a:cubicBezTo>
                    <a:cubicBezTo>
                      <a:pt x="59" y="85"/>
                      <a:pt x="64" y="108"/>
                      <a:pt x="66" y="116"/>
                    </a:cubicBezTo>
                    <a:cubicBezTo>
                      <a:pt x="114" y="200"/>
                      <a:pt x="114" y="200"/>
                      <a:pt x="114" y="200"/>
                    </a:cubicBezTo>
                    <a:cubicBezTo>
                      <a:pt x="113" y="187"/>
                      <a:pt x="112" y="161"/>
                      <a:pt x="106" y="132"/>
                    </a:cubicBezTo>
                    <a:cubicBezTo>
                      <a:pt x="99" y="98"/>
                      <a:pt x="86" y="60"/>
                      <a:pt x="61" y="34"/>
                    </a:cubicBezTo>
                    <a:cubicBezTo>
                      <a:pt x="46" y="17"/>
                      <a:pt x="26" y="4"/>
                      <a:pt x="0" y="0"/>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01" name="Rectangle 333">
                <a:extLst>
                  <a:ext uri="{FF2B5EF4-FFF2-40B4-BE49-F238E27FC236}">
                    <a16:creationId xmlns:a16="http://schemas.microsoft.com/office/drawing/2014/main" id="{4AD39F6E-6A55-C365-56CA-8B5FDE85DDF9}"/>
                  </a:ext>
                </a:extLst>
              </p:cNvPr>
              <p:cNvSpPr>
                <a:spLocks noChangeArrowheads="1"/>
              </p:cNvSpPr>
              <p:nvPr/>
            </p:nvSpPr>
            <p:spPr bwMode="auto">
              <a:xfrm>
                <a:off x="7005638" y="4237038"/>
                <a:ext cx="1588" cy="1588"/>
              </a:xfrm>
              <a:prstGeom prst="rect">
                <a:avLst/>
              </a:prstGeom>
              <a:solidFill>
                <a:srgbClr val="85342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02" name="Freeform 334">
                <a:extLst>
                  <a:ext uri="{FF2B5EF4-FFF2-40B4-BE49-F238E27FC236}">
                    <a16:creationId xmlns:a16="http://schemas.microsoft.com/office/drawing/2014/main" id="{7B2D84A4-114A-8999-1BB2-8DBF1B9FEB16}"/>
                  </a:ext>
                </a:extLst>
              </p:cNvPr>
              <p:cNvSpPr>
                <a:spLocks/>
              </p:cNvSpPr>
              <p:nvPr/>
            </p:nvSpPr>
            <p:spPr bwMode="auto">
              <a:xfrm>
                <a:off x="7005638" y="4237038"/>
                <a:ext cx="0" cy="0"/>
              </a:xfrm>
              <a:custGeom>
                <a:avLst/>
                <a:gdLst/>
                <a:ahLst/>
                <a:cxnLst>
                  <a:cxn ang="0">
                    <a:pos x="0" y="0"/>
                  </a:cxn>
                  <a:cxn ang="0">
                    <a:pos x="0" y="0"/>
                  </a:cxn>
                  <a:cxn ang="0">
                    <a:pos x="0" y="0"/>
                  </a:cxn>
                  <a:cxn ang="0">
                    <a:pos x="0" y="0"/>
                  </a:cxn>
                </a:cxnLst>
                <a:rect l="0" t="0" r="r" b="b"/>
                <a:pathLst>
                  <a:path>
                    <a:moveTo>
                      <a:pt x="0" y="0"/>
                    </a:moveTo>
                    <a:lnTo>
                      <a:pt x="0" y="0"/>
                    </a:lnTo>
                    <a:lnTo>
                      <a:pt x="0" y="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03" name="Freeform 335">
                <a:extLst>
                  <a:ext uri="{FF2B5EF4-FFF2-40B4-BE49-F238E27FC236}">
                    <a16:creationId xmlns:a16="http://schemas.microsoft.com/office/drawing/2014/main" id="{88ADB87D-2278-FCF5-B60A-BCE22B584089}"/>
                  </a:ext>
                </a:extLst>
              </p:cNvPr>
              <p:cNvSpPr>
                <a:spLocks/>
              </p:cNvSpPr>
              <p:nvPr/>
            </p:nvSpPr>
            <p:spPr bwMode="auto">
              <a:xfrm>
                <a:off x="6669088" y="3659188"/>
                <a:ext cx="350838" cy="563563"/>
              </a:xfrm>
              <a:custGeom>
                <a:avLst/>
                <a:gdLst>
                  <a:gd name="T0" fmla="*/ 8 w 127"/>
                  <a:gd name="T1" fmla="*/ 0 h 204"/>
                  <a:gd name="T2" fmla="*/ 0 w 127"/>
                  <a:gd name="T3" fmla="*/ 0 h 204"/>
                  <a:gd name="T4" fmla="*/ 0 w 127"/>
                  <a:gd name="T5" fmla="*/ 0 h 204"/>
                  <a:gd name="T6" fmla="*/ 4 w 127"/>
                  <a:gd name="T7" fmla="*/ 1 h 204"/>
                  <a:gd name="T8" fmla="*/ 65 w 127"/>
                  <a:gd name="T9" fmla="*/ 35 h 204"/>
                  <a:gd name="T10" fmla="*/ 110 w 127"/>
                  <a:gd name="T11" fmla="*/ 133 h 204"/>
                  <a:gd name="T12" fmla="*/ 118 w 127"/>
                  <a:gd name="T13" fmla="*/ 201 h 204"/>
                  <a:gd name="T14" fmla="*/ 118 w 127"/>
                  <a:gd name="T15" fmla="*/ 204 h 204"/>
                  <a:gd name="T16" fmla="*/ 127 w 127"/>
                  <a:gd name="T17" fmla="*/ 204 h 204"/>
                  <a:gd name="T18" fmla="*/ 110 w 127"/>
                  <a:gd name="T19" fmla="*/ 95 h 204"/>
                  <a:gd name="T20" fmla="*/ 73 w 127"/>
                  <a:gd name="T21" fmla="*/ 28 h 204"/>
                  <a:gd name="T22" fmla="*/ 50 w 127"/>
                  <a:gd name="T23" fmla="*/ 9 h 204"/>
                  <a:gd name="T24" fmla="*/ 31 w 127"/>
                  <a:gd name="T25" fmla="*/ 5 h 204"/>
                  <a:gd name="T26" fmla="*/ 27 w 127"/>
                  <a:gd name="T27" fmla="*/ 1 h 204"/>
                  <a:gd name="T28" fmla="*/ 8 w 127"/>
                  <a:gd name="T29"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7" h="204">
                    <a:moveTo>
                      <a:pt x="8" y="0"/>
                    </a:moveTo>
                    <a:cubicBezTo>
                      <a:pt x="0" y="0"/>
                      <a:pt x="0" y="0"/>
                      <a:pt x="0" y="0"/>
                    </a:cubicBezTo>
                    <a:cubicBezTo>
                      <a:pt x="0" y="0"/>
                      <a:pt x="0" y="0"/>
                      <a:pt x="0" y="0"/>
                    </a:cubicBezTo>
                    <a:cubicBezTo>
                      <a:pt x="1" y="0"/>
                      <a:pt x="2" y="1"/>
                      <a:pt x="4" y="1"/>
                    </a:cubicBezTo>
                    <a:cubicBezTo>
                      <a:pt x="30" y="5"/>
                      <a:pt x="50" y="18"/>
                      <a:pt x="65" y="35"/>
                    </a:cubicBezTo>
                    <a:cubicBezTo>
                      <a:pt x="90" y="61"/>
                      <a:pt x="103" y="99"/>
                      <a:pt x="110" y="133"/>
                    </a:cubicBezTo>
                    <a:cubicBezTo>
                      <a:pt x="116" y="162"/>
                      <a:pt x="117" y="188"/>
                      <a:pt x="118" y="201"/>
                    </a:cubicBezTo>
                    <a:cubicBezTo>
                      <a:pt x="118" y="202"/>
                      <a:pt x="118" y="203"/>
                      <a:pt x="118" y="204"/>
                    </a:cubicBezTo>
                    <a:cubicBezTo>
                      <a:pt x="127" y="204"/>
                      <a:pt x="127" y="204"/>
                      <a:pt x="127" y="204"/>
                    </a:cubicBezTo>
                    <a:cubicBezTo>
                      <a:pt x="127" y="189"/>
                      <a:pt x="126" y="142"/>
                      <a:pt x="110" y="95"/>
                    </a:cubicBezTo>
                    <a:cubicBezTo>
                      <a:pt x="102" y="71"/>
                      <a:pt x="90" y="47"/>
                      <a:pt x="73" y="28"/>
                    </a:cubicBezTo>
                    <a:cubicBezTo>
                      <a:pt x="66" y="21"/>
                      <a:pt x="58" y="14"/>
                      <a:pt x="50" y="9"/>
                    </a:cubicBezTo>
                    <a:cubicBezTo>
                      <a:pt x="44" y="7"/>
                      <a:pt x="38" y="5"/>
                      <a:pt x="31" y="5"/>
                    </a:cubicBezTo>
                    <a:cubicBezTo>
                      <a:pt x="29" y="4"/>
                      <a:pt x="28" y="3"/>
                      <a:pt x="27" y="1"/>
                    </a:cubicBezTo>
                    <a:cubicBezTo>
                      <a:pt x="21" y="0"/>
                      <a:pt x="14" y="0"/>
                      <a:pt x="8"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04" name="Freeform 336">
                <a:extLst>
                  <a:ext uri="{FF2B5EF4-FFF2-40B4-BE49-F238E27FC236}">
                    <a16:creationId xmlns:a16="http://schemas.microsoft.com/office/drawing/2014/main" id="{B19C4E9B-701F-AA39-8BD4-BBD06DEA1A2E}"/>
                  </a:ext>
                </a:extLst>
              </p:cNvPr>
              <p:cNvSpPr>
                <a:spLocks noEditPoints="1"/>
              </p:cNvSpPr>
              <p:nvPr/>
            </p:nvSpPr>
            <p:spPr bwMode="auto">
              <a:xfrm>
                <a:off x="6669088" y="3632200"/>
                <a:ext cx="350838" cy="604838"/>
              </a:xfrm>
              <a:custGeom>
                <a:avLst/>
                <a:gdLst>
                  <a:gd name="T0" fmla="*/ 127 w 127"/>
                  <a:gd name="T1" fmla="*/ 214 h 219"/>
                  <a:gd name="T2" fmla="*/ 118 w 127"/>
                  <a:gd name="T3" fmla="*/ 214 h 219"/>
                  <a:gd name="T4" fmla="*/ 118 w 127"/>
                  <a:gd name="T5" fmla="*/ 216 h 219"/>
                  <a:gd name="T6" fmla="*/ 118 w 127"/>
                  <a:gd name="T7" fmla="*/ 218 h 219"/>
                  <a:gd name="T8" fmla="*/ 118 w 127"/>
                  <a:gd name="T9" fmla="*/ 219 h 219"/>
                  <a:gd name="T10" fmla="*/ 122 w 127"/>
                  <a:gd name="T11" fmla="*/ 219 h 219"/>
                  <a:gd name="T12" fmla="*/ 122 w 127"/>
                  <a:gd name="T13" fmla="*/ 219 h 219"/>
                  <a:gd name="T14" fmla="*/ 127 w 127"/>
                  <a:gd name="T15" fmla="*/ 219 h 219"/>
                  <a:gd name="T16" fmla="*/ 127 w 127"/>
                  <a:gd name="T17" fmla="*/ 216 h 219"/>
                  <a:gd name="T18" fmla="*/ 127 w 127"/>
                  <a:gd name="T19" fmla="*/ 214 h 219"/>
                  <a:gd name="T20" fmla="*/ 1 w 127"/>
                  <a:gd name="T21" fmla="*/ 0 h 219"/>
                  <a:gd name="T22" fmla="*/ 0 w 127"/>
                  <a:gd name="T23" fmla="*/ 10 h 219"/>
                  <a:gd name="T24" fmla="*/ 8 w 127"/>
                  <a:gd name="T25" fmla="*/ 10 h 219"/>
                  <a:gd name="T26" fmla="*/ 27 w 127"/>
                  <a:gd name="T27" fmla="*/ 11 h 219"/>
                  <a:gd name="T28" fmla="*/ 27 w 127"/>
                  <a:gd name="T29" fmla="*/ 9 h 219"/>
                  <a:gd name="T30" fmla="*/ 28 w 127"/>
                  <a:gd name="T31" fmla="*/ 7 h 219"/>
                  <a:gd name="T32" fmla="*/ 1 w 127"/>
                  <a:gd name="T33" fmla="*/ 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7" h="219">
                    <a:moveTo>
                      <a:pt x="127" y="214"/>
                    </a:moveTo>
                    <a:cubicBezTo>
                      <a:pt x="118" y="214"/>
                      <a:pt x="118" y="214"/>
                      <a:pt x="118" y="214"/>
                    </a:cubicBezTo>
                    <a:cubicBezTo>
                      <a:pt x="118" y="215"/>
                      <a:pt x="118" y="215"/>
                      <a:pt x="118" y="216"/>
                    </a:cubicBezTo>
                    <a:cubicBezTo>
                      <a:pt x="118" y="217"/>
                      <a:pt x="118" y="218"/>
                      <a:pt x="118" y="218"/>
                    </a:cubicBezTo>
                    <a:cubicBezTo>
                      <a:pt x="118" y="219"/>
                      <a:pt x="118" y="219"/>
                      <a:pt x="118" y="219"/>
                    </a:cubicBezTo>
                    <a:cubicBezTo>
                      <a:pt x="122" y="219"/>
                      <a:pt x="122" y="219"/>
                      <a:pt x="122" y="219"/>
                    </a:cubicBezTo>
                    <a:cubicBezTo>
                      <a:pt x="122" y="219"/>
                      <a:pt x="122" y="219"/>
                      <a:pt x="122" y="219"/>
                    </a:cubicBezTo>
                    <a:cubicBezTo>
                      <a:pt x="127" y="219"/>
                      <a:pt x="127" y="219"/>
                      <a:pt x="127" y="219"/>
                    </a:cubicBezTo>
                    <a:cubicBezTo>
                      <a:pt x="127" y="219"/>
                      <a:pt x="127" y="218"/>
                      <a:pt x="127" y="216"/>
                    </a:cubicBezTo>
                    <a:cubicBezTo>
                      <a:pt x="127" y="215"/>
                      <a:pt x="127" y="215"/>
                      <a:pt x="127" y="214"/>
                    </a:cubicBezTo>
                    <a:moveTo>
                      <a:pt x="1" y="0"/>
                    </a:moveTo>
                    <a:cubicBezTo>
                      <a:pt x="0" y="10"/>
                      <a:pt x="0" y="10"/>
                      <a:pt x="0" y="10"/>
                    </a:cubicBezTo>
                    <a:cubicBezTo>
                      <a:pt x="8" y="10"/>
                      <a:pt x="8" y="10"/>
                      <a:pt x="8" y="10"/>
                    </a:cubicBezTo>
                    <a:cubicBezTo>
                      <a:pt x="14" y="10"/>
                      <a:pt x="21" y="10"/>
                      <a:pt x="27" y="11"/>
                    </a:cubicBezTo>
                    <a:cubicBezTo>
                      <a:pt x="27" y="10"/>
                      <a:pt x="27" y="10"/>
                      <a:pt x="27" y="9"/>
                    </a:cubicBezTo>
                    <a:cubicBezTo>
                      <a:pt x="27" y="8"/>
                      <a:pt x="27" y="8"/>
                      <a:pt x="28" y="7"/>
                    </a:cubicBezTo>
                    <a:cubicBezTo>
                      <a:pt x="19" y="4"/>
                      <a:pt x="11" y="2"/>
                      <a:pt x="1"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05" name="Freeform 337">
                <a:extLst>
                  <a:ext uri="{FF2B5EF4-FFF2-40B4-BE49-F238E27FC236}">
                    <a16:creationId xmlns:a16="http://schemas.microsoft.com/office/drawing/2014/main" id="{0C4B69C1-BC89-B224-D67C-043DBD8654C8}"/>
                  </a:ext>
                </a:extLst>
              </p:cNvPr>
              <p:cNvSpPr>
                <a:spLocks/>
              </p:cNvSpPr>
              <p:nvPr/>
            </p:nvSpPr>
            <p:spPr bwMode="auto">
              <a:xfrm>
                <a:off x="6572250" y="3667125"/>
                <a:ext cx="260350" cy="307975"/>
              </a:xfrm>
              <a:custGeom>
                <a:avLst/>
                <a:gdLst>
                  <a:gd name="T0" fmla="*/ 0 w 94"/>
                  <a:gd name="T1" fmla="*/ 0 h 111"/>
                  <a:gd name="T2" fmla="*/ 94 w 94"/>
                  <a:gd name="T3" fmla="*/ 111 h 111"/>
                  <a:gd name="T4" fmla="*/ 94 w 94"/>
                  <a:gd name="T5" fmla="*/ 109 h 111"/>
                  <a:gd name="T6" fmla="*/ 86 w 94"/>
                  <a:gd name="T7" fmla="*/ 84 h 111"/>
                  <a:gd name="T8" fmla="*/ 83 w 94"/>
                  <a:gd name="T9" fmla="*/ 75 h 111"/>
                  <a:gd name="T10" fmla="*/ 63 w 94"/>
                  <a:gd name="T11" fmla="*/ 41 h 111"/>
                  <a:gd name="T12" fmla="*/ 46 w 94"/>
                  <a:gd name="T13" fmla="*/ 22 h 111"/>
                  <a:gd name="T14" fmla="*/ 0 w 94"/>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111">
                    <a:moveTo>
                      <a:pt x="0" y="0"/>
                    </a:moveTo>
                    <a:cubicBezTo>
                      <a:pt x="94" y="111"/>
                      <a:pt x="94" y="111"/>
                      <a:pt x="94" y="111"/>
                    </a:cubicBezTo>
                    <a:cubicBezTo>
                      <a:pt x="94" y="110"/>
                      <a:pt x="94" y="110"/>
                      <a:pt x="94" y="109"/>
                    </a:cubicBezTo>
                    <a:cubicBezTo>
                      <a:pt x="92" y="103"/>
                      <a:pt x="90" y="94"/>
                      <a:pt x="86" y="84"/>
                    </a:cubicBezTo>
                    <a:cubicBezTo>
                      <a:pt x="85" y="81"/>
                      <a:pt x="84" y="78"/>
                      <a:pt x="83" y="75"/>
                    </a:cubicBezTo>
                    <a:cubicBezTo>
                      <a:pt x="63" y="41"/>
                      <a:pt x="63" y="41"/>
                      <a:pt x="63" y="41"/>
                    </a:cubicBezTo>
                    <a:cubicBezTo>
                      <a:pt x="58" y="34"/>
                      <a:pt x="52" y="28"/>
                      <a:pt x="46" y="22"/>
                    </a:cubicBezTo>
                    <a:cubicBezTo>
                      <a:pt x="34" y="12"/>
                      <a:pt x="19" y="4"/>
                      <a:pt x="0" y="0"/>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06" name="Freeform 338">
                <a:extLst>
                  <a:ext uri="{FF2B5EF4-FFF2-40B4-BE49-F238E27FC236}">
                    <a16:creationId xmlns:a16="http://schemas.microsoft.com/office/drawing/2014/main" id="{6A2F0C3C-D5B6-BD04-5252-0A4C0EC2B19D}"/>
                  </a:ext>
                </a:extLst>
              </p:cNvPr>
              <p:cNvSpPr>
                <a:spLocks/>
              </p:cNvSpPr>
              <p:nvPr/>
            </p:nvSpPr>
            <p:spPr bwMode="auto">
              <a:xfrm>
                <a:off x="6746875" y="3781425"/>
                <a:ext cx="53975" cy="93663"/>
              </a:xfrm>
              <a:custGeom>
                <a:avLst/>
                <a:gdLst>
                  <a:gd name="T0" fmla="*/ 0 w 20"/>
                  <a:gd name="T1" fmla="*/ 0 h 34"/>
                  <a:gd name="T2" fmla="*/ 20 w 20"/>
                  <a:gd name="T3" fmla="*/ 34 h 34"/>
                  <a:gd name="T4" fmla="*/ 0 w 20"/>
                  <a:gd name="T5" fmla="*/ 0 h 34"/>
                </a:gdLst>
                <a:ahLst/>
                <a:cxnLst>
                  <a:cxn ang="0">
                    <a:pos x="T0" y="T1"/>
                  </a:cxn>
                  <a:cxn ang="0">
                    <a:pos x="T2" y="T3"/>
                  </a:cxn>
                  <a:cxn ang="0">
                    <a:pos x="T4" y="T5"/>
                  </a:cxn>
                </a:cxnLst>
                <a:rect l="0" t="0" r="r" b="b"/>
                <a:pathLst>
                  <a:path w="20" h="34">
                    <a:moveTo>
                      <a:pt x="0" y="0"/>
                    </a:moveTo>
                    <a:cubicBezTo>
                      <a:pt x="20" y="34"/>
                      <a:pt x="20" y="34"/>
                      <a:pt x="20" y="34"/>
                    </a:cubicBezTo>
                    <a:cubicBezTo>
                      <a:pt x="15" y="23"/>
                      <a:pt x="8" y="11"/>
                      <a:pt x="0" y="0"/>
                    </a:cubicBezTo>
                  </a:path>
                </a:pathLst>
              </a:custGeom>
              <a:solidFill>
                <a:srgbClr val="FFD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07" name="Freeform 339">
                <a:extLst>
                  <a:ext uri="{FF2B5EF4-FFF2-40B4-BE49-F238E27FC236}">
                    <a16:creationId xmlns:a16="http://schemas.microsoft.com/office/drawing/2014/main" id="{A17384D4-A441-CFF2-9971-04CA715B76CD}"/>
                  </a:ext>
                </a:extLst>
              </p:cNvPr>
              <p:cNvSpPr>
                <a:spLocks/>
              </p:cNvSpPr>
              <p:nvPr/>
            </p:nvSpPr>
            <p:spPr bwMode="auto">
              <a:xfrm>
                <a:off x="6550025" y="3659188"/>
                <a:ext cx="196850" cy="122238"/>
              </a:xfrm>
              <a:custGeom>
                <a:avLst/>
                <a:gdLst>
                  <a:gd name="T0" fmla="*/ 32 w 71"/>
                  <a:gd name="T1" fmla="*/ 0 h 44"/>
                  <a:gd name="T2" fmla="*/ 16 w 71"/>
                  <a:gd name="T3" fmla="*/ 0 h 44"/>
                  <a:gd name="T4" fmla="*/ 0 w 71"/>
                  <a:gd name="T5" fmla="*/ 1 h 44"/>
                  <a:gd name="T6" fmla="*/ 3 w 71"/>
                  <a:gd name="T7" fmla="*/ 2 h 44"/>
                  <a:gd name="T8" fmla="*/ 8 w 71"/>
                  <a:gd name="T9" fmla="*/ 3 h 44"/>
                  <a:gd name="T10" fmla="*/ 54 w 71"/>
                  <a:gd name="T11" fmla="*/ 25 h 44"/>
                  <a:gd name="T12" fmla="*/ 71 w 71"/>
                  <a:gd name="T13" fmla="*/ 44 h 44"/>
                  <a:gd name="T14" fmla="*/ 53 w 71"/>
                  <a:gd name="T15" fmla="*/ 12 h 44"/>
                  <a:gd name="T16" fmla="*/ 32 w 71"/>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44">
                    <a:moveTo>
                      <a:pt x="32" y="0"/>
                    </a:moveTo>
                    <a:cubicBezTo>
                      <a:pt x="16" y="0"/>
                      <a:pt x="16" y="0"/>
                      <a:pt x="16" y="0"/>
                    </a:cubicBezTo>
                    <a:cubicBezTo>
                      <a:pt x="11" y="0"/>
                      <a:pt x="5" y="0"/>
                      <a:pt x="0" y="1"/>
                    </a:cubicBezTo>
                    <a:cubicBezTo>
                      <a:pt x="1" y="2"/>
                      <a:pt x="2" y="2"/>
                      <a:pt x="3" y="2"/>
                    </a:cubicBezTo>
                    <a:cubicBezTo>
                      <a:pt x="5" y="3"/>
                      <a:pt x="7" y="3"/>
                      <a:pt x="8" y="3"/>
                    </a:cubicBezTo>
                    <a:cubicBezTo>
                      <a:pt x="27" y="7"/>
                      <a:pt x="42" y="15"/>
                      <a:pt x="54" y="25"/>
                    </a:cubicBezTo>
                    <a:cubicBezTo>
                      <a:pt x="60" y="31"/>
                      <a:pt x="66" y="37"/>
                      <a:pt x="71" y="44"/>
                    </a:cubicBezTo>
                    <a:cubicBezTo>
                      <a:pt x="53" y="12"/>
                      <a:pt x="53" y="12"/>
                      <a:pt x="53" y="12"/>
                    </a:cubicBezTo>
                    <a:cubicBezTo>
                      <a:pt x="46" y="7"/>
                      <a:pt x="39" y="3"/>
                      <a:pt x="32"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08" name="Freeform 340">
                <a:extLst>
                  <a:ext uri="{FF2B5EF4-FFF2-40B4-BE49-F238E27FC236}">
                    <a16:creationId xmlns:a16="http://schemas.microsoft.com/office/drawing/2014/main" id="{5CE78A05-F28A-7F8C-5C4A-747E98735A20}"/>
                  </a:ext>
                </a:extLst>
              </p:cNvPr>
              <p:cNvSpPr>
                <a:spLocks/>
              </p:cNvSpPr>
              <p:nvPr/>
            </p:nvSpPr>
            <p:spPr bwMode="auto">
              <a:xfrm>
                <a:off x="6546850" y="3640138"/>
                <a:ext cx="92075" cy="22225"/>
              </a:xfrm>
              <a:custGeom>
                <a:avLst/>
                <a:gdLst>
                  <a:gd name="T0" fmla="*/ 5 w 33"/>
                  <a:gd name="T1" fmla="*/ 0 h 8"/>
                  <a:gd name="T2" fmla="*/ 0 w 33"/>
                  <a:gd name="T3" fmla="*/ 4 h 8"/>
                  <a:gd name="T4" fmla="*/ 1 w 33"/>
                  <a:gd name="T5" fmla="*/ 8 h 8"/>
                  <a:gd name="T6" fmla="*/ 17 w 33"/>
                  <a:gd name="T7" fmla="*/ 7 h 8"/>
                  <a:gd name="T8" fmla="*/ 33 w 33"/>
                  <a:gd name="T9" fmla="*/ 7 h 8"/>
                  <a:gd name="T10" fmla="*/ 5 w 33"/>
                  <a:gd name="T11" fmla="*/ 0 h 8"/>
                  <a:gd name="T12" fmla="*/ 5 w 33"/>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33" h="8">
                    <a:moveTo>
                      <a:pt x="5" y="0"/>
                    </a:moveTo>
                    <a:cubicBezTo>
                      <a:pt x="2" y="0"/>
                      <a:pt x="0" y="1"/>
                      <a:pt x="0" y="4"/>
                    </a:cubicBezTo>
                    <a:cubicBezTo>
                      <a:pt x="0" y="5"/>
                      <a:pt x="0" y="7"/>
                      <a:pt x="1" y="8"/>
                    </a:cubicBezTo>
                    <a:cubicBezTo>
                      <a:pt x="6" y="7"/>
                      <a:pt x="12" y="7"/>
                      <a:pt x="17" y="7"/>
                    </a:cubicBezTo>
                    <a:cubicBezTo>
                      <a:pt x="33" y="7"/>
                      <a:pt x="33" y="7"/>
                      <a:pt x="33" y="7"/>
                    </a:cubicBezTo>
                    <a:cubicBezTo>
                      <a:pt x="24" y="3"/>
                      <a:pt x="15" y="1"/>
                      <a:pt x="5" y="0"/>
                    </a:cubicBezTo>
                    <a:cubicBezTo>
                      <a:pt x="5" y="0"/>
                      <a:pt x="5" y="0"/>
                      <a:pt x="5"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09" name="Freeform 341">
                <a:extLst>
                  <a:ext uri="{FF2B5EF4-FFF2-40B4-BE49-F238E27FC236}">
                    <a16:creationId xmlns:a16="http://schemas.microsoft.com/office/drawing/2014/main" id="{CED1A0FB-1C38-7544-A12E-E518D5BDDD77}"/>
                  </a:ext>
                </a:extLst>
              </p:cNvPr>
              <p:cNvSpPr>
                <a:spLocks/>
              </p:cNvSpPr>
              <p:nvPr/>
            </p:nvSpPr>
            <p:spPr bwMode="auto">
              <a:xfrm>
                <a:off x="6696075" y="3692525"/>
                <a:ext cx="166688" cy="290513"/>
              </a:xfrm>
              <a:custGeom>
                <a:avLst/>
                <a:gdLst>
                  <a:gd name="T0" fmla="*/ 0 w 60"/>
                  <a:gd name="T1" fmla="*/ 0 h 105"/>
                  <a:gd name="T2" fmla="*/ 18 w 60"/>
                  <a:gd name="T3" fmla="*/ 32 h 105"/>
                  <a:gd name="T4" fmla="*/ 38 w 60"/>
                  <a:gd name="T5" fmla="*/ 66 h 105"/>
                  <a:gd name="T6" fmla="*/ 60 w 60"/>
                  <a:gd name="T7" fmla="*/ 105 h 105"/>
                  <a:gd name="T8" fmla="*/ 41 w 60"/>
                  <a:gd name="T9" fmla="*/ 50 h 105"/>
                  <a:gd name="T10" fmla="*/ 8 w 60"/>
                  <a:gd name="T11" fmla="*/ 6 h 105"/>
                  <a:gd name="T12" fmla="*/ 0 w 60"/>
                  <a:gd name="T13" fmla="*/ 0 h 105"/>
                </a:gdLst>
                <a:ahLst/>
                <a:cxnLst>
                  <a:cxn ang="0">
                    <a:pos x="T0" y="T1"/>
                  </a:cxn>
                  <a:cxn ang="0">
                    <a:pos x="T2" y="T3"/>
                  </a:cxn>
                  <a:cxn ang="0">
                    <a:pos x="T4" y="T5"/>
                  </a:cxn>
                  <a:cxn ang="0">
                    <a:pos x="T6" y="T7"/>
                  </a:cxn>
                  <a:cxn ang="0">
                    <a:pos x="T8" y="T9"/>
                  </a:cxn>
                  <a:cxn ang="0">
                    <a:pos x="T10" y="T11"/>
                  </a:cxn>
                  <a:cxn ang="0">
                    <a:pos x="T12" y="T13"/>
                  </a:cxn>
                </a:cxnLst>
                <a:rect l="0" t="0" r="r" b="b"/>
                <a:pathLst>
                  <a:path w="60" h="105">
                    <a:moveTo>
                      <a:pt x="0" y="0"/>
                    </a:moveTo>
                    <a:cubicBezTo>
                      <a:pt x="18" y="32"/>
                      <a:pt x="18" y="32"/>
                      <a:pt x="18" y="32"/>
                    </a:cubicBezTo>
                    <a:cubicBezTo>
                      <a:pt x="26" y="43"/>
                      <a:pt x="33" y="55"/>
                      <a:pt x="38" y="66"/>
                    </a:cubicBezTo>
                    <a:cubicBezTo>
                      <a:pt x="60" y="105"/>
                      <a:pt x="60" y="105"/>
                      <a:pt x="60" y="105"/>
                    </a:cubicBezTo>
                    <a:cubicBezTo>
                      <a:pt x="58" y="97"/>
                      <a:pt x="53" y="74"/>
                      <a:pt x="41" y="50"/>
                    </a:cubicBezTo>
                    <a:cubicBezTo>
                      <a:pt x="33" y="34"/>
                      <a:pt x="22" y="19"/>
                      <a:pt x="8" y="6"/>
                    </a:cubicBezTo>
                    <a:cubicBezTo>
                      <a:pt x="5" y="4"/>
                      <a:pt x="3" y="2"/>
                      <a:pt x="0"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10" name="Freeform 342">
                <a:extLst>
                  <a:ext uri="{FF2B5EF4-FFF2-40B4-BE49-F238E27FC236}">
                    <a16:creationId xmlns:a16="http://schemas.microsoft.com/office/drawing/2014/main" id="{59C8EE12-E568-DF3A-89C8-9660D6EE9F3F}"/>
                  </a:ext>
                </a:extLst>
              </p:cNvPr>
              <p:cNvSpPr>
                <a:spLocks/>
              </p:cNvSpPr>
              <p:nvPr/>
            </p:nvSpPr>
            <p:spPr bwMode="auto">
              <a:xfrm>
                <a:off x="6800850" y="3875088"/>
                <a:ext cx="63500" cy="134938"/>
              </a:xfrm>
              <a:custGeom>
                <a:avLst/>
                <a:gdLst>
                  <a:gd name="T0" fmla="*/ 0 w 23"/>
                  <a:gd name="T1" fmla="*/ 0 h 49"/>
                  <a:gd name="T2" fmla="*/ 3 w 23"/>
                  <a:gd name="T3" fmla="*/ 9 h 49"/>
                  <a:gd name="T4" fmla="*/ 11 w 23"/>
                  <a:gd name="T5" fmla="*/ 34 h 49"/>
                  <a:gd name="T6" fmla="*/ 11 w 23"/>
                  <a:gd name="T7" fmla="*/ 36 h 49"/>
                  <a:gd name="T8" fmla="*/ 12 w 23"/>
                  <a:gd name="T9" fmla="*/ 42 h 49"/>
                  <a:gd name="T10" fmla="*/ 13 w 23"/>
                  <a:gd name="T11" fmla="*/ 44 h 49"/>
                  <a:gd name="T12" fmla="*/ 13 w 23"/>
                  <a:gd name="T13" fmla="*/ 44 h 49"/>
                  <a:gd name="T14" fmla="*/ 13 w 23"/>
                  <a:gd name="T15" fmla="*/ 44 h 49"/>
                  <a:gd name="T16" fmla="*/ 18 w 23"/>
                  <a:gd name="T17" fmla="*/ 49 h 49"/>
                  <a:gd name="T18" fmla="*/ 19 w 23"/>
                  <a:gd name="T19" fmla="*/ 48 h 49"/>
                  <a:gd name="T20" fmla="*/ 23 w 23"/>
                  <a:gd name="T21" fmla="*/ 43 h 49"/>
                  <a:gd name="T22" fmla="*/ 22 w 23"/>
                  <a:gd name="T23" fmla="*/ 39 h 49"/>
                  <a:gd name="T24" fmla="*/ 0 w 23"/>
                  <a:gd name="T2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 h="49">
                    <a:moveTo>
                      <a:pt x="0" y="0"/>
                    </a:moveTo>
                    <a:cubicBezTo>
                      <a:pt x="1" y="3"/>
                      <a:pt x="2" y="6"/>
                      <a:pt x="3" y="9"/>
                    </a:cubicBezTo>
                    <a:cubicBezTo>
                      <a:pt x="7" y="19"/>
                      <a:pt x="9" y="28"/>
                      <a:pt x="11" y="34"/>
                    </a:cubicBezTo>
                    <a:cubicBezTo>
                      <a:pt x="11" y="35"/>
                      <a:pt x="11" y="35"/>
                      <a:pt x="11" y="36"/>
                    </a:cubicBezTo>
                    <a:cubicBezTo>
                      <a:pt x="12" y="38"/>
                      <a:pt x="12" y="40"/>
                      <a:pt x="12" y="42"/>
                    </a:cubicBezTo>
                    <a:cubicBezTo>
                      <a:pt x="13" y="43"/>
                      <a:pt x="13" y="43"/>
                      <a:pt x="13" y="44"/>
                    </a:cubicBezTo>
                    <a:cubicBezTo>
                      <a:pt x="13" y="44"/>
                      <a:pt x="13" y="44"/>
                      <a:pt x="13" y="44"/>
                    </a:cubicBezTo>
                    <a:cubicBezTo>
                      <a:pt x="13" y="44"/>
                      <a:pt x="13" y="44"/>
                      <a:pt x="13" y="44"/>
                    </a:cubicBezTo>
                    <a:cubicBezTo>
                      <a:pt x="13" y="47"/>
                      <a:pt x="15" y="49"/>
                      <a:pt x="18" y="49"/>
                    </a:cubicBezTo>
                    <a:cubicBezTo>
                      <a:pt x="18" y="49"/>
                      <a:pt x="18" y="49"/>
                      <a:pt x="19" y="48"/>
                    </a:cubicBezTo>
                    <a:cubicBezTo>
                      <a:pt x="21" y="48"/>
                      <a:pt x="23" y="46"/>
                      <a:pt x="23" y="43"/>
                    </a:cubicBezTo>
                    <a:cubicBezTo>
                      <a:pt x="23" y="43"/>
                      <a:pt x="22" y="42"/>
                      <a:pt x="22" y="39"/>
                    </a:cubicBezTo>
                    <a:cubicBezTo>
                      <a:pt x="0" y="0"/>
                      <a:pt x="0" y="0"/>
                      <a:pt x="0"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11" name="Freeform 343">
                <a:extLst>
                  <a:ext uri="{FF2B5EF4-FFF2-40B4-BE49-F238E27FC236}">
                    <a16:creationId xmlns:a16="http://schemas.microsoft.com/office/drawing/2014/main" id="{010F5B79-D774-0901-3738-54252659E059}"/>
                  </a:ext>
                </a:extLst>
              </p:cNvPr>
              <p:cNvSpPr>
                <a:spLocks/>
              </p:cNvSpPr>
              <p:nvPr/>
            </p:nvSpPr>
            <p:spPr bwMode="auto">
              <a:xfrm>
                <a:off x="6781800" y="3667125"/>
                <a:ext cx="301625" cy="342900"/>
              </a:xfrm>
              <a:custGeom>
                <a:avLst/>
                <a:gdLst>
                  <a:gd name="T0" fmla="*/ 0 w 109"/>
                  <a:gd name="T1" fmla="*/ 0 h 124"/>
                  <a:gd name="T2" fmla="*/ 9 w 109"/>
                  <a:gd name="T3" fmla="*/ 6 h 124"/>
                  <a:gd name="T4" fmla="*/ 48 w 109"/>
                  <a:gd name="T5" fmla="*/ 26 h 124"/>
                  <a:gd name="T6" fmla="*/ 90 w 109"/>
                  <a:gd name="T7" fmla="*/ 86 h 124"/>
                  <a:gd name="T8" fmla="*/ 97 w 109"/>
                  <a:gd name="T9" fmla="*/ 110 h 124"/>
                  <a:gd name="T10" fmla="*/ 99 w 109"/>
                  <a:gd name="T11" fmla="*/ 117 h 124"/>
                  <a:gd name="T12" fmla="*/ 99 w 109"/>
                  <a:gd name="T13" fmla="*/ 119 h 124"/>
                  <a:gd name="T14" fmla="*/ 99 w 109"/>
                  <a:gd name="T15" fmla="*/ 119 h 124"/>
                  <a:gd name="T16" fmla="*/ 99 w 109"/>
                  <a:gd name="T17" fmla="*/ 119 h 124"/>
                  <a:gd name="T18" fmla="*/ 104 w 109"/>
                  <a:gd name="T19" fmla="*/ 124 h 124"/>
                  <a:gd name="T20" fmla="*/ 105 w 109"/>
                  <a:gd name="T21" fmla="*/ 124 h 124"/>
                  <a:gd name="T22" fmla="*/ 109 w 109"/>
                  <a:gd name="T23" fmla="*/ 118 h 124"/>
                  <a:gd name="T24" fmla="*/ 89 w 109"/>
                  <a:gd name="T25" fmla="*/ 61 h 124"/>
                  <a:gd name="T26" fmla="*/ 69 w 109"/>
                  <a:gd name="T27" fmla="*/ 32 h 124"/>
                  <a:gd name="T28" fmla="*/ 0 w 109"/>
                  <a:gd name="T29"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124">
                    <a:moveTo>
                      <a:pt x="0" y="0"/>
                    </a:moveTo>
                    <a:cubicBezTo>
                      <a:pt x="3" y="2"/>
                      <a:pt x="6" y="4"/>
                      <a:pt x="9" y="6"/>
                    </a:cubicBezTo>
                    <a:cubicBezTo>
                      <a:pt x="24" y="10"/>
                      <a:pt x="37" y="17"/>
                      <a:pt x="48" y="26"/>
                    </a:cubicBezTo>
                    <a:cubicBezTo>
                      <a:pt x="69" y="43"/>
                      <a:pt x="82" y="67"/>
                      <a:pt x="90" y="86"/>
                    </a:cubicBezTo>
                    <a:cubicBezTo>
                      <a:pt x="94" y="95"/>
                      <a:pt x="96" y="104"/>
                      <a:pt x="97" y="110"/>
                    </a:cubicBezTo>
                    <a:cubicBezTo>
                      <a:pt x="98" y="113"/>
                      <a:pt x="99" y="115"/>
                      <a:pt x="99" y="117"/>
                    </a:cubicBezTo>
                    <a:cubicBezTo>
                      <a:pt x="99" y="118"/>
                      <a:pt x="99" y="118"/>
                      <a:pt x="99" y="119"/>
                    </a:cubicBezTo>
                    <a:cubicBezTo>
                      <a:pt x="99" y="119"/>
                      <a:pt x="99" y="119"/>
                      <a:pt x="99" y="119"/>
                    </a:cubicBezTo>
                    <a:cubicBezTo>
                      <a:pt x="99" y="119"/>
                      <a:pt x="99" y="119"/>
                      <a:pt x="99" y="119"/>
                    </a:cubicBezTo>
                    <a:cubicBezTo>
                      <a:pt x="100" y="122"/>
                      <a:pt x="102" y="124"/>
                      <a:pt x="104" y="124"/>
                    </a:cubicBezTo>
                    <a:cubicBezTo>
                      <a:pt x="104" y="124"/>
                      <a:pt x="105" y="124"/>
                      <a:pt x="105" y="124"/>
                    </a:cubicBezTo>
                    <a:cubicBezTo>
                      <a:pt x="107" y="123"/>
                      <a:pt x="109" y="121"/>
                      <a:pt x="109" y="118"/>
                    </a:cubicBezTo>
                    <a:cubicBezTo>
                      <a:pt x="109" y="118"/>
                      <a:pt x="105" y="90"/>
                      <a:pt x="89" y="61"/>
                    </a:cubicBezTo>
                    <a:cubicBezTo>
                      <a:pt x="84" y="51"/>
                      <a:pt x="77" y="41"/>
                      <a:pt x="69" y="32"/>
                    </a:cubicBezTo>
                    <a:cubicBezTo>
                      <a:pt x="49" y="17"/>
                      <a:pt x="26" y="6"/>
                      <a:pt x="0"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12" name="Freeform 344">
                <a:extLst>
                  <a:ext uri="{FF2B5EF4-FFF2-40B4-BE49-F238E27FC236}">
                    <a16:creationId xmlns:a16="http://schemas.microsoft.com/office/drawing/2014/main" id="{2F27DC5F-0DE8-9097-78B2-B9D8A388DE48}"/>
                  </a:ext>
                </a:extLst>
              </p:cNvPr>
              <p:cNvSpPr>
                <a:spLocks/>
              </p:cNvSpPr>
              <p:nvPr/>
            </p:nvSpPr>
            <p:spPr bwMode="auto">
              <a:xfrm>
                <a:off x="6746875" y="3644900"/>
                <a:ext cx="225425" cy="111125"/>
              </a:xfrm>
              <a:custGeom>
                <a:avLst/>
                <a:gdLst>
                  <a:gd name="T0" fmla="*/ 4 w 82"/>
                  <a:gd name="T1" fmla="*/ 0 h 40"/>
                  <a:gd name="T2" fmla="*/ 0 w 82"/>
                  <a:gd name="T3" fmla="*/ 2 h 40"/>
                  <a:gd name="T4" fmla="*/ 13 w 82"/>
                  <a:gd name="T5" fmla="*/ 8 h 40"/>
                  <a:gd name="T6" fmla="*/ 82 w 82"/>
                  <a:gd name="T7" fmla="*/ 40 h 40"/>
                  <a:gd name="T8" fmla="*/ 67 w 82"/>
                  <a:gd name="T9" fmla="*/ 26 h 40"/>
                  <a:gd name="T10" fmla="*/ 5 w 82"/>
                  <a:gd name="T11" fmla="*/ 0 h 40"/>
                  <a:gd name="T12" fmla="*/ 4 w 82"/>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82" h="40">
                    <a:moveTo>
                      <a:pt x="4" y="0"/>
                    </a:moveTo>
                    <a:cubicBezTo>
                      <a:pt x="2" y="0"/>
                      <a:pt x="1" y="1"/>
                      <a:pt x="0" y="2"/>
                    </a:cubicBezTo>
                    <a:cubicBezTo>
                      <a:pt x="4" y="4"/>
                      <a:pt x="9" y="6"/>
                      <a:pt x="13" y="8"/>
                    </a:cubicBezTo>
                    <a:cubicBezTo>
                      <a:pt x="39" y="14"/>
                      <a:pt x="62" y="25"/>
                      <a:pt x="82" y="40"/>
                    </a:cubicBezTo>
                    <a:cubicBezTo>
                      <a:pt x="77" y="35"/>
                      <a:pt x="72" y="30"/>
                      <a:pt x="67" y="26"/>
                    </a:cubicBezTo>
                    <a:cubicBezTo>
                      <a:pt x="51" y="13"/>
                      <a:pt x="30" y="4"/>
                      <a:pt x="5" y="0"/>
                    </a:cubicBezTo>
                    <a:cubicBezTo>
                      <a:pt x="4" y="0"/>
                      <a:pt x="4" y="0"/>
                      <a:pt x="4"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13" name="Freeform 345">
                <a:extLst>
                  <a:ext uri="{FF2B5EF4-FFF2-40B4-BE49-F238E27FC236}">
                    <a16:creationId xmlns:a16="http://schemas.microsoft.com/office/drawing/2014/main" id="{E598A138-8AE0-970F-4D99-0550F33BD044}"/>
                  </a:ext>
                </a:extLst>
              </p:cNvPr>
              <p:cNvSpPr>
                <a:spLocks/>
              </p:cNvSpPr>
              <p:nvPr/>
            </p:nvSpPr>
            <p:spPr bwMode="auto">
              <a:xfrm>
                <a:off x="6743700" y="3662363"/>
                <a:ext cx="63500" cy="22225"/>
              </a:xfrm>
              <a:custGeom>
                <a:avLst/>
                <a:gdLst>
                  <a:gd name="T0" fmla="*/ 0 w 23"/>
                  <a:gd name="T1" fmla="*/ 0 h 8"/>
                  <a:gd name="T2" fmla="*/ 4 w 23"/>
                  <a:gd name="T3" fmla="*/ 4 h 8"/>
                  <a:gd name="T4" fmla="*/ 23 w 23"/>
                  <a:gd name="T5" fmla="*/ 8 h 8"/>
                  <a:gd name="T6" fmla="*/ 14 w 23"/>
                  <a:gd name="T7" fmla="*/ 2 h 8"/>
                  <a:gd name="T8" fmla="*/ 0 w 23"/>
                  <a:gd name="T9" fmla="*/ 0 h 8"/>
                </a:gdLst>
                <a:ahLst/>
                <a:cxnLst>
                  <a:cxn ang="0">
                    <a:pos x="T0" y="T1"/>
                  </a:cxn>
                  <a:cxn ang="0">
                    <a:pos x="T2" y="T3"/>
                  </a:cxn>
                  <a:cxn ang="0">
                    <a:pos x="T4" y="T5"/>
                  </a:cxn>
                  <a:cxn ang="0">
                    <a:pos x="T6" y="T7"/>
                  </a:cxn>
                  <a:cxn ang="0">
                    <a:pos x="T8" y="T9"/>
                  </a:cxn>
                </a:cxnLst>
                <a:rect l="0" t="0" r="r" b="b"/>
                <a:pathLst>
                  <a:path w="23" h="8">
                    <a:moveTo>
                      <a:pt x="0" y="0"/>
                    </a:moveTo>
                    <a:cubicBezTo>
                      <a:pt x="1" y="2"/>
                      <a:pt x="2" y="3"/>
                      <a:pt x="4" y="4"/>
                    </a:cubicBezTo>
                    <a:cubicBezTo>
                      <a:pt x="11" y="4"/>
                      <a:pt x="17" y="6"/>
                      <a:pt x="23" y="8"/>
                    </a:cubicBezTo>
                    <a:cubicBezTo>
                      <a:pt x="20" y="6"/>
                      <a:pt x="17" y="4"/>
                      <a:pt x="14" y="2"/>
                    </a:cubicBezTo>
                    <a:cubicBezTo>
                      <a:pt x="9" y="1"/>
                      <a:pt x="5" y="1"/>
                      <a:pt x="0" y="0"/>
                    </a:cubicBezTo>
                  </a:path>
                </a:pathLst>
              </a:custGeom>
              <a:solidFill>
                <a:srgbClr val="C489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14" name="Freeform 346">
                <a:extLst>
                  <a:ext uri="{FF2B5EF4-FFF2-40B4-BE49-F238E27FC236}">
                    <a16:creationId xmlns:a16="http://schemas.microsoft.com/office/drawing/2014/main" id="{440E64A5-0DB4-D879-ECDC-539CAE933F40}"/>
                  </a:ext>
                </a:extLst>
              </p:cNvPr>
              <p:cNvSpPr>
                <a:spLocks/>
              </p:cNvSpPr>
              <p:nvPr/>
            </p:nvSpPr>
            <p:spPr bwMode="auto">
              <a:xfrm>
                <a:off x="6743700" y="3651250"/>
                <a:ext cx="38100" cy="15875"/>
              </a:xfrm>
              <a:custGeom>
                <a:avLst/>
                <a:gdLst>
                  <a:gd name="T0" fmla="*/ 1 w 14"/>
                  <a:gd name="T1" fmla="*/ 0 h 6"/>
                  <a:gd name="T2" fmla="*/ 0 w 14"/>
                  <a:gd name="T3" fmla="*/ 2 h 6"/>
                  <a:gd name="T4" fmla="*/ 0 w 14"/>
                  <a:gd name="T5" fmla="*/ 4 h 6"/>
                  <a:gd name="T6" fmla="*/ 14 w 14"/>
                  <a:gd name="T7" fmla="*/ 6 h 6"/>
                  <a:gd name="T8" fmla="*/ 1 w 14"/>
                  <a:gd name="T9" fmla="*/ 0 h 6"/>
                </a:gdLst>
                <a:ahLst/>
                <a:cxnLst>
                  <a:cxn ang="0">
                    <a:pos x="T0" y="T1"/>
                  </a:cxn>
                  <a:cxn ang="0">
                    <a:pos x="T2" y="T3"/>
                  </a:cxn>
                  <a:cxn ang="0">
                    <a:pos x="T4" y="T5"/>
                  </a:cxn>
                  <a:cxn ang="0">
                    <a:pos x="T6" y="T7"/>
                  </a:cxn>
                  <a:cxn ang="0">
                    <a:pos x="T8" y="T9"/>
                  </a:cxn>
                </a:cxnLst>
                <a:rect l="0" t="0" r="r" b="b"/>
                <a:pathLst>
                  <a:path w="14" h="6">
                    <a:moveTo>
                      <a:pt x="1" y="0"/>
                    </a:moveTo>
                    <a:cubicBezTo>
                      <a:pt x="0" y="1"/>
                      <a:pt x="0" y="1"/>
                      <a:pt x="0" y="2"/>
                    </a:cubicBezTo>
                    <a:cubicBezTo>
                      <a:pt x="0" y="3"/>
                      <a:pt x="0" y="3"/>
                      <a:pt x="0" y="4"/>
                    </a:cubicBezTo>
                    <a:cubicBezTo>
                      <a:pt x="5" y="5"/>
                      <a:pt x="9" y="5"/>
                      <a:pt x="14" y="6"/>
                    </a:cubicBezTo>
                    <a:cubicBezTo>
                      <a:pt x="10" y="4"/>
                      <a:pt x="5" y="2"/>
                      <a:pt x="1"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15" name="Freeform 347">
                <a:extLst>
                  <a:ext uri="{FF2B5EF4-FFF2-40B4-BE49-F238E27FC236}">
                    <a16:creationId xmlns:a16="http://schemas.microsoft.com/office/drawing/2014/main" id="{C55B9054-7809-6668-5D4C-B6E86DC32D86}"/>
                  </a:ext>
                </a:extLst>
              </p:cNvPr>
              <p:cNvSpPr>
                <a:spLocks/>
              </p:cNvSpPr>
              <p:nvPr/>
            </p:nvSpPr>
            <p:spPr bwMode="auto">
              <a:xfrm>
                <a:off x="6138863" y="3927475"/>
                <a:ext cx="463550" cy="295275"/>
              </a:xfrm>
              <a:custGeom>
                <a:avLst/>
                <a:gdLst>
                  <a:gd name="T0" fmla="*/ 92 w 168"/>
                  <a:gd name="T1" fmla="*/ 0 h 107"/>
                  <a:gd name="T2" fmla="*/ 76 w 168"/>
                  <a:gd name="T3" fmla="*/ 0 h 107"/>
                  <a:gd name="T4" fmla="*/ 22 w 168"/>
                  <a:gd name="T5" fmla="*/ 22 h 107"/>
                  <a:gd name="T6" fmla="*/ 0 w 168"/>
                  <a:gd name="T7" fmla="*/ 76 h 107"/>
                  <a:gd name="T8" fmla="*/ 0 w 168"/>
                  <a:gd name="T9" fmla="*/ 107 h 107"/>
                  <a:gd name="T10" fmla="*/ 168 w 168"/>
                  <a:gd name="T11" fmla="*/ 107 h 107"/>
                  <a:gd name="T12" fmla="*/ 168 w 168"/>
                  <a:gd name="T13" fmla="*/ 76 h 107"/>
                  <a:gd name="T14" fmla="*/ 146 w 168"/>
                  <a:gd name="T15" fmla="*/ 22 h 107"/>
                  <a:gd name="T16" fmla="*/ 92 w 168"/>
                  <a:gd name="T17" fmla="*/ 0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8" h="107">
                    <a:moveTo>
                      <a:pt x="92" y="0"/>
                    </a:moveTo>
                    <a:cubicBezTo>
                      <a:pt x="76" y="0"/>
                      <a:pt x="76" y="0"/>
                      <a:pt x="76" y="0"/>
                    </a:cubicBezTo>
                    <a:cubicBezTo>
                      <a:pt x="55" y="0"/>
                      <a:pt x="36" y="9"/>
                      <a:pt x="22" y="22"/>
                    </a:cubicBezTo>
                    <a:cubicBezTo>
                      <a:pt x="9" y="36"/>
                      <a:pt x="0" y="55"/>
                      <a:pt x="0" y="76"/>
                    </a:cubicBezTo>
                    <a:cubicBezTo>
                      <a:pt x="0" y="107"/>
                      <a:pt x="0" y="107"/>
                      <a:pt x="0" y="107"/>
                    </a:cubicBezTo>
                    <a:cubicBezTo>
                      <a:pt x="168" y="107"/>
                      <a:pt x="168" y="107"/>
                      <a:pt x="168" y="107"/>
                    </a:cubicBezTo>
                    <a:cubicBezTo>
                      <a:pt x="168" y="76"/>
                      <a:pt x="168" y="76"/>
                      <a:pt x="168" y="76"/>
                    </a:cubicBezTo>
                    <a:cubicBezTo>
                      <a:pt x="168" y="55"/>
                      <a:pt x="159" y="36"/>
                      <a:pt x="146" y="22"/>
                    </a:cubicBezTo>
                    <a:cubicBezTo>
                      <a:pt x="132" y="9"/>
                      <a:pt x="113" y="0"/>
                      <a:pt x="92"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16" name="Freeform 348">
                <a:extLst>
                  <a:ext uri="{FF2B5EF4-FFF2-40B4-BE49-F238E27FC236}">
                    <a16:creationId xmlns:a16="http://schemas.microsoft.com/office/drawing/2014/main" id="{0DB6B709-21BA-C32A-7272-8FC021AAEBB3}"/>
                  </a:ext>
                </a:extLst>
              </p:cNvPr>
              <p:cNvSpPr>
                <a:spLocks noEditPoints="1"/>
              </p:cNvSpPr>
              <p:nvPr/>
            </p:nvSpPr>
            <p:spPr bwMode="auto">
              <a:xfrm>
                <a:off x="6138863" y="3900488"/>
                <a:ext cx="490538" cy="322263"/>
              </a:xfrm>
              <a:custGeom>
                <a:avLst/>
                <a:gdLst>
                  <a:gd name="T0" fmla="*/ 0 w 178"/>
                  <a:gd name="T1" fmla="*/ 117 h 117"/>
                  <a:gd name="T2" fmla="*/ 0 w 178"/>
                  <a:gd name="T3" fmla="*/ 86 h 117"/>
                  <a:gd name="T4" fmla="*/ 22 w 178"/>
                  <a:gd name="T5" fmla="*/ 32 h 117"/>
                  <a:gd name="T6" fmla="*/ 76 w 178"/>
                  <a:gd name="T7" fmla="*/ 10 h 117"/>
                  <a:gd name="T8" fmla="*/ 92 w 178"/>
                  <a:gd name="T9" fmla="*/ 10 h 117"/>
                  <a:gd name="T10" fmla="*/ 146 w 178"/>
                  <a:gd name="T11" fmla="*/ 32 h 117"/>
                  <a:gd name="T12" fmla="*/ 168 w 178"/>
                  <a:gd name="T13" fmla="*/ 86 h 117"/>
                  <a:gd name="T14" fmla="*/ 168 w 178"/>
                  <a:gd name="T15" fmla="*/ 117 h 117"/>
                  <a:gd name="T16" fmla="*/ 0 w 178"/>
                  <a:gd name="T17" fmla="*/ 117 h 117"/>
                  <a:gd name="T18" fmla="*/ 92 w 178"/>
                  <a:gd name="T19" fmla="*/ 0 h 117"/>
                  <a:gd name="T20" fmla="*/ 76 w 178"/>
                  <a:gd name="T21" fmla="*/ 0 h 117"/>
                  <a:gd name="T22" fmla="*/ 5 w 178"/>
                  <a:gd name="T23" fmla="*/ 38 h 117"/>
                  <a:gd name="T24" fmla="*/ 0 w 178"/>
                  <a:gd name="T25" fmla="*/ 78 h 117"/>
                  <a:gd name="T26" fmla="*/ 0 w 178"/>
                  <a:gd name="T27" fmla="*/ 117 h 117"/>
                  <a:gd name="T28" fmla="*/ 178 w 178"/>
                  <a:gd name="T29" fmla="*/ 117 h 117"/>
                  <a:gd name="T30" fmla="*/ 178 w 178"/>
                  <a:gd name="T31" fmla="*/ 86 h 117"/>
                  <a:gd name="T32" fmla="*/ 92 w 178"/>
                  <a:gd name="T3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17">
                    <a:moveTo>
                      <a:pt x="0" y="117"/>
                    </a:moveTo>
                    <a:cubicBezTo>
                      <a:pt x="0" y="86"/>
                      <a:pt x="0" y="86"/>
                      <a:pt x="0" y="86"/>
                    </a:cubicBezTo>
                    <a:cubicBezTo>
                      <a:pt x="0" y="65"/>
                      <a:pt x="9" y="46"/>
                      <a:pt x="22" y="32"/>
                    </a:cubicBezTo>
                    <a:cubicBezTo>
                      <a:pt x="36" y="19"/>
                      <a:pt x="55" y="10"/>
                      <a:pt x="76" y="10"/>
                    </a:cubicBezTo>
                    <a:cubicBezTo>
                      <a:pt x="92" y="10"/>
                      <a:pt x="92" y="10"/>
                      <a:pt x="92" y="10"/>
                    </a:cubicBezTo>
                    <a:cubicBezTo>
                      <a:pt x="113" y="10"/>
                      <a:pt x="132" y="19"/>
                      <a:pt x="146" y="32"/>
                    </a:cubicBezTo>
                    <a:cubicBezTo>
                      <a:pt x="159" y="46"/>
                      <a:pt x="168" y="65"/>
                      <a:pt x="168" y="86"/>
                    </a:cubicBezTo>
                    <a:cubicBezTo>
                      <a:pt x="168" y="117"/>
                      <a:pt x="168" y="117"/>
                      <a:pt x="168" y="117"/>
                    </a:cubicBezTo>
                    <a:cubicBezTo>
                      <a:pt x="0" y="117"/>
                      <a:pt x="0" y="117"/>
                      <a:pt x="0" y="117"/>
                    </a:cubicBezTo>
                    <a:moveTo>
                      <a:pt x="92" y="0"/>
                    </a:moveTo>
                    <a:cubicBezTo>
                      <a:pt x="76" y="0"/>
                      <a:pt x="76" y="0"/>
                      <a:pt x="76" y="0"/>
                    </a:cubicBezTo>
                    <a:cubicBezTo>
                      <a:pt x="47" y="0"/>
                      <a:pt x="21" y="15"/>
                      <a:pt x="5" y="38"/>
                    </a:cubicBezTo>
                    <a:cubicBezTo>
                      <a:pt x="2" y="51"/>
                      <a:pt x="0" y="64"/>
                      <a:pt x="0" y="78"/>
                    </a:cubicBezTo>
                    <a:cubicBezTo>
                      <a:pt x="0" y="117"/>
                      <a:pt x="0" y="117"/>
                      <a:pt x="0" y="117"/>
                    </a:cubicBezTo>
                    <a:cubicBezTo>
                      <a:pt x="178" y="117"/>
                      <a:pt x="178" y="117"/>
                      <a:pt x="178" y="117"/>
                    </a:cubicBezTo>
                    <a:cubicBezTo>
                      <a:pt x="178" y="86"/>
                      <a:pt x="178" y="86"/>
                      <a:pt x="178" y="86"/>
                    </a:cubicBezTo>
                    <a:cubicBezTo>
                      <a:pt x="178" y="39"/>
                      <a:pt x="139" y="0"/>
                      <a:pt x="92" y="0"/>
                    </a:cubicBezTo>
                  </a:path>
                </a:pathLst>
              </a:custGeom>
              <a:solidFill>
                <a:srgbClr val="DEAB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17" name="Freeform 349">
                <a:extLst>
                  <a:ext uri="{FF2B5EF4-FFF2-40B4-BE49-F238E27FC236}">
                    <a16:creationId xmlns:a16="http://schemas.microsoft.com/office/drawing/2014/main" id="{E7EB2FC3-AD43-1BE3-CE24-CCFACF74DAD4}"/>
                  </a:ext>
                </a:extLst>
              </p:cNvPr>
              <p:cNvSpPr>
                <a:spLocks noEditPoints="1"/>
              </p:cNvSpPr>
              <p:nvPr/>
            </p:nvSpPr>
            <p:spPr bwMode="auto">
              <a:xfrm>
                <a:off x="6113463" y="4005263"/>
                <a:ext cx="515938" cy="246063"/>
              </a:xfrm>
              <a:custGeom>
                <a:avLst/>
                <a:gdLst>
                  <a:gd name="T0" fmla="*/ 4 w 187"/>
                  <a:gd name="T1" fmla="*/ 84 h 89"/>
                  <a:gd name="T2" fmla="*/ 4 w 187"/>
                  <a:gd name="T3" fmla="*/ 84 h 89"/>
                  <a:gd name="T4" fmla="*/ 9 w 187"/>
                  <a:gd name="T5" fmla="*/ 84 h 89"/>
                  <a:gd name="T6" fmla="*/ 4 w 187"/>
                  <a:gd name="T7" fmla="*/ 84 h 89"/>
                  <a:gd name="T8" fmla="*/ 9 w 187"/>
                  <a:gd name="T9" fmla="*/ 84 h 89"/>
                  <a:gd name="T10" fmla="*/ 9 w 187"/>
                  <a:gd name="T11" fmla="*/ 84 h 89"/>
                  <a:gd name="T12" fmla="*/ 4 w 187"/>
                  <a:gd name="T13" fmla="*/ 84 h 89"/>
                  <a:gd name="T14" fmla="*/ 4 w 187"/>
                  <a:gd name="T15" fmla="*/ 84 h 89"/>
                  <a:gd name="T16" fmla="*/ 9 w 187"/>
                  <a:gd name="T17" fmla="*/ 84 h 89"/>
                  <a:gd name="T18" fmla="*/ 4 w 187"/>
                  <a:gd name="T19" fmla="*/ 84 h 89"/>
                  <a:gd name="T20" fmla="*/ 9 w 187"/>
                  <a:gd name="T21" fmla="*/ 84 h 89"/>
                  <a:gd name="T22" fmla="*/ 9 w 187"/>
                  <a:gd name="T23" fmla="*/ 84 h 89"/>
                  <a:gd name="T24" fmla="*/ 14 w 187"/>
                  <a:gd name="T25" fmla="*/ 0 h 89"/>
                  <a:gd name="T26" fmla="*/ 0 w 187"/>
                  <a:gd name="T27" fmla="*/ 48 h 89"/>
                  <a:gd name="T28" fmla="*/ 0 w 187"/>
                  <a:gd name="T29" fmla="*/ 89 h 89"/>
                  <a:gd name="T30" fmla="*/ 4 w 187"/>
                  <a:gd name="T31" fmla="*/ 89 h 89"/>
                  <a:gd name="T32" fmla="*/ 187 w 187"/>
                  <a:gd name="T33" fmla="*/ 89 h 89"/>
                  <a:gd name="T34" fmla="*/ 187 w 187"/>
                  <a:gd name="T35" fmla="*/ 79 h 89"/>
                  <a:gd name="T36" fmla="*/ 9 w 187"/>
                  <a:gd name="T37" fmla="*/ 79 h 89"/>
                  <a:gd name="T38" fmla="*/ 9 w 187"/>
                  <a:gd name="T39" fmla="*/ 40 h 89"/>
                  <a:gd name="T40" fmla="*/ 14 w 187"/>
                  <a:gd name="T4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7" h="89">
                    <a:moveTo>
                      <a:pt x="4" y="84"/>
                    </a:moveTo>
                    <a:cubicBezTo>
                      <a:pt x="4" y="84"/>
                      <a:pt x="4" y="84"/>
                      <a:pt x="4" y="84"/>
                    </a:cubicBezTo>
                    <a:cubicBezTo>
                      <a:pt x="9" y="84"/>
                      <a:pt x="9" y="84"/>
                      <a:pt x="9" y="84"/>
                    </a:cubicBezTo>
                    <a:cubicBezTo>
                      <a:pt x="4" y="84"/>
                      <a:pt x="4" y="84"/>
                      <a:pt x="4" y="84"/>
                    </a:cubicBezTo>
                    <a:moveTo>
                      <a:pt x="9" y="84"/>
                    </a:moveTo>
                    <a:cubicBezTo>
                      <a:pt x="9" y="84"/>
                      <a:pt x="9" y="84"/>
                      <a:pt x="9" y="84"/>
                    </a:cubicBezTo>
                    <a:moveTo>
                      <a:pt x="4" y="84"/>
                    </a:moveTo>
                    <a:cubicBezTo>
                      <a:pt x="4" y="84"/>
                      <a:pt x="4" y="84"/>
                      <a:pt x="4" y="84"/>
                    </a:cubicBezTo>
                    <a:cubicBezTo>
                      <a:pt x="9" y="84"/>
                      <a:pt x="9" y="84"/>
                      <a:pt x="9" y="84"/>
                    </a:cubicBezTo>
                    <a:cubicBezTo>
                      <a:pt x="4" y="84"/>
                      <a:pt x="4" y="84"/>
                      <a:pt x="4" y="84"/>
                    </a:cubicBezTo>
                    <a:moveTo>
                      <a:pt x="9" y="84"/>
                    </a:moveTo>
                    <a:cubicBezTo>
                      <a:pt x="9" y="84"/>
                      <a:pt x="9" y="84"/>
                      <a:pt x="9" y="84"/>
                    </a:cubicBezTo>
                    <a:moveTo>
                      <a:pt x="14" y="0"/>
                    </a:moveTo>
                    <a:cubicBezTo>
                      <a:pt x="5" y="13"/>
                      <a:pt x="0" y="30"/>
                      <a:pt x="0" y="48"/>
                    </a:cubicBezTo>
                    <a:cubicBezTo>
                      <a:pt x="0" y="89"/>
                      <a:pt x="0" y="89"/>
                      <a:pt x="0" y="89"/>
                    </a:cubicBezTo>
                    <a:cubicBezTo>
                      <a:pt x="4" y="89"/>
                      <a:pt x="4" y="89"/>
                      <a:pt x="4" y="89"/>
                    </a:cubicBezTo>
                    <a:cubicBezTo>
                      <a:pt x="187" y="89"/>
                      <a:pt x="187" y="89"/>
                      <a:pt x="187" y="89"/>
                    </a:cubicBezTo>
                    <a:cubicBezTo>
                      <a:pt x="187" y="79"/>
                      <a:pt x="187" y="79"/>
                      <a:pt x="187" y="79"/>
                    </a:cubicBezTo>
                    <a:cubicBezTo>
                      <a:pt x="9" y="79"/>
                      <a:pt x="9" y="79"/>
                      <a:pt x="9" y="79"/>
                    </a:cubicBezTo>
                    <a:cubicBezTo>
                      <a:pt x="9" y="40"/>
                      <a:pt x="9" y="40"/>
                      <a:pt x="9" y="40"/>
                    </a:cubicBezTo>
                    <a:cubicBezTo>
                      <a:pt x="9" y="26"/>
                      <a:pt x="11" y="13"/>
                      <a:pt x="14"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18" name="Freeform 350">
                <a:extLst>
                  <a:ext uri="{FF2B5EF4-FFF2-40B4-BE49-F238E27FC236}">
                    <a16:creationId xmlns:a16="http://schemas.microsoft.com/office/drawing/2014/main" id="{7FF61C91-3F5B-6481-5DA3-6B51BD3C7B96}"/>
                  </a:ext>
                </a:extLst>
              </p:cNvPr>
              <p:cNvSpPr>
                <a:spLocks/>
              </p:cNvSpPr>
              <p:nvPr/>
            </p:nvSpPr>
            <p:spPr bwMode="auto">
              <a:xfrm>
                <a:off x="6456363" y="4333875"/>
                <a:ext cx="635000" cy="41275"/>
              </a:xfrm>
              <a:custGeom>
                <a:avLst/>
                <a:gdLst>
                  <a:gd name="T0" fmla="*/ 230 w 230"/>
                  <a:gd name="T1" fmla="*/ 0 h 15"/>
                  <a:gd name="T2" fmla="*/ 12 w 230"/>
                  <a:gd name="T3" fmla="*/ 0 h 15"/>
                  <a:gd name="T4" fmla="*/ 0 w 230"/>
                  <a:gd name="T5" fmla="*/ 15 h 15"/>
                  <a:gd name="T6" fmla="*/ 45 w 230"/>
                  <a:gd name="T7" fmla="*/ 15 h 15"/>
                  <a:gd name="T8" fmla="*/ 59 w 230"/>
                  <a:gd name="T9" fmla="*/ 7 h 15"/>
                  <a:gd name="T10" fmla="*/ 118 w 230"/>
                  <a:gd name="T11" fmla="*/ 7 h 15"/>
                  <a:gd name="T12" fmla="*/ 131 w 230"/>
                  <a:gd name="T13" fmla="*/ 15 h 15"/>
                  <a:gd name="T14" fmla="*/ 174 w 230"/>
                  <a:gd name="T15" fmla="*/ 15 h 15"/>
                  <a:gd name="T16" fmla="*/ 187 w 230"/>
                  <a:gd name="T17" fmla="*/ 7 h 15"/>
                  <a:gd name="T18" fmla="*/ 225 w 230"/>
                  <a:gd name="T19" fmla="*/ 7 h 15"/>
                  <a:gd name="T20" fmla="*/ 230 w 230"/>
                  <a:gd name="T21" fmla="*/ 7 h 15"/>
                  <a:gd name="T22" fmla="*/ 230 w 230"/>
                  <a:gd name="T23" fmla="*/ 4 h 15"/>
                  <a:gd name="T24" fmla="*/ 230 w 230"/>
                  <a:gd name="T2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0" h="15">
                    <a:moveTo>
                      <a:pt x="230" y="0"/>
                    </a:moveTo>
                    <a:cubicBezTo>
                      <a:pt x="12" y="0"/>
                      <a:pt x="12" y="0"/>
                      <a:pt x="12" y="0"/>
                    </a:cubicBezTo>
                    <a:cubicBezTo>
                      <a:pt x="7" y="4"/>
                      <a:pt x="3" y="9"/>
                      <a:pt x="0" y="15"/>
                    </a:cubicBezTo>
                    <a:cubicBezTo>
                      <a:pt x="45" y="15"/>
                      <a:pt x="45" y="15"/>
                      <a:pt x="45" y="15"/>
                    </a:cubicBezTo>
                    <a:cubicBezTo>
                      <a:pt x="48" y="10"/>
                      <a:pt x="53" y="7"/>
                      <a:pt x="59" y="7"/>
                    </a:cubicBezTo>
                    <a:cubicBezTo>
                      <a:pt x="118" y="7"/>
                      <a:pt x="118" y="7"/>
                      <a:pt x="118" y="7"/>
                    </a:cubicBezTo>
                    <a:cubicBezTo>
                      <a:pt x="124" y="7"/>
                      <a:pt x="129" y="10"/>
                      <a:pt x="131" y="15"/>
                    </a:cubicBezTo>
                    <a:cubicBezTo>
                      <a:pt x="174" y="15"/>
                      <a:pt x="174" y="15"/>
                      <a:pt x="174" y="15"/>
                    </a:cubicBezTo>
                    <a:cubicBezTo>
                      <a:pt x="177" y="10"/>
                      <a:pt x="182" y="7"/>
                      <a:pt x="187" y="7"/>
                    </a:cubicBezTo>
                    <a:cubicBezTo>
                      <a:pt x="225" y="7"/>
                      <a:pt x="225" y="7"/>
                      <a:pt x="225" y="7"/>
                    </a:cubicBezTo>
                    <a:cubicBezTo>
                      <a:pt x="227" y="7"/>
                      <a:pt x="229" y="7"/>
                      <a:pt x="230" y="7"/>
                    </a:cubicBezTo>
                    <a:cubicBezTo>
                      <a:pt x="230" y="4"/>
                      <a:pt x="230" y="4"/>
                      <a:pt x="230" y="4"/>
                    </a:cubicBezTo>
                    <a:cubicBezTo>
                      <a:pt x="230" y="0"/>
                      <a:pt x="230" y="0"/>
                      <a:pt x="230" y="0"/>
                    </a:cubicBezTo>
                  </a:path>
                </a:pathLst>
              </a:custGeom>
              <a:solidFill>
                <a:srgbClr val="DEBD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19" name="Freeform 351">
                <a:extLst>
                  <a:ext uri="{FF2B5EF4-FFF2-40B4-BE49-F238E27FC236}">
                    <a16:creationId xmlns:a16="http://schemas.microsoft.com/office/drawing/2014/main" id="{DF2B792F-4282-BE0E-BA61-C111E35985FA}"/>
                  </a:ext>
                </a:extLst>
              </p:cNvPr>
              <p:cNvSpPr>
                <a:spLocks/>
              </p:cNvSpPr>
              <p:nvPr/>
            </p:nvSpPr>
            <p:spPr bwMode="auto">
              <a:xfrm>
                <a:off x="7091363" y="4333875"/>
                <a:ext cx="17463" cy="30163"/>
              </a:xfrm>
              <a:custGeom>
                <a:avLst/>
                <a:gdLst>
                  <a:gd name="T0" fmla="*/ 6 w 6"/>
                  <a:gd name="T1" fmla="*/ 0 h 11"/>
                  <a:gd name="T2" fmla="*/ 0 w 6"/>
                  <a:gd name="T3" fmla="*/ 0 h 11"/>
                  <a:gd name="T4" fmla="*/ 0 w 6"/>
                  <a:gd name="T5" fmla="*/ 4 h 11"/>
                  <a:gd name="T6" fmla="*/ 0 w 6"/>
                  <a:gd name="T7" fmla="*/ 7 h 11"/>
                  <a:gd name="T8" fmla="*/ 6 w 6"/>
                  <a:gd name="T9" fmla="*/ 11 h 11"/>
                  <a:gd name="T10" fmla="*/ 6 w 6"/>
                  <a:gd name="T11" fmla="*/ 0 h 11"/>
                </a:gdLst>
                <a:ahLst/>
                <a:cxnLst>
                  <a:cxn ang="0">
                    <a:pos x="T0" y="T1"/>
                  </a:cxn>
                  <a:cxn ang="0">
                    <a:pos x="T2" y="T3"/>
                  </a:cxn>
                  <a:cxn ang="0">
                    <a:pos x="T4" y="T5"/>
                  </a:cxn>
                  <a:cxn ang="0">
                    <a:pos x="T6" y="T7"/>
                  </a:cxn>
                  <a:cxn ang="0">
                    <a:pos x="T8" y="T9"/>
                  </a:cxn>
                  <a:cxn ang="0">
                    <a:pos x="T10" y="T11"/>
                  </a:cxn>
                </a:cxnLst>
                <a:rect l="0" t="0" r="r" b="b"/>
                <a:pathLst>
                  <a:path w="6" h="11">
                    <a:moveTo>
                      <a:pt x="6" y="0"/>
                    </a:moveTo>
                    <a:cubicBezTo>
                      <a:pt x="0" y="0"/>
                      <a:pt x="0" y="0"/>
                      <a:pt x="0" y="0"/>
                    </a:cubicBezTo>
                    <a:cubicBezTo>
                      <a:pt x="0" y="4"/>
                      <a:pt x="0" y="4"/>
                      <a:pt x="0" y="4"/>
                    </a:cubicBezTo>
                    <a:cubicBezTo>
                      <a:pt x="0" y="7"/>
                      <a:pt x="0" y="7"/>
                      <a:pt x="0" y="7"/>
                    </a:cubicBezTo>
                    <a:cubicBezTo>
                      <a:pt x="2" y="8"/>
                      <a:pt x="4" y="9"/>
                      <a:pt x="6" y="11"/>
                    </a:cubicBezTo>
                    <a:cubicBezTo>
                      <a:pt x="6" y="0"/>
                      <a:pt x="6" y="0"/>
                      <a:pt x="6"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20" name="Freeform 352">
                <a:extLst>
                  <a:ext uri="{FF2B5EF4-FFF2-40B4-BE49-F238E27FC236}">
                    <a16:creationId xmlns:a16="http://schemas.microsoft.com/office/drawing/2014/main" id="{62C2320F-173B-74CB-B6B0-1044BAC0C10D}"/>
                  </a:ext>
                </a:extLst>
              </p:cNvPr>
              <p:cNvSpPr>
                <a:spLocks/>
              </p:cNvSpPr>
              <p:nvPr/>
            </p:nvSpPr>
            <p:spPr bwMode="auto">
              <a:xfrm>
                <a:off x="6580188" y="4352925"/>
                <a:ext cx="238125" cy="22225"/>
              </a:xfrm>
              <a:custGeom>
                <a:avLst/>
                <a:gdLst>
                  <a:gd name="T0" fmla="*/ 73 w 86"/>
                  <a:gd name="T1" fmla="*/ 0 h 8"/>
                  <a:gd name="T2" fmla="*/ 14 w 86"/>
                  <a:gd name="T3" fmla="*/ 0 h 8"/>
                  <a:gd name="T4" fmla="*/ 0 w 86"/>
                  <a:gd name="T5" fmla="*/ 8 h 8"/>
                  <a:gd name="T6" fmla="*/ 86 w 86"/>
                  <a:gd name="T7" fmla="*/ 8 h 8"/>
                  <a:gd name="T8" fmla="*/ 73 w 86"/>
                  <a:gd name="T9" fmla="*/ 0 h 8"/>
                </a:gdLst>
                <a:ahLst/>
                <a:cxnLst>
                  <a:cxn ang="0">
                    <a:pos x="T0" y="T1"/>
                  </a:cxn>
                  <a:cxn ang="0">
                    <a:pos x="T2" y="T3"/>
                  </a:cxn>
                  <a:cxn ang="0">
                    <a:pos x="T4" y="T5"/>
                  </a:cxn>
                  <a:cxn ang="0">
                    <a:pos x="T6" y="T7"/>
                  </a:cxn>
                  <a:cxn ang="0">
                    <a:pos x="T8" y="T9"/>
                  </a:cxn>
                </a:cxnLst>
                <a:rect l="0" t="0" r="r" b="b"/>
                <a:pathLst>
                  <a:path w="86" h="8">
                    <a:moveTo>
                      <a:pt x="73" y="0"/>
                    </a:moveTo>
                    <a:cubicBezTo>
                      <a:pt x="14" y="0"/>
                      <a:pt x="14" y="0"/>
                      <a:pt x="14" y="0"/>
                    </a:cubicBezTo>
                    <a:cubicBezTo>
                      <a:pt x="8" y="0"/>
                      <a:pt x="3" y="3"/>
                      <a:pt x="0" y="8"/>
                    </a:cubicBezTo>
                    <a:cubicBezTo>
                      <a:pt x="86" y="8"/>
                      <a:pt x="86" y="8"/>
                      <a:pt x="86" y="8"/>
                    </a:cubicBezTo>
                    <a:cubicBezTo>
                      <a:pt x="84" y="3"/>
                      <a:pt x="79" y="0"/>
                      <a:pt x="73"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21" name="Freeform 353">
                <a:extLst>
                  <a:ext uri="{FF2B5EF4-FFF2-40B4-BE49-F238E27FC236}">
                    <a16:creationId xmlns:a16="http://schemas.microsoft.com/office/drawing/2014/main" id="{C2783B20-FEF2-9D9C-C41B-FEF2EF4D9323}"/>
                  </a:ext>
                </a:extLst>
              </p:cNvPr>
              <p:cNvSpPr>
                <a:spLocks/>
              </p:cNvSpPr>
              <p:nvPr/>
            </p:nvSpPr>
            <p:spPr bwMode="auto">
              <a:xfrm>
                <a:off x="6329363" y="4333875"/>
                <a:ext cx="120650" cy="41275"/>
              </a:xfrm>
              <a:custGeom>
                <a:avLst/>
                <a:gdLst>
                  <a:gd name="T0" fmla="*/ 44 w 44"/>
                  <a:gd name="T1" fmla="*/ 0 h 15"/>
                  <a:gd name="T2" fmla="*/ 0 w 44"/>
                  <a:gd name="T3" fmla="*/ 0 h 15"/>
                  <a:gd name="T4" fmla="*/ 0 w 44"/>
                  <a:gd name="T5" fmla="*/ 15 h 15"/>
                  <a:gd name="T6" fmla="*/ 35 w 44"/>
                  <a:gd name="T7" fmla="*/ 15 h 15"/>
                  <a:gd name="T8" fmla="*/ 44 w 44"/>
                  <a:gd name="T9" fmla="*/ 0 h 15"/>
                </a:gdLst>
                <a:ahLst/>
                <a:cxnLst>
                  <a:cxn ang="0">
                    <a:pos x="T0" y="T1"/>
                  </a:cxn>
                  <a:cxn ang="0">
                    <a:pos x="T2" y="T3"/>
                  </a:cxn>
                  <a:cxn ang="0">
                    <a:pos x="T4" y="T5"/>
                  </a:cxn>
                  <a:cxn ang="0">
                    <a:pos x="T6" y="T7"/>
                  </a:cxn>
                  <a:cxn ang="0">
                    <a:pos x="T8" y="T9"/>
                  </a:cxn>
                </a:cxnLst>
                <a:rect l="0" t="0" r="r" b="b"/>
                <a:pathLst>
                  <a:path w="44" h="15">
                    <a:moveTo>
                      <a:pt x="44" y="0"/>
                    </a:moveTo>
                    <a:cubicBezTo>
                      <a:pt x="0" y="0"/>
                      <a:pt x="0" y="0"/>
                      <a:pt x="0" y="0"/>
                    </a:cubicBezTo>
                    <a:cubicBezTo>
                      <a:pt x="0" y="15"/>
                      <a:pt x="0" y="15"/>
                      <a:pt x="0" y="15"/>
                    </a:cubicBezTo>
                    <a:cubicBezTo>
                      <a:pt x="35" y="15"/>
                      <a:pt x="35" y="15"/>
                      <a:pt x="35" y="15"/>
                    </a:cubicBezTo>
                    <a:cubicBezTo>
                      <a:pt x="37" y="9"/>
                      <a:pt x="40" y="4"/>
                      <a:pt x="44" y="0"/>
                    </a:cubicBezTo>
                  </a:path>
                </a:pathLst>
              </a:custGeom>
              <a:solidFill>
                <a:srgbClr val="DE7F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22" name="Rectangle 354">
                <a:extLst>
                  <a:ext uri="{FF2B5EF4-FFF2-40B4-BE49-F238E27FC236}">
                    <a16:creationId xmlns:a16="http://schemas.microsoft.com/office/drawing/2014/main" id="{5AC41950-DD66-6296-18D7-520B6E3469C4}"/>
                  </a:ext>
                </a:extLst>
              </p:cNvPr>
              <p:cNvSpPr>
                <a:spLocks noChangeArrowheads="1"/>
              </p:cNvSpPr>
              <p:nvPr/>
            </p:nvSpPr>
            <p:spPr bwMode="auto">
              <a:xfrm>
                <a:off x="6221413" y="4333875"/>
                <a:ext cx="107950" cy="41275"/>
              </a:xfrm>
              <a:prstGeom prst="rect">
                <a:avLst/>
              </a:prstGeom>
              <a:solidFill>
                <a:srgbClr val="D671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23" name="Rectangle 355">
                <a:extLst>
                  <a:ext uri="{FF2B5EF4-FFF2-40B4-BE49-F238E27FC236}">
                    <a16:creationId xmlns:a16="http://schemas.microsoft.com/office/drawing/2014/main" id="{CEF4630B-05F5-0F5A-88EF-36EDAA7EE4BC}"/>
                  </a:ext>
                </a:extLst>
              </p:cNvPr>
              <p:cNvSpPr>
                <a:spLocks noChangeArrowheads="1"/>
              </p:cNvSpPr>
              <p:nvPr/>
            </p:nvSpPr>
            <p:spPr bwMode="auto">
              <a:xfrm>
                <a:off x="6221413" y="4333875"/>
                <a:ext cx="107950" cy="4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24" name="Freeform 356">
                <a:extLst>
                  <a:ext uri="{FF2B5EF4-FFF2-40B4-BE49-F238E27FC236}">
                    <a16:creationId xmlns:a16="http://schemas.microsoft.com/office/drawing/2014/main" id="{3B66F90F-3A68-5CA9-BAE1-D366A42B5D50}"/>
                  </a:ext>
                </a:extLst>
              </p:cNvPr>
              <p:cNvSpPr>
                <a:spLocks noEditPoints="1"/>
              </p:cNvSpPr>
              <p:nvPr/>
            </p:nvSpPr>
            <p:spPr bwMode="auto">
              <a:xfrm>
                <a:off x="6213475" y="4333875"/>
                <a:ext cx="276225" cy="41275"/>
              </a:xfrm>
              <a:custGeom>
                <a:avLst/>
                <a:gdLst>
                  <a:gd name="T0" fmla="*/ 3 w 100"/>
                  <a:gd name="T1" fmla="*/ 0 h 15"/>
                  <a:gd name="T2" fmla="*/ 0 w 100"/>
                  <a:gd name="T3" fmla="*/ 0 h 15"/>
                  <a:gd name="T4" fmla="*/ 0 w 100"/>
                  <a:gd name="T5" fmla="*/ 15 h 15"/>
                  <a:gd name="T6" fmla="*/ 3 w 100"/>
                  <a:gd name="T7" fmla="*/ 15 h 15"/>
                  <a:gd name="T8" fmla="*/ 3 w 100"/>
                  <a:gd name="T9" fmla="*/ 0 h 15"/>
                  <a:gd name="T10" fmla="*/ 100 w 100"/>
                  <a:gd name="T11" fmla="*/ 0 h 15"/>
                  <a:gd name="T12" fmla="*/ 86 w 100"/>
                  <a:gd name="T13" fmla="*/ 0 h 15"/>
                  <a:gd name="T14" fmla="*/ 77 w 100"/>
                  <a:gd name="T15" fmla="*/ 15 h 15"/>
                  <a:gd name="T16" fmla="*/ 88 w 100"/>
                  <a:gd name="T17" fmla="*/ 15 h 15"/>
                  <a:gd name="T18" fmla="*/ 100 w 100"/>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0" h="15">
                    <a:moveTo>
                      <a:pt x="3" y="0"/>
                    </a:moveTo>
                    <a:cubicBezTo>
                      <a:pt x="0" y="0"/>
                      <a:pt x="0" y="0"/>
                      <a:pt x="0" y="0"/>
                    </a:cubicBezTo>
                    <a:cubicBezTo>
                      <a:pt x="0" y="15"/>
                      <a:pt x="0" y="15"/>
                      <a:pt x="0" y="15"/>
                    </a:cubicBezTo>
                    <a:cubicBezTo>
                      <a:pt x="3" y="15"/>
                      <a:pt x="3" y="15"/>
                      <a:pt x="3" y="15"/>
                    </a:cubicBezTo>
                    <a:cubicBezTo>
                      <a:pt x="3" y="0"/>
                      <a:pt x="3" y="0"/>
                      <a:pt x="3" y="0"/>
                    </a:cubicBezTo>
                    <a:moveTo>
                      <a:pt x="100" y="0"/>
                    </a:moveTo>
                    <a:cubicBezTo>
                      <a:pt x="86" y="0"/>
                      <a:pt x="86" y="0"/>
                      <a:pt x="86" y="0"/>
                    </a:cubicBezTo>
                    <a:cubicBezTo>
                      <a:pt x="82" y="4"/>
                      <a:pt x="79" y="9"/>
                      <a:pt x="77" y="15"/>
                    </a:cubicBezTo>
                    <a:cubicBezTo>
                      <a:pt x="88" y="15"/>
                      <a:pt x="88" y="15"/>
                      <a:pt x="88" y="15"/>
                    </a:cubicBezTo>
                    <a:cubicBezTo>
                      <a:pt x="91" y="9"/>
                      <a:pt x="95" y="4"/>
                      <a:pt x="100"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25" name="Freeform 357">
                <a:extLst>
                  <a:ext uri="{FF2B5EF4-FFF2-40B4-BE49-F238E27FC236}">
                    <a16:creationId xmlns:a16="http://schemas.microsoft.com/office/drawing/2014/main" id="{AB2AA04E-8B02-5946-1732-7943D0AE3323}"/>
                  </a:ext>
                </a:extLst>
              </p:cNvPr>
              <p:cNvSpPr>
                <a:spLocks/>
              </p:cNvSpPr>
              <p:nvPr/>
            </p:nvSpPr>
            <p:spPr bwMode="auto">
              <a:xfrm>
                <a:off x="6937375" y="4352925"/>
                <a:ext cx="171450" cy="22225"/>
              </a:xfrm>
              <a:custGeom>
                <a:avLst/>
                <a:gdLst>
                  <a:gd name="T0" fmla="*/ 51 w 62"/>
                  <a:gd name="T1" fmla="*/ 0 h 8"/>
                  <a:gd name="T2" fmla="*/ 13 w 62"/>
                  <a:gd name="T3" fmla="*/ 0 h 8"/>
                  <a:gd name="T4" fmla="*/ 0 w 62"/>
                  <a:gd name="T5" fmla="*/ 8 h 8"/>
                  <a:gd name="T6" fmla="*/ 62 w 62"/>
                  <a:gd name="T7" fmla="*/ 8 h 8"/>
                  <a:gd name="T8" fmla="*/ 62 w 62"/>
                  <a:gd name="T9" fmla="*/ 4 h 8"/>
                  <a:gd name="T10" fmla="*/ 56 w 62"/>
                  <a:gd name="T11" fmla="*/ 0 h 8"/>
                  <a:gd name="T12" fmla="*/ 51 w 62"/>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62" h="8">
                    <a:moveTo>
                      <a:pt x="51" y="0"/>
                    </a:moveTo>
                    <a:cubicBezTo>
                      <a:pt x="13" y="0"/>
                      <a:pt x="13" y="0"/>
                      <a:pt x="13" y="0"/>
                    </a:cubicBezTo>
                    <a:cubicBezTo>
                      <a:pt x="8" y="0"/>
                      <a:pt x="3" y="3"/>
                      <a:pt x="0" y="8"/>
                    </a:cubicBezTo>
                    <a:cubicBezTo>
                      <a:pt x="62" y="8"/>
                      <a:pt x="62" y="8"/>
                      <a:pt x="62" y="8"/>
                    </a:cubicBezTo>
                    <a:cubicBezTo>
                      <a:pt x="62" y="4"/>
                      <a:pt x="62" y="4"/>
                      <a:pt x="62" y="4"/>
                    </a:cubicBezTo>
                    <a:cubicBezTo>
                      <a:pt x="60" y="2"/>
                      <a:pt x="58" y="1"/>
                      <a:pt x="56" y="0"/>
                    </a:cubicBezTo>
                    <a:cubicBezTo>
                      <a:pt x="55" y="0"/>
                      <a:pt x="53" y="0"/>
                      <a:pt x="51"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26" name="Rectangle 358">
                <a:extLst>
                  <a:ext uri="{FF2B5EF4-FFF2-40B4-BE49-F238E27FC236}">
                    <a16:creationId xmlns:a16="http://schemas.microsoft.com/office/drawing/2014/main" id="{9AB0FC9F-0904-3F8F-820A-7A2BC8F50E8F}"/>
                  </a:ext>
                </a:extLst>
              </p:cNvPr>
              <p:cNvSpPr>
                <a:spLocks noChangeArrowheads="1"/>
              </p:cNvSpPr>
              <p:nvPr/>
            </p:nvSpPr>
            <p:spPr bwMode="auto">
              <a:xfrm>
                <a:off x="6213475" y="4289425"/>
                <a:ext cx="895350" cy="15875"/>
              </a:xfrm>
              <a:prstGeom prst="rect">
                <a:avLst/>
              </a:prstGeom>
              <a:solidFill>
                <a:srgbClr val="DEAB5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27" name="Rectangle 359">
                <a:extLst>
                  <a:ext uri="{FF2B5EF4-FFF2-40B4-BE49-F238E27FC236}">
                    <a16:creationId xmlns:a16="http://schemas.microsoft.com/office/drawing/2014/main" id="{44E2B50B-E794-1628-E5AB-9DB3DC5C884C}"/>
                  </a:ext>
                </a:extLst>
              </p:cNvPr>
              <p:cNvSpPr>
                <a:spLocks noChangeArrowheads="1"/>
              </p:cNvSpPr>
              <p:nvPr/>
            </p:nvSpPr>
            <p:spPr bwMode="auto">
              <a:xfrm>
                <a:off x="6213475" y="4289425"/>
                <a:ext cx="895350" cy="1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28" name="Freeform 360">
                <a:extLst>
                  <a:ext uri="{FF2B5EF4-FFF2-40B4-BE49-F238E27FC236}">
                    <a16:creationId xmlns:a16="http://schemas.microsoft.com/office/drawing/2014/main" id="{AEB134E6-E977-0C08-25CC-F8DFFBCC9CE3}"/>
                  </a:ext>
                </a:extLst>
              </p:cNvPr>
              <p:cNvSpPr>
                <a:spLocks/>
              </p:cNvSpPr>
              <p:nvPr/>
            </p:nvSpPr>
            <p:spPr bwMode="auto">
              <a:xfrm>
                <a:off x="6213475" y="4305300"/>
                <a:ext cx="895350" cy="28575"/>
              </a:xfrm>
              <a:custGeom>
                <a:avLst/>
                <a:gdLst>
                  <a:gd name="T0" fmla="*/ 564 w 564"/>
                  <a:gd name="T1" fmla="*/ 0 h 18"/>
                  <a:gd name="T2" fmla="*/ 0 w 564"/>
                  <a:gd name="T3" fmla="*/ 0 h 18"/>
                  <a:gd name="T4" fmla="*/ 0 w 564"/>
                  <a:gd name="T5" fmla="*/ 18 h 18"/>
                  <a:gd name="T6" fmla="*/ 5 w 564"/>
                  <a:gd name="T7" fmla="*/ 18 h 18"/>
                  <a:gd name="T8" fmla="*/ 73 w 564"/>
                  <a:gd name="T9" fmla="*/ 18 h 18"/>
                  <a:gd name="T10" fmla="*/ 149 w 564"/>
                  <a:gd name="T11" fmla="*/ 18 h 18"/>
                  <a:gd name="T12" fmla="*/ 174 w 564"/>
                  <a:gd name="T13" fmla="*/ 18 h 18"/>
                  <a:gd name="T14" fmla="*/ 553 w 564"/>
                  <a:gd name="T15" fmla="*/ 18 h 18"/>
                  <a:gd name="T16" fmla="*/ 564 w 564"/>
                  <a:gd name="T17" fmla="*/ 18 h 18"/>
                  <a:gd name="T18" fmla="*/ 564 w 564"/>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4" h="18">
                    <a:moveTo>
                      <a:pt x="564" y="0"/>
                    </a:moveTo>
                    <a:lnTo>
                      <a:pt x="0" y="0"/>
                    </a:lnTo>
                    <a:lnTo>
                      <a:pt x="0" y="18"/>
                    </a:lnTo>
                    <a:lnTo>
                      <a:pt x="5" y="18"/>
                    </a:lnTo>
                    <a:lnTo>
                      <a:pt x="73" y="18"/>
                    </a:lnTo>
                    <a:lnTo>
                      <a:pt x="149" y="18"/>
                    </a:lnTo>
                    <a:lnTo>
                      <a:pt x="174" y="18"/>
                    </a:lnTo>
                    <a:lnTo>
                      <a:pt x="553" y="18"/>
                    </a:lnTo>
                    <a:lnTo>
                      <a:pt x="564" y="18"/>
                    </a:lnTo>
                    <a:lnTo>
                      <a:pt x="564" y="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29" name="Freeform 361">
                <a:extLst>
                  <a:ext uri="{FF2B5EF4-FFF2-40B4-BE49-F238E27FC236}">
                    <a16:creationId xmlns:a16="http://schemas.microsoft.com/office/drawing/2014/main" id="{28B7667E-0BAF-D777-6A78-C41F5FED5F0F}"/>
                  </a:ext>
                </a:extLst>
              </p:cNvPr>
              <p:cNvSpPr>
                <a:spLocks/>
              </p:cNvSpPr>
              <p:nvPr/>
            </p:nvSpPr>
            <p:spPr bwMode="auto">
              <a:xfrm>
                <a:off x="6213475" y="4305300"/>
                <a:ext cx="895350" cy="28575"/>
              </a:xfrm>
              <a:custGeom>
                <a:avLst/>
                <a:gdLst>
                  <a:gd name="T0" fmla="*/ 564 w 564"/>
                  <a:gd name="T1" fmla="*/ 0 h 18"/>
                  <a:gd name="T2" fmla="*/ 0 w 564"/>
                  <a:gd name="T3" fmla="*/ 0 h 18"/>
                  <a:gd name="T4" fmla="*/ 0 w 564"/>
                  <a:gd name="T5" fmla="*/ 18 h 18"/>
                  <a:gd name="T6" fmla="*/ 5 w 564"/>
                  <a:gd name="T7" fmla="*/ 18 h 18"/>
                  <a:gd name="T8" fmla="*/ 73 w 564"/>
                  <a:gd name="T9" fmla="*/ 18 h 18"/>
                  <a:gd name="T10" fmla="*/ 149 w 564"/>
                  <a:gd name="T11" fmla="*/ 18 h 18"/>
                  <a:gd name="T12" fmla="*/ 174 w 564"/>
                  <a:gd name="T13" fmla="*/ 18 h 18"/>
                  <a:gd name="T14" fmla="*/ 553 w 564"/>
                  <a:gd name="T15" fmla="*/ 18 h 18"/>
                  <a:gd name="T16" fmla="*/ 564 w 564"/>
                  <a:gd name="T17" fmla="*/ 18 h 18"/>
                  <a:gd name="T18" fmla="*/ 564 w 564"/>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4" h="18">
                    <a:moveTo>
                      <a:pt x="564" y="0"/>
                    </a:moveTo>
                    <a:lnTo>
                      <a:pt x="0" y="0"/>
                    </a:lnTo>
                    <a:lnTo>
                      <a:pt x="0" y="18"/>
                    </a:lnTo>
                    <a:lnTo>
                      <a:pt x="5" y="18"/>
                    </a:lnTo>
                    <a:lnTo>
                      <a:pt x="73" y="18"/>
                    </a:lnTo>
                    <a:lnTo>
                      <a:pt x="149" y="18"/>
                    </a:lnTo>
                    <a:lnTo>
                      <a:pt x="174" y="18"/>
                    </a:lnTo>
                    <a:lnTo>
                      <a:pt x="553" y="18"/>
                    </a:lnTo>
                    <a:lnTo>
                      <a:pt x="564" y="18"/>
                    </a:lnTo>
                    <a:lnTo>
                      <a:pt x="56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31" name="Freeform 363">
                <a:extLst>
                  <a:ext uri="{FF2B5EF4-FFF2-40B4-BE49-F238E27FC236}">
                    <a16:creationId xmlns:a16="http://schemas.microsoft.com/office/drawing/2014/main" id="{4EFCA59B-7711-4044-FE34-A25EFBCF35DC}"/>
                  </a:ext>
                </a:extLst>
              </p:cNvPr>
              <p:cNvSpPr>
                <a:spLocks/>
              </p:cNvSpPr>
              <p:nvPr/>
            </p:nvSpPr>
            <p:spPr bwMode="auto">
              <a:xfrm>
                <a:off x="10363200" y="6919913"/>
                <a:ext cx="366713" cy="146050"/>
              </a:xfrm>
              <a:custGeom>
                <a:avLst/>
                <a:gdLst>
                  <a:gd name="T0" fmla="*/ 119 w 133"/>
                  <a:gd name="T1" fmla="*/ 53 h 53"/>
                  <a:gd name="T2" fmla="*/ 13 w 133"/>
                  <a:gd name="T3" fmla="*/ 53 h 53"/>
                  <a:gd name="T4" fmla="*/ 0 w 133"/>
                  <a:gd name="T5" fmla="*/ 39 h 53"/>
                  <a:gd name="T6" fmla="*/ 0 w 133"/>
                  <a:gd name="T7" fmla="*/ 13 h 53"/>
                  <a:gd name="T8" fmla="*/ 13 w 133"/>
                  <a:gd name="T9" fmla="*/ 0 h 53"/>
                  <a:gd name="T10" fmla="*/ 119 w 133"/>
                  <a:gd name="T11" fmla="*/ 0 h 53"/>
                  <a:gd name="T12" fmla="*/ 133 w 133"/>
                  <a:gd name="T13" fmla="*/ 13 h 53"/>
                  <a:gd name="T14" fmla="*/ 133 w 133"/>
                  <a:gd name="T15" fmla="*/ 39 h 53"/>
                  <a:gd name="T16" fmla="*/ 119 w 133"/>
                  <a:gd name="T17"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3" h="53">
                    <a:moveTo>
                      <a:pt x="119" y="53"/>
                    </a:moveTo>
                    <a:cubicBezTo>
                      <a:pt x="13" y="53"/>
                      <a:pt x="13" y="53"/>
                      <a:pt x="13" y="53"/>
                    </a:cubicBezTo>
                    <a:cubicBezTo>
                      <a:pt x="6" y="53"/>
                      <a:pt x="0" y="46"/>
                      <a:pt x="0" y="39"/>
                    </a:cubicBezTo>
                    <a:cubicBezTo>
                      <a:pt x="0" y="13"/>
                      <a:pt x="0" y="13"/>
                      <a:pt x="0" y="13"/>
                    </a:cubicBezTo>
                    <a:cubicBezTo>
                      <a:pt x="0" y="6"/>
                      <a:pt x="6" y="0"/>
                      <a:pt x="13" y="0"/>
                    </a:cubicBezTo>
                    <a:cubicBezTo>
                      <a:pt x="119" y="0"/>
                      <a:pt x="119" y="0"/>
                      <a:pt x="119" y="0"/>
                    </a:cubicBezTo>
                    <a:cubicBezTo>
                      <a:pt x="126" y="0"/>
                      <a:pt x="133" y="6"/>
                      <a:pt x="133" y="13"/>
                    </a:cubicBezTo>
                    <a:cubicBezTo>
                      <a:pt x="133" y="39"/>
                      <a:pt x="133" y="39"/>
                      <a:pt x="133" y="39"/>
                    </a:cubicBezTo>
                    <a:cubicBezTo>
                      <a:pt x="133" y="46"/>
                      <a:pt x="126" y="53"/>
                      <a:pt x="119" y="53"/>
                    </a:cubicBez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sp>
            <p:nvSpPr>
              <p:cNvPr id="432" name="Freeform 364">
                <a:extLst>
                  <a:ext uri="{FF2B5EF4-FFF2-40B4-BE49-F238E27FC236}">
                    <a16:creationId xmlns:a16="http://schemas.microsoft.com/office/drawing/2014/main" id="{E6F0CE42-9FCB-0C69-79F0-30295C3C7B7C}"/>
                  </a:ext>
                </a:extLst>
              </p:cNvPr>
              <p:cNvSpPr>
                <a:spLocks/>
              </p:cNvSpPr>
              <p:nvPr/>
            </p:nvSpPr>
            <p:spPr bwMode="auto">
              <a:xfrm>
                <a:off x="10348913" y="6905625"/>
                <a:ext cx="392113" cy="171450"/>
              </a:xfrm>
              <a:custGeom>
                <a:avLst/>
                <a:gdLst>
                  <a:gd name="T0" fmla="*/ 124 w 142"/>
                  <a:gd name="T1" fmla="*/ 58 h 62"/>
                  <a:gd name="T2" fmla="*/ 124 w 142"/>
                  <a:gd name="T3" fmla="*/ 53 h 62"/>
                  <a:gd name="T4" fmla="*/ 18 w 142"/>
                  <a:gd name="T5" fmla="*/ 53 h 62"/>
                  <a:gd name="T6" fmla="*/ 10 w 142"/>
                  <a:gd name="T7" fmla="*/ 44 h 62"/>
                  <a:gd name="T8" fmla="*/ 10 w 142"/>
                  <a:gd name="T9" fmla="*/ 18 h 62"/>
                  <a:gd name="T10" fmla="*/ 18 w 142"/>
                  <a:gd name="T11" fmla="*/ 10 h 62"/>
                  <a:gd name="T12" fmla="*/ 124 w 142"/>
                  <a:gd name="T13" fmla="*/ 10 h 62"/>
                  <a:gd name="T14" fmla="*/ 133 w 142"/>
                  <a:gd name="T15" fmla="*/ 18 h 62"/>
                  <a:gd name="T16" fmla="*/ 133 w 142"/>
                  <a:gd name="T17" fmla="*/ 44 h 62"/>
                  <a:gd name="T18" fmla="*/ 124 w 142"/>
                  <a:gd name="T19" fmla="*/ 53 h 62"/>
                  <a:gd name="T20" fmla="*/ 124 w 142"/>
                  <a:gd name="T21" fmla="*/ 58 h 62"/>
                  <a:gd name="T22" fmla="*/ 124 w 142"/>
                  <a:gd name="T23" fmla="*/ 62 h 62"/>
                  <a:gd name="T24" fmla="*/ 142 w 142"/>
                  <a:gd name="T25" fmla="*/ 44 h 62"/>
                  <a:gd name="T26" fmla="*/ 142 w 142"/>
                  <a:gd name="T27" fmla="*/ 18 h 62"/>
                  <a:gd name="T28" fmla="*/ 124 w 142"/>
                  <a:gd name="T29" fmla="*/ 0 h 62"/>
                  <a:gd name="T30" fmla="*/ 18 w 142"/>
                  <a:gd name="T31" fmla="*/ 0 h 62"/>
                  <a:gd name="T32" fmla="*/ 0 w 142"/>
                  <a:gd name="T33" fmla="*/ 18 h 62"/>
                  <a:gd name="T34" fmla="*/ 0 w 142"/>
                  <a:gd name="T35" fmla="*/ 44 h 62"/>
                  <a:gd name="T36" fmla="*/ 18 w 142"/>
                  <a:gd name="T37" fmla="*/ 62 h 62"/>
                  <a:gd name="T38" fmla="*/ 124 w 142"/>
                  <a:gd name="T39" fmla="*/ 62 h 62"/>
                  <a:gd name="T40" fmla="*/ 124 w 142"/>
                  <a:gd name="T41" fmla="*/ 5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2" h="62">
                    <a:moveTo>
                      <a:pt x="124" y="58"/>
                    </a:moveTo>
                    <a:cubicBezTo>
                      <a:pt x="124" y="53"/>
                      <a:pt x="124" y="53"/>
                      <a:pt x="124" y="53"/>
                    </a:cubicBezTo>
                    <a:cubicBezTo>
                      <a:pt x="18" y="53"/>
                      <a:pt x="18" y="53"/>
                      <a:pt x="18" y="53"/>
                    </a:cubicBezTo>
                    <a:cubicBezTo>
                      <a:pt x="14" y="53"/>
                      <a:pt x="10" y="49"/>
                      <a:pt x="10" y="44"/>
                    </a:cubicBezTo>
                    <a:cubicBezTo>
                      <a:pt x="10" y="18"/>
                      <a:pt x="10" y="18"/>
                      <a:pt x="10" y="18"/>
                    </a:cubicBezTo>
                    <a:cubicBezTo>
                      <a:pt x="10" y="14"/>
                      <a:pt x="14" y="10"/>
                      <a:pt x="18" y="10"/>
                    </a:cubicBezTo>
                    <a:cubicBezTo>
                      <a:pt x="124" y="10"/>
                      <a:pt x="124" y="10"/>
                      <a:pt x="124" y="10"/>
                    </a:cubicBezTo>
                    <a:cubicBezTo>
                      <a:pt x="129" y="10"/>
                      <a:pt x="133" y="14"/>
                      <a:pt x="133" y="18"/>
                    </a:cubicBezTo>
                    <a:cubicBezTo>
                      <a:pt x="133" y="44"/>
                      <a:pt x="133" y="44"/>
                      <a:pt x="133" y="44"/>
                    </a:cubicBezTo>
                    <a:cubicBezTo>
                      <a:pt x="133" y="49"/>
                      <a:pt x="129" y="53"/>
                      <a:pt x="124" y="53"/>
                    </a:cubicBezTo>
                    <a:cubicBezTo>
                      <a:pt x="124" y="58"/>
                      <a:pt x="124" y="58"/>
                      <a:pt x="124" y="58"/>
                    </a:cubicBezTo>
                    <a:cubicBezTo>
                      <a:pt x="124" y="62"/>
                      <a:pt x="124" y="62"/>
                      <a:pt x="124" y="62"/>
                    </a:cubicBezTo>
                    <a:cubicBezTo>
                      <a:pt x="134" y="62"/>
                      <a:pt x="142" y="54"/>
                      <a:pt x="142" y="44"/>
                    </a:cubicBezTo>
                    <a:cubicBezTo>
                      <a:pt x="142" y="18"/>
                      <a:pt x="142" y="18"/>
                      <a:pt x="142" y="18"/>
                    </a:cubicBezTo>
                    <a:cubicBezTo>
                      <a:pt x="142" y="8"/>
                      <a:pt x="134" y="0"/>
                      <a:pt x="124" y="0"/>
                    </a:cubicBezTo>
                    <a:cubicBezTo>
                      <a:pt x="18" y="0"/>
                      <a:pt x="18" y="0"/>
                      <a:pt x="18" y="0"/>
                    </a:cubicBezTo>
                    <a:cubicBezTo>
                      <a:pt x="8" y="0"/>
                      <a:pt x="0" y="8"/>
                      <a:pt x="0" y="18"/>
                    </a:cubicBezTo>
                    <a:cubicBezTo>
                      <a:pt x="0" y="44"/>
                      <a:pt x="0" y="44"/>
                      <a:pt x="0" y="44"/>
                    </a:cubicBezTo>
                    <a:cubicBezTo>
                      <a:pt x="0" y="54"/>
                      <a:pt x="8" y="62"/>
                      <a:pt x="18" y="62"/>
                    </a:cubicBezTo>
                    <a:cubicBezTo>
                      <a:pt x="124" y="62"/>
                      <a:pt x="124" y="62"/>
                      <a:pt x="124" y="62"/>
                    </a:cubicBezTo>
                    <a:lnTo>
                      <a:pt x="124" y="5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sz="900">
                  <a:solidFill>
                    <a:srgbClr val="272E3A"/>
                  </a:solidFill>
                  <a:latin typeface="Open Sans Light"/>
                </a:endParaRPr>
              </a:p>
            </p:txBody>
          </p:sp>
        </p:grpSp>
      </p:grpSp>
      <p:sp>
        <p:nvSpPr>
          <p:cNvPr id="4" name="TextBox 3">
            <a:extLst>
              <a:ext uri="{FF2B5EF4-FFF2-40B4-BE49-F238E27FC236}">
                <a16:creationId xmlns:a16="http://schemas.microsoft.com/office/drawing/2014/main" id="{74C03F44-CFB2-F7AD-EE96-D0136186204B}"/>
              </a:ext>
            </a:extLst>
          </p:cNvPr>
          <p:cNvSpPr txBox="1"/>
          <p:nvPr/>
        </p:nvSpPr>
        <p:spPr>
          <a:xfrm>
            <a:off x="6531428" y="2092007"/>
            <a:ext cx="5660571" cy="954107"/>
          </a:xfrm>
          <a:prstGeom prst="rect">
            <a:avLst/>
          </a:prstGeom>
          <a:solidFill>
            <a:srgbClr val="A8436F">
              <a:alpha val="20000"/>
            </a:srgbClr>
          </a:solidFill>
        </p:spPr>
        <p:txBody>
          <a:bodyPr wrap="square" rtlCol="0">
            <a:spAutoFit/>
          </a:bodyPr>
          <a:lstStyle/>
          <a:p>
            <a:pPr algn="ctr"/>
            <a:r>
              <a:rPr lang="en-US" sz="2800" b="1" dirty="0">
                <a:solidFill>
                  <a:srgbClr val="A8436F"/>
                </a:solidFill>
                <a:latin typeface="Century Gothic" panose="020B0502020202020204" pitchFamily="34" charset="0"/>
              </a:rPr>
              <a:t>BUSINESSMAN AND ENGINEERING SHAKING HAND</a:t>
            </a:r>
          </a:p>
        </p:txBody>
      </p:sp>
      <p:sp>
        <p:nvSpPr>
          <p:cNvPr id="5" name="Rectangle 4">
            <a:extLst>
              <a:ext uri="{FF2B5EF4-FFF2-40B4-BE49-F238E27FC236}">
                <a16:creationId xmlns:a16="http://schemas.microsoft.com/office/drawing/2014/main" id="{B15AA4ED-F083-BD31-9171-FC030D2422BC}"/>
              </a:ext>
            </a:extLst>
          </p:cNvPr>
          <p:cNvSpPr/>
          <p:nvPr/>
        </p:nvSpPr>
        <p:spPr>
          <a:xfrm>
            <a:off x="7349101" y="3816027"/>
            <a:ext cx="4124617" cy="1815882"/>
          </a:xfrm>
          <a:prstGeom prst="rect">
            <a:avLst/>
          </a:prstGeom>
        </p:spPr>
        <p:txBody>
          <a:bodyPr wrap="square">
            <a:spAutoFit/>
          </a:bodyPr>
          <a:lstStyle/>
          <a:p>
            <a:r>
              <a:rPr lang="en-US" sz="1600" b="1" dirty="0">
                <a:solidFill>
                  <a:srgbClr val="A8436F"/>
                </a:solidFill>
                <a:latin typeface="Century Gothic" panose="020B0502020202020204" pitchFamily="34" charset="0"/>
              </a:rPr>
              <a:t>Lorem Ipsum </a:t>
            </a:r>
            <a:r>
              <a:rPr lang="en-US" sz="1600" dirty="0">
                <a:solidFill>
                  <a:srgbClr val="000000"/>
                </a:solidFill>
                <a:latin typeface="Century Gothic" panose="020B0502020202020204" pitchFamily="34" charset="0"/>
              </a:rPr>
              <a:t>is simply dummy text of the printing and typesetting industry. Lorem Ipsum has been the industry's standard dummy text ever since the 1500s, when an unknown printer took a galley of type and scrambled it to make a type specimen book.</a:t>
            </a:r>
            <a:endParaRPr lang="en-US" sz="1600" dirty="0">
              <a:latin typeface="Century Gothic" panose="020B0502020202020204" pitchFamily="34" charset="0"/>
            </a:endParaRPr>
          </a:p>
        </p:txBody>
      </p:sp>
    </p:spTree>
    <p:extLst>
      <p:ext uri="{BB962C8B-B14F-4D97-AF65-F5344CB8AC3E}">
        <p14:creationId xmlns:p14="http://schemas.microsoft.com/office/powerpoint/2010/main" val="6140268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A5519BC3-D64B-7203-5689-1E18DCADA930}"/>
              </a:ext>
            </a:extLst>
          </p:cNvPr>
          <p:cNvGrpSpPr/>
          <p:nvPr/>
        </p:nvGrpSpPr>
        <p:grpSpPr>
          <a:xfrm flipH="1">
            <a:off x="6096000" y="1129734"/>
            <a:ext cx="6096000" cy="5728266"/>
            <a:chOff x="3336468" y="3609095"/>
            <a:chExt cx="6920017" cy="6502575"/>
          </a:xfrm>
        </p:grpSpPr>
        <p:grpSp>
          <p:nvGrpSpPr>
            <p:cNvPr id="6" name="Group 5">
              <a:extLst>
                <a:ext uri="{FF2B5EF4-FFF2-40B4-BE49-F238E27FC236}">
                  <a16:creationId xmlns:a16="http://schemas.microsoft.com/office/drawing/2014/main" id="{4583CE85-80BB-4F4F-1A45-F75F3837D738}"/>
                </a:ext>
              </a:extLst>
            </p:cNvPr>
            <p:cNvGrpSpPr/>
            <p:nvPr/>
          </p:nvGrpSpPr>
          <p:grpSpPr>
            <a:xfrm>
              <a:off x="8356521" y="8583827"/>
              <a:ext cx="1899964" cy="1527843"/>
              <a:chOff x="14270038" y="9153526"/>
              <a:chExt cx="2528888" cy="2033588"/>
            </a:xfrm>
          </p:grpSpPr>
          <p:sp>
            <p:nvSpPr>
              <p:cNvPr id="186" name="Freeform 5">
                <a:extLst>
                  <a:ext uri="{FF2B5EF4-FFF2-40B4-BE49-F238E27FC236}">
                    <a16:creationId xmlns:a16="http://schemas.microsoft.com/office/drawing/2014/main" id="{0686B221-88E7-2718-DF22-FC673542C6BA}"/>
                  </a:ext>
                </a:extLst>
              </p:cNvPr>
              <p:cNvSpPr>
                <a:spLocks/>
              </p:cNvSpPr>
              <p:nvPr/>
            </p:nvSpPr>
            <p:spPr bwMode="auto">
              <a:xfrm>
                <a:off x="14285913" y="9172576"/>
                <a:ext cx="2497138" cy="2006600"/>
              </a:xfrm>
              <a:custGeom>
                <a:avLst/>
                <a:gdLst>
                  <a:gd name="T0" fmla="*/ 1573 w 1573"/>
                  <a:gd name="T1" fmla="*/ 1264 h 1264"/>
                  <a:gd name="T2" fmla="*/ 0 w 1573"/>
                  <a:gd name="T3" fmla="*/ 1264 h 1264"/>
                  <a:gd name="T4" fmla="*/ 778 w 1573"/>
                  <a:gd name="T5" fmla="*/ 0 h 1264"/>
                  <a:gd name="T6" fmla="*/ 1573 w 1573"/>
                  <a:gd name="T7" fmla="*/ 1264 h 1264"/>
                </a:gdLst>
                <a:ahLst/>
                <a:cxnLst>
                  <a:cxn ang="0">
                    <a:pos x="T0" y="T1"/>
                  </a:cxn>
                  <a:cxn ang="0">
                    <a:pos x="T2" y="T3"/>
                  </a:cxn>
                  <a:cxn ang="0">
                    <a:pos x="T4" y="T5"/>
                  </a:cxn>
                  <a:cxn ang="0">
                    <a:pos x="T6" y="T7"/>
                  </a:cxn>
                </a:cxnLst>
                <a:rect l="0" t="0" r="r" b="b"/>
                <a:pathLst>
                  <a:path w="1573" h="1264">
                    <a:moveTo>
                      <a:pt x="1573" y="1264"/>
                    </a:moveTo>
                    <a:lnTo>
                      <a:pt x="0" y="1264"/>
                    </a:lnTo>
                    <a:lnTo>
                      <a:pt x="778" y="0"/>
                    </a:lnTo>
                    <a:lnTo>
                      <a:pt x="1573" y="1264"/>
                    </a:lnTo>
                    <a:close/>
                  </a:path>
                </a:pathLst>
              </a:custGeom>
              <a:solidFill>
                <a:schemeClr val="accent6">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87" name="Freeform 6">
                <a:extLst>
                  <a:ext uri="{FF2B5EF4-FFF2-40B4-BE49-F238E27FC236}">
                    <a16:creationId xmlns:a16="http://schemas.microsoft.com/office/drawing/2014/main" id="{8758BFA5-66B7-C3BF-B0BD-230B6DC32032}"/>
                  </a:ext>
                </a:extLst>
              </p:cNvPr>
              <p:cNvSpPr>
                <a:spLocks/>
              </p:cNvSpPr>
              <p:nvPr/>
            </p:nvSpPr>
            <p:spPr bwMode="auto">
              <a:xfrm>
                <a:off x="14270038" y="9153526"/>
                <a:ext cx="2528888" cy="2033588"/>
              </a:xfrm>
              <a:custGeom>
                <a:avLst/>
                <a:gdLst>
                  <a:gd name="T0" fmla="*/ 1583 w 1593"/>
                  <a:gd name="T1" fmla="*/ 1276 h 1281"/>
                  <a:gd name="T2" fmla="*/ 1583 w 1593"/>
                  <a:gd name="T3" fmla="*/ 1269 h 1281"/>
                  <a:gd name="T4" fmla="*/ 23 w 1593"/>
                  <a:gd name="T5" fmla="*/ 1269 h 1281"/>
                  <a:gd name="T6" fmla="*/ 788 w 1593"/>
                  <a:gd name="T7" fmla="*/ 24 h 1281"/>
                  <a:gd name="T8" fmla="*/ 1576 w 1593"/>
                  <a:gd name="T9" fmla="*/ 1277 h 1281"/>
                  <a:gd name="T10" fmla="*/ 1583 w 1593"/>
                  <a:gd name="T11" fmla="*/ 1276 h 1281"/>
                  <a:gd name="T12" fmla="*/ 1583 w 1593"/>
                  <a:gd name="T13" fmla="*/ 1269 h 1281"/>
                  <a:gd name="T14" fmla="*/ 1583 w 1593"/>
                  <a:gd name="T15" fmla="*/ 1276 h 1281"/>
                  <a:gd name="T16" fmla="*/ 1588 w 1593"/>
                  <a:gd name="T17" fmla="*/ 1272 h 1281"/>
                  <a:gd name="T18" fmla="*/ 788 w 1593"/>
                  <a:gd name="T19" fmla="*/ 0 h 1281"/>
                  <a:gd name="T20" fmla="*/ 0 w 1593"/>
                  <a:gd name="T21" fmla="*/ 1281 h 1281"/>
                  <a:gd name="T22" fmla="*/ 1593 w 1593"/>
                  <a:gd name="T23" fmla="*/ 1281 h 1281"/>
                  <a:gd name="T24" fmla="*/ 1588 w 1593"/>
                  <a:gd name="T25" fmla="*/ 1272 h 1281"/>
                  <a:gd name="T26" fmla="*/ 1583 w 1593"/>
                  <a:gd name="T27" fmla="*/ 1276 h 1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93" h="1281">
                    <a:moveTo>
                      <a:pt x="1583" y="1276"/>
                    </a:moveTo>
                    <a:lnTo>
                      <a:pt x="1583" y="1269"/>
                    </a:lnTo>
                    <a:lnTo>
                      <a:pt x="23" y="1269"/>
                    </a:lnTo>
                    <a:lnTo>
                      <a:pt x="788" y="24"/>
                    </a:lnTo>
                    <a:lnTo>
                      <a:pt x="1576" y="1277"/>
                    </a:lnTo>
                    <a:lnTo>
                      <a:pt x="1583" y="1276"/>
                    </a:lnTo>
                    <a:lnTo>
                      <a:pt x="1583" y="1269"/>
                    </a:lnTo>
                    <a:lnTo>
                      <a:pt x="1583" y="1276"/>
                    </a:lnTo>
                    <a:lnTo>
                      <a:pt x="1588" y="1272"/>
                    </a:lnTo>
                    <a:lnTo>
                      <a:pt x="788" y="0"/>
                    </a:lnTo>
                    <a:lnTo>
                      <a:pt x="0" y="1281"/>
                    </a:lnTo>
                    <a:lnTo>
                      <a:pt x="1593" y="1281"/>
                    </a:lnTo>
                    <a:lnTo>
                      <a:pt x="1588" y="1272"/>
                    </a:lnTo>
                    <a:lnTo>
                      <a:pt x="1583" y="127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grpSp>
        <p:grpSp>
          <p:nvGrpSpPr>
            <p:cNvPr id="7" name="Group 6">
              <a:extLst>
                <a:ext uri="{FF2B5EF4-FFF2-40B4-BE49-F238E27FC236}">
                  <a16:creationId xmlns:a16="http://schemas.microsoft.com/office/drawing/2014/main" id="{6994CF61-3692-23EF-6B2A-4821E0A765AE}"/>
                </a:ext>
              </a:extLst>
            </p:cNvPr>
            <p:cNvGrpSpPr/>
            <p:nvPr/>
          </p:nvGrpSpPr>
          <p:grpSpPr>
            <a:xfrm>
              <a:off x="6883542" y="5746405"/>
              <a:ext cx="2064555" cy="1283340"/>
              <a:chOff x="12309475" y="5376863"/>
              <a:chExt cx="2747963" cy="1708150"/>
            </a:xfrm>
          </p:grpSpPr>
          <p:sp>
            <p:nvSpPr>
              <p:cNvPr id="183" name="Freeform 7">
                <a:extLst>
                  <a:ext uri="{FF2B5EF4-FFF2-40B4-BE49-F238E27FC236}">
                    <a16:creationId xmlns:a16="http://schemas.microsoft.com/office/drawing/2014/main" id="{3A9014B6-7BE6-6C7A-8EBB-F69283B9F234}"/>
                  </a:ext>
                </a:extLst>
              </p:cNvPr>
              <p:cNvSpPr>
                <a:spLocks/>
              </p:cNvSpPr>
              <p:nvPr/>
            </p:nvSpPr>
            <p:spPr bwMode="auto">
              <a:xfrm>
                <a:off x="12323763" y="5391151"/>
                <a:ext cx="2719388" cy="1679575"/>
              </a:xfrm>
              <a:custGeom>
                <a:avLst/>
                <a:gdLst>
                  <a:gd name="T0" fmla="*/ 957 w 985"/>
                  <a:gd name="T1" fmla="*/ 373 h 608"/>
                  <a:gd name="T2" fmla="*/ 837 w 985"/>
                  <a:gd name="T3" fmla="*/ 312 h 608"/>
                  <a:gd name="T4" fmla="*/ 809 w 985"/>
                  <a:gd name="T5" fmla="*/ 315 h 608"/>
                  <a:gd name="T6" fmla="*/ 809 w 985"/>
                  <a:gd name="T7" fmla="*/ 303 h 608"/>
                  <a:gd name="T8" fmla="*/ 662 w 985"/>
                  <a:gd name="T9" fmla="*/ 43 h 608"/>
                  <a:gd name="T10" fmla="*/ 662 w 985"/>
                  <a:gd name="T11" fmla="*/ 43 h 608"/>
                  <a:gd name="T12" fmla="*/ 506 w 985"/>
                  <a:gd name="T13" fmla="*/ 0 h 608"/>
                  <a:gd name="T14" fmla="*/ 210 w 985"/>
                  <a:gd name="T15" fmla="*/ 235 h 608"/>
                  <a:gd name="T16" fmla="*/ 210 w 985"/>
                  <a:gd name="T17" fmla="*/ 235 h 608"/>
                  <a:gd name="T18" fmla="*/ 210 w 985"/>
                  <a:gd name="T19" fmla="*/ 235 h 608"/>
                  <a:gd name="T20" fmla="*/ 188 w 985"/>
                  <a:gd name="T21" fmla="*/ 234 h 608"/>
                  <a:gd name="T22" fmla="*/ 0 w 985"/>
                  <a:gd name="T23" fmla="*/ 421 h 608"/>
                  <a:gd name="T24" fmla="*/ 24 w 985"/>
                  <a:gd name="T25" fmla="*/ 513 h 608"/>
                  <a:gd name="T26" fmla="*/ 24 w 985"/>
                  <a:gd name="T27" fmla="*/ 513 h 608"/>
                  <a:gd name="T28" fmla="*/ 176 w 985"/>
                  <a:gd name="T29" fmla="*/ 608 h 608"/>
                  <a:gd name="T30" fmla="*/ 176 w 985"/>
                  <a:gd name="T31" fmla="*/ 608 h 608"/>
                  <a:gd name="T32" fmla="*/ 837 w 985"/>
                  <a:gd name="T33" fmla="*/ 608 h 608"/>
                  <a:gd name="T34" fmla="*/ 985 w 985"/>
                  <a:gd name="T35" fmla="*/ 460 h 608"/>
                  <a:gd name="T36" fmla="*/ 957 w 985"/>
                  <a:gd name="T37" fmla="*/ 373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85" h="608">
                    <a:moveTo>
                      <a:pt x="957" y="373"/>
                    </a:moveTo>
                    <a:cubicBezTo>
                      <a:pt x="930" y="336"/>
                      <a:pt x="886" y="312"/>
                      <a:pt x="837" y="312"/>
                    </a:cubicBezTo>
                    <a:cubicBezTo>
                      <a:pt x="827" y="312"/>
                      <a:pt x="818" y="313"/>
                      <a:pt x="809" y="315"/>
                    </a:cubicBezTo>
                    <a:cubicBezTo>
                      <a:pt x="809" y="311"/>
                      <a:pt x="809" y="307"/>
                      <a:pt x="809" y="303"/>
                    </a:cubicBezTo>
                    <a:cubicBezTo>
                      <a:pt x="809" y="192"/>
                      <a:pt x="750" y="96"/>
                      <a:pt x="662" y="43"/>
                    </a:cubicBezTo>
                    <a:cubicBezTo>
                      <a:pt x="662" y="43"/>
                      <a:pt x="662" y="43"/>
                      <a:pt x="662" y="43"/>
                    </a:cubicBezTo>
                    <a:cubicBezTo>
                      <a:pt x="616" y="15"/>
                      <a:pt x="563" y="0"/>
                      <a:pt x="506" y="0"/>
                    </a:cubicBezTo>
                    <a:cubicBezTo>
                      <a:pt x="362" y="0"/>
                      <a:pt x="241" y="100"/>
                      <a:pt x="210" y="235"/>
                    </a:cubicBezTo>
                    <a:cubicBezTo>
                      <a:pt x="210" y="235"/>
                      <a:pt x="210" y="235"/>
                      <a:pt x="210" y="235"/>
                    </a:cubicBezTo>
                    <a:cubicBezTo>
                      <a:pt x="210" y="235"/>
                      <a:pt x="210" y="235"/>
                      <a:pt x="210" y="235"/>
                    </a:cubicBezTo>
                    <a:cubicBezTo>
                      <a:pt x="203" y="234"/>
                      <a:pt x="195" y="234"/>
                      <a:pt x="188" y="234"/>
                    </a:cubicBezTo>
                    <a:cubicBezTo>
                      <a:pt x="84" y="234"/>
                      <a:pt x="0" y="318"/>
                      <a:pt x="0" y="421"/>
                    </a:cubicBezTo>
                    <a:cubicBezTo>
                      <a:pt x="0" y="454"/>
                      <a:pt x="9" y="486"/>
                      <a:pt x="24" y="513"/>
                    </a:cubicBezTo>
                    <a:cubicBezTo>
                      <a:pt x="24" y="513"/>
                      <a:pt x="24" y="513"/>
                      <a:pt x="24" y="513"/>
                    </a:cubicBezTo>
                    <a:cubicBezTo>
                      <a:pt x="54" y="566"/>
                      <a:pt x="110" y="604"/>
                      <a:pt x="176" y="608"/>
                    </a:cubicBezTo>
                    <a:cubicBezTo>
                      <a:pt x="176" y="608"/>
                      <a:pt x="176" y="608"/>
                      <a:pt x="176" y="608"/>
                    </a:cubicBezTo>
                    <a:cubicBezTo>
                      <a:pt x="837" y="608"/>
                      <a:pt x="837" y="608"/>
                      <a:pt x="837" y="608"/>
                    </a:cubicBezTo>
                    <a:cubicBezTo>
                      <a:pt x="919" y="608"/>
                      <a:pt x="985" y="542"/>
                      <a:pt x="985" y="460"/>
                    </a:cubicBezTo>
                    <a:cubicBezTo>
                      <a:pt x="985" y="427"/>
                      <a:pt x="975" y="397"/>
                      <a:pt x="957" y="37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84" name="Freeform 8">
                <a:extLst>
                  <a:ext uri="{FF2B5EF4-FFF2-40B4-BE49-F238E27FC236}">
                    <a16:creationId xmlns:a16="http://schemas.microsoft.com/office/drawing/2014/main" id="{6CB3B997-0726-8D38-273A-A400E0443000}"/>
                  </a:ext>
                </a:extLst>
              </p:cNvPr>
              <p:cNvSpPr>
                <a:spLocks/>
              </p:cNvSpPr>
              <p:nvPr/>
            </p:nvSpPr>
            <p:spPr bwMode="auto">
              <a:xfrm>
                <a:off x="12390438" y="5510213"/>
                <a:ext cx="2652713" cy="1560513"/>
              </a:xfrm>
              <a:custGeom>
                <a:avLst/>
                <a:gdLst>
                  <a:gd name="T0" fmla="*/ 0 w 961"/>
                  <a:gd name="T1" fmla="*/ 470 h 565"/>
                  <a:gd name="T2" fmla="*/ 152 w 961"/>
                  <a:gd name="T3" fmla="*/ 565 h 565"/>
                  <a:gd name="T4" fmla="*/ 152 w 961"/>
                  <a:gd name="T5" fmla="*/ 565 h 565"/>
                  <a:gd name="T6" fmla="*/ 813 w 961"/>
                  <a:gd name="T7" fmla="*/ 565 h 565"/>
                  <a:gd name="T8" fmla="*/ 961 w 961"/>
                  <a:gd name="T9" fmla="*/ 417 h 565"/>
                  <a:gd name="T10" fmla="*/ 933 w 961"/>
                  <a:gd name="T11" fmla="*/ 330 h 565"/>
                  <a:gd name="T12" fmla="*/ 813 w 961"/>
                  <a:gd name="T13" fmla="*/ 269 h 565"/>
                  <a:gd name="T14" fmla="*/ 785 w 961"/>
                  <a:gd name="T15" fmla="*/ 272 h 565"/>
                  <a:gd name="T16" fmla="*/ 785 w 961"/>
                  <a:gd name="T17" fmla="*/ 260 h 565"/>
                  <a:gd name="T18" fmla="*/ 638 w 961"/>
                  <a:gd name="T19" fmla="*/ 0 h 565"/>
                  <a:gd name="T20" fmla="*/ 686 w 961"/>
                  <a:gd name="T21" fmla="*/ 322 h 565"/>
                  <a:gd name="T22" fmla="*/ 365 w 961"/>
                  <a:gd name="T23" fmla="*/ 356 h 565"/>
                  <a:gd name="T24" fmla="*/ 186 w 961"/>
                  <a:gd name="T25" fmla="*/ 192 h 565"/>
                  <a:gd name="T26" fmla="*/ 251 w 961"/>
                  <a:gd name="T27" fmla="*/ 324 h 565"/>
                  <a:gd name="T28" fmla="*/ 83 w 961"/>
                  <a:gd name="T29" fmla="*/ 492 h 565"/>
                  <a:gd name="T30" fmla="*/ 0 w 961"/>
                  <a:gd name="T31" fmla="*/ 470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61" h="565">
                    <a:moveTo>
                      <a:pt x="0" y="470"/>
                    </a:moveTo>
                    <a:cubicBezTo>
                      <a:pt x="30" y="523"/>
                      <a:pt x="86" y="561"/>
                      <a:pt x="152" y="565"/>
                    </a:cubicBezTo>
                    <a:cubicBezTo>
                      <a:pt x="152" y="565"/>
                      <a:pt x="152" y="565"/>
                      <a:pt x="152" y="565"/>
                    </a:cubicBezTo>
                    <a:cubicBezTo>
                      <a:pt x="813" y="565"/>
                      <a:pt x="813" y="565"/>
                      <a:pt x="813" y="565"/>
                    </a:cubicBezTo>
                    <a:cubicBezTo>
                      <a:pt x="895" y="565"/>
                      <a:pt x="961" y="499"/>
                      <a:pt x="961" y="417"/>
                    </a:cubicBezTo>
                    <a:cubicBezTo>
                      <a:pt x="961" y="384"/>
                      <a:pt x="951" y="354"/>
                      <a:pt x="933" y="330"/>
                    </a:cubicBezTo>
                    <a:cubicBezTo>
                      <a:pt x="906" y="293"/>
                      <a:pt x="862" y="269"/>
                      <a:pt x="813" y="269"/>
                    </a:cubicBezTo>
                    <a:cubicBezTo>
                      <a:pt x="803" y="269"/>
                      <a:pt x="794" y="270"/>
                      <a:pt x="785" y="272"/>
                    </a:cubicBezTo>
                    <a:cubicBezTo>
                      <a:pt x="785" y="268"/>
                      <a:pt x="785" y="264"/>
                      <a:pt x="785" y="260"/>
                    </a:cubicBezTo>
                    <a:cubicBezTo>
                      <a:pt x="785" y="149"/>
                      <a:pt x="726" y="53"/>
                      <a:pt x="638" y="0"/>
                    </a:cubicBezTo>
                    <a:cubicBezTo>
                      <a:pt x="687" y="79"/>
                      <a:pt x="742" y="206"/>
                      <a:pt x="686" y="322"/>
                    </a:cubicBezTo>
                    <a:cubicBezTo>
                      <a:pt x="639" y="422"/>
                      <a:pt x="449" y="510"/>
                      <a:pt x="365" y="356"/>
                    </a:cubicBezTo>
                    <a:cubicBezTo>
                      <a:pt x="282" y="202"/>
                      <a:pt x="186" y="192"/>
                      <a:pt x="186" y="192"/>
                    </a:cubicBezTo>
                    <a:cubicBezTo>
                      <a:pt x="226" y="222"/>
                      <a:pt x="251" y="270"/>
                      <a:pt x="251" y="324"/>
                    </a:cubicBezTo>
                    <a:cubicBezTo>
                      <a:pt x="251" y="417"/>
                      <a:pt x="176" y="492"/>
                      <a:pt x="83" y="492"/>
                    </a:cubicBezTo>
                    <a:cubicBezTo>
                      <a:pt x="53" y="492"/>
                      <a:pt x="25" y="484"/>
                      <a:pt x="0" y="470"/>
                    </a:cubicBezTo>
                    <a:close/>
                  </a:path>
                </a:pathLst>
              </a:custGeom>
              <a:solidFill>
                <a:srgbClr val="E1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85" name="Freeform 9">
                <a:extLst>
                  <a:ext uri="{FF2B5EF4-FFF2-40B4-BE49-F238E27FC236}">
                    <a16:creationId xmlns:a16="http://schemas.microsoft.com/office/drawing/2014/main" id="{7DD11E3F-D401-EA95-840D-2759C0E77712}"/>
                  </a:ext>
                </a:extLst>
              </p:cNvPr>
              <p:cNvSpPr>
                <a:spLocks/>
              </p:cNvSpPr>
              <p:nvPr/>
            </p:nvSpPr>
            <p:spPr bwMode="auto">
              <a:xfrm>
                <a:off x="12309475" y="5376863"/>
                <a:ext cx="2747963" cy="1708150"/>
              </a:xfrm>
              <a:custGeom>
                <a:avLst/>
                <a:gdLst>
                  <a:gd name="T0" fmla="*/ 966 w 995"/>
                  <a:gd name="T1" fmla="*/ 375 h 618"/>
                  <a:gd name="T2" fmla="*/ 813 w 995"/>
                  <a:gd name="T3" fmla="*/ 315 h 618"/>
                  <a:gd name="T4" fmla="*/ 819 w 995"/>
                  <a:gd name="T5" fmla="*/ 320 h 618"/>
                  <a:gd name="T6" fmla="*/ 669 w 995"/>
                  <a:gd name="T7" fmla="*/ 43 h 618"/>
                  <a:gd name="T8" fmla="*/ 669 w 995"/>
                  <a:gd name="T9" fmla="*/ 43 h 618"/>
                  <a:gd name="T10" fmla="*/ 669 w 995"/>
                  <a:gd name="T11" fmla="*/ 43 h 618"/>
                  <a:gd name="T12" fmla="*/ 210 w 995"/>
                  <a:gd name="T13" fmla="*/ 238 h 618"/>
                  <a:gd name="T14" fmla="*/ 212 w 995"/>
                  <a:gd name="T15" fmla="*/ 236 h 618"/>
                  <a:gd name="T16" fmla="*/ 211 w 995"/>
                  <a:gd name="T17" fmla="*/ 237 h 618"/>
                  <a:gd name="T18" fmla="*/ 215 w 995"/>
                  <a:gd name="T19" fmla="*/ 240 h 618"/>
                  <a:gd name="T20" fmla="*/ 193 w 995"/>
                  <a:gd name="T21" fmla="*/ 234 h 618"/>
                  <a:gd name="T22" fmla="*/ 25 w 995"/>
                  <a:gd name="T23" fmla="*/ 520 h 618"/>
                  <a:gd name="T24" fmla="*/ 29 w 995"/>
                  <a:gd name="T25" fmla="*/ 523 h 618"/>
                  <a:gd name="T26" fmla="*/ 25 w 995"/>
                  <a:gd name="T27" fmla="*/ 520 h 618"/>
                  <a:gd name="T28" fmla="*/ 181 w 995"/>
                  <a:gd name="T29" fmla="*/ 613 h 618"/>
                  <a:gd name="T30" fmla="*/ 176 w 995"/>
                  <a:gd name="T31" fmla="*/ 613 h 618"/>
                  <a:gd name="T32" fmla="*/ 842 w 995"/>
                  <a:gd name="T33" fmla="*/ 618 h 618"/>
                  <a:gd name="T34" fmla="*/ 966 w 995"/>
                  <a:gd name="T35" fmla="*/ 375 h 618"/>
                  <a:gd name="T36" fmla="*/ 957 w 995"/>
                  <a:gd name="T37" fmla="*/ 380 h 618"/>
                  <a:gd name="T38" fmla="*/ 943 w 995"/>
                  <a:gd name="T39" fmla="*/ 566 h 618"/>
                  <a:gd name="T40" fmla="*/ 181 w 995"/>
                  <a:gd name="T41" fmla="*/ 608 h 618"/>
                  <a:gd name="T42" fmla="*/ 186 w 995"/>
                  <a:gd name="T43" fmla="*/ 613 h 618"/>
                  <a:gd name="T44" fmla="*/ 186 w 995"/>
                  <a:gd name="T45" fmla="*/ 608 h 618"/>
                  <a:gd name="T46" fmla="*/ 34 w 995"/>
                  <a:gd name="T47" fmla="*/ 515 h 618"/>
                  <a:gd name="T48" fmla="*/ 29 w 995"/>
                  <a:gd name="T49" fmla="*/ 513 h 618"/>
                  <a:gd name="T50" fmla="*/ 34 w 995"/>
                  <a:gd name="T51" fmla="*/ 515 h 618"/>
                  <a:gd name="T52" fmla="*/ 64 w 995"/>
                  <a:gd name="T53" fmla="*/ 297 h 618"/>
                  <a:gd name="T54" fmla="*/ 214 w 995"/>
                  <a:gd name="T55" fmla="*/ 245 h 618"/>
                  <a:gd name="T56" fmla="*/ 220 w 995"/>
                  <a:gd name="T57" fmla="*/ 241 h 618"/>
                  <a:gd name="T58" fmla="*/ 219 w 995"/>
                  <a:gd name="T59" fmla="*/ 243 h 618"/>
                  <a:gd name="T60" fmla="*/ 220 w 995"/>
                  <a:gd name="T61" fmla="*/ 242 h 618"/>
                  <a:gd name="T62" fmla="*/ 511 w 995"/>
                  <a:gd name="T63" fmla="*/ 10 h 618"/>
                  <a:gd name="T64" fmla="*/ 664 w 995"/>
                  <a:gd name="T65" fmla="*/ 52 h 618"/>
                  <a:gd name="T66" fmla="*/ 667 w 995"/>
                  <a:gd name="T67" fmla="*/ 48 h 618"/>
                  <a:gd name="T68" fmla="*/ 809 w 995"/>
                  <a:gd name="T69" fmla="*/ 308 h 618"/>
                  <a:gd name="T70" fmla="*/ 808 w 995"/>
                  <a:gd name="T71" fmla="*/ 326 h 618"/>
                  <a:gd name="T72" fmla="*/ 842 w 995"/>
                  <a:gd name="T73" fmla="*/ 322 h 618"/>
                  <a:gd name="T74" fmla="*/ 962 w 995"/>
                  <a:gd name="T75" fmla="*/ 378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95" h="618">
                    <a:moveTo>
                      <a:pt x="962" y="378"/>
                    </a:moveTo>
                    <a:cubicBezTo>
                      <a:pt x="966" y="375"/>
                      <a:pt x="966" y="375"/>
                      <a:pt x="966" y="375"/>
                    </a:cubicBezTo>
                    <a:cubicBezTo>
                      <a:pt x="938" y="337"/>
                      <a:pt x="893" y="312"/>
                      <a:pt x="842" y="312"/>
                    </a:cubicBezTo>
                    <a:cubicBezTo>
                      <a:pt x="832" y="312"/>
                      <a:pt x="822" y="313"/>
                      <a:pt x="813" y="315"/>
                    </a:cubicBezTo>
                    <a:cubicBezTo>
                      <a:pt x="814" y="320"/>
                      <a:pt x="814" y="320"/>
                      <a:pt x="814" y="320"/>
                    </a:cubicBezTo>
                    <a:cubicBezTo>
                      <a:pt x="819" y="320"/>
                      <a:pt x="819" y="320"/>
                      <a:pt x="819" y="320"/>
                    </a:cubicBezTo>
                    <a:cubicBezTo>
                      <a:pt x="819" y="316"/>
                      <a:pt x="819" y="312"/>
                      <a:pt x="819" y="308"/>
                    </a:cubicBezTo>
                    <a:cubicBezTo>
                      <a:pt x="819" y="196"/>
                      <a:pt x="759" y="97"/>
                      <a:pt x="669" y="43"/>
                    </a:cubicBezTo>
                    <a:cubicBezTo>
                      <a:pt x="669" y="43"/>
                      <a:pt x="669" y="43"/>
                      <a:pt x="669" y="43"/>
                    </a:cubicBezTo>
                    <a:cubicBezTo>
                      <a:pt x="669" y="43"/>
                      <a:pt x="669" y="43"/>
                      <a:pt x="669" y="43"/>
                    </a:cubicBezTo>
                    <a:cubicBezTo>
                      <a:pt x="667" y="48"/>
                      <a:pt x="667" y="48"/>
                      <a:pt x="667" y="48"/>
                    </a:cubicBezTo>
                    <a:cubicBezTo>
                      <a:pt x="669" y="43"/>
                      <a:pt x="669" y="43"/>
                      <a:pt x="669" y="43"/>
                    </a:cubicBezTo>
                    <a:cubicBezTo>
                      <a:pt x="623" y="16"/>
                      <a:pt x="569" y="0"/>
                      <a:pt x="511" y="0"/>
                    </a:cubicBezTo>
                    <a:cubicBezTo>
                      <a:pt x="364" y="0"/>
                      <a:pt x="242" y="102"/>
                      <a:pt x="210" y="238"/>
                    </a:cubicBezTo>
                    <a:cubicBezTo>
                      <a:pt x="215" y="240"/>
                      <a:pt x="215" y="240"/>
                      <a:pt x="215" y="240"/>
                    </a:cubicBezTo>
                    <a:cubicBezTo>
                      <a:pt x="212" y="236"/>
                      <a:pt x="212" y="236"/>
                      <a:pt x="212" y="236"/>
                    </a:cubicBezTo>
                    <a:cubicBezTo>
                      <a:pt x="212" y="236"/>
                      <a:pt x="212" y="236"/>
                      <a:pt x="212" y="236"/>
                    </a:cubicBezTo>
                    <a:cubicBezTo>
                      <a:pt x="211" y="237"/>
                      <a:pt x="211" y="237"/>
                      <a:pt x="211" y="237"/>
                    </a:cubicBezTo>
                    <a:cubicBezTo>
                      <a:pt x="210" y="239"/>
                      <a:pt x="210" y="239"/>
                      <a:pt x="210" y="239"/>
                    </a:cubicBezTo>
                    <a:cubicBezTo>
                      <a:pt x="215" y="240"/>
                      <a:pt x="215" y="240"/>
                      <a:pt x="215" y="240"/>
                    </a:cubicBezTo>
                    <a:cubicBezTo>
                      <a:pt x="216" y="235"/>
                      <a:pt x="216" y="235"/>
                      <a:pt x="216" y="235"/>
                    </a:cubicBezTo>
                    <a:cubicBezTo>
                      <a:pt x="208" y="234"/>
                      <a:pt x="201" y="234"/>
                      <a:pt x="193" y="234"/>
                    </a:cubicBezTo>
                    <a:cubicBezTo>
                      <a:pt x="87" y="234"/>
                      <a:pt x="0" y="320"/>
                      <a:pt x="0" y="426"/>
                    </a:cubicBezTo>
                    <a:cubicBezTo>
                      <a:pt x="0" y="460"/>
                      <a:pt x="9" y="492"/>
                      <a:pt x="25" y="520"/>
                    </a:cubicBezTo>
                    <a:cubicBezTo>
                      <a:pt x="26" y="523"/>
                      <a:pt x="26" y="523"/>
                      <a:pt x="26" y="523"/>
                    </a:cubicBezTo>
                    <a:cubicBezTo>
                      <a:pt x="29" y="523"/>
                      <a:pt x="29" y="523"/>
                      <a:pt x="29" y="523"/>
                    </a:cubicBezTo>
                    <a:cubicBezTo>
                      <a:pt x="29" y="518"/>
                      <a:pt x="29" y="518"/>
                      <a:pt x="29" y="518"/>
                    </a:cubicBezTo>
                    <a:cubicBezTo>
                      <a:pt x="25" y="520"/>
                      <a:pt x="25" y="520"/>
                      <a:pt x="25" y="520"/>
                    </a:cubicBezTo>
                    <a:cubicBezTo>
                      <a:pt x="56" y="575"/>
                      <a:pt x="113" y="614"/>
                      <a:pt x="180" y="618"/>
                    </a:cubicBezTo>
                    <a:cubicBezTo>
                      <a:pt x="181" y="613"/>
                      <a:pt x="181" y="613"/>
                      <a:pt x="181" y="613"/>
                    </a:cubicBezTo>
                    <a:cubicBezTo>
                      <a:pt x="176" y="613"/>
                      <a:pt x="176" y="613"/>
                      <a:pt x="176" y="613"/>
                    </a:cubicBezTo>
                    <a:cubicBezTo>
                      <a:pt x="176" y="613"/>
                      <a:pt x="176" y="613"/>
                      <a:pt x="176" y="613"/>
                    </a:cubicBezTo>
                    <a:cubicBezTo>
                      <a:pt x="176" y="618"/>
                      <a:pt x="176" y="618"/>
                      <a:pt x="176" y="618"/>
                    </a:cubicBezTo>
                    <a:cubicBezTo>
                      <a:pt x="842" y="618"/>
                      <a:pt x="842" y="618"/>
                      <a:pt x="842" y="618"/>
                    </a:cubicBezTo>
                    <a:cubicBezTo>
                      <a:pt x="927" y="618"/>
                      <a:pt x="995" y="550"/>
                      <a:pt x="995" y="465"/>
                    </a:cubicBezTo>
                    <a:cubicBezTo>
                      <a:pt x="995" y="431"/>
                      <a:pt x="984" y="400"/>
                      <a:pt x="966" y="375"/>
                    </a:cubicBezTo>
                    <a:cubicBezTo>
                      <a:pt x="962" y="378"/>
                      <a:pt x="962" y="378"/>
                      <a:pt x="962" y="378"/>
                    </a:cubicBezTo>
                    <a:cubicBezTo>
                      <a:pt x="957" y="380"/>
                      <a:pt x="957" y="380"/>
                      <a:pt x="957" y="380"/>
                    </a:cubicBezTo>
                    <a:cubicBezTo>
                      <a:pt x="975" y="404"/>
                      <a:pt x="985" y="433"/>
                      <a:pt x="985" y="465"/>
                    </a:cubicBezTo>
                    <a:cubicBezTo>
                      <a:pt x="985" y="505"/>
                      <a:pt x="969" y="541"/>
                      <a:pt x="943" y="566"/>
                    </a:cubicBezTo>
                    <a:cubicBezTo>
                      <a:pt x="917" y="592"/>
                      <a:pt x="881" y="608"/>
                      <a:pt x="842" y="608"/>
                    </a:cubicBezTo>
                    <a:cubicBezTo>
                      <a:pt x="181" y="608"/>
                      <a:pt x="181" y="608"/>
                      <a:pt x="181" y="608"/>
                    </a:cubicBezTo>
                    <a:cubicBezTo>
                      <a:pt x="181" y="613"/>
                      <a:pt x="181" y="613"/>
                      <a:pt x="181" y="613"/>
                    </a:cubicBezTo>
                    <a:cubicBezTo>
                      <a:pt x="186" y="613"/>
                      <a:pt x="186" y="613"/>
                      <a:pt x="186" y="613"/>
                    </a:cubicBezTo>
                    <a:cubicBezTo>
                      <a:pt x="186" y="613"/>
                      <a:pt x="186" y="613"/>
                      <a:pt x="186" y="613"/>
                    </a:cubicBezTo>
                    <a:cubicBezTo>
                      <a:pt x="186" y="608"/>
                      <a:pt x="186" y="608"/>
                      <a:pt x="186" y="608"/>
                    </a:cubicBezTo>
                    <a:cubicBezTo>
                      <a:pt x="181" y="608"/>
                      <a:pt x="181" y="608"/>
                      <a:pt x="181" y="608"/>
                    </a:cubicBezTo>
                    <a:cubicBezTo>
                      <a:pt x="118" y="604"/>
                      <a:pt x="63" y="568"/>
                      <a:pt x="34" y="515"/>
                    </a:cubicBezTo>
                    <a:cubicBezTo>
                      <a:pt x="32" y="513"/>
                      <a:pt x="32" y="513"/>
                      <a:pt x="32" y="513"/>
                    </a:cubicBezTo>
                    <a:cubicBezTo>
                      <a:pt x="29" y="513"/>
                      <a:pt x="29" y="513"/>
                      <a:pt x="29" y="513"/>
                    </a:cubicBezTo>
                    <a:cubicBezTo>
                      <a:pt x="29" y="518"/>
                      <a:pt x="29" y="518"/>
                      <a:pt x="29" y="518"/>
                    </a:cubicBezTo>
                    <a:cubicBezTo>
                      <a:pt x="34" y="515"/>
                      <a:pt x="34" y="515"/>
                      <a:pt x="34" y="515"/>
                    </a:cubicBezTo>
                    <a:cubicBezTo>
                      <a:pt x="19" y="489"/>
                      <a:pt x="10" y="458"/>
                      <a:pt x="10" y="426"/>
                    </a:cubicBezTo>
                    <a:cubicBezTo>
                      <a:pt x="10" y="376"/>
                      <a:pt x="31" y="330"/>
                      <a:pt x="64" y="297"/>
                    </a:cubicBezTo>
                    <a:cubicBezTo>
                      <a:pt x="97" y="264"/>
                      <a:pt x="142" y="244"/>
                      <a:pt x="193" y="244"/>
                    </a:cubicBezTo>
                    <a:cubicBezTo>
                      <a:pt x="200" y="244"/>
                      <a:pt x="207" y="244"/>
                      <a:pt x="214" y="245"/>
                    </a:cubicBezTo>
                    <a:cubicBezTo>
                      <a:pt x="219" y="246"/>
                      <a:pt x="219" y="246"/>
                      <a:pt x="219" y="246"/>
                    </a:cubicBezTo>
                    <a:cubicBezTo>
                      <a:pt x="220" y="241"/>
                      <a:pt x="220" y="241"/>
                      <a:pt x="220" y="241"/>
                    </a:cubicBezTo>
                    <a:cubicBezTo>
                      <a:pt x="215" y="240"/>
                      <a:pt x="215" y="240"/>
                      <a:pt x="215" y="240"/>
                    </a:cubicBezTo>
                    <a:cubicBezTo>
                      <a:pt x="219" y="243"/>
                      <a:pt x="219" y="243"/>
                      <a:pt x="219" y="243"/>
                    </a:cubicBezTo>
                    <a:cubicBezTo>
                      <a:pt x="219" y="243"/>
                      <a:pt x="219" y="243"/>
                      <a:pt x="219" y="243"/>
                    </a:cubicBezTo>
                    <a:cubicBezTo>
                      <a:pt x="220" y="242"/>
                      <a:pt x="220" y="242"/>
                      <a:pt x="220" y="242"/>
                    </a:cubicBezTo>
                    <a:cubicBezTo>
                      <a:pt x="220" y="241"/>
                      <a:pt x="220" y="241"/>
                      <a:pt x="220" y="241"/>
                    </a:cubicBezTo>
                    <a:cubicBezTo>
                      <a:pt x="251" y="108"/>
                      <a:pt x="369" y="10"/>
                      <a:pt x="511" y="10"/>
                    </a:cubicBezTo>
                    <a:cubicBezTo>
                      <a:pt x="567" y="10"/>
                      <a:pt x="619" y="25"/>
                      <a:pt x="664" y="52"/>
                    </a:cubicBezTo>
                    <a:cubicBezTo>
                      <a:pt x="664" y="52"/>
                      <a:pt x="664" y="52"/>
                      <a:pt x="664" y="52"/>
                    </a:cubicBezTo>
                    <a:cubicBezTo>
                      <a:pt x="664" y="52"/>
                      <a:pt x="664" y="52"/>
                      <a:pt x="664" y="52"/>
                    </a:cubicBezTo>
                    <a:cubicBezTo>
                      <a:pt x="667" y="48"/>
                      <a:pt x="667" y="48"/>
                      <a:pt x="667" y="48"/>
                    </a:cubicBezTo>
                    <a:cubicBezTo>
                      <a:pt x="664" y="52"/>
                      <a:pt x="664" y="52"/>
                      <a:pt x="664" y="52"/>
                    </a:cubicBezTo>
                    <a:cubicBezTo>
                      <a:pt x="751" y="104"/>
                      <a:pt x="809" y="199"/>
                      <a:pt x="809" y="308"/>
                    </a:cubicBezTo>
                    <a:cubicBezTo>
                      <a:pt x="809" y="312"/>
                      <a:pt x="809" y="315"/>
                      <a:pt x="809" y="319"/>
                    </a:cubicBezTo>
                    <a:cubicBezTo>
                      <a:pt x="808" y="326"/>
                      <a:pt x="808" y="326"/>
                      <a:pt x="808" y="326"/>
                    </a:cubicBezTo>
                    <a:cubicBezTo>
                      <a:pt x="815" y="324"/>
                      <a:pt x="815" y="324"/>
                      <a:pt x="815" y="324"/>
                    </a:cubicBezTo>
                    <a:cubicBezTo>
                      <a:pt x="823" y="323"/>
                      <a:pt x="833" y="322"/>
                      <a:pt x="842" y="322"/>
                    </a:cubicBezTo>
                    <a:cubicBezTo>
                      <a:pt x="889" y="322"/>
                      <a:pt x="931" y="345"/>
                      <a:pt x="957" y="380"/>
                    </a:cubicBezTo>
                    <a:lnTo>
                      <a:pt x="962" y="378"/>
                    </a:lnTo>
                    <a:close/>
                  </a:path>
                </a:pathLst>
              </a:custGeom>
              <a:solidFill>
                <a:srgbClr val="789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grpSp>
        <p:grpSp>
          <p:nvGrpSpPr>
            <p:cNvPr id="8" name="Group 7">
              <a:extLst>
                <a:ext uri="{FF2B5EF4-FFF2-40B4-BE49-F238E27FC236}">
                  <a16:creationId xmlns:a16="http://schemas.microsoft.com/office/drawing/2014/main" id="{2867F6A0-1E29-1910-2D75-AF552876CB8D}"/>
                </a:ext>
              </a:extLst>
            </p:cNvPr>
            <p:cNvGrpSpPr/>
            <p:nvPr/>
          </p:nvGrpSpPr>
          <p:grpSpPr>
            <a:xfrm>
              <a:off x="3588126" y="6732763"/>
              <a:ext cx="2059784" cy="844428"/>
              <a:chOff x="7923213" y="6689726"/>
              <a:chExt cx="2741613" cy="1123950"/>
            </a:xfrm>
          </p:grpSpPr>
          <p:sp>
            <p:nvSpPr>
              <p:cNvPr id="178" name="Freeform 10">
                <a:extLst>
                  <a:ext uri="{FF2B5EF4-FFF2-40B4-BE49-F238E27FC236}">
                    <a16:creationId xmlns:a16="http://schemas.microsoft.com/office/drawing/2014/main" id="{20FE764A-A41D-CB5D-6D44-5F4B3E8DF482}"/>
                  </a:ext>
                </a:extLst>
              </p:cNvPr>
              <p:cNvSpPr>
                <a:spLocks/>
              </p:cNvSpPr>
              <p:nvPr/>
            </p:nvSpPr>
            <p:spPr bwMode="auto">
              <a:xfrm>
                <a:off x="8899525" y="6704013"/>
                <a:ext cx="1751013" cy="1082675"/>
              </a:xfrm>
              <a:custGeom>
                <a:avLst/>
                <a:gdLst>
                  <a:gd name="T0" fmla="*/ 615 w 634"/>
                  <a:gd name="T1" fmla="*/ 240 h 392"/>
                  <a:gd name="T2" fmla="*/ 538 w 634"/>
                  <a:gd name="T3" fmla="*/ 201 h 392"/>
                  <a:gd name="T4" fmla="*/ 520 w 634"/>
                  <a:gd name="T5" fmla="*/ 203 h 392"/>
                  <a:gd name="T6" fmla="*/ 520 w 634"/>
                  <a:gd name="T7" fmla="*/ 195 h 392"/>
                  <a:gd name="T8" fmla="*/ 425 w 634"/>
                  <a:gd name="T9" fmla="*/ 28 h 392"/>
                  <a:gd name="T10" fmla="*/ 425 w 634"/>
                  <a:gd name="T11" fmla="*/ 28 h 392"/>
                  <a:gd name="T12" fmla="*/ 325 w 634"/>
                  <a:gd name="T13" fmla="*/ 0 h 392"/>
                  <a:gd name="T14" fmla="*/ 135 w 634"/>
                  <a:gd name="T15" fmla="*/ 151 h 392"/>
                  <a:gd name="T16" fmla="*/ 135 w 634"/>
                  <a:gd name="T17" fmla="*/ 151 h 392"/>
                  <a:gd name="T18" fmla="*/ 135 w 634"/>
                  <a:gd name="T19" fmla="*/ 152 h 392"/>
                  <a:gd name="T20" fmla="*/ 121 w 634"/>
                  <a:gd name="T21" fmla="*/ 151 h 392"/>
                  <a:gd name="T22" fmla="*/ 0 w 634"/>
                  <a:gd name="T23" fmla="*/ 271 h 392"/>
                  <a:gd name="T24" fmla="*/ 16 w 634"/>
                  <a:gd name="T25" fmla="*/ 330 h 392"/>
                  <a:gd name="T26" fmla="*/ 113 w 634"/>
                  <a:gd name="T27" fmla="*/ 391 h 392"/>
                  <a:gd name="T28" fmla="*/ 113 w 634"/>
                  <a:gd name="T29" fmla="*/ 392 h 392"/>
                  <a:gd name="T30" fmla="*/ 538 w 634"/>
                  <a:gd name="T31" fmla="*/ 392 h 392"/>
                  <a:gd name="T32" fmla="*/ 634 w 634"/>
                  <a:gd name="T33" fmla="*/ 296 h 392"/>
                  <a:gd name="T34" fmla="*/ 615 w 634"/>
                  <a:gd name="T35" fmla="*/ 24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34" h="392">
                    <a:moveTo>
                      <a:pt x="615" y="240"/>
                    </a:moveTo>
                    <a:cubicBezTo>
                      <a:pt x="598" y="216"/>
                      <a:pt x="570" y="201"/>
                      <a:pt x="538" y="201"/>
                    </a:cubicBezTo>
                    <a:cubicBezTo>
                      <a:pt x="532" y="201"/>
                      <a:pt x="526" y="201"/>
                      <a:pt x="520" y="203"/>
                    </a:cubicBezTo>
                    <a:cubicBezTo>
                      <a:pt x="520" y="200"/>
                      <a:pt x="520" y="198"/>
                      <a:pt x="520" y="195"/>
                    </a:cubicBezTo>
                    <a:cubicBezTo>
                      <a:pt x="520" y="124"/>
                      <a:pt x="482" y="62"/>
                      <a:pt x="425" y="28"/>
                    </a:cubicBezTo>
                    <a:cubicBezTo>
                      <a:pt x="425" y="28"/>
                      <a:pt x="425" y="28"/>
                      <a:pt x="425" y="28"/>
                    </a:cubicBezTo>
                    <a:cubicBezTo>
                      <a:pt x="396" y="10"/>
                      <a:pt x="362" y="0"/>
                      <a:pt x="325" y="0"/>
                    </a:cubicBezTo>
                    <a:cubicBezTo>
                      <a:pt x="233" y="0"/>
                      <a:pt x="155" y="65"/>
                      <a:pt x="135" y="151"/>
                    </a:cubicBezTo>
                    <a:cubicBezTo>
                      <a:pt x="135" y="151"/>
                      <a:pt x="135" y="151"/>
                      <a:pt x="135" y="151"/>
                    </a:cubicBezTo>
                    <a:cubicBezTo>
                      <a:pt x="135" y="152"/>
                      <a:pt x="135" y="152"/>
                      <a:pt x="135" y="152"/>
                    </a:cubicBezTo>
                    <a:cubicBezTo>
                      <a:pt x="130" y="151"/>
                      <a:pt x="126" y="151"/>
                      <a:pt x="121" y="151"/>
                    </a:cubicBezTo>
                    <a:cubicBezTo>
                      <a:pt x="54" y="151"/>
                      <a:pt x="0" y="205"/>
                      <a:pt x="0" y="271"/>
                    </a:cubicBezTo>
                    <a:cubicBezTo>
                      <a:pt x="0" y="292"/>
                      <a:pt x="6" y="313"/>
                      <a:pt x="16" y="330"/>
                    </a:cubicBezTo>
                    <a:cubicBezTo>
                      <a:pt x="35" y="365"/>
                      <a:pt x="71" y="389"/>
                      <a:pt x="113" y="391"/>
                    </a:cubicBezTo>
                    <a:cubicBezTo>
                      <a:pt x="113" y="392"/>
                      <a:pt x="113" y="392"/>
                      <a:pt x="113" y="392"/>
                    </a:cubicBezTo>
                    <a:cubicBezTo>
                      <a:pt x="538" y="392"/>
                      <a:pt x="538" y="392"/>
                      <a:pt x="538" y="392"/>
                    </a:cubicBezTo>
                    <a:cubicBezTo>
                      <a:pt x="591" y="392"/>
                      <a:pt x="634" y="349"/>
                      <a:pt x="634" y="296"/>
                    </a:cubicBezTo>
                    <a:cubicBezTo>
                      <a:pt x="634" y="275"/>
                      <a:pt x="627" y="256"/>
                      <a:pt x="615" y="2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9" name="Freeform 11">
                <a:extLst>
                  <a:ext uri="{FF2B5EF4-FFF2-40B4-BE49-F238E27FC236}">
                    <a16:creationId xmlns:a16="http://schemas.microsoft.com/office/drawing/2014/main" id="{99D41836-1A15-61C9-8BA9-7A7598C3D78C}"/>
                  </a:ext>
                </a:extLst>
              </p:cNvPr>
              <p:cNvSpPr>
                <a:spLocks/>
              </p:cNvSpPr>
              <p:nvPr/>
            </p:nvSpPr>
            <p:spPr bwMode="auto">
              <a:xfrm>
                <a:off x="8943975" y="6780213"/>
                <a:ext cx="1706563" cy="1006475"/>
              </a:xfrm>
              <a:custGeom>
                <a:avLst/>
                <a:gdLst>
                  <a:gd name="T0" fmla="*/ 0 w 618"/>
                  <a:gd name="T1" fmla="*/ 302 h 364"/>
                  <a:gd name="T2" fmla="*/ 97 w 618"/>
                  <a:gd name="T3" fmla="*/ 363 h 364"/>
                  <a:gd name="T4" fmla="*/ 97 w 618"/>
                  <a:gd name="T5" fmla="*/ 364 h 364"/>
                  <a:gd name="T6" fmla="*/ 522 w 618"/>
                  <a:gd name="T7" fmla="*/ 364 h 364"/>
                  <a:gd name="T8" fmla="*/ 618 w 618"/>
                  <a:gd name="T9" fmla="*/ 268 h 364"/>
                  <a:gd name="T10" fmla="*/ 599 w 618"/>
                  <a:gd name="T11" fmla="*/ 212 h 364"/>
                  <a:gd name="T12" fmla="*/ 522 w 618"/>
                  <a:gd name="T13" fmla="*/ 173 h 364"/>
                  <a:gd name="T14" fmla="*/ 504 w 618"/>
                  <a:gd name="T15" fmla="*/ 175 h 364"/>
                  <a:gd name="T16" fmla="*/ 504 w 618"/>
                  <a:gd name="T17" fmla="*/ 167 h 364"/>
                  <a:gd name="T18" fmla="*/ 409 w 618"/>
                  <a:gd name="T19" fmla="*/ 0 h 364"/>
                  <a:gd name="T20" fmla="*/ 441 w 618"/>
                  <a:gd name="T21" fmla="*/ 207 h 364"/>
                  <a:gd name="T22" fmla="*/ 234 w 618"/>
                  <a:gd name="T23" fmla="*/ 229 h 364"/>
                  <a:gd name="T24" fmla="*/ 119 w 618"/>
                  <a:gd name="T25" fmla="*/ 123 h 364"/>
                  <a:gd name="T26" fmla="*/ 161 w 618"/>
                  <a:gd name="T27" fmla="*/ 208 h 364"/>
                  <a:gd name="T28" fmla="*/ 53 w 618"/>
                  <a:gd name="T29" fmla="*/ 316 h 364"/>
                  <a:gd name="T30" fmla="*/ 0 w 618"/>
                  <a:gd name="T31" fmla="*/ 302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18" h="364">
                    <a:moveTo>
                      <a:pt x="0" y="302"/>
                    </a:moveTo>
                    <a:cubicBezTo>
                      <a:pt x="19" y="337"/>
                      <a:pt x="55" y="361"/>
                      <a:pt x="97" y="363"/>
                    </a:cubicBezTo>
                    <a:cubicBezTo>
                      <a:pt x="97" y="364"/>
                      <a:pt x="97" y="364"/>
                      <a:pt x="97" y="364"/>
                    </a:cubicBezTo>
                    <a:cubicBezTo>
                      <a:pt x="522" y="364"/>
                      <a:pt x="522" y="364"/>
                      <a:pt x="522" y="364"/>
                    </a:cubicBezTo>
                    <a:cubicBezTo>
                      <a:pt x="575" y="364"/>
                      <a:pt x="618" y="321"/>
                      <a:pt x="618" y="268"/>
                    </a:cubicBezTo>
                    <a:cubicBezTo>
                      <a:pt x="618" y="247"/>
                      <a:pt x="611" y="228"/>
                      <a:pt x="599" y="212"/>
                    </a:cubicBezTo>
                    <a:cubicBezTo>
                      <a:pt x="582" y="188"/>
                      <a:pt x="554" y="173"/>
                      <a:pt x="522" y="173"/>
                    </a:cubicBezTo>
                    <a:cubicBezTo>
                      <a:pt x="516" y="173"/>
                      <a:pt x="510" y="173"/>
                      <a:pt x="504" y="175"/>
                    </a:cubicBezTo>
                    <a:cubicBezTo>
                      <a:pt x="504" y="172"/>
                      <a:pt x="504" y="170"/>
                      <a:pt x="504" y="167"/>
                    </a:cubicBezTo>
                    <a:cubicBezTo>
                      <a:pt x="504" y="96"/>
                      <a:pt x="466" y="34"/>
                      <a:pt x="409" y="0"/>
                    </a:cubicBezTo>
                    <a:cubicBezTo>
                      <a:pt x="441" y="51"/>
                      <a:pt x="476" y="132"/>
                      <a:pt x="441" y="207"/>
                    </a:cubicBezTo>
                    <a:cubicBezTo>
                      <a:pt x="410" y="271"/>
                      <a:pt x="288" y="328"/>
                      <a:pt x="234" y="229"/>
                    </a:cubicBezTo>
                    <a:cubicBezTo>
                      <a:pt x="181" y="130"/>
                      <a:pt x="119" y="123"/>
                      <a:pt x="119" y="123"/>
                    </a:cubicBezTo>
                    <a:cubicBezTo>
                      <a:pt x="145" y="143"/>
                      <a:pt x="161" y="174"/>
                      <a:pt x="161" y="208"/>
                    </a:cubicBezTo>
                    <a:cubicBezTo>
                      <a:pt x="161" y="268"/>
                      <a:pt x="113" y="316"/>
                      <a:pt x="53" y="316"/>
                    </a:cubicBezTo>
                    <a:cubicBezTo>
                      <a:pt x="34" y="316"/>
                      <a:pt x="15" y="311"/>
                      <a:pt x="0" y="302"/>
                    </a:cubicBezTo>
                    <a:close/>
                  </a:path>
                </a:pathLst>
              </a:custGeom>
              <a:solidFill>
                <a:srgbClr val="E1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80" name="Freeform 12">
                <a:extLst>
                  <a:ext uri="{FF2B5EF4-FFF2-40B4-BE49-F238E27FC236}">
                    <a16:creationId xmlns:a16="http://schemas.microsoft.com/office/drawing/2014/main" id="{4B57748A-F0E5-B70C-590C-0BBB783E29B4}"/>
                  </a:ext>
                </a:extLst>
              </p:cNvPr>
              <p:cNvSpPr>
                <a:spLocks/>
              </p:cNvSpPr>
              <p:nvPr/>
            </p:nvSpPr>
            <p:spPr bwMode="auto">
              <a:xfrm>
                <a:off x="8885238" y="6689726"/>
                <a:ext cx="1779588" cy="1109663"/>
              </a:xfrm>
              <a:custGeom>
                <a:avLst/>
                <a:gdLst>
                  <a:gd name="T0" fmla="*/ 624 w 644"/>
                  <a:gd name="T1" fmla="*/ 242 h 402"/>
                  <a:gd name="T2" fmla="*/ 524 w 644"/>
                  <a:gd name="T3" fmla="*/ 203 h 402"/>
                  <a:gd name="T4" fmla="*/ 530 w 644"/>
                  <a:gd name="T5" fmla="*/ 208 h 402"/>
                  <a:gd name="T6" fmla="*/ 433 w 644"/>
                  <a:gd name="T7" fmla="*/ 29 h 402"/>
                  <a:gd name="T8" fmla="*/ 435 w 644"/>
                  <a:gd name="T9" fmla="*/ 33 h 402"/>
                  <a:gd name="T10" fmla="*/ 433 w 644"/>
                  <a:gd name="T11" fmla="*/ 29 h 402"/>
                  <a:gd name="T12" fmla="*/ 135 w 644"/>
                  <a:gd name="T13" fmla="*/ 155 h 402"/>
                  <a:gd name="T14" fmla="*/ 137 w 644"/>
                  <a:gd name="T15" fmla="*/ 153 h 402"/>
                  <a:gd name="T16" fmla="*/ 135 w 644"/>
                  <a:gd name="T17" fmla="*/ 155 h 402"/>
                  <a:gd name="T18" fmla="*/ 140 w 644"/>
                  <a:gd name="T19" fmla="*/ 157 h 402"/>
                  <a:gd name="T20" fmla="*/ 126 w 644"/>
                  <a:gd name="T21" fmla="*/ 151 h 402"/>
                  <a:gd name="T22" fmla="*/ 16 w 644"/>
                  <a:gd name="T23" fmla="*/ 337 h 402"/>
                  <a:gd name="T24" fmla="*/ 118 w 644"/>
                  <a:gd name="T25" fmla="*/ 396 h 402"/>
                  <a:gd name="T26" fmla="*/ 113 w 644"/>
                  <a:gd name="T27" fmla="*/ 397 h 402"/>
                  <a:gd name="T28" fmla="*/ 118 w 644"/>
                  <a:gd name="T29" fmla="*/ 402 h 402"/>
                  <a:gd name="T30" fmla="*/ 644 w 644"/>
                  <a:gd name="T31" fmla="*/ 301 h 402"/>
                  <a:gd name="T32" fmla="*/ 620 w 644"/>
                  <a:gd name="T33" fmla="*/ 245 h 402"/>
                  <a:gd name="T34" fmla="*/ 634 w 644"/>
                  <a:gd name="T35" fmla="*/ 301 h 402"/>
                  <a:gd name="T36" fmla="*/ 543 w 644"/>
                  <a:gd name="T37" fmla="*/ 392 h 402"/>
                  <a:gd name="T38" fmla="*/ 118 w 644"/>
                  <a:gd name="T39" fmla="*/ 397 h 402"/>
                  <a:gd name="T40" fmla="*/ 123 w 644"/>
                  <a:gd name="T41" fmla="*/ 396 h 402"/>
                  <a:gd name="T42" fmla="*/ 25 w 644"/>
                  <a:gd name="T43" fmla="*/ 332 h 402"/>
                  <a:gd name="T44" fmla="*/ 44 w 644"/>
                  <a:gd name="T45" fmla="*/ 194 h 402"/>
                  <a:gd name="T46" fmla="*/ 140 w 644"/>
                  <a:gd name="T47" fmla="*/ 161 h 402"/>
                  <a:gd name="T48" fmla="*/ 145 w 644"/>
                  <a:gd name="T49" fmla="*/ 157 h 402"/>
                  <a:gd name="T50" fmla="*/ 144 w 644"/>
                  <a:gd name="T51" fmla="*/ 160 h 402"/>
                  <a:gd name="T52" fmla="*/ 145 w 644"/>
                  <a:gd name="T53" fmla="*/ 157 h 402"/>
                  <a:gd name="T54" fmla="*/ 428 w 644"/>
                  <a:gd name="T55" fmla="*/ 37 h 402"/>
                  <a:gd name="T56" fmla="*/ 425 w 644"/>
                  <a:gd name="T57" fmla="*/ 33 h 402"/>
                  <a:gd name="T58" fmla="*/ 428 w 644"/>
                  <a:gd name="T59" fmla="*/ 37 h 402"/>
                  <a:gd name="T60" fmla="*/ 520 w 644"/>
                  <a:gd name="T61" fmla="*/ 207 h 402"/>
                  <a:gd name="T62" fmla="*/ 526 w 644"/>
                  <a:gd name="T63" fmla="*/ 212 h 402"/>
                  <a:gd name="T64" fmla="*/ 616 w 644"/>
                  <a:gd name="T65" fmla="*/ 24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44" h="402">
                    <a:moveTo>
                      <a:pt x="620" y="245"/>
                    </a:moveTo>
                    <a:cubicBezTo>
                      <a:pt x="624" y="242"/>
                      <a:pt x="624" y="242"/>
                      <a:pt x="624" y="242"/>
                    </a:cubicBezTo>
                    <a:cubicBezTo>
                      <a:pt x="606" y="217"/>
                      <a:pt x="576" y="201"/>
                      <a:pt x="543" y="201"/>
                    </a:cubicBezTo>
                    <a:cubicBezTo>
                      <a:pt x="537" y="201"/>
                      <a:pt x="530" y="201"/>
                      <a:pt x="524" y="203"/>
                    </a:cubicBezTo>
                    <a:cubicBezTo>
                      <a:pt x="525" y="208"/>
                      <a:pt x="525" y="208"/>
                      <a:pt x="525" y="208"/>
                    </a:cubicBezTo>
                    <a:cubicBezTo>
                      <a:pt x="530" y="208"/>
                      <a:pt x="530" y="208"/>
                      <a:pt x="530" y="208"/>
                    </a:cubicBezTo>
                    <a:cubicBezTo>
                      <a:pt x="530" y="205"/>
                      <a:pt x="530" y="203"/>
                      <a:pt x="530" y="200"/>
                    </a:cubicBezTo>
                    <a:cubicBezTo>
                      <a:pt x="530" y="127"/>
                      <a:pt x="491" y="63"/>
                      <a:pt x="433" y="29"/>
                    </a:cubicBezTo>
                    <a:cubicBezTo>
                      <a:pt x="430" y="33"/>
                      <a:pt x="430" y="33"/>
                      <a:pt x="430" y="33"/>
                    </a:cubicBezTo>
                    <a:cubicBezTo>
                      <a:pt x="435" y="33"/>
                      <a:pt x="435" y="33"/>
                      <a:pt x="435" y="33"/>
                    </a:cubicBezTo>
                    <a:cubicBezTo>
                      <a:pt x="435" y="33"/>
                      <a:pt x="435" y="33"/>
                      <a:pt x="435" y="33"/>
                    </a:cubicBezTo>
                    <a:cubicBezTo>
                      <a:pt x="435" y="31"/>
                      <a:pt x="435" y="29"/>
                      <a:pt x="433" y="29"/>
                    </a:cubicBezTo>
                    <a:cubicBezTo>
                      <a:pt x="403" y="10"/>
                      <a:pt x="368" y="0"/>
                      <a:pt x="330" y="0"/>
                    </a:cubicBezTo>
                    <a:cubicBezTo>
                      <a:pt x="235" y="0"/>
                      <a:pt x="156" y="66"/>
                      <a:pt x="135" y="155"/>
                    </a:cubicBezTo>
                    <a:cubicBezTo>
                      <a:pt x="140" y="156"/>
                      <a:pt x="140" y="156"/>
                      <a:pt x="140" y="156"/>
                    </a:cubicBezTo>
                    <a:cubicBezTo>
                      <a:pt x="137" y="153"/>
                      <a:pt x="137" y="153"/>
                      <a:pt x="137" y="153"/>
                    </a:cubicBezTo>
                    <a:cubicBezTo>
                      <a:pt x="137" y="153"/>
                      <a:pt x="137" y="153"/>
                      <a:pt x="137" y="153"/>
                    </a:cubicBezTo>
                    <a:cubicBezTo>
                      <a:pt x="136" y="153"/>
                      <a:pt x="136" y="154"/>
                      <a:pt x="135" y="155"/>
                    </a:cubicBezTo>
                    <a:cubicBezTo>
                      <a:pt x="135" y="155"/>
                      <a:pt x="135" y="155"/>
                      <a:pt x="135" y="155"/>
                    </a:cubicBezTo>
                    <a:cubicBezTo>
                      <a:pt x="140" y="157"/>
                      <a:pt x="140" y="157"/>
                      <a:pt x="140" y="157"/>
                    </a:cubicBezTo>
                    <a:cubicBezTo>
                      <a:pt x="141" y="152"/>
                      <a:pt x="141" y="152"/>
                      <a:pt x="141" y="152"/>
                    </a:cubicBezTo>
                    <a:cubicBezTo>
                      <a:pt x="136" y="151"/>
                      <a:pt x="131" y="151"/>
                      <a:pt x="126" y="151"/>
                    </a:cubicBezTo>
                    <a:cubicBezTo>
                      <a:pt x="57" y="151"/>
                      <a:pt x="0" y="207"/>
                      <a:pt x="0" y="276"/>
                    </a:cubicBezTo>
                    <a:cubicBezTo>
                      <a:pt x="0" y="298"/>
                      <a:pt x="6" y="319"/>
                      <a:pt x="16" y="337"/>
                    </a:cubicBezTo>
                    <a:cubicBezTo>
                      <a:pt x="37" y="373"/>
                      <a:pt x="74" y="398"/>
                      <a:pt x="118" y="401"/>
                    </a:cubicBezTo>
                    <a:cubicBezTo>
                      <a:pt x="118" y="396"/>
                      <a:pt x="118" y="396"/>
                      <a:pt x="118" y="396"/>
                    </a:cubicBezTo>
                    <a:cubicBezTo>
                      <a:pt x="113" y="396"/>
                      <a:pt x="113" y="396"/>
                      <a:pt x="113" y="396"/>
                    </a:cubicBezTo>
                    <a:cubicBezTo>
                      <a:pt x="113" y="397"/>
                      <a:pt x="113" y="397"/>
                      <a:pt x="113" y="397"/>
                    </a:cubicBezTo>
                    <a:cubicBezTo>
                      <a:pt x="113" y="398"/>
                      <a:pt x="113" y="399"/>
                      <a:pt x="114" y="400"/>
                    </a:cubicBezTo>
                    <a:cubicBezTo>
                      <a:pt x="115" y="401"/>
                      <a:pt x="117" y="402"/>
                      <a:pt x="118" y="402"/>
                    </a:cubicBezTo>
                    <a:cubicBezTo>
                      <a:pt x="543" y="402"/>
                      <a:pt x="543" y="402"/>
                      <a:pt x="543" y="402"/>
                    </a:cubicBezTo>
                    <a:cubicBezTo>
                      <a:pt x="599" y="402"/>
                      <a:pt x="644" y="357"/>
                      <a:pt x="644" y="301"/>
                    </a:cubicBezTo>
                    <a:cubicBezTo>
                      <a:pt x="644" y="279"/>
                      <a:pt x="636" y="259"/>
                      <a:pt x="624" y="242"/>
                    </a:cubicBezTo>
                    <a:cubicBezTo>
                      <a:pt x="620" y="245"/>
                      <a:pt x="620" y="245"/>
                      <a:pt x="620" y="245"/>
                    </a:cubicBezTo>
                    <a:cubicBezTo>
                      <a:pt x="616" y="248"/>
                      <a:pt x="616" y="248"/>
                      <a:pt x="616" y="248"/>
                    </a:cubicBezTo>
                    <a:cubicBezTo>
                      <a:pt x="627" y="263"/>
                      <a:pt x="634" y="281"/>
                      <a:pt x="634" y="301"/>
                    </a:cubicBezTo>
                    <a:cubicBezTo>
                      <a:pt x="634" y="326"/>
                      <a:pt x="623" y="349"/>
                      <a:pt x="607" y="365"/>
                    </a:cubicBezTo>
                    <a:cubicBezTo>
                      <a:pt x="591" y="381"/>
                      <a:pt x="568" y="392"/>
                      <a:pt x="543" y="392"/>
                    </a:cubicBezTo>
                    <a:cubicBezTo>
                      <a:pt x="118" y="392"/>
                      <a:pt x="118" y="392"/>
                      <a:pt x="118" y="392"/>
                    </a:cubicBezTo>
                    <a:cubicBezTo>
                      <a:pt x="118" y="397"/>
                      <a:pt x="118" y="397"/>
                      <a:pt x="118" y="397"/>
                    </a:cubicBezTo>
                    <a:cubicBezTo>
                      <a:pt x="123" y="397"/>
                      <a:pt x="123" y="397"/>
                      <a:pt x="123" y="397"/>
                    </a:cubicBezTo>
                    <a:cubicBezTo>
                      <a:pt x="123" y="396"/>
                      <a:pt x="123" y="396"/>
                      <a:pt x="123" y="396"/>
                    </a:cubicBezTo>
                    <a:cubicBezTo>
                      <a:pt x="123" y="394"/>
                      <a:pt x="121" y="391"/>
                      <a:pt x="118" y="391"/>
                    </a:cubicBezTo>
                    <a:cubicBezTo>
                      <a:pt x="78" y="389"/>
                      <a:pt x="44" y="366"/>
                      <a:pt x="25" y="332"/>
                    </a:cubicBezTo>
                    <a:cubicBezTo>
                      <a:pt x="16" y="316"/>
                      <a:pt x="10" y="297"/>
                      <a:pt x="10" y="276"/>
                    </a:cubicBezTo>
                    <a:cubicBezTo>
                      <a:pt x="10" y="244"/>
                      <a:pt x="23" y="215"/>
                      <a:pt x="44" y="194"/>
                    </a:cubicBezTo>
                    <a:cubicBezTo>
                      <a:pt x="65" y="174"/>
                      <a:pt x="94" y="161"/>
                      <a:pt x="126" y="161"/>
                    </a:cubicBezTo>
                    <a:cubicBezTo>
                      <a:pt x="130" y="161"/>
                      <a:pt x="135" y="161"/>
                      <a:pt x="140" y="161"/>
                    </a:cubicBezTo>
                    <a:cubicBezTo>
                      <a:pt x="142" y="162"/>
                      <a:pt x="144" y="160"/>
                      <a:pt x="145" y="158"/>
                    </a:cubicBezTo>
                    <a:cubicBezTo>
                      <a:pt x="145" y="157"/>
                      <a:pt x="145" y="157"/>
                      <a:pt x="145" y="157"/>
                    </a:cubicBezTo>
                    <a:cubicBezTo>
                      <a:pt x="140" y="156"/>
                      <a:pt x="140" y="156"/>
                      <a:pt x="140" y="156"/>
                    </a:cubicBezTo>
                    <a:cubicBezTo>
                      <a:pt x="144" y="160"/>
                      <a:pt x="144" y="160"/>
                      <a:pt x="144" y="160"/>
                    </a:cubicBezTo>
                    <a:cubicBezTo>
                      <a:pt x="144" y="160"/>
                      <a:pt x="144" y="160"/>
                      <a:pt x="144" y="160"/>
                    </a:cubicBezTo>
                    <a:cubicBezTo>
                      <a:pt x="144" y="159"/>
                      <a:pt x="145" y="158"/>
                      <a:pt x="145" y="157"/>
                    </a:cubicBezTo>
                    <a:cubicBezTo>
                      <a:pt x="165" y="73"/>
                      <a:pt x="240" y="10"/>
                      <a:pt x="330" y="10"/>
                    </a:cubicBezTo>
                    <a:cubicBezTo>
                      <a:pt x="366" y="10"/>
                      <a:pt x="399" y="20"/>
                      <a:pt x="428" y="37"/>
                    </a:cubicBezTo>
                    <a:cubicBezTo>
                      <a:pt x="430" y="33"/>
                      <a:pt x="430" y="33"/>
                      <a:pt x="430" y="33"/>
                    </a:cubicBezTo>
                    <a:cubicBezTo>
                      <a:pt x="425" y="33"/>
                      <a:pt x="425" y="33"/>
                      <a:pt x="425" y="33"/>
                    </a:cubicBezTo>
                    <a:cubicBezTo>
                      <a:pt x="425" y="33"/>
                      <a:pt x="425" y="33"/>
                      <a:pt x="425" y="33"/>
                    </a:cubicBezTo>
                    <a:cubicBezTo>
                      <a:pt x="425" y="35"/>
                      <a:pt x="426" y="36"/>
                      <a:pt x="428" y="37"/>
                    </a:cubicBezTo>
                    <a:cubicBezTo>
                      <a:pt x="483" y="70"/>
                      <a:pt x="520" y="131"/>
                      <a:pt x="520" y="200"/>
                    </a:cubicBezTo>
                    <a:cubicBezTo>
                      <a:pt x="520" y="202"/>
                      <a:pt x="520" y="205"/>
                      <a:pt x="520" y="207"/>
                    </a:cubicBezTo>
                    <a:cubicBezTo>
                      <a:pt x="520" y="209"/>
                      <a:pt x="521" y="210"/>
                      <a:pt x="522" y="211"/>
                    </a:cubicBezTo>
                    <a:cubicBezTo>
                      <a:pt x="523" y="212"/>
                      <a:pt x="525" y="213"/>
                      <a:pt x="526" y="212"/>
                    </a:cubicBezTo>
                    <a:cubicBezTo>
                      <a:pt x="532" y="211"/>
                      <a:pt x="537" y="211"/>
                      <a:pt x="543" y="211"/>
                    </a:cubicBezTo>
                    <a:cubicBezTo>
                      <a:pt x="573" y="211"/>
                      <a:pt x="600" y="225"/>
                      <a:pt x="616" y="248"/>
                    </a:cubicBezTo>
                    <a:lnTo>
                      <a:pt x="620" y="245"/>
                    </a:lnTo>
                    <a:close/>
                  </a:path>
                </a:pathLst>
              </a:custGeom>
              <a:solidFill>
                <a:srgbClr val="789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81" name="Freeform 13">
                <a:extLst>
                  <a:ext uri="{FF2B5EF4-FFF2-40B4-BE49-F238E27FC236}">
                    <a16:creationId xmlns:a16="http://schemas.microsoft.com/office/drawing/2014/main" id="{88F0BF61-FAB3-EF83-3550-A91352F8AFF5}"/>
                  </a:ext>
                </a:extLst>
              </p:cNvPr>
              <p:cNvSpPr>
                <a:spLocks noEditPoints="1"/>
              </p:cNvSpPr>
              <p:nvPr/>
            </p:nvSpPr>
            <p:spPr bwMode="auto">
              <a:xfrm>
                <a:off x="7923213" y="7288213"/>
                <a:ext cx="750888" cy="525463"/>
              </a:xfrm>
              <a:custGeom>
                <a:avLst/>
                <a:gdLst>
                  <a:gd name="T0" fmla="*/ 177 w 272"/>
                  <a:gd name="T1" fmla="*/ 10 h 190"/>
                  <a:gd name="T2" fmla="*/ 262 w 272"/>
                  <a:gd name="T3" fmla="*/ 95 h 190"/>
                  <a:gd name="T4" fmla="*/ 262 w 272"/>
                  <a:gd name="T5" fmla="*/ 101 h 190"/>
                  <a:gd name="T6" fmla="*/ 261 w 272"/>
                  <a:gd name="T7" fmla="*/ 106 h 190"/>
                  <a:gd name="T8" fmla="*/ 180 w 272"/>
                  <a:gd name="T9" fmla="*/ 180 h 190"/>
                  <a:gd name="T10" fmla="*/ 180 w 272"/>
                  <a:gd name="T11" fmla="*/ 180 h 190"/>
                  <a:gd name="T12" fmla="*/ 68 w 272"/>
                  <a:gd name="T13" fmla="*/ 180 h 190"/>
                  <a:gd name="T14" fmla="*/ 12 w 272"/>
                  <a:gd name="T15" fmla="*/ 132 h 190"/>
                  <a:gd name="T16" fmla="*/ 13 w 272"/>
                  <a:gd name="T17" fmla="*/ 109 h 190"/>
                  <a:gd name="T18" fmla="*/ 18 w 272"/>
                  <a:gd name="T19" fmla="*/ 96 h 190"/>
                  <a:gd name="T20" fmla="*/ 68 w 272"/>
                  <a:gd name="T21" fmla="*/ 67 h 190"/>
                  <a:gd name="T22" fmla="*/ 95 w 272"/>
                  <a:gd name="T23" fmla="*/ 73 h 190"/>
                  <a:gd name="T24" fmla="*/ 95 w 272"/>
                  <a:gd name="T25" fmla="*/ 73 h 190"/>
                  <a:gd name="T26" fmla="*/ 132 w 272"/>
                  <a:gd name="T27" fmla="*/ 23 h 190"/>
                  <a:gd name="T28" fmla="*/ 177 w 272"/>
                  <a:gd name="T29" fmla="*/ 10 h 190"/>
                  <a:gd name="T30" fmla="*/ 177 w 272"/>
                  <a:gd name="T31" fmla="*/ 0 h 190"/>
                  <a:gd name="T32" fmla="*/ 127 w 272"/>
                  <a:gd name="T33" fmla="*/ 15 h 190"/>
                  <a:gd name="T34" fmla="*/ 89 w 272"/>
                  <a:gd name="T35" fmla="*/ 60 h 190"/>
                  <a:gd name="T36" fmla="*/ 68 w 272"/>
                  <a:gd name="T37" fmla="*/ 57 h 190"/>
                  <a:gd name="T38" fmla="*/ 9 w 272"/>
                  <a:gd name="T39" fmla="*/ 91 h 190"/>
                  <a:gd name="T40" fmla="*/ 3 w 272"/>
                  <a:gd name="T41" fmla="*/ 107 h 190"/>
                  <a:gd name="T42" fmla="*/ 2 w 272"/>
                  <a:gd name="T43" fmla="*/ 134 h 190"/>
                  <a:gd name="T44" fmla="*/ 68 w 272"/>
                  <a:gd name="T45" fmla="*/ 190 h 190"/>
                  <a:gd name="T46" fmla="*/ 180 w 272"/>
                  <a:gd name="T47" fmla="*/ 190 h 190"/>
                  <a:gd name="T48" fmla="*/ 190 w 272"/>
                  <a:gd name="T49" fmla="*/ 190 h 190"/>
                  <a:gd name="T50" fmla="*/ 190 w 272"/>
                  <a:gd name="T51" fmla="*/ 190 h 190"/>
                  <a:gd name="T52" fmla="*/ 271 w 272"/>
                  <a:gd name="T53" fmla="*/ 107 h 190"/>
                  <a:gd name="T54" fmla="*/ 272 w 272"/>
                  <a:gd name="T55" fmla="*/ 101 h 190"/>
                  <a:gd name="T56" fmla="*/ 272 w 272"/>
                  <a:gd name="T57" fmla="*/ 95 h 190"/>
                  <a:gd name="T58" fmla="*/ 177 w 272"/>
                  <a:gd name="T59"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72" h="190">
                    <a:moveTo>
                      <a:pt x="177" y="10"/>
                    </a:moveTo>
                    <a:cubicBezTo>
                      <a:pt x="224" y="10"/>
                      <a:pt x="262" y="48"/>
                      <a:pt x="262" y="95"/>
                    </a:cubicBezTo>
                    <a:cubicBezTo>
                      <a:pt x="262" y="97"/>
                      <a:pt x="262" y="99"/>
                      <a:pt x="262" y="101"/>
                    </a:cubicBezTo>
                    <a:cubicBezTo>
                      <a:pt x="262" y="102"/>
                      <a:pt x="262" y="104"/>
                      <a:pt x="261" y="106"/>
                    </a:cubicBezTo>
                    <a:cubicBezTo>
                      <a:pt x="257" y="147"/>
                      <a:pt x="222" y="179"/>
                      <a:pt x="180" y="180"/>
                    </a:cubicBezTo>
                    <a:cubicBezTo>
                      <a:pt x="180" y="180"/>
                      <a:pt x="180" y="180"/>
                      <a:pt x="180" y="180"/>
                    </a:cubicBezTo>
                    <a:cubicBezTo>
                      <a:pt x="68" y="180"/>
                      <a:pt x="68" y="180"/>
                      <a:pt x="68" y="180"/>
                    </a:cubicBezTo>
                    <a:cubicBezTo>
                      <a:pt x="40" y="180"/>
                      <a:pt x="16" y="160"/>
                      <a:pt x="12" y="132"/>
                    </a:cubicBezTo>
                    <a:cubicBezTo>
                      <a:pt x="11" y="124"/>
                      <a:pt x="11" y="116"/>
                      <a:pt x="13" y="109"/>
                    </a:cubicBezTo>
                    <a:cubicBezTo>
                      <a:pt x="14" y="105"/>
                      <a:pt x="16" y="100"/>
                      <a:pt x="18" y="96"/>
                    </a:cubicBezTo>
                    <a:cubicBezTo>
                      <a:pt x="28" y="79"/>
                      <a:pt x="46" y="67"/>
                      <a:pt x="68" y="67"/>
                    </a:cubicBezTo>
                    <a:cubicBezTo>
                      <a:pt x="78" y="67"/>
                      <a:pt x="87" y="69"/>
                      <a:pt x="95" y="73"/>
                    </a:cubicBezTo>
                    <a:cubicBezTo>
                      <a:pt x="95" y="73"/>
                      <a:pt x="95" y="73"/>
                      <a:pt x="95" y="73"/>
                    </a:cubicBezTo>
                    <a:cubicBezTo>
                      <a:pt x="101" y="52"/>
                      <a:pt x="114" y="34"/>
                      <a:pt x="132" y="23"/>
                    </a:cubicBezTo>
                    <a:cubicBezTo>
                      <a:pt x="145" y="15"/>
                      <a:pt x="161" y="10"/>
                      <a:pt x="177" y="10"/>
                    </a:cubicBezTo>
                    <a:moveTo>
                      <a:pt x="177" y="0"/>
                    </a:moveTo>
                    <a:cubicBezTo>
                      <a:pt x="159" y="0"/>
                      <a:pt x="142" y="5"/>
                      <a:pt x="127" y="15"/>
                    </a:cubicBezTo>
                    <a:cubicBezTo>
                      <a:pt x="110" y="26"/>
                      <a:pt x="96" y="41"/>
                      <a:pt x="89" y="60"/>
                    </a:cubicBezTo>
                    <a:cubicBezTo>
                      <a:pt x="82" y="58"/>
                      <a:pt x="75" y="57"/>
                      <a:pt x="68" y="57"/>
                    </a:cubicBezTo>
                    <a:cubicBezTo>
                      <a:pt x="44" y="57"/>
                      <a:pt x="21" y="70"/>
                      <a:pt x="9" y="91"/>
                    </a:cubicBezTo>
                    <a:cubicBezTo>
                      <a:pt x="7" y="96"/>
                      <a:pt x="5" y="101"/>
                      <a:pt x="3" y="107"/>
                    </a:cubicBezTo>
                    <a:cubicBezTo>
                      <a:pt x="1" y="115"/>
                      <a:pt x="0" y="125"/>
                      <a:pt x="2" y="134"/>
                    </a:cubicBezTo>
                    <a:cubicBezTo>
                      <a:pt x="7" y="167"/>
                      <a:pt x="35" y="190"/>
                      <a:pt x="68" y="190"/>
                    </a:cubicBezTo>
                    <a:cubicBezTo>
                      <a:pt x="180" y="190"/>
                      <a:pt x="180" y="190"/>
                      <a:pt x="180" y="190"/>
                    </a:cubicBezTo>
                    <a:cubicBezTo>
                      <a:pt x="190" y="190"/>
                      <a:pt x="190" y="190"/>
                      <a:pt x="190" y="190"/>
                    </a:cubicBezTo>
                    <a:cubicBezTo>
                      <a:pt x="190" y="190"/>
                      <a:pt x="190" y="190"/>
                      <a:pt x="190" y="190"/>
                    </a:cubicBezTo>
                    <a:cubicBezTo>
                      <a:pt x="232" y="184"/>
                      <a:pt x="266" y="150"/>
                      <a:pt x="271" y="107"/>
                    </a:cubicBezTo>
                    <a:cubicBezTo>
                      <a:pt x="272" y="105"/>
                      <a:pt x="272" y="103"/>
                      <a:pt x="272" y="101"/>
                    </a:cubicBezTo>
                    <a:cubicBezTo>
                      <a:pt x="272" y="99"/>
                      <a:pt x="272" y="97"/>
                      <a:pt x="272" y="95"/>
                    </a:cubicBezTo>
                    <a:cubicBezTo>
                      <a:pt x="272" y="43"/>
                      <a:pt x="229" y="0"/>
                      <a:pt x="177" y="0"/>
                    </a:cubicBezTo>
                    <a:close/>
                  </a:path>
                </a:pathLst>
              </a:custGeom>
              <a:solidFill>
                <a:srgbClr val="789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82" name="Freeform 14">
                <a:extLst>
                  <a:ext uri="{FF2B5EF4-FFF2-40B4-BE49-F238E27FC236}">
                    <a16:creationId xmlns:a16="http://schemas.microsoft.com/office/drawing/2014/main" id="{CFD32829-CB85-3A77-6072-AC7055FFBC59}"/>
                  </a:ext>
                </a:extLst>
              </p:cNvPr>
              <p:cNvSpPr>
                <a:spLocks/>
              </p:cNvSpPr>
              <p:nvPr/>
            </p:nvSpPr>
            <p:spPr bwMode="auto">
              <a:xfrm>
                <a:off x="7954963" y="7377113"/>
                <a:ext cx="690563" cy="409575"/>
              </a:xfrm>
              <a:custGeom>
                <a:avLst/>
                <a:gdLst>
                  <a:gd name="T0" fmla="*/ 250 w 250"/>
                  <a:gd name="T1" fmla="*/ 63 h 148"/>
                  <a:gd name="T2" fmla="*/ 250 w 250"/>
                  <a:gd name="T3" fmla="*/ 69 h 148"/>
                  <a:gd name="T4" fmla="*/ 249 w 250"/>
                  <a:gd name="T5" fmla="*/ 74 h 148"/>
                  <a:gd name="T6" fmla="*/ 168 w 250"/>
                  <a:gd name="T7" fmla="*/ 148 h 148"/>
                  <a:gd name="T8" fmla="*/ 168 w 250"/>
                  <a:gd name="T9" fmla="*/ 148 h 148"/>
                  <a:gd name="T10" fmla="*/ 55 w 250"/>
                  <a:gd name="T11" fmla="*/ 148 h 148"/>
                  <a:gd name="T12" fmla="*/ 4 w 250"/>
                  <a:gd name="T13" fmla="*/ 116 h 148"/>
                  <a:gd name="T14" fmla="*/ 0 w 250"/>
                  <a:gd name="T15" fmla="*/ 100 h 148"/>
                  <a:gd name="T16" fmla="*/ 0 w 250"/>
                  <a:gd name="T17" fmla="*/ 100 h 148"/>
                  <a:gd name="T18" fmla="*/ 35 w 250"/>
                  <a:gd name="T19" fmla="*/ 113 h 148"/>
                  <a:gd name="T20" fmla="*/ 91 w 250"/>
                  <a:gd name="T21" fmla="*/ 57 h 148"/>
                  <a:gd name="T22" fmla="*/ 86 w 250"/>
                  <a:gd name="T23" fmla="*/ 33 h 148"/>
                  <a:gd name="T24" fmla="*/ 90 w 250"/>
                  <a:gd name="T25" fmla="*/ 23 h 148"/>
                  <a:gd name="T26" fmla="*/ 90 w 250"/>
                  <a:gd name="T27" fmla="*/ 28 h 148"/>
                  <a:gd name="T28" fmla="*/ 159 w 250"/>
                  <a:gd name="T29" fmla="*/ 96 h 148"/>
                  <a:gd name="T30" fmla="*/ 227 w 250"/>
                  <a:gd name="T31" fmla="*/ 28 h 148"/>
                  <a:gd name="T32" fmla="*/ 221 w 250"/>
                  <a:gd name="T33" fmla="*/ 0 h 148"/>
                  <a:gd name="T34" fmla="*/ 250 w 250"/>
                  <a:gd name="T35" fmla="*/ 6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0" h="148">
                    <a:moveTo>
                      <a:pt x="250" y="63"/>
                    </a:moveTo>
                    <a:cubicBezTo>
                      <a:pt x="250" y="65"/>
                      <a:pt x="250" y="67"/>
                      <a:pt x="250" y="69"/>
                    </a:cubicBezTo>
                    <a:cubicBezTo>
                      <a:pt x="250" y="70"/>
                      <a:pt x="250" y="72"/>
                      <a:pt x="249" y="74"/>
                    </a:cubicBezTo>
                    <a:cubicBezTo>
                      <a:pt x="245" y="115"/>
                      <a:pt x="210" y="147"/>
                      <a:pt x="168" y="148"/>
                    </a:cubicBezTo>
                    <a:cubicBezTo>
                      <a:pt x="168" y="148"/>
                      <a:pt x="168" y="148"/>
                      <a:pt x="168" y="148"/>
                    </a:cubicBezTo>
                    <a:cubicBezTo>
                      <a:pt x="55" y="148"/>
                      <a:pt x="55" y="148"/>
                      <a:pt x="55" y="148"/>
                    </a:cubicBezTo>
                    <a:cubicBezTo>
                      <a:pt x="33" y="148"/>
                      <a:pt x="12" y="136"/>
                      <a:pt x="4" y="116"/>
                    </a:cubicBezTo>
                    <a:cubicBezTo>
                      <a:pt x="2" y="111"/>
                      <a:pt x="1" y="105"/>
                      <a:pt x="0" y="100"/>
                    </a:cubicBezTo>
                    <a:cubicBezTo>
                      <a:pt x="0" y="100"/>
                      <a:pt x="0" y="100"/>
                      <a:pt x="0" y="100"/>
                    </a:cubicBezTo>
                    <a:cubicBezTo>
                      <a:pt x="9" y="108"/>
                      <a:pt x="22" y="113"/>
                      <a:pt x="35" y="113"/>
                    </a:cubicBezTo>
                    <a:cubicBezTo>
                      <a:pt x="66" y="113"/>
                      <a:pt x="91" y="88"/>
                      <a:pt x="91" y="57"/>
                    </a:cubicBezTo>
                    <a:cubicBezTo>
                      <a:pt x="91" y="48"/>
                      <a:pt x="89" y="40"/>
                      <a:pt x="86" y="33"/>
                    </a:cubicBezTo>
                    <a:cubicBezTo>
                      <a:pt x="87" y="30"/>
                      <a:pt x="88" y="26"/>
                      <a:pt x="90" y="23"/>
                    </a:cubicBezTo>
                    <a:cubicBezTo>
                      <a:pt x="90" y="25"/>
                      <a:pt x="90" y="26"/>
                      <a:pt x="90" y="28"/>
                    </a:cubicBezTo>
                    <a:cubicBezTo>
                      <a:pt x="90" y="66"/>
                      <a:pt x="121" y="96"/>
                      <a:pt x="159" y="96"/>
                    </a:cubicBezTo>
                    <a:cubicBezTo>
                      <a:pt x="197" y="96"/>
                      <a:pt x="227" y="66"/>
                      <a:pt x="227" y="28"/>
                    </a:cubicBezTo>
                    <a:cubicBezTo>
                      <a:pt x="227" y="18"/>
                      <a:pt x="225" y="8"/>
                      <a:pt x="221" y="0"/>
                    </a:cubicBezTo>
                    <a:cubicBezTo>
                      <a:pt x="239" y="15"/>
                      <a:pt x="250" y="38"/>
                      <a:pt x="250" y="63"/>
                    </a:cubicBezTo>
                    <a:close/>
                  </a:path>
                </a:pathLst>
              </a:custGeom>
              <a:solidFill>
                <a:srgbClr val="E1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grpSp>
        <p:grpSp>
          <p:nvGrpSpPr>
            <p:cNvPr id="9" name="Group 8">
              <a:extLst>
                <a:ext uri="{FF2B5EF4-FFF2-40B4-BE49-F238E27FC236}">
                  <a16:creationId xmlns:a16="http://schemas.microsoft.com/office/drawing/2014/main" id="{AE6334B8-7D6D-C676-1FBD-467A785F08CD}"/>
                </a:ext>
              </a:extLst>
            </p:cNvPr>
            <p:cNvGrpSpPr/>
            <p:nvPr/>
          </p:nvGrpSpPr>
          <p:grpSpPr>
            <a:xfrm>
              <a:off x="3336468" y="5914575"/>
              <a:ext cx="6106599" cy="4197095"/>
              <a:chOff x="7588250" y="5600701"/>
              <a:chExt cx="8128000" cy="5586413"/>
            </a:xfrm>
          </p:grpSpPr>
          <p:sp>
            <p:nvSpPr>
              <p:cNvPr id="175" name="Freeform 15">
                <a:extLst>
                  <a:ext uri="{FF2B5EF4-FFF2-40B4-BE49-F238E27FC236}">
                    <a16:creationId xmlns:a16="http://schemas.microsoft.com/office/drawing/2014/main" id="{2882033C-47E3-D710-7FF2-8A7CA954E1FA}"/>
                  </a:ext>
                </a:extLst>
              </p:cNvPr>
              <p:cNvSpPr>
                <a:spLocks/>
              </p:cNvSpPr>
              <p:nvPr/>
            </p:nvSpPr>
            <p:spPr bwMode="auto">
              <a:xfrm>
                <a:off x="7591425" y="5611813"/>
                <a:ext cx="8105775" cy="5567363"/>
              </a:xfrm>
              <a:custGeom>
                <a:avLst/>
                <a:gdLst>
                  <a:gd name="T0" fmla="*/ 2936 w 2936"/>
                  <a:gd name="T1" fmla="*/ 2015 h 2015"/>
                  <a:gd name="T2" fmla="*/ 0 w 2936"/>
                  <a:gd name="T3" fmla="*/ 2015 h 2015"/>
                  <a:gd name="T4" fmla="*/ 2 w 2936"/>
                  <a:gd name="T5" fmla="*/ 2015 h 2015"/>
                  <a:gd name="T6" fmla="*/ 2 w 2936"/>
                  <a:gd name="T7" fmla="*/ 2015 h 2015"/>
                  <a:gd name="T8" fmla="*/ 729 w 2936"/>
                  <a:gd name="T9" fmla="*/ 907 h 2015"/>
                  <a:gd name="T10" fmla="*/ 1000 w 2936"/>
                  <a:gd name="T11" fmla="*/ 490 h 2015"/>
                  <a:gd name="T12" fmla="*/ 1028 w 2936"/>
                  <a:gd name="T13" fmla="*/ 470 h 2015"/>
                  <a:gd name="T14" fmla="*/ 1059 w 2936"/>
                  <a:gd name="T15" fmla="*/ 483 h 2015"/>
                  <a:gd name="T16" fmla="*/ 1199 w 2936"/>
                  <a:gd name="T17" fmla="*/ 505 h 2015"/>
                  <a:gd name="T18" fmla="*/ 1205 w 2936"/>
                  <a:gd name="T19" fmla="*/ 497 h 2015"/>
                  <a:gd name="T20" fmla="*/ 1540 w 2936"/>
                  <a:gd name="T21" fmla="*/ 19 h 2015"/>
                  <a:gd name="T22" fmla="*/ 1552 w 2936"/>
                  <a:gd name="T23" fmla="*/ 5 h 2015"/>
                  <a:gd name="T24" fmla="*/ 1571 w 2936"/>
                  <a:gd name="T25" fmla="*/ 0 h 2015"/>
                  <a:gd name="T26" fmla="*/ 1571 w 2936"/>
                  <a:gd name="T27" fmla="*/ 0 h 2015"/>
                  <a:gd name="T28" fmla="*/ 2144 w 2936"/>
                  <a:gd name="T29" fmla="*/ 835 h 2015"/>
                  <a:gd name="T30" fmla="*/ 2301 w 2936"/>
                  <a:gd name="T31" fmla="*/ 1069 h 2015"/>
                  <a:gd name="T32" fmla="*/ 2936 w 2936"/>
                  <a:gd name="T33" fmla="*/ 2015 h 2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36" h="2015">
                    <a:moveTo>
                      <a:pt x="2936" y="2015"/>
                    </a:moveTo>
                    <a:cubicBezTo>
                      <a:pt x="0" y="2015"/>
                      <a:pt x="0" y="2015"/>
                      <a:pt x="0" y="2015"/>
                    </a:cubicBezTo>
                    <a:cubicBezTo>
                      <a:pt x="2" y="2015"/>
                      <a:pt x="2" y="2015"/>
                      <a:pt x="2" y="2015"/>
                    </a:cubicBezTo>
                    <a:cubicBezTo>
                      <a:pt x="2" y="2015"/>
                      <a:pt x="2" y="2015"/>
                      <a:pt x="2" y="2015"/>
                    </a:cubicBezTo>
                    <a:cubicBezTo>
                      <a:pt x="729" y="907"/>
                      <a:pt x="729" y="907"/>
                      <a:pt x="729" y="907"/>
                    </a:cubicBezTo>
                    <a:cubicBezTo>
                      <a:pt x="1000" y="490"/>
                      <a:pt x="1000" y="490"/>
                      <a:pt x="1000" y="490"/>
                    </a:cubicBezTo>
                    <a:cubicBezTo>
                      <a:pt x="1005" y="479"/>
                      <a:pt x="1016" y="471"/>
                      <a:pt x="1028" y="470"/>
                    </a:cubicBezTo>
                    <a:cubicBezTo>
                      <a:pt x="1039" y="469"/>
                      <a:pt x="1051" y="474"/>
                      <a:pt x="1059" y="483"/>
                    </a:cubicBezTo>
                    <a:cubicBezTo>
                      <a:pt x="1199" y="505"/>
                      <a:pt x="1199" y="505"/>
                      <a:pt x="1199" y="505"/>
                    </a:cubicBezTo>
                    <a:cubicBezTo>
                      <a:pt x="1205" y="497"/>
                      <a:pt x="1205" y="497"/>
                      <a:pt x="1205" y="497"/>
                    </a:cubicBezTo>
                    <a:cubicBezTo>
                      <a:pt x="1540" y="19"/>
                      <a:pt x="1540" y="19"/>
                      <a:pt x="1540" y="19"/>
                    </a:cubicBezTo>
                    <a:cubicBezTo>
                      <a:pt x="1543" y="13"/>
                      <a:pt x="1547" y="9"/>
                      <a:pt x="1552" y="5"/>
                    </a:cubicBezTo>
                    <a:cubicBezTo>
                      <a:pt x="1558" y="2"/>
                      <a:pt x="1564" y="0"/>
                      <a:pt x="1571" y="0"/>
                    </a:cubicBezTo>
                    <a:cubicBezTo>
                      <a:pt x="1571" y="0"/>
                      <a:pt x="1571" y="0"/>
                      <a:pt x="1571" y="0"/>
                    </a:cubicBezTo>
                    <a:cubicBezTo>
                      <a:pt x="1577" y="0"/>
                      <a:pt x="1854" y="403"/>
                      <a:pt x="2144" y="835"/>
                    </a:cubicBezTo>
                    <a:cubicBezTo>
                      <a:pt x="2196" y="913"/>
                      <a:pt x="2249" y="992"/>
                      <a:pt x="2301" y="1069"/>
                    </a:cubicBezTo>
                    <a:cubicBezTo>
                      <a:pt x="2623" y="1554"/>
                      <a:pt x="2936" y="2015"/>
                      <a:pt x="2936" y="2015"/>
                    </a:cubicBez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dirty="0">
                  <a:solidFill>
                    <a:srgbClr val="272E3A"/>
                  </a:solidFill>
                  <a:latin typeface="Open Sans Light"/>
                </a:endParaRPr>
              </a:p>
            </p:txBody>
          </p:sp>
          <p:sp>
            <p:nvSpPr>
              <p:cNvPr id="176" name="Freeform 16">
                <a:extLst>
                  <a:ext uri="{FF2B5EF4-FFF2-40B4-BE49-F238E27FC236}">
                    <a16:creationId xmlns:a16="http://schemas.microsoft.com/office/drawing/2014/main" id="{6A739599-D54C-025A-B6DD-49D569D8FDCF}"/>
                  </a:ext>
                </a:extLst>
              </p:cNvPr>
              <p:cNvSpPr>
                <a:spLocks/>
              </p:cNvSpPr>
              <p:nvPr/>
            </p:nvSpPr>
            <p:spPr bwMode="auto">
              <a:xfrm>
                <a:off x="7588250" y="5600701"/>
                <a:ext cx="8128000" cy="5586413"/>
              </a:xfrm>
              <a:custGeom>
                <a:avLst/>
                <a:gdLst>
                  <a:gd name="T0" fmla="*/ 2937 w 2944"/>
                  <a:gd name="T1" fmla="*/ 2015 h 2022"/>
                  <a:gd name="T2" fmla="*/ 1 w 2944"/>
                  <a:gd name="T3" fmla="*/ 2022 h 2022"/>
                  <a:gd name="T4" fmla="*/ 3 w 2944"/>
                  <a:gd name="T5" fmla="*/ 2022 h 2022"/>
                  <a:gd name="T6" fmla="*/ 733 w 2944"/>
                  <a:gd name="T7" fmla="*/ 913 h 2022"/>
                  <a:gd name="T8" fmla="*/ 1005 w 2944"/>
                  <a:gd name="T9" fmla="*/ 495 h 2022"/>
                  <a:gd name="T10" fmla="*/ 1029 w 2944"/>
                  <a:gd name="T11" fmla="*/ 478 h 2022"/>
                  <a:gd name="T12" fmla="*/ 1057 w 2944"/>
                  <a:gd name="T13" fmla="*/ 489 h 2022"/>
                  <a:gd name="T14" fmla="*/ 1202 w 2944"/>
                  <a:gd name="T15" fmla="*/ 513 h 2022"/>
                  <a:gd name="T16" fmla="*/ 1544 w 2944"/>
                  <a:gd name="T17" fmla="*/ 25 h 2022"/>
                  <a:gd name="T18" fmla="*/ 1555 w 2944"/>
                  <a:gd name="T19" fmla="*/ 12 h 2022"/>
                  <a:gd name="T20" fmla="*/ 1572 w 2944"/>
                  <a:gd name="T21" fmla="*/ 7 h 2022"/>
                  <a:gd name="T22" fmla="*/ 1570 w 2944"/>
                  <a:gd name="T23" fmla="*/ 7 h 2022"/>
                  <a:gd name="T24" fmla="*/ 1572 w 2944"/>
                  <a:gd name="T25" fmla="*/ 4 h 2022"/>
                  <a:gd name="T26" fmla="*/ 1571 w 2944"/>
                  <a:gd name="T27" fmla="*/ 5 h 2022"/>
                  <a:gd name="T28" fmla="*/ 1570 w 2944"/>
                  <a:gd name="T29" fmla="*/ 7 h 2022"/>
                  <a:gd name="T30" fmla="*/ 1570 w 2944"/>
                  <a:gd name="T31" fmla="*/ 7 h 2022"/>
                  <a:gd name="T32" fmla="*/ 1570 w 2944"/>
                  <a:gd name="T33" fmla="*/ 7 h 2022"/>
                  <a:gd name="T34" fmla="*/ 1571 w 2944"/>
                  <a:gd name="T35" fmla="*/ 6 h 2022"/>
                  <a:gd name="T36" fmla="*/ 1572 w 2944"/>
                  <a:gd name="T37" fmla="*/ 8 h 2022"/>
                  <a:gd name="T38" fmla="*/ 2142 w 2944"/>
                  <a:gd name="T39" fmla="*/ 841 h 2022"/>
                  <a:gd name="T40" fmla="*/ 2934 w 2944"/>
                  <a:gd name="T41" fmla="*/ 2021 h 2022"/>
                  <a:gd name="T42" fmla="*/ 2937 w 2944"/>
                  <a:gd name="T43" fmla="*/ 2015 h 2022"/>
                  <a:gd name="T44" fmla="*/ 2940 w 2944"/>
                  <a:gd name="T45" fmla="*/ 2016 h 2022"/>
                  <a:gd name="T46" fmla="*/ 2305 w 2944"/>
                  <a:gd name="T47" fmla="*/ 1071 h 2022"/>
                  <a:gd name="T48" fmla="*/ 1755 w 2944"/>
                  <a:gd name="T49" fmla="*/ 257 h 2022"/>
                  <a:gd name="T50" fmla="*/ 1589 w 2944"/>
                  <a:gd name="T51" fmla="*/ 20 h 2022"/>
                  <a:gd name="T52" fmla="*/ 1576 w 2944"/>
                  <a:gd name="T53" fmla="*/ 2 h 2022"/>
                  <a:gd name="T54" fmla="*/ 1574 w 2944"/>
                  <a:gd name="T55" fmla="*/ 1 h 2022"/>
                  <a:gd name="T56" fmla="*/ 1572 w 2944"/>
                  <a:gd name="T57" fmla="*/ 0 h 2022"/>
                  <a:gd name="T58" fmla="*/ 1538 w 2944"/>
                  <a:gd name="T59" fmla="*/ 21 h 2022"/>
                  <a:gd name="T60" fmla="*/ 1538 w 2944"/>
                  <a:gd name="T61" fmla="*/ 21 h 2022"/>
                  <a:gd name="T62" fmla="*/ 1198 w 2944"/>
                  <a:gd name="T63" fmla="*/ 505 h 2022"/>
                  <a:gd name="T64" fmla="*/ 1060 w 2944"/>
                  <a:gd name="T65" fmla="*/ 487 h 2022"/>
                  <a:gd name="T66" fmla="*/ 1033 w 2944"/>
                  <a:gd name="T67" fmla="*/ 470 h 2022"/>
                  <a:gd name="T68" fmla="*/ 1028 w 2944"/>
                  <a:gd name="T69" fmla="*/ 471 h 2022"/>
                  <a:gd name="T70" fmla="*/ 1001 w 2944"/>
                  <a:gd name="T71" fmla="*/ 494 h 2022"/>
                  <a:gd name="T72" fmla="*/ 727 w 2944"/>
                  <a:gd name="T73" fmla="*/ 909 h 2022"/>
                  <a:gd name="T74" fmla="*/ 3 w 2944"/>
                  <a:gd name="T75" fmla="*/ 2019 h 2022"/>
                  <a:gd name="T76" fmla="*/ 3 w 2944"/>
                  <a:gd name="T77" fmla="*/ 2015 h 2022"/>
                  <a:gd name="T78" fmla="*/ 1 w 2944"/>
                  <a:gd name="T79" fmla="*/ 2022 h 2022"/>
                  <a:gd name="T80" fmla="*/ 2940 w 2944"/>
                  <a:gd name="T81" fmla="*/ 2016 h 2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44" h="2022">
                    <a:moveTo>
                      <a:pt x="2937" y="2019"/>
                    </a:moveTo>
                    <a:cubicBezTo>
                      <a:pt x="2937" y="2015"/>
                      <a:pt x="2937" y="2015"/>
                      <a:pt x="2937" y="2015"/>
                    </a:cubicBezTo>
                    <a:cubicBezTo>
                      <a:pt x="1" y="2015"/>
                      <a:pt x="1" y="2015"/>
                      <a:pt x="1" y="2015"/>
                    </a:cubicBezTo>
                    <a:cubicBezTo>
                      <a:pt x="1" y="2022"/>
                      <a:pt x="1" y="2022"/>
                      <a:pt x="1" y="2022"/>
                    </a:cubicBezTo>
                    <a:cubicBezTo>
                      <a:pt x="3" y="2022"/>
                      <a:pt x="3" y="2022"/>
                      <a:pt x="3" y="2022"/>
                    </a:cubicBezTo>
                    <a:cubicBezTo>
                      <a:pt x="3" y="2022"/>
                      <a:pt x="3" y="2022"/>
                      <a:pt x="3" y="2022"/>
                    </a:cubicBezTo>
                    <a:cubicBezTo>
                      <a:pt x="5" y="2022"/>
                      <a:pt x="5" y="2022"/>
                      <a:pt x="5" y="2022"/>
                    </a:cubicBezTo>
                    <a:cubicBezTo>
                      <a:pt x="733" y="913"/>
                      <a:pt x="733" y="913"/>
                      <a:pt x="733" y="913"/>
                    </a:cubicBezTo>
                    <a:cubicBezTo>
                      <a:pt x="1005" y="495"/>
                      <a:pt x="1005" y="495"/>
                      <a:pt x="1005" y="495"/>
                    </a:cubicBezTo>
                    <a:cubicBezTo>
                      <a:pt x="1005" y="495"/>
                      <a:pt x="1005" y="495"/>
                      <a:pt x="1005" y="495"/>
                    </a:cubicBezTo>
                    <a:cubicBezTo>
                      <a:pt x="1009" y="486"/>
                      <a:pt x="1018" y="479"/>
                      <a:pt x="1029" y="478"/>
                    </a:cubicBezTo>
                    <a:cubicBezTo>
                      <a:pt x="1029" y="478"/>
                      <a:pt x="1029" y="478"/>
                      <a:pt x="1029" y="478"/>
                    </a:cubicBezTo>
                    <a:cubicBezTo>
                      <a:pt x="1030" y="478"/>
                      <a:pt x="1031" y="478"/>
                      <a:pt x="1033" y="478"/>
                    </a:cubicBezTo>
                    <a:cubicBezTo>
                      <a:pt x="1042" y="478"/>
                      <a:pt x="1051" y="482"/>
                      <a:pt x="1057" y="489"/>
                    </a:cubicBezTo>
                    <a:cubicBezTo>
                      <a:pt x="1058" y="490"/>
                      <a:pt x="1058" y="490"/>
                      <a:pt x="1058" y="490"/>
                    </a:cubicBezTo>
                    <a:cubicBezTo>
                      <a:pt x="1202" y="513"/>
                      <a:pt x="1202" y="513"/>
                      <a:pt x="1202" y="513"/>
                    </a:cubicBezTo>
                    <a:cubicBezTo>
                      <a:pt x="1209" y="503"/>
                      <a:pt x="1209" y="503"/>
                      <a:pt x="1209" y="503"/>
                    </a:cubicBezTo>
                    <a:cubicBezTo>
                      <a:pt x="1544" y="25"/>
                      <a:pt x="1544" y="25"/>
                      <a:pt x="1544" y="25"/>
                    </a:cubicBezTo>
                    <a:cubicBezTo>
                      <a:pt x="1544" y="25"/>
                      <a:pt x="1544" y="25"/>
                      <a:pt x="1544" y="25"/>
                    </a:cubicBezTo>
                    <a:cubicBezTo>
                      <a:pt x="1547" y="19"/>
                      <a:pt x="1551" y="15"/>
                      <a:pt x="1555" y="12"/>
                    </a:cubicBezTo>
                    <a:cubicBezTo>
                      <a:pt x="1560" y="9"/>
                      <a:pt x="1566" y="7"/>
                      <a:pt x="1572" y="7"/>
                    </a:cubicBezTo>
                    <a:cubicBezTo>
                      <a:pt x="1572" y="7"/>
                      <a:pt x="1572" y="7"/>
                      <a:pt x="1572" y="7"/>
                    </a:cubicBezTo>
                    <a:cubicBezTo>
                      <a:pt x="1572" y="4"/>
                      <a:pt x="1572" y="4"/>
                      <a:pt x="1572" y="4"/>
                    </a:cubicBezTo>
                    <a:cubicBezTo>
                      <a:pt x="1570" y="7"/>
                      <a:pt x="1570" y="7"/>
                      <a:pt x="1570" y="7"/>
                    </a:cubicBezTo>
                    <a:cubicBezTo>
                      <a:pt x="1570" y="7"/>
                      <a:pt x="1571" y="7"/>
                      <a:pt x="1572" y="7"/>
                    </a:cubicBezTo>
                    <a:cubicBezTo>
                      <a:pt x="1572" y="4"/>
                      <a:pt x="1572" y="4"/>
                      <a:pt x="1572" y="4"/>
                    </a:cubicBezTo>
                    <a:cubicBezTo>
                      <a:pt x="1570" y="7"/>
                      <a:pt x="1570" y="7"/>
                      <a:pt x="1570" y="7"/>
                    </a:cubicBezTo>
                    <a:cubicBezTo>
                      <a:pt x="1571" y="5"/>
                      <a:pt x="1571" y="5"/>
                      <a:pt x="1571" y="5"/>
                    </a:cubicBezTo>
                    <a:cubicBezTo>
                      <a:pt x="1570" y="7"/>
                      <a:pt x="1570" y="7"/>
                      <a:pt x="1570" y="7"/>
                    </a:cubicBezTo>
                    <a:cubicBezTo>
                      <a:pt x="1570" y="7"/>
                      <a:pt x="1570" y="7"/>
                      <a:pt x="1570" y="7"/>
                    </a:cubicBezTo>
                    <a:cubicBezTo>
                      <a:pt x="1571" y="5"/>
                      <a:pt x="1571" y="5"/>
                      <a:pt x="1571" y="5"/>
                    </a:cubicBezTo>
                    <a:cubicBezTo>
                      <a:pt x="1570" y="7"/>
                      <a:pt x="1570" y="7"/>
                      <a:pt x="1570" y="7"/>
                    </a:cubicBezTo>
                    <a:cubicBezTo>
                      <a:pt x="1571" y="6"/>
                      <a:pt x="1571" y="6"/>
                      <a:pt x="1571" y="6"/>
                    </a:cubicBezTo>
                    <a:cubicBezTo>
                      <a:pt x="1570" y="7"/>
                      <a:pt x="1570" y="7"/>
                      <a:pt x="1570" y="7"/>
                    </a:cubicBezTo>
                    <a:cubicBezTo>
                      <a:pt x="1570" y="7"/>
                      <a:pt x="1570" y="7"/>
                      <a:pt x="1570" y="7"/>
                    </a:cubicBezTo>
                    <a:cubicBezTo>
                      <a:pt x="1571" y="6"/>
                      <a:pt x="1571" y="6"/>
                      <a:pt x="1571" y="6"/>
                    </a:cubicBezTo>
                    <a:cubicBezTo>
                      <a:pt x="1570" y="7"/>
                      <a:pt x="1570" y="7"/>
                      <a:pt x="1570" y="7"/>
                    </a:cubicBezTo>
                    <a:cubicBezTo>
                      <a:pt x="1570" y="7"/>
                      <a:pt x="1571" y="7"/>
                      <a:pt x="1572" y="8"/>
                    </a:cubicBezTo>
                    <a:cubicBezTo>
                      <a:pt x="1575" y="12"/>
                      <a:pt x="1582" y="22"/>
                      <a:pt x="1593" y="37"/>
                    </a:cubicBezTo>
                    <a:cubicBezTo>
                      <a:pt x="1666" y="139"/>
                      <a:pt x="1899" y="480"/>
                      <a:pt x="2142" y="841"/>
                    </a:cubicBezTo>
                    <a:cubicBezTo>
                      <a:pt x="2194" y="919"/>
                      <a:pt x="2247" y="998"/>
                      <a:pt x="2299" y="1075"/>
                    </a:cubicBezTo>
                    <a:cubicBezTo>
                      <a:pt x="2621" y="1560"/>
                      <a:pt x="2934" y="2021"/>
                      <a:pt x="2934" y="2021"/>
                    </a:cubicBezTo>
                    <a:cubicBezTo>
                      <a:pt x="2937" y="2019"/>
                      <a:pt x="2937" y="2019"/>
                      <a:pt x="2937" y="2019"/>
                    </a:cubicBezTo>
                    <a:cubicBezTo>
                      <a:pt x="2937" y="2015"/>
                      <a:pt x="2937" y="2015"/>
                      <a:pt x="2937" y="2015"/>
                    </a:cubicBezTo>
                    <a:cubicBezTo>
                      <a:pt x="2937" y="2019"/>
                      <a:pt x="2937" y="2019"/>
                      <a:pt x="2937" y="2019"/>
                    </a:cubicBezTo>
                    <a:cubicBezTo>
                      <a:pt x="2940" y="2016"/>
                      <a:pt x="2940" y="2016"/>
                      <a:pt x="2940" y="2016"/>
                    </a:cubicBezTo>
                    <a:cubicBezTo>
                      <a:pt x="2940" y="2016"/>
                      <a:pt x="2939" y="2015"/>
                      <a:pt x="2937" y="2011"/>
                    </a:cubicBezTo>
                    <a:cubicBezTo>
                      <a:pt x="2901" y="1959"/>
                      <a:pt x="2607" y="1525"/>
                      <a:pt x="2305" y="1071"/>
                    </a:cubicBezTo>
                    <a:cubicBezTo>
                      <a:pt x="2253" y="994"/>
                      <a:pt x="2200" y="915"/>
                      <a:pt x="2148" y="837"/>
                    </a:cubicBezTo>
                    <a:cubicBezTo>
                      <a:pt x="2003" y="621"/>
                      <a:pt x="1861" y="412"/>
                      <a:pt x="1755" y="257"/>
                    </a:cubicBezTo>
                    <a:cubicBezTo>
                      <a:pt x="1702" y="180"/>
                      <a:pt x="1657" y="116"/>
                      <a:pt x="1626" y="71"/>
                    </a:cubicBezTo>
                    <a:cubicBezTo>
                      <a:pt x="1610" y="49"/>
                      <a:pt x="1598" y="32"/>
                      <a:pt x="1589" y="20"/>
                    </a:cubicBezTo>
                    <a:cubicBezTo>
                      <a:pt x="1585" y="14"/>
                      <a:pt x="1581" y="9"/>
                      <a:pt x="1579" y="6"/>
                    </a:cubicBezTo>
                    <a:cubicBezTo>
                      <a:pt x="1578" y="4"/>
                      <a:pt x="1577" y="3"/>
                      <a:pt x="1576" y="2"/>
                    </a:cubicBezTo>
                    <a:cubicBezTo>
                      <a:pt x="1576" y="2"/>
                      <a:pt x="1575" y="2"/>
                      <a:pt x="1575" y="1"/>
                    </a:cubicBezTo>
                    <a:cubicBezTo>
                      <a:pt x="1574" y="1"/>
                      <a:pt x="1574" y="1"/>
                      <a:pt x="1574" y="1"/>
                    </a:cubicBezTo>
                    <a:cubicBezTo>
                      <a:pt x="1574" y="1"/>
                      <a:pt x="1573" y="0"/>
                      <a:pt x="1572" y="0"/>
                    </a:cubicBezTo>
                    <a:cubicBezTo>
                      <a:pt x="1572" y="0"/>
                      <a:pt x="1572" y="0"/>
                      <a:pt x="1572" y="0"/>
                    </a:cubicBezTo>
                    <a:cubicBezTo>
                      <a:pt x="1564" y="0"/>
                      <a:pt x="1557" y="2"/>
                      <a:pt x="1551" y="6"/>
                    </a:cubicBezTo>
                    <a:cubicBezTo>
                      <a:pt x="1546" y="10"/>
                      <a:pt x="1541" y="15"/>
                      <a:pt x="1538" y="21"/>
                    </a:cubicBezTo>
                    <a:cubicBezTo>
                      <a:pt x="1541" y="23"/>
                      <a:pt x="1541" y="23"/>
                      <a:pt x="1541" y="23"/>
                    </a:cubicBezTo>
                    <a:cubicBezTo>
                      <a:pt x="1538" y="21"/>
                      <a:pt x="1538" y="21"/>
                      <a:pt x="1538" y="21"/>
                    </a:cubicBezTo>
                    <a:cubicBezTo>
                      <a:pt x="1203" y="499"/>
                      <a:pt x="1203" y="499"/>
                      <a:pt x="1203" y="499"/>
                    </a:cubicBezTo>
                    <a:cubicBezTo>
                      <a:pt x="1198" y="505"/>
                      <a:pt x="1198" y="505"/>
                      <a:pt x="1198" y="505"/>
                    </a:cubicBezTo>
                    <a:cubicBezTo>
                      <a:pt x="1060" y="484"/>
                      <a:pt x="1060" y="484"/>
                      <a:pt x="1060" y="484"/>
                    </a:cubicBezTo>
                    <a:cubicBezTo>
                      <a:pt x="1060" y="487"/>
                      <a:pt x="1060" y="487"/>
                      <a:pt x="1060" y="487"/>
                    </a:cubicBezTo>
                    <a:cubicBezTo>
                      <a:pt x="1062" y="485"/>
                      <a:pt x="1062" y="485"/>
                      <a:pt x="1062" y="485"/>
                    </a:cubicBezTo>
                    <a:cubicBezTo>
                      <a:pt x="1055" y="476"/>
                      <a:pt x="1044" y="470"/>
                      <a:pt x="1033" y="470"/>
                    </a:cubicBezTo>
                    <a:cubicBezTo>
                      <a:pt x="1031" y="470"/>
                      <a:pt x="1030" y="470"/>
                      <a:pt x="1028" y="471"/>
                    </a:cubicBezTo>
                    <a:cubicBezTo>
                      <a:pt x="1028" y="471"/>
                      <a:pt x="1028" y="471"/>
                      <a:pt x="1028" y="471"/>
                    </a:cubicBezTo>
                    <a:cubicBezTo>
                      <a:pt x="1015" y="472"/>
                      <a:pt x="1004" y="480"/>
                      <a:pt x="998" y="492"/>
                    </a:cubicBezTo>
                    <a:cubicBezTo>
                      <a:pt x="1001" y="494"/>
                      <a:pt x="1001" y="494"/>
                      <a:pt x="1001" y="494"/>
                    </a:cubicBezTo>
                    <a:cubicBezTo>
                      <a:pt x="998" y="492"/>
                      <a:pt x="998" y="492"/>
                      <a:pt x="998" y="492"/>
                    </a:cubicBezTo>
                    <a:cubicBezTo>
                      <a:pt x="727" y="909"/>
                      <a:pt x="727" y="909"/>
                      <a:pt x="727" y="909"/>
                    </a:cubicBezTo>
                    <a:cubicBezTo>
                      <a:pt x="0" y="2017"/>
                      <a:pt x="0" y="2017"/>
                      <a:pt x="0" y="2017"/>
                    </a:cubicBezTo>
                    <a:cubicBezTo>
                      <a:pt x="3" y="2019"/>
                      <a:pt x="3" y="2019"/>
                      <a:pt x="3" y="2019"/>
                    </a:cubicBezTo>
                    <a:cubicBezTo>
                      <a:pt x="3" y="2015"/>
                      <a:pt x="3" y="2015"/>
                      <a:pt x="3" y="2015"/>
                    </a:cubicBezTo>
                    <a:cubicBezTo>
                      <a:pt x="3" y="2015"/>
                      <a:pt x="3" y="2015"/>
                      <a:pt x="3" y="2015"/>
                    </a:cubicBezTo>
                    <a:cubicBezTo>
                      <a:pt x="1" y="2015"/>
                      <a:pt x="1" y="2015"/>
                      <a:pt x="1" y="2015"/>
                    </a:cubicBezTo>
                    <a:cubicBezTo>
                      <a:pt x="1" y="2022"/>
                      <a:pt x="1" y="2022"/>
                      <a:pt x="1" y="2022"/>
                    </a:cubicBezTo>
                    <a:cubicBezTo>
                      <a:pt x="2944" y="2022"/>
                      <a:pt x="2944" y="2022"/>
                      <a:pt x="2944" y="2022"/>
                    </a:cubicBezTo>
                    <a:cubicBezTo>
                      <a:pt x="2940" y="2016"/>
                      <a:pt x="2940" y="2016"/>
                      <a:pt x="2940" y="2016"/>
                    </a:cubicBezTo>
                    <a:lnTo>
                      <a:pt x="2937" y="2019"/>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7" name="Freeform 17">
                <a:extLst>
                  <a:ext uri="{FF2B5EF4-FFF2-40B4-BE49-F238E27FC236}">
                    <a16:creationId xmlns:a16="http://schemas.microsoft.com/office/drawing/2014/main" id="{E7510B05-60C7-E444-55A2-0782AA403222}"/>
                  </a:ext>
                </a:extLst>
              </p:cNvPr>
              <p:cNvSpPr>
                <a:spLocks/>
              </p:cNvSpPr>
              <p:nvPr/>
            </p:nvSpPr>
            <p:spPr bwMode="auto">
              <a:xfrm>
                <a:off x="9623425" y="5626101"/>
                <a:ext cx="3836988" cy="2776538"/>
              </a:xfrm>
              <a:custGeom>
                <a:avLst/>
                <a:gdLst>
                  <a:gd name="T0" fmla="*/ 396 w 1390"/>
                  <a:gd name="T1" fmla="*/ 737 h 1005"/>
                  <a:gd name="T2" fmla="*/ 312 w 1390"/>
                  <a:gd name="T3" fmla="*/ 825 h 1005"/>
                  <a:gd name="T4" fmla="*/ 228 w 1390"/>
                  <a:gd name="T5" fmla="*/ 733 h 1005"/>
                  <a:gd name="T6" fmla="*/ 52 w 1390"/>
                  <a:gd name="T7" fmla="*/ 976 h 1005"/>
                  <a:gd name="T8" fmla="*/ 0 w 1390"/>
                  <a:gd name="T9" fmla="*/ 902 h 1005"/>
                  <a:gd name="T10" fmla="*/ 269 w 1390"/>
                  <a:gd name="T11" fmla="*/ 487 h 1005"/>
                  <a:gd name="T12" fmla="*/ 270 w 1390"/>
                  <a:gd name="T13" fmla="*/ 487 h 1005"/>
                  <a:gd name="T14" fmla="*/ 292 w 1390"/>
                  <a:gd name="T15" fmla="*/ 471 h 1005"/>
                  <a:gd name="T16" fmla="*/ 296 w 1390"/>
                  <a:gd name="T17" fmla="*/ 471 h 1005"/>
                  <a:gd name="T18" fmla="*/ 318 w 1390"/>
                  <a:gd name="T19" fmla="*/ 482 h 1005"/>
                  <a:gd name="T20" fmla="*/ 319 w 1390"/>
                  <a:gd name="T21" fmla="*/ 483 h 1005"/>
                  <a:gd name="T22" fmla="*/ 466 w 1390"/>
                  <a:gd name="T23" fmla="*/ 506 h 1005"/>
                  <a:gd name="T24" fmla="*/ 473 w 1390"/>
                  <a:gd name="T25" fmla="*/ 495 h 1005"/>
                  <a:gd name="T26" fmla="*/ 809 w 1390"/>
                  <a:gd name="T27" fmla="*/ 17 h 1005"/>
                  <a:gd name="T28" fmla="*/ 809 w 1390"/>
                  <a:gd name="T29" fmla="*/ 16 h 1005"/>
                  <a:gd name="T30" fmla="*/ 819 w 1390"/>
                  <a:gd name="T31" fmla="*/ 5 h 1005"/>
                  <a:gd name="T32" fmla="*/ 833 w 1390"/>
                  <a:gd name="T33" fmla="*/ 0 h 1005"/>
                  <a:gd name="T34" fmla="*/ 1390 w 1390"/>
                  <a:gd name="T35" fmla="*/ 813 h 1005"/>
                  <a:gd name="T36" fmla="*/ 1277 w 1390"/>
                  <a:gd name="T37" fmla="*/ 749 h 1005"/>
                  <a:gd name="T38" fmla="*/ 1192 w 1390"/>
                  <a:gd name="T39" fmla="*/ 871 h 1005"/>
                  <a:gd name="T40" fmla="*/ 1126 w 1390"/>
                  <a:gd name="T41" fmla="*/ 818 h 1005"/>
                  <a:gd name="T42" fmla="*/ 1051 w 1390"/>
                  <a:gd name="T43" fmla="*/ 907 h 1005"/>
                  <a:gd name="T44" fmla="*/ 843 w 1390"/>
                  <a:gd name="T45" fmla="*/ 765 h 1005"/>
                  <a:gd name="T46" fmla="*/ 648 w 1390"/>
                  <a:gd name="T47" fmla="*/ 1005 h 1005"/>
                  <a:gd name="T48" fmla="*/ 396 w 1390"/>
                  <a:gd name="T49" fmla="*/ 737 h 10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90" h="1005">
                    <a:moveTo>
                      <a:pt x="396" y="737"/>
                    </a:moveTo>
                    <a:cubicBezTo>
                      <a:pt x="312" y="825"/>
                      <a:pt x="312" y="825"/>
                      <a:pt x="312" y="825"/>
                    </a:cubicBezTo>
                    <a:cubicBezTo>
                      <a:pt x="228" y="733"/>
                      <a:pt x="228" y="733"/>
                      <a:pt x="228" y="733"/>
                    </a:cubicBezTo>
                    <a:cubicBezTo>
                      <a:pt x="52" y="976"/>
                      <a:pt x="52" y="976"/>
                      <a:pt x="52" y="976"/>
                    </a:cubicBezTo>
                    <a:cubicBezTo>
                      <a:pt x="0" y="902"/>
                      <a:pt x="0" y="902"/>
                      <a:pt x="0" y="902"/>
                    </a:cubicBezTo>
                    <a:cubicBezTo>
                      <a:pt x="269" y="487"/>
                      <a:pt x="269" y="487"/>
                      <a:pt x="269" y="487"/>
                    </a:cubicBezTo>
                    <a:cubicBezTo>
                      <a:pt x="270" y="487"/>
                      <a:pt x="270" y="487"/>
                      <a:pt x="270" y="487"/>
                    </a:cubicBezTo>
                    <a:cubicBezTo>
                      <a:pt x="274" y="478"/>
                      <a:pt x="282" y="472"/>
                      <a:pt x="292" y="471"/>
                    </a:cubicBezTo>
                    <a:cubicBezTo>
                      <a:pt x="293" y="471"/>
                      <a:pt x="294" y="471"/>
                      <a:pt x="296" y="471"/>
                    </a:cubicBezTo>
                    <a:cubicBezTo>
                      <a:pt x="304" y="471"/>
                      <a:pt x="313" y="475"/>
                      <a:pt x="318" y="482"/>
                    </a:cubicBezTo>
                    <a:cubicBezTo>
                      <a:pt x="319" y="483"/>
                      <a:pt x="319" y="483"/>
                      <a:pt x="319" y="483"/>
                    </a:cubicBezTo>
                    <a:cubicBezTo>
                      <a:pt x="466" y="506"/>
                      <a:pt x="466" y="506"/>
                      <a:pt x="466" y="506"/>
                    </a:cubicBezTo>
                    <a:cubicBezTo>
                      <a:pt x="473" y="495"/>
                      <a:pt x="473" y="495"/>
                      <a:pt x="473" y="495"/>
                    </a:cubicBezTo>
                    <a:cubicBezTo>
                      <a:pt x="809" y="17"/>
                      <a:pt x="809" y="17"/>
                      <a:pt x="809" y="17"/>
                    </a:cubicBezTo>
                    <a:cubicBezTo>
                      <a:pt x="809" y="16"/>
                      <a:pt x="809" y="16"/>
                      <a:pt x="809" y="16"/>
                    </a:cubicBezTo>
                    <a:cubicBezTo>
                      <a:pt x="811" y="12"/>
                      <a:pt x="815" y="8"/>
                      <a:pt x="819" y="5"/>
                    </a:cubicBezTo>
                    <a:cubicBezTo>
                      <a:pt x="823" y="2"/>
                      <a:pt x="828" y="1"/>
                      <a:pt x="833" y="0"/>
                    </a:cubicBezTo>
                    <a:cubicBezTo>
                      <a:pt x="856" y="27"/>
                      <a:pt x="1110" y="396"/>
                      <a:pt x="1390" y="813"/>
                    </a:cubicBezTo>
                    <a:cubicBezTo>
                      <a:pt x="1277" y="749"/>
                      <a:pt x="1277" y="749"/>
                      <a:pt x="1277" y="749"/>
                    </a:cubicBezTo>
                    <a:cubicBezTo>
                      <a:pt x="1192" y="871"/>
                      <a:pt x="1192" y="871"/>
                      <a:pt x="1192" y="871"/>
                    </a:cubicBezTo>
                    <a:cubicBezTo>
                      <a:pt x="1126" y="818"/>
                      <a:pt x="1126" y="818"/>
                      <a:pt x="1126" y="818"/>
                    </a:cubicBezTo>
                    <a:cubicBezTo>
                      <a:pt x="1051" y="907"/>
                      <a:pt x="1051" y="907"/>
                      <a:pt x="1051" y="907"/>
                    </a:cubicBezTo>
                    <a:cubicBezTo>
                      <a:pt x="843" y="765"/>
                      <a:pt x="843" y="765"/>
                      <a:pt x="843" y="765"/>
                    </a:cubicBezTo>
                    <a:cubicBezTo>
                      <a:pt x="648" y="1005"/>
                      <a:pt x="648" y="1005"/>
                      <a:pt x="648" y="1005"/>
                    </a:cubicBezTo>
                    <a:lnTo>
                      <a:pt x="396" y="7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grpSp>
        <p:grpSp>
          <p:nvGrpSpPr>
            <p:cNvPr id="10" name="Group 9">
              <a:extLst>
                <a:ext uri="{FF2B5EF4-FFF2-40B4-BE49-F238E27FC236}">
                  <a16:creationId xmlns:a16="http://schemas.microsoft.com/office/drawing/2014/main" id="{258C230E-842D-EEE8-FC99-49D3AD0F2995}"/>
                </a:ext>
              </a:extLst>
            </p:cNvPr>
            <p:cNvGrpSpPr/>
            <p:nvPr/>
          </p:nvGrpSpPr>
          <p:grpSpPr>
            <a:xfrm>
              <a:off x="5433225" y="3609095"/>
              <a:ext cx="1315543" cy="3378905"/>
              <a:chOff x="10379075" y="2532063"/>
              <a:chExt cx="1751013" cy="4497388"/>
            </a:xfrm>
          </p:grpSpPr>
          <p:sp>
            <p:nvSpPr>
              <p:cNvPr id="19" name="Freeform 18">
                <a:extLst>
                  <a:ext uri="{FF2B5EF4-FFF2-40B4-BE49-F238E27FC236}">
                    <a16:creationId xmlns:a16="http://schemas.microsoft.com/office/drawing/2014/main" id="{C3A2BF93-C1F7-285C-06AF-5781F9396903}"/>
                  </a:ext>
                </a:extLst>
              </p:cNvPr>
              <p:cNvSpPr>
                <a:spLocks/>
              </p:cNvSpPr>
              <p:nvPr/>
            </p:nvSpPr>
            <p:spPr bwMode="auto">
              <a:xfrm>
                <a:off x="10887075" y="3117851"/>
                <a:ext cx="484188" cy="919163"/>
              </a:xfrm>
              <a:custGeom>
                <a:avLst/>
                <a:gdLst>
                  <a:gd name="T0" fmla="*/ 0 w 175"/>
                  <a:gd name="T1" fmla="*/ 247 h 333"/>
                  <a:gd name="T2" fmla="*/ 75 w 175"/>
                  <a:gd name="T3" fmla="*/ 317 h 333"/>
                  <a:gd name="T4" fmla="*/ 116 w 175"/>
                  <a:gd name="T5" fmla="*/ 333 h 333"/>
                  <a:gd name="T6" fmla="*/ 139 w 175"/>
                  <a:gd name="T7" fmla="*/ 328 h 333"/>
                  <a:gd name="T8" fmla="*/ 175 w 175"/>
                  <a:gd name="T9" fmla="*/ 273 h 333"/>
                  <a:gd name="T10" fmla="*/ 175 w 175"/>
                  <a:gd name="T11" fmla="*/ 40 h 333"/>
                  <a:gd name="T12" fmla="*/ 135 w 175"/>
                  <a:gd name="T13" fmla="*/ 0 h 333"/>
                  <a:gd name="T14" fmla="*/ 96 w 175"/>
                  <a:gd name="T15" fmla="*/ 40 h 333"/>
                  <a:gd name="T16" fmla="*/ 96 w 175"/>
                  <a:gd name="T17" fmla="*/ 227 h 333"/>
                  <a:gd name="T18" fmla="*/ 33 w 175"/>
                  <a:gd name="T19" fmla="*/ 168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5" h="333">
                    <a:moveTo>
                      <a:pt x="0" y="247"/>
                    </a:moveTo>
                    <a:cubicBezTo>
                      <a:pt x="75" y="317"/>
                      <a:pt x="75" y="317"/>
                      <a:pt x="75" y="317"/>
                    </a:cubicBezTo>
                    <a:cubicBezTo>
                      <a:pt x="86" y="327"/>
                      <a:pt x="101" y="333"/>
                      <a:pt x="116" y="333"/>
                    </a:cubicBezTo>
                    <a:cubicBezTo>
                      <a:pt x="124" y="333"/>
                      <a:pt x="132" y="331"/>
                      <a:pt x="139" y="328"/>
                    </a:cubicBezTo>
                    <a:cubicBezTo>
                      <a:pt x="161" y="318"/>
                      <a:pt x="175" y="297"/>
                      <a:pt x="175" y="273"/>
                    </a:cubicBezTo>
                    <a:cubicBezTo>
                      <a:pt x="175" y="40"/>
                      <a:pt x="175" y="40"/>
                      <a:pt x="175" y="40"/>
                    </a:cubicBezTo>
                    <a:cubicBezTo>
                      <a:pt x="175" y="18"/>
                      <a:pt x="157" y="0"/>
                      <a:pt x="135" y="0"/>
                    </a:cubicBezTo>
                    <a:cubicBezTo>
                      <a:pt x="113" y="0"/>
                      <a:pt x="96" y="18"/>
                      <a:pt x="96" y="40"/>
                    </a:cubicBezTo>
                    <a:cubicBezTo>
                      <a:pt x="96" y="227"/>
                      <a:pt x="96" y="227"/>
                      <a:pt x="96" y="227"/>
                    </a:cubicBezTo>
                    <a:cubicBezTo>
                      <a:pt x="33" y="168"/>
                      <a:pt x="33" y="168"/>
                      <a:pt x="33" y="168"/>
                    </a:cubicBezTo>
                  </a:path>
                </a:pathLst>
              </a:custGeom>
              <a:solidFill>
                <a:srgbClr val="EFE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0" name="Freeform 19">
                <a:extLst>
                  <a:ext uri="{FF2B5EF4-FFF2-40B4-BE49-F238E27FC236}">
                    <a16:creationId xmlns:a16="http://schemas.microsoft.com/office/drawing/2014/main" id="{9EDE1797-DB16-747C-8B37-E62CAC59BB99}"/>
                  </a:ext>
                </a:extLst>
              </p:cNvPr>
              <p:cNvSpPr>
                <a:spLocks/>
              </p:cNvSpPr>
              <p:nvPr/>
            </p:nvSpPr>
            <p:spPr bwMode="auto">
              <a:xfrm>
                <a:off x="10874375" y="3106738"/>
                <a:ext cx="509588" cy="941388"/>
              </a:xfrm>
              <a:custGeom>
                <a:avLst/>
                <a:gdLst>
                  <a:gd name="T0" fmla="*/ 2 w 185"/>
                  <a:gd name="T1" fmla="*/ 254 h 341"/>
                  <a:gd name="T2" fmla="*/ 77 w 185"/>
                  <a:gd name="T3" fmla="*/ 324 h 341"/>
                  <a:gd name="T4" fmla="*/ 121 w 185"/>
                  <a:gd name="T5" fmla="*/ 341 h 341"/>
                  <a:gd name="T6" fmla="*/ 146 w 185"/>
                  <a:gd name="T7" fmla="*/ 336 h 341"/>
                  <a:gd name="T8" fmla="*/ 185 w 185"/>
                  <a:gd name="T9" fmla="*/ 277 h 341"/>
                  <a:gd name="T10" fmla="*/ 185 w 185"/>
                  <a:gd name="T11" fmla="*/ 44 h 341"/>
                  <a:gd name="T12" fmla="*/ 140 w 185"/>
                  <a:gd name="T13" fmla="*/ 0 h 341"/>
                  <a:gd name="T14" fmla="*/ 96 w 185"/>
                  <a:gd name="T15" fmla="*/ 44 h 341"/>
                  <a:gd name="T16" fmla="*/ 96 w 185"/>
                  <a:gd name="T17" fmla="*/ 220 h 341"/>
                  <a:gd name="T18" fmla="*/ 41 w 185"/>
                  <a:gd name="T19" fmla="*/ 169 h 341"/>
                  <a:gd name="T20" fmla="*/ 35 w 185"/>
                  <a:gd name="T21" fmla="*/ 169 h 341"/>
                  <a:gd name="T22" fmla="*/ 35 w 185"/>
                  <a:gd name="T23" fmla="*/ 176 h 341"/>
                  <a:gd name="T24" fmla="*/ 105 w 185"/>
                  <a:gd name="T25" fmla="*/ 241 h 341"/>
                  <a:gd name="T26" fmla="*/ 105 w 185"/>
                  <a:gd name="T27" fmla="*/ 44 h 341"/>
                  <a:gd name="T28" fmla="*/ 115 w 185"/>
                  <a:gd name="T29" fmla="*/ 19 h 341"/>
                  <a:gd name="T30" fmla="*/ 140 w 185"/>
                  <a:gd name="T31" fmla="*/ 9 h 341"/>
                  <a:gd name="T32" fmla="*/ 165 w 185"/>
                  <a:gd name="T33" fmla="*/ 19 h 341"/>
                  <a:gd name="T34" fmla="*/ 176 w 185"/>
                  <a:gd name="T35" fmla="*/ 44 h 341"/>
                  <a:gd name="T36" fmla="*/ 176 w 185"/>
                  <a:gd name="T37" fmla="*/ 277 h 341"/>
                  <a:gd name="T38" fmla="*/ 143 w 185"/>
                  <a:gd name="T39" fmla="*/ 327 h 341"/>
                  <a:gd name="T40" fmla="*/ 121 w 185"/>
                  <a:gd name="T41" fmla="*/ 332 h 341"/>
                  <a:gd name="T42" fmla="*/ 83 w 185"/>
                  <a:gd name="T43" fmla="*/ 317 h 341"/>
                  <a:gd name="T44" fmla="*/ 9 w 185"/>
                  <a:gd name="T45" fmla="*/ 247 h 341"/>
                  <a:gd name="T46" fmla="*/ 2 w 185"/>
                  <a:gd name="T47" fmla="*/ 247 h 341"/>
                  <a:gd name="T48" fmla="*/ 2 w 185"/>
                  <a:gd name="T49" fmla="*/ 254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5" h="341">
                    <a:moveTo>
                      <a:pt x="2" y="254"/>
                    </a:moveTo>
                    <a:cubicBezTo>
                      <a:pt x="77" y="324"/>
                      <a:pt x="77" y="324"/>
                      <a:pt x="77" y="324"/>
                    </a:cubicBezTo>
                    <a:cubicBezTo>
                      <a:pt x="89" y="335"/>
                      <a:pt x="105" y="341"/>
                      <a:pt x="121" y="341"/>
                    </a:cubicBezTo>
                    <a:cubicBezTo>
                      <a:pt x="129" y="341"/>
                      <a:pt x="138" y="339"/>
                      <a:pt x="146" y="336"/>
                    </a:cubicBezTo>
                    <a:cubicBezTo>
                      <a:pt x="170" y="326"/>
                      <a:pt x="185" y="303"/>
                      <a:pt x="185" y="277"/>
                    </a:cubicBezTo>
                    <a:cubicBezTo>
                      <a:pt x="185" y="44"/>
                      <a:pt x="185" y="44"/>
                      <a:pt x="185" y="44"/>
                    </a:cubicBezTo>
                    <a:cubicBezTo>
                      <a:pt x="185" y="20"/>
                      <a:pt x="165" y="0"/>
                      <a:pt x="140" y="0"/>
                    </a:cubicBezTo>
                    <a:cubicBezTo>
                      <a:pt x="116" y="0"/>
                      <a:pt x="96" y="20"/>
                      <a:pt x="96" y="44"/>
                    </a:cubicBezTo>
                    <a:cubicBezTo>
                      <a:pt x="96" y="220"/>
                      <a:pt x="96" y="220"/>
                      <a:pt x="96" y="220"/>
                    </a:cubicBezTo>
                    <a:cubicBezTo>
                      <a:pt x="41" y="169"/>
                      <a:pt x="41" y="169"/>
                      <a:pt x="41" y="169"/>
                    </a:cubicBezTo>
                    <a:cubicBezTo>
                      <a:pt x="39" y="167"/>
                      <a:pt x="36" y="167"/>
                      <a:pt x="35" y="169"/>
                    </a:cubicBezTo>
                    <a:cubicBezTo>
                      <a:pt x="33" y="171"/>
                      <a:pt x="33" y="174"/>
                      <a:pt x="35" y="176"/>
                    </a:cubicBezTo>
                    <a:cubicBezTo>
                      <a:pt x="105" y="241"/>
                      <a:pt x="105" y="241"/>
                      <a:pt x="105" y="241"/>
                    </a:cubicBezTo>
                    <a:cubicBezTo>
                      <a:pt x="105" y="44"/>
                      <a:pt x="105" y="44"/>
                      <a:pt x="105" y="44"/>
                    </a:cubicBezTo>
                    <a:cubicBezTo>
                      <a:pt x="105" y="34"/>
                      <a:pt x="109" y="26"/>
                      <a:pt x="115" y="19"/>
                    </a:cubicBezTo>
                    <a:cubicBezTo>
                      <a:pt x="122" y="13"/>
                      <a:pt x="131" y="9"/>
                      <a:pt x="140" y="9"/>
                    </a:cubicBezTo>
                    <a:cubicBezTo>
                      <a:pt x="150" y="9"/>
                      <a:pt x="159" y="13"/>
                      <a:pt x="165" y="19"/>
                    </a:cubicBezTo>
                    <a:cubicBezTo>
                      <a:pt x="172" y="26"/>
                      <a:pt x="176" y="34"/>
                      <a:pt x="176" y="44"/>
                    </a:cubicBezTo>
                    <a:cubicBezTo>
                      <a:pt x="176" y="277"/>
                      <a:pt x="176" y="277"/>
                      <a:pt x="176" y="277"/>
                    </a:cubicBezTo>
                    <a:cubicBezTo>
                      <a:pt x="176" y="299"/>
                      <a:pt x="163" y="319"/>
                      <a:pt x="143" y="327"/>
                    </a:cubicBezTo>
                    <a:cubicBezTo>
                      <a:pt x="136" y="331"/>
                      <a:pt x="128" y="332"/>
                      <a:pt x="121" y="332"/>
                    </a:cubicBezTo>
                    <a:cubicBezTo>
                      <a:pt x="107" y="332"/>
                      <a:pt x="94" y="327"/>
                      <a:pt x="83" y="317"/>
                    </a:cubicBezTo>
                    <a:cubicBezTo>
                      <a:pt x="9" y="247"/>
                      <a:pt x="9" y="247"/>
                      <a:pt x="9" y="247"/>
                    </a:cubicBezTo>
                    <a:cubicBezTo>
                      <a:pt x="7" y="246"/>
                      <a:pt x="4" y="246"/>
                      <a:pt x="2" y="247"/>
                    </a:cubicBezTo>
                    <a:cubicBezTo>
                      <a:pt x="0" y="249"/>
                      <a:pt x="1" y="252"/>
                      <a:pt x="2" y="25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1" name="Freeform 20">
                <a:extLst>
                  <a:ext uri="{FF2B5EF4-FFF2-40B4-BE49-F238E27FC236}">
                    <a16:creationId xmlns:a16="http://schemas.microsoft.com/office/drawing/2014/main" id="{E30AAC15-5A67-0A93-BBD8-638F707FA465}"/>
                  </a:ext>
                </a:extLst>
              </p:cNvPr>
              <p:cNvSpPr>
                <a:spLocks/>
              </p:cNvSpPr>
              <p:nvPr/>
            </p:nvSpPr>
            <p:spPr bwMode="auto">
              <a:xfrm>
                <a:off x="10691813" y="4524376"/>
                <a:ext cx="1203325" cy="1198563"/>
              </a:xfrm>
              <a:custGeom>
                <a:avLst/>
                <a:gdLst>
                  <a:gd name="T0" fmla="*/ 367 w 436"/>
                  <a:gd name="T1" fmla="*/ 408 h 434"/>
                  <a:gd name="T2" fmla="*/ 418 w 436"/>
                  <a:gd name="T3" fmla="*/ 406 h 434"/>
                  <a:gd name="T4" fmla="*/ 435 w 436"/>
                  <a:gd name="T5" fmla="*/ 94 h 434"/>
                  <a:gd name="T6" fmla="*/ 407 w 436"/>
                  <a:gd name="T7" fmla="*/ 25 h 434"/>
                  <a:gd name="T8" fmla="*/ 336 w 436"/>
                  <a:gd name="T9" fmla="*/ 4 h 434"/>
                  <a:gd name="T10" fmla="*/ 148 w 436"/>
                  <a:gd name="T11" fmla="*/ 41 h 434"/>
                  <a:gd name="T12" fmla="*/ 19 w 436"/>
                  <a:gd name="T13" fmla="*/ 108 h 434"/>
                  <a:gd name="T14" fmla="*/ 29 w 436"/>
                  <a:gd name="T15" fmla="*/ 166 h 434"/>
                  <a:gd name="T16" fmla="*/ 55 w 436"/>
                  <a:gd name="T17" fmla="*/ 166 h 434"/>
                  <a:gd name="T18" fmla="*/ 103 w 436"/>
                  <a:gd name="T19" fmla="*/ 161 h 434"/>
                  <a:gd name="T20" fmla="*/ 328 w 436"/>
                  <a:gd name="T21" fmla="*/ 113 h 434"/>
                  <a:gd name="T22" fmla="*/ 312 w 436"/>
                  <a:gd name="T23" fmla="*/ 400 h 434"/>
                  <a:gd name="T24" fmla="*/ 357 w 436"/>
                  <a:gd name="T25" fmla="*/ 430 h 434"/>
                  <a:gd name="T26" fmla="*/ 367 w 436"/>
                  <a:gd name="T27" fmla="*/ 408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6" h="434">
                    <a:moveTo>
                      <a:pt x="367" y="408"/>
                    </a:moveTo>
                    <a:cubicBezTo>
                      <a:pt x="395" y="408"/>
                      <a:pt x="416" y="434"/>
                      <a:pt x="418" y="406"/>
                    </a:cubicBezTo>
                    <a:cubicBezTo>
                      <a:pt x="435" y="94"/>
                      <a:pt x="435" y="94"/>
                      <a:pt x="435" y="94"/>
                    </a:cubicBezTo>
                    <a:cubicBezTo>
                      <a:pt x="436" y="67"/>
                      <a:pt x="426" y="42"/>
                      <a:pt x="407" y="25"/>
                    </a:cubicBezTo>
                    <a:cubicBezTo>
                      <a:pt x="387" y="8"/>
                      <a:pt x="361" y="0"/>
                      <a:pt x="336" y="4"/>
                    </a:cubicBezTo>
                    <a:cubicBezTo>
                      <a:pt x="148" y="41"/>
                      <a:pt x="148" y="41"/>
                      <a:pt x="148" y="41"/>
                    </a:cubicBezTo>
                    <a:cubicBezTo>
                      <a:pt x="119" y="46"/>
                      <a:pt x="14" y="79"/>
                      <a:pt x="19" y="108"/>
                    </a:cubicBezTo>
                    <a:cubicBezTo>
                      <a:pt x="23" y="137"/>
                      <a:pt x="0" y="171"/>
                      <a:pt x="29" y="166"/>
                    </a:cubicBezTo>
                    <a:cubicBezTo>
                      <a:pt x="55" y="166"/>
                      <a:pt x="55" y="166"/>
                      <a:pt x="55" y="166"/>
                    </a:cubicBezTo>
                    <a:cubicBezTo>
                      <a:pt x="71" y="166"/>
                      <a:pt x="87" y="165"/>
                      <a:pt x="103" y="161"/>
                    </a:cubicBezTo>
                    <a:cubicBezTo>
                      <a:pt x="328" y="113"/>
                      <a:pt x="328" y="113"/>
                      <a:pt x="328" y="113"/>
                    </a:cubicBezTo>
                    <a:cubicBezTo>
                      <a:pt x="312" y="400"/>
                      <a:pt x="312" y="400"/>
                      <a:pt x="312" y="400"/>
                    </a:cubicBezTo>
                    <a:cubicBezTo>
                      <a:pt x="310" y="429"/>
                      <a:pt x="328" y="429"/>
                      <a:pt x="357" y="430"/>
                    </a:cubicBezTo>
                    <a:cubicBezTo>
                      <a:pt x="358" y="431"/>
                      <a:pt x="368" y="369"/>
                      <a:pt x="367" y="408"/>
                    </a:cubicBezTo>
                    <a:close/>
                  </a:path>
                </a:pathLst>
              </a:custGeom>
              <a:solidFill>
                <a:srgbClr val="DBAA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2" name="Freeform 21">
                <a:extLst>
                  <a:ext uri="{FF2B5EF4-FFF2-40B4-BE49-F238E27FC236}">
                    <a16:creationId xmlns:a16="http://schemas.microsoft.com/office/drawing/2014/main" id="{9E1AD993-515C-BD83-B9C4-8515605D3CF2}"/>
                  </a:ext>
                </a:extLst>
              </p:cNvPr>
              <p:cNvSpPr>
                <a:spLocks/>
              </p:cNvSpPr>
              <p:nvPr/>
            </p:nvSpPr>
            <p:spPr bwMode="auto">
              <a:xfrm>
                <a:off x="10718800" y="4518026"/>
                <a:ext cx="1187450" cy="1208088"/>
              </a:xfrm>
              <a:custGeom>
                <a:avLst/>
                <a:gdLst>
                  <a:gd name="T0" fmla="*/ 380 w 430"/>
                  <a:gd name="T1" fmla="*/ 420 h 437"/>
                  <a:gd name="T2" fmla="*/ 404 w 430"/>
                  <a:gd name="T3" fmla="*/ 425 h 437"/>
                  <a:gd name="T4" fmla="*/ 429 w 430"/>
                  <a:gd name="T5" fmla="*/ 96 h 437"/>
                  <a:gd name="T6" fmla="*/ 400 w 430"/>
                  <a:gd name="T7" fmla="*/ 24 h 437"/>
                  <a:gd name="T8" fmla="*/ 325 w 430"/>
                  <a:gd name="T9" fmla="*/ 2 h 437"/>
                  <a:gd name="T10" fmla="*/ 137 w 430"/>
                  <a:gd name="T11" fmla="*/ 39 h 437"/>
                  <a:gd name="T12" fmla="*/ 15 w 430"/>
                  <a:gd name="T13" fmla="*/ 89 h 437"/>
                  <a:gd name="T14" fmla="*/ 4 w 430"/>
                  <a:gd name="T15" fmla="*/ 111 h 437"/>
                  <a:gd name="T16" fmla="*/ 0 w 430"/>
                  <a:gd name="T17" fmla="*/ 158 h 437"/>
                  <a:gd name="T18" fmla="*/ 14 w 430"/>
                  <a:gd name="T19" fmla="*/ 173 h 437"/>
                  <a:gd name="T20" fmla="*/ 19 w 430"/>
                  <a:gd name="T21" fmla="*/ 173 h 437"/>
                  <a:gd name="T22" fmla="*/ 93 w 430"/>
                  <a:gd name="T23" fmla="*/ 168 h 437"/>
                  <a:gd name="T24" fmla="*/ 297 w 430"/>
                  <a:gd name="T25" fmla="*/ 405 h 437"/>
                  <a:gd name="T26" fmla="*/ 326 w 430"/>
                  <a:gd name="T27" fmla="*/ 435 h 437"/>
                  <a:gd name="T28" fmla="*/ 347 w 430"/>
                  <a:gd name="T29" fmla="*/ 437 h 437"/>
                  <a:gd name="T30" fmla="*/ 352 w 430"/>
                  <a:gd name="T31" fmla="*/ 434 h 437"/>
                  <a:gd name="T32" fmla="*/ 357 w 430"/>
                  <a:gd name="T33" fmla="*/ 407 h 437"/>
                  <a:gd name="T34" fmla="*/ 358 w 430"/>
                  <a:gd name="T35" fmla="*/ 399 h 437"/>
                  <a:gd name="T36" fmla="*/ 358 w 430"/>
                  <a:gd name="T37" fmla="*/ 399 h 437"/>
                  <a:gd name="T38" fmla="*/ 358 w 430"/>
                  <a:gd name="T39" fmla="*/ 401 h 437"/>
                  <a:gd name="T40" fmla="*/ 358 w 430"/>
                  <a:gd name="T41" fmla="*/ 401 h 437"/>
                  <a:gd name="T42" fmla="*/ 358 w 430"/>
                  <a:gd name="T43" fmla="*/ 401 h 437"/>
                  <a:gd name="T44" fmla="*/ 356 w 430"/>
                  <a:gd name="T45" fmla="*/ 398 h 437"/>
                  <a:gd name="T46" fmla="*/ 356 w 430"/>
                  <a:gd name="T47" fmla="*/ 398 h 437"/>
                  <a:gd name="T48" fmla="*/ 353 w 430"/>
                  <a:gd name="T49" fmla="*/ 400 h 437"/>
                  <a:gd name="T50" fmla="*/ 353 w 430"/>
                  <a:gd name="T51" fmla="*/ 400 h 437"/>
                  <a:gd name="T52" fmla="*/ 353 w 430"/>
                  <a:gd name="T53" fmla="*/ 400 h 437"/>
                  <a:gd name="T54" fmla="*/ 352 w 430"/>
                  <a:gd name="T55" fmla="*/ 399 h 437"/>
                  <a:gd name="T56" fmla="*/ 352 w 430"/>
                  <a:gd name="T57" fmla="*/ 399 h 437"/>
                  <a:gd name="T58" fmla="*/ 353 w 430"/>
                  <a:gd name="T59" fmla="*/ 407 h 437"/>
                  <a:gd name="T60" fmla="*/ 357 w 430"/>
                  <a:gd name="T61" fmla="*/ 415 h 437"/>
                  <a:gd name="T62" fmla="*/ 362 w 430"/>
                  <a:gd name="T63" fmla="*/ 407 h 437"/>
                  <a:gd name="T64" fmla="*/ 360 w 430"/>
                  <a:gd name="T65" fmla="*/ 394 h 437"/>
                  <a:gd name="T66" fmla="*/ 353 w 430"/>
                  <a:gd name="T67" fmla="*/ 394 h 437"/>
                  <a:gd name="T68" fmla="*/ 346 w 430"/>
                  <a:gd name="T69" fmla="*/ 419 h 437"/>
                  <a:gd name="T70" fmla="*/ 343 w 430"/>
                  <a:gd name="T71" fmla="*/ 431 h 437"/>
                  <a:gd name="T72" fmla="*/ 343 w 430"/>
                  <a:gd name="T73" fmla="*/ 430 h 437"/>
                  <a:gd name="T74" fmla="*/ 343 w 430"/>
                  <a:gd name="T75" fmla="*/ 430 h 437"/>
                  <a:gd name="T76" fmla="*/ 343 w 430"/>
                  <a:gd name="T77" fmla="*/ 430 h 437"/>
                  <a:gd name="T78" fmla="*/ 347 w 430"/>
                  <a:gd name="T79" fmla="*/ 432 h 437"/>
                  <a:gd name="T80" fmla="*/ 347 w 430"/>
                  <a:gd name="T81" fmla="*/ 432 h 437"/>
                  <a:gd name="T82" fmla="*/ 347 w 430"/>
                  <a:gd name="T83" fmla="*/ 428 h 437"/>
                  <a:gd name="T84" fmla="*/ 347 w 430"/>
                  <a:gd name="T85" fmla="*/ 428 h 437"/>
                  <a:gd name="T86" fmla="*/ 329 w 430"/>
                  <a:gd name="T87" fmla="*/ 427 h 437"/>
                  <a:gd name="T88" fmla="*/ 308 w 430"/>
                  <a:gd name="T89" fmla="*/ 417 h 437"/>
                  <a:gd name="T90" fmla="*/ 322 w 430"/>
                  <a:gd name="T91" fmla="*/ 109 h 437"/>
                  <a:gd name="T92" fmla="*/ 45 w 430"/>
                  <a:gd name="T93" fmla="*/ 164 h 437"/>
                  <a:gd name="T94" fmla="*/ 14 w 430"/>
                  <a:gd name="T95" fmla="*/ 164 h 437"/>
                  <a:gd name="T96" fmla="*/ 9 w 430"/>
                  <a:gd name="T97" fmla="*/ 158 h 437"/>
                  <a:gd name="T98" fmla="*/ 13 w 430"/>
                  <a:gd name="T99" fmla="*/ 109 h 437"/>
                  <a:gd name="T100" fmla="*/ 40 w 430"/>
                  <a:gd name="T101" fmla="*/ 83 h 437"/>
                  <a:gd name="T102" fmla="*/ 138 w 430"/>
                  <a:gd name="T103" fmla="*/ 48 h 437"/>
                  <a:gd name="T104" fmla="*/ 326 w 430"/>
                  <a:gd name="T105" fmla="*/ 10 h 437"/>
                  <a:gd name="T106" fmla="*/ 420 w 430"/>
                  <a:gd name="T107" fmla="*/ 91 h 437"/>
                  <a:gd name="T108" fmla="*/ 401 w 430"/>
                  <a:gd name="T109" fmla="*/ 416 h 437"/>
                  <a:gd name="T110" fmla="*/ 393 w 430"/>
                  <a:gd name="T111" fmla="*/ 415 h 437"/>
                  <a:gd name="T112" fmla="*/ 357 w 430"/>
                  <a:gd name="T113" fmla="*/ 41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0" h="437">
                    <a:moveTo>
                      <a:pt x="357" y="410"/>
                    </a:moveTo>
                    <a:cubicBezTo>
                      <a:pt x="357" y="415"/>
                      <a:pt x="357" y="415"/>
                      <a:pt x="357" y="415"/>
                    </a:cubicBezTo>
                    <a:cubicBezTo>
                      <a:pt x="365" y="415"/>
                      <a:pt x="373" y="417"/>
                      <a:pt x="380" y="420"/>
                    </a:cubicBezTo>
                    <a:cubicBezTo>
                      <a:pt x="384" y="421"/>
                      <a:pt x="387" y="423"/>
                      <a:pt x="390" y="424"/>
                    </a:cubicBezTo>
                    <a:cubicBezTo>
                      <a:pt x="393" y="425"/>
                      <a:pt x="396" y="426"/>
                      <a:pt x="399" y="426"/>
                    </a:cubicBezTo>
                    <a:cubicBezTo>
                      <a:pt x="401" y="426"/>
                      <a:pt x="403" y="425"/>
                      <a:pt x="404" y="425"/>
                    </a:cubicBezTo>
                    <a:cubicBezTo>
                      <a:pt x="407" y="423"/>
                      <a:pt x="409" y="421"/>
                      <a:pt x="410" y="418"/>
                    </a:cubicBezTo>
                    <a:cubicBezTo>
                      <a:pt x="411" y="415"/>
                      <a:pt x="412" y="412"/>
                      <a:pt x="412" y="408"/>
                    </a:cubicBezTo>
                    <a:cubicBezTo>
                      <a:pt x="429" y="96"/>
                      <a:pt x="429" y="96"/>
                      <a:pt x="429" y="96"/>
                    </a:cubicBezTo>
                    <a:cubicBezTo>
                      <a:pt x="429" y="96"/>
                      <a:pt x="429" y="96"/>
                      <a:pt x="429" y="96"/>
                    </a:cubicBezTo>
                    <a:cubicBezTo>
                      <a:pt x="429" y="94"/>
                      <a:pt x="430" y="93"/>
                      <a:pt x="430" y="91"/>
                    </a:cubicBezTo>
                    <a:cubicBezTo>
                      <a:pt x="430" y="65"/>
                      <a:pt x="419" y="41"/>
                      <a:pt x="400" y="24"/>
                    </a:cubicBezTo>
                    <a:cubicBezTo>
                      <a:pt x="383" y="9"/>
                      <a:pt x="361" y="0"/>
                      <a:pt x="339" y="0"/>
                    </a:cubicBezTo>
                    <a:cubicBezTo>
                      <a:pt x="334" y="0"/>
                      <a:pt x="330" y="1"/>
                      <a:pt x="325" y="2"/>
                    </a:cubicBezTo>
                    <a:cubicBezTo>
                      <a:pt x="325" y="2"/>
                      <a:pt x="325" y="2"/>
                      <a:pt x="325" y="2"/>
                    </a:cubicBezTo>
                    <a:cubicBezTo>
                      <a:pt x="137" y="39"/>
                      <a:pt x="137" y="39"/>
                      <a:pt x="137" y="39"/>
                    </a:cubicBezTo>
                    <a:cubicBezTo>
                      <a:pt x="138" y="43"/>
                      <a:pt x="138" y="43"/>
                      <a:pt x="138" y="43"/>
                    </a:cubicBezTo>
                    <a:cubicBezTo>
                      <a:pt x="137" y="39"/>
                      <a:pt x="137" y="39"/>
                      <a:pt x="137" y="39"/>
                    </a:cubicBezTo>
                    <a:cubicBezTo>
                      <a:pt x="130" y="40"/>
                      <a:pt x="118" y="43"/>
                      <a:pt x="104" y="47"/>
                    </a:cubicBezTo>
                    <a:cubicBezTo>
                      <a:pt x="84" y="53"/>
                      <a:pt x="60" y="62"/>
                      <a:pt x="40" y="72"/>
                    </a:cubicBezTo>
                    <a:cubicBezTo>
                      <a:pt x="30" y="77"/>
                      <a:pt x="22" y="83"/>
                      <a:pt x="15" y="89"/>
                    </a:cubicBezTo>
                    <a:cubicBezTo>
                      <a:pt x="12" y="92"/>
                      <a:pt x="9" y="95"/>
                      <a:pt x="7" y="98"/>
                    </a:cubicBezTo>
                    <a:cubicBezTo>
                      <a:pt x="5" y="101"/>
                      <a:pt x="4" y="105"/>
                      <a:pt x="4" y="108"/>
                    </a:cubicBezTo>
                    <a:cubicBezTo>
                      <a:pt x="4" y="109"/>
                      <a:pt x="4" y="110"/>
                      <a:pt x="4" y="111"/>
                    </a:cubicBezTo>
                    <a:cubicBezTo>
                      <a:pt x="5" y="113"/>
                      <a:pt x="5" y="116"/>
                      <a:pt x="5" y="118"/>
                    </a:cubicBezTo>
                    <a:cubicBezTo>
                      <a:pt x="5" y="125"/>
                      <a:pt x="4" y="133"/>
                      <a:pt x="2" y="140"/>
                    </a:cubicBezTo>
                    <a:cubicBezTo>
                      <a:pt x="1" y="146"/>
                      <a:pt x="0" y="153"/>
                      <a:pt x="0" y="158"/>
                    </a:cubicBezTo>
                    <a:cubicBezTo>
                      <a:pt x="0" y="160"/>
                      <a:pt x="0" y="162"/>
                      <a:pt x="0" y="164"/>
                    </a:cubicBezTo>
                    <a:cubicBezTo>
                      <a:pt x="1" y="166"/>
                      <a:pt x="2" y="169"/>
                      <a:pt x="5" y="171"/>
                    </a:cubicBezTo>
                    <a:cubicBezTo>
                      <a:pt x="8" y="172"/>
                      <a:pt x="11" y="173"/>
                      <a:pt x="14" y="173"/>
                    </a:cubicBezTo>
                    <a:cubicBezTo>
                      <a:pt x="16" y="173"/>
                      <a:pt x="18" y="173"/>
                      <a:pt x="20" y="173"/>
                    </a:cubicBezTo>
                    <a:cubicBezTo>
                      <a:pt x="19" y="168"/>
                      <a:pt x="19" y="168"/>
                      <a:pt x="19" y="168"/>
                    </a:cubicBezTo>
                    <a:cubicBezTo>
                      <a:pt x="19" y="173"/>
                      <a:pt x="19" y="173"/>
                      <a:pt x="19" y="173"/>
                    </a:cubicBezTo>
                    <a:cubicBezTo>
                      <a:pt x="45" y="173"/>
                      <a:pt x="45" y="173"/>
                      <a:pt x="45" y="173"/>
                    </a:cubicBezTo>
                    <a:cubicBezTo>
                      <a:pt x="45" y="173"/>
                      <a:pt x="45" y="173"/>
                      <a:pt x="45" y="173"/>
                    </a:cubicBezTo>
                    <a:cubicBezTo>
                      <a:pt x="61" y="173"/>
                      <a:pt x="78" y="171"/>
                      <a:pt x="93" y="168"/>
                    </a:cubicBezTo>
                    <a:cubicBezTo>
                      <a:pt x="313" y="120"/>
                      <a:pt x="313" y="120"/>
                      <a:pt x="313" y="120"/>
                    </a:cubicBezTo>
                    <a:cubicBezTo>
                      <a:pt x="297" y="402"/>
                      <a:pt x="297" y="402"/>
                      <a:pt x="297" y="402"/>
                    </a:cubicBezTo>
                    <a:cubicBezTo>
                      <a:pt x="297" y="403"/>
                      <a:pt x="297" y="404"/>
                      <a:pt x="297" y="405"/>
                    </a:cubicBezTo>
                    <a:cubicBezTo>
                      <a:pt x="297" y="412"/>
                      <a:pt x="298" y="418"/>
                      <a:pt x="301" y="423"/>
                    </a:cubicBezTo>
                    <a:cubicBezTo>
                      <a:pt x="303" y="426"/>
                      <a:pt x="306" y="429"/>
                      <a:pt x="309" y="431"/>
                    </a:cubicBezTo>
                    <a:cubicBezTo>
                      <a:pt x="314" y="433"/>
                      <a:pt x="319" y="435"/>
                      <a:pt x="326" y="435"/>
                    </a:cubicBezTo>
                    <a:cubicBezTo>
                      <a:pt x="332" y="436"/>
                      <a:pt x="339" y="437"/>
                      <a:pt x="347" y="437"/>
                    </a:cubicBezTo>
                    <a:cubicBezTo>
                      <a:pt x="347" y="437"/>
                      <a:pt x="347" y="437"/>
                      <a:pt x="347" y="437"/>
                    </a:cubicBezTo>
                    <a:cubicBezTo>
                      <a:pt x="347" y="437"/>
                      <a:pt x="347" y="437"/>
                      <a:pt x="347" y="437"/>
                    </a:cubicBezTo>
                    <a:cubicBezTo>
                      <a:pt x="348" y="437"/>
                      <a:pt x="349" y="437"/>
                      <a:pt x="350" y="436"/>
                    </a:cubicBezTo>
                    <a:cubicBezTo>
                      <a:pt x="351" y="436"/>
                      <a:pt x="351" y="435"/>
                      <a:pt x="351" y="435"/>
                    </a:cubicBezTo>
                    <a:cubicBezTo>
                      <a:pt x="352" y="434"/>
                      <a:pt x="352" y="434"/>
                      <a:pt x="352" y="434"/>
                    </a:cubicBezTo>
                    <a:cubicBezTo>
                      <a:pt x="352" y="433"/>
                      <a:pt x="352" y="433"/>
                      <a:pt x="352" y="432"/>
                    </a:cubicBezTo>
                    <a:cubicBezTo>
                      <a:pt x="353" y="431"/>
                      <a:pt x="353" y="428"/>
                      <a:pt x="354" y="424"/>
                    </a:cubicBezTo>
                    <a:cubicBezTo>
                      <a:pt x="355" y="419"/>
                      <a:pt x="356" y="412"/>
                      <a:pt x="357" y="407"/>
                    </a:cubicBezTo>
                    <a:cubicBezTo>
                      <a:pt x="358" y="405"/>
                      <a:pt x="359" y="403"/>
                      <a:pt x="359" y="401"/>
                    </a:cubicBezTo>
                    <a:cubicBezTo>
                      <a:pt x="359" y="401"/>
                      <a:pt x="359" y="400"/>
                      <a:pt x="359" y="400"/>
                    </a:cubicBezTo>
                    <a:cubicBezTo>
                      <a:pt x="358" y="399"/>
                      <a:pt x="358" y="399"/>
                      <a:pt x="358" y="399"/>
                    </a:cubicBezTo>
                    <a:cubicBezTo>
                      <a:pt x="359" y="401"/>
                      <a:pt x="359" y="401"/>
                      <a:pt x="359" y="401"/>
                    </a:cubicBezTo>
                    <a:cubicBezTo>
                      <a:pt x="359" y="400"/>
                      <a:pt x="359" y="400"/>
                      <a:pt x="359" y="400"/>
                    </a:cubicBezTo>
                    <a:cubicBezTo>
                      <a:pt x="358" y="399"/>
                      <a:pt x="358" y="399"/>
                      <a:pt x="358" y="399"/>
                    </a:cubicBezTo>
                    <a:cubicBezTo>
                      <a:pt x="359" y="401"/>
                      <a:pt x="359" y="401"/>
                      <a:pt x="359" y="401"/>
                    </a:cubicBezTo>
                    <a:cubicBezTo>
                      <a:pt x="356" y="398"/>
                      <a:pt x="356" y="398"/>
                      <a:pt x="356" y="398"/>
                    </a:cubicBezTo>
                    <a:cubicBezTo>
                      <a:pt x="358" y="401"/>
                      <a:pt x="358" y="401"/>
                      <a:pt x="358" y="401"/>
                    </a:cubicBezTo>
                    <a:cubicBezTo>
                      <a:pt x="359" y="401"/>
                      <a:pt x="359" y="401"/>
                      <a:pt x="359" y="401"/>
                    </a:cubicBezTo>
                    <a:cubicBezTo>
                      <a:pt x="356" y="398"/>
                      <a:pt x="356" y="398"/>
                      <a:pt x="356" y="398"/>
                    </a:cubicBezTo>
                    <a:cubicBezTo>
                      <a:pt x="358" y="401"/>
                      <a:pt x="358" y="401"/>
                      <a:pt x="358" y="401"/>
                    </a:cubicBezTo>
                    <a:cubicBezTo>
                      <a:pt x="356" y="398"/>
                      <a:pt x="356" y="398"/>
                      <a:pt x="356" y="398"/>
                    </a:cubicBezTo>
                    <a:cubicBezTo>
                      <a:pt x="356" y="402"/>
                      <a:pt x="356" y="402"/>
                      <a:pt x="356" y="402"/>
                    </a:cubicBezTo>
                    <a:cubicBezTo>
                      <a:pt x="357" y="402"/>
                      <a:pt x="358" y="402"/>
                      <a:pt x="358" y="401"/>
                    </a:cubicBezTo>
                    <a:cubicBezTo>
                      <a:pt x="356" y="398"/>
                      <a:pt x="356" y="398"/>
                      <a:pt x="356" y="398"/>
                    </a:cubicBezTo>
                    <a:cubicBezTo>
                      <a:pt x="356" y="402"/>
                      <a:pt x="356" y="402"/>
                      <a:pt x="356" y="402"/>
                    </a:cubicBezTo>
                    <a:cubicBezTo>
                      <a:pt x="356" y="398"/>
                      <a:pt x="356" y="398"/>
                      <a:pt x="356" y="398"/>
                    </a:cubicBezTo>
                    <a:cubicBezTo>
                      <a:pt x="354" y="401"/>
                      <a:pt x="354" y="401"/>
                      <a:pt x="354" y="401"/>
                    </a:cubicBezTo>
                    <a:cubicBezTo>
                      <a:pt x="355" y="402"/>
                      <a:pt x="355" y="402"/>
                      <a:pt x="356" y="402"/>
                    </a:cubicBezTo>
                    <a:cubicBezTo>
                      <a:pt x="356" y="398"/>
                      <a:pt x="356" y="398"/>
                      <a:pt x="356" y="398"/>
                    </a:cubicBezTo>
                    <a:cubicBezTo>
                      <a:pt x="354" y="401"/>
                      <a:pt x="354" y="401"/>
                      <a:pt x="354" y="401"/>
                    </a:cubicBezTo>
                    <a:cubicBezTo>
                      <a:pt x="356" y="398"/>
                      <a:pt x="356" y="398"/>
                      <a:pt x="356" y="398"/>
                    </a:cubicBezTo>
                    <a:cubicBezTo>
                      <a:pt x="353" y="400"/>
                      <a:pt x="353" y="400"/>
                      <a:pt x="353" y="400"/>
                    </a:cubicBezTo>
                    <a:cubicBezTo>
                      <a:pt x="353" y="400"/>
                      <a:pt x="353" y="401"/>
                      <a:pt x="354" y="401"/>
                    </a:cubicBezTo>
                    <a:cubicBezTo>
                      <a:pt x="356" y="398"/>
                      <a:pt x="356" y="398"/>
                      <a:pt x="356" y="398"/>
                    </a:cubicBezTo>
                    <a:cubicBezTo>
                      <a:pt x="353" y="400"/>
                      <a:pt x="353" y="400"/>
                      <a:pt x="353" y="400"/>
                    </a:cubicBezTo>
                    <a:cubicBezTo>
                      <a:pt x="355" y="399"/>
                      <a:pt x="355" y="399"/>
                      <a:pt x="355" y="399"/>
                    </a:cubicBezTo>
                    <a:cubicBezTo>
                      <a:pt x="352" y="399"/>
                      <a:pt x="352" y="399"/>
                      <a:pt x="352" y="399"/>
                    </a:cubicBezTo>
                    <a:cubicBezTo>
                      <a:pt x="353" y="400"/>
                      <a:pt x="353" y="400"/>
                      <a:pt x="353" y="400"/>
                    </a:cubicBezTo>
                    <a:cubicBezTo>
                      <a:pt x="355" y="399"/>
                      <a:pt x="355" y="399"/>
                      <a:pt x="355" y="399"/>
                    </a:cubicBezTo>
                    <a:cubicBezTo>
                      <a:pt x="352" y="399"/>
                      <a:pt x="352" y="399"/>
                      <a:pt x="352" y="399"/>
                    </a:cubicBezTo>
                    <a:cubicBezTo>
                      <a:pt x="352" y="399"/>
                      <a:pt x="352" y="399"/>
                      <a:pt x="352" y="399"/>
                    </a:cubicBezTo>
                    <a:cubicBezTo>
                      <a:pt x="352" y="399"/>
                      <a:pt x="352" y="399"/>
                      <a:pt x="352" y="399"/>
                    </a:cubicBezTo>
                    <a:cubicBezTo>
                      <a:pt x="352" y="399"/>
                      <a:pt x="352" y="399"/>
                      <a:pt x="352" y="399"/>
                    </a:cubicBezTo>
                    <a:cubicBezTo>
                      <a:pt x="352" y="399"/>
                      <a:pt x="352" y="399"/>
                      <a:pt x="352" y="399"/>
                    </a:cubicBezTo>
                    <a:cubicBezTo>
                      <a:pt x="352" y="399"/>
                      <a:pt x="352" y="399"/>
                      <a:pt x="352" y="399"/>
                    </a:cubicBezTo>
                    <a:cubicBezTo>
                      <a:pt x="352" y="399"/>
                      <a:pt x="353" y="400"/>
                      <a:pt x="353" y="402"/>
                    </a:cubicBezTo>
                    <a:cubicBezTo>
                      <a:pt x="353" y="403"/>
                      <a:pt x="353" y="405"/>
                      <a:pt x="353" y="407"/>
                    </a:cubicBezTo>
                    <a:cubicBezTo>
                      <a:pt x="353" y="408"/>
                      <a:pt x="353" y="409"/>
                      <a:pt x="353" y="410"/>
                    </a:cubicBezTo>
                    <a:cubicBezTo>
                      <a:pt x="353" y="415"/>
                      <a:pt x="353" y="415"/>
                      <a:pt x="353" y="415"/>
                    </a:cubicBezTo>
                    <a:cubicBezTo>
                      <a:pt x="357" y="415"/>
                      <a:pt x="357" y="415"/>
                      <a:pt x="357" y="415"/>
                    </a:cubicBezTo>
                    <a:cubicBezTo>
                      <a:pt x="357" y="410"/>
                      <a:pt x="357" y="410"/>
                      <a:pt x="357" y="410"/>
                    </a:cubicBezTo>
                    <a:cubicBezTo>
                      <a:pt x="362" y="411"/>
                      <a:pt x="362" y="411"/>
                      <a:pt x="362" y="411"/>
                    </a:cubicBezTo>
                    <a:cubicBezTo>
                      <a:pt x="362" y="409"/>
                      <a:pt x="362" y="408"/>
                      <a:pt x="362" y="407"/>
                    </a:cubicBezTo>
                    <a:cubicBezTo>
                      <a:pt x="362" y="403"/>
                      <a:pt x="362" y="401"/>
                      <a:pt x="361" y="399"/>
                    </a:cubicBezTo>
                    <a:cubicBezTo>
                      <a:pt x="361" y="398"/>
                      <a:pt x="361" y="397"/>
                      <a:pt x="361" y="396"/>
                    </a:cubicBezTo>
                    <a:cubicBezTo>
                      <a:pt x="361" y="396"/>
                      <a:pt x="360" y="395"/>
                      <a:pt x="360" y="394"/>
                    </a:cubicBezTo>
                    <a:cubicBezTo>
                      <a:pt x="360" y="394"/>
                      <a:pt x="359" y="394"/>
                      <a:pt x="358" y="393"/>
                    </a:cubicBezTo>
                    <a:cubicBezTo>
                      <a:pt x="358" y="393"/>
                      <a:pt x="357" y="393"/>
                      <a:pt x="356" y="393"/>
                    </a:cubicBezTo>
                    <a:cubicBezTo>
                      <a:pt x="355" y="393"/>
                      <a:pt x="354" y="393"/>
                      <a:pt x="353" y="394"/>
                    </a:cubicBezTo>
                    <a:cubicBezTo>
                      <a:pt x="352" y="395"/>
                      <a:pt x="352" y="395"/>
                      <a:pt x="351" y="396"/>
                    </a:cubicBezTo>
                    <a:cubicBezTo>
                      <a:pt x="351" y="397"/>
                      <a:pt x="350" y="398"/>
                      <a:pt x="350" y="400"/>
                    </a:cubicBezTo>
                    <a:cubicBezTo>
                      <a:pt x="349" y="405"/>
                      <a:pt x="347" y="413"/>
                      <a:pt x="346" y="419"/>
                    </a:cubicBezTo>
                    <a:cubicBezTo>
                      <a:pt x="345" y="423"/>
                      <a:pt x="344" y="426"/>
                      <a:pt x="344" y="428"/>
                    </a:cubicBezTo>
                    <a:cubicBezTo>
                      <a:pt x="344" y="429"/>
                      <a:pt x="343" y="430"/>
                      <a:pt x="343" y="430"/>
                    </a:cubicBezTo>
                    <a:cubicBezTo>
                      <a:pt x="343" y="431"/>
                      <a:pt x="343" y="431"/>
                      <a:pt x="343" y="431"/>
                    </a:cubicBezTo>
                    <a:cubicBezTo>
                      <a:pt x="343" y="431"/>
                      <a:pt x="343" y="431"/>
                      <a:pt x="343" y="431"/>
                    </a:cubicBezTo>
                    <a:cubicBezTo>
                      <a:pt x="346" y="432"/>
                      <a:pt x="346" y="432"/>
                      <a:pt x="346" y="432"/>
                    </a:cubicBezTo>
                    <a:cubicBezTo>
                      <a:pt x="343" y="430"/>
                      <a:pt x="343" y="430"/>
                      <a:pt x="343" y="430"/>
                    </a:cubicBezTo>
                    <a:cubicBezTo>
                      <a:pt x="343" y="431"/>
                      <a:pt x="343" y="431"/>
                      <a:pt x="343" y="431"/>
                    </a:cubicBezTo>
                    <a:cubicBezTo>
                      <a:pt x="346" y="432"/>
                      <a:pt x="346" y="432"/>
                      <a:pt x="346" y="432"/>
                    </a:cubicBezTo>
                    <a:cubicBezTo>
                      <a:pt x="343" y="430"/>
                      <a:pt x="343" y="430"/>
                      <a:pt x="343" y="430"/>
                    </a:cubicBezTo>
                    <a:cubicBezTo>
                      <a:pt x="347" y="432"/>
                      <a:pt x="347" y="432"/>
                      <a:pt x="347" y="432"/>
                    </a:cubicBezTo>
                    <a:cubicBezTo>
                      <a:pt x="344" y="429"/>
                      <a:pt x="344" y="429"/>
                      <a:pt x="344" y="429"/>
                    </a:cubicBezTo>
                    <a:cubicBezTo>
                      <a:pt x="344" y="430"/>
                      <a:pt x="343" y="430"/>
                      <a:pt x="343" y="430"/>
                    </a:cubicBezTo>
                    <a:cubicBezTo>
                      <a:pt x="347" y="432"/>
                      <a:pt x="347" y="432"/>
                      <a:pt x="347" y="432"/>
                    </a:cubicBezTo>
                    <a:cubicBezTo>
                      <a:pt x="344" y="429"/>
                      <a:pt x="344" y="429"/>
                      <a:pt x="344" y="429"/>
                    </a:cubicBezTo>
                    <a:cubicBezTo>
                      <a:pt x="347" y="432"/>
                      <a:pt x="347" y="432"/>
                      <a:pt x="347" y="432"/>
                    </a:cubicBezTo>
                    <a:cubicBezTo>
                      <a:pt x="345" y="429"/>
                      <a:pt x="345" y="429"/>
                      <a:pt x="345" y="429"/>
                    </a:cubicBezTo>
                    <a:cubicBezTo>
                      <a:pt x="344" y="429"/>
                      <a:pt x="344" y="429"/>
                      <a:pt x="344" y="429"/>
                    </a:cubicBezTo>
                    <a:cubicBezTo>
                      <a:pt x="347" y="432"/>
                      <a:pt x="347" y="432"/>
                      <a:pt x="347" y="432"/>
                    </a:cubicBezTo>
                    <a:cubicBezTo>
                      <a:pt x="345" y="429"/>
                      <a:pt x="345" y="429"/>
                      <a:pt x="345" y="429"/>
                    </a:cubicBezTo>
                    <a:cubicBezTo>
                      <a:pt x="347" y="432"/>
                      <a:pt x="347" y="432"/>
                      <a:pt x="347" y="432"/>
                    </a:cubicBezTo>
                    <a:cubicBezTo>
                      <a:pt x="347" y="428"/>
                      <a:pt x="347" y="428"/>
                      <a:pt x="347" y="428"/>
                    </a:cubicBezTo>
                    <a:cubicBezTo>
                      <a:pt x="346" y="428"/>
                      <a:pt x="345" y="428"/>
                      <a:pt x="345" y="429"/>
                    </a:cubicBezTo>
                    <a:cubicBezTo>
                      <a:pt x="347" y="432"/>
                      <a:pt x="347" y="432"/>
                      <a:pt x="347" y="432"/>
                    </a:cubicBezTo>
                    <a:cubicBezTo>
                      <a:pt x="347" y="428"/>
                      <a:pt x="347" y="428"/>
                      <a:pt x="347" y="428"/>
                    </a:cubicBezTo>
                    <a:cubicBezTo>
                      <a:pt x="347" y="432"/>
                      <a:pt x="347" y="432"/>
                      <a:pt x="347" y="432"/>
                    </a:cubicBezTo>
                    <a:cubicBezTo>
                      <a:pt x="348" y="428"/>
                      <a:pt x="348" y="428"/>
                      <a:pt x="348" y="428"/>
                    </a:cubicBezTo>
                    <a:cubicBezTo>
                      <a:pt x="340" y="428"/>
                      <a:pt x="334" y="427"/>
                      <a:pt x="329" y="427"/>
                    </a:cubicBezTo>
                    <a:cubicBezTo>
                      <a:pt x="325" y="426"/>
                      <a:pt x="321" y="426"/>
                      <a:pt x="318" y="425"/>
                    </a:cubicBezTo>
                    <a:cubicBezTo>
                      <a:pt x="316" y="424"/>
                      <a:pt x="314" y="423"/>
                      <a:pt x="313" y="422"/>
                    </a:cubicBezTo>
                    <a:cubicBezTo>
                      <a:pt x="311" y="421"/>
                      <a:pt x="309" y="419"/>
                      <a:pt x="308" y="417"/>
                    </a:cubicBezTo>
                    <a:cubicBezTo>
                      <a:pt x="307" y="414"/>
                      <a:pt x="306" y="410"/>
                      <a:pt x="306" y="405"/>
                    </a:cubicBezTo>
                    <a:cubicBezTo>
                      <a:pt x="306" y="404"/>
                      <a:pt x="306" y="403"/>
                      <a:pt x="306" y="402"/>
                    </a:cubicBezTo>
                    <a:cubicBezTo>
                      <a:pt x="322" y="109"/>
                      <a:pt x="322" y="109"/>
                      <a:pt x="322" y="109"/>
                    </a:cubicBezTo>
                    <a:cubicBezTo>
                      <a:pt x="92" y="159"/>
                      <a:pt x="92" y="159"/>
                      <a:pt x="92" y="159"/>
                    </a:cubicBezTo>
                    <a:cubicBezTo>
                      <a:pt x="76" y="162"/>
                      <a:pt x="61" y="164"/>
                      <a:pt x="45" y="164"/>
                    </a:cubicBezTo>
                    <a:cubicBezTo>
                      <a:pt x="45" y="164"/>
                      <a:pt x="45" y="164"/>
                      <a:pt x="45" y="164"/>
                    </a:cubicBezTo>
                    <a:cubicBezTo>
                      <a:pt x="18" y="164"/>
                      <a:pt x="18" y="164"/>
                      <a:pt x="18" y="164"/>
                    </a:cubicBezTo>
                    <a:cubicBezTo>
                      <a:pt x="18" y="164"/>
                      <a:pt x="18" y="164"/>
                      <a:pt x="18" y="164"/>
                    </a:cubicBezTo>
                    <a:cubicBezTo>
                      <a:pt x="16" y="164"/>
                      <a:pt x="15" y="164"/>
                      <a:pt x="14" y="164"/>
                    </a:cubicBezTo>
                    <a:cubicBezTo>
                      <a:pt x="12" y="164"/>
                      <a:pt x="11" y="164"/>
                      <a:pt x="11" y="164"/>
                    </a:cubicBezTo>
                    <a:cubicBezTo>
                      <a:pt x="10" y="163"/>
                      <a:pt x="10" y="163"/>
                      <a:pt x="9" y="162"/>
                    </a:cubicBezTo>
                    <a:cubicBezTo>
                      <a:pt x="9" y="162"/>
                      <a:pt x="9" y="160"/>
                      <a:pt x="9" y="158"/>
                    </a:cubicBezTo>
                    <a:cubicBezTo>
                      <a:pt x="9" y="154"/>
                      <a:pt x="10" y="148"/>
                      <a:pt x="11" y="141"/>
                    </a:cubicBezTo>
                    <a:cubicBezTo>
                      <a:pt x="13" y="134"/>
                      <a:pt x="14" y="126"/>
                      <a:pt x="14" y="118"/>
                    </a:cubicBezTo>
                    <a:cubicBezTo>
                      <a:pt x="14" y="115"/>
                      <a:pt x="14" y="112"/>
                      <a:pt x="13" y="109"/>
                    </a:cubicBezTo>
                    <a:cubicBezTo>
                      <a:pt x="13" y="109"/>
                      <a:pt x="13" y="109"/>
                      <a:pt x="13" y="108"/>
                    </a:cubicBezTo>
                    <a:cubicBezTo>
                      <a:pt x="13" y="106"/>
                      <a:pt x="14" y="103"/>
                      <a:pt x="17" y="100"/>
                    </a:cubicBezTo>
                    <a:cubicBezTo>
                      <a:pt x="21" y="95"/>
                      <a:pt x="29" y="89"/>
                      <a:pt x="40" y="83"/>
                    </a:cubicBezTo>
                    <a:cubicBezTo>
                      <a:pt x="55" y="74"/>
                      <a:pt x="75" y="66"/>
                      <a:pt x="94" y="60"/>
                    </a:cubicBezTo>
                    <a:cubicBezTo>
                      <a:pt x="113" y="54"/>
                      <a:pt x="130" y="49"/>
                      <a:pt x="138" y="48"/>
                    </a:cubicBezTo>
                    <a:cubicBezTo>
                      <a:pt x="138" y="48"/>
                      <a:pt x="138" y="48"/>
                      <a:pt x="138" y="48"/>
                    </a:cubicBezTo>
                    <a:cubicBezTo>
                      <a:pt x="326" y="10"/>
                      <a:pt x="326" y="10"/>
                      <a:pt x="326" y="10"/>
                    </a:cubicBezTo>
                    <a:cubicBezTo>
                      <a:pt x="326" y="6"/>
                      <a:pt x="326" y="6"/>
                      <a:pt x="326" y="6"/>
                    </a:cubicBezTo>
                    <a:cubicBezTo>
                      <a:pt x="326" y="10"/>
                      <a:pt x="326" y="10"/>
                      <a:pt x="326" y="10"/>
                    </a:cubicBezTo>
                    <a:cubicBezTo>
                      <a:pt x="331" y="10"/>
                      <a:pt x="335" y="9"/>
                      <a:pt x="339" y="9"/>
                    </a:cubicBezTo>
                    <a:cubicBezTo>
                      <a:pt x="359" y="9"/>
                      <a:pt x="378" y="17"/>
                      <a:pt x="394" y="30"/>
                    </a:cubicBezTo>
                    <a:cubicBezTo>
                      <a:pt x="411" y="46"/>
                      <a:pt x="420" y="68"/>
                      <a:pt x="420" y="91"/>
                    </a:cubicBezTo>
                    <a:cubicBezTo>
                      <a:pt x="420" y="92"/>
                      <a:pt x="420" y="94"/>
                      <a:pt x="420" y="95"/>
                    </a:cubicBezTo>
                    <a:cubicBezTo>
                      <a:pt x="403" y="408"/>
                      <a:pt x="403" y="408"/>
                      <a:pt x="403" y="408"/>
                    </a:cubicBezTo>
                    <a:cubicBezTo>
                      <a:pt x="403" y="412"/>
                      <a:pt x="402" y="415"/>
                      <a:pt x="401" y="416"/>
                    </a:cubicBezTo>
                    <a:cubicBezTo>
                      <a:pt x="401" y="416"/>
                      <a:pt x="401" y="416"/>
                      <a:pt x="400" y="416"/>
                    </a:cubicBezTo>
                    <a:cubicBezTo>
                      <a:pt x="400" y="416"/>
                      <a:pt x="400" y="417"/>
                      <a:pt x="399" y="417"/>
                    </a:cubicBezTo>
                    <a:cubicBezTo>
                      <a:pt x="398" y="417"/>
                      <a:pt x="396" y="416"/>
                      <a:pt x="393" y="415"/>
                    </a:cubicBezTo>
                    <a:cubicBezTo>
                      <a:pt x="389" y="414"/>
                      <a:pt x="384" y="411"/>
                      <a:pt x="378" y="410"/>
                    </a:cubicBezTo>
                    <a:cubicBezTo>
                      <a:pt x="372" y="408"/>
                      <a:pt x="365" y="406"/>
                      <a:pt x="357" y="406"/>
                    </a:cubicBezTo>
                    <a:cubicBezTo>
                      <a:pt x="357" y="410"/>
                      <a:pt x="357" y="410"/>
                      <a:pt x="357" y="410"/>
                    </a:cubicBezTo>
                    <a:cubicBezTo>
                      <a:pt x="362" y="411"/>
                      <a:pt x="362" y="411"/>
                      <a:pt x="362" y="411"/>
                    </a:cubicBezTo>
                    <a:lnTo>
                      <a:pt x="357" y="41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3" name="Freeform 22">
                <a:extLst>
                  <a:ext uri="{FF2B5EF4-FFF2-40B4-BE49-F238E27FC236}">
                    <a16:creationId xmlns:a16="http://schemas.microsoft.com/office/drawing/2014/main" id="{C3273A35-B0A0-8D71-F4A2-0632358A7F7B}"/>
                  </a:ext>
                </a:extLst>
              </p:cNvPr>
              <p:cNvSpPr>
                <a:spLocks/>
              </p:cNvSpPr>
              <p:nvPr/>
            </p:nvSpPr>
            <p:spPr bwMode="auto">
              <a:xfrm>
                <a:off x="10390188" y="3471863"/>
                <a:ext cx="709613" cy="1212850"/>
              </a:xfrm>
              <a:custGeom>
                <a:avLst/>
                <a:gdLst>
                  <a:gd name="T0" fmla="*/ 0 w 257"/>
                  <a:gd name="T1" fmla="*/ 67 h 439"/>
                  <a:gd name="T2" fmla="*/ 0 w 257"/>
                  <a:gd name="T3" fmla="*/ 439 h 439"/>
                  <a:gd name="T4" fmla="*/ 257 w 257"/>
                  <a:gd name="T5" fmla="*/ 422 h 439"/>
                  <a:gd name="T6" fmla="*/ 257 w 257"/>
                  <a:gd name="T7" fmla="*/ 67 h 439"/>
                  <a:gd name="T8" fmla="*/ 190 w 257"/>
                  <a:gd name="T9" fmla="*/ 0 h 439"/>
                  <a:gd name="T10" fmla="*/ 68 w 257"/>
                  <a:gd name="T11" fmla="*/ 0 h 439"/>
                  <a:gd name="T12" fmla="*/ 0 w 257"/>
                  <a:gd name="T13" fmla="*/ 67 h 439"/>
                </a:gdLst>
                <a:ahLst/>
                <a:cxnLst>
                  <a:cxn ang="0">
                    <a:pos x="T0" y="T1"/>
                  </a:cxn>
                  <a:cxn ang="0">
                    <a:pos x="T2" y="T3"/>
                  </a:cxn>
                  <a:cxn ang="0">
                    <a:pos x="T4" y="T5"/>
                  </a:cxn>
                  <a:cxn ang="0">
                    <a:pos x="T6" y="T7"/>
                  </a:cxn>
                  <a:cxn ang="0">
                    <a:pos x="T8" y="T9"/>
                  </a:cxn>
                  <a:cxn ang="0">
                    <a:pos x="T10" y="T11"/>
                  </a:cxn>
                  <a:cxn ang="0">
                    <a:pos x="T12" y="T13"/>
                  </a:cxn>
                </a:cxnLst>
                <a:rect l="0" t="0" r="r" b="b"/>
                <a:pathLst>
                  <a:path w="257" h="439">
                    <a:moveTo>
                      <a:pt x="0" y="67"/>
                    </a:moveTo>
                    <a:cubicBezTo>
                      <a:pt x="0" y="439"/>
                      <a:pt x="0" y="439"/>
                      <a:pt x="0" y="439"/>
                    </a:cubicBezTo>
                    <a:cubicBezTo>
                      <a:pt x="257" y="422"/>
                      <a:pt x="257" y="422"/>
                      <a:pt x="257" y="422"/>
                    </a:cubicBezTo>
                    <a:cubicBezTo>
                      <a:pt x="257" y="67"/>
                      <a:pt x="257" y="67"/>
                      <a:pt x="257" y="67"/>
                    </a:cubicBezTo>
                    <a:cubicBezTo>
                      <a:pt x="257" y="30"/>
                      <a:pt x="227" y="0"/>
                      <a:pt x="190" y="0"/>
                    </a:cubicBezTo>
                    <a:cubicBezTo>
                      <a:pt x="68" y="0"/>
                      <a:pt x="68" y="0"/>
                      <a:pt x="68" y="0"/>
                    </a:cubicBezTo>
                    <a:cubicBezTo>
                      <a:pt x="31" y="0"/>
                      <a:pt x="0" y="30"/>
                      <a:pt x="0" y="67"/>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4" name="Freeform 23">
                <a:extLst>
                  <a:ext uri="{FF2B5EF4-FFF2-40B4-BE49-F238E27FC236}">
                    <a16:creationId xmlns:a16="http://schemas.microsoft.com/office/drawing/2014/main" id="{0F0A7F38-2E87-0179-1D14-C323DDB05E15}"/>
                  </a:ext>
                </a:extLst>
              </p:cNvPr>
              <p:cNvSpPr>
                <a:spLocks/>
              </p:cNvSpPr>
              <p:nvPr/>
            </p:nvSpPr>
            <p:spPr bwMode="auto">
              <a:xfrm>
                <a:off x="10379075" y="3457576"/>
                <a:ext cx="731838" cy="1239838"/>
              </a:xfrm>
              <a:custGeom>
                <a:avLst/>
                <a:gdLst>
                  <a:gd name="T0" fmla="*/ 4 w 265"/>
                  <a:gd name="T1" fmla="*/ 72 h 449"/>
                  <a:gd name="T2" fmla="*/ 0 w 265"/>
                  <a:gd name="T3" fmla="*/ 72 h 449"/>
                  <a:gd name="T4" fmla="*/ 0 w 265"/>
                  <a:gd name="T5" fmla="*/ 449 h 449"/>
                  <a:gd name="T6" fmla="*/ 265 w 265"/>
                  <a:gd name="T7" fmla="*/ 432 h 449"/>
                  <a:gd name="T8" fmla="*/ 265 w 265"/>
                  <a:gd name="T9" fmla="*/ 72 h 449"/>
                  <a:gd name="T10" fmla="*/ 194 w 265"/>
                  <a:gd name="T11" fmla="*/ 0 h 449"/>
                  <a:gd name="T12" fmla="*/ 72 w 265"/>
                  <a:gd name="T13" fmla="*/ 0 h 449"/>
                  <a:gd name="T14" fmla="*/ 0 w 265"/>
                  <a:gd name="T15" fmla="*/ 72 h 449"/>
                  <a:gd name="T16" fmla="*/ 4 w 265"/>
                  <a:gd name="T17" fmla="*/ 72 h 449"/>
                  <a:gd name="T18" fmla="*/ 9 w 265"/>
                  <a:gd name="T19" fmla="*/ 72 h 449"/>
                  <a:gd name="T20" fmla="*/ 27 w 265"/>
                  <a:gd name="T21" fmla="*/ 28 h 449"/>
                  <a:gd name="T22" fmla="*/ 72 w 265"/>
                  <a:gd name="T23" fmla="*/ 9 h 449"/>
                  <a:gd name="T24" fmla="*/ 194 w 265"/>
                  <a:gd name="T25" fmla="*/ 9 h 449"/>
                  <a:gd name="T26" fmla="*/ 238 w 265"/>
                  <a:gd name="T27" fmla="*/ 28 h 449"/>
                  <a:gd name="T28" fmla="*/ 256 w 265"/>
                  <a:gd name="T29" fmla="*/ 72 h 449"/>
                  <a:gd name="T30" fmla="*/ 256 w 265"/>
                  <a:gd name="T31" fmla="*/ 423 h 449"/>
                  <a:gd name="T32" fmla="*/ 9 w 265"/>
                  <a:gd name="T33" fmla="*/ 439 h 449"/>
                  <a:gd name="T34" fmla="*/ 9 w 265"/>
                  <a:gd name="T35" fmla="*/ 72 h 449"/>
                  <a:gd name="T36" fmla="*/ 4 w 265"/>
                  <a:gd name="T37" fmla="*/ 72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5" h="449">
                    <a:moveTo>
                      <a:pt x="4" y="72"/>
                    </a:moveTo>
                    <a:cubicBezTo>
                      <a:pt x="0" y="72"/>
                      <a:pt x="0" y="72"/>
                      <a:pt x="0" y="72"/>
                    </a:cubicBezTo>
                    <a:cubicBezTo>
                      <a:pt x="0" y="449"/>
                      <a:pt x="0" y="449"/>
                      <a:pt x="0" y="449"/>
                    </a:cubicBezTo>
                    <a:cubicBezTo>
                      <a:pt x="265" y="432"/>
                      <a:pt x="265" y="432"/>
                      <a:pt x="265" y="432"/>
                    </a:cubicBezTo>
                    <a:cubicBezTo>
                      <a:pt x="265" y="72"/>
                      <a:pt x="265" y="72"/>
                      <a:pt x="265" y="72"/>
                    </a:cubicBezTo>
                    <a:cubicBezTo>
                      <a:pt x="265" y="32"/>
                      <a:pt x="233" y="0"/>
                      <a:pt x="194" y="0"/>
                    </a:cubicBezTo>
                    <a:cubicBezTo>
                      <a:pt x="72" y="0"/>
                      <a:pt x="72" y="0"/>
                      <a:pt x="72" y="0"/>
                    </a:cubicBezTo>
                    <a:cubicBezTo>
                      <a:pt x="32" y="0"/>
                      <a:pt x="0" y="33"/>
                      <a:pt x="0" y="72"/>
                    </a:cubicBezTo>
                    <a:cubicBezTo>
                      <a:pt x="4" y="72"/>
                      <a:pt x="4" y="72"/>
                      <a:pt x="4" y="72"/>
                    </a:cubicBezTo>
                    <a:cubicBezTo>
                      <a:pt x="9" y="72"/>
                      <a:pt x="9" y="72"/>
                      <a:pt x="9" y="72"/>
                    </a:cubicBezTo>
                    <a:cubicBezTo>
                      <a:pt x="9" y="55"/>
                      <a:pt x="16" y="39"/>
                      <a:pt x="27" y="28"/>
                    </a:cubicBezTo>
                    <a:cubicBezTo>
                      <a:pt x="39" y="16"/>
                      <a:pt x="55" y="9"/>
                      <a:pt x="72" y="9"/>
                    </a:cubicBezTo>
                    <a:cubicBezTo>
                      <a:pt x="194" y="9"/>
                      <a:pt x="194" y="9"/>
                      <a:pt x="194" y="9"/>
                    </a:cubicBezTo>
                    <a:cubicBezTo>
                      <a:pt x="211" y="9"/>
                      <a:pt x="227" y="16"/>
                      <a:pt x="238" y="28"/>
                    </a:cubicBezTo>
                    <a:cubicBezTo>
                      <a:pt x="249" y="39"/>
                      <a:pt x="256" y="54"/>
                      <a:pt x="256" y="72"/>
                    </a:cubicBezTo>
                    <a:cubicBezTo>
                      <a:pt x="256" y="423"/>
                      <a:pt x="256" y="423"/>
                      <a:pt x="256" y="423"/>
                    </a:cubicBezTo>
                    <a:cubicBezTo>
                      <a:pt x="9" y="439"/>
                      <a:pt x="9" y="439"/>
                      <a:pt x="9" y="439"/>
                    </a:cubicBezTo>
                    <a:cubicBezTo>
                      <a:pt x="9" y="72"/>
                      <a:pt x="9" y="72"/>
                      <a:pt x="9" y="72"/>
                    </a:cubicBezTo>
                    <a:lnTo>
                      <a:pt x="4" y="7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5" name="Freeform 24">
                <a:extLst>
                  <a:ext uri="{FF2B5EF4-FFF2-40B4-BE49-F238E27FC236}">
                    <a16:creationId xmlns:a16="http://schemas.microsoft.com/office/drawing/2014/main" id="{B368E412-4C97-25DD-0646-107AAA60262E}"/>
                  </a:ext>
                </a:extLst>
              </p:cNvPr>
              <p:cNvSpPr>
                <a:spLocks/>
              </p:cNvSpPr>
              <p:nvPr/>
            </p:nvSpPr>
            <p:spPr bwMode="auto">
              <a:xfrm>
                <a:off x="11553825" y="5526088"/>
                <a:ext cx="571500" cy="227013"/>
              </a:xfrm>
              <a:custGeom>
                <a:avLst/>
                <a:gdLst>
                  <a:gd name="T0" fmla="*/ 27 w 207"/>
                  <a:gd name="T1" fmla="*/ 80 h 82"/>
                  <a:gd name="T2" fmla="*/ 190 w 207"/>
                  <a:gd name="T3" fmla="*/ 38 h 82"/>
                  <a:gd name="T4" fmla="*/ 204 w 207"/>
                  <a:gd name="T5" fmla="*/ 15 h 82"/>
                  <a:gd name="T6" fmla="*/ 186 w 207"/>
                  <a:gd name="T7" fmla="*/ 1 h 82"/>
                  <a:gd name="T8" fmla="*/ 97 w 207"/>
                  <a:gd name="T9" fmla="*/ 0 h 82"/>
                  <a:gd name="T10" fmla="*/ 0 w 207"/>
                  <a:gd name="T11" fmla="*/ 25 h 82"/>
                  <a:gd name="T12" fmla="*/ 12 w 207"/>
                  <a:gd name="T13" fmla="*/ 71 h 82"/>
                  <a:gd name="T14" fmla="*/ 27 w 207"/>
                  <a:gd name="T15" fmla="*/ 80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7" h="82">
                    <a:moveTo>
                      <a:pt x="27" y="80"/>
                    </a:moveTo>
                    <a:cubicBezTo>
                      <a:pt x="190" y="38"/>
                      <a:pt x="190" y="38"/>
                      <a:pt x="190" y="38"/>
                    </a:cubicBezTo>
                    <a:cubicBezTo>
                      <a:pt x="200" y="36"/>
                      <a:pt x="207" y="26"/>
                      <a:pt x="204" y="15"/>
                    </a:cubicBezTo>
                    <a:cubicBezTo>
                      <a:pt x="202" y="7"/>
                      <a:pt x="194" y="1"/>
                      <a:pt x="186" y="1"/>
                    </a:cubicBezTo>
                    <a:cubicBezTo>
                      <a:pt x="97" y="0"/>
                      <a:pt x="97" y="0"/>
                      <a:pt x="97" y="0"/>
                    </a:cubicBezTo>
                    <a:cubicBezTo>
                      <a:pt x="0" y="25"/>
                      <a:pt x="0" y="25"/>
                      <a:pt x="0" y="25"/>
                    </a:cubicBezTo>
                    <a:cubicBezTo>
                      <a:pt x="12" y="71"/>
                      <a:pt x="12" y="71"/>
                      <a:pt x="12" y="71"/>
                    </a:cubicBezTo>
                    <a:cubicBezTo>
                      <a:pt x="14" y="78"/>
                      <a:pt x="21" y="82"/>
                      <a:pt x="27" y="8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6" name="Freeform 25">
                <a:extLst>
                  <a:ext uri="{FF2B5EF4-FFF2-40B4-BE49-F238E27FC236}">
                    <a16:creationId xmlns:a16="http://schemas.microsoft.com/office/drawing/2014/main" id="{D87A8F92-7E24-CF37-245B-BA139C3D88A3}"/>
                  </a:ext>
                </a:extLst>
              </p:cNvPr>
              <p:cNvSpPr>
                <a:spLocks/>
              </p:cNvSpPr>
              <p:nvPr/>
            </p:nvSpPr>
            <p:spPr bwMode="auto">
              <a:xfrm>
                <a:off x="11539538" y="5513388"/>
                <a:ext cx="590550" cy="247650"/>
              </a:xfrm>
              <a:custGeom>
                <a:avLst/>
                <a:gdLst>
                  <a:gd name="T0" fmla="*/ 32 w 214"/>
                  <a:gd name="T1" fmla="*/ 85 h 90"/>
                  <a:gd name="T2" fmla="*/ 34 w 214"/>
                  <a:gd name="T3" fmla="*/ 90 h 90"/>
                  <a:gd name="T4" fmla="*/ 196 w 214"/>
                  <a:gd name="T5" fmla="*/ 48 h 90"/>
                  <a:gd name="T6" fmla="*/ 214 w 214"/>
                  <a:gd name="T7" fmla="*/ 25 h 90"/>
                  <a:gd name="T8" fmla="*/ 213 w 214"/>
                  <a:gd name="T9" fmla="*/ 19 h 90"/>
                  <a:gd name="T10" fmla="*/ 191 w 214"/>
                  <a:gd name="T11" fmla="*/ 2 h 90"/>
                  <a:gd name="T12" fmla="*/ 101 w 214"/>
                  <a:gd name="T13" fmla="*/ 0 h 90"/>
                  <a:gd name="T14" fmla="*/ 0 w 214"/>
                  <a:gd name="T15" fmla="*/ 26 h 90"/>
                  <a:gd name="T16" fmla="*/ 13 w 214"/>
                  <a:gd name="T17" fmla="*/ 78 h 90"/>
                  <a:gd name="T18" fmla="*/ 29 w 214"/>
                  <a:gd name="T19" fmla="*/ 90 h 90"/>
                  <a:gd name="T20" fmla="*/ 34 w 214"/>
                  <a:gd name="T21" fmla="*/ 90 h 90"/>
                  <a:gd name="T22" fmla="*/ 32 w 214"/>
                  <a:gd name="T23" fmla="*/ 85 h 90"/>
                  <a:gd name="T24" fmla="*/ 31 w 214"/>
                  <a:gd name="T25" fmla="*/ 81 h 90"/>
                  <a:gd name="T26" fmla="*/ 29 w 214"/>
                  <a:gd name="T27" fmla="*/ 81 h 90"/>
                  <a:gd name="T28" fmla="*/ 22 w 214"/>
                  <a:gd name="T29" fmla="*/ 75 h 90"/>
                  <a:gd name="T30" fmla="*/ 11 w 214"/>
                  <a:gd name="T31" fmla="*/ 33 h 90"/>
                  <a:gd name="T32" fmla="*/ 102 w 214"/>
                  <a:gd name="T33" fmla="*/ 9 h 90"/>
                  <a:gd name="T34" fmla="*/ 191 w 214"/>
                  <a:gd name="T35" fmla="*/ 11 h 90"/>
                  <a:gd name="T36" fmla="*/ 205 w 214"/>
                  <a:gd name="T37" fmla="*/ 22 h 90"/>
                  <a:gd name="T38" fmla="*/ 205 w 214"/>
                  <a:gd name="T39" fmla="*/ 25 h 90"/>
                  <a:gd name="T40" fmla="*/ 194 w 214"/>
                  <a:gd name="T41" fmla="*/ 39 h 90"/>
                  <a:gd name="T42" fmla="*/ 31 w 214"/>
                  <a:gd name="T43" fmla="*/ 81 h 90"/>
                  <a:gd name="T44" fmla="*/ 32 w 214"/>
                  <a:gd name="T45" fmla="*/ 85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4" h="90">
                    <a:moveTo>
                      <a:pt x="32" y="85"/>
                    </a:moveTo>
                    <a:cubicBezTo>
                      <a:pt x="34" y="90"/>
                      <a:pt x="34" y="90"/>
                      <a:pt x="34" y="90"/>
                    </a:cubicBezTo>
                    <a:cubicBezTo>
                      <a:pt x="196" y="48"/>
                      <a:pt x="196" y="48"/>
                      <a:pt x="196" y="48"/>
                    </a:cubicBezTo>
                    <a:cubicBezTo>
                      <a:pt x="207" y="45"/>
                      <a:pt x="214" y="36"/>
                      <a:pt x="214" y="25"/>
                    </a:cubicBezTo>
                    <a:cubicBezTo>
                      <a:pt x="214" y="23"/>
                      <a:pt x="214" y="21"/>
                      <a:pt x="213" y="19"/>
                    </a:cubicBezTo>
                    <a:cubicBezTo>
                      <a:pt x="211" y="9"/>
                      <a:pt x="202" y="2"/>
                      <a:pt x="191" y="2"/>
                    </a:cubicBezTo>
                    <a:cubicBezTo>
                      <a:pt x="101" y="0"/>
                      <a:pt x="101" y="0"/>
                      <a:pt x="101" y="0"/>
                    </a:cubicBezTo>
                    <a:cubicBezTo>
                      <a:pt x="0" y="26"/>
                      <a:pt x="0" y="26"/>
                      <a:pt x="0" y="26"/>
                    </a:cubicBezTo>
                    <a:cubicBezTo>
                      <a:pt x="13" y="78"/>
                      <a:pt x="13" y="78"/>
                      <a:pt x="13" y="78"/>
                    </a:cubicBezTo>
                    <a:cubicBezTo>
                      <a:pt x="15" y="85"/>
                      <a:pt x="22" y="90"/>
                      <a:pt x="29" y="90"/>
                    </a:cubicBezTo>
                    <a:cubicBezTo>
                      <a:pt x="31" y="90"/>
                      <a:pt x="32" y="90"/>
                      <a:pt x="34" y="90"/>
                    </a:cubicBezTo>
                    <a:cubicBezTo>
                      <a:pt x="32" y="85"/>
                      <a:pt x="32" y="85"/>
                      <a:pt x="32" y="85"/>
                    </a:cubicBezTo>
                    <a:cubicBezTo>
                      <a:pt x="31" y="81"/>
                      <a:pt x="31" y="81"/>
                      <a:pt x="31" y="81"/>
                    </a:cubicBezTo>
                    <a:cubicBezTo>
                      <a:pt x="31" y="81"/>
                      <a:pt x="30" y="81"/>
                      <a:pt x="29" y="81"/>
                    </a:cubicBezTo>
                    <a:cubicBezTo>
                      <a:pt x="26" y="81"/>
                      <a:pt x="23" y="79"/>
                      <a:pt x="22" y="75"/>
                    </a:cubicBezTo>
                    <a:cubicBezTo>
                      <a:pt x="11" y="33"/>
                      <a:pt x="11" y="33"/>
                      <a:pt x="11" y="33"/>
                    </a:cubicBezTo>
                    <a:cubicBezTo>
                      <a:pt x="102" y="9"/>
                      <a:pt x="102" y="9"/>
                      <a:pt x="102" y="9"/>
                    </a:cubicBezTo>
                    <a:cubicBezTo>
                      <a:pt x="191" y="11"/>
                      <a:pt x="191" y="11"/>
                      <a:pt x="191" y="11"/>
                    </a:cubicBezTo>
                    <a:cubicBezTo>
                      <a:pt x="197" y="11"/>
                      <a:pt x="203" y="15"/>
                      <a:pt x="205" y="22"/>
                    </a:cubicBezTo>
                    <a:cubicBezTo>
                      <a:pt x="205" y="23"/>
                      <a:pt x="205" y="24"/>
                      <a:pt x="205" y="25"/>
                    </a:cubicBezTo>
                    <a:cubicBezTo>
                      <a:pt x="205" y="32"/>
                      <a:pt x="201" y="37"/>
                      <a:pt x="194" y="39"/>
                    </a:cubicBezTo>
                    <a:cubicBezTo>
                      <a:pt x="31" y="81"/>
                      <a:pt x="31" y="81"/>
                      <a:pt x="31" y="81"/>
                    </a:cubicBezTo>
                    <a:lnTo>
                      <a:pt x="32" y="8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7" name="Freeform 26">
                <a:extLst>
                  <a:ext uri="{FF2B5EF4-FFF2-40B4-BE49-F238E27FC236}">
                    <a16:creationId xmlns:a16="http://schemas.microsoft.com/office/drawing/2014/main" id="{F27E605E-38D7-CA58-6DDF-067D6B4A8FC2}"/>
                  </a:ext>
                </a:extLst>
              </p:cNvPr>
              <p:cNvSpPr>
                <a:spLocks/>
              </p:cNvSpPr>
              <p:nvPr/>
            </p:nvSpPr>
            <p:spPr bwMode="auto">
              <a:xfrm>
                <a:off x="10379075" y="3457576"/>
                <a:ext cx="731838" cy="1268413"/>
              </a:xfrm>
              <a:custGeom>
                <a:avLst/>
                <a:gdLst>
                  <a:gd name="T0" fmla="*/ 265 w 265"/>
                  <a:gd name="T1" fmla="*/ 320 h 459"/>
                  <a:gd name="T2" fmla="*/ 265 w 265"/>
                  <a:gd name="T3" fmla="*/ 72 h 459"/>
                  <a:gd name="T4" fmla="*/ 194 w 265"/>
                  <a:gd name="T5" fmla="*/ 0 h 459"/>
                  <a:gd name="T6" fmla="*/ 72 w 265"/>
                  <a:gd name="T7" fmla="*/ 0 h 459"/>
                  <a:gd name="T8" fmla="*/ 0 w 265"/>
                  <a:gd name="T9" fmla="*/ 72 h 459"/>
                  <a:gd name="T10" fmla="*/ 0 w 265"/>
                  <a:gd name="T11" fmla="*/ 459 h 459"/>
                  <a:gd name="T12" fmla="*/ 265 w 265"/>
                  <a:gd name="T13" fmla="*/ 431 h 459"/>
                  <a:gd name="T14" fmla="*/ 265 w 265"/>
                  <a:gd name="T15" fmla="*/ 402 h 459"/>
                  <a:gd name="T16" fmla="*/ 261 w 265"/>
                  <a:gd name="T17" fmla="*/ 398 h 459"/>
                  <a:gd name="T18" fmla="*/ 256 w 265"/>
                  <a:gd name="T19" fmla="*/ 402 h 459"/>
                  <a:gd name="T20" fmla="*/ 256 w 265"/>
                  <a:gd name="T21" fmla="*/ 423 h 459"/>
                  <a:gd name="T22" fmla="*/ 9 w 265"/>
                  <a:gd name="T23" fmla="*/ 449 h 459"/>
                  <a:gd name="T24" fmla="*/ 9 w 265"/>
                  <a:gd name="T25" fmla="*/ 72 h 459"/>
                  <a:gd name="T26" fmla="*/ 27 w 265"/>
                  <a:gd name="T27" fmla="*/ 28 h 459"/>
                  <a:gd name="T28" fmla="*/ 72 w 265"/>
                  <a:gd name="T29" fmla="*/ 9 h 459"/>
                  <a:gd name="T30" fmla="*/ 194 w 265"/>
                  <a:gd name="T31" fmla="*/ 9 h 459"/>
                  <a:gd name="T32" fmla="*/ 238 w 265"/>
                  <a:gd name="T33" fmla="*/ 28 h 459"/>
                  <a:gd name="T34" fmla="*/ 256 w 265"/>
                  <a:gd name="T35" fmla="*/ 72 h 459"/>
                  <a:gd name="T36" fmla="*/ 256 w 265"/>
                  <a:gd name="T37" fmla="*/ 320 h 459"/>
                  <a:gd name="T38" fmla="*/ 261 w 265"/>
                  <a:gd name="T39" fmla="*/ 325 h 459"/>
                  <a:gd name="T40" fmla="*/ 265 w 265"/>
                  <a:gd name="T41" fmla="*/ 320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5" h="459">
                    <a:moveTo>
                      <a:pt x="265" y="320"/>
                    </a:moveTo>
                    <a:cubicBezTo>
                      <a:pt x="265" y="72"/>
                      <a:pt x="265" y="72"/>
                      <a:pt x="265" y="72"/>
                    </a:cubicBezTo>
                    <a:cubicBezTo>
                      <a:pt x="265" y="32"/>
                      <a:pt x="233" y="0"/>
                      <a:pt x="194" y="0"/>
                    </a:cubicBezTo>
                    <a:cubicBezTo>
                      <a:pt x="72" y="0"/>
                      <a:pt x="72" y="0"/>
                      <a:pt x="72" y="0"/>
                    </a:cubicBezTo>
                    <a:cubicBezTo>
                      <a:pt x="32" y="0"/>
                      <a:pt x="0" y="32"/>
                      <a:pt x="0" y="72"/>
                    </a:cubicBezTo>
                    <a:cubicBezTo>
                      <a:pt x="0" y="459"/>
                      <a:pt x="0" y="459"/>
                      <a:pt x="0" y="459"/>
                    </a:cubicBezTo>
                    <a:cubicBezTo>
                      <a:pt x="265" y="431"/>
                      <a:pt x="265" y="431"/>
                      <a:pt x="265" y="431"/>
                    </a:cubicBezTo>
                    <a:cubicBezTo>
                      <a:pt x="265" y="402"/>
                      <a:pt x="265" y="402"/>
                      <a:pt x="265" y="402"/>
                    </a:cubicBezTo>
                    <a:cubicBezTo>
                      <a:pt x="265" y="400"/>
                      <a:pt x="263" y="398"/>
                      <a:pt x="261" y="398"/>
                    </a:cubicBezTo>
                    <a:cubicBezTo>
                      <a:pt x="258" y="398"/>
                      <a:pt x="256" y="400"/>
                      <a:pt x="256" y="402"/>
                    </a:cubicBezTo>
                    <a:cubicBezTo>
                      <a:pt x="256" y="423"/>
                      <a:pt x="256" y="423"/>
                      <a:pt x="256" y="423"/>
                    </a:cubicBezTo>
                    <a:cubicBezTo>
                      <a:pt x="9" y="449"/>
                      <a:pt x="9" y="449"/>
                      <a:pt x="9" y="449"/>
                    </a:cubicBezTo>
                    <a:cubicBezTo>
                      <a:pt x="9" y="72"/>
                      <a:pt x="9" y="72"/>
                      <a:pt x="9" y="72"/>
                    </a:cubicBezTo>
                    <a:cubicBezTo>
                      <a:pt x="9" y="55"/>
                      <a:pt x="16" y="39"/>
                      <a:pt x="27" y="28"/>
                    </a:cubicBezTo>
                    <a:cubicBezTo>
                      <a:pt x="39" y="16"/>
                      <a:pt x="55" y="9"/>
                      <a:pt x="72" y="9"/>
                    </a:cubicBezTo>
                    <a:cubicBezTo>
                      <a:pt x="194" y="9"/>
                      <a:pt x="194" y="9"/>
                      <a:pt x="194" y="9"/>
                    </a:cubicBezTo>
                    <a:cubicBezTo>
                      <a:pt x="211" y="9"/>
                      <a:pt x="227" y="16"/>
                      <a:pt x="238" y="28"/>
                    </a:cubicBezTo>
                    <a:cubicBezTo>
                      <a:pt x="249" y="39"/>
                      <a:pt x="256" y="54"/>
                      <a:pt x="256" y="72"/>
                    </a:cubicBezTo>
                    <a:cubicBezTo>
                      <a:pt x="256" y="320"/>
                      <a:pt x="256" y="320"/>
                      <a:pt x="256" y="320"/>
                    </a:cubicBezTo>
                    <a:cubicBezTo>
                      <a:pt x="256" y="323"/>
                      <a:pt x="258" y="325"/>
                      <a:pt x="261" y="325"/>
                    </a:cubicBezTo>
                    <a:cubicBezTo>
                      <a:pt x="263" y="325"/>
                      <a:pt x="265" y="323"/>
                      <a:pt x="265" y="320"/>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8" name="Freeform 27">
                <a:extLst>
                  <a:ext uri="{FF2B5EF4-FFF2-40B4-BE49-F238E27FC236}">
                    <a16:creationId xmlns:a16="http://schemas.microsoft.com/office/drawing/2014/main" id="{AA295E69-83D6-1638-CE57-929190021EF2}"/>
                  </a:ext>
                </a:extLst>
              </p:cNvPr>
              <p:cNvSpPr>
                <a:spLocks/>
              </p:cNvSpPr>
              <p:nvPr/>
            </p:nvSpPr>
            <p:spPr bwMode="auto">
              <a:xfrm>
                <a:off x="10639425" y="3319463"/>
                <a:ext cx="280988" cy="242888"/>
              </a:xfrm>
              <a:custGeom>
                <a:avLst/>
                <a:gdLst>
                  <a:gd name="T0" fmla="*/ 0 w 102"/>
                  <a:gd name="T1" fmla="*/ 0 h 88"/>
                  <a:gd name="T2" fmla="*/ 0 w 102"/>
                  <a:gd name="T3" fmla="*/ 42 h 88"/>
                  <a:gd name="T4" fmla="*/ 0 w 102"/>
                  <a:gd name="T5" fmla="*/ 45 h 88"/>
                  <a:gd name="T6" fmla="*/ 47 w 102"/>
                  <a:gd name="T7" fmla="*/ 88 h 88"/>
                  <a:gd name="T8" fmla="*/ 81 w 102"/>
                  <a:gd name="T9" fmla="*/ 88 h 88"/>
                  <a:gd name="T10" fmla="*/ 102 w 102"/>
                  <a:gd name="T11" fmla="*/ 67 h 88"/>
                  <a:gd name="T12" fmla="*/ 102 w 102"/>
                  <a:gd name="T13" fmla="*/ 15 h 88"/>
                  <a:gd name="T14" fmla="*/ 0 w 102"/>
                  <a:gd name="T15" fmla="*/ 0 h 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88">
                    <a:moveTo>
                      <a:pt x="0" y="0"/>
                    </a:moveTo>
                    <a:cubicBezTo>
                      <a:pt x="0" y="42"/>
                      <a:pt x="0" y="42"/>
                      <a:pt x="0" y="42"/>
                    </a:cubicBezTo>
                    <a:cubicBezTo>
                      <a:pt x="0" y="43"/>
                      <a:pt x="0" y="44"/>
                      <a:pt x="0" y="45"/>
                    </a:cubicBezTo>
                    <a:cubicBezTo>
                      <a:pt x="2" y="69"/>
                      <a:pt x="22" y="88"/>
                      <a:pt x="47" y="88"/>
                    </a:cubicBezTo>
                    <a:cubicBezTo>
                      <a:pt x="81" y="88"/>
                      <a:pt x="81" y="88"/>
                      <a:pt x="81" y="88"/>
                    </a:cubicBezTo>
                    <a:cubicBezTo>
                      <a:pt x="93" y="88"/>
                      <a:pt x="102" y="79"/>
                      <a:pt x="102" y="67"/>
                    </a:cubicBezTo>
                    <a:cubicBezTo>
                      <a:pt x="102" y="15"/>
                      <a:pt x="102" y="15"/>
                      <a:pt x="102" y="15"/>
                    </a:cubicBezTo>
                    <a:lnTo>
                      <a:pt x="0" y="0"/>
                    </a:ln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9" name="Freeform 28">
                <a:extLst>
                  <a:ext uri="{FF2B5EF4-FFF2-40B4-BE49-F238E27FC236}">
                    <a16:creationId xmlns:a16="http://schemas.microsoft.com/office/drawing/2014/main" id="{F49274F0-E12A-9E35-3552-8A7741AFE106}"/>
                  </a:ext>
                </a:extLst>
              </p:cNvPr>
              <p:cNvSpPr>
                <a:spLocks/>
              </p:cNvSpPr>
              <p:nvPr/>
            </p:nvSpPr>
            <p:spPr bwMode="auto">
              <a:xfrm>
                <a:off x="10628313" y="3303588"/>
                <a:ext cx="306388" cy="273050"/>
              </a:xfrm>
              <a:custGeom>
                <a:avLst/>
                <a:gdLst>
                  <a:gd name="T0" fmla="*/ 4 w 111"/>
                  <a:gd name="T1" fmla="*/ 6 h 99"/>
                  <a:gd name="T2" fmla="*/ 0 w 111"/>
                  <a:gd name="T3" fmla="*/ 6 h 99"/>
                  <a:gd name="T4" fmla="*/ 0 w 111"/>
                  <a:gd name="T5" fmla="*/ 48 h 99"/>
                  <a:gd name="T6" fmla="*/ 0 w 111"/>
                  <a:gd name="T7" fmla="*/ 52 h 99"/>
                  <a:gd name="T8" fmla="*/ 0 w 111"/>
                  <a:gd name="T9" fmla="*/ 52 h 99"/>
                  <a:gd name="T10" fmla="*/ 51 w 111"/>
                  <a:gd name="T11" fmla="*/ 99 h 99"/>
                  <a:gd name="T12" fmla="*/ 85 w 111"/>
                  <a:gd name="T13" fmla="*/ 99 h 99"/>
                  <a:gd name="T14" fmla="*/ 111 w 111"/>
                  <a:gd name="T15" fmla="*/ 73 h 99"/>
                  <a:gd name="T16" fmla="*/ 111 w 111"/>
                  <a:gd name="T17" fmla="*/ 17 h 99"/>
                  <a:gd name="T18" fmla="*/ 0 w 111"/>
                  <a:gd name="T19" fmla="*/ 0 h 99"/>
                  <a:gd name="T20" fmla="*/ 0 w 111"/>
                  <a:gd name="T21" fmla="*/ 6 h 99"/>
                  <a:gd name="T22" fmla="*/ 4 w 111"/>
                  <a:gd name="T23" fmla="*/ 6 h 99"/>
                  <a:gd name="T24" fmla="*/ 3 w 111"/>
                  <a:gd name="T25" fmla="*/ 10 h 99"/>
                  <a:gd name="T26" fmla="*/ 102 w 111"/>
                  <a:gd name="T27" fmla="*/ 25 h 99"/>
                  <a:gd name="T28" fmla="*/ 102 w 111"/>
                  <a:gd name="T29" fmla="*/ 73 h 99"/>
                  <a:gd name="T30" fmla="*/ 97 w 111"/>
                  <a:gd name="T31" fmla="*/ 85 h 99"/>
                  <a:gd name="T32" fmla="*/ 85 w 111"/>
                  <a:gd name="T33" fmla="*/ 90 h 99"/>
                  <a:gd name="T34" fmla="*/ 51 w 111"/>
                  <a:gd name="T35" fmla="*/ 90 h 99"/>
                  <a:gd name="T36" fmla="*/ 9 w 111"/>
                  <a:gd name="T37" fmla="*/ 51 h 99"/>
                  <a:gd name="T38" fmla="*/ 9 w 111"/>
                  <a:gd name="T39" fmla="*/ 51 h 99"/>
                  <a:gd name="T40" fmla="*/ 9 w 111"/>
                  <a:gd name="T41" fmla="*/ 48 h 99"/>
                  <a:gd name="T42" fmla="*/ 9 w 111"/>
                  <a:gd name="T43" fmla="*/ 6 h 99"/>
                  <a:gd name="T44" fmla="*/ 4 w 111"/>
                  <a:gd name="T45" fmla="*/ 6 h 99"/>
                  <a:gd name="T46" fmla="*/ 3 w 111"/>
                  <a:gd name="T47" fmla="*/ 10 h 99"/>
                  <a:gd name="T48" fmla="*/ 4 w 111"/>
                  <a:gd name="T49" fmla="*/ 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1" h="99">
                    <a:moveTo>
                      <a:pt x="4" y="6"/>
                    </a:moveTo>
                    <a:cubicBezTo>
                      <a:pt x="0" y="6"/>
                      <a:pt x="0" y="6"/>
                      <a:pt x="0" y="6"/>
                    </a:cubicBezTo>
                    <a:cubicBezTo>
                      <a:pt x="0" y="48"/>
                      <a:pt x="0" y="48"/>
                      <a:pt x="0" y="48"/>
                    </a:cubicBezTo>
                    <a:cubicBezTo>
                      <a:pt x="0" y="49"/>
                      <a:pt x="0" y="50"/>
                      <a:pt x="0" y="52"/>
                    </a:cubicBezTo>
                    <a:cubicBezTo>
                      <a:pt x="0" y="52"/>
                      <a:pt x="0" y="52"/>
                      <a:pt x="0" y="52"/>
                    </a:cubicBezTo>
                    <a:cubicBezTo>
                      <a:pt x="2" y="78"/>
                      <a:pt x="24" y="99"/>
                      <a:pt x="51" y="99"/>
                    </a:cubicBezTo>
                    <a:cubicBezTo>
                      <a:pt x="85" y="99"/>
                      <a:pt x="85" y="99"/>
                      <a:pt x="85" y="99"/>
                    </a:cubicBezTo>
                    <a:cubicBezTo>
                      <a:pt x="99" y="99"/>
                      <a:pt x="111" y="87"/>
                      <a:pt x="111" y="73"/>
                    </a:cubicBezTo>
                    <a:cubicBezTo>
                      <a:pt x="111" y="17"/>
                      <a:pt x="111" y="17"/>
                      <a:pt x="111" y="17"/>
                    </a:cubicBezTo>
                    <a:cubicBezTo>
                      <a:pt x="0" y="0"/>
                      <a:pt x="0" y="0"/>
                      <a:pt x="0" y="0"/>
                    </a:cubicBezTo>
                    <a:cubicBezTo>
                      <a:pt x="0" y="6"/>
                      <a:pt x="0" y="6"/>
                      <a:pt x="0" y="6"/>
                    </a:cubicBezTo>
                    <a:cubicBezTo>
                      <a:pt x="4" y="6"/>
                      <a:pt x="4" y="6"/>
                      <a:pt x="4" y="6"/>
                    </a:cubicBezTo>
                    <a:cubicBezTo>
                      <a:pt x="3" y="10"/>
                      <a:pt x="3" y="10"/>
                      <a:pt x="3" y="10"/>
                    </a:cubicBezTo>
                    <a:cubicBezTo>
                      <a:pt x="102" y="25"/>
                      <a:pt x="102" y="25"/>
                      <a:pt x="102" y="25"/>
                    </a:cubicBezTo>
                    <a:cubicBezTo>
                      <a:pt x="102" y="73"/>
                      <a:pt x="102" y="73"/>
                      <a:pt x="102" y="73"/>
                    </a:cubicBezTo>
                    <a:cubicBezTo>
                      <a:pt x="102" y="78"/>
                      <a:pt x="100" y="82"/>
                      <a:pt x="97" y="85"/>
                    </a:cubicBezTo>
                    <a:cubicBezTo>
                      <a:pt x="94" y="88"/>
                      <a:pt x="90" y="90"/>
                      <a:pt x="85" y="90"/>
                    </a:cubicBezTo>
                    <a:cubicBezTo>
                      <a:pt x="51" y="90"/>
                      <a:pt x="51" y="90"/>
                      <a:pt x="51" y="90"/>
                    </a:cubicBezTo>
                    <a:cubicBezTo>
                      <a:pt x="29" y="90"/>
                      <a:pt x="11" y="73"/>
                      <a:pt x="9" y="51"/>
                    </a:cubicBezTo>
                    <a:cubicBezTo>
                      <a:pt x="9" y="51"/>
                      <a:pt x="9" y="51"/>
                      <a:pt x="9" y="51"/>
                    </a:cubicBezTo>
                    <a:cubicBezTo>
                      <a:pt x="9" y="50"/>
                      <a:pt x="9" y="49"/>
                      <a:pt x="9" y="48"/>
                    </a:cubicBezTo>
                    <a:cubicBezTo>
                      <a:pt x="9" y="6"/>
                      <a:pt x="9" y="6"/>
                      <a:pt x="9" y="6"/>
                    </a:cubicBezTo>
                    <a:cubicBezTo>
                      <a:pt x="4" y="6"/>
                      <a:pt x="4" y="6"/>
                      <a:pt x="4" y="6"/>
                    </a:cubicBezTo>
                    <a:cubicBezTo>
                      <a:pt x="3" y="10"/>
                      <a:pt x="3" y="10"/>
                      <a:pt x="3" y="10"/>
                    </a:cubicBezTo>
                    <a:lnTo>
                      <a:pt x="4" y="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0" name="Freeform 29">
                <a:extLst>
                  <a:ext uri="{FF2B5EF4-FFF2-40B4-BE49-F238E27FC236}">
                    <a16:creationId xmlns:a16="http://schemas.microsoft.com/office/drawing/2014/main" id="{351CEFE7-436B-9C75-0E8E-B037C87C013C}"/>
                  </a:ext>
                </a:extLst>
              </p:cNvPr>
              <p:cNvSpPr>
                <a:spLocks/>
              </p:cNvSpPr>
              <p:nvPr/>
            </p:nvSpPr>
            <p:spPr bwMode="auto">
              <a:xfrm>
                <a:off x="10639425" y="3330576"/>
                <a:ext cx="284163" cy="149225"/>
              </a:xfrm>
              <a:custGeom>
                <a:avLst/>
                <a:gdLst>
                  <a:gd name="T0" fmla="*/ 0 w 103"/>
                  <a:gd name="T1" fmla="*/ 0 h 54"/>
                  <a:gd name="T2" fmla="*/ 0 w 103"/>
                  <a:gd name="T3" fmla="*/ 38 h 54"/>
                  <a:gd name="T4" fmla="*/ 0 w 103"/>
                  <a:gd name="T5" fmla="*/ 41 h 54"/>
                  <a:gd name="T6" fmla="*/ 52 w 103"/>
                  <a:gd name="T7" fmla="*/ 54 h 54"/>
                  <a:gd name="T8" fmla="*/ 69 w 103"/>
                  <a:gd name="T9" fmla="*/ 54 h 54"/>
                  <a:gd name="T10" fmla="*/ 102 w 103"/>
                  <a:gd name="T11" fmla="*/ 48 h 54"/>
                  <a:gd name="T12" fmla="*/ 103 w 103"/>
                  <a:gd name="T13" fmla="*/ 48 h 54"/>
                  <a:gd name="T14" fmla="*/ 103 w 103"/>
                  <a:gd name="T15" fmla="*/ 15 h 54"/>
                  <a:gd name="T16" fmla="*/ 102 w 103"/>
                  <a:gd name="T17" fmla="*/ 15 h 54"/>
                  <a:gd name="T18" fmla="*/ 0 w 103"/>
                  <a:gd name="T1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54">
                    <a:moveTo>
                      <a:pt x="0" y="0"/>
                    </a:moveTo>
                    <a:cubicBezTo>
                      <a:pt x="0" y="38"/>
                      <a:pt x="0" y="38"/>
                      <a:pt x="0" y="38"/>
                    </a:cubicBezTo>
                    <a:cubicBezTo>
                      <a:pt x="0" y="39"/>
                      <a:pt x="0" y="40"/>
                      <a:pt x="0" y="41"/>
                    </a:cubicBezTo>
                    <a:cubicBezTo>
                      <a:pt x="16" y="50"/>
                      <a:pt x="33" y="54"/>
                      <a:pt x="52" y="54"/>
                    </a:cubicBezTo>
                    <a:cubicBezTo>
                      <a:pt x="69" y="54"/>
                      <a:pt x="69" y="54"/>
                      <a:pt x="69" y="54"/>
                    </a:cubicBezTo>
                    <a:cubicBezTo>
                      <a:pt x="81" y="54"/>
                      <a:pt x="92" y="52"/>
                      <a:pt x="102" y="48"/>
                    </a:cubicBezTo>
                    <a:cubicBezTo>
                      <a:pt x="103" y="48"/>
                      <a:pt x="103" y="48"/>
                      <a:pt x="103" y="48"/>
                    </a:cubicBezTo>
                    <a:cubicBezTo>
                      <a:pt x="103" y="15"/>
                      <a:pt x="103" y="15"/>
                      <a:pt x="103" y="15"/>
                    </a:cubicBezTo>
                    <a:cubicBezTo>
                      <a:pt x="102" y="15"/>
                      <a:pt x="102" y="15"/>
                      <a:pt x="102" y="15"/>
                    </a:cubicBezTo>
                    <a:lnTo>
                      <a:pt x="0" y="0"/>
                    </a:ln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1" name="Freeform 30">
                <a:extLst>
                  <a:ext uri="{FF2B5EF4-FFF2-40B4-BE49-F238E27FC236}">
                    <a16:creationId xmlns:a16="http://schemas.microsoft.com/office/drawing/2014/main" id="{51FC1229-9570-76BA-05F0-A0CDE7963223}"/>
                  </a:ext>
                </a:extLst>
              </p:cNvPr>
              <p:cNvSpPr>
                <a:spLocks/>
              </p:cNvSpPr>
              <p:nvPr/>
            </p:nvSpPr>
            <p:spPr bwMode="auto">
              <a:xfrm>
                <a:off x="10628313" y="3303588"/>
                <a:ext cx="306388" cy="273050"/>
              </a:xfrm>
              <a:custGeom>
                <a:avLst/>
                <a:gdLst>
                  <a:gd name="T0" fmla="*/ 4 w 111"/>
                  <a:gd name="T1" fmla="*/ 6 h 99"/>
                  <a:gd name="T2" fmla="*/ 0 w 111"/>
                  <a:gd name="T3" fmla="*/ 6 h 99"/>
                  <a:gd name="T4" fmla="*/ 0 w 111"/>
                  <a:gd name="T5" fmla="*/ 48 h 99"/>
                  <a:gd name="T6" fmla="*/ 0 w 111"/>
                  <a:gd name="T7" fmla="*/ 52 h 99"/>
                  <a:gd name="T8" fmla="*/ 0 w 111"/>
                  <a:gd name="T9" fmla="*/ 52 h 99"/>
                  <a:gd name="T10" fmla="*/ 51 w 111"/>
                  <a:gd name="T11" fmla="*/ 99 h 99"/>
                  <a:gd name="T12" fmla="*/ 92 w 111"/>
                  <a:gd name="T13" fmla="*/ 99 h 99"/>
                  <a:gd name="T14" fmla="*/ 111 w 111"/>
                  <a:gd name="T15" fmla="*/ 80 h 99"/>
                  <a:gd name="T16" fmla="*/ 111 w 111"/>
                  <a:gd name="T17" fmla="*/ 17 h 99"/>
                  <a:gd name="T18" fmla="*/ 0 w 111"/>
                  <a:gd name="T19" fmla="*/ 0 h 99"/>
                  <a:gd name="T20" fmla="*/ 0 w 111"/>
                  <a:gd name="T21" fmla="*/ 6 h 99"/>
                  <a:gd name="T22" fmla="*/ 4 w 111"/>
                  <a:gd name="T23" fmla="*/ 6 h 99"/>
                  <a:gd name="T24" fmla="*/ 4 w 111"/>
                  <a:gd name="T25" fmla="*/ 10 h 99"/>
                  <a:gd name="T26" fmla="*/ 102 w 111"/>
                  <a:gd name="T27" fmla="*/ 25 h 99"/>
                  <a:gd name="T28" fmla="*/ 102 w 111"/>
                  <a:gd name="T29" fmla="*/ 80 h 99"/>
                  <a:gd name="T30" fmla="*/ 92 w 111"/>
                  <a:gd name="T31" fmla="*/ 90 h 99"/>
                  <a:gd name="T32" fmla="*/ 51 w 111"/>
                  <a:gd name="T33" fmla="*/ 90 h 99"/>
                  <a:gd name="T34" fmla="*/ 9 w 111"/>
                  <a:gd name="T35" fmla="*/ 51 h 99"/>
                  <a:gd name="T36" fmla="*/ 9 w 111"/>
                  <a:gd name="T37" fmla="*/ 51 h 99"/>
                  <a:gd name="T38" fmla="*/ 9 w 111"/>
                  <a:gd name="T39" fmla="*/ 48 h 99"/>
                  <a:gd name="T40" fmla="*/ 9 w 111"/>
                  <a:gd name="T41" fmla="*/ 6 h 99"/>
                  <a:gd name="T42" fmla="*/ 4 w 111"/>
                  <a:gd name="T43" fmla="*/ 6 h 99"/>
                  <a:gd name="T44" fmla="*/ 4 w 111"/>
                  <a:gd name="T45" fmla="*/ 10 h 99"/>
                  <a:gd name="T46" fmla="*/ 4 w 111"/>
                  <a:gd name="T47" fmla="*/ 6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1" h="99">
                    <a:moveTo>
                      <a:pt x="4" y="6"/>
                    </a:moveTo>
                    <a:cubicBezTo>
                      <a:pt x="0" y="6"/>
                      <a:pt x="0" y="6"/>
                      <a:pt x="0" y="6"/>
                    </a:cubicBezTo>
                    <a:cubicBezTo>
                      <a:pt x="0" y="48"/>
                      <a:pt x="0" y="48"/>
                      <a:pt x="0" y="48"/>
                    </a:cubicBezTo>
                    <a:cubicBezTo>
                      <a:pt x="0" y="49"/>
                      <a:pt x="0" y="50"/>
                      <a:pt x="0" y="52"/>
                    </a:cubicBezTo>
                    <a:cubicBezTo>
                      <a:pt x="0" y="52"/>
                      <a:pt x="0" y="52"/>
                      <a:pt x="0" y="52"/>
                    </a:cubicBezTo>
                    <a:cubicBezTo>
                      <a:pt x="2" y="78"/>
                      <a:pt x="24" y="99"/>
                      <a:pt x="51" y="99"/>
                    </a:cubicBezTo>
                    <a:cubicBezTo>
                      <a:pt x="92" y="99"/>
                      <a:pt x="92" y="99"/>
                      <a:pt x="92" y="99"/>
                    </a:cubicBezTo>
                    <a:cubicBezTo>
                      <a:pt x="103" y="99"/>
                      <a:pt x="111" y="90"/>
                      <a:pt x="111" y="80"/>
                    </a:cubicBezTo>
                    <a:cubicBezTo>
                      <a:pt x="111" y="17"/>
                      <a:pt x="111" y="17"/>
                      <a:pt x="111" y="17"/>
                    </a:cubicBezTo>
                    <a:cubicBezTo>
                      <a:pt x="0" y="0"/>
                      <a:pt x="0" y="0"/>
                      <a:pt x="0" y="0"/>
                    </a:cubicBezTo>
                    <a:cubicBezTo>
                      <a:pt x="0" y="6"/>
                      <a:pt x="0" y="6"/>
                      <a:pt x="0" y="6"/>
                    </a:cubicBezTo>
                    <a:cubicBezTo>
                      <a:pt x="4" y="6"/>
                      <a:pt x="4" y="6"/>
                      <a:pt x="4" y="6"/>
                    </a:cubicBezTo>
                    <a:cubicBezTo>
                      <a:pt x="4" y="10"/>
                      <a:pt x="4" y="10"/>
                      <a:pt x="4" y="10"/>
                    </a:cubicBezTo>
                    <a:cubicBezTo>
                      <a:pt x="102" y="25"/>
                      <a:pt x="102" y="25"/>
                      <a:pt x="102" y="25"/>
                    </a:cubicBezTo>
                    <a:cubicBezTo>
                      <a:pt x="102" y="80"/>
                      <a:pt x="102" y="80"/>
                      <a:pt x="102" y="80"/>
                    </a:cubicBezTo>
                    <a:cubicBezTo>
                      <a:pt x="102" y="85"/>
                      <a:pt x="98" y="90"/>
                      <a:pt x="92" y="90"/>
                    </a:cubicBezTo>
                    <a:cubicBezTo>
                      <a:pt x="51" y="90"/>
                      <a:pt x="51" y="90"/>
                      <a:pt x="51" y="90"/>
                    </a:cubicBezTo>
                    <a:cubicBezTo>
                      <a:pt x="29" y="90"/>
                      <a:pt x="11" y="73"/>
                      <a:pt x="9" y="51"/>
                    </a:cubicBezTo>
                    <a:cubicBezTo>
                      <a:pt x="9" y="51"/>
                      <a:pt x="9" y="51"/>
                      <a:pt x="9" y="51"/>
                    </a:cubicBezTo>
                    <a:cubicBezTo>
                      <a:pt x="9" y="50"/>
                      <a:pt x="9" y="49"/>
                      <a:pt x="9" y="48"/>
                    </a:cubicBezTo>
                    <a:cubicBezTo>
                      <a:pt x="9" y="6"/>
                      <a:pt x="9" y="6"/>
                      <a:pt x="9" y="6"/>
                    </a:cubicBezTo>
                    <a:cubicBezTo>
                      <a:pt x="4" y="6"/>
                      <a:pt x="4" y="6"/>
                      <a:pt x="4" y="6"/>
                    </a:cubicBezTo>
                    <a:cubicBezTo>
                      <a:pt x="4" y="10"/>
                      <a:pt x="4" y="10"/>
                      <a:pt x="4" y="10"/>
                    </a:cubicBezTo>
                    <a:lnTo>
                      <a:pt x="4" y="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2" name="Freeform 31">
                <a:extLst>
                  <a:ext uri="{FF2B5EF4-FFF2-40B4-BE49-F238E27FC236}">
                    <a16:creationId xmlns:a16="http://schemas.microsoft.com/office/drawing/2014/main" id="{FCFA892F-E627-BAB3-C601-743AB44CC676}"/>
                  </a:ext>
                </a:extLst>
              </p:cNvPr>
              <p:cNvSpPr>
                <a:spLocks/>
              </p:cNvSpPr>
              <p:nvPr/>
            </p:nvSpPr>
            <p:spPr bwMode="auto">
              <a:xfrm>
                <a:off x="10418763" y="4622801"/>
                <a:ext cx="828675" cy="392113"/>
              </a:xfrm>
              <a:custGeom>
                <a:avLst/>
                <a:gdLst>
                  <a:gd name="T0" fmla="*/ 0 w 522"/>
                  <a:gd name="T1" fmla="*/ 133 h 247"/>
                  <a:gd name="T2" fmla="*/ 40 w 522"/>
                  <a:gd name="T3" fmla="*/ 192 h 247"/>
                  <a:gd name="T4" fmla="*/ 188 w 522"/>
                  <a:gd name="T5" fmla="*/ 247 h 247"/>
                  <a:gd name="T6" fmla="*/ 222 w 522"/>
                  <a:gd name="T7" fmla="*/ 221 h 247"/>
                  <a:gd name="T8" fmla="*/ 522 w 522"/>
                  <a:gd name="T9" fmla="*/ 0 h 247"/>
                  <a:gd name="T10" fmla="*/ 400 w 522"/>
                  <a:gd name="T11" fmla="*/ 19 h 247"/>
                  <a:gd name="T12" fmla="*/ 0 w 522"/>
                  <a:gd name="T13" fmla="*/ 133 h 247"/>
                </a:gdLst>
                <a:ahLst/>
                <a:cxnLst>
                  <a:cxn ang="0">
                    <a:pos x="T0" y="T1"/>
                  </a:cxn>
                  <a:cxn ang="0">
                    <a:pos x="T2" y="T3"/>
                  </a:cxn>
                  <a:cxn ang="0">
                    <a:pos x="T4" y="T5"/>
                  </a:cxn>
                  <a:cxn ang="0">
                    <a:pos x="T6" y="T7"/>
                  </a:cxn>
                  <a:cxn ang="0">
                    <a:pos x="T8" y="T9"/>
                  </a:cxn>
                  <a:cxn ang="0">
                    <a:pos x="T10" y="T11"/>
                  </a:cxn>
                  <a:cxn ang="0">
                    <a:pos x="T12" y="T13"/>
                  </a:cxn>
                </a:cxnLst>
                <a:rect l="0" t="0" r="r" b="b"/>
                <a:pathLst>
                  <a:path w="522" h="247">
                    <a:moveTo>
                      <a:pt x="0" y="133"/>
                    </a:moveTo>
                    <a:lnTo>
                      <a:pt x="40" y="192"/>
                    </a:lnTo>
                    <a:lnTo>
                      <a:pt x="188" y="247"/>
                    </a:lnTo>
                    <a:lnTo>
                      <a:pt x="222" y="221"/>
                    </a:lnTo>
                    <a:lnTo>
                      <a:pt x="522" y="0"/>
                    </a:lnTo>
                    <a:lnTo>
                      <a:pt x="400" y="19"/>
                    </a:lnTo>
                    <a:lnTo>
                      <a:pt x="0" y="133"/>
                    </a:lnTo>
                    <a:close/>
                  </a:path>
                </a:pathLst>
              </a:custGeom>
              <a:solidFill>
                <a:srgbClr val="DBAA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3" name="Freeform 32">
                <a:extLst>
                  <a:ext uri="{FF2B5EF4-FFF2-40B4-BE49-F238E27FC236}">
                    <a16:creationId xmlns:a16="http://schemas.microsoft.com/office/drawing/2014/main" id="{2865CAE1-A887-9C92-A7F3-1992730B74EF}"/>
                  </a:ext>
                </a:extLst>
              </p:cNvPr>
              <p:cNvSpPr>
                <a:spLocks/>
              </p:cNvSpPr>
              <p:nvPr/>
            </p:nvSpPr>
            <p:spPr bwMode="auto">
              <a:xfrm>
                <a:off x="10390188" y="4633913"/>
                <a:ext cx="712788" cy="238125"/>
              </a:xfrm>
              <a:custGeom>
                <a:avLst/>
                <a:gdLst>
                  <a:gd name="T0" fmla="*/ 19 w 258"/>
                  <a:gd name="T1" fmla="*/ 86 h 86"/>
                  <a:gd name="T2" fmla="*/ 0 w 258"/>
                  <a:gd name="T3" fmla="*/ 34 h 86"/>
                  <a:gd name="T4" fmla="*/ 0 w 258"/>
                  <a:gd name="T5" fmla="*/ 28 h 86"/>
                  <a:gd name="T6" fmla="*/ 258 w 258"/>
                  <a:gd name="T7" fmla="*/ 0 h 86"/>
                </a:gdLst>
                <a:ahLst/>
                <a:cxnLst>
                  <a:cxn ang="0">
                    <a:pos x="T0" y="T1"/>
                  </a:cxn>
                  <a:cxn ang="0">
                    <a:pos x="T2" y="T3"/>
                  </a:cxn>
                  <a:cxn ang="0">
                    <a:pos x="T4" y="T5"/>
                  </a:cxn>
                  <a:cxn ang="0">
                    <a:pos x="T6" y="T7"/>
                  </a:cxn>
                </a:cxnLst>
                <a:rect l="0" t="0" r="r" b="b"/>
                <a:pathLst>
                  <a:path w="258" h="86">
                    <a:moveTo>
                      <a:pt x="19" y="86"/>
                    </a:moveTo>
                    <a:cubicBezTo>
                      <a:pt x="7" y="72"/>
                      <a:pt x="0" y="54"/>
                      <a:pt x="0" y="34"/>
                    </a:cubicBezTo>
                    <a:cubicBezTo>
                      <a:pt x="0" y="28"/>
                      <a:pt x="0" y="28"/>
                      <a:pt x="0" y="28"/>
                    </a:cubicBezTo>
                    <a:cubicBezTo>
                      <a:pt x="258" y="0"/>
                      <a:pt x="258" y="0"/>
                      <a:pt x="258" y="0"/>
                    </a:cubicBezTo>
                  </a:path>
                </a:pathLst>
              </a:custGeom>
              <a:solidFill>
                <a:srgbClr val="DBAA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4" name="Freeform 33">
                <a:extLst>
                  <a:ext uri="{FF2B5EF4-FFF2-40B4-BE49-F238E27FC236}">
                    <a16:creationId xmlns:a16="http://schemas.microsoft.com/office/drawing/2014/main" id="{A4709E93-91E5-4949-5619-3215F65256F5}"/>
                  </a:ext>
                </a:extLst>
              </p:cNvPr>
              <p:cNvSpPr>
                <a:spLocks/>
              </p:cNvSpPr>
              <p:nvPr/>
            </p:nvSpPr>
            <p:spPr bwMode="auto">
              <a:xfrm>
                <a:off x="10379075" y="4621213"/>
                <a:ext cx="738188" cy="265113"/>
              </a:xfrm>
              <a:custGeom>
                <a:avLst/>
                <a:gdLst>
                  <a:gd name="T0" fmla="*/ 26 w 267"/>
                  <a:gd name="T1" fmla="*/ 88 h 96"/>
                  <a:gd name="T2" fmla="*/ 9 w 267"/>
                  <a:gd name="T3" fmla="*/ 39 h 96"/>
                  <a:gd name="T4" fmla="*/ 9 w 267"/>
                  <a:gd name="T5" fmla="*/ 37 h 96"/>
                  <a:gd name="T6" fmla="*/ 262 w 267"/>
                  <a:gd name="T7" fmla="*/ 10 h 96"/>
                  <a:gd name="T8" fmla="*/ 266 w 267"/>
                  <a:gd name="T9" fmla="*/ 5 h 96"/>
                  <a:gd name="T10" fmla="*/ 261 w 267"/>
                  <a:gd name="T11" fmla="*/ 1 h 96"/>
                  <a:gd name="T12" fmla="*/ 0 w 267"/>
                  <a:gd name="T13" fmla="*/ 29 h 96"/>
                  <a:gd name="T14" fmla="*/ 0 w 267"/>
                  <a:gd name="T15" fmla="*/ 39 h 96"/>
                  <a:gd name="T16" fmla="*/ 19 w 267"/>
                  <a:gd name="T17" fmla="*/ 94 h 96"/>
                  <a:gd name="T18" fmla="*/ 25 w 267"/>
                  <a:gd name="T19" fmla="*/ 94 h 96"/>
                  <a:gd name="T20" fmla="*/ 26 w 267"/>
                  <a:gd name="T21"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7" h="96">
                    <a:moveTo>
                      <a:pt x="26" y="88"/>
                    </a:moveTo>
                    <a:cubicBezTo>
                      <a:pt x="15" y="75"/>
                      <a:pt x="9" y="58"/>
                      <a:pt x="9" y="39"/>
                    </a:cubicBezTo>
                    <a:cubicBezTo>
                      <a:pt x="9" y="37"/>
                      <a:pt x="9" y="37"/>
                      <a:pt x="9" y="37"/>
                    </a:cubicBezTo>
                    <a:cubicBezTo>
                      <a:pt x="262" y="10"/>
                      <a:pt x="262" y="10"/>
                      <a:pt x="262" y="10"/>
                    </a:cubicBezTo>
                    <a:cubicBezTo>
                      <a:pt x="265" y="9"/>
                      <a:pt x="267" y="7"/>
                      <a:pt x="266" y="5"/>
                    </a:cubicBezTo>
                    <a:cubicBezTo>
                      <a:pt x="266" y="2"/>
                      <a:pt x="264" y="0"/>
                      <a:pt x="261" y="1"/>
                    </a:cubicBezTo>
                    <a:cubicBezTo>
                      <a:pt x="0" y="29"/>
                      <a:pt x="0" y="29"/>
                      <a:pt x="0" y="29"/>
                    </a:cubicBezTo>
                    <a:cubicBezTo>
                      <a:pt x="0" y="39"/>
                      <a:pt x="0" y="39"/>
                      <a:pt x="0" y="39"/>
                    </a:cubicBezTo>
                    <a:cubicBezTo>
                      <a:pt x="0" y="60"/>
                      <a:pt x="7" y="79"/>
                      <a:pt x="19" y="94"/>
                    </a:cubicBezTo>
                    <a:cubicBezTo>
                      <a:pt x="21" y="96"/>
                      <a:pt x="23" y="96"/>
                      <a:pt x="25" y="94"/>
                    </a:cubicBezTo>
                    <a:cubicBezTo>
                      <a:pt x="27" y="93"/>
                      <a:pt x="28" y="90"/>
                      <a:pt x="26" y="88"/>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5" name="Freeform 34">
                <a:extLst>
                  <a:ext uri="{FF2B5EF4-FFF2-40B4-BE49-F238E27FC236}">
                    <a16:creationId xmlns:a16="http://schemas.microsoft.com/office/drawing/2014/main" id="{79E3E491-D035-8552-5133-0FACE0B3295B}"/>
                  </a:ext>
                </a:extLst>
              </p:cNvPr>
              <p:cNvSpPr>
                <a:spLocks/>
              </p:cNvSpPr>
              <p:nvPr/>
            </p:nvSpPr>
            <p:spPr bwMode="auto">
              <a:xfrm>
                <a:off x="10567988" y="4711701"/>
                <a:ext cx="65088" cy="133350"/>
              </a:xfrm>
              <a:custGeom>
                <a:avLst/>
                <a:gdLst>
                  <a:gd name="T0" fmla="*/ 24 w 24"/>
                  <a:gd name="T1" fmla="*/ 0 h 48"/>
                  <a:gd name="T2" fmla="*/ 24 w 24"/>
                  <a:gd name="T3" fmla="*/ 0 h 48"/>
                  <a:gd name="T4" fmla="*/ 7 w 24"/>
                  <a:gd name="T5" fmla="*/ 41 h 48"/>
                  <a:gd name="T6" fmla="*/ 0 w 24"/>
                  <a:gd name="T7" fmla="*/ 48 h 48"/>
                </a:gdLst>
                <a:ahLst/>
                <a:cxnLst>
                  <a:cxn ang="0">
                    <a:pos x="T0" y="T1"/>
                  </a:cxn>
                  <a:cxn ang="0">
                    <a:pos x="T2" y="T3"/>
                  </a:cxn>
                  <a:cxn ang="0">
                    <a:pos x="T4" y="T5"/>
                  </a:cxn>
                  <a:cxn ang="0">
                    <a:pos x="T6" y="T7"/>
                  </a:cxn>
                </a:cxnLst>
                <a:rect l="0" t="0" r="r" b="b"/>
                <a:pathLst>
                  <a:path w="24" h="48">
                    <a:moveTo>
                      <a:pt x="24" y="0"/>
                    </a:moveTo>
                    <a:cubicBezTo>
                      <a:pt x="24" y="0"/>
                      <a:pt x="24" y="0"/>
                      <a:pt x="24" y="0"/>
                    </a:cubicBezTo>
                    <a:cubicBezTo>
                      <a:pt x="24" y="16"/>
                      <a:pt x="18" y="30"/>
                      <a:pt x="7" y="41"/>
                    </a:cubicBezTo>
                    <a:cubicBezTo>
                      <a:pt x="0" y="48"/>
                      <a:pt x="0" y="48"/>
                      <a:pt x="0" y="48"/>
                    </a:cubicBezTo>
                  </a:path>
                </a:pathLst>
              </a:custGeom>
              <a:solidFill>
                <a:srgbClr val="C686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6" name="Freeform 35">
                <a:extLst>
                  <a:ext uri="{FF2B5EF4-FFF2-40B4-BE49-F238E27FC236}">
                    <a16:creationId xmlns:a16="http://schemas.microsoft.com/office/drawing/2014/main" id="{1A583FC7-3F5B-EA0C-AF15-AB070E5A5231}"/>
                  </a:ext>
                </a:extLst>
              </p:cNvPr>
              <p:cNvSpPr>
                <a:spLocks/>
              </p:cNvSpPr>
              <p:nvPr/>
            </p:nvSpPr>
            <p:spPr bwMode="auto">
              <a:xfrm>
                <a:off x="10553700" y="4700588"/>
                <a:ext cx="90488" cy="157163"/>
              </a:xfrm>
              <a:custGeom>
                <a:avLst/>
                <a:gdLst>
                  <a:gd name="T0" fmla="*/ 24 w 33"/>
                  <a:gd name="T1" fmla="*/ 4 h 57"/>
                  <a:gd name="T2" fmla="*/ 9 w 33"/>
                  <a:gd name="T3" fmla="*/ 42 h 57"/>
                  <a:gd name="T4" fmla="*/ 2 w 33"/>
                  <a:gd name="T5" fmla="*/ 49 h 57"/>
                  <a:gd name="T6" fmla="*/ 2 w 33"/>
                  <a:gd name="T7" fmla="*/ 56 h 57"/>
                  <a:gd name="T8" fmla="*/ 8 w 33"/>
                  <a:gd name="T9" fmla="*/ 56 h 57"/>
                  <a:gd name="T10" fmla="*/ 15 w 33"/>
                  <a:gd name="T11" fmla="*/ 48 h 57"/>
                  <a:gd name="T12" fmla="*/ 33 w 33"/>
                  <a:gd name="T13" fmla="*/ 4 h 57"/>
                  <a:gd name="T14" fmla="*/ 29 w 33"/>
                  <a:gd name="T15" fmla="*/ 0 h 57"/>
                  <a:gd name="T16" fmla="*/ 24 w 33"/>
                  <a:gd name="T17"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57">
                    <a:moveTo>
                      <a:pt x="24" y="4"/>
                    </a:moveTo>
                    <a:cubicBezTo>
                      <a:pt x="24" y="18"/>
                      <a:pt x="19" y="32"/>
                      <a:pt x="9" y="42"/>
                    </a:cubicBezTo>
                    <a:cubicBezTo>
                      <a:pt x="2" y="49"/>
                      <a:pt x="2" y="49"/>
                      <a:pt x="2" y="49"/>
                    </a:cubicBezTo>
                    <a:cubicBezTo>
                      <a:pt x="0" y="51"/>
                      <a:pt x="0" y="54"/>
                      <a:pt x="2" y="56"/>
                    </a:cubicBezTo>
                    <a:cubicBezTo>
                      <a:pt x="3" y="57"/>
                      <a:pt x="6" y="57"/>
                      <a:pt x="8" y="56"/>
                    </a:cubicBezTo>
                    <a:cubicBezTo>
                      <a:pt x="15" y="48"/>
                      <a:pt x="15" y="48"/>
                      <a:pt x="15" y="48"/>
                    </a:cubicBezTo>
                    <a:cubicBezTo>
                      <a:pt x="27" y="37"/>
                      <a:pt x="33" y="21"/>
                      <a:pt x="33" y="4"/>
                    </a:cubicBezTo>
                    <a:cubicBezTo>
                      <a:pt x="33" y="2"/>
                      <a:pt x="31" y="0"/>
                      <a:pt x="29" y="0"/>
                    </a:cubicBezTo>
                    <a:cubicBezTo>
                      <a:pt x="26" y="0"/>
                      <a:pt x="24" y="2"/>
                      <a:pt x="24" y="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7" name="Freeform 36">
                <a:extLst>
                  <a:ext uri="{FF2B5EF4-FFF2-40B4-BE49-F238E27FC236}">
                    <a16:creationId xmlns:a16="http://schemas.microsoft.com/office/drawing/2014/main" id="{9B3397C8-2DC6-0E7F-7E5B-3ED57F88F998}"/>
                  </a:ext>
                </a:extLst>
              </p:cNvPr>
              <p:cNvSpPr>
                <a:spLocks/>
              </p:cNvSpPr>
              <p:nvPr/>
            </p:nvSpPr>
            <p:spPr bwMode="auto">
              <a:xfrm>
                <a:off x="10471150" y="6850063"/>
                <a:ext cx="552450" cy="168275"/>
              </a:xfrm>
              <a:custGeom>
                <a:avLst/>
                <a:gdLst>
                  <a:gd name="T0" fmla="*/ 12 w 200"/>
                  <a:gd name="T1" fmla="*/ 61 h 61"/>
                  <a:gd name="T2" fmla="*/ 181 w 200"/>
                  <a:gd name="T3" fmla="*/ 61 h 61"/>
                  <a:gd name="T4" fmla="*/ 200 w 200"/>
                  <a:gd name="T5" fmla="*/ 42 h 61"/>
                  <a:gd name="T6" fmla="*/ 186 w 200"/>
                  <a:gd name="T7" fmla="*/ 24 h 61"/>
                  <a:gd name="T8" fmla="*/ 100 w 200"/>
                  <a:gd name="T9" fmla="*/ 0 h 61"/>
                  <a:gd name="T10" fmla="*/ 0 w 200"/>
                  <a:gd name="T11" fmla="*/ 0 h 61"/>
                  <a:gd name="T12" fmla="*/ 0 w 200"/>
                  <a:gd name="T13" fmla="*/ 49 h 61"/>
                  <a:gd name="T14" fmla="*/ 12 w 200"/>
                  <a:gd name="T15" fmla="*/ 61 h 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0" h="61">
                    <a:moveTo>
                      <a:pt x="12" y="61"/>
                    </a:moveTo>
                    <a:cubicBezTo>
                      <a:pt x="181" y="61"/>
                      <a:pt x="181" y="61"/>
                      <a:pt x="181" y="61"/>
                    </a:cubicBezTo>
                    <a:cubicBezTo>
                      <a:pt x="191" y="61"/>
                      <a:pt x="200" y="52"/>
                      <a:pt x="200" y="42"/>
                    </a:cubicBezTo>
                    <a:cubicBezTo>
                      <a:pt x="200" y="33"/>
                      <a:pt x="194" y="26"/>
                      <a:pt x="186" y="24"/>
                    </a:cubicBezTo>
                    <a:cubicBezTo>
                      <a:pt x="100" y="0"/>
                      <a:pt x="100" y="0"/>
                      <a:pt x="100" y="0"/>
                    </a:cubicBezTo>
                    <a:cubicBezTo>
                      <a:pt x="0" y="0"/>
                      <a:pt x="0" y="0"/>
                      <a:pt x="0" y="0"/>
                    </a:cubicBezTo>
                    <a:cubicBezTo>
                      <a:pt x="0" y="49"/>
                      <a:pt x="0" y="49"/>
                      <a:pt x="0" y="49"/>
                    </a:cubicBezTo>
                    <a:cubicBezTo>
                      <a:pt x="0" y="55"/>
                      <a:pt x="6" y="61"/>
                      <a:pt x="12" y="61"/>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8" name="Freeform 37">
                <a:extLst>
                  <a:ext uri="{FF2B5EF4-FFF2-40B4-BE49-F238E27FC236}">
                    <a16:creationId xmlns:a16="http://schemas.microsoft.com/office/drawing/2014/main" id="{CC734C93-5955-E0ED-F847-BBE55C3FCF4C}"/>
                  </a:ext>
                </a:extLst>
              </p:cNvPr>
              <p:cNvSpPr>
                <a:spLocks/>
              </p:cNvSpPr>
              <p:nvPr/>
            </p:nvSpPr>
            <p:spPr bwMode="auto">
              <a:xfrm>
                <a:off x="10460038" y="6838951"/>
                <a:ext cx="574675" cy="190500"/>
              </a:xfrm>
              <a:custGeom>
                <a:avLst/>
                <a:gdLst>
                  <a:gd name="T0" fmla="*/ 16 w 208"/>
                  <a:gd name="T1" fmla="*/ 65 h 69"/>
                  <a:gd name="T2" fmla="*/ 16 w 208"/>
                  <a:gd name="T3" fmla="*/ 69 h 69"/>
                  <a:gd name="T4" fmla="*/ 185 w 208"/>
                  <a:gd name="T5" fmla="*/ 69 h 69"/>
                  <a:gd name="T6" fmla="*/ 208 w 208"/>
                  <a:gd name="T7" fmla="*/ 46 h 69"/>
                  <a:gd name="T8" fmla="*/ 191 w 208"/>
                  <a:gd name="T9" fmla="*/ 23 h 69"/>
                  <a:gd name="T10" fmla="*/ 104 w 208"/>
                  <a:gd name="T11" fmla="*/ 0 h 69"/>
                  <a:gd name="T12" fmla="*/ 0 w 208"/>
                  <a:gd name="T13" fmla="*/ 0 h 69"/>
                  <a:gd name="T14" fmla="*/ 0 w 208"/>
                  <a:gd name="T15" fmla="*/ 53 h 69"/>
                  <a:gd name="T16" fmla="*/ 16 w 208"/>
                  <a:gd name="T17" fmla="*/ 69 h 69"/>
                  <a:gd name="T18" fmla="*/ 16 w 208"/>
                  <a:gd name="T19" fmla="*/ 65 h 69"/>
                  <a:gd name="T20" fmla="*/ 16 w 208"/>
                  <a:gd name="T21" fmla="*/ 60 h 69"/>
                  <a:gd name="T22" fmla="*/ 9 w 208"/>
                  <a:gd name="T23" fmla="*/ 53 h 69"/>
                  <a:gd name="T24" fmla="*/ 9 w 208"/>
                  <a:gd name="T25" fmla="*/ 9 h 69"/>
                  <a:gd name="T26" fmla="*/ 103 w 208"/>
                  <a:gd name="T27" fmla="*/ 9 h 69"/>
                  <a:gd name="T28" fmla="*/ 188 w 208"/>
                  <a:gd name="T29" fmla="*/ 32 h 69"/>
                  <a:gd name="T30" fmla="*/ 199 w 208"/>
                  <a:gd name="T31" fmla="*/ 46 h 69"/>
                  <a:gd name="T32" fmla="*/ 195 w 208"/>
                  <a:gd name="T33" fmla="*/ 56 h 69"/>
                  <a:gd name="T34" fmla="*/ 185 w 208"/>
                  <a:gd name="T35" fmla="*/ 60 h 69"/>
                  <a:gd name="T36" fmla="*/ 16 w 208"/>
                  <a:gd name="T37" fmla="*/ 60 h 69"/>
                  <a:gd name="T38" fmla="*/ 16 w 208"/>
                  <a:gd name="T39" fmla="*/ 6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8" h="69">
                    <a:moveTo>
                      <a:pt x="16" y="65"/>
                    </a:moveTo>
                    <a:cubicBezTo>
                      <a:pt x="16" y="69"/>
                      <a:pt x="16" y="69"/>
                      <a:pt x="16" y="69"/>
                    </a:cubicBezTo>
                    <a:cubicBezTo>
                      <a:pt x="185" y="69"/>
                      <a:pt x="185" y="69"/>
                      <a:pt x="185" y="69"/>
                    </a:cubicBezTo>
                    <a:cubicBezTo>
                      <a:pt x="198" y="69"/>
                      <a:pt x="208" y="59"/>
                      <a:pt x="208" y="46"/>
                    </a:cubicBezTo>
                    <a:cubicBezTo>
                      <a:pt x="208" y="35"/>
                      <a:pt x="201" y="26"/>
                      <a:pt x="191" y="23"/>
                    </a:cubicBezTo>
                    <a:cubicBezTo>
                      <a:pt x="104" y="0"/>
                      <a:pt x="104" y="0"/>
                      <a:pt x="104" y="0"/>
                    </a:cubicBezTo>
                    <a:cubicBezTo>
                      <a:pt x="0" y="0"/>
                      <a:pt x="0" y="0"/>
                      <a:pt x="0" y="0"/>
                    </a:cubicBezTo>
                    <a:cubicBezTo>
                      <a:pt x="0" y="53"/>
                      <a:pt x="0" y="53"/>
                      <a:pt x="0" y="53"/>
                    </a:cubicBezTo>
                    <a:cubicBezTo>
                      <a:pt x="0" y="62"/>
                      <a:pt x="7" y="69"/>
                      <a:pt x="16" y="69"/>
                    </a:cubicBezTo>
                    <a:cubicBezTo>
                      <a:pt x="16" y="65"/>
                      <a:pt x="16" y="65"/>
                      <a:pt x="16" y="65"/>
                    </a:cubicBezTo>
                    <a:cubicBezTo>
                      <a:pt x="16" y="60"/>
                      <a:pt x="16" y="60"/>
                      <a:pt x="16" y="60"/>
                    </a:cubicBezTo>
                    <a:cubicBezTo>
                      <a:pt x="12" y="60"/>
                      <a:pt x="9" y="57"/>
                      <a:pt x="9" y="53"/>
                    </a:cubicBezTo>
                    <a:cubicBezTo>
                      <a:pt x="9" y="9"/>
                      <a:pt x="9" y="9"/>
                      <a:pt x="9" y="9"/>
                    </a:cubicBezTo>
                    <a:cubicBezTo>
                      <a:pt x="103" y="9"/>
                      <a:pt x="103" y="9"/>
                      <a:pt x="103" y="9"/>
                    </a:cubicBezTo>
                    <a:cubicBezTo>
                      <a:pt x="188" y="32"/>
                      <a:pt x="188" y="32"/>
                      <a:pt x="188" y="32"/>
                    </a:cubicBezTo>
                    <a:cubicBezTo>
                      <a:pt x="195" y="34"/>
                      <a:pt x="199" y="39"/>
                      <a:pt x="199" y="46"/>
                    </a:cubicBezTo>
                    <a:cubicBezTo>
                      <a:pt x="199" y="50"/>
                      <a:pt x="197" y="54"/>
                      <a:pt x="195" y="56"/>
                    </a:cubicBezTo>
                    <a:cubicBezTo>
                      <a:pt x="192" y="59"/>
                      <a:pt x="189" y="60"/>
                      <a:pt x="185" y="60"/>
                    </a:cubicBezTo>
                    <a:cubicBezTo>
                      <a:pt x="16" y="60"/>
                      <a:pt x="16" y="60"/>
                      <a:pt x="16" y="60"/>
                    </a:cubicBezTo>
                    <a:lnTo>
                      <a:pt x="16" y="65"/>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9" name="Freeform 38">
                <a:extLst>
                  <a:ext uri="{FF2B5EF4-FFF2-40B4-BE49-F238E27FC236}">
                    <a16:creationId xmlns:a16="http://schemas.microsoft.com/office/drawing/2014/main" id="{3EF95924-F3F5-A9DA-8FA3-6D776BD67DF9}"/>
                  </a:ext>
                </a:extLst>
              </p:cNvPr>
              <p:cNvSpPr>
                <a:spLocks/>
              </p:cNvSpPr>
              <p:nvPr/>
            </p:nvSpPr>
            <p:spPr bwMode="auto">
              <a:xfrm>
                <a:off x="10442575" y="4876801"/>
                <a:ext cx="328613" cy="1973263"/>
              </a:xfrm>
              <a:custGeom>
                <a:avLst/>
                <a:gdLst>
                  <a:gd name="T0" fmla="*/ 0 w 207"/>
                  <a:gd name="T1" fmla="*/ 0 h 1243"/>
                  <a:gd name="T2" fmla="*/ 0 w 207"/>
                  <a:gd name="T3" fmla="*/ 1243 h 1243"/>
                  <a:gd name="T4" fmla="*/ 207 w 207"/>
                  <a:gd name="T5" fmla="*/ 1243 h 1243"/>
                  <a:gd name="T6" fmla="*/ 207 w 207"/>
                  <a:gd name="T7" fmla="*/ 67 h 1243"/>
                  <a:gd name="T8" fmla="*/ 0 w 207"/>
                  <a:gd name="T9" fmla="*/ 0 h 1243"/>
                </a:gdLst>
                <a:ahLst/>
                <a:cxnLst>
                  <a:cxn ang="0">
                    <a:pos x="T0" y="T1"/>
                  </a:cxn>
                  <a:cxn ang="0">
                    <a:pos x="T2" y="T3"/>
                  </a:cxn>
                  <a:cxn ang="0">
                    <a:pos x="T4" y="T5"/>
                  </a:cxn>
                  <a:cxn ang="0">
                    <a:pos x="T6" y="T7"/>
                  </a:cxn>
                  <a:cxn ang="0">
                    <a:pos x="T8" y="T9"/>
                  </a:cxn>
                </a:cxnLst>
                <a:rect l="0" t="0" r="r" b="b"/>
                <a:pathLst>
                  <a:path w="207" h="1243">
                    <a:moveTo>
                      <a:pt x="0" y="0"/>
                    </a:moveTo>
                    <a:lnTo>
                      <a:pt x="0" y="1243"/>
                    </a:lnTo>
                    <a:lnTo>
                      <a:pt x="207" y="1243"/>
                    </a:lnTo>
                    <a:lnTo>
                      <a:pt x="207" y="67"/>
                    </a:lnTo>
                    <a:lnTo>
                      <a:pt x="0" y="0"/>
                    </a:lnTo>
                    <a:close/>
                  </a:path>
                </a:pathLst>
              </a:custGeom>
              <a:solidFill>
                <a:srgbClr val="DBAA9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0" name="Freeform 39">
                <a:extLst>
                  <a:ext uri="{FF2B5EF4-FFF2-40B4-BE49-F238E27FC236}">
                    <a16:creationId xmlns:a16="http://schemas.microsoft.com/office/drawing/2014/main" id="{F014A382-8577-F5DB-F210-7DE3CB50C0CC}"/>
                  </a:ext>
                </a:extLst>
              </p:cNvPr>
              <p:cNvSpPr>
                <a:spLocks/>
              </p:cNvSpPr>
              <p:nvPr/>
            </p:nvSpPr>
            <p:spPr bwMode="auto">
              <a:xfrm>
                <a:off x="10442575" y="4876801"/>
                <a:ext cx="328613" cy="1973263"/>
              </a:xfrm>
              <a:custGeom>
                <a:avLst/>
                <a:gdLst>
                  <a:gd name="T0" fmla="*/ 0 w 207"/>
                  <a:gd name="T1" fmla="*/ 0 h 1243"/>
                  <a:gd name="T2" fmla="*/ 0 w 207"/>
                  <a:gd name="T3" fmla="*/ 1243 h 1243"/>
                  <a:gd name="T4" fmla="*/ 207 w 207"/>
                  <a:gd name="T5" fmla="*/ 1243 h 1243"/>
                  <a:gd name="T6" fmla="*/ 207 w 207"/>
                  <a:gd name="T7" fmla="*/ 67 h 1243"/>
                </a:gdLst>
                <a:ahLst/>
                <a:cxnLst>
                  <a:cxn ang="0">
                    <a:pos x="T0" y="T1"/>
                  </a:cxn>
                  <a:cxn ang="0">
                    <a:pos x="T2" y="T3"/>
                  </a:cxn>
                  <a:cxn ang="0">
                    <a:pos x="T4" y="T5"/>
                  </a:cxn>
                  <a:cxn ang="0">
                    <a:pos x="T6" y="T7"/>
                  </a:cxn>
                </a:cxnLst>
                <a:rect l="0" t="0" r="r" b="b"/>
                <a:pathLst>
                  <a:path w="207" h="1243">
                    <a:moveTo>
                      <a:pt x="0" y="0"/>
                    </a:moveTo>
                    <a:lnTo>
                      <a:pt x="0" y="1243"/>
                    </a:lnTo>
                    <a:lnTo>
                      <a:pt x="207" y="1243"/>
                    </a:lnTo>
                    <a:lnTo>
                      <a:pt x="207" y="6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1" name="Freeform 40">
                <a:extLst>
                  <a:ext uri="{FF2B5EF4-FFF2-40B4-BE49-F238E27FC236}">
                    <a16:creationId xmlns:a16="http://schemas.microsoft.com/office/drawing/2014/main" id="{4D24A9F8-22CE-7290-E6DA-44E8054348D6}"/>
                  </a:ext>
                </a:extLst>
              </p:cNvPr>
              <p:cNvSpPr>
                <a:spLocks/>
              </p:cNvSpPr>
              <p:nvPr/>
            </p:nvSpPr>
            <p:spPr bwMode="auto">
              <a:xfrm>
                <a:off x="10431463" y="4865688"/>
                <a:ext cx="350838" cy="1998663"/>
              </a:xfrm>
              <a:custGeom>
                <a:avLst/>
                <a:gdLst>
                  <a:gd name="T0" fmla="*/ 0 w 127"/>
                  <a:gd name="T1" fmla="*/ 4 h 723"/>
                  <a:gd name="T2" fmla="*/ 0 w 127"/>
                  <a:gd name="T3" fmla="*/ 723 h 723"/>
                  <a:gd name="T4" fmla="*/ 127 w 127"/>
                  <a:gd name="T5" fmla="*/ 723 h 723"/>
                  <a:gd name="T6" fmla="*/ 127 w 127"/>
                  <a:gd name="T7" fmla="*/ 42 h 723"/>
                  <a:gd name="T8" fmla="*/ 123 w 127"/>
                  <a:gd name="T9" fmla="*/ 38 h 723"/>
                  <a:gd name="T10" fmla="*/ 118 w 127"/>
                  <a:gd name="T11" fmla="*/ 42 h 723"/>
                  <a:gd name="T12" fmla="*/ 118 w 127"/>
                  <a:gd name="T13" fmla="*/ 714 h 723"/>
                  <a:gd name="T14" fmla="*/ 9 w 127"/>
                  <a:gd name="T15" fmla="*/ 714 h 723"/>
                  <a:gd name="T16" fmla="*/ 9 w 127"/>
                  <a:gd name="T17" fmla="*/ 4 h 723"/>
                  <a:gd name="T18" fmla="*/ 4 w 127"/>
                  <a:gd name="T19" fmla="*/ 0 h 723"/>
                  <a:gd name="T20" fmla="*/ 0 w 127"/>
                  <a:gd name="T21" fmla="*/ 4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7" h="723">
                    <a:moveTo>
                      <a:pt x="0" y="4"/>
                    </a:moveTo>
                    <a:cubicBezTo>
                      <a:pt x="0" y="723"/>
                      <a:pt x="0" y="723"/>
                      <a:pt x="0" y="723"/>
                    </a:cubicBezTo>
                    <a:cubicBezTo>
                      <a:pt x="127" y="723"/>
                      <a:pt x="127" y="723"/>
                      <a:pt x="127" y="723"/>
                    </a:cubicBezTo>
                    <a:cubicBezTo>
                      <a:pt x="127" y="42"/>
                      <a:pt x="127" y="42"/>
                      <a:pt x="127" y="42"/>
                    </a:cubicBezTo>
                    <a:cubicBezTo>
                      <a:pt x="127" y="40"/>
                      <a:pt x="125" y="38"/>
                      <a:pt x="123" y="38"/>
                    </a:cubicBezTo>
                    <a:cubicBezTo>
                      <a:pt x="120" y="38"/>
                      <a:pt x="118" y="40"/>
                      <a:pt x="118" y="42"/>
                    </a:cubicBezTo>
                    <a:cubicBezTo>
                      <a:pt x="118" y="714"/>
                      <a:pt x="118" y="714"/>
                      <a:pt x="118" y="714"/>
                    </a:cubicBezTo>
                    <a:cubicBezTo>
                      <a:pt x="9" y="714"/>
                      <a:pt x="9" y="714"/>
                      <a:pt x="9" y="714"/>
                    </a:cubicBezTo>
                    <a:cubicBezTo>
                      <a:pt x="9" y="4"/>
                      <a:pt x="9" y="4"/>
                      <a:pt x="9" y="4"/>
                    </a:cubicBezTo>
                    <a:cubicBezTo>
                      <a:pt x="9" y="2"/>
                      <a:pt x="7" y="0"/>
                      <a:pt x="4" y="0"/>
                    </a:cubicBezTo>
                    <a:cubicBezTo>
                      <a:pt x="2" y="0"/>
                      <a:pt x="0" y="2"/>
                      <a:pt x="0" y="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2" name="Freeform 41">
                <a:extLst>
                  <a:ext uri="{FF2B5EF4-FFF2-40B4-BE49-F238E27FC236}">
                    <a16:creationId xmlns:a16="http://schemas.microsoft.com/office/drawing/2014/main" id="{2A9D9014-735D-D843-749F-914F4705D13A}"/>
                  </a:ext>
                </a:extLst>
              </p:cNvPr>
              <p:cNvSpPr>
                <a:spLocks/>
              </p:cNvSpPr>
              <p:nvPr/>
            </p:nvSpPr>
            <p:spPr bwMode="auto">
              <a:xfrm>
                <a:off x="10390188" y="4633913"/>
                <a:ext cx="712788" cy="77788"/>
              </a:xfrm>
              <a:custGeom>
                <a:avLst/>
                <a:gdLst>
                  <a:gd name="T0" fmla="*/ 449 w 449"/>
                  <a:gd name="T1" fmla="*/ 0 h 49"/>
                  <a:gd name="T2" fmla="*/ 0 w 449"/>
                  <a:gd name="T3" fmla="*/ 49 h 49"/>
                  <a:gd name="T4" fmla="*/ 0 w 449"/>
                  <a:gd name="T5" fmla="*/ 18 h 49"/>
                  <a:gd name="T6" fmla="*/ 449 w 449"/>
                  <a:gd name="T7" fmla="*/ 0 h 49"/>
                </a:gdLst>
                <a:ahLst/>
                <a:cxnLst>
                  <a:cxn ang="0">
                    <a:pos x="T0" y="T1"/>
                  </a:cxn>
                  <a:cxn ang="0">
                    <a:pos x="T2" y="T3"/>
                  </a:cxn>
                  <a:cxn ang="0">
                    <a:pos x="T4" y="T5"/>
                  </a:cxn>
                  <a:cxn ang="0">
                    <a:pos x="T6" y="T7"/>
                  </a:cxn>
                </a:cxnLst>
                <a:rect l="0" t="0" r="r" b="b"/>
                <a:pathLst>
                  <a:path w="449" h="49">
                    <a:moveTo>
                      <a:pt x="449" y="0"/>
                    </a:moveTo>
                    <a:lnTo>
                      <a:pt x="0" y="49"/>
                    </a:lnTo>
                    <a:lnTo>
                      <a:pt x="0" y="18"/>
                    </a:lnTo>
                    <a:lnTo>
                      <a:pt x="449" y="0"/>
                    </a:lnTo>
                    <a:close/>
                  </a:path>
                </a:pathLst>
              </a:custGeom>
              <a:solidFill>
                <a:srgbClr val="AF6C5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3" name="Freeform 42">
                <a:extLst>
                  <a:ext uri="{FF2B5EF4-FFF2-40B4-BE49-F238E27FC236}">
                    <a16:creationId xmlns:a16="http://schemas.microsoft.com/office/drawing/2014/main" id="{D2EFD186-A260-DF2D-D7E8-D2899E34B651}"/>
                  </a:ext>
                </a:extLst>
              </p:cNvPr>
              <p:cNvSpPr>
                <a:spLocks/>
              </p:cNvSpPr>
              <p:nvPr/>
            </p:nvSpPr>
            <p:spPr bwMode="auto">
              <a:xfrm>
                <a:off x="10379075" y="4622801"/>
                <a:ext cx="723900" cy="103188"/>
              </a:xfrm>
              <a:custGeom>
                <a:avLst/>
                <a:gdLst>
                  <a:gd name="T0" fmla="*/ 456 w 456"/>
                  <a:gd name="T1" fmla="*/ 7 h 65"/>
                  <a:gd name="T2" fmla="*/ 454 w 456"/>
                  <a:gd name="T3" fmla="*/ 0 h 65"/>
                  <a:gd name="T4" fmla="*/ 16 w 456"/>
                  <a:gd name="T5" fmla="*/ 47 h 65"/>
                  <a:gd name="T6" fmla="*/ 16 w 456"/>
                  <a:gd name="T7" fmla="*/ 32 h 65"/>
                  <a:gd name="T8" fmla="*/ 456 w 456"/>
                  <a:gd name="T9" fmla="*/ 16 h 65"/>
                  <a:gd name="T10" fmla="*/ 456 w 456"/>
                  <a:gd name="T11" fmla="*/ 7 h 65"/>
                  <a:gd name="T12" fmla="*/ 454 w 456"/>
                  <a:gd name="T13" fmla="*/ 0 h 65"/>
                  <a:gd name="T14" fmla="*/ 456 w 456"/>
                  <a:gd name="T15" fmla="*/ 7 h 65"/>
                  <a:gd name="T16" fmla="*/ 456 w 456"/>
                  <a:gd name="T17" fmla="*/ 0 h 65"/>
                  <a:gd name="T18" fmla="*/ 0 w 456"/>
                  <a:gd name="T19" fmla="*/ 18 h 65"/>
                  <a:gd name="T20" fmla="*/ 0 w 456"/>
                  <a:gd name="T21" fmla="*/ 65 h 65"/>
                  <a:gd name="T22" fmla="*/ 456 w 456"/>
                  <a:gd name="T23" fmla="*/ 16 h 65"/>
                  <a:gd name="T24" fmla="*/ 456 w 456"/>
                  <a:gd name="T25" fmla="*/ 0 h 65"/>
                  <a:gd name="T26" fmla="*/ 456 w 456"/>
                  <a:gd name="T27" fmla="*/ 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56" h="65">
                    <a:moveTo>
                      <a:pt x="456" y="7"/>
                    </a:moveTo>
                    <a:lnTo>
                      <a:pt x="454" y="0"/>
                    </a:lnTo>
                    <a:lnTo>
                      <a:pt x="16" y="47"/>
                    </a:lnTo>
                    <a:lnTo>
                      <a:pt x="16" y="32"/>
                    </a:lnTo>
                    <a:lnTo>
                      <a:pt x="456" y="16"/>
                    </a:lnTo>
                    <a:lnTo>
                      <a:pt x="456" y="7"/>
                    </a:lnTo>
                    <a:lnTo>
                      <a:pt x="454" y="0"/>
                    </a:lnTo>
                    <a:lnTo>
                      <a:pt x="456" y="7"/>
                    </a:lnTo>
                    <a:lnTo>
                      <a:pt x="456" y="0"/>
                    </a:lnTo>
                    <a:lnTo>
                      <a:pt x="0" y="18"/>
                    </a:lnTo>
                    <a:lnTo>
                      <a:pt x="0" y="65"/>
                    </a:lnTo>
                    <a:lnTo>
                      <a:pt x="456" y="16"/>
                    </a:lnTo>
                    <a:lnTo>
                      <a:pt x="456" y="0"/>
                    </a:lnTo>
                    <a:lnTo>
                      <a:pt x="456" y="7"/>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4" name="Freeform 43">
                <a:extLst>
                  <a:ext uri="{FF2B5EF4-FFF2-40B4-BE49-F238E27FC236}">
                    <a16:creationId xmlns:a16="http://schemas.microsoft.com/office/drawing/2014/main" id="{F35F2A7D-8103-A4B7-CEE4-B4220FAE767D}"/>
                  </a:ext>
                </a:extLst>
              </p:cNvPr>
              <p:cNvSpPr>
                <a:spLocks/>
              </p:cNvSpPr>
              <p:nvPr/>
            </p:nvSpPr>
            <p:spPr bwMode="auto">
              <a:xfrm>
                <a:off x="10620375" y="3405188"/>
                <a:ext cx="228600" cy="287338"/>
              </a:xfrm>
              <a:custGeom>
                <a:avLst/>
                <a:gdLst>
                  <a:gd name="T0" fmla="*/ 0 w 83"/>
                  <a:gd name="T1" fmla="*/ 24 h 104"/>
                  <a:gd name="T2" fmla="*/ 0 w 83"/>
                  <a:gd name="T3" fmla="*/ 7 h 104"/>
                  <a:gd name="T4" fmla="*/ 7 w 83"/>
                  <a:gd name="T5" fmla="*/ 0 h 104"/>
                  <a:gd name="T6" fmla="*/ 83 w 83"/>
                  <a:gd name="T7" fmla="*/ 44 h 104"/>
                  <a:gd name="T8" fmla="*/ 83 w 83"/>
                  <a:gd name="T9" fmla="*/ 102 h 104"/>
                  <a:gd name="T10" fmla="*/ 80 w 83"/>
                  <a:gd name="T11" fmla="*/ 103 h 104"/>
                  <a:gd name="T12" fmla="*/ 0 w 83"/>
                  <a:gd name="T13" fmla="*/ 24 h 104"/>
                </a:gdLst>
                <a:ahLst/>
                <a:cxnLst>
                  <a:cxn ang="0">
                    <a:pos x="T0" y="T1"/>
                  </a:cxn>
                  <a:cxn ang="0">
                    <a:pos x="T2" y="T3"/>
                  </a:cxn>
                  <a:cxn ang="0">
                    <a:pos x="T4" y="T5"/>
                  </a:cxn>
                  <a:cxn ang="0">
                    <a:pos x="T6" y="T7"/>
                  </a:cxn>
                  <a:cxn ang="0">
                    <a:pos x="T8" y="T9"/>
                  </a:cxn>
                  <a:cxn ang="0">
                    <a:pos x="T10" y="T11"/>
                  </a:cxn>
                  <a:cxn ang="0">
                    <a:pos x="T12" y="T13"/>
                  </a:cxn>
                </a:cxnLst>
                <a:rect l="0" t="0" r="r" b="b"/>
                <a:pathLst>
                  <a:path w="83" h="104">
                    <a:moveTo>
                      <a:pt x="0" y="24"/>
                    </a:moveTo>
                    <a:cubicBezTo>
                      <a:pt x="0" y="7"/>
                      <a:pt x="0" y="7"/>
                      <a:pt x="0" y="7"/>
                    </a:cubicBezTo>
                    <a:cubicBezTo>
                      <a:pt x="0" y="3"/>
                      <a:pt x="3" y="0"/>
                      <a:pt x="7" y="0"/>
                    </a:cubicBezTo>
                    <a:cubicBezTo>
                      <a:pt x="83" y="44"/>
                      <a:pt x="83" y="44"/>
                      <a:pt x="83" y="44"/>
                    </a:cubicBezTo>
                    <a:cubicBezTo>
                      <a:pt x="83" y="102"/>
                      <a:pt x="83" y="102"/>
                      <a:pt x="83" y="102"/>
                    </a:cubicBezTo>
                    <a:cubicBezTo>
                      <a:pt x="83" y="103"/>
                      <a:pt x="81" y="104"/>
                      <a:pt x="80" y="103"/>
                    </a:cubicBezTo>
                    <a:lnTo>
                      <a:pt x="0" y="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5" name="Freeform 44">
                <a:extLst>
                  <a:ext uri="{FF2B5EF4-FFF2-40B4-BE49-F238E27FC236}">
                    <a16:creationId xmlns:a16="http://schemas.microsoft.com/office/drawing/2014/main" id="{8D0AC4B7-AACE-9C66-27B7-DCBBB4DC45A0}"/>
                  </a:ext>
                </a:extLst>
              </p:cNvPr>
              <p:cNvSpPr>
                <a:spLocks/>
              </p:cNvSpPr>
              <p:nvPr/>
            </p:nvSpPr>
            <p:spPr bwMode="auto">
              <a:xfrm>
                <a:off x="10609263" y="3394076"/>
                <a:ext cx="250825" cy="309563"/>
              </a:xfrm>
              <a:custGeom>
                <a:avLst/>
                <a:gdLst>
                  <a:gd name="T0" fmla="*/ 4 w 91"/>
                  <a:gd name="T1" fmla="*/ 28 h 112"/>
                  <a:gd name="T2" fmla="*/ 9 w 91"/>
                  <a:gd name="T3" fmla="*/ 28 h 112"/>
                  <a:gd name="T4" fmla="*/ 9 w 91"/>
                  <a:gd name="T5" fmla="*/ 11 h 112"/>
                  <a:gd name="T6" fmla="*/ 11 w 91"/>
                  <a:gd name="T7" fmla="*/ 9 h 112"/>
                  <a:gd name="T8" fmla="*/ 11 w 91"/>
                  <a:gd name="T9" fmla="*/ 4 h 112"/>
                  <a:gd name="T10" fmla="*/ 9 w 91"/>
                  <a:gd name="T11" fmla="*/ 8 h 112"/>
                  <a:gd name="T12" fmla="*/ 82 w 91"/>
                  <a:gd name="T13" fmla="*/ 51 h 112"/>
                  <a:gd name="T14" fmla="*/ 82 w 91"/>
                  <a:gd name="T15" fmla="*/ 106 h 112"/>
                  <a:gd name="T16" fmla="*/ 85 w 91"/>
                  <a:gd name="T17" fmla="*/ 106 h 112"/>
                  <a:gd name="T18" fmla="*/ 83 w 91"/>
                  <a:gd name="T19" fmla="*/ 104 h 112"/>
                  <a:gd name="T20" fmla="*/ 82 w 91"/>
                  <a:gd name="T21" fmla="*/ 106 h 112"/>
                  <a:gd name="T22" fmla="*/ 85 w 91"/>
                  <a:gd name="T23" fmla="*/ 106 h 112"/>
                  <a:gd name="T24" fmla="*/ 83 w 91"/>
                  <a:gd name="T25" fmla="*/ 104 h 112"/>
                  <a:gd name="T26" fmla="*/ 85 w 91"/>
                  <a:gd name="T27" fmla="*/ 106 h 112"/>
                  <a:gd name="T28" fmla="*/ 85 w 91"/>
                  <a:gd name="T29" fmla="*/ 103 h 112"/>
                  <a:gd name="T30" fmla="*/ 83 w 91"/>
                  <a:gd name="T31" fmla="*/ 104 h 112"/>
                  <a:gd name="T32" fmla="*/ 85 w 91"/>
                  <a:gd name="T33" fmla="*/ 106 h 112"/>
                  <a:gd name="T34" fmla="*/ 85 w 91"/>
                  <a:gd name="T35" fmla="*/ 103 h 112"/>
                  <a:gd name="T36" fmla="*/ 85 w 91"/>
                  <a:gd name="T37" fmla="*/ 106 h 112"/>
                  <a:gd name="T38" fmla="*/ 87 w 91"/>
                  <a:gd name="T39" fmla="*/ 104 h 112"/>
                  <a:gd name="T40" fmla="*/ 85 w 91"/>
                  <a:gd name="T41" fmla="*/ 103 h 112"/>
                  <a:gd name="T42" fmla="*/ 85 w 91"/>
                  <a:gd name="T43" fmla="*/ 106 h 112"/>
                  <a:gd name="T44" fmla="*/ 87 w 91"/>
                  <a:gd name="T45" fmla="*/ 104 h 112"/>
                  <a:gd name="T46" fmla="*/ 87 w 91"/>
                  <a:gd name="T47" fmla="*/ 104 h 112"/>
                  <a:gd name="T48" fmla="*/ 8 w 91"/>
                  <a:gd name="T49" fmla="*/ 24 h 112"/>
                  <a:gd name="T50" fmla="*/ 4 w 91"/>
                  <a:gd name="T51" fmla="*/ 28 h 112"/>
                  <a:gd name="T52" fmla="*/ 9 w 91"/>
                  <a:gd name="T53" fmla="*/ 28 h 112"/>
                  <a:gd name="T54" fmla="*/ 4 w 91"/>
                  <a:gd name="T55" fmla="*/ 28 h 112"/>
                  <a:gd name="T56" fmla="*/ 1 w 91"/>
                  <a:gd name="T57" fmla="*/ 31 h 112"/>
                  <a:gd name="T58" fmla="*/ 81 w 91"/>
                  <a:gd name="T59" fmla="*/ 110 h 112"/>
                  <a:gd name="T60" fmla="*/ 81 w 91"/>
                  <a:gd name="T61" fmla="*/ 110 h 112"/>
                  <a:gd name="T62" fmla="*/ 85 w 91"/>
                  <a:gd name="T63" fmla="*/ 112 h 112"/>
                  <a:gd name="T64" fmla="*/ 89 w 91"/>
                  <a:gd name="T65" fmla="*/ 110 h 112"/>
                  <a:gd name="T66" fmla="*/ 91 w 91"/>
                  <a:gd name="T67" fmla="*/ 106 h 112"/>
                  <a:gd name="T68" fmla="*/ 91 w 91"/>
                  <a:gd name="T69" fmla="*/ 45 h 112"/>
                  <a:gd name="T70" fmla="*/ 12 w 91"/>
                  <a:gd name="T71" fmla="*/ 0 h 112"/>
                  <a:gd name="T72" fmla="*/ 11 w 91"/>
                  <a:gd name="T73" fmla="*/ 0 h 112"/>
                  <a:gd name="T74" fmla="*/ 0 w 91"/>
                  <a:gd name="T75" fmla="*/ 11 h 112"/>
                  <a:gd name="T76" fmla="*/ 0 w 91"/>
                  <a:gd name="T77" fmla="*/ 30 h 112"/>
                  <a:gd name="T78" fmla="*/ 1 w 91"/>
                  <a:gd name="T79" fmla="*/ 31 h 112"/>
                  <a:gd name="T80" fmla="*/ 4 w 91"/>
                  <a:gd name="T81" fmla="*/ 2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1" h="112">
                    <a:moveTo>
                      <a:pt x="4" y="28"/>
                    </a:moveTo>
                    <a:cubicBezTo>
                      <a:pt x="9" y="28"/>
                      <a:pt x="9" y="28"/>
                      <a:pt x="9" y="28"/>
                    </a:cubicBezTo>
                    <a:cubicBezTo>
                      <a:pt x="9" y="11"/>
                      <a:pt x="9" y="11"/>
                      <a:pt x="9" y="11"/>
                    </a:cubicBezTo>
                    <a:cubicBezTo>
                      <a:pt x="9" y="10"/>
                      <a:pt x="10" y="9"/>
                      <a:pt x="11" y="9"/>
                    </a:cubicBezTo>
                    <a:cubicBezTo>
                      <a:pt x="11" y="4"/>
                      <a:pt x="11" y="4"/>
                      <a:pt x="11" y="4"/>
                    </a:cubicBezTo>
                    <a:cubicBezTo>
                      <a:pt x="9" y="8"/>
                      <a:pt x="9" y="8"/>
                      <a:pt x="9" y="8"/>
                    </a:cubicBezTo>
                    <a:cubicBezTo>
                      <a:pt x="82" y="51"/>
                      <a:pt x="82" y="51"/>
                      <a:pt x="82" y="51"/>
                    </a:cubicBezTo>
                    <a:cubicBezTo>
                      <a:pt x="82" y="106"/>
                      <a:pt x="82" y="106"/>
                      <a:pt x="82" y="106"/>
                    </a:cubicBezTo>
                    <a:cubicBezTo>
                      <a:pt x="85" y="106"/>
                      <a:pt x="85" y="106"/>
                      <a:pt x="85" y="106"/>
                    </a:cubicBezTo>
                    <a:cubicBezTo>
                      <a:pt x="83" y="104"/>
                      <a:pt x="83" y="104"/>
                      <a:pt x="83" y="104"/>
                    </a:cubicBezTo>
                    <a:cubicBezTo>
                      <a:pt x="83" y="104"/>
                      <a:pt x="82" y="105"/>
                      <a:pt x="82" y="106"/>
                    </a:cubicBezTo>
                    <a:cubicBezTo>
                      <a:pt x="85" y="106"/>
                      <a:pt x="85" y="106"/>
                      <a:pt x="85" y="106"/>
                    </a:cubicBezTo>
                    <a:cubicBezTo>
                      <a:pt x="83" y="104"/>
                      <a:pt x="83" y="104"/>
                      <a:pt x="83" y="104"/>
                    </a:cubicBezTo>
                    <a:cubicBezTo>
                      <a:pt x="85" y="106"/>
                      <a:pt x="85" y="106"/>
                      <a:pt x="85" y="106"/>
                    </a:cubicBezTo>
                    <a:cubicBezTo>
                      <a:pt x="85" y="103"/>
                      <a:pt x="85" y="103"/>
                      <a:pt x="85" y="103"/>
                    </a:cubicBezTo>
                    <a:cubicBezTo>
                      <a:pt x="84" y="103"/>
                      <a:pt x="84" y="103"/>
                      <a:pt x="83" y="104"/>
                    </a:cubicBezTo>
                    <a:cubicBezTo>
                      <a:pt x="85" y="106"/>
                      <a:pt x="85" y="106"/>
                      <a:pt x="85" y="106"/>
                    </a:cubicBezTo>
                    <a:cubicBezTo>
                      <a:pt x="85" y="103"/>
                      <a:pt x="85" y="103"/>
                      <a:pt x="85" y="103"/>
                    </a:cubicBezTo>
                    <a:cubicBezTo>
                      <a:pt x="85" y="106"/>
                      <a:pt x="85" y="106"/>
                      <a:pt x="85" y="106"/>
                    </a:cubicBezTo>
                    <a:cubicBezTo>
                      <a:pt x="87" y="104"/>
                      <a:pt x="87" y="104"/>
                      <a:pt x="87" y="104"/>
                    </a:cubicBezTo>
                    <a:cubicBezTo>
                      <a:pt x="87" y="103"/>
                      <a:pt x="86" y="103"/>
                      <a:pt x="85" y="103"/>
                    </a:cubicBezTo>
                    <a:cubicBezTo>
                      <a:pt x="85" y="106"/>
                      <a:pt x="85" y="106"/>
                      <a:pt x="85" y="106"/>
                    </a:cubicBezTo>
                    <a:cubicBezTo>
                      <a:pt x="87" y="104"/>
                      <a:pt x="87" y="104"/>
                      <a:pt x="87" y="104"/>
                    </a:cubicBezTo>
                    <a:cubicBezTo>
                      <a:pt x="87" y="104"/>
                      <a:pt x="87" y="104"/>
                      <a:pt x="87" y="104"/>
                    </a:cubicBezTo>
                    <a:cubicBezTo>
                      <a:pt x="8" y="24"/>
                      <a:pt x="8" y="24"/>
                      <a:pt x="8" y="24"/>
                    </a:cubicBezTo>
                    <a:cubicBezTo>
                      <a:pt x="4" y="28"/>
                      <a:pt x="4" y="28"/>
                      <a:pt x="4" y="28"/>
                    </a:cubicBezTo>
                    <a:cubicBezTo>
                      <a:pt x="9" y="28"/>
                      <a:pt x="9" y="28"/>
                      <a:pt x="9" y="28"/>
                    </a:cubicBezTo>
                    <a:cubicBezTo>
                      <a:pt x="4" y="28"/>
                      <a:pt x="4" y="28"/>
                      <a:pt x="4" y="28"/>
                    </a:cubicBezTo>
                    <a:cubicBezTo>
                      <a:pt x="1" y="31"/>
                      <a:pt x="1" y="31"/>
                      <a:pt x="1" y="31"/>
                    </a:cubicBezTo>
                    <a:cubicBezTo>
                      <a:pt x="81" y="110"/>
                      <a:pt x="81" y="110"/>
                      <a:pt x="81" y="110"/>
                    </a:cubicBezTo>
                    <a:cubicBezTo>
                      <a:pt x="81" y="110"/>
                      <a:pt x="81" y="110"/>
                      <a:pt x="81" y="110"/>
                    </a:cubicBezTo>
                    <a:cubicBezTo>
                      <a:pt x="82" y="111"/>
                      <a:pt x="84" y="112"/>
                      <a:pt x="85" y="112"/>
                    </a:cubicBezTo>
                    <a:cubicBezTo>
                      <a:pt x="87" y="112"/>
                      <a:pt x="88" y="111"/>
                      <a:pt x="89" y="110"/>
                    </a:cubicBezTo>
                    <a:cubicBezTo>
                      <a:pt x="90" y="109"/>
                      <a:pt x="91" y="108"/>
                      <a:pt x="91" y="106"/>
                    </a:cubicBezTo>
                    <a:cubicBezTo>
                      <a:pt x="91" y="45"/>
                      <a:pt x="91" y="45"/>
                      <a:pt x="91" y="45"/>
                    </a:cubicBezTo>
                    <a:cubicBezTo>
                      <a:pt x="12" y="0"/>
                      <a:pt x="12" y="0"/>
                      <a:pt x="12" y="0"/>
                    </a:cubicBezTo>
                    <a:cubicBezTo>
                      <a:pt x="11" y="0"/>
                      <a:pt x="11" y="0"/>
                      <a:pt x="11" y="0"/>
                    </a:cubicBezTo>
                    <a:cubicBezTo>
                      <a:pt x="5" y="0"/>
                      <a:pt x="0" y="5"/>
                      <a:pt x="0" y="11"/>
                    </a:cubicBezTo>
                    <a:cubicBezTo>
                      <a:pt x="0" y="30"/>
                      <a:pt x="0" y="30"/>
                      <a:pt x="0" y="30"/>
                    </a:cubicBezTo>
                    <a:cubicBezTo>
                      <a:pt x="1" y="31"/>
                      <a:pt x="1" y="31"/>
                      <a:pt x="1" y="31"/>
                    </a:cubicBezTo>
                    <a:lnTo>
                      <a:pt x="4" y="2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6" name="Freeform 45">
                <a:extLst>
                  <a:ext uri="{FF2B5EF4-FFF2-40B4-BE49-F238E27FC236}">
                    <a16:creationId xmlns:a16="http://schemas.microsoft.com/office/drawing/2014/main" id="{1F37CF3A-E995-B611-F9D4-4363936C45F1}"/>
                  </a:ext>
                </a:extLst>
              </p:cNvPr>
              <p:cNvSpPr>
                <a:spLocks/>
              </p:cNvSpPr>
              <p:nvPr/>
            </p:nvSpPr>
            <p:spPr bwMode="auto">
              <a:xfrm>
                <a:off x="10848975" y="3525838"/>
                <a:ext cx="80963" cy="96838"/>
              </a:xfrm>
              <a:custGeom>
                <a:avLst/>
                <a:gdLst>
                  <a:gd name="T0" fmla="*/ 22 w 29"/>
                  <a:gd name="T1" fmla="*/ 35 h 35"/>
                  <a:gd name="T2" fmla="*/ 6 w 29"/>
                  <a:gd name="T3" fmla="*/ 35 h 35"/>
                  <a:gd name="T4" fmla="*/ 0 w 29"/>
                  <a:gd name="T5" fmla="*/ 29 h 35"/>
                  <a:gd name="T6" fmla="*/ 0 w 29"/>
                  <a:gd name="T7" fmla="*/ 6 h 35"/>
                  <a:gd name="T8" fmla="*/ 6 w 29"/>
                  <a:gd name="T9" fmla="*/ 0 h 35"/>
                  <a:gd name="T10" fmla="*/ 22 w 29"/>
                  <a:gd name="T11" fmla="*/ 0 h 35"/>
                  <a:gd name="T12" fmla="*/ 29 w 29"/>
                  <a:gd name="T13" fmla="*/ 6 h 35"/>
                  <a:gd name="T14" fmla="*/ 29 w 29"/>
                  <a:gd name="T15" fmla="*/ 29 h 35"/>
                  <a:gd name="T16" fmla="*/ 22 w 29"/>
                  <a:gd name="T17"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35">
                    <a:moveTo>
                      <a:pt x="22" y="35"/>
                    </a:moveTo>
                    <a:cubicBezTo>
                      <a:pt x="6" y="35"/>
                      <a:pt x="6" y="35"/>
                      <a:pt x="6" y="35"/>
                    </a:cubicBezTo>
                    <a:cubicBezTo>
                      <a:pt x="3" y="35"/>
                      <a:pt x="0" y="32"/>
                      <a:pt x="0" y="29"/>
                    </a:cubicBezTo>
                    <a:cubicBezTo>
                      <a:pt x="0" y="6"/>
                      <a:pt x="0" y="6"/>
                      <a:pt x="0" y="6"/>
                    </a:cubicBezTo>
                    <a:cubicBezTo>
                      <a:pt x="0" y="3"/>
                      <a:pt x="3" y="0"/>
                      <a:pt x="6" y="0"/>
                    </a:cubicBezTo>
                    <a:cubicBezTo>
                      <a:pt x="22" y="0"/>
                      <a:pt x="22" y="0"/>
                      <a:pt x="22" y="0"/>
                    </a:cubicBezTo>
                    <a:cubicBezTo>
                      <a:pt x="26" y="0"/>
                      <a:pt x="29" y="3"/>
                      <a:pt x="29" y="6"/>
                    </a:cubicBezTo>
                    <a:cubicBezTo>
                      <a:pt x="29" y="29"/>
                      <a:pt x="29" y="29"/>
                      <a:pt x="29" y="29"/>
                    </a:cubicBezTo>
                    <a:cubicBezTo>
                      <a:pt x="29" y="32"/>
                      <a:pt x="26" y="35"/>
                      <a:pt x="22" y="35"/>
                    </a:cubicBezTo>
                    <a:close/>
                  </a:path>
                </a:pathLst>
              </a:custGeom>
              <a:solidFill>
                <a:srgbClr val="FF9F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7" name="Freeform 46">
                <a:extLst>
                  <a:ext uri="{FF2B5EF4-FFF2-40B4-BE49-F238E27FC236}">
                    <a16:creationId xmlns:a16="http://schemas.microsoft.com/office/drawing/2014/main" id="{C0E666EA-B869-3790-958D-9EBCA16882B8}"/>
                  </a:ext>
                </a:extLst>
              </p:cNvPr>
              <p:cNvSpPr>
                <a:spLocks/>
              </p:cNvSpPr>
              <p:nvPr/>
            </p:nvSpPr>
            <p:spPr bwMode="auto">
              <a:xfrm>
                <a:off x="10834688" y="3513138"/>
                <a:ext cx="104775" cy="123825"/>
              </a:xfrm>
              <a:custGeom>
                <a:avLst/>
                <a:gdLst>
                  <a:gd name="T0" fmla="*/ 27 w 38"/>
                  <a:gd name="T1" fmla="*/ 40 h 45"/>
                  <a:gd name="T2" fmla="*/ 27 w 38"/>
                  <a:gd name="T3" fmla="*/ 36 h 45"/>
                  <a:gd name="T4" fmla="*/ 11 w 38"/>
                  <a:gd name="T5" fmla="*/ 36 h 45"/>
                  <a:gd name="T6" fmla="*/ 9 w 38"/>
                  <a:gd name="T7" fmla="*/ 34 h 45"/>
                  <a:gd name="T8" fmla="*/ 9 w 38"/>
                  <a:gd name="T9" fmla="*/ 11 h 45"/>
                  <a:gd name="T10" fmla="*/ 11 w 38"/>
                  <a:gd name="T11" fmla="*/ 9 h 45"/>
                  <a:gd name="T12" fmla="*/ 27 w 38"/>
                  <a:gd name="T13" fmla="*/ 9 h 45"/>
                  <a:gd name="T14" fmla="*/ 29 w 38"/>
                  <a:gd name="T15" fmla="*/ 11 h 45"/>
                  <a:gd name="T16" fmla="*/ 29 w 38"/>
                  <a:gd name="T17" fmla="*/ 34 h 45"/>
                  <a:gd name="T18" fmla="*/ 27 w 38"/>
                  <a:gd name="T19" fmla="*/ 36 h 45"/>
                  <a:gd name="T20" fmla="*/ 27 w 38"/>
                  <a:gd name="T21" fmla="*/ 40 h 45"/>
                  <a:gd name="T22" fmla="*/ 27 w 38"/>
                  <a:gd name="T23" fmla="*/ 45 h 45"/>
                  <a:gd name="T24" fmla="*/ 38 w 38"/>
                  <a:gd name="T25" fmla="*/ 34 h 45"/>
                  <a:gd name="T26" fmla="*/ 38 w 38"/>
                  <a:gd name="T27" fmla="*/ 11 h 45"/>
                  <a:gd name="T28" fmla="*/ 27 w 38"/>
                  <a:gd name="T29" fmla="*/ 0 h 45"/>
                  <a:gd name="T30" fmla="*/ 11 w 38"/>
                  <a:gd name="T31" fmla="*/ 0 h 45"/>
                  <a:gd name="T32" fmla="*/ 0 w 38"/>
                  <a:gd name="T33" fmla="*/ 11 h 45"/>
                  <a:gd name="T34" fmla="*/ 0 w 38"/>
                  <a:gd name="T35" fmla="*/ 34 h 45"/>
                  <a:gd name="T36" fmla="*/ 11 w 38"/>
                  <a:gd name="T37" fmla="*/ 45 h 45"/>
                  <a:gd name="T38" fmla="*/ 27 w 38"/>
                  <a:gd name="T39" fmla="*/ 45 h 45"/>
                  <a:gd name="T40" fmla="*/ 27 w 38"/>
                  <a:gd name="T41" fmla="*/ 4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 h="45">
                    <a:moveTo>
                      <a:pt x="27" y="40"/>
                    </a:moveTo>
                    <a:cubicBezTo>
                      <a:pt x="27" y="36"/>
                      <a:pt x="27" y="36"/>
                      <a:pt x="27" y="36"/>
                    </a:cubicBezTo>
                    <a:cubicBezTo>
                      <a:pt x="11" y="36"/>
                      <a:pt x="11" y="36"/>
                      <a:pt x="11" y="36"/>
                    </a:cubicBezTo>
                    <a:cubicBezTo>
                      <a:pt x="10" y="36"/>
                      <a:pt x="9" y="35"/>
                      <a:pt x="9" y="34"/>
                    </a:cubicBezTo>
                    <a:cubicBezTo>
                      <a:pt x="9" y="11"/>
                      <a:pt x="9" y="11"/>
                      <a:pt x="9" y="11"/>
                    </a:cubicBezTo>
                    <a:cubicBezTo>
                      <a:pt x="9" y="10"/>
                      <a:pt x="10" y="9"/>
                      <a:pt x="11" y="9"/>
                    </a:cubicBezTo>
                    <a:cubicBezTo>
                      <a:pt x="27" y="9"/>
                      <a:pt x="27" y="9"/>
                      <a:pt x="27" y="9"/>
                    </a:cubicBezTo>
                    <a:cubicBezTo>
                      <a:pt x="28" y="9"/>
                      <a:pt x="29" y="10"/>
                      <a:pt x="29" y="11"/>
                    </a:cubicBezTo>
                    <a:cubicBezTo>
                      <a:pt x="29" y="34"/>
                      <a:pt x="29" y="34"/>
                      <a:pt x="29" y="34"/>
                    </a:cubicBezTo>
                    <a:cubicBezTo>
                      <a:pt x="29" y="35"/>
                      <a:pt x="28" y="36"/>
                      <a:pt x="27" y="36"/>
                    </a:cubicBezTo>
                    <a:cubicBezTo>
                      <a:pt x="27" y="40"/>
                      <a:pt x="27" y="40"/>
                      <a:pt x="27" y="40"/>
                    </a:cubicBezTo>
                    <a:cubicBezTo>
                      <a:pt x="27" y="45"/>
                      <a:pt x="27" y="45"/>
                      <a:pt x="27" y="45"/>
                    </a:cubicBezTo>
                    <a:cubicBezTo>
                      <a:pt x="33" y="45"/>
                      <a:pt x="38" y="40"/>
                      <a:pt x="38" y="34"/>
                    </a:cubicBezTo>
                    <a:cubicBezTo>
                      <a:pt x="38" y="11"/>
                      <a:pt x="38" y="11"/>
                      <a:pt x="38" y="11"/>
                    </a:cubicBezTo>
                    <a:cubicBezTo>
                      <a:pt x="38" y="5"/>
                      <a:pt x="33" y="0"/>
                      <a:pt x="27" y="0"/>
                    </a:cubicBezTo>
                    <a:cubicBezTo>
                      <a:pt x="11" y="0"/>
                      <a:pt x="11" y="0"/>
                      <a:pt x="11" y="0"/>
                    </a:cubicBezTo>
                    <a:cubicBezTo>
                      <a:pt x="5" y="0"/>
                      <a:pt x="0" y="5"/>
                      <a:pt x="0" y="11"/>
                    </a:cubicBezTo>
                    <a:cubicBezTo>
                      <a:pt x="0" y="34"/>
                      <a:pt x="0" y="34"/>
                      <a:pt x="0" y="34"/>
                    </a:cubicBezTo>
                    <a:cubicBezTo>
                      <a:pt x="0" y="40"/>
                      <a:pt x="5" y="45"/>
                      <a:pt x="11" y="45"/>
                    </a:cubicBezTo>
                    <a:cubicBezTo>
                      <a:pt x="27" y="45"/>
                      <a:pt x="27" y="45"/>
                      <a:pt x="27" y="45"/>
                    </a:cubicBezTo>
                    <a:lnTo>
                      <a:pt x="27" y="4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8" name="Freeform 47">
                <a:extLst>
                  <a:ext uri="{FF2B5EF4-FFF2-40B4-BE49-F238E27FC236}">
                    <a16:creationId xmlns:a16="http://schemas.microsoft.com/office/drawing/2014/main" id="{7648DCC8-B8F1-ADED-8658-E37D80DB3158}"/>
                  </a:ext>
                </a:extLst>
              </p:cNvPr>
              <p:cNvSpPr>
                <a:spLocks/>
              </p:cNvSpPr>
              <p:nvPr/>
            </p:nvSpPr>
            <p:spPr bwMode="auto">
              <a:xfrm>
                <a:off x="10920413" y="3413126"/>
                <a:ext cx="50800" cy="271463"/>
              </a:xfrm>
              <a:custGeom>
                <a:avLst/>
                <a:gdLst>
                  <a:gd name="T0" fmla="*/ 0 w 18"/>
                  <a:gd name="T1" fmla="*/ 17 h 98"/>
                  <a:gd name="T2" fmla="*/ 6 w 18"/>
                  <a:gd name="T3" fmla="*/ 98 h 98"/>
                  <a:gd name="T4" fmla="*/ 18 w 18"/>
                  <a:gd name="T5" fmla="*/ 41 h 98"/>
                  <a:gd name="T6" fmla="*/ 12 w 18"/>
                  <a:gd name="T7" fmla="*/ 2 h 98"/>
                  <a:gd name="T8" fmla="*/ 9 w 18"/>
                  <a:gd name="T9" fmla="*/ 0 h 98"/>
                  <a:gd name="T10" fmla="*/ 0 w 18"/>
                  <a:gd name="T11" fmla="*/ 0 h 98"/>
                  <a:gd name="T12" fmla="*/ 0 w 18"/>
                  <a:gd name="T13" fmla="*/ 17 h 98"/>
                </a:gdLst>
                <a:ahLst/>
                <a:cxnLst>
                  <a:cxn ang="0">
                    <a:pos x="T0" y="T1"/>
                  </a:cxn>
                  <a:cxn ang="0">
                    <a:pos x="T2" y="T3"/>
                  </a:cxn>
                  <a:cxn ang="0">
                    <a:pos x="T4" y="T5"/>
                  </a:cxn>
                  <a:cxn ang="0">
                    <a:pos x="T6" y="T7"/>
                  </a:cxn>
                  <a:cxn ang="0">
                    <a:pos x="T8" y="T9"/>
                  </a:cxn>
                  <a:cxn ang="0">
                    <a:pos x="T10" y="T11"/>
                  </a:cxn>
                  <a:cxn ang="0">
                    <a:pos x="T12" y="T13"/>
                  </a:cxn>
                </a:cxnLst>
                <a:rect l="0" t="0" r="r" b="b"/>
                <a:pathLst>
                  <a:path w="18" h="98">
                    <a:moveTo>
                      <a:pt x="0" y="17"/>
                    </a:moveTo>
                    <a:cubicBezTo>
                      <a:pt x="6" y="98"/>
                      <a:pt x="6" y="98"/>
                      <a:pt x="6" y="98"/>
                    </a:cubicBezTo>
                    <a:cubicBezTo>
                      <a:pt x="18" y="41"/>
                      <a:pt x="18" y="41"/>
                      <a:pt x="18" y="41"/>
                    </a:cubicBezTo>
                    <a:cubicBezTo>
                      <a:pt x="12" y="2"/>
                      <a:pt x="12" y="2"/>
                      <a:pt x="12" y="2"/>
                    </a:cubicBezTo>
                    <a:cubicBezTo>
                      <a:pt x="11" y="1"/>
                      <a:pt x="10" y="0"/>
                      <a:pt x="9" y="0"/>
                    </a:cubicBezTo>
                    <a:cubicBezTo>
                      <a:pt x="0" y="0"/>
                      <a:pt x="0" y="0"/>
                      <a:pt x="0" y="0"/>
                    </a:cubicBezTo>
                    <a:lnTo>
                      <a:pt x="0" y="1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9" name="Freeform 48">
                <a:extLst>
                  <a:ext uri="{FF2B5EF4-FFF2-40B4-BE49-F238E27FC236}">
                    <a16:creationId xmlns:a16="http://schemas.microsoft.com/office/drawing/2014/main" id="{874FF566-60DF-3528-F820-804DE60CE0CD}"/>
                  </a:ext>
                </a:extLst>
              </p:cNvPr>
              <p:cNvSpPr>
                <a:spLocks/>
              </p:cNvSpPr>
              <p:nvPr/>
            </p:nvSpPr>
            <p:spPr bwMode="auto">
              <a:xfrm>
                <a:off x="10909300" y="3398838"/>
                <a:ext cx="73025" cy="376238"/>
              </a:xfrm>
              <a:custGeom>
                <a:avLst/>
                <a:gdLst>
                  <a:gd name="T0" fmla="*/ 4 w 26"/>
                  <a:gd name="T1" fmla="*/ 22 h 136"/>
                  <a:gd name="T2" fmla="*/ 0 w 26"/>
                  <a:gd name="T3" fmla="*/ 23 h 136"/>
                  <a:gd name="T4" fmla="*/ 8 w 26"/>
                  <a:gd name="T5" fmla="*/ 136 h 136"/>
                  <a:gd name="T6" fmla="*/ 26 w 26"/>
                  <a:gd name="T7" fmla="*/ 46 h 136"/>
                  <a:gd name="T8" fmla="*/ 20 w 26"/>
                  <a:gd name="T9" fmla="*/ 7 h 136"/>
                  <a:gd name="T10" fmla="*/ 20 w 26"/>
                  <a:gd name="T11" fmla="*/ 7 h 136"/>
                  <a:gd name="T12" fmla="*/ 13 w 26"/>
                  <a:gd name="T13" fmla="*/ 0 h 136"/>
                  <a:gd name="T14" fmla="*/ 0 w 26"/>
                  <a:gd name="T15" fmla="*/ 0 h 136"/>
                  <a:gd name="T16" fmla="*/ 0 w 26"/>
                  <a:gd name="T17" fmla="*/ 22 h 136"/>
                  <a:gd name="T18" fmla="*/ 0 w 26"/>
                  <a:gd name="T19" fmla="*/ 23 h 136"/>
                  <a:gd name="T20" fmla="*/ 4 w 26"/>
                  <a:gd name="T21" fmla="*/ 22 h 136"/>
                  <a:gd name="T22" fmla="*/ 9 w 26"/>
                  <a:gd name="T23" fmla="*/ 22 h 136"/>
                  <a:gd name="T24" fmla="*/ 9 w 26"/>
                  <a:gd name="T25" fmla="*/ 9 h 136"/>
                  <a:gd name="T26" fmla="*/ 13 w 26"/>
                  <a:gd name="T27" fmla="*/ 9 h 136"/>
                  <a:gd name="T28" fmla="*/ 13 w 26"/>
                  <a:gd name="T29" fmla="*/ 8 h 136"/>
                  <a:gd name="T30" fmla="*/ 11 w 26"/>
                  <a:gd name="T31" fmla="*/ 8 h 136"/>
                  <a:gd name="T32" fmla="*/ 13 w 26"/>
                  <a:gd name="T33" fmla="*/ 9 h 136"/>
                  <a:gd name="T34" fmla="*/ 13 w 26"/>
                  <a:gd name="T35" fmla="*/ 8 h 136"/>
                  <a:gd name="T36" fmla="*/ 11 w 26"/>
                  <a:gd name="T37" fmla="*/ 8 h 136"/>
                  <a:gd name="T38" fmla="*/ 17 w 26"/>
                  <a:gd name="T39" fmla="*/ 46 h 136"/>
                  <a:gd name="T40" fmla="*/ 13 w 26"/>
                  <a:gd name="T41" fmla="*/ 69 h 136"/>
                  <a:gd name="T42" fmla="*/ 9 w 26"/>
                  <a:gd name="T43" fmla="*/ 22 h 136"/>
                  <a:gd name="T44" fmla="*/ 4 w 26"/>
                  <a:gd name="T45" fmla="*/ 22 h 136"/>
                  <a:gd name="T46" fmla="*/ 9 w 26"/>
                  <a:gd name="T47" fmla="*/ 22 h 136"/>
                  <a:gd name="T48" fmla="*/ 4 w 26"/>
                  <a:gd name="T49" fmla="*/ 2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 h="136">
                    <a:moveTo>
                      <a:pt x="4" y="22"/>
                    </a:moveTo>
                    <a:cubicBezTo>
                      <a:pt x="0" y="23"/>
                      <a:pt x="0" y="23"/>
                      <a:pt x="0" y="23"/>
                    </a:cubicBezTo>
                    <a:cubicBezTo>
                      <a:pt x="8" y="136"/>
                      <a:pt x="8" y="136"/>
                      <a:pt x="8" y="136"/>
                    </a:cubicBezTo>
                    <a:cubicBezTo>
                      <a:pt x="26" y="46"/>
                      <a:pt x="26" y="46"/>
                      <a:pt x="26" y="46"/>
                    </a:cubicBezTo>
                    <a:cubicBezTo>
                      <a:pt x="20" y="7"/>
                      <a:pt x="20" y="7"/>
                      <a:pt x="20" y="7"/>
                    </a:cubicBezTo>
                    <a:cubicBezTo>
                      <a:pt x="20" y="7"/>
                      <a:pt x="20" y="7"/>
                      <a:pt x="20" y="7"/>
                    </a:cubicBezTo>
                    <a:cubicBezTo>
                      <a:pt x="20" y="3"/>
                      <a:pt x="16" y="0"/>
                      <a:pt x="13" y="0"/>
                    </a:cubicBezTo>
                    <a:cubicBezTo>
                      <a:pt x="0" y="0"/>
                      <a:pt x="0" y="0"/>
                      <a:pt x="0" y="0"/>
                    </a:cubicBezTo>
                    <a:cubicBezTo>
                      <a:pt x="0" y="22"/>
                      <a:pt x="0" y="22"/>
                      <a:pt x="0" y="22"/>
                    </a:cubicBezTo>
                    <a:cubicBezTo>
                      <a:pt x="0" y="23"/>
                      <a:pt x="0" y="23"/>
                      <a:pt x="0" y="23"/>
                    </a:cubicBezTo>
                    <a:cubicBezTo>
                      <a:pt x="4" y="22"/>
                      <a:pt x="4" y="22"/>
                      <a:pt x="4" y="22"/>
                    </a:cubicBezTo>
                    <a:cubicBezTo>
                      <a:pt x="9" y="22"/>
                      <a:pt x="9" y="22"/>
                      <a:pt x="9" y="22"/>
                    </a:cubicBezTo>
                    <a:cubicBezTo>
                      <a:pt x="9" y="9"/>
                      <a:pt x="9" y="9"/>
                      <a:pt x="9" y="9"/>
                    </a:cubicBezTo>
                    <a:cubicBezTo>
                      <a:pt x="13" y="9"/>
                      <a:pt x="13" y="9"/>
                      <a:pt x="13" y="9"/>
                    </a:cubicBezTo>
                    <a:cubicBezTo>
                      <a:pt x="13" y="8"/>
                      <a:pt x="13" y="8"/>
                      <a:pt x="13" y="8"/>
                    </a:cubicBezTo>
                    <a:cubicBezTo>
                      <a:pt x="11" y="8"/>
                      <a:pt x="11" y="8"/>
                      <a:pt x="11" y="8"/>
                    </a:cubicBezTo>
                    <a:cubicBezTo>
                      <a:pt x="11" y="9"/>
                      <a:pt x="12" y="9"/>
                      <a:pt x="13" y="9"/>
                    </a:cubicBezTo>
                    <a:cubicBezTo>
                      <a:pt x="13" y="8"/>
                      <a:pt x="13" y="8"/>
                      <a:pt x="13" y="8"/>
                    </a:cubicBezTo>
                    <a:cubicBezTo>
                      <a:pt x="11" y="8"/>
                      <a:pt x="11" y="8"/>
                      <a:pt x="11" y="8"/>
                    </a:cubicBezTo>
                    <a:cubicBezTo>
                      <a:pt x="17" y="46"/>
                      <a:pt x="17" y="46"/>
                      <a:pt x="17" y="46"/>
                    </a:cubicBezTo>
                    <a:cubicBezTo>
                      <a:pt x="13" y="69"/>
                      <a:pt x="13" y="69"/>
                      <a:pt x="13" y="69"/>
                    </a:cubicBezTo>
                    <a:cubicBezTo>
                      <a:pt x="9" y="22"/>
                      <a:pt x="9" y="22"/>
                      <a:pt x="9" y="22"/>
                    </a:cubicBezTo>
                    <a:cubicBezTo>
                      <a:pt x="4" y="22"/>
                      <a:pt x="4" y="22"/>
                      <a:pt x="4" y="22"/>
                    </a:cubicBezTo>
                    <a:cubicBezTo>
                      <a:pt x="9" y="22"/>
                      <a:pt x="9" y="22"/>
                      <a:pt x="9" y="22"/>
                    </a:cubicBezTo>
                    <a:lnTo>
                      <a:pt x="4" y="2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0" name="Freeform 49">
                <a:extLst>
                  <a:ext uri="{FF2B5EF4-FFF2-40B4-BE49-F238E27FC236}">
                    <a16:creationId xmlns:a16="http://schemas.microsoft.com/office/drawing/2014/main" id="{AD7EC50F-53D4-9362-5033-F4BA7BB52993}"/>
                  </a:ext>
                </a:extLst>
              </p:cNvPr>
              <p:cNvSpPr>
                <a:spLocks/>
              </p:cNvSpPr>
              <p:nvPr/>
            </p:nvSpPr>
            <p:spPr bwMode="auto">
              <a:xfrm>
                <a:off x="10567988" y="2697163"/>
                <a:ext cx="595313" cy="711200"/>
              </a:xfrm>
              <a:custGeom>
                <a:avLst/>
                <a:gdLst>
                  <a:gd name="T0" fmla="*/ 0 w 216"/>
                  <a:gd name="T1" fmla="*/ 73 h 257"/>
                  <a:gd name="T2" fmla="*/ 0 w 216"/>
                  <a:gd name="T3" fmla="*/ 149 h 257"/>
                  <a:gd name="T4" fmla="*/ 108 w 216"/>
                  <a:gd name="T5" fmla="*/ 257 h 257"/>
                  <a:gd name="T6" fmla="*/ 126 w 216"/>
                  <a:gd name="T7" fmla="*/ 257 h 257"/>
                  <a:gd name="T8" fmla="*/ 216 w 216"/>
                  <a:gd name="T9" fmla="*/ 166 h 257"/>
                  <a:gd name="T10" fmla="*/ 216 w 216"/>
                  <a:gd name="T11" fmla="*/ 69 h 257"/>
                  <a:gd name="T12" fmla="*/ 216 w 216"/>
                  <a:gd name="T13" fmla="*/ 56 h 257"/>
                  <a:gd name="T14" fmla="*/ 161 w 216"/>
                  <a:gd name="T15" fmla="*/ 0 h 257"/>
                  <a:gd name="T16" fmla="*/ 55 w 216"/>
                  <a:gd name="T17" fmla="*/ 0 h 257"/>
                  <a:gd name="T18" fmla="*/ 0 w 216"/>
                  <a:gd name="T19" fmla="*/ 56 h 257"/>
                  <a:gd name="T20" fmla="*/ 0 w 216"/>
                  <a:gd name="T21" fmla="*/ 82 h 257"/>
                  <a:gd name="T22" fmla="*/ 0 w 216"/>
                  <a:gd name="T23" fmla="*/ 73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6" h="257">
                    <a:moveTo>
                      <a:pt x="0" y="73"/>
                    </a:moveTo>
                    <a:cubicBezTo>
                      <a:pt x="0" y="149"/>
                      <a:pt x="0" y="149"/>
                      <a:pt x="0" y="149"/>
                    </a:cubicBezTo>
                    <a:cubicBezTo>
                      <a:pt x="0" y="209"/>
                      <a:pt x="48" y="257"/>
                      <a:pt x="108" y="257"/>
                    </a:cubicBezTo>
                    <a:cubicBezTo>
                      <a:pt x="126" y="257"/>
                      <a:pt x="126" y="257"/>
                      <a:pt x="126" y="257"/>
                    </a:cubicBezTo>
                    <a:cubicBezTo>
                      <a:pt x="176" y="257"/>
                      <a:pt x="216" y="216"/>
                      <a:pt x="216" y="166"/>
                    </a:cubicBezTo>
                    <a:cubicBezTo>
                      <a:pt x="216" y="69"/>
                      <a:pt x="216" y="69"/>
                      <a:pt x="216" y="69"/>
                    </a:cubicBezTo>
                    <a:cubicBezTo>
                      <a:pt x="216" y="56"/>
                      <a:pt x="216" y="56"/>
                      <a:pt x="216" y="56"/>
                    </a:cubicBezTo>
                    <a:cubicBezTo>
                      <a:pt x="216" y="25"/>
                      <a:pt x="192" y="0"/>
                      <a:pt x="161" y="0"/>
                    </a:cubicBezTo>
                    <a:cubicBezTo>
                      <a:pt x="55" y="0"/>
                      <a:pt x="55" y="0"/>
                      <a:pt x="55" y="0"/>
                    </a:cubicBezTo>
                    <a:cubicBezTo>
                      <a:pt x="25" y="0"/>
                      <a:pt x="0" y="25"/>
                      <a:pt x="0" y="56"/>
                    </a:cubicBezTo>
                    <a:cubicBezTo>
                      <a:pt x="0" y="82"/>
                      <a:pt x="0" y="82"/>
                      <a:pt x="0" y="82"/>
                    </a:cubicBezTo>
                    <a:cubicBezTo>
                      <a:pt x="0" y="73"/>
                      <a:pt x="0" y="73"/>
                      <a:pt x="0" y="73"/>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1" name="Freeform 50">
                <a:extLst>
                  <a:ext uri="{FF2B5EF4-FFF2-40B4-BE49-F238E27FC236}">
                    <a16:creationId xmlns:a16="http://schemas.microsoft.com/office/drawing/2014/main" id="{C1034AA8-ECBA-6EBF-DE14-95567F3CA1AC}"/>
                  </a:ext>
                </a:extLst>
              </p:cNvPr>
              <p:cNvSpPr>
                <a:spLocks/>
              </p:cNvSpPr>
              <p:nvPr/>
            </p:nvSpPr>
            <p:spPr bwMode="auto">
              <a:xfrm>
                <a:off x="10553700" y="2684463"/>
                <a:ext cx="623888" cy="736600"/>
              </a:xfrm>
              <a:custGeom>
                <a:avLst/>
                <a:gdLst>
                  <a:gd name="T0" fmla="*/ 0 w 226"/>
                  <a:gd name="T1" fmla="*/ 78 h 267"/>
                  <a:gd name="T2" fmla="*/ 0 w 226"/>
                  <a:gd name="T3" fmla="*/ 154 h 267"/>
                  <a:gd name="T4" fmla="*/ 5 w 226"/>
                  <a:gd name="T5" fmla="*/ 154 h 267"/>
                  <a:gd name="T6" fmla="*/ 0 w 226"/>
                  <a:gd name="T7" fmla="*/ 154 h 267"/>
                  <a:gd name="T8" fmla="*/ 0 w 226"/>
                  <a:gd name="T9" fmla="*/ 154 h 267"/>
                  <a:gd name="T10" fmla="*/ 113 w 226"/>
                  <a:gd name="T11" fmla="*/ 267 h 267"/>
                  <a:gd name="T12" fmla="*/ 131 w 226"/>
                  <a:gd name="T13" fmla="*/ 267 h 267"/>
                  <a:gd name="T14" fmla="*/ 226 w 226"/>
                  <a:gd name="T15" fmla="*/ 171 h 267"/>
                  <a:gd name="T16" fmla="*/ 226 w 226"/>
                  <a:gd name="T17" fmla="*/ 74 h 267"/>
                  <a:gd name="T18" fmla="*/ 226 w 226"/>
                  <a:gd name="T19" fmla="*/ 61 h 267"/>
                  <a:gd name="T20" fmla="*/ 166 w 226"/>
                  <a:gd name="T21" fmla="*/ 0 h 267"/>
                  <a:gd name="T22" fmla="*/ 60 w 226"/>
                  <a:gd name="T23" fmla="*/ 0 h 267"/>
                  <a:gd name="T24" fmla="*/ 0 w 226"/>
                  <a:gd name="T25" fmla="*/ 61 h 267"/>
                  <a:gd name="T26" fmla="*/ 0 w 226"/>
                  <a:gd name="T27" fmla="*/ 87 h 267"/>
                  <a:gd name="T28" fmla="*/ 5 w 226"/>
                  <a:gd name="T29" fmla="*/ 92 h 267"/>
                  <a:gd name="T30" fmla="*/ 9 w 226"/>
                  <a:gd name="T31" fmla="*/ 87 h 267"/>
                  <a:gd name="T32" fmla="*/ 9 w 226"/>
                  <a:gd name="T33" fmla="*/ 61 h 267"/>
                  <a:gd name="T34" fmla="*/ 24 w 226"/>
                  <a:gd name="T35" fmla="*/ 24 h 267"/>
                  <a:gd name="T36" fmla="*/ 60 w 226"/>
                  <a:gd name="T37" fmla="*/ 9 h 267"/>
                  <a:gd name="T38" fmla="*/ 166 w 226"/>
                  <a:gd name="T39" fmla="*/ 9 h 267"/>
                  <a:gd name="T40" fmla="*/ 202 w 226"/>
                  <a:gd name="T41" fmla="*/ 24 h 267"/>
                  <a:gd name="T42" fmla="*/ 217 w 226"/>
                  <a:gd name="T43" fmla="*/ 61 h 267"/>
                  <a:gd name="T44" fmla="*/ 217 w 226"/>
                  <a:gd name="T45" fmla="*/ 74 h 267"/>
                  <a:gd name="T46" fmla="*/ 217 w 226"/>
                  <a:gd name="T47" fmla="*/ 171 h 267"/>
                  <a:gd name="T48" fmla="*/ 192 w 226"/>
                  <a:gd name="T49" fmla="*/ 232 h 267"/>
                  <a:gd name="T50" fmla="*/ 131 w 226"/>
                  <a:gd name="T51" fmla="*/ 258 h 267"/>
                  <a:gd name="T52" fmla="*/ 113 w 226"/>
                  <a:gd name="T53" fmla="*/ 258 h 267"/>
                  <a:gd name="T54" fmla="*/ 40 w 226"/>
                  <a:gd name="T55" fmla="*/ 227 h 267"/>
                  <a:gd name="T56" fmla="*/ 9 w 226"/>
                  <a:gd name="T57" fmla="*/ 154 h 267"/>
                  <a:gd name="T58" fmla="*/ 5 w 226"/>
                  <a:gd name="T59" fmla="*/ 154 h 267"/>
                  <a:gd name="T60" fmla="*/ 9 w 226"/>
                  <a:gd name="T61" fmla="*/ 154 h 267"/>
                  <a:gd name="T62" fmla="*/ 9 w 226"/>
                  <a:gd name="T63" fmla="*/ 154 h 267"/>
                  <a:gd name="T64" fmla="*/ 5 w 226"/>
                  <a:gd name="T65" fmla="*/ 154 h 267"/>
                  <a:gd name="T66" fmla="*/ 9 w 226"/>
                  <a:gd name="T67" fmla="*/ 154 h 267"/>
                  <a:gd name="T68" fmla="*/ 9 w 226"/>
                  <a:gd name="T69" fmla="*/ 154 h 267"/>
                  <a:gd name="T70" fmla="*/ 9 w 226"/>
                  <a:gd name="T71" fmla="*/ 78 h 267"/>
                  <a:gd name="T72" fmla="*/ 5 w 226"/>
                  <a:gd name="T73" fmla="*/ 74 h 267"/>
                  <a:gd name="T74" fmla="*/ 0 w 226"/>
                  <a:gd name="T75" fmla="*/ 78 h 267"/>
                  <a:gd name="T76" fmla="*/ 0 w 226"/>
                  <a:gd name="T77" fmla="*/ 78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6" h="267">
                    <a:moveTo>
                      <a:pt x="0" y="78"/>
                    </a:moveTo>
                    <a:cubicBezTo>
                      <a:pt x="0" y="154"/>
                      <a:pt x="0" y="154"/>
                      <a:pt x="0" y="154"/>
                    </a:cubicBezTo>
                    <a:cubicBezTo>
                      <a:pt x="5" y="154"/>
                      <a:pt x="5" y="154"/>
                      <a:pt x="5" y="154"/>
                    </a:cubicBezTo>
                    <a:cubicBezTo>
                      <a:pt x="0" y="154"/>
                      <a:pt x="0" y="154"/>
                      <a:pt x="0" y="154"/>
                    </a:cubicBezTo>
                    <a:cubicBezTo>
                      <a:pt x="0" y="154"/>
                      <a:pt x="0" y="154"/>
                      <a:pt x="0" y="154"/>
                    </a:cubicBezTo>
                    <a:cubicBezTo>
                      <a:pt x="0" y="216"/>
                      <a:pt x="51" y="267"/>
                      <a:pt x="113" y="267"/>
                    </a:cubicBezTo>
                    <a:cubicBezTo>
                      <a:pt x="131" y="267"/>
                      <a:pt x="131" y="267"/>
                      <a:pt x="131" y="267"/>
                    </a:cubicBezTo>
                    <a:cubicBezTo>
                      <a:pt x="183" y="267"/>
                      <a:pt x="226" y="224"/>
                      <a:pt x="226" y="171"/>
                    </a:cubicBezTo>
                    <a:cubicBezTo>
                      <a:pt x="226" y="74"/>
                      <a:pt x="226" y="74"/>
                      <a:pt x="226" y="74"/>
                    </a:cubicBezTo>
                    <a:cubicBezTo>
                      <a:pt x="226" y="61"/>
                      <a:pt x="226" y="61"/>
                      <a:pt x="226" y="61"/>
                    </a:cubicBezTo>
                    <a:cubicBezTo>
                      <a:pt x="226" y="27"/>
                      <a:pt x="199" y="0"/>
                      <a:pt x="166" y="0"/>
                    </a:cubicBezTo>
                    <a:cubicBezTo>
                      <a:pt x="60" y="0"/>
                      <a:pt x="60" y="0"/>
                      <a:pt x="60" y="0"/>
                    </a:cubicBezTo>
                    <a:cubicBezTo>
                      <a:pt x="27" y="0"/>
                      <a:pt x="0" y="27"/>
                      <a:pt x="0" y="61"/>
                    </a:cubicBezTo>
                    <a:cubicBezTo>
                      <a:pt x="0" y="87"/>
                      <a:pt x="0" y="87"/>
                      <a:pt x="0" y="87"/>
                    </a:cubicBezTo>
                    <a:cubicBezTo>
                      <a:pt x="0" y="90"/>
                      <a:pt x="2" y="92"/>
                      <a:pt x="5" y="92"/>
                    </a:cubicBezTo>
                    <a:cubicBezTo>
                      <a:pt x="7" y="92"/>
                      <a:pt x="9" y="90"/>
                      <a:pt x="9" y="87"/>
                    </a:cubicBezTo>
                    <a:cubicBezTo>
                      <a:pt x="9" y="61"/>
                      <a:pt x="9" y="61"/>
                      <a:pt x="9" y="61"/>
                    </a:cubicBezTo>
                    <a:cubicBezTo>
                      <a:pt x="9" y="46"/>
                      <a:pt x="15" y="34"/>
                      <a:pt x="24" y="24"/>
                    </a:cubicBezTo>
                    <a:cubicBezTo>
                      <a:pt x="33" y="15"/>
                      <a:pt x="46" y="9"/>
                      <a:pt x="60" y="9"/>
                    </a:cubicBezTo>
                    <a:cubicBezTo>
                      <a:pt x="166" y="9"/>
                      <a:pt x="166" y="9"/>
                      <a:pt x="166" y="9"/>
                    </a:cubicBezTo>
                    <a:cubicBezTo>
                      <a:pt x="180" y="9"/>
                      <a:pt x="193" y="15"/>
                      <a:pt x="202" y="24"/>
                    </a:cubicBezTo>
                    <a:cubicBezTo>
                      <a:pt x="211" y="34"/>
                      <a:pt x="217" y="46"/>
                      <a:pt x="217" y="61"/>
                    </a:cubicBezTo>
                    <a:cubicBezTo>
                      <a:pt x="217" y="74"/>
                      <a:pt x="217" y="74"/>
                      <a:pt x="217" y="74"/>
                    </a:cubicBezTo>
                    <a:cubicBezTo>
                      <a:pt x="217" y="171"/>
                      <a:pt x="217" y="171"/>
                      <a:pt x="217" y="171"/>
                    </a:cubicBezTo>
                    <a:cubicBezTo>
                      <a:pt x="217" y="195"/>
                      <a:pt x="207" y="217"/>
                      <a:pt x="192" y="232"/>
                    </a:cubicBezTo>
                    <a:cubicBezTo>
                      <a:pt x="176" y="248"/>
                      <a:pt x="155" y="258"/>
                      <a:pt x="131" y="258"/>
                    </a:cubicBezTo>
                    <a:cubicBezTo>
                      <a:pt x="113" y="258"/>
                      <a:pt x="113" y="258"/>
                      <a:pt x="113" y="258"/>
                    </a:cubicBezTo>
                    <a:cubicBezTo>
                      <a:pt x="84" y="258"/>
                      <a:pt x="58" y="246"/>
                      <a:pt x="40" y="227"/>
                    </a:cubicBezTo>
                    <a:cubicBezTo>
                      <a:pt x="21" y="208"/>
                      <a:pt x="9" y="182"/>
                      <a:pt x="9" y="154"/>
                    </a:cubicBezTo>
                    <a:cubicBezTo>
                      <a:pt x="5" y="154"/>
                      <a:pt x="5" y="154"/>
                      <a:pt x="5" y="154"/>
                    </a:cubicBezTo>
                    <a:cubicBezTo>
                      <a:pt x="9" y="154"/>
                      <a:pt x="9" y="154"/>
                      <a:pt x="9" y="154"/>
                    </a:cubicBezTo>
                    <a:cubicBezTo>
                      <a:pt x="9" y="154"/>
                      <a:pt x="9" y="154"/>
                      <a:pt x="9" y="154"/>
                    </a:cubicBezTo>
                    <a:cubicBezTo>
                      <a:pt x="5" y="154"/>
                      <a:pt x="5" y="154"/>
                      <a:pt x="5" y="154"/>
                    </a:cubicBezTo>
                    <a:cubicBezTo>
                      <a:pt x="9" y="154"/>
                      <a:pt x="9" y="154"/>
                      <a:pt x="9" y="154"/>
                    </a:cubicBezTo>
                    <a:cubicBezTo>
                      <a:pt x="9" y="154"/>
                      <a:pt x="9" y="154"/>
                      <a:pt x="9" y="154"/>
                    </a:cubicBezTo>
                    <a:cubicBezTo>
                      <a:pt x="9" y="78"/>
                      <a:pt x="9" y="78"/>
                      <a:pt x="9" y="78"/>
                    </a:cubicBezTo>
                    <a:cubicBezTo>
                      <a:pt x="9" y="76"/>
                      <a:pt x="7" y="74"/>
                      <a:pt x="5" y="74"/>
                    </a:cubicBezTo>
                    <a:cubicBezTo>
                      <a:pt x="2" y="74"/>
                      <a:pt x="0" y="76"/>
                      <a:pt x="0" y="78"/>
                    </a:cubicBezTo>
                    <a:cubicBezTo>
                      <a:pt x="0" y="78"/>
                      <a:pt x="0" y="78"/>
                      <a:pt x="0" y="78"/>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2" name="Rectangle 51">
                <a:extLst>
                  <a:ext uri="{FF2B5EF4-FFF2-40B4-BE49-F238E27FC236}">
                    <a16:creationId xmlns:a16="http://schemas.microsoft.com/office/drawing/2014/main" id="{F50C09B0-A54C-C2E1-1098-5147A1759007}"/>
                  </a:ext>
                </a:extLst>
              </p:cNvPr>
              <p:cNvSpPr>
                <a:spLocks noChangeArrowheads="1"/>
              </p:cNvSpPr>
              <p:nvPr/>
            </p:nvSpPr>
            <p:spPr bwMode="auto">
              <a:xfrm>
                <a:off x="11050588" y="2935288"/>
                <a:ext cx="112713" cy="88900"/>
              </a:xfrm>
              <a:prstGeom prst="rect">
                <a:avLst/>
              </a:prstGeom>
              <a:solidFill>
                <a:srgbClr val="FCD3B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3" name="Rectangle 52">
                <a:extLst>
                  <a:ext uri="{FF2B5EF4-FFF2-40B4-BE49-F238E27FC236}">
                    <a16:creationId xmlns:a16="http://schemas.microsoft.com/office/drawing/2014/main" id="{9A3ABDC5-1578-3840-2759-6D6E9BF3441C}"/>
                  </a:ext>
                </a:extLst>
              </p:cNvPr>
              <p:cNvSpPr>
                <a:spLocks noChangeArrowheads="1"/>
              </p:cNvSpPr>
              <p:nvPr/>
            </p:nvSpPr>
            <p:spPr bwMode="auto">
              <a:xfrm>
                <a:off x="11050588" y="2935288"/>
                <a:ext cx="112713" cy="8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4" name="Freeform 53">
                <a:extLst>
                  <a:ext uri="{FF2B5EF4-FFF2-40B4-BE49-F238E27FC236}">
                    <a16:creationId xmlns:a16="http://schemas.microsoft.com/office/drawing/2014/main" id="{BEC6CE6D-57F4-ABA4-EBE4-4FD0EFEA7E11}"/>
                  </a:ext>
                </a:extLst>
              </p:cNvPr>
              <p:cNvSpPr>
                <a:spLocks/>
              </p:cNvSpPr>
              <p:nvPr/>
            </p:nvSpPr>
            <p:spPr bwMode="auto">
              <a:xfrm>
                <a:off x="10801350" y="2935288"/>
                <a:ext cx="155575" cy="88900"/>
              </a:xfrm>
              <a:custGeom>
                <a:avLst/>
                <a:gdLst>
                  <a:gd name="T0" fmla="*/ 10 w 56"/>
                  <a:gd name="T1" fmla="*/ 32 h 32"/>
                  <a:gd name="T2" fmla="*/ 45 w 56"/>
                  <a:gd name="T3" fmla="*/ 32 h 32"/>
                  <a:gd name="T4" fmla="*/ 56 w 56"/>
                  <a:gd name="T5" fmla="*/ 21 h 32"/>
                  <a:gd name="T6" fmla="*/ 56 w 56"/>
                  <a:gd name="T7" fmla="*/ 0 h 32"/>
                  <a:gd name="T8" fmla="*/ 0 w 56"/>
                  <a:gd name="T9" fmla="*/ 0 h 32"/>
                  <a:gd name="T10" fmla="*/ 0 w 56"/>
                  <a:gd name="T11" fmla="*/ 21 h 32"/>
                  <a:gd name="T12" fmla="*/ 10 w 56"/>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56" h="32">
                    <a:moveTo>
                      <a:pt x="10" y="32"/>
                    </a:moveTo>
                    <a:cubicBezTo>
                      <a:pt x="45" y="32"/>
                      <a:pt x="45" y="32"/>
                      <a:pt x="45" y="32"/>
                    </a:cubicBezTo>
                    <a:cubicBezTo>
                      <a:pt x="51" y="32"/>
                      <a:pt x="56" y="27"/>
                      <a:pt x="56" y="21"/>
                    </a:cubicBezTo>
                    <a:cubicBezTo>
                      <a:pt x="56" y="0"/>
                      <a:pt x="56" y="0"/>
                      <a:pt x="56" y="0"/>
                    </a:cubicBezTo>
                    <a:cubicBezTo>
                      <a:pt x="0" y="0"/>
                      <a:pt x="0" y="0"/>
                      <a:pt x="0" y="0"/>
                    </a:cubicBezTo>
                    <a:cubicBezTo>
                      <a:pt x="0" y="21"/>
                      <a:pt x="0" y="21"/>
                      <a:pt x="0" y="21"/>
                    </a:cubicBezTo>
                    <a:cubicBezTo>
                      <a:pt x="0" y="27"/>
                      <a:pt x="4" y="32"/>
                      <a:pt x="10" y="32"/>
                    </a:cubicBez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5" name="Freeform 54">
                <a:extLst>
                  <a:ext uri="{FF2B5EF4-FFF2-40B4-BE49-F238E27FC236}">
                    <a16:creationId xmlns:a16="http://schemas.microsoft.com/office/drawing/2014/main" id="{FD2C2D17-4EA6-CB4D-5784-8BB71DB63021}"/>
                  </a:ext>
                </a:extLst>
              </p:cNvPr>
              <p:cNvSpPr>
                <a:spLocks/>
              </p:cNvSpPr>
              <p:nvPr/>
            </p:nvSpPr>
            <p:spPr bwMode="auto">
              <a:xfrm>
                <a:off x="10567988" y="2697163"/>
                <a:ext cx="355600" cy="711200"/>
              </a:xfrm>
              <a:custGeom>
                <a:avLst/>
                <a:gdLst>
                  <a:gd name="T0" fmla="*/ 0 w 129"/>
                  <a:gd name="T1" fmla="*/ 73 h 257"/>
                  <a:gd name="T2" fmla="*/ 0 w 129"/>
                  <a:gd name="T3" fmla="*/ 149 h 257"/>
                  <a:gd name="T4" fmla="*/ 0 w 129"/>
                  <a:gd name="T5" fmla="*/ 149 h 257"/>
                  <a:gd name="T6" fmla="*/ 108 w 129"/>
                  <a:gd name="T7" fmla="*/ 257 h 257"/>
                  <a:gd name="T8" fmla="*/ 126 w 129"/>
                  <a:gd name="T9" fmla="*/ 257 h 257"/>
                  <a:gd name="T10" fmla="*/ 129 w 129"/>
                  <a:gd name="T11" fmla="*/ 257 h 257"/>
                  <a:gd name="T12" fmla="*/ 25 w 129"/>
                  <a:gd name="T13" fmla="*/ 149 h 257"/>
                  <a:gd name="T14" fmla="*/ 25 w 129"/>
                  <a:gd name="T15" fmla="*/ 149 h 257"/>
                  <a:gd name="T16" fmla="*/ 25 w 129"/>
                  <a:gd name="T17" fmla="*/ 73 h 257"/>
                  <a:gd name="T18" fmla="*/ 25 w 129"/>
                  <a:gd name="T19" fmla="*/ 82 h 257"/>
                  <a:gd name="T20" fmla="*/ 25 w 129"/>
                  <a:gd name="T21" fmla="*/ 56 h 257"/>
                  <a:gd name="T22" fmla="*/ 80 w 129"/>
                  <a:gd name="T23" fmla="*/ 0 h 257"/>
                  <a:gd name="T24" fmla="*/ 55 w 129"/>
                  <a:gd name="T25" fmla="*/ 0 h 257"/>
                  <a:gd name="T26" fmla="*/ 0 w 129"/>
                  <a:gd name="T27" fmla="*/ 56 h 257"/>
                  <a:gd name="T28" fmla="*/ 0 w 129"/>
                  <a:gd name="T29" fmla="*/ 82 h 257"/>
                  <a:gd name="T30" fmla="*/ 0 w 129"/>
                  <a:gd name="T31" fmla="*/ 73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9" h="257">
                    <a:moveTo>
                      <a:pt x="0" y="73"/>
                    </a:moveTo>
                    <a:cubicBezTo>
                      <a:pt x="0" y="149"/>
                      <a:pt x="0" y="149"/>
                      <a:pt x="0" y="149"/>
                    </a:cubicBezTo>
                    <a:cubicBezTo>
                      <a:pt x="0" y="149"/>
                      <a:pt x="0" y="149"/>
                      <a:pt x="0" y="149"/>
                    </a:cubicBezTo>
                    <a:cubicBezTo>
                      <a:pt x="0" y="209"/>
                      <a:pt x="48" y="257"/>
                      <a:pt x="108" y="257"/>
                    </a:cubicBezTo>
                    <a:cubicBezTo>
                      <a:pt x="126" y="257"/>
                      <a:pt x="126" y="257"/>
                      <a:pt x="126" y="257"/>
                    </a:cubicBezTo>
                    <a:cubicBezTo>
                      <a:pt x="127" y="257"/>
                      <a:pt x="128" y="257"/>
                      <a:pt x="129" y="257"/>
                    </a:cubicBezTo>
                    <a:cubicBezTo>
                      <a:pt x="71" y="255"/>
                      <a:pt x="25" y="207"/>
                      <a:pt x="25" y="149"/>
                    </a:cubicBezTo>
                    <a:cubicBezTo>
                      <a:pt x="25" y="149"/>
                      <a:pt x="25" y="149"/>
                      <a:pt x="25" y="149"/>
                    </a:cubicBezTo>
                    <a:cubicBezTo>
                      <a:pt x="25" y="73"/>
                      <a:pt x="25" y="73"/>
                      <a:pt x="25" y="73"/>
                    </a:cubicBezTo>
                    <a:cubicBezTo>
                      <a:pt x="25" y="82"/>
                      <a:pt x="25" y="82"/>
                      <a:pt x="25" y="82"/>
                    </a:cubicBezTo>
                    <a:cubicBezTo>
                      <a:pt x="25" y="56"/>
                      <a:pt x="25" y="56"/>
                      <a:pt x="25" y="56"/>
                    </a:cubicBezTo>
                    <a:cubicBezTo>
                      <a:pt x="25" y="25"/>
                      <a:pt x="49" y="0"/>
                      <a:pt x="80" y="0"/>
                    </a:cubicBezTo>
                    <a:cubicBezTo>
                      <a:pt x="55" y="0"/>
                      <a:pt x="55" y="0"/>
                      <a:pt x="55" y="0"/>
                    </a:cubicBezTo>
                    <a:cubicBezTo>
                      <a:pt x="25" y="0"/>
                      <a:pt x="0" y="25"/>
                      <a:pt x="0" y="56"/>
                    </a:cubicBezTo>
                    <a:cubicBezTo>
                      <a:pt x="0" y="82"/>
                      <a:pt x="0" y="82"/>
                      <a:pt x="0" y="82"/>
                    </a:cubicBezTo>
                    <a:lnTo>
                      <a:pt x="0" y="73"/>
                    </a:ln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6" name="Freeform 55">
                <a:extLst>
                  <a:ext uri="{FF2B5EF4-FFF2-40B4-BE49-F238E27FC236}">
                    <a16:creationId xmlns:a16="http://schemas.microsoft.com/office/drawing/2014/main" id="{5D92C36E-39F2-1912-5A55-A4BCB55824F6}"/>
                  </a:ext>
                </a:extLst>
              </p:cNvPr>
              <p:cNvSpPr>
                <a:spLocks/>
              </p:cNvSpPr>
              <p:nvPr/>
            </p:nvSpPr>
            <p:spPr bwMode="auto">
              <a:xfrm>
                <a:off x="10553700" y="2684463"/>
                <a:ext cx="623888" cy="735013"/>
              </a:xfrm>
              <a:custGeom>
                <a:avLst/>
                <a:gdLst>
                  <a:gd name="T0" fmla="*/ 0 w 226"/>
                  <a:gd name="T1" fmla="*/ 78 h 266"/>
                  <a:gd name="T2" fmla="*/ 0 w 226"/>
                  <a:gd name="T3" fmla="*/ 153 h 266"/>
                  <a:gd name="T4" fmla="*/ 5 w 226"/>
                  <a:gd name="T5" fmla="*/ 153 h 266"/>
                  <a:gd name="T6" fmla="*/ 0 w 226"/>
                  <a:gd name="T7" fmla="*/ 153 h 266"/>
                  <a:gd name="T8" fmla="*/ 0 w 226"/>
                  <a:gd name="T9" fmla="*/ 153 h 266"/>
                  <a:gd name="T10" fmla="*/ 113 w 226"/>
                  <a:gd name="T11" fmla="*/ 266 h 266"/>
                  <a:gd name="T12" fmla="*/ 131 w 226"/>
                  <a:gd name="T13" fmla="*/ 266 h 266"/>
                  <a:gd name="T14" fmla="*/ 226 w 226"/>
                  <a:gd name="T15" fmla="*/ 171 h 266"/>
                  <a:gd name="T16" fmla="*/ 226 w 226"/>
                  <a:gd name="T17" fmla="*/ 73 h 266"/>
                  <a:gd name="T18" fmla="*/ 226 w 226"/>
                  <a:gd name="T19" fmla="*/ 60 h 266"/>
                  <a:gd name="T20" fmla="*/ 166 w 226"/>
                  <a:gd name="T21" fmla="*/ 0 h 266"/>
                  <a:gd name="T22" fmla="*/ 60 w 226"/>
                  <a:gd name="T23" fmla="*/ 0 h 266"/>
                  <a:gd name="T24" fmla="*/ 0 w 226"/>
                  <a:gd name="T25" fmla="*/ 60 h 266"/>
                  <a:gd name="T26" fmla="*/ 0 w 226"/>
                  <a:gd name="T27" fmla="*/ 87 h 266"/>
                  <a:gd name="T28" fmla="*/ 5 w 226"/>
                  <a:gd name="T29" fmla="*/ 91 h 266"/>
                  <a:gd name="T30" fmla="*/ 9 w 226"/>
                  <a:gd name="T31" fmla="*/ 87 h 266"/>
                  <a:gd name="T32" fmla="*/ 9 w 226"/>
                  <a:gd name="T33" fmla="*/ 60 h 266"/>
                  <a:gd name="T34" fmla="*/ 24 w 226"/>
                  <a:gd name="T35" fmla="*/ 24 h 266"/>
                  <a:gd name="T36" fmla="*/ 60 w 226"/>
                  <a:gd name="T37" fmla="*/ 9 h 266"/>
                  <a:gd name="T38" fmla="*/ 166 w 226"/>
                  <a:gd name="T39" fmla="*/ 9 h 266"/>
                  <a:gd name="T40" fmla="*/ 217 w 226"/>
                  <a:gd name="T41" fmla="*/ 60 h 266"/>
                  <a:gd name="T42" fmla="*/ 217 w 226"/>
                  <a:gd name="T43" fmla="*/ 73 h 266"/>
                  <a:gd name="T44" fmla="*/ 217 w 226"/>
                  <a:gd name="T45" fmla="*/ 171 h 266"/>
                  <a:gd name="T46" fmla="*/ 192 w 226"/>
                  <a:gd name="T47" fmla="*/ 232 h 266"/>
                  <a:gd name="T48" fmla="*/ 131 w 226"/>
                  <a:gd name="T49" fmla="*/ 257 h 266"/>
                  <a:gd name="T50" fmla="*/ 113 w 226"/>
                  <a:gd name="T51" fmla="*/ 257 h 266"/>
                  <a:gd name="T52" fmla="*/ 40 w 226"/>
                  <a:gd name="T53" fmla="*/ 226 h 266"/>
                  <a:gd name="T54" fmla="*/ 9 w 226"/>
                  <a:gd name="T55" fmla="*/ 153 h 266"/>
                  <a:gd name="T56" fmla="*/ 5 w 226"/>
                  <a:gd name="T57" fmla="*/ 153 h 266"/>
                  <a:gd name="T58" fmla="*/ 9 w 226"/>
                  <a:gd name="T59" fmla="*/ 153 h 266"/>
                  <a:gd name="T60" fmla="*/ 9 w 226"/>
                  <a:gd name="T61" fmla="*/ 153 h 266"/>
                  <a:gd name="T62" fmla="*/ 5 w 226"/>
                  <a:gd name="T63" fmla="*/ 153 h 266"/>
                  <a:gd name="T64" fmla="*/ 9 w 226"/>
                  <a:gd name="T65" fmla="*/ 153 h 266"/>
                  <a:gd name="T66" fmla="*/ 9 w 226"/>
                  <a:gd name="T67" fmla="*/ 153 h 266"/>
                  <a:gd name="T68" fmla="*/ 9 w 226"/>
                  <a:gd name="T69" fmla="*/ 78 h 266"/>
                  <a:gd name="T70" fmla="*/ 5 w 226"/>
                  <a:gd name="T71" fmla="*/ 73 h 266"/>
                  <a:gd name="T72" fmla="*/ 0 w 226"/>
                  <a:gd name="T73" fmla="*/ 78 h 266"/>
                  <a:gd name="T74" fmla="*/ 0 w 226"/>
                  <a:gd name="T75" fmla="*/ 78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6" h="266">
                    <a:moveTo>
                      <a:pt x="0" y="78"/>
                    </a:moveTo>
                    <a:cubicBezTo>
                      <a:pt x="0" y="153"/>
                      <a:pt x="0" y="153"/>
                      <a:pt x="0" y="153"/>
                    </a:cubicBezTo>
                    <a:cubicBezTo>
                      <a:pt x="5" y="153"/>
                      <a:pt x="5" y="153"/>
                      <a:pt x="5" y="153"/>
                    </a:cubicBezTo>
                    <a:cubicBezTo>
                      <a:pt x="0" y="153"/>
                      <a:pt x="0" y="153"/>
                      <a:pt x="0" y="153"/>
                    </a:cubicBezTo>
                    <a:cubicBezTo>
                      <a:pt x="0" y="153"/>
                      <a:pt x="0" y="153"/>
                      <a:pt x="0" y="153"/>
                    </a:cubicBezTo>
                    <a:cubicBezTo>
                      <a:pt x="0" y="215"/>
                      <a:pt x="51" y="266"/>
                      <a:pt x="113" y="266"/>
                    </a:cubicBezTo>
                    <a:cubicBezTo>
                      <a:pt x="131" y="266"/>
                      <a:pt x="131" y="266"/>
                      <a:pt x="131" y="266"/>
                    </a:cubicBezTo>
                    <a:cubicBezTo>
                      <a:pt x="183" y="266"/>
                      <a:pt x="226" y="223"/>
                      <a:pt x="226" y="171"/>
                    </a:cubicBezTo>
                    <a:cubicBezTo>
                      <a:pt x="226" y="73"/>
                      <a:pt x="226" y="73"/>
                      <a:pt x="226" y="73"/>
                    </a:cubicBezTo>
                    <a:cubicBezTo>
                      <a:pt x="226" y="60"/>
                      <a:pt x="226" y="60"/>
                      <a:pt x="226" y="60"/>
                    </a:cubicBezTo>
                    <a:cubicBezTo>
                      <a:pt x="226" y="27"/>
                      <a:pt x="199" y="0"/>
                      <a:pt x="166" y="0"/>
                    </a:cubicBezTo>
                    <a:cubicBezTo>
                      <a:pt x="60" y="0"/>
                      <a:pt x="60" y="0"/>
                      <a:pt x="60" y="0"/>
                    </a:cubicBezTo>
                    <a:cubicBezTo>
                      <a:pt x="27" y="0"/>
                      <a:pt x="0" y="27"/>
                      <a:pt x="0" y="60"/>
                    </a:cubicBezTo>
                    <a:cubicBezTo>
                      <a:pt x="0" y="87"/>
                      <a:pt x="0" y="87"/>
                      <a:pt x="0" y="87"/>
                    </a:cubicBezTo>
                    <a:cubicBezTo>
                      <a:pt x="0" y="89"/>
                      <a:pt x="2" y="91"/>
                      <a:pt x="5" y="91"/>
                    </a:cubicBezTo>
                    <a:cubicBezTo>
                      <a:pt x="7" y="91"/>
                      <a:pt x="9" y="89"/>
                      <a:pt x="9" y="87"/>
                    </a:cubicBezTo>
                    <a:cubicBezTo>
                      <a:pt x="9" y="60"/>
                      <a:pt x="9" y="60"/>
                      <a:pt x="9" y="60"/>
                    </a:cubicBezTo>
                    <a:cubicBezTo>
                      <a:pt x="9" y="46"/>
                      <a:pt x="15" y="33"/>
                      <a:pt x="24" y="24"/>
                    </a:cubicBezTo>
                    <a:cubicBezTo>
                      <a:pt x="33" y="15"/>
                      <a:pt x="46" y="9"/>
                      <a:pt x="60" y="9"/>
                    </a:cubicBezTo>
                    <a:cubicBezTo>
                      <a:pt x="166" y="9"/>
                      <a:pt x="166" y="9"/>
                      <a:pt x="166" y="9"/>
                    </a:cubicBezTo>
                    <a:cubicBezTo>
                      <a:pt x="194" y="9"/>
                      <a:pt x="217" y="32"/>
                      <a:pt x="217" y="60"/>
                    </a:cubicBezTo>
                    <a:cubicBezTo>
                      <a:pt x="217" y="73"/>
                      <a:pt x="217" y="73"/>
                      <a:pt x="217" y="73"/>
                    </a:cubicBezTo>
                    <a:cubicBezTo>
                      <a:pt x="217" y="171"/>
                      <a:pt x="217" y="171"/>
                      <a:pt x="217" y="171"/>
                    </a:cubicBezTo>
                    <a:cubicBezTo>
                      <a:pt x="217" y="195"/>
                      <a:pt x="207" y="216"/>
                      <a:pt x="192" y="232"/>
                    </a:cubicBezTo>
                    <a:cubicBezTo>
                      <a:pt x="176" y="247"/>
                      <a:pt x="155" y="257"/>
                      <a:pt x="131" y="257"/>
                    </a:cubicBezTo>
                    <a:cubicBezTo>
                      <a:pt x="113" y="257"/>
                      <a:pt x="113" y="257"/>
                      <a:pt x="113" y="257"/>
                    </a:cubicBezTo>
                    <a:cubicBezTo>
                      <a:pt x="84" y="257"/>
                      <a:pt x="58" y="245"/>
                      <a:pt x="40" y="226"/>
                    </a:cubicBezTo>
                    <a:cubicBezTo>
                      <a:pt x="21" y="208"/>
                      <a:pt x="9" y="182"/>
                      <a:pt x="9" y="153"/>
                    </a:cubicBezTo>
                    <a:cubicBezTo>
                      <a:pt x="5" y="153"/>
                      <a:pt x="5" y="153"/>
                      <a:pt x="5" y="153"/>
                    </a:cubicBezTo>
                    <a:cubicBezTo>
                      <a:pt x="9" y="153"/>
                      <a:pt x="9" y="153"/>
                      <a:pt x="9" y="153"/>
                    </a:cubicBezTo>
                    <a:cubicBezTo>
                      <a:pt x="9" y="153"/>
                      <a:pt x="9" y="153"/>
                      <a:pt x="9" y="153"/>
                    </a:cubicBezTo>
                    <a:cubicBezTo>
                      <a:pt x="5" y="153"/>
                      <a:pt x="5" y="153"/>
                      <a:pt x="5" y="153"/>
                    </a:cubicBezTo>
                    <a:cubicBezTo>
                      <a:pt x="9" y="153"/>
                      <a:pt x="9" y="153"/>
                      <a:pt x="9" y="153"/>
                    </a:cubicBezTo>
                    <a:cubicBezTo>
                      <a:pt x="9" y="153"/>
                      <a:pt x="9" y="153"/>
                      <a:pt x="9" y="153"/>
                    </a:cubicBezTo>
                    <a:cubicBezTo>
                      <a:pt x="9" y="78"/>
                      <a:pt x="9" y="78"/>
                      <a:pt x="9" y="78"/>
                    </a:cubicBezTo>
                    <a:cubicBezTo>
                      <a:pt x="9" y="75"/>
                      <a:pt x="7" y="73"/>
                      <a:pt x="5" y="73"/>
                    </a:cubicBezTo>
                    <a:cubicBezTo>
                      <a:pt x="2" y="73"/>
                      <a:pt x="0" y="75"/>
                      <a:pt x="0" y="78"/>
                    </a:cubicBezTo>
                    <a:cubicBezTo>
                      <a:pt x="0" y="78"/>
                      <a:pt x="0" y="78"/>
                      <a:pt x="0" y="78"/>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7" name="Freeform 56">
                <a:extLst>
                  <a:ext uri="{FF2B5EF4-FFF2-40B4-BE49-F238E27FC236}">
                    <a16:creationId xmlns:a16="http://schemas.microsoft.com/office/drawing/2014/main" id="{AC43E1F0-D94D-14FF-C512-319674ACBEC7}"/>
                  </a:ext>
                </a:extLst>
              </p:cNvPr>
              <p:cNvSpPr>
                <a:spLocks/>
              </p:cNvSpPr>
              <p:nvPr/>
            </p:nvSpPr>
            <p:spPr bwMode="auto">
              <a:xfrm>
                <a:off x="10995025" y="3001963"/>
                <a:ext cx="69850" cy="171450"/>
              </a:xfrm>
              <a:custGeom>
                <a:avLst/>
                <a:gdLst>
                  <a:gd name="T0" fmla="*/ 4 w 25"/>
                  <a:gd name="T1" fmla="*/ 62 h 62"/>
                  <a:gd name="T2" fmla="*/ 25 w 25"/>
                  <a:gd name="T3" fmla="*/ 41 h 62"/>
                  <a:gd name="T4" fmla="*/ 25 w 25"/>
                  <a:gd name="T5" fmla="*/ 4 h 62"/>
                  <a:gd name="T6" fmla="*/ 20 w 25"/>
                  <a:gd name="T7" fmla="*/ 0 h 62"/>
                  <a:gd name="T8" fmla="*/ 16 w 25"/>
                  <a:gd name="T9" fmla="*/ 4 h 62"/>
                  <a:gd name="T10" fmla="*/ 16 w 25"/>
                  <a:gd name="T11" fmla="*/ 41 h 62"/>
                  <a:gd name="T12" fmla="*/ 4 w 25"/>
                  <a:gd name="T13" fmla="*/ 53 h 62"/>
                  <a:gd name="T14" fmla="*/ 0 w 25"/>
                  <a:gd name="T15" fmla="*/ 57 h 62"/>
                  <a:gd name="T16" fmla="*/ 4 w 25"/>
                  <a:gd name="T17"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62">
                    <a:moveTo>
                      <a:pt x="4" y="62"/>
                    </a:moveTo>
                    <a:cubicBezTo>
                      <a:pt x="16" y="62"/>
                      <a:pt x="25" y="52"/>
                      <a:pt x="25" y="41"/>
                    </a:cubicBezTo>
                    <a:cubicBezTo>
                      <a:pt x="25" y="4"/>
                      <a:pt x="25" y="4"/>
                      <a:pt x="25" y="4"/>
                    </a:cubicBezTo>
                    <a:cubicBezTo>
                      <a:pt x="25" y="2"/>
                      <a:pt x="23" y="0"/>
                      <a:pt x="20" y="0"/>
                    </a:cubicBezTo>
                    <a:cubicBezTo>
                      <a:pt x="18" y="0"/>
                      <a:pt x="16" y="2"/>
                      <a:pt x="16" y="4"/>
                    </a:cubicBezTo>
                    <a:cubicBezTo>
                      <a:pt x="16" y="41"/>
                      <a:pt x="16" y="41"/>
                      <a:pt x="16" y="41"/>
                    </a:cubicBezTo>
                    <a:cubicBezTo>
                      <a:pt x="16" y="47"/>
                      <a:pt x="11" y="53"/>
                      <a:pt x="4" y="53"/>
                    </a:cubicBezTo>
                    <a:cubicBezTo>
                      <a:pt x="2" y="53"/>
                      <a:pt x="0" y="55"/>
                      <a:pt x="0" y="57"/>
                    </a:cubicBezTo>
                    <a:cubicBezTo>
                      <a:pt x="0" y="60"/>
                      <a:pt x="2" y="62"/>
                      <a:pt x="4" y="62"/>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8" name="Freeform 57">
                <a:extLst>
                  <a:ext uri="{FF2B5EF4-FFF2-40B4-BE49-F238E27FC236}">
                    <a16:creationId xmlns:a16="http://schemas.microsoft.com/office/drawing/2014/main" id="{7EA14E33-6F8B-2D8F-1688-F7E859A183D7}"/>
                  </a:ext>
                </a:extLst>
              </p:cNvPr>
              <p:cNvSpPr>
                <a:spLocks/>
              </p:cNvSpPr>
              <p:nvPr/>
            </p:nvSpPr>
            <p:spPr bwMode="auto">
              <a:xfrm>
                <a:off x="10801350" y="2901951"/>
                <a:ext cx="155575" cy="39688"/>
              </a:xfrm>
              <a:custGeom>
                <a:avLst/>
                <a:gdLst>
                  <a:gd name="T0" fmla="*/ 7 w 56"/>
                  <a:gd name="T1" fmla="*/ 14 h 14"/>
                  <a:gd name="T2" fmla="*/ 49 w 56"/>
                  <a:gd name="T3" fmla="*/ 14 h 14"/>
                  <a:gd name="T4" fmla="*/ 56 w 56"/>
                  <a:gd name="T5" fmla="*/ 7 h 14"/>
                  <a:gd name="T6" fmla="*/ 49 w 56"/>
                  <a:gd name="T7" fmla="*/ 0 h 14"/>
                  <a:gd name="T8" fmla="*/ 7 w 56"/>
                  <a:gd name="T9" fmla="*/ 0 h 14"/>
                  <a:gd name="T10" fmla="*/ 0 w 56"/>
                  <a:gd name="T11" fmla="*/ 7 h 14"/>
                  <a:gd name="T12" fmla="*/ 7 w 56"/>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56" h="14">
                    <a:moveTo>
                      <a:pt x="7" y="14"/>
                    </a:moveTo>
                    <a:cubicBezTo>
                      <a:pt x="49" y="14"/>
                      <a:pt x="49" y="14"/>
                      <a:pt x="49" y="14"/>
                    </a:cubicBezTo>
                    <a:cubicBezTo>
                      <a:pt x="53" y="14"/>
                      <a:pt x="56" y="11"/>
                      <a:pt x="56" y="7"/>
                    </a:cubicBezTo>
                    <a:cubicBezTo>
                      <a:pt x="56" y="3"/>
                      <a:pt x="53" y="0"/>
                      <a:pt x="49" y="0"/>
                    </a:cubicBezTo>
                    <a:cubicBezTo>
                      <a:pt x="7" y="0"/>
                      <a:pt x="7" y="0"/>
                      <a:pt x="7" y="0"/>
                    </a:cubicBezTo>
                    <a:cubicBezTo>
                      <a:pt x="3" y="0"/>
                      <a:pt x="0" y="3"/>
                      <a:pt x="0" y="7"/>
                    </a:cubicBezTo>
                    <a:cubicBezTo>
                      <a:pt x="0" y="11"/>
                      <a:pt x="3" y="14"/>
                      <a:pt x="7" y="1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9" name="Freeform 58">
                <a:extLst>
                  <a:ext uri="{FF2B5EF4-FFF2-40B4-BE49-F238E27FC236}">
                    <a16:creationId xmlns:a16="http://schemas.microsoft.com/office/drawing/2014/main" id="{D727CA34-18E9-C8AF-C754-0A95ACE5040E}"/>
                  </a:ext>
                </a:extLst>
              </p:cNvPr>
              <p:cNvSpPr>
                <a:spLocks/>
              </p:cNvSpPr>
              <p:nvPr/>
            </p:nvSpPr>
            <p:spPr bwMode="auto">
              <a:xfrm>
                <a:off x="10788650" y="2889251"/>
                <a:ext cx="179388" cy="65088"/>
              </a:xfrm>
              <a:custGeom>
                <a:avLst/>
                <a:gdLst>
                  <a:gd name="T0" fmla="*/ 12 w 65"/>
                  <a:gd name="T1" fmla="*/ 19 h 24"/>
                  <a:gd name="T2" fmla="*/ 12 w 65"/>
                  <a:gd name="T3" fmla="*/ 24 h 24"/>
                  <a:gd name="T4" fmla="*/ 54 w 65"/>
                  <a:gd name="T5" fmla="*/ 24 h 24"/>
                  <a:gd name="T6" fmla="*/ 65 w 65"/>
                  <a:gd name="T7" fmla="*/ 12 h 24"/>
                  <a:gd name="T8" fmla="*/ 54 w 65"/>
                  <a:gd name="T9" fmla="*/ 0 h 24"/>
                  <a:gd name="T10" fmla="*/ 12 w 65"/>
                  <a:gd name="T11" fmla="*/ 0 h 24"/>
                  <a:gd name="T12" fmla="*/ 0 w 65"/>
                  <a:gd name="T13" fmla="*/ 12 h 24"/>
                  <a:gd name="T14" fmla="*/ 12 w 65"/>
                  <a:gd name="T15" fmla="*/ 24 h 24"/>
                  <a:gd name="T16" fmla="*/ 12 w 65"/>
                  <a:gd name="T17" fmla="*/ 19 h 24"/>
                  <a:gd name="T18" fmla="*/ 12 w 65"/>
                  <a:gd name="T19" fmla="*/ 14 h 24"/>
                  <a:gd name="T20" fmla="*/ 9 w 65"/>
                  <a:gd name="T21" fmla="*/ 12 h 24"/>
                  <a:gd name="T22" fmla="*/ 12 w 65"/>
                  <a:gd name="T23" fmla="*/ 9 h 24"/>
                  <a:gd name="T24" fmla="*/ 54 w 65"/>
                  <a:gd name="T25" fmla="*/ 9 h 24"/>
                  <a:gd name="T26" fmla="*/ 56 w 65"/>
                  <a:gd name="T27" fmla="*/ 12 h 24"/>
                  <a:gd name="T28" fmla="*/ 54 w 65"/>
                  <a:gd name="T29" fmla="*/ 14 h 24"/>
                  <a:gd name="T30" fmla="*/ 12 w 65"/>
                  <a:gd name="T31" fmla="*/ 14 h 24"/>
                  <a:gd name="T32" fmla="*/ 12 w 65"/>
                  <a:gd name="T33" fmla="*/ 1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 h="24">
                    <a:moveTo>
                      <a:pt x="12" y="19"/>
                    </a:moveTo>
                    <a:cubicBezTo>
                      <a:pt x="12" y="24"/>
                      <a:pt x="12" y="24"/>
                      <a:pt x="12" y="24"/>
                    </a:cubicBezTo>
                    <a:cubicBezTo>
                      <a:pt x="54" y="24"/>
                      <a:pt x="54" y="24"/>
                      <a:pt x="54" y="24"/>
                    </a:cubicBezTo>
                    <a:cubicBezTo>
                      <a:pt x="60" y="24"/>
                      <a:pt x="65" y="18"/>
                      <a:pt x="65" y="12"/>
                    </a:cubicBezTo>
                    <a:cubicBezTo>
                      <a:pt x="65" y="6"/>
                      <a:pt x="60" y="0"/>
                      <a:pt x="54" y="0"/>
                    </a:cubicBezTo>
                    <a:cubicBezTo>
                      <a:pt x="12" y="0"/>
                      <a:pt x="12" y="0"/>
                      <a:pt x="12" y="0"/>
                    </a:cubicBezTo>
                    <a:cubicBezTo>
                      <a:pt x="5" y="0"/>
                      <a:pt x="0" y="6"/>
                      <a:pt x="0" y="12"/>
                    </a:cubicBezTo>
                    <a:cubicBezTo>
                      <a:pt x="0" y="18"/>
                      <a:pt x="5" y="24"/>
                      <a:pt x="12" y="24"/>
                    </a:cubicBezTo>
                    <a:cubicBezTo>
                      <a:pt x="12" y="19"/>
                      <a:pt x="12" y="19"/>
                      <a:pt x="12" y="19"/>
                    </a:cubicBezTo>
                    <a:cubicBezTo>
                      <a:pt x="12" y="14"/>
                      <a:pt x="12" y="14"/>
                      <a:pt x="12" y="14"/>
                    </a:cubicBezTo>
                    <a:cubicBezTo>
                      <a:pt x="10" y="14"/>
                      <a:pt x="9" y="13"/>
                      <a:pt x="9" y="12"/>
                    </a:cubicBezTo>
                    <a:cubicBezTo>
                      <a:pt x="9" y="11"/>
                      <a:pt x="10" y="9"/>
                      <a:pt x="12" y="9"/>
                    </a:cubicBezTo>
                    <a:cubicBezTo>
                      <a:pt x="54" y="9"/>
                      <a:pt x="54" y="9"/>
                      <a:pt x="54" y="9"/>
                    </a:cubicBezTo>
                    <a:cubicBezTo>
                      <a:pt x="55" y="9"/>
                      <a:pt x="56" y="11"/>
                      <a:pt x="56" y="12"/>
                    </a:cubicBezTo>
                    <a:cubicBezTo>
                      <a:pt x="56" y="13"/>
                      <a:pt x="55" y="14"/>
                      <a:pt x="54" y="14"/>
                    </a:cubicBezTo>
                    <a:cubicBezTo>
                      <a:pt x="12" y="14"/>
                      <a:pt x="12" y="14"/>
                      <a:pt x="12" y="14"/>
                    </a:cubicBezTo>
                    <a:lnTo>
                      <a:pt x="12" y="19"/>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60" name="Freeform 59">
                <a:extLst>
                  <a:ext uri="{FF2B5EF4-FFF2-40B4-BE49-F238E27FC236}">
                    <a16:creationId xmlns:a16="http://schemas.microsoft.com/office/drawing/2014/main" id="{A75017FC-68D4-A728-C4A6-563B571030A5}"/>
                  </a:ext>
                </a:extLst>
              </p:cNvPr>
              <p:cNvSpPr>
                <a:spLocks/>
              </p:cNvSpPr>
              <p:nvPr/>
            </p:nvSpPr>
            <p:spPr bwMode="auto">
              <a:xfrm>
                <a:off x="10531475" y="2546351"/>
                <a:ext cx="347663" cy="549275"/>
              </a:xfrm>
              <a:custGeom>
                <a:avLst/>
                <a:gdLst>
                  <a:gd name="T0" fmla="*/ 31 w 126"/>
                  <a:gd name="T1" fmla="*/ 161 h 199"/>
                  <a:gd name="T2" fmla="*/ 31 w 126"/>
                  <a:gd name="T3" fmla="*/ 169 h 199"/>
                  <a:gd name="T4" fmla="*/ 38 w 126"/>
                  <a:gd name="T5" fmla="*/ 187 h 199"/>
                  <a:gd name="T6" fmla="*/ 22 w 126"/>
                  <a:gd name="T7" fmla="*/ 180 h 199"/>
                  <a:gd name="T8" fmla="*/ 0 w 126"/>
                  <a:gd name="T9" fmla="*/ 161 h 199"/>
                  <a:gd name="T10" fmla="*/ 0 w 126"/>
                  <a:gd name="T11" fmla="*/ 95 h 199"/>
                  <a:gd name="T12" fmla="*/ 95 w 126"/>
                  <a:gd name="T13" fmla="*/ 0 h 199"/>
                  <a:gd name="T14" fmla="*/ 126 w 126"/>
                  <a:gd name="T15" fmla="*/ 0 h 199"/>
                  <a:gd name="T16" fmla="*/ 31 w 126"/>
                  <a:gd name="T17" fmla="*/ 95 h 199"/>
                  <a:gd name="T18" fmla="*/ 31 w 126"/>
                  <a:gd name="T19" fmla="*/ 16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199">
                    <a:moveTo>
                      <a:pt x="31" y="161"/>
                    </a:moveTo>
                    <a:cubicBezTo>
                      <a:pt x="31" y="169"/>
                      <a:pt x="31" y="169"/>
                      <a:pt x="31" y="169"/>
                    </a:cubicBezTo>
                    <a:cubicBezTo>
                      <a:pt x="38" y="187"/>
                      <a:pt x="38" y="187"/>
                      <a:pt x="38" y="187"/>
                    </a:cubicBezTo>
                    <a:cubicBezTo>
                      <a:pt x="35" y="199"/>
                      <a:pt x="28" y="192"/>
                      <a:pt x="22" y="180"/>
                    </a:cubicBezTo>
                    <a:cubicBezTo>
                      <a:pt x="0" y="161"/>
                      <a:pt x="0" y="161"/>
                      <a:pt x="0" y="161"/>
                    </a:cubicBezTo>
                    <a:cubicBezTo>
                      <a:pt x="0" y="95"/>
                      <a:pt x="0" y="95"/>
                      <a:pt x="0" y="95"/>
                    </a:cubicBezTo>
                    <a:cubicBezTo>
                      <a:pt x="0" y="42"/>
                      <a:pt x="42" y="0"/>
                      <a:pt x="95" y="0"/>
                    </a:cubicBezTo>
                    <a:cubicBezTo>
                      <a:pt x="126" y="0"/>
                      <a:pt x="126" y="0"/>
                      <a:pt x="126" y="0"/>
                    </a:cubicBezTo>
                    <a:cubicBezTo>
                      <a:pt x="73" y="0"/>
                      <a:pt x="31" y="42"/>
                      <a:pt x="31" y="95"/>
                    </a:cubicBezTo>
                    <a:lnTo>
                      <a:pt x="31" y="161"/>
                    </a:lnTo>
                    <a:close/>
                  </a:path>
                </a:pathLst>
              </a:custGeom>
              <a:solidFill>
                <a:srgbClr val="F48D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61" name="Freeform 60">
                <a:extLst>
                  <a:ext uri="{FF2B5EF4-FFF2-40B4-BE49-F238E27FC236}">
                    <a16:creationId xmlns:a16="http://schemas.microsoft.com/office/drawing/2014/main" id="{8E8E24EB-267E-2786-D88B-2C7BF65DBEB2}"/>
                  </a:ext>
                </a:extLst>
              </p:cNvPr>
              <p:cNvSpPr>
                <a:spLocks/>
              </p:cNvSpPr>
              <p:nvPr/>
            </p:nvSpPr>
            <p:spPr bwMode="auto">
              <a:xfrm>
                <a:off x="10531475" y="2546351"/>
                <a:ext cx="731838" cy="530225"/>
              </a:xfrm>
              <a:custGeom>
                <a:avLst/>
                <a:gdLst>
                  <a:gd name="T0" fmla="*/ 0 w 265"/>
                  <a:gd name="T1" fmla="*/ 95 h 192"/>
                  <a:gd name="T2" fmla="*/ 95 w 265"/>
                  <a:gd name="T3" fmla="*/ 0 h 192"/>
                  <a:gd name="T4" fmla="*/ 95 w 265"/>
                  <a:gd name="T5" fmla="*/ 0 h 192"/>
                  <a:gd name="T6" fmla="*/ 210 w 265"/>
                  <a:gd name="T7" fmla="*/ 0 h 192"/>
                  <a:gd name="T8" fmla="*/ 265 w 265"/>
                  <a:gd name="T9" fmla="*/ 55 h 192"/>
                  <a:gd name="T10" fmla="*/ 210 w 265"/>
                  <a:gd name="T11" fmla="*/ 110 h 192"/>
                  <a:gd name="T12" fmla="*/ 92 w 265"/>
                  <a:gd name="T13" fmla="*/ 110 h 192"/>
                  <a:gd name="T14" fmla="*/ 57 w 265"/>
                  <a:gd name="T15" fmla="*/ 139 h 192"/>
                  <a:gd name="T16" fmla="*/ 48 w 265"/>
                  <a:gd name="T17" fmla="*/ 177 h 192"/>
                  <a:gd name="T18" fmla="*/ 22 w 265"/>
                  <a:gd name="T19" fmla="*/ 180 h 192"/>
                  <a:gd name="T20" fmla="*/ 0 w 265"/>
                  <a:gd name="T21" fmla="*/ 161 h 192"/>
                  <a:gd name="T22" fmla="*/ 0 w 265"/>
                  <a:gd name="T23" fmla="*/ 9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5" h="192">
                    <a:moveTo>
                      <a:pt x="0" y="95"/>
                    </a:moveTo>
                    <a:cubicBezTo>
                      <a:pt x="0" y="42"/>
                      <a:pt x="42" y="0"/>
                      <a:pt x="95" y="0"/>
                    </a:cubicBezTo>
                    <a:cubicBezTo>
                      <a:pt x="95" y="0"/>
                      <a:pt x="95" y="0"/>
                      <a:pt x="95" y="0"/>
                    </a:cubicBezTo>
                    <a:cubicBezTo>
                      <a:pt x="210" y="0"/>
                      <a:pt x="210" y="0"/>
                      <a:pt x="210" y="0"/>
                    </a:cubicBezTo>
                    <a:cubicBezTo>
                      <a:pt x="241" y="0"/>
                      <a:pt x="265" y="24"/>
                      <a:pt x="265" y="55"/>
                    </a:cubicBezTo>
                    <a:cubicBezTo>
                      <a:pt x="265" y="85"/>
                      <a:pt x="241" y="110"/>
                      <a:pt x="210" y="110"/>
                    </a:cubicBezTo>
                    <a:cubicBezTo>
                      <a:pt x="92" y="110"/>
                      <a:pt x="92" y="110"/>
                      <a:pt x="92" y="110"/>
                    </a:cubicBezTo>
                    <a:cubicBezTo>
                      <a:pt x="75" y="110"/>
                      <a:pt x="60" y="122"/>
                      <a:pt x="57" y="139"/>
                    </a:cubicBezTo>
                    <a:cubicBezTo>
                      <a:pt x="48" y="177"/>
                      <a:pt x="48" y="177"/>
                      <a:pt x="48" y="177"/>
                    </a:cubicBezTo>
                    <a:cubicBezTo>
                      <a:pt x="46" y="189"/>
                      <a:pt x="28" y="192"/>
                      <a:pt x="22" y="180"/>
                    </a:cubicBezTo>
                    <a:cubicBezTo>
                      <a:pt x="0" y="161"/>
                      <a:pt x="0" y="161"/>
                      <a:pt x="0" y="161"/>
                    </a:cubicBezTo>
                    <a:cubicBezTo>
                      <a:pt x="0" y="95"/>
                      <a:pt x="0" y="95"/>
                      <a:pt x="0" y="95"/>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62" name="Freeform 61">
                <a:extLst>
                  <a:ext uri="{FF2B5EF4-FFF2-40B4-BE49-F238E27FC236}">
                    <a16:creationId xmlns:a16="http://schemas.microsoft.com/office/drawing/2014/main" id="{DFEF8580-F622-5865-1774-2797B2F9B934}"/>
                  </a:ext>
                </a:extLst>
              </p:cNvPr>
              <p:cNvSpPr>
                <a:spLocks/>
              </p:cNvSpPr>
              <p:nvPr/>
            </p:nvSpPr>
            <p:spPr bwMode="auto">
              <a:xfrm>
                <a:off x="10517188" y="2532063"/>
                <a:ext cx="760413" cy="544513"/>
              </a:xfrm>
              <a:custGeom>
                <a:avLst/>
                <a:gdLst>
                  <a:gd name="T0" fmla="*/ 5 w 275"/>
                  <a:gd name="T1" fmla="*/ 100 h 197"/>
                  <a:gd name="T2" fmla="*/ 9 w 275"/>
                  <a:gd name="T3" fmla="*/ 100 h 197"/>
                  <a:gd name="T4" fmla="*/ 36 w 275"/>
                  <a:gd name="T5" fmla="*/ 36 h 197"/>
                  <a:gd name="T6" fmla="*/ 100 w 275"/>
                  <a:gd name="T7" fmla="*/ 9 h 197"/>
                  <a:gd name="T8" fmla="*/ 100 w 275"/>
                  <a:gd name="T9" fmla="*/ 9 h 197"/>
                  <a:gd name="T10" fmla="*/ 215 w 275"/>
                  <a:gd name="T11" fmla="*/ 9 h 197"/>
                  <a:gd name="T12" fmla="*/ 251 w 275"/>
                  <a:gd name="T13" fmla="*/ 24 h 197"/>
                  <a:gd name="T14" fmla="*/ 266 w 275"/>
                  <a:gd name="T15" fmla="*/ 60 h 197"/>
                  <a:gd name="T16" fmla="*/ 251 w 275"/>
                  <a:gd name="T17" fmla="*/ 96 h 197"/>
                  <a:gd name="T18" fmla="*/ 215 w 275"/>
                  <a:gd name="T19" fmla="*/ 110 h 197"/>
                  <a:gd name="T20" fmla="*/ 97 w 275"/>
                  <a:gd name="T21" fmla="*/ 110 h 197"/>
                  <a:gd name="T22" fmla="*/ 57 w 275"/>
                  <a:gd name="T23" fmla="*/ 143 h 197"/>
                  <a:gd name="T24" fmla="*/ 49 w 275"/>
                  <a:gd name="T25" fmla="*/ 181 h 197"/>
                  <a:gd name="T26" fmla="*/ 45 w 275"/>
                  <a:gd name="T27" fmla="*/ 186 h 197"/>
                  <a:gd name="T28" fmla="*/ 40 w 275"/>
                  <a:gd name="T29" fmla="*/ 188 h 197"/>
                  <a:gd name="T30" fmla="*/ 35 w 275"/>
                  <a:gd name="T31" fmla="*/ 187 h 197"/>
                  <a:gd name="T32" fmla="*/ 31 w 275"/>
                  <a:gd name="T33" fmla="*/ 183 h 197"/>
                  <a:gd name="T34" fmla="*/ 31 w 275"/>
                  <a:gd name="T35" fmla="*/ 182 h 197"/>
                  <a:gd name="T36" fmla="*/ 9 w 275"/>
                  <a:gd name="T37" fmla="*/ 164 h 197"/>
                  <a:gd name="T38" fmla="*/ 9 w 275"/>
                  <a:gd name="T39" fmla="*/ 100 h 197"/>
                  <a:gd name="T40" fmla="*/ 9 w 275"/>
                  <a:gd name="T41" fmla="*/ 100 h 197"/>
                  <a:gd name="T42" fmla="*/ 5 w 275"/>
                  <a:gd name="T43" fmla="*/ 100 h 197"/>
                  <a:gd name="T44" fmla="*/ 0 w 275"/>
                  <a:gd name="T45" fmla="*/ 100 h 197"/>
                  <a:gd name="T46" fmla="*/ 0 w 275"/>
                  <a:gd name="T47" fmla="*/ 100 h 197"/>
                  <a:gd name="T48" fmla="*/ 0 w 275"/>
                  <a:gd name="T49" fmla="*/ 168 h 197"/>
                  <a:gd name="T50" fmla="*/ 24 w 275"/>
                  <a:gd name="T51" fmla="*/ 188 h 197"/>
                  <a:gd name="T52" fmla="*/ 27 w 275"/>
                  <a:gd name="T53" fmla="*/ 185 h 197"/>
                  <a:gd name="T54" fmla="*/ 23 w 275"/>
                  <a:gd name="T55" fmla="*/ 187 h 197"/>
                  <a:gd name="T56" fmla="*/ 30 w 275"/>
                  <a:gd name="T57" fmla="*/ 195 h 197"/>
                  <a:gd name="T58" fmla="*/ 40 w 275"/>
                  <a:gd name="T59" fmla="*/ 197 h 197"/>
                  <a:gd name="T60" fmla="*/ 51 w 275"/>
                  <a:gd name="T61" fmla="*/ 193 h 197"/>
                  <a:gd name="T62" fmla="*/ 58 w 275"/>
                  <a:gd name="T63" fmla="*/ 183 h 197"/>
                  <a:gd name="T64" fmla="*/ 66 w 275"/>
                  <a:gd name="T65" fmla="*/ 145 h 197"/>
                  <a:gd name="T66" fmla="*/ 97 w 275"/>
                  <a:gd name="T67" fmla="*/ 120 h 197"/>
                  <a:gd name="T68" fmla="*/ 215 w 275"/>
                  <a:gd name="T69" fmla="*/ 120 h 197"/>
                  <a:gd name="T70" fmla="*/ 275 w 275"/>
                  <a:gd name="T71" fmla="*/ 60 h 197"/>
                  <a:gd name="T72" fmla="*/ 215 w 275"/>
                  <a:gd name="T73" fmla="*/ 0 h 197"/>
                  <a:gd name="T74" fmla="*/ 100 w 275"/>
                  <a:gd name="T75" fmla="*/ 0 h 197"/>
                  <a:gd name="T76" fmla="*/ 100 w 275"/>
                  <a:gd name="T77" fmla="*/ 0 h 197"/>
                  <a:gd name="T78" fmla="*/ 0 w 275"/>
                  <a:gd name="T79" fmla="*/ 100 h 197"/>
                  <a:gd name="T80" fmla="*/ 5 w 275"/>
                  <a:gd name="T81" fmla="*/ 10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5" h="197">
                    <a:moveTo>
                      <a:pt x="5" y="100"/>
                    </a:moveTo>
                    <a:cubicBezTo>
                      <a:pt x="9" y="100"/>
                      <a:pt x="9" y="100"/>
                      <a:pt x="9" y="100"/>
                    </a:cubicBezTo>
                    <a:cubicBezTo>
                      <a:pt x="9" y="75"/>
                      <a:pt x="19" y="52"/>
                      <a:pt x="36" y="36"/>
                    </a:cubicBezTo>
                    <a:cubicBezTo>
                      <a:pt x="52" y="19"/>
                      <a:pt x="75" y="9"/>
                      <a:pt x="100" y="9"/>
                    </a:cubicBezTo>
                    <a:cubicBezTo>
                      <a:pt x="100" y="9"/>
                      <a:pt x="100" y="9"/>
                      <a:pt x="100" y="9"/>
                    </a:cubicBezTo>
                    <a:cubicBezTo>
                      <a:pt x="215" y="9"/>
                      <a:pt x="215" y="9"/>
                      <a:pt x="215" y="9"/>
                    </a:cubicBezTo>
                    <a:cubicBezTo>
                      <a:pt x="229" y="9"/>
                      <a:pt x="242" y="15"/>
                      <a:pt x="251" y="24"/>
                    </a:cubicBezTo>
                    <a:cubicBezTo>
                      <a:pt x="260" y="33"/>
                      <a:pt x="266" y="46"/>
                      <a:pt x="266" y="60"/>
                    </a:cubicBezTo>
                    <a:cubicBezTo>
                      <a:pt x="266" y="74"/>
                      <a:pt x="260" y="86"/>
                      <a:pt x="251" y="96"/>
                    </a:cubicBezTo>
                    <a:cubicBezTo>
                      <a:pt x="242" y="105"/>
                      <a:pt x="229" y="110"/>
                      <a:pt x="215" y="110"/>
                    </a:cubicBezTo>
                    <a:cubicBezTo>
                      <a:pt x="97" y="110"/>
                      <a:pt x="97" y="110"/>
                      <a:pt x="97" y="110"/>
                    </a:cubicBezTo>
                    <a:cubicBezTo>
                      <a:pt x="78" y="110"/>
                      <a:pt x="61" y="124"/>
                      <a:pt x="57" y="143"/>
                    </a:cubicBezTo>
                    <a:cubicBezTo>
                      <a:pt x="49" y="181"/>
                      <a:pt x="49" y="181"/>
                      <a:pt x="49" y="181"/>
                    </a:cubicBezTo>
                    <a:cubicBezTo>
                      <a:pt x="48" y="183"/>
                      <a:pt x="47" y="185"/>
                      <a:pt x="45" y="186"/>
                    </a:cubicBezTo>
                    <a:cubicBezTo>
                      <a:pt x="44" y="187"/>
                      <a:pt x="42" y="188"/>
                      <a:pt x="40" y="188"/>
                    </a:cubicBezTo>
                    <a:cubicBezTo>
                      <a:pt x="38" y="188"/>
                      <a:pt x="36" y="188"/>
                      <a:pt x="35" y="187"/>
                    </a:cubicBezTo>
                    <a:cubicBezTo>
                      <a:pt x="34" y="186"/>
                      <a:pt x="32" y="185"/>
                      <a:pt x="31" y="183"/>
                    </a:cubicBezTo>
                    <a:cubicBezTo>
                      <a:pt x="31" y="182"/>
                      <a:pt x="31" y="182"/>
                      <a:pt x="31" y="182"/>
                    </a:cubicBezTo>
                    <a:cubicBezTo>
                      <a:pt x="9" y="164"/>
                      <a:pt x="9" y="164"/>
                      <a:pt x="9" y="164"/>
                    </a:cubicBezTo>
                    <a:cubicBezTo>
                      <a:pt x="9" y="100"/>
                      <a:pt x="9" y="100"/>
                      <a:pt x="9" y="100"/>
                    </a:cubicBezTo>
                    <a:cubicBezTo>
                      <a:pt x="9" y="100"/>
                      <a:pt x="9" y="100"/>
                      <a:pt x="9" y="100"/>
                    </a:cubicBezTo>
                    <a:cubicBezTo>
                      <a:pt x="5" y="100"/>
                      <a:pt x="5" y="100"/>
                      <a:pt x="5" y="100"/>
                    </a:cubicBezTo>
                    <a:cubicBezTo>
                      <a:pt x="0" y="100"/>
                      <a:pt x="0" y="100"/>
                      <a:pt x="0" y="100"/>
                    </a:cubicBezTo>
                    <a:cubicBezTo>
                      <a:pt x="0" y="100"/>
                      <a:pt x="0" y="100"/>
                      <a:pt x="0" y="100"/>
                    </a:cubicBezTo>
                    <a:cubicBezTo>
                      <a:pt x="0" y="168"/>
                      <a:pt x="0" y="168"/>
                      <a:pt x="0" y="168"/>
                    </a:cubicBezTo>
                    <a:cubicBezTo>
                      <a:pt x="24" y="188"/>
                      <a:pt x="24" y="188"/>
                      <a:pt x="24" y="188"/>
                    </a:cubicBezTo>
                    <a:cubicBezTo>
                      <a:pt x="27" y="185"/>
                      <a:pt x="27" y="185"/>
                      <a:pt x="27" y="185"/>
                    </a:cubicBezTo>
                    <a:cubicBezTo>
                      <a:pt x="23" y="187"/>
                      <a:pt x="23" y="187"/>
                      <a:pt x="23" y="187"/>
                    </a:cubicBezTo>
                    <a:cubicBezTo>
                      <a:pt x="25" y="190"/>
                      <a:pt x="28" y="193"/>
                      <a:pt x="30" y="195"/>
                    </a:cubicBezTo>
                    <a:cubicBezTo>
                      <a:pt x="33" y="196"/>
                      <a:pt x="37" y="197"/>
                      <a:pt x="40" y="197"/>
                    </a:cubicBezTo>
                    <a:cubicBezTo>
                      <a:pt x="44" y="197"/>
                      <a:pt x="48" y="196"/>
                      <a:pt x="51" y="193"/>
                    </a:cubicBezTo>
                    <a:cubicBezTo>
                      <a:pt x="54" y="191"/>
                      <a:pt x="57" y="187"/>
                      <a:pt x="58" y="183"/>
                    </a:cubicBezTo>
                    <a:cubicBezTo>
                      <a:pt x="66" y="145"/>
                      <a:pt x="66" y="145"/>
                      <a:pt x="66" y="145"/>
                    </a:cubicBezTo>
                    <a:cubicBezTo>
                      <a:pt x="69" y="130"/>
                      <a:pt x="82" y="120"/>
                      <a:pt x="97" y="120"/>
                    </a:cubicBezTo>
                    <a:cubicBezTo>
                      <a:pt x="215" y="120"/>
                      <a:pt x="215" y="120"/>
                      <a:pt x="215" y="120"/>
                    </a:cubicBezTo>
                    <a:cubicBezTo>
                      <a:pt x="248" y="120"/>
                      <a:pt x="275" y="93"/>
                      <a:pt x="275" y="60"/>
                    </a:cubicBezTo>
                    <a:cubicBezTo>
                      <a:pt x="275" y="27"/>
                      <a:pt x="248" y="0"/>
                      <a:pt x="215" y="0"/>
                    </a:cubicBezTo>
                    <a:cubicBezTo>
                      <a:pt x="100" y="0"/>
                      <a:pt x="100" y="0"/>
                      <a:pt x="100" y="0"/>
                    </a:cubicBezTo>
                    <a:cubicBezTo>
                      <a:pt x="100" y="0"/>
                      <a:pt x="100" y="0"/>
                      <a:pt x="100" y="0"/>
                    </a:cubicBezTo>
                    <a:cubicBezTo>
                      <a:pt x="45" y="0"/>
                      <a:pt x="0" y="45"/>
                      <a:pt x="0" y="100"/>
                    </a:cubicBezTo>
                    <a:lnTo>
                      <a:pt x="5" y="10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63" name="Freeform 62">
                <a:extLst>
                  <a:ext uri="{FF2B5EF4-FFF2-40B4-BE49-F238E27FC236}">
                    <a16:creationId xmlns:a16="http://schemas.microsoft.com/office/drawing/2014/main" id="{E59A44EA-4464-AB19-991A-8514C2DBC11B}"/>
                  </a:ext>
                </a:extLst>
              </p:cNvPr>
              <p:cNvSpPr>
                <a:spLocks/>
              </p:cNvSpPr>
              <p:nvPr/>
            </p:nvSpPr>
            <p:spPr bwMode="auto">
              <a:xfrm>
                <a:off x="11050588" y="2901951"/>
                <a:ext cx="112713" cy="39688"/>
              </a:xfrm>
              <a:custGeom>
                <a:avLst/>
                <a:gdLst>
                  <a:gd name="T0" fmla="*/ 7 w 41"/>
                  <a:gd name="T1" fmla="*/ 14 h 14"/>
                  <a:gd name="T2" fmla="*/ 34 w 41"/>
                  <a:gd name="T3" fmla="*/ 14 h 14"/>
                  <a:gd name="T4" fmla="*/ 41 w 41"/>
                  <a:gd name="T5" fmla="*/ 7 h 14"/>
                  <a:gd name="T6" fmla="*/ 34 w 41"/>
                  <a:gd name="T7" fmla="*/ 0 h 14"/>
                  <a:gd name="T8" fmla="*/ 7 w 41"/>
                  <a:gd name="T9" fmla="*/ 0 h 14"/>
                  <a:gd name="T10" fmla="*/ 0 w 41"/>
                  <a:gd name="T11" fmla="*/ 7 h 14"/>
                  <a:gd name="T12" fmla="*/ 7 w 41"/>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41" h="14">
                    <a:moveTo>
                      <a:pt x="7" y="14"/>
                    </a:moveTo>
                    <a:cubicBezTo>
                      <a:pt x="34" y="14"/>
                      <a:pt x="34" y="14"/>
                      <a:pt x="34" y="14"/>
                    </a:cubicBezTo>
                    <a:cubicBezTo>
                      <a:pt x="38" y="14"/>
                      <a:pt x="41" y="11"/>
                      <a:pt x="41" y="7"/>
                    </a:cubicBezTo>
                    <a:cubicBezTo>
                      <a:pt x="41" y="3"/>
                      <a:pt x="38" y="0"/>
                      <a:pt x="34" y="0"/>
                    </a:cubicBezTo>
                    <a:cubicBezTo>
                      <a:pt x="7" y="0"/>
                      <a:pt x="7" y="0"/>
                      <a:pt x="7" y="0"/>
                    </a:cubicBezTo>
                    <a:cubicBezTo>
                      <a:pt x="4" y="0"/>
                      <a:pt x="0" y="3"/>
                      <a:pt x="0" y="7"/>
                    </a:cubicBezTo>
                    <a:cubicBezTo>
                      <a:pt x="0" y="11"/>
                      <a:pt x="4" y="14"/>
                      <a:pt x="7" y="1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28" name="Freeform 63">
                <a:extLst>
                  <a:ext uri="{FF2B5EF4-FFF2-40B4-BE49-F238E27FC236}">
                    <a16:creationId xmlns:a16="http://schemas.microsoft.com/office/drawing/2014/main" id="{DCE22165-95E0-0456-9028-1E84E09D8BB9}"/>
                  </a:ext>
                </a:extLst>
              </p:cNvPr>
              <p:cNvSpPr>
                <a:spLocks/>
              </p:cNvSpPr>
              <p:nvPr/>
            </p:nvSpPr>
            <p:spPr bwMode="auto">
              <a:xfrm>
                <a:off x="11039475" y="2889251"/>
                <a:ext cx="138113" cy="65088"/>
              </a:xfrm>
              <a:custGeom>
                <a:avLst/>
                <a:gdLst>
                  <a:gd name="T0" fmla="*/ 11 w 50"/>
                  <a:gd name="T1" fmla="*/ 19 h 24"/>
                  <a:gd name="T2" fmla="*/ 11 w 50"/>
                  <a:gd name="T3" fmla="*/ 24 h 24"/>
                  <a:gd name="T4" fmla="*/ 38 w 50"/>
                  <a:gd name="T5" fmla="*/ 24 h 24"/>
                  <a:gd name="T6" fmla="*/ 50 w 50"/>
                  <a:gd name="T7" fmla="*/ 12 h 24"/>
                  <a:gd name="T8" fmla="*/ 38 w 50"/>
                  <a:gd name="T9" fmla="*/ 0 h 24"/>
                  <a:gd name="T10" fmla="*/ 11 w 50"/>
                  <a:gd name="T11" fmla="*/ 0 h 24"/>
                  <a:gd name="T12" fmla="*/ 0 w 50"/>
                  <a:gd name="T13" fmla="*/ 12 h 24"/>
                  <a:gd name="T14" fmla="*/ 11 w 50"/>
                  <a:gd name="T15" fmla="*/ 24 h 24"/>
                  <a:gd name="T16" fmla="*/ 11 w 50"/>
                  <a:gd name="T17" fmla="*/ 19 h 24"/>
                  <a:gd name="T18" fmla="*/ 11 w 50"/>
                  <a:gd name="T19" fmla="*/ 14 h 24"/>
                  <a:gd name="T20" fmla="*/ 9 w 50"/>
                  <a:gd name="T21" fmla="*/ 12 h 24"/>
                  <a:gd name="T22" fmla="*/ 11 w 50"/>
                  <a:gd name="T23" fmla="*/ 9 h 24"/>
                  <a:gd name="T24" fmla="*/ 38 w 50"/>
                  <a:gd name="T25" fmla="*/ 9 h 24"/>
                  <a:gd name="T26" fmla="*/ 41 w 50"/>
                  <a:gd name="T27" fmla="*/ 12 h 24"/>
                  <a:gd name="T28" fmla="*/ 38 w 50"/>
                  <a:gd name="T29" fmla="*/ 14 h 24"/>
                  <a:gd name="T30" fmla="*/ 11 w 50"/>
                  <a:gd name="T31" fmla="*/ 14 h 24"/>
                  <a:gd name="T32" fmla="*/ 11 w 50"/>
                  <a:gd name="T33" fmla="*/ 1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0" h="24">
                    <a:moveTo>
                      <a:pt x="11" y="19"/>
                    </a:moveTo>
                    <a:cubicBezTo>
                      <a:pt x="11" y="24"/>
                      <a:pt x="11" y="24"/>
                      <a:pt x="11" y="24"/>
                    </a:cubicBezTo>
                    <a:cubicBezTo>
                      <a:pt x="38" y="24"/>
                      <a:pt x="38" y="24"/>
                      <a:pt x="38" y="24"/>
                    </a:cubicBezTo>
                    <a:cubicBezTo>
                      <a:pt x="45" y="24"/>
                      <a:pt x="50" y="18"/>
                      <a:pt x="50" y="12"/>
                    </a:cubicBezTo>
                    <a:cubicBezTo>
                      <a:pt x="50" y="6"/>
                      <a:pt x="45" y="0"/>
                      <a:pt x="38" y="0"/>
                    </a:cubicBezTo>
                    <a:cubicBezTo>
                      <a:pt x="11" y="0"/>
                      <a:pt x="11" y="0"/>
                      <a:pt x="11" y="0"/>
                    </a:cubicBezTo>
                    <a:cubicBezTo>
                      <a:pt x="5" y="0"/>
                      <a:pt x="0" y="6"/>
                      <a:pt x="0" y="12"/>
                    </a:cubicBezTo>
                    <a:cubicBezTo>
                      <a:pt x="0" y="18"/>
                      <a:pt x="5" y="24"/>
                      <a:pt x="11" y="24"/>
                    </a:cubicBezTo>
                    <a:cubicBezTo>
                      <a:pt x="11" y="19"/>
                      <a:pt x="11" y="19"/>
                      <a:pt x="11" y="19"/>
                    </a:cubicBezTo>
                    <a:cubicBezTo>
                      <a:pt x="11" y="14"/>
                      <a:pt x="11" y="14"/>
                      <a:pt x="11" y="14"/>
                    </a:cubicBezTo>
                    <a:cubicBezTo>
                      <a:pt x="10" y="14"/>
                      <a:pt x="9" y="13"/>
                      <a:pt x="9" y="12"/>
                    </a:cubicBezTo>
                    <a:cubicBezTo>
                      <a:pt x="9" y="11"/>
                      <a:pt x="10" y="9"/>
                      <a:pt x="11" y="9"/>
                    </a:cubicBezTo>
                    <a:cubicBezTo>
                      <a:pt x="38" y="9"/>
                      <a:pt x="38" y="9"/>
                      <a:pt x="38" y="9"/>
                    </a:cubicBezTo>
                    <a:cubicBezTo>
                      <a:pt x="40" y="9"/>
                      <a:pt x="41" y="11"/>
                      <a:pt x="41" y="12"/>
                    </a:cubicBezTo>
                    <a:cubicBezTo>
                      <a:pt x="41" y="13"/>
                      <a:pt x="40" y="14"/>
                      <a:pt x="38" y="14"/>
                    </a:cubicBezTo>
                    <a:cubicBezTo>
                      <a:pt x="11" y="14"/>
                      <a:pt x="11" y="14"/>
                      <a:pt x="11" y="14"/>
                    </a:cubicBezTo>
                    <a:lnTo>
                      <a:pt x="11" y="19"/>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29" name="Freeform 64">
                <a:extLst>
                  <a:ext uri="{FF2B5EF4-FFF2-40B4-BE49-F238E27FC236}">
                    <a16:creationId xmlns:a16="http://schemas.microsoft.com/office/drawing/2014/main" id="{03866444-DBD2-3A64-4280-073679A645EA}"/>
                  </a:ext>
                </a:extLst>
              </p:cNvPr>
              <p:cNvSpPr>
                <a:spLocks/>
              </p:cNvSpPr>
              <p:nvPr/>
            </p:nvSpPr>
            <p:spPr bwMode="auto">
              <a:xfrm>
                <a:off x="10483850" y="2990851"/>
                <a:ext cx="152400" cy="149225"/>
              </a:xfrm>
              <a:custGeom>
                <a:avLst/>
                <a:gdLst>
                  <a:gd name="T0" fmla="*/ 55 w 55"/>
                  <a:gd name="T1" fmla="*/ 27 h 54"/>
                  <a:gd name="T2" fmla="*/ 28 w 55"/>
                  <a:gd name="T3" fmla="*/ 0 h 54"/>
                  <a:gd name="T4" fmla="*/ 0 w 55"/>
                  <a:gd name="T5" fmla="*/ 27 h 54"/>
                  <a:gd name="T6" fmla="*/ 28 w 55"/>
                  <a:gd name="T7" fmla="*/ 54 h 54"/>
                  <a:gd name="T8" fmla="*/ 41 w 55"/>
                  <a:gd name="T9" fmla="*/ 51 h 54"/>
                </a:gdLst>
                <a:ahLst/>
                <a:cxnLst>
                  <a:cxn ang="0">
                    <a:pos x="T0" y="T1"/>
                  </a:cxn>
                  <a:cxn ang="0">
                    <a:pos x="T2" y="T3"/>
                  </a:cxn>
                  <a:cxn ang="0">
                    <a:pos x="T4" y="T5"/>
                  </a:cxn>
                  <a:cxn ang="0">
                    <a:pos x="T6" y="T7"/>
                  </a:cxn>
                  <a:cxn ang="0">
                    <a:pos x="T8" y="T9"/>
                  </a:cxn>
                </a:cxnLst>
                <a:rect l="0" t="0" r="r" b="b"/>
                <a:pathLst>
                  <a:path w="55" h="54">
                    <a:moveTo>
                      <a:pt x="55" y="27"/>
                    </a:moveTo>
                    <a:cubicBezTo>
                      <a:pt x="55" y="12"/>
                      <a:pt x="42" y="0"/>
                      <a:pt x="28" y="0"/>
                    </a:cubicBezTo>
                    <a:cubicBezTo>
                      <a:pt x="13" y="0"/>
                      <a:pt x="0" y="12"/>
                      <a:pt x="0" y="27"/>
                    </a:cubicBezTo>
                    <a:cubicBezTo>
                      <a:pt x="0" y="42"/>
                      <a:pt x="13" y="54"/>
                      <a:pt x="28" y="54"/>
                    </a:cubicBezTo>
                    <a:cubicBezTo>
                      <a:pt x="32" y="54"/>
                      <a:pt x="37" y="53"/>
                      <a:pt x="41" y="51"/>
                    </a:cubicBezTo>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0" name="Freeform 65">
                <a:extLst>
                  <a:ext uri="{FF2B5EF4-FFF2-40B4-BE49-F238E27FC236}">
                    <a16:creationId xmlns:a16="http://schemas.microsoft.com/office/drawing/2014/main" id="{FAB2FB4A-51F7-7037-2E3C-209F406C974C}"/>
                  </a:ext>
                </a:extLst>
              </p:cNvPr>
              <p:cNvSpPr>
                <a:spLocks/>
              </p:cNvSpPr>
              <p:nvPr/>
            </p:nvSpPr>
            <p:spPr bwMode="auto">
              <a:xfrm>
                <a:off x="10474325" y="2979738"/>
                <a:ext cx="173038" cy="174625"/>
              </a:xfrm>
              <a:custGeom>
                <a:avLst/>
                <a:gdLst>
                  <a:gd name="T0" fmla="*/ 63 w 63"/>
                  <a:gd name="T1" fmla="*/ 31 h 63"/>
                  <a:gd name="T2" fmla="*/ 32 w 63"/>
                  <a:gd name="T3" fmla="*/ 0 h 63"/>
                  <a:gd name="T4" fmla="*/ 0 w 63"/>
                  <a:gd name="T5" fmla="*/ 31 h 63"/>
                  <a:gd name="T6" fmla="*/ 32 w 63"/>
                  <a:gd name="T7" fmla="*/ 63 h 63"/>
                  <a:gd name="T8" fmla="*/ 47 w 63"/>
                  <a:gd name="T9" fmla="*/ 59 h 63"/>
                  <a:gd name="T10" fmla="*/ 49 w 63"/>
                  <a:gd name="T11" fmla="*/ 53 h 63"/>
                  <a:gd name="T12" fmla="*/ 43 w 63"/>
                  <a:gd name="T13" fmla="*/ 51 h 63"/>
                  <a:gd name="T14" fmla="*/ 32 w 63"/>
                  <a:gd name="T15" fmla="*/ 54 h 63"/>
                  <a:gd name="T16" fmla="*/ 16 w 63"/>
                  <a:gd name="T17" fmla="*/ 47 h 63"/>
                  <a:gd name="T18" fmla="*/ 9 w 63"/>
                  <a:gd name="T19" fmla="*/ 31 h 63"/>
                  <a:gd name="T20" fmla="*/ 16 w 63"/>
                  <a:gd name="T21" fmla="*/ 15 h 63"/>
                  <a:gd name="T22" fmla="*/ 32 w 63"/>
                  <a:gd name="T23" fmla="*/ 9 h 63"/>
                  <a:gd name="T24" fmla="*/ 47 w 63"/>
                  <a:gd name="T25" fmla="*/ 15 h 63"/>
                  <a:gd name="T26" fmla="*/ 54 w 63"/>
                  <a:gd name="T27" fmla="*/ 31 h 63"/>
                  <a:gd name="T28" fmla="*/ 59 w 63"/>
                  <a:gd name="T29" fmla="*/ 36 h 63"/>
                  <a:gd name="T30" fmla="*/ 63 w 63"/>
                  <a:gd name="T31" fmla="*/ 3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3" y="31"/>
                    </a:moveTo>
                    <a:cubicBezTo>
                      <a:pt x="63" y="14"/>
                      <a:pt x="49" y="0"/>
                      <a:pt x="32" y="0"/>
                    </a:cubicBezTo>
                    <a:cubicBezTo>
                      <a:pt x="14" y="0"/>
                      <a:pt x="0" y="14"/>
                      <a:pt x="0" y="31"/>
                    </a:cubicBezTo>
                    <a:cubicBezTo>
                      <a:pt x="0" y="49"/>
                      <a:pt x="14" y="63"/>
                      <a:pt x="32" y="63"/>
                    </a:cubicBezTo>
                    <a:cubicBezTo>
                      <a:pt x="37" y="63"/>
                      <a:pt x="43" y="62"/>
                      <a:pt x="47" y="59"/>
                    </a:cubicBezTo>
                    <a:cubicBezTo>
                      <a:pt x="49" y="58"/>
                      <a:pt x="50" y="55"/>
                      <a:pt x="49" y="53"/>
                    </a:cubicBezTo>
                    <a:cubicBezTo>
                      <a:pt x="48" y="51"/>
                      <a:pt x="45" y="50"/>
                      <a:pt x="43" y="51"/>
                    </a:cubicBezTo>
                    <a:cubicBezTo>
                      <a:pt x="39" y="53"/>
                      <a:pt x="36" y="54"/>
                      <a:pt x="32" y="54"/>
                    </a:cubicBezTo>
                    <a:cubicBezTo>
                      <a:pt x="25" y="54"/>
                      <a:pt x="20" y="51"/>
                      <a:pt x="16" y="47"/>
                    </a:cubicBezTo>
                    <a:cubicBezTo>
                      <a:pt x="12" y="43"/>
                      <a:pt x="9" y="38"/>
                      <a:pt x="9" y="31"/>
                    </a:cubicBezTo>
                    <a:cubicBezTo>
                      <a:pt x="9" y="25"/>
                      <a:pt x="12" y="20"/>
                      <a:pt x="16" y="15"/>
                    </a:cubicBezTo>
                    <a:cubicBezTo>
                      <a:pt x="20" y="11"/>
                      <a:pt x="25" y="9"/>
                      <a:pt x="32" y="9"/>
                    </a:cubicBezTo>
                    <a:cubicBezTo>
                      <a:pt x="38" y="9"/>
                      <a:pt x="43" y="11"/>
                      <a:pt x="47" y="15"/>
                    </a:cubicBezTo>
                    <a:cubicBezTo>
                      <a:pt x="52" y="20"/>
                      <a:pt x="54" y="25"/>
                      <a:pt x="54" y="31"/>
                    </a:cubicBezTo>
                    <a:cubicBezTo>
                      <a:pt x="54" y="34"/>
                      <a:pt x="56" y="36"/>
                      <a:pt x="59" y="36"/>
                    </a:cubicBezTo>
                    <a:cubicBezTo>
                      <a:pt x="61" y="36"/>
                      <a:pt x="63" y="34"/>
                      <a:pt x="63" y="31"/>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1" name="Freeform 66">
                <a:extLst>
                  <a:ext uri="{FF2B5EF4-FFF2-40B4-BE49-F238E27FC236}">
                    <a16:creationId xmlns:a16="http://schemas.microsoft.com/office/drawing/2014/main" id="{ACFB04D2-E3B9-5A34-FF39-83CD5A7D00B4}"/>
                  </a:ext>
                </a:extLst>
              </p:cNvPr>
              <p:cNvSpPr>
                <a:spLocks/>
              </p:cNvSpPr>
              <p:nvPr/>
            </p:nvSpPr>
            <p:spPr bwMode="auto">
              <a:xfrm>
                <a:off x="10893425" y="3214688"/>
                <a:ext cx="195263" cy="46038"/>
              </a:xfrm>
              <a:custGeom>
                <a:avLst/>
                <a:gdLst>
                  <a:gd name="T0" fmla="*/ 3 w 71"/>
                  <a:gd name="T1" fmla="*/ 9 h 17"/>
                  <a:gd name="T2" fmla="*/ 28 w 71"/>
                  <a:gd name="T3" fmla="*/ 17 h 17"/>
                  <a:gd name="T4" fmla="*/ 66 w 71"/>
                  <a:gd name="T5" fmla="*/ 17 h 17"/>
                  <a:gd name="T6" fmla="*/ 71 w 71"/>
                  <a:gd name="T7" fmla="*/ 12 h 17"/>
                  <a:gd name="T8" fmla="*/ 66 w 71"/>
                  <a:gd name="T9" fmla="*/ 7 h 17"/>
                  <a:gd name="T10" fmla="*/ 28 w 71"/>
                  <a:gd name="T11" fmla="*/ 7 h 17"/>
                  <a:gd name="T12" fmla="*/ 8 w 71"/>
                  <a:gd name="T13" fmla="*/ 1 h 17"/>
                  <a:gd name="T14" fmla="*/ 2 w 71"/>
                  <a:gd name="T15" fmla="*/ 3 h 17"/>
                  <a:gd name="T16" fmla="*/ 3 w 71"/>
                  <a:gd name="T17"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17">
                    <a:moveTo>
                      <a:pt x="3" y="9"/>
                    </a:moveTo>
                    <a:cubicBezTo>
                      <a:pt x="10" y="14"/>
                      <a:pt x="19" y="17"/>
                      <a:pt x="28" y="17"/>
                    </a:cubicBezTo>
                    <a:cubicBezTo>
                      <a:pt x="66" y="17"/>
                      <a:pt x="66" y="17"/>
                      <a:pt x="66" y="17"/>
                    </a:cubicBezTo>
                    <a:cubicBezTo>
                      <a:pt x="69" y="17"/>
                      <a:pt x="71" y="14"/>
                      <a:pt x="71" y="12"/>
                    </a:cubicBezTo>
                    <a:cubicBezTo>
                      <a:pt x="71" y="9"/>
                      <a:pt x="69" y="7"/>
                      <a:pt x="66" y="7"/>
                    </a:cubicBezTo>
                    <a:cubicBezTo>
                      <a:pt x="28" y="7"/>
                      <a:pt x="28" y="7"/>
                      <a:pt x="28" y="7"/>
                    </a:cubicBezTo>
                    <a:cubicBezTo>
                      <a:pt x="21" y="7"/>
                      <a:pt x="14" y="5"/>
                      <a:pt x="8" y="1"/>
                    </a:cubicBezTo>
                    <a:cubicBezTo>
                      <a:pt x="6" y="0"/>
                      <a:pt x="3" y="0"/>
                      <a:pt x="2" y="3"/>
                    </a:cubicBezTo>
                    <a:cubicBezTo>
                      <a:pt x="0" y="5"/>
                      <a:pt x="1" y="7"/>
                      <a:pt x="3" y="9"/>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2" name="Oval 67">
                <a:extLst>
                  <a:ext uri="{FF2B5EF4-FFF2-40B4-BE49-F238E27FC236}">
                    <a16:creationId xmlns:a16="http://schemas.microsoft.com/office/drawing/2014/main" id="{B7B5BBED-3A20-D37E-CADA-F315CFA57E07}"/>
                  </a:ext>
                </a:extLst>
              </p:cNvPr>
              <p:cNvSpPr>
                <a:spLocks noChangeArrowheads="1"/>
              </p:cNvSpPr>
              <p:nvPr/>
            </p:nvSpPr>
            <p:spPr bwMode="auto">
              <a:xfrm>
                <a:off x="10866438" y="2984501"/>
                <a:ext cx="73025" cy="777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3" name="Freeform 68">
                <a:extLst>
                  <a:ext uri="{FF2B5EF4-FFF2-40B4-BE49-F238E27FC236}">
                    <a16:creationId xmlns:a16="http://schemas.microsoft.com/office/drawing/2014/main" id="{279DD7BC-C581-50EF-5D62-EBEAF12F6B66}"/>
                  </a:ext>
                </a:extLst>
              </p:cNvPr>
              <p:cNvSpPr>
                <a:spLocks/>
              </p:cNvSpPr>
              <p:nvPr/>
            </p:nvSpPr>
            <p:spPr bwMode="auto">
              <a:xfrm>
                <a:off x="10852150" y="2973388"/>
                <a:ext cx="98425" cy="100013"/>
              </a:xfrm>
              <a:custGeom>
                <a:avLst/>
                <a:gdLst>
                  <a:gd name="T0" fmla="*/ 32 w 36"/>
                  <a:gd name="T1" fmla="*/ 18 h 36"/>
                  <a:gd name="T2" fmla="*/ 27 w 36"/>
                  <a:gd name="T3" fmla="*/ 18 h 36"/>
                  <a:gd name="T4" fmla="*/ 18 w 36"/>
                  <a:gd name="T5" fmla="*/ 27 h 36"/>
                  <a:gd name="T6" fmla="*/ 9 w 36"/>
                  <a:gd name="T7" fmla="*/ 18 h 36"/>
                  <a:gd name="T8" fmla="*/ 18 w 36"/>
                  <a:gd name="T9" fmla="*/ 9 h 36"/>
                  <a:gd name="T10" fmla="*/ 27 w 36"/>
                  <a:gd name="T11" fmla="*/ 18 h 36"/>
                  <a:gd name="T12" fmla="*/ 32 w 36"/>
                  <a:gd name="T13" fmla="*/ 18 h 36"/>
                  <a:gd name="T14" fmla="*/ 36 w 36"/>
                  <a:gd name="T15" fmla="*/ 18 h 36"/>
                  <a:gd name="T16" fmla="*/ 18 w 36"/>
                  <a:gd name="T17" fmla="*/ 0 h 36"/>
                  <a:gd name="T18" fmla="*/ 0 w 36"/>
                  <a:gd name="T19" fmla="*/ 18 h 36"/>
                  <a:gd name="T20" fmla="*/ 18 w 36"/>
                  <a:gd name="T21" fmla="*/ 36 h 36"/>
                  <a:gd name="T22" fmla="*/ 36 w 36"/>
                  <a:gd name="T23" fmla="*/ 18 h 36"/>
                  <a:gd name="T24" fmla="*/ 32 w 36"/>
                  <a:gd name="T25" fmla="*/ 1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 h="36">
                    <a:moveTo>
                      <a:pt x="32" y="18"/>
                    </a:moveTo>
                    <a:cubicBezTo>
                      <a:pt x="27" y="18"/>
                      <a:pt x="27" y="18"/>
                      <a:pt x="27" y="18"/>
                    </a:cubicBezTo>
                    <a:cubicBezTo>
                      <a:pt x="27" y="23"/>
                      <a:pt x="23" y="27"/>
                      <a:pt x="18" y="27"/>
                    </a:cubicBezTo>
                    <a:cubicBezTo>
                      <a:pt x="13" y="27"/>
                      <a:pt x="9" y="23"/>
                      <a:pt x="9" y="18"/>
                    </a:cubicBezTo>
                    <a:cubicBezTo>
                      <a:pt x="9" y="13"/>
                      <a:pt x="13" y="9"/>
                      <a:pt x="18" y="9"/>
                    </a:cubicBezTo>
                    <a:cubicBezTo>
                      <a:pt x="23" y="9"/>
                      <a:pt x="27" y="13"/>
                      <a:pt x="27" y="18"/>
                    </a:cubicBezTo>
                    <a:cubicBezTo>
                      <a:pt x="32" y="18"/>
                      <a:pt x="32" y="18"/>
                      <a:pt x="32" y="18"/>
                    </a:cubicBezTo>
                    <a:cubicBezTo>
                      <a:pt x="36" y="18"/>
                      <a:pt x="36" y="18"/>
                      <a:pt x="36" y="18"/>
                    </a:cubicBezTo>
                    <a:cubicBezTo>
                      <a:pt x="36" y="8"/>
                      <a:pt x="28" y="0"/>
                      <a:pt x="18" y="0"/>
                    </a:cubicBezTo>
                    <a:cubicBezTo>
                      <a:pt x="8" y="0"/>
                      <a:pt x="0" y="8"/>
                      <a:pt x="0" y="18"/>
                    </a:cubicBezTo>
                    <a:cubicBezTo>
                      <a:pt x="0" y="28"/>
                      <a:pt x="8" y="36"/>
                      <a:pt x="18" y="36"/>
                    </a:cubicBezTo>
                    <a:cubicBezTo>
                      <a:pt x="28" y="36"/>
                      <a:pt x="36" y="28"/>
                      <a:pt x="36" y="18"/>
                    </a:cubicBezTo>
                    <a:lnTo>
                      <a:pt x="32" y="18"/>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4" name="Oval 69">
                <a:extLst>
                  <a:ext uri="{FF2B5EF4-FFF2-40B4-BE49-F238E27FC236}">
                    <a16:creationId xmlns:a16="http://schemas.microsoft.com/office/drawing/2014/main" id="{46071D0A-EF8B-6F15-07CB-2A769AEA1608}"/>
                  </a:ext>
                </a:extLst>
              </p:cNvPr>
              <p:cNvSpPr>
                <a:spLocks noChangeArrowheads="1"/>
              </p:cNvSpPr>
              <p:nvPr/>
            </p:nvSpPr>
            <p:spPr bwMode="auto">
              <a:xfrm>
                <a:off x="11080750" y="2984501"/>
                <a:ext cx="74613" cy="777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5" name="Freeform 70">
                <a:extLst>
                  <a:ext uri="{FF2B5EF4-FFF2-40B4-BE49-F238E27FC236}">
                    <a16:creationId xmlns:a16="http://schemas.microsoft.com/office/drawing/2014/main" id="{2BA526FE-451B-4353-D64F-34B00B7516E7}"/>
                  </a:ext>
                </a:extLst>
              </p:cNvPr>
              <p:cNvSpPr>
                <a:spLocks/>
              </p:cNvSpPr>
              <p:nvPr/>
            </p:nvSpPr>
            <p:spPr bwMode="auto">
              <a:xfrm>
                <a:off x="11066463" y="2973388"/>
                <a:ext cx="103188" cy="100013"/>
              </a:xfrm>
              <a:custGeom>
                <a:avLst/>
                <a:gdLst>
                  <a:gd name="T0" fmla="*/ 32 w 37"/>
                  <a:gd name="T1" fmla="*/ 18 h 36"/>
                  <a:gd name="T2" fmla="*/ 28 w 37"/>
                  <a:gd name="T3" fmla="*/ 18 h 36"/>
                  <a:gd name="T4" fmla="*/ 19 w 37"/>
                  <a:gd name="T5" fmla="*/ 27 h 36"/>
                  <a:gd name="T6" fmla="*/ 10 w 37"/>
                  <a:gd name="T7" fmla="*/ 18 h 36"/>
                  <a:gd name="T8" fmla="*/ 19 w 37"/>
                  <a:gd name="T9" fmla="*/ 9 h 36"/>
                  <a:gd name="T10" fmla="*/ 28 w 37"/>
                  <a:gd name="T11" fmla="*/ 18 h 36"/>
                  <a:gd name="T12" fmla="*/ 32 w 37"/>
                  <a:gd name="T13" fmla="*/ 18 h 36"/>
                  <a:gd name="T14" fmla="*/ 37 w 37"/>
                  <a:gd name="T15" fmla="*/ 18 h 36"/>
                  <a:gd name="T16" fmla="*/ 19 w 37"/>
                  <a:gd name="T17" fmla="*/ 0 h 36"/>
                  <a:gd name="T18" fmla="*/ 0 w 37"/>
                  <a:gd name="T19" fmla="*/ 18 h 36"/>
                  <a:gd name="T20" fmla="*/ 19 w 37"/>
                  <a:gd name="T21" fmla="*/ 36 h 36"/>
                  <a:gd name="T22" fmla="*/ 37 w 37"/>
                  <a:gd name="T23" fmla="*/ 18 h 36"/>
                  <a:gd name="T24" fmla="*/ 32 w 37"/>
                  <a:gd name="T25" fmla="*/ 1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 h="36">
                    <a:moveTo>
                      <a:pt x="32" y="18"/>
                    </a:moveTo>
                    <a:cubicBezTo>
                      <a:pt x="28" y="18"/>
                      <a:pt x="28" y="18"/>
                      <a:pt x="28" y="18"/>
                    </a:cubicBezTo>
                    <a:cubicBezTo>
                      <a:pt x="28" y="23"/>
                      <a:pt x="24" y="27"/>
                      <a:pt x="19" y="27"/>
                    </a:cubicBezTo>
                    <a:cubicBezTo>
                      <a:pt x="14" y="27"/>
                      <a:pt x="10" y="23"/>
                      <a:pt x="10" y="18"/>
                    </a:cubicBezTo>
                    <a:cubicBezTo>
                      <a:pt x="10" y="13"/>
                      <a:pt x="14" y="9"/>
                      <a:pt x="19" y="9"/>
                    </a:cubicBezTo>
                    <a:cubicBezTo>
                      <a:pt x="24" y="9"/>
                      <a:pt x="28" y="13"/>
                      <a:pt x="28" y="18"/>
                    </a:cubicBezTo>
                    <a:cubicBezTo>
                      <a:pt x="32" y="18"/>
                      <a:pt x="32" y="18"/>
                      <a:pt x="32" y="18"/>
                    </a:cubicBezTo>
                    <a:cubicBezTo>
                      <a:pt x="37" y="18"/>
                      <a:pt x="37" y="18"/>
                      <a:pt x="37" y="18"/>
                    </a:cubicBezTo>
                    <a:cubicBezTo>
                      <a:pt x="37" y="8"/>
                      <a:pt x="29" y="0"/>
                      <a:pt x="19" y="0"/>
                    </a:cubicBezTo>
                    <a:cubicBezTo>
                      <a:pt x="9" y="0"/>
                      <a:pt x="0" y="8"/>
                      <a:pt x="0" y="18"/>
                    </a:cubicBezTo>
                    <a:cubicBezTo>
                      <a:pt x="0" y="28"/>
                      <a:pt x="9" y="36"/>
                      <a:pt x="19" y="36"/>
                    </a:cubicBezTo>
                    <a:cubicBezTo>
                      <a:pt x="29" y="36"/>
                      <a:pt x="37" y="28"/>
                      <a:pt x="37" y="18"/>
                    </a:cubicBezTo>
                    <a:cubicBezTo>
                      <a:pt x="32" y="18"/>
                      <a:pt x="32" y="18"/>
                      <a:pt x="32" y="18"/>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6" name="Oval 71">
                <a:extLst>
                  <a:ext uri="{FF2B5EF4-FFF2-40B4-BE49-F238E27FC236}">
                    <a16:creationId xmlns:a16="http://schemas.microsoft.com/office/drawing/2014/main" id="{D673C998-9F05-A711-AD61-98ADB372D531}"/>
                  </a:ext>
                </a:extLst>
              </p:cNvPr>
              <p:cNvSpPr>
                <a:spLocks noChangeArrowheads="1"/>
              </p:cNvSpPr>
              <p:nvPr/>
            </p:nvSpPr>
            <p:spPr bwMode="auto">
              <a:xfrm>
                <a:off x="10907713" y="3021013"/>
                <a:ext cx="30163" cy="301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7" name="Freeform 72">
                <a:extLst>
                  <a:ext uri="{FF2B5EF4-FFF2-40B4-BE49-F238E27FC236}">
                    <a16:creationId xmlns:a16="http://schemas.microsoft.com/office/drawing/2014/main" id="{A04DEE16-707E-E02B-8B5F-7648866065A7}"/>
                  </a:ext>
                </a:extLst>
              </p:cNvPr>
              <p:cNvSpPr>
                <a:spLocks/>
              </p:cNvSpPr>
              <p:nvPr/>
            </p:nvSpPr>
            <p:spPr bwMode="auto">
              <a:xfrm>
                <a:off x="10893425" y="3006726"/>
                <a:ext cx="55563" cy="55563"/>
              </a:xfrm>
              <a:custGeom>
                <a:avLst/>
                <a:gdLst>
                  <a:gd name="T0" fmla="*/ 16 w 20"/>
                  <a:gd name="T1" fmla="*/ 10 h 20"/>
                  <a:gd name="T2" fmla="*/ 11 w 20"/>
                  <a:gd name="T3" fmla="*/ 10 h 20"/>
                  <a:gd name="T4" fmla="*/ 10 w 20"/>
                  <a:gd name="T5" fmla="*/ 11 h 20"/>
                  <a:gd name="T6" fmla="*/ 9 w 20"/>
                  <a:gd name="T7" fmla="*/ 10 h 20"/>
                  <a:gd name="T8" fmla="*/ 10 w 20"/>
                  <a:gd name="T9" fmla="*/ 9 h 20"/>
                  <a:gd name="T10" fmla="*/ 11 w 20"/>
                  <a:gd name="T11" fmla="*/ 10 h 20"/>
                  <a:gd name="T12" fmla="*/ 16 w 20"/>
                  <a:gd name="T13" fmla="*/ 10 h 20"/>
                  <a:gd name="T14" fmla="*/ 20 w 20"/>
                  <a:gd name="T15" fmla="*/ 10 h 20"/>
                  <a:gd name="T16" fmla="*/ 10 w 20"/>
                  <a:gd name="T17" fmla="*/ 0 h 20"/>
                  <a:gd name="T18" fmla="*/ 0 w 20"/>
                  <a:gd name="T19" fmla="*/ 10 h 20"/>
                  <a:gd name="T20" fmla="*/ 10 w 20"/>
                  <a:gd name="T21" fmla="*/ 20 h 20"/>
                  <a:gd name="T22" fmla="*/ 20 w 20"/>
                  <a:gd name="T23" fmla="*/ 10 h 20"/>
                  <a:gd name="T24" fmla="*/ 16 w 20"/>
                  <a:gd name="T25"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20">
                    <a:moveTo>
                      <a:pt x="16" y="10"/>
                    </a:moveTo>
                    <a:cubicBezTo>
                      <a:pt x="11" y="10"/>
                      <a:pt x="11" y="10"/>
                      <a:pt x="11" y="10"/>
                    </a:cubicBezTo>
                    <a:cubicBezTo>
                      <a:pt x="11" y="11"/>
                      <a:pt x="11" y="11"/>
                      <a:pt x="10" y="11"/>
                    </a:cubicBezTo>
                    <a:cubicBezTo>
                      <a:pt x="10" y="11"/>
                      <a:pt x="9" y="11"/>
                      <a:pt x="9" y="10"/>
                    </a:cubicBezTo>
                    <a:cubicBezTo>
                      <a:pt x="9" y="10"/>
                      <a:pt x="10" y="9"/>
                      <a:pt x="10" y="9"/>
                    </a:cubicBezTo>
                    <a:cubicBezTo>
                      <a:pt x="11" y="9"/>
                      <a:pt x="11" y="10"/>
                      <a:pt x="11" y="10"/>
                    </a:cubicBezTo>
                    <a:cubicBezTo>
                      <a:pt x="16" y="10"/>
                      <a:pt x="16" y="10"/>
                      <a:pt x="16" y="10"/>
                    </a:cubicBezTo>
                    <a:cubicBezTo>
                      <a:pt x="20" y="10"/>
                      <a:pt x="20" y="10"/>
                      <a:pt x="20" y="10"/>
                    </a:cubicBezTo>
                    <a:cubicBezTo>
                      <a:pt x="20" y="5"/>
                      <a:pt x="16" y="0"/>
                      <a:pt x="10" y="0"/>
                    </a:cubicBezTo>
                    <a:cubicBezTo>
                      <a:pt x="5" y="0"/>
                      <a:pt x="0" y="5"/>
                      <a:pt x="0" y="10"/>
                    </a:cubicBezTo>
                    <a:cubicBezTo>
                      <a:pt x="0" y="16"/>
                      <a:pt x="5" y="20"/>
                      <a:pt x="10" y="20"/>
                    </a:cubicBezTo>
                    <a:cubicBezTo>
                      <a:pt x="16" y="20"/>
                      <a:pt x="20" y="16"/>
                      <a:pt x="20" y="10"/>
                    </a:cubicBezTo>
                    <a:lnTo>
                      <a:pt x="16" y="10"/>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8" name="Oval 73">
                <a:extLst>
                  <a:ext uri="{FF2B5EF4-FFF2-40B4-BE49-F238E27FC236}">
                    <a16:creationId xmlns:a16="http://schemas.microsoft.com/office/drawing/2014/main" id="{95817763-B226-19CB-299C-88398E587A80}"/>
                  </a:ext>
                </a:extLst>
              </p:cNvPr>
              <p:cNvSpPr>
                <a:spLocks noChangeArrowheads="1"/>
              </p:cNvSpPr>
              <p:nvPr/>
            </p:nvSpPr>
            <p:spPr bwMode="auto">
              <a:xfrm>
                <a:off x="11120438" y="3021013"/>
                <a:ext cx="30163" cy="30163"/>
              </a:xfrm>
              <a:prstGeom prst="ellipse">
                <a:avLst/>
              </a:pr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9" name="Freeform 74">
                <a:extLst>
                  <a:ext uri="{FF2B5EF4-FFF2-40B4-BE49-F238E27FC236}">
                    <a16:creationId xmlns:a16="http://schemas.microsoft.com/office/drawing/2014/main" id="{3A245C87-3E0B-F60A-C197-BFF9A51C532F}"/>
                  </a:ext>
                </a:extLst>
              </p:cNvPr>
              <p:cNvSpPr>
                <a:spLocks/>
              </p:cNvSpPr>
              <p:nvPr/>
            </p:nvSpPr>
            <p:spPr bwMode="auto">
              <a:xfrm>
                <a:off x="11106150" y="3009901"/>
                <a:ext cx="55563" cy="55563"/>
              </a:xfrm>
              <a:custGeom>
                <a:avLst/>
                <a:gdLst>
                  <a:gd name="T0" fmla="*/ 16 w 20"/>
                  <a:gd name="T1" fmla="*/ 10 h 20"/>
                  <a:gd name="T2" fmla="*/ 11 w 20"/>
                  <a:gd name="T3" fmla="*/ 10 h 20"/>
                  <a:gd name="T4" fmla="*/ 10 w 20"/>
                  <a:gd name="T5" fmla="*/ 11 h 20"/>
                  <a:gd name="T6" fmla="*/ 9 w 20"/>
                  <a:gd name="T7" fmla="*/ 10 h 20"/>
                  <a:gd name="T8" fmla="*/ 10 w 20"/>
                  <a:gd name="T9" fmla="*/ 9 h 20"/>
                  <a:gd name="T10" fmla="*/ 11 w 20"/>
                  <a:gd name="T11" fmla="*/ 10 h 20"/>
                  <a:gd name="T12" fmla="*/ 16 w 20"/>
                  <a:gd name="T13" fmla="*/ 10 h 20"/>
                  <a:gd name="T14" fmla="*/ 20 w 20"/>
                  <a:gd name="T15" fmla="*/ 10 h 20"/>
                  <a:gd name="T16" fmla="*/ 10 w 20"/>
                  <a:gd name="T17" fmla="*/ 0 h 20"/>
                  <a:gd name="T18" fmla="*/ 0 w 20"/>
                  <a:gd name="T19" fmla="*/ 10 h 20"/>
                  <a:gd name="T20" fmla="*/ 10 w 20"/>
                  <a:gd name="T21" fmla="*/ 20 h 20"/>
                  <a:gd name="T22" fmla="*/ 20 w 20"/>
                  <a:gd name="T23" fmla="*/ 10 h 20"/>
                  <a:gd name="T24" fmla="*/ 16 w 20"/>
                  <a:gd name="T25"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20">
                    <a:moveTo>
                      <a:pt x="16" y="10"/>
                    </a:moveTo>
                    <a:cubicBezTo>
                      <a:pt x="11" y="10"/>
                      <a:pt x="11" y="10"/>
                      <a:pt x="11" y="10"/>
                    </a:cubicBezTo>
                    <a:cubicBezTo>
                      <a:pt x="11" y="11"/>
                      <a:pt x="11" y="11"/>
                      <a:pt x="10" y="11"/>
                    </a:cubicBezTo>
                    <a:cubicBezTo>
                      <a:pt x="10" y="11"/>
                      <a:pt x="9" y="11"/>
                      <a:pt x="9" y="10"/>
                    </a:cubicBezTo>
                    <a:cubicBezTo>
                      <a:pt x="9" y="9"/>
                      <a:pt x="10" y="9"/>
                      <a:pt x="10" y="9"/>
                    </a:cubicBezTo>
                    <a:cubicBezTo>
                      <a:pt x="11" y="9"/>
                      <a:pt x="11" y="9"/>
                      <a:pt x="11" y="10"/>
                    </a:cubicBezTo>
                    <a:cubicBezTo>
                      <a:pt x="16" y="10"/>
                      <a:pt x="16" y="10"/>
                      <a:pt x="16" y="10"/>
                    </a:cubicBezTo>
                    <a:cubicBezTo>
                      <a:pt x="20" y="10"/>
                      <a:pt x="20" y="10"/>
                      <a:pt x="20" y="10"/>
                    </a:cubicBezTo>
                    <a:cubicBezTo>
                      <a:pt x="20" y="4"/>
                      <a:pt x="16" y="0"/>
                      <a:pt x="10" y="0"/>
                    </a:cubicBezTo>
                    <a:cubicBezTo>
                      <a:pt x="5" y="0"/>
                      <a:pt x="0" y="4"/>
                      <a:pt x="0" y="10"/>
                    </a:cubicBezTo>
                    <a:cubicBezTo>
                      <a:pt x="0" y="16"/>
                      <a:pt x="5" y="20"/>
                      <a:pt x="10" y="20"/>
                    </a:cubicBezTo>
                    <a:cubicBezTo>
                      <a:pt x="16" y="20"/>
                      <a:pt x="20" y="16"/>
                      <a:pt x="20" y="10"/>
                    </a:cubicBezTo>
                    <a:cubicBezTo>
                      <a:pt x="16" y="10"/>
                      <a:pt x="16" y="10"/>
                      <a:pt x="16" y="1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0" name="Freeform 75">
                <a:extLst>
                  <a:ext uri="{FF2B5EF4-FFF2-40B4-BE49-F238E27FC236}">
                    <a16:creationId xmlns:a16="http://schemas.microsoft.com/office/drawing/2014/main" id="{B24205FA-9C0E-241B-B456-B8EC4A9E9157}"/>
                  </a:ext>
                </a:extLst>
              </p:cNvPr>
              <p:cNvSpPr>
                <a:spLocks/>
              </p:cNvSpPr>
              <p:nvPr/>
            </p:nvSpPr>
            <p:spPr bwMode="auto">
              <a:xfrm>
                <a:off x="11177588" y="3005138"/>
                <a:ext cx="15875" cy="93663"/>
              </a:xfrm>
              <a:custGeom>
                <a:avLst/>
                <a:gdLst>
                  <a:gd name="T0" fmla="*/ 0 w 6"/>
                  <a:gd name="T1" fmla="*/ 0 h 34"/>
                  <a:gd name="T2" fmla="*/ 0 w 6"/>
                  <a:gd name="T3" fmla="*/ 34 h 34"/>
                  <a:gd name="T4" fmla="*/ 6 w 6"/>
                  <a:gd name="T5" fmla="*/ 17 h 34"/>
                  <a:gd name="T6" fmla="*/ 0 w 6"/>
                  <a:gd name="T7" fmla="*/ 0 h 34"/>
                </a:gdLst>
                <a:ahLst/>
                <a:cxnLst>
                  <a:cxn ang="0">
                    <a:pos x="T0" y="T1"/>
                  </a:cxn>
                  <a:cxn ang="0">
                    <a:pos x="T2" y="T3"/>
                  </a:cxn>
                  <a:cxn ang="0">
                    <a:pos x="T4" y="T5"/>
                  </a:cxn>
                  <a:cxn ang="0">
                    <a:pos x="T6" y="T7"/>
                  </a:cxn>
                </a:cxnLst>
                <a:rect l="0" t="0" r="r" b="b"/>
                <a:pathLst>
                  <a:path w="6" h="34">
                    <a:moveTo>
                      <a:pt x="0" y="0"/>
                    </a:moveTo>
                    <a:cubicBezTo>
                      <a:pt x="0" y="34"/>
                      <a:pt x="0" y="34"/>
                      <a:pt x="0" y="34"/>
                    </a:cubicBezTo>
                    <a:cubicBezTo>
                      <a:pt x="4" y="29"/>
                      <a:pt x="6" y="23"/>
                      <a:pt x="6" y="17"/>
                    </a:cubicBezTo>
                    <a:cubicBezTo>
                      <a:pt x="6" y="10"/>
                      <a:pt x="4" y="5"/>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1" name="Freeform 76">
                <a:extLst>
                  <a:ext uri="{FF2B5EF4-FFF2-40B4-BE49-F238E27FC236}">
                    <a16:creationId xmlns:a16="http://schemas.microsoft.com/office/drawing/2014/main" id="{22C5C971-9AEC-A66F-B8B4-A3A105DB1E7B}"/>
                  </a:ext>
                </a:extLst>
              </p:cNvPr>
              <p:cNvSpPr>
                <a:spLocks/>
              </p:cNvSpPr>
              <p:nvPr/>
            </p:nvSpPr>
            <p:spPr bwMode="auto">
              <a:xfrm>
                <a:off x="11064875" y="3024188"/>
                <a:ext cx="87313" cy="104775"/>
              </a:xfrm>
              <a:custGeom>
                <a:avLst/>
                <a:gdLst>
                  <a:gd name="T0" fmla="*/ 1 w 32"/>
                  <a:gd name="T1" fmla="*/ 0 h 38"/>
                  <a:gd name="T2" fmla="*/ 0 w 32"/>
                  <a:gd name="T3" fmla="*/ 0 h 38"/>
                  <a:gd name="T4" fmla="*/ 0 w 32"/>
                  <a:gd name="T5" fmla="*/ 30 h 38"/>
                  <a:gd name="T6" fmla="*/ 19 w 32"/>
                  <a:gd name="T7" fmla="*/ 38 h 38"/>
                  <a:gd name="T8" fmla="*/ 32 w 32"/>
                  <a:gd name="T9" fmla="*/ 35 h 38"/>
                  <a:gd name="T10" fmla="*/ 32 w 32"/>
                  <a:gd name="T11" fmla="*/ 13 h 38"/>
                  <a:gd name="T12" fmla="*/ 20 w 32"/>
                  <a:gd name="T13" fmla="*/ 18 h 38"/>
                  <a:gd name="T14" fmla="*/ 1 w 32"/>
                  <a:gd name="T15" fmla="*/ 0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38">
                    <a:moveTo>
                      <a:pt x="1" y="0"/>
                    </a:moveTo>
                    <a:cubicBezTo>
                      <a:pt x="0" y="0"/>
                      <a:pt x="0" y="0"/>
                      <a:pt x="0" y="0"/>
                    </a:cubicBezTo>
                    <a:cubicBezTo>
                      <a:pt x="0" y="30"/>
                      <a:pt x="0" y="30"/>
                      <a:pt x="0" y="30"/>
                    </a:cubicBezTo>
                    <a:cubicBezTo>
                      <a:pt x="5" y="35"/>
                      <a:pt x="12" y="38"/>
                      <a:pt x="19" y="38"/>
                    </a:cubicBezTo>
                    <a:cubicBezTo>
                      <a:pt x="24" y="38"/>
                      <a:pt x="28" y="37"/>
                      <a:pt x="32" y="35"/>
                    </a:cubicBezTo>
                    <a:cubicBezTo>
                      <a:pt x="32" y="13"/>
                      <a:pt x="32" y="13"/>
                      <a:pt x="32" y="13"/>
                    </a:cubicBezTo>
                    <a:cubicBezTo>
                      <a:pt x="29" y="16"/>
                      <a:pt x="24" y="18"/>
                      <a:pt x="20" y="18"/>
                    </a:cubicBezTo>
                    <a:cubicBezTo>
                      <a:pt x="10" y="18"/>
                      <a:pt x="1" y="10"/>
                      <a:pt x="1" y="0"/>
                    </a:cubicBezTo>
                  </a:path>
                </a:pathLst>
              </a:custGeom>
              <a:solidFill>
                <a:srgbClr val="FFF6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2" name="Freeform 77">
                <a:extLst>
                  <a:ext uri="{FF2B5EF4-FFF2-40B4-BE49-F238E27FC236}">
                    <a16:creationId xmlns:a16="http://schemas.microsoft.com/office/drawing/2014/main" id="{C4AEECD6-5730-7AE9-7F14-FC84B4D9C4DB}"/>
                  </a:ext>
                </a:extLst>
              </p:cNvPr>
              <p:cNvSpPr>
                <a:spLocks noEditPoints="1"/>
              </p:cNvSpPr>
              <p:nvPr/>
            </p:nvSpPr>
            <p:spPr bwMode="auto">
              <a:xfrm>
                <a:off x="11056938" y="2973388"/>
                <a:ext cx="95250" cy="50800"/>
              </a:xfrm>
              <a:custGeom>
                <a:avLst/>
                <a:gdLst>
                  <a:gd name="T0" fmla="*/ 28 w 35"/>
                  <a:gd name="T1" fmla="*/ 1 h 18"/>
                  <a:gd name="T2" fmla="*/ 35 w 35"/>
                  <a:gd name="T3" fmla="*/ 5 h 18"/>
                  <a:gd name="T4" fmla="*/ 35 w 35"/>
                  <a:gd name="T5" fmla="*/ 3 h 18"/>
                  <a:gd name="T6" fmla="*/ 28 w 35"/>
                  <a:gd name="T7" fmla="*/ 1 h 18"/>
                  <a:gd name="T8" fmla="*/ 20 w 35"/>
                  <a:gd name="T9" fmla="*/ 0 h 18"/>
                  <a:gd name="T10" fmla="*/ 0 w 35"/>
                  <a:gd name="T11" fmla="*/ 10 h 18"/>
                  <a:gd name="T12" fmla="*/ 3 w 35"/>
                  <a:gd name="T13" fmla="*/ 14 h 18"/>
                  <a:gd name="T14" fmla="*/ 3 w 35"/>
                  <a:gd name="T15" fmla="*/ 18 h 18"/>
                  <a:gd name="T16" fmla="*/ 4 w 35"/>
                  <a:gd name="T17" fmla="*/ 18 h 18"/>
                  <a:gd name="T18" fmla="*/ 4 w 35"/>
                  <a:gd name="T19" fmla="*/ 18 h 18"/>
                  <a:gd name="T20" fmla="*/ 20 w 35"/>
                  <a:gd name="T2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18">
                    <a:moveTo>
                      <a:pt x="28" y="1"/>
                    </a:moveTo>
                    <a:cubicBezTo>
                      <a:pt x="30" y="1"/>
                      <a:pt x="33" y="3"/>
                      <a:pt x="35" y="5"/>
                    </a:cubicBezTo>
                    <a:cubicBezTo>
                      <a:pt x="35" y="3"/>
                      <a:pt x="35" y="3"/>
                      <a:pt x="35" y="3"/>
                    </a:cubicBezTo>
                    <a:cubicBezTo>
                      <a:pt x="33" y="2"/>
                      <a:pt x="30" y="1"/>
                      <a:pt x="28" y="1"/>
                    </a:cubicBezTo>
                    <a:moveTo>
                      <a:pt x="20" y="0"/>
                    </a:moveTo>
                    <a:cubicBezTo>
                      <a:pt x="12" y="1"/>
                      <a:pt x="5" y="4"/>
                      <a:pt x="0" y="10"/>
                    </a:cubicBezTo>
                    <a:cubicBezTo>
                      <a:pt x="2" y="11"/>
                      <a:pt x="3" y="12"/>
                      <a:pt x="3" y="14"/>
                    </a:cubicBezTo>
                    <a:cubicBezTo>
                      <a:pt x="3" y="18"/>
                      <a:pt x="3" y="18"/>
                      <a:pt x="3" y="18"/>
                    </a:cubicBezTo>
                    <a:cubicBezTo>
                      <a:pt x="4" y="18"/>
                      <a:pt x="4" y="18"/>
                      <a:pt x="4" y="18"/>
                    </a:cubicBezTo>
                    <a:cubicBezTo>
                      <a:pt x="4" y="18"/>
                      <a:pt x="4" y="18"/>
                      <a:pt x="4" y="18"/>
                    </a:cubicBezTo>
                    <a:cubicBezTo>
                      <a:pt x="4" y="9"/>
                      <a:pt x="11" y="1"/>
                      <a:pt x="20" y="0"/>
                    </a:cubicBezTo>
                  </a:path>
                </a:pathLst>
              </a:custGeom>
              <a:solidFill>
                <a:srgbClr val="FEEAD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3" name="Freeform 78">
                <a:extLst>
                  <a:ext uri="{FF2B5EF4-FFF2-40B4-BE49-F238E27FC236}">
                    <a16:creationId xmlns:a16="http://schemas.microsoft.com/office/drawing/2014/main" id="{CD7992E1-96F1-FC04-968B-222441E78E00}"/>
                  </a:ext>
                </a:extLst>
              </p:cNvPr>
              <p:cNvSpPr>
                <a:spLocks/>
              </p:cNvSpPr>
              <p:nvPr/>
            </p:nvSpPr>
            <p:spPr bwMode="auto">
              <a:xfrm>
                <a:off x="11152188" y="2982913"/>
                <a:ext cx="25400" cy="138113"/>
              </a:xfrm>
              <a:custGeom>
                <a:avLst/>
                <a:gdLst>
                  <a:gd name="T0" fmla="*/ 0 w 9"/>
                  <a:gd name="T1" fmla="*/ 0 h 50"/>
                  <a:gd name="T2" fmla="*/ 0 w 9"/>
                  <a:gd name="T3" fmla="*/ 2 h 50"/>
                  <a:gd name="T4" fmla="*/ 6 w 9"/>
                  <a:gd name="T5" fmla="*/ 15 h 50"/>
                  <a:gd name="T6" fmla="*/ 6 w 9"/>
                  <a:gd name="T7" fmla="*/ 15 h 50"/>
                  <a:gd name="T8" fmla="*/ 6 w 9"/>
                  <a:gd name="T9" fmla="*/ 15 h 50"/>
                  <a:gd name="T10" fmla="*/ 0 w 9"/>
                  <a:gd name="T11" fmla="*/ 28 h 50"/>
                  <a:gd name="T12" fmla="*/ 0 w 9"/>
                  <a:gd name="T13" fmla="*/ 50 h 50"/>
                  <a:gd name="T14" fmla="*/ 9 w 9"/>
                  <a:gd name="T15" fmla="*/ 42 h 50"/>
                  <a:gd name="T16" fmla="*/ 9 w 9"/>
                  <a:gd name="T17" fmla="*/ 8 h 50"/>
                  <a:gd name="T18" fmla="*/ 0 w 9"/>
                  <a:gd name="T1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50">
                    <a:moveTo>
                      <a:pt x="0" y="0"/>
                    </a:moveTo>
                    <a:cubicBezTo>
                      <a:pt x="0" y="2"/>
                      <a:pt x="0" y="2"/>
                      <a:pt x="0" y="2"/>
                    </a:cubicBezTo>
                    <a:cubicBezTo>
                      <a:pt x="3" y="5"/>
                      <a:pt x="6" y="10"/>
                      <a:pt x="6" y="15"/>
                    </a:cubicBezTo>
                    <a:cubicBezTo>
                      <a:pt x="6" y="15"/>
                      <a:pt x="6" y="15"/>
                      <a:pt x="6" y="15"/>
                    </a:cubicBezTo>
                    <a:cubicBezTo>
                      <a:pt x="6" y="15"/>
                      <a:pt x="6" y="15"/>
                      <a:pt x="6" y="15"/>
                    </a:cubicBezTo>
                    <a:cubicBezTo>
                      <a:pt x="6" y="20"/>
                      <a:pt x="3" y="25"/>
                      <a:pt x="0" y="28"/>
                    </a:cubicBezTo>
                    <a:cubicBezTo>
                      <a:pt x="0" y="50"/>
                      <a:pt x="0" y="50"/>
                      <a:pt x="0" y="50"/>
                    </a:cubicBezTo>
                    <a:cubicBezTo>
                      <a:pt x="3" y="48"/>
                      <a:pt x="6" y="45"/>
                      <a:pt x="9" y="42"/>
                    </a:cubicBezTo>
                    <a:cubicBezTo>
                      <a:pt x="9" y="8"/>
                      <a:pt x="9" y="8"/>
                      <a:pt x="9" y="8"/>
                    </a:cubicBezTo>
                    <a:cubicBezTo>
                      <a:pt x="6" y="5"/>
                      <a:pt x="3" y="2"/>
                      <a:pt x="0" y="0"/>
                    </a:cubicBezTo>
                  </a:path>
                </a:pathLst>
              </a:custGeom>
              <a:solidFill>
                <a:srgbClr val="B589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4" name="Freeform 79">
                <a:extLst>
                  <a:ext uri="{FF2B5EF4-FFF2-40B4-BE49-F238E27FC236}">
                    <a16:creationId xmlns:a16="http://schemas.microsoft.com/office/drawing/2014/main" id="{8B3D4F79-E40F-D963-27B3-3FAFD9B87297}"/>
                  </a:ext>
                </a:extLst>
              </p:cNvPr>
              <p:cNvSpPr>
                <a:spLocks/>
              </p:cNvSpPr>
              <p:nvPr/>
            </p:nvSpPr>
            <p:spPr bwMode="auto">
              <a:xfrm>
                <a:off x="11039475" y="3001963"/>
                <a:ext cx="25400" cy="104775"/>
              </a:xfrm>
              <a:custGeom>
                <a:avLst/>
                <a:gdLst>
                  <a:gd name="T0" fmla="*/ 6 w 9"/>
                  <a:gd name="T1" fmla="*/ 0 h 38"/>
                  <a:gd name="T2" fmla="*/ 0 w 9"/>
                  <a:gd name="T3" fmla="*/ 18 h 38"/>
                  <a:gd name="T4" fmla="*/ 9 w 9"/>
                  <a:gd name="T5" fmla="*/ 38 h 38"/>
                  <a:gd name="T6" fmla="*/ 9 w 9"/>
                  <a:gd name="T7" fmla="*/ 8 h 38"/>
                  <a:gd name="T8" fmla="*/ 9 w 9"/>
                  <a:gd name="T9" fmla="*/ 4 h 38"/>
                  <a:gd name="T10" fmla="*/ 6 w 9"/>
                  <a:gd name="T11" fmla="*/ 0 h 38"/>
                </a:gdLst>
                <a:ahLst/>
                <a:cxnLst>
                  <a:cxn ang="0">
                    <a:pos x="T0" y="T1"/>
                  </a:cxn>
                  <a:cxn ang="0">
                    <a:pos x="T2" y="T3"/>
                  </a:cxn>
                  <a:cxn ang="0">
                    <a:pos x="T4" y="T5"/>
                  </a:cxn>
                  <a:cxn ang="0">
                    <a:pos x="T6" y="T7"/>
                  </a:cxn>
                  <a:cxn ang="0">
                    <a:pos x="T8" y="T9"/>
                  </a:cxn>
                  <a:cxn ang="0">
                    <a:pos x="T10" y="T11"/>
                  </a:cxn>
                </a:cxnLst>
                <a:rect l="0" t="0" r="r" b="b"/>
                <a:pathLst>
                  <a:path w="9" h="38">
                    <a:moveTo>
                      <a:pt x="6" y="0"/>
                    </a:moveTo>
                    <a:cubicBezTo>
                      <a:pt x="2" y="5"/>
                      <a:pt x="0" y="11"/>
                      <a:pt x="0" y="18"/>
                    </a:cubicBezTo>
                    <a:cubicBezTo>
                      <a:pt x="0" y="26"/>
                      <a:pt x="3" y="33"/>
                      <a:pt x="9" y="38"/>
                    </a:cubicBezTo>
                    <a:cubicBezTo>
                      <a:pt x="9" y="8"/>
                      <a:pt x="9" y="8"/>
                      <a:pt x="9" y="8"/>
                    </a:cubicBezTo>
                    <a:cubicBezTo>
                      <a:pt x="9" y="4"/>
                      <a:pt x="9" y="4"/>
                      <a:pt x="9" y="4"/>
                    </a:cubicBezTo>
                    <a:cubicBezTo>
                      <a:pt x="9" y="2"/>
                      <a:pt x="8" y="1"/>
                      <a:pt x="6" y="0"/>
                    </a:cubicBezTo>
                  </a:path>
                </a:pathLst>
              </a:custGeom>
              <a:solidFill>
                <a:srgbClr val="B589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5" name="Freeform 80">
                <a:extLst>
                  <a:ext uri="{FF2B5EF4-FFF2-40B4-BE49-F238E27FC236}">
                    <a16:creationId xmlns:a16="http://schemas.microsoft.com/office/drawing/2014/main" id="{18F09DD1-7677-4FFB-2C4F-6BD71FF6E152}"/>
                  </a:ext>
                </a:extLst>
              </p:cNvPr>
              <p:cNvSpPr>
                <a:spLocks/>
              </p:cNvSpPr>
              <p:nvPr/>
            </p:nvSpPr>
            <p:spPr bwMode="auto">
              <a:xfrm>
                <a:off x="11095038" y="2998788"/>
                <a:ext cx="44450" cy="47625"/>
              </a:xfrm>
              <a:custGeom>
                <a:avLst/>
                <a:gdLst>
                  <a:gd name="T0" fmla="*/ 9 w 16"/>
                  <a:gd name="T1" fmla="*/ 0 h 17"/>
                  <a:gd name="T2" fmla="*/ 0 w 16"/>
                  <a:gd name="T3" fmla="*/ 9 h 17"/>
                  <a:gd name="T4" fmla="*/ 4 w 16"/>
                  <a:gd name="T5" fmla="*/ 17 h 17"/>
                  <a:gd name="T6" fmla="*/ 4 w 16"/>
                  <a:gd name="T7" fmla="*/ 14 h 17"/>
                  <a:gd name="T8" fmla="*/ 14 w 16"/>
                  <a:gd name="T9" fmla="*/ 4 h 17"/>
                  <a:gd name="T10" fmla="*/ 16 w 16"/>
                  <a:gd name="T11" fmla="*/ 4 h 17"/>
                  <a:gd name="T12" fmla="*/ 9 w 16"/>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6" h="17">
                    <a:moveTo>
                      <a:pt x="9" y="0"/>
                    </a:moveTo>
                    <a:cubicBezTo>
                      <a:pt x="4" y="0"/>
                      <a:pt x="0" y="4"/>
                      <a:pt x="0" y="9"/>
                    </a:cubicBezTo>
                    <a:cubicBezTo>
                      <a:pt x="0" y="12"/>
                      <a:pt x="2" y="16"/>
                      <a:pt x="4" y="17"/>
                    </a:cubicBezTo>
                    <a:cubicBezTo>
                      <a:pt x="4" y="16"/>
                      <a:pt x="4" y="15"/>
                      <a:pt x="4" y="14"/>
                    </a:cubicBezTo>
                    <a:cubicBezTo>
                      <a:pt x="4" y="8"/>
                      <a:pt x="9" y="4"/>
                      <a:pt x="14" y="4"/>
                    </a:cubicBezTo>
                    <a:cubicBezTo>
                      <a:pt x="15" y="4"/>
                      <a:pt x="15" y="4"/>
                      <a:pt x="16" y="4"/>
                    </a:cubicBezTo>
                    <a:cubicBezTo>
                      <a:pt x="15" y="2"/>
                      <a:pt x="12" y="0"/>
                      <a:pt x="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6" name="Freeform 81">
                <a:extLst>
                  <a:ext uri="{FF2B5EF4-FFF2-40B4-BE49-F238E27FC236}">
                    <a16:creationId xmlns:a16="http://schemas.microsoft.com/office/drawing/2014/main" id="{724E3935-F09F-5C41-B519-35BBA2C33467}"/>
                  </a:ext>
                </a:extLst>
              </p:cNvPr>
              <p:cNvSpPr>
                <a:spLocks noEditPoints="1"/>
              </p:cNvSpPr>
              <p:nvPr/>
            </p:nvSpPr>
            <p:spPr bwMode="auto">
              <a:xfrm>
                <a:off x="11066463" y="2973388"/>
                <a:ext cx="103188" cy="100013"/>
              </a:xfrm>
              <a:custGeom>
                <a:avLst/>
                <a:gdLst>
                  <a:gd name="T0" fmla="*/ 37 w 37"/>
                  <a:gd name="T1" fmla="*/ 18 h 36"/>
                  <a:gd name="T2" fmla="*/ 37 w 37"/>
                  <a:gd name="T3" fmla="*/ 18 h 36"/>
                  <a:gd name="T4" fmla="*/ 37 w 37"/>
                  <a:gd name="T5" fmla="*/ 18 h 36"/>
                  <a:gd name="T6" fmla="*/ 18 w 37"/>
                  <a:gd name="T7" fmla="*/ 0 h 36"/>
                  <a:gd name="T8" fmla="*/ 16 w 37"/>
                  <a:gd name="T9" fmla="*/ 0 h 36"/>
                  <a:gd name="T10" fmla="*/ 0 w 37"/>
                  <a:gd name="T11" fmla="*/ 18 h 36"/>
                  <a:gd name="T12" fmla="*/ 0 w 37"/>
                  <a:gd name="T13" fmla="*/ 18 h 36"/>
                  <a:gd name="T14" fmla="*/ 19 w 37"/>
                  <a:gd name="T15" fmla="*/ 36 h 36"/>
                  <a:gd name="T16" fmla="*/ 31 w 37"/>
                  <a:gd name="T17" fmla="*/ 31 h 36"/>
                  <a:gd name="T18" fmla="*/ 31 w 37"/>
                  <a:gd name="T19" fmla="*/ 31 h 36"/>
                  <a:gd name="T20" fmla="*/ 37 w 37"/>
                  <a:gd name="T21" fmla="*/ 18 h 36"/>
                  <a:gd name="T22" fmla="*/ 33 w 37"/>
                  <a:gd name="T23" fmla="*/ 18 h 36"/>
                  <a:gd name="T24" fmla="*/ 34 w 37"/>
                  <a:gd name="T25" fmla="*/ 23 h 36"/>
                  <a:gd name="T26" fmla="*/ 34 w 37"/>
                  <a:gd name="T27" fmla="*/ 23 h 36"/>
                  <a:gd name="T28" fmla="*/ 34 w 37"/>
                  <a:gd name="T29" fmla="*/ 23 h 36"/>
                  <a:gd name="T30" fmla="*/ 24 w 37"/>
                  <a:gd name="T31" fmla="*/ 33 h 36"/>
                  <a:gd name="T32" fmla="*/ 14 w 37"/>
                  <a:gd name="T33" fmla="*/ 26 h 36"/>
                  <a:gd name="T34" fmla="*/ 10 w 37"/>
                  <a:gd name="T35" fmla="*/ 18 h 36"/>
                  <a:gd name="T36" fmla="*/ 19 w 37"/>
                  <a:gd name="T37" fmla="*/ 9 h 36"/>
                  <a:gd name="T38" fmla="*/ 26 w 37"/>
                  <a:gd name="T39" fmla="*/ 13 h 36"/>
                  <a:gd name="T40" fmla="*/ 33 w 37"/>
                  <a:gd name="T41" fmla="*/ 18 h 36"/>
                  <a:gd name="T42" fmla="*/ 37 w 37"/>
                  <a:gd name="T43" fmla="*/ 18 h 36"/>
                  <a:gd name="T44" fmla="*/ 37 w 37"/>
                  <a:gd name="T45" fmla="*/ 18 h 36"/>
                  <a:gd name="T46" fmla="*/ 31 w 37"/>
                  <a:gd name="T47" fmla="*/ 5 h 36"/>
                  <a:gd name="T48" fmla="*/ 24 w 37"/>
                  <a:gd name="T49" fmla="*/ 1 h 36"/>
                  <a:gd name="T50" fmla="*/ 18 w 37"/>
                  <a:gd name="T5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7" h="36">
                    <a:moveTo>
                      <a:pt x="37" y="18"/>
                    </a:moveTo>
                    <a:cubicBezTo>
                      <a:pt x="37" y="18"/>
                      <a:pt x="37" y="18"/>
                      <a:pt x="37" y="18"/>
                    </a:cubicBezTo>
                    <a:cubicBezTo>
                      <a:pt x="37" y="18"/>
                      <a:pt x="37" y="18"/>
                      <a:pt x="37" y="18"/>
                    </a:cubicBezTo>
                    <a:moveTo>
                      <a:pt x="18" y="0"/>
                    </a:moveTo>
                    <a:cubicBezTo>
                      <a:pt x="17" y="0"/>
                      <a:pt x="16" y="0"/>
                      <a:pt x="16" y="0"/>
                    </a:cubicBezTo>
                    <a:cubicBezTo>
                      <a:pt x="7" y="1"/>
                      <a:pt x="0" y="9"/>
                      <a:pt x="0" y="18"/>
                    </a:cubicBezTo>
                    <a:cubicBezTo>
                      <a:pt x="0" y="18"/>
                      <a:pt x="0" y="18"/>
                      <a:pt x="0" y="18"/>
                    </a:cubicBezTo>
                    <a:cubicBezTo>
                      <a:pt x="0" y="28"/>
                      <a:pt x="9" y="36"/>
                      <a:pt x="19" y="36"/>
                    </a:cubicBezTo>
                    <a:cubicBezTo>
                      <a:pt x="23" y="36"/>
                      <a:pt x="28" y="34"/>
                      <a:pt x="31" y="31"/>
                    </a:cubicBezTo>
                    <a:cubicBezTo>
                      <a:pt x="31" y="31"/>
                      <a:pt x="31" y="31"/>
                      <a:pt x="31" y="31"/>
                    </a:cubicBezTo>
                    <a:cubicBezTo>
                      <a:pt x="34" y="28"/>
                      <a:pt x="37" y="23"/>
                      <a:pt x="37" y="18"/>
                    </a:cubicBezTo>
                    <a:cubicBezTo>
                      <a:pt x="33" y="18"/>
                      <a:pt x="33" y="18"/>
                      <a:pt x="33" y="18"/>
                    </a:cubicBezTo>
                    <a:cubicBezTo>
                      <a:pt x="34" y="19"/>
                      <a:pt x="34" y="21"/>
                      <a:pt x="34" y="23"/>
                    </a:cubicBezTo>
                    <a:cubicBezTo>
                      <a:pt x="34" y="23"/>
                      <a:pt x="34" y="23"/>
                      <a:pt x="34" y="23"/>
                    </a:cubicBezTo>
                    <a:cubicBezTo>
                      <a:pt x="34" y="23"/>
                      <a:pt x="34" y="23"/>
                      <a:pt x="34" y="23"/>
                    </a:cubicBezTo>
                    <a:cubicBezTo>
                      <a:pt x="34" y="29"/>
                      <a:pt x="30" y="33"/>
                      <a:pt x="24" y="33"/>
                    </a:cubicBezTo>
                    <a:cubicBezTo>
                      <a:pt x="20" y="33"/>
                      <a:pt x="16" y="30"/>
                      <a:pt x="14" y="26"/>
                    </a:cubicBezTo>
                    <a:cubicBezTo>
                      <a:pt x="12" y="25"/>
                      <a:pt x="10" y="21"/>
                      <a:pt x="10" y="18"/>
                    </a:cubicBezTo>
                    <a:cubicBezTo>
                      <a:pt x="10" y="13"/>
                      <a:pt x="14" y="9"/>
                      <a:pt x="19" y="9"/>
                    </a:cubicBezTo>
                    <a:cubicBezTo>
                      <a:pt x="22" y="9"/>
                      <a:pt x="25" y="11"/>
                      <a:pt x="26" y="13"/>
                    </a:cubicBezTo>
                    <a:cubicBezTo>
                      <a:pt x="29" y="14"/>
                      <a:pt x="31" y="15"/>
                      <a:pt x="33" y="18"/>
                    </a:cubicBezTo>
                    <a:cubicBezTo>
                      <a:pt x="37" y="18"/>
                      <a:pt x="37" y="18"/>
                      <a:pt x="37" y="18"/>
                    </a:cubicBezTo>
                    <a:cubicBezTo>
                      <a:pt x="37" y="18"/>
                      <a:pt x="37" y="18"/>
                      <a:pt x="37" y="18"/>
                    </a:cubicBezTo>
                    <a:cubicBezTo>
                      <a:pt x="37" y="13"/>
                      <a:pt x="34" y="8"/>
                      <a:pt x="31" y="5"/>
                    </a:cubicBezTo>
                    <a:cubicBezTo>
                      <a:pt x="29" y="3"/>
                      <a:pt x="26" y="1"/>
                      <a:pt x="24" y="1"/>
                    </a:cubicBezTo>
                    <a:cubicBezTo>
                      <a:pt x="22" y="0"/>
                      <a:pt x="20" y="0"/>
                      <a:pt x="18" y="0"/>
                    </a:cubicBezTo>
                  </a:path>
                </a:pathLst>
              </a:custGeom>
              <a:solidFill>
                <a:srgbClr val="B589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7" name="Freeform 82">
                <a:extLst>
                  <a:ext uri="{FF2B5EF4-FFF2-40B4-BE49-F238E27FC236}">
                    <a16:creationId xmlns:a16="http://schemas.microsoft.com/office/drawing/2014/main" id="{8FBD8920-9870-6EA8-CFB0-424501AE4E42}"/>
                  </a:ext>
                </a:extLst>
              </p:cNvPr>
              <p:cNvSpPr>
                <a:spLocks/>
              </p:cNvSpPr>
              <p:nvPr/>
            </p:nvSpPr>
            <p:spPr bwMode="auto">
              <a:xfrm>
                <a:off x="11129963" y="3035301"/>
                <a:ext cx="20638" cy="4763"/>
              </a:xfrm>
              <a:custGeom>
                <a:avLst/>
                <a:gdLst>
                  <a:gd name="T0" fmla="*/ 1 w 7"/>
                  <a:gd name="T1" fmla="*/ 0 h 2"/>
                  <a:gd name="T2" fmla="*/ 0 w 7"/>
                  <a:gd name="T3" fmla="*/ 1 h 2"/>
                  <a:gd name="T4" fmla="*/ 1 w 7"/>
                  <a:gd name="T5" fmla="*/ 2 h 2"/>
                  <a:gd name="T6" fmla="*/ 2 w 7"/>
                  <a:gd name="T7" fmla="*/ 1 h 2"/>
                  <a:gd name="T8" fmla="*/ 7 w 7"/>
                  <a:gd name="T9" fmla="*/ 1 h 2"/>
                  <a:gd name="T10" fmla="*/ 7 w 7"/>
                  <a:gd name="T11" fmla="*/ 1 h 2"/>
                  <a:gd name="T12" fmla="*/ 2 w 7"/>
                  <a:gd name="T13" fmla="*/ 1 h 2"/>
                  <a:gd name="T14" fmla="*/ 1 w 7"/>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2">
                    <a:moveTo>
                      <a:pt x="1" y="0"/>
                    </a:moveTo>
                    <a:cubicBezTo>
                      <a:pt x="1" y="0"/>
                      <a:pt x="0" y="0"/>
                      <a:pt x="0" y="1"/>
                    </a:cubicBezTo>
                    <a:cubicBezTo>
                      <a:pt x="0" y="2"/>
                      <a:pt x="1" y="2"/>
                      <a:pt x="1" y="2"/>
                    </a:cubicBezTo>
                    <a:cubicBezTo>
                      <a:pt x="2" y="2"/>
                      <a:pt x="2" y="2"/>
                      <a:pt x="2" y="1"/>
                    </a:cubicBezTo>
                    <a:cubicBezTo>
                      <a:pt x="7" y="1"/>
                      <a:pt x="7" y="1"/>
                      <a:pt x="7" y="1"/>
                    </a:cubicBezTo>
                    <a:cubicBezTo>
                      <a:pt x="7" y="1"/>
                      <a:pt x="7" y="1"/>
                      <a:pt x="7" y="1"/>
                    </a:cubicBezTo>
                    <a:cubicBezTo>
                      <a:pt x="2" y="1"/>
                      <a:pt x="2" y="1"/>
                      <a:pt x="2" y="1"/>
                    </a:cubicBezTo>
                    <a:cubicBezTo>
                      <a:pt x="2" y="0"/>
                      <a:pt x="2" y="0"/>
                      <a:pt x="1" y="0"/>
                    </a:cubicBezTo>
                  </a:path>
                </a:pathLst>
              </a:custGeom>
              <a:solidFill>
                <a:srgbClr val="B589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8" name="Freeform 83">
                <a:extLst>
                  <a:ext uri="{FF2B5EF4-FFF2-40B4-BE49-F238E27FC236}">
                    <a16:creationId xmlns:a16="http://schemas.microsoft.com/office/drawing/2014/main" id="{07216F9B-743F-7580-58BD-E081D2AEA5DC}"/>
                  </a:ext>
                </a:extLst>
              </p:cNvPr>
              <p:cNvSpPr>
                <a:spLocks noEditPoints="1"/>
              </p:cNvSpPr>
              <p:nvPr/>
            </p:nvSpPr>
            <p:spPr bwMode="auto">
              <a:xfrm>
                <a:off x="11106150" y="3009901"/>
                <a:ext cx="55563" cy="55563"/>
              </a:xfrm>
              <a:custGeom>
                <a:avLst/>
                <a:gdLst>
                  <a:gd name="T0" fmla="*/ 20 w 20"/>
                  <a:gd name="T1" fmla="*/ 10 h 20"/>
                  <a:gd name="T2" fmla="*/ 20 w 20"/>
                  <a:gd name="T3" fmla="*/ 10 h 20"/>
                  <a:gd name="T4" fmla="*/ 20 w 20"/>
                  <a:gd name="T5" fmla="*/ 10 h 20"/>
                  <a:gd name="T6" fmla="*/ 10 w 20"/>
                  <a:gd name="T7" fmla="*/ 0 h 20"/>
                  <a:gd name="T8" fmla="*/ 0 w 20"/>
                  <a:gd name="T9" fmla="*/ 10 h 20"/>
                  <a:gd name="T10" fmla="*/ 0 w 20"/>
                  <a:gd name="T11" fmla="*/ 13 h 20"/>
                  <a:gd name="T12" fmla="*/ 10 w 20"/>
                  <a:gd name="T13" fmla="*/ 20 h 20"/>
                  <a:gd name="T14" fmla="*/ 20 w 20"/>
                  <a:gd name="T15" fmla="*/ 10 h 20"/>
                  <a:gd name="T16" fmla="*/ 16 w 20"/>
                  <a:gd name="T17" fmla="*/ 10 h 20"/>
                  <a:gd name="T18" fmla="*/ 11 w 20"/>
                  <a:gd name="T19" fmla="*/ 10 h 20"/>
                  <a:gd name="T20" fmla="*/ 10 w 20"/>
                  <a:gd name="T21" fmla="*/ 11 h 20"/>
                  <a:gd name="T22" fmla="*/ 9 w 20"/>
                  <a:gd name="T23" fmla="*/ 10 h 20"/>
                  <a:gd name="T24" fmla="*/ 10 w 20"/>
                  <a:gd name="T25" fmla="*/ 9 h 20"/>
                  <a:gd name="T26" fmla="*/ 11 w 20"/>
                  <a:gd name="T27" fmla="*/ 10 h 20"/>
                  <a:gd name="T28" fmla="*/ 16 w 20"/>
                  <a:gd name="T29" fmla="*/ 10 h 20"/>
                  <a:gd name="T30" fmla="*/ 20 w 20"/>
                  <a:gd name="T31" fmla="*/ 10 h 20"/>
                  <a:gd name="T32" fmla="*/ 20 w 20"/>
                  <a:gd name="T33" fmla="*/ 10 h 20"/>
                  <a:gd name="T34" fmla="*/ 19 w 20"/>
                  <a:gd name="T35" fmla="*/ 5 h 20"/>
                  <a:gd name="T36" fmla="*/ 19 w 20"/>
                  <a:gd name="T37" fmla="*/ 5 h 20"/>
                  <a:gd name="T38" fmla="*/ 12 w 20"/>
                  <a:gd name="T39" fmla="*/ 0 h 20"/>
                  <a:gd name="T40" fmla="*/ 10 w 20"/>
                  <a:gd name="T4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0">
                    <a:moveTo>
                      <a:pt x="20" y="10"/>
                    </a:moveTo>
                    <a:cubicBezTo>
                      <a:pt x="20" y="10"/>
                      <a:pt x="20" y="10"/>
                      <a:pt x="20" y="10"/>
                    </a:cubicBezTo>
                    <a:cubicBezTo>
                      <a:pt x="20" y="10"/>
                      <a:pt x="20" y="10"/>
                      <a:pt x="20" y="10"/>
                    </a:cubicBezTo>
                    <a:moveTo>
                      <a:pt x="10" y="0"/>
                    </a:moveTo>
                    <a:cubicBezTo>
                      <a:pt x="5" y="0"/>
                      <a:pt x="0" y="4"/>
                      <a:pt x="0" y="10"/>
                    </a:cubicBezTo>
                    <a:cubicBezTo>
                      <a:pt x="0" y="11"/>
                      <a:pt x="0" y="12"/>
                      <a:pt x="0" y="13"/>
                    </a:cubicBezTo>
                    <a:cubicBezTo>
                      <a:pt x="2" y="17"/>
                      <a:pt x="6" y="20"/>
                      <a:pt x="10" y="20"/>
                    </a:cubicBezTo>
                    <a:cubicBezTo>
                      <a:pt x="16" y="20"/>
                      <a:pt x="20" y="16"/>
                      <a:pt x="20" y="10"/>
                    </a:cubicBezTo>
                    <a:cubicBezTo>
                      <a:pt x="16" y="10"/>
                      <a:pt x="16" y="10"/>
                      <a:pt x="16" y="10"/>
                    </a:cubicBezTo>
                    <a:cubicBezTo>
                      <a:pt x="11" y="10"/>
                      <a:pt x="11" y="10"/>
                      <a:pt x="11" y="10"/>
                    </a:cubicBezTo>
                    <a:cubicBezTo>
                      <a:pt x="11" y="11"/>
                      <a:pt x="11" y="11"/>
                      <a:pt x="10" y="11"/>
                    </a:cubicBezTo>
                    <a:cubicBezTo>
                      <a:pt x="10" y="11"/>
                      <a:pt x="9" y="11"/>
                      <a:pt x="9" y="10"/>
                    </a:cubicBezTo>
                    <a:cubicBezTo>
                      <a:pt x="9" y="9"/>
                      <a:pt x="10" y="9"/>
                      <a:pt x="10" y="9"/>
                    </a:cubicBezTo>
                    <a:cubicBezTo>
                      <a:pt x="11" y="9"/>
                      <a:pt x="11" y="9"/>
                      <a:pt x="11" y="10"/>
                    </a:cubicBezTo>
                    <a:cubicBezTo>
                      <a:pt x="16" y="10"/>
                      <a:pt x="16" y="10"/>
                      <a:pt x="16" y="10"/>
                    </a:cubicBezTo>
                    <a:cubicBezTo>
                      <a:pt x="20" y="10"/>
                      <a:pt x="20" y="10"/>
                      <a:pt x="20" y="10"/>
                    </a:cubicBezTo>
                    <a:cubicBezTo>
                      <a:pt x="20" y="10"/>
                      <a:pt x="20" y="10"/>
                      <a:pt x="20" y="10"/>
                    </a:cubicBezTo>
                    <a:cubicBezTo>
                      <a:pt x="20" y="8"/>
                      <a:pt x="20" y="6"/>
                      <a:pt x="19" y="5"/>
                    </a:cubicBezTo>
                    <a:cubicBezTo>
                      <a:pt x="19" y="5"/>
                      <a:pt x="19" y="5"/>
                      <a:pt x="19" y="5"/>
                    </a:cubicBezTo>
                    <a:cubicBezTo>
                      <a:pt x="17" y="2"/>
                      <a:pt x="15" y="1"/>
                      <a:pt x="12" y="0"/>
                    </a:cubicBezTo>
                    <a:cubicBezTo>
                      <a:pt x="11" y="0"/>
                      <a:pt x="11" y="0"/>
                      <a:pt x="10" y="0"/>
                    </a:cubicBezTo>
                  </a:path>
                </a:pathLst>
              </a:custGeom>
              <a:solidFill>
                <a:srgbClr val="B5899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9" name="Freeform 84">
                <a:extLst>
                  <a:ext uri="{FF2B5EF4-FFF2-40B4-BE49-F238E27FC236}">
                    <a16:creationId xmlns:a16="http://schemas.microsoft.com/office/drawing/2014/main" id="{7B12C8BA-7D4B-0B16-A97D-DFDB661A01F2}"/>
                  </a:ext>
                </a:extLst>
              </p:cNvPr>
              <p:cNvSpPr>
                <a:spLocks/>
              </p:cNvSpPr>
              <p:nvPr/>
            </p:nvSpPr>
            <p:spPr bwMode="auto">
              <a:xfrm>
                <a:off x="11031538" y="2960688"/>
                <a:ext cx="179388" cy="179388"/>
              </a:xfrm>
              <a:custGeom>
                <a:avLst/>
                <a:gdLst>
                  <a:gd name="T0" fmla="*/ 4 w 65"/>
                  <a:gd name="T1" fmla="*/ 33 h 65"/>
                  <a:gd name="T2" fmla="*/ 0 w 65"/>
                  <a:gd name="T3" fmla="*/ 33 h 65"/>
                  <a:gd name="T4" fmla="*/ 32 w 65"/>
                  <a:gd name="T5" fmla="*/ 65 h 65"/>
                  <a:gd name="T6" fmla="*/ 65 w 65"/>
                  <a:gd name="T7" fmla="*/ 33 h 65"/>
                  <a:gd name="T8" fmla="*/ 32 w 65"/>
                  <a:gd name="T9" fmla="*/ 0 h 65"/>
                  <a:gd name="T10" fmla="*/ 0 w 65"/>
                  <a:gd name="T11" fmla="*/ 33 h 65"/>
                  <a:gd name="T12" fmla="*/ 4 w 65"/>
                  <a:gd name="T13" fmla="*/ 33 h 65"/>
                  <a:gd name="T14" fmla="*/ 9 w 65"/>
                  <a:gd name="T15" fmla="*/ 33 h 65"/>
                  <a:gd name="T16" fmla="*/ 16 w 65"/>
                  <a:gd name="T17" fmla="*/ 16 h 65"/>
                  <a:gd name="T18" fmla="*/ 32 w 65"/>
                  <a:gd name="T19" fmla="*/ 10 h 65"/>
                  <a:gd name="T20" fmla="*/ 49 w 65"/>
                  <a:gd name="T21" fmla="*/ 16 h 65"/>
                  <a:gd name="T22" fmla="*/ 56 w 65"/>
                  <a:gd name="T23" fmla="*/ 33 h 65"/>
                  <a:gd name="T24" fmla="*/ 49 w 65"/>
                  <a:gd name="T25" fmla="*/ 49 h 65"/>
                  <a:gd name="T26" fmla="*/ 32 w 65"/>
                  <a:gd name="T27" fmla="*/ 56 h 65"/>
                  <a:gd name="T28" fmla="*/ 16 w 65"/>
                  <a:gd name="T29" fmla="*/ 49 h 65"/>
                  <a:gd name="T30" fmla="*/ 9 w 65"/>
                  <a:gd name="T31" fmla="*/ 33 h 65"/>
                  <a:gd name="T32" fmla="*/ 4 w 65"/>
                  <a:gd name="T33" fmla="*/ 3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 h="65">
                    <a:moveTo>
                      <a:pt x="4" y="33"/>
                    </a:moveTo>
                    <a:cubicBezTo>
                      <a:pt x="0" y="33"/>
                      <a:pt x="0" y="33"/>
                      <a:pt x="0" y="33"/>
                    </a:cubicBezTo>
                    <a:cubicBezTo>
                      <a:pt x="0" y="51"/>
                      <a:pt x="14" y="65"/>
                      <a:pt x="32" y="65"/>
                    </a:cubicBezTo>
                    <a:cubicBezTo>
                      <a:pt x="50" y="65"/>
                      <a:pt x="65" y="51"/>
                      <a:pt x="65" y="33"/>
                    </a:cubicBezTo>
                    <a:cubicBezTo>
                      <a:pt x="65" y="15"/>
                      <a:pt x="50" y="0"/>
                      <a:pt x="32" y="0"/>
                    </a:cubicBezTo>
                    <a:cubicBezTo>
                      <a:pt x="14" y="0"/>
                      <a:pt x="0" y="15"/>
                      <a:pt x="0" y="33"/>
                    </a:cubicBezTo>
                    <a:cubicBezTo>
                      <a:pt x="4" y="33"/>
                      <a:pt x="4" y="33"/>
                      <a:pt x="4" y="33"/>
                    </a:cubicBezTo>
                    <a:cubicBezTo>
                      <a:pt x="9" y="33"/>
                      <a:pt x="9" y="33"/>
                      <a:pt x="9" y="33"/>
                    </a:cubicBezTo>
                    <a:cubicBezTo>
                      <a:pt x="9" y="26"/>
                      <a:pt x="12" y="21"/>
                      <a:pt x="16" y="16"/>
                    </a:cubicBezTo>
                    <a:cubicBezTo>
                      <a:pt x="20" y="12"/>
                      <a:pt x="26" y="10"/>
                      <a:pt x="32" y="10"/>
                    </a:cubicBezTo>
                    <a:cubicBezTo>
                      <a:pt x="39" y="10"/>
                      <a:pt x="44" y="12"/>
                      <a:pt x="49" y="16"/>
                    </a:cubicBezTo>
                    <a:cubicBezTo>
                      <a:pt x="53" y="21"/>
                      <a:pt x="56" y="26"/>
                      <a:pt x="56" y="33"/>
                    </a:cubicBezTo>
                    <a:cubicBezTo>
                      <a:pt x="56" y="39"/>
                      <a:pt x="53" y="45"/>
                      <a:pt x="49" y="49"/>
                    </a:cubicBezTo>
                    <a:cubicBezTo>
                      <a:pt x="44" y="54"/>
                      <a:pt x="39" y="56"/>
                      <a:pt x="32" y="56"/>
                    </a:cubicBezTo>
                    <a:cubicBezTo>
                      <a:pt x="26" y="56"/>
                      <a:pt x="20" y="54"/>
                      <a:pt x="16" y="49"/>
                    </a:cubicBezTo>
                    <a:cubicBezTo>
                      <a:pt x="12" y="45"/>
                      <a:pt x="9" y="39"/>
                      <a:pt x="9" y="33"/>
                    </a:cubicBezTo>
                    <a:lnTo>
                      <a:pt x="4" y="33"/>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0" name="Freeform 85">
                <a:extLst>
                  <a:ext uri="{FF2B5EF4-FFF2-40B4-BE49-F238E27FC236}">
                    <a16:creationId xmlns:a16="http://schemas.microsoft.com/office/drawing/2014/main" id="{B60EB2EB-118A-15DF-2A7B-EFB2A559A24F}"/>
                  </a:ext>
                </a:extLst>
              </p:cNvPr>
              <p:cNvSpPr>
                <a:spLocks/>
              </p:cNvSpPr>
              <p:nvPr/>
            </p:nvSpPr>
            <p:spPr bwMode="auto">
              <a:xfrm>
                <a:off x="10818813" y="2960688"/>
                <a:ext cx="179388" cy="179388"/>
              </a:xfrm>
              <a:custGeom>
                <a:avLst/>
                <a:gdLst>
                  <a:gd name="T0" fmla="*/ 4 w 65"/>
                  <a:gd name="T1" fmla="*/ 33 h 65"/>
                  <a:gd name="T2" fmla="*/ 0 w 65"/>
                  <a:gd name="T3" fmla="*/ 33 h 65"/>
                  <a:gd name="T4" fmla="*/ 32 w 65"/>
                  <a:gd name="T5" fmla="*/ 65 h 65"/>
                  <a:gd name="T6" fmla="*/ 65 w 65"/>
                  <a:gd name="T7" fmla="*/ 33 h 65"/>
                  <a:gd name="T8" fmla="*/ 32 w 65"/>
                  <a:gd name="T9" fmla="*/ 0 h 65"/>
                  <a:gd name="T10" fmla="*/ 0 w 65"/>
                  <a:gd name="T11" fmla="*/ 33 h 65"/>
                  <a:gd name="T12" fmla="*/ 4 w 65"/>
                  <a:gd name="T13" fmla="*/ 33 h 65"/>
                  <a:gd name="T14" fmla="*/ 9 w 65"/>
                  <a:gd name="T15" fmla="*/ 33 h 65"/>
                  <a:gd name="T16" fmla="*/ 16 w 65"/>
                  <a:gd name="T17" fmla="*/ 16 h 65"/>
                  <a:gd name="T18" fmla="*/ 32 w 65"/>
                  <a:gd name="T19" fmla="*/ 10 h 65"/>
                  <a:gd name="T20" fmla="*/ 49 w 65"/>
                  <a:gd name="T21" fmla="*/ 16 h 65"/>
                  <a:gd name="T22" fmla="*/ 56 w 65"/>
                  <a:gd name="T23" fmla="*/ 33 h 65"/>
                  <a:gd name="T24" fmla="*/ 49 w 65"/>
                  <a:gd name="T25" fmla="*/ 49 h 65"/>
                  <a:gd name="T26" fmla="*/ 32 w 65"/>
                  <a:gd name="T27" fmla="*/ 56 h 65"/>
                  <a:gd name="T28" fmla="*/ 16 w 65"/>
                  <a:gd name="T29" fmla="*/ 49 h 65"/>
                  <a:gd name="T30" fmla="*/ 9 w 65"/>
                  <a:gd name="T31" fmla="*/ 33 h 65"/>
                  <a:gd name="T32" fmla="*/ 4 w 65"/>
                  <a:gd name="T33" fmla="*/ 3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5" h="65">
                    <a:moveTo>
                      <a:pt x="4" y="33"/>
                    </a:moveTo>
                    <a:cubicBezTo>
                      <a:pt x="0" y="33"/>
                      <a:pt x="0" y="33"/>
                      <a:pt x="0" y="33"/>
                    </a:cubicBezTo>
                    <a:cubicBezTo>
                      <a:pt x="0" y="51"/>
                      <a:pt x="14" y="65"/>
                      <a:pt x="32" y="65"/>
                    </a:cubicBezTo>
                    <a:cubicBezTo>
                      <a:pt x="50" y="65"/>
                      <a:pt x="65" y="51"/>
                      <a:pt x="65" y="33"/>
                    </a:cubicBezTo>
                    <a:cubicBezTo>
                      <a:pt x="65" y="15"/>
                      <a:pt x="50" y="0"/>
                      <a:pt x="32" y="0"/>
                    </a:cubicBezTo>
                    <a:cubicBezTo>
                      <a:pt x="14" y="0"/>
                      <a:pt x="0" y="15"/>
                      <a:pt x="0" y="33"/>
                    </a:cubicBezTo>
                    <a:cubicBezTo>
                      <a:pt x="4" y="33"/>
                      <a:pt x="4" y="33"/>
                      <a:pt x="4" y="33"/>
                    </a:cubicBezTo>
                    <a:cubicBezTo>
                      <a:pt x="9" y="33"/>
                      <a:pt x="9" y="33"/>
                      <a:pt x="9" y="33"/>
                    </a:cubicBezTo>
                    <a:cubicBezTo>
                      <a:pt x="9" y="26"/>
                      <a:pt x="12" y="21"/>
                      <a:pt x="16" y="16"/>
                    </a:cubicBezTo>
                    <a:cubicBezTo>
                      <a:pt x="20" y="12"/>
                      <a:pt x="26" y="10"/>
                      <a:pt x="32" y="10"/>
                    </a:cubicBezTo>
                    <a:cubicBezTo>
                      <a:pt x="39" y="10"/>
                      <a:pt x="45" y="12"/>
                      <a:pt x="49" y="16"/>
                    </a:cubicBezTo>
                    <a:cubicBezTo>
                      <a:pt x="53" y="21"/>
                      <a:pt x="56" y="26"/>
                      <a:pt x="56" y="33"/>
                    </a:cubicBezTo>
                    <a:cubicBezTo>
                      <a:pt x="56" y="39"/>
                      <a:pt x="53" y="45"/>
                      <a:pt x="49" y="49"/>
                    </a:cubicBezTo>
                    <a:cubicBezTo>
                      <a:pt x="45" y="54"/>
                      <a:pt x="39" y="56"/>
                      <a:pt x="32" y="56"/>
                    </a:cubicBezTo>
                    <a:cubicBezTo>
                      <a:pt x="26" y="56"/>
                      <a:pt x="20" y="54"/>
                      <a:pt x="16" y="49"/>
                    </a:cubicBezTo>
                    <a:cubicBezTo>
                      <a:pt x="12" y="45"/>
                      <a:pt x="9" y="39"/>
                      <a:pt x="9" y="33"/>
                    </a:cubicBezTo>
                    <a:lnTo>
                      <a:pt x="4" y="33"/>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1" name="Freeform 86">
                <a:extLst>
                  <a:ext uri="{FF2B5EF4-FFF2-40B4-BE49-F238E27FC236}">
                    <a16:creationId xmlns:a16="http://schemas.microsoft.com/office/drawing/2014/main" id="{B9EE196E-87CA-1BEC-5DA7-48B8988FE0B3}"/>
                  </a:ext>
                </a:extLst>
              </p:cNvPr>
              <p:cNvSpPr>
                <a:spLocks/>
              </p:cNvSpPr>
              <p:nvPr/>
            </p:nvSpPr>
            <p:spPr bwMode="auto">
              <a:xfrm>
                <a:off x="10896600" y="2909888"/>
                <a:ext cx="333375" cy="287338"/>
              </a:xfrm>
              <a:custGeom>
                <a:avLst/>
                <a:gdLst>
                  <a:gd name="T0" fmla="*/ 0 w 121"/>
                  <a:gd name="T1" fmla="*/ 52 h 104"/>
                  <a:gd name="T2" fmla="*/ 32 w 121"/>
                  <a:gd name="T3" fmla="*/ 17 h 104"/>
                  <a:gd name="T4" fmla="*/ 112 w 121"/>
                  <a:gd name="T5" fmla="*/ 1 h 104"/>
                  <a:gd name="T6" fmla="*/ 121 w 121"/>
                  <a:gd name="T7" fmla="*/ 8 h 104"/>
                  <a:gd name="T8" fmla="*/ 115 w 121"/>
                  <a:gd name="T9" fmla="*/ 96 h 104"/>
                  <a:gd name="T10" fmla="*/ 106 w 121"/>
                  <a:gd name="T11" fmla="*/ 103 h 104"/>
                  <a:gd name="T12" fmla="*/ 32 w 121"/>
                  <a:gd name="T13" fmla="*/ 86 h 104"/>
                  <a:gd name="T14" fmla="*/ 0 w 121"/>
                  <a:gd name="T15" fmla="*/ 52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04">
                    <a:moveTo>
                      <a:pt x="0" y="52"/>
                    </a:moveTo>
                    <a:cubicBezTo>
                      <a:pt x="0" y="34"/>
                      <a:pt x="14" y="19"/>
                      <a:pt x="32" y="17"/>
                    </a:cubicBezTo>
                    <a:cubicBezTo>
                      <a:pt x="112" y="1"/>
                      <a:pt x="112" y="1"/>
                      <a:pt x="112" y="1"/>
                    </a:cubicBezTo>
                    <a:cubicBezTo>
                      <a:pt x="117" y="0"/>
                      <a:pt x="121" y="3"/>
                      <a:pt x="121" y="8"/>
                    </a:cubicBezTo>
                    <a:cubicBezTo>
                      <a:pt x="115" y="96"/>
                      <a:pt x="115" y="96"/>
                      <a:pt x="115" y="96"/>
                    </a:cubicBezTo>
                    <a:cubicBezTo>
                      <a:pt x="115" y="100"/>
                      <a:pt x="111" y="104"/>
                      <a:pt x="106" y="103"/>
                    </a:cubicBezTo>
                    <a:cubicBezTo>
                      <a:pt x="32" y="86"/>
                      <a:pt x="32" y="86"/>
                      <a:pt x="32" y="86"/>
                    </a:cubicBezTo>
                    <a:cubicBezTo>
                      <a:pt x="14" y="85"/>
                      <a:pt x="0" y="70"/>
                      <a:pt x="0" y="52"/>
                    </a:cubicBezTo>
                    <a:close/>
                  </a:path>
                </a:pathLst>
              </a:custGeom>
              <a:solidFill>
                <a:srgbClr val="C947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2" name="Freeform 87">
                <a:extLst>
                  <a:ext uri="{FF2B5EF4-FFF2-40B4-BE49-F238E27FC236}">
                    <a16:creationId xmlns:a16="http://schemas.microsoft.com/office/drawing/2014/main" id="{1CB573DF-4D84-DA43-BE2E-1BF7A01A8ED7}"/>
                  </a:ext>
                </a:extLst>
              </p:cNvPr>
              <p:cNvSpPr>
                <a:spLocks/>
              </p:cNvSpPr>
              <p:nvPr/>
            </p:nvSpPr>
            <p:spPr bwMode="auto">
              <a:xfrm>
                <a:off x="10885488" y="2898776"/>
                <a:ext cx="358775" cy="307975"/>
              </a:xfrm>
              <a:custGeom>
                <a:avLst/>
                <a:gdLst>
                  <a:gd name="T0" fmla="*/ 4 w 130"/>
                  <a:gd name="T1" fmla="*/ 56 h 111"/>
                  <a:gd name="T2" fmla="*/ 9 w 130"/>
                  <a:gd name="T3" fmla="*/ 56 h 111"/>
                  <a:gd name="T4" fmla="*/ 36 w 130"/>
                  <a:gd name="T5" fmla="*/ 26 h 111"/>
                  <a:gd name="T6" fmla="*/ 37 w 130"/>
                  <a:gd name="T7" fmla="*/ 26 h 111"/>
                  <a:gd name="T8" fmla="*/ 117 w 130"/>
                  <a:gd name="T9" fmla="*/ 9 h 111"/>
                  <a:gd name="T10" fmla="*/ 117 w 130"/>
                  <a:gd name="T11" fmla="*/ 9 h 111"/>
                  <a:gd name="T12" fmla="*/ 118 w 130"/>
                  <a:gd name="T13" fmla="*/ 9 h 111"/>
                  <a:gd name="T14" fmla="*/ 120 w 130"/>
                  <a:gd name="T15" fmla="*/ 10 h 111"/>
                  <a:gd name="T16" fmla="*/ 121 w 130"/>
                  <a:gd name="T17" fmla="*/ 12 h 111"/>
                  <a:gd name="T18" fmla="*/ 121 w 130"/>
                  <a:gd name="T19" fmla="*/ 12 h 111"/>
                  <a:gd name="T20" fmla="*/ 121 w 130"/>
                  <a:gd name="T21" fmla="*/ 12 h 111"/>
                  <a:gd name="T22" fmla="*/ 115 w 130"/>
                  <a:gd name="T23" fmla="*/ 99 h 111"/>
                  <a:gd name="T24" fmla="*/ 114 w 130"/>
                  <a:gd name="T25" fmla="*/ 101 h 111"/>
                  <a:gd name="T26" fmla="*/ 112 w 130"/>
                  <a:gd name="T27" fmla="*/ 102 h 111"/>
                  <a:gd name="T28" fmla="*/ 111 w 130"/>
                  <a:gd name="T29" fmla="*/ 102 h 111"/>
                  <a:gd name="T30" fmla="*/ 37 w 130"/>
                  <a:gd name="T31" fmla="*/ 86 h 111"/>
                  <a:gd name="T32" fmla="*/ 37 w 130"/>
                  <a:gd name="T33" fmla="*/ 86 h 111"/>
                  <a:gd name="T34" fmla="*/ 9 w 130"/>
                  <a:gd name="T35" fmla="*/ 56 h 111"/>
                  <a:gd name="T36" fmla="*/ 4 w 130"/>
                  <a:gd name="T37" fmla="*/ 56 h 111"/>
                  <a:gd name="T38" fmla="*/ 0 w 130"/>
                  <a:gd name="T39" fmla="*/ 56 h 111"/>
                  <a:gd name="T40" fmla="*/ 36 w 130"/>
                  <a:gd name="T41" fmla="*/ 95 h 111"/>
                  <a:gd name="T42" fmla="*/ 36 w 130"/>
                  <a:gd name="T43" fmla="*/ 90 h 111"/>
                  <a:gd name="T44" fmla="*/ 35 w 130"/>
                  <a:gd name="T45" fmla="*/ 95 h 111"/>
                  <a:gd name="T46" fmla="*/ 109 w 130"/>
                  <a:gd name="T47" fmla="*/ 111 h 111"/>
                  <a:gd name="T48" fmla="*/ 112 w 130"/>
                  <a:gd name="T49" fmla="*/ 111 h 111"/>
                  <a:gd name="T50" fmla="*/ 120 w 130"/>
                  <a:gd name="T51" fmla="*/ 108 h 111"/>
                  <a:gd name="T52" fmla="*/ 124 w 130"/>
                  <a:gd name="T53" fmla="*/ 100 h 111"/>
                  <a:gd name="T54" fmla="*/ 130 w 130"/>
                  <a:gd name="T55" fmla="*/ 13 h 111"/>
                  <a:gd name="T56" fmla="*/ 130 w 130"/>
                  <a:gd name="T57" fmla="*/ 13 h 111"/>
                  <a:gd name="T58" fmla="*/ 130 w 130"/>
                  <a:gd name="T59" fmla="*/ 12 h 111"/>
                  <a:gd name="T60" fmla="*/ 126 w 130"/>
                  <a:gd name="T61" fmla="*/ 3 h 111"/>
                  <a:gd name="T62" fmla="*/ 118 w 130"/>
                  <a:gd name="T63" fmla="*/ 0 h 111"/>
                  <a:gd name="T64" fmla="*/ 115 w 130"/>
                  <a:gd name="T65" fmla="*/ 0 h 111"/>
                  <a:gd name="T66" fmla="*/ 115 w 130"/>
                  <a:gd name="T67" fmla="*/ 0 h 111"/>
                  <a:gd name="T68" fmla="*/ 35 w 130"/>
                  <a:gd name="T69" fmla="*/ 17 h 111"/>
                  <a:gd name="T70" fmla="*/ 36 w 130"/>
                  <a:gd name="T71" fmla="*/ 21 h 111"/>
                  <a:gd name="T72" fmla="*/ 36 w 130"/>
                  <a:gd name="T73" fmla="*/ 17 h 111"/>
                  <a:gd name="T74" fmla="*/ 0 w 130"/>
                  <a:gd name="T75" fmla="*/ 56 h 111"/>
                  <a:gd name="T76" fmla="*/ 4 w 130"/>
                  <a:gd name="T77"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0" h="111">
                    <a:moveTo>
                      <a:pt x="4" y="56"/>
                    </a:moveTo>
                    <a:cubicBezTo>
                      <a:pt x="9" y="56"/>
                      <a:pt x="9" y="56"/>
                      <a:pt x="9" y="56"/>
                    </a:cubicBezTo>
                    <a:cubicBezTo>
                      <a:pt x="9" y="40"/>
                      <a:pt x="21" y="27"/>
                      <a:pt x="36" y="26"/>
                    </a:cubicBezTo>
                    <a:cubicBezTo>
                      <a:pt x="37" y="26"/>
                      <a:pt x="37" y="26"/>
                      <a:pt x="37" y="26"/>
                    </a:cubicBezTo>
                    <a:cubicBezTo>
                      <a:pt x="117" y="9"/>
                      <a:pt x="117" y="9"/>
                      <a:pt x="117" y="9"/>
                    </a:cubicBezTo>
                    <a:cubicBezTo>
                      <a:pt x="117" y="9"/>
                      <a:pt x="117" y="9"/>
                      <a:pt x="117" y="9"/>
                    </a:cubicBezTo>
                    <a:cubicBezTo>
                      <a:pt x="118" y="9"/>
                      <a:pt x="118" y="9"/>
                      <a:pt x="118" y="9"/>
                    </a:cubicBezTo>
                    <a:cubicBezTo>
                      <a:pt x="118" y="9"/>
                      <a:pt x="119" y="9"/>
                      <a:pt x="120" y="10"/>
                    </a:cubicBezTo>
                    <a:cubicBezTo>
                      <a:pt x="120" y="10"/>
                      <a:pt x="121" y="11"/>
                      <a:pt x="121" y="12"/>
                    </a:cubicBezTo>
                    <a:cubicBezTo>
                      <a:pt x="121" y="12"/>
                      <a:pt x="121" y="12"/>
                      <a:pt x="121" y="12"/>
                    </a:cubicBezTo>
                    <a:cubicBezTo>
                      <a:pt x="121" y="12"/>
                      <a:pt x="121" y="12"/>
                      <a:pt x="121" y="12"/>
                    </a:cubicBezTo>
                    <a:cubicBezTo>
                      <a:pt x="115" y="99"/>
                      <a:pt x="115" y="99"/>
                      <a:pt x="115" y="99"/>
                    </a:cubicBezTo>
                    <a:cubicBezTo>
                      <a:pt x="115" y="100"/>
                      <a:pt x="114" y="101"/>
                      <a:pt x="114" y="101"/>
                    </a:cubicBezTo>
                    <a:cubicBezTo>
                      <a:pt x="113" y="102"/>
                      <a:pt x="113" y="102"/>
                      <a:pt x="112" y="102"/>
                    </a:cubicBezTo>
                    <a:cubicBezTo>
                      <a:pt x="111" y="102"/>
                      <a:pt x="111" y="102"/>
                      <a:pt x="111" y="102"/>
                    </a:cubicBezTo>
                    <a:cubicBezTo>
                      <a:pt x="37" y="86"/>
                      <a:pt x="37" y="86"/>
                      <a:pt x="37" y="86"/>
                    </a:cubicBezTo>
                    <a:cubicBezTo>
                      <a:pt x="37" y="86"/>
                      <a:pt x="37" y="86"/>
                      <a:pt x="37" y="86"/>
                    </a:cubicBezTo>
                    <a:cubicBezTo>
                      <a:pt x="21" y="84"/>
                      <a:pt x="9" y="72"/>
                      <a:pt x="9" y="56"/>
                    </a:cubicBezTo>
                    <a:cubicBezTo>
                      <a:pt x="4" y="56"/>
                      <a:pt x="4" y="56"/>
                      <a:pt x="4" y="56"/>
                    </a:cubicBezTo>
                    <a:cubicBezTo>
                      <a:pt x="0" y="56"/>
                      <a:pt x="0" y="56"/>
                      <a:pt x="0" y="56"/>
                    </a:cubicBezTo>
                    <a:cubicBezTo>
                      <a:pt x="0" y="76"/>
                      <a:pt x="16" y="93"/>
                      <a:pt x="36" y="95"/>
                    </a:cubicBezTo>
                    <a:cubicBezTo>
                      <a:pt x="36" y="90"/>
                      <a:pt x="36" y="90"/>
                      <a:pt x="36" y="90"/>
                    </a:cubicBezTo>
                    <a:cubicBezTo>
                      <a:pt x="35" y="95"/>
                      <a:pt x="35" y="95"/>
                      <a:pt x="35" y="95"/>
                    </a:cubicBezTo>
                    <a:cubicBezTo>
                      <a:pt x="109" y="111"/>
                      <a:pt x="109" y="111"/>
                      <a:pt x="109" y="111"/>
                    </a:cubicBezTo>
                    <a:cubicBezTo>
                      <a:pt x="110" y="111"/>
                      <a:pt x="111" y="111"/>
                      <a:pt x="112" y="111"/>
                    </a:cubicBezTo>
                    <a:cubicBezTo>
                      <a:pt x="115" y="111"/>
                      <a:pt x="118" y="110"/>
                      <a:pt x="120" y="108"/>
                    </a:cubicBezTo>
                    <a:cubicBezTo>
                      <a:pt x="122" y="106"/>
                      <a:pt x="124" y="103"/>
                      <a:pt x="124" y="100"/>
                    </a:cubicBezTo>
                    <a:cubicBezTo>
                      <a:pt x="130" y="13"/>
                      <a:pt x="130" y="13"/>
                      <a:pt x="130" y="13"/>
                    </a:cubicBezTo>
                    <a:cubicBezTo>
                      <a:pt x="130" y="13"/>
                      <a:pt x="130" y="13"/>
                      <a:pt x="130" y="13"/>
                    </a:cubicBezTo>
                    <a:cubicBezTo>
                      <a:pt x="130" y="12"/>
                      <a:pt x="130" y="12"/>
                      <a:pt x="130" y="12"/>
                    </a:cubicBezTo>
                    <a:cubicBezTo>
                      <a:pt x="130" y="9"/>
                      <a:pt x="128" y="6"/>
                      <a:pt x="126" y="3"/>
                    </a:cubicBezTo>
                    <a:cubicBezTo>
                      <a:pt x="124" y="1"/>
                      <a:pt x="121" y="0"/>
                      <a:pt x="118" y="0"/>
                    </a:cubicBezTo>
                    <a:cubicBezTo>
                      <a:pt x="117" y="0"/>
                      <a:pt x="116" y="0"/>
                      <a:pt x="115" y="0"/>
                    </a:cubicBezTo>
                    <a:cubicBezTo>
                      <a:pt x="115" y="0"/>
                      <a:pt x="115" y="0"/>
                      <a:pt x="115" y="0"/>
                    </a:cubicBezTo>
                    <a:cubicBezTo>
                      <a:pt x="35" y="17"/>
                      <a:pt x="35" y="17"/>
                      <a:pt x="35" y="17"/>
                    </a:cubicBezTo>
                    <a:cubicBezTo>
                      <a:pt x="36" y="21"/>
                      <a:pt x="36" y="21"/>
                      <a:pt x="36" y="21"/>
                    </a:cubicBezTo>
                    <a:cubicBezTo>
                      <a:pt x="36" y="17"/>
                      <a:pt x="36" y="17"/>
                      <a:pt x="36" y="17"/>
                    </a:cubicBezTo>
                    <a:cubicBezTo>
                      <a:pt x="16" y="19"/>
                      <a:pt x="0" y="35"/>
                      <a:pt x="0" y="56"/>
                    </a:cubicBezTo>
                    <a:lnTo>
                      <a:pt x="4" y="5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3" name="Freeform 88">
                <a:extLst>
                  <a:ext uri="{FF2B5EF4-FFF2-40B4-BE49-F238E27FC236}">
                    <a16:creationId xmlns:a16="http://schemas.microsoft.com/office/drawing/2014/main" id="{3AD745D4-0248-8B75-98BD-C4A618A8D12F}"/>
                  </a:ext>
                </a:extLst>
              </p:cNvPr>
              <p:cNvSpPr>
                <a:spLocks/>
              </p:cNvSpPr>
              <p:nvPr/>
            </p:nvSpPr>
            <p:spPr bwMode="auto">
              <a:xfrm>
                <a:off x="10456863" y="3117851"/>
                <a:ext cx="555625" cy="919163"/>
              </a:xfrm>
              <a:custGeom>
                <a:avLst/>
                <a:gdLst>
                  <a:gd name="T0" fmla="*/ 9 w 201"/>
                  <a:gd name="T1" fmla="*/ 187 h 333"/>
                  <a:gd name="T2" fmla="*/ 16 w 201"/>
                  <a:gd name="T3" fmla="*/ 235 h 333"/>
                  <a:gd name="T4" fmla="*/ 101 w 201"/>
                  <a:gd name="T5" fmla="*/ 317 h 333"/>
                  <a:gd name="T6" fmla="*/ 142 w 201"/>
                  <a:gd name="T7" fmla="*/ 333 h 333"/>
                  <a:gd name="T8" fmla="*/ 172 w 201"/>
                  <a:gd name="T9" fmla="*/ 324 h 333"/>
                  <a:gd name="T10" fmla="*/ 201 w 201"/>
                  <a:gd name="T11" fmla="*/ 271 h 333"/>
                  <a:gd name="T12" fmla="*/ 201 w 201"/>
                  <a:gd name="T13" fmla="*/ 42 h 333"/>
                  <a:gd name="T14" fmla="*/ 163 w 201"/>
                  <a:gd name="T15" fmla="*/ 0 h 333"/>
                  <a:gd name="T16" fmla="*/ 122 w 201"/>
                  <a:gd name="T17" fmla="*/ 40 h 333"/>
                  <a:gd name="T18" fmla="*/ 122 w 201"/>
                  <a:gd name="T19" fmla="*/ 227 h 333"/>
                  <a:gd name="T20" fmla="*/ 71 w 201"/>
                  <a:gd name="T21" fmla="*/ 178 h 333"/>
                  <a:gd name="T22" fmla="*/ 9 w 201"/>
                  <a:gd name="T23" fmla="*/ 187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1" h="333">
                    <a:moveTo>
                      <a:pt x="9" y="187"/>
                    </a:moveTo>
                    <a:cubicBezTo>
                      <a:pt x="0" y="202"/>
                      <a:pt x="3" y="222"/>
                      <a:pt x="16" y="235"/>
                    </a:cubicBezTo>
                    <a:cubicBezTo>
                      <a:pt x="101" y="317"/>
                      <a:pt x="101" y="317"/>
                      <a:pt x="101" y="317"/>
                    </a:cubicBezTo>
                    <a:cubicBezTo>
                      <a:pt x="113" y="327"/>
                      <a:pt x="127" y="333"/>
                      <a:pt x="142" y="333"/>
                    </a:cubicBezTo>
                    <a:cubicBezTo>
                      <a:pt x="152" y="333"/>
                      <a:pt x="162" y="330"/>
                      <a:pt x="172" y="324"/>
                    </a:cubicBezTo>
                    <a:cubicBezTo>
                      <a:pt x="190" y="314"/>
                      <a:pt x="201" y="293"/>
                      <a:pt x="201" y="271"/>
                    </a:cubicBezTo>
                    <a:cubicBezTo>
                      <a:pt x="201" y="42"/>
                      <a:pt x="201" y="42"/>
                      <a:pt x="201" y="42"/>
                    </a:cubicBezTo>
                    <a:cubicBezTo>
                      <a:pt x="201" y="20"/>
                      <a:pt x="184" y="1"/>
                      <a:pt x="163" y="0"/>
                    </a:cubicBezTo>
                    <a:cubicBezTo>
                      <a:pt x="140" y="0"/>
                      <a:pt x="122" y="18"/>
                      <a:pt x="122" y="40"/>
                    </a:cubicBezTo>
                    <a:cubicBezTo>
                      <a:pt x="122" y="227"/>
                      <a:pt x="122" y="227"/>
                      <a:pt x="122" y="227"/>
                    </a:cubicBezTo>
                    <a:cubicBezTo>
                      <a:pt x="71" y="178"/>
                      <a:pt x="71" y="178"/>
                      <a:pt x="71" y="178"/>
                    </a:cubicBezTo>
                    <a:cubicBezTo>
                      <a:pt x="52" y="160"/>
                      <a:pt x="22" y="165"/>
                      <a:pt x="9" y="18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4" name="Freeform 89">
                <a:extLst>
                  <a:ext uri="{FF2B5EF4-FFF2-40B4-BE49-F238E27FC236}">
                    <a16:creationId xmlns:a16="http://schemas.microsoft.com/office/drawing/2014/main" id="{03C73090-1086-EB4C-D569-1B7D40680419}"/>
                  </a:ext>
                </a:extLst>
              </p:cNvPr>
              <p:cNvSpPr>
                <a:spLocks/>
              </p:cNvSpPr>
              <p:nvPr/>
            </p:nvSpPr>
            <p:spPr bwMode="auto">
              <a:xfrm>
                <a:off x="10453688" y="3106738"/>
                <a:ext cx="571500" cy="941388"/>
              </a:xfrm>
              <a:custGeom>
                <a:avLst/>
                <a:gdLst>
                  <a:gd name="T0" fmla="*/ 10 w 207"/>
                  <a:gd name="T1" fmla="*/ 191 h 341"/>
                  <a:gd name="T2" fmla="*/ 6 w 207"/>
                  <a:gd name="T3" fmla="*/ 188 h 341"/>
                  <a:gd name="T4" fmla="*/ 0 w 207"/>
                  <a:gd name="T5" fmla="*/ 211 h 341"/>
                  <a:gd name="T6" fmla="*/ 14 w 207"/>
                  <a:gd name="T7" fmla="*/ 242 h 341"/>
                  <a:gd name="T8" fmla="*/ 99 w 207"/>
                  <a:gd name="T9" fmla="*/ 324 h 341"/>
                  <a:gd name="T10" fmla="*/ 99 w 207"/>
                  <a:gd name="T11" fmla="*/ 324 h 341"/>
                  <a:gd name="T12" fmla="*/ 143 w 207"/>
                  <a:gd name="T13" fmla="*/ 341 h 341"/>
                  <a:gd name="T14" fmla="*/ 175 w 207"/>
                  <a:gd name="T15" fmla="*/ 332 h 341"/>
                  <a:gd name="T16" fmla="*/ 207 w 207"/>
                  <a:gd name="T17" fmla="*/ 275 h 341"/>
                  <a:gd name="T18" fmla="*/ 207 w 207"/>
                  <a:gd name="T19" fmla="*/ 46 h 341"/>
                  <a:gd name="T20" fmla="*/ 194 w 207"/>
                  <a:gd name="T21" fmla="*/ 14 h 341"/>
                  <a:gd name="T22" fmla="*/ 164 w 207"/>
                  <a:gd name="T23" fmla="*/ 0 h 341"/>
                  <a:gd name="T24" fmla="*/ 162 w 207"/>
                  <a:gd name="T25" fmla="*/ 0 h 341"/>
                  <a:gd name="T26" fmla="*/ 118 w 207"/>
                  <a:gd name="T27" fmla="*/ 44 h 341"/>
                  <a:gd name="T28" fmla="*/ 118 w 207"/>
                  <a:gd name="T29" fmla="*/ 220 h 341"/>
                  <a:gd name="T30" fmla="*/ 75 w 207"/>
                  <a:gd name="T31" fmla="*/ 179 h 341"/>
                  <a:gd name="T32" fmla="*/ 44 w 207"/>
                  <a:gd name="T33" fmla="*/ 167 h 341"/>
                  <a:gd name="T34" fmla="*/ 6 w 207"/>
                  <a:gd name="T35" fmla="*/ 188 h 341"/>
                  <a:gd name="T36" fmla="*/ 10 w 207"/>
                  <a:gd name="T37" fmla="*/ 191 h 341"/>
                  <a:gd name="T38" fmla="*/ 14 w 207"/>
                  <a:gd name="T39" fmla="*/ 193 h 341"/>
                  <a:gd name="T40" fmla="*/ 44 w 207"/>
                  <a:gd name="T41" fmla="*/ 176 h 341"/>
                  <a:gd name="T42" fmla="*/ 68 w 207"/>
                  <a:gd name="T43" fmla="*/ 185 h 341"/>
                  <a:gd name="T44" fmla="*/ 127 w 207"/>
                  <a:gd name="T45" fmla="*/ 241 h 341"/>
                  <a:gd name="T46" fmla="*/ 127 w 207"/>
                  <a:gd name="T47" fmla="*/ 44 h 341"/>
                  <a:gd name="T48" fmla="*/ 137 w 207"/>
                  <a:gd name="T49" fmla="*/ 19 h 341"/>
                  <a:gd name="T50" fmla="*/ 162 w 207"/>
                  <a:gd name="T51" fmla="*/ 9 h 341"/>
                  <a:gd name="T52" fmla="*/ 163 w 207"/>
                  <a:gd name="T53" fmla="*/ 9 h 341"/>
                  <a:gd name="T54" fmla="*/ 188 w 207"/>
                  <a:gd name="T55" fmla="*/ 20 h 341"/>
                  <a:gd name="T56" fmla="*/ 198 w 207"/>
                  <a:gd name="T57" fmla="*/ 46 h 341"/>
                  <a:gd name="T58" fmla="*/ 198 w 207"/>
                  <a:gd name="T59" fmla="*/ 275 h 341"/>
                  <a:gd name="T60" fmla="*/ 170 w 207"/>
                  <a:gd name="T61" fmla="*/ 325 h 341"/>
                  <a:gd name="T62" fmla="*/ 143 w 207"/>
                  <a:gd name="T63" fmla="*/ 332 h 341"/>
                  <a:gd name="T64" fmla="*/ 105 w 207"/>
                  <a:gd name="T65" fmla="*/ 317 h 341"/>
                  <a:gd name="T66" fmla="*/ 102 w 207"/>
                  <a:gd name="T67" fmla="*/ 321 h 341"/>
                  <a:gd name="T68" fmla="*/ 106 w 207"/>
                  <a:gd name="T69" fmla="*/ 317 h 341"/>
                  <a:gd name="T70" fmla="*/ 20 w 207"/>
                  <a:gd name="T71" fmla="*/ 236 h 341"/>
                  <a:gd name="T72" fmla="*/ 9 w 207"/>
                  <a:gd name="T73" fmla="*/ 211 h 341"/>
                  <a:gd name="T74" fmla="*/ 14 w 207"/>
                  <a:gd name="T75" fmla="*/ 193 h 341"/>
                  <a:gd name="T76" fmla="*/ 10 w 207"/>
                  <a:gd name="T77" fmla="*/ 19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7" h="341">
                    <a:moveTo>
                      <a:pt x="10" y="191"/>
                    </a:moveTo>
                    <a:cubicBezTo>
                      <a:pt x="6" y="188"/>
                      <a:pt x="6" y="188"/>
                      <a:pt x="6" y="188"/>
                    </a:cubicBezTo>
                    <a:cubicBezTo>
                      <a:pt x="2" y="195"/>
                      <a:pt x="0" y="203"/>
                      <a:pt x="0" y="211"/>
                    </a:cubicBezTo>
                    <a:cubicBezTo>
                      <a:pt x="0" y="222"/>
                      <a:pt x="5" y="234"/>
                      <a:pt x="14" y="242"/>
                    </a:cubicBezTo>
                    <a:cubicBezTo>
                      <a:pt x="99" y="324"/>
                      <a:pt x="99" y="324"/>
                      <a:pt x="99" y="324"/>
                    </a:cubicBezTo>
                    <a:cubicBezTo>
                      <a:pt x="99" y="324"/>
                      <a:pt x="99" y="324"/>
                      <a:pt x="99" y="324"/>
                    </a:cubicBezTo>
                    <a:cubicBezTo>
                      <a:pt x="111" y="335"/>
                      <a:pt x="127" y="341"/>
                      <a:pt x="143" y="341"/>
                    </a:cubicBezTo>
                    <a:cubicBezTo>
                      <a:pt x="154" y="341"/>
                      <a:pt x="165" y="338"/>
                      <a:pt x="175" y="332"/>
                    </a:cubicBezTo>
                    <a:cubicBezTo>
                      <a:pt x="195" y="321"/>
                      <a:pt x="207" y="298"/>
                      <a:pt x="207" y="275"/>
                    </a:cubicBezTo>
                    <a:cubicBezTo>
                      <a:pt x="207" y="46"/>
                      <a:pt x="207" y="46"/>
                      <a:pt x="207" y="46"/>
                    </a:cubicBezTo>
                    <a:cubicBezTo>
                      <a:pt x="207" y="34"/>
                      <a:pt x="202" y="22"/>
                      <a:pt x="194" y="14"/>
                    </a:cubicBezTo>
                    <a:cubicBezTo>
                      <a:pt x="187" y="6"/>
                      <a:pt x="176" y="0"/>
                      <a:pt x="164" y="0"/>
                    </a:cubicBezTo>
                    <a:cubicBezTo>
                      <a:pt x="163" y="0"/>
                      <a:pt x="163" y="0"/>
                      <a:pt x="162" y="0"/>
                    </a:cubicBezTo>
                    <a:cubicBezTo>
                      <a:pt x="138" y="0"/>
                      <a:pt x="118" y="20"/>
                      <a:pt x="118" y="44"/>
                    </a:cubicBezTo>
                    <a:cubicBezTo>
                      <a:pt x="118" y="220"/>
                      <a:pt x="118" y="220"/>
                      <a:pt x="118" y="220"/>
                    </a:cubicBezTo>
                    <a:cubicBezTo>
                      <a:pt x="75" y="179"/>
                      <a:pt x="75" y="179"/>
                      <a:pt x="75" y="179"/>
                    </a:cubicBezTo>
                    <a:cubicBezTo>
                      <a:pt x="66" y="170"/>
                      <a:pt x="55" y="167"/>
                      <a:pt x="44" y="167"/>
                    </a:cubicBezTo>
                    <a:cubicBezTo>
                      <a:pt x="30" y="167"/>
                      <a:pt x="15" y="174"/>
                      <a:pt x="6" y="188"/>
                    </a:cubicBezTo>
                    <a:cubicBezTo>
                      <a:pt x="10" y="191"/>
                      <a:pt x="10" y="191"/>
                      <a:pt x="10" y="191"/>
                    </a:cubicBezTo>
                    <a:cubicBezTo>
                      <a:pt x="14" y="193"/>
                      <a:pt x="14" y="193"/>
                      <a:pt x="14" y="193"/>
                    </a:cubicBezTo>
                    <a:cubicBezTo>
                      <a:pt x="21" y="182"/>
                      <a:pt x="33" y="176"/>
                      <a:pt x="44" y="176"/>
                    </a:cubicBezTo>
                    <a:cubicBezTo>
                      <a:pt x="53" y="176"/>
                      <a:pt x="62" y="179"/>
                      <a:pt x="68" y="185"/>
                    </a:cubicBezTo>
                    <a:cubicBezTo>
                      <a:pt x="127" y="241"/>
                      <a:pt x="127" y="241"/>
                      <a:pt x="127" y="241"/>
                    </a:cubicBezTo>
                    <a:cubicBezTo>
                      <a:pt x="127" y="44"/>
                      <a:pt x="127" y="44"/>
                      <a:pt x="127" y="44"/>
                    </a:cubicBezTo>
                    <a:cubicBezTo>
                      <a:pt x="127" y="34"/>
                      <a:pt x="131" y="26"/>
                      <a:pt x="137" y="19"/>
                    </a:cubicBezTo>
                    <a:cubicBezTo>
                      <a:pt x="144" y="13"/>
                      <a:pt x="153" y="9"/>
                      <a:pt x="162" y="9"/>
                    </a:cubicBezTo>
                    <a:cubicBezTo>
                      <a:pt x="163" y="9"/>
                      <a:pt x="163" y="9"/>
                      <a:pt x="163" y="9"/>
                    </a:cubicBezTo>
                    <a:cubicBezTo>
                      <a:pt x="173" y="9"/>
                      <a:pt x="182" y="13"/>
                      <a:pt x="188" y="20"/>
                    </a:cubicBezTo>
                    <a:cubicBezTo>
                      <a:pt x="194" y="27"/>
                      <a:pt x="198" y="36"/>
                      <a:pt x="198" y="46"/>
                    </a:cubicBezTo>
                    <a:cubicBezTo>
                      <a:pt x="198" y="275"/>
                      <a:pt x="198" y="275"/>
                      <a:pt x="198" y="275"/>
                    </a:cubicBezTo>
                    <a:cubicBezTo>
                      <a:pt x="198" y="295"/>
                      <a:pt x="188" y="315"/>
                      <a:pt x="170" y="325"/>
                    </a:cubicBezTo>
                    <a:cubicBezTo>
                      <a:pt x="162" y="330"/>
                      <a:pt x="152" y="332"/>
                      <a:pt x="143" y="332"/>
                    </a:cubicBezTo>
                    <a:cubicBezTo>
                      <a:pt x="129" y="332"/>
                      <a:pt x="116" y="327"/>
                      <a:pt x="105" y="317"/>
                    </a:cubicBezTo>
                    <a:cubicBezTo>
                      <a:pt x="102" y="321"/>
                      <a:pt x="102" y="321"/>
                      <a:pt x="102" y="321"/>
                    </a:cubicBezTo>
                    <a:cubicBezTo>
                      <a:pt x="106" y="317"/>
                      <a:pt x="106" y="317"/>
                      <a:pt x="106" y="317"/>
                    </a:cubicBezTo>
                    <a:cubicBezTo>
                      <a:pt x="20" y="236"/>
                      <a:pt x="20" y="236"/>
                      <a:pt x="20" y="236"/>
                    </a:cubicBezTo>
                    <a:cubicBezTo>
                      <a:pt x="13" y="229"/>
                      <a:pt x="9" y="220"/>
                      <a:pt x="9" y="211"/>
                    </a:cubicBezTo>
                    <a:cubicBezTo>
                      <a:pt x="9" y="204"/>
                      <a:pt x="11" y="198"/>
                      <a:pt x="14" y="193"/>
                    </a:cubicBezTo>
                    <a:lnTo>
                      <a:pt x="10" y="191"/>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5" name="Freeform 90">
                <a:extLst>
                  <a:ext uri="{FF2B5EF4-FFF2-40B4-BE49-F238E27FC236}">
                    <a16:creationId xmlns:a16="http://schemas.microsoft.com/office/drawing/2014/main" id="{65F4BCDD-C38D-14FA-5B13-1FDFC27DF144}"/>
                  </a:ext>
                </a:extLst>
              </p:cNvPr>
              <p:cNvSpPr>
                <a:spLocks/>
              </p:cNvSpPr>
              <p:nvPr/>
            </p:nvSpPr>
            <p:spPr bwMode="auto">
              <a:xfrm>
                <a:off x="10796588" y="2924176"/>
                <a:ext cx="265113" cy="287338"/>
              </a:xfrm>
              <a:custGeom>
                <a:avLst/>
                <a:gdLst>
                  <a:gd name="T0" fmla="*/ 93 w 96"/>
                  <a:gd name="T1" fmla="*/ 9 h 104"/>
                  <a:gd name="T2" fmla="*/ 88 w 96"/>
                  <a:gd name="T3" fmla="*/ 0 h 104"/>
                  <a:gd name="T4" fmla="*/ 51 w 96"/>
                  <a:gd name="T5" fmla="*/ 4 h 104"/>
                  <a:gd name="T6" fmla="*/ 0 w 96"/>
                  <a:gd name="T7" fmla="*/ 64 h 104"/>
                  <a:gd name="T8" fmla="*/ 0 w 96"/>
                  <a:gd name="T9" fmla="*/ 104 h 104"/>
                  <a:gd name="T10" fmla="*/ 79 w 96"/>
                  <a:gd name="T11" fmla="*/ 104 h 104"/>
                  <a:gd name="T12" fmla="*/ 80 w 96"/>
                  <a:gd name="T13" fmla="*/ 36 h 104"/>
                  <a:gd name="T14" fmla="*/ 93 w 96"/>
                  <a:gd name="T15" fmla="*/ 9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 h="104">
                    <a:moveTo>
                      <a:pt x="93" y="9"/>
                    </a:moveTo>
                    <a:cubicBezTo>
                      <a:pt x="96" y="5"/>
                      <a:pt x="93" y="0"/>
                      <a:pt x="88" y="0"/>
                    </a:cubicBezTo>
                    <a:cubicBezTo>
                      <a:pt x="51" y="4"/>
                      <a:pt x="51" y="4"/>
                      <a:pt x="51" y="4"/>
                    </a:cubicBezTo>
                    <a:cubicBezTo>
                      <a:pt x="22" y="9"/>
                      <a:pt x="0" y="34"/>
                      <a:pt x="0" y="64"/>
                    </a:cubicBezTo>
                    <a:cubicBezTo>
                      <a:pt x="0" y="104"/>
                      <a:pt x="0" y="104"/>
                      <a:pt x="0" y="104"/>
                    </a:cubicBezTo>
                    <a:cubicBezTo>
                      <a:pt x="79" y="104"/>
                      <a:pt x="79" y="104"/>
                      <a:pt x="79" y="104"/>
                    </a:cubicBezTo>
                    <a:cubicBezTo>
                      <a:pt x="79" y="90"/>
                      <a:pt x="77" y="50"/>
                      <a:pt x="80" y="36"/>
                    </a:cubicBezTo>
                    <a:cubicBezTo>
                      <a:pt x="82" y="25"/>
                      <a:pt x="88" y="16"/>
                      <a:pt x="93" y="9"/>
                    </a:cubicBez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6" name="Freeform 91">
                <a:extLst>
                  <a:ext uri="{FF2B5EF4-FFF2-40B4-BE49-F238E27FC236}">
                    <a16:creationId xmlns:a16="http://schemas.microsoft.com/office/drawing/2014/main" id="{7F9A5E8B-6543-BD51-EEB1-F23526641F9F}"/>
                  </a:ext>
                </a:extLst>
              </p:cNvPr>
              <p:cNvSpPr>
                <a:spLocks/>
              </p:cNvSpPr>
              <p:nvPr/>
            </p:nvSpPr>
            <p:spPr bwMode="auto">
              <a:xfrm>
                <a:off x="10782300" y="2913063"/>
                <a:ext cx="284163" cy="312738"/>
              </a:xfrm>
              <a:custGeom>
                <a:avLst/>
                <a:gdLst>
                  <a:gd name="T0" fmla="*/ 98 w 103"/>
                  <a:gd name="T1" fmla="*/ 13 h 113"/>
                  <a:gd name="T2" fmla="*/ 101 w 103"/>
                  <a:gd name="T3" fmla="*/ 16 h 113"/>
                  <a:gd name="T4" fmla="*/ 103 w 103"/>
                  <a:gd name="T5" fmla="*/ 10 h 113"/>
                  <a:gd name="T6" fmla="*/ 101 w 103"/>
                  <a:gd name="T7" fmla="*/ 3 h 113"/>
                  <a:gd name="T8" fmla="*/ 93 w 103"/>
                  <a:gd name="T9" fmla="*/ 0 h 113"/>
                  <a:gd name="T10" fmla="*/ 92 w 103"/>
                  <a:gd name="T11" fmla="*/ 0 h 113"/>
                  <a:gd name="T12" fmla="*/ 56 w 103"/>
                  <a:gd name="T13" fmla="*/ 4 h 113"/>
                  <a:gd name="T14" fmla="*/ 56 w 103"/>
                  <a:gd name="T15" fmla="*/ 4 h 113"/>
                  <a:gd name="T16" fmla="*/ 0 w 103"/>
                  <a:gd name="T17" fmla="*/ 68 h 113"/>
                  <a:gd name="T18" fmla="*/ 0 w 103"/>
                  <a:gd name="T19" fmla="*/ 113 h 113"/>
                  <a:gd name="T20" fmla="*/ 89 w 103"/>
                  <a:gd name="T21" fmla="*/ 113 h 113"/>
                  <a:gd name="T22" fmla="*/ 89 w 103"/>
                  <a:gd name="T23" fmla="*/ 108 h 113"/>
                  <a:gd name="T24" fmla="*/ 88 w 103"/>
                  <a:gd name="T25" fmla="*/ 68 h 113"/>
                  <a:gd name="T26" fmla="*/ 88 w 103"/>
                  <a:gd name="T27" fmla="*/ 52 h 113"/>
                  <a:gd name="T28" fmla="*/ 89 w 103"/>
                  <a:gd name="T29" fmla="*/ 41 h 113"/>
                  <a:gd name="T30" fmla="*/ 101 w 103"/>
                  <a:gd name="T31" fmla="*/ 16 h 113"/>
                  <a:gd name="T32" fmla="*/ 98 w 103"/>
                  <a:gd name="T33" fmla="*/ 13 h 113"/>
                  <a:gd name="T34" fmla="*/ 94 w 103"/>
                  <a:gd name="T35" fmla="*/ 10 h 113"/>
                  <a:gd name="T36" fmla="*/ 81 w 103"/>
                  <a:gd name="T37" fmla="*/ 39 h 113"/>
                  <a:gd name="T38" fmla="*/ 79 w 103"/>
                  <a:gd name="T39" fmla="*/ 52 h 113"/>
                  <a:gd name="T40" fmla="*/ 79 w 103"/>
                  <a:gd name="T41" fmla="*/ 68 h 113"/>
                  <a:gd name="T42" fmla="*/ 80 w 103"/>
                  <a:gd name="T43" fmla="*/ 108 h 113"/>
                  <a:gd name="T44" fmla="*/ 84 w 103"/>
                  <a:gd name="T45" fmla="*/ 108 h 113"/>
                  <a:gd name="T46" fmla="*/ 84 w 103"/>
                  <a:gd name="T47" fmla="*/ 104 h 113"/>
                  <a:gd name="T48" fmla="*/ 9 w 103"/>
                  <a:gd name="T49" fmla="*/ 104 h 113"/>
                  <a:gd name="T50" fmla="*/ 9 w 103"/>
                  <a:gd name="T51" fmla="*/ 68 h 113"/>
                  <a:gd name="T52" fmla="*/ 57 w 103"/>
                  <a:gd name="T53" fmla="*/ 13 h 113"/>
                  <a:gd name="T54" fmla="*/ 56 w 103"/>
                  <a:gd name="T55" fmla="*/ 8 h 113"/>
                  <a:gd name="T56" fmla="*/ 57 w 103"/>
                  <a:gd name="T57" fmla="*/ 13 h 113"/>
                  <a:gd name="T58" fmla="*/ 93 w 103"/>
                  <a:gd name="T59" fmla="*/ 9 h 113"/>
                  <a:gd name="T60" fmla="*/ 93 w 103"/>
                  <a:gd name="T61" fmla="*/ 9 h 113"/>
                  <a:gd name="T62" fmla="*/ 94 w 103"/>
                  <a:gd name="T63" fmla="*/ 9 h 113"/>
                  <a:gd name="T64" fmla="*/ 94 w 103"/>
                  <a:gd name="T65" fmla="*/ 10 h 113"/>
                  <a:gd name="T66" fmla="*/ 94 w 103"/>
                  <a:gd name="T67" fmla="*/ 10 h 113"/>
                  <a:gd name="T68" fmla="*/ 98 w 103"/>
                  <a:gd name="T69" fmla="*/ 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3" h="113">
                    <a:moveTo>
                      <a:pt x="98" y="13"/>
                    </a:moveTo>
                    <a:cubicBezTo>
                      <a:pt x="101" y="16"/>
                      <a:pt x="101" y="16"/>
                      <a:pt x="101" y="16"/>
                    </a:cubicBezTo>
                    <a:cubicBezTo>
                      <a:pt x="103" y="14"/>
                      <a:pt x="103" y="12"/>
                      <a:pt x="103" y="10"/>
                    </a:cubicBezTo>
                    <a:cubicBezTo>
                      <a:pt x="103" y="7"/>
                      <a:pt x="102" y="5"/>
                      <a:pt x="101" y="3"/>
                    </a:cubicBezTo>
                    <a:cubicBezTo>
                      <a:pt x="99" y="1"/>
                      <a:pt x="96" y="0"/>
                      <a:pt x="93" y="0"/>
                    </a:cubicBezTo>
                    <a:cubicBezTo>
                      <a:pt x="93" y="0"/>
                      <a:pt x="93" y="0"/>
                      <a:pt x="92" y="0"/>
                    </a:cubicBezTo>
                    <a:cubicBezTo>
                      <a:pt x="56" y="4"/>
                      <a:pt x="56" y="4"/>
                      <a:pt x="56" y="4"/>
                    </a:cubicBezTo>
                    <a:cubicBezTo>
                      <a:pt x="56" y="4"/>
                      <a:pt x="56" y="4"/>
                      <a:pt x="56" y="4"/>
                    </a:cubicBezTo>
                    <a:cubicBezTo>
                      <a:pt x="24" y="9"/>
                      <a:pt x="0" y="36"/>
                      <a:pt x="0" y="68"/>
                    </a:cubicBezTo>
                    <a:cubicBezTo>
                      <a:pt x="0" y="113"/>
                      <a:pt x="0" y="113"/>
                      <a:pt x="0" y="113"/>
                    </a:cubicBezTo>
                    <a:cubicBezTo>
                      <a:pt x="89" y="113"/>
                      <a:pt x="89" y="113"/>
                      <a:pt x="89" y="113"/>
                    </a:cubicBezTo>
                    <a:cubicBezTo>
                      <a:pt x="89" y="108"/>
                      <a:pt x="89" y="108"/>
                      <a:pt x="89" y="108"/>
                    </a:cubicBezTo>
                    <a:cubicBezTo>
                      <a:pt x="89" y="100"/>
                      <a:pt x="88" y="83"/>
                      <a:pt x="88" y="68"/>
                    </a:cubicBezTo>
                    <a:cubicBezTo>
                      <a:pt x="88" y="62"/>
                      <a:pt x="88" y="57"/>
                      <a:pt x="88" y="52"/>
                    </a:cubicBezTo>
                    <a:cubicBezTo>
                      <a:pt x="89" y="47"/>
                      <a:pt x="89" y="43"/>
                      <a:pt x="89" y="41"/>
                    </a:cubicBezTo>
                    <a:cubicBezTo>
                      <a:pt x="91" y="31"/>
                      <a:pt x="97" y="22"/>
                      <a:pt x="101" y="16"/>
                    </a:cubicBezTo>
                    <a:cubicBezTo>
                      <a:pt x="98" y="13"/>
                      <a:pt x="98" y="13"/>
                      <a:pt x="98" y="13"/>
                    </a:cubicBezTo>
                    <a:cubicBezTo>
                      <a:pt x="94" y="10"/>
                      <a:pt x="94" y="10"/>
                      <a:pt x="94" y="10"/>
                    </a:cubicBezTo>
                    <a:cubicBezTo>
                      <a:pt x="89" y="17"/>
                      <a:pt x="83" y="27"/>
                      <a:pt x="81" y="39"/>
                    </a:cubicBezTo>
                    <a:cubicBezTo>
                      <a:pt x="80" y="42"/>
                      <a:pt x="79" y="47"/>
                      <a:pt x="79" y="52"/>
                    </a:cubicBezTo>
                    <a:cubicBezTo>
                      <a:pt x="79" y="57"/>
                      <a:pt x="79" y="62"/>
                      <a:pt x="79" y="68"/>
                    </a:cubicBezTo>
                    <a:cubicBezTo>
                      <a:pt x="79" y="83"/>
                      <a:pt x="80" y="100"/>
                      <a:pt x="80" y="108"/>
                    </a:cubicBezTo>
                    <a:cubicBezTo>
                      <a:pt x="84" y="108"/>
                      <a:pt x="84" y="108"/>
                      <a:pt x="84" y="108"/>
                    </a:cubicBezTo>
                    <a:cubicBezTo>
                      <a:pt x="84" y="104"/>
                      <a:pt x="84" y="104"/>
                      <a:pt x="84" y="104"/>
                    </a:cubicBezTo>
                    <a:cubicBezTo>
                      <a:pt x="9" y="104"/>
                      <a:pt x="9" y="104"/>
                      <a:pt x="9" y="104"/>
                    </a:cubicBezTo>
                    <a:cubicBezTo>
                      <a:pt x="9" y="68"/>
                      <a:pt x="9" y="68"/>
                      <a:pt x="9" y="68"/>
                    </a:cubicBezTo>
                    <a:cubicBezTo>
                      <a:pt x="9" y="41"/>
                      <a:pt x="29" y="17"/>
                      <a:pt x="57" y="13"/>
                    </a:cubicBezTo>
                    <a:cubicBezTo>
                      <a:pt x="56" y="8"/>
                      <a:pt x="56" y="8"/>
                      <a:pt x="56" y="8"/>
                    </a:cubicBezTo>
                    <a:cubicBezTo>
                      <a:pt x="57" y="13"/>
                      <a:pt x="57" y="13"/>
                      <a:pt x="57" y="13"/>
                    </a:cubicBezTo>
                    <a:cubicBezTo>
                      <a:pt x="93" y="9"/>
                      <a:pt x="93" y="9"/>
                      <a:pt x="93" y="9"/>
                    </a:cubicBezTo>
                    <a:cubicBezTo>
                      <a:pt x="93" y="9"/>
                      <a:pt x="93" y="9"/>
                      <a:pt x="93" y="9"/>
                    </a:cubicBezTo>
                    <a:cubicBezTo>
                      <a:pt x="94" y="9"/>
                      <a:pt x="94" y="9"/>
                      <a:pt x="94" y="9"/>
                    </a:cubicBezTo>
                    <a:cubicBezTo>
                      <a:pt x="94" y="10"/>
                      <a:pt x="94" y="10"/>
                      <a:pt x="94" y="10"/>
                    </a:cubicBezTo>
                    <a:cubicBezTo>
                      <a:pt x="94" y="10"/>
                      <a:pt x="94" y="10"/>
                      <a:pt x="94" y="10"/>
                    </a:cubicBezTo>
                    <a:lnTo>
                      <a:pt x="98" y="1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7" name="Freeform 92">
                <a:extLst>
                  <a:ext uri="{FF2B5EF4-FFF2-40B4-BE49-F238E27FC236}">
                    <a16:creationId xmlns:a16="http://schemas.microsoft.com/office/drawing/2014/main" id="{ABC80B03-4C00-D824-D752-09531EE40C50}"/>
                  </a:ext>
                </a:extLst>
              </p:cNvPr>
              <p:cNvSpPr>
                <a:spLocks/>
              </p:cNvSpPr>
              <p:nvPr/>
            </p:nvSpPr>
            <p:spPr bwMode="auto">
              <a:xfrm>
                <a:off x="11150600" y="2890838"/>
                <a:ext cx="233363" cy="338138"/>
              </a:xfrm>
              <a:custGeom>
                <a:avLst/>
                <a:gdLst>
                  <a:gd name="T0" fmla="*/ 84 w 85"/>
                  <a:gd name="T1" fmla="*/ 29 h 122"/>
                  <a:gd name="T2" fmla="*/ 55 w 85"/>
                  <a:gd name="T3" fmla="*/ 2 h 122"/>
                  <a:gd name="T4" fmla="*/ 48 w 85"/>
                  <a:gd name="T5" fmla="*/ 3 h 122"/>
                  <a:gd name="T6" fmla="*/ 0 w 85"/>
                  <a:gd name="T7" fmla="*/ 82 h 122"/>
                  <a:gd name="T8" fmla="*/ 0 w 85"/>
                  <a:gd name="T9" fmla="*/ 122 h 122"/>
                  <a:gd name="T10" fmla="*/ 79 w 85"/>
                  <a:gd name="T11" fmla="*/ 122 h 122"/>
                  <a:gd name="T12" fmla="*/ 80 w 85"/>
                  <a:gd name="T13" fmla="*/ 82 h 122"/>
                  <a:gd name="T14" fmla="*/ 84 w 85"/>
                  <a:gd name="T15" fmla="*/ 29 h 1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122">
                    <a:moveTo>
                      <a:pt x="84" y="29"/>
                    </a:moveTo>
                    <a:cubicBezTo>
                      <a:pt x="85" y="13"/>
                      <a:pt x="71" y="0"/>
                      <a:pt x="55" y="2"/>
                    </a:cubicBezTo>
                    <a:cubicBezTo>
                      <a:pt x="48" y="3"/>
                      <a:pt x="48" y="3"/>
                      <a:pt x="48" y="3"/>
                    </a:cubicBezTo>
                    <a:cubicBezTo>
                      <a:pt x="18" y="7"/>
                      <a:pt x="0" y="52"/>
                      <a:pt x="0" y="82"/>
                    </a:cubicBezTo>
                    <a:cubicBezTo>
                      <a:pt x="0" y="122"/>
                      <a:pt x="0" y="122"/>
                      <a:pt x="0" y="122"/>
                    </a:cubicBezTo>
                    <a:cubicBezTo>
                      <a:pt x="79" y="122"/>
                      <a:pt x="79" y="122"/>
                      <a:pt x="79" y="122"/>
                    </a:cubicBezTo>
                    <a:cubicBezTo>
                      <a:pt x="79" y="108"/>
                      <a:pt x="80" y="82"/>
                      <a:pt x="80" y="82"/>
                    </a:cubicBezTo>
                    <a:lnTo>
                      <a:pt x="84" y="29"/>
                    </a:ln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8" name="Freeform 93">
                <a:extLst>
                  <a:ext uri="{FF2B5EF4-FFF2-40B4-BE49-F238E27FC236}">
                    <a16:creationId xmlns:a16="http://schemas.microsoft.com/office/drawing/2014/main" id="{15E9DDC0-3B00-1B94-28E5-2787C52BA6BB}"/>
                  </a:ext>
                </a:extLst>
              </p:cNvPr>
              <p:cNvSpPr>
                <a:spLocks/>
              </p:cNvSpPr>
              <p:nvPr/>
            </p:nvSpPr>
            <p:spPr bwMode="auto">
              <a:xfrm>
                <a:off x="11136313" y="2882901"/>
                <a:ext cx="258763" cy="358775"/>
              </a:xfrm>
              <a:custGeom>
                <a:avLst/>
                <a:gdLst>
                  <a:gd name="T0" fmla="*/ 89 w 94"/>
                  <a:gd name="T1" fmla="*/ 32 h 130"/>
                  <a:gd name="T2" fmla="*/ 93 w 94"/>
                  <a:gd name="T3" fmla="*/ 32 h 130"/>
                  <a:gd name="T4" fmla="*/ 94 w 94"/>
                  <a:gd name="T5" fmla="*/ 30 h 130"/>
                  <a:gd name="T6" fmla="*/ 63 w 94"/>
                  <a:gd name="T7" fmla="*/ 0 h 130"/>
                  <a:gd name="T8" fmla="*/ 59 w 94"/>
                  <a:gd name="T9" fmla="*/ 0 h 130"/>
                  <a:gd name="T10" fmla="*/ 52 w 94"/>
                  <a:gd name="T11" fmla="*/ 1 h 130"/>
                  <a:gd name="T12" fmla="*/ 52 w 94"/>
                  <a:gd name="T13" fmla="*/ 1 h 130"/>
                  <a:gd name="T14" fmla="*/ 30 w 94"/>
                  <a:gd name="T15" fmla="*/ 13 h 130"/>
                  <a:gd name="T16" fmla="*/ 8 w 94"/>
                  <a:gd name="T17" fmla="*/ 47 h 130"/>
                  <a:gd name="T18" fmla="*/ 0 w 94"/>
                  <a:gd name="T19" fmla="*/ 85 h 130"/>
                  <a:gd name="T20" fmla="*/ 0 w 94"/>
                  <a:gd name="T21" fmla="*/ 130 h 130"/>
                  <a:gd name="T22" fmla="*/ 89 w 94"/>
                  <a:gd name="T23" fmla="*/ 130 h 130"/>
                  <a:gd name="T24" fmla="*/ 89 w 94"/>
                  <a:gd name="T25" fmla="*/ 125 h 130"/>
                  <a:gd name="T26" fmla="*/ 89 w 94"/>
                  <a:gd name="T27" fmla="*/ 100 h 130"/>
                  <a:gd name="T28" fmla="*/ 90 w 94"/>
                  <a:gd name="T29" fmla="*/ 85 h 130"/>
                  <a:gd name="T30" fmla="*/ 85 w 94"/>
                  <a:gd name="T31" fmla="*/ 85 h 130"/>
                  <a:gd name="T32" fmla="*/ 90 w 94"/>
                  <a:gd name="T33" fmla="*/ 86 h 130"/>
                  <a:gd name="T34" fmla="*/ 93 w 94"/>
                  <a:gd name="T35" fmla="*/ 32 h 130"/>
                  <a:gd name="T36" fmla="*/ 89 w 94"/>
                  <a:gd name="T37" fmla="*/ 32 h 130"/>
                  <a:gd name="T38" fmla="*/ 84 w 94"/>
                  <a:gd name="T39" fmla="*/ 32 h 130"/>
                  <a:gd name="T40" fmla="*/ 81 w 94"/>
                  <a:gd name="T41" fmla="*/ 85 h 130"/>
                  <a:gd name="T42" fmla="*/ 81 w 94"/>
                  <a:gd name="T43" fmla="*/ 85 h 130"/>
                  <a:gd name="T44" fmla="*/ 80 w 94"/>
                  <a:gd name="T45" fmla="*/ 125 h 130"/>
                  <a:gd name="T46" fmla="*/ 84 w 94"/>
                  <a:gd name="T47" fmla="*/ 125 h 130"/>
                  <a:gd name="T48" fmla="*/ 84 w 94"/>
                  <a:gd name="T49" fmla="*/ 121 h 130"/>
                  <a:gd name="T50" fmla="*/ 9 w 94"/>
                  <a:gd name="T51" fmla="*/ 121 h 130"/>
                  <a:gd name="T52" fmla="*/ 9 w 94"/>
                  <a:gd name="T53" fmla="*/ 85 h 130"/>
                  <a:gd name="T54" fmla="*/ 22 w 94"/>
                  <a:gd name="T55" fmla="*/ 38 h 130"/>
                  <a:gd name="T56" fmla="*/ 36 w 94"/>
                  <a:gd name="T57" fmla="*/ 19 h 130"/>
                  <a:gd name="T58" fmla="*/ 54 w 94"/>
                  <a:gd name="T59" fmla="*/ 10 h 130"/>
                  <a:gd name="T60" fmla="*/ 54 w 94"/>
                  <a:gd name="T61" fmla="*/ 10 h 130"/>
                  <a:gd name="T62" fmla="*/ 60 w 94"/>
                  <a:gd name="T63" fmla="*/ 9 h 130"/>
                  <a:gd name="T64" fmla="*/ 63 w 94"/>
                  <a:gd name="T65" fmla="*/ 9 h 130"/>
                  <a:gd name="T66" fmla="*/ 78 w 94"/>
                  <a:gd name="T67" fmla="*/ 15 h 130"/>
                  <a:gd name="T68" fmla="*/ 84 w 94"/>
                  <a:gd name="T69" fmla="*/ 30 h 130"/>
                  <a:gd name="T70" fmla="*/ 84 w 94"/>
                  <a:gd name="T71" fmla="*/ 32 h 130"/>
                  <a:gd name="T72" fmla="*/ 89 w 94"/>
                  <a:gd name="T73" fmla="*/ 32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 h="130">
                    <a:moveTo>
                      <a:pt x="89" y="32"/>
                    </a:moveTo>
                    <a:cubicBezTo>
                      <a:pt x="93" y="32"/>
                      <a:pt x="93" y="32"/>
                      <a:pt x="93" y="32"/>
                    </a:cubicBezTo>
                    <a:cubicBezTo>
                      <a:pt x="94" y="32"/>
                      <a:pt x="94" y="31"/>
                      <a:pt x="94" y="30"/>
                    </a:cubicBezTo>
                    <a:cubicBezTo>
                      <a:pt x="94" y="14"/>
                      <a:pt x="80" y="0"/>
                      <a:pt x="63" y="0"/>
                    </a:cubicBezTo>
                    <a:cubicBezTo>
                      <a:pt x="62" y="0"/>
                      <a:pt x="61" y="0"/>
                      <a:pt x="59" y="0"/>
                    </a:cubicBezTo>
                    <a:cubicBezTo>
                      <a:pt x="52" y="1"/>
                      <a:pt x="52" y="1"/>
                      <a:pt x="52" y="1"/>
                    </a:cubicBezTo>
                    <a:cubicBezTo>
                      <a:pt x="52" y="1"/>
                      <a:pt x="52" y="1"/>
                      <a:pt x="52" y="1"/>
                    </a:cubicBezTo>
                    <a:cubicBezTo>
                      <a:pt x="44" y="3"/>
                      <a:pt x="36" y="7"/>
                      <a:pt x="30" y="13"/>
                    </a:cubicBezTo>
                    <a:cubicBezTo>
                      <a:pt x="20" y="21"/>
                      <a:pt x="13" y="34"/>
                      <a:pt x="8" y="47"/>
                    </a:cubicBezTo>
                    <a:cubicBezTo>
                      <a:pt x="3" y="60"/>
                      <a:pt x="0" y="73"/>
                      <a:pt x="0" y="85"/>
                    </a:cubicBezTo>
                    <a:cubicBezTo>
                      <a:pt x="0" y="130"/>
                      <a:pt x="0" y="130"/>
                      <a:pt x="0" y="130"/>
                    </a:cubicBezTo>
                    <a:cubicBezTo>
                      <a:pt x="89" y="130"/>
                      <a:pt x="89" y="130"/>
                      <a:pt x="89" y="130"/>
                    </a:cubicBezTo>
                    <a:cubicBezTo>
                      <a:pt x="89" y="125"/>
                      <a:pt x="89" y="125"/>
                      <a:pt x="89" y="125"/>
                    </a:cubicBezTo>
                    <a:cubicBezTo>
                      <a:pt x="89" y="118"/>
                      <a:pt x="89" y="108"/>
                      <a:pt x="89" y="100"/>
                    </a:cubicBezTo>
                    <a:cubicBezTo>
                      <a:pt x="89" y="92"/>
                      <a:pt x="90" y="85"/>
                      <a:pt x="90" y="85"/>
                    </a:cubicBezTo>
                    <a:cubicBezTo>
                      <a:pt x="85" y="85"/>
                      <a:pt x="85" y="85"/>
                      <a:pt x="85" y="85"/>
                    </a:cubicBezTo>
                    <a:cubicBezTo>
                      <a:pt x="90" y="86"/>
                      <a:pt x="90" y="86"/>
                      <a:pt x="90" y="86"/>
                    </a:cubicBezTo>
                    <a:cubicBezTo>
                      <a:pt x="93" y="32"/>
                      <a:pt x="93" y="32"/>
                      <a:pt x="93" y="32"/>
                    </a:cubicBezTo>
                    <a:cubicBezTo>
                      <a:pt x="89" y="32"/>
                      <a:pt x="89" y="32"/>
                      <a:pt x="89" y="32"/>
                    </a:cubicBezTo>
                    <a:cubicBezTo>
                      <a:pt x="84" y="32"/>
                      <a:pt x="84" y="32"/>
                      <a:pt x="84" y="32"/>
                    </a:cubicBezTo>
                    <a:cubicBezTo>
                      <a:pt x="81" y="85"/>
                      <a:pt x="81" y="85"/>
                      <a:pt x="81" y="85"/>
                    </a:cubicBezTo>
                    <a:cubicBezTo>
                      <a:pt x="81" y="85"/>
                      <a:pt x="81" y="85"/>
                      <a:pt x="81" y="85"/>
                    </a:cubicBezTo>
                    <a:cubicBezTo>
                      <a:pt x="81" y="85"/>
                      <a:pt x="80" y="110"/>
                      <a:pt x="80" y="125"/>
                    </a:cubicBezTo>
                    <a:cubicBezTo>
                      <a:pt x="84" y="125"/>
                      <a:pt x="84" y="125"/>
                      <a:pt x="84" y="125"/>
                    </a:cubicBezTo>
                    <a:cubicBezTo>
                      <a:pt x="84" y="121"/>
                      <a:pt x="84" y="121"/>
                      <a:pt x="84" y="121"/>
                    </a:cubicBezTo>
                    <a:cubicBezTo>
                      <a:pt x="9" y="121"/>
                      <a:pt x="9" y="121"/>
                      <a:pt x="9" y="121"/>
                    </a:cubicBezTo>
                    <a:cubicBezTo>
                      <a:pt x="9" y="85"/>
                      <a:pt x="9" y="85"/>
                      <a:pt x="9" y="85"/>
                    </a:cubicBezTo>
                    <a:cubicBezTo>
                      <a:pt x="9" y="71"/>
                      <a:pt x="14" y="53"/>
                      <a:pt x="22" y="38"/>
                    </a:cubicBezTo>
                    <a:cubicBezTo>
                      <a:pt x="26" y="31"/>
                      <a:pt x="31" y="24"/>
                      <a:pt x="36" y="19"/>
                    </a:cubicBezTo>
                    <a:cubicBezTo>
                      <a:pt x="41" y="14"/>
                      <a:pt x="47" y="11"/>
                      <a:pt x="54" y="10"/>
                    </a:cubicBezTo>
                    <a:cubicBezTo>
                      <a:pt x="54" y="10"/>
                      <a:pt x="54" y="10"/>
                      <a:pt x="54" y="10"/>
                    </a:cubicBezTo>
                    <a:cubicBezTo>
                      <a:pt x="60" y="9"/>
                      <a:pt x="60" y="9"/>
                      <a:pt x="60" y="9"/>
                    </a:cubicBezTo>
                    <a:cubicBezTo>
                      <a:pt x="61" y="9"/>
                      <a:pt x="62" y="9"/>
                      <a:pt x="63" y="9"/>
                    </a:cubicBezTo>
                    <a:cubicBezTo>
                      <a:pt x="69" y="9"/>
                      <a:pt x="74" y="12"/>
                      <a:pt x="78" y="15"/>
                    </a:cubicBezTo>
                    <a:cubicBezTo>
                      <a:pt x="82" y="19"/>
                      <a:pt x="84" y="24"/>
                      <a:pt x="84" y="30"/>
                    </a:cubicBezTo>
                    <a:cubicBezTo>
                      <a:pt x="84" y="31"/>
                      <a:pt x="84" y="31"/>
                      <a:pt x="84" y="32"/>
                    </a:cubicBezTo>
                    <a:lnTo>
                      <a:pt x="89" y="32"/>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9" name="Freeform 94">
                <a:extLst>
                  <a:ext uri="{FF2B5EF4-FFF2-40B4-BE49-F238E27FC236}">
                    <a16:creationId xmlns:a16="http://schemas.microsoft.com/office/drawing/2014/main" id="{9BA47BC9-C95E-B56A-8608-8056364EC2F4}"/>
                  </a:ext>
                </a:extLst>
              </p:cNvPr>
              <p:cNvSpPr>
                <a:spLocks/>
              </p:cNvSpPr>
              <p:nvPr/>
            </p:nvSpPr>
            <p:spPr bwMode="auto">
              <a:xfrm>
                <a:off x="11233150" y="2909888"/>
                <a:ext cx="333375" cy="287338"/>
              </a:xfrm>
              <a:custGeom>
                <a:avLst/>
                <a:gdLst>
                  <a:gd name="T0" fmla="*/ 0 w 121"/>
                  <a:gd name="T1" fmla="*/ 52 h 104"/>
                  <a:gd name="T2" fmla="*/ 31 w 121"/>
                  <a:gd name="T3" fmla="*/ 17 h 104"/>
                  <a:gd name="T4" fmla="*/ 111 w 121"/>
                  <a:gd name="T5" fmla="*/ 1 h 104"/>
                  <a:gd name="T6" fmla="*/ 121 w 121"/>
                  <a:gd name="T7" fmla="*/ 8 h 104"/>
                  <a:gd name="T8" fmla="*/ 115 w 121"/>
                  <a:gd name="T9" fmla="*/ 96 h 104"/>
                  <a:gd name="T10" fmla="*/ 106 w 121"/>
                  <a:gd name="T11" fmla="*/ 103 h 104"/>
                  <a:gd name="T12" fmla="*/ 32 w 121"/>
                  <a:gd name="T13" fmla="*/ 86 h 104"/>
                  <a:gd name="T14" fmla="*/ 0 w 121"/>
                  <a:gd name="T15" fmla="*/ 52 h 1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1" h="104">
                    <a:moveTo>
                      <a:pt x="0" y="52"/>
                    </a:moveTo>
                    <a:cubicBezTo>
                      <a:pt x="0" y="34"/>
                      <a:pt x="14" y="19"/>
                      <a:pt x="31" y="17"/>
                    </a:cubicBezTo>
                    <a:cubicBezTo>
                      <a:pt x="111" y="1"/>
                      <a:pt x="111" y="1"/>
                      <a:pt x="111" y="1"/>
                    </a:cubicBezTo>
                    <a:cubicBezTo>
                      <a:pt x="116" y="0"/>
                      <a:pt x="121" y="3"/>
                      <a:pt x="121" y="8"/>
                    </a:cubicBezTo>
                    <a:cubicBezTo>
                      <a:pt x="115" y="96"/>
                      <a:pt x="115" y="96"/>
                      <a:pt x="115" y="96"/>
                    </a:cubicBezTo>
                    <a:cubicBezTo>
                      <a:pt x="114" y="100"/>
                      <a:pt x="110" y="104"/>
                      <a:pt x="106" y="103"/>
                    </a:cubicBezTo>
                    <a:cubicBezTo>
                      <a:pt x="32" y="86"/>
                      <a:pt x="32" y="86"/>
                      <a:pt x="32" y="86"/>
                    </a:cubicBezTo>
                    <a:cubicBezTo>
                      <a:pt x="14" y="85"/>
                      <a:pt x="0" y="70"/>
                      <a:pt x="0" y="52"/>
                    </a:cubicBezTo>
                    <a:close/>
                  </a:path>
                </a:pathLst>
              </a:custGeom>
              <a:solidFill>
                <a:srgbClr val="C947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0" name="Freeform 95">
                <a:extLst>
                  <a:ext uri="{FF2B5EF4-FFF2-40B4-BE49-F238E27FC236}">
                    <a16:creationId xmlns:a16="http://schemas.microsoft.com/office/drawing/2014/main" id="{14838162-0035-3431-7E76-0906090E53A2}"/>
                  </a:ext>
                </a:extLst>
              </p:cNvPr>
              <p:cNvSpPr>
                <a:spLocks/>
              </p:cNvSpPr>
              <p:nvPr/>
            </p:nvSpPr>
            <p:spPr bwMode="auto">
              <a:xfrm>
                <a:off x="11218863" y="2898776"/>
                <a:ext cx="358775" cy="307975"/>
              </a:xfrm>
              <a:custGeom>
                <a:avLst/>
                <a:gdLst>
                  <a:gd name="T0" fmla="*/ 5 w 130"/>
                  <a:gd name="T1" fmla="*/ 56 h 111"/>
                  <a:gd name="T2" fmla="*/ 9 w 130"/>
                  <a:gd name="T3" fmla="*/ 56 h 111"/>
                  <a:gd name="T4" fmla="*/ 37 w 130"/>
                  <a:gd name="T5" fmla="*/ 26 h 111"/>
                  <a:gd name="T6" fmla="*/ 37 w 130"/>
                  <a:gd name="T7" fmla="*/ 26 h 111"/>
                  <a:gd name="T8" fmla="*/ 117 w 130"/>
                  <a:gd name="T9" fmla="*/ 9 h 111"/>
                  <a:gd name="T10" fmla="*/ 117 w 130"/>
                  <a:gd name="T11" fmla="*/ 9 h 111"/>
                  <a:gd name="T12" fmla="*/ 118 w 130"/>
                  <a:gd name="T13" fmla="*/ 9 h 111"/>
                  <a:gd name="T14" fmla="*/ 120 w 130"/>
                  <a:gd name="T15" fmla="*/ 10 h 111"/>
                  <a:gd name="T16" fmla="*/ 121 w 130"/>
                  <a:gd name="T17" fmla="*/ 12 h 111"/>
                  <a:gd name="T18" fmla="*/ 121 w 130"/>
                  <a:gd name="T19" fmla="*/ 12 h 111"/>
                  <a:gd name="T20" fmla="*/ 115 w 130"/>
                  <a:gd name="T21" fmla="*/ 99 h 111"/>
                  <a:gd name="T22" fmla="*/ 114 w 130"/>
                  <a:gd name="T23" fmla="*/ 101 h 111"/>
                  <a:gd name="T24" fmla="*/ 112 w 130"/>
                  <a:gd name="T25" fmla="*/ 102 h 111"/>
                  <a:gd name="T26" fmla="*/ 112 w 130"/>
                  <a:gd name="T27" fmla="*/ 102 h 111"/>
                  <a:gd name="T28" fmla="*/ 37 w 130"/>
                  <a:gd name="T29" fmla="*/ 86 h 111"/>
                  <a:gd name="T30" fmla="*/ 37 w 130"/>
                  <a:gd name="T31" fmla="*/ 86 h 111"/>
                  <a:gd name="T32" fmla="*/ 9 w 130"/>
                  <a:gd name="T33" fmla="*/ 56 h 111"/>
                  <a:gd name="T34" fmla="*/ 5 w 130"/>
                  <a:gd name="T35" fmla="*/ 56 h 111"/>
                  <a:gd name="T36" fmla="*/ 0 w 130"/>
                  <a:gd name="T37" fmla="*/ 56 h 111"/>
                  <a:gd name="T38" fmla="*/ 36 w 130"/>
                  <a:gd name="T39" fmla="*/ 95 h 111"/>
                  <a:gd name="T40" fmla="*/ 37 w 130"/>
                  <a:gd name="T41" fmla="*/ 90 h 111"/>
                  <a:gd name="T42" fmla="*/ 36 w 130"/>
                  <a:gd name="T43" fmla="*/ 95 h 111"/>
                  <a:gd name="T44" fmla="*/ 110 w 130"/>
                  <a:gd name="T45" fmla="*/ 111 h 111"/>
                  <a:gd name="T46" fmla="*/ 112 w 130"/>
                  <a:gd name="T47" fmla="*/ 111 h 111"/>
                  <a:gd name="T48" fmla="*/ 120 w 130"/>
                  <a:gd name="T49" fmla="*/ 108 h 111"/>
                  <a:gd name="T50" fmla="*/ 124 w 130"/>
                  <a:gd name="T51" fmla="*/ 100 h 111"/>
                  <a:gd name="T52" fmla="*/ 130 w 130"/>
                  <a:gd name="T53" fmla="*/ 13 h 111"/>
                  <a:gd name="T54" fmla="*/ 130 w 130"/>
                  <a:gd name="T55" fmla="*/ 13 h 111"/>
                  <a:gd name="T56" fmla="*/ 130 w 130"/>
                  <a:gd name="T57" fmla="*/ 12 h 111"/>
                  <a:gd name="T58" fmla="*/ 126 w 130"/>
                  <a:gd name="T59" fmla="*/ 3 h 111"/>
                  <a:gd name="T60" fmla="*/ 118 w 130"/>
                  <a:gd name="T61" fmla="*/ 0 h 111"/>
                  <a:gd name="T62" fmla="*/ 116 w 130"/>
                  <a:gd name="T63" fmla="*/ 0 h 111"/>
                  <a:gd name="T64" fmla="*/ 116 w 130"/>
                  <a:gd name="T65" fmla="*/ 0 h 111"/>
                  <a:gd name="T66" fmla="*/ 35 w 130"/>
                  <a:gd name="T67" fmla="*/ 17 h 111"/>
                  <a:gd name="T68" fmla="*/ 36 w 130"/>
                  <a:gd name="T69" fmla="*/ 21 h 111"/>
                  <a:gd name="T70" fmla="*/ 36 w 130"/>
                  <a:gd name="T71" fmla="*/ 17 h 111"/>
                  <a:gd name="T72" fmla="*/ 0 w 130"/>
                  <a:gd name="T73" fmla="*/ 56 h 111"/>
                  <a:gd name="T74" fmla="*/ 5 w 130"/>
                  <a:gd name="T75" fmla="*/ 5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0" h="111">
                    <a:moveTo>
                      <a:pt x="5" y="56"/>
                    </a:moveTo>
                    <a:cubicBezTo>
                      <a:pt x="9" y="56"/>
                      <a:pt x="9" y="56"/>
                      <a:pt x="9" y="56"/>
                    </a:cubicBezTo>
                    <a:cubicBezTo>
                      <a:pt x="9" y="40"/>
                      <a:pt x="21" y="27"/>
                      <a:pt x="37" y="26"/>
                    </a:cubicBezTo>
                    <a:cubicBezTo>
                      <a:pt x="37" y="26"/>
                      <a:pt x="37" y="26"/>
                      <a:pt x="37" y="26"/>
                    </a:cubicBezTo>
                    <a:cubicBezTo>
                      <a:pt x="117" y="9"/>
                      <a:pt x="117" y="9"/>
                      <a:pt x="117" y="9"/>
                    </a:cubicBezTo>
                    <a:cubicBezTo>
                      <a:pt x="117" y="9"/>
                      <a:pt x="117" y="9"/>
                      <a:pt x="117" y="9"/>
                    </a:cubicBezTo>
                    <a:cubicBezTo>
                      <a:pt x="118" y="9"/>
                      <a:pt x="118" y="9"/>
                      <a:pt x="118" y="9"/>
                    </a:cubicBezTo>
                    <a:cubicBezTo>
                      <a:pt x="119" y="9"/>
                      <a:pt x="120" y="9"/>
                      <a:pt x="120" y="10"/>
                    </a:cubicBezTo>
                    <a:cubicBezTo>
                      <a:pt x="121" y="10"/>
                      <a:pt x="121" y="11"/>
                      <a:pt x="121" y="12"/>
                    </a:cubicBezTo>
                    <a:cubicBezTo>
                      <a:pt x="121" y="12"/>
                      <a:pt x="121" y="12"/>
                      <a:pt x="121" y="12"/>
                    </a:cubicBezTo>
                    <a:cubicBezTo>
                      <a:pt x="115" y="99"/>
                      <a:pt x="115" y="99"/>
                      <a:pt x="115" y="99"/>
                    </a:cubicBezTo>
                    <a:cubicBezTo>
                      <a:pt x="115" y="100"/>
                      <a:pt x="115" y="101"/>
                      <a:pt x="114" y="101"/>
                    </a:cubicBezTo>
                    <a:cubicBezTo>
                      <a:pt x="114" y="102"/>
                      <a:pt x="113" y="102"/>
                      <a:pt x="112" y="102"/>
                    </a:cubicBezTo>
                    <a:cubicBezTo>
                      <a:pt x="112" y="102"/>
                      <a:pt x="112" y="102"/>
                      <a:pt x="112" y="102"/>
                    </a:cubicBezTo>
                    <a:cubicBezTo>
                      <a:pt x="37" y="86"/>
                      <a:pt x="37" y="86"/>
                      <a:pt x="37" y="86"/>
                    </a:cubicBezTo>
                    <a:cubicBezTo>
                      <a:pt x="37" y="86"/>
                      <a:pt x="37" y="86"/>
                      <a:pt x="37" y="86"/>
                    </a:cubicBezTo>
                    <a:cubicBezTo>
                      <a:pt x="22" y="84"/>
                      <a:pt x="9" y="72"/>
                      <a:pt x="9" y="56"/>
                    </a:cubicBezTo>
                    <a:cubicBezTo>
                      <a:pt x="5" y="56"/>
                      <a:pt x="5" y="56"/>
                      <a:pt x="5" y="56"/>
                    </a:cubicBezTo>
                    <a:cubicBezTo>
                      <a:pt x="0" y="56"/>
                      <a:pt x="0" y="56"/>
                      <a:pt x="0" y="56"/>
                    </a:cubicBezTo>
                    <a:cubicBezTo>
                      <a:pt x="0" y="76"/>
                      <a:pt x="16" y="93"/>
                      <a:pt x="36" y="95"/>
                    </a:cubicBezTo>
                    <a:cubicBezTo>
                      <a:pt x="37" y="90"/>
                      <a:pt x="37" y="90"/>
                      <a:pt x="37" y="90"/>
                    </a:cubicBezTo>
                    <a:cubicBezTo>
                      <a:pt x="36" y="95"/>
                      <a:pt x="36" y="95"/>
                      <a:pt x="36" y="95"/>
                    </a:cubicBezTo>
                    <a:cubicBezTo>
                      <a:pt x="110" y="111"/>
                      <a:pt x="110" y="111"/>
                      <a:pt x="110" y="111"/>
                    </a:cubicBezTo>
                    <a:cubicBezTo>
                      <a:pt x="110" y="111"/>
                      <a:pt x="111" y="111"/>
                      <a:pt x="112" y="111"/>
                    </a:cubicBezTo>
                    <a:cubicBezTo>
                      <a:pt x="115" y="111"/>
                      <a:pt x="118" y="110"/>
                      <a:pt x="120" y="108"/>
                    </a:cubicBezTo>
                    <a:cubicBezTo>
                      <a:pt x="123" y="106"/>
                      <a:pt x="124" y="103"/>
                      <a:pt x="124" y="100"/>
                    </a:cubicBezTo>
                    <a:cubicBezTo>
                      <a:pt x="130" y="13"/>
                      <a:pt x="130" y="13"/>
                      <a:pt x="130" y="13"/>
                    </a:cubicBezTo>
                    <a:cubicBezTo>
                      <a:pt x="130" y="13"/>
                      <a:pt x="130" y="13"/>
                      <a:pt x="130" y="13"/>
                    </a:cubicBezTo>
                    <a:cubicBezTo>
                      <a:pt x="130" y="12"/>
                      <a:pt x="130" y="12"/>
                      <a:pt x="130" y="12"/>
                    </a:cubicBezTo>
                    <a:cubicBezTo>
                      <a:pt x="130" y="9"/>
                      <a:pt x="129" y="6"/>
                      <a:pt x="126" y="3"/>
                    </a:cubicBezTo>
                    <a:cubicBezTo>
                      <a:pt x="124" y="1"/>
                      <a:pt x="121" y="0"/>
                      <a:pt x="118" y="0"/>
                    </a:cubicBezTo>
                    <a:cubicBezTo>
                      <a:pt x="117" y="0"/>
                      <a:pt x="116" y="0"/>
                      <a:pt x="116" y="0"/>
                    </a:cubicBezTo>
                    <a:cubicBezTo>
                      <a:pt x="116" y="0"/>
                      <a:pt x="116" y="0"/>
                      <a:pt x="116" y="0"/>
                    </a:cubicBezTo>
                    <a:cubicBezTo>
                      <a:pt x="35" y="17"/>
                      <a:pt x="35" y="17"/>
                      <a:pt x="35" y="17"/>
                    </a:cubicBezTo>
                    <a:cubicBezTo>
                      <a:pt x="36" y="21"/>
                      <a:pt x="36" y="21"/>
                      <a:pt x="36" y="21"/>
                    </a:cubicBezTo>
                    <a:cubicBezTo>
                      <a:pt x="36" y="17"/>
                      <a:pt x="36" y="17"/>
                      <a:pt x="36" y="17"/>
                    </a:cubicBezTo>
                    <a:cubicBezTo>
                      <a:pt x="16" y="19"/>
                      <a:pt x="0" y="35"/>
                      <a:pt x="0" y="56"/>
                    </a:cubicBezTo>
                    <a:lnTo>
                      <a:pt x="5" y="56"/>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2" name="Oval 96">
                <a:extLst>
                  <a:ext uri="{FF2B5EF4-FFF2-40B4-BE49-F238E27FC236}">
                    <a16:creationId xmlns:a16="http://schemas.microsoft.com/office/drawing/2014/main" id="{34D64519-9862-A96C-C267-D449426D99CE}"/>
                  </a:ext>
                </a:extLst>
              </p:cNvPr>
              <p:cNvSpPr>
                <a:spLocks noChangeArrowheads="1"/>
              </p:cNvSpPr>
              <p:nvPr/>
            </p:nvSpPr>
            <p:spPr bwMode="auto">
              <a:xfrm>
                <a:off x="11087100" y="2908301"/>
                <a:ext cx="292100" cy="288925"/>
              </a:xfrm>
              <a:prstGeom prst="ellipse">
                <a:avLst/>
              </a:prstGeom>
              <a:solidFill>
                <a:srgbClr val="D9F4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4" name="Oval 97">
                <a:extLst>
                  <a:ext uri="{FF2B5EF4-FFF2-40B4-BE49-F238E27FC236}">
                    <a16:creationId xmlns:a16="http://schemas.microsoft.com/office/drawing/2014/main" id="{2405A6D3-CE79-D5F2-6EDC-06BE3916F9DB}"/>
                  </a:ext>
                </a:extLst>
              </p:cNvPr>
              <p:cNvSpPr>
                <a:spLocks noChangeArrowheads="1"/>
              </p:cNvSpPr>
              <p:nvPr/>
            </p:nvSpPr>
            <p:spPr bwMode="auto">
              <a:xfrm>
                <a:off x="11431588" y="2908301"/>
                <a:ext cx="292100" cy="288925"/>
              </a:xfrm>
              <a:prstGeom prst="ellipse">
                <a:avLst/>
              </a:prstGeom>
              <a:solidFill>
                <a:srgbClr val="D9F4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5" name="Freeform 98">
                <a:extLst>
                  <a:ext uri="{FF2B5EF4-FFF2-40B4-BE49-F238E27FC236}">
                    <a16:creationId xmlns:a16="http://schemas.microsoft.com/office/drawing/2014/main" id="{252AA898-FE23-58E6-9359-63BA3907C5A6}"/>
                  </a:ext>
                </a:extLst>
              </p:cNvPr>
              <p:cNvSpPr>
                <a:spLocks/>
              </p:cNvSpPr>
              <p:nvPr/>
            </p:nvSpPr>
            <p:spPr bwMode="auto">
              <a:xfrm>
                <a:off x="11577638" y="2908301"/>
                <a:ext cx="107950" cy="242888"/>
              </a:xfrm>
              <a:custGeom>
                <a:avLst/>
                <a:gdLst>
                  <a:gd name="T0" fmla="*/ 68 w 68"/>
                  <a:gd name="T1" fmla="*/ 153 h 153"/>
                  <a:gd name="T2" fmla="*/ 0 w 68"/>
                  <a:gd name="T3" fmla="*/ 0 h 153"/>
                  <a:gd name="T4" fmla="*/ 68 w 68"/>
                  <a:gd name="T5" fmla="*/ 153 h 153"/>
                </a:gdLst>
                <a:ahLst/>
                <a:cxnLst>
                  <a:cxn ang="0">
                    <a:pos x="T0" y="T1"/>
                  </a:cxn>
                  <a:cxn ang="0">
                    <a:pos x="T2" y="T3"/>
                  </a:cxn>
                  <a:cxn ang="0">
                    <a:pos x="T4" y="T5"/>
                  </a:cxn>
                </a:cxnLst>
                <a:rect l="0" t="0" r="r" b="b"/>
                <a:pathLst>
                  <a:path w="68" h="153">
                    <a:moveTo>
                      <a:pt x="68" y="153"/>
                    </a:moveTo>
                    <a:lnTo>
                      <a:pt x="0" y="0"/>
                    </a:lnTo>
                    <a:lnTo>
                      <a:pt x="68" y="1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6" name="Line 99">
                <a:extLst>
                  <a:ext uri="{FF2B5EF4-FFF2-40B4-BE49-F238E27FC236}">
                    <a16:creationId xmlns:a16="http://schemas.microsoft.com/office/drawing/2014/main" id="{BAD9EEAF-B794-91F8-EAD4-4A4D9F1E0811}"/>
                  </a:ext>
                </a:extLst>
              </p:cNvPr>
              <p:cNvSpPr>
                <a:spLocks noChangeShapeType="1"/>
              </p:cNvSpPr>
              <p:nvPr/>
            </p:nvSpPr>
            <p:spPr bwMode="auto">
              <a:xfrm flipH="1" flipV="1">
                <a:off x="11577638" y="2908301"/>
                <a:ext cx="107950" cy="24288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7" name="Freeform 100">
                <a:extLst>
                  <a:ext uri="{FF2B5EF4-FFF2-40B4-BE49-F238E27FC236}">
                    <a16:creationId xmlns:a16="http://schemas.microsoft.com/office/drawing/2014/main" id="{43D17A16-21EE-EC2B-91D9-D8B615B017E9}"/>
                  </a:ext>
                </a:extLst>
              </p:cNvPr>
              <p:cNvSpPr>
                <a:spLocks/>
              </p:cNvSpPr>
              <p:nvPr/>
            </p:nvSpPr>
            <p:spPr bwMode="auto">
              <a:xfrm>
                <a:off x="11558588" y="2886076"/>
                <a:ext cx="149225" cy="284163"/>
              </a:xfrm>
              <a:custGeom>
                <a:avLst/>
                <a:gdLst>
                  <a:gd name="T0" fmla="*/ 46 w 54"/>
                  <a:gd name="T1" fmla="*/ 103 h 103"/>
                  <a:gd name="T2" fmla="*/ 49 w 54"/>
                  <a:gd name="T3" fmla="*/ 102 h 103"/>
                  <a:gd name="T4" fmla="*/ 52 w 54"/>
                  <a:gd name="T5" fmla="*/ 93 h 103"/>
                  <a:gd name="T6" fmla="*/ 13 w 54"/>
                  <a:gd name="T7" fmla="*/ 5 h 103"/>
                  <a:gd name="T8" fmla="*/ 5 w 54"/>
                  <a:gd name="T9" fmla="*/ 2 h 103"/>
                  <a:gd name="T10" fmla="*/ 1 w 54"/>
                  <a:gd name="T11" fmla="*/ 10 h 103"/>
                  <a:gd name="T12" fmla="*/ 40 w 54"/>
                  <a:gd name="T13" fmla="*/ 99 h 103"/>
                  <a:gd name="T14" fmla="*/ 46 w 54"/>
                  <a:gd name="T15" fmla="*/ 103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103">
                    <a:moveTo>
                      <a:pt x="46" y="103"/>
                    </a:moveTo>
                    <a:cubicBezTo>
                      <a:pt x="47" y="103"/>
                      <a:pt x="48" y="102"/>
                      <a:pt x="49" y="102"/>
                    </a:cubicBezTo>
                    <a:cubicBezTo>
                      <a:pt x="52" y="101"/>
                      <a:pt x="54" y="97"/>
                      <a:pt x="52" y="93"/>
                    </a:cubicBezTo>
                    <a:cubicBezTo>
                      <a:pt x="13" y="5"/>
                      <a:pt x="13" y="5"/>
                      <a:pt x="13" y="5"/>
                    </a:cubicBezTo>
                    <a:cubicBezTo>
                      <a:pt x="12" y="2"/>
                      <a:pt x="8" y="0"/>
                      <a:pt x="5" y="2"/>
                    </a:cubicBezTo>
                    <a:cubicBezTo>
                      <a:pt x="1" y="3"/>
                      <a:pt x="0" y="7"/>
                      <a:pt x="1" y="10"/>
                    </a:cubicBezTo>
                    <a:cubicBezTo>
                      <a:pt x="40" y="99"/>
                      <a:pt x="40" y="99"/>
                      <a:pt x="40" y="99"/>
                    </a:cubicBezTo>
                    <a:cubicBezTo>
                      <a:pt x="41" y="101"/>
                      <a:pt x="44" y="103"/>
                      <a:pt x="46"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8" name="Freeform 101">
                <a:extLst>
                  <a:ext uri="{FF2B5EF4-FFF2-40B4-BE49-F238E27FC236}">
                    <a16:creationId xmlns:a16="http://schemas.microsoft.com/office/drawing/2014/main" id="{CACD4E52-8DF9-63A7-B7F9-27FF860D6F8F}"/>
                  </a:ext>
                </a:extLst>
              </p:cNvPr>
              <p:cNvSpPr>
                <a:spLocks/>
              </p:cNvSpPr>
              <p:nvPr/>
            </p:nvSpPr>
            <p:spPr bwMode="auto">
              <a:xfrm>
                <a:off x="11506200" y="2938463"/>
                <a:ext cx="111125" cy="242888"/>
              </a:xfrm>
              <a:custGeom>
                <a:avLst/>
                <a:gdLst>
                  <a:gd name="T0" fmla="*/ 70 w 70"/>
                  <a:gd name="T1" fmla="*/ 153 h 153"/>
                  <a:gd name="T2" fmla="*/ 0 w 70"/>
                  <a:gd name="T3" fmla="*/ 0 h 153"/>
                  <a:gd name="T4" fmla="*/ 70 w 70"/>
                  <a:gd name="T5" fmla="*/ 153 h 153"/>
                </a:gdLst>
                <a:ahLst/>
                <a:cxnLst>
                  <a:cxn ang="0">
                    <a:pos x="T0" y="T1"/>
                  </a:cxn>
                  <a:cxn ang="0">
                    <a:pos x="T2" y="T3"/>
                  </a:cxn>
                  <a:cxn ang="0">
                    <a:pos x="T4" y="T5"/>
                  </a:cxn>
                </a:cxnLst>
                <a:rect l="0" t="0" r="r" b="b"/>
                <a:pathLst>
                  <a:path w="70" h="153">
                    <a:moveTo>
                      <a:pt x="70" y="153"/>
                    </a:moveTo>
                    <a:lnTo>
                      <a:pt x="0" y="0"/>
                    </a:lnTo>
                    <a:lnTo>
                      <a:pt x="70" y="15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9" name="Line 102">
                <a:extLst>
                  <a:ext uri="{FF2B5EF4-FFF2-40B4-BE49-F238E27FC236}">
                    <a16:creationId xmlns:a16="http://schemas.microsoft.com/office/drawing/2014/main" id="{AC46CEA9-B3F5-D5AA-9547-EF5732D8B96A}"/>
                  </a:ext>
                </a:extLst>
              </p:cNvPr>
              <p:cNvSpPr>
                <a:spLocks noChangeShapeType="1"/>
              </p:cNvSpPr>
              <p:nvPr/>
            </p:nvSpPr>
            <p:spPr bwMode="auto">
              <a:xfrm flipH="1" flipV="1">
                <a:off x="11506200" y="2938463"/>
                <a:ext cx="111125" cy="24288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0" name="Freeform 103">
                <a:extLst>
                  <a:ext uri="{FF2B5EF4-FFF2-40B4-BE49-F238E27FC236}">
                    <a16:creationId xmlns:a16="http://schemas.microsoft.com/office/drawing/2014/main" id="{B8B7B606-F8EE-01B3-95F7-F4399229F158}"/>
                  </a:ext>
                </a:extLst>
              </p:cNvPr>
              <p:cNvSpPr>
                <a:spLocks/>
              </p:cNvSpPr>
              <p:nvPr/>
            </p:nvSpPr>
            <p:spPr bwMode="auto">
              <a:xfrm>
                <a:off x="11476038" y="2913063"/>
                <a:ext cx="171450" cy="290513"/>
              </a:xfrm>
              <a:custGeom>
                <a:avLst/>
                <a:gdLst>
                  <a:gd name="T0" fmla="*/ 47 w 62"/>
                  <a:gd name="T1" fmla="*/ 104 h 105"/>
                  <a:gd name="T2" fmla="*/ 55 w 62"/>
                  <a:gd name="T3" fmla="*/ 101 h 105"/>
                  <a:gd name="T4" fmla="*/ 60 w 62"/>
                  <a:gd name="T5" fmla="*/ 93 h 105"/>
                  <a:gd name="T6" fmla="*/ 20 w 62"/>
                  <a:gd name="T7" fmla="*/ 5 h 105"/>
                  <a:gd name="T8" fmla="*/ 11 w 62"/>
                  <a:gd name="T9" fmla="*/ 4 h 105"/>
                  <a:gd name="T10" fmla="*/ 2 w 62"/>
                  <a:gd name="T11" fmla="*/ 13 h 105"/>
                  <a:gd name="T12" fmla="*/ 41 w 62"/>
                  <a:gd name="T13" fmla="*/ 101 h 105"/>
                  <a:gd name="T14" fmla="*/ 47 w 62"/>
                  <a:gd name="T15" fmla="*/ 104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105">
                    <a:moveTo>
                      <a:pt x="47" y="104"/>
                    </a:moveTo>
                    <a:cubicBezTo>
                      <a:pt x="47" y="98"/>
                      <a:pt x="53" y="101"/>
                      <a:pt x="55" y="101"/>
                    </a:cubicBezTo>
                    <a:cubicBezTo>
                      <a:pt x="60" y="98"/>
                      <a:pt x="62" y="98"/>
                      <a:pt x="60" y="93"/>
                    </a:cubicBezTo>
                    <a:cubicBezTo>
                      <a:pt x="20" y="5"/>
                      <a:pt x="20" y="5"/>
                      <a:pt x="20" y="5"/>
                    </a:cubicBezTo>
                    <a:cubicBezTo>
                      <a:pt x="18" y="0"/>
                      <a:pt x="16" y="2"/>
                      <a:pt x="11" y="4"/>
                    </a:cubicBezTo>
                    <a:cubicBezTo>
                      <a:pt x="6" y="7"/>
                      <a:pt x="0" y="8"/>
                      <a:pt x="2" y="13"/>
                    </a:cubicBezTo>
                    <a:cubicBezTo>
                      <a:pt x="41" y="101"/>
                      <a:pt x="41" y="101"/>
                      <a:pt x="41" y="101"/>
                    </a:cubicBezTo>
                    <a:cubicBezTo>
                      <a:pt x="43" y="105"/>
                      <a:pt x="43" y="104"/>
                      <a:pt x="47" y="10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1" name="Freeform 104">
                <a:extLst>
                  <a:ext uri="{FF2B5EF4-FFF2-40B4-BE49-F238E27FC236}">
                    <a16:creationId xmlns:a16="http://schemas.microsoft.com/office/drawing/2014/main" id="{47F49271-1201-3955-5D86-22EA9A84EFD0}"/>
                  </a:ext>
                </a:extLst>
              </p:cNvPr>
              <p:cNvSpPr>
                <a:spLocks/>
              </p:cNvSpPr>
              <p:nvPr/>
            </p:nvSpPr>
            <p:spPr bwMode="auto">
              <a:xfrm>
                <a:off x="11196638" y="2889251"/>
                <a:ext cx="149225" cy="280988"/>
              </a:xfrm>
              <a:custGeom>
                <a:avLst/>
                <a:gdLst>
                  <a:gd name="T0" fmla="*/ 46 w 54"/>
                  <a:gd name="T1" fmla="*/ 102 h 102"/>
                  <a:gd name="T2" fmla="*/ 49 w 54"/>
                  <a:gd name="T3" fmla="*/ 102 h 102"/>
                  <a:gd name="T4" fmla="*/ 52 w 54"/>
                  <a:gd name="T5" fmla="*/ 93 h 102"/>
                  <a:gd name="T6" fmla="*/ 13 w 54"/>
                  <a:gd name="T7" fmla="*/ 5 h 102"/>
                  <a:gd name="T8" fmla="*/ 4 w 54"/>
                  <a:gd name="T9" fmla="*/ 1 h 102"/>
                  <a:gd name="T10" fmla="*/ 1 w 54"/>
                  <a:gd name="T11" fmla="*/ 10 h 102"/>
                  <a:gd name="T12" fmla="*/ 40 w 54"/>
                  <a:gd name="T13" fmla="*/ 98 h 102"/>
                  <a:gd name="T14" fmla="*/ 46 w 54"/>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102">
                    <a:moveTo>
                      <a:pt x="46" y="102"/>
                    </a:moveTo>
                    <a:cubicBezTo>
                      <a:pt x="47" y="102"/>
                      <a:pt x="48" y="102"/>
                      <a:pt x="49" y="102"/>
                    </a:cubicBezTo>
                    <a:cubicBezTo>
                      <a:pt x="52" y="100"/>
                      <a:pt x="54" y="96"/>
                      <a:pt x="52" y="93"/>
                    </a:cubicBezTo>
                    <a:cubicBezTo>
                      <a:pt x="13" y="5"/>
                      <a:pt x="13" y="5"/>
                      <a:pt x="13" y="5"/>
                    </a:cubicBezTo>
                    <a:cubicBezTo>
                      <a:pt x="12" y="1"/>
                      <a:pt x="8" y="0"/>
                      <a:pt x="4" y="1"/>
                    </a:cubicBezTo>
                    <a:cubicBezTo>
                      <a:pt x="1" y="3"/>
                      <a:pt x="0" y="7"/>
                      <a:pt x="1" y="10"/>
                    </a:cubicBezTo>
                    <a:cubicBezTo>
                      <a:pt x="40" y="98"/>
                      <a:pt x="40" y="98"/>
                      <a:pt x="40" y="98"/>
                    </a:cubicBezTo>
                    <a:cubicBezTo>
                      <a:pt x="41" y="101"/>
                      <a:pt x="44" y="102"/>
                      <a:pt x="46" y="10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2" name="Freeform 105">
                <a:extLst>
                  <a:ext uri="{FF2B5EF4-FFF2-40B4-BE49-F238E27FC236}">
                    <a16:creationId xmlns:a16="http://schemas.microsoft.com/office/drawing/2014/main" id="{DEED76AD-5A5A-15CA-57B0-90F4B2C9F44C}"/>
                  </a:ext>
                </a:extLst>
              </p:cNvPr>
              <p:cNvSpPr>
                <a:spLocks/>
              </p:cNvSpPr>
              <p:nvPr/>
            </p:nvSpPr>
            <p:spPr bwMode="auto">
              <a:xfrm>
                <a:off x="11117263" y="2913063"/>
                <a:ext cx="168275" cy="293688"/>
              </a:xfrm>
              <a:custGeom>
                <a:avLst/>
                <a:gdLst>
                  <a:gd name="T0" fmla="*/ 49 w 61"/>
                  <a:gd name="T1" fmla="*/ 103 h 106"/>
                  <a:gd name="T2" fmla="*/ 54 w 61"/>
                  <a:gd name="T3" fmla="*/ 103 h 106"/>
                  <a:gd name="T4" fmla="*/ 59 w 61"/>
                  <a:gd name="T5" fmla="*/ 94 h 106"/>
                  <a:gd name="T6" fmla="*/ 19 w 61"/>
                  <a:gd name="T7" fmla="*/ 5 h 106"/>
                  <a:gd name="T8" fmla="*/ 12 w 61"/>
                  <a:gd name="T9" fmla="*/ 6 h 106"/>
                  <a:gd name="T10" fmla="*/ 2 w 61"/>
                  <a:gd name="T11" fmla="*/ 15 h 106"/>
                  <a:gd name="T12" fmla="*/ 40 w 61"/>
                  <a:gd name="T13" fmla="*/ 102 h 106"/>
                  <a:gd name="T14" fmla="*/ 49 w 61"/>
                  <a:gd name="T15" fmla="*/ 103 h 1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106">
                    <a:moveTo>
                      <a:pt x="49" y="103"/>
                    </a:moveTo>
                    <a:cubicBezTo>
                      <a:pt x="51" y="103"/>
                      <a:pt x="53" y="104"/>
                      <a:pt x="54" y="103"/>
                    </a:cubicBezTo>
                    <a:cubicBezTo>
                      <a:pt x="59" y="101"/>
                      <a:pt x="61" y="99"/>
                      <a:pt x="59" y="94"/>
                    </a:cubicBezTo>
                    <a:cubicBezTo>
                      <a:pt x="19" y="5"/>
                      <a:pt x="19" y="5"/>
                      <a:pt x="19" y="5"/>
                    </a:cubicBezTo>
                    <a:cubicBezTo>
                      <a:pt x="17" y="0"/>
                      <a:pt x="17" y="3"/>
                      <a:pt x="12" y="6"/>
                    </a:cubicBezTo>
                    <a:cubicBezTo>
                      <a:pt x="7" y="8"/>
                      <a:pt x="0" y="10"/>
                      <a:pt x="2" y="15"/>
                    </a:cubicBezTo>
                    <a:cubicBezTo>
                      <a:pt x="40" y="102"/>
                      <a:pt x="40" y="102"/>
                      <a:pt x="40" y="102"/>
                    </a:cubicBezTo>
                    <a:cubicBezTo>
                      <a:pt x="42" y="106"/>
                      <a:pt x="46" y="103"/>
                      <a:pt x="49" y="1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3" name="Freeform 106">
                <a:extLst>
                  <a:ext uri="{FF2B5EF4-FFF2-40B4-BE49-F238E27FC236}">
                    <a16:creationId xmlns:a16="http://schemas.microsoft.com/office/drawing/2014/main" id="{BEB47ECA-4BBE-64B9-E132-1FF601B7795A}"/>
                  </a:ext>
                </a:extLst>
              </p:cNvPr>
              <p:cNvSpPr>
                <a:spLocks/>
              </p:cNvSpPr>
              <p:nvPr/>
            </p:nvSpPr>
            <p:spPr bwMode="auto">
              <a:xfrm>
                <a:off x="11072813" y="2894013"/>
                <a:ext cx="317500" cy="317500"/>
              </a:xfrm>
              <a:custGeom>
                <a:avLst/>
                <a:gdLst>
                  <a:gd name="T0" fmla="*/ 5 w 115"/>
                  <a:gd name="T1" fmla="*/ 57 h 115"/>
                  <a:gd name="T2" fmla="*/ 0 w 115"/>
                  <a:gd name="T3" fmla="*/ 57 h 115"/>
                  <a:gd name="T4" fmla="*/ 58 w 115"/>
                  <a:gd name="T5" fmla="*/ 115 h 115"/>
                  <a:gd name="T6" fmla="*/ 115 w 115"/>
                  <a:gd name="T7" fmla="*/ 57 h 115"/>
                  <a:gd name="T8" fmla="*/ 58 w 115"/>
                  <a:gd name="T9" fmla="*/ 0 h 115"/>
                  <a:gd name="T10" fmla="*/ 0 w 115"/>
                  <a:gd name="T11" fmla="*/ 57 h 115"/>
                  <a:gd name="T12" fmla="*/ 5 w 115"/>
                  <a:gd name="T13" fmla="*/ 57 h 115"/>
                  <a:gd name="T14" fmla="*/ 9 w 115"/>
                  <a:gd name="T15" fmla="*/ 57 h 115"/>
                  <a:gd name="T16" fmla="*/ 24 w 115"/>
                  <a:gd name="T17" fmla="*/ 23 h 115"/>
                  <a:gd name="T18" fmla="*/ 58 w 115"/>
                  <a:gd name="T19" fmla="*/ 9 h 115"/>
                  <a:gd name="T20" fmla="*/ 92 w 115"/>
                  <a:gd name="T21" fmla="*/ 23 h 115"/>
                  <a:gd name="T22" fmla="*/ 106 w 115"/>
                  <a:gd name="T23" fmla="*/ 57 h 115"/>
                  <a:gd name="T24" fmla="*/ 92 w 115"/>
                  <a:gd name="T25" fmla="*/ 92 h 115"/>
                  <a:gd name="T26" fmla="*/ 58 w 115"/>
                  <a:gd name="T27" fmla="*/ 106 h 115"/>
                  <a:gd name="T28" fmla="*/ 24 w 115"/>
                  <a:gd name="T29" fmla="*/ 92 h 115"/>
                  <a:gd name="T30" fmla="*/ 9 w 115"/>
                  <a:gd name="T31" fmla="*/ 57 h 115"/>
                  <a:gd name="T32" fmla="*/ 5 w 115"/>
                  <a:gd name="T3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5" h="115">
                    <a:moveTo>
                      <a:pt x="5" y="57"/>
                    </a:moveTo>
                    <a:cubicBezTo>
                      <a:pt x="0" y="57"/>
                      <a:pt x="0" y="57"/>
                      <a:pt x="0" y="57"/>
                    </a:cubicBezTo>
                    <a:cubicBezTo>
                      <a:pt x="0" y="89"/>
                      <a:pt x="26" y="115"/>
                      <a:pt x="58" y="115"/>
                    </a:cubicBezTo>
                    <a:cubicBezTo>
                      <a:pt x="90" y="115"/>
                      <a:pt x="115" y="89"/>
                      <a:pt x="115" y="57"/>
                    </a:cubicBezTo>
                    <a:cubicBezTo>
                      <a:pt x="115" y="26"/>
                      <a:pt x="90" y="0"/>
                      <a:pt x="58" y="0"/>
                    </a:cubicBezTo>
                    <a:cubicBezTo>
                      <a:pt x="26" y="0"/>
                      <a:pt x="0" y="26"/>
                      <a:pt x="0" y="57"/>
                    </a:cubicBezTo>
                    <a:cubicBezTo>
                      <a:pt x="5" y="57"/>
                      <a:pt x="5" y="57"/>
                      <a:pt x="5" y="57"/>
                    </a:cubicBezTo>
                    <a:cubicBezTo>
                      <a:pt x="9" y="57"/>
                      <a:pt x="9" y="57"/>
                      <a:pt x="9" y="57"/>
                    </a:cubicBezTo>
                    <a:cubicBezTo>
                      <a:pt x="9" y="44"/>
                      <a:pt x="15" y="32"/>
                      <a:pt x="24" y="23"/>
                    </a:cubicBezTo>
                    <a:cubicBezTo>
                      <a:pt x="32" y="15"/>
                      <a:pt x="44" y="9"/>
                      <a:pt x="58" y="9"/>
                    </a:cubicBezTo>
                    <a:cubicBezTo>
                      <a:pt x="71" y="9"/>
                      <a:pt x="83" y="15"/>
                      <a:pt x="92" y="23"/>
                    </a:cubicBezTo>
                    <a:cubicBezTo>
                      <a:pt x="101" y="32"/>
                      <a:pt x="106" y="44"/>
                      <a:pt x="106" y="57"/>
                    </a:cubicBezTo>
                    <a:cubicBezTo>
                      <a:pt x="106" y="71"/>
                      <a:pt x="101" y="83"/>
                      <a:pt x="92" y="92"/>
                    </a:cubicBezTo>
                    <a:cubicBezTo>
                      <a:pt x="83" y="100"/>
                      <a:pt x="71" y="106"/>
                      <a:pt x="58" y="106"/>
                    </a:cubicBezTo>
                    <a:cubicBezTo>
                      <a:pt x="44" y="106"/>
                      <a:pt x="32" y="100"/>
                      <a:pt x="24" y="92"/>
                    </a:cubicBezTo>
                    <a:cubicBezTo>
                      <a:pt x="15" y="83"/>
                      <a:pt x="9" y="71"/>
                      <a:pt x="9" y="57"/>
                    </a:cubicBezTo>
                    <a:lnTo>
                      <a:pt x="5" y="57"/>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4" name="Freeform 107">
                <a:extLst>
                  <a:ext uri="{FF2B5EF4-FFF2-40B4-BE49-F238E27FC236}">
                    <a16:creationId xmlns:a16="http://schemas.microsoft.com/office/drawing/2014/main" id="{33909750-C194-7289-1896-7C24C6A1CDF1}"/>
                  </a:ext>
                </a:extLst>
              </p:cNvPr>
              <p:cNvSpPr>
                <a:spLocks/>
              </p:cNvSpPr>
              <p:nvPr/>
            </p:nvSpPr>
            <p:spPr bwMode="auto">
              <a:xfrm>
                <a:off x="11420475" y="2894013"/>
                <a:ext cx="317500" cy="317500"/>
              </a:xfrm>
              <a:custGeom>
                <a:avLst/>
                <a:gdLst>
                  <a:gd name="T0" fmla="*/ 4 w 115"/>
                  <a:gd name="T1" fmla="*/ 57 h 115"/>
                  <a:gd name="T2" fmla="*/ 0 w 115"/>
                  <a:gd name="T3" fmla="*/ 57 h 115"/>
                  <a:gd name="T4" fmla="*/ 57 w 115"/>
                  <a:gd name="T5" fmla="*/ 115 h 115"/>
                  <a:gd name="T6" fmla="*/ 115 w 115"/>
                  <a:gd name="T7" fmla="*/ 57 h 115"/>
                  <a:gd name="T8" fmla="*/ 57 w 115"/>
                  <a:gd name="T9" fmla="*/ 0 h 115"/>
                  <a:gd name="T10" fmla="*/ 0 w 115"/>
                  <a:gd name="T11" fmla="*/ 57 h 115"/>
                  <a:gd name="T12" fmla="*/ 4 w 115"/>
                  <a:gd name="T13" fmla="*/ 57 h 115"/>
                  <a:gd name="T14" fmla="*/ 9 w 115"/>
                  <a:gd name="T15" fmla="*/ 57 h 115"/>
                  <a:gd name="T16" fmla="*/ 23 w 115"/>
                  <a:gd name="T17" fmla="*/ 23 h 115"/>
                  <a:gd name="T18" fmla="*/ 57 w 115"/>
                  <a:gd name="T19" fmla="*/ 9 h 115"/>
                  <a:gd name="T20" fmla="*/ 91 w 115"/>
                  <a:gd name="T21" fmla="*/ 23 h 115"/>
                  <a:gd name="T22" fmla="*/ 106 w 115"/>
                  <a:gd name="T23" fmla="*/ 57 h 115"/>
                  <a:gd name="T24" fmla="*/ 91 w 115"/>
                  <a:gd name="T25" fmla="*/ 92 h 115"/>
                  <a:gd name="T26" fmla="*/ 57 w 115"/>
                  <a:gd name="T27" fmla="*/ 106 h 115"/>
                  <a:gd name="T28" fmla="*/ 23 w 115"/>
                  <a:gd name="T29" fmla="*/ 92 h 115"/>
                  <a:gd name="T30" fmla="*/ 9 w 115"/>
                  <a:gd name="T31" fmla="*/ 57 h 115"/>
                  <a:gd name="T32" fmla="*/ 4 w 115"/>
                  <a:gd name="T33" fmla="*/ 5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5" h="115">
                    <a:moveTo>
                      <a:pt x="4" y="57"/>
                    </a:moveTo>
                    <a:cubicBezTo>
                      <a:pt x="0" y="57"/>
                      <a:pt x="0" y="57"/>
                      <a:pt x="0" y="57"/>
                    </a:cubicBezTo>
                    <a:cubicBezTo>
                      <a:pt x="0" y="89"/>
                      <a:pt x="25" y="115"/>
                      <a:pt x="57" y="115"/>
                    </a:cubicBezTo>
                    <a:cubicBezTo>
                      <a:pt x="89" y="115"/>
                      <a:pt x="115" y="89"/>
                      <a:pt x="115" y="57"/>
                    </a:cubicBezTo>
                    <a:cubicBezTo>
                      <a:pt x="115" y="26"/>
                      <a:pt x="89" y="0"/>
                      <a:pt x="57" y="0"/>
                    </a:cubicBezTo>
                    <a:cubicBezTo>
                      <a:pt x="25" y="0"/>
                      <a:pt x="0" y="26"/>
                      <a:pt x="0" y="57"/>
                    </a:cubicBezTo>
                    <a:cubicBezTo>
                      <a:pt x="4" y="57"/>
                      <a:pt x="4" y="57"/>
                      <a:pt x="4" y="57"/>
                    </a:cubicBezTo>
                    <a:cubicBezTo>
                      <a:pt x="9" y="57"/>
                      <a:pt x="9" y="57"/>
                      <a:pt x="9" y="57"/>
                    </a:cubicBezTo>
                    <a:cubicBezTo>
                      <a:pt x="9" y="44"/>
                      <a:pt x="14" y="32"/>
                      <a:pt x="23" y="23"/>
                    </a:cubicBezTo>
                    <a:cubicBezTo>
                      <a:pt x="32" y="15"/>
                      <a:pt x="44" y="9"/>
                      <a:pt x="57" y="9"/>
                    </a:cubicBezTo>
                    <a:cubicBezTo>
                      <a:pt x="71" y="9"/>
                      <a:pt x="83" y="15"/>
                      <a:pt x="91" y="23"/>
                    </a:cubicBezTo>
                    <a:cubicBezTo>
                      <a:pt x="100" y="32"/>
                      <a:pt x="106" y="44"/>
                      <a:pt x="106" y="57"/>
                    </a:cubicBezTo>
                    <a:cubicBezTo>
                      <a:pt x="106" y="71"/>
                      <a:pt x="100" y="83"/>
                      <a:pt x="91" y="92"/>
                    </a:cubicBezTo>
                    <a:cubicBezTo>
                      <a:pt x="83" y="100"/>
                      <a:pt x="71" y="106"/>
                      <a:pt x="57" y="106"/>
                    </a:cubicBezTo>
                    <a:cubicBezTo>
                      <a:pt x="44" y="106"/>
                      <a:pt x="32" y="100"/>
                      <a:pt x="23" y="92"/>
                    </a:cubicBezTo>
                    <a:cubicBezTo>
                      <a:pt x="14" y="83"/>
                      <a:pt x="9" y="71"/>
                      <a:pt x="9" y="57"/>
                    </a:cubicBezTo>
                    <a:lnTo>
                      <a:pt x="4" y="57"/>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grpSp>
        <p:grpSp>
          <p:nvGrpSpPr>
            <p:cNvPr id="11" name="Group 10">
              <a:extLst>
                <a:ext uri="{FF2B5EF4-FFF2-40B4-BE49-F238E27FC236}">
                  <a16:creationId xmlns:a16="http://schemas.microsoft.com/office/drawing/2014/main" id="{2A1013F9-D86D-A65D-BA03-9FA136A8415C}"/>
                </a:ext>
              </a:extLst>
            </p:cNvPr>
            <p:cNvGrpSpPr/>
            <p:nvPr/>
          </p:nvGrpSpPr>
          <p:grpSpPr>
            <a:xfrm>
              <a:off x="6665280" y="7444803"/>
              <a:ext cx="3500560" cy="1560046"/>
              <a:chOff x="12018963" y="7637463"/>
              <a:chExt cx="4659313" cy="2076450"/>
            </a:xfrm>
          </p:grpSpPr>
          <p:sp>
            <p:nvSpPr>
              <p:cNvPr id="12" name="Freeform 108">
                <a:extLst>
                  <a:ext uri="{FF2B5EF4-FFF2-40B4-BE49-F238E27FC236}">
                    <a16:creationId xmlns:a16="http://schemas.microsoft.com/office/drawing/2014/main" id="{CB2450DB-9D6C-726E-B6BF-3E982B7DDDEA}"/>
                  </a:ext>
                </a:extLst>
              </p:cNvPr>
              <p:cNvSpPr>
                <a:spLocks/>
              </p:cNvSpPr>
              <p:nvPr/>
            </p:nvSpPr>
            <p:spPr bwMode="auto">
              <a:xfrm>
                <a:off x="12033250" y="7650163"/>
                <a:ext cx="4630738" cy="2051050"/>
              </a:xfrm>
              <a:custGeom>
                <a:avLst/>
                <a:gdLst>
                  <a:gd name="T0" fmla="*/ 0 w 1677"/>
                  <a:gd name="T1" fmla="*/ 529 h 742"/>
                  <a:gd name="T2" fmla="*/ 21 w 1677"/>
                  <a:gd name="T3" fmla="*/ 620 h 742"/>
                  <a:gd name="T4" fmla="*/ 213 w 1677"/>
                  <a:gd name="T5" fmla="*/ 742 h 742"/>
                  <a:gd name="T6" fmla="*/ 1441 w 1677"/>
                  <a:gd name="T7" fmla="*/ 742 h 742"/>
                  <a:gd name="T8" fmla="*/ 1677 w 1677"/>
                  <a:gd name="T9" fmla="*/ 507 h 742"/>
                  <a:gd name="T10" fmla="*/ 1666 w 1677"/>
                  <a:gd name="T11" fmla="*/ 435 h 742"/>
                  <a:gd name="T12" fmla="*/ 1441 w 1677"/>
                  <a:gd name="T13" fmla="*/ 272 h 742"/>
                  <a:gd name="T14" fmla="*/ 1352 w 1677"/>
                  <a:gd name="T15" fmla="*/ 289 h 742"/>
                  <a:gd name="T16" fmla="*/ 1135 w 1677"/>
                  <a:gd name="T17" fmla="*/ 185 h 742"/>
                  <a:gd name="T18" fmla="*/ 1088 w 1677"/>
                  <a:gd name="T19" fmla="*/ 189 h 742"/>
                  <a:gd name="T20" fmla="*/ 1027 w 1677"/>
                  <a:gd name="T21" fmla="*/ 110 h 742"/>
                  <a:gd name="T22" fmla="*/ 764 w 1677"/>
                  <a:gd name="T23" fmla="*/ 0 h 742"/>
                  <a:gd name="T24" fmla="*/ 475 w 1677"/>
                  <a:gd name="T25" fmla="*/ 139 h 742"/>
                  <a:gd name="T26" fmla="*/ 463 w 1677"/>
                  <a:gd name="T27" fmla="*/ 138 h 742"/>
                  <a:gd name="T28" fmla="*/ 188 w 1677"/>
                  <a:gd name="T29" fmla="*/ 315 h 742"/>
                  <a:gd name="T30" fmla="*/ 187 w 1677"/>
                  <a:gd name="T31" fmla="*/ 318 h 742"/>
                  <a:gd name="T32" fmla="*/ 0 w 1677"/>
                  <a:gd name="T33" fmla="*/ 529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77" h="742">
                    <a:moveTo>
                      <a:pt x="0" y="529"/>
                    </a:moveTo>
                    <a:cubicBezTo>
                      <a:pt x="0" y="562"/>
                      <a:pt x="8" y="593"/>
                      <a:pt x="21" y="620"/>
                    </a:cubicBezTo>
                    <a:cubicBezTo>
                      <a:pt x="55" y="692"/>
                      <a:pt x="128" y="742"/>
                      <a:pt x="213" y="742"/>
                    </a:cubicBezTo>
                    <a:cubicBezTo>
                      <a:pt x="1441" y="742"/>
                      <a:pt x="1441" y="742"/>
                      <a:pt x="1441" y="742"/>
                    </a:cubicBezTo>
                    <a:cubicBezTo>
                      <a:pt x="1571" y="742"/>
                      <a:pt x="1677" y="637"/>
                      <a:pt x="1677" y="507"/>
                    </a:cubicBezTo>
                    <a:cubicBezTo>
                      <a:pt x="1677" y="482"/>
                      <a:pt x="1673" y="458"/>
                      <a:pt x="1666" y="435"/>
                    </a:cubicBezTo>
                    <a:cubicBezTo>
                      <a:pt x="1635" y="340"/>
                      <a:pt x="1546" y="272"/>
                      <a:pt x="1441" y="272"/>
                    </a:cubicBezTo>
                    <a:cubicBezTo>
                      <a:pt x="1410" y="272"/>
                      <a:pt x="1380" y="278"/>
                      <a:pt x="1352" y="289"/>
                    </a:cubicBezTo>
                    <a:cubicBezTo>
                      <a:pt x="1301" y="226"/>
                      <a:pt x="1223" y="185"/>
                      <a:pt x="1135" y="185"/>
                    </a:cubicBezTo>
                    <a:cubicBezTo>
                      <a:pt x="1119" y="185"/>
                      <a:pt x="1103" y="186"/>
                      <a:pt x="1088" y="189"/>
                    </a:cubicBezTo>
                    <a:cubicBezTo>
                      <a:pt x="1071" y="160"/>
                      <a:pt x="1051" y="133"/>
                      <a:pt x="1027" y="110"/>
                    </a:cubicBezTo>
                    <a:cubicBezTo>
                      <a:pt x="960" y="42"/>
                      <a:pt x="867" y="0"/>
                      <a:pt x="764" y="0"/>
                    </a:cubicBezTo>
                    <a:cubicBezTo>
                      <a:pt x="648" y="0"/>
                      <a:pt x="543" y="54"/>
                      <a:pt x="475" y="139"/>
                    </a:cubicBezTo>
                    <a:cubicBezTo>
                      <a:pt x="471" y="139"/>
                      <a:pt x="467" y="138"/>
                      <a:pt x="463" y="138"/>
                    </a:cubicBezTo>
                    <a:cubicBezTo>
                      <a:pt x="341" y="138"/>
                      <a:pt x="236" y="211"/>
                      <a:pt x="188" y="315"/>
                    </a:cubicBezTo>
                    <a:cubicBezTo>
                      <a:pt x="188" y="316"/>
                      <a:pt x="187" y="317"/>
                      <a:pt x="187" y="318"/>
                    </a:cubicBezTo>
                    <a:cubicBezTo>
                      <a:pt x="82" y="331"/>
                      <a:pt x="0" y="420"/>
                      <a:pt x="0" y="529"/>
                    </a:cubicBezTo>
                    <a:close/>
                  </a:path>
                </a:pathLst>
              </a:custGeom>
              <a:solidFill>
                <a:srgbClr val="E1EF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 name="Freeform 109">
                <a:extLst>
                  <a:ext uri="{FF2B5EF4-FFF2-40B4-BE49-F238E27FC236}">
                    <a16:creationId xmlns:a16="http://schemas.microsoft.com/office/drawing/2014/main" id="{2932E6BE-372C-B4F2-2EE7-F53E87B202B8}"/>
                  </a:ext>
                </a:extLst>
              </p:cNvPr>
              <p:cNvSpPr>
                <a:spLocks/>
              </p:cNvSpPr>
              <p:nvPr/>
            </p:nvSpPr>
            <p:spPr bwMode="auto">
              <a:xfrm>
                <a:off x="12033250" y="8521701"/>
                <a:ext cx="695325" cy="866775"/>
              </a:xfrm>
              <a:custGeom>
                <a:avLst/>
                <a:gdLst>
                  <a:gd name="T0" fmla="*/ 0 w 252"/>
                  <a:gd name="T1" fmla="*/ 214 h 314"/>
                  <a:gd name="T2" fmla="*/ 21 w 252"/>
                  <a:gd name="T3" fmla="*/ 305 h 314"/>
                  <a:gd name="T4" fmla="*/ 75 w 252"/>
                  <a:gd name="T5" fmla="*/ 314 h 314"/>
                  <a:gd name="T6" fmla="*/ 252 w 252"/>
                  <a:gd name="T7" fmla="*/ 136 h 314"/>
                  <a:gd name="T8" fmla="*/ 188 w 252"/>
                  <a:gd name="T9" fmla="*/ 0 h 314"/>
                  <a:gd name="T10" fmla="*/ 187 w 252"/>
                  <a:gd name="T11" fmla="*/ 3 h 314"/>
                  <a:gd name="T12" fmla="*/ 0 w 252"/>
                  <a:gd name="T13" fmla="*/ 214 h 314"/>
                </a:gdLst>
                <a:ahLst/>
                <a:cxnLst>
                  <a:cxn ang="0">
                    <a:pos x="T0" y="T1"/>
                  </a:cxn>
                  <a:cxn ang="0">
                    <a:pos x="T2" y="T3"/>
                  </a:cxn>
                  <a:cxn ang="0">
                    <a:pos x="T4" y="T5"/>
                  </a:cxn>
                  <a:cxn ang="0">
                    <a:pos x="T6" y="T7"/>
                  </a:cxn>
                  <a:cxn ang="0">
                    <a:pos x="T8" y="T9"/>
                  </a:cxn>
                  <a:cxn ang="0">
                    <a:pos x="T10" y="T11"/>
                  </a:cxn>
                  <a:cxn ang="0">
                    <a:pos x="T12" y="T13"/>
                  </a:cxn>
                </a:cxnLst>
                <a:rect l="0" t="0" r="r" b="b"/>
                <a:pathLst>
                  <a:path w="252" h="314">
                    <a:moveTo>
                      <a:pt x="0" y="214"/>
                    </a:moveTo>
                    <a:cubicBezTo>
                      <a:pt x="0" y="247"/>
                      <a:pt x="8" y="278"/>
                      <a:pt x="21" y="305"/>
                    </a:cubicBezTo>
                    <a:cubicBezTo>
                      <a:pt x="38" y="311"/>
                      <a:pt x="56" y="314"/>
                      <a:pt x="75" y="314"/>
                    </a:cubicBezTo>
                    <a:cubicBezTo>
                      <a:pt x="173" y="314"/>
                      <a:pt x="252" y="234"/>
                      <a:pt x="252" y="136"/>
                    </a:cubicBezTo>
                    <a:cubicBezTo>
                      <a:pt x="252" y="82"/>
                      <a:pt x="227" y="33"/>
                      <a:pt x="188" y="0"/>
                    </a:cubicBezTo>
                    <a:cubicBezTo>
                      <a:pt x="188" y="1"/>
                      <a:pt x="187" y="2"/>
                      <a:pt x="187" y="3"/>
                    </a:cubicBezTo>
                    <a:cubicBezTo>
                      <a:pt x="82" y="16"/>
                      <a:pt x="0" y="105"/>
                      <a:pt x="0" y="2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 name="Freeform 110">
                <a:extLst>
                  <a:ext uri="{FF2B5EF4-FFF2-40B4-BE49-F238E27FC236}">
                    <a16:creationId xmlns:a16="http://schemas.microsoft.com/office/drawing/2014/main" id="{D92016B8-96BA-EB8F-C850-2E0CE235B217}"/>
                  </a:ext>
                </a:extLst>
              </p:cNvPr>
              <p:cNvSpPr>
                <a:spLocks/>
              </p:cNvSpPr>
              <p:nvPr/>
            </p:nvSpPr>
            <p:spPr bwMode="auto">
              <a:xfrm>
                <a:off x="12549188" y="8032751"/>
                <a:ext cx="1090613" cy="1138238"/>
              </a:xfrm>
              <a:custGeom>
                <a:avLst/>
                <a:gdLst>
                  <a:gd name="T0" fmla="*/ 0 w 395"/>
                  <a:gd name="T1" fmla="*/ 180 h 412"/>
                  <a:gd name="T2" fmla="*/ 183 w 395"/>
                  <a:gd name="T3" fmla="*/ 342 h 412"/>
                  <a:gd name="T4" fmla="*/ 308 w 395"/>
                  <a:gd name="T5" fmla="*/ 371 h 412"/>
                  <a:gd name="T6" fmla="*/ 288 w 395"/>
                  <a:gd name="T7" fmla="*/ 1 h 412"/>
                  <a:gd name="T8" fmla="*/ 276 w 395"/>
                  <a:gd name="T9" fmla="*/ 0 h 412"/>
                  <a:gd name="T10" fmla="*/ 1 w 395"/>
                  <a:gd name="T11" fmla="*/ 177 h 412"/>
                  <a:gd name="T12" fmla="*/ 0 w 395"/>
                  <a:gd name="T13" fmla="*/ 180 h 412"/>
                </a:gdLst>
                <a:ahLst/>
                <a:cxnLst>
                  <a:cxn ang="0">
                    <a:pos x="T0" y="T1"/>
                  </a:cxn>
                  <a:cxn ang="0">
                    <a:pos x="T2" y="T3"/>
                  </a:cxn>
                  <a:cxn ang="0">
                    <a:pos x="T4" y="T5"/>
                  </a:cxn>
                  <a:cxn ang="0">
                    <a:pos x="T6" y="T7"/>
                  </a:cxn>
                  <a:cxn ang="0">
                    <a:pos x="T8" y="T9"/>
                  </a:cxn>
                  <a:cxn ang="0">
                    <a:pos x="T10" y="T11"/>
                  </a:cxn>
                  <a:cxn ang="0">
                    <a:pos x="T12" y="T13"/>
                  </a:cxn>
                </a:cxnLst>
                <a:rect l="0" t="0" r="r" b="b"/>
                <a:pathLst>
                  <a:path w="395" h="412">
                    <a:moveTo>
                      <a:pt x="0" y="180"/>
                    </a:moveTo>
                    <a:cubicBezTo>
                      <a:pt x="0" y="180"/>
                      <a:pt x="132" y="178"/>
                      <a:pt x="183" y="342"/>
                    </a:cubicBezTo>
                    <a:cubicBezTo>
                      <a:pt x="200" y="396"/>
                      <a:pt x="269" y="412"/>
                      <a:pt x="308" y="371"/>
                    </a:cubicBezTo>
                    <a:cubicBezTo>
                      <a:pt x="374" y="299"/>
                      <a:pt x="395" y="153"/>
                      <a:pt x="288" y="1"/>
                    </a:cubicBezTo>
                    <a:cubicBezTo>
                      <a:pt x="284" y="1"/>
                      <a:pt x="280" y="0"/>
                      <a:pt x="276" y="0"/>
                    </a:cubicBezTo>
                    <a:cubicBezTo>
                      <a:pt x="154" y="0"/>
                      <a:pt x="49" y="73"/>
                      <a:pt x="1" y="177"/>
                    </a:cubicBezTo>
                    <a:cubicBezTo>
                      <a:pt x="1" y="178"/>
                      <a:pt x="0" y="179"/>
                      <a:pt x="0" y="1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 name="Freeform 111">
                <a:extLst>
                  <a:ext uri="{FF2B5EF4-FFF2-40B4-BE49-F238E27FC236}">
                    <a16:creationId xmlns:a16="http://schemas.microsoft.com/office/drawing/2014/main" id="{32785E4E-5AA9-8EBF-9AD8-12BDBBC49EFA}"/>
                  </a:ext>
                </a:extLst>
              </p:cNvPr>
              <p:cNvSpPr>
                <a:spLocks/>
              </p:cNvSpPr>
              <p:nvPr/>
            </p:nvSpPr>
            <p:spPr bwMode="auto">
              <a:xfrm>
                <a:off x="13344525" y="7650163"/>
                <a:ext cx="1762125" cy="1619250"/>
              </a:xfrm>
              <a:custGeom>
                <a:avLst/>
                <a:gdLst>
                  <a:gd name="T0" fmla="*/ 0 w 638"/>
                  <a:gd name="T1" fmla="*/ 139 h 586"/>
                  <a:gd name="T2" fmla="*/ 279 w 638"/>
                  <a:gd name="T3" fmla="*/ 460 h 586"/>
                  <a:gd name="T4" fmla="*/ 475 w 638"/>
                  <a:gd name="T5" fmla="*/ 535 h 586"/>
                  <a:gd name="T6" fmla="*/ 553 w 638"/>
                  <a:gd name="T7" fmla="*/ 111 h 586"/>
                  <a:gd name="T8" fmla="*/ 552 w 638"/>
                  <a:gd name="T9" fmla="*/ 110 h 586"/>
                  <a:gd name="T10" fmla="*/ 289 w 638"/>
                  <a:gd name="T11" fmla="*/ 0 h 586"/>
                  <a:gd name="T12" fmla="*/ 0 w 638"/>
                  <a:gd name="T13" fmla="*/ 139 h 586"/>
                </a:gdLst>
                <a:ahLst/>
                <a:cxnLst>
                  <a:cxn ang="0">
                    <a:pos x="T0" y="T1"/>
                  </a:cxn>
                  <a:cxn ang="0">
                    <a:pos x="T2" y="T3"/>
                  </a:cxn>
                  <a:cxn ang="0">
                    <a:pos x="T4" y="T5"/>
                  </a:cxn>
                  <a:cxn ang="0">
                    <a:pos x="T6" y="T7"/>
                  </a:cxn>
                  <a:cxn ang="0">
                    <a:pos x="T8" y="T9"/>
                  </a:cxn>
                  <a:cxn ang="0">
                    <a:pos x="T10" y="T11"/>
                  </a:cxn>
                  <a:cxn ang="0">
                    <a:pos x="T12" y="T13"/>
                  </a:cxn>
                </a:cxnLst>
                <a:rect l="0" t="0" r="r" b="b"/>
                <a:pathLst>
                  <a:path w="638" h="586">
                    <a:moveTo>
                      <a:pt x="0" y="139"/>
                    </a:moveTo>
                    <a:cubicBezTo>
                      <a:pt x="0" y="139"/>
                      <a:pt x="212" y="200"/>
                      <a:pt x="279" y="460"/>
                    </a:cubicBezTo>
                    <a:cubicBezTo>
                      <a:pt x="301" y="546"/>
                      <a:pt x="402" y="586"/>
                      <a:pt x="475" y="535"/>
                    </a:cubicBezTo>
                    <a:cubicBezTo>
                      <a:pt x="560" y="477"/>
                      <a:pt x="638" y="324"/>
                      <a:pt x="553" y="111"/>
                    </a:cubicBezTo>
                    <a:cubicBezTo>
                      <a:pt x="553" y="111"/>
                      <a:pt x="553" y="110"/>
                      <a:pt x="552" y="110"/>
                    </a:cubicBezTo>
                    <a:cubicBezTo>
                      <a:pt x="485" y="42"/>
                      <a:pt x="392" y="0"/>
                      <a:pt x="289" y="0"/>
                    </a:cubicBezTo>
                    <a:cubicBezTo>
                      <a:pt x="173" y="0"/>
                      <a:pt x="68" y="54"/>
                      <a:pt x="0" y="1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 name="Freeform 112">
                <a:extLst>
                  <a:ext uri="{FF2B5EF4-FFF2-40B4-BE49-F238E27FC236}">
                    <a16:creationId xmlns:a16="http://schemas.microsoft.com/office/drawing/2014/main" id="{21DB2335-219D-F03F-076A-D4A21F2BEF70}"/>
                  </a:ext>
                </a:extLst>
              </p:cNvPr>
              <p:cNvSpPr>
                <a:spLocks/>
              </p:cNvSpPr>
              <p:nvPr/>
            </p:nvSpPr>
            <p:spPr bwMode="auto">
              <a:xfrm>
                <a:off x="15036800" y="8161338"/>
                <a:ext cx="842963" cy="1216025"/>
              </a:xfrm>
              <a:custGeom>
                <a:avLst/>
                <a:gdLst>
                  <a:gd name="T0" fmla="*/ 77 w 305"/>
                  <a:gd name="T1" fmla="*/ 323 h 440"/>
                  <a:gd name="T2" fmla="*/ 258 w 305"/>
                  <a:gd name="T3" fmla="*/ 325 h 440"/>
                  <a:gd name="T4" fmla="*/ 264 w 305"/>
                  <a:gd name="T5" fmla="*/ 104 h 440"/>
                  <a:gd name="T6" fmla="*/ 47 w 305"/>
                  <a:gd name="T7" fmla="*/ 0 h 440"/>
                  <a:gd name="T8" fmla="*/ 0 w 305"/>
                  <a:gd name="T9" fmla="*/ 4 h 440"/>
                  <a:gd name="T10" fmla="*/ 77 w 305"/>
                  <a:gd name="T11" fmla="*/ 323 h 440"/>
                </a:gdLst>
                <a:ahLst/>
                <a:cxnLst>
                  <a:cxn ang="0">
                    <a:pos x="T0" y="T1"/>
                  </a:cxn>
                  <a:cxn ang="0">
                    <a:pos x="T2" y="T3"/>
                  </a:cxn>
                  <a:cxn ang="0">
                    <a:pos x="T4" y="T5"/>
                  </a:cxn>
                  <a:cxn ang="0">
                    <a:pos x="T6" y="T7"/>
                  </a:cxn>
                  <a:cxn ang="0">
                    <a:pos x="T8" y="T9"/>
                  </a:cxn>
                  <a:cxn ang="0">
                    <a:pos x="T10" y="T11"/>
                  </a:cxn>
                </a:cxnLst>
                <a:rect l="0" t="0" r="r" b="b"/>
                <a:pathLst>
                  <a:path w="305" h="440">
                    <a:moveTo>
                      <a:pt x="77" y="323"/>
                    </a:moveTo>
                    <a:cubicBezTo>
                      <a:pt x="61" y="419"/>
                      <a:pt x="209" y="440"/>
                      <a:pt x="258" y="325"/>
                    </a:cubicBezTo>
                    <a:cubicBezTo>
                      <a:pt x="305" y="214"/>
                      <a:pt x="264" y="104"/>
                      <a:pt x="264" y="104"/>
                    </a:cubicBezTo>
                    <a:cubicBezTo>
                      <a:pt x="213" y="41"/>
                      <a:pt x="135" y="0"/>
                      <a:pt x="47" y="0"/>
                    </a:cubicBezTo>
                    <a:cubicBezTo>
                      <a:pt x="31" y="0"/>
                      <a:pt x="15" y="1"/>
                      <a:pt x="0" y="4"/>
                    </a:cubicBezTo>
                    <a:cubicBezTo>
                      <a:pt x="0" y="4"/>
                      <a:pt x="104" y="161"/>
                      <a:pt x="77" y="3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 name="Freeform 113">
                <a:extLst>
                  <a:ext uri="{FF2B5EF4-FFF2-40B4-BE49-F238E27FC236}">
                    <a16:creationId xmlns:a16="http://schemas.microsoft.com/office/drawing/2014/main" id="{77E4EE50-FE7B-DDBC-FBAB-163D0010DF3B}"/>
                  </a:ext>
                </a:extLst>
              </p:cNvPr>
              <p:cNvSpPr>
                <a:spLocks/>
              </p:cNvSpPr>
              <p:nvPr/>
            </p:nvSpPr>
            <p:spPr bwMode="auto">
              <a:xfrm>
                <a:off x="15767050" y="8402638"/>
                <a:ext cx="866775" cy="1060450"/>
              </a:xfrm>
              <a:custGeom>
                <a:avLst/>
                <a:gdLst>
                  <a:gd name="T0" fmla="*/ 0 w 314"/>
                  <a:gd name="T1" fmla="*/ 17 h 384"/>
                  <a:gd name="T2" fmla="*/ 104 w 314"/>
                  <a:gd name="T3" fmla="*/ 240 h 384"/>
                  <a:gd name="T4" fmla="*/ 314 w 314"/>
                  <a:gd name="T5" fmla="*/ 163 h 384"/>
                  <a:gd name="T6" fmla="*/ 89 w 314"/>
                  <a:gd name="T7" fmla="*/ 0 h 384"/>
                  <a:gd name="T8" fmla="*/ 0 w 314"/>
                  <a:gd name="T9" fmla="*/ 17 h 384"/>
                </a:gdLst>
                <a:ahLst/>
                <a:cxnLst>
                  <a:cxn ang="0">
                    <a:pos x="T0" y="T1"/>
                  </a:cxn>
                  <a:cxn ang="0">
                    <a:pos x="T2" y="T3"/>
                  </a:cxn>
                  <a:cxn ang="0">
                    <a:pos x="T4" y="T5"/>
                  </a:cxn>
                  <a:cxn ang="0">
                    <a:pos x="T6" y="T7"/>
                  </a:cxn>
                  <a:cxn ang="0">
                    <a:pos x="T8" y="T9"/>
                  </a:cxn>
                </a:cxnLst>
                <a:rect l="0" t="0" r="r" b="b"/>
                <a:pathLst>
                  <a:path w="314" h="384">
                    <a:moveTo>
                      <a:pt x="0" y="17"/>
                    </a:moveTo>
                    <a:cubicBezTo>
                      <a:pt x="0" y="17"/>
                      <a:pt x="104" y="96"/>
                      <a:pt x="104" y="240"/>
                    </a:cubicBezTo>
                    <a:cubicBezTo>
                      <a:pt x="104" y="384"/>
                      <a:pt x="314" y="377"/>
                      <a:pt x="314" y="163"/>
                    </a:cubicBezTo>
                    <a:cubicBezTo>
                      <a:pt x="283" y="68"/>
                      <a:pt x="194" y="0"/>
                      <a:pt x="89" y="0"/>
                    </a:cubicBezTo>
                    <a:cubicBezTo>
                      <a:pt x="58" y="0"/>
                      <a:pt x="28" y="6"/>
                      <a:pt x="0" y="1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8" name="Freeform 114">
                <a:extLst>
                  <a:ext uri="{FF2B5EF4-FFF2-40B4-BE49-F238E27FC236}">
                    <a16:creationId xmlns:a16="http://schemas.microsoft.com/office/drawing/2014/main" id="{9B98BA35-0603-FB33-51E1-92D0518C73AD}"/>
                  </a:ext>
                </a:extLst>
              </p:cNvPr>
              <p:cNvSpPr>
                <a:spLocks/>
              </p:cNvSpPr>
              <p:nvPr/>
            </p:nvSpPr>
            <p:spPr bwMode="auto">
              <a:xfrm>
                <a:off x="12018963" y="7637463"/>
                <a:ext cx="4659313" cy="2076450"/>
              </a:xfrm>
              <a:custGeom>
                <a:avLst/>
                <a:gdLst>
                  <a:gd name="T0" fmla="*/ 192 w 1687"/>
                  <a:gd name="T1" fmla="*/ 323 h 752"/>
                  <a:gd name="T2" fmla="*/ 196 w 1687"/>
                  <a:gd name="T3" fmla="*/ 325 h 752"/>
                  <a:gd name="T4" fmla="*/ 197 w 1687"/>
                  <a:gd name="T5" fmla="*/ 322 h 752"/>
                  <a:gd name="T6" fmla="*/ 198 w 1687"/>
                  <a:gd name="T7" fmla="*/ 322 h 752"/>
                  <a:gd name="T8" fmla="*/ 198 w 1687"/>
                  <a:gd name="T9" fmla="*/ 322 h 752"/>
                  <a:gd name="T10" fmla="*/ 468 w 1687"/>
                  <a:gd name="T11" fmla="*/ 148 h 752"/>
                  <a:gd name="T12" fmla="*/ 480 w 1687"/>
                  <a:gd name="T13" fmla="*/ 149 h 752"/>
                  <a:gd name="T14" fmla="*/ 483 w 1687"/>
                  <a:gd name="T15" fmla="*/ 149 h 752"/>
                  <a:gd name="T16" fmla="*/ 484 w 1687"/>
                  <a:gd name="T17" fmla="*/ 147 h 752"/>
                  <a:gd name="T18" fmla="*/ 769 w 1687"/>
                  <a:gd name="T19" fmla="*/ 10 h 752"/>
                  <a:gd name="T20" fmla="*/ 1029 w 1687"/>
                  <a:gd name="T21" fmla="*/ 118 h 752"/>
                  <a:gd name="T22" fmla="*/ 1088 w 1687"/>
                  <a:gd name="T23" fmla="*/ 197 h 752"/>
                  <a:gd name="T24" fmla="*/ 1090 w 1687"/>
                  <a:gd name="T25" fmla="*/ 200 h 752"/>
                  <a:gd name="T26" fmla="*/ 1093 w 1687"/>
                  <a:gd name="T27" fmla="*/ 199 h 752"/>
                  <a:gd name="T28" fmla="*/ 1140 w 1687"/>
                  <a:gd name="T29" fmla="*/ 195 h 752"/>
                  <a:gd name="T30" fmla="*/ 1354 w 1687"/>
                  <a:gd name="T31" fmla="*/ 297 h 752"/>
                  <a:gd name="T32" fmla="*/ 1356 w 1687"/>
                  <a:gd name="T33" fmla="*/ 300 h 752"/>
                  <a:gd name="T34" fmla="*/ 1359 w 1687"/>
                  <a:gd name="T35" fmla="*/ 299 h 752"/>
                  <a:gd name="T36" fmla="*/ 1446 w 1687"/>
                  <a:gd name="T37" fmla="*/ 282 h 752"/>
                  <a:gd name="T38" fmla="*/ 1666 w 1687"/>
                  <a:gd name="T39" fmla="*/ 442 h 752"/>
                  <a:gd name="T40" fmla="*/ 1677 w 1687"/>
                  <a:gd name="T41" fmla="*/ 512 h 752"/>
                  <a:gd name="T42" fmla="*/ 1609 w 1687"/>
                  <a:gd name="T43" fmla="*/ 675 h 752"/>
                  <a:gd name="T44" fmla="*/ 1446 w 1687"/>
                  <a:gd name="T45" fmla="*/ 742 h 752"/>
                  <a:gd name="T46" fmla="*/ 218 w 1687"/>
                  <a:gd name="T47" fmla="*/ 742 h 752"/>
                  <a:gd name="T48" fmla="*/ 30 w 1687"/>
                  <a:gd name="T49" fmla="*/ 623 h 752"/>
                  <a:gd name="T50" fmla="*/ 10 w 1687"/>
                  <a:gd name="T51" fmla="*/ 534 h 752"/>
                  <a:gd name="T52" fmla="*/ 192 w 1687"/>
                  <a:gd name="T53" fmla="*/ 328 h 752"/>
                  <a:gd name="T54" fmla="*/ 195 w 1687"/>
                  <a:gd name="T55" fmla="*/ 327 h 752"/>
                  <a:gd name="T56" fmla="*/ 196 w 1687"/>
                  <a:gd name="T57" fmla="*/ 325 h 752"/>
                  <a:gd name="T58" fmla="*/ 192 w 1687"/>
                  <a:gd name="T59" fmla="*/ 323 h 752"/>
                  <a:gd name="T60" fmla="*/ 191 w 1687"/>
                  <a:gd name="T61" fmla="*/ 318 h 752"/>
                  <a:gd name="T62" fmla="*/ 0 w 1687"/>
                  <a:gd name="T63" fmla="*/ 534 h 752"/>
                  <a:gd name="T64" fmla="*/ 21 w 1687"/>
                  <a:gd name="T65" fmla="*/ 628 h 752"/>
                  <a:gd name="T66" fmla="*/ 218 w 1687"/>
                  <a:gd name="T67" fmla="*/ 752 h 752"/>
                  <a:gd name="T68" fmla="*/ 1446 w 1687"/>
                  <a:gd name="T69" fmla="*/ 752 h 752"/>
                  <a:gd name="T70" fmla="*/ 1687 w 1687"/>
                  <a:gd name="T71" fmla="*/ 512 h 752"/>
                  <a:gd name="T72" fmla="*/ 1675 w 1687"/>
                  <a:gd name="T73" fmla="*/ 439 h 752"/>
                  <a:gd name="T74" fmla="*/ 1446 w 1687"/>
                  <a:gd name="T75" fmla="*/ 272 h 752"/>
                  <a:gd name="T76" fmla="*/ 1356 w 1687"/>
                  <a:gd name="T77" fmla="*/ 290 h 752"/>
                  <a:gd name="T78" fmla="*/ 1357 w 1687"/>
                  <a:gd name="T79" fmla="*/ 294 h 752"/>
                  <a:gd name="T80" fmla="*/ 1361 w 1687"/>
                  <a:gd name="T81" fmla="*/ 291 h 752"/>
                  <a:gd name="T82" fmla="*/ 1140 w 1687"/>
                  <a:gd name="T83" fmla="*/ 185 h 752"/>
                  <a:gd name="T84" fmla="*/ 1092 w 1687"/>
                  <a:gd name="T85" fmla="*/ 189 h 752"/>
                  <a:gd name="T86" fmla="*/ 1093 w 1687"/>
                  <a:gd name="T87" fmla="*/ 194 h 752"/>
                  <a:gd name="T88" fmla="*/ 1097 w 1687"/>
                  <a:gd name="T89" fmla="*/ 192 h 752"/>
                  <a:gd name="T90" fmla="*/ 1036 w 1687"/>
                  <a:gd name="T91" fmla="*/ 111 h 752"/>
                  <a:gd name="T92" fmla="*/ 769 w 1687"/>
                  <a:gd name="T93" fmla="*/ 0 h 752"/>
                  <a:gd name="T94" fmla="*/ 476 w 1687"/>
                  <a:gd name="T95" fmla="*/ 141 h 752"/>
                  <a:gd name="T96" fmla="*/ 480 w 1687"/>
                  <a:gd name="T97" fmla="*/ 144 h 752"/>
                  <a:gd name="T98" fmla="*/ 481 w 1687"/>
                  <a:gd name="T99" fmla="*/ 139 h 752"/>
                  <a:gd name="T100" fmla="*/ 468 w 1687"/>
                  <a:gd name="T101" fmla="*/ 138 h 752"/>
                  <a:gd name="T102" fmla="*/ 188 w 1687"/>
                  <a:gd name="T103" fmla="*/ 318 h 752"/>
                  <a:gd name="T104" fmla="*/ 193 w 1687"/>
                  <a:gd name="T105" fmla="*/ 320 h 752"/>
                  <a:gd name="T106" fmla="*/ 189 w 1687"/>
                  <a:gd name="T107" fmla="*/ 318 h 752"/>
                  <a:gd name="T108" fmla="*/ 187 w 1687"/>
                  <a:gd name="T109" fmla="*/ 321 h 752"/>
                  <a:gd name="T110" fmla="*/ 192 w 1687"/>
                  <a:gd name="T111" fmla="*/ 323 h 752"/>
                  <a:gd name="T112" fmla="*/ 191 w 1687"/>
                  <a:gd name="T113" fmla="*/ 318 h 752"/>
                  <a:gd name="T114" fmla="*/ 192 w 1687"/>
                  <a:gd name="T115" fmla="*/ 323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87" h="752">
                    <a:moveTo>
                      <a:pt x="192" y="323"/>
                    </a:moveTo>
                    <a:cubicBezTo>
                      <a:pt x="196" y="325"/>
                      <a:pt x="196" y="325"/>
                      <a:pt x="196" y="325"/>
                    </a:cubicBezTo>
                    <a:cubicBezTo>
                      <a:pt x="197" y="324"/>
                      <a:pt x="197" y="323"/>
                      <a:pt x="197" y="322"/>
                    </a:cubicBezTo>
                    <a:cubicBezTo>
                      <a:pt x="198" y="322"/>
                      <a:pt x="198" y="322"/>
                      <a:pt x="198" y="322"/>
                    </a:cubicBezTo>
                    <a:cubicBezTo>
                      <a:pt x="198" y="322"/>
                      <a:pt x="198" y="322"/>
                      <a:pt x="198" y="322"/>
                    </a:cubicBezTo>
                    <a:cubicBezTo>
                      <a:pt x="244" y="220"/>
                      <a:pt x="348" y="148"/>
                      <a:pt x="468" y="148"/>
                    </a:cubicBezTo>
                    <a:cubicBezTo>
                      <a:pt x="472" y="148"/>
                      <a:pt x="476" y="149"/>
                      <a:pt x="480" y="149"/>
                    </a:cubicBezTo>
                    <a:cubicBezTo>
                      <a:pt x="483" y="149"/>
                      <a:pt x="483" y="149"/>
                      <a:pt x="483" y="149"/>
                    </a:cubicBezTo>
                    <a:cubicBezTo>
                      <a:pt x="484" y="147"/>
                      <a:pt x="484" y="147"/>
                      <a:pt x="484" y="147"/>
                    </a:cubicBezTo>
                    <a:cubicBezTo>
                      <a:pt x="551" y="64"/>
                      <a:pt x="654" y="10"/>
                      <a:pt x="769" y="10"/>
                    </a:cubicBezTo>
                    <a:cubicBezTo>
                      <a:pt x="871" y="10"/>
                      <a:pt x="962" y="52"/>
                      <a:pt x="1029" y="118"/>
                    </a:cubicBezTo>
                    <a:cubicBezTo>
                      <a:pt x="1052" y="141"/>
                      <a:pt x="1072" y="168"/>
                      <a:pt x="1088" y="197"/>
                    </a:cubicBezTo>
                    <a:cubicBezTo>
                      <a:pt x="1090" y="200"/>
                      <a:pt x="1090" y="200"/>
                      <a:pt x="1090" y="200"/>
                    </a:cubicBezTo>
                    <a:cubicBezTo>
                      <a:pt x="1093" y="199"/>
                      <a:pt x="1093" y="199"/>
                      <a:pt x="1093" y="199"/>
                    </a:cubicBezTo>
                    <a:cubicBezTo>
                      <a:pt x="1109" y="196"/>
                      <a:pt x="1124" y="195"/>
                      <a:pt x="1140" y="195"/>
                    </a:cubicBezTo>
                    <a:cubicBezTo>
                      <a:pt x="1227" y="195"/>
                      <a:pt x="1303" y="235"/>
                      <a:pt x="1354" y="297"/>
                    </a:cubicBezTo>
                    <a:cubicBezTo>
                      <a:pt x="1356" y="300"/>
                      <a:pt x="1356" y="300"/>
                      <a:pt x="1356" y="300"/>
                    </a:cubicBezTo>
                    <a:cubicBezTo>
                      <a:pt x="1359" y="299"/>
                      <a:pt x="1359" y="299"/>
                      <a:pt x="1359" y="299"/>
                    </a:cubicBezTo>
                    <a:cubicBezTo>
                      <a:pt x="1386" y="288"/>
                      <a:pt x="1416" y="282"/>
                      <a:pt x="1446" y="282"/>
                    </a:cubicBezTo>
                    <a:cubicBezTo>
                      <a:pt x="1549" y="282"/>
                      <a:pt x="1636" y="349"/>
                      <a:pt x="1666" y="442"/>
                    </a:cubicBezTo>
                    <a:cubicBezTo>
                      <a:pt x="1673" y="464"/>
                      <a:pt x="1677" y="487"/>
                      <a:pt x="1677" y="512"/>
                    </a:cubicBezTo>
                    <a:cubicBezTo>
                      <a:pt x="1677" y="576"/>
                      <a:pt x="1651" y="633"/>
                      <a:pt x="1609" y="675"/>
                    </a:cubicBezTo>
                    <a:cubicBezTo>
                      <a:pt x="1568" y="716"/>
                      <a:pt x="1510" y="742"/>
                      <a:pt x="1446" y="742"/>
                    </a:cubicBezTo>
                    <a:cubicBezTo>
                      <a:pt x="218" y="742"/>
                      <a:pt x="218" y="742"/>
                      <a:pt x="218" y="742"/>
                    </a:cubicBezTo>
                    <a:cubicBezTo>
                      <a:pt x="135" y="742"/>
                      <a:pt x="64" y="694"/>
                      <a:pt x="30" y="623"/>
                    </a:cubicBezTo>
                    <a:cubicBezTo>
                      <a:pt x="17" y="596"/>
                      <a:pt x="10" y="566"/>
                      <a:pt x="10" y="534"/>
                    </a:cubicBezTo>
                    <a:cubicBezTo>
                      <a:pt x="10" y="428"/>
                      <a:pt x="90" y="340"/>
                      <a:pt x="192" y="328"/>
                    </a:cubicBezTo>
                    <a:cubicBezTo>
                      <a:pt x="195" y="327"/>
                      <a:pt x="195" y="327"/>
                      <a:pt x="195" y="327"/>
                    </a:cubicBezTo>
                    <a:cubicBezTo>
                      <a:pt x="196" y="325"/>
                      <a:pt x="196" y="325"/>
                      <a:pt x="196" y="325"/>
                    </a:cubicBezTo>
                    <a:cubicBezTo>
                      <a:pt x="192" y="323"/>
                      <a:pt x="192" y="323"/>
                      <a:pt x="192" y="323"/>
                    </a:cubicBezTo>
                    <a:cubicBezTo>
                      <a:pt x="191" y="318"/>
                      <a:pt x="191" y="318"/>
                      <a:pt x="191" y="318"/>
                    </a:cubicBezTo>
                    <a:cubicBezTo>
                      <a:pt x="83" y="331"/>
                      <a:pt x="0" y="423"/>
                      <a:pt x="0" y="534"/>
                    </a:cubicBezTo>
                    <a:cubicBezTo>
                      <a:pt x="0" y="568"/>
                      <a:pt x="8" y="599"/>
                      <a:pt x="21" y="628"/>
                    </a:cubicBezTo>
                    <a:cubicBezTo>
                      <a:pt x="56" y="701"/>
                      <a:pt x="131" y="752"/>
                      <a:pt x="218" y="752"/>
                    </a:cubicBezTo>
                    <a:cubicBezTo>
                      <a:pt x="1446" y="752"/>
                      <a:pt x="1446" y="752"/>
                      <a:pt x="1446" y="752"/>
                    </a:cubicBezTo>
                    <a:cubicBezTo>
                      <a:pt x="1579" y="752"/>
                      <a:pt x="1687" y="645"/>
                      <a:pt x="1687" y="512"/>
                    </a:cubicBezTo>
                    <a:cubicBezTo>
                      <a:pt x="1687" y="486"/>
                      <a:pt x="1683" y="462"/>
                      <a:pt x="1675" y="439"/>
                    </a:cubicBezTo>
                    <a:cubicBezTo>
                      <a:pt x="1644" y="342"/>
                      <a:pt x="1554" y="272"/>
                      <a:pt x="1446" y="272"/>
                    </a:cubicBezTo>
                    <a:cubicBezTo>
                      <a:pt x="1414" y="272"/>
                      <a:pt x="1384" y="278"/>
                      <a:pt x="1356" y="290"/>
                    </a:cubicBezTo>
                    <a:cubicBezTo>
                      <a:pt x="1357" y="294"/>
                      <a:pt x="1357" y="294"/>
                      <a:pt x="1357" y="294"/>
                    </a:cubicBezTo>
                    <a:cubicBezTo>
                      <a:pt x="1361" y="291"/>
                      <a:pt x="1361" y="291"/>
                      <a:pt x="1361" y="291"/>
                    </a:cubicBezTo>
                    <a:cubicBezTo>
                      <a:pt x="1309" y="226"/>
                      <a:pt x="1230" y="185"/>
                      <a:pt x="1140" y="185"/>
                    </a:cubicBezTo>
                    <a:cubicBezTo>
                      <a:pt x="1124" y="185"/>
                      <a:pt x="1108" y="187"/>
                      <a:pt x="1092" y="189"/>
                    </a:cubicBezTo>
                    <a:cubicBezTo>
                      <a:pt x="1093" y="194"/>
                      <a:pt x="1093" y="194"/>
                      <a:pt x="1093" y="194"/>
                    </a:cubicBezTo>
                    <a:cubicBezTo>
                      <a:pt x="1097" y="192"/>
                      <a:pt x="1097" y="192"/>
                      <a:pt x="1097" y="192"/>
                    </a:cubicBezTo>
                    <a:cubicBezTo>
                      <a:pt x="1080" y="162"/>
                      <a:pt x="1060" y="135"/>
                      <a:pt x="1036" y="111"/>
                    </a:cubicBezTo>
                    <a:cubicBezTo>
                      <a:pt x="968" y="43"/>
                      <a:pt x="873" y="0"/>
                      <a:pt x="769" y="0"/>
                    </a:cubicBezTo>
                    <a:cubicBezTo>
                      <a:pt x="651" y="0"/>
                      <a:pt x="545" y="55"/>
                      <a:pt x="476" y="141"/>
                    </a:cubicBezTo>
                    <a:cubicBezTo>
                      <a:pt x="480" y="144"/>
                      <a:pt x="480" y="144"/>
                      <a:pt x="480" y="144"/>
                    </a:cubicBezTo>
                    <a:cubicBezTo>
                      <a:pt x="481" y="139"/>
                      <a:pt x="481" y="139"/>
                      <a:pt x="481" y="139"/>
                    </a:cubicBezTo>
                    <a:cubicBezTo>
                      <a:pt x="476" y="139"/>
                      <a:pt x="472" y="138"/>
                      <a:pt x="468" y="138"/>
                    </a:cubicBezTo>
                    <a:cubicBezTo>
                      <a:pt x="344" y="138"/>
                      <a:pt x="237" y="212"/>
                      <a:pt x="188" y="318"/>
                    </a:cubicBezTo>
                    <a:cubicBezTo>
                      <a:pt x="193" y="320"/>
                      <a:pt x="193" y="320"/>
                      <a:pt x="193" y="320"/>
                    </a:cubicBezTo>
                    <a:cubicBezTo>
                      <a:pt x="189" y="318"/>
                      <a:pt x="189" y="318"/>
                      <a:pt x="189" y="318"/>
                    </a:cubicBezTo>
                    <a:cubicBezTo>
                      <a:pt x="188" y="319"/>
                      <a:pt x="188" y="320"/>
                      <a:pt x="187" y="321"/>
                    </a:cubicBezTo>
                    <a:cubicBezTo>
                      <a:pt x="192" y="323"/>
                      <a:pt x="192" y="323"/>
                      <a:pt x="192" y="323"/>
                    </a:cubicBezTo>
                    <a:cubicBezTo>
                      <a:pt x="191" y="318"/>
                      <a:pt x="191" y="318"/>
                      <a:pt x="191" y="318"/>
                    </a:cubicBezTo>
                    <a:lnTo>
                      <a:pt x="192" y="323"/>
                    </a:lnTo>
                    <a:close/>
                  </a:path>
                </a:pathLst>
              </a:custGeom>
              <a:solidFill>
                <a:srgbClr val="789B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grpSp>
      </p:grpSp>
      <p:sp>
        <p:nvSpPr>
          <p:cNvPr id="4" name="TextBox 3">
            <a:extLst>
              <a:ext uri="{FF2B5EF4-FFF2-40B4-BE49-F238E27FC236}">
                <a16:creationId xmlns:a16="http://schemas.microsoft.com/office/drawing/2014/main" id="{560D1F3C-25BE-E04C-CFA1-68EBA85E62C2}"/>
              </a:ext>
            </a:extLst>
          </p:cNvPr>
          <p:cNvSpPr txBox="1"/>
          <p:nvPr/>
        </p:nvSpPr>
        <p:spPr>
          <a:xfrm>
            <a:off x="0" y="2243741"/>
            <a:ext cx="6375478" cy="1200329"/>
          </a:xfrm>
          <a:prstGeom prst="rect">
            <a:avLst/>
          </a:prstGeom>
          <a:solidFill>
            <a:srgbClr val="FFA826">
              <a:alpha val="20000"/>
            </a:srgbClr>
          </a:solidFill>
        </p:spPr>
        <p:txBody>
          <a:bodyPr wrap="square" rtlCol="0">
            <a:spAutoFit/>
          </a:bodyPr>
          <a:lstStyle/>
          <a:p>
            <a:pPr algn="ctr"/>
            <a:r>
              <a:rPr lang="en-US" sz="3600" b="1" dirty="0">
                <a:solidFill>
                  <a:srgbClr val="FFA826"/>
                </a:solidFill>
                <a:latin typeface="Century Gothic" panose="020B0502020202020204" pitchFamily="34" charset="0"/>
              </a:rPr>
              <a:t>Successful business man standing at mountain top</a:t>
            </a:r>
          </a:p>
        </p:txBody>
      </p:sp>
      <p:sp>
        <p:nvSpPr>
          <p:cNvPr id="5" name="Rectangle 4">
            <a:extLst>
              <a:ext uri="{FF2B5EF4-FFF2-40B4-BE49-F238E27FC236}">
                <a16:creationId xmlns:a16="http://schemas.microsoft.com/office/drawing/2014/main" id="{81C3FAD0-E9F3-3ABB-8BB7-6D6C8594BD28}"/>
              </a:ext>
            </a:extLst>
          </p:cNvPr>
          <p:cNvSpPr/>
          <p:nvPr/>
        </p:nvSpPr>
        <p:spPr>
          <a:xfrm>
            <a:off x="653226" y="3848378"/>
            <a:ext cx="5032564" cy="1569660"/>
          </a:xfrm>
          <a:prstGeom prst="rect">
            <a:avLst/>
          </a:prstGeom>
        </p:spPr>
        <p:txBody>
          <a:bodyPr wrap="square">
            <a:spAutoFit/>
          </a:bodyPr>
          <a:lstStyle/>
          <a:p>
            <a:r>
              <a:rPr lang="en-US" sz="1600" b="1" dirty="0">
                <a:solidFill>
                  <a:srgbClr val="FFA826"/>
                </a:solidFill>
                <a:latin typeface="Century Gothic" panose="020B0502020202020204" pitchFamily="34" charset="0"/>
              </a:rPr>
              <a:t>Lorem Ipsum</a:t>
            </a:r>
            <a:r>
              <a:rPr lang="en-US" sz="1600" dirty="0">
                <a:solidFill>
                  <a:srgbClr val="FFA826"/>
                </a:solidFill>
                <a:latin typeface="Century Gothic" panose="020B0502020202020204" pitchFamily="34" charset="0"/>
              </a:rPr>
              <a:t> </a:t>
            </a:r>
            <a:r>
              <a:rPr lang="en-US" sz="1600" dirty="0">
                <a:solidFill>
                  <a:srgbClr val="000000"/>
                </a:solidFill>
                <a:latin typeface="Century Gothic" panose="020B0502020202020204" pitchFamily="34" charset="0"/>
              </a:rPr>
              <a:t>is simply dummy text of the printing and typesetting industry. Lorem Ipsum has been the industry's standard dummy text ever since the 1500s, when an unknown printer took a galley of type and scrambled it to make a type specimen book.</a:t>
            </a:r>
            <a:endParaRPr lang="en-US" sz="1600" dirty="0">
              <a:latin typeface="Century Gothic" panose="020B0502020202020204" pitchFamily="34" charset="0"/>
            </a:endParaRPr>
          </a:p>
        </p:txBody>
      </p:sp>
    </p:spTree>
    <p:extLst>
      <p:ext uri="{BB962C8B-B14F-4D97-AF65-F5344CB8AC3E}">
        <p14:creationId xmlns:p14="http://schemas.microsoft.com/office/powerpoint/2010/main" val="37148704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Pentagon 435">
            <a:extLst>
              <a:ext uri="{FF2B5EF4-FFF2-40B4-BE49-F238E27FC236}">
                <a16:creationId xmlns:a16="http://schemas.microsoft.com/office/drawing/2014/main" id="{FFF1FB32-280C-E817-2A65-57C7CB864310}"/>
              </a:ext>
            </a:extLst>
          </p:cNvPr>
          <p:cNvSpPr/>
          <p:nvPr/>
        </p:nvSpPr>
        <p:spPr>
          <a:xfrm>
            <a:off x="263236" y="1849459"/>
            <a:ext cx="4696692" cy="926133"/>
          </a:xfrm>
          <a:prstGeom prst="homePlate">
            <a:avLst/>
          </a:prstGeom>
          <a:solidFill>
            <a:srgbClr val="F2636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7" name="Pentagon 436">
            <a:extLst>
              <a:ext uri="{FF2B5EF4-FFF2-40B4-BE49-F238E27FC236}">
                <a16:creationId xmlns:a16="http://schemas.microsoft.com/office/drawing/2014/main" id="{796E90FB-5C91-2280-1B59-975A5D4D41D5}"/>
              </a:ext>
            </a:extLst>
          </p:cNvPr>
          <p:cNvSpPr/>
          <p:nvPr/>
        </p:nvSpPr>
        <p:spPr>
          <a:xfrm>
            <a:off x="263236" y="3040950"/>
            <a:ext cx="4696692" cy="926133"/>
          </a:xfrm>
          <a:prstGeom prst="homePlate">
            <a:avLst/>
          </a:prstGeom>
          <a:solidFill>
            <a:srgbClr val="FFCE6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8" name="Pentagon 437">
            <a:extLst>
              <a:ext uri="{FF2B5EF4-FFF2-40B4-BE49-F238E27FC236}">
                <a16:creationId xmlns:a16="http://schemas.microsoft.com/office/drawing/2014/main" id="{CB343B0F-CCE1-27E7-1D24-545414F23A1C}"/>
              </a:ext>
            </a:extLst>
          </p:cNvPr>
          <p:cNvSpPr/>
          <p:nvPr/>
        </p:nvSpPr>
        <p:spPr>
          <a:xfrm>
            <a:off x="263236" y="4287859"/>
            <a:ext cx="4696692" cy="926133"/>
          </a:xfrm>
          <a:prstGeom prst="homePlate">
            <a:avLst/>
          </a:prstGeom>
          <a:solidFill>
            <a:srgbClr val="FF802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9" name="Pentagon 438">
            <a:extLst>
              <a:ext uri="{FF2B5EF4-FFF2-40B4-BE49-F238E27FC236}">
                <a16:creationId xmlns:a16="http://schemas.microsoft.com/office/drawing/2014/main" id="{B4C9740E-F489-D1C3-9FA3-96D20D74FB07}"/>
              </a:ext>
            </a:extLst>
          </p:cNvPr>
          <p:cNvSpPr/>
          <p:nvPr/>
        </p:nvSpPr>
        <p:spPr>
          <a:xfrm>
            <a:off x="263236" y="5479350"/>
            <a:ext cx="4696692" cy="926133"/>
          </a:xfrm>
          <a:prstGeom prst="homePlate">
            <a:avLst/>
          </a:prstGeom>
          <a:solidFill>
            <a:srgbClr val="A8436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5" name="Oval 434">
            <a:extLst>
              <a:ext uri="{FF2B5EF4-FFF2-40B4-BE49-F238E27FC236}">
                <a16:creationId xmlns:a16="http://schemas.microsoft.com/office/drawing/2014/main" id="{82280DFF-CA50-9B38-355C-64283F60FBDF}"/>
              </a:ext>
            </a:extLst>
          </p:cNvPr>
          <p:cNvSpPr/>
          <p:nvPr/>
        </p:nvSpPr>
        <p:spPr>
          <a:xfrm>
            <a:off x="7502194" y="5655461"/>
            <a:ext cx="4522075" cy="60141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Oval 5">
            <a:extLst>
              <a:ext uri="{FF2B5EF4-FFF2-40B4-BE49-F238E27FC236}">
                <a16:creationId xmlns:a16="http://schemas.microsoft.com/office/drawing/2014/main" id="{C56ECBF7-DA6F-E93C-F986-F47AA0909167}"/>
              </a:ext>
            </a:extLst>
          </p:cNvPr>
          <p:cNvSpPr>
            <a:spLocks noChangeArrowheads="1"/>
          </p:cNvSpPr>
          <p:nvPr/>
        </p:nvSpPr>
        <p:spPr bwMode="auto">
          <a:xfrm>
            <a:off x="7474761" y="5709748"/>
            <a:ext cx="4541780" cy="430606"/>
          </a:xfrm>
          <a:prstGeom prst="ellipse">
            <a:avLst/>
          </a:prstGeom>
          <a:solidFill>
            <a:schemeClr val="bg1">
              <a:lumMod val="10000"/>
              <a:lumOff val="90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grpSp>
        <p:nvGrpSpPr>
          <p:cNvPr id="4" name="Group 3">
            <a:extLst>
              <a:ext uri="{FF2B5EF4-FFF2-40B4-BE49-F238E27FC236}">
                <a16:creationId xmlns:a16="http://schemas.microsoft.com/office/drawing/2014/main" id="{608794DA-CE3A-59EA-220C-00D00540E226}"/>
              </a:ext>
            </a:extLst>
          </p:cNvPr>
          <p:cNvGrpSpPr/>
          <p:nvPr/>
        </p:nvGrpSpPr>
        <p:grpSpPr>
          <a:xfrm>
            <a:off x="5662947" y="2474435"/>
            <a:ext cx="1965855" cy="3009799"/>
            <a:chOff x="5876203" y="2395117"/>
            <a:chExt cx="1744842" cy="2671420"/>
          </a:xfrm>
        </p:grpSpPr>
        <p:sp>
          <p:nvSpPr>
            <p:cNvPr id="391" name="Rectangle 164">
              <a:extLst>
                <a:ext uri="{FF2B5EF4-FFF2-40B4-BE49-F238E27FC236}">
                  <a16:creationId xmlns:a16="http://schemas.microsoft.com/office/drawing/2014/main" id="{0A396818-4CB3-6770-BFAF-D2EA41F688CF}"/>
                </a:ext>
              </a:extLst>
            </p:cNvPr>
            <p:cNvSpPr>
              <a:spLocks noChangeArrowheads="1"/>
            </p:cNvSpPr>
            <p:nvPr/>
          </p:nvSpPr>
          <p:spPr bwMode="auto">
            <a:xfrm>
              <a:off x="5887894" y="2443433"/>
              <a:ext cx="1720682" cy="1556252"/>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2" name="Oval 6">
              <a:extLst>
                <a:ext uri="{FF2B5EF4-FFF2-40B4-BE49-F238E27FC236}">
                  <a16:creationId xmlns:a16="http://schemas.microsoft.com/office/drawing/2014/main" id="{9E3F1C01-AFE8-A8A5-4B37-9C6365E8F124}"/>
                </a:ext>
              </a:extLst>
            </p:cNvPr>
            <p:cNvSpPr>
              <a:spLocks noChangeArrowheads="1"/>
            </p:cNvSpPr>
            <p:nvPr/>
          </p:nvSpPr>
          <p:spPr bwMode="auto">
            <a:xfrm>
              <a:off x="5885556" y="4860025"/>
              <a:ext cx="1724579" cy="206512"/>
            </a:xfrm>
            <a:prstGeom prst="ellipse">
              <a:avLst/>
            </a:prstGeom>
            <a:solidFill>
              <a:schemeClr val="bg1">
                <a:lumMod val="10000"/>
                <a:lumOff val="90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3" name="Freeform 165">
              <a:extLst>
                <a:ext uri="{FF2B5EF4-FFF2-40B4-BE49-F238E27FC236}">
                  <a16:creationId xmlns:a16="http://schemas.microsoft.com/office/drawing/2014/main" id="{0415A0BB-4F3A-5B63-2835-58CCE789C716}"/>
                </a:ext>
              </a:extLst>
            </p:cNvPr>
            <p:cNvSpPr>
              <a:spLocks/>
            </p:cNvSpPr>
            <p:nvPr/>
          </p:nvSpPr>
          <p:spPr bwMode="auto">
            <a:xfrm>
              <a:off x="5876204" y="2420834"/>
              <a:ext cx="1744841" cy="48317"/>
            </a:xfrm>
            <a:custGeom>
              <a:avLst/>
              <a:gdLst>
                <a:gd name="T0" fmla="*/ 947 w 947"/>
                <a:gd name="T1" fmla="*/ 13 h 26"/>
                <a:gd name="T2" fmla="*/ 934 w 947"/>
                <a:gd name="T3" fmla="*/ 26 h 26"/>
                <a:gd name="T4" fmla="*/ 12 w 947"/>
                <a:gd name="T5" fmla="*/ 26 h 26"/>
                <a:gd name="T6" fmla="*/ 0 w 947"/>
                <a:gd name="T7" fmla="*/ 13 h 26"/>
                <a:gd name="T8" fmla="*/ 12 w 947"/>
                <a:gd name="T9" fmla="*/ 0 h 26"/>
                <a:gd name="T10" fmla="*/ 934 w 947"/>
                <a:gd name="T11" fmla="*/ 0 h 26"/>
                <a:gd name="T12" fmla="*/ 947 w 947"/>
                <a:gd name="T13" fmla="*/ 13 h 26"/>
              </a:gdLst>
              <a:ahLst/>
              <a:cxnLst>
                <a:cxn ang="0">
                  <a:pos x="T0" y="T1"/>
                </a:cxn>
                <a:cxn ang="0">
                  <a:pos x="T2" y="T3"/>
                </a:cxn>
                <a:cxn ang="0">
                  <a:pos x="T4" y="T5"/>
                </a:cxn>
                <a:cxn ang="0">
                  <a:pos x="T6" y="T7"/>
                </a:cxn>
                <a:cxn ang="0">
                  <a:pos x="T8" y="T9"/>
                </a:cxn>
                <a:cxn ang="0">
                  <a:pos x="T10" y="T11"/>
                </a:cxn>
                <a:cxn ang="0">
                  <a:pos x="T12" y="T13"/>
                </a:cxn>
              </a:cxnLst>
              <a:rect l="0" t="0" r="r" b="b"/>
              <a:pathLst>
                <a:path w="947" h="26">
                  <a:moveTo>
                    <a:pt x="947" y="13"/>
                  </a:moveTo>
                  <a:cubicBezTo>
                    <a:pt x="947" y="20"/>
                    <a:pt x="941" y="26"/>
                    <a:pt x="934" y="26"/>
                  </a:cubicBezTo>
                  <a:cubicBezTo>
                    <a:pt x="12" y="26"/>
                    <a:pt x="12" y="26"/>
                    <a:pt x="12" y="26"/>
                  </a:cubicBezTo>
                  <a:cubicBezTo>
                    <a:pt x="5" y="26"/>
                    <a:pt x="0" y="20"/>
                    <a:pt x="0" y="13"/>
                  </a:cubicBezTo>
                  <a:cubicBezTo>
                    <a:pt x="0" y="6"/>
                    <a:pt x="5" y="0"/>
                    <a:pt x="12" y="0"/>
                  </a:cubicBezTo>
                  <a:cubicBezTo>
                    <a:pt x="934" y="0"/>
                    <a:pt x="934" y="0"/>
                    <a:pt x="934" y="0"/>
                  </a:cubicBezTo>
                  <a:cubicBezTo>
                    <a:pt x="941" y="0"/>
                    <a:pt x="947" y="6"/>
                    <a:pt x="947" y="13"/>
                  </a:cubicBezTo>
                  <a:close/>
                </a:path>
              </a:pathLst>
            </a:custGeom>
            <a:solidFill>
              <a:srgbClr val="3B57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4" name="Freeform 166">
              <a:extLst>
                <a:ext uri="{FF2B5EF4-FFF2-40B4-BE49-F238E27FC236}">
                  <a16:creationId xmlns:a16="http://schemas.microsoft.com/office/drawing/2014/main" id="{2ECE4CC4-3FA7-51AD-8D71-81DF7B93742B}"/>
                </a:ext>
              </a:extLst>
            </p:cNvPr>
            <p:cNvSpPr>
              <a:spLocks/>
            </p:cNvSpPr>
            <p:nvPr/>
          </p:nvSpPr>
          <p:spPr bwMode="auto">
            <a:xfrm>
              <a:off x="5876203" y="3975527"/>
              <a:ext cx="1744841" cy="47537"/>
            </a:xfrm>
            <a:custGeom>
              <a:avLst/>
              <a:gdLst>
                <a:gd name="T0" fmla="*/ 947 w 947"/>
                <a:gd name="T1" fmla="*/ 13 h 26"/>
                <a:gd name="T2" fmla="*/ 934 w 947"/>
                <a:gd name="T3" fmla="*/ 26 h 26"/>
                <a:gd name="T4" fmla="*/ 12 w 947"/>
                <a:gd name="T5" fmla="*/ 26 h 26"/>
                <a:gd name="T6" fmla="*/ 0 w 947"/>
                <a:gd name="T7" fmla="*/ 13 h 26"/>
                <a:gd name="T8" fmla="*/ 12 w 947"/>
                <a:gd name="T9" fmla="*/ 0 h 26"/>
                <a:gd name="T10" fmla="*/ 934 w 947"/>
                <a:gd name="T11" fmla="*/ 0 h 26"/>
                <a:gd name="T12" fmla="*/ 947 w 947"/>
                <a:gd name="T13" fmla="*/ 13 h 26"/>
              </a:gdLst>
              <a:ahLst/>
              <a:cxnLst>
                <a:cxn ang="0">
                  <a:pos x="T0" y="T1"/>
                </a:cxn>
                <a:cxn ang="0">
                  <a:pos x="T2" y="T3"/>
                </a:cxn>
                <a:cxn ang="0">
                  <a:pos x="T4" y="T5"/>
                </a:cxn>
                <a:cxn ang="0">
                  <a:pos x="T6" y="T7"/>
                </a:cxn>
                <a:cxn ang="0">
                  <a:pos x="T8" y="T9"/>
                </a:cxn>
                <a:cxn ang="0">
                  <a:pos x="T10" y="T11"/>
                </a:cxn>
                <a:cxn ang="0">
                  <a:pos x="T12" y="T13"/>
                </a:cxn>
              </a:cxnLst>
              <a:rect l="0" t="0" r="r" b="b"/>
              <a:pathLst>
                <a:path w="947" h="26">
                  <a:moveTo>
                    <a:pt x="947" y="13"/>
                  </a:moveTo>
                  <a:cubicBezTo>
                    <a:pt x="947" y="20"/>
                    <a:pt x="941" y="26"/>
                    <a:pt x="934" y="26"/>
                  </a:cubicBezTo>
                  <a:cubicBezTo>
                    <a:pt x="12" y="26"/>
                    <a:pt x="12" y="26"/>
                    <a:pt x="12" y="26"/>
                  </a:cubicBezTo>
                  <a:cubicBezTo>
                    <a:pt x="5" y="26"/>
                    <a:pt x="0" y="20"/>
                    <a:pt x="0" y="13"/>
                  </a:cubicBezTo>
                  <a:cubicBezTo>
                    <a:pt x="0" y="6"/>
                    <a:pt x="5" y="0"/>
                    <a:pt x="12" y="0"/>
                  </a:cubicBezTo>
                  <a:cubicBezTo>
                    <a:pt x="934" y="0"/>
                    <a:pt x="934" y="0"/>
                    <a:pt x="934" y="0"/>
                  </a:cubicBezTo>
                  <a:cubicBezTo>
                    <a:pt x="941" y="0"/>
                    <a:pt x="947" y="6"/>
                    <a:pt x="947" y="13"/>
                  </a:cubicBezTo>
                  <a:close/>
                </a:path>
              </a:pathLst>
            </a:custGeom>
            <a:solidFill>
              <a:srgbClr val="3B57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5" name="Freeform 167">
              <a:extLst>
                <a:ext uri="{FF2B5EF4-FFF2-40B4-BE49-F238E27FC236}">
                  <a16:creationId xmlns:a16="http://schemas.microsoft.com/office/drawing/2014/main" id="{45C4C1B4-D7DF-0D48-FDF6-55F410A4B8FD}"/>
                </a:ext>
              </a:extLst>
            </p:cNvPr>
            <p:cNvSpPr>
              <a:spLocks/>
            </p:cNvSpPr>
            <p:nvPr/>
          </p:nvSpPr>
          <p:spPr bwMode="auto">
            <a:xfrm>
              <a:off x="6724076" y="3975527"/>
              <a:ext cx="47537" cy="1009966"/>
            </a:xfrm>
            <a:custGeom>
              <a:avLst/>
              <a:gdLst>
                <a:gd name="T0" fmla="*/ 13 w 26"/>
                <a:gd name="T1" fmla="*/ 548 h 548"/>
                <a:gd name="T2" fmla="*/ 0 w 26"/>
                <a:gd name="T3" fmla="*/ 535 h 548"/>
                <a:gd name="T4" fmla="*/ 0 w 26"/>
                <a:gd name="T5" fmla="*/ 13 h 548"/>
                <a:gd name="T6" fmla="*/ 13 w 26"/>
                <a:gd name="T7" fmla="*/ 0 h 548"/>
                <a:gd name="T8" fmla="*/ 26 w 26"/>
                <a:gd name="T9" fmla="*/ 13 h 548"/>
                <a:gd name="T10" fmla="*/ 26 w 26"/>
                <a:gd name="T11" fmla="*/ 535 h 548"/>
                <a:gd name="T12" fmla="*/ 13 w 26"/>
                <a:gd name="T13" fmla="*/ 548 h 548"/>
              </a:gdLst>
              <a:ahLst/>
              <a:cxnLst>
                <a:cxn ang="0">
                  <a:pos x="T0" y="T1"/>
                </a:cxn>
                <a:cxn ang="0">
                  <a:pos x="T2" y="T3"/>
                </a:cxn>
                <a:cxn ang="0">
                  <a:pos x="T4" y="T5"/>
                </a:cxn>
                <a:cxn ang="0">
                  <a:pos x="T6" y="T7"/>
                </a:cxn>
                <a:cxn ang="0">
                  <a:pos x="T8" y="T9"/>
                </a:cxn>
                <a:cxn ang="0">
                  <a:pos x="T10" y="T11"/>
                </a:cxn>
                <a:cxn ang="0">
                  <a:pos x="T12" y="T13"/>
                </a:cxn>
              </a:cxnLst>
              <a:rect l="0" t="0" r="r" b="b"/>
              <a:pathLst>
                <a:path w="26" h="548">
                  <a:moveTo>
                    <a:pt x="13" y="548"/>
                  </a:moveTo>
                  <a:cubicBezTo>
                    <a:pt x="6" y="548"/>
                    <a:pt x="0" y="542"/>
                    <a:pt x="0" y="535"/>
                  </a:cubicBezTo>
                  <a:cubicBezTo>
                    <a:pt x="0" y="13"/>
                    <a:pt x="0" y="13"/>
                    <a:pt x="0" y="13"/>
                  </a:cubicBezTo>
                  <a:cubicBezTo>
                    <a:pt x="0" y="6"/>
                    <a:pt x="6" y="0"/>
                    <a:pt x="13" y="0"/>
                  </a:cubicBezTo>
                  <a:cubicBezTo>
                    <a:pt x="20" y="0"/>
                    <a:pt x="26" y="6"/>
                    <a:pt x="26" y="13"/>
                  </a:cubicBezTo>
                  <a:cubicBezTo>
                    <a:pt x="26" y="535"/>
                    <a:pt x="26" y="535"/>
                    <a:pt x="26" y="535"/>
                  </a:cubicBezTo>
                  <a:cubicBezTo>
                    <a:pt x="26" y="542"/>
                    <a:pt x="20" y="548"/>
                    <a:pt x="13" y="548"/>
                  </a:cubicBezTo>
                  <a:close/>
                </a:path>
              </a:pathLst>
            </a:custGeom>
            <a:solidFill>
              <a:srgbClr val="3B57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6" name="Freeform 168">
              <a:extLst>
                <a:ext uri="{FF2B5EF4-FFF2-40B4-BE49-F238E27FC236}">
                  <a16:creationId xmlns:a16="http://schemas.microsoft.com/office/drawing/2014/main" id="{C561F609-7AC1-AA3E-279E-2AFD66C48612}"/>
                </a:ext>
              </a:extLst>
            </p:cNvPr>
            <p:cNvSpPr>
              <a:spLocks/>
            </p:cNvSpPr>
            <p:nvPr/>
          </p:nvSpPr>
          <p:spPr bwMode="auto">
            <a:xfrm>
              <a:off x="6939942" y="3993450"/>
              <a:ext cx="336655" cy="974118"/>
            </a:xfrm>
            <a:custGeom>
              <a:avLst/>
              <a:gdLst>
                <a:gd name="T0" fmla="*/ 173 w 183"/>
                <a:gd name="T1" fmla="*/ 525 h 528"/>
                <a:gd name="T2" fmla="*/ 157 w 183"/>
                <a:gd name="T3" fmla="*/ 517 h 528"/>
                <a:gd name="T4" fmla="*/ 2 w 183"/>
                <a:gd name="T5" fmla="*/ 19 h 528"/>
                <a:gd name="T6" fmla="*/ 11 w 183"/>
                <a:gd name="T7" fmla="*/ 3 h 528"/>
                <a:gd name="T8" fmla="*/ 27 w 183"/>
                <a:gd name="T9" fmla="*/ 11 h 528"/>
                <a:gd name="T10" fmla="*/ 181 w 183"/>
                <a:gd name="T11" fmla="*/ 509 h 528"/>
                <a:gd name="T12" fmla="*/ 173 w 183"/>
                <a:gd name="T13" fmla="*/ 525 h 528"/>
              </a:gdLst>
              <a:ahLst/>
              <a:cxnLst>
                <a:cxn ang="0">
                  <a:pos x="T0" y="T1"/>
                </a:cxn>
                <a:cxn ang="0">
                  <a:pos x="T2" y="T3"/>
                </a:cxn>
                <a:cxn ang="0">
                  <a:pos x="T4" y="T5"/>
                </a:cxn>
                <a:cxn ang="0">
                  <a:pos x="T6" y="T7"/>
                </a:cxn>
                <a:cxn ang="0">
                  <a:pos x="T8" y="T9"/>
                </a:cxn>
                <a:cxn ang="0">
                  <a:pos x="T10" y="T11"/>
                </a:cxn>
                <a:cxn ang="0">
                  <a:pos x="T12" y="T13"/>
                </a:cxn>
              </a:cxnLst>
              <a:rect l="0" t="0" r="r" b="b"/>
              <a:pathLst>
                <a:path w="183" h="528">
                  <a:moveTo>
                    <a:pt x="173" y="525"/>
                  </a:moveTo>
                  <a:cubicBezTo>
                    <a:pt x="166" y="528"/>
                    <a:pt x="159" y="524"/>
                    <a:pt x="157" y="517"/>
                  </a:cubicBezTo>
                  <a:cubicBezTo>
                    <a:pt x="2" y="19"/>
                    <a:pt x="2" y="19"/>
                    <a:pt x="2" y="19"/>
                  </a:cubicBezTo>
                  <a:cubicBezTo>
                    <a:pt x="0" y="12"/>
                    <a:pt x="4" y="5"/>
                    <a:pt x="11" y="3"/>
                  </a:cubicBezTo>
                  <a:cubicBezTo>
                    <a:pt x="17" y="0"/>
                    <a:pt x="25" y="4"/>
                    <a:pt x="27" y="11"/>
                  </a:cubicBezTo>
                  <a:cubicBezTo>
                    <a:pt x="181" y="509"/>
                    <a:pt x="181" y="509"/>
                    <a:pt x="181" y="509"/>
                  </a:cubicBezTo>
                  <a:cubicBezTo>
                    <a:pt x="183" y="516"/>
                    <a:pt x="180" y="523"/>
                    <a:pt x="173" y="525"/>
                  </a:cubicBezTo>
                  <a:close/>
                </a:path>
              </a:pathLst>
            </a:custGeom>
            <a:solidFill>
              <a:srgbClr val="3B57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7" name="Freeform 169">
              <a:extLst>
                <a:ext uri="{FF2B5EF4-FFF2-40B4-BE49-F238E27FC236}">
                  <a16:creationId xmlns:a16="http://schemas.microsoft.com/office/drawing/2014/main" id="{F182EF71-3346-BA24-733E-DD832CE4A7F4}"/>
                </a:ext>
              </a:extLst>
            </p:cNvPr>
            <p:cNvSpPr>
              <a:spLocks/>
            </p:cNvSpPr>
            <p:nvPr/>
          </p:nvSpPr>
          <p:spPr bwMode="auto">
            <a:xfrm>
              <a:off x="6228446" y="3993450"/>
              <a:ext cx="337435" cy="974118"/>
            </a:xfrm>
            <a:custGeom>
              <a:avLst/>
              <a:gdLst>
                <a:gd name="T0" fmla="*/ 10 w 183"/>
                <a:gd name="T1" fmla="*/ 525 h 528"/>
                <a:gd name="T2" fmla="*/ 26 w 183"/>
                <a:gd name="T3" fmla="*/ 517 h 528"/>
                <a:gd name="T4" fmla="*/ 181 w 183"/>
                <a:gd name="T5" fmla="*/ 19 h 528"/>
                <a:gd name="T6" fmla="*/ 173 w 183"/>
                <a:gd name="T7" fmla="*/ 3 h 528"/>
                <a:gd name="T8" fmla="*/ 157 w 183"/>
                <a:gd name="T9" fmla="*/ 11 h 528"/>
                <a:gd name="T10" fmla="*/ 2 w 183"/>
                <a:gd name="T11" fmla="*/ 509 h 528"/>
                <a:gd name="T12" fmla="*/ 10 w 183"/>
                <a:gd name="T13" fmla="*/ 525 h 528"/>
              </a:gdLst>
              <a:ahLst/>
              <a:cxnLst>
                <a:cxn ang="0">
                  <a:pos x="T0" y="T1"/>
                </a:cxn>
                <a:cxn ang="0">
                  <a:pos x="T2" y="T3"/>
                </a:cxn>
                <a:cxn ang="0">
                  <a:pos x="T4" y="T5"/>
                </a:cxn>
                <a:cxn ang="0">
                  <a:pos x="T6" y="T7"/>
                </a:cxn>
                <a:cxn ang="0">
                  <a:pos x="T8" y="T9"/>
                </a:cxn>
                <a:cxn ang="0">
                  <a:pos x="T10" y="T11"/>
                </a:cxn>
                <a:cxn ang="0">
                  <a:pos x="T12" y="T13"/>
                </a:cxn>
              </a:cxnLst>
              <a:rect l="0" t="0" r="r" b="b"/>
              <a:pathLst>
                <a:path w="183" h="528">
                  <a:moveTo>
                    <a:pt x="10" y="525"/>
                  </a:moveTo>
                  <a:cubicBezTo>
                    <a:pt x="17" y="528"/>
                    <a:pt x="24" y="524"/>
                    <a:pt x="26" y="517"/>
                  </a:cubicBezTo>
                  <a:cubicBezTo>
                    <a:pt x="181" y="19"/>
                    <a:pt x="181" y="19"/>
                    <a:pt x="181" y="19"/>
                  </a:cubicBezTo>
                  <a:cubicBezTo>
                    <a:pt x="183" y="12"/>
                    <a:pt x="179" y="5"/>
                    <a:pt x="173" y="3"/>
                  </a:cubicBezTo>
                  <a:cubicBezTo>
                    <a:pt x="166" y="0"/>
                    <a:pt x="159" y="4"/>
                    <a:pt x="157" y="11"/>
                  </a:cubicBezTo>
                  <a:cubicBezTo>
                    <a:pt x="2" y="509"/>
                    <a:pt x="2" y="509"/>
                    <a:pt x="2" y="509"/>
                  </a:cubicBezTo>
                  <a:cubicBezTo>
                    <a:pt x="0" y="516"/>
                    <a:pt x="4" y="523"/>
                    <a:pt x="10" y="525"/>
                  </a:cubicBezTo>
                  <a:close/>
                </a:path>
              </a:pathLst>
            </a:custGeom>
            <a:solidFill>
              <a:srgbClr val="3B57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8" name="Oval 170">
              <a:extLst>
                <a:ext uri="{FF2B5EF4-FFF2-40B4-BE49-F238E27FC236}">
                  <a16:creationId xmlns:a16="http://schemas.microsoft.com/office/drawing/2014/main" id="{43AC91AE-1F79-B6C8-9F26-B8D4D71E313E}"/>
                </a:ext>
              </a:extLst>
            </p:cNvPr>
            <p:cNvSpPr>
              <a:spLocks noChangeArrowheads="1"/>
            </p:cNvSpPr>
            <p:nvPr/>
          </p:nvSpPr>
          <p:spPr bwMode="auto">
            <a:xfrm>
              <a:off x="6724076" y="2395117"/>
              <a:ext cx="49875" cy="49875"/>
            </a:xfrm>
            <a:prstGeom prst="ellipse">
              <a:avLst/>
            </a:prstGeom>
            <a:solidFill>
              <a:srgbClr val="3B57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9" name="Rectangle 264">
              <a:extLst>
                <a:ext uri="{FF2B5EF4-FFF2-40B4-BE49-F238E27FC236}">
                  <a16:creationId xmlns:a16="http://schemas.microsoft.com/office/drawing/2014/main" id="{C829228A-41F4-6857-020F-0FB15F6A521C}"/>
                </a:ext>
              </a:extLst>
            </p:cNvPr>
            <p:cNvSpPr>
              <a:spLocks noChangeArrowheads="1"/>
            </p:cNvSpPr>
            <p:nvPr/>
          </p:nvSpPr>
          <p:spPr bwMode="auto">
            <a:xfrm>
              <a:off x="6826944" y="3040373"/>
              <a:ext cx="75592" cy="99750"/>
            </a:xfrm>
            <a:prstGeom prst="rect">
              <a:avLst/>
            </a:pr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0" name="Rectangle 265">
              <a:extLst>
                <a:ext uri="{FF2B5EF4-FFF2-40B4-BE49-F238E27FC236}">
                  <a16:creationId xmlns:a16="http://schemas.microsoft.com/office/drawing/2014/main" id="{2DDED9D2-71AB-FDF2-8E6B-DB1497C50C28}"/>
                </a:ext>
              </a:extLst>
            </p:cNvPr>
            <p:cNvSpPr>
              <a:spLocks noChangeArrowheads="1"/>
            </p:cNvSpPr>
            <p:nvPr/>
          </p:nvSpPr>
          <p:spPr bwMode="auto">
            <a:xfrm>
              <a:off x="6913444" y="2967119"/>
              <a:ext cx="75592" cy="171445"/>
            </a:xfrm>
            <a:prstGeom prst="rect">
              <a:avLst/>
            </a:pr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1" name="Rectangle 266">
              <a:extLst>
                <a:ext uri="{FF2B5EF4-FFF2-40B4-BE49-F238E27FC236}">
                  <a16:creationId xmlns:a16="http://schemas.microsoft.com/office/drawing/2014/main" id="{ACFA442F-1C56-14B6-5918-60955748AC2E}"/>
                </a:ext>
              </a:extLst>
            </p:cNvPr>
            <p:cNvSpPr>
              <a:spLocks noChangeArrowheads="1"/>
            </p:cNvSpPr>
            <p:nvPr/>
          </p:nvSpPr>
          <p:spPr bwMode="auto">
            <a:xfrm>
              <a:off x="7002284" y="2898541"/>
              <a:ext cx="75592" cy="240023"/>
            </a:xfrm>
            <a:prstGeom prst="rect">
              <a:avLst/>
            </a:pr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2" name="Rectangle 267">
              <a:extLst>
                <a:ext uri="{FF2B5EF4-FFF2-40B4-BE49-F238E27FC236}">
                  <a16:creationId xmlns:a16="http://schemas.microsoft.com/office/drawing/2014/main" id="{E501E08E-4C0E-D7F9-9378-E3866C0CC25B}"/>
                </a:ext>
              </a:extLst>
            </p:cNvPr>
            <p:cNvSpPr>
              <a:spLocks noChangeArrowheads="1"/>
            </p:cNvSpPr>
            <p:nvPr/>
          </p:nvSpPr>
          <p:spPr bwMode="auto">
            <a:xfrm>
              <a:off x="7088787" y="2932051"/>
              <a:ext cx="77150" cy="206512"/>
            </a:xfrm>
            <a:prstGeom prst="rect">
              <a:avLst/>
            </a:pr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3" name="Rectangle 268">
              <a:extLst>
                <a:ext uri="{FF2B5EF4-FFF2-40B4-BE49-F238E27FC236}">
                  <a16:creationId xmlns:a16="http://schemas.microsoft.com/office/drawing/2014/main" id="{7C933BAE-231C-400F-885E-7B18B0CAAEBD}"/>
                </a:ext>
              </a:extLst>
            </p:cNvPr>
            <p:cNvSpPr>
              <a:spLocks noChangeArrowheads="1"/>
            </p:cNvSpPr>
            <p:nvPr/>
          </p:nvSpPr>
          <p:spPr bwMode="auto">
            <a:xfrm>
              <a:off x="7177626" y="3034917"/>
              <a:ext cx="74812" cy="103646"/>
            </a:xfrm>
            <a:prstGeom prst="rect">
              <a:avLst/>
            </a:pr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4" name="Rectangle 269">
              <a:extLst>
                <a:ext uri="{FF2B5EF4-FFF2-40B4-BE49-F238E27FC236}">
                  <a16:creationId xmlns:a16="http://schemas.microsoft.com/office/drawing/2014/main" id="{1B9F44B4-786A-F826-47F4-18B53FC3D1D7}"/>
                </a:ext>
              </a:extLst>
            </p:cNvPr>
            <p:cNvSpPr>
              <a:spLocks noChangeArrowheads="1"/>
            </p:cNvSpPr>
            <p:nvPr/>
          </p:nvSpPr>
          <p:spPr bwMode="auto">
            <a:xfrm>
              <a:off x="7261790" y="2832301"/>
              <a:ext cx="79488" cy="306263"/>
            </a:xfrm>
            <a:prstGeom prst="rect">
              <a:avLst/>
            </a:pr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5" name="Freeform 388">
              <a:extLst>
                <a:ext uri="{FF2B5EF4-FFF2-40B4-BE49-F238E27FC236}">
                  <a16:creationId xmlns:a16="http://schemas.microsoft.com/office/drawing/2014/main" id="{AC614B2E-7489-2D0D-1709-C5E47A8B032B}"/>
                </a:ext>
              </a:extLst>
            </p:cNvPr>
            <p:cNvSpPr>
              <a:spLocks/>
            </p:cNvSpPr>
            <p:nvPr/>
          </p:nvSpPr>
          <p:spPr bwMode="auto">
            <a:xfrm>
              <a:off x="6060896" y="2928155"/>
              <a:ext cx="490176" cy="125467"/>
            </a:xfrm>
            <a:custGeom>
              <a:avLst/>
              <a:gdLst>
                <a:gd name="T0" fmla="*/ 581 w 629"/>
                <a:gd name="T1" fmla="*/ 161 h 161"/>
                <a:gd name="T2" fmla="*/ 508 w 629"/>
                <a:gd name="T3" fmla="*/ 161 h 161"/>
                <a:gd name="T4" fmla="*/ 480 w 629"/>
                <a:gd name="T5" fmla="*/ 135 h 161"/>
                <a:gd name="T6" fmla="*/ 385 w 629"/>
                <a:gd name="T7" fmla="*/ 135 h 161"/>
                <a:gd name="T8" fmla="*/ 257 w 629"/>
                <a:gd name="T9" fmla="*/ 5 h 161"/>
                <a:gd name="T10" fmla="*/ 153 w 629"/>
                <a:gd name="T11" fmla="*/ 5 h 161"/>
                <a:gd name="T12" fmla="*/ 61 w 629"/>
                <a:gd name="T13" fmla="*/ 99 h 161"/>
                <a:gd name="T14" fmla="*/ 0 w 629"/>
                <a:gd name="T15" fmla="*/ 99 h 161"/>
                <a:gd name="T16" fmla="*/ 0 w 629"/>
                <a:gd name="T17" fmla="*/ 92 h 161"/>
                <a:gd name="T18" fmla="*/ 57 w 629"/>
                <a:gd name="T19" fmla="*/ 92 h 161"/>
                <a:gd name="T20" fmla="*/ 151 w 629"/>
                <a:gd name="T21" fmla="*/ 0 h 161"/>
                <a:gd name="T22" fmla="*/ 260 w 629"/>
                <a:gd name="T23" fmla="*/ 0 h 161"/>
                <a:gd name="T24" fmla="*/ 388 w 629"/>
                <a:gd name="T25" fmla="*/ 128 h 161"/>
                <a:gd name="T26" fmla="*/ 482 w 629"/>
                <a:gd name="T27" fmla="*/ 128 h 161"/>
                <a:gd name="T28" fmla="*/ 510 w 629"/>
                <a:gd name="T29" fmla="*/ 156 h 161"/>
                <a:gd name="T30" fmla="*/ 579 w 629"/>
                <a:gd name="T31" fmla="*/ 156 h 161"/>
                <a:gd name="T32" fmla="*/ 624 w 629"/>
                <a:gd name="T33" fmla="*/ 111 h 161"/>
                <a:gd name="T34" fmla="*/ 629 w 629"/>
                <a:gd name="T35" fmla="*/ 116 h 161"/>
                <a:gd name="T36" fmla="*/ 581 w 629"/>
                <a:gd name="T37" fmla="*/ 16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9" h="161">
                  <a:moveTo>
                    <a:pt x="581" y="161"/>
                  </a:moveTo>
                  <a:lnTo>
                    <a:pt x="508" y="161"/>
                  </a:lnTo>
                  <a:lnTo>
                    <a:pt x="480" y="135"/>
                  </a:lnTo>
                  <a:lnTo>
                    <a:pt x="385" y="135"/>
                  </a:lnTo>
                  <a:lnTo>
                    <a:pt x="257" y="5"/>
                  </a:lnTo>
                  <a:lnTo>
                    <a:pt x="153" y="5"/>
                  </a:lnTo>
                  <a:lnTo>
                    <a:pt x="61" y="99"/>
                  </a:lnTo>
                  <a:lnTo>
                    <a:pt x="0" y="99"/>
                  </a:lnTo>
                  <a:lnTo>
                    <a:pt x="0" y="92"/>
                  </a:lnTo>
                  <a:lnTo>
                    <a:pt x="57" y="92"/>
                  </a:lnTo>
                  <a:lnTo>
                    <a:pt x="151" y="0"/>
                  </a:lnTo>
                  <a:lnTo>
                    <a:pt x="260" y="0"/>
                  </a:lnTo>
                  <a:lnTo>
                    <a:pt x="388" y="128"/>
                  </a:lnTo>
                  <a:lnTo>
                    <a:pt x="482" y="128"/>
                  </a:lnTo>
                  <a:lnTo>
                    <a:pt x="510" y="156"/>
                  </a:lnTo>
                  <a:lnTo>
                    <a:pt x="579" y="156"/>
                  </a:lnTo>
                  <a:lnTo>
                    <a:pt x="624" y="111"/>
                  </a:lnTo>
                  <a:lnTo>
                    <a:pt x="629" y="116"/>
                  </a:lnTo>
                  <a:lnTo>
                    <a:pt x="581" y="161"/>
                  </a:ln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6" name="Rectangle 389">
              <a:extLst>
                <a:ext uri="{FF2B5EF4-FFF2-40B4-BE49-F238E27FC236}">
                  <a16:creationId xmlns:a16="http://schemas.microsoft.com/office/drawing/2014/main" id="{25E03F84-C126-9CF6-E804-694E59203D3A}"/>
                </a:ext>
              </a:extLst>
            </p:cNvPr>
            <p:cNvSpPr>
              <a:spLocks noChangeArrowheads="1"/>
            </p:cNvSpPr>
            <p:nvPr/>
          </p:nvSpPr>
          <p:spPr bwMode="auto">
            <a:xfrm>
              <a:off x="6261175" y="2929713"/>
              <a:ext cx="2338" cy="194044"/>
            </a:xfrm>
            <a:prstGeom prst="rect">
              <a:avLst/>
            </a:prstGeom>
            <a:solidFill>
              <a:srgbClr val="C3C1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7" name="Rectangle 390">
              <a:extLst>
                <a:ext uri="{FF2B5EF4-FFF2-40B4-BE49-F238E27FC236}">
                  <a16:creationId xmlns:a16="http://schemas.microsoft.com/office/drawing/2014/main" id="{5FB3D7EE-99DD-FAFB-04C4-B2E425B5D99E}"/>
                </a:ext>
              </a:extLst>
            </p:cNvPr>
            <p:cNvSpPr>
              <a:spLocks noChangeArrowheads="1"/>
            </p:cNvSpPr>
            <p:nvPr/>
          </p:nvSpPr>
          <p:spPr bwMode="auto">
            <a:xfrm>
              <a:off x="6213639" y="3051283"/>
              <a:ext cx="1558" cy="72474"/>
            </a:xfrm>
            <a:prstGeom prst="rect">
              <a:avLst/>
            </a:prstGeom>
            <a:solidFill>
              <a:srgbClr val="C3C1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8" name="Rectangle 391">
              <a:extLst>
                <a:ext uri="{FF2B5EF4-FFF2-40B4-BE49-F238E27FC236}">
                  <a16:creationId xmlns:a16="http://schemas.microsoft.com/office/drawing/2014/main" id="{7A69CD1A-3B09-1D06-7BCB-98BC3DBC2460}"/>
                </a:ext>
              </a:extLst>
            </p:cNvPr>
            <p:cNvSpPr>
              <a:spLocks noChangeArrowheads="1"/>
            </p:cNvSpPr>
            <p:nvPr/>
          </p:nvSpPr>
          <p:spPr bwMode="auto">
            <a:xfrm>
              <a:off x="6510549" y="2886072"/>
              <a:ext cx="1558" cy="237685"/>
            </a:xfrm>
            <a:prstGeom prst="rect">
              <a:avLst/>
            </a:prstGeom>
            <a:solidFill>
              <a:srgbClr val="C3C1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9" name="Oval 392">
              <a:extLst>
                <a:ext uri="{FF2B5EF4-FFF2-40B4-BE49-F238E27FC236}">
                  <a16:creationId xmlns:a16="http://schemas.microsoft.com/office/drawing/2014/main" id="{AD19D866-C0CD-1A9B-7EA5-797DF755E560}"/>
                </a:ext>
              </a:extLst>
            </p:cNvPr>
            <p:cNvSpPr>
              <a:spLocks noChangeArrowheads="1"/>
            </p:cNvSpPr>
            <p:nvPr/>
          </p:nvSpPr>
          <p:spPr bwMode="auto">
            <a:xfrm>
              <a:off x="6502756" y="2874383"/>
              <a:ext cx="18703" cy="20262"/>
            </a:xfrm>
            <a:prstGeom prst="ellipse">
              <a:avLst/>
            </a:prstGeom>
            <a:solidFill>
              <a:schemeClr val="accent3"/>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0" name="Oval 393">
              <a:extLst>
                <a:ext uri="{FF2B5EF4-FFF2-40B4-BE49-F238E27FC236}">
                  <a16:creationId xmlns:a16="http://schemas.microsoft.com/office/drawing/2014/main" id="{F828E7A8-5BC4-C078-0956-91DF70DB7EC2}"/>
                </a:ext>
              </a:extLst>
            </p:cNvPr>
            <p:cNvSpPr>
              <a:spLocks noChangeArrowheads="1"/>
            </p:cNvSpPr>
            <p:nvPr/>
          </p:nvSpPr>
          <p:spPr bwMode="auto">
            <a:xfrm>
              <a:off x="6353911" y="2939065"/>
              <a:ext cx="17924" cy="18703"/>
            </a:xfrm>
            <a:prstGeom prst="ellipse">
              <a:avLst/>
            </a:pr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1" name="Oval 394">
              <a:extLst>
                <a:ext uri="{FF2B5EF4-FFF2-40B4-BE49-F238E27FC236}">
                  <a16:creationId xmlns:a16="http://schemas.microsoft.com/office/drawing/2014/main" id="{1FD1DE85-742B-6600-6D99-7E3DDE56D2D3}"/>
                </a:ext>
              </a:extLst>
            </p:cNvPr>
            <p:cNvSpPr>
              <a:spLocks noChangeArrowheads="1"/>
            </p:cNvSpPr>
            <p:nvPr/>
          </p:nvSpPr>
          <p:spPr bwMode="auto">
            <a:xfrm>
              <a:off x="6252604" y="2918803"/>
              <a:ext cx="17924" cy="20262"/>
            </a:xfrm>
            <a:prstGeom prst="ellipse">
              <a:avLst/>
            </a:pr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2" name="Oval 395">
              <a:extLst>
                <a:ext uri="{FF2B5EF4-FFF2-40B4-BE49-F238E27FC236}">
                  <a16:creationId xmlns:a16="http://schemas.microsoft.com/office/drawing/2014/main" id="{A959758F-D4FB-C00C-6A5D-02BA185DC4A1}"/>
                </a:ext>
              </a:extLst>
            </p:cNvPr>
            <p:cNvSpPr>
              <a:spLocks noChangeArrowheads="1"/>
            </p:cNvSpPr>
            <p:nvPr/>
          </p:nvSpPr>
          <p:spPr bwMode="auto">
            <a:xfrm>
              <a:off x="6206625" y="3040373"/>
              <a:ext cx="20262" cy="18703"/>
            </a:xfrm>
            <a:prstGeom prst="ellipse">
              <a:avLst/>
            </a:pr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3" name="Freeform 396">
              <a:extLst>
                <a:ext uri="{FF2B5EF4-FFF2-40B4-BE49-F238E27FC236}">
                  <a16:creationId xmlns:a16="http://schemas.microsoft.com/office/drawing/2014/main" id="{554CA7E1-529C-5654-D796-B288877A6BB6}"/>
                </a:ext>
              </a:extLst>
            </p:cNvPr>
            <p:cNvSpPr>
              <a:spLocks noEditPoints="1"/>
            </p:cNvSpPr>
            <p:nvPr/>
          </p:nvSpPr>
          <p:spPr bwMode="auto">
            <a:xfrm>
              <a:off x="6055441" y="2851003"/>
              <a:ext cx="12469" cy="14806"/>
            </a:xfrm>
            <a:custGeom>
              <a:avLst/>
              <a:gdLst>
                <a:gd name="T0" fmla="*/ 3 w 7"/>
                <a:gd name="T1" fmla="*/ 8 h 8"/>
                <a:gd name="T2" fmla="*/ 0 w 7"/>
                <a:gd name="T3" fmla="*/ 4 h 8"/>
                <a:gd name="T4" fmla="*/ 3 w 7"/>
                <a:gd name="T5" fmla="*/ 0 h 8"/>
                <a:gd name="T6" fmla="*/ 7 w 7"/>
                <a:gd name="T7" fmla="*/ 4 h 8"/>
                <a:gd name="T8" fmla="*/ 3 w 7"/>
                <a:gd name="T9" fmla="*/ 8 h 8"/>
                <a:gd name="T10" fmla="*/ 3 w 7"/>
                <a:gd name="T11" fmla="*/ 1 h 8"/>
                <a:gd name="T12" fmla="*/ 1 w 7"/>
                <a:gd name="T13" fmla="*/ 4 h 8"/>
                <a:gd name="T14" fmla="*/ 3 w 7"/>
                <a:gd name="T15" fmla="*/ 6 h 8"/>
                <a:gd name="T16" fmla="*/ 6 w 7"/>
                <a:gd name="T17" fmla="*/ 4 h 8"/>
                <a:gd name="T18" fmla="*/ 3 w 7"/>
                <a:gd name="T19"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8">
                  <a:moveTo>
                    <a:pt x="3" y="8"/>
                  </a:moveTo>
                  <a:cubicBezTo>
                    <a:pt x="1" y="8"/>
                    <a:pt x="0" y="6"/>
                    <a:pt x="0" y="4"/>
                  </a:cubicBezTo>
                  <a:cubicBezTo>
                    <a:pt x="0" y="2"/>
                    <a:pt x="1" y="0"/>
                    <a:pt x="3" y="0"/>
                  </a:cubicBezTo>
                  <a:cubicBezTo>
                    <a:pt x="6" y="0"/>
                    <a:pt x="7" y="2"/>
                    <a:pt x="7" y="4"/>
                  </a:cubicBezTo>
                  <a:cubicBezTo>
                    <a:pt x="7" y="6"/>
                    <a:pt x="6" y="8"/>
                    <a:pt x="3" y="8"/>
                  </a:cubicBezTo>
                  <a:moveTo>
                    <a:pt x="3" y="1"/>
                  </a:moveTo>
                  <a:cubicBezTo>
                    <a:pt x="2" y="1"/>
                    <a:pt x="1" y="2"/>
                    <a:pt x="1" y="4"/>
                  </a:cubicBezTo>
                  <a:cubicBezTo>
                    <a:pt x="1" y="5"/>
                    <a:pt x="2" y="6"/>
                    <a:pt x="3" y="6"/>
                  </a:cubicBezTo>
                  <a:cubicBezTo>
                    <a:pt x="5" y="6"/>
                    <a:pt x="6" y="5"/>
                    <a:pt x="6" y="4"/>
                  </a:cubicBezTo>
                  <a:cubicBezTo>
                    <a:pt x="6" y="2"/>
                    <a:pt x="5" y="1"/>
                    <a:pt x="3" y="1"/>
                  </a:cubicBezTo>
                </a:path>
              </a:pathLst>
            </a:custGeom>
            <a:solidFill>
              <a:srgbClr val="87A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4" name="Freeform 397">
              <a:extLst>
                <a:ext uri="{FF2B5EF4-FFF2-40B4-BE49-F238E27FC236}">
                  <a16:creationId xmlns:a16="http://schemas.microsoft.com/office/drawing/2014/main" id="{66AE55A7-C872-6708-2A25-FA1EC1E3393C}"/>
                </a:ext>
              </a:extLst>
            </p:cNvPr>
            <p:cNvSpPr>
              <a:spLocks/>
            </p:cNvSpPr>
            <p:nvPr/>
          </p:nvSpPr>
          <p:spPr bwMode="auto">
            <a:xfrm>
              <a:off x="6060896" y="2858017"/>
              <a:ext cx="487839" cy="267298"/>
            </a:xfrm>
            <a:custGeom>
              <a:avLst/>
              <a:gdLst>
                <a:gd name="T0" fmla="*/ 626 w 626"/>
                <a:gd name="T1" fmla="*/ 343 h 343"/>
                <a:gd name="T2" fmla="*/ 0 w 626"/>
                <a:gd name="T3" fmla="*/ 343 h 343"/>
                <a:gd name="T4" fmla="*/ 0 w 626"/>
                <a:gd name="T5" fmla="*/ 0 h 343"/>
                <a:gd name="T6" fmla="*/ 2 w 626"/>
                <a:gd name="T7" fmla="*/ 0 h 343"/>
                <a:gd name="T8" fmla="*/ 2 w 626"/>
                <a:gd name="T9" fmla="*/ 338 h 343"/>
                <a:gd name="T10" fmla="*/ 626 w 626"/>
                <a:gd name="T11" fmla="*/ 338 h 343"/>
                <a:gd name="T12" fmla="*/ 626 w 626"/>
                <a:gd name="T13" fmla="*/ 343 h 343"/>
              </a:gdLst>
              <a:ahLst/>
              <a:cxnLst>
                <a:cxn ang="0">
                  <a:pos x="T0" y="T1"/>
                </a:cxn>
                <a:cxn ang="0">
                  <a:pos x="T2" y="T3"/>
                </a:cxn>
                <a:cxn ang="0">
                  <a:pos x="T4" y="T5"/>
                </a:cxn>
                <a:cxn ang="0">
                  <a:pos x="T6" y="T7"/>
                </a:cxn>
                <a:cxn ang="0">
                  <a:pos x="T8" y="T9"/>
                </a:cxn>
                <a:cxn ang="0">
                  <a:pos x="T10" y="T11"/>
                </a:cxn>
                <a:cxn ang="0">
                  <a:pos x="T12" y="T13"/>
                </a:cxn>
              </a:cxnLst>
              <a:rect l="0" t="0" r="r" b="b"/>
              <a:pathLst>
                <a:path w="626" h="343">
                  <a:moveTo>
                    <a:pt x="626" y="343"/>
                  </a:moveTo>
                  <a:lnTo>
                    <a:pt x="0" y="343"/>
                  </a:lnTo>
                  <a:lnTo>
                    <a:pt x="0" y="0"/>
                  </a:lnTo>
                  <a:lnTo>
                    <a:pt x="2" y="0"/>
                  </a:lnTo>
                  <a:lnTo>
                    <a:pt x="2" y="338"/>
                  </a:lnTo>
                  <a:lnTo>
                    <a:pt x="626" y="338"/>
                  </a:lnTo>
                  <a:lnTo>
                    <a:pt x="626" y="343"/>
                  </a:lnTo>
                  <a:close/>
                </a:path>
              </a:pathLst>
            </a:custGeom>
            <a:solidFill>
              <a:srgbClr val="87A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5" name="Oval 398">
              <a:extLst>
                <a:ext uri="{FF2B5EF4-FFF2-40B4-BE49-F238E27FC236}">
                  <a16:creationId xmlns:a16="http://schemas.microsoft.com/office/drawing/2014/main" id="{D9BAABDD-230C-E88F-85CF-DED21DA76301}"/>
                </a:ext>
              </a:extLst>
            </p:cNvPr>
            <p:cNvSpPr>
              <a:spLocks noChangeArrowheads="1"/>
            </p:cNvSpPr>
            <p:nvPr/>
          </p:nvSpPr>
          <p:spPr bwMode="auto">
            <a:xfrm>
              <a:off x="6543279" y="3118302"/>
              <a:ext cx="10910" cy="10910"/>
            </a:xfrm>
            <a:prstGeom prst="ellipse">
              <a:avLst/>
            </a:prstGeom>
            <a:solidFill>
              <a:srgbClr val="87A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6" name="Oval 399">
              <a:extLst>
                <a:ext uri="{FF2B5EF4-FFF2-40B4-BE49-F238E27FC236}">
                  <a16:creationId xmlns:a16="http://schemas.microsoft.com/office/drawing/2014/main" id="{92CF467C-6A72-F483-7EDC-061B3C1BEEE9}"/>
                </a:ext>
              </a:extLst>
            </p:cNvPr>
            <p:cNvSpPr>
              <a:spLocks noChangeArrowheads="1"/>
            </p:cNvSpPr>
            <p:nvPr/>
          </p:nvSpPr>
          <p:spPr bwMode="auto">
            <a:xfrm>
              <a:off x="6470027" y="3118302"/>
              <a:ext cx="10910" cy="10910"/>
            </a:xfrm>
            <a:prstGeom prst="ellipse">
              <a:avLst/>
            </a:prstGeom>
            <a:solidFill>
              <a:srgbClr val="87A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7" name="Oval 400">
              <a:extLst>
                <a:ext uri="{FF2B5EF4-FFF2-40B4-BE49-F238E27FC236}">
                  <a16:creationId xmlns:a16="http://schemas.microsoft.com/office/drawing/2014/main" id="{F9F8170A-A624-6F3F-B302-32EC98BEE7D7}"/>
                </a:ext>
              </a:extLst>
            </p:cNvPr>
            <p:cNvSpPr>
              <a:spLocks noChangeArrowheads="1"/>
            </p:cNvSpPr>
            <p:nvPr/>
          </p:nvSpPr>
          <p:spPr bwMode="auto">
            <a:xfrm>
              <a:off x="6403786" y="3118302"/>
              <a:ext cx="10910" cy="10910"/>
            </a:xfrm>
            <a:prstGeom prst="ellipse">
              <a:avLst/>
            </a:prstGeom>
            <a:solidFill>
              <a:srgbClr val="87A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8" name="Oval 401">
              <a:extLst>
                <a:ext uri="{FF2B5EF4-FFF2-40B4-BE49-F238E27FC236}">
                  <a16:creationId xmlns:a16="http://schemas.microsoft.com/office/drawing/2014/main" id="{69595D5D-7B5B-D1F7-BC28-5E4B77827DCC}"/>
                </a:ext>
              </a:extLst>
            </p:cNvPr>
            <p:cNvSpPr>
              <a:spLocks noChangeArrowheads="1"/>
            </p:cNvSpPr>
            <p:nvPr/>
          </p:nvSpPr>
          <p:spPr bwMode="auto">
            <a:xfrm>
              <a:off x="6340663" y="3118302"/>
              <a:ext cx="10910" cy="10910"/>
            </a:xfrm>
            <a:prstGeom prst="ellipse">
              <a:avLst/>
            </a:prstGeom>
            <a:solidFill>
              <a:srgbClr val="87A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9" name="Oval 402">
              <a:extLst>
                <a:ext uri="{FF2B5EF4-FFF2-40B4-BE49-F238E27FC236}">
                  <a16:creationId xmlns:a16="http://schemas.microsoft.com/office/drawing/2014/main" id="{A7128B77-45E7-7D87-583E-61604D8852D5}"/>
                </a:ext>
              </a:extLst>
            </p:cNvPr>
            <p:cNvSpPr>
              <a:spLocks noChangeArrowheads="1"/>
            </p:cNvSpPr>
            <p:nvPr/>
          </p:nvSpPr>
          <p:spPr bwMode="auto">
            <a:xfrm>
              <a:off x="6272864" y="3118302"/>
              <a:ext cx="12469" cy="10910"/>
            </a:xfrm>
            <a:prstGeom prst="ellipse">
              <a:avLst/>
            </a:prstGeom>
            <a:solidFill>
              <a:srgbClr val="87A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0" name="Oval 403">
              <a:extLst>
                <a:ext uri="{FF2B5EF4-FFF2-40B4-BE49-F238E27FC236}">
                  <a16:creationId xmlns:a16="http://schemas.microsoft.com/office/drawing/2014/main" id="{E3B3D69E-8EF5-1449-A041-C0B77FCFD0EB}"/>
                </a:ext>
              </a:extLst>
            </p:cNvPr>
            <p:cNvSpPr>
              <a:spLocks noChangeArrowheads="1"/>
            </p:cNvSpPr>
            <p:nvPr/>
          </p:nvSpPr>
          <p:spPr bwMode="auto">
            <a:xfrm>
              <a:off x="6204287" y="3118302"/>
              <a:ext cx="13248" cy="10910"/>
            </a:xfrm>
            <a:prstGeom prst="ellipse">
              <a:avLst/>
            </a:prstGeom>
            <a:solidFill>
              <a:srgbClr val="87A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1" name="Oval 404">
              <a:extLst>
                <a:ext uri="{FF2B5EF4-FFF2-40B4-BE49-F238E27FC236}">
                  <a16:creationId xmlns:a16="http://schemas.microsoft.com/office/drawing/2014/main" id="{3232EF54-DBBD-7D1F-281C-082818D73928}"/>
                </a:ext>
              </a:extLst>
            </p:cNvPr>
            <p:cNvSpPr>
              <a:spLocks noChangeArrowheads="1"/>
            </p:cNvSpPr>
            <p:nvPr/>
          </p:nvSpPr>
          <p:spPr bwMode="auto">
            <a:xfrm>
              <a:off x="6138046" y="3118302"/>
              <a:ext cx="10910" cy="10910"/>
            </a:xfrm>
            <a:prstGeom prst="ellipse">
              <a:avLst/>
            </a:prstGeom>
            <a:solidFill>
              <a:srgbClr val="87A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2" name="Oval 405">
              <a:extLst>
                <a:ext uri="{FF2B5EF4-FFF2-40B4-BE49-F238E27FC236}">
                  <a16:creationId xmlns:a16="http://schemas.microsoft.com/office/drawing/2014/main" id="{E42D5EAF-4D71-D7C0-A1A8-77BE22D93791}"/>
                </a:ext>
              </a:extLst>
            </p:cNvPr>
            <p:cNvSpPr>
              <a:spLocks noChangeArrowheads="1"/>
            </p:cNvSpPr>
            <p:nvPr/>
          </p:nvSpPr>
          <p:spPr bwMode="auto">
            <a:xfrm>
              <a:off x="6070247" y="3118302"/>
              <a:ext cx="12469" cy="10910"/>
            </a:xfrm>
            <a:prstGeom prst="ellipse">
              <a:avLst/>
            </a:prstGeom>
            <a:solidFill>
              <a:srgbClr val="87AB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3" name="Rectangle 407">
              <a:extLst>
                <a:ext uri="{FF2B5EF4-FFF2-40B4-BE49-F238E27FC236}">
                  <a16:creationId xmlns:a16="http://schemas.microsoft.com/office/drawing/2014/main" id="{BA19D8BE-36C6-85AC-C3E4-1BB2DA02923A}"/>
                </a:ext>
              </a:extLst>
            </p:cNvPr>
            <p:cNvSpPr>
              <a:spLocks noChangeArrowheads="1"/>
            </p:cNvSpPr>
            <p:nvPr/>
          </p:nvSpPr>
          <p:spPr bwMode="auto">
            <a:xfrm>
              <a:off x="6363262" y="2948416"/>
              <a:ext cx="779" cy="175341"/>
            </a:xfrm>
            <a:prstGeom prst="rect">
              <a:avLst/>
            </a:prstGeom>
            <a:solidFill>
              <a:srgbClr val="C3C1B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4" name="Freeform 408">
              <a:extLst>
                <a:ext uri="{FF2B5EF4-FFF2-40B4-BE49-F238E27FC236}">
                  <a16:creationId xmlns:a16="http://schemas.microsoft.com/office/drawing/2014/main" id="{8603BB05-8663-AC2B-CD37-47CD61E7DE1D}"/>
                </a:ext>
              </a:extLst>
            </p:cNvPr>
            <p:cNvSpPr>
              <a:spLocks/>
            </p:cNvSpPr>
            <p:nvPr/>
          </p:nvSpPr>
          <p:spPr bwMode="auto">
            <a:xfrm>
              <a:off x="6060896" y="2843211"/>
              <a:ext cx="493294" cy="282104"/>
            </a:xfrm>
            <a:custGeom>
              <a:avLst/>
              <a:gdLst>
                <a:gd name="T0" fmla="*/ 2 w 633"/>
                <a:gd name="T1" fmla="*/ 362 h 362"/>
                <a:gd name="T2" fmla="*/ 0 w 633"/>
                <a:gd name="T3" fmla="*/ 357 h 362"/>
                <a:gd name="T4" fmla="*/ 194 w 633"/>
                <a:gd name="T5" fmla="*/ 163 h 362"/>
                <a:gd name="T6" fmla="*/ 250 w 633"/>
                <a:gd name="T7" fmla="*/ 163 h 362"/>
                <a:gd name="T8" fmla="*/ 362 w 633"/>
                <a:gd name="T9" fmla="*/ 52 h 362"/>
                <a:gd name="T10" fmla="*/ 409 w 633"/>
                <a:gd name="T11" fmla="*/ 52 h 362"/>
                <a:gd name="T12" fmla="*/ 430 w 633"/>
                <a:gd name="T13" fmla="*/ 33 h 362"/>
                <a:gd name="T14" fmla="*/ 562 w 633"/>
                <a:gd name="T15" fmla="*/ 33 h 362"/>
                <a:gd name="T16" fmla="*/ 579 w 633"/>
                <a:gd name="T17" fmla="*/ 50 h 362"/>
                <a:gd name="T18" fmla="*/ 629 w 633"/>
                <a:gd name="T19" fmla="*/ 0 h 362"/>
                <a:gd name="T20" fmla="*/ 633 w 633"/>
                <a:gd name="T21" fmla="*/ 5 h 362"/>
                <a:gd name="T22" fmla="*/ 579 w 633"/>
                <a:gd name="T23" fmla="*/ 59 h 362"/>
                <a:gd name="T24" fmla="*/ 558 w 633"/>
                <a:gd name="T25" fmla="*/ 38 h 362"/>
                <a:gd name="T26" fmla="*/ 432 w 633"/>
                <a:gd name="T27" fmla="*/ 38 h 362"/>
                <a:gd name="T28" fmla="*/ 411 w 633"/>
                <a:gd name="T29" fmla="*/ 59 h 362"/>
                <a:gd name="T30" fmla="*/ 364 w 633"/>
                <a:gd name="T31" fmla="*/ 59 h 362"/>
                <a:gd name="T32" fmla="*/ 253 w 633"/>
                <a:gd name="T33" fmla="*/ 170 h 362"/>
                <a:gd name="T34" fmla="*/ 196 w 633"/>
                <a:gd name="T35" fmla="*/ 170 h 362"/>
                <a:gd name="T36" fmla="*/ 2 w 633"/>
                <a:gd name="T37" fmla="*/ 362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33" h="362">
                  <a:moveTo>
                    <a:pt x="2" y="362"/>
                  </a:moveTo>
                  <a:lnTo>
                    <a:pt x="0" y="357"/>
                  </a:lnTo>
                  <a:lnTo>
                    <a:pt x="194" y="163"/>
                  </a:lnTo>
                  <a:lnTo>
                    <a:pt x="250" y="163"/>
                  </a:lnTo>
                  <a:lnTo>
                    <a:pt x="362" y="52"/>
                  </a:lnTo>
                  <a:lnTo>
                    <a:pt x="409" y="52"/>
                  </a:lnTo>
                  <a:lnTo>
                    <a:pt x="430" y="33"/>
                  </a:lnTo>
                  <a:lnTo>
                    <a:pt x="562" y="33"/>
                  </a:lnTo>
                  <a:lnTo>
                    <a:pt x="579" y="50"/>
                  </a:lnTo>
                  <a:lnTo>
                    <a:pt x="629" y="0"/>
                  </a:lnTo>
                  <a:lnTo>
                    <a:pt x="633" y="5"/>
                  </a:lnTo>
                  <a:lnTo>
                    <a:pt x="579" y="59"/>
                  </a:lnTo>
                  <a:lnTo>
                    <a:pt x="558" y="38"/>
                  </a:lnTo>
                  <a:lnTo>
                    <a:pt x="432" y="38"/>
                  </a:lnTo>
                  <a:lnTo>
                    <a:pt x="411" y="59"/>
                  </a:lnTo>
                  <a:lnTo>
                    <a:pt x="364" y="59"/>
                  </a:lnTo>
                  <a:lnTo>
                    <a:pt x="253" y="170"/>
                  </a:lnTo>
                  <a:lnTo>
                    <a:pt x="196" y="170"/>
                  </a:lnTo>
                  <a:lnTo>
                    <a:pt x="2" y="362"/>
                  </a:lnTo>
                  <a:close/>
                </a:path>
              </a:pathLst>
            </a:custGeom>
            <a:solidFill>
              <a:schemeClr val="accent3"/>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5" name="Oval 409">
              <a:extLst>
                <a:ext uri="{FF2B5EF4-FFF2-40B4-BE49-F238E27FC236}">
                  <a16:creationId xmlns:a16="http://schemas.microsoft.com/office/drawing/2014/main" id="{B092EE50-0CDA-5087-77E2-4112D1BCE309}"/>
                </a:ext>
              </a:extLst>
            </p:cNvPr>
            <p:cNvSpPr>
              <a:spLocks noChangeArrowheads="1"/>
            </p:cNvSpPr>
            <p:nvPr/>
          </p:nvSpPr>
          <p:spPr bwMode="auto">
            <a:xfrm>
              <a:off x="6541720" y="2841653"/>
              <a:ext cx="14806" cy="14806"/>
            </a:xfrm>
            <a:prstGeom prst="ellipse">
              <a:avLst/>
            </a:prstGeom>
            <a:solidFill>
              <a:schemeClr val="accent3"/>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6" name="Freeform 410">
              <a:extLst>
                <a:ext uri="{FF2B5EF4-FFF2-40B4-BE49-F238E27FC236}">
                  <a16:creationId xmlns:a16="http://schemas.microsoft.com/office/drawing/2014/main" id="{E53770C7-1050-905C-1D60-20533CC2EB16}"/>
                </a:ext>
              </a:extLst>
            </p:cNvPr>
            <p:cNvSpPr>
              <a:spLocks/>
            </p:cNvSpPr>
            <p:nvPr/>
          </p:nvSpPr>
          <p:spPr bwMode="auto">
            <a:xfrm>
              <a:off x="6551072" y="2841653"/>
              <a:ext cx="10910" cy="12469"/>
            </a:xfrm>
            <a:custGeom>
              <a:avLst/>
              <a:gdLst>
                <a:gd name="T0" fmla="*/ 14 w 14"/>
                <a:gd name="T1" fmla="*/ 9 h 16"/>
                <a:gd name="T2" fmla="*/ 7 w 14"/>
                <a:gd name="T3" fmla="*/ 14 h 16"/>
                <a:gd name="T4" fmla="*/ 0 w 14"/>
                <a:gd name="T5" fmla="*/ 16 h 16"/>
                <a:gd name="T6" fmla="*/ 0 w 14"/>
                <a:gd name="T7" fmla="*/ 9 h 16"/>
                <a:gd name="T8" fmla="*/ 0 w 14"/>
                <a:gd name="T9" fmla="*/ 0 h 16"/>
                <a:gd name="T10" fmla="*/ 7 w 14"/>
                <a:gd name="T11" fmla="*/ 4 h 16"/>
                <a:gd name="T12" fmla="*/ 14 w 14"/>
                <a:gd name="T13" fmla="*/ 9 h 16"/>
              </a:gdLst>
              <a:ahLst/>
              <a:cxnLst>
                <a:cxn ang="0">
                  <a:pos x="T0" y="T1"/>
                </a:cxn>
                <a:cxn ang="0">
                  <a:pos x="T2" y="T3"/>
                </a:cxn>
                <a:cxn ang="0">
                  <a:pos x="T4" y="T5"/>
                </a:cxn>
                <a:cxn ang="0">
                  <a:pos x="T6" y="T7"/>
                </a:cxn>
                <a:cxn ang="0">
                  <a:pos x="T8" y="T9"/>
                </a:cxn>
                <a:cxn ang="0">
                  <a:pos x="T10" y="T11"/>
                </a:cxn>
                <a:cxn ang="0">
                  <a:pos x="T12" y="T13"/>
                </a:cxn>
              </a:cxnLst>
              <a:rect l="0" t="0" r="r" b="b"/>
              <a:pathLst>
                <a:path w="14" h="16">
                  <a:moveTo>
                    <a:pt x="14" y="9"/>
                  </a:moveTo>
                  <a:lnTo>
                    <a:pt x="7" y="14"/>
                  </a:lnTo>
                  <a:lnTo>
                    <a:pt x="0" y="16"/>
                  </a:lnTo>
                  <a:lnTo>
                    <a:pt x="0" y="9"/>
                  </a:lnTo>
                  <a:lnTo>
                    <a:pt x="0" y="0"/>
                  </a:lnTo>
                  <a:lnTo>
                    <a:pt x="7" y="4"/>
                  </a:lnTo>
                  <a:lnTo>
                    <a:pt x="14" y="9"/>
                  </a:lnTo>
                  <a:close/>
                </a:path>
              </a:pathLst>
            </a:custGeom>
            <a:solidFill>
              <a:schemeClr val="accent3"/>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7" name="Freeform 411">
              <a:extLst>
                <a:ext uri="{FF2B5EF4-FFF2-40B4-BE49-F238E27FC236}">
                  <a16:creationId xmlns:a16="http://schemas.microsoft.com/office/drawing/2014/main" id="{BBDCA478-8518-39A8-B8F6-EBE7E24B55DD}"/>
                </a:ext>
              </a:extLst>
            </p:cNvPr>
            <p:cNvSpPr>
              <a:spLocks/>
            </p:cNvSpPr>
            <p:nvPr/>
          </p:nvSpPr>
          <p:spPr bwMode="auto">
            <a:xfrm>
              <a:off x="6060896" y="2907893"/>
              <a:ext cx="490176" cy="175341"/>
            </a:xfrm>
            <a:custGeom>
              <a:avLst/>
              <a:gdLst>
                <a:gd name="T0" fmla="*/ 73 w 629"/>
                <a:gd name="T1" fmla="*/ 225 h 225"/>
                <a:gd name="T2" fmla="*/ 0 w 629"/>
                <a:gd name="T3" fmla="*/ 225 h 225"/>
                <a:gd name="T4" fmla="*/ 0 w 629"/>
                <a:gd name="T5" fmla="*/ 218 h 225"/>
                <a:gd name="T6" fmla="*/ 68 w 629"/>
                <a:gd name="T7" fmla="*/ 218 h 225"/>
                <a:gd name="T8" fmla="*/ 123 w 629"/>
                <a:gd name="T9" fmla="*/ 163 h 225"/>
                <a:gd name="T10" fmla="*/ 158 w 629"/>
                <a:gd name="T11" fmla="*/ 163 h 225"/>
                <a:gd name="T12" fmla="*/ 182 w 629"/>
                <a:gd name="T13" fmla="*/ 142 h 225"/>
                <a:gd name="T14" fmla="*/ 293 w 629"/>
                <a:gd name="T15" fmla="*/ 142 h 225"/>
                <a:gd name="T16" fmla="*/ 385 w 629"/>
                <a:gd name="T17" fmla="*/ 47 h 225"/>
                <a:gd name="T18" fmla="*/ 487 w 629"/>
                <a:gd name="T19" fmla="*/ 47 h 225"/>
                <a:gd name="T20" fmla="*/ 510 w 629"/>
                <a:gd name="T21" fmla="*/ 71 h 225"/>
                <a:gd name="T22" fmla="*/ 553 w 629"/>
                <a:gd name="T23" fmla="*/ 71 h 225"/>
                <a:gd name="T24" fmla="*/ 624 w 629"/>
                <a:gd name="T25" fmla="*/ 0 h 225"/>
                <a:gd name="T26" fmla="*/ 629 w 629"/>
                <a:gd name="T27" fmla="*/ 5 h 225"/>
                <a:gd name="T28" fmla="*/ 555 w 629"/>
                <a:gd name="T29" fmla="*/ 78 h 225"/>
                <a:gd name="T30" fmla="*/ 508 w 629"/>
                <a:gd name="T31" fmla="*/ 78 h 225"/>
                <a:gd name="T32" fmla="*/ 484 w 629"/>
                <a:gd name="T33" fmla="*/ 54 h 225"/>
                <a:gd name="T34" fmla="*/ 390 w 629"/>
                <a:gd name="T35" fmla="*/ 54 h 225"/>
                <a:gd name="T36" fmla="*/ 295 w 629"/>
                <a:gd name="T37" fmla="*/ 147 h 225"/>
                <a:gd name="T38" fmla="*/ 184 w 629"/>
                <a:gd name="T39" fmla="*/ 147 h 225"/>
                <a:gd name="T40" fmla="*/ 163 w 629"/>
                <a:gd name="T41" fmla="*/ 170 h 225"/>
                <a:gd name="T42" fmla="*/ 125 w 629"/>
                <a:gd name="T43" fmla="*/ 170 h 225"/>
                <a:gd name="T44" fmla="*/ 73 w 629"/>
                <a:gd name="T45" fmla="*/ 22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9" h="225">
                  <a:moveTo>
                    <a:pt x="73" y="225"/>
                  </a:moveTo>
                  <a:lnTo>
                    <a:pt x="0" y="225"/>
                  </a:lnTo>
                  <a:lnTo>
                    <a:pt x="0" y="218"/>
                  </a:lnTo>
                  <a:lnTo>
                    <a:pt x="68" y="218"/>
                  </a:lnTo>
                  <a:lnTo>
                    <a:pt x="123" y="163"/>
                  </a:lnTo>
                  <a:lnTo>
                    <a:pt x="158" y="163"/>
                  </a:lnTo>
                  <a:lnTo>
                    <a:pt x="182" y="142"/>
                  </a:lnTo>
                  <a:lnTo>
                    <a:pt x="293" y="142"/>
                  </a:lnTo>
                  <a:lnTo>
                    <a:pt x="385" y="47"/>
                  </a:lnTo>
                  <a:lnTo>
                    <a:pt x="487" y="47"/>
                  </a:lnTo>
                  <a:lnTo>
                    <a:pt x="510" y="71"/>
                  </a:lnTo>
                  <a:lnTo>
                    <a:pt x="553" y="71"/>
                  </a:lnTo>
                  <a:lnTo>
                    <a:pt x="624" y="0"/>
                  </a:lnTo>
                  <a:lnTo>
                    <a:pt x="629" y="5"/>
                  </a:lnTo>
                  <a:lnTo>
                    <a:pt x="555" y="78"/>
                  </a:lnTo>
                  <a:lnTo>
                    <a:pt x="508" y="78"/>
                  </a:lnTo>
                  <a:lnTo>
                    <a:pt x="484" y="54"/>
                  </a:lnTo>
                  <a:lnTo>
                    <a:pt x="390" y="54"/>
                  </a:lnTo>
                  <a:lnTo>
                    <a:pt x="295" y="147"/>
                  </a:lnTo>
                  <a:lnTo>
                    <a:pt x="184" y="147"/>
                  </a:lnTo>
                  <a:lnTo>
                    <a:pt x="163" y="170"/>
                  </a:lnTo>
                  <a:lnTo>
                    <a:pt x="125" y="170"/>
                  </a:lnTo>
                  <a:lnTo>
                    <a:pt x="73" y="225"/>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8" name="Oval 412">
              <a:extLst>
                <a:ext uri="{FF2B5EF4-FFF2-40B4-BE49-F238E27FC236}">
                  <a16:creationId xmlns:a16="http://schemas.microsoft.com/office/drawing/2014/main" id="{8F0CBD1F-CC1E-C7CD-93E4-1DFD4385E353}"/>
                </a:ext>
              </a:extLst>
            </p:cNvPr>
            <p:cNvSpPr>
              <a:spLocks noChangeArrowheads="1"/>
            </p:cNvSpPr>
            <p:nvPr/>
          </p:nvSpPr>
          <p:spPr bwMode="auto">
            <a:xfrm>
              <a:off x="6541720" y="2902438"/>
              <a:ext cx="14806" cy="14806"/>
            </a:xfrm>
            <a:prstGeom prst="ellipse">
              <a:avLst/>
            </a:pr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9" name="Freeform 413">
              <a:extLst>
                <a:ext uri="{FF2B5EF4-FFF2-40B4-BE49-F238E27FC236}">
                  <a16:creationId xmlns:a16="http://schemas.microsoft.com/office/drawing/2014/main" id="{E6B00B95-86ED-068F-D116-3A60F88DCE86}"/>
                </a:ext>
              </a:extLst>
            </p:cNvPr>
            <p:cNvSpPr>
              <a:spLocks/>
            </p:cNvSpPr>
            <p:nvPr/>
          </p:nvSpPr>
          <p:spPr bwMode="auto">
            <a:xfrm>
              <a:off x="6551072" y="2902438"/>
              <a:ext cx="10910" cy="14806"/>
            </a:xfrm>
            <a:custGeom>
              <a:avLst/>
              <a:gdLst>
                <a:gd name="T0" fmla="*/ 14 w 14"/>
                <a:gd name="T1" fmla="*/ 9 h 19"/>
                <a:gd name="T2" fmla="*/ 7 w 14"/>
                <a:gd name="T3" fmla="*/ 14 h 19"/>
                <a:gd name="T4" fmla="*/ 0 w 14"/>
                <a:gd name="T5" fmla="*/ 19 h 19"/>
                <a:gd name="T6" fmla="*/ 0 w 14"/>
                <a:gd name="T7" fmla="*/ 9 h 19"/>
                <a:gd name="T8" fmla="*/ 0 w 14"/>
                <a:gd name="T9" fmla="*/ 0 h 19"/>
                <a:gd name="T10" fmla="*/ 7 w 14"/>
                <a:gd name="T11" fmla="*/ 5 h 19"/>
                <a:gd name="T12" fmla="*/ 14 w 14"/>
                <a:gd name="T13" fmla="*/ 9 h 19"/>
              </a:gdLst>
              <a:ahLst/>
              <a:cxnLst>
                <a:cxn ang="0">
                  <a:pos x="T0" y="T1"/>
                </a:cxn>
                <a:cxn ang="0">
                  <a:pos x="T2" y="T3"/>
                </a:cxn>
                <a:cxn ang="0">
                  <a:pos x="T4" y="T5"/>
                </a:cxn>
                <a:cxn ang="0">
                  <a:pos x="T6" y="T7"/>
                </a:cxn>
                <a:cxn ang="0">
                  <a:pos x="T8" y="T9"/>
                </a:cxn>
                <a:cxn ang="0">
                  <a:pos x="T10" y="T11"/>
                </a:cxn>
                <a:cxn ang="0">
                  <a:pos x="T12" y="T13"/>
                </a:cxn>
              </a:cxnLst>
              <a:rect l="0" t="0" r="r" b="b"/>
              <a:pathLst>
                <a:path w="14" h="19">
                  <a:moveTo>
                    <a:pt x="14" y="9"/>
                  </a:moveTo>
                  <a:lnTo>
                    <a:pt x="7" y="14"/>
                  </a:lnTo>
                  <a:lnTo>
                    <a:pt x="0" y="19"/>
                  </a:lnTo>
                  <a:lnTo>
                    <a:pt x="0" y="9"/>
                  </a:lnTo>
                  <a:lnTo>
                    <a:pt x="0" y="0"/>
                  </a:lnTo>
                  <a:lnTo>
                    <a:pt x="7" y="5"/>
                  </a:lnTo>
                  <a:lnTo>
                    <a:pt x="14" y="9"/>
                  </a:lnTo>
                  <a:close/>
                </a:path>
              </a:pathLst>
            </a:custGeom>
            <a:solidFill>
              <a:srgbClr val="4BB3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30" name="Freeform 414">
              <a:extLst>
                <a:ext uri="{FF2B5EF4-FFF2-40B4-BE49-F238E27FC236}">
                  <a16:creationId xmlns:a16="http://schemas.microsoft.com/office/drawing/2014/main" id="{9E57631D-1C8A-A8A2-EB9F-4BD106D03285}"/>
                </a:ext>
              </a:extLst>
            </p:cNvPr>
            <p:cNvSpPr>
              <a:spLocks/>
            </p:cNvSpPr>
            <p:nvPr/>
          </p:nvSpPr>
          <p:spPr bwMode="auto">
            <a:xfrm>
              <a:off x="6060897" y="2902438"/>
              <a:ext cx="490176" cy="202616"/>
            </a:xfrm>
            <a:custGeom>
              <a:avLst/>
              <a:gdLst>
                <a:gd name="T0" fmla="*/ 113 w 629"/>
                <a:gd name="T1" fmla="*/ 260 h 260"/>
                <a:gd name="T2" fmla="*/ 0 w 629"/>
                <a:gd name="T3" fmla="*/ 260 h 260"/>
                <a:gd name="T4" fmla="*/ 0 w 629"/>
                <a:gd name="T5" fmla="*/ 253 h 260"/>
                <a:gd name="T6" fmla="*/ 111 w 629"/>
                <a:gd name="T7" fmla="*/ 253 h 260"/>
                <a:gd name="T8" fmla="*/ 177 w 629"/>
                <a:gd name="T9" fmla="*/ 187 h 260"/>
                <a:gd name="T10" fmla="*/ 198 w 629"/>
                <a:gd name="T11" fmla="*/ 187 h 260"/>
                <a:gd name="T12" fmla="*/ 383 w 629"/>
                <a:gd name="T13" fmla="*/ 0 h 260"/>
                <a:gd name="T14" fmla="*/ 442 w 629"/>
                <a:gd name="T15" fmla="*/ 0 h 260"/>
                <a:gd name="T16" fmla="*/ 558 w 629"/>
                <a:gd name="T17" fmla="*/ 118 h 260"/>
                <a:gd name="T18" fmla="*/ 596 w 629"/>
                <a:gd name="T19" fmla="*/ 118 h 260"/>
                <a:gd name="T20" fmla="*/ 624 w 629"/>
                <a:gd name="T21" fmla="*/ 90 h 260"/>
                <a:gd name="T22" fmla="*/ 629 w 629"/>
                <a:gd name="T23" fmla="*/ 94 h 260"/>
                <a:gd name="T24" fmla="*/ 598 w 629"/>
                <a:gd name="T25" fmla="*/ 123 h 260"/>
                <a:gd name="T26" fmla="*/ 555 w 629"/>
                <a:gd name="T27" fmla="*/ 123 h 260"/>
                <a:gd name="T28" fmla="*/ 440 w 629"/>
                <a:gd name="T29" fmla="*/ 7 h 260"/>
                <a:gd name="T30" fmla="*/ 385 w 629"/>
                <a:gd name="T31" fmla="*/ 7 h 260"/>
                <a:gd name="T32" fmla="*/ 201 w 629"/>
                <a:gd name="T33" fmla="*/ 191 h 260"/>
                <a:gd name="T34" fmla="*/ 179 w 629"/>
                <a:gd name="T35" fmla="*/ 191 h 260"/>
                <a:gd name="T36" fmla="*/ 113 w 629"/>
                <a:gd name="T37" fmla="*/ 26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9" h="260">
                  <a:moveTo>
                    <a:pt x="113" y="260"/>
                  </a:moveTo>
                  <a:lnTo>
                    <a:pt x="0" y="260"/>
                  </a:lnTo>
                  <a:lnTo>
                    <a:pt x="0" y="253"/>
                  </a:lnTo>
                  <a:lnTo>
                    <a:pt x="111" y="253"/>
                  </a:lnTo>
                  <a:lnTo>
                    <a:pt x="177" y="187"/>
                  </a:lnTo>
                  <a:lnTo>
                    <a:pt x="198" y="187"/>
                  </a:lnTo>
                  <a:lnTo>
                    <a:pt x="383" y="0"/>
                  </a:lnTo>
                  <a:lnTo>
                    <a:pt x="442" y="0"/>
                  </a:lnTo>
                  <a:lnTo>
                    <a:pt x="558" y="118"/>
                  </a:lnTo>
                  <a:lnTo>
                    <a:pt x="596" y="118"/>
                  </a:lnTo>
                  <a:lnTo>
                    <a:pt x="624" y="90"/>
                  </a:lnTo>
                  <a:lnTo>
                    <a:pt x="629" y="94"/>
                  </a:lnTo>
                  <a:lnTo>
                    <a:pt x="598" y="123"/>
                  </a:lnTo>
                  <a:lnTo>
                    <a:pt x="555" y="123"/>
                  </a:lnTo>
                  <a:lnTo>
                    <a:pt x="440" y="7"/>
                  </a:lnTo>
                  <a:lnTo>
                    <a:pt x="385" y="7"/>
                  </a:lnTo>
                  <a:lnTo>
                    <a:pt x="201" y="191"/>
                  </a:lnTo>
                  <a:lnTo>
                    <a:pt x="179" y="191"/>
                  </a:lnTo>
                  <a:lnTo>
                    <a:pt x="113" y="260"/>
                  </a:ln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31" name="Oval 415">
              <a:extLst>
                <a:ext uri="{FF2B5EF4-FFF2-40B4-BE49-F238E27FC236}">
                  <a16:creationId xmlns:a16="http://schemas.microsoft.com/office/drawing/2014/main" id="{C712F419-C957-18E6-B353-F33D87D8DB6C}"/>
                </a:ext>
              </a:extLst>
            </p:cNvPr>
            <p:cNvSpPr>
              <a:spLocks noChangeArrowheads="1"/>
            </p:cNvSpPr>
            <p:nvPr/>
          </p:nvSpPr>
          <p:spPr bwMode="auto">
            <a:xfrm>
              <a:off x="6541721" y="2964781"/>
              <a:ext cx="14806" cy="14806"/>
            </a:xfrm>
            <a:prstGeom prst="ellipse">
              <a:avLst/>
            </a:pr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32" name="Freeform 416">
              <a:extLst>
                <a:ext uri="{FF2B5EF4-FFF2-40B4-BE49-F238E27FC236}">
                  <a16:creationId xmlns:a16="http://schemas.microsoft.com/office/drawing/2014/main" id="{91789CB8-A9C3-23B3-B601-B5BB0D0499B2}"/>
                </a:ext>
              </a:extLst>
            </p:cNvPr>
            <p:cNvSpPr>
              <a:spLocks/>
            </p:cNvSpPr>
            <p:nvPr/>
          </p:nvSpPr>
          <p:spPr bwMode="auto">
            <a:xfrm>
              <a:off x="6551073" y="2964781"/>
              <a:ext cx="10910" cy="13248"/>
            </a:xfrm>
            <a:custGeom>
              <a:avLst/>
              <a:gdLst>
                <a:gd name="T0" fmla="*/ 14 w 14"/>
                <a:gd name="T1" fmla="*/ 10 h 17"/>
                <a:gd name="T2" fmla="*/ 7 w 14"/>
                <a:gd name="T3" fmla="*/ 14 h 17"/>
                <a:gd name="T4" fmla="*/ 0 w 14"/>
                <a:gd name="T5" fmla="*/ 17 h 17"/>
                <a:gd name="T6" fmla="*/ 0 w 14"/>
                <a:gd name="T7" fmla="*/ 10 h 17"/>
                <a:gd name="T8" fmla="*/ 0 w 14"/>
                <a:gd name="T9" fmla="*/ 0 h 17"/>
                <a:gd name="T10" fmla="*/ 7 w 14"/>
                <a:gd name="T11" fmla="*/ 5 h 17"/>
                <a:gd name="T12" fmla="*/ 14 w 14"/>
                <a:gd name="T13" fmla="*/ 10 h 17"/>
              </a:gdLst>
              <a:ahLst/>
              <a:cxnLst>
                <a:cxn ang="0">
                  <a:pos x="T0" y="T1"/>
                </a:cxn>
                <a:cxn ang="0">
                  <a:pos x="T2" y="T3"/>
                </a:cxn>
                <a:cxn ang="0">
                  <a:pos x="T4" y="T5"/>
                </a:cxn>
                <a:cxn ang="0">
                  <a:pos x="T6" y="T7"/>
                </a:cxn>
                <a:cxn ang="0">
                  <a:pos x="T8" y="T9"/>
                </a:cxn>
                <a:cxn ang="0">
                  <a:pos x="T10" y="T11"/>
                </a:cxn>
                <a:cxn ang="0">
                  <a:pos x="T12" y="T13"/>
                </a:cxn>
              </a:cxnLst>
              <a:rect l="0" t="0" r="r" b="b"/>
              <a:pathLst>
                <a:path w="14" h="17">
                  <a:moveTo>
                    <a:pt x="14" y="10"/>
                  </a:moveTo>
                  <a:lnTo>
                    <a:pt x="7" y="14"/>
                  </a:lnTo>
                  <a:lnTo>
                    <a:pt x="0" y="17"/>
                  </a:lnTo>
                  <a:lnTo>
                    <a:pt x="0" y="10"/>
                  </a:lnTo>
                  <a:lnTo>
                    <a:pt x="0" y="0"/>
                  </a:lnTo>
                  <a:lnTo>
                    <a:pt x="7" y="5"/>
                  </a:lnTo>
                  <a:lnTo>
                    <a:pt x="14" y="10"/>
                  </a:lnTo>
                  <a:close/>
                </a:path>
              </a:pathLst>
            </a:custGeom>
            <a:solidFill>
              <a:srgbClr val="87AB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33" name="Oval 417">
              <a:extLst>
                <a:ext uri="{FF2B5EF4-FFF2-40B4-BE49-F238E27FC236}">
                  <a16:creationId xmlns:a16="http://schemas.microsoft.com/office/drawing/2014/main" id="{3F4D95BF-32DD-0B43-B720-5C3F64D96869}"/>
                </a:ext>
              </a:extLst>
            </p:cNvPr>
            <p:cNvSpPr>
              <a:spLocks noChangeArrowheads="1"/>
            </p:cNvSpPr>
            <p:nvPr/>
          </p:nvSpPr>
          <p:spPr bwMode="auto">
            <a:xfrm>
              <a:off x="6541721" y="3007643"/>
              <a:ext cx="14806" cy="14806"/>
            </a:xfrm>
            <a:prstGeom prst="ellipse">
              <a:avLst/>
            </a:pr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34" name="Freeform 418">
              <a:extLst>
                <a:ext uri="{FF2B5EF4-FFF2-40B4-BE49-F238E27FC236}">
                  <a16:creationId xmlns:a16="http://schemas.microsoft.com/office/drawing/2014/main" id="{ADF2C58B-E0C4-5CB7-F7ED-EFB2F6E321C5}"/>
                </a:ext>
              </a:extLst>
            </p:cNvPr>
            <p:cNvSpPr>
              <a:spLocks/>
            </p:cNvSpPr>
            <p:nvPr/>
          </p:nvSpPr>
          <p:spPr bwMode="auto">
            <a:xfrm>
              <a:off x="6551075" y="3007643"/>
              <a:ext cx="10910" cy="14806"/>
            </a:xfrm>
            <a:custGeom>
              <a:avLst/>
              <a:gdLst>
                <a:gd name="T0" fmla="*/ 14 w 14"/>
                <a:gd name="T1" fmla="*/ 9 h 19"/>
                <a:gd name="T2" fmla="*/ 7 w 14"/>
                <a:gd name="T3" fmla="*/ 14 h 19"/>
                <a:gd name="T4" fmla="*/ 0 w 14"/>
                <a:gd name="T5" fmla="*/ 19 h 19"/>
                <a:gd name="T6" fmla="*/ 0 w 14"/>
                <a:gd name="T7" fmla="*/ 9 h 19"/>
                <a:gd name="T8" fmla="*/ 0 w 14"/>
                <a:gd name="T9" fmla="*/ 0 h 19"/>
                <a:gd name="T10" fmla="*/ 7 w 14"/>
                <a:gd name="T11" fmla="*/ 4 h 19"/>
                <a:gd name="T12" fmla="*/ 14 w 14"/>
                <a:gd name="T13" fmla="*/ 9 h 19"/>
              </a:gdLst>
              <a:ahLst/>
              <a:cxnLst>
                <a:cxn ang="0">
                  <a:pos x="T0" y="T1"/>
                </a:cxn>
                <a:cxn ang="0">
                  <a:pos x="T2" y="T3"/>
                </a:cxn>
                <a:cxn ang="0">
                  <a:pos x="T4" y="T5"/>
                </a:cxn>
                <a:cxn ang="0">
                  <a:pos x="T6" y="T7"/>
                </a:cxn>
                <a:cxn ang="0">
                  <a:pos x="T8" y="T9"/>
                </a:cxn>
                <a:cxn ang="0">
                  <a:pos x="T10" y="T11"/>
                </a:cxn>
                <a:cxn ang="0">
                  <a:pos x="T12" y="T13"/>
                </a:cxn>
              </a:cxnLst>
              <a:rect l="0" t="0" r="r" b="b"/>
              <a:pathLst>
                <a:path w="14" h="19">
                  <a:moveTo>
                    <a:pt x="14" y="9"/>
                  </a:moveTo>
                  <a:lnTo>
                    <a:pt x="7" y="14"/>
                  </a:lnTo>
                  <a:lnTo>
                    <a:pt x="0" y="19"/>
                  </a:lnTo>
                  <a:lnTo>
                    <a:pt x="0" y="9"/>
                  </a:lnTo>
                  <a:lnTo>
                    <a:pt x="0" y="0"/>
                  </a:lnTo>
                  <a:lnTo>
                    <a:pt x="7" y="4"/>
                  </a:lnTo>
                  <a:lnTo>
                    <a:pt x="14" y="9"/>
                  </a:lnTo>
                  <a:close/>
                </a:path>
              </a:pathLst>
            </a:custGeom>
            <a:solidFill>
              <a:srgbClr val="FFC0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grpSp>
      <p:grpSp>
        <p:nvGrpSpPr>
          <p:cNvPr id="5" name="Group 4">
            <a:extLst>
              <a:ext uri="{FF2B5EF4-FFF2-40B4-BE49-F238E27FC236}">
                <a16:creationId xmlns:a16="http://schemas.microsoft.com/office/drawing/2014/main" id="{9B82BD18-951B-81DB-2888-F1E951A3CBA8}"/>
              </a:ext>
            </a:extLst>
          </p:cNvPr>
          <p:cNvGrpSpPr/>
          <p:nvPr/>
        </p:nvGrpSpPr>
        <p:grpSpPr>
          <a:xfrm>
            <a:off x="6720073" y="2412097"/>
            <a:ext cx="5088032" cy="3560309"/>
            <a:chOff x="6814480" y="2339787"/>
            <a:chExt cx="4516006" cy="3160038"/>
          </a:xfrm>
        </p:grpSpPr>
        <p:sp>
          <p:nvSpPr>
            <p:cNvPr id="18" name="Freeform 7">
              <a:extLst>
                <a:ext uri="{FF2B5EF4-FFF2-40B4-BE49-F238E27FC236}">
                  <a16:creationId xmlns:a16="http://schemas.microsoft.com/office/drawing/2014/main" id="{45918081-8E65-0C85-AE8D-28A97A72F09C}"/>
                </a:ext>
              </a:extLst>
            </p:cNvPr>
            <p:cNvSpPr>
              <a:spLocks/>
            </p:cNvSpPr>
            <p:nvPr/>
          </p:nvSpPr>
          <p:spPr bwMode="auto">
            <a:xfrm>
              <a:off x="8948183" y="5278507"/>
              <a:ext cx="314835" cy="120011"/>
            </a:xfrm>
            <a:custGeom>
              <a:avLst/>
              <a:gdLst>
                <a:gd name="T0" fmla="*/ 98 w 171"/>
                <a:gd name="T1" fmla="*/ 0 h 65"/>
                <a:gd name="T2" fmla="*/ 30 w 171"/>
                <a:gd name="T3" fmla="*/ 22 h 65"/>
                <a:gd name="T4" fmla="*/ 0 w 171"/>
                <a:gd name="T5" fmla="*/ 65 h 65"/>
                <a:gd name="T6" fmla="*/ 171 w 171"/>
                <a:gd name="T7" fmla="*/ 65 h 65"/>
                <a:gd name="T8" fmla="*/ 171 w 171"/>
                <a:gd name="T9" fmla="*/ 12 h 65"/>
                <a:gd name="T10" fmla="*/ 102 w 171"/>
                <a:gd name="T11" fmla="*/ 0 h 65"/>
              </a:gdLst>
              <a:ahLst/>
              <a:cxnLst>
                <a:cxn ang="0">
                  <a:pos x="T0" y="T1"/>
                </a:cxn>
                <a:cxn ang="0">
                  <a:pos x="T2" y="T3"/>
                </a:cxn>
                <a:cxn ang="0">
                  <a:pos x="T4" y="T5"/>
                </a:cxn>
                <a:cxn ang="0">
                  <a:pos x="T6" y="T7"/>
                </a:cxn>
                <a:cxn ang="0">
                  <a:pos x="T8" y="T9"/>
                </a:cxn>
                <a:cxn ang="0">
                  <a:pos x="T10" y="T11"/>
                </a:cxn>
              </a:cxnLst>
              <a:rect l="0" t="0" r="r" b="b"/>
              <a:pathLst>
                <a:path w="171" h="65">
                  <a:moveTo>
                    <a:pt x="98" y="0"/>
                  </a:moveTo>
                  <a:cubicBezTo>
                    <a:pt x="98" y="0"/>
                    <a:pt x="49" y="20"/>
                    <a:pt x="30" y="22"/>
                  </a:cubicBezTo>
                  <a:cubicBezTo>
                    <a:pt x="6" y="25"/>
                    <a:pt x="0" y="65"/>
                    <a:pt x="0" y="65"/>
                  </a:cubicBezTo>
                  <a:cubicBezTo>
                    <a:pt x="171" y="65"/>
                    <a:pt x="171" y="65"/>
                    <a:pt x="171" y="65"/>
                  </a:cubicBezTo>
                  <a:cubicBezTo>
                    <a:pt x="171" y="12"/>
                    <a:pt x="171" y="12"/>
                    <a:pt x="171" y="12"/>
                  </a:cubicBezTo>
                  <a:cubicBezTo>
                    <a:pt x="140" y="5"/>
                    <a:pt x="102" y="0"/>
                    <a:pt x="102"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9" name="Freeform 8">
              <a:extLst>
                <a:ext uri="{FF2B5EF4-FFF2-40B4-BE49-F238E27FC236}">
                  <a16:creationId xmlns:a16="http://schemas.microsoft.com/office/drawing/2014/main" id="{A38C89E7-92A4-E203-6333-CDE618509956}"/>
                </a:ext>
              </a:extLst>
            </p:cNvPr>
            <p:cNvSpPr>
              <a:spLocks/>
            </p:cNvSpPr>
            <p:nvPr/>
          </p:nvSpPr>
          <p:spPr bwMode="auto">
            <a:xfrm>
              <a:off x="9008968" y="3991891"/>
              <a:ext cx="254050" cy="1355194"/>
            </a:xfrm>
            <a:custGeom>
              <a:avLst/>
              <a:gdLst>
                <a:gd name="T0" fmla="*/ 0 w 138"/>
                <a:gd name="T1" fmla="*/ 0 h 735"/>
                <a:gd name="T2" fmla="*/ 29 w 138"/>
                <a:gd name="T3" fmla="*/ 709 h 735"/>
                <a:gd name="T4" fmla="*/ 138 w 138"/>
                <a:gd name="T5" fmla="*/ 713 h 735"/>
                <a:gd name="T6" fmla="*/ 138 w 138"/>
                <a:gd name="T7" fmla="*/ 49 h 735"/>
                <a:gd name="T8" fmla="*/ 0 w 138"/>
                <a:gd name="T9" fmla="*/ 0 h 735"/>
              </a:gdLst>
              <a:ahLst/>
              <a:cxnLst>
                <a:cxn ang="0">
                  <a:pos x="T0" y="T1"/>
                </a:cxn>
                <a:cxn ang="0">
                  <a:pos x="T2" y="T3"/>
                </a:cxn>
                <a:cxn ang="0">
                  <a:pos x="T4" y="T5"/>
                </a:cxn>
                <a:cxn ang="0">
                  <a:pos x="T6" y="T7"/>
                </a:cxn>
                <a:cxn ang="0">
                  <a:pos x="T8" y="T9"/>
                </a:cxn>
              </a:cxnLst>
              <a:rect l="0" t="0" r="r" b="b"/>
              <a:pathLst>
                <a:path w="138" h="735">
                  <a:moveTo>
                    <a:pt x="0" y="0"/>
                  </a:moveTo>
                  <a:cubicBezTo>
                    <a:pt x="29" y="709"/>
                    <a:pt x="29" y="709"/>
                    <a:pt x="29" y="709"/>
                  </a:cubicBezTo>
                  <a:cubicBezTo>
                    <a:pt x="29" y="709"/>
                    <a:pt x="91" y="735"/>
                    <a:pt x="138" y="713"/>
                  </a:cubicBezTo>
                  <a:cubicBezTo>
                    <a:pt x="138" y="418"/>
                    <a:pt x="138" y="418"/>
                    <a:pt x="138" y="49"/>
                  </a:cubicBezTo>
                  <a:cubicBezTo>
                    <a:pt x="0" y="0"/>
                    <a:pt x="0" y="0"/>
                    <a:pt x="0" y="0"/>
                  </a:cubicBezTo>
                </a:path>
              </a:pathLst>
            </a:custGeom>
            <a:solidFill>
              <a:srgbClr val="05050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0" name="Freeform 9">
              <a:extLst>
                <a:ext uri="{FF2B5EF4-FFF2-40B4-BE49-F238E27FC236}">
                  <a16:creationId xmlns:a16="http://schemas.microsoft.com/office/drawing/2014/main" id="{E483C50C-4007-98EC-3EA8-B4D277D6B374}"/>
                </a:ext>
              </a:extLst>
            </p:cNvPr>
            <p:cNvSpPr>
              <a:spLocks/>
            </p:cNvSpPr>
            <p:nvPr/>
          </p:nvSpPr>
          <p:spPr bwMode="auto">
            <a:xfrm>
              <a:off x="9290293" y="5278507"/>
              <a:ext cx="317173" cy="120011"/>
            </a:xfrm>
            <a:custGeom>
              <a:avLst/>
              <a:gdLst>
                <a:gd name="T0" fmla="*/ 75 w 172"/>
                <a:gd name="T1" fmla="*/ 0 h 65"/>
                <a:gd name="T2" fmla="*/ 143 w 172"/>
                <a:gd name="T3" fmla="*/ 22 h 65"/>
                <a:gd name="T4" fmla="*/ 172 w 172"/>
                <a:gd name="T5" fmla="*/ 65 h 65"/>
                <a:gd name="T6" fmla="*/ 2 w 172"/>
                <a:gd name="T7" fmla="*/ 65 h 65"/>
                <a:gd name="T8" fmla="*/ 3 w 172"/>
                <a:gd name="T9" fmla="*/ 11 h 65"/>
                <a:gd name="T10" fmla="*/ 70 w 172"/>
                <a:gd name="T11" fmla="*/ 0 h 65"/>
              </a:gdLst>
              <a:ahLst/>
              <a:cxnLst>
                <a:cxn ang="0">
                  <a:pos x="T0" y="T1"/>
                </a:cxn>
                <a:cxn ang="0">
                  <a:pos x="T2" y="T3"/>
                </a:cxn>
                <a:cxn ang="0">
                  <a:pos x="T4" y="T5"/>
                </a:cxn>
                <a:cxn ang="0">
                  <a:pos x="T6" y="T7"/>
                </a:cxn>
                <a:cxn ang="0">
                  <a:pos x="T8" y="T9"/>
                </a:cxn>
                <a:cxn ang="0">
                  <a:pos x="T10" y="T11"/>
                </a:cxn>
              </a:cxnLst>
              <a:rect l="0" t="0" r="r" b="b"/>
              <a:pathLst>
                <a:path w="172" h="65">
                  <a:moveTo>
                    <a:pt x="75" y="0"/>
                  </a:moveTo>
                  <a:cubicBezTo>
                    <a:pt x="75" y="0"/>
                    <a:pt x="124" y="20"/>
                    <a:pt x="143" y="22"/>
                  </a:cubicBezTo>
                  <a:cubicBezTo>
                    <a:pt x="167" y="25"/>
                    <a:pt x="172" y="65"/>
                    <a:pt x="172" y="65"/>
                  </a:cubicBezTo>
                  <a:cubicBezTo>
                    <a:pt x="2" y="65"/>
                    <a:pt x="2" y="65"/>
                    <a:pt x="2" y="65"/>
                  </a:cubicBezTo>
                  <a:cubicBezTo>
                    <a:pt x="2" y="65"/>
                    <a:pt x="0" y="36"/>
                    <a:pt x="3" y="11"/>
                  </a:cubicBezTo>
                  <a:cubicBezTo>
                    <a:pt x="34" y="4"/>
                    <a:pt x="70" y="0"/>
                    <a:pt x="70"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 name="Freeform 10">
              <a:extLst>
                <a:ext uri="{FF2B5EF4-FFF2-40B4-BE49-F238E27FC236}">
                  <a16:creationId xmlns:a16="http://schemas.microsoft.com/office/drawing/2014/main" id="{B0987D0C-5E1A-EC0E-93A8-F595AE1AECB2}"/>
                </a:ext>
              </a:extLst>
            </p:cNvPr>
            <p:cNvSpPr>
              <a:spLocks/>
            </p:cNvSpPr>
            <p:nvPr/>
          </p:nvSpPr>
          <p:spPr bwMode="auto">
            <a:xfrm>
              <a:off x="9294190" y="3991891"/>
              <a:ext cx="252491" cy="1355194"/>
            </a:xfrm>
            <a:custGeom>
              <a:avLst/>
              <a:gdLst>
                <a:gd name="T0" fmla="*/ 137 w 137"/>
                <a:gd name="T1" fmla="*/ 0 h 735"/>
                <a:gd name="T2" fmla="*/ 109 w 137"/>
                <a:gd name="T3" fmla="*/ 709 h 735"/>
                <a:gd name="T4" fmla="*/ 0 w 137"/>
                <a:gd name="T5" fmla="*/ 713 h 735"/>
                <a:gd name="T6" fmla="*/ 0 w 137"/>
                <a:gd name="T7" fmla="*/ 49 h 735"/>
              </a:gdLst>
              <a:ahLst/>
              <a:cxnLst>
                <a:cxn ang="0">
                  <a:pos x="T0" y="T1"/>
                </a:cxn>
                <a:cxn ang="0">
                  <a:pos x="T2" y="T3"/>
                </a:cxn>
                <a:cxn ang="0">
                  <a:pos x="T4" y="T5"/>
                </a:cxn>
                <a:cxn ang="0">
                  <a:pos x="T6" y="T7"/>
                </a:cxn>
              </a:cxnLst>
              <a:rect l="0" t="0" r="r" b="b"/>
              <a:pathLst>
                <a:path w="137" h="735">
                  <a:moveTo>
                    <a:pt x="137" y="0"/>
                  </a:moveTo>
                  <a:cubicBezTo>
                    <a:pt x="109" y="709"/>
                    <a:pt x="109" y="709"/>
                    <a:pt x="109" y="709"/>
                  </a:cubicBezTo>
                  <a:cubicBezTo>
                    <a:pt x="109" y="709"/>
                    <a:pt x="47" y="735"/>
                    <a:pt x="0" y="713"/>
                  </a:cubicBezTo>
                  <a:cubicBezTo>
                    <a:pt x="0" y="418"/>
                    <a:pt x="0" y="418"/>
                    <a:pt x="0" y="49"/>
                  </a:cubicBezTo>
                </a:path>
              </a:pathLst>
            </a:custGeom>
            <a:solidFill>
              <a:srgbClr val="05050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 name="Freeform 11">
              <a:extLst>
                <a:ext uri="{FF2B5EF4-FFF2-40B4-BE49-F238E27FC236}">
                  <a16:creationId xmlns:a16="http://schemas.microsoft.com/office/drawing/2014/main" id="{7D7FA313-1055-CB07-C747-BEDF8EFEE1B2}"/>
                </a:ext>
              </a:extLst>
            </p:cNvPr>
            <p:cNvSpPr>
              <a:spLocks/>
            </p:cNvSpPr>
            <p:nvPr/>
          </p:nvSpPr>
          <p:spPr bwMode="auto">
            <a:xfrm>
              <a:off x="8980914" y="3062972"/>
              <a:ext cx="318731" cy="1038021"/>
            </a:xfrm>
            <a:custGeom>
              <a:avLst/>
              <a:gdLst>
                <a:gd name="T0" fmla="*/ 98 w 173"/>
                <a:gd name="T1" fmla="*/ 0 h 563"/>
                <a:gd name="T2" fmla="*/ 0 w 173"/>
                <a:gd name="T3" fmla="*/ 60 h 563"/>
                <a:gd name="T4" fmla="*/ 0 w 173"/>
                <a:gd name="T5" fmla="*/ 563 h 563"/>
                <a:gd name="T6" fmla="*/ 173 w 173"/>
                <a:gd name="T7" fmla="*/ 563 h 563"/>
                <a:gd name="T8" fmla="*/ 173 w 173"/>
                <a:gd name="T9" fmla="*/ 203 h 563"/>
                <a:gd name="T10" fmla="*/ 98 w 173"/>
                <a:gd name="T11" fmla="*/ 0 h 563"/>
              </a:gdLst>
              <a:ahLst/>
              <a:cxnLst>
                <a:cxn ang="0">
                  <a:pos x="T0" y="T1"/>
                </a:cxn>
                <a:cxn ang="0">
                  <a:pos x="T2" y="T3"/>
                </a:cxn>
                <a:cxn ang="0">
                  <a:pos x="T4" y="T5"/>
                </a:cxn>
                <a:cxn ang="0">
                  <a:pos x="T6" y="T7"/>
                </a:cxn>
                <a:cxn ang="0">
                  <a:pos x="T8" y="T9"/>
                </a:cxn>
                <a:cxn ang="0">
                  <a:pos x="T10" y="T11"/>
                </a:cxn>
              </a:cxnLst>
              <a:rect l="0" t="0" r="r" b="b"/>
              <a:pathLst>
                <a:path w="173" h="563">
                  <a:moveTo>
                    <a:pt x="98" y="0"/>
                  </a:moveTo>
                  <a:cubicBezTo>
                    <a:pt x="98" y="0"/>
                    <a:pt x="33" y="27"/>
                    <a:pt x="0" y="60"/>
                  </a:cubicBezTo>
                  <a:cubicBezTo>
                    <a:pt x="0" y="139"/>
                    <a:pt x="0" y="563"/>
                    <a:pt x="0" y="563"/>
                  </a:cubicBezTo>
                  <a:cubicBezTo>
                    <a:pt x="173" y="563"/>
                    <a:pt x="173" y="563"/>
                    <a:pt x="173" y="563"/>
                  </a:cubicBezTo>
                  <a:cubicBezTo>
                    <a:pt x="173" y="203"/>
                    <a:pt x="173" y="203"/>
                    <a:pt x="173" y="203"/>
                  </a:cubicBezTo>
                  <a:cubicBezTo>
                    <a:pt x="98" y="0"/>
                    <a:pt x="98" y="0"/>
                    <a:pt x="98" y="0"/>
                  </a:cubicBezTo>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3" name="Freeform 12">
              <a:extLst>
                <a:ext uri="{FF2B5EF4-FFF2-40B4-BE49-F238E27FC236}">
                  <a16:creationId xmlns:a16="http://schemas.microsoft.com/office/drawing/2014/main" id="{7A3D8D06-F261-029B-9AE5-E48221F35D2B}"/>
                </a:ext>
              </a:extLst>
            </p:cNvPr>
            <p:cNvSpPr>
              <a:spLocks/>
            </p:cNvSpPr>
            <p:nvPr/>
          </p:nvSpPr>
          <p:spPr bwMode="auto">
            <a:xfrm>
              <a:off x="9294190" y="3071544"/>
              <a:ext cx="318731" cy="1029447"/>
            </a:xfrm>
            <a:custGeom>
              <a:avLst/>
              <a:gdLst>
                <a:gd name="T0" fmla="*/ 82 w 173"/>
                <a:gd name="T1" fmla="*/ 0 h 558"/>
                <a:gd name="T2" fmla="*/ 173 w 173"/>
                <a:gd name="T3" fmla="*/ 56 h 558"/>
                <a:gd name="T4" fmla="*/ 173 w 173"/>
                <a:gd name="T5" fmla="*/ 558 h 558"/>
                <a:gd name="T6" fmla="*/ 0 w 173"/>
                <a:gd name="T7" fmla="*/ 558 h 558"/>
                <a:gd name="T8" fmla="*/ 0 w 173"/>
                <a:gd name="T9" fmla="*/ 199 h 558"/>
                <a:gd name="T10" fmla="*/ 82 w 173"/>
                <a:gd name="T11" fmla="*/ 0 h 558"/>
              </a:gdLst>
              <a:ahLst/>
              <a:cxnLst>
                <a:cxn ang="0">
                  <a:pos x="T0" y="T1"/>
                </a:cxn>
                <a:cxn ang="0">
                  <a:pos x="T2" y="T3"/>
                </a:cxn>
                <a:cxn ang="0">
                  <a:pos x="T4" y="T5"/>
                </a:cxn>
                <a:cxn ang="0">
                  <a:pos x="T6" y="T7"/>
                </a:cxn>
                <a:cxn ang="0">
                  <a:pos x="T8" y="T9"/>
                </a:cxn>
                <a:cxn ang="0">
                  <a:pos x="T10" y="T11"/>
                </a:cxn>
              </a:cxnLst>
              <a:rect l="0" t="0" r="r" b="b"/>
              <a:pathLst>
                <a:path w="173" h="558">
                  <a:moveTo>
                    <a:pt x="82" y="0"/>
                  </a:moveTo>
                  <a:cubicBezTo>
                    <a:pt x="82" y="0"/>
                    <a:pt x="140" y="24"/>
                    <a:pt x="173" y="56"/>
                  </a:cubicBezTo>
                  <a:cubicBezTo>
                    <a:pt x="173" y="93"/>
                    <a:pt x="173" y="110"/>
                    <a:pt x="173" y="558"/>
                  </a:cubicBezTo>
                  <a:cubicBezTo>
                    <a:pt x="0" y="558"/>
                    <a:pt x="0" y="558"/>
                    <a:pt x="0" y="558"/>
                  </a:cubicBezTo>
                  <a:cubicBezTo>
                    <a:pt x="0" y="199"/>
                    <a:pt x="0" y="199"/>
                    <a:pt x="0" y="199"/>
                  </a:cubicBezTo>
                  <a:lnTo>
                    <a:pt x="82" y="0"/>
                  </a:ln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4" name="Freeform 13">
              <a:extLst>
                <a:ext uri="{FF2B5EF4-FFF2-40B4-BE49-F238E27FC236}">
                  <a16:creationId xmlns:a16="http://schemas.microsoft.com/office/drawing/2014/main" id="{26AF7007-6C58-BC17-5E33-B40D35A93144}"/>
                </a:ext>
              </a:extLst>
            </p:cNvPr>
            <p:cNvSpPr>
              <a:spLocks/>
            </p:cNvSpPr>
            <p:nvPr/>
          </p:nvSpPr>
          <p:spPr bwMode="auto">
            <a:xfrm>
              <a:off x="9152359" y="3066090"/>
              <a:ext cx="293015" cy="381855"/>
            </a:xfrm>
            <a:custGeom>
              <a:avLst/>
              <a:gdLst>
                <a:gd name="T0" fmla="*/ 0 w 376"/>
                <a:gd name="T1" fmla="*/ 0 h 490"/>
                <a:gd name="T2" fmla="*/ 192 w 376"/>
                <a:gd name="T3" fmla="*/ 490 h 490"/>
                <a:gd name="T4" fmla="*/ 376 w 376"/>
                <a:gd name="T5" fmla="*/ 7 h 490"/>
                <a:gd name="T6" fmla="*/ 0 w 376"/>
                <a:gd name="T7" fmla="*/ 0 h 490"/>
              </a:gdLst>
              <a:ahLst/>
              <a:cxnLst>
                <a:cxn ang="0">
                  <a:pos x="T0" y="T1"/>
                </a:cxn>
                <a:cxn ang="0">
                  <a:pos x="T2" y="T3"/>
                </a:cxn>
                <a:cxn ang="0">
                  <a:pos x="T4" y="T5"/>
                </a:cxn>
                <a:cxn ang="0">
                  <a:pos x="T6" y="T7"/>
                </a:cxn>
              </a:cxnLst>
              <a:rect l="0" t="0" r="r" b="b"/>
              <a:pathLst>
                <a:path w="376" h="490">
                  <a:moveTo>
                    <a:pt x="0" y="0"/>
                  </a:moveTo>
                  <a:lnTo>
                    <a:pt x="192" y="490"/>
                  </a:lnTo>
                  <a:lnTo>
                    <a:pt x="376" y="7"/>
                  </a:lnTo>
                  <a:lnTo>
                    <a:pt x="0" y="0"/>
                  </a:ln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 name="Freeform 14">
              <a:extLst>
                <a:ext uri="{FF2B5EF4-FFF2-40B4-BE49-F238E27FC236}">
                  <a16:creationId xmlns:a16="http://schemas.microsoft.com/office/drawing/2014/main" id="{9B40ACAA-355C-D6DD-C1C6-8A71E5539544}"/>
                </a:ext>
              </a:extLst>
            </p:cNvPr>
            <p:cNvSpPr>
              <a:spLocks/>
            </p:cNvSpPr>
            <p:nvPr/>
          </p:nvSpPr>
          <p:spPr bwMode="auto">
            <a:xfrm>
              <a:off x="9152359" y="3066090"/>
              <a:ext cx="293015" cy="381855"/>
            </a:xfrm>
            <a:custGeom>
              <a:avLst/>
              <a:gdLst>
                <a:gd name="T0" fmla="*/ 0 w 376"/>
                <a:gd name="T1" fmla="*/ 0 h 490"/>
                <a:gd name="T2" fmla="*/ 192 w 376"/>
                <a:gd name="T3" fmla="*/ 490 h 490"/>
                <a:gd name="T4" fmla="*/ 376 w 376"/>
                <a:gd name="T5" fmla="*/ 7 h 490"/>
              </a:gdLst>
              <a:ahLst/>
              <a:cxnLst>
                <a:cxn ang="0">
                  <a:pos x="T0" y="T1"/>
                </a:cxn>
                <a:cxn ang="0">
                  <a:pos x="T2" y="T3"/>
                </a:cxn>
                <a:cxn ang="0">
                  <a:pos x="T4" y="T5"/>
                </a:cxn>
              </a:cxnLst>
              <a:rect l="0" t="0" r="r" b="b"/>
              <a:pathLst>
                <a:path w="376" h="490">
                  <a:moveTo>
                    <a:pt x="0" y="0"/>
                  </a:moveTo>
                  <a:lnTo>
                    <a:pt x="192" y="490"/>
                  </a:lnTo>
                  <a:lnTo>
                    <a:pt x="376" y="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 name="Freeform 15">
              <a:extLst>
                <a:ext uri="{FF2B5EF4-FFF2-40B4-BE49-F238E27FC236}">
                  <a16:creationId xmlns:a16="http://schemas.microsoft.com/office/drawing/2014/main" id="{56CF6AD7-DF68-95B5-9B33-DE7541849FA3}"/>
                </a:ext>
              </a:extLst>
            </p:cNvPr>
            <p:cNvSpPr>
              <a:spLocks/>
            </p:cNvSpPr>
            <p:nvPr/>
          </p:nvSpPr>
          <p:spPr bwMode="auto">
            <a:xfrm>
              <a:off x="9237302" y="3090248"/>
              <a:ext cx="113776" cy="624994"/>
            </a:xfrm>
            <a:custGeom>
              <a:avLst/>
              <a:gdLst>
                <a:gd name="T0" fmla="*/ 90 w 146"/>
                <a:gd name="T1" fmla="*/ 90 h 802"/>
                <a:gd name="T2" fmla="*/ 130 w 146"/>
                <a:gd name="T3" fmla="*/ 55 h 802"/>
                <a:gd name="T4" fmla="*/ 71 w 146"/>
                <a:gd name="T5" fmla="*/ 0 h 802"/>
                <a:gd name="T6" fmla="*/ 16 w 146"/>
                <a:gd name="T7" fmla="*/ 52 h 802"/>
                <a:gd name="T8" fmla="*/ 54 w 146"/>
                <a:gd name="T9" fmla="*/ 90 h 802"/>
                <a:gd name="T10" fmla="*/ 0 w 146"/>
                <a:gd name="T11" fmla="*/ 689 h 802"/>
                <a:gd name="T12" fmla="*/ 73 w 146"/>
                <a:gd name="T13" fmla="*/ 802 h 802"/>
                <a:gd name="T14" fmla="*/ 146 w 146"/>
                <a:gd name="T15" fmla="*/ 693 h 802"/>
                <a:gd name="T16" fmla="*/ 90 w 146"/>
                <a:gd name="T17" fmla="*/ 90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802">
                  <a:moveTo>
                    <a:pt x="90" y="90"/>
                  </a:moveTo>
                  <a:lnTo>
                    <a:pt x="130" y="55"/>
                  </a:lnTo>
                  <a:lnTo>
                    <a:pt x="71" y="0"/>
                  </a:lnTo>
                  <a:lnTo>
                    <a:pt x="16" y="52"/>
                  </a:lnTo>
                  <a:lnTo>
                    <a:pt x="54" y="90"/>
                  </a:lnTo>
                  <a:lnTo>
                    <a:pt x="0" y="689"/>
                  </a:lnTo>
                  <a:lnTo>
                    <a:pt x="73" y="802"/>
                  </a:lnTo>
                  <a:lnTo>
                    <a:pt x="146" y="693"/>
                  </a:lnTo>
                  <a:lnTo>
                    <a:pt x="90" y="90"/>
                  </a:lnTo>
                  <a:close/>
                </a:path>
              </a:pathLst>
            </a:custGeom>
            <a:solidFill>
              <a:schemeClr val="accent3"/>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 name="Freeform 16">
              <a:extLst>
                <a:ext uri="{FF2B5EF4-FFF2-40B4-BE49-F238E27FC236}">
                  <a16:creationId xmlns:a16="http://schemas.microsoft.com/office/drawing/2014/main" id="{BEF0855F-044F-E76B-49D8-93406BF16077}"/>
                </a:ext>
              </a:extLst>
            </p:cNvPr>
            <p:cNvSpPr>
              <a:spLocks/>
            </p:cNvSpPr>
            <p:nvPr/>
          </p:nvSpPr>
          <p:spPr bwMode="auto">
            <a:xfrm>
              <a:off x="9226392" y="2946858"/>
              <a:ext cx="137935" cy="143390"/>
            </a:xfrm>
            <a:custGeom>
              <a:avLst/>
              <a:gdLst>
                <a:gd name="T0" fmla="*/ 177 w 177"/>
                <a:gd name="T1" fmla="*/ 156 h 184"/>
                <a:gd name="T2" fmla="*/ 85 w 177"/>
                <a:gd name="T3" fmla="*/ 184 h 184"/>
                <a:gd name="T4" fmla="*/ 0 w 177"/>
                <a:gd name="T5" fmla="*/ 156 h 184"/>
                <a:gd name="T6" fmla="*/ 0 w 177"/>
                <a:gd name="T7" fmla="*/ 0 h 184"/>
                <a:gd name="T8" fmla="*/ 177 w 177"/>
                <a:gd name="T9" fmla="*/ 0 h 184"/>
                <a:gd name="T10" fmla="*/ 177 w 177"/>
                <a:gd name="T11" fmla="*/ 156 h 184"/>
              </a:gdLst>
              <a:ahLst/>
              <a:cxnLst>
                <a:cxn ang="0">
                  <a:pos x="T0" y="T1"/>
                </a:cxn>
                <a:cxn ang="0">
                  <a:pos x="T2" y="T3"/>
                </a:cxn>
                <a:cxn ang="0">
                  <a:pos x="T4" y="T5"/>
                </a:cxn>
                <a:cxn ang="0">
                  <a:pos x="T6" y="T7"/>
                </a:cxn>
                <a:cxn ang="0">
                  <a:pos x="T8" y="T9"/>
                </a:cxn>
                <a:cxn ang="0">
                  <a:pos x="T10" y="T11"/>
                </a:cxn>
              </a:cxnLst>
              <a:rect l="0" t="0" r="r" b="b"/>
              <a:pathLst>
                <a:path w="177" h="184">
                  <a:moveTo>
                    <a:pt x="177" y="156"/>
                  </a:moveTo>
                  <a:lnTo>
                    <a:pt x="85" y="184"/>
                  </a:lnTo>
                  <a:lnTo>
                    <a:pt x="0" y="156"/>
                  </a:lnTo>
                  <a:lnTo>
                    <a:pt x="0" y="0"/>
                  </a:lnTo>
                  <a:lnTo>
                    <a:pt x="177" y="0"/>
                  </a:lnTo>
                  <a:lnTo>
                    <a:pt x="177" y="156"/>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8" name="Freeform 17">
              <a:extLst>
                <a:ext uri="{FF2B5EF4-FFF2-40B4-BE49-F238E27FC236}">
                  <a16:creationId xmlns:a16="http://schemas.microsoft.com/office/drawing/2014/main" id="{7F18F60A-DE94-1CA6-AFB8-BB5E3EC76987}"/>
                </a:ext>
              </a:extLst>
            </p:cNvPr>
            <p:cNvSpPr>
              <a:spLocks/>
            </p:cNvSpPr>
            <p:nvPr/>
          </p:nvSpPr>
          <p:spPr bwMode="auto">
            <a:xfrm>
              <a:off x="9152359" y="3049724"/>
              <a:ext cx="286001" cy="127024"/>
            </a:xfrm>
            <a:custGeom>
              <a:avLst/>
              <a:gdLst>
                <a:gd name="T0" fmla="*/ 39 w 155"/>
                <a:gd name="T1" fmla="*/ 0 h 69"/>
                <a:gd name="T2" fmla="*/ 76 w 155"/>
                <a:gd name="T3" fmla="*/ 21 h 69"/>
                <a:gd name="T4" fmla="*/ 116 w 155"/>
                <a:gd name="T5" fmla="*/ 0 h 69"/>
                <a:gd name="T6" fmla="*/ 155 w 155"/>
                <a:gd name="T7" fmla="*/ 9 h 69"/>
                <a:gd name="T8" fmla="*/ 126 w 155"/>
                <a:gd name="T9" fmla="*/ 69 h 69"/>
                <a:gd name="T10" fmla="*/ 76 w 155"/>
                <a:gd name="T11" fmla="*/ 22 h 69"/>
                <a:gd name="T12" fmla="*/ 17 w 155"/>
                <a:gd name="T13" fmla="*/ 69 h 69"/>
                <a:gd name="T14" fmla="*/ 0 w 155"/>
                <a:gd name="T15" fmla="*/ 9 h 69"/>
                <a:gd name="T16" fmla="*/ 39 w 155"/>
                <a:gd name="T1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69">
                  <a:moveTo>
                    <a:pt x="39" y="0"/>
                  </a:moveTo>
                  <a:cubicBezTo>
                    <a:pt x="76" y="21"/>
                    <a:pt x="76" y="21"/>
                    <a:pt x="76" y="21"/>
                  </a:cubicBezTo>
                  <a:cubicBezTo>
                    <a:pt x="116" y="0"/>
                    <a:pt x="116" y="0"/>
                    <a:pt x="116" y="0"/>
                  </a:cubicBezTo>
                  <a:cubicBezTo>
                    <a:pt x="155" y="9"/>
                    <a:pt x="155" y="9"/>
                    <a:pt x="155" y="9"/>
                  </a:cubicBezTo>
                  <a:cubicBezTo>
                    <a:pt x="126" y="69"/>
                    <a:pt x="126" y="69"/>
                    <a:pt x="126" y="69"/>
                  </a:cubicBezTo>
                  <a:cubicBezTo>
                    <a:pt x="76" y="22"/>
                    <a:pt x="76" y="22"/>
                    <a:pt x="76" y="22"/>
                  </a:cubicBezTo>
                  <a:cubicBezTo>
                    <a:pt x="17" y="69"/>
                    <a:pt x="17" y="69"/>
                    <a:pt x="17" y="69"/>
                  </a:cubicBezTo>
                  <a:cubicBezTo>
                    <a:pt x="0" y="9"/>
                    <a:pt x="0" y="9"/>
                    <a:pt x="0" y="9"/>
                  </a:cubicBezTo>
                  <a:cubicBezTo>
                    <a:pt x="0" y="9"/>
                    <a:pt x="24" y="0"/>
                    <a:pt x="3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 name="Freeform 18">
              <a:extLst>
                <a:ext uri="{FF2B5EF4-FFF2-40B4-BE49-F238E27FC236}">
                  <a16:creationId xmlns:a16="http://schemas.microsoft.com/office/drawing/2014/main" id="{F878A00A-0F5E-BC5E-BD06-AF29F400E96F}"/>
                </a:ext>
              </a:extLst>
            </p:cNvPr>
            <p:cNvSpPr>
              <a:spLocks/>
            </p:cNvSpPr>
            <p:nvPr/>
          </p:nvSpPr>
          <p:spPr bwMode="auto">
            <a:xfrm>
              <a:off x="9093132" y="2459798"/>
              <a:ext cx="399778" cy="564210"/>
            </a:xfrm>
            <a:custGeom>
              <a:avLst/>
              <a:gdLst>
                <a:gd name="T0" fmla="*/ 217 w 217"/>
                <a:gd name="T1" fmla="*/ 138 h 306"/>
                <a:gd name="T2" fmla="*/ 108 w 217"/>
                <a:gd name="T3" fmla="*/ 0 h 306"/>
                <a:gd name="T4" fmla="*/ 0 w 217"/>
                <a:gd name="T5" fmla="*/ 138 h 306"/>
                <a:gd name="T6" fmla="*/ 30 w 217"/>
                <a:gd name="T7" fmla="*/ 274 h 306"/>
                <a:gd name="T8" fmla="*/ 108 w 217"/>
                <a:gd name="T9" fmla="*/ 306 h 306"/>
                <a:gd name="T10" fmla="*/ 108 w 217"/>
                <a:gd name="T11" fmla="*/ 306 h 306"/>
                <a:gd name="T12" fmla="*/ 108 w 217"/>
                <a:gd name="T13" fmla="*/ 306 h 306"/>
                <a:gd name="T14" fmla="*/ 108 w 217"/>
                <a:gd name="T15" fmla="*/ 306 h 306"/>
                <a:gd name="T16" fmla="*/ 186 w 217"/>
                <a:gd name="T17" fmla="*/ 274 h 306"/>
                <a:gd name="T18" fmla="*/ 217 w 217"/>
                <a:gd name="T19" fmla="*/ 138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7" h="306">
                  <a:moveTo>
                    <a:pt x="217" y="138"/>
                  </a:moveTo>
                  <a:cubicBezTo>
                    <a:pt x="217" y="50"/>
                    <a:pt x="168" y="0"/>
                    <a:pt x="108" y="0"/>
                  </a:cubicBezTo>
                  <a:cubicBezTo>
                    <a:pt x="48" y="0"/>
                    <a:pt x="0" y="50"/>
                    <a:pt x="0" y="138"/>
                  </a:cubicBezTo>
                  <a:cubicBezTo>
                    <a:pt x="0" y="175"/>
                    <a:pt x="11" y="257"/>
                    <a:pt x="30" y="274"/>
                  </a:cubicBezTo>
                  <a:cubicBezTo>
                    <a:pt x="43" y="285"/>
                    <a:pt x="87" y="306"/>
                    <a:pt x="108" y="306"/>
                  </a:cubicBezTo>
                  <a:cubicBezTo>
                    <a:pt x="108" y="306"/>
                    <a:pt x="108" y="306"/>
                    <a:pt x="108" y="306"/>
                  </a:cubicBezTo>
                  <a:cubicBezTo>
                    <a:pt x="108" y="306"/>
                    <a:pt x="108" y="306"/>
                    <a:pt x="108" y="306"/>
                  </a:cubicBezTo>
                  <a:cubicBezTo>
                    <a:pt x="108" y="306"/>
                    <a:pt x="108" y="306"/>
                    <a:pt x="108" y="306"/>
                  </a:cubicBezTo>
                  <a:cubicBezTo>
                    <a:pt x="129" y="306"/>
                    <a:pt x="173" y="285"/>
                    <a:pt x="186" y="274"/>
                  </a:cubicBezTo>
                  <a:cubicBezTo>
                    <a:pt x="206" y="252"/>
                    <a:pt x="217" y="172"/>
                    <a:pt x="217" y="138"/>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 name="Freeform 19">
              <a:extLst>
                <a:ext uri="{FF2B5EF4-FFF2-40B4-BE49-F238E27FC236}">
                  <a16:creationId xmlns:a16="http://schemas.microsoft.com/office/drawing/2014/main" id="{215C3301-E6B1-62F0-0A55-2599B4CED742}"/>
                </a:ext>
              </a:extLst>
            </p:cNvPr>
            <p:cNvSpPr>
              <a:spLocks/>
            </p:cNvSpPr>
            <p:nvPr/>
          </p:nvSpPr>
          <p:spPr bwMode="auto">
            <a:xfrm>
              <a:off x="9400954" y="2662416"/>
              <a:ext cx="144170" cy="168328"/>
            </a:xfrm>
            <a:custGeom>
              <a:avLst/>
              <a:gdLst>
                <a:gd name="T0" fmla="*/ 33 w 78"/>
                <a:gd name="T1" fmla="*/ 89 h 91"/>
                <a:gd name="T2" fmla="*/ 3 w 78"/>
                <a:gd name="T3" fmla="*/ 42 h 91"/>
                <a:gd name="T4" fmla="*/ 45 w 78"/>
                <a:gd name="T5" fmla="*/ 2 h 91"/>
                <a:gd name="T6" fmla="*/ 75 w 78"/>
                <a:gd name="T7" fmla="*/ 49 h 91"/>
                <a:gd name="T8" fmla="*/ 33 w 78"/>
                <a:gd name="T9" fmla="*/ 89 h 91"/>
              </a:gdLst>
              <a:ahLst/>
              <a:cxnLst>
                <a:cxn ang="0">
                  <a:pos x="T0" y="T1"/>
                </a:cxn>
                <a:cxn ang="0">
                  <a:pos x="T2" y="T3"/>
                </a:cxn>
                <a:cxn ang="0">
                  <a:pos x="T4" y="T5"/>
                </a:cxn>
                <a:cxn ang="0">
                  <a:pos x="T6" y="T7"/>
                </a:cxn>
                <a:cxn ang="0">
                  <a:pos x="T8" y="T9"/>
                </a:cxn>
              </a:cxnLst>
              <a:rect l="0" t="0" r="r" b="b"/>
              <a:pathLst>
                <a:path w="78" h="91">
                  <a:moveTo>
                    <a:pt x="33" y="89"/>
                  </a:moveTo>
                  <a:cubicBezTo>
                    <a:pt x="13" y="87"/>
                    <a:pt x="0" y="66"/>
                    <a:pt x="3" y="42"/>
                  </a:cubicBezTo>
                  <a:cubicBezTo>
                    <a:pt x="7" y="18"/>
                    <a:pt x="25" y="0"/>
                    <a:pt x="45" y="2"/>
                  </a:cubicBezTo>
                  <a:cubicBezTo>
                    <a:pt x="65" y="4"/>
                    <a:pt x="78" y="25"/>
                    <a:pt x="75" y="49"/>
                  </a:cubicBezTo>
                  <a:cubicBezTo>
                    <a:pt x="71" y="74"/>
                    <a:pt x="53" y="91"/>
                    <a:pt x="33" y="89"/>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 name="Freeform 20">
              <a:extLst>
                <a:ext uri="{FF2B5EF4-FFF2-40B4-BE49-F238E27FC236}">
                  <a16:creationId xmlns:a16="http://schemas.microsoft.com/office/drawing/2014/main" id="{0D7BB524-45C0-DE79-50FA-F29BD00733AF}"/>
                </a:ext>
              </a:extLst>
            </p:cNvPr>
            <p:cNvSpPr>
              <a:spLocks/>
            </p:cNvSpPr>
            <p:nvPr/>
          </p:nvSpPr>
          <p:spPr bwMode="auto">
            <a:xfrm>
              <a:off x="9041698" y="2662416"/>
              <a:ext cx="144170" cy="168328"/>
            </a:xfrm>
            <a:custGeom>
              <a:avLst/>
              <a:gdLst>
                <a:gd name="T0" fmla="*/ 3 w 78"/>
                <a:gd name="T1" fmla="*/ 49 h 91"/>
                <a:gd name="T2" fmla="*/ 33 w 78"/>
                <a:gd name="T3" fmla="*/ 2 h 91"/>
                <a:gd name="T4" fmla="*/ 75 w 78"/>
                <a:gd name="T5" fmla="*/ 42 h 91"/>
                <a:gd name="T6" fmla="*/ 45 w 78"/>
                <a:gd name="T7" fmla="*/ 89 h 91"/>
                <a:gd name="T8" fmla="*/ 3 w 78"/>
                <a:gd name="T9" fmla="*/ 49 h 91"/>
              </a:gdLst>
              <a:ahLst/>
              <a:cxnLst>
                <a:cxn ang="0">
                  <a:pos x="T0" y="T1"/>
                </a:cxn>
                <a:cxn ang="0">
                  <a:pos x="T2" y="T3"/>
                </a:cxn>
                <a:cxn ang="0">
                  <a:pos x="T4" y="T5"/>
                </a:cxn>
                <a:cxn ang="0">
                  <a:pos x="T6" y="T7"/>
                </a:cxn>
                <a:cxn ang="0">
                  <a:pos x="T8" y="T9"/>
                </a:cxn>
              </a:cxnLst>
              <a:rect l="0" t="0" r="r" b="b"/>
              <a:pathLst>
                <a:path w="78" h="91">
                  <a:moveTo>
                    <a:pt x="3" y="49"/>
                  </a:moveTo>
                  <a:cubicBezTo>
                    <a:pt x="0" y="25"/>
                    <a:pt x="13" y="4"/>
                    <a:pt x="33" y="2"/>
                  </a:cubicBezTo>
                  <a:cubicBezTo>
                    <a:pt x="53" y="0"/>
                    <a:pt x="71" y="18"/>
                    <a:pt x="75" y="42"/>
                  </a:cubicBezTo>
                  <a:cubicBezTo>
                    <a:pt x="78" y="66"/>
                    <a:pt x="65" y="87"/>
                    <a:pt x="45" y="89"/>
                  </a:cubicBezTo>
                  <a:cubicBezTo>
                    <a:pt x="25" y="91"/>
                    <a:pt x="7" y="74"/>
                    <a:pt x="3" y="49"/>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 name="Freeform 21">
              <a:extLst>
                <a:ext uri="{FF2B5EF4-FFF2-40B4-BE49-F238E27FC236}">
                  <a16:creationId xmlns:a16="http://schemas.microsoft.com/office/drawing/2014/main" id="{27900A0C-A0B4-77FA-A051-224BF2A1A28B}"/>
                </a:ext>
              </a:extLst>
            </p:cNvPr>
            <p:cNvSpPr>
              <a:spLocks/>
            </p:cNvSpPr>
            <p:nvPr/>
          </p:nvSpPr>
          <p:spPr bwMode="auto">
            <a:xfrm>
              <a:off x="9061960" y="2452785"/>
              <a:ext cx="121570" cy="322629"/>
            </a:xfrm>
            <a:custGeom>
              <a:avLst/>
              <a:gdLst>
                <a:gd name="T0" fmla="*/ 66 w 66"/>
                <a:gd name="T1" fmla="*/ 28 h 175"/>
                <a:gd name="T2" fmla="*/ 43 w 66"/>
                <a:gd name="T3" fmla="*/ 104 h 175"/>
                <a:gd name="T4" fmla="*/ 25 w 66"/>
                <a:gd name="T5" fmla="*/ 175 h 175"/>
                <a:gd name="T6" fmla="*/ 7 w 66"/>
                <a:gd name="T7" fmla="*/ 123 h 175"/>
                <a:gd name="T8" fmla="*/ 66 w 66"/>
                <a:gd name="T9" fmla="*/ 28 h 175"/>
              </a:gdLst>
              <a:ahLst/>
              <a:cxnLst>
                <a:cxn ang="0">
                  <a:pos x="T0" y="T1"/>
                </a:cxn>
                <a:cxn ang="0">
                  <a:pos x="T2" y="T3"/>
                </a:cxn>
                <a:cxn ang="0">
                  <a:pos x="T4" y="T5"/>
                </a:cxn>
                <a:cxn ang="0">
                  <a:pos x="T6" y="T7"/>
                </a:cxn>
                <a:cxn ang="0">
                  <a:pos x="T8" y="T9"/>
                </a:cxn>
              </a:cxnLst>
              <a:rect l="0" t="0" r="r" b="b"/>
              <a:pathLst>
                <a:path w="66" h="175">
                  <a:moveTo>
                    <a:pt x="66" y="28"/>
                  </a:moveTo>
                  <a:cubicBezTo>
                    <a:pt x="66" y="28"/>
                    <a:pt x="29" y="67"/>
                    <a:pt x="43" y="104"/>
                  </a:cubicBezTo>
                  <a:cubicBezTo>
                    <a:pt x="46" y="148"/>
                    <a:pt x="41" y="163"/>
                    <a:pt x="25" y="175"/>
                  </a:cubicBezTo>
                  <a:cubicBezTo>
                    <a:pt x="29" y="132"/>
                    <a:pt x="24" y="118"/>
                    <a:pt x="7" y="123"/>
                  </a:cubicBezTo>
                  <a:cubicBezTo>
                    <a:pt x="0" y="90"/>
                    <a:pt x="15" y="0"/>
                    <a:pt x="66" y="28"/>
                  </a:cubicBez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 name="Freeform 22">
              <a:extLst>
                <a:ext uri="{FF2B5EF4-FFF2-40B4-BE49-F238E27FC236}">
                  <a16:creationId xmlns:a16="http://schemas.microsoft.com/office/drawing/2014/main" id="{ED2585D1-6E22-6600-DDD1-D528F71584F1}"/>
                </a:ext>
              </a:extLst>
            </p:cNvPr>
            <p:cNvSpPr>
              <a:spLocks/>
            </p:cNvSpPr>
            <p:nvPr/>
          </p:nvSpPr>
          <p:spPr bwMode="auto">
            <a:xfrm>
              <a:off x="9393939" y="2452785"/>
              <a:ext cx="121570" cy="322629"/>
            </a:xfrm>
            <a:custGeom>
              <a:avLst/>
              <a:gdLst>
                <a:gd name="T0" fmla="*/ 0 w 66"/>
                <a:gd name="T1" fmla="*/ 28 h 175"/>
                <a:gd name="T2" fmla="*/ 23 w 66"/>
                <a:gd name="T3" fmla="*/ 104 h 175"/>
                <a:gd name="T4" fmla="*/ 41 w 66"/>
                <a:gd name="T5" fmla="*/ 175 h 175"/>
                <a:gd name="T6" fmla="*/ 59 w 66"/>
                <a:gd name="T7" fmla="*/ 123 h 175"/>
                <a:gd name="T8" fmla="*/ 0 w 66"/>
                <a:gd name="T9" fmla="*/ 28 h 175"/>
              </a:gdLst>
              <a:ahLst/>
              <a:cxnLst>
                <a:cxn ang="0">
                  <a:pos x="T0" y="T1"/>
                </a:cxn>
                <a:cxn ang="0">
                  <a:pos x="T2" y="T3"/>
                </a:cxn>
                <a:cxn ang="0">
                  <a:pos x="T4" y="T5"/>
                </a:cxn>
                <a:cxn ang="0">
                  <a:pos x="T6" y="T7"/>
                </a:cxn>
                <a:cxn ang="0">
                  <a:pos x="T8" y="T9"/>
                </a:cxn>
              </a:cxnLst>
              <a:rect l="0" t="0" r="r" b="b"/>
              <a:pathLst>
                <a:path w="66" h="175">
                  <a:moveTo>
                    <a:pt x="0" y="28"/>
                  </a:moveTo>
                  <a:cubicBezTo>
                    <a:pt x="0" y="28"/>
                    <a:pt x="37" y="67"/>
                    <a:pt x="23" y="104"/>
                  </a:cubicBezTo>
                  <a:cubicBezTo>
                    <a:pt x="21" y="148"/>
                    <a:pt x="25" y="163"/>
                    <a:pt x="41" y="175"/>
                  </a:cubicBezTo>
                  <a:cubicBezTo>
                    <a:pt x="37" y="132"/>
                    <a:pt x="42" y="118"/>
                    <a:pt x="59" y="123"/>
                  </a:cubicBezTo>
                  <a:cubicBezTo>
                    <a:pt x="66" y="90"/>
                    <a:pt x="51" y="0"/>
                    <a:pt x="0" y="28"/>
                  </a:cubicBez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 name="Freeform 23">
              <a:extLst>
                <a:ext uri="{FF2B5EF4-FFF2-40B4-BE49-F238E27FC236}">
                  <a16:creationId xmlns:a16="http://schemas.microsoft.com/office/drawing/2014/main" id="{50E9CD80-B58C-CCA4-9675-20B854AF41CE}"/>
                </a:ext>
              </a:extLst>
            </p:cNvPr>
            <p:cNvSpPr>
              <a:spLocks/>
            </p:cNvSpPr>
            <p:nvPr/>
          </p:nvSpPr>
          <p:spPr bwMode="auto">
            <a:xfrm>
              <a:off x="9100925" y="2339787"/>
              <a:ext cx="381075" cy="272754"/>
            </a:xfrm>
            <a:custGeom>
              <a:avLst/>
              <a:gdLst>
                <a:gd name="T0" fmla="*/ 207 w 207"/>
                <a:gd name="T1" fmla="*/ 106 h 148"/>
                <a:gd name="T2" fmla="*/ 5 w 207"/>
                <a:gd name="T3" fmla="*/ 95 h 148"/>
                <a:gd name="T4" fmla="*/ 25 w 207"/>
                <a:gd name="T5" fmla="*/ 121 h 148"/>
                <a:gd name="T6" fmla="*/ 102 w 207"/>
                <a:gd name="T7" fmla="*/ 106 h 148"/>
                <a:gd name="T8" fmla="*/ 180 w 207"/>
                <a:gd name="T9" fmla="*/ 121 h 148"/>
                <a:gd name="T10" fmla="*/ 207 w 207"/>
                <a:gd name="T11" fmla="*/ 106 h 148"/>
              </a:gdLst>
              <a:ahLst/>
              <a:cxnLst>
                <a:cxn ang="0">
                  <a:pos x="T0" y="T1"/>
                </a:cxn>
                <a:cxn ang="0">
                  <a:pos x="T2" y="T3"/>
                </a:cxn>
                <a:cxn ang="0">
                  <a:pos x="T4" y="T5"/>
                </a:cxn>
                <a:cxn ang="0">
                  <a:pos x="T6" y="T7"/>
                </a:cxn>
                <a:cxn ang="0">
                  <a:pos x="T8" y="T9"/>
                </a:cxn>
                <a:cxn ang="0">
                  <a:pos x="T10" y="T11"/>
                </a:cxn>
              </a:cxnLst>
              <a:rect l="0" t="0" r="r" b="b"/>
              <a:pathLst>
                <a:path w="207" h="148">
                  <a:moveTo>
                    <a:pt x="207" y="106"/>
                  </a:moveTo>
                  <a:cubicBezTo>
                    <a:pt x="190" y="42"/>
                    <a:pt x="66" y="0"/>
                    <a:pt x="5" y="95"/>
                  </a:cubicBezTo>
                  <a:cubicBezTo>
                    <a:pt x="0" y="115"/>
                    <a:pt x="25" y="121"/>
                    <a:pt x="25" y="121"/>
                  </a:cubicBezTo>
                  <a:cubicBezTo>
                    <a:pt x="25" y="121"/>
                    <a:pt x="39" y="92"/>
                    <a:pt x="102" y="106"/>
                  </a:cubicBezTo>
                  <a:cubicBezTo>
                    <a:pt x="134" y="99"/>
                    <a:pt x="165" y="95"/>
                    <a:pt x="180" y="121"/>
                  </a:cubicBezTo>
                  <a:cubicBezTo>
                    <a:pt x="194" y="148"/>
                    <a:pt x="207" y="106"/>
                    <a:pt x="207" y="106"/>
                  </a:cubicBez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 name="Freeform 24">
              <a:extLst>
                <a:ext uri="{FF2B5EF4-FFF2-40B4-BE49-F238E27FC236}">
                  <a16:creationId xmlns:a16="http://schemas.microsoft.com/office/drawing/2014/main" id="{2534E85D-DC08-F247-2464-C90565C01FF9}"/>
                </a:ext>
              </a:extLst>
            </p:cNvPr>
            <p:cNvSpPr>
              <a:spLocks/>
            </p:cNvSpPr>
            <p:nvPr/>
          </p:nvSpPr>
          <p:spPr bwMode="auto">
            <a:xfrm>
              <a:off x="8778298" y="3612375"/>
              <a:ext cx="123908" cy="399778"/>
            </a:xfrm>
            <a:custGeom>
              <a:avLst/>
              <a:gdLst>
                <a:gd name="T0" fmla="*/ 95 w 159"/>
                <a:gd name="T1" fmla="*/ 16 h 513"/>
                <a:gd name="T2" fmla="*/ 0 w 159"/>
                <a:gd name="T3" fmla="*/ 0 h 513"/>
                <a:gd name="T4" fmla="*/ 33 w 159"/>
                <a:gd name="T5" fmla="*/ 513 h 513"/>
                <a:gd name="T6" fmla="*/ 159 w 159"/>
                <a:gd name="T7" fmla="*/ 487 h 513"/>
                <a:gd name="T8" fmla="*/ 78 w 159"/>
                <a:gd name="T9" fmla="*/ 109 h 513"/>
                <a:gd name="T10" fmla="*/ 128 w 159"/>
                <a:gd name="T11" fmla="*/ 33 h 513"/>
                <a:gd name="T12" fmla="*/ 95 w 159"/>
                <a:gd name="T13" fmla="*/ 16 h 513"/>
              </a:gdLst>
              <a:ahLst/>
              <a:cxnLst>
                <a:cxn ang="0">
                  <a:pos x="T0" y="T1"/>
                </a:cxn>
                <a:cxn ang="0">
                  <a:pos x="T2" y="T3"/>
                </a:cxn>
                <a:cxn ang="0">
                  <a:pos x="T4" y="T5"/>
                </a:cxn>
                <a:cxn ang="0">
                  <a:pos x="T6" y="T7"/>
                </a:cxn>
                <a:cxn ang="0">
                  <a:pos x="T8" y="T9"/>
                </a:cxn>
                <a:cxn ang="0">
                  <a:pos x="T10" y="T11"/>
                </a:cxn>
                <a:cxn ang="0">
                  <a:pos x="T12" y="T13"/>
                </a:cxn>
              </a:cxnLst>
              <a:rect l="0" t="0" r="r" b="b"/>
              <a:pathLst>
                <a:path w="159" h="513">
                  <a:moveTo>
                    <a:pt x="95" y="16"/>
                  </a:moveTo>
                  <a:lnTo>
                    <a:pt x="0" y="0"/>
                  </a:lnTo>
                  <a:lnTo>
                    <a:pt x="33" y="513"/>
                  </a:lnTo>
                  <a:lnTo>
                    <a:pt x="159" y="487"/>
                  </a:lnTo>
                  <a:lnTo>
                    <a:pt x="78" y="109"/>
                  </a:lnTo>
                  <a:lnTo>
                    <a:pt x="128" y="33"/>
                  </a:lnTo>
                  <a:lnTo>
                    <a:pt x="95" y="16"/>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 name="Freeform 25">
              <a:extLst>
                <a:ext uri="{FF2B5EF4-FFF2-40B4-BE49-F238E27FC236}">
                  <a16:creationId xmlns:a16="http://schemas.microsoft.com/office/drawing/2014/main" id="{FE5EBCAF-DF11-8EC8-C96C-64E03AC21E43}"/>
                </a:ext>
              </a:extLst>
            </p:cNvPr>
            <p:cNvSpPr>
              <a:spLocks/>
            </p:cNvSpPr>
            <p:nvPr/>
          </p:nvSpPr>
          <p:spPr bwMode="auto">
            <a:xfrm>
              <a:off x="8763491" y="3313125"/>
              <a:ext cx="298470" cy="296912"/>
            </a:xfrm>
            <a:custGeom>
              <a:avLst/>
              <a:gdLst>
                <a:gd name="T0" fmla="*/ 0 w 383"/>
                <a:gd name="T1" fmla="*/ 381 h 381"/>
                <a:gd name="T2" fmla="*/ 194 w 383"/>
                <a:gd name="T3" fmla="*/ 381 h 381"/>
                <a:gd name="T4" fmla="*/ 383 w 383"/>
                <a:gd name="T5" fmla="*/ 38 h 381"/>
                <a:gd name="T6" fmla="*/ 168 w 383"/>
                <a:gd name="T7" fmla="*/ 0 h 381"/>
                <a:gd name="T8" fmla="*/ 0 w 383"/>
                <a:gd name="T9" fmla="*/ 381 h 381"/>
              </a:gdLst>
              <a:ahLst/>
              <a:cxnLst>
                <a:cxn ang="0">
                  <a:pos x="T0" y="T1"/>
                </a:cxn>
                <a:cxn ang="0">
                  <a:pos x="T2" y="T3"/>
                </a:cxn>
                <a:cxn ang="0">
                  <a:pos x="T4" y="T5"/>
                </a:cxn>
                <a:cxn ang="0">
                  <a:pos x="T6" y="T7"/>
                </a:cxn>
                <a:cxn ang="0">
                  <a:pos x="T8" y="T9"/>
                </a:cxn>
              </a:cxnLst>
              <a:rect l="0" t="0" r="r" b="b"/>
              <a:pathLst>
                <a:path w="383" h="381">
                  <a:moveTo>
                    <a:pt x="0" y="381"/>
                  </a:moveTo>
                  <a:lnTo>
                    <a:pt x="194" y="381"/>
                  </a:lnTo>
                  <a:lnTo>
                    <a:pt x="383" y="38"/>
                  </a:lnTo>
                  <a:lnTo>
                    <a:pt x="168" y="0"/>
                  </a:lnTo>
                  <a:lnTo>
                    <a:pt x="0" y="381"/>
                  </a:ln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 name="Freeform 26">
              <a:extLst>
                <a:ext uri="{FF2B5EF4-FFF2-40B4-BE49-F238E27FC236}">
                  <a16:creationId xmlns:a16="http://schemas.microsoft.com/office/drawing/2014/main" id="{EEA7DB6E-9F8C-1C86-3849-509059A53BE7}"/>
                </a:ext>
              </a:extLst>
            </p:cNvPr>
            <p:cNvSpPr>
              <a:spLocks/>
            </p:cNvSpPr>
            <p:nvPr/>
          </p:nvSpPr>
          <p:spPr bwMode="auto">
            <a:xfrm>
              <a:off x="8903763" y="3975527"/>
              <a:ext cx="56889" cy="71696"/>
            </a:xfrm>
            <a:custGeom>
              <a:avLst/>
              <a:gdLst>
                <a:gd name="T0" fmla="*/ 3 w 31"/>
                <a:gd name="T1" fmla="*/ 21 h 39"/>
                <a:gd name="T2" fmla="*/ 24 w 31"/>
                <a:gd name="T3" fmla="*/ 37 h 39"/>
                <a:gd name="T4" fmla="*/ 31 w 31"/>
                <a:gd name="T5" fmla="*/ 39 h 39"/>
                <a:gd name="T6" fmla="*/ 28 w 31"/>
                <a:gd name="T7" fmla="*/ 21 h 39"/>
                <a:gd name="T8" fmla="*/ 0 w 31"/>
                <a:gd name="T9" fmla="*/ 0 h 39"/>
                <a:gd name="T10" fmla="*/ 3 w 31"/>
                <a:gd name="T11" fmla="*/ 21 h 39"/>
              </a:gdLst>
              <a:ahLst/>
              <a:cxnLst>
                <a:cxn ang="0">
                  <a:pos x="T0" y="T1"/>
                </a:cxn>
                <a:cxn ang="0">
                  <a:pos x="T2" y="T3"/>
                </a:cxn>
                <a:cxn ang="0">
                  <a:pos x="T4" y="T5"/>
                </a:cxn>
                <a:cxn ang="0">
                  <a:pos x="T6" y="T7"/>
                </a:cxn>
                <a:cxn ang="0">
                  <a:pos x="T8" y="T9"/>
                </a:cxn>
                <a:cxn ang="0">
                  <a:pos x="T10" y="T11"/>
                </a:cxn>
              </a:cxnLst>
              <a:rect l="0" t="0" r="r" b="b"/>
              <a:pathLst>
                <a:path w="31" h="39">
                  <a:moveTo>
                    <a:pt x="3" y="21"/>
                  </a:moveTo>
                  <a:cubicBezTo>
                    <a:pt x="24" y="37"/>
                    <a:pt x="24" y="37"/>
                    <a:pt x="24" y="37"/>
                  </a:cubicBezTo>
                  <a:cubicBezTo>
                    <a:pt x="26" y="38"/>
                    <a:pt x="28" y="39"/>
                    <a:pt x="31" y="39"/>
                  </a:cubicBezTo>
                  <a:cubicBezTo>
                    <a:pt x="28" y="21"/>
                    <a:pt x="28" y="21"/>
                    <a:pt x="28" y="21"/>
                  </a:cubicBezTo>
                  <a:cubicBezTo>
                    <a:pt x="0" y="0"/>
                    <a:pt x="0" y="0"/>
                    <a:pt x="0" y="0"/>
                  </a:cubicBezTo>
                  <a:cubicBezTo>
                    <a:pt x="3" y="21"/>
                    <a:pt x="3" y="21"/>
                    <a:pt x="3" y="21"/>
                  </a:cubicBezTo>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 name="Freeform 27">
              <a:extLst>
                <a:ext uri="{FF2B5EF4-FFF2-40B4-BE49-F238E27FC236}">
                  <a16:creationId xmlns:a16="http://schemas.microsoft.com/office/drawing/2014/main" id="{B888CBE6-CA15-7924-4F06-DB53C11058EF}"/>
                </a:ext>
              </a:extLst>
            </p:cNvPr>
            <p:cNvSpPr>
              <a:spLocks/>
            </p:cNvSpPr>
            <p:nvPr/>
          </p:nvSpPr>
          <p:spPr bwMode="auto">
            <a:xfrm>
              <a:off x="8925584" y="4005140"/>
              <a:ext cx="38965" cy="70137"/>
            </a:xfrm>
            <a:custGeom>
              <a:avLst/>
              <a:gdLst>
                <a:gd name="T0" fmla="*/ 0 w 21"/>
                <a:gd name="T1" fmla="*/ 0 h 38"/>
                <a:gd name="T2" fmla="*/ 4 w 21"/>
                <a:gd name="T3" fmla="*/ 28 h 38"/>
                <a:gd name="T4" fmla="*/ 17 w 21"/>
                <a:gd name="T5" fmla="*/ 37 h 38"/>
                <a:gd name="T6" fmla="*/ 20 w 21"/>
                <a:gd name="T7" fmla="*/ 36 h 38"/>
                <a:gd name="T8" fmla="*/ 21 w 21"/>
                <a:gd name="T9" fmla="*/ 36 h 38"/>
                <a:gd name="T10" fmla="*/ 17 w 21"/>
                <a:gd name="T11" fmla="*/ 12 h 38"/>
                <a:gd name="T12" fmla="*/ 0 w 21"/>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1" h="38">
                  <a:moveTo>
                    <a:pt x="0" y="0"/>
                  </a:moveTo>
                  <a:cubicBezTo>
                    <a:pt x="4" y="28"/>
                    <a:pt x="4" y="28"/>
                    <a:pt x="4" y="28"/>
                  </a:cubicBezTo>
                  <a:cubicBezTo>
                    <a:pt x="5" y="34"/>
                    <a:pt x="11" y="38"/>
                    <a:pt x="17" y="37"/>
                  </a:cubicBezTo>
                  <a:cubicBezTo>
                    <a:pt x="20" y="36"/>
                    <a:pt x="20" y="36"/>
                    <a:pt x="20" y="36"/>
                  </a:cubicBezTo>
                  <a:cubicBezTo>
                    <a:pt x="21" y="36"/>
                    <a:pt x="21" y="36"/>
                    <a:pt x="21" y="36"/>
                  </a:cubicBezTo>
                  <a:cubicBezTo>
                    <a:pt x="17" y="12"/>
                    <a:pt x="17" y="12"/>
                    <a:pt x="17" y="12"/>
                  </a:cubicBezTo>
                  <a:cubicBezTo>
                    <a:pt x="0" y="0"/>
                    <a:pt x="0" y="0"/>
                    <a:pt x="0" y="0"/>
                  </a:cubicBezTo>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 name="Freeform 28">
              <a:extLst>
                <a:ext uri="{FF2B5EF4-FFF2-40B4-BE49-F238E27FC236}">
                  <a16:creationId xmlns:a16="http://schemas.microsoft.com/office/drawing/2014/main" id="{71CFB915-C536-73FC-860D-962B1C3DD6AE}"/>
                </a:ext>
              </a:extLst>
            </p:cNvPr>
            <p:cNvSpPr>
              <a:spLocks/>
            </p:cNvSpPr>
            <p:nvPr/>
          </p:nvSpPr>
          <p:spPr bwMode="auto">
            <a:xfrm>
              <a:off x="8787649" y="3967732"/>
              <a:ext cx="141831" cy="141831"/>
            </a:xfrm>
            <a:custGeom>
              <a:avLst/>
              <a:gdLst>
                <a:gd name="T0" fmla="*/ 71 w 77"/>
                <a:gd name="T1" fmla="*/ 17 h 77"/>
                <a:gd name="T2" fmla="*/ 49 w 77"/>
                <a:gd name="T3" fmla="*/ 1 h 77"/>
                <a:gd name="T4" fmla="*/ 17 w 77"/>
                <a:gd name="T5" fmla="*/ 6 h 77"/>
                <a:gd name="T6" fmla="*/ 1 w 77"/>
                <a:gd name="T7" fmla="*/ 28 h 77"/>
                <a:gd name="T8" fmla="*/ 6 w 77"/>
                <a:gd name="T9" fmla="*/ 60 h 77"/>
                <a:gd name="T10" fmla="*/ 28 w 77"/>
                <a:gd name="T11" fmla="*/ 76 h 77"/>
                <a:gd name="T12" fmla="*/ 60 w 77"/>
                <a:gd name="T13" fmla="*/ 71 h 77"/>
                <a:gd name="T14" fmla="*/ 76 w 77"/>
                <a:gd name="T15" fmla="*/ 49 h 77"/>
                <a:gd name="T16" fmla="*/ 71 w 77"/>
                <a:gd name="T17"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77">
                  <a:moveTo>
                    <a:pt x="71" y="17"/>
                  </a:moveTo>
                  <a:cubicBezTo>
                    <a:pt x="69" y="7"/>
                    <a:pt x="59" y="0"/>
                    <a:pt x="49" y="1"/>
                  </a:cubicBezTo>
                  <a:cubicBezTo>
                    <a:pt x="17" y="6"/>
                    <a:pt x="17" y="6"/>
                    <a:pt x="17" y="6"/>
                  </a:cubicBezTo>
                  <a:cubicBezTo>
                    <a:pt x="7" y="8"/>
                    <a:pt x="0" y="18"/>
                    <a:pt x="1" y="28"/>
                  </a:cubicBezTo>
                  <a:cubicBezTo>
                    <a:pt x="6" y="60"/>
                    <a:pt x="6" y="60"/>
                    <a:pt x="6" y="60"/>
                  </a:cubicBezTo>
                  <a:cubicBezTo>
                    <a:pt x="8" y="70"/>
                    <a:pt x="18" y="77"/>
                    <a:pt x="28" y="76"/>
                  </a:cubicBezTo>
                  <a:cubicBezTo>
                    <a:pt x="60" y="71"/>
                    <a:pt x="60" y="71"/>
                    <a:pt x="60" y="71"/>
                  </a:cubicBezTo>
                  <a:cubicBezTo>
                    <a:pt x="70" y="69"/>
                    <a:pt x="77" y="59"/>
                    <a:pt x="76" y="49"/>
                  </a:cubicBezTo>
                  <a:cubicBezTo>
                    <a:pt x="71" y="17"/>
                    <a:pt x="71" y="17"/>
                    <a:pt x="71" y="17"/>
                  </a:cubicBezTo>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 name="Freeform 29">
              <a:extLst>
                <a:ext uri="{FF2B5EF4-FFF2-40B4-BE49-F238E27FC236}">
                  <a16:creationId xmlns:a16="http://schemas.microsoft.com/office/drawing/2014/main" id="{ACBE0266-408A-CC09-D3DE-B6B3A80E7A08}"/>
                </a:ext>
              </a:extLst>
            </p:cNvPr>
            <p:cNvSpPr>
              <a:spLocks/>
            </p:cNvSpPr>
            <p:nvPr/>
          </p:nvSpPr>
          <p:spPr bwMode="auto">
            <a:xfrm>
              <a:off x="8793104" y="4026959"/>
              <a:ext cx="44419" cy="130921"/>
            </a:xfrm>
            <a:custGeom>
              <a:avLst/>
              <a:gdLst>
                <a:gd name="T0" fmla="*/ 17 w 24"/>
                <a:gd name="T1" fmla="*/ 70 h 71"/>
                <a:gd name="T2" fmla="*/ 9 w 24"/>
                <a:gd name="T3" fmla="*/ 64 h 71"/>
                <a:gd name="T4" fmla="*/ 0 w 24"/>
                <a:gd name="T5" fmla="*/ 9 h 71"/>
                <a:gd name="T6" fmla="*/ 7 w 24"/>
                <a:gd name="T7" fmla="*/ 1 h 71"/>
                <a:gd name="T8" fmla="*/ 15 w 24"/>
                <a:gd name="T9" fmla="*/ 7 h 71"/>
                <a:gd name="T10" fmla="*/ 24 w 24"/>
                <a:gd name="T11" fmla="*/ 61 h 71"/>
                <a:gd name="T12" fmla="*/ 17 w 24"/>
                <a:gd name="T13" fmla="*/ 70 h 71"/>
              </a:gdLst>
              <a:ahLst/>
              <a:cxnLst>
                <a:cxn ang="0">
                  <a:pos x="T0" y="T1"/>
                </a:cxn>
                <a:cxn ang="0">
                  <a:pos x="T2" y="T3"/>
                </a:cxn>
                <a:cxn ang="0">
                  <a:pos x="T4" y="T5"/>
                </a:cxn>
                <a:cxn ang="0">
                  <a:pos x="T6" y="T7"/>
                </a:cxn>
                <a:cxn ang="0">
                  <a:pos x="T8" y="T9"/>
                </a:cxn>
                <a:cxn ang="0">
                  <a:pos x="T10" y="T11"/>
                </a:cxn>
                <a:cxn ang="0">
                  <a:pos x="T12" y="T13"/>
                </a:cxn>
              </a:cxnLst>
              <a:rect l="0" t="0" r="r" b="b"/>
              <a:pathLst>
                <a:path w="24" h="71">
                  <a:moveTo>
                    <a:pt x="17" y="70"/>
                  </a:moveTo>
                  <a:cubicBezTo>
                    <a:pt x="13" y="71"/>
                    <a:pt x="10" y="68"/>
                    <a:pt x="9" y="64"/>
                  </a:cubicBezTo>
                  <a:cubicBezTo>
                    <a:pt x="0" y="9"/>
                    <a:pt x="0" y="9"/>
                    <a:pt x="0" y="9"/>
                  </a:cubicBezTo>
                  <a:cubicBezTo>
                    <a:pt x="0" y="5"/>
                    <a:pt x="2" y="1"/>
                    <a:pt x="7" y="1"/>
                  </a:cubicBezTo>
                  <a:cubicBezTo>
                    <a:pt x="11" y="0"/>
                    <a:pt x="14" y="3"/>
                    <a:pt x="15" y="7"/>
                  </a:cubicBezTo>
                  <a:cubicBezTo>
                    <a:pt x="24" y="61"/>
                    <a:pt x="24" y="61"/>
                    <a:pt x="24" y="61"/>
                  </a:cubicBezTo>
                  <a:cubicBezTo>
                    <a:pt x="24" y="66"/>
                    <a:pt x="21" y="69"/>
                    <a:pt x="17" y="70"/>
                  </a:cubicBezTo>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 name="Freeform 30">
              <a:extLst>
                <a:ext uri="{FF2B5EF4-FFF2-40B4-BE49-F238E27FC236}">
                  <a16:creationId xmlns:a16="http://schemas.microsoft.com/office/drawing/2014/main" id="{ECE8FFA0-B0F9-7DA7-457B-CA689ADC941A}"/>
                </a:ext>
              </a:extLst>
            </p:cNvPr>
            <p:cNvSpPr>
              <a:spLocks/>
            </p:cNvSpPr>
            <p:nvPr/>
          </p:nvSpPr>
          <p:spPr bwMode="auto">
            <a:xfrm>
              <a:off x="8829730" y="4055014"/>
              <a:ext cx="45979" cy="128583"/>
            </a:xfrm>
            <a:custGeom>
              <a:avLst/>
              <a:gdLst>
                <a:gd name="T0" fmla="*/ 18 w 25"/>
                <a:gd name="T1" fmla="*/ 70 h 70"/>
                <a:gd name="T2" fmla="*/ 10 w 25"/>
                <a:gd name="T3" fmla="*/ 63 h 70"/>
                <a:gd name="T4" fmla="*/ 1 w 25"/>
                <a:gd name="T5" fmla="*/ 9 h 70"/>
                <a:gd name="T6" fmla="*/ 7 w 25"/>
                <a:gd name="T7" fmla="*/ 1 h 70"/>
                <a:gd name="T8" fmla="*/ 16 w 25"/>
                <a:gd name="T9" fmla="*/ 7 h 70"/>
                <a:gd name="T10" fmla="*/ 24 w 25"/>
                <a:gd name="T11" fmla="*/ 61 h 70"/>
                <a:gd name="T12" fmla="*/ 18 w 25"/>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25" h="70">
                  <a:moveTo>
                    <a:pt x="18" y="70"/>
                  </a:moveTo>
                  <a:cubicBezTo>
                    <a:pt x="14" y="70"/>
                    <a:pt x="10" y="68"/>
                    <a:pt x="10" y="63"/>
                  </a:cubicBezTo>
                  <a:cubicBezTo>
                    <a:pt x="1" y="9"/>
                    <a:pt x="1" y="9"/>
                    <a:pt x="1" y="9"/>
                  </a:cubicBezTo>
                  <a:cubicBezTo>
                    <a:pt x="0" y="5"/>
                    <a:pt x="3" y="1"/>
                    <a:pt x="7" y="1"/>
                  </a:cubicBezTo>
                  <a:cubicBezTo>
                    <a:pt x="11" y="0"/>
                    <a:pt x="15" y="3"/>
                    <a:pt x="16" y="7"/>
                  </a:cubicBezTo>
                  <a:cubicBezTo>
                    <a:pt x="24" y="61"/>
                    <a:pt x="24" y="61"/>
                    <a:pt x="24" y="61"/>
                  </a:cubicBezTo>
                  <a:cubicBezTo>
                    <a:pt x="25" y="65"/>
                    <a:pt x="22" y="69"/>
                    <a:pt x="18" y="70"/>
                  </a:cubicBezTo>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 name="Freeform 31">
              <a:extLst>
                <a:ext uri="{FF2B5EF4-FFF2-40B4-BE49-F238E27FC236}">
                  <a16:creationId xmlns:a16="http://schemas.microsoft.com/office/drawing/2014/main" id="{1D47D167-41B6-AB35-76BF-A0C2137ACAA5}"/>
                </a:ext>
              </a:extLst>
            </p:cNvPr>
            <p:cNvSpPr>
              <a:spLocks/>
            </p:cNvSpPr>
            <p:nvPr/>
          </p:nvSpPr>
          <p:spPr bwMode="auto">
            <a:xfrm>
              <a:off x="8898308" y="4043324"/>
              <a:ext cx="45979" cy="130921"/>
            </a:xfrm>
            <a:custGeom>
              <a:avLst/>
              <a:gdLst>
                <a:gd name="T0" fmla="*/ 18 w 25"/>
                <a:gd name="T1" fmla="*/ 70 h 71"/>
                <a:gd name="T2" fmla="*/ 9 w 25"/>
                <a:gd name="T3" fmla="*/ 64 h 71"/>
                <a:gd name="T4" fmla="*/ 1 w 25"/>
                <a:gd name="T5" fmla="*/ 9 h 71"/>
                <a:gd name="T6" fmla="*/ 7 w 25"/>
                <a:gd name="T7" fmla="*/ 1 h 71"/>
                <a:gd name="T8" fmla="*/ 16 w 25"/>
                <a:gd name="T9" fmla="*/ 7 h 71"/>
                <a:gd name="T10" fmla="*/ 24 w 25"/>
                <a:gd name="T11" fmla="*/ 61 h 71"/>
                <a:gd name="T12" fmla="*/ 18 w 25"/>
                <a:gd name="T13" fmla="*/ 70 h 71"/>
              </a:gdLst>
              <a:ahLst/>
              <a:cxnLst>
                <a:cxn ang="0">
                  <a:pos x="T0" y="T1"/>
                </a:cxn>
                <a:cxn ang="0">
                  <a:pos x="T2" y="T3"/>
                </a:cxn>
                <a:cxn ang="0">
                  <a:pos x="T4" y="T5"/>
                </a:cxn>
                <a:cxn ang="0">
                  <a:pos x="T6" y="T7"/>
                </a:cxn>
                <a:cxn ang="0">
                  <a:pos x="T8" y="T9"/>
                </a:cxn>
                <a:cxn ang="0">
                  <a:pos x="T10" y="T11"/>
                </a:cxn>
                <a:cxn ang="0">
                  <a:pos x="T12" y="T13"/>
                </a:cxn>
              </a:cxnLst>
              <a:rect l="0" t="0" r="r" b="b"/>
              <a:pathLst>
                <a:path w="25" h="71">
                  <a:moveTo>
                    <a:pt x="18" y="70"/>
                  </a:moveTo>
                  <a:cubicBezTo>
                    <a:pt x="14" y="71"/>
                    <a:pt x="10" y="68"/>
                    <a:pt x="9" y="64"/>
                  </a:cubicBezTo>
                  <a:cubicBezTo>
                    <a:pt x="1" y="9"/>
                    <a:pt x="1" y="9"/>
                    <a:pt x="1" y="9"/>
                  </a:cubicBezTo>
                  <a:cubicBezTo>
                    <a:pt x="0" y="5"/>
                    <a:pt x="3" y="1"/>
                    <a:pt x="7" y="1"/>
                  </a:cubicBezTo>
                  <a:cubicBezTo>
                    <a:pt x="11" y="0"/>
                    <a:pt x="15" y="3"/>
                    <a:pt x="16" y="7"/>
                  </a:cubicBezTo>
                  <a:cubicBezTo>
                    <a:pt x="24" y="61"/>
                    <a:pt x="24" y="61"/>
                    <a:pt x="24" y="61"/>
                  </a:cubicBezTo>
                  <a:cubicBezTo>
                    <a:pt x="25" y="65"/>
                    <a:pt x="22" y="69"/>
                    <a:pt x="18" y="70"/>
                  </a:cubicBezTo>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3" name="Freeform 32">
              <a:extLst>
                <a:ext uri="{FF2B5EF4-FFF2-40B4-BE49-F238E27FC236}">
                  <a16:creationId xmlns:a16="http://schemas.microsoft.com/office/drawing/2014/main" id="{ED77C3C5-F452-414E-CA16-C782E48FCD6D}"/>
                </a:ext>
              </a:extLst>
            </p:cNvPr>
            <p:cNvSpPr>
              <a:spLocks/>
            </p:cNvSpPr>
            <p:nvPr/>
          </p:nvSpPr>
          <p:spPr bwMode="auto">
            <a:xfrm>
              <a:off x="8870253" y="4082289"/>
              <a:ext cx="44419" cy="129363"/>
            </a:xfrm>
            <a:custGeom>
              <a:avLst/>
              <a:gdLst>
                <a:gd name="T0" fmla="*/ 17 w 24"/>
                <a:gd name="T1" fmla="*/ 69 h 70"/>
                <a:gd name="T2" fmla="*/ 9 w 24"/>
                <a:gd name="T3" fmla="*/ 63 h 70"/>
                <a:gd name="T4" fmla="*/ 0 w 24"/>
                <a:gd name="T5" fmla="*/ 9 h 70"/>
                <a:gd name="T6" fmla="*/ 6 w 24"/>
                <a:gd name="T7" fmla="*/ 0 h 70"/>
                <a:gd name="T8" fmla="*/ 15 w 24"/>
                <a:gd name="T9" fmla="*/ 6 h 70"/>
                <a:gd name="T10" fmla="*/ 24 w 24"/>
                <a:gd name="T11" fmla="*/ 61 h 70"/>
                <a:gd name="T12" fmla="*/ 17 w 24"/>
                <a:gd name="T13" fmla="*/ 69 h 70"/>
              </a:gdLst>
              <a:ahLst/>
              <a:cxnLst>
                <a:cxn ang="0">
                  <a:pos x="T0" y="T1"/>
                </a:cxn>
                <a:cxn ang="0">
                  <a:pos x="T2" y="T3"/>
                </a:cxn>
                <a:cxn ang="0">
                  <a:pos x="T4" y="T5"/>
                </a:cxn>
                <a:cxn ang="0">
                  <a:pos x="T6" y="T7"/>
                </a:cxn>
                <a:cxn ang="0">
                  <a:pos x="T8" y="T9"/>
                </a:cxn>
                <a:cxn ang="0">
                  <a:pos x="T10" y="T11"/>
                </a:cxn>
                <a:cxn ang="0">
                  <a:pos x="T12" y="T13"/>
                </a:cxn>
              </a:cxnLst>
              <a:rect l="0" t="0" r="r" b="b"/>
              <a:pathLst>
                <a:path w="24" h="70">
                  <a:moveTo>
                    <a:pt x="17" y="69"/>
                  </a:moveTo>
                  <a:cubicBezTo>
                    <a:pt x="13" y="70"/>
                    <a:pt x="9" y="67"/>
                    <a:pt x="9" y="63"/>
                  </a:cubicBezTo>
                  <a:cubicBezTo>
                    <a:pt x="0" y="9"/>
                    <a:pt x="0" y="9"/>
                    <a:pt x="0" y="9"/>
                  </a:cubicBezTo>
                  <a:cubicBezTo>
                    <a:pt x="0" y="5"/>
                    <a:pt x="2" y="1"/>
                    <a:pt x="6" y="0"/>
                  </a:cubicBezTo>
                  <a:cubicBezTo>
                    <a:pt x="11" y="0"/>
                    <a:pt x="14" y="2"/>
                    <a:pt x="15" y="6"/>
                  </a:cubicBezTo>
                  <a:cubicBezTo>
                    <a:pt x="24" y="61"/>
                    <a:pt x="24" y="61"/>
                    <a:pt x="24" y="61"/>
                  </a:cubicBezTo>
                  <a:cubicBezTo>
                    <a:pt x="24" y="65"/>
                    <a:pt x="21" y="69"/>
                    <a:pt x="17" y="69"/>
                  </a:cubicBezTo>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4" name="Freeform 33">
              <a:extLst>
                <a:ext uri="{FF2B5EF4-FFF2-40B4-BE49-F238E27FC236}">
                  <a16:creationId xmlns:a16="http://schemas.microsoft.com/office/drawing/2014/main" id="{6F7562C2-4B1C-128A-5E5D-1F8E6F681EDD}"/>
                </a:ext>
              </a:extLst>
            </p:cNvPr>
            <p:cNvSpPr>
              <a:spLocks/>
            </p:cNvSpPr>
            <p:nvPr/>
          </p:nvSpPr>
          <p:spPr bwMode="auto">
            <a:xfrm>
              <a:off x="8763491" y="3610037"/>
              <a:ext cx="162093" cy="356138"/>
            </a:xfrm>
            <a:custGeom>
              <a:avLst/>
              <a:gdLst>
                <a:gd name="T0" fmla="*/ 0 w 208"/>
                <a:gd name="T1" fmla="*/ 0 h 457"/>
                <a:gd name="T2" fmla="*/ 19 w 208"/>
                <a:gd name="T3" fmla="*/ 457 h 457"/>
                <a:gd name="T4" fmla="*/ 208 w 208"/>
                <a:gd name="T5" fmla="*/ 443 h 457"/>
                <a:gd name="T6" fmla="*/ 194 w 208"/>
                <a:gd name="T7" fmla="*/ 0 h 457"/>
                <a:gd name="T8" fmla="*/ 0 w 208"/>
                <a:gd name="T9" fmla="*/ 0 h 457"/>
              </a:gdLst>
              <a:ahLst/>
              <a:cxnLst>
                <a:cxn ang="0">
                  <a:pos x="T0" y="T1"/>
                </a:cxn>
                <a:cxn ang="0">
                  <a:pos x="T2" y="T3"/>
                </a:cxn>
                <a:cxn ang="0">
                  <a:pos x="T4" y="T5"/>
                </a:cxn>
                <a:cxn ang="0">
                  <a:pos x="T6" y="T7"/>
                </a:cxn>
                <a:cxn ang="0">
                  <a:pos x="T8" y="T9"/>
                </a:cxn>
              </a:cxnLst>
              <a:rect l="0" t="0" r="r" b="b"/>
              <a:pathLst>
                <a:path w="208" h="457">
                  <a:moveTo>
                    <a:pt x="0" y="0"/>
                  </a:moveTo>
                  <a:lnTo>
                    <a:pt x="19" y="457"/>
                  </a:lnTo>
                  <a:lnTo>
                    <a:pt x="208" y="443"/>
                  </a:lnTo>
                  <a:lnTo>
                    <a:pt x="194" y="0"/>
                  </a:lnTo>
                  <a:lnTo>
                    <a:pt x="0" y="0"/>
                  </a:ln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5" name="Freeform 34">
              <a:extLst>
                <a:ext uri="{FF2B5EF4-FFF2-40B4-BE49-F238E27FC236}">
                  <a16:creationId xmlns:a16="http://schemas.microsoft.com/office/drawing/2014/main" id="{4ADB0387-C1C5-8183-9050-3C0C209D3AD7}"/>
                </a:ext>
              </a:extLst>
            </p:cNvPr>
            <p:cNvSpPr>
              <a:spLocks/>
            </p:cNvSpPr>
            <p:nvPr/>
          </p:nvSpPr>
          <p:spPr bwMode="auto">
            <a:xfrm>
              <a:off x="8763491" y="3610037"/>
              <a:ext cx="162093" cy="356138"/>
            </a:xfrm>
            <a:custGeom>
              <a:avLst/>
              <a:gdLst>
                <a:gd name="T0" fmla="*/ 0 w 208"/>
                <a:gd name="T1" fmla="*/ 0 h 457"/>
                <a:gd name="T2" fmla="*/ 19 w 208"/>
                <a:gd name="T3" fmla="*/ 457 h 457"/>
                <a:gd name="T4" fmla="*/ 208 w 208"/>
                <a:gd name="T5" fmla="*/ 443 h 457"/>
                <a:gd name="T6" fmla="*/ 194 w 208"/>
                <a:gd name="T7" fmla="*/ 0 h 457"/>
              </a:gdLst>
              <a:ahLst/>
              <a:cxnLst>
                <a:cxn ang="0">
                  <a:pos x="T0" y="T1"/>
                </a:cxn>
                <a:cxn ang="0">
                  <a:pos x="T2" y="T3"/>
                </a:cxn>
                <a:cxn ang="0">
                  <a:pos x="T4" y="T5"/>
                </a:cxn>
                <a:cxn ang="0">
                  <a:pos x="T6" y="T7"/>
                </a:cxn>
              </a:cxnLst>
              <a:rect l="0" t="0" r="r" b="b"/>
              <a:pathLst>
                <a:path w="208" h="457">
                  <a:moveTo>
                    <a:pt x="0" y="0"/>
                  </a:moveTo>
                  <a:lnTo>
                    <a:pt x="19" y="457"/>
                  </a:lnTo>
                  <a:lnTo>
                    <a:pt x="208" y="443"/>
                  </a:lnTo>
                  <a:lnTo>
                    <a:pt x="1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6" name="Freeform 35">
              <a:extLst>
                <a:ext uri="{FF2B5EF4-FFF2-40B4-BE49-F238E27FC236}">
                  <a16:creationId xmlns:a16="http://schemas.microsoft.com/office/drawing/2014/main" id="{9414F5C3-85F0-9145-4E39-AFEB62148946}"/>
                </a:ext>
              </a:extLst>
            </p:cNvPr>
            <p:cNvSpPr>
              <a:spLocks/>
            </p:cNvSpPr>
            <p:nvPr/>
          </p:nvSpPr>
          <p:spPr bwMode="auto">
            <a:xfrm>
              <a:off x="8894412" y="3173632"/>
              <a:ext cx="97411" cy="290676"/>
            </a:xfrm>
            <a:custGeom>
              <a:avLst/>
              <a:gdLst>
                <a:gd name="T0" fmla="*/ 111 w 125"/>
                <a:gd name="T1" fmla="*/ 0 h 373"/>
                <a:gd name="T2" fmla="*/ 0 w 125"/>
                <a:gd name="T3" fmla="*/ 179 h 373"/>
                <a:gd name="T4" fmla="*/ 125 w 125"/>
                <a:gd name="T5" fmla="*/ 373 h 373"/>
                <a:gd name="T6" fmla="*/ 111 w 125"/>
                <a:gd name="T7" fmla="*/ 0 h 373"/>
              </a:gdLst>
              <a:ahLst/>
              <a:cxnLst>
                <a:cxn ang="0">
                  <a:pos x="T0" y="T1"/>
                </a:cxn>
                <a:cxn ang="0">
                  <a:pos x="T2" y="T3"/>
                </a:cxn>
                <a:cxn ang="0">
                  <a:pos x="T4" y="T5"/>
                </a:cxn>
                <a:cxn ang="0">
                  <a:pos x="T6" y="T7"/>
                </a:cxn>
              </a:cxnLst>
              <a:rect l="0" t="0" r="r" b="b"/>
              <a:pathLst>
                <a:path w="125" h="373">
                  <a:moveTo>
                    <a:pt x="111" y="0"/>
                  </a:moveTo>
                  <a:lnTo>
                    <a:pt x="0" y="179"/>
                  </a:lnTo>
                  <a:lnTo>
                    <a:pt x="125" y="373"/>
                  </a:lnTo>
                  <a:lnTo>
                    <a:pt x="111" y="0"/>
                  </a:ln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7" name="Freeform 36">
              <a:extLst>
                <a:ext uri="{FF2B5EF4-FFF2-40B4-BE49-F238E27FC236}">
                  <a16:creationId xmlns:a16="http://schemas.microsoft.com/office/drawing/2014/main" id="{D501374B-83BB-956E-DF13-197DCDD1F04A}"/>
                </a:ext>
              </a:extLst>
            </p:cNvPr>
            <p:cNvSpPr>
              <a:spLocks/>
            </p:cNvSpPr>
            <p:nvPr/>
          </p:nvSpPr>
          <p:spPr bwMode="auto">
            <a:xfrm>
              <a:off x="8894412" y="3173632"/>
              <a:ext cx="97411" cy="290676"/>
            </a:xfrm>
            <a:custGeom>
              <a:avLst/>
              <a:gdLst>
                <a:gd name="T0" fmla="*/ 111 w 125"/>
                <a:gd name="T1" fmla="*/ 0 h 373"/>
                <a:gd name="T2" fmla="*/ 0 w 125"/>
                <a:gd name="T3" fmla="*/ 179 h 373"/>
                <a:gd name="T4" fmla="*/ 125 w 125"/>
                <a:gd name="T5" fmla="*/ 373 h 373"/>
              </a:gdLst>
              <a:ahLst/>
              <a:cxnLst>
                <a:cxn ang="0">
                  <a:pos x="T0" y="T1"/>
                </a:cxn>
                <a:cxn ang="0">
                  <a:pos x="T2" y="T3"/>
                </a:cxn>
                <a:cxn ang="0">
                  <a:pos x="T4" y="T5"/>
                </a:cxn>
              </a:cxnLst>
              <a:rect l="0" t="0" r="r" b="b"/>
              <a:pathLst>
                <a:path w="125" h="373">
                  <a:moveTo>
                    <a:pt x="111" y="0"/>
                  </a:moveTo>
                  <a:lnTo>
                    <a:pt x="0" y="179"/>
                  </a:lnTo>
                  <a:lnTo>
                    <a:pt x="125" y="37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8" name="Freeform 37">
              <a:extLst>
                <a:ext uri="{FF2B5EF4-FFF2-40B4-BE49-F238E27FC236}">
                  <a16:creationId xmlns:a16="http://schemas.microsoft.com/office/drawing/2014/main" id="{2E40D457-1723-123F-77AC-EDCEC5FE4C1D}"/>
                </a:ext>
              </a:extLst>
            </p:cNvPr>
            <p:cNvSpPr>
              <a:spLocks/>
            </p:cNvSpPr>
            <p:nvPr/>
          </p:nvSpPr>
          <p:spPr bwMode="auto">
            <a:xfrm>
              <a:off x="9623832" y="3453399"/>
              <a:ext cx="151183" cy="522127"/>
            </a:xfrm>
            <a:custGeom>
              <a:avLst/>
              <a:gdLst>
                <a:gd name="T0" fmla="*/ 107 w 194"/>
                <a:gd name="T1" fmla="*/ 0 h 670"/>
                <a:gd name="T2" fmla="*/ 194 w 194"/>
                <a:gd name="T3" fmla="*/ 123 h 670"/>
                <a:gd name="T4" fmla="*/ 185 w 194"/>
                <a:gd name="T5" fmla="*/ 670 h 670"/>
                <a:gd name="T6" fmla="*/ 52 w 194"/>
                <a:gd name="T7" fmla="*/ 653 h 670"/>
                <a:gd name="T8" fmla="*/ 52 w 194"/>
                <a:gd name="T9" fmla="*/ 194 h 670"/>
                <a:gd name="T10" fmla="*/ 0 w 194"/>
                <a:gd name="T11" fmla="*/ 74 h 670"/>
                <a:gd name="T12" fmla="*/ 107 w 194"/>
                <a:gd name="T13" fmla="*/ 0 h 670"/>
              </a:gdLst>
              <a:ahLst/>
              <a:cxnLst>
                <a:cxn ang="0">
                  <a:pos x="T0" y="T1"/>
                </a:cxn>
                <a:cxn ang="0">
                  <a:pos x="T2" y="T3"/>
                </a:cxn>
                <a:cxn ang="0">
                  <a:pos x="T4" y="T5"/>
                </a:cxn>
                <a:cxn ang="0">
                  <a:pos x="T6" y="T7"/>
                </a:cxn>
                <a:cxn ang="0">
                  <a:pos x="T8" y="T9"/>
                </a:cxn>
                <a:cxn ang="0">
                  <a:pos x="T10" y="T11"/>
                </a:cxn>
                <a:cxn ang="0">
                  <a:pos x="T12" y="T13"/>
                </a:cxn>
              </a:cxnLst>
              <a:rect l="0" t="0" r="r" b="b"/>
              <a:pathLst>
                <a:path w="194" h="670">
                  <a:moveTo>
                    <a:pt x="107" y="0"/>
                  </a:moveTo>
                  <a:lnTo>
                    <a:pt x="194" y="123"/>
                  </a:lnTo>
                  <a:lnTo>
                    <a:pt x="185" y="670"/>
                  </a:lnTo>
                  <a:lnTo>
                    <a:pt x="52" y="653"/>
                  </a:lnTo>
                  <a:lnTo>
                    <a:pt x="52" y="194"/>
                  </a:lnTo>
                  <a:lnTo>
                    <a:pt x="0" y="74"/>
                  </a:lnTo>
                  <a:lnTo>
                    <a:pt x="107" y="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9" name="Freeform 38">
              <a:extLst>
                <a:ext uri="{FF2B5EF4-FFF2-40B4-BE49-F238E27FC236}">
                  <a16:creationId xmlns:a16="http://schemas.microsoft.com/office/drawing/2014/main" id="{AD6862F0-120C-4EEC-EED3-E437C076D2D7}"/>
                </a:ext>
              </a:extLst>
            </p:cNvPr>
            <p:cNvSpPr>
              <a:spLocks/>
            </p:cNvSpPr>
            <p:nvPr/>
          </p:nvSpPr>
          <p:spPr bwMode="auto">
            <a:xfrm>
              <a:off x="9415760" y="3176750"/>
              <a:ext cx="374061" cy="406013"/>
            </a:xfrm>
            <a:custGeom>
              <a:avLst/>
              <a:gdLst>
                <a:gd name="T0" fmla="*/ 480 w 480"/>
                <a:gd name="T1" fmla="*/ 474 h 521"/>
                <a:gd name="T2" fmla="*/ 286 w 480"/>
                <a:gd name="T3" fmla="*/ 521 h 521"/>
                <a:gd name="T4" fmla="*/ 0 w 480"/>
                <a:gd name="T5" fmla="*/ 83 h 521"/>
                <a:gd name="T6" fmla="*/ 253 w 480"/>
                <a:gd name="T7" fmla="*/ 0 h 521"/>
                <a:gd name="T8" fmla="*/ 480 w 480"/>
                <a:gd name="T9" fmla="*/ 474 h 521"/>
              </a:gdLst>
              <a:ahLst/>
              <a:cxnLst>
                <a:cxn ang="0">
                  <a:pos x="T0" y="T1"/>
                </a:cxn>
                <a:cxn ang="0">
                  <a:pos x="T2" y="T3"/>
                </a:cxn>
                <a:cxn ang="0">
                  <a:pos x="T4" y="T5"/>
                </a:cxn>
                <a:cxn ang="0">
                  <a:pos x="T6" y="T7"/>
                </a:cxn>
                <a:cxn ang="0">
                  <a:pos x="T8" y="T9"/>
                </a:cxn>
              </a:cxnLst>
              <a:rect l="0" t="0" r="r" b="b"/>
              <a:pathLst>
                <a:path w="480" h="521">
                  <a:moveTo>
                    <a:pt x="480" y="474"/>
                  </a:moveTo>
                  <a:lnTo>
                    <a:pt x="286" y="521"/>
                  </a:lnTo>
                  <a:lnTo>
                    <a:pt x="0" y="83"/>
                  </a:lnTo>
                  <a:lnTo>
                    <a:pt x="253" y="0"/>
                  </a:lnTo>
                  <a:lnTo>
                    <a:pt x="480" y="474"/>
                  </a:ln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0" name="Freeform 39">
              <a:extLst>
                <a:ext uri="{FF2B5EF4-FFF2-40B4-BE49-F238E27FC236}">
                  <a16:creationId xmlns:a16="http://schemas.microsoft.com/office/drawing/2014/main" id="{BC3688F9-4D7F-4C1B-B5BD-3C73D1A87BAA}"/>
                </a:ext>
              </a:extLst>
            </p:cNvPr>
            <p:cNvSpPr>
              <a:spLocks/>
            </p:cNvSpPr>
            <p:nvPr/>
          </p:nvSpPr>
          <p:spPr bwMode="auto">
            <a:xfrm>
              <a:off x="9607466" y="3944354"/>
              <a:ext cx="55330" cy="77150"/>
            </a:xfrm>
            <a:custGeom>
              <a:avLst/>
              <a:gdLst>
                <a:gd name="T0" fmla="*/ 28 w 30"/>
                <a:gd name="T1" fmla="*/ 22 h 42"/>
                <a:gd name="T2" fmla="*/ 7 w 30"/>
                <a:gd name="T3" fmla="*/ 40 h 42"/>
                <a:gd name="T4" fmla="*/ 0 w 30"/>
                <a:gd name="T5" fmla="*/ 42 h 42"/>
                <a:gd name="T6" fmla="*/ 2 w 30"/>
                <a:gd name="T7" fmla="*/ 23 h 42"/>
                <a:gd name="T8" fmla="*/ 30 w 30"/>
                <a:gd name="T9" fmla="*/ 0 h 42"/>
                <a:gd name="T10" fmla="*/ 28 w 30"/>
                <a:gd name="T11" fmla="*/ 22 h 42"/>
              </a:gdLst>
              <a:ahLst/>
              <a:cxnLst>
                <a:cxn ang="0">
                  <a:pos x="T0" y="T1"/>
                </a:cxn>
                <a:cxn ang="0">
                  <a:pos x="T2" y="T3"/>
                </a:cxn>
                <a:cxn ang="0">
                  <a:pos x="T4" y="T5"/>
                </a:cxn>
                <a:cxn ang="0">
                  <a:pos x="T6" y="T7"/>
                </a:cxn>
                <a:cxn ang="0">
                  <a:pos x="T8" y="T9"/>
                </a:cxn>
                <a:cxn ang="0">
                  <a:pos x="T10" y="T11"/>
                </a:cxn>
              </a:cxnLst>
              <a:rect l="0" t="0" r="r" b="b"/>
              <a:pathLst>
                <a:path w="30" h="42">
                  <a:moveTo>
                    <a:pt x="28" y="22"/>
                  </a:moveTo>
                  <a:cubicBezTo>
                    <a:pt x="7" y="40"/>
                    <a:pt x="7" y="40"/>
                    <a:pt x="7" y="40"/>
                  </a:cubicBezTo>
                  <a:cubicBezTo>
                    <a:pt x="5" y="41"/>
                    <a:pt x="3" y="42"/>
                    <a:pt x="0" y="42"/>
                  </a:cubicBezTo>
                  <a:cubicBezTo>
                    <a:pt x="2" y="23"/>
                    <a:pt x="2" y="23"/>
                    <a:pt x="2" y="23"/>
                  </a:cubicBezTo>
                  <a:cubicBezTo>
                    <a:pt x="30" y="0"/>
                    <a:pt x="30" y="0"/>
                    <a:pt x="30" y="0"/>
                  </a:cubicBezTo>
                  <a:lnTo>
                    <a:pt x="28" y="22"/>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1" name="Freeform 40">
              <a:extLst>
                <a:ext uri="{FF2B5EF4-FFF2-40B4-BE49-F238E27FC236}">
                  <a16:creationId xmlns:a16="http://schemas.microsoft.com/office/drawing/2014/main" id="{E6564D5D-68AE-70B3-3B4A-71F1D5803E92}"/>
                </a:ext>
              </a:extLst>
            </p:cNvPr>
            <p:cNvSpPr>
              <a:spLocks/>
            </p:cNvSpPr>
            <p:nvPr/>
          </p:nvSpPr>
          <p:spPr bwMode="auto">
            <a:xfrm>
              <a:off x="9605908" y="3975527"/>
              <a:ext cx="35069" cy="73253"/>
            </a:xfrm>
            <a:custGeom>
              <a:avLst/>
              <a:gdLst>
                <a:gd name="T0" fmla="*/ 19 w 19"/>
                <a:gd name="T1" fmla="*/ 0 h 40"/>
                <a:gd name="T2" fmla="*/ 17 w 19"/>
                <a:gd name="T3" fmla="*/ 30 h 40"/>
                <a:gd name="T4" fmla="*/ 4 w 19"/>
                <a:gd name="T5" fmla="*/ 40 h 40"/>
                <a:gd name="T6" fmla="*/ 1 w 19"/>
                <a:gd name="T7" fmla="*/ 40 h 40"/>
                <a:gd name="T8" fmla="*/ 0 w 19"/>
                <a:gd name="T9" fmla="*/ 40 h 40"/>
                <a:gd name="T10" fmla="*/ 2 w 19"/>
                <a:gd name="T11" fmla="*/ 14 h 40"/>
                <a:gd name="T12" fmla="*/ 19 w 19"/>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19" h="40">
                  <a:moveTo>
                    <a:pt x="19" y="0"/>
                  </a:moveTo>
                  <a:cubicBezTo>
                    <a:pt x="17" y="30"/>
                    <a:pt x="17" y="30"/>
                    <a:pt x="17" y="30"/>
                  </a:cubicBezTo>
                  <a:cubicBezTo>
                    <a:pt x="16" y="36"/>
                    <a:pt x="11" y="40"/>
                    <a:pt x="4" y="40"/>
                  </a:cubicBezTo>
                  <a:cubicBezTo>
                    <a:pt x="1" y="40"/>
                    <a:pt x="1" y="40"/>
                    <a:pt x="1" y="40"/>
                  </a:cubicBezTo>
                  <a:cubicBezTo>
                    <a:pt x="0" y="40"/>
                    <a:pt x="0" y="40"/>
                    <a:pt x="0" y="40"/>
                  </a:cubicBezTo>
                  <a:cubicBezTo>
                    <a:pt x="2" y="14"/>
                    <a:pt x="2" y="14"/>
                    <a:pt x="2" y="14"/>
                  </a:cubicBezTo>
                  <a:lnTo>
                    <a:pt x="19" y="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2" name="Freeform 41">
              <a:extLst>
                <a:ext uri="{FF2B5EF4-FFF2-40B4-BE49-F238E27FC236}">
                  <a16:creationId xmlns:a16="http://schemas.microsoft.com/office/drawing/2014/main" id="{E7115CD2-E7FD-F882-664C-817121F1BB5D}"/>
                </a:ext>
              </a:extLst>
            </p:cNvPr>
            <p:cNvSpPr>
              <a:spLocks/>
            </p:cNvSpPr>
            <p:nvPr/>
          </p:nvSpPr>
          <p:spPr bwMode="auto">
            <a:xfrm>
              <a:off x="9640975" y="3935004"/>
              <a:ext cx="143390" cy="143390"/>
            </a:xfrm>
            <a:custGeom>
              <a:avLst/>
              <a:gdLst>
                <a:gd name="T0" fmla="*/ 4 w 78"/>
                <a:gd name="T1" fmla="*/ 20 h 78"/>
                <a:gd name="T2" fmla="*/ 26 w 78"/>
                <a:gd name="T3" fmla="*/ 1 h 78"/>
                <a:gd name="T4" fmla="*/ 59 w 78"/>
                <a:gd name="T5" fmla="*/ 4 h 78"/>
                <a:gd name="T6" fmla="*/ 77 w 78"/>
                <a:gd name="T7" fmla="*/ 26 h 78"/>
                <a:gd name="T8" fmla="*/ 74 w 78"/>
                <a:gd name="T9" fmla="*/ 59 h 78"/>
                <a:gd name="T10" fmla="*/ 52 w 78"/>
                <a:gd name="T11" fmla="*/ 77 h 78"/>
                <a:gd name="T12" fmla="*/ 20 w 78"/>
                <a:gd name="T13" fmla="*/ 74 h 78"/>
                <a:gd name="T14" fmla="*/ 1 w 78"/>
                <a:gd name="T15" fmla="*/ 52 h 78"/>
                <a:gd name="T16" fmla="*/ 4 w 78"/>
                <a:gd name="T17" fmla="*/ 2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78">
                  <a:moveTo>
                    <a:pt x="4" y="20"/>
                  </a:moveTo>
                  <a:cubicBezTo>
                    <a:pt x="5" y="9"/>
                    <a:pt x="15" y="0"/>
                    <a:pt x="26" y="1"/>
                  </a:cubicBezTo>
                  <a:cubicBezTo>
                    <a:pt x="59" y="4"/>
                    <a:pt x="59" y="4"/>
                    <a:pt x="59" y="4"/>
                  </a:cubicBezTo>
                  <a:cubicBezTo>
                    <a:pt x="70" y="5"/>
                    <a:pt x="78" y="15"/>
                    <a:pt x="77" y="26"/>
                  </a:cubicBezTo>
                  <a:cubicBezTo>
                    <a:pt x="74" y="59"/>
                    <a:pt x="74" y="59"/>
                    <a:pt x="74" y="59"/>
                  </a:cubicBezTo>
                  <a:cubicBezTo>
                    <a:pt x="73" y="70"/>
                    <a:pt x="63" y="78"/>
                    <a:pt x="52" y="77"/>
                  </a:cubicBezTo>
                  <a:cubicBezTo>
                    <a:pt x="20" y="74"/>
                    <a:pt x="20" y="74"/>
                    <a:pt x="20" y="74"/>
                  </a:cubicBezTo>
                  <a:cubicBezTo>
                    <a:pt x="8" y="73"/>
                    <a:pt x="0" y="63"/>
                    <a:pt x="1" y="52"/>
                  </a:cubicBezTo>
                  <a:lnTo>
                    <a:pt x="4" y="2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3" name="Freeform 42">
              <a:extLst>
                <a:ext uri="{FF2B5EF4-FFF2-40B4-BE49-F238E27FC236}">
                  <a16:creationId xmlns:a16="http://schemas.microsoft.com/office/drawing/2014/main" id="{5408293E-3E2E-2F23-50D5-4B9F949FA764}"/>
                </a:ext>
              </a:extLst>
            </p:cNvPr>
            <p:cNvSpPr>
              <a:spLocks/>
            </p:cNvSpPr>
            <p:nvPr/>
          </p:nvSpPr>
          <p:spPr bwMode="auto">
            <a:xfrm>
              <a:off x="9742285" y="3987995"/>
              <a:ext cx="38186" cy="134819"/>
            </a:xfrm>
            <a:custGeom>
              <a:avLst/>
              <a:gdLst>
                <a:gd name="T0" fmla="*/ 7 w 21"/>
                <a:gd name="T1" fmla="*/ 72 h 73"/>
                <a:gd name="T2" fmla="*/ 16 w 21"/>
                <a:gd name="T3" fmla="*/ 65 h 73"/>
                <a:gd name="T4" fmla="*/ 21 w 21"/>
                <a:gd name="T5" fmla="*/ 8 h 73"/>
                <a:gd name="T6" fmla="*/ 14 w 21"/>
                <a:gd name="T7" fmla="*/ 0 h 73"/>
                <a:gd name="T8" fmla="*/ 6 w 21"/>
                <a:gd name="T9" fmla="*/ 7 h 73"/>
                <a:gd name="T10" fmla="*/ 0 w 21"/>
                <a:gd name="T11" fmla="*/ 64 h 73"/>
                <a:gd name="T12" fmla="*/ 7 w 21"/>
                <a:gd name="T13" fmla="*/ 72 h 73"/>
              </a:gdLst>
              <a:ahLst/>
              <a:cxnLst>
                <a:cxn ang="0">
                  <a:pos x="T0" y="T1"/>
                </a:cxn>
                <a:cxn ang="0">
                  <a:pos x="T2" y="T3"/>
                </a:cxn>
                <a:cxn ang="0">
                  <a:pos x="T4" y="T5"/>
                </a:cxn>
                <a:cxn ang="0">
                  <a:pos x="T6" y="T7"/>
                </a:cxn>
                <a:cxn ang="0">
                  <a:pos x="T8" y="T9"/>
                </a:cxn>
                <a:cxn ang="0">
                  <a:pos x="T10" y="T11"/>
                </a:cxn>
                <a:cxn ang="0">
                  <a:pos x="T12" y="T13"/>
                </a:cxn>
              </a:cxnLst>
              <a:rect l="0" t="0" r="r" b="b"/>
              <a:pathLst>
                <a:path w="21" h="73">
                  <a:moveTo>
                    <a:pt x="7" y="72"/>
                  </a:moveTo>
                  <a:cubicBezTo>
                    <a:pt x="12" y="73"/>
                    <a:pt x="15" y="69"/>
                    <a:pt x="16" y="65"/>
                  </a:cubicBezTo>
                  <a:cubicBezTo>
                    <a:pt x="21" y="8"/>
                    <a:pt x="21" y="8"/>
                    <a:pt x="21" y="8"/>
                  </a:cubicBezTo>
                  <a:cubicBezTo>
                    <a:pt x="21" y="4"/>
                    <a:pt x="18" y="0"/>
                    <a:pt x="14" y="0"/>
                  </a:cubicBezTo>
                  <a:cubicBezTo>
                    <a:pt x="10" y="0"/>
                    <a:pt x="6" y="3"/>
                    <a:pt x="6" y="7"/>
                  </a:cubicBezTo>
                  <a:cubicBezTo>
                    <a:pt x="0" y="64"/>
                    <a:pt x="0" y="64"/>
                    <a:pt x="0" y="64"/>
                  </a:cubicBezTo>
                  <a:cubicBezTo>
                    <a:pt x="0" y="68"/>
                    <a:pt x="3" y="72"/>
                    <a:pt x="7" y="72"/>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4" name="Freeform 43">
              <a:extLst>
                <a:ext uri="{FF2B5EF4-FFF2-40B4-BE49-F238E27FC236}">
                  <a16:creationId xmlns:a16="http://schemas.microsoft.com/office/drawing/2014/main" id="{D537B210-3CB6-A2FD-F7F3-5CA5E1C1B6BC}"/>
                </a:ext>
              </a:extLst>
            </p:cNvPr>
            <p:cNvSpPr>
              <a:spLocks/>
            </p:cNvSpPr>
            <p:nvPr/>
          </p:nvSpPr>
          <p:spPr bwMode="auto">
            <a:xfrm>
              <a:off x="9703320" y="3993450"/>
              <a:ext cx="38965" cy="134819"/>
            </a:xfrm>
            <a:custGeom>
              <a:avLst/>
              <a:gdLst>
                <a:gd name="T0" fmla="*/ 7 w 21"/>
                <a:gd name="T1" fmla="*/ 72 h 73"/>
                <a:gd name="T2" fmla="*/ 16 w 21"/>
                <a:gd name="T3" fmla="*/ 65 h 73"/>
                <a:gd name="T4" fmla="*/ 21 w 21"/>
                <a:gd name="T5" fmla="*/ 9 h 73"/>
                <a:gd name="T6" fmla="*/ 14 w 21"/>
                <a:gd name="T7" fmla="*/ 0 h 73"/>
                <a:gd name="T8" fmla="*/ 5 w 21"/>
                <a:gd name="T9" fmla="*/ 7 h 73"/>
                <a:gd name="T10" fmla="*/ 0 w 21"/>
                <a:gd name="T11" fmla="*/ 64 h 73"/>
                <a:gd name="T12" fmla="*/ 7 w 21"/>
                <a:gd name="T13" fmla="*/ 72 h 73"/>
              </a:gdLst>
              <a:ahLst/>
              <a:cxnLst>
                <a:cxn ang="0">
                  <a:pos x="T0" y="T1"/>
                </a:cxn>
                <a:cxn ang="0">
                  <a:pos x="T2" y="T3"/>
                </a:cxn>
                <a:cxn ang="0">
                  <a:pos x="T4" y="T5"/>
                </a:cxn>
                <a:cxn ang="0">
                  <a:pos x="T6" y="T7"/>
                </a:cxn>
                <a:cxn ang="0">
                  <a:pos x="T8" y="T9"/>
                </a:cxn>
                <a:cxn ang="0">
                  <a:pos x="T10" y="T11"/>
                </a:cxn>
                <a:cxn ang="0">
                  <a:pos x="T12" y="T13"/>
                </a:cxn>
              </a:cxnLst>
              <a:rect l="0" t="0" r="r" b="b"/>
              <a:pathLst>
                <a:path w="21" h="73">
                  <a:moveTo>
                    <a:pt x="7" y="72"/>
                  </a:moveTo>
                  <a:cubicBezTo>
                    <a:pt x="12" y="73"/>
                    <a:pt x="15" y="70"/>
                    <a:pt x="16" y="65"/>
                  </a:cubicBezTo>
                  <a:cubicBezTo>
                    <a:pt x="21" y="9"/>
                    <a:pt x="21" y="9"/>
                    <a:pt x="21" y="9"/>
                  </a:cubicBezTo>
                  <a:cubicBezTo>
                    <a:pt x="21" y="5"/>
                    <a:pt x="18" y="1"/>
                    <a:pt x="14" y="0"/>
                  </a:cubicBezTo>
                  <a:cubicBezTo>
                    <a:pt x="9" y="0"/>
                    <a:pt x="6" y="3"/>
                    <a:pt x="5" y="7"/>
                  </a:cubicBezTo>
                  <a:cubicBezTo>
                    <a:pt x="0" y="64"/>
                    <a:pt x="0" y="64"/>
                    <a:pt x="0" y="64"/>
                  </a:cubicBezTo>
                  <a:cubicBezTo>
                    <a:pt x="0" y="68"/>
                    <a:pt x="3" y="72"/>
                    <a:pt x="7" y="72"/>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5" name="Freeform 44">
              <a:extLst>
                <a:ext uri="{FF2B5EF4-FFF2-40B4-BE49-F238E27FC236}">
                  <a16:creationId xmlns:a16="http://schemas.microsoft.com/office/drawing/2014/main" id="{F0FBE41D-9B35-E824-2FB8-AE77ED2B3470}"/>
                </a:ext>
              </a:extLst>
            </p:cNvPr>
            <p:cNvSpPr>
              <a:spLocks/>
            </p:cNvSpPr>
            <p:nvPr/>
          </p:nvSpPr>
          <p:spPr bwMode="auto">
            <a:xfrm>
              <a:off x="9633183" y="3982540"/>
              <a:ext cx="40523" cy="134819"/>
            </a:xfrm>
            <a:custGeom>
              <a:avLst/>
              <a:gdLst>
                <a:gd name="T0" fmla="*/ 8 w 22"/>
                <a:gd name="T1" fmla="*/ 73 h 73"/>
                <a:gd name="T2" fmla="*/ 16 w 22"/>
                <a:gd name="T3" fmla="*/ 66 h 73"/>
                <a:gd name="T4" fmla="*/ 21 w 22"/>
                <a:gd name="T5" fmla="*/ 9 h 73"/>
                <a:gd name="T6" fmla="*/ 14 w 22"/>
                <a:gd name="T7" fmla="*/ 0 h 73"/>
                <a:gd name="T8" fmla="*/ 6 w 22"/>
                <a:gd name="T9" fmla="*/ 8 h 73"/>
                <a:gd name="T10" fmla="*/ 1 w 22"/>
                <a:gd name="T11" fmla="*/ 64 h 73"/>
                <a:gd name="T12" fmla="*/ 8 w 22"/>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2" h="73">
                  <a:moveTo>
                    <a:pt x="8" y="73"/>
                  </a:moveTo>
                  <a:cubicBezTo>
                    <a:pt x="12" y="73"/>
                    <a:pt x="16" y="70"/>
                    <a:pt x="16" y="66"/>
                  </a:cubicBezTo>
                  <a:cubicBezTo>
                    <a:pt x="21" y="9"/>
                    <a:pt x="21" y="9"/>
                    <a:pt x="21" y="9"/>
                  </a:cubicBezTo>
                  <a:cubicBezTo>
                    <a:pt x="22" y="5"/>
                    <a:pt x="18" y="1"/>
                    <a:pt x="14" y="0"/>
                  </a:cubicBezTo>
                  <a:cubicBezTo>
                    <a:pt x="10" y="0"/>
                    <a:pt x="6" y="3"/>
                    <a:pt x="6" y="8"/>
                  </a:cubicBezTo>
                  <a:cubicBezTo>
                    <a:pt x="1" y="64"/>
                    <a:pt x="1" y="64"/>
                    <a:pt x="1" y="64"/>
                  </a:cubicBezTo>
                  <a:cubicBezTo>
                    <a:pt x="0" y="68"/>
                    <a:pt x="3" y="72"/>
                    <a:pt x="8" y="73"/>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6" name="Freeform 45">
              <a:extLst>
                <a:ext uri="{FF2B5EF4-FFF2-40B4-BE49-F238E27FC236}">
                  <a16:creationId xmlns:a16="http://schemas.microsoft.com/office/drawing/2014/main" id="{70752F2D-071C-F79E-A452-B7C9EEA78742}"/>
                </a:ext>
              </a:extLst>
            </p:cNvPr>
            <p:cNvSpPr>
              <a:spLocks/>
            </p:cNvSpPr>
            <p:nvPr/>
          </p:nvSpPr>
          <p:spPr bwMode="auto">
            <a:xfrm>
              <a:off x="9668252" y="4005140"/>
              <a:ext cx="38965" cy="134039"/>
            </a:xfrm>
            <a:custGeom>
              <a:avLst/>
              <a:gdLst>
                <a:gd name="T0" fmla="*/ 7 w 21"/>
                <a:gd name="T1" fmla="*/ 72 h 73"/>
                <a:gd name="T2" fmla="*/ 15 w 21"/>
                <a:gd name="T3" fmla="*/ 65 h 73"/>
                <a:gd name="T4" fmla="*/ 21 w 21"/>
                <a:gd name="T5" fmla="*/ 8 h 73"/>
                <a:gd name="T6" fmla="*/ 14 w 21"/>
                <a:gd name="T7" fmla="*/ 0 h 73"/>
                <a:gd name="T8" fmla="*/ 5 w 21"/>
                <a:gd name="T9" fmla="*/ 7 h 73"/>
                <a:gd name="T10" fmla="*/ 0 w 21"/>
                <a:gd name="T11" fmla="*/ 64 h 73"/>
                <a:gd name="T12" fmla="*/ 7 w 21"/>
                <a:gd name="T13" fmla="*/ 72 h 73"/>
              </a:gdLst>
              <a:ahLst/>
              <a:cxnLst>
                <a:cxn ang="0">
                  <a:pos x="T0" y="T1"/>
                </a:cxn>
                <a:cxn ang="0">
                  <a:pos x="T2" y="T3"/>
                </a:cxn>
                <a:cxn ang="0">
                  <a:pos x="T4" y="T5"/>
                </a:cxn>
                <a:cxn ang="0">
                  <a:pos x="T6" y="T7"/>
                </a:cxn>
                <a:cxn ang="0">
                  <a:pos x="T8" y="T9"/>
                </a:cxn>
                <a:cxn ang="0">
                  <a:pos x="T10" y="T11"/>
                </a:cxn>
                <a:cxn ang="0">
                  <a:pos x="T12" y="T13"/>
                </a:cxn>
              </a:cxnLst>
              <a:rect l="0" t="0" r="r" b="b"/>
              <a:pathLst>
                <a:path w="21" h="73">
                  <a:moveTo>
                    <a:pt x="7" y="72"/>
                  </a:moveTo>
                  <a:cubicBezTo>
                    <a:pt x="11" y="73"/>
                    <a:pt x="15" y="69"/>
                    <a:pt x="15" y="65"/>
                  </a:cubicBezTo>
                  <a:cubicBezTo>
                    <a:pt x="21" y="8"/>
                    <a:pt x="21" y="8"/>
                    <a:pt x="21" y="8"/>
                  </a:cubicBezTo>
                  <a:cubicBezTo>
                    <a:pt x="21" y="4"/>
                    <a:pt x="18" y="0"/>
                    <a:pt x="14" y="0"/>
                  </a:cubicBezTo>
                  <a:cubicBezTo>
                    <a:pt x="9" y="0"/>
                    <a:pt x="6" y="3"/>
                    <a:pt x="5" y="7"/>
                  </a:cubicBezTo>
                  <a:cubicBezTo>
                    <a:pt x="0" y="64"/>
                    <a:pt x="0" y="64"/>
                    <a:pt x="0" y="64"/>
                  </a:cubicBezTo>
                  <a:cubicBezTo>
                    <a:pt x="0" y="68"/>
                    <a:pt x="3" y="72"/>
                    <a:pt x="7" y="72"/>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7" name="Freeform 46">
              <a:extLst>
                <a:ext uri="{FF2B5EF4-FFF2-40B4-BE49-F238E27FC236}">
                  <a16:creationId xmlns:a16="http://schemas.microsoft.com/office/drawing/2014/main" id="{C1E846C8-6CBE-7714-B1D3-8A4EE2590F04}"/>
                </a:ext>
              </a:extLst>
            </p:cNvPr>
            <p:cNvSpPr>
              <a:spLocks/>
            </p:cNvSpPr>
            <p:nvPr/>
          </p:nvSpPr>
          <p:spPr bwMode="auto">
            <a:xfrm>
              <a:off x="9638639" y="3546135"/>
              <a:ext cx="151183" cy="379516"/>
            </a:xfrm>
            <a:custGeom>
              <a:avLst/>
              <a:gdLst>
                <a:gd name="T0" fmla="*/ 194 w 194"/>
                <a:gd name="T1" fmla="*/ 0 h 487"/>
                <a:gd name="T2" fmla="*/ 194 w 194"/>
                <a:gd name="T3" fmla="*/ 487 h 487"/>
                <a:gd name="T4" fmla="*/ 0 w 194"/>
                <a:gd name="T5" fmla="*/ 487 h 487"/>
                <a:gd name="T6" fmla="*/ 0 w 194"/>
                <a:gd name="T7" fmla="*/ 47 h 487"/>
                <a:gd name="T8" fmla="*/ 194 w 194"/>
                <a:gd name="T9" fmla="*/ 0 h 487"/>
              </a:gdLst>
              <a:ahLst/>
              <a:cxnLst>
                <a:cxn ang="0">
                  <a:pos x="T0" y="T1"/>
                </a:cxn>
                <a:cxn ang="0">
                  <a:pos x="T2" y="T3"/>
                </a:cxn>
                <a:cxn ang="0">
                  <a:pos x="T4" y="T5"/>
                </a:cxn>
                <a:cxn ang="0">
                  <a:pos x="T6" y="T7"/>
                </a:cxn>
                <a:cxn ang="0">
                  <a:pos x="T8" y="T9"/>
                </a:cxn>
              </a:cxnLst>
              <a:rect l="0" t="0" r="r" b="b"/>
              <a:pathLst>
                <a:path w="194" h="487">
                  <a:moveTo>
                    <a:pt x="194" y="0"/>
                  </a:moveTo>
                  <a:lnTo>
                    <a:pt x="194" y="487"/>
                  </a:lnTo>
                  <a:lnTo>
                    <a:pt x="0" y="487"/>
                  </a:lnTo>
                  <a:lnTo>
                    <a:pt x="0" y="47"/>
                  </a:lnTo>
                  <a:lnTo>
                    <a:pt x="194" y="0"/>
                  </a:ln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8" name="Freeform 47">
              <a:extLst>
                <a:ext uri="{FF2B5EF4-FFF2-40B4-BE49-F238E27FC236}">
                  <a16:creationId xmlns:a16="http://schemas.microsoft.com/office/drawing/2014/main" id="{B9D2AD96-B869-30F6-1E20-84D205C60CA7}"/>
                </a:ext>
              </a:extLst>
            </p:cNvPr>
            <p:cNvSpPr>
              <a:spLocks/>
            </p:cNvSpPr>
            <p:nvPr/>
          </p:nvSpPr>
          <p:spPr bwMode="auto">
            <a:xfrm>
              <a:off x="9638639" y="3546135"/>
              <a:ext cx="151183" cy="379516"/>
            </a:xfrm>
            <a:custGeom>
              <a:avLst/>
              <a:gdLst>
                <a:gd name="T0" fmla="*/ 194 w 194"/>
                <a:gd name="T1" fmla="*/ 0 h 487"/>
                <a:gd name="T2" fmla="*/ 194 w 194"/>
                <a:gd name="T3" fmla="*/ 487 h 487"/>
                <a:gd name="T4" fmla="*/ 0 w 194"/>
                <a:gd name="T5" fmla="*/ 487 h 487"/>
                <a:gd name="T6" fmla="*/ 0 w 194"/>
                <a:gd name="T7" fmla="*/ 47 h 487"/>
              </a:gdLst>
              <a:ahLst/>
              <a:cxnLst>
                <a:cxn ang="0">
                  <a:pos x="T0" y="T1"/>
                </a:cxn>
                <a:cxn ang="0">
                  <a:pos x="T2" y="T3"/>
                </a:cxn>
                <a:cxn ang="0">
                  <a:pos x="T4" y="T5"/>
                </a:cxn>
                <a:cxn ang="0">
                  <a:pos x="T6" y="T7"/>
                </a:cxn>
              </a:cxnLst>
              <a:rect l="0" t="0" r="r" b="b"/>
              <a:pathLst>
                <a:path w="194" h="487">
                  <a:moveTo>
                    <a:pt x="194" y="0"/>
                  </a:moveTo>
                  <a:lnTo>
                    <a:pt x="194" y="487"/>
                  </a:lnTo>
                  <a:lnTo>
                    <a:pt x="0" y="487"/>
                  </a:lnTo>
                  <a:lnTo>
                    <a:pt x="0" y="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9" name="Freeform 48">
              <a:extLst>
                <a:ext uri="{FF2B5EF4-FFF2-40B4-BE49-F238E27FC236}">
                  <a16:creationId xmlns:a16="http://schemas.microsoft.com/office/drawing/2014/main" id="{356B0125-C92C-42F7-0C07-42D293070CD8}"/>
                </a:ext>
              </a:extLst>
            </p:cNvPr>
            <p:cNvSpPr>
              <a:spLocks/>
            </p:cNvSpPr>
            <p:nvPr/>
          </p:nvSpPr>
          <p:spPr bwMode="auto">
            <a:xfrm>
              <a:off x="9102484" y="2822949"/>
              <a:ext cx="379516" cy="206512"/>
            </a:xfrm>
            <a:custGeom>
              <a:avLst/>
              <a:gdLst>
                <a:gd name="T0" fmla="*/ 166 w 206"/>
                <a:gd name="T1" fmla="*/ 56 h 112"/>
                <a:gd name="T2" fmla="*/ 103 w 206"/>
                <a:gd name="T3" fmla="*/ 38 h 112"/>
                <a:gd name="T4" fmla="*/ 41 w 206"/>
                <a:gd name="T5" fmla="*/ 56 h 112"/>
                <a:gd name="T6" fmla="*/ 0 w 206"/>
                <a:gd name="T7" fmla="*/ 0 h 112"/>
                <a:gd name="T8" fmla="*/ 24 w 206"/>
                <a:gd name="T9" fmla="*/ 78 h 112"/>
                <a:gd name="T10" fmla="*/ 103 w 206"/>
                <a:gd name="T11" fmla="*/ 112 h 112"/>
                <a:gd name="T12" fmla="*/ 103 w 206"/>
                <a:gd name="T13" fmla="*/ 112 h 112"/>
                <a:gd name="T14" fmla="*/ 186 w 206"/>
                <a:gd name="T15" fmla="*/ 75 h 112"/>
                <a:gd name="T16" fmla="*/ 206 w 206"/>
                <a:gd name="T17" fmla="*/ 0 h 112"/>
                <a:gd name="T18" fmla="*/ 166 w 206"/>
                <a:gd name="T19" fmla="*/ 5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 h="112">
                  <a:moveTo>
                    <a:pt x="166" y="56"/>
                  </a:moveTo>
                  <a:cubicBezTo>
                    <a:pt x="144" y="56"/>
                    <a:pt x="128" y="38"/>
                    <a:pt x="103" y="38"/>
                  </a:cubicBezTo>
                  <a:cubicBezTo>
                    <a:pt x="78" y="38"/>
                    <a:pt x="62" y="56"/>
                    <a:pt x="41" y="56"/>
                  </a:cubicBezTo>
                  <a:cubicBezTo>
                    <a:pt x="17" y="56"/>
                    <a:pt x="4" y="14"/>
                    <a:pt x="0" y="0"/>
                  </a:cubicBezTo>
                  <a:cubicBezTo>
                    <a:pt x="5" y="50"/>
                    <a:pt x="17" y="69"/>
                    <a:pt x="24" y="78"/>
                  </a:cubicBezTo>
                  <a:cubicBezTo>
                    <a:pt x="33" y="89"/>
                    <a:pt x="81" y="112"/>
                    <a:pt x="103" y="112"/>
                  </a:cubicBezTo>
                  <a:cubicBezTo>
                    <a:pt x="103" y="112"/>
                    <a:pt x="103" y="112"/>
                    <a:pt x="103" y="112"/>
                  </a:cubicBezTo>
                  <a:cubicBezTo>
                    <a:pt x="126" y="112"/>
                    <a:pt x="177" y="86"/>
                    <a:pt x="186" y="75"/>
                  </a:cubicBezTo>
                  <a:cubicBezTo>
                    <a:pt x="193" y="66"/>
                    <a:pt x="200" y="42"/>
                    <a:pt x="206" y="0"/>
                  </a:cubicBezTo>
                  <a:cubicBezTo>
                    <a:pt x="202" y="14"/>
                    <a:pt x="190" y="56"/>
                    <a:pt x="166" y="56"/>
                  </a:cubicBez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0" name="Oval 49">
              <a:extLst>
                <a:ext uri="{FF2B5EF4-FFF2-40B4-BE49-F238E27FC236}">
                  <a16:creationId xmlns:a16="http://schemas.microsoft.com/office/drawing/2014/main" id="{63BFB7DA-30E4-93BE-CC6E-AC353DFB3944}"/>
                </a:ext>
              </a:extLst>
            </p:cNvPr>
            <p:cNvSpPr>
              <a:spLocks noChangeArrowheads="1"/>
            </p:cNvSpPr>
            <p:nvPr/>
          </p:nvSpPr>
          <p:spPr bwMode="auto">
            <a:xfrm>
              <a:off x="9266915" y="2941403"/>
              <a:ext cx="51434" cy="14028"/>
            </a:xfrm>
            <a:prstGeom prst="ellipse">
              <a:avLst/>
            </a:pr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1" name="Freeform 50">
              <a:extLst>
                <a:ext uri="{FF2B5EF4-FFF2-40B4-BE49-F238E27FC236}">
                  <a16:creationId xmlns:a16="http://schemas.microsoft.com/office/drawing/2014/main" id="{ECFC29C2-02A7-8270-132A-C81511BB6A8C}"/>
                </a:ext>
              </a:extLst>
            </p:cNvPr>
            <p:cNvSpPr>
              <a:spLocks/>
            </p:cNvSpPr>
            <p:nvPr/>
          </p:nvSpPr>
          <p:spPr bwMode="auto">
            <a:xfrm>
              <a:off x="9961266" y="5255127"/>
              <a:ext cx="313277" cy="119232"/>
            </a:xfrm>
            <a:custGeom>
              <a:avLst/>
              <a:gdLst>
                <a:gd name="T0" fmla="*/ 97 w 170"/>
                <a:gd name="T1" fmla="*/ 0 h 65"/>
                <a:gd name="T2" fmla="*/ 29 w 170"/>
                <a:gd name="T3" fmla="*/ 23 h 65"/>
                <a:gd name="T4" fmla="*/ 0 w 170"/>
                <a:gd name="T5" fmla="*/ 65 h 65"/>
                <a:gd name="T6" fmla="*/ 170 w 170"/>
                <a:gd name="T7" fmla="*/ 65 h 65"/>
                <a:gd name="T8" fmla="*/ 170 w 170"/>
                <a:gd name="T9" fmla="*/ 12 h 65"/>
                <a:gd name="T10" fmla="*/ 102 w 170"/>
                <a:gd name="T11" fmla="*/ 0 h 65"/>
              </a:gdLst>
              <a:ahLst/>
              <a:cxnLst>
                <a:cxn ang="0">
                  <a:pos x="T0" y="T1"/>
                </a:cxn>
                <a:cxn ang="0">
                  <a:pos x="T2" y="T3"/>
                </a:cxn>
                <a:cxn ang="0">
                  <a:pos x="T4" y="T5"/>
                </a:cxn>
                <a:cxn ang="0">
                  <a:pos x="T6" y="T7"/>
                </a:cxn>
                <a:cxn ang="0">
                  <a:pos x="T8" y="T9"/>
                </a:cxn>
                <a:cxn ang="0">
                  <a:pos x="T10" y="T11"/>
                </a:cxn>
              </a:cxnLst>
              <a:rect l="0" t="0" r="r" b="b"/>
              <a:pathLst>
                <a:path w="170" h="65">
                  <a:moveTo>
                    <a:pt x="97" y="0"/>
                  </a:moveTo>
                  <a:cubicBezTo>
                    <a:pt x="97" y="0"/>
                    <a:pt x="48" y="21"/>
                    <a:pt x="29" y="23"/>
                  </a:cubicBezTo>
                  <a:cubicBezTo>
                    <a:pt x="5" y="25"/>
                    <a:pt x="0" y="65"/>
                    <a:pt x="0" y="65"/>
                  </a:cubicBezTo>
                  <a:cubicBezTo>
                    <a:pt x="170" y="65"/>
                    <a:pt x="170" y="65"/>
                    <a:pt x="170" y="65"/>
                  </a:cubicBezTo>
                  <a:cubicBezTo>
                    <a:pt x="170" y="12"/>
                    <a:pt x="170" y="12"/>
                    <a:pt x="170" y="12"/>
                  </a:cubicBezTo>
                  <a:cubicBezTo>
                    <a:pt x="139" y="5"/>
                    <a:pt x="102" y="0"/>
                    <a:pt x="102"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2" name="Freeform 51">
              <a:extLst>
                <a:ext uri="{FF2B5EF4-FFF2-40B4-BE49-F238E27FC236}">
                  <a16:creationId xmlns:a16="http://schemas.microsoft.com/office/drawing/2014/main" id="{83C5F140-9B74-5A49-E1D3-6309C5911632}"/>
                </a:ext>
              </a:extLst>
            </p:cNvPr>
            <p:cNvSpPr>
              <a:spLocks/>
            </p:cNvSpPr>
            <p:nvPr/>
          </p:nvSpPr>
          <p:spPr bwMode="auto">
            <a:xfrm>
              <a:off x="10022051" y="4058132"/>
              <a:ext cx="252491" cy="1264796"/>
            </a:xfrm>
            <a:custGeom>
              <a:avLst/>
              <a:gdLst>
                <a:gd name="T0" fmla="*/ 0 w 137"/>
                <a:gd name="T1" fmla="*/ 0 h 686"/>
                <a:gd name="T2" fmla="*/ 28 w 137"/>
                <a:gd name="T3" fmla="*/ 664 h 686"/>
                <a:gd name="T4" fmla="*/ 137 w 137"/>
                <a:gd name="T5" fmla="*/ 664 h 686"/>
                <a:gd name="T6" fmla="*/ 137 w 137"/>
                <a:gd name="T7" fmla="*/ 0 h 686"/>
              </a:gdLst>
              <a:ahLst/>
              <a:cxnLst>
                <a:cxn ang="0">
                  <a:pos x="T0" y="T1"/>
                </a:cxn>
                <a:cxn ang="0">
                  <a:pos x="T2" y="T3"/>
                </a:cxn>
                <a:cxn ang="0">
                  <a:pos x="T4" y="T5"/>
                </a:cxn>
                <a:cxn ang="0">
                  <a:pos x="T6" y="T7"/>
                </a:cxn>
              </a:cxnLst>
              <a:rect l="0" t="0" r="r" b="b"/>
              <a:pathLst>
                <a:path w="137" h="686">
                  <a:moveTo>
                    <a:pt x="0" y="0"/>
                  </a:moveTo>
                  <a:cubicBezTo>
                    <a:pt x="28" y="664"/>
                    <a:pt x="28" y="664"/>
                    <a:pt x="28" y="664"/>
                  </a:cubicBezTo>
                  <a:cubicBezTo>
                    <a:pt x="28" y="664"/>
                    <a:pt x="90" y="686"/>
                    <a:pt x="137" y="664"/>
                  </a:cubicBezTo>
                  <a:cubicBezTo>
                    <a:pt x="137" y="418"/>
                    <a:pt x="137" y="0"/>
                    <a:pt x="137" y="0"/>
                  </a:cubicBezTo>
                </a:path>
              </a:pathLst>
            </a:custGeom>
            <a:solidFill>
              <a:srgbClr val="354B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3" name="Freeform 52">
              <a:extLst>
                <a:ext uri="{FF2B5EF4-FFF2-40B4-BE49-F238E27FC236}">
                  <a16:creationId xmlns:a16="http://schemas.microsoft.com/office/drawing/2014/main" id="{CE0DAA66-DB22-13F7-EB73-2EB39FCEFB90}"/>
                </a:ext>
              </a:extLst>
            </p:cNvPr>
            <p:cNvSpPr>
              <a:spLocks/>
            </p:cNvSpPr>
            <p:nvPr/>
          </p:nvSpPr>
          <p:spPr bwMode="auto">
            <a:xfrm>
              <a:off x="10301818" y="5255127"/>
              <a:ext cx="318731" cy="119232"/>
            </a:xfrm>
            <a:custGeom>
              <a:avLst/>
              <a:gdLst>
                <a:gd name="T0" fmla="*/ 75 w 173"/>
                <a:gd name="T1" fmla="*/ 0 h 65"/>
                <a:gd name="T2" fmla="*/ 143 w 173"/>
                <a:gd name="T3" fmla="*/ 23 h 65"/>
                <a:gd name="T4" fmla="*/ 173 w 173"/>
                <a:gd name="T5" fmla="*/ 65 h 65"/>
                <a:gd name="T6" fmla="*/ 3 w 173"/>
                <a:gd name="T7" fmla="*/ 65 h 65"/>
                <a:gd name="T8" fmla="*/ 3 w 173"/>
                <a:gd name="T9" fmla="*/ 12 h 65"/>
                <a:gd name="T10" fmla="*/ 71 w 173"/>
                <a:gd name="T11" fmla="*/ 0 h 65"/>
              </a:gdLst>
              <a:ahLst/>
              <a:cxnLst>
                <a:cxn ang="0">
                  <a:pos x="T0" y="T1"/>
                </a:cxn>
                <a:cxn ang="0">
                  <a:pos x="T2" y="T3"/>
                </a:cxn>
                <a:cxn ang="0">
                  <a:pos x="T4" y="T5"/>
                </a:cxn>
                <a:cxn ang="0">
                  <a:pos x="T6" y="T7"/>
                </a:cxn>
                <a:cxn ang="0">
                  <a:pos x="T8" y="T9"/>
                </a:cxn>
                <a:cxn ang="0">
                  <a:pos x="T10" y="T11"/>
                </a:cxn>
              </a:cxnLst>
              <a:rect l="0" t="0" r="r" b="b"/>
              <a:pathLst>
                <a:path w="173" h="65">
                  <a:moveTo>
                    <a:pt x="75" y="0"/>
                  </a:moveTo>
                  <a:cubicBezTo>
                    <a:pt x="75" y="0"/>
                    <a:pt x="124" y="21"/>
                    <a:pt x="143" y="23"/>
                  </a:cubicBezTo>
                  <a:cubicBezTo>
                    <a:pt x="167" y="25"/>
                    <a:pt x="173" y="65"/>
                    <a:pt x="173" y="65"/>
                  </a:cubicBezTo>
                  <a:cubicBezTo>
                    <a:pt x="3" y="65"/>
                    <a:pt x="3" y="65"/>
                    <a:pt x="3" y="65"/>
                  </a:cubicBezTo>
                  <a:cubicBezTo>
                    <a:pt x="3" y="65"/>
                    <a:pt x="0" y="36"/>
                    <a:pt x="3" y="12"/>
                  </a:cubicBezTo>
                  <a:cubicBezTo>
                    <a:pt x="34" y="4"/>
                    <a:pt x="71" y="0"/>
                    <a:pt x="71"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28" name="Freeform 53">
              <a:extLst>
                <a:ext uri="{FF2B5EF4-FFF2-40B4-BE49-F238E27FC236}">
                  <a16:creationId xmlns:a16="http://schemas.microsoft.com/office/drawing/2014/main" id="{16F9831C-6072-A9E2-AE4F-BF75148BDBD6}"/>
                </a:ext>
              </a:extLst>
            </p:cNvPr>
            <p:cNvSpPr>
              <a:spLocks/>
            </p:cNvSpPr>
            <p:nvPr/>
          </p:nvSpPr>
          <p:spPr bwMode="auto">
            <a:xfrm>
              <a:off x="10307273" y="4058132"/>
              <a:ext cx="252491" cy="1264796"/>
            </a:xfrm>
            <a:custGeom>
              <a:avLst/>
              <a:gdLst>
                <a:gd name="T0" fmla="*/ 137 w 137"/>
                <a:gd name="T1" fmla="*/ 0 h 686"/>
                <a:gd name="T2" fmla="*/ 108 w 137"/>
                <a:gd name="T3" fmla="*/ 664 h 686"/>
                <a:gd name="T4" fmla="*/ 0 w 137"/>
                <a:gd name="T5" fmla="*/ 664 h 686"/>
                <a:gd name="T6" fmla="*/ 0 w 137"/>
                <a:gd name="T7" fmla="*/ 0 h 686"/>
              </a:gdLst>
              <a:ahLst/>
              <a:cxnLst>
                <a:cxn ang="0">
                  <a:pos x="T0" y="T1"/>
                </a:cxn>
                <a:cxn ang="0">
                  <a:pos x="T2" y="T3"/>
                </a:cxn>
                <a:cxn ang="0">
                  <a:pos x="T4" y="T5"/>
                </a:cxn>
                <a:cxn ang="0">
                  <a:pos x="T6" y="T7"/>
                </a:cxn>
              </a:cxnLst>
              <a:rect l="0" t="0" r="r" b="b"/>
              <a:pathLst>
                <a:path w="137" h="686">
                  <a:moveTo>
                    <a:pt x="137" y="0"/>
                  </a:moveTo>
                  <a:cubicBezTo>
                    <a:pt x="108" y="664"/>
                    <a:pt x="108" y="664"/>
                    <a:pt x="108" y="664"/>
                  </a:cubicBezTo>
                  <a:cubicBezTo>
                    <a:pt x="108" y="664"/>
                    <a:pt x="46" y="686"/>
                    <a:pt x="0" y="664"/>
                  </a:cubicBezTo>
                  <a:cubicBezTo>
                    <a:pt x="0" y="418"/>
                    <a:pt x="0" y="0"/>
                    <a:pt x="0" y="0"/>
                  </a:cubicBezTo>
                </a:path>
              </a:pathLst>
            </a:custGeom>
            <a:solidFill>
              <a:srgbClr val="354B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29" name="Freeform 54">
              <a:extLst>
                <a:ext uri="{FF2B5EF4-FFF2-40B4-BE49-F238E27FC236}">
                  <a16:creationId xmlns:a16="http://schemas.microsoft.com/office/drawing/2014/main" id="{38443FC4-9636-967D-92A8-C82CC646ADB0}"/>
                </a:ext>
              </a:extLst>
            </p:cNvPr>
            <p:cNvSpPr>
              <a:spLocks/>
            </p:cNvSpPr>
            <p:nvPr/>
          </p:nvSpPr>
          <p:spPr bwMode="auto">
            <a:xfrm>
              <a:off x="9992438" y="3040373"/>
              <a:ext cx="321069" cy="1128418"/>
            </a:xfrm>
            <a:custGeom>
              <a:avLst/>
              <a:gdLst>
                <a:gd name="T0" fmla="*/ 98 w 174"/>
                <a:gd name="T1" fmla="*/ 0 h 612"/>
                <a:gd name="T2" fmla="*/ 0 w 174"/>
                <a:gd name="T3" fmla="*/ 59 h 612"/>
                <a:gd name="T4" fmla="*/ 0 w 174"/>
                <a:gd name="T5" fmla="*/ 612 h 612"/>
                <a:gd name="T6" fmla="*/ 174 w 174"/>
                <a:gd name="T7" fmla="*/ 612 h 612"/>
                <a:gd name="T8" fmla="*/ 174 w 174"/>
                <a:gd name="T9" fmla="*/ 202 h 612"/>
                <a:gd name="T10" fmla="*/ 98 w 174"/>
                <a:gd name="T11" fmla="*/ 0 h 612"/>
              </a:gdLst>
              <a:ahLst/>
              <a:cxnLst>
                <a:cxn ang="0">
                  <a:pos x="T0" y="T1"/>
                </a:cxn>
                <a:cxn ang="0">
                  <a:pos x="T2" y="T3"/>
                </a:cxn>
                <a:cxn ang="0">
                  <a:pos x="T4" y="T5"/>
                </a:cxn>
                <a:cxn ang="0">
                  <a:pos x="T6" y="T7"/>
                </a:cxn>
                <a:cxn ang="0">
                  <a:pos x="T8" y="T9"/>
                </a:cxn>
                <a:cxn ang="0">
                  <a:pos x="T10" y="T11"/>
                </a:cxn>
              </a:cxnLst>
              <a:rect l="0" t="0" r="r" b="b"/>
              <a:pathLst>
                <a:path w="174" h="612">
                  <a:moveTo>
                    <a:pt x="98" y="0"/>
                  </a:moveTo>
                  <a:cubicBezTo>
                    <a:pt x="98" y="0"/>
                    <a:pt x="33" y="27"/>
                    <a:pt x="0" y="59"/>
                  </a:cubicBezTo>
                  <a:cubicBezTo>
                    <a:pt x="0" y="138"/>
                    <a:pt x="0" y="612"/>
                    <a:pt x="0" y="612"/>
                  </a:cubicBezTo>
                  <a:cubicBezTo>
                    <a:pt x="174" y="612"/>
                    <a:pt x="174" y="612"/>
                    <a:pt x="174" y="612"/>
                  </a:cubicBezTo>
                  <a:cubicBezTo>
                    <a:pt x="174" y="202"/>
                    <a:pt x="174" y="202"/>
                    <a:pt x="174" y="202"/>
                  </a:cubicBezTo>
                  <a:lnTo>
                    <a:pt x="98" y="0"/>
                  </a:lnTo>
                  <a:close/>
                </a:path>
              </a:pathLst>
            </a:custGeom>
            <a:solidFill>
              <a:srgbClr val="0145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0" name="Freeform 55">
              <a:extLst>
                <a:ext uri="{FF2B5EF4-FFF2-40B4-BE49-F238E27FC236}">
                  <a16:creationId xmlns:a16="http://schemas.microsoft.com/office/drawing/2014/main" id="{323821DC-BFCF-1345-0B1F-35EE57A28C0E}"/>
                </a:ext>
              </a:extLst>
            </p:cNvPr>
            <p:cNvSpPr>
              <a:spLocks/>
            </p:cNvSpPr>
            <p:nvPr/>
          </p:nvSpPr>
          <p:spPr bwMode="auto">
            <a:xfrm>
              <a:off x="10305714" y="3048165"/>
              <a:ext cx="318731" cy="1120625"/>
            </a:xfrm>
            <a:custGeom>
              <a:avLst/>
              <a:gdLst>
                <a:gd name="T0" fmla="*/ 82 w 173"/>
                <a:gd name="T1" fmla="*/ 0 h 608"/>
                <a:gd name="T2" fmla="*/ 173 w 173"/>
                <a:gd name="T3" fmla="*/ 57 h 608"/>
                <a:gd name="T4" fmla="*/ 173 w 173"/>
                <a:gd name="T5" fmla="*/ 608 h 608"/>
                <a:gd name="T6" fmla="*/ 0 w 173"/>
                <a:gd name="T7" fmla="*/ 608 h 608"/>
                <a:gd name="T8" fmla="*/ 0 w 173"/>
                <a:gd name="T9" fmla="*/ 200 h 608"/>
                <a:gd name="T10" fmla="*/ 82 w 173"/>
                <a:gd name="T11" fmla="*/ 0 h 608"/>
              </a:gdLst>
              <a:ahLst/>
              <a:cxnLst>
                <a:cxn ang="0">
                  <a:pos x="T0" y="T1"/>
                </a:cxn>
                <a:cxn ang="0">
                  <a:pos x="T2" y="T3"/>
                </a:cxn>
                <a:cxn ang="0">
                  <a:pos x="T4" y="T5"/>
                </a:cxn>
                <a:cxn ang="0">
                  <a:pos x="T6" y="T7"/>
                </a:cxn>
                <a:cxn ang="0">
                  <a:pos x="T8" y="T9"/>
                </a:cxn>
                <a:cxn ang="0">
                  <a:pos x="T10" y="T11"/>
                </a:cxn>
              </a:cxnLst>
              <a:rect l="0" t="0" r="r" b="b"/>
              <a:pathLst>
                <a:path w="173" h="608">
                  <a:moveTo>
                    <a:pt x="82" y="0"/>
                  </a:moveTo>
                  <a:cubicBezTo>
                    <a:pt x="82" y="0"/>
                    <a:pt x="141" y="24"/>
                    <a:pt x="173" y="57"/>
                  </a:cubicBezTo>
                  <a:cubicBezTo>
                    <a:pt x="173" y="94"/>
                    <a:pt x="173" y="160"/>
                    <a:pt x="173" y="608"/>
                  </a:cubicBezTo>
                  <a:cubicBezTo>
                    <a:pt x="0" y="608"/>
                    <a:pt x="0" y="608"/>
                    <a:pt x="0" y="608"/>
                  </a:cubicBezTo>
                  <a:cubicBezTo>
                    <a:pt x="0" y="200"/>
                    <a:pt x="0" y="200"/>
                    <a:pt x="0" y="200"/>
                  </a:cubicBezTo>
                  <a:lnTo>
                    <a:pt x="82" y="0"/>
                  </a:lnTo>
                  <a:close/>
                </a:path>
              </a:pathLst>
            </a:custGeom>
            <a:solidFill>
              <a:srgbClr val="0725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1" name="Freeform 56">
              <a:extLst>
                <a:ext uri="{FF2B5EF4-FFF2-40B4-BE49-F238E27FC236}">
                  <a16:creationId xmlns:a16="http://schemas.microsoft.com/office/drawing/2014/main" id="{E433EE75-04D0-9242-D4EA-C33BC158F75C}"/>
                </a:ext>
              </a:extLst>
            </p:cNvPr>
            <p:cNvSpPr>
              <a:spLocks/>
            </p:cNvSpPr>
            <p:nvPr/>
          </p:nvSpPr>
          <p:spPr bwMode="auto">
            <a:xfrm>
              <a:off x="10200510" y="3037255"/>
              <a:ext cx="208850" cy="386530"/>
            </a:xfrm>
            <a:custGeom>
              <a:avLst/>
              <a:gdLst>
                <a:gd name="T0" fmla="*/ 0 w 268"/>
                <a:gd name="T1" fmla="*/ 0 h 496"/>
                <a:gd name="T2" fmla="*/ 145 w 268"/>
                <a:gd name="T3" fmla="*/ 496 h 496"/>
                <a:gd name="T4" fmla="*/ 268 w 268"/>
                <a:gd name="T5" fmla="*/ 0 h 496"/>
                <a:gd name="T6" fmla="*/ 0 w 268"/>
                <a:gd name="T7" fmla="*/ 0 h 496"/>
              </a:gdLst>
              <a:ahLst/>
              <a:cxnLst>
                <a:cxn ang="0">
                  <a:pos x="T0" y="T1"/>
                </a:cxn>
                <a:cxn ang="0">
                  <a:pos x="T2" y="T3"/>
                </a:cxn>
                <a:cxn ang="0">
                  <a:pos x="T4" y="T5"/>
                </a:cxn>
                <a:cxn ang="0">
                  <a:pos x="T6" y="T7"/>
                </a:cxn>
              </a:cxnLst>
              <a:rect l="0" t="0" r="r" b="b"/>
              <a:pathLst>
                <a:path w="268" h="496">
                  <a:moveTo>
                    <a:pt x="0" y="0"/>
                  </a:moveTo>
                  <a:lnTo>
                    <a:pt x="145" y="496"/>
                  </a:lnTo>
                  <a:lnTo>
                    <a:pt x="268" y="0"/>
                  </a:lnTo>
                  <a:lnTo>
                    <a:pt x="0" y="0"/>
                  </a:ln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2" name="Freeform 57">
              <a:extLst>
                <a:ext uri="{FF2B5EF4-FFF2-40B4-BE49-F238E27FC236}">
                  <a16:creationId xmlns:a16="http://schemas.microsoft.com/office/drawing/2014/main" id="{564DF859-487D-20B2-3691-18F73A00783B}"/>
                </a:ext>
              </a:extLst>
            </p:cNvPr>
            <p:cNvSpPr>
              <a:spLocks/>
            </p:cNvSpPr>
            <p:nvPr/>
          </p:nvSpPr>
          <p:spPr bwMode="auto">
            <a:xfrm>
              <a:off x="10200510" y="3037255"/>
              <a:ext cx="208850" cy="386530"/>
            </a:xfrm>
            <a:custGeom>
              <a:avLst/>
              <a:gdLst>
                <a:gd name="T0" fmla="*/ 0 w 268"/>
                <a:gd name="T1" fmla="*/ 0 h 496"/>
                <a:gd name="T2" fmla="*/ 145 w 268"/>
                <a:gd name="T3" fmla="*/ 496 h 496"/>
                <a:gd name="T4" fmla="*/ 268 w 268"/>
                <a:gd name="T5" fmla="*/ 0 h 496"/>
              </a:gdLst>
              <a:ahLst/>
              <a:cxnLst>
                <a:cxn ang="0">
                  <a:pos x="T0" y="T1"/>
                </a:cxn>
                <a:cxn ang="0">
                  <a:pos x="T2" y="T3"/>
                </a:cxn>
                <a:cxn ang="0">
                  <a:pos x="T4" y="T5"/>
                </a:cxn>
              </a:cxnLst>
              <a:rect l="0" t="0" r="r" b="b"/>
              <a:pathLst>
                <a:path w="268" h="496">
                  <a:moveTo>
                    <a:pt x="0" y="0"/>
                  </a:moveTo>
                  <a:lnTo>
                    <a:pt x="145" y="496"/>
                  </a:lnTo>
                  <a:lnTo>
                    <a:pt x="2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3" name="Freeform 58">
              <a:extLst>
                <a:ext uri="{FF2B5EF4-FFF2-40B4-BE49-F238E27FC236}">
                  <a16:creationId xmlns:a16="http://schemas.microsoft.com/office/drawing/2014/main" id="{389A1773-CFE5-82E5-3D55-928D7E3B42F8}"/>
                </a:ext>
              </a:extLst>
            </p:cNvPr>
            <p:cNvSpPr>
              <a:spLocks/>
            </p:cNvSpPr>
            <p:nvPr/>
          </p:nvSpPr>
          <p:spPr bwMode="auto">
            <a:xfrm>
              <a:off x="10265190" y="3066090"/>
              <a:ext cx="95854" cy="357696"/>
            </a:xfrm>
            <a:custGeom>
              <a:avLst/>
              <a:gdLst>
                <a:gd name="T0" fmla="*/ 78 w 123"/>
                <a:gd name="T1" fmla="*/ 93 h 459"/>
                <a:gd name="T2" fmla="*/ 114 w 123"/>
                <a:gd name="T3" fmla="*/ 55 h 459"/>
                <a:gd name="T4" fmla="*/ 52 w 123"/>
                <a:gd name="T5" fmla="*/ 0 h 459"/>
                <a:gd name="T6" fmla="*/ 10 w 123"/>
                <a:gd name="T7" fmla="*/ 55 h 459"/>
                <a:gd name="T8" fmla="*/ 45 w 123"/>
                <a:gd name="T9" fmla="*/ 93 h 459"/>
                <a:gd name="T10" fmla="*/ 0 w 123"/>
                <a:gd name="T11" fmla="*/ 346 h 459"/>
                <a:gd name="T12" fmla="*/ 62 w 123"/>
                <a:gd name="T13" fmla="*/ 459 h 459"/>
                <a:gd name="T14" fmla="*/ 123 w 123"/>
                <a:gd name="T15" fmla="*/ 353 h 459"/>
                <a:gd name="T16" fmla="*/ 78 w 123"/>
                <a:gd name="T17" fmla="*/ 93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3" h="459">
                  <a:moveTo>
                    <a:pt x="78" y="93"/>
                  </a:moveTo>
                  <a:lnTo>
                    <a:pt x="114" y="55"/>
                  </a:lnTo>
                  <a:lnTo>
                    <a:pt x="52" y="0"/>
                  </a:lnTo>
                  <a:lnTo>
                    <a:pt x="10" y="55"/>
                  </a:lnTo>
                  <a:lnTo>
                    <a:pt x="45" y="93"/>
                  </a:lnTo>
                  <a:lnTo>
                    <a:pt x="0" y="346"/>
                  </a:lnTo>
                  <a:lnTo>
                    <a:pt x="62" y="459"/>
                  </a:lnTo>
                  <a:lnTo>
                    <a:pt x="123" y="353"/>
                  </a:lnTo>
                  <a:lnTo>
                    <a:pt x="78" y="93"/>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4" name="Freeform 59">
              <a:extLst>
                <a:ext uri="{FF2B5EF4-FFF2-40B4-BE49-F238E27FC236}">
                  <a16:creationId xmlns:a16="http://schemas.microsoft.com/office/drawing/2014/main" id="{19D59C56-E866-1C93-1EF7-F548A50A3361}"/>
                </a:ext>
              </a:extLst>
            </p:cNvPr>
            <p:cNvSpPr>
              <a:spLocks/>
            </p:cNvSpPr>
            <p:nvPr/>
          </p:nvSpPr>
          <p:spPr bwMode="auto">
            <a:xfrm>
              <a:off x="10237915" y="2922699"/>
              <a:ext cx="137935" cy="143390"/>
            </a:xfrm>
            <a:custGeom>
              <a:avLst/>
              <a:gdLst>
                <a:gd name="T0" fmla="*/ 177 w 177"/>
                <a:gd name="T1" fmla="*/ 156 h 184"/>
                <a:gd name="T2" fmla="*/ 87 w 177"/>
                <a:gd name="T3" fmla="*/ 184 h 184"/>
                <a:gd name="T4" fmla="*/ 0 w 177"/>
                <a:gd name="T5" fmla="*/ 156 h 184"/>
                <a:gd name="T6" fmla="*/ 0 w 177"/>
                <a:gd name="T7" fmla="*/ 0 h 184"/>
                <a:gd name="T8" fmla="*/ 177 w 177"/>
                <a:gd name="T9" fmla="*/ 0 h 184"/>
                <a:gd name="T10" fmla="*/ 177 w 177"/>
                <a:gd name="T11" fmla="*/ 156 h 184"/>
              </a:gdLst>
              <a:ahLst/>
              <a:cxnLst>
                <a:cxn ang="0">
                  <a:pos x="T0" y="T1"/>
                </a:cxn>
                <a:cxn ang="0">
                  <a:pos x="T2" y="T3"/>
                </a:cxn>
                <a:cxn ang="0">
                  <a:pos x="T4" y="T5"/>
                </a:cxn>
                <a:cxn ang="0">
                  <a:pos x="T6" y="T7"/>
                </a:cxn>
                <a:cxn ang="0">
                  <a:pos x="T8" y="T9"/>
                </a:cxn>
                <a:cxn ang="0">
                  <a:pos x="T10" y="T11"/>
                </a:cxn>
              </a:cxnLst>
              <a:rect l="0" t="0" r="r" b="b"/>
              <a:pathLst>
                <a:path w="177" h="184">
                  <a:moveTo>
                    <a:pt x="177" y="156"/>
                  </a:moveTo>
                  <a:lnTo>
                    <a:pt x="87" y="184"/>
                  </a:lnTo>
                  <a:lnTo>
                    <a:pt x="0" y="156"/>
                  </a:lnTo>
                  <a:lnTo>
                    <a:pt x="0" y="0"/>
                  </a:lnTo>
                  <a:lnTo>
                    <a:pt x="177" y="0"/>
                  </a:lnTo>
                  <a:lnTo>
                    <a:pt x="177" y="156"/>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5" name="Freeform 60">
              <a:extLst>
                <a:ext uri="{FF2B5EF4-FFF2-40B4-BE49-F238E27FC236}">
                  <a16:creationId xmlns:a16="http://schemas.microsoft.com/office/drawing/2014/main" id="{69FC5BCC-0060-D1F1-D03D-E7EAF0C970FC}"/>
                </a:ext>
              </a:extLst>
            </p:cNvPr>
            <p:cNvSpPr>
              <a:spLocks/>
            </p:cNvSpPr>
            <p:nvPr/>
          </p:nvSpPr>
          <p:spPr bwMode="auto">
            <a:xfrm>
              <a:off x="10313506" y="3037255"/>
              <a:ext cx="209630" cy="386530"/>
            </a:xfrm>
            <a:custGeom>
              <a:avLst/>
              <a:gdLst>
                <a:gd name="T0" fmla="*/ 0 w 114"/>
                <a:gd name="T1" fmla="*/ 210 h 210"/>
                <a:gd name="T2" fmla="*/ 82 w 114"/>
                <a:gd name="T3" fmla="*/ 81 h 210"/>
                <a:gd name="T4" fmla="*/ 57 w 114"/>
                <a:gd name="T5" fmla="*/ 69 h 210"/>
                <a:gd name="T6" fmla="*/ 97 w 114"/>
                <a:gd name="T7" fmla="*/ 58 h 210"/>
                <a:gd name="T8" fmla="*/ 114 w 114"/>
                <a:gd name="T9" fmla="*/ 25 h 210"/>
                <a:gd name="T10" fmla="*/ 52 w 114"/>
                <a:gd name="T11" fmla="*/ 0 h 210"/>
                <a:gd name="T12" fmla="*/ 0 w 114"/>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114" h="210">
                  <a:moveTo>
                    <a:pt x="0" y="210"/>
                  </a:moveTo>
                  <a:cubicBezTo>
                    <a:pt x="82" y="81"/>
                    <a:pt x="82" y="81"/>
                    <a:pt x="82" y="81"/>
                  </a:cubicBezTo>
                  <a:cubicBezTo>
                    <a:pt x="57" y="69"/>
                    <a:pt x="57" y="69"/>
                    <a:pt x="57" y="69"/>
                  </a:cubicBezTo>
                  <a:cubicBezTo>
                    <a:pt x="97" y="58"/>
                    <a:pt x="97" y="58"/>
                    <a:pt x="97" y="58"/>
                  </a:cubicBezTo>
                  <a:cubicBezTo>
                    <a:pt x="114" y="25"/>
                    <a:pt x="114" y="25"/>
                    <a:pt x="114" y="25"/>
                  </a:cubicBezTo>
                  <a:cubicBezTo>
                    <a:pt x="114" y="25"/>
                    <a:pt x="87" y="4"/>
                    <a:pt x="52" y="0"/>
                  </a:cubicBezTo>
                  <a:cubicBezTo>
                    <a:pt x="43" y="37"/>
                    <a:pt x="0" y="210"/>
                    <a:pt x="0" y="210"/>
                  </a:cubicBezTo>
                  <a:close/>
                </a:path>
              </a:pathLst>
            </a:custGeom>
            <a:solidFill>
              <a:srgbClr val="0145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6" name="Freeform 61">
              <a:extLst>
                <a:ext uri="{FF2B5EF4-FFF2-40B4-BE49-F238E27FC236}">
                  <a16:creationId xmlns:a16="http://schemas.microsoft.com/office/drawing/2014/main" id="{EEB5EC2E-0127-A984-7A48-17A55DCD2815}"/>
                </a:ext>
              </a:extLst>
            </p:cNvPr>
            <p:cNvSpPr>
              <a:spLocks/>
            </p:cNvSpPr>
            <p:nvPr/>
          </p:nvSpPr>
          <p:spPr bwMode="auto">
            <a:xfrm>
              <a:off x="10101540" y="3029463"/>
              <a:ext cx="211968" cy="394322"/>
            </a:xfrm>
            <a:custGeom>
              <a:avLst/>
              <a:gdLst>
                <a:gd name="T0" fmla="*/ 115 w 115"/>
                <a:gd name="T1" fmla="*/ 214 h 214"/>
                <a:gd name="T2" fmla="*/ 33 w 115"/>
                <a:gd name="T3" fmla="*/ 85 h 214"/>
                <a:gd name="T4" fmla="*/ 58 w 115"/>
                <a:gd name="T5" fmla="*/ 73 h 214"/>
                <a:gd name="T6" fmla="*/ 18 w 115"/>
                <a:gd name="T7" fmla="*/ 62 h 214"/>
                <a:gd name="T8" fmla="*/ 0 w 115"/>
                <a:gd name="T9" fmla="*/ 25 h 214"/>
                <a:gd name="T10" fmla="*/ 62 w 115"/>
                <a:gd name="T11" fmla="*/ 0 h 214"/>
                <a:gd name="T12" fmla="*/ 115 w 115"/>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115" h="214">
                  <a:moveTo>
                    <a:pt x="115" y="214"/>
                  </a:moveTo>
                  <a:cubicBezTo>
                    <a:pt x="33" y="85"/>
                    <a:pt x="33" y="85"/>
                    <a:pt x="33" y="85"/>
                  </a:cubicBezTo>
                  <a:cubicBezTo>
                    <a:pt x="58" y="73"/>
                    <a:pt x="58" y="73"/>
                    <a:pt x="58" y="73"/>
                  </a:cubicBezTo>
                  <a:cubicBezTo>
                    <a:pt x="18" y="62"/>
                    <a:pt x="18" y="62"/>
                    <a:pt x="18" y="62"/>
                  </a:cubicBezTo>
                  <a:cubicBezTo>
                    <a:pt x="0" y="25"/>
                    <a:pt x="0" y="25"/>
                    <a:pt x="0" y="25"/>
                  </a:cubicBezTo>
                  <a:cubicBezTo>
                    <a:pt x="0" y="25"/>
                    <a:pt x="27" y="9"/>
                    <a:pt x="62" y="0"/>
                  </a:cubicBezTo>
                  <a:cubicBezTo>
                    <a:pt x="71" y="37"/>
                    <a:pt x="115" y="214"/>
                    <a:pt x="115" y="214"/>
                  </a:cubicBezTo>
                  <a:close/>
                </a:path>
              </a:pathLst>
            </a:custGeom>
            <a:solidFill>
              <a:srgbClr val="0725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7" name="Freeform 62">
              <a:extLst>
                <a:ext uri="{FF2B5EF4-FFF2-40B4-BE49-F238E27FC236}">
                  <a16:creationId xmlns:a16="http://schemas.microsoft.com/office/drawing/2014/main" id="{1D323E86-B16F-2FCB-9BA5-735E92FBF75E}"/>
                </a:ext>
              </a:extLst>
            </p:cNvPr>
            <p:cNvSpPr>
              <a:spLocks/>
            </p:cNvSpPr>
            <p:nvPr/>
          </p:nvSpPr>
          <p:spPr bwMode="auto">
            <a:xfrm>
              <a:off x="10163884" y="3025566"/>
              <a:ext cx="286001" cy="120011"/>
            </a:xfrm>
            <a:custGeom>
              <a:avLst/>
              <a:gdLst>
                <a:gd name="T0" fmla="*/ 39 w 155"/>
                <a:gd name="T1" fmla="*/ 0 h 65"/>
                <a:gd name="T2" fmla="*/ 77 w 155"/>
                <a:gd name="T3" fmla="*/ 21 h 65"/>
                <a:gd name="T4" fmla="*/ 116 w 155"/>
                <a:gd name="T5" fmla="*/ 0 h 65"/>
                <a:gd name="T6" fmla="*/ 155 w 155"/>
                <a:gd name="T7" fmla="*/ 9 h 65"/>
                <a:gd name="T8" fmla="*/ 122 w 155"/>
                <a:gd name="T9" fmla="*/ 65 h 65"/>
                <a:gd name="T10" fmla="*/ 77 w 155"/>
                <a:gd name="T11" fmla="*/ 23 h 65"/>
                <a:gd name="T12" fmla="*/ 39 w 155"/>
                <a:gd name="T13" fmla="*/ 64 h 65"/>
                <a:gd name="T14" fmla="*/ 0 w 155"/>
                <a:gd name="T15" fmla="*/ 10 h 65"/>
                <a:gd name="T16" fmla="*/ 39 w 155"/>
                <a:gd name="T17"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65">
                  <a:moveTo>
                    <a:pt x="39" y="0"/>
                  </a:moveTo>
                  <a:cubicBezTo>
                    <a:pt x="77" y="21"/>
                    <a:pt x="77" y="21"/>
                    <a:pt x="77" y="21"/>
                  </a:cubicBezTo>
                  <a:cubicBezTo>
                    <a:pt x="116" y="0"/>
                    <a:pt x="116" y="0"/>
                    <a:pt x="116" y="0"/>
                  </a:cubicBezTo>
                  <a:cubicBezTo>
                    <a:pt x="155" y="9"/>
                    <a:pt x="155" y="9"/>
                    <a:pt x="155" y="9"/>
                  </a:cubicBezTo>
                  <a:cubicBezTo>
                    <a:pt x="122" y="65"/>
                    <a:pt x="122" y="65"/>
                    <a:pt x="122" y="65"/>
                  </a:cubicBezTo>
                  <a:cubicBezTo>
                    <a:pt x="77" y="23"/>
                    <a:pt x="77" y="23"/>
                    <a:pt x="77" y="23"/>
                  </a:cubicBezTo>
                  <a:cubicBezTo>
                    <a:pt x="39" y="64"/>
                    <a:pt x="39" y="64"/>
                    <a:pt x="39" y="64"/>
                  </a:cubicBezTo>
                  <a:cubicBezTo>
                    <a:pt x="0" y="10"/>
                    <a:pt x="0" y="10"/>
                    <a:pt x="0" y="10"/>
                  </a:cubicBezTo>
                  <a:cubicBezTo>
                    <a:pt x="0" y="10"/>
                    <a:pt x="25" y="0"/>
                    <a:pt x="39" y="0"/>
                  </a:cubicBez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8" name="Freeform 63">
              <a:extLst>
                <a:ext uri="{FF2B5EF4-FFF2-40B4-BE49-F238E27FC236}">
                  <a16:creationId xmlns:a16="http://schemas.microsoft.com/office/drawing/2014/main" id="{A347A4CA-D29D-EB21-8DDA-DF628CFFB61A}"/>
                </a:ext>
              </a:extLst>
            </p:cNvPr>
            <p:cNvSpPr>
              <a:spLocks/>
            </p:cNvSpPr>
            <p:nvPr/>
          </p:nvSpPr>
          <p:spPr bwMode="auto">
            <a:xfrm>
              <a:off x="10104657" y="2435641"/>
              <a:ext cx="399778" cy="564210"/>
            </a:xfrm>
            <a:custGeom>
              <a:avLst/>
              <a:gdLst>
                <a:gd name="T0" fmla="*/ 217 w 217"/>
                <a:gd name="T1" fmla="*/ 139 h 306"/>
                <a:gd name="T2" fmla="*/ 108 w 217"/>
                <a:gd name="T3" fmla="*/ 0 h 306"/>
                <a:gd name="T4" fmla="*/ 0 w 217"/>
                <a:gd name="T5" fmla="*/ 139 h 306"/>
                <a:gd name="T6" fmla="*/ 30 w 217"/>
                <a:gd name="T7" fmla="*/ 274 h 306"/>
                <a:gd name="T8" fmla="*/ 108 w 217"/>
                <a:gd name="T9" fmla="*/ 306 h 306"/>
                <a:gd name="T10" fmla="*/ 108 w 217"/>
                <a:gd name="T11" fmla="*/ 306 h 306"/>
                <a:gd name="T12" fmla="*/ 109 w 217"/>
                <a:gd name="T13" fmla="*/ 306 h 306"/>
                <a:gd name="T14" fmla="*/ 109 w 217"/>
                <a:gd name="T15" fmla="*/ 306 h 306"/>
                <a:gd name="T16" fmla="*/ 186 w 217"/>
                <a:gd name="T17" fmla="*/ 274 h 306"/>
                <a:gd name="T18" fmla="*/ 217 w 217"/>
                <a:gd name="T19" fmla="*/ 139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7" h="306">
                  <a:moveTo>
                    <a:pt x="217" y="139"/>
                  </a:moveTo>
                  <a:cubicBezTo>
                    <a:pt x="217" y="50"/>
                    <a:pt x="168" y="0"/>
                    <a:pt x="108" y="0"/>
                  </a:cubicBezTo>
                  <a:cubicBezTo>
                    <a:pt x="48" y="0"/>
                    <a:pt x="0" y="50"/>
                    <a:pt x="0" y="139"/>
                  </a:cubicBezTo>
                  <a:cubicBezTo>
                    <a:pt x="0" y="176"/>
                    <a:pt x="11" y="257"/>
                    <a:pt x="30" y="274"/>
                  </a:cubicBezTo>
                  <a:cubicBezTo>
                    <a:pt x="44" y="286"/>
                    <a:pt x="87" y="306"/>
                    <a:pt x="108" y="306"/>
                  </a:cubicBezTo>
                  <a:cubicBezTo>
                    <a:pt x="108" y="306"/>
                    <a:pt x="108" y="306"/>
                    <a:pt x="108" y="306"/>
                  </a:cubicBezTo>
                  <a:cubicBezTo>
                    <a:pt x="109" y="306"/>
                    <a:pt x="109" y="306"/>
                    <a:pt x="109" y="306"/>
                  </a:cubicBezTo>
                  <a:cubicBezTo>
                    <a:pt x="109" y="306"/>
                    <a:pt x="109" y="306"/>
                    <a:pt x="109" y="306"/>
                  </a:cubicBezTo>
                  <a:cubicBezTo>
                    <a:pt x="130" y="306"/>
                    <a:pt x="173" y="286"/>
                    <a:pt x="186" y="274"/>
                  </a:cubicBezTo>
                  <a:cubicBezTo>
                    <a:pt x="206" y="253"/>
                    <a:pt x="217" y="173"/>
                    <a:pt x="217" y="139"/>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9" name="Freeform 64">
              <a:extLst>
                <a:ext uri="{FF2B5EF4-FFF2-40B4-BE49-F238E27FC236}">
                  <a16:creationId xmlns:a16="http://schemas.microsoft.com/office/drawing/2014/main" id="{BFAAABE0-7F04-3CCD-7F5E-DFBF373EE882}"/>
                </a:ext>
              </a:extLst>
            </p:cNvPr>
            <p:cNvSpPr>
              <a:spLocks/>
            </p:cNvSpPr>
            <p:nvPr/>
          </p:nvSpPr>
          <p:spPr bwMode="auto">
            <a:xfrm>
              <a:off x="10412478" y="2640595"/>
              <a:ext cx="144170" cy="167548"/>
            </a:xfrm>
            <a:custGeom>
              <a:avLst/>
              <a:gdLst>
                <a:gd name="T0" fmla="*/ 33 w 78"/>
                <a:gd name="T1" fmla="*/ 89 h 91"/>
                <a:gd name="T2" fmla="*/ 4 w 78"/>
                <a:gd name="T3" fmla="*/ 41 h 91"/>
                <a:gd name="T4" fmla="*/ 45 w 78"/>
                <a:gd name="T5" fmla="*/ 2 h 91"/>
                <a:gd name="T6" fmla="*/ 75 w 78"/>
                <a:gd name="T7" fmla="*/ 49 h 91"/>
                <a:gd name="T8" fmla="*/ 33 w 78"/>
                <a:gd name="T9" fmla="*/ 89 h 91"/>
              </a:gdLst>
              <a:ahLst/>
              <a:cxnLst>
                <a:cxn ang="0">
                  <a:pos x="T0" y="T1"/>
                </a:cxn>
                <a:cxn ang="0">
                  <a:pos x="T2" y="T3"/>
                </a:cxn>
                <a:cxn ang="0">
                  <a:pos x="T4" y="T5"/>
                </a:cxn>
                <a:cxn ang="0">
                  <a:pos x="T6" y="T7"/>
                </a:cxn>
                <a:cxn ang="0">
                  <a:pos x="T8" y="T9"/>
                </a:cxn>
              </a:cxnLst>
              <a:rect l="0" t="0" r="r" b="b"/>
              <a:pathLst>
                <a:path w="78" h="91">
                  <a:moveTo>
                    <a:pt x="33" y="89"/>
                  </a:moveTo>
                  <a:cubicBezTo>
                    <a:pt x="14" y="87"/>
                    <a:pt x="0" y="66"/>
                    <a:pt x="4" y="41"/>
                  </a:cubicBezTo>
                  <a:cubicBezTo>
                    <a:pt x="7" y="17"/>
                    <a:pt x="26" y="0"/>
                    <a:pt x="45" y="2"/>
                  </a:cubicBezTo>
                  <a:cubicBezTo>
                    <a:pt x="65" y="4"/>
                    <a:pt x="78" y="25"/>
                    <a:pt x="75" y="49"/>
                  </a:cubicBezTo>
                  <a:cubicBezTo>
                    <a:pt x="72" y="73"/>
                    <a:pt x="53" y="91"/>
                    <a:pt x="33" y="89"/>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0" name="Freeform 65">
              <a:extLst>
                <a:ext uri="{FF2B5EF4-FFF2-40B4-BE49-F238E27FC236}">
                  <a16:creationId xmlns:a16="http://schemas.microsoft.com/office/drawing/2014/main" id="{C4E0357D-A4E2-98F6-291E-778ADC2FA64A}"/>
                </a:ext>
              </a:extLst>
            </p:cNvPr>
            <p:cNvSpPr>
              <a:spLocks/>
            </p:cNvSpPr>
            <p:nvPr/>
          </p:nvSpPr>
          <p:spPr bwMode="auto">
            <a:xfrm>
              <a:off x="10053223" y="2640595"/>
              <a:ext cx="144170" cy="167548"/>
            </a:xfrm>
            <a:custGeom>
              <a:avLst/>
              <a:gdLst>
                <a:gd name="T0" fmla="*/ 4 w 78"/>
                <a:gd name="T1" fmla="*/ 49 h 91"/>
                <a:gd name="T2" fmla="*/ 33 w 78"/>
                <a:gd name="T3" fmla="*/ 2 h 91"/>
                <a:gd name="T4" fmla="*/ 75 w 78"/>
                <a:gd name="T5" fmla="*/ 41 h 91"/>
                <a:gd name="T6" fmla="*/ 45 w 78"/>
                <a:gd name="T7" fmla="*/ 89 h 91"/>
                <a:gd name="T8" fmla="*/ 4 w 78"/>
                <a:gd name="T9" fmla="*/ 49 h 91"/>
              </a:gdLst>
              <a:ahLst/>
              <a:cxnLst>
                <a:cxn ang="0">
                  <a:pos x="T0" y="T1"/>
                </a:cxn>
                <a:cxn ang="0">
                  <a:pos x="T2" y="T3"/>
                </a:cxn>
                <a:cxn ang="0">
                  <a:pos x="T4" y="T5"/>
                </a:cxn>
                <a:cxn ang="0">
                  <a:pos x="T6" y="T7"/>
                </a:cxn>
                <a:cxn ang="0">
                  <a:pos x="T8" y="T9"/>
                </a:cxn>
              </a:cxnLst>
              <a:rect l="0" t="0" r="r" b="b"/>
              <a:pathLst>
                <a:path w="78" h="91">
                  <a:moveTo>
                    <a:pt x="4" y="49"/>
                  </a:moveTo>
                  <a:cubicBezTo>
                    <a:pt x="0" y="25"/>
                    <a:pt x="13" y="4"/>
                    <a:pt x="33" y="2"/>
                  </a:cubicBezTo>
                  <a:cubicBezTo>
                    <a:pt x="53" y="0"/>
                    <a:pt x="71" y="17"/>
                    <a:pt x="75" y="41"/>
                  </a:cubicBezTo>
                  <a:cubicBezTo>
                    <a:pt x="78" y="66"/>
                    <a:pt x="65" y="87"/>
                    <a:pt x="45" y="89"/>
                  </a:cubicBezTo>
                  <a:cubicBezTo>
                    <a:pt x="25" y="91"/>
                    <a:pt x="7" y="73"/>
                    <a:pt x="4" y="49"/>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1" name="Freeform 66">
              <a:extLst>
                <a:ext uri="{FF2B5EF4-FFF2-40B4-BE49-F238E27FC236}">
                  <a16:creationId xmlns:a16="http://schemas.microsoft.com/office/drawing/2014/main" id="{BDEC3875-EDFC-F2E0-2649-23ADF248D824}"/>
                </a:ext>
              </a:extLst>
            </p:cNvPr>
            <p:cNvSpPr>
              <a:spLocks/>
            </p:cNvSpPr>
            <p:nvPr/>
          </p:nvSpPr>
          <p:spPr bwMode="auto">
            <a:xfrm>
              <a:off x="10057118" y="2339787"/>
              <a:ext cx="519789" cy="388868"/>
            </a:xfrm>
            <a:custGeom>
              <a:avLst/>
              <a:gdLst>
                <a:gd name="T0" fmla="*/ 192 w 282"/>
                <a:gd name="T1" fmla="*/ 39 h 211"/>
                <a:gd name="T2" fmla="*/ 25 w 282"/>
                <a:gd name="T3" fmla="*/ 79 h 211"/>
                <a:gd name="T4" fmla="*/ 33 w 282"/>
                <a:gd name="T5" fmla="*/ 211 h 211"/>
                <a:gd name="T6" fmla="*/ 149 w 282"/>
                <a:gd name="T7" fmla="*/ 128 h 211"/>
                <a:gd name="T8" fmla="*/ 133 w 282"/>
                <a:gd name="T9" fmla="*/ 181 h 211"/>
                <a:gd name="T10" fmla="*/ 203 w 282"/>
                <a:gd name="T11" fmla="*/ 124 h 211"/>
                <a:gd name="T12" fmla="*/ 235 w 282"/>
                <a:gd name="T13" fmla="*/ 211 h 211"/>
                <a:gd name="T14" fmla="*/ 192 w 282"/>
                <a:gd name="T15" fmla="*/ 39 h 2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2" h="211">
                  <a:moveTo>
                    <a:pt x="192" y="39"/>
                  </a:moveTo>
                  <a:cubicBezTo>
                    <a:pt x="106" y="0"/>
                    <a:pt x="40" y="55"/>
                    <a:pt x="25" y="79"/>
                  </a:cubicBezTo>
                  <a:cubicBezTo>
                    <a:pt x="9" y="105"/>
                    <a:pt x="0" y="167"/>
                    <a:pt x="33" y="211"/>
                  </a:cubicBezTo>
                  <a:cubicBezTo>
                    <a:pt x="33" y="211"/>
                    <a:pt x="133" y="171"/>
                    <a:pt x="149" y="128"/>
                  </a:cubicBezTo>
                  <a:cubicBezTo>
                    <a:pt x="148" y="155"/>
                    <a:pt x="133" y="181"/>
                    <a:pt x="133" y="181"/>
                  </a:cubicBezTo>
                  <a:cubicBezTo>
                    <a:pt x="133" y="181"/>
                    <a:pt x="179" y="165"/>
                    <a:pt x="203" y="124"/>
                  </a:cubicBezTo>
                  <a:cubicBezTo>
                    <a:pt x="218" y="141"/>
                    <a:pt x="232" y="168"/>
                    <a:pt x="235" y="211"/>
                  </a:cubicBezTo>
                  <a:cubicBezTo>
                    <a:pt x="264" y="169"/>
                    <a:pt x="282" y="56"/>
                    <a:pt x="192" y="39"/>
                  </a:cubicBezTo>
                  <a:close/>
                </a:path>
              </a:pathLst>
            </a:custGeom>
            <a:solidFill>
              <a:srgbClr val="B97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kern="0">
                <a:solidFill>
                  <a:srgbClr val="9EACB4"/>
                </a:solidFill>
                <a:latin typeface="Questrial"/>
              </a:endParaRPr>
            </a:p>
          </p:txBody>
        </p:sp>
        <p:sp>
          <p:nvSpPr>
            <p:cNvPr id="142" name="Freeform 67">
              <a:extLst>
                <a:ext uri="{FF2B5EF4-FFF2-40B4-BE49-F238E27FC236}">
                  <a16:creationId xmlns:a16="http://schemas.microsoft.com/office/drawing/2014/main" id="{76548592-CF18-BDDA-82C6-EF89D9A79602}"/>
                </a:ext>
              </a:extLst>
            </p:cNvPr>
            <p:cNvSpPr>
              <a:spLocks/>
            </p:cNvSpPr>
            <p:nvPr/>
          </p:nvSpPr>
          <p:spPr bwMode="auto">
            <a:xfrm>
              <a:off x="10604185" y="3408979"/>
              <a:ext cx="204954" cy="516672"/>
            </a:xfrm>
            <a:custGeom>
              <a:avLst/>
              <a:gdLst>
                <a:gd name="T0" fmla="*/ 175 w 263"/>
                <a:gd name="T1" fmla="*/ 0 h 663"/>
                <a:gd name="T2" fmla="*/ 263 w 263"/>
                <a:gd name="T3" fmla="*/ 135 h 663"/>
                <a:gd name="T4" fmla="*/ 125 w 263"/>
                <a:gd name="T5" fmla="*/ 663 h 663"/>
                <a:gd name="T6" fmla="*/ 0 w 263"/>
                <a:gd name="T7" fmla="*/ 618 h 663"/>
                <a:gd name="T8" fmla="*/ 107 w 263"/>
                <a:gd name="T9" fmla="*/ 171 h 663"/>
                <a:gd name="T10" fmla="*/ 66 w 263"/>
                <a:gd name="T11" fmla="*/ 86 h 663"/>
                <a:gd name="T12" fmla="*/ 175 w 263"/>
                <a:gd name="T13" fmla="*/ 0 h 663"/>
              </a:gdLst>
              <a:ahLst/>
              <a:cxnLst>
                <a:cxn ang="0">
                  <a:pos x="T0" y="T1"/>
                </a:cxn>
                <a:cxn ang="0">
                  <a:pos x="T2" y="T3"/>
                </a:cxn>
                <a:cxn ang="0">
                  <a:pos x="T4" y="T5"/>
                </a:cxn>
                <a:cxn ang="0">
                  <a:pos x="T6" y="T7"/>
                </a:cxn>
                <a:cxn ang="0">
                  <a:pos x="T8" y="T9"/>
                </a:cxn>
                <a:cxn ang="0">
                  <a:pos x="T10" y="T11"/>
                </a:cxn>
                <a:cxn ang="0">
                  <a:pos x="T12" y="T13"/>
                </a:cxn>
              </a:cxnLst>
              <a:rect l="0" t="0" r="r" b="b"/>
              <a:pathLst>
                <a:path w="263" h="663">
                  <a:moveTo>
                    <a:pt x="175" y="0"/>
                  </a:moveTo>
                  <a:lnTo>
                    <a:pt x="263" y="135"/>
                  </a:lnTo>
                  <a:lnTo>
                    <a:pt x="125" y="663"/>
                  </a:lnTo>
                  <a:lnTo>
                    <a:pt x="0" y="618"/>
                  </a:lnTo>
                  <a:lnTo>
                    <a:pt x="107" y="171"/>
                  </a:lnTo>
                  <a:lnTo>
                    <a:pt x="66" y="86"/>
                  </a:lnTo>
                  <a:lnTo>
                    <a:pt x="175" y="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3" name="Freeform 68">
              <a:extLst>
                <a:ext uri="{FF2B5EF4-FFF2-40B4-BE49-F238E27FC236}">
                  <a16:creationId xmlns:a16="http://schemas.microsoft.com/office/drawing/2014/main" id="{0E3E0E64-C7A9-7C6E-8F38-3DB2586EEB9E}"/>
                </a:ext>
              </a:extLst>
            </p:cNvPr>
            <p:cNvSpPr>
              <a:spLocks/>
            </p:cNvSpPr>
            <p:nvPr/>
          </p:nvSpPr>
          <p:spPr bwMode="auto">
            <a:xfrm>
              <a:off x="10445987" y="3154930"/>
              <a:ext cx="377178" cy="407570"/>
            </a:xfrm>
            <a:custGeom>
              <a:avLst/>
              <a:gdLst>
                <a:gd name="T0" fmla="*/ 484 w 484"/>
                <a:gd name="T1" fmla="*/ 459 h 523"/>
                <a:gd name="T2" fmla="*/ 272 w 484"/>
                <a:gd name="T3" fmla="*/ 523 h 523"/>
                <a:gd name="T4" fmla="*/ 0 w 484"/>
                <a:gd name="T5" fmla="*/ 76 h 523"/>
                <a:gd name="T6" fmla="*/ 231 w 484"/>
                <a:gd name="T7" fmla="*/ 0 h 523"/>
                <a:gd name="T8" fmla="*/ 484 w 484"/>
                <a:gd name="T9" fmla="*/ 459 h 523"/>
              </a:gdLst>
              <a:ahLst/>
              <a:cxnLst>
                <a:cxn ang="0">
                  <a:pos x="T0" y="T1"/>
                </a:cxn>
                <a:cxn ang="0">
                  <a:pos x="T2" y="T3"/>
                </a:cxn>
                <a:cxn ang="0">
                  <a:pos x="T4" y="T5"/>
                </a:cxn>
                <a:cxn ang="0">
                  <a:pos x="T6" y="T7"/>
                </a:cxn>
                <a:cxn ang="0">
                  <a:pos x="T8" y="T9"/>
                </a:cxn>
              </a:cxnLst>
              <a:rect l="0" t="0" r="r" b="b"/>
              <a:pathLst>
                <a:path w="484" h="523">
                  <a:moveTo>
                    <a:pt x="484" y="459"/>
                  </a:moveTo>
                  <a:lnTo>
                    <a:pt x="272" y="523"/>
                  </a:lnTo>
                  <a:lnTo>
                    <a:pt x="0" y="76"/>
                  </a:lnTo>
                  <a:lnTo>
                    <a:pt x="231" y="0"/>
                  </a:lnTo>
                  <a:lnTo>
                    <a:pt x="484" y="459"/>
                  </a:lnTo>
                  <a:close/>
                </a:path>
              </a:pathLst>
            </a:custGeom>
            <a:solidFill>
              <a:srgbClr val="0725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4" name="Freeform 69">
              <a:extLst>
                <a:ext uri="{FF2B5EF4-FFF2-40B4-BE49-F238E27FC236}">
                  <a16:creationId xmlns:a16="http://schemas.microsoft.com/office/drawing/2014/main" id="{DDF0A1CB-02A7-C203-8C97-F9DF9F626070}"/>
                </a:ext>
              </a:extLst>
            </p:cNvPr>
            <p:cNvSpPr>
              <a:spLocks/>
            </p:cNvSpPr>
            <p:nvPr/>
          </p:nvSpPr>
          <p:spPr bwMode="auto">
            <a:xfrm>
              <a:off x="10536384" y="3871880"/>
              <a:ext cx="71696" cy="63123"/>
            </a:xfrm>
            <a:custGeom>
              <a:avLst/>
              <a:gdLst>
                <a:gd name="T0" fmla="*/ 32 w 39"/>
                <a:gd name="T1" fmla="*/ 21 h 34"/>
                <a:gd name="T2" fmla="*/ 7 w 39"/>
                <a:gd name="T3" fmla="*/ 33 h 34"/>
                <a:gd name="T4" fmla="*/ 0 w 39"/>
                <a:gd name="T5" fmla="*/ 34 h 34"/>
                <a:gd name="T6" fmla="*/ 6 w 39"/>
                <a:gd name="T7" fmla="*/ 16 h 34"/>
                <a:gd name="T8" fmla="*/ 39 w 39"/>
                <a:gd name="T9" fmla="*/ 0 h 34"/>
                <a:gd name="T10" fmla="*/ 32 w 39"/>
                <a:gd name="T11" fmla="*/ 21 h 34"/>
              </a:gdLst>
              <a:ahLst/>
              <a:cxnLst>
                <a:cxn ang="0">
                  <a:pos x="T0" y="T1"/>
                </a:cxn>
                <a:cxn ang="0">
                  <a:pos x="T2" y="T3"/>
                </a:cxn>
                <a:cxn ang="0">
                  <a:pos x="T4" y="T5"/>
                </a:cxn>
                <a:cxn ang="0">
                  <a:pos x="T6" y="T7"/>
                </a:cxn>
                <a:cxn ang="0">
                  <a:pos x="T8" y="T9"/>
                </a:cxn>
                <a:cxn ang="0">
                  <a:pos x="T10" y="T11"/>
                </a:cxn>
              </a:cxnLst>
              <a:rect l="0" t="0" r="r" b="b"/>
              <a:pathLst>
                <a:path w="39" h="34">
                  <a:moveTo>
                    <a:pt x="32" y="21"/>
                  </a:moveTo>
                  <a:cubicBezTo>
                    <a:pt x="7" y="33"/>
                    <a:pt x="7" y="33"/>
                    <a:pt x="7" y="33"/>
                  </a:cubicBezTo>
                  <a:cubicBezTo>
                    <a:pt x="5" y="34"/>
                    <a:pt x="3" y="34"/>
                    <a:pt x="0" y="34"/>
                  </a:cubicBezTo>
                  <a:cubicBezTo>
                    <a:pt x="6" y="16"/>
                    <a:pt x="6" y="16"/>
                    <a:pt x="6" y="16"/>
                  </a:cubicBezTo>
                  <a:cubicBezTo>
                    <a:pt x="39" y="0"/>
                    <a:pt x="39" y="0"/>
                    <a:pt x="39" y="0"/>
                  </a:cubicBezTo>
                  <a:lnTo>
                    <a:pt x="32" y="21"/>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5" name="Freeform 70">
              <a:extLst>
                <a:ext uri="{FF2B5EF4-FFF2-40B4-BE49-F238E27FC236}">
                  <a16:creationId xmlns:a16="http://schemas.microsoft.com/office/drawing/2014/main" id="{E06A5039-8F70-BAC5-F574-E17764335140}"/>
                </a:ext>
              </a:extLst>
            </p:cNvPr>
            <p:cNvSpPr>
              <a:spLocks/>
            </p:cNvSpPr>
            <p:nvPr/>
          </p:nvSpPr>
          <p:spPr bwMode="auto">
            <a:xfrm>
              <a:off x="10528593" y="3897597"/>
              <a:ext cx="51434" cy="68578"/>
            </a:xfrm>
            <a:custGeom>
              <a:avLst/>
              <a:gdLst>
                <a:gd name="T0" fmla="*/ 28 w 28"/>
                <a:gd name="T1" fmla="*/ 0 h 37"/>
                <a:gd name="T2" fmla="*/ 18 w 28"/>
                <a:gd name="T3" fmla="*/ 28 h 37"/>
                <a:gd name="T4" fmla="*/ 4 w 28"/>
                <a:gd name="T5" fmla="*/ 35 h 37"/>
                <a:gd name="T6" fmla="*/ 0 w 28"/>
                <a:gd name="T7" fmla="*/ 34 h 37"/>
                <a:gd name="T8" fmla="*/ 0 w 28"/>
                <a:gd name="T9" fmla="*/ 34 h 37"/>
                <a:gd name="T10" fmla="*/ 8 w 28"/>
                <a:gd name="T11" fmla="*/ 10 h 37"/>
                <a:gd name="T12" fmla="*/ 28 w 28"/>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28" h="37">
                  <a:moveTo>
                    <a:pt x="28" y="0"/>
                  </a:moveTo>
                  <a:cubicBezTo>
                    <a:pt x="18" y="28"/>
                    <a:pt x="18" y="28"/>
                    <a:pt x="18" y="28"/>
                  </a:cubicBezTo>
                  <a:cubicBezTo>
                    <a:pt x="16" y="34"/>
                    <a:pt x="10" y="37"/>
                    <a:pt x="4" y="35"/>
                  </a:cubicBezTo>
                  <a:cubicBezTo>
                    <a:pt x="0" y="34"/>
                    <a:pt x="0" y="34"/>
                    <a:pt x="0" y="34"/>
                  </a:cubicBezTo>
                  <a:cubicBezTo>
                    <a:pt x="0" y="34"/>
                    <a:pt x="0" y="34"/>
                    <a:pt x="0" y="34"/>
                  </a:cubicBezTo>
                  <a:cubicBezTo>
                    <a:pt x="8" y="10"/>
                    <a:pt x="8" y="10"/>
                    <a:pt x="8" y="10"/>
                  </a:cubicBezTo>
                  <a:lnTo>
                    <a:pt x="28" y="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6" name="Freeform 71">
              <a:extLst>
                <a:ext uri="{FF2B5EF4-FFF2-40B4-BE49-F238E27FC236}">
                  <a16:creationId xmlns:a16="http://schemas.microsoft.com/office/drawing/2014/main" id="{7BEC6CCB-7AC2-2636-9CC9-EC5759FFFEF2}"/>
                </a:ext>
              </a:extLst>
            </p:cNvPr>
            <p:cNvSpPr>
              <a:spLocks/>
            </p:cNvSpPr>
            <p:nvPr/>
          </p:nvSpPr>
          <p:spPr bwMode="auto">
            <a:xfrm>
              <a:off x="10562102" y="3864866"/>
              <a:ext cx="158197" cy="158197"/>
            </a:xfrm>
            <a:custGeom>
              <a:avLst/>
              <a:gdLst>
                <a:gd name="T0" fmla="*/ 14 w 86"/>
                <a:gd name="T1" fmla="*/ 16 h 86"/>
                <a:gd name="T2" fmla="*/ 39 w 86"/>
                <a:gd name="T3" fmla="*/ 3 h 86"/>
                <a:gd name="T4" fmla="*/ 70 w 86"/>
                <a:gd name="T5" fmla="*/ 14 h 86"/>
                <a:gd name="T6" fmla="*/ 83 w 86"/>
                <a:gd name="T7" fmla="*/ 39 h 86"/>
                <a:gd name="T8" fmla="*/ 73 w 86"/>
                <a:gd name="T9" fmla="*/ 70 h 86"/>
                <a:gd name="T10" fmla="*/ 47 w 86"/>
                <a:gd name="T11" fmla="*/ 83 h 86"/>
                <a:gd name="T12" fmla="*/ 16 w 86"/>
                <a:gd name="T13" fmla="*/ 72 h 86"/>
                <a:gd name="T14" fmla="*/ 4 w 86"/>
                <a:gd name="T15" fmla="*/ 47 h 86"/>
                <a:gd name="T16" fmla="*/ 14 w 86"/>
                <a:gd name="T17" fmla="*/ 1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6">
                  <a:moveTo>
                    <a:pt x="14" y="16"/>
                  </a:moveTo>
                  <a:cubicBezTo>
                    <a:pt x="17" y="6"/>
                    <a:pt x="29" y="0"/>
                    <a:pt x="39" y="3"/>
                  </a:cubicBezTo>
                  <a:cubicBezTo>
                    <a:pt x="70" y="14"/>
                    <a:pt x="70" y="14"/>
                    <a:pt x="70" y="14"/>
                  </a:cubicBezTo>
                  <a:cubicBezTo>
                    <a:pt x="81" y="17"/>
                    <a:pt x="86" y="29"/>
                    <a:pt x="83" y="39"/>
                  </a:cubicBezTo>
                  <a:cubicBezTo>
                    <a:pt x="73" y="70"/>
                    <a:pt x="73" y="70"/>
                    <a:pt x="73" y="70"/>
                  </a:cubicBezTo>
                  <a:cubicBezTo>
                    <a:pt x="69" y="81"/>
                    <a:pt x="58" y="86"/>
                    <a:pt x="47" y="83"/>
                  </a:cubicBezTo>
                  <a:cubicBezTo>
                    <a:pt x="16" y="72"/>
                    <a:pt x="16" y="72"/>
                    <a:pt x="16" y="72"/>
                  </a:cubicBezTo>
                  <a:cubicBezTo>
                    <a:pt x="6" y="69"/>
                    <a:pt x="0" y="58"/>
                    <a:pt x="4" y="47"/>
                  </a:cubicBezTo>
                  <a:lnTo>
                    <a:pt x="14" y="16"/>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7" name="Freeform 72">
              <a:extLst>
                <a:ext uri="{FF2B5EF4-FFF2-40B4-BE49-F238E27FC236}">
                  <a16:creationId xmlns:a16="http://schemas.microsoft.com/office/drawing/2014/main" id="{E1173DE1-5D57-BDD7-FA3B-92C908245EDB}"/>
                </a:ext>
              </a:extLst>
            </p:cNvPr>
            <p:cNvSpPr>
              <a:spLocks/>
            </p:cNvSpPr>
            <p:nvPr/>
          </p:nvSpPr>
          <p:spPr bwMode="auto">
            <a:xfrm>
              <a:off x="10648604" y="3924093"/>
              <a:ext cx="64682" cy="130921"/>
            </a:xfrm>
            <a:custGeom>
              <a:avLst/>
              <a:gdLst>
                <a:gd name="T0" fmla="*/ 6 w 35"/>
                <a:gd name="T1" fmla="*/ 70 h 71"/>
                <a:gd name="T2" fmla="*/ 16 w 35"/>
                <a:gd name="T3" fmla="*/ 65 h 71"/>
                <a:gd name="T4" fmla="*/ 34 w 35"/>
                <a:gd name="T5" fmla="*/ 11 h 71"/>
                <a:gd name="T6" fmla="*/ 29 w 35"/>
                <a:gd name="T7" fmla="*/ 1 h 71"/>
                <a:gd name="T8" fmla="*/ 19 w 35"/>
                <a:gd name="T9" fmla="*/ 6 h 71"/>
                <a:gd name="T10" fmla="*/ 1 w 35"/>
                <a:gd name="T11" fmla="*/ 60 h 71"/>
                <a:gd name="T12" fmla="*/ 6 w 35"/>
                <a:gd name="T13" fmla="*/ 70 h 71"/>
              </a:gdLst>
              <a:ahLst/>
              <a:cxnLst>
                <a:cxn ang="0">
                  <a:pos x="T0" y="T1"/>
                </a:cxn>
                <a:cxn ang="0">
                  <a:pos x="T2" y="T3"/>
                </a:cxn>
                <a:cxn ang="0">
                  <a:pos x="T4" y="T5"/>
                </a:cxn>
                <a:cxn ang="0">
                  <a:pos x="T6" y="T7"/>
                </a:cxn>
                <a:cxn ang="0">
                  <a:pos x="T8" y="T9"/>
                </a:cxn>
                <a:cxn ang="0">
                  <a:pos x="T10" y="T11"/>
                </a:cxn>
                <a:cxn ang="0">
                  <a:pos x="T12" y="T13"/>
                </a:cxn>
              </a:cxnLst>
              <a:rect l="0" t="0" r="r" b="b"/>
              <a:pathLst>
                <a:path w="35" h="71">
                  <a:moveTo>
                    <a:pt x="6" y="70"/>
                  </a:moveTo>
                  <a:cubicBezTo>
                    <a:pt x="10" y="71"/>
                    <a:pt x="14" y="69"/>
                    <a:pt x="16" y="65"/>
                  </a:cubicBezTo>
                  <a:cubicBezTo>
                    <a:pt x="34" y="11"/>
                    <a:pt x="34" y="11"/>
                    <a:pt x="34" y="11"/>
                  </a:cubicBezTo>
                  <a:cubicBezTo>
                    <a:pt x="35" y="7"/>
                    <a:pt x="33" y="3"/>
                    <a:pt x="29" y="1"/>
                  </a:cubicBezTo>
                  <a:cubicBezTo>
                    <a:pt x="25" y="0"/>
                    <a:pt x="20" y="2"/>
                    <a:pt x="19" y="6"/>
                  </a:cubicBezTo>
                  <a:cubicBezTo>
                    <a:pt x="1" y="60"/>
                    <a:pt x="1" y="60"/>
                    <a:pt x="1" y="60"/>
                  </a:cubicBezTo>
                  <a:cubicBezTo>
                    <a:pt x="0" y="64"/>
                    <a:pt x="2" y="69"/>
                    <a:pt x="6" y="70"/>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8" name="Freeform 73">
              <a:extLst>
                <a:ext uri="{FF2B5EF4-FFF2-40B4-BE49-F238E27FC236}">
                  <a16:creationId xmlns:a16="http://schemas.microsoft.com/office/drawing/2014/main" id="{4405085D-B094-7465-3175-F7A5ED0B9EDD}"/>
                </a:ext>
              </a:extLst>
            </p:cNvPr>
            <p:cNvSpPr>
              <a:spLocks/>
            </p:cNvSpPr>
            <p:nvPr/>
          </p:nvSpPr>
          <p:spPr bwMode="auto">
            <a:xfrm>
              <a:off x="10611977" y="3914741"/>
              <a:ext cx="63901" cy="132480"/>
            </a:xfrm>
            <a:custGeom>
              <a:avLst/>
              <a:gdLst>
                <a:gd name="T0" fmla="*/ 6 w 35"/>
                <a:gd name="T1" fmla="*/ 70 h 72"/>
                <a:gd name="T2" fmla="*/ 16 w 35"/>
                <a:gd name="T3" fmla="*/ 66 h 72"/>
                <a:gd name="T4" fmla="*/ 34 w 35"/>
                <a:gd name="T5" fmla="*/ 12 h 72"/>
                <a:gd name="T6" fmla="*/ 29 w 35"/>
                <a:gd name="T7" fmla="*/ 2 h 72"/>
                <a:gd name="T8" fmla="*/ 19 w 35"/>
                <a:gd name="T9" fmla="*/ 7 h 72"/>
                <a:gd name="T10" fmla="*/ 1 w 35"/>
                <a:gd name="T11" fmla="*/ 61 h 72"/>
                <a:gd name="T12" fmla="*/ 6 w 35"/>
                <a:gd name="T13" fmla="*/ 70 h 72"/>
              </a:gdLst>
              <a:ahLst/>
              <a:cxnLst>
                <a:cxn ang="0">
                  <a:pos x="T0" y="T1"/>
                </a:cxn>
                <a:cxn ang="0">
                  <a:pos x="T2" y="T3"/>
                </a:cxn>
                <a:cxn ang="0">
                  <a:pos x="T4" y="T5"/>
                </a:cxn>
                <a:cxn ang="0">
                  <a:pos x="T6" y="T7"/>
                </a:cxn>
                <a:cxn ang="0">
                  <a:pos x="T8" y="T9"/>
                </a:cxn>
                <a:cxn ang="0">
                  <a:pos x="T10" y="T11"/>
                </a:cxn>
                <a:cxn ang="0">
                  <a:pos x="T12" y="T13"/>
                </a:cxn>
              </a:cxnLst>
              <a:rect l="0" t="0" r="r" b="b"/>
              <a:pathLst>
                <a:path w="35" h="72">
                  <a:moveTo>
                    <a:pt x="6" y="70"/>
                  </a:moveTo>
                  <a:cubicBezTo>
                    <a:pt x="10" y="72"/>
                    <a:pt x="14" y="70"/>
                    <a:pt x="16" y="66"/>
                  </a:cubicBezTo>
                  <a:cubicBezTo>
                    <a:pt x="34" y="12"/>
                    <a:pt x="34" y="12"/>
                    <a:pt x="34" y="12"/>
                  </a:cubicBezTo>
                  <a:cubicBezTo>
                    <a:pt x="35" y="8"/>
                    <a:pt x="33" y="3"/>
                    <a:pt x="29" y="2"/>
                  </a:cubicBezTo>
                  <a:cubicBezTo>
                    <a:pt x="25" y="0"/>
                    <a:pt x="20" y="3"/>
                    <a:pt x="19" y="7"/>
                  </a:cubicBezTo>
                  <a:cubicBezTo>
                    <a:pt x="1" y="61"/>
                    <a:pt x="1" y="61"/>
                    <a:pt x="1" y="61"/>
                  </a:cubicBezTo>
                  <a:cubicBezTo>
                    <a:pt x="0" y="65"/>
                    <a:pt x="2" y="69"/>
                    <a:pt x="6" y="70"/>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9" name="Freeform 74">
              <a:extLst>
                <a:ext uri="{FF2B5EF4-FFF2-40B4-BE49-F238E27FC236}">
                  <a16:creationId xmlns:a16="http://schemas.microsoft.com/office/drawing/2014/main" id="{89D7B674-8B5D-4B9E-41F6-ADF365B83805}"/>
                </a:ext>
              </a:extLst>
            </p:cNvPr>
            <p:cNvSpPr>
              <a:spLocks/>
            </p:cNvSpPr>
            <p:nvPr/>
          </p:nvSpPr>
          <p:spPr bwMode="auto">
            <a:xfrm>
              <a:off x="10543399" y="3894479"/>
              <a:ext cx="64682" cy="130921"/>
            </a:xfrm>
            <a:custGeom>
              <a:avLst/>
              <a:gdLst>
                <a:gd name="T0" fmla="*/ 6 w 35"/>
                <a:gd name="T1" fmla="*/ 70 h 71"/>
                <a:gd name="T2" fmla="*/ 16 w 35"/>
                <a:gd name="T3" fmla="*/ 65 h 71"/>
                <a:gd name="T4" fmla="*/ 34 w 35"/>
                <a:gd name="T5" fmla="*/ 11 h 71"/>
                <a:gd name="T6" fmla="*/ 29 w 35"/>
                <a:gd name="T7" fmla="*/ 1 h 71"/>
                <a:gd name="T8" fmla="*/ 19 w 35"/>
                <a:gd name="T9" fmla="*/ 6 h 71"/>
                <a:gd name="T10" fmla="*/ 1 w 35"/>
                <a:gd name="T11" fmla="*/ 60 h 71"/>
                <a:gd name="T12" fmla="*/ 6 w 35"/>
                <a:gd name="T13" fmla="*/ 70 h 71"/>
              </a:gdLst>
              <a:ahLst/>
              <a:cxnLst>
                <a:cxn ang="0">
                  <a:pos x="T0" y="T1"/>
                </a:cxn>
                <a:cxn ang="0">
                  <a:pos x="T2" y="T3"/>
                </a:cxn>
                <a:cxn ang="0">
                  <a:pos x="T4" y="T5"/>
                </a:cxn>
                <a:cxn ang="0">
                  <a:pos x="T6" y="T7"/>
                </a:cxn>
                <a:cxn ang="0">
                  <a:pos x="T8" y="T9"/>
                </a:cxn>
                <a:cxn ang="0">
                  <a:pos x="T10" y="T11"/>
                </a:cxn>
                <a:cxn ang="0">
                  <a:pos x="T12" y="T13"/>
                </a:cxn>
              </a:cxnLst>
              <a:rect l="0" t="0" r="r" b="b"/>
              <a:pathLst>
                <a:path w="35" h="71">
                  <a:moveTo>
                    <a:pt x="6" y="70"/>
                  </a:moveTo>
                  <a:cubicBezTo>
                    <a:pt x="10" y="71"/>
                    <a:pt x="15" y="69"/>
                    <a:pt x="16" y="65"/>
                  </a:cubicBezTo>
                  <a:cubicBezTo>
                    <a:pt x="34" y="11"/>
                    <a:pt x="34" y="11"/>
                    <a:pt x="34" y="11"/>
                  </a:cubicBezTo>
                  <a:cubicBezTo>
                    <a:pt x="35" y="7"/>
                    <a:pt x="33" y="3"/>
                    <a:pt x="29" y="1"/>
                  </a:cubicBezTo>
                  <a:cubicBezTo>
                    <a:pt x="25" y="0"/>
                    <a:pt x="21" y="2"/>
                    <a:pt x="19" y="6"/>
                  </a:cubicBezTo>
                  <a:cubicBezTo>
                    <a:pt x="1" y="60"/>
                    <a:pt x="1" y="60"/>
                    <a:pt x="1" y="60"/>
                  </a:cubicBezTo>
                  <a:cubicBezTo>
                    <a:pt x="0" y="64"/>
                    <a:pt x="2" y="69"/>
                    <a:pt x="6" y="70"/>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0" name="Freeform 75">
              <a:extLst>
                <a:ext uri="{FF2B5EF4-FFF2-40B4-BE49-F238E27FC236}">
                  <a16:creationId xmlns:a16="http://schemas.microsoft.com/office/drawing/2014/main" id="{E5E7A072-1267-4045-79EB-27CCF633C2CE}"/>
                </a:ext>
              </a:extLst>
            </p:cNvPr>
            <p:cNvSpPr>
              <a:spLocks/>
            </p:cNvSpPr>
            <p:nvPr/>
          </p:nvSpPr>
          <p:spPr bwMode="auto">
            <a:xfrm>
              <a:off x="10574572" y="3901493"/>
              <a:ext cx="64682" cy="130921"/>
            </a:xfrm>
            <a:custGeom>
              <a:avLst/>
              <a:gdLst>
                <a:gd name="T0" fmla="*/ 6 w 35"/>
                <a:gd name="T1" fmla="*/ 70 h 71"/>
                <a:gd name="T2" fmla="*/ 16 w 35"/>
                <a:gd name="T3" fmla="*/ 65 h 71"/>
                <a:gd name="T4" fmla="*/ 34 w 35"/>
                <a:gd name="T5" fmla="*/ 11 h 71"/>
                <a:gd name="T6" fmla="*/ 29 w 35"/>
                <a:gd name="T7" fmla="*/ 1 h 71"/>
                <a:gd name="T8" fmla="*/ 19 w 35"/>
                <a:gd name="T9" fmla="*/ 6 h 71"/>
                <a:gd name="T10" fmla="*/ 1 w 35"/>
                <a:gd name="T11" fmla="*/ 60 h 71"/>
                <a:gd name="T12" fmla="*/ 6 w 35"/>
                <a:gd name="T13" fmla="*/ 70 h 71"/>
              </a:gdLst>
              <a:ahLst/>
              <a:cxnLst>
                <a:cxn ang="0">
                  <a:pos x="T0" y="T1"/>
                </a:cxn>
                <a:cxn ang="0">
                  <a:pos x="T2" y="T3"/>
                </a:cxn>
                <a:cxn ang="0">
                  <a:pos x="T4" y="T5"/>
                </a:cxn>
                <a:cxn ang="0">
                  <a:pos x="T6" y="T7"/>
                </a:cxn>
                <a:cxn ang="0">
                  <a:pos x="T8" y="T9"/>
                </a:cxn>
                <a:cxn ang="0">
                  <a:pos x="T10" y="T11"/>
                </a:cxn>
                <a:cxn ang="0">
                  <a:pos x="T12" y="T13"/>
                </a:cxn>
              </a:cxnLst>
              <a:rect l="0" t="0" r="r" b="b"/>
              <a:pathLst>
                <a:path w="35" h="71">
                  <a:moveTo>
                    <a:pt x="6" y="70"/>
                  </a:moveTo>
                  <a:cubicBezTo>
                    <a:pt x="10" y="71"/>
                    <a:pt x="15" y="69"/>
                    <a:pt x="16" y="65"/>
                  </a:cubicBezTo>
                  <a:cubicBezTo>
                    <a:pt x="34" y="11"/>
                    <a:pt x="34" y="11"/>
                    <a:pt x="34" y="11"/>
                  </a:cubicBezTo>
                  <a:cubicBezTo>
                    <a:pt x="35" y="7"/>
                    <a:pt x="33" y="3"/>
                    <a:pt x="29" y="1"/>
                  </a:cubicBezTo>
                  <a:cubicBezTo>
                    <a:pt x="25" y="0"/>
                    <a:pt x="21" y="2"/>
                    <a:pt x="19" y="6"/>
                  </a:cubicBezTo>
                  <a:cubicBezTo>
                    <a:pt x="1" y="60"/>
                    <a:pt x="1" y="60"/>
                    <a:pt x="1" y="60"/>
                  </a:cubicBezTo>
                  <a:cubicBezTo>
                    <a:pt x="0" y="64"/>
                    <a:pt x="2" y="69"/>
                    <a:pt x="6" y="70"/>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1" name="Freeform 76">
              <a:extLst>
                <a:ext uri="{FF2B5EF4-FFF2-40B4-BE49-F238E27FC236}">
                  <a16:creationId xmlns:a16="http://schemas.microsoft.com/office/drawing/2014/main" id="{16C2A68E-40FE-7278-3B86-810F96ECD65B}"/>
                </a:ext>
              </a:extLst>
            </p:cNvPr>
            <p:cNvSpPr>
              <a:spLocks/>
            </p:cNvSpPr>
            <p:nvPr/>
          </p:nvSpPr>
          <p:spPr bwMode="auto">
            <a:xfrm>
              <a:off x="10587820" y="3512625"/>
              <a:ext cx="235347" cy="370165"/>
            </a:xfrm>
            <a:custGeom>
              <a:avLst/>
              <a:gdLst>
                <a:gd name="T0" fmla="*/ 302 w 302"/>
                <a:gd name="T1" fmla="*/ 0 h 475"/>
                <a:gd name="T2" fmla="*/ 191 w 302"/>
                <a:gd name="T3" fmla="*/ 475 h 475"/>
                <a:gd name="T4" fmla="*/ 0 w 302"/>
                <a:gd name="T5" fmla="*/ 431 h 475"/>
                <a:gd name="T6" fmla="*/ 90 w 302"/>
                <a:gd name="T7" fmla="*/ 64 h 475"/>
                <a:gd name="T8" fmla="*/ 302 w 302"/>
                <a:gd name="T9" fmla="*/ 0 h 475"/>
              </a:gdLst>
              <a:ahLst/>
              <a:cxnLst>
                <a:cxn ang="0">
                  <a:pos x="T0" y="T1"/>
                </a:cxn>
                <a:cxn ang="0">
                  <a:pos x="T2" y="T3"/>
                </a:cxn>
                <a:cxn ang="0">
                  <a:pos x="T4" y="T5"/>
                </a:cxn>
                <a:cxn ang="0">
                  <a:pos x="T6" y="T7"/>
                </a:cxn>
                <a:cxn ang="0">
                  <a:pos x="T8" y="T9"/>
                </a:cxn>
              </a:cxnLst>
              <a:rect l="0" t="0" r="r" b="b"/>
              <a:pathLst>
                <a:path w="302" h="475">
                  <a:moveTo>
                    <a:pt x="302" y="0"/>
                  </a:moveTo>
                  <a:lnTo>
                    <a:pt x="191" y="475"/>
                  </a:lnTo>
                  <a:lnTo>
                    <a:pt x="0" y="431"/>
                  </a:lnTo>
                  <a:lnTo>
                    <a:pt x="90" y="64"/>
                  </a:lnTo>
                  <a:lnTo>
                    <a:pt x="302" y="0"/>
                  </a:lnTo>
                  <a:close/>
                </a:path>
              </a:pathLst>
            </a:custGeom>
            <a:solidFill>
              <a:srgbClr val="0725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2" name="Freeform 77">
              <a:extLst>
                <a:ext uri="{FF2B5EF4-FFF2-40B4-BE49-F238E27FC236}">
                  <a16:creationId xmlns:a16="http://schemas.microsoft.com/office/drawing/2014/main" id="{5C607AE9-F1C2-5750-7528-446875E0531F}"/>
                </a:ext>
              </a:extLst>
            </p:cNvPr>
            <p:cNvSpPr>
              <a:spLocks/>
            </p:cNvSpPr>
            <p:nvPr/>
          </p:nvSpPr>
          <p:spPr bwMode="auto">
            <a:xfrm>
              <a:off x="10587820" y="3512625"/>
              <a:ext cx="235347" cy="370165"/>
            </a:xfrm>
            <a:custGeom>
              <a:avLst/>
              <a:gdLst>
                <a:gd name="T0" fmla="*/ 302 w 302"/>
                <a:gd name="T1" fmla="*/ 0 h 475"/>
                <a:gd name="T2" fmla="*/ 191 w 302"/>
                <a:gd name="T3" fmla="*/ 475 h 475"/>
                <a:gd name="T4" fmla="*/ 0 w 302"/>
                <a:gd name="T5" fmla="*/ 431 h 475"/>
                <a:gd name="T6" fmla="*/ 90 w 302"/>
                <a:gd name="T7" fmla="*/ 64 h 475"/>
              </a:gdLst>
              <a:ahLst/>
              <a:cxnLst>
                <a:cxn ang="0">
                  <a:pos x="T0" y="T1"/>
                </a:cxn>
                <a:cxn ang="0">
                  <a:pos x="T2" y="T3"/>
                </a:cxn>
                <a:cxn ang="0">
                  <a:pos x="T4" y="T5"/>
                </a:cxn>
                <a:cxn ang="0">
                  <a:pos x="T6" y="T7"/>
                </a:cxn>
              </a:cxnLst>
              <a:rect l="0" t="0" r="r" b="b"/>
              <a:pathLst>
                <a:path w="302" h="475">
                  <a:moveTo>
                    <a:pt x="302" y="0"/>
                  </a:moveTo>
                  <a:lnTo>
                    <a:pt x="191" y="475"/>
                  </a:lnTo>
                  <a:lnTo>
                    <a:pt x="0" y="431"/>
                  </a:lnTo>
                  <a:lnTo>
                    <a:pt x="90" y="6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3" name="Freeform 78">
              <a:extLst>
                <a:ext uri="{FF2B5EF4-FFF2-40B4-BE49-F238E27FC236}">
                  <a16:creationId xmlns:a16="http://schemas.microsoft.com/office/drawing/2014/main" id="{E1D7F127-6009-8931-B2C8-372CA8201CCE}"/>
                </a:ext>
              </a:extLst>
            </p:cNvPr>
            <p:cNvSpPr>
              <a:spLocks/>
            </p:cNvSpPr>
            <p:nvPr/>
          </p:nvSpPr>
          <p:spPr bwMode="auto">
            <a:xfrm>
              <a:off x="9753194" y="3376249"/>
              <a:ext cx="156638" cy="518231"/>
            </a:xfrm>
            <a:custGeom>
              <a:avLst/>
              <a:gdLst>
                <a:gd name="T0" fmla="*/ 109 w 201"/>
                <a:gd name="T1" fmla="*/ 0 h 665"/>
                <a:gd name="T2" fmla="*/ 0 w 201"/>
                <a:gd name="T3" fmla="*/ 118 h 665"/>
                <a:gd name="T4" fmla="*/ 42 w 201"/>
                <a:gd name="T5" fmla="*/ 665 h 665"/>
                <a:gd name="T6" fmla="*/ 172 w 201"/>
                <a:gd name="T7" fmla="*/ 639 h 665"/>
                <a:gd name="T8" fmla="*/ 146 w 201"/>
                <a:gd name="T9" fmla="*/ 182 h 665"/>
                <a:gd name="T10" fmla="*/ 201 w 201"/>
                <a:gd name="T11" fmla="*/ 104 h 665"/>
                <a:gd name="T12" fmla="*/ 109 w 201"/>
                <a:gd name="T13" fmla="*/ 0 h 665"/>
              </a:gdLst>
              <a:ahLst/>
              <a:cxnLst>
                <a:cxn ang="0">
                  <a:pos x="T0" y="T1"/>
                </a:cxn>
                <a:cxn ang="0">
                  <a:pos x="T2" y="T3"/>
                </a:cxn>
                <a:cxn ang="0">
                  <a:pos x="T4" y="T5"/>
                </a:cxn>
                <a:cxn ang="0">
                  <a:pos x="T6" y="T7"/>
                </a:cxn>
                <a:cxn ang="0">
                  <a:pos x="T8" y="T9"/>
                </a:cxn>
                <a:cxn ang="0">
                  <a:pos x="T10" y="T11"/>
                </a:cxn>
                <a:cxn ang="0">
                  <a:pos x="T12" y="T13"/>
                </a:cxn>
              </a:cxnLst>
              <a:rect l="0" t="0" r="r" b="b"/>
              <a:pathLst>
                <a:path w="201" h="665">
                  <a:moveTo>
                    <a:pt x="109" y="0"/>
                  </a:moveTo>
                  <a:lnTo>
                    <a:pt x="0" y="118"/>
                  </a:lnTo>
                  <a:lnTo>
                    <a:pt x="42" y="665"/>
                  </a:lnTo>
                  <a:lnTo>
                    <a:pt x="172" y="639"/>
                  </a:lnTo>
                  <a:lnTo>
                    <a:pt x="146" y="182"/>
                  </a:lnTo>
                  <a:lnTo>
                    <a:pt x="201" y="104"/>
                  </a:lnTo>
                  <a:lnTo>
                    <a:pt x="109" y="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4" name="Freeform 79">
              <a:extLst>
                <a:ext uri="{FF2B5EF4-FFF2-40B4-BE49-F238E27FC236}">
                  <a16:creationId xmlns:a16="http://schemas.microsoft.com/office/drawing/2014/main" id="{E3D13DB9-C629-5F1B-641C-258FFDD2DD87}"/>
                </a:ext>
              </a:extLst>
            </p:cNvPr>
            <p:cNvSpPr>
              <a:spLocks/>
            </p:cNvSpPr>
            <p:nvPr/>
          </p:nvSpPr>
          <p:spPr bwMode="auto">
            <a:xfrm>
              <a:off x="9738388" y="3147136"/>
              <a:ext cx="425495" cy="395103"/>
            </a:xfrm>
            <a:custGeom>
              <a:avLst/>
              <a:gdLst>
                <a:gd name="T0" fmla="*/ 0 w 546"/>
                <a:gd name="T1" fmla="*/ 407 h 507"/>
                <a:gd name="T2" fmla="*/ 199 w 546"/>
                <a:gd name="T3" fmla="*/ 507 h 507"/>
                <a:gd name="T4" fmla="*/ 546 w 546"/>
                <a:gd name="T5" fmla="*/ 116 h 507"/>
                <a:gd name="T6" fmla="*/ 329 w 546"/>
                <a:gd name="T7" fmla="*/ 0 h 507"/>
                <a:gd name="T8" fmla="*/ 0 w 546"/>
                <a:gd name="T9" fmla="*/ 407 h 507"/>
              </a:gdLst>
              <a:ahLst/>
              <a:cxnLst>
                <a:cxn ang="0">
                  <a:pos x="T0" y="T1"/>
                </a:cxn>
                <a:cxn ang="0">
                  <a:pos x="T2" y="T3"/>
                </a:cxn>
                <a:cxn ang="0">
                  <a:pos x="T4" y="T5"/>
                </a:cxn>
                <a:cxn ang="0">
                  <a:pos x="T6" y="T7"/>
                </a:cxn>
                <a:cxn ang="0">
                  <a:pos x="T8" y="T9"/>
                </a:cxn>
              </a:cxnLst>
              <a:rect l="0" t="0" r="r" b="b"/>
              <a:pathLst>
                <a:path w="546" h="507">
                  <a:moveTo>
                    <a:pt x="0" y="407"/>
                  </a:moveTo>
                  <a:lnTo>
                    <a:pt x="199" y="507"/>
                  </a:lnTo>
                  <a:lnTo>
                    <a:pt x="546" y="116"/>
                  </a:lnTo>
                  <a:lnTo>
                    <a:pt x="329" y="0"/>
                  </a:lnTo>
                  <a:lnTo>
                    <a:pt x="0" y="407"/>
                  </a:lnTo>
                  <a:close/>
                </a:path>
              </a:pathLst>
            </a:custGeom>
            <a:solidFill>
              <a:srgbClr val="0145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5" name="Freeform 80">
              <a:extLst>
                <a:ext uri="{FF2B5EF4-FFF2-40B4-BE49-F238E27FC236}">
                  <a16:creationId xmlns:a16="http://schemas.microsoft.com/office/drawing/2014/main" id="{E973E351-AFF3-E4DF-0395-148ED5B4B454}"/>
                </a:ext>
              </a:extLst>
            </p:cNvPr>
            <p:cNvSpPr>
              <a:spLocks/>
            </p:cNvSpPr>
            <p:nvPr/>
          </p:nvSpPr>
          <p:spPr bwMode="auto">
            <a:xfrm>
              <a:off x="9889572" y="3855514"/>
              <a:ext cx="56889" cy="75592"/>
            </a:xfrm>
            <a:custGeom>
              <a:avLst/>
              <a:gdLst>
                <a:gd name="T0" fmla="*/ 3 w 31"/>
                <a:gd name="T1" fmla="*/ 22 h 41"/>
                <a:gd name="T2" fmla="*/ 25 w 31"/>
                <a:gd name="T3" fmla="*/ 38 h 41"/>
                <a:gd name="T4" fmla="*/ 31 w 31"/>
                <a:gd name="T5" fmla="*/ 41 h 41"/>
                <a:gd name="T6" fmla="*/ 29 w 31"/>
                <a:gd name="T7" fmla="*/ 22 h 41"/>
                <a:gd name="T8" fmla="*/ 0 w 31"/>
                <a:gd name="T9" fmla="*/ 0 h 41"/>
                <a:gd name="T10" fmla="*/ 3 w 31"/>
                <a:gd name="T11" fmla="*/ 22 h 41"/>
              </a:gdLst>
              <a:ahLst/>
              <a:cxnLst>
                <a:cxn ang="0">
                  <a:pos x="T0" y="T1"/>
                </a:cxn>
                <a:cxn ang="0">
                  <a:pos x="T2" y="T3"/>
                </a:cxn>
                <a:cxn ang="0">
                  <a:pos x="T4" y="T5"/>
                </a:cxn>
                <a:cxn ang="0">
                  <a:pos x="T6" y="T7"/>
                </a:cxn>
                <a:cxn ang="0">
                  <a:pos x="T8" y="T9"/>
                </a:cxn>
                <a:cxn ang="0">
                  <a:pos x="T10" y="T11"/>
                </a:cxn>
              </a:cxnLst>
              <a:rect l="0" t="0" r="r" b="b"/>
              <a:pathLst>
                <a:path w="31" h="41">
                  <a:moveTo>
                    <a:pt x="3" y="22"/>
                  </a:moveTo>
                  <a:cubicBezTo>
                    <a:pt x="25" y="38"/>
                    <a:pt x="25" y="38"/>
                    <a:pt x="25" y="38"/>
                  </a:cubicBezTo>
                  <a:cubicBezTo>
                    <a:pt x="27" y="40"/>
                    <a:pt x="29" y="41"/>
                    <a:pt x="31" y="41"/>
                  </a:cubicBezTo>
                  <a:cubicBezTo>
                    <a:pt x="29" y="22"/>
                    <a:pt x="29" y="22"/>
                    <a:pt x="29" y="22"/>
                  </a:cubicBezTo>
                  <a:cubicBezTo>
                    <a:pt x="0" y="0"/>
                    <a:pt x="0" y="0"/>
                    <a:pt x="0" y="0"/>
                  </a:cubicBezTo>
                  <a:lnTo>
                    <a:pt x="3" y="22"/>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6" name="Freeform 81">
              <a:extLst>
                <a:ext uri="{FF2B5EF4-FFF2-40B4-BE49-F238E27FC236}">
                  <a16:creationId xmlns:a16="http://schemas.microsoft.com/office/drawing/2014/main" id="{1E2ED4C8-D096-7E35-D9FC-ECB5AEDB22A7}"/>
                </a:ext>
              </a:extLst>
            </p:cNvPr>
            <p:cNvSpPr>
              <a:spLocks/>
            </p:cNvSpPr>
            <p:nvPr/>
          </p:nvSpPr>
          <p:spPr bwMode="auto">
            <a:xfrm>
              <a:off x="9911392" y="3886687"/>
              <a:ext cx="38965" cy="71696"/>
            </a:xfrm>
            <a:custGeom>
              <a:avLst/>
              <a:gdLst>
                <a:gd name="T0" fmla="*/ 0 w 21"/>
                <a:gd name="T1" fmla="*/ 0 h 39"/>
                <a:gd name="T2" fmla="*/ 4 w 21"/>
                <a:gd name="T3" fmla="*/ 29 h 39"/>
                <a:gd name="T4" fmla="*/ 17 w 21"/>
                <a:gd name="T5" fmla="*/ 39 h 39"/>
                <a:gd name="T6" fmla="*/ 21 w 21"/>
                <a:gd name="T7" fmla="*/ 38 h 39"/>
                <a:gd name="T8" fmla="*/ 21 w 21"/>
                <a:gd name="T9" fmla="*/ 38 h 39"/>
                <a:gd name="T10" fmla="*/ 18 w 21"/>
                <a:gd name="T11" fmla="*/ 13 h 39"/>
                <a:gd name="T12" fmla="*/ 0 w 21"/>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21" h="39">
                  <a:moveTo>
                    <a:pt x="0" y="0"/>
                  </a:moveTo>
                  <a:cubicBezTo>
                    <a:pt x="4" y="29"/>
                    <a:pt x="4" y="29"/>
                    <a:pt x="4" y="29"/>
                  </a:cubicBezTo>
                  <a:cubicBezTo>
                    <a:pt x="5" y="35"/>
                    <a:pt x="11" y="39"/>
                    <a:pt x="17" y="39"/>
                  </a:cubicBezTo>
                  <a:cubicBezTo>
                    <a:pt x="21" y="38"/>
                    <a:pt x="21" y="38"/>
                    <a:pt x="21" y="38"/>
                  </a:cubicBezTo>
                  <a:cubicBezTo>
                    <a:pt x="21" y="38"/>
                    <a:pt x="21" y="38"/>
                    <a:pt x="21" y="38"/>
                  </a:cubicBezTo>
                  <a:cubicBezTo>
                    <a:pt x="18" y="13"/>
                    <a:pt x="18" y="13"/>
                    <a:pt x="18" y="13"/>
                  </a:cubicBezTo>
                  <a:lnTo>
                    <a:pt x="0" y="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7" name="Freeform 82">
              <a:extLst>
                <a:ext uri="{FF2B5EF4-FFF2-40B4-BE49-F238E27FC236}">
                  <a16:creationId xmlns:a16="http://schemas.microsoft.com/office/drawing/2014/main" id="{286A1967-E02C-3FDB-F52E-BDF4BFAD1E0D}"/>
                </a:ext>
              </a:extLst>
            </p:cNvPr>
            <p:cNvSpPr>
              <a:spLocks/>
            </p:cNvSpPr>
            <p:nvPr/>
          </p:nvSpPr>
          <p:spPr bwMode="auto">
            <a:xfrm>
              <a:off x="9768001" y="3848501"/>
              <a:ext cx="147287" cy="147287"/>
            </a:xfrm>
            <a:custGeom>
              <a:avLst/>
              <a:gdLst>
                <a:gd name="T0" fmla="*/ 74 w 80"/>
                <a:gd name="T1" fmla="*/ 18 h 80"/>
                <a:gd name="T2" fmla="*/ 51 w 80"/>
                <a:gd name="T3" fmla="*/ 1 h 80"/>
                <a:gd name="T4" fmla="*/ 19 w 80"/>
                <a:gd name="T5" fmla="*/ 6 h 80"/>
                <a:gd name="T6" fmla="*/ 2 w 80"/>
                <a:gd name="T7" fmla="*/ 29 h 80"/>
                <a:gd name="T8" fmla="*/ 7 w 80"/>
                <a:gd name="T9" fmla="*/ 61 h 80"/>
                <a:gd name="T10" fmla="*/ 29 w 80"/>
                <a:gd name="T11" fmla="*/ 78 h 80"/>
                <a:gd name="T12" fmla="*/ 62 w 80"/>
                <a:gd name="T13" fmla="*/ 73 h 80"/>
                <a:gd name="T14" fmla="*/ 79 w 80"/>
                <a:gd name="T15" fmla="*/ 51 h 80"/>
                <a:gd name="T16" fmla="*/ 74 w 80"/>
                <a:gd name="T17"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74" y="18"/>
                  </a:moveTo>
                  <a:cubicBezTo>
                    <a:pt x="72" y="7"/>
                    <a:pt x="62" y="0"/>
                    <a:pt x="51" y="1"/>
                  </a:cubicBezTo>
                  <a:cubicBezTo>
                    <a:pt x="19" y="6"/>
                    <a:pt x="19" y="6"/>
                    <a:pt x="19" y="6"/>
                  </a:cubicBezTo>
                  <a:cubicBezTo>
                    <a:pt x="8" y="8"/>
                    <a:pt x="0" y="18"/>
                    <a:pt x="2" y="29"/>
                  </a:cubicBezTo>
                  <a:cubicBezTo>
                    <a:pt x="7" y="61"/>
                    <a:pt x="7" y="61"/>
                    <a:pt x="7" y="61"/>
                  </a:cubicBezTo>
                  <a:cubicBezTo>
                    <a:pt x="8" y="72"/>
                    <a:pt x="18" y="80"/>
                    <a:pt x="29" y="78"/>
                  </a:cubicBezTo>
                  <a:cubicBezTo>
                    <a:pt x="62" y="73"/>
                    <a:pt x="62" y="73"/>
                    <a:pt x="62" y="73"/>
                  </a:cubicBezTo>
                  <a:cubicBezTo>
                    <a:pt x="73" y="72"/>
                    <a:pt x="80" y="62"/>
                    <a:pt x="79" y="51"/>
                  </a:cubicBezTo>
                  <a:lnTo>
                    <a:pt x="74" y="18"/>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8" name="Freeform 83">
              <a:extLst>
                <a:ext uri="{FF2B5EF4-FFF2-40B4-BE49-F238E27FC236}">
                  <a16:creationId xmlns:a16="http://schemas.microsoft.com/office/drawing/2014/main" id="{819FE8EF-4A6E-90D6-FCB4-86C75C647DD5}"/>
                </a:ext>
              </a:extLst>
            </p:cNvPr>
            <p:cNvSpPr>
              <a:spLocks/>
            </p:cNvSpPr>
            <p:nvPr/>
          </p:nvSpPr>
          <p:spPr bwMode="auto">
            <a:xfrm>
              <a:off x="9773455" y="3892142"/>
              <a:ext cx="45979" cy="134819"/>
            </a:xfrm>
            <a:custGeom>
              <a:avLst/>
              <a:gdLst>
                <a:gd name="T0" fmla="*/ 17 w 25"/>
                <a:gd name="T1" fmla="*/ 72 h 73"/>
                <a:gd name="T2" fmla="*/ 9 w 25"/>
                <a:gd name="T3" fmla="*/ 66 h 73"/>
                <a:gd name="T4" fmla="*/ 0 w 25"/>
                <a:gd name="T5" fmla="*/ 9 h 73"/>
                <a:gd name="T6" fmla="*/ 7 w 25"/>
                <a:gd name="T7" fmla="*/ 1 h 73"/>
                <a:gd name="T8" fmla="*/ 16 w 25"/>
                <a:gd name="T9" fmla="*/ 7 h 73"/>
                <a:gd name="T10" fmla="*/ 24 w 25"/>
                <a:gd name="T11" fmla="*/ 63 h 73"/>
                <a:gd name="T12" fmla="*/ 17 w 25"/>
                <a:gd name="T13" fmla="*/ 72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7" y="72"/>
                  </a:moveTo>
                  <a:cubicBezTo>
                    <a:pt x="13" y="73"/>
                    <a:pt x="9" y="70"/>
                    <a:pt x="9" y="66"/>
                  </a:cubicBezTo>
                  <a:cubicBezTo>
                    <a:pt x="0" y="9"/>
                    <a:pt x="0" y="9"/>
                    <a:pt x="0" y="9"/>
                  </a:cubicBezTo>
                  <a:cubicBezTo>
                    <a:pt x="0" y="5"/>
                    <a:pt x="3" y="1"/>
                    <a:pt x="7" y="1"/>
                  </a:cubicBezTo>
                  <a:cubicBezTo>
                    <a:pt x="11" y="0"/>
                    <a:pt x="15" y="3"/>
                    <a:pt x="16" y="7"/>
                  </a:cubicBezTo>
                  <a:cubicBezTo>
                    <a:pt x="24" y="63"/>
                    <a:pt x="24" y="63"/>
                    <a:pt x="24" y="63"/>
                  </a:cubicBezTo>
                  <a:cubicBezTo>
                    <a:pt x="25" y="68"/>
                    <a:pt x="22" y="72"/>
                    <a:pt x="17" y="72"/>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9" name="Freeform 84">
              <a:extLst>
                <a:ext uri="{FF2B5EF4-FFF2-40B4-BE49-F238E27FC236}">
                  <a16:creationId xmlns:a16="http://schemas.microsoft.com/office/drawing/2014/main" id="{288EB8B3-F6D0-FE3A-CC8F-0FC4C673FC62}"/>
                </a:ext>
              </a:extLst>
            </p:cNvPr>
            <p:cNvSpPr>
              <a:spLocks/>
            </p:cNvSpPr>
            <p:nvPr/>
          </p:nvSpPr>
          <p:spPr bwMode="auto">
            <a:xfrm>
              <a:off x="9810082" y="3890583"/>
              <a:ext cx="45979" cy="134819"/>
            </a:xfrm>
            <a:custGeom>
              <a:avLst/>
              <a:gdLst>
                <a:gd name="T0" fmla="*/ 18 w 25"/>
                <a:gd name="T1" fmla="*/ 72 h 73"/>
                <a:gd name="T2" fmla="*/ 9 w 25"/>
                <a:gd name="T3" fmla="*/ 66 h 73"/>
                <a:gd name="T4" fmla="*/ 1 w 25"/>
                <a:gd name="T5" fmla="*/ 9 h 73"/>
                <a:gd name="T6" fmla="*/ 7 w 25"/>
                <a:gd name="T7" fmla="*/ 0 h 73"/>
                <a:gd name="T8" fmla="*/ 16 w 25"/>
                <a:gd name="T9" fmla="*/ 7 h 73"/>
                <a:gd name="T10" fmla="*/ 24 w 25"/>
                <a:gd name="T11" fmla="*/ 63 h 73"/>
                <a:gd name="T12" fmla="*/ 18 w 25"/>
                <a:gd name="T13" fmla="*/ 72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8" y="72"/>
                  </a:moveTo>
                  <a:cubicBezTo>
                    <a:pt x="14" y="73"/>
                    <a:pt x="10" y="70"/>
                    <a:pt x="9" y="66"/>
                  </a:cubicBezTo>
                  <a:cubicBezTo>
                    <a:pt x="1" y="9"/>
                    <a:pt x="1" y="9"/>
                    <a:pt x="1" y="9"/>
                  </a:cubicBezTo>
                  <a:cubicBezTo>
                    <a:pt x="0" y="5"/>
                    <a:pt x="3" y="1"/>
                    <a:pt x="7" y="0"/>
                  </a:cubicBezTo>
                  <a:cubicBezTo>
                    <a:pt x="12" y="0"/>
                    <a:pt x="16" y="3"/>
                    <a:pt x="16" y="7"/>
                  </a:cubicBezTo>
                  <a:cubicBezTo>
                    <a:pt x="24" y="63"/>
                    <a:pt x="24" y="63"/>
                    <a:pt x="24" y="63"/>
                  </a:cubicBezTo>
                  <a:cubicBezTo>
                    <a:pt x="25" y="68"/>
                    <a:pt x="22" y="71"/>
                    <a:pt x="18" y="72"/>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60" name="Freeform 85">
              <a:extLst>
                <a:ext uri="{FF2B5EF4-FFF2-40B4-BE49-F238E27FC236}">
                  <a16:creationId xmlns:a16="http://schemas.microsoft.com/office/drawing/2014/main" id="{98C2FE9F-500D-EFB4-F819-EABB0766D561}"/>
                </a:ext>
              </a:extLst>
            </p:cNvPr>
            <p:cNvSpPr>
              <a:spLocks/>
            </p:cNvSpPr>
            <p:nvPr/>
          </p:nvSpPr>
          <p:spPr bwMode="auto">
            <a:xfrm>
              <a:off x="9880220" y="3881232"/>
              <a:ext cx="45979" cy="134819"/>
            </a:xfrm>
            <a:custGeom>
              <a:avLst/>
              <a:gdLst>
                <a:gd name="T0" fmla="*/ 18 w 25"/>
                <a:gd name="T1" fmla="*/ 72 h 73"/>
                <a:gd name="T2" fmla="*/ 9 w 25"/>
                <a:gd name="T3" fmla="*/ 66 h 73"/>
                <a:gd name="T4" fmla="*/ 1 w 25"/>
                <a:gd name="T5" fmla="*/ 9 h 73"/>
                <a:gd name="T6" fmla="*/ 7 w 25"/>
                <a:gd name="T7" fmla="*/ 1 h 73"/>
                <a:gd name="T8" fmla="*/ 16 w 25"/>
                <a:gd name="T9" fmla="*/ 7 h 73"/>
                <a:gd name="T10" fmla="*/ 25 w 25"/>
                <a:gd name="T11" fmla="*/ 64 h 73"/>
                <a:gd name="T12" fmla="*/ 18 w 25"/>
                <a:gd name="T13" fmla="*/ 72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8" y="72"/>
                  </a:moveTo>
                  <a:cubicBezTo>
                    <a:pt x="14" y="73"/>
                    <a:pt x="10" y="70"/>
                    <a:pt x="9" y="66"/>
                  </a:cubicBezTo>
                  <a:cubicBezTo>
                    <a:pt x="1" y="9"/>
                    <a:pt x="1" y="9"/>
                    <a:pt x="1" y="9"/>
                  </a:cubicBezTo>
                  <a:cubicBezTo>
                    <a:pt x="0" y="5"/>
                    <a:pt x="3" y="1"/>
                    <a:pt x="7" y="1"/>
                  </a:cubicBezTo>
                  <a:cubicBezTo>
                    <a:pt x="12" y="0"/>
                    <a:pt x="16" y="3"/>
                    <a:pt x="16" y="7"/>
                  </a:cubicBezTo>
                  <a:cubicBezTo>
                    <a:pt x="25" y="64"/>
                    <a:pt x="25" y="64"/>
                    <a:pt x="25" y="64"/>
                  </a:cubicBezTo>
                  <a:cubicBezTo>
                    <a:pt x="25" y="68"/>
                    <a:pt x="22" y="72"/>
                    <a:pt x="18" y="72"/>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62" name="Freeform 86">
              <a:extLst>
                <a:ext uri="{FF2B5EF4-FFF2-40B4-BE49-F238E27FC236}">
                  <a16:creationId xmlns:a16="http://schemas.microsoft.com/office/drawing/2014/main" id="{574F3B62-285F-327F-E55E-95E61B97B456}"/>
                </a:ext>
              </a:extLst>
            </p:cNvPr>
            <p:cNvSpPr>
              <a:spLocks/>
            </p:cNvSpPr>
            <p:nvPr/>
          </p:nvSpPr>
          <p:spPr bwMode="auto">
            <a:xfrm>
              <a:off x="9849046" y="3882791"/>
              <a:ext cx="45979" cy="134819"/>
            </a:xfrm>
            <a:custGeom>
              <a:avLst/>
              <a:gdLst>
                <a:gd name="T0" fmla="*/ 18 w 25"/>
                <a:gd name="T1" fmla="*/ 72 h 73"/>
                <a:gd name="T2" fmla="*/ 9 w 25"/>
                <a:gd name="T3" fmla="*/ 66 h 73"/>
                <a:gd name="T4" fmla="*/ 1 w 25"/>
                <a:gd name="T5" fmla="*/ 9 h 73"/>
                <a:gd name="T6" fmla="*/ 7 w 25"/>
                <a:gd name="T7" fmla="*/ 1 h 73"/>
                <a:gd name="T8" fmla="*/ 16 w 25"/>
                <a:gd name="T9" fmla="*/ 7 h 73"/>
                <a:gd name="T10" fmla="*/ 24 w 25"/>
                <a:gd name="T11" fmla="*/ 64 h 73"/>
                <a:gd name="T12" fmla="*/ 18 w 25"/>
                <a:gd name="T13" fmla="*/ 72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8" y="72"/>
                  </a:moveTo>
                  <a:cubicBezTo>
                    <a:pt x="13" y="73"/>
                    <a:pt x="9" y="70"/>
                    <a:pt x="9" y="66"/>
                  </a:cubicBezTo>
                  <a:cubicBezTo>
                    <a:pt x="1" y="9"/>
                    <a:pt x="1" y="9"/>
                    <a:pt x="1" y="9"/>
                  </a:cubicBezTo>
                  <a:cubicBezTo>
                    <a:pt x="0" y="5"/>
                    <a:pt x="3" y="1"/>
                    <a:pt x="7" y="1"/>
                  </a:cubicBezTo>
                  <a:cubicBezTo>
                    <a:pt x="11" y="0"/>
                    <a:pt x="15" y="3"/>
                    <a:pt x="16" y="7"/>
                  </a:cubicBezTo>
                  <a:cubicBezTo>
                    <a:pt x="24" y="64"/>
                    <a:pt x="24" y="64"/>
                    <a:pt x="24" y="64"/>
                  </a:cubicBezTo>
                  <a:cubicBezTo>
                    <a:pt x="25" y="68"/>
                    <a:pt x="22" y="72"/>
                    <a:pt x="18" y="72"/>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64" name="Freeform 87">
              <a:extLst>
                <a:ext uri="{FF2B5EF4-FFF2-40B4-BE49-F238E27FC236}">
                  <a16:creationId xmlns:a16="http://schemas.microsoft.com/office/drawing/2014/main" id="{96B0D6E6-C476-9A09-8BBA-EA27C7D9F84E}"/>
                </a:ext>
              </a:extLst>
            </p:cNvPr>
            <p:cNvSpPr>
              <a:spLocks/>
            </p:cNvSpPr>
            <p:nvPr/>
          </p:nvSpPr>
          <p:spPr bwMode="auto">
            <a:xfrm>
              <a:off x="9738388" y="3464308"/>
              <a:ext cx="173003" cy="380296"/>
            </a:xfrm>
            <a:custGeom>
              <a:avLst/>
              <a:gdLst>
                <a:gd name="T0" fmla="*/ 0 w 222"/>
                <a:gd name="T1" fmla="*/ 0 h 488"/>
                <a:gd name="T2" fmla="*/ 28 w 222"/>
                <a:gd name="T3" fmla="*/ 488 h 488"/>
                <a:gd name="T4" fmla="*/ 222 w 222"/>
                <a:gd name="T5" fmla="*/ 478 h 488"/>
                <a:gd name="T6" fmla="*/ 199 w 222"/>
                <a:gd name="T7" fmla="*/ 100 h 488"/>
                <a:gd name="T8" fmla="*/ 0 w 222"/>
                <a:gd name="T9" fmla="*/ 0 h 488"/>
              </a:gdLst>
              <a:ahLst/>
              <a:cxnLst>
                <a:cxn ang="0">
                  <a:pos x="T0" y="T1"/>
                </a:cxn>
                <a:cxn ang="0">
                  <a:pos x="T2" y="T3"/>
                </a:cxn>
                <a:cxn ang="0">
                  <a:pos x="T4" y="T5"/>
                </a:cxn>
                <a:cxn ang="0">
                  <a:pos x="T6" y="T7"/>
                </a:cxn>
                <a:cxn ang="0">
                  <a:pos x="T8" y="T9"/>
                </a:cxn>
              </a:cxnLst>
              <a:rect l="0" t="0" r="r" b="b"/>
              <a:pathLst>
                <a:path w="222" h="488">
                  <a:moveTo>
                    <a:pt x="0" y="0"/>
                  </a:moveTo>
                  <a:lnTo>
                    <a:pt x="28" y="488"/>
                  </a:lnTo>
                  <a:lnTo>
                    <a:pt x="222" y="478"/>
                  </a:lnTo>
                  <a:lnTo>
                    <a:pt x="199" y="100"/>
                  </a:lnTo>
                  <a:lnTo>
                    <a:pt x="0" y="0"/>
                  </a:lnTo>
                  <a:close/>
                </a:path>
              </a:pathLst>
            </a:custGeom>
            <a:solidFill>
              <a:srgbClr val="01455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65" name="Freeform 88">
              <a:extLst>
                <a:ext uri="{FF2B5EF4-FFF2-40B4-BE49-F238E27FC236}">
                  <a16:creationId xmlns:a16="http://schemas.microsoft.com/office/drawing/2014/main" id="{4FE123B8-6374-2272-F187-483CC9A0D897}"/>
                </a:ext>
              </a:extLst>
            </p:cNvPr>
            <p:cNvSpPr>
              <a:spLocks/>
            </p:cNvSpPr>
            <p:nvPr/>
          </p:nvSpPr>
          <p:spPr bwMode="auto">
            <a:xfrm>
              <a:off x="9738388" y="3464308"/>
              <a:ext cx="173003" cy="380296"/>
            </a:xfrm>
            <a:custGeom>
              <a:avLst/>
              <a:gdLst>
                <a:gd name="T0" fmla="*/ 0 w 222"/>
                <a:gd name="T1" fmla="*/ 0 h 488"/>
                <a:gd name="T2" fmla="*/ 28 w 222"/>
                <a:gd name="T3" fmla="*/ 488 h 488"/>
                <a:gd name="T4" fmla="*/ 222 w 222"/>
                <a:gd name="T5" fmla="*/ 478 h 488"/>
                <a:gd name="T6" fmla="*/ 199 w 222"/>
                <a:gd name="T7" fmla="*/ 100 h 488"/>
              </a:gdLst>
              <a:ahLst/>
              <a:cxnLst>
                <a:cxn ang="0">
                  <a:pos x="T0" y="T1"/>
                </a:cxn>
                <a:cxn ang="0">
                  <a:pos x="T2" y="T3"/>
                </a:cxn>
                <a:cxn ang="0">
                  <a:pos x="T4" y="T5"/>
                </a:cxn>
                <a:cxn ang="0">
                  <a:pos x="T6" y="T7"/>
                </a:cxn>
              </a:cxnLst>
              <a:rect l="0" t="0" r="r" b="b"/>
              <a:pathLst>
                <a:path w="222" h="488">
                  <a:moveTo>
                    <a:pt x="0" y="0"/>
                  </a:moveTo>
                  <a:lnTo>
                    <a:pt x="28" y="488"/>
                  </a:lnTo>
                  <a:lnTo>
                    <a:pt x="222" y="478"/>
                  </a:lnTo>
                  <a:lnTo>
                    <a:pt x="199" y="1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66" name="Freeform 89">
              <a:extLst>
                <a:ext uri="{FF2B5EF4-FFF2-40B4-BE49-F238E27FC236}">
                  <a16:creationId xmlns:a16="http://schemas.microsoft.com/office/drawing/2014/main" id="{9214247B-3876-0928-6CBB-30703A615BB9}"/>
                </a:ext>
              </a:extLst>
            </p:cNvPr>
            <p:cNvSpPr>
              <a:spLocks/>
            </p:cNvSpPr>
            <p:nvPr/>
          </p:nvSpPr>
          <p:spPr bwMode="auto">
            <a:xfrm>
              <a:off x="8339554" y="5278507"/>
              <a:ext cx="313277" cy="120011"/>
            </a:xfrm>
            <a:custGeom>
              <a:avLst/>
              <a:gdLst>
                <a:gd name="T0" fmla="*/ 97 w 170"/>
                <a:gd name="T1" fmla="*/ 0 h 65"/>
                <a:gd name="T2" fmla="*/ 30 w 170"/>
                <a:gd name="T3" fmla="*/ 22 h 65"/>
                <a:gd name="T4" fmla="*/ 0 w 170"/>
                <a:gd name="T5" fmla="*/ 65 h 65"/>
                <a:gd name="T6" fmla="*/ 170 w 170"/>
                <a:gd name="T7" fmla="*/ 65 h 65"/>
                <a:gd name="T8" fmla="*/ 170 w 170"/>
                <a:gd name="T9" fmla="*/ 12 h 65"/>
                <a:gd name="T10" fmla="*/ 102 w 170"/>
                <a:gd name="T11" fmla="*/ 0 h 65"/>
              </a:gdLst>
              <a:ahLst/>
              <a:cxnLst>
                <a:cxn ang="0">
                  <a:pos x="T0" y="T1"/>
                </a:cxn>
                <a:cxn ang="0">
                  <a:pos x="T2" y="T3"/>
                </a:cxn>
                <a:cxn ang="0">
                  <a:pos x="T4" y="T5"/>
                </a:cxn>
                <a:cxn ang="0">
                  <a:pos x="T6" y="T7"/>
                </a:cxn>
                <a:cxn ang="0">
                  <a:pos x="T8" y="T9"/>
                </a:cxn>
                <a:cxn ang="0">
                  <a:pos x="T10" y="T11"/>
                </a:cxn>
              </a:cxnLst>
              <a:rect l="0" t="0" r="r" b="b"/>
              <a:pathLst>
                <a:path w="170" h="65">
                  <a:moveTo>
                    <a:pt x="97" y="0"/>
                  </a:moveTo>
                  <a:cubicBezTo>
                    <a:pt x="97" y="0"/>
                    <a:pt x="48" y="20"/>
                    <a:pt x="30" y="22"/>
                  </a:cubicBezTo>
                  <a:cubicBezTo>
                    <a:pt x="5" y="25"/>
                    <a:pt x="0" y="65"/>
                    <a:pt x="0" y="65"/>
                  </a:cubicBezTo>
                  <a:cubicBezTo>
                    <a:pt x="170" y="65"/>
                    <a:pt x="170" y="65"/>
                    <a:pt x="170" y="65"/>
                  </a:cubicBezTo>
                  <a:cubicBezTo>
                    <a:pt x="170" y="12"/>
                    <a:pt x="170" y="12"/>
                    <a:pt x="170" y="12"/>
                  </a:cubicBezTo>
                  <a:cubicBezTo>
                    <a:pt x="139" y="5"/>
                    <a:pt x="102" y="0"/>
                    <a:pt x="102"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67" name="Freeform 90">
              <a:extLst>
                <a:ext uri="{FF2B5EF4-FFF2-40B4-BE49-F238E27FC236}">
                  <a16:creationId xmlns:a16="http://schemas.microsoft.com/office/drawing/2014/main" id="{E32BC60D-2CBB-02CE-9147-FC1D9A1BE176}"/>
                </a:ext>
              </a:extLst>
            </p:cNvPr>
            <p:cNvSpPr>
              <a:spLocks/>
            </p:cNvSpPr>
            <p:nvPr/>
          </p:nvSpPr>
          <p:spPr bwMode="auto">
            <a:xfrm>
              <a:off x="8400339" y="4082289"/>
              <a:ext cx="252491" cy="1264796"/>
            </a:xfrm>
            <a:custGeom>
              <a:avLst/>
              <a:gdLst>
                <a:gd name="T0" fmla="*/ 0 w 137"/>
                <a:gd name="T1" fmla="*/ 0 h 686"/>
                <a:gd name="T2" fmla="*/ 28 w 137"/>
                <a:gd name="T3" fmla="*/ 664 h 686"/>
                <a:gd name="T4" fmla="*/ 137 w 137"/>
                <a:gd name="T5" fmla="*/ 664 h 686"/>
                <a:gd name="T6" fmla="*/ 137 w 137"/>
                <a:gd name="T7" fmla="*/ 0 h 686"/>
                <a:gd name="T8" fmla="*/ 0 w 137"/>
                <a:gd name="T9" fmla="*/ 0 h 686"/>
              </a:gdLst>
              <a:ahLst/>
              <a:cxnLst>
                <a:cxn ang="0">
                  <a:pos x="T0" y="T1"/>
                </a:cxn>
                <a:cxn ang="0">
                  <a:pos x="T2" y="T3"/>
                </a:cxn>
                <a:cxn ang="0">
                  <a:pos x="T4" y="T5"/>
                </a:cxn>
                <a:cxn ang="0">
                  <a:pos x="T6" y="T7"/>
                </a:cxn>
                <a:cxn ang="0">
                  <a:pos x="T8" y="T9"/>
                </a:cxn>
              </a:cxnLst>
              <a:rect l="0" t="0" r="r" b="b"/>
              <a:pathLst>
                <a:path w="137" h="686">
                  <a:moveTo>
                    <a:pt x="0" y="0"/>
                  </a:moveTo>
                  <a:cubicBezTo>
                    <a:pt x="28" y="664"/>
                    <a:pt x="28" y="664"/>
                    <a:pt x="28" y="664"/>
                  </a:cubicBezTo>
                  <a:cubicBezTo>
                    <a:pt x="28" y="664"/>
                    <a:pt x="91" y="686"/>
                    <a:pt x="137" y="664"/>
                  </a:cubicBezTo>
                  <a:cubicBezTo>
                    <a:pt x="137" y="418"/>
                    <a:pt x="137" y="0"/>
                    <a:pt x="137" y="0"/>
                  </a:cubicBezTo>
                  <a:cubicBezTo>
                    <a:pt x="0" y="0"/>
                    <a:pt x="0" y="0"/>
                    <a:pt x="0" y="0"/>
                  </a:cubicBezTo>
                </a:path>
              </a:pathLst>
            </a:custGeom>
            <a:solidFill>
              <a:srgbClr val="05050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68" name="Freeform 91">
              <a:extLst>
                <a:ext uri="{FF2B5EF4-FFF2-40B4-BE49-F238E27FC236}">
                  <a16:creationId xmlns:a16="http://schemas.microsoft.com/office/drawing/2014/main" id="{1A2D065C-EC28-7255-395B-51601A382841}"/>
                </a:ext>
              </a:extLst>
            </p:cNvPr>
            <p:cNvSpPr>
              <a:spLocks/>
            </p:cNvSpPr>
            <p:nvPr/>
          </p:nvSpPr>
          <p:spPr bwMode="auto">
            <a:xfrm>
              <a:off x="8682443" y="5278507"/>
              <a:ext cx="317173" cy="120011"/>
            </a:xfrm>
            <a:custGeom>
              <a:avLst/>
              <a:gdLst>
                <a:gd name="T0" fmla="*/ 74 w 172"/>
                <a:gd name="T1" fmla="*/ 0 h 65"/>
                <a:gd name="T2" fmla="*/ 142 w 172"/>
                <a:gd name="T3" fmla="*/ 22 h 65"/>
                <a:gd name="T4" fmla="*/ 172 w 172"/>
                <a:gd name="T5" fmla="*/ 65 h 65"/>
                <a:gd name="T6" fmla="*/ 2 w 172"/>
                <a:gd name="T7" fmla="*/ 65 h 65"/>
                <a:gd name="T8" fmla="*/ 2 w 172"/>
                <a:gd name="T9" fmla="*/ 11 h 65"/>
                <a:gd name="T10" fmla="*/ 70 w 172"/>
                <a:gd name="T11" fmla="*/ 0 h 65"/>
              </a:gdLst>
              <a:ahLst/>
              <a:cxnLst>
                <a:cxn ang="0">
                  <a:pos x="T0" y="T1"/>
                </a:cxn>
                <a:cxn ang="0">
                  <a:pos x="T2" y="T3"/>
                </a:cxn>
                <a:cxn ang="0">
                  <a:pos x="T4" y="T5"/>
                </a:cxn>
                <a:cxn ang="0">
                  <a:pos x="T6" y="T7"/>
                </a:cxn>
                <a:cxn ang="0">
                  <a:pos x="T8" y="T9"/>
                </a:cxn>
                <a:cxn ang="0">
                  <a:pos x="T10" y="T11"/>
                </a:cxn>
              </a:cxnLst>
              <a:rect l="0" t="0" r="r" b="b"/>
              <a:pathLst>
                <a:path w="172" h="65">
                  <a:moveTo>
                    <a:pt x="74" y="0"/>
                  </a:moveTo>
                  <a:cubicBezTo>
                    <a:pt x="74" y="0"/>
                    <a:pt x="123" y="20"/>
                    <a:pt x="142" y="22"/>
                  </a:cubicBezTo>
                  <a:cubicBezTo>
                    <a:pt x="166" y="25"/>
                    <a:pt x="172" y="65"/>
                    <a:pt x="172" y="65"/>
                  </a:cubicBezTo>
                  <a:cubicBezTo>
                    <a:pt x="2" y="65"/>
                    <a:pt x="2" y="65"/>
                    <a:pt x="2" y="65"/>
                  </a:cubicBezTo>
                  <a:cubicBezTo>
                    <a:pt x="2" y="65"/>
                    <a:pt x="0" y="36"/>
                    <a:pt x="2" y="11"/>
                  </a:cubicBezTo>
                  <a:cubicBezTo>
                    <a:pt x="33" y="4"/>
                    <a:pt x="70" y="0"/>
                    <a:pt x="70" y="0"/>
                  </a:cubicBezTo>
                </a:path>
              </a:pathLst>
            </a:custGeom>
            <a:solidFill>
              <a:srgbClr val="231F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69" name="Freeform 92">
              <a:extLst>
                <a:ext uri="{FF2B5EF4-FFF2-40B4-BE49-F238E27FC236}">
                  <a16:creationId xmlns:a16="http://schemas.microsoft.com/office/drawing/2014/main" id="{B40487CC-AF86-F938-C262-B21658AE9F31}"/>
                </a:ext>
              </a:extLst>
            </p:cNvPr>
            <p:cNvSpPr>
              <a:spLocks/>
            </p:cNvSpPr>
            <p:nvPr/>
          </p:nvSpPr>
          <p:spPr bwMode="auto">
            <a:xfrm>
              <a:off x="8686341" y="4082289"/>
              <a:ext cx="252491" cy="1264796"/>
            </a:xfrm>
            <a:custGeom>
              <a:avLst/>
              <a:gdLst>
                <a:gd name="T0" fmla="*/ 137 w 137"/>
                <a:gd name="T1" fmla="*/ 0 h 686"/>
                <a:gd name="T2" fmla="*/ 109 w 137"/>
                <a:gd name="T3" fmla="*/ 664 h 686"/>
                <a:gd name="T4" fmla="*/ 0 w 137"/>
                <a:gd name="T5" fmla="*/ 664 h 686"/>
                <a:gd name="T6" fmla="*/ 0 w 137"/>
                <a:gd name="T7" fmla="*/ 0 h 686"/>
                <a:gd name="T8" fmla="*/ 137 w 137"/>
                <a:gd name="T9" fmla="*/ 0 h 686"/>
              </a:gdLst>
              <a:ahLst/>
              <a:cxnLst>
                <a:cxn ang="0">
                  <a:pos x="T0" y="T1"/>
                </a:cxn>
                <a:cxn ang="0">
                  <a:pos x="T2" y="T3"/>
                </a:cxn>
                <a:cxn ang="0">
                  <a:pos x="T4" y="T5"/>
                </a:cxn>
                <a:cxn ang="0">
                  <a:pos x="T6" y="T7"/>
                </a:cxn>
                <a:cxn ang="0">
                  <a:pos x="T8" y="T9"/>
                </a:cxn>
              </a:cxnLst>
              <a:rect l="0" t="0" r="r" b="b"/>
              <a:pathLst>
                <a:path w="137" h="686">
                  <a:moveTo>
                    <a:pt x="137" y="0"/>
                  </a:moveTo>
                  <a:cubicBezTo>
                    <a:pt x="109" y="664"/>
                    <a:pt x="109" y="664"/>
                    <a:pt x="109" y="664"/>
                  </a:cubicBezTo>
                  <a:cubicBezTo>
                    <a:pt x="109" y="664"/>
                    <a:pt x="46" y="686"/>
                    <a:pt x="0" y="664"/>
                  </a:cubicBezTo>
                  <a:cubicBezTo>
                    <a:pt x="0" y="418"/>
                    <a:pt x="0" y="0"/>
                    <a:pt x="0" y="0"/>
                  </a:cubicBezTo>
                  <a:cubicBezTo>
                    <a:pt x="137" y="0"/>
                    <a:pt x="137" y="0"/>
                    <a:pt x="137" y="0"/>
                  </a:cubicBezTo>
                </a:path>
              </a:pathLst>
            </a:custGeom>
            <a:solidFill>
              <a:srgbClr val="05050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70" name="Freeform 93">
              <a:extLst>
                <a:ext uri="{FF2B5EF4-FFF2-40B4-BE49-F238E27FC236}">
                  <a16:creationId xmlns:a16="http://schemas.microsoft.com/office/drawing/2014/main" id="{1840B696-7F0B-B439-07C4-4E7C60395A24}"/>
                </a:ext>
              </a:extLst>
            </p:cNvPr>
            <p:cNvSpPr>
              <a:spLocks/>
            </p:cNvSpPr>
            <p:nvPr/>
          </p:nvSpPr>
          <p:spPr bwMode="auto">
            <a:xfrm>
              <a:off x="8373063" y="3062972"/>
              <a:ext cx="318731" cy="1128418"/>
            </a:xfrm>
            <a:custGeom>
              <a:avLst/>
              <a:gdLst>
                <a:gd name="T0" fmla="*/ 97 w 173"/>
                <a:gd name="T1" fmla="*/ 0 h 612"/>
                <a:gd name="T2" fmla="*/ 0 w 173"/>
                <a:gd name="T3" fmla="*/ 60 h 612"/>
                <a:gd name="T4" fmla="*/ 0 w 173"/>
                <a:gd name="T5" fmla="*/ 612 h 612"/>
                <a:gd name="T6" fmla="*/ 173 w 173"/>
                <a:gd name="T7" fmla="*/ 612 h 612"/>
                <a:gd name="T8" fmla="*/ 173 w 173"/>
                <a:gd name="T9" fmla="*/ 203 h 612"/>
                <a:gd name="T10" fmla="*/ 97 w 173"/>
                <a:gd name="T11" fmla="*/ 0 h 612"/>
              </a:gdLst>
              <a:ahLst/>
              <a:cxnLst>
                <a:cxn ang="0">
                  <a:pos x="T0" y="T1"/>
                </a:cxn>
                <a:cxn ang="0">
                  <a:pos x="T2" y="T3"/>
                </a:cxn>
                <a:cxn ang="0">
                  <a:pos x="T4" y="T5"/>
                </a:cxn>
                <a:cxn ang="0">
                  <a:pos x="T6" y="T7"/>
                </a:cxn>
                <a:cxn ang="0">
                  <a:pos x="T8" y="T9"/>
                </a:cxn>
                <a:cxn ang="0">
                  <a:pos x="T10" y="T11"/>
                </a:cxn>
              </a:cxnLst>
              <a:rect l="0" t="0" r="r" b="b"/>
              <a:pathLst>
                <a:path w="173" h="612">
                  <a:moveTo>
                    <a:pt x="97" y="0"/>
                  </a:moveTo>
                  <a:cubicBezTo>
                    <a:pt x="97" y="0"/>
                    <a:pt x="32" y="27"/>
                    <a:pt x="0" y="60"/>
                  </a:cubicBezTo>
                  <a:cubicBezTo>
                    <a:pt x="0" y="139"/>
                    <a:pt x="0" y="612"/>
                    <a:pt x="0" y="612"/>
                  </a:cubicBezTo>
                  <a:cubicBezTo>
                    <a:pt x="173" y="612"/>
                    <a:pt x="173" y="612"/>
                    <a:pt x="173" y="612"/>
                  </a:cubicBezTo>
                  <a:cubicBezTo>
                    <a:pt x="173" y="203"/>
                    <a:pt x="173" y="203"/>
                    <a:pt x="173" y="203"/>
                  </a:cubicBezTo>
                  <a:cubicBezTo>
                    <a:pt x="97" y="0"/>
                    <a:pt x="97" y="0"/>
                    <a:pt x="97" y="0"/>
                  </a:cubicBezTo>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71" name="Freeform 94">
              <a:extLst>
                <a:ext uri="{FF2B5EF4-FFF2-40B4-BE49-F238E27FC236}">
                  <a16:creationId xmlns:a16="http://schemas.microsoft.com/office/drawing/2014/main" id="{04CF04B0-A18E-D84C-99B3-36DD732436B6}"/>
                </a:ext>
              </a:extLst>
            </p:cNvPr>
            <p:cNvSpPr>
              <a:spLocks/>
            </p:cNvSpPr>
            <p:nvPr/>
          </p:nvSpPr>
          <p:spPr bwMode="auto">
            <a:xfrm>
              <a:off x="8684781" y="3071544"/>
              <a:ext cx="318731" cy="1119847"/>
            </a:xfrm>
            <a:custGeom>
              <a:avLst/>
              <a:gdLst>
                <a:gd name="T0" fmla="*/ 82 w 173"/>
                <a:gd name="T1" fmla="*/ 0 h 607"/>
                <a:gd name="T2" fmla="*/ 173 w 173"/>
                <a:gd name="T3" fmla="*/ 56 h 607"/>
                <a:gd name="T4" fmla="*/ 173 w 173"/>
                <a:gd name="T5" fmla="*/ 607 h 607"/>
                <a:gd name="T6" fmla="*/ 0 w 173"/>
                <a:gd name="T7" fmla="*/ 607 h 607"/>
                <a:gd name="T8" fmla="*/ 0 w 173"/>
                <a:gd name="T9" fmla="*/ 199 h 607"/>
                <a:gd name="T10" fmla="*/ 82 w 173"/>
                <a:gd name="T11" fmla="*/ 0 h 607"/>
              </a:gdLst>
              <a:ahLst/>
              <a:cxnLst>
                <a:cxn ang="0">
                  <a:pos x="T0" y="T1"/>
                </a:cxn>
                <a:cxn ang="0">
                  <a:pos x="T2" y="T3"/>
                </a:cxn>
                <a:cxn ang="0">
                  <a:pos x="T4" y="T5"/>
                </a:cxn>
                <a:cxn ang="0">
                  <a:pos x="T6" y="T7"/>
                </a:cxn>
                <a:cxn ang="0">
                  <a:pos x="T8" y="T9"/>
                </a:cxn>
                <a:cxn ang="0">
                  <a:pos x="T10" y="T11"/>
                </a:cxn>
              </a:cxnLst>
              <a:rect l="0" t="0" r="r" b="b"/>
              <a:pathLst>
                <a:path w="173" h="607">
                  <a:moveTo>
                    <a:pt x="82" y="0"/>
                  </a:moveTo>
                  <a:cubicBezTo>
                    <a:pt x="82" y="0"/>
                    <a:pt x="141" y="24"/>
                    <a:pt x="173" y="56"/>
                  </a:cubicBezTo>
                  <a:cubicBezTo>
                    <a:pt x="173" y="93"/>
                    <a:pt x="173" y="159"/>
                    <a:pt x="173" y="607"/>
                  </a:cubicBezTo>
                  <a:cubicBezTo>
                    <a:pt x="0" y="607"/>
                    <a:pt x="0" y="607"/>
                    <a:pt x="0" y="607"/>
                  </a:cubicBezTo>
                  <a:cubicBezTo>
                    <a:pt x="0" y="199"/>
                    <a:pt x="0" y="199"/>
                    <a:pt x="0" y="199"/>
                  </a:cubicBezTo>
                  <a:cubicBezTo>
                    <a:pt x="82" y="0"/>
                    <a:pt x="82" y="0"/>
                    <a:pt x="82" y="0"/>
                  </a:cubicBezTo>
                </a:path>
              </a:pathLst>
            </a:custGeom>
            <a:solidFill>
              <a:srgbClr val="02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72" name="Freeform 95">
              <a:extLst>
                <a:ext uri="{FF2B5EF4-FFF2-40B4-BE49-F238E27FC236}">
                  <a16:creationId xmlns:a16="http://schemas.microsoft.com/office/drawing/2014/main" id="{D8F1EC09-0BB7-5C36-73AF-A5B9FCAE4D91}"/>
                </a:ext>
              </a:extLst>
            </p:cNvPr>
            <p:cNvSpPr>
              <a:spLocks/>
            </p:cNvSpPr>
            <p:nvPr/>
          </p:nvSpPr>
          <p:spPr bwMode="auto">
            <a:xfrm>
              <a:off x="8579577" y="3059076"/>
              <a:ext cx="208072" cy="388868"/>
            </a:xfrm>
            <a:custGeom>
              <a:avLst/>
              <a:gdLst>
                <a:gd name="T0" fmla="*/ 0 w 267"/>
                <a:gd name="T1" fmla="*/ 2 h 499"/>
                <a:gd name="T2" fmla="*/ 144 w 267"/>
                <a:gd name="T3" fmla="*/ 499 h 499"/>
                <a:gd name="T4" fmla="*/ 267 w 267"/>
                <a:gd name="T5" fmla="*/ 0 h 499"/>
                <a:gd name="T6" fmla="*/ 0 w 267"/>
                <a:gd name="T7" fmla="*/ 2 h 499"/>
              </a:gdLst>
              <a:ahLst/>
              <a:cxnLst>
                <a:cxn ang="0">
                  <a:pos x="T0" y="T1"/>
                </a:cxn>
                <a:cxn ang="0">
                  <a:pos x="T2" y="T3"/>
                </a:cxn>
                <a:cxn ang="0">
                  <a:pos x="T4" y="T5"/>
                </a:cxn>
                <a:cxn ang="0">
                  <a:pos x="T6" y="T7"/>
                </a:cxn>
              </a:cxnLst>
              <a:rect l="0" t="0" r="r" b="b"/>
              <a:pathLst>
                <a:path w="267" h="499">
                  <a:moveTo>
                    <a:pt x="0" y="2"/>
                  </a:moveTo>
                  <a:lnTo>
                    <a:pt x="144" y="499"/>
                  </a:lnTo>
                  <a:lnTo>
                    <a:pt x="267" y="0"/>
                  </a:lnTo>
                  <a:lnTo>
                    <a:pt x="0" y="2"/>
                  </a:ln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73" name="Freeform 96">
              <a:extLst>
                <a:ext uri="{FF2B5EF4-FFF2-40B4-BE49-F238E27FC236}">
                  <a16:creationId xmlns:a16="http://schemas.microsoft.com/office/drawing/2014/main" id="{D4957106-24D2-E773-2B03-B4B313D63A75}"/>
                </a:ext>
              </a:extLst>
            </p:cNvPr>
            <p:cNvSpPr>
              <a:spLocks/>
            </p:cNvSpPr>
            <p:nvPr/>
          </p:nvSpPr>
          <p:spPr bwMode="auto">
            <a:xfrm>
              <a:off x="8579577" y="3059076"/>
              <a:ext cx="208072" cy="388868"/>
            </a:xfrm>
            <a:custGeom>
              <a:avLst/>
              <a:gdLst>
                <a:gd name="T0" fmla="*/ 0 w 267"/>
                <a:gd name="T1" fmla="*/ 2 h 499"/>
                <a:gd name="T2" fmla="*/ 144 w 267"/>
                <a:gd name="T3" fmla="*/ 499 h 499"/>
                <a:gd name="T4" fmla="*/ 267 w 267"/>
                <a:gd name="T5" fmla="*/ 0 h 499"/>
              </a:gdLst>
              <a:ahLst/>
              <a:cxnLst>
                <a:cxn ang="0">
                  <a:pos x="T0" y="T1"/>
                </a:cxn>
                <a:cxn ang="0">
                  <a:pos x="T2" y="T3"/>
                </a:cxn>
                <a:cxn ang="0">
                  <a:pos x="T4" y="T5"/>
                </a:cxn>
              </a:cxnLst>
              <a:rect l="0" t="0" r="r" b="b"/>
              <a:pathLst>
                <a:path w="267" h="499">
                  <a:moveTo>
                    <a:pt x="0" y="2"/>
                  </a:moveTo>
                  <a:lnTo>
                    <a:pt x="144" y="499"/>
                  </a:lnTo>
                  <a:lnTo>
                    <a:pt x="2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74" name="Freeform 97">
              <a:extLst>
                <a:ext uri="{FF2B5EF4-FFF2-40B4-BE49-F238E27FC236}">
                  <a16:creationId xmlns:a16="http://schemas.microsoft.com/office/drawing/2014/main" id="{D5EE129F-4285-9D01-5200-BD6C6ABDA98C}"/>
                </a:ext>
              </a:extLst>
            </p:cNvPr>
            <p:cNvSpPr>
              <a:spLocks/>
            </p:cNvSpPr>
            <p:nvPr/>
          </p:nvSpPr>
          <p:spPr bwMode="auto">
            <a:xfrm>
              <a:off x="8644258" y="3090248"/>
              <a:ext cx="97411" cy="357696"/>
            </a:xfrm>
            <a:custGeom>
              <a:avLst/>
              <a:gdLst>
                <a:gd name="T0" fmla="*/ 78 w 125"/>
                <a:gd name="T1" fmla="*/ 92 h 459"/>
                <a:gd name="T2" fmla="*/ 113 w 125"/>
                <a:gd name="T3" fmla="*/ 55 h 459"/>
                <a:gd name="T4" fmla="*/ 52 w 125"/>
                <a:gd name="T5" fmla="*/ 0 h 459"/>
                <a:gd name="T6" fmla="*/ 9 w 125"/>
                <a:gd name="T7" fmla="*/ 55 h 459"/>
                <a:gd name="T8" fmla="*/ 44 w 125"/>
                <a:gd name="T9" fmla="*/ 92 h 459"/>
                <a:gd name="T10" fmla="*/ 0 w 125"/>
                <a:gd name="T11" fmla="*/ 343 h 459"/>
                <a:gd name="T12" fmla="*/ 61 w 125"/>
                <a:gd name="T13" fmla="*/ 459 h 459"/>
                <a:gd name="T14" fmla="*/ 125 w 125"/>
                <a:gd name="T15" fmla="*/ 350 h 459"/>
                <a:gd name="T16" fmla="*/ 78 w 125"/>
                <a:gd name="T17" fmla="*/ 92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5" h="459">
                  <a:moveTo>
                    <a:pt x="78" y="92"/>
                  </a:moveTo>
                  <a:lnTo>
                    <a:pt x="113" y="55"/>
                  </a:lnTo>
                  <a:lnTo>
                    <a:pt x="52" y="0"/>
                  </a:lnTo>
                  <a:lnTo>
                    <a:pt x="9" y="55"/>
                  </a:lnTo>
                  <a:lnTo>
                    <a:pt x="44" y="92"/>
                  </a:lnTo>
                  <a:lnTo>
                    <a:pt x="0" y="343"/>
                  </a:lnTo>
                  <a:lnTo>
                    <a:pt x="61" y="459"/>
                  </a:lnTo>
                  <a:lnTo>
                    <a:pt x="125" y="350"/>
                  </a:lnTo>
                  <a:lnTo>
                    <a:pt x="78" y="92"/>
                  </a:ln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75" name="Freeform 98">
              <a:extLst>
                <a:ext uri="{FF2B5EF4-FFF2-40B4-BE49-F238E27FC236}">
                  <a16:creationId xmlns:a16="http://schemas.microsoft.com/office/drawing/2014/main" id="{70CA5E83-510D-6804-67F0-02913CCBB085}"/>
                </a:ext>
              </a:extLst>
            </p:cNvPr>
            <p:cNvSpPr>
              <a:spLocks/>
            </p:cNvSpPr>
            <p:nvPr/>
          </p:nvSpPr>
          <p:spPr bwMode="auto">
            <a:xfrm>
              <a:off x="8616204" y="2946858"/>
              <a:ext cx="137935" cy="143390"/>
            </a:xfrm>
            <a:custGeom>
              <a:avLst/>
              <a:gdLst>
                <a:gd name="T0" fmla="*/ 177 w 177"/>
                <a:gd name="T1" fmla="*/ 156 h 184"/>
                <a:gd name="T2" fmla="*/ 88 w 177"/>
                <a:gd name="T3" fmla="*/ 184 h 184"/>
                <a:gd name="T4" fmla="*/ 0 w 177"/>
                <a:gd name="T5" fmla="*/ 156 h 184"/>
                <a:gd name="T6" fmla="*/ 0 w 177"/>
                <a:gd name="T7" fmla="*/ 0 h 184"/>
                <a:gd name="T8" fmla="*/ 177 w 177"/>
                <a:gd name="T9" fmla="*/ 0 h 184"/>
                <a:gd name="T10" fmla="*/ 177 w 177"/>
                <a:gd name="T11" fmla="*/ 156 h 184"/>
              </a:gdLst>
              <a:ahLst/>
              <a:cxnLst>
                <a:cxn ang="0">
                  <a:pos x="T0" y="T1"/>
                </a:cxn>
                <a:cxn ang="0">
                  <a:pos x="T2" y="T3"/>
                </a:cxn>
                <a:cxn ang="0">
                  <a:pos x="T4" y="T5"/>
                </a:cxn>
                <a:cxn ang="0">
                  <a:pos x="T6" y="T7"/>
                </a:cxn>
                <a:cxn ang="0">
                  <a:pos x="T8" y="T9"/>
                </a:cxn>
                <a:cxn ang="0">
                  <a:pos x="T10" y="T11"/>
                </a:cxn>
              </a:cxnLst>
              <a:rect l="0" t="0" r="r" b="b"/>
              <a:pathLst>
                <a:path w="177" h="184">
                  <a:moveTo>
                    <a:pt x="177" y="156"/>
                  </a:moveTo>
                  <a:lnTo>
                    <a:pt x="88" y="184"/>
                  </a:lnTo>
                  <a:lnTo>
                    <a:pt x="0" y="156"/>
                  </a:lnTo>
                  <a:lnTo>
                    <a:pt x="0" y="0"/>
                  </a:lnTo>
                  <a:lnTo>
                    <a:pt x="177" y="0"/>
                  </a:lnTo>
                  <a:lnTo>
                    <a:pt x="177" y="156"/>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76" name="Freeform 99">
              <a:extLst>
                <a:ext uri="{FF2B5EF4-FFF2-40B4-BE49-F238E27FC236}">
                  <a16:creationId xmlns:a16="http://schemas.microsoft.com/office/drawing/2014/main" id="{F87A3B05-B34F-AF30-5308-1464A2F72F5B}"/>
                </a:ext>
              </a:extLst>
            </p:cNvPr>
            <p:cNvSpPr>
              <a:spLocks/>
            </p:cNvSpPr>
            <p:nvPr/>
          </p:nvSpPr>
          <p:spPr bwMode="auto">
            <a:xfrm>
              <a:off x="8691795" y="3060634"/>
              <a:ext cx="210410" cy="387309"/>
            </a:xfrm>
            <a:custGeom>
              <a:avLst/>
              <a:gdLst>
                <a:gd name="T0" fmla="*/ 0 w 114"/>
                <a:gd name="T1" fmla="*/ 210 h 210"/>
                <a:gd name="T2" fmla="*/ 82 w 114"/>
                <a:gd name="T3" fmla="*/ 81 h 210"/>
                <a:gd name="T4" fmla="*/ 58 w 114"/>
                <a:gd name="T5" fmla="*/ 69 h 210"/>
                <a:gd name="T6" fmla="*/ 97 w 114"/>
                <a:gd name="T7" fmla="*/ 58 h 210"/>
                <a:gd name="T8" fmla="*/ 114 w 114"/>
                <a:gd name="T9" fmla="*/ 24 h 210"/>
                <a:gd name="T10" fmla="*/ 52 w 114"/>
                <a:gd name="T11" fmla="*/ 0 h 210"/>
                <a:gd name="T12" fmla="*/ 0 w 114"/>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114" h="210">
                  <a:moveTo>
                    <a:pt x="0" y="210"/>
                  </a:moveTo>
                  <a:cubicBezTo>
                    <a:pt x="82" y="81"/>
                    <a:pt x="82" y="81"/>
                    <a:pt x="82" y="81"/>
                  </a:cubicBezTo>
                  <a:cubicBezTo>
                    <a:pt x="58" y="69"/>
                    <a:pt x="58" y="69"/>
                    <a:pt x="58" y="69"/>
                  </a:cubicBezTo>
                  <a:cubicBezTo>
                    <a:pt x="97" y="58"/>
                    <a:pt x="97" y="58"/>
                    <a:pt x="97" y="58"/>
                  </a:cubicBezTo>
                  <a:cubicBezTo>
                    <a:pt x="114" y="24"/>
                    <a:pt x="114" y="24"/>
                    <a:pt x="114" y="24"/>
                  </a:cubicBezTo>
                  <a:cubicBezTo>
                    <a:pt x="114" y="24"/>
                    <a:pt x="87" y="4"/>
                    <a:pt x="52" y="0"/>
                  </a:cubicBezTo>
                  <a:cubicBezTo>
                    <a:pt x="43" y="37"/>
                    <a:pt x="0" y="210"/>
                    <a:pt x="0" y="210"/>
                  </a:cubicBezTo>
                  <a:close/>
                </a:path>
              </a:pathLst>
            </a:custGeom>
            <a:solidFill>
              <a:srgbClr val="2323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77" name="Freeform 100">
              <a:extLst>
                <a:ext uri="{FF2B5EF4-FFF2-40B4-BE49-F238E27FC236}">
                  <a16:creationId xmlns:a16="http://schemas.microsoft.com/office/drawing/2014/main" id="{22F53567-DA37-BA1F-213F-73B465688E29}"/>
                </a:ext>
              </a:extLst>
            </p:cNvPr>
            <p:cNvSpPr>
              <a:spLocks/>
            </p:cNvSpPr>
            <p:nvPr/>
          </p:nvSpPr>
          <p:spPr bwMode="auto">
            <a:xfrm>
              <a:off x="8479827" y="3053621"/>
              <a:ext cx="211968" cy="394322"/>
            </a:xfrm>
            <a:custGeom>
              <a:avLst/>
              <a:gdLst>
                <a:gd name="T0" fmla="*/ 115 w 115"/>
                <a:gd name="T1" fmla="*/ 214 h 214"/>
                <a:gd name="T2" fmla="*/ 33 w 115"/>
                <a:gd name="T3" fmla="*/ 85 h 214"/>
                <a:gd name="T4" fmla="*/ 58 w 115"/>
                <a:gd name="T5" fmla="*/ 73 h 214"/>
                <a:gd name="T6" fmla="*/ 18 w 115"/>
                <a:gd name="T7" fmla="*/ 62 h 214"/>
                <a:gd name="T8" fmla="*/ 0 w 115"/>
                <a:gd name="T9" fmla="*/ 25 h 214"/>
                <a:gd name="T10" fmla="*/ 62 w 115"/>
                <a:gd name="T11" fmla="*/ 0 h 214"/>
                <a:gd name="T12" fmla="*/ 115 w 115"/>
                <a:gd name="T13" fmla="*/ 214 h 214"/>
              </a:gdLst>
              <a:ahLst/>
              <a:cxnLst>
                <a:cxn ang="0">
                  <a:pos x="T0" y="T1"/>
                </a:cxn>
                <a:cxn ang="0">
                  <a:pos x="T2" y="T3"/>
                </a:cxn>
                <a:cxn ang="0">
                  <a:pos x="T4" y="T5"/>
                </a:cxn>
                <a:cxn ang="0">
                  <a:pos x="T6" y="T7"/>
                </a:cxn>
                <a:cxn ang="0">
                  <a:pos x="T8" y="T9"/>
                </a:cxn>
                <a:cxn ang="0">
                  <a:pos x="T10" y="T11"/>
                </a:cxn>
                <a:cxn ang="0">
                  <a:pos x="T12" y="T13"/>
                </a:cxn>
              </a:cxnLst>
              <a:rect l="0" t="0" r="r" b="b"/>
              <a:pathLst>
                <a:path w="115" h="214">
                  <a:moveTo>
                    <a:pt x="115" y="214"/>
                  </a:moveTo>
                  <a:cubicBezTo>
                    <a:pt x="33" y="85"/>
                    <a:pt x="33" y="85"/>
                    <a:pt x="33" y="85"/>
                  </a:cubicBezTo>
                  <a:cubicBezTo>
                    <a:pt x="58" y="73"/>
                    <a:pt x="58" y="73"/>
                    <a:pt x="58" y="73"/>
                  </a:cubicBezTo>
                  <a:cubicBezTo>
                    <a:pt x="18" y="62"/>
                    <a:pt x="18" y="62"/>
                    <a:pt x="18" y="62"/>
                  </a:cubicBezTo>
                  <a:cubicBezTo>
                    <a:pt x="0" y="25"/>
                    <a:pt x="0" y="25"/>
                    <a:pt x="0" y="25"/>
                  </a:cubicBezTo>
                  <a:cubicBezTo>
                    <a:pt x="0" y="25"/>
                    <a:pt x="27" y="8"/>
                    <a:pt x="62" y="0"/>
                  </a:cubicBezTo>
                  <a:cubicBezTo>
                    <a:pt x="71" y="37"/>
                    <a:pt x="115" y="214"/>
                    <a:pt x="115" y="214"/>
                  </a:cubicBezTo>
                  <a:close/>
                </a:path>
              </a:pathLst>
            </a:custGeom>
            <a:solidFill>
              <a:srgbClr val="0E0E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78" name="Freeform 101">
              <a:extLst>
                <a:ext uri="{FF2B5EF4-FFF2-40B4-BE49-F238E27FC236}">
                  <a16:creationId xmlns:a16="http://schemas.microsoft.com/office/drawing/2014/main" id="{217334D9-D531-1B8B-0FCB-600C435C0F25}"/>
                </a:ext>
              </a:extLst>
            </p:cNvPr>
            <p:cNvSpPr>
              <a:spLocks/>
            </p:cNvSpPr>
            <p:nvPr/>
          </p:nvSpPr>
          <p:spPr bwMode="auto">
            <a:xfrm>
              <a:off x="8542170" y="3049724"/>
              <a:ext cx="286001" cy="120011"/>
            </a:xfrm>
            <a:custGeom>
              <a:avLst/>
              <a:gdLst>
                <a:gd name="T0" fmla="*/ 39 w 155"/>
                <a:gd name="T1" fmla="*/ 0 h 65"/>
                <a:gd name="T2" fmla="*/ 77 w 155"/>
                <a:gd name="T3" fmla="*/ 21 h 65"/>
                <a:gd name="T4" fmla="*/ 116 w 155"/>
                <a:gd name="T5" fmla="*/ 0 h 65"/>
                <a:gd name="T6" fmla="*/ 155 w 155"/>
                <a:gd name="T7" fmla="*/ 9 h 65"/>
                <a:gd name="T8" fmla="*/ 123 w 155"/>
                <a:gd name="T9" fmla="*/ 65 h 65"/>
                <a:gd name="T10" fmla="*/ 77 w 155"/>
                <a:gd name="T11" fmla="*/ 22 h 65"/>
                <a:gd name="T12" fmla="*/ 39 w 155"/>
                <a:gd name="T13" fmla="*/ 63 h 65"/>
                <a:gd name="T14" fmla="*/ 0 w 155"/>
                <a:gd name="T15" fmla="*/ 9 h 65"/>
                <a:gd name="T16" fmla="*/ 39 w 155"/>
                <a:gd name="T17"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65">
                  <a:moveTo>
                    <a:pt x="39" y="0"/>
                  </a:moveTo>
                  <a:cubicBezTo>
                    <a:pt x="77" y="21"/>
                    <a:pt x="77" y="21"/>
                    <a:pt x="77" y="21"/>
                  </a:cubicBezTo>
                  <a:cubicBezTo>
                    <a:pt x="116" y="0"/>
                    <a:pt x="116" y="0"/>
                    <a:pt x="116" y="0"/>
                  </a:cubicBezTo>
                  <a:cubicBezTo>
                    <a:pt x="155" y="9"/>
                    <a:pt x="155" y="9"/>
                    <a:pt x="155" y="9"/>
                  </a:cubicBezTo>
                  <a:cubicBezTo>
                    <a:pt x="123" y="65"/>
                    <a:pt x="123" y="65"/>
                    <a:pt x="123" y="65"/>
                  </a:cubicBezTo>
                  <a:cubicBezTo>
                    <a:pt x="77" y="22"/>
                    <a:pt x="77" y="22"/>
                    <a:pt x="77" y="22"/>
                  </a:cubicBezTo>
                  <a:cubicBezTo>
                    <a:pt x="39" y="63"/>
                    <a:pt x="39" y="63"/>
                    <a:pt x="39" y="63"/>
                  </a:cubicBezTo>
                  <a:cubicBezTo>
                    <a:pt x="0" y="9"/>
                    <a:pt x="0" y="9"/>
                    <a:pt x="0" y="9"/>
                  </a:cubicBezTo>
                  <a:cubicBezTo>
                    <a:pt x="0" y="9"/>
                    <a:pt x="25" y="0"/>
                    <a:pt x="39" y="0"/>
                  </a:cubicBezTo>
                  <a:close/>
                </a:path>
              </a:pathLst>
            </a:custGeom>
            <a:solidFill>
              <a:srgbClr val="F1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79" name="Freeform 102">
              <a:extLst>
                <a:ext uri="{FF2B5EF4-FFF2-40B4-BE49-F238E27FC236}">
                  <a16:creationId xmlns:a16="http://schemas.microsoft.com/office/drawing/2014/main" id="{DEF80B3D-970F-5416-BB99-448F21318605}"/>
                </a:ext>
              </a:extLst>
            </p:cNvPr>
            <p:cNvSpPr>
              <a:spLocks/>
            </p:cNvSpPr>
            <p:nvPr/>
          </p:nvSpPr>
          <p:spPr bwMode="auto">
            <a:xfrm>
              <a:off x="8483723" y="2459798"/>
              <a:ext cx="399778" cy="564210"/>
            </a:xfrm>
            <a:custGeom>
              <a:avLst/>
              <a:gdLst>
                <a:gd name="T0" fmla="*/ 217 w 217"/>
                <a:gd name="T1" fmla="*/ 138 h 306"/>
                <a:gd name="T2" fmla="*/ 108 w 217"/>
                <a:gd name="T3" fmla="*/ 0 h 306"/>
                <a:gd name="T4" fmla="*/ 0 w 217"/>
                <a:gd name="T5" fmla="*/ 138 h 306"/>
                <a:gd name="T6" fmla="*/ 31 w 217"/>
                <a:gd name="T7" fmla="*/ 274 h 306"/>
                <a:gd name="T8" fmla="*/ 108 w 217"/>
                <a:gd name="T9" fmla="*/ 306 h 306"/>
                <a:gd name="T10" fmla="*/ 108 w 217"/>
                <a:gd name="T11" fmla="*/ 306 h 306"/>
                <a:gd name="T12" fmla="*/ 109 w 217"/>
                <a:gd name="T13" fmla="*/ 306 h 306"/>
                <a:gd name="T14" fmla="*/ 109 w 217"/>
                <a:gd name="T15" fmla="*/ 306 h 306"/>
                <a:gd name="T16" fmla="*/ 186 w 217"/>
                <a:gd name="T17" fmla="*/ 274 h 306"/>
                <a:gd name="T18" fmla="*/ 217 w 217"/>
                <a:gd name="T19" fmla="*/ 138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7" h="306">
                  <a:moveTo>
                    <a:pt x="217" y="138"/>
                  </a:moveTo>
                  <a:cubicBezTo>
                    <a:pt x="217" y="50"/>
                    <a:pt x="168" y="0"/>
                    <a:pt x="108" y="0"/>
                  </a:cubicBezTo>
                  <a:cubicBezTo>
                    <a:pt x="49" y="0"/>
                    <a:pt x="0" y="50"/>
                    <a:pt x="0" y="138"/>
                  </a:cubicBezTo>
                  <a:cubicBezTo>
                    <a:pt x="0" y="175"/>
                    <a:pt x="11" y="257"/>
                    <a:pt x="31" y="274"/>
                  </a:cubicBezTo>
                  <a:cubicBezTo>
                    <a:pt x="44" y="285"/>
                    <a:pt x="87" y="306"/>
                    <a:pt x="108" y="306"/>
                  </a:cubicBezTo>
                  <a:cubicBezTo>
                    <a:pt x="108" y="306"/>
                    <a:pt x="108" y="306"/>
                    <a:pt x="108" y="306"/>
                  </a:cubicBezTo>
                  <a:cubicBezTo>
                    <a:pt x="109" y="306"/>
                    <a:pt x="109" y="306"/>
                    <a:pt x="109" y="306"/>
                  </a:cubicBezTo>
                  <a:cubicBezTo>
                    <a:pt x="109" y="306"/>
                    <a:pt x="109" y="306"/>
                    <a:pt x="109" y="306"/>
                  </a:cubicBezTo>
                  <a:cubicBezTo>
                    <a:pt x="130" y="306"/>
                    <a:pt x="173" y="285"/>
                    <a:pt x="186" y="274"/>
                  </a:cubicBezTo>
                  <a:cubicBezTo>
                    <a:pt x="206" y="252"/>
                    <a:pt x="217" y="172"/>
                    <a:pt x="217" y="138"/>
                  </a:cubicBezTo>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80" name="Freeform 103">
              <a:extLst>
                <a:ext uri="{FF2B5EF4-FFF2-40B4-BE49-F238E27FC236}">
                  <a16:creationId xmlns:a16="http://schemas.microsoft.com/office/drawing/2014/main" id="{6A5532CF-51A7-46AD-5AF8-FEEF75CDC6BA}"/>
                </a:ext>
              </a:extLst>
            </p:cNvPr>
            <p:cNvSpPr>
              <a:spLocks/>
            </p:cNvSpPr>
            <p:nvPr/>
          </p:nvSpPr>
          <p:spPr bwMode="auto">
            <a:xfrm>
              <a:off x="8791546" y="2662416"/>
              <a:ext cx="143390" cy="168328"/>
            </a:xfrm>
            <a:custGeom>
              <a:avLst/>
              <a:gdLst>
                <a:gd name="T0" fmla="*/ 33 w 78"/>
                <a:gd name="T1" fmla="*/ 89 h 91"/>
                <a:gd name="T2" fmla="*/ 4 w 78"/>
                <a:gd name="T3" fmla="*/ 42 h 91"/>
                <a:gd name="T4" fmla="*/ 45 w 78"/>
                <a:gd name="T5" fmla="*/ 2 h 91"/>
                <a:gd name="T6" fmla="*/ 75 w 78"/>
                <a:gd name="T7" fmla="*/ 49 h 91"/>
                <a:gd name="T8" fmla="*/ 33 w 78"/>
                <a:gd name="T9" fmla="*/ 89 h 91"/>
              </a:gdLst>
              <a:ahLst/>
              <a:cxnLst>
                <a:cxn ang="0">
                  <a:pos x="T0" y="T1"/>
                </a:cxn>
                <a:cxn ang="0">
                  <a:pos x="T2" y="T3"/>
                </a:cxn>
                <a:cxn ang="0">
                  <a:pos x="T4" y="T5"/>
                </a:cxn>
                <a:cxn ang="0">
                  <a:pos x="T6" y="T7"/>
                </a:cxn>
                <a:cxn ang="0">
                  <a:pos x="T8" y="T9"/>
                </a:cxn>
              </a:cxnLst>
              <a:rect l="0" t="0" r="r" b="b"/>
              <a:pathLst>
                <a:path w="78" h="91">
                  <a:moveTo>
                    <a:pt x="33" y="89"/>
                  </a:moveTo>
                  <a:cubicBezTo>
                    <a:pt x="14" y="87"/>
                    <a:pt x="0" y="66"/>
                    <a:pt x="4" y="42"/>
                  </a:cubicBezTo>
                  <a:cubicBezTo>
                    <a:pt x="7" y="18"/>
                    <a:pt x="26" y="0"/>
                    <a:pt x="45" y="2"/>
                  </a:cubicBezTo>
                  <a:cubicBezTo>
                    <a:pt x="65" y="4"/>
                    <a:pt x="78" y="25"/>
                    <a:pt x="75" y="49"/>
                  </a:cubicBezTo>
                  <a:cubicBezTo>
                    <a:pt x="72" y="74"/>
                    <a:pt x="53" y="91"/>
                    <a:pt x="33" y="89"/>
                  </a:cubicBezTo>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81" name="Freeform 104">
              <a:extLst>
                <a:ext uri="{FF2B5EF4-FFF2-40B4-BE49-F238E27FC236}">
                  <a16:creationId xmlns:a16="http://schemas.microsoft.com/office/drawing/2014/main" id="{412D7560-E82E-F191-1810-0226789CD7E6}"/>
                </a:ext>
              </a:extLst>
            </p:cNvPr>
            <p:cNvSpPr>
              <a:spLocks/>
            </p:cNvSpPr>
            <p:nvPr/>
          </p:nvSpPr>
          <p:spPr bwMode="auto">
            <a:xfrm>
              <a:off x="8432290" y="2662416"/>
              <a:ext cx="143390" cy="168328"/>
            </a:xfrm>
            <a:custGeom>
              <a:avLst/>
              <a:gdLst>
                <a:gd name="T0" fmla="*/ 4 w 78"/>
                <a:gd name="T1" fmla="*/ 49 h 91"/>
                <a:gd name="T2" fmla="*/ 33 w 78"/>
                <a:gd name="T3" fmla="*/ 2 h 91"/>
                <a:gd name="T4" fmla="*/ 75 w 78"/>
                <a:gd name="T5" fmla="*/ 42 h 91"/>
                <a:gd name="T6" fmla="*/ 45 w 78"/>
                <a:gd name="T7" fmla="*/ 89 h 91"/>
                <a:gd name="T8" fmla="*/ 4 w 78"/>
                <a:gd name="T9" fmla="*/ 49 h 91"/>
              </a:gdLst>
              <a:ahLst/>
              <a:cxnLst>
                <a:cxn ang="0">
                  <a:pos x="T0" y="T1"/>
                </a:cxn>
                <a:cxn ang="0">
                  <a:pos x="T2" y="T3"/>
                </a:cxn>
                <a:cxn ang="0">
                  <a:pos x="T4" y="T5"/>
                </a:cxn>
                <a:cxn ang="0">
                  <a:pos x="T6" y="T7"/>
                </a:cxn>
                <a:cxn ang="0">
                  <a:pos x="T8" y="T9"/>
                </a:cxn>
              </a:cxnLst>
              <a:rect l="0" t="0" r="r" b="b"/>
              <a:pathLst>
                <a:path w="78" h="91">
                  <a:moveTo>
                    <a:pt x="4" y="49"/>
                  </a:moveTo>
                  <a:cubicBezTo>
                    <a:pt x="0" y="25"/>
                    <a:pt x="14" y="4"/>
                    <a:pt x="33" y="2"/>
                  </a:cubicBezTo>
                  <a:cubicBezTo>
                    <a:pt x="53" y="0"/>
                    <a:pt x="72" y="18"/>
                    <a:pt x="75" y="42"/>
                  </a:cubicBezTo>
                  <a:cubicBezTo>
                    <a:pt x="78" y="66"/>
                    <a:pt x="65" y="87"/>
                    <a:pt x="45" y="89"/>
                  </a:cubicBezTo>
                  <a:cubicBezTo>
                    <a:pt x="26" y="91"/>
                    <a:pt x="7" y="74"/>
                    <a:pt x="4" y="49"/>
                  </a:cubicBezTo>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82" name="Freeform 105">
              <a:extLst>
                <a:ext uri="{FF2B5EF4-FFF2-40B4-BE49-F238E27FC236}">
                  <a16:creationId xmlns:a16="http://schemas.microsoft.com/office/drawing/2014/main" id="{3BA8C066-6E6F-4446-6742-4AC390A9F262}"/>
                </a:ext>
              </a:extLst>
            </p:cNvPr>
            <p:cNvSpPr>
              <a:spLocks/>
            </p:cNvSpPr>
            <p:nvPr/>
          </p:nvSpPr>
          <p:spPr bwMode="auto">
            <a:xfrm>
              <a:off x="8452552" y="2452785"/>
              <a:ext cx="123128" cy="322629"/>
            </a:xfrm>
            <a:custGeom>
              <a:avLst/>
              <a:gdLst>
                <a:gd name="T0" fmla="*/ 67 w 67"/>
                <a:gd name="T1" fmla="*/ 28 h 175"/>
                <a:gd name="T2" fmla="*/ 44 w 67"/>
                <a:gd name="T3" fmla="*/ 104 h 175"/>
                <a:gd name="T4" fmla="*/ 26 w 67"/>
                <a:gd name="T5" fmla="*/ 175 h 175"/>
                <a:gd name="T6" fmla="*/ 8 w 67"/>
                <a:gd name="T7" fmla="*/ 123 h 175"/>
                <a:gd name="T8" fmla="*/ 67 w 67"/>
                <a:gd name="T9" fmla="*/ 28 h 175"/>
              </a:gdLst>
              <a:ahLst/>
              <a:cxnLst>
                <a:cxn ang="0">
                  <a:pos x="T0" y="T1"/>
                </a:cxn>
                <a:cxn ang="0">
                  <a:pos x="T2" y="T3"/>
                </a:cxn>
                <a:cxn ang="0">
                  <a:pos x="T4" y="T5"/>
                </a:cxn>
                <a:cxn ang="0">
                  <a:pos x="T6" y="T7"/>
                </a:cxn>
                <a:cxn ang="0">
                  <a:pos x="T8" y="T9"/>
                </a:cxn>
              </a:cxnLst>
              <a:rect l="0" t="0" r="r" b="b"/>
              <a:pathLst>
                <a:path w="67" h="175">
                  <a:moveTo>
                    <a:pt x="67" y="28"/>
                  </a:moveTo>
                  <a:cubicBezTo>
                    <a:pt x="67" y="28"/>
                    <a:pt x="30" y="67"/>
                    <a:pt x="44" y="104"/>
                  </a:cubicBezTo>
                  <a:cubicBezTo>
                    <a:pt x="46" y="148"/>
                    <a:pt x="41" y="163"/>
                    <a:pt x="26" y="175"/>
                  </a:cubicBezTo>
                  <a:cubicBezTo>
                    <a:pt x="30" y="132"/>
                    <a:pt x="25" y="118"/>
                    <a:pt x="8" y="123"/>
                  </a:cubicBezTo>
                  <a:cubicBezTo>
                    <a:pt x="0" y="90"/>
                    <a:pt x="16" y="0"/>
                    <a:pt x="67" y="28"/>
                  </a:cubicBezTo>
                </a:path>
              </a:pathLst>
            </a:custGeom>
            <a:solidFill>
              <a:srgbClr val="B97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kern="0">
                <a:solidFill>
                  <a:srgbClr val="9EACB4"/>
                </a:solidFill>
                <a:latin typeface="Questrial"/>
              </a:endParaRPr>
            </a:p>
          </p:txBody>
        </p:sp>
        <p:sp>
          <p:nvSpPr>
            <p:cNvPr id="183" name="Freeform 106">
              <a:extLst>
                <a:ext uri="{FF2B5EF4-FFF2-40B4-BE49-F238E27FC236}">
                  <a16:creationId xmlns:a16="http://schemas.microsoft.com/office/drawing/2014/main" id="{8BDCBA2A-8314-3ED1-6CB6-8DFB8F205F6C}"/>
                </a:ext>
              </a:extLst>
            </p:cNvPr>
            <p:cNvSpPr>
              <a:spLocks/>
            </p:cNvSpPr>
            <p:nvPr/>
          </p:nvSpPr>
          <p:spPr bwMode="auto">
            <a:xfrm>
              <a:off x="8786090" y="2452785"/>
              <a:ext cx="121570" cy="322629"/>
            </a:xfrm>
            <a:custGeom>
              <a:avLst/>
              <a:gdLst>
                <a:gd name="T0" fmla="*/ 0 w 66"/>
                <a:gd name="T1" fmla="*/ 28 h 175"/>
                <a:gd name="T2" fmla="*/ 22 w 66"/>
                <a:gd name="T3" fmla="*/ 104 h 175"/>
                <a:gd name="T4" fmla="*/ 41 w 66"/>
                <a:gd name="T5" fmla="*/ 175 h 175"/>
                <a:gd name="T6" fmla="*/ 59 w 66"/>
                <a:gd name="T7" fmla="*/ 123 h 175"/>
                <a:gd name="T8" fmla="*/ 0 w 66"/>
                <a:gd name="T9" fmla="*/ 28 h 175"/>
              </a:gdLst>
              <a:ahLst/>
              <a:cxnLst>
                <a:cxn ang="0">
                  <a:pos x="T0" y="T1"/>
                </a:cxn>
                <a:cxn ang="0">
                  <a:pos x="T2" y="T3"/>
                </a:cxn>
                <a:cxn ang="0">
                  <a:pos x="T4" y="T5"/>
                </a:cxn>
                <a:cxn ang="0">
                  <a:pos x="T6" y="T7"/>
                </a:cxn>
                <a:cxn ang="0">
                  <a:pos x="T8" y="T9"/>
                </a:cxn>
              </a:cxnLst>
              <a:rect l="0" t="0" r="r" b="b"/>
              <a:pathLst>
                <a:path w="66" h="175">
                  <a:moveTo>
                    <a:pt x="0" y="28"/>
                  </a:moveTo>
                  <a:cubicBezTo>
                    <a:pt x="0" y="28"/>
                    <a:pt x="37" y="67"/>
                    <a:pt x="22" y="104"/>
                  </a:cubicBezTo>
                  <a:cubicBezTo>
                    <a:pt x="20" y="148"/>
                    <a:pt x="25" y="163"/>
                    <a:pt x="41" y="175"/>
                  </a:cubicBezTo>
                  <a:cubicBezTo>
                    <a:pt x="37" y="132"/>
                    <a:pt x="41" y="118"/>
                    <a:pt x="59" y="123"/>
                  </a:cubicBezTo>
                  <a:cubicBezTo>
                    <a:pt x="66" y="90"/>
                    <a:pt x="50" y="0"/>
                    <a:pt x="0" y="28"/>
                  </a:cubicBezTo>
                </a:path>
              </a:pathLst>
            </a:custGeom>
            <a:solidFill>
              <a:srgbClr val="B97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kern="0">
                <a:solidFill>
                  <a:srgbClr val="9EACB4"/>
                </a:solidFill>
                <a:latin typeface="Questrial"/>
              </a:endParaRPr>
            </a:p>
          </p:txBody>
        </p:sp>
        <p:sp>
          <p:nvSpPr>
            <p:cNvPr id="184" name="Freeform 107">
              <a:extLst>
                <a:ext uri="{FF2B5EF4-FFF2-40B4-BE49-F238E27FC236}">
                  <a16:creationId xmlns:a16="http://schemas.microsoft.com/office/drawing/2014/main" id="{7FCE2A14-8442-75C5-775B-8C24D1219AAC}"/>
                </a:ext>
              </a:extLst>
            </p:cNvPr>
            <p:cNvSpPr>
              <a:spLocks/>
            </p:cNvSpPr>
            <p:nvPr/>
          </p:nvSpPr>
          <p:spPr bwMode="auto">
            <a:xfrm>
              <a:off x="8493075" y="2339787"/>
              <a:ext cx="379516" cy="272754"/>
            </a:xfrm>
            <a:custGeom>
              <a:avLst/>
              <a:gdLst>
                <a:gd name="T0" fmla="*/ 206 w 206"/>
                <a:gd name="T1" fmla="*/ 106 h 148"/>
                <a:gd name="T2" fmla="*/ 4 w 206"/>
                <a:gd name="T3" fmla="*/ 95 h 148"/>
                <a:gd name="T4" fmla="*/ 24 w 206"/>
                <a:gd name="T5" fmla="*/ 121 h 148"/>
                <a:gd name="T6" fmla="*/ 102 w 206"/>
                <a:gd name="T7" fmla="*/ 106 h 148"/>
                <a:gd name="T8" fmla="*/ 179 w 206"/>
                <a:gd name="T9" fmla="*/ 121 h 148"/>
                <a:gd name="T10" fmla="*/ 206 w 206"/>
                <a:gd name="T11" fmla="*/ 106 h 148"/>
              </a:gdLst>
              <a:ahLst/>
              <a:cxnLst>
                <a:cxn ang="0">
                  <a:pos x="T0" y="T1"/>
                </a:cxn>
                <a:cxn ang="0">
                  <a:pos x="T2" y="T3"/>
                </a:cxn>
                <a:cxn ang="0">
                  <a:pos x="T4" y="T5"/>
                </a:cxn>
                <a:cxn ang="0">
                  <a:pos x="T6" y="T7"/>
                </a:cxn>
                <a:cxn ang="0">
                  <a:pos x="T8" y="T9"/>
                </a:cxn>
                <a:cxn ang="0">
                  <a:pos x="T10" y="T11"/>
                </a:cxn>
              </a:cxnLst>
              <a:rect l="0" t="0" r="r" b="b"/>
              <a:pathLst>
                <a:path w="206" h="148">
                  <a:moveTo>
                    <a:pt x="206" y="106"/>
                  </a:moveTo>
                  <a:cubicBezTo>
                    <a:pt x="189" y="42"/>
                    <a:pt x="65" y="0"/>
                    <a:pt x="4" y="95"/>
                  </a:cubicBezTo>
                  <a:cubicBezTo>
                    <a:pt x="0" y="115"/>
                    <a:pt x="24" y="121"/>
                    <a:pt x="24" y="121"/>
                  </a:cubicBezTo>
                  <a:cubicBezTo>
                    <a:pt x="24" y="121"/>
                    <a:pt x="38" y="92"/>
                    <a:pt x="102" y="106"/>
                  </a:cubicBezTo>
                  <a:cubicBezTo>
                    <a:pt x="134" y="99"/>
                    <a:pt x="165" y="95"/>
                    <a:pt x="179" y="121"/>
                  </a:cubicBezTo>
                  <a:cubicBezTo>
                    <a:pt x="193" y="148"/>
                    <a:pt x="206" y="106"/>
                    <a:pt x="206" y="106"/>
                  </a:cubicBezTo>
                  <a:close/>
                </a:path>
              </a:pathLst>
            </a:custGeom>
            <a:solidFill>
              <a:srgbClr val="B97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kern="0">
                <a:solidFill>
                  <a:srgbClr val="9EACB4"/>
                </a:solidFill>
                <a:latin typeface="Questrial"/>
              </a:endParaRPr>
            </a:p>
          </p:txBody>
        </p:sp>
        <p:sp>
          <p:nvSpPr>
            <p:cNvPr id="185" name="Freeform 108">
              <a:extLst>
                <a:ext uri="{FF2B5EF4-FFF2-40B4-BE49-F238E27FC236}">
                  <a16:creationId xmlns:a16="http://schemas.microsoft.com/office/drawing/2014/main" id="{FD08C6F6-19AE-0D74-9448-ECABCC0A2867}"/>
                </a:ext>
              </a:extLst>
            </p:cNvPr>
            <p:cNvSpPr>
              <a:spLocks/>
            </p:cNvSpPr>
            <p:nvPr/>
          </p:nvSpPr>
          <p:spPr bwMode="auto">
            <a:xfrm>
              <a:off x="8168888" y="3551590"/>
              <a:ext cx="349903" cy="324187"/>
            </a:xfrm>
            <a:custGeom>
              <a:avLst/>
              <a:gdLst>
                <a:gd name="T0" fmla="*/ 80 w 449"/>
                <a:gd name="T1" fmla="*/ 11 h 416"/>
                <a:gd name="T2" fmla="*/ 0 w 449"/>
                <a:gd name="T3" fmla="*/ 66 h 416"/>
                <a:gd name="T4" fmla="*/ 373 w 449"/>
                <a:gd name="T5" fmla="*/ 416 h 416"/>
                <a:gd name="T6" fmla="*/ 449 w 449"/>
                <a:gd name="T7" fmla="*/ 312 h 416"/>
                <a:gd name="T8" fmla="*/ 130 w 449"/>
                <a:gd name="T9" fmla="*/ 90 h 416"/>
                <a:gd name="T10" fmla="*/ 115 w 449"/>
                <a:gd name="T11" fmla="*/ 0 h 416"/>
                <a:gd name="T12" fmla="*/ 80 w 449"/>
                <a:gd name="T13" fmla="*/ 11 h 416"/>
              </a:gdLst>
              <a:ahLst/>
              <a:cxnLst>
                <a:cxn ang="0">
                  <a:pos x="T0" y="T1"/>
                </a:cxn>
                <a:cxn ang="0">
                  <a:pos x="T2" y="T3"/>
                </a:cxn>
                <a:cxn ang="0">
                  <a:pos x="T4" y="T5"/>
                </a:cxn>
                <a:cxn ang="0">
                  <a:pos x="T6" y="T7"/>
                </a:cxn>
                <a:cxn ang="0">
                  <a:pos x="T8" y="T9"/>
                </a:cxn>
                <a:cxn ang="0">
                  <a:pos x="T10" y="T11"/>
                </a:cxn>
                <a:cxn ang="0">
                  <a:pos x="T12" y="T13"/>
                </a:cxn>
              </a:cxnLst>
              <a:rect l="0" t="0" r="r" b="b"/>
              <a:pathLst>
                <a:path w="449" h="416">
                  <a:moveTo>
                    <a:pt x="80" y="11"/>
                  </a:moveTo>
                  <a:lnTo>
                    <a:pt x="0" y="66"/>
                  </a:lnTo>
                  <a:lnTo>
                    <a:pt x="373" y="416"/>
                  </a:lnTo>
                  <a:lnTo>
                    <a:pt x="449" y="312"/>
                  </a:lnTo>
                  <a:lnTo>
                    <a:pt x="130" y="90"/>
                  </a:lnTo>
                  <a:lnTo>
                    <a:pt x="115" y="0"/>
                  </a:lnTo>
                  <a:lnTo>
                    <a:pt x="80" y="11"/>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86" name="Freeform 109">
              <a:extLst>
                <a:ext uri="{FF2B5EF4-FFF2-40B4-BE49-F238E27FC236}">
                  <a16:creationId xmlns:a16="http://schemas.microsoft.com/office/drawing/2014/main" id="{25279C88-19E6-DEF2-D915-FB7649B41495}"/>
                </a:ext>
              </a:extLst>
            </p:cNvPr>
            <p:cNvSpPr>
              <a:spLocks/>
            </p:cNvSpPr>
            <p:nvPr/>
          </p:nvSpPr>
          <p:spPr bwMode="auto">
            <a:xfrm>
              <a:off x="8155640" y="3313125"/>
              <a:ext cx="324187" cy="296912"/>
            </a:xfrm>
            <a:custGeom>
              <a:avLst/>
              <a:gdLst>
                <a:gd name="T0" fmla="*/ 0 w 416"/>
                <a:gd name="T1" fmla="*/ 381 h 381"/>
                <a:gd name="T2" fmla="*/ 215 w 416"/>
                <a:gd name="T3" fmla="*/ 351 h 381"/>
                <a:gd name="T4" fmla="*/ 416 w 416"/>
                <a:gd name="T5" fmla="*/ 57 h 381"/>
                <a:gd name="T6" fmla="*/ 168 w 416"/>
                <a:gd name="T7" fmla="*/ 0 h 381"/>
                <a:gd name="T8" fmla="*/ 0 w 416"/>
                <a:gd name="T9" fmla="*/ 381 h 381"/>
              </a:gdLst>
              <a:ahLst/>
              <a:cxnLst>
                <a:cxn ang="0">
                  <a:pos x="T0" y="T1"/>
                </a:cxn>
                <a:cxn ang="0">
                  <a:pos x="T2" y="T3"/>
                </a:cxn>
                <a:cxn ang="0">
                  <a:pos x="T4" y="T5"/>
                </a:cxn>
                <a:cxn ang="0">
                  <a:pos x="T6" y="T7"/>
                </a:cxn>
                <a:cxn ang="0">
                  <a:pos x="T8" y="T9"/>
                </a:cxn>
              </a:cxnLst>
              <a:rect l="0" t="0" r="r" b="b"/>
              <a:pathLst>
                <a:path w="416" h="381">
                  <a:moveTo>
                    <a:pt x="0" y="381"/>
                  </a:moveTo>
                  <a:lnTo>
                    <a:pt x="215" y="351"/>
                  </a:lnTo>
                  <a:lnTo>
                    <a:pt x="416" y="57"/>
                  </a:lnTo>
                  <a:lnTo>
                    <a:pt x="168" y="0"/>
                  </a:lnTo>
                  <a:lnTo>
                    <a:pt x="0" y="381"/>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87" name="Freeform 110">
              <a:extLst>
                <a:ext uri="{FF2B5EF4-FFF2-40B4-BE49-F238E27FC236}">
                  <a16:creationId xmlns:a16="http://schemas.microsoft.com/office/drawing/2014/main" id="{4F64830B-58CF-3956-86FF-DF00783B7496}"/>
                </a:ext>
              </a:extLst>
            </p:cNvPr>
            <p:cNvSpPr>
              <a:spLocks/>
            </p:cNvSpPr>
            <p:nvPr/>
          </p:nvSpPr>
          <p:spPr bwMode="auto">
            <a:xfrm>
              <a:off x="8505544" y="3772909"/>
              <a:ext cx="91957" cy="32731"/>
            </a:xfrm>
            <a:custGeom>
              <a:avLst/>
              <a:gdLst>
                <a:gd name="T0" fmla="*/ 17 w 50"/>
                <a:gd name="T1" fmla="*/ 18 h 18"/>
                <a:gd name="T2" fmla="*/ 43 w 50"/>
                <a:gd name="T3" fmla="*/ 15 h 18"/>
                <a:gd name="T4" fmla="*/ 50 w 50"/>
                <a:gd name="T5" fmla="*/ 12 h 18"/>
                <a:gd name="T6" fmla="*/ 35 w 50"/>
                <a:gd name="T7" fmla="*/ 0 h 18"/>
                <a:gd name="T8" fmla="*/ 0 w 50"/>
                <a:gd name="T9" fmla="*/ 5 h 18"/>
                <a:gd name="T10" fmla="*/ 17 w 50"/>
                <a:gd name="T11" fmla="*/ 18 h 18"/>
              </a:gdLst>
              <a:ahLst/>
              <a:cxnLst>
                <a:cxn ang="0">
                  <a:pos x="T0" y="T1"/>
                </a:cxn>
                <a:cxn ang="0">
                  <a:pos x="T2" y="T3"/>
                </a:cxn>
                <a:cxn ang="0">
                  <a:pos x="T4" y="T5"/>
                </a:cxn>
                <a:cxn ang="0">
                  <a:pos x="T6" y="T7"/>
                </a:cxn>
                <a:cxn ang="0">
                  <a:pos x="T8" y="T9"/>
                </a:cxn>
                <a:cxn ang="0">
                  <a:pos x="T10" y="T11"/>
                </a:cxn>
              </a:cxnLst>
              <a:rect l="0" t="0" r="r" b="b"/>
              <a:pathLst>
                <a:path w="50" h="18">
                  <a:moveTo>
                    <a:pt x="17" y="18"/>
                  </a:moveTo>
                  <a:cubicBezTo>
                    <a:pt x="43" y="15"/>
                    <a:pt x="43" y="15"/>
                    <a:pt x="43" y="15"/>
                  </a:cubicBezTo>
                  <a:cubicBezTo>
                    <a:pt x="46" y="14"/>
                    <a:pt x="48" y="13"/>
                    <a:pt x="50" y="12"/>
                  </a:cubicBezTo>
                  <a:cubicBezTo>
                    <a:pt x="35" y="0"/>
                    <a:pt x="35" y="0"/>
                    <a:pt x="35" y="0"/>
                  </a:cubicBezTo>
                  <a:cubicBezTo>
                    <a:pt x="0" y="5"/>
                    <a:pt x="0" y="5"/>
                    <a:pt x="0" y="5"/>
                  </a:cubicBezTo>
                  <a:lnTo>
                    <a:pt x="17" y="18"/>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88" name="Freeform 111">
              <a:extLst>
                <a:ext uri="{FF2B5EF4-FFF2-40B4-BE49-F238E27FC236}">
                  <a16:creationId xmlns:a16="http://schemas.microsoft.com/office/drawing/2014/main" id="{023CC593-4BBD-A0F4-990C-EB34E21067D5}"/>
                </a:ext>
              </a:extLst>
            </p:cNvPr>
            <p:cNvSpPr>
              <a:spLocks/>
            </p:cNvSpPr>
            <p:nvPr/>
          </p:nvSpPr>
          <p:spPr bwMode="auto">
            <a:xfrm>
              <a:off x="8542170" y="3781482"/>
              <a:ext cx="74033" cy="44419"/>
            </a:xfrm>
            <a:custGeom>
              <a:avLst/>
              <a:gdLst>
                <a:gd name="T0" fmla="*/ 0 w 40"/>
                <a:gd name="T1" fmla="*/ 3 h 24"/>
                <a:gd name="T2" fmla="*/ 22 w 40"/>
                <a:gd name="T3" fmla="*/ 20 h 24"/>
                <a:gd name="T4" fmla="*/ 38 w 40"/>
                <a:gd name="T5" fmla="*/ 18 h 24"/>
                <a:gd name="T6" fmla="*/ 40 w 40"/>
                <a:gd name="T7" fmla="*/ 16 h 24"/>
                <a:gd name="T8" fmla="*/ 40 w 40"/>
                <a:gd name="T9" fmla="*/ 15 h 24"/>
                <a:gd name="T10" fmla="*/ 21 w 40"/>
                <a:gd name="T11" fmla="*/ 0 h 24"/>
                <a:gd name="T12" fmla="*/ 0 w 40"/>
                <a:gd name="T13" fmla="*/ 3 h 24"/>
              </a:gdLst>
              <a:ahLst/>
              <a:cxnLst>
                <a:cxn ang="0">
                  <a:pos x="T0" y="T1"/>
                </a:cxn>
                <a:cxn ang="0">
                  <a:pos x="T2" y="T3"/>
                </a:cxn>
                <a:cxn ang="0">
                  <a:pos x="T4" y="T5"/>
                </a:cxn>
                <a:cxn ang="0">
                  <a:pos x="T6" y="T7"/>
                </a:cxn>
                <a:cxn ang="0">
                  <a:pos x="T8" y="T9"/>
                </a:cxn>
                <a:cxn ang="0">
                  <a:pos x="T10" y="T11"/>
                </a:cxn>
                <a:cxn ang="0">
                  <a:pos x="T12" y="T13"/>
                </a:cxn>
              </a:cxnLst>
              <a:rect l="0" t="0" r="r" b="b"/>
              <a:pathLst>
                <a:path w="40" h="24">
                  <a:moveTo>
                    <a:pt x="0" y="3"/>
                  </a:moveTo>
                  <a:cubicBezTo>
                    <a:pt x="22" y="20"/>
                    <a:pt x="22" y="20"/>
                    <a:pt x="22" y="20"/>
                  </a:cubicBezTo>
                  <a:cubicBezTo>
                    <a:pt x="27" y="24"/>
                    <a:pt x="34" y="23"/>
                    <a:pt x="38" y="18"/>
                  </a:cubicBezTo>
                  <a:cubicBezTo>
                    <a:pt x="40" y="16"/>
                    <a:pt x="40" y="16"/>
                    <a:pt x="40" y="16"/>
                  </a:cubicBezTo>
                  <a:cubicBezTo>
                    <a:pt x="40" y="15"/>
                    <a:pt x="40" y="15"/>
                    <a:pt x="40" y="15"/>
                  </a:cubicBezTo>
                  <a:cubicBezTo>
                    <a:pt x="21" y="0"/>
                    <a:pt x="21" y="0"/>
                    <a:pt x="21" y="0"/>
                  </a:cubicBezTo>
                  <a:lnTo>
                    <a:pt x="0" y="3"/>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89" name="Freeform 112">
              <a:extLst>
                <a:ext uri="{FF2B5EF4-FFF2-40B4-BE49-F238E27FC236}">
                  <a16:creationId xmlns:a16="http://schemas.microsoft.com/office/drawing/2014/main" id="{357E2C0A-C143-73C4-042C-CF7E9EEDB83C}"/>
                </a:ext>
              </a:extLst>
            </p:cNvPr>
            <p:cNvSpPr>
              <a:spLocks/>
            </p:cNvSpPr>
            <p:nvPr/>
          </p:nvSpPr>
          <p:spPr bwMode="auto">
            <a:xfrm>
              <a:off x="8435407" y="3776026"/>
              <a:ext cx="164432" cy="162093"/>
            </a:xfrm>
            <a:custGeom>
              <a:avLst/>
              <a:gdLst>
                <a:gd name="T0" fmla="*/ 54 w 89"/>
                <a:gd name="T1" fmla="*/ 7 h 88"/>
                <a:gd name="T2" fmla="*/ 26 w 89"/>
                <a:gd name="T3" fmla="*/ 10 h 88"/>
                <a:gd name="T4" fmla="*/ 7 w 89"/>
                <a:gd name="T5" fmla="*/ 35 h 88"/>
                <a:gd name="T6" fmla="*/ 10 w 89"/>
                <a:gd name="T7" fmla="*/ 62 h 88"/>
                <a:gd name="T8" fmla="*/ 35 w 89"/>
                <a:gd name="T9" fmla="*/ 82 h 88"/>
                <a:gd name="T10" fmla="*/ 62 w 89"/>
                <a:gd name="T11" fmla="*/ 78 h 88"/>
                <a:gd name="T12" fmla="*/ 82 w 89"/>
                <a:gd name="T13" fmla="*/ 53 h 88"/>
                <a:gd name="T14" fmla="*/ 79 w 89"/>
                <a:gd name="T15" fmla="*/ 26 h 88"/>
                <a:gd name="T16" fmla="*/ 54 w 89"/>
                <a:gd name="T17" fmla="*/ 7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9" h="88">
                  <a:moveTo>
                    <a:pt x="54" y="7"/>
                  </a:moveTo>
                  <a:cubicBezTo>
                    <a:pt x="45" y="0"/>
                    <a:pt x="33" y="2"/>
                    <a:pt x="26" y="10"/>
                  </a:cubicBezTo>
                  <a:cubicBezTo>
                    <a:pt x="7" y="35"/>
                    <a:pt x="7" y="35"/>
                    <a:pt x="7" y="35"/>
                  </a:cubicBezTo>
                  <a:cubicBezTo>
                    <a:pt x="0" y="44"/>
                    <a:pt x="2" y="56"/>
                    <a:pt x="10" y="62"/>
                  </a:cubicBezTo>
                  <a:cubicBezTo>
                    <a:pt x="35" y="82"/>
                    <a:pt x="35" y="82"/>
                    <a:pt x="35" y="82"/>
                  </a:cubicBezTo>
                  <a:cubicBezTo>
                    <a:pt x="44" y="88"/>
                    <a:pt x="56" y="87"/>
                    <a:pt x="62" y="78"/>
                  </a:cubicBezTo>
                  <a:cubicBezTo>
                    <a:pt x="82" y="53"/>
                    <a:pt x="82" y="53"/>
                    <a:pt x="82" y="53"/>
                  </a:cubicBezTo>
                  <a:cubicBezTo>
                    <a:pt x="89" y="45"/>
                    <a:pt x="87" y="33"/>
                    <a:pt x="79" y="26"/>
                  </a:cubicBezTo>
                  <a:lnTo>
                    <a:pt x="54" y="7"/>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90" name="Freeform 113">
              <a:extLst>
                <a:ext uri="{FF2B5EF4-FFF2-40B4-BE49-F238E27FC236}">
                  <a16:creationId xmlns:a16="http://schemas.microsoft.com/office/drawing/2014/main" id="{D6C4BA43-FABB-DCF3-5ABC-0E057CE55E29}"/>
                </a:ext>
              </a:extLst>
            </p:cNvPr>
            <p:cNvSpPr>
              <a:spLocks/>
            </p:cNvSpPr>
            <p:nvPr/>
          </p:nvSpPr>
          <p:spPr bwMode="auto">
            <a:xfrm>
              <a:off x="8467359" y="3879673"/>
              <a:ext cx="109880" cy="93515"/>
            </a:xfrm>
            <a:custGeom>
              <a:avLst/>
              <a:gdLst>
                <a:gd name="T0" fmla="*/ 58 w 60"/>
                <a:gd name="T1" fmla="*/ 47 h 51"/>
                <a:gd name="T2" fmla="*/ 47 w 60"/>
                <a:gd name="T3" fmla="*/ 48 h 51"/>
                <a:gd name="T4" fmla="*/ 4 w 60"/>
                <a:gd name="T5" fmla="*/ 14 h 51"/>
                <a:gd name="T6" fmla="*/ 2 w 60"/>
                <a:gd name="T7" fmla="*/ 4 h 51"/>
                <a:gd name="T8" fmla="*/ 13 w 60"/>
                <a:gd name="T9" fmla="*/ 3 h 51"/>
                <a:gd name="T10" fmla="*/ 56 w 60"/>
                <a:gd name="T11" fmla="*/ 36 h 51"/>
                <a:gd name="T12" fmla="*/ 58 w 60"/>
                <a:gd name="T13" fmla="*/ 47 h 51"/>
              </a:gdLst>
              <a:ahLst/>
              <a:cxnLst>
                <a:cxn ang="0">
                  <a:pos x="T0" y="T1"/>
                </a:cxn>
                <a:cxn ang="0">
                  <a:pos x="T2" y="T3"/>
                </a:cxn>
                <a:cxn ang="0">
                  <a:pos x="T4" y="T5"/>
                </a:cxn>
                <a:cxn ang="0">
                  <a:pos x="T6" y="T7"/>
                </a:cxn>
                <a:cxn ang="0">
                  <a:pos x="T8" y="T9"/>
                </a:cxn>
                <a:cxn ang="0">
                  <a:pos x="T10" y="T11"/>
                </a:cxn>
                <a:cxn ang="0">
                  <a:pos x="T12" y="T13"/>
                </a:cxn>
              </a:cxnLst>
              <a:rect l="0" t="0" r="r" b="b"/>
              <a:pathLst>
                <a:path w="60" h="51">
                  <a:moveTo>
                    <a:pt x="58" y="47"/>
                  </a:moveTo>
                  <a:cubicBezTo>
                    <a:pt x="55" y="50"/>
                    <a:pt x="50" y="51"/>
                    <a:pt x="47" y="48"/>
                  </a:cubicBezTo>
                  <a:cubicBezTo>
                    <a:pt x="4" y="14"/>
                    <a:pt x="4" y="14"/>
                    <a:pt x="4" y="14"/>
                  </a:cubicBezTo>
                  <a:cubicBezTo>
                    <a:pt x="0" y="12"/>
                    <a:pt x="0" y="7"/>
                    <a:pt x="2" y="4"/>
                  </a:cubicBezTo>
                  <a:cubicBezTo>
                    <a:pt x="5" y="1"/>
                    <a:pt x="10" y="0"/>
                    <a:pt x="13" y="3"/>
                  </a:cubicBezTo>
                  <a:cubicBezTo>
                    <a:pt x="56" y="36"/>
                    <a:pt x="56" y="36"/>
                    <a:pt x="56" y="36"/>
                  </a:cubicBezTo>
                  <a:cubicBezTo>
                    <a:pt x="60" y="39"/>
                    <a:pt x="60" y="44"/>
                    <a:pt x="58" y="47"/>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91" name="Freeform 114">
              <a:extLst>
                <a:ext uri="{FF2B5EF4-FFF2-40B4-BE49-F238E27FC236}">
                  <a16:creationId xmlns:a16="http://schemas.microsoft.com/office/drawing/2014/main" id="{9DC3C073-2183-2499-2060-C9834A4ECE3A}"/>
                </a:ext>
              </a:extLst>
            </p:cNvPr>
            <p:cNvSpPr>
              <a:spLocks/>
            </p:cNvSpPr>
            <p:nvPr/>
          </p:nvSpPr>
          <p:spPr bwMode="auto">
            <a:xfrm>
              <a:off x="8513336" y="3874218"/>
              <a:ext cx="110660" cy="91957"/>
            </a:xfrm>
            <a:custGeom>
              <a:avLst/>
              <a:gdLst>
                <a:gd name="T0" fmla="*/ 58 w 60"/>
                <a:gd name="T1" fmla="*/ 47 h 50"/>
                <a:gd name="T2" fmla="*/ 47 w 60"/>
                <a:gd name="T3" fmla="*/ 48 h 50"/>
                <a:gd name="T4" fmla="*/ 4 w 60"/>
                <a:gd name="T5" fmla="*/ 14 h 50"/>
                <a:gd name="T6" fmla="*/ 3 w 60"/>
                <a:gd name="T7" fmla="*/ 3 h 50"/>
                <a:gd name="T8" fmla="*/ 13 w 60"/>
                <a:gd name="T9" fmla="*/ 2 h 50"/>
                <a:gd name="T10" fmla="*/ 57 w 60"/>
                <a:gd name="T11" fmla="*/ 36 h 50"/>
                <a:gd name="T12" fmla="*/ 58 w 60"/>
                <a:gd name="T13" fmla="*/ 47 h 50"/>
              </a:gdLst>
              <a:ahLst/>
              <a:cxnLst>
                <a:cxn ang="0">
                  <a:pos x="T0" y="T1"/>
                </a:cxn>
                <a:cxn ang="0">
                  <a:pos x="T2" y="T3"/>
                </a:cxn>
                <a:cxn ang="0">
                  <a:pos x="T4" y="T5"/>
                </a:cxn>
                <a:cxn ang="0">
                  <a:pos x="T6" y="T7"/>
                </a:cxn>
                <a:cxn ang="0">
                  <a:pos x="T8" y="T9"/>
                </a:cxn>
                <a:cxn ang="0">
                  <a:pos x="T10" y="T11"/>
                </a:cxn>
                <a:cxn ang="0">
                  <a:pos x="T12" y="T13"/>
                </a:cxn>
              </a:cxnLst>
              <a:rect l="0" t="0" r="r" b="b"/>
              <a:pathLst>
                <a:path w="60" h="50">
                  <a:moveTo>
                    <a:pt x="58" y="47"/>
                  </a:moveTo>
                  <a:cubicBezTo>
                    <a:pt x="55" y="50"/>
                    <a:pt x="51" y="50"/>
                    <a:pt x="47" y="48"/>
                  </a:cubicBezTo>
                  <a:cubicBezTo>
                    <a:pt x="4" y="14"/>
                    <a:pt x="4" y="14"/>
                    <a:pt x="4" y="14"/>
                  </a:cubicBezTo>
                  <a:cubicBezTo>
                    <a:pt x="1" y="11"/>
                    <a:pt x="0" y="7"/>
                    <a:pt x="3" y="3"/>
                  </a:cubicBezTo>
                  <a:cubicBezTo>
                    <a:pt x="5" y="0"/>
                    <a:pt x="10" y="0"/>
                    <a:pt x="13" y="2"/>
                  </a:cubicBezTo>
                  <a:cubicBezTo>
                    <a:pt x="57" y="36"/>
                    <a:pt x="57" y="36"/>
                    <a:pt x="57" y="36"/>
                  </a:cubicBezTo>
                  <a:cubicBezTo>
                    <a:pt x="60" y="39"/>
                    <a:pt x="60" y="43"/>
                    <a:pt x="58" y="47"/>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92" name="Freeform 115">
              <a:extLst>
                <a:ext uri="{FF2B5EF4-FFF2-40B4-BE49-F238E27FC236}">
                  <a16:creationId xmlns:a16="http://schemas.microsoft.com/office/drawing/2014/main" id="{060292FC-CE33-7C5B-709A-B1F97CE6D0CD}"/>
                </a:ext>
              </a:extLst>
            </p:cNvPr>
            <p:cNvSpPr>
              <a:spLocks/>
            </p:cNvSpPr>
            <p:nvPr/>
          </p:nvSpPr>
          <p:spPr bwMode="auto">
            <a:xfrm>
              <a:off x="8555419" y="3818887"/>
              <a:ext cx="110660" cy="93515"/>
            </a:xfrm>
            <a:custGeom>
              <a:avLst/>
              <a:gdLst>
                <a:gd name="T0" fmla="*/ 58 w 60"/>
                <a:gd name="T1" fmla="*/ 47 h 51"/>
                <a:gd name="T2" fmla="*/ 47 w 60"/>
                <a:gd name="T3" fmla="*/ 49 h 51"/>
                <a:gd name="T4" fmla="*/ 4 w 60"/>
                <a:gd name="T5" fmla="*/ 15 h 51"/>
                <a:gd name="T6" fmla="*/ 3 w 60"/>
                <a:gd name="T7" fmla="*/ 4 h 51"/>
                <a:gd name="T8" fmla="*/ 13 w 60"/>
                <a:gd name="T9" fmla="*/ 3 h 51"/>
                <a:gd name="T10" fmla="*/ 56 w 60"/>
                <a:gd name="T11" fmla="*/ 37 h 51"/>
                <a:gd name="T12" fmla="*/ 58 w 60"/>
                <a:gd name="T13" fmla="*/ 47 h 51"/>
              </a:gdLst>
              <a:ahLst/>
              <a:cxnLst>
                <a:cxn ang="0">
                  <a:pos x="T0" y="T1"/>
                </a:cxn>
                <a:cxn ang="0">
                  <a:pos x="T2" y="T3"/>
                </a:cxn>
                <a:cxn ang="0">
                  <a:pos x="T4" y="T5"/>
                </a:cxn>
                <a:cxn ang="0">
                  <a:pos x="T6" y="T7"/>
                </a:cxn>
                <a:cxn ang="0">
                  <a:pos x="T8" y="T9"/>
                </a:cxn>
                <a:cxn ang="0">
                  <a:pos x="T10" y="T11"/>
                </a:cxn>
                <a:cxn ang="0">
                  <a:pos x="T12" y="T13"/>
                </a:cxn>
              </a:cxnLst>
              <a:rect l="0" t="0" r="r" b="b"/>
              <a:pathLst>
                <a:path w="60" h="51">
                  <a:moveTo>
                    <a:pt x="58" y="47"/>
                  </a:moveTo>
                  <a:cubicBezTo>
                    <a:pt x="55" y="50"/>
                    <a:pt x="50" y="51"/>
                    <a:pt x="47" y="49"/>
                  </a:cubicBezTo>
                  <a:cubicBezTo>
                    <a:pt x="4" y="15"/>
                    <a:pt x="4" y="15"/>
                    <a:pt x="4" y="15"/>
                  </a:cubicBezTo>
                  <a:cubicBezTo>
                    <a:pt x="1" y="12"/>
                    <a:pt x="0" y="7"/>
                    <a:pt x="3" y="4"/>
                  </a:cubicBezTo>
                  <a:cubicBezTo>
                    <a:pt x="5" y="1"/>
                    <a:pt x="10" y="0"/>
                    <a:pt x="13" y="3"/>
                  </a:cubicBezTo>
                  <a:cubicBezTo>
                    <a:pt x="56" y="37"/>
                    <a:pt x="56" y="37"/>
                    <a:pt x="56" y="37"/>
                  </a:cubicBezTo>
                  <a:cubicBezTo>
                    <a:pt x="60" y="39"/>
                    <a:pt x="60" y="44"/>
                    <a:pt x="58" y="47"/>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93" name="Freeform 116">
              <a:extLst>
                <a:ext uri="{FF2B5EF4-FFF2-40B4-BE49-F238E27FC236}">
                  <a16:creationId xmlns:a16="http://schemas.microsoft.com/office/drawing/2014/main" id="{25E481F1-56FF-9353-4586-0C1B88A19E63}"/>
                </a:ext>
              </a:extLst>
            </p:cNvPr>
            <p:cNvSpPr>
              <a:spLocks/>
            </p:cNvSpPr>
            <p:nvPr/>
          </p:nvSpPr>
          <p:spPr bwMode="auto">
            <a:xfrm>
              <a:off x="8560874" y="3866425"/>
              <a:ext cx="110660" cy="94295"/>
            </a:xfrm>
            <a:custGeom>
              <a:avLst/>
              <a:gdLst>
                <a:gd name="T0" fmla="*/ 57 w 60"/>
                <a:gd name="T1" fmla="*/ 47 h 51"/>
                <a:gd name="T2" fmla="*/ 47 w 60"/>
                <a:gd name="T3" fmla="*/ 48 h 51"/>
                <a:gd name="T4" fmla="*/ 3 w 60"/>
                <a:gd name="T5" fmla="*/ 14 h 51"/>
                <a:gd name="T6" fmla="*/ 2 w 60"/>
                <a:gd name="T7" fmla="*/ 4 h 51"/>
                <a:gd name="T8" fmla="*/ 13 w 60"/>
                <a:gd name="T9" fmla="*/ 2 h 51"/>
                <a:gd name="T10" fmla="*/ 56 w 60"/>
                <a:gd name="T11" fmla="*/ 36 h 51"/>
                <a:gd name="T12" fmla="*/ 57 w 60"/>
                <a:gd name="T13" fmla="*/ 47 h 51"/>
              </a:gdLst>
              <a:ahLst/>
              <a:cxnLst>
                <a:cxn ang="0">
                  <a:pos x="T0" y="T1"/>
                </a:cxn>
                <a:cxn ang="0">
                  <a:pos x="T2" y="T3"/>
                </a:cxn>
                <a:cxn ang="0">
                  <a:pos x="T4" y="T5"/>
                </a:cxn>
                <a:cxn ang="0">
                  <a:pos x="T6" y="T7"/>
                </a:cxn>
                <a:cxn ang="0">
                  <a:pos x="T8" y="T9"/>
                </a:cxn>
                <a:cxn ang="0">
                  <a:pos x="T10" y="T11"/>
                </a:cxn>
                <a:cxn ang="0">
                  <a:pos x="T12" y="T13"/>
                </a:cxn>
              </a:cxnLst>
              <a:rect l="0" t="0" r="r" b="b"/>
              <a:pathLst>
                <a:path w="60" h="51">
                  <a:moveTo>
                    <a:pt x="57" y="47"/>
                  </a:moveTo>
                  <a:cubicBezTo>
                    <a:pt x="55" y="50"/>
                    <a:pt x="50" y="51"/>
                    <a:pt x="47" y="48"/>
                  </a:cubicBezTo>
                  <a:cubicBezTo>
                    <a:pt x="3" y="14"/>
                    <a:pt x="3" y="14"/>
                    <a:pt x="3" y="14"/>
                  </a:cubicBezTo>
                  <a:cubicBezTo>
                    <a:pt x="0" y="12"/>
                    <a:pt x="0" y="7"/>
                    <a:pt x="2" y="4"/>
                  </a:cubicBezTo>
                  <a:cubicBezTo>
                    <a:pt x="5" y="0"/>
                    <a:pt x="9" y="0"/>
                    <a:pt x="13" y="2"/>
                  </a:cubicBezTo>
                  <a:cubicBezTo>
                    <a:pt x="56" y="36"/>
                    <a:pt x="56" y="36"/>
                    <a:pt x="56" y="36"/>
                  </a:cubicBezTo>
                  <a:cubicBezTo>
                    <a:pt x="59" y="39"/>
                    <a:pt x="60" y="44"/>
                    <a:pt x="57" y="47"/>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94" name="Freeform 117">
              <a:extLst>
                <a:ext uri="{FF2B5EF4-FFF2-40B4-BE49-F238E27FC236}">
                  <a16:creationId xmlns:a16="http://schemas.microsoft.com/office/drawing/2014/main" id="{1562D840-5600-0BC4-9E7F-50AFD4497E8F}"/>
                </a:ext>
              </a:extLst>
            </p:cNvPr>
            <p:cNvSpPr>
              <a:spLocks/>
            </p:cNvSpPr>
            <p:nvPr/>
          </p:nvSpPr>
          <p:spPr bwMode="auto">
            <a:xfrm>
              <a:off x="8155640" y="3586658"/>
              <a:ext cx="353800" cy="272754"/>
            </a:xfrm>
            <a:custGeom>
              <a:avLst/>
              <a:gdLst>
                <a:gd name="T0" fmla="*/ 0 w 454"/>
                <a:gd name="T1" fmla="*/ 28 h 350"/>
                <a:gd name="T2" fmla="*/ 324 w 454"/>
                <a:gd name="T3" fmla="*/ 350 h 350"/>
                <a:gd name="T4" fmla="*/ 454 w 454"/>
                <a:gd name="T5" fmla="*/ 213 h 350"/>
                <a:gd name="T6" fmla="*/ 215 w 454"/>
                <a:gd name="T7" fmla="*/ 0 h 350"/>
                <a:gd name="T8" fmla="*/ 0 w 454"/>
                <a:gd name="T9" fmla="*/ 28 h 350"/>
              </a:gdLst>
              <a:ahLst/>
              <a:cxnLst>
                <a:cxn ang="0">
                  <a:pos x="T0" y="T1"/>
                </a:cxn>
                <a:cxn ang="0">
                  <a:pos x="T2" y="T3"/>
                </a:cxn>
                <a:cxn ang="0">
                  <a:pos x="T4" y="T5"/>
                </a:cxn>
                <a:cxn ang="0">
                  <a:pos x="T6" y="T7"/>
                </a:cxn>
                <a:cxn ang="0">
                  <a:pos x="T8" y="T9"/>
                </a:cxn>
              </a:cxnLst>
              <a:rect l="0" t="0" r="r" b="b"/>
              <a:pathLst>
                <a:path w="454" h="350">
                  <a:moveTo>
                    <a:pt x="0" y="28"/>
                  </a:moveTo>
                  <a:lnTo>
                    <a:pt x="324" y="350"/>
                  </a:lnTo>
                  <a:lnTo>
                    <a:pt x="454" y="213"/>
                  </a:lnTo>
                  <a:lnTo>
                    <a:pt x="215" y="0"/>
                  </a:lnTo>
                  <a:lnTo>
                    <a:pt x="0" y="28"/>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95" name="Freeform 118">
              <a:extLst>
                <a:ext uri="{FF2B5EF4-FFF2-40B4-BE49-F238E27FC236}">
                  <a16:creationId xmlns:a16="http://schemas.microsoft.com/office/drawing/2014/main" id="{0F74034D-4283-3553-0C6A-2AFA7DB5B515}"/>
                </a:ext>
              </a:extLst>
            </p:cNvPr>
            <p:cNvSpPr>
              <a:spLocks/>
            </p:cNvSpPr>
            <p:nvPr/>
          </p:nvSpPr>
          <p:spPr bwMode="auto">
            <a:xfrm>
              <a:off x="8155640" y="3586658"/>
              <a:ext cx="353800" cy="272754"/>
            </a:xfrm>
            <a:custGeom>
              <a:avLst/>
              <a:gdLst>
                <a:gd name="T0" fmla="*/ 0 w 454"/>
                <a:gd name="T1" fmla="*/ 28 h 350"/>
                <a:gd name="T2" fmla="*/ 324 w 454"/>
                <a:gd name="T3" fmla="*/ 350 h 350"/>
                <a:gd name="T4" fmla="*/ 454 w 454"/>
                <a:gd name="T5" fmla="*/ 213 h 350"/>
                <a:gd name="T6" fmla="*/ 215 w 454"/>
                <a:gd name="T7" fmla="*/ 0 h 350"/>
              </a:gdLst>
              <a:ahLst/>
              <a:cxnLst>
                <a:cxn ang="0">
                  <a:pos x="T0" y="T1"/>
                </a:cxn>
                <a:cxn ang="0">
                  <a:pos x="T2" y="T3"/>
                </a:cxn>
                <a:cxn ang="0">
                  <a:pos x="T4" y="T5"/>
                </a:cxn>
                <a:cxn ang="0">
                  <a:pos x="T6" y="T7"/>
                </a:cxn>
              </a:cxnLst>
              <a:rect l="0" t="0" r="r" b="b"/>
              <a:pathLst>
                <a:path w="454" h="350">
                  <a:moveTo>
                    <a:pt x="0" y="28"/>
                  </a:moveTo>
                  <a:lnTo>
                    <a:pt x="324" y="350"/>
                  </a:lnTo>
                  <a:lnTo>
                    <a:pt x="454" y="213"/>
                  </a:lnTo>
                  <a:lnTo>
                    <a:pt x="21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96" name="Freeform 119">
              <a:extLst>
                <a:ext uri="{FF2B5EF4-FFF2-40B4-BE49-F238E27FC236}">
                  <a16:creationId xmlns:a16="http://schemas.microsoft.com/office/drawing/2014/main" id="{19E7E290-20BC-9051-F7BB-DD09EC368971}"/>
                </a:ext>
              </a:extLst>
            </p:cNvPr>
            <p:cNvSpPr>
              <a:spLocks/>
            </p:cNvSpPr>
            <p:nvPr/>
          </p:nvSpPr>
          <p:spPr bwMode="auto">
            <a:xfrm>
              <a:off x="8286563" y="3173632"/>
              <a:ext cx="97411" cy="290676"/>
            </a:xfrm>
            <a:custGeom>
              <a:avLst/>
              <a:gdLst>
                <a:gd name="T0" fmla="*/ 111 w 125"/>
                <a:gd name="T1" fmla="*/ 0 h 373"/>
                <a:gd name="T2" fmla="*/ 0 w 125"/>
                <a:gd name="T3" fmla="*/ 179 h 373"/>
                <a:gd name="T4" fmla="*/ 125 w 125"/>
                <a:gd name="T5" fmla="*/ 373 h 373"/>
                <a:gd name="T6" fmla="*/ 111 w 125"/>
                <a:gd name="T7" fmla="*/ 0 h 373"/>
              </a:gdLst>
              <a:ahLst/>
              <a:cxnLst>
                <a:cxn ang="0">
                  <a:pos x="T0" y="T1"/>
                </a:cxn>
                <a:cxn ang="0">
                  <a:pos x="T2" y="T3"/>
                </a:cxn>
                <a:cxn ang="0">
                  <a:pos x="T4" y="T5"/>
                </a:cxn>
                <a:cxn ang="0">
                  <a:pos x="T6" y="T7"/>
                </a:cxn>
              </a:cxnLst>
              <a:rect l="0" t="0" r="r" b="b"/>
              <a:pathLst>
                <a:path w="125" h="373">
                  <a:moveTo>
                    <a:pt x="111" y="0"/>
                  </a:moveTo>
                  <a:lnTo>
                    <a:pt x="0" y="179"/>
                  </a:lnTo>
                  <a:lnTo>
                    <a:pt x="125" y="373"/>
                  </a:lnTo>
                  <a:lnTo>
                    <a:pt x="111"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97" name="Freeform 120">
              <a:extLst>
                <a:ext uri="{FF2B5EF4-FFF2-40B4-BE49-F238E27FC236}">
                  <a16:creationId xmlns:a16="http://schemas.microsoft.com/office/drawing/2014/main" id="{9FD79064-B723-3222-4D11-138BC69FB66D}"/>
                </a:ext>
              </a:extLst>
            </p:cNvPr>
            <p:cNvSpPr>
              <a:spLocks/>
            </p:cNvSpPr>
            <p:nvPr/>
          </p:nvSpPr>
          <p:spPr bwMode="auto">
            <a:xfrm>
              <a:off x="8286563" y="3173632"/>
              <a:ext cx="97411" cy="290676"/>
            </a:xfrm>
            <a:custGeom>
              <a:avLst/>
              <a:gdLst>
                <a:gd name="T0" fmla="*/ 111 w 125"/>
                <a:gd name="T1" fmla="*/ 0 h 373"/>
                <a:gd name="T2" fmla="*/ 0 w 125"/>
                <a:gd name="T3" fmla="*/ 179 h 373"/>
                <a:gd name="T4" fmla="*/ 125 w 125"/>
                <a:gd name="T5" fmla="*/ 373 h 373"/>
              </a:gdLst>
              <a:ahLst/>
              <a:cxnLst>
                <a:cxn ang="0">
                  <a:pos x="T0" y="T1"/>
                </a:cxn>
                <a:cxn ang="0">
                  <a:pos x="T2" y="T3"/>
                </a:cxn>
                <a:cxn ang="0">
                  <a:pos x="T4" y="T5"/>
                </a:cxn>
              </a:cxnLst>
              <a:rect l="0" t="0" r="r" b="b"/>
              <a:pathLst>
                <a:path w="125" h="373">
                  <a:moveTo>
                    <a:pt x="111" y="0"/>
                  </a:moveTo>
                  <a:lnTo>
                    <a:pt x="0" y="179"/>
                  </a:lnTo>
                  <a:lnTo>
                    <a:pt x="125" y="373"/>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98" name="Freeform 121">
              <a:extLst>
                <a:ext uri="{FF2B5EF4-FFF2-40B4-BE49-F238E27FC236}">
                  <a16:creationId xmlns:a16="http://schemas.microsoft.com/office/drawing/2014/main" id="{DBECA86A-7B3C-034F-2D29-26AC25BAB0BF}"/>
                </a:ext>
              </a:extLst>
            </p:cNvPr>
            <p:cNvSpPr>
              <a:spLocks/>
            </p:cNvSpPr>
            <p:nvPr/>
          </p:nvSpPr>
          <p:spPr bwMode="auto">
            <a:xfrm>
              <a:off x="8837523" y="3958382"/>
              <a:ext cx="215085" cy="53771"/>
            </a:xfrm>
            <a:custGeom>
              <a:avLst/>
              <a:gdLst>
                <a:gd name="T0" fmla="*/ 116 w 117"/>
                <a:gd name="T1" fmla="*/ 24 h 29"/>
                <a:gd name="T2" fmla="*/ 109 w 117"/>
                <a:gd name="T3" fmla="*/ 28 h 29"/>
                <a:gd name="T4" fmla="*/ 8 w 117"/>
                <a:gd name="T5" fmla="*/ 28 h 29"/>
                <a:gd name="T6" fmla="*/ 2 w 117"/>
                <a:gd name="T7" fmla="*/ 24 h 29"/>
                <a:gd name="T8" fmla="*/ 2 w 117"/>
                <a:gd name="T9" fmla="*/ 23 h 29"/>
                <a:gd name="T10" fmla="*/ 3 w 117"/>
                <a:gd name="T11" fmla="*/ 16 h 29"/>
                <a:gd name="T12" fmla="*/ 114 w 117"/>
                <a:gd name="T13" fmla="*/ 16 h 29"/>
                <a:gd name="T14" fmla="*/ 116 w 117"/>
                <a:gd name="T15" fmla="*/ 23 h 29"/>
                <a:gd name="T16" fmla="*/ 116 w 117"/>
                <a:gd name="T17"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29">
                  <a:moveTo>
                    <a:pt x="116" y="24"/>
                  </a:moveTo>
                  <a:cubicBezTo>
                    <a:pt x="114" y="27"/>
                    <a:pt x="111" y="29"/>
                    <a:pt x="109" y="28"/>
                  </a:cubicBezTo>
                  <a:cubicBezTo>
                    <a:pt x="77" y="13"/>
                    <a:pt x="40" y="13"/>
                    <a:pt x="8" y="28"/>
                  </a:cubicBezTo>
                  <a:cubicBezTo>
                    <a:pt x="6" y="29"/>
                    <a:pt x="3" y="27"/>
                    <a:pt x="2" y="24"/>
                  </a:cubicBezTo>
                  <a:cubicBezTo>
                    <a:pt x="2" y="23"/>
                    <a:pt x="2" y="23"/>
                    <a:pt x="2" y="23"/>
                  </a:cubicBezTo>
                  <a:cubicBezTo>
                    <a:pt x="0" y="21"/>
                    <a:pt x="1" y="17"/>
                    <a:pt x="3" y="16"/>
                  </a:cubicBezTo>
                  <a:cubicBezTo>
                    <a:pt x="39" y="0"/>
                    <a:pt x="79" y="0"/>
                    <a:pt x="114" y="16"/>
                  </a:cubicBezTo>
                  <a:cubicBezTo>
                    <a:pt x="117" y="17"/>
                    <a:pt x="117" y="21"/>
                    <a:pt x="116" y="23"/>
                  </a:cubicBezTo>
                  <a:lnTo>
                    <a:pt x="116" y="24"/>
                  </a:lnTo>
                  <a:close/>
                </a:path>
              </a:pathLst>
            </a:custGeom>
            <a:solidFill>
              <a:srgbClr val="103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99" name="Freeform 122">
              <a:extLst>
                <a:ext uri="{FF2B5EF4-FFF2-40B4-BE49-F238E27FC236}">
                  <a16:creationId xmlns:a16="http://schemas.microsoft.com/office/drawing/2014/main" id="{CE6819A3-4C0D-7BB3-6D3E-6149775D23DC}"/>
                </a:ext>
              </a:extLst>
            </p:cNvPr>
            <p:cNvSpPr>
              <a:spLocks/>
            </p:cNvSpPr>
            <p:nvPr/>
          </p:nvSpPr>
          <p:spPr bwMode="auto">
            <a:xfrm>
              <a:off x="8837523" y="3958382"/>
              <a:ext cx="215085" cy="42861"/>
            </a:xfrm>
            <a:custGeom>
              <a:avLst/>
              <a:gdLst>
                <a:gd name="T0" fmla="*/ 114 w 117"/>
                <a:gd name="T1" fmla="*/ 16 h 23"/>
                <a:gd name="T2" fmla="*/ 3 w 117"/>
                <a:gd name="T3" fmla="*/ 16 h 23"/>
                <a:gd name="T4" fmla="*/ 2 w 117"/>
                <a:gd name="T5" fmla="*/ 23 h 23"/>
                <a:gd name="T6" fmla="*/ 116 w 117"/>
                <a:gd name="T7" fmla="*/ 23 h 23"/>
                <a:gd name="T8" fmla="*/ 114 w 117"/>
                <a:gd name="T9" fmla="*/ 16 h 23"/>
              </a:gdLst>
              <a:ahLst/>
              <a:cxnLst>
                <a:cxn ang="0">
                  <a:pos x="T0" y="T1"/>
                </a:cxn>
                <a:cxn ang="0">
                  <a:pos x="T2" y="T3"/>
                </a:cxn>
                <a:cxn ang="0">
                  <a:pos x="T4" y="T5"/>
                </a:cxn>
                <a:cxn ang="0">
                  <a:pos x="T6" y="T7"/>
                </a:cxn>
                <a:cxn ang="0">
                  <a:pos x="T8" y="T9"/>
                </a:cxn>
              </a:cxnLst>
              <a:rect l="0" t="0" r="r" b="b"/>
              <a:pathLst>
                <a:path w="117" h="23">
                  <a:moveTo>
                    <a:pt x="114" y="16"/>
                  </a:moveTo>
                  <a:cubicBezTo>
                    <a:pt x="79" y="0"/>
                    <a:pt x="39" y="0"/>
                    <a:pt x="3" y="16"/>
                  </a:cubicBezTo>
                  <a:cubicBezTo>
                    <a:pt x="1" y="17"/>
                    <a:pt x="0" y="21"/>
                    <a:pt x="2" y="23"/>
                  </a:cubicBezTo>
                  <a:cubicBezTo>
                    <a:pt x="38" y="6"/>
                    <a:pt x="80" y="6"/>
                    <a:pt x="116" y="23"/>
                  </a:cubicBezTo>
                  <a:cubicBezTo>
                    <a:pt x="117" y="21"/>
                    <a:pt x="117" y="17"/>
                    <a:pt x="114" y="16"/>
                  </a:cubicBezTo>
                  <a:close/>
                </a:path>
              </a:pathLst>
            </a:custGeom>
            <a:solidFill>
              <a:srgbClr val="174F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00" name="Freeform 123">
              <a:extLst>
                <a:ext uri="{FF2B5EF4-FFF2-40B4-BE49-F238E27FC236}">
                  <a16:creationId xmlns:a16="http://schemas.microsoft.com/office/drawing/2014/main" id="{4A076FCC-1A53-A1AC-A593-8BBD37D624CA}"/>
                </a:ext>
              </a:extLst>
            </p:cNvPr>
            <p:cNvSpPr>
              <a:spLocks/>
            </p:cNvSpPr>
            <p:nvPr/>
          </p:nvSpPr>
          <p:spPr bwMode="auto">
            <a:xfrm>
              <a:off x="8846875" y="3997346"/>
              <a:ext cx="16365" cy="74033"/>
            </a:xfrm>
            <a:custGeom>
              <a:avLst/>
              <a:gdLst>
                <a:gd name="T0" fmla="*/ 9 w 9"/>
                <a:gd name="T1" fmla="*/ 37 h 40"/>
                <a:gd name="T2" fmla="*/ 5 w 9"/>
                <a:gd name="T3" fmla="*/ 40 h 40"/>
                <a:gd name="T4" fmla="*/ 4 w 9"/>
                <a:gd name="T5" fmla="*/ 40 h 40"/>
                <a:gd name="T6" fmla="*/ 0 w 9"/>
                <a:gd name="T7" fmla="*/ 37 h 40"/>
                <a:gd name="T8" fmla="*/ 0 w 9"/>
                <a:gd name="T9" fmla="*/ 4 h 40"/>
                <a:gd name="T10" fmla="*/ 4 w 9"/>
                <a:gd name="T11" fmla="*/ 0 h 40"/>
                <a:gd name="T12" fmla="*/ 5 w 9"/>
                <a:gd name="T13" fmla="*/ 0 h 40"/>
                <a:gd name="T14" fmla="*/ 9 w 9"/>
                <a:gd name="T15" fmla="*/ 4 h 40"/>
                <a:gd name="T16" fmla="*/ 9 w 9"/>
                <a:gd name="T17" fmla="*/ 3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40">
                  <a:moveTo>
                    <a:pt x="9" y="37"/>
                  </a:moveTo>
                  <a:cubicBezTo>
                    <a:pt x="9" y="39"/>
                    <a:pt x="7" y="40"/>
                    <a:pt x="5" y="40"/>
                  </a:cubicBezTo>
                  <a:cubicBezTo>
                    <a:pt x="4" y="40"/>
                    <a:pt x="4" y="40"/>
                    <a:pt x="4" y="40"/>
                  </a:cubicBezTo>
                  <a:cubicBezTo>
                    <a:pt x="2" y="40"/>
                    <a:pt x="0" y="39"/>
                    <a:pt x="0" y="37"/>
                  </a:cubicBezTo>
                  <a:cubicBezTo>
                    <a:pt x="0" y="4"/>
                    <a:pt x="0" y="4"/>
                    <a:pt x="0" y="4"/>
                  </a:cubicBezTo>
                  <a:cubicBezTo>
                    <a:pt x="0" y="1"/>
                    <a:pt x="2" y="0"/>
                    <a:pt x="4" y="0"/>
                  </a:cubicBezTo>
                  <a:cubicBezTo>
                    <a:pt x="5" y="0"/>
                    <a:pt x="5" y="0"/>
                    <a:pt x="5" y="0"/>
                  </a:cubicBezTo>
                  <a:cubicBezTo>
                    <a:pt x="7" y="0"/>
                    <a:pt x="9" y="1"/>
                    <a:pt x="9" y="4"/>
                  </a:cubicBezTo>
                  <a:cubicBezTo>
                    <a:pt x="9" y="37"/>
                    <a:pt x="9" y="37"/>
                    <a:pt x="9" y="37"/>
                  </a:cubicBezTo>
                </a:path>
              </a:pathLst>
            </a:custGeom>
            <a:solidFill>
              <a:srgbClr val="B1B6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01" name="Oval 124">
              <a:extLst>
                <a:ext uri="{FF2B5EF4-FFF2-40B4-BE49-F238E27FC236}">
                  <a16:creationId xmlns:a16="http://schemas.microsoft.com/office/drawing/2014/main" id="{72D6F4B8-C38A-ABCA-7122-7D562946593C}"/>
                </a:ext>
              </a:extLst>
            </p:cNvPr>
            <p:cNvSpPr>
              <a:spLocks noChangeArrowheads="1"/>
            </p:cNvSpPr>
            <p:nvPr/>
          </p:nvSpPr>
          <p:spPr bwMode="auto">
            <a:xfrm>
              <a:off x="8837523" y="4021505"/>
              <a:ext cx="35069" cy="33509"/>
            </a:xfrm>
            <a:prstGeom prst="ellipse">
              <a:avLst/>
            </a:prstGeom>
            <a:solidFill>
              <a:srgbClr val="B1B6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02" name="Freeform 125">
              <a:extLst>
                <a:ext uri="{FF2B5EF4-FFF2-40B4-BE49-F238E27FC236}">
                  <a16:creationId xmlns:a16="http://schemas.microsoft.com/office/drawing/2014/main" id="{905FFC25-670E-786A-D2CA-D52880A01C9C}"/>
                </a:ext>
              </a:extLst>
            </p:cNvPr>
            <p:cNvSpPr>
              <a:spLocks/>
            </p:cNvSpPr>
            <p:nvPr/>
          </p:nvSpPr>
          <p:spPr bwMode="auto">
            <a:xfrm>
              <a:off x="9029230" y="3997346"/>
              <a:ext cx="14806" cy="74033"/>
            </a:xfrm>
            <a:custGeom>
              <a:avLst/>
              <a:gdLst>
                <a:gd name="T0" fmla="*/ 8 w 8"/>
                <a:gd name="T1" fmla="*/ 37 h 40"/>
                <a:gd name="T2" fmla="*/ 5 w 8"/>
                <a:gd name="T3" fmla="*/ 40 h 40"/>
                <a:gd name="T4" fmla="*/ 4 w 8"/>
                <a:gd name="T5" fmla="*/ 40 h 40"/>
                <a:gd name="T6" fmla="*/ 0 w 8"/>
                <a:gd name="T7" fmla="*/ 37 h 40"/>
                <a:gd name="T8" fmla="*/ 0 w 8"/>
                <a:gd name="T9" fmla="*/ 4 h 40"/>
                <a:gd name="T10" fmla="*/ 4 w 8"/>
                <a:gd name="T11" fmla="*/ 0 h 40"/>
                <a:gd name="T12" fmla="*/ 5 w 8"/>
                <a:gd name="T13" fmla="*/ 0 h 40"/>
                <a:gd name="T14" fmla="*/ 8 w 8"/>
                <a:gd name="T15" fmla="*/ 4 h 40"/>
                <a:gd name="T16" fmla="*/ 8 w 8"/>
                <a:gd name="T17" fmla="*/ 3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40">
                  <a:moveTo>
                    <a:pt x="8" y="37"/>
                  </a:moveTo>
                  <a:cubicBezTo>
                    <a:pt x="8" y="39"/>
                    <a:pt x="7" y="40"/>
                    <a:pt x="5" y="40"/>
                  </a:cubicBezTo>
                  <a:cubicBezTo>
                    <a:pt x="4" y="40"/>
                    <a:pt x="4" y="40"/>
                    <a:pt x="4" y="40"/>
                  </a:cubicBezTo>
                  <a:cubicBezTo>
                    <a:pt x="2" y="40"/>
                    <a:pt x="0" y="39"/>
                    <a:pt x="0" y="37"/>
                  </a:cubicBezTo>
                  <a:cubicBezTo>
                    <a:pt x="0" y="4"/>
                    <a:pt x="0" y="4"/>
                    <a:pt x="0" y="4"/>
                  </a:cubicBezTo>
                  <a:cubicBezTo>
                    <a:pt x="0" y="1"/>
                    <a:pt x="2" y="0"/>
                    <a:pt x="4" y="0"/>
                  </a:cubicBezTo>
                  <a:cubicBezTo>
                    <a:pt x="5" y="0"/>
                    <a:pt x="5" y="0"/>
                    <a:pt x="5" y="0"/>
                  </a:cubicBezTo>
                  <a:cubicBezTo>
                    <a:pt x="7" y="0"/>
                    <a:pt x="8" y="1"/>
                    <a:pt x="8" y="4"/>
                  </a:cubicBezTo>
                  <a:cubicBezTo>
                    <a:pt x="8" y="37"/>
                    <a:pt x="8" y="37"/>
                    <a:pt x="8" y="37"/>
                  </a:cubicBezTo>
                </a:path>
              </a:pathLst>
            </a:custGeom>
            <a:solidFill>
              <a:srgbClr val="B1B6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03" name="Oval 126">
              <a:extLst>
                <a:ext uri="{FF2B5EF4-FFF2-40B4-BE49-F238E27FC236}">
                  <a16:creationId xmlns:a16="http://schemas.microsoft.com/office/drawing/2014/main" id="{BC9537C7-C700-8D9E-01F9-48A0F401AD87}"/>
                </a:ext>
              </a:extLst>
            </p:cNvPr>
            <p:cNvSpPr>
              <a:spLocks noChangeArrowheads="1"/>
            </p:cNvSpPr>
            <p:nvPr/>
          </p:nvSpPr>
          <p:spPr bwMode="auto">
            <a:xfrm>
              <a:off x="9019879" y="4021505"/>
              <a:ext cx="35069" cy="33509"/>
            </a:xfrm>
            <a:prstGeom prst="ellipse">
              <a:avLst/>
            </a:prstGeom>
            <a:solidFill>
              <a:srgbClr val="B1B6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04" name="Freeform 127">
              <a:extLst>
                <a:ext uri="{FF2B5EF4-FFF2-40B4-BE49-F238E27FC236}">
                  <a16:creationId xmlns:a16="http://schemas.microsoft.com/office/drawing/2014/main" id="{DEF0D81E-C9DD-2F87-C7C7-0AA62F85B831}"/>
                </a:ext>
              </a:extLst>
            </p:cNvPr>
            <p:cNvSpPr>
              <a:spLocks/>
            </p:cNvSpPr>
            <p:nvPr/>
          </p:nvSpPr>
          <p:spPr bwMode="auto">
            <a:xfrm>
              <a:off x="8617762" y="4037870"/>
              <a:ext cx="654607" cy="438743"/>
            </a:xfrm>
            <a:custGeom>
              <a:avLst/>
              <a:gdLst>
                <a:gd name="T0" fmla="*/ 355 w 355"/>
                <a:gd name="T1" fmla="*/ 227 h 238"/>
                <a:gd name="T2" fmla="*/ 344 w 355"/>
                <a:gd name="T3" fmla="*/ 238 h 238"/>
                <a:gd name="T4" fmla="*/ 12 w 355"/>
                <a:gd name="T5" fmla="*/ 238 h 238"/>
                <a:gd name="T6" fmla="*/ 0 w 355"/>
                <a:gd name="T7" fmla="*/ 227 h 238"/>
                <a:gd name="T8" fmla="*/ 0 w 355"/>
                <a:gd name="T9" fmla="*/ 11 h 238"/>
                <a:gd name="T10" fmla="*/ 12 w 355"/>
                <a:gd name="T11" fmla="*/ 0 h 238"/>
                <a:gd name="T12" fmla="*/ 344 w 355"/>
                <a:gd name="T13" fmla="*/ 0 h 238"/>
                <a:gd name="T14" fmla="*/ 355 w 355"/>
                <a:gd name="T15" fmla="*/ 11 h 238"/>
                <a:gd name="T16" fmla="*/ 355 w 355"/>
                <a:gd name="T17" fmla="*/ 227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5" h="238">
                  <a:moveTo>
                    <a:pt x="355" y="227"/>
                  </a:moveTo>
                  <a:cubicBezTo>
                    <a:pt x="355" y="233"/>
                    <a:pt x="350" y="238"/>
                    <a:pt x="344" y="238"/>
                  </a:cubicBezTo>
                  <a:cubicBezTo>
                    <a:pt x="12" y="238"/>
                    <a:pt x="12" y="238"/>
                    <a:pt x="12" y="238"/>
                  </a:cubicBezTo>
                  <a:cubicBezTo>
                    <a:pt x="5" y="238"/>
                    <a:pt x="0" y="233"/>
                    <a:pt x="0" y="227"/>
                  </a:cubicBezTo>
                  <a:cubicBezTo>
                    <a:pt x="0" y="11"/>
                    <a:pt x="0" y="11"/>
                    <a:pt x="0" y="11"/>
                  </a:cubicBezTo>
                  <a:cubicBezTo>
                    <a:pt x="0" y="5"/>
                    <a:pt x="5" y="0"/>
                    <a:pt x="12" y="0"/>
                  </a:cubicBezTo>
                  <a:cubicBezTo>
                    <a:pt x="344" y="0"/>
                    <a:pt x="344" y="0"/>
                    <a:pt x="344" y="0"/>
                  </a:cubicBezTo>
                  <a:cubicBezTo>
                    <a:pt x="350" y="0"/>
                    <a:pt x="355" y="5"/>
                    <a:pt x="355" y="11"/>
                  </a:cubicBezTo>
                  <a:cubicBezTo>
                    <a:pt x="355" y="227"/>
                    <a:pt x="355" y="227"/>
                    <a:pt x="355" y="227"/>
                  </a:cubicBezTo>
                </a:path>
              </a:pathLst>
            </a:custGeom>
            <a:solidFill>
              <a:srgbClr val="103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05" name="Freeform 128">
              <a:extLst>
                <a:ext uri="{FF2B5EF4-FFF2-40B4-BE49-F238E27FC236}">
                  <a16:creationId xmlns:a16="http://schemas.microsoft.com/office/drawing/2014/main" id="{F53A4B6D-5A47-9147-1AAC-6E9A48B7CA63}"/>
                </a:ext>
              </a:extLst>
            </p:cNvPr>
            <p:cNvSpPr>
              <a:spLocks/>
            </p:cNvSpPr>
            <p:nvPr/>
          </p:nvSpPr>
          <p:spPr bwMode="auto">
            <a:xfrm>
              <a:off x="8617762" y="4439986"/>
              <a:ext cx="654607" cy="36627"/>
            </a:xfrm>
            <a:custGeom>
              <a:avLst/>
              <a:gdLst>
                <a:gd name="T0" fmla="*/ 344 w 355"/>
                <a:gd name="T1" fmla="*/ 11 h 20"/>
                <a:gd name="T2" fmla="*/ 12 w 355"/>
                <a:gd name="T3" fmla="*/ 11 h 20"/>
                <a:gd name="T4" fmla="*/ 0 w 355"/>
                <a:gd name="T5" fmla="*/ 0 h 20"/>
                <a:gd name="T6" fmla="*/ 0 w 355"/>
                <a:gd name="T7" fmla="*/ 9 h 20"/>
                <a:gd name="T8" fmla="*/ 12 w 355"/>
                <a:gd name="T9" fmla="*/ 20 h 20"/>
                <a:gd name="T10" fmla="*/ 344 w 355"/>
                <a:gd name="T11" fmla="*/ 20 h 20"/>
                <a:gd name="T12" fmla="*/ 355 w 355"/>
                <a:gd name="T13" fmla="*/ 9 h 20"/>
                <a:gd name="T14" fmla="*/ 355 w 355"/>
                <a:gd name="T15" fmla="*/ 0 h 20"/>
                <a:gd name="T16" fmla="*/ 344 w 355"/>
                <a:gd name="T17" fmla="*/ 1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5" h="20">
                  <a:moveTo>
                    <a:pt x="344" y="11"/>
                  </a:moveTo>
                  <a:cubicBezTo>
                    <a:pt x="12" y="11"/>
                    <a:pt x="12" y="11"/>
                    <a:pt x="12" y="11"/>
                  </a:cubicBezTo>
                  <a:cubicBezTo>
                    <a:pt x="5" y="11"/>
                    <a:pt x="0" y="6"/>
                    <a:pt x="0" y="0"/>
                  </a:cubicBezTo>
                  <a:cubicBezTo>
                    <a:pt x="0" y="9"/>
                    <a:pt x="0" y="9"/>
                    <a:pt x="0" y="9"/>
                  </a:cubicBezTo>
                  <a:cubicBezTo>
                    <a:pt x="0" y="15"/>
                    <a:pt x="5" y="20"/>
                    <a:pt x="12" y="20"/>
                  </a:cubicBezTo>
                  <a:cubicBezTo>
                    <a:pt x="344" y="20"/>
                    <a:pt x="344" y="20"/>
                    <a:pt x="344" y="20"/>
                  </a:cubicBezTo>
                  <a:cubicBezTo>
                    <a:pt x="350" y="20"/>
                    <a:pt x="355" y="15"/>
                    <a:pt x="355" y="9"/>
                  </a:cubicBezTo>
                  <a:cubicBezTo>
                    <a:pt x="355" y="0"/>
                    <a:pt x="355" y="0"/>
                    <a:pt x="355" y="0"/>
                  </a:cubicBezTo>
                  <a:cubicBezTo>
                    <a:pt x="355" y="6"/>
                    <a:pt x="350" y="11"/>
                    <a:pt x="344" y="11"/>
                  </a:cubicBezTo>
                  <a:close/>
                </a:path>
              </a:pathLst>
            </a:custGeom>
            <a:solidFill>
              <a:srgbClr val="0D2F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06" name="Freeform 129">
              <a:extLst>
                <a:ext uri="{FF2B5EF4-FFF2-40B4-BE49-F238E27FC236}">
                  <a16:creationId xmlns:a16="http://schemas.microsoft.com/office/drawing/2014/main" id="{DB3C9B5E-5962-C175-FCED-223217A9692C}"/>
                </a:ext>
              </a:extLst>
            </p:cNvPr>
            <p:cNvSpPr>
              <a:spLocks/>
            </p:cNvSpPr>
            <p:nvPr/>
          </p:nvSpPr>
          <p:spPr bwMode="auto">
            <a:xfrm>
              <a:off x="8617762" y="4076834"/>
              <a:ext cx="654607" cy="208072"/>
            </a:xfrm>
            <a:custGeom>
              <a:avLst/>
              <a:gdLst>
                <a:gd name="T0" fmla="*/ 0 w 355"/>
                <a:gd name="T1" fmla="*/ 0 h 113"/>
                <a:gd name="T2" fmla="*/ 0 w 355"/>
                <a:gd name="T3" fmla="*/ 0 h 113"/>
                <a:gd name="T4" fmla="*/ 0 w 355"/>
                <a:gd name="T5" fmla="*/ 79 h 113"/>
                <a:gd name="T6" fmla="*/ 12 w 355"/>
                <a:gd name="T7" fmla="*/ 94 h 113"/>
                <a:gd name="T8" fmla="*/ 178 w 355"/>
                <a:gd name="T9" fmla="*/ 113 h 113"/>
                <a:gd name="T10" fmla="*/ 344 w 355"/>
                <a:gd name="T11" fmla="*/ 94 h 113"/>
                <a:gd name="T12" fmla="*/ 355 w 355"/>
                <a:gd name="T13" fmla="*/ 79 h 113"/>
                <a:gd name="T14" fmla="*/ 355 w 355"/>
                <a:gd name="T15" fmla="*/ 69 h 113"/>
                <a:gd name="T16" fmla="*/ 344 w 355"/>
                <a:gd name="T17" fmla="*/ 84 h 113"/>
                <a:gd name="T18" fmla="*/ 178 w 355"/>
                <a:gd name="T19" fmla="*/ 104 h 113"/>
                <a:gd name="T20" fmla="*/ 12 w 355"/>
                <a:gd name="T21" fmla="*/ 84 h 113"/>
                <a:gd name="T22" fmla="*/ 0 w 355"/>
                <a:gd name="T23" fmla="*/ 69 h 113"/>
                <a:gd name="T24" fmla="*/ 0 w 355"/>
                <a:gd name="T25"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5" h="113">
                  <a:moveTo>
                    <a:pt x="0" y="0"/>
                  </a:moveTo>
                  <a:cubicBezTo>
                    <a:pt x="0" y="0"/>
                    <a:pt x="0" y="0"/>
                    <a:pt x="0" y="0"/>
                  </a:cubicBezTo>
                  <a:cubicBezTo>
                    <a:pt x="0" y="26"/>
                    <a:pt x="0" y="53"/>
                    <a:pt x="0" y="79"/>
                  </a:cubicBezTo>
                  <a:cubicBezTo>
                    <a:pt x="0" y="86"/>
                    <a:pt x="5" y="92"/>
                    <a:pt x="12" y="94"/>
                  </a:cubicBezTo>
                  <a:cubicBezTo>
                    <a:pt x="66" y="107"/>
                    <a:pt x="122" y="113"/>
                    <a:pt x="178" y="113"/>
                  </a:cubicBezTo>
                  <a:cubicBezTo>
                    <a:pt x="234" y="113"/>
                    <a:pt x="289" y="107"/>
                    <a:pt x="344" y="94"/>
                  </a:cubicBezTo>
                  <a:cubicBezTo>
                    <a:pt x="350" y="92"/>
                    <a:pt x="355" y="86"/>
                    <a:pt x="355" y="79"/>
                  </a:cubicBezTo>
                  <a:cubicBezTo>
                    <a:pt x="355" y="69"/>
                    <a:pt x="355" y="69"/>
                    <a:pt x="355" y="69"/>
                  </a:cubicBezTo>
                  <a:cubicBezTo>
                    <a:pt x="355" y="76"/>
                    <a:pt x="350" y="82"/>
                    <a:pt x="344" y="84"/>
                  </a:cubicBezTo>
                  <a:cubicBezTo>
                    <a:pt x="289" y="97"/>
                    <a:pt x="234" y="104"/>
                    <a:pt x="178" y="104"/>
                  </a:cubicBezTo>
                  <a:cubicBezTo>
                    <a:pt x="122" y="104"/>
                    <a:pt x="66" y="97"/>
                    <a:pt x="12" y="84"/>
                  </a:cubicBezTo>
                  <a:cubicBezTo>
                    <a:pt x="5" y="82"/>
                    <a:pt x="0" y="76"/>
                    <a:pt x="0" y="69"/>
                  </a:cubicBezTo>
                  <a:cubicBezTo>
                    <a:pt x="0" y="46"/>
                    <a:pt x="0" y="23"/>
                    <a:pt x="0" y="0"/>
                  </a:cubicBezTo>
                </a:path>
              </a:pathLst>
            </a:custGeom>
            <a:solidFill>
              <a:srgbClr val="0E31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07" name="Freeform 130">
              <a:extLst>
                <a:ext uri="{FF2B5EF4-FFF2-40B4-BE49-F238E27FC236}">
                  <a16:creationId xmlns:a16="http://schemas.microsoft.com/office/drawing/2014/main" id="{177C6514-1E88-7001-CF1A-373E73C4984B}"/>
                </a:ext>
              </a:extLst>
            </p:cNvPr>
            <p:cNvSpPr>
              <a:spLocks/>
            </p:cNvSpPr>
            <p:nvPr/>
          </p:nvSpPr>
          <p:spPr bwMode="auto">
            <a:xfrm>
              <a:off x="8617762" y="4037870"/>
              <a:ext cx="654607" cy="241581"/>
            </a:xfrm>
            <a:custGeom>
              <a:avLst/>
              <a:gdLst>
                <a:gd name="T0" fmla="*/ 355 w 355"/>
                <a:gd name="T1" fmla="*/ 90 h 131"/>
                <a:gd name="T2" fmla="*/ 344 w 355"/>
                <a:gd name="T3" fmla="*/ 105 h 131"/>
                <a:gd name="T4" fmla="*/ 12 w 355"/>
                <a:gd name="T5" fmla="*/ 105 h 131"/>
                <a:gd name="T6" fmla="*/ 0 w 355"/>
                <a:gd name="T7" fmla="*/ 90 h 131"/>
                <a:gd name="T8" fmla="*/ 0 w 355"/>
                <a:gd name="T9" fmla="*/ 11 h 131"/>
                <a:gd name="T10" fmla="*/ 12 w 355"/>
                <a:gd name="T11" fmla="*/ 0 h 131"/>
                <a:gd name="T12" fmla="*/ 344 w 355"/>
                <a:gd name="T13" fmla="*/ 0 h 131"/>
                <a:gd name="T14" fmla="*/ 355 w 355"/>
                <a:gd name="T15" fmla="*/ 11 h 131"/>
                <a:gd name="T16" fmla="*/ 355 w 355"/>
                <a:gd name="T17" fmla="*/ 9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5" h="131">
                  <a:moveTo>
                    <a:pt x="355" y="90"/>
                  </a:moveTo>
                  <a:cubicBezTo>
                    <a:pt x="355" y="97"/>
                    <a:pt x="350" y="103"/>
                    <a:pt x="344" y="105"/>
                  </a:cubicBezTo>
                  <a:cubicBezTo>
                    <a:pt x="235" y="131"/>
                    <a:pt x="121" y="131"/>
                    <a:pt x="12" y="105"/>
                  </a:cubicBezTo>
                  <a:cubicBezTo>
                    <a:pt x="5" y="103"/>
                    <a:pt x="0" y="97"/>
                    <a:pt x="0" y="90"/>
                  </a:cubicBezTo>
                  <a:cubicBezTo>
                    <a:pt x="0" y="64"/>
                    <a:pt x="0" y="38"/>
                    <a:pt x="0" y="11"/>
                  </a:cubicBezTo>
                  <a:cubicBezTo>
                    <a:pt x="0" y="5"/>
                    <a:pt x="5" y="0"/>
                    <a:pt x="12" y="0"/>
                  </a:cubicBezTo>
                  <a:cubicBezTo>
                    <a:pt x="122" y="0"/>
                    <a:pt x="233" y="0"/>
                    <a:pt x="344" y="0"/>
                  </a:cubicBezTo>
                  <a:cubicBezTo>
                    <a:pt x="350" y="0"/>
                    <a:pt x="355" y="5"/>
                    <a:pt x="355" y="11"/>
                  </a:cubicBezTo>
                  <a:cubicBezTo>
                    <a:pt x="355" y="38"/>
                    <a:pt x="355" y="64"/>
                    <a:pt x="355" y="90"/>
                  </a:cubicBezTo>
                </a:path>
              </a:pathLst>
            </a:custGeom>
            <a:solidFill>
              <a:srgbClr val="174F7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08" name="Freeform 131">
              <a:extLst>
                <a:ext uri="{FF2B5EF4-FFF2-40B4-BE49-F238E27FC236}">
                  <a16:creationId xmlns:a16="http://schemas.microsoft.com/office/drawing/2014/main" id="{CE71B2D2-DF79-9836-21C2-7170F22B39EA}"/>
                </a:ext>
              </a:extLst>
            </p:cNvPr>
            <p:cNvSpPr>
              <a:spLocks/>
            </p:cNvSpPr>
            <p:nvPr/>
          </p:nvSpPr>
          <p:spPr bwMode="auto">
            <a:xfrm>
              <a:off x="8903763" y="4037870"/>
              <a:ext cx="84944" cy="206512"/>
            </a:xfrm>
            <a:custGeom>
              <a:avLst/>
              <a:gdLst>
                <a:gd name="T0" fmla="*/ 0 w 46"/>
                <a:gd name="T1" fmla="*/ 0 h 112"/>
                <a:gd name="T2" fmla="*/ 0 w 46"/>
                <a:gd name="T3" fmla="*/ 103 h 112"/>
                <a:gd name="T4" fmla="*/ 4 w 46"/>
                <a:gd name="T5" fmla="*/ 112 h 112"/>
                <a:gd name="T6" fmla="*/ 42 w 46"/>
                <a:gd name="T7" fmla="*/ 112 h 112"/>
                <a:gd name="T8" fmla="*/ 46 w 46"/>
                <a:gd name="T9" fmla="*/ 103 h 112"/>
                <a:gd name="T10" fmla="*/ 46 w 46"/>
                <a:gd name="T11" fmla="*/ 0 h 112"/>
                <a:gd name="T12" fmla="*/ 0 w 46"/>
                <a:gd name="T13" fmla="*/ 0 h 112"/>
              </a:gdLst>
              <a:ahLst/>
              <a:cxnLst>
                <a:cxn ang="0">
                  <a:pos x="T0" y="T1"/>
                </a:cxn>
                <a:cxn ang="0">
                  <a:pos x="T2" y="T3"/>
                </a:cxn>
                <a:cxn ang="0">
                  <a:pos x="T4" y="T5"/>
                </a:cxn>
                <a:cxn ang="0">
                  <a:pos x="T6" y="T7"/>
                </a:cxn>
                <a:cxn ang="0">
                  <a:pos x="T8" y="T9"/>
                </a:cxn>
                <a:cxn ang="0">
                  <a:pos x="T10" y="T11"/>
                </a:cxn>
                <a:cxn ang="0">
                  <a:pos x="T12" y="T13"/>
                </a:cxn>
              </a:cxnLst>
              <a:rect l="0" t="0" r="r" b="b"/>
              <a:pathLst>
                <a:path w="46" h="112">
                  <a:moveTo>
                    <a:pt x="0" y="0"/>
                  </a:moveTo>
                  <a:cubicBezTo>
                    <a:pt x="0" y="103"/>
                    <a:pt x="0" y="103"/>
                    <a:pt x="0" y="103"/>
                  </a:cubicBezTo>
                  <a:cubicBezTo>
                    <a:pt x="0" y="108"/>
                    <a:pt x="2" y="112"/>
                    <a:pt x="4" y="112"/>
                  </a:cubicBezTo>
                  <a:cubicBezTo>
                    <a:pt x="42" y="112"/>
                    <a:pt x="42" y="112"/>
                    <a:pt x="42" y="112"/>
                  </a:cubicBezTo>
                  <a:cubicBezTo>
                    <a:pt x="44" y="112"/>
                    <a:pt x="46" y="108"/>
                    <a:pt x="46" y="103"/>
                  </a:cubicBezTo>
                  <a:cubicBezTo>
                    <a:pt x="46" y="0"/>
                    <a:pt x="46" y="0"/>
                    <a:pt x="46" y="0"/>
                  </a:cubicBezTo>
                  <a:cubicBezTo>
                    <a:pt x="0" y="0"/>
                    <a:pt x="0" y="0"/>
                    <a:pt x="0" y="0"/>
                  </a:cubicBezTo>
                </a:path>
              </a:pathLst>
            </a:custGeom>
            <a:solidFill>
              <a:srgbClr val="1037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09" name="Freeform 132">
              <a:extLst>
                <a:ext uri="{FF2B5EF4-FFF2-40B4-BE49-F238E27FC236}">
                  <a16:creationId xmlns:a16="http://schemas.microsoft.com/office/drawing/2014/main" id="{AF7E9C51-F4C7-8352-B846-72A64C392269}"/>
                </a:ext>
              </a:extLst>
            </p:cNvPr>
            <p:cNvSpPr>
              <a:spLocks noEditPoints="1"/>
            </p:cNvSpPr>
            <p:nvPr/>
          </p:nvSpPr>
          <p:spPr bwMode="auto">
            <a:xfrm>
              <a:off x="8617762" y="4037870"/>
              <a:ext cx="654607" cy="33509"/>
            </a:xfrm>
            <a:custGeom>
              <a:avLst/>
              <a:gdLst>
                <a:gd name="T0" fmla="*/ 155 w 355"/>
                <a:gd name="T1" fmla="*/ 0 h 18"/>
                <a:gd name="T2" fmla="*/ 138 w 355"/>
                <a:gd name="T3" fmla="*/ 0 h 18"/>
                <a:gd name="T4" fmla="*/ 119 w 355"/>
                <a:gd name="T5" fmla="*/ 0 h 18"/>
                <a:gd name="T6" fmla="*/ 12 w 355"/>
                <a:gd name="T7" fmla="*/ 0 h 18"/>
                <a:gd name="T8" fmla="*/ 0 w 355"/>
                <a:gd name="T9" fmla="*/ 11 h 18"/>
                <a:gd name="T10" fmla="*/ 0 w 355"/>
                <a:gd name="T11" fmla="*/ 18 h 18"/>
                <a:gd name="T12" fmla="*/ 155 w 355"/>
                <a:gd name="T13" fmla="*/ 18 h 18"/>
                <a:gd name="T14" fmla="*/ 155 w 355"/>
                <a:gd name="T15" fmla="*/ 0 h 18"/>
                <a:gd name="T16" fmla="*/ 344 w 355"/>
                <a:gd name="T17" fmla="*/ 0 h 18"/>
                <a:gd name="T18" fmla="*/ 237 w 355"/>
                <a:gd name="T19" fmla="*/ 0 h 18"/>
                <a:gd name="T20" fmla="*/ 218 w 355"/>
                <a:gd name="T21" fmla="*/ 0 h 18"/>
                <a:gd name="T22" fmla="*/ 201 w 355"/>
                <a:gd name="T23" fmla="*/ 0 h 18"/>
                <a:gd name="T24" fmla="*/ 201 w 355"/>
                <a:gd name="T25" fmla="*/ 18 h 18"/>
                <a:gd name="T26" fmla="*/ 355 w 355"/>
                <a:gd name="T27" fmla="*/ 18 h 18"/>
                <a:gd name="T28" fmla="*/ 355 w 355"/>
                <a:gd name="T29" fmla="*/ 11 h 18"/>
                <a:gd name="T30" fmla="*/ 344 w 355"/>
                <a:gd name="T31"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5" h="18">
                  <a:moveTo>
                    <a:pt x="155" y="0"/>
                  </a:moveTo>
                  <a:cubicBezTo>
                    <a:pt x="149" y="0"/>
                    <a:pt x="144" y="0"/>
                    <a:pt x="138" y="0"/>
                  </a:cubicBezTo>
                  <a:cubicBezTo>
                    <a:pt x="132" y="0"/>
                    <a:pt x="125" y="0"/>
                    <a:pt x="119" y="0"/>
                  </a:cubicBezTo>
                  <a:cubicBezTo>
                    <a:pt x="83" y="0"/>
                    <a:pt x="48" y="0"/>
                    <a:pt x="12" y="0"/>
                  </a:cubicBezTo>
                  <a:cubicBezTo>
                    <a:pt x="5" y="0"/>
                    <a:pt x="0" y="5"/>
                    <a:pt x="0" y="11"/>
                  </a:cubicBezTo>
                  <a:cubicBezTo>
                    <a:pt x="0" y="14"/>
                    <a:pt x="0" y="16"/>
                    <a:pt x="0" y="18"/>
                  </a:cubicBezTo>
                  <a:cubicBezTo>
                    <a:pt x="52" y="18"/>
                    <a:pt x="103" y="18"/>
                    <a:pt x="155" y="18"/>
                  </a:cubicBezTo>
                  <a:cubicBezTo>
                    <a:pt x="155" y="0"/>
                    <a:pt x="155" y="0"/>
                    <a:pt x="155" y="0"/>
                  </a:cubicBezTo>
                  <a:moveTo>
                    <a:pt x="344" y="0"/>
                  </a:moveTo>
                  <a:cubicBezTo>
                    <a:pt x="308" y="0"/>
                    <a:pt x="272" y="0"/>
                    <a:pt x="237" y="0"/>
                  </a:cubicBezTo>
                  <a:cubicBezTo>
                    <a:pt x="230" y="0"/>
                    <a:pt x="224" y="0"/>
                    <a:pt x="218" y="0"/>
                  </a:cubicBezTo>
                  <a:cubicBezTo>
                    <a:pt x="212" y="0"/>
                    <a:pt x="206" y="0"/>
                    <a:pt x="201" y="0"/>
                  </a:cubicBezTo>
                  <a:cubicBezTo>
                    <a:pt x="201" y="18"/>
                    <a:pt x="201" y="18"/>
                    <a:pt x="201" y="18"/>
                  </a:cubicBezTo>
                  <a:cubicBezTo>
                    <a:pt x="252" y="18"/>
                    <a:pt x="304" y="18"/>
                    <a:pt x="355" y="18"/>
                  </a:cubicBezTo>
                  <a:cubicBezTo>
                    <a:pt x="355" y="16"/>
                    <a:pt x="355" y="14"/>
                    <a:pt x="355" y="11"/>
                  </a:cubicBezTo>
                  <a:cubicBezTo>
                    <a:pt x="355" y="5"/>
                    <a:pt x="350" y="0"/>
                    <a:pt x="344" y="0"/>
                  </a:cubicBezTo>
                </a:path>
              </a:pathLst>
            </a:custGeom>
            <a:solidFill>
              <a:srgbClr val="1547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0" name="Freeform 133">
              <a:extLst>
                <a:ext uri="{FF2B5EF4-FFF2-40B4-BE49-F238E27FC236}">
                  <a16:creationId xmlns:a16="http://schemas.microsoft.com/office/drawing/2014/main" id="{D584E5D6-7935-7E2F-BC94-63FCA3A36079}"/>
                </a:ext>
              </a:extLst>
            </p:cNvPr>
            <p:cNvSpPr>
              <a:spLocks/>
            </p:cNvSpPr>
            <p:nvPr/>
          </p:nvSpPr>
          <p:spPr bwMode="auto">
            <a:xfrm>
              <a:off x="8903763" y="4037870"/>
              <a:ext cx="84944" cy="33509"/>
            </a:xfrm>
            <a:custGeom>
              <a:avLst/>
              <a:gdLst>
                <a:gd name="T0" fmla="*/ 46 w 46"/>
                <a:gd name="T1" fmla="*/ 0 h 18"/>
                <a:gd name="T2" fmla="*/ 0 w 46"/>
                <a:gd name="T3" fmla="*/ 0 h 18"/>
                <a:gd name="T4" fmla="*/ 0 w 46"/>
                <a:gd name="T5" fmla="*/ 18 h 18"/>
                <a:gd name="T6" fmla="*/ 46 w 46"/>
                <a:gd name="T7" fmla="*/ 18 h 18"/>
                <a:gd name="T8" fmla="*/ 46 w 46"/>
                <a:gd name="T9" fmla="*/ 0 h 18"/>
              </a:gdLst>
              <a:ahLst/>
              <a:cxnLst>
                <a:cxn ang="0">
                  <a:pos x="T0" y="T1"/>
                </a:cxn>
                <a:cxn ang="0">
                  <a:pos x="T2" y="T3"/>
                </a:cxn>
                <a:cxn ang="0">
                  <a:pos x="T4" y="T5"/>
                </a:cxn>
                <a:cxn ang="0">
                  <a:pos x="T6" y="T7"/>
                </a:cxn>
                <a:cxn ang="0">
                  <a:pos x="T8" y="T9"/>
                </a:cxn>
              </a:cxnLst>
              <a:rect l="0" t="0" r="r" b="b"/>
              <a:pathLst>
                <a:path w="46" h="18">
                  <a:moveTo>
                    <a:pt x="46" y="0"/>
                  </a:moveTo>
                  <a:cubicBezTo>
                    <a:pt x="0" y="0"/>
                    <a:pt x="0" y="0"/>
                    <a:pt x="0" y="0"/>
                  </a:cubicBezTo>
                  <a:cubicBezTo>
                    <a:pt x="0" y="18"/>
                    <a:pt x="0" y="18"/>
                    <a:pt x="0" y="18"/>
                  </a:cubicBezTo>
                  <a:cubicBezTo>
                    <a:pt x="15" y="18"/>
                    <a:pt x="30" y="18"/>
                    <a:pt x="46" y="18"/>
                  </a:cubicBezTo>
                  <a:cubicBezTo>
                    <a:pt x="46" y="0"/>
                    <a:pt x="46" y="0"/>
                    <a:pt x="46" y="0"/>
                  </a:cubicBezTo>
                </a:path>
              </a:pathLst>
            </a:custGeom>
            <a:solidFill>
              <a:srgbClr val="0E31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1" name="Freeform 134">
              <a:extLst>
                <a:ext uri="{FF2B5EF4-FFF2-40B4-BE49-F238E27FC236}">
                  <a16:creationId xmlns:a16="http://schemas.microsoft.com/office/drawing/2014/main" id="{61D2C841-B448-C9A4-B6D2-055EC5BBB7E3}"/>
                </a:ext>
              </a:extLst>
            </p:cNvPr>
            <p:cNvSpPr>
              <a:spLocks/>
            </p:cNvSpPr>
            <p:nvPr/>
          </p:nvSpPr>
          <p:spPr bwMode="auto">
            <a:xfrm>
              <a:off x="8909218" y="4224121"/>
              <a:ext cx="74033" cy="103646"/>
            </a:xfrm>
            <a:custGeom>
              <a:avLst/>
              <a:gdLst>
                <a:gd name="T0" fmla="*/ 40 w 40"/>
                <a:gd name="T1" fmla="*/ 48 h 56"/>
                <a:gd name="T2" fmla="*/ 37 w 40"/>
                <a:gd name="T3" fmla="*/ 52 h 56"/>
                <a:gd name="T4" fmla="*/ 3 w 40"/>
                <a:gd name="T5" fmla="*/ 52 h 56"/>
                <a:gd name="T6" fmla="*/ 0 w 40"/>
                <a:gd name="T7" fmla="*/ 48 h 56"/>
                <a:gd name="T8" fmla="*/ 0 w 40"/>
                <a:gd name="T9" fmla="*/ 8 h 56"/>
                <a:gd name="T10" fmla="*/ 3 w 40"/>
                <a:gd name="T11" fmla="*/ 3 h 56"/>
                <a:gd name="T12" fmla="*/ 37 w 40"/>
                <a:gd name="T13" fmla="*/ 3 h 56"/>
                <a:gd name="T14" fmla="*/ 40 w 40"/>
                <a:gd name="T15" fmla="*/ 8 h 56"/>
                <a:gd name="T16" fmla="*/ 40 w 40"/>
                <a:gd name="T17" fmla="*/ 4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56">
                  <a:moveTo>
                    <a:pt x="40" y="48"/>
                  </a:moveTo>
                  <a:cubicBezTo>
                    <a:pt x="40" y="50"/>
                    <a:pt x="38" y="52"/>
                    <a:pt x="37" y="52"/>
                  </a:cubicBezTo>
                  <a:cubicBezTo>
                    <a:pt x="26" y="56"/>
                    <a:pt x="14" y="56"/>
                    <a:pt x="3" y="52"/>
                  </a:cubicBezTo>
                  <a:cubicBezTo>
                    <a:pt x="1" y="52"/>
                    <a:pt x="0" y="50"/>
                    <a:pt x="0" y="48"/>
                  </a:cubicBezTo>
                  <a:cubicBezTo>
                    <a:pt x="0" y="34"/>
                    <a:pt x="0" y="21"/>
                    <a:pt x="0" y="8"/>
                  </a:cubicBezTo>
                  <a:cubicBezTo>
                    <a:pt x="0" y="6"/>
                    <a:pt x="1" y="4"/>
                    <a:pt x="3" y="3"/>
                  </a:cubicBezTo>
                  <a:cubicBezTo>
                    <a:pt x="14" y="0"/>
                    <a:pt x="26" y="0"/>
                    <a:pt x="37" y="3"/>
                  </a:cubicBezTo>
                  <a:cubicBezTo>
                    <a:pt x="38" y="4"/>
                    <a:pt x="40" y="6"/>
                    <a:pt x="40" y="8"/>
                  </a:cubicBezTo>
                  <a:cubicBezTo>
                    <a:pt x="40" y="21"/>
                    <a:pt x="40" y="34"/>
                    <a:pt x="40" y="48"/>
                  </a:cubicBezTo>
                  <a:close/>
                </a:path>
              </a:pathLst>
            </a:custGeom>
            <a:solidFill>
              <a:srgbClr val="A6DA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2" name="Freeform 135">
              <a:extLst>
                <a:ext uri="{FF2B5EF4-FFF2-40B4-BE49-F238E27FC236}">
                  <a16:creationId xmlns:a16="http://schemas.microsoft.com/office/drawing/2014/main" id="{18CC73AE-DA95-B1F1-82DA-86A62C6A3F3B}"/>
                </a:ext>
              </a:extLst>
            </p:cNvPr>
            <p:cNvSpPr>
              <a:spLocks/>
            </p:cNvSpPr>
            <p:nvPr/>
          </p:nvSpPr>
          <p:spPr bwMode="auto">
            <a:xfrm>
              <a:off x="8909218" y="4226460"/>
              <a:ext cx="74033" cy="45979"/>
            </a:xfrm>
            <a:custGeom>
              <a:avLst/>
              <a:gdLst>
                <a:gd name="T0" fmla="*/ 37 w 40"/>
                <a:gd name="T1" fmla="*/ 3 h 25"/>
                <a:gd name="T2" fmla="*/ 3 w 40"/>
                <a:gd name="T3" fmla="*/ 3 h 25"/>
                <a:gd name="T4" fmla="*/ 0 w 40"/>
                <a:gd name="T5" fmla="*/ 8 h 25"/>
                <a:gd name="T6" fmla="*/ 0 w 40"/>
                <a:gd name="T7" fmla="*/ 25 h 25"/>
                <a:gd name="T8" fmla="*/ 0 w 40"/>
                <a:gd name="T9" fmla="*/ 25 h 25"/>
                <a:gd name="T10" fmla="*/ 40 w 40"/>
                <a:gd name="T11" fmla="*/ 25 h 25"/>
                <a:gd name="T12" fmla="*/ 40 w 40"/>
                <a:gd name="T13" fmla="*/ 8 h 25"/>
                <a:gd name="T14" fmla="*/ 37 w 40"/>
                <a:gd name="T15" fmla="*/ 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25">
                  <a:moveTo>
                    <a:pt x="37" y="3"/>
                  </a:moveTo>
                  <a:cubicBezTo>
                    <a:pt x="26" y="0"/>
                    <a:pt x="14" y="0"/>
                    <a:pt x="3" y="3"/>
                  </a:cubicBezTo>
                  <a:cubicBezTo>
                    <a:pt x="1" y="4"/>
                    <a:pt x="0" y="6"/>
                    <a:pt x="0" y="8"/>
                  </a:cubicBezTo>
                  <a:cubicBezTo>
                    <a:pt x="0" y="14"/>
                    <a:pt x="0" y="19"/>
                    <a:pt x="0" y="25"/>
                  </a:cubicBezTo>
                  <a:cubicBezTo>
                    <a:pt x="0" y="25"/>
                    <a:pt x="0" y="25"/>
                    <a:pt x="0" y="25"/>
                  </a:cubicBezTo>
                  <a:cubicBezTo>
                    <a:pt x="13" y="25"/>
                    <a:pt x="27" y="25"/>
                    <a:pt x="40" y="25"/>
                  </a:cubicBezTo>
                  <a:cubicBezTo>
                    <a:pt x="40" y="19"/>
                    <a:pt x="40" y="14"/>
                    <a:pt x="40" y="8"/>
                  </a:cubicBezTo>
                  <a:cubicBezTo>
                    <a:pt x="40" y="6"/>
                    <a:pt x="38" y="4"/>
                    <a:pt x="37" y="3"/>
                  </a:cubicBezTo>
                  <a:close/>
                </a:path>
              </a:pathLst>
            </a:custGeom>
            <a:solidFill>
              <a:srgbClr val="D1E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3" name="Freeform 136">
              <a:extLst>
                <a:ext uri="{FF2B5EF4-FFF2-40B4-BE49-F238E27FC236}">
                  <a16:creationId xmlns:a16="http://schemas.microsoft.com/office/drawing/2014/main" id="{A5C41115-931F-92F2-FE4D-2E506FE75815}"/>
                </a:ext>
              </a:extLst>
            </p:cNvPr>
            <p:cNvSpPr>
              <a:spLocks/>
            </p:cNvSpPr>
            <p:nvPr/>
          </p:nvSpPr>
          <p:spPr bwMode="auto">
            <a:xfrm>
              <a:off x="8914673" y="4229576"/>
              <a:ext cx="60785" cy="38965"/>
            </a:xfrm>
            <a:custGeom>
              <a:avLst/>
              <a:gdLst>
                <a:gd name="T0" fmla="*/ 31 w 33"/>
                <a:gd name="T1" fmla="*/ 3 h 21"/>
                <a:gd name="T2" fmla="*/ 3 w 33"/>
                <a:gd name="T3" fmla="*/ 3 h 21"/>
                <a:gd name="T4" fmla="*/ 0 w 33"/>
                <a:gd name="T5" fmla="*/ 7 h 21"/>
                <a:gd name="T6" fmla="*/ 0 w 33"/>
                <a:gd name="T7" fmla="*/ 21 h 21"/>
                <a:gd name="T8" fmla="*/ 0 w 33"/>
                <a:gd name="T9" fmla="*/ 21 h 21"/>
                <a:gd name="T10" fmla="*/ 33 w 33"/>
                <a:gd name="T11" fmla="*/ 21 h 21"/>
                <a:gd name="T12" fmla="*/ 33 w 33"/>
                <a:gd name="T13" fmla="*/ 7 h 21"/>
                <a:gd name="T14" fmla="*/ 31 w 33"/>
                <a:gd name="T15" fmla="*/ 3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21">
                  <a:moveTo>
                    <a:pt x="31" y="3"/>
                  </a:moveTo>
                  <a:cubicBezTo>
                    <a:pt x="22" y="0"/>
                    <a:pt x="12" y="0"/>
                    <a:pt x="3" y="3"/>
                  </a:cubicBezTo>
                  <a:cubicBezTo>
                    <a:pt x="1" y="4"/>
                    <a:pt x="0" y="5"/>
                    <a:pt x="0" y="7"/>
                  </a:cubicBezTo>
                  <a:cubicBezTo>
                    <a:pt x="0" y="12"/>
                    <a:pt x="0" y="16"/>
                    <a:pt x="0" y="21"/>
                  </a:cubicBezTo>
                  <a:cubicBezTo>
                    <a:pt x="0" y="21"/>
                    <a:pt x="0" y="21"/>
                    <a:pt x="0" y="21"/>
                  </a:cubicBezTo>
                  <a:cubicBezTo>
                    <a:pt x="11" y="21"/>
                    <a:pt x="22" y="21"/>
                    <a:pt x="33" y="21"/>
                  </a:cubicBezTo>
                  <a:cubicBezTo>
                    <a:pt x="33" y="16"/>
                    <a:pt x="33" y="12"/>
                    <a:pt x="33" y="7"/>
                  </a:cubicBezTo>
                  <a:cubicBezTo>
                    <a:pt x="33" y="5"/>
                    <a:pt x="32" y="4"/>
                    <a:pt x="31" y="3"/>
                  </a:cubicBezTo>
                  <a:close/>
                </a:path>
              </a:pathLst>
            </a:custGeom>
            <a:solidFill>
              <a:srgbClr val="F8F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4" name="Freeform 137">
              <a:extLst>
                <a:ext uri="{FF2B5EF4-FFF2-40B4-BE49-F238E27FC236}">
                  <a16:creationId xmlns:a16="http://schemas.microsoft.com/office/drawing/2014/main" id="{D0BC16F1-DFC2-D384-0622-125ACA07EBAF}"/>
                </a:ext>
              </a:extLst>
            </p:cNvPr>
            <p:cNvSpPr>
              <a:spLocks/>
            </p:cNvSpPr>
            <p:nvPr/>
          </p:nvSpPr>
          <p:spPr bwMode="auto">
            <a:xfrm>
              <a:off x="8909218" y="4279451"/>
              <a:ext cx="74033" cy="48317"/>
            </a:xfrm>
            <a:custGeom>
              <a:avLst/>
              <a:gdLst>
                <a:gd name="T0" fmla="*/ 0 w 40"/>
                <a:gd name="T1" fmla="*/ 0 h 26"/>
                <a:gd name="T2" fmla="*/ 0 w 40"/>
                <a:gd name="T3" fmla="*/ 18 h 26"/>
                <a:gd name="T4" fmla="*/ 3 w 40"/>
                <a:gd name="T5" fmla="*/ 22 h 26"/>
                <a:gd name="T6" fmla="*/ 37 w 40"/>
                <a:gd name="T7" fmla="*/ 22 h 26"/>
                <a:gd name="T8" fmla="*/ 40 w 40"/>
                <a:gd name="T9" fmla="*/ 18 h 26"/>
                <a:gd name="T10" fmla="*/ 40 w 40"/>
                <a:gd name="T11" fmla="*/ 0 h 26"/>
                <a:gd name="T12" fmla="*/ 0 w 40"/>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40" h="26">
                  <a:moveTo>
                    <a:pt x="0" y="0"/>
                  </a:moveTo>
                  <a:cubicBezTo>
                    <a:pt x="0" y="6"/>
                    <a:pt x="0" y="12"/>
                    <a:pt x="0" y="18"/>
                  </a:cubicBezTo>
                  <a:cubicBezTo>
                    <a:pt x="0" y="20"/>
                    <a:pt x="1" y="22"/>
                    <a:pt x="3" y="22"/>
                  </a:cubicBezTo>
                  <a:cubicBezTo>
                    <a:pt x="14" y="26"/>
                    <a:pt x="26" y="26"/>
                    <a:pt x="37" y="22"/>
                  </a:cubicBezTo>
                  <a:cubicBezTo>
                    <a:pt x="38" y="22"/>
                    <a:pt x="40" y="20"/>
                    <a:pt x="40" y="18"/>
                  </a:cubicBezTo>
                  <a:cubicBezTo>
                    <a:pt x="40" y="12"/>
                    <a:pt x="40" y="6"/>
                    <a:pt x="40" y="0"/>
                  </a:cubicBezTo>
                  <a:lnTo>
                    <a:pt x="0" y="0"/>
                  </a:lnTo>
                  <a:close/>
                </a:path>
              </a:pathLst>
            </a:custGeom>
            <a:solidFill>
              <a:srgbClr val="A6DA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5" name="Freeform 138">
              <a:extLst>
                <a:ext uri="{FF2B5EF4-FFF2-40B4-BE49-F238E27FC236}">
                  <a16:creationId xmlns:a16="http://schemas.microsoft.com/office/drawing/2014/main" id="{502905A1-8555-D0A8-387E-006310F47978}"/>
                </a:ext>
              </a:extLst>
            </p:cNvPr>
            <p:cNvSpPr>
              <a:spLocks/>
            </p:cNvSpPr>
            <p:nvPr/>
          </p:nvSpPr>
          <p:spPr bwMode="auto">
            <a:xfrm>
              <a:off x="8914673" y="4284906"/>
              <a:ext cx="60785" cy="33509"/>
            </a:xfrm>
            <a:custGeom>
              <a:avLst/>
              <a:gdLst>
                <a:gd name="T0" fmla="*/ 17 w 33"/>
                <a:gd name="T1" fmla="*/ 18 h 18"/>
                <a:gd name="T2" fmla="*/ 1 w 33"/>
                <a:gd name="T3" fmla="*/ 16 h 18"/>
                <a:gd name="T4" fmla="*/ 0 w 33"/>
                <a:gd name="T5" fmla="*/ 15 h 18"/>
                <a:gd name="T6" fmla="*/ 0 w 33"/>
                <a:gd name="T7" fmla="*/ 0 h 18"/>
                <a:gd name="T8" fmla="*/ 33 w 33"/>
                <a:gd name="T9" fmla="*/ 0 h 18"/>
                <a:gd name="T10" fmla="*/ 33 w 33"/>
                <a:gd name="T11" fmla="*/ 15 h 18"/>
                <a:gd name="T12" fmla="*/ 32 w 33"/>
                <a:gd name="T13" fmla="*/ 16 h 18"/>
                <a:gd name="T14" fmla="*/ 17 w 33"/>
                <a:gd name="T15" fmla="*/ 18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18">
                  <a:moveTo>
                    <a:pt x="17" y="18"/>
                  </a:moveTo>
                  <a:cubicBezTo>
                    <a:pt x="11" y="18"/>
                    <a:pt x="6" y="18"/>
                    <a:pt x="1" y="16"/>
                  </a:cubicBezTo>
                  <a:cubicBezTo>
                    <a:pt x="1" y="16"/>
                    <a:pt x="0" y="15"/>
                    <a:pt x="0" y="15"/>
                  </a:cubicBezTo>
                  <a:cubicBezTo>
                    <a:pt x="0" y="0"/>
                    <a:pt x="0" y="0"/>
                    <a:pt x="0" y="0"/>
                  </a:cubicBezTo>
                  <a:cubicBezTo>
                    <a:pt x="33" y="0"/>
                    <a:pt x="33" y="0"/>
                    <a:pt x="33" y="0"/>
                  </a:cubicBezTo>
                  <a:cubicBezTo>
                    <a:pt x="33" y="15"/>
                    <a:pt x="33" y="15"/>
                    <a:pt x="33" y="15"/>
                  </a:cubicBezTo>
                  <a:cubicBezTo>
                    <a:pt x="33" y="15"/>
                    <a:pt x="33" y="16"/>
                    <a:pt x="32" y="16"/>
                  </a:cubicBezTo>
                  <a:cubicBezTo>
                    <a:pt x="27" y="18"/>
                    <a:pt x="22" y="18"/>
                    <a:pt x="17" y="18"/>
                  </a:cubicBezTo>
                  <a:close/>
                </a:path>
              </a:pathLst>
            </a:custGeom>
            <a:solidFill>
              <a:srgbClr val="D1ECF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6" name="Freeform 139">
              <a:extLst>
                <a:ext uri="{FF2B5EF4-FFF2-40B4-BE49-F238E27FC236}">
                  <a16:creationId xmlns:a16="http://schemas.microsoft.com/office/drawing/2014/main" id="{D09139DC-3939-1B48-C4A7-98D35775E6EB}"/>
                </a:ext>
              </a:extLst>
            </p:cNvPr>
            <p:cNvSpPr>
              <a:spLocks/>
            </p:cNvSpPr>
            <p:nvPr/>
          </p:nvSpPr>
          <p:spPr bwMode="auto">
            <a:xfrm>
              <a:off x="8942728" y="3437034"/>
              <a:ext cx="222878" cy="514335"/>
            </a:xfrm>
            <a:custGeom>
              <a:avLst/>
              <a:gdLst>
                <a:gd name="T0" fmla="*/ 208 w 286"/>
                <a:gd name="T1" fmla="*/ 0 h 660"/>
                <a:gd name="T2" fmla="*/ 286 w 286"/>
                <a:gd name="T3" fmla="*/ 140 h 660"/>
                <a:gd name="T4" fmla="*/ 122 w 286"/>
                <a:gd name="T5" fmla="*/ 660 h 660"/>
                <a:gd name="T6" fmla="*/ 0 w 286"/>
                <a:gd name="T7" fmla="*/ 608 h 660"/>
                <a:gd name="T8" fmla="*/ 130 w 286"/>
                <a:gd name="T9" fmla="*/ 168 h 660"/>
                <a:gd name="T10" fmla="*/ 94 w 286"/>
                <a:gd name="T11" fmla="*/ 80 h 660"/>
                <a:gd name="T12" fmla="*/ 208 w 286"/>
                <a:gd name="T13" fmla="*/ 0 h 660"/>
              </a:gdLst>
              <a:ahLst/>
              <a:cxnLst>
                <a:cxn ang="0">
                  <a:pos x="T0" y="T1"/>
                </a:cxn>
                <a:cxn ang="0">
                  <a:pos x="T2" y="T3"/>
                </a:cxn>
                <a:cxn ang="0">
                  <a:pos x="T4" y="T5"/>
                </a:cxn>
                <a:cxn ang="0">
                  <a:pos x="T6" y="T7"/>
                </a:cxn>
                <a:cxn ang="0">
                  <a:pos x="T8" y="T9"/>
                </a:cxn>
                <a:cxn ang="0">
                  <a:pos x="T10" y="T11"/>
                </a:cxn>
                <a:cxn ang="0">
                  <a:pos x="T12" y="T13"/>
                </a:cxn>
              </a:cxnLst>
              <a:rect l="0" t="0" r="r" b="b"/>
              <a:pathLst>
                <a:path w="286" h="660">
                  <a:moveTo>
                    <a:pt x="208" y="0"/>
                  </a:moveTo>
                  <a:lnTo>
                    <a:pt x="286" y="140"/>
                  </a:lnTo>
                  <a:lnTo>
                    <a:pt x="122" y="660"/>
                  </a:lnTo>
                  <a:lnTo>
                    <a:pt x="0" y="608"/>
                  </a:lnTo>
                  <a:lnTo>
                    <a:pt x="130" y="168"/>
                  </a:lnTo>
                  <a:lnTo>
                    <a:pt x="94" y="80"/>
                  </a:lnTo>
                  <a:lnTo>
                    <a:pt x="208" y="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7" name="Freeform 140">
              <a:extLst>
                <a:ext uri="{FF2B5EF4-FFF2-40B4-BE49-F238E27FC236}">
                  <a16:creationId xmlns:a16="http://schemas.microsoft.com/office/drawing/2014/main" id="{0DA33A95-7E8A-2323-E21B-A8382885EC33}"/>
                </a:ext>
              </a:extLst>
            </p:cNvPr>
            <p:cNvSpPr>
              <a:spLocks/>
            </p:cNvSpPr>
            <p:nvPr/>
          </p:nvSpPr>
          <p:spPr bwMode="auto">
            <a:xfrm>
              <a:off x="8818820" y="3176750"/>
              <a:ext cx="361593" cy="409909"/>
            </a:xfrm>
            <a:custGeom>
              <a:avLst/>
              <a:gdLst>
                <a:gd name="T0" fmla="*/ 464 w 464"/>
                <a:gd name="T1" fmla="*/ 474 h 526"/>
                <a:gd name="T2" fmla="*/ 248 w 464"/>
                <a:gd name="T3" fmla="*/ 526 h 526"/>
                <a:gd name="T4" fmla="*/ 0 w 464"/>
                <a:gd name="T5" fmla="*/ 64 h 526"/>
                <a:gd name="T6" fmla="*/ 237 w 464"/>
                <a:gd name="T7" fmla="*/ 0 h 526"/>
                <a:gd name="T8" fmla="*/ 464 w 464"/>
                <a:gd name="T9" fmla="*/ 474 h 526"/>
              </a:gdLst>
              <a:ahLst/>
              <a:cxnLst>
                <a:cxn ang="0">
                  <a:pos x="T0" y="T1"/>
                </a:cxn>
                <a:cxn ang="0">
                  <a:pos x="T2" y="T3"/>
                </a:cxn>
                <a:cxn ang="0">
                  <a:pos x="T4" y="T5"/>
                </a:cxn>
                <a:cxn ang="0">
                  <a:pos x="T6" y="T7"/>
                </a:cxn>
                <a:cxn ang="0">
                  <a:pos x="T8" y="T9"/>
                </a:cxn>
              </a:cxnLst>
              <a:rect l="0" t="0" r="r" b="b"/>
              <a:pathLst>
                <a:path w="464" h="526">
                  <a:moveTo>
                    <a:pt x="464" y="474"/>
                  </a:moveTo>
                  <a:lnTo>
                    <a:pt x="248" y="526"/>
                  </a:lnTo>
                  <a:lnTo>
                    <a:pt x="0" y="64"/>
                  </a:lnTo>
                  <a:lnTo>
                    <a:pt x="237" y="0"/>
                  </a:lnTo>
                  <a:lnTo>
                    <a:pt x="464" y="474"/>
                  </a:lnTo>
                  <a:close/>
                </a:path>
              </a:pathLst>
            </a:custGeom>
            <a:solidFill>
              <a:srgbClr val="02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8" name="Freeform 141">
              <a:extLst>
                <a:ext uri="{FF2B5EF4-FFF2-40B4-BE49-F238E27FC236}">
                  <a16:creationId xmlns:a16="http://schemas.microsoft.com/office/drawing/2014/main" id="{094DE1E1-9F73-05A6-4687-9468C0FE1A05}"/>
                </a:ext>
              </a:extLst>
            </p:cNvPr>
            <p:cNvSpPr>
              <a:spLocks/>
            </p:cNvSpPr>
            <p:nvPr/>
          </p:nvSpPr>
          <p:spPr bwMode="auto">
            <a:xfrm>
              <a:off x="8872591" y="3892142"/>
              <a:ext cx="73253" cy="60785"/>
            </a:xfrm>
            <a:custGeom>
              <a:avLst/>
              <a:gdLst>
                <a:gd name="T0" fmla="*/ 32 w 40"/>
                <a:gd name="T1" fmla="*/ 21 h 33"/>
                <a:gd name="T2" fmla="*/ 7 w 40"/>
                <a:gd name="T3" fmla="*/ 31 h 33"/>
                <a:gd name="T4" fmla="*/ 0 w 40"/>
                <a:gd name="T5" fmla="*/ 32 h 33"/>
                <a:gd name="T6" fmla="*/ 7 w 40"/>
                <a:gd name="T7" fmla="*/ 14 h 33"/>
                <a:gd name="T8" fmla="*/ 40 w 40"/>
                <a:gd name="T9" fmla="*/ 0 h 33"/>
                <a:gd name="T10" fmla="*/ 32 w 40"/>
                <a:gd name="T11" fmla="*/ 21 h 33"/>
              </a:gdLst>
              <a:ahLst/>
              <a:cxnLst>
                <a:cxn ang="0">
                  <a:pos x="T0" y="T1"/>
                </a:cxn>
                <a:cxn ang="0">
                  <a:pos x="T2" y="T3"/>
                </a:cxn>
                <a:cxn ang="0">
                  <a:pos x="T4" y="T5"/>
                </a:cxn>
                <a:cxn ang="0">
                  <a:pos x="T6" y="T7"/>
                </a:cxn>
                <a:cxn ang="0">
                  <a:pos x="T8" y="T9"/>
                </a:cxn>
                <a:cxn ang="0">
                  <a:pos x="T10" y="T11"/>
                </a:cxn>
              </a:cxnLst>
              <a:rect l="0" t="0" r="r" b="b"/>
              <a:pathLst>
                <a:path w="40" h="33">
                  <a:moveTo>
                    <a:pt x="32" y="21"/>
                  </a:moveTo>
                  <a:cubicBezTo>
                    <a:pt x="7" y="31"/>
                    <a:pt x="7" y="31"/>
                    <a:pt x="7" y="31"/>
                  </a:cubicBezTo>
                  <a:cubicBezTo>
                    <a:pt x="4" y="32"/>
                    <a:pt x="2" y="33"/>
                    <a:pt x="0" y="32"/>
                  </a:cubicBezTo>
                  <a:cubicBezTo>
                    <a:pt x="7" y="14"/>
                    <a:pt x="7" y="14"/>
                    <a:pt x="7" y="14"/>
                  </a:cubicBezTo>
                  <a:cubicBezTo>
                    <a:pt x="40" y="0"/>
                    <a:pt x="40" y="0"/>
                    <a:pt x="40" y="0"/>
                  </a:cubicBezTo>
                  <a:lnTo>
                    <a:pt x="32" y="21"/>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9" name="Freeform 142">
              <a:extLst>
                <a:ext uri="{FF2B5EF4-FFF2-40B4-BE49-F238E27FC236}">
                  <a16:creationId xmlns:a16="http://schemas.microsoft.com/office/drawing/2014/main" id="{BD1EC7D4-C927-2EED-3965-4A7974C528F4}"/>
                </a:ext>
              </a:extLst>
            </p:cNvPr>
            <p:cNvSpPr>
              <a:spLocks/>
            </p:cNvSpPr>
            <p:nvPr/>
          </p:nvSpPr>
          <p:spPr bwMode="auto">
            <a:xfrm>
              <a:off x="8860902" y="3916300"/>
              <a:ext cx="55330" cy="66240"/>
            </a:xfrm>
            <a:custGeom>
              <a:avLst/>
              <a:gdLst>
                <a:gd name="T0" fmla="*/ 30 w 30"/>
                <a:gd name="T1" fmla="*/ 0 h 36"/>
                <a:gd name="T2" fmla="*/ 19 w 30"/>
                <a:gd name="T3" fmla="*/ 28 h 36"/>
                <a:gd name="T4" fmla="*/ 4 w 30"/>
                <a:gd name="T5" fmla="*/ 34 h 36"/>
                <a:gd name="T6" fmla="*/ 1 w 30"/>
                <a:gd name="T7" fmla="*/ 33 h 36"/>
                <a:gd name="T8" fmla="*/ 0 w 30"/>
                <a:gd name="T9" fmla="*/ 32 h 36"/>
                <a:gd name="T10" fmla="*/ 10 w 30"/>
                <a:gd name="T11" fmla="*/ 9 h 36"/>
                <a:gd name="T12" fmla="*/ 30 w 30"/>
                <a:gd name="T13" fmla="*/ 0 h 36"/>
              </a:gdLst>
              <a:ahLst/>
              <a:cxnLst>
                <a:cxn ang="0">
                  <a:pos x="T0" y="T1"/>
                </a:cxn>
                <a:cxn ang="0">
                  <a:pos x="T2" y="T3"/>
                </a:cxn>
                <a:cxn ang="0">
                  <a:pos x="T4" y="T5"/>
                </a:cxn>
                <a:cxn ang="0">
                  <a:pos x="T6" y="T7"/>
                </a:cxn>
                <a:cxn ang="0">
                  <a:pos x="T8" y="T9"/>
                </a:cxn>
                <a:cxn ang="0">
                  <a:pos x="T10" y="T11"/>
                </a:cxn>
                <a:cxn ang="0">
                  <a:pos x="T12" y="T13"/>
                </a:cxn>
              </a:cxnLst>
              <a:rect l="0" t="0" r="r" b="b"/>
              <a:pathLst>
                <a:path w="30" h="36">
                  <a:moveTo>
                    <a:pt x="30" y="0"/>
                  </a:moveTo>
                  <a:cubicBezTo>
                    <a:pt x="19" y="28"/>
                    <a:pt x="19" y="28"/>
                    <a:pt x="19" y="28"/>
                  </a:cubicBezTo>
                  <a:cubicBezTo>
                    <a:pt x="17" y="33"/>
                    <a:pt x="10" y="36"/>
                    <a:pt x="4" y="34"/>
                  </a:cubicBezTo>
                  <a:cubicBezTo>
                    <a:pt x="1" y="33"/>
                    <a:pt x="1" y="33"/>
                    <a:pt x="1" y="33"/>
                  </a:cubicBezTo>
                  <a:cubicBezTo>
                    <a:pt x="0" y="32"/>
                    <a:pt x="0" y="32"/>
                    <a:pt x="0" y="32"/>
                  </a:cubicBezTo>
                  <a:cubicBezTo>
                    <a:pt x="10" y="9"/>
                    <a:pt x="10" y="9"/>
                    <a:pt x="10" y="9"/>
                  </a:cubicBezTo>
                  <a:lnTo>
                    <a:pt x="30" y="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0" name="Freeform 143">
              <a:extLst>
                <a:ext uri="{FF2B5EF4-FFF2-40B4-BE49-F238E27FC236}">
                  <a16:creationId xmlns:a16="http://schemas.microsoft.com/office/drawing/2014/main" id="{1CD1B4D7-713E-C1BC-462E-1ACD57B8947A}"/>
                </a:ext>
              </a:extLst>
            </p:cNvPr>
            <p:cNvSpPr>
              <a:spLocks/>
            </p:cNvSpPr>
            <p:nvPr/>
          </p:nvSpPr>
          <p:spPr bwMode="auto">
            <a:xfrm>
              <a:off x="8894412" y="3885128"/>
              <a:ext cx="162093" cy="162093"/>
            </a:xfrm>
            <a:custGeom>
              <a:avLst/>
              <a:gdLst>
                <a:gd name="T0" fmla="*/ 16 w 88"/>
                <a:gd name="T1" fmla="*/ 16 h 88"/>
                <a:gd name="T2" fmla="*/ 42 w 88"/>
                <a:gd name="T3" fmla="*/ 4 h 88"/>
                <a:gd name="T4" fmla="*/ 73 w 88"/>
                <a:gd name="T5" fmla="*/ 16 h 88"/>
                <a:gd name="T6" fmla="*/ 84 w 88"/>
                <a:gd name="T7" fmla="*/ 42 h 88"/>
                <a:gd name="T8" fmla="*/ 72 w 88"/>
                <a:gd name="T9" fmla="*/ 73 h 88"/>
                <a:gd name="T10" fmla="*/ 46 w 88"/>
                <a:gd name="T11" fmla="*/ 84 h 88"/>
                <a:gd name="T12" fmla="*/ 16 w 88"/>
                <a:gd name="T13" fmla="*/ 72 h 88"/>
                <a:gd name="T14" fmla="*/ 4 w 88"/>
                <a:gd name="T15" fmla="*/ 46 h 88"/>
                <a:gd name="T16" fmla="*/ 16 w 88"/>
                <a:gd name="T17" fmla="*/ 16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88">
                  <a:moveTo>
                    <a:pt x="16" y="16"/>
                  </a:moveTo>
                  <a:cubicBezTo>
                    <a:pt x="21" y="5"/>
                    <a:pt x="32" y="0"/>
                    <a:pt x="42" y="4"/>
                  </a:cubicBezTo>
                  <a:cubicBezTo>
                    <a:pt x="73" y="16"/>
                    <a:pt x="73" y="16"/>
                    <a:pt x="73" y="16"/>
                  </a:cubicBezTo>
                  <a:cubicBezTo>
                    <a:pt x="83" y="20"/>
                    <a:pt x="88" y="32"/>
                    <a:pt x="84" y="42"/>
                  </a:cubicBezTo>
                  <a:cubicBezTo>
                    <a:pt x="72" y="73"/>
                    <a:pt x="72" y="73"/>
                    <a:pt x="72" y="73"/>
                  </a:cubicBezTo>
                  <a:cubicBezTo>
                    <a:pt x="68" y="83"/>
                    <a:pt x="56" y="88"/>
                    <a:pt x="46" y="84"/>
                  </a:cubicBezTo>
                  <a:cubicBezTo>
                    <a:pt x="16" y="72"/>
                    <a:pt x="16" y="72"/>
                    <a:pt x="16" y="72"/>
                  </a:cubicBezTo>
                  <a:cubicBezTo>
                    <a:pt x="5" y="68"/>
                    <a:pt x="0" y="56"/>
                    <a:pt x="4" y="46"/>
                  </a:cubicBezTo>
                  <a:lnTo>
                    <a:pt x="16" y="16"/>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1" name="Freeform 144">
              <a:extLst>
                <a:ext uri="{FF2B5EF4-FFF2-40B4-BE49-F238E27FC236}">
                  <a16:creationId xmlns:a16="http://schemas.microsoft.com/office/drawing/2014/main" id="{3EA97756-E30E-5610-75E7-2BD7DB54218F}"/>
                </a:ext>
              </a:extLst>
            </p:cNvPr>
            <p:cNvSpPr>
              <a:spLocks/>
            </p:cNvSpPr>
            <p:nvPr/>
          </p:nvSpPr>
          <p:spPr bwMode="auto">
            <a:xfrm>
              <a:off x="8977018" y="3949810"/>
              <a:ext cx="70137" cy="128583"/>
            </a:xfrm>
            <a:custGeom>
              <a:avLst/>
              <a:gdLst>
                <a:gd name="T0" fmla="*/ 6 w 38"/>
                <a:gd name="T1" fmla="*/ 69 h 70"/>
                <a:gd name="T2" fmla="*/ 16 w 38"/>
                <a:gd name="T3" fmla="*/ 64 h 70"/>
                <a:gd name="T4" fmla="*/ 37 w 38"/>
                <a:gd name="T5" fmla="*/ 11 h 70"/>
                <a:gd name="T6" fmla="*/ 32 w 38"/>
                <a:gd name="T7" fmla="*/ 1 h 70"/>
                <a:gd name="T8" fmla="*/ 22 w 38"/>
                <a:gd name="T9" fmla="*/ 6 h 70"/>
                <a:gd name="T10" fmla="*/ 1 w 38"/>
                <a:gd name="T11" fmla="*/ 59 h 70"/>
                <a:gd name="T12" fmla="*/ 6 w 38"/>
                <a:gd name="T13" fmla="*/ 69 h 70"/>
              </a:gdLst>
              <a:ahLst/>
              <a:cxnLst>
                <a:cxn ang="0">
                  <a:pos x="T0" y="T1"/>
                </a:cxn>
                <a:cxn ang="0">
                  <a:pos x="T2" y="T3"/>
                </a:cxn>
                <a:cxn ang="0">
                  <a:pos x="T4" y="T5"/>
                </a:cxn>
                <a:cxn ang="0">
                  <a:pos x="T6" y="T7"/>
                </a:cxn>
                <a:cxn ang="0">
                  <a:pos x="T8" y="T9"/>
                </a:cxn>
                <a:cxn ang="0">
                  <a:pos x="T10" y="T11"/>
                </a:cxn>
                <a:cxn ang="0">
                  <a:pos x="T12" y="T13"/>
                </a:cxn>
              </a:cxnLst>
              <a:rect l="0" t="0" r="r" b="b"/>
              <a:pathLst>
                <a:path w="38" h="70">
                  <a:moveTo>
                    <a:pt x="6" y="69"/>
                  </a:moveTo>
                  <a:cubicBezTo>
                    <a:pt x="10" y="70"/>
                    <a:pt x="14" y="68"/>
                    <a:pt x="16" y="64"/>
                  </a:cubicBezTo>
                  <a:cubicBezTo>
                    <a:pt x="37" y="11"/>
                    <a:pt x="37" y="11"/>
                    <a:pt x="37" y="11"/>
                  </a:cubicBezTo>
                  <a:cubicBezTo>
                    <a:pt x="38" y="7"/>
                    <a:pt x="36" y="3"/>
                    <a:pt x="32" y="1"/>
                  </a:cubicBezTo>
                  <a:cubicBezTo>
                    <a:pt x="28" y="0"/>
                    <a:pt x="24" y="2"/>
                    <a:pt x="22" y="6"/>
                  </a:cubicBezTo>
                  <a:cubicBezTo>
                    <a:pt x="1" y="59"/>
                    <a:pt x="1" y="59"/>
                    <a:pt x="1" y="59"/>
                  </a:cubicBezTo>
                  <a:cubicBezTo>
                    <a:pt x="0" y="63"/>
                    <a:pt x="2" y="67"/>
                    <a:pt x="6" y="69"/>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2" name="Freeform 145">
              <a:extLst>
                <a:ext uri="{FF2B5EF4-FFF2-40B4-BE49-F238E27FC236}">
                  <a16:creationId xmlns:a16="http://schemas.microsoft.com/office/drawing/2014/main" id="{03BE5958-B6BE-3BB8-D6E3-E906D754B5EE}"/>
                </a:ext>
              </a:extLst>
            </p:cNvPr>
            <p:cNvSpPr>
              <a:spLocks/>
            </p:cNvSpPr>
            <p:nvPr/>
          </p:nvSpPr>
          <p:spPr bwMode="auto">
            <a:xfrm>
              <a:off x="8940391" y="3938119"/>
              <a:ext cx="71696" cy="130921"/>
            </a:xfrm>
            <a:custGeom>
              <a:avLst/>
              <a:gdLst>
                <a:gd name="T0" fmla="*/ 6 w 39"/>
                <a:gd name="T1" fmla="*/ 69 h 71"/>
                <a:gd name="T2" fmla="*/ 16 w 39"/>
                <a:gd name="T3" fmla="*/ 65 h 71"/>
                <a:gd name="T4" fmla="*/ 37 w 39"/>
                <a:gd name="T5" fmla="*/ 12 h 71"/>
                <a:gd name="T6" fmla="*/ 33 w 39"/>
                <a:gd name="T7" fmla="*/ 2 h 71"/>
                <a:gd name="T8" fmla="*/ 23 w 39"/>
                <a:gd name="T9" fmla="*/ 6 h 71"/>
                <a:gd name="T10" fmla="*/ 2 w 39"/>
                <a:gd name="T11" fmla="*/ 59 h 71"/>
                <a:gd name="T12" fmla="*/ 6 w 39"/>
                <a:gd name="T13" fmla="*/ 69 h 71"/>
              </a:gdLst>
              <a:ahLst/>
              <a:cxnLst>
                <a:cxn ang="0">
                  <a:pos x="T0" y="T1"/>
                </a:cxn>
                <a:cxn ang="0">
                  <a:pos x="T2" y="T3"/>
                </a:cxn>
                <a:cxn ang="0">
                  <a:pos x="T4" y="T5"/>
                </a:cxn>
                <a:cxn ang="0">
                  <a:pos x="T6" y="T7"/>
                </a:cxn>
                <a:cxn ang="0">
                  <a:pos x="T8" y="T9"/>
                </a:cxn>
                <a:cxn ang="0">
                  <a:pos x="T10" y="T11"/>
                </a:cxn>
                <a:cxn ang="0">
                  <a:pos x="T12" y="T13"/>
                </a:cxn>
              </a:cxnLst>
              <a:rect l="0" t="0" r="r" b="b"/>
              <a:pathLst>
                <a:path w="39" h="71">
                  <a:moveTo>
                    <a:pt x="6" y="69"/>
                  </a:moveTo>
                  <a:cubicBezTo>
                    <a:pt x="10" y="71"/>
                    <a:pt x="15" y="69"/>
                    <a:pt x="16" y="65"/>
                  </a:cubicBezTo>
                  <a:cubicBezTo>
                    <a:pt x="37" y="12"/>
                    <a:pt x="37" y="12"/>
                    <a:pt x="37" y="12"/>
                  </a:cubicBezTo>
                  <a:cubicBezTo>
                    <a:pt x="39" y="8"/>
                    <a:pt x="37" y="3"/>
                    <a:pt x="33" y="2"/>
                  </a:cubicBezTo>
                  <a:cubicBezTo>
                    <a:pt x="29" y="0"/>
                    <a:pt x="24" y="2"/>
                    <a:pt x="23" y="6"/>
                  </a:cubicBezTo>
                  <a:cubicBezTo>
                    <a:pt x="2" y="59"/>
                    <a:pt x="2" y="59"/>
                    <a:pt x="2" y="59"/>
                  </a:cubicBezTo>
                  <a:cubicBezTo>
                    <a:pt x="0" y="63"/>
                    <a:pt x="2" y="67"/>
                    <a:pt x="6" y="69"/>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3" name="Freeform 146">
              <a:extLst>
                <a:ext uri="{FF2B5EF4-FFF2-40B4-BE49-F238E27FC236}">
                  <a16:creationId xmlns:a16="http://schemas.microsoft.com/office/drawing/2014/main" id="{7435A5D4-F350-2042-4C3F-5FAF021911F3}"/>
                </a:ext>
              </a:extLst>
            </p:cNvPr>
            <p:cNvSpPr>
              <a:spLocks/>
            </p:cNvSpPr>
            <p:nvPr/>
          </p:nvSpPr>
          <p:spPr bwMode="auto">
            <a:xfrm>
              <a:off x="8874151" y="3914741"/>
              <a:ext cx="71696" cy="128583"/>
            </a:xfrm>
            <a:custGeom>
              <a:avLst/>
              <a:gdLst>
                <a:gd name="T0" fmla="*/ 6 w 39"/>
                <a:gd name="T1" fmla="*/ 69 h 70"/>
                <a:gd name="T2" fmla="*/ 16 w 39"/>
                <a:gd name="T3" fmla="*/ 64 h 70"/>
                <a:gd name="T4" fmla="*/ 37 w 39"/>
                <a:gd name="T5" fmla="*/ 11 h 70"/>
                <a:gd name="T6" fmla="*/ 33 w 39"/>
                <a:gd name="T7" fmla="*/ 1 h 70"/>
                <a:gd name="T8" fmla="*/ 23 w 39"/>
                <a:gd name="T9" fmla="*/ 6 h 70"/>
                <a:gd name="T10" fmla="*/ 2 w 39"/>
                <a:gd name="T11" fmla="*/ 59 h 70"/>
                <a:gd name="T12" fmla="*/ 6 w 39"/>
                <a:gd name="T13" fmla="*/ 69 h 70"/>
              </a:gdLst>
              <a:ahLst/>
              <a:cxnLst>
                <a:cxn ang="0">
                  <a:pos x="T0" y="T1"/>
                </a:cxn>
                <a:cxn ang="0">
                  <a:pos x="T2" y="T3"/>
                </a:cxn>
                <a:cxn ang="0">
                  <a:pos x="T4" y="T5"/>
                </a:cxn>
                <a:cxn ang="0">
                  <a:pos x="T6" y="T7"/>
                </a:cxn>
                <a:cxn ang="0">
                  <a:pos x="T8" y="T9"/>
                </a:cxn>
                <a:cxn ang="0">
                  <a:pos x="T10" y="T11"/>
                </a:cxn>
                <a:cxn ang="0">
                  <a:pos x="T12" y="T13"/>
                </a:cxn>
              </a:cxnLst>
              <a:rect l="0" t="0" r="r" b="b"/>
              <a:pathLst>
                <a:path w="39" h="70">
                  <a:moveTo>
                    <a:pt x="6" y="69"/>
                  </a:moveTo>
                  <a:cubicBezTo>
                    <a:pt x="10" y="70"/>
                    <a:pt x="15" y="68"/>
                    <a:pt x="16" y="64"/>
                  </a:cubicBezTo>
                  <a:cubicBezTo>
                    <a:pt x="37" y="11"/>
                    <a:pt x="37" y="11"/>
                    <a:pt x="37" y="11"/>
                  </a:cubicBezTo>
                  <a:cubicBezTo>
                    <a:pt x="39" y="7"/>
                    <a:pt x="37" y="3"/>
                    <a:pt x="33" y="1"/>
                  </a:cubicBezTo>
                  <a:cubicBezTo>
                    <a:pt x="29" y="0"/>
                    <a:pt x="24" y="2"/>
                    <a:pt x="23" y="6"/>
                  </a:cubicBezTo>
                  <a:cubicBezTo>
                    <a:pt x="2" y="59"/>
                    <a:pt x="2" y="59"/>
                    <a:pt x="2" y="59"/>
                  </a:cubicBezTo>
                  <a:cubicBezTo>
                    <a:pt x="0" y="63"/>
                    <a:pt x="2" y="67"/>
                    <a:pt x="6" y="69"/>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4" name="Freeform 147">
              <a:extLst>
                <a:ext uri="{FF2B5EF4-FFF2-40B4-BE49-F238E27FC236}">
                  <a16:creationId xmlns:a16="http://schemas.microsoft.com/office/drawing/2014/main" id="{3AB7B67D-4AAE-D582-7A58-46BBE560C977}"/>
                </a:ext>
              </a:extLst>
            </p:cNvPr>
            <p:cNvSpPr>
              <a:spLocks/>
            </p:cNvSpPr>
            <p:nvPr/>
          </p:nvSpPr>
          <p:spPr bwMode="auto">
            <a:xfrm>
              <a:off x="8905321" y="3924093"/>
              <a:ext cx="70137" cy="128583"/>
            </a:xfrm>
            <a:custGeom>
              <a:avLst/>
              <a:gdLst>
                <a:gd name="T0" fmla="*/ 6 w 38"/>
                <a:gd name="T1" fmla="*/ 69 h 70"/>
                <a:gd name="T2" fmla="*/ 16 w 38"/>
                <a:gd name="T3" fmla="*/ 64 h 70"/>
                <a:gd name="T4" fmla="*/ 37 w 38"/>
                <a:gd name="T5" fmla="*/ 11 h 70"/>
                <a:gd name="T6" fmla="*/ 32 w 38"/>
                <a:gd name="T7" fmla="*/ 1 h 70"/>
                <a:gd name="T8" fmla="*/ 22 w 38"/>
                <a:gd name="T9" fmla="*/ 6 h 70"/>
                <a:gd name="T10" fmla="*/ 1 w 38"/>
                <a:gd name="T11" fmla="*/ 59 h 70"/>
                <a:gd name="T12" fmla="*/ 6 w 38"/>
                <a:gd name="T13" fmla="*/ 69 h 70"/>
              </a:gdLst>
              <a:ahLst/>
              <a:cxnLst>
                <a:cxn ang="0">
                  <a:pos x="T0" y="T1"/>
                </a:cxn>
                <a:cxn ang="0">
                  <a:pos x="T2" y="T3"/>
                </a:cxn>
                <a:cxn ang="0">
                  <a:pos x="T4" y="T5"/>
                </a:cxn>
                <a:cxn ang="0">
                  <a:pos x="T6" y="T7"/>
                </a:cxn>
                <a:cxn ang="0">
                  <a:pos x="T8" y="T9"/>
                </a:cxn>
                <a:cxn ang="0">
                  <a:pos x="T10" y="T11"/>
                </a:cxn>
                <a:cxn ang="0">
                  <a:pos x="T12" y="T13"/>
                </a:cxn>
              </a:cxnLst>
              <a:rect l="0" t="0" r="r" b="b"/>
              <a:pathLst>
                <a:path w="38" h="70">
                  <a:moveTo>
                    <a:pt x="6" y="69"/>
                  </a:moveTo>
                  <a:cubicBezTo>
                    <a:pt x="10" y="70"/>
                    <a:pt x="14" y="68"/>
                    <a:pt x="16" y="64"/>
                  </a:cubicBezTo>
                  <a:cubicBezTo>
                    <a:pt x="37" y="11"/>
                    <a:pt x="37" y="11"/>
                    <a:pt x="37" y="11"/>
                  </a:cubicBezTo>
                  <a:cubicBezTo>
                    <a:pt x="38" y="7"/>
                    <a:pt x="36" y="3"/>
                    <a:pt x="32" y="1"/>
                  </a:cubicBezTo>
                  <a:cubicBezTo>
                    <a:pt x="28" y="0"/>
                    <a:pt x="24" y="2"/>
                    <a:pt x="22" y="6"/>
                  </a:cubicBezTo>
                  <a:cubicBezTo>
                    <a:pt x="1" y="59"/>
                    <a:pt x="1" y="59"/>
                    <a:pt x="1" y="59"/>
                  </a:cubicBezTo>
                  <a:cubicBezTo>
                    <a:pt x="0" y="63"/>
                    <a:pt x="2" y="67"/>
                    <a:pt x="6" y="69"/>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5" name="Freeform 148">
              <a:extLst>
                <a:ext uri="{FF2B5EF4-FFF2-40B4-BE49-F238E27FC236}">
                  <a16:creationId xmlns:a16="http://schemas.microsoft.com/office/drawing/2014/main" id="{66611CE4-918C-9BAB-728D-DD8B437AA493}"/>
                </a:ext>
              </a:extLst>
            </p:cNvPr>
            <p:cNvSpPr>
              <a:spLocks/>
            </p:cNvSpPr>
            <p:nvPr/>
          </p:nvSpPr>
          <p:spPr bwMode="auto">
            <a:xfrm>
              <a:off x="8927922" y="3546135"/>
              <a:ext cx="252491" cy="364709"/>
            </a:xfrm>
            <a:custGeom>
              <a:avLst/>
              <a:gdLst>
                <a:gd name="T0" fmla="*/ 324 w 324"/>
                <a:gd name="T1" fmla="*/ 0 h 468"/>
                <a:gd name="T2" fmla="*/ 186 w 324"/>
                <a:gd name="T3" fmla="*/ 468 h 468"/>
                <a:gd name="T4" fmla="*/ 0 w 324"/>
                <a:gd name="T5" fmla="*/ 414 h 468"/>
                <a:gd name="T6" fmla="*/ 108 w 324"/>
                <a:gd name="T7" fmla="*/ 52 h 468"/>
                <a:gd name="T8" fmla="*/ 324 w 324"/>
                <a:gd name="T9" fmla="*/ 0 h 468"/>
              </a:gdLst>
              <a:ahLst/>
              <a:cxnLst>
                <a:cxn ang="0">
                  <a:pos x="T0" y="T1"/>
                </a:cxn>
                <a:cxn ang="0">
                  <a:pos x="T2" y="T3"/>
                </a:cxn>
                <a:cxn ang="0">
                  <a:pos x="T4" y="T5"/>
                </a:cxn>
                <a:cxn ang="0">
                  <a:pos x="T6" y="T7"/>
                </a:cxn>
                <a:cxn ang="0">
                  <a:pos x="T8" y="T9"/>
                </a:cxn>
              </a:cxnLst>
              <a:rect l="0" t="0" r="r" b="b"/>
              <a:pathLst>
                <a:path w="324" h="468">
                  <a:moveTo>
                    <a:pt x="324" y="0"/>
                  </a:moveTo>
                  <a:lnTo>
                    <a:pt x="186" y="468"/>
                  </a:lnTo>
                  <a:lnTo>
                    <a:pt x="0" y="414"/>
                  </a:lnTo>
                  <a:lnTo>
                    <a:pt x="108" y="52"/>
                  </a:lnTo>
                  <a:lnTo>
                    <a:pt x="324" y="0"/>
                  </a:lnTo>
                  <a:close/>
                </a:path>
              </a:pathLst>
            </a:custGeom>
            <a:solidFill>
              <a:srgbClr val="02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6" name="Freeform 149">
              <a:extLst>
                <a:ext uri="{FF2B5EF4-FFF2-40B4-BE49-F238E27FC236}">
                  <a16:creationId xmlns:a16="http://schemas.microsoft.com/office/drawing/2014/main" id="{A7F7A56D-FD31-3D71-2B97-E39A0068E617}"/>
                </a:ext>
              </a:extLst>
            </p:cNvPr>
            <p:cNvSpPr>
              <a:spLocks/>
            </p:cNvSpPr>
            <p:nvPr/>
          </p:nvSpPr>
          <p:spPr bwMode="auto">
            <a:xfrm>
              <a:off x="8927922" y="3546135"/>
              <a:ext cx="252491" cy="364709"/>
            </a:xfrm>
            <a:custGeom>
              <a:avLst/>
              <a:gdLst>
                <a:gd name="T0" fmla="*/ 324 w 324"/>
                <a:gd name="T1" fmla="*/ 0 h 468"/>
                <a:gd name="T2" fmla="*/ 186 w 324"/>
                <a:gd name="T3" fmla="*/ 468 h 468"/>
                <a:gd name="T4" fmla="*/ 0 w 324"/>
                <a:gd name="T5" fmla="*/ 414 h 468"/>
                <a:gd name="T6" fmla="*/ 108 w 324"/>
                <a:gd name="T7" fmla="*/ 52 h 468"/>
              </a:gdLst>
              <a:ahLst/>
              <a:cxnLst>
                <a:cxn ang="0">
                  <a:pos x="T0" y="T1"/>
                </a:cxn>
                <a:cxn ang="0">
                  <a:pos x="T2" y="T3"/>
                </a:cxn>
                <a:cxn ang="0">
                  <a:pos x="T4" y="T5"/>
                </a:cxn>
                <a:cxn ang="0">
                  <a:pos x="T6" y="T7"/>
                </a:cxn>
              </a:cxnLst>
              <a:rect l="0" t="0" r="r" b="b"/>
              <a:pathLst>
                <a:path w="324" h="468">
                  <a:moveTo>
                    <a:pt x="324" y="0"/>
                  </a:moveTo>
                  <a:lnTo>
                    <a:pt x="186" y="468"/>
                  </a:lnTo>
                  <a:lnTo>
                    <a:pt x="0" y="414"/>
                  </a:lnTo>
                  <a:lnTo>
                    <a:pt x="108" y="5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7" name="Freeform 150">
              <a:extLst>
                <a:ext uri="{FF2B5EF4-FFF2-40B4-BE49-F238E27FC236}">
                  <a16:creationId xmlns:a16="http://schemas.microsoft.com/office/drawing/2014/main" id="{3E535FB7-4D99-6E15-CE53-88A302A2BFF9}"/>
                </a:ext>
              </a:extLst>
            </p:cNvPr>
            <p:cNvSpPr>
              <a:spLocks/>
            </p:cNvSpPr>
            <p:nvPr/>
          </p:nvSpPr>
          <p:spPr bwMode="auto">
            <a:xfrm>
              <a:off x="8503986" y="2681118"/>
              <a:ext cx="167548" cy="29613"/>
            </a:xfrm>
            <a:custGeom>
              <a:avLst/>
              <a:gdLst>
                <a:gd name="T0" fmla="*/ 8 w 91"/>
                <a:gd name="T1" fmla="*/ 16 h 16"/>
                <a:gd name="T2" fmla="*/ 17 w 91"/>
                <a:gd name="T3" fmla="*/ 7 h 16"/>
                <a:gd name="T4" fmla="*/ 78 w 91"/>
                <a:gd name="T5" fmla="*/ 8 h 16"/>
                <a:gd name="T6" fmla="*/ 88 w 91"/>
                <a:gd name="T7" fmla="*/ 16 h 16"/>
                <a:gd name="T8" fmla="*/ 91 w 91"/>
                <a:gd name="T9" fmla="*/ 16 h 16"/>
                <a:gd name="T10" fmla="*/ 78 w 91"/>
                <a:gd name="T11" fmla="*/ 3 h 16"/>
                <a:gd name="T12" fmla="*/ 48 w 91"/>
                <a:gd name="T13" fmla="*/ 0 h 16"/>
                <a:gd name="T14" fmla="*/ 17 w 91"/>
                <a:gd name="T15" fmla="*/ 2 h 16"/>
                <a:gd name="T16" fmla="*/ 2 w 91"/>
                <a:gd name="T17" fmla="*/ 12 h 16"/>
                <a:gd name="T18" fmla="*/ 0 w 91"/>
                <a:gd name="T19" fmla="*/ 15 h 16"/>
                <a:gd name="T20" fmla="*/ 0 w 91"/>
                <a:gd name="T21" fmla="*/ 16 h 16"/>
                <a:gd name="T22" fmla="*/ 8 w 91"/>
                <a:gd name="T2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16">
                  <a:moveTo>
                    <a:pt x="8" y="16"/>
                  </a:moveTo>
                  <a:cubicBezTo>
                    <a:pt x="9" y="12"/>
                    <a:pt x="13" y="8"/>
                    <a:pt x="17" y="7"/>
                  </a:cubicBezTo>
                  <a:cubicBezTo>
                    <a:pt x="38" y="3"/>
                    <a:pt x="58" y="4"/>
                    <a:pt x="78" y="8"/>
                  </a:cubicBezTo>
                  <a:cubicBezTo>
                    <a:pt x="82" y="8"/>
                    <a:pt x="86" y="12"/>
                    <a:pt x="88" y="16"/>
                  </a:cubicBezTo>
                  <a:cubicBezTo>
                    <a:pt x="91" y="16"/>
                    <a:pt x="91" y="16"/>
                    <a:pt x="91" y="16"/>
                  </a:cubicBezTo>
                  <a:cubicBezTo>
                    <a:pt x="89" y="10"/>
                    <a:pt x="84" y="4"/>
                    <a:pt x="78" y="3"/>
                  </a:cubicBezTo>
                  <a:cubicBezTo>
                    <a:pt x="68" y="1"/>
                    <a:pt x="58" y="0"/>
                    <a:pt x="48" y="0"/>
                  </a:cubicBezTo>
                  <a:cubicBezTo>
                    <a:pt x="38" y="0"/>
                    <a:pt x="27" y="0"/>
                    <a:pt x="17" y="2"/>
                  </a:cubicBezTo>
                  <a:cubicBezTo>
                    <a:pt x="12" y="3"/>
                    <a:pt x="2" y="12"/>
                    <a:pt x="2" y="12"/>
                  </a:cubicBezTo>
                  <a:cubicBezTo>
                    <a:pt x="0" y="13"/>
                    <a:pt x="0" y="14"/>
                    <a:pt x="0" y="15"/>
                  </a:cubicBezTo>
                  <a:cubicBezTo>
                    <a:pt x="0" y="16"/>
                    <a:pt x="0" y="16"/>
                    <a:pt x="0" y="16"/>
                  </a:cubicBezTo>
                  <a:cubicBezTo>
                    <a:pt x="8" y="16"/>
                    <a:pt x="8" y="16"/>
                    <a:pt x="8" y="16"/>
                  </a:cubicBezTo>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8" name="Freeform 151">
              <a:extLst>
                <a:ext uri="{FF2B5EF4-FFF2-40B4-BE49-F238E27FC236}">
                  <a16:creationId xmlns:a16="http://schemas.microsoft.com/office/drawing/2014/main" id="{DC379803-E9AE-781E-BAD5-8EB88534E0D4}"/>
                </a:ext>
              </a:extLst>
            </p:cNvPr>
            <p:cNvSpPr>
              <a:spLocks/>
            </p:cNvSpPr>
            <p:nvPr/>
          </p:nvSpPr>
          <p:spPr bwMode="auto">
            <a:xfrm>
              <a:off x="8551522" y="2693585"/>
              <a:ext cx="116115" cy="99750"/>
            </a:xfrm>
            <a:custGeom>
              <a:avLst/>
              <a:gdLst>
                <a:gd name="T0" fmla="*/ 21 w 63"/>
                <a:gd name="T1" fmla="*/ 0 h 54"/>
                <a:gd name="T2" fmla="*/ 0 w 63"/>
                <a:gd name="T3" fmla="*/ 1 h 54"/>
                <a:gd name="T4" fmla="*/ 10 w 63"/>
                <a:gd name="T5" fmla="*/ 25 h 54"/>
                <a:gd name="T6" fmla="*/ 6 w 63"/>
                <a:gd name="T7" fmla="*/ 54 h 54"/>
                <a:gd name="T8" fmla="*/ 22 w 63"/>
                <a:gd name="T9" fmla="*/ 54 h 54"/>
                <a:gd name="T10" fmla="*/ 47 w 63"/>
                <a:gd name="T11" fmla="*/ 53 h 54"/>
                <a:gd name="T12" fmla="*/ 59 w 63"/>
                <a:gd name="T13" fmla="*/ 41 h 54"/>
                <a:gd name="T14" fmla="*/ 63 w 63"/>
                <a:gd name="T15" fmla="*/ 17 h 54"/>
                <a:gd name="T16" fmla="*/ 52 w 63"/>
                <a:gd name="T17" fmla="*/ 3 h 54"/>
                <a:gd name="T18" fmla="*/ 21 w 63"/>
                <a:gd name="T1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54">
                  <a:moveTo>
                    <a:pt x="21" y="0"/>
                  </a:moveTo>
                  <a:cubicBezTo>
                    <a:pt x="14" y="0"/>
                    <a:pt x="7" y="0"/>
                    <a:pt x="0" y="1"/>
                  </a:cubicBezTo>
                  <a:cubicBezTo>
                    <a:pt x="5" y="7"/>
                    <a:pt x="9" y="16"/>
                    <a:pt x="10" y="25"/>
                  </a:cubicBezTo>
                  <a:cubicBezTo>
                    <a:pt x="11" y="36"/>
                    <a:pt x="10" y="46"/>
                    <a:pt x="6" y="54"/>
                  </a:cubicBezTo>
                  <a:cubicBezTo>
                    <a:pt x="11" y="54"/>
                    <a:pt x="17" y="54"/>
                    <a:pt x="22" y="54"/>
                  </a:cubicBezTo>
                  <a:cubicBezTo>
                    <a:pt x="30" y="54"/>
                    <a:pt x="39" y="54"/>
                    <a:pt x="47" y="53"/>
                  </a:cubicBezTo>
                  <a:cubicBezTo>
                    <a:pt x="52" y="53"/>
                    <a:pt x="58" y="47"/>
                    <a:pt x="59" y="41"/>
                  </a:cubicBezTo>
                  <a:cubicBezTo>
                    <a:pt x="61" y="33"/>
                    <a:pt x="62" y="25"/>
                    <a:pt x="63" y="17"/>
                  </a:cubicBezTo>
                  <a:cubicBezTo>
                    <a:pt x="63" y="10"/>
                    <a:pt x="58" y="4"/>
                    <a:pt x="52" y="3"/>
                  </a:cubicBezTo>
                  <a:cubicBezTo>
                    <a:pt x="42" y="1"/>
                    <a:pt x="31" y="0"/>
                    <a:pt x="21" y="0"/>
                  </a:cubicBezTo>
                </a:path>
              </a:pathLst>
            </a:custGeom>
            <a:solidFill>
              <a:srgbClr val="FEE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9" name="Freeform 152">
              <a:extLst>
                <a:ext uri="{FF2B5EF4-FFF2-40B4-BE49-F238E27FC236}">
                  <a16:creationId xmlns:a16="http://schemas.microsoft.com/office/drawing/2014/main" id="{7AF3FEAB-10BA-1609-3B9D-65B435485415}"/>
                </a:ext>
              </a:extLst>
            </p:cNvPr>
            <p:cNvSpPr>
              <a:spLocks/>
            </p:cNvSpPr>
            <p:nvPr/>
          </p:nvSpPr>
          <p:spPr bwMode="auto">
            <a:xfrm>
              <a:off x="8518792" y="2695925"/>
              <a:ext cx="52992" cy="97411"/>
            </a:xfrm>
            <a:custGeom>
              <a:avLst/>
              <a:gdLst>
                <a:gd name="T0" fmla="*/ 18 w 29"/>
                <a:gd name="T1" fmla="*/ 0 h 53"/>
                <a:gd name="T2" fmla="*/ 9 w 29"/>
                <a:gd name="T3" fmla="*/ 1 h 53"/>
                <a:gd name="T4" fmla="*/ 8 w 29"/>
                <a:gd name="T5" fmla="*/ 1 h 53"/>
                <a:gd name="T6" fmla="*/ 0 w 29"/>
                <a:gd name="T7" fmla="*/ 31 h 53"/>
                <a:gd name="T8" fmla="*/ 2 w 29"/>
                <a:gd name="T9" fmla="*/ 39 h 53"/>
                <a:gd name="T10" fmla="*/ 14 w 29"/>
                <a:gd name="T11" fmla="*/ 52 h 53"/>
                <a:gd name="T12" fmla="*/ 24 w 29"/>
                <a:gd name="T13" fmla="*/ 53 h 53"/>
                <a:gd name="T14" fmla="*/ 28 w 29"/>
                <a:gd name="T15" fmla="*/ 24 h 53"/>
                <a:gd name="T16" fmla="*/ 18 w 29"/>
                <a:gd name="T17"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3">
                  <a:moveTo>
                    <a:pt x="18" y="0"/>
                  </a:moveTo>
                  <a:cubicBezTo>
                    <a:pt x="15" y="0"/>
                    <a:pt x="12" y="1"/>
                    <a:pt x="9" y="1"/>
                  </a:cubicBezTo>
                  <a:cubicBezTo>
                    <a:pt x="9" y="1"/>
                    <a:pt x="9" y="1"/>
                    <a:pt x="8" y="1"/>
                  </a:cubicBezTo>
                  <a:cubicBezTo>
                    <a:pt x="7" y="15"/>
                    <a:pt x="5" y="24"/>
                    <a:pt x="0" y="31"/>
                  </a:cubicBezTo>
                  <a:cubicBezTo>
                    <a:pt x="1" y="34"/>
                    <a:pt x="1" y="37"/>
                    <a:pt x="2" y="39"/>
                  </a:cubicBezTo>
                  <a:cubicBezTo>
                    <a:pt x="4" y="46"/>
                    <a:pt x="10" y="52"/>
                    <a:pt x="14" y="52"/>
                  </a:cubicBezTo>
                  <a:cubicBezTo>
                    <a:pt x="17" y="52"/>
                    <a:pt x="20" y="53"/>
                    <a:pt x="24" y="53"/>
                  </a:cubicBezTo>
                  <a:cubicBezTo>
                    <a:pt x="28" y="45"/>
                    <a:pt x="29" y="35"/>
                    <a:pt x="28" y="24"/>
                  </a:cubicBezTo>
                  <a:cubicBezTo>
                    <a:pt x="27" y="15"/>
                    <a:pt x="23" y="6"/>
                    <a:pt x="18" y="0"/>
                  </a:cubicBezTo>
                </a:path>
              </a:pathLst>
            </a:custGeom>
            <a:solidFill>
              <a:srgbClr val="FEE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30" name="Freeform 153">
              <a:extLst>
                <a:ext uri="{FF2B5EF4-FFF2-40B4-BE49-F238E27FC236}">
                  <a16:creationId xmlns:a16="http://schemas.microsoft.com/office/drawing/2014/main" id="{85785E30-F5AA-7D19-AEBD-F68180C7FACE}"/>
                </a:ext>
              </a:extLst>
            </p:cNvPr>
            <p:cNvSpPr>
              <a:spLocks/>
            </p:cNvSpPr>
            <p:nvPr/>
          </p:nvSpPr>
          <p:spPr bwMode="auto">
            <a:xfrm>
              <a:off x="8514896" y="2697483"/>
              <a:ext cx="18703" cy="55330"/>
            </a:xfrm>
            <a:custGeom>
              <a:avLst/>
              <a:gdLst>
                <a:gd name="T0" fmla="*/ 10 w 10"/>
                <a:gd name="T1" fmla="*/ 0 h 30"/>
                <a:gd name="T2" fmla="*/ 1 w 10"/>
                <a:gd name="T3" fmla="*/ 15 h 30"/>
                <a:gd name="T4" fmla="*/ 2 w 10"/>
                <a:gd name="T5" fmla="*/ 30 h 30"/>
                <a:gd name="T6" fmla="*/ 10 w 10"/>
                <a:gd name="T7" fmla="*/ 0 h 30"/>
              </a:gdLst>
              <a:ahLst/>
              <a:cxnLst>
                <a:cxn ang="0">
                  <a:pos x="T0" y="T1"/>
                </a:cxn>
                <a:cxn ang="0">
                  <a:pos x="T2" y="T3"/>
                </a:cxn>
                <a:cxn ang="0">
                  <a:pos x="T4" y="T5"/>
                </a:cxn>
                <a:cxn ang="0">
                  <a:pos x="T6" y="T7"/>
                </a:cxn>
              </a:cxnLst>
              <a:rect l="0" t="0" r="r" b="b"/>
              <a:pathLst>
                <a:path w="10" h="30">
                  <a:moveTo>
                    <a:pt x="10" y="0"/>
                  </a:moveTo>
                  <a:cubicBezTo>
                    <a:pt x="5" y="2"/>
                    <a:pt x="0" y="8"/>
                    <a:pt x="1" y="15"/>
                  </a:cubicBezTo>
                  <a:cubicBezTo>
                    <a:pt x="1" y="20"/>
                    <a:pt x="1" y="25"/>
                    <a:pt x="2" y="30"/>
                  </a:cubicBezTo>
                  <a:cubicBezTo>
                    <a:pt x="7" y="23"/>
                    <a:pt x="9" y="14"/>
                    <a:pt x="10" y="0"/>
                  </a:cubicBezTo>
                </a:path>
              </a:pathLst>
            </a:custGeom>
            <a:solidFill>
              <a:srgbClr val="B97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kern="0">
                <a:solidFill>
                  <a:srgbClr val="9EACB4"/>
                </a:solidFill>
                <a:latin typeface="Questrial"/>
              </a:endParaRPr>
            </a:p>
          </p:txBody>
        </p:sp>
        <p:sp>
          <p:nvSpPr>
            <p:cNvPr id="231" name="Freeform 154">
              <a:extLst>
                <a:ext uri="{FF2B5EF4-FFF2-40B4-BE49-F238E27FC236}">
                  <a16:creationId xmlns:a16="http://schemas.microsoft.com/office/drawing/2014/main" id="{D733A2A8-C0A0-570D-C805-2EFA557E3EF2}"/>
                </a:ext>
              </a:extLst>
            </p:cNvPr>
            <p:cNvSpPr>
              <a:spLocks noEditPoints="1"/>
            </p:cNvSpPr>
            <p:nvPr/>
          </p:nvSpPr>
          <p:spPr bwMode="auto">
            <a:xfrm>
              <a:off x="8503986" y="2685014"/>
              <a:ext cx="171445" cy="117674"/>
            </a:xfrm>
            <a:custGeom>
              <a:avLst/>
              <a:gdLst>
                <a:gd name="T0" fmla="*/ 78 w 93"/>
                <a:gd name="T1" fmla="*/ 3 h 64"/>
                <a:gd name="T2" fmla="*/ 48 w 93"/>
                <a:gd name="T3" fmla="*/ 0 h 64"/>
                <a:gd name="T4" fmla="*/ 17 w 93"/>
                <a:gd name="T5" fmla="*/ 3 h 64"/>
                <a:gd name="T6" fmla="*/ 2 w 93"/>
                <a:gd name="T7" fmla="*/ 12 h 64"/>
                <a:gd name="T8" fmla="*/ 0 w 93"/>
                <a:gd name="T9" fmla="*/ 15 h 64"/>
                <a:gd name="T10" fmla="*/ 0 w 93"/>
                <a:gd name="T11" fmla="*/ 31 h 64"/>
                <a:gd name="T12" fmla="*/ 2 w 93"/>
                <a:gd name="T13" fmla="*/ 33 h 64"/>
                <a:gd name="T14" fmla="*/ 5 w 93"/>
                <a:gd name="T15" fmla="*/ 38 h 64"/>
                <a:gd name="T16" fmla="*/ 7 w 93"/>
                <a:gd name="T17" fmla="*/ 47 h 64"/>
                <a:gd name="T18" fmla="*/ 22 w 93"/>
                <a:gd name="T19" fmla="*/ 63 h 64"/>
                <a:gd name="T20" fmla="*/ 48 w 93"/>
                <a:gd name="T21" fmla="*/ 64 h 64"/>
                <a:gd name="T22" fmla="*/ 73 w 93"/>
                <a:gd name="T23" fmla="*/ 63 h 64"/>
                <a:gd name="T24" fmla="*/ 89 w 93"/>
                <a:gd name="T25" fmla="*/ 47 h 64"/>
                <a:gd name="T26" fmla="*/ 92 w 93"/>
                <a:gd name="T27" fmla="*/ 23 h 64"/>
                <a:gd name="T28" fmla="*/ 78 w 93"/>
                <a:gd name="T29" fmla="*/ 3 h 64"/>
                <a:gd name="T30" fmla="*/ 85 w 93"/>
                <a:gd name="T31" fmla="*/ 46 h 64"/>
                <a:gd name="T32" fmla="*/ 73 w 93"/>
                <a:gd name="T33" fmla="*/ 58 h 64"/>
                <a:gd name="T34" fmla="*/ 22 w 93"/>
                <a:gd name="T35" fmla="*/ 58 h 64"/>
                <a:gd name="T36" fmla="*/ 10 w 93"/>
                <a:gd name="T37" fmla="*/ 45 h 64"/>
                <a:gd name="T38" fmla="*/ 7 w 93"/>
                <a:gd name="T39" fmla="*/ 22 h 64"/>
                <a:gd name="T40" fmla="*/ 17 w 93"/>
                <a:gd name="T41" fmla="*/ 7 h 64"/>
                <a:gd name="T42" fmla="*/ 78 w 93"/>
                <a:gd name="T43" fmla="*/ 8 h 64"/>
                <a:gd name="T44" fmla="*/ 89 w 93"/>
                <a:gd name="T45" fmla="*/ 22 h 64"/>
                <a:gd name="T46" fmla="*/ 85 w 93"/>
                <a:gd name="T47" fmla="*/ 4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3" h="64">
                  <a:moveTo>
                    <a:pt x="78" y="3"/>
                  </a:moveTo>
                  <a:cubicBezTo>
                    <a:pt x="68" y="1"/>
                    <a:pt x="58" y="0"/>
                    <a:pt x="48" y="0"/>
                  </a:cubicBezTo>
                  <a:cubicBezTo>
                    <a:pt x="38" y="0"/>
                    <a:pt x="27" y="1"/>
                    <a:pt x="17" y="3"/>
                  </a:cubicBezTo>
                  <a:cubicBezTo>
                    <a:pt x="12" y="3"/>
                    <a:pt x="2" y="12"/>
                    <a:pt x="2" y="12"/>
                  </a:cubicBezTo>
                  <a:cubicBezTo>
                    <a:pt x="0" y="12"/>
                    <a:pt x="0" y="14"/>
                    <a:pt x="0" y="15"/>
                  </a:cubicBezTo>
                  <a:cubicBezTo>
                    <a:pt x="0" y="20"/>
                    <a:pt x="0" y="25"/>
                    <a:pt x="0" y="31"/>
                  </a:cubicBezTo>
                  <a:cubicBezTo>
                    <a:pt x="0" y="32"/>
                    <a:pt x="0" y="32"/>
                    <a:pt x="2" y="33"/>
                  </a:cubicBezTo>
                  <a:cubicBezTo>
                    <a:pt x="3" y="33"/>
                    <a:pt x="5" y="36"/>
                    <a:pt x="5" y="38"/>
                  </a:cubicBezTo>
                  <a:cubicBezTo>
                    <a:pt x="5" y="41"/>
                    <a:pt x="6" y="44"/>
                    <a:pt x="7" y="47"/>
                  </a:cubicBezTo>
                  <a:cubicBezTo>
                    <a:pt x="9" y="55"/>
                    <a:pt x="16" y="62"/>
                    <a:pt x="22" y="63"/>
                  </a:cubicBezTo>
                  <a:cubicBezTo>
                    <a:pt x="31" y="64"/>
                    <a:pt x="39" y="64"/>
                    <a:pt x="48" y="64"/>
                  </a:cubicBezTo>
                  <a:cubicBezTo>
                    <a:pt x="56" y="64"/>
                    <a:pt x="65" y="64"/>
                    <a:pt x="73" y="63"/>
                  </a:cubicBezTo>
                  <a:cubicBezTo>
                    <a:pt x="80" y="62"/>
                    <a:pt x="87" y="55"/>
                    <a:pt x="89" y="47"/>
                  </a:cubicBezTo>
                  <a:cubicBezTo>
                    <a:pt x="91" y="39"/>
                    <a:pt x="92" y="31"/>
                    <a:pt x="92" y="23"/>
                  </a:cubicBezTo>
                  <a:cubicBezTo>
                    <a:pt x="93" y="14"/>
                    <a:pt x="86" y="5"/>
                    <a:pt x="78" y="3"/>
                  </a:cubicBezTo>
                  <a:close/>
                  <a:moveTo>
                    <a:pt x="85" y="46"/>
                  </a:moveTo>
                  <a:cubicBezTo>
                    <a:pt x="84" y="52"/>
                    <a:pt x="78" y="58"/>
                    <a:pt x="73" y="58"/>
                  </a:cubicBezTo>
                  <a:cubicBezTo>
                    <a:pt x="56" y="59"/>
                    <a:pt x="39" y="59"/>
                    <a:pt x="22" y="58"/>
                  </a:cubicBezTo>
                  <a:cubicBezTo>
                    <a:pt x="18" y="58"/>
                    <a:pt x="12" y="52"/>
                    <a:pt x="10" y="45"/>
                  </a:cubicBezTo>
                  <a:cubicBezTo>
                    <a:pt x="8" y="37"/>
                    <a:pt x="7" y="30"/>
                    <a:pt x="7" y="22"/>
                  </a:cubicBezTo>
                  <a:cubicBezTo>
                    <a:pt x="6" y="15"/>
                    <a:pt x="12" y="8"/>
                    <a:pt x="17" y="7"/>
                  </a:cubicBezTo>
                  <a:cubicBezTo>
                    <a:pt x="38" y="4"/>
                    <a:pt x="58" y="4"/>
                    <a:pt x="78" y="8"/>
                  </a:cubicBezTo>
                  <a:cubicBezTo>
                    <a:pt x="84" y="9"/>
                    <a:pt x="89" y="15"/>
                    <a:pt x="89" y="22"/>
                  </a:cubicBezTo>
                  <a:cubicBezTo>
                    <a:pt x="88" y="30"/>
                    <a:pt x="87" y="38"/>
                    <a:pt x="85" y="46"/>
                  </a:cubicBezTo>
                  <a:close/>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32" name="Freeform 155">
              <a:extLst>
                <a:ext uri="{FF2B5EF4-FFF2-40B4-BE49-F238E27FC236}">
                  <a16:creationId xmlns:a16="http://schemas.microsoft.com/office/drawing/2014/main" id="{232C9BD4-4632-5C0D-00EB-78504D66A7D5}"/>
                </a:ext>
              </a:extLst>
            </p:cNvPr>
            <p:cNvSpPr>
              <a:spLocks/>
            </p:cNvSpPr>
            <p:nvPr/>
          </p:nvSpPr>
          <p:spPr bwMode="auto">
            <a:xfrm>
              <a:off x="8513336" y="2688131"/>
              <a:ext cx="147287" cy="92736"/>
            </a:xfrm>
            <a:custGeom>
              <a:avLst/>
              <a:gdLst>
                <a:gd name="T0" fmla="*/ 8 w 80"/>
                <a:gd name="T1" fmla="*/ 50 h 50"/>
                <a:gd name="T2" fmla="*/ 5 w 80"/>
                <a:gd name="T3" fmla="*/ 43 h 50"/>
                <a:gd name="T4" fmla="*/ 2 w 80"/>
                <a:gd name="T5" fmla="*/ 20 h 50"/>
                <a:gd name="T6" fmla="*/ 12 w 80"/>
                <a:gd name="T7" fmla="*/ 5 h 50"/>
                <a:gd name="T8" fmla="*/ 73 w 80"/>
                <a:gd name="T9" fmla="*/ 6 h 50"/>
                <a:gd name="T10" fmla="*/ 80 w 80"/>
                <a:gd name="T11" fmla="*/ 10 h 50"/>
                <a:gd name="T12" fmla="*/ 72 w 80"/>
                <a:gd name="T13" fmla="*/ 4 h 50"/>
                <a:gd name="T14" fmla="*/ 11 w 80"/>
                <a:gd name="T15" fmla="*/ 4 h 50"/>
                <a:gd name="T16" fmla="*/ 1 w 80"/>
                <a:gd name="T17" fmla="*/ 18 h 50"/>
                <a:gd name="T18" fmla="*/ 4 w 80"/>
                <a:gd name="T19" fmla="*/ 42 h 50"/>
                <a:gd name="T20" fmla="*/ 8 w 80"/>
                <a:gd name="T2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50">
                  <a:moveTo>
                    <a:pt x="8" y="50"/>
                  </a:moveTo>
                  <a:cubicBezTo>
                    <a:pt x="7" y="48"/>
                    <a:pt x="6" y="46"/>
                    <a:pt x="5" y="43"/>
                  </a:cubicBezTo>
                  <a:cubicBezTo>
                    <a:pt x="3" y="35"/>
                    <a:pt x="2" y="28"/>
                    <a:pt x="2" y="20"/>
                  </a:cubicBezTo>
                  <a:cubicBezTo>
                    <a:pt x="1" y="13"/>
                    <a:pt x="7" y="6"/>
                    <a:pt x="12" y="5"/>
                  </a:cubicBezTo>
                  <a:cubicBezTo>
                    <a:pt x="33" y="2"/>
                    <a:pt x="53" y="2"/>
                    <a:pt x="73" y="6"/>
                  </a:cubicBezTo>
                  <a:cubicBezTo>
                    <a:pt x="76" y="6"/>
                    <a:pt x="78" y="8"/>
                    <a:pt x="80" y="10"/>
                  </a:cubicBezTo>
                  <a:cubicBezTo>
                    <a:pt x="78" y="7"/>
                    <a:pt x="75" y="5"/>
                    <a:pt x="72" y="4"/>
                  </a:cubicBezTo>
                  <a:cubicBezTo>
                    <a:pt x="52" y="0"/>
                    <a:pt x="31" y="0"/>
                    <a:pt x="11" y="4"/>
                  </a:cubicBezTo>
                  <a:cubicBezTo>
                    <a:pt x="5" y="5"/>
                    <a:pt x="0" y="12"/>
                    <a:pt x="1" y="18"/>
                  </a:cubicBezTo>
                  <a:cubicBezTo>
                    <a:pt x="1" y="26"/>
                    <a:pt x="2" y="34"/>
                    <a:pt x="4" y="42"/>
                  </a:cubicBezTo>
                  <a:cubicBezTo>
                    <a:pt x="5" y="45"/>
                    <a:pt x="6" y="48"/>
                    <a:pt x="8" y="50"/>
                  </a:cubicBezTo>
                  <a:close/>
                </a:path>
              </a:pathLst>
            </a:custGeom>
            <a:solidFill>
              <a:srgbClr val="2C58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33" name="Freeform 156">
              <a:extLst>
                <a:ext uri="{FF2B5EF4-FFF2-40B4-BE49-F238E27FC236}">
                  <a16:creationId xmlns:a16="http://schemas.microsoft.com/office/drawing/2014/main" id="{CBFA187F-1671-8020-F952-EE224BF6BD8C}"/>
                </a:ext>
              </a:extLst>
            </p:cNvPr>
            <p:cNvSpPr>
              <a:spLocks/>
            </p:cNvSpPr>
            <p:nvPr/>
          </p:nvSpPr>
          <p:spPr bwMode="auto">
            <a:xfrm>
              <a:off x="8695692" y="2681118"/>
              <a:ext cx="167548" cy="29613"/>
            </a:xfrm>
            <a:custGeom>
              <a:avLst/>
              <a:gdLst>
                <a:gd name="T0" fmla="*/ 83 w 91"/>
                <a:gd name="T1" fmla="*/ 16 h 16"/>
                <a:gd name="T2" fmla="*/ 74 w 91"/>
                <a:gd name="T3" fmla="*/ 7 h 16"/>
                <a:gd name="T4" fmla="*/ 13 w 91"/>
                <a:gd name="T5" fmla="*/ 8 h 16"/>
                <a:gd name="T6" fmla="*/ 3 w 91"/>
                <a:gd name="T7" fmla="*/ 16 h 16"/>
                <a:gd name="T8" fmla="*/ 0 w 91"/>
                <a:gd name="T9" fmla="*/ 16 h 16"/>
                <a:gd name="T10" fmla="*/ 13 w 91"/>
                <a:gd name="T11" fmla="*/ 3 h 16"/>
                <a:gd name="T12" fmla="*/ 43 w 91"/>
                <a:gd name="T13" fmla="*/ 0 h 16"/>
                <a:gd name="T14" fmla="*/ 74 w 91"/>
                <a:gd name="T15" fmla="*/ 2 h 16"/>
                <a:gd name="T16" fmla="*/ 89 w 91"/>
                <a:gd name="T17" fmla="*/ 12 h 16"/>
                <a:gd name="T18" fmla="*/ 91 w 91"/>
                <a:gd name="T19" fmla="*/ 15 h 16"/>
                <a:gd name="T20" fmla="*/ 91 w 91"/>
                <a:gd name="T21" fmla="*/ 16 h 16"/>
                <a:gd name="T22" fmla="*/ 83 w 91"/>
                <a:gd name="T23"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16">
                  <a:moveTo>
                    <a:pt x="83" y="16"/>
                  </a:moveTo>
                  <a:cubicBezTo>
                    <a:pt x="82" y="12"/>
                    <a:pt x="78" y="8"/>
                    <a:pt x="74" y="7"/>
                  </a:cubicBezTo>
                  <a:cubicBezTo>
                    <a:pt x="53" y="3"/>
                    <a:pt x="33" y="4"/>
                    <a:pt x="13" y="8"/>
                  </a:cubicBezTo>
                  <a:cubicBezTo>
                    <a:pt x="9" y="8"/>
                    <a:pt x="5" y="12"/>
                    <a:pt x="3" y="16"/>
                  </a:cubicBezTo>
                  <a:cubicBezTo>
                    <a:pt x="0" y="16"/>
                    <a:pt x="0" y="16"/>
                    <a:pt x="0" y="16"/>
                  </a:cubicBezTo>
                  <a:cubicBezTo>
                    <a:pt x="2" y="10"/>
                    <a:pt x="7" y="4"/>
                    <a:pt x="13" y="3"/>
                  </a:cubicBezTo>
                  <a:cubicBezTo>
                    <a:pt x="23" y="1"/>
                    <a:pt x="33" y="0"/>
                    <a:pt x="43" y="0"/>
                  </a:cubicBezTo>
                  <a:cubicBezTo>
                    <a:pt x="53" y="0"/>
                    <a:pt x="64" y="0"/>
                    <a:pt x="74" y="2"/>
                  </a:cubicBezTo>
                  <a:cubicBezTo>
                    <a:pt x="79" y="3"/>
                    <a:pt x="89" y="12"/>
                    <a:pt x="89" y="12"/>
                  </a:cubicBezTo>
                  <a:cubicBezTo>
                    <a:pt x="91" y="13"/>
                    <a:pt x="91" y="14"/>
                    <a:pt x="91" y="15"/>
                  </a:cubicBezTo>
                  <a:cubicBezTo>
                    <a:pt x="91" y="16"/>
                    <a:pt x="91" y="16"/>
                    <a:pt x="91" y="16"/>
                  </a:cubicBezTo>
                  <a:cubicBezTo>
                    <a:pt x="83" y="16"/>
                    <a:pt x="83" y="16"/>
                    <a:pt x="83" y="16"/>
                  </a:cubicBezTo>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34" name="Freeform 157">
              <a:extLst>
                <a:ext uri="{FF2B5EF4-FFF2-40B4-BE49-F238E27FC236}">
                  <a16:creationId xmlns:a16="http://schemas.microsoft.com/office/drawing/2014/main" id="{5C5AD5E7-652E-E43D-58C0-C986ADF0B8FD}"/>
                </a:ext>
              </a:extLst>
            </p:cNvPr>
            <p:cNvSpPr>
              <a:spLocks/>
            </p:cNvSpPr>
            <p:nvPr/>
          </p:nvSpPr>
          <p:spPr bwMode="auto">
            <a:xfrm>
              <a:off x="8698810" y="2693585"/>
              <a:ext cx="118453" cy="99750"/>
            </a:xfrm>
            <a:custGeom>
              <a:avLst/>
              <a:gdLst>
                <a:gd name="T0" fmla="*/ 42 w 64"/>
                <a:gd name="T1" fmla="*/ 0 h 54"/>
                <a:gd name="T2" fmla="*/ 11 w 64"/>
                <a:gd name="T3" fmla="*/ 3 h 54"/>
                <a:gd name="T4" fmla="*/ 0 w 64"/>
                <a:gd name="T5" fmla="*/ 17 h 54"/>
                <a:gd name="T6" fmla="*/ 3 w 64"/>
                <a:gd name="T7" fmla="*/ 41 h 54"/>
                <a:gd name="T8" fmla="*/ 16 w 64"/>
                <a:gd name="T9" fmla="*/ 53 h 54"/>
                <a:gd name="T10" fmla="*/ 41 w 64"/>
                <a:gd name="T11" fmla="*/ 54 h 54"/>
                <a:gd name="T12" fmla="*/ 58 w 64"/>
                <a:gd name="T13" fmla="*/ 54 h 54"/>
                <a:gd name="T14" fmla="*/ 54 w 64"/>
                <a:gd name="T15" fmla="*/ 25 h 54"/>
                <a:gd name="T16" fmla="*/ 64 w 64"/>
                <a:gd name="T17" fmla="*/ 1 h 54"/>
                <a:gd name="T18" fmla="*/ 42 w 64"/>
                <a:gd name="T19"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54">
                  <a:moveTo>
                    <a:pt x="42" y="0"/>
                  </a:moveTo>
                  <a:cubicBezTo>
                    <a:pt x="32" y="0"/>
                    <a:pt x="21" y="1"/>
                    <a:pt x="11" y="3"/>
                  </a:cubicBezTo>
                  <a:cubicBezTo>
                    <a:pt x="5" y="4"/>
                    <a:pt x="0" y="10"/>
                    <a:pt x="0" y="17"/>
                  </a:cubicBezTo>
                  <a:cubicBezTo>
                    <a:pt x="0" y="25"/>
                    <a:pt x="2" y="33"/>
                    <a:pt x="3" y="41"/>
                  </a:cubicBezTo>
                  <a:cubicBezTo>
                    <a:pt x="5" y="47"/>
                    <a:pt x="11" y="53"/>
                    <a:pt x="16" y="53"/>
                  </a:cubicBezTo>
                  <a:cubicBezTo>
                    <a:pt x="24" y="54"/>
                    <a:pt x="33" y="54"/>
                    <a:pt x="41" y="54"/>
                  </a:cubicBezTo>
                  <a:cubicBezTo>
                    <a:pt x="47" y="54"/>
                    <a:pt x="52" y="54"/>
                    <a:pt x="58" y="54"/>
                  </a:cubicBezTo>
                  <a:cubicBezTo>
                    <a:pt x="54" y="46"/>
                    <a:pt x="52" y="36"/>
                    <a:pt x="54" y="25"/>
                  </a:cubicBezTo>
                  <a:cubicBezTo>
                    <a:pt x="55" y="16"/>
                    <a:pt x="59" y="8"/>
                    <a:pt x="64" y="1"/>
                  </a:cubicBezTo>
                  <a:cubicBezTo>
                    <a:pt x="56" y="0"/>
                    <a:pt x="49" y="0"/>
                    <a:pt x="42" y="0"/>
                  </a:cubicBezTo>
                </a:path>
              </a:pathLst>
            </a:custGeom>
            <a:solidFill>
              <a:srgbClr val="FEE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35" name="Freeform 158">
              <a:extLst>
                <a:ext uri="{FF2B5EF4-FFF2-40B4-BE49-F238E27FC236}">
                  <a16:creationId xmlns:a16="http://schemas.microsoft.com/office/drawing/2014/main" id="{014089BE-F3EE-460B-CD2B-5F910E73A890}"/>
                </a:ext>
              </a:extLst>
            </p:cNvPr>
            <p:cNvSpPr>
              <a:spLocks/>
            </p:cNvSpPr>
            <p:nvPr/>
          </p:nvSpPr>
          <p:spPr bwMode="auto">
            <a:xfrm>
              <a:off x="8794661" y="2695925"/>
              <a:ext cx="52213" cy="97411"/>
            </a:xfrm>
            <a:custGeom>
              <a:avLst/>
              <a:gdLst>
                <a:gd name="T0" fmla="*/ 12 w 28"/>
                <a:gd name="T1" fmla="*/ 0 h 53"/>
                <a:gd name="T2" fmla="*/ 2 w 28"/>
                <a:gd name="T3" fmla="*/ 24 h 53"/>
                <a:gd name="T4" fmla="*/ 6 w 28"/>
                <a:gd name="T5" fmla="*/ 53 h 53"/>
                <a:gd name="T6" fmla="*/ 15 w 28"/>
                <a:gd name="T7" fmla="*/ 52 h 53"/>
                <a:gd name="T8" fmla="*/ 27 w 28"/>
                <a:gd name="T9" fmla="*/ 39 h 53"/>
                <a:gd name="T10" fmla="*/ 28 w 28"/>
                <a:gd name="T11" fmla="*/ 35 h 53"/>
                <a:gd name="T12" fmla="*/ 17 w 28"/>
                <a:gd name="T13" fmla="*/ 1 h 53"/>
                <a:gd name="T14" fmla="*/ 12 w 28"/>
                <a:gd name="T15" fmla="*/ 0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53">
                  <a:moveTo>
                    <a:pt x="12" y="0"/>
                  </a:moveTo>
                  <a:cubicBezTo>
                    <a:pt x="7" y="7"/>
                    <a:pt x="3" y="15"/>
                    <a:pt x="2" y="24"/>
                  </a:cubicBezTo>
                  <a:cubicBezTo>
                    <a:pt x="0" y="35"/>
                    <a:pt x="2" y="45"/>
                    <a:pt x="6" y="53"/>
                  </a:cubicBezTo>
                  <a:cubicBezTo>
                    <a:pt x="9" y="53"/>
                    <a:pt x="12" y="52"/>
                    <a:pt x="15" y="52"/>
                  </a:cubicBezTo>
                  <a:cubicBezTo>
                    <a:pt x="19" y="52"/>
                    <a:pt x="25" y="46"/>
                    <a:pt x="27" y="39"/>
                  </a:cubicBezTo>
                  <a:cubicBezTo>
                    <a:pt x="27" y="38"/>
                    <a:pt x="28" y="37"/>
                    <a:pt x="28" y="35"/>
                  </a:cubicBezTo>
                  <a:cubicBezTo>
                    <a:pt x="21" y="28"/>
                    <a:pt x="18" y="18"/>
                    <a:pt x="17" y="1"/>
                  </a:cubicBezTo>
                  <a:cubicBezTo>
                    <a:pt x="15" y="0"/>
                    <a:pt x="13" y="0"/>
                    <a:pt x="12" y="0"/>
                  </a:cubicBezTo>
                </a:path>
              </a:pathLst>
            </a:custGeom>
            <a:solidFill>
              <a:srgbClr val="FEE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36" name="Freeform 159">
              <a:extLst>
                <a:ext uri="{FF2B5EF4-FFF2-40B4-BE49-F238E27FC236}">
                  <a16:creationId xmlns:a16="http://schemas.microsoft.com/office/drawing/2014/main" id="{5ACBA8A2-1D30-F03B-DB9A-9F5CFA80CAD2}"/>
                </a:ext>
              </a:extLst>
            </p:cNvPr>
            <p:cNvSpPr>
              <a:spLocks/>
            </p:cNvSpPr>
            <p:nvPr/>
          </p:nvSpPr>
          <p:spPr bwMode="auto">
            <a:xfrm>
              <a:off x="8826614" y="2697483"/>
              <a:ext cx="25717" cy="63123"/>
            </a:xfrm>
            <a:custGeom>
              <a:avLst/>
              <a:gdLst>
                <a:gd name="T0" fmla="*/ 0 w 14"/>
                <a:gd name="T1" fmla="*/ 0 h 34"/>
                <a:gd name="T2" fmla="*/ 11 w 14"/>
                <a:gd name="T3" fmla="*/ 34 h 34"/>
                <a:gd name="T4" fmla="*/ 13 w 14"/>
                <a:gd name="T5" fmla="*/ 15 h 34"/>
                <a:gd name="T6" fmla="*/ 3 w 14"/>
                <a:gd name="T7" fmla="*/ 0 h 34"/>
                <a:gd name="T8" fmla="*/ 0 w 14"/>
                <a:gd name="T9" fmla="*/ 0 h 34"/>
              </a:gdLst>
              <a:ahLst/>
              <a:cxnLst>
                <a:cxn ang="0">
                  <a:pos x="T0" y="T1"/>
                </a:cxn>
                <a:cxn ang="0">
                  <a:pos x="T2" y="T3"/>
                </a:cxn>
                <a:cxn ang="0">
                  <a:pos x="T4" y="T5"/>
                </a:cxn>
                <a:cxn ang="0">
                  <a:pos x="T6" y="T7"/>
                </a:cxn>
                <a:cxn ang="0">
                  <a:pos x="T8" y="T9"/>
                </a:cxn>
              </a:cxnLst>
              <a:rect l="0" t="0" r="r" b="b"/>
              <a:pathLst>
                <a:path w="14" h="34">
                  <a:moveTo>
                    <a:pt x="0" y="0"/>
                  </a:moveTo>
                  <a:cubicBezTo>
                    <a:pt x="1" y="17"/>
                    <a:pt x="4" y="27"/>
                    <a:pt x="11" y="34"/>
                  </a:cubicBezTo>
                  <a:cubicBezTo>
                    <a:pt x="12" y="28"/>
                    <a:pt x="13" y="21"/>
                    <a:pt x="13" y="15"/>
                  </a:cubicBezTo>
                  <a:cubicBezTo>
                    <a:pt x="14" y="8"/>
                    <a:pt x="8" y="1"/>
                    <a:pt x="3" y="0"/>
                  </a:cubicBezTo>
                  <a:cubicBezTo>
                    <a:pt x="2" y="0"/>
                    <a:pt x="1" y="0"/>
                    <a:pt x="0" y="0"/>
                  </a:cubicBezTo>
                </a:path>
              </a:pathLst>
            </a:custGeom>
            <a:solidFill>
              <a:srgbClr val="B970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kern="0">
                <a:solidFill>
                  <a:srgbClr val="9EACB4"/>
                </a:solidFill>
                <a:latin typeface="Questrial"/>
              </a:endParaRPr>
            </a:p>
          </p:txBody>
        </p:sp>
        <p:sp>
          <p:nvSpPr>
            <p:cNvPr id="237" name="Freeform 160">
              <a:extLst>
                <a:ext uri="{FF2B5EF4-FFF2-40B4-BE49-F238E27FC236}">
                  <a16:creationId xmlns:a16="http://schemas.microsoft.com/office/drawing/2014/main" id="{0D30FE0B-3C5B-8424-83C0-06320C8D7E81}"/>
                </a:ext>
              </a:extLst>
            </p:cNvPr>
            <p:cNvSpPr>
              <a:spLocks noEditPoints="1"/>
            </p:cNvSpPr>
            <p:nvPr/>
          </p:nvSpPr>
          <p:spPr bwMode="auto">
            <a:xfrm>
              <a:off x="8691795" y="2685014"/>
              <a:ext cx="171445" cy="117674"/>
            </a:xfrm>
            <a:custGeom>
              <a:avLst/>
              <a:gdLst>
                <a:gd name="T0" fmla="*/ 15 w 93"/>
                <a:gd name="T1" fmla="*/ 3 h 64"/>
                <a:gd name="T2" fmla="*/ 45 w 93"/>
                <a:gd name="T3" fmla="*/ 0 h 64"/>
                <a:gd name="T4" fmla="*/ 76 w 93"/>
                <a:gd name="T5" fmla="*/ 3 h 64"/>
                <a:gd name="T6" fmla="*/ 91 w 93"/>
                <a:gd name="T7" fmla="*/ 12 h 64"/>
                <a:gd name="T8" fmla="*/ 93 w 93"/>
                <a:gd name="T9" fmla="*/ 15 h 64"/>
                <a:gd name="T10" fmla="*/ 93 w 93"/>
                <a:gd name="T11" fmla="*/ 31 h 64"/>
                <a:gd name="T12" fmla="*/ 91 w 93"/>
                <a:gd name="T13" fmla="*/ 33 h 64"/>
                <a:gd name="T14" fmla="*/ 88 w 93"/>
                <a:gd name="T15" fmla="*/ 38 h 64"/>
                <a:gd name="T16" fmla="*/ 86 w 93"/>
                <a:gd name="T17" fmla="*/ 47 h 64"/>
                <a:gd name="T18" fmla="*/ 71 w 93"/>
                <a:gd name="T19" fmla="*/ 63 h 64"/>
                <a:gd name="T20" fmla="*/ 45 w 93"/>
                <a:gd name="T21" fmla="*/ 64 h 64"/>
                <a:gd name="T22" fmla="*/ 20 w 93"/>
                <a:gd name="T23" fmla="*/ 63 h 64"/>
                <a:gd name="T24" fmla="*/ 4 w 93"/>
                <a:gd name="T25" fmla="*/ 47 h 64"/>
                <a:gd name="T26" fmla="*/ 1 w 93"/>
                <a:gd name="T27" fmla="*/ 23 h 64"/>
                <a:gd name="T28" fmla="*/ 15 w 93"/>
                <a:gd name="T29" fmla="*/ 3 h 64"/>
                <a:gd name="T30" fmla="*/ 7 w 93"/>
                <a:gd name="T31" fmla="*/ 46 h 64"/>
                <a:gd name="T32" fmla="*/ 20 w 93"/>
                <a:gd name="T33" fmla="*/ 58 h 64"/>
                <a:gd name="T34" fmla="*/ 71 w 93"/>
                <a:gd name="T35" fmla="*/ 58 h 64"/>
                <a:gd name="T36" fmla="*/ 83 w 93"/>
                <a:gd name="T37" fmla="*/ 45 h 64"/>
                <a:gd name="T38" fmla="*/ 86 w 93"/>
                <a:gd name="T39" fmla="*/ 22 h 64"/>
                <a:gd name="T40" fmla="*/ 76 w 93"/>
                <a:gd name="T41" fmla="*/ 7 h 64"/>
                <a:gd name="T42" fmla="*/ 15 w 93"/>
                <a:gd name="T43" fmla="*/ 8 h 64"/>
                <a:gd name="T44" fmla="*/ 4 w 93"/>
                <a:gd name="T45" fmla="*/ 22 h 64"/>
                <a:gd name="T46" fmla="*/ 7 w 93"/>
                <a:gd name="T47" fmla="*/ 4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3" h="64">
                  <a:moveTo>
                    <a:pt x="15" y="3"/>
                  </a:moveTo>
                  <a:cubicBezTo>
                    <a:pt x="25" y="1"/>
                    <a:pt x="35" y="0"/>
                    <a:pt x="45" y="0"/>
                  </a:cubicBezTo>
                  <a:cubicBezTo>
                    <a:pt x="55" y="0"/>
                    <a:pt x="66" y="1"/>
                    <a:pt x="76" y="3"/>
                  </a:cubicBezTo>
                  <a:cubicBezTo>
                    <a:pt x="81" y="3"/>
                    <a:pt x="91" y="12"/>
                    <a:pt x="91" y="12"/>
                  </a:cubicBezTo>
                  <a:cubicBezTo>
                    <a:pt x="93" y="12"/>
                    <a:pt x="93" y="14"/>
                    <a:pt x="93" y="15"/>
                  </a:cubicBezTo>
                  <a:cubicBezTo>
                    <a:pt x="93" y="20"/>
                    <a:pt x="93" y="25"/>
                    <a:pt x="93" y="31"/>
                  </a:cubicBezTo>
                  <a:cubicBezTo>
                    <a:pt x="93" y="32"/>
                    <a:pt x="92" y="32"/>
                    <a:pt x="91" y="33"/>
                  </a:cubicBezTo>
                  <a:cubicBezTo>
                    <a:pt x="90" y="33"/>
                    <a:pt x="88" y="36"/>
                    <a:pt x="88" y="38"/>
                  </a:cubicBezTo>
                  <a:cubicBezTo>
                    <a:pt x="88" y="41"/>
                    <a:pt x="87" y="44"/>
                    <a:pt x="86" y="47"/>
                  </a:cubicBezTo>
                  <a:cubicBezTo>
                    <a:pt x="84" y="55"/>
                    <a:pt x="77" y="62"/>
                    <a:pt x="71" y="63"/>
                  </a:cubicBezTo>
                  <a:cubicBezTo>
                    <a:pt x="62" y="64"/>
                    <a:pt x="54" y="64"/>
                    <a:pt x="45" y="64"/>
                  </a:cubicBezTo>
                  <a:cubicBezTo>
                    <a:pt x="37" y="64"/>
                    <a:pt x="28" y="64"/>
                    <a:pt x="20" y="63"/>
                  </a:cubicBezTo>
                  <a:cubicBezTo>
                    <a:pt x="13" y="62"/>
                    <a:pt x="6" y="55"/>
                    <a:pt x="4" y="47"/>
                  </a:cubicBezTo>
                  <a:cubicBezTo>
                    <a:pt x="2" y="39"/>
                    <a:pt x="1" y="31"/>
                    <a:pt x="1" y="23"/>
                  </a:cubicBezTo>
                  <a:cubicBezTo>
                    <a:pt x="0" y="14"/>
                    <a:pt x="7" y="5"/>
                    <a:pt x="15" y="3"/>
                  </a:cubicBezTo>
                  <a:close/>
                  <a:moveTo>
                    <a:pt x="7" y="46"/>
                  </a:moveTo>
                  <a:cubicBezTo>
                    <a:pt x="9" y="52"/>
                    <a:pt x="15" y="58"/>
                    <a:pt x="20" y="58"/>
                  </a:cubicBezTo>
                  <a:cubicBezTo>
                    <a:pt x="37" y="59"/>
                    <a:pt x="54" y="59"/>
                    <a:pt x="71" y="58"/>
                  </a:cubicBezTo>
                  <a:cubicBezTo>
                    <a:pt x="75" y="58"/>
                    <a:pt x="81" y="52"/>
                    <a:pt x="83" y="45"/>
                  </a:cubicBezTo>
                  <a:cubicBezTo>
                    <a:pt x="85" y="37"/>
                    <a:pt x="86" y="30"/>
                    <a:pt x="86" y="22"/>
                  </a:cubicBezTo>
                  <a:cubicBezTo>
                    <a:pt x="87" y="15"/>
                    <a:pt x="81" y="8"/>
                    <a:pt x="76" y="7"/>
                  </a:cubicBezTo>
                  <a:cubicBezTo>
                    <a:pt x="55" y="4"/>
                    <a:pt x="35" y="4"/>
                    <a:pt x="15" y="8"/>
                  </a:cubicBezTo>
                  <a:cubicBezTo>
                    <a:pt x="9" y="9"/>
                    <a:pt x="4" y="15"/>
                    <a:pt x="4" y="22"/>
                  </a:cubicBezTo>
                  <a:cubicBezTo>
                    <a:pt x="4" y="30"/>
                    <a:pt x="6" y="38"/>
                    <a:pt x="7" y="46"/>
                  </a:cubicBezTo>
                  <a:close/>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38" name="Freeform 161">
              <a:extLst>
                <a:ext uri="{FF2B5EF4-FFF2-40B4-BE49-F238E27FC236}">
                  <a16:creationId xmlns:a16="http://schemas.microsoft.com/office/drawing/2014/main" id="{FF9AB21C-AE7B-94E6-FE34-1C40DD396677}"/>
                </a:ext>
              </a:extLst>
            </p:cNvPr>
            <p:cNvSpPr>
              <a:spLocks/>
            </p:cNvSpPr>
            <p:nvPr/>
          </p:nvSpPr>
          <p:spPr bwMode="auto">
            <a:xfrm>
              <a:off x="8706601" y="2688131"/>
              <a:ext cx="147287" cy="92736"/>
            </a:xfrm>
            <a:custGeom>
              <a:avLst/>
              <a:gdLst>
                <a:gd name="T0" fmla="*/ 72 w 80"/>
                <a:gd name="T1" fmla="*/ 50 h 50"/>
                <a:gd name="T2" fmla="*/ 75 w 80"/>
                <a:gd name="T3" fmla="*/ 43 h 50"/>
                <a:gd name="T4" fmla="*/ 78 w 80"/>
                <a:gd name="T5" fmla="*/ 20 h 50"/>
                <a:gd name="T6" fmla="*/ 68 w 80"/>
                <a:gd name="T7" fmla="*/ 5 h 50"/>
                <a:gd name="T8" fmla="*/ 7 w 80"/>
                <a:gd name="T9" fmla="*/ 6 h 50"/>
                <a:gd name="T10" fmla="*/ 0 w 80"/>
                <a:gd name="T11" fmla="*/ 10 h 50"/>
                <a:gd name="T12" fmla="*/ 8 w 80"/>
                <a:gd name="T13" fmla="*/ 4 h 50"/>
                <a:gd name="T14" fmla="*/ 69 w 80"/>
                <a:gd name="T15" fmla="*/ 4 h 50"/>
                <a:gd name="T16" fmla="*/ 79 w 80"/>
                <a:gd name="T17" fmla="*/ 18 h 50"/>
                <a:gd name="T18" fmla="*/ 76 w 80"/>
                <a:gd name="T19" fmla="*/ 42 h 50"/>
                <a:gd name="T20" fmla="*/ 72 w 80"/>
                <a:gd name="T2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 h="50">
                  <a:moveTo>
                    <a:pt x="72" y="50"/>
                  </a:moveTo>
                  <a:cubicBezTo>
                    <a:pt x="73" y="48"/>
                    <a:pt x="74" y="46"/>
                    <a:pt x="75" y="43"/>
                  </a:cubicBezTo>
                  <a:cubicBezTo>
                    <a:pt x="77" y="35"/>
                    <a:pt x="78" y="28"/>
                    <a:pt x="78" y="20"/>
                  </a:cubicBezTo>
                  <a:cubicBezTo>
                    <a:pt x="79" y="13"/>
                    <a:pt x="73" y="6"/>
                    <a:pt x="68" y="5"/>
                  </a:cubicBezTo>
                  <a:cubicBezTo>
                    <a:pt x="47" y="2"/>
                    <a:pt x="27" y="2"/>
                    <a:pt x="7" y="6"/>
                  </a:cubicBezTo>
                  <a:cubicBezTo>
                    <a:pt x="4" y="6"/>
                    <a:pt x="2" y="8"/>
                    <a:pt x="0" y="10"/>
                  </a:cubicBezTo>
                  <a:cubicBezTo>
                    <a:pt x="2" y="7"/>
                    <a:pt x="5" y="5"/>
                    <a:pt x="8" y="4"/>
                  </a:cubicBezTo>
                  <a:cubicBezTo>
                    <a:pt x="28" y="0"/>
                    <a:pt x="49" y="0"/>
                    <a:pt x="69" y="4"/>
                  </a:cubicBezTo>
                  <a:cubicBezTo>
                    <a:pt x="75" y="5"/>
                    <a:pt x="80" y="12"/>
                    <a:pt x="79" y="18"/>
                  </a:cubicBezTo>
                  <a:cubicBezTo>
                    <a:pt x="79" y="26"/>
                    <a:pt x="78" y="34"/>
                    <a:pt x="76" y="42"/>
                  </a:cubicBezTo>
                  <a:cubicBezTo>
                    <a:pt x="75" y="45"/>
                    <a:pt x="74" y="48"/>
                    <a:pt x="72" y="50"/>
                  </a:cubicBezTo>
                  <a:close/>
                </a:path>
              </a:pathLst>
            </a:custGeom>
            <a:solidFill>
              <a:srgbClr val="2C58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39" name="Freeform 162">
              <a:extLst>
                <a:ext uri="{FF2B5EF4-FFF2-40B4-BE49-F238E27FC236}">
                  <a16:creationId xmlns:a16="http://schemas.microsoft.com/office/drawing/2014/main" id="{FA834800-346F-F491-C2EC-FD4044C6EA86}"/>
                </a:ext>
              </a:extLst>
            </p:cNvPr>
            <p:cNvSpPr>
              <a:spLocks/>
            </p:cNvSpPr>
            <p:nvPr/>
          </p:nvSpPr>
          <p:spPr bwMode="auto">
            <a:xfrm>
              <a:off x="8666079" y="2701380"/>
              <a:ext cx="20262" cy="38965"/>
            </a:xfrm>
            <a:custGeom>
              <a:avLst/>
              <a:gdLst>
                <a:gd name="T0" fmla="*/ 11 w 11"/>
                <a:gd name="T1" fmla="*/ 2 h 21"/>
                <a:gd name="T2" fmla="*/ 0 w 11"/>
                <a:gd name="T3" fmla="*/ 0 h 21"/>
                <a:gd name="T4" fmla="*/ 4 w 11"/>
                <a:gd name="T5" fmla="*/ 21 h 21"/>
                <a:gd name="T6" fmla="*/ 11 w 11"/>
                <a:gd name="T7" fmla="*/ 15 h 21"/>
                <a:gd name="T8" fmla="*/ 11 w 11"/>
                <a:gd name="T9" fmla="*/ 2 h 21"/>
              </a:gdLst>
              <a:ahLst/>
              <a:cxnLst>
                <a:cxn ang="0">
                  <a:pos x="T0" y="T1"/>
                </a:cxn>
                <a:cxn ang="0">
                  <a:pos x="T2" y="T3"/>
                </a:cxn>
                <a:cxn ang="0">
                  <a:pos x="T4" y="T5"/>
                </a:cxn>
                <a:cxn ang="0">
                  <a:pos x="T6" y="T7"/>
                </a:cxn>
                <a:cxn ang="0">
                  <a:pos x="T8" y="T9"/>
                </a:cxn>
              </a:cxnLst>
              <a:rect l="0" t="0" r="r" b="b"/>
              <a:pathLst>
                <a:path w="11" h="21">
                  <a:moveTo>
                    <a:pt x="11" y="2"/>
                  </a:moveTo>
                  <a:cubicBezTo>
                    <a:pt x="7" y="2"/>
                    <a:pt x="4" y="1"/>
                    <a:pt x="0" y="0"/>
                  </a:cubicBezTo>
                  <a:cubicBezTo>
                    <a:pt x="3" y="5"/>
                    <a:pt x="5" y="15"/>
                    <a:pt x="4" y="21"/>
                  </a:cubicBezTo>
                  <a:cubicBezTo>
                    <a:pt x="5" y="16"/>
                    <a:pt x="8" y="14"/>
                    <a:pt x="11" y="15"/>
                  </a:cubicBezTo>
                  <a:lnTo>
                    <a:pt x="11" y="2"/>
                  </a:lnTo>
                  <a:close/>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40" name="Freeform 163">
              <a:extLst>
                <a:ext uri="{FF2B5EF4-FFF2-40B4-BE49-F238E27FC236}">
                  <a16:creationId xmlns:a16="http://schemas.microsoft.com/office/drawing/2014/main" id="{AAB4F419-AFAB-6B9F-B3A6-87A6C77DCD37}"/>
                </a:ext>
              </a:extLst>
            </p:cNvPr>
            <p:cNvSpPr>
              <a:spLocks/>
            </p:cNvSpPr>
            <p:nvPr/>
          </p:nvSpPr>
          <p:spPr bwMode="auto">
            <a:xfrm>
              <a:off x="8680885" y="2701380"/>
              <a:ext cx="20262" cy="38965"/>
            </a:xfrm>
            <a:custGeom>
              <a:avLst/>
              <a:gdLst>
                <a:gd name="T0" fmla="*/ 0 w 11"/>
                <a:gd name="T1" fmla="*/ 2 h 21"/>
                <a:gd name="T2" fmla="*/ 11 w 11"/>
                <a:gd name="T3" fmla="*/ 0 h 21"/>
                <a:gd name="T4" fmla="*/ 7 w 11"/>
                <a:gd name="T5" fmla="*/ 21 h 21"/>
                <a:gd name="T6" fmla="*/ 0 w 11"/>
                <a:gd name="T7" fmla="*/ 15 h 21"/>
                <a:gd name="T8" fmla="*/ 0 w 11"/>
                <a:gd name="T9" fmla="*/ 2 h 21"/>
              </a:gdLst>
              <a:ahLst/>
              <a:cxnLst>
                <a:cxn ang="0">
                  <a:pos x="T0" y="T1"/>
                </a:cxn>
                <a:cxn ang="0">
                  <a:pos x="T2" y="T3"/>
                </a:cxn>
                <a:cxn ang="0">
                  <a:pos x="T4" y="T5"/>
                </a:cxn>
                <a:cxn ang="0">
                  <a:pos x="T6" y="T7"/>
                </a:cxn>
                <a:cxn ang="0">
                  <a:pos x="T8" y="T9"/>
                </a:cxn>
              </a:cxnLst>
              <a:rect l="0" t="0" r="r" b="b"/>
              <a:pathLst>
                <a:path w="11" h="21">
                  <a:moveTo>
                    <a:pt x="0" y="2"/>
                  </a:moveTo>
                  <a:cubicBezTo>
                    <a:pt x="4" y="2"/>
                    <a:pt x="7" y="1"/>
                    <a:pt x="11" y="0"/>
                  </a:cubicBezTo>
                  <a:cubicBezTo>
                    <a:pt x="7" y="5"/>
                    <a:pt x="6" y="15"/>
                    <a:pt x="7" y="21"/>
                  </a:cubicBezTo>
                  <a:cubicBezTo>
                    <a:pt x="6" y="16"/>
                    <a:pt x="3" y="14"/>
                    <a:pt x="0" y="15"/>
                  </a:cubicBezTo>
                  <a:lnTo>
                    <a:pt x="0" y="2"/>
                  </a:lnTo>
                  <a:close/>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41" name="Rectangle 171">
              <a:extLst>
                <a:ext uri="{FF2B5EF4-FFF2-40B4-BE49-F238E27FC236}">
                  <a16:creationId xmlns:a16="http://schemas.microsoft.com/office/drawing/2014/main" id="{9417E801-FE9E-4EED-320F-5A11CB3412C1}"/>
                </a:ext>
              </a:extLst>
            </p:cNvPr>
            <p:cNvSpPr>
              <a:spLocks noChangeArrowheads="1"/>
            </p:cNvSpPr>
            <p:nvPr/>
          </p:nvSpPr>
          <p:spPr bwMode="auto">
            <a:xfrm>
              <a:off x="10679775" y="2706835"/>
              <a:ext cx="499528" cy="499528"/>
            </a:xfrm>
            <a:prstGeom prst="rect">
              <a:avLst/>
            </a:prstGeom>
            <a:solidFill>
              <a:srgbClr val="2740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kern="0">
                <a:solidFill>
                  <a:srgbClr val="9EACB4"/>
                </a:solidFill>
                <a:latin typeface="Questrial"/>
              </a:endParaRPr>
            </a:p>
          </p:txBody>
        </p:sp>
        <p:sp>
          <p:nvSpPr>
            <p:cNvPr id="242" name="Rectangle 172">
              <a:extLst>
                <a:ext uri="{FF2B5EF4-FFF2-40B4-BE49-F238E27FC236}">
                  <a16:creationId xmlns:a16="http://schemas.microsoft.com/office/drawing/2014/main" id="{5A750B0F-E274-BC0E-41DB-F68B47E98FEE}"/>
                </a:ext>
              </a:extLst>
            </p:cNvPr>
            <p:cNvSpPr>
              <a:spLocks noChangeArrowheads="1"/>
            </p:cNvSpPr>
            <p:nvPr/>
          </p:nvSpPr>
          <p:spPr bwMode="auto">
            <a:xfrm>
              <a:off x="10679775" y="2706835"/>
              <a:ext cx="499528" cy="499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43" name="Oval 173">
              <a:extLst>
                <a:ext uri="{FF2B5EF4-FFF2-40B4-BE49-F238E27FC236}">
                  <a16:creationId xmlns:a16="http://schemas.microsoft.com/office/drawing/2014/main" id="{5D4CA218-4E76-68E6-1B4B-CE9C3117C601}"/>
                </a:ext>
              </a:extLst>
            </p:cNvPr>
            <p:cNvSpPr>
              <a:spLocks noChangeArrowheads="1"/>
            </p:cNvSpPr>
            <p:nvPr/>
          </p:nvSpPr>
          <p:spPr bwMode="auto">
            <a:xfrm>
              <a:off x="10678217" y="2446550"/>
              <a:ext cx="501087" cy="501866"/>
            </a:xfrm>
            <a:prstGeom prst="ellipse">
              <a:avLst/>
            </a:prstGeom>
            <a:solidFill>
              <a:srgbClr val="2740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kern="0">
                <a:solidFill>
                  <a:srgbClr val="9EACB4"/>
                </a:solidFill>
                <a:latin typeface="Questrial"/>
              </a:endParaRPr>
            </a:p>
          </p:txBody>
        </p:sp>
        <p:sp>
          <p:nvSpPr>
            <p:cNvPr id="244" name="Freeform 174">
              <a:extLst>
                <a:ext uri="{FF2B5EF4-FFF2-40B4-BE49-F238E27FC236}">
                  <a16:creationId xmlns:a16="http://schemas.microsoft.com/office/drawing/2014/main" id="{B9E0143E-CEC3-7BA7-CAB4-F13A641B3001}"/>
                </a:ext>
              </a:extLst>
            </p:cNvPr>
            <p:cNvSpPr>
              <a:spLocks/>
            </p:cNvSpPr>
            <p:nvPr/>
          </p:nvSpPr>
          <p:spPr bwMode="auto">
            <a:xfrm>
              <a:off x="10541840" y="4016049"/>
              <a:ext cx="123128" cy="148845"/>
            </a:xfrm>
            <a:custGeom>
              <a:avLst/>
              <a:gdLst>
                <a:gd name="T0" fmla="*/ 0 w 158"/>
                <a:gd name="T1" fmla="*/ 161 h 191"/>
                <a:gd name="T2" fmla="*/ 116 w 158"/>
                <a:gd name="T3" fmla="*/ 191 h 191"/>
                <a:gd name="T4" fmla="*/ 158 w 158"/>
                <a:gd name="T5" fmla="*/ 31 h 191"/>
                <a:gd name="T6" fmla="*/ 42 w 158"/>
                <a:gd name="T7" fmla="*/ 0 h 191"/>
                <a:gd name="T8" fmla="*/ 0 w 158"/>
                <a:gd name="T9" fmla="*/ 161 h 191"/>
              </a:gdLst>
              <a:ahLst/>
              <a:cxnLst>
                <a:cxn ang="0">
                  <a:pos x="T0" y="T1"/>
                </a:cxn>
                <a:cxn ang="0">
                  <a:pos x="T2" y="T3"/>
                </a:cxn>
                <a:cxn ang="0">
                  <a:pos x="T4" y="T5"/>
                </a:cxn>
                <a:cxn ang="0">
                  <a:pos x="T6" y="T7"/>
                </a:cxn>
                <a:cxn ang="0">
                  <a:pos x="T8" y="T9"/>
                </a:cxn>
              </a:cxnLst>
              <a:rect l="0" t="0" r="r" b="b"/>
              <a:pathLst>
                <a:path w="158" h="191">
                  <a:moveTo>
                    <a:pt x="0" y="161"/>
                  </a:moveTo>
                  <a:lnTo>
                    <a:pt x="116" y="191"/>
                  </a:lnTo>
                  <a:lnTo>
                    <a:pt x="158" y="31"/>
                  </a:lnTo>
                  <a:lnTo>
                    <a:pt x="42" y="0"/>
                  </a:lnTo>
                  <a:lnTo>
                    <a:pt x="0" y="161"/>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45" name="Freeform 175">
              <a:extLst>
                <a:ext uri="{FF2B5EF4-FFF2-40B4-BE49-F238E27FC236}">
                  <a16:creationId xmlns:a16="http://schemas.microsoft.com/office/drawing/2014/main" id="{8332AA3B-045A-ED10-558E-895781009F91}"/>
                </a:ext>
              </a:extLst>
            </p:cNvPr>
            <p:cNvSpPr>
              <a:spLocks/>
            </p:cNvSpPr>
            <p:nvPr/>
          </p:nvSpPr>
          <p:spPr bwMode="auto">
            <a:xfrm>
              <a:off x="10528592" y="4060469"/>
              <a:ext cx="120011" cy="173003"/>
            </a:xfrm>
            <a:custGeom>
              <a:avLst/>
              <a:gdLst>
                <a:gd name="T0" fmla="*/ 65 w 65"/>
                <a:gd name="T1" fmla="*/ 2 h 94"/>
                <a:gd name="T2" fmla="*/ 18 w 65"/>
                <a:gd name="T3" fmla="*/ 0 h 94"/>
                <a:gd name="T4" fmla="*/ 16 w 65"/>
                <a:gd name="T5" fmla="*/ 37 h 94"/>
                <a:gd name="T6" fmla="*/ 0 w 65"/>
                <a:gd name="T7" fmla="*/ 77 h 94"/>
                <a:gd name="T8" fmla="*/ 56 w 65"/>
                <a:gd name="T9" fmla="*/ 94 h 94"/>
                <a:gd name="T10" fmla="*/ 65 w 65"/>
                <a:gd name="T11" fmla="*/ 2 h 94"/>
              </a:gdLst>
              <a:ahLst/>
              <a:cxnLst>
                <a:cxn ang="0">
                  <a:pos x="T0" y="T1"/>
                </a:cxn>
                <a:cxn ang="0">
                  <a:pos x="T2" y="T3"/>
                </a:cxn>
                <a:cxn ang="0">
                  <a:pos x="T4" y="T5"/>
                </a:cxn>
                <a:cxn ang="0">
                  <a:pos x="T6" y="T7"/>
                </a:cxn>
                <a:cxn ang="0">
                  <a:pos x="T8" y="T9"/>
                </a:cxn>
                <a:cxn ang="0">
                  <a:pos x="T10" y="T11"/>
                </a:cxn>
              </a:cxnLst>
              <a:rect l="0" t="0" r="r" b="b"/>
              <a:pathLst>
                <a:path w="65" h="94">
                  <a:moveTo>
                    <a:pt x="65" y="2"/>
                  </a:moveTo>
                  <a:cubicBezTo>
                    <a:pt x="18" y="0"/>
                    <a:pt x="18" y="0"/>
                    <a:pt x="18" y="0"/>
                  </a:cubicBezTo>
                  <a:cubicBezTo>
                    <a:pt x="16" y="37"/>
                    <a:pt x="16" y="37"/>
                    <a:pt x="16" y="37"/>
                  </a:cubicBezTo>
                  <a:cubicBezTo>
                    <a:pt x="0" y="77"/>
                    <a:pt x="0" y="77"/>
                    <a:pt x="0" y="77"/>
                  </a:cubicBezTo>
                  <a:cubicBezTo>
                    <a:pt x="21" y="82"/>
                    <a:pt x="53" y="65"/>
                    <a:pt x="56" y="94"/>
                  </a:cubicBezTo>
                  <a:lnTo>
                    <a:pt x="65" y="2"/>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46" name="Freeform 176">
              <a:extLst>
                <a:ext uri="{FF2B5EF4-FFF2-40B4-BE49-F238E27FC236}">
                  <a16:creationId xmlns:a16="http://schemas.microsoft.com/office/drawing/2014/main" id="{ADEA1DC2-FF4C-C0EA-1102-902CBBACC24D}"/>
                </a:ext>
              </a:extLst>
            </p:cNvPr>
            <p:cNvSpPr>
              <a:spLocks/>
            </p:cNvSpPr>
            <p:nvPr/>
          </p:nvSpPr>
          <p:spPr bwMode="auto">
            <a:xfrm>
              <a:off x="10513785" y="4055014"/>
              <a:ext cx="141831" cy="268857"/>
            </a:xfrm>
            <a:custGeom>
              <a:avLst/>
              <a:gdLst>
                <a:gd name="T0" fmla="*/ 4 w 77"/>
                <a:gd name="T1" fmla="*/ 95 h 146"/>
                <a:gd name="T2" fmla="*/ 22 w 77"/>
                <a:gd name="T3" fmla="*/ 22 h 146"/>
                <a:gd name="T4" fmla="*/ 35 w 77"/>
                <a:gd name="T5" fmla="*/ 15 h 146"/>
                <a:gd name="T6" fmla="*/ 36 w 77"/>
                <a:gd name="T7" fmla="*/ 15 h 146"/>
                <a:gd name="T8" fmla="*/ 38 w 77"/>
                <a:gd name="T9" fmla="*/ 9 h 146"/>
                <a:gd name="T10" fmla="*/ 51 w 77"/>
                <a:gd name="T11" fmla="*/ 2 h 146"/>
                <a:gd name="T12" fmla="*/ 59 w 77"/>
                <a:gd name="T13" fmla="*/ 10 h 146"/>
                <a:gd name="T14" fmla="*/ 67 w 77"/>
                <a:gd name="T15" fmla="*/ 10 h 146"/>
                <a:gd name="T16" fmla="*/ 75 w 77"/>
                <a:gd name="T17" fmla="*/ 25 h 146"/>
                <a:gd name="T18" fmla="*/ 49 w 77"/>
                <a:gd name="T19" fmla="*/ 102 h 146"/>
                <a:gd name="T20" fmla="*/ 44 w 77"/>
                <a:gd name="T21" fmla="*/ 136 h 146"/>
                <a:gd name="T22" fmla="*/ 29 w 77"/>
                <a:gd name="T23" fmla="*/ 144 h 146"/>
                <a:gd name="T24" fmla="*/ 23 w 77"/>
                <a:gd name="T25" fmla="*/ 127 h 146"/>
                <a:gd name="T26" fmla="*/ 4 w 77"/>
                <a:gd name="T27" fmla="*/ 9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7" h="146">
                  <a:moveTo>
                    <a:pt x="4" y="95"/>
                  </a:moveTo>
                  <a:cubicBezTo>
                    <a:pt x="22" y="22"/>
                    <a:pt x="22" y="22"/>
                    <a:pt x="22" y="22"/>
                  </a:cubicBezTo>
                  <a:cubicBezTo>
                    <a:pt x="23" y="16"/>
                    <a:pt x="29" y="13"/>
                    <a:pt x="35" y="15"/>
                  </a:cubicBezTo>
                  <a:cubicBezTo>
                    <a:pt x="35" y="15"/>
                    <a:pt x="36" y="15"/>
                    <a:pt x="36" y="15"/>
                  </a:cubicBezTo>
                  <a:cubicBezTo>
                    <a:pt x="38" y="9"/>
                    <a:pt x="38" y="9"/>
                    <a:pt x="38" y="9"/>
                  </a:cubicBezTo>
                  <a:cubicBezTo>
                    <a:pt x="39" y="4"/>
                    <a:pt x="46" y="0"/>
                    <a:pt x="51" y="2"/>
                  </a:cubicBezTo>
                  <a:cubicBezTo>
                    <a:pt x="55" y="3"/>
                    <a:pt x="58" y="6"/>
                    <a:pt x="59" y="10"/>
                  </a:cubicBezTo>
                  <a:cubicBezTo>
                    <a:pt x="61" y="9"/>
                    <a:pt x="64" y="9"/>
                    <a:pt x="67" y="10"/>
                  </a:cubicBezTo>
                  <a:cubicBezTo>
                    <a:pt x="73" y="12"/>
                    <a:pt x="77" y="18"/>
                    <a:pt x="75" y="25"/>
                  </a:cubicBezTo>
                  <a:cubicBezTo>
                    <a:pt x="49" y="102"/>
                    <a:pt x="49" y="102"/>
                    <a:pt x="49" y="102"/>
                  </a:cubicBezTo>
                  <a:cubicBezTo>
                    <a:pt x="44" y="136"/>
                    <a:pt x="44" y="136"/>
                    <a:pt x="44" y="136"/>
                  </a:cubicBezTo>
                  <a:cubicBezTo>
                    <a:pt x="42" y="142"/>
                    <a:pt x="35" y="146"/>
                    <a:pt x="29" y="144"/>
                  </a:cubicBezTo>
                  <a:cubicBezTo>
                    <a:pt x="23" y="142"/>
                    <a:pt x="22" y="133"/>
                    <a:pt x="23" y="127"/>
                  </a:cubicBezTo>
                  <a:cubicBezTo>
                    <a:pt x="22" y="122"/>
                    <a:pt x="0" y="109"/>
                    <a:pt x="4" y="95"/>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47" name="Freeform 177">
              <a:extLst>
                <a:ext uri="{FF2B5EF4-FFF2-40B4-BE49-F238E27FC236}">
                  <a16:creationId xmlns:a16="http://schemas.microsoft.com/office/drawing/2014/main" id="{81ADD41F-6B70-CFFD-4025-00F2FB724599}"/>
                </a:ext>
              </a:extLst>
            </p:cNvPr>
            <p:cNvSpPr>
              <a:spLocks/>
            </p:cNvSpPr>
            <p:nvPr/>
          </p:nvSpPr>
          <p:spPr bwMode="auto">
            <a:xfrm>
              <a:off x="10569115" y="4242824"/>
              <a:ext cx="31172" cy="145728"/>
            </a:xfrm>
            <a:custGeom>
              <a:avLst/>
              <a:gdLst>
                <a:gd name="T0" fmla="*/ 8 w 17"/>
                <a:gd name="T1" fmla="*/ 79 h 79"/>
                <a:gd name="T2" fmla="*/ 8 w 17"/>
                <a:gd name="T3" fmla="*/ 79 h 79"/>
                <a:gd name="T4" fmla="*/ 0 w 17"/>
                <a:gd name="T5" fmla="*/ 71 h 79"/>
                <a:gd name="T6" fmla="*/ 1 w 17"/>
                <a:gd name="T7" fmla="*/ 1 h 79"/>
                <a:gd name="T8" fmla="*/ 0 w 17"/>
                <a:gd name="T9" fmla="*/ 0 h 79"/>
                <a:gd name="T10" fmla="*/ 17 w 17"/>
                <a:gd name="T11" fmla="*/ 7 h 79"/>
                <a:gd name="T12" fmla="*/ 16 w 17"/>
                <a:gd name="T13" fmla="*/ 71 h 79"/>
                <a:gd name="T14" fmla="*/ 8 w 17"/>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79">
                  <a:moveTo>
                    <a:pt x="8" y="79"/>
                  </a:moveTo>
                  <a:cubicBezTo>
                    <a:pt x="8" y="79"/>
                    <a:pt x="8" y="79"/>
                    <a:pt x="8" y="79"/>
                  </a:cubicBezTo>
                  <a:cubicBezTo>
                    <a:pt x="4" y="79"/>
                    <a:pt x="0" y="76"/>
                    <a:pt x="0" y="71"/>
                  </a:cubicBezTo>
                  <a:cubicBezTo>
                    <a:pt x="1" y="1"/>
                    <a:pt x="1" y="1"/>
                    <a:pt x="1" y="1"/>
                  </a:cubicBezTo>
                  <a:cubicBezTo>
                    <a:pt x="0" y="0"/>
                    <a:pt x="0" y="0"/>
                    <a:pt x="0" y="0"/>
                  </a:cubicBezTo>
                  <a:cubicBezTo>
                    <a:pt x="17" y="7"/>
                    <a:pt x="17" y="7"/>
                    <a:pt x="17" y="7"/>
                  </a:cubicBezTo>
                  <a:cubicBezTo>
                    <a:pt x="16" y="71"/>
                    <a:pt x="16" y="71"/>
                    <a:pt x="16" y="71"/>
                  </a:cubicBezTo>
                  <a:cubicBezTo>
                    <a:pt x="16" y="76"/>
                    <a:pt x="13" y="79"/>
                    <a:pt x="8" y="79"/>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48" name="Freeform 178">
              <a:extLst>
                <a:ext uri="{FF2B5EF4-FFF2-40B4-BE49-F238E27FC236}">
                  <a16:creationId xmlns:a16="http://schemas.microsoft.com/office/drawing/2014/main" id="{A59545F4-3A5C-A35C-5930-2070A313F3FD}"/>
                </a:ext>
              </a:extLst>
            </p:cNvPr>
            <p:cNvSpPr>
              <a:spLocks/>
            </p:cNvSpPr>
            <p:nvPr/>
          </p:nvSpPr>
          <p:spPr bwMode="auto">
            <a:xfrm>
              <a:off x="10562101" y="4091641"/>
              <a:ext cx="106763" cy="197162"/>
            </a:xfrm>
            <a:custGeom>
              <a:avLst/>
              <a:gdLst>
                <a:gd name="T0" fmla="*/ 49 w 58"/>
                <a:gd name="T1" fmla="*/ 107 h 107"/>
                <a:gd name="T2" fmla="*/ 49 w 58"/>
                <a:gd name="T3" fmla="*/ 107 h 107"/>
                <a:gd name="T4" fmla="*/ 40 w 58"/>
                <a:gd name="T5" fmla="*/ 99 h 107"/>
                <a:gd name="T6" fmla="*/ 38 w 58"/>
                <a:gd name="T7" fmla="*/ 72 h 107"/>
                <a:gd name="T8" fmla="*/ 25 w 58"/>
                <a:gd name="T9" fmla="*/ 77 h 107"/>
                <a:gd name="T10" fmla="*/ 0 w 58"/>
                <a:gd name="T11" fmla="*/ 24 h 107"/>
                <a:gd name="T12" fmla="*/ 24 w 58"/>
                <a:gd name="T13" fmla="*/ 0 h 107"/>
                <a:gd name="T14" fmla="*/ 40 w 58"/>
                <a:gd name="T15" fmla="*/ 22 h 107"/>
                <a:gd name="T16" fmla="*/ 53 w 58"/>
                <a:gd name="T17" fmla="*/ 42 h 107"/>
                <a:gd name="T18" fmla="*/ 58 w 58"/>
                <a:gd name="T19" fmla="*/ 98 h 107"/>
                <a:gd name="T20" fmla="*/ 49 w 58"/>
                <a:gd name="T21"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107">
                  <a:moveTo>
                    <a:pt x="49" y="107"/>
                  </a:moveTo>
                  <a:cubicBezTo>
                    <a:pt x="49" y="107"/>
                    <a:pt x="49" y="107"/>
                    <a:pt x="49" y="107"/>
                  </a:cubicBezTo>
                  <a:cubicBezTo>
                    <a:pt x="45" y="107"/>
                    <a:pt x="40" y="104"/>
                    <a:pt x="40" y="99"/>
                  </a:cubicBezTo>
                  <a:cubicBezTo>
                    <a:pt x="38" y="72"/>
                    <a:pt x="38" y="72"/>
                    <a:pt x="38" y="72"/>
                  </a:cubicBezTo>
                  <a:cubicBezTo>
                    <a:pt x="36" y="62"/>
                    <a:pt x="28" y="66"/>
                    <a:pt x="25" y="77"/>
                  </a:cubicBezTo>
                  <a:cubicBezTo>
                    <a:pt x="0" y="24"/>
                    <a:pt x="0" y="24"/>
                    <a:pt x="0" y="24"/>
                  </a:cubicBezTo>
                  <a:cubicBezTo>
                    <a:pt x="24" y="0"/>
                    <a:pt x="24" y="0"/>
                    <a:pt x="24" y="0"/>
                  </a:cubicBezTo>
                  <a:cubicBezTo>
                    <a:pt x="40" y="22"/>
                    <a:pt x="40" y="22"/>
                    <a:pt x="40" y="22"/>
                  </a:cubicBezTo>
                  <a:cubicBezTo>
                    <a:pt x="48" y="22"/>
                    <a:pt x="52" y="35"/>
                    <a:pt x="53" y="42"/>
                  </a:cubicBezTo>
                  <a:cubicBezTo>
                    <a:pt x="58" y="98"/>
                    <a:pt x="58" y="98"/>
                    <a:pt x="58" y="98"/>
                  </a:cubicBezTo>
                  <a:cubicBezTo>
                    <a:pt x="58" y="102"/>
                    <a:pt x="54" y="107"/>
                    <a:pt x="49" y="107"/>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49" name="Freeform 179">
              <a:extLst>
                <a:ext uri="{FF2B5EF4-FFF2-40B4-BE49-F238E27FC236}">
                  <a16:creationId xmlns:a16="http://schemas.microsoft.com/office/drawing/2014/main" id="{6749B8EA-F025-E07F-A356-DA8E5493B9CF}"/>
                </a:ext>
              </a:extLst>
            </p:cNvPr>
            <p:cNvSpPr>
              <a:spLocks/>
            </p:cNvSpPr>
            <p:nvPr/>
          </p:nvSpPr>
          <p:spPr bwMode="auto">
            <a:xfrm>
              <a:off x="10527033" y="4228018"/>
              <a:ext cx="66240" cy="137935"/>
            </a:xfrm>
            <a:custGeom>
              <a:avLst/>
              <a:gdLst>
                <a:gd name="T0" fmla="*/ 30 w 36"/>
                <a:gd name="T1" fmla="*/ 74 h 75"/>
                <a:gd name="T2" fmla="*/ 30 w 36"/>
                <a:gd name="T3" fmla="*/ 74 h 75"/>
                <a:gd name="T4" fmla="*/ 19 w 36"/>
                <a:gd name="T5" fmla="*/ 68 h 75"/>
                <a:gd name="T6" fmla="*/ 0 w 36"/>
                <a:gd name="T7" fmla="*/ 0 h 75"/>
                <a:gd name="T8" fmla="*/ 0 w 36"/>
                <a:gd name="T9" fmla="*/ 0 h 75"/>
                <a:gd name="T10" fmla="*/ 18 w 36"/>
                <a:gd name="T11" fmla="*/ 2 h 75"/>
                <a:gd name="T12" fmla="*/ 35 w 36"/>
                <a:gd name="T13" fmla="*/ 63 h 75"/>
                <a:gd name="T14" fmla="*/ 30 w 36"/>
                <a:gd name="T15" fmla="*/ 74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75">
                  <a:moveTo>
                    <a:pt x="30" y="74"/>
                  </a:moveTo>
                  <a:cubicBezTo>
                    <a:pt x="30" y="74"/>
                    <a:pt x="30" y="74"/>
                    <a:pt x="30" y="74"/>
                  </a:cubicBezTo>
                  <a:cubicBezTo>
                    <a:pt x="25" y="75"/>
                    <a:pt x="21" y="72"/>
                    <a:pt x="19" y="68"/>
                  </a:cubicBezTo>
                  <a:cubicBezTo>
                    <a:pt x="0" y="0"/>
                    <a:pt x="0" y="0"/>
                    <a:pt x="0" y="0"/>
                  </a:cubicBezTo>
                  <a:cubicBezTo>
                    <a:pt x="0" y="0"/>
                    <a:pt x="0" y="0"/>
                    <a:pt x="0" y="0"/>
                  </a:cubicBezTo>
                  <a:cubicBezTo>
                    <a:pt x="18" y="2"/>
                    <a:pt x="18" y="2"/>
                    <a:pt x="18" y="2"/>
                  </a:cubicBezTo>
                  <a:cubicBezTo>
                    <a:pt x="35" y="63"/>
                    <a:pt x="35" y="63"/>
                    <a:pt x="35" y="63"/>
                  </a:cubicBezTo>
                  <a:cubicBezTo>
                    <a:pt x="36" y="68"/>
                    <a:pt x="34" y="72"/>
                    <a:pt x="30" y="74"/>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0" name="Freeform 180">
              <a:extLst>
                <a:ext uri="{FF2B5EF4-FFF2-40B4-BE49-F238E27FC236}">
                  <a16:creationId xmlns:a16="http://schemas.microsoft.com/office/drawing/2014/main" id="{C3636005-9860-F146-BECC-1C0C74110F17}"/>
                </a:ext>
              </a:extLst>
            </p:cNvPr>
            <p:cNvSpPr>
              <a:spLocks/>
            </p:cNvSpPr>
            <p:nvPr/>
          </p:nvSpPr>
          <p:spPr bwMode="auto">
            <a:xfrm>
              <a:off x="10523136" y="4249838"/>
              <a:ext cx="90398" cy="116115"/>
            </a:xfrm>
            <a:custGeom>
              <a:avLst/>
              <a:gdLst>
                <a:gd name="T0" fmla="*/ 44 w 49"/>
                <a:gd name="T1" fmla="*/ 60 h 63"/>
                <a:gd name="T2" fmla="*/ 44 w 49"/>
                <a:gd name="T3" fmla="*/ 60 h 63"/>
                <a:gd name="T4" fmla="*/ 33 w 49"/>
                <a:gd name="T5" fmla="*/ 58 h 63"/>
                <a:gd name="T6" fmla="*/ 0 w 49"/>
                <a:gd name="T7" fmla="*/ 0 h 63"/>
                <a:gd name="T8" fmla="*/ 20 w 49"/>
                <a:gd name="T9" fmla="*/ 6 h 63"/>
                <a:gd name="T10" fmla="*/ 47 w 49"/>
                <a:gd name="T11" fmla="*/ 49 h 63"/>
                <a:gd name="T12" fmla="*/ 44 w 49"/>
                <a:gd name="T13" fmla="*/ 60 h 63"/>
              </a:gdLst>
              <a:ahLst/>
              <a:cxnLst>
                <a:cxn ang="0">
                  <a:pos x="T0" y="T1"/>
                </a:cxn>
                <a:cxn ang="0">
                  <a:pos x="T2" y="T3"/>
                </a:cxn>
                <a:cxn ang="0">
                  <a:pos x="T4" y="T5"/>
                </a:cxn>
                <a:cxn ang="0">
                  <a:pos x="T6" y="T7"/>
                </a:cxn>
                <a:cxn ang="0">
                  <a:pos x="T8" y="T9"/>
                </a:cxn>
                <a:cxn ang="0">
                  <a:pos x="T10" y="T11"/>
                </a:cxn>
                <a:cxn ang="0">
                  <a:pos x="T12" y="T13"/>
                </a:cxn>
              </a:cxnLst>
              <a:rect l="0" t="0" r="r" b="b"/>
              <a:pathLst>
                <a:path w="49" h="63">
                  <a:moveTo>
                    <a:pt x="44" y="60"/>
                  </a:moveTo>
                  <a:cubicBezTo>
                    <a:pt x="44" y="60"/>
                    <a:pt x="44" y="60"/>
                    <a:pt x="44" y="60"/>
                  </a:cubicBezTo>
                  <a:cubicBezTo>
                    <a:pt x="40" y="63"/>
                    <a:pt x="35" y="61"/>
                    <a:pt x="33" y="58"/>
                  </a:cubicBezTo>
                  <a:cubicBezTo>
                    <a:pt x="0" y="0"/>
                    <a:pt x="0" y="0"/>
                    <a:pt x="0" y="0"/>
                  </a:cubicBezTo>
                  <a:cubicBezTo>
                    <a:pt x="20" y="6"/>
                    <a:pt x="20" y="6"/>
                    <a:pt x="20" y="6"/>
                  </a:cubicBezTo>
                  <a:cubicBezTo>
                    <a:pt x="47" y="49"/>
                    <a:pt x="47" y="49"/>
                    <a:pt x="47" y="49"/>
                  </a:cubicBezTo>
                  <a:cubicBezTo>
                    <a:pt x="49" y="53"/>
                    <a:pt x="48" y="58"/>
                    <a:pt x="44" y="60"/>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1" name="Freeform 181">
              <a:extLst>
                <a:ext uri="{FF2B5EF4-FFF2-40B4-BE49-F238E27FC236}">
                  <a16:creationId xmlns:a16="http://schemas.microsoft.com/office/drawing/2014/main" id="{A57DD69E-E755-4FB4-63FA-5804BF5EC6A4}"/>
                </a:ext>
              </a:extLst>
            </p:cNvPr>
            <p:cNvSpPr>
              <a:spLocks/>
            </p:cNvSpPr>
            <p:nvPr/>
          </p:nvSpPr>
          <p:spPr bwMode="auto">
            <a:xfrm>
              <a:off x="10530929" y="4130606"/>
              <a:ext cx="134039" cy="42083"/>
            </a:xfrm>
            <a:custGeom>
              <a:avLst/>
              <a:gdLst>
                <a:gd name="T0" fmla="*/ 0 w 172"/>
                <a:gd name="T1" fmla="*/ 44 h 54"/>
                <a:gd name="T2" fmla="*/ 170 w 172"/>
                <a:gd name="T3" fmla="*/ 54 h 54"/>
                <a:gd name="T4" fmla="*/ 172 w 172"/>
                <a:gd name="T5" fmla="*/ 9 h 54"/>
                <a:gd name="T6" fmla="*/ 4 w 172"/>
                <a:gd name="T7" fmla="*/ 0 h 54"/>
                <a:gd name="T8" fmla="*/ 0 w 172"/>
                <a:gd name="T9" fmla="*/ 44 h 54"/>
              </a:gdLst>
              <a:ahLst/>
              <a:cxnLst>
                <a:cxn ang="0">
                  <a:pos x="T0" y="T1"/>
                </a:cxn>
                <a:cxn ang="0">
                  <a:pos x="T2" y="T3"/>
                </a:cxn>
                <a:cxn ang="0">
                  <a:pos x="T4" y="T5"/>
                </a:cxn>
                <a:cxn ang="0">
                  <a:pos x="T6" y="T7"/>
                </a:cxn>
                <a:cxn ang="0">
                  <a:pos x="T8" y="T9"/>
                </a:cxn>
              </a:cxnLst>
              <a:rect l="0" t="0" r="r" b="b"/>
              <a:pathLst>
                <a:path w="172" h="54">
                  <a:moveTo>
                    <a:pt x="0" y="44"/>
                  </a:moveTo>
                  <a:lnTo>
                    <a:pt x="170" y="54"/>
                  </a:lnTo>
                  <a:lnTo>
                    <a:pt x="172" y="9"/>
                  </a:lnTo>
                  <a:lnTo>
                    <a:pt x="4" y="0"/>
                  </a:lnTo>
                  <a:lnTo>
                    <a:pt x="0" y="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2" name="Freeform 182">
              <a:extLst>
                <a:ext uri="{FF2B5EF4-FFF2-40B4-BE49-F238E27FC236}">
                  <a16:creationId xmlns:a16="http://schemas.microsoft.com/office/drawing/2014/main" id="{68009804-F56A-B2F2-7304-D99D35822951}"/>
                </a:ext>
              </a:extLst>
            </p:cNvPr>
            <p:cNvSpPr>
              <a:spLocks/>
            </p:cNvSpPr>
            <p:nvPr/>
          </p:nvSpPr>
          <p:spPr bwMode="auto">
            <a:xfrm>
              <a:off x="10521577" y="3191557"/>
              <a:ext cx="281325" cy="947622"/>
            </a:xfrm>
            <a:custGeom>
              <a:avLst/>
              <a:gdLst>
                <a:gd name="T0" fmla="*/ 153 w 153"/>
                <a:gd name="T1" fmla="*/ 4 h 514"/>
                <a:gd name="T2" fmla="*/ 68 w 153"/>
                <a:gd name="T3" fmla="*/ 0 h 514"/>
                <a:gd name="T4" fmla="*/ 0 w 153"/>
                <a:gd name="T5" fmla="*/ 510 h 514"/>
                <a:gd name="T6" fmla="*/ 0 w 153"/>
                <a:gd name="T7" fmla="*/ 510 h 514"/>
                <a:gd name="T8" fmla="*/ 84 w 153"/>
                <a:gd name="T9" fmla="*/ 514 h 514"/>
                <a:gd name="T10" fmla="*/ 84 w 153"/>
                <a:gd name="T11" fmla="*/ 514 h 514"/>
                <a:gd name="T12" fmla="*/ 153 w 153"/>
                <a:gd name="T13" fmla="*/ 4 h 514"/>
              </a:gdLst>
              <a:ahLst/>
              <a:cxnLst>
                <a:cxn ang="0">
                  <a:pos x="T0" y="T1"/>
                </a:cxn>
                <a:cxn ang="0">
                  <a:pos x="T2" y="T3"/>
                </a:cxn>
                <a:cxn ang="0">
                  <a:pos x="T4" y="T5"/>
                </a:cxn>
                <a:cxn ang="0">
                  <a:pos x="T6" y="T7"/>
                </a:cxn>
                <a:cxn ang="0">
                  <a:pos x="T8" y="T9"/>
                </a:cxn>
                <a:cxn ang="0">
                  <a:pos x="T10" y="T11"/>
                </a:cxn>
                <a:cxn ang="0">
                  <a:pos x="T12" y="T13"/>
                </a:cxn>
              </a:cxnLst>
              <a:rect l="0" t="0" r="r" b="b"/>
              <a:pathLst>
                <a:path w="153" h="514">
                  <a:moveTo>
                    <a:pt x="153" y="4"/>
                  </a:moveTo>
                  <a:cubicBezTo>
                    <a:pt x="68" y="0"/>
                    <a:pt x="68" y="0"/>
                    <a:pt x="68" y="0"/>
                  </a:cubicBezTo>
                  <a:cubicBezTo>
                    <a:pt x="68" y="0"/>
                    <a:pt x="2" y="473"/>
                    <a:pt x="0" y="510"/>
                  </a:cubicBezTo>
                  <a:cubicBezTo>
                    <a:pt x="0" y="510"/>
                    <a:pt x="0" y="510"/>
                    <a:pt x="0" y="510"/>
                  </a:cubicBezTo>
                  <a:cubicBezTo>
                    <a:pt x="84" y="514"/>
                    <a:pt x="84" y="514"/>
                    <a:pt x="84" y="514"/>
                  </a:cubicBezTo>
                  <a:cubicBezTo>
                    <a:pt x="84" y="514"/>
                    <a:pt x="84" y="514"/>
                    <a:pt x="84" y="514"/>
                  </a:cubicBezTo>
                  <a:cubicBezTo>
                    <a:pt x="153" y="4"/>
                    <a:pt x="153" y="4"/>
                    <a:pt x="153" y="4"/>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3" name="Freeform 183">
              <a:extLst>
                <a:ext uri="{FF2B5EF4-FFF2-40B4-BE49-F238E27FC236}">
                  <a16:creationId xmlns:a16="http://schemas.microsoft.com/office/drawing/2014/main" id="{4BDF51AF-7F78-7654-BAC1-92D76035B4B6}"/>
                </a:ext>
              </a:extLst>
            </p:cNvPr>
            <p:cNvSpPr>
              <a:spLocks/>
            </p:cNvSpPr>
            <p:nvPr/>
          </p:nvSpPr>
          <p:spPr bwMode="auto">
            <a:xfrm>
              <a:off x="11183199" y="4016049"/>
              <a:ext cx="121570" cy="147287"/>
            </a:xfrm>
            <a:custGeom>
              <a:avLst/>
              <a:gdLst>
                <a:gd name="T0" fmla="*/ 156 w 156"/>
                <a:gd name="T1" fmla="*/ 161 h 189"/>
                <a:gd name="T2" fmla="*/ 40 w 156"/>
                <a:gd name="T3" fmla="*/ 189 h 189"/>
                <a:gd name="T4" fmla="*/ 0 w 156"/>
                <a:gd name="T5" fmla="*/ 28 h 189"/>
                <a:gd name="T6" fmla="*/ 115 w 156"/>
                <a:gd name="T7" fmla="*/ 0 h 189"/>
                <a:gd name="T8" fmla="*/ 156 w 156"/>
                <a:gd name="T9" fmla="*/ 161 h 189"/>
              </a:gdLst>
              <a:ahLst/>
              <a:cxnLst>
                <a:cxn ang="0">
                  <a:pos x="T0" y="T1"/>
                </a:cxn>
                <a:cxn ang="0">
                  <a:pos x="T2" y="T3"/>
                </a:cxn>
                <a:cxn ang="0">
                  <a:pos x="T4" y="T5"/>
                </a:cxn>
                <a:cxn ang="0">
                  <a:pos x="T6" y="T7"/>
                </a:cxn>
                <a:cxn ang="0">
                  <a:pos x="T8" y="T9"/>
                </a:cxn>
              </a:cxnLst>
              <a:rect l="0" t="0" r="r" b="b"/>
              <a:pathLst>
                <a:path w="156" h="189">
                  <a:moveTo>
                    <a:pt x="156" y="161"/>
                  </a:moveTo>
                  <a:lnTo>
                    <a:pt x="40" y="189"/>
                  </a:lnTo>
                  <a:lnTo>
                    <a:pt x="0" y="28"/>
                  </a:lnTo>
                  <a:lnTo>
                    <a:pt x="115" y="0"/>
                  </a:lnTo>
                  <a:lnTo>
                    <a:pt x="156" y="161"/>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4" name="Freeform 184">
              <a:extLst>
                <a:ext uri="{FF2B5EF4-FFF2-40B4-BE49-F238E27FC236}">
                  <a16:creationId xmlns:a16="http://schemas.microsoft.com/office/drawing/2014/main" id="{42B36859-9E62-2C61-93A8-D57D64D758EA}"/>
                </a:ext>
              </a:extLst>
            </p:cNvPr>
            <p:cNvSpPr>
              <a:spLocks/>
            </p:cNvSpPr>
            <p:nvPr/>
          </p:nvSpPr>
          <p:spPr bwMode="auto">
            <a:xfrm>
              <a:off x="11199563" y="4060469"/>
              <a:ext cx="116115" cy="171445"/>
            </a:xfrm>
            <a:custGeom>
              <a:avLst/>
              <a:gdLst>
                <a:gd name="T0" fmla="*/ 0 w 63"/>
                <a:gd name="T1" fmla="*/ 1 h 93"/>
                <a:gd name="T2" fmla="*/ 47 w 63"/>
                <a:gd name="T3" fmla="*/ 0 h 93"/>
                <a:gd name="T4" fmla="*/ 48 w 63"/>
                <a:gd name="T5" fmla="*/ 37 h 93"/>
                <a:gd name="T6" fmla="*/ 63 w 63"/>
                <a:gd name="T7" fmla="*/ 77 h 93"/>
                <a:gd name="T8" fmla="*/ 7 w 63"/>
                <a:gd name="T9" fmla="*/ 93 h 93"/>
                <a:gd name="T10" fmla="*/ 0 w 63"/>
                <a:gd name="T11" fmla="*/ 1 h 93"/>
              </a:gdLst>
              <a:ahLst/>
              <a:cxnLst>
                <a:cxn ang="0">
                  <a:pos x="T0" y="T1"/>
                </a:cxn>
                <a:cxn ang="0">
                  <a:pos x="T2" y="T3"/>
                </a:cxn>
                <a:cxn ang="0">
                  <a:pos x="T4" y="T5"/>
                </a:cxn>
                <a:cxn ang="0">
                  <a:pos x="T6" y="T7"/>
                </a:cxn>
                <a:cxn ang="0">
                  <a:pos x="T8" y="T9"/>
                </a:cxn>
                <a:cxn ang="0">
                  <a:pos x="T10" y="T11"/>
                </a:cxn>
              </a:cxnLst>
              <a:rect l="0" t="0" r="r" b="b"/>
              <a:pathLst>
                <a:path w="63" h="93">
                  <a:moveTo>
                    <a:pt x="0" y="1"/>
                  </a:moveTo>
                  <a:cubicBezTo>
                    <a:pt x="47" y="0"/>
                    <a:pt x="47" y="0"/>
                    <a:pt x="47" y="0"/>
                  </a:cubicBezTo>
                  <a:cubicBezTo>
                    <a:pt x="48" y="37"/>
                    <a:pt x="48" y="37"/>
                    <a:pt x="48" y="37"/>
                  </a:cubicBezTo>
                  <a:cubicBezTo>
                    <a:pt x="63" y="77"/>
                    <a:pt x="63" y="77"/>
                    <a:pt x="63" y="77"/>
                  </a:cubicBezTo>
                  <a:cubicBezTo>
                    <a:pt x="43" y="81"/>
                    <a:pt x="11" y="64"/>
                    <a:pt x="7" y="93"/>
                  </a:cubicBezTo>
                  <a:lnTo>
                    <a:pt x="0" y="1"/>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5" name="Freeform 185">
              <a:extLst>
                <a:ext uri="{FF2B5EF4-FFF2-40B4-BE49-F238E27FC236}">
                  <a16:creationId xmlns:a16="http://schemas.microsoft.com/office/drawing/2014/main" id="{679DDAE5-B53F-3890-B5AB-8FD9A953E6D3}"/>
                </a:ext>
              </a:extLst>
            </p:cNvPr>
            <p:cNvSpPr>
              <a:spLocks/>
            </p:cNvSpPr>
            <p:nvPr/>
          </p:nvSpPr>
          <p:spPr bwMode="auto">
            <a:xfrm>
              <a:off x="11191771" y="4055014"/>
              <a:ext cx="138715" cy="267298"/>
            </a:xfrm>
            <a:custGeom>
              <a:avLst/>
              <a:gdLst>
                <a:gd name="T0" fmla="*/ 72 w 75"/>
                <a:gd name="T1" fmla="*/ 94 h 145"/>
                <a:gd name="T2" fmla="*/ 55 w 75"/>
                <a:gd name="T3" fmla="*/ 22 h 145"/>
                <a:gd name="T4" fmla="*/ 42 w 75"/>
                <a:gd name="T5" fmla="*/ 14 h 145"/>
                <a:gd name="T6" fmla="*/ 41 w 75"/>
                <a:gd name="T7" fmla="*/ 15 h 145"/>
                <a:gd name="T8" fmla="*/ 39 w 75"/>
                <a:gd name="T9" fmla="*/ 9 h 145"/>
                <a:gd name="T10" fmla="*/ 26 w 75"/>
                <a:gd name="T11" fmla="*/ 1 h 145"/>
                <a:gd name="T12" fmla="*/ 18 w 75"/>
                <a:gd name="T13" fmla="*/ 9 h 145"/>
                <a:gd name="T14" fmla="*/ 10 w 75"/>
                <a:gd name="T15" fmla="*/ 9 h 145"/>
                <a:gd name="T16" fmla="*/ 2 w 75"/>
                <a:gd name="T17" fmla="*/ 24 h 145"/>
                <a:gd name="T18" fmla="*/ 26 w 75"/>
                <a:gd name="T19" fmla="*/ 101 h 145"/>
                <a:gd name="T20" fmla="*/ 31 w 75"/>
                <a:gd name="T21" fmla="*/ 135 h 145"/>
                <a:gd name="T22" fmla="*/ 45 w 75"/>
                <a:gd name="T23" fmla="*/ 143 h 145"/>
                <a:gd name="T24" fmla="*/ 52 w 75"/>
                <a:gd name="T25" fmla="*/ 126 h 145"/>
                <a:gd name="T26" fmla="*/ 72 w 75"/>
                <a:gd name="T27" fmla="*/ 94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5" h="145">
                  <a:moveTo>
                    <a:pt x="72" y="94"/>
                  </a:moveTo>
                  <a:cubicBezTo>
                    <a:pt x="55" y="22"/>
                    <a:pt x="55" y="22"/>
                    <a:pt x="55" y="22"/>
                  </a:cubicBezTo>
                  <a:cubicBezTo>
                    <a:pt x="54" y="16"/>
                    <a:pt x="48" y="13"/>
                    <a:pt x="42" y="14"/>
                  </a:cubicBezTo>
                  <a:cubicBezTo>
                    <a:pt x="42" y="14"/>
                    <a:pt x="41" y="15"/>
                    <a:pt x="41" y="15"/>
                  </a:cubicBezTo>
                  <a:cubicBezTo>
                    <a:pt x="39" y="9"/>
                    <a:pt x="39" y="9"/>
                    <a:pt x="39" y="9"/>
                  </a:cubicBezTo>
                  <a:cubicBezTo>
                    <a:pt x="38" y="3"/>
                    <a:pt x="31" y="0"/>
                    <a:pt x="26" y="1"/>
                  </a:cubicBezTo>
                  <a:cubicBezTo>
                    <a:pt x="22" y="2"/>
                    <a:pt x="19" y="6"/>
                    <a:pt x="18" y="9"/>
                  </a:cubicBezTo>
                  <a:cubicBezTo>
                    <a:pt x="15" y="8"/>
                    <a:pt x="13" y="8"/>
                    <a:pt x="10" y="9"/>
                  </a:cubicBezTo>
                  <a:cubicBezTo>
                    <a:pt x="4" y="11"/>
                    <a:pt x="0" y="17"/>
                    <a:pt x="2" y="24"/>
                  </a:cubicBezTo>
                  <a:cubicBezTo>
                    <a:pt x="26" y="101"/>
                    <a:pt x="26" y="101"/>
                    <a:pt x="26" y="101"/>
                  </a:cubicBezTo>
                  <a:cubicBezTo>
                    <a:pt x="31" y="135"/>
                    <a:pt x="31" y="135"/>
                    <a:pt x="31" y="135"/>
                  </a:cubicBezTo>
                  <a:cubicBezTo>
                    <a:pt x="33" y="141"/>
                    <a:pt x="39" y="145"/>
                    <a:pt x="45" y="143"/>
                  </a:cubicBezTo>
                  <a:cubicBezTo>
                    <a:pt x="52" y="142"/>
                    <a:pt x="53" y="132"/>
                    <a:pt x="52" y="126"/>
                  </a:cubicBezTo>
                  <a:cubicBezTo>
                    <a:pt x="53" y="122"/>
                    <a:pt x="75" y="109"/>
                    <a:pt x="72" y="94"/>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6" name="Freeform 186">
              <a:extLst>
                <a:ext uri="{FF2B5EF4-FFF2-40B4-BE49-F238E27FC236}">
                  <a16:creationId xmlns:a16="http://schemas.microsoft.com/office/drawing/2014/main" id="{85EA2DB8-2194-26A9-C419-4BC83263CE33}"/>
                </a:ext>
              </a:extLst>
            </p:cNvPr>
            <p:cNvSpPr>
              <a:spLocks/>
            </p:cNvSpPr>
            <p:nvPr/>
          </p:nvSpPr>
          <p:spPr bwMode="auto">
            <a:xfrm>
              <a:off x="11243983" y="4242824"/>
              <a:ext cx="31172" cy="145728"/>
            </a:xfrm>
            <a:custGeom>
              <a:avLst/>
              <a:gdLst>
                <a:gd name="T0" fmla="*/ 8 w 17"/>
                <a:gd name="T1" fmla="*/ 79 h 79"/>
                <a:gd name="T2" fmla="*/ 8 w 17"/>
                <a:gd name="T3" fmla="*/ 79 h 79"/>
                <a:gd name="T4" fmla="*/ 16 w 17"/>
                <a:gd name="T5" fmla="*/ 71 h 79"/>
                <a:gd name="T6" fmla="*/ 17 w 17"/>
                <a:gd name="T7" fmla="*/ 0 h 79"/>
                <a:gd name="T8" fmla="*/ 17 w 17"/>
                <a:gd name="T9" fmla="*/ 0 h 79"/>
                <a:gd name="T10" fmla="*/ 0 w 17"/>
                <a:gd name="T11" fmla="*/ 7 h 79"/>
                <a:gd name="T12" fmla="*/ 0 w 17"/>
                <a:gd name="T13" fmla="*/ 70 h 79"/>
                <a:gd name="T14" fmla="*/ 8 w 17"/>
                <a:gd name="T15" fmla="*/ 79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79">
                  <a:moveTo>
                    <a:pt x="8" y="79"/>
                  </a:moveTo>
                  <a:cubicBezTo>
                    <a:pt x="8" y="79"/>
                    <a:pt x="8" y="79"/>
                    <a:pt x="8" y="79"/>
                  </a:cubicBezTo>
                  <a:cubicBezTo>
                    <a:pt x="13" y="79"/>
                    <a:pt x="16" y="75"/>
                    <a:pt x="16" y="71"/>
                  </a:cubicBezTo>
                  <a:cubicBezTo>
                    <a:pt x="17" y="0"/>
                    <a:pt x="17" y="0"/>
                    <a:pt x="17" y="0"/>
                  </a:cubicBezTo>
                  <a:cubicBezTo>
                    <a:pt x="17" y="0"/>
                    <a:pt x="17" y="0"/>
                    <a:pt x="17" y="0"/>
                  </a:cubicBezTo>
                  <a:cubicBezTo>
                    <a:pt x="0" y="7"/>
                    <a:pt x="0" y="7"/>
                    <a:pt x="0" y="7"/>
                  </a:cubicBezTo>
                  <a:cubicBezTo>
                    <a:pt x="0" y="70"/>
                    <a:pt x="0" y="70"/>
                    <a:pt x="0" y="70"/>
                  </a:cubicBezTo>
                  <a:cubicBezTo>
                    <a:pt x="0" y="75"/>
                    <a:pt x="4" y="79"/>
                    <a:pt x="8" y="79"/>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7" name="Freeform 187">
              <a:extLst>
                <a:ext uri="{FF2B5EF4-FFF2-40B4-BE49-F238E27FC236}">
                  <a16:creationId xmlns:a16="http://schemas.microsoft.com/office/drawing/2014/main" id="{38C67D9E-61D5-E256-FDB4-4E1C914CBF1A}"/>
                </a:ext>
              </a:extLst>
            </p:cNvPr>
            <p:cNvSpPr>
              <a:spLocks/>
            </p:cNvSpPr>
            <p:nvPr/>
          </p:nvSpPr>
          <p:spPr bwMode="auto">
            <a:xfrm>
              <a:off x="11175405" y="4089303"/>
              <a:ext cx="109102" cy="197941"/>
            </a:xfrm>
            <a:custGeom>
              <a:avLst/>
              <a:gdLst>
                <a:gd name="T0" fmla="*/ 9 w 59"/>
                <a:gd name="T1" fmla="*/ 107 h 107"/>
                <a:gd name="T2" fmla="*/ 9 w 59"/>
                <a:gd name="T3" fmla="*/ 107 h 107"/>
                <a:gd name="T4" fmla="*/ 18 w 59"/>
                <a:gd name="T5" fmla="*/ 99 h 107"/>
                <a:gd name="T6" fmla="*/ 21 w 59"/>
                <a:gd name="T7" fmla="*/ 72 h 107"/>
                <a:gd name="T8" fmla="*/ 34 w 59"/>
                <a:gd name="T9" fmla="*/ 77 h 107"/>
                <a:gd name="T10" fmla="*/ 59 w 59"/>
                <a:gd name="T11" fmla="*/ 24 h 107"/>
                <a:gd name="T12" fmla="*/ 35 w 59"/>
                <a:gd name="T13" fmla="*/ 0 h 107"/>
                <a:gd name="T14" fmla="*/ 20 w 59"/>
                <a:gd name="T15" fmla="*/ 22 h 107"/>
                <a:gd name="T16" fmla="*/ 6 w 59"/>
                <a:gd name="T17" fmla="*/ 41 h 107"/>
                <a:gd name="T18" fmla="*/ 1 w 59"/>
                <a:gd name="T19" fmla="*/ 97 h 107"/>
                <a:gd name="T20" fmla="*/ 9 w 59"/>
                <a:gd name="T21" fmla="*/ 107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107">
                  <a:moveTo>
                    <a:pt x="9" y="107"/>
                  </a:moveTo>
                  <a:cubicBezTo>
                    <a:pt x="9" y="107"/>
                    <a:pt x="9" y="107"/>
                    <a:pt x="9" y="107"/>
                  </a:cubicBezTo>
                  <a:cubicBezTo>
                    <a:pt x="13" y="107"/>
                    <a:pt x="18" y="104"/>
                    <a:pt x="18" y="99"/>
                  </a:cubicBezTo>
                  <a:cubicBezTo>
                    <a:pt x="21" y="72"/>
                    <a:pt x="21" y="72"/>
                    <a:pt x="21" y="72"/>
                  </a:cubicBezTo>
                  <a:cubicBezTo>
                    <a:pt x="23" y="62"/>
                    <a:pt x="30" y="66"/>
                    <a:pt x="34" y="77"/>
                  </a:cubicBezTo>
                  <a:cubicBezTo>
                    <a:pt x="59" y="24"/>
                    <a:pt x="59" y="24"/>
                    <a:pt x="59" y="24"/>
                  </a:cubicBezTo>
                  <a:cubicBezTo>
                    <a:pt x="35" y="0"/>
                    <a:pt x="35" y="0"/>
                    <a:pt x="35" y="0"/>
                  </a:cubicBezTo>
                  <a:cubicBezTo>
                    <a:pt x="20" y="22"/>
                    <a:pt x="20" y="22"/>
                    <a:pt x="20" y="22"/>
                  </a:cubicBezTo>
                  <a:cubicBezTo>
                    <a:pt x="11" y="22"/>
                    <a:pt x="7" y="35"/>
                    <a:pt x="6" y="41"/>
                  </a:cubicBezTo>
                  <a:cubicBezTo>
                    <a:pt x="1" y="97"/>
                    <a:pt x="1" y="97"/>
                    <a:pt x="1" y="97"/>
                  </a:cubicBezTo>
                  <a:cubicBezTo>
                    <a:pt x="0" y="102"/>
                    <a:pt x="4" y="106"/>
                    <a:pt x="9" y="107"/>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8" name="Freeform 188">
              <a:extLst>
                <a:ext uri="{FF2B5EF4-FFF2-40B4-BE49-F238E27FC236}">
                  <a16:creationId xmlns:a16="http://schemas.microsoft.com/office/drawing/2014/main" id="{6A82F850-C87D-E968-217A-B822746DAF0D}"/>
                </a:ext>
              </a:extLst>
            </p:cNvPr>
            <p:cNvSpPr>
              <a:spLocks/>
            </p:cNvSpPr>
            <p:nvPr/>
          </p:nvSpPr>
          <p:spPr bwMode="auto">
            <a:xfrm>
              <a:off x="11249439" y="4228018"/>
              <a:ext cx="69357" cy="136376"/>
            </a:xfrm>
            <a:custGeom>
              <a:avLst/>
              <a:gdLst>
                <a:gd name="T0" fmla="*/ 7 w 38"/>
                <a:gd name="T1" fmla="*/ 73 h 74"/>
                <a:gd name="T2" fmla="*/ 7 w 38"/>
                <a:gd name="T3" fmla="*/ 73 h 74"/>
                <a:gd name="T4" fmla="*/ 17 w 38"/>
                <a:gd name="T5" fmla="*/ 68 h 74"/>
                <a:gd name="T6" fmla="*/ 37 w 38"/>
                <a:gd name="T7" fmla="*/ 0 h 74"/>
                <a:gd name="T8" fmla="*/ 38 w 38"/>
                <a:gd name="T9" fmla="*/ 0 h 74"/>
                <a:gd name="T10" fmla="*/ 20 w 38"/>
                <a:gd name="T11" fmla="*/ 2 h 74"/>
                <a:gd name="T12" fmla="*/ 1 w 38"/>
                <a:gd name="T13" fmla="*/ 63 h 74"/>
                <a:gd name="T14" fmla="*/ 7 w 38"/>
                <a:gd name="T15" fmla="*/ 73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74">
                  <a:moveTo>
                    <a:pt x="7" y="73"/>
                  </a:moveTo>
                  <a:cubicBezTo>
                    <a:pt x="7" y="73"/>
                    <a:pt x="7" y="73"/>
                    <a:pt x="7" y="73"/>
                  </a:cubicBezTo>
                  <a:cubicBezTo>
                    <a:pt x="11" y="74"/>
                    <a:pt x="16" y="72"/>
                    <a:pt x="17" y="68"/>
                  </a:cubicBezTo>
                  <a:cubicBezTo>
                    <a:pt x="37" y="0"/>
                    <a:pt x="37" y="0"/>
                    <a:pt x="37" y="0"/>
                  </a:cubicBezTo>
                  <a:cubicBezTo>
                    <a:pt x="38" y="0"/>
                    <a:pt x="38" y="0"/>
                    <a:pt x="38" y="0"/>
                  </a:cubicBezTo>
                  <a:cubicBezTo>
                    <a:pt x="20" y="2"/>
                    <a:pt x="20" y="2"/>
                    <a:pt x="20" y="2"/>
                  </a:cubicBezTo>
                  <a:cubicBezTo>
                    <a:pt x="1" y="63"/>
                    <a:pt x="1" y="63"/>
                    <a:pt x="1" y="63"/>
                  </a:cubicBezTo>
                  <a:cubicBezTo>
                    <a:pt x="0" y="67"/>
                    <a:pt x="2" y="72"/>
                    <a:pt x="7" y="73"/>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9" name="Freeform 189">
              <a:extLst>
                <a:ext uri="{FF2B5EF4-FFF2-40B4-BE49-F238E27FC236}">
                  <a16:creationId xmlns:a16="http://schemas.microsoft.com/office/drawing/2014/main" id="{22B274D5-4B8C-942A-FCC8-E17DFA60F7DD}"/>
                </a:ext>
              </a:extLst>
            </p:cNvPr>
            <p:cNvSpPr>
              <a:spLocks/>
            </p:cNvSpPr>
            <p:nvPr/>
          </p:nvSpPr>
          <p:spPr bwMode="auto">
            <a:xfrm>
              <a:off x="11229177" y="4249838"/>
              <a:ext cx="91957" cy="114557"/>
            </a:xfrm>
            <a:custGeom>
              <a:avLst/>
              <a:gdLst>
                <a:gd name="T0" fmla="*/ 5 w 50"/>
                <a:gd name="T1" fmla="*/ 59 h 62"/>
                <a:gd name="T2" fmla="*/ 5 w 50"/>
                <a:gd name="T3" fmla="*/ 59 h 62"/>
                <a:gd name="T4" fmla="*/ 17 w 50"/>
                <a:gd name="T5" fmla="*/ 57 h 62"/>
                <a:gd name="T6" fmla="*/ 50 w 50"/>
                <a:gd name="T7" fmla="*/ 0 h 62"/>
                <a:gd name="T8" fmla="*/ 30 w 50"/>
                <a:gd name="T9" fmla="*/ 6 h 62"/>
                <a:gd name="T10" fmla="*/ 3 w 50"/>
                <a:gd name="T11" fmla="*/ 48 h 62"/>
                <a:gd name="T12" fmla="*/ 5 w 50"/>
                <a:gd name="T13" fmla="*/ 59 h 62"/>
              </a:gdLst>
              <a:ahLst/>
              <a:cxnLst>
                <a:cxn ang="0">
                  <a:pos x="T0" y="T1"/>
                </a:cxn>
                <a:cxn ang="0">
                  <a:pos x="T2" y="T3"/>
                </a:cxn>
                <a:cxn ang="0">
                  <a:pos x="T4" y="T5"/>
                </a:cxn>
                <a:cxn ang="0">
                  <a:pos x="T6" y="T7"/>
                </a:cxn>
                <a:cxn ang="0">
                  <a:pos x="T8" y="T9"/>
                </a:cxn>
                <a:cxn ang="0">
                  <a:pos x="T10" y="T11"/>
                </a:cxn>
                <a:cxn ang="0">
                  <a:pos x="T12" y="T13"/>
                </a:cxn>
              </a:cxnLst>
              <a:rect l="0" t="0" r="r" b="b"/>
              <a:pathLst>
                <a:path w="50" h="62">
                  <a:moveTo>
                    <a:pt x="5" y="59"/>
                  </a:moveTo>
                  <a:cubicBezTo>
                    <a:pt x="5" y="59"/>
                    <a:pt x="5" y="59"/>
                    <a:pt x="5" y="59"/>
                  </a:cubicBezTo>
                  <a:cubicBezTo>
                    <a:pt x="9" y="62"/>
                    <a:pt x="14" y="61"/>
                    <a:pt x="17" y="57"/>
                  </a:cubicBezTo>
                  <a:cubicBezTo>
                    <a:pt x="50" y="0"/>
                    <a:pt x="50" y="0"/>
                    <a:pt x="50" y="0"/>
                  </a:cubicBezTo>
                  <a:cubicBezTo>
                    <a:pt x="30" y="6"/>
                    <a:pt x="30" y="6"/>
                    <a:pt x="30" y="6"/>
                  </a:cubicBezTo>
                  <a:cubicBezTo>
                    <a:pt x="3" y="48"/>
                    <a:pt x="3" y="48"/>
                    <a:pt x="3" y="48"/>
                  </a:cubicBezTo>
                  <a:cubicBezTo>
                    <a:pt x="0" y="52"/>
                    <a:pt x="2" y="57"/>
                    <a:pt x="5" y="59"/>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0" name="Freeform 190">
              <a:extLst>
                <a:ext uri="{FF2B5EF4-FFF2-40B4-BE49-F238E27FC236}">
                  <a16:creationId xmlns:a16="http://schemas.microsoft.com/office/drawing/2014/main" id="{17B960E5-D664-2833-7A2A-204746337999}"/>
                </a:ext>
              </a:extLst>
            </p:cNvPr>
            <p:cNvSpPr>
              <a:spLocks/>
            </p:cNvSpPr>
            <p:nvPr/>
          </p:nvSpPr>
          <p:spPr bwMode="auto">
            <a:xfrm>
              <a:off x="11180860" y="4130606"/>
              <a:ext cx="134819" cy="40523"/>
            </a:xfrm>
            <a:custGeom>
              <a:avLst/>
              <a:gdLst>
                <a:gd name="T0" fmla="*/ 173 w 173"/>
                <a:gd name="T1" fmla="*/ 44 h 52"/>
                <a:gd name="T2" fmla="*/ 3 w 173"/>
                <a:gd name="T3" fmla="*/ 52 h 52"/>
                <a:gd name="T4" fmla="*/ 0 w 173"/>
                <a:gd name="T5" fmla="*/ 4 h 52"/>
                <a:gd name="T6" fmla="*/ 170 w 173"/>
                <a:gd name="T7" fmla="*/ 0 h 52"/>
                <a:gd name="T8" fmla="*/ 173 w 173"/>
                <a:gd name="T9" fmla="*/ 44 h 52"/>
              </a:gdLst>
              <a:ahLst/>
              <a:cxnLst>
                <a:cxn ang="0">
                  <a:pos x="T0" y="T1"/>
                </a:cxn>
                <a:cxn ang="0">
                  <a:pos x="T2" y="T3"/>
                </a:cxn>
                <a:cxn ang="0">
                  <a:pos x="T4" y="T5"/>
                </a:cxn>
                <a:cxn ang="0">
                  <a:pos x="T6" y="T7"/>
                </a:cxn>
                <a:cxn ang="0">
                  <a:pos x="T8" y="T9"/>
                </a:cxn>
              </a:cxnLst>
              <a:rect l="0" t="0" r="r" b="b"/>
              <a:pathLst>
                <a:path w="173" h="52">
                  <a:moveTo>
                    <a:pt x="173" y="44"/>
                  </a:moveTo>
                  <a:lnTo>
                    <a:pt x="3" y="52"/>
                  </a:lnTo>
                  <a:lnTo>
                    <a:pt x="0" y="4"/>
                  </a:lnTo>
                  <a:lnTo>
                    <a:pt x="170" y="0"/>
                  </a:lnTo>
                  <a:lnTo>
                    <a:pt x="173" y="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1" name="Freeform 191">
              <a:extLst>
                <a:ext uri="{FF2B5EF4-FFF2-40B4-BE49-F238E27FC236}">
                  <a16:creationId xmlns:a16="http://schemas.microsoft.com/office/drawing/2014/main" id="{5FFCCB38-8F95-BB55-8524-4EC65DE69D22}"/>
                </a:ext>
              </a:extLst>
            </p:cNvPr>
            <p:cNvSpPr>
              <a:spLocks/>
            </p:cNvSpPr>
            <p:nvPr/>
          </p:nvSpPr>
          <p:spPr bwMode="auto">
            <a:xfrm>
              <a:off x="11059291" y="3189997"/>
              <a:ext cx="267298" cy="947622"/>
            </a:xfrm>
            <a:custGeom>
              <a:avLst/>
              <a:gdLst>
                <a:gd name="T0" fmla="*/ 0 w 145"/>
                <a:gd name="T1" fmla="*/ 3 h 514"/>
                <a:gd name="T2" fmla="*/ 84 w 145"/>
                <a:gd name="T3" fmla="*/ 0 h 514"/>
                <a:gd name="T4" fmla="*/ 145 w 145"/>
                <a:gd name="T5" fmla="*/ 511 h 514"/>
                <a:gd name="T6" fmla="*/ 145 w 145"/>
                <a:gd name="T7" fmla="*/ 511 h 514"/>
                <a:gd name="T8" fmla="*/ 60 w 145"/>
                <a:gd name="T9" fmla="*/ 514 h 514"/>
                <a:gd name="T10" fmla="*/ 60 w 145"/>
                <a:gd name="T11" fmla="*/ 514 h 514"/>
                <a:gd name="T12" fmla="*/ 0 w 145"/>
                <a:gd name="T13" fmla="*/ 3 h 514"/>
              </a:gdLst>
              <a:ahLst/>
              <a:cxnLst>
                <a:cxn ang="0">
                  <a:pos x="T0" y="T1"/>
                </a:cxn>
                <a:cxn ang="0">
                  <a:pos x="T2" y="T3"/>
                </a:cxn>
                <a:cxn ang="0">
                  <a:pos x="T4" y="T5"/>
                </a:cxn>
                <a:cxn ang="0">
                  <a:pos x="T6" y="T7"/>
                </a:cxn>
                <a:cxn ang="0">
                  <a:pos x="T8" y="T9"/>
                </a:cxn>
                <a:cxn ang="0">
                  <a:pos x="T10" y="T11"/>
                </a:cxn>
                <a:cxn ang="0">
                  <a:pos x="T12" y="T13"/>
                </a:cxn>
              </a:cxnLst>
              <a:rect l="0" t="0" r="r" b="b"/>
              <a:pathLst>
                <a:path w="145" h="514">
                  <a:moveTo>
                    <a:pt x="0" y="3"/>
                  </a:moveTo>
                  <a:cubicBezTo>
                    <a:pt x="84" y="0"/>
                    <a:pt x="84" y="0"/>
                    <a:pt x="84" y="0"/>
                  </a:cubicBezTo>
                  <a:cubicBezTo>
                    <a:pt x="84" y="0"/>
                    <a:pt x="143" y="474"/>
                    <a:pt x="145" y="511"/>
                  </a:cubicBezTo>
                  <a:cubicBezTo>
                    <a:pt x="145" y="511"/>
                    <a:pt x="145" y="511"/>
                    <a:pt x="145" y="511"/>
                  </a:cubicBezTo>
                  <a:cubicBezTo>
                    <a:pt x="60" y="514"/>
                    <a:pt x="60" y="514"/>
                    <a:pt x="60" y="514"/>
                  </a:cubicBezTo>
                  <a:cubicBezTo>
                    <a:pt x="60" y="514"/>
                    <a:pt x="60" y="514"/>
                    <a:pt x="60" y="514"/>
                  </a:cubicBezTo>
                  <a:cubicBezTo>
                    <a:pt x="0" y="3"/>
                    <a:pt x="0" y="3"/>
                    <a:pt x="0" y="3"/>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2" name="Freeform 192">
              <a:extLst>
                <a:ext uri="{FF2B5EF4-FFF2-40B4-BE49-F238E27FC236}">
                  <a16:creationId xmlns:a16="http://schemas.microsoft.com/office/drawing/2014/main" id="{B8608CC0-D882-52DA-7D68-F85635DD0A50}"/>
                </a:ext>
              </a:extLst>
            </p:cNvPr>
            <p:cNvSpPr>
              <a:spLocks/>
            </p:cNvSpPr>
            <p:nvPr/>
          </p:nvSpPr>
          <p:spPr bwMode="auto">
            <a:xfrm>
              <a:off x="10622886" y="4086186"/>
              <a:ext cx="296132" cy="1352855"/>
            </a:xfrm>
            <a:custGeom>
              <a:avLst/>
              <a:gdLst>
                <a:gd name="T0" fmla="*/ 54 w 161"/>
                <a:gd name="T1" fmla="*/ 0 h 734"/>
                <a:gd name="T2" fmla="*/ 138 w 161"/>
                <a:gd name="T3" fmla="*/ 0 h 734"/>
                <a:gd name="T4" fmla="*/ 159 w 161"/>
                <a:gd name="T5" fmla="*/ 21 h 734"/>
                <a:gd name="T6" fmla="*/ 143 w 161"/>
                <a:gd name="T7" fmla="*/ 367 h 734"/>
                <a:gd name="T8" fmla="*/ 131 w 161"/>
                <a:gd name="T9" fmla="*/ 583 h 734"/>
                <a:gd name="T10" fmla="*/ 139 w 161"/>
                <a:gd name="T11" fmla="*/ 655 h 734"/>
                <a:gd name="T12" fmla="*/ 56 w 161"/>
                <a:gd name="T13" fmla="*/ 725 h 734"/>
                <a:gd name="T14" fmla="*/ 12 w 161"/>
                <a:gd name="T15" fmla="*/ 713 h 734"/>
                <a:gd name="T16" fmla="*/ 61 w 161"/>
                <a:gd name="T17" fmla="*/ 646 h 734"/>
                <a:gd name="T18" fmla="*/ 56 w 161"/>
                <a:gd name="T19" fmla="*/ 355 h 734"/>
                <a:gd name="T20" fmla="*/ 33 w 161"/>
                <a:gd name="T21" fmla="*/ 21 h 734"/>
                <a:gd name="T22" fmla="*/ 54 w 161"/>
                <a:gd name="T23" fmla="*/ 0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1" h="734">
                  <a:moveTo>
                    <a:pt x="54" y="0"/>
                  </a:moveTo>
                  <a:cubicBezTo>
                    <a:pt x="138" y="0"/>
                    <a:pt x="138" y="0"/>
                    <a:pt x="138" y="0"/>
                  </a:cubicBezTo>
                  <a:cubicBezTo>
                    <a:pt x="150" y="0"/>
                    <a:pt x="159" y="10"/>
                    <a:pt x="159" y="21"/>
                  </a:cubicBezTo>
                  <a:cubicBezTo>
                    <a:pt x="156" y="144"/>
                    <a:pt x="161" y="243"/>
                    <a:pt x="143" y="367"/>
                  </a:cubicBezTo>
                  <a:cubicBezTo>
                    <a:pt x="134" y="425"/>
                    <a:pt x="139" y="499"/>
                    <a:pt x="131" y="583"/>
                  </a:cubicBezTo>
                  <a:cubicBezTo>
                    <a:pt x="128" y="628"/>
                    <a:pt x="142" y="646"/>
                    <a:pt x="139" y="655"/>
                  </a:cubicBezTo>
                  <a:cubicBezTo>
                    <a:pt x="134" y="666"/>
                    <a:pt x="90" y="734"/>
                    <a:pt x="56" y="725"/>
                  </a:cubicBezTo>
                  <a:cubicBezTo>
                    <a:pt x="12" y="713"/>
                    <a:pt x="12" y="713"/>
                    <a:pt x="12" y="713"/>
                  </a:cubicBezTo>
                  <a:cubicBezTo>
                    <a:pt x="0" y="710"/>
                    <a:pt x="58" y="657"/>
                    <a:pt x="61" y="646"/>
                  </a:cubicBezTo>
                  <a:cubicBezTo>
                    <a:pt x="85" y="538"/>
                    <a:pt x="66" y="457"/>
                    <a:pt x="56" y="355"/>
                  </a:cubicBezTo>
                  <a:cubicBezTo>
                    <a:pt x="45" y="249"/>
                    <a:pt x="33" y="127"/>
                    <a:pt x="33" y="21"/>
                  </a:cubicBezTo>
                  <a:cubicBezTo>
                    <a:pt x="33" y="10"/>
                    <a:pt x="42" y="0"/>
                    <a:pt x="54" y="0"/>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3" name="Freeform 193">
              <a:extLst>
                <a:ext uri="{FF2B5EF4-FFF2-40B4-BE49-F238E27FC236}">
                  <a16:creationId xmlns:a16="http://schemas.microsoft.com/office/drawing/2014/main" id="{4F711E52-6824-2E41-6726-45241E646691}"/>
                </a:ext>
              </a:extLst>
            </p:cNvPr>
            <p:cNvSpPr>
              <a:spLocks/>
            </p:cNvSpPr>
            <p:nvPr/>
          </p:nvSpPr>
          <p:spPr bwMode="auto">
            <a:xfrm>
              <a:off x="10558205" y="5247334"/>
              <a:ext cx="355358" cy="252491"/>
            </a:xfrm>
            <a:custGeom>
              <a:avLst/>
              <a:gdLst>
                <a:gd name="T0" fmla="*/ 169 w 193"/>
                <a:gd name="T1" fmla="*/ 0 h 137"/>
                <a:gd name="T2" fmla="*/ 191 w 193"/>
                <a:gd name="T3" fmla="*/ 61 h 137"/>
                <a:gd name="T4" fmla="*/ 180 w 193"/>
                <a:gd name="T5" fmla="*/ 85 h 137"/>
                <a:gd name="T6" fmla="*/ 164 w 193"/>
                <a:gd name="T7" fmla="*/ 86 h 137"/>
                <a:gd name="T8" fmla="*/ 130 w 193"/>
                <a:gd name="T9" fmla="*/ 109 h 137"/>
                <a:gd name="T10" fmla="*/ 76 w 193"/>
                <a:gd name="T11" fmla="*/ 132 h 137"/>
                <a:gd name="T12" fmla="*/ 26 w 193"/>
                <a:gd name="T13" fmla="*/ 126 h 137"/>
                <a:gd name="T14" fmla="*/ 80 w 193"/>
                <a:gd name="T15" fmla="*/ 37 h 137"/>
                <a:gd name="T16" fmla="*/ 71 w 193"/>
                <a:gd name="T17" fmla="*/ 81 h 137"/>
                <a:gd name="T18" fmla="*/ 169 w 193"/>
                <a:gd name="T19"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37">
                  <a:moveTo>
                    <a:pt x="169" y="0"/>
                  </a:moveTo>
                  <a:cubicBezTo>
                    <a:pt x="181" y="10"/>
                    <a:pt x="193" y="44"/>
                    <a:pt x="191" y="61"/>
                  </a:cubicBezTo>
                  <a:cubicBezTo>
                    <a:pt x="190" y="78"/>
                    <a:pt x="190" y="80"/>
                    <a:pt x="180" y="85"/>
                  </a:cubicBezTo>
                  <a:cubicBezTo>
                    <a:pt x="170" y="90"/>
                    <a:pt x="166" y="91"/>
                    <a:pt x="164" y="86"/>
                  </a:cubicBezTo>
                  <a:cubicBezTo>
                    <a:pt x="162" y="82"/>
                    <a:pt x="140" y="102"/>
                    <a:pt x="130" y="109"/>
                  </a:cubicBezTo>
                  <a:cubicBezTo>
                    <a:pt x="119" y="115"/>
                    <a:pt x="105" y="125"/>
                    <a:pt x="76" y="132"/>
                  </a:cubicBezTo>
                  <a:cubicBezTo>
                    <a:pt x="59" y="136"/>
                    <a:pt x="36" y="137"/>
                    <a:pt x="26" y="126"/>
                  </a:cubicBezTo>
                  <a:cubicBezTo>
                    <a:pt x="0" y="98"/>
                    <a:pt x="56" y="67"/>
                    <a:pt x="80" y="37"/>
                  </a:cubicBezTo>
                  <a:cubicBezTo>
                    <a:pt x="67" y="59"/>
                    <a:pt x="37" y="80"/>
                    <a:pt x="71" y="81"/>
                  </a:cubicBezTo>
                  <a:cubicBezTo>
                    <a:pt x="130" y="83"/>
                    <a:pt x="169" y="43"/>
                    <a:pt x="169" y="0"/>
                  </a:cubicBezTo>
                  <a:close/>
                </a:path>
              </a:pathLst>
            </a:custGeom>
            <a:solidFill>
              <a:srgbClr val="0003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4" name="Freeform 194">
              <a:extLst>
                <a:ext uri="{FF2B5EF4-FFF2-40B4-BE49-F238E27FC236}">
                  <a16:creationId xmlns:a16="http://schemas.microsoft.com/office/drawing/2014/main" id="{EF058F5D-33F4-94AF-F03D-9EF57872B6FB}"/>
                </a:ext>
              </a:extLst>
            </p:cNvPr>
            <p:cNvSpPr>
              <a:spLocks/>
            </p:cNvSpPr>
            <p:nvPr/>
          </p:nvSpPr>
          <p:spPr bwMode="auto">
            <a:xfrm>
              <a:off x="10936162" y="4086186"/>
              <a:ext cx="294574" cy="1352855"/>
            </a:xfrm>
            <a:custGeom>
              <a:avLst/>
              <a:gdLst>
                <a:gd name="T0" fmla="*/ 107 w 160"/>
                <a:gd name="T1" fmla="*/ 0 h 734"/>
                <a:gd name="T2" fmla="*/ 23 w 160"/>
                <a:gd name="T3" fmla="*/ 0 h 734"/>
                <a:gd name="T4" fmla="*/ 2 w 160"/>
                <a:gd name="T5" fmla="*/ 21 h 734"/>
                <a:gd name="T6" fmla="*/ 18 w 160"/>
                <a:gd name="T7" fmla="*/ 367 h 734"/>
                <a:gd name="T8" fmla="*/ 29 w 160"/>
                <a:gd name="T9" fmla="*/ 583 h 734"/>
                <a:gd name="T10" fmla="*/ 22 w 160"/>
                <a:gd name="T11" fmla="*/ 655 h 734"/>
                <a:gd name="T12" fmla="*/ 105 w 160"/>
                <a:gd name="T13" fmla="*/ 725 h 734"/>
                <a:gd name="T14" fmla="*/ 149 w 160"/>
                <a:gd name="T15" fmla="*/ 713 h 734"/>
                <a:gd name="T16" fmla="*/ 100 w 160"/>
                <a:gd name="T17" fmla="*/ 646 h 734"/>
                <a:gd name="T18" fmla="*/ 105 w 160"/>
                <a:gd name="T19" fmla="*/ 355 h 734"/>
                <a:gd name="T20" fmla="*/ 128 w 160"/>
                <a:gd name="T21" fmla="*/ 21 h 734"/>
                <a:gd name="T22" fmla="*/ 107 w 160"/>
                <a:gd name="T23" fmla="*/ 0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734">
                  <a:moveTo>
                    <a:pt x="107" y="0"/>
                  </a:moveTo>
                  <a:cubicBezTo>
                    <a:pt x="23" y="0"/>
                    <a:pt x="23" y="0"/>
                    <a:pt x="23" y="0"/>
                  </a:cubicBezTo>
                  <a:cubicBezTo>
                    <a:pt x="11" y="0"/>
                    <a:pt x="1" y="10"/>
                    <a:pt x="2" y="21"/>
                  </a:cubicBezTo>
                  <a:cubicBezTo>
                    <a:pt x="5" y="144"/>
                    <a:pt x="0" y="243"/>
                    <a:pt x="18" y="367"/>
                  </a:cubicBezTo>
                  <a:cubicBezTo>
                    <a:pt x="26" y="425"/>
                    <a:pt x="22" y="499"/>
                    <a:pt x="29" y="583"/>
                  </a:cubicBezTo>
                  <a:cubicBezTo>
                    <a:pt x="33" y="628"/>
                    <a:pt x="18" y="646"/>
                    <a:pt x="22" y="655"/>
                  </a:cubicBezTo>
                  <a:cubicBezTo>
                    <a:pt x="26" y="666"/>
                    <a:pt x="71" y="734"/>
                    <a:pt x="105" y="725"/>
                  </a:cubicBezTo>
                  <a:cubicBezTo>
                    <a:pt x="149" y="713"/>
                    <a:pt x="149" y="713"/>
                    <a:pt x="149" y="713"/>
                  </a:cubicBezTo>
                  <a:cubicBezTo>
                    <a:pt x="160" y="710"/>
                    <a:pt x="103" y="657"/>
                    <a:pt x="100" y="646"/>
                  </a:cubicBezTo>
                  <a:cubicBezTo>
                    <a:pt x="75" y="538"/>
                    <a:pt x="94" y="457"/>
                    <a:pt x="105" y="355"/>
                  </a:cubicBezTo>
                  <a:cubicBezTo>
                    <a:pt x="116" y="249"/>
                    <a:pt x="128" y="127"/>
                    <a:pt x="128" y="21"/>
                  </a:cubicBezTo>
                  <a:cubicBezTo>
                    <a:pt x="128" y="10"/>
                    <a:pt x="119" y="0"/>
                    <a:pt x="107" y="0"/>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5" name="Freeform 195">
              <a:extLst>
                <a:ext uri="{FF2B5EF4-FFF2-40B4-BE49-F238E27FC236}">
                  <a16:creationId xmlns:a16="http://schemas.microsoft.com/office/drawing/2014/main" id="{5161A89B-E936-D778-7F96-6883B1F11CC4}"/>
                </a:ext>
              </a:extLst>
            </p:cNvPr>
            <p:cNvSpPr>
              <a:spLocks/>
            </p:cNvSpPr>
            <p:nvPr/>
          </p:nvSpPr>
          <p:spPr bwMode="auto">
            <a:xfrm>
              <a:off x="10941618" y="5247334"/>
              <a:ext cx="355358" cy="252491"/>
            </a:xfrm>
            <a:custGeom>
              <a:avLst/>
              <a:gdLst>
                <a:gd name="T0" fmla="*/ 23 w 193"/>
                <a:gd name="T1" fmla="*/ 0 h 137"/>
                <a:gd name="T2" fmla="*/ 1 w 193"/>
                <a:gd name="T3" fmla="*/ 61 h 137"/>
                <a:gd name="T4" fmla="*/ 13 w 193"/>
                <a:gd name="T5" fmla="*/ 85 h 137"/>
                <a:gd name="T6" fmla="*/ 28 w 193"/>
                <a:gd name="T7" fmla="*/ 86 h 137"/>
                <a:gd name="T8" fmla="*/ 63 w 193"/>
                <a:gd name="T9" fmla="*/ 109 h 137"/>
                <a:gd name="T10" fmla="*/ 116 w 193"/>
                <a:gd name="T11" fmla="*/ 132 h 137"/>
                <a:gd name="T12" fmla="*/ 167 w 193"/>
                <a:gd name="T13" fmla="*/ 126 h 137"/>
                <a:gd name="T14" fmla="*/ 113 w 193"/>
                <a:gd name="T15" fmla="*/ 37 h 137"/>
                <a:gd name="T16" fmla="*/ 121 w 193"/>
                <a:gd name="T17" fmla="*/ 81 h 137"/>
                <a:gd name="T18" fmla="*/ 23 w 193"/>
                <a:gd name="T19"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37">
                  <a:moveTo>
                    <a:pt x="23" y="0"/>
                  </a:moveTo>
                  <a:cubicBezTo>
                    <a:pt x="12" y="10"/>
                    <a:pt x="0" y="44"/>
                    <a:pt x="1" y="61"/>
                  </a:cubicBezTo>
                  <a:cubicBezTo>
                    <a:pt x="3" y="78"/>
                    <a:pt x="3" y="80"/>
                    <a:pt x="13" y="85"/>
                  </a:cubicBezTo>
                  <a:cubicBezTo>
                    <a:pt x="23" y="90"/>
                    <a:pt x="26" y="91"/>
                    <a:pt x="28" y="86"/>
                  </a:cubicBezTo>
                  <a:cubicBezTo>
                    <a:pt x="31" y="82"/>
                    <a:pt x="52" y="102"/>
                    <a:pt x="63" y="109"/>
                  </a:cubicBezTo>
                  <a:cubicBezTo>
                    <a:pt x="74" y="115"/>
                    <a:pt x="88" y="125"/>
                    <a:pt x="116" y="132"/>
                  </a:cubicBezTo>
                  <a:cubicBezTo>
                    <a:pt x="133" y="136"/>
                    <a:pt x="156" y="137"/>
                    <a:pt x="167" y="126"/>
                  </a:cubicBezTo>
                  <a:cubicBezTo>
                    <a:pt x="193" y="98"/>
                    <a:pt x="137" y="67"/>
                    <a:pt x="113" y="37"/>
                  </a:cubicBezTo>
                  <a:cubicBezTo>
                    <a:pt x="125" y="59"/>
                    <a:pt x="155" y="80"/>
                    <a:pt x="121" y="81"/>
                  </a:cubicBezTo>
                  <a:cubicBezTo>
                    <a:pt x="63" y="83"/>
                    <a:pt x="24" y="43"/>
                    <a:pt x="23" y="0"/>
                  </a:cubicBezTo>
                  <a:close/>
                </a:path>
              </a:pathLst>
            </a:custGeom>
            <a:solidFill>
              <a:srgbClr val="0003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6" name="Freeform 196">
              <a:extLst>
                <a:ext uri="{FF2B5EF4-FFF2-40B4-BE49-F238E27FC236}">
                  <a16:creationId xmlns:a16="http://schemas.microsoft.com/office/drawing/2014/main" id="{3FDEC891-2EA5-5746-D3ED-8BDF77858C2C}"/>
                </a:ext>
              </a:extLst>
            </p:cNvPr>
            <p:cNvSpPr>
              <a:spLocks/>
            </p:cNvSpPr>
            <p:nvPr/>
          </p:nvSpPr>
          <p:spPr bwMode="auto">
            <a:xfrm>
              <a:off x="10589377" y="3786937"/>
              <a:ext cx="672531" cy="776178"/>
            </a:xfrm>
            <a:custGeom>
              <a:avLst/>
              <a:gdLst>
                <a:gd name="T0" fmla="*/ 68 w 365"/>
                <a:gd name="T1" fmla="*/ 0 h 421"/>
                <a:gd name="T2" fmla="*/ 50 w 365"/>
                <a:gd name="T3" fmla="*/ 408 h 421"/>
                <a:gd name="T4" fmla="*/ 318 w 365"/>
                <a:gd name="T5" fmla="*/ 408 h 421"/>
                <a:gd name="T6" fmla="*/ 294 w 365"/>
                <a:gd name="T7" fmla="*/ 0 h 421"/>
                <a:gd name="T8" fmla="*/ 68 w 365"/>
                <a:gd name="T9" fmla="*/ 0 h 421"/>
              </a:gdLst>
              <a:ahLst/>
              <a:cxnLst>
                <a:cxn ang="0">
                  <a:pos x="T0" y="T1"/>
                </a:cxn>
                <a:cxn ang="0">
                  <a:pos x="T2" y="T3"/>
                </a:cxn>
                <a:cxn ang="0">
                  <a:pos x="T4" y="T5"/>
                </a:cxn>
                <a:cxn ang="0">
                  <a:pos x="T6" y="T7"/>
                </a:cxn>
                <a:cxn ang="0">
                  <a:pos x="T8" y="T9"/>
                </a:cxn>
              </a:cxnLst>
              <a:rect l="0" t="0" r="r" b="b"/>
              <a:pathLst>
                <a:path w="365" h="421">
                  <a:moveTo>
                    <a:pt x="68" y="0"/>
                  </a:moveTo>
                  <a:cubicBezTo>
                    <a:pt x="46" y="49"/>
                    <a:pt x="0" y="201"/>
                    <a:pt x="50" y="408"/>
                  </a:cubicBezTo>
                  <a:cubicBezTo>
                    <a:pt x="63" y="421"/>
                    <a:pt x="309" y="421"/>
                    <a:pt x="318" y="408"/>
                  </a:cubicBezTo>
                  <a:cubicBezTo>
                    <a:pt x="365" y="209"/>
                    <a:pt x="317" y="51"/>
                    <a:pt x="294" y="0"/>
                  </a:cubicBezTo>
                  <a:lnTo>
                    <a:pt x="68" y="0"/>
                  </a:lnTo>
                  <a:close/>
                </a:path>
              </a:pathLst>
            </a:custGeom>
            <a:solidFill>
              <a:srgbClr val="0003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7" name="Freeform 197">
              <a:extLst>
                <a:ext uri="{FF2B5EF4-FFF2-40B4-BE49-F238E27FC236}">
                  <a16:creationId xmlns:a16="http://schemas.microsoft.com/office/drawing/2014/main" id="{DE7DE939-F3D4-512F-9058-11187641331A}"/>
                </a:ext>
              </a:extLst>
            </p:cNvPr>
            <p:cNvSpPr>
              <a:spLocks/>
            </p:cNvSpPr>
            <p:nvPr/>
          </p:nvSpPr>
          <p:spPr bwMode="auto">
            <a:xfrm>
              <a:off x="10788876" y="3084792"/>
              <a:ext cx="281325" cy="568106"/>
            </a:xfrm>
            <a:custGeom>
              <a:avLst/>
              <a:gdLst>
                <a:gd name="T0" fmla="*/ 9 w 361"/>
                <a:gd name="T1" fmla="*/ 47 h 729"/>
                <a:gd name="T2" fmla="*/ 0 w 361"/>
                <a:gd name="T3" fmla="*/ 265 h 729"/>
                <a:gd name="T4" fmla="*/ 182 w 361"/>
                <a:gd name="T5" fmla="*/ 729 h 729"/>
                <a:gd name="T6" fmla="*/ 361 w 361"/>
                <a:gd name="T7" fmla="*/ 265 h 729"/>
                <a:gd name="T8" fmla="*/ 349 w 361"/>
                <a:gd name="T9" fmla="*/ 43 h 729"/>
                <a:gd name="T10" fmla="*/ 274 w 361"/>
                <a:gd name="T11" fmla="*/ 0 h 729"/>
                <a:gd name="T12" fmla="*/ 89 w 361"/>
                <a:gd name="T13" fmla="*/ 0 h 729"/>
                <a:gd name="T14" fmla="*/ 9 w 361"/>
                <a:gd name="T15" fmla="*/ 47 h 7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1" h="729">
                  <a:moveTo>
                    <a:pt x="9" y="47"/>
                  </a:moveTo>
                  <a:lnTo>
                    <a:pt x="0" y="265"/>
                  </a:lnTo>
                  <a:lnTo>
                    <a:pt x="182" y="729"/>
                  </a:lnTo>
                  <a:lnTo>
                    <a:pt x="361" y="265"/>
                  </a:lnTo>
                  <a:lnTo>
                    <a:pt x="349" y="43"/>
                  </a:lnTo>
                  <a:lnTo>
                    <a:pt x="274" y="0"/>
                  </a:lnTo>
                  <a:lnTo>
                    <a:pt x="89" y="0"/>
                  </a:lnTo>
                  <a:lnTo>
                    <a:pt x="9" y="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8" name="Freeform 198">
              <a:extLst>
                <a:ext uri="{FF2B5EF4-FFF2-40B4-BE49-F238E27FC236}">
                  <a16:creationId xmlns:a16="http://schemas.microsoft.com/office/drawing/2014/main" id="{0C0A4879-D845-3669-A18B-B939B8D56B8A}"/>
                </a:ext>
              </a:extLst>
            </p:cNvPr>
            <p:cNvSpPr>
              <a:spLocks/>
            </p:cNvSpPr>
            <p:nvPr/>
          </p:nvSpPr>
          <p:spPr bwMode="auto">
            <a:xfrm>
              <a:off x="10788876" y="3084792"/>
              <a:ext cx="281325" cy="568106"/>
            </a:xfrm>
            <a:custGeom>
              <a:avLst/>
              <a:gdLst>
                <a:gd name="T0" fmla="*/ 9 w 361"/>
                <a:gd name="T1" fmla="*/ 47 h 729"/>
                <a:gd name="T2" fmla="*/ 0 w 361"/>
                <a:gd name="T3" fmla="*/ 265 h 729"/>
                <a:gd name="T4" fmla="*/ 182 w 361"/>
                <a:gd name="T5" fmla="*/ 729 h 729"/>
                <a:gd name="T6" fmla="*/ 361 w 361"/>
                <a:gd name="T7" fmla="*/ 265 h 729"/>
                <a:gd name="T8" fmla="*/ 349 w 361"/>
                <a:gd name="T9" fmla="*/ 43 h 729"/>
                <a:gd name="T10" fmla="*/ 274 w 361"/>
                <a:gd name="T11" fmla="*/ 0 h 729"/>
                <a:gd name="T12" fmla="*/ 89 w 361"/>
                <a:gd name="T13" fmla="*/ 0 h 729"/>
                <a:gd name="T14" fmla="*/ 9 w 361"/>
                <a:gd name="T15" fmla="*/ 47 h 7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1" h="729">
                  <a:moveTo>
                    <a:pt x="9" y="47"/>
                  </a:moveTo>
                  <a:lnTo>
                    <a:pt x="0" y="265"/>
                  </a:lnTo>
                  <a:lnTo>
                    <a:pt x="182" y="729"/>
                  </a:lnTo>
                  <a:lnTo>
                    <a:pt x="361" y="265"/>
                  </a:lnTo>
                  <a:lnTo>
                    <a:pt x="349" y="43"/>
                  </a:lnTo>
                  <a:lnTo>
                    <a:pt x="274" y="0"/>
                  </a:lnTo>
                  <a:lnTo>
                    <a:pt x="89" y="0"/>
                  </a:lnTo>
                  <a:lnTo>
                    <a:pt x="9" y="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9" name="Freeform 199">
              <a:extLst>
                <a:ext uri="{FF2B5EF4-FFF2-40B4-BE49-F238E27FC236}">
                  <a16:creationId xmlns:a16="http://schemas.microsoft.com/office/drawing/2014/main" id="{56B6E44E-DDA9-A1F5-EB78-4858BA01A48A}"/>
                </a:ext>
              </a:extLst>
            </p:cNvPr>
            <p:cNvSpPr>
              <a:spLocks/>
            </p:cNvSpPr>
            <p:nvPr/>
          </p:nvSpPr>
          <p:spPr bwMode="auto">
            <a:xfrm>
              <a:off x="10643149" y="3084792"/>
              <a:ext cx="571224" cy="851770"/>
            </a:xfrm>
            <a:custGeom>
              <a:avLst/>
              <a:gdLst>
                <a:gd name="T0" fmla="*/ 40 w 310"/>
                <a:gd name="T1" fmla="*/ 245 h 462"/>
                <a:gd name="T2" fmla="*/ 24 w 310"/>
                <a:gd name="T3" fmla="*/ 413 h 462"/>
                <a:gd name="T4" fmla="*/ 285 w 310"/>
                <a:gd name="T5" fmla="*/ 410 h 462"/>
                <a:gd name="T6" fmla="*/ 270 w 310"/>
                <a:gd name="T7" fmla="*/ 246 h 462"/>
                <a:gd name="T8" fmla="*/ 310 w 310"/>
                <a:gd name="T9" fmla="*/ 57 h 462"/>
                <a:gd name="T10" fmla="*/ 195 w 310"/>
                <a:gd name="T11" fmla="*/ 0 h 462"/>
                <a:gd name="T12" fmla="*/ 156 w 310"/>
                <a:gd name="T13" fmla="*/ 15 h 462"/>
                <a:gd name="T14" fmla="*/ 117 w 310"/>
                <a:gd name="T15" fmla="*/ 0 h 462"/>
                <a:gd name="T16" fmla="*/ 3 w 310"/>
                <a:gd name="T17" fmla="*/ 57 h 462"/>
                <a:gd name="T18" fmla="*/ 40 w 310"/>
                <a:gd name="T19" fmla="*/ 245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0" h="462">
                  <a:moveTo>
                    <a:pt x="40" y="245"/>
                  </a:moveTo>
                  <a:cubicBezTo>
                    <a:pt x="90" y="320"/>
                    <a:pt x="58" y="329"/>
                    <a:pt x="24" y="413"/>
                  </a:cubicBezTo>
                  <a:cubicBezTo>
                    <a:pt x="66" y="431"/>
                    <a:pt x="170" y="462"/>
                    <a:pt x="285" y="410"/>
                  </a:cubicBezTo>
                  <a:cubicBezTo>
                    <a:pt x="217" y="308"/>
                    <a:pt x="247" y="319"/>
                    <a:pt x="270" y="246"/>
                  </a:cubicBezTo>
                  <a:cubicBezTo>
                    <a:pt x="297" y="160"/>
                    <a:pt x="270" y="142"/>
                    <a:pt x="310" y="57"/>
                  </a:cubicBezTo>
                  <a:cubicBezTo>
                    <a:pt x="271" y="32"/>
                    <a:pt x="216" y="17"/>
                    <a:pt x="195" y="0"/>
                  </a:cubicBezTo>
                  <a:cubicBezTo>
                    <a:pt x="181" y="12"/>
                    <a:pt x="171" y="15"/>
                    <a:pt x="156" y="15"/>
                  </a:cubicBezTo>
                  <a:cubicBezTo>
                    <a:pt x="140" y="15"/>
                    <a:pt x="130" y="12"/>
                    <a:pt x="117" y="0"/>
                  </a:cubicBezTo>
                  <a:cubicBezTo>
                    <a:pt x="88" y="24"/>
                    <a:pt x="40" y="33"/>
                    <a:pt x="3" y="57"/>
                  </a:cubicBezTo>
                  <a:cubicBezTo>
                    <a:pt x="45" y="140"/>
                    <a:pt x="0" y="185"/>
                    <a:pt x="40" y="245"/>
                  </a:cubicBezTo>
                </a:path>
              </a:pathLst>
            </a:custGeom>
            <a:solidFill>
              <a:schemeClr val="accent6">
                <a:lumMod val="40000"/>
                <a:lumOff val="60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0" name="Rectangle 200">
              <a:extLst>
                <a:ext uri="{FF2B5EF4-FFF2-40B4-BE49-F238E27FC236}">
                  <a16:creationId xmlns:a16="http://schemas.microsoft.com/office/drawing/2014/main" id="{5F909215-5DDB-086B-8B22-BF0FAFCD3455}"/>
                </a:ext>
              </a:extLst>
            </p:cNvPr>
            <p:cNvSpPr>
              <a:spLocks noChangeArrowheads="1"/>
            </p:cNvSpPr>
            <p:nvPr/>
          </p:nvSpPr>
          <p:spPr bwMode="auto">
            <a:xfrm>
              <a:off x="10858233" y="3025566"/>
              <a:ext cx="141831" cy="184693"/>
            </a:xfrm>
            <a:prstGeom prst="rect">
              <a:avLst/>
            </a:prstGeom>
            <a:solidFill>
              <a:srgbClr val="FEE1B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1" name="Rectangle 201">
              <a:extLst>
                <a:ext uri="{FF2B5EF4-FFF2-40B4-BE49-F238E27FC236}">
                  <a16:creationId xmlns:a16="http://schemas.microsoft.com/office/drawing/2014/main" id="{EADBD228-E8D3-375A-8CE0-90E207797BB7}"/>
                </a:ext>
              </a:extLst>
            </p:cNvPr>
            <p:cNvSpPr>
              <a:spLocks noChangeArrowheads="1"/>
            </p:cNvSpPr>
            <p:nvPr/>
          </p:nvSpPr>
          <p:spPr bwMode="auto">
            <a:xfrm>
              <a:off x="10858233" y="3025566"/>
              <a:ext cx="141831" cy="184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2" name="Freeform 202">
              <a:extLst>
                <a:ext uri="{FF2B5EF4-FFF2-40B4-BE49-F238E27FC236}">
                  <a16:creationId xmlns:a16="http://schemas.microsoft.com/office/drawing/2014/main" id="{F906DB5F-8F28-8465-9FC4-9C9B4F1E178C}"/>
                </a:ext>
              </a:extLst>
            </p:cNvPr>
            <p:cNvSpPr>
              <a:spLocks/>
            </p:cNvSpPr>
            <p:nvPr/>
          </p:nvSpPr>
          <p:spPr bwMode="auto">
            <a:xfrm>
              <a:off x="10858233" y="3025566"/>
              <a:ext cx="141831" cy="94295"/>
            </a:xfrm>
            <a:custGeom>
              <a:avLst/>
              <a:gdLst>
                <a:gd name="T0" fmla="*/ 77 w 77"/>
                <a:gd name="T1" fmla="*/ 0 h 51"/>
                <a:gd name="T2" fmla="*/ 0 w 77"/>
                <a:gd name="T3" fmla="*/ 0 h 51"/>
                <a:gd name="T4" fmla="*/ 0 w 77"/>
                <a:gd name="T5" fmla="*/ 26 h 51"/>
                <a:gd name="T6" fmla="*/ 56 w 77"/>
                <a:gd name="T7" fmla="*/ 51 h 51"/>
                <a:gd name="T8" fmla="*/ 77 w 77"/>
                <a:gd name="T9" fmla="*/ 48 h 51"/>
                <a:gd name="T10" fmla="*/ 77 w 77"/>
                <a:gd name="T11" fmla="*/ 33 h 51"/>
                <a:gd name="T12" fmla="*/ 77 w 77"/>
                <a:gd name="T13" fmla="*/ 32 h 51"/>
                <a:gd name="T14" fmla="*/ 77 w 77"/>
                <a:gd name="T15" fmla="*/ 0 h 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51">
                  <a:moveTo>
                    <a:pt x="77" y="0"/>
                  </a:moveTo>
                  <a:cubicBezTo>
                    <a:pt x="0" y="0"/>
                    <a:pt x="0" y="0"/>
                    <a:pt x="0" y="0"/>
                  </a:cubicBezTo>
                  <a:cubicBezTo>
                    <a:pt x="0" y="26"/>
                    <a:pt x="0" y="26"/>
                    <a:pt x="0" y="26"/>
                  </a:cubicBezTo>
                  <a:cubicBezTo>
                    <a:pt x="11" y="42"/>
                    <a:pt x="37" y="51"/>
                    <a:pt x="56" y="51"/>
                  </a:cubicBezTo>
                  <a:cubicBezTo>
                    <a:pt x="63" y="51"/>
                    <a:pt x="70" y="50"/>
                    <a:pt x="77" y="48"/>
                  </a:cubicBezTo>
                  <a:cubicBezTo>
                    <a:pt x="77" y="33"/>
                    <a:pt x="77" y="33"/>
                    <a:pt x="77" y="33"/>
                  </a:cubicBezTo>
                  <a:cubicBezTo>
                    <a:pt x="77" y="32"/>
                    <a:pt x="77" y="32"/>
                    <a:pt x="77" y="32"/>
                  </a:cubicBezTo>
                  <a:cubicBezTo>
                    <a:pt x="77" y="0"/>
                    <a:pt x="77" y="0"/>
                    <a:pt x="77" y="0"/>
                  </a:cubicBezTo>
                </a:path>
              </a:pathLst>
            </a:custGeom>
            <a:solidFill>
              <a:srgbClr val="FBDA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3" name="Freeform 203">
              <a:extLst>
                <a:ext uri="{FF2B5EF4-FFF2-40B4-BE49-F238E27FC236}">
                  <a16:creationId xmlns:a16="http://schemas.microsoft.com/office/drawing/2014/main" id="{96CA63E1-F9B1-5EAB-D230-073048682A2E}"/>
                </a:ext>
              </a:extLst>
            </p:cNvPr>
            <p:cNvSpPr>
              <a:spLocks/>
            </p:cNvSpPr>
            <p:nvPr/>
          </p:nvSpPr>
          <p:spPr bwMode="auto">
            <a:xfrm>
              <a:off x="10788876" y="3084792"/>
              <a:ext cx="141831" cy="213527"/>
            </a:xfrm>
            <a:custGeom>
              <a:avLst/>
              <a:gdLst>
                <a:gd name="T0" fmla="*/ 89 w 182"/>
                <a:gd name="T1" fmla="*/ 0 h 274"/>
                <a:gd name="T2" fmla="*/ 182 w 182"/>
                <a:gd name="T3" fmla="*/ 161 h 274"/>
                <a:gd name="T4" fmla="*/ 115 w 182"/>
                <a:gd name="T5" fmla="*/ 274 h 274"/>
                <a:gd name="T6" fmla="*/ 0 w 182"/>
                <a:gd name="T7" fmla="*/ 52 h 274"/>
                <a:gd name="T8" fmla="*/ 89 w 182"/>
                <a:gd name="T9" fmla="*/ 0 h 274"/>
              </a:gdLst>
              <a:ahLst/>
              <a:cxnLst>
                <a:cxn ang="0">
                  <a:pos x="T0" y="T1"/>
                </a:cxn>
                <a:cxn ang="0">
                  <a:pos x="T2" y="T3"/>
                </a:cxn>
                <a:cxn ang="0">
                  <a:pos x="T4" y="T5"/>
                </a:cxn>
                <a:cxn ang="0">
                  <a:pos x="T6" y="T7"/>
                </a:cxn>
                <a:cxn ang="0">
                  <a:pos x="T8" y="T9"/>
                </a:cxn>
              </a:cxnLst>
              <a:rect l="0" t="0" r="r" b="b"/>
              <a:pathLst>
                <a:path w="182" h="274">
                  <a:moveTo>
                    <a:pt x="89" y="0"/>
                  </a:moveTo>
                  <a:lnTo>
                    <a:pt x="182" y="161"/>
                  </a:lnTo>
                  <a:lnTo>
                    <a:pt x="115" y="274"/>
                  </a:lnTo>
                  <a:lnTo>
                    <a:pt x="0" y="52"/>
                  </a:lnTo>
                  <a:lnTo>
                    <a:pt x="89" y="0"/>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4" name="Freeform 204">
              <a:extLst>
                <a:ext uri="{FF2B5EF4-FFF2-40B4-BE49-F238E27FC236}">
                  <a16:creationId xmlns:a16="http://schemas.microsoft.com/office/drawing/2014/main" id="{6B550567-69D5-1123-FA42-FC8C7BD2370B}"/>
                </a:ext>
              </a:extLst>
            </p:cNvPr>
            <p:cNvSpPr>
              <a:spLocks/>
            </p:cNvSpPr>
            <p:nvPr/>
          </p:nvSpPr>
          <p:spPr bwMode="auto">
            <a:xfrm>
              <a:off x="10930708" y="3084792"/>
              <a:ext cx="130142" cy="213527"/>
            </a:xfrm>
            <a:custGeom>
              <a:avLst/>
              <a:gdLst>
                <a:gd name="T0" fmla="*/ 92 w 167"/>
                <a:gd name="T1" fmla="*/ 0 h 274"/>
                <a:gd name="T2" fmla="*/ 0 w 167"/>
                <a:gd name="T3" fmla="*/ 161 h 274"/>
                <a:gd name="T4" fmla="*/ 63 w 167"/>
                <a:gd name="T5" fmla="*/ 274 h 274"/>
                <a:gd name="T6" fmla="*/ 167 w 167"/>
                <a:gd name="T7" fmla="*/ 43 h 274"/>
                <a:gd name="T8" fmla="*/ 92 w 167"/>
                <a:gd name="T9" fmla="*/ 0 h 274"/>
              </a:gdLst>
              <a:ahLst/>
              <a:cxnLst>
                <a:cxn ang="0">
                  <a:pos x="T0" y="T1"/>
                </a:cxn>
                <a:cxn ang="0">
                  <a:pos x="T2" y="T3"/>
                </a:cxn>
                <a:cxn ang="0">
                  <a:pos x="T4" y="T5"/>
                </a:cxn>
                <a:cxn ang="0">
                  <a:pos x="T6" y="T7"/>
                </a:cxn>
                <a:cxn ang="0">
                  <a:pos x="T8" y="T9"/>
                </a:cxn>
              </a:cxnLst>
              <a:rect l="0" t="0" r="r" b="b"/>
              <a:pathLst>
                <a:path w="167" h="274">
                  <a:moveTo>
                    <a:pt x="92" y="0"/>
                  </a:moveTo>
                  <a:lnTo>
                    <a:pt x="0" y="161"/>
                  </a:lnTo>
                  <a:lnTo>
                    <a:pt x="63" y="274"/>
                  </a:lnTo>
                  <a:lnTo>
                    <a:pt x="167" y="43"/>
                  </a:lnTo>
                  <a:lnTo>
                    <a:pt x="92" y="0"/>
                  </a:ln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5" name="Freeform 206">
              <a:extLst>
                <a:ext uri="{FF2B5EF4-FFF2-40B4-BE49-F238E27FC236}">
                  <a16:creationId xmlns:a16="http://schemas.microsoft.com/office/drawing/2014/main" id="{6400F304-4FED-CF30-FAC3-79CFED157DE0}"/>
                </a:ext>
              </a:extLst>
            </p:cNvPr>
            <p:cNvSpPr>
              <a:spLocks/>
            </p:cNvSpPr>
            <p:nvPr/>
          </p:nvSpPr>
          <p:spPr bwMode="auto">
            <a:xfrm>
              <a:off x="10788876" y="3084792"/>
              <a:ext cx="141831" cy="180796"/>
            </a:xfrm>
            <a:custGeom>
              <a:avLst/>
              <a:gdLst>
                <a:gd name="T0" fmla="*/ 89 w 182"/>
                <a:gd name="T1" fmla="*/ 0 h 232"/>
                <a:gd name="T2" fmla="*/ 182 w 182"/>
                <a:gd name="T3" fmla="*/ 161 h 232"/>
                <a:gd name="T4" fmla="*/ 113 w 182"/>
                <a:gd name="T5" fmla="*/ 232 h 232"/>
                <a:gd name="T6" fmla="*/ 0 w 182"/>
                <a:gd name="T7" fmla="*/ 52 h 232"/>
                <a:gd name="T8" fmla="*/ 89 w 182"/>
                <a:gd name="T9" fmla="*/ 0 h 232"/>
              </a:gdLst>
              <a:ahLst/>
              <a:cxnLst>
                <a:cxn ang="0">
                  <a:pos x="T0" y="T1"/>
                </a:cxn>
                <a:cxn ang="0">
                  <a:pos x="T2" y="T3"/>
                </a:cxn>
                <a:cxn ang="0">
                  <a:pos x="T4" y="T5"/>
                </a:cxn>
                <a:cxn ang="0">
                  <a:pos x="T6" y="T7"/>
                </a:cxn>
                <a:cxn ang="0">
                  <a:pos x="T8" y="T9"/>
                </a:cxn>
              </a:cxnLst>
              <a:rect l="0" t="0" r="r" b="b"/>
              <a:pathLst>
                <a:path w="182" h="232">
                  <a:moveTo>
                    <a:pt x="89" y="0"/>
                  </a:moveTo>
                  <a:lnTo>
                    <a:pt x="182" y="161"/>
                  </a:lnTo>
                  <a:lnTo>
                    <a:pt x="113" y="232"/>
                  </a:lnTo>
                  <a:lnTo>
                    <a:pt x="0" y="52"/>
                  </a:lnTo>
                  <a:lnTo>
                    <a:pt x="8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6" name="Freeform 207">
              <a:extLst>
                <a:ext uri="{FF2B5EF4-FFF2-40B4-BE49-F238E27FC236}">
                  <a16:creationId xmlns:a16="http://schemas.microsoft.com/office/drawing/2014/main" id="{68D0EEBE-F898-9BA3-81DA-B08A266481C9}"/>
                </a:ext>
              </a:extLst>
            </p:cNvPr>
            <p:cNvSpPr>
              <a:spLocks/>
            </p:cNvSpPr>
            <p:nvPr/>
          </p:nvSpPr>
          <p:spPr bwMode="auto">
            <a:xfrm>
              <a:off x="10930709" y="3084792"/>
              <a:ext cx="130142" cy="180796"/>
            </a:xfrm>
            <a:custGeom>
              <a:avLst/>
              <a:gdLst>
                <a:gd name="T0" fmla="*/ 92 w 167"/>
                <a:gd name="T1" fmla="*/ 0 h 232"/>
                <a:gd name="T2" fmla="*/ 0 w 167"/>
                <a:gd name="T3" fmla="*/ 161 h 232"/>
                <a:gd name="T4" fmla="*/ 66 w 167"/>
                <a:gd name="T5" fmla="*/ 232 h 232"/>
                <a:gd name="T6" fmla="*/ 167 w 167"/>
                <a:gd name="T7" fmla="*/ 43 h 232"/>
                <a:gd name="T8" fmla="*/ 92 w 167"/>
                <a:gd name="T9" fmla="*/ 0 h 232"/>
              </a:gdLst>
              <a:ahLst/>
              <a:cxnLst>
                <a:cxn ang="0">
                  <a:pos x="T0" y="T1"/>
                </a:cxn>
                <a:cxn ang="0">
                  <a:pos x="T2" y="T3"/>
                </a:cxn>
                <a:cxn ang="0">
                  <a:pos x="T4" y="T5"/>
                </a:cxn>
                <a:cxn ang="0">
                  <a:pos x="T6" y="T7"/>
                </a:cxn>
                <a:cxn ang="0">
                  <a:pos x="T8" y="T9"/>
                </a:cxn>
              </a:cxnLst>
              <a:rect l="0" t="0" r="r" b="b"/>
              <a:pathLst>
                <a:path w="167" h="232">
                  <a:moveTo>
                    <a:pt x="92" y="0"/>
                  </a:moveTo>
                  <a:lnTo>
                    <a:pt x="0" y="161"/>
                  </a:lnTo>
                  <a:lnTo>
                    <a:pt x="66" y="232"/>
                  </a:lnTo>
                  <a:lnTo>
                    <a:pt x="167" y="43"/>
                  </a:lnTo>
                  <a:lnTo>
                    <a:pt x="9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7" name="Oval 208">
              <a:extLst>
                <a:ext uri="{FF2B5EF4-FFF2-40B4-BE49-F238E27FC236}">
                  <a16:creationId xmlns:a16="http://schemas.microsoft.com/office/drawing/2014/main" id="{9249A5AA-6C98-CD60-B348-EBB3B6213DDE}"/>
                </a:ext>
              </a:extLst>
            </p:cNvPr>
            <p:cNvSpPr>
              <a:spLocks noChangeArrowheads="1"/>
            </p:cNvSpPr>
            <p:nvPr/>
          </p:nvSpPr>
          <p:spPr bwMode="auto">
            <a:xfrm>
              <a:off x="10728092" y="2516686"/>
              <a:ext cx="399778" cy="549403"/>
            </a:xfrm>
            <a:prstGeom prst="ellipse">
              <a:avLst/>
            </a:pr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8" name="Freeform 209">
              <a:extLst>
                <a:ext uri="{FF2B5EF4-FFF2-40B4-BE49-F238E27FC236}">
                  <a16:creationId xmlns:a16="http://schemas.microsoft.com/office/drawing/2014/main" id="{83BF473B-E9A9-B667-287B-02D224ADED92}"/>
                </a:ext>
              </a:extLst>
            </p:cNvPr>
            <p:cNvSpPr>
              <a:spLocks/>
            </p:cNvSpPr>
            <p:nvPr/>
          </p:nvSpPr>
          <p:spPr bwMode="auto">
            <a:xfrm>
              <a:off x="11035135" y="2710731"/>
              <a:ext cx="144170" cy="178458"/>
            </a:xfrm>
            <a:custGeom>
              <a:avLst/>
              <a:gdLst>
                <a:gd name="T0" fmla="*/ 33 w 78"/>
                <a:gd name="T1" fmla="*/ 95 h 97"/>
                <a:gd name="T2" fmla="*/ 4 w 78"/>
                <a:gd name="T3" fmla="*/ 44 h 97"/>
                <a:gd name="T4" fmla="*/ 45 w 78"/>
                <a:gd name="T5" fmla="*/ 2 h 97"/>
                <a:gd name="T6" fmla="*/ 75 w 78"/>
                <a:gd name="T7" fmla="*/ 52 h 97"/>
                <a:gd name="T8" fmla="*/ 33 w 78"/>
                <a:gd name="T9" fmla="*/ 95 h 97"/>
              </a:gdLst>
              <a:ahLst/>
              <a:cxnLst>
                <a:cxn ang="0">
                  <a:pos x="T0" y="T1"/>
                </a:cxn>
                <a:cxn ang="0">
                  <a:pos x="T2" y="T3"/>
                </a:cxn>
                <a:cxn ang="0">
                  <a:pos x="T4" y="T5"/>
                </a:cxn>
                <a:cxn ang="0">
                  <a:pos x="T6" y="T7"/>
                </a:cxn>
                <a:cxn ang="0">
                  <a:pos x="T8" y="T9"/>
                </a:cxn>
              </a:cxnLst>
              <a:rect l="0" t="0" r="r" b="b"/>
              <a:pathLst>
                <a:path w="78" h="97">
                  <a:moveTo>
                    <a:pt x="33" y="95"/>
                  </a:moveTo>
                  <a:cubicBezTo>
                    <a:pt x="14" y="93"/>
                    <a:pt x="0" y="70"/>
                    <a:pt x="4" y="44"/>
                  </a:cubicBezTo>
                  <a:cubicBezTo>
                    <a:pt x="7" y="19"/>
                    <a:pt x="26" y="0"/>
                    <a:pt x="45" y="2"/>
                  </a:cubicBezTo>
                  <a:cubicBezTo>
                    <a:pt x="65" y="4"/>
                    <a:pt x="78" y="27"/>
                    <a:pt x="75" y="52"/>
                  </a:cubicBezTo>
                  <a:cubicBezTo>
                    <a:pt x="72" y="78"/>
                    <a:pt x="53" y="97"/>
                    <a:pt x="33" y="95"/>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9" name="Freeform 210">
              <a:extLst>
                <a:ext uri="{FF2B5EF4-FFF2-40B4-BE49-F238E27FC236}">
                  <a16:creationId xmlns:a16="http://schemas.microsoft.com/office/drawing/2014/main" id="{2437AF96-1451-53A3-3514-1359D6744157}"/>
                </a:ext>
              </a:extLst>
            </p:cNvPr>
            <p:cNvSpPr>
              <a:spLocks/>
            </p:cNvSpPr>
            <p:nvPr/>
          </p:nvSpPr>
          <p:spPr bwMode="auto">
            <a:xfrm>
              <a:off x="10675879" y="2710731"/>
              <a:ext cx="144170" cy="178458"/>
            </a:xfrm>
            <a:custGeom>
              <a:avLst/>
              <a:gdLst>
                <a:gd name="T0" fmla="*/ 4 w 78"/>
                <a:gd name="T1" fmla="*/ 52 h 97"/>
                <a:gd name="T2" fmla="*/ 33 w 78"/>
                <a:gd name="T3" fmla="*/ 2 h 97"/>
                <a:gd name="T4" fmla="*/ 75 w 78"/>
                <a:gd name="T5" fmla="*/ 44 h 97"/>
                <a:gd name="T6" fmla="*/ 45 w 78"/>
                <a:gd name="T7" fmla="*/ 95 h 97"/>
                <a:gd name="T8" fmla="*/ 4 w 78"/>
                <a:gd name="T9" fmla="*/ 52 h 97"/>
              </a:gdLst>
              <a:ahLst/>
              <a:cxnLst>
                <a:cxn ang="0">
                  <a:pos x="T0" y="T1"/>
                </a:cxn>
                <a:cxn ang="0">
                  <a:pos x="T2" y="T3"/>
                </a:cxn>
                <a:cxn ang="0">
                  <a:pos x="T4" y="T5"/>
                </a:cxn>
                <a:cxn ang="0">
                  <a:pos x="T6" y="T7"/>
                </a:cxn>
                <a:cxn ang="0">
                  <a:pos x="T8" y="T9"/>
                </a:cxn>
              </a:cxnLst>
              <a:rect l="0" t="0" r="r" b="b"/>
              <a:pathLst>
                <a:path w="78" h="97">
                  <a:moveTo>
                    <a:pt x="4" y="52"/>
                  </a:moveTo>
                  <a:cubicBezTo>
                    <a:pt x="0" y="27"/>
                    <a:pt x="14" y="4"/>
                    <a:pt x="33" y="2"/>
                  </a:cubicBezTo>
                  <a:cubicBezTo>
                    <a:pt x="53" y="0"/>
                    <a:pt x="72" y="19"/>
                    <a:pt x="75" y="44"/>
                  </a:cubicBezTo>
                  <a:cubicBezTo>
                    <a:pt x="78" y="70"/>
                    <a:pt x="65" y="93"/>
                    <a:pt x="45" y="95"/>
                  </a:cubicBezTo>
                  <a:cubicBezTo>
                    <a:pt x="26" y="97"/>
                    <a:pt x="7" y="78"/>
                    <a:pt x="4" y="52"/>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80" name="Freeform 211">
              <a:extLst>
                <a:ext uri="{FF2B5EF4-FFF2-40B4-BE49-F238E27FC236}">
                  <a16:creationId xmlns:a16="http://schemas.microsoft.com/office/drawing/2014/main" id="{5E874E95-BD92-EE81-70BE-0968998591B1}"/>
                </a:ext>
              </a:extLst>
            </p:cNvPr>
            <p:cNvSpPr>
              <a:spLocks/>
            </p:cNvSpPr>
            <p:nvPr/>
          </p:nvSpPr>
          <p:spPr bwMode="auto">
            <a:xfrm>
              <a:off x="10926812" y="2516686"/>
              <a:ext cx="201058" cy="549403"/>
            </a:xfrm>
            <a:custGeom>
              <a:avLst/>
              <a:gdLst>
                <a:gd name="T0" fmla="*/ 109 w 109"/>
                <a:gd name="T1" fmla="*/ 139 h 298"/>
                <a:gd name="T2" fmla="*/ 0 w 109"/>
                <a:gd name="T3" fmla="*/ 0 h 298"/>
                <a:gd name="T4" fmla="*/ 0 w 109"/>
                <a:gd name="T5" fmla="*/ 298 h 298"/>
                <a:gd name="T6" fmla="*/ 109 w 109"/>
                <a:gd name="T7" fmla="*/ 139 h 298"/>
              </a:gdLst>
              <a:ahLst/>
              <a:cxnLst>
                <a:cxn ang="0">
                  <a:pos x="T0" y="T1"/>
                </a:cxn>
                <a:cxn ang="0">
                  <a:pos x="T2" y="T3"/>
                </a:cxn>
                <a:cxn ang="0">
                  <a:pos x="T4" y="T5"/>
                </a:cxn>
                <a:cxn ang="0">
                  <a:pos x="T6" y="T7"/>
                </a:cxn>
              </a:cxnLst>
              <a:rect l="0" t="0" r="r" b="b"/>
              <a:pathLst>
                <a:path w="109" h="298">
                  <a:moveTo>
                    <a:pt x="109" y="139"/>
                  </a:moveTo>
                  <a:cubicBezTo>
                    <a:pt x="109" y="50"/>
                    <a:pt x="60" y="0"/>
                    <a:pt x="0" y="0"/>
                  </a:cubicBezTo>
                  <a:cubicBezTo>
                    <a:pt x="0" y="298"/>
                    <a:pt x="0" y="298"/>
                    <a:pt x="0" y="298"/>
                  </a:cubicBezTo>
                  <a:cubicBezTo>
                    <a:pt x="60" y="298"/>
                    <a:pt x="109" y="227"/>
                    <a:pt x="109" y="139"/>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81" name="Freeform 212">
              <a:extLst>
                <a:ext uri="{FF2B5EF4-FFF2-40B4-BE49-F238E27FC236}">
                  <a16:creationId xmlns:a16="http://schemas.microsoft.com/office/drawing/2014/main" id="{5943EA08-9812-7911-7F09-CA1E3031F76D}"/>
                </a:ext>
              </a:extLst>
            </p:cNvPr>
            <p:cNvSpPr>
              <a:spLocks/>
            </p:cNvSpPr>
            <p:nvPr/>
          </p:nvSpPr>
          <p:spPr bwMode="auto">
            <a:xfrm>
              <a:off x="10668866" y="2478502"/>
              <a:ext cx="390426" cy="355358"/>
            </a:xfrm>
            <a:custGeom>
              <a:avLst/>
              <a:gdLst>
                <a:gd name="T0" fmla="*/ 135 w 212"/>
                <a:gd name="T1" fmla="*/ 0 h 193"/>
                <a:gd name="T2" fmla="*/ 30 w 212"/>
                <a:gd name="T3" fmla="*/ 103 h 193"/>
                <a:gd name="T4" fmla="*/ 55 w 212"/>
                <a:gd name="T5" fmla="*/ 193 h 193"/>
                <a:gd name="T6" fmla="*/ 55 w 212"/>
                <a:gd name="T7" fmla="*/ 173 h 193"/>
                <a:gd name="T8" fmla="*/ 117 w 212"/>
                <a:gd name="T9" fmla="*/ 126 h 193"/>
                <a:gd name="T10" fmla="*/ 190 w 212"/>
                <a:gd name="T11" fmla="*/ 79 h 193"/>
                <a:gd name="T12" fmla="*/ 135 w 212"/>
                <a:gd name="T13" fmla="*/ 0 h 193"/>
              </a:gdLst>
              <a:ahLst/>
              <a:cxnLst>
                <a:cxn ang="0">
                  <a:pos x="T0" y="T1"/>
                </a:cxn>
                <a:cxn ang="0">
                  <a:pos x="T2" y="T3"/>
                </a:cxn>
                <a:cxn ang="0">
                  <a:pos x="T4" y="T5"/>
                </a:cxn>
                <a:cxn ang="0">
                  <a:pos x="T6" y="T7"/>
                </a:cxn>
                <a:cxn ang="0">
                  <a:pos x="T8" y="T9"/>
                </a:cxn>
                <a:cxn ang="0">
                  <a:pos x="T10" y="T11"/>
                </a:cxn>
                <a:cxn ang="0">
                  <a:pos x="T12" y="T13"/>
                </a:cxn>
              </a:cxnLst>
              <a:rect l="0" t="0" r="r" b="b"/>
              <a:pathLst>
                <a:path w="212" h="193">
                  <a:moveTo>
                    <a:pt x="135" y="0"/>
                  </a:moveTo>
                  <a:cubicBezTo>
                    <a:pt x="54" y="0"/>
                    <a:pt x="30" y="71"/>
                    <a:pt x="30" y="103"/>
                  </a:cubicBezTo>
                  <a:cubicBezTo>
                    <a:pt x="0" y="144"/>
                    <a:pt x="32" y="180"/>
                    <a:pt x="55" y="193"/>
                  </a:cubicBezTo>
                  <a:cubicBezTo>
                    <a:pt x="55" y="185"/>
                    <a:pt x="55" y="183"/>
                    <a:pt x="55" y="173"/>
                  </a:cubicBezTo>
                  <a:cubicBezTo>
                    <a:pt x="55" y="147"/>
                    <a:pt x="80" y="122"/>
                    <a:pt x="117" y="126"/>
                  </a:cubicBezTo>
                  <a:cubicBezTo>
                    <a:pt x="151" y="130"/>
                    <a:pt x="172" y="111"/>
                    <a:pt x="190" y="79"/>
                  </a:cubicBezTo>
                  <a:cubicBezTo>
                    <a:pt x="212" y="35"/>
                    <a:pt x="185" y="0"/>
                    <a:pt x="135" y="0"/>
                  </a:cubicBezTo>
                  <a:close/>
                </a:path>
              </a:pathLst>
            </a:custGeom>
            <a:solidFill>
              <a:srgbClr val="2740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kern="0">
                <a:solidFill>
                  <a:srgbClr val="9EACB4"/>
                </a:solidFill>
                <a:latin typeface="Questrial"/>
              </a:endParaRPr>
            </a:p>
          </p:txBody>
        </p:sp>
        <p:sp>
          <p:nvSpPr>
            <p:cNvPr id="282" name="Freeform 213">
              <a:extLst>
                <a:ext uri="{FF2B5EF4-FFF2-40B4-BE49-F238E27FC236}">
                  <a16:creationId xmlns:a16="http://schemas.microsoft.com/office/drawing/2014/main" id="{71F5D2DB-DF41-2D6D-CA6E-831E8CE1F315}"/>
                </a:ext>
              </a:extLst>
            </p:cNvPr>
            <p:cNvSpPr>
              <a:spLocks/>
            </p:cNvSpPr>
            <p:nvPr/>
          </p:nvSpPr>
          <p:spPr bwMode="auto">
            <a:xfrm>
              <a:off x="11013314" y="2504218"/>
              <a:ext cx="156638" cy="282104"/>
            </a:xfrm>
            <a:custGeom>
              <a:avLst/>
              <a:gdLst>
                <a:gd name="T0" fmla="*/ 0 w 85"/>
                <a:gd name="T1" fmla="*/ 51 h 153"/>
                <a:gd name="T2" fmla="*/ 70 w 85"/>
                <a:gd name="T3" fmla="*/ 153 h 153"/>
                <a:gd name="T4" fmla="*/ 70 w 85"/>
                <a:gd name="T5" fmla="*/ 63 h 153"/>
                <a:gd name="T6" fmla="*/ 0 w 85"/>
                <a:gd name="T7" fmla="*/ 0 h 153"/>
                <a:gd name="T8" fmla="*/ 0 w 85"/>
                <a:gd name="T9" fmla="*/ 51 h 153"/>
              </a:gdLst>
              <a:ahLst/>
              <a:cxnLst>
                <a:cxn ang="0">
                  <a:pos x="T0" y="T1"/>
                </a:cxn>
                <a:cxn ang="0">
                  <a:pos x="T2" y="T3"/>
                </a:cxn>
                <a:cxn ang="0">
                  <a:pos x="T4" y="T5"/>
                </a:cxn>
                <a:cxn ang="0">
                  <a:pos x="T6" y="T7"/>
                </a:cxn>
                <a:cxn ang="0">
                  <a:pos x="T8" y="T9"/>
                </a:cxn>
              </a:cxnLst>
              <a:rect l="0" t="0" r="r" b="b"/>
              <a:pathLst>
                <a:path w="85" h="153">
                  <a:moveTo>
                    <a:pt x="0" y="51"/>
                  </a:moveTo>
                  <a:cubicBezTo>
                    <a:pt x="0" y="51"/>
                    <a:pt x="18" y="128"/>
                    <a:pt x="70" y="153"/>
                  </a:cubicBezTo>
                  <a:cubicBezTo>
                    <a:pt x="79" y="84"/>
                    <a:pt x="85" y="99"/>
                    <a:pt x="70" y="63"/>
                  </a:cubicBezTo>
                  <a:cubicBezTo>
                    <a:pt x="55" y="26"/>
                    <a:pt x="0" y="0"/>
                    <a:pt x="0" y="0"/>
                  </a:cubicBezTo>
                  <a:lnTo>
                    <a:pt x="0" y="51"/>
                  </a:lnTo>
                  <a:close/>
                </a:path>
              </a:pathLst>
            </a:custGeom>
            <a:solidFill>
              <a:srgbClr val="2740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kern="0">
                <a:solidFill>
                  <a:srgbClr val="9EACB4"/>
                </a:solidFill>
                <a:latin typeface="Questrial"/>
              </a:endParaRPr>
            </a:p>
          </p:txBody>
        </p:sp>
        <p:sp>
          <p:nvSpPr>
            <p:cNvPr id="283" name="Freeform 214">
              <a:extLst>
                <a:ext uri="{FF2B5EF4-FFF2-40B4-BE49-F238E27FC236}">
                  <a16:creationId xmlns:a16="http://schemas.microsoft.com/office/drawing/2014/main" id="{2D048D9F-4B45-F681-A3EA-EACDB5B19812}"/>
                </a:ext>
              </a:extLst>
            </p:cNvPr>
            <p:cNvSpPr>
              <a:spLocks/>
            </p:cNvSpPr>
            <p:nvPr/>
          </p:nvSpPr>
          <p:spPr bwMode="auto">
            <a:xfrm>
              <a:off x="10191937" y="3964616"/>
              <a:ext cx="134039" cy="152741"/>
            </a:xfrm>
            <a:custGeom>
              <a:avLst/>
              <a:gdLst>
                <a:gd name="T0" fmla="*/ 172 w 172"/>
                <a:gd name="T1" fmla="*/ 146 h 196"/>
                <a:gd name="T2" fmla="*/ 68 w 172"/>
                <a:gd name="T3" fmla="*/ 196 h 196"/>
                <a:gd name="T4" fmla="*/ 0 w 172"/>
                <a:gd name="T5" fmla="*/ 49 h 196"/>
                <a:gd name="T6" fmla="*/ 104 w 172"/>
                <a:gd name="T7" fmla="*/ 0 h 196"/>
                <a:gd name="T8" fmla="*/ 172 w 172"/>
                <a:gd name="T9" fmla="*/ 146 h 196"/>
              </a:gdLst>
              <a:ahLst/>
              <a:cxnLst>
                <a:cxn ang="0">
                  <a:pos x="T0" y="T1"/>
                </a:cxn>
                <a:cxn ang="0">
                  <a:pos x="T2" y="T3"/>
                </a:cxn>
                <a:cxn ang="0">
                  <a:pos x="T4" y="T5"/>
                </a:cxn>
                <a:cxn ang="0">
                  <a:pos x="T6" y="T7"/>
                </a:cxn>
                <a:cxn ang="0">
                  <a:pos x="T8" y="T9"/>
                </a:cxn>
              </a:cxnLst>
              <a:rect l="0" t="0" r="r" b="b"/>
              <a:pathLst>
                <a:path w="172" h="196">
                  <a:moveTo>
                    <a:pt x="172" y="146"/>
                  </a:moveTo>
                  <a:lnTo>
                    <a:pt x="68" y="196"/>
                  </a:lnTo>
                  <a:lnTo>
                    <a:pt x="0" y="49"/>
                  </a:lnTo>
                  <a:lnTo>
                    <a:pt x="104" y="0"/>
                  </a:lnTo>
                  <a:lnTo>
                    <a:pt x="172" y="146"/>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84" name="Freeform 215">
              <a:extLst>
                <a:ext uri="{FF2B5EF4-FFF2-40B4-BE49-F238E27FC236}">
                  <a16:creationId xmlns:a16="http://schemas.microsoft.com/office/drawing/2014/main" id="{A71BEEA9-B929-C573-28E1-87607B7F5221}"/>
                </a:ext>
              </a:extLst>
            </p:cNvPr>
            <p:cNvSpPr>
              <a:spLocks/>
            </p:cNvSpPr>
            <p:nvPr/>
          </p:nvSpPr>
          <p:spPr bwMode="auto">
            <a:xfrm>
              <a:off x="10212199" y="4005139"/>
              <a:ext cx="137935" cy="176899"/>
            </a:xfrm>
            <a:custGeom>
              <a:avLst/>
              <a:gdLst>
                <a:gd name="T0" fmla="*/ 0 w 75"/>
                <a:gd name="T1" fmla="*/ 9 h 96"/>
                <a:gd name="T2" fmla="*/ 45 w 75"/>
                <a:gd name="T3" fmla="*/ 0 h 96"/>
                <a:gd name="T4" fmla="*/ 52 w 75"/>
                <a:gd name="T5" fmla="*/ 35 h 96"/>
                <a:gd name="T6" fmla="*/ 75 w 75"/>
                <a:gd name="T7" fmla="*/ 70 h 96"/>
                <a:gd name="T8" fmla="*/ 24 w 75"/>
                <a:gd name="T9" fmla="*/ 96 h 96"/>
                <a:gd name="T10" fmla="*/ 0 w 75"/>
                <a:gd name="T11" fmla="*/ 9 h 96"/>
              </a:gdLst>
              <a:ahLst/>
              <a:cxnLst>
                <a:cxn ang="0">
                  <a:pos x="T0" y="T1"/>
                </a:cxn>
                <a:cxn ang="0">
                  <a:pos x="T2" y="T3"/>
                </a:cxn>
                <a:cxn ang="0">
                  <a:pos x="T4" y="T5"/>
                </a:cxn>
                <a:cxn ang="0">
                  <a:pos x="T6" y="T7"/>
                </a:cxn>
                <a:cxn ang="0">
                  <a:pos x="T8" y="T9"/>
                </a:cxn>
                <a:cxn ang="0">
                  <a:pos x="T10" y="T11"/>
                </a:cxn>
              </a:cxnLst>
              <a:rect l="0" t="0" r="r" b="b"/>
              <a:pathLst>
                <a:path w="75" h="96">
                  <a:moveTo>
                    <a:pt x="0" y="9"/>
                  </a:moveTo>
                  <a:cubicBezTo>
                    <a:pt x="45" y="0"/>
                    <a:pt x="45" y="0"/>
                    <a:pt x="45" y="0"/>
                  </a:cubicBezTo>
                  <a:cubicBezTo>
                    <a:pt x="52" y="35"/>
                    <a:pt x="52" y="35"/>
                    <a:pt x="52" y="35"/>
                  </a:cubicBezTo>
                  <a:cubicBezTo>
                    <a:pt x="75" y="70"/>
                    <a:pt x="75" y="70"/>
                    <a:pt x="75" y="70"/>
                  </a:cubicBezTo>
                  <a:cubicBezTo>
                    <a:pt x="56" y="78"/>
                    <a:pt x="22" y="68"/>
                    <a:pt x="24" y="96"/>
                  </a:cubicBezTo>
                  <a:lnTo>
                    <a:pt x="0" y="9"/>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85" name="Freeform 216">
              <a:extLst>
                <a:ext uri="{FF2B5EF4-FFF2-40B4-BE49-F238E27FC236}">
                  <a16:creationId xmlns:a16="http://schemas.microsoft.com/office/drawing/2014/main" id="{C71F18AD-E671-55B5-77C8-1AA7C1CFA375}"/>
                </a:ext>
              </a:extLst>
            </p:cNvPr>
            <p:cNvSpPr>
              <a:spLocks/>
            </p:cNvSpPr>
            <p:nvPr/>
          </p:nvSpPr>
          <p:spPr bwMode="auto">
            <a:xfrm>
              <a:off x="10208302" y="4005139"/>
              <a:ext cx="165989" cy="254050"/>
            </a:xfrm>
            <a:custGeom>
              <a:avLst/>
              <a:gdLst>
                <a:gd name="T0" fmla="*/ 84 w 90"/>
                <a:gd name="T1" fmla="*/ 83 h 138"/>
                <a:gd name="T2" fmla="*/ 54 w 90"/>
                <a:gd name="T3" fmla="*/ 17 h 138"/>
                <a:gd name="T4" fmla="*/ 40 w 90"/>
                <a:gd name="T5" fmla="*/ 12 h 138"/>
                <a:gd name="T6" fmla="*/ 39 w 90"/>
                <a:gd name="T7" fmla="*/ 13 h 138"/>
                <a:gd name="T8" fmla="*/ 36 w 90"/>
                <a:gd name="T9" fmla="*/ 7 h 138"/>
                <a:gd name="T10" fmla="*/ 22 w 90"/>
                <a:gd name="T11" fmla="*/ 3 h 138"/>
                <a:gd name="T12" fmla="*/ 16 w 90"/>
                <a:gd name="T13" fmla="*/ 12 h 138"/>
                <a:gd name="T14" fmla="*/ 8 w 90"/>
                <a:gd name="T15" fmla="*/ 13 h 138"/>
                <a:gd name="T16" fmla="*/ 3 w 90"/>
                <a:gd name="T17" fmla="*/ 29 h 138"/>
                <a:gd name="T18" fmla="*/ 42 w 90"/>
                <a:gd name="T19" fmla="*/ 98 h 138"/>
                <a:gd name="T20" fmla="*/ 53 w 90"/>
                <a:gd name="T21" fmla="*/ 130 h 138"/>
                <a:gd name="T22" fmla="*/ 68 w 90"/>
                <a:gd name="T23" fmla="*/ 135 h 138"/>
                <a:gd name="T24" fmla="*/ 71 w 90"/>
                <a:gd name="T25" fmla="*/ 118 h 138"/>
                <a:gd name="T26" fmla="*/ 84 w 90"/>
                <a:gd name="T27" fmla="*/ 83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138">
                  <a:moveTo>
                    <a:pt x="84" y="83"/>
                  </a:moveTo>
                  <a:cubicBezTo>
                    <a:pt x="54" y="17"/>
                    <a:pt x="54" y="17"/>
                    <a:pt x="54" y="17"/>
                  </a:cubicBezTo>
                  <a:cubicBezTo>
                    <a:pt x="51" y="12"/>
                    <a:pt x="45" y="10"/>
                    <a:pt x="40" y="12"/>
                  </a:cubicBezTo>
                  <a:cubicBezTo>
                    <a:pt x="40" y="12"/>
                    <a:pt x="39" y="13"/>
                    <a:pt x="39" y="13"/>
                  </a:cubicBezTo>
                  <a:cubicBezTo>
                    <a:pt x="36" y="7"/>
                    <a:pt x="36" y="7"/>
                    <a:pt x="36" y="7"/>
                  </a:cubicBezTo>
                  <a:cubicBezTo>
                    <a:pt x="34" y="2"/>
                    <a:pt x="27" y="0"/>
                    <a:pt x="22" y="3"/>
                  </a:cubicBezTo>
                  <a:cubicBezTo>
                    <a:pt x="18" y="4"/>
                    <a:pt x="16" y="8"/>
                    <a:pt x="16" y="12"/>
                  </a:cubicBezTo>
                  <a:cubicBezTo>
                    <a:pt x="13" y="12"/>
                    <a:pt x="11" y="12"/>
                    <a:pt x="8" y="13"/>
                  </a:cubicBezTo>
                  <a:cubicBezTo>
                    <a:pt x="3" y="16"/>
                    <a:pt x="0" y="23"/>
                    <a:pt x="3" y="29"/>
                  </a:cubicBezTo>
                  <a:cubicBezTo>
                    <a:pt x="42" y="98"/>
                    <a:pt x="42" y="98"/>
                    <a:pt x="42" y="98"/>
                  </a:cubicBezTo>
                  <a:cubicBezTo>
                    <a:pt x="53" y="130"/>
                    <a:pt x="53" y="130"/>
                    <a:pt x="53" y="130"/>
                  </a:cubicBezTo>
                  <a:cubicBezTo>
                    <a:pt x="55" y="136"/>
                    <a:pt x="62" y="138"/>
                    <a:pt x="68" y="135"/>
                  </a:cubicBezTo>
                  <a:cubicBezTo>
                    <a:pt x="74" y="132"/>
                    <a:pt x="73" y="123"/>
                    <a:pt x="71" y="118"/>
                  </a:cubicBezTo>
                  <a:cubicBezTo>
                    <a:pt x="71" y="113"/>
                    <a:pt x="90" y="96"/>
                    <a:pt x="84" y="83"/>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86" name="Freeform 217">
              <a:extLst>
                <a:ext uri="{FF2B5EF4-FFF2-40B4-BE49-F238E27FC236}">
                  <a16:creationId xmlns:a16="http://schemas.microsoft.com/office/drawing/2014/main" id="{3C7FD89B-0231-87AD-DC6D-AF69DABC2A55}"/>
                </a:ext>
              </a:extLst>
            </p:cNvPr>
            <p:cNvSpPr>
              <a:spLocks/>
            </p:cNvSpPr>
            <p:nvPr/>
          </p:nvSpPr>
          <p:spPr bwMode="auto">
            <a:xfrm>
              <a:off x="10290907" y="4179701"/>
              <a:ext cx="53771" cy="145728"/>
            </a:xfrm>
            <a:custGeom>
              <a:avLst/>
              <a:gdLst>
                <a:gd name="T0" fmla="*/ 21 w 29"/>
                <a:gd name="T1" fmla="*/ 78 h 79"/>
                <a:gd name="T2" fmla="*/ 21 w 29"/>
                <a:gd name="T3" fmla="*/ 78 h 79"/>
                <a:gd name="T4" fmla="*/ 28 w 29"/>
                <a:gd name="T5" fmla="*/ 69 h 79"/>
                <a:gd name="T6" fmla="*/ 15 w 29"/>
                <a:gd name="T7" fmla="*/ 1 h 79"/>
                <a:gd name="T8" fmla="*/ 15 w 29"/>
                <a:gd name="T9" fmla="*/ 0 h 79"/>
                <a:gd name="T10" fmla="*/ 0 w 29"/>
                <a:gd name="T11" fmla="*/ 10 h 79"/>
                <a:gd name="T12" fmla="*/ 12 w 29"/>
                <a:gd name="T13" fmla="*/ 71 h 79"/>
                <a:gd name="T14" fmla="*/ 21 w 29"/>
                <a:gd name="T15" fmla="*/ 78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79">
                  <a:moveTo>
                    <a:pt x="21" y="78"/>
                  </a:moveTo>
                  <a:cubicBezTo>
                    <a:pt x="21" y="78"/>
                    <a:pt x="21" y="78"/>
                    <a:pt x="21" y="78"/>
                  </a:cubicBezTo>
                  <a:cubicBezTo>
                    <a:pt x="26" y="77"/>
                    <a:pt x="29" y="73"/>
                    <a:pt x="28" y="69"/>
                  </a:cubicBezTo>
                  <a:cubicBezTo>
                    <a:pt x="15" y="1"/>
                    <a:pt x="15" y="1"/>
                    <a:pt x="15" y="1"/>
                  </a:cubicBezTo>
                  <a:cubicBezTo>
                    <a:pt x="15" y="0"/>
                    <a:pt x="15" y="0"/>
                    <a:pt x="15" y="0"/>
                  </a:cubicBezTo>
                  <a:cubicBezTo>
                    <a:pt x="0" y="10"/>
                    <a:pt x="0" y="10"/>
                    <a:pt x="0" y="10"/>
                  </a:cubicBezTo>
                  <a:cubicBezTo>
                    <a:pt x="12" y="71"/>
                    <a:pt x="12" y="71"/>
                    <a:pt x="12" y="71"/>
                  </a:cubicBezTo>
                  <a:cubicBezTo>
                    <a:pt x="13" y="76"/>
                    <a:pt x="17" y="79"/>
                    <a:pt x="21" y="78"/>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87" name="Freeform 218">
              <a:extLst>
                <a:ext uri="{FF2B5EF4-FFF2-40B4-BE49-F238E27FC236}">
                  <a16:creationId xmlns:a16="http://schemas.microsoft.com/office/drawing/2014/main" id="{BEE367B5-4594-C7F8-8C37-E7D9EF9CB8BC}"/>
                </a:ext>
              </a:extLst>
            </p:cNvPr>
            <p:cNvSpPr>
              <a:spLocks/>
            </p:cNvSpPr>
            <p:nvPr/>
          </p:nvSpPr>
          <p:spPr bwMode="auto">
            <a:xfrm>
              <a:off x="10217654" y="4041765"/>
              <a:ext cx="88060" cy="198720"/>
            </a:xfrm>
            <a:custGeom>
              <a:avLst/>
              <a:gdLst>
                <a:gd name="T0" fmla="*/ 16 w 48"/>
                <a:gd name="T1" fmla="*/ 107 h 108"/>
                <a:gd name="T2" fmla="*/ 16 w 48"/>
                <a:gd name="T3" fmla="*/ 107 h 108"/>
                <a:gd name="T4" fmla="*/ 23 w 48"/>
                <a:gd name="T5" fmla="*/ 98 h 108"/>
                <a:gd name="T6" fmla="*/ 21 w 48"/>
                <a:gd name="T7" fmla="*/ 72 h 108"/>
                <a:gd name="T8" fmla="*/ 34 w 48"/>
                <a:gd name="T9" fmla="*/ 74 h 108"/>
                <a:gd name="T10" fmla="*/ 48 w 48"/>
                <a:gd name="T11" fmla="*/ 18 h 108"/>
                <a:gd name="T12" fmla="*/ 21 w 48"/>
                <a:gd name="T13" fmla="*/ 0 h 108"/>
                <a:gd name="T14" fmla="*/ 10 w 48"/>
                <a:gd name="T15" fmla="*/ 24 h 108"/>
                <a:gd name="T16" fmla="*/ 1 w 48"/>
                <a:gd name="T17" fmla="*/ 45 h 108"/>
                <a:gd name="T18" fmla="*/ 6 w 48"/>
                <a:gd name="T19" fmla="*/ 100 h 108"/>
                <a:gd name="T20" fmla="*/ 16 w 48"/>
                <a:gd name="T21" fmla="*/ 107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108">
                  <a:moveTo>
                    <a:pt x="16" y="107"/>
                  </a:moveTo>
                  <a:cubicBezTo>
                    <a:pt x="16" y="107"/>
                    <a:pt x="16" y="107"/>
                    <a:pt x="16" y="107"/>
                  </a:cubicBezTo>
                  <a:cubicBezTo>
                    <a:pt x="20" y="107"/>
                    <a:pt x="24" y="102"/>
                    <a:pt x="23" y="98"/>
                  </a:cubicBezTo>
                  <a:cubicBezTo>
                    <a:pt x="21" y="72"/>
                    <a:pt x="21" y="72"/>
                    <a:pt x="21" y="72"/>
                  </a:cubicBezTo>
                  <a:cubicBezTo>
                    <a:pt x="21" y="62"/>
                    <a:pt x="29" y="64"/>
                    <a:pt x="34" y="74"/>
                  </a:cubicBezTo>
                  <a:cubicBezTo>
                    <a:pt x="48" y="18"/>
                    <a:pt x="48" y="18"/>
                    <a:pt x="48" y="18"/>
                  </a:cubicBezTo>
                  <a:cubicBezTo>
                    <a:pt x="21" y="0"/>
                    <a:pt x="21" y="0"/>
                    <a:pt x="21" y="0"/>
                  </a:cubicBezTo>
                  <a:cubicBezTo>
                    <a:pt x="10" y="24"/>
                    <a:pt x="10" y="24"/>
                    <a:pt x="10" y="24"/>
                  </a:cubicBezTo>
                  <a:cubicBezTo>
                    <a:pt x="2" y="25"/>
                    <a:pt x="0" y="38"/>
                    <a:pt x="1" y="45"/>
                  </a:cubicBezTo>
                  <a:cubicBezTo>
                    <a:pt x="6" y="100"/>
                    <a:pt x="6" y="100"/>
                    <a:pt x="6" y="100"/>
                  </a:cubicBezTo>
                  <a:cubicBezTo>
                    <a:pt x="7" y="104"/>
                    <a:pt x="11" y="108"/>
                    <a:pt x="16" y="107"/>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88" name="Freeform 219">
              <a:extLst>
                <a:ext uri="{FF2B5EF4-FFF2-40B4-BE49-F238E27FC236}">
                  <a16:creationId xmlns:a16="http://schemas.microsoft.com/office/drawing/2014/main" id="{1311EB89-116E-3A2A-71E0-968D3AD42AFD}"/>
                </a:ext>
              </a:extLst>
            </p:cNvPr>
            <p:cNvSpPr>
              <a:spLocks/>
            </p:cNvSpPr>
            <p:nvPr/>
          </p:nvSpPr>
          <p:spPr bwMode="auto">
            <a:xfrm>
              <a:off x="10315066" y="4157880"/>
              <a:ext cx="42083" cy="141831"/>
            </a:xfrm>
            <a:custGeom>
              <a:avLst/>
              <a:gdLst>
                <a:gd name="T0" fmla="*/ 7 w 23"/>
                <a:gd name="T1" fmla="*/ 76 h 77"/>
                <a:gd name="T2" fmla="*/ 7 w 23"/>
                <a:gd name="T3" fmla="*/ 76 h 77"/>
                <a:gd name="T4" fmla="*/ 16 w 23"/>
                <a:gd name="T5" fmla="*/ 69 h 77"/>
                <a:gd name="T6" fmla="*/ 23 w 23"/>
                <a:gd name="T7" fmla="*/ 1 h 77"/>
                <a:gd name="T8" fmla="*/ 23 w 23"/>
                <a:gd name="T9" fmla="*/ 0 h 77"/>
                <a:gd name="T10" fmla="*/ 6 w 23"/>
                <a:gd name="T11" fmla="*/ 5 h 77"/>
                <a:gd name="T12" fmla="*/ 0 w 23"/>
                <a:gd name="T13" fmla="*/ 67 h 77"/>
                <a:gd name="T14" fmla="*/ 7 w 23"/>
                <a:gd name="T15" fmla="*/ 76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77">
                  <a:moveTo>
                    <a:pt x="7" y="76"/>
                  </a:moveTo>
                  <a:cubicBezTo>
                    <a:pt x="7" y="76"/>
                    <a:pt x="7" y="76"/>
                    <a:pt x="7" y="76"/>
                  </a:cubicBezTo>
                  <a:cubicBezTo>
                    <a:pt x="12" y="77"/>
                    <a:pt x="16" y="74"/>
                    <a:pt x="16" y="69"/>
                  </a:cubicBezTo>
                  <a:cubicBezTo>
                    <a:pt x="23" y="1"/>
                    <a:pt x="23" y="1"/>
                    <a:pt x="23" y="1"/>
                  </a:cubicBezTo>
                  <a:cubicBezTo>
                    <a:pt x="23" y="0"/>
                    <a:pt x="23" y="0"/>
                    <a:pt x="23" y="0"/>
                  </a:cubicBezTo>
                  <a:cubicBezTo>
                    <a:pt x="6" y="5"/>
                    <a:pt x="6" y="5"/>
                    <a:pt x="6" y="5"/>
                  </a:cubicBezTo>
                  <a:cubicBezTo>
                    <a:pt x="0" y="67"/>
                    <a:pt x="0" y="67"/>
                    <a:pt x="0" y="67"/>
                  </a:cubicBezTo>
                  <a:cubicBezTo>
                    <a:pt x="0" y="72"/>
                    <a:pt x="3" y="76"/>
                    <a:pt x="7" y="76"/>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89" name="Freeform 220">
              <a:extLst>
                <a:ext uri="{FF2B5EF4-FFF2-40B4-BE49-F238E27FC236}">
                  <a16:creationId xmlns:a16="http://schemas.microsoft.com/office/drawing/2014/main" id="{C49782B7-391C-D905-4683-12EA37003AAB}"/>
                </a:ext>
              </a:extLst>
            </p:cNvPr>
            <p:cNvSpPr>
              <a:spLocks/>
            </p:cNvSpPr>
            <p:nvPr/>
          </p:nvSpPr>
          <p:spPr bwMode="auto">
            <a:xfrm>
              <a:off x="10294803" y="4179701"/>
              <a:ext cx="70137" cy="123908"/>
            </a:xfrm>
            <a:custGeom>
              <a:avLst/>
              <a:gdLst>
                <a:gd name="T0" fmla="*/ 6 w 38"/>
                <a:gd name="T1" fmla="*/ 65 h 67"/>
                <a:gd name="T2" fmla="*/ 6 w 38"/>
                <a:gd name="T3" fmla="*/ 65 h 67"/>
                <a:gd name="T4" fmla="*/ 17 w 38"/>
                <a:gd name="T5" fmla="*/ 61 h 67"/>
                <a:gd name="T6" fmla="*/ 38 w 38"/>
                <a:gd name="T7" fmla="*/ 0 h 67"/>
                <a:gd name="T8" fmla="*/ 20 w 38"/>
                <a:gd name="T9" fmla="*/ 9 h 67"/>
                <a:gd name="T10" fmla="*/ 2 w 38"/>
                <a:gd name="T11" fmla="*/ 55 h 67"/>
                <a:gd name="T12" fmla="*/ 6 w 38"/>
                <a:gd name="T13" fmla="*/ 65 h 67"/>
              </a:gdLst>
              <a:ahLst/>
              <a:cxnLst>
                <a:cxn ang="0">
                  <a:pos x="T0" y="T1"/>
                </a:cxn>
                <a:cxn ang="0">
                  <a:pos x="T2" y="T3"/>
                </a:cxn>
                <a:cxn ang="0">
                  <a:pos x="T4" y="T5"/>
                </a:cxn>
                <a:cxn ang="0">
                  <a:pos x="T6" y="T7"/>
                </a:cxn>
                <a:cxn ang="0">
                  <a:pos x="T8" y="T9"/>
                </a:cxn>
                <a:cxn ang="0">
                  <a:pos x="T10" y="T11"/>
                </a:cxn>
                <a:cxn ang="0">
                  <a:pos x="T12" y="T13"/>
                </a:cxn>
              </a:cxnLst>
              <a:rect l="0" t="0" r="r" b="b"/>
              <a:pathLst>
                <a:path w="38" h="67">
                  <a:moveTo>
                    <a:pt x="6" y="65"/>
                  </a:moveTo>
                  <a:cubicBezTo>
                    <a:pt x="6" y="65"/>
                    <a:pt x="6" y="65"/>
                    <a:pt x="6" y="65"/>
                  </a:cubicBezTo>
                  <a:cubicBezTo>
                    <a:pt x="10" y="67"/>
                    <a:pt x="15" y="65"/>
                    <a:pt x="17" y="61"/>
                  </a:cubicBezTo>
                  <a:cubicBezTo>
                    <a:pt x="38" y="0"/>
                    <a:pt x="38" y="0"/>
                    <a:pt x="38" y="0"/>
                  </a:cubicBezTo>
                  <a:cubicBezTo>
                    <a:pt x="20" y="9"/>
                    <a:pt x="20" y="9"/>
                    <a:pt x="20" y="9"/>
                  </a:cubicBezTo>
                  <a:cubicBezTo>
                    <a:pt x="2" y="55"/>
                    <a:pt x="2" y="55"/>
                    <a:pt x="2" y="55"/>
                  </a:cubicBezTo>
                  <a:cubicBezTo>
                    <a:pt x="0" y="59"/>
                    <a:pt x="2" y="64"/>
                    <a:pt x="6" y="65"/>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0" name="Freeform 221">
              <a:extLst>
                <a:ext uri="{FF2B5EF4-FFF2-40B4-BE49-F238E27FC236}">
                  <a16:creationId xmlns:a16="http://schemas.microsoft.com/office/drawing/2014/main" id="{9DFA7FD3-DCB2-6A57-570F-3D3ECAFD0C7D}"/>
                </a:ext>
              </a:extLst>
            </p:cNvPr>
            <p:cNvSpPr>
              <a:spLocks/>
            </p:cNvSpPr>
            <p:nvPr/>
          </p:nvSpPr>
          <p:spPr bwMode="auto">
            <a:xfrm>
              <a:off x="10205964" y="4065924"/>
              <a:ext cx="134819" cy="62344"/>
            </a:xfrm>
            <a:custGeom>
              <a:avLst/>
              <a:gdLst>
                <a:gd name="T0" fmla="*/ 173 w 173"/>
                <a:gd name="T1" fmla="*/ 42 h 80"/>
                <a:gd name="T2" fmla="*/ 12 w 173"/>
                <a:gd name="T3" fmla="*/ 80 h 80"/>
                <a:gd name="T4" fmla="*/ 0 w 173"/>
                <a:gd name="T5" fmla="*/ 38 h 80"/>
                <a:gd name="T6" fmla="*/ 164 w 173"/>
                <a:gd name="T7" fmla="*/ 0 h 80"/>
                <a:gd name="T8" fmla="*/ 173 w 173"/>
                <a:gd name="T9" fmla="*/ 42 h 80"/>
              </a:gdLst>
              <a:ahLst/>
              <a:cxnLst>
                <a:cxn ang="0">
                  <a:pos x="T0" y="T1"/>
                </a:cxn>
                <a:cxn ang="0">
                  <a:pos x="T2" y="T3"/>
                </a:cxn>
                <a:cxn ang="0">
                  <a:pos x="T4" y="T5"/>
                </a:cxn>
                <a:cxn ang="0">
                  <a:pos x="T6" y="T7"/>
                </a:cxn>
                <a:cxn ang="0">
                  <a:pos x="T8" y="T9"/>
                </a:cxn>
              </a:cxnLst>
              <a:rect l="0" t="0" r="r" b="b"/>
              <a:pathLst>
                <a:path w="173" h="80">
                  <a:moveTo>
                    <a:pt x="173" y="42"/>
                  </a:moveTo>
                  <a:lnTo>
                    <a:pt x="12" y="80"/>
                  </a:lnTo>
                  <a:lnTo>
                    <a:pt x="0" y="38"/>
                  </a:lnTo>
                  <a:lnTo>
                    <a:pt x="164" y="0"/>
                  </a:lnTo>
                  <a:lnTo>
                    <a:pt x="173" y="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1" name="Freeform 222">
              <a:extLst>
                <a:ext uri="{FF2B5EF4-FFF2-40B4-BE49-F238E27FC236}">
                  <a16:creationId xmlns:a16="http://schemas.microsoft.com/office/drawing/2014/main" id="{E7803D40-A68F-2387-5831-ECF31C17B360}"/>
                </a:ext>
              </a:extLst>
            </p:cNvPr>
            <p:cNvSpPr>
              <a:spLocks/>
            </p:cNvSpPr>
            <p:nvPr/>
          </p:nvSpPr>
          <p:spPr bwMode="auto">
            <a:xfrm>
              <a:off x="9909832" y="3182204"/>
              <a:ext cx="436405" cy="918789"/>
            </a:xfrm>
            <a:custGeom>
              <a:avLst/>
              <a:gdLst>
                <a:gd name="T0" fmla="*/ 0 w 237"/>
                <a:gd name="T1" fmla="*/ 20 h 498"/>
                <a:gd name="T2" fmla="*/ 80 w 237"/>
                <a:gd name="T3" fmla="*/ 0 h 498"/>
                <a:gd name="T4" fmla="*/ 237 w 237"/>
                <a:gd name="T5" fmla="*/ 479 h 498"/>
                <a:gd name="T6" fmla="*/ 236 w 237"/>
                <a:gd name="T7" fmla="*/ 479 h 498"/>
                <a:gd name="T8" fmla="*/ 156 w 237"/>
                <a:gd name="T9" fmla="*/ 498 h 498"/>
                <a:gd name="T10" fmla="*/ 156 w 237"/>
                <a:gd name="T11" fmla="*/ 498 h 498"/>
                <a:gd name="T12" fmla="*/ 0 w 237"/>
                <a:gd name="T13" fmla="*/ 20 h 498"/>
              </a:gdLst>
              <a:ahLst/>
              <a:cxnLst>
                <a:cxn ang="0">
                  <a:pos x="T0" y="T1"/>
                </a:cxn>
                <a:cxn ang="0">
                  <a:pos x="T2" y="T3"/>
                </a:cxn>
                <a:cxn ang="0">
                  <a:pos x="T4" y="T5"/>
                </a:cxn>
                <a:cxn ang="0">
                  <a:pos x="T6" y="T7"/>
                </a:cxn>
                <a:cxn ang="0">
                  <a:pos x="T8" y="T9"/>
                </a:cxn>
                <a:cxn ang="0">
                  <a:pos x="T10" y="T11"/>
                </a:cxn>
                <a:cxn ang="0">
                  <a:pos x="T12" y="T13"/>
                </a:cxn>
              </a:cxnLst>
              <a:rect l="0" t="0" r="r" b="b"/>
              <a:pathLst>
                <a:path w="237" h="498">
                  <a:moveTo>
                    <a:pt x="0" y="20"/>
                  </a:moveTo>
                  <a:cubicBezTo>
                    <a:pt x="80" y="0"/>
                    <a:pt x="80" y="0"/>
                    <a:pt x="80" y="0"/>
                  </a:cubicBezTo>
                  <a:cubicBezTo>
                    <a:pt x="80" y="0"/>
                    <a:pt x="228" y="443"/>
                    <a:pt x="237" y="479"/>
                  </a:cubicBezTo>
                  <a:cubicBezTo>
                    <a:pt x="236" y="479"/>
                    <a:pt x="236" y="479"/>
                    <a:pt x="236" y="479"/>
                  </a:cubicBezTo>
                  <a:cubicBezTo>
                    <a:pt x="156" y="498"/>
                    <a:pt x="156" y="498"/>
                    <a:pt x="156" y="498"/>
                  </a:cubicBezTo>
                  <a:cubicBezTo>
                    <a:pt x="156" y="498"/>
                    <a:pt x="156" y="498"/>
                    <a:pt x="156" y="498"/>
                  </a:cubicBezTo>
                  <a:cubicBezTo>
                    <a:pt x="0" y="20"/>
                    <a:pt x="0" y="20"/>
                    <a:pt x="0" y="20"/>
                  </a:cubicBez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2" name="Freeform 223">
              <a:extLst>
                <a:ext uri="{FF2B5EF4-FFF2-40B4-BE49-F238E27FC236}">
                  <a16:creationId xmlns:a16="http://schemas.microsoft.com/office/drawing/2014/main" id="{7E030D0F-497C-2C49-BF06-CAEC99106DF8}"/>
                </a:ext>
              </a:extLst>
            </p:cNvPr>
            <p:cNvSpPr>
              <a:spLocks/>
            </p:cNvSpPr>
            <p:nvPr/>
          </p:nvSpPr>
          <p:spPr bwMode="auto">
            <a:xfrm>
              <a:off x="9793717" y="4060469"/>
              <a:ext cx="287560" cy="1321684"/>
            </a:xfrm>
            <a:custGeom>
              <a:avLst/>
              <a:gdLst>
                <a:gd name="T0" fmla="*/ 104 w 156"/>
                <a:gd name="T1" fmla="*/ 0 h 717"/>
                <a:gd name="T2" fmla="*/ 22 w 156"/>
                <a:gd name="T3" fmla="*/ 0 h 717"/>
                <a:gd name="T4" fmla="*/ 1 w 156"/>
                <a:gd name="T5" fmla="*/ 20 h 717"/>
                <a:gd name="T6" fmla="*/ 17 w 156"/>
                <a:gd name="T7" fmla="*/ 359 h 717"/>
                <a:gd name="T8" fmla="*/ 28 w 156"/>
                <a:gd name="T9" fmla="*/ 570 h 717"/>
                <a:gd name="T10" fmla="*/ 21 w 156"/>
                <a:gd name="T11" fmla="*/ 640 h 717"/>
                <a:gd name="T12" fmla="*/ 102 w 156"/>
                <a:gd name="T13" fmla="*/ 708 h 717"/>
                <a:gd name="T14" fmla="*/ 145 w 156"/>
                <a:gd name="T15" fmla="*/ 697 h 717"/>
                <a:gd name="T16" fmla="*/ 97 w 156"/>
                <a:gd name="T17" fmla="*/ 631 h 717"/>
                <a:gd name="T18" fmla="*/ 102 w 156"/>
                <a:gd name="T19" fmla="*/ 346 h 717"/>
                <a:gd name="T20" fmla="*/ 125 w 156"/>
                <a:gd name="T21" fmla="*/ 20 h 717"/>
                <a:gd name="T22" fmla="*/ 104 w 156"/>
                <a:gd name="T23" fmla="*/ 0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6" h="717">
                  <a:moveTo>
                    <a:pt x="104" y="0"/>
                  </a:moveTo>
                  <a:cubicBezTo>
                    <a:pt x="22" y="0"/>
                    <a:pt x="22" y="0"/>
                    <a:pt x="22" y="0"/>
                  </a:cubicBezTo>
                  <a:cubicBezTo>
                    <a:pt x="10" y="0"/>
                    <a:pt x="1" y="9"/>
                    <a:pt x="1" y="20"/>
                  </a:cubicBezTo>
                  <a:cubicBezTo>
                    <a:pt x="4" y="140"/>
                    <a:pt x="0" y="237"/>
                    <a:pt x="17" y="359"/>
                  </a:cubicBezTo>
                  <a:cubicBezTo>
                    <a:pt x="25" y="415"/>
                    <a:pt x="21" y="487"/>
                    <a:pt x="28" y="570"/>
                  </a:cubicBezTo>
                  <a:cubicBezTo>
                    <a:pt x="32" y="614"/>
                    <a:pt x="17" y="631"/>
                    <a:pt x="21" y="640"/>
                  </a:cubicBezTo>
                  <a:cubicBezTo>
                    <a:pt x="25" y="650"/>
                    <a:pt x="69" y="717"/>
                    <a:pt x="102" y="708"/>
                  </a:cubicBezTo>
                  <a:cubicBezTo>
                    <a:pt x="145" y="697"/>
                    <a:pt x="145" y="697"/>
                    <a:pt x="145" y="697"/>
                  </a:cubicBezTo>
                  <a:cubicBezTo>
                    <a:pt x="156" y="694"/>
                    <a:pt x="100" y="642"/>
                    <a:pt x="97" y="631"/>
                  </a:cubicBezTo>
                  <a:cubicBezTo>
                    <a:pt x="73" y="526"/>
                    <a:pt x="92" y="446"/>
                    <a:pt x="102" y="346"/>
                  </a:cubicBezTo>
                  <a:cubicBezTo>
                    <a:pt x="113" y="243"/>
                    <a:pt x="125" y="123"/>
                    <a:pt x="125" y="20"/>
                  </a:cubicBezTo>
                  <a:cubicBezTo>
                    <a:pt x="125" y="9"/>
                    <a:pt x="116" y="0"/>
                    <a:pt x="104" y="0"/>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3" name="Freeform 224">
              <a:extLst>
                <a:ext uri="{FF2B5EF4-FFF2-40B4-BE49-F238E27FC236}">
                  <a16:creationId xmlns:a16="http://schemas.microsoft.com/office/drawing/2014/main" id="{C034FB3F-BBE7-E343-C41D-20B6BFAD2626}"/>
                </a:ext>
              </a:extLst>
            </p:cNvPr>
            <p:cNvSpPr>
              <a:spLocks/>
            </p:cNvSpPr>
            <p:nvPr/>
          </p:nvSpPr>
          <p:spPr bwMode="auto">
            <a:xfrm>
              <a:off x="9797613" y="5195901"/>
              <a:ext cx="347565" cy="247037"/>
            </a:xfrm>
            <a:custGeom>
              <a:avLst/>
              <a:gdLst>
                <a:gd name="T0" fmla="*/ 23 w 189"/>
                <a:gd name="T1" fmla="*/ 0 h 134"/>
                <a:gd name="T2" fmla="*/ 2 w 189"/>
                <a:gd name="T3" fmla="*/ 59 h 134"/>
                <a:gd name="T4" fmla="*/ 13 w 189"/>
                <a:gd name="T5" fmla="*/ 83 h 134"/>
                <a:gd name="T6" fmla="*/ 28 w 189"/>
                <a:gd name="T7" fmla="*/ 84 h 134"/>
                <a:gd name="T8" fmla="*/ 62 w 189"/>
                <a:gd name="T9" fmla="*/ 106 h 134"/>
                <a:gd name="T10" fmla="*/ 114 w 189"/>
                <a:gd name="T11" fmla="*/ 128 h 134"/>
                <a:gd name="T12" fmla="*/ 164 w 189"/>
                <a:gd name="T13" fmla="*/ 122 h 134"/>
                <a:gd name="T14" fmla="*/ 111 w 189"/>
                <a:gd name="T15" fmla="*/ 36 h 134"/>
                <a:gd name="T16" fmla="*/ 119 w 189"/>
                <a:gd name="T17" fmla="*/ 78 h 134"/>
                <a:gd name="T18" fmla="*/ 23 w 189"/>
                <a:gd name="T19"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9" h="134">
                  <a:moveTo>
                    <a:pt x="23" y="0"/>
                  </a:moveTo>
                  <a:cubicBezTo>
                    <a:pt x="12" y="10"/>
                    <a:pt x="0" y="43"/>
                    <a:pt x="2" y="59"/>
                  </a:cubicBezTo>
                  <a:cubicBezTo>
                    <a:pt x="3" y="76"/>
                    <a:pt x="3" y="78"/>
                    <a:pt x="13" y="83"/>
                  </a:cubicBezTo>
                  <a:cubicBezTo>
                    <a:pt x="23" y="88"/>
                    <a:pt x="26" y="88"/>
                    <a:pt x="28" y="84"/>
                  </a:cubicBezTo>
                  <a:cubicBezTo>
                    <a:pt x="30" y="79"/>
                    <a:pt x="52" y="99"/>
                    <a:pt x="62" y="106"/>
                  </a:cubicBezTo>
                  <a:cubicBezTo>
                    <a:pt x="73" y="112"/>
                    <a:pt x="86" y="121"/>
                    <a:pt x="114" y="128"/>
                  </a:cubicBezTo>
                  <a:cubicBezTo>
                    <a:pt x="131" y="132"/>
                    <a:pt x="153" y="134"/>
                    <a:pt x="164" y="122"/>
                  </a:cubicBezTo>
                  <a:cubicBezTo>
                    <a:pt x="189" y="95"/>
                    <a:pt x="134" y="65"/>
                    <a:pt x="111" y="36"/>
                  </a:cubicBezTo>
                  <a:cubicBezTo>
                    <a:pt x="123" y="57"/>
                    <a:pt x="152" y="77"/>
                    <a:pt x="119" y="78"/>
                  </a:cubicBezTo>
                  <a:cubicBezTo>
                    <a:pt x="62" y="80"/>
                    <a:pt x="24" y="41"/>
                    <a:pt x="23" y="0"/>
                  </a:cubicBezTo>
                  <a:close/>
                </a:path>
              </a:pathLst>
            </a:custGeom>
            <a:solidFill>
              <a:srgbClr val="C49A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4" name="Freeform 225">
              <a:extLst>
                <a:ext uri="{FF2B5EF4-FFF2-40B4-BE49-F238E27FC236}">
                  <a16:creationId xmlns:a16="http://schemas.microsoft.com/office/drawing/2014/main" id="{BA32BD3B-8A8C-B96E-8757-693DDBB49469}"/>
                </a:ext>
              </a:extLst>
            </p:cNvPr>
            <p:cNvSpPr>
              <a:spLocks/>
            </p:cNvSpPr>
            <p:nvPr/>
          </p:nvSpPr>
          <p:spPr bwMode="auto">
            <a:xfrm>
              <a:off x="9487454" y="4060469"/>
              <a:ext cx="287560" cy="1321684"/>
            </a:xfrm>
            <a:custGeom>
              <a:avLst/>
              <a:gdLst>
                <a:gd name="T0" fmla="*/ 52 w 156"/>
                <a:gd name="T1" fmla="*/ 0 h 717"/>
                <a:gd name="T2" fmla="*/ 134 w 156"/>
                <a:gd name="T3" fmla="*/ 0 h 717"/>
                <a:gd name="T4" fmla="*/ 155 w 156"/>
                <a:gd name="T5" fmla="*/ 20 h 717"/>
                <a:gd name="T6" fmla="*/ 139 w 156"/>
                <a:gd name="T7" fmla="*/ 359 h 717"/>
                <a:gd name="T8" fmla="*/ 128 w 156"/>
                <a:gd name="T9" fmla="*/ 570 h 717"/>
                <a:gd name="T10" fmla="*/ 135 w 156"/>
                <a:gd name="T11" fmla="*/ 640 h 717"/>
                <a:gd name="T12" fmla="*/ 54 w 156"/>
                <a:gd name="T13" fmla="*/ 708 h 717"/>
                <a:gd name="T14" fmla="*/ 11 w 156"/>
                <a:gd name="T15" fmla="*/ 697 h 717"/>
                <a:gd name="T16" fmla="*/ 59 w 156"/>
                <a:gd name="T17" fmla="*/ 631 h 717"/>
                <a:gd name="T18" fmla="*/ 54 w 156"/>
                <a:gd name="T19" fmla="*/ 346 h 717"/>
                <a:gd name="T20" fmla="*/ 31 w 156"/>
                <a:gd name="T21" fmla="*/ 20 h 717"/>
                <a:gd name="T22" fmla="*/ 52 w 156"/>
                <a:gd name="T23" fmla="*/ 0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6" h="717">
                  <a:moveTo>
                    <a:pt x="52" y="0"/>
                  </a:moveTo>
                  <a:cubicBezTo>
                    <a:pt x="134" y="0"/>
                    <a:pt x="134" y="0"/>
                    <a:pt x="134" y="0"/>
                  </a:cubicBezTo>
                  <a:cubicBezTo>
                    <a:pt x="146" y="0"/>
                    <a:pt x="155" y="9"/>
                    <a:pt x="155" y="20"/>
                  </a:cubicBezTo>
                  <a:cubicBezTo>
                    <a:pt x="152" y="140"/>
                    <a:pt x="156" y="237"/>
                    <a:pt x="139" y="359"/>
                  </a:cubicBezTo>
                  <a:cubicBezTo>
                    <a:pt x="131" y="415"/>
                    <a:pt x="135" y="487"/>
                    <a:pt x="128" y="570"/>
                  </a:cubicBezTo>
                  <a:cubicBezTo>
                    <a:pt x="124" y="614"/>
                    <a:pt x="139" y="631"/>
                    <a:pt x="135" y="640"/>
                  </a:cubicBezTo>
                  <a:cubicBezTo>
                    <a:pt x="131" y="650"/>
                    <a:pt x="87" y="717"/>
                    <a:pt x="54" y="708"/>
                  </a:cubicBezTo>
                  <a:cubicBezTo>
                    <a:pt x="11" y="697"/>
                    <a:pt x="11" y="697"/>
                    <a:pt x="11" y="697"/>
                  </a:cubicBezTo>
                  <a:cubicBezTo>
                    <a:pt x="0" y="694"/>
                    <a:pt x="56" y="642"/>
                    <a:pt x="59" y="631"/>
                  </a:cubicBezTo>
                  <a:cubicBezTo>
                    <a:pt x="83" y="526"/>
                    <a:pt x="64" y="446"/>
                    <a:pt x="54" y="346"/>
                  </a:cubicBezTo>
                  <a:cubicBezTo>
                    <a:pt x="43" y="243"/>
                    <a:pt x="31" y="123"/>
                    <a:pt x="31" y="20"/>
                  </a:cubicBezTo>
                  <a:cubicBezTo>
                    <a:pt x="31" y="9"/>
                    <a:pt x="40" y="0"/>
                    <a:pt x="52" y="0"/>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5" name="Freeform 226">
              <a:extLst>
                <a:ext uri="{FF2B5EF4-FFF2-40B4-BE49-F238E27FC236}">
                  <a16:creationId xmlns:a16="http://schemas.microsoft.com/office/drawing/2014/main" id="{3FEF290F-257A-4AB0-5E15-61D8CB5D101C}"/>
                </a:ext>
              </a:extLst>
            </p:cNvPr>
            <p:cNvSpPr>
              <a:spLocks/>
            </p:cNvSpPr>
            <p:nvPr/>
          </p:nvSpPr>
          <p:spPr bwMode="auto">
            <a:xfrm>
              <a:off x="9423552" y="5195901"/>
              <a:ext cx="347565" cy="247037"/>
            </a:xfrm>
            <a:custGeom>
              <a:avLst/>
              <a:gdLst>
                <a:gd name="T0" fmla="*/ 166 w 189"/>
                <a:gd name="T1" fmla="*/ 0 h 134"/>
                <a:gd name="T2" fmla="*/ 187 w 189"/>
                <a:gd name="T3" fmla="*/ 59 h 134"/>
                <a:gd name="T4" fmla="*/ 176 w 189"/>
                <a:gd name="T5" fmla="*/ 83 h 134"/>
                <a:gd name="T6" fmla="*/ 161 w 189"/>
                <a:gd name="T7" fmla="*/ 84 h 134"/>
                <a:gd name="T8" fmla="*/ 127 w 189"/>
                <a:gd name="T9" fmla="*/ 106 h 134"/>
                <a:gd name="T10" fmla="*/ 75 w 189"/>
                <a:gd name="T11" fmla="*/ 128 h 134"/>
                <a:gd name="T12" fmla="*/ 25 w 189"/>
                <a:gd name="T13" fmla="*/ 122 h 134"/>
                <a:gd name="T14" fmla="*/ 78 w 189"/>
                <a:gd name="T15" fmla="*/ 36 h 134"/>
                <a:gd name="T16" fmla="*/ 70 w 189"/>
                <a:gd name="T17" fmla="*/ 78 h 134"/>
                <a:gd name="T18" fmla="*/ 166 w 189"/>
                <a:gd name="T19"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9" h="134">
                  <a:moveTo>
                    <a:pt x="166" y="0"/>
                  </a:moveTo>
                  <a:cubicBezTo>
                    <a:pt x="177" y="10"/>
                    <a:pt x="189" y="43"/>
                    <a:pt x="187" y="59"/>
                  </a:cubicBezTo>
                  <a:cubicBezTo>
                    <a:pt x="186" y="76"/>
                    <a:pt x="186" y="78"/>
                    <a:pt x="176" y="83"/>
                  </a:cubicBezTo>
                  <a:cubicBezTo>
                    <a:pt x="166" y="88"/>
                    <a:pt x="163" y="88"/>
                    <a:pt x="161" y="84"/>
                  </a:cubicBezTo>
                  <a:cubicBezTo>
                    <a:pt x="159" y="79"/>
                    <a:pt x="137" y="99"/>
                    <a:pt x="127" y="106"/>
                  </a:cubicBezTo>
                  <a:cubicBezTo>
                    <a:pt x="116" y="112"/>
                    <a:pt x="103" y="121"/>
                    <a:pt x="75" y="128"/>
                  </a:cubicBezTo>
                  <a:cubicBezTo>
                    <a:pt x="58" y="132"/>
                    <a:pt x="36" y="134"/>
                    <a:pt x="25" y="122"/>
                  </a:cubicBezTo>
                  <a:cubicBezTo>
                    <a:pt x="0" y="95"/>
                    <a:pt x="55" y="65"/>
                    <a:pt x="78" y="36"/>
                  </a:cubicBezTo>
                  <a:cubicBezTo>
                    <a:pt x="66" y="57"/>
                    <a:pt x="37" y="77"/>
                    <a:pt x="70" y="78"/>
                  </a:cubicBezTo>
                  <a:cubicBezTo>
                    <a:pt x="127" y="80"/>
                    <a:pt x="165" y="41"/>
                    <a:pt x="166" y="0"/>
                  </a:cubicBezTo>
                  <a:close/>
                </a:path>
              </a:pathLst>
            </a:custGeom>
            <a:solidFill>
              <a:srgbClr val="C49A6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6" name="Freeform 227">
              <a:extLst>
                <a:ext uri="{FF2B5EF4-FFF2-40B4-BE49-F238E27FC236}">
                  <a16:creationId xmlns:a16="http://schemas.microsoft.com/office/drawing/2014/main" id="{91A48641-EAF3-8BB7-4A2A-BD6914B01333}"/>
                </a:ext>
              </a:extLst>
            </p:cNvPr>
            <p:cNvSpPr>
              <a:spLocks/>
            </p:cNvSpPr>
            <p:nvPr/>
          </p:nvSpPr>
          <p:spPr bwMode="auto">
            <a:xfrm>
              <a:off x="9458621" y="3766675"/>
              <a:ext cx="655387" cy="759812"/>
            </a:xfrm>
            <a:custGeom>
              <a:avLst/>
              <a:gdLst>
                <a:gd name="T0" fmla="*/ 290 w 356"/>
                <a:gd name="T1" fmla="*/ 0 h 412"/>
                <a:gd name="T2" fmla="*/ 307 w 356"/>
                <a:gd name="T3" fmla="*/ 399 h 412"/>
                <a:gd name="T4" fmla="*/ 46 w 356"/>
                <a:gd name="T5" fmla="*/ 399 h 412"/>
                <a:gd name="T6" fmla="*/ 62 w 356"/>
                <a:gd name="T7" fmla="*/ 0 h 412"/>
                <a:gd name="T8" fmla="*/ 290 w 356"/>
                <a:gd name="T9" fmla="*/ 0 h 412"/>
              </a:gdLst>
              <a:ahLst/>
              <a:cxnLst>
                <a:cxn ang="0">
                  <a:pos x="T0" y="T1"/>
                </a:cxn>
                <a:cxn ang="0">
                  <a:pos x="T2" y="T3"/>
                </a:cxn>
                <a:cxn ang="0">
                  <a:pos x="T4" y="T5"/>
                </a:cxn>
                <a:cxn ang="0">
                  <a:pos x="T6" y="T7"/>
                </a:cxn>
                <a:cxn ang="0">
                  <a:pos x="T8" y="T9"/>
                </a:cxn>
              </a:cxnLst>
              <a:rect l="0" t="0" r="r" b="b"/>
              <a:pathLst>
                <a:path w="356" h="412">
                  <a:moveTo>
                    <a:pt x="290" y="0"/>
                  </a:moveTo>
                  <a:cubicBezTo>
                    <a:pt x="311" y="48"/>
                    <a:pt x="356" y="197"/>
                    <a:pt x="307" y="399"/>
                  </a:cubicBezTo>
                  <a:cubicBezTo>
                    <a:pt x="294" y="412"/>
                    <a:pt x="54" y="412"/>
                    <a:pt x="46" y="399"/>
                  </a:cubicBezTo>
                  <a:cubicBezTo>
                    <a:pt x="0" y="204"/>
                    <a:pt x="41" y="42"/>
                    <a:pt x="62" y="0"/>
                  </a:cubicBezTo>
                  <a:lnTo>
                    <a:pt x="290" y="0"/>
                  </a:lnTo>
                  <a:close/>
                </a:path>
              </a:pathLst>
            </a:custGeom>
            <a:solidFill>
              <a:srgbClr val="3D3D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7" name="Freeform 228">
              <a:extLst>
                <a:ext uri="{FF2B5EF4-FFF2-40B4-BE49-F238E27FC236}">
                  <a16:creationId xmlns:a16="http://schemas.microsoft.com/office/drawing/2014/main" id="{028E4A91-0A93-A65D-66D9-457464980564}"/>
                </a:ext>
              </a:extLst>
            </p:cNvPr>
            <p:cNvSpPr>
              <a:spLocks/>
            </p:cNvSpPr>
            <p:nvPr/>
          </p:nvSpPr>
          <p:spPr bwMode="auto">
            <a:xfrm>
              <a:off x="9478883" y="3079337"/>
              <a:ext cx="603954" cy="949181"/>
            </a:xfrm>
            <a:custGeom>
              <a:avLst/>
              <a:gdLst>
                <a:gd name="T0" fmla="*/ 312 w 328"/>
                <a:gd name="T1" fmla="*/ 464 h 515"/>
                <a:gd name="T2" fmla="*/ 294 w 328"/>
                <a:gd name="T3" fmla="*/ 406 h 515"/>
                <a:gd name="T4" fmla="*/ 301 w 328"/>
                <a:gd name="T5" fmla="*/ 237 h 515"/>
                <a:gd name="T6" fmla="*/ 314 w 328"/>
                <a:gd name="T7" fmla="*/ 56 h 515"/>
                <a:gd name="T8" fmla="*/ 203 w 328"/>
                <a:gd name="T9" fmla="*/ 1 h 515"/>
                <a:gd name="T10" fmla="*/ 165 w 328"/>
                <a:gd name="T11" fmla="*/ 15 h 515"/>
                <a:gd name="T12" fmla="*/ 126 w 328"/>
                <a:gd name="T13" fmla="*/ 0 h 515"/>
                <a:gd name="T14" fmla="*/ 14 w 328"/>
                <a:gd name="T15" fmla="*/ 56 h 515"/>
                <a:gd name="T16" fmla="*/ 27 w 328"/>
                <a:gd name="T17" fmla="*/ 237 h 515"/>
                <a:gd name="T18" fmla="*/ 38 w 328"/>
                <a:gd name="T19" fmla="*/ 403 h 515"/>
                <a:gd name="T20" fmla="*/ 18 w 328"/>
                <a:gd name="T21" fmla="*/ 464 h 515"/>
                <a:gd name="T22" fmla="*/ 312 w 328"/>
                <a:gd name="T23" fmla="*/ 464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8" h="515">
                  <a:moveTo>
                    <a:pt x="312" y="464"/>
                  </a:moveTo>
                  <a:cubicBezTo>
                    <a:pt x="308" y="443"/>
                    <a:pt x="302" y="423"/>
                    <a:pt x="294" y="406"/>
                  </a:cubicBezTo>
                  <a:cubicBezTo>
                    <a:pt x="260" y="322"/>
                    <a:pt x="270" y="310"/>
                    <a:pt x="301" y="237"/>
                  </a:cubicBezTo>
                  <a:cubicBezTo>
                    <a:pt x="328" y="172"/>
                    <a:pt x="273" y="137"/>
                    <a:pt x="314" y="56"/>
                  </a:cubicBezTo>
                  <a:cubicBezTo>
                    <a:pt x="278" y="33"/>
                    <a:pt x="231" y="24"/>
                    <a:pt x="203" y="1"/>
                  </a:cubicBezTo>
                  <a:cubicBezTo>
                    <a:pt x="189" y="13"/>
                    <a:pt x="180" y="15"/>
                    <a:pt x="165" y="15"/>
                  </a:cubicBezTo>
                  <a:cubicBezTo>
                    <a:pt x="150" y="15"/>
                    <a:pt x="140" y="12"/>
                    <a:pt x="126" y="0"/>
                  </a:cubicBezTo>
                  <a:cubicBezTo>
                    <a:pt x="105" y="17"/>
                    <a:pt x="52" y="32"/>
                    <a:pt x="14" y="56"/>
                  </a:cubicBezTo>
                  <a:cubicBezTo>
                    <a:pt x="53" y="139"/>
                    <a:pt x="0" y="153"/>
                    <a:pt x="27" y="237"/>
                  </a:cubicBezTo>
                  <a:cubicBezTo>
                    <a:pt x="50" y="308"/>
                    <a:pt x="86" y="305"/>
                    <a:pt x="38" y="403"/>
                  </a:cubicBezTo>
                  <a:cubicBezTo>
                    <a:pt x="30" y="419"/>
                    <a:pt x="23" y="441"/>
                    <a:pt x="18" y="464"/>
                  </a:cubicBezTo>
                  <a:cubicBezTo>
                    <a:pt x="85" y="515"/>
                    <a:pt x="257" y="507"/>
                    <a:pt x="312" y="464"/>
                  </a:cubicBezTo>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8" name="Freeform 229">
              <a:extLst>
                <a:ext uri="{FF2B5EF4-FFF2-40B4-BE49-F238E27FC236}">
                  <a16:creationId xmlns:a16="http://schemas.microsoft.com/office/drawing/2014/main" id="{6AA1C5F2-45D4-C385-1BDC-66CD6C646BC7}"/>
                </a:ext>
              </a:extLst>
            </p:cNvPr>
            <p:cNvSpPr>
              <a:spLocks/>
            </p:cNvSpPr>
            <p:nvPr/>
          </p:nvSpPr>
          <p:spPr bwMode="auto">
            <a:xfrm>
              <a:off x="9478883" y="3079337"/>
              <a:ext cx="305483" cy="920346"/>
            </a:xfrm>
            <a:custGeom>
              <a:avLst/>
              <a:gdLst>
                <a:gd name="T0" fmla="*/ 126 w 166"/>
                <a:gd name="T1" fmla="*/ 0 h 499"/>
                <a:gd name="T2" fmla="*/ 165 w 166"/>
                <a:gd name="T3" fmla="*/ 15 h 499"/>
                <a:gd name="T4" fmla="*/ 166 w 166"/>
                <a:gd name="T5" fmla="*/ 15 h 499"/>
                <a:gd name="T6" fmla="*/ 166 w 166"/>
                <a:gd name="T7" fmla="*/ 499 h 499"/>
                <a:gd name="T8" fmla="*/ 18 w 166"/>
                <a:gd name="T9" fmla="*/ 464 h 499"/>
                <a:gd name="T10" fmla="*/ 38 w 166"/>
                <a:gd name="T11" fmla="*/ 403 h 499"/>
                <a:gd name="T12" fmla="*/ 27 w 166"/>
                <a:gd name="T13" fmla="*/ 237 h 499"/>
                <a:gd name="T14" fmla="*/ 14 w 166"/>
                <a:gd name="T15" fmla="*/ 56 h 499"/>
                <a:gd name="T16" fmla="*/ 126 w 166"/>
                <a:gd name="T17" fmla="*/ 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6" h="499">
                  <a:moveTo>
                    <a:pt x="126" y="0"/>
                  </a:moveTo>
                  <a:cubicBezTo>
                    <a:pt x="140" y="12"/>
                    <a:pt x="150" y="15"/>
                    <a:pt x="165" y="15"/>
                  </a:cubicBezTo>
                  <a:cubicBezTo>
                    <a:pt x="165" y="15"/>
                    <a:pt x="165" y="15"/>
                    <a:pt x="166" y="15"/>
                  </a:cubicBezTo>
                  <a:cubicBezTo>
                    <a:pt x="166" y="499"/>
                    <a:pt x="166" y="499"/>
                    <a:pt x="166" y="499"/>
                  </a:cubicBezTo>
                  <a:cubicBezTo>
                    <a:pt x="109" y="499"/>
                    <a:pt x="51" y="489"/>
                    <a:pt x="18" y="464"/>
                  </a:cubicBezTo>
                  <a:cubicBezTo>
                    <a:pt x="23" y="441"/>
                    <a:pt x="30" y="419"/>
                    <a:pt x="38" y="403"/>
                  </a:cubicBezTo>
                  <a:cubicBezTo>
                    <a:pt x="86" y="305"/>
                    <a:pt x="50" y="308"/>
                    <a:pt x="27" y="237"/>
                  </a:cubicBezTo>
                  <a:cubicBezTo>
                    <a:pt x="0" y="153"/>
                    <a:pt x="53" y="139"/>
                    <a:pt x="14" y="56"/>
                  </a:cubicBezTo>
                  <a:cubicBezTo>
                    <a:pt x="52" y="32"/>
                    <a:pt x="105" y="17"/>
                    <a:pt x="126" y="0"/>
                  </a:cubicBezTo>
                </a:path>
              </a:pathLst>
            </a:custGeom>
            <a:solidFill>
              <a:srgbClr val="02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9" name="Freeform 230">
              <a:extLst>
                <a:ext uri="{FF2B5EF4-FFF2-40B4-BE49-F238E27FC236}">
                  <a16:creationId xmlns:a16="http://schemas.microsoft.com/office/drawing/2014/main" id="{8335010C-AE5E-6CB4-94CB-A1D079C1F97B}"/>
                </a:ext>
              </a:extLst>
            </p:cNvPr>
            <p:cNvSpPr>
              <a:spLocks/>
            </p:cNvSpPr>
            <p:nvPr/>
          </p:nvSpPr>
          <p:spPr bwMode="auto">
            <a:xfrm>
              <a:off x="9644093" y="3079337"/>
              <a:ext cx="276650" cy="556416"/>
            </a:xfrm>
            <a:custGeom>
              <a:avLst/>
              <a:gdLst>
                <a:gd name="T0" fmla="*/ 346 w 355"/>
                <a:gd name="T1" fmla="*/ 47 h 714"/>
                <a:gd name="T2" fmla="*/ 355 w 355"/>
                <a:gd name="T3" fmla="*/ 260 h 714"/>
                <a:gd name="T4" fmla="*/ 175 w 355"/>
                <a:gd name="T5" fmla="*/ 714 h 714"/>
                <a:gd name="T6" fmla="*/ 0 w 355"/>
                <a:gd name="T7" fmla="*/ 260 h 714"/>
                <a:gd name="T8" fmla="*/ 10 w 355"/>
                <a:gd name="T9" fmla="*/ 43 h 714"/>
                <a:gd name="T10" fmla="*/ 85 w 355"/>
                <a:gd name="T11" fmla="*/ 0 h 714"/>
                <a:gd name="T12" fmla="*/ 267 w 355"/>
                <a:gd name="T13" fmla="*/ 2 h 714"/>
                <a:gd name="T14" fmla="*/ 346 w 355"/>
                <a:gd name="T15" fmla="*/ 47 h 7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714">
                  <a:moveTo>
                    <a:pt x="346" y="47"/>
                  </a:moveTo>
                  <a:lnTo>
                    <a:pt x="355" y="260"/>
                  </a:lnTo>
                  <a:lnTo>
                    <a:pt x="175" y="714"/>
                  </a:lnTo>
                  <a:lnTo>
                    <a:pt x="0" y="260"/>
                  </a:lnTo>
                  <a:lnTo>
                    <a:pt x="10" y="43"/>
                  </a:lnTo>
                  <a:lnTo>
                    <a:pt x="85" y="0"/>
                  </a:lnTo>
                  <a:lnTo>
                    <a:pt x="267" y="2"/>
                  </a:lnTo>
                  <a:lnTo>
                    <a:pt x="346" y="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0" name="Freeform 231">
              <a:extLst>
                <a:ext uri="{FF2B5EF4-FFF2-40B4-BE49-F238E27FC236}">
                  <a16:creationId xmlns:a16="http://schemas.microsoft.com/office/drawing/2014/main" id="{770E3F3D-D474-E75E-8995-1E15487A7FC5}"/>
                </a:ext>
              </a:extLst>
            </p:cNvPr>
            <p:cNvSpPr>
              <a:spLocks/>
            </p:cNvSpPr>
            <p:nvPr/>
          </p:nvSpPr>
          <p:spPr bwMode="auto">
            <a:xfrm>
              <a:off x="9644093" y="3079337"/>
              <a:ext cx="276650" cy="556416"/>
            </a:xfrm>
            <a:custGeom>
              <a:avLst/>
              <a:gdLst>
                <a:gd name="T0" fmla="*/ 346 w 355"/>
                <a:gd name="T1" fmla="*/ 47 h 714"/>
                <a:gd name="T2" fmla="*/ 355 w 355"/>
                <a:gd name="T3" fmla="*/ 260 h 714"/>
                <a:gd name="T4" fmla="*/ 175 w 355"/>
                <a:gd name="T5" fmla="*/ 714 h 714"/>
                <a:gd name="T6" fmla="*/ 0 w 355"/>
                <a:gd name="T7" fmla="*/ 260 h 714"/>
                <a:gd name="T8" fmla="*/ 10 w 355"/>
                <a:gd name="T9" fmla="*/ 43 h 714"/>
                <a:gd name="T10" fmla="*/ 85 w 355"/>
                <a:gd name="T11" fmla="*/ 0 h 714"/>
                <a:gd name="T12" fmla="*/ 267 w 355"/>
                <a:gd name="T13" fmla="*/ 2 h 714"/>
                <a:gd name="T14" fmla="*/ 346 w 355"/>
                <a:gd name="T15" fmla="*/ 47 h 7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5" h="714">
                  <a:moveTo>
                    <a:pt x="346" y="47"/>
                  </a:moveTo>
                  <a:lnTo>
                    <a:pt x="355" y="260"/>
                  </a:lnTo>
                  <a:lnTo>
                    <a:pt x="175" y="714"/>
                  </a:lnTo>
                  <a:lnTo>
                    <a:pt x="0" y="260"/>
                  </a:lnTo>
                  <a:lnTo>
                    <a:pt x="10" y="43"/>
                  </a:lnTo>
                  <a:lnTo>
                    <a:pt x="85" y="0"/>
                  </a:lnTo>
                  <a:lnTo>
                    <a:pt x="267" y="2"/>
                  </a:lnTo>
                  <a:lnTo>
                    <a:pt x="346" y="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1" name="Rectangle 232">
              <a:extLst>
                <a:ext uri="{FF2B5EF4-FFF2-40B4-BE49-F238E27FC236}">
                  <a16:creationId xmlns:a16="http://schemas.microsoft.com/office/drawing/2014/main" id="{A8717417-C97E-659D-07B7-FFFB4D00B6BB}"/>
                </a:ext>
              </a:extLst>
            </p:cNvPr>
            <p:cNvSpPr>
              <a:spLocks noChangeArrowheads="1"/>
            </p:cNvSpPr>
            <p:nvPr/>
          </p:nvSpPr>
          <p:spPr bwMode="auto">
            <a:xfrm>
              <a:off x="9712671" y="3022449"/>
              <a:ext cx="139493" cy="143390"/>
            </a:xfrm>
            <a:prstGeom prst="rect">
              <a:avLst/>
            </a:prstGeom>
            <a:solidFill>
              <a:srgbClr val="FEE1B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2" name="Rectangle 233">
              <a:extLst>
                <a:ext uri="{FF2B5EF4-FFF2-40B4-BE49-F238E27FC236}">
                  <a16:creationId xmlns:a16="http://schemas.microsoft.com/office/drawing/2014/main" id="{E15964EF-0B92-5ACD-44CA-6B103A8A39D9}"/>
                </a:ext>
              </a:extLst>
            </p:cNvPr>
            <p:cNvSpPr>
              <a:spLocks noChangeArrowheads="1"/>
            </p:cNvSpPr>
            <p:nvPr/>
          </p:nvSpPr>
          <p:spPr bwMode="auto">
            <a:xfrm>
              <a:off x="9712671" y="3022449"/>
              <a:ext cx="139493" cy="14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3" name="Freeform 234">
              <a:extLst>
                <a:ext uri="{FF2B5EF4-FFF2-40B4-BE49-F238E27FC236}">
                  <a16:creationId xmlns:a16="http://schemas.microsoft.com/office/drawing/2014/main" id="{3A14B2A3-9C7B-CDEF-6DCC-281147A6C879}"/>
                </a:ext>
              </a:extLst>
            </p:cNvPr>
            <p:cNvSpPr>
              <a:spLocks/>
            </p:cNvSpPr>
            <p:nvPr/>
          </p:nvSpPr>
          <p:spPr bwMode="auto">
            <a:xfrm>
              <a:off x="9712671" y="3022449"/>
              <a:ext cx="139493" cy="91957"/>
            </a:xfrm>
            <a:custGeom>
              <a:avLst/>
              <a:gdLst>
                <a:gd name="T0" fmla="*/ 76 w 76"/>
                <a:gd name="T1" fmla="*/ 0 h 50"/>
                <a:gd name="T2" fmla="*/ 0 w 76"/>
                <a:gd name="T3" fmla="*/ 0 h 50"/>
                <a:gd name="T4" fmla="*/ 0 w 76"/>
                <a:gd name="T5" fmla="*/ 48 h 50"/>
                <a:gd name="T6" fmla="*/ 21 w 76"/>
                <a:gd name="T7" fmla="*/ 50 h 50"/>
                <a:gd name="T8" fmla="*/ 76 w 76"/>
                <a:gd name="T9" fmla="*/ 25 h 50"/>
                <a:gd name="T10" fmla="*/ 76 w 76"/>
                <a:gd name="T11" fmla="*/ 0 h 50"/>
              </a:gdLst>
              <a:ahLst/>
              <a:cxnLst>
                <a:cxn ang="0">
                  <a:pos x="T0" y="T1"/>
                </a:cxn>
                <a:cxn ang="0">
                  <a:pos x="T2" y="T3"/>
                </a:cxn>
                <a:cxn ang="0">
                  <a:pos x="T4" y="T5"/>
                </a:cxn>
                <a:cxn ang="0">
                  <a:pos x="T6" y="T7"/>
                </a:cxn>
                <a:cxn ang="0">
                  <a:pos x="T8" y="T9"/>
                </a:cxn>
                <a:cxn ang="0">
                  <a:pos x="T10" y="T11"/>
                </a:cxn>
              </a:cxnLst>
              <a:rect l="0" t="0" r="r" b="b"/>
              <a:pathLst>
                <a:path w="76" h="50">
                  <a:moveTo>
                    <a:pt x="76" y="0"/>
                  </a:moveTo>
                  <a:cubicBezTo>
                    <a:pt x="0" y="0"/>
                    <a:pt x="0" y="0"/>
                    <a:pt x="0" y="0"/>
                  </a:cubicBezTo>
                  <a:cubicBezTo>
                    <a:pt x="0" y="48"/>
                    <a:pt x="0" y="48"/>
                    <a:pt x="0" y="48"/>
                  </a:cubicBezTo>
                  <a:cubicBezTo>
                    <a:pt x="7" y="49"/>
                    <a:pt x="14" y="50"/>
                    <a:pt x="21" y="50"/>
                  </a:cubicBezTo>
                  <a:cubicBezTo>
                    <a:pt x="40" y="50"/>
                    <a:pt x="65" y="41"/>
                    <a:pt x="76" y="25"/>
                  </a:cubicBezTo>
                  <a:cubicBezTo>
                    <a:pt x="76" y="0"/>
                    <a:pt x="76" y="0"/>
                    <a:pt x="76" y="0"/>
                  </a:cubicBezTo>
                </a:path>
              </a:pathLst>
            </a:custGeom>
            <a:solidFill>
              <a:srgbClr val="FBDA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4" name="Freeform 235">
              <a:extLst>
                <a:ext uri="{FF2B5EF4-FFF2-40B4-BE49-F238E27FC236}">
                  <a16:creationId xmlns:a16="http://schemas.microsoft.com/office/drawing/2014/main" id="{5F21D569-CBED-7678-89C8-46336612C0B2}"/>
                </a:ext>
              </a:extLst>
            </p:cNvPr>
            <p:cNvSpPr>
              <a:spLocks/>
            </p:cNvSpPr>
            <p:nvPr/>
          </p:nvSpPr>
          <p:spPr bwMode="auto">
            <a:xfrm>
              <a:off x="9749299" y="3154929"/>
              <a:ext cx="64682" cy="101309"/>
            </a:xfrm>
            <a:custGeom>
              <a:avLst/>
              <a:gdLst>
                <a:gd name="T0" fmla="*/ 5 w 35"/>
                <a:gd name="T1" fmla="*/ 55 h 55"/>
                <a:gd name="T2" fmla="*/ 0 w 35"/>
                <a:gd name="T3" fmla="*/ 43 h 55"/>
                <a:gd name="T4" fmla="*/ 18 w 35"/>
                <a:gd name="T5" fmla="*/ 0 h 55"/>
                <a:gd name="T6" fmla="*/ 35 w 35"/>
                <a:gd name="T7" fmla="*/ 43 h 55"/>
                <a:gd name="T8" fmla="*/ 30 w 35"/>
                <a:gd name="T9" fmla="*/ 55 h 55"/>
                <a:gd name="T10" fmla="*/ 5 w 35"/>
                <a:gd name="T11" fmla="*/ 55 h 55"/>
              </a:gdLst>
              <a:ahLst/>
              <a:cxnLst>
                <a:cxn ang="0">
                  <a:pos x="T0" y="T1"/>
                </a:cxn>
                <a:cxn ang="0">
                  <a:pos x="T2" y="T3"/>
                </a:cxn>
                <a:cxn ang="0">
                  <a:pos x="T4" y="T5"/>
                </a:cxn>
                <a:cxn ang="0">
                  <a:pos x="T6" y="T7"/>
                </a:cxn>
                <a:cxn ang="0">
                  <a:pos x="T8" y="T9"/>
                </a:cxn>
                <a:cxn ang="0">
                  <a:pos x="T10" y="T11"/>
                </a:cxn>
              </a:cxnLst>
              <a:rect l="0" t="0" r="r" b="b"/>
              <a:pathLst>
                <a:path w="35" h="55">
                  <a:moveTo>
                    <a:pt x="5" y="55"/>
                  </a:moveTo>
                  <a:cubicBezTo>
                    <a:pt x="0" y="43"/>
                    <a:pt x="0" y="43"/>
                    <a:pt x="0" y="43"/>
                  </a:cubicBezTo>
                  <a:cubicBezTo>
                    <a:pt x="18" y="0"/>
                    <a:pt x="18" y="0"/>
                    <a:pt x="18" y="0"/>
                  </a:cubicBezTo>
                  <a:cubicBezTo>
                    <a:pt x="35" y="43"/>
                    <a:pt x="35" y="43"/>
                    <a:pt x="35" y="43"/>
                  </a:cubicBezTo>
                  <a:cubicBezTo>
                    <a:pt x="30" y="55"/>
                    <a:pt x="30" y="55"/>
                    <a:pt x="30" y="55"/>
                  </a:cubicBezTo>
                  <a:cubicBezTo>
                    <a:pt x="21" y="55"/>
                    <a:pt x="13" y="55"/>
                    <a:pt x="5" y="55"/>
                  </a:cubicBezTo>
                  <a:close/>
                </a:path>
              </a:pathLst>
            </a:custGeom>
            <a:solidFill>
              <a:srgbClr val="FFA9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5" name="Freeform 236">
              <a:extLst>
                <a:ext uri="{FF2B5EF4-FFF2-40B4-BE49-F238E27FC236}">
                  <a16:creationId xmlns:a16="http://schemas.microsoft.com/office/drawing/2014/main" id="{E0FB50D4-1B42-7D6B-1548-FD8954BB1F31}"/>
                </a:ext>
              </a:extLst>
            </p:cNvPr>
            <p:cNvSpPr>
              <a:spLocks/>
            </p:cNvSpPr>
            <p:nvPr/>
          </p:nvSpPr>
          <p:spPr bwMode="auto">
            <a:xfrm>
              <a:off x="9782808" y="3080896"/>
              <a:ext cx="110660" cy="208850"/>
            </a:xfrm>
            <a:custGeom>
              <a:avLst/>
              <a:gdLst>
                <a:gd name="T0" fmla="*/ 89 w 142"/>
                <a:gd name="T1" fmla="*/ 0 h 268"/>
                <a:gd name="T2" fmla="*/ 0 w 142"/>
                <a:gd name="T3" fmla="*/ 95 h 268"/>
                <a:gd name="T4" fmla="*/ 63 w 142"/>
                <a:gd name="T5" fmla="*/ 268 h 268"/>
                <a:gd name="T6" fmla="*/ 142 w 142"/>
                <a:gd name="T7" fmla="*/ 36 h 268"/>
                <a:gd name="T8" fmla="*/ 89 w 142"/>
                <a:gd name="T9" fmla="*/ 0 h 268"/>
              </a:gdLst>
              <a:ahLst/>
              <a:cxnLst>
                <a:cxn ang="0">
                  <a:pos x="T0" y="T1"/>
                </a:cxn>
                <a:cxn ang="0">
                  <a:pos x="T2" y="T3"/>
                </a:cxn>
                <a:cxn ang="0">
                  <a:pos x="T4" y="T5"/>
                </a:cxn>
                <a:cxn ang="0">
                  <a:pos x="T6" y="T7"/>
                </a:cxn>
                <a:cxn ang="0">
                  <a:pos x="T8" y="T9"/>
                </a:cxn>
              </a:cxnLst>
              <a:rect l="0" t="0" r="r" b="b"/>
              <a:pathLst>
                <a:path w="142" h="268">
                  <a:moveTo>
                    <a:pt x="89" y="0"/>
                  </a:moveTo>
                  <a:lnTo>
                    <a:pt x="0" y="95"/>
                  </a:lnTo>
                  <a:lnTo>
                    <a:pt x="63" y="268"/>
                  </a:lnTo>
                  <a:lnTo>
                    <a:pt x="142" y="36"/>
                  </a:lnTo>
                  <a:lnTo>
                    <a:pt x="89"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6" name="Freeform 237">
              <a:extLst>
                <a:ext uri="{FF2B5EF4-FFF2-40B4-BE49-F238E27FC236}">
                  <a16:creationId xmlns:a16="http://schemas.microsoft.com/office/drawing/2014/main" id="{674D080A-39A1-B4C0-023A-80964C6C0104}"/>
                </a:ext>
              </a:extLst>
            </p:cNvPr>
            <p:cNvSpPr>
              <a:spLocks/>
            </p:cNvSpPr>
            <p:nvPr/>
          </p:nvSpPr>
          <p:spPr bwMode="auto">
            <a:xfrm>
              <a:off x="9669809" y="3079337"/>
              <a:ext cx="112998" cy="210410"/>
            </a:xfrm>
            <a:custGeom>
              <a:avLst/>
              <a:gdLst>
                <a:gd name="T0" fmla="*/ 52 w 145"/>
                <a:gd name="T1" fmla="*/ 0 h 270"/>
                <a:gd name="T2" fmla="*/ 145 w 145"/>
                <a:gd name="T3" fmla="*/ 97 h 270"/>
                <a:gd name="T4" fmla="*/ 81 w 145"/>
                <a:gd name="T5" fmla="*/ 270 h 270"/>
                <a:gd name="T6" fmla="*/ 0 w 145"/>
                <a:gd name="T7" fmla="*/ 35 h 270"/>
                <a:gd name="T8" fmla="*/ 52 w 145"/>
                <a:gd name="T9" fmla="*/ 0 h 270"/>
              </a:gdLst>
              <a:ahLst/>
              <a:cxnLst>
                <a:cxn ang="0">
                  <a:pos x="T0" y="T1"/>
                </a:cxn>
                <a:cxn ang="0">
                  <a:pos x="T2" y="T3"/>
                </a:cxn>
                <a:cxn ang="0">
                  <a:pos x="T4" y="T5"/>
                </a:cxn>
                <a:cxn ang="0">
                  <a:pos x="T6" y="T7"/>
                </a:cxn>
                <a:cxn ang="0">
                  <a:pos x="T8" y="T9"/>
                </a:cxn>
              </a:cxnLst>
              <a:rect l="0" t="0" r="r" b="b"/>
              <a:pathLst>
                <a:path w="145" h="270">
                  <a:moveTo>
                    <a:pt x="52" y="0"/>
                  </a:moveTo>
                  <a:lnTo>
                    <a:pt x="145" y="97"/>
                  </a:lnTo>
                  <a:lnTo>
                    <a:pt x="81" y="270"/>
                  </a:lnTo>
                  <a:lnTo>
                    <a:pt x="0" y="35"/>
                  </a:lnTo>
                  <a:lnTo>
                    <a:pt x="52"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7" name="Freeform 238">
              <a:extLst>
                <a:ext uri="{FF2B5EF4-FFF2-40B4-BE49-F238E27FC236}">
                  <a16:creationId xmlns:a16="http://schemas.microsoft.com/office/drawing/2014/main" id="{6ABF7752-AA6B-3058-7ABE-684E769B30B8}"/>
                </a:ext>
              </a:extLst>
            </p:cNvPr>
            <p:cNvSpPr>
              <a:spLocks/>
            </p:cNvSpPr>
            <p:nvPr/>
          </p:nvSpPr>
          <p:spPr bwMode="auto">
            <a:xfrm>
              <a:off x="9736829" y="3306112"/>
              <a:ext cx="89619" cy="331979"/>
            </a:xfrm>
            <a:custGeom>
              <a:avLst/>
              <a:gdLst>
                <a:gd name="T0" fmla="*/ 87 w 115"/>
                <a:gd name="T1" fmla="*/ 0 h 426"/>
                <a:gd name="T2" fmla="*/ 28 w 115"/>
                <a:gd name="T3" fmla="*/ 0 h 426"/>
                <a:gd name="T4" fmla="*/ 0 w 115"/>
                <a:gd name="T5" fmla="*/ 289 h 426"/>
                <a:gd name="T6" fmla="*/ 59 w 115"/>
                <a:gd name="T7" fmla="*/ 426 h 426"/>
                <a:gd name="T8" fmla="*/ 115 w 115"/>
                <a:gd name="T9" fmla="*/ 289 h 426"/>
                <a:gd name="T10" fmla="*/ 87 w 115"/>
                <a:gd name="T11" fmla="*/ 0 h 426"/>
              </a:gdLst>
              <a:ahLst/>
              <a:cxnLst>
                <a:cxn ang="0">
                  <a:pos x="T0" y="T1"/>
                </a:cxn>
                <a:cxn ang="0">
                  <a:pos x="T2" y="T3"/>
                </a:cxn>
                <a:cxn ang="0">
                  <a:pos x="T4" y="T5"/>
                </a:cxn>
                <a:cxn ang="0">
                  <a:pos x="T6" y="T7"/>
                </a:cxn>
                <a:cxn ang="0">
                  <a:pos x="T8" y="T9"/>
                </a:cxn>
                <a:cxn ang="0">
                  <a:pos x="T10" y="T11"/>
                </a:cxn>
              </a:cxnLst>
              <a:rect l="0" t="0" r="r" b="b"/>
              <a:pathLst>
                <a:path w="115" h="426">
                  <a:moveTo>
                    <a:pt x="87" y="0"/>
                  </a:moveTo>
                  <a:lnTo>
                    <a:pt x="28" y="0"/>
                  </a:lnTo>
                  <a:lnTo>
                    <a:pt x="0" y="289"/>
                  </a:lnTo>
                  <a:lnTo>
                    <a:pt x="59" y="426"/>
                  </a:lnTo>
                  <a:lnTo>
                    <a:pt x="115" y="289"/>
                  </a:lnTo>
                  <a:lnTo>
                    <a:pt x="87" y="0"/>
                  </a:lnTo>
                  <a:close/>
                </a:path>
              </a:pathLst>
            </a:custGeom>
            <a:solidFill>
              <a:srgbClr val="FFA9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8" name="Freeform 239">
              <a:extLst>
                <a:ext uri="{FF2B5EF4-FFF2-40B4-BE49-F238E27FC236}">
                  <a16:creationId xmlns:a16="http://schemas.microsoft.com/office/drawing/2014/main" id="{5C475848-3D05-A5ED-5B57-7BFE1F828CE7}"/>
                </a:ext>
              </a:extLst>
            </p:cNvPr>
            <p:cNvSpPr>
              <a:spLocks/>
            </p:cNvSpPr>
            <p:nvPr/>
          </p:nvSpPr>
          <p:spPr bwMode="auto">
            <a:xfrm>
              <a:off x="9782808" y="3080896"/>
              <a:ext cx="110660" cy="175341"/>
            </a:xfrm>
            <a:custGeom>
              <a:avLst/>
              <a:gdLst>
                <a:gd name="T0" fmla="*/ 89 w 142"/>
                <a:gd name="T1" fmla="*/ 0 h 225"/>
                <a:gd name="T2" fmla="*/ 0 w 142"/>
                <a:gd name="T3" fmla="*/ 95 h 225"/>
                <a:gd name="T4" fmla="*/ 63 w 142"/>
                <a:gd name="T5" fmla="*/ 225 h 225"/>
                <a:gd name="T6" fmla="*/ 142 w 142"/>
                <a:gd name="T7" fmla="*/ 36 h 225"/>
                <a:gd name="T8" fmla="*/ 89 w 142"/>
                <a:gd name="T9" fmla="*/ 0 h 225"/>
              </a:gdLst>
              <a:ahLst/>
              <a:cxnLst>
                <a:cxn ang="0">
                  <a:pos x="T0" y="T1"/>
                </a:cxn>
                <a:cxn ang="0">
                  <a:pos x="T2" y="T3"/>
                </a:cxn>
                <a:cxn ang="0">
                  <a:pos x="T4" y="T5"/>
                </a:cxn>
                <a:cxn ang="0">
                  <a:pos x="T6" y="T7"/>
                </a:cxn>
                <a:cxn ang="0">
                  <a:pos x="T8" y="T9"/>
                </a:cxn>
              </a:cxnLst>
              <a:rect l="0" t="0" r="r" b="b"/>
              <a:pathLst>
                <a:path w="142" h="225">
                  <a:moveTo>
                    <a:pt x="89" y="0"/>
                  </a:moveTo>
                  <a:lnTo>
                    <a:pt x="0" y="95"/>
                  </a:lnTo>
                  <a:lnTo>
                    <a:pt x="63" y="225"/>
                  </a:lnTo>
                  <a:lnTo>
                    <a:pt x="142" y="36"/>
                  </a:lnTo>
                  <a:lnTo>
                    <a:pt x="8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9" name="Freeform 240">
              <a:extLst>
                <a:ext uri="{FF2B5EF4-FFF2-40B4-BE49-F238E27FC236}">
                  <a16:creationId xmlns:a16="http://schemas.microsoft.com/office/drawing/2014/main" id="{6ABE70D8-FC7E-04CA-1B08-BAC28BBE3D85}"/>
                </a:ext>
              </a:extLst>
            </p:cNvPr>
            <p:cNvSpPr>
              <a:spLocks/>
            </p:cNvSpPr>
            <p:nvPr/>
          </p:nvSpPr>
          <p:spPr bwMode="auto">
            <a:xfrm>
              <a:off x="9669809" y="3079337"/>
              <a:ext cx="112998" cy="176899"/>
            </a:xfrm>
            <a:custGeom>
              <a:avLst/>
              <a:gdLst>
                <a:gd name="T0" fmla="*/ 52 w 145"/>
                <a:gd name="T1" fmla="*/ 0 h 227"/>
                <a:gd name="T2" fmla="*/ 145 w 145"/>
                <a:gd name="T3" fmla="*/ 97 h 227"/>
                <a:gd name="T4" fmla="*/ 78 w 145"/>
                <a:gd name="T5" fmla="*/ 227 h 227"/>
                <a:gd name="T6" fmla="*/ 0 w 145"/>
                <a:gd name="T7" fmla="*/ 35 h 227"/>
                <a:gd name="T8" fmla="*/ 52 w 145"/>
                <a:gd name="T9" fmla="*/ 0 h 227"/>
              </a:gdLst>
              <a:ahLst/>
              <a:cxnLst>
                <a:cxn ang="0">
                  <a:pos x="T0" y="T1"/>
                </a:cxn>
                <a:cxn ang="0">
                  <a:pos x="T2" y="T3"/>
                </a:cxn>
                <a:cxn ang="0">
                  <a:pos x="T4" y="T5"/>
                </a:cxn>
                <a:cxn ang="0">
                  <a:pos x="T6" y="T7"/>
                </a:cxn>
                <a:cxn ang="0">
                  <a:pos x="T8" y="T9"/>
                </a:cxn>
              </a:cxnLst>
              <a:rect l="0" t="0" r="r" b="b"/>
              <a:pathLst>
                <a:path w="145" h="227">
                  <a:moveTo>
                    <a:pt x="52" y="0"/>
                  </a:moveTo>
                  <a:lnTo>
                    <a:pt x="145" y="97"/>
                  </a:lnTo>
                  <a:lnTo>
                    <a:pt x="78" y="227"/>
                  </a:lnTo>
                  <a:lnTo>
                    <a:pt x="0" y="35"/>
                  </a:lnTo>
                  <a:lnTo>
                    <a:pt x="5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0" name="Freeform 241">
              <a:extLst>
                <a:ext uri="{FF2B5EF4-FFF2-40B4-BE49-F238E27FC236}">
                  <a16:creationId xmlns:a16="http://schemas.microsoft.com/office/drawing/2014/main" id="{C3B6BA05-858B-D68B-01B0-2C31015F9C53}"/>
                </a:ext>
              </a:extLst>
            </p:cNvPr>
            <p:cNvSpPr>
              <a:spLocks/>
            </p:cNvSpPr>
            <p:nvPr/>
          </p:nvSpPr>
          <p:spPr bwMode="auto">
            <a:xfrm>
              <a:off x="9749299" y="3252341"/>
              <a:ext cx="64682" cy="55330"/>
            </a:xfrm>
            <a:custGeom>
              <a:avLst/>
              <a:gdLst>
                <a:gd name="T0" fmla="*/ 30 w 35"/>
                <a:gd name="T1" fmla="*/ 0 h 30"/>
                <a:gd name="T2" fmla="*/ 5 w 35"/>
                <a:gd name="T3" fmla="*/ 0 h 30"/>
                <a:gd name="T4" fmla="*/ 5 w 35"/>
                <a:gd name="T5" fmla="*/ 30 h 30"/>
                <a:gd name="T6" fmla="*/ 30 w 35"/>
                <a:gd name="T7" fmla="*/ 30 h 30"/>
                <a:gd name="T8" fmla="*/ 30 w 35"/>
                <a:gd name="T9" fmla="*/ 0 h 30"/>
              </a:gdLst>
              <a:ahLst/>
              <a:cxnLst>
                <a:cxn ang="0">
                  <a:pos x="T0" y="T1"/>
                </a:cxn>
                <a:cxn ang="0">
                  <a:pos x="T2" y="T3"/>
                </a:cxn>
                <a:cxn ang="0">
                  <a:pos x="T4" y="T5"/>
                </a:cxn>
                <a:cxn ang="0">
                  <a:pos x="T6" y="T7"/>
                </a:cxn>
                <a:cxn ang="0">
                  <a:pos x="T8" y="T9"/>
                </a:cxn>
              </a:cxnLst>
              <a:rect l="0" t="0" r="r" b="b"/>
              <a:pathLst>
                <a:path w="35" h="30">
                  <a:moveTo>
                    <a:pt x="30" y="0"/>
                  </a:moveTo>
                  <a:cubicBezTo>
                    <a:pt x="5" y="0"/>
                    <a:pt x="5" y="0"/>
                    <a:pt x="5" y="0"/>
                  </a:cubicBezTo>
                  <a:cubicBezTo>
                    <a:pt x="0" y="11"/>
                    <a:pt x="0" y="21"/>
                    <a:pt x="5" y="30"/>
                  </a:cubicBezTo>
                  <a:cubicBezTo>
                    <a:pt x="30" y="30"/>
                    <a:pt x="30" y="30"/>
                    <a:pt x="30" y="30"/>
                  </a:cubicBezTo>
                  <a:cubicBezTo>
                    <a:pt x="35" y="21"/>
                    <a:pt x="35" y="11"/>
                    <a:pt x="30" y="0"/>
                  </a:cubicBezTo>
                  <a:close/>
                </a:path>
              </a:pathLst>
            </a:custGeom>
            <a:solidFill>
              <a:srgbClr val="FFA9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1" name="Freeform 242">
              <a:extLst>
                <a:ext uri="{FF2B5EF4-FFF2-40B4-BE49-F238E27FC236}">
                  <a16:creationId xmlns:a16="http://schemas.microsoft.com/office/drawing/2014/main" id="{1C4A1554-3EBB-6F27-0EAC-C718624D0342}"/>
                </a:ext>
              </a:extLst>
            </p:cNvPr>
            <p:cNvSpPr>
              <a:spLocks/>
            </p:cNvSpPr>
            <p:nvPr/>
          </p:nvSpPr>
          <p:spPr bwMode="auto">
            <a:xfrm>
              <a:off x="9782808" y="2459798"/>
              <a:ext cx="313277" cy="597719"/>
            </a:xfrm>
            <a:custGeom>
              <a:avLst/>
              <a:gdLst>
                <a:gd name="T0" fmla="*/ 102 w 170"/>
                <a:gd name="T1" fmla="*/ 324 h 324"/>
                <a:gd name="T2" fmla="*/ 0 w 170"/>
                <a:gd name="T3" fmla="*/ 301 h 324"/>
                <a:gd name="T4" fmla="*/ 0 w 170"/>
                <a:gd name="T5" fmla="*/ 15 h 324"/>
                <a:gd name="T6" fmla="*/ 138 w 170"/>
                <a:gd name="T7" fmla="*/ 104 h 324"/>
                <a:gd name="T8" fmla="*/ 102 w 170"/>
                <a:gd name="T9" fmla="*/ 324 h 324"/>
              </a:gdLst>
              <a:ahLst/>
              <a:cxnLst>
                <a:cxn ang="0">
                  <a:pos x="T0" y="T1"/>
                </a:cxn>
                <a:cxn ang="0">
                  <a:pos x="T2" y="T3"/>
                </a:cxn>
                <a:cxn ang="0">
                  <a:pos x="T4" y="T5"/>
                </a:cxn>
                <a:cxn ang="0">
                  <a:pos x="T6" y="T7"/>
                </a:cxn>
                <a:cxn ang="0">
                  <a:pos x="T8" y="T9"/>
                </a:cxn>
              </a:cxnLst>
              <a:rect l="0" t="0" r="r" b="b"/>
              <a:pathLst>
                <a:path w="170" h="324">
                  <a:moveTo>
                    <a:pt x="102" y="324"/>
                  </a:moveTo>
                  <a:cubicBezTo>
                    <a:pt x="102" y="324"/>
                    <a:pt x="74" y="301"/>
                    <a:pt x="0" y="301"/>
                  </a:cubicBezTo>
                  <a:cubicBezTo>
                    <a:pt x="0" y="205"/>
                    <a:pt x="0" y="15"/>
                    <a:pt x="0" y="15"/>
                  </a:cubicBezTo>
                  <a:cubicBezTo>
                    <a:pt x="0" y="15"/>
                    <a:pt x="103" y="0"/>
                    <a:pt x="138" y="104"/>
                  </a:cubicBezTo>
                  <a:cubicBezTo>
                    <a:pt x="170" y="198"/>
                    <a:pt x="102" y="324"/>
                    <a:pt x="102" y="324"/>
                  </a:cubicBezTo>
                  <a:close/>
                </a:path>
              </a:pathLst>
            </a:custGeom>
            <a:solidFill>
              <a:srgbClr val="FFA9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2" name="Freeform 243">
              <a:extLst>
                <a:ext uri="{FF2B5EF4-FFF2-40B4-BE49-F238E27FC236}">
                  <a16:creationId xmlns:a16="http://schemas.microsoft.com/office/drawing/2014/main" id="{9D296B63-D8FF-7E80-258E-BDD539750A09}"/>
                </a:ext>
              </a:extLst>
            </p:cNvPr>
            <p:cNvSpPr>
              <a:spLocks/>
            </p:cNvSpPr>
            <p:nvPr/>
          </p:nvSpPr>
          <p:spPr bwMode="auto">
            <a:xfrm>
              <a:off x="9469531" y="2459798"/>
              <a:ext cx="313277" cy="597719"/>
            </a:xfrm>
            <a:custGeom>
              <a:avLst/>
              <a:gdLst>
                <a:gd name="T0" fmla="*/ 68 w 170"/>
                <a:gd name="T1" fmla="*/ 324 h 324"/>
                <a:gd name="T2" fmla="*/ 170 w 170"/>
                <a:gd name="T3" fmla="*/ 301 h 324"/>
                <a:gd name="T4" fmla="*/ 170 w 170"/>
                <a:gd name="T5" fmla="*/ 15 h 324"/>
                <a:gd name="T6" fmla="*/ 32 w 170"/>
                <a:gd name="T7" fmla="*/ 104 h 324"/>
                <a:gd name="T8" fmla="*/ 68 w 170"/>
                <a:gd name="T9" fmla="*/ 324 h 324"/>
              </a:gdLst>
              <a:ahLst/>
              <a:cxnLst>
                <a:cxn ang="0">
                  <a:pos x="T0" y="T1"/>
                </a:cxn>
                <a:cxn ang="0">
                  <a:pos x="T2" y="T3"/>
                </a:cxn>
                <a:cxn ang="0">
                  <a:pos x="T4" y="T5"/>
                </a:cxn>
                <a:cxn ang="0">
                  <a:pos x="T6" y="T7"/>
                </a:cxn>
                <a:cxn ang="0">
                  <a:pos x="T8" y="T9"/>
                </a:cxn>
              </a:cxnLst>
              <a:rect l="0" t="0" r="r" b="b"/>
              <a:pathLst>
                <a:path w="170" h="324">
                  <a:moveTo>
                    <a:pt x="68" y="324"/>
                  </a:moveTo>
                  <a:cubicBezTo>
                    <a:pt x="68" y="324"/>
                    <a:pt x="96" y="301"/>
                    <a:pt x="170" y="301"/>
                  </a:cubicBezTo>
                  <a:cubicBezTo>
                    <a:pt x="170" y="205"/>
                    <a:pt x="170" y="15"/>
                    <a:pt x="170" y="15"/>
                  </a:cubicBezTo>
                  <a:cubicBezTo>
                    <a:pt x="170" y="15"/>
                    <a:pt x="67" y="0"/>
                    <a:pt x="32" y="104"/>
                  </a:cubicBezTo>
                  <a:cubicBezTo>
                    <a:pt x="0" y="198"/>
                    <a:pt x="68" y="324"/>
                    <a:pt x="68" y="324"/>
                  </a:cubicBezTo>
                  <a:close/>
                </a:path>
              </a:pathLst>
            </a:custGeom>
            <a:solidFill>
              <a:srgbClr val="F798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3" name="Oval 244">
              <a:extLst>
                <a:ext uri="{FF2B5EF4-FFF2-40B4-BE49-F238E27FC236}">
                  <a16:creationId xmlns:a16="http://schemas.microsoft.com/office/drawing/2014/main" id="{0E1807B6-8DAA-AE08-4317-001B9B2544A2}"/>
                </a:ext>
              </a:extLst>
            </p:cNvPr>
            <p:cNvSpPr>
              <a:spLocks noChangeArrowheads="1"/>
            </p:cNvSpPr>
            <p:nvPr/>
          </p:nvSpPr>
          <p:spPr bwMode="auto">
            <a:xfrm>
              <a:off x="9588763" y="2526038"/>
              <a:ext cx="391206" cy="536933"/>
            </a:xfrm>
            <a:prstGeom prst="ellipse">
              <a:avLst/>
            </a:pr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4" name="Freeform 245">
              <a:extLst>
                <a:ext uri="{FF2B5EF4-FFF2-40B4-BE49-F238E27FC236}">
                  <a16:creationId xmlns:a16="http://schemas.microsoft.com/office/drawing/2014/main" id="{792F5AFC-BF6E-3DB1-7C93-C6B3E3CDBD68}"/>
                </a:ext>
              </a:extLst>
            </p:cNvPr>
            <p:cNvSpPr>
              <a:spLocks/>
            </p:cNvSpPr>
            <p:nvPr/>
          </p:nvSpPr>
          <p:spPr bwMode="auto">
            <a:xfrm>
              <a:off x="9537330" y="2714627"/>
              <a:ext cx="140273" cy="174562"/>
            </a:xfrm>
            <a:custGeom>
              <a:avLst/>
              <a:gdLst>
                <a:gd name="T0" fmla="*/ 3 w 76"/>
                <a:gd name="T1" fmla="*/ 51 h 95"/>
                <a:gd name="T2" fmla="*/ 32 w 76"/>
                <a:gd name="T3" fmla="*/ 2 h 95"/>
                <a:gd name="T4" fmla="*/ 73 w 76"/>
                <a:gd name="T5" fmla="*/ 44 h 95"/>
                <a:gd name="T6" fmla="*/ 44 w 76"/>
                <a:gd name="T7" fmla="*/ 93 h 95"/>
                <a:gd name="T8" fmla="*/ 3 w 76"/>
                <a:gd name="T9" fmla="*/ 51 h 95"/>
              </a:gdLst>
              <a:ahLst/>
              <a:cxnLst>
                <a:cxn ang="0">
                  <a:pos x="T0" y="T1"/>
                </a:cxn>
                <a:cxn ang="0">
                  <a:pos x="T2" y="T3"/>
                </a:cxn>
                <a:cxn ang="0">
                  <a:pos x="T4" y="T5"/>
                </a:cxn>
                <a:cxn ang="0">
                  <a:pos x="T6" y="T7"/>
                </a:cxn>
                <a:cxn ang="0">
                  <a:pos x="T8" y="T9"/>
                </a:cxn>
              </a:cxnLst>
              <a:rect l="0" t="0" r="r" b="b"/>
              <a:pathLst>
                <a:path w="76" h="95">
                  <a:moveTo>
                    <a:pt x="3" y="51"/>
                  </a:moveTo>
                  <a:cubicBezTo>
                    <a:pt x="0" y="26"/>
                    <a:pt x="13" y="4"/>
                    <a:pt x="32" y="2"/>
                  </a:cubicBezTo>
                  <a:cubicBezTo>
                    <a:pt x="52" y="0"/>
                    <a:pt x="70" y="19"/>
                    <a:pt x="73" y="44"/>
                  </a:cubicBezTo>
                  <a:cubicBezTo>
                    <a:pt x="76" y="69"/>
                    <a:pt x="63" y="91"/>
                    <a:pt x="44" y="93"/>
                  </a:cubicBezTo>
                  <a:cubicBezTo>
                    <a:pt x="25" y="95"/>
                    <a:pt x="7" y="76"/>
                    <a:pt x="3" y="51"/>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5" name="Freeform 246">
              <a:extLst>
                <a:ext uri="{FF2B5EF4-FFF2-40B4-BE49-F238E27FC236}">
                  <a16:creationId xmlns:a16="http://schemas.microsoft.com/office/drawing/2014/main" id="{FE8A74F4-4E2B-3818-E1DE-EA5489DA53F2}"/>
                </a:ext>
              </a:extLst>
            </p:cNvPr>
            <p:cNvSpPr>
              <a:spLocks/>
            </p:cNvSpPr>
            <p:nvPr/>
          </p:nvSpPr>
          <p:spPr bwMode="auto">
            <a:xfrm>
              <a:off x="9889571" y="2714627"/>
              <a:ext cx="139493" cy="174562"/>
            </a:xfrm>
            <a:custGeom>
              <a:avLst/>
              <a:gdLst>
                <a:gd name="T0" fmla="*/ 32 w 76"/>
                <a:gd name="T1" fmla="*/ 93 h 95"/>
                <a:gd name="T2" fmla="*/ 3 w 76"/>
                <a:gd name="T3" fmla="*/ 44 h 95"/>
                <a:gd name="T4" fmla="*/ 44 w 76"/>
                <a:gd name="T5" fmla="*/ 2 h 95"/>
                <a:gd name="T6" fmla="*/ 73 w 76"/>
                <a:gd name="T7" fmla="*/ 51 h 95"/>
                <a:gd name="T8" fmla="*/ 32 w 76"/>
                <a:gd name="T9" fmla="*/ 93 h 95"/>
              </a:gdLst>
              <a:ahLst/>
              <a:cxnLst>
                <a:cxn ang="0">
                  <a:pos x="T0" y="T1"/>
                </a:cxn>
                <a:cxn ang="0">
                  <a:pos x="T2" y="T3"/>
                </a:cxn>
                <a:cxn ang="0">
                  <a:pos x="T4" y="T5"/>
                </a:cxn>
                <a:cxn ang="0">
                  <a:pos x="T6" y="T7"/>
                </a:cxn>
                <a:cxn ang="0">
                  <a:pos x="T8" y="T9"/>
                </a:cxn>
              </a:cxnLst>
              <a:rect l="0" t="0" r="r" b="b"/>
              <a:pathLst>
                <a:path w="76" h="95">
                  <a:moveTo>
                    <a:pt x="32" y="93"/>
                  </a:moveTo>
                  <a:cubicBezTo>
                    <a:pt x="13" y="91"/>
                    <a:pt x="0" y="69"/>
                    <a:pt x="3" y="44"/>
                  </a:cubicBezTo>
                  <a:cubicBezTo>
                    <a:pt x="6" y="19"/>
                    <a:pt x="24" y="0"/>
                    <a:pt x="44" y="2"/>
                  </a:cubicBezTo>
                  <a:cubicBezTo>
                    <a:pt x="63" y="4"/>
                    <a:pt x="76" y="26"/>
                    <a:pt x="73" y="51"/>
                  </a:cubicBezTo>
                  <a:cubicBezTo>
                    <a:pt x="69" y="76"/>
                    <a:pt x="51" y="95"/>
                    <a:pt x="32" y="93"/>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6" name="Freeform 247">
              <a:extLst>
                <a:ext uri="{FF2B5EF4-FFF2-40B4-BE49-F238E27FC236}">
                  <a16:creationId xmlns:a16="http://schemas.microsoft.com/office/drawing/2014/main" id="{5B02B05E-175F-1319-8642-560A722047E1}"/>
                </a:ext>
              </a:extLst>
            </p:cNvPr>
            <p:cNvSpPr>
              <a:spLocks/>
            </p:cNvSpPr>
            <p:nvPr/>
          </p:nvSpPr>
          <p:spPr bwMode="auto">
            <a:xfrm>
              <a:off x="9588763" y="2526038"/>
              <a:ext cx="195602" cy="536933"/>
            </a:xfrm>
            <a:custGeom>
              <a:avLst/>
              <a:gdLst>
                <a:gd name="T0" fmla="*/ 0 w 106"/>
                <a:gd name="T1" fmla="*/ 135 h 291"/>
                <a:gd name="T2" fmla="*/ 106 w 106"/>
                <a:gd name="T3" fmla="*/ 0 h 291"/>
                <a:gd name="T4" fmla="*/ 106 w 106"/>
                <a:gd name="T5" fmla="*/ 291 h 291"/>
                <a:gd name="T6" fmla="*/ 0 w 106"/>
                <a:gd name="T7" fmla="*/ 135 h 291"/>
              </a:gdLst>
              <a:ahLst/>
              <a:cxnLst>
                <a:cxn ang="0">
                  <a:pos x="T0" y="T1"/>
                </a:cxn>
                <a:cxn ang="0">
                  <a:pos x="T2" y="T3"/>
                </a:cxn>
                <a:cxn ang="0">
                  <a:pos x="T4" y="T5"/>
                </a:cxn>
                <a:cxn ang="0">
                  <a:pos x="T6" y="T7"/>
                </a:cxn>
              </a:cxnLst>
              <a:rect l="0" t="0" r="r" b="b"/>
              <a:pathLst>
                <a:path w="106" h="291">
                  <a:moveTo>
                    <a:pt x="0" y="135"/>
                  </a:moveTo>
                  <a:cubicBezTo>
                    <a:pt x="0" y="49"/>
                    <a:pt x="47" y="0"/>
                    <a:pt x="106" y="0"/>
                  </a:cubicBezTo>
                  <a:cubicBezTo>
                    <a:pt x="106" y="291"/>
                    <a:pt x="106" y="291"/>
                    <a:pt x="106" y="291"/>
                  </a:cubicBezTo>
                  <a:cubicBezTo>
                    <a:pt x="47" y="291"/>
                    <a:pt x="0" y="221"/>
                    <a:pt x="0" y="135"/>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7" name="Freeform 248">
              <a:extLst>
                <a:ext uri="{FF2B5EF4-FFF2-40B4-BE49-F238E27FC236}">
                  <a16:creationId xmlns:a16="http://schemas.microsoft.com/office/drawing/2014/main" id="{6A59AF64-369C-7867-304D-4164B42BDEE4}"/>
                </a:ext>
              </a:extLst>
            </p:cNvPr>
            <p:cNvSpPr>
              <a:spLocks/>
            </p:cNvSpPr>
            <p:nvPr/>
          </p:nvSpPr>
          <p:spPr bwMode="auto">
            <a:xfrm>
              <a:off x="9519407" y="2496204"/>
              <a:ext cx="417702" cy="333539"/>
            </a:xfrm>
            <a:custGeom>
              <a:avLst/>
              <a:gdLst>
                <a:gd name="T0" fmla="*/ 213 w 227"/>
                <a:gd name="T1" fmla="*/ 74 h 181"/>
                <a:gd name="T2" fmla="*/ 37 w 227"/>
                <a:gd name="T3" fmla="*/ 150 h 181"/>
                <a:gd name="T4" fmla="*/ 101 w 227"/>
                <a:gd name="T5" fmla="*/ 19 h 181"/>
                <a:gd name="T6" fmla="*/ 213 w 227"/>
                <a:gd name="T7" fmla="*/ 74 h 181"/>
              </a:gdLst>
              <a:ahLst/>
              <a:cxnLst>
                <a:cxn ang="0">
                  <a:pos x="T0" y="T1"/>
                </a:cxn>
                <a:cxn ang="0">
                  <a:pos x="T2" y="T3"/>
                </a:cxn>
                <a:cxn ang="0">
                  <a:pos x="T4" y="T5"/>
                </a:cxn>
                <a:cxn ang="0">
                  <a:pos x="T6" y="T7"/>
                </a:cxn>
              </a:cxnLst>
              <a:rect l="0" t="0" r="r" b="b"/>
              <a:pathLst>
                <a:path w="227" h="181">
                  <a:moveTo>
                    <a:pt x="213" y="74"/>
                  </a:moveTo>
                  <a:cubicBezTo>
                    <a:pt x="213" y="74"/>
                    <a:pt x="162" y="181"/>
                    <a:pt x="37" y="150"/>
                  </a:cubicBezTo>
                  <a:cubicBezTo>
                    <a:pt x="19" y="141"/>
                    <a:pt x="0" y="39"/>
                    <a:pt x="101" y="19"/>
                  </a:cubicBezTo>
                  <a:cubicBezTo>
                    <a:pt x="203" y="0"/>
                    <a:pt x="227" y="39"/>
                    <a:pt x="213" y="74"/>
                  </a:cubicBezTo>
                  <a:close/>
                </a:path>
              </a:pathLst>
            </a:custGeom>
            <a:solidFill>
              <a:srgbClr val="FFA9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8" name="Freeform 249">
              <a:extLst>
                <a:ext uri="{FF2B5EF4-FFF2-40B4-BE49-F238E27FC236}">
                  <a16:creationId xmlns:a16="http://schemas.microsoft.com/office/drawing/2014/main" id="{B34F6D79-0BB0-8836-F2EC-5940A7D2E3A3}"/>
                </a:ext>
              </a:extLst>
            </p:cNvPr>
            <p:cNvSpPr>
              <a:spLocks/>
            </p:cNvSpPr>
            <p:nvPr/>
          </p:nvSpPr>
          <p:spPr bwMode="auto">
            <a:xfrm>
              <a:off x="9872428" y="2524480"/>
              <a:ext cx="162873" cy="291456"/>
            </a:xfrm>
            <a:custGeom>
              <a:avLst/>
              <a:gdLst>
                <a:gd name="T0" fmla="*/ 62 w 88"/>
                <a:gd name="T1" fmla="*/ 158 h 158"/>
                <a:gd name="T2" fmla="*/ 0 w 88"/>
                <a:gd name="T3" fmla="*/ 53 h 158"/>
                <a:gd name="T4" fmla="*/ 0 w 88"/>
                <a:gd name="T5" fmla="*/ 0 h 158"/>
                <a:gd name="T6" fmla="*/ 62 w 88"/>
                <a:gd name="T7" fmla="*/ 158 h 158"/>
              </a:gdLst>
              <a:ahLst/>
              <a:cxnLst>
                <a:cxn ang="0">
                  <a:pos x="T0" y="T1"/>
                </a:cxn>
                <a:cxn ang="0">
                  <a:pos x="T2" y="T3"/>
                </a:cxn>
                <a:cxn ang="0">
                  <a:pos x="T4" y="T5"/>
                </a:cxn>
                <a:cxn ang="0">
                  <a:pos x="T6" y="T7"/>
                </a:cxn>
              </a:cxnLst>
              <a:rect l="0" t="0" r="r" b="b"/>
              <a:pathLst>
                <a:path w="88" h="158">
                  <a:moveTo>
                    <a:pt x="62" y="158"/>
                  </a:moveTo>
                  <a:cubicBezTo>
                    <a:pt x="62" y="158"/>
                    <a:pt x="45" y="82"/>
                    <a:pt x="0" y="53"/>
                  </a:cubicBezTo>
                  <a:cubicBezTo>
                    <a:pt x="4" y="28"/>
                    <a:pt x="0" y="0"/>
                    <a:pt x="0" y="0"/>
                  </a:cubicBezTo>
                  <a:cubicBezTo>
                    <a:pt x="0" y="0"/>
                    <a:pt x="88" y="26"/>
                    <a:pt x="62" y="158"/>
                  </a:cubicBezTo>
                  <a:close/>
                </a:path>
              </a:pathLst>
            </a:custGeom>
            <a:solidFill>
              <a:srgbClr val="FFA9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9" name="Freeform 250">
              <a:extLst>
                <a:ext uri="{FF2B5EF4-FFF2-40B4-BE49-F238E27FC236}">
                  <a16:creationId xmlns:a16="http://schemas.microsoft.com/office/drawing/2014/main" id="{99DB1984-CD63-BC7D-F9B1-CE64B33101E5}"/>
                </a:ext>
              </a:extLst>
            </p:cNvPr>
            <p:cNvSpPr>
              <a:spLocks/>
            </p:cNvSpPr>
            <p:nvPr/>
          </p:nvSpPr>
          <p:spPr bwMode="auto">
            <a:xfrm>
              <a:off x="9519407" y="2519362"/>
              <a:ext cx="263402" cy="271194"/>
            </a:xfrm>
            <a:custGeom>
              <a:avLst/>
              <a:gdLst>
                <a:gd name="T0" fmla="*/ 101 w 143"/>
                <a:gd name="T1" fmla="*/ 5 h 147"/>
                <a:gd name="T2" fmla="*/ 143 w 143"/>
                <a:gd name="T3" fmla="*/ 0 h 147"/>
                <a:gd name="T4" fmla="*/ 143 w 143"/>
                <a:gd name="T5" fmla="*/ 128 h 147"/>
                <a:gd name="T6" fmla="*/ 37 w 143"/>
                <a:gd name="T7" fmla="*/ 136 h 147"/>
                <a:gd name="T8" fmla="*/ 101 w 143"/>
                <a:gd name="T9" fmla="*/ 5 h 147"/>
              </a:gdLst>
              <a:ahLst/>
              <a:cxnLst>
                <a:cxn ang="0">
                  <a:pos x="T0" y="T1"/>
                </a:cxn>
                <a:cxn ang="0">
                  <a:pos x="T2" y="T3"/>
                </a:cxn>
                <a:cxn ang="0">
                  <a:pos x="T4" y="T5"/>
                </a:cxn>
                <a:cxn ang="0">
                  <a:pos x="T6" y="T7"/>
                </a:cxn>
                <a:cxn ang="0">
                  <a:pos x="T8" y="T9"/>
                </a:cxn>
              </a:cxnLst>
              <a:rect l="0" t="0" r="r" b="b"/>
              <a:pathLst>
                <a:path w="143" h="147">
                  <a:moveTo>
                    <a:pt x="101" y="5"/>
                  </a:moveTo>
                  <a:cubicBezTo>
                    <a:pt x="117" y="2"/>
                    <a:pt x="131" y="1"/>
                    <a:pt x="143" y="0"/>
                  </a:cubicBezTo>
                  <a:cubicBezTo>
                    <a:pt x="143" y="128"/>
                    <a:pt x="143" y="128"/>
                    <a:pt x="143" y="128"/>
                  </a:cubicBezTo>
                  <a:cubicBezTo>
                    <a:pt x="116" y="141"/>
                    <a:pt x="81" y="147"/>
                    <a:pt x="37" y="136"/>
                  </a:cubicBezTo>
                  <a:cubicBezTo>
                    <a:pt x="19" y="127"/>
                    <a:pt x="0" y="25"/>
                    <a:pt x="101" y="5"/>
                  </a:cubicBezTo>
                  <a:close/>
                </a:path>
              </a:pathLst>
            </a:custGeom>
            <a:solidFill>
              <a:srgbClr val="F798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0" name="Freeform 251">
              <a:extLst>
                <a:ext uri="{FF2B5EF4-FFF2-40B4-BE49-F238E27FC236}">
                  <a16:creationId xmlns:a16="http://schemas.microsoft.com/office/drawing/2014/main" id="{97876B27-DA2D-1666-8C88-0F37863092D8}"/>
                </a:ext>
              </a:extLst>
            </p:cNvPr>
            <p:cNvSpPr>
              <a:spLocks/>
            </p:cNvSpPr>
            <p:nvPr/>
          </p:nvSpPr>
          <p:spPr bwMode="auto">
            <a:xfrm>
              <a:off x="9782808" y="3105054"/>
              <a:ext cx="209630" cy="533037"/>
            </a:xfrm>
            <a:custGeom>
              <a:avLst/>
              <a:gdLst>
                <a:gd name="T0" fmla="*/ 142 w 269"/>
                <a:gd name="T1" fmla="*/ 0 h 684"/>
                <a:gd name="T2" fmla="*/ 0 w 269"/>
                <a:gd name="T3" fmla="*/ 684 h 684"/>
                <a:gd name="T4" fmla="*/ 234 w 269"/>
                <a:gd name="T5" fmla="*/ 308 h 684"/>
                <a:gd name="T6" fmla="*/ 203 w 269"/>
                <a:gd name="T7" fmla="*/ 244 h 684"/>
                <a:gd name="T8" fmla="*/ 269 w 269"/>
                <a:gd name="T9" fmla="*/ 189 h 684"/>
                <a:gd name="T10" fmla="*/ 179 w 269"/>
                <a:gd name="T11" fmla="*/ 21 h 684"/>
                <a:gd name="T12" fmla="*/ 142 w 269"/>
                <a:gd name="T13" fmla="*/ 0 h 684"/>
              </a:gdLst>
              <a:ahLst/>
              <a:cxnLst>
                <a:cxn ang="0">
                  <a:pos x="T0" y="T1"/>
                </a:cxn>
                <a:cxn ang="0">
                  <a:pos x="T2" y="T3"/>
                </a:cxn>
                <a:cxn ang="0">
                  <a:pos x="T4" y="T5"/>
                </a:cxn>
                <a:cxn ang="0">
                  <a:pos x="T6" y="T7"/>
                </a:cxn>
                <a:cxn ang="0">
                  <a:pos x="T8" y="T9"/>
                </a:cxn>
                <a:cxn ang="0">
                  <a:pos x="T10" y="T11"/>
                </a:cxn>
                <a:cxn ang="0">
                  <a:pos x="T12" y="T13"/>
                </a:cxn>
              </a:cxnLst>
              <a:rect l="0" t="0" r="r" b="b"/>
              <a:pathLst>
                <a:path w="269" h="684">
                  <a:moveTo>
                    <a:pt x="142" y="0"/>
                  </a:moveTo>
                  <a:lnTo>
                    <a:pt x="0" y="684"/>
                  </a:lnTo>
                  <a:lnTo>
                    <a:pt x="234" y="308"/>
                  </a:lnTo>
                  <a:lnTo>
                    <a:pt x="203" y="244"/>
                  </a:lnTo>
                  <a:lnTo>
                    <a:pt x="269" y="189"/>
                  </a:lnTo>
                  <a:lnTo>
                    <a:pt x="179" y="21"/>
                  </a:lnTo>
                  <a:lnTo>
                    <a:pt x="142" y="0"/>
                  </a:lnTo>
                  <a:close/>
                </a:path>
              </a:pathLst>
            </a:custGeom>
            <a:solidFill>
              <a:srgbClr val="0E0E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1" name="Freeform 252">
              <a:extLst>
                <a:ext uri="{FF2B5EF4-FFF2-40B4-BE49-F238E27FC236}">
                  <a16:creationId xmlns:a16="http://schemas.microsoft.com/office/drawing/2014/main" id="{F328849C-E9D7-87C4-794D-6539BAEB7D9C}"/>
                </a:ext>
              </a:extLst>
            </p:cNvPr>
            <p:cNvSpPr>
              <a:spLocks/>
            </p:cNvSpPr>
            <p:nvPr/>
          </p:nvSpPr>
          <p:spPr bwMode="auto">
            <a:xfrm>
              <a:off x="9570840" y="3103496"/>
              <a:ext cx="211968" cy="534597"/>
            </a:xfrm>
            <a:custGeom>
              <a:avLst/>
              <a:gdLst>
                <a:gd name="T0" fmla="*/ 125 w 272"/>
                <a:gd name="T1" fmla="*/ 0 h 686"/>
                <a:gd name="T2" fmla="*/ 272 w 272"/>
                <a:gd name="T3" fmla="*/ 686 h 686"/>
                <a:gd name="T4" fmla="*/ 35 w 272"/>
                <a:gd name="T5" fmla="*/ 310 h 686"/>
                <a:gd name="T6" fmla="*/ 66 w 272"/>
                <a:gd name="T7" fmla="*/ 246 h 686"/>
                <a:gd name="T8" fmla="*/ 0 w 272"/>
                <a:gd name="T9" fmla="*/ 191 h 686"/>
                <a:gd name="T10" fmla="*/ 71 w 272"/>
                <a:gd name="T11" fmla="*/ 26 h 686"/>
                <a:gd name="T12" fmla="*/ 125 w 272"/>
                <a:gd name="T13" fmla="*/ 0 h 686"/>
              </a:gdLst>
              <a:ahLst/>
              <a:cxnLst>
                <a:cxn ang="0">
                  <a:pos x="T0" y="T1"/>
                </a:cxn>
                <a:cxn ang="0">
                  <a:pos x="T2" y="T3"/>
                </a:cxn>
                <a:cxn ang="0">
                  <a:pos x="T4" y="T5"/>
                </a:cxn>
                <a:cxn ang="0">
                  <a:pos x="T6" y="T7"/>
                </a:cxn>
                <a:cxn ang="0">
                  <a:pos x="T8" y="T9"/>
                </a:cxn>
                <a:cxn ang="0">
                  <a:pos x="T10" y="T11"/>
                </a:cxn>
                <a:cxn ang="0">
                  <a:pos x="T12" y="T13"/>
                </a:cxn>
              </a:cxnLst>
              <a:rect l="0" t="0" r="r" b="b"/>
              <a:pathLst>
                <a:path w="272" h="686">
                  <a:moveTo>
                    <a:pt x="125" y="0"/>
                  </a:moveTo>
                  <a:lnTo>
                    <a:pt x="272" y="686"/>
                  </a:lnTo>
                  <a:lnTo>
                    <a:pt x="35" y="310"/>
                  </a:lnTo>
                  <a:lnTo>
                    <a:pt x="66" y="246"/>
                  </a:lnTo>
                  <a:lnTo>
                    <a:pt x="0" y="191"/>
                  </a:lnTo>
                  <a:lnTo>
                    <a:pt x="71" y="26"/>
                  </a:lnTo>
                  <a:lnTo>
                    <a:pt x="125" y="0"/>
                  </a:ln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2" name="Freeform 253">
              <a:extLst>
                <a:ext uri="{FF2B5EF4-FFF2-40B4-BE49-F238E27FC236}">
                  <a16:creationId xmlns:a16="http://schemas.microsoft.com/office/drawing/2014/main" id="{4CEC4738-554A-5D96-A740-3C4CBD0D9D41}"/>
                </a:ext>
              </a:extLst>
            </p:cNvPr>
            <p:cNvSpPr>
              <a:spLocks/>
            </p:cNvSpPr>
            <p:nvPr/>
          </p:nvSpPr>
          <p:spPr bwMode="auto">
            <a:xfrm>
              <a:off x="9414201" y="3713683"/>
              <a:ext cx="137935" cy="335096"/>
            </a:xfrm>
            <a:custGeom>
              <a:avLst/>
              <a:gdLst>
                <a:gd name="T0" fmla="*/ 94 w 177"/>
                <a:gd name="T1" fmla="*/ 0 h 430"/>
                <a:gd name="T2" fmla="*/ 0 w 177"/>
                <a:gd name="T3" fmla="*/ 9 h 430"/>
                <a:gd name="T4" fmla="*/ 61 w 177"/>
                <a:gd name="T5" fmla="*/ 430 h 430"/>
                <a:gd name="T6" fmla="*/ 177 w 177"/>
                <a:gd name="T7" fmla="*/ 374 h 430"/>
                <a:gd name="T8" fmla="*/ 101 w 177"/>
                <a:gd name="T9" fmla="*/ 94 h 430"/>
                <a:gd name="T10" fmla="*/ 132 w 177"/>
                <a:gd name="T11" fmla="*/ 9 h 430"/>
                <a:gd name="T12" fmla="*/ 94 w 177"/>
                <a:gd name="T13" fmla="*/ 0 h 430"/>
              </a:gdLst>
              <a:ahLst/>
              <a:cxnLst>
                <a:cxn ang="0">
                  <a:pos x="T0" y="T1"/>
                </a:cxn>
                <a:cxn ang="0">
                  <a:pos x="T2" y="T3"/>
                </a:cxn>
                <a:cxn ang="0">
                  <a:pos x="T4" y="T5"/>
                </a:cxn>
                <a:cxn ang="0">
                  <a:pos x="T6" y="T7"/>
                </a:cxn>
                <a:cxn ang="0">
                  <a:pos x="T8" y="T9"/>
                </a:cxn>
                <a:cxn ang="0">
                  <a:pos x="T10" y="T11"/>
                </a:cxn>
                <a:cxn ang="0">
                  <a:pos x="T12" y="T13"/>
                </a:cxn>
              </a:cxnLst>
              <a:rect l="0" t="0" r="r" b="b"/>
              <a:pathLst>
                <a:path w="177" h="430">
                  <a:moveTo>
                    <a:pt x="94" y="0"/>
                  </a:moveTo>
                  <a:lnTo>
                    <a:pt x="0" y="9"/>
                  </a:lnTo>
                  <a:lnTo>
                    <a:pt x="61" y="430"/>
                  </a:lnTo>
                  <a:lnTo>
                    <a:pt x="177" y="374"/>
                  </a:lnTo>
                  <a:lnTo>
                    <a:pt x="101" y="94"/>
                  </a:lnTo>
                  <a:lnTo>
                    <a:pt x="132" y="9"/>
                  </a:lnTo>
                  <a:lnTo>
                    <a:pt x="94" y="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3" name="Freeform 254">
              <a:extLst>
                <a:ext uri="{FF2B5EF4-FFF2-40B4-BE49-F238E27FC236}">
                  <a16:creationId xmlns:a16="http://schemas.microsoft.com/office/drawing/2014/main" id="{F2318F30-457E-037F-B780-CE68DF8A1186}"/>
                </a:ext>
              </a:extLst>
            </p:cNvPr>
            <p:cNvSpPr>
              <a:spLocks/>
            </p:cNvSpPr>
            <p:nvPr/>
          </p:nvSpPr>
          <p:spPr bwMode="auto">
            <a:xfrm>
              <a:off x="9373678" y="3182204"/>
              <a:ext cx="243140" cy="462901"/>
            </a:xfrm>
            <a:custGeom>
              <a:avLst/>
              <a:gdLst>
                <a:gd name="T0" fmla="*/ 0 w 312"/>
                <a:gd name="T1" fmla="*/ 594 h 594"/>
                <a:gd name="T2" fmla="*/ 189 w 312"/>
                <a:gd name="T3" fmla="*/ 585 h 594"/>
                <a:gd name="T4" fmla="*/ 312 w 312"/>
                <a:gd name="T5" fmla="*/ 225 h 594"/>
                <a:gd name="T6" fmla="*/ 168 w 312"/>
                <a:gd name="T7" fmla="*/ 0 h 594"/>
                <a:gd name="T8" fmla="*/ 0 w 312"/>
                <a:gd name="T9" fmla="*/ 594 h 594"/>
              </a:gdLst>
              <a:ahLst/>
              <a:cxnLst>
                <a:cxn ang="0">
                  <a:pos x="T0" y="T1"/>
                </a:cxn>
                <a:cxn ang="0">
                  <a:pos x="T2" y="T3"/>
                </a:cxn>
                <a:cxn ang="0">
                  <a:pos x="T4" y="T5"/>
                </a:cxn>
                <a:cxn ang="0">
                  <a:pos x="T6" y="T7"/>
                </a:cxn>
                <a:cxn ang="0">
                  <a:pos x="T8" y="T9"/>
                </a:cxn>
              </a:cxnLst>
              <a:rect l="0" t="0" r="r" b="b"/>
              <a:pathLst>
                <a:path w="312" h="594">
                  <a:moveTo>
                    <a:pt x="0" y="594"/>
                  </a:moveTo>
                  <a:lnTo>
                    <a:pt x="189" y="585"/>
                  </a:lnTo>
                  <a:lnTo>
                    <a:pt x="312" y="225"/>
                  </a:lnTo>
                  <a:lnTo>
                    <a:pt x="168" y="0"/>
                  </a:lnTo>
                  <a:lnTo>
                    <a:pt x="0" y="594"/>
                  </a:lnTo>
                  <a:close/>
                </a:path>
              </a:pathLst>
            </a:custGeom>
            <a:solidFill>
              <a:srgbClr val="02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4" name="Freeform 255">
              <a:extLst>
                <a:ext uri="{FF2B5EF4-FFF2-40B4-BE49-F238E27FC236}">
                  <a16:creationId xmlns:a16="http://schemas.microsoft.com/office/drawing/2014/main" id="{7F13624D-9CB1-0BCD-63CF-FCC58827B2CE}"/>
                </a:ext>
              </a:extLst>
            </p:cNvPr>
            <p:cNvSpPr>
              <a:spLocks/>
            </p:cNvSpPr>
            <p:nvPr/>
          </p:nvSpPr>
          <p:spPr bwMode="auto">
            <a:xfrm>
              <a:off x="9548240" y="3987994"/>
              <a:ext cx="74033" cy="55330"/>
            </a:xfrm>
            <a:custGeom>
              <a:avLst/>
              <a:gdLst>
                <a:gd name="T0" fmla="*/ 8 w 40"/>
                <a:gd name="T1" fmla="*/ 20 h 30"/>
                <a:gd name="T2" fmla="*/ 33 w 40"/>
                <a:gd name="T3" fmla="*/ 29 h 30"/>
                <a:gd name="T4" fmla="*/ 40 w 40"/>
                <a:gd name="T5" fmla="*/ 30 h 30"/>
                <a:gd name="T6" fmla="*/ 32 w 40"/>
                <a:gd name="T7" fmla="*/ 13 h 30"/>
                <a:gd name="T8" fmla="*/ 0 w 40"/>
                <a:gd name="T9" fmla="*/ 0 h 30"/>
                <a:gd name="T10" fmla="*/ 8 w 40"/>
                <a:gd name="T11" fmla="*/ 20 h 30"/>
              </a:gdLst>
              <a:ahLst/>
              <a:cxnLst>
                <a:cxn ang="0">
                  <a:pos x="T0" y="T1"/>
                </a:cxn>
                <a:cxn ang="0">
                  <a:pos x="T2" y="T3"/>
                </a:cxn>
                <a:cxn ang="0">
                  <a:pos x="T4" y="T5"/>
                </a:cxn>
                <a:cxn ang="0">
                  <a:pos x="T6" y="T7"/>
                </a:cxn>
                <a:cxn ang="0">
                  <a:pos x="T8" y="T9"/>
                </a:cxn>
                <a:cxn ang="0">
                  <a:pos x="T10" y="T11"/>
                </a:cxn>
              </a:cxnLst>
              <a:rect l="0" t="0" r="r" b="b"/>
              <a:pathLst>
                <a:path w="40" h="30">
                  <a:moveTo>
                    <a:pt x="8" y="20"/>
                  </a:moveTo>
                  <a:cubicBezTo>
                    <a:pt x="33" y="29"/>
                    <a:pt x="33" y="29"/>
                    <a:pt x="33" y="29"/>
                  </a:cubicBezTo>
                  <a:cubicBezTo>
                    <a:pt x="35" y="30"/>
                    <a:pt x="37" y="30"/>
                    <a:pt x="40" y="30"/>
                  </a:cubicBezTo>
                  <a:cubicBezTo>
                    <a:pt x="32" y="13"/>
                    <a:pt x="32" y="13"/>
                    <a:pt x="32" y="13"/>
                  </a:cubicBezTo>
                  <a:cubicBezTo>
                    <a:pt x="0" y="0"/>
                    <a:pt x="0" y="0"/>
                    <a:pt x="0" y="0"/>
                  </a:cubicBezTo>
                  <a:lnTo>
                    <a:pt x="8" y="2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5" name="Freeform 256">
              <a:extLst>
                <a:ext uri="{FF2B5EF4-FFF2-40B4-BE49-F238E27FC236}">
                  <a16:creationId xmlns:a16="http://schemas.microsoft.com/office/drawing/2014/main" id="{648F882A-302C-E7BD-87E8-7064721EB039}"/>
                </a:ext>
              </a:extLst>
            </p:cNvPr>
            <p:cNvSpPr>
              <a:spLocks/>
            </p:cNvSpPr>
            <p:nvPr/>
          </p:nvSpPr>
          <p:spPr bwMode="auto">
            <a:xfrm>
              <a:off x="9576295" y="4010594"/>
              <a:ext cx="55330" cy="62344"/>
            </a:xfrm>
            <a:custGeom>
              <a:avLst/>
              <a:gdLst>
                <a:gd name="T0" fmla="*/ 0 w 30"/>
                <a:gd name="T1" fmla="*/ 0 h 34"/>
                <a:gd name="T2" fmla="*/ 12 w 30"/>
                <a:gd name="T3" fmla="*/ 26 h 34"/>
                <a:gd name="T4" fmla="*/ 26 w 30"/>
                <a:gd name="T5" fmla="*/ 32 h 34"/>
                <a:gd name="T6" fmla="*/ 30 w 30"/>
                <a:gd name="T7" fmla="*/ 31 h 34"/>
                <a:gd name="T8" fmla="*/ 30 w 30"/>
                <a:gd name="T9" fmla="*/ 30 h 34"/>
                <a:gd name="T10" fmla="*/ 20 w 30"/>
                <a:gd name="T11" fmla="*/ 8 h 34"/>
                <a:gd name="T12" fmla="*/ 0 w 30"/>
                <a:gd name="T13" fmla="*/ 0 h 34"/>
              </a:gdLst>
              <a:ahLst/>
              <a:cxnLst>
                <a:cxn ang="0">
                  <a:pos x="T0" y="T1"/>
                </a:cxn>
                <a:cxn ang="0">
                  <a:pos x="T2" y="T3"/>
                </a:cxn>
                <a:cxn ang="0">
                  <a:pos x="T4" y="T5"/>
                </a:cxn>
                <a:cxn ang="0">
                  <a:pos x="T6" y="T7"/>
                </a:cxn>
                <a:cxn ang="0">
                  <a:pos x="T8" y="T9"/>
                </a:cxn>
                <a:cxn ang="0">
                  <a:pos x="T10" y="T11"/>
                </a:cxn>
                <a:cxn ang="0">
                  <a:pos x="T12" y="T13"/>
                </a:cxn>
              </a:cxnLst>
              <a:rect l="0" t="0" r="r" b="b"/>
              <a:pathLst>
                <a:path w="30" h="34">
                  <a:moveTo>
                    <a:pt x="0" y="0"/>
                  </a:moveTo>
                  <a:cubicBezTo>
                    <a:pt x="12" y="26"/>
                    <a:pt x="12" y="26"/>
                    <a:pt x="12" y="26"/>
                  </a:cubicBezTo>
                  <a:cubicBezTo>
                    <a:pt x="14" y="32"/>
                    <a:pt x="21" y="34"/>
                    <a:pt x="26" y="32"/>
                  </a:cubicBezTo>
                  <a:cubicBezTo>
                    <a:pt x="30" y="31"/>
                    <a:pt x="30" y="31"/>
                    <a:pt x="30" y="31"/>
                  </a:cubicBezTo>
                  <a:cubicBezTo>
                    <a:pt x="30" y="30"/>
                    <a:pt x="30" y="30"/>
                    <a:pt x="30" y="30"/>
                  </a:cubicBezTo>
                  <a:cubicBezTo>
                    <a:pt x="20" y="8"/>
                    <a:pt x="20" y="8"/>
                    <a:pt x="20" y="8"/>
                  </a:cubicBezTo>
                  <a:lnTo>
                    <a:pt x="0" y="0"/>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6" name="Freeform 257">
              <a:extLst>
                <a:ext uri="{FF2B5EF4-FFF2-40B4-BE49-F238E27FC236}">
                  <a16:creationId xmlns:a16="http://schemas.microsoft.com/office/drawing/2014/main" id="{20D9A5A1-B134-1899-BF4A-0DDE916624A9}"/>
                </a:ext>
              </a:extLst>
            </p:cNvPr>
            <p:cNvSpPr>
              <a:spLocks/>
            </p:cNvSpPr>
            <p:nvPr/>
          </p:nvSpPr>
          <p:spPr bwMode="auto">
            <a:xfrm>
              <a:off x="9441476" y="3982539"/>
              <a:ext cx="158976" cy="156637"/>
            </a:xfrm>
            <a:custGeom>
              <a:avLst/>
              <a:gdLst>
                <a:gd name="T0" fmla="*/ 69 w 86"/>
                <a:gd name="T1" fmla="*/ 14 h 85"/>
                <a:gd name="T2" fmla="*/ 44 w 86"/>
                <a:gd name="T3" fmla="*/ 4 h 85"/>
                <a:gd name="T4" fmla="*/ 15 w 86"/>
                <a:gd name="T5" fmla="*/ 17 h 85"/>
                <a:gd name="T6" fmla="*/ 5 w 86"/>
                <a:gd name="T7" fmla="*/ 42 h 85"/>
                <a:gd name="T8" fmla="*/ 17 w 86"/>
                <a:gd name="T9" fmla="*/ 71 h 85"/>
                <a:gd name="T10" fmla="*/ 43 w 86"/>
                <a:gd name="T11" fmla="*/ 81 h 85"/>
                <a:gd name="T12" fmla="*/ 72 w 86"/>
                <a:gd name="T13" fmla="*/ 68 h 85"/>
                <a:gd name="T14" fmla="*/ 82 w 86"/>
                <a:gd name="T15" fmla="*/ 43 h 85"/>
                <a:gd name="T16" fmla="*/ 69 w 86"/>
                <a:gd name="T17" fmla="*/ 1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 h="85">
                  <a:moveTo>
                    <a:pt x="69" y="14"/>
                  </a:moveTo>
                  <a:cubicBezTo>
                    <a:pt x="65" y="4"/>
                    <a:pt x="53" y="0"/>
                    <a:pt x="44" y="4"/>
                  </a:cubicBezTo>
                  <a:cubicBezTo>
                    <a:pt x="15" y="17"/>
                    <a:pt x="15" y="17"/>
                    <a:pt x="15" y="17"/>
                  </a:cubicBezTo>
                  <a:cubicBezTo>
                    <a:pt x="5" y="21"/>
                    <a:pt x="0" y="32"/>
                    <a:pt x="5" y="42"/>
                  </a:cubicBezTo>
                  <a:cubicBezTo>
                    <a:pt x="17" y="71"/>
                    <a:pt x="17" y="71"/>
                    <a:pt x="17" y="71"/>
                  </a:cubicBezTo>
                  <a:cubicBezTo>
                    <a:pt x="21" y="81"/>
                    <a:pt x="33" y="85"/>
                    <a:pt x="43" y="81"/>
                  </a:cubicBezTo>
                  <a:cubicBezTo>
                    <a:pt x="72" y="68"/>
                    <a:pt x="72" y="68"/>
                    <a:pt x="72" y="68"/>
                  </a:cubicBezTo>
                  <a:cubicBezTo>
                    <a:pt x="82" y="64"/>
                    <a:pt x="86" y="53"/>
                    <a:pt x="82" y="43"/>
                  </a:cubicBezTo>
                  <a:lnTo>
                    <a:pt x="69" y="14"/>
                  </a:ln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7" name="Freeform 258">
              <a:extLst>
                <a:ext uri="{FF2B5EF4-FFF2-40B4-BE49-F238E27FC236}">
                  <a16:creationId xmlns:a16="http://schemas.microsoft.com/office/drawing/2014/main" id="{94889288-C49E-212D-E7B9-70F26D78D6EE}"/>
                </a:ext>
              </a:extLst>
            </p:cNvPr>
            <p:cNvSpPr>
              <a:spLocks/>
            </p:cNvSpPr>
            <p:nvPr/>
          </p:nvSpPr>
          <p:spPr bwMode="auto">
            <a:xfrm>
              <a:off x="9456284" y="4062027"/>
              <a:ext cx="71696" cy="123128"/>
            </a:xfrm>
            <a:custGeom>
              <a:avLst/>
              <a:gdLst>
                <a:gd name="T0" fmla="*/ 34 w 39"/>
                <a:gd name="T1" fmla="*/ 66 h 67"/>
                <a:gd name="T2" fmla="*/ 24 w 39"/>
                <a:gd name="T3" fmla="*/ 62 h 67"/>
                <a:gd name="T4" fmla="*/ 2 w 39"/>
                <a:gd name="T5" fmla="*/ 11 h 67"/>
                <a:gd name="T6" fmla="*/ 6 w 39"/>
                <a:gd name="T7" fmla="*/ 1 h 67"/>
                <a:gd name="T8" fmla="*/ 16 w 39"/>
                <a:gd name="T9" fmla="*/ 5 h 67"/>
                <a:gd name="T10" fmla="*/ 38 w 39"/>
                <a:gd name="T11" fmla="*/ 56 h 67"/>
                <a:gd name="T12" fmla="*/ 34 w 39"/>
                <a:gd name="T13" fmla="*/ 66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34" y="66"/>
                  </a:moveTo>
                  <a:cubicBezTo>
                    <a:pt x="30" y="67"/>
                    <a:pt x="25" y="65"/>
                    <a:pt x="24" y="62"/>
                  </a:cubicBezTo>
                  <a:cubicBezTo>
                    <a:pt x="2" y="11"/>
                    <a:pt x="2" y="11"/>
                    <a:pt x="2" y="11"/>
                  </a:cubicBezTo>
                  <a:cubicBezTo>
                    <a:pt x="0" y="7"/>
                    <a:pt x="2" y="3"/>
                    <a:pt x="6" y="1"/>
                  </a:cubicBezTo>
                  <a:cubicBezTo>
                    <a:pt x="9" y="0"/>
                    <a:pt x="14" y="1"/>
                    <a:pt x="16" y="5"/>
                  </a:cubicBezTo>
                  <a:cubicBezTo>
                    <a:pt x="38" y="56"/>
                    <a:pt x="38" y="56"/>
                    <a:pt x="38" y="56"/>
                  </a:cubicBezTo>
                  <a:cubicBezTo>
                    <a:pt x="39" y="59"/>
                    <a:pt x="37" y="64"/>
                    <a:pt x="34" y="66"/>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8" name="Freeform 259">
              <a:extLst>
                <a:ext uri="{FF2B5EF4-FFF2-40B4-BE49-F238E27FC236}">
                  <a16:creationId xmlns:a16="http://schemas.microsoft.com/office/drawing/2014/main" id="{0C1E3719-8261-1D98-46EF-B419105A6A9E}"/>
                </a:ext>
              </a:extLst>
            </p:cNvPr>
            <p:cNvSpPr>
              <a:spLocks/>
            </p:cNvSpPr>
            <p:nvPr/>
          </p:nvSpPr>
          <p:spPr bwMode="auto">
            <a:xfrm>
              <a:off x="9500704" y="4078392"/>
              <a:ext cx="71696" cy="123908"/>
            </a:xfrm>
            <a:custGeom>
              <a:avLst/>
              <a:gdLst>
                <a:gd name="T0" fmla="*/ 34 w 39"/>
                <a:gd name="T1" fmla="*/ 65 h 67"/>
                <a:gd name="T2" fmla="*/ 24 w 39"/>
                <a:gd name="T3" fmla="*/ 62 h 67"/>
                <a:gd name="T4" fmla="*/ 2 w 39"/>
                <a:gd name="T5" fmla="*/ 11 h 67"/>
                <a:gd name="T6" fmla="*/ 6 w 39"/>
                <a:gd name="T7" fmla="*/ 1 h 67"/>
                <a:gd name="T8" fmla="*/ 15 w 39"/>
                <a:gd name="T9" fmla="*/ 5 h 67"/>
                <a:gd name="T10" fmla="*/ 37 w 39"/>
                <a:gd name="T11" fmla="*/ 56 h 67"/>
                <a:gd name="T12" fmla="*/ 34 w 39"/>
                <a:gd name="T13" fmla="*/ 65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34" y="65"/>
                  </a:moveTo>
                  <a:cubicBezTo>
                    <a:pt x="30" y="67"/>
                    <a:pt x="25" y="65"/>
                    <a:pt x="24" y="62"/>
                  </a:cubicBezTo>
                  <a:cubicBezTo>
                    <a:pt x="2" y="11"/>
                    <a:pt x="2" y="11"/>
                    <a:pt x="2" y="11"/>
                  </a:cubicBezTo>
                  <a:cubicBezTo>
                    <a:pt x="0" y="7"/>
                    <a:pt x="2" y="3"/>
                    <a:pt x="6" y="1"/>
                  </a:cubicBezTo>
                  <a:cubicBezTo>
                    <a:pt x="9" y="0"/>
                    <a:pt x="14" y="1"/>
                    <a:pt x="15" y="5"/>
                  </a:cubicBezTo>
                  <a:cubicBezTo>
                    <a:pt x="37" y="56"/>
                    <a:pt x="37" y="56"/>
                    <a:pt x="37" y="56"/>
                  </a:cubicBezTo>
                  <a:cubicBezTo>
                    <a:pt x="39" y="59"/>
                    <a:pt x="37" y="64"/>
                    <a:pt x="34" y="65"/>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9" name="Freeform 260">
              <a:extLst>
                <a:ext uri="{FF2B5EF4-FFF2-40B4-BE49-F238E27FC236}">
                  <a16:creationId xmlns:a16="http://schemas.microsoft.com/office/drawing/2014/main" id="{3B0D9B38-9E2B-CF16-423A-0D79FB5ECF92}"/>
                </a:ext>
              </a:extLst>
            </p:cNvPr>
            <p:cNvSpPr>
              <a:spLocks/>
            </p:cNvSpPr>
            <p:nvPr/>
          </p:nvSpPr>
          <p:spPr bwMode="auto">
            <a:xfrm>
              <a:off x="9563046" y="4051117"/>
              <a:ext cx="72474" cy="123128"/>
            </a:xfrm>
            <a:custGeom>
              <a:avLst/>
              <a:gdLst>
                <a:gd name="T0" fmla="*/ 34 w 39"/>
                <a:gd name="T1" fmla="*/ 66 h 67"/>
                <a:gd name="T2" fmla="*/ 24 w 39"/>
                <a:gd name="T3" fmla="*/ 62 h 67"/>
                <a:gd name="T4" fmla="*/ 2 w 39"/>
                <a:gd name="T5" fmla="*/ 11 h 67"/>
                <a:gd name="T6" fmla="*/ 6 w 39"/>
                <a:gd name="T7" fmla="*/ 1 h 67"/>
                <a:gd name="T8" fmla="*/ 15 w 39"/>
                <a:gd name="T9" fmla="*/ 5 h 67"/>
                <a:gd name="T10" fmla="*/ 37 w 39"/>
                <a:gd name="T11" fmla="*/ 56 h 67"/>
                <a:gd name="T12" fmla="*/ 34 w 39"/>
                <a:gd name="T13" fmla="*/ 66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34" y="66"/>
                  </a:moveTo>
                  <a:cubicBezTo>
                    <a:pt x="30" y="67"/>
                    <a:pt x="25" y="66"/>
                    <a:pt x="24" y="62"/>
                  </a:cubicBezTo>
                  <a:cubicBezTo>
                    <a:pt x="2" y="11"/>
                    <a:pt x="2" y="11"/>
                    <a:pt x="2" y="11"/>
                  </a:cubicBezTo>
                  <a:cubicBezTo>
                    <a:pt x="0" y="8"/>
                    <a:pt x="2" y="3"/>
                    <a:pt x="6" y="1"/>
                  </a:cubicBezTo>
                  <a:cubicBezTo>
                    <a:pt x="9" y="0"/>
                    <a:pt x="14" y="2"/>
                    <a:pt x="15" y="5"/>
                  </a:cubicBezTo>
                  <a:cubicBezTo>
                    <a:pt x="37" y="56"/>
                    <a:pt x="37" y="56"/>
                    <a:pt x="37" y="56"/>
                  </a:cubicBezTo>
                  <a:cubicBezTo>
                    <a:pt x="39" y="60"/>
                    <a:pt x="37" y="64"/>
                    <a:pt x="34" y="66"/>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0" name="Freeform 261">
              <a:extLst>
                <a:ext uri="{FF2B5EF4-FFF2-40B4-BE49-F238E27FC236}">
                  <a16:creationId xmlns:a16="http://schemas.microsoft.com/office/drawing/2014/main" id="{DD44C2A3-954F-F5BB-02D3-C1FBB8682398}"/>
                </a:ext>
              </a:extLst>
            </p:cNvPr>
            <p:cNvSpPr>
              <a:spLocks/>
            </p:cNvSpPr>
            <p:nvPr/>
          </p:nvSpPr>
          <p:spPr bwMode="auto">
            <a:xfrm>
              <a:off x="9545123" y="4095537"/>
              <a:ext cx="71696" cy="123128"/>
            </a:xfrm>
            <a:custGeom>
              <a:avLst/>
              <a:gdLst>
                <a:gd name="T0" fmla="*/ 34 w 39"/>
                <a:gd name="T1" fmla="*/ 65 h 67"/>
                <a:gd name="T2" fmla="*/ 24 w 39"/>
                <a:gd name="T3" fmla="*/ 61 h 67"/>
                <a:gd name="T4" fmla="*/ 2 w 39"/>
                <a:gd name="T5" fmla="*/ 11 h 67"/>
                <a:gd name="T6" fmla="*/ 6 w 39"/>
                <a:gd name="T7" fmla="*/ 1 h 67"/>
                <a:gd name="T8" fmla="*/ 16 w 39"/>
                <a:gd name="T9" fmla="*/ 5 h 67"/>
                <a:gd name="T10" fmla="*/ 38 w 39"/>
                <a:gd name="T11" fmla="*/ 56 h 67"/>
                <a:gd name="T12" fmla="*/ 34 w 39"/>
                <a:gd name="T13" fmla="*/ 65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34" y="65"/>
                  </a:moveTo>
                  <a:cubicBezTo>
                    <a:pt x="30" y="67"/>
                    <a:pt x="26" y="65"/>
                    <a:pt x="24" y="61"/>
                  </a:cubicBezTo>
                  <a:cubicBezTo>
                    <a:pt x="2" y="11"/>
                    <a:pt x="2" y="11"/>
                    <a:pt x="2" y="11"/>
                  </a:cubicBezTo>
                  <a:cubicBezTo>
                    <a:pt x="0" y="7"/>
                    <a:pt x="2" y="3"/>
                    <a:pt x="6" y="1"/>
                  </a:cubicBezTo>
                  <a:cubicBezTo>
                    <a:pt x="9" y="0"/>
                    <a:pt x="14" y="1"/>
                    <a:pt x="16" y="5"/>
                  </a:cubicBezTo>
                  <a:cubicBezTo>
                    <a:pt x="38" y="56"/>
                    <a:pt x="38" y="56"/>
                    <a:pt x="38" y="56"/>
                  </a:cubicBezTo>
                  <a:cubicBezTo>
                    <a:pt x="39" y="59"/>
                    <a:pt x="37" y="64"/>
                    <a:pt x="34" y="65"/>
                  </a:cubicBezTo>
                  <a:close/>
                </a:path>
              </a:pathLst>
            </a:custGeom>
            <a:solidFill>
              <a:srgbClr val="F8B9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1" name="Freeform 262">
              <a:extLst>
                <a:ext uri="{FF2B5EF4-FFF2-40B4-BE49-F238E27FC236}">
                  <a16:creationId xmlns:a16="http://schemas.microsoft.com/office/drawing/2014/main" id="{76A25F90-26B3-A9B8-97FA-A018903D5685}"/>
                </a:ext>
              </a:extLst>
            </p:cNvPr>
            <p:cNvSpPr>
              <a:spLocks/>
            </p:cNvSpPr>
            <p:nvPr/>
          </p:nvSpPr>
          <p:spPr bwMode="auto">
            <a:xfrm>
              <a:off x="9373678" y="3634195"/>
              <a:ext cx="211968" cy="376400"/>
            </a:xfrm>
            <a:custGeom>
              <a:avLst/>
              <a:gdLst>
                <a:gd name="T0" fmla="*/ 0 w 272"/>
                <a:gd name="T1" fmla="*/ 10 h 483"/>
                <a:gd name="T2" fmla="*/ 66 w 272"/>
                <a:gd name="T3" fmla="*/ 483 h 483"/>
                <a:gd name="T4" fmla="*/ 272 w 272"/>
                <a:gd name="T5" fmla="*/ 428 h 483"/>
                <a:gd name="T6" fmla="*/ 189 w 272"/>
                <a:gd name="T7" fmla="*/ 0 h 483"/>
                <a:gd name="T8" fmla="*/ 0 w 272"/>
                <a:gd name="T9" fmla="*/ 10 h 483"/>
              </a:gdLst>
              <a:ahLst/>
              <a:cxnLst>
                <a:cxn ang="0">
                  <a:pos x="T0" y="T1"/>
                </a:cxn>
                <a:cxn ang="0">
                  <a:pos x="T2" y="T3"/>
                </a:cxn>
                <a:cxn ang="0">
                  <a:pos x="T4" y="T5"/>
                </a:cxn>
                <a:cxn ang="0">
                  <a:pos x="T6" y="T7"/>
                </a:cxn>
                <a:cxn ang="0">
                  <a:pos x="T8" y="T9"/>
                </a:cxn>
              </a:cxnLst>
              <a:rect l="0" t="0" r="r" b="b"/>
              <a:pathLst>
                <a:path w="272" h="483">
                  <a:moveTo>
                    <a:pt x="0" y="10"/>
                  </a:moveTo>
                  <a:lnTo>
                    <a:pt x="66" y="483"/>
                  </a:lnTo>
                  <a:lnTo>
                    <a:pt x="272" y="428"/>
                  </a:lnTo>
                  <a:lnTo>
                    <a:pt x="189" y="0"/>
                  </a:lnTo>
                  <a:lnTo>
                    <a:pt x="0" y="10"/>
                  </a:lnTo>
                  <a:close/>
                </a:path>
              </a:pathLst>
            </a:custGeom>
            <a:solidFill>
              <a:srgbClr val="02020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2" name="Freeform 263">
              <a:extLst>
                <a:ext uri="{FF2B5EF4-FFF2-40B4-BE49-F238E27FC236}">
                  <a16:creationId xmlns:a16="http://schemas.microsoft.com/office/drawing/2014/main" id="{7AE8BECE-AA6F-707C-4889-54AC489C38E9}"/>
                </a:ext>
              </a:extLst>
            </p:cNvPr>
            <p:cNvSpPr>
              <a:spLocks/>
            </p:cNvSpPr>
            <p:nvPr/>
          </p:nvSpPr>
          <p:spPr bwMode="auto">
            <a:xfrm>
              <a:off x="9373678" y="3634195"/>
              <a:ext cx="211968" cy="376400"/>
            </a:xfrm>
            <a:custGeom>
              <a:avLst/>
              <a:gdLst>
                <a:gd name="T0" fmla="*/ 0 w 272"/>
                <a:gd name="T1" fmla="*/ 10 h 483"/>
                <a:gd name="T2" fmla="*/ 66 w 272"/>
                <a:gd name="T3" fmla="*/ 483 h 483"/>
                <a:gd name="T4" fmla="*/ 272 w 272"/>
                <a:gd name="T5" fmla="*/ 428 h 483"/>
                <a:gd name="T6" fmla="*/ 189 w 272"/>
                <a:gd name="T7" fmla="*/ 0 h 483"/>
              </a:gdLst>
              <a:ahLst/>
              <a:cxnLst>
                <a:cxn ang="0">
                  <a:pos x="T0" y="T1"/>
                </a:cxn>
                <a:cxn ang="0">
                  <a:pos x="T2" y="T3"/>
                </a:cxn>
                <a:cxn ang="0">
                  <a:pos x="T4" y="T5"/>
                </a:cxn>
                <a:cxn ang="0">
                  <a:pos x="T6" y="T7"/>
                </a:cxn>
              </a:cxnLst>
              <a:rect l="0" t="0" r="r" b="b"/>
              <a:pathLst>
                <a:path w="272" h="483">
                  <a:moveTo>
                    <a:pt x="0" y="10"/>
                  </a:moveTo>
                  <a:lnTo>
                    <a:pt x="66" y="483"/>
                  </a:lnTo>
                  <a:lnTo>
                    <a:pt x="272" y="428"/>
                  </a:lnTo>
                  <a:lnTo>
                    <a:pt x="18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3" name="Freeform 419">
              <a:extLst>
                <a:ext uri="{FF2B5EF4-FFF2-40B4-BE49-F238E27FC236}">
                  <a16:creationId xmlns:a16="http://schemas.microsoft.com/office/drawing/2014/main" id="{C6951205-41B4-5A91-A406-A76D272081BE}"/>
                </a:ext>
              </a:extLst>
            </p:cNvPr>
            <p:cNvSpPr>
              <a:spLocks/>
            </p:cNvSpPr>
            <p:nvPr/>
          </p:nvSpPr>
          <p:spPr bwMode="auto">
            <a:xfrm>
              <a:off x="7803402" y="2469151"/>
              <a:ext cx="554859" cy="635904"/>
            </a:xfrm>
            <a:custGeom>
              <a:avLst/>
              <a:gdLst>
                <a:gd name="T0" fmla="*/ 0 w 301"/>
                <a:gd name="T1" fmla="*/ 159 h 345"/>
                <a:gd name="T2" fmla="*/ 150 w 301"/>
                <a:gd name="T3" fmla="*/ 0 h 345"/>
                <a:gd name="T4" fmla="*/ 301 w 301"/>
                <a:gd name="T5" fmla="*/ 159 h 345"/>
                <a:gd name="T6" fmla="*/ 150 w 301"/>
                <a:gd name="T7" fmla="*/ 345 h 345"/>
                <a:gd name="T8" fmla="*/ 0 w 301"/>
                <a:gd name="T9" fmla="*/ 159 h 345"/>
              </a:gdLst>
              <a:ahLst/>
              <a:cxnLst>
                <a:cxn ang="0">
                  <a:pos x="T0" y="T1"/>
                </a:cxn>
                <a:cxn ang="0">
                  <a:pos x="T2" y="T3"/>
                </a:cxn>
                <a:cxn ang="0">
                  <a:pos x="T4" y="T5"/>
                </a:cxn>
                <a:cxn ang="0">
                  <a:pos x="T6" y="T7"/>
                </a:cxn>
                <a:cxn ang="0">
                  <a:pos x="T8" y="T9"/>
                </a:cxn>
              </a:cxnLst>
              <a:rect l="0" t="0" r="r" b="b"/>
              <a:pathLst>
                <a:path w="301" h="345">
                  <a:moveTo>
                    <a:pt x="0" y="159"/>
                  </a:moveTo>
                  <a:cubicBezTo>
                    <a:pt x="0" y="71"/>
                    <a:pt x="67" y="0"/>
                    <a:pt x="150" y="0"/>
                  </a:cubicBezTo>
                  <a:cubicBezTo>
                    <a:pt x="234" y="0"/>
                    <a:pt x="301" y="71"/>
                    <a:pt x="301" y="159"/>
                  </a:cubicBezTo>
                  <a:cubicBezTo>
                    <a:pt x="301" y="246"/>
                    <a:pt x="233" y="345"/>
                    <a:pt x="150" y="345"/>
                  </a:cubicBezTo>
                  <a:cubicBezTo>
                    <a:pt x="67" y="345"/>
                    <a:pt x="0" y="246"/>
                    <a:pt x="0" y="159"/>
                  </a:cubicBezTo>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4" name="Freeform 420">
              <a:extLst>
                <a:ext uri="{FF2B5EF4-FFF2-40B4-BE49-F238E27FC236}">
                  <a16:creationId xmlns:a16="http://schemas.microsoft.com/office/drawing/2014/main" id="{094F5594-AB87-3115-4C32-6B89A7F16D58}"/>
                </a:ext>
              </a:extLst>
            </p:cNvPr>
            <p:cNvSpPr>
              <a:spLocks/>
            </p:cNvSpPr>
            <p:nvPr/>
          </p:nvSpPr>
          <p:spPr bwMode="auto">
            <a:xfrm>
              <a:off x="8498532" y="3980982"/>
              <a:ext cx="137935" cy="156637"/>
            </a:xfrm>
            <a:custGeom>
              <a:avLst/>
              <a:gdLst>
                <a:gd name="T0" fmla="*/ 177 w 177"/>
                <a:gd name="T1" fmla="*/ 151 h 201"/>
                <a:gd name="T2" fmla="*/ 71 w 177"/>
                <a:gd name="T3" fmla="*/ 201 h 201"/>
                <a:gd name="T4" fmla="*/ 0 w 177"/>
                <a:gd name="T5" fmla="*/ 50 h 201"/>
                <a:gd name="T6" fmla="*/ 106 w 177"/>
                <a:gd name="T7" fmla="*/ 0 h 201"/>
                <a:gd name="T8" fmla="*/ 177 w 177"/>
                <a:gd name="T9" fmla="*/ 151 h 201"/>
              </a:gdLst>
              <a:ahLst/>
              <a:cxnLst>
                <a:cxn ang="0">
                  <a:pos x="T0" y="T1"/>
                </a:cxn>
                <a:cxn ang="0">
                  <a:pos x="T2" y="T3"/>
                </a:cxn>
                <a:cxn ang="0">
                  <a:pos x="T4" y="T5"/>
                </a:cxn>
                <a:cxn ang="0">
                  <a:pos x="T6" y="T7"/>
                </a:cxn>
                <a:cxn ang="0">
                  <a:pos x="T8" y="T9"/>
                </a:cxn>
              </a:cxnLst>
              <a:rect l="0" t="0" r="r" b="b"/>
              <a:pathLst>
                <a:path w="177" h="201">
                  <a:moveTo>
                    <a:pt x="177" y="151"/>
                  </a:moveTo>
                  <a:lnTo>
                    <a:pt x="71" y="201"/>
                  </a:lnTo>
                  <a:lnTo>
                    <a:pt x="0" y="50"/>
                  </a:lnTo>
                  <a:lnTo>
                    <a:pt x="106" y="0"/>
                  </a:lnTo>
                  <a:lnTo>
                    <a:pt x="177" y="151"/>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5" name="Freeform 421">
              <a:extLst>
                <a:ext uri="{FF2B5EF4-FFF2-40B4-BE49-F238E27FC236}">
                  <a16:creationId xmlns:a16="http://schemas.microsoft.com/office/drawing/2014/main" id="{BD313CB6-700E-F6F9-91C5-491FE6EF4474}"/>
                </a:ext>
              </a:extLst>
            </p:cNvPr>
            <p:cNvSpPr>
              <a:spLocks/>
            </p:cNvSpPr>
            <p:nvPr/>
          </p:nvSpPr>
          <p:spPr bwMode="auto">
            <a:xfrm>
              <a:off x="8518794" y="4021506"/>
              <a:ext cx="141831" cy="182355"/>
            </a:xfrm>
            <a:custGeom>
              <a:avLst/>
              <a:gdLst>
                <a:gd name="T0" fmla="*/ 0 w 77"/>
                <a:gd name="T1" fmla="*/ 10 h 99"/>
                <a:gd name="T2" fmla="*/ 46 w 77"/>
                <a:gd name="T3" fmla="*/ 0 h 99"/>
                <a:gd name="T4" fmla="*/ 54 w 77"/>
                <a:gd name="T5" fmla="*/ 36 h 99"/>
                <a:gd name="T6" fmla="*/ 77 w 77"/>
                <a:gd name="T7" fmla="*/ 72 h 99"/>
                <a:gd name="T8" fmla="*/ 25 w 77"/>
                <a:gd name="T9" fmla="*/ 99 h 99"/>
                <a:gd name="T10" fmla="*/ 0 w 77"/>
                <a:gd name="T11" fmla="*/ 10 h 99"/>
              </a:gdLst>
              <a:ahLst/>
              <a:cxnLst>
                <a:cxn ang="0">
                  <a:pos x="T0" y="T1"/>
                </a:cxn>
                <a:cxn ang="0">
                  <a:pos x="T2" y="T3"/>
                </a:cxn>
                <a:cxn ang="0">
                  <a:pos x="T4" y="T5"/>
                </a:cxn>
                <a:cxn ang="0">
                  <a:pos x="T6" y="T7"/>
                </a:cxn>
                <a:cxn ang="0">
                  <a:pos x="T8" y="T9"/>
                </a:cxn>
                <a:cxn ang="0">
                  <a:pos x="T10" y="T11"/>
                </a:cxn>
              </a:cxnLst>
              <a:rect l="0" t="0" r="r" b="b"/>
              <a:pathLst>
                <a:path w="77" h="99">
                  <a:moveTo>
                    <a:pt x="0" y="10"/>
                  </a:moveTo>
                  <a:cubicBezTo>
                    <a:pt x="46" y="0"/>
                    <a:pt x="46" y="0"/>
                    <a:pt x="46" y="0"/>
                  </a:cubicBezTo>
                  <a:cubicBezTo>
                    <a:pt x="54" y="36"/>
                    <a:pt x="54" y="36"/>
                    <a:pt x="54" y="36"/>
                  </a:cubicBezTo>
                  <a:cubicBezTo>
                    <a:pt x="77" y="72"/>
                    <a:pt x="77" y="72"/>
                    <a:pt x="77" y="72"/>
                  </a:cubicBezTo>
                  <a:cubicBezTo>
                    <a:pt x="58" y="81"/>
                    <a:pt x="23" y="71"/>
                    <a:pt x="25" y="99"/>
                  </a:cubicBezTo>
                  <a:lnTo>
                    <a:pt x="0" y="10"/>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6" name="Freeform 422">
              <a:extLst>
                <a:ext uri="{FF2B5EF4-FFF2-40B4-BE49-F238E27FC236}">
                  <a16:creationId xmlns:a16="http://schemas.microsoft.com/office/drawing/2014/main" id="{0C46C1E0-C5F4-F507-46FE-4A6F2C0C5F4D}"/>
                </a:ext>
              </a:extLst>
            </p:cNvPr>
            <p:cNvSpPr>
              <a:spLocks/>
            </p:cNvSpPr>
            <p:nvPr/>
          </p:nvSpPr>
          <p:spPr bwMode="auto">
            <a:xfrm>
              <a:off x="8516458" y="4023064"/>
              <a:ext cx="169886" cy="260285"/>
            </a:xfrm>
            <a:custGeom>
              <a:avLst/>
              <a:gdLst>
                <a:gd name="T0" fmla="*/ 85 w 92"/>
                <a:gd name="T1" fmla="*/ 85 h 141"/>
                <a:gd name="T2" fmla="*/ 54 w 92"/>
                <a:gd name="T3" fmla="*/ 17 h 141"/>
                <a:gd name="T4" fmla="*/ 40 w 92"/>
                <a:gd name="T5" fmla="*/ 12 h 141"/>
                <a:gd name="T6" fmla="*/ 39 w 92"/>
                <a:gd name="T7" fmla="*/ 13 h 141"/>
                <a:gd name="T8" fmla="*/ 36 w 92"/>
                <a:gd name="T9" fmla="*/ 7 h 141"/>
                <a:gd name="T10" fmla="*/ 21 w 92"/>
                <a:gd name="T11" fmla="*/ 2 h 141"/>
                <a:gd name="T12" fmla="*/ 15 w 92"/>
                <a:gd name="T13" fmla="*/ 12 h 141"/>
                <a:gd name="T14" fmla="*/ 8 w 92"/>
                <a:gd name="T15" fmla="*/ 13 h 141"/>
                <a:gd name="T16" fmla="*/ 3 w 92"/>
                <a:gd name="T17" fmla="*/ 29 h 141"/>
                <a:gd name="T18" fmla="*/ 42 w 92"/>
                <a:gd name="T19" fmla="*/ 100 h 141"/>
                <a:gd name="T20" fmla="*/ 53 w 92"/>
                <a:gd name="T21" fmla="*/ 133 h 141"/>
                <a:gd name="T22" fmla="*/ 69 w 92"/>
                <a:gd name="T23" fmla="*/ 138 h 141"/>
                <a:gd name="T24" fmla="*/ 72 w 92"/>
                <a:gd name="T25" fmla="*/ 120 h 141"/>
                <a:gd name="T26" fmla="*/ 85 w 92"/>
                <a:gd name="T27" fmla="*/ 85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2" h="141">
                  <a:moveTo>
                    <a:pt x="85" y="85"/>
                  </a:moveTo>
                  <a:cubicBezTo>
                    <a:pt x="54" y="17"/>
                    <a:pt x="54" y="17"/>
                    <a:pt x="54" y="17"/>
                  </a:cubicBezTo>
                  <a:cubicBezTo>
                    <a:pt x="52" y="12"/>
                    <a:pt x="46" y="10"/>
                    <a:pt x="40" y="12"/>
                  </a:cubicBezTo>
                  <a:cubicBezTo>
                    <a:pt x="40" y="12"/>
                    <a:pt x="39" y="13"/>
                    <a:pt x="39" y="13"/>
                  </a:cubicBezTo>
                  <a:cubicBezTo>
                    <a:pt x="36" y="7"/>
                    <a:pt x="36" y="7"/>
                    <a:pt x="36" y="7"/>
                  </a:cubicBezTo>
                  <a:cubicBezTo>
                    <a:pt x="34" y="2"/>
                    <a:pt x="27" y="0"/>
                    <a:pt x="21" y="2"/>
                  </a:cubicBezTo>
                  <a:cubicBezTo>
                    <a:pt x="18" y="4"/>
                    <a:pt x="16" y="8"/>
                    <a:pt x="15" y="12"/>
                  </a:cubicBezTo>
                  <a:cubicBezTo>
                    <a:pt x="13" y="12"/>
                    <a:pt x="10" y="12"/>
                    <a:pt x="8" y="13"/>
                  </a:cubicBezTo>
                  <a:cubicBezTo>
                    <a:pt x="2" y="16"/>
                    <a:pt x="0" y="23"/>
                    <a:pt x="3" y="29"/>
                  </a:cubicBezTo>
                  <a:cubicBezTo>
                    <a:pt x="42" y="100"/>
                    <a:pt x="42" y="100"/>
                    <a:pt x="42" y="100"/>
                  </a:cubicBezTo>
                  <a:cubicBezTo>
                    <a:pt x="53" y="133"/>
                    <a:pt x="53" y="133"/>
                    <a:pt x="53" y="133"/>
                  </a:cubicBezTo>
                  <a:cubicBezTo>
                    <a:pt x="56" y="139"/>
                    <a:pt x="63" y="141"/>
                    <a:pt x="69" y="138"/>
                  </a:cubicBezTo>
                  <a:cubicBezTo>
                    <a:pt x="75" y="135"/>
                    <a:pt x="74" y="126"/>
                    <a:pt x="72" y="120"/>
                  </a:cubicBezTo>
                  <a:cubicBezTo>
                    <a:pt x="72" y="115"/>
                    <a:pt x="92" y="98"/>
                    <a:pt x="85" y="85"/>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7" name="Freeform 423">
              <a:extLst>
                <a:ext uri="{FF2B5EF4-FFF2-40B4-BE49-F238E27FC236}">
                  <a16:creationId xmlns:a16="http://schemas.microsoft.com/office/drawing/2014/main" id="{F757DE9E-F1D5-5B53-C1A1-30A7A671E051}"/>
                </a:ext>
              </a:extLst>
            </p:cNvPr>
            <p:cNvSpPr>
              <a:spLocks/>
            </p:cNvSpPr>
            <p:nvPr/>
          </p:nvSpPr>
          <p:spPr bwMode="auto">
            <a:xfrm>
              <a:off x="8599843" y="4202302"/>
              <a:ext cx="55330" cy="147287"/>
            </a:xfrm>
            <a:custGeom>
              <a:avLst/>
              <a:gdLst>
                <a:gd name="T0" fmla="*/ 22 w 30"/>
                <a:gd name="T1" fmla="*/ 80 h 80"/>
                <a:gd name="T2" fmla="*/ 22 w 30"/>
                <a:gd name="T3" fmla="*/ 80 h 80"/>
                <a:gd name="T4" fmla="*/ 29 w 30"/>
                <a:gd name="T5" fmla="*/ 70 h 80"/>
                <a:gd name="T6" fmla="*/ 15 w 30"/>
                <a:gd name="T7" fmla="*/ 1 h 80"/>
                <a:gd name="T8" fmla="*/ 15 w 30"/>
                <a:gd name="T9" fmla="*/ 0 h 80"/>
                <a:gd name="T10" fmla="*/ 0 w 30"/>
                <a:gd name="T11" fmla="*/ 10 h 80"/>
                <a:gd name="T12" fmla="*/ 13 w 30"/>
                <a:gd name="T13" fmla="*/ 73 h 80"/>
                <a:gd name="T14" fmla="*/ 22 w 30"/>
                <a:gd name="T15" fmla="*/ 8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80">
                  <a:moveTo>
                    <a:pt x="22" y="80"/>
                  </a:moveTo>
                  <a:cubicBezTo>
                    <a:pt x="22" y="80"/>
                    <a:pt x="22" y="80"/>
                    <a:pt x="22" y="80"/>
                  </a:cubicBezTo>
                  <a:cubicBezTo>
                    <a:pt x="27" y="79"/>
                    <a:pt x="30" y="75"/>
                    <a:pt x="29" y="70"/>
                  </a:cubicBezTo>
                  <a:cubicBezTo>
                    <a:pt x="15" y="1"/>
                    <a:pt x="15" y="1"/>
                    <a:pt x="15" y="1"/>
                  </a:cubicBezTo>
                  <a:cubicBezTo>
                    <a:pt x="15" y="0"/>
                    <a:pt x="15" y="0"/>
                    <a:pt x="15" y="0"/>
                  </a:cubicBezTo>
                  <a:cubicBezTo>
                    <a:pt x="0" y="10"/>
                    <a:pt x="0" y="10"/>
                    <a:pt x="0" y="10"/>
                  </a:cubicBezTo>
                  <a:cubicBezTo>
                    <a:pt x="13" y="73"/>
                    <a:pt x="13" y="73"/>
                    <a:pt x="13" y="73"/>
                  </a:cubicBezTo>
                  <a:cubicBezTo>
                    <a:pt x="13" y="77"/>
                    <a:pt x="18" y="80"/>
                    <a:pt x="22" y="80"/>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8" name="Freeform 424">
              <a:extLst>
                <a:ext uri="{FF2B5EF4-FFF2-40B4-BE49-F238E27FC236}">
                  <a16:creationId xmlns:a16="http://schemas.microsoft.com/office/drawing/2014/main" id="{55F0A262-A52C-7A7F-4021-F1827C4CB46F}"/>
                </a:ext>
              </a:extLst>
            </p:cNvPr>
            <p:cNvSpPr>
              <a:spLocks/>
            </p:cNvSpPr>
            <p:nvPr/>
          </p:nvSpPr>
          <p:spPr bwMode="auto">
            <a:xfrm>
              <a:off x="8525809" y="4060470"/>
              <a:ext cx="90398" cy="202616"/>
            </a:xfrm>
            <a:custGeom>
              <a:avLst/>
              <a:gdLst>
                <a:gd name="T0" fmla="*/ 16 w 49"/>
                <a:gd name="T1" fmla="*/ 110 h 110"/>
                <a:gd name="T2" fmla="*/ 16 w 49"/>
                <a:gd name="T3" fmla="*/ 110 h 110"/>
                <a:gd name="T4" fmla="*/ 23 w 49"/>
                <a:gd name="T5" fmla="*/ 100 h 110"/>
                <a:gd name="T6" fmla="*/ 21 w 49"/>
                <a:gd name="T7" fmla="*/ 74 h 110"/>
                <a:gd name="T8" fmla="*/ 35 w 49"/>
                <a:gd name="T9" fmla="*/ 76 h 110"/>
                <a:gd name="T10" fmla="*/ 49 w 49"/>
                <a:gd name="T11" fmla="*/ 19 h 110"/>
                <a:gd name="T12" fmla="*/ 21 w 49"/>
                <a:gd name="T13" fmla="*/ 0 h 110"/>
                <a:gd name="T14" fmla="*/ 10 w 49"/>
                <a:gd name="T15" fmla="*/ 24 h 110"/>
                <a:gd name="T16" fmla="*/ 0 w 49"/>
                <a:gd name="T17" fmla="*/ 46 h 110"/>
                <a:gd name="T18" fmla="*/ 6 w 49"/>
                <a:gd name="T19" fmla="*/ 102 h 110"/>
                <a:gd name="T20" fmla="*/ 16 w 49"/>
                <a:gd name="T21"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9" h="110">
                  <a:moveTo>
                    <a:pt x="16" y="110"/>
                  </a:moveTo>
                  <a:cubicBezTo>
                    <a:pt x="16" y="110"/>
                    <a:pt x="16" y="110"/>
                    <a:pt x="16" y="110"/>
                  </a:cubicBezTo>
                  <a:cubicBezTo>
                    <a:pt x="20" y="109"/>
                    <a:pt x="24" y="105"/>
                    <a:pt x="23" y="100"/>
                  </a:cubicBezTo>
                  <a:cubicBezTo>
                    <a:pt x="21" y="74"/>
                    <a:pt x="21" y="74"/>
                    <a:pt x="21" y="74"/>
                  </a:cubicBezTo>
                  <a:cubicBezTo>
                    <a:pt x="21" y="63"/>
                    <a:pt x="29" y="65"/>
                    <a:pt x="35" y="76"/>
                  </a:cubicBezTo>
                  <a:cubicBezTo>
                    <a:pt x="49" y="19"/>
                    <a:pt x="49" y="19"/>
                    <a:pt x="49" y="19"/>
                  </a:cubicBezTo>
                  <a:cubicBezTo>
                    <a:pt x="21" y="0"/>
                    <a:pt x="21" y="0"/>
                    <a:pt x="21" y="0"/>
                  </a:cubicBezTo>
                  <a:cubicBezTo>
                    <a:pt x="10" y="24"/>
                    <a:pt x="10" y="24"/>
                    <a:pt x="10" y="24"/>
                  </a:cubicBezTo>
                  <a:cubicBezTo>
                    <a:pt x="2" y="26"/>
                    <a:pt x="0" y="39"/>
                    <a:pt x="0" y="46"/>
                  </a:cubicBezTo>
                  <a:cubicBezTo>
                    <a:pt x="6" y="102"/>
                    <a:pt x="6" y="102"/>
                    <a:pt x="6" y="102"/>
                  </a:cubicBezTo>
                  <a:cubicBezTo>
                    <a:pt x="6" y="107"/>
                    <a:pt x="11" y="110"/>
                    <a:pt x="16" y="110"/>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9" name="Freeform 425">
              <a:extLst>
                <a:ext uri="{FF2B5EF4-FFF2-40B4-BE49-F238E27FC236}">
                  <a16:creationId xmlns:a16="http://schemas.microsoft.com/office/drawing/2014/main" id="{45907702-1936-37F3-1A00-F350A7E82EA0}"/>
                </a:ext>
              </a:extLst>
            </p:cNvPr>
            <p:cNvSpPr>
              <a:spLocks/>
            </p:cNvSpPr>
            <p:nvPr/>
          </p:nvSpPr>
          <p:spPr bwMode="auto">
            <a:xfrm>
              <a:off x="8624000" y="4179702"/>
              <a:ext cx="43640" cy="144170"/>
            </a:xfrm>
            <a:custGeom>
              <a:avLst/>
              <a:gdLst>
                <a:gd name="T0" fmla="*/ 8 w 24"/>
                <a:gd name="T1" fmla="*/ 78 h 78"/>
                <a:gd name="T2" fmla="*/ 8 w 24"/>
                <a:gd name="T3" fmla="*/ 78 h 78"/>
                <a:gd name="T4" fmla="*/ 17 w 24"/>
                <a:gd name="T5" fmla="*/ 71 h 78"/>
                <a:gd name="T6" fmla="*/ 24 w 24"/>
                <a:gd name="T7" fmla="*/ 0 h 78"/>
                <a:gd name="T8" fmla="*/ 24 w 24"/>
                <a:gd name="T9" fmla="*/ 0 h 78"/>
                <a:gd name="T10" fmla="*/ 7 w 24"/>
                <a:gd name="T11" fmla="*/ 5 h 78"/>
                <a:gd name="T12" fmla="*/ 1 w 24"/>
                <a:gd name="T13" fmla="*/ 69 h 78"/>
                <a:gd name="T14" fmla="*/ 8 w 24"/>
                <a:gd name="T15" fmla="*/ 78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78">
                  <a:moveTo>
                    <a:pt x="8" y="78"/>
                  </a:moveTo>
                  <a:cubicBezTo>
                    <a:pt x="8" y="78"/>
                    <a:pt x="8" y="78"/>
                    <a:pt x="8" y="78"/>
                  </a:cubicBezTo>
                  <a:cubicBezTo>
                    <a:pt x="13" y="78"/>
                    <a:pt x="17" y="75"/>
                    <a:pt x="17" y="71"/>
                  </a:cubicBezTo>
                  <a:cubicBezTo>
                    <a:pt x="24" y="0"/>
                    <a:pt x="24" y="0"/>
                    <a:pt x="24" y="0"/>
                  </a:cubicBezTo>
                  <a:cubicBezTo>
                    <a:pt x="24" y="0"/>
                    <a:pt x="24" y="0"/>
                    <a:pt x="24" y="0"/>
                  </a:cubicBezTo>
                  <a:cubicBezTo>
                    <a:pt x="7" y="5"/>
                    <a:pt x="7" y="5"/>
                    <a:pt x="7" y="5"/>
                  </a:cubicBezTo>
                  <a:cubicBezTo>
                    <a:pt x="1" y="69"/>
                    <a:pt x="1" y="69"/>
                    <a:pt x="1" y="69"/>
                  </a:cubicBezTo>
                  <a:cubicBezTo>
                    <a:pt x="0" y="73"/>
                    <a:pt x="4" y="77"/>
                    <a:pt x="8" y="78"/>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0" name="Freeform 426">
              <a:extLst>
                <a:ext uri="{FF2B5EF4-FFF2-40B4-BE49-F238E27FC236}">
                  <a16:creationId xmlns:a16="http://schemas.microsoft.com/office/drawing/2014/main" id="{73ED95C3-6B8E-7900-F57C-1802EA6ABB7D}"/>
                </a:ext>
              </a:extLst>
            </p:cNvPr>
            <p:cNvSpPr>
              <a:spLocks/>
            </p:cNvSpPr>
            <p:nvPr/>
          </p:nvSpPr>
          <p:spPr bwMode="auto">
            <a:xfrm>
              <a:off x="8602959" y="4202302"/>
              <a:ext cx="72474" cy="125467"/>
            </a:xfrm>
            <a:custGeom>
              <a:avLst/>
              <a:gdLst>
                <a:gd name="T0" fmla="*/ 7 w 39"/>
                <a:gd name="T1" fmla="*/ 67 h 68"/>
                <a:gd name="T2" fmla="*/ 7 w 39"/>
                <a:gd name="T3" fmla="*/ 67 h 68"/>
                <a:gd name="T4" fmla="*/ 17 w 39"/>
                <a:gd name="T5" fmla="*/ 62 h 68"/>
                <a:gd name="T6" fmla="*/ 39 w 39"/>
                <a:gd name="T7" fmla="*/ 0 h 68"/>
                <a:gd name="T8" fmla="*/ 20 w 39"/>
                <a:gd name="T9" fmla="*/ 9 h 68"/>
                <a:gd name="T10" fmla="*/ 2 w 39"/>
                <a:gd name="T11" fmla="*/ 56 h 68"/>
                <a:gd name="T12" fmla="*/ 7 w 39"/>
                <a:gd name="T13" fmla="*/ 67 h 68"/>
              </a:gdLst>
              <a:ahLst/>
              <a:cxnLst>
                <a:cxn ang="0">
                  <a:pos x="T0" y="T1"/>
                </a:cxn>
                <a:cxn ang="0">
                  <a:pos x="T2" y="T3"/>
                </a:cxn>
                <a:cxn ang="0">
                  <a:pos x="T4" y="T5"/>
                </a:cxn>
                <a:cxn ang="0">
                  <a:pos x="T6" y="T7"/>
                </a:cxn>
                <a:cxn ang="0">
                  <a:pos x="T8" y="T9"/>
                </a:cxn>
                <a:cxn ang="0">
                  <a:pos x="T10" y="T11"/>
                </a:cxn>
                <a:cxn ang="0">
                  <a:pos x="T12" y="T13"/>
                </a:cxn>
              </a:cxnLst>
              <a:rect l="0" t="0" r="r" b="b"/>
              <a:pathLst>
                <a:path w="39" h="68">
                  <a:moveTo>
                    <a:pt x="7" y="67"/>
                  </a:moveTo>
                  <a:cubicBezTo>
                    <a:pt x="7" y="67"/>
                    <a:pt x="7" y="67"/>
                    <a:pt x="7" y="67"/>
                  </a:cubicBezTo>
                  <a:cubicBezTo>
                    <a:pt x="11" y="68"/>
                    <a:pt x="16" y="66"/>
                    <a:pt x="17" y="62"/>
                  </a:cubicBezTo>
                  <a:cubicBezTo>
                    <a:pt x="39" y="0"/>
                    <a:pt x="39" y="0"/>
                    <a:pt x="39" y="0"/>
                  </a:cubicBezTo>
                  <a:cubicBezTo>
                    <a:pt x="20" y="9"/>
                    <a:pt x="20" y="9"/>
                    <a:pt x="20" y="9"/>
                  </a:cubicBezTo>
                  <a:cubicBezTo>
                    <a:pt x="2" y="56"/>
                    <a:pt x="2" y="56"/>
                    <a:pt x="2" y="56"/>
                  </a:cubicBezTo>
                  <a:cubicBezTo>
                    <a:pt x="0" y="60"/>
                    <a:pt x="2" y="65"/>
                    <a:pt x="7" y="67"/>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1" name="Freeform 427">
              <a:extLst>
                <a:ext uri="{FF2B5EF4-FFF2-40B4-BE49-F238E27FC236}">
                  <a16:creationId xmlns:a16="http://schemas.microsoft.com/office/drawing/2014/main" id="{11A33719-1FFD-C27A-2C79-7A2CC26D47D4}"/>
                </a:ext>
              </a:extLst>
            </p:cNvPr>
            <p:cNvSpPr>
              <a:spLocks/>
            </p:cNvSpPr>
            <p:nvPr/>
          </p:nvSpPr>
          <p:spPr bwMode="auto">
            <a:xfrm>
              <a:off x="8514899" y="4086187"/>
              <a:ext cx="136376" cy="64682"/>
            </a:xfrm>
            <a:custGeom>
              <a:avLst/>
              <a:gdLst>
                <a:gd name="T0" fmla="*/ 175 w 175"/>
                <a:gd name="T1" fmla="*/ 42 h 83"/>
                <a:gd name="T2" fmla="*/ 9 w 175"/>
                <a:gd name="T3" fmla="*/ 83 h 83"/>
                <a:gd name="T4" fmla="*/ 0 w 175"/>
                <a:gd name="T5" fmla="*/ 38 h 83"/>
                <a:gd name="T6" fmla="*/ 166 w 175"/>
                <a:gd name="T7" fmla="*/ 0 h 83"/>
                <a:gd name="T8" fmla="*/ 175 w 175"/>
                <a:gd name="T9" fmla="*/ 42 h 83"/>
              </a:gdLst>
              <a:ahLst/>
              <a:cxnLst>
                <a:cxn ang="0">
                  <a:pos x="T0" y="T1"/>
                </a:cxn>
                <a:cxn ang="0">
                  <a:pos x="T2" y="T3"/>
                </a:cxn>
                <a:cxn ang="0">
                  <a:pos x="T4" y="T5"/>
                </a:cxn>
                <a:cxn ang="0">
                  <a:pos x="T6" y="T7"/>
                </a:cxn>
                <a:cxn ang="0">
                  <a:pos x="T8" y="T9"/>
                </a:cxn>
              </a:cxnLst>
              <a:rect l="0" t="0" r="r" b="b"/>
              <a:pathLst>
                <a:path w="175" h="83">
                  <a:moveTo>
                    <a:pt x="175" y="42"/>
                  </a:moveTo>
                  <a:lnTo>
                    <a:pt x="9" y="83"/>
                  </a:lnTo>
                  <a:lnTo>
                    <a:pt x="0" y="38"/>
                  </a:lnTo>
                  <a:lnTo>
                    <a:pt x="166" y="0"/>
                  </a:lnTo>
                  <a:lnTo>
                    <a:pt x="175" y="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2" name="Freeform 428">
              <a:extLst>
                <a:ext uri="{FF2B5EF4-FFF2-40B4-BE49-F238E27FC236}">
                  <a16:creationId xmlns:a16="http://schemas.microsoft.com/office/drawing/2014/main" id="{232876B9-D2C8-F57E-33DE-6EFAC50FFECA}"/>
                </a:ext>
              </a:extLst>
            </p:cNvPr>
            <p:cNvSpPr>
              <a:spLocks/>
            </p:cNvSpPr>
            <p:nvPr/>
          </p:nvSpPr>
          <p:spPr bwMode="auto">
            <a:xfrm>
              <a:off x="8209414" y="3182206"/>
              <a:ext cx="447315" cy="939050"/>
            </a:xfrm>
            <a:custGeom>
              <a:avLst/>
              <a:gdLst>
                <a:gd name="T0" fmla="*/ 1 w 243"/>
                <a:gd name="T1" fmla="*/ 20 h 509"/>
                <a:gd name="T2" fmla="*/ 83 w 243"/>
                <a:gd name="T3" fmla="*/ 0 h 509"/>
                <a:gd name="T4" fmla="*/ 243 w 243"/>
                <a:gd name="T5" fmla="*/ 489 h 509"/>
                <a:gd name="T6" fmla="*/ 243 w 243"/>
                <a:gd name="T7" fmla="*/ 489 h 509"/>
                <a:gd name="T8" fmla="*/ 161 w 243"/>
                <a:gd name="T9" fmla="*/ 509 h 509"/>
                <a:gd name="T10" fmla="*/ 160 w 243"/>
                <a:gd name="T11" fmla="*/ 509 h 509"/>
                <a:gd name="T12" fmla="*/ 0 w 243"/>
                <a:gd name="T13" fmla="*/ 20 h 509"/>
                <a:gd name="T14" fmla="*/ 1 w 243"/>
                <a:gd name="T15" fmla="*/ 20 h 50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3" h="509">
                  <a:moveTo>
                    <a:pt x="1" y="20"/>
                  </a:moveTo>
                  <a:cubicBezTo>
                    <a:pt x="83" y="0"/>
                    <a:pt x="83" y="0"/>
                    <a:pt x="83" y="0"/>
                  </a:cubicBezTo>
                  <a:cubicBezTo>
                    <a:pt x="83" y="0"/>
                    <a:pt x="234" y="453"/>
                    <a:pt x="243" y="489"/>
                  </a:cubicBezTo>
                  <a:cubicBezTo>
                    <a:pt x="243" y="489"/>
                    <a:pt x="243" y="489"/>
                    <a:pt x="243" y="489"/>
                  </a:cubicBezTo>
                  <a:cubicBezTo>
                    <a:pt x="161" y="509"/>
                    <a:pt x="161" y="509"/>
                    <a:pt x="161" y="509"/>
                  </a:cubicBezTo>
                  <a:cubicBezTo>
                    <a:pt x="160" y="509"/>
                    <a:pt x="160" y="509"/>
                    <a:pt x="160" y="509"/>
                  </a:cubicBezTo>
                  <a:cubicBezTo>
                    <a:pt x="0" y="20"/>
                    <a:pt x="0" y="20"/>
                    <a:pt x="0" y="20"/>
                  </a:cubicBezTo>
                  <a:lnTo>
                    <a:pt x="1" y="2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3" name="Freeform 429">
              <a:extLst>
                <a:ext uri="{FF2B5EF4-FFF2-40B4-BE49-F238E27FC236}">
                  <a16:creationId xmlns:a16="http://schemas.microsoft.com/office/drawing/2014/main" id="{830F61CF-2B2C-C35A-8697-83FC61911BD1}"/>
                </a:ext>
              </a:extLst>
            </p:cNvPr>
            <p:cNvSpPr>
              <a:spLocks/>
            </p:cNvSpPr>
            <p:nvPr/>
          </p:nvSpPr>
          <p:spPr bwMode="auto">
            <a:xfrm>
              <a:off x="8090961" y="4078394"/>
              <a:ext cx="295352" cy="1353634"/>
            </a:xfrm>
            <a:custGeom>
              <a:avLst/>
              <a:gdLst>
                <a:gd name="T0" fmla="*/ 107 w 160"/>
                <a:gd name="T1" fmla="*/ 0 h 734"/>
                <a:gd name="T2" fmla="*/ 22 w 160"/>
                <a:gd name="T3" fmla="*/ 0 h 734"/>
                <a:gd name="T4" fmla="*/ 1 w 160"/>
                <a:gd name="T5" fmla="*/ 21 h 734"/>
                <a:gd name="T6" fmla="*/ 18 w 160"/>
                <a:gd name="T7" fmla="*/ 367 h 734"/>
                <a:gd name="T8" fmla="*/ 29 w 160"/>
                <a:gd name="T9" fmla="*/ 583 h 734"/>
                <a:gd name="T10" fmla="*/ 22 w 160"/>
                <a:gd name="T11" fmla="*/ 655 h 734"/>
                <a:gd name="T12" fmla="*/ 105 w 160"/>
                <a:gd name="T13" fmla="*/ 725 h 734"/>
                <a:gd name="T14" fmla="*/ 149 w 160"/>
                <a:gd name="T15" fmla="*/ 713 h 734"/>
                <a:gd name="T16" fmla="*/ 100 w 160"/>
                <a:gd name="T17" fmla="*/ 646 h 734"/>
                <a:gd name="T18" fmla="*/ 105 w 160"/>
                <a:gd name="T19" fmla="*/ 355 h 734"/>
                <a:gd name="T20" fmla="*/ 128 w 160"/>
                <a:gd name="T21" fmla="*/ 21 h 734"/>
                <a:gd name="T22" fmla="*/ 107 w 160"/>
                <a:gd name="T23" fmla="*/ 0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734">
                  <a:moveTo>
                    <a:pt x="107" y="0"/>
                  </a:moveTo>
                  <a:cubicBezTo>
                    <a:pt x="22" y="0"/>
                    <a:pt x="22" y="0"/>
                    <a:pt x="22" y="0"/>
                  </a:cubicBezTo>
                  <a:cubicBezTo>
                    <a:pt x="11" y="0"/>
                    <a:pt x="1" y="10"/>
                    <a:pt x="1" y="21"/>
                  </a:cubicBezTo>
                  <a:cubicBezTo>
                    <a:pt x="5" y="144"/>
                    <a:pt x="0" y="243"/>
                    <a:pt x="18" y="367"/>
                  </a:cubicBezTo>
                  <a:cubicBezTo>
                    <a:pt x="26" y="425"/>
                    <a:pt x="22" y="499"/>
                    <a:pt x="29" y="583"/>
                  </a:cubicBezTo>
                  <a:cubicBezTo>
                    <a:pt x="33" y="628"/>
                    <a:pt x="18" y="646"/>
                    <a:pt x="22" y="655"/>
                  </a:cubicBezTo>
                  <a:cubicBezTo>
                    <a:pt x="26" y="666"/>
                    <a:pt x="71" y="734"/>
                    <a:pt x="105" y="725"/>
                  </a:cubicBezTo>
                  <a:cubicBezTo>
                    <a:pt x="149" y="713"/>
                    <a:pt x="149" y="713"/>
                    <a:pt x="149" y="713"/>
                  </a:cubicBezTo>
                  <a:cubicBezTo>
                    <a:pt x="160" y="710"/>
                    <a:pt x="102" y="657"/>
                    <a:pt x="100" y="646"/>
                  </a:cubicBezTo>
                  <a:cubicBezTo>
                    <a:pt x="75" y="538"/>
                    <a:pt x="94" y="457"/>
                    <a:pt x="105" y="355"/>
                  </a:cubicBezTo>
                  <a:cubicBezTo>
                    <a:pt x="115" y="249"/>
                    <a:pt x="128" y="127"/>
                    <a:pt x="128" y="21"/>
                  </a:cubicBezTo>
                  <a:cubicBezTo>
                    <a:pt x="128" y="10"/>
                    <a:pt x="118" y="0"/>
                    <a:pt x="107" y="0"/>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4" name="Freeform 430">
              <a:extLst>
                <a:ext uri="{FF2B5EF4-FFF2-40B4-BE49-F238E27FC236}">
                  <a16:creationId xmlns:a16="http://schemas.microsoft.com/office/drawing/2014/main" id="{3CFCB020-60B2-C67F-EDAC-012789D54FF9}"/>
                </a:ext>
              </a:extLst>
            </p:cNvPr>
            <p:cNvSpPr>
              <a:spLocks/>
            </p:cNvSpPr>
            <p:nvPr/>
          </p:nvSpPr>
          <p:spPr bwMode="auto">
            <a:xfrm>
              <a:off x="8096417" y="5240321"/>
              <a:ext cx="353800" cy="252491"/>
            </a:xfrm>
            <a:custGeom>
              <a:avLst/>
              <a:gdLst>
                <a:gd name="T0" fmla="*/ 23 w 192"/>
                <a:gd name="T1" fmla="*/ 0 h 137"/>
                <a:gd name="T2" fmla="*/ 1 w 192"/>
                <a:gd name="T3" fmla="*/ 61 h 137"/>
                <a:gd name="T4" fmla="*/ 13 w 192"/>
                <a:gd name="T5" fmla="*/ 85 h 137"/>
                <a:gd name="T6" fmla="*/ 28 w 192"/>
                <a:gd name="T7" fmla="*/ 86 h 137"/>
                <a:gd name="T8" fmla="*/ 63 w 192"/>
                <a:gd name="T9" fmla="*/ 109 h 137"/>
                <a:gd name="T10" fmla="*/ 116 w 192"/>
                <a:gd name="T11" fmla="*/ 132 h 137"/>
                <a:gd name="T12" fmla="*/ 167 w 192"/>
                <a:gd name="T13" fmla="*/ 126 h 137"/>
                <a:gd name="T14" fmla="*/ 113 w 192"/>
                <a:gd name="T15" fmla="*/ 37 h 137"/>
                <a:gd name="T16" fmla="*/ 121 w 192"/>
                <a:gd name="T17" fmla="*/ 81 h 137"/>
                <a:gd name="T18" fmla="*/ 23 w 192"/>
                <a:gd name="T19"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2" h="137">
                  <a:moveTo>
                    <a:pt x="23" y="0"/>
                  </a:moveTo>
                  <a:cubicBezTo>
                    <a:pt x="11" y="10"/>
                    <a:pt x="0" y="44"/>
                    <a:pt x="1" y="61"/>
                  </a:cubicBezTo>
                  <a:cubicBezTo>
                    <a:pt x="3" y="78"/>
                    <a:pt x="3" y="80"/>
                    <a:pt x="13" y="85"/>
                  </a:cubicBezTo>
                  <a:cubicBezTo>
                    <a:pt x="23" y="90"/>
                    <a:pt x="26" y="91"/>
                    <a:pt x="28" y="86"/>
                  </a:cubicBezTo>
                  <a:cubicBezTo>
                    <a:pt x="30" y="82"/>
                    <a:pt x="52" y="102"/>
                    <a:pt x="63" y="109"/>
                  </a:cubicBezTo>
                  <a:cubicBezTo>
                    <a:pt x="73" y="115"/>
                    <a:pt x="87" y="125"/>
                    <a:pt x="116" y="132"/>
                  </a:cubicBezTo>
                  <a:cubicBezTo>
                    <a:pt x="133" y="136"/>
                    <a:pt x="156" y="137"/>
                    <a:pt x="167" y="126"/>
                  </a:cubicBezTo>
                  <a:cubicBezTo>
                    <a:pt x="192" y="98"/>
                    <a:pt x="137" y="67"/>
                    <a:pt x="113" y="37"/>
                  </a:cubicBezTo>
                  <a:cubicBezTo>
                    <a:pt x="125" y="59"/>
                    <a:pt x="155" y="80"/>
                    <a:pt x="121" y="81"/>
                  </a:cubicBezTo>
                  <a:cubicBezTo>
                    <a:pt x="63" y="83"/>
                    <a:pt x="23" y="43"/>
                    <a:pt x="23" y="0"/>
                  </a:cubicBezTo>
                  <a:close/>
                </a:path>
              </a:pathLst>
            </a:custGeom>
            <a:solidFill>
              <a:srgbClr val="572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5" name="Freeform 431">
              <a:extLst>
                <a:ext uri="{FF2B5EF4-FFF2-40B4-BE49-F238E27FC236}">
                  <a16:creationId xmlns:a16="http://schemas.microsoft.com/office/drawing/2014/main" id="{C7C59ED2-4C95-F590-35F5-F98DE11BD377}"/>
                </a:ext>
              </a:extLst>
            </p:cNvPr>
            <p:cNvSpPr>
              <a:spLocks/>
            </p:cNvSpPr>
            <p:nvPr/>
          </p:nvSpPr>
          <p:spPr bwMode="auto">
            <a:xfrm>
              <a:off x="7777686" y="4078394"/>
              <a:ext cx="295352" cy="1353634"/>
            </a:xfrm>
            <a:custGeom>
              <a:avLst/>
              <a:gdLst>
                <a:gd name="T0" fmla="*/ 53 w 160"/>
                <a:gd name="T1" fmla="*/ 0 h 734"/>
                <a:gd name="T2" fmla="*/ 138 w 160"/>
                <a:gd name="T3" fmla="*/ 0 h 734"/>
                <a:gd name="T4" fmla="*/ 159 w 160"/>
                <a:gd name="T5" fmla="*/ 21 h 734"/>
                <a:gd name="T6" fmla="*/ 142 w 160"/>
                <a:gd name="T7" fmla="*/ 367 h 734"/>
                <a:gd name="T8" fmla="*/ 131 w 160"/>
                <a:gd name="T9" fmla="*/ 583 h 734"/>
                <a:gd name="T10" fmla="*/ 139 w 160"/>
                <a:gd name="T11" fmla="*/ 655 h 734"/>
                <a:gd name="T12" fmla="*/ 55 w 160"/>
                <a:gd name="T13" fmla="*/ 725 h 734"/>
                <a:gd name="T14" fmla="*/ 11 w 160"/>
                <a:gd name="T15" fmla="*/ 713 h 734"/>
                <a:gd name="T16" fmla="*/ 60 w 160"/>
                <a:gd name="T17" fmla="*/ 646 h 734"/>
                <a:gd name="T18" fmla="*/ 56 w 160"/>
                <a:gd name="T19" fmla="*/ 355 h 734"/>
                <a:gd name="T20" fmla="*/ 32 w 160"/>
                <a:gd name="T21" fmla="*/ 21 h 734"/>
                <a:gd name="T22" fmla="*/ 53 w 160"/>
                <a:gd name="T23" fmla="*/ 0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0" h="734">
                  <a:moveTo>
                    <a:pt x="53" y="0"/>
                  </a:moveTo>
                  <a:cubicBezTo>
                    <a:pt x="138" y="0"/>
                    <a:pt x="138" y="0"/>
                    <a:pt x="138" y="0"/>
                  </a:cubicBezTo>
                  <a:cubicBezTo>
                    <a:pt x="149" y="0"/>
                    <a:pt x="159" y="10"/>
                    <a:pt x="159" y="21"/>
                  </a:cubicBezTo>
                  <a:cubicBezTo>
                    <a:pt x="155" y="144"/>
                    <a:pt x="160" y="243"/>
                    <a:pt x="142" y="367"/>
                  </a:cubicBezTo>
                  <a:cubicBezTo>
                    <a:pt x="134" y="425"/>
                    <a:pt x="139" y="499"/>
                    <a:pt x="131" y="583"/>
                  </a:cubicBezTo>
                  <a:cubicBezTo>
                    <a:pt x="127" y="628"/>
                    <a:pt x="142" y="646"/>
                    <a:pt x="139" y="655"/>
                  </a:cubicBezTo>
                  <a:cubicBezTo>
                    <a:pt x="134" y="666"/>
                    <a:pt x="89" y="734"/>
                    <a:pt x="55" y="725"/>
                  </a:cubicBezTo>
                  <a:cubicBezTo>
                    <a:pt x="11" y="713"/>
                    <a:pt x="11" y="713"/>
                    <a:pt x="11" y="713"/>
                  </a:cubicBezTo>
                  <a:cubicBezTo>
                    <a:pt x="0" y="710"/>
                    <a:pt x="58" y="657"/>
                    <a:pt x="60" y="646"/>
                  </a:cubicBezTo>
                  <a:cubicBezTo>
                    <a:pt x="85" y="538"/>
                    <a:pt x="66" y="457"/>
                    <a:pt x="56" y="355"/>
                  </a:cubicBezTo>
                  <a:cubicBezTo>
                    <a:pt x="45" y="249"/>
                    <a:pt x="32" y="127"/>
                    <a:pt x="32" y="21"/>
                  </a:cubicBezTo>
                  <a:cubicBezTo>
                    <a:pt x="32" y="10"/>
                    <a:pt x="42" y="0"/>
                    <a:pt x="53" y="0"/>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6" name="Freeform 432">
              <a:extLst>
                <a:ext uri="{FF2B5EF4-FFF2-40B4-BE49-F238E27FC236}">
                  <a16:creationId xmlns:a16="http://schemas.microsoft.com/office/drawing/2014/main" id="{11906A06-C40A-BBAF-FD86-516A518C03C5}"/>
                </a:ext>
              </a:extLst>
            </p:cNvPr>
            <p:cNvSpPr>
              <a:spLocks/>
            </p:cNvSpPr>
            <p:nvPr/>
          </p:nvSpPr>
          <p:spPr bwMode="auto">
            <a:xfrm>
              <a:off x="7713784" y="5240321"/>
              <a:ext cx="355358" cy="252491"/>
            </a:xfrm>
            <a:custGeom>
              <a:avLst/>
              <a:gdLst>
                <a:gd name="T0" fmla="*/ 169 w 193"/>
                <a:gd name="T1" fmla="*/ 0 h 137"/>
                <a:gd name="T2" fmla="*/ 191 w 193"/>
                <a:gd name="T3" fmla="*/ 61 h 137"/>
                <a:gd name="T4" fmla="*/ 179 w 193"/>
                <a:gd name="T5" fmla="*/ 85 h 137"/>
                <a:gd name="T6" fmla="*/ 164 w 193"/>
                <a:gd name="T7" fmla="*/ 86 h 137"/>
                <a:gd name="T8" fmla="*/ 129 w 193"/>
                <a:gd name="T9" fmla="*/ 109 h 137"/>
                <a:gd name="T10" fmla="*/ 76 w 193"/>
                <a:gd name="T11" fmla="*/ 132 h 137"/>
                <a:gd name="T12" fmla="*/ 25 w 193"/>
                <a:gd name="T13" fmla="*/ 126 h 137"/>
                <a:gd name="T14" fmla="*/ 79 w 193"/>
                <a:gd name="T15" fmla="*/ 37 h 137"/>
                <a:gd name="T16" fmla="*/ 71 w 193"/>
                <a:gd name="T17" fmla="*/ 81 h 137"/>
                <a:gd name="T18" fmla="*/ 169 w 193"/>
                <a:gd name="T19"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3" h="137">
                  <a:moveTo>
                    <a:pt x="169" y="0"/>
                  </a:moveTo>
                  <a:cubicBezTo>
                    <a:pt x="181" y="10"/>
                    <a:pt x="193" y="44"/>
                    <a:pt x="191" y="61"/>
                  </a:cubicBezTo>
                  <a:cubicBezTo>
                    <a:pt x="190" y="78"/>
                    <a:pt x="189" y="80"/>
                    <a:pt x="179" y="85"/>
                  </a:cubicBezTo>
                  <a:cubicBezTo>
                    <a:pt x="169" y="90"/>
                    <a:pt x="166" y="91"/>
                    <a:pt x="164" y="86"/>
                  </a:cubicBezTo>
                  <a:cubicBezTo>
                    <a:pt x="162" y="82"/>
                    <a:pt x="140" y="102"/>
                    <a:pt x="129" y="109"/>
                  </a:cubicBezTo>
                  <a:cubicBezTo>
                    <a:pt x="119" y="115"/>
                    <a:pt x="105" y="125"/>
                    <a:pt x="76" y="132"/>
                  </a:cubicBezTo>
                  <a:cubicBezTo>
                    <a:pt x="59" y="136"/>
                    <a:pt x="36" y="137"/>
                    <a:pt x="25" y="126"/>
                  </a:cubicBezTo>
                  <a:cubicBezTo>
                    <a:pt x="0" y="98"/>
                    <a:pt x="56" y="67"/>
                    <a:pt x="79" y="37"/>
                  </a:cubicBezTo>
                  <a:cubicBezTo>
                    <a:pt x="67" y="59"/>
                    <a:pt x="37" y="80"/>
                    <a:pt x="71" y="81"/>
                  </a:cubicBezTo>
                  <a:cubicBezTo>
                    <a:pt x="129" y="83"/>
                    <a:pt x="169" y="43"/>
                    <a:pt x="169" y="0"/>
                  </a:cubicBezTo>
                  <a:close/>
                </a:path>
              </a:pathLst>
            </a:custGeom>
            <a:solidFill>
              <a:srgbClr val="572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7" name="Freeform 433">
              <a:extLst>
                <a:ext uri="{FF2B5EF4-FFF2-40B4-BE49-F238E27FC236}">
                  <a16:creationId xmlns:a16="http://schemas.microsoft.com/office/drawing/2014/main" id="{1472EB2C-F0D3-72A6-09F5-19383180A614}"/>
                </a:ext>
              </a:extLst>
            </p:cNvPr>
            <p:cNvSpPr>
              <a:spLocks/>
            </p:cNvSpPr>
            <p:nvPr/>
          </p:nvSpPr>
          <p:spPr bwMode="auto">
            <a:xfrm>
              <a:off x="7748074" y="3779924"/>
              <a:ext cx="670972" cy="776178"/>
            </a:xfrm>
            <a:custGeom>
              <a:avLst/>
              <a:gdLst>
                <a:gd name="T0" fmla="*/ 297 w 364"/>
                <a:gd name="T1" fmla="*/ 0 h 421"/>
                <a:gd name="T2" fmla="*/ 314 w 364"/>
                <a:gd name="T3" fmla="*/ 408 h 421"/>
                <a:gd name="T4" fmla="*/ 47 w 364"/>
                <a:gd name="T5" fmla="*/ 408 h 421"/>
                <a:gd name="T6" fmla="*/ 64 w 364"/>
                <a:gd name="T7" fmla="*/ 0 h 421"/>
                <a:gd name="T8" fmla="*/ 297 w 364"/>
                <a:gd name="T9" fmla="*/ 0 h 421"/>
              </a:gdLst>
              <a:ahLst/>
              <a:cxnLst>
                <a:cxn ang="0">
                  <a:pos x="T0" y="T1"/>
                </a:cxn>
                <a:cxn ang="0">
                  <a:pos x="T2" y="T3"/>
                </a:cxn>
                <a:cxn ang="0">
                  <a:pos x="T4" y="T5"/>
                </a:cxn>
                <a:cxn ang="0">
                  <a:pos x="T6" y="T7"/>
                </a:cxn>
                <a:cxn ang="0">
                  <a:pos x="T8" y="T9"/>
                </a:cxn>
              </a:cxnLst>
              <a:rect l="0" t="0" r="r" b="b"/>
              <a:pathLst>
                <a:path w="364" h="421">
                  <a:moveTo>
                    <a:pt x="297" y="0"/>
                  </a:moveTo>
                  <a:cubicBezTo>
                    <a:pt x="318" y="49"/>
                    <a:pt x="364" y="201"/>
                    <a:pt x="314" y="408"/>
                  </a:cubicBezTo>
                  <a:cubicBezTo>
                    <a:pt x="301" y="421"/>
                    <a:pt x="55" y="421"/>
                    <a:pt x="47" y="408"/>
                  </a:cubicBezTo>
                  <a:cubicBezTo>
                    <a:pt x="0" y="209"/>
                    <a:pt x="41" y="51"/>
                    <a:pt x="64" y="0"/>
                  </a:cubicBezTo>
                  <a:lnTo>
                    <a:pt x="297" y="0"/>
                  </a:lnTo>
                  <a:close/>
                </a:path>
              </a:pathLst>
            </a:custGeom>
            <a:solidFill>
              <a:schemeClr val="accent1"/>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8" name="Freeform 434">
              <a:extLst>
                <a:ext uri="{FF2B5EF4-FFF2-40B4-BE49-F238E27FC236}">
                  <a16:creationId xmlns:a16="http://schemas.microsoft.com/office/drawing/2014/main" id="{0481D787-460B-7667-7CC4-C0AE98216A5C}"/>
                </a:ext>
              </a:extLst>
            </p:cNvPr>
            <p:cNvSpPr>
              <a:spLocks/>
            </p:cNvSpPr>
            <p:nvPr/>
          </p:nvSpPr>
          <p:spPr bwMode="auto">
            <a:xfrm>
              <a:off x="7140224" y="3377809"/>
              <a:ext cx="179238" cy="92736"/>
            </a:xfrm>
            <a:custGeom>
              <a:avLst/>
              <a:gdLst>
                <a:gd name="T0" fmla="*/ 3 w 97"/>
                <a:gd name="T1" fmla="*/ 7 h 50"/>
                <a:gd name="T2" fmla="*/ 3 w 97"/>
                <a:gd name="T3" fmla="*/ 7 h 50"/>
                <a:gd name="T4" fmla="*/ 7 w 97"/>
                <a:gd name="T5" fmla="*/ 20 h 50"/>
                <a:gd name="T6" fmla="*/ 81 w 97"/>
                <a:gd name="T7" fmla="*/ 48 h 50"/>
                <a:gd name="T8" fmla="*/ 95 w 97"/>
                <a:gd name="T9" fmla="*/ 42 h 50"/>
                <a:gd name="T10" fmla="*/ 90 w 97"/>
                <a:gd name="T11" fmla="*/ 30 h 50"/>
                <a:gd name="T12" fmla="*/ 17 w 97"/>
                <a:gd name="T13" fmla="*/ 2 h 50"/>
                <a:gd name="T14" fmla="*/ 3 w 97"/>
                <a:gd name="T15" fmla="*/ 7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50">
                  <a:moveTo>
                    <a:pt x="3" y="7"/>
                  </a:moveTo>
                  <a:cubicBezTo>
                    <a:pt x="3" y="7"/>
                    <a:pt x="3" y="7"/>
                    <a:pt x="3" y="7"/>
                  </a:cubicBezTo>
                  <a:cubicBezTo>
                    <a:pt x="0" y="12"/>
                    <a:pt x="2" y="18"/>
                    <a:pt x="7" y="20"/>
                  </a:cubicBezTo>
                  <a:cubicBezTo>
                    <a:pt x="81" y="48"/>
                    <a:pt x="81" y="48"/>
                    <a:pt x="81" y="48"/>
                  </a:cubicBezTo>
                  <a:cubicBezTo>
                    <a:pt x="86" y="50"/>
                    <a:pt x="92" y="47"/>
                    <a:pt x="95" y="42"/>
                  </a:cubicBezTo>
                  <a:cubicBezTo>
                    <a:pt x="97" y="37"/>
                    <a:pt x="95" y="32"/>
                    <a:pt x="90" y="30"/>
                  </a:cubicBezTo>
                  <a:cubicBezTo>
                    <a:pt x="17" y="2"/>
                    <a:pt x="17" y="2"/>
                    <a:pt x="17" y="2"/>
                  </a:cubicBezTo>
                  <a:cubicBezTo>
                    <a:pt x="12" y="0"/>
                    <a:pt x="6" y="2"/>
                    <a:pt x="3" y="7"/>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9" name="Freeform 435">
              <a:extLst>
                <a:ext uri="{FF2B5EF4-FFF2-40B4-BE49-F238E27FC236}">
                  <a16:creationId xmlns:a16="http://schemas.microsoft.com/office/drawing/2014/main" id="{E0694E7F-1F09-E3B7-F973-8660BAD8552A}"/>
                </a:ext>
              </a:extLst>
            </p:cNvPr>
            <p:cNvSpPr>
              <a:spLocks/>
            </p:cNvSpPr>
            <p:nvPr/>
          </p:nvSpPr>
          <p:spPr bwMode="auto">
            <a:xfrm>
              <a:off x="7210360" y="3422228"/>
              <a:ext cx="250933" cy="151183"/>
            </a:xfrm>
            <a:custGeom>
              <a:avLst/>
              <a:gdLst>
                <a:gd name="T0" fmla="*/ 136 w 136"/>
                <a:gd name="T1" fmla="*/ 41 h 82"/>
                <a:gd name="T2" fmla="*/ 120 w 136"/>
                <a:gd name="T3" fmla="*/ 82 h 82"/>
                <a:gd name="T4" fmla="*/ 78 w 136"/>
                <a:gd name="T5" fmla="*/ 77 h 82"/>
                <a:gd name="T6" fmla="*/ 0 w 136"/>
                <a:gd name="T7" fmla="*/ 25 h 82"/>
                <a:gd name="T8" fmla="*/ 22 w 136"/>
                <a:gd name="T9" fmla="*/ 0 h 82"/>
                <a:gd name="T10" fmla="*/ 97 w 136"/>
                <a:gd name="T11" fmla="*/ 4 h 82"/>
                <a:gd name="T12" fmla="*/ 136 w 136"/>
                <a:gd name="T13" fmla="*/ 41 h 82"/>
              </a:gdLst>
              <a:ahLst/>
              <a:cxnLst>
                <a:cxn ang="0">
                  <a:pos x="T0" y="T1"/>
                </a:cxn>
                <a:cxn ang="0">
                  <a:pos x="T2" y="T3"/>
                </a:cxn>
                <a:cxn ang="0">
                  <a:pos x="T4" y="T5"/>
                </a:cxn>
                <a:cxn ang="0">
                  <a:pos x="T6" y="T7"/>
                </a:cxn>
                <a:cxn ang="0">
                  <a:pos x="T8" y="T9"/>
                </a:cxn>
                <a:cxn ang="0">
                  <a:pos x="T10" y="T11"/>
                </a:cxn>
                <a:cxn ang="0">
                  <a:pos x="T12" y="T13"/>
                </a:cxn>
              </a:cxnLst>
              <a:rect l="0" t="0" r="r" b="b"/>
              <a:pathLst>
                <a:path w="136" h="82">
                  <a:moveTo>
                    <a:pt x="136" y="41"/>
                  </a:moveTo>
                  <a:cubicBezTo>
                    <a:pt x="120" y="82"/>
                    <a:pt x="120" y="82"/>
                    <a:pt x="120" y="82"/>
                  </a:cubicBezTo>
                  <a:cubicBezTo>
                    <a:pt x="78" y="77"/>
                    <a:pt x="78" y="77"/>
                    <a:pt x="78" y="77"/>
                  </a:cubicBezTo>
                  <a:cubicBezTo>
                    <a:pt x="56" y="75"/>
                    <a:pt x="18" y="40"/>
                    <a:pt x="0" y="25"/>
                  </a:cubicBezTo>
                  <a:cubicBezTo>
                    <a:pt x="22" y="0"/>
                    <a:pt x="22" y="0"/>
                    <a:pt x="22" y="0"/>
                  </a:cubicBezTo>
                  <a:cubicBezTo>
                    <a:pt x="97" y="4"/>
                    <a:pt x="97" y="4"/>
                    <a:pt x="97" y="4"/>
                  </a:cubicBezTo>
                  <a:lnTo>
                    <a:pt x="136" y="41"/>
                  </a:lnTo>
                  <a:close/>
                </a:path>
              </a:pathLst>
            </a:custGeom>
            <a:solidFill>
              <a:srgbClr val="D1A8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0" name="Freeform 436">
              <a:extLst>
                <a:ext uri="{FF2B5EF4-FFF2-40B4-BE49-F238E27FC236}">
                  <a16:creationId xmlns:a16="http://schemas.microsoft.com/office/drawing/2014/main" id="{B9B3D410-0219-9E48-DA59-069982D17BDB}"/>
                </a:ext>
              </a:extLst>
            </p:cNvPr>
            <p:cNvSpPr>
              <a:spLocks/>
            </p:cNvSpPr>
            <p:nvPr/>
          </p:nvSpPr>
          <p:spPr bwMode="auto">
            <a:xfrm>
              <a:off x="6814480" y="3062972"/>
              <a:ext cx="687339" cy="565768"/>
            </a:xfrm>
            <a:custGeom>
              <a:avLst/>
              <a:gdLst>
                <a:gd name="T0" fmla="*/ 9 w 882"/>
                <a:gd name="T1" fmla="*/ 0 h 726"/>
                <a:gd name="T2" fmla="*/ 0 w 882"/>
                <a:gd name="T3" fmla="*/ 11 h 726"/>
                <a:gd name="T4" fmla="*/ 853 w 882"/>
                <a:gd name="T5" fmla="*/ 726 h 726"/>
                <a:gd name="T6" fmla="*/ 882 w 882"/>
                <a:gd name="T7" fmla="*/ 691 h 726"/>
                <a:gd name="T8" fmla="*/ 9 w 882"/>
                <a:gd name="T9" fmla="*/ 0 h 726"/>
              </a:gdLst>
              <a:ahLst/>
              <a:cxnLst>
                <a:cxn ang="0">
                  <a:pos x="T0" y="T1"/>
                </a:cxn>
                <a:cxn ang="0">
                  <a:pos x="T2" y="T3"/>
                </a:cxn>
                <a:cxn ang="0">
                  <a:pos x="T4" y="T5"/>
                </a:cxn>
                <a:cxn ang="0">
                  <a:pos x="T6" y="T7"/>
                </a:cxn>
                <a:cxn ang="0">
                  <a:pos x="T8" y="T9"/>
                </a:cxn>
              </a:cxnLst>
              <a:rect l="0" t="0" r="r" b="b"/>
              <a:pathLst>
                <a:path w="882" h="726">
                  <a:moveTo>
                    <a:pt x="9" y="0"/>
                  </a:moveTo>
                  <a:lnTo>
                    <a:pt x="0" y="11"/>
                  </a:lnTo>
                  <a:lnTo>
                    <a:pt x="853" y="726"/>
                  </a:lnTo>
                  <a:lnTo>
                    <a:pt x="882" y="691"/>
                  </a:lnTo>
                  <a:lnTo>
                    <a:pt x="9" y="0"/>
                  </a:lnTo>
                  <a:close/>
                </a:path>
              </a:pathLst>
            </a:custGeom>
            <a:solidFill>
              <a:srgbClr val="572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1" name="Freeform 437">
              <a:extLst>
                <a:ext uri="{FF2B5EF4-FFF2-40B4-BE49-F238E27FC236}">
                  <a16:creationId xmlns:a16="http://schemas.microsoft.com/office/drawing/2014/main" id="{1B67A2A2-5016-F52F-B369-3CCAED8B551B}"/>
                </a:ext>
              </a:extLst>
            </p:cNvPr>
            <p:cNvSpPr>
              <a:spLocks/>
            </p:cNvSpPr>
            <p:nvPr/>
          </p:nvSpPr>
          <p:spPr bwMode="auto">
            <a:xfrm>
              <a:off x="7245429" y="3376250"/>
              <a:ext cx="156638" cy="88060"/>
            </a:xfrm>
            <a:custGeom>
              <a:avLst/>
              <a:gdLst>
                <a:gd name="T0" fmla="*/ 83 w 85"/>
                <a:gd name="T1" fmla="*/ 41 h 48"/>
                <a:gd name="T2" fmla="*/ 81 w 85"/>
                <a:gd name="T3" fmla="*/ 48 h 48"/>
                <a:gd name="T4" fmla="*/ 74 w 85"/>
                <a:gd name="T5" fmla="*/ 45 h 48"/>
                <a:gd name="T6" fmla="*/ 12 w 85"/>
                <a:gd name="T7" fmla="*/ 25 h 48"/>
                <a:gd name="T8" fmla="*/ 1 w 85"/>
                <a:gd name="T9" fmla="*/ 14 h 48"/>
                <a:gd name="T10" fmla="*/ 5 w 85"/>
                <a:gd name="T11" fmla="*/ 1 h 48"/>
                <a:gd name="T12" fmla="*/ 75 w 85"/>
                <a:gd name="T13" fmla="*/ 24 h 48"/>
                <a:gd name="T14" fmla="*/ 83 w 85"/>
                <a:gd name="T15" fmla="*/ 41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5" h="48">
                  <a:moveTo>
                    <a:pt x="83" y="41"/>
                  </a:moveTo>
                  <a:cubicBezTo>
                    <a:pt x="81" y="48"/>
                    <a:pt x="81" y="48"/>
                    <a:pt x="81" y="48"/>
                  </a:cubicBezTo>
                  <a:cubicBezTo>
                    <a:pt x="74" y="45"/>
                    <a:pt x="74" y="45"/>
                    <a:pt x="74" y="45"/>
                  </a:cubicBezTo>
                  <a:cubicBezTo>
                    <a:pt x="12" y="25"/>
                    <a:pt x="12" y="25"/>
                    <a:pt x="12" y="25"/>
                  </a:cubicBezTo>
                  <a:cubicBezTo>
                    <a:pt x="5" y="23"/>
                    <a:pt x="2" y="19"/>
                    <a:pt x="1" y="14"/>
                  </a:cubicBezTo>
                  <a:cubicBezTo>
                    <a:pt x="0" y="10"/>
                    <a:pt x="1" y="0"/>
                    <a:pt x="5" y="1"/>
                  </a:cubicBezTo>
                  <a:cubicBezTo>
                    <a:pt x="75" y="24"/>
                    <a:pt x="75" y="24"/>
                    <a:pt x="75" y="24"/>
                  </a:cubicBezTo>
                  <a:cubicBezTo>
                    <a:pt x="81" y="26"/>
                    <a:pt x="85" y="34"/>
                    <a:pt x="83" y="41"/>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2" name="Freeform 439">
              <a:extLst>
                <a:ext uri="{FF2B5EF4-FFF2-40B4-BE49-F238E27FC236}">
                  <a16:creationId xmlns:a16="http://schemas.microsoft.com/office/drawing/2014/main" id="{E91620A9-9DB8-C6CF-6A94-936359F13C54}"/>
                </a:ext>
              </a:extLst>
            </p:cNvPr>
            <p:cNvSpPr>
              <a:spLocks/>
            </p:cNvSpPr>
            <p:nvPr/>
          </p:nvSpPr>
          <p:spPr bwMode="auto">
            <a:xfrm>
              <a:off x="7291408" y="3508729"/>
              <a:ext cx="63123" cy="33509"/>
            </a:xfrm>
            <a:custGeom>
              <a:avLst/>
              <a:gdLst>
                <a:gd name="T0" fmla="*/ 1 w 34"/>
                <a:gd name="T1" fmla="*/ 9 h 18"/>
                <a:gd name="T2" fmla="*/ 1 w 34"/>
                <a:gd name="T3" fmla="*/ 9 h 18"/>
                <a:gd name="T4" fmla="*/ 8 w 34"/>
                <a:gd name="T5" fmla="*/ 18 h 18"/>
                <a:gd name="T6" fmla="*/ 24 w 34"/>
                <a:gd name="T7" fmla="*/ 17 h 18"/>
                <a:gd name="T8" fmla="*/ 33 w 34"/>
                <a:gd name="T9" fmla="*/ 8 h 18"/>
                <a:gd name="T10" fmla="*/ 26 w 34"/>
                <a:gd name="T11" fmla="*/ 0 h 18"/>
                <a:gd name="T12" fmla="*/ 10 w 34"/>
                <a:gd name="T13" fmla="*/ 0 h 18"/>
                <a:gd name="T14" fmla="*/ 1 w 34"/>
                <a:gd name="T15" fmla="*/ 9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18">
                  <a:moveTo>
                    <a:pt x="1" y="9"/>
                  </a:moveTo>
                  <a:cubicBezTo>
                    <a:pt x="1" y="9"/>
                    <a:pt x="1" y="9"/>
                    <a:pt x="1" y="9"/>
                  </a:cubicBezTo>
                  <a:cubicBezTo>
                    <a:pt x="0" y="14"/>
                    <a:pt x="3" y="18"/>
                    <a:pt x="8" y="18"/>
                  </a:cubicBezTo>
                  <a:cubicBezTo>
                    <a:pt x="24" y="17"/>
                    <a:pt x="24" y="17"/>
                    <a:pt x="24" y="17"/>
                  </a:cubicBezTo>
                  <a:cubicBezTo>
                    <a:pt x="28" y="17"/>
                    <a:pt x="32" y="13"/>
                    <a:pt x="33" y="8"/>
                  </a:cubicBezTo>
                  <a:cubicBezTo>
                    <a:pt x="34" y="4"/>
                    <a:pt x="30" y="0"/>
                    <a:pt x="26" y="0"/>
                  </a:cubicBezTo>
                  <a:cubicBezTo>
                    <a:pt x="10" y="0"/>
                    <a:pt x="10" y="0"/>
                    <a:pt x="10" y="0"/>
                  </a:cubicBezTo>
                  <a:cubicBezTo>
                    <a:pt x="6" y="0"/>
                    <a:pt x="1" y="4"/>
                    <a:pt x="1" y="9"/>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3" name="Freeform 440">
              <a:extLst>
                <a:ext uri="{FF2B5EF4-FFF2-40B4-BE49-F238E27FC236}">
                  <a16:creationId xmlns:a16="http://schemas.microsoft.com/office/drawing/2014/main" id="{4C2DC585-29A3-F792-24CC-555413293013}"/>
                </a:ext>
              </a:extLst>
            </p:cNvPr>
            <p:cNvSpPr>
              <a:spLocks/>
            </p:cNvSpPr>
            <p:nvPr/>
          </p:nvSpPr>
          <p:spPr bwMode="auto">
            <a:xfrm>
              <a:off x="7249326" y="3472103"/>
              <a:ext cx="66240" cy="38965"/>
            </a:xfrm>
            <a:custGeom>
              <a:avLst/>
              <a:gdLst>
                <a:gd name="T0" fmla="*/ 0 w 36"/>
                <a:gd name="T1" fmla="*/ 11 h 21"/>
                <a:gd name="T2" fmla="*/ 0 w 36"/>
                <a:gd name="T3" fmla="*/ 11 h 21"/>
                <a:gd name="T4" fmla="*/ 9 w 36"/>
                <a:gd name="T5" fmla="*/ 21 h 21"/>
                <a:gd name="T6" fmla="*/ 24 w 36"/>
                <a:gd name="T7" fmla="*/ 20 h 21"/>
                <a:gd name="T8" fmla="*/ 35 w 36"/>
                <a:gd name="T9" fmla="*/ 10 h 21"/>
                <a:gd name="T10" fmla="*/ 27 w 36"/>
                <a:gd name="T11" fmla="*/ 0 h 21"/>
                <a:gd name="T12" fmla="*/ 11 w 36"/>
                <a:gd name="T13" fmla="*/ 0 h 21"/>
                <a:gd name="T14" fmla="*/ 0 w 36"/>
                <a:gd name="T15" fmla="*/ 1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21">
                  <a:moveTo>
                    <a:pt x="0" y="11"/>
                  </a:moveTo>
                  <a:cubicBezTo>
                    <a:pt x="0" y="11"/>
                    <a:pt x="0" y="11"/>
                    <a:pt x="0" y="11"/>
                  </a:cubicBezTo>
                  <a:cubicBezTo>
                    <a:pt x="0" y="16"/>
                    <a:pt x="4" y="21"/>
                    <a:pt x="9" y="21"/>
                  </a:cubicBezTo>
                  <a:cubicBezTo>
                    <a:pt x="24" y="20"/>
                    <a:pt x="24" y="20"/>
                    <a:pt x="24" y="20"/>
                  </a:cubicBezTo>
                  <a:cubicBezTo>
                    <a:pt x="30" y="20"/>
                    <a:pt x="35" y="16"/>
                    <a:pt x="35" y="10"/>
                  </a:cubicBezTo>
                  <a:cubicBezTo>
                    <a:pt x="36" y="4"/>
                    <a:pt x="32" y="0"/>
                    <a:pt x="27" y="0"/>
                  </a:cubicBezTo>
                  <a:cubicBezTo>
                    <a:pt x="11" y="0"/>
                    <a:pt x="11" y="0"/>
                    <a:pt x="11" y="0"/>
                  </a:cubicBezTo>
                  <a:cubicBezTo>
                    <a:pt x="6" y="0"/>
                    <a:pt x="1" y="5"/>
                    <a:pt x="0" y="11"/>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4" name="Freeform 441">
              <a:extLst>
                <a:ext uri="{FF2B5EF4-FFF2-40B4-BE49-F238E27FC236}">
                  <a16:creationId xmlns:a16="http://schemas.microsoft.com/office/drawing/2014/main" id="{E158AD5C-BC52-80F9-0E56-CA412B462A29}"/>
                </a:ext>
              </a:extLst>
            </p:cNvPr>
            <p:cNvSpPr>
              <a:spLocks/>
            </p:cNvSpPr>
            <p:nvPr/>
          </p:nvSpPr>
          <p:spPr bwMode="auto">
            <a:xfrm>
              <a:off x="7278939" y="3476000"/>
              <a:ext cx="32731" cy="28834"/>
            </a:xfrm>
            <a:custGeom>
              <a:avLst/>
              <a:gdLst>
                <a:gd name="T0" fmla="*/ 1 w 18"/>
                <a:gd name="T1" fmla="*/ 8 h 16"/>
                <a:gd name="T2" fmla="*/ 1 w 18"/>
                <a:gd name="T3" fmla="*/ 8 h 16"/>
                <a:gd name="T4" fmla="*/ 7 w 18"/>
                <a:gd name="T5" fmla="*/ 16 h 16"/>
                <a:gd name="T6" fmla="*/ 9 w 18"/>
                <a:gd name="T7" fmla="*/ 16 h 16"/>
                <a:gd name="T8" fmla="*/ 18 w 18"/>
                <a:gd name="T9" fmla="*/ 8 h 16"/>
                <a:gd name="T10" fmla="*/ 11 w 18"/>
                <a:gd name="T11" fmla="*/ 0 h 16"/>
                <a:gd name="T12" fmla="*/ 9 w 18"/>
                <a:gd name="T13" fmla="*/ 0 h 16"/>
                <a:gd name="T14" fmla="*/ 1 w 18"/>
                <a:gd name="T15" fmla="*/ 8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6">
                  <a:moveTo>
                    <a:pt x="1" y="8"/>
                  </a:moveTo>
                  <a:cubicBezTo>
                    <a:pt x="1" y="8"/>
                    <a:pt x="1" y="8"/>
                    <a:pt x="1" y="8"/>
                  </a:cubicBezTo>
                  <a:cubicBezTo>
                    <a:pt x="0" y="13"/>
                    <a:pt x="3" y="16"/>
                    <a:pt x="7" y="16"/>
                  </a:cubicBezTo>
                  <a:cubicBezTo>
                    <a:pt x="9" y="16"/>
                    <a:pt x="9" y="16"/>
                    <a:pt x="9" y="16"/>
                  </a:cubicBezTo>
                  <a:cubicBezTo>
                    <a:pt x="13" y="16"/>
                    <a:pt x="17" y="12"/>
                    <a:pt x="18" y="8"/>
                  </a:cubicBezTo>
                  <a:cubicBezTo>
                    <a:pt x="18" y="3"/>
                    <a:pt x="15" y="0"/>
                    <a:pt x="11" y="0"/>
                  </a:cubicBezTo>
                  <a:cubicBezTo>
                    <a:pt x="9" y="0"/>
                    <a:pt x="9" y="0"/>
                    <a:pt x="9" y="0"/>
                  </a:cubicBezTo>
                  <a:cubicBezTo>
                    <a:pt x="5" y="0"/>
                    <a:pt x="1" y="4"/>
                    <a:pt x="1" y="8"/>
                  </a:cubicBezTo>
                  <a:close/>
                </a:path>
              </a:pathLst>
            </a:custGeom>
            <a:solidFill>
              <a:srgbClr val="FFE7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5" name="Freeform 442">
              <a:extLst>
                <a:ext uri="{FF2B5EF4-FFF2-40B4-BE49-F238E27FC236}">
                  <a16:creationId xmlns:a16="http://schemas.microsoft.com/office/drawing/2014/main" id="{D219DC6B-CB56-723D-1AC9-85D9CE103AA9}"/>
                </a:ext>
              </a:extLst>
            </p:cNvPr>
            <p:cNvSpPr>
              <a:spLocks/>
            </p:cNvSpPr>
            <p:nvPr/>
          </p:nvSpPr>
          <p:spPr bwMode="auto">
            <a:xfrm>
              <a:off x="7319462" y="3511068"/>
              <a:ext cx="31172" cy="27275"/>
            </a:xfrm>
            <a:custGeom>
              <a:avLst/>
              <a:gdLst>
                <a:gd name="T0" fmla="*/ 0 w 17"/>
                <a:gd name="T1" fmla="*/ 8 h 15"/>
                <a:gd name="T2" fmla="*/ 0 w 17"/>
                <a:gd name="T3" fmla="*/ 8 h 15"/>
                <a:gd name="T4" fmla="*/ 7 w 17"/>
                <a:gd name="T5" fmla="*/ 15 h 15"/>
                <a:gd name="T6" fmla="*/ 8 w 17"/>
                <a:gd name="T7" fmla="*/ 15 h 15"/>
                <a:gd name="T8" fmla="*/ 16 w 17"/>
                <a:gd name="T9" fmla="*/ 7 h 15"/>
                <a:gd name="T10" fmla="*/ 10 w 17"/>
                <a:gd name="T11" fmla="*/ 0 h 15"/>
                <a:gd name="T12" fmla="*/ 8 w 17"/>
                <a:gd name="T13" fmla="*/ 0 h 15"/>
                <a:gd name="T14" fmla="*/ 0 w 17"/>
                <a:gd name="T15" fmla="*/ 8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5">
                  <a:moveTo>
                    <a:pt x="0" y="8"/>
                  </a:moveTo>
                  <a:cubicBezTo>
                    <a:pt x="0" y="8"/>
                    <a:pt x="0" y="8"/>
                    <a:pt x="0" y="8"/>
                  </a:cubicBezTo>
                  <a:cubicBezTo>
                    <a:pt x="0" y="12"/>
                    <a:pt x="3" y="15"/>
                    <a:pt x="7" y="15"/>
                  </a:cubicBezTo>
                  <a:cubicBezTo>
                    <a:pt x="8" y="15"/>
                    <a:pt x="8" y="15"/>
                    <a:pt x="8" y="15"/>
                  </a:cubicBezTo>
                  <a:cubicBezTo>
                    <a:pt x="12" y="15"/>
                    <a:pt x="16" y="11"/>
                    <a:pt x="16" y="7"/>
                  </a:cubicBezTo>
                  <a:cubicBezTo>
                    <a:pt x="17" y="3"/>
                    <a:pt x="14" y="0"/>
                    <a:pt x="10" y="0"/>
                  </a:cubicBezTo>
                  <a:cubicBezTo>
                    <a:pt x="8" y="0"/>
                    <a:pt x="8" y="0"/>
                    <a:pt x="8" y="0"/>
                  </a:cubicBezTo>
                  <a:cubicBezTo>
                    <a:pt x="5" y="0"/>
                    <a:pt x="1" y="3"/>
                    <a:pt x="0" y="8"/>
                  </a:cubicBezTo>
                  <a:close/>
                </a:path>
              </a:pathLst>
            </a:custGeom>
            <a:solidFill>
              <a:srgbClr val="FFE7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6" name="Freeform 443">
              <a:extLst>
                <a:ext uri="{FF2B5EF4-FFF2-40B4-BE49-F238E27FC236}">
                  <a16:creationId xmlns:a16="http://schemas.microsoft.com/office/drawing/2014/main" id="{FB56B65F-63BE-E849-2CE9-97664A4F2E4C}"/>
                </a:ext>
              </a:extLst>
            </p:cNvPr>
            <p:cNvSpPr>
              <a:spLocks/>
            </p:cNvSpPr>
            <p:nvPr/>
          </p:nvSpPr>
          <p:spPr bwMode="auto">
            <a:xfrm>
              <a:off x="7204906" y="3433139"/>
              <a:ext cx="66240" cy="38965"/>
            </a:xfrm>
            <a:custGeom>
              <a:avLst/>
              <a:gdLst>
                <a:gd name="T0" fmla="*/ 1 w 36"/>
                <a:gd name="T1" fmla="*/ 11 h 21"/>
                <a:gd name="T2" fmla="*/ 1 w 36"/>
                <a:gd name="T3" fmla="*/ 11 h 21"/>
                <a:gd name="T4" fmla="*/ 9 w 36"/>
                <a:gd name="T5" fmla="*/ 21 h 21"/>
                <a:gd name="T6" fmla="*/ 25 w 36"/>
                <a:gd name="T7" fmla="*/ 21 h 21"/>
                <a:gd name="T8" fmla="*/ 36 w 36"/>
                <a:gd name="T9" fmla="*/ 10 h 21"/>
                <a:gd name="T10" fmla="*/ 27 w 36"/>
                <a:gd name="T11" fmla="*/ 0 h 21"/>
                <a:gd name="T12" fmla="*/ 12 w 36"/>
                <a:gd name="T13" fmla="*/ 1 h 21"/>
                <a:gd name="T14" fmla="*/ 1 w 36"/>
                <a:gd name="T15" fmla="*/ 1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21">
                  <a:moveTo>
                    <a:pt x="1" y="11"/>
                  </a:moveTo>
                  <a:cubicBezTo>
                    <a:pt x="1" y="11"/>
                    <a:pt x="1" y="11"/>
                    <a:pt x="1" y="11"/>
                  </a:cubicBezTo>
                  <a:cubicBezTo>
                    <a:pt x="0" y="17"/>
                    <a:pt x="4" y="21"/>
                    <a:pt x="9" y="21"/>
                  </a:cubicBezTo>
                  <a:cubicBezTo>
                    <a:pt x="25" y="21"/>
                    <a:pt x="25" y="21"/>
                    <a:pt x="25" y="21"/>
                  </a:cubicBezTo>
                  <a:cubicBezTo>
                    <a:pt x="30" y="21"/>
                    <a:pt x="35" y="16"/>
                    <a:pt x="36" y="10"/>
                  </a:cubicBezTo>
                  <a:cubicBezTo>
                    <a:pt x="36" y="5"/>
                    <a:pt x="33" y="0"/>
                    <a:pt x="27" y="0"/>
                  </a:cubicBezTo>
                  <a:cubicBezTo>
                    <a:pt x="12" y="1"/>
                    <a:pt x="12" y="1"/>
                    <a:pt x="12" y="1"/>
                  </a:cubicBezTo>
                  <a:cubicBezTo>
                    <a:pt x="6" y="1"/>
                    <a:pt x="2" y="5"/>
                    <a:pt x="1" y="11"/>
                  </a:cubicBez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7" name="Freeform 444">
              <a:extLst>
                <a:ext uri="{FF2B5EF4-FFF2-40B4-BE49-F238E27FC236}">
                  <a16:creationId xmlns:a16="http://schemas.microsoft.com/office/drawing/2014/main" id="{CE6D98A5-A27B-C2A9-73B1-348A88CBAA39}"/>
                </a:ext>
              </a:extLst>
            </p:cNvPr>
            <p:cNvSpPr>
              <a:spLocks/>
            </p:cNvSpPr>
            <p:nvPr/>
          </p:nvSpPr>
          <p:spPr bwMode="auto">
            <a:xfrm>
              <a:off x="7234516" y="3437035"/>
              <a:ext cx="35069" cy="31172"/>
            </a:xfrm>
            <a:custGeom>
              <a:avLst/>
              <a:gdLst>
                <a:gd name="T0" fmla="*/ 1 w 19"/>
                <a:gd name="T1" fmla="*/ 9 h 17"/>
                <a:gd name="T2" fmla="*/ 1 w 19"/>
                <a:gd name="T3" fmla="*/ 9 h 17"/>
                <a:gd name="T4" fmla="*/ 8 w 19"/>
                <a:gd name="T5" fmla="*/ 17 h 17"/>
                <a:gd name="T6" fmla="*/ 9 w 19"/>
                <a:gd name="T7" fmla="*/ 17 h 17"/>
                <a:gd name="T8" fmla="*/ 18 w 19"/>
                <a:gd name="T9" fmla="*/ 8 h 17"/>
                <a:gd name="T10" fmla="*/ 11 w 19"/>
                <a:gd name="T11" fmla="*/ 0 h 17"/>
                <a:gd name="T12" fmla="*/ 10 w 19"/>
                <a:gd name="T13" fmla="*/ 0 h 17"/>
                <a:gd name="T14" fmla="*/ 1 w 19"/>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7">
                  <a:moveTo>
                    <a:pt x="1" y="9"/>
                  </a:moveTo>
                  <a:cubicBezTo>
                    <a:pt x="1" y="9"/>
                    <a:pt x="1" y="9"/>
                    <a:pt x="1" y="9"/>
                  </a:cubicBezTo>
                  <a:cubicBezTo>
                    <a:pt x="0" y="13"/>
                    <a:pt x="3" y="17"/>
                    <a:pt x="8" y="17"/>
                  </a:cubicBezTo>
                  <a:cubicBezTo>
                    <a:pt x="9" y="17"/>
                    <a:pt x="9" y="17"/>
                    <a:pt x="9" y="17"/>
                  </a:cubicBezTo>
                  <a:cubicBezTo>
                    <a:pt x="13" y="16"/>
                    <a:pt x="17" y="13"/>
                    <a:pt x="18" y="8"/>
                  </a:cubicBezTo>
                  <a:cubicBezTo>
                    <a:pt x="19" y="4"/>
                    <a:pt x="15" y="0"/>
                    <a:pt x="11" y="0"/>
                  </a:cubicBezTo>
                  <a:cubicBezTo>
                    <a:pt x="10" y="0"/>
                    <a:pt x="10" y="0"/>
                    <a:pt x="10" y="0"/>
                  </a:cubicBezTo>
                  <a:cubicBezTo>
                    <a:pt x="5" y="0"/>
                    <a:pt x="2" y="4"/>
                    <a:pt x="1" y="9"/>
                  </a:cubicBezTo>
                  <a:close/>
                </a:path>
              </a:pathLst>
            </a:custGeom>
            <a:solidFill>
              <a:srgbClr val="FFE7D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8" name="Freeform 445">
              <a:extLst>
                <a:ext uri="{FF2B5EF4-FFF2-40B4-BE49-F238E27FC236}">
                  <a16:creationId xmlns:a16="http://schemas.microsoft.com/office/drawing/2014/main" id="{4A323755-761D-245D-5E49-EF4BD742812F}"/>
                </a:ext>
              </a:extLst>
            </p:cNvPr>
            <p:cNvSpPr>
              <a:spLocks/>
            </p:cNvSpPr>
            <p:nvPr/>
          </p:nvSpPr>
          <p:spPr bwMode="auto">
            <a:xfrm>
              <a:off x="7330372" y="3427683"/>
              <a:ext cx="130921" cy="123908"/>
            </a:xfrm>
            <a:custGeom>
              <a:avLst/>
              <a:gdLst>
                <a:gd name="T0" fmla="*/ 71 w 71"/>
                <a:gd name="T1" fmla="*/ 38 h 67"/>
                <a:gd name="T2" fmla="*/ 60 w 71"/>
                <a:gd name="T3" fmla="*/ 67 h 67"/>
                <a:gd name="T4" fmla="*/ 9 w 71"/>
                <a:gd name="T5" fmla="*/ 11 h 67"/>
                <a:gd name="T6" fmla="*/ 12 w 71"/>
                <a:gd name="T7" fmla="*/ 0 h 67"/>
                <a:gd name="T8" fmla="*/ 32 w 71"/>
                <a:gd name="T9" fmla="*/ 1 h 67"/>
                <a:gd name="T10" fmla="*/ 71 w 71"/>
                <a:gd name="T11" fmla="*/ 38 h 67"/>
              </a:gdLst>
              <a:ahLst/>
              <a:cxnLst>
                <a:cxn ang="0">
                  <a:pos x="T0" y="T1"/>
                </a:cxn>
                <a:cxn ang="0">
                  <a:pos x="T2" y="T3"/>
                </a:cxn>
                <a:cxn ang="0">
                  <a:pos x="T4" y="T5"/>
                </a:cxn>
                <a:cxn ang="0">
                  <a:pos x="T6" y="T7"/>
                </a:cxn>
                <a:cxn ang="0">
                  <a:pos x="T8" y="T9"/>
                </a:cxn>
                <a:cxn ang="0">
                  <a:pos x="T10" y="T11"/>
                </a:cxn>
              </a:cxnLst>
              <a:rect l="0" t="0" r="r" b="b"/>
              <a:pathLst>
                <a:path w="71" h="67">
                  <a:moveTo>
                    <a:pt x="71" y="38"/>
                  </a:moveTo>
                  <a:cubicBezTo>
                    <a:pt x="60" y="67"/>
                    <a:pt x="60" y="67"/>
                    <a:pt x="60" y="67"/>
                  </a:cubicBezTo>
                  <a:cubicBezTo>
                    <a:pt x="37" y="59"/>
                    <a:pt x="0" y="38"/>
                    <a:pt x="9" y="11"/>
                  </a:cubicBezTo>
                  <a:cubicBezTo>
                    <a:pt x="10" y="6"/>
                    <a:pt x="11" y="3"/>
                    <a:pt x="12" y="0"/>
                  </a:cubicBezTo>
                  <a:cubicBezTo>
                    <a:pt x="32" y="1"/>
                    <a:pt x="32" y="1"/>
                    <a:pt x="32" y="1"/>
                  </a:cubicBezTo>
                  <a:lnTo>
                    <a:pt x="71" y="38"/>
                  </a:lnTo>
                  <a:close/>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9" name="Freeform 446">
              <a:extLst>
                <a:ext uri="{FF2B5EF4-FFF2-40B4-BE49-F238E27FC236}">
                  <a16:creationId xmlns:a16="http://schemas.microsoft.com/office/drawing/2014/main" id="{2B049196-6F3A-0B3D-A9D8-06BF9DBD7EA0}"/>
                </a:ext>
              </a:extLst>
            </p:cNvPr>
            <p:cNvSpPr>
              <a:spLocks/>
            </p:cNvSpPr>
            <p:nvPr/>
          </p:nvSpPr>
          <p:spPr bwMode="auto">
            <a:xfrm>
              <a:off x="7422328" y="3462752"/>
              <a:ext cx="106763" cy="145728"/>
            </a:xfrm>
            <a:custGeom>
              <a:avLst/>
              <a:gdLst>
                <a:gd name="T0" fmla="*/ 137 w 137"/>
                <a:gd name="T1" fmla="*/ 28 h 187"/>
                <a:gd name="T2" fmla="*/ 90 w 137"/>
                <a:gd name="T3" fmla="*/ 187 h 187"/>
                <a:gd name="T4" fmla="*/ 0 w 137"/>
                <a:gd name="T5" fmla="*/ 159 h 187"/>
                <a:gd name="T6" fmla="*/ 47 w 137"/>
                <a:gd name="T7" fmla="*/ 0 h 187"/>
                <a:gd name="T8" fmla="*/ 137 w 137"/>
                <a:gd name="T9" fmla="*/ 28 h 187"/>
              </a:gdLst>
              <a:ahLst/>
              <a:cxnLst>
                <a:cxn ang="0">
                  <a:pos x="T0" y="T1"/>
                </a:cxn>
                <a:cxn ang="0">
                  <a:pos x="T2" y="T3"/>
                </a:cxn>
                <a:cxn ang="0">
                  <a:pos x="T4" y="T5"/>
                </a:cxn>
                <a:cxn ang="0">
                  <a:pos x="T6" y="T7"/>
                </a:cxn>
                <a:cxn ang="0">
                  <a:pos x="T8" y="T9"/>
                </a:cxn>
              </a:cxnLst>
              <a:rect l="0" t="0" r="r" b="b"/>
              <a:pathLst>
                <a:path w="137" h="187">
                  <a:moveTo>
                    <a:pt x="137" y="28"/>
                  </a:moveTo>
                  <a:lnTo>
                    <a:pt x="90" y="187"/>
                  </a:lnTo>
                  <a:lnTo>
                    <a:pt x="0" y="159"/>
                  </a:lnTo>
                  <a:lnTo>
                    <a:pt x="47" y="0"/>
                  </a:lnTo>
                  <a:lnTo>
                    <a:pt x="137"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0" name="Freeform 447">
              <a:extLst>
                <a:ext uri="{FF2B5EF4-FFF2-40B4-BE49-F238E27FC236}">
                  <a16:creationId xmlns:a16="http://schemas.microsoft.com/office/drawing/2014/main" id="{9433BBC5-2C5B-6D2F-7FA0-0B4DFD5ADFDE}"/>
                </a:ext>
              </a:extLst>
            </p:cNvPr>
            <p:cNvSpPr>
              <a:spLocks/>
            </p:cNvSpPr>
            <p:nvPr/>
          </p:nvSpPr>
          <p:spPr bwMode="auto">
            <a:xfrm>
              <a:off x="7442590" y="3184544"/>
              <a:ext cx="499528" cy="526803"/>
            </a:xfrm>
            <a:custGeom>
              <a:avLst/>
              <a:gdLst>
                <a:gd name="T0" fmla="*/ 271 w 271"/>
                <a:gd name="T1" fmla="*/ 6 h 286"/>
                <a:gd name="T2" fmla="*/ 189 w 271"/>
                <a:gd name="T3" fmla="*/ 0 h 286"/>
                <a:gd name="T4" fmla="*/ 138 w 271"/>
                <a:gd name="T5" fmla="*/ 182 h 286"/>
                <a:gd name="T6" fmla="*/ 22 w 271"/>
                <a:gd name="T7" fmla="*/ 149 h 286"/>
                <a:gd name="T8" fmla="*/ 22 w 271"/>
                <a:gd name="T9" fmla="*/ 149 h 286"/>
                <a:gd name="T10" fmla="*/ 0 w 271"/>
                <a:gd name="T11" fmla="*/ 227 h 286"/>
                <a:gd name="T12" fmla="*/ 0 w 271"/>
                <a:gd name="T13" fmla="*/ 227 h 286"/>
                <a:gd name="T14" fmla="*/ 154 w 271"/>
                <a:gd name="T15" fmla="*/ 276 h 286"/>
                <a:gd name="T16" fmla="*/ 202 w 271"/>
                <a:gd name="T17" fmla="*/ 246 h 286"/>
                <a:gd name="T18" fmla="*/ 271 w 271"/>
                <a:gd name="T19" fmla="*/ 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1" h="286">
                  <a:moveTo>
                    <a:pt x="271" y="6"/>
                  </a:moveTo>
                  <a:cubicBezTo>
                    <a:pt x="189" y="0"/>
                    <a:pt x="189" y="0"/>
                    <a:pt x="189" y="0"/>
                  </a:cubicBezTo>
                  <a:cubicBezTo>
                    <a:pt x="138" y="182"/>
                    <a:pt x="138" y="182"/>
                    <a:pt x="138" y="182"/>
                  </a:cubicBezTo>
                  <a:cubicBezTo>
                    <a:pt x="22" y="149"/>
                    <a:pt x="22" y="149"/>
                    <a:pt x="22" y="149"/>
                  </a:cubicBezTo>
                  <a:cubicBezTo>
                    <a:pt x="22" y="149"/>
                    <a:pt x="22" y="149"/>
                    <a:pt x="22" y="149"/>
                  </a:cubicBezTo>
                  <a:cubicBezTo>
                    <a:pt x="0" y="227"/>
                    <a:pt x="0" y="227"/>
                    <a:pt x="0" y="227"/>
                  </a:cubicBezTo>
                  <a:cubicBezTo>
                    <a:pt x="0" y="227"/>
                    <a:pt x="0" y="227"/>
                    <a:pt x="0" y="227"/>
                  </a:cubicBezTo>
                  <a:cubicBezTo>
                    <a:pt x="154" y="276"/>
                    <a:pt x="154" y="276"/>
                    <a:pt x="154" y="276"/>
                  </a:cubicBezTo>
                  <a:cubicBezTo>
                    <a:pt x="187" y="286"/>
                    <a:pt x="198" y="259"/>
                    <a:pt x="202" y="246"/>
                  </a:cubicBezTo>
                  <a:cubicBezTo>
                    <a:pt x="207" y="227"/>
                    <a:pt x="271" y="6"/>
                    <a:pt x="271"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1" name="Freeform 448">
              <a:extLst>
                <a:ext uri="{FF2B5EF4-FFF2-40B4-BE49-F238E27FC236}">
                  <a16:creationId xmlns:a16="http://schemas.microsoft.com/office/drawing/2014/main" id="{02F6926F-91AC-F987-2AED-43305982E3C0}"/>
                </a:ext>
              </a:extLst>
            </p:cNvPr>
            <p:cNvSpPr>
              <a:spLocks/>
            </p:cNvSpPr>
            <p:nvPr/>
          </p:nvSpPr>
          <p:spPr bwMode="auto">
            <a:xfrm>
              <a:off x="7938223" y="3077778"/>
              <a:ext cx="282104" cy="567326"/>
            </a:xfrm>
            <a:custGeom>
              <a:avLst/>
              <a:gdLst>
                <a:gd name="T0" fmla="*/ 355 w 362"/>
                <a:gd name="T1" fmla="*/ 47 h 728"/>
                <a:gd name="T2" fmla="*/ 362 w 362"/>
                <a:gd name="T3" fmla="*/ 265 h 728"/>
                <a:gd name="T4" fmla="*/ 180 w 362"/>
                <a:gd name="T5" fmla="*/ 728 h 728"/>
                <a:gd name="T6" fmla="*/ 0 w 362"/>
                <a:gd name="T7" fmla="*/ 265 h 728"/>
                <a:gd name="T8" fmla="*/ 12 w 362"/>
                <a:gd name="T9" fmla="*/ 42 h 728"/>
                <a:gd name="T10" fmla="*/ 87 w 362"/>
                <a:gd name="T11" fmla="*/ 0 h 728"/>
                <a:gd name="T12" fmla="*/ 274 w 362"/>
                <a:gd name="T13" fmla="*/ 0 h 728"/>
                <a:gd name="T14" fmla="*/ 355 w 362"/>
                <a:gd name="T15" fmla="*/ 47 h 7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2" h="728">
                  <a:moveTo>
                    <a:pt x="355" y="47"/>
                  </a:moveTo>
                  <a:lnTo>
                    <a:pt x="362" y="265"/>
                  </a:lnTo>
                  <a:lnTo>
                    <a:pt x="180" y="728"/>
                  </a:lnTo>
                  <a:lnTo>
                    <a:pt x="0" y="265"/>
                  </a:lnTo>
                  <a:lnTo>
                    <a:pt x="12" y="42"/>
                  </a:lnTo>
                  <a:lnTo>
                    <a:pt x="87" y="0"/>
                  </a:lnTo>
                  <a:lnTo>
                    <a:pt x="274" y="0"/>
                  </a:lnTo>
                  <a:lnTo>
                    <a:pt x="355" y="4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2" name="Freeform 449">
              <a:extLst>
                <a:ext uri="{FF2B5EF4-FFF2-40B4-BE49-F238E27FC236}">
                  <a16:creationId xmlns:a16="http://schemas.microsoft.com/office/drawing/2014/main" id="{165EC4C8-C8AB-EE19-DD09-5A20EA8D4F9D}"/>
                </a:ext>
              </a:extLst>
            </p:cNvPr>
            <p:cNvSpPr>
              <a:spLocks/>
            </p:cNvSpPr>
            <p:nvPr/>
          </p:nvSpPr>
          <p:spPr bwMode="auto">
            <a:xfrm>
              <a:off x="7938223" y="3077778"/>
              <a:ext cx="282104" cy="567326"/>
            </a:xfrm>
            <a:custGeom>
              <a:avLst/>
              <a:gdLst>
                <a:gd name="T0" fmla="*/ 355 w 362"/>
                <a:gd name="T1" fmla="*/ 47 h 728"/>
                <a:gd name="T2" fmla="*/ 362 w 362"/>
                <a:gd name="T3" fmla="*/ 265 h 728"/>
                <a:gd name="T4" fmla="*/ 180 w 362"/>
                <a:gd name="T5" fmla="*/ 728 h 728"/>
                <a:gd name="T6" fmla="*/ 0 w 362"/>
                <a:gd name="T7" fmla="*/ 265 h 728"/>
                <a:gd name="T8" fmla="*/ 12 w 362"/>
                <a:gd name="T9" fmla="*/ 42 h 728"/>
                <a:gd name="T10" fmla="*/ 87 w 362"/>
                <a:gd name="T11" fmla="*/ 0 h 728"/>
                <a:gd name="T12" fmla="*/ 274 w 362"/>
                <a:gd name="T13" fmla="*/ 0 h 728"/>
                <a:gd name="T14" fmla="*/ 355 w 362"/>
                <a:gd name="T15" fmla="*/ 47 h 7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2" h="728">
                  <a:moveTo>
                    <a:pt x="355" y="47"/>
                  </a:moveTo>
                  <a:lnTo>
                    <a:pt x="362" y="265"/>
                  </a:lnTo>
                  <a:lnTo>
                    <a:pt x="180" y="728"/>
                  </a:lnTo>
                  <a:lnTo>
                    <a:pt x="0" y="265"/>
                  </a:lnTo>
                  <a:lnTo>
                    <a:pt x="12" y="42"/>
                  </a:lnTo>
                  <a:lnTo>
                    <a:pt x="87" y="0"/>
                  </a:lnTo>
                  <a:lnTo>
                    <a:pt x="274" y="0"/>
                  </a:lnTo>
                  <a:lnTo>
                    <a:pt x="355" y="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3" name="Freeform 450">
              <a:extLst>
                <a:ext uri="{FF2B5EF4-FFF2-40B4-BE49-F238E27FC236}">
                  <a16:creationId xmlns:a16="http://schemas.microsoft.com/office/drawing/2014/main" id="{AEF52D09-0BEA-8521-BD96-C1E6CC2A385A}"/>
                </a:ext>
              </a:extLst>
            </p:cNvPr>
            <p:cNvSpPr>
              <a:spLocks/>
            </p:cNvSpPr>
            <p:nvPr/>
          </p:nvSpPr>
          <p:spPr bwMode="auto">
            <a:xfrm>
              <a:off x="7768332" y="3077780"/>
              <a:ext cx="619539" cy="851771"/>
            </a:xfrm>
            <a:custGeom>
              <a:avLst/>
              <a:gdLst>
                <a:gd name="T0" fmla="*/ 308 w 336"/>
                <a:gd name="T1" fmla="*/ 242 h 462"/>
                <a:gd name="T2" fmla="*/ 301 w 336"/>
                <a:gd name="T3" fmla="*/ 413 h 462"/>
                <a:gd name="T4" fmla="*/ 40 w 336"/>
                <a:gd name="T5" fmla="*/ 410 h 462"/>
                <a:gd name="T6" fmla="*/ 28 w 336"/>
                <a:gd name="T7" fmla="*/ 242 h 462"/>
                <a:gd name="T8" fmla="*/ 14 w 336"/>
                <a:gd name="T9" fmla="*/ 57 h 462"/>
                <a:gd name="T10" fmla="*/ 129 w 336"/>
                <a:gd name="T11" fmla="*/ 0 h 462"/>
                <a:gd name="T12" fmla="*/ 169 w 336"/>
                <a:gd name="T13" fmla="*/ 15 h 462"/>
                <a:gd name="T14" fmla="*/ 208 w 336"/>
                <a:gd name="T15" fmla="*/ 0 h 462"/>
                <a:gd name="T16" fmla="*/ 322 w 336"/>
                <a:gd name="T17" fmla="*/ 57 h 462"/>
                <a:gd name="T18" fmla="*/ 308 w 336"/>
                <a:gd name="T19" fmla="*/ 2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6" h="462">
                  <a:moveTo>
                    <a:pt x="308" y="242"/>
                  </a:moveTo>
                  <a:cubicBezTo>
                    <a:pt x="277" y="316"/>
                    <a:pt x="266" y="329"/>
                    <a:pt x="301" y="413"/>
                  </a:cubicBezTo>
                  <a:cubicBezTo>
                    <a:pt x="258" y="431"/>
                    <a:pt x="155" y="462"/>
                    <a:pt x="40" y="410"/>
                  </a:cubicBezTo>
                  <a:cubicBezTo>
                    <a:pt x="88" y="311"/>
                    <a:pt x="51" y="314"/>
                    <a:pt x="28" y="242"/>
                  </a:cubicBezTo>
                  <a:cubicBezTo>
                    <a:pt x="0" y="156"/>
                    <a:pt x="54" y="142"/>
                    <a:pt x="14" y="57"/>
                  </a:cubicBezTo>
                  <a:cubicBezTo>
                    <a:pt x="53" y="32"/>
                    <a:pt x="108" y="17"/>
                    <a:pt x="129" y="0"/>
                  </a:cubicBezTo>
                  <a:cubicBezTo>
                    <a:pt x="143" y="12"/>
                    <a:pt x="153" y="15"/>
                    <a:pt x="169" y="15"/>
                  </a:cubicBezTo>
                  <a:cubicBezTo>
                    <a:pt x="184" y="15"/>
                    <a:pt x="194" y="12"/>
                    <a:pt x="208" y="0"/>
                  </a:cubicBezTo>
                  <a:cubicBezTo>
                    <a:pt x="237" y="24"/>
                    <a:pt x="284" y="33"/>
                    <a:pt x="322" y="57"/>
                  </a:cubicBezTo>
                  <a:cubicBezTo>
                    <a:pt x="280" y="139"/>
                    <a:pt x="336" y="175"/>
                    <a:pt x="308" y="24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4" name="Rectangle 451">
              <a:extLst>
                <a:ext uri="{FF2B5EF4-FFF2-40B4-BE49-F238E27FC236}">
                  <a16:creationId xmlns:a16="http://schemas.microsoft.com/office/drawing/2014/main" id="{F4D0372D-5F5E-EE99-61A5-6C6EE0EC08AA}"/>
                </a:ext>
              </a:extLst>
            </p:cNvPr>
            <p:cNvSpPr>
              <a:spLocks noChangeArrowheads="1"/>
            </p:cNvSpPr>
            <p:nvPr/>
          </p:nvSpPr>
          <p:spPr bwMode="auto">
            <a:xfrm>
              <a:off x="8009914" y="3018554"/>
              <a:ext cx="141831" cy="147287"/>
            </a:xfrm>
            <a:prstGeom prst="rect">
              <a:avLst/>
            </a:prstGeom>
            <a:solidFill>
              <a:srgbClr val="FEE1B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5" name="Rectangle 452">
              <a:extLst>
                <a:ext uri="{FF2B5EF4-FFF2-40B4-BE49-F238E27FC236}">
                  <a16:creationId xmlns:a16="http://schemas.microsoft.com/office/drawing/2014/main" id="{F920429C-0B76-8BA9-EE4C-A50D98820CD8}"/>
                </a:ext>
              </a:extLst>
            </p:cNvPr>
            <p:cNvSpPr>
              <a:spLocks noChangeArrowheads="1"/>
            </p:cNvSpPr>
            <p:nvPr/>
          </p:nvSpPr>
          <p:spPr bwMode="auto">
            <a:xfrm>
              <a:off x="8009914" y="3018554"/>
              <a:ext cx="141831" cy="147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6" name="Rectangle 453">
              <a:extLst>
                <a:ext uri="{FF2B5EF4-FFF2-40B4-BE49-F238E27FC236}">
                  <a16:creationId xmlns:a16="http://schemas.microsoft.com/office/drawing/2014/main" id="{AEA9A552-5186-BCD5-6B6A-70ADB2F92E83}"/>
                </a:ext>
              </a:extLst>
            </p:cNvPr>
            <p:cNvSpPr>
              <a:spLocks noChangeArrowheads="1"/>
            </p:cNvSpPr>
            <p:nvPr/>
          </p:nvSpPr>
          <p:spPr bwMode="auto">
            <a:xfrm>
              <a:off x="8009914" y="3038815"/>
              <a:ext cx="141831" cy="74033"/>
            </a:xfrm>
            <a:prstGeom prst="rect">
              <a:avLst/>
            </a:prstGeom>
            <a:solidFill>
              <a:srgbClr val="FBDAB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7" name="Freeform 454">
              <a:extLst>
                <a:ext uri="{FF2B5EF4-FFF2-40B4-BE49-F238E27FC236}">
                  <a16:creationId xmlns:a16="http://schemas.microsoft.com/office/drawing/2014/main" id="{76CCA431-C768-F36A-41F6-81CBE3E55E60}"/>
                </a:ext>
              </a:extLst>
            </p:cNvPr>
            <p:cNvSpPr>
              <a:spLocks/>
            </p:cNvSpPr>
            <p:nvPr/>
          </p:nvSpPr>
          <p:spPr bwMode="auto">
            <a:xfrm>
              <a:off x="8080050" y="3077780"/>
              <a:ext cx="114557" cy="213528"/>
            </a:xfrm>
            <a:custGeom>
              <a:avLst/>
              <a:gdLst>
                <a:gd name="T0" fmla="*/ 92 w 147"/>
                <a:gd name="T1" fmla="*/ 0 h 274"/>
                <a:gd name="T2" fmla="*/ 0 w 147"/>
                <a:gd name="T3" fmla="*/ 99 h 274"/>
                <a:gd name="T4" fmla="*/ 64 w 147"/>
                <a:gd name="T5" fmla="*/ 274 h 274"/>
                <a:gd name="T6" fmla="*/ 147 w 147"/>
                <a:gd name="T7" fmla="*/ 35 h 274"/>
                <a:gd name="T8" fmla="*/ 92 w 147"/>
                <a:gd name="T9" fmla="*/ 0 h 274"/>
              </a:gdLst>
              <a:ahLst/>
              <a:cxnLst>
                <a:cxn ang="0">
                  <a:pos x="T0" y="T1"/>
                </a:cxn>
                <a:cxn ang="0">
                  <a:pos x="T2" y="T3"/>
                </a:cxn>
                <a:cxn ang="0">
                  <a:pos x="T4" y="T5"/>
                </a:cxn>
                <a:cxn ang="0">
                  <a:pos x="T6" y="T7"/>
                </a:cxn>
                <a:cxn ang="0">
                  <a:pos x="T8" y="T9"/>
                </a:cxn>
              </a:cxnLst>
              <a:rect l="0" t="0" r="r" b="b"/>
              <a:pathLst>
                <a:path w="147" h="274">
                  <a:moveTo>
                    <a:pt x="92" y="0"/>
                  </a:moveTo>
                  <a:lnTo>
                    <a:pt x="0" y="99"/>
                  </a:lnTo>
                  <a:lnTo>
                    <a:pt x="64" y="274"/>
                  </a:lnTo>
                  <a:lnTo>
                    <a:pt x="147" y="35"/>
                  </a:lnTo>
                  <a:lnTo>
                    <a:pt x="92"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8" name="Freeform 455">
              <a:extLst>
                <a:ext uri="{FF2B5EF4-FFF2-40B4-BE49-F238E27FC236}">
                  <a16:creationId xmlns:a16="http://schemas.microsoft.com/office/drawing/2014/main" id="{97FC0D88-C1A5-F99C-7360-8C4A395BB8F0}"/>
                </a:ext>
              </a:extLst>
            </p:cNvPr>
            <p:cNvSpPr>
              <a:spLocks/>
            </p:cNvSpPr>
            <p:nvPr/>
          </p:nvSpPr>
          <p:spPr bwMode="auto">
            <a:xfrm>
              <a:off x="7963936" y="3077780"/>
              <a:ext cx="116115" cy="213528"/>
            </a:xfrm>
            <a:custGeom>
              <a:avLst/>
              <a:gdLst>
                <a:gd name="T0" fmla="*/ 54 w 149"/>
                <a:gd name="T1" fmla="*/ 0 h 274"/>
                <a:gd name="T2" fmla="*/ 149 w 149"/>
                <a:gd name="T3" fmla="*/ 99 h 274"/>
                <a:gd name="T4" fmla="*/ 83 w 149"/>
                <a:gd name="T5" fmla="*/ 274 h 274"/>
                <a:gd name="T6" fmla="*/ 0 w 149"/>
                <a:gd name="T7" fmla="*/ 35 h 274"/>
                <a:gd name="T8" fmla="*/ 54 w 149"/>
                <a:gd name="T9" fmla="*/ 0 h 274"/>
              </a:gdLst>
              <a:ahLst/>
              <a:cxnLst>
                <a:cxn ang="0">
                  <a:pos x="T0" y="T1"/>
                </a:cxn>
                <a:cxn ang="0">
                  <a:pos x="T2" y="T3"/>
                </a:cxn>
                <a:cxn ang="0">
                  <a:pos x="T4" y="T5"/>
                </a:cxn>
                <a:cxn ang="0">
                  <a:pos x="T6" y="T7"/>
                </a:cxn>
                <a:cxn ang="0">
                  <a:pos x="T8" y="T9"/>
                </a:cxn>
              </a:cxnLst>
              <a:rect l="0" t="0" r="r" b="b"/>
              <a:pathLst>
                <a:path w="149" h="274">
                  <a:moveTo>
                    <a:pt x="54" y="0"/>
                  </a:moveTo>
                  <a:lnTo>
                    <a:pt x="149" y="99"/>
                  </a:lnTo>
                  <a:lnTo>
                    <a:pt x="83" y="274"/>
                  </a:lnTo>
                  <a:lnTo>
                    <a:pt x="0" y="35"/>
                  </a:lnTo>
                  <a:lnTo>
                    <a:pt x="54" y="0"/>
                  </a:lnTo>
                  <a:close/>
                </a:path>
              </a:pathLst>
            </a:custGeom>
            <a:solidFill>
              <a:srgbClr val="CCC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9" name="Freeform 456">
              <a:extLst>
                <a:ext uri="{FF2B5EF4-FFF2-40B4-BE49-F238E27FC236}">
                  <a16:creationId xmlns:a16="http://schemas.microsoft.com/office/drawing/2014/main" id="{4C6139BD-A3F7-DB2C-873C-2F9875103C38}"/>
                </a:ext>
              </a:extLst>
            </p:cNvPr>
            <p:cNvSpPr>
              <a:spLocks/>
            </p:cNvSpPr>
            <p:nvPr/>
          </p:nvSpPr>
          <p:spPr bwMode="auto">
            <a:xfrm>
              <a:off x="8080050" y="3077780"/>
              <a:ext cx="114557" cy="180017"/>
            </a:xfrm>
            <a:custGeom>
              <a:avLst/>
              <a:gdLst>
                <a:gd name="T0" fmla="*/ 92 w 147"/>
                <a:gd name="T1" fmla="*/ 0 h 231"/>
                <a:gd name="T2" fmla="*/ 0 w 147"/>
                <a:gd name="T3" fmla="*/ 99 h 231"/>
                <a:gd name="T4" fmla="*/ 66 w 147"/>
                <a:gd name="T5" fmla="*/ 231 h 231"/>
                <a:gd name="T6" fmla="*/ 147 w 147"/>
                <a:gd name="T7" fmla="*/ 35 h 231"/>
                <a:gd name="T8" fmla="*/ 92 w 147"/>
                <a:gd name="T9" fmla="*/ 0 h 231"/>
              </a:gdLst>
              <a:ahLst/>
              <a:cxnLst>
                <a:cxn ang="0">
                  <a:pos x="T0" y="T1"/>
                </a:cxn>
                <a:cxn ang="0">
                  <a:pos x="T2" y="T3"/>
                </a:cxn>
                <a:cxn ang="0">
                  <a:pos x="T4" y="T5"/>
                </a:cxn>
                <a:cxn ang="0">
                  <a:pos x="T6" y="T7"/>
                </a:cxn>
                <a:cxn ang="0">
                  <a:pos x="T8" y="T9"/>
                </a:cxn>
              </a:cxnLst>
              <a:rect l="0" t="0" r="r" b="b"/>
              <a:pathLst>
                <a:path w="147" h="231">
                  <a:moveTo>
                    <a:pt x="92" y="0"/>
                  </a:moveTo>
                  <a:lnTo>
                    <a:pt x="0" y="99"/>
                  </a:lnTo>
                  <a:lnTo>
                    <a:pt x="66" y="231"/>
                  </a:lnTo>
                  <a:lnTo>
                    <a:pt x="147" y="35"/>
                  </a:lnTo>
                  <a:lnTo>
                    <a:pt x="9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0" name="Freeform 457">
              <a:extLst>
                <a:ext uri="{FF2B5EF4-FFF2-40B4-BE49-F238E27FC236}">
                  <a16:creationId xmlns:a16="http://schemas.microsoft.com/office/drawing/2014/main" id="{7BEFE62D-CE1C-E609-A143-C47DAD4940DB}"/>
                </a:ext>
              </a:extLst>
            </p:cNvPr>
            <p:cNvSpPr>
              <a:spLocks/>
            </p:cNvSpPr>
            <p:nvPr/>
          </p:nvSpPr>
          <p:spPr bwMode="auto">
            <a:xfrm>
              <a:off x="7963936" y="3077780"/>
              <a:ext cx="116115" cy="180017"/>
            </a:xfrm>
            <a:custGeom>
              <a:avLst/>
              <a:gdLst>
                <a:gd name="T0" fmla="*/ 54 w 149"/>
                <a:gd name="T1" fmla="*/ 0 h 231"/>
                <a:gd name="T2" fmla="*/ 149 w 149"/>
                <a:gd name="T3" fmla="*/ 99 h 231"/>
                <a:gd name="T4" fmla="*/ 80 w 149"/>
                <a:gd name="T5" fmla="*/ 231 h 231"/>
                <a:gd name="T6" fmla="*/ 0 w 149"/>
                <a:gd name="T7" fmla="*/ 35 h 231"/>
                <a:gd name="T8" fmla="*/ 54 w 149"/>
                <a:gd name="T9" fmla="*/ 0 h 231"/>
              </a:gdLst>
              <a:ahLst/>
              <a:cxnLst>
                <a:cxn ang="0">
                  <a:pos x="T0" y="T1"/>
                </a:cxn>
                <a:cxn ang="0">
                  <a:pos x="T2" y="T3"/>
                </a:cxn>
                <a:cxn ang="0">
                  <a:pos x="T4" y="T5"/>
                </a:cxn>
                <a:cxn ang="0">
                  <a:pos x="T6" y="T7"/>
                </a:cxn>
                <a:cxn ang="0">
                  <a:pos x="T8" y="T9"/>
                </a:cxn>
              </a:cxnLst>
              <a:rect l="0" t="0" r="r" b="b"/>
              <a:pathLst>
                <a:path w="149" h="231">
                  <a:moveTo>
                    <a:pt x="54" y="0"/>
                  </a:moveTo>
                  <a:lnTo>
                    <a:pt x="149" y="99"/>
                  </a:lnTo>
                  <a:lnTo>
                    <a:pt x="80" y="231"/>
                  </a:lnTo>
                  <a:lnTo>
                    <a:pt x="0" y="35"/>
                  </a:lnTo>
                  <a:lnTo>
                    <a:pt x="5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1" name="Freeform 458">
              <a:extLst>
                <a:ext uri="{FF2B5EF4-FFF2-40B4-BE49-F238E27FC236}">
                  <a16:creationId xmlns:a16="http://schemas.microsoft.com/office/drawing/2014/main" id="{8F5AD5B8-9000-AC3D-8CE3-D2502E7FC1EE}"/>
                </a:ext>
              </a:extLst>
            </p:cNvPr>
            <p:cNvSpPr>
              <a:spLocks/>
            </p:cNvSpPr>
            <p:nvPr/>
          </p:nvSpPr>
          <p:spPr bwMode="auto">
            <a:xfrm>
              <a:off x="7407516" y="3538344"/>
              <a:ext cx="94295" cy="90398"/>
            </a:xfrm>
            <a:custGeom>
              <a:avLst/>
              <a:gdLst>
                <a:gd name="T0" fmla="*/ 0 w 51"/>
                <a:gd name="T1" fmla="*/ 16 h 49"/>
                <a:gd name="T2" fmla="*/ 39 w 51"/>
                <a:gd name="T3" fmla="*/ 49 h 49"/>
                <a:gd name="T4" fmla="*/ 51 w 51"/>
                <a:gd name="T5" fmla="*/ 34 h 49"/>
                <a:gd name="T6" fmla="*/ 10 w 51"/>
                <a:gd name="T7" fmla="*/ 1 h 49"/>
                <a:gd name="T8" fmla="*/ 2 w 51"/>
                <a:gd name="T9" fmla="*/ 0 h 49"/>
                <a:gd name="T10" fmla="*/ 0 w 51"/>
                <a:gd name="T11" fmla="*/ 16 h 49"/>
              </a:gdLst>
              <a:ahLst/>
              <a:cxnLst>
                <a:cxn ang="0">
                  <a:pos x="T0" y="T1"/>
                </a:cxn>
                <a:cxn ang="0">
                  <a:pos x="T2" y="T3"/>
                </a:cxn>
                <a:cxn ang="0">
                  <a:pos x="T4" y="T5"/>
                </a:cxn>
                <a:cxn ang="0">
                  <a:pos x="T6" y="T7"/>
                </a:cxn>
                <a:cxn ang="0">
                  <a:pos x="T8" y="T9"/>
                </a:cxn>
                <a:cxn ang="0">
                  <a:pos x="T10" y="T11"/>
                </a:cxn>
              </a:cxnLst>
              <a:rect l="0" t="0" r="r" b="b"/>
              <a:pathLst>
                <a:path w="51" h="49">
                  <a:moveTo>
                    <a:pt x="0" y="16"/>
                  </a:moveTo>
                  <a:cubicBezTo>
                    <a:pt x="39" y="49"/>
                    <a:pt x="39" y="49"/>
                    <a:pt x="39" y="49"/>
                  </a:cubicBezTo>
                  <a:cubicBezTo>
                    <a:pt x="51" y="34"/>
                    <a:pt x="51" y="34"/>
                    <a:pt x="51" y="34"/>
                  </a:cubicBezTo>
                  <a:cubicBezTo>
                    <a:pt x="10" y="1"/>
                    <a:pt x="10" y="1"/>
                    <a:pt x="10" y="1"/>
                  </a:cubicBezTo>
                  <a:cubicBezTo>
                    <a:pt x="7" y="3"/>
                    <a:pt x="4" y="1"/>
                    <a:pt x="2" y="0"/>
                  </a:cubicBezTo>
                  <a:lnTo>
                    <a:pt x="0" y="16"/>
                  </a:lnTo>
                  <a:close/>
                </a:path>
              </a:pathLst>
            </a:custGeom>
            <a:solidFill>
              <a:srgbClr val="572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2" name="Oval 459">
              <a:extLst>
                <a:ext uri="{FF2B5EF4-FFF2-40B4-BE49-F238E27FC236}">
                  <a16:creationId xmlns:a16="http://schemas.microsoft.com/office/drawing/2014/main" id="{86ADD4B1-476B-0B8B-49EB-5251ECA22CBF}"/>
                </a:ext>
              </a:extLst>
            </p:cNvPr>
            <p:cNvSpPr>
              <a:spLocks noChangeArrowheads="1"/>
            </p:cNvSpPr>
            <p:nvPr/>
          </p:nvSpPr>
          <p:spPr bwMode="auto">
            <a:xfrm>
              <a:off x="7882885" y="2509674"/>
              <a:ext cx="398219" cy="549403"/>
            </a:xfrm>
            <a:prstGeom prst="ellipse">
              <a:avLst/>
            </a:pr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3" name="Freeform 460">
              <a:extLst>
                <a:ext uri="{FF2B5EF4-FFF2-40B4-BE49-F238E27FC236}">
                  <a16:creationId xmlns:a16="http://schemas.microsoft.com/office/drawing/2014/main" id="{E5459A7A-191F-A735-D200-B190B5F96DBB}"/>
                </a:ext>
              </a:extLst>
            </p:cNvPr>
            <p:cNvSpPr>
              <a:spLocks/>
            </p:cNvSpPr>
            <p:nvPr/>
          </p:nvSpPr>
          <p:spPr bwMode="auto">
            <a:xfrm>
              <a:off x="7829114" y="2702939"/>
              <a:ext cx="144170" cy="179238"/>
            </a:xfrm>
            <a:custGeom>
              <a:avLst/>
              <a:gdLst>
                <a:gd name="T0" fmla="*/ 3 w 78"/>
                <a:gd name="T1" fmla="*/ 52 h 97"/>
                <a:gd name="T2" fmla="*/ 33 w 78"/>
                <a:gd name="T3" fmla="*/ 2 h 97"/>
                <a:gd name="T4" fmla="*/ 75 w 78"/>
                <a:gd name="T5" fmla="*/ 44 h 97"/>
                <a:gd name="T6" fmla="*/ 45 w 78"/>
                <a:gd name="T7" fmla="*/ 95 h 97"/>
                <a:gd name="T8" fmla="*/ 3 w 78"/>
                <a:gd name="T9" fmla="*/ 52 h 97"/>
              </a:gdLst>
              <a:ahLst/>
              <a:cxnLst>
                <a:cxn ang="0">
                  <a:pos x="T0" y="T1"/>
                </a:cxn>
                <a:cxn ang="0">
                  <a:pos x="T2" y="T3"/>
                </a:cxn>
                <a:cxn ang="0">
                  <a:pos x="T4" y="T5"/>
                </a:cxn>
                <a:cxn ang="0">
                  <a:pos x="T6" y="T7"/>
                </a:cxn>
                <a:cxn ang="0">
                  <a:pos x="T8" y="T9"/>
                </a:cxn>
              </a:cxnLst>
              <a:rect l="0" t="0" r="r" b="b"/>
              <a:pathLst>
                <a:path w="78" h="97">
                  <a:moveTo>
                    <a:pt x="3" y="52"/>
                  </a:moveTo>
                  <a:cubicBezTo>
                    <a:pt x="0" y="27"/>
                    <a:pt x="13" y="4"/>
                    <a:pt x="33" y="2"/>
                  </a:cubicBezTo>
                  <a:cubicBezTo>
                    <a:pt x="53" y="0"/>
                    <a:pt x="71" y="19"/>
                    <a:pt x="75" y="44"/>
                  </a:cubicBezTo>
                  <a:cubicBezTo>
                    <a:pt x="78" y="70"/>
                    <a:pt x="65" y="92"/>
                    <a:pt x="45" y="95"/>
                  </a:cubicBezTo>
                  <a:cubicBezTo>
                    <a:pt x="25" y="97"/>
                    <a:pt x="7" y="78"/>
                    <a:pt x="3" y="52"/>
                  </a:cubicBezTo>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4" name="Freeform 461">
              <a:extLst>
                <a:ext uri="{FF2B5EF4-FFF2-40B4-BE49-F238E27FC236}">
                  <a16:creationId xmlns:a16="http://schemas.microsoft.com/office/drawing/2014/main" id="{AC50138A-1EB4-E51D-39DB-22325EAB3FA6}"/>
                </a:ext>
              </a:extLst>
            </p:cNvPr>
            <p:cNvSpPr>
              <a:spLocks/>
            </p:cNvSpPr>
            <p:nvPr/>
          </p:nvSpPr>
          <p:spPr bwMode="auto">
            <a:xfrm>
              <a:off x="8189148" y="2702939"/>
              <a:ext cx="143390" cy="179238"/>
            </a:xfrm>
            <a:custGeom>
              <a:avLst/>
              <a:gdLst>
                <a:gd name="T0" fmla="*/ 33 w 78"/>
                <a:gd name="T1" fmla="*/ 95 h 97"/>
                <a:gd name="T2" fmla="*/ 3 w 78"/>
                <a:gd name="T3" fmla="*/ 44 h 97"/>
                <a:gd name="T4" fmla="*/ 45 w 78"/>
                <a:gd name="T5" fmla="*/ 2 h 97"/>
                <a:gd name="T6" fmla="*/ 75 w 78"/>
                <a:gd name="T7" fmla="*/ 52 h 97"/>
                <a:gd name="T8" fmla="*/ 33 w 78"/>
                <a:gd name="T9" fmla="*/ 95 h 97"/>
              </a:gdLst>
              <a:ahLst/>
              <a:cxnLst>
                <a:cxn ang="0">
                  <a:pos x="T0" y="T1"/>
                </a:cxn>
                <a:cxn ang="0">
                  <a:pos x="T2" y="T3"/>
                </a:cxn>
                <a:cxn ang="0">
                  <a:pos x="T4" y="T5"/>
                </a:cxn>
                <a:cxn ang="0">
                  <a:pos x="T6" y="T7"/>
                </a:cxn>
                <a:cxn ang="0">
                  <a:pos x="T8" y="T9"/>
                </a:cxn>
              </a:cxnLst>
              <a:rect l="0" t="0" r="r" b="b"/>
              <a:pathLst>
                <a:path w="78" h="97">
                  <a:moveTo>
                    <a:pt x="33" y="95"/>
                  </a:moveTo>
                  <a:cubicBezTo>
                    <a:pt x="13" y="92"/>
                    <a:pt x="0" y="70"/>
                    <a:pt x="3" y="44"/>
                  </a:cubicBezTo>
                  <a:cubicBezTo>
                    <a:pt x="7" y="19"/>
                    <a:pt x="25" y="0"/>
                    <a:pt x="45" y="2"/>
                  </a:cubicBezTo>
                  <a:cubicBezTo>
                    <a:pt x="65" y="4"/>
                    <a:pt x="78" y="27"/>
                    <a:pt x="75" y="52"/>
                  </a:cubicBezTo>
                  <a:cubicBezTo>
                    <a:pt x="71" y="78"/>
                    <a:pt x="53" y="97"/>
                    <a:pt x="33" y="95"/>
                  </a:cubicBezTo>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5" name="Freeform 462">
              <a:extLst>
                <a:ext uri="{FF2B5EF4-FFF2-40B4-BE49-F238E27FC236}">
                  <a16:creationId xmlns:a16="http://schemas.microsoft.com/office/drawing/2014/main" id="{49788C08-0A51-0346-D2A1-7F5093BF92CE}"/>
                </a:ext>
              </a:extLst>
            </p:cNvPr>
            <p:cNvSpPr>
              <a:spLocks/>
            </p:cNvSpPr>
            <p:nvPr/>
          </p:nvSpPr>
          <p:spPr bwMode="auto">
            <a:xfrm>
              <a:off x="7882885" y="2509675"/>
              <a:ext cx="198720" cy="549404"/>
            </a:xfrm>
            <a:custGeom>
              <a:avLst/>
              <a:gdLst>
                <a:gd name="T0" fmla="*/ 0 w 108"/>
                <a:gd name="T1" fmla="*/ 139 h 298"/>
                <a:gd name="T2" fmla="*/ 108 w 108"/>
                <a:gd name="T3" fmla="*/ 0 h 298"/>
                <a:gd name="T4" fmla="*/ 108 w 108"/>
                <a:gd name="T5" fmla="*/ 298 h 298"/>
                <a:gd name="T6" fmla="*/ 0 w 108"/>
                <a:gd name="T7" fmla="*/ 139 h 298"/>
              </a:gdLst>
              <a:ahLst/>
              <a:cxnLst>
                <a:cxn ang="0">
                  <a:pos x="T0" y="T1"/>
                </a:cxn>
                <a:cxn ang="0">
                  <a:pos x="T2" y="T3"/>
                </a:cxn>
                <a:cxn ang="0">
                  <a:pos x="T4" y="T5"/>
                </a:cxn>
                <a:cxn ang="0">
                  <a:pos x="T6" y="T7"/>
                </a:cxn>
              </a:cxnLst>
              <a:rect l="0" t="0" r="r" b="b"/>
              <a:pathLst>
                <a:path w="108" h="298">
                  <a:moveTo>
                    <a:pt x="0" y="139"/>
                  </a:moveTo>
                  <a:cubicBezTo>
                    <a:pt x="0" y="50"/>
                    <a:pt x="48" y="0"/>
                    <a:pt x="108" y="0"/>
                  </a:cubicBezTo>
                  <a:cubicBezTo>
                    <a:pt x="108" y="298"/>
                    <a:pt x="108" y="298"/>
                    <a:pt x="108" y="298"/>
                  </a:cubicBezTo>
                  <a:cubicBezTo>
                    <a:pt x="48" y="298"/>
                    <a:pt x="0" y="227"/>
                    <a:pt x="0" y="139"/>
                  </a:cubicBezTo>
                </a:path>
              </a:pathLst>
            </a:custGeom>
            <a:solidFill>
              <a:srgbClr val="FEE1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6" name="Freeform 463">
              <a:extLst>
                <a:ext uri="{FF2B5EF4-FFF2-40B4-BE49-F238E27FC236}">
                  <a16:creationId xmlns:a16="http://schemas.microsoft.com/office/drawing/2014/main" id="{EDD99380-39EC-D763-E417-F90BFC84F9C1}"/>
                </a:ext>
              </a:extLst>
            </p:cNvPr>
            <p:cNvSpPr>
              <a:spLocks/>
            </p:cNvSpPr>
            <p:nvPr/>
          </p:nvSpPr>
          <p:spPr bwMode="auto">
            <a:xfrm>
              <a:off x="8090957" y="2743464"/>
              <a:ext cx="199499" cy="33509"/>
            </a:xfrm>
            <a:custGeom>
              <a:avLst/>
              <a:gdLst>
                <a:gd name="T0" fmla="*/ 99 w 108"/>
                <a:gd name="T1" fmla="*/ 18 h 18"/>
                <a:gd name="T2" fmla="*/ 87 w 108"/>
                <a:gd name="T3" fmla="*/ 8 h 18"/>
                <a:gd name="T4" fmla="*/ 15 w 108"/>
                <a:gd name="T5" fmla="*/ 9 h 18"/>
                <a:gd name="T6" fmla="*/ 4 w 108"/>
                <a:gd name="T7" fmla="*/ 18 h 18"/>
                <a:gd name="T8" fmla="*/ 0 w 108"/>
                <a:gd name="T9" fmla="*/ 18 h 18"/>
                <a:gd name="T10" fmla="*/ 15 w 108"/>
                <a:gd name="T11" fmla="*/ 4 h 18"/>
                <a:gd name="T12" fmla="*/ 51 w 108"/>
                <a:gd name="T13" fmla="*/ 1 h 18"/>
                <a:gd name="T14" fmla="*/ 87 w 108"/>
                <a:gd name="T15" fmla="*/ 3 h 18"/>
                <a:gd name="T16" fmla="*/ 106 w 108"/>
                <a:gd name="T17" fmla="*/ 14 h 18"/>
                <a:gd name="T18" fmla="*/ 108 w 108"/>
                <a:gd name="T19" fmla="*/ 17 h 18"/>
                <a:gd name="T20" fmla="*/ 108 w 108"/>
                <a:gd name="T21" fmla="*/ 18 h 18"/>
                <a:gd name="T22" fmla="*/ 99 w 108"/>
                <a:gd name="T2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 h="18">
                  <a:moveTo>
                    <a:pt x="99" y="18"/>
                  </a:moveTo>
                  <a:cubicBezTo>
                    <a:pt x="97" y="13"/>
                    <a:pt x="92" y="9"/>
                    <a:pt x="87" y="8"/>
                  </a:cubicBezTo>
                  <a:cubicBezTo>
                    <a:pt x="63" y="4"/>
                    <a:pt x="39" y="5"/>
                    <a:pt x="15" y="9"/>
                  </a:cubicBezTo>
                  <a:cubicBezTo>
                    <a:pt x="11" y="10"/>
                    <a:pt x="6" y="13"/>
                    <a:pt x="4" y="18"/>
                  </a:cubicBezTo>
                  <a:cubicBezTo>
                    <a:pt x="0" y="18"/>
                    <a:pt x="0" y="18"/>
                    <a:pt x="0" y="18"/>
                  </a:cubicBezTo>
                  <a:cubicBezTo>
                    <a:pt x="2" y="11"/>
                    <a:pt x="8" y="5"/>
                    <a:pt x="15" y="4"/>
                  </a:cubicBezTo>
                  <a:cubicBezTo>
                    <a:pt x="27" y="2"/>
                    <a:pt x="39" y="1"/>
                    <a:pt x="51" y="1"/>
                  </a:cubicBezTo>
                  <a:cubicBezTo>
                    <a:pt x="63" y="0"/>
                    <a:pt x="75" y="1"/>
                    <a:pt x="87" y="3"/>
                  </a:cubicBezTo>
                  <a:cubicBezTo>
                    <a:pt x="93" y="4"/>
                    <a:pt x="106" y="14"/>
                    <a:pt x="106" y="14"/>
                  </a:cubicBezTo>
                  <a:cubicBezTo>
                    <a:pt x="107" y="14"/>
                    <a:pt x="108" y="15"/>
                    <a:pt x="108" y="17"/>
                  </a:cubicBezTo>
                  <a:cubicBezTo>
                    <a:pt x="108" y="17"/>
                    <a:pt x="108" y="17"/>
                    <a:pt x="108" y="18"/>
                  </a:cubicBezTo>
                  <a:cubicBezTo>
                    <a:pt x="99" y="18"/>
                    <a:pt x="99" y="18"/>
                    <a:pt x="99" y="18"/>
                  </a:cubicBezTo>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7" name="Freeform 464">
              <a:extLst>
                <a:ext uri="{FF2B5EF4-FFF2-40B4-BE49-F238E27FC236}">
                  <a16:creationId xmlns:a16="http://schemas.microsoft.com/office/drawing/2014/main" id="{491E686C-546B-6821-A3E5-4357F356C934}"/>
                </a:ext>
              </a:extLst>
            </p:cNvPr>
            <p:cNvSpPr>
              <a:spLocks/>
            </p:cNvSpPr>
            <p:nvPr/>
          </p:nvSpPr>
          <p:spPr bwMode="auto">
            <a:xfrm>
              <a:off x="8096412" y="2758271"/>
              <a:ext cx="120011" cy="101309"/>
            </a:xfrm>
            <a:custGeom>
              <a:avLst/>
              <a:gdLst>
                <a:gd name="T0" fmla="*/ 50 w 65"/>
                <a:gd name="T1" fmla="*/ 0 h 55"/>
                <a:gd name="T2" fmla="*/ 12 w 65"/>
                <a:gd name="T3" fmla="*/ 3 h 55"/>
                <a:gd name="T4" fmla="*/ 0 w 65"/>
                <a:gd name="T5" fmla="*/ 18 h 55"/>
                <a:gd name="T6" fmla="*/ 4 w 65"/>
                <a:gd name="T7" fmla="*/ 42 h 55"/>
                <a:gd name="T8" fmla="*/ 18 w 65"/>
                <a:gd name="T9" fmla="*/ 55 h 55"/>
                <a:gd name="T10" fmla="*/ 48 w 65"/>
                <a:gd name="T11" fmla="*/ 55 h 55"/>
                <a:gd name="T12" fmla="*/ 65 w 65"/>
                <a:gd name="T13" fmla="*/ 55 h 55"/>
                <a:gd name="T14" fmla="*/ 53 w 65"/>
                <a:gd name="T15" fmla="*/ 14 h 55"/>
                <a:gd name="T16" fmla="*/ 57 w 65"/>
                <a:gd name="T17" fmla="*/ 0 h 55"/>
                <a:gd name="T18" fmla="*/ 50 w 65"/>
                <a:gd name="T19"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55">
                  <a:moveTo>
                    <a:pt x="50" y="0"/>
                  </a:moveTo>
                  <a:cubicBezTo>
                    <a:pt x="37" y="0"/>
                    <a:pt x="25" y="1"/>
                    <a:pt x="12" y="3"/>
                  </a:cubicBezTo>
                  <a:cubicBezTo>
                    <a:pt x="6" y="4"/>
                    <a:pt x="0" y="11"/>
                    <a:pt x="0" y="18"/>
                  </a:cubicBezTo>
                  <a:cubicBezTo>
                    <a:pt x="0" y="26"/>
                    <a:pt x="2" y="34"/>
                    <a:pt x="4" y="42"/>
                  </a:cubicBezTo>
                  <a:cubicBezTo>
                    <a:pt x="6" y="48"/>
                    <a:pt x="13" y="54"/>
                    <a:pt x="18" y="55"/>
                  </a:cubicBezTo>
                  <a:cubicBezTo>
                    <a:pt x="28" y="55"/>
                    <a:pt x="38" y="55"/>
                    <a:pt x="48" y="55"/>
                  </a:cubicBezTo>
                  <a:cubicBezTo>
                    <a:pt x="54" y="55"/>
                    <a:pt x="59" y="55"/>
                    <a:pt x="65" y="55"/>
                  </a:cubicBezTo>
                  <a:cubicBezTo>
                    <a:pt x="56" y="46"/>
                    <a:pt x="51" y="31"/>
                    <a:pt x="53" y="14"/>
                  </a:cubicBezTo>
                  <a:cubicBezTo>
                    <a:pt x="54" y="9"/>
                    <a:pt x="55" y="4"/>
                    <a:pt x="57" y="0"/>
                  </a:cubicBezTo>
                  <a:cubicBezTo>
                    <a:pt x="55" y="0"/>
                    <a:pt x="52" y="0"/>
                    <a:pt x="50" y="0"/>
                  </a:cubicBezTo>
                </a:path>
              </a:pathLst>
            </a:custGeom>
            <a:solidFill>
              <a:srgbClr val="FEE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8" name="Freeform 465">
              <a:extLst>
                <a:ext uri="{FF2B5EF4-FFF2-40B4-BE49-F238E27FC236}">
                  <a16:creationId xmlns:a16="http://schemas.microsoft.com/office/drawing/2014/main" id="{D85D56B2-232E-E662-3051-987CC3D44F5B}"/>
                </a:ext>
              </a:extLst>
            </p:cNvPr>
            <p:cNvSpPr>
              <a:spLocks/>
            </p:cNvSpPr>
            <p:nvPr/>
          </p:nvSpPr>
          <p:spPr bwMode="auto">
            <a:xfrm>
              <a:off x="8190708" y="2758271"/>
              <a:ext cx="84944" cy="101309"/>
            </a:xfrm>
            <a:custGeom>
              <a:avLst/>
              <a:gdLst>
                <a:gd name="T0" fmla="*/ 6 w 46"/>
                <a:gd name="T1" fmla="*/ 0 h 55"/>
                <a:gd name="T2" fmla="*/ 2 w 46"/>
                <a:gd name="T3" fmla="*/ 14 h 55"/>
                <a:gd name="T4" fmla="*/ 14 w 46"/>
                <a:gd name="T5" fmla="*/ 55 h 55"/>
                <a:gd name="T6" fmla="*/ 27 w 46"/>
                <a:gd name="T7" fmla="*/ 55 h 55"/>
                <a:gd name="T8" fmla="*/ 42 w 46"/>
                <a:gd name="T9" fmla="*/ 41 h 55"/>
                <a:gd name="T10" fmla="*/ 46 w 46"/>
                <a:gd name="T11" fmla="*/ 17 h 55"/>
                <a:gd name="T12" fmla="*/ 33 w 46"/>
                <a:gd name="T13" fmla="*/ 2 h 55"/>
                <a:gd name="T14" fmla="*/ 6 w 46"/>
                <a:gd name="T15" fmla="*/ 0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55">
                  <a:moveTo>
                    <a:pt x="6" y="0"/>
                  </a:moveTo>
                  <a:cubicBezTo>
                    <a:pt x="4" y="4"/>
                    <a:pt x="3" y="9"/>
                    <a:pt x="2" y="14"/>
                  </a:cubicBezTo>
                  <a:cubicBezTo>
                    <a:pt x="0" y="31"/>
                    <a:pt x="5" y="46"/>
                    <a:pt x="14" y="55"/>
                  </a:cubicBezTo>
                  <a:cubicBezTo>
                    <a:pt x="18" y="55"/>
                    <a:pt x="23" y="55"/>
                    <a:pt x="27" y="55"/>
                  </a:cubicBezTo>
                  <a:cubicBezTo>
                    <a:pt x="33" y="54"/>
                    <a:pt x="40" y="48"/>
                    <a:pt x="42" y="41"/>
                  </a:cubicBezTo>
                  <a:cubicBezTo>
                    <a:pt x="44" y="33"/>
                    <a:pt x="45" y="25"/>
                    <a:pt x="46" y="17"/>
                  </a:cubicBezTo>
                  <a:cubicBezTo>
                    <a:pt x="46" y="10"/>
                    <a:pt x="40" y="3"/>
                    <a:pt x="33" y="2"/>
                  </a:cubicBezTo>
                  <a:cubicBezTo>
                    <a:pt x="24" y="1"/>
                    <a:pt x="15" y="0"/>
                    <a:pt x="6" y="0"/>
                  </a:cubicBezTo>
                </a:path>
              </a:pathLst>
            </a:custGeom>
            <a:solidFill>
              <a:srgbClr val="FEE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9" name="Freeform 466">
              <a:extLst>
                <a:ext uri="{FF2B5EF4-FFF2-40B4-BE49-F238E27FC236}">
                  <a16:creationId xmlns:a16="http://schemas.microsoft.com/office/drawing/2014/main" id="{FCEC8CD9-934E-DD48-2A9D-7CE1C58B06C3}"/>
                </a:ext>
              </a:extLst>
            </p:cNvPr>
            <p:cNvSpPr>
              <a:spLocks noEditPoints="1"/>
            </p:cNvSpPr>
            <p:nvPr/>
          </p:nvSpPr>
          <p:spPr bwMode="auto">
            <a:xfrm>
              <a:off x="8087061" y="2748920"/>
              <a:ext cx="203395" cy="120011"/>
            </a:xfrm>
            <a:custGeom>
              <a:avLst/>
              <a:gdLst>
                <a:gd name="T0" fmla="*/ 1 w 110"/>
                <a:gd name="T1" fmla="*/ 23 h 65"/>
                <a:gd name="T2" fmla="*/ 5 w 110"/>
                <a:gd name="T3" fmla="*/ 48 h 65"/>
                <a:gd name="T4" fmla="*/ 23 w 110"/>
                <a:gd name="T5" fmla="*/ 64 h 65"/>
                <a:gd name="T6" fmla="*/ 53 w 110"/>
                <a:gd name="T7" fmla="*/ 65 h 65"/>
                <a:gd name="T8" fmla="*/ 83 w 110"/>
                <a:gd name="T9" fmla="*/ 64 h 65"/>
                <a:gd name="T10" fmla="*/ 102 w 110"/>
                <a:gd name="T11" fmla="*/ 48 h 65"/>
                <a:gd name="T12" fmla="*/ 104 w 110"/>
                <a:gd name="T13" fmla="*/ 39 h 65"/>
                <a:gd name="T14" fmla="*/ 108 w 110"/>
                <a:gd name="T15" fmla="*/ 34 h 65"/>
                <a:gd name="T16" fmla="*/ 110 w 110"/>
                <a:gd name="T17" fmla="*/ 31 h 65"/>
                <a:gd name="T18" fmla="*/ 110 w 110"/>
                <a:gd name="T19" fmla="*/ 15 h 65"/>
                <a:gd name="T20" fmla="*/ 108 w 110"/>
                <a:gd name="T21" fmla="*/ 12 h 65"/>
                <a:gd name="T22" fmla="*/ 89 w 110"/>
                <a:gd name="T23" fmla="*/ 3 h 65"/>
                <a:gd name="T24" fmla="*/ 53 w 110"/>
                <a:gd name="T25" fmla="*/ 0 h 65"/>
                <a:gd name="T26" fmla="*/ 17 w 110"/>
                <a:gd name="T27" fmla="*/ 3 h 65"/>
                <a:gd name="T28" fmla="*/ 1 w 110"/>
                <a:gd name="T29" fmla="*/ 23 h 65"/>
                <a:gd name="T30" fmla="*/ 5 w 110"/>
                <a:gd name="T31" fmla="*/ 23 h 65"/>
                <a:gd name="T32" fmla="*/ 17 w 110"/>
                <a:gd name="T33" fmla="*/ 8 h 65"/>
                <a:gd name="T34" fmla="*/ 89 w 110"/>
                <a:gd name="T35" fmla="*/ 7 h 65"/>
                <a:gd name="T36" fmla="*/ 102 w 110"/>
                <a:gd name="T37" fmla="*/ 22 h 65"/>
                <a:gd name="T38" fmla="*/ 98 w 110"/>
                <a:gd name="T39" fmla="*/ 46 h 65"/>
                <a:gd name="T40" fmla="*/ 83 w 110"/>
                <a:gd name="T41" fmla="*/ 60 h 65"/>
                <a:gd name="T42" fmla="*/ 23 w 110"/>
                <a:gd name="T43" fmla="*/ 60 h 65"/>
                <a:gd name="T44" fmla="*/ 9 w 110"/>
                <a:gd name="T45" fmla="*/ 47 h 65"/>
                <a:gd name="T46" fmla="*/ 5 w 110"/>
                <a:gd name="T47" fmla="*/ 2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0" h="65">
                  <a:moveTo>
                    <a:pt x="1" y="23"/>
                  </a:moveTo>
                  <a:cubicBezTo>
                    <a:pt x="1" y="32"/>
                    <a:pt x="2" y="40"/>
                    <a:pt x="5" y="48"/>
                  </a:cubicBezTo>
                  <a:cubicBezTo>
                    <a:pt x="7" y="56"/>
                    <a:pt x="16" y="64"/>
                    <a:pt x="23" y="64"/>
                  </a:cubicBezTo>
                  <a:cubicBezTo>
                    <a:pt x="33" y="65"/>
                    <a:pt x="43" y="65"/>
                    <a:pt x="53" y="65"/>
                  </a:cubicBezTo>
                  <a:cubicBezTo>
                    <a:pt x="63" y="65"/>
                    <a:pt x="73" y="65"/>
                    <a:pt x="83" y="64"/>
                  </a:cubicBezTo>
                  <a:cubicBezTo>
                    <a:pt x="91" y="64"/>
                    <a:pt x="99" y="56"/>
                    <a:pt x="102" y="48"/>
                  </a:cubicBezTo>
                  <a:cubicBezTo>
                    <a:pt x="103" y="45"/>
                    <a:pt x="103" y="42"/>
                    <a:pt x="104" y="39"/>
                  </a:cubicBezTo>
                  <a:cubicBezTo>
                    <a:pt x="104" y="37"/>
                    <a:pt x="106" y="34"/>
                    <a:pt x="108" y="34"/>
                  </a:cubicBezTo>
                  <a:cubicBezTo>
                    <a:pt x="109" y="33"/>
                    <a:pt x="110" y="33"/>
                    <a:pt x="110" y="31"/>
                  </a:cubicBezTo>
                  <a:cubicBezTo>
                    <a:pt x="110" y="26"/>
                    <a:pt x="110" y="21"/>
                    <a:pt x="110" y="15"/>
                  </a:cubicBezTo>
                  <a:cubicBezTo>
                    <a:pt x="110" y="14"/>
                    <a:pt x="109" y="13"/>
                    <a:pt x="108" y="12"/>
                  </a:cubicBezTo>
                  <a:cubicBezTo>
                    <a:pt x="108" y="12"/>
                    <a:pt x="95" y="4"/>
                    <a:pt x="89" y="3"/>
                  </a:cubicBezTo>
                  <a:cubicBezTo>
                    <a:pt x="77" y="1"/>
                    <a:pt x="65" y="0"/>
                    <a:pt x="53" y="0"/>
                  </a:cubicBezTo>
                  <a:cubicBezTo>
                    <a:pt x="41" y="0"/>
                    <a:pt x="29" y="1"/>
                    <a:pt x="17" y="3"/>
                  </a:cubicBezTo>
                  <a:cubicBezTo>
                    <a:pt x="8" y="5"/>
                    <a:pt x="0" y="14"/>
                    <a:pt x="1" y="23"/>
                  </a:cubicBezTo>
                  <a:close/>
                  <a:moveTo>
                    <a:pt x="5" y="23"/>
                  </a:moveTo>
                  <a:cubicBezTo>
                    <a:pt x="5" y="16"/>
                    <a:pt x="11" y="9"/>
                    <a:pt x="17" y="8"/>
                  </a:cubicBezTo>
                  <a:cubicBezTo>
                    <a:pt x="41" y="4"/>
                    <a:pt x="65" y="4"/>
                    <a:pt x="89" y="7"/>
                  </a:cubicBezTo>
                  <a:cubicBezTo>
                    <a:pt x="96" y="8"/>
                    <a:pt x="102" y="15"/>
                    <a:pt x="102" y="22"/>
                  </a:cubicBezTo>
                  <a:cubicBezTo>
                    <a:pt x="101" y="30"/>
                    <a:pt x="100" y="38"/>
                    <a:pt x="98" y="46"/>
                  </a:cubicBezTo>
                  <a:cubicBezTo>
                    <a:pt x="96" y="53"/>
                    <a:pt x="89" y="59"/>
                    <a:pt x="83" y="60"/>
                  </a:cubicBezTo>
                  <a:cubicBezTo>
                    <a:pt x="63" y="61"/>
                    <a:pt x="43" y="61"/>
                    <a:pt x="23" y="60"/>
                  </a:cubicBezTo>
                  <a:cubicBezTo>
                    <a:pt x="18" y="59"/>
                    <a:pt x="11" y="53"/>
                    <a:pt x="9" y="47"/>
                  </a:cubicBezTo>
                  <a:cubicBezTo>
                    <a:pt x="7" y="39"/>
                    <a:pt x="5" y="31"/>
                    <a:pt x="5" y="23"/>
                  </a:cubicBezTo>
                  <a:close/>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0" name="Freeform 467">
              <a:extLst>
                <a:ext uri="{FF2B5EF4-FFF2-40B4-BE49-F238E27FC236}">
                  <a16:creationId xmlns:a16="http://schemas.microsoft.com/office/drawing/2014/main" id="{5CE304B6-EC4D-F500-C1BA-CEA167A0B10B}"/>
                </a:ext>
              </a:extLst>
            </p:cNvPr>
            <p:cNvSpPr>
              <a:spLocks/>
            </p:cNvSpPr>
            <p:nvPr/>
          </p:nvSpPr>
          <p:spPr bwMode="auto">
            <a:xfrm>
              <a:off x="8104206" y="2752816"/>
              <a:ext cx="174562" cy="94295"/>
            </a:xfrm>
            <a:custGeom>
              <a:avLst/>
              <a:gdLst>
                <a:gd name="T0" fmla="*/ 85 w 95"/>
                <a:gd name="T1" fmla="*/ 51 h 51"/>
                <a:gd name="T2" fmla="*/ 89 w 95"/>
                <a:gd name="T3" fmla="*/ 44 h 51"/>
                <a:gd name="T4" fmla="*/ 93 w 95"/>
                <a:gd name="T5" fmla="*/ 20 h 51"/>
                <a:gd name="T6" fmla="*/ 80 w 95"/>
                <a:gd name="T7" fmla="*/ 5 h 51"/>
                <a:gd name="T8" fmla="*/ 8 w 95"/>
                <a:gd name="T9" fmla="*/ 6 h 51"/>
                <a:gd name="T10" fmla="*/ 0 w 95"/>
                <a:gd name="T11" fmla="*/ 11 h 51"/>
                <a:gd name="T12" fmla="*/ 10 w 95"/>
                <a:gd name="T13" fmla="*/ 4 h 51"/>
                <a:gd name="T14" fmla="*/ 82 w 95"/>
                <a:gd name="T15" fmla="*/ 4 h 51"/>
                <a:gd name="T16" fmla="*/ 94 w 95"/>
                <a:gd name="T17" fmla="*/ 19 h 51"/>
                <a:gd name="T18" fmla="*/ 90 w 95"/>
                <a:gd name="T19" fmla="*/ 43 h 51"/>
                <a:gd name="T20" fmla="*/ 85 w 95"/>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51">
                  <a:moveTo>
                    <a:pt x="85" y="51"/>
                  </a:moveTo>
                  <a:cubicBezTo>
                    <a:pt x="87" y="49"/>
                    <a:pt x="88" y="47"/>
                    <a:pt x="89" y="44"/>
                  </a:cubicBezTo>
                  <a:cubicBezTo>
                    <a:pt x="91" y="36"/>
                    <a:pt x="92" y="28"/>
                    <a:pt x="93" y="20"/>
                  </a:cubicBezTo>
                  <a:cubicBezTo>
                    <a:pt x="93" y="13"/>
                    <a:pt x="87" y="6"/>
                    <a:pt x="80" y="5"/>
                  </a:cubicBezTo>
                  <a:cubicBezTo>
                    <a:pt x="56" y="2"/>
                    <a:pt x="32" y="2"/>
                    <a:pt x="8" y="6"/>
                  </a:cubicBezTo>
                  <a:cubicBezTo>
                    <a:pt x="5" y="6"/>
                    <a:pt x="2" y="8"/>
                    <a:pt x="0" y="11"/>
                  </a:cubicBezTo>
                  <a:cubicBezTo>
                    <a:pt x="2" y="7"/>
                    <a:pt x="6" y="5"/>
                    <a:pt x="10" y="4"/>
                  </a:cubicBezTo>
                  <a:cubicBezTo>
                    <a:pt x="34" y="0"/>
                    <a:pt x="58" y="0"/>
                    <a:pt x="82" y="4"/>
                  </a:cubicBezTo>
                  <a:cubicBezTo>
                    <a:pt x="88" y="5"/>
                    <a:pt x="95" y="12"/>
                    <a:pt x="94" y="19"/>
                  </a:cubicBezTo>
                  <a:cubicBezTo>
                    <a:pt x="94" y="27"/>
                    <a:pt x="93" y="35"/>
                    <a:pt x="90" y="43"/>
                  </a:cubicBezTo>
                  <a:cubicBezTo>
                    <a:pt x="89" y="46"/>
                    <a:pt x="87" y="49"/>
                    <a:pt x="85" y="51"/>
                  </a:cubicBezTo>
                  <a:close/>
                </a:path>
              </a:pathLst>
            </a:custGeom>
            <a:solidFill>
              <a:srgbClr val="2C58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1" name="Freeform 468">
              <a:extLst>
                <a:ext uri="{FF2B5EF4-FFF2-40B4-BE49-F238E27FC236}">
                  <a16:creationId xmlns:a16="http://schemas.microsoft.com/office/drawing/2014/main" id="{8A935B91-D9DC-3ED5-5617-9099690A297A}"/>
                </a:ext>
              </a:extLst>
            </p:cNvPr>
            <p:cNvSpPr>
              <a:spLocks/>
            </p:cNvSpPr>
            <p:nvPr/>
          </p:nvSpPr>
          <p:spPr bwMode="auto">
            <a:xfrm>
              <a:off x="7864182" y="2743464"/>
              <a:ext cx="199499" cy="33509"/>
            </a:xfrm>
            <a:custGeom>
              <a:avLst/>
              <a:gdLst>
                <a:gd name="T0" fmla="*/ 10 w 108"/>
                <a:gd name="T1" fmla="*/ 18 h 18"/>
                <a:gd name="T2" fmla="*/ 21 w 108"/>
                <a:gd name="T3" fmla="*/ 8 h 18"/>
                <a:gd name="T4" fmla="*/ 93 w 108"/>
                <a:gd name="T5" fmla="*/ 9 h 18"/>
                <a:gd name="T6" fmla="*/ 104 w 108"/>
                <a:gd name="T7" fmla="*/ 18 h 18"/>
                <a:gd name="T8" fmla="*/ 108 w 108"/>
                <a:gd name="T9" fmla="*/ 18 h 18"/>
                <a:gd name="T10" fmla="*/ 93 w 108"/>
                <a:gd name="T11" fmla="*/ 4 h 18"/>
                <a:gd name="T12" fmla="*/ 57 w 108"/>
                <a:gd name="T13" fmla="*/ 1 h 18"/>
                <a:gd name="T14" fmla="*/ 21 w 108"/>
                <a:gd name="T15" fmla="*/ 3 h 18"/>
                <a:gd name="T16" fmla="*/ 2 w 108"/>
                <a:gd name="T17" fmla="*/ 14 h 18"/>
                <a:gd name="T18" fmla="*/ 0 w 108"/>
                <a:gd name="T19" fmla="*/ 17 h 18"/>
                <a:gd name="T20" fmla="*/ 0 w 108"/>
                <a:gd name="T21" fmla="*/ 18 h 18"/>
                <a:gd name="T22" fmla="*/ 10 w 108"/>
                <a:gd name="T2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 h="18">
                  <a:moveTo>
                    <a:pt x="10" y="18"/>
                  </a:moveTo>
                  <a:cubicBezTo>
                    <a:pt x="12" y="13"/>
                    <a:pt x="16" y="9"/>
                    <a:pt x="21" y="8"/>
                  </a:cubicBezTo>
                  <a:cubicBezTo>
                    <a:pt x="45" y="4"/>
                    <a:pt x="69" y="5"/>
                    <a:pt x="93" y="9"/>
                  </a:cubicBezTo>
                  <a:cubicBezTo>
                    <a:pt x="98" y="10"/>
                    <a:pt x="102" y="13"/>
                    <a:pt x="104" y="18"/>
                  </a:cubicBezTo>
                  <a:cubicBezTo>
                    <a:pt x="108" y="18"/>
                    <a:pt x="108" y="18"/>
                    <a:pt x="108" y="18"/>
                  </a:cubicBezTo>
                  <a:cubicBezTo>
                    <a:pt x="106" y="11"/>
                    <a:pt x="100" y="5"/>
                    <a:pt x="93" y="4"/>
                  </a:cubicBezTo>
                  <a:cubicBezTo>
                    <a:pt x="81" y="2"/>
                    <a:pt x="69" y="1"/>
                    <a:pt x="57" y="1"/>
                  </a:cubicBezTo>
                  <a:cubicBezTo>
                    <a:pt x="45" y="0"/>
                    <a:pt x="33" y="1"/>
                    <a:pt x="21" y="3"/>
                  </a:cubicBezTo>
                  <a:cubicBezTo>
                    <a:pt x="15" y="4"/>
                    <a:pt x="2" y="14"/>
                    <a:pt x="2" y="14"/>
                  </a:cubicBezTo>
                  <a:cubicBezTo>
                    <a:pt x="1" y="14"/>
                    <a:pt x="0" y="15"/>
                    <a:pt x="0" y="17"/>
                  </a:cubicBezTo>
                  <a:cubicBezTo>
                    <a:pt x="0" y="17"/>
                    <a:pt x="0" y="17"/>
                    <a:pt x="0" y="18"/>
                  </a:cubicBezTo>
                  <a:cubicBezTo>
                    <a:pt x="10" y="18"/>
                    <a:pt x="10" y="18"/>
                    <a:pt x="10" y="18"/>
                  </a:cubicBezTo>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2" name="Freeform 469">
              <a:extLst>
                <a:ext uri="{FF2B5EF4-FFF2-40B4-BE49-F238E27FC236}">
                  <a16:creationId xmlns:a16="http://schemas.microsoft.com/office/drawing/2014/main" id="{A5867321-598E-5C97-B8E8-DEF0FD2DF93D}"/>
                </a:ext>
              </a:extLst>
            </p:cNvPr>
            <p:cNvSpPr>
              <a:spLocks/>
            </p:cNvSpPr>
            <p:nvPr/>
          </p:nvSpPr>
          <p:spPr bwMode="auto">
            <a:xfrm>
              <a:off x="7878989" y="2778533"/>
              <a:ext cx="9352" cy="59227"/>
            </a:xfrm>
            <a:custGeom>
              <a:avLst/>
              <a:gdLst>
                <a:gd name="T0" fmla="*/ 2 w 5"/>
                <a:gd name="T1" fmla="*/ 0 h 32"/>
                <a:gd name="T2" fmla="*/ 0 w 5"/>
                <a:gd name="T3" fmla="*/ 6 h 32"/>
                <a:gd name="T4" fmla="*/ 4 w 5"/>
                <a:gd name="T5" fmla="*/ 30 h 32"/>
                <a:gd name="T6" fmla="*/ 5 w 5"/>
                <a:gd name="T7" fmla="*/ 32 h 32"/>
                <a:gd name="T8" fmla="*/ 2 w 5"/>
                <a:gd name="T9" fmla="*/ 0 h 32"/>
              </a:gdLst>
              <a:ahLst/>
              <a:cxnLst>
                <a:cxn ang="0">
                  <a:pos x="T0" y="T1"/>
                </a:cxn>
                <a:cxn ang="0">
                  <a:pos x="T2" y="T3"/>
                </a:cxn>
                <a:cxn ang="0">
                  <a:pos x="T4" y="T5"/>
                </a:cxn>
                <a:cxn ang="0">
                  <a:pos x="T6" y="T7"/>
                </a:cxn>
                <a:cxn ang="0">
                  <a:pos x="T8" y="T9"/>
                </a:cxn>
              </a:cxnLst>
              <a:rect l="0" t="0" r="r" b="b"/>
              <a:pathLst>
                <a:path w="5" h="32">
                  <a:moveTo>
                    <a:pt x="2" y="0"/>
                  </a:moveTo>
                  <a:cubicBezTo>
                    <a:pt x="1" y="2"/>
                    <a:pt x="0" y="4"/>
                    <a:pt x="0" y="6"/>
                  </a:cubicBezTo>
                  <a:cubicBezTo>
                    <a:pt x="1" y="14"/>
                    <a:pt x="2" y="22"/>
                    <a:pt x="4" y="30"/>
                  </a:cubicBezTo>
                  <a:cubicBezTo>
                    <a:pt x="5" y="31"/>
                    <a:pt x="5" y="31"/>
                    <a:pt x="5" y="32"/>
                  </a:cubicBezTo>
                  <a:cubicBezTo>
                    <a:pt x="3" y="22"/>
                    <a:pt x="2" y="11"/>
                    <a:pt x="2" y="0"/>
                  </a:cubicBezTo>
                </a:path>
              </a:pathLst>
            </a:custGeom>
            <a:solidFill>
              <a:srgbClr val="FEE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3" name="Freeform 470">
              <a:extLst>
                <a:ext uri="{FF2B5EF4-FFF2-40B4-BE49-F238E27FC236}">
                  <a16:creationId xmlns:a16="http://schemas.microsoft.com/office/drawing/2014/main" id="{17F9329D-EF4A-4B6F-224F-5B24096E49B4}"/>
                </a:ext>
              </a:extLst>
            </p:cNvPr>
            <p:cNvSpPr>
              <a:spLocks/>
            </p:cNvSpPr>
            <p:nvPr/>
          </p:nvSpPr>
          <p:spPr bwMode="auto">
            <a:xfrm>
              <a:off x="7882885" y="2758271"/>
              <a:ext cx="176899" cy="101309"/>
            </a:xfrm>
            <a:custGeom>
              <a:avLst/>
              <a:gdLst>
                <a:gd name="T0" fmla="*/ 46 w 96"/>
                <a:gd name="T1" fmla="*/ 0 h 55"/>
                <a:gd name="T2" fmla="*/ 11 w 96"/>
                <a:gd name="T3" fmla="*/ 2 h 55"/>
                <a:gd name="T4" fmla="*/ 0 w 96"/>
                <a:gd name="T5" fmla="*/ 11 h 55"/>
                <a:gd name="T6" fmla="*/ 3 w 96"/>
                <a:gd name="T7" fmla="*/ 43 h 55"/>
                <a:gd name="T8" fmla="*/ 17 w 96"/>
                <a:gd name="T9" fmla="*/ 55 h 55"/>
                <a:gd name="T10" fmla="*/ 47 w 96"/>
                <a:gd name="T11" fmla="*/ 55 h 55"/>
                <a:gd name="T12" fmla="*/ 77 w 96"/>
                <a:gd name="T13" fmla="*/ 55 h 55"/>
                <a:gd name="T14" fmla="*/ 91 w 96"/>
                <a:gd name="T15" fmla="*/ 42 h 55"/>
                <a:gd name="T16" fmla="*/ 95 w 96"/>
                <a:gd name="T17" fmla="*/ 18 h 55"/>
                <a:gd name="T18" fmla="*/ 83 w 96"/>
                <a:gd name="T19" fmla="*/ 3 h 55"/>
                <a:gd name="T20" fmla="*/ 46 w 96"/>
                <a:gd name="T21"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55">
                  <a:moveTo>
                    <a:pt x="46" y="0"/>
                  </a:moveTo>
                  <a:cubicBezTo>
                    <a:pt x="34" y="0"/>
                    <a:pt x="23" y="1"/>
                    <a:pt x="11" y="2"/>
                  </a:cubicBezTo>
                  <a:cubicBezTo>
                    <a:pt x="6" y="3"/>
                    <a:pt x="2" y="7"/>
                    <a:pt x="0" y="11"/>
                  </a:cubicBezTo>
                  <a:cubicBezTo>
                    <a:pt x="0" y="22"/>
                    <a:pt x="1" y="33"/>
                    <a:pt x="3" y="43"/>
                  </a:cubicBezTo>
                  <a:cubicBezTo>
                    <a:pt x="5" y="49"/>
                    <a:pt x="12" y="54"/>
                    <a:pt x="17" y="55"/>
                  </a:cubicBezTo>
                  <a:cubicBezTo>
                    <a:pt x="27" y="55"/>
                    <a:pt x="37" y="55"/>
                    <a:pt x="47" y="55"/>
                  </a:cubicBezTo>
                  <a:cubicBezTo>
                    <a:pt x="57" y="55"/>
                    <a:pt x="67" y="55"/>
                    <a:pt x="77" y="55"/>
                  </a:cubicBezTo>
                  <a:cubicBezTo>
                    <a:pt x="82" y="54"/>
                    <a:pt x="89" y="48"/>
                    <a:pt x="91" y="42"/>
                  </a:cubicBezTo>
                  <a:cubicBezTo>
                    <a:pt x="94" y="34"/>
                    <a:pt x="95" y="26"/>
                    <a:pt x="95" y="18"/>
                  </a:cubicBezTo>
                  <a:cubicBezTo>
                    <a:pt x="96" y="11"/>
                    <a:pt x="90" y="4"/>
                    <a:pt x="83" y="3"/>
                  </a:cubicBezTo>
                  <a:cubicBezTo>
                    <a:pt x="70" y="1"/>
                    <a:pt x="58" y="0"/>
                    <a:pt x="46" y="0"/>
                  </a:cubicBezTo>
                </a:path>
              </a:pathLst>
            </a:custGeom>
            <a:solidFill>
              <a:srgbClr val="FEE4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4" name="Freeform 471">
              <a:extLst>
                <a:ext uri="{FF2B5EF4-FFF2-40B4-BE49-F238E27FC236}">
                  <a16:creationId xmlns:a16="http://schemas.microsoft.com/office/drawing/2014/main" id="{B7659C67-24F4-D50F-136D-13F8A4EAD916}"/>
                </a:ext>
              </a:extLst>
            </p:cNvPr>
            <p:cNvSpPr>
              <a:spLocks noEditPoints="1"/>
            </p:cNvSpPr>
            <p:nvPr/>
          </p:nvSpPr>
          <p:spPr bwMode="auto">
            <a:xfrm>
              <a:off x="7864182" y="2748922"/>
              <a:ext cx="202616" cy="120011"/>
            </a:xfrm>
            <a:custGeom>
              <a:avLst/>
              <a:gdLst>
                <a:gd name="T0" fmla="*/ 110 w 110"/>
                <a:gd name="T1" fmla="*/ 23 h 65"/>
                <a:gd name="T2" fmla="*/ 105 w 110"/>
                <a:gd name="T3" fmla="*/ 48 h 65"/>
                <a:gd name="T4" fmla="*/ 87 w 110"/>
                <a:gd name="T5" fmla="*/ 64 h 65"/>
                <a:gd name="T6" fmla="*/ 57 w 110"/>
                <a:gd name="T7" fmla="*/ 65 h 65"/>
                <a:gd name="T8" fmla="*/ 27 w 110"/>
                <a:gd name="T9" fmla="*/ 64 h 65"/>
                <a:gd name="T10" fmla="*/ 8 w 110"/>
                <a:gd name="T11" fmla="*/ 48 h 65"/>
                <a:gd name="T12" fmla="*/ 6 w 110"/>
                <a:gd name="T13" fmla="*/ 39 h 65"/>
                <a:gd name="T14" fmla="*/ 2 w 110"/>
                <a:gd name="T15" fmla="*/ 34 h 65"/>
                <a:gd name="T16" fmla="*/ 0 w 110"/>
                <a:gd name="T17" fmla="*/ 31 h 65"/>
                <a:gd name="T18" fmla="*/ 0 w 110"/>
                <a:gd name="T19" fmla="*/ 15 h 65"/>
                <a:gd name="T20" fmla="*/ 2 w 110"/>
                <a:gd name="T21" fmla="*/ 12 h 65"/>
                <a:gd name="T22" fmla="*/ 21 w 110"/>
                <a:gd name="T23" fmla="*/ 3 h 65"/>
                <a:gd name="T24" fmla="*/ 57 w 110"/>
                <a:gd name="T25" fmla="*/ 0 h 65"/>
                <a:gd name="T26" fmla="*/ 93 w 110"/>
                <a:gd name="T27" fmla="*/ 3 h 65"/>
                <a:gd name="T28" fmla="*/ 110 w 110"/>
                <a:gd name="T29" fmla="*/ 23 h 65"/>
                <a:gd name="T30" fmla="*/ 105 w 110"/>
                <a:gd name="T31" fmla="*/ 23 h 65"/>
                <a:gd name="T32" fmla="*/ 93 w 110"/>
                <a:gd name="T33" fmla="*/ 8 h 65"/>
                <a:gd name="T34" fmla="*/ 21 w 110"/>
                <a:gd name="T35" fmla="*/ 7 h 65"/>
                <a:gd name="T36" fmla="*/ 8 w 110"/>
                <a:gd name="T37" fmla="*/ 22 h 65"/>
                <a:gd name="T38" fmla="*/ 12 w 110"/>
                <a:gd name="T39" fmla="*/ 46 h 65"/>
                <a:gd name="T40" fmla="*/ 27 w 110"/>
                <a:gd name="T41" fmla="*/ 60 h 65"/>
                <a:gd name="T42" fmla="*/ 87 w 110"/>
                <a:gd name="T43" fmla="*/ 60 h 65"/>
                <a:gd name="T44" fmla="*/ 101 w 110"/>
                <a:gd name="T45" fmla="*/ 47 h 65"/>
                <a:gd name="T46" fmla="*/ 105 w 110"/>
                <a:gd name="T47" fmla="*/ 2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0" h="65">
                  <a:moveTo>
                    <a:pt x="110" y="23"/>
                  </a:moveTo>
                  <a:cubicBezTo>
                    <a:pt x="109" y="32"/>
                    <a:pt x="108" y="40"/>
                    <a:pt x="105" y="48"/>
                  </a:cubicBezTo>
                  <a:cubicBezTo>
                    <a:pt x="103" y="56"/>
                    <a:pt x="95" y="64"/>
                    <a:pt x="87" y="64"/>
                  </a:cubicBezTo>
                  <a:cubicBezTo>
                    <a:pt x="77" y="65"/>
                    <a:pt x="67" y="65"/>
                    <a:pt x="57" y="65"/>
                  </a:cubicBezTo>
                  <a:cubicBezTo>
                    <a:pt x="47" y="65"/>
                    <a:pt x="37" y="65"/>
                    <a:pt x="27" y="64"/>
                  </a:cubicBezTo>
                  <a:cubicBezTo>
                    <a:pt x="19" y="64"/>
                    <a:pt x="11" y="56"/>
                    <a:pt x="8" y="48"/>
                  </a:cubicBezTo>
                  <a:cubicBezTo>
                    <a:pt x="8" y="45"/>
                    <a:pt x="7" y="42"/>
                    <a:pt x="6" y="39"/>
                  </a:cubicBezTo>
                  <a:cubicBezTo>
                    <a:pt x="6" y="37"/>
                    <a:pt x="4" y="34"/>
                    <a:pt x="2" y="34"/>
                  </a:cubicBezTo>
                  <a:cubicBezTo>
                    <a:pt x="1" y="33"/>
                    <a:pt x="0" y="33"/>
                    <a:pt x="0" y="31"/>
                  </a:cubicBezTo>
                  <a:cubicBezTo>
                    <a:pt x="0" y="26"/>
                    <a:pt x="0" y="21"/>
                    <a:pt x="0" y="15"/>
                  </a:cubicBezTo>
                  <a:cubicBezTo>
                    <a:pt x="0" y="14"/>
                    <a:pt x="1" y="13"/>
                    <a:pt x="2" y="12"/>
                  </a:cubicBezTo>
                  <a:cubicBezTo>
                    <a:pt x="2" y="12"/>
                    <a:pt x="15" y="4"/>
                    <a:pt x="21" y="3"/>
                  </a:cubicBezTo>
                  <a:cubicBezTo>
                    <a:pt x="33" y="1"/>
                    <a:pt x="45" y="0"/>
                    <a:pt x="57" y="0"/>
                  </a:cubicBezTo>
                  <a:cubicBezTo>
                    <a:pt x="69" y="0"/>
                    <a:pt x="81" y="1"/>
                    <a:pt x="93" y="3"/>
                  </a:cubicBezTo>
                  <a:cubicBezTo>
                    <a:pt x="102" y="5"/>
                    <a:pt x="110" y="14"/>
                    <a:pt x="110" y="23"/>
                  </a:cubicBezTo>
                  <a:close/>
                  <a:moveTo>
                    <a:pt x="105" y="23"/>
                  </a:moveTo>
                  <a:cubicBezTo>
                    <a:pt x="106" y="16"/>
                    <a:pt x="100" y="9"/>
                    <a:pt x="93" y="8"/>
                  </a:cubicBezTo>
                  <a:cubicBezTo>
                    <a:pt x="69" y="4"/>
                    <a:pt x="45" y="4"/>
                    <a:pt x="21" y="7"/>
                  </a:cubicBezTo>
                  <a:cubicBezTo>
                    <a:pt x="14" y="8"/>
                    <a:pt x="8" y="15"/>
                    <a:pt x="8" y="22"/>
                  </a:cubicBezTo>
                  <a:cubicBezTo>
                    <a:pt x="9" y="30"/>
                    <a:pt x="10" y="38"/>
                    <a:pt x="12" y="46"/>
                  </a:cubicBezTo>
                  <a:cubicBezTo>
                    <a:pt x="14" y="53"/>
                    <a:pt x="21" y="59"/>
                    <a:pt x="27" y="60"/>
                  </a:cubicBezTo>
                  <a:cubicBezTo>
                    <a:pt x="47" y="61"/>
                    <a:pt x="67" y="61"/>
                    <a:pt x="87" y="60"/>
                  </a:cubicBezTo>
                  <a:cubicBezTo>
                    <a:pt x="92" y="59"/>
                    <a:pt x="99" y="53"/>
                    <a:pt x="101" y="47"/>
                  </a:cubicBezTo>
                  <a:cubicBezTo>
                    <a:pt x="104" y="39"/>
                    <a:pt x="105" y="31"/>
                    <a:pt x="105" y="23"/>
                  </a:cubicBezTo>
                  <a:close/>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5" name="Freeform 472">
              <a:extLst>
                <a:ext uri="{FF2B5EF4-FFF2-40B4-BE49-F238E27FC236}">
                  <a16:creationId xmlns:a16="http://schemas.microsoft.com/office/drawing/2014/main" id="{4D529FFC-7AE7-7A40-2389-C5F163C0B5AF}"/>
                </a:ext>
              </a:extLst>
            </p:cNvPr>
            <p:cNvSpPr>
              <a:spLocks/>
            </p:cNvSpPr>
            <p:nvPr/>
          </p:nvSpPr>
          <p:spPr bwMode="auto">
            <a:xfrm>
              <a:off x="7877431" y="2752817"/>
              <a:ext cx="173003" cy="94295"/>
            </a:xfrm>
            <a:custGeom>
              <a:avLst/>
              <a:gdLst>
                <a:gd name="T0" fmla="*/ 9 w 94"/>
                <a:gd name="T1" fmla="*/ 51 h 51"/>
                <a:gd name="T2" fmla="*/ 5 w 94"/>
                <a:gd name="T3" fmla="*/ 44 h 51"/>
                <a:gd name="T4" fmla="*/ 1 w 94"/>
                <a:gd name="T5" fmla="*/ 20 h 51"/>
                <a:gd name="T6" fmla="*/ 14 w 94"/>
                <a:gd name="T7" fmla="*/ 5 h 51"/>
                <a:gd name="T8" fmla="*/ 86 w 94"/>
                <a:gd name="T9" fmla="*/ 6 h 51"/>
                <a:gd name="T10" fmla="*/ 94 w 94"/>
                <a:gd name="T11" fmla="*/ 11 h 51"/>
                <a:gd name="T12" fmla="*/ 84 w 94"/>
                <a:gd name="T13" fmla="*/ 4 h 51"/>
                <a:gd name="T14" fmla="*/ 13 w 94"/>
                <a:gd name="T15" fmla="*/ 4 h 51"/>
                <a:gd name="T16" fmla="*/ 0 w 94"/>
                <a:gd name="T17" fmla="*/ 19 h 51"/>
                <a:gd name="T18" fmla="*/ 4 w 94"/>
                <a:gd name="T19" fmla="*/ 43 h 51"/>
                <a:gd name="T20" fmla="*/ 9 w 94"/>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51">
                  <a:moveTo>
                    <a:pt x="9" y="51"/>
                  </a:moveTo>
                  <a:cubicBezTo>
                    <a:pt x="7" y="49"/>
                    <a:pt x="6" y="47"/>
                    <a:pt x="5" y="44"/>
                  </a:cubicBezTo>
                  <a:cubicBezTo>
                    <a:pt x="3" y="36"/>
                    <a:pt x="2" y="28"/>
                    <a:pt x="1" y="20"/>
                  </a:cubicBezTo>
                  <a:cubicBezTo>
                    <a:pt x="1" y="13"/>
                    <a:pt x="7" y="6"/>
                    <a:pt x="14" y="5"/>
                  </a:cubicBezTo>
                  <a:cubicBezTo>
                    <a:pt x="38" y="2"/>
                    <a:pt x="62" y="2"/>
                    <a:pt x="86" y="6"/>
                  </a:cubicBezTo>
                  <a:cubicBezTo>
                    <a:pt x="89" y="6"/>
                    <a:pt x="92" y="8"/>
                    <a:pt x="94" y="11"/>
                  </a:cubicBezTo>
                  <a:cubicBezTo>
                    <a:pt x="92" y="7"/>
                    <a:pt x="88" y="5"/>
                    <a:pt x="84" y="4"/>
                  </a:cubicBezTo>
                  <a:cubicBezTo>
                    <a:pt x="61" y="0"/>
                    <a:pt x="37" y="0"/>
                    <a:pt x="13" y="4"/>
                  </a:cubicBezTo>
                  <a:cubicBezTo>
                    <a:pt x="6" y="5"/>
                    <a:pt x="0" y="12"/>
                    <a:pt x="0" y="19"/>
                  </a:cubicBezTo>
                  <a:cubicBezTo>
                    <a:pt x="0" y="27"/>
                    <a:pt x="2" y="35"/>
                    <a:pt x="4" y="43"/>
                  </a:cubicBezTo>
                  <a:cubicBezTo>
                    <a:pt x="5" y="46"/>
                    <a:pt x="7" y="49"/>
                    <a:pt x="9" y="51"/>
                  </a:cubicBezTo>
                  <a:close/>
                </a:path>
              </a:pathLst>
            </a:custGeom>
            <a:solidFill>
              <a:srgbClr val="2C58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6" name="Freeform 473">
              <a:extLst>
                <a:ext uri="{FF2B5EF4-FFF2-40B4-BE49-F238E27FC236}">
                  <a16:creationId xmlns:a16="http://schemas.microsoft.com/office/drawing/2014/main" id="{D617ECC1-C5BD-A64F-151D-FA4A4B320D07}"/>
                </a:ext>
              </a:extLst>
            </p:cNvPr>
            <p:cNvSpPr>
              <a:spLocks/>
            </p:cNvSpPr>
            <p:nvPr/>
          </p:nvSpPr>
          <p:spPr bwMode="auto">
            <a:xfrm>
              <a:off x="8074593" y="2766065"/>
              <a:ext cx="24158" cy="40523"/>
            </a:xfrm>
            <a:custGeom>
              <a:avLst/>
              <a:gdLst>
                <a:gd name="T0" fmla="*/ 0 w 13"/>
                <a:gd name="T1" fmla="*/ 2 h 22"/>
                <a:gd name="T2" fmla="*/ 13 w 13"/>
                <a:gd name="T3" fmla="*/ 0 h 22"/>
                <a:gd name="T4" fmla="*/ 9 w 13"/>
                <a:gd name="T5" fmla="*/ 22 h 22"/>
                <a:gd name="T6" fmla="*/ 0 w 13"/>
                <a:gd name="T7" fmla="*/ 16 h 22"/>
                <a:gd name="T8" fmla="*/ 0 w 13"/>
                <a:gd name="T9" fmla="*/ 2 h 22"/>
              </a:gdLst>
              <a:ahLst/>
              <a:cxnLst>
                <a:cxn ang="0">
                  <a:pos x="T0" y="T1"/>
                </a:cxn>
                <a:cxn ang="0">
                  <a:pos x="T2" y="T3"/>
                </a:cxn>
                <a:cxn ang="0">
                  <a:pos x="T4" y="T5"/>
                </a:cxn>
                <a:cxn ang="0">
                  <a:pos x="T6" y="T7"/>
                </a:cxn>
                <a:cxn ang="0">
                  <a:pos x="T8" y="T9"/>
                </a:cxn>
              </a:cxnLst>
              <a:rect l="0" t="0" r="r" b="b"/>
              <a:pathLst>
                <a:path w="13" h="22">
                  <a:moveTo>
                    <a:pt x="0" y="2"/>
                  </a:moveTo>
                  <a:cubicBezTo>
                    <a:pt x="4" y="2"/>
                    <a:pt x="9" y="2"/>
                    <a:pt x="13" y="0"/>
                  </a:cubicBezTo>
                  <a:cubicBezTo>
                    <a:pt x="9" y="6"/>
                    <a:pt x="7" y="16"/>
                    <a:pt x="9" y="22"/>
                  </a:cubicBezTo>
                  <a:cubicBezTo>
                    <a:pt x="7" y="16"/>
                    <a:pt x="4" y="15"/>
                    <a:pt x="0" y="16"/>
                  </a:cubicBezTo>
                  <a:lnTo>
                    <a:pt x="0" y="2"/>
                  </a:lnTo>
                  <a:close/>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7" name="Freeform 474">
              <a:extLst>
                <a:ext uri="{FF2B5EF4-FFF2-40B4-BE49-F238E27FC236}">
                  <a16:creationId xmlns:a16="http://schemas.microsoft.com/office/drawing/2014/main" id="{4E846E23-090C-A280-89E3-45F1FD04229A}"/>
                </a:ext>
              </a:extLst>
            </p:cNvPr>
            <p:cNvSpPr>
              <a:spLocks/>
            </p:cNvSpPr>
            <p:nvPr/>
          </p:nvSpPr>
          <p:spPr bwMode="auto">
            <a:xfrm>
              <a:off x="8058228" y="2766065"/>
              <a:ext cx="21821" cy="40523"/>
            </a:xfrm>
            <a:custGeom>
              <a:avLst/>
              <a:gdLst>
                <a:gd name="T0" fmla="*/ 12 w 12"/>
                <a:gd name="T1" fmla="*/ 2 h 22"/>
                <a:gd name="T2" fmla="*/ 0 w 12"/>
                <a:gd name="T3" fmla="*/ 0 h 22"/>
                <a:gd name="T4" fmla="*/ 4 w 12"/>
                <a:gd name="T5" fmla="*/ 22 h 22"/>
                <a:gd name="T6" fmla="*/ 12 w 12"/>
                <a:gd name="T7" fmla="*/ 16 h 22"/>
                <a:gd name="T8" fmla="*/ 12 w 12"/>
                <a:gd name="T9" fmla="*/ 2 h 22"/>
              </a:gdLst>
              <a:ahLst/>
              <a:cxnLst>
                <a:cxn ang="0">
                  <a:pos x="T0" y="T1"/>
                </a:cxn>
                <a:cxn ang="0">
                  <a:pos x="T2" y="T3"/>
                </a:cxn>
                <a:cxn ang="0">
                  <a:pos x="T4" y="T5"/>
                </a:cxn>
                <a:cxn ang="0">
                  <a:pos x="T6" y="T7"/>
                </a:cxn>
                <a:cxn ang="0">
                  <a:pos x="T8" y="T9"/>
                </a:cxn>
              </a:cxnLst>
              <a:rect l="0" t="0" r="r" b="b"/>
              <a:pathLst>
                <a:path w="12" h="22">
                  <a:moveTo>
                    <a:pt x="12" y="2"/>
                  </a:moveTo>
                  <a:cubicBezTo>
                    <a:pt x="8" y="2"/>
                    <a:pt x="4" y="2"/>
                    <a:pt x="0" y="0"/>
                  </a:cubicBezTo>
                  <a:cubicBezTo>
                    <a:pt x="4" y="6"/>
                    <a:pt x="5" y="16"/>
                    <a:pt x="4" y="22"/>
                  </a:cubicBezTo>
                  <a:cubicBezTo>
                    <a:pt x="5" y="16"/>
                    <a:pt x="9" y="15"/>
                    <a:pt x="12" y="16"/>
                  </a:cubicBezTo>
                  <a:lnTo>
                    <a:pt x="12" y="2"/>
                  </a:lnTo>
                  <a:close/>
                </a:path>
              </a:pathLst>
            </a:custGeom>
            <a:solidFill>
              <a:srgbClr val="0E30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8" name="Freeform 475">
              <a:extLst>
                <a:ext uri="{FF2B5EF4-FFF2-40B4-BE49-F238E27FC236}">
                  <a16:creationId xmlns:a16="http://schemas.microsoft.com/office/drawing/2014/main" id="{9B39CB57-9431-AC93-4DC3-547136B16A6A}"/>
                </a:ext>
              </a:extLst>
            </p:cNvPr>
            <p:cNvSpPr>
              <a:spLocks/>
            </p:cNvSpPr>
            <p:nvPr/>
          </p:nvSpPr>
          <p:spPr bwMode="auto">
            <a:xfrm>
              <a:off x="7811192" y="2481623"/>
              <a:ext cx="425495" cy="342890"/>
            </a:xfrm>
            <a:custGeom>
              <a:avLst/>
              <a:gdLst>
                <a:gd name="T0" fmla="*/ 217 w 231"/>
                <a:gd name="T1" fmla="*/ 76 h 186"/>
                <a:gd name="T2" fmla="*/ 37 w 231"/>
                <a:gd name="T3" fmla="*/ 154 h 186"/>
                <a:gd name="T4" fmla="*/ 103 w 231"/>
                <a:gd name="T5" fmla="*/ 20 h 186"/>
                <a:gd name="T6" fmla="*/ 217 w 231"/>
                <a:gd name="T7" fmla="*/ 76 h 186"/>
              </a:gdLst>
              <a:ahLst/>
              <a:cxnLst>
                <a:cxn ang="0">
                  <a:pos x="T0" y="T1"/>
                </a:cxn>
                <a:cxn ang="0">
                  <a:pos x="T2" y="T3"/>
                </a:cxn>
                <a:cxn ang="0">
                  <a:pos x="T4" y="T5"/>
                </a:cxn>
                <a:cxn ang="0">
                  <a:pos x="T6" y="T7"/>
                </a:cxn>
              </a:cxnLst>
              <a:rect l="0" t="0" r="r" b="b"/>
              <a:pathLst>
                <a:path w="231" h="186">
                  <a:moveTo>
                    <a:pt x="217" y="76"/>
                  </a:moveTo>
                  <a:cubicBezTo>
                    <a:pt x="217" y="76"/>
                    <a:pt x="165" y="186"/>
                    <a:pt x="37" y="154"/>
                  </a:cubicBezTo>
                  <a:cubicBezTo>
                    <a:pt x="19" y="145"/>
                    <a:pt x="0" y="40"/>
                    <a:pt x="103" y="20"/>
                  </a:cubicBezTo>
                  <a:cubicBezTo>
                    <a:pt x="207" y="0"/>
                    <a:pt x="231" y="40"/>
                    <a:pt x="217" y="76"/>
                  </a:cubicBez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9" name="Freeform 476">
              <a:extLst>
                <a:ext uri="{FF2B5EF4-FFF2-40B4-BE49-F238E27FC236}">
                  <a16:creationId xmlns:a16="http://schemas.microsoft.com/office/drawing/2014/main" id="{071742F6-1C25-9E45-54C9-E9D34EDF2213}"/>
                </a:ext>
              </a:extLst>
            </p:cNvPr>
            <p:cNvSpPr>
              <a:spLocks/>
            </p:cNvSpPr>
            <p:nvPr/>
          </p:nvSpPr>
          <p:spPr bwMode="auto">
            <a:xfrm>
              <a:off x="8171998" y="2509678"/>
              <a:ext cx="165988" cy="296913"/>
            </a:xfrm>
            <a:custGeom>
              <a:avLst/>
              <a:gdLst>
                <a:gd name="T0" fmla="*/ 64 w 90"/>
                <a:gd name="T1" fmla="*/ 161 h 161"/>
                <a:gd name="T2" fmla="*/ 0 w 90"/>
                <a:gd name="T3" fmla="*/ 53 h 161"/>
                <a:gd name="T4" fmla="*/ 0 w 90"/>
                <a:gd name="T5" fmla="*/ 0 h 161"/>
                <a:gd name="T6" fmla="*/ 64 w 90"/>
                <a:gd name="T7" fmla="*/ 161 h 161"/>
              </a:gdLst>
              <a:ahLst/>
              <a:cxnLst>
                <a:cxn ang="0">
                  <a:pos x="T0" y="T1"/>
                </a:cxn>
                <a:cxn ang="0">
                  <a:pos x="T2" y="T3"/>
                </a:cxn>
                <a:cxn ang="0">
                  <a:pos x="T4" y="T5"/>
                </a:cxn>
                <a:cxn ang="0">
                  <a:pos x="T6" y="T7"/>
                </a:cxn>
              </a:cxnLst>
              <a:rect l="0" t="0" r="r" b="b"/>
              <a:pathLst>
                <a:path w="90" h="161">
                  <a:moveTo>
                    <a:pt x="64" y="161"/>
                  </a:moveTo>
                  <a:cubicBezTo>
                    <a:pt x="64" y="161"/>
                    <a:pt x="46" y="84"/>
                    <a:pt x="0" y="53"/>
                  </a:cubicBezTo>
                  <a:cubicBezTo>
                    <a:pt x="5" y="28"/>
                    <a:pt x="0" y="0"/>
                    <a:pt x="0" y="0"/>
                  </a:cubicBezTo>
                  <a:cubicBezTo>
                    <a:pt x="0" y="0"/>
                    <a:pt x="90" y="26"/>
                    <a:pt x="64" y="161"/>
                  </a:cubicBez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0" name="Freeform 477">
              <a:extLst>
                <a:ext uri="{FF2B5EF4-FFF2-40B4-BE49-F238E27FC236}">
                  <a16:creationId xmlns:a16="http://schemas.microsoft.com/office/drawing/2014/main" id="{3287EEDA-2B84-78A7-9E5F-AB2D43763BEE}"/>
                </a:ext>
              </a:extLst>
            </p:cNvPr>
            <p:cNvSpPr>
              <a:spLocks/>
            </p:cNvSpPr>
            <p:nvPr/>
          </p:nvSpPr>
          <p:spPr bwMode="auto">
            <a:xfrm>
              <a:off x="7811192" y="2509678"/>
              <a:ext cx="268857" cy="276651"/>
            </a:xfrm>
            <a:custGeom>
              <a:avLst/>
              <a:gdLst>
                <a:gd name="T0" fmla="*/ 103 w 146"/>
                <a:gd name="T1" fmla="*/ 5 h 150"/>
                <a:gd name="T2" fmla="*/ 146 w 146"/>
                <a:gd name="T3" fmla="*/ 0 h 150"/>
                <a:gd name="T4" fmla="*/ 146 w 146"/>
                <a:gd name="T5" fmla="*/ 130 h 150"/>
                <a:gd name="T6" fmla="*/ 37 w 146"/>
                <a:gd name="T7" fmla="*/ 139 h 150"/>
                <a:gd name="T8" fmla="*/ 103 w 146"/>
                <a:gd name="T9" fmla="*/ 5 h 150"/>
              </a:gdLst>
              <a:ahLst/>
              <a:cxnLst>
                <a:cxn ang="0">
                  <a:pos x="T0" y="T1"/>
                </a:cxn>
                <a:cxn ang="0">
                  <a:pos x="T2" y="T3"/>
                </a:cxn>
                <a:cxn ang="0">
                  <a:pos x="T4" y="T5"/>
                </a:cxn>
                <a:cxn ang="0">
                  <a:pos x="T6" y="T7"/>
                </a:cxn>
                <a:cxn ang="0">
                  <a:pos x="T8" y="T9"/>
                </a:cxn>
              </a:cxnLst>
              <a:rect l="0" t="0" r="r" b="b"/>
              <a:pathLst>
                <a:path w="146" h="150">
                  <a:moveTo>
                    <a:pt x="103" y="5"/>
                  </a:moveTo>
                  <a:cubicBezTo>
                    <a:pt x="119" y="2"/>
                    <a:pt x="134" y="0"/>
                    <a:pt x="146" y="0"/>
                  </a:cubicBezTo>
                  <a:cubicBezTo>
                    <a:pt x="146" y="130"/>
                    <a:pt x="146" y="130"/>
                    <a:pt x="146" y="130"/>
                  </a:cubicBezTo>
                  <a:cubicBezTo>
                    <a:pt x="119" y="144"/>
                    <a:pt x="83" y="150"/>
                    <a:pt x="37" y="139"/>
                  </a:cubicBezTo>
                  <a:cubicBezTo>
                    <a:pt x="19" y="130"/>
                    <a:pt x="0" y="25"/>
                    <a:pt x="103" y="5"/>
                  </a:cubicBezTo>
                  <a:close/>
                </a:path>
              </a:pathLst>
            </a:custGeom>
            <a:solidFill>
              <a:srgbClr val="4343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grpSp>
      <p:sp>
        <p:nvSpPr>
          <p:cNvPr id="6" name="TextBox 5">
            <a:extLst>
              <a:ext uri="{FF2B5EF4-FFF2-40B4-BE49-F238E27FC236}">
                <a16:creationId xmlns:a16="http://schemas.microsoft.com/office/drawing/2014/main" id="{2F0172EB-A42A-42E5-C815-2902CC3705B4}"/>
              </a:ext>
            </a:extLst>
          </p:cNvPr>
          <p:cNvSpPr txBox="1"/>
          <p:nvPr/>
        </p:nvSpPr>
        <p:spPr>
          <a:xfrm>
            <a:off x="726543" y="1849459"/>
            <a:ext cx="1810111" cy="369332"/>
          </a:xfrm>
          <a:prstGeom prst="rect">
            <a:avLst/>
          </a:prstGeom>
          <a:noFill/>
        </p:spPr>
        <p:txBody>
          <a:bodyPr wrap="none" rtlCol="0">
            <a:spAutoFit/>
          </a:bodyPr>
          <a:lstStyle/>
          <a:p>
            <a:pPr defTabSz="1828800"/>
            <a:r>
              <a:rPr lang="en-US" b="1" dirty="0">
                <a:solidFill>
                  <a:srgbClr val="F26363"/>
                </a:solidFill>
                <a:latin typeface="Century Gothic" panose="020B0502020202020204" pitchFamily="34" charset="0"/>
              </a:rPr>
              <a:t>Insert title here</a:t>
            </a:r>
          </a:p>
        </p:txBody>
      </p:sp>
      <p:sp>
        <p:nvSpPr>
          <p:cNvPr id="7" name="TextBox 6">
            <a:extLst>
              <a:ext uri="{FF2B5EF4-FFF2-40B4-BE49-F238E27FC236}">
                <a16:creationId xmlns:a16="http://schemas.microsoft.com/office/drawing/2014/main" id="{1CB578B1-114E-9CD4-DDA6-1C4699E22D92}"/>
              </a:ext>
            </a:extLst>
          </p:cNvPr>
          <p:cNvSpPr txBox="1"/>
          <p:nvPr/>
        </p:nvSpPr>
        <p:spPr>
          <a:xfrm>
            <a:off x="684979" y="2186552"/>
            <a:ext cx="3742268" cy="554447"/>
          </a:xfrm>
          <a:prstGeom prst="rect">
            <a:avLst/>
          </a:prstGeom>
          <a:noFill/>
        </p:spPr>
        <p:txBody>
          <a:bodyPr wrap="square" rtlCol="0">
            <a:spAutoFit/>
          </a:bodyPr>
          <a:lstStyle/>
          <a:p>
            <a:pPr defTabSz="1828800">
              <a:lnSpc>
                <a:spcPct val="110000"/>
              </a:lnSpc>
            </a:pPr>
            <a:r>
              <a:rPr lang="en-US" sz="1400" dirty="0"/>
              <a:t>Sed ut perspiciatis unde omnis iste natus error voluptatem rem aperiam doloremque.</a:t>
            </a:r>
          </a:p>
        </p:txBody>
      </p:sp>
      <p:sp>
        <p:nvSpPr>
          <p:cNvPr id="8" name="TextBox 7">
            <a:extLst>
              <a:ext uri="{FF2B5EF4-FFF2-40B4-BE49-F238E27FC236}">
                <a16:creationId xmlns:a16="http://schemas.microsoft.com/office/drawing/2014/main" id="{87F8D663-BA66-3583-E2C3-A840634B57E7}"/>
              </a:ext>
            </a:extLst>
          </p:cNvPr>
          <p:cNvSpPr txBox="1"/>
          <p:nvPr/>
        </p:nvSpPr>
        <p:spPr>
          <a:xfrm>
            <a:off x="726543" y="3080394"/>
            <a:ext cx="1810111" cy="369332"/>
          </a:xfrm>
          <a:prstGeom prst="rect">
            <a:avLst/>
          </a:prstGeom>
          <a:noFill/>
        </p:spPr>
        <p:txBody>
          <a:bodyPr wrap="none" rtlCol="0">
            <a:spAutoFit/>
          </a:bodyPr>
          <a:lstStyle/>
          <a:p>
            <a:pPr defTabSz="1828800"/>
            <a:r>
              <a:rPr lang="en-US" b="1" dirty="0">
                <a:solidFill>
                  <a:srgbClr val="FFA826"/>
                </a:solidFill>
                <a:latin typeface="Century Gothic" panose="020B0502020202020204" pitchFamily="34" charset="0"/>
              </a:rPr>
              <a:t>Insert title here</a:t>
            </a:r>
          </a:p>
        </p:txBody>
      </p:sp>
      <p:sp>
        <p:nvSpPr>
          <p:cNvPr id="9" name="TextBox 8">
            <a:extLst>
              <a:ext uri="{FF2B5EF4-FFF2-40B4-BE49-F238E27FC236}">
                <a16:creationId xmlns:a16="http://schemas.microsoft.com/office/drawing/2014/main" id="{FAFA6422-279B-514D-EA2A-378746FB387C}"/>
              </a:ext>
            </a:extLst>
          </p:cNvPr>
          <p:cNvSpPr txBox="1"/>
          <p:nvPr/>
        </p:nvSpPr>
        <p:spPr>
          <a:xfrm>
            <a:off x="684979" y="3417488"/>
            <a:ext cx="3742268" cy="554447"/>
          </a:xfrm>
          <a:prstGeom prst="rect">
            <a:avLst/>
          </a:prstGeom>
          <a:noFill/>
        </p:spPr>
        <p:txBody>
          <a:bodyPr wrap="square" rtlCol="0">
            <a:spAutoFit/>
          </a:bodyPr>
          <a:lstStyle/>
          <a:p>
            <a:pPr defTabSz="1828800">
              <a:lnSpc>
                <a:spcPct val="110000"/>
              </a:lnSpc>
            </a:pPr>
            <a:r>
              <a:rPr lang="en-US" sz="1400" dirty="0"/>
              <a:t>Sed ut perspiciatis unde omnis iste natus error voluptatem rem aperiam doloremque.</a:t>
            </a:r>
          </a:p>
        </p:txBody>
      </p:sp>
      <p:sp>
        <p:nvSpPr>
          <p:cNvPr id="10" name="TextBox 9">
            <a:extLst>
              <a:ext uri="{FF2B5EF4-FFF2-40B4-BE49-F238E27FC236}">
                <a16:creationId xmlns:a16="http://schemas.microsoft.com/office/drawing/2014/main" id="{FC90E91A-7FFD-FB00-5C38-689C512AFA9D}"/>
              </a:ext>
            </a:extLst>
          </p:cNvPr>
          <p:cNvSpPr txBox="1"/>
          <p:nvPr/>
        </p:nvSpPr>
        <p:spPr>
          <a:xfrm>
            <a:off x="726543" y="4311329"/>
            <a:ext cx="1810111" cy="369332"/>
          </a:xfrm>
          <a:prstGeom prst="rect">
            <a:avLst/>
          </a:prstGeom>
          <a:noFill/>
        </p:spPr>
        <p:txBody>
          <a:bodyPr wrap="none" rtlCol="0">
            <a:spAutoFit/>
          </a:bodyPr>
          <a:lstStyle/>
          <a:p>
            <a:pPr defTabSz="1828800"/>
            <a:r>
              <a:rPr lang="en-US" b="1" dirty="0">
                <a:solidFill>
                  <a:srgbClr val="FF8026"/>
                </a:solidFill>
                <a:latin typeface="Century Gothic" panose="020B0502020202020204" pitchFamily="34" charset="0"/>
              </a:rPr>
              <a:t>Insert title here</a:t>
            </a:r>
          </a:p>
        </p:txBody>
      </p:sp>
      <p:sp>
        <p:nvSpPr>
          <p:cNvPr id="11" name="TextBox 10">
            <a:extLst>
              <a:ext uri="{FF2B5EF4-FFF2-40B4-BE49-F238E27FC236}">
                <a16:creationId xmlns:a16="http://schemas.microsoft.com/office/drawing/2014/main" id="{742629D0-5FC7-8AAE-8195-B18A1113D530}"/>
              </a:ext>
            </a:extLst>
          </p:cNvPr>
          <p:cNvSpPr txBox="1"/>
          <p:nvPr/>
        </p:nvSpPr>
        <p:spPr>
          <a:xfrm>
            <a:off x="684979" y="4648422"/>
            <a:ext cx="3742268" cy="554447"/>
          </a:xfrm>
          <a:prstGeom prst="rect">
            <a:avLst/>
          </a:prstGeom>
          <a:noFill/>
        </p:spPr>
        <p:txBody>
          <a:bodyPr wrap="square" rtlCol="0">
            <a:spAutoFit/>
          </a:bodyPr>
          <a:lstStyle/>
          <a:p>
            <a:pPr defTabSz="1828800">
              <a:lnSpc>
                <a:spcPct val="110000"/>
              </a:lnSpc>
            </a:pPr>
            <a:r>
              <a:rPr lang="en-US" sz="1400" dirty="0"/>
              <a:t>Sed ut perspiciatis unde omnis iste natus error voluptatem rem aperiam doloremque.</a:t>
            </a:r>
          </a:p>
        </p:txBody>
      </p:sp>
      <p:sp>
        <p:nvSpPr>
          <p:cNvPr id="12" name="TextBox 11">
            <a:extLst>
              <a:ext uri="{FF2B5EF4-FFF2-40B4-BE49-F238E27FC236}">
                <a16:creationId xmlns:a16="http://schemas.microsoft.com/office/drawing/2014/main" id="{9580DB59-B96C-B460-F278-D3BD1C6D93B8}"/>
              </a:ext>
            </a:extLst>
          </p:cNvPr>
          <p:cNvSpPr txBox="1"/>
          <p:nvPr/>
        </p:nvSpPr>
        <p:spPr>
          <a:xfrm>
            <a:off x="726543" y="5542263"/>
            <a:ext cx="1810111" cy="369332"/>
          </a:xfrm>
          <a:prstGeom prst="rect">
            <a:avLst/>
          </a:prstGeom>
          <a:noFill/>
        </p:spPr>
        <p:txBody>
          <a:bodyPr wrap="none" rtlCol="0">
            <a:spAutoFit/>
          </a:bodyPr>
          <a:lstStyle/>
          <a:p>
            <a:pPr defTabSz="1828800"/>
            <a:r>
              <a:rPr lang="en-US" b="1" dirty="0">
                <a:solidFill>
                  <a:srgbClr val="A8436F"/>
                </a:solidFill>
                <a:latin typeface="Century Gothic" panose="020B0502020202020204" pitchFamily="34" charset="0"/>
              </a:rPr>
              <a:t>Insert title here</a:t>
            </a:r>
          </a:p>
        </p:txBody>
      </p:sp>
      <p:sp>
        <p:nvSpPr>
          <p:cNvPr id="13" name="TextBox 12">
            <a:extLst>
              <a:ext uri="{FF2B5EF4-FFF2-40B4-BE49-F238E27FC236}">
                <a16:creationId xmlns:a16="http://schemas.microsoft.com/office/drawing/2014/main" id="{DD81C797-BD40-AEFA-9BA4-F0F011AC527C}"/>
              </a:ext>
            </a:extLst>
          </p:cNvPr>
          <p:cNvSpPr txBox="1"/>
          <p:nvPr/>
        </p:nvSpPr>
        <p:spPr>
          <a:xfrm>
            <a:off x="684979" y="5879356"/>
            <a:ext cx="3742268" cy="554447"/>
          </a:xfrm>
          <a:prstGeom prst="rect">
            <a:avLst/>
          </a:prstGeom>
          <a:noFill/>
        </p:spPr>
        <p:txBody>
          <a:bodyPr wrap="square" rtlCol="0">
            <a:spAutoFit/>
          </a:bodyPr>
          <a:lstStyle/>
          <a:p>
            <a:pPr defTabSz="1828800">
              <a:lnSpc>
                <a:spcPct val="110000"/>
              </a:lnSpc>
            </a:pPr>
            <a:r>
              <a:rPr lang="en-US" sz="1400" dirty="0"/>
              <a:t>Sed ut perspiciatis unde omnis iste natus error voluptatem rem aperiam doloremque.</a:t>
            </a:r>
          </a:p>
        </p:txBody>
      </p:sp>
    </p:spTree>
    <p:extLst>
      <p:ext uri="{BB962C8B-B14F-4D97-AF65-F5344CB8AC3E}">
        <p14:creationId xmlns:p14="http://schemas.microsoft.com/office/powerpoint/2010/main" val="26616759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ounded Rectangle 44">
            <a:extLst>
              <a:ext uri="{FF2B5EF4-FFF2-40B4-BE49-F238E27FC236}">
                <a16:creationId xmlns:a16="http://schemas.microsoft.com/office/drawing/2014/main" id="{4CC42EBB-3AE0-9A08-2E94-1EA046F11FD3}"/>
              </a:ext>
            </a:extLst>
          </p:cNvPr>
          <p:cNvSpPr/>
          <p:nvPr/>
        </p:nvSpPr>
        <p:spPr>
          <a:xfrm>
            <a:off x="5399767" y="3732288"/>
            <a:ext cx="2951753" cy="1297628"/>
          </a:xfrm>
          <a:prstGeom prst="roundRect">
            <a:avLst/>
          </a:prstGeom>
          <a:noFill/>
          <a:ln>
            <a:solidFill>
              <a:srgbClr val="A8436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ounded Rectangle 45">
            <a:extLst>
              <a:ext uri="{FF2B5EF4-FFF2-40B4-BE49-F238E27FC236}">
                <a16:creationId xmlns:a16="http://schemas.microsoft.com/office/drawing/2014/main" id="{F4645AFF-6EF8-7E2C-F68B-C174F15D6F76}"/>
              </a:ext>
            </a:extLst>
          </p:cNvPr>
          <p:cNvSpPr/>
          <p:nvPr/>
        </p:nvSpPr>
        <p:spPr>
          <a:xfrm>
            <a:off x="8661127" y="3732288"/>
            <a:ext cx="2951753" cy="1297628"/>
          </a:xfrm>
          <a:prstGeom prst="roundRect">
            <a:avLst/>
          </a:prstGeom>
          <a:noFill/>
          <a:ln>
            <a:solidFill>
              <a:srgbClr val="385085"/>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ounded Rectangle 46">
            <a:extLst>
              <a:ext uri="{FF2B5EF4-FFF2-40B4-BE49-F238E27FC236}">
                <a16:creationId xmlns:a16="http://schemas.microsoft.com/office/drawing/2014/main" id="{77BC4D1C-0AF6-134E-488D-99C176365DC9}"/>
              </a:ext>
            </a:extLst>
          </p:cNvPr>
          <p:cNvSpPr/>
          <p:nvPr/>
        </p:nvSpPr>
        <p:spPr>
          <a:xfrm>
            <a:off x="8661127" y="5114048"/>
            <a:ext cx="2951753" cy="1297628"/>
          </a:xfrm>
          <a:prstGeom prst="roundRect">
            <a:avLst/>
          </a:prstGeom>
          <a:noFill/>
          <a:ln>
            <a:solidFill>
              <a:srgbClr val="FF802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38EDD590-92DE-71A5-E277-0041EFBE62F1}"/>
              </a:ext>
            </a:extLst>
          </p:cNvPr>
          <p:cNvSpPr/>
          <p:nvPr/>
        </p:nvSpPr>
        <p:spPr>
          <a:xfrm>
            <a:off x="5399767" y="5114048"/>
            <a:ext cx="2951753" cy="1297628"/>
          </a:xfrm>
          <a:prstGeom prst="roundRect">
            <a:avLst/>
          </a:prstGeom>
          <a:noFill/>
          <a:ln>
            <a:solidFill>
              <a:srgbClr val="F2636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9ECFA847-9893-E94B-6F4B-758AE1D80D1D}"/>
              </a:ext>
            </a:extLst>
          </p:cNvPr>
          <p:cNvGrpSpPr/>
          <p:nvPr/>
        </p:nvGrpSpPr>
        <p:grpSpPr>
          <a:xfrm>
            <a:off x="701327" y="2431475"/>
            <a:ext cx="3789033" cy="3484574"/>
            <a:chOff x="4025736" y="2269245"/>
            <a:chExt cx="3778699" cy="3475072"/>
          </a:xfrm>
        </p:grpSpPr>
        <p:grpSp>
          <p:nvGrpSpPr>
            <p:cNvPr id="28" name="Group 27">
              <a:extLst>
                <a:ext uri="{FF2B5EF4-FFF2-40B4-BE49-F238E27FC236}">
                  <a16:creationId xmlns:a16="http://schemas.microsoft.com/office/drawing/2014/main" id="{3FF9DE00-B266-4753-F5C9-DAE68E01F777}"/>
                </a:ext>
              </a:extLst>
            </p:cNvPr>
            <p:cNvGrpSpPr/>
            <p:nvPr/>
          </p:nvGrpSpPr>
          <p:grpSpPr>
            <a:xfrm>
              <a:off x="4025736" y="3967014"/>
              <a:ext cx="3778699" cy="1777303"/>
              <a:chOff x="6724539" y="1872152"/>
              <a:chExt cx="2057954" cy="967954"/>
            </a:xfrm>
          </p:grpSpPr>
          <p:sp>
            <p:nvSpPr>
              <p:cNvPr id="42" name="Freeform 5">
                <a:extLst>
                  <a:ext uri="{FF2B5EF4-FFF2-40B4-BE49-F238E27FC236}">
                    <a16:creationId xmlns:a16="http://schemas.microsoft.com/office/drawing/2014/main" id="{CD740A10-F7B6-E716-F026-1FD128133109}"/>
                  </a:ext>
                </a:extLst>
              </p:cNvPr>
              <p:cNvSpPr>
                <a:spLocks/>
              </p:cNvSpPr>
              <p:nvPr/>
            </p:nvSpPr>
            <p:spPr bwMode="auto">
              <a:xfrm>
                <a:off x="6724539" y="2161336"/>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rgbClr val="FF8026"/>
              </a:solidFill>
              <a:ln>
                <a:noFill/>
              </a:ln>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sp>
            <p:nvSpPr>
              <p:cNvPr id="43" name="Oval 42">
                <a:extLst>
                  <a:ext uri="{FF2B5EF4-FFF2-40B4-BE49-F238E27FC236}">
                    <a16:creationId xmlns:a16="http://schemas.microsoft.com/office/drawing/2014/main" id="{D9453C40-E788-CED9-FEC2-D38802F33413}"/>
                  </a:ext>
                </a:extLst>
              </p:cNvPr>
              <p:cNvSpPr>
                <a:spLocks noChangeArrowheads="1"/>
              </p:cNvSpPr>
              <p:nvPr/>
            </p:nvSpPr>
            <p:spPr bwMode="auto">
              <a:xfrm>
                <a:off x="6724539" y="1872152"/>
                <a:ext cx="2057954" cy="578367"/>
              </a:xfrm>
              <a:prstGeom prst="ellipse">
                <a:avLst/>
              </a:prstGeom>
              <a:solidFill>
                <a:srgbClr val="FFA826"/>
              </a:solidFill>
              <a:ln>
                <a:noFill/>
              </a:ln>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sp>
            <p:nvSpPr>
              <p:cNvPr id="44" name="Oval 17">
                <a:extLst>
                  <a:ext uri="{FF2B5EF4-FFF2-40B4-BE49-F238E27FC236}">
                    <a16:creationId xmlns:a16="http://schemas.microsoft.com/office/drawing/2014/main" id="{02192398-41EA-2AB7-9396-C5F83875D595}"/>
                  </a:ext>
                </a:extLst>
              </p:cNvPr>
              <p:cNvSpPr>
                <a:spLocks noChangeArrowheads="1"/>
              </p:cNvSpPr>
              <p:nvPr/>
            </p:nvSpPr>
            <p:spPr bwMode="auto">
              <a:xfrm>
                <a:off x="7207013" y="2117595"/>
                <a:ext cx="1093006" cy="220044"/>
              </a:xfrm>
              <a:prstGeom prst="ellipse">
                <a:avLst/>
              </a:prstGeom>
              <a:solidFill>
                <a:schemeClr val="tx2">
                  <a:lumMod val="75000"/>
                </a:schemeClr>
              </a:solidFill>
              <a:ln>
                <a:noFill/>
              </a:ln>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grpSp>
        <p:grpSp>
          <p:nvGrpSpPr>
            <p:cNvPr id="29" name="Group 28">
              <a:extLst>
                <a:ext uri="{FF2B5EF4-FFF2-40B4-BE49-F238E27FC236}">
                  <a16:creationId xmlns:a16="http://schemas.microsoft.com/office/drawing/2014/main" id="{5A846D03-4BDB-99D4-C683-C2F7BCB26F02}"/>
                </a:ext>
              </a:extLst>
            </p:cNvPr>
            <p:cNvGrpSpPr/>
            <p:nvPr/>
          </p:nvGrpSpPr>
          <p:grpSpPr>
            <a:xfrm>
              <a:off x="4259571" y="3350875"/>
              <a:ext cx="3325296" cy="1564045"/>
              <a:chOff x="6724539" y="1872152"/>
              <a:chExt cx="2057954" cy="967954"/>
            </a:xfrm>
          </p:grpSpPr>
          <p:sp>
            <p:nvSpPr>
              <p:cNvPr id="39" name="Freeform 5">
                <a:extLst>
                  <a:ext uri="{FF2B5EF4-FFF2-40B4-BE49-F238E27FC236}">
                    <a16:creationId xmlns:a16="http://schemas.microsoft.com/office/drawing/2014/main" id="{4043F694-B7A3-F608-0656-39C4362BE53A}"/>
                  </a:ext>
                </a:extLst>
              </p:cNvPr>
              <p:cNvSpPr>
                <a:spLocks/>
              </p:cNvSpPr>
              <p:nvPr/>
            </p:nvSpPr>
            <p:spPr bwMode="auto">
              <a:xfrm>
                <a:off x="6724539" y="2161336"/>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rgbClr val="F26363"/>
              </a:solidFill>
              <a:ln>
                <a:noFill/>
              </a:ln>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sp>
            <p:nvSpPr>
              <p:cNvPr id="40" name="Oval 9">
                <a:extLst>
                  <a:ext uri="{FF2B5EF4-FFF2-40B4-BE49-F238E27FC236}">
                    <a16:creationId xmlns:a16="http://schemas.microsoft.com/office/drawing/2014/main" id="{B6475681-A8B2-1AFD-F743-EFBDA1AD114D}"/>
                  </a:ext>
                </a:extLst>
              </p:cNvPr>
              <p:cNvSpPr>
                <a:spLocks noChangeArrowheads="1"/>
              </p:cNvSpPr>
              <p:nvPr/>
            </p:nvSpPr>
            <p:spPr bwMode="auto">
              <a:xfrm>
                <a:off x="6724539" y="1872152"/>
                <a:ext cx="2057954" cy="578367"/>
              </a:xfrm>
              <a:prstGeom prst="ellipse">
                <a:avLst/>
              </a:prstGeom>
              <a:solidFill>
                <a:srgbClr val="C00000"/>
              </a:solidFill>
              <a:ln>
                <a:noFill/>
              </a:ln>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sp>
            <p:nvSpPr>
              <p:cNvPr id="41" name="Oval 40">
                <a:extLst>
                  <a:ext uri="{FF2B5EF4-FFF2-40B4-BE49-F238E27FC236}">
                    <a16:creationId xmlns:a16="http://schemas.microsoft.com/office/drawing/2014/main" id="{6EFFB170-0CB9-08CE-015D-0021CC3115D9}"/>
                  </a:ext>
                </a:extLst>
              </p:cNvPr>
              <p:cNvSpPr>
                <a:spLocks noChangeArrowheads="1"/>
              </p:cNvSpPr>
              <p:nvPr/>
            </p:nvSpPr>
            <p:spPr bwMode="auto">
              <a:xfrm>
                <a:off x="7207013" y="2117595"/>
                <a:ext cx="1093006" cy="220044"/>
              </a:xfrm>
              <a:prstGeom prst="ellipse">
                <a:avLst/>
              </a:prstGeom>
              <a:solidFill>
                <a:schemeClr val="tx2">
                  <a:lumMod val="75000"/>
                </a:schemeClr>
              </a:solidFill>
              <a:ln>
                <a:noFill/>
              </a:ln>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grpSp>
        <p:grpSp>
          <p:nvGrpSpPr>
            <p:cNvPr id="30" name="Group 29">
              <a:extLst>
                <a:ext uri="{FF2B5EF4-FFF2-40B4-BE49-F238E27FC236}">
                  <a16:creationId xmlns:a16="http://schemas.microsoft.com/office/drawing/2014/main" id="{90BE3FAC-3624-5EA2-2AFC-AE05555C9F32}"/>
                </a:ext>
              </a:extLst>
            </p:cNvPr>
            <p:cNvGrpSpPr/>
            <p:nvPr/>
          </p:nvGrpSpPr>
          <p:grpSpPr>
            <a:xfrm>
              <a:off x="4493406" y="2732902"/>
              <a:ext cx="2940007" cy="1382825"/>
              <a:chOff x="6724539" y="1872152"/>
              <a:chExt cx="2057954" cy="967954"/>
            </a:xfrm>
          </p:grpSpPr>
          <p:sp>
            <p:nvSpPr>
              <p:cNvPr id="36" name="Freeform 5">
                <a:extLst>
                  <a:ext uri="{FF2B5EF4-FFF2-40B4-BE49-F238E27FC236}">
                    <a16:creationId xmlns:a16="http://schemas.microsoft.com/office/drawing/2014/main" id="{4C6E1119-F5F4-23B2-348A-9B132C897705}"/>
                  </a:ext>
                </a:extLst>
              </p:cNvPr>
              <p:cNvSpPr>
                <a:spLocks/>
              </p:cNvSpPr>
              <p:nvPr/>
            </p:nvSpPr>
            <p:spPr bwMode="auto">
              <a:xfrm>
                <a:off x="6724539" y="2161336"/>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rgbClr val="385085"/>
              </a:solidFill>
              <a:ln>
                <a:noFill/>
              </a:ln>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sp>
            <p:nvSpPr>
              <p:cNvPr id="37" name="Oval 9">
                <a:extLst>
                  <a:ext uri="{FF2B5EF4-FFF2-40B4-BE49-F238E27FC236}">
                    <a16:creationId xmlns:a16="http://schemas.microsoft.com/office/drawing/2014/main" id="{768D6E0C-C9FF-D4F5-102F-3A64AF73E764}"/>
                  </a:ext>
                </a:extLst>
              </p:cNvPr>
              <p:cNvSpPr>
                <a:spLocks noChangeArrowheads="1"/>
              </p:cNvSpPr>
              <p:nvPr/>
            </p:nvSpPr>
            <p:spPr bwMode="auto">
              <a:xfrm>
                <a:off x="6724539" y="1872152"/>
                <a:ext cx="2057954" cy="578367"/>
              </a:xfrm>
              <a:prstGeom prst="ellipse">
                <a:avLst/>
              </a:prstGeom>
              <a:solidFill>
                <a:srgbClr val="0070C0"/>
              </a:solidFill>
              <a:ln>
                <a:noFill/>
              </a:ln>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sp>
            <p:nvSpPr>
              <p:cNvPr id="38" name="Oval 17">
                <a:extLst>
                  <a:ext uri="{FF2B5EF4-FFF2-40B4-BE49-F238E27FC236}">
                    <a16:creationId xmlns:a16="http://schemas.microsoft.com/office/drawing/2014/main" id="{BAEA00AF-1342-5558-4B33-97F68963ABC2}"/>
                  </a:ext>
                </a:extLst>
              </p:cNvPr>
              <p:cNvSpPr>
                <a:spLocks noChangeArrowheads="1"/>
              </p:cNvSpPr>
              <p:nvPr/>
            </p:nvSpPr>
            <p:spPr bwMode="auto">
              <a:xfrm>
                <a:off x="7207013" y="2117595"/>
                <a:ext cx="1093006" cy="220044"/>
              </a:xfrm>
              <a:prstGeom prst="ellipse">
                <a:avLst/>
              </a:prstGeom>
              <a:solidFill>
                <a:schemeClr val="tx2">
                  <a:lumMod val="75000"/>
                </a:schemeClr>
              </a:solidFill>
              <a:ln>
                <a:noFill/>
              </a:ln>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grpSp>
        <p:grpSp>
          <p:nvGrpSpPr>
            <p:cNvPr id="31" name="Group 30">
              <a:extLst>
                <a:ext uri="{FF2B5EF4-FFF2-40B4-BE49-F238E27FC236}">
                  <a16:creationId xmlns:a16="http://schemas.microsoft.com/office/drawing/2014/main" id="{2C42F290-1C62-1B50-AC24-06DB838AB922}"/>
                </a:ext>
              </a:extLst>
            </p:cNvPr>
            <p:cNvGrpSpPr/>
            <p:nvPr/>
          </p:nvGrpSpPr>
          <p:grpSpPr>
            <a:xfrm>
              <a:off x="4706225" y="2269245"/>
              <a:ext cx="2514367" cy="1182627"/>
              <a:chOff x="4955522" y="1819842"/>
              <a:chExt cx="2514366" cy="1182626"/>
            </a:xfrm>
          </p:grpSpPr>
          <p:grpSp>
            <p:nvGrpSpPr>
              <p:cNvPr id="32" name="Group 31">
                <a:extLst>
                  <a:ext uri="{FF2B5EF4-FFF2-40B4-BE49-F238E27FC236}">
                    <a16:creationId xmlns:a16="http://schemas.microsoft.com/office/drawing/2014/main" id="{39AA85DC-CC65-A47D-7747-013886BB1BF8}"/>
                  </a:ext>
                </a:extLst>
              </p:cNvPr>
              <p:cNvGrpSpPr/>
              <p:nvPr/>
            </p:nvGrpSpPr>
            <p:grpSpPr>
              <a:xfrm>
                <a:off x="4955522" y="1819842"/>
                <a:ext cx="2514366" cy="1182626"/>
                <a:chOff x="7064781" y="1349909"/>
                <a:chExt cx="2057954" cy="967954"/>
              </a:xfrm>
            </p:grpSpPr>
            <p:sp>
              <p:nvSpPr>
                <p:cNvPr id="34" name="Freeform 5">
                  <a:extLst>
                    <a:ext uri="{FF2B5EF4-FFF2-40B4-BE49-F238E27FC236}">
                      <a16:creationId xmlns:a16="http://schemas.microsoft.com/office/drawing/2014/main" id="{E8671886-B7FA-5E0A-60F7-FE2F127747CA}"/>
                    </a:ext>
                  </a:extLst>
                </p:cNvPr>
                <p:cNvSpPr>
                  <a:spLocks/>
                </p:cNvSpPr>
                <p:nvPr/>
              </p:nvSpPr>
              <p:spPr bwMode="auto">
                <a:xfrm>
                  <a:off x="7064781" y="1639093"/>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rgbClr val="A8436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sp>
              <p:nvSpPr>
                <p:cNvPr id="35" name="Oval 9">
                  <a:extLst>
                    <a:ext uri="{FF2B5EF4-FFF2-40B4-BE49-F238E27FC236}">
                      <a16:creationId xmlns:a16="http://schemas.microsoft.com/office/drawing/2014/main" id="{48C43150-3879-D34F-48BA-0D318CC50394}"/>
                    </a:ext>
                  </a:extLst>
                </p:cNvPr>
                <p:cNvSpPr>
                  <a:spLocks noChangeArrowheads="1"/>
                </p:cNvSpPr>
                <p:nvPr/>
              </p:nvSpPr>
              <p:spPr bwMode="auto">
                <a:xfrm>
                  <a:off x="7064781" y="1349909"/>
                  <a:ext cx="2057954" cy="578367"/>
                </a:xfrm>
                <a:prstGeom prst="ellipse">
                  <a:avLst/>
                </a:prstGeom>
                <a:solidFill>
                  <a:srgbClr val="63357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grpSp>
          <p:sp>
            <p:nvSpPr>
              <p:cNvPr id="33" name="Oval 17">
                <a:extLst>
                  <a:ext uri="{FF2B5EF4-FFF2-40B4-BE49-F238E27FC236}">
                    <a16:creationId xmlns:a16="http://schemas.microsoft.com/office/drawing/2014/main" id="{7515B5D2-A05A-EF9A-CA47-247DC7D8F13F}"/>
                  </a:ext>
                </a:extLst>
              </p:cNvPr>
              <p:cNvSpPr>
                <a:spLocks noChangeArrowheads="1"/>
              </p:cNvSpPr>
              <p:nvPr/>
            </p:nvSpPr>
            <p:spPr bwMode="auto">
              <a:xfrm>
                <a:off x="5431967" y="2012041"/>
                <a:ext cx="1561475" cy="314356"/>
              </a:xfrm>
              <a:prstGeom prst="ellipse">
                <a:avLst/>
              </a:prstGeom>
              <a:solidFill>
                <a:srgbClr val="A8436F"/>
              </a:solidFill>
              <a:ln>
                <a:noFill/>
              </a:ln>
            </p:spPr>
            <p:txBody>
              <a:bodyPr vert="horz" wrap="square" lIns="91439" tIns="45719" rIns="91439" bIns="45719" numCol="1" anchor="t" anchorCtr="0" compatLnSpc="1">
                <a:prstTxWarp prst="textNoShape">
                  <a:avLst/>
                </a:prstTxWarp>
              </a:bodyPr>
              <a:lstStyle/>
              <a:p>
                <a:pPr algn="ctr" defTabSz="1828434"/>
                <a:endParaRPr lang="id-ID" sz="1000">
                  <a:solidFill>
                    <a:srgbClr val="445469"/>
                  </a:solidFill>
                  <a:latin typeface="Century Gothic" panose="020B0502020202020204" pitchFamily="34" charset="0"/>
                </a:endParaRPr>
              </a:p>
            </p:txBody>
          </p:sp>
        </p:grpSp>
      </p:grpSp>
      <p:sp>
        <p:nvSpPr>
          <p:cNvPr id="4" name="Content Placeholder 2">
            <a:extLst>
              <a:ext uri="{FF2B5EF4-FFF2-40B4-BE49-F238E27FC236}">
                <a16:creationId xmlns:a16="http://schemas.microsoft.com/office/drawing/2014/main" id="{C08327CF-0809-69C1-189D-C01246776678}"/>
              </a:ext>
            </a:extLst>
          </p:cNvPr>
          <p:cNvSpPr txBox="1">
            <a:spLocks/>
          </p:cNvSpPr>
          <p:nvPr/>
        </p:nvSpPr>
        <p:spPr bwMode="auto">
          <a:xfrm>
            <a:off x="4119480" y="3103604"/>
            <a:ext cx="720069" cy="646331"/>
          </a:xfrm>
          <a:prstGeom prst="rect">
            <a:avLst/>
          </a:prstGeom>
        </p:spPr>
        <p:txBody>
          <a:bodyPr wrap="none">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3600" b="1" dirty="0">
                <a:solidFill>
                  <a:srgbClr val="385085"/>
                </a:solidFill>
                <a:latin typeface="Century Gothic" panose="020B0502020202020204" pitchFamily="34" charset="0"/>
                <a:cs typeface="Lato Regular"/>
              </a:rPr>
              <a:t>02</a:t>
            </a:r>
          </a:p>
        </p:txBody>
      </p:sp>
      <p:sp>
        <p:nvSpPr>
          <p:cNvPr id="5" name="Content Placeholder 2">
            <a:extLst>
              <a:ext uri="{FF2B5EF4-FFF2-40B4-BE49-F238E27FC236}">
                <a16:creationId xmlns:a16="http://schemas.microsoft.com/office/drawing/2014/main" id="{2A49009C-1BE7-DD34-EDFD-BA906D6E07AA}"/>
              </a:ext>
            </a:extLst>
          </p:cNvPr>
          <p:cNvSpPr txBox="1">
            <a:spLocks/>
          </p:cNvSpPr>
          <p:nvPr/>
        </p:nvSpPr>
        <p:spPr bwMode="auto">
          <a:xfrm>
            <a:off x="140600" y="3867775"/>
            <a:ext cx="720069" cy="646331"/>
          </a:xfrm>
          <a:prstGeom prst="rect">
            <a:avLst/>
          </a:prstGeom>
        </p:spPr>
        <p:txBody>
          <a:bodyPr wrap="none">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3600" b="1" dirty="0">
                <a:solidFill>
                  <a:srgbClr val="F26363"/>
                </a:solidFill>
                <a:latin typeface="Century Gothic" panose="020B0502020202020204" pitchFamily="34" charset="0"/>
                <a:cs typeface="Lato Regular"/>
              </a:rPr>
              <a:t>03</a:t>
            </a:r>
          </a:p>
        </p:txBody>
      </p:sp>
      <p:sp>
        <p:nvSpPr>
          <p:cNvPr id="6" name="Content Placeholder 2">
            <a:extLst>
              <a:ext uri="{FF2B5EF4-FFF2-40B4-BE49-F238E27FC236}">
                <a16:creationId xmlns:a16="http://schemas.microsoft.com/office/drawing/2014/main" id="{2F254D1F-14C9-0B60-B13C-4E8278C76D63}"/>
              </a:ext>
            </a:extLst>
          </p:cNvPr>
          <p:cNvSpPr txBox="1">
            <a:spLocks/>
          </p:cNvSpPr>
          <p:nvPr/>
        </p:nvSpPr>
        <p:spPr bwMode="auto">
          <a:xfrm>
            <a:off x="4439932" y="4686839"/>
            <a:ext cx="720069" cy="646331"/>
          </a:xfrm>
          <a:prstGeom prst="rect">
            <a:avLst/>
          </a:prstGeom>
        </p:spPr>
        <p:txBody>
          <a:bodyPr wrap="none">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3600" b="1" dirty="0">
                <a:solidFill>
                  <a:srgbClr val="FF8026"/>
                </a:solidFill>
                <a:latin typeface="Century Gothic" panose="020B0502020202020204" pitchFamily="34" charset="0"/>
                <a:cs typeface="Lato Regular"/>
              </a:rPr>
              <a:t>04</a:t>
            </a:r>
          </a:p>
        </p:txBody>
      </p:sp>
      <p:sp>
        <p:nvSpPr>
          <p:cNvPr id="7" name="Content Placeholder 2">
            <a:extLst>
              <a:ext uri="{FF2B5EF4-FFF2-40B4-BE49-F238E27FC236}">
                <a16:creationId xmlns:a16="http://schemas.microsoft.com/office/drawing/2014/main" id="{C23C4E0B-91E3-D276-C36D-F5E6091D6089}"/>
              </a:ext>
            </a:extLst>
          </p:cNvPr>
          <p:cNvSpPr txBox="1">
            <a:spLocks/>
          </p:cNvSpPr>
          <p:nvPr/>
        </p:nvSpPr>
        <p:spPr bwMode="auto">
          <a:xfrm>
            <a:off x="575766" y="2573234"/>
            <a:ext cx="720069" cy="646331"/>
          </a:xfrm>
          <a:prstGeom prst="rect">
            <a:avLst/>
          </a:prstGeom>
        </p:spPr>
        <p:txBody>
          <a:bodyPr wrap="none">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3600" b="1" dirty="0">
                <a:solidFill>
                  <a:srgbClr val="63357A"/>
                </a:solidFill>
                <a:latin typeface="Century Gothic" panose="020B0502020202020204" pitchFamily="34" charset="0"/>
                <a:cs typeface="Lato Regular"/>
              </a:rPr>
              <a:t>01</a:t>
            </a:r>
          </a:p>
        </p:txBody>
      </p:sp>
      <p:sp>
        <p:nvSpPr>
          <p:cNvPr id="8" name="TextBox 7">
            <a:extLst>
              <a:ext uri="{FF2B5EF4-FFF2-40B4-BE49-F238E27FC236}">
                <a16:creationId xmlns:a16="http://schemas.microsoft.com/office/drawing/2014/main" id="{045A55F4-1BBA-B79C-41BA-B7EF380FDB94}"/>
              </a:ext>
            </a:extLst>
          </p:cNvPr>
          <p:cNvSpPr txBox="1"/>
          <p:nvPr/>
        </p:nvSpPr>
        <p:spPr>
          <a:xfrm>
            <a:off x="5594552" y="1128402"/>
            <a:ext cx="1531188" cy="523220"/>
          </a:xfrm>
          <a:prstGeom prst="rect">
            <a:avLst/>
          </a:prstGeom>
          <a:noFill/>
        </p:spPr>
        <p:txBody>
          <a:bodyPr wrap="none" rtlCol="0">
            <a:spAutoFit/>
          </a:bodyPr>
          <a:lstStyle/>
          <a:p>
            <a:pPr defTabSz="1828434"/>
            <a:r>
              <a:rPr lang="id-ID" sz="2800" dirty="0">
                <a:solidFill>
                  <a:srgbClr val="63357A"/>
                </a:solidFill>
                <a:latin typeface="Century Gothic" panose="020B0502020202020204" pitchFamily="34" charset="0"/>
                <a:cs typeface="Lato Regular"/>
              </a:rPr>
              <a:t>Analysis</a:t>
            </a:r>
          </a:p>
        </p:txBody>
      </p:sp>
      <p:sp>
        <p:nvSpPr>
          <p:cNvPr id="9" name="TextBox 8">
            <a:extLst>
              <a:ext uri="{FF2B5EF4-FFF2-40B4-BE49-F238E27FC236}">
                <a16:creationId xmlns:a16="http://schemas.microsoft.com/office/drawing/2014/main" id="{4264AA0B-68EA-62E6-26CD-548C5B661B32}"/>
              </a:ext>
            </a:extLst>
          </p:cNvPr>
          <p:cNvSpPr txBox="1"/>
          <p:nvPr/>
        </p:nvSpPr>
        <p:spPr>
          <a:xfrm>
            <a:off x="5532175" y="1571949"/>
            <a:ext cx="1747891" cy="1015663"/>
          </a:xfrm>
          <a:prstGeom prst="rect">
            <a:avLst/>
          </a:prstGeom>
          <a:noFill/>
        </p:spPr>
        <p:txBody>
          <a:bodyPr wrap="square" rtlCol="0">
            <a:spAutoFit/>
          </a:bodyPr>
          <a:lstStyle/>
          <a:p>
            <a:pPr defTabSz="1828434"/>
            <a:r>
              <a:rPr lang="id-ID" sz="6000" b="1" dirty="0">
                <a:solidFill>
                  <a:srgbClr val="63357A"/>
                </a:solidFill>
                <a:latin typeface="Century Gothic" panose="020B0502020202020204" pitchFamily="34" charset="0"/>
                <a:cs typeface="Lato Regular"/>
              </a:rPr>
              <a:t>86%</a:t>
            </a:r>
          </a:p>
        </p:txBody>
      </p:sp>
      <p:sp>
        <p:nvSpPr>
          <p:cNvPr id="10" name="TextBox 9">
            <a:extLst>
              <a:ext uri="{FF2B5EF4-FFF2-40B4-BE49-F238E27FC236}">
                <a16:creationId xmlns:a16="http://schemas.microsoft.com/office/drawing/2014/main" id="{0DD5CF2B-4641-3542-95BC-3206F540CBF9}"/>
              </a:ext>
            </a:extLst>
          </p:cNvPr>
          <p:cNvSpPr txBox="1"/>
          <p:nvPr/>
        </p:nvSpPr>
        <p:spPr>
          <a:xfrm>
            <a:off x="7197906" y="1697673"/>
            <a:ext cx="4166361" cy="820827"/>
          </a:xfrm>
          <a:prstGeom prst="rect">
            <a:avLst/>
          </a:prstGeom>
          <a:noFill/>
        </p:spPr>
        <p:txBody>
          <a:bodyPr wrap="square" lIns="219415" tIns="109709" rIns="219415" bIns="109709" rtlCol="0">
            <a:spAutoFit/>
          </a:bodyPr>
          <a:lstStyle/>
          <a:p>
            <a:pPr defTabSz="1828434">
              <a:lnSpc>
                <a:spcPct val="110000"/>
              </a:lnSpc>
            </a:pPr>
            <a:r>
              <a:rPr lang="en-US" sz="1200" dirty="0">
                <a:solidFill>
                  <a:srgbClr val="63357A"/>
                </a:solidFill>
                <a:latin typeface="Century Gothic" panose="020B0502020202020204" pitchFamily="34" charset="0"/>
                <a:cs typeface="Lato Light"/>
              </a:rPr>
              <a:t>Creativity is the key to success in the future, and primary education where our teachers can bring lorem ipsum dolor sit amet consectetur dolor sit</a:t>
            </a:r>
          </a:p>
        </p:txBody>
      </p:sp>
      <p:sp>
        <p:nvSpPr>
          <p:cNvPr id="11" name="TextBox 10">
            <a:extLst>
              <a:ext uri="{FF2B5EF4-FFF2-40B4-BE49-F238E27FC236}">
                <a16:creationId xmlns:a16="http://schemas.microsoft.com/office/drawing/2014/main" id="{20C2F3E0-F2B9-92B2-84DA-6867E2E70C01}"/>
              </a:ext>
            </a:extLst>
          </p:cNvPr>
          <p:cNvSpPr txBox="1"/>
          <p:nvPr/>
        </p:nvSpPr>
        <p:spPr>
          <a:xfrm>
            <a:off x="5477184" y="2775022"/>
            <a:ext cx="6714816" cy="617695"/>
          </a:xfrm>
          <a:prstGeom prst="rect">
            <a:avLst/>
          </a:prstGeom>
          <a:solidFill>
            <a:srgbClr val="A8436F">
              <a:alpha val="20000"/>
            </a:srgbClr>
          </a:solidFill>
        </p:spPr>
        <p:txBody>
          <a:bodyPr wrap="square" lIns="219415" tIns="109709" rIns="219415" bIns="109709" rtlCol="0">
            <a:spAutoFit/>
          </a:bodyPr>
          <a:lstStyle/>
          <a:p>
            <a:pPr defTabSz="1828434">
              <a:lnSpc>
                <a:spcPct val="110000"/>
              </a:lnSpc>
            </a:pPr>
            <a:r>
              <a:rPr lang="en-US" sz="1200" dirty="0">
                <a:latin typeface="Century Gothic" panose="020B0502020202020204" pitchFamily="34" charset="0"/>
                <a:cs typeface="Lato Light"/>
              </a:rPr>
              <a:t>Creativity is the key to success in the future, and primary education where our teachers can bring lorem ipsum key</a:t>
            </a:r>
          </a:p>
        </p:txBody>
      </p:sp>
      <p:grpSp>
        <p:nvGrpSpPr>
          <p:cNvPr id="12" name="Group 11">
            <a:extLst>
              <a:ext uri="{FF2B5EF4-FFF2-40B4-BE49-F238E27FC236}">
                <a16:creationId xmlns:a16="http://schemas.microsoft.com/office/drawing/2014/main" id="{3E1E1D76-7F8B-4D1D-57C9-E2AC27813AA0}"/>
              </a:ext>
            </a:extLst>
          </p:cNvPr>
          <p:cNvGrpSpPr/>
          <p:nvPr/>
        </p:nvGrpSpPr>
        <p:grpSpPr>
          <a:xfrm>
            <a:off x="6235152" y="3989096"/>
            <a:ext cx="2383691" cy="759909"/>
            <a:chOff x="8198838" y="3829029"/>
            <a:chExt cx="2240269" cy="714001"/>
          </a:xfrm>
        </p:grpSpPr>
        <p:sp>
          <p:nvSpPr>
            <p:cNvPr id="26" name="TextBox 25">
              <a:extLst>
                <a:ext uri="{FF2B5EF4-FFF2-40B4-BE49-F238E27FC236}">
                  <a16:creationId xmlns:a16="http://schemas.microsoft.com/office/drawing/2014/main" id="{BCD392EB-7DFA-F790-CEB2-00355C29EAF9}"/>
                </a:ext>
              </a:extLst>
            </p:cNvPr>
            <p:cNvSpPr txBox="1"/>
            <p:nvPr/>
          </p:nvSpPr>
          <p:spPr>
            <a:xfrm>
              <a:off x="8198838" y="3829029"/>
              <a:ext cx="625521" cy="347020"/>
            </a:xfrm>
            <a:prstGeom prst="rect">
              <a:avLst/>
            </a:prstGeom>
            <a:noFill/>
          </p:spPr>
          <p:txBody>
            <a:bodyPr wrap="none" rtlCol="0">
              <a:spAutoFit/>
            </a:bodyPr>
            <a:lstStyle/>
            <a:p>
              <a:pPr defTabSz="1828434"/>
              <a:r>
                <a:rPr lang="id-ID" b="1" dirty="0">
                  <a:solidFill>
                    <a:srgbClr val="63357A"/>
                  </a:solidFill>
                  <a:latin typeface="Century Gothic" panose="020B0502020202020204" pitchFamily="34" charset="0"/>
                  <a:cs typeface="Lato Regular"/>
                </a:rPr>
                <a:t>Plan</a:t>
              </a:r>
            </a:p>
          </p:txBody>
        </p:sp>
        <p:sp>
          <p:nvSpPr>
            <p:cNvPr id="27" name="TextBox 26">
              <a:extLst>
                <a:ext uri="{FF2B5EF4-FFF2-40B4-BE49-F238E27FC236}">
                  <a16:creationId xmlns:a16="http://schemas.microsoft.com/office/drawing/2014/main" id="{F6B85604-BECA-E4EA-324D-914848BE38BD}"/>
                </a:ext>
              </a:extLst>
            </p:cNvPr>
            <p:cNvSpPr txBox="1"/>
            <p:nvPr/>
          </p:nvSpPr>
          <p:spPr>
            <a:xfrm>
              <a:off x="8198838" y="4138174"/>
              <a:ext cx="2240269" cy="404856"/>
            </a:xfrm>
            <a:prstGeom prst="rect">
              <a:avLst/>
            </a:prstGeom>
            <a:noFill/>
          </p:spPr>
          <p:txBody>
            <a:bodyPr wrap="square" rtlCol="0">
              <a:spAutoFit/>
            </a:bodyPr>
            <a:lstStyle/>
            <a:p>
              <a:pPr defTabSz="1828434"/>
              <a:r>
                <a:rPr lang="pt-BR" sz="1100" dirty="0">
                  <a:solidFill>
                    <a:srgbClr val="445469"/>
                  </a:solidFill>
                  <a:latin typeface="Century Gothic" panose="020B0502020202020204" pitchFamily="34" charset="0"/>
                  <a:cs typeface="Lato Light"/>
                </a:rPr>
                <a:t>Lorem ipsum dolor sit amet, consectetur adipiscing elit.</a:t>
              </a:r>
              <a:endParaRPr lang="en-US" sz="1100" dirty="0">
                <a:solidFill>
                  <a:srgbClr val="445469"/>
                </a:solidFill>
                <a:latin typeface="Century Gothic" panose="020B0502020202020204" pitchFamily="34" charset="0"/>
                <a:cs typeface="Lato Light"/>
              </a:endParaRPr>
            </a:p>
          </p:txBody>
        </p:sp>
      </p:grpSp>
      <p:grpSp>
        <p:nvGrpSpPr>
          <p:cNvPr id="13" name="Group 12">
            <a:extLst>
              <a:ext uri="{FF2B5EF4-FFF2-40B4-BE49-F238E27FC236}">
                <a16:creationId xmlns:a16="http://schemas.microsoft.com/office/drawing/2014/main" id="{A22FE8F3-0F58-E051-71D6-D3B9692A50D6}"/>
              </a:ext>
            </a:extLst>
          </p:cNvPr>
          <p:cNvGrpSpPr/>
          <p:nvPr/>
        </p:nvGrpSpPr>
        <p:grpSpPr>
          <a:xfrm>
            <a:off x="9518153" y="4046755"/>
            <a:ext cx="2383691" cy="759909"/>
            <a:chOff x="8198838" y="3829029"/>
            <a:chExt cx="2240269" cy="714001"/>
          </a:xfrm>
        </p:grpSpPr>
        <p:sp>
          <p:nvSpPr>
            <p:cNvPr id="24" name="TextBox 23">
              <a:extLst>
                <a:ext uri="{FF2B5EF4-FFF2-40B4-BE49-F238E27FC236}">
                  <a16:creationId xmlns:a16="http://schemas.microsoft.com/office/drawing/2014/main" id="{82997BD4-F440-109E-D68D-A9B4D333C005}"/>
                </a:ext>
              </a:extLst>
            </p:cNvPr>
            <p:cNvSpPr txBox="1"/>
            <p:nvPr/>
          </p:nvSpPr>
          <p:spPr>
            <a:xfrm>
              <a:off x="8198838" y="3829029"/>
              <a:ext cx="696329" cy="347020"/>
            </a:xfrm>
            <a:prstGeom prst="rect">
              <a:avLst/>
            </a:prstGeom>
            <a:noFill/>
          </p:spPr>
          <p:txBody>
            <a:bodyPr wrap="none" rtlCol="0">
              <a:spAutoFit/>
            </a:bodyPr>
            <a:lstStyle/>
            <a:p>
              <a:pPr defTabSz="1828434"/>
              <a:r>
                <a:rPr lang="id-ID" b="1" dirty="0">
                  <a:solidFill>
                    <a:srgbClr val="385085"/>
                  </a:solidFill>
                  <a:latin typeface="Century Gothic" panose="020B0502020202020204" pitchFamily="34" charset="0"/>
                  <a:cs typeface="Lato Regular"/>
                </a:rPr>
                <a:t>Goal</a:t>
              </a:r>
            </a:p>
          </p:txBody>
        </p:sp>
        <p:sp>
          <p:nvSpPr>
            <p:cNvPr id="25" name="TextBox 24">
              <a:extLst>
                <a:ext uri="{FF2B5EF4-FFF2-40B4-BE49-F238E27FC236}">
                  <a16:creationId xmlns:a16="http://schemas.microsoft.com/office/drawing/2014/main" id="{FD979F11-F51A-B2C1-56D4-B91939D92254}"/>
                </a:ext>
              </a:extLst>
            </p:cNvPr>
            <p:cNvSpPr txBox="1"/>
            <p:nvPr/>
          </p:nvSpPr>
          <p:spPr>
            <a:xfrm>
              <a:off x="8198838" y="4138174"/>
              <a:ext cx="2240269" cy="404856"/>
            </a:xfrm>
            <a:prstGeom prst="rect">
              <a:avLst/>
            </a:prstGeom>
            <a:noFill/>
          </p:spPr>
          <p:txBody>
            <a:bodyPr wrap="square" rtlCol="0">
              <a:spAutoFit/>
            </a:bodyPr>
            <a:lstStyle/>
            <a:p>
              <a:pPr defTabSz="1828434"/>
              <a:r>
                <a:rPr lang="pt-BR" sz="1100" dirty="0">
                  <a:solidFill>
                    <a:srgbClr val="445469"/>
                  </a:solidFill>
                  <a:latin typeface="Century Gothic" panose="020B0502020202020204" pitchFamily="34" charset="0"/>
                  <a:cs typeface="Lato Light"/>
                </a:rPr>
                <a:t>Lorem ipsum dolor sit amet, consectetur adipiscing elit.</a:t>
              </a:r>
              <a:endParaRPr lang="en-US" sz="1100" dirty="0">
                <a:solidFill>
                  <a:srgbClr val="445469"/>
                </a:solidFill>
                <a:latin typeface="Century Gothic" panose="020B0502020202020204" pitchFamily="34" charset="0"/>
                <a:cs typeface="Lato Light"/>
              </a:endParaRPr>
            </a:p>
          </p:txBody>
        </p:sp>
      </p:grpSp>
      <p:grpSp>
        <p:nvGrpSpPr>
          <p:cNvPr id="14" name="Group 13">
            <a:extLst>
              <a:ext uri="{FF2B5EF4-FFF2-40B4-BE49-F238E27FC236}">
                <a16:creationId xmlns:a16="http://schemas.microsoft.com/office/drawing/2014/main" id="{CFA74B4A-4FAE-CA06-CF00-5EDF91B47E47}"/>
              </a:ext>
            </a:extLst>
          </p:cNvPr>
          <p:cNvGrpSpPr/>
          <p:nvPr/>
        </p:nvGrpSpPr>
        <p:grpSpPr>
          <a:xfrm>
            <a:off x="6235152" y="5281672"/>
            <a:ext cx="2383691" cy="759909"/>
            <a:chOff x="8198838" y="3829029"/>
            <a:chExt cx="2240269" cy="714001"/>
          </a:xfrm>
        </p:grpSpPr>
        <p:sp>
          <p:nvSpPr>
            <p:cNvPr id="22" name="TextBox 21">
              <a:extLst>
                <a:ext uri="{FF2B5EF4-FFF2-40B4-BE49-F238E27FC236}">
                  <a16:creationId xmlns:a16="http://schemas.microsoft.com/office/drawing/2014/main" id="{2A274061-B463-E155-D1A5-FE54D9DFE633}"/>
                </a:ext>
              </a:extLst>
            </p:cNvPr>
            <p:cNvSpPr txBox="1"/>
            <p:nvPr/>
          </p:nvSpPr>
          <p:spPr>
            <a:xfrm>
              <a:off x="8198838" y="3829029"/>
              <a:ext cx="1214583" cy="347020"/>
            </a:xfrm>
            <a:prstGeom prst="rect">
              <a:avLst/>
            </a:prstGeom>
            <a:noFill/>
          </p:spPr>
          <p:txBody>
            <a:bodyPr wrap="none" rtlCol="0">
              <a:spAutoFit/>
            </a:bodyPr>
            <a:lstStyle/>
            <a:p>
              <a:pPr defTabSz="1828434"/>
              <a:r>
                <a:rPr lang="id-ID" b="1" dirty="0">
                  <a:solidFill>
                    <a:srgbClr val="F26363"/>
                  </a:solidFill>
                  <a:latin typeface="Century Gothic" panose="020B0502020202020204" pitchFamily="34" charset="0"/>
                  <a:cs typeface="Lato Regular"/>
                </a:rPr>
                <a:t>Objective</a:t>
              </a:r>
            </a:p>
          </p:txBody>
        </p:sp>
        <p:sp>
          <p:nvSpPr>
            <p:cNvPr id="23" name="TextBox 22">
              <a:extLst>
                <a:ext uri="{FF2B5EF4-FFF2-40B4-BE49-F238E27FC236}">
                  <a16:creationId xmlns:a16="http://schemas.microsoft.com/office/drawing/2014/main" id="{5F609E38-5F5E-D7C0-A533-762614C16A26}"/>
                </a:ext>
              </a:extLst>
            </p:cNvPr>
            <p:cNvSpPr txBox="1"/>
            <p:nvPr/>
          </p:nvSpPr>
          <p:spPr>
            <a:xfrm>
              <a:off x="8198838" y="4138174"/>
              <a:ext cx="2240269" cy="404856"/>
            </a:xfrm>
            <a:prstGeom prst="rect">
              <a:avLst/>
            </a:prstGeom>
            <a:noFill/>
          </p:spPr>
          <p:txBody>
            <a:bodyPr wrap="square" rtlCol="0">
              <a:spAutoFit/>
            </a:bodyPr>
            <a:lstStyle/>
            <a:p>
              <a:pPr defTabSz="1828434"/>
              <a:r>
                <a:rPr lang="pt-BR" sz="1100" dirty="0">
                  <a:solidFill>
                    <a:srgbClr val="445469"/>
                  </a:solidFill>
                  <a:latin typeface="Century Gothic" panose="020B0502020202020204" pitchFamily="34" charset="0"/>
                  <a:cs typeface="Lato Light"/>
                </a:rPr>
                <a:t>Lorem ipsum dolor sit amet, consectetur adipiscing elit.</a:t>
              </a:r>
              <a:endParaRPr lang="en-US" sz="1100" dirty="0">
                <a:solidFill>
                  <a:srgbClr val="445469"/>
                </a:solidFill>
                <a:latin typeface="Century Gothic" panose="020B0502020202020204" pitchFamily="34" charset="0"/>
                <a:cs typeface="Lato Light"/>
              </a:endParaRPr>
            </a:p>
          </p:txBody>
        </p:sp>
      </p:grpSp>
      <p:grpSp>
        <p:nvGrpSpPr>
          <p:cNvPr id="15" name="Group 14">
            <a:extLst>
              <a:ext uri="{FF2B5EF4-FFF2-40B4-BE49-F238E27FC236}">
                <a16:creationId xmlns:a16="http://schemas.microsoft.com/office/drawing/2014/main" id="{45CE50F0-6E8B-05FA-9265-4FC0C90BCABB}"/>
              </a:ext>
            </a:extLst>
          </p:cNvPr>
          <p:cNvGrpSpPr/>
          <p:nvPr/>
        </p:nvGrpSpPr>
        <p:grpSpPr>
          <a:xfrm>
            <a:off x="9527252" y="5302469"/>
            <a:ext cx="2383691" cy="759909"/>
            <a:chOff x="8198838" y="3829029"/>
            <a:chExt cx="2240269" cy="714001"/>
          </a:xfrm>
        </p:grpSpPr>
        <p:sp>
          <p:nvSpPr>
            <p:cNvPr id="20" name="TextBox 19">
              <a:extLst>
                <a:ext uri="{FF2B5EF4-FFF2-40B4-BE49-F238E27FC236}">
                  <a16:creationId xmlns:a16="http://schemas.microsoft.com/office/drawing/2014/main" id="{A4CF9C86-71E2-F19D-D3C3-68FEFA797F5C}"/>
                </a:ext>
              </a:extLst>
            </p:cNvPr>
            <p:cNvSpPr txBox="1"/>
            <p:nvPr/>
          </p:nvSpPr>
          <p:spPr>
            <a:xfrm>
              <a:off x="8198838" y="3829029"/>
              <a:ext cx="1100086" cy="347020"/>
            </a:xfrm>
            <a:prstGeom prst="rect">
              <a:avLst/>
            </a:prstGeom>
            <a:noFill/>
          </p:spPr>
          <p:txBody>
            <a:bodyPr wrap="none" rtlCol="0">
              <a:spAutoFit/>
            </a:bodyPr>
            <a:lstStyle/>
            <a:p>
              <a:pPr defTabSz="1828434"/>
              <a:r>
                <a:rPr lang="id-ID" b="1" dirty="0">
                  <a:solidFill>
                    <a:srgbClr val="FF8026"/>
                  </a:solidFill>
                  <a:latin typeface="Century Gothic" panose="020B0502020202020204" pitchFamily="34" charset="0"/>
                  <a:cs typeface="Lato Regular"/>
                </a:rPr>
                <a:t>Aproved</a:t>
              </a:r>
            </a:p>
          </p:txBody>
        </p:sp>
        <p:sp>
          <p:nvSpPr>
            <p:cNvPr id="21" name="TextBox 20">
              <a:extLst>
                <a:ext uri="{FF2B5EF4-FFF2-40B4-BE49-F238E27FC236}">
                  <a16:creationId xmlns:a16="http://schemas.microsoft.com/office/drawing/2014/main" id="{800A8334-FA80-DCF5-7F86-5B82BD886815}"/>
                </a:ext>
              </a:extLst>
            </p:cNvPr>
            <p:cNvSpPr txBox="1"/>
            <p:nvPr/>
          </p:nvSpPr>
          <p:spPr>
            <a:xfrm>
              <a:off x="8198838" y="4138174"/>
              <a:ext cx="2240269" cy="404856"/>
            </a:xfrm>
            <a:prstGeom prst="rect">
              <a:avLst/>
            </a:prstGeom>
            <a:noFill/>
          </p:spPr>
          <p:txBody>
            <a:bodyPr wrap="square" rtlCol="0">
              <a:spAutoFit/>
            </a:bodyPr>
            <a:lstStyle/>
            <a:p>
              <a:pPr defTabSz="1828434"/>
              <a:r>
                <a:rPr lang="pt-BR" sz="1100" dirty="0">
                  <a:solidFill>
                    <a:srgbClr val="445469"/>
                  </a:solidFill>
                  <a:latin typeface="Century Gothic" panose="020B0502020202020204" pitchFamily="34" charset="0"/>
                  <a:cs typeface="Lato Light"/>
                </a:rPr>
                <a:t>Lorem ipsum dolor sit amet, consectetur adipiscing elit.</a:t>
              </a:r>
              <a:endParaRPr lang="en-US" sz="1100" dirty="0">
                <a:solidFill>
                  <a:srgbClr val="445469"/>
                </a:solidFill>
                <a:latin typeface="Century Gothic" panose="020B0502020202020204" pitchFamily="34" charset="0"/>
                <a:cs typeface="Lato Light"/>
              </a:endParaRPr>
            </a:p>
          </p:txBody>
        </p:sp>
      </p:grpSp>
      <p:sp>
        <p:nvSpPr>
          <p:cNvPr id="16" name="Content Placeholder 2">
            <a:extLst>
              <a:ext uri="{FF2B5EF4-FFF2-40B4-BE49-F238E27FC236}">
                <a16:creationId xmlns:a16="http://schemas.microsoft.com/office/drawing/2014/main" id="{613B9D77-5B50-05A0-EB53-80966A107BAD}"/>
              </a:ext>
            </a:extLst>
          </p:cNvPr>
          <p:cNvSpPr txBox="1">
            <a:spLocks/>
          </p:cNvSpPr>
          <p:nvPr/>
        </p:nvSpPr>
        <p:spPr bwMode="auto">
          <a:xfrm>
            <a:off x="5405475" y="3918398"/>
            <a:ext cx="960379" cy="830997"/>
          </a:xfrm>
          <a:prstGeom prst="rect">
            <a:avLst/>
          </a:prstGeom>
        </p:spPr>
        <p:txBody>
          <a:bodyPr wrap="square">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4800" b="1" dirty="0">
                <a:solidFill>
                  <a:srgbClr val="63357A"/>
                </a:solidFill>
                <a:latin typeface="Century Gothic" panose="020B0502020202020204" pitchFamily="34" charset="0"/>
                <a:cs typeface="Lato Regular"/>
              </a:rPr>
              <a:t>01</a:t>
            </a:r>
          </a:p>
        </p:txBody>
      </p:sp>
      <p:sp>
        <p:nvSpPr>
          <p:cNvPr id="17" name="Content Placeholder 2">
            <a:extLst>
              <a:ext uri="{FF2B5EF4-FFF2-40B4-BE49-F238E27FC236}">
                <a16:creationId xmlns:a16="http://schemas.microsoft.com/office/drawing/2014/main" id="{668863D8-E58D-EF73-1B6F-57CA926B975E}"/>
              </a:ext>
            </a:extLst>
          </p:cNvPr>
          <p:cNvSpPr txBox="1">
            <a:spLocks/>
          </p:cNvSpPr>
          <p:nvPr/>
        </p:nvSpPr>
        <p:spPr bwMode="auto">
          <a:xfrm>
            <a:off x="8685435" y="3922766"/>
            <a:ext cx="960379" cy="830997"/>
          </a:xfrm>
          <a:prstGeom prst="rect">
            <a:avLst/>
          </a:prstGeom>
        </p:spPr>
        <p:txBody>
          <a:bodyPr wrap="square">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4800" b="1" dirty="0">
                <a:solidFill>
                  <a:srgbClr val="385085"/>
                </a:solidFill>
                <a:latin typeface="Century Gothic" panose="020B0502020202020204" pitchFamily="34" charset="0"/>
                <a:cs typeface="Lato Regular"/>
              </a:rPr>
              <a:t>02</a:t>
            </a:r>
          </a:p>
        </p:txBody>
      </p:sp>
      <p:sp>
        <p:nvSpPr>
          <p:cNvPr id="18" name="Content Placeholder 2">
            <a:extLst>
              <a:ext uri="{FF2B5EF4-FFF2-40B4-BE49-F238E27FC236}">
                <a16:creationId xmlns:a16="http://schemas.microsoft.com/office/drawing/2014/main" id="{B13B4AE3-8BFA-276C-472F-8457516C502E}"/>
              </a:ext>
            </a:extLst>
          </p:cNvPr>
          <p:cNvSpPr txBox="1">
            <a:spLocks/>
          </p:cNvSpPr>
          <p:nvPr/>
        </p:nvSpPr>
        <p:spPr bwMode="auto">
          <a:xfrm>
            <a:off x="8685435" y="5229975"/>
            <a:ext cx="960379" cy="830997"/>
          </a:xfrm>
          <a:prstGeom prst="rect">
            <a:avLst/>
          </a:prstGeom>
        </p:spPr>
        <p:txBody>
          <a:bodyPr wrap="square">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4800" b="1" dirty="0">
                <a:solidFill>
                  <a:srgbClr val="FF8026"/>
                </a:solidFill>
                <a:latin typeface="Century Gothic" panose="020B0502020202020204" pitchFamily="34" charset="0"/>
                <a:cs typeface="Lato Regular"/>
              </a:rPr>
              <a:t>04</a:t>
            </a:r>
          </a:p>
        </p:txBody>
      </p:sp>
      <p:sp>
        <p:nvSpPr>
          <p:cNvPr id="19" name="Content Placeholder 2">
            <a:extLst>
              <a:ext uri="{FF2B5EF4-FFF2-40B4-BE49-F238E27FC236}">
                <a16:creationId xmlns:a16="http://schemas.microsoft.com/office/drawing/2014/main" id="{D0859792-3123-411B-9485-218E9A9A6E73}"/>
              </a:ext>
            </a:extLst>
          </p:cNvPr>
          <p:cNvSpPr txBox="1">
            <a:spLocks/>
          </p:cNvSpPr>
          <p:nvPr/>
        </p:nvSpPr>
        <p:spPr bwMode="auto">
          <a:xfrm>
            <a:off x="5399767" y="5220024"/>
            <a:ext cx="960379" cy="830997"/>
          </a:xfrm>
          <a:prstGeom prst="rect">
            <a:avLst/>
          </a:prstGeom>
        </p:spPr>
        <p:txBody>
          <a:bodyPr wrap="square">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defRPr/>
            </a:pPr>
            <a:r>
              <a:rPr lang="en-US" sz="4800" b="1" dirty="0">
                <a:solidFill>
                  <a:srgbClr val="F26363"/>
                </a:solidFill>
                <a:latin typeface="Century Gothic" panose="020B0502020202020204" pitchFamily="34" charset="0"/>
                <a:cs typeface="Lato Regular"/>
              </a:rPr>
              <a:t>03</a:t>
            </a:r>
          </a:p>
        </p:txBody>
      </p:sp>
    </p:spTree>
    <p:extLst>
      <p:ext uri="{BB962C8B-B14F-4D97-AF65-F5344CB8AC3E}">
        <p14:creationId xmlns:p14="http://schemas.microsoft.com/office/powerpoint/2010/main" val="8294084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arallelogram 138">
            <a:extLst>
              <a:ext uri="{FF2B5EF4-FFF2-40B4-BE49-F238E27FC236}">
                <a16:creationId xmlns:a16="http://schemas.microsoft.com/office/drawing/2014/main" id="{01EB4D12-E4E8-9065-CDE3-AE9FA62326C9}"/>
              </a:ext>
            </a:extLst>
          </p:cNvPr>
          <p:cNvSpPr/>
          <p:nvPr/>
        </p:nvSpPr>
        <p:spPr>
          <a:xfrm>
            <a:off x="526943" y="2050814"/>
            <a:ext cx="3084162" cy="1564311"/>
          </a:xfrm>
          <a:prstGeom prst="parallelogram">
            <a:avLst/>
          </a:prstGeom>
          <a:solidFill>
            <a:srgbClr val="FFCE63">
              <a:alpha val="1995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Parallelogram 139">
            <a:extLst>
              <a:ext uri="{FF2B5EF4-FFF2-40B4-BE49-F238E27FC236}">
                <a16:creationId xmlns:a16="http://schemas.microsoft.com/office/drawing/2014/main" id="{1C61DC80-E875-3C1A-8C93-3AD68208D734}"/>
              </a:ext>
            </a:extLst>
          </p:cNvPr>
          <p:cNvSpPr/>
          <p:nvPr/>
        </p:nvSpPr>
        <p:spPr>
          <a:xfrm>
            <a:off x="3347635" y="2050814"/>
            <a:ext cx="3084162" cy="1564311"/>
          </a:xfrm>
          <a:prstGeom prst="parallelogram">
            <a:avLst/>
          </a:prstGeom>
          <a:solidFill>
            <a:srgbClr val="F26363">
              <a:alpha val="1995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Parallelogram 140">
            <a:extLst>
              <a:ext uri="{FF2B5EF4-FFF2-40B4-BE49-F238E27FC236}">
                <a16:creationId xmlns:a16="http://schemas.microsoft.com/office/drawing/2014/main" id="{AD3DF241-D548-0729-10C4-28C1961848E5}"/>
              </a:ext>
            </a:extLst>
          </p:cNvPr>
          <p:cNvSpPr/>
          <p:nvPr/>
        </p:nvSpPr>
        <p:spPr>
          <a:xfrm>
            <a:off x="402957" y="4282570"/>
            <a:ext cx="3084162" cy="1564311"/>
          </a:xfrm>
          <a:prstGeom prst="parallelogram">
            <a:avLst/>
          </a:prstGeom>
          <a:solidFill>
            <a:srgbClr val="419CCC">
              <a:alpha val="1995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Parallelogram 141">
            <a:extLst>
              <a:ext uri="{FF2B5EF4-FFF2-40B4-BE49-F238E27FC236}">
                <a16:creationId xmlns:a16="http://schemas.microsoft.com/office/drawing/2014/main" id="{79067E1A-B6B2-30FF-BA0F-29448775CE2C}"/>
              </a:ext>
            </a:extLst>
          </p:cNvPr>
          <p:cNvSpPr/>
          <p:nvPr/>
        </p:nvSpPr>
        <p:spPr>
          <a:xfrm>
            <a:off x="3239146" y="4282570"/>
            <a:ext cx="3084162" cy="1564311"/>
          </a:xfrm>
          <a:prstGeom prst="parallelogram">
            <a:avLst/>
          </a:prstGeom>
          <a:solidFill>
            <a:srgbClr val="63357A">
              <a:alpha val="1995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138" name="Group 137">
            <a:extLst>
              <a:ext uri="{FF2B5EF4-FFF2-40B4-BE49-F238E27FC236}">
                <a16:creationId xmlns:a16="http://schemas.microsoft.com/office/drawing/2014/main" id="{F4294A4F-101F-5285-90F4-5A46EC592954}"/>
              </a:ext>
            </a:extLst>
          </p:cNvPr>
          <p:cNvGrpSpPr/>
          <p:nvPr/>
        </p:nvGrpSpPr>
        <p:grpSpPr>
          <a:xfrm flipH="1">
            <a:off x="6806321" y="1369867"/>
            <a:ext cx="4864688" cy="4852824"/>
            <a:chOff x="717806" y="1002588"/>
            <a:chExt cx="4864688" cy="4852824"/>
          </a:xfrm>
        </p:grpSpPr>
        <p:sp>
          <p:nvSpPr>
            <p:cNvPr id="3" name="Oval 2">
              <a:extLst>
                <a:ext uri="{FF2B5EF4-FFF2-40B4-BE49-F238E27FC236}">
                  <a16:creationId xmlns:a16="http://schemas.microsoft.com/office/drawing/2014/main" id="{2DA38181-37BC-1A09-90CB-6891BC67DEDD}"/>
                </a:ext>
              </a:extLst>
            </p:cNvPr>
            <p:cNvSpPr/>
            <p:nvPr/>
          </p:nvSpPr>
          <p:spPr>
            <a:xfrm rot="20719227">
              <a:off x="717806" y="1686567"/>
              <a:ext cx="4864688" cy="3147161"/>
            </a:xfrm>
            <a:prstGeom prst="ellipse">
              <a:avLst/>
            </a:prstGeom>
            <a:solidFill>
              <a:srgbClr val="F0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en-US" sz="2000">
                <a:solidFill>
                  <a:srgbClr val="323232"/>
                </a:solidFill>
                <a:latin typeface="Questrial"/>
              </a:endParaRPr>
            </a:p>
          </p:txBody>
        </p:sp>
        <p:sp>
          <p:nvSpPr>
            <p:cNvPr id="4" name="Freeform 52">
              <a:extLst>
                <a:ext uri="{FF2B5EF4-FFF2-40B4-BE49-F238E27FC236}">
                  <a16:creationId xmlns:a16="http://schemas.microsoft.com/office/drawing/2014/main" id="{F3F91C91-8077-AEDA-581D-866294EA6A35}"/>
                </a:ext>
              </a:extLst>
            </p:cNvPr>
            <p:cNvSpPr>
              <a:spLocks noEditPoints="1"/>
            </p:cNvSpPr>
            <p:nvPr/>
          </p:nvSpPr>
          <p:spPr bwMode="auto">
            <a:xfrm>
              <a:off x="1246450" y="1555961"/>
              <a:ext cx="482445" cy="628494"/>
            </a:xfrm>
            <a:custGeom>
              <a:avLst/>
              <a:gdLst>
                <a:gd name="T0" fmla="*/ 0 w 407"/>
                <a:gd name="T1" fmla="*/ 210 h 533"/>
                <a:gd name="T2" fmla="*/ 126 w 407"/>
                <a:gd name="T3" fmla="*/ 42 h 533"/>
                <a:gd name="T4" fmla="*/ 346 w 407"/>
                <a:gd name="T5" fmla="*/ 98 h 533"/>
                <a:gd name="T6" fmla="*/ 315 w 407"/>
                <a:gd name="T7" fmla="*/ 293 h 533"/>
                <a:gd name="T8" fmla="*/ 333 w 407"/>
                <a:gd name="T9" fmla="*/ 329 h 533"/>
                <a:gd name="T10" fmla="*/ 212 w 407"/>
                <a:gd name="T11" fmla="*/ 389 h 533"/>
                <a:gd name="T12" fmla="*/ 187 w 407"/>
                <a:gd name="T13" fmla="*/ 337 h 533"/>
                <a:gd name="T14" fmla="*/ 225 w 407"/>
                <a:gd name="T15" fmla="*/ 157 h 533"/>
                <a:gd name="T16" fmla="*/ 162 w 407"/>
                <a:gd name="T17" fmla="*/ 150 h 533"/>
                <a:gd name="T18" fmla="*/ 105 w 407"/>
                <a:gd name="T19" fmla="*/ 245 h 533"/>
                <a:gd name="T20" fmla="*/ 0 w 407"/>
                <a:gd name="T21" fmla="*/ 210 h 533"/>
                <a:gd name="T22" fmla="*/ 277 w 407"/>
                <a:gd name="T23" fmla="*/ 377 h 533"/>
                <a:gd name="T24" fmla="*/ 389 w 407"/>
                <a:gd name="T25" fmla="*/ 407 h 533"/>
                <a:gd name="T26" fmla="*/ 345 w 407"/>
                <a:gd name="T27" fmla="*/ 512 h 533"/>
                <a:gd name="T28" fmla="*/ 238 w 407"/>
                <a:gd name="T29" fmla="*/ 482 h 533"/>
                <a:gd name="T30" fmla="*/ 277 w 407"/>
                <a:gd name="T31" fmla="*/ 377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7" h="533">
                  <a:moveTo>
                    <a:pt x="0" y="210"/>
                  </a:moveTo>
                  <a:cubicBezTo>
                    <a:pt x="19" y="135"/>
                    <a:pt x="62" y="75"/>
                    <a:pt x="126" y="42"/>
                  </a:cubicBezTo>
                  <a:cubicBezTo>
                    <a:pt x="212" y="0"/>
                    <a:pt x="303" y="11"/>
                    <a:pt x="346" y="98"/>
                  </a:cubicBezTo>
                  <a:cubicBezTo>
                    <a:pt x="388" y="182"/>
                    <a:pt x="296" y="254"/>
                    <a:pt x="315" y="293"/>
                  </a:cubicBezTo>
                  <a:cubicBezTo>
                    <a:pt x="333" y="329"/>
                    <a:pt x="333" y="329"/>
                    <a:pt x="333" y="329"/>
                  </a:cubicBezTo>
                  <a:cubicBezTo>
                    <a:pt x="212" y="389"/>
                    <a:pt x="212" y="389"/>
                    <a:pt x="212" y="389"/>
                  </a:cubicBezTo>
                  <a:cubicBezTo>
                    <a:pt x="187" y="337"/>
                    <a:pt x="187" y="337"/>
                    <a:pt x="187" y="337"/>
                  </a:cubicBezTo>
                  <a:cubicBezTo>
                    <a:pt x="157" y="277"/>
                    <a:pt x="243" y="193"/>
                    <a:pt x="225" y="157"/>
                  </a:cubicBezTo>
                  <a:cubicBezTo>
                    <a:pt x="213" y="132"/>
                    <a:pt x="185" y="139"/>
                    <a:pt x="162" y="150"/>
                  </a:cubicBezTo>
                  <a:cubicBezTo>
                    <a:pt x="135" y="164"/>
                    <a:pt x="114" y="209"/>
                    <a:pt x="105" y="245"/>
                  </a:cubicBezTo>
                  <a:lnTo>
                    <a:pt x="0" y="210"/>
                  </a:lnTo>
                  <a:close/>
                  <a:moveTo>
                    <a:pt x="277" y="377"/>
                  </a:moveTo>
                  <a:cubicBezTo>
                    <a:pt x="323" y="354"/>
                    <a:pt x="370" y="370"/>
                    <a:pt x="389" y="407"/>
                  </a:cubicBezTo>
                  <a:cubicBezTo>
                    <a:pt x="407" y="443"/>
                    <a:pt x="392" y="488"/>
                    <a:pt x="345" y="512"/>
                  </a:cubicBezTo>
                  <a:cubicBezTo>
                    <a:pt x="303" y="533"/>
                    <a:pt x="255" y="515"/>
                    <a:pt x="238" y="482"/>
                  </a:cubicBezTo>
                  <a:cubicBezTo>
                    <a:pt x="222" y="449"/>
                    <a:pt x="231" y="400"/>
                    <a:pt x="277" y="377"/>
                  </a:cubicBezTo>
                  <a:close/>
                </a:path>
              </a:pathLst>
            </a:custGeom>
            <a:solidFill>
              <a:schemeClr val="accent3">
                <a:lumMod val="60000"/>
                <a:lumOff val="40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 name="Freeform 53">
              <a:extLst>
                <a:ext uri="{FF2B5EF4-FFF2-40B4-BE49-F238E27FC236}">
                  <a16:creationId xmlns:a16="http://schemas.microsoft.com/office/drawing/2014/main" id="{ABA3AFF2-4CEE-0681-BD28-AE09104DC11F}"/>
                </a:ext>
              </a:extLst>
            </p:cNvPr>
            <p:cNvSpPr>
              <a:spLocks noEditPoints="1"/>
            </p:cNvSpPr>
            <p:nvPr/>
          </p:nvSpPr>
          <p:spPr bwMode="auto">
            <a:xfrm>
              <a:off x="4044558" y="1002588"/>
              <a:ext cx="490751" cy="613265"/>
            </a:xfrm>
            <a:custGeom>
              <a:avLst/>
              <a:gdLst>
                <a:gd name="T0" fmla="*/ 66 w 414"/>
                <a:gd name="T1" fmla="*/ 41 h 520"/>
                <a:gd name="T2" fmla="*/ 275 w 414"/>
                <a:gd name="T3" fmla="*/ 28 h 520"/>
                <a:gd name="T4" fmla="*/ 376 w 414"/>
                <a:gd name="T5" fmla="*/ 231 h 520"/>
                <a:gd name="T6" fmla="*/ 208 w 414"/>
                <a:gd name="T7" fmla="*/ 335 h 520"/>
                <a:gd name="T8" fmla="*/ 193 w 414"/>
                <a:gd name="T9" fmla="*/ 371 h 520"/>
                <a:gd name="T10" fmla="*/ 69 w 414"/>
                <a:gd name="T11" fmla="*/ 319 h 520"/>
                <a:gd name="T12" fmla="*/ 91 w 414"/>
                <a:gd name="T13" fmla="*/ 266 h 520"/>
                <a:gd name="T14" fmla="*/ 253 w 414"/>
                <a:gd name="T15" fmla="*/ 178 h 520"/>
                <a:gd name="T16" fmla="*/ 217 w 414"/>
                <a:gd name="T17" fmla="*/ 126 h 520"/>
                <a:gd name="T18" fmla="*/ 107 w 414"/>
                <a:gd name="T19" fmla="*/ 144 h 520"/>
                <a:gd name="T20" fmla="*/ 66 w 414"/>
                <a:gd name="T21" fmla="*/ 41 h 520"/>
                <a:gd name="T22" fmla="*/ 120 w 414"/>
                <a:gd name="T23" fmla="*/ 360 h 520"/>
                <a:gd name="T24" fmla="*/ 170 w 414"/>
                <a:gd name="T25" fmla="*/ 464 h 520"/>
                <a:gd name="T26" fmla="*/ 62 w 414"/>
                <a:gd name="T27" fmla="*/ 500 h 520"/>
                <a:gd name="T28" fmla="*/ 15 w 414"/>
                <a:gd name="T29" fmla="*/ 399 h 520"/>
                <a:gd name="T30" fmla="*/ 120 w 414"/>
                <a:gd name="T31" fmla="*/ 36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14" h="520">
                  <a:moveTo>
                    <a:pt x="66" y="41"/>
                  </a:moveTo>
                  <a:cubicBezTo>
                    <a:pt x="135" y="7"/>
                    <a:pt x="209" y="0"/>
                    <a:pt x="275" y="28"/>
                  </a:cubicBezTo>
                  <a:cubicBezTo>
                    <a:pt x="364" y="65"/>
                    <a:pt x="414" y="141"/>
                    <a:pt x="376" y="231"/>
                  </a:cubicBezTo>
                  <a:cubicBezTo>
                    <a:pt x="340" y="318"/>
                    <a:pt x="225" y="295"/>
                    <a:pt x="208" y="335"/>
                  </a:cubicBezTo>
                  <a:cubicBezTo>
                    <a:pt x="193" y="371"/>
                    <a:pt x="193" y="371"/>
                    <a:pt x="193" y="371"/>
                  </a:cubicBezTo>
                  <a:cubicBezTo>
                    <a:pt x="69" y="319"/>
                    <a:pt x="69" y="319"/>
                    <a:pt x="69" y="319"/>
                  </a:cubicBezTo>
                  <a:cubicBezTo>
                    <a:pt x="91" y="266"/>
                    <a:pt x="91" y="266"/>
                    <a:pt x="91" y="266"/>
                  </a:cubicBezTo>
                  <a:cubicBezTo>
                    <a:pt x="117" y="205"/>
                    <a:pt x="238" y="215"/>
                    <a:pt x="253" y="178"/>
                  </a:cubicBezTo>
                  <a:cubicBezTo>
                    <a:pt x="264" y="153"/>
                    <a:pt x="240" y="136"/>
                    <a:pt x="217" y="126"/>
                  </a:cubicBezTo>
                  <a:cubicBezTo>
                    <a:pt x="188" y="114"/>
                    <a:pt x="141" y="127"/>
                    <a:pt x="107" y="144"/>
                  </a:cubicBezTo>
                  <a:lnTo>
                    <a:pt x="66" y="41"/>
                  </a:lnTo>
                  <a:close/>
                  <a:moveTo>
                    <a:pt x="120" y="360"/>
                  </a:moveTo>
                  <a:cubicBezTo>
                    <a:pt x="168" y="380"/>
                    <a:pt x="186" y="426"/>
                    <a:pt x="170" y="464"/>
                  </a:cubicBezTo>
                  <a:cubicBezTo>
                    <a:pt x="154" y="502"/>
                    <a:pt x="110" y="520"/>
                    <a:pt x="62" y="500"/>
                  </a:cubicBezTo>
                  <a:cubicBezTo>
                    <a:pt x="19" y="481"/>
                    <a:pt x="0" y="434"/>
                    <a:pt x="15" y="399"/>
                  </a:cubicBezTo>
                  <a:cubicBezTo>
                    <a:pt x="29" y="366"/>
                    <a:pt x="73" y="340"/>
                    <a:pt x="120" y="360"/>
                  </a:cubicBezTo>
                  <a:close/>
                </a:path>
              </a:pathLst>
            </a:custGeom>
            <a:solidFill>
              <a:schemeClr val="accent3">
                <a:lumMod val="60000"/>
                <a:lumOff val="40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 name="Freeform 54">
              <a:extLst>
                <a:ext uri="{FF2B5EF4-FFF2-40B4-BE49-F238E27FC236}">
                  <a16:creationId xmlns:a16="http://schemas.microsoft.com/office/drawing/2014/main" id="{4F7E6E59-08C3-ADEE-2F4A-47FE25FE88FE}"/>
                </a:ext>
              </a:extLst>
            </p:cNvPr>
            <p:cNvSpPr>
              <a:spLocks noEditPoints="1"/>
            </p:cNvSpPr>
            <p:nvPr/>
          </p:nvSpPr>
          <p:spPr bwMode="auto">
            <a:xfrm>
              <a:off x="4212756" y="2414620"/>
              <a:ext cx="357854" cy="447144"/>
            </a:xfrm>
            <a:custGeom>
              <a:avLst/>
              <a:gdLst>
                <a:gd name="T0" fmla="*/ 48 w 302"/>
                <a:gd name="T1" fmla="*/ 30 h 379"/>
                <a:gd name="T2" fmla="*/ 200 w 302"/>
                <a:gd name="T3" fmla="*/ 21 h 379"/>
                <a:gd name="T4" fmla="*/ 274 w 302"/>
                <a:gd name="T5" fmla="*/ 169 h 379"/>
                <a:gd name="T6" fmla="*/ 152 w 302"/>
                <a:gd name="T7" fmla="*/ 244 h 379"/>
                <a:gd name="T8" fmla="*/ 140 w 302"/>
                <a:gd name="T9" fmla="*/ 271 h 379"/>
                <a:gd name="T10" fmla="*/ 50 w 302"/>
                <a:gd name="T11" fmla="*/ 233 h 379"/>
                <a:gd name="T12" fmla="*/ 66 w 302"/>
                <a:gd name="T13" fmla="*/ 194 h 379"/>
                <a:gd name="T14" fmla="*/ 184 w 302"/>
                <a:gd name="T15" fmla="*/ 130 h 379"/>
                <a:gd name="T16" fmla="*/ 158 w 302"/>
                <a:gd name="T17" fmla="*/ 92 h 379"/>
                <a:gd name="T18" fmla="*/ 78 w 302"/>
                <a:gd name="T19" fmla="*/ 105 h 379"/>
                <a:gd name="T20" fmla="*/ 48 w 302"/>
                <a:gd name="T21" fmla="*/ 30 h 379"/>
                <a:gd name="T22" fmla="*/ 88 w 302"/>
                <a:gd name="T23" fmla="*/ 263 h 379"/>
                <a:gd name="T24" fmla="*/ 124 w 302"/>
                <a:gd name="T25" fmla="*/ 339 h 379"/>
                <a:gd name="T26" fmla="*/ 45 w 302"/>
                <a:gd name="T27" fmla="*/ 364 h 379"/>
                <a:gd name="T28" fmla="*/ 11 w 302"/>
                <a:gd name="T29" fmla="*/ 291 h 379"/>
                <a:gd name="T30" fmla="*/ 88 w 302"/>
                <a:gd name="T31" fmla="*/ 263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2" h="379">
                  <a:moveTo>
                    <a:pt x="48" y="30"/>
                  </a:moveTo>
                  <a:cubicBezTo>
                    <a:pt x="98" y="5"/>
                    <a:pt x="152" y="0"/>
                    <a:pt x="200" y="21"/>
                  </a:cubicBezTo>
                  <a:cubicBezTo>
                    <a:pt x="265" y="48"/>
                    <a:pt x="302" y="103"/>
                    <a:pt x="274" y="169"/>
                  </a:cubicBezTo>
                  <a:cubicBezTo>
                    <a:pt x="247" y="232"/>
                    <a:pt x="164" y="215"/>
                    <a:pt x="152" y="244"/>
                  </a:cubicBezTo>
                  <a:cubicBezTo>
                    <a:pt x="140" y="271"/>
                    <a:pt x="140" y="271"/>
                    <a:pt x="140" y="271"/>
                  </a:cubicBezTo>
                  <a:cubicBezTo>
                    <a:pt x="50" y="233"/>
                    <a:pt x="50" y="233"/>
                    <a:pt x="50" y="233"/>
                  </a:cubicBezTo>
                  <a:cubicBezTo>
                    <a:pt x="66" y="194"/>
                    <a:pt x="66" y="194"/>
                    <a:pt x="66" y="194"/>
                  </a:cubicBezTo>
                  <a:cubicBezTo>
                    <a:pt x="85" y="149"/>
                    <a:pt x="173" y="157"/>
                    <a:pt x="184" y="130"/>
                  </a:cubicBezTo>
                  <a:cubicBezTo>
                    <a:pt x="192" y="111"/>
                    <a:pt x="175" y="99"/>
                    <a:pt x="158" y="92"/>
                  </a:cubicBezTo>
                  <a:cubicBezTo>
                    <a:pt x="137" y="83"/>
                    <a:pt x="103" y="93"/>
                    <a:pt x="78" y="105"/>
                  </a:cubicBezTo>
                  <a:lnTo>
                    <a:pt x="48" y="30"/>
                  </a:lnTo>
                  <a:close/>
                  <a:moveTo>
                    <a:pt x="88" y="263"/>
                  </a:moveTo>
                  <a:cubicBezTo>
                    <a:pt x="122" y="277"/>
                    <a:pt x="135" y="311"/>
                    <a:pt x="124" y="339"/>
                  </a:cubicBezTo>
                  <a:cubicBezTo>
                    <a:pt x="112" y="366"/>
                    <a:pt x="80" y="379"/>
                    <a:pt x="45" y="364"/>
                  </a:cubicBezTo>
                  <a:cubicBezTo>
                    <a:pt x="13" y="351"/>
                    <a:pt x="0" y="316"/>
                    <a:pt x="11" y="291"/>
                  </a:cubicBezTo>
                  <a:cubicBezTo>
                    <a:pt x="21" y="267"/>
                    <a:pt x="53" y="248"/>
                    <a:pt x="88" y="263"/>
                  </a:cubicBezTo>
                  <a:close/>
                </a:path>
              </a:pathLst>
            </a:custGeom>
            <a:solidFill>
              <a:schemeClr val="accent3">
                <a:lumMod val="60000"/>
                <a:lumOff val="40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grpSp>
          <p:nvGrpSpPr>
            <p:cNvPr id="7" name="Group 6">
              <a:extLst>
                <a:ext uri="{FF2B5EF4-FFF2-40B4-BE49-F238E27FC236}">
                  <a16:creationId xmlns:a16="http://schemas.microsoft.com/office/drawing/2014/main" id="{3DD4A6D2-CBAC-2B4C-130B-0308816DB1F7}"/>
                </a:ext>
              </a:extLst>
            </p:cNvPr>
            <p:cNvGrpSpPr/>
            <p:nvPr/>
          </p:nvGrpSpPr>
          <p:grpSpPr>
            <a:xfrm>
              <a:off x="1256486" y="1114720"/>
              <a:ext cx="3073247" cy="4740692"/>
              <a:chOff x="1128747" y="1642067"/>
              <a:chExt cx="3081786" cy="4753864"/>
            </a:xfrm>
          </p:grpSpPr>
          <p:sp>
            <p:nvSpPr>
              <p:cNvPr id="24" name="Freeform 5">
                <a:extLst>
                  <a:ext uri="{FF2B5EF4-FFF2-40B4-BE49-F238E27FC236}">
                    <a16:creationId xmlns:a16="http://schemas.microsoft.com/office/drawing/2014/main" id="{51E5F048-0870-3138-2008-B12F3D611AFC}"/>
                  </a:ext>
                </a:extLst>
              </p:cNvPr>
              <p:cNvSpPr>
                <a:spLocks/>
              </p:cNvSpPr>
              <p:nvPr/>
            </p:nvSpPr>
            <p:spPr bwMode="auto">
              <a:xfrm>
                <a:off x="3097203" y="2357679"/>
                <a:ext cx="1113330" cy="2242625"/>
              </a:xfrm>
              <a:custGeom>
                <a:avLst/>
                <a:gdLst>
                  <a:gd name="T0" fmla="*/ 233 w 937"/>
                  <a:gd name="T1" fmla="*/ 163 h 1896"/>
                  <a:gd name="T2" fmla="*/ 29 w 937"/>
                  <a:gd name="T3" fmla="*/ 1735 h 1896"/>
                  <a:gd name="T4" fmla="*/ 97 w 937"/>
                  <a:gd name="T5" fmla="*/ 1894 h 1896"/>
                  <a:gd name="T6" fmla="*/ 355 w 937"/>
                  <a:gd name="T7" fmla="*/ 0 h 1896"/>
                  <a:gd name="T8" fmla="*/ 233 w 937"/>
                  <a:gd name="T9" fmla="*/ 163 h 1896"/>
                </a:gdLst>
                <a:ahLst/>
                <a:cxnLst>
                  <a:cxn ang="0">
                    <a:pos x="T0" y="T1"/>
                  </a:cxn>
                  <a:cxn ang="0">
                    <a:pos x="T2" y="T3"/>
                  </a:cxn>
                  <a:cxn ang="0">
                    <a:pos x="T4" y="T5"/>
                  </a:cxn>
                  <a:cxn ang="0">
                    <a:pos x="T6" y="T7"/>
                  </a:cxn>
                  <a:cxn ang="0">
                    <a:pos x="T8" y="T9"/>
                  </a:cxn>
                </a:cxnLst>
                <a:rect l="0" t="0" r="r" b="b"/>
                <a:pathLst>
                  <a:path w="937" h="1896">
                    <a:moveTo>
                      <a:pt x="233" y="163"/>
                    </a:moveTo>
                    <a:cubicBezTo>
                      <a:pt x="233" y="163"/>
                      <a:pt x="731" y="1191"/>
                      <a:pt x="29" y="1735"/>
                    </a:cubicBezTo>
                    <a:cubicBezTo>
                      <a:pt x="29" y="1735"/>
                      <a:pt x="0" y="1892"/>
                      <a:pt x="97" y="1894"/>
                    </a:cubicBezTo>
                    <a:cubicBezTo>
                      <a:pt x="193" y="1896"/>
                      <a:pt x="937" y="1337"/>
                      <a:pt x="355" y="0"/>
                    </a:cubicBezTo>
                    <a:cubicBezTo>
                      <a:pt x="355" y="0"/>
                      <a:pt x="264" y="20"/>
                      <a:pt x="233" y="163"/>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 name="Freeform 6">
                <a:extLst>
                  <a:ext uri="{FF2B5EF4-FFF2-40B4-BE49-F238E27FC236}">
                    <a16:creationId xmlns:a16="http://schemas.microsoft.com/office/drawing/2014/main" id="{3AFE9DD3-B2BC-1C06-6ED2-64633C6EBAB7}"/>
                  </a:ext>
                </a:extLst>
              </p:cNvPr>
              <p:cNvSpPr>
                <a:spLocks/>
              </p:cNvSpPr>
              <p:nvPr/>
            </p:nvSpPr>
            <p:spPr bwMode="auto">
              <a:xfrm>
                <a:off x="3147179" y="1995361"/>
                <a:ext cx="400493" cy="580959"/>
              </a:xfrm>
              <a:custGeom>
                <a:avLst/>
                <a:gdLst>
                  <a:gd name="T0" fmla="*/ 313 w 337"/>
                  <a:gd name="T1" fmla="*/ 306 h 491"/>
                  <a:gd name="T2" fmla="*/ 242 w 337"/>
                  <a:gd name="T3" fmla="*/ 437 h 491"/>
                  <a:gd name="T4" fmla="*/ 73 w 337"/>
                  <a:gd name="T5" fmla="*/ 288 h 491"/>
                  <a:gd name="T6" fmla="*/ 54 w 337"/>
                  <a:gd name="T7" fmla="*/ 114 h 491"/>
                  <a:gd name="T8" fmla="*/ 124 w 337"/>
                  <a:gd name="T9" fmla="*/ 230 h 491"/>
                  <a:gd name="T10" fmla="*/ 173 w 337"/>
                  <a:gd name="T11" fmla="*/ 60 h 491"/>
                  <a:gd name="T12" fmla="*/ 199 w 337"/>
                  <a:gd name="T13" fmla="*/ 247 h 491"/>
                  <a:gd name="T14" fmla="*/ 250 w 337"/>
                  <a:gd name="T15" fmla="*/ 181 h 491"/>
                  <a:gd name="T16" fmla="*/ 299 w 337"/>
                  <a:gd name="T17" fmla="*/ 71 h 491"/>
                  <a:gd name="T18" fmla="*/ 313 w 337"/>
                  <a:gd name="T19" fmla="*/ 306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7" h="491">
                    <a:moveTo>
                      <a:pt x="313" y="306"/>
                    </a:moveTo>
                    <a:cubicBezTo>
                      <a:pt x="313" y="306"/>
                      <a:pt x="303" y="416"/>
                      <a:pt x="242" y="437"/>
                    </a:cubicBezTo>
                    <a:cubicBezTo>
                      <a:pt x="79" y="491"/>
                      <a:pt x="57" y="338"/>
                      <a:pt x="73" y="288"/>
                    </a:cubicBezTo>
                    <a:cubicBezTo>
                      <a:pt x="90" y="238"/>
                      <a:pt x="0" y="107"/>
                      <a:pt x="54" y="114"/>
                    </a:cubicBezTo>
                    <a:cubicBezTo>
                      <a:pt x="108" y="122"/>
                      <a:pt x="124" y="230"/>
                      <a:pt x="124" y="230"/>
                    </a:cubicBezTo>
                    <a:cubicBezTo>
                      <a:pt x="129" y="180"/>
                      <a:pt x="121" y="0"/>
                      <a:pt x="173" y="60"/>
                    </a:cubicBezTo>
                    <a:cubicBezTo>
                      <a:pt x="225" y="121"/>
                      <a:pt x="199" y="247"/>
                      <a:pt x="199" y="247"/>
                    </a:cubicBezTo>
                    <a:cubicBezTo>
                      <a:pt x="199" y="247"/>
                      <a:pt x="247" y="276"/>
                      <a:pt x="250" y="181"/>
                    </a:cubicBezTo>
                    <a:cubicBezTo>
                      <a:pt x="252" y="85"/>
                      <a:pt x="261" y="58"/>
                      <a:pt x="299" y="71"/>
                    </a:cubicBezTo>
                    <a:cubicBezTo>
                      <a:pt x="326" y="80"/>
                      <a:pt x="337" y="179"/>
                      <a:pt x="313" y="306"/>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 name="Freeform 7">
                <a:extLst>
                  <a:ext uri="{FF2B5EF4-FFF2-40B4-BE49-F238E27FC236}">
                    <a16:creationId xmlns:a16="http://schemas.microsoft.com/office/drawing/2014/main" id="{729B35CE-74D8-5901-B6F2-E2F8CE46944B}"/>
                  </a:ext>
                </a:extLst>
              </p:cNvPr>
              <p:cNvSpPr>
                <a:spLocks/>
              </p:cNvSpPr>
              <p:nvPr/>
            </p:nvSpPr>
            <p:spPr bwMode="auto">
              <a:xfrm>
                <a:off x="3256846" y="2530510"/>
                <a:ext cx="125631" cy="146455"/>
              </a:xfrm>
              <a:custGeom>
                <a:avLst/>
                <a:gdLst>
                  <a:gd name="T0" fmla="*/ 0 w 106"/>
                  <a:gd name="T1" fmla="*/ 54 h 124"/>
                  <a:gd name="T2" fmla="*/ 82 w 106"/>
                  <a:gd name="T3" fmla="*/ 114 h 124"/>
                  <a:gd name="T4" fmla="*/ 54 w 106"/>
                  <a:gd name="T5" fmla="*/ 0 h 124"/>
                  <a:gd name="T6" fmla="*/ 0 w 106"/>
                  <a:gd name="T7" fmla="*/ 54 h 124"/>
                </a:gdLst>
                <a:ahLst/>
                <a:cxnLst>
                  <a:cxn ang="0">
                    <a:pos x="T0" y="T1"/>
                  </a:cxn>
                  <a:cxn ang="0">
                    <a:pos x="T2" y="T3"/>
                  </a:cxn>
                  <a:cxn ang="0">
                    <a:pos x="T4" y="T5"/>
                  </a:cxn>
                  <a:cxn ang="0">
                    <a:pos x="T6" y="T7"/>
                  </a:cxn>
                </a:cxnLst>
                <a:rect l="0" t="0" r="r" b="b"/>
                <a:pathLst>
                  <a:path w="106" h="124">
                    <a:moveTo>
                      <a:pt x="0" y="54"/>
                    </a:moveTo>
                    <a:cubicBezTo>
                      <a:pt x="0" y="54"/>
                      <a:pt x="59" y="124"/>
                      <a:pt x="82" y="114"/>
                    </a:cubicBezTo>
                    <a:cubicBezTo>
                      <a:pt x="106" y="105"/>
                      <a:pt x="54" y="0"/>
                      <a:pt x="54" y="0"/>
                    </a:cubicBezTo>
                    <a:lnTo>
                      <a:pt x="0" y="54"/>
                    </a:ln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 name="Freeform 8">
                <a:extLst>
                  <a:ext uri="{FF2B5EF4-FFF2-40B4-BE49-F238E27FC236}">
                    <a16:creationId xmlns:a16="http://schemas.microsoft.com/office/drawing/2014/main" id="{6002A6BC-A70F-546F-D8FE-CBCD4F3F69FF}"/>
                  </a:ext>
                </a:extLst>
              </p:cNvPr>
              <p:cNvSpPr>
                <a:spLocks/>
              </p:cNvSpPr>
              <p:nvPr/>
            </p:nvSpPr>
            <p:spPr bwMode="auto">
              <a:xfrm>
                <a:off x="2148374" y="1710782"/>
                <a:ext cx="1418732" cy="1229939"/>
              </a:xfrm>
              <a:custGeom>
                <a:avLst/>
                <a:gdLst>
                  <a:gd name="T0" fmla="*/ 92 w 1194"/>
                  <a:gd name="T1" fmla="*/ 725 h 1040"/>
                  <a:gd name="T2" fmla="*/ 762 w 1194"/>
                  <a:gd name="T3" fmla="*/ 927 h 1040"/>
                  <a:gd name="T4" fmla="*/ 1102 w 1194"/>
                  <a:gd name="T5" fmla="*/ 315 h 1040"/>
                  <a:gd name="T6" fmla="*/ 432 w 1194"/>
                  <a:gd name="T7" fmla="*/ 114 h 1040"/>
                  <a:gd name="T8" fmla="*/ 92 w 1194"/>
                  <a:gd name="T9" fmla="*/ 725 h 1040"/>
                </a:gdLst>
                <a:ahLst/>
                <a:cxnLst>
                  <a:cxn ang="0">
                    <a:pos x="T0" y="T1"/>
                  </a:cxn>
                  <a:cxn ang="0">
                    <a:pos x="T2" y="T3"/>
                  </a:cxn>
                  <a:cxn ang="0">
                    <a:pos x="T4" y="T5"/>
                  </a:cxn>
                  <a:cxn ang="0">
                    <a:pos x="T6" y="T7"/>
                  </a:cxn>
                  <a:cxn ang="0">
                    <a:pos x="T8" y="T9"/>
                  </a:cxn>
                </a:cxnLst>
                <a:rect l="0" t="0" r="r" b="b"/>
                <a:pathLst>
                  <a:path w="1194" h="1040">
                    <a:moveTo>
                      <a:pt x="92" y="725"/>
                    </a:moveTo>
                    <a:cubicBezTo>
                      <a:pt x="183" y="950"/>
                      <a:pt x="483" y="1040"/>
                      <a:pt x="762" y="927"/>
                    </a:cubicBezTo>
                    <a:cubicBezTo>
                      <a:pt x="1041" y="813"/>
                      <a:pt x="1194" y="540"/>
                      <a:pt x="1102" y="315"/>
                    </a:cubicBezTo>
                    <a:cubicBezTo>
                      <a:pt x="1011" y="91"/>
                      <a:pt x="711" y="0"/>
                      <a:pt x="432" y="114"/>
                    </a:cubicBezTo>
                    <a:cubicBezTo>
                      <a:pt x="153" y="227"/>
                      <a:pt x="0" y="501"/>
                      <a:pt x="92" y="725"/>
                    </a:cubicBezTo>
                    <a:close/>
                  </a:path>
                </a:pathLst>
              </a:custGeom>
              <a:solidFill>
                <a:srgbClr val="63357A"/>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8" name="Freeform 9">
                <a:extLst>
                  <a:ext uri="{FF2B5EF4-FFF2-40B4-BE49-F238E27FC236}">
                    <a16:creationId xmlns:a16="http://schemas.microsoft.com/office/drawing/2014/main" id="{7FFFDEBF-503D-7306-28D8-43A26D87226C}"/>
                  </a:ext>
                </a:extLst>
              </p:cNvPr>
              <p:cNvSpPr>
                <a:spLocks/>
              </p:cNvSpPr>
              <p:nvPr/>
            </p:nvSpPr>
            <p:spPr bwMode="auto">
              <a:xfrm>
                <a:off x="2886892" y="2724163"/>
                <a:ext cx="263063" cy="130490"/>
              </a:xfrm>
              <a:custGeom>
                <a:avLst/>
                <a:gdLst>
                  <a:gd name="T0" fmla="*/ 0 w 221"/>
                  <a:gd name="T1" fmla="*/ 110 h 110"/>
                  <a:gd name="T2" fmla="*/ 189 w 221"/>
                  <a:gd name="T3" fmla="*/ 2 h 110"/>
                  <a:gd name="T4" fmla="*/ 221 w 221"/>
                  <a:gd name="T5" fmla="*/ 0 h 110"/>
                  <a:gd name="T6" fmla="*/ 82 w 221"/>
                  <a:gd name="T7" fmla="*/ 90 h 110"/>
                  <a:gd name="T8" fmla="*/ 0 w 221"/>
                  <a:gd name="T9" fmla="*/ 110 h 110"/>
                </a:gdLst>
                <a:ahLst/>
                <a:cxnLst>
                  <a:cxn ang="0">
                    <a:pos x="T0" y="T1"/>
                  </a:cxn>
                  <a:cxn ang="0">
                    <a:pos x="T2" y="T3"/>
                  </a:cxn>
                  <a:cxn ang="0">
                    <a:pos x="T4" y="T5"/>
                  </a:cxn>
                  <a:cxn ang="0">
                    <a:pos x="T6" y="T7"/>
                  </a:cxn>
                  <a:cxn ang="0">
                    <a:pos x="T8" y="T9"/>
                  </a:cxn>
                </a:cxnLst>
                <a:rect l="0" t="0" r="r" b="b"/>
                <a:pathLst>
                  <a:path w="221" h="110">
                    <a:moveTo>
                      <a:pt x="0" y="110"/>
                    </a:moveTo>
                    <a:cubicBezTo>
                      <a:pt x="0" y="110"/>
                      <a:pt x="107" y="75"/>
                      <a:pt x="189" y="2"/>
                    </a:cubicBezTo>
                    <a:cubicBezTo>
                      <a:pt x="221" y="0"/>
                      <a:pt x="221" y="0"/>
                      <a:pt x="221" y="0"/>
                    </a:cubicBezTo>
                    <a:cubicBezTo>
                      <a:pt x="221" y="0"/>
                      <a:pt x="197" y="40"/>
                      <a:pt x="82" y="90"/>
                    </a:cubicBezTo>
                    <a:cubicBezTo>
                      <a:pt x="82" y="90"/>
                      <a:pt x="30" y="105"/>
                      <a:pt x="0" y="110"/>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 name="Freeform 10">
                <a:extLst>
                  <a:ext uri="{FF2B5EF4-FFF2-40B4-BE49-F238E27FC236}">
                    <a16:creationId xmlns:a16="http://schemas.microsoft.com/office/drawing/2014/main" id="{D892A74D-6DD7-325D-37FA-CD5C6275C6D5}"/>
                  </a:ext>
                </a:extLst>
              </p:cNvPr>
              <p:cNvSpPr>
                <a:spLocks/>
              </p:cNvSpPr>
              <p:nvPr/>
            </p:nvSpPr>
            <p:spPr bwMode="auto">
              <a:xfrm>
                <a:off x="2614806" y="1703841"/>
                <a:ext cx="243628" cy="227663"/>
              </a:xfrm>
              <a:custGeom>
                <a:avLst/>
                <a:gdLst>
                  <a:gd name="T0" fmla="*/ 69 w 205"/>
                  <a:gd name="T1" fmla="*/ 193 h 193"/>
                  <a:gd name="T2" fmla="*/ 12 w 205"/>
                  <a:gd name="T3" fmla="*/ 71 h 193"/>
                  <a:gd name="T4" fmla="*/ 131 w 205"/>
                  <a:gd name="T5" fmla="*/ 29 h 193"/>
                  <a:gd name="T6" fmla="*/ 205 w 205"/>
                  <a:gd name="T7" fmla="*/ 171 h 193"/>
                  <a:gd name="T8" fmla="*/ 69 w 205"/>
                  <a:gd name="T9" fmla="*/ 193 h 193"/>
                </a:gdLst>
                <a:ahLst/>
                <a:cxnLst>
                  <a:cxn ang="0">
                    <a:pos x="T0" y="T1"/>
                  </a:cxn>
                  <a:cxn ang="0">
                    <a:pos x="T2" y="T3"/>
                  </a:cxn>
                  <a:cxn ang="0">
                    <a:pos x="T4" y="T5"/>
                  </a:cxn>
                  <a:cxn ang="0">
                    <a:pos x="T6" y="T7"/>
                  </a:cxn>
                  <a:cxn ang="0">
                    <a:pos x="T8" y="T9"/>
                  </a:cxn>
                </a:cxnLst>
                <a:rect l="0" t="0" r="r" b="b"/>
                <a:pathLst>
                  <a:path w="205" h="193">
                    <a:moveTo>
                      <a:pt x="69" y="193"/>
                    </a:moveTo>
                    <a:cubicBezTo>
                      <a:pt x="69" y="193"/>
                      <a:pt x="0" y="82"/>
                      <a:pt x="12" y="71"/>
                    </a:cubicBezTo>
                    <a:cubicBezTo>
                      <a:pt x="24" y="61"/>
                      <a:pt x="110" y="0"/>
                      <a:pt x="131" y="29"/>
                    </a:cubicBezTo>
                    <a:cubicBezTo>
                      <a:pt x="151" y="57"/>
                      <a:pt x="205" y="171"/>
                      <a:pt x="205" y="171"/>
                    </a:cubicBezTo>
                    <a:cubicBezTo>
                      <a:pt x="205" y="171"/>
                      <a:pt x="112" y="173"/>
                      <a:pt x="69" y="193"/>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 name="Freeform 11">
                <a:extLst>
                  <a:ext uri="{FF2B5EF4-FFF2-40B4-BE49-F238E27FC236}">
                    <a16:creationId xmlns:a16="http://schemas.microsoft.com/office/drawing/2014/main" id="{B214B4A5-A71A-2BC1-6F7B-FD1C1E792E1A}"/>
                  </a:ext>
                </a:extLst>
              </p:cNvPr>
              <p:cNvSpPr>
                <a:spLocks/>
              </p:cNvSpPr>
              <p:nvPr/>
            </p:nvSpPr>
            <p:spPr bwMode="auto">
              <a:xfrm>
                <a:off x="2939643" y="1642067"/>
                <a:ext cx="179077" cy="176300"/>
              </a:xfrm>
              <a:custGeom>
                <a:avLst/>
                <a:gdLst>
                  <a:gd name="T0" fmla="*/ 30 w 151"/>
                  <a:gd name="T1" fmla="*/ 123 h 149"/>
                  <a:gd name="T2" fmla="*/ 10 w 151"/>
                  <a:gd name="T3" fmla="*/ 30 h 149"/>
                  <a:gd name="T4" fmla="*/ 97 w 151"/>
                  <a:gd name="T5" fmla="*/ 17 h 149"/>
                  <a:gd name="T6" fmla="*/ 151 w 151"/>
                  <a:gd name="T7" fmla="*/ 149 h 149"/>
                  <a:gd name="T8" fmla="*/ 30 w 151"/>
                  <a:gd name="T9" fmla="*/ 123 h 149"/>
                </a:gdLst>
                <a:ahLst/>
                <a:cxnLst>
                  <a:cxn ang="0">
                    <a:pos x="T0" y="T1"/>
                  </a:cxn>
                  <a:cxn ang="0">
                    <a:pos x="T2" y="T3"/>
                  </a:cxn>
                  <a:cxn ang="0">
                    <a:pos x="T4" y="T5"/>
                  </a:cxn>
                  <a:cxn ang="0">
                    <a:pos x="T6" y="T7"/>
                  </a:cxn>
                  <a:cxn ang="0">
                    <a:pos x="T8" y="T9"/>
                  </a:cxn>
                </a:cxnLst>
                <a:rect l="0" t="0" r="r" b="b"/>
                <a:pathLst>
                  <a:path w="151" h="149">
                    <a:moveTo>
                      <a:pt x="30" y="123"/>
                    </a:moveTo>
                    <a:cubicBezTo>
                      <a:pt x="30" y="123"/>
                      <a:pt x="0" y="40"/>
                      <a:pt x="10" y="30"/>
                    </a:cubicBezTo>
                    <a:cubicBezTo>
                      <a:pt x="20" y="20"/>
                      <a:pt x="84" y="0"/>
                      <a:pt x="97" y="17"/>
                    </a:cubicBezTo>
                    <a:cubicBezTo>
                      <a:pt x="111" y="35"/>
                      <a:pt x="151" y="149"/>
                      <a:pt x="151" y="149"/>
                    </a:cubicBezTo>
                    <a:cubicBezTo>
                      <a:pt x="151" y="149"/>
                      <a:pt x="65" y="123"/>
                      <a:pt x="30" y="123"/>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 name="Freeform 12">
                <a:extLst>
                  <a:ext uri="{FF2B5EF4-FFF2-40B4-BE49-F238E27FC236}">
                    <a16:creationId xmlns:a16="http://schemas.microsoft.com/office/drawing/2014/main" id="{742D4185-C1C9-CEE2-65FF-18690AD8A116}"/>
                  </a:ext>
                </a:extLst>
              </p:cNvPr>
              <p:cNvSpPr>
                <a:spLocks/>
              </p:cNvSpPr>
              <p:nvPr/>
            </p:nvSpPr>
            <p:spPr bwMode="auto">
              <a:xfrm>
                <a:off x="2181691" y="1966209"/>
                <a:ext cx="204064" cy="233216"/>
              </a:xfrm>
              <a:custGeom>
                <a:avLst/>
                <a:gdLst>
                  <a:gd name="T0" fmla="*/ 77 w 172"/>
                  <a:gd name="T1" fmla="*/ 197 h 197"/>
                  <a:gd name="T2" fmla="*/ 4 w 172"/>
                  <a:gd name="T3" fmla="*/ 84 h 197"/>
                  <a:gd name="T4" fmla="*/ 108 w 172"/>
                  <a:gd name="T5" fmla="*/ 4 h 197"/>
                  <a:gd name="T6" fmla="*/ 172 w 172"/>
                  <a:gd name="T7" fmla="*/ 91 h 197"/>
                  <a:gd name="T8" fmla="*/ 77 w 172"/>
                  <a:gd name="T9" fmla="*/ 197 h 197"/>
                </a:gdLst>
                <a:ahLst/>
                <a:cxnLst>
                  <a:cxn ang="0">
                    <a:pos x="T0" y="T1"/>
                  </a:cxn>
                  <a:cxn ang="0">
                    <a:pos x="T2" y="T3"/>
                  </a:cxn>
                  <a:cxn ang="0">
                    <a:pos x="T4" y="T5"/>
                  </a:cxn>
                  <a:cxn ang="0">
                    <a:pos x="T6" y="T7"/>
                  </a:cxn>
                  <a:cxn ang="0">
                    <a:pos x="T8" y="T9"/>
                  </a:cxn>
                </a:cxnLst>
                <a:rect l="0" t="0" r="r" b="b"/>
                <a:pathLst>
                  <a:path w="172" h="197">
                    <a:moveTo>
                      <a:pt x="77" y="197"/>
                    </a:moveTo>
                    <a:cubicBezTo>
                      <a:pt x="77" y="197"/>
                      <a:pt x="9" y="109"/>
                      <a:pt x="4" y="84"/>
                    </a:cubicBezTo>
                    <a:cubicBezTo>
                      <a:pt x="0" y="59"/>
                      <a:pt x="78" y="7"/>
                      <a:pt x="108" y="4"/>
                    </a:cubicBezTo>
                    <a:cubicBezTo>
                      <a:pt x="138" y="0"/>
                      <a:pt x="172" y="91"/>
                      <a:pt x="172" y="91"/>
                    </a:cubicBezTo>
                    <a:lnTo>
                      <a:pt x="77" y="197"/>
                    </a:ln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 name="Freeform 13">
                <a:extLst>
                  <a:ext uri="{FF2B5EF4-FFF2-40B4-BE49-F238E27FC236}">
                    <a16:creationId xmlns:a16="http://schemas.microsoft.com/office/drawing/2014/main" id="{C1065611-160C-458B-C4BA-1FCD79DFD147}"/>
                  </a:ext>
                </a:extLst>
              </p:cNvPr>
              <p:cNvSpPr>
                <a:spLocks/>
              </p:cNvSpPr>
              <p:nvPr/>
            </p:nvSpPr>
            <p:spPr bwMode="auto">
              <a:xfrm>
                <a:off x="2439201" y="1828778"/>
                <a:ext cx="152007" cy="142289"/>
              </a:xfrm>
              <a:custGeom>
                <a:avLst/>
                <a:gdLst>
                  <a:gd name="T0" fmla="*/ 35 w 128"/>
                  <a:gd name="T1" fmla="*/ 120 h 120"/>
                  <a:gd name="T2" fmla="*/ 14 w 128"/>
                  <a:gd name="T3" fmla="*/ 40 h 120"/>
                  <a:gd name="T4" fmla="*/ 92 w 128"/>
                  <a:gd name="T5" fmla="*/ 8 h 120"/>
                  <a:gd name="T6" fmla="*/ 128 w 128"/>
                  <a:gd name="T7" fmla="*/ 61 h 120"/>
                  <a:gd name="T8" fmla="*/ 35 w 128"/>
                  <a:gd name="T9" fmla="*/ 120 h 120"/>
                </a:gdLst>
                <a:ahLst/>
                <a:cxnLst>
                  <a:cxn ang="0">
                    <a:pos x="T0" y="T1"/>
                  </a:cxn>
                  <a:cxn ang="0">
                    <a:pos x="T2" y="T3"/>
                  </a:cxn>
                  <a:cxn ang="0">
                    <a:pos x="T4" y="T5"/>
                  </a:cxn>
                  <a:cxn ang="0">
                    <a:pos x="T6" y="T7"/>
                  </a:cxn>
                  <a:cxn ang="0">
                    <a:pos x="T8" y="T9"/>
                  </a:cxn>
                </a:cxnLst>
                <a:rect l="0" t="0" r="r" b="b"/>
                <a:pathLst>
                  <a:path w="128" h="120">
                    <a:moveTo>
                      <a:pt x="35" y="120"/>
                    </a:moveTo>
                    <a:cubicBezTo>
                      <a:pt x="35" y="120"/>
                      <a:pt x="0" y="61"/>
                      <a:pt x="14" y="40"/>
                    </a:cubicBezTo>
                    <a:cubicBezTo>
                      <a:pt x="22" y="29"/>
                      <a:pt x="86" y="0"/>
                      <a:pt x="92" y="8"/>
                    </a:cubicBezTo>
                    <a:cubicBezTo>
                      <a:pt x="98" y="16"/>
                      <a:pt x="128" y="61"/>
                      <a:pt x="128" y="61"/>
                    </a:cubicBezTo>
                    <a:lnTo>
                      <a:pt x="35" y="120"/>
                    </a:ln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 name="Freeform 14">
                <a:extLst>
                  <a:ext uri="{FF2B5EF4-FFF2-40B4-BE49-F238E27FC236}">
                    <a16:creationId xmlns:a16="http://schemas.microsoft.com/office/drawing/2014/main" id="{13E764AF-1EB4-7277-BBBF-EF55ED52161F}"/>
                  </a:ext>
                </a:extLst>
              </p:cNvPr>
              <p:cNvSpPr>
                <a:spLocks/>
              </p:cNvSpPr>
              <p:nvPr/>
            </p:nvSpPr>
            <p:spPr bwMode="auto">
              <a:xfrm>
                <a:off x="3001418" y="2611719"/>
                <a:ext cx="116608" cy="133960"/>
              </a:xfrm>
              <a:custGeom>
                <a:avLst/>
                <a:gdLst>
                  <a:gd name="T0" fmla="*/ 0 w 98"/>
                  <a:gd name="T1" fmla="*/ 0 h 113"/>
                  <a:gd name="T2" fmla="*/ 39 w 98"/>
                  <a:gd name="T3" fmla="*/ 89 h 113"/>
                  <a:gd name="T4" fmla="*/ 98 w 98"/>
                  <a:gd name="T5" fmla="*/ 14 h 113"/>
                  <a:gd name="T6" fmla="*/ 0 w 98"/>
                  <a:gd name="T7" fmla="*/ 0 h 113"/>
                </a:gdLst>
                <a:ahLst/>
                <a:cxnLst>
                  <a:cxn ang="0">
                    <a:pos x="T0" y="T1"/>
                  </a:cxn>
                  <a:cxn ang="0">
                    <a:pos x="T2" y="T3"/>
                  </a:cxn>
                  <a:cxn ang="0">
                    <a:pos x="T4" y="T5"/>
                  </a:cxn>
                  <a:cxn ang="0">
                    <a:pos x="T6" y="T7"/>
                  </a:cxn>
                </a:cxnLst>
                <a:rect l="0" t="0" r="r" b="b"/>
                <a:pathLst>
                  <a:path w="98" h="113">
                    <a:moveTo>
                      <a:pt x="0" y="0"/>
                    </a:moveTo>
                    <a:cubicBezTo>
                      <a:pt x="0" y="0"/>
                      <a:pt x="7" y="64"/>
                      <a:pt x="39" y="89"/>
                    </a:cubicBezTo>
                    <a:cubicBezTo>
                      <a:pt x="71" y="113"/>
                      <a:pt x="98" y="14"/>
                      <a:pt x="98" y="14"/>
                    </a:cubicBezTo>
                    <a:lnTo>
                      <a:pt x="0" y="0"/>
                    </a:ln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 name="Freeform 15">
                <a:extLst>
                  <a:ext uri="{FF2B5EF4-FFF2-40B4-BE49-F238E27FC236}">
                    <a16:creationId xmlns:a16="http://schemas.microsoft.com/office/drawing/2014/main" id="{0ECA7CB5-D3EA-9A2B-3EC5-4E847EAB3B61}"/>
                  </a:ext>
                </a:extLst>
              </p:cNvPr>
              <p:cNvSpPr>
                <a:spLocks/>
              </p:cNvSpPr>
              <p:nvPr/>
            </p:nvSpPr>
            <p:spPr bwMode="auto">
              <a:xfrm>
                <a:off x="3158978" y="2395161"/>
                <a:ext cx="47893" cy="68022"/>
              </a:xfrm>
              <a:custGeom>
                <a:avLst/>
                <a:gdLst>
                  <a:gd name="T0" fmla="*/ 34 w 40"/>
                  <a:gd name="T1" fmla="*/ 23 h 57"/>
                  <a:gd name="T2" fmla="*/ 30 w 40"/>
                  <a:gd name="T3" fmla="*/ 54 h 57"/>
                  <a:gd name="T4" fmla="*/ 5 w 40"/>
                  <a:gd name="T5" fmla="*/ 35 h 57"/>
                  <a:gd name="T6" fmla="*/ 9 w 40"/>
                  <a:gd name="T7" fmla="*/ 3 h 57"/>
                  <a:gd name="T8" fmla="*/ 34 w 40"/>
                  <a:gd name="T9" fmla="*/ 23 h 57"/>
                </a:gdLst>
                <a:ahLst/>
                <a:cxnLst>
                  <a:cxn ang="0">
                    <a:pos x="T0" y="T1"/>
                  </a:cxn>
                  <a:cxn ang="0">
                    <a:pos x="T2" y="T3"/>
                  </a:cxn>
                  <a:cxn ang="0">
                    <a:pos x="T4" y="T5"/>
                  </a:cxn>
                  <a:cxn ang="0">
                    <a:pos x="T6" y="T7"/>
                  </a:cxn>
                  <a:cxn ang="0">
                    <a:pos x="T8" y="T9"/>
                  </a:cxn>
                </a:cxnLst>
                <a:rect l="0" t="0" r="r" b="b"/>
                <a:pathLst>
                  <a:path w="40" h="57">
                    <a:moveTo>
                      <a:pt x="34" y="23"/>
                    </a:moveTo>
                    <a:cubicBezTo>
                      <a:pt x="40" y="37"/>
                      <a:pt x="38" y="51"/>
                      <a:pt x="30" y="54"/>
                    </a:cubicBezTo>
                    <a:cubicBezTo>
                      <a:pt x="22" y="57"/>
                      <a:pt x="11" y="49"/>
                      <a:pt x="5" y="35"/>
                    </a:cubicBezTo>
                    <a:cubicBezTo>
                      <a:pt x="0" y="20"/>
                      <a:pt x="1" y="6"/>
                      <a:pt x="9" y="3"/>
                    </a:cubicBezTo>
                    <a:cubicBezTo>
                      <a:pt x="17" y="0"/>
                      <a:pt x="28" y="9"/>
                      <a:pt x="34" y="23"/>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 name="Freeform 16">
                <a:extLst>
                  <a:ext uri="{FF2B5EF4-FFF2-40B4-BE49-F238E27FC236}">
                    <a16:creationId xmlns:a16="http://schemas.microsoft.com/office/drawing/2014/main" id="{CC0EDD56-C322-64B5-2117-31F78B7E8A19}"/>
                  </a:ext>
                </a:extLst>
              </p:cNvPr>
              <p:cNvSpPr>
                <a:spLocks/>
              </p:cNvSpPr>
              <p:nvPr/>
            </p:nvSpPr>
            <p:spPr bwMode="auto">
              <a:xfrm>
                <a:off x="3318620" y="2331304"/>
                <a:ext cx="47199" cy="68022"/>
              </a:xfrm>
              <a:custGeom>
                <a:avLst/>
                <a:gdLst>
                  <a:gd name="T0" fmla="*/ 34 w 40"/>
                  <a:gd name="T1" fmla="*/ 23 h 57"/>
                  <a:gd name="T2" fmla="*/ 30 w 40"/>
                  <a:gd name="T3" fmla="*/ 54 h 57"/>
                  <a:gd name="T4" fmla="*/ 5 w 40"/>
                  <a:gd name="T5" fmla="*/ 34 h 57"/>
                  <a:gd name="T6" fmla="*/ 9 w 40"/>
                  <a:gd name="T7" fmla="*/ 3 h 57"/>
                  <a:gd name="T8" fmla="*/ 34 w 40"/>
                  <a:gd name="T9" fmla="*/ 23 h 57"/>
                </a:gdLst>
                <a:ahLst/>
                <a:cxnLst>
                  <a:cxn ang="0">
                    <a:pos x="T0" y="T1"/>
                  </a:cxn>
                  <a:cxn ang="0">
                    <a:pos x="T2" y="T3"/>
                  </a:cxn>
                  <a:cxn ang="0">
                    <a:pos x="T4" y="T5"/>
                  </a:cxn>
                  <a:cxn ang="0">
                    <a:pos x="T6" y="T7"/>
                  </a:cxn>
                  <a:cxn ang="0">
                    <a:pos x="T8" y="T9"/>
                  </a:cxn>
                </a:cxnLst>
                <a:rect l="0" t="0" r="r" b="b"/>
                <a:pathLst>
                  <a:path w="40" h="57">
                    <a:moveTo>
                      <a:pt x="34" y="23"/>
                    </a:moveTo>
                    <a:cubicBezTo>
                      <a:pt x="40" y="37"/>
                      <a:pt x="38" y="51"/>
                      <a:pt x="30" y="54"/>
                    </a:cubicBezTo>
                    <a:cubicBezTo>
                      <a:pt x="22" y="57"/>
                      <a:pt x="11" y="48"/>
                      <a:pt x="5" y="34"/>
                    </a:cubicBezTo>
                    <a:cubicBezTo>
                      <a:pt x="0" y="20"/>
                      <a:pt x="1" y="6"/>
                      <a:pt x="9" y="3"/>
                    </a:cubicBezTo>
                    <a:cubicBezTo>
                      <a:pt x="17" y="0"/>
                      <a:pt x="28" y="8"/>
                      <a:pt x="34" y="23"/>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 name="Freeform 17">
                <a:extLst>
                  <a:ext uri="{FF2B5EF4-FFF2-40B4-BE49-F238E27FC236}">
                    <a16:creationId xmlns:a16="http://schemas.microsoft.com/office/drawing/2014/main" id="{15859D02-7E5C-91CB-E2D5-DE03E3057BBA}"/>
                  </a:ext>
                </a:extLst>
              </p:cNvPr>
              <p:cNvSpPr>
                <a:spLocks/>
              </p:cNvSpPr>
              <p:nvPr/>
            </p:nvSpPr>
            <p:spPr bwMode="auto">
              <a:xfrm>
                <a:off x="3103450" y="2034925"/>
                <a:ext cx="308873" cy="306096"/>
              </a:xfrm>
              <a:custGeom>
                <a:avLst/>
                <a:gdLst>
                  <a:gd name="T0" fmla="*/ 236 w 260"/>
                  <a:gd name="T1" fmla="*/ 86 h 259"/>
                  <a:gd name="T2" fmla="*/ 173 w 260"/>
                  <a:gd name="T3" fmla="*/ 235 h 259"/>
                  <a:gd name="T4" fmla="*/ 24 w 260"/>
                  <a:gd name="T5" fmla="*/ 172 h 259"/>
                  <a:gd name="T6" fmla="*/ 87 w 260"/>
                  <a:gd name="T7" fmla="*/ 24 h 259"/>
                  <a:gd name="T8" fmla="*/ 236 w 260"/>
                  <a:gd name="T9" fmla="*/ 86 h 259"/>
                </a:gdLst>
                <a:ahLst/>
                <a:cxnLst>
                  <a:cxn ang="0">
                    <a:pos x="T0" y="T1"/>
                  </a:cxn>
                  <a:cxn ang="0">
                    <a:pos x="T2" y="T3"/>
                  </a:cxn>
                  <a:cxn ang="0">
                    <a:pos x="T4" y="T5"/>
                  </a:cxn>
                  <a:cxn ang="0">
                    <a:pos x="T6" y="T7"/>
                  </a:cxn>
                  <a:cxn ang="0">
                    <a:pos x="T8" y="T9"/>
                  </a:cxn>
                </a:cxnLst>
                <a:rect l="0" t="0" r="r" b="b"/>
                <a:pathLst>
                  <a:path w="260" h="259">
                    <a:moveTo>
                      <a:pt x="236" y="86"/>
                    </a:moveTo>
                    <a:cubicBezTo>
                      <a:pt x="260" y="145"/>
                      <a:pt x="232" y="211"/>
                      <a:pt x="173" y="235"/>
                    </a:cubicBezTo>
                    <a:cubicBezTo>
                      <a:pt x="114" y="259"/>
                      <a:pt x="48" y="231"/>
                      <a:pt x="24" y="172"/>
                    </a:cubicBezTo>
                    <a:cubicBezTo>
                      <a:pt x="0" y="114"/>
                      <a:pt x="29" y="47"/>
                      <a:pt x="87" y="24"/>
                    </a:cubicBezTo>
                    <a:cubicBezTo>
                      <a:pt x="146" y="0"/>
                      <a:pt x="212" y="28"/>
                      <a:pt x="236" y="86"/>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 name="Freeform 18">
                <a:extLst>
                  <a:ext uri="{FF2B5EF4-FFF2-40B4-BE49-F238E27FC236}">
                    <a16:creationId xmlns:a16="http://schemas.microsoft.com/office/drawing/2014/main" id="{280A76A7-9BD6-B768-88E0-61113D4C2350}"/>
                  </a:ext>
                </a:extLst>
              </p:cNvPr>
              <p:cNvSpPr>
                <a:spLocks/>
              </p:cNvSpPr>
              <p:nvPr/>
            </p:nvSpPr>
            <p:spPr bwMode="auto">
              <a:xfrm>
                <a:off x="3141625" y="2025208"/>
                <a:ext cx="287356" cy="302626"/>
              </a:xfrm>
              <a:custGeom>
                <a:avLst/>
                <a:gdLst>
                  <a:gd name="T0" fmla="*/ 218 w 242"/>
                  <a:gd name="T1" fmla="*/ 89 h 256"/>
                  <a:gd name="T2" fmla="*/ 164 w 242"/>
                  <a:gd name="T3" fmla="*/ 234 h 256"/>
                  <a:gd name="T4" fmla="*/ 24 w 242"/>
                  <a:gd name="T5" fmla="*/ 168 h 256"/>
                  <a:gd name="T6" fmla="*/ 78 w 242"/>
                  <a:gd name="T7" fmla="*/ 22 h 256"/>
                  <a:gd name="T8" fmla="*/ 218 w 242"/>
                  <a:gd name="T9" fmla="*/ 89 h 256"/>
                </a:gdLst>
                <a:ahLst/>
                <a:cxnLst>
                  <a:cxn ang="0">
                    <a:pos x="T0" y="T1"/>
                  </a:cxn>
                  <a:cxn ang="0">
                    <a:pos x="T2" y="T3"/>
                  </a:cxn>
                  <a:cxn ang="0">
                    <a:pos x="T4" y="T5"/>
                  </a:cxn>
                  <a:cxn ang="0">
                    <a:pos x="T6" y="T7"/>
                  </a:cxn>
                  <a:cxn ang="0">
                    <a:pos x="T8" y="T9"/>
                  </a:cxn>
                </a:cxnLst>
                <a:rect l="0" t="0" r="r" b="b"/>
                <a:pathLst>
                  <a:path w="242" h="256">
                    <a:moveTo>
                      <a:pt x="218" y="89"/>
                    </a:moveTo>
                    <a:cubicBezTo>
                      <a:pt x="242" y="147"/>
                      <a:pt x="217" y="212"/>
                      <a:pt x="164" y="234"/>
                    </a:cubicBezTo>
                    <a:cubicBezTo>
                      <a:pt x="110" y="256"/>
                      <a:pt x="47" y="226"/>
                      <a:pt x="24" y="168"/>
                    </a:cubicBezTo>
                    <a:cubicBezTo>
                      <a:pt x="0" y="109"/>
                      <a:pt x="24" y="44"/>
                      <a:pt x="78" y="22"/>
                    </a:cubicBezTo>
                    <a:cubicBezTo>
                      <a:pt x="132" y="0"/>
                      <a:pt x="194" y="30"/>
                      <a:pt x="218" y="89"/>
                    </a:cubicBezTo>
                    <a:close/>
                  </a:path>
                </a:pathLst>
              </a:custGeom>
              <a:solidFill>
                <a:srgbClr val="F7A9A3"/>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 name="Freeform 19">
                <a:extLst>
                  <a:ext uri="{FF2B5EF4-FFF2-40B4-BE49-F238E27FC236}">
                    <a16:creationId xmlns:a16="http://schemas.microsoft.com/office/drawing/2014/main" id="{3B181244-FE6C-E503-AB86-1C5F5AAF5968}"/>
                  </a:ext>
                </a:extLst>
              </p:cNvPr>
              <p:cNvSpPr>
                <a:spLocks/>
              </p:cNvSpPr>
              <p:nvPr/>
            </p:nvSpPr>
            <p:spPr bwMode="auto">
              <a:xfrm>
                <a:off x="3203401" y="2164721"/>
                <a:ext cx="49975" cy="66633"/>
              </a:xfrm>
              <a:custGeom>
                <a:avLst/>
                <a:gdLst>
                  <a:gd name="T0" fmla="*/ 37 w 42"/>
                  <a:gd name="T1" fmla="*/ 22 h 56"/>
                  <a:gd name="T2" fmla="*/ 31 w 42"/>
                  <a:gd name="T3" fmla="*/ 53 h 56"/>
                  <a:gd name="T4" fmla="*/ 5 w 42"/>
                  <a:gd name="T5" fmla="*/ 35 h 56"/>
                  <a:gd name="T6" fmla="*/ 11 w 42"/>
                  <a:gd name="T7" fmla="*/ 4 h 56"/>
                  <a:gd name="T8" fmla="*/ 37 w 42"/>
                  <a:gd name="T9" fmla="*/ 22 h 56"/>
                </a:gdLst>
                <a:ahLst/>
                <a:cxnLst>
                  <a:cxn ang="0">
                    <a:pos x="T0" y="T1"/>
                  </a:cxn>
                  <a:cxn ang="0">
                    <a:pos x="T2" y="T3"/>
                  </a:cxn>
                  <a:cxn ang="0">
                    <a:pos x="T4" y="T5"/>
                  </a:cxn>
                  <a:cxn ang="0">
                    <a:pos x="T6" y="T7"/>
                  </a:cxn>
                  <a:cxn ang="0">
                    <a:pos x="T8" y="T9"/>
                  </a:cxn>
                </a:cxnLst>
                <a:rect l="0" t="0" r="r" b="b"/>
                <a:pathLst>
                  <a:path w="42" h="56">
                    <a:moveTo>
                      <a:pt x="37" y="22"/>
                    </a:moveTo>
                    <a:cubicBezTo>
                      <a:pt x="42" y="35"/>
                      <a:pt x="40" y="49"/>
                      <a:pt x="31" y="53"/>
                    </a:cubicBezTo>
                    <a:cubicBezTo>
                      <a:pt x="22" y="56"/>
                      <a:pt x="10" y="48"/>
                      <a:pt x="5" y="35"/>
                    </a:cubicBezTo>
                    <a:cubicBezTo>
                      <a:pt x="0" y="21"/>
                      <a:pt x="2" y="7"/>
                      <a:pt x="11" y="4"/>
                    </a:cubicBezTo>
                    <a:cubicBezTo>
                      <a:pt x="20" y="0"/>
                      <a:pt x="31" y="8"/>
                      <a:pt x="37" y="22"/>
                    </a:cubicBezTo>
                    <a:close/>
                  </a:path>
                </a:pathLst>
              </a:custGeom>
              <a:solidFill>
                <a:srgbClr val="C15353"/>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 name="Freeform 20">
                <a:extLst>
                  <a:ext uri="{FF2B5EF4-FFF2-40B4-BE49-F238E27FC236}">
                    <a16:creationId xmlns:a16="http://schemas.microsoft.com/office/drawing/2014/main" id="{0859AF23-B7D6-CF27-C807-5161DA3AB828}"/>
                  </a:ext>
                </a:extLst>
              </p:cNvPr>
              <p:cNvSpPr>
                <a:spLocks/>
              </p:cNvSpPr>
              <p:nvPr/>
            </p:nvSpPr>
            <p:spPr bwMode="auto">
              <a:xfrm>
                <a:off x="3326949" y="2115440"/>
                <a:ext cx="49975" cy="65940"/>
              </a:xfrm>
              <a:custGeom>
                <a:avLst/>
                <a:gdLst>
                  <a:gd name="T0" fmla="*/ 37 w 42"/>
                  <a:gd name="T1" fmla="*/ 22 h 56"/>
                  <a:gd name="T2" fmla="*/ 31 w 42"/>
                  <a:gd name="T3" fmla="*/ 52 h 56"/>
                  <a:gd name="T4" fmla="*/ 5 w 42"/>
                  <a:gd name="T5" fmla="*/ 34 h 56"/>
                  <a:gd name="T6" fmla="*/ 11 w 42"/>
                  <a:gd name="T7" fmla="*/ 4 h 56"/>
                  <a:gd name="T8" fmla="*/ 37 w 42"/>
                  <a:gd name="T9" fmla="*/ 22 h 56"/>
                </a:gdLst>
                <a:ahLst/>
                <a:cxnLst>
                  <a:cxn ang="0">
                    <a:pos x="T0" y="T1"/>
                  </a:cxn>
                  <a:cxn ang="0">
                    <a:pos x="T2" y="T3"/>
                  </a:cxn>
                  <a:cxn ang="0">
                    <a:pos x="T4" y="T5"/>
                  </a:cxn>
                  <a:cxn ang="0">
                    <a:pos x="T6" y="T7"/>
                  </a:cxn>
                  <a:cxn ang="0">
                    <a:pos x="T8" y="T9"/>
                  </a:cxn>
                </a:cxnLst>
                <a:rect l="0" t="0" r="r" b="b"/>
                <a:pathLst>
                  <a:path w="42" h="56">
                    <a:moveTo>
                      <a:pt x="37" y="22"/>
                    </a:moveTo>
                    <a:cubicBezTo>
                      <a:pt x="42" y="35"/>
                      <a:pt x="40" y="49"/>
                      <a:pt x="31" y="52"/>
                    </a:cubicBezTo>
                    <a:cubicBezTo>
                      <a:pt x="22" y="56"/>
                      <a:pt x="11" y="48"/>
                      <a:pt x="5" y="34"/>
                    </a:cubicBezTo>
                    <a:cubicBezTo>
                      <a:pt x="0" y="21"/>
                      <a:pt x="2" y="7"/>
                      <a:pt x="11" y="4"/>
                    </a:cubicBezTo>
                    <a:cubicBezTo>
                      <a:pt x="20" y="0"/>
                      <a:pt x="31" y="8"/>
                      <a:pt x="37" y="22"/>
                    </a:cubicBezTo>
                    <a:close/>
                  </a:path>
                </a:pathLst>
              </a:custGeom>
              <a:solidFill>
                <a:srgbClr val="C15353"/>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 name="Freeform 21">
                <a:extLst>
                  <a:ext uri="{FF2B5EF4-FFF2-40B4-BE49-F238E27FC236}">
                    <a16:creationId xmlns:a16="http://schemas.microsoft.com/office/drawing/2014/main" id="{CE3BDA68-F048-CF21-EC53-BC9C6E656D84}"/>
                  </a:ext>
                </a:extLst>
              </p:cNvPr>
              <p:cNvSpPr>
                <a:spLocks/>
              </p:cNvSpPr>
              <p:nvPr/>
            </p:nvSpPr>
            <p:spPr bwMode="auto">
              <a:xfrm>
                <a:off x="3288774" y="1779497"/>
                <a:ext cx="200593" cy="179771"/>
              </a:xfrm>
              <a:custGeom>
                <a:avLst/>
                <a:gdLst>
                  <a:gd name="T0" fmla="*/ 25 w 169"/>
                  <a:gd name="T1" fmla="*/ 43 h 152"/>
                  <a:gd name="T2" fmla="*/ 121 w 169"/>
                  <a:gd name="T3" fmla="*/ 128 h 152"/>
                  <a:gd name="T4" fmla="*/ 160 w 169"/>
                  <a:gd name="T5" fmla="*/ 118 h 152"/>
                  <a:gd name="T6" fmla="*/ 25 w 169"/>
                  <a:gd name="T7" fmla="*/ 3 h 152"/>
                  <a:gd name="T8" fmla="*/ 25 w 169"/>
                  <a:gd name="T9" fmla="*/ 43 h 152"/>
                </a:gdLst>
                <a:ahLst/>
                <a:cxnLst>
                  <a:cxn ang="0">
                    <a:pos x="T0" y="T1"/>
                  </a:cxn>
                  <a:cxn ang="0">
                    <a:pos x="T2" y="T3"/>
                  </a:cxn>
                  <a:cxn ang="0">
                    <a:pos x="T4" y="T5"/>
                  </a:cxn>
                  <a:cxn ang="0">
                    <a:pos x="T6" y="T7"/>
                  </a:cxn>
                  <a:cxn ang="0">
                    <a:pos x="T8" y="T9"/>
                  </a:cxn>
                </a:cxnLst>
                <a:rect l="0" t="0" r="r" b="b"/>
                <a:pathLst>
                  <a:path w="169" h="152">
                    <a:moveTo>
                      <a:pt x="25" y="43"/>
                    </a:moveTo>
                    <a:cubicBezTo>
                      <a:pt x="69" y="49"/>
                      <a:pt x="107" y="88"/>
                      <a:pt x="121" y="128"/>
                    </a:cubicBezTo>
                    <a:cubicBezTo>
                      <a:pt x="130" y="152"/>
                      <a:pt x="169" y="142"/>
                      <a:pt x="160" y="118"/>
                    </a:cubicBezTo>
                    <a:cubicBezTo>
                      <a:pt x="139" y="58"/>
                      <a:pt x="88" y="11"/>
                      <a:pt x="25" y="3"/>
                    </a:cubicBezTo>
                    <a:cubicBezTo>
                      <a:pt x="0" y="0"/>
                      <a:pt x="0" y="40"/>
                      <a:pt x="25" y="43"/>
                    </a:cubicBezTo>
                    <a:close/>
                  </a:path>
                </a:pathLst>
              </a:custGeom>
              <a:solidFill>
                <a:schemeClr val="tx1">
                  <a:lumMod val="40000"/>
                  <a:lumOff val="60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 name="Freeform 22">
                <a:extLst>
                  <a:ext uri="{FF2B5EF4-FFF2-40B4-BE49-F238E27FC236}">
                    <a16:creationId xmlns:a16="http://schemas.microsoft.com/office/drawing/2014/main" id="{04E08A3E-6DFC-769A-D6AD-F30677F57FD3}"/>
                  </a:ext>
                </a:extLst>
              </p:cNvPr>
              <p:cNvSpPr>
                <a:spLocks/>
              </p:cNvSpPr>
              <p:nvPr/>
            </p:nvSpPr>
            <p:spPr bwMode="auto">
              <a:xfrm>
                <a:off x="3375536" y="1716335"/>
                <a:ext cx="171441" cy="147842"/>
              </a:xfrm>
              <a:custGeom>
                <a:avLst/>
                <a:gdLst>
                  <a:gd name="T0" fmla="*/ 26 w 144"/>
                  <a:gd name="T1" fmla="*/ 43 h 125"/>
                  <a:gd name="T2" fmla="*/ 98 w 144"/>
                  <a:gd name="T3" fmla="*/ 102 h 125"/>
                  <a:gd name="T4" fmla="*/ 132 w 144"/>
                  <a:gd name="T5" fmla="*/ 82 h 125"/>
                  <a:gd name="T6" fmla="*/ 36 w 144"/>
                  <a:gd name="T7" fmla="*/ 4 h 125"/>
                  <a:gd name="T8" fmla="*/ 26 w 144"/>
                  <a:gd name="T9" fmla="*/ 43 h 125"/>
                </a:gdLst>
                <a:ahLst/>
                <a:cxnLst>
                  <a:cxn ang="0">
                    <a:pos x="T0" y="T1"/>
                  </a:cxn>
                  <a:cxn ang="0">
                    <a:pos x="T2" y="T3"/>
                  </a:cxn>
                  <a:cxn ang="0">
                    <a:pos x="T4" y="T5"/>
                  </a:cxn>
                  <a:cxn ang="0">
                    <a:pos x="T6" y="T7"/>
                  </a:cxn>
                  <a:cxn ang="0">
                    <a:pos x="T8" y="T9"/>
                  </a:cxn>
                </a:cxnLst>
                <a:rect l="0" t="0" r="r" b="b"/>
                <a:pathLst>
                  <a:path w="144" h="125">
                    <a:moveTo>
                      <a:pt x="26" y="43"/>
                    </a:moveTo>
                    <a:cubicBezTo>
                      <a:pt x="59" y="49"/>
                      <a:pt x="82" y="73"/>
                      <a:pt x="98" y="102"/>
                    </a:cubicBezTo>
                    <a:cubicBezTo>
                      <a:pt x="110" y="125"/>
                      <a:pt x="144" y="105"/>
                      <a:pt x="132" y="82"/>
                    </a:cubicBezTo>
                    <a:cubicBezTo>
                      <a:pt x="113" y="45"/>
                      <a:pt x="79" y="12"/>
                      <a:pt x="36" y="4"/>
                    </a:cubicBezTo>
                    <a:cubicBezTo>
                      <a:pt x="11" y="0"/>
                      <a:pt x="0" y="39"/>
                      <a:pt x="26" y="43"/>
                    </a:cubicBezTo>
                    <a:close/>
                  </a:path>
                </a:pathLst>
              </a:custGeom>
              <a:solidFill>
                <a:schemeClr val="tx1">
                  <a:lumMod val="40000"/>
                  <a:lumOff val="60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 name="Freeform 23">
                <a:extLst>
                  <a:ext uri="{FF2B5EF4-FFF2-40B4-BE49-F238E27FC236}">
                    <a16:creationId xmlns:a16="http://schemas.microsoft.com/office/drawing/2014/main" id="{92D821AB-E8B8-FA71-B9BB-BF5932DBC96B}"/>
                  </a:ext>
                </a:extLst>
              </p:cNvPr>
              <p:cNvSpPr>
                <a:spLocks/>
              </p:cNvSpPr>
              <p:nvPr/>
            </p:nvSpPr>
            <p:spPr bwMode="auto">
              <a:xfrm>
                <a:off x="1986650" y="2109193"/>
                <a:ext cx="108973" cy="199900"/>
              </a:xfrm>
              <a:custGeom>
                <a:avLst/>
                <a:gdLst>
                  <a:gd name="T0" fmla="*/ 46 w 92"/>
                  <a:gd name="T1" fmla="*/ 19 h 169"/>
                  <a:gd name="T2" fmla="*/ 4 w 92"/>
                  <a:gd name="T3" fmla="*/ 133 h 169"/>
                  <a:gd name="T4" fmla="*/ 42 w 92"/>
                  <a:gd name="T5" fmla="*/ 144 h 169"/>
                  <a:gd name="T6" fmla="*/ 74 w 92"/>
                  <a:gd name="T7" fmla="*/ 47 h 169"/>
                  <a:gd name="T8" fmla="*/ 46 w 92"/>
                  <a:gd name="T9" fmla="*/ 19 h 169"/>
                </a:gdLst>
                <a:ahLst/>
                <a:cxnLst>
                  <a:cxn ang="0">
                    <a:pos x="T0" y="T1"/>
                  </a:cxn>
                  <a:cxn ang="0">
                    <a:pos x="T2" y="T3"/>
                  </a:cxn>
                  <a:cxn ang="0">
                    <a:pos x="T4" y="T5"/>
                  </a:cxn>
                  <a:cxn ang="0">
                    <a:pos x="T6" y="T7"/>
                  </a:cxn>
                  <a:cxn ang="0">
                    <a:pos x="T8" y="T9"/>
                  </a:cxn>
                </a:cxnLst>
                <a:rect l="0" t="0" r="r" b="b"/>
                <a:pathLst>
                  <a:path w="92" h="169">
                    <a:moveTo>
                      <a:pt x="46" y="19"/>
                    </a:moveTo>
                    <a:cubicBezTo>
                      <a:pt x="16" y="51"/>
                      <a:pt x="10" y="92"/>
                      <a:pt x="4" y="133"/>
                    </a:cubicBezTo>
                    <a:cubicBezTo>
                      <a:pt x="0" y="158"/>
                      <a:pt x="39" y="169"/>
                      <a:pt x="42" y="144"/>
                    </a:cubicBezTo>
                    <a:cubicBezTo>
                      <a:pt x="47" y="111"/>
                      <a:pt x="50" y="73"/>
                      <a:pt x="74" y="47"/>
                    </a:cubicBezTo>
                    <a:cubicBezTo>
                      <a:pt x="92" y="28"/>
                      <a:pt x="63" y="0"/>
                      <a:pt x="46" y="19"/>
                    </a:cubicBezTo>
                    <a:close/>
                  </a:path>
                </a:pathLst>
              </a:custGeom>
              <a:solidFill>
                <a:schemeClr val="tx1">
                  <a:lumMod val="40000"/>
                  <a:lumOff val="60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3" name="Freeform 24">
                <a:extLst>
                  <a:ext uri="{FF2B5EF4-FFF2-40B4-BE49-F238E27FC236}">
                    <a16:creationId xmlns:a16="http://schemas.microsoft.com/office/drawing/2014/main" id="{0E353248-77EA-031A-5BA5-3731C5AE98A1}"/>
                  </a:ext>
                </a:extLst>
              </p:cNvPr>
              <p:cNvSpPr>
                <a:spLocks/>
              </p:cNvSpPr>
              <p:nvPr/>
            </p:nvSpPr>
            <p:spPr bwMode="auto">
              <a:xfrm>
                <a:off x="1909605" y="2072407"/>
                <a:ext cx="115220" cy="211699"/>
              </a:xfrm>
              <a:custGeom>
                <a:avLst/>
                <a:gdLst>
                  <a:gd name="T0" fmla="*/ 57 w 97"/>
                  <a:gd name="T1" fmla="*/ 15 h 179"/>
                  <a:gd name="T2" fmla="*/ 0 w 97"/>
                  <a:gd name="T3" fmla="*/ 153 h 179"/>
                  <a:gd name="T4" fmla="*/ 40 w 97"/>
                  <a:gd name="T5" fmla="*/ 153 h 179"/>
                  <a:gd name="T6" fmla="*/ 77 w 97"/>
                  <a:gd name="T7" fmla="*/ 50 h 179"/>
                  <a:gd name="T8" fmla="*/ 57 w 97"/>
                  <a:gd name="T9" fmla="*/ 15 h 179"/>
                </a:gdLst>
                <a:ahLst/>
                <a:cxnLst>
                  <a:cxn ang="0">
                    <a:pos x="T0" y="T1"/>
                  </a:cxn>
                  <a:cxn ang="0">
                    <a:pos x="T2" y="T3"/>
                  </a:cxn>
                  <a:cxn ang="0">
                    <a:pos x="T4" y="T5"/>
                  </a:cxn>
                  <a:cxn ang="0">
                    <a:pos x="T6" y="T7"/>
                  </a:cxn>
                  <a:cxn ang="0">
                    <a:pos x="T8" y="T9"/>
                  </a:cxn>
                </a:cxnLst>
                <a:rect l="0" t="0" r="r" b="b"/>
                <a:pathLst>
                  <a:path w="97" h="179">
                    <a:moveTo>
                      <a:pt x="57" y="15"/>
                    </a:moveTo>
                    <a:cubicBezTo>
                      <a:pt x="14" y="48"/>
                      <a:pt x="0" y="101"/>
                      <a:pt x="0" y="153"/>
                    </a:cubicBezTo>
                    <a:cubicBezTo>
                      <a:pt x="0" y="179"/>
                      <a:pt x="40" y="179"/>
                      <a:pt x="40" y="153"/>
                    </a:cubicBezTo>
                    <a:cubicBezTo>
                      <a:pt x="40" y="118"/>
                      <a:pt x="47" y="73"/>
                      <a:pt x="77" y="50"/>
                    </a:cubicBezTo>
                    <a:cubicBezTo>
                      <a:pt x="97" y="34"/>
                      <a:pt x="77" y="0"/>
                      <a:pt x="57" y="15"/>
                    </a:cubicBezTo>
                    <a:close/>
                  </a:path>
                </a:pathLst>
              </a:custGeom>
              <a:solidFill>
                <a:schemeClr val="tx1">
                  <a:lumMod val="40000"/>
                  <a:lumOff val="60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4" name="Freeform 25">
                <a:extLst>
                  <a:ext uri="{FF2B5EF4-FFF2-40B4-BE49-F238E27FC236}">
                    <a16:creationId xmlns:a16="http://schemas.microsoft.com/office/drawing/2014/main" id="{A860279E-30F5-8EF9-1C62-B982B23C67BA}"/>
                  </a:ext>
                </a:extLst>
              </p:cNvPr>
              <p:cNvSpPr>
                <a:spLocks/>
              </p:cNvSpPr>
              <p:nvPr/>
            </p:nvSpPr>
            <p:spPr bwMode="auto">
              <a:xfrm>
                <a:off x="2524574" y="3037894"/>
                <a:ext cx="612193" cy="661474"/>
              </a:xfrm>
              <a:custGeom>
                <a:avLst/>
                <a:gdLst>
                  <a:gd name="T0" fmla="*/ 131 w 515"/>
                  <a:gd name="T1" fmla="*/ 0 h 559"/>
                  <a:gd name="T2" fmla="*/ 456 w 515"/>
                  <a:gd name="T3" fmla="*/ 295 h 559"/>
                  <a:gd name="T4" fmla="*/ 131 w 515"/>
                  <a:gd name="T5" fmla="*/ 0 h 559"/>
                </a:gdLst>
                <a:ahLst/>
                <a:cxnLst>
                  <a:cxn ang="0">
                    <a:pos x="T0" y="T1"/>
                  </a:cxn>
                  <a:cxn ang="0">
                    <a:pos x="T2" y="T3"/>
                  </a:cxn>
                  <a:cxn ang="0">
                    <a:pos x="T4" y="T5"/>
                  </a:cxn>
                </a:cxnLst>
                <a:rect l="0" t="0" r="r" b="b"/>
                <a:pathLst>
                  <a:path w="515" h="559">
                    <a:moveTo>
                      <a:pt x="131" y="0"/>
                    </a:moveTo>
                    <a:cubicBezTo>
                      <a:pt x="131" y="0"/>
                      <a:pt x="397" y="30"/>
                      <a:pt x="456" y="295"/>
                    </a:cubicBezTo>
                    <a:cubicBezTo>
                      <a:pt x="515" y="559"/>
                      <a:pt x="0" y="81"/>
                      <a:pt x="131" y="0"/>
                    </a:cubicBezTo>
                    <a:close/>
                  </a:path>
                </a:pathLst>
              </a:custGeom>
              <a:solidFill>
                <a:srgbClr val="725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5" name="Freeform 26">
                <a:extLst>
                  <a:ext uri="{FF2B5EF4-FFF2-40B4-BE49-F238E27FC236}">
                    <a16:creationId xmlns:a16="http://schemas.microsoft.com/office/drawing/2014/main" id="{F89EFB32-2F33-9A10-1FA3-C4EB887E71D9}"/>
                  </a:ext>
                </a:extLst>
              </p:cNvPr>
              <p:cNvSpPr>
                <a:spLocks/>
              </p:cNvSpPr>
              <p:nvPr/>
            </p:nvSpPr>
            <p:spPr bwMode="auto">
              <a:xfrm>
                <a:off x="2162256" y="3019848"/>
                <a:ext cx="1470096" cy="1283384"/>
              </a:xfrm>
              <a:custGeom>
                <a:avLst/>
                <a:gdLst>
                  <a:gd name="T0" fmla="*/ 460 w 1237"/>
                  <a:gd name="T1" fmla="*/ 80 h 1085"/>
                  <a:gd name="T2" fmla="*/ 1090 w 1237"/>
                  <a:gd name="T3" fmla="*/ 540 h 1085"/>
                  <a:gd name="T4" fmla="*/ 777 w 1237"/>
                  <a:gd name="T5" fmla="*/ 1079 h 1085"/>
                  <a:gd name="T6" fmla="*/ 358 w 1237"/>
                  <a:gd name="T7" fmla="*/ 892 h 1085"/>
                  <a:gd name="T8" fmla="*/ 20 w 1237"/>
                  <a:gd name="T9" fmla="*/ 473 h 1085"/>
                  <a:gd name="T10" fmla="*/ 460 w 1237"/>
                  <a:gd name="T11" fmla="*/ 80 h 1085"/>
                </a:gdLst>
                <a:ahLst/>
                <a:cxnLst>
                  <a:cxn ang="0">
                    <a:pos x="T0" y="T1"/>
                  </a:cxn>
                  <a:cxn ang="0">
                    <a:pos x="T2" y="T3"/>
                  </a:cxn>
                  <a:cxn ang="0">
                    <a:pos x="T4" y="T5"/>
                  </a:cxn>
                  <a:cxn ang="0">
                    <a:pos x="T6" y="T7"/>
                  </a:cxn>
                  <a:cxn ang="0">
                    <a:pos x="T8" y="T9"/>
                  </a:cxn>
                  <a:cxn ang="0">
                    <a:pos x="T10" y="T11"/>
                  </a:cxn>
                </a:cxnLst>
                <a:rect l="0" t="0" r="r" b="b"/>
                <a:pathLst>
                  <a:path w="1237" h="1085">
                    <a:moveTo>
                      <a:pt x="460" y="80"/>
                    </a:moveTo>
                    <a:cubicBezTo>
                      <a:pt x="460" y="80"/>
                      <a:pt x="942" y="347"/>
                      <a:pt x="1090" y="540"/>
                    </a:cubicBezTo>
                    <a:cubicBezTo>
                      <a:pt x="1237" y="733"/>
                      <a:pt x="913" y="1072"/>
                      <a:pt x="777" y="1079"/>
                    </a:cubicBezTo>
                    <a:cubicBezTo>
                      <a:pt x="640" y="1085"/>
                      <a:pt x="358" y="892"/>
                      <a:pt x="358" y="892"/>
                    </a:cubicBezTo>
                    <a:cubicBezTo>
                      <a:pt x="358" y="892"/>
                      <a:pt x="0" y="640"/>
                      <a:pt x="20" y="473"/>
                    </a:cubicBezTo>
                    <a:cubicBezTo>
                      <a:pt x="40" y="306"/>
                      <a:pt x="255" y="0"/>
                      <a:pt x="460" y="80"/>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6" name="Freeform 27">
                <a:extLst>
                  <a:ext uri="{FF2B5EF4-FFF2-40B4-BE49-F238E27FC236}">
                    <a16:creationId xmlns:a16="http://schemas.microsoft.com/office/drawing/2014/main" id="{68BD9DAC-D437-326F-522E-67F743E1B33D}"/>
                  </a:ext>
                </a:extLst>
              </p:cNvPr>
              <p:cNvSpPr>
                <a:spLocks/>
              </p:cNvSpPr>
              <p:nvPr/>
            </p:nvSpPr>
            <p:spPr bwMode="auto">
              <a:xfrm>
                <a:off x="1719423" y="2663776"/>
                <a:ext cx="1134847" cy="1763004"/>
              </a:xfrm>
              <a:custGeom>
                <a:avLst/>
                <a:gdLst>
                  <a:gd name="T0" fmla="*/ 830 w 955"/>
                  <a:gd name="T1" fmla="*/ 1246 h 1490"/>
                  <a:gd name="T2" fmla="*/ 847 w 955"/>
                  <a:gd name="T3" fmla="*/ 1193 h 1490"/>
                  <a:gd name="T4" fmla="*/ 488 w 955"/>
                  <a:gd name="T5" fmla="*/ 887 h 1490"/>
                  <a:gd name="T6" fmla="*/ 610 w 955"/>
                  <a:gd name="T7" fmla="*/ 814 h 1490"/>
                  <a:gd name="T8" fmla="*/ 538 w 955"/>
                  <a:gd name="T9" fmla="*/ 771 h 1490"/>
                  <a:gd name="T10" fmla="*/ 738 w 955"/>
                  <a:gd name="T11" fmla="*/ 637 h 1490"/>
                  <a:gd name="T12" fmla="*/ 643 w 955"/>
                  <a:gd name="T13" fmla="*/ 609 h 1490"/>
                  <a:gd name="T14" fmla="*/ 925 w 955"/>
                  <a:gd name="T15" fmla="*/ 391 h 1490"/>
                  <a:gd name="T16" fmla="*/ 833 w 955"/>
                  <a:gd name="T17" fmla="*/ 381 h 1490"/>
                  <a:gd name="T18" fmla="*/ 542 w 955"/>
                  <a:gd name="T19" fmla="*/ 91 h 1490"/>
                  <a:gd name="T20" fmla="*/ 610 w 955"/>
                  <a:gd name="T21" fmla="*/ 254 h 1490"/>
                  <a:gd name="T22" fmla="*/ 316 w 955"/>
                  <a:gd name="T23" fmla="*/ 308 h 1490"/>
                  <a:gd name="T24" fmla="*/ 394 w 955"/>
                  <a:gd name="T25" fmla="*/ 452 h 1490"/>
                  <a:gd name="T26" fmla="*/ 187 w 955"/>
                  <a:gd name="T27" fmla="*/ 952 h 1490"/>
                  <a:gd name="T28" fmla="*/ 65 w 955"/>
                  <a:gd name="T29" fmla="*/ 877 h 1490"/>
                  <a:gd name="T30" fmla="*/ 128 w 955"/>
                  <a:gd name="T31" fmla="*/ 1039 h 1490"/>
                  <a:gd name="T32" fmla="*/ 71 w 955"/>
                  <a:gd name="T33" fmla="*/ 1168 h 1490"/>
                  <a:gd name="T34" fmla="*/ 211 w 955"/>
                  <a:gd name="T35" fmla="*/ 1185 h 1490"/>
                  <a:gd name="T36" fmla="*/ 774 w 955"/>
                  <a:gd name="T37" fmla="*/ 1349 h 1490"/>
                  <a:gd name="T38" fmla="*/ 830 w 955"/>
                  <a:gd name="T39" fmla="*/ 1246 h 1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55" h="1490">
                    <a:moveTo>
                      <a:pt x="830" y="1246"/>
                    </a:moveTo>
                    <a:cubicBezTo>
                      <a:pt x="847" y="1193"/>
                      <a:pt x="847" y="1193"/>
                      <a:pt x="847" y="1193"/>
                    </a:cubicBezTo>
                    <a:cubicBezTo>
                      <a:pt x="847" y="1193"/>
                      <a:pt x="599" y="880"/>
                      <a:pt x="488" y="887"/>
                    </a:cubicBezTo>
                    <a:cubicBezTo>
                      <a:pt x="488" y="887"/>
                      <a:pt x="600" y="849"/>
                      <a:pt x="610" y="814"/>
                    </a:cubicBezTo>
                    <a:cubicBezTo>
                      <a:pt x="620" y="780"/>
                      <a:pt x="538" y="771"/>
                      <a:pt x="538" y="771"/>
                    </a:cubicBezTo>
                    <a:cubicBezTo>
                      <a:pt x="538" y="771"/>
                      <a:pt x="724" y="681"/>
                      <a:pt x="738" y="637"/>
                    </a:cubicBezTo>
                    <a:cubicBezTo>
                      <a:pt x="751" y="593"/>
                      <a:pt x="643" y="609"/>
                      <a:pt x="643" y="609"/>
                    </a:cubicBezTo>
                    <a:cubicBezTo>
                      <a:pt x="643" y="609"/>
                      <a:pt x="939" y="445"/>
                      <a:pt x="925" y="391"/>
                    </a:cubicBezTo>
                    <a:cubicBezTo>
                      <a:pt x="910" y="337"/>
                      <a:pt x="833" y="381"/>
                      <a:pt x="833" y="381"/>
                    </a:cubicBezTo>
                    <a:cubicBezTo>
                      <a:pt x="833" y="381"/>
                      <a:pt x="955" y="0"/>
                      <a:pt x="542" y="91"/>
                    </a:cubicBezTo>
                    <a:cubicBezTo>
                      <a:pt x="542" y="91"/>
                      <a:pt x="493" y="182"/>
                      <a:pt x="610" y="254"/>
                    </a:cubicBezTo>
                    <a:cubicBezTo>
                      <a:pt x="610" y="254"/>
                      <a:pt x="384" y="237"/>
                      <a:pt x="316" y="308"/>
                    </a:cubicBezTo>
                    <a:cubicBezTo>
                      <a:pt x="251" y="376"/>
                      <a:pt x="394" y="452"/>
                      <a:pt x="394" y="452"/>
                    </a:cubicBezTo>
                    <a:cubicBezTo>
                      <a:pt x="394" y="452"/>
                      <a:pt x="88" y="700"/>
                      <a:pt x="187" y="952"/>
                    </a:cubicBezTo>
                    <a:cubicBezTo>
                      <a:pt x="187" y="952"/>
                      <a:pt x="87" y="874"/>
                      <a:pt x="65" y="877"/>
                    </a:cubicBezTo>
                    <a:cubicBezTo>
                      <a:pt x="43" y="879"/>
                      <a:pt x="19" y="971"/>
                      <a:pt x="128" y="1039"/>
                    </a:cubicBezTo>
                    <a:cubicBezTo>
                      <a:pt x="128" y="1039"/>
                      <a:pt x="0" y="1093"/>
                      <a:pt x="71" y="1168"/>
                    </a:cubicBezTo>
                    <a:cubicBezTo>
                      <a:pt x="142" y="1242"/>
                      <a:pt x="211" y="1185"/>
                      <a:pt x="211" y="1185"/>
                    </a:cubicBezTo>
                    <a:cubicBezTo>
                      <a:pt x="211" y="1185"/>
                      <a:pt x="464" y="1490"/>
                      <a:pt x="774" y="1349"/>
                    </a:cubicBezTo>
                    <a:lnTo>
                      <a:pt x="830" y="1246"/>
                    </a:ln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7" name="Freeform 28">
                <a:extLst>
                  <a:ext uri="{FF2B5EF4-FFF2-40B4-BE49-F238E27FC236}">
                    <a16:creationId xmlns:a16="http://schemas.microsoft.com/office/drawing/2014/main" id="{231FFA14-6FA8-ABD0-30FE-E21DF195036F}"/>
                  </a:ext>
                </a:extLst>
              </p:cNvPr>
              <p:cNvSpPr>
                <a:spLocks/>
              </p:cNvSpPr>
              <p:nvPr/>
            </p:nvSpPr>
            <p:spPr bwMode="auto">
              <a:xfrm>
                <a:off x="2496116" y="4106802"/>
                <a:ext cx="378282" cy="382447"/>
              </a:xfrm>
              <a:custGeom>
                <a:avLst/>
                <a:gdLst>
                  <a:gd name="T0" fmla="*/ 158 w 318"/>
                  <a:gd name="T1" fmla="*/ 0 h 323"/>
                  <a:gd name="T2" fmla="*/ 26 w 318"/>
                  <a:gd name="T3" fmla="*/ 95 h 323"/>
                  <a:gd name="T4" fmla="*/ 293 w 318"/>
                  <a:gd name="T5" fmla="*/ 113 h 323"/>
                  <a:gd name="T6" fmla="*/ 158 w 318"/>
                  <a:gd name="T7" fmla="*/ 0 h 323"/>
                </a:gdLst>
                <a:ahLst/>
                <a:cxnLst>
                  <a:cxn ang="0">
                    <a:pos x="T0" y="T1"/>
                  </a:cxn>
                  <a:cxn ang="0">
                    <a:pos x="T2" y="T3"/>
                  </a:cxn>
                  <a:cxn ang="0">
                    <a:pos x="T4" y="T5"/>
                  </a:cxn>
                  <a:cxn ang="0">
                    <a:pos x="T6" y="T7"/>
                  </a:cxn>
                </a:cxnLst>
                <a:rect l="0" t="0" r="r" b="b"/>
                <a:pathLst>
                  <a:path w="318" h="323">
                    <a:moveTo>
                      <a:pt x="158" y="0"/>
                    </a:moveTo>
                    <a:cubicBezTo>
                      <a:pt x="158" y="0"/>
                      <a:pt x="52" y="1"/>
                      <a:pt x="26" y="95"/>
                    </a:cubicBezTo>
                    <a:cubicBezTo>
                      <a:pt x="0" y="189"/>
                      <a:pt x="235" y="323"/>
                      <a:pt x="293" y="113"/>
                    </a:cubicBezTo>
                    <a:cubicBezTo>
                      <a:pt x="318" y="24"/>
                      <a:pt x="158" y="0"/>
                      <a:pt x="158" y="0"/>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8" name="Freeform 29">
                <a:extLst>
                  <a:ext uri="{FF2B5EF4-FFF2-40B4-BE49-F238E27FC236}">
                    <a16:creationId xmlns:a16="http://schemas.microsoft.com/office/drawing/2014/main" id="{76ACA92B-C7C6-7CF0-5E3B-17B039C07D75}"/>
                  </a:ext>
                </a:extLst>
              </p:cNvPr>
              <p:cNvSpPr>
                <a:spLocks/>
              </p:cNvSpPr>
              <p:nvPr/>
            </p:nvSpPr>
            <p:spPr bwMode="auto">
              <a:xfrm>
                <a:off x="2496116" y="3481421"/>
                <a:ext cx="104808" cy="167971"/>
              </a:xfrm>
              <a:custGeom>
                <a:avLst/>
                <a:gdLst>
                  <a:gd name="T0" fmla="*/ 0 w 88"/>
                  <a:gd name="T1" fmla="*/ 142 h 142"/>
                  <a:gd name="T2" fmla="*/ 56 w 88"/>
                  <a:gd name="T3" fmla="*/ 0 h 142"/>
                  <a:gd name="T4" fmla="*/ 0 w 88"/>
                  <a:gd name="T5" fmla="*/ 142 h 142"/>
                </a:gdLst>
                <a:ahLst/>
                <a:cxnLst>
                  <a:cxn ang="0">
                    <a:pos x="T0" y="T1"/>
                  </a:cxn>
                  <a:cxn ang="0">
                    <a:pos x="T2" y="T3"/>
                  </a:cxn>
                  <a:cxn ang="0">
                    <a:pos x="T4" y="T5"/>
                  </a:cxn>
                </a:cxnLst>
                <a:rect l="0" t="0" r="r" b="b"/>
                <a:pathLst>
                  <a:path w="88" h="142">
                    <a:moveTo>
                      <a:pt x="0" y="142"/>
                    </a:moveTo>
                    <a:cubicBezTo>
                      <a:pt x="0" y="142"/>
                      <a:pt x="53" y="76"/>
                      <a:pt x="56" y="0"/>
                    </a:cubicBezTo>
                    <a:cubicBezTo>
                      <a:pt x="56" y="0"/>
                      <a:pt x="88" y="107"/>
                      <a:pt x="0" y="142"/>
                    </a:cubicBezTo>
                    <a:close/>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9" name="Freeform 30">
                <a:extLst>
                  <a:ext uri="{FF2B5EF4-FFF2-40B4-BE49-F238E27FC236}">
                    <a16:creationId xmlns:a16="http://schemas.microsoft.com/office/drawing/2014/main" id="{77F94915-FF22-8CDF-77E1-0CCD0F0FEBC2}"/>
                  </a:ext>
                </a:extLst>
              </p:cNvPr>
              <p:cNvSpPr>
                <a:spLocks/>
              </p:cNvSpPr>
              <p:nvPr/>
            </p:nvSpPr>
            <p:spPr bwMode="auto">
              <a:xfrm>
                <a:off x="2655758" y="3185736"/>
                <a:ext cx="135349" cy="106197"/>
              </a:xfrm>
              <a:custGeom>
                <a:avLst/>
                <a:gdLst>
                  <a:gd name="T0" fmla="*/ 0 w 114"/>
                  <a:gd name="T1" fmla="*/ 90 h 90"/>
                  <a:gd name="T2" fmla="*/ 114 w 114"/>
                  <a:gd name="T3" fmla="*/ 53 h 90"/>
                  <a:gd name="T4" fmla="*/ 0 w 114"/>
                  <a:gd name="T5" fmla="*/ 90 h 90"/>
                </a:gdLst>
                <a:ahLst/>
                <a:cxnLst>
                  <a:cxn ang="0">
                    <a:pos x="T0" y="T1"/>
                  </a:cxn>
                  <a:cxn ang="0">
                    <a:pos x="T2" y="T3"/>
                  </a:cxn>
                  <a:cxn ang="0">
                    <a:pos x="T4" y="T5"/>
                  </a:cxn>
                </a:cxnLst>
                <a:rect l="0" t="0" r="r" b="b"/>
                <a:pathLst>
                  <a:path w="114" h="90">
                    <a:moveTo>
                      <a:pt x="0" y="90"/>
                    </a:moveTo>
                    <a:cubicBezTo>
                      <a:pt x="0" y="90"/>
                      <a:pt x="74" y="35"/>
                      <a:pt x="114" y="53"/>
                    </a:cubicBezTo>
                    <a:cubicBezTo>
                      <a:pt x="114" y="53"/>
                      <a:pt x="24" y="0"/>
                      <a:pt x="0" y="90"/>
                    </a:cubicBezTo>
                    <a:close/>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0" name="Freeform 31">
                <a:extLst>
                  <a:ext uri="{FF2B5EF4-FFF2-40B4-BE49-F238E27FC236}">
                    <a16:creationId xmlns:a16="http://schemas.microsoft.com/office/drawing/2014/main" id="{B0D3793A-AADD-ECE8-E7C2-247E63390369}"/>
                  </a:ext>
                </a:extLst>
              </p:cNvPr>
              <p:cNvSpPr>
                <a:spLocks/>
              </p:cNvSpPr>
              <p:nvPr/>
            </p:nvSpPr>
            <p:spPr bwMode="auto">
              <a:xfrm>
                <a:off x="2793190" y="3709779"/>
                <a:ext cx="519184" cy="438669"/>
              </a:xfrm>
              <a:custGeom>
                <a:avLst/>
                <a:gdLst>
                  <a:gd name="T0" fmla="*/ 437 w 437"/>
                  <a:gd name="T1" fmla="*/ 0 h 371"/>
                  <a:gd name="T2" fmla="*/ 74 w 437"/>
                  <a:gd name="T3" fmla="*/ 127 h 371"/>
                  <a:gd name="T4" fmla="*/ 136 w 437"/>
                  <a:gd name="T5" fmla="*/ 371 h 371"/>
                  <a:gd name="T6" fmla="*/ 437 w 437"/>
                  <a:gd name="T7" fmla="*/ 0 h 371"/>
                </a:gdLst>
                <a:ahLst/>
                <a:cxnLst>
                  <a:cxn ang="0">
                    <a:pos x="T0" y="T1"/>
                  </a:cxn>
                  <a:cxn ang="0">
                    <a:pos x="T2" y="T3"/>
                  </a:cxn>
                  <a:cxn ang="0">
                    <a:pos x="T4" y="T5"/>
                  </a:cxn>
                  <a:cxn ang="0">
                    <a:pos x="T6" y="T7"/>
                  </a:cxn>
                </a:cxnLst>
                <a:rect l="0" t="0" r="r" b="b"/>
                <a:pathLst>
                  <a:path w="437" h="371">
                    <a:moveTo>
                      <a:pt x="437" y="0"/>
                    </a:moveTo>
                    <a:cubicBezTo>
                      <a:pt x="437" y="0"/>
                      <a:pt x="148" y="2"/>
                      <a:pt x="74" y="127"/>
                    </a:cubicBezTo>
                    <a:cubicBezTo>
                      <a:pt x="0" y="252"/>
                      <a:pt x="136" y="371"/>
                      <a:pt x="136" y="371"/>
                    </a:cubicBezTo>
                    <a:cubicBezTo>
                      <a:pt x="136" y="371"/>
                      <a:pt x="368" y="59"/>
                      <a:pt x="437" y="0"/>
                    </a:cubicBezTo>
                    <a:close/>
                  </a:path>
                </a:pathLst>
              </a:custGeom>
              <a:solidFill>
                <a:srgbClr val="7534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1" name="Freeform 32">
                <a:extLst>
                  <a:ext uri="{FF2B5EF4-FFF2-40B4-BE49-F238E27FC236}">
                    <a16:creationId xmlns:a16="http://schemas.microsoft.com/office/drawing/2014/main" id="{64369C2E-9E8C-3349-6F64-449585D0E524}"/>
                  </a:ext>
                </a:extLst>
              </p:cNvPr>
              <p:cNvSpPr>
                <a:spLocks/>
              </p:cNvSpPr>
              <p:nvPr/>
            </p:nvSpPr>
            <p:spPr bwMode="auto">
              <a:xfrm>
                <a:off x="2775837" y="3523761"/>
                <a:ext cx="281109" cy="119385"/>
              </a:xfrm>
              <a:custGeom>
                <a:avLst/>
                <a:gdLst>
                  <a:gd name="T0" fmla="*/ 0 w 237"/>
                  <a:gd name="T1" fmla="*/ 0 h 101"/>
                  <a:gd name="T2" fmla="*/ 123 w 237"/>
                  <a:gd name="T3" fmla="*/ 74 h 101"/>
                  <a:gd name="T4" fmla="*/ 183 w 237"/>
                  <a:gd name="T5" fmla="*/ 2 h 101"/>
                  <a:gd name="T6" fmla="*/ 219 w 237"/>
                  <a:gd name="T7" fmla="*/ 101 h 101"/>
                  <a:gd name="T8" fmla="*/ 182 w 237"/>
                  <a:gd name="T9" fmla="*/ 30 h 101"/>
                  <a:gd name="T10" fmla="*/ 129 w 237"/>
                  <a:gd name="T11" fmla="*/ 94 h 101"/>
                  <a:gd name="T12" fmla="*/ 0 w 237"/>
                  <a:gd name="T13" fmla="*/ 0 h 101"/>
                </a:gdLst>
                <a:ahLst/>
                <a:cxnLst>
                  <a:cxn ang="0">
                    <a:pos x="T0" y="T1"/>
                  </a:cxn>
                  <a:cxn ang="0">
                    <a:pos x="T2" y="T3"/>
                  </a:cxn>
                  <a:cxn ang="0">
                    <a:pos x="T4" y="T5"/>
                  </a:cxn>
                  <a:cxn ang="0">
                    <a:pos x="T6" y="T7"/>
                  </a:cxn>
                  <a:cxn ang="0">
                    <a:pos x="T8" y="T9"/>
                  </a:cxn>
                  <a:cxn ang="0">
                    <a:pos x="T10" y="T11"/>
                  </a:cxn>
                  <a:cxn ang="0">
                    <a:pos x="T12" y="T13"/>
                  </a:cxn>
                </a:cxnLst>
                <a:rect l="0" t="0" r="r" b="b"/>
                <a:pathLst>
                  <a:path w="237" h="101">
                    <a:moveTo>
                      <a:pt x="0" y="0"/>
                    </a:moveTo>
                    <a:cubicBezTo>
                      <a:pt x="0" y="0"/>
                      <a:pt x="104" y="81"/>
                      <a:pt x="123" y="74"/>
                    </a:cubicBezTo>
                    <a:cubicBezTo>
                      <a:pt x="142" y="67"/>
                      <a:pt x="131" y="2"/>
                      <a:pt x="183" y="2"/>
                    </a:cubicBezTo>
                    <a:cubicBezTo>
                      <a:pt x="234" y="2"/>
                      <a:pt x="237" y="75"/>
                      <a:pt x="219" y="101"/>
                    </a:cubicBezTo>
                    <a:cubicBezTo>
                      <a:pt x="219" y="101"/>
                      <a:pt x="210" y="31"/>
                      <a:pt x="182" y="30"/>
                    </a:cubicBezTo>
                    <a:cubicBezTo>
                      <a:pt x="154" y="28"/>
                      <a:pt x="160" y="98"/>
                      <a:pt x="129" y="94"/>
                    </a:cubicBezTo>
                    <a:cubicBezTo>
                      <a:pt x="97" y="90"/>
                      <a:pt x="0" y="0"/>
                      <a:pt x="0" y="0"/>
                    </a:cubicBezTo>
                    <a:close/>
                  </a:path>
                </a:pathLst>
              </a:custGeom>
              <a:solidFill>
                <a:srgbClr val="CB8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2" name="Freeform 33">
                <a:extLst>
                  <a:ext uri="{FF2B5EF4-FFF2-40B4-BE49-F238E27FC236}">
                    <a16:creationId xmlns:a16="http://schemas.microsoft.com/office/drawing/2014/main" id="{962F8059-7411-9536-3872-01E8EBCC2099}"/>
                  </a:ext>
                </a:extLst>
              </p:cNvPr>
              <p:cNvSpPr>
                <a:spLocks/>
              </p:cNvSpPr>
              <p:nvPr/>
            </p:nvSpPr>
            <p:spPr bwMode="auto">
              <a:xfrm>
                <a:off x="2546091" y="3580677"/>
                <a:ext cx="167971" cy="169359"/>
              </a:xfrm>
              <a:custGeom>
                <a:avLst/>
                <a:gdLst>
                  <a:gd name="T0" fmla="*/ 141 w 141"/>
                  <a:gd name="T1" fmla="*/ 0 h 143"/>
                  <a:gd name="T2" fmla="*/ 0 w 141"/>
                  <a:gd name="T3" fmla="*/ 110 h 143"/>
                  <a:gd name="T4" fmla="*/ 97 w 141"/>
                  <a:gd name="T5" fmla="*/ 47 h 143"/>
                  <a:gd name="T6" fmla="*/ 86 w 141"/>
                  <a:gd name="T7" fmla="*/ 143 h 143"/>
                  <a:gd name="T8" fmla="*/ 141 w 141"/>
                  <a:gd name="T9" fmla="*/ 0 h 143"/>
                </a:gdLst>
                <a:ahLst/>
                <a:cxnLst>
                  <a:cxn ang="0">
                    <a:pos x="T0" y="T1"/>
                  </a:cxn>
                  <a:cxn ang="0">
                    <a:pos x="T2" y="T3"/>
                  </a:cxn>
                  <a:cxn ang="0">
                    <a:pos x="T4" y="T5"/>
                  </a:cxn>
                  <a:cxn ang="0">
                    <a:pos x="T6" y="T7"/>
                  </a:cxn>
                  <a:cxn ang="0">
                    <a:pos x="T8" y="T9"/>
                  </a:cxn>
                </a:cxnLst>
                <a:rect l="0" t="0" r="r" b="b"/>
                <a:pathLst>
                  <a:path w="141" h="143">
                    <a:moveTo>
                      <a:pt x="141" y="0"/>
                    </a:moveTo>
                    <a:cubicBezTo>
                      <a:pt x="141" y="0"/>
                      <a:pt x="25" y="50"/>
                      <a:pt x="0" y="110"/>
                    </a:cubicBezTo>
                    <a:cubicBezTo>
                      <a:pt x="0" y="110"/>
                      <a:pt x="56" y="70"/>
                      <a:pt x="97" y="47"/>
                    </a:cubicBezTo>
                    <a:cubicBezTo>
                      <a:pt x="97" y="47"/>
                      <a:pt x="76" y="97"/>
                      <a:pt x="86" y="143"/>
                    </a:cubicBezTo>
                    <a:cubicBezTo>
                      <a:pt x="86" y="143"/>
                      <a:pt x="133" y="22"/>
                      <a:pt x="141" y="0"/>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3" name="Freeform 34">
                <a:extLst>
                  <a:ext uri="{FF2B5EF4-FFF2-40B4-BE49-F238E27FC236}">
                    <a16:creationId xmlns:a16="http://schemas.microsoft.com/office/drawing/2014/main" id="{EB3324FD-D7DE-ED6B-C0D9-497F0297318A}"/>
                  </a:ext>
                </a:extLst>
              </p:cNvPr>
              <p:cNvSpPr>
                <a:spLocks/>
              </p:cNvSpPr>
              <p:nvPr/>
            </p:nvSpPr>
            <p:spPr bwMode="auto">
              <a:xfrm>
                <a:off x="2793190" y="3340519"/>
                <a:ext cx="154784" cy="137431"/>
              </a:xfrm>
              <a:custGeom>
                <a:avLst/>
                <a:gdLst>
                  <a:gd name="T0" fmla="*/ 43 w 130"/>
                  <a:gd name="T1" fmla="*/ 85 h 116"/>
                  <a:gd name="T2" fmla="*/ 118 w 130"/>
                  <a:gd name="T3" fmla="*/ 101 h 116"/>
                  <a:gd name="T4" fmla="*/ 87 w 130"/>
                  <a:gd name="T5" fmla="*/ 31 h 116"/>
                  <a:gd name="T6" fmla="*/ 13 w 130"/>
                  <a:gd name="T7" fmla="*/ 15 h 116"/>
                  <a:gd name="T8" fmla="*/ 43 w 130"/>
                  <a:gd name="T9" fmla="*/ 85 h 116"/>
                </a:gdLst>
                <a:ahLst/>
                <a:cxnLst>
                  <a:cxn ang="0">
                    <a:pos x="T0" y="T1"/>
                  </a:cxn>
                  <a:cxn ang="0">
                    <a:pos x="T2" y="T3"/>
                  </a:cxn>
                  <a:cxn ang="0">
                    <a:pos x="T4" y="T5"/>
                  </a:cxn>
                  <a:cxn ang="0">
                    <a:pos x="T6" y="T7"/>
                  </a:cxn>
                  <a:cxn ang="0">
                    <a:pos x="T8" y="T9"/>
                  </a:cxn>
                </a:cxnLst>
                <a:rect l="0" t="0" r="r" b="b"/>
                <a:pathLst>
                  <a:path w="130" h="116">
                    <a:moveTo>
                      <a:pt x="43" y="85"/>
                    </a:moveTo>
                    <a:cubicBezTo>
                      <a:pt x="72" y="109"/>
                      <a:pt x="105" y="116"/>
                      <a:pt x="118" y="101"/>
                    </a:cubicBezTo>
                    <a:cubicBezTo>
                      <a:pt x="130" y="86"/>
                      <a:pt x="117" y="54"/>
                      <a:pt x="87" y="31"/>
                    </a:cubicBezTo>
                    <a:cubicBezTo>
                      <a:pt x="58" y="7"/>
                      <a:pt x="25" y="0"/>
                      <a:pt x="13" y="15"/>
                    </a:cubicBezTo>
                    <a:cubicBezTo>
                      <a:pt x="0" y="30"/>
                      <a:pt x="14" y="62"/>
                      <a:pt x="43" y="85"/>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4" name="Freeform 35">
                <a:extLst>
                  <a:ext uri="{FF2B5EF4-FFF2-40B4-BE49-F238E27FC236}">
                    <a16:creationId xmlns:a16="http://schemas.microsoft.com/office/drawing/2014/main" id="{18A2940C-3BBD-C46E-6021-D61ABE729788}"/>
                  </a:ext>
                </a:extLst>
              </p:cNvPr>
              <p:cNvSpPr>
                <a:spLocks/>
              </p:cNvSpPr>
              <p:nvPr/>
            </p:nvSpPr>
            <p:spPr bwMode="auto">
              <a:xfrm>
                <a:off x="2251795" y="2577708"/>
                <a:ext cx="222111" cy="177689"/>
              </a:xfrm>
              <a:custGeom>
                <a:avLst/>
                <a:gdLst>
                  <a:gd name="T0" fmla="*/ 185 w 187"/>
                  <a:gd name="T1" fmla="*/ 130 h 150"/>
                  <a:gd name="T2" fmla="*/ 94 w 187"/>
                  <a:gd name="T3" fmla="*/ 120 h 150"/>
                  <a:gd name="T4" fmla="*/ 19 w 187"/>
                  <a:gd name="T5" fmla="*/ 38 h 150"/>
                  <a:gd name="T6" fmla="*/ 48 w 187"/>
                  <a:gd name="T7" fmla="*/ 16 h 150"/>
                  <a:gd name="T8" fmla="*/ 185 w 187"/>
                  <a:gd name="T9" fmla="*/ 130 h 150"/>
                </a:gdLst>
                <a:ahLst/>
                <a:cxnLst>
                  <a:cxn ang="0">
                    <a:pos x="T0" y="T1"/>
                  </a:cxn>
                  <a:cxn ang="0">
                    <a:pos x="T2" y="T3"/>
                  </a:cxn>
                  <a:cxn ang="0">
                    <a:pos x="T4" y="T5"/>
                  </a:cxn>
                  <a:cxn ang="0">
                    <a:pos x="T6" y="T7"/>
                  </a:cxn>
                  <a:cxn ang="0">
                    <a:pos x="T8" y="T9"/>
                  </a:cxn>
                </a:cxnLst>
                <a:rect l="0" t="0" r="r" b="b"/>
                <a:pathLst>
                  <a:path w="187" h="150">
                    <a:moveTo>
                      <a:pt x="185" y="130"/>
                    </a:moveTo>
                    <a:cubicBezTo>
                      <a:pt x="187" y="134"/>
                      <a:pt x="145" y="150"/>
                      <a:pt x="94" y="120"/>
                    </a:cubicBezTo>
                    <a:cubicBezTo>
                      <a:pt x="43" y="90"/>
                      <a:pt x="38" y="58"/>
                      <a:pt x="19" y="38"/>
                    </a:cubicBezTo>
                    <a:cubicBezTo>
                      <a:pt x="0" y="19"/>
                      <a:pt x="37" y="0"/>
                      <a:pt x="48" y="16"/>
                    </a:cubicBezTo>
                    <a:cubicBezTo>
                      <a:pt x="60" y="33"/>
                      <a:pt x="143" y="57"/>
                      <a:pt x="185" y="130"/>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5" name="Freeform 36">
                <a:extLst>
                  <a:ext uri="{FF2B5EF4-FFF2-40B4-BE49-F238E27FC236}">
                    <a16:creationId xmlns:a16="http://schemas.microsoft.com/office/drawing/2014/main" id="{F5DBFA68-1981-841F-F515-D363271CFAC8}"/>
                  </a:ext>
                </a:extLst>
              </p:cNvPr>
              <p:cNvSpPr>
                <a:spLocks/>
              </p:cNvSpPr>
              <p:nvPr/>
            </p:nvSpPr>
            <p:spPr bwMode="auto">
              <a:xfrm>
                <a:off x="2231666" y="2268835"/>
                <a:ext cx="389388" cy="537230"/>
              </a:xfrm>
              <a:custGeom>
                <a:avLst/>
                <a:gdLst>
                  <a:gd name="T0" fmla="*/ 118 w 328"/>
                  <a:gd name="T1" fmla="*/ 349 h 454"/>
                  <a:gd name="T2" fmla="*/ 21 w 328"/>
                  <a:gd name="T3" fmla="*/ 200 h 454"/>
                  <a:gd name="T4" fmla="*/ 22 w 328"/>
                  <a:gd name="T5" fmla="*/ 113 h 454"/>
                  <a:gd name="T6" fmla="*/ 60 w 328"/>
                  <a:gd name="T7" fmla="*/ 139 h 454"/>
                  <a:gd name="T8" fmla="*/ 88 w 328"/>
                  <a:gd name="T9" fmla="*/ 199 h 454"/>
                  <a:gd name="T10" fmla="*/ 103 w 328"/>
                  <a:gd name="T11" fmla="*/ 29 h 454"/>
                  <a:gd name="T12" fmla="*/ 151 w 328"/>
                  <a:gd name="T13" fmla="*/ 125 h 454"/>
                  <a:gd name="T14" fmla="*/ 173 w 328"/>
                  <a:gd name="T15" fmla="*/ 172 h 454"/>
                  <a:gd name="T16" fmla="*/ 208 w 328"/>
                  <a:gd name="T17" fmla="*/ 34 h 454"/>
                  <a:gd name="T18" fmla="*/ 263 w 328"/>
                  <a:gd name="T19" fmla="*/ 86 h 454"/>
                  <a:gd name="T20" fmla="*/ 286 w 328"/>
                  <a:gd name="T21" fmla="*/ 232 h 454"/>
                  <a:gd name="T22" fmla="*/ 289 w 328"/>
                  <a:gd name="T23" fmla="*/ 385 h 454"/>
                  <a:gd name="T24" fmla="*/ 118 w 328"/>
                  <a:gd name="T25" fmla="*/ 34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54">
                    <a:moveTo>
                      <a:pt x="118" y="349"/>
                    </a:moveTo>
                    <a:cubicBezTo>
                      <a:pt x="118" y="349"/>
                      <a:pt x="41" y="252"/>
                      <a:pt x="21" y="200"/>
                    </a:cubicBezTo>
                    <a:cubicBezTo>
                      <a:pt x="0" y="148"/>
                      <a:pt x="9" y="119"/>
                      <a:pt x="22" y="113"/>
                    </a:cubicBezTo>
                    <a:cubicBezTo>
                      <a:pt x="34" y="107"/>
                      <a:pt x="50" y="104"/>
                      <a:pt x="60" y="139"/>
                    </a:cubicBezTo>
                    <a:cubicBezTo>
                      <a:pt x="69" y="173"/>
                      <a:pt x="85" y="202"/>
                      <a:pt x="88" y="199"/>
                    </a:cubicBezTo>
                    <a:cubicBezTo>
                      <a:pt x="91" y="196"/>
                      <a:pt x="45" y="58"/>
                      <a:pt x="103" y="29"/>
                    </a:cubicBezTo>
                    <a:cubicBezTo>
                      <a:pt x="160" y="0"/>
                      <a:pt x="138" y="83"/>
                      <a:pt x="151" y="125"/>
                    </a:cubicBezTo>
                    <a:cubicBezTo>
                      <a:pt x="157" y="148"/>
                      <a:pt x="167" y="175"/>
                      <a:pt x="173" y="172"/>
                    </a:cubicBezTo>
                    <a:cubicBezTo>
                      <a:pt x="179" y="170"/>
                      <a:pt x="178" y="56"/>
                      <a:pt x="208" y="34"/>
                    </a:cubicBezTo>
                    <a:cubicBezTo>
                      <a:pt x="239" y="12"/>
                      <a:pt x="265" y="36"/>
                      <a:pt x="263" y="86"/>
                    </a:cubicBezTo>
                    <a:cubicBezTo>
                      <a:pt x="261" y="136"/>
                      <a:pt x="275" y="205"/>
                      <a:pt x="286" y="232"/>
                    </a:cubicBezTo>
                    <a:cubicBezTo>
                      <a:pt x="297" y="260"/>
                      <a:pt x="328" y="356"/>
                      <a:pt x="289" y="385"/>
                    </a:cubicBezTo>
                    <a:cubicBezTo>
                      <a:pt x="250" y="414"/>
                      <a:pt x="180" y="454"/>
                      <a:pt x="118" y="349"/>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6" name="Freeform 37">
                <a:extLst>
                  <a:ext uri="{FF2B5EF4-FFF2-40B4-BE49-F238E27FC236}">
                    <a16:creationId xmlns:a16="http://schemas.microsoft.com/office/drawing/2014/main" id="{661A665C-B657-7C9D-2F0A-EA1AC065182B}"/>
                  </a:ext>
                </a:extLst>
              </p:cNvPr>
              <p:cNvSpPr>
                <a:spLocks/>
              </p:cNvSpPr>
              <p:nvPr/>
            </p:nvSpPr>
            <p:spPr bwMode="auto">
              <a:xfrm>
                <a:off x="1128747" y="2530510"/>
                <a:ext cx="1602667" cy="2316892"/>
              </a:xfrm>
              <a:custGeom>
                <a:avLst/>
                <a:gdLst>
                  <a:gd name="T0" fmla="*/ 1179 w 1349"/>
                  <a:gd name="T1" fmla="*/ 1686 h 1959"/>
                  <a:gd name="T2" fmla="*/ 1200 w 1349"/>
                  <a:gd name="T3" fmla="*/ 190 h 1959"/>
                  <a:gd name="T4" fmla="*/ 1005 w 1349"/>
                  <a:gd name="T5" fmla="*/ 115 h 1959"/>
                  <a:gd name="T6" fmla="*/ 1166 w 1349"/>
                  <a:gd name="T7" fmla="*/ 1941 h 1959"/>
                  <a:gd name="T8" fmla="*/ 1179 w 1349"/>
                  <a:gd name="T9" fmla="*/ 1686 h 1959"/>
                </a:gdLst>
                <a:ahLst/>
                <a:cxnLst>
                  <a:cxn ang="0">
                    <a:pos x="T0" y="T1"/>
                  </a:cxn>
                  <a:cxn ang="0">
                    <a:pos x="T2" y="T3"/>
                  </a:cxn>
                  <a:cxn ang="0">
                    <a:pos x="T4" y="T5"/>
                  </a:cxn>
                  <a:cxn ang="0">
                    <a:pos x="T6" y="T7"/>
                  </a:cxn>
                  <a:cxn ang="0">
                    <a:pos x="T8" y="T9"/>
                  </a:cxn>
                </a:cxnLst>
                <a:rect l="0" t="0" r="r" b="b"/>
                <a:pathLst>
                  <a:path w="1349" h="1959">
                    <a:moveTo>
                      <a:pt x="1179" y="1686"/>
                    </a:moveTo>
                    <a:cubicBezTo>
                      <a:pt x="1179" y="1686"/>
                      <a:pt x="327" y="1049"/>
                      <a:pt x="1200" y="190"/>
                    </a:cubicBezTo>
                    <a:cubicBezTo>
                      <a:pt x="1238" y="153"/>
                      <a:pt x="1143" y="0"/>
                      <a:pt x="1005" y="115"/>
                    </a:cubicBezTo>
                    <a:cubicBezTo>
                      <a:pt x="1005" y="115"/>
                      <a:pt x="0" y="1066"/>
                      <a:pt x="1166" y="1941"/>
                    </a:cubicBezTo>
                    <a:cubicBezTo>
                      <a:pt x="1166" y="1941"/>
                      <a:pt x="1349" y="1959"/>
                      <a:pt x="1179" y="1686"/>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7" name="Freeform 38">
                <a:extLst>
                  <a:ext uri="{FF2B5EF4-FFF2-40B4-BE49-F238E27FC236}">
                    <a16:creationId xmlns:a16="http://schemas.microsoft.com/office/drawing/2014/main" id="{EAA4532B-C67D-3EDE-8EDD-17BF6AA79A0B}"/>
                  </a:ext>
                </a:extLst>
              </p:cNvPr>
              <p:cNvSpPr>
                <a:spLocks/>
              </p:cNvSpPr>
              <p:nvPr/>
            </p:nvSpPr>
            <p:spPr bwMode="auto">
              <a:xfrm>
                <a:off x="2434342" y="4402487"/>
                <a:ext cx="1363899" cy="1993444"/>
              </a:xfrm>
              <a:custGeom>
                <a:avLst/>
                <a:gdLst>
                  <a:gd name="T0" fmla="*/ 228 w 1148"/>
                  <a:gd name="T1" fmla="*/ 51 h 1685"/>
                  <a:gd name="T2" fmla="*/ 80 w 1148"/>
                  <a:gd name="T3" fmla="*/ 103 h 1685"/>
                  <a:gd name="T4" fmla="*/ 94 w 1148"/>
                  <a:gd name="T5" fmla="*/ 475 h 1685"/>
                  <a:gd name="T6" fmla="*/ 287 w 1148"/>
                  <a:gd name="T7" fmla="*/ 1685 h 1685"/>
                  <a:gd name="T8" fmla="*/ 887 w 1148"/>
                  <a:gd name="T9" fmla="*/ 1524 h 1685"/>
                  <a:gd name="T10" fmla="*/ 897 w 1148"/>
                  <a:gd name="T11" fmla="*/ 1427 h 1685"/>
                  <a:gd name="T12" fmla="*/ 929 w 1148"/>
                  <a:gd name="T13" fmla="*/ 1514 h 1685"/>
                  <a:gd name="T14" fmla="*/ 1148 w 1148"/>
                  <a:gd name="T15" fmla="*/ 1429 h 1685"/>
                  <a:gd name="T16" fmla="*/ 628 w 1148"/>
                  <a:gd name="T17" fmla="*/ 0 h 1685"/>
                  <a:gd name="T18" fmla="*/ 228 w 1148"/>
                  <a:gd name="T19" fmla="*/ 51 h 1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8" h="1685">
                    <a:moveTo>
                      <a:pt x="228" y="51"/>
                    </a:moveTo>
                    <a:cubicBezTo>
                      <a:pt x="228" y="51"/>
                      <a:pt x="127" y="93"/>
                      <a:pt x="80" y="103"/>
                    </a:cubicBezTo>
                    <a:cubicBezTo>
                      <a:pt x="0" y="120"/>
                      <a:pt x="56" y="308"/>
                      <a:pt x="94" y="475"/>
                    </a:cubicBezTo>
                    <a:cubicBezTo>
                      <a:pt x="176" y="833"/>
                      <a:pt x="184" y="1085"/>
                      <a:pt x="287" y="1685"/>
                    </a:cubicBezTo>
                    <a:cubicBezTo>
                      <a:pt x="287" y="1685"/>
                      <a:pt x="732" y="1641"/>
                      <a:pt x="887" y="1524"/>
                    </a:cubicBezTo>
                    <a:cubicBezTo>
                      <a:pt x="897" y="1427"/>
                      <a:pt x="897" y="1427"/>
                      <a:pt x="897" y="1427"/>
                    </a:cubicBezTo>
                    <a:cubicBezTo>
                      <a:pt x="897" y="1427"/>
                      <a:pt x="920" y="1476"/>
                      <a:pt x="929" y="1514"/>
                    </a:cubicBezTo>
                    <a:cubicBezTo>
                      <a:pt x="929" y="1514"/>
                      <a:pt x="1077" y="1521"/>
                      <a:pt x="1148" y="1429"/>
                    </a:cubicBezTo>
                    <a:cubicBezTo>
                      <a:pt x="1148" y="1429"/>
                      <a:pt x="811" y="448"/>
                      <a:pt x="628" y="0"/>
                    </a:cubicBezTo>
                    <a:cubicBezTo>
                      <a:pt x="628" y="0"/>
                      <a:pt x="345" y="38"/>
                      <a:pt x="228" y="51"/>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8" name="Freeform 39">
                <a:extLst>
                  <a:ext uri="{FF2B5EF4-FFF2-40B4-BE49-F238E27FC236}">
                    <a16:creationId xmlns:a16="http://schemas.microsoft.com/office/drawing/2014/main" id="{CA54D433-9D10-79CD-EC58-88FEF7C8CC80}"/>
                  </a:ext>
                </a:extLst>
              </p:cNvPr>
              <p:cNvSpPr>
                <a:spLocks/>
              </p:cNvSpPr>
              <p:nvPr/>
            </p:nvSpPr>
            <p:spPr bwMode="auto">
              <a:xfrm>
                <a:off x="2684910" y="4387217"/>
                <a:ext cx="418540" cy="171441"/>
              </a:xfrm>
              <a:custGeom>
                <a:avLst/>
                <a:gdLst>
                  <a:gd name="T0" fmla="*/ 332 w 352"/>
                  <a:gd name="T1" fmla="*/ 7 h 145"/>
                  <a:gd name="T2" fmla="*/ 3 w 352"/>
                  <a:gd name="T3" fmla="*/ 3 h 145"/>
                  <a:gd name="T4" fmla="*/ 0 w 352"/>
                  <a:gd name="T5" fmla="*/ 88 h 145"/>
                  <a:gd name="T6" fmla="*/ 243 w 352"/>
                  <a:gd name="T7" fmla="*/ 145 h 145"/>
                  <a:gd name="T8" fmla="*/ 352 w 352"/>
                  <a:gd name="T9" fmla="*/ 29 h 145"/>
                  <a:gd name="T10" fmla="*/ 332 w 352"/>
                  <a:gd name="T11" fmla="*/ 7 h 145"/>
                </a:gdLst>
                <a:ahLst/>
                <a:cxnLst>
                  <a:cxn ang="0">
                    <a:pos x="T0" y="T1"/>
                  </a:cxn>
                  <a:cxn ang="0">
                    <a:pos x="T2" y="T3"/>
                  </a:cxn>
                  <a:cxn ang="0">
                    <a:pos x="T4" y="T5"/>
                  </a:cxn>
                  <a:cxn ang="0">
                    <a:pos x="T6" y="T7"/>
                  </a:cxn>
                  <a:cxn ang="0">
                    <a:pos x="T8" y="T9"/>
                  </a:cxn>
                  <a:cxn ang="0">
                    <a:pos x="T10" y="T11"/>
                  </a:cxn>
                </a:cxnLst>
                <a:rect l="0" t="0" r="r" b="b"/>
                <a:pathLst>
                  <a:path w="352" h="145">
                    <a:moveTo>
                      <a:pt x="332" y="7"/>
                    </a:moveTo>
                    <a:cubicBezTo>
                      <a:pt x="332" y="7"/>
                      <a:pt x="58" y="0"/>
                      <a:pt x="3" y="3"/>
                    </a:cubicBezTo>
                    <a:cubicBezTo>
                      <a:pt x="0" y="88"/>
                      <a:pt x="0" y="88"/>
                      <a:pt x="0" y="88"/>
                    </a:cubicBezTo>
                    <a:cubicBezTo>
                      <a:pt x="243" y="145"/>
                      <a:pt x="243" y="145"/>
                      <a:pt x="243" y="145"/>
                    </a:cubicBezTo>
                    <a:cubicBezTo>
                      <a:pt x="352" y="29"/>
                      <a:pt x="352" y="29"/>
                      <a:pt x="352" y="29"/>
                    </a:cubicBezTo>
                    <a:lnTo>
                      <a:pt x="332" y="7"/>
                    </a:lnTo>
                    <a:close/>
                  </a:path>
                </a:pathLst>
              </a:custGeom>
              <a:solidFill>
                <a:srgbClr val="9E9E9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9" name="Freeform 40">
                <a:extLst>
                  <a:ext uri="{FF2B5EF4-FFF2-40B4-BE49-F238E27FC236}">
                    <a16:creationId xmlns:a16="http://schemas.microsoft.com/office/drawing/2014/main" id="{F560FEE6-B780-3C5D-45D2-BFAFCE4BE98D}"/>
                  </a:ext>
                </a:extLst>
              </p:cNvPr>
              <p:cNvSpPr>
                <a:spLocks/>
              </p:cNvSpPr>
              <p:nvPr/>
            </p:nvSpPr>
            <p:spPr bwMode="auto">
              <a:xfrm>
                <a:off x="2759179" y="4126931"/>
                <a:ext cx="340801" cy="710060"/>
              </a:xfrm>
              <a:custGeom>
                <a:avLst/>
                <a:gdLst>
                  <a:gd name="T0" fmla="*/ 156 w 287"/>
                  <a:gd name="T1" fmla="*/ 107 h 600"/>
                  <a:gd name="T2" fmla="*/ 226 w 287"/>
                  <a:gd name="T3" fmla="*/ 308 h 600"/>
                  <a:gd name="T4" fmla="*/ 60 w 287"/>
                  <a:gd name="T5" fmla="*/ 341 h 600"/>
                  <a:gd name="T6" fmla="*/ 0 w 287"/>
                  <a:gd name="T7" fmla="*/ 128 h 600"/>
                  <a:gd name="T8" fmla="*/ 156 w 287"/>
                  <a:gd name="T9" fmla="*/ 107 h 600"/>
                </a:gdLst>
                <a:ahLst/>
                <a:cxnLst>
                  <a:cxn ang="0">
                    <a:pos x="T0" y="T1"/>
                  </a:cxn>
                  <a:cxn ang="0">
                    <a:pos x="T2" y="T3"/>
                  </a:cxn>
                  <a:cxn ang="0">
                    <a:pos x="T4" y="T5"/>
                  </a:cxn>
                  <a:cxn ang="0">
                    <a:pos x="T6" y="T7"/>
                  </a:cxn>
                  <a:cxn ang="0">
                    <a:pos x="T8" y="T9"/>
                  </a:cxn>
                </a:cxnLst>
                <a:rect l="0" t="0" r="r" b="b"/>
                <a:pathLst>
                  <a:path w="287" h="600">
                    <a:moveTo>
                      <a:pt x="156" y="107"/>
                    </a:moveTo>
                    <a:cubicBezTo>
                      <a:pt x="156" y="107"/>
                      <a:pt x="197" y="285"/>
                      <a:pt x="226" y="308"/>
                    </a:cubicBezTo>
                    <a:cubicBezTo>
                      <a:pt x="287" y="600"/>
                      <a:pt x="60" y="341"/>
                      <a:pt x="60" y="341"/>
                    </a:cubicBezTo>
                    <a:cubicBezTo>
                      <a:pt x="60" y="341"/>
                      <a:pt x="1" y="198"/>
                      <a:pt x="0" y="128"/>
                    </a:cubicBezTo>
                    <a:cubicBezTo>
                      <a:pt x="0" y="0"/>
                      <a:pt x="156" y="107"/>
                      <a:pt x="156" y="107"/>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0" name="Freeform 41">
                <a:extLst>
                  <a:ext uri="{FF2B5EF4-FFF2-40B4-BE49-F238E27FC236}">
                    <a16:creationId xmlns:a16="http://schemas.microsoft.com/office/drawing/2014/main" id="{A209DE6D-B1B1-9109-E030-0A51EB96538F}"/>
                  </a:ext>
                </a:extLst>
              </p:cNvPr>
              <p:cNvSpPr>
                <a:spLocks/>
              </p:cNvSpPr>
              <p:nvPr/>
            </p:nvSpPr>
            <p:spPr bwMode="auto">
              <a:xfrm>
                <a:off x="2696016" y="4437192"/>
                <a:ext cx="590676" cy="895384"/>
              </a:xfrm>
              <a:custGeom>
                <a:avLst/>
                <a:gdLst>
                  <a:gd name="T0" fmla="*/ 193 w 497"/>
                  <a:gd name="T1" fmla="*/ 15 h 757"/>
                  <a:gd name="T2" fmla="*/ 268 w 497"/>
                  <a:gd name="T3" fmla="*/ 176 h 757"/>
                  <a:gd name="T4" fmla="*/ 261 w 497"/>
                  <a:gd name="T5" fmla="*/ 0 h 757"/>
                  <a:gd name="T6" fmla="*/ 368 w 497"/>
                  <a:gd name="T7" fmla="*/ 32 h 757"/>
                  <a:gd name="T8" fmla="*/ 496 w 497"/>
                  <a:gd name="T9" fmla="*/ 757 h 757"/>
                  <a:gd name="T10" fmla="*/ 0 w 497"/>
                  <a:gd name="T11" fmla="*/ 88 h 757"/>
                  <a:gd name="T12" fmla="*/ 193 w 497"/>
                  <a:gd name="T13" fmla="*/ 15 h 757"/>
                </a:gdLst>
                <a:ahLst/>
                <a:cxnLst>
                  <a:cxn ang="0">
                    <a:pos x="T0" y="T1"/>
                  </a:cxn>
                  <a:cxn ang="0">
                    <a:pos x="T2" y="T3"/>
                  </a:cxn>
                  <a:cxn ang="0">
                    <a:pos x="T4" y="T5"/>
                  </a:cxn>
                  <a:cxn ang="0">
                    <a:pos x="T6" y="T7"/>
                  </a:cxn>
                  <a:cxn ang="0">
                    <a:pos x="T8" y="T9"/>
                  </a:cxn>
                  <a:cxn ang="0">
                    <a:pos x="T10" y="T11"/>
                  </a:cxn>
                  <a:cxn ang="0">
                    <a:pos x="T12" y="T13"/>
                  </a:cxn>
                </a:cxnLst>
                <a:rect l="0" t="0" r="r" b="b"/>
                <a:pathLst>
                  <a:path w="497" h="757">
                    <a:moveTo>
                      <a:pt x="193" y="15"/>
                    </a:moveTo>
                    <a:cubicBezTo>
                      <a:pt x="268" y="176"/>
                      <a:pt x="268" y="176"/>
                      <a:pt x="268" y="176"/>
                    </a:cubicBezTo>
                    <a:cubicBezTo>
                      <a:pt x="261" y="0"/>
                      <a:pt x="261" y="0"/>
                      <a:pt x="261" y="0"/>
                    </a:cubicBezTo>
                    <a:cubicBezTo>
                      <a:pt x="368" y="32"/>
                      <a:pt x="368" y="32"/>
                      <a:pt x="368" y="32"/>
                    </a:cubicBezTo>
                    <a:cubicBezTo>
                      <a:pt x="368" y="32"/>
                      <a:pt x="497" y="535"/>
                      <a:pt x="496" y="757"/>
                    </a:cubicBezTo>
                    <a:cubicBezTo>
                      <a:pt x="496" y="757"/>
                      <a:pt x="104" y="184"/>
                      <a:pt x="0" y="88"/>
                    </a:cubicBezTo>
                    <a:lnTo>
                      <a:pt x="193" y="15"/>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1" name="Freeform 42">
                <a:extLst>
                  <a:ext uri="{FF2B5EF4-FFF2-40B4-BE49-F238E27FC236}">
                    <a16:creationId xmlns:a16="http://schemas.microsoft.com/office/drawing/2014/main" id="{AE535258-CAF5-1C2D-F60F-702B84D0F405}"/>
                  </a:ext>
                </a:extLst>
              </p:cNvPr>
              <p:cNvSpPr>
                <a:spLocks/>
              </p:cNvSpPr>
              <p:nvPr/>
            </p:nvSpPr>
            <p:spPr bwMode="auto">
              <a:xfrm>
                <a:off x="2925068" y="4610716"/>
                <a:ext cx="176300" cy="170748"/>
              </a:xfrm>
              <a:custGeom>
                <a:avLst/>
                <a:gdLst>
                  <a:gd name="T0" fmla="*/ 0 w 148"/>
                  <a:gd name="T1" fmla="*/ 19 h 144"/>
                  <a:gd name="T2" fmla="*/ 148 w 148"/>
                  <a:gd name="T3" fmla="*/ 19 h 144"/>
                  <a:gd name="T4" fmla="*/ 142 w 148"/>
                  <a:gd name="T5" fmla="*/ 112 h 144"/>
                  <a:gd name="T6" fmla="*/ 73 w 148"/>
                  <a:gd name="T7" fmla="*/ 144 h 144"/>
                  <a:gd name="T8" fmla="*/ 0 w 148"/>
                  <a:gd name="T9" fmla="*/ 19 h 144"/>
                </a:gdLst>
                <a:ahLst/>
                <a:cxnLst>
                  <a:cxn ang="0">
                    <a:pos x="T0" y="T1"/>
                  </a:cxn>
                  <a:cxn ang="0">
                    <a:pos x="T2" y="T3"/>
                  </a:cxn>
                  <a:cxn ang="0">
                    <a:pos x="T4" y="T5"/>
                  </a:cxn>
                  <a:cxn ang="0">
                    <a:pos x="T6" y="T7"/>
                  </a:cxn>
                  <a:cxn ang="0">
                    <a:pos x="T8" y="T9"/>
                  </a:cxn>
                </a:cxnLst>
                <a:rect l="0" t="0" r="r" b="b"/>
                <a:pathLst>
                  <a:path w="148" h="144">
                    <a:moveTo>
                      <a:pt x="0" y="19"/>
                    </a:moveTo>
                    <a:cubicBezTo>
                      <a:pt x="0" y="19"/>
                      <a:pt x="89" y="0"/>
                      <a:pt x="148" y="19"/>
                    </a:cubicBezTo>
                    <a:cubicBezTo>
                      <a:pt x="142" y="112"/>
                      <a:pt x="142" y="112"/>
                      <a:pt x="142" y="112"/>
                    </a:cubicBezTo>
                    <a:cubicBezTo>
                      <a:pt x="73" y="144"/>
                      <a:pt x="73" y="144"/>
                      <a:pt x="73" y="144"/>
                    </a:cubicBezTo>
                    <a:lnTo>
                      <a:pt x="0" y="19"/>
                    </a:lnTo>
                    <a:close/>
                  </a:path>
                </a:pathLst>
              </a:custGeom>
              <a:solidFill>
                <a:schemeClr val="tx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2" name="Freeform 43">
                <a:extLst>
                  <a:ext uri="{FF2B5EF4-FFF2-40B4-BE49-F238E27FC236}">
                    <a16:creationId xmlns:a16="http://schemas.microsoft.com/office/drawing/2014/main" id="{084DB891-723C-F8C0-00D1-A6F9555C995C}"/>
                  </a:ext>
                </a:extLst>
              </p:cNvPr>
              <p:cNvSpPr>
                <a:spLocks/>
              </p:cNvSpPr>
              <p:nvPr/>
            </p:nvSpPr>
            <p:spPr bwMode="auto">
              <a:xfrm>
                <a:off x="3011830" y="4743288"/>
                <a:ext cx="297073" cy="624686"/>
              </a:xfrm>
              <a:custGeom>
                <a:avLst/>
                <a:gdLst>
                  <a:gd name="T0" fmla="*/ 32 w 250"/>
                  <a:gd name="T1" fmla="*/ 216 h 528"/>
                  <a:gd name="T2" fmla="*/ 0 w 250"/>
                  <a:gd name="T3" fmla="*/ 32 h 528"/>
                  <a:gd name="T4" fmla="*/ 69 w 250"/>
                  <a:gd name="T5" fmla="*/ 0 h 528"/>
                  <a:gd name="T6" fmla="*/ 232 w 250"/>
                  <a:gd name="T7" fmla="*/ 271 h 528"/>
                  <a:gd name="T8" fmla="*/ 250 w 250"/>
                  <a:gd name="T9" fmla="*/ 528 h 528"/>
                  <a:gd name="T10" fmla="*/ 32 w 250"/>
                  <a:gd name="T11" fmla="*/ 216 h 528"/>
                </a:gdLst>
                <a:ahLst/>
                <a:cxnLst>
                  <a:cxn ang="0">
                    <a:pos x="T0" y="T1"/>
                  </a:cxn>
                  <a:cxn ang="0">
                    <a:pos x="T2" y="T3"/>
                  </a:cxn>
                  <a:cxn ang="0">
                    <a:pos x="T4" y="T5"/>
                  </a:cxn>
                  <a:cxn ang="0">
                    <a:pos x="T6" y="T7"/>
                  </a:cxn>
                  <a:cxn ang="0">
                    <a:pos x="T8" y="T9"/>
                  </a:cxn>
                  <a:cxn ang="0">
                    <a:pos x="T10" y="T11"/>
                  </a:cxn>
                </a:cxnLst>
                <a:rect l="0" t="0" r="r" b="b"/>
                <a:pathLst>
                  <a:path w="250" h="528">
                    <a:moveTo>
                      <a:pt x="32" y="216"/>
                    </a:moveTo>
                    <a:cubicBezTo>
                      <a:pt x="0" y="32"/>
                      <a:pt x="0" y="32"/>
                      <a:pt x="0" y="32"/>
                    </a:cubicBezTo>
                    <a:cubicBezTo>
                      <a:pt x="69" y="0"/>
                      <a:pt x="69" y="0"/>
                      <a:pt x="69" y="0"/>
                    </a:cubicBezTo>
                    <a:cubicBezTo>
                      <a:pt x="69" y="0"/>
                      <a:pt x="201" y="212"/>
                      <a:pt x="232" y="271"/>
                    </a:cubicBezTo>
                    <a:cubicBezTo>
                      <a:pt x="250" y="528"/>
                      <a:pt x="250" y="528"/>
                      <a:pt x="250" y="528"/>
                    </a:cubicBezTo>
                    <a:lnTo>
                      <a:pt x="32" y="216"/>
                    </a:ln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3" name="Freeform 44">
                <a:extLst>
                  <a:ext uri="{FF2B5EF4-FFF2-40B4-BE49-F238E27FC236}">
                    <a16:creationId xmlns:a16="http://schemas.microsoft.com/office/drawing/2014/main" id="{7F47051D-1BFB-8100-806F-FCC965A1A8CA}"/>
                  </a:ext>
                </a:extLst>
              </p:cNvPr>
              <p:cNvSpPr>
                <a:spLocks/>
              </p:cNvSpPr>
              <p:nvPr/>
            </p:nvSpPr>
            <p:spPr bwMode="auto">
              <a:xfrm>
                <a:off x="3111780" y="4430251"/>
                <a:ext cx="327614" cy="937724"/>
              </a:xfrm>
              <a:custGeom>
                <a:avLst/>
                <a:gdLst>
                  <a:gd name="T0" fmla="*/ 0 w 276"/>
                  <a:gd name="T1" fmla="*/ 0 h 793"/>
                  <a:gd name="T2" fmla="*/ 165 w 276"/>
                  <a:gd name="T3" fmla="*/ 149 h 793"/>
                  <a:gd name="T4" fmla="*/ 108 w 276"/>
                  <a:gd name="T5" fmla="*/ 263 h 793"/>
                  <a:gd name="T6" fmla="*/ 276 w 276"/>
                  <a:gd name="T7" fmla="*/ 423 h 793"/>
                  <a:gd name="T8" fmla="*/ 166 w 276"/>
                  <a:gd name="T9" fmla="*/ 793 h 793"/>
                  <a:gd name="T10" fmla="*/ 0 w 276"/>
                  <a:gd name="T11" fmla="*/ 0 h 793"/>
                </a:gdLst>
                <a:ahLst/>
                <a:cxnLst>
                  <a:cxn ang="0">
                    <a:pos x="T0" y="T1"/>
                  </a:cxn>
                  <a:cxn ang="0">
                    <a:pos x="T2" y="T3"/>
                  </a:cxn>
                  <a:cxn ang="0">
                    <a:pos x="T4" y="T5"/>
                  </a:cxn>
                  <a:cxn ang="0">
                    <a:pos x="T6" y="T7"/>
                  </a:cxn>
                  <a:cxn ang="0">
                    <a:pos x="T8" y="T9"/>
                  </a:cxn>
                  <a:cxn ang="0">
                    <a:pos x="T10" y="T11"/>
                  </a:cxn>
                </a:cxnLst>
                <a:rect l="0" t="0" r="r" b="b"/>
                <a:pathLst>
                  <a:path w="276" h="793">
                    <a:moveTo>
                      <a:pt x="0" y="0"/>
                    </a:moveTo>
                    <a:cubicBezTo>
                      <a:pt x="0" y="0"/>
                      <a:pt x="85" y="98"/>
                      <a:pt x="165" y="149"/>
                    </a:cubicBezTo>
                    <a:cubicBezTo>
                      <a:pt x="165" y="149"/>
                      <a:pt x="138" y="221"/>
                      <a:pt x="108" y="263"/>
                    </a:cubicBezTo>
                    <a:cubicBezTo>
                      <a:pt x="108" y="263"/>
                      <a:pt x="226" y="364"/>
                      <a:pt x="276" y="423"/>
                    </a:cubicBezTo>
                    <a:cubicBezTo>
                      <a:pt x="276" y="423"/>
                      <a:pt x="186" y="610"/>
                      <a:pt x="166" y="793"/>
                    </a:cubicBezTo>
                    <a:cubicBezTo>
                      <a:pt x="166" y="793"/>
                      <a:pt x="42" y="77"/>
                      <a:pt x="0" y="0"/>
                    </a:cubicBezTo>
                    <a:close/>
                  </a:path>
                </a:pathLst>
              </a:custGeom>
              <a:solidFill>
                <a:srgbClr val="676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28" name="Freeform 45">
                <a:extLst>
                  <a:ext uri="{FF2B5EF4-FFF2-40B4-BE49-F238E27FC236}">
                    <a16:creationId xmlns:a16="http://schemas.microsoft.com/office/drawing/2014/main" id="{45279996-D85D-08B1-BC19-102A6888AC7E}"/>
                  </a:ext>
                </a:extLst>
              </p:cNvPr>
              <p:cNvSpPr>
                <a:spLocks/>
              </p:cNvSpPr>
              <p:nvPr/>
            </p:nvSpPr>
            <p:spPr bwMode="auto">
              <a:xfrm>
                <a:off x="3006277" y="4395546"/>
                <a:ext cx="136737" cy="221417"/>
              </a:xfrm>
              <a:custGeom>
                <a:avLst/>
                <a:gdLst>
                  <a:gd name="T0" fmla="*/ 0 w 115"/>
                  <a:gd name="T1" fmla="*/ 35 h 187"/>
                  <a:gd name="T2" fmla="*/ 77 w 115"/>
                  <a:gd name="T3" fmla="*/ 187 h 187"/>
                  <a:gd name="T4" fmla="*/ 110 w 115"/>
                  <a:gd name="T5" fmla="*/ 53 h 187"/>
                  <a:gd name="T6" fmla="*/ 62 w 115"/>
                  <a:gd name="T7" fmla="*/ 0 h 187"/>
                  <a:gd name="T8" fmla="*/ 0 w 115"/>
                  <a:gd name="T9" fmla="*/ 35 h 187"/>
                </a:gdLst>
                <a:ahLst/>
                <a:cxnLst>
                  <a:cxn ang="0">
                    <a:pos x="T0" y="T1"/>
                  </a:cxn>
                  <a:cxn ang="0">
                    <a:pos x="T2" y="T3"/>
                  </a:cxn>
                  <a:cxn ang="0">
                    <a:pos x="T4" y="T5"/>
                  </a:cxn>
                  <a:cxn ang="0">
                    <a:pos x="T6" y="T7"/>
                  </a:cxn>
                  <a:cxn ang="0">
                    <a:pos x="T8" y="T9"/>
                  </a:cxn>
                </a:cxnLst>
                <a:rect l="0" t="0" r="r" b="b"/>
                <a:pathLst>
                  <a:path w="115" h="187">
                    <a:moveTo>
                      <a:pt x="0" y="35"/>
                    </a:moveTo>
                    <a:cubicBezTo>
                      <a:pt x="77" y="187"/>
                      <a:pt x="77" y="187"/>
                      <a:pt x="77" y="187"/>
                    </a:cubicBezTo>
                    <a:cubicBezTo>
                      <a:pt x="77" y="187"/>
                      <a:pt x="115" y="87"/>
                      <a:pt x="110" y="53"/>
                    </a:cubicBezTo>
                    <a:cubicBezTo>
                      <a:pt x="62" y="0"/>
                      <a:pt x="62" y="0"/>
                      <a:pt x="62" y="0"/>
                    </a:cubicBezTo>
                    <a:lnTo>
                      <a:pt x="0" y="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29" name="Freeform 46">
                <a:extLst>
                  <a:ext uri="{FF2B5EF4-FFF2-40B4-BE49-F238E27FC236}">
                    <a16:creationId xmlns:a16="http://schemas.microsoft.com/office/drawing/2014/main" id="{A075B314-88B6-B5A9-4210-0CA8BF2A59C5}"/>
                  </a:ext>
                </a:extLst>
              </p:cNvPr>
              <p:cNvSpPr>
                <a:spLocks/>
              </p:cNvSpPr>
              <p:nvPr/>
            </p:nvSpPr>
            <p:spPr bwMode="auto">
              <a:xfrm>
                <a:off x="2554420" y="4428862"/>
                <a:ext cx="754482" cy="939112"/>
              </a:xfrm>
              <a:custGeom>
                <a:avLst/>
                <a:gdLst>
                  <a:gd name="T0" fmla="*/ 110 w 635"/>
                  <a:gd name="T1" fmla="*/ 0 h 794"/>
                  <a:gd name="T2" fmla="*/ 0 w 635"/>
                  <a:gd name="T3" fmla="*/ 234 h 794"/>
                  <a:gd name="T4" fmla="*/ 244 w 635"/>
                  <a:gd name="T5" fmla="*/ 316 h 794"/>
                  <a:gd name="T6" fmla="*/ 173 w 635"/>
                  <a:gd name="T7" fmla="*/ 554 h 794"/>
                  <a:gd name="T8" fmla="*/ 635 w 635"/>
                  <a:gd name="T9" fmla="*/ 794 h 794"/>
                  <a:gd name="T10" fmla="*/ 120 w 635"/>
                  <a:gd name="T11" fmla="*/ 89 h 794"/>
                  <a:gd name="T12" fmla="*/ 110 w 635"/>
                  <a:gd name="T13" fmla="*/ 0 h 794"/>
                </a:gdLst>
                <a:ahLst/>
                <a:cxnLst>
                  <a:cxn ang="0">
                    <a:pos x="T0" y="T1"/>
                  </a:cxn>
                  <a:cxn ang="0">
                    <a:pos x="T2" y="T3"/>
                  </a:cxn>
                  <a:cxn ang="0">
                    <a:pos x="T4" y="T5"/>
                  </a:cxn>
                  <a:cxn ang="0">
                    <a:pos x="T6" y="T7"/>
                  </a:cxn>
                  <a:cxn ang="0">
                    <a:pos x="T8" y="T9"/>
                  </a:cxn>
                  <a:cxn ang="0">
                    <a:pos x="T10" y="T11"/>
                  </a:cxn>
                  <a:cxn ang="0">
                    <a:pos x="T12" y="T13"/>
                  </a:cxn>
                </a:cxnLst>
                <a:rect l="0" t="0" r="r" b="b"/>
                <a:pathLst>
                  <a:path w="635" h="794">
                    <a:moveTo>
                      <a:pt x="110" y="0"/>
                    </a:moveTo>
                    <a:cubicBezTo>
                      <a:pt x="110" y="0"/>
                      <a:pt x="38" y="141"/>
                      <a:pt x="0" y="234"/>
                    </a:cubicBezTo>
                    <a:cubicBezTo>
                      <a:pt x="0" y="234"/>
                      <a:pt x="111" y="288"/>
                      <a:pt x="244" y="316"/>
                    </a:cubicBezTo>
                    <a:cubicBezTo>
                      <a:pt x="244" y="316"/>
                      <a:pt x="169" y="535"/>
                      <a:pt x="173" y="554"/>
                    </a:cubicBezTo>
                    <a:cubicBezTo>
                      <a:pt x="173" y="554"/>
                      <a:pt x="497" y="696"/>
                      <a:pt x="635" y="794"/>
                    </a:cubicBezTo>
                    <a:cubicBezTo>
                      <a:pt x="549" y="669"/>
                      <a:pt x="209" y="192"/>
                      <a:pt x="120" y="89"/>
                    </a:cubicBezTo>
                    <a:lnTo>
                      <a:pt x="110" y="0"/>
                    </a:lnTo>
                    <a:close/>
                  </a:path>
                </a:pathLst>
              </a:custGeom>
              <a:solidFill>
                <a:srgbClr val="676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0" name="Freeform 47">
                <a:extLst>
                  <a:ext uri="{FF2B5EF4-FFF2-40B4-BE49-F238E27FC236}">
                    <a16:creationId xmlns:a16="http://schemas.microsoft.com/office/drawing/2014/main" id="{1D6D3E04-C114-5DD0-89FA-45532EFA5FFE}"/>
                  </a:ext>
                </a:extLst>
              </p:cNvPr>
              <p:cNvSpPr>
                <a:spLocks/>
              </p:cNvSpPr>
              <p:nvPr/>
            </p:nvSpPr>
            <p:spPr bwMode="auto">
              <a:xfrm>
                <a:off x="2674499" y="4390687"/>
                <a:ext cx="250569" cy="242934"/>
              </a:xfrm>
              <a:custGeom>
                <a:avLst/>
                <a:gdLst>
                  <a:gd name="T0" fmla="*/ 12 w 211"/>
                  <a:gd name="T1" fmla="*/ 0 h 205"/>
                  <a:gd name="T2" fmla="*/ 211 w 211"/>
                  <a:gd name="T3" fmla="*/ 54 h 205"/>
                  <a:gd name="T4" fmla="*/ 195 w 211"/>
                  <a:gd name="T5" fmla="*/ 205 h 205"/>
                  <a:gd name="T6" fmla="*/ 0 w 211"/>
                  <a:gd name="T7" fmla="*/ 115 h 205"/>
                  <a:gd name="T8" fmla="*/ 12 w 211"/>
                  <a:gd name="T9" fmla="*/ 0 h 205"/>
                </a:gdLst>
                <a:ahLst/>
                <a:cxnLst>
                  <a:cxn ang="0">
                    <a:pos x="T0" y="T1"/>
                  </a:cxn>
                  <a:cxn ang="0">
                    <a:pos x="T2" y="T3"/>
                  </a:cxn>
                  <a:cxn ang="0">
                    <a:pos x="T4" y="T5"/>
                  </a:cxn>
                  <a:cxn ang="0">
                    <a:pos x="T6" y="T7"/>
                  </a:cxn>
                  <a:cxn ang="0">
                    <a:pos x="T8" y="T9"/>
                  </a:cxn>
                </a:cxnLst>
                <a:rect l="0" t="0" r="r" b="b"/>
                <a:pathLst>
                  <a:path w="211" h="205">
                    <a:moveTo>
                      <a:pt x="12" y="0"/>
                    </a:moveTo>
                    <a:cubicBezTo>
                      <a:pt x="211" y="54"/>
                      <a:pt x="211" y="54"/>
                      <a:pt x="211" y="54"/>
                    </a:cubicBezTo>
                    <a:cubicBezTo>
                      <a:pt x="195" y="205"/>
                      <a:pt x="195" y="205"/>
                      <a:pt x="195" y="205"/>
                    </a:cubicBezTo>
                    <a:cubicBezTo>
                      <a:pt x="195" y="205"/>
                      <a:pt x="8" y="129"/>
                      <a:pt x="0" y="115"/>
                    </a:cubicBezTo>
                    <a:lnTo>
                      <a:pt x="1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1" name="Freeform 48">
                <a:extLst>
                  <a:ext uri="{FF2B5EF4-FFF2-40B4-BE49-F238E27FC236}">
                    <a16:creationId xmlns:a16="http://schemas.microsoft.com/office/drawing/2014/main" id="{2A1D304C-948E-456E-D791-7551852D77BF}"/>
                  </a:ext>
                </a:extLst>
              </p:cNvPr>
              <p:cNvSpPr>
                <a:spLocks/>
              </p:cNvSpPr>
              <p:nvPr/>
            </p:nvSpPr>
            <p:spPr bwMode="auto">
              <a:xfrm>
                <a:off x="2961855" y="6062071"/>
                <a:ext cx="873173" cy="313732"/>
              </a:xfrm>
              <a:custGeom>
                <a:avLst/>
                <a:gdLst>
                  <a:gd name="T0" fmla="*/ 735 w 735"/>
                  <a:gd name="T1" fmla="*/ 0 h 265"/>
                  <a:gd name="T2" fmla="*/ 485 w 735"/>
                  <a:gd name="T3" fmla="*/ 111 h 265"/>
                  <a:gd name="T4" fmla="*/ 453 w 735"/>
                  <a:gd name="T5" fmla="*/ 24 h 265"/>
                  <a:gd name="T6" fmla="*/ 431 w 735"/>
                  <a:gd name="T7" fmla="*/ 129 h 265"/>
                  <a:gd name="T8" fmla="*/ 0 w 735"/>
                  <a:gd name="T9" fmla="*/ 265 h 265"/>
                  <a:gd name="T10" fmla="*/ 454 w 735"/>
                  <a:gd name="T11" fmla="*/ 155 h 265"/>
                  <a:gd name="T12" fmla="*/ 462 w 735"/>
                  <a:gd name="T13" fmla="*/ 88 h 265"/>
                  <a:gd name="T14" fmla="*/ 483 w 735"/>
                  <a:gd name="T15" fmla="*/ 138 h 265"/>
                  <a:gd name="T16" fmla="*/ 735 w 735"/>
                  <a:gd name="T17"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5" h="265">
                    <a:moveTo>
                      <a:pt x="735" y="0"/>
                    </a:moveTo>
                    <a:cubicBezTo>
                      <a:pt x="735" y="0"/>
                      <a:pt x="605" y="78"/>
                      <a:pt x="485" y="111"/>
                    </a:cubicBezTo>
                    <a:cubicBezTo>
                      <a:pt x="453" y="24"/>
                      <a:pt x="453" y="24"/>
                      <a:pt x="453" y="24"/>
                    </a:cubicBezTo>
                    <a:cubicBezTo>
                      <a:pt x="453" y="24"/>
                      <a:pt x="457" y="97"/>
                      <a:pt x="431" y="129"/>
                    </a:cubicBezTo>
                    <a:cubicBezTo>
                      <a:pt x="431" y="129"/>
                      <a:pt x="191" y="231"/>
                      <a:pt x="0" y="265"/>
                    </a:cubicBezTo>
                    <a:cubicBezTo>
                      <a:pt x="0" y="265"/>
                      <a:pt x="208" y="243"/>
                      <a:pt x="454" y="155"/>
                    </a:cubicBezTo>
                    <a:cubicBezTo>
                      <a:pt x="462" y="88"/>
                      <a:pt x="462" y="88"/>
                      <a:pt x="462" y="88"/>
                    </a:cubicBezTo>
                    <a:cubicBezTo>
                      <a:pt x="462" y="88"/>
                      <a:pt x="471" y="127"/>
                      <a:pt x="483" y="138"/>
                    </a:cubicBezTo>
                    <a:cubicBezTo>
                      <a:pt x="483" y="138"/>
                      <a:pt x="642" y="86"/>
                      <a:pt x="735" y="0"/>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2" name="Freeform 49">
                <a:extLst>
                  <a:ext uri="{FF2B5EF4-FFF2-40B4-BE49-F238E27FC236}">
                    <a16:creationId xmlns:a16="http://schemas.microsoft.com/office/drawing/2014/main" id="{4315B48F-B3A6-990F-7FAB-32464EE5B2F4}"/>
                  </a:ext>
                </a:extLst>
              </p:cNvPr>
              <p:cNvSpPr>
                <a:spLocks/>
              </p:cNvSpPr>
              <p:nvPr/>
            </p:nvSpPr>
            <p:spPr bwMode="auto">
              <a:xfrm>
                <a:off x="3399135" y="5488747"/>
                <a:ext cx="86762" cy="94397"/>
              </a:xfrm>
              <a:custGeom>
                <a:avLst/>
                <a:gdLst>
                  <a:gd name="T0" fmla="*/ 67 w 73"/>
                  <a:gd name="T1" fmla="*/ 31 h 80"/>
                  <a:gd name="T2" fmla="*/ 46 w 73"/>
                  <a:gd name="T3" fmla="*/ 75 h 80"/>
                  <a:gd name="T4" fmla="*/ 5 w 73"/>
                  <a:gd name="T5" fmla="*/ 49 h 80"/>
                  <a:gd name="T6" fmla="*/ 26 w 73"/>
                  <a:gd name="T7" fmla="*/ 5 h 80"/>
                  <a:gd name="T8" fmla="*/ 67 w 73"/>
                  <a:gd name="T9" fmla="*/ 31 h 80"/>
                </a:gdLst>
                <a:ahLst/>
                <a:cxnLst>
                  <a:cxn ang="0">
                    <a:pos x="T0" y="T1"/>
                  </a:cxn>
                  <a:cxn ang="0">
                    <a:pos x="T2" y="T3"/>
                  </a:cxn>
                  <a:cxn ang="0">
                    <a:pos x="T4" y="T5"/>
                  </a:cxn>
                  <a:cxn ang="0">
                    <a:pos x="T6" y="T7"/>
                  </a:cxn>
                  <a:cxn ang="0">
                    <a:pos x="T8" y="T9"/>
                  </a:cxn>
                </a:cxnLst>
                <a:rect l="0" t="0" r="r" b="b"/>
                <a:pathLst>
                  <a:path w="73" h="80">
                    <a:moveTo>
                      <a:pt x="67" y="31"/>
                    </a:moveTo>
                    <a:cubicBezTo>
                      <a:pt x="73" y="50"/>
                      <a:pt x="63" y="70"/>
                      <a:pt x="46" y="75"/>
                    </a:cubicBezTo>
                    <a:cubicBezTo>
                      <a:pt x="29" y="80"/>
                      <a:pt x="11" y="68"/>
                      <a:pt x="5" y="49"/>
                    </a:cubicBezTo>
                    <a:cubicBezTo>
                      <a:pt x="0" y="30"/>
                      <a:pt x="9" y="10"/>
                      <a:pt x="26" y="5"/>
                    </a:cubicBezTo>
                    <a:cubicBezTo>
                      <a:pt x="43" y="0"/>
                      <a:pt x="62" y="12"/>
                      <a:pt x="67" y="31"/>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3" name="Freeform 50">
                <a:extLst>
                  <a:ext uri="{FF2B5EF4-FFF2-40B4-BE49-F238E27FC236}">
                    <a16:creationId xmlns:a16="http://schemas.microsoft.com/office/drawing/2014/main" id="{80B15BA7-DAE0-49AA-59E5-83860A2F60D3}"/>
                  </a:ext>
                </a:extLst>
              </p:cNvPr>
              <p:cNvSpPr>
                <a:spLocks/>
              </p:cNvSpPr>
              <p:nvPr/>
            </p:nvSpPr>
            <p:spPr bwMode="auto">
              <a:xfrm>
                <a:off x="3315843" y="5402680"/>
                <a:ext cx="183241" cy="644121"/>
              </a:xfrm>
              <a:custGeom>
                <a:avLst/>
                <a:gdLst>
                  <a:gd name="T0" fmla="*/ 0 w 154"/>
                  <a:gd name="T1" fmla="*/ 0 h 545"/>
                  <a:gd name="T2" fmla="*/ 154 w 154"/>
                  <a:gd name="T3" fmla="*/ 545 h 545"/>
                  <a:gd name="T4" fmla="*/ 0 w 154"/>
                  <a:gd name="T5" fmla="*/ 0 h 545"/>
                </a:gdLst>
                <a:ahLst/>
                <a:cxnLst>
                  <a:cxn ang="0">
                    <a:pos x="T0" y="T1"/>
                  </a:cxn>
                  <a:cxn ang="0">
                    <a:pos x="T2" y="T3"/>
                  </a:cxn>
                  <a:cxn ang="0">
                    <a:pos x="T4" y="T5"/>
                  </a:cxn>
                </a:cxnLst>
                <a:rect l="0" t="0" r="r" b="b"/>
                <a:pathLst>
                  <a:path w="154" h="545">
                    <a:moveTo>
                      <a:pt x="0" y="0"/>
                    </a:moveTo>
                    <a:cubicBezTo>
                      <a:pt x="0" y="0"/>
                      <a:pt x="143" y="396"/>
                      <a:pt x="154" y="545"/>
                    </a:cubicBezTo>
                    <a:cubicBezTo>
                      <a:pt x="154" y="545"/>
                      <a:pt x="14" y="89"/>
                      <a:pt x="0" y="0"/>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4" name="Freeform 51">
                <a:extLst>
                  <a:ext uri="{FF2B5EF4-FFF2-40B4-BE49-F238E27FC236}">
                    <a16:creationId xmlns:a16="http://schemas.microsoft.com/office/drawing/2014/main" id="{FCC48B1F-E867-8B9D-BE29-39E83E9ABD08}"/>
                  </a:ext>
                </a:extLst>
              </p:cNvPr>
              <p:cNvSpPr>
                <a:spLocks/>
              </p:cNvSpPr>
              <p:nvPr/>
            </p:nvSpPr>
            <p:spPr bwMode="auto">
              <a:xfrm>
                <a:off x="3464380" y="5794150"/>
                <a:ext cx="86762" cy="93009"/>
              </a:xfrm>
              <a:custGeom>
                <a:avLst/>
                <a:gdLst>
                  <a:gd name="T0" fmla="*/ 68 w 73"/>
                  <a:gd name="T1" fmla="*/ 30 h 79"/>
                  <a:gd name="T2" fmla="*/ 47 w 73"/>
                  <a:gd name="T3" fmla="*/ 74 h 79"/>
                  <a:gd name="T4" fmla="*/ 6 w 73"/>
                  <a:gd name="T5" fmla="*/ 48 h 79"/>
                  <a:gd name="T6" fmla="*/ 27 w 73"/>
                  <a:gd name="T7" fmla="*/ 4 h 79"/>
                  <a:gd name="T8" fmla="*/ 68 w 73"/>
                  <a:gd name="T9" fmla="*/ 30 h 79"/>
                </a:gdLst>
                <a:ahLst/>
                <a:cxnLst>
                  <a:cxn ang="0">
                    <a:pos x="T0" y="T1"/>
                  </a:cxn>
                  <a:cxn ang="0">
                    <a:pos x="T2" y="T3"/>
                  </a:cxn>
                  <a:cxn ang="0">
                    <a:pos x="T4" y="T5"/>
                  </a:cxn>
                  <a:cxn ang="0">
                    <a:pos x="T6" y="T7"/>
                  </a:cxn>
                  <a:cxn ang="0">
                    <a:pos x="T8" y="T9"/>
                  </a:cxn>
                </a:cxnLst>
                <a:rect l="0" t="0" r="r" b="b"/>
                <a:pathLst>
                  <a:path w="73" h="79">
                    <a:moveTo>
                      <a:pt x="68" y="30"/>
                    </a:moveTo>
                    <a:cubicBezTo>
                      <a:pt x="73" y="49"/>
                      <a:pt x="64" y="69"/>
                      <a:pt x="47" y="74"/>
                    </a:cubicBezTo>
                    <a:cubicBezTo>
                      <a:pt x="30" y="79"/>
                      <a:pt x="11" y="67"/>
                      <a:pt x="6" y="48"/>
                    </a:cubicBezTo>
                    <a:cubicBezTo>
                      <a:pt x="0" y="29"/>
                      <a:pt x="10" y="9"/>
                      <a:pt x="27" y="4"/>
                    </a:cubicBezTo>
                    <a:cubicBezTo>
                      <a:pt x="44" y="0"/>
                      <a:pt x="62" y="11"/>
                      <a:pt x="68" y="30"/>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5" name="Freeform 55">
                <a:extLst>
                  <a:ext uri="{FF2B5EF4-FFF2-40B4-BE49-F238E27FC236}">
                    <a16:creationId xmlns:a16="http://schemas.microsoft.com/office/drawing/2014/main" id="{A1D4A9F3-7116-9E39-5AE9-3E288E0143C1}"/>
                  </a:ext>
                </a:extLst>
              </p:cNvPr>
              <p:cNvSpPr>
                <a:spLocks/>
              </p:cNvSpPr>
              <p:nvPr/>
            </p:nvSpPr>
            <p:spPr bwMode="auto">
              <a:xfrm>
                <a:off x="2886198" y="2862982"/>
                <a:ext cx="456021" cy="449080"/>
              </a:xfrm>
              <a:custGeom>
                <a:avLst/>
                <a:gdLst>
                  <a:gd name="T0" fmla="*/ 111 w 384"/>
                  <a:gd name="T1" fmla="*/ 18 h 380"/>
                  <a:gd name="T2" fmla="*/ 198 w 384"/>
                  <a:gd name="T3" fmla="*/ 68 h 380"/>
                  <a:gd name="T4" fmla="*/ 336 w 384"/>
                  <a:gd name="T5" fmla="*/ 175 h 380"/>
                  <a:gd name="T6" fmla="*/ 288 w 384"/>
                  <a:gd name="T7" fmla="*/ 335 h 380"/>
                  <a:gd name="T8" fmla="*/ 159 w 384"/>
                  <a:gd name="T9" fmla="*/ 310 h 380"/>
                  <a:gd name="T10" fmla="*/ 124 w 384"/>
                  <a:gd name="T11" fmla="*/ 124 h 380"/>
                  <a:gd name="T12" fmla="*/ 111 w 384"/>
                  <a:gd name="T13" fmla="*/ 18 h 380"/>
                </a:gdLst>
                <a:ahLst/>
                <a:cxnLst>
                  <a:cxn ang="0">
                    <a:pos x="T0" y="T1"/>
                  </a:cxn>
                  <a:cxn ang="0">
                    <a:pos x="T2" y="T3"/>
                  </a:cxn>
                  <a:cxn ang="0">
                    <a:pos x="T4" y="T5"/>
                  </a:cxn>
                  <a:cxn ang="0">
                    <a:pos x="T6" y="T7"/>
                  </a:cxn>
                  <a:cxn ang="0">
                    <a:pos x="T8" y="T9"/>
                  </a:cxn>
                  <a:cxn ang="0">
                    <a:pos x="T10" y="T11"/>
                  </a:cxn>
                  <a:cxn ang="0">
                    <a:pos x="T12" y="T13"/>
                  </a:cxn>
                </a:cxnLst>
                <a:rect l="0" t="0" r="r" b="b"/>
                <a:pathLst>
                  <a:path w="384" h="380">
                    <a:moveTo>
                      <a:pt x="111" y="18"/>
                    </a:moveTo>
                    <a:cubicBezTo>
                      <a:pt x="198" y="68"/>
                      <a:pt x="198" y="68"/>
                      <a:pt x="198" y="68"/>
                    </a:cubicBezTo>
                    <a:cubicBezTo>
                      <a:pt x="284" y="0"/>
                      <a:pt x="379" y="114"/>
                      <a:pt x="336" y="175"/>
                    </a:cubicBezTo>
                    <a:cubicBezTo>
                      <a:pt x="336" y="175"/>
                      <a:pt x="384" y="290"/>
                      <a:pt x="288" y="335"/>
                    </a:cubicBezTo>
                    <a:cubicBezTo>
                      <a:pt x="192" y="380"/>
                      <a:pt x="159" y="310"/>
                      <a:pt x="159" y="310"/>
                    </a:cubicBezTo>
                    <a:cubicBezTo>
                      <a:pt x="108" y="340"/>
                      <a:pt x="0" y="176"/>
                      <a:pt x="124" y="124"/>
                    </a:cubicBezTo>
                    <a:lnTo>
                      <a:pt x="111" y="18"/>
                    </a:lnTo>
                    <a:close/>
                  </a:path>
                </a:pathLst>
              </a:custGeom>
              <a:solidFill>
                <a:schemeClr val="bg1"/>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6" name="Freeform 56">
                <a:extLst>
                  <a:ext uri="{FF2B5EF4-FFF2-40B4-BE49-F238E27FC236}">
                    <a16:creationId xmlns:a16="http://schemas.microsoft.com/office/drawing/2014/main" id="{79C81778-1F52-8D15-C363-7D087BA8524A}"/>
                  </a:ext>
                </a:extLst>
              </p:cNvPr>
              <p:cNvSpPr>
                <a:spLocks/>
              </p:cNvSpPr>
              <p:nvPr/>
            </p:nvSpPr>
            <p:spPr bwMode="auto">
              <a:xfrm>
                <a:off x="3123579" y="2735268"/>
                <a:ext cx="250569" cy="218640"/>
              </a:xfrm>
              <a:custGeom>
                <a:avLst/>
                <a:gdLst>
                  <a:gd name="T0" fmla="*/ 0 w 211"/>
                  <a:gd name="T1" fmla="*/ 85 h 185"/>
                  <a:gd name="T2" fmla="*/ 83 w 211"/>
                  <a:gd name="T3" fmla="*/ 54 h 185"/>
                  <a:gd name="T4" fmla="*/ 114 w 211"/>
                  <a:gd name="T5" fmla="*/ 4 h 185"/>
                  <a:gd name="T6" fmla="*/ 152 w 211"/>
                  <a:gd name="T7" fmla="*/ 46 h 185"/>
                  <a:gd name="T8" fmla="*/ 207 w 211"/>
                  <a:gd name="T9" fmla="*/ 90 h 185"/>
                  <a:gd name="T10" fmla="*/ 162 w 211"/>
                  <a:gd name="T11" fmla="*/ 126 h 185"/>
                  <a:gd name="T12" fmla="*/ 90 w 211"/>
                  <a:gd name="T13" fmla="*/ 110 h 185"/>
                  <a:gd name="T14" fmla="*/ 0 w 211"/>
                  <a:gd name="T15" fmla="*/ 85 h 1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1" h="185">
                    <a:moveTo>
                      <a:pt x="0" y="85"/>
                    </a:moveTo>
                    <a:cubicBezTo>
                      <a:pt x="0" y="85"/>
                      <a:pt x="65" y="64"/>
                      <a:pt x="83" y="54"/>
                    </a:cubicBezTo>
                    <a:cubicBezTo>
                      <a:pt x="83" y="54"/>
                      <a:pt x="80" y="0"/>
                      <a:pt x="114" y="4"/>
                    </a:cubicBezTo>
                    <a:cubicBezTo>
                      <a:pt x="149" y="8"/>
                      <a:pt x="152" y="46"/>
                      <a:pt x="152" y="46"/>
                    </a:cubicBezTo>
                    <a:cubicBezTo>
                      <a:pt x="152" y="46"/>
                      <a:pt x="203" y="42"/>
                      <a:pt x="207" y="90"/>
                    </a:cubicBezTo>
                    <a:cubicBezTo>
                      <a:pt x="211" y="138"/>
                      <a:pt x="162" y="126"/>
                      <a:pt x="162" y="126"/>
                    </a:cubicBezTo>
                    <a:cubicBezTo>
                      <a:pt x="162" y="126"/>
                      <a:pt x="110" y="185"/>
                      <a:pt x="90" y="110"/>
                    </a:cubicBezTo>
                    <a:lnTo>
                      <a:pt x="0" y="85"/>
                    </a:lnTo>
                    <a:close/>
                  </a:path>
                </a:pathLst>
              </a:custGeom>
              <a:solidFill>
                <a:schemeClr val="bg1"/>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7" name="Freeform 57">
                <a:extLst>
                  <a:ext uri="{FF2B5EF4-FFF2-40B4-BE49-F238E27FC236}">
                    <a16:creationId xmlns:a16="http://schemas.microsoft.com/office/drawing/2014/main" id="{0E3046A7-F7BF-461C-224D-38DE31F3BC77}"/>
                  </a:ext>
                </a:extLst>
              </p:cNvPr>
              <p:cNvSpPr>
                <a:spLocks/>
              </p:cNvSpPr>
              <p:nvPr/>
            </p:nvSpPr>
            <p:spPr bwMode="auto">
              <a:xfrm>
                <a:off x="2786249" y="2873393"/>
                <a:ext cx="217252" cy="221417"/>
              </a:xfrm>
              <a:custGeom>
                <a:avLst/>
                <a:gdLst>
                  <a:gd name="T0" fmla="*/ 151 w 183"/>
                  <a:gd name="T1" fmla="*/ 0 h 187"/>
                  <a:gd name="T2" fmla="*/ 86 w 183"/>
                  <a:gd name="T3" fmla="*/ 68 h 187"/>
                  <a:gd name="T4" fmla="*/ 23 w 183"/>
                  <a:gd name="T5" fmla="*/ 70 h 187"/>
                  <a:gd name="T6" fmla="*/ 32 w 183"/>
                  <a:gd name="T7" fmla="*/ 116 h 187"/>
                  <a:gd name="T8" fmla="*/ 39 w 183"/>
                  <a:gd name="T9" fmla="*/ 170 h 187"/>
                  <a:gd name="T10" fmla="*/ 96 w 183"/>
                  <a:gd name="T11" fmla="*/ 160 h 187"/>
                  <a:gd name="T12" fmla="*/ 130 w 183"/>
                  <a:gd name="T13" fmla="*/ 92 h 187"/>
                  <a:gd name="T14" fmla="*/ 151 w 183"/>
                  <a:gd name="T15" fmla="*/ 0 h 1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3" h="187">
                    <a:moveTo>
                      <a:pt x="151" y="0"/>
                    </a:moveTo>
                    <a:cubicBezTo>
                      <a:pt x="86" y="68"/>
                      <a:pt x="86" y="68"/>
                      <a:pt x="86" y="68"/>
                    </a:cubicBezTo>
                    <a:cubicBezTo>
                      <a:pt x="86" y="68"/>
                      <a:pt x="55" y="36"/>
                      <a:pt x="23" y="70"/>
                    </a:cubicBezTo>
                    <a:cubicBezTo>
                      <a:pt x="0" y="93"/>
                      <a:pt x="32" y="116"/>
                      <a:pt x="32" y="116"/>
                    </a:cubicBezTo>
                    <a:cubicBezTo>
                      <a:pt x="32" y="116"/>
                      <a:pt x="4" y="152"/>
                      <a:pt x="39" y="170"/>
                    </a:cubicBezTo>
                    <a:cubicBezTo>
                      <a:pt x="74" y="187"/>
                      <a:pt x="85" y="171"/>
                      <a:pt x="96" y="160"/>
                    </a:cubicBezTo>
                    <a:cubicBezTo>
                      <a:pt x="111" y="173"/>
                      <a:pt x="183" y="161"/>
                      <a:pt x="130" y="92"/>
                    </a:cubicBezTo>
                    <a:lnTo>
                      <a:pt x="151" y="0"/>
                    </a:lnTo>
                    <a:close/>
                  </a:path>
                </a:pathLst>
              </a:custGeom>
              <a:solidFill>
                <a:schemeClr val="bg1"/>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grpSp>
      </p:grpSp>
      <p:sp>
        <p:nvSpPr>
          <p:cNvPr id="8" name="TextBox 7">
            <a:extLst>
              <a:ext uri="{FF2B5EF4-FFF2-40B4-BE49-F238E27FC236}">
                <a16:creationId xmlns:a16="http://schemas.microsoft.com/office/drawing/2014/main" id="{008246FA-D0CA-3321-A374-4087055CD33D}"/>
              </a:ext>
            </a:extLst>
          </p:cNvPr>
          <p:cNvSpPr txBox="1"/>
          <p:nvPr/>
        </p:nvSpPr>
        <p:spPr>
          <a:xfrm>
            <a:off x="1027407" y="2202365"/>
            <a:ext cx="1810112" cy="369332"/>
          </a:xfrm>
          <a:prstGeom prst="rect">
            <a:avLst/>
          </a:prstGeom>
          <a:noFill/>
        </p:spPr>
        <p:txBody>
          <a:bodyPr wrap="none" rtlCol="0">
            <a:spAutoFit/>
          </a:bodyPr>
          <a:lstStyle/>
          <a:p>
            <a:pPr algn="ctr" defTabSz="1828800"/>
            <a:r>
              <a:rPr lang="en-US" b="1" dirty="0">
                <a:solidFill>
                  <a:srgbClr val="FFA826"/>
                </a:solidFill>
                <a:latin typeface="Century Gothic" panose="020B0502020202020204" pitchFamily="34" charset="0"/>
              </a:rPr>
              <a:t>Insert title here</a:t>
            </a:r>
          </a:p>
        </p:txBody>
      </p:sp>
      <p:sp>
        <p:nvSpPr>
          <p:cNvPr id="9" name="TextBox 8">
            <a:extLst>
              <a:ext uri="{FF2B5EF4-FFF2-40B4-BE49-F238E27FC236}">
                <a16:creationId xmlns:a16="http://schemas.microsoft.com/office/drawing/2014/main" id="{08D5FE32-22C3-193D-0F90-8A16FDF4A675}"/>
              </a:ext>
            </a:extLst>
          </p:cNvPr>
          <p:cNvSpPr txBox="1"/>
          <p:nvPr/>
        </p:nvSpPr>
        <p:spPr>
          <a:xfrm>
            <a:off x="1066330" y="2601670"/>
            <a:ext cx="2345537" cy="791435"/>
          </a:xfrm>
          <a:prstGeom prst="rect">
            <a:avLst/>
          </a:prstGeom>
          <a:noFill/>
        </p:spPr>
        <p:txBody>
          <a:bodyPr wrap="square" rtlCol="0">
            <a:spAutoFit/>
          </a:bodyPr>
          <a:lstStyle/>
          <a:p>
            <a:pPr defTabSz="1828800">
              <a:lnSpc>
                <a:spcPct val="110000"/>
              </a:lnSpc>
            </a:pPr>
            <a:r>
              <a:rPr lang="en-US" sz="1400" dirty="0"/>
              <a:t>Sed perspiciatis unde omnis iste natus voluptatem fringilla.</a:t>
            </a:r>
          </a:p>
        </p:txBody>
      </p:sp>
      <p:sp>
        <p:nvSpPr>
          <p:cNvPr id="12" name="TextBox 11">
            <a:extLst>
              <a:ext uri="{FF2B5EF4-FFF2-40B4-BE49-F238E27FC236}">
                <a16:creationId xmlns:a16="http://schemas.microsoft.com/office/drawing/2014/main" id="{58C78BF3-2990-8575-5672-9A6808C5077F}"/>
              </a:ext>
            </a:extLst>
          </p:cNvPr>
          <p:cNvSpPr txBox="1"/>
          <p:nvPr/>
        </p:nvSpPr>
        <p:spPr>
          <a:xfrm>
            <a:off x="1027407" y="4437170"/>
            <a:ext cx="1810112" cy="369332"/>
          </a:xfrm>
          <a:prstGeom prst="rect">
            <a:avLst/>
          </a:prstGeom>
          <a:noFill/>
        </p:spPr>
        <p:txBody>
          <a:bodyPr wrap="none" rtlCol="0">
            <a:spAutoFit/>
          </a:bodyPr>
          <a:lstStyle/>
          <a:p>
            <a:pPr algn="ctr" defTabSz="1828800"/>
            <a:r>
              <a:rPr lang="en-US" b="1" dirty="0">
                <a:solidFill>
                  <a:srgbClr val="385085"/>
                </a:solidFill>
                <a:latin typeface="Century Gothic" panose="020B0502020202020204" pitchFamily="34" charset="0"/>
              </a:rPr>
              <a:t>Insert title here</a:t>
            </a:r>
          </a:p>
        </p:txBody>
      </p:sp>
      <p:sp>
        <p:nvSpPr>
          <p:cNvPr id="13" name="TextBox 12">
            <a:extLst>
              <a:ext uri="{FF2B5EF4-FFF2-40B4-BE49-F238E27FC236}">
                <a16:creationId xmlns:a16="http://schemas.microsoft.com/office/drawing/2014/main" id="{54EEA333-FAC9-E3A9-C50F-A23E0EA94677}"/>
              </a:ext>
            </a:extLst>
          </p:cNvPr>
          <p:cNvSpPr txBox="1"/>
          <p:nvPr/>
        </p:nvSpPr>
        <p:spPr>
          <a:xfrm>
            <a:off x="1066330" y="4836475"/>
            <a:ext cx="2345537" cy="791435"/>
          </a:xfrm>
          <a:prstGeom prst="rect">
            <a:avLst/>
          </a:prstGeom>
          <a:noFill/>
        </p:spPr>
        <p:txBody>
          <a:bodyPr wrap="square" rtlCol="0">
            <a:spAutoFit/>
          </a:bodyPr>
          <a:lstStyle/>
          <a:p>
            <a:pPr defTabSz="1828800">
              <a:lnSpc>
                <a:spcPct val="110000"/>
              </a:lnSpc>
            </a:pPr>
            <a:r>
              <a:rPr lang="en-US" sz="1400" dirty="0"/>
              <a:t>Sed perspiciatis unde omnis iste natus voluptatem fringilla.</a:t>
            </a:r>
          </a:p>
        </p:txBody>
      </p:sp>
      <p:sp>
        <p:nvSpPr>
          <p:cNvPr id="16" name="TextBox 15">
            <a:extLst>
              <a:ext uri="{FF2B5EF4-FFF2-40B4-BE49-F238E27FC236}">
                <a16:creationId xmlns:a16="http://schemas.microsoft.com/office/drawing/2014/main" id="{2728FA05-AC41-1D86-934B-9732BEB16505}"/>
              </a:ext>
            </a:extLst>
          </p:cNvPr>
          <p:cNvSpPr txBox="1"/>
          <p:nvPr/>
        </p:nvSpPr>
        <p:spPr>
          <a:xfrm>
            <a:off x="3848098" y="2233627"/>
            <a:ext cx="1810112" cy="369332"/>
          </a:xfrm>
          <a:prstGeom prst="rect">
            <a:avLst/>
          </a:prstGeom>
          <a:noFill/>
        </p:spPr>
        <p:txBody>
          <a:bodyPr wrap="none" rtlCol="0">
            <a:spAutoFit/>
          </a:bodyPr>
          <a:lstStyle/>
          <a:p>
            <a:pPr algn="ctr" defTabSz="1828800"/>
            <a:r>
              <a:rPr lang="en-US" b="1" dirty="0">
                <a:solidFill>
                  <a:srgbClr val="F26363"/>
                </a:solidFill>
                <a:latin typeface="Century Gothic" panose="020B0502020202020204" pitchFamily="34" charset="0"/>
              </a:rPr>
              <a:t>Insert title here</a:t>
            </a:r>
          </a:p>
        </p:txBody>
      </p:sp>
      <p:sp>
        <p:nvSpPr>
          <p:cNvPr id="17" name="TextBox 16">
            <a:extLst>
              <a:ext uri="{FF2B5EF4-FFF2-40B4-BE49-F238E27FC236}">
                <a16:creationId xmlns:a16="http://schemas.microsoft.com/office/drawing/2014/main" id="{F249C44A-A589-11F4-B7CE-000DC7D39A7E}"/>
              </a:ext>
            </a:extLst>
          </p:cNvPr>
          <p:cNvSpPr txBox="1"/>
          <p:nvPr/>
        </p:nvSpPr>
        <p:spPr>
          <a:xfrm>
            <a:off x="3887022" y="2632932"/>
            <a:ext cx="2345537" cy="791435"/>
          </a:xfrm>
          <a:prstGeom prst="rect">
            <a:avLst/>
          </a:prstGeom>
          <a:noFill/>
        </p:spPr>
        <p:txBody>
          <a:bodyPr wrap="square" rtlCol="0">
            <a:spAutoFit/>
          </a:bodyPr>
          <a:lstStyle/>
          <a:p>
            <a:pPr defTabSz="1828800">
              <a:lnSpc>
                <a:spcPct val="110000"/>
              </a:lnSpc>
            </a:pPr>
            <a:r>
              <a:rPr lang="en-US" sz="1400" dirty="0"/>
              <a:t>Sed perspiciatis unde omnis iste natus voluptatem fringilla.</a:t>
            </a:r>
          </a:p>
        </p:txBody>
      </p:sp>
      <p:sp>
        <p:nvSpPr>
          <p:cNvPr id="20" name="TextBox 19">
            <a:extLst>
              <a:ext uri="{FF2B5EF4-FFF2-40B4-BE49-F238E27FC236}">
                <a16:creationId xmlns:a16="http://schemas.microsoft.com/office/drawing/2014/main" id="{06A9569D-F60F-007D-EC29-5771F7E2DE46}"/>
              </a:ext>
            </a:extLst>
          </p:cNvPr>
          <p:cNvSpPr txBox="1"/>
          <p:nvPr/>
        </p:nvSpPr>
        <p:spPr>
          <a:xfrm>
            <a:off x="3848098" y="4505783"/>
            <a:ext cx="1810112" cy="369332"/>
          </a:xfrm>
          <a:prstGeom prst="rect">
            <a:avLst/>
          </a:prstGeom>
          <a:noFill/>
        </p:spPr>
        <p:txBody>
          <a:bodyPr wrap="none" rtlCol="0">
            <a:spAutoFit/>
          </a:bodyPr>
          <a:lstStyle/>
          <a:p>
            <a:pPr algn="ctr" defTabSz="1828800"/>
            <a:r>
              <a:rPr lang="en-US" b="1" dirty="0">
                <a:solidFill>
                  <a:srgbClr val="63357A"/>
                </a:solidFill>
                <a:latin typeface="Century Gothic" panose="020B0502020202020204" pitchFamily="34" charset="0"/>
              </a:rPr>
              <a:t>Insert title here</a:t>
            </a:r>
          </a:p>
        </p:txBody>
      </p:sp>
      <p:sp>
        <p:nvSpPr>
          <p:cNvPr id="21" name="TextBox 20">
            <a:extLst>
              <a:ext uri="{FF2B5EF4-FFF2-40B4-BE49-F238E27FC236}">
                <a16:creationId xmlns:a16="http://schemas.microsoft.com/office/drawing/2014/main" id="{2A4F2AD2-4ED0-DE51-6860-764E8C379F5A}"/>
              </a:ext>
            </a:extLst>
          </p:cNvPr>
          <p:cNvSpPr txBox="1"/>
          <p:nvPr/>
        </p:nvSpPr>
        <p:spPr>
          <a:xfrm>
            <a:off x="3887022" y="4905087"/>
            <a:ext cx="2345537" cy="791435"/>
          </a:xfrm>
          <a:prstGeom prst="rect">
            <a:avLst/>
          </a:prstGeom>
          <a:noFill/>
        </p:spPr>
        <p:txBody>
          <a:bodyPr wrap="square" rtlCol="0">
            <a:spAutoFit/>
          </a:bodyPr>
          <a:lstStyle/>
          <a:p>
            <a:pPr defTabSz="1828800">
              <a:lnSpc>
                <a:spcPct val="110000"/>
              </a:lnSpc>
            </a:pPr>
            <a:r>
              <a:rPr lang="en-US" sz="1400" dirty="0"/>
              <a:t>Sed perspiciatis unde omnis iste natus voluptatem fringilla.</a:t>
            </a:r>
          </a:p>
        </p:txBody>
      </p:sp>
    </p:spTree>
    <p:extLst>
      <p:ext uri="{BB962C8B-B14F-4D97-AF65-F5344CB8AC3E}">
        <p14:creationId xmlns:p14="http://schemas.microsoft.com/office/powerpoint/2010/main" val="211998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Round Same-side Corner of Rectangle 281">
            <a:extLst>
              <a:ext uri="{FF2B5EF4-FFF2-40B4-BE49-F238E27FC236}">
                <a16:creationId xmlns:a16="http://schemas.microsoft.com/office/drawing/2014/main" id="{6DF1BF68-81C8-7CCA-A803-B01DC917E09B}"/>
              </a:ext>
            </a:extLst>
          </p:cNvPr>
          <p:cNvSpPr/>
          <p:nvPr/>
        </p:nvSpPr>
        <p:spPr>
          <a:xfrm>
            <a:off x="3214370" y="1321317"/>
            <a:ext cx="2841216" cy="5526279"/>
          </a:xfrm>
          <a:prstGeom prst="round2SameRect">
            <a:avLst>
              <a:gd name="adj1" fmla="val 17133"/>
              <a:gd name="adj2" fmla="val 0"/>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3" name="Round Same-side Corner of Rectangle 282">
            <a:extLst>
              <a:ext uri="{FF2B5EF4-FFF2-40B4-BE49-F238E27FC236}">
                <a16:creationId xmlns:a16="http://schemas.microsoft.com/office/drawing/2014/main" id="{6ADBC5AE-EE2E-0300-6BC2-CB87958D339B}"/>
              </a:ext>
            </a:extLst>
          </p:cNvPr>
          <p:cNvSpPr/>
          <p:nvPr/>
        </p:nvSpPr>
        <p:spPr>
          <a:xfrm>
            <a:off x="6171882" y="1331721"/>
            <a:ext cx="2841216" cy="5526279"/>
          </a:xfrm>
          <a:prstGeom prst="round2SameRect">
            <a:avLst>
              <a:gd name="adj1" fmla="val 17133"/>
              <a:gd name="adj2" fmla="val 0"/>
            </a:avLst>
          </a:prstGeom>
          <a:solidFill>
            <a:srgbClr val="995D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4" name="Round Same-side Corner of Rectangle 283">
            <a:extLst>
              <a:ext uri="{FF2B5EF4-FFF2-40B4-BE49-F238E27FC236}">
                <a16:creationId xmlns:a16="http://schemas.microsoft.com/office/drawing/2014/main" id="{A8A18386-7F12-1730-9AE2-9D7E56B2CEF9}"/>
              </a:ext>
            </a:extLst>
          </p:cNvPr>
          <p:cNvSpPr/>
          <p:nvPr/>
        </p:nvSpPr>
        <p:spPr>
          <a:xfrm>
            <a:off x="9129394" y="1341981"/>
            <a:ext cx="2841216" cy="5526279"/>
          </a:xfrm>
          <a:prstGeom prst="round2SameRect">
            <a:avLst>
              <a:gd name="adj1" fmla="val 17133"/>
              <a:gd name="adj2" fmla="val 0"/>
            </a:avLst>
          </a:prstGeom>
          <a:solidFill>
            <a:srgbClr val="FFA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Round Same-side Corner of Rectangle 276">
            <a:extLst>
              <a:ext uri="{FF2B5EF4-FFF2-40B4-BE49-F238E27FC236}">
                <a16:creationId xmlns:a16="http://schemas.microsoft.com/office/drawing/2014/main" id="{2A005E66-83F9-1A00-2A3A-7034A667373D}"/>
              </a:ext>
            </a:extLst>
          </p:cNvPr>
          <p:cNvSpPr/>
          <p:nvPr/>
        </p:nvSpPr>
        <p:spPr>
          <a:xfrm>
            <a:off x="256858" y="1331721"/>
            <a:ext cx="2841216" cy="5526279"/>
          </a:xfrm>
          <a:prstGeom prst="round2SameRect">
            <a:avLst>
              <a:gd name="adj1" fmla="val 17133"/>
              <a:gd name="adj2" fmla="val 0"/>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Google Shape;84;p13">
            <a:extLst>
              <a:ext uri="{FF2B5EF4-FFF2-40B4-BE49-F238E27FC236}">
                <a16:creationId xmlns:a16="http://schemas.microsoft.com/office/drawing/2014/main" id="{750C31CF-1D6C-F72F-D474-D2D3F68E3680}"/>
              </a:ext>
            </a:extLst>
          </p:cNvPr>
          <p:cNvSpPr txBox="1">
            <a:spLocks noChangeArrowheads="1"/>
          </p:cNvSpPr>
          <p:nvPr/>
        </p:nvSpPr>
        <p:spPr bwMode="auto">
          <a:xfrm>
            <a:off x="716592" y="4618198"/>
            <a:ext cx="1921748" cy="6293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600" dirty="0">
                <a:solidFill>
                  <a:schemeClr val="bg1"/>
                </a:solidFill>
                <a:latin typeface="+mn-lt"/>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1"/>
              </a:solidFill>
              <a:latin typeface="+mn-lt"/>
            </a:endParaRPr>
          </a:p>
        </p:txBody>
      </p:sp>
      <p:grpSp>
        <p:nvGrpSpPr>
          <p:cNvPr id="295" name="Group 294">
            <a:extLst>
              <a:ext uri="{FF2B5EF4-FFF2-40B4-BE49-F238E27FC236}">
                <a16:creationId xmlns:a16="http://schemas.microsoft.com/office/drawing/2014/main" id="{882FA7AE-03DC-9671-1C64-E16AECD789CC}"/>
              </a:ext>
            </a:extLst>
          </p:cNvPr>
          <p:cNvGrpSpPr/>
          <p:nvPr/>
        </p:nvGrpSpPr>
        <p:grpSpPr>
          <a:xfrm>
            <a:off x="9820062" y="1867536"/>
            <a:ext cx="1459880" cy="189217"/>
            <a:chOff x="9635762" y="2317087"/>
            <a:chExt cx="1459880" cy="189217"/>
          </a:xfrm>
        </p:grpSpPr>
        <p:sp>
          <p:nvSpPr>
            <p:cNvPr id="4" name="Google Shape;85;p13">
              <a:extLst>
                <a:ext uri="{FF2B5EF4-FFF2-40B4-BE49-F238E27FC236}">
                  <a16:creationId xmlns:a16="http://schemas.microsoft.com/office/drawing/2014/main" id="{CD6E6F6E-D069-335A-E97E-FA2D457D0ADC}"/>
                </a:ext>
              </a:extLst>
            </p:cNvPr>
            <p:cNvSpPr>
              <a:spLocks/>
            </p:cNvSpPr>
            <p:nvPr/>
          </p:nvSpPr>
          <p:spPr bwMode="auto">
            <a:xfrm>
              <a:off x="9635762" y="2317087"/>
              <a:ext cx="230508"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 name="Google Shape;86;p13">
              <a:extLst>
                <a:ext uri="{FF2B5EF4-FFF2-40B4-BE49-F238E27FC236}">
                  <a16:creationId xmlns:a16="http://schemas.microsoft.com/office/drawing/2014/main" id="{52448351-2459-663D-EE5B-3E869D1BD248}"/>
                </a:ext>
              </a:extLst>
            </p:cNvPr>
            <p:cNvSpPr>
              <a:spLocks/>
            </p:cNvSpPr>
            <p:nvPr/>
          </p:nvSpPr>
          <p:spPr bwMode="auto">
            <a:xfrm>
              <a:off x="9941471" y="2317087"/>
              <a:ext cx="233776"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6" name="Google Shape;87;p13">
              <a:extLst>
                <a:ext uri="{FF2B5EF4-FFF2-40B4-BE49-F238E27FC236}">
                  <a16:creationId xmlns:a16="http://schemas.microsoft.com/office/drawing/2014/main" id="{53226F83-A72F-0567-9C3B-DD5C1721C314}"/>
                </a:ext>
              </a:extLst>
            </p:cNvPr>
            <p:cNvSpPr>
              <a:spLocks/>
            </p:cNvSpPr>
            <p:nvPr/>
          </p:nvSpPr>
          <p:spPr bwMode="auto">
            <a:xfrm>
              <a:off x="10252084" y="2317087"/>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7" name="Google Shape;88;p13">
              <a:extLst>
                <a:ext uri="{FF2B5EF4-FFF2-40B4-BE49-F238E27FC236}">
                  <a16:creationId xmlns:a16="http://schemas.microsoft.com/office/drawing/2014/main" id="{CDE5A01C-1AA2-6968-9504-12403F486F85}"/>
                </a:ext>
              </a:extLst>
            </p:cNvPr>
            <p:cNvSpPr>
              <a:spLocks/>
            </p:cNvSpPr>
            <p:nvPr/>
          </p:nvSpPr>
          <p:spPr bwMode="auto">
            <a:xfrm>
              <a:off x="10557792" y="2317087"/>
              <a:ext cx="232142"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8" name="Google Shape;89;p13">
              <a:extLst>
                <a:ext uri="{FF2B5EF4-FFF2-40B4-BE49-F238E27FC236}">
                  <a16:creationId xmlns:a16="http://schemas.microsoft.com/office/drawing/2014/main" id="{DFCFBD34-8DD4-8DC9-A0CE-3DA3E09A13DC}"/>
                </a:ext>
              </a:extLst>
            </p:cNvPr>
            <p:cNvSpPr>
              <a:spLocks/>
            </p:cNvSpPr>
            <p:nvPr/>
          </p:nvSpPr>
          <p:spPr bwMode="auto">
            <a:xfrm>
              <a:off x="10866770" y="2317087"/>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296" name="Group 295">
            <a:extLst>
              <a:ext uri="{FF2B5EF4-FFF2-40B4-BE49-F238E27FC236}">
                <a16:creationId xmlns:a16="http://schemas.microsoft.com/office/drawing/2014/main" id="{F59FCC69-2DC7-2CFB-A5E9-F2C404006FD4}"/>
              </a:ext>
            </a:extLst>
          </p:cNvPr>
          <p:cNvGrpSpPr/>
          <p:nvPr/>
        </p:nvGrpSpPr>
        <p:grpSpPr>
          <a:xfrm>
            <a:off x="9820062" y="2119825"/>
            <a:ext cx="1459880" cy="2208878"/>
            <a:chOff x="9635762" y="2569376"/>
            <a:chExt cx="1459880" cy="2208878"/>
          </a:xfrm>
          <a:solidFill>
            <a:srgbClr val="F26363"/>
          </a:solidFill>
        </p:grpSpPr>
        <p:sp>
          <p:nvSpPr>
            <p:cNvPr id="9" name="Google Shape;90;p13">
              <a:extLst>
                <a:ext uri="{FF2B5EF4-FFF2-40B4-BE49-F238E27FC236}">
                  <a16:creationId xmlns:a16="http://schemas.microsoft.com/office/drawing/2014/main" id="{C9D135D2-E700-E782-F155-E1C97C5293D8}"/>
                </a:ext>
              </a:extLst>
            </p:cNvPr>
            <p:cNvSpPr>
              <a:spLocks/>
            </p:cNvSpPr>
            <p:nvPr/>
          </p:nvSpPr>
          <p:spPr bwMode="auto">
            <a:xfrm>
              <a:off x="9635762" y="2569376"/>
              <a:ext cx="230508"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 name="Google Shape;91;p13">
              <a:extLst>
                <a:ext uri="{FF2B5EF4-FFF2-40B4-BE49-F238E27FC236}">
                  <a16:creationId xmlns:a16="http://schemas.microsoft.com/office/drawing/2014/main" id="{BB97A52F-3089-ED43-CEF0-F423A8E3D850}"/>
                </a:ext>
              </a:extLst>
            </p:cNvPr>
            <p:cNvSpPr>
              <a:spLocks/>
            </p:cNvSpPr>
            <p:nvPr/>
          </p:nvSpPr>
          <p:spPr bwMode="auto">
            <a:xfrm>
              <a:off x="9941471" y="2569376"/>
              <a:ext cx="233776"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1" name="Google Shape;92;p13">
              <a:extLst>
                <a:ext uri="{FF2B5EF4-FFF2-40B4-BE49-F238E27FC236}">
                  <a16:creationId xmlns:a16="http://schemas.microsoft.com/office/drawing/2014/main" id="{1A85B26B-3802-C557-7BFA-8E6F8CEAA31A}"/>
                </a:ext>
              </a:extLst>
            </p:cNvPr>
            <p:cNvSpPr>
              <a:spLocks/>
            </p:cNvSpPr>
            <p:nvPr/>
          </p:nvSpPr>
          <p:spPr bwMode="auto">
            <a:xfrm>
              <a:off x="10252084" y="2569376"/>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2" name="Google Shape;93;p13">
              <a:extLst>
                <a:ext uri="{FF2B5EF4-FFF2-40B4-BE49-F238E27FC236}">
                  <a16:creationId xmlns:a16="http://schemas.microsoft.com/office/drawing/2014/main" id="{4E581A56-3C96-3A07-75E4-20BF5C44C541}"/>
                </a:ext>
              </a:extLst>
            </p:cNvPr>
            <p:cNvSpPr>
              <a:spLocks/>
            </p:cNvSpPr>
            <p:nvPr/>
          </p:nvSpPr>
          <p:spPr bwMode="auto">
            <a:xfrm>
              <a:off x="10557792" y="2569376"/>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 name="Google Shape;94;p13">
              <a:extLst>
                <a:ext uri="{FF2B5EF4-FFF2-40B4-BE49-F238E27FC236}">
                  <a16:creationId xmlns:a16="http://schemas.microsoft.com/office/drawing/2014/main" id="{2BF69664-6CB5-8132-0580-589831C399CC}"/>
                </a:ext>
              </a:extLst>
            </p:cNvPr>
            <p:cNvSpPr>
              <a:spLocks/>
            </p:cNvSpPr>
            <p:nvPr/>
          </p:nvSpPr>
          <p:spPr bwMode="auto">
            <a:xfrm>
              <a:off x="10866770" y="2569376"/>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 name="Google Shape;95;p13">
              <a:extLst>
                <a:ext uri="{FF2B5EF4-FFF2-40B4-BE49-F238E27FC236}">
                  <a16:creationId xmlns:a16="http://schemas.microsoft.com/office/drawing/2014/main" id="{4C01097E-9F11-9DE1-9075-2FC287870F87}"/>
                </a:ext>
              </a:extLst>
            </p:cNvPr>
            <p:cNvSpPr>
              <a:spLocks/>
            </p:cNvSpPr>
            <p:nvPr/>
          </p:nvSpPr>
          <p:spPr bwMode="auto">
            <a:xfrm>
              <a:off x="9635762" y="2823008"/>
              <a:ext cx="230508"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5" name="Google Shape;96;p13">
              <a:extLst>
                <a:ext uri="{FF2B5EF4-FFF2-40B4-BE49-F238E27FC236}">
                  <a16:creationId xmlns:a16="http://schemas.microsoft.com/office/drawing/2014/main" id="{5AC3AD09-49AB-964F-E70F-A5DBCAAC30F7}"/>
                </a:ext>
              </a:extLst>
            </p:cNvPr>
            <p:cNvSpPr>
              <a:spLocks/>
            </p:cNvSpPr>
            <p:nvPr/>
          </p:nvSpPr>
          <p:spPr bwMode="auto">
            <a:xfrm>
              <a:off x="9941471" y="2823008"/>
              <a:ext cx="233776" cy="187875"/>
            </a:xfrm>
            <a:custGeom>
              <a:avLst/>
              <a:gdLst>
                <a:gd name="T0" fmla="*/ 65 w 73"/>
                <a:gd name="T1" fmla="*/ 72 h 72"/>
                <a:gd name="T2" fmla="*/ 8 w 73"/>
                <a:gd name="T3" fmla="*/ 72 h 72"/>
                <a:gd name="T4" fmla="*/ 0 w 73"/>
                <a:gd name="T5" fmla="*/ 64 h 72"/>
                <a:gd name="T6" fmla="*/ 0 w 73"/>
                <a:gd name="T7" fmla="*/ 7 h 72"/>
                <a:gd name="T8" fmla="*/ 8 w 73"/>
                <a:gd name="T9" fmla="*/ 0 h 72"/>
                <a:gd name="T10" fmla="*/ 65 w 73"/>
                <a:gd name="T11" fmla="*/ 0 h 72"/>
                <a:gd name="T12" fmla="*/ 73 w 73"/>
                <a:gd name="T13" fmla="*/ 7 h 72"/>
                <a:gd name="T14" fmla="*/ 73 w 73"/>
                <a:gd name="T15" fmla="*/ 64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4"/>
                  </a:cubicBezTo>
                  <a:cubicBezTo>
                    <a:pt x="0" y="7"/>
                    <a:pt x="0" y="7"/>
                    <a:pt x="0" y="7"/>
                  </a:cubicBezTo>
                  <a:cubicBezTo>
                    <a:pt x="0" y="3"/>
                    <a:pt x="4" y="0"/>
                    <a:pt x="8" y="0"/>
                  </a:cubicBezTo>
                  <a:cubicBezTo>
                    <a:pt x="65" y="0"/>
                    <a:pt x="65" y="0"/>
                    <a:pt x="65" y="0"/>
                  </a:cubicBezTo>
                  <a:cubicBezTo>
                    <a:pt x="69" y="0"/>
                    <a:pt x="73" y="3"/>
                    <a:pt x="73" y="7"/>
                  </a:cubicBezTo>
                  <a:cubicBezTo>
                    <a:pt x="73" y="64"/>
                    <a:pt x="73" y="64"/>
                    <a:pt x="73" y="64"/>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6" name="Google Shape;97;p13">
              <a:extLst>
                <a:ext uri="{FF2B5EF4-FFF2-40B4-BE49-F238E27FC236}">
                  <a16:creationId xmlns:a16="http://schemas.microsoft.com/office/drawing/2014/main" id="{E9F9F048-83A5-4DE9-8DAA-8679760B70C0}"/>
                </a:ext>
              </a:extLst>
            </p:cNvPr>
            <p:cNvSpPr>
              <a:spLocks/>
            </p:cNvSpPr>
            <p:nvPr/>
          </p:nvSpPr>
          <p:spPr bwMode="auto">
            <a:xfrm>
              <a:off x="10252084" y="2823008"/>
              <a:ext cx="228872"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 name="Google Shape;98;p13">
              <a:extLst>
                <a:ext uri="{FF2B5EF4-FFF2-40B4-BE49-F238E27FC236}">
                  <a16:creationId xmlns:a16="http://schemas.microsoft.com/office/drawing/2014/main" id="{C502C531-58E4-C566-7411-370985CE16D0}"/>
                </a:ext>
              </a:extLst>
            </p:cNvPr>
            <p:cNvSpPr>
              <a:spLocks/>
            </p:cNvSpPr>
            <p:nvPr/>
          </p:nvSpPr>
          <p:spPr bwMode="auto">
            <a:xfrm>
              <a:off x="10557792" y="2823008"/>
              <a:ext cx="232142" cy="187875"/>
            </a:xfrm>
            <a:custGeom>
              <a:avLst/>
              <a:gdLst>
                <a:gd name="T0" fmla="*/ 65 w 73"/>
                <a:gd name="T1" fmla="*/ 72 h 72"/>
                <a:gd name="T2" fmla="*/ 8 w 73"/>
                <a:gd name="T3" fmla="*/ 72 h 72"/>
                <a:gd name="T4" fmla="*/ 0 w 73"/>
                <a:gd name="T5" fmla="*/ 64 h 72"/>
                <a:gd name="T6" fmla="*/ 0 w 73"/>
                <a:gd name="T7" fmla="*/ 7 h 72"/>
                <a:gd name="T8" fmla="*/ 8 w 73"/>
                <a:gd name="T9" fmla="*/ 0 h 72"/>
                <a:gd name="T10" fmla="*/ 65 w 73"/>
                <a:gd name="T11" fmla="*/ 0 h 72"/>
                <a:gd name="T12" fmla="*/ 73 w 73"/>
                <a:gd name="T13" fmla="*/ 7 h 72"/>
                <a:gd name="T14" fmla="*/ 73 w 73"/>
                <a:gd name="T15" fmla="*/ 64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4"/>
                  </a:cubicBezTo>
                  <a:cubicBezTo>
                    <a:pt x="0" y="7"/>
                    <a:pt x="0" y="7"/>
                    <a:pt x="0" y="7"/>
                  </a:cubicBezTo>
                  <a:cubicBezTo>
                    <a:pt x="0" y="3"/>
                    <a:pt x="4" y="0"/>
                    <a:pt x="8" y="0"/>
                  </a:cubicBezTo>
                  <a:cubicBezTo>
                    <a:pt x="65" y="0"/>
                    <a:pt x="65" y="0"/>
                    <a:pt x="65" y="0"/>
                  </a:cubicBezTo>
                  <a:cubicBezTo>
                    <a:pt x="69" y="0"/>
                    <a:pt x="73" y="3"/>
                    <a:pt x="73" y="7"/>
                  </a:cubicBezTo>
                  <a:cubicBezTo>
                    <a:pt x="73" y="64"/>
                    <a:pt x="73" y="64"/>
                    <a:pt x="73" y="64"/>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 name="Google Shape;99;p13">
              <a:extLst>
                <a:ext uri="{FF2B5EF4-FFF2-40B4-BE49-F238E27FC236}">
                  <a16:creationId xmlns:a16="http://schemas.microsoft.com/office/drawing/2014/main" id="{7732A154-662A-335C-3FD9-8671D233DB0D}"/>
                </a:ext>
              </a:extLst>
            </p:cNvPr>
            <p:cNvSpPr>
              <a:spLocks/>
            </p:cNvSpPr>
            <p:nvPr/>
          </p:nvSpPr>
          <p:spPr bwMode="auto">
            <a:xfrm>
              <a:off x="10866770" y="2823008"/>
              <a:ext cx="228872"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9" name="Google Shape;100;p13">
              <a:extLst>
                <a:ext uri="{FF2B5EF4-FFF2-40B4-BE49-F238E27FC236}">
                  <a16:creationId xmlns:a16="http://schemas.microsoft.com/office/drawing/2014/main" id="{5886F580-B4B8-7E87-E2EA-BF92310D029A}"/>
                </a:ext>
              </a:extLst>
            </p:cNvPr>
            <p:cNvSpPr>
              <a:spLocks/>
            </p:cNvSpPr>
            <p:nvPr/>
          </p:nvSpPr>
          <p:spPr bwMode="auto">
            <a:xfrm>
              <a:off x="9635762" y="3073956"/>
              <a:ext cx="230508"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 name="Google Shape;101;p13">
              <a:extLst>
                <a:ext uri="{FF2B5EF4-FFF2-40B4-BE49-F238E27FC236}">
                  <a16:creationId xmlns:a16="http://schemas.microsoft.com/office/drawing/2014/main" id="{BAE51C81-9994-B16E-DB26-15E6BAB48DDD}"/>
                </a:ext>
              </a:extLst>
            </p:cNvPr>
            <p:cNvSpPr>
              <a:spLocks/>
            </p:cNvSpPr>
            <p:nvPr/>
          </p:nvSpPr>
          <p:spPr bwMode="auto">
            <a:xfrm>
              <a:off x="9941471" y="3073956"/>
              <a:ext cx="233776"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 name="Google Shape;102;p13">
              <a:extLst>
                <a:ext uri="{FF2B5EF4-FFF2-40B4-BE49-F238E27FC236}">
                  <a16:creationId xmlns:a16="http://schemas.microsoft.com/office/drawing/2014/main" id="{8772C9A8-EB78-70F2-15D2-6B16F2D4A447}"/>
                </a:ext>
              </a:extLst>
            </p:cNvPr>
            <p:cNvSpPr>
              <a:spLocks/>
            </p:cNvSpPr>
            <p:nvPr/>
          </p:nvSpPr>
          <p:spPr bwMode="auto">
            <a:xfrm>
              <a:off x="10252084" y="3073956"/>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2" name="Google Shape;103;p13">
              <a:extLst>
                <a:ext uri="{FF2B5EF4-FFF2-40B4-BE49-F238E27FC236}">
                  <a16:creationId xmlns:a16="http://schemas.microsoft.com/office/drawing/2014/main" id="{E9B3916A-325F-E0BF-FDD8-915FCDD2B9D7}"/>
                </a:ext>
              </a:extLst>
            </p:cNvPr>
            <p:cNvSpPr>
              <a:spLocks/>
            </p:cNvSpPr>
            <p:nvPr/>
          </p:nvSpPr>
          <p:spPr bwMode="auto">
            <a:xfrm>
              <a:off x="10557792" y="3073956"/>
              <a:ext cx="232142"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3" name="Google Shape;104;p13">
              <a:extLst>
                <a:ext uri="{FF2B5EF4-FFF2-40B4-BE49-F238E27FC236}">
                  <a16:creationId xmlns:a16="http://schemas.microsoft.com/office/drawing/2014/main" id="{263D5BCC-CC66-D821-9C80-8D8C0710A705}"/>
                </a:ext>
              </a:extLst>
            </p:cNvPr>
            <p:cNvSpPr>
              <a:spLocks/>
            </p:cNvSpPr>
            <p:nvPr/>
          </p:nvSpPr>
          <p:spPr bwMode="auto">
            <a:xfrm>
              <a:off x="10866770" y="3073956"/>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 name="Google Shape;105;p13">
              <a:extLst>
                <a:ext uri="{FF2B5EF4-FFF2-40B4-BE49-F238E27FC236}">
                  <a16:creationId xmlns:a16="http://schemas.microsoft.com/office/drawing/2014/main" id="{5E8897F3-3166-89F2-E064-E8AA9CA01CE0}"/>
                </a:ext>
              </a:extLst>
            </p:cNvPr>
            <p:cNvSpPr>
              <a:spLocks/>
            </p:cNvSpPr>
            <p:nvPr/>
          </p:nvSpPr>
          <p:spPr bwMode="auto">
            <a:xfrm>
              <a:off x="9635762" y="3324904"/>
              <a:ext cx="230508"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 name="Google Shape;106;p13">
              <a:extLst>
                <a:ext uri="{FF2B5EF4-FFF2-40B4-BE49-F238E27FC236}">
                  <a16:creationId xmlns:a16="http://schemas.microsoft.com/office/drawing/2014/main" id="{F896530B-C39F-C85B-0882-EF151FE83FA8}"/>
                </a:ext>
              </a:extLst>
            </p:cNvPr>
            <p:cNvSpPr>
              <a:spLocks/>
            </p:cNvSpPr>
            <p:nvPr/>
          </p:nvSpPr>
          <p:spPr bwMode="auto">
            <a:xfrm>
              <a:off x="9941471" y="3324904"/>
              <a:ext cx="233776" cy="191902"/>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6" name="Google Shape;107;p13">
              <a:extLst>
                <a:ext uri="{FF2B5EF4-FFF2-40B4-BE49-F238E27FC236}">
                  <a16:creationId xmlns:a16="http://schemas.microsoft.com/office/drawing/2014/main" id="{13891007-6E5B-D829-B5FD-110AACC831B4}"/>
                </a:ext>
              </a:extLst>
            </p:cNvPr>
            <p:cNvSpPr>
              <a:spLocks/>
            </p:cNvSpPr>
            <p:nvPr/>
          </p:nvSpPr>
          <p:spPr bwMode="auto">
            <a:xfrm>
              <a:off x="10252084" y="3324904"/>
              <a:ext cx="228872"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7" name="Google Shape;108;p13">
              <a:extLst>
                <a:ext uri="{FF2B5EF4-FFF2-40B4-BE49-F238E27FC236}">
                  <a16:creationId xmlns:a16="http://schemas.microsoft.com/office/drawing/2014/main" id="{BFB4A0A7-96E0-B12C-A1E8-E4FF5B9CEEC2}"/>
                </a:ext>
              </a:extLst>
            </p:cNvPr>
            <p:cNvSpPr>
              <a:spLocks/>
            </p:cNvSpPr>
            <p:nvPr/>
          </p:nvSpPr>
          <p:spPr bwMode="auto">
            <a:xfrm>
              <a:off x="10557792" y="3324904"/>
              <a:ext cx="232142" cy="191902"/>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8" name="Google Shape;109;p13">
              <a:extLst>
                <a:ext uri="{FF2B5EF4-FFF2-40B4-BE49-F238E27FC236}">
                  <a16:creationId xmlns:a16="http://schemas.microsoft.com/office/drawing/2014/main" id="{66261E08-FC1C-4CD1-A0A1-D4D2D832B4D3}"/>
                </a:ext>
              </a:extLst>
            </p:cNvPr>
            <p:cNvSpPr>
              <a:spLocks/>
            </p:cNvSpPr>
            <p:nvPr/>
          </p:nvSpPr>
          <p:spPr bwMode="auto">
            <a:xfrm>
              <a:off x="10866770" y="3324904"/>
              <a:ext cx="228872"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9" name="Google Shape;110;p13">
              <a:extLst>
                <a:ext uri="{FF2B5EF4-FFF2-40B4-BE49-F238E27FC236}">
                  <a16:creationId xmlns:a16="http://schemas.microsoft.com/office/drawing/2014/main" id="{EA6270B1-2276-F1C2-F98D-B09DAABED5D4}"/>
                </a:ext>
              </a:extLst>
            </p:cNvPr>
            <p:cNvSpPr>
              <a:spLocks/>
            </p:cNvSpPr>
            <p:nvPr/>
          </p:nvSpPr>
          <p:spPr bwMode="auto">
            <a:xfrm>
              <a:off x="9635762" y="3579877"/>
              <a:ext cx="230508"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30" name="Google Shape;111;p13">
              <a:extLst>
                <a:ext uri="{FF2B5EF4-FFF2-40B4-BE49-F238E27FC236}">
                  <a16:creationId xmlns:a16="http://schemas.microsoft.com/office/drawing/2014/main" id="{C2AE3294-1DB1-76AC-F787-E9D6F21B0728}"/>
                </a:ext>
              </a:extLst>
            </p:cNvPr>
            <p:cNvSpPr>
              <a:spLocks/>
            </p:cNvSpPr>
            <p:nvPr/>
          </p:nvSpPr>
          <p:spPr bwMode="auto">
            <a:xfrm>
              <a:off x="9941471" y="3579877"/>
              <a:ext cx="233776"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31" name="Google Shape;112;p13">
              <a:extLst>
                <a:ext uri="{FF2B5EF4-FFF2-40B4-BE49-F238E27FC236}">
                  <a16:creationId xmlns:a16="http://schemas.microsoft.com/office/drawing/2014/main" id="{787D4487-BEC1-09C3-3749-FBCFF5D0FBA8}"/>
                </a:ext>
              </a:extLst>
            </p:cNvPr>
            <p:cNvSpPr>
              <a:spLocks/>
            </p:cNvSpPr>
            <p:nvPr/>
          </p:nvSpPr>
          <p:spPr bwMode="auto">
            <a:xfrm>
              <a:off x="10252084" y="3579877"/>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32" name="Google Shape;113;p13">
              <a:extLst>
                <a:ext uri="{FF2B5EF4-FFF2-40B4-BE49-F238E27FC236}">
                  <a16:creationId xmlns:a16="http://schemas.microsoft.com/office/drawing/2014/main" id="{78A97E5A-024D-A5EB-EC18-95791CC7B449}"/>
                </a:ext>
              </a:extLst>
            </p:cNvPr>
            <p:cNvSpPr>
              <a:spLocks/>
            </p:cNvSpPr>
            <p:nvPr/>
          </p:nvSpPr>
          <p:spPr bwMode="auto">
            <a:xfrm>
              <a:off x="10557792" y="3579877"/>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33" name="Google Shape;114;p13">
              <a:extLst>
                <a:ext uri="{FF2B5EF4-FFF2-40B4-BE49-F238E27FC236}">
                  <a16:creationId xmlns:a16="http://schemas.microsoft.com/office/drawing/2014/main" id="{109A9476-E702-76FE-582D-08B8B6C2F8EA}"/>
                </a:ext>
              </a:extLst>
            </p:cNvPr>
            <p:cNvSpPr>
              <a:spLocks/>
            </p:cNvSpPr>
            <p:nvPr/>
          </p:nvSpPr>
          <p:spPr bwMode="auto">
            <a:xfrm>
              <a:off x="10866770" y="3579877"/>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34" name="Google Shape;115;p13">
              <a:extLst>
                <a:ext uri="{FF2B5EF4-FFF2-40B4-BE49-F238E27FC236}">
                  <a16:creationId xmlns:a16="http://schemas.microsoft.com/office/drawing/2014/main" id="{06C26F19-AFF5-2C3B-C9D5-05B27E883E68}"/>
                </a:ext>
              </a:extLst>
            </p:cNvPr>
            <p:cNvSpPr>
              <a:spLocks/>
            </p:cNvSpPr>
            <p:nvPr/>
          </p:nvSpPr>
          <p:spPr bwMode="auto">
            <a:xfrm>
              <a:off x="9635762" y="3830826"/>
              <a:ext cx="230508"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35" name="Google Shape;116;p13">
              <a:extLst>
                <a:ext uri="{FF2B5EF4-FFF2-40B4-BE49-F238E27FC236}">
                  <a16:creationId xmlns:a16="http://schemas.microsoft.com/office/drawing/2014/main" id="{4F963DD7-CB81-B741-51EA-5B0EA4CE83D1}"/>
                </a:ext>
              </a:extLst>
            </p:cNvPr>
            <p:cNvSpPr>
              <a:spLocks/>
            </p:cNvSpPr>
            <p:nvPr/>
          </p:nvSpPr>
          <p:spPr bwMode="auto">
            <a:xfrm>
              <a:off x="9941471" y="3830826"/>
              <a:ext cx="233776" cy="190559"/>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36" name="Google Shape;117;p13">
              <a:extLst>
                <a:ext uri="{FF2B5EF4-FFF2-40B4-BE49-F238E27FC236}">
                  <a16:creationId xmlns:a16="http://schemas.microsoft.com/office/drawing/2014/main" id="{9AA85C1F-EFFF-7973-CC46-FE6B9BB7B75C}"/>
                </a:ext>
              </a:extLst>
            </p:cNvPr>
            <p:cNvSpPr>
              <a:spLocks/>
            </p:cNvSpPr>
            <p:nvPr/>
          </p:nvSpPr>
          <p:spPr bwMode="auto">
            <a:xfrm>
              <a:off x="10252084" y="3830826"/>
              <a:ext cx="228872"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37" name="Google Shape;118;p13">
              <a:extLst>
                <a:ext uri="{FF2B5EF4-FFF2-40B4-BE49-F238E27FC236}">
                  <a16:creationId xmlns:a16="http://schemas.microsoft.com/office/drawing/2014/main" id="{F682A525-F90E-ABD4-C98B-926B5344387C}"/>
                </a:ext>
              </a:extLst>
            </p:cNvPr>
            <p:cNvSpPr>
              <a:spLocks/>
            </p:cNvSpPr>
            <p:nvPr/>
          </p:nvSpPr>
          <p:spPr bwMode="auto">
            <a:xfrm>
              <a:off x="10557792" y="3830826"/>
              <a:ext cx="232142" cy="190559"/>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38" name="Google Shape;119;p13">
              <a:extLst>
                <a:ext uri="{FF2B5EF4-FFF2-40B4-BE49-F238E27FC236}">
                  <a16:creationId xmlns:a16="http://schemas.microsoft.com/office/drawing/2014/main" id="{E1E01B2B-EDFE-931F-9E14-77BA4D13C05E}"/>
                </a:ext>
              </a:extLst>
            </p:cNvPr>
            <p:cNvSpPr>
              <a:spLocks/>
            </p:cNvSpPr>
            <p:nvPr/>
          </p:nvSpPr>
          <p:spPr bwMode="auto">
            <a:xfrm>
              <a:off x="10866770" y="3830826"/>
              <a:ext cx="228872"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39" name="Google Shape;120;p13">
              <a:extLst>
                <a:ext uri="{FF2B5EF4-FFF2-40B4-BE49-F238E27FC236}">
                  <a16:creationId xmlns:a16="http://schemas.microsoft.com/office/drawing/2014/main" id="{2414EA0E-3DE0-E457-EE04-E3285B0C2FA9}"/>
                </a:ext>
              </a:extLst>
            </p:cNvPr>
            <p:cNvSpPr>
              <a:spLocks/>
            </p:cNvSpPr>
            <p:nvPr/>
          </p:nvSpPr>
          <p:spPr bwMode="auto">
            <a:xfrm>
              <a:off x="9635762" y="4084457"/>
              <a:ext cx="230508"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0" name="Google Shape;121;p13">
              <a:extLst>
                <a:ext uri="{FF2B5EF4-FFF2-40B4-BE49-F238E27FC236}">
                  <a16:creationId xmlns:a16="http://schemas.microsoft.com/office/drawing/2014/main" id="{AF088EF6-3588-F9CF-1556-D8250C0EA819}"/>
                </a:ext>
              </a:extLst>
            </p:cNvPr>
            <p:cNvSpPr>
              <a:spLocks/>
            </p:cNvSpPr>
            <p:nvPr/>
          </p:nvSpPr>
          <p:spPr bwMode="auto">
            <a:xfrm>
              <a:off x="9941471" y="4084457"/>
              <a:ext cx="233776" cy="189218"/>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1" name="Google Shape;122;p13">
              <a:extLst>
                <a:ext uri="{FF2B5EF4-FFF2-40B4-BE49-F238E27FC236}">
                  <a16:creationId xmlns:a16="http://schemas.microsoft.com/office/drawing/2014/main" id="{BFF9C23D-7CB6-3F72-C996-632FC44CEFDB}"/>
                </a:ext>
              </a:extLst>
            </p:cNvPr>
            <p:cNvSpPr>
              <a:spLocks/>
            </p:cNvSpPr>
            <p:nvPr/>
          </p:nvSpPr>
          <p:spPr bwMode="auto">
            <a:xfrm>
              <a:off x="10252084" y="4084457"/>
              <a:ext cx="228872"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2" name="Google Shape;123;p13">
              <a:extLst>
                <a:ext uri="{FF2B5EF4-FFF2-40B4-BE49-F238E27FC236}">
                  <a16:creationId xmlns:a16="http://schemas.microsoft.com/office/drawing/2014/main" id="{609F3BD4-E6ED-FC7D-C098-BF44B0EB8A62}"/>
                </a:ext>
              </a:extLst>
            </p:cNvPr>
            <p:cNvSpPr>
              <a:spLocks/>
            </p:cNvSpPr>
            <p:nvPr/>
          </p:nvSpPr>
          <p:spPr bwMode="auto">
            <a:xfrm>
              <a:off x="10557792" y="4084457"/>
              <a:ext cx="232142" cy="189218"/>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3" name="Google Shape;124;p13">
              <a:extLst>
                <a:ext uri="{FF2B5EF4-FFF2-40B4-BE49-F238E27FC236}">
                  <a16:creationId xmlns:a16="http://schemas.microsoft.com/office/drawing/2014/main" id="{6C6852E2-5DB9-928E-A8D2-4F278CAD818C}"/>
                </a:ext>
              </a:extLst>
            </p:cNvPr>
            <p:cNvSpPr>
              <a:spLocks/>
            </p:cNvSpPr>
            <p:nvPr/>
          </p:nvSpPr>
          <p:spPr bwMode="auto">
            <a:xfrm>
              <a:off x="10866770" y="4084457"/>
              <a:ext cx="228872"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4" name="Google Shape;125;p13">
              <a:extLst>
                <a:ext uri="{FF2B5EF4-FFF2-40B4-BE49-F238E27FC236}">
                  <a16:creationId xmlns:a16="http://schemas.microsoft.com/office/drawing/2014/main" id="{5D10444F-B85C-CFC0-E7D8-38DA05DEB414}"/>
                </a:ext>
              </a:extLst>
            </p:cNvPr>
            <p:cNvSpPr>
              <a:spLocks/>
            </p:cNvSpPr>
            <p:nvPr/>
          </p:nvSpPr>
          <p:spPr bwMode="auto">
            <a:xfrm>
              <a:off x="9635762" y="4335405"/>
              <a:ext cx="230508"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5" name="Google Shape;126;p13">
              <a:extLst>
                <a:ext uri="{FF2B5EF4-FFF2-40B4-BE49-F238E27FC236}">
                  <a16:creationId xmlns:a16="http://schemas.microsoft.com/office/drawing/2014/main" id="{34C24CFE-44DE-1BC8-9742-887BCB85C0CD}"/>
                </a:ext>
              </a:extLst>
            </p:cNvPr>
            <p:cNvSpPr>
              <a:spLocks/>
            </p:cNvSpPr>
            <p:nvPr/>
          </p:nvSpPr>
          <p:spPr bwMode="auto">
            <a:xfrm>
              <a:off x="9941471" y="4335405"/>
              <a:ext cx="233776" cy="191901"/>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6" name="Google Shape;127;p13">
              <a:extLst>
                <a:ext uri="{FF2B5EF4-FFF2-40B4-BE49-F238E27FC236}">
                  <a16:creationId xmlns:a16="http://schemas.microsoft.com/office/drawing/2014/main" id="{DA85D943-9B3D-C4D3-25F1-74B087AB22C3}"/>
                </a:ext>
              </a:extLst>
            </p:cNvPr>
            <p:cNvSpPr>
              <a:spLocks/>
            </p:cNvSpPr>
            <p:nvPr/>
          </p:nvSpPr>
          <p:spPr bwMode="auto">
            <a:xfrm>
              <a:off x="10252084" y="4335405"/>
              <a:ext cx="228872"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7" name="Google Shape;128;p13">
              <a:extLst>
                <a:ext uri="{FF2B5EF4-FFF2-40B4-BE49-F238E27FC236}">
                  <a16:creationId xmlns:a16="http://schemas.microsoft.com/office/drawing/2014/main" id="{AEA72AB2-2769-5612-115E-BB845E641E3A}"/>
                </a:ext>
              </a:extLst>
            </p:cNvPr>
            <p:cNvSpPr>
              <a:spLocks/>
            </p:cNvSpPr>
            <p:nvPr/>
          </p:nvSpPr>
          <p:spPr bwMode="auto">
            <a:xfrm>
              <a:off x="10557792" y="4335405"/>
              <a:ext cx="232142" cy="191901"/>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8" name="Google Shape;129;p13">
              <a:extLst>
                <a:ext uri="{FF2B5EF4-FFF2-40B4-BE49-F238E27FC236}">
                  <a16:creationId xmlns:a16="http://schemas.microsoft.com/office/drawing/2014/main" id="{E00E04C1-5530-71FC-BEFE-EC5B7A1B97B2}"/>
                </a:ext>
              </a:extLst>
            </p:cNvPr>
            <p:cNvSpPr>
              <a:spLocks/>
            </p:cNvSpPr>
            <p:nvPr/>
          </p:nvSpPr>
          <p:spPr bwMode="auto">
            <a:xfrm>
              <a:off x="10866770" y="4335405"/>
              <a:ext cx="228872"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49" name="Google Shape;130;p13">
              <a:extLst>
                <a:ext uri="{FF2B5EF4-FFF2-40B4-BE49-F238E27FC236}">
                  <a16:creationId xmlns:a16="http://schemas.microsoft.com/office/drawing/2014/main" id="{3B75F7E1-B38D-2A88-B423-359213DC02A1}"/>
                </a:ext>
              </a:extLst>
            </p:cNvPr>
            <p:cNvSpPr>
              <a:spLocks/>
            </p:cNvSpPr>
            <p:nvPr/>
          </p:nvSpPr>
          <p:spPr bwMode="auto">
            <a:xfrm>
              <a:off x="9635762" y="4590379"/>
              <a:ext cx="230508"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0" name="Google Shape;131;p13">
              <a:extLst>
                <a:ext uri="{FF2B5EF4-FFF2-40B4-BE49-F238E27FC236}">
                  <a16:creationId xmlns:a16="http://schemas.microsoft.com/office/drawing/2014/main" id="{84FF48D2-61E2-9A20-2E22-B7CB6A84BBC0}"/>
                </a:ext>
              </a:extLst>
            </p:cNvPr>
            <p:cNvSpPr>
              <a:spLocks/>
            </p:cNvSpPr>
            <p:nvPr/>
          </p:nvSpPr>
          <p:spPr bwMode="auto">
            <a:xfrm>
              <a:off x="9941471" y="4590379"/>
              <a:ext cx="233776"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1" name="Google Shape;132;p13">
              <a:extLst>
                <a:ext uri="{FF2B5EF4-FFF2-40B4-BE49-F238E27FC236}">
                  <a16:creationId xmlns:a16="http://schemas.microsoft.com/office/drawing/2014/main" id="{A31B7749-EC9D-9B0A-1BF8-432A58AF9663}"/>
                </a:ext>
              </a:extLst>
            </p:cNvPr>
            <p:cNvSpPr>
              <a:spLocks/>
            </p:cNvSpPr>
            <p:nvPr/>
          </p:nvSpPr>
          <p:spPr bwMode="auto">
            <a:xfrm>
              <a:off x="10252084" y="4590379"/>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2" name="Google Shape;133;p13">
              <a:extLst>
                <a:ext uri="{FF2B5EF4-FFF2-40B4-BE49-F238E27FC236}">
                  <a16:creationId xmlns:a16="http://schemas.microsoft.com/office/drawing/2014/main" id="{B51A3FD2-5432-FBCE-0940-515E098CFE84}"/>
                </a:ext>
              </a:extLst>
            </p:cNvPr>
            <p:cNvSpPr>
              <a:spLocks/>
            </p:cNvSpPr>
            <p:nvPr/>
          </p:nvSpPr>
          <p:spPr bwMode="auto">
            <a:xfrm>
              <a:off x="10557792" y="4590379"/>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3" name="Google Shape;134;p13">
              <a:extLst>
                <a:ext uri="{FF2B5EF4-FFF2-40B4-BE49-F238E27FC236}">
                  <a16:creationId xmlns:a16="http://schemas.microsoft.com/office/drawing/2014/main" id="{D4264C60-BBDB-3777-16C0-0EBA4CDC65EE}"/>
                </a:ext>
              </a:extLst>
            </p:cNvPr>
            <p:cNvSpPr>
              <a:spLocks/>
            </p:cNvSpPr>
            <p:nvPr/>
          </p:nvSpPr>
          <p:spPr bwMode="auto">
            <a:xfrm>
              <a:off x="10866770" y="4590379"/>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292" name="Group 291">
            <a:extLst>
              <a:ext uri="{FF2B5EF4-FFF2-40B4-BE49-F238E27FC236}">
                <a16:creationId xmlns:a16="http://schemas.microsoft.com/office/drawing/2014/main" id="{1D938424-5E9F-ABE5-CB02-708AE5D58261}"/>
              </a:ext>
            </a:extLst>
          </p:cNvPr>
          <p:cNvGrpSpPr/>
          <p:nvPr/>
        </p:nvGrpSpPr>
        <p:grpSpPr>
          <a:xfrm>
            <a:off x="6863369" y="1867536"/>
            <a:ext cx="1458243" cy="1704298"/>
            <a:chOff x="6784666" y="2317087"/>
            <a:chExt cx="1458243" cy="1704298"/>
          </a:xfrm>
        </p:grpSpPr>
        <p:sp>
          <p:nvSpPr>
            <p:cNvPr id="54" name="Google Shape;135;p13">
              <a:extLst>
                <a:ext uri="{FF2B5EF4-FFF2-40B4-BE49-F238E27FC236}">
                  <a16:creationId xmlns:a16="http://schemas.microsoft.com/office/drawing/2014/main" id="{4E3B6A82-8E0A-E50C-B2A2-8AF7877B9F22}"/>
                </a:ext>
              </a:extLst>
            </p:cNvPr>
            <p:cNvSpPr>
              <a:spLocks/>
            </p:cNvSpPr>
            <p:nvPr/>
          </p:nvSpPr>
          <p:spPr bwMode="auto">
            <a:xfrm>
              <a:off x="6784666" y="2317087"/>
              <a:ext cx="232142"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5" name="Google Shape;136;p13">
              <a:extLst>
                <a:ext uri="{FF2B5EF4-FFF2-40B4-BE49-F238E27FC236}">
                  <a16:creationId xmlns:a16="http://schemas.microsoft.com/office/drawing/2014/main" id="{FFF9D495-053C-4675-9741-A297A1F3171D}"/>
                </a:ext>
              </a:extLst>
            </p:cNvPr>
            <p:cNvSpPr>
              <a:spLocks/>
            </p:cNvSpPr>
            <p:nvPr/>
          </p:nvSpPr>
          <p:spPr bwMode="auto">
            <a:xfrm>
              <a:off x="7093644" y="2317087"/>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6" name="Google Shape;137;p13">
              <a:extLst>
                <a:ext uri="{FF2B5EF4-FFF2-40B4-BE49-F238E27FC236}">
                  <a16:creationId xmlns:a16="http://schemas.microsoft.com/office/drawing/2014/main" id="{EC1C5532-1AC2-5C81-49BB-5E21820E5FEE}"/>
                </a:ext>
              </a:extLst>
            </p:cNvPr>
            <p:cNvSpPr>
              <a:spLocks/>
            </p:cNvSpPr>
            <p:nvPr/>
          </p:nvSpPr>
          <p:spPr bwMode="auto">
            <a:xfrm>
              <a:off x="7399352" y="2317087"/>
              <a:ext cx="232142"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7" name="Google Shape;138;p13">
              <a:extLst>
                <a:ext uri="{FF2B5EF4-FFF2-40B4-BE49-F238E27FC236}">
                  <a16:creationId xmlns:a16="http://schemas.microsoft.com/office/drawing/2014/main" id="{8276E810-E228-5A51-5982-5436E8FDAF67}"/>
                </a:ext>
              </a:extLst>
            </p:cNvPr>
            <p:cNvSpPr>
              <a:spLocks/>
            </p:cNvSpPr>
            <p:nvPr/>
          </p:nvSpPr>
          <p:spPr bwMode="auto">
            <a:xfrm>
              <a:off x="7708330" y="2317087"/>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8" name="Google Shape;139;p13">
              <a:extLst>
                <a:ext uri="{FF2B5EF4-FFF2-40B4-BE49-F238E27FC236}">
                  <a16:creationId xmlns:a16="http://schemas.microsoft.com/office/drawing/2014/main" id="{49677B53-AA8B-87FE-A02A-054ECB6CE5C0}"/>
                </a:ext>
              </a:extLst>
            </p:cNvPr>
            <p:cNvSpPr>
              <a:spLocks/>
            </p:cNvSpPr>
            <p:nvPr/>
          </p:nvSpPr>
          <p:spPr bwMode="auto">
            <a:xfrm>
              <a:off x="8014037" y="2317087"/>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59" name="Google Shape;140;p13">
              <a:extLst>
                <a:ext uri="{FF2B5EF4-FFF2-40B4-BE49-F238E27FC236}">
                  <a16:creationId xmlns:a16="http://schemas.microsoft.com/office/drawing/2014/main" id="{9D89A4C3-BE76-05CF-ED8A-F7D3E12A985D}"/>
                </a:ext>
              </a:extLst>
            </p:cNvPr>
            <p:cNvSpPr>
              <a:spLocks/>
            </p:cNvSpPr>
            <p:nvPr/>
          </p:nvSpPr>
          <p:spPr bwMode="auto">
            <a:xfrm>
              <a:off x="6784666" y="2569376"/>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60" name="Google Shape;141;p13">
              <a:extLst>
                <a:ext uri="{FF2B5EF4-FFF2-40B4-BE49-F238E27FC236}">
                  <a16:creationId xmlns:a16="http://schemas.microsoft.com/office/drawing/2014/main" id="{748B7F40-C757-6B4C-7089-B96651CACB2D}"/>
                </a:ext>
              </a:extLst>
            </p:cNvPr>
            <p:cNvSpPr>
              <a:spLocks/>
            </p:cNvSpPr>
            <p:nvPr/>
          </p:nvSpPr>
          <p:spPr bwMode="auto">
            <a:xfrm>
              <a:off x="7093644" y="2569376"/>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61" name="Google Shape;142;p13">
              <a:extLst>
                <a:ext uri="{FF2B5EF4-FFF2-40B4-BE49-F238E27FC236}">
                  <a16:creationId xmlns:a16="http://schemas.microsoft.com/office/drawing/2014/main" id="{0C7A2317-06C5-B884-EA0F-48D0A9AE3079}"/>
                </a:ext>
              </a:extLst>
            </p:cNvPr>
            <p:cNvSpPr>
              <a:spLocks/>
            </p:cNvSpPr>
            <p:nvPr/>
          </p:nvSpPr>
          <p:spPr bwMode="auto">
            <a:xfrm>
              <a:off x="7399352" y="2569376"/>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62" name="Google Shape;143;p13">
              <a:extLst>
                <a:ext uri="{FF2B5EF4-FFF2-40B4-BE49-F238E27FC236}">
                  <a16:creationId xmlns:a16="http://schemas.microsoft.com/office/drawing/2014/main" id="{5A4F86D9-B689-CEB4-1801-5C5966982E3B}"/>
                </a:ext>
              </a:extLst>
            </p:cNvPr>
            <p:cNvSpPr>
              <a:spLocks/>
            </p:cNvSpPr>
            <p:nvPr/>
          </p:nvSpPr>
          <p:spPr bwMode="auto">
            <a:xfrm>
              <a:off x="7708330" y="2569376"/>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63" name="Google Shape;144;p13">
              <a:extLst>
                <a:ext uri="{FF2B5EF4-FFF2-40B4-BE49-F238E27FC236}">
                  <a16:creationId xmlns:a16="http://schemas.microsoft.com/office/drawing/2014/main" id="{211888C6-775A-6FE7-9688-986015657612}"/>
                </a:ext>
              </a:extLst>
            </p:cNvPr>
            <p:cNvSpPr>
              <a:spLocks/>
            </p:cNvSpPr>
            <p:nvPr/>
          </p:nvSpPr>
          <p:spPr bwMode="auto">
            <a:xfrm>
              <a:off x="8014037" y="2569376"/>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28" name="Google Shape;145;p13">
              <a:extLst>
                <a:ext uri="{FF2B5EF4-FFF2-40B4-BE49-F238E27FC236}">
                  <a16:creationId xmlns:a16="http://schemas.microsoft.com/office/drawing/2014/main" id="{94A5F9C7-21DE-EA27-ABF0-B613C6F40725}"/>
                </a:ext>
              </a:extLst>
            </p:cNvPr>
            <p:cNvSpPr>
              <a:spLocks/>
            </p:cNvSpPr>
            <p:nvPr/>
          </p:nvSpPr>
          <p:spPr bwMode="auto">
            <a:xfrm>
              <a:off x="6784666" y="2823008"/>
              <a:ext cx="232142" cy="187875"/>
            </a:xfrm>
            <a:custGeom>
              <a:avLst/>
              <a:gdLst>
                <a:gd name="T0" fmla="*/ 65 w 73"/>
                <a:gd name="T1" fmla="*/ 72 h 72"/>
                <a:gd name="T2" fmla="*/ 8 w 73"/>
                <a:gd name="T3" fmla="*/ 72 h 72"/>
                <a:gd name="T4" fmla="*/ 0 w 73"/>
                <a:gd name="T5" fmla="*/ 64 h 72"/>
                <a:gd name="T6" fmla="*/ 0 w 73"/>
                <a:gd name="T7" fmla="*/ 7 h 72"/>
                <a:gd name="T8" fmla="*/ 8 w 73"/>
                <a:gd name="T9" fmla="*/ 0 h 72"/>
                <a:gd name="T10" fmla="*/ 65 w 73"/>
                <a:gd name="T11" fmla="*/ 0 h 72"/>
                <a:gd name="T12" fmla="*/ 73 w 73"/>
                <a:gd name="T13" fmla="*/ 7 h 72"/>
                <a:gd name="T14" fmla="*/ 73 w 73"/>
                <a:gd name="T15" fmla="*/ 64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4"/>
                  </a:cubicBezTo>
                  <a:cubicBezTo>
                    <a:pt x="0" y="7"/>
                    <a:pt x="0" y="7"/>
                    <a:pt x="0" y="7"/>
                  </a:cubicBezTo>
                  <a:cubicBezTo>
                    <a:pt x="0" y="3"/>
                    <a:pt x="4" y="0"/>
                    <a:pt x="8" y="0"/>
                  </a:cubicBezTo>
                  <a:cubicBezTo>
                    <a:pt x="65" y="0"/>
                    <a:pt x="65" y="0"/>
                    <a:pt x="65" y="0"/>
                  </a:cubicBezTo>
                  <a:cubicBezTo>
                    <a:pt x="69" y="0"/>
                    <a:pt x="73" y="3"/>
                    <a:pt x="73" y="7"/>
                  </a:cubicBezTo>
                  <a:cubicBezTo>
                    <a:pt x="73" y="64"/>
                    <a:pt x="73" y="64"/>
                    <a:pt x="73" y="64"/>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29" name="Google Shape;146;p13">
              <a:extLst>
                <a:ext uri="{FF2B5EF4-FFF2-40B4-BE49-F238E27FC236}">
                  <a16:creationId xmlns:a16="http://schemas.microsoft.com/office/drawing/2014/main" id="{D3C25509-CFFC-1F94-FF4F-2BF042C5F563}"/>
                </a:ext>
              </a:extLst>
            </p:cNvPr>
            <p:cNvSpPr>
              <a:spLocks/>
            </p:cNvSpPr>
            <p:nvPr/>
          </p:nvSpPr>
          <p:spPr bwMode="auto">
            <a:xfrm>
              <a:off x="7093644" y="2823008"/>
              <a:ext cx="228872"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0" name="Google Shape;147;p13">
              <a:extLst>
                <a:ext uri="{FF2B5EF4-FFF2-40B4-BE49-F238E27FC236}">
                  <a16:creationId xmlns:a16="http://schemas.microsoft.com/office/drawing/2014/main" id="{C925D222-1CBD-530D-C557-4345076B2DA1}"/>
                </a:ext>
              </a:extLst>
            </p:cNvPr>
            <p:cNvSpPr>
              <a:spLocks/>
            </p:cNvSpPr>
            <p:nvPr/>
          </p:nvSpPr>
          <p:spPr bwMode="auto">
            <a:xfrm>
              <a:off x="7399352" y="2823008"/>
              <a:ext cx="232142" cy="187875"/>
            </a:xfrm>
            <a:custGeom>
              <a:avLst/>
              <a:gdLst>
                <a:gd name="T0" fmla="*/ 65 w 73"/>
                <a:gd name="T1" fmla="*/ 72 h 72"/>
                <a:gd name="T2" fmla="*/ 8 w 73"/>
                <a:gd name="T3" fmla="*/ 72 h 72"/>
                <a:gd name="T4" fmla="*/ 0 w 73"/>
                <a:gd name="T5" fmla="*/ 64 h 72"/>
                <a:gd name="T6" fmla="*/ 0 w 73"/>
                <a:gd name="T7" fmla="*/ 7 h 72"/>
                <a:gd name="T8" fmla="*/ 8 w 73"/>
                <a:gd name="T9" fmla="*/ 0 h 72"/>
                <a:gd name="T10" fmla="*/ 65 w 73"/>
                <a:gd name="T11" fmla="*/ 0 h 72"/>
                <a:gd name="T12" fmla="*/ 73 w 73"/>
                <a:gd name="T13" fmla="*/ 7 h 72"/>
                <a:gd name="T14" fmla="*/ 73 w 73"/>
                <a:gd name="T15" fmla="*/ 64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4"/>
                  </a:cubicBezTo>
                  <a:cubicBezTo>
                    <a:pt x="0" y="7"/>
                    <a:pt x="0" y="7"/>
                    <a:pt x="0" y="7"/>
                  </a:cubicBezTo>
                  <a:cubicBezTo>
                    <a:pt x="0" y="3"/>
                    <a:pt x="4" y="0"/>
                    <a:pt x="8" y="0"/>
                  </a:cubicBezTo>
                  <a:cubicBezTo>
                    <a:pt x="65" y="0"/>
                    <a:pt x="65" y="0"/>
                    <a:pt x="65" y="0"/>
                  </a:cubicBezTo>
                  <a:cubicBezTo>
                    <a:pt x="69" y="0"/>
                    <a:pt x="73" y="3"/>
                    <a:pt x="73" y="7"/>
                  </a:cubicBezTo>
                  <a:cubicBezTo>
                    <a:pt x="73" y="64"/>
                    <a:pt x="73" y="64"/>
                    <a:pt x="73" y="64"/>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1" name="Google Shape;148;p13">
              <a:extLst>
                <a:ext uri="{FF2B5EF4-FFF2-40B4-BE49-F238E27FC236}">
                  <a16:creationId xmlns:a16="http://schemas.microsoft.com/office/drawing/2014/main" id="{1299C4D9-3523-48FC-3814-959F06DC7135}"/>
                </a:ext>
              </a:extLst>
            </p:cNvPr>
            <p:cNvSpPr>
              <a:spLocks/>
            </p:cNvSpPr>
            <p:nvPr/>
          </p:nvSpPr>
          <p:spPr bwMode="auto">
            <a:xfrm>
              <a:off x="7708330" y="2823008"/>
              <a:ext cx="228872"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2" name="Google Shape;149;p13">
              <a:extLst>
                <a:ext uri="{FF2B5EF4-FFF2-40B4-BE49-F238E27FC236}">
                  <a16:creationId xmlns:a16="http://schemas.microsoft.com/office/drawing/2014/main" id="{2986AFF2-EC94-8462-D805-8252C943D6EA}"/>
                </a:ext>
              </a:extLst>
            </p:cNvPr>
            <p:cNvSpPr>
              <a:spLocks/>
            </p:cNvSpPr>
            <p:nvPr/>
          </p:nvSpPr>
          <p:spPr bwMode="auto">
            <a:xfrm>
              <a:off x="8014037" y="2823008"/>
              <a:ext cx="228872"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3" name="Google Shape;150;p13">
              <a:extLst>
                <a:ext uri="{FF2B5EF4-FFF2-40B4-BE49-F238E27FC236}">
                  <a16:creationId xmlns:a16="http://schemas.microsoft.com/office/drawing/2014/main" id="{19ABD4FD-2909-60FC-A991-C49334158BFB}"/>
                </a:ext>
              </a:extLst>
            </p:cNvPr>
            <p:cNvSpPr>
              <a:spLocks/>
            </p:cNvSpPr>
            <p:nvPr/>
          </p:nvSpPr>
          <p:spPr bwMode="auto">
            <a:xfrm>
              <a:off x="6784666" y="3073956"/>
              <a:ext cx="232142"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4" name="Google Shape;151;p13">
              <a:extLst>
                <a:ext uri="{FF2B5EF4-FFF2-40B4-BE49-F238E27FC236}">
                  <a16:creationId xmlns:a16="http://schemas.microsoft.com/office/drawing/2014/main" id="{40929791-520C-59F0-1D2A-ABCC5588B048}"/>
                </a:ext>
              </a:extLst>
            </p:cNvPr>
            <p:cNvSpPr>
              <a:spLocks/>
            </p:cNvSpPr>
            <p:nvPr/>
          </p:nvSpPr>
          <p:spPr bwMode="auto">
            <a:xfrm>
              <a:off x="7093644" y="3073956"/>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5" name="Google Shape;152;p13">
              <a:extLst>
                <a:ext uri="{FF2B5EF4-FFF2-40B4-BE49-F238E27FC236}">
                  <a16:creationId xmlns:a16="http://schemas.microsoft.com/office/drawing/2014/main" id="{8B292439-FBE2-CF37-80B2-041842FDD9E4}"/>
                </a:ext>
              </a:extLst>
            </p:cNvPr>
            <p:cNvSpPr>
              <a:spLocks/>
            </p:cNvSpPr>
            <p:nvPr/>
          </p:nvSpPr>
          <p:spPr bwMode="auto">
            <a:xfrm>
              <a:off x="7399352" y="3073956"/>
              <a:ext cx="232142"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6" name="Google Shape;153;p13">
              <a:extLst>
                <a:ext uri="{FF2B5EF4-FFF2-40B4-BE49-F238E27FC236}">
                  <a16:creationId xmlns:a16="http://schemas.microsoft.com/office/drawing/2014/main" id="{D5ABB05B-AA01-E51B-FE7F-8C5CABD78926}"/>
                </a:ext>
              </a:extLst>
            </p:cNvPr>
            <p:cNvSpPr>
              <a:spLocks/>
            </p:cNvSpPr>
            <p:nvPr/>
          </p:nvSpPr>
          <p:spPr bwMode="auto">
            <a:xfrm>
              <a:off x="7708330" y="3073956"/>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7" name="Google Shape;154;p13">
              <a:extLst>
                <a:ext uri="{FF2B5EF4-FFF2-40B4-BE49-F238E27FC236}">
                  <a16:creationId xmlns:a16="http://schemas.microsoft.com/office/drawing/2014/main" id="{80EC17BD-DFA5-051B-C122-90877217F582}"/>
                </a:ext>
              </a:extLst>
            </p:cNvPr>
            <p:cNvSpPr>
              <a:spLocks/>
            </p:cNvSpPr>
            <p:nvPr/>
          </p:nvSpPr>
          <p:spPr bwMode="auto">
            <a:xfrm>
              <a:off x="8014037" y="3073956"/>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8" name="Google Shape;155;p13">
              <a:extLst>
                <a:ext uri="{FF2B5EF4-FFF2-40B4-BE49-F238E27FC236}">
                  <a16:creationId xmlns:a16="http://schemas.microsoft.com/office/drawing/2014/main" id="{BBDEB0E7-0C74-7512-86E3-61050D92E7C1}"/>
                </a:ext>
              </a:extLst>
            </p:cNvPr>
            <p:cNvSpPr>
              <a:spLocks/>
            </p:cNvSpPr>
            <p:nvPr/>
          </p:nvSpPr>
          <p:spPr bwMode="auto">
            <a:xfrm>
              <a:off x="6784666" y="3324904"/>
              <a:ext cx="232142" cy="191902"/>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9" name="Google Shape;156;p13">
              <a:extLst>
                <a:ext uri="{FF2B5EF4-FFF2-40B4-BE49-F238E27FC236}">
                  <a16:creationId xmlns:a16="http://schemas.microsoft.com/office/drawing/2014/main" id="{15222191-29DA-D2BE-57DA-58DB9D560085}"/>
                </a:ext>
              </a:extLst>
            </p:cNvPr>
            <p:cNvSpPr>
              <a:spLocks/>
            </p:cNvSpPr>
            <p:nvPr/>
          </p:nvSpPr>
          <p:spPr bwMode="auto">
            <a:xfrm>
              <a:off x="7093644" y="3324904"/>
              <a:ext cx="228872"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0" name="Google Shape;157;p13">
              <a:extLst>
                <a:ext uri="{FF2B5EF4-FFF2-40B4-BE49-F238E27FC236}">
                  <a16:creationId xmlns:a16="http://schemas.microsoft.com/office/drawing/2014/main" id="{60FF5519-0D86-E098-7424-F29AD46BE835}"/>
                </a:ext>
              </a:extLst>
            </p:cNvPr>
            <p:cNvSpPr>
              <a:spLocks/>
            </p:cNvSpPr>
            <p:nvPr/>
          </p:nvSpPr>
          <p:spPr bwMode="auto">
            <a:xfrm>
              <a:off x="7399352" y="3324904"/>
              <a:ext cx="232142" cy="191902"/>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1" name="Google Shape;158;p13">
              <a:extLst>
                <a:ext uri="{FF2B5EF4-FFF2-40B4-BE49-F238E27FC236}">
                  <a16:creationId xmlns:a16="http://schemas.microsoft.com/office/drawing/2014/main" id="{0FE7D11E-7359-47E5-9E51-C54808F60074}"/>
                </a:ext>
              </a:extLst>
            </p:cNvPr>
            <p:cNvSpPr>
              <a:spLocks/>
            </p:cNvSpPr>
            <p:nvPr/>
          </p:nvSpPr>
          <p:spPr bwMode="auto">
            <a:xfrm>
              <a:off x="7708330" y="3324904"/>
              <a:ext cx="228872"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2" name="Google Shape;159;p13">
              <a:extLst>
                <a:ext uri="{FF2B5EF4-FFF2-40B4-BE49-F238E27FC236}">
                  <a16:creationId xmlns:a16="http://schemas.microsoft.com/office/drawing/2014/main" id="{6CCB2489-8558-1F46-1160-DF6A784526AC}"/>
                </a:ext>
              </a:extLst>
            </p:cNvPr>
            <p:cNvSpPr>
              <a:spLocks/>
            </p:cNvSpPr>
            <p:nvPr/>
          </p:nvSpPr>
          <p:spPr bwMode="auto">
            <a:xfrm>
              <a:off x="8014037" y="3324904"/>
              <a:ext cx="228872"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3" name="Google Shape;160;p13">
              <a:extLst>
                <a:ext uri="{FF2B5EF4-FFF2-40B4-BE49-F238E27FC236}">
                  <a16:creationId xmlns:a16="http://schemas.microsoft.com/office/drawing/2014/main" id="{46543EED-E27D-CF23-93AE-B0ED137F5316}"/>
                </a:ext>
              </a:extLst>
            </p:cNvPr>
            <p:cNvSpPr>
              <a:spLocks/>
            </p:cNvSpPr>
            <p:nvPr/>
          </p:nvSpPr>
          <p:spPr bwMode="auto">
            <a:xfrm>
              <a:off x="6784666" y="3579877"/>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4" name="Google Shape;161;p13">
              <a:extLst>
                <a:ext uri="{FF2B5EF4-FFF2-40B4-BE49-F238E27FC236}">
                  <a16:creationId xmlns:a16="http://schemas.microsoft.com/office/drawing/2014/main" id="{7BE0A554-65EF-4C65-555A-7306914C4700}"/>
                </a:ext>
              </a:extLst>
            </p:cNvPr>
            <p:cNvSpPr>
              <a:spLocks/>
            </p:cNvSpPr>
            <p:nvPr/>
          </p:nvSpPr>
          <p:spPr bwMode="auto">
            <a:xfrm>
              <a:off x="7093644" y="3579877"/>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5" name="Google Shape;162;p13">
              <a:extLst>
                <a:ext uri="{FF2B5EF4-FFF2-40B4-BE49-F238E27FC236}">
                  <a16:creationId xmlns:a16="http://schemas.microsoft.com/office/drawing/2014/main" id="{4ED5669B-3258-9353-D7FF-C7970C38107B}"/>
                </a:ext>
              </a:extLst>
            </p:cNvPr>
            <p:cNvSpPr>
              <a:spLocks/>
            </p:cNvSpPr>
            <p:nvPr/>
          </p:nvSpPr>
          <p:spPr bwMode="auto">
            <a:xfrm>
              <a:off x="7399352" y="3579877"/>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6" name="Google Shape;163;p13">
              <a:extLst>
                <a:ext uri="{FF2B5EF4-FFF2-40B4-BE49-F238E27FC236}">
                  <a16:creationId xmlns:a16="http://schemas.microsoft.com/office/drawing/2014/main" id="{CE31E890-9B59-381B-AB08-232A7176FE05}"/>
                </a:ext>
              </a:extLst>
            </p:cNvPr>
            <p:cNvSpPr>
              <a:spLocks/>
            </p:cNvSpPr>
            <p:nvPr/>
          </p:nvSpPr>
          <p:spPr bwMode="auto">
            <a:xfrm>
              <a:off x="7708330" y="3579877"/>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7" name="Google Shape;164;p13">
              <a:extLst>
                <a:ext uri="{FF2B5EF4-FFF2-40B4-BE49-F238E27FC236}">
                  <a16:creationId xmlns:a16="http://schemas.microsoft.com/office/drawing/2014/main" id="{46FA2302-4707-B51D-2FDB-A8611CE8DEAE}"/>
                </a:ext>
              </a:extLst>
            </p:cNvPr>
            <p:cNvSpPr>
              <a:spLocks/>
            </p:cNvSpPr>
            <p:nvPr/>
          </p:nvSpPr>
          <p:spPr bwMode="auto">
            <a:xfrm>
              <a:off x="8014037" y="3579877"/>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8" name="Google Shape;165;p13">
              <a:extLst>
                <a:ext uri="{FF2B5EF4-FFF2-40B4-BE49-F238E27FC236}">
                  <a16:creationId xmlns:a16="http://schemas.microsoft.com/office/drawing/2014/main" id="{597683EA-5E30-215B-A73C-5CF5C136D3AC}"/>
                </a:ext>
              </a:extLst>
            </p:cNvPr>
            <p:cNvSpPr>
              <a:spLocks/>
            </p:cNvSpPr>
            <p:nvPr/>
          </p:nvSpPr>
          <p:spPr bwMode="auto">
            <a:xfrm>
              <a:off x="6784666" y="3830826"/>
              <a:ext cx="232142" cy="190559"/>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9" name="Google Shape;166;p13">
              <a:extLst>
                <a:ext uri="{FF2B5EF4-FFF2-40B4-BE49-F238E27FC236}">
                  <a16:creationId xmlns:a16="http://schemas.microsoft.com/office/drawing/2014/main" id="{8A28A3F5-CB27-02EF-29E1-A8E84CF06BEE}"/>
                </a:ext>
              </a:extLst>
            </p:cNvPr>
            <p:cNvSpPr>
              <a:spLocks/>
            </p:cNvSpPr>
            <p:nvPr/>
          </p:nvSpPr>
          <p:spPr bwMode="auto">
            <a:xfrm>
              <a:off x="7093644" y="3830826"/>
              <a:ext cx="228872"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50" name="Google Shape;167;p13">
              <a:extLst>
                <a:ext uri="{FF2B5EF4-FFF2-40B4-BE49-F238E27FC236}">
                  <a16:creationId xmlns:a16="http://schemas.microsoft.com/office/drawing/2014/main" id="{FF7012E9-D41E-4A2C-26D1-CB7ACA8FB955}"/>
                </a:ext>
              </a:extLst>
            </p:cNvPr>
            <p:cNvSpPr>
              <a:spLocks/>
            </p:cNvSpPr>
            <p:nvPr/>
          </p:nvSpPr>
          <p:spPr bwMode="auto">
            <a:xfrm>
              <a:off x="7399352" y="3830826"/>
              <a:ext cx="232142" cy="190559"/>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51" name="Google Shape;168;p13">
              <a:extLst>
                <a:ext uri="{FF2B5EF4-FFF2-40B4-BE49-F238E27FC236}">
                  <a16:creationId xmlns:a16="http://schemas.microsoft.com/office/drawing/2014/main" id="{7E85737E-3ACC-7DCB-F455-66D11A6F6DE5}"/>
                </a:ext>
              </a:extLst>
            </p:cNvPr>
            <p:cNvSpPr>
              <a:spLocks/>
            </p:cNvSpPr>
            <p:nvPr/>
          </p:nvSpPr>
          <p:spPr bwMode="auto">
            <a:xfrm>
              <a:off x="7708330" y="3830826"/>
              <a:ext cx="228872"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52" name="Google Shape;169;p13">
              <a:extLst>
                <a:ext uri="{FF2B5EF4-FFF2-40B4-BE49-F238E27FC236}">
                  <a16:creationId xmlns:a16="http://schemas.microsoft.com/office/drawing/2014/main" id="{BEE3957D-8563-7E10-86E5-420B1E233686}"/>
                </a:ext>
              </a:extLst>
            </p:cNvPr>
            <p:cNvSpPr>
              <a:spLocks/>
            </p:cNvSpPr>
            <p:nvPr/>
          </p:nvSpPr>
          <p:spPr bwMode="auto">
            <a:xfrm>
              <a:off x="8014037" y="3830826"/>
              <a:ext cx="228872"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solidFill>
              <a:srgbClr val="E6E8E7"/>
            </a:solid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293" name="Group 292">
            <a:extLst>
              <a:ext uri="{FF2B5EF4-FFF2-40B4-BE49-F238E27FC236}">
                <a16:creationId xmlns:a16="http://schemas.microsoft.com/office/drawing/2014/main" id="{B2C0A0C2-8DE5-FA9B-C3FC-4C2C05C3FF07}"/>
              </a:ext>
            </a:extLst>
          </p:cNvPr>
          <p:cNvGrpSpPr/>
          <p:nvPr/>
        </p:nvGrpSpPr>
        <p:grpSpPr>
          <a:xfrm>
            <a:off x="6863369" y="3634906"/>
            <a:ext cx="1458243" cy="693797"/>
            <a:chOff x="6784666" y="4084457"/>
            <a:chExt cx="1458243" cy="693797"/>
          </a:xfrm>
          <a:solidFill>
            <a:srgbClr val="63357A"/>
          </a:solidFill>
        </p:grpSpPr>
        <p:sp>
          <p:nvSpPr>
            <p:cNvPr id="153" name="Google Shape;170;p13">
              <a:extLst>
                <a:ext uri="{FF2B5EF4-FFF2-40B4-BE49-F238E27FC236}">
                  <a16:creationId xmlns:a16="http://schemas.microsoft.com/office/drawing/2014/main" id="{F5CB7F26-4105-98A4-EA00-72DC1117D12C}"/>
                </a:ext>
              </a:extLst>
            </p:cNvPr>
            <p:cNvSpPr>
              <a:spLocks/>
            </p:cNvSpPr>
            <p:nvPr/>
          </p:nvSpPr>
          <p:spPr bwMode="auto">
            <a:xfrm>
              <a:off x="6784666" y="4084457"/>
              <a:ext cx="232142" cy="189218"/>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54" name="Google Shape;171;p13">
              <a:extLst>
                <a:ext uri="{FF2B5EF4-FFF2-40B4-BE49-F238E27FC236}">
                  <a16:creationId xmlns:a16="http://schemas.microsoft.com/office/drawing/2014/main" id="{62613593-C238-7EF4-1660-574C07FB7559}"/>
                </a:ext>
              </a:extLst>
            </p:cNvPr>
            <p:cNvSpPr>
              <a:spLocks/>
            </p:cNvSpPr>
            <p:nvPr/>
          </p:nvSpPr>
          <p:spPr bwMode="auto">
            <a:xfrm>
              <a:off x="7093644" y="4084457"/>
              <a:ext cx="228872"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55" name="Google Shape;172;p13">
              <a:extLst>
                <a:ext uri="{FF2B5EF4-FFF2-40B4-BE49-F238E27FC236}">
                  <a16:creationId xmlns:a16="http://schemas.microsoft.com/office/drawing/2014/main" id="{1D6FE497-624D-81B9-D506-2B59B785CA86}"/>
                </a:ext>
              </a:extLst>
            </p:cNvPr>
            <p:cNvSpPr>
              <a:spLocks/>
            </p:cNvSpPr>
            <p:nvPr/>
          </p:nvSpPr>
          <p:spPr bwMode="auto">
            <a:xfrm>
              <a:off x="7399352" y="4084457"/>
              <a:ext cx="232142" cy="189218"/>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56" name="Google Shape;173;p13">
              <a:extLst>
                <a:ext uri="{FF2B5EF4-FFF2-40B4-BE49-F238E27FC236}">
                  <a16:creationId xmlns:a16="http://schemas.microsoft.com/office/drawing/2014/main" id="{DC2A0D99-70EE-7E29-F299-963C33D3F7E3}"/>
                </a:ext>
              </a:extLst>
            </p:cNvPr>
            <p:cNvSpPr>
              <a:spLocks/>
            </p:cNvSpPr>
            <p:nvPr/>
          </p:nvSpPr>
          <p:spPr bwMode="auto">
            <a:xfrm>
              <a:off x="7708330" y="4084457"/>
              <a:ext cx="228872"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57" name="Google Shape;174;p13">
              <a:extLst>
                <a:ext uri="{FF2B5EF4-FFF2-40B4-BE49-F238E27FC236}">
                  <a16:creationId xmlns:a16="http://schemas.microsoft.com/office/drawing/2014/main" id="{ACE9A294-17FB-781F-D14A-39FB3F376607}"/>
                </a:ext>
              </a:extLst>
            </p:cNvPr>
            <p:cNvSpPr>
              <a:spLocks/>
            </p:cNvSpPr>
            <p:nvPr/>
          </p:nvSpPr>
          <p:spPr bwMode="auto">
            <a:xfrm>
              <a:off x="8014037" y="4084457"/>
              <a:ext cx="228872"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58" name="Google Shape;175;p13">
              <a:extLst>
                <a:ext uri="{FF2B5EF4-FFF2-40B4-BE49-F238E27FC236}">
                  <a16:creationId xmlns:a16="http://schemas.microsoft.com/office/drawing/2014/main" id="{B88916F8-6AFC-B1B4-D0ED-1CE0519BFDE8}"/>
                </a:ext>
              </a:extLst>
            </p:cNvPr>
            <p:cNvSpPr>
              <a:spLocks/>
            </p:cNvSpPr>
            <p:nvPr/>
          </p:nvSpPr>
          <p:spPr bwMode="auto">
            <a:xfrm>
              <a:off x="6784666" y="4335405"/>
              <a:ext cx="232142" cy="191901"/>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59" name="Google Shape;176;p13">
              <a:extLst>
                <a:ext uri="{FF2B5EF4-FFF2-40B4-BE49-F238E27FC236}">
                  <a16:creationId xmlns:a16="http://schemas.microsoft.com/office/drawing/2014/main" id="{D4337323-9946-4F45-FD10-B9E942F1BD6A}"/>
                </a:ext>
              </a:extLst>
            </p:cNvPr>
            <p:cNvSpPr>
              <a:spLocks/>
            </p:cNvSpPr>
            <p:nvPr/>
          </p:nvSpPr>
          <p:spPr bwMode="auto">
            <a:xfrm>
              <a:off x="7093644" y="4335405"/>
              <a:ext cx="228872"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60" name="Google Shape;177;p13">
              <a:extLst>
                <a:ext uri="{FF2B5EF4-FFF2-40B4-BE49-F238E27FC236}">
                  <a16:creationId xmlns:a16="http://schemas.microsoft.com/office/drawing/2014/main" id="{7FFCF072-191A-BA40-8575-7D8674B18422}"/>
                </a:ext>
              </a:extLst>
            </p:cNvPr>
            <p:cNvSpPr>
              <a:spLocks/>
            </p:cNvSpPr>
            <p:nvPr/>
          </p:nvSpPr>
          <p:spPr bwMode="auto">
            <a:xfrm>
              <a:off x="7399352" y="4335405"/>
              <a:ext cx="232142" cy="191901"/>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62" name="Google Shape;178;p13">
              <a:extLst>
                <a:ext uri="{FF2B5EF4-FFF2-40B4-BE49-F238E27FC236}">
                  <a16:creationId xmlns:a16="http://schemas.microsoft.com/office/drawing/2014/main" id="{DA4D891C-1DCE-A501-4848-4D087071A8B6}"/>
                </a:ext>
              </a:extLst>
            </p:cNvPr>
            <p:cNvSpPr>
              <a:spLocks/>
            </p:cNvSpPr>
            <p:nvPr/>
          </p:nvSpPr>
          <p:spPr bwMode="auto">
            <a:xfrm>
              <a:off x="7708330" y="4335405"/>
              <a:ext cx="228872"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64" name="Google Shape;179;p13">
              <a:extLst>
                <a:ext uri="{FF2B5EF4-FFF2-40B4-BE49-F238E27FC236}">
                  <a16:creationId xmlns:a16="http://schemas.microsoft.com/office/drawing/2014/main" id="{B756922C-4520-E7E3-82CE-4D99A3ABF03B}"/>
                </a:ext>
              </a:extLst>
            </p:cNvPr>
            <p:cNvSpPr>
              <a:spLocks/>
            </p:cNvSpPr>
            <p:nvPr/>
          </p:nvSpPr>
          <p:spPr bwMode="auto">
            <a:xfrm>
              <a:off x="8014037" y="4335405"/>
              <a:ext cx="228872"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65" name="Google Shape;180;p13">
              <a:extLst>
                <a:ext uri="{FF2B5EF4-FFF2-40B4-BE49-F238E27FC236}">
                  <a16:creationId xmlns:a16="http://schemas.microsoft.com/office/drawing/2014/main" id="{7FD220BE-127C-2B5F-BDE4-E98A08D6D827}"/>
                </a:ext>
              </a:extLst>
            </p:cNvPr>
            <p:cNvSpPr>
              <a:spLocks/>
            </p:cNvSpPr>
            <p:nvPr/>
          </p:nvSpPr>
          <p:spPr bwMode="auto">
            <a:xfrm>
              <a:off x="6784666" y="4590379"/>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66" name="Google Shape;181;p13">
              <a:extLst>
                <a:ext uri="{FF2B5EF4-FFF2-40B4-BE49-F238E27FC236}">
                  <a16:creationId xmlns:a16="http://schemas.microsoft.com/office/drawing/2014/main" id="{26BC1B28-F748-3037-75E0-D48FC3602710}"/>
                </a:ext>
              </a:extLst>
            </p:cNvPr>
            <p:cNvSpPr>
              <a:spLocks/>
            </p:cNvSpPr>
            <p:nvPr/>
          </p:nvSpPr>
          <p:spPr bwMode="auto">
            <a:xfrm>
              <a:off x="7093644" y="4590379"/>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67" name="Google Shape;182;p13">
              <a:extLst>
                <a:ext uri="{FF2B5EF4-FFF2-40B4-BE49-F238E27FC236}">
                  <a16:creationId xmlns:a16="http://schemas.microsoft.com/office/drawing/2014/main" id="{03E17791-C327-9FC7-85EB-DD4576747990}"/>
                </a:ext>
              </a:extLst>
            </p:cNvPr>
            <p:cNvSpPr>
              <a:spLocks/>
            </p:cNvSpPr>
            <p:nvPr/>
          </p:nvSpPr>
          <p:spPr bwMode="auto">
            <a:xfrm>
              <a:off x="7399352" y="4590379"/>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68" name="Google Shape;183;p13">
              <a:extLst>
                <a:ext uri="{FF2B5EF4-FFF2-40B4-BE49-F238E27FC236}">
                  <a16:creationId xmlns:a16="http://schemas.microsoft.com/office/drawing/2014/main" id="{2FF57A8F-CCFF-0B26-7C6B-8F128E164B47}"/>
                </a:ext>
              </a:extLst>
            </p:cNvPr>
            <p:cNvSpPr>
              <a:spLocks/>
            </p:cNvSpPr>
            <p:nvPr/>
          </p:nvSpPr>
          <p:spPr bwMode="auto">
            <a:xfrm>
              <a:off x="7708330" y="4590379"/>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69" name="Google Shape;184;p13">
              <a:extLst>
                <a:ext uri="{FF2B5EF4-FFF2-40B4-BE49-F238E27FC236}">
                  <a16:creationId xmlns:a16="http://schemas.microsoft.com/office/drawing/2014/main" id="{13DF65CC-E31A-B030-89CA-2460FB545334}"/>
                </a:ext>
              </a:extLst>
            </p:cNvPr>
            <p:cNvSpPr>
              <a:spLocks/>
            </p:cNvSpPr>
            <p:nvPr/>
          </p:nvSpPr>
          <p:spPr bwMode="auto">
            <a:xfrm>
              <a:off x="8014037" y="4590379"/>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289" name="Group 288">
            <a:extLst>
              <a:ext uri="{FF2B5EF4-FFF2-40B4-BE49-F238E27FC236}">
                <a16:creationId xmlns:a16="http://schemas.microsoft.com/office/drawing/2014/main" id="{01491FA1-1EE7-B2FA-9504-AB1681D3029D}"/>
              </a:ext>
            </a:extLst>
          </p:cNvPr>
          <p:cNvGrpSpPr/>
          <p:nvPr/>
        </p:nvGrpSpPr>
        <p:grpSpPr>
          <a:xfrm>
            <a:off x="3905039" y="1867536"/>
            <a:ext cx="1459879" cy="946086"/>
            <a:chOff x="3935203" y="2317087"/>
            <a:chExt cx="1459879" cy="946086"/>
          </a:xfrm>
        </p:grpSpPr>
        <p:sp>
          <p:nvSpPr>
            <p:cNvPr id="170" name="Google Shape;185;p13">
              <a:extLst>
                <a:ext uri="{FF2B5EF4-FFF2-40B4-BE49-F238E27FC236}">
                  <a16:creationId xmlns:a16="http://schemas.microsoft.com/office/drawing/2014/main" id="{D36A7F7A-8036-6BDC-EE40-E2805B65609B}"/>
                </a:ext>
              </a:extLst>
            </p:cNvPr>
            <p:cNvSpPr>
              <a:spLocks/>
            </p:cNvSpPr>
            <p:nvPr/>
          </p:nvSpPr>
          <p:spPr bwMode="auto">
            <a:xfrm>
              <a:off x="3935203" y="2317087"/>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1" name="Google Shape;186;p13">
              <a:extLst>
                <a:ext uri="{FF2B5EF4-FFF2-40B4-BE49-F238E27FC236}">
                  <a16:creationId xmlns:a16="http://schemas.microsoft.com/office/drawing/2014/main" id="{0DCA9FBD-28E9-05B0-A464-5FBA6A642B62}"/>
                </a:ext>
              </a:extLst>
            </p:cNvPr>
            <p:cNvSpPr>
              <a:spLocks/>
            </p:cNvSpPr>
            <p:nvPr/>
          </p:nvSpPr>
          <p:spPr bwMode="auto">
            <a:xfrm>
              <a:off x="4240911" y="2317087"/>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2" name="Google Shape;187;p13">
              <a:extLst>
                <a:ext uri="{FF2B5EF4-FFF2-40B4-BE49-F238E27FC236}">
                  <a16:creationId xmlns:a16="http://schemas.microsoft.com/office/drawing/2014/main" id="{4483D3B3-9790-87A9-E41E-84F94C8625F3}"/>
                </a:ext>
              </a:extLst>
            </p:cNvPr>
            <p:cNvSpPr>
              <a:spLocks/>
            </p:cNvSpPr>
            <p:nvPr/>
          </p:nvSpPr>
          <p:spPr bwMode="auto">
            <a:xfrm>
              <a:off x="4549889" y="2317087"/>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3" name="Google Shape;188;p13">
              <a:extLst>
                <a:ext uri="{FF2B5EF4-FFF2-40B4-BE49-F238E27FC236}">
                  <a16:creationId xmlns:a16="http://schemas.microsoft.com/office/drawing/2014/main" id="{7630CC67-7235-1B3B-2CE7-8B9479CBF0C6}"/>
                </a:ext>
              </a:extLst>
            </p:cNvPr>
            <p:cNvSpPr>
              <a:spLocks/>
            </p:cNvSpPr>
            <p:nvPr/>
          </p:nvSpPr>
          <p:spPr bwMode="auto">
            <a:xfrm>
              <a:off x="4855597" y="2317087"/>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4" name="Google Shape;189;p13">
              <a:extLst>
                <a:ext uri="{FF2B5EF4-FFF2-40B4-BE49-F238E27FC236}">
                  <a16:creationId xmlns:a16="http://schemas.microsoft.com/office/drawing/2014/main" id="{2BC327D4-672A-2AD2-3C82-5357942082F0}"/>
                </a:ext>
              </a:extLst>
            </p:cNvPr>
            <p:cNvSpPr>
              <a:spLocks/>
            </p:cNvSpPr>
            <p:nvPr/>
          </p:nvSpPr>
          <p:spPr bwMode="auto">
            <a:xfrm>
              <a:off x="5161306" y="2317087"/>
              <a:ext cx="233776"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5" name="Google Shape;190;p13">
              <a:extLst>
                <a:ext uri="{FF2B5EF4-FFF2-40B4-BE49-F238E27FC236}">
                  <a16:creationId xmlns:a16="http://schemas.microsoft.com/office/drawing/2014/main" id="{7824AC97-441F-DF37-A3AD-F91E535BFBEF}"/>
                </a:ext>
              </a:extLst>
            </p:cNvPr>
            <p:cNvSpPr>
              <a:spLocks/>
            </p:cNvSpPr>
            <p:nvPr/>
          </p:nvSpPr>
          <p:spPr bwMode="auto">
            <a:xfrm>
              <a:off x="3935203" y="2569376"/>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6" name="Google Shape;191;p13">
              <a:extLst>
                <a:ext uri="{FF2B5EF4-FFF2-40B4-BE49-F238E27FC236}">
                  <a16:creationId xmlns:a16="http://schemas.microsoft.com/office/drawing/2014/main" id="{38C8F70E-FEEC-5DEC-94E7-A2225F8F4A47}"/>
                </a:ext>
              </a:extLst>
            </p:cNvPr>
            <p:cNvSpPr>
              <a:spLocks/>
            </p:cNvSpPr>
            <p:nvPr/>
          </p:nvSpPr>
          <p:spPr bwMode="auto">
            <a:xfrm>
              <a:off x="4240911" y="2569376"/>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7" name="Google Shape;192;p13">
              <a:extLst>
                <a:ext uri="{FF2B5EF4-FFF2-40B4-BE49-F238E27FC236}">
                  <a16:creationId xmlns:a16="http://schemas.microsoft.com/office/drawing/2014/main" id="{E25D609C-61E6-A932-C264-BDE0ED6032DA}"/>
                </a:ext>
              </a:extLst>
            </p:cNvPr>
            <p:cNvSpPr>
              <a:spLocks/>
            </p:cNvSpPr>
            <p:nvPr/>
          </p:nvSpPr>
          <p:spPr bwMode="auto">
            <a:xfrm>
              <a:off x="4549889" y="2569376"/>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8" name="Google Shape;193;p13">
              <a:extLst>
                <a:ext uri="{FF2B5EF4-FFF2-40B4-BE49-F238E27FC236}">
                  <a16:creationId xmlns:a16="http://schemas.microsoft.com/office/drawing/2014/main" id="{684D875F-EDD8-DAA6-D016-5421E29001DC}"/>
                </a:ext>
              </a:extLst>
            </p:cNvPr>
            <p:cNvSpPr>
              <a:spLocks/>
            </p:cNvSpPr>
            <p:nvPr/>
          </p:nvSpPr>
          <p:spPr bwMode="auto">
            <a:xfrm>
              <a:off x="4855597" y="2569376"/>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9" name="Google Shape;194;p13">
              <a:extLst>
                <a:ext uri="{FF2B5EF4-FFF2-40B4-BE49-F238E27FC236}">
                  <a16:creationId xmlns:a16="http://schemas.microsoft.com/office/drawing/2014/main" id="{05882892-0101-4509-B64C-BFD3B2074086}"/>
                </a:ext>
              </a:extLst>
            </p:cNvPr>
            <p:cNvSpPr>
              <a:spLocks/>
            </p:cNvSpPr>
            <p:nvPr/>
          </p:nvSpPr>
          <p:spPr bwMode="auto">
            <a:xfrm>
              <a:off x="5161306" y="2569376"/>
              <a:ext cx="233776"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0" name="Google Shape;195;p13">
              <a:extLst>
                <a:ext uri="{FF2B5EF4-FFF2-40B4-BE49-F238E27FC236}">
                  <a16:creationId xmlns:a16="http://schemas.microsoft.com/office/drawing/2014/main" id="{1D4D82EF-574C-6E28-EEC3-CE7E7A63F37C}"/>
                </a:ext>
              </a:extLst>
            </p:cNvPr>
            <p:cNvSpPr>
              <a:spLocks/>
            </p:cNvSpPr>
            <p:nvPr/>
          </p:nvSpPr>
          <p:spPr bwMode="auto">
            <a:xfrm>
              <a:off x="3935203" y="2823008"/>
              <a:ext cx="228872"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1" name="Google Shape;196;p13">
              <a:extLst>
                <a:ext uri="{FF2B5EF4-FFF2-40B4-BE49-F238E27FC236}">
                  <a16:creationId xmlns:a16="http://schemas.microsoft.com/office/drawing/2014/main" id="{890EDB23-D448-0434-35DD-00DDD2E25FE0}"/>
                </a:ext>
              </a:extLst>
            </p:cNvPr>
            <p:cNvSpPr>
              <a:spLocks/>
            </p:cNvSpPr>
            <p:nvPr/>
          </p:nvSpPr>
          <p:spPr bwMode="auto">
            <a:xfrm>
              <a:off x="4240911" y="2823008"/>
              <a:ext cx="228872"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2" name="Google Shape;197;p13">
              <a:extLst>
                <a:ext uri="{FF2B5EF4-FFF2-40B4-BE49-F238E27FC236}">
                  <a16:creationId xmlns:a16="http://schemas.microsoft.com/office/drawing/2014/main" id="{E458F4B4-6EBE-D311-4888-DE690C6AC47E}"/>
                </a:ext>
              </a:extLst>
            </p:cNvPr>
            <p:cNvSpPr>
              <a:spLocks/>
            </p:cNvSpPr>
            <p:nvPr/>
          </p:nvSpPr>
          <p:spPr bwMode="auto">
            <a:xfrm>
              <a:off x="4549889" y="2823008"/>
              <a:ext cx="228872"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3" name="Google Shape;198;p13">
              <a:extLst>
                <a:ext uri="{FF2B5EF4-FFF2-40B4-BE49-F238E27FC236}">
                  <a16:creationId xmlns:a16="http://schemas.microsoft.com/office/drawing/2014/main" id="{138F17DA-8A98-F961-E318-15152122BB8B}"/>
                </a:ext>
              </a:extLst>
            </p:cNvPr>
            <p:cNvSpPr>
              <a:spLocks/>
            </p:cNvSpPr>
            <p:nvPr/>
          </p:nvSpPr>
          <p:spPr bwMode="auto">
            <a:xfrm>
              <a:off x="4855597" y="2823008"/>
              <a:ext cx="228872"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4" name="Google Shape;199;p13">
              <a:extLst>
                <a:ext uri="{FF2B5EF4-FFF2-40B4-BE49-F238E27FC236}">
                  <a16:creationId xmlns:a16="http://schemas.microsoft.com/office/drawing/2014/main" id="{C439E2D5-177F-2981-BC60-AB62B1235F35}"/>
                </a:ext>
              </a:extLst>
            </p:cNvPr>
            <p:cNvSpPr>
              <a:spLocks/>
            </p:cNvSpPr>
            <p:nvPr/>
          </p:nvSpPr>
          <p:spPr bwMode="auto">
            <a:xfrm>
              <a:off x="5161306" y="2823008"/>
              <a:ext cx="233776" cy="187875"/>
            </a:xfrm>
            <a:custGeom>
              <a:avLst/>
              <a:gdLst>
                <a:gd name="T0" fmla="*/ 65 w 73"/>
                <a:gd name="T1" fmla="*/ 72 h 72"/>
                <a:gd name="T2" fmla="*/ 8 w 73"/>
                <a:gd name="T3" fmla="*/ 72 h 72"/>
                <a:gd name="T4" fmla="*/ 0 w 73"/>
                <a:gd name="T5" fmla="*/ 64 h 72"/>
                <a:gd name="T6" fmla="*/ 0 w 73"/>
                <a:gd name="T7" fmla="*/ 7 h 72"/>
                <a:gd name="T8" fmla="*/ 8 w 73"/>
                <a:gd name="T9" fmla="*/ 0 h 72"/>
                <a:gd name="T10" fmla="*/ 65 w 73"/>
                <a:gd name="T11" fmla="*/ 0 h 72"/>
                <a:gd name="T12" fmla="*/ 73 w 73"/>
                <a:gd name="T13" fmla="*/ 7 h 72"/>
                <a:gd name="T14" fmla="*/ 73 w 73"/>
                <a:gd name="T15" fmla="*/ 64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4"/>
                  </a:cubicBezTo>
                  <a:cubicBezTo>
                    <a:pt x="0" y="7"/>
                    <a:pt x="0" y="7"/>
                    <a:pt x="0" y="7"/>
                  </a:cubicBezTo>
                  <a:cubicBezTo>
                    <a:pt x="0" y="3"/>
                    <a:pt x="4" y="0"/>
                    <a:pt x="8" y="0"/>
                  </a:cubicBezTo>
                  <a:cubicBezTo>
                    <a:pt x="65" y="0"/>
                    <a:pt x="65" y="0"/>
                    <a:pt x="65" y="0"/>
                  </a:cubicBezTo>
                  <a:cubicBezTo>
                    <a:pt x="69" y="0"/>
                    <a:pt x="73" y="3"/>
                    <a:pt x="73" y="7"/>
                  </a:cubicBezTo>
                  <a:cubicBezTo>
                    <a:pt x="73" y="64"/>
                    <a:pt x="73" y="64"/>
                    <a:pt x="73" y="64"/>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5" name="Google Shape;200;p13">
              <a:extLst>
                <a:ext uri="{FF2B5EF4-FFF2-40B4-BE49-F238E27FC236}">
                  <a16:creationId xmlns:a16="http://schemas.microsoft.com/office/drawing/2014/main" id="{4B1315F5-745C-07D1-7CB8-65582B0EC972}"/>
                </a:ext>
              </a:extLst>
            </p:cNvPr>
            <p:cNvSpPr>
              <a:spLocks/>
            </p:cNvSpPr>
            <p:nvPr/>
          </p:nvSpPr>
          <p:spPr bwMode="auto">
            <a:xfrm>
              <a:off x="3935203" y="3073956"/>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6" name="Google Shape;201;p13">
              <a:extLst>
                <a:ext uri="{FF2B5EF4-FFF2-40B4-BE49-F238E27FC236}">
                  <a16:creationId xmlns:a16="http://schemas.microsoft.com/office/drawing/2014/main" id="{F351878C-F1DA-A3A0-50ED-F6E3D6915AFC}"/>
                </a:ext>
              </a:extLst>
            </p:cNvPr>
            <p:cNvSpPr>
              <a:spLocks/>
            </p:cNvSpPr>
            <p:nvPr/>
          </p:nvSpPr>
          <p:spPr bwMode="auto">
            <a:xfrm>
              <a:off x="4240911" y="3073956"/>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7" name="Google Shape;202;p13">
              <a:extLst>
                <a:ext uri="{FF2B5EF4-FFF2-40B4-BE49-F238E27FC236}">
                  <a16:creationId xmlns:a16="http://schemas.microsoft.com/office/drawing/2014/main" id="{DF9DADD1-0A6D-352D-26FE-45432A75B92B}"/>
                </a:ext>
              </a:extLst>
            </p:cNvPr>
            <p:cNvSpPr>
              <a:spLocks/>
            </p:cNvSpPr>
            <p:nvPr/>
          </p:nvSpPr>
          <p:spPr bwMode="auto">
            <a:xfrm>
              <a:off x="4549889" y="3073956"/>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8" name="Google Shape;203;p13">
              <a:extLst>
                <a:ext uri="{FF2B5EF4-FFF2-40B4-BE49-F238E27FC236}">
                  <a16:creationId xmlns:a16="http://schemas.microsoft.com/office/drawing/2014/main" id="{C0F0D42F-A63B-4975-6713-225F5001E841}"/>
                </a:ext>
              </a:extLst>
            </p:cNvPr>
            <p:cNvSpPr>
              <a:spLocks/>
            </p:cNvSpPr>
            <p:nvPr/>
          </p:nvSpPr>
          <p:spPr bwMode="auto">
            <a:xfrm>
              <a:off x="4855597" y="3073956"/>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89" name="Google Shape;204;p13">
              <a:extLst>
                <a:ext uri="{FF2B5EF4-FFF2-40B4-BE49-F238E27FC236}">
                  <a16:creationId xmlns:a16="http://schemas.microsoft.com/office/drawing/2014/main" id="{C143AB83-B264-EE36-3C97-1D079D2135ED}"/>
                </a:ext>
              </a:extLst>
            </p:cNvPr>
            <p:cNvSpPr>
              <a:spLocks/>
            </p:cNvSpPr>
            <p:nvPr/>
          </p:nvSpPr>
          <p:spPr bwMode="auto">
            <a:xfrm>
              <a:off x="5161306" y="3073956"/>
              <a:ext cx="233776"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290" name="Group 289">
            <a:extLst>
              <a:ext uri="{FF2B5EF4-FFF2-40B4-BE49-F238E27FC236}">
                <a16:creationId xmlns:a16="http://schemas.microsoft.com/office/drawing/2014/main" id="{6EA86D4D-085F-E501-81D2-2D832E06FF89}"/>
              </a:ext>
            </a:extLst>
          </p:cNvPr>
          <p:cNvGrpSpPr/>
          <p:nvPr/>
        </p:nvGrpSpPr>
        <p:grpSpPr>
          <a:xfrm>
            <a:off x="3905039" y="2875353"/>
            <a:ext cx="1459879" cy="1453350"/>
            <a:chOff x="3935203" y="3324904"/>
            <a:chExt cx="1459879" cy="1453350"/>
          </a:xfrm>
          <a:solidFill>
            <a:srgbClr val="FFCE63"/>
          </a:solidFill>
        </p:grpSpPr>
        <p:sp>
          <p:nvSpPr>
            <p:cNvPr id="190" name="Google Shape;205;p13">
              <a:extLst>
                <a:ext uri="{FF2B5EF4-FFF2-40B4-BE49-F238E27FC236}">
                  <a16:creationId xmlns:a16="http://schemas.microsoft.com/office/drawing/2014/main" id="{B0E415AC-634D-237E-C486-B1077DF14567}"/>
                </a:ext>
              </a:extLst>
            </p:cNvPr>
            <p:cNvSpPr>
              <a:spLocks/>
            </p:cNvSpPr>
            <p:nvPr/>
          </p:nvSpPr>
          <p:spPr bwMode="auto">
            <a:xfrm>
              <a:off x="3935203" y="3324904"/>
              <a:ext cx="228872"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91" name="Google Shape;206;p13">
              <a:extLst>
                <a:ext uri="{FF2B5EF4-FFF2-40B4-BE49-F238E27FC236}">
                  <a16:creationId xmlns:a16="http://schemas.microsoft.com/office/drawing/2014/main" id="{02A3CD98-58FC-CDA3-9926-5C8195AB28BC}"/>
                </a:ext>
              </a:extLst>
            </p:cNvPr>
            <p:cNvSpPr>
              <a:spLocks/>
            </p:cNvSpPr>
            <p:nvPr/>
          </p:nvSpPr>
          <p:spPr bwMode="auto">
            <a:xfrm>
              <a:off x="4240911" y="3324904"/>
              <a:ext cx="228872"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92" name="Google Shape;207;p13">
              <a:extLst>
                <a:ext uri="{FF2B5EF4-FFF2-40B4-BE49-F238E27FC236}">
                  <a16:creationId xmlns:a16="http://schemas.microsoft.com/office/drawing/2014/main" id="{B5FBBFE6-0084-898F-74FD-12EC28BF9CAF}"/>
                </a:ext>
              </a:extLst>
            </p:cNvPr>
            <p:cNvSpPr>
              <a:spLocks/>
            </p:cNvSpPr>
            <p:nvPr/>
          </p:nvSpPr>
          <p:spPr bwMode="auto">
            <a:xfrm>
              <a:off x="4549889" y="3324904"/>
              <a:ext cx="228872"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93" name="Google Shape;208;p13">
              <a:extLst>
                <a:ext uri="{FF2B5EF4-FFF2-40B4-BE49-F238E27FC236}">
                  <a16:creationId xmlns:a16="http://schemas.microsoft.com/office/drawing/2014/main" id="{7934172A-1A90-724B-B5B4-ABA5F03FC879}"/>
                </a:ext>
              </a:extLst>
            </p:cNvPr>
            <p:cNvSpPr>
              <a:spLocks/>
            </p:cNvSpPr>
            <p:nvPr/>
          </p:nvSpPr>
          <p:spPr bwMode="auto">
            <a:xfrm>
              <a:off x="4855597" y="3324904"/>
              <a:ext cx="228872"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94" name="Google Shape;209;p13">
              <a:extLst>
                <a:ext uri="{FF2B5EF4-FFF2-40B4-BE49-F238E27FC236}">
                  <a16:creationId xmlns:a16="http://schemas.microsoft.com/office/drawing/2014/main" id="{5C94388A-048C-24A2-8F3D-7FAEE0F28BBC}"/>
                </a:ext>
              </a:extLst>
            </p:cNvPr>
            <p:cNvSpPr>
              <a:spLocks/>
            </p:cNvSpPr>
            <p:nvPr/>
          </p:nvSpPr>
          <p:spPr bwMode="auto">
            <a:xfrm>
              <a:off x="5161306" y="3324904"/>
              <a:ext cx="233776" cy="191902"/>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95" name="Google Shape;210;p13">
              <a:extLst>
                <a:ext uri="{FF2B5EF4-FFF2-40B4-BE49-F238E27FC236}">
                  <a16:creationId xmlns:a16="http://schemas.microsoft.com/office/drawing/2014/main" id="{364BC65B-ED46-F931-F83E-3147C87B07DC}"/>
                </a:ext>
              </a:extLst>
            </p:cNvPr>
            <p:cNvSpPr>
              <a:spLocks/>
            </p:cNvSpPr>
            <p:nvPr/>
          </p:nvSpPr>
          <p:spPr bwMode="auto">
            <a:xfrm>
              <a:off x="3935203" y="3579877"/>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96" name="Google Shape;211;p13">
              <a:extLst>
                <a:ext uri="{FF2B5EF4-FFF2-40B4-BE49-F238E27FC236}">
                  <a16:creationId xmlns:a16="http://schemas.microsoft.com/office/drawing/2014/main" id="{17E1747B-39AF-EAEC-F54D-836A2027F83E}"/>
                </a:ext>
              </a:extLst>
            </p:cNvPr>
            <p:cNvSpPr>
              <a:spLocks/>
            </p:cNvSpPr>
            <p:nvPr/>
          </p:nvSpPr>
          <p:spPr bwMode="auto">
            <a:xfrm>
              <a:off x="4240911" y="3579877"/>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97" name="Google Shape;212;p13">
              <a:extLst>
                <a:ext uri="{FF2B5EF4-FFF2-40B4-BE49-F238E27FC236}">
                  <a16:creationId xmlns:a16="http://schemas.microsoft.com/office/drawing/2014/main" id="{BA1F69B7-7446-D002-881E-DE37C5552FB6}"/>
                </a:ext>
              </a:extLst>
            </p:cNvPr>
            <p:cNvSpPr>
              <a:spLocks/>
            </p:cNvSpPr>
            <p:nvPr/>
          </p:nvSpPr>
          <p:spPr bwMode="auto">
            <a:xfrm>
              <a:off x="4549889" y="3579877"/>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98" name="Google Shape;213;p13">
              <a:extLst>
                <a:ext uri="{FF2B5EF4-FFF2-40B4-BE49-F238E27FC236}">
                  <a16:creationId xmlns:a16="http://schemas.microsoft.com/office/drawing/2014/main" id="{133B7125-1BB3-D092-7E99-FA18951D0E00}"/>
                </a:ext>
              </a:extLst>
            </p:cNvPr>
            <p:cNvSpPr>
              <a:spLocks/>
            </p:cNvSpPr>
            <p:nvPr/>
          </p:nvSpPr>
          <p:spPr bwMode="auto">
            <a:xfrm>
              <a:off x="4855597" y="3579877"/>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99" name="Google Shape;214;p13">
              <a:extLst>
                <a:ext uri="{FF2B5EF4-FFF2-40B4-BE49-F238E27FC236}">
                  <a16:creationId xmlns:a16="http://schemas.microsoft.com/office/drawing/2014/main" id="{DB3B3122-7687-38C3-64A1-1A2E56E723B4}"/>
                </a:ext>
              </a:extLst>
            </p:cNvPr>
            <p:cNvSpPr>
              <a:spLocks/>
            </p:cNvSpPr>
            <p:nvPr/>
          </p:nvSpPr>
          <p:spPr bwMode="auto">
            <a:xfrm>
              <a:off x="5161306" y="3579877"/>
              <a:ext cx="233776"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0" name="Google Shape;215;p13">
              <a:extLst>
                <a:ext uri="{FF2B5EF4-FFF2-40B4-BE49-F238E27FC236}">
                  <a16:creationId xmlns:a16="http://schemas.microsoft.com/office/drawing/2014/main" id="{15D68DCB-7C75-08F9-AAA0-B6A182CFFE4C}"/>
                </a:ext>
              </a:extLst>
            </p:cNvPr>
            <p:cNvSpPr>
              <a:spLocks/>
            </p:cNvSpPr>
            <p:nvPr/>
          </p:nvSpPr>
          <p:spPr bwMode="auto">
            <a:xfrm>
              <a:off x="3935203" y="3830826"/>
              <a:ext cx="228872"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1" name="Google Shape;216;p13">
              <a:extLst>
                <a:ext uri="{FF2B5EF4-FFF2-40B4-BE49-F238E27FC236}">
                  <a16:creationId xmlns:a16="http://schemas.microsoft.com/office/drawing/2014/main" id="{0F41AA2F-D186-3D04-659D-1F073216932A}"/>
                </a:ext>
              </a:extLst>
            </p:cNvPr>
            <p:cNvSpPr>
              <a:spLocks/>
            </p:cNvSpPr>
            <p:nvPr/>
          </p:nvSpPr>
          <p:spPr bwMode="auto">
            <a:xfrm>
              <a:off x="4240911" y="3830826"/>
              <a:ext cx="228872"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2" name="Google Shape;217;p13">
              <a:extLst>
                <a:ext uri="{FF2B5EF4-FFF2-40B4-BE49-F238E27FC236}">
                  <a16:creationId xmlns:a16="http://schemas.microsoft.com/office/drawing/2014/main" id="{BE6C1608-65BF-D66D-CF17-8BA3A0242110}"/>
                </a:ext>
              </a:extLst>
            </p:cNvPr>
            <p:cNvSpPr>
              <a:spLocks/>
            </p:cNvSpPr>
            <p:nvPr/>
          </p:nvSpPr>
          <p:spPr bwMode="auto">
            <a:xfrm>
              <a:off x="4549889" y="3830826"/>
              <a:ext cx="228872"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3" name="Google Shape;218;p13">
              <a:extLst>
                <a:ext uri="{FF2B5EF4-FFF2-40B4-BE49-F238E27FC236}">
                  <a16:creationId xmlns:a16="http://schemas.microsoft.com/office/drawing/2014/main" id="{CE70CD41-C2FA-78F0-0140-C918C9FDAFDD}"/>
                </a:ext>
              </a:extLst>
            </p:cNvPr>
            <p:cNvSpPr>
              <a:spLocks/>
            </p:cNvSpPr>
            <p:nvPr/>
          </p:nvSpPr>
          <p:spPr bwMode="auto">
            <a:xfrm>
              <a:off x="4855597" y="3830826"/>
              <a:ext cx="228872"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4" name="Google Shape;219;p13">
              <a:extLst>
                <a:ext uri="{FF2B5EF4-FFF2-40B4-BE49-F238E27FC236}">
                  <a16:creationId xmlns:a16="http://schemas.microsoft.com/office/drawing/2014/main" id="{52144779-28BE-5C31-D6AD-5E2E04D1D1BE}"/>
                </a:ext>
              </a:extLst>
            </p:cNvPr>
            <p:cNvSpPr>
              <a:spLocks/>
            </p:cNvSpPr>
            <p:nvPr/>
          </p:nvSpPr>
          <p:spPr bwMode="auto">
            <a:xfrm>
              <a:off x="5161306" y="3830826"/>
              <a:ext cx="233776" cy="190559"/>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5" name="Google Shape;220;p13">
              <a:extLst>
                <a:ext uri="{FF2B5EF4-FFF2-40B4-BE49-F238E27FC236}">
                  <a16:creationId xmlns:a16="http://schemas.microsoft.com/office/drawing/2014/main" id="{AD9EECC3-1ADB-E7C0-3AFE-2C419BA04312}"/>
                </a:ext>
              </a:extLst>
            </p:cNvPr>
            <p:cNvSpPr>
              <a:spLocks/>
            </p:cNvSpPr>
            <p:nvPr/>
          </p:nvSpPr>
          <p:spPr bwMode="auto">
            <a:xfrm>
              <a:off x="3935203" y="4084457"/>
              <a:ext cx="228872"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6" name="Google Shape;221;p13">
              <a:extLst>
                <a:ext uri="{FF2B5EF4-FFF2-40B4-BE49-F238E27FC236}">
                  <a16:creationId xmlns:a16="http://schemas.microsoft.com/office/drawing/2014/main" id="{29EF91FF-61AF-1DE0-5B5A-5748B2741379}"/>
                </a:ext>
              </a:extLst>
            </p:cNvPr>
            <p:cNvSpPr>
              <a:spLocks/>
            </p:cNvSpPr>
            <p:nvPr/>
          </p:nvSpPr>
          <p:spPr bwMode="auto">
            <a:xfrm>
              <a:off x="4240911" y="4084457"/>
              <a:ext cx="228872"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7" name="Google Shape;222;p13">
              <a:extLst>
                <a:ext uri="{FF2B5EF4-FFF2-40B4-BE49-F238E27FC236}">
                  <a16:creationId xmlns:a16="http://schemas.microsoft.com/office/drawing/2014/main" id="{F50618F1-4CBA-5019-F2BE-83F8A2114D30}"/>
                </a:ext>
              </a:extLst>
            </p:cNvPr>
            <p:cNvSpPr>
              <a:spLocks/>
            </p:cNvSpPr>
            <p:nvPr/>
          </p:nvSpPr>
          <p:spPr bwMode="auto">
            <a:xfrm>
              <a:off x="4549889" y="4084457"/>
              <a:ext cx="228872"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8" name="Google Shape;223;p13">
              <a:extLst>
                <a:ext uri="{FF2B5EF4-FFF2-40B4-BE49-F238E27FC236}">
                  <a16:creationId xmlns:a16="http://schemas.microsoft.com/office/drawing/2014/main" id="{16DEEB0B-DA3F-F277-50ED-91FC1DEAA3FA}"/>
                </a:ext>
              </a:extLst>
            </p:cNvPr>
            <p:cNvSpPr>
              <a:spLocks/>
            </p:cNvSpPr>
            <p:nvPr/>
          </p:nvSpPr>
          <p:spPr bwMode="auto">
            <a:xfrm>
              <a:off x="4855597" y="4084457"/>
              <a:ext cx="228872"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09" name="Google Shape;224;p13">
              <a:extLst>
                <a:ext uri="{FF2B5EF4-FFF2-40B4-BE49-F238E27FC236}">
                  <a16:creationId xmlns:a16="http://schemas.microsoft.com/office/drawing/2014/main" id="{FFFCE756-B9D4-45A3-C86B-21331F223905}"/>
                </a:ext>
              </a:extLst>
            </p:cNvPr>
            <p:cNvSpPr>
              <a:spLocks/>
            </p:cNvSpPr>
            <p:nvPr/>
          </p:nvSpPr>
          <p:spPr bwMode="auto">
            <a:xfrm>
              <a:off x="5161306" y="4084457"/>
              <a:ext cx="233776" cy="189218"/>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0" name="Google Shape;225;p13">
              <a:extLst>
                <a:ext uri="{FF2B5EF4-FFF2-40B4-BE49-F238E27FC236}">
                  <a16:creationId xmlns:a16="http://schemas.microsoft.com/office/drawing/2014/main" id="{D5F3DA97-A437-F42D-D2A9-3D848CC09301}"/>
                </a:ext>
              </a:extLst>
            </p:cNvPr>
            <p:cNvSpPr>
              <a:spLocks/>
            </p:cNvSpPr>
            <p:nvPr/>
          </p:nvSpPr>
          <p:spPr bwMode="auto">
            <a:xfrm>
              <a:off x="3935203" y="4335405"/>
              <a:ext cx="228872"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1" name="Google Shape;226;p13">
              <a:extLst>
                <a:ext uri="{FF2B5EF4-FFF2-40B4-BE49-F238E27FC236}">
                  <a16:creationId xmlns:a16="http://schemas.microsoft.com/office/drawing/2014/main" id="{9B9AF3BD-DA48-69A8-464C-4D7917E813B5}"/>
                </a:ext>
              </a:extLst>
            </p:cNvPr>
            <p:cNvSpPr>
              <a:spLocks/>
            </p:cNvSpPr>
            <p:nvPr/>
          </p:nvSpPr>
          <p:spPr bwMode="auto">
            <a:xfrm>
              <a:off x="4240911" y="4335405"/>
              <a:ext cx="228872"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2" name="Google Shape;227;p13">
              <a:extLst>
                <a:ext uri="{FF2B5EF4-FFF2-40B4-BE49-F238E27FC236}">
                  <a16:creationId xmlns:a16="http://schemas.microsoft.com/office/drawing/2014/main" id="{A307AC23-1639-CF49-6C0A-455300B64781}"/>
                </a:ext>
              </a:extLst>
            </p:cNvPr>
            <p:cNvSpPr>
              <a:spLocks/>
            </p:cNvSpPr>
            <p:nvPr/>
          </p:nvSpPr>
          <p:spPr bwMode="auto">
            <a:xfrm>
              <a:off x="4549889" y="4335405"/>
              <a:ext cx="228872"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3" name="Google Shape;228;p13">
              <a:extLst>
                <a:ext uri="{FF2B5EF4-FFF2-40B4-BE49-F238E27FC236}">
                  <a16:creationId xmlns:a16="http://schemas.microsoft.com/office/drawing/2014/main" id="{CD3D8999-1C83-66F9-DCAB-C48E675CC5E9}"/>
                </a:ext>
              </a:extLst>
            </p:cNvPr>
            <p:cNvSpPr>
              <a:spLocks/>
            </p:cNvSpPr>
            <p:nvPr/>
          </p:nvSpPr>
          <p:spPr bwMode="auto">
            <a:xfrm>
              <a:off x="4855597" y="4335405"/>
              <a:ext cx="228872"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4" name="Google Shape;229;p13">
              <a:extLst>
                <a:ext uri="{FF2B5EF4-FFF2-40B4-BE49-F238E27FC236}">
                  <a16:creationId xmlns:a16="http://schemas.microsoft.com/office/drawing/2014/main" id="{5800319B-CFFB-B72D-55A1-FA0055BE17DD}"/>
                </a:ext>
              </a:extLst>
            </p:cNvPr>
            <p:cNvSpPr>
              <a:spLocks/>
            </p:cNvSpPr>
            <p:nvPr/>
          </p:nvSpPr>
          <p:spPr bwMode="auto">
            <a:xfrm>
              <a:off x="5161306" y="4335405"/>
              <a:ext cx="233776" cy="191901"/>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5" name="Google Shape;230;p13">
              <a:extLst>
                <a:ext uri="{FF2B5EF4-FFF2-40B4-BE49-F238E27FC236}">
                  <a16:creationId xmlns:a16="http://schemas.microsoft.com/office/drawing/2014/main" id="{2B4B8BF4-7CBD-602E-46C1-AD7FC963BF09}"/>
                </a:ext>
              </a:extLst>
            </p:cNvPr>
            <p:cNvSpPr>
              <a:spLocks/>
            </p:cNvSpPr>
            <p:nvPr/>
          </p:nvSpPr>
          <p:spPr bwMode="auto">
            <a:xfrm>
              <a:off x="3935203" y="4590379"/>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6" name="Google Shape;231;p13">
              <a:extLst>
                <a:ext uri="{FF2B5EF4-FFF2-40B4-BE49-F238E27FC236}">
                  <a16:creationId xmlns:a16="http://schemas.microsoft.com/office/drawing/2014/main" id="{BD725884-C5B2-3CE6-F410-50FFC31B0714}"/>
                </a:ext>
              </a:extLst>
            </p:cNvPr>
            <p:cNvSpPr>
              <a:spLocks/>
            </p:cNvSpPr>
            <p:nvPr/>
          </p:nvSpPr>
          <p:spPr bwMode="auto">
            <a:xfrm>
              <a:off x="4240911" y="4590379"/>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7" name="Google Shape;232;p13">
              <a:extLst>
                <a:ext uri="{FF2B5EF4-FFF2-40B4-BE49-F238E27FC236}">
                  <a16:creationId xmlns:a16="http://schemas.microsoft.com/office/drawing/2014/main" id="{73FAF42E-E0FD-4484-D969-684A6B8C5808}"/>
                </a:ext>
              </a:extLst>
            </p:cNvPr>
            <p:cNvSpPr>
              <a:spLocks/>
            </p:cNvSpPr>
            <p:nvPr/>
          </p:nvSpPr>
          <p:spPr bwMode="auto">
            <a:xfrm>
              <a:off x="4549889" y="4590379"/>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8" name="Google Shape;233;p13">
              <a:extLst>
                <a:ext uri="{FF2B5EF4-FFF2-40B4-BE49-F238E27FC236}">
                  <a16:creationId xmlns:a16="http://schemas.microsoft.com/office/drawing/2014/main" id="{D642DA24-AB63-6D9D-485F-B101609F7481}"/>
                </a:ext>
              </a:extLst>
            </p:cNvPr>
            <p:cNvSpPr>
              <a:spLocks/>
            </p:cNvSpPr>
            <p:nvPr/>
          </p:nvSpPr>
          <p:spPr bwMode="auto">
            <a:xfrm>
              <a:off x="4855597" y="4590379"/>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19" name="Google Shape;234;p13">
              <a:extLst>
                <a:ext uri="{FF2B5EF4-FFF2-40B4-BE49-F238E27FC236}">
                  <a16:creationId xmlns:a16="http://schemas.microsoft.com/office/drawing/2014/main" id="{88B7C27D-FCE9-D009-7D79-C6D36E50AF3F}"/>
                </a:ext>
              </a:extLst>
            </p:cNvPr>
            <p:cNvSpPr>
              <a:spLocks/>
            </p:cNvSpPr>
            <p:nvPr/>
          </p:nvSpPr>
          <p:spPr bwMode="auto">
            <a:xfrm>
              <a:off x="5161306" y="4590379"/>
              <a:ext cx="233776"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286" name="Group 285">
            <a:extLst>
              <a:ext uri="{FF2B5EF4-FFF2-40B4-BE49-F238E27FC236}">
                <a16:creationId xmlns:a16="http://schemas.microsoft.com/office/drawing/2014/main" id="{9EF8632B-B267-81FA-909B-DBF775B1BD78}"/>
              </a:ext>
            </a:extLst>
          </p:cNvPr>
          <p:cNvGrpSpPr/>
          <p:nvPr/>
        </p:nvGrpSpPr>
        <p:grpSpPr>
          <a:xfrm>
            <a:off x="947526" y="1867536"/>
            <a:ext cx="1459880" cy="440164"/>
            <a:chOff x="1082471" y="2317087"/>
            <a:chExt cx="1459880" cy="440164"/>
          </a:xfrm>
        </p:grpSpPr>
        <p:sp>
          <p:nvSpPr>
            <p:cNvPr id="220" name="Google Shape;235;p13">
              <a:extLst>
                <a:ext uri="{FF2B5EF4-FFF2-40B4-BE49-F238E27FC236}">
                  <a16:creationId xmlns:a16="http://schemas.microsoft.com/office/drawing/2014/main" id="{5C0CE822-E115-893B-C517-B24E4862066C}"/>
                </a:ext>
              </a:extLst>
            </p:cNvPr>
            <p:cNvSpPr>
              <a:spLocks/>
            </p:cNvSpPr>
            <p:nvPr/>
          </p:nvSpPr>
          <p:spPr bwMode="auto">
            <a:xfrm>
              <a:off x="1082471" y="2317087"/>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21" name="Google Shape;236;p13">
              <a:extLst>
                <a:ext uri="{FF2B5EF4-FFF2-40B4-BE49-F238E27FC236}">
                  <a16:creationId xmlns:a16="http://schemas.microsoft.com/office/drawing/2014/main" id="{73D1A00F-C1C9-BA76-CEFB-AFB9B81222FA}"/>
                </a:ext>
              </a:extLst>
            </p:cNvPr>
            <p:cNvSpPr>
              <a:spLocks/>
            </p:cNvSpPr>
            <p:nvPr/>
          </p:nvSpPr>
          <p:spPr bwMode="auto">
            <a:xfrm>
              <a:off x="1388180" y="2317087"/>
              <a:ext cx="232142"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22" name="Google Shape;237;p13">
              <a:extLst>
                <a:ext uri="{FF2B5EF4-FFF2-40B4-BE49-F238E27FC236}">
                  <a16:creationId xmlns:a16="http://schemas.microsoft.com/office/drawing/2014/main" id="{DCB75C9C-4176-C0C8-10E5-19DCD6E8EA99}"/>
                </a:ext>
              </a:extLst>
            </p:cNvPr>
            <p:cNvSpPr>
              <a:spLocks/>
            </p:cNvSpPr>
            <p:nvPr/>
          </p:nvSpPr>
          <p:spPr bwMode="auto">
            <a:xfrm>
              <a:off x="1697157" y="2317087"/>
              <a:ext cx="230508"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23" name="Google Shape;238;p13">
              <a:extLst>
                <a:ext uri="{FF2B5EF4-FFF2-40B4-BE49-F238E27FC236}">
                  <a16:creationId xmlns:a16="http://schemas.microsoft.com/office/drawing/2014/main" id="{C3BCF9A9-FFE2-43CD-3ADC-EFD5756DDC07}"/>
                </a:ext>
              </a:extLst>
            </p:cNvPr>
            <p:cNvSpPr>
              <a:spLocks/>
            </p:cNvSpPr>
            <p:nvPr/>
          </p:nvSpPr>
          <p:spPr bwMode="auto">
            <a:xfrm>
              <a:off x="2002866" y="2317087"/>
              <a:ext cx="233776"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24" name="Google Shape;239;p13">
              <a:extLst>
                <a:ext uri="{FF2B5EF4-FFF2-40B4-BE49-F238E27FC236}">
                  <a16:creationId xmlns:a16="http://schemas.microsoft.com/office/drawing/2014/main" id="{E34EA551-8074-E2E0-288A-CD27C607F252}"/>
                </a:ext>
              </a:extLst>
            </p:cNvPr>
            <p:cNvSpPr>
              <a:spLocks/>
            </p:cNvSpPr>
            <p:nvPr/>
          </p:nvSpPr>
          <p:spPr bwMode="auto">
            <a:xfrm>
              <a:off x="2311843" y="2317087"/>
              <a:ext cx="230508"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25" name="Google Shape;240;p13">
              <a:extLst>
                <a:ext uri="{FF2B5EF4-FFF2-40B4-BE49-F238E27FC236}">
                  <a16:creationId xmlns:a16="http://schemas.microsoft.com/office/drawing/2014/main" id="{DDE92DE7-26B8-ADBB-E87D-14D62498BE6D}"/>
                </a:ext>
              </a:extLst>
            </p:cNvPr>
            <p:cNvSpPr>
              <a:spLocks/>
            </p:cNvSpPr>
            <p:nvPr/>
          </p:nvSpPr>
          <p:spPr bwMode="auto">
            <a:xfrm>
              <a:off x="1082471" y="2569376"/>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26" name="Google Shape;241;p13">
              <a:extLst>
                <a:ext uri="{FF2B5EF4-FFF2-40B4-BE49-F238E27FC236}">
                  <a16:creationId xmlns:a16="http://schemas.microsoft.com/office/drawing/2014/main" id="{275FF8C5-4C02-ACB6-623A-5D431C862CA1}"/>
                </a:ext>
              </a:extLst>
            </p:cNvPr>
            <p:cNvSpPr>
              <a:spLocks/>
            </p:cNvSpPr>
            <p:nvPr/>
          </p:nvSpPr>
          <p:spPr bwMode="auto">
            <a:xfrm>
              <a:off x="1388180" y="2569376"/>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27" name="Google Shape;242;p13">
              <a:extLst>
                <a:ext uri="{FF2B5EF4-FFF2-40B4-BE49-F238E27FC236}">
                  <a16:creationId xmlns:a16="http://schemas.microsoft.com/office/drawing/2014/main" id="{90F23CAF-EE2F-E69A-6948-FFE856B402A4}"/>
                </a:ext>
              </a:extLst>
            </p:cNvPr>
            <p:cNvSpPr>
              <a:spLocks/>
            </p:cNvSpPr>
            <p:nvPr/>
          </p:nvSpPr>
          <p:spPr bwMode="auto">
            <a:xfrm>
              <a:off x="1697157" y="2569376"/>
              <a:ext cx="230508"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28" name="Google Shape;243;p13">
              <a:extLst>
                <a:ext uri="{FF2B5EF4-FFF2-40B4-BE49-F238E27FC236}">
                  <a16:creationId xmlns:a16="http://schemas.microsoft.com/office/drawing/2014/main" id="{77B6DF4D-C2F1-A8E4-5064-20BE1AA09841}"/>
                </a:ext>
              </a:extLst>
            </p:cNvPr>
            <p:cNvSpPr>
              <a:spLocks/>
            </p:cNvSpPr>
            <p:nvPr/>
          </p:nvSpPr>
          <p:spPr bwMode="auto">
            <a:xfrm>
              <a:off x="2002866" y="2569376"/>
              <a:ext cx="233776"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29" name="Google Shape;244;p13">
              <a:extLst>
                <a:ext uri="{FF2B5EF4-FFF2-40B4-BE49-F238E27FC236}">
                  <a16:creationId xmlns:a16="http://schemas.microsoft.com/office/drawing/2014/main" id="{7E9DE884-4B7D-DD19-20E8-9EB06EC9EF69}"/>
                </a:ext>
              </a:extLst>
            </p:cNvPr>
            <p:cNvSpPr>
              <a:spLocks/>
            </p:cNvSpPr>
            <p:nvPr/>
          </p:nvSpPr>
          <p:spPr bwMode="auto">
            <a:xfrm>
              <a:off x="2311843" y="2569376"/>
              <a:ext cx="230508"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solidFill>
              <a:srgbClr val="E6E8E7"/>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grpSp>
        <p:nvGrpSpPr>
          <p:cNvPr id="285" name="Group 284">
            <a:extLst>
              <a:ext uri="{FF2B5EF4-FFF2-40B4-BE49-F238E27FC236}">
                <a16:creationId xmlns:a16="http://schemas.microsoft.com/office/drawing/2014/main" id="{0645DD72-F6AD-6A89-F2E4-7E1387FF70C6}"/>
              </a:ext>
            </a:extLst>
          </p:cNvPr>
          <p:cNvGrpSpPr/>
          <p:nvPr/>
        </p:nvGrpSpPr>
        <p:grpSpPr>
          <a:xfrm>
            <a:off x="947526" y="2373457"/>
            <a:ext cx="1459880" cy="1955246"/>
            <a:chOff x="1082471" y="2823008"/>
            <a:chExt cx="1459880" cy="1955246"/>
          </a:xfrm>
          <a:solidFill>
            <a:srgbClr val="F26363"/>
          </a:solidFill>
        </p:grpSpPr>
        <p:sp>
          <p:nvSpPr>
            <p:cNvPr id="230" name="Google Shape;245;p13">
              <a:extLst>
                <a:ext uri="{FF2B5EF4-FFF2-40B4-BE49-F238E27FC236}">
                  <a16:creationId xmlns:a16="http://schemas.microsoft.com/office/drawing/2014/main" id="{35DC87BE-3AB3-A5D3-F497-5807D5AFE9EA}"/>
                </a:ext>
              </a:extLst>
            </p:cNvPr>
            <p:cNvSpPr>
              <a:spLocks/>
            </p:cNvSpPr>
            <p:nvPr/>
          </p:nvSpPr>
          <p:spPr bwMode="auto">
            <a:xfrm>
              <a:off x="1082471" y="2823008"/>
              <a:ext cx="228872"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31" name="Google Shape;246;p13">
              <a:extLst>
                <a:ext uri="{FF2B5EF4-FFF2-40B4-BE49-F238E27FC236}">
                  <a16:creationId xmlns:a16="http://schemas.microsoft.com/office/drawing/2014/main" id="{4CFA456B-EAB0-75C3-DAAB-BCF5FF4ADCBD}"/>
                </a:ext>
              </a:extLst>
            </p:cNvPr>
            <p:cNvSpPr>
              <a:spLocks/>
            </p:cNvSpPr>
            <p:nvPr/>
          </p:nvSpPr>
          <p:spPr bwMode="auto">
            <a:xfrm>
              <a:off x="1388180" y="2823008"/>
              <a:ext cx="232142" cy="187875"/>
            </a:xfrm>
            <a:custGeom>
              <a:avLst/>
              <a:gdLst>
                <a:gd name="T0" fmla="*/ 65 w 73"/>
                <a:gd name="T1" fmla="*/ 72 h 72"/>
                <a:gd name="T2" fmla="*/ 8 w 73"/>
                <a:gd name="T3" fmla="*/ 72 h 72"/>
                <a:gd name="T4" fmla="*/ 0 w 73"/>
                <a:gd name="T5" fmla="*/ 64 h 72"/>
                <a:gd name="T6" fmla="*/ 0 w 73"/>
                <a:gd name="T7" fmla="*/ 7 h 72"/>
                <a:gd name="T8" fmla="*/ 8 w 73"/>
                <a:gd name="T9" fmla="*/ 0 h 72"/>
                <a:gd name="T10" fmla="*/ 65 w 73"/>
                <a:gd name="T11" fmla="*/ 0 h 72"/>
                <a:gd name="T12" fmla="*/ 73 w 73"/>
                <a:gd name="T13" fmla="*/ 7 h 72"/>
                <a:gd name="T14" fmla="*/ 73 w 73"/>
                <a:gd name="T15" fmla="*/ 64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4"/>
                  </a:cubicBezTo>
                  <a:cubicBezTo>
                    <a:pt x="0" y="7"/>
                    <a:pt x="0" y="7"/>
                    <a:pt x="0" y="7"/>
                  </a:cubicBezTo>
                  <a:cubicBezTo>
                    <a:pt x="0" y="3"/>
                    <a:pt x="4" y="0"/>
                    <a:pt x="8" y="0"/>
                  </a:cubicBezTo>
                  <a:cubicBezTo>
                    <a:pt x="65" y="0"/>
                    <a:pt x="65" y="0"/>
                    <a:pt x="65" y="0"/>
                  </a:cubicBezTo>
                  <a:cubicBezTo>
                    <a:pt x="69" y="0"/>
                    <a:pt x="73" y="3"/>
                    <a:pt x="73" y="7"/>
                  </a:cubicBezTo>
                  <a:cubicBezTo>
                    <a:pt x="73" y="64"/>
                    <a:pt x="73" y="64"/>
                    <a:pt x="73" y="64"/>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32" name="Google Shape;247;p13">
              <a:extLst>
                <a:ext uri="{FF2B5EF4-FFF2-40B4-BE49-F238E27FC236}">
                  <a16:creationId xmlns:a16="http://schemas.microsoft.com/office/drawing/2014/main" id="{9290F414-1E73-6640-C41C-000307DF8F90}"/>
                </a:ext>
              </a:extLst>
            </p:cNvPr>
            <p:cNvSpPr>
              <a:spLocks/>
            </p:cNvSpPr>
            <p:nvPr/>
          </p:nvSpPr>
          <p:spPr bwMode="auto">
            <a:xfrm>
              <a:off x="1697157" y="2823008"/>
              <a:ext cx="230508"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33" name="Google Shape;248;p13">
              <a:extLst>
                <a:ext uri="{FF2B5EF4-FFF2-40B4-BE49-F238E27FC236}">
                  <a16:creationId xmlns:a16="http://schemas.microsoft.com/office/drawing/2014/main" id="{96EF784F-1A3B-0125-A1F6-F0EB50CA412F}"/>
                </a:ext>
              </a:extLst>
            </p:cNvPr>
            <p:cNvSpPr>
              <a:spLocks/>
            </p:cNvSpPr>
            <p:nvPr/>
          </p:nvSpPr>
          <p:spPr bwMode="auto">
            <a:xfrm>
              <a:off x="2002866" y="2823008"/>
              <a:ext cx="233776" cy="187875"/>
            </a:xfrm>
            <a:custGeom>
              <a:avLst/>
              <a:gdLst>
                <a:gd name="T0" fmla="*/ 65 w 73"/>
                <a:gd name="T1" fmla="*/ 72 h 72"/>
                <a:gd name="T2" fmla="*/ 8 w 73"/>
                <a:gd name="T3" fmla="*/ 72 h 72"/>
                <a:gd name="T4" fmla="*/ 0 w 73"/>
                <a:gd name="T5" fmla="*/ 64 h 72"/>
                <a:gd name="T6" fmla="*/ 0 w 73"/>
                <a:gd name="T7" fmla="*/ 7 h 72"/>
                <a:gd name="T8" fmla="*/ 8 w 73"/>
                <a:gd name="T9" fmla="*/ 0 h 72"/>
                <a:gd name="T10" fmla="*/ 65 w 73"/>
                <a:gd name="T11" fmla="*/ 0 h 72"/>
                <a:gd name="T12" fmla="*/ 73 w 73"/>
                <a:gd name="T13" fmla="*/ 7 h 72"/>
                <a:gd name="T14" fmla="*/ 73 w 73"/>
                <a:gd name="T15" fmla="*/ 64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4"/>
                  </a:cubicBezTo>
                  <a:cubicBezTo>
                    <a:pt x="0" y="7"/>
                    <a:pt x="0" y="7"/>
                    <a:pt x="0" y="7"/>
                  </a:cubicBezTo>
                  <a:cubicBezTo>
                    <a:pt x="0" y="3"/>
                    <a:pt x="4" y="0"/>
                    <a:pt x="8" y="0"/>
                  </a:cubicBezTo>
                  <a:cubicBezTo>
                    <a:pt x="65" y="0"/>
                    <a:pt x="65" y="0"/>
                    <a:pt x="65" y="0"/>
                  </a:cubicBezTo>
                  <a:cubicBezTo>
                    <a:pt x="69" y="0"/>
                    <a:pt x="73" y="3"/>
                    <a:pt x="73" y="7"/>
                  </a:cubicBezTo>
                  <a:cubicBezTo>
                    <a:pt x="73" y="64"/>
                    <a:pt x="73" y="64"/>
                    <a:pt x="73" y="64"/>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34" name="Google Shape;249;p13">
              <a:extLst>
                <a:ext uri="{FF2B5EF4-FFF2-40B4-BE49-F238E27FC236}">
                  <a16:creationId xmlns:a16="http://schemas.microsoft.com/office/drawing/2014/main" id="{F0036AF5-9850-4F8A-9579-6207BB8708CD}"/>
                </a:ext>
              </a:extLst>
            </p:cNvPr>
            <p:cNvSpPr>
              <a:spLocks/>
            </p:cNvSpPr>
            <p:nvPr/>
          </p:nvSpPr>
          <p:spPr bwMode="auto">
            <a:xfrm>
              <a:off x="2311843" y="2823008"/>
              <a:ext cx="230508" cy="187875"/>
            </a:xfrm>
            <a:custGeom>
              <a:avLst/>
              <a:gdLst>
                <a:gd name="T0" fmla="*/ 65 w 72"/>
                <a:gd name="T1" fmla="*/ 72 h 72"/>
                <a:gd name="T2" fmla="*/ 7 w 72"/>
                <a:gd name="T3" fmla="*/ 72 h 72"/>
                <a:gd name="T4" fmla="*/ 0 w 72"/>
                <a:gd name="T5" fmla="*/ 64 h 72"/>
                <a:gd name="T6" fmla="*/ 0 w 72"/>
                <a:gd name="T7" fmla="*/ 7 h 72"/>
                <a:gd name="T8" fmla="*/ 7 w 72"/>
                <a:gd name="T9" fmla="*/ 0 h 72"/>
                <a:gd name="T10" fmla="*/ 65 w 72"/>
                <a:gd name="T11" fmla="*/ 0 h 72"/>
                <a:gd name="T12" fmla="*/ 72 w 72"/>
                <a:gd name="T13" fmla="*/ 7 h 72"/>
                <a:gd name="T14" fmla="*/ 72 w 72"/>
                <a:gd name="T15" fmla="*/ 64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4"/>
                  </a:cubicBezTo>
                  <a:cubicBezTo>
                    <a:pt x="0" y="7"/>
                    <a:pt x="0" y="7"/>
                    <a:pt x="0" y="7"/>
                  </a:cubicBezTo>
                  <a:cubicBezTo>
                    <a:pt x="0" y="3"/>
                    <a:pt x="3" y="0"/>
                    <a:pt x="7" y="0"/>
                  </a:cubicBezTo>
                  <a:cubicBezTo>
                    <a:pt x="65" y="0"/>
                    <a:pt x="65" y="0"/>
                    <a:pt x="65" y="0"/>
                  </a:cubicBezTo>
                  <a:cubicBezTo>
                    <a:pt x="69" y="0"/>
                    <a:pt x="72" y="3"/>
                    <a:pt x="72" y="7"/>
                  </a:cubicBezTo>
                  <a:cubicBezTo>
                    <a:pt x="72" y="64"/>
                    <a:pt x="72" y="64"/>
                    <a:pt x="72" y="64"/>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35" name="Google Shape;250;p13">
              <a:extLst>
                <a:ext uri="{FF2B5EF4-FFF2-40B4-BE49-F238E27FC236}">
                  <a16:creationId xmlns:a16="http://schemas.microsoft.com/office/drawing/2014/main" id="{6C6FA2C9-6410-3473-4DBA-5906D2B54F55}"/>
                </a:ext>
              </a:extLst>
            </p:cNvPr>
            <p:cNvSpPr>
              <a:spLocks/>
            </p:cNvSpPr>
            <p:nvPr/>
          </p:nvSpPr>
          <p:spPr bwMode="auto">
            <a:xfrm>
              <a:off x="1082471" y="3073956"/>
              <a:ext cx="228872"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36" name="Google Shape;251;p13">
              <a:extLst>
                <a:ext uri="{FF2B5EF4-FFF2-40B4-BE49-F238E27FC236}">
                  <a16:creationId xmlns:a16="http://schemas.microsoft.com/office/drawing/2014/main" id="{EFAAFA91-96BD-C57B-52F9-F227AC78A28D}"/>
                </a:ext>
              </a:extLst>
            </p:cNvPr>
            <p:cNvSpPr>
              <a:spLocks/>
            </p:cNvSpPr>
            <p:nvPr/>
          </p:nvSpPr>
          <p:spPr bwMode="auto">
            <a:xfrm>
              <a:off x="1388180" y="3073956"/>
              <a:ext cx="232142"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37" name="Google Shape;252;p13">
              <a:extLst>
                <a:ext uri="{FF2B5EF4-FFF2-40B4-BE49-F238E27FC236}">
                  <a16:creationId xmlns:a16="http://schemas.microsoft.com/office/drawing/2014/main" id="{C16CD252-2326-9CAE-4E75-58E4A73983FE}"/>
                </a:ext>
              </a:extLst>
            </p:cNvPr>
            <p:cNvSpPr>
              <a:spLocks/>
            </p:cNvSpPr>
            <p:nvPr/>
          </p:nvSpPr>
          <p:spPr bwMode="auto">
            <a:xfrm>
              <a:off x="1697157" y="3073956"/>
              <a:ext cx="230508"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38" name="Google Shape;253;p13">
              <a:extLst>
                <a:ext uri="{FF2B5EF4-FFF2-40B4-BE49-F238E27FC236}">
                  <a16:creationId xmlns:a16="http://schemas.microsoft.com/office/drawing/2014/main" id="{9046EEC2-5D7C-3A3F-4D22-80293955EFFE}"/>
                </a:ext>
              </a:extLst>
            </p:cNvPr>
            <p:cNvSpPr>
              <a:spLocks/>
            </p:cNvSpPr>
            <p:nvPr/>
          </p:nvSpPr>
          <p:spPr bwMode="auto">
            <a:xfrm>
              <a:off x="2002866" y="3073956"/>
              <a:ext cx="233776" cy="189217"/>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39" name="Google Shape;254;p13">
              <a:extLst>
                <a:ext uri="{FF2B5EF4-FFF2-40B4-BE49-F238E27FC236}">
                  <a16:creationId xmlns:a16="http://schemas.microsoft.com/office/drawing/2014/main" id="{D4412714-2D0A-923E-E98B-2551BBDA4941}"/>
                </a:ext>
              </a:extLst>
            </p:cNvPr>
            <p:cNvSpPr>
              <a:spLocks/>
            </p:cNvSpPr>
            <p:nvPr/>
          </p:nvSpPr>
          <p:spPr bwMode="auto">
            <a:xfrm>
              <a:off x="2311843" y="3073956"/>
              <a:ext cx="230508" cy="189217"/>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0" name="Google Shape;255;p13">
              <a:extLst>
                <a:ext uri="{FF2B5EF4-FFF2-40B4-BE49-F238E27FC236}">
                  <a16:creationId xmlns:a16="http://schemas.microsoft.com/office/drawing/2014/main" id="{F16196AB-C7F0-EDF1-4618-DEE1DD738755}"/>
                </a:ext>
              </a:extLst>
            </p:cNvPr>
            <p:cNvSpPr>
              <a:spLocks/>
            </p:cNvSpPr>
            <p:nvPr/>
          </p:nvSpPr>
          <p:spPr bwMode="auto">
            <a:xfrm>
              <a:off x="1082471" y="3324904"/>
              <a:ext cx="228872"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1" name="Google Shape;256;p13">
              <a:extLst>
                <a:ext uri="{FF2B5EF4-FFF2-40B4-BE49-F238E27FC236}">
                  <a16:creationId xmlns:a16="http://schemas.microsoft.com/office/drawing/2014/main" id="{A5408DF8-69FA-C8E1-90F8-12991A748348}"/>
                </a:ext>
              </a:extLst>
            </p:cNvPr>
            <p:cNvSpPr>
              <a:spLocks/>
            </p:cNvSpPr>
            <p:nvPr/>
          </p:nvSpPr>
          <p:spPr bwMode="auto">
            <a:xfrm>
              <a:off x="1388180" y="3324904"/>
              <a:ext cx="232142" cy="191902"/>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2" name="Google Shape;257;p13">
              <a:extLst>
                <a:ext uri="{FF2B5EF4-FFF2-40B4-BE49-F238E27FC236}">
                  <a16:creationId xmlns:a16="http://schemas.microsoft.com/office/drawing/2014/main" id="{8163D745-FD21-A070-7445-69B2374158E2}"/>
                </a:ext>
              </a:extLst>
            </p:cNvPr>
            <p:cNvSpPr>
              <a:spLocks/>
            </p:cNvSpPr>
            <p:nvPr/>
          </p:nvSpPr>
          <p:spPr bwMode="auto">
            <a:xfrm>
              <a:off x="1697157" y="3324904"/>
              <a:ext cx="230508"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3" name="Google Shape;258;p13">
              <a:extLst>
                <a:ext uri="{FF2B5EF4-FFF2-40B4-BE49-F238E27FC236}">
                  <a16:creationId xmlns:a16="http://schemas.microsoft.com/office/drawing/2014/main" id="{6680AA13-07A2-E4D0-D003-AADDAFEB6024}"/>
                </a:ext>
              </a:extLst>
            </p:cNvPr>
            <p:cNvSpPr>
              <a:spLocks/>
            </p:cNvSpPr>
            <p:nvPr/>
          </p:nvSpPr>
          <p:spPr bwMode="auto">
            <a:xfrm>
              <a:off x="2002866" y="3324904"/>
              <a:ext cx="233776" cy="191902"/>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4" name="Google Shape;259;p13">
              <a:extLst>
                <a:ext uri="{FF2B5EF4-FFF2-40B4-BE49-F238E27FC236}">
                  <a16:creationId xmlns:a16="http://schemas.microsoft.com/office/drawing/2014/main" id="{9DEB7707-A452-1317-90D0-55E562A4C539}"/>
                </a:ext>
              </a:extLst>
            </p:cNvPr>
            <p:cNvSpPr>
              <a:spLocks/>
            </p:cNvSpPr>
            <p:nvPr/>
          </p:nvSpPr>
          <p:spPr bwMode="auto">
            <a:xfrm>
              <a:off x="2311843" y="3324904"/>
              <a:ext cx="230508" cy="191902"/>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5" name="Google Shape;260;p13">
              <a:extLst>
                <a:ext uri="{FF2B5EF4-FFF2-40B4-BE49-F238E27FC236}">
                  <a16:creationId xmlns:a16="http://schemas.microsoft.com/office/drawing/2014/main" id="{E0028F19-89B2-5EB1-90BA-66F087ABA93A}"/>
                </a:ext>
              </a:extLst>
            </p:cNvPr>
            <p:cNvSpPr>
              <a:spLocks/>
            </p:cNvSpPr>
            <p:nvPr/>
          </p:nvSpPr>
          <p:spPr bwMode="auto">
            <a:xfrm>
              <a:off x="1082471" y="3579877"/>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6" name="Google Shape;261;p13">
              <a:extLst>
                <a:ext uri="{FF2B5EF4-FFF2-40B4-BE49-F238E27FC236}">
                  <a16:creationId xmlns:a16="http://schemas.microsoft.com/office/drawing/2014/main" id="{B8B6FD49-2F2B-B5BD-BDD5-A38B2D3A5ADE}"/>
                </a:ext>
              </a:extLst>
            </p:cNvPr>
            <p:cNvSpPr>
              <a:spLocks/>
            </p:cNvSpPr>
            <p:nvPr/>
          </p:nvSpPr>
          <p:spPr bwMode="auto">
            <a:xfrm>
              <a:off x="1388180" y="3579877"/>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7" name="Google Shape;262;p13">
              <a:extLst>
                <a:ext uri="{FF2B5EF4-FFF2-40B4-BE49-F238E27FC236}">
                  <a16:creationId xmlns:a16="http://schemas.microsoft.com/office/drawing/2014/main" id="{60C46753-2514-96DA-ABDA-1D2FC39DEC92}"/>
                </a:ext>
              </a:extLst>
            </p:cNvPr>
            <p:cNvSpPr>
              <a:spLocks/>
            </p:cNvSpPr>
            <p:nvPr/>
          </p:nvSpPr>
          <p:spPr bwMode="auto">
            <a:xfrm>
              <a:off x="1697157" y="3579877"/>
              <a:ext cx="230508"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8" name="Google Shape;263;p13">
              <a:extLst>
                <a:ext uri="{FF2B5EF4-FFF2-40B4-BE49-F238E27FC236}">
                  <a16:creationId xmlns:a16="http://schemas.microsoft.com/office/drawing/2014/main" id="{0D762D82-7981-A869-5FE6-4329CAD4FC63}"/>
                </a:ext>
              </a:extLst>
            </p:cNvPr>
            <p:cNvSpPr>
              <a:spLocks/>
            </p:cNvSpPr>
            <p:nvPr/>
          </p:nvSpPr>
          <p:spPr bwMode="auto">
            <a:xfrm>
              <a:off x="2002866" y="3579877"/>
              <a:ext cx="233776"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49" name="Google Shape;264;p13">
              <a:extLst>
                <a:ext uri="{FF2B5EF4-FFF2-40B4-BE49-F238E27FC236}">
                  <a16:creationId xmlns:a16="http://schemas.microsoft.com/office/drawing/2014/main" id="{7ADC39D2-2790-3041-3A30-DA8B7D291F93}"/>
                </a:ext>
              </a:extLst>
            </p:cNvPr>
            <p:cNvSpPr>
              <a:spLocks/>
            </p:cNvSpPr>
            <p:nvPr/>
          </p:nvSpPr>
          <p:spPr bwMode="auto">
            <a:xfrm>
              <a:off x="2311843" y="3579877"/>
              <a:ext cx="230508"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0" name="Google Shape;265;p13">
              <a:extLst>
                <a:ext uri="{FF2B5EF4-FFF2-40B4-BE49-F238E27FC236}">
                  <a16:creationId xmlns:a16="http://schemas.microsoft.com/office/drawing/2014/main" id="{4CDEC51A-AA75-0250-E654-588E3F3CA968}"/>
                </a:ext>
              </a:extLst>
            </p:cNvPr>
            <p:cNvSpPr>
              <a:spLocks/>
            </p:cNvSpPr>
            <p:nvPr/>
          </p:nvSpPr>
          <p:spPr bwMode="auto">
            <a:xfrm>
              <a:off x="1082471" y="3830826"/>
              <a:ext cx="228872"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1" name="Google Shape;266;p13">
              <a:extLst>
                <a:ext uri="{FF2B5EF4-FFF2-40B4-BE49-F238E27FC236}">
                  <a16:creationId xmlns:a16="http://schemas.microsoft.com/office/drawing/2014/main" id="{9E177401-959F-9F8A-97EC-F5E8B5F9B47C}"/>
                </a:ext>
              </a:extLst>
            </p:cNvPr>
            <p:cNvSpPr>
              <a:spLocks/>
            </p:cNvSpPr>
            <p:nvPr/>
          </p:nvSpPr>
          <p:spPr bwMode="auto">
            <a:xfrm>
              <a:off x="1388180" y="3830826"/>
              <a:ext cx="232142" cy="190559"/>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2" name="Google Shape;267;p13">
              <a:extLst>
                <a:ext uri="{FF2B5EF4-FFF2-40B4-BE49-F238E27FC236}">
                  <a16:creationId xmlns:a16="http://schemas.microsoft.com/office/drawing/2014/main" id="{F8B2EFA3-C963-C259-C03F-F54C88F75B7E}"/>
                </a:ext>
              </a:extLst>
            </p:cNvPr>
            <p:cNvSpPr>
              <a:spLocks/>
            </p:cNvSpPr>
            <p:nvPr/>
          </p:nvSpPr>
          <p:spPr bwMode="auto">
            <a:xfrm>
              <a:off x="1697157" y="3830826"/>
              <a:ext cx="230508"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3" name="Google Shape;268;p13">
              <a:extLst>
                <a:ext uri="{FF2B5EF4-FFF2-40B4-BE49-F238E27FC236}">
                  <a16:creationId xmlns:a16="http://schemas.microsoft.com/office/drawing/2014/main" id="{2D925184-2A32-4354-B017-EF12DBD7760A}"/>
                </a:ext>
              </a:extLst>
            </p:cNvPr>
            <p:cNvSpPr>
              <a:spLocks/>
            </p:cNvSpPr>
            <p:nvPr/>
          </p:nvSpPr>
          <p:spPr bwMode="auto">
            <a:xfrm>
              <a:off x="2002866" y="3830826"/>
              <a:ext cx="233776" cy="190559"/>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4" name="Google Shape;269;p13">
              <a:extLst>
                <a:ext uri="{FF2B5EF4-FFF2-40B4-BE49-F238E27FC236}">
                  <a16:creationId xmlns:a16="http://schemas.microsoft.com/office/drawing/2014/main" id="{CDE954D7-A638-287F-39D8-7A79D16443BE}"/>
                </a:ext>
              </a:extLst>
            </p:cNvPr>
            <p:cNvSpPr>
              <a:spLocks/>
            </p:cNvSpPr>
            <p:nvPr/>
          </p:nvSpPr>
          <p:spPr bwMode="auto">
            <a:xfrm>
              <a:off x="2311843" y="3830826"/>
              <a:ext cx="230508" cy="190559"/>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5" name="Google Shape;270;p13">
              <a:extLst>
                <a:ext uri="{FF2B5EF4-FFF2-40B4-BE49-F238E27FC236}">
                  <a16:creationId xmlns:a16="http://schemas.microsoft.com/office/drawing/2014/main" id="{92459C15-2713-3FD3-4390-5BE7C9CD172D}"/>
                </a:ext>
              </a:extLst>
            </p:cNvPr>
            <p:cNvSpPr>
              <a:spLocks/>
            </p:cNvSpPr>
            <p:nvPr/>
          </p:nvSpPr>
          <p:spPr bwMode="auto">
            <a:xfrm>
              <a:off x="1082471" y="4084457"/>
              <a:ext cx="228872"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6" name="Google Shape;271;p13">
              <a:extLst>
                <a:ext uri="{FF2B5EF4-FFF2-40B4-BE49-F238E27FC236}">
                  <a16:creationId xmlns:a16="http://schemas.microsoft.com/office/drawing/2014/main" id="{084E03DB-E8A0-1736-3E6A-AD14CD1854A9}"/>
                </a:ext>
              </a:extLst>
            </p:cNvPr>
            <p:cNvSpPr>
              <a:spLocks/>
            </p:cNvSpPr>
            <p:nvPr/>
          </p:nvSpPr>
          <p:spPr bwMode="auto">
            <a:xfrm>
              <a:off x="1388180" y="4084457"/>
              <a:ext cx="232142" cy="189218"/>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7" name="Google Shape;272;p13">
              <a:extLst>
                <a:ext uri="{FF2B5EF4-FFF2-40B4-BE49-F238E27FC236}">
                  <a16:creationId xmlns:a16="http://schemas.microsoft.com/office/drawing/2014/main" id="{A87E2CE0-5209-BD0C-8CE0-28C0777D1869}"/>
                </a:ext>
              </a:extLst>
            </p:cNvPr>
            <p:cNvSpPr>
              <a:spLocks/>
            </p:cNvSpPr>
            <p:nvPr/>
          </p:nvSpPr>
          <p:spPr bwMode="auto">
            <a:xfrm>
              <a:off x="1697157" y="4084457"/>
              <a:ext cx="230508"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8" name="Google Shape;273;p13">
              <a:extLst>
                <a:ext uri="{FF2B5EF4-FFF2-40B4-BE49-F238E27FC236}">
                  <a16:creationId xmlns:a16="http://schemas.microsoft.com/office/drawing/2014/main" id="{EC210BB3-36A3-936D-D869-3450BC4E786D}"/>
                </a:ext>
              </a:extLst>
            </p:cNvPr>
            <p:cNvSpPr>
              <a:spLocks/>
            </p:cNvSpPr>
            <p:nvPr/>
          </p:nvSpPr>
          <p:spPr bwMode="auto">
            <a:xfrm>
              <a:off x="2002866" y="4084457"/>
              <a:ext cx="233776" cy="189218"/>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59" name="Google Shape;274;p13">
              <a:extLst>
                <a:ext uri="{FF2B5EF4-FFF2-40B4-BE49-F238E27FC236}">
                  <a16:creationId xmlns:a16="http://schemas.microsoft.com/office/drawing/2014/main" id="{3F208287-AA41-88BA-6203-3F4147D4619B}"/>
                </a:ext>
              </a:extLst>
            </p:cNvPr>
            <p:cNvSpPr>
              <a:spLocks/>
            </p:cNvSpPr>
            <p:nvPr/>
          </p:nvSpPr>
          <p:spPr bwMode="auto">
            <a:xfrm>
              <a:off x="2311843" y="4084457"/>
              <a:ext cx="230508" cy="189218"/>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60" name="Google Shape;275;p13">
              <a:extLst>
                <a:ext uri="{FF2B5EF4-FFF2-40B4-BE49-F238E27FC236}">
                  <a16:creationId xmlns:a16="http://schemas.microsoft.com/office/drawing/2014/main" id="{9A2F6437-24B2-04D3-A00B-46BD0033416E}"/>
                </a:ext>
              </a:extLst>
            </p:cNvPr>
            <p:cNvSpPr>
              <a:spLocks/>
            </p:cNvSpPr>
            <p:nvPr/>
          </p:nvSpPr>
          <p:spPr bwMode="auto">
            <a:xfrm>
              <a:off x="1082471" y="4335405"/>
              <a:ext cx="228872"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61" name="Google Shape;276;p13">
              <a:extLst>
                <a:ext uri="{FF2B5EF4-FFF2-40B4-BE49-F238E27FC236}">
                  <a16:creationId xmlns:a16="http://schemas.microsoft.com/office/drawing/2014/main" id="{A0776B0B-8290-7992-9812-7107263E59C7}"/>
                </a:ext>
              </a:extLst>
            </p:cNvPr>
            <p:cNvSpPr>
              <a:spLocks/>
            </p:cNvSpPr>
            <p:nvPr/>
          </p:nvSpPr>
          <p:spPr bwMode="auto">
            <a:xfrm>
              <a:off x="1388180" y="4335405"/>
              <a:ext cx="232142" cy="191901"/>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62" name="Google Shape;277;p13">
              <a:extLst>
                <a:ext uri="{FF2B5EF4-FFF2-40B4-BE49-F238E27FC236}">
                  <a16:creationId xmlns:a16="http://schemas.microsoft.com/office/drawing/2014/main" id="{2414F97E-79AB-CCC3-DF44-E5DAC8E5C06F}"/>
                </a:ext>
              </a:extLst>
            </p:cNvPr>
            <p:cNvSpPr>
              <a:spLocks/>
            </p:cNvSpPr>
            <p:nvPr/>
          </p:nvSpPr>
          <p:spPr bwMode="auto">
            <a:xfrm>
              <a:off x="1697157" y="4335405"/>
              <a:ext cx="230508"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63" name="Google Shape;278;p13">
              <a:extLst>
                <a:ext uri="{FF2B5EF4-FFF2-40B4-BE49-F238E27FC236}">
                  <a16:creationId xmlns:a16="http://schemas.microsoft.com/office/drawing/2014/main" id="{C3C7EA53-C0B3-8EB7-200C-2CEDE4792DFB}"/>
                </a:ext>
              </a:extLst>
            </p:cNvPr>
            <p:cNvSpPr>
              <a:spLocks/>
            </p:cNvSpPr>
            <p:nvPr/>
          </p:nvSpPr>
          <p:spPr bwMode="auto">
            <a:xfrm>
              <a:off x="2002866" y="4335405"/>
              <a:ext cx="233776" cy="191901"/>
            </a:xfrm>
            <a:custGeom>
              <a:avLst/>
              <a:gdLst>
                <a:gd name="T0" fmla="*/ 65 w 73"/>
                <a:gd name="T1" fmla="*/ 73 h 73"/>
                <a:gd name="T2" fmla="*/ 8 w 73"/>
                <a:gd name="T3" fmla="*/ 73 h 73"/>
                <a:gd name="T4" fmla="*/ 0 w 73"/>
                <a:gd name="T5" fmla="*/ 65 h 73"/>
                <a:gd name="T6" fmla="*/ 0 w 73"/>
                <a:gd name="T7" fmla="*/ 8 h 73"/>
                <a:gd name="T8" fmla="*/ 8 w 73"/>
                <a:gd name="T9" fmla="*/ 0 h 73"/>
                <a:gd name="T10" fmla="*/ 65 w 73"/>
                <a:gd name="T11" fmla="*/ 0 h 73"/>
                <a:gd name="T12" fmla="*/ 73 w 73"/>
                <a:gd name="T13" fmla="*/ 8 h 73"/>
                <a:gd name="T14" fmla="*/ 73 w 73"/>
                <a:gd name="T15" fmla="*/ 65 h 73"/>
                <a:gd name="T16" fmla="*/ 65 w 73"/>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3" extrusionOk="0">
                  <a:moveTo>
                    <a:pt x="65" y="73"/>
                  </a:moveTo>
                  <a:cubicBezTo>
                    <a:pt x="8" y="73"/>
                    <a:pt x="8" y="73"/>
                    <a:pt x="8" y="73"/>
                  </a:cubicBezTo>
                  <a:cubicBezTo>
                    <a:pt x="4" y="73"/>
                    <a:pt x="0" y="69"/>
                    <a:pt x="0" y="65"/>
                  </a:cubicBezTo>
                  <a:cubicBezTo>
                    <a:pt x="0" y="8"/>
                    <a:pt x="0" y="8"/>
                    <a:pt x="0" y="8"/>
                  </a:cubicBezTo>
                  <a:cubicBezTo>
                    <a:pt x="0" y="4"/>
                    <a:pt x="4" y="0"/>
                    <a:pt x="8" y="0"/>
                  </a:cubicBezTo>
                  <a:cubicBezTo>
                    <a:pt x="65" y="0"/>
                    <a:pt x="65" y="0"/>
                    <a:pt x="65" y="0"/>
                  </a:cubicBezTo>
                  <a:cubicBezTo>
                    <a:pt x="69" y="0"/>
                    <a:pt x="73" y="4"/>
                    <a:pt x="73" y="8"/>
                  </a:cubicBezTo>
                  <a:cubicBezTo>
                    <a:pt x="73" y="65"/>
                    <a:pt x="73" y="65"/>
                    <a:pt x="73" y="65"/>
                  </a:cubicBezTo>
                  <a:cubicBezTo>
                    <a:pt x="73"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64" name="Google Shape;279;p13">
              <a:extLst>
                <a:ext uri="{FF2B5EF4-FFF2-40B4-BE49-F238E27FC236}">
                  <a16:creationId xmlns:a16="http://schemas.microsoft.com/office/drawing/2014/main" id="{1B536942-D3F9-D6EA-0789-37D5E212D14D}"/>
                </a:ext>
              </a:extLst>
            </p:cNvPr>
            <p:cNvSpPr>
              <a:spLocks/>
            </p:cNvSpPr>
            <p:nvPr/>
          </p:nvSpPr>
          <p:spPr bwMode="auto">
            <a:xfrm>
              <a:off x="2311843" y="4335405"/>
              <a:ext cx="230508" cy="191901"/>
            </a:xfrm>
            <a:custGeom>
              <a:avLst/>
              <a:gdLst>
                <a:gd name="T0" fmla="*/ 65 w 72"/>
                <a:gd name="T1" fmla="*/ 73 h 73"/>
                <a:gd name="T2" fmla="*/ 7 w 72"/>
                <a:gd name="T3" fmla="*/ 73 h 73"/>
                <a:gd name="T4" fmla="*/ 0 w 72"/>
                <a:gd name="T5" fmla="*/ 65 h 73"/>
                <a:gd name="T6" fmla="*/ 0 w 72"/>
                <a:gd name="T7" fmla="*/ 8 h 73"/>
                <a:gd name="T8" fmla="*/ 7 w 72"/>
                <a:gd name="T9" fmla="*/ 0 h 73"/>
                <a:gd name="T10" fmla="*/ 65 w 72"/>
                <a:gd name="T11" fmla="*/ 0 h 73"/>
                <a:gd name="T12" fmla="*/ 72 w 72"/>
                <a:gd name="T13" fmla="*/ 8 h 73"/>
                <a:gd name="T14" fmla="*/ 72 w 72"/>
                <a:gd name="T15" fmla="*/ 65 h 73"/>
                <a:gd name="T16" fmla="*/ 65 w 72"/>
                <a:gd name="T17"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3" extrusionOk="0">
                  <a:moveTo>
                    <a:pt x="65" y="73"/>
                  </a:moveTo>
                  <a:cubicBezTo>
                    <a:pt x="7" y="73"/>
                    <a:pt x="7" y="73"/>
                    <a:pt x="7" y="73"/>
                  </a:cubicBezTo>
                  <a:cubicBezTo>
                    <a:pt x="3" y="73"/>
                    <a:pt x="0" y="69"/>
                    <a:pt x="0" y="65"/>
                  </a:cubicBezTo>
                  <a:cubicBezTo>
                    <a:pt x="0" y="8"/>
                    <a:pt x="0" y="8"/>
                    <a:pt x="0" y="8"/>
                  </a:cubicBezTo>
                  <a:cubicBezTo>
                    <a:pt x="0" y="4"/>
                    <a:pt x="3" y="0"/>
                    <a:pt x="7" y="0"/>
                  </a:cubicBezTo>
                  <a:cubicBezTo>
                    <a:pt x="65" y="0"/>
                    <a:pt x="65" y="0"/>
                    <a:pt x="65" y="0"/>
                  </a:cubicBezTo>
                  <a:cubicBezTo>
                    <a:pt x="69" y="0"/>
                    <a:pt x="72" y="4"/>
                    <a:pt x="72" y="8"/>
                  </a:cubicBezTo>
                  <a:cubicBezTo>
                    <a:pt x="72" y="65"/>
                    <a:pt x="72" y="65"/>
                    <a:pt x="72" y="65"/>
                  </a:cubicBezTo>
                  <a:cubicBezTo>
                    <a:pt x="72" y="69"/>
                    <a:pt x="69" y="73"/>
                    <a:pt x="65" y="73"/>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65" name="Google Shape;280;p13">
              <a:extLst>
                <a:ext uri="{FF2B5EF4-FFF2-40B4-BE49-F238E27FC236}">
                  <a16:creationId xmlns:a16="http://schemas.microsoft.com/office/drawing/2014/main" id="{B7ADFFBE-0138-BBD1-509E-C09344A4D007}"/>
                </a:ext>
              </a:extLst>
            </p:cNvPr>
            <p:cNvSpPr>
              <a:spLocks/>
            </p:cNvSpPr>
            <p:nvPr/>
          </p:nvSpPr>
          <p:spPr bwMode="auto">
            <a:xfrm>
              <a:off x="1082471" y="4590379"/>
              <a:ext cx="228872"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66" name="Google Shape;281;p13">
              <a:extLst>
                <a:ext uri="{FF2B5EF4-FFF2-40B4-BE49-F238E27FC236}">
                  <a16:creationId xmlns:a16="http://schemas.microsoft.com/office/drawing/2014/main" id="{116EE490-E7CE-ECB8-58C3-95810788DA8B}"/>
                </a:ext>
              </a:extLst>
            </p:cNvPr>
            <p:cNvSpPr>
              <a:spLocks/>
            </p:cNvSpPr>
            <p:nvPr/>
          </p:nvSpPr>
          <p:spPr bwMode="auto">
            <a:xfrm>
              <a:off x="1388180" y="4590379"/>
              <a:ext cx="232142"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67" name="Google Shape;282;p13">
              <a:extLst>
                <a:ext uri="{FF2B5EF4-FFF2-40B4-BE49-F238E27FC236}">
                  <a16:creationId xmlns:a16="http://schemas.microsoft.com/office/drawing/2014/main" id="{E9300C31-7AD1-9763-3879-5AC98B33DD7A}"/>
                </a:ext>
              </a:extLst>
            </p:cNvPr>
            <p:cNvSpPr>
              <a:spLocks/>
            </p:cNvSpPr>
            <p:nvPr/>
          </p:nvSpPr>
          <p:spPr bwMode="auto">
            <a:xfrm>
              <a:off x="1697157" y="4590379"/>
              <a:ext cx="230508"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68" name="Google Shape;283;p13">
              <a:extLst>
                <a:ext uri="{FF2B5EF4-FFF2-40B4-BE49-F238E27FC236}">
                  <a16:creationId xmlns:a16="http://schemas.microsoft.com/office/drawing/2014/main" id="{D638A996-6B2B-0C95-F4A3-3EE744967A85}"/>
                </a:ext>
              </a:extLst>
            </p:cNvPr>
            <p:cNvSpPr>
              <a:spLocks/>
            </p:cNvSpPr>
            <p:nvPr/>
          </p:nvSpPr>
          <p:spPr bwMode="auto">
            <a:xfrm>
              <a:off x="2002866" y="4590379"/>
              <a:ext cx="233776" cy="187875"/>
            </a:xfrm>
            <a:custGeom>
              <a:avLst/>
              <a:gdLst>
                <a:gd name="T0" fmla="*/ 65 w 73"/>
                <a:gd name="T1" fmla="*/ 72 h 72"/>
                <a:gd name="T2" fmla="*/ 8 w 73"/>
                <a:gd name="T3" fmla="*/ 72 h 72"/>
                <a:gd name="T4" fmla="*/ 0 w 73"/>
                <a:gd name="T5" fmla="*/ 65 h 72"/>
                <a:gd name="T6" fmla="*/ 0 w 73"/>
                <a:gd name="T7" fmla="*/ 7 h 72"/>
                <a:gd name="T8" fmla="*/ 8 w 73"/>
                <a:gd name="T9" fmla="*/ 0 h 72"/>
                <a:gd name="T10" fmla="*/ 65 w 73"/>
                <a:gd name="T11" fmla="*/ 0 h 72"/>
                <a:gd name="T12" fmla="*/ 73 w 73"/>
                <a:gd name="T13" fmla="*/ 7 h 72"/>
                <a:gd name="T14" fmla="*/ 73 w 73"/>
                <a:gd name="T15" fmla="*/ 65 h 72"/>
                <a:gd name="T16" fmla="*/ 65 w 73"/>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72" extrusionOk="0">
                  <a:moveTo>
                    <a:pt x="65" y="72"/>
                  </a:moveTo>
                  <a:cubicBezTo>
                    <a:pt x="8" y="72"/>
                    <a:pt x="8" y="72"/>
                    <a:pt x="8" y="72"/>
                  </a:cubicBezTo>
                  <a:cubicBezTo>
                    <a:pt x="4" y="72"/>
                    <a:pt x="0" y="69"/>
                    <a:pt x="0" y="65"/>
                  </a:cubicBezTo>
                  <a:cubicBezTo>
                    <a:pt x="0" y="7"/>
                    <a:pt x="0" y="7"/>
                    <a:pt x="0" y="7"/>
                  </a:cubicBezTo>
                  <a:cubicBezTo>
                    <a:pt x="0" y="3"/>
                    <a:pt x="4" y="0"/>
                    <a:pt x="8" y="0"/>
                  </a:cubicBezTo>
                  <a:cubicBezTo>
                    <a:pt x="65" y="0"/>
                    <a:pt x="65" y="0"/>
                    <a:pt x="65" y="0"/>
                  </a:cubicBezTo>
                  <a:cubicBezTo>
                    <a:pt x="69" y="0"/>
                    <a:pt x="73" y="3"/>
                    <a:pt x="73" y="7"/>
                  </a:cubicBezTo>
                  <a:cubicBezTo>
                    <a:pt x="73" y="65"/>
                    <a:pt x="73" y="65"/>
                    <a:pt x="73" y="65"/>
                  </a:cubicBezTo>
                  <a:cubicBezTo>
                    <a:pt x="73"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269" name="Google Shape;284;p13">
              <a:extLst>
                <a:ext uri="{FF2B5EF4-FFF2-40B4-BE49-F238E27FC236}">
                  <a16:creationId xmlns:a16="http://schemas.microsoft.com/office/drawing/2014/main" id="{0D618CF6-82CD-77A8-8EB9-F7FE64522725}"/>
                </a:ext>
              </a:extLst>
            </p:cNvPr>
            <p:cNvSpPr>
              <a:spLocks/>
            </p:cNvSpPr>
            <p:nvPr/>
          </p:nvSpPr>
          <p:spPr bwMode="auto">
            <a:xfrm>
              <a:off x="2311843" y="4590379"/>
              <a:ext cx="230508" cy="187875"/>
            </a:xfrm>
            <a:custGeom>
              <a:avLst/>
              <a:gdLst>
                <a:gd name="T0" fmla="*/ 65 w 72"/>
                <a:gd name="T1" fmla="*/ 72 h 72"/>
                <a:gd name="T2" fmla="*/ 7 w 72"/>
                <a:gd name="T3" fmla="*/ 72 h 72"/>
                <a:gd name="T4" fmla="*/ 0 w 72"/>
                <a:gd name="T5" fmla="*/ 65 h 72"/>
                <a:gd name="T6" fmla="*/ 0 w 72"/>
                <a:gd name="T7" fmla="*/ 7 h 72"/>
                <a:gd name="T8" fmla="*/ 7 w 72"/>
                <a:gd name="T9" fmla="*/ 0 h 72"/>
                <a:gd name="T10" fmla="*/ 65 w 72"/>
                <a:gd name="T11" fmla="*/ 0 h 72"/>
                <a:gd name="T12" fmla="*/ 72 w 72"/>
                <a:gd name="T13" fmla="*/ 7 h 72"/>
                <a:gd name="T14" fmla="*/ 72 w 72"/>
                <a:gd name="T15" fmla="*/ 65 h 72"/>
                <a:gd name="T16" fmla="*/ 65 w 72"/>
                <a:gd name="T1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72" extrusionOk="0">
                  <a:moveTo>
                    <a:pt x="65" y="72"/>
                  </a:moveTo>
                  <a:cubicBezTo>
                    <a:pt x="7" y="72"/>
                    <a:pt x="7" y="72"/>
                    <a:pt x="7" y="72"/>
                  </a:cubicBezTo>
                  <a:cubicBezTo>
                    <a:pt x="3" y="72"/>
                    <a:pt x="0" y="69"/>
                    <a:pt x="0" y="65"/>
                  </a:cubicBezTo>
                  <a:cubicBezTo>
                    <a:pt x="0" y="7"/>
                    <a:pt x="0" y="7"/>
                    <a:pt x="0" y="7"/>
                  </a:cubicBezTo>
                  <a:cubicBezTo>
                    <a:pt x="0" y="3"/>
                    <a:pt x="3" y="0"/>
                    <a:pt x="7" y="0"/>
                  </a:cubicBezTo>
                  <a:cubicBezTo>
                    <a:pt x="65" y="0"/>
                    <a:pt x="65" y="0"/>
                    <a:pt x="65" y="0"/>
                  </a:cubicBezTo>
                  <a:cubicBezTo>
                    <a:pt x="69" y="0"/>
                    <a:pt x="72" y="3"/>
                    <a:pt x="72" y="7"/>
                  </a:cubicBezTo>
                  <a:cubicBezTo>
                    <a:pt x="72" y="65"/>
                    <a:pt x="72" y="65"/>
                    <a:pt x="72" y="65"/>
                  </a:cubicBezTo>
                  <a:cubicBezTo>
                    <a:pt x="72" y="69"/>
                    <a:pt x="69" y="72"/>
                    <a:pt x="65" y="72"/>
                  </a:cubicBezTo>
                  <a:close/>
                </a:path>
              </a:pathLst>
            </a:custGeom>
            <a:grpFill/>
            <a:ln>
              <a:noFill/>
            </a:ln>
          </p:spPr>
          <p:txBody>
            <a:bodyPr lIns="182850" tIns="91400" rIns="182850" bIns="91400"/>
            <a:lstStyle/>
            <a:p>
              <a:pPr defTabSz="1828800" eaLnBrk="0" fontAlgn="base" hangingPunct="0">
                <a:spcBef>
                  <a:spcPct val="0"/>
                </a:spcBef>
                <a:spcAft>
                  <a:spcPct val="0"/>
                </a:spcAft>
              </a:pPr>
              <a:endParaRPr lang="en-US">
                <a:solidFill>
                  <a:srgbClr val="000000"/>
                </a:solidFill>
                <a:latin typeface="Arial" panose="020B0604020202020204" pitchFamily="34" charset="0"/>
                <a:cs typeface="Arial" panose="020B0604020202020204" pitchFamily="34" charset="0"/>
                <a:sym typeface="Arial" panose="020B0604020202020204" pitchFamily="34" charset="0"/>
              </a:endParaRPr>
            </a:p>
          </p:txBody>
        </p:sp>
      </p:grpSp>
      <p:sp>
        <p:nvSpPr>
          <p:cNvPr id="270" name="TextBox 269">
            <a:extLst>
              <a:ext uri="{FF2B5EF4-FFF2-40B4-BE49-F238E27FC236}">
                <a16:creationId xmlns:a16="http://schemas.microsoft.com/office/drawing/2014/main" id="{3C905E1F-6ABC-C164-1374-5DF90BAA6699}"/>
              </a:ext>
            </a:extLst>
          </p:cNvPr>
          <p:cNvSpPr txBox="1"/>
          <p:nvPr/>
        </p:nvSpPr>
        <p:spPr>
          <a:xfrm>
            <a:off x="1754517" y="6085424"/>
            <a:ext cx="1175346" cy="646331"/>
          </a:xfrm>
          <a:prstGeom prst="rect">
            <a:avLst/>
          </a:prstGeom>
          <a:noFill/>
        </p:spPr>
        <p:txBody>
          <a:bodyPr wrap="square" rtlCol="0">
            <a:spAutoFit/>
          </a:bodyPr>
          <a:lstStyle/>
          <a:p>
            <a:pPr algn="ctr"/>
            <a:r>
              <a:rPr lang="en-US" sz="3600" b="1" dirty="0">
                <a:solidFill>
                  <a:schemeClr val="bg1"/>
                </a:solidFill>
                <a:latin typeface="Century Gothic" panose="020B0502020202020204" pitchFamily="34" charset="0"/>
              </a:rPr>
              <a:t>80%</a:t>
            </a:r>
          </a:p>
        </p:txBody>
      </p:sp>
      <p:sp>
        <p:nvSpPr>
          <p:cNvPr id="271" name="Google Shape;84;p13">
            <a:extLst>
              <a:ext uri="{FF2B5EF4-FFF2-40B4-BE49-F238E27FC236}">
                <a16:creationId xmlns:a16="http://schemas.microsoft.com/office/drawing/2014/main" id="{78190708-E588-0B8E-EE8D-89450B8FF574}"/>
              </a:ext>
            </a:extLst>
          </p:cNvPr>
          <p:cNvSpPr txBox="1">
            <a:spLocks noChangeArrowheads="1"/>
          </p:cNvSpPr>
          <p:nvPr/>
        </p:nvSpPr>
        <p:spPr bwMode="auto">
          <a:xfrm>
            <a:off x="3674104" y="4618198"/>
            <a:ext cx="1921748" cy="6293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600" dirty="0">
                <a:solidFill>
                  <a:schemeClr val="bg1"/>
                </a:solidFill>
                <a:latin typeface="+mn-lt"/>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1"/>
              </a:solidFill>
              <a:latin typeface="+mn-lt"/>
            </a:endParaRPr>
          </a:p>
        </p:txBody>
      </p:sp>
      <p:sp>
        <p:nvSpPr>
          <p:cNvPr id="272" name="Google Shape;84;p13">
            <a:extLst>
              <a:ext uri="{FF2B5EF4-FFF2-40B4-BE49-F238E27FC236}">
                <a16:creationId xmlns:a16="http://schemas.microsoft.com/office/drawing/2014/main" id="{4AAD5407-34F7-9262-DD34-9BA4EB4DA4EE}"/>
              </a:ext>
            </a:extLst>
          </p:cNvPr>
          <p:cNvSpPr txBox="1">
            <a:spLocks noChangeArrowheads="1"/>
          </p:cNvSpPr>
          <p:nvPr/>
        </p:nvSpPr>
        <p:spPr bwMode="auto">
          <a:xfrm>
            <a:off x="6631616" y="4618198"/>
            <a:ext cx="1921748" cy="6293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600" dirty="0">
                <a:solidFill>
                  <a:schemeClr val="bg1"/>
                </a:solidFill>
                <a:latin typeface="+mn-lt"/>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1"/>
              </a:solidFill>
              <a:latin typeface="+mn-lt"/>
            </a:endParaRPr>
          </a:p>
        </p:txBody>
      </p:sp>
      <p:sp>
        <p:nvSpPr>
          <p:cNvPr id="273" name="Google Shape;84;p13">
            <a:extLst>
              <a:ext uri="{FF2B5EF4-FFF2-40B4-BE49-F238E27FC236}">
                <a16:creationId xmlns:a16="http://schemas.microsoft.com/office/drawing/2014/main" id="{AD26FBD8-CE59-501E-D7F5-412A2C999BBF}"/>
              </a:ext>
            </a:extLst>
          </p:cNvPr>
          <p:cNvSpPr txBox="1">
            <a:spLocks noChangeArrowheads="1"/>
          </p:cNvSpPr>
          <p:nvPr/>
        </p:nvSpPr>
        <p:spPr bwMode="auto">
          <a:xfrm>
            <a:off x="9589128" y="4618198"/>
            <a:ext cx="1921748" cy="8374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600" dirty="0">
                <a:solidFill>
                  <a:schemeClr val="bg1"/>
                </a:solidFill>
                <a:latin typeface="+mn-lt"/>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1"/>
              </a:solidFill>
              <a:latin typeface="+mn-lt"/>
            </a:endParaRPr>
          </a:p>
        </p:txBody>
      </p:sp>
      <p:sp>
        <p:nvSpPr>
          <p:cNvPr id="274" name="TextBox 273">
            <a:extLst>
              <a:ext uri="{FF2B5EF4-FFF2-40B4-BE49-F238E27FC236}">
                <a16:creationId xmlns:a16="http://schemas.microsoft.com/office/drawing/2014/main" id="{C32254DA-CB5A-7835-C1DC-9603C258D89C}"/>
              </a:ext>
            </a:extLst>
          </p:cNvPr>
          <p:cNvSpPr txBox="1"/>
          <p:nvPr/>
        </p:nvSpPr>
        <p:spPr>
          <a:xfrm>
            <a:off x="4712029" y="5974627"/>
            <a:ext cx="1175346" cy="646331"/>
          </a:xfrm>
          <a:prstGeom prst="rect">
            <a:avLst/>
          </a:prstGeom>
          <a:noFill/>
        </p:spPr>
        <p:txBody>
          <a:bodyPr wrap="square" rtlCol="0">
            <a:spAutoFit/>
          </a:bodyPr>
          <a:lstStyle/>
          <a:p>
            <a:pPr algn="ctr"/>
            <a:r>
              <a:rPr lang="en-US" sz="3600" b="1" dirty="0">
                <a:solidFill>
                  <a:schemeClr val="bg1"/>
                </a:solidFill>
                <a:latin typeface="Century Gothic" panose="020B0502020202020204" pitchFamily="34" charset="0"/>
              </a:rPr>
              <a:t>60%</a:t>
            </a:r>
          </a:p>
        </p:txBody>
      </p:sp>
      <p:sp>
        <p:nvSpPr>
          <p:cNvPr id="275" name="TextBox 274">
            <a:extLst>
              <a:ext uri="{FF2B5EF4-FFF2-40B4-BE49-F238E27FC236}">
                <a16:creationId xmlns:a16="http://schemas.microsoft.com/office/drawing/2014/main" id="{E44DE463-DC3C-74D7-3469-8ACB54CE5538}"/>
              </a:ext>
            </a:extLst>
          </p:cNvPr>
          <p:cNvSpPr txBox="1"/>
          <p:nvPr/>
        </p:nvSpPr>
        <p:spPr>
          <a:xfrm>
            <a:off x="7669541" y="5942168"/>
            <a:ext cx="1175346" cy="646331"/>
          </a:xfrm>
          <a:prstGeom prst="rect">
            <a:avLst/>
          </a:prstGeom>
          <a:noFill/>
        </p:spPr>
        <p:txBody>
          <a:bodyPr wrap="square" rtlCol="0">
            <a:spAutoFit/>
          </a:bodyPr>
          <a:lstStyle/>
          <a:p>
            <a:pPr algn="ctr"/>
            <a:r>
              <a:rPr lang="en-US" sz="3600" b="1" dirty="0">
                <a:solidFill>
                  <a:schemeClr val="bg1"/>
                </a:solidFill>
                <a:latin typeface="Century Gothic" panose="020B0502020202020204" pitchFamily="34" charset="0"/>
              </a:rPr>
              <a:t>30%</a:t>
            </a:r>
          </a:p>
        </p:txBody>
      </p:sp>
      <p:sp>
        <p:nvSpPr>
          <p:cNvPr id="276" name="TextBox 275">
            <a:extLst>
              <a:ext uri="{FF2B5EF4-FFF2-40B4-BE49-F238E27FC236}">
                <a16:creationId xmlns:a16="http://schemas.microsoft.com/office/drawing/2014/main" id="{3523C9DC-2428-AEBB-2030-CC47835B4720}"/>
              </a:ext>
            </a:extLst>
          </p:cNvPr>
          <p:cNvSpPr txBox="1"/>
          <p:nvPr/>
        </p:nvSpPr>
        <p:spPr>
          <a:xfrm>
            <a:off x="10548637" y="5995291"/>
            <a:ext cx="1332178" cy="646331"/>
          </a:xfrm>
          <a:prstGeom prst="rect">
            <a:avLst/>
          </a:prstGeom>
          <a:noFill/>
        </p:spPr>
        <p:txBody>
          <a:bodyPr wrap="square" rtlCol="0">
            <a:spAutoFit/>
          </a:bodyPr>
          <a:lstStyle/>
          <a:p>
            <a:pPr algn="ctr"/>
            <a:r>
              <a:rPr lang="en-US" sz="3600" b="1" dirty="0">
                <a:solidFill>
                  <a:schemeClr val="bg1"/>
                </a:solidFill>
                <a:latin typeface="Century Gothic" panose="020B0502020202020204" pitchFamily="34" charset="0"/>
              </a:rPr>
              <a:t>90%</a:t>
            </a:r>
          </a:p>
        </p:txBody>
      </p:sp>
    </p:spTree>
    <p:extLst>
      <p:ext uri="{BB962C8B-B14F-4D97-AF65-F5344CB8AC3E}">
        <p14:creationId xmlns:p14="http://schemas.microsoft.com/office/powerpoint/2010/main" val="326258690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Rectangle 159">
            <a:extLst>
              <a:ext uri="{FF2B5EF4-FFF2-40B4-BE49-F238E27FC236}">
                <a16:creationId xmlns:a16="http://schemas.microsoft.com/office/drawing/2014/main" id="{4849011B-50AF-A4E8-6CDC-6549A4DB6305}"/>
              </a:ext>
            </a:extLst>
          </p:cNvPr>
          <p:cNvSpPr/>
          <p:nvPr/>
        </p:nvSpPr>
        <p:spPr>
          <a:xfrm>
            <a:off x="0" y="1548274"/>
            <a:ext cx="6124828" cy="1360197"/>
          </a:xfrm>
          <a:prstGeom prst="rect">
            <a:avLst/>
          </a:prstGeom>
          <a:solidFill>
            <a:srgbClr val="F26363">
              <a:alpha val="2007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Freeform 6">
            <a:extLst>
              <a:ext uri="{FF2B5EF4-FFF2-40B4-BE49-F238E27FC236}">
                <a16:creationId xmlns:a16="http://schemas.microsoft.com/office/drawing/2014/main" id="{2AB833B8-99B5-5044-6827-406626EAE449}"/>
              </a:ext>
            </a:extLst>
          </p:cNvPr>
          <p:cNvSpPr>
            <a:spLocks/>
          </p:cNvSpPr>
          <p:nvPr/>
        </p:nvSpPr>
        <p:spPr bwMode="auto">
          <a:xfrm>
            <a:off x="10002092" y="1235285"/>
            <a:ext cx="1900904" cy="764543"/>
          </a:xfrm>
          <a:custGeom>
            <a:avLst/>
            <a:gdLst>
              <a:gd name="T0" fmla="*/ 148 w 1222"/>
              <a:gd name="T1" fmla="*/ 293 h 493"/>
              <a:gd name="T2" fmla="*/ 231 w 1222"/>
              <a:gd name="T3" fmla="*/ 148 h 493"/>
              <a:gd name="T4" fmla="*/ 384 w 1222"/>
              <a:gd name="T5" fmla="*/ 221 h 493"/>
              <a:gd name="T6" fmla="*/ 604 w 1222"/>
              <a:gd name="T7" fmla="*/ 9 h 493"/>
              <a:gd name="T8" fmla="*/ 816 w 1222"/>
              <a:gd name="T9" fmla="*/ 190 h 493"/>
              <a:gd name="T10" fmla="*/ 955 w 1222"/>
              <a:gd name="T11" fmla="*/ 125 h 493"/>
              <a:gd name="T12" fmla="*/ 1073 w 1222"/>
              <a:gd name="T13" fmla="*/ 217 h 493"/>
              <a:gd name="T14" fmla="*/ 1214 w 1222"/>
              <a:gd name="T15" fmla="*/ 251 h 493"/>
              <a:gd name="T16" fmla="*/ 900 w 1222"/>
              <a:gd name="T17" fmla="*/ 332 h 493"/>
              <a:gd name="T18" fmla="*/ 428 w 1222"/>
              <a:gd name="T19" fmla="*/ 332 h 493"/>
              <a:gd name="T20" fmla="*/ 39 w 1222"/>
              <a:gd name="T21" fmla="*/ 365 h 493"/>
              <a:gd name="T22" fmla="*/ 148 w 1222"/>
              <a:gd name="T23" fmla="*/ 293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22" h="493">
                <a:moveTo>
                  <a:pt x="148" y="293"/>
                </a:moveTo>
                <a:cubicBezTo>
                  <a:pt x="148" y="293"/>
                  <a:pt x="132" y="159"/>
                  <a:pt x="231" y="148"/>
                </a:cubicBezTo>
                <a:cubicBezTo>
                  <a:pt x="329" y="137"/>
                  <a:pt x="384" y="221"/>
                  <a:pt x="384" y="221"/>
                </a:cubicBezTo>
                <a:cubicBezTo>
                  <a:pt x="384" y="221"/>
                  <a:pt x="384" y="17"/>
                  <a:pt x="604" y="9"/>
                </a:cubicBezTo>
                <a:cubicBezTo>
                  <a:pt x="823" y="0"/>
                  <a:pt x="816" y="190"/>
                  <a:pt x="816" y="190"/>
                </a:cubicBezTo>
                <a:cubicBezTo>
                  <a:pt x="816" y="190"/>
                  <a:pt x="856" y="121"/>
                  <a:pt x="955" y="125"/>
                </a:cubicBezTo>
                <a:cubicBezTo>
                  <a:pt x="1037" y="129"/>
                  <a:pt x="1073" y="217"/>
                  <a:pt x="1073" y="217"/>
                </a:cubicBezTo>
                <a:cubicBezTo>
                  <a:pt x="1073" y="217"/>
                  <a:pt x="1222" y="193"/>
                  <a:pt x="1214" y="251"/>
                </a:cubicBezTo>
                <a:cubicBezTo>
                  <a:pt x="1197" y="375"/>
                  <a:pt x="900" y="332"/>
                  <a:pt x="900" y="332"/>
                </a:cubicBezTo>
                <a:cubicBezTo>
                  <a:pt x="900" y="332"/>
                  <a:pt x="654" y="493"/>
                  <a:pt x="428" y="332"/>
                </a:cubicBezTo>
                <a:cubicBezTo>
                  <a:pt x="428" y="332"/>
                  <a:pt x="77" y="434"/>
                  <a:pt x="39" y="365"/>
                </a:cubicBezTo>
                <a:cubicBezTo>
                  <a:pt x="0" y="296"/>
                  <a:pt x="148" y="293"/>
                  <a:pt x="148" y="293"/>
                </a:cubicBezTo>
                <a:close/>
              </a:path>
            </a:pathLst>
          </a:custGeom>
          <a:solidFill>
            <a:srgbClr val="7DD1CE"/>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grpSp>
        <p:nvGrpSpPr>
          <p:cNvPr id="4" name="Group 3">
            <a:extLst>
              <a:ext uri="{FF2B5EF4-FFF2-40B4-BE49-F238E27FC236}">
                <a16:creationId xmlns:a16="http://schemas.microsoft.com/office/drawing/2014/main" id="{CA2017FD-5B19-4AED-6550-249282348839}"/>
              </a:ext>
            </a:extLst>
          </p:cNvPr>
          <p:cNvGrpSpPr/>
          <p:nvPr/>
        </p:nvGrpSpPr>
        <p:grpSpPr>
          <a:xfrm>
            <a:off x="7388463" y="1765739"/>
            <a:ext cx="3791808" cy="3854535"/>
            <a:chOff x="7561869" y="1798299"/>
            <a:chExt cx="3973712" cy="4039448"/>
          </a:xfrm>
        </p:grpSpPr>
        <p:sp>
          <p:nvSpPr>
            <p:cNvPr id="46" name="Freeform 7">
              <a:extLst>
                <a:ext uri="{FF2B5EF4-FFF2-40B4-BE49-F238E27FC236}">
                  <a16:creationId xmlns:a16="http://schemas.microsoft.com/office/drawing/2014/main" id="{FC60CDEE-99DA-DB0D-7F42-6AEFD07AE225}"/>
                </a:ext>
              </a:extLst>
            </p:cNvPr>
            <p:cNvSpPr>
              <a:spLocks/>
            </p:cNvSpPr>
            <p:nvPr/>
          </p:nvSpPr>
          <p:spPr bwMode="auto">
            <a:xfrm>
              <a:off x="8960433" y="2424223"/>
              <a:ext cx="1148003" cy="504931"/>
            </a:xfrm>
            <a:custGeom>
              <a:avLst/>
              <a:gdLst>
                <a:gd name="T0" fmla="*/ 8 w 704"/>
                <a:gd name="T1" fmla="*/ 118 h 311"/>
                <a:gd name="T2" fmla="*/ 327 w 704"/>
                <a:gd name="T3" fmla="*/ 1 h 311"/>
                <a:gd name="T4" fmla="*/ 659 w 704"/>
                <a:gd name="T5" fmla="*/ 178 h 311"/>
                <a:gd name="T6" fmla="*/ 8 w 704"/>
                <a:gd name="T7" fmla="*/ 118 h 311"/>
              </a:gdLst>
              <a:ahLst/>
              <a:cxnLst>
                <a:cxn ang="0">
                  <a:pos x="T0" y="T1"/>
                </a:cxn>
                <a:cxn ang="0">
                  <a:pos x="T2" y="T3"/>
                </a:cxn>
                <a:cxn ang="0">
                  <a:pos x="T4" y="T5"/>
                </a:cxn>
                <a:cxn ang="0">
                  <a:pos x="T6" y="T7"/>
                </a:cxn>
              </a:cxnLst>
              <a:rect l="0" t="0" r="r" b="b"/>
              <a:pathLst>
                <a:path w="704" h="311">
                  <a:moveTo>
                    <a:pt x="8" y="118"/>
                  </a:moveTo>
                  <a:cubicBezTo>
                    <a:pt x="3" y="64"/>
                    <a:pt x="0" y="0"/>
                    <a:pt x="327" y="1"/>
                  </a:cubicBezTo>
                  <a:cubicBezTo>
                    <a:pt x="653" y="1"/>
                    <a:pt x="704" y="45"/>
                    <a:pt x="659" y="178"/>
                  </a:cubicBezTo>
                  <a:cubicBezTo>
                    <a:pt x="614" y="311"/>
                    <a:pt x="21" y="274"/>
                    <a:pt x="8" y="118"/>
                  </a:cubicBezTo>
                  <a:close/>
                </a:path>
              </a:pathLst>
            </a:custGeom>
            <a:solidFill>
              <a:srgbClr val="EFCA2E"/>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7" name="Freeform 8">
              <a:extLst>
                <a:ext uri="{FF2B5EF4-FFF2-40B4-BE49-F238E27FC236}">
                  <a16:creationId xmlns:a16="http://schemas.microsoft.com/office/drawing/2014/main" id="{061811F2-D928-8075-BC3A-E7BB0577C1E1}"/>
                </a:ext>
              </a:extLst>
            </p:cNvPr>
            <p:cNvSpPr>
              <a:spLocks/>
            </p:cNvSpPr>
            <p:nvPr/>
          </p:nvSpPr>
          <p:spPr bwMode="auto">
            <a:xfrm>
              <a:off x="8948048" y="2412791"/>
              <a:ext cx="1118470" cy="115277"/>
            </a:xfrm>
            <a:custGeom>
              <a:avLst/>
              <a:gdLst>
                <a:gd name="T0" fmla="*/ 343 w 686"/>
                <a:gd name="T1" fmla="*/ 9 h 71"/>
                <a:gd name="T2" fmla="*/ 657 w 686"/>
                <a:gd name="T3" fmla="*/ 71 h 71"/>
                <a:gd name="T4" fmla="*/ 686 w 686"/>
                <a:gd name="T5" fmla="*/ 71 h 71"/>
                <a:gd name="T6" fmla="*/ 343 w 686"/>
                <a:gd name="T7" fmla="*/ 0 h 71"/>
                <a:gd name="T8" fmla="*/ 0 w 686"/>
                <a:gd name="T9" fmla="*/ 71 h 71"/>
                <a:gd name="T10" fmla="*/ 30 w 686"/>
                <a:gd name="T11" fmla="*/ 71 h 71"/>
                <a:gd name="T12" fmla="*/ 343 w 686"/>
                <a:gd name="T13" fmla="*/ 9 h 71"/>
              </a:gdLst>
              <a:ahLst/>
              <a:cxnLst>
                <a:cxn ang="0">
                  <a:pos x="T0" y="T1"/>
                </a:cxn>
                <a:cxn ang="0">
                  <a:pos x="T2" y="T3"/>
                </a:cxn>
                <a:cxn ang="0">
                  <a:pos x="T4" y="T5"/>
                </a:cxn>
                <a:cxn ang="0">
                  <a:pos x="T6" y="T7"/>
                </a:cxn>
                <a:cxn ang="0">
                  <a:pos x="T8" y="T9"/>
                </a:cxn>
                <a:cxn ang="0">
                  <a:pos x="T10" y="T11"/>
                </a:cxn>
                <a:cxn ang="0">
                  <a:pos x="T12" y="T13"/>
                </a:cxn>
              </a:cxnLst>
              <a:rect l="0" t="0" r="r" b="b"/>
              <a:pathLst>
                <a:path w="686" h="71">
                  <a:moveTo>
                    <a:pt x="343" y="9"/>
                  </a:moveTo>
                  <a:cubicBezTo>
                    <a:pt x="503" y="9"/>
                    <a:pt x="635" y="36"/>
                    <a:pt x="657" y="71"/>
                  </a:cubicBezTo>
                  <a:cubicBezTo>
                    <a:pt x="686" y="71"/>
                    <a:pt x="686" y="71"/>
                    <a:pt x="686" y="71"/>
                  </a:cubicBezTo>
                  <a:cubicBezTo>
                    <a:pt x="665" y="31"/>
                    <a:pt x="519" y="0"/>
                    <a:pt x="343" y="0"/>
                  </a:cubicBezTo>
                  <a:cubicBezTo>
                    <a:pt x="167" y="0"/>
                    <a:pt x="22" y="31"/>
                    <a:pt x="0" y="71"/>
                  </a:cubicBezTo>
                  <a:cubicBezTo>
                    <a:pt x="30" y="71"/>
                    <a:pt x="30" y="71"/>
                    <a:pt x="30" y="71"/>
                  </a:cubicBezTo>
                  <a:cubicBezTo>
                    <a:pt x="52" y="36"/>
                    <a:pt x="184" y="9"/>
                    <a:pt x="343" y="9"/>
                  </a:cubicBezTo>
                  <a:close/>
                </a:path>
              </a:pathLst>
            </a:custGeom>
            <a:solidFill>
              <a:srgbClr val="FFED08"/>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8" name="Freeform 9">
              <a:extLst>
                <a:ext uri="{FF2B5EF4-FFF2-40B4-BE49-F238E27FC236}">
                  <a16:creationId xmlns:a16="http://schemas.microsoft.com/office/drawing/2014/main" id="{D186CFE1-1ECE-7FDE-4D01-D2ED3083ABC4}"/>
                </a:ext>
              </a:extLst>
            </p:cNvPr>
            <p:cNvSpPr>
              <a:spLocks/>
            </p:cNvSpPr>
            <p:nvPr/>
          </p:nvSpPr>
          <p:spPr bwMode="auto">
            <a:xfrm>
              <a:off x="8015354" y="5337580"/>
              <a:ext cx="3197261" cy="500167"/>
            </a:xfrm>
            <a:custGeom>
              <a:avLst/>
              <a:gdLst>
                <a:gd name="T0" fmla="*/ 1961 w 1961"/>
                <a:gd name="T1" fmla="*/ 154 h 308"/>
                <a:gd name="T2" fmla="*/ 980 w 1961"/>
                <a:gd name="T3" fmla="*/ 308 h 308"/>
                <a:gd name="T4" fmla="*/ 0 w 1961"/>
                <a:gd name="T5" fmla="*/ 154 h 308"/>
                <a:gd name="T6" fmla="*/ 980 w 1961"/>
                <a:gd name="T7" fmla="*/ 0 h 308"/>
                <a:gd name="T8" fmla="*/ 1961 w 1961"/>
                <a:gd name="T9" fmla="*/ 154 h 308"/>
              </a:gdLst>
              <a:ahLst/>
              <a:cxnLst>
                <a:cxn ang="0">
                  <a:pos x="T0" y="T1"/>
                </a:cxn>
                <a:cxn ang="0">
                  <a:pos x="T2" y="T3"/>
                </a:cxn>
                <a:cxn ang="0">
                  <a:pos x="T4" y="T5"/>
                </a:cxn>
                <a:cxn ang="0">
                  <a:pos x="T6" y="T7"/>
                </a:cxn>
                <a:cxn ang="0">
                  <a:pos x="T8" y="T9"/>
                </a:cxn>
              </a:cxnLst>
              <a:rect l="0" t="0" r="r" b="b"/>
              <a:pathLst>
                <a:path w="1961" h="308">
                  <a:moveTo>
                    <a:pt x="1961" y="154"/>
                  </a:moveTo>
                  <a:cubicBezTo>
                    <a:pt x="1961" y="244"/>
                    <a:pt x="1487" y="308"/>
                    <a:pt x="980" y="308"/>
                  </a:cubicBezTo>
                  <a:cubicBezTo>
                    <a:pt x="439" y="308"/>
                    <a:pt x="0" y="239"/>
                    <a:pt x="0" y="154"/>
                  </a:cubicBezTo>
                  <a:cubicBezTo>
                    <a:pt x="0" y="69"/>
                    <a:pt x="439" y="0"/>
                    <a:pt x="980" y="0"/>
                  </a:cubicBezTo>
                  <a:cubicBezTo>
                    <a:pt x="1522" y="0"/>
                    <a:pt x="1961" y="69"/>
                    <a:pt x="1961" y="154"/>
                  </a:cubicBezTo>
                  <a:close/>
                </a:path>
              </a:pathLst>
            </a:custGeom>
            <a:solidFill>
              <a:schemeClr val="bg1">
                <a:lumMod val="95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9" name="Freeform 10">
              <a:extLst>
                <a:ext uri="{FF2B5EF4-FFF2-40B4-BE49-F238E27FC236}">
                  <a16:creationId xmlns:a16="http://schemas.microsoft.com/office/drawing/2014/main" id="{7FADFB06-94DC-D4CF-A18F-BA490C8EC844}"/>
                </a:ext>
              </a:extLst>
            </p:cNvPr>
            <p:cNvSpPr>
              <a:spLocks/>
            </p:cNvSpPr>
            <p:nvPr/>
          </p:nvSpPr>
          <p:spPr bwMode="auto">
            <a:xfrm>
              <a:off x="9542533" y="2766242"/>
              <a:ext cx="444911" cy="684038"/>
            </a:xfrm>
            <a:custGeom>
              <a:avLst/>
              <a:gdLst>
                <a:gd name="T0" fmla="*/ 159 w 273"/>
                <a:gd name="T1" fmla="*/ 155 h 421"/>
                <a:gd name="T2" fmla="*/ 74 w 273"/>
                <a:gd name="T3" fmla="*/ 258 h 421"/>
                <a:gd name="T4" fmla="*/ 273 w 273"/>
                <a:gd name="T5" fmla="*/ 370 h 421"/>
                <a:gd name="T6" fmla="*/ 244 w 273"/>
                <a:gd name="T7" fmla="*/ 421 h 421"/>
                <a:gd name="T8" fmla="*/ 25 w 273"/>
                <a:gd name="T9" fmla="*/ 262 h 421"/>
                <a:gd name="T10" fmla="*/ 156 w 273"/>
                <a:gd name="T11" fmla="*/ 96 h 421"/>
                <a:gd name="T12" fmla="*/ 159 w 273"/>
                <a:gd name="T13" fmla="*/ 22 h 421"/>
                <a:gd name="T14" fmla="*/ 213 w 273"/>
                <a:gd name="T15" fmla="*/ 123 h 421"/>
                <a:gd name="T16" fmla="*/ 159 w 273"/>
                <a:gd name="T17" fmla="*/ 155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3" h="421">
                  <a:moveTo>
                    <a:pt x="159" y="155"/>
                  </a:moveTo>
                  <a:cubicBezTo>
                    <a:pt x="159" y="155"/>
                    <a:pt x="45" y="193"/>
                    <a:pt x="74" y="258"/>
                  </a:cubicBezTo>
                  <a:cubicBezTo>
                    <a:pt x="102" y="324"/>
                    <a:pt x="201" y="381"/>
                    <a:pt x="273" y="370"/>
                  </a:cubicBezTo>
                  <a:cubicBezTo>
                    <a:pt x="273" y="370"/>
                    <a:pt x="248" y="405"/>
                    <a:pt x="244" y="421"/>
                  </a:cubicBezTo>
                  <a:cubicBezTo>
                    <a:pt x="244" y="421"/>
                    <a:pt x="50" y="386"/>
                    <a:pt x="25" y="262"/>
                  </a:cubicBezTo>
                  <a:cubicBezTo>
                    <a:pt x="0" y="138"/>
                    <a:pt x="142" y="107"/>
                    <a:pt x="156" y="96"/>
                  </a:cubicBezTo>
                  <a:cubicBezTo>
                    <a:pt x="169" y="84"/>
                    <a:pt x="139" y="44"/>
                    <a:pt x="159" y="22"/>
                  </a:cubicBezTo>
                  <a:cubicBezTo>
                    <a:pt x="180" y="0"/>
                    <a:pt x="241" y="87"/>
                    <a:pt x="213" y="123"/>
                  </a:cubicBezTo>
                  <a:cubicBezTo>
                    <a:pt x="201" y="137"/>
                    <a:pt x="181" y="152"/>
                    <a:pt x="159" y="155"/>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0" name="Freeform 11">
              <a:extLst>
                <a:ext uri="{FF2B5EF4-FFF2-40B4-BE49-F238E27FC236}">
                  <a16:creationId xmlns:a16="http://schemas.microsoft.com/office/drawing/2014/main" id="{A5E45116-8679-169D-41C0-1C700446434F}"/>
                </a:ext>
              </a:extLst>
            </p:cNvPr>
            <p:cNvSpPr>
              <a:spLocks/>
            </p:cNvSpPr>
            <p:nvPr/>
          </p:nvSpPr>
          <p:spPr bwMode="auto">
            <a:xfrm>
              <a:off x="9880741" y="3358822"/>
              <a:ext cx="188635" cy="292479"/>
            </a:xfrm>
            <a:custGeom>
              <a:avLst/>
              <a:gdLst>
                <a:gd name="T0" fmla="*/ 37 w 116"/>
                <a:gd name="T1" fmla="*/ 56 h 180"/>
                <a:gd name="T2" fmla="*/ 31 w 116"/>
                <a:gd name="T3" fmla="*/ 116 h 180"/>
                <a:gd name="T4" fmla="*/ 0 w 116"/>
                <a:gd name="T5" fmla="*/ 154 h 180"/>
                <a:gd name="T6" fmla="*/ 31 w 116"/>
                <a:gd name="T7" fmla="*/ 180 h 180"/>
                <a:gd name="T8" fmla="*/ 87 w 116"/>
                <a:gd name="T9" fmla="*/ 71 h 180"/>
                <a:gd name="T10" fmla="*/ 80 w 116"/>
                <a:gd name="T11" fmla="*/ 57 h 180"/>
                <a:gd name="T12" fmla="*/ 100 w 116"/>
                <a:gd name="T13" fmla="*/ 56 h 180"/>
                <a:gd name="T14" fmla="*/ 113 w 116"/>
                <a:gd name="T15" fmla="*/ 15 h 180"/>
                <a:gd name="T16" fmla="*/ 66 w 116"/>
                <a:gd name="T17" fmla="*/ 5 h 180"/>
                <a:gd name="T18" fmla="*/ 37 w 116"/>
                <a:gd name="T19" fmla="*/ 5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6" h="180">
                  <a:moveTo>
                    <a:pt x="37" y="56"/>
                  </a:moveTo>
                  <a:cubicBezTo>
                    <a:pt x="37" y="56"/>
                    <a:pt x="42" y="97"/>
                    <a:pt x="31" y="116"/>
                  </a:cubicBezTo>
                  <a:cubicBezTo>
                    <a:pt x="21" y="134"/>
                    <a:pt x="0" y="154"/>
                    <a:pt x="0" y="154"/>
                  </a:cubicBezTo>
                  <a:cubicBezTo>
                    <a:pt x="0" y="154"/>
                    <a:pt x="15" y="177"/>
                    <a:pt x="31" y="180"/>
                  </a:cubicBezTo>
                  <a:cubicBezTo>
                    <a:pt x="31" y="180"/>
                    <a:pt x="85" y="105"/>
                    <a:pt x="87" y="71"/>
                  </a:cubicBezTo>
                  <a:cubicBezTo>
                    <a:pt x="80" y="57"/>
                    <a:pt x="80" y="57"/>
                    <a:pt x="80" y="57"/>
                  </a:cubicBezTo>
                  <a:cubicBezTo>
                    <a:pt x="100" y="56"/>
                    <a:pt x="100" y="56"/>
                    <a:pt x="100" y="56"/>
                  </a:cubicBezTo>
                  <a:cubicBezTo>
                    <a:pt x="100" y="56"/>
                    <a:pt x="116" y="30"/>
                    <a:pt x="113" y="15"/>
                  </a:cubicBezTo>
                  <a:cubicBezTo>
                    <a:pt x="110" y="0"/>
                    <a:pt x="66" y="5"/>
                    <a:pt x="66" y="5"/>
                  </a:cubicBezTo>
                  <a:cubicBezTo>
                    <a:pt x="66" y="5"/>
                    <a:pt x="36" y="29"/>
                    <a:pt x="37" y="56"/>
                  </a:cubicBezTo>
                  <a:close/>
                </a:path>
              </a:pathLst>
            </a:custGeom>
            <a:solidFill>
              <a:srgbClr val="382B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1" name="Freeform 12">
              <a:extLst>
                <a:ext uri="{FF2B5EF4-FFF2-40B4-BE49-F238E27FC236}">
                  <a16:creationId xmlns:a16="http://schemas.microsoft.com/office/drawing/2014/main" id="{6092C243-CB38-3E4B-C752-F0588A8A543F}"/>
                </a:ext>
              </a:extLst>
            </p:cNvPr>
            <p:cNvSpPr>
              <a:spLocks/>
            </p:cNvSpPr>
            <p:nvPr/>
          </p:nvSpPr>
          <p:spPr bwMode="auto">
            <a:xfrm>
              <a:off x="9207182" y="2930107"/>
              <a:ext cx="578289" cy="605917"/>
            </a:xfrm>
            <a:custGeom>
              <a:avLst/>
              <a:gdLst>
                <a:gd name="T0" fmla="*/ 301 w 355"/>
                <a:gd name="T1" fmla="*/ 12 h 373"/>
                <a:gd name="T2" fmla="*/ 110 w 355"/>
                <a:gd name="T3" fmla="*/ 59 h 373"/>
                <a:gd name="T4" fmla="*/ 13 w 355"/>
                <a:gd name="T5" fmla="*/ 360 h 373"/>
                <a:gd name="T6" fmla="*/ 55 w 355"/>
                <a:gd name="T7" fmla="*/ 356 h 373"/>
                <a:gd name="T8" fmla="*/ 134 w 355"/>
                <a:gd name="T9" fmla="*/ 93 h 373"/>
                <a:gd name="T10" fmla="*/ 273 w 355"/>
                <a:gd name="T11" fmla="*/ 54 h 373"/>
                <a:gd name="T12" fmla="*/ 301 w 355"/>
                <a:gd name="T13" fmla="*/ 12 h 373"/>
              </a:gdLst>
              <a:ahLst/>
              <a:cxnLst>
                <a:cxn ang="0">
                  <a:pos x="T0" y="T1"/>
                </a:cxn>
                <a:cxn ang="0">
                  <a:pos x="T2" y="T3"/>
                </a:cxn>
                <a:cxn ang="0">
                  <a:pos x="T4" y="T5"/>
                </a:cxn>
                <a:cxn ang="0">
                  <a:pos x="T6" y="T7"/>
                </a:cxn>
                <a:cxn ang="0">
                  <a:pos x="T8" y="T9"/>
                </a:cxn>
                <a:cxn ang="0">
                  <a:pos x="T10" y="T11"/>
                </a:cxn>
                <a:cxn ang="0">
                  <a:pos x="T12" y="T13"/>
                </a:cxn>
              </a:cxnLst>
              <a:rect l="0" t="0" r="r" b="b"/>
              <a:pathLst>
                <a:path w="355" h="373">
                  <a:moveTo>
                    <a:pt x="301" y="12"/>
                  </a:moveTo>
                  <a:cubicBezTo>
                    <a:pt x="301" y="12"/>
                    <a:pt x="171" y="0"/>
                    <a:pt x="110" y="59"/>
                  </a:cubicBezTo>
                  <a:cubicBezTo>
                    <a:pt x="49" y="118"/>
                    <a:pt x="0" y="277"/>
                    <a:pt x="13" y="360"/>
                  </a:cubicBezTo>
                  <a:cubicBezTo>
                    <a:pt x="13" y="360"/>
                    <a:pt x="27" y="373"/>
                    <a:pt x="55" y="356"/>
                  </a:cubicBezTo>
                  <a:cubicBezTo>
                    <a:pt x="55" y="356"/>
                    <a:pt x="52" y="175"/>
                    <a:pt x="134" y="93"/>
                  </a:cubicBezTo>
                  <a:cubicBezTo>
                    <a:pt x="186" y="41"/>
                    <a:pt x="273" y="54"/>
                    <a:pt x="273" y="54"/>
                  </a:cubicBezTo>
                  <a:cubicBezTo>
                    <a:pt x="273" y="54"/>
                    <a:pt x="355" y="53"/>
                    <a:pt x="301" y="12"/>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2" name="Freeform 13">
              <a:extLst>
                <a:ext uri="{FF2B5EF4-FFF2-40B4-BE49-F238E27FC236}">
                  <a16:creationId xmlns:a16="http://schemas.microsoft.com/office/drawing/2014/main" id="{C8CACC22-405B-E5CB-F249-FCFFF4CC81B8}"/>
                </a:ext>
              </a:extLst>
            </p:cNvPr>
            <p:cNvSpPr>
              <a:spLocks/>
            </p:cNvSpPr>
            <p:nvPr/>
          </p:nvSpPr>
          <p:spPr bwMode="auto">
            <a:xfrm>
              <a:off x="9102385" y="3496010"/>
              <a:ext cx="272472" cy="230553"/>
            </a:xfrm>
            <a:custGeom>
              <a:avLst/>
              <a:gdLst>
                <a:gd name="T0" fmla="*/ 76 w 167"/>
                <a:gd name="T1" fmla="*/ 33 h 142"/>
                <a:gd name="T2" fmla="*/ 45 w 167"/>
                <a:gd name="T3" fmla="*/ 84 h 142"/>
                <a:gd name="T4" fmla="*/ 0 w 167"/>
                <a:gd name="T5" fmla="*/ 104 h 142"/>
                <a:gd name="T6" fmla="*/ 17 w 167"/>
                <a:gd name="T7" fmla="*/ 142 h 142"/>
                <a:gd name="T8" fmla="*/ 115 w 167"/>
                <a:gd name="T9" fmla="*/ 69 h 142"/>
                <a:gd name="T10" fmla="*/ 115 w 167"/>
                <a:gd name="T11" fmla="*/ 53 h 142"/>
                <a:gd name="T12" fmla="*/ 133 w 167"/>
                <a:gd name="T13" fmla="*/ 61 h 142"/>
                <a:gd name="T14" fmla="*/ 163 w 167"/>
                <a:gd name="T15" fmla="*/ 30 h 142"/>
                <a:gd name="T16" fmla="*/ 125 w 167"/>
                <a:gd name="T17" fmla="*/ 0 h 142"/>
                <a:gd name="T18" fmla="*/ 76 w 167"/>
                <a:gd name="T1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7" h="142">
                  <a:moveTo>
                    <a:pt x="76" y="33"/>
                  </a:moveTo>
                  <a:cubicBezTo>
                    <a:pt x="76" y="33"/>
                    <a:pt x="63" y="72"/>
                    <a:pt x="45" y="84"/>
                  </a:cubicBezTo>
                  <a:cubicBezTo>
                    <a:pt x="28" y="96"/>
                    <a:pt x="0" y="104"/>
                    <a:pt x="0" y="104"/>
                  </a:cubicBezTo>
                  <a:cubicBezTo>
                    <a:pt x="0" y="104"/>
                    <a:pt x="3" y="132"/>
                    <a:pt x="17" y="142"/>
                  </a:cubicBezTo>
                  <a:cubicBezTo>
                    <a:pt x="17" y="142"/>
                    <a:pt x="98" y="98"/>
                    <a:pt x="115" y="69"/>
                  </a:cubicBezTo>
                  <a:cubicBezTo>
                    <a:pt x="115" y="53"/>
                    <a:pt x="115" y="53"/>
                    <a:pt x="115" y="53"/>
                  </a:cubicBezTo>
                  <a:cubicBezTo>
                    <a:pt x="133" y="61"/>
                    <a:pt x="133" y="61"/>
                    <a:pt x="133" y="61"/>
                  </a:cubicBezTo>
                  <a:cubicBezTo>
                    <a:pt x="133" y="61"/>
                    <a:pt x="159" y="45"/>
                    <a:pt x="163" y="30"/>
                  </a:cubicBezTo>
                  <a:cubicBezTo>
                    <a:pt x="167" y="15"/>
                    <a:pt x="125" y="0"/>
                    <a:pt x="125" y="0"/>
                  </a:cubicBezTo>
                  <a:cubicBezTo>
                    <a:pt x="125" y="0"/>
                    <a:pt x="87" y="8"/>
                    <a:pt x="76" y="33"/>
                  </a:cubicBezTo>
                  <a:close/>
                </a:path>
              </a:pathLst>
            </a:custGeom>
            <a:solidFill>
              <a:srgbClr val="382B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3" name="Freeform 14">
              <a:extLst>
                <a:ext uri="{FF2B5EF4-FFF2-40B4-BE49-F238E27FC236}">
                  <a16:creationId xmlns:a16="http://schemas.microsoft.com/office/drawing/2014/main" id="{F4C8BE6E-064B-3470-9767-0B51324ECD87}"/>
                </a:ext>
              </a:extLst>
            </p:cNvPr>
            <p:cNvSpPr>
              <a:spLocks/>
            </p:cNvSpPr>
            <p:nvPr/>
          </p:nvSpPr>
          <p:spPr bwMode="auto">
            <a:xfrm>
              <a:off x="9457742" y="2487101"/>
              <a:ext cx="433479" cy="498263"/>
            </a:xfrm>
            <a:custGeom>
              <a:avLst/>
              <a:gdLst>
                <a:gd name="T0" fmla="*/ 90 w 266"/>
                <a:gd name="T1" fmla="*/ 8 h 307"/>
                <a:gd name="T2" fmla="*/ 13 w 266"/>
                <a:gd name="T3" fmla="*/ 58 h 307"/>
                <a:gd name="T4" fmla="*/ 79 w 266"/>
                <a:gd name="T5" fmla="*/ 284 h 307"/>
                <a:gd name="T6" fmla="*/ 145 w 266"/>
                <a:gd name="T7" fmla="*/ 307 h 307"/>
                <a:gd name="T8" fmla="*/ 152 w 266"/>
                <a:gd name="T9" fmla="*/ 287 h 307"/>
                <a:gd name="T10" fmla="*/ 162 w 266"/>
                <a:gd name="T11" fmla="*/ 307 h 307"/>
                <a:gd name="T12" fmla="*/ 261 w 266"/>
                <a:gd name="T13" fmla="*/ 269 h 307"/>
                <a:gd name="T14" fmla="*/ 207 w 266"/>
                <a:gd name="T15" fmla="*/ 92 h 307"/>
                <a:gd name="T16" fmla="*/ 90 w 266"/>
                <a:gd name="T17" fmla="*/ 8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6" h="307">
                  <a:moveTo>
                    <a:pt x="90" y="8"/>
                  </a:moveTo>
                  <a:cubicBezTo>
                    <a:pt x="90" y="8"/>
                    <a:pt x="25" y="30"/>
                    <a:pt x="13" y="58"/>
                  </a:cubicBezTo>
                  <a:cubicBezTo>
                    <a:pt x="0" y="85"/>
                    <a:pt x="118" y="167"/>
                    <a:pt x="79" y="284"/>
                  </a:cubicBezTo>
                  <a:cubicBezTo>
                    <a:pt x="79" y="284"/>
                    <a:pt x="123" y="299"/>
                    <a:pt x="145" y="307"/>
                  </a:cubicBezTo>
                  <a:cubicBezTo>
                    <a:pt x="152" y="287"/>
                    <a:pt x="152" y="287"/>
                    <a:pt x="152" y="287"/>
                  </a:cubicBezTo>
                  <a:cubicBezTo>
                    <a:pt x="152" y="287"/>
                    <a:pt x="157" y="307"/>
                    <a:pt x="162" y="307"/>
                  </a:cubicBezTo>
                  <a:cubicBezTo>
                    <a:pt x="167" y="307"/>
                    <a:pt x="232" y="288"/>
                    <a:pt x="261" y="269"/>
                  </a:cubicBezTo>
                  <a:cubicBezTo>
                    <a:pt x="261" y="269"/>
                    <a:pt x="266" y="172"/>
                    <a:pt x="207" y="92"/>
                  </a:cubicBezTo>
                  <a:cubicBezTo>
                    <a:pt x="155" y="21"/>
                    <a:pt x="104" y="0"/>
                    <a:pt x="90" y="8"/>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4" name="Freeform 15">
              <a:extLst>
                <a:ext uri="{FF2B5EF4-FFF2-40B4-BE49-F238E27FC236}">
                  <a16:creationId xmlns:a16="http://schemas.microsoft.com/office/drawing/2014/main" id="{A1A935A2-C7D4-0B20-372B-645718F754DE}"/>
                </a:ext>
              </a:extLst>
            </p:cNvPr>
            <p:cNvSpPr>
              <a:spLocks/>
            </p:cNvSpPr>
            <p:nvPr/>
          </p:nvSpPr>
          <p:spPr bwMode="auto">
            <a:xfrm>
              <a:off x="9514904" y="2534736"/>
              <a:ext cx="77169" cy="93365"/>
            </a:xfrm>
            <a:custGeom>
              <a:avLst/>
              <a:gdLst>
                <a:gd name="T0" fmla="*/ 0 w 47"/>
                <a:gd name="T1" fmla="*/ 23 h 58"/>
                <a:gd name="T2" fmla="*/ 34 w 47"/>
                <a:gd name="T3" fmla="*/ 56 h 58"/>
                <a:gd name="T4" fmla="*/ 43 w 47"/>
                <a:gd name="T5" fmla="*/ 13 h 58"/>
                <a:gd name="T6" fmla="*/ 30 w 47"/>
                <a:gd name="T7" fmla="*/ 0 h 58"/>
                <a:gd name="T8" fmla="*/ 0 w 47"/>
                <a:gd name="T9" fmla="*/ 23 h 58"/>
              </a:gdLst>
              <a:ahLst/>
              <a:cxnLst>
                <a:cxn ang="0">
                  <a:pos x="T0" y="T1"/>
                </a:cxn>
                <a:cxn ang="0">
                  <a:pos x="T2" y="T3"/>
                </a:cxn>
                <a:cxn ang="0">
                  <a:pos x="T4" y="T5"/>
                </a:cxn>
                <a:cxn ang="0">
                  <a:pos x="T6" y="T7"/>
                </a:cxn>
                <a:cxn ang="0">
                  <a:pos x="T8" y="T9"/>
                </a:cxn>
              </a:cxnLst>
              <a:rect l="0" t="0" r="r" b="b"/>
              <a:pathLst>
                <a:path w="47" h="58">
                  <a:moveTo>
                    <a:pt x="0" y="23"/>
                  </a:moveTo>
                  <a:cubicBezTo>
                    <a:pt x="0" y="23"/>
                    <a:pt x="21" y="55"/>
                    <a:pt x="34" y="56"/>
                  </a:cubicBezTo>
                  <a:cubicBezTo>
                    <a:pt x="47" y="58"/>
                    <a:pt x="46" y="23"/>
                    <a:pt x="43" y="13"/>
                  </a:cubicBezTo>
                  <a:cubicBezTo>
                    <a:pt x="40" y="3"/>
                    <a:pt x="30" y="0"/>
                    <a:pt x="30" y="0"/>
                  </a:cubicBezTo>
                  <a:lnTo>
                    <a:pt x="0" y="23"/>
                  </a:ln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5" name="Freeform 16">
              <a:extLst>
                <a:ext uri="{FF2B5EF4-FFF2-40B4-BE49-F238E27FC236}">
                  <a16:creationId xmlns:a16="http://schemas.microsoft.com/office/drawing/2014/main" id="{ADF84515-00E1-BD11-934E-279925450FDC}"/>
                </a:ext>
              </a:extLst>
            </p:cNvPr>
            <p:cNvSpPr>
              <a:spLocks/>
            </p:cNvSpPr>
            <p:nvPr/>
          </p:nvSpPr>
          <p:spPr bwMode="auto">
            <a:xfrm>
              <a:off x="9519668" y="2574750"/>
              <a:ext cx="148621" cy="248655"/>
            </a:xfrm>
            <a:custGeom>
              <a:avLst/>
              <a:gdLst>
                <a:gd name="T0" fmla="*/ 27 w 91"/>
                <a:gd name="T1" fmla="*/ 0 h 153"/>
                <a:gd name="T2" fmla="*/ 34 w 91"/>
                <a:gd name="T3" fmla="*/ 29 h 153"/>
                <a:gd name="T4" fmla="*/ 16 w 91"/>
                <a:gd name="T5" fmla="*/ 6 h 153"/>
                <a:gd name="T6" fmla="*/ 0 w 91"/>
                <a:gd name="T7" fmla="*/ 15 h 153"/>
                <a:gd name="T8" fmla="*/ 91 w 91"/>
                <a:gd name="T9" fmla="*/ 153 h 153"/>
                <a:gd name="T10" fmla="*/ 56 w 91"/>
                <a:gd name="T11" fmla="*/ 4 h 153"/>
                <a:gd name="T12" fmla="*/ 27 w 91"/>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91" h="153">
                  <a:moveTo>
                    <a:pt x="27" y="0"/>
                  </a:moveTo>
                  <a:cubicBezTo>
                    <a:pt x="34" y="29"/>
                    <a:pt x="34" y="29"/>
                    <a:pt x="34" y="29"/>
                  </a:cubicBezTo>
                  <a:cubicBezTo>
                    <a:pt x="16" y="6"/>
                    <a:pt x="16" y="6"/>
                    <a:pt x="16" y="6"/>
                  </a:cubicBezTo>
                  <a:cubicBezTo>
                    <a:pt x="0" y="15"/>
                    <a:pt x="0" y="15"/>
                    <a:pt x="0" y="15"/>
                  </a:cubicBezTo>
                  <a:cubicBezTo>
                    <a:pt x="0" y="15"/>
                    <a:pt x="73" y="116"/>
                    <a:pt x="91" y="153"/>
                  </a:cubicBezTo>
                  <a:cubicBezTo>
                    <a:pt x="91" y="153"/>
                    <a:pt x="90" y="62"/>
                    <a:pt x="56" y="4"/>
                  </a:cubicBezTo>
                  <a:lnTo>
                    <a:pt x="27" y="0"/>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6" name="Freeform 17">
              <a:extLst>
                <a:ext uri="{FF2B5EF4-FFF2-40B4-BE49-F238E27FC236}">
                  <a16:creationId xmlns:a16="http://schemas.microsoft.com/office/drawing/2014/main" id="{53238937-8AC3-016C-5A55-D870BE0ECDAB}"/>
                </a:ext>
              </a:extLst>
            </p:cNvPr>
            <p:cNvSpPr>
              <a:spLocks/>
            </p:cNvSpPr>
            <p:nvPr/>
          </p:nvSpPr>
          <p:spPr bwMode="auto">
            <a:xfrm>
              <a:off x="9570161" y="2607142"/>
              <a:ext cx="34298" cy="50493"/>
            </a:xfrm>
            <a:custGeom>
              <a:avLst/>
              <a:gdLst>
                <a:gd name="T0" fmla="*/ 0 w 21"/>
                <a:gd name="T1" fmla="*/ 11 h 31"/>
                <a:gd name="T2" fmla="*/ 11 w 21"/>
                <a:gd name="T3" fmla="*/ 4 h 31"/>
                <a:gd name="T4" fmla="*/ 21 w 21"/>
                <a:gd name="T5" fmla="*/ 21 h 31"/>
                <a:gd name="T6" fmla="*/ 4 w 21"/>
                <a:gd name="T7" fmla="*/ 31 h 31"/>
                <a:gd name="T8" fmla="*/ 0 w 21"/>
                <a:gd name="T9" fmla="*/ 11 h 31"/>
              </a:gdLst>
              <a:ahLst/>
              <a:cxnLst>
                <a:cxn ang="0">
                  <a:pos x="T0" y="T1"/>
                </a:cxn>
                <a:cxn ang="0">
                  <a:pos x="T2" y="T3"/>
                </a:cxn>
                <a:cxn ang="0">
                  <a:pos x="T4" y="T5"/>
                </a:cxn>
                <a:cxn ang="0">
                  <a:pos x="T6" y="T7"/>
                </a:cxn>
                <a:cxn ang="0">
                  <a:pos x="T8" y="T9"/>
                </a:cxn>
              </a:cxnLst>
              <a:rect l="0" t="0" r="r" b="b"/>
              <a:pathLst>
                <a:path w="21" h="31">
                  <a:moveTo>
                    <a:pt x="0" y="11"/>
                  </a:moveTo>
                  <a:cubicBezTo>
                    <a:pt x="0" y="11"/>
                    <a:pt x="3" y="0"/>
                    <a:pt x="11" y="4"/>
                  </a:cubicBezTo>
                  <a:cubicBezTo>
                    <a:pt x="21" y="21"/>
                    <a:pt x="21" y="21"/>
                    <a:pt x="21" y="21"/>
                  </a:cubicBezTo>
                  <a:cubicBezTo>
                    <a:pt x="4" y="31"/>
                    <a:pt x="4" y="31"/>
                    <a:pt x="4" y="31"/>
                  </a:cubicBezTo>
                  <a:lnTo>
                    <a:pt x="0" y="11"/>
                  </a:lnTo>
                  <a:close/>
                </a:path>
              </a:pathLst>
            </a:custGeom>
            <a:solidFill>
              <a:schemeClr val="tx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7" name="Freeform 18">
              <a:extLst>
                <a:ext uri="{FF2B5EF4-FFF2-40B4-BE49-F238E27FC236}">
                  <a16:creationId xmlns:a16="http://schemas.microsoft.com/office/drawing/2014/main" id="{A7987868-437C-43A6-C1BB-5B4D55C6D156}"/>
                </a:ext>
              </a:extLst>
            </p:cNvPr>
            <p:cNvSpPr>
              <a:spLocks/>
            </p:cNvSpPr>
            <p:nvPr/>
          </p:nvSpPr>
          <p:spPr bwMode="auto">
            <a:xfrm>
              <a:off x="9581593" y="2644296"/>
              <a:ext cx="86695" cy="179108"/>
            </a:xfrm>
            <a:custGeom>
              <a:avLst/>
              <a:gdLst>
                <a:gd name="T0" fmla="*/ 74 w 91"/>
                <a:gd name="T1" fmla="*/ 50 h 188"/>
                <a:gd name="T2" fmla="*/ 19 w 91"/>
                <a:gd name="T3" fmla="*/ 0 h 188"/>
                <a:gd name="T4" fmla="*/ 0 w 91"/>
                <a:gd name="T5" fmla="*/ 11 h 188"/>
                <a:gd name="T6" fmla="*/ 24 w 91"/>
                <a:gd name="T7" fmla="*/ 81 h 188"/>
                <a:gd name="T8" fmla="*/ 91 w 91"/>
                <a:gd name="T9" fmla="*/ 188 h 188"/>
                <a:gd name="T10" fmla="*/ 74 w 91"/>
                <a:gd name="T11" fmla="*/ 50 h 188"/>
              </a:gdLst>
              <a:ahLst/>
              <a:cxnLst>
                <a:cxn ang="0">
                  <a:pos x="T0" y="T1"/>
                </a:cxn>
                <a:cxn ang="0">
                  <a:pos x="T2" y="T3"/>
                </a:cxn>
                <a:cxn ang="0">
                  <a:pos x="T4" y="T5"/>
                </a:cxn>
                <a:cxn ang="0">
                  <a:pos x="T6" y="T7"/>
                </a:cxn>
                <a:cxn ang="0">
                  <a:pos x="T8" y="T9"/>
                </a:cxn>
                <a:cxn ang="0">
                  <a:pos x="T10" y="T11"/>
                </a:cxn>
              </a:cxnLst>
              <a:rect l="0" t="0" r="r" b="b"/>
              <a:pathLst>
                <a:path w="91" h="188">
                  <a:moveTo>
                    <a:pt x="74" y="50"/>
                  </a:moveTo>
                  <a:lnTo>
                    <a:pt x="19" y="0"/>
                  </a:lnTo>
                  <a:lnTo>
                    <a:pt x="0" y="11"/>
                  </a:lnTo>
                  <a:lnTo>
                    <a:pt x="24" y="81"/>
                  </a:lnTo>
                  <a:lnTo>
                    <a:pt x="91" y="188"/>
                  </a:lnTo>
                  <a:lnTo>
                    <a:pt x="74" y="50"/>
                  </a:ln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8" name="Freeform 19">
              <a:extLst>
                <a:ext uri="{FF2B5EF4-FFF2-40B4-BE49-F238E27FC236}">
                  <a16:creationId xmlns:a16="http://schemas.microsoft.com/office/drawing/2014/main" id="{DDD0224C-16C8-7B25-C617-3ED747032EEB}"/>
                </a:ext>
              </a:extLst>
            </p:cNvPr>
            <p:cNvSpPr>
              <a:spLocks/>
            </p:cNvSpPr>
            <p:nvPr/>
          </p:nvSpPr>
          <p:spPr bwMode="auto">
            <a:xfrm>
              <a:off x="9596836" y="2534736"/>
              <a:ext cx="128614" cy="288668"/>
            </a:xfrm>
            <a:custGeom>
              <a:avLst/>
              <a:gdLst>
                <a:gd name="T0" fmla="*/ 0 w 79"/>
                <a:gd name="T1" fmla="*/ 0 h 178"/>
                <a:gd name="T2" fmla="*/ 68 w 79"/>
                <a:gd name="T3" fmla="*/ 33 h 178"/>
                <a:gd name="T4" fmla="*/ 34 w 79"/>
                <a:gd name="T5" fmla="*/ 66 h 178"/>
                <a:gd name="T6" fmla="*/ 79 w 79"/>
                <a:gd name="T7" fmla="*/ 77 h 178"/>
                <a:gd name="T8" fmla="*/ 44 w 79"/>
                <a:gd name="T9" fmla="*/ 178 h 178"/>
                <a:gd name="T10" fmla="*/ 5 w 79"/>
                <a:gd name="T11" fmla="*/ 28 h 178"/>
                <a:gd name="T12" fmla="*/ 0 w 79"/>
                <a:gd name="T13" fmla="*/ 0 h 178"/>
              </a:gdLst>
              <a:ahLst/>
              <a:cxnLst>
                <a:cxn ang="0">
                  <a:pos x="T0" y="T1"/>
                </a:cxn>
                <a:cxn ang="0">
                  <a:pos x="T2" y="T3"/>
                </a:cxn>
                <a:cxn ang="0">
                  <a:pos x="T4" y="T5"/>
                </a:cxn>
                <a:cxn ang="0">
                  <a:pos x="T6" y="T7"/>
                </a:cxn>
                <a:cxn ang="0">
                  <a:pos x="T8" y="T9"/>
                </a:cxn>
                <a:cxn ang="0">
                  <a:pos x="T10" y="T11"/>
                </a:cxn>
                <a:cxn ang="0">
                  <a:pos x="T12" y="T13"/>
                </a:cxn>
              </a:cxnLst>
              <a:rect l="0" t="0" r="r" b="b"/>
              <a:pathLst>
                <a:path w="79" h="178">
                  <a:moveTo>
                    <a:pt x="0" y="0"/>
                  </a:moveTo>
                  <a:cubicBezTo>
                    <a:pt x="0" y="0"/>
                    <a:pt x="53" y="20"/>
                    <a:pt x="68" y="33"/>
                  </a:cubicBezTo>
                  <a:cubicBezTo>
                    <a:pt x="34" y="66"/>
                    <a:pt x="34" y="66"/>
                    <a:pt x="34" y="66"/>
                  </a:cubicBezTo>
                  <a:cubicBezTo>
                    <a:pt x="34" y="66"/>
                    <a:pt x="66" y="64"/>
                    <a:pt x="79" y="77"/>
                  </a:cubicBezTo>
                  <a:cubicBezTo>
                    <a:pt x="79" y="77"/>
                    <a:pt x="60" y="157"/>
                    <a:pt x="44" y="178"/>
                  </a:cubicBezTo>
                  <a:cubicBezTo>
                    <a:pt x="44" y="178"/>
                    <a:pt x="34" y="70"/>
                    <a:pt x="5" y="28"/>
                  </a:cubicBezTo>
                  <a:lnTo>
                    <a:pt x="0" y="0"/>
                  </a:lnTo>
                  <a:close/>
                </a:path>
              </a:pathLst>
            </a:custGeom>
            <a:solidFill>
              <a:srgbClr val="676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59" name="Freeform 20">
              <a:extLst>
                <a:ext uri="{FF2B5EF4-FFF2-40B4-BE49-F238E27FC236}">
                  <a16:creationId xmlns:a16="http://schemas.microsoft.com/office/drawing/2014/main" id="{65B13AB2-8000-1DE4-8DF8-2C598B2B896E}"/>
                </a:ext>
              </a:extLst>
            </p:cNvPr>
            <p:cNvSpPr>
              <a:spLocks/>
            </p:cNvSpPr>
            <p:nvPr/>
          </p:nvSpPr>
          <p:spPr bwMode="auto">
            <a:xfrm>
              <a:off x="9507283" y="2595709"/>
              <a:ext cx="161006" cy="227695"/>
            </a:xfrm>
            <a:custGeom>
              <a:avLst/>
              <a:gdLst>
                <a:gd name="T0" fmla="*/ 0 w 99"/>
                <a:gd name="T1" fmla="*/ 0 h 140"/>
                <a:gd name="T2" fmla="*/ 8 w 99"/>
                <a:gd name="T3" fmla="*/ 39 h 140"/>
                <a:gd name="T4" fmla="*/ 35 w 99"/>
                <a:gd name="T5" fmla="*/ 47 h 140"/>
                <a:gd name="T6" fmla="*/ 27 w 99"/>
                <a:gd name="T7" fmla="*/ 75 h 140"/>
                <a:gd name="T8" fmla="*/ 99 w 99"/>
                <a:gd name="T9" fmla="*/ 140 h 140"/>
                <a:gd name="T10" fmla="*/ 0 w 99"/>
                <a:gd name="T11" fmla="*/ 0 h 140"/>
              </a:gdLst>
              <a:ahLst/>
              <a:cxnLst>
                <a:cxn ang="0">
                  <a:pos x="T0" y="T1"/>
                </a:cxn>
                <a:cxn ang="0">
                  <a:pos x="T2" y="T3"/>
                </a:cxn>
                <a:cxn ang="0">
                  <a:pos x="T4" y="T5"/>
                </a:cxn>
                <a:cxn ang="0">
                  <a:pos x="T6" y="T7"/>
                </a:cxn>
                <a:cxn ang="0">
                  <a:pos x="T8" y="T9"/>
                </a:cxn>
                <a:cxn ang="0">
                  <a:pos x="T10" y="T11"/>
                </a:cxn>
              </a:cxnLst>
              <a:rect l="0" t="0" r="r" b="b"/>
              <a:pathLst>
                <a:path w="99" h="140">
                  <a:moveTo>
                    <a:pt x="0" y="0"/>
                  </a:moveTo>
                  <a:cubicBezTo>
                    <a:pt x="0" y="0"/>
                    <a:pt x="4" y="30"/>
                    <a:pt x="8" y="39"/>
                  </a:cubicBezTo>
                  <a:cubicBezTo>
                    <a:pt x="35" y="47"/>
                    <a:pt x="35" y="47"/>
                    <a:pt x="35" y="47"/>
                  </a:cubicBezTo>
                  <a:cubicBezTo>
                    <a:pt x="35" y="47"/>
                    <a:pt x="28" y="63"/>
                    <a:pt x="27" y="75"/>
                  </a:cubicBezTo>
                  <a:cubicBezTo>
                    <a:pt x="27" y="75"/>
                    <a:pt x="65" y="119"/>
                    <a:pt x="99" y="140"/>
                  </a:cubicBezTo>
                  <a:cubicBezTo>
                    <a:pt x="99" y="140"/>
                    <a:pt x="32" y="13"/>
                    <a:pt x="0" y="0"/>
                  </a:cubicBezTo>
                  <a:close/>
                </a:path>
              </a:pathLst>
            </a:custGeom>
            <a:solidFill>
              <a:srgbClr val="676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0" name="Freeform 21">
              <a:extLst>
                <a:ext uri="{FF2B5EF4-FFF2-40B4-BE49-F238E27FC236}">
                  <a16:creationId xmlns:a16="http://schemas.microsoft.com/office/drawing/2014/main" id="{7129E935-F27D-8BCE-E392-F38E45523D5F}"/>
                </a:ext>
              </a:extLst>
            </p:cNvPr>
            <p:cNvSpPr>
              <a:spLocks/>
            </p:cNvSpPr>
            <p:nvPr/>
          </p:nvSpPr>
          <p:spPr bwMode="auto">
            <a:xfrm>
              <a:off x="9564445" y="2500439"/>
              <a:ext cx="76216" cy="95270"/>
            </a:xfrm>
            <a:custGeom>
              <a:avLst/>
              <a:gdLst>
                <a:gd name="T0" fmla="*/ 14 w 47"/>
                <a:gd name="T1" fmla="*/ 5 h 59"/>
                <a:gd name="T2" fmla="*/ 0 w 47"/>
                <a:gd name="T3" fmla="*/ 46 h 59"/>
                <a:gd name="T4" fmla="*/ 31 w 47"/>
                <a:gd name="T5" fmla="*/ 59 h 59"/>
                <a:gd name="T6" fmla="*/ 37 w 47"/>
                <a:gd name="T7" fmla="*/ 0 h 59"/>
                <a:gd name="T8" fmla="*/ 14 w 47"/>
                <a:gd name="T9" fmla="*/ 5 h 59"/>
              </a:gdLst>
              <a:ahLst/>
              <a:cxnLst>
                <a:cxn ang="0">
                  <a:pos x="T0" y="T1"/>
                </a:cxn>
                <a:cxn ang="0">
                  <a:pos x="T2" y="T3"/>
                </a:cxn>
                <a:cxn ang="0">
                  <a:pos x="T4" y="T5"/>
                </a:cxn>
                <a:cxn ang="0">
                  <a:pos x="T6" y="T7"/>
                </a:cxn>
                <a:cxn ang="0">
                  <a:pos x="T8" y="T9"/>
                </a:cxn>
              </a:cxnLst>
              <a:rect l="0" t="0" r="r" b="b"/>
              <a:pathLst>
                <a:path w="47" h="59">
                  <a:moveTo>
                    <a:pt x="14" y="5"/>
                  </a:moveTo>
                  <a:cubicBezTo>
                    <a:pt x="14" y="5"/>
                    <a:pt x="7" y="33"/>
                    <a:pt x="0" y="46"/>
                  </a:cubicBezTo>
                  <a:cubicBezTo>
                    <a:pt x="31" y="59"/>
                    <a:pt x="31" y="59"/>
                    <a:pt x="31" y="59"/>
                  </a:cubicBezTo>
                  <a:cubicBezTo>
                    <a:pt x="31" y="59"/>
                    <a:pt x="47" y="22"/>
                    <a:pt x="37" y="0"/>
                  </a:cubicBezTo>
                  <a:lnTo>
                    <a:pt x="14"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1" name="Freeform 22">
              <a:extLst>
                <a:ext uri="{FF2B5EF4-FFF2-40B4-BE49-F238E27FC236}">
                  <a16:creationId xmlns:a16="http://schemas.microsoft.com/office/drawing/2014/main" id="{F8C295E3-D5BA-0A9A-121E-15F024117211}"/>
                </a:ext>
              </a:extLst>
            </p:cNvPr>
            <p:cNvSpPr>
              <a:spLocks/>
            </p:cNvSpPr>
            <p:nvPr/>
          </p:nvSpPr>
          <p:spPr bwMode="auto">
            <a:xfrm>
              <a:off x="9492039" y="2571892"/>
              <a:ext cx="54304" cy="55257"/>
            </a:xfrm>
            <a:custGeom>
              <a:avLst/>
              <a:gdLst>
                <a:gd name="T0" fmla="*/ 5 w 33"/>
                <a:gd name="T1" fmla="*/ 0 h 34"/>
                <a:gd name="T2" fmla="*/ 33 w 33"/>
                <a:gd name="T3" fmla="*/ 8 h 34"/>
                <a:gd name="T4" fmla="*/ 33 w 33"/>
                <a:gd name="T5" fmla="*/ 33 h 34"/>
                <a:gd name="T6" fmla="*/ 0 w 33"/>
                <a:gd name="T7" fmla="*/ 12 h 34"/>
                <a:gd name="T8" fmla="*/ 5 w 33"/>
                <a:gd name="T9" fmla="*/ 0 h 34"/>
              </a:gdLst>
              <a:ahLst/>
              <a:cxnLst>
                <a:cxn ang="0">
                  <a:pos x="T0" y="T1"/>
                </a:cxn>
                <a:cxn ang="0">
                  <a:pos x="T2" y="T3"/>
                </a:cxn>
                <a:cxn ang="0">
                  <a:pos x="T4" y="T5"/>
                </a:cxn>
                <a:cxn ang="0">
                  <a:pos x="T6" y="T7"/>
                </a:cxn>
                <a:cxn ang="0">
                  <a:pos x="T8" y="T9"/>
                </a:cxn>
              </a:cxnLst>
              <a:rect l="0" t="0" r="r" b="b"/>
              <a:pathLst>
                <a:path w="33" h="34">
                  <a:moveTo>
                    <a:pt x="5" y="0"/>
                  </a:moveTo>
                  <a:cubicBezTo>
                    <a:pt x="5" y="0"/>
                    <a:pt x="24" y="8"/>
                    <a:pt x="33" y="8"/>
                  </a:cubicBezTo>
                  <a:cubicBezTo>
                    <a:pt x="33" y="8"/>
                    <a:pt x="31" y="21"/>
                    <a:pt x="33" y="33"/>
                  </a:cubicBezTo>
                  <a:cubicBezTo>
                    <a:pt x="33" y="33"/>
                    <a:pt x="24" y="34"/>
                    <a:pt x="0" y="12"/>
                  </a:cubicBezTo>
                  <a:lnTo>
                    <a:pt x="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2" name="Freeform 23">
              <a:extLst>
                <a:ext uri="{FF2B5EF4-FFF2-40B4-BE49-F238E27FC236}">
                  <a16:creationId xmlns:a16="http://schemas.microsoft.com/office/drawing/2014/main" id="{DA347275-2725-2EC3-B70D-7F21980485CC}"/>
                </a:ext>
              </a:extLst>
            </p:cNvPr>
            <p:cNvSpPr>
              <a:spLocks/>
            </p:cNvSpPr>
            <p:nvPr/>
          </p:nvSpPr>
          <p:spPr bwMode="auto">
            <a:xfrm>
              <a:off x="9679721" y="2834837"/>
              <a:ext cx="25723" cy="110513"/>
            </a:xfrm>
            <a:custGeom>
              <a:avLst/>
              <a:gdLst>
                <a:gd name="T0" fmla="*/ 0 w 16"/>
                <a:gd name="T1" fmla="*/ 0 h 68"/>
                <a:gd name="T2" fmla="*/ 16 w 16"/>
                <a:gd name="T3" fmla="*/ 68 h 68"/>
                <a:gd name="T4" fmla="*/ 0 w 16"/>
                <a:gd name="T5" fmla="*/ 0 h 68"/>
              </a:gdLst>
              <a:ahLst/>
              <a:cxnLst>
                <a:cxn ang="0">
                  <a:pos x="T0" y="T1"/>
                </a:cxn>
                <a:cxn ang="0">
                  <a:pos x="T2" y="T3"/>
                </a:cxn>
                <a:cxn ang="0">
                  <a:pos x="T4" y="T5"/>
                </a:cxn>
              </a:cxnLst>
              <a:rect l="0" t="0" r="r" b="b"/>
              <a:pathLst>
                <a:path w="16" h="68">
                  <a:moveTo>
                    <a:pt x="0" y="0"/>
                  </a:moveTo>
                  <a:cubicBezTo>
                    <a:pt x="0" y="0"/>
                    <a:pt x="15" y="30"/>
                    <a:pt x="16" y="68"/>
                  </a:cubicBezTo>
                  <a:cubicBezTo>
                    <a:pt x="16" y="68"/>
                    <a:pt x="3" y="13"/>
                    <a:pt x="0" y="0"/>
                  </a:cubicBezTo>
                  <a:close/>
                </a:path>
              </a:pathLst>
            </a:custGeom>
            <a:solidFill>
              <a:srgbClr val="22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63" name="Freeform 24">
              <a:extLst>
                <a:ext uri="{FF2B5EF4-FFF2-40B4-BE49-F238E27FC236}">
                  <a16:creationId xmlns:a16="http://schemas.microsoft.com/office/drawing/2014/main" id="{DCC2EEF7-578F-769D-75AA-7438ECB78F10}"/>
                </a:ext>
              </a:extLst>
            </p:cNvPr>
            <p:cNvSpPr>
              <a:spLocks/>
            </p:cNvSpPr>
            <p:nvPr/>
          </p:nvSpPr>
          <p:spPr bwMode="auto">
            <a:xfrm>
              <a:off x="9650188" y="2849127"/>
              <a:ext cx="20959" cy="29534"/>
            </a:xfrm>
            <a:custGeom>
              <a:avLst/>
              <a:gdLst>
                <a:gd name="T0" fmla="*/ 11 w 13"/>
                <a:gd name="T1" fmla="*/ 8 h 18"/>
                <a:gd name="T2" fmla="*/ 9 w 13"/>
                <a:gd name="T3" fmla="*/ 18 h 18"/>
                <a:gd name="T4" fmla="*/ 2 w 13"/>
                <a:gd name="T5" fmla="*/ 11 h 18"/>
                <a:gd name="T6" fmla="*/ 4 w 13"/>
                <a:gd name="T7" fmla="*/ 1 h 18"/>
                <a:gd name="T8" fmla="*/ 11 w 13"/>
                <a:gd name="T9" fmla="*/ 8 h 18"/>
              </a:gdLst>
              <a:ahLst/>
              <a:cxnLst>
                <a:cxn ang="0">
                  <a:pos x="T0" y="T1"/>
                </a:cxn>
                <a:cxn ang="0">
                  <a:pos x="T2" y="T3"/>
                </a:cxn>
                <a:cxn ang="0">
                  <a:pos x="T4" y="T5"/>
                </a:cxn>
                <a:cxn ang="0">
                  <a:pos x="T6" y="T7"/>
                </a:cxn>
                <a:cxn ang="0">
                  <a:pos x="T8" y="T9"/>
                </a:cxn>
              </a:cxnLst>
              <a:rect l="0" t="0" r="r" b="b"/>
              <a:pathLst>
                <a:path w="13" h="18">
                  <a:moveTo>
                    <a:pt x="11" y="8"/>
                  </a:moveTo>
                  <a:cubicBezTo>
                    <a:pt x="13" y="13"/>
                    <a:pt x="12" y="17"/>
                    <a:pt x="9" y="18"/>
                  </a:cubicBezTo>
                  <a:cubicBezTo>
                    <a:pt x="6" y="18"/>
                    <a:pt x="3" y="15"/>
                    <a:pt x="2" y="11"/>
                  </a:cubicBezTo>
                  <a:cubicBezTo>
                    <a:pt x="0" y="6"/>
                    <a:pt x="1" y="2"/>
                    <a:pt x="4" y="1"/>
                  </a:cubicBezTo>
                  <a:cubicBezTo>
                    <a:pt x="7" y="0"/>
                    <a:pt x="10" y="3"/>
                    <a:pt x="11" y="8"/>
                  </a:cubicBezTo>
                  <a:close/>
                </a:path>
              </a:pathLst>
            </a:custGeom>
            <a:solidFill>
              <a:srgbClr val="22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28" name="Freeform 25">
              <a:extLst>
                <a:ext uri="{FF2B5EF4-FFF2-40B4-BE49-F238E27FC236}">
                  <a16:creationId xmlns:a16="http://schemas.microsoft.com/office/drawing/2014/main" id="{A6A80F15-7DC0-C21F-85FB-911FD7DA21A3}"/>
                </a:ext>
              </a:extLst>
            </p:cNvPr>
            <p:cNvSpPr>
              <a:spLocks/>
            </p:cNvSpPr>
            <p:nvPr/>
          </p:nvSpPr>
          <p:spPr bwMode="auto">
            <a:xfrm>
              <a:off x="9671147" y="2917722"/>
              <a:ext cx="18101" cy="29534"/>
            </a:xfrm>
            <a:custGeom>
              <a:avLst/>
              <a:gdLst>
                <a:gd name="T0" fmla="*/ 10 w 11"/>
                <a:gd name="T1" fmla="*/ 8 h 18"/>
                <a:gd name="T2" fmla="*/ 6 w 11"/>
                <a:gd name="T3" fmla="*/ 17 h 18"/>
                <a:gd name="T4" fmla="*/ 0 w 11"/>
                <a:gd name="T5" fmla="*/ 9 h 18"/>
                <a:gd name="T6" fmla="*/ 5 w 11"/>
                <a:gd name="T7" fmla="*/ 0 h 18"/>
                <a:gd name="T8" fmla="*/ 10 w 11"/>
                <a:gd name="T9" fmla="*/ 8 h 18"/>
              </a:gdLst>
              <a:ahLst/>
              <a:cxnLst>
                <a:cxn ang="0">
                  <a:pos x="T0" y="T1"/>
                </a:cxn>
                <a:cxn ang="0">
                  <a:pos x="T2" y="T3"/>
                </a:cxn>
                <a:cxn ang="0">
                  <a:pos x="T4" y="T5"/>
                </a:cxn>
                <a:cxn ang="0">
                  <a:pos x="T6" y="T7"/>
                </a:cxn>
                <a:cxn ang="0">
                  <a:pos x="T8" y="T9"/>
                </a:cxn>
              </a:cxnLst>
              <a:rect l="0" t="0" r="r" b="b"/>
              <a:pathLst>
                <a:path w="11" h="18">
                  <a:moveTo>
                    <a:pt x="10" y="8"/>
                  </a:moveTo>
                  <a:cubicBezTo>
                    <a:pt x="11" y="13"/>
                    <a:pt x="9" y="17"/>
                    <a:pt x="6" y="17"/>
                  </a:cubicBezTo>
                  <a:cubicBezTo>
                    <a:pt x="3" y="18"/>
                    <a:pt x="1" y="14"/>
                    <a:pt x="0" y="9"/>
                  </a:cubicBezTo>
                  <a:cubicBezTo>
                    <a:pt x="0" y="4"/>
                    <a:pt x="2" y="0"/>
                    <a:pt x="5" y="0"/>
                  </a:cubicBezTo>
                  <a:cubicBezTo>
                    <a:pt x="7" y="0"/>
                    <a:pt x="10" y="3"/>
                    <a:pt x="10" y="8"/>
                  </a:cubicBezTo>
                  <a:close/>
                </a:path>
              </a:pathLst>
            </a:custGeom>
            <a:solidFill>
              <a:srgbClr val="2226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29" name="Freeform 26">
              <a:extLst>
                <a:ext uri="{FF2B5EF4-FFF2-40B4-BE49-F238E27FC236}">
                  <a16:creationId xmlns:a16="http://schemas.microsoft.com/office/drawing/2014/main" id="{CD3CB691-9F01-C28E-F020-EE42BE802595}"/>
                </a:ext>
              </a:extLst>
            </p:cNvPr>
            <p:cNvSpPr>
              <a:spLocks/>
            </p:cNvSpPr>
            <p:nvPr/>
          </p:nvSpPr>
          <p:spPr bwMode="auto">
            <a:xfrm>
              <a:off x="8169691" y="2537594"/>
              <a:ext cx="2880012" cy="2058785"/>
            </a:xfrm>
            <a:custGeom>
              <a:avLst/>
              <a:gdLst>
                <a:gd name="T0" fmla="*/ 475 w 1766"/>
                <a:gd name="T1" fmla="*/ 5 h 1268"/>
                <a:gd name="T2" fmla="*/ 1166 w 1766"/>
                <a:gd name="T3" fmla="*/ 0 h 1268"/>
                <a:gd name="T4" fmla="*/ 847 w 1766"/>
                <a:gd name="T5" fmla="*/ 1268 h 1268"/>
                <a:gd name="T6" fmla="*/ 475 w 1766"/>
                <a:gd name="T7" fmla="*/ 5 h 1268"/>
              </a:gdLst>
              <a:ahLst/>
              <a:cxnLst>
                <a:cxn ang="0">
                  <a:pos x="T0" y="T1"/>
                </a:cxn>
                <a:cxn ang="0">
                  <a:pos x="T2" y="T3"/>
                </a:cxn>
                <a:cxn ang="0">
                  <a:pos x="T4" y="T5"/>
                </a:cxn>
                <a:cxn ang="0">
                  <a:pos x="T6" y="T7"/>
                </a:cxn>
              </a:cxnLst>
              <a:rect l="0" t="0" r="r" b="b"/>
              <a:pathLst>
                <a:path w="1766" h="1268">
                  <a:moveTo>
                    <a:pt x="475" y="5"/>
                  </a:moveTo>
                  <a:cubicBezTo>
                    <a:pt x="583" y="108"/>
                    <a:pt x="1074" y="108"/>
                    <a:pt x="1166" y="0"/>
                  </a:cubicBezTo>
                  <a:cubicBezTo>
                    <a:pt x="1160" y="446"/>
                    <a:pt x="1766" y="1268"/>
                    <a:pt x="847" y="1268"/>
                  </a:cubicBezTo>
                  <a:cubicBezTo>
                    <a:pt x="0" y="1268"/>
                    <a:pt x="540" y="418"/>
                    <a:pt x="475" y="5"/>
                  </a:cubicBezTo>
                  <a:close/>
                </a:path>
              </a:pathLst>
            </a:custGeom>
            <a:solidFill>
              <a:srgbClr val="EFCA2E"/>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0" name="Freeform 27">
              <a:extLst>
                <a:ext uri="{FF2B5EF4-FFF2-40B4-BE49-F238E27FC236}">
                  <a16:creationId xmlns:a16="http://schemas.microsoft.com/office/drawing/2014/main" id="{9BA0099C-ED4E-8FE8-37CF-FAB87CD9FF6F}"/>
                </a:ext>
              </a:extLst>
            </p:cNvPr>
            <p:cNvSpPr>
              <a:spLocks/>
            </p:cNvSpPr>
            <p:nvPr/>
          </p:nvSpPr>
          <p:spPr bwMode="auto">
            <a:xfrm>
              <a:off x="8368806" y="2660493"/>
              <a:ext cx="2472257" cy="1596725"/>
            </a:xfrm>
            <a:custGeom>
              <a:avLst/>
              <a:gdLst>
                <a:gd name="T0" fmla="*/ 409 w 1516"/>
                <a:gd name="T1" fmla="*/ 0 h 983"/>
                <a:gd name="T2" fmla="*/ 1001 w 1516"/>
                <a:gd name="T3" fmla="*/ 0 h 983"/>
                <a:gd name="T4" fmla="*/ 727 w 1516"/>
                <a:gd name="T5" fmla="*/ 983 h 983"/>
                <a:gd name="T6" fmla="*/ 409 w 1516"/>
                <a:gd name="T7" fmla="*/ 0 h 983"/>
              </a:gdLst>
              <a:ahLst/>
              <a:cxnLst>
                <a:cxn ang="0">
                  <a:pos x="T0" y="T1"/>
                </a:cxn>
                <a:cxn ang="0">
                  <a:pos x="T2" y="T3"/>
                </a:cxn>
                <a:cxn ang="0">
                  <a:pos x="T4" y="T5"/>
                </a:cxn>
                <a:cxn ang="0">
                  <a:pos x="T6" y="T7"/>
                </a:cxn>
              </a:cxnLst>
              <a:rect l="0" t="0" r="r" b="b"/>
              <a:pathLst>
                <a:path w="1516" h="983">
                  <a:moveTo>
                    <a:pt x="409" y="0"/>
                  </a:moveTo>
                  <a:cubicBezTo>
                    <a:pt x="550" y="52"/>
                    <a:pt x="738" y="84"/>
                    <a:pt x="1001" y="0"/>
                  </a:cubicBezTo>
                  <a:cubicBezTo>
                    <a:pt x="995" y="351"/>
                    <a:pt x="1516" y="983"/>
                    <a:pt x="727" y="983"/>
                  </a:cubicBezTo>
                  <a:cubicBezTo>
                    <a:pt x="0" y="983"/>
                    <a:pt x="465" y="325"/>
                    <a:pt x="409" y="0"/>
                  </a:cubicBezTo>
                  <a:close/>
                </a:path>
              </a:pathLst>
            </a:custGeom>
            <a:solidFill>
              <a:srgbClr val="FFFF00"/>
            </a:solidFill>
            <a:ln>
              <a:noFill/>
            </a:ln>
          </p:spPr>
          <p:txBody>
            <a:bodyPr vert="horz" wrap="square" lIns="182877" tIns="91439" rIns="182877" bIns="91439" numCol="1" anchor="t" anchorCtr="0" compatLnSpc="1">
              <a:prstTxWarp prst="textNoShape">
                <a:avLst/>
              </a:prstTxWarp>
            </a:bodyPr>
            <a:lstStyle/>
            <a:p>
              <a:pPr defTabSz="1828800"/>
              <a:endParaRPr lang="en-US" sz="2000" dirty="0">
                <a:solidFill>
                  <a:srgbClr val="878787"/>
                </a:solidFill>
                <a:latin typeface="Questrial"/>
              </a:endParaRPr>
            </a:p>
          </p:txBody>
        </p:sp>
        <p:sp>
          <p:nvSpPr>
            <p:cNvPr id="131" name="Freeform 28">
              <a:extLst>
                <a:ext uri="{FF2B5EF4-FFF2-40B4-BE49-F238E27FC236}">
                  <a16:creationId xmlns:a16="http://schemas.microsoft.com/office/drawing/2014/main" id="{EB46D338-2AE1-FD43-36A4-34DD822218AD}"/>
                </a:ext>
              </a:extLst>
            </p:cNvPr>
            <p:cNvSpPr>
              <a:spLocks/>
            </p:cNvSpPr>
            <p:nvPr/>
          </p:nvSpPr>
          <p:spPr bwMode="auto">
            <a:xfrm>
              <a:off x="9677816" y="2238446"/>
              <a:ext cx="1816799" cy="2813324"/>
            </a:xfrm>
            <a:custGeom>
              <a:avLst/>
              <a:gdLst>
                <a:gd name="T0" fmla="*/ 665 w 1114"/>
                <a:gd name="T1" fmla="*/ 243 h 1732"/>
                <a:gd name="T2" fmla="*/ 560 w 1114"/>
                <a:gd name="T3" fmla="*/ 295 h 1732"/>
                <a:gd name="T4" fmla="*/ 697 w 1114"/>
                <a:gd name="T5" fmla="*/ 367 h 1732"/>
                <a:gd name="T6" fmla="*/ 629 w 1114"/>
                <a:gd name="T7" fmla="*/ 39 h 1732"/>
                <a:gd name="T8" fmla="*/ 270 w 1114"/>
                <a:gd name="T9" fmla="*/ 394 h 1732"/>
                <a:gd name="T10" fmla="*/ 945 w 1114"/>
                <a:gd name="T11" fmla="*/ 964 h 1732"/>
                <a:gd name="T12" fmla="*/ 189 w 1114"/>
                <a:gd name="T13" fmla="*/ 1378 h 1732"/>
                <a:gd name="T14" fmla="*/ 189 w 1114"/>
                <a:gd name="T15" fmla="*/ 1699 h 1732"/>
                <a:gd name="T16" fmla="*/ 394 w 1114"/>
                <a:gd name="T17" fmla="*/ 1548 h 1732"/>
                <a:gd name="T18" fmla="*/ 303 w 1114"/>
                <a:gd name="T19" fmla="*/ 1452 h 1732"/>
                <a:gd name="T20" fmla="*/ 319 w 1114"/>
                <a:gd name="T21" fmla="*/ 1565 h 1732"/>
                <a:gd name="T22" fmla="*/ 196 w 1114"/>
                <a:gd name="T23" fmla="*/ 1650 h 1732"/>
                <a:gd name="T24" fmla="*/ 220 w 1114"/>
                <a:gd name="T25" fmla="*/ 1408 h 1732"/>
                <a:gd name="T26" fmla="*/ 1095 w 1114"/>
                <a:gd name="T27" fmla="*/ 974 h 1732"/>
                <a:gd name="T28" fmla="*/ 319 w 1114"/>
                <a:gd name="T29" fmla="*/ 384 h 1732"/>
                <a:gd name="T30" fmla="*/ 609 w 1114"/>
                <a:gd name="T31" fmla="*/ 98 h 1732"/>
                <a:gd name="T32" fmla="*/ 661 w 1114"/>
                <a:gd name="T33" fmla="*/ 328 h 1732"/>
                <a:gd name="T34" fmla="*/ 665 w 1114"/>
                <a:gd name="T35" fmla="*/ 243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14" h="1732">
                  <a:moveTo>
                    <a:pt x="665" y="243"/>
                  </a:moveTo>
                  <a:cubicBezTo>
                    <a:pt x="665" y="243"/>
                    <a:pt x="554" y="197"/>
                    <a:pt x="560" y="295"/>
                  </a:cubicBezTo>
                  <a:cubicBezTo>
                    <a:pt x="567" y="394"/>
                    <a:pt x="645" y="420"/>
                    <a:pt x="697" y="367"/>
                  </a:cubicBezTo>
                  <a:cubicBezTo>
                    <a:pt x="749" y="315"/>
                    <a:pt x="834" y="79"/>
                    <a:pt x="629" y="39"/>
                  </a:cubicBezTo>
                  <a:cubicBezTo>
                    <a:pt x="424" y="0"/>
                    <a:pt x="155" y="230"/>
                    <a:pt x="270" y="394"/>
                  </a:cubicBezTo>
                  <a:cubicBezTo>
                    <a:pt x="384" y="558"/>
                    <a:pt x="945" y="643"/>
                    <a:pt x="945" y="964"/>
                  </a:cubicBezTo>
                  <a:cubicBezTo>
                    <a:pt x="945" y="1286"/>
                    <a:pt x="318" y="1311"/>
                    <a:pt x="189" y="1378"/>
                  </a:cubicBezTo>
                  <a:cubicBezTo>
                    <a:pt x="60" y="1445"/>
                    <a:pt x="0" y="1666"/>
                    <a:pt x="189" y="1699"/>
                  </a:cubicBezTo>
                  <a:cubicBezTo>
                    <a:pt x="378" y="1732"/>
                    <a:pt x="398" y="1578"/>
                    <a:pt x="394" y="1548"/>
                  </a:cubicBezTo>
                  <a:cubicBezTo>
                    <a:pt x="391" y="1519"/>
                    <a:pt x="378" y="1444"/>
                    <a:pt x="303" y="1452"/>
                  </a:cubicBezTo>
                  <a:cubicBezTo>
                    <a:pt x="228" y="1460"/>
                    <a:pt x="212" y="1588"/>
                    <a:pt x="319" y="1565"/>
                  </a:cubicBezTo>
                  <a:cubicBezTo>
                    <a:pt x="319" y="1565"/>
                    <a:pt x="316" y="1688"/>
                    <a:pt x="196" y="1650"/>
                  </a:cubicBezTo>
                  <a:cubicBezTo>
                    <a:pt x="75" y="1612"/>
                    <a:pt x="125" y="1412"/>
                    <a:pt x="220" y="1408"/>
                  </a:cubicBezTo>
                  <a:cubicBezTo>
                    <a:pt x="316" y="1404"/>
                    <a:pt x="1075" y="1342"/>
                    <a:pt x="1095" y="974"/>
                  </a:cubicBezTo>
                  <a:cubicBezTo>
                    <a:pt x="1114" y="607"/>
                    <a:pt x="392" y="497"/>
                    <a:pt x="319" y="384"/>
                  </a:cubicBezTo>
                  <a:cubicBezTo>
                    <a:pt x="247" y="271"/>
                    <a:pt x="456" y="95"/>
                    <a:pt x="609" y="98"/>
                  </a:cubicBezTo>
                  <a:cubicBezTo>
                    <a:pt x="762" y="102"/>
                    <a:pt x="723" y="302"/>
                    <a:pt x="661" y="328"/>
                  </a:cubicBezTo>
                  <a:cubicBezTo>
                    <a:pt x="661" y="328"/>
                    <a:pt x="707" y="272"/>
                    <a:pt x="665" y="243"/>
                  </a:cubicBezTo>
                  <a:close/>
                </a:path>
              </a:pathLst>
            </a:custGeom>
            <a:solidFill>
              <a:srgbClr val="EFCA2E"/>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2" name="Freeform 29">
              <a:extLst>
                <a:ext uri="{FF2B5EF4-FFF2-40B4-BE49-F238E27FC236}">
                  <a16:creationId xmlns:a16="http://schemas.microsoft.com/office/drawing/2014/main" id="{2BE78535-A283-487A-88F8-D57B3A8A8102}"/>
                </a:ext>
              </a:extLst>
            </p:cNvPr>
            <p:cNvSpPr>
              <a:spLocks/>
            </p:cNvSpPr>
            <p:nvPr/>
          </p:nvSpPr>
          <p:spPr bwMode="auto">
            <a:xfrm>
              <a:off x="9954099" y="2266074"/>
              <a:ext cx="1581482" cy="1734867"/>
            </a:xfrm>
            <a:custGeom>
              <a:avLst/>
              <a:gdLst>
                <a:gd name="T0" fmla="*/ 895 w 970"/>
                <a:gd name="T1" fmla="*/ 956 h 1068"/>
                <a:gd name="T2" fmla="*/ 129 w 970"/>
                <a:gd name="T3" fmla="*/ 352 h 1068"/>
                <a:gd name="T4" fmla="*/ 440 w 970"/>
                <a:gd name="T5" fmla="*/ 65 h 1068"/>
                <a:gd name="T6" fmla="*/ 483 w 970"/>
                <a:gd name="T7" fmla="*/ 327 h 1068"/>
                <a:gd name="T8" fmla="*/ 474 w 970"/>
                <a:gd name="T9" fmla="*/ 241 h 1068"/>
                <a:gd name="T10" fmla="*/ 413 w 970"/>
                <a:gd name="T11" fmla="*/ 275 h 1068"/>
                <a:gd name="T12" fmla="*/ 532 w 970"/>
                <a:gd name="T13" fmla="*/ 326 h 1068"/>
                <a:gd name="T14" fmla="*/ 457 w 970"/>
                <a:gd name="T15" fmla="*/ 39 h 1068"/>
                <a:gd name="T16" fmla="*/ 115 w 970"/>
                <a:gd name="T17" fmla="*/ 372 h 1068"/>
                <a:gd name="T18" fmla="*/ 799 w 970"/>
                <a:gd name="T19" fmla="*/ 922 h 1068"/>
                <a:gd name="T20" fmla="*/ 895 w 970"/>
                <a:gd name="T21" fmla="*/ 956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0" h="1068">
                  <a:moveTo>
                    <a:pt x="895" y="956"/>
                  </a:moveTo>
                  <a:cubicBezTo>
                    <a:pt x="970" y="595"/>
                    <a:pt x="202" y="465"/>
                    <a:pt x="129" y="352"/>
                  </a:cubicBezTo>
                  <a:cubicBezTo>
                    <a:pt x="56" y="239"/>
                    <a:pt x="287" y="67"/>
                    <a:pt x="440" y="65"/>
                  </a:cubicBezTo>
                  <a:cubicBezTo>
                    <a:pt x="613" y="62"/>
                    <a:pt x="568" y="306"/>
                    <a:pt x="483" y="327"/>
                  </a:cubicBezTo>
                  <a:cubicBezTo>
                    <a:pt x="483" y="327"/>
                    <a:pt x="516" y="271"/>
                    <a:pt x="474" y="241"/>
                  </a:cubicBezTo>
                  <a:cubicBezTo>
                    <a:pt x="474" y="241"/>
                    <a:pt x="413" y="206"/>
                    <a:pt x="413" y="275"/>
                  </a:cubicBezTo>
                  <a:cubicBezTo>
                    <a:pt x="413" y="374"/>
                    <a:pt x="487" y="385"/>
                    <a:pt x="532" y="326"/>
                  </a:cubicBezTo>
                  <a:cubicBezTo>
                    <a:pt x="558" y="291"/>
                    <a:pt x="662" y="79"/>
                    <a:pt x="457" y="39"/>
                  </a:cubicBezTo>
                  <a:cubicBezTo>
                    <a:pt x="252" y="0"/>
                    <a:pt x="0" y="208"/>
                    <a:pt x="115" y="372"/>
                  </a:cubicBezTo>
                  <a:cubicBezTo>
                    <a:pt x="230" y="536"/>
                    <a:pt x="799" y="600"/>
                    <a:pt x="799" y="922"/>
                  </a:cubicBezTo>
                  <a:cubicBezTo>
                    <a:pt x="799" y="996"/>
                    <a:pt x="872" y="1068"/>
                    <a:pt x="895" y="956"/>
                  </a:cubicBezTo>
                  <a:close/>
                </a:path>
              </a:pathLst>
            </a:custGeom>
            <a:solidFill>
              <a:srgbClr val="FFFF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3" name="Freeform 30">
              <a:extLst>
                <a:ext uri="{FF2B5EF4-FFF2-40B4-BE49-F238E27FC236}">
                  <a16:creationId xmlns:a16="http://schemas.microsoft.com/office/drawing/2014/main" id="{6CFE06AC-5F2D-19B6-BD76-8AEF280EB665}"/>
                </a:ext>
              </a:extLst>
            </p:cNvPr>
            <p:cNvSpPr>
              <a:spLocks/>
            </p:cNvSpPr>
            <p:nvPr/>
          </p:nvSpPr>
          <p:spPr bwMode="auto">
            <a:xfrm>
              <a:off x="7575206" y="2251784"/>
              <a:ext cx="1863481" cy="2809512"/>
            </a:xfrm>
            <a:custGeom>
              <a:avLst/>
              <a:gdLst>
                <a:gd name="T0" fmla="*/ 440 w 1143"/>
                <a:gd name="T1" fmla="*/ 250 h 1730"/>
                <a:gd name="T2" fmla="*/ 546 w 1143"/>
                <a:gd name="T3" fmla="*/ 299 h 1730"/>
                <a:gd name="T4" fmla="*/ 411 w 1143"/>
                <a:gd name="T5" fmla="*/ 375 h 1730"/>
                <a:gd name="T6" fmla="*/ 470 w 1143"/>
                <a:gd name="T7" fmla="*/ 45 h 1730"/>
                <a:gd name="T8" fmla="*/ 839 w 1143"/>
                <a:gd name="T9" fmla="*/ 390 h 1730"/>
                <a:gd name="T10" fmla="*/ 180 w 1143"/>
                <a:gd name="T11" fmla="*/ 979 h 1730"/>
                <a:gd name="T12" fmla="*/ 947 w 1143"/>
                <a:gd name="T13" fmla="*/ 1371 h 1730"/>
                <a:gd name="T14" fmla="*/ 955 w 1143"/>
                <a:gd name="T15" fmla="*/ 1693 h 1730"/>
                <a:gd name="T16" fmla="*/ 746 w 1143"/>
                <a:gd name="T17" fmla="*/ 1547 h 1730"/>
                <a:gd name="T18" fmla="*/ 835 w 1143"/>
                <a:gd name="T19" fmla="*/ 1448 h 1730"/>
                <a:gd name="T20" fmla="*/ 821 w 1143"/>
                <a:gd name="T21" fmla="*/ 1562 h 1730"/>
                <a:gd name="T22" fmla="*/ 947 w 1143"/>
                <a:gd name="T23" fmla="*/ 1644 h 1730"/>
                <a:gd name="T24" fmla="*/ 916 w 1143"/>
                <a:gd name="T25" fmla="*/ 1403 h 1730"/>
                <a:gd name="T26" fmla="*/ 30 w 1143"/>
                <a:gd name="T27" fmla="*/ 993 h 1730"/>
                <a:gd name="T28" fmla="*/ 789 w 1143"/>
                <a:gd name="T29" fmla="*/ 381 h 1730"/>
                <a:gd name="T30" fmla="*/ 491 w 1143"/>
                <a:gd name="T31" fmla="*/ 104 h 1730"/>
                <a:gd name="T32" fmla="*/ 446 w 1143"/>
                <a:gd name="T33" fmla="*/ 335 h 1730"/>
                <a:gd name="T34" fmla="*/ 440 w 1143"/>
                <a:gd name="T35" fmla="*/ 25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43" h="1730">
                  <a:moveTo>
                    <a:pt x="440" y="250"/>
                  </a:moveTo>
                  <a:cubicBezTo>
                    <a:pt x="440" y="250"/>
                    <a:pt x="549" y="201"/>
                    <a:pt x="546" y="299"/>
                  </a:cubicBezTo>
                  <a:cubicBezTo>
                    <a:pt x="542" y="398"/>
                    <a:pt x="464" y="426"/>
                    <a:pt x="411" y="375"/>
                  </a:cubicBezTo>
                  <a:cubicBezTo>
                    <a:pt x="357" y="324"/>
                    <a:pt x="266" y="90"/>
                    <a:pt x="470" y="45"/>
                  </a:cubicBezTo>
                  <a:cubicBezTo>
                    <a:pt x="674" y="0"/>
                    <a:pt x="950" y="223"/>
                    <a:pt x="839" y="390"/>
                  </a:cubicBezTo>
                  <a:cubicBezTo>
                    <a:pt x="729" y="557"/>
                    <a:pt x="171" y="657"/>
                    <a:pt x="180" y="979"/>
                  </a:cubicBezTo>
                  <a:cubicBezTo>
                    <a:pt x="188" y="1300"/>
                    <a:pt x="815" y="1308"/>
                    <a:pt x="947" y="1371"/>
                  </a:cubicBezTo>
                  <a:cubicBezTo>
                    <a:pt x="1078" y="1435"/>
                    <a:pt x="1143" y="1655"/>
                    <a:pt x="955" y="1693"/>
                  </a:cubicBezTo>
                  <a:cubicBezTo>
                    <a:pt x="767" y="1730"/>
                    <a:pt x="744" y="1577"/>
                    <a:pt x="746" y="1547"/>
                  </a:cubicBezTo>
                  <a:cubicBezTo>
                    <a:pt x="748" y="1518"/>
                    <a:pt x="759" y="1443"/>
                    <a:pt x="835" y="1448"/>
                  </a:cubicBezTo>
                  <a:cubicBezTo>
                    <a:pt x="910" y="1454"/>
                    <a:pt x="929" y="1582"/>
                    <a:pt x="821" y="1562"/>
                  </a:cubicBezTo>
                  <a:cubicBezTo>
                    <a:pt x="821" y="1562"/>
                    <a:pt x="828" y="1684"/>
                    <a:pt x="947" y="1644"/>
                  </a:cubicBezTo>
                  <a:cubicBezTo>
                    <a:pt x="1067" y="1603"/>
                    <a:pt x="1012" y="1404"/>
                    <a:pt x="916" y="1403"/>
                  </a:cubicBezTo>
                  <a:cubicBezTo>
                    <a:pt x="820" y="1401"/>
                    <a:pt x="60" y="1359"/>
                    <a:pt x="30" y="993"/>
                  </a:cubicBezTo>
                  <a:cubicBezTo>
                    <a:pt x="0" y="626"/>
                    <a:pt x="719" y="496"/>
                    <a:pt x="789" y="381"/>
                  </a:cubicBezTo>
                  <a:cubicBezTo>
                    <a:pt x="859" y="266"/>
                    <a:pt x="644" y="96"/>
                    <a:pt x="491" y="104"/>
                  </a:cubicBezTo>
                  <a:cubicBezTo>
                    <a:pt x="338" y="111"/>
                    <a:pt x="383" y="310"/>
                    <a:pt x="446" y="335"/>
                  </a:cubicBezTo>
                  <a:cubicBezTo>
                    <a:pt x="446" y="335"/>
                    <a:pt x="398" y="280"/>
                    <a:pt x="440" y="250"/>
                  </a:cubicBezTo>
                  <a:close/>
                </a:path>
              </a:pathLst>
            </a:custGeom>
            <a:solidFill>
              <a:srgbClr val="EFCA2E"/>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4" name="Freeform 31">
              <a:extLst>
                <a:ext uri="{FF2B5EF4-FFF2-40B4-BE49-F238E27FC236}">
                  <a16:creationId xmlns:a16="http://schemas.microsoft.com/office/drawing/2014/main" id="{D74E9894-EF8B-800F-C463-070BF7FD1793}"/>
                </a:ext>
              </a:extLst>
            </p:cNvPr>
            <p:cNvSpPr>
              <a:spLocks/>
            </p:cNvSpPr>
            <p:nvPr/>
          </p:nvSpPr>
          <p:spPr bwMode="auto">
            <a:xfrm>
              <a:off x="7561869" y="2279413"/>
              <a:ext cx="1537658" cy="1763448"/>
            </a:xfrm>
            <a:custGeom>
              <a:avLst/>
              <a:gdLst>
                <a:gd name="T0" fmla="*/ 68 w 943"/>
                <a:gd name="T1" fmla="*/ 973 h 1086"/>
                <a:gd name="T2" fmla="*/ 818 w 943"/>
                <a:gd name="T3" fmla="*/ 349 h 1086"/>
                <a:gd name="T4" fmla="*/ 499 w 943"/>
                <a:gd name="T5" fmla="*/ 70 h 1086"/>
                <a:gd name="T6" fmla="*/ 466 w 943"/>
                <a:gd name="T7" fmla="*/ 327 h 1086"/>
                <a:gd name="T8" fmla="*/ 464 w 943"/>
                <a:gd name="T9" fmla="*/ 246 h 1086"/>
                <a:gd name="T10" fmla="*/ 532 w 943"/>
                <a:gd name="T11" fmla="*/ 280 h 1086"/>
                <a:gd name="T12" fmla="*/ 414 w 943"/>
                <a:gd name="T13" fmla="*/ 335 h 1086"/>
                <a:gd name="T14" fmla="*/ 481 w 943"/>
                <a:gd name="T15" fmla="*/ 45 h 1086"/>
                <a:gd name="T16" fmla="*/ 833 w 943"/>
                <a:gd name="T17" fmla="*/ 369 h 1086"/>
                <a:gd name="T18" fmla="*/ 164 w 943"/>
                <a:gd name="T19" fmla="*/ 937 h 1086"/>
                <a:gd name="T20" fmla="*/ 68 w 943"/>
                <a:gd name="T21" fmla="*/ 973 h 1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3" h="1086">
                  <a:moveTo>
                    <a:pt x="68" y="973"/>
                  </a:moveTo>
                  <a:cubicBezTo>
                    <a:pt x="0" y="658"/>
                    <a:pt x="738" y="490"/>
                    <a:pt x="818" y="349"/>
                  </a:cubicBezTo>
                  <a:cubicBezTo>
                    <a:pt x="884" y="232"/>
                    <a:pt x="652" y="69"/>
                    <a:pt x="499" y="70"/>
                  </a:cubicBezTo>
                  <a:cubicBezTo>
                    <a:pt x="327" y="72"/>
                    <a:pt x="375" y="312"/>
                    <a:pt x="466" y="327"/>
                  </a:cubicBezTo>
                  <a:cubicBezTo>
                    <a:pt x="466" y="327"/>
                    <a:pt x="423" y="277"/>
                    <a:pt x="464" y="246"/>
                  </a:cubicBezTo>
                  <a:cubicBezTo>
                    <a:pt x="464" y="246"/>
                    <a:pt x="530" y="211"/>
                    <a:pt x="532" y="280"/>
                  </a:cubicBezTo>
                  <a:cubicBezTo>
                    <a:pt x="535" y="379"/>
                    <a:pt x="460" y="393"/>
                    <a:pt x="414" y="335"/>
                  </a:cubicBezTo>
                  <a:cubicBezTo>
                    <a:pt x="387" y="301"/>
                    <a:pt x="277" y="90"/>
                    <a:pt x="481" y="45"/>
                  </a:cubicBezTo>
                  <a:cubicBezTo>
                    <a:pt x="685" y="0"/>
                    <a:pt x="943" y="202"/>
                    <a:pt x="833" y="369"/>
                  </a:cubicBezTo>
                  <a:cubicBezTo>
                    <a:pt x="722" y="536"/>
                    <a:pt x="155" y="615"/>
                    <a:pt x="164" y="937"/>
                  </a:cubicBezTo>
                  <a:cubicBezTo>
                    <a:pt x="166" y="1011"/>
                    <a:pt x="93" y="1086"/>
                    <a:pt x="68" y="973"/>
                  </a:cubicBezTo>
                  <a:close/>
                </a:path>
              </a:pathLst>
            </a:custGeom>
            <a:solidFill>
              <a:srgbClr val="FFFF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5" name="Freeform 32">
              <a:extLst>
                <a:ext uri="{FF2B5EF4-FFF2-40B4-BE49-F238E27FC236}">
                  <a16:creationId xmlns:a16="http://schemas.microsoft.com/office/drawing/2014/main" id="{0D11CC69-2BD0-C888-C510-661D59B1717D}"/>
                </a:ext>
              </a:extLst>
            </p:cNvPr>
            <p:cNvSpPr>
              <a:spLocks/>
            </p:cNvSpPr>
            <p:nvPr/>
          </p:nvSpPr>
          <p:spPr bwMode="auto">
            <a:xfrm>
              <a:off x="8784183" y="4570657"/>
              <a:ext cx="1548138" cy="1202308"/>
            </a:xfrm>
            <a:custGeom>
              <a:avLst/>
              <a:gdLst>
                <a:gd name="T0" fmla="*/ 412 w 949"/>
                <a:gd name="T1" fmla="*/ 0 h 740"/>
                <a:gd name="T2" fmla="*/ 409 w 949"/>
                <a:gd name="T3" fmla="*/ 304 h 740"/>
                <a:gd name="T4" fmla="*/ 214 w 949"/>
                <a:gd name="T5" fmla="*/ 384 h 740"/>
                <a:gd name="T6" fmla="*/ 245 w 949"/>
                <a:gd name="T7" fmla="*/ 460 h 740"/>
                <a:gd name="T8" fmla="*/ 41 w 949"/>
                <a:gd name="T9" fmla="*/ 588 h 740"/>
                <a:gd name="T10" fmla="*/ 909 w 949"/>
                <a:gd name="T11" fmla="*/ 560 h 740"/>
                <a:gd name="T12" fmla="*/ 674 w 949"/>
                <a:gd name="T13" fmla="*/ 443 h 740"/>
                <a:gd name="T14" fmla="*/ 725 w 949"/>
                <a:gd name="T15" fmla="*/ 372 h 740"/>
                <a:gd name="T16" fmla="*/ 527 w 949"/>
                <a:gd name="T17" fmla="*/ 304 h 740"/>
                <a:gd name="T18" fmla="*/ 530 w 949"/>
                <a:gd name="T19" fmla="*/ 0 h 740"/>
                <a:gd name="T20" fmla="*/ 412 w 949"/>
                <a:gd name="T21" fmla="*/ 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9" h="740">
                  <a:moveTo>
                    <a:pt x="412" y="0"/>
                  </a:moveTo>
                  <a:cubicBezTo>
                    <a:pt x="412" y="0"/>
                    <a:pt x="431" y="256"/>
                    <a:pt x="409" y="304"/>
                  </a:cubicBezTo>
                  <a:cubicBezTo>
                    <a:pt x="387" y="352"/>
                    <a:pt x="222" y="312"/>
                    <a:pt x="214" y="384"/>
                  </a:cubicBezTo>
                  <a:cubicBezTo>
                    <a:pt x="207" y="441"/>
                    <a:pt x="245" y="460"/>
                    <a:pt x="245" y="460"/>
                  </a:cubicBezTo>
                  <a:cubicBezTo>
                    <a:pt x="245" y="460"/>
                    <a:pt x="0" y="401"/>
                    <a:pt x="41" y="588"/>
                  </a:cubicBezTo>
                  <a:cubicBezTo>
                    <a:pt x="75" y="740"/>
                    <a:pt x="866" y="739"/>
                    <a:pt x="909" y="560"/>
                  </a:cubicBezTo>
                  <a:cubicBezTo>
                    <a:pt x="949" y="394"/>
                    <a:pt x="674" y="443"/>
                    <a:pt x="674" y="443"/>
                  </a:cubicBezTo>
                  <a:cubicBezTo>
                    <a:pt x="674" y="443"/>
                    <a:pt x="722" y="427"/>
                    <a:pt x="725" y="372"/>
                  </a:cubicBezTo>
                  <a:cubicBezTo>
                    <a:pt x="727" y="329"/>
                    <a:pt x="617" y="334"/>
                    <a:pt x="527" y="304"/>
                  </a:cubicBezTo>
                  <a:cubicBezTo>
                    <a:pt x="503" y="296"/>
                    <a:pt x="530" y="236"/>
                    <a:pt x="530" y="0"/>
                  </a:cubicBezTo>
                  <a:lnTo>
                    <a:pt x="412" y="0"/>
                  </a:lnTo>
                  <a:close/>
                </a:path>
              </a:pathLst>
            </a:custGeom>
            <a:solidFill>
              <a:srgbClr val="EFCA2E"/>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6" name="Freeform 33">
              <a:extLst>
                <a:ext uri="{FF2B5EF4-FFF2-40B4-BE49-F238E27FC236}">
                  <a16:creationId xmlns:a16="http://schemas.microsoft.com/office/drawing/2014/main" id="{7C9E815B-AB98-01DA-8D30-48F0FD70ECC9}"/>
                </a:ext>
              </a:extLst>
            </p:cNvPr>
            <p:cNvSpPr>
              <a:spLocks/>
            </p:cNvSpPr>
            <p:nvPr/>
          </p:nvSpPr>
          <p:spPr bwMode="auto">
            <a:xfrm>
              <a:off x="8879453" y="5306141"/>
              <a:ext cx="1328064" cy="310580"/>
            </a:xfrm>
            <a:custGeom>
              <a:avLst/>
              <a:gdLst>
                <a:gd name="T0" fmla="*/ 74 w 815"/>
                <a:gd name="T1" fmla="*/ 141 h 191"/>
                <a:gd name="T2" fmla="*/ 90 w 815"/>
                <a:gd name="T3" fmla="*/ 34 h 191"/>
                <a:gd name="T4" fmla="*/ 684 w 815"/>
                <a:gd name="T5" fmla="*/ 24 h 191"/>
                <a:gd name="T6" fmla="*/ 682 w 815"/>
                <a:gd name="T7" fmla="*/ 141 h 191"/>
                <a:gd name="T8" fmla="*/ 74 w 815"/>
                <a:gd name="T9" fmla="*/ 141 h 191"/>
              </a:gdLst>
              <a:ahLst/>
              <a:cxnLst>
                <a:cxn ang="0">
                  <a:pos x="T0" y="T1"/>
                </a:cxn>
                <a:cxn ang="0">
                  <a:pos x="T2" y="T3"/>
                </a:cxn>
                <a:cxn ang="0">
                  <a:pos x="T4" y="T5"/>
                </a:cxn>
                <a:cxn ang="0">
                  <a:pos x="T6" y="T7"/>
                </a:cxn>
                <a:cxn ang="0">
                  <a:pos x="T8" y="T9"/>
                </a:cxn>
              </a:cxnLst>
              <a:rect l="0" t="0" r="r" b="b"/>
              <a:pathLst>
                <a:path w="815" h="191">
                  <a:moveTo>
                    <a:pt x="74" y="141"/>
                  </a:moveTo>
                  <a:cubicBezTo>
                    <a:pt x="0" y="123"/>
                    <a:pt x="2" y="20"/>
                    <a:pt x="90" y="34"/>
                  </a:cubicBezTo>
                  <a:cubicBezTo>
                    <a:pt x="235" y="58"/>
                    <a:pt x="545" y="50"/>
                    <a:pt x="684" y="24"/>
                  </a:cubicBezTo>
                  <a:cubicBezTo>
                    <a:pt x="815" y="0"/>
                    <a:pt x="812" y="101"/>
                    <a:pt x="682" y="141"/>
                  </a:cubicBezTo>
                  <a:cubicBezTo>
                    <a:pt x="570" y="176"/>
                    <a:pt x="284" y="191"/>
                    <a:pt x="74" y="141"/>
                  </a:cubicBezTo>
                  <a:close/>
                </a:path>
              </a:pathLst>
            </a:custGeom>
            <a:solidFill>
              <a:srgbClr val="FFFF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7" name="Freeform 34">
              <a:extLst>
                <a:ext uri="{FF2B5EF4-FFF2-40B4-BE49-F238E27FC236}">
                  <a16:creationId xmlns:a16="http://schemas.microsoft.com/office/drawing/2014/main" id="{E9111ADE-81C5-B2AB-B272-907F97F9CC82}"/>
                </a:ext>
              </a:extLst>
            </p:cNvPr>
            <p:cNvSpPr>
              <a:spLocks/>
            </p:cNvSpPr>
            <p:nvPr/>
          </p:nvSpPr>
          <p:spPr bwMode="auto">
            <a:xfrm>
              <a:off x="9156689" y="4667832"/>
              <a:ext cx="745964" cy="575431"/>
            </a:xfrm>
            <a:custGeom>
              <a:avLst/>
              <a:gdLst>
                <a:gd name="T0" fmla="*/ 22 w 458"/>
                <a:gd name="T1" fmla="*/ 334 h 354"/>
                <a:gd name="T2" fmla="*/ 73 w 458"/>
                <a:gd name="T3" fmla="*/ 292 h 354"/>
                <a:gd name="T4" fmla="*/ 203 w 458"/>
                <a:gd name="T5" fmla="*/ 243 h 354"/>
                <a:gd name="T6" fmla="*/ 229 w 458"/>
                <a:gd name="T7" fmla="*/ 9 h 354"/>
                <a:gd name="T8" fmla="*/ 270 w 458"/>
                <a:gd name="T9" fmla="*/ 143 h 354"/>
                <a:gd name="T10" fmla="*/ 288 w 458"/>
                <a:gd name="T11" fmla="*/ 269 h 354"/>
                <a:gd name="T12" fmla="*/ 427 w 458"/>
                <a:gd name="T13" fmla="*/ 286 h 354"/>
                <a:gd name="T14" fmla="*/ 404 w 458"/>
                <a:gd name="T15" fmla="*/ 334 h 354"/>
                <a:gd name="T16" fmla="*/ 206 w 458"/>
                <a:gd name="T17" fmla="*/ 317 h 354"/>
                <a:gd name="T18" fmla="*/ 22 w 458"/>
                <a:gd name="T19" fmla="*/ 334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8" h="354">
                  <a:moveTo>
                    <a:pt x="22" y="334"/>
                  </a:moveTo>
                  <a:cubicBezTo>
                    <a:pt x="0" y="325"/>
                    <a:pt x="25" y="297"/>
                    <a:pt x="73" y="292"/>
                  </a:cubicBezTo>
                  <a:cubicBezTo>
                    <a:pt x="121" y="286"/>
                    <a:pt x="198" y="283"/>
                    <a:pt x="203" y="243"/>
                  </a:cubicBezTo>
                  <a:cubicBezTo>
                    <a:pt x="209" y="204"/>
                    <a:pt x="198" y="17"/>
                    <a:pt x="229" y="9"/>
                  </a:cubicBezTo>
                  <a:cubicBezTo>
                    <a:pt x="260" y="0"/>
                    <a:pt x="275" y="40"/>
                    <a:pt x="270" y="143"/>
                  </a:cubicBezTo>
                  <a:cubicBezTo>
                    <a:pt x="266" y="245"/>
                    <a:pt x="263" y="260"/>
                    <a:pt x="288" y="269"/>
                  </a:cubicBezTo>
                  <a:cubicBezTo>
                    <a:pt x="314" y="278"/>
                    <a:pt x="396" y="272"/>
                    <a:pt x="427" y="286"/>
                  </a:cubicBezTo>
                  <a:cubicBezTo>
                    <a:pt x="458" y="300"/>
                    <a:pt x="431" y="329"/>
                    <a:pt x="404" y="334"/>
                  </a:cubicBezTo>
                  <a:cubicBezTo>
                    <a:pt x="376" y="340"/>
                    <a:pt x="268" y="312"/>
                    <a:pt x="206" y="317"/>
                  </a:cubicBezTo>
                  <a:cubicBezTo>
                    <a:pt x="144" y="323"/>
                    <a:pt x="70" y="354"/>
                    <a:pt x="22" y="334"/>
                  </a:cubicBezTo>
                  <a:close/>
                </a:path>
              </a:pathLst>
            </a:custGeom>
            <a:solidFill>
              <a:srgbClr val="FFFF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8" name="Freeform 35">
              <a:extLst>
                <a:ext uri="{FF2B5EF4-FFF2-40B4-BE49-F238E27FC236}">
                  <a16:creationId xmlns:a16="http://schemas.microsoft.com/office/drawing/2014/main" id="{653D676A-FA5B-31DB-D29D-ADA06CFA896D}"/>
                </a:ext>
              </a:extLst>
            </p:cNvPr>
            <p:cNvSpPr>
              <a:spLocks/>
            </p:cNvSpPr>
            <p:nvPr/>
          </p:nvSpPr>
          <p:spPr bwMode="auto">
            <a:xfrm>
              <a:off x="9242432" y="2860559"/>
              <a:ext cx="639262" cy="1021294"/>
            </a:xfrm>
            <a:custGeom>
              <a:avLst/>
              <a:gdLst>
                <a:gd name="T0" fmla="*/ 0 w 392"/>
                <a:gd name="T1" fmla="*/ 79 h 629"/>
                <a:gd name="T2" fmla="*/ 117 w 392"/>
                <a:gd name="T3" fmla="*/ 0 h 629"/>
                <a:gd name="T4" fmla="*/ 314 w 392"/>
                <a:gd name="T5" fmla="*/ 0 h 629"/>
                <a:gd name="T6" fmla="*/ 318 w 392"/>
                <a:gd name="T7" fmla="*/ 450 h 629"/>
                <a:gd name="T8" fmla="*/ 392 w 392"/>
                <a:gd name="T9" fmla="*/ 470 h 629"/>
                <a:gd name="T10" fmla="*/ 392 w 392"/>
                <a:gd name="T11" fmla="*/ 629 h 629"/>
                <a:gd name="T12" fmla="*/ 9 w 392"/>
                <a:gd name="T13" fmla="*/ 629 h 629"/>
                <a:gd name="T14" fmla="*/ 9 w 392"/>
                <a:gd name="T15" fmla="*/ 470 h 629"/>
                <a:gd name="T16" fmla="*/ 87 w 392"/>
                <a:gd name="T17" fmla="*/ 425 h 629"/>
                <a:gd name="T18" fmla="*/ 87 w 392"/>
                <a:gd name="T19" fmla="*/ 220 h 629"/>
                <a:gd name="T20" fmla="*/ 0 w 392"/>
                <a:gd name="T21" fmla="*/ 220 h 629"/>
                <a:gd name="T22" fmla="*/ 0 w 392"/>
                <a:gd name="T23" fmla="*/ 79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2" h="629">
                  <a:moveTo>
                    <a:pt x="0" y="79"/>
                  </a:moveTo>
                  <a:cubicBezTo>
                    <a:pt x="0" y="79"/>
                    <a:pt x="107" y="85"/>
                    <a:pt x="117" y="0"/>
                  </a:cubicBezTo>
                  <a:cubicBezTo>
                    <a:pt x="314" y="0"/>
                    <a:pt x="314" y="0"/>
                    <a:pt x="314" y="0"/>
                  </a:cubicBezTo>
                  <a:cubicBezTo>
                    <a:pt x="314" y="0"/>
                    <a:pt x="289" y="432"/>
                    <a:pt x="318" y="450"/>
                  </a:cubicBezTo>
                  <a:cubicBezTo>
                    <a:pt x="347" y="469"/>
                    <a:pt x="392" y="470"/>
                    <a:pt x="392" y="470"/>
                  </a:cubicBezTo>
                  <a:cubicBezTo>
                    <a:pt x="392" y="629"/>
                    <a:pt x="392" y="629"/>
                    <a:pt x="392" y="629"/>
                  </a:cubicBezTo>
                  <a:cubicBezTo>
                    <a:pt x="9" y="629"/>
                    <a:pt x="9" y="629"/>
                    <a:pt x="9" y="629"/>
                  </a:cubicBezTo>
                  <a:cubicBezTo>
                    <a:pt x="9" y="470"/>
                    <a:pt x="9" y="470"/>
                    <a:pt x="9" y="470"/>
                  </a:cubicBezTo>
                  <a:cubicBezTo>
                    <a:pt x="9" y="470"/>
                    <a:pt x="87" y="487"/>
                    <a:pt x="87" y="425"/>
                  </a:cubicBezTo>
                  <a:cubicBezTo>
                    <a:pt x="87" y="363"/>
                    <a:pt x="87" y="220"/>
                    <a:pt x="87" y="220"/>
                  </a:cubicBezTo>
                  <a:cubicBezTo>
                    <a:pt x="0" y="220"/>
                    <a:pt x="0" y="220"/>
                    <a:pt x="0" y="220"/>
                  </a:cubicBezTo>
                  <a:lnTo>
                    <a:pt x="0" y="79"/>
                  </a:lnTo>
                  <a:close/>
                </a:path>
              </a:pathLst>
            </a:custGeom>
            <a:solidFill>
              <a:srgbClr val="EFCA2E"/>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39" name="Freeform 36">
              <a:extLst>
                <a:ext uri="{FF2B5EF4-FFF2-40B4-BE49-F238E27FC236}">
                  <a16:creationId xmlns:a16="http://schemas.microsoft.com/office/drawing/2014/main" id="{9535EC02-AA8B-9B25-9325-7B34F1D319AA}"/>
                </a:ext>
              </a:extLst>
            </p:cNvPr>
            <p:cNvSpPr>
              <a:spLocks/>
            </p:cNvSpPr>
            <p:nvPr/>
          </p:nvSpPr>
          <p:spPr bwMode="auto">
            <a:xfrm>
              <a:off x="9262439" y="2901526"/>
              <a:ext cx="577336" cy="873627"/>
            </a:xfrm>
            <a:custGeom>
              <a:avLst/>
              <a:gdLst>
                <a:gd name="T0" fmla="*/ 0 w 354"/>
                <a:gd name="T1" fmla="*/ 72 h 538"/>
                <a:gd name="T2" fmla="*/ 115 w 354"/>
                <a:gd name="T3" fmla="*/ 0 h 538"/>
                <a:gd name="T4" fmla="*/ 279 w 354"/>
                <a:gd name="T5" fmla="*/ 0 h 538"/>
                <a:gd name="T6" fmla="*/ 271 w 354"/>
                <a:gd name="T7" fmla="*/ 403 h 538"/>
                <a:gd name="T8" fmla="*/ 354 w 354"/>
                <a:gd name="T9" fmla="*/ 457 h 538"/>
                <a:gd name="T10" fmla="*/ 354 w 354"/>
                <a:gd name="T11" fmla="*/ 538 h 538"/>
                <a:gd name="T12" fmla="*/ 29 w 354"/>
                <a:gd name="T13" fmla="*/ 538 h 538"/>
                <a:gd name="T14" fmla="*/ 23 w 354"/>
                <a:gd name="T15" fmla="*/ 460 h 538"/>
                <a:gd name="T16" fmla="*/ 104 w 354"/>
                <a:gd name="T17" fmla="*/ 407 h 538"/>
                <a:gd name="T18" fmla="*/ 101 w 354"/>
                <a:gd name="T19" fmla="*/ 156 h 538"/>
                <a:gd name="T20" fmla="*/ 3 w 354"/>
                <a:gd name="T21" fmla="*/ 153 h 538"/>
                <a:gd name="T22" fmla="*/ 0 w 354"/>
                <a:gd name="T23" fmla="*/ 72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4" h="538">
                  <a:moveTo>
                    <a:pt x="0" y="72"/>
                  </a:moveTo>
                  <a:cubicBezTo>
                    <a:pt x="0" y="72"/>
                    <a:pt x="105" y="85"/>
                    <a:pt x="115" y="0"/>
                  </a:cubicBezTo>
                  <a:cubicBezTo>
                    <a:pt x="279" y="0"/>
                    <a:pt x="279" y="0"/>
                    <a:pt x="279" y="0"/>
                  </a:cubicBezTo>
                  <a:cubicBezTo>
                    <a:pt x="279" y="0"/>
                    <a:pt x="266" y="369"/>
                    <a:pt x="271" y="403"/>
                  </a:cubicBezTo>
                  <a:cubicBezTo>
                    <a:pt x="282" y="478"/>
                    <a:pt x="354" y="457"/>
                    <a:pt x="354" y="457"/>
                  </a:cubicBezTo>
                  <a:cubicBezTo>
                    <a:pt x="354" y="538"/>
                    <a:pt x="354" y="538"/>
                    <a:pt x="354" y="538"/>
                  </a:cubicBezTo>
                  <a:cubicBezTo>
                    <a:pt x="29" y="538"/>
                    <a:pt x="29" y="538"/>
                    <a:pt x="29" y="538"/>
                  </a:cubicBezTo>
                  <a:cubicBezTo>
                    <a:pt x="23" y="460"/>
                    <a:pt x="23" y="460"/>
                    <a:pt x="23" y="460"/>
                  </a:cubicBezTo>
                  <a:cubicBezTo>
                    <a:pt x="23" y="460"/>
                    <a:pt x="104" y="469"/>
                    <a:pt x="104" y="407"/>
                  </a:cubicBezTo>
                  <a:cubicBezTo>
                    <a:pt x="104" y="344"/>
                    <a:pt x="101" y="156"/>
                    <a:pt x="101" y="156"/>
                  </a:cubicBezTo>
                  <a:cubicBezTo>
                    <a:pt x="3" y="153"/>
                    <a:pt x="3" y="153"/>
                    <a:pt x="3" y="153"/>
                  </a:cubicBezTo>
                  <a:lnTo>
                    <a:pt x="0" y="72"/>
                  </a:lnTo>
                  <a:close/>
                </a:path>
              </a:pathLst>
            </a:custGeom>
            <a:solidFill>
              <a:srgbClr val="FFED08"/>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0" name="Freeform 37">
              <a:extLst>
                <a:ext uri="{FF2B5EF4-FFF2-40B4-BE49-F238E27FC236}">
                  <a16:creationId xmlns:a16="http://schemas.microsoft.com/office/drawing/2014/main" id="{1CF03DC6-23AC-AFEB-F8E6-98BD90835DD1}"/>
                </a:ext>
              </a:extLst>
            </p:cNvPr>
            <p:cNvSpPr>
              <a:spLocks/>
            </p:cNvSpPr>
            <p:nvPr/>
          </p:nvSpPr>
          <p:spPr bwMode="auto">
            <a:xfrm>
              <a:off x="10076044" y="4625913"/>
              <a:ext cx="224837" cy="250560"/>
            </a:xfrm>
            <a:custGeom>
              <a:avLst/>
              <a:gdLst>
                <a:gd name="T0" fmla="*/ 23 w 138"/>
                <a:gd name="T1" fmla="*/ 58 h 154"/>
                <a:gd name="T2" fmla="*/ 66 w 138"/>
                <a:gd name="T3" fmla="*/ 1 h 154"/>
                <a:gd name="T4" fmla="*/ 136 w 138"/>
                <a:gd name="T5" fmla="*/ 83 h 154"/>
                <a:gd name="T6" fmla="*/ 83 w 138"/>
                <a:gd name="T7" fmla="*/ 68 h 154"/>
                <a:gd name="T8" fmla="*/ 23 w 138"/>
                <a:gd name="T9" fmla="*/ 58 h 154"/>
              </a:gdLst>
              <a:ahLst/>
              <a:cxnLst>
                <a:cxn ang="0">
                  <a:pos x="T0" y="T1"/>
                </a:cxn>
                <a:cxn ang="0">
                  <a:pos x="T2" y="T3"/>
                </a:cxn>
                <a:cxn ang="0">
                  <a:pos x="T4" y="T5"/>
                </a:cxn>
                <a:cxn ang="0">
                  <a:pos x="T6" y="T7"/>
                </a:cxn>
                <a:cxn ang="0">
                  <a:pos x="T8" y="T9"/>
                </a:cxn>
              </a:cxnLst>
              <a:rect l="0" t="0" r="r" b="b"/>
              <a:pathLst>
                <a:path w="138" h="154">
                  <a:moveTo>
                    <a:pt x="23" y="58"/>
                  </a:moveTo>
                  <a:cubicBezTo>
                    <a:pt x="0" y="21"/>
                    <a:pt x="43" y="2"/>
                    <a:pt x="66" y="1"/>
                  </a:cubicBezTo>
                  <a:cubicBezTo>
                    <a:pt x="88" y="0"/>
                    <a:pt x="138" y="12"/>
                    <a:pt x="136" y="83"/>
                  </a:cubicBezTo>
                  <a:cubicBezTo>
                    <a:pt x="134" y="154"/>
                    <a:pt x="115" y="63"/>
                    <a:pt x="83" y="68"/>
                  </a:cubicBezTo>
                  <a:cubicBezTo>
                    <a:pt x="51" y="74"/>
                    <a:pt x="43" y="90"/>
                    <a:pt x="23" y="58"/>
                  </a:cubicBezTo>
                  <a:close/>
                </a:path>
              </a:pathLst>
            </a:custGeom>
            <a:solidFill>
              <a:srgbClr val="FFFF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1" name="Freeform 38">
              <a:extLst>
                <a:ext uri="{FF2B5EF4-FFF2-40B4-BE49-F238E27FC236}">
                  <a16:creationId xmlns:a16="http://schemas.microsoft.com/office/drawing/2014/main" id="{7F31F0ED-84CE-9B45-3ADC-A66FCC1F14EB}"/>
                </a:ext>
              </a:extLst>
            </p:cNvPr>
            <p:cNvSpPr>
              <a:spLocks/>
            </p:cNvSpPr>
            <p:nvPr/>
          </p:nvSpPr>
          <p:spPr bwMode="auto">
            <a:xfrm>
              <a:off x="8818481" y="4635440"/>
              <a:ext cx="225790" cy="250560"/>
            </a:xfrm>
            <a:custGeom>
              <a:avLst/>
              <a:gdLst>
                <a:gd name="T0" fmla="*/ 116 w 138"/>
                <a:gd name="T1" fmla="*/ 55 h 154"/>
                <a:gd name="T2" fmla="*/ 72 w 138"/>
                <a:gd name="T3" fmla="*/ 0 h 154"/>
                <a:gd name="T4" fmla="*/ 4 w 138"/>
                <a:gd name="T5" fmla="*/ 84 h 154"/>
                <a:gd name="T6" fmla="*/ 57 w 138"/>
                <a:gd name="T7" fmla="*/ 68 h 154"/>
                <a:gd name="T8" fmla="*/ 116 w 138"/>
                <a:gd name="T9" fmla="*/ 55 h 154"/>
              </a:gdLst>
              <a:ahLst/>
              <a:cxnLst>
                <a:cxn ang="0">
                  <a:pos x="T0" y="T1"/>
                </a:cxn>
                <a:cxn ang="0">
                  <a:pos x="T2" y="T3"/>
                </a:cxn>
                <a:cxn ang="0">
                  <a:pos x="T4" y="T5"/>
                </a:cxn>
                <a:cxn ang="0">
                  <a:pos x="T6" y="T7"/>
                </a:cxn>
                <a:cxn ang="0">
                  <a:pos x="T8" y="T9"/>
                </a:cxn>
              </a:cxnLst>
              <a:rect l="0" t="0" r="r" b="b"/>
              <a:pathLst>
                <a:path w="138" h="154">
                  <a:moveTo>
                    <a:pt x="116" y="55"/>
                  </a:moveTo>
                  <a:cubicBezTo>
                    <a:pt x="138" y="18"/>
                    <a:pt x="95" y="0"/>
                    <a:pt x="72" y="0"/>
                  </a:cubicBezTo>
                  <a:cubicBezTo>
                    <a:pt x="50" y="0"/>
                    <a:pt x="0" y="13"/>
                    <a:pt x="4" y="84"/>
                  </a:cubicBezTo>
                  <a:cubicBezTo>
                    <a:pt x="8" y="154"/>
                    <a:pt x="25" y="63"/>
                    <a:pt x="57" y="68"/>
                  </a:cubicBezTo>
                  <a:cubicBezTo>
                    <a:pt x="89" y="72"/>
                    <a:pt x="97" y="88"/>
                    <a:pt x="116" y="55"/>
                  </a:cubicBezTo>
                  <a:close/>
                </a:path>
              </a:pathLst>
            </a:custGeom>
            <a:solidFill>
              <a:srgbClr val="FFFF00"/>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2" name="Freeform 39">
              <a:extLst>
                <a:ext uri="{FF2B5EF4-FFF2-40B4-BE49-F238E27FC236}">
                  <a16:creationId xmlns:a16="http://schemas.microsoft.com/office/drawing/2014/main" id="{92741BED-707B-92FA-0135-E81C433D37B6}"/>
                </a:ext>
              </a:extLst>
            </p:cNvPr>
            <p:cNvSpPr>
              <a:spLocks/>
            </p:cNvSpPr>
            <p:nvPr/>
          </p:nvSpPr>
          <p:spPr bwMode="auto">
            <a:xfrm>
              <a:off x="8944236" y="2528067"/>
              <a:ext cx="1127044" cy="149574"/>
            </a:xfrm>
            <a:custGeom>
              <a:avLst/>
              <a:gdLst>
                <a:gd name="T0" fmla="*/ 659 w 691"/>
                <a:gd name="T1" fmla="*/ 0 h 92"/>
                <a:gd name="T2" fmla="*/ 662 w 691"/>
                <a:gd name="T3" fmla="*/ 11 h 92"/>
                <a:gd name="T4" fmla="*/ 345 w 691"/>
                <a:gd name="T5" fmla="*/ 83 h 92"/>
                <a:gd name="T6" fmla="*/ 29 w 691"/>
                <a:gd name="T7" fmla="*/ 11 h 92"/>
                <a:gd name="T8" fmla="*/ 32 w 691"/>
                <a:gd name="T9" fmla="*/ 0 h 92"/>
                <a:gd name="T10" fmla="*/ 2 w 691"/>
                <a:gd name="T11" fmla="*/ 0 h 92"/>
                <a:gd name="T12" fmla="*/ 0 w 691"/>
                <a:gd name="T13" fmla="*/ 11 h 92"/>
                <a:gd name="T14" fmla="*/ 345 w 691"/>
                <a:gd name="T15" fmla="*/ 92 h 92"/>
                <a:gd name="T16" fmla="*/ 691 w 691"/>
                <a:gd name="T17" fmla="*/ 11 h 92"/>
                <a:gd name="T18" fmla="*/ 688 w 691"/>
                <a:gd name="T19" fmla="*/ 0 h 92"/>
                <a:gd name="T20" fmla="*/ 659 w 691"/>
                <a:gd name="T21"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1" h="92">
                  <a:moveTo>
                    <a:pt x="659" y="0"/>
                  </a:moveTo>
                  <a:cubicBezTo>
                    <a:pt x="661" y="4"/>
                    <a:pt x="662" y="7"/>
                    <a:pt x="662" y="11"/>
                  </a:cubicBezTo>
                  <a:cubicBezTo>
                    <a:pt x="662" y="50"/>
                    <a:pt x="520" y="83"/>
                    <a:pt x="345" y="83"/>
                  </a:cubicBezTo>
                  <a:cubicBezTo>
                    <a:pt x="170" y="83"/>
                    <a:pt x="29" y="50"/>
                    <a:pt x="29" y="11"/>
                  </a:cubicBezTo>
                  <a:cubicBezTo>
                    <a:pt x="29" y="7"/>
                    <a:pt x="30" y="4"/>
                    <a:pt x="32" y="0"/>
                  </a:cubicBezTo>
                  <a:cubicBezTo>
                    <a:pt x="2" y="0"/>
                    <a:pt x="2" y="0"/>
                    <a:pt x="2" y="0"/>
                  </a:cubicBezTo>
                  <a:cubicBezTo>
                    <a:pt x="1" y="4"/>
                    <a:pt x="0" y="7"/>
                    <a:pt x="0" y="11"/>
                  </a:cubicBezTo>
                  <a:cubicBezTo>
                    <a:pt x="0" y="56"/>
                    <a:pt x="155" y="92"/>
                    <a:pt x="345" y="92"/>
                  </a:cubicBezTo>
                  <a:cubicBezTo>
                    <a:pt x="536" y="92"/>
                    <a:pt x="691" y="56"/>
                    <a:pt x="691" y="11"/>
                  </a:cubicBezTo>
                  <a:cubicBezTo>
                    <a:pt x="691" y="7"/>
                    <a:pt x="690" y="4"/>
                    <a:pt x="688" y="0"/>
                  </a:cubicBezTo>
                  <a:lnTo>
                    <a:pt x="659" y="0"/>
                  </a:lnTo>
                  <a:close/>
                </a:path>
              </a:pathLst>
            </a:custGeom>
            <a:solidFill>
              <a:srgbClr val="FFED08"/>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3" name="Freeform 40">
              <a:extLst>
                <a:ext uri="{FF2B5EF4-FFF2-40B4-BE49-F238E27FC236}">
                  <a16:creationId xmlns:a16="http://schemas.microsoft.com/office/drawing/2014/main" id="{FFBFF197-5833-BFB5-B8C0-B618067CD37D}"/>
                </a:ext>
              </a:extLst>
            </p:cNvPr>
            <p:cNvSpPr>
              <a:spLocks/>
            </p:cNvSpPr>
            <p:nvPr/>
          </p:nvSpPr>
          <p:spPr bwMode="auto">
            <a:xfrm>
              <a:off x="8978534" y="1972643"/>
              <a:ext cx="528749" cy="699282"/>
            </a:xfrm>
            <a:custGeom>
              <a:avLst/>
              <a:gdLst>
                <a:gd name="T0" fmla="*/ 312 w 324"/>
                <a:gd name="T1" fmla="*/ 366 h 431"/>
                <a:gd name="T2" fmla="*/ 128 w 324"/>
                <a:gd name="T3" fmla="*/ 304 h 431"/>
                <a:gd name="T4" fmla="*/ 120 w 324"/>
                <a:gd name="T5" fmla="*/ 29 h 431"/>
                <a:gd name="T6" fmla="*/ 57 w 324"/>
                <a:gd name="T7" fmla="*/ 11 h 431"/>
                <a:gd name="T8" fmla="*/ 89 w 324"/>
                <a:gd name="T9" fmla="*/ 325 h 431"/>
                <a:gd name="T10" fmla="*/ 315 w 324"/>
                <a:gd name="T11" fmla="*/ 395 h 431"/>
                <a:gd name="T12" fmla="*/ 312 w 324"/>
                <a:gd name="T13" fmla="*/ 366 h 431"/>
              </a:gdLst>
              <a:ahLst/>
              <a:cxnLst>
                <a:cxn ang="0">
                  <a:pos x="T0" y="T1"/>
                </a:cxn>
                <a:cxn ang="0">
                  <a:pos x="T2" y="T3"/>
                </a:cxn>
                <a:cxn ang="0">
                  <a:pos x="T4" y="T5"/>
                </a:cxn>
                <a:cxn ang="0">
                  <a:pos x="T6" y="T7"/>
                </a:cxn>
                <a:cxn ang="0">
                  <a:pos x="T8" y="T9"/>
                </a:cxn>
                <a:cxn ang="0">
                  <a:pos x="T10" y="T11"/>
                </a:cxn>
                <a:cxn ang="0">
                  <a:pos x="T12" y="T13"/>
                </a:cxn>
              </a:cxnLst>
              <a:rect l="0" t="0" r="r" b="b"/>
              <a:pathLst>
                <a:path w="324" h="431">
                  <a:moveTo>
                    <a:pt x="312" y="366"/>
                  </a:moveTo>
                  <a:cubicBezTo>
                    <a:pt x="312" y="366"/>
                    <a:pt x="213" y="394"/>
                    <a:pt x="128" y="304"/>
                  </a:cubicBezTo>
                  <a:cubicBezTo>
                    <a:pt x="43" y="215"/>
                    <a:pt x="113" y="39"/>
                    <a:pt x="120" y="29"/>
                  </a:cubicBezTo>
                  <a:cubicBezTo>
                    <a:pt x="120" y="29"/>
                    <a:pt x="115" y="0"/>
                    <a:pt x="57" y="11"/>
                  </a:cubicBezTo>
                  <a:cubicBezTo>
                    <a:pt x="57" y="11"/>
                    <a:pt x="0" y="231"/>
                    <a:pt x="89" y="325"/>
                  </a:cubicBezTo>
                  <a:cubicBezTo>
                    <a:pt x="190" y="431"/>
                    <a:pt x="306" y="392"/>
                    <a:pt x="315" y="395"/>
                  </a:cubicBezTo>
                  <a:cubicBezTo>
                    <a:pt x="324" y="398"/>
                    <a:pt x="312" y="366"/>
                    <a:pt x="312" y="366"/>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4" name="Freeform 41">
              <a:extLst>
                <a:ext uri="{FF2B5EF4-FFF2-40B4-BE49-F238E27FC236}">
                  <a16:creationId xmlns:a16="http://schemas.microsoft.com/office/drawing/2014/main" id="{DB2F989F-3A5B-7152-1A1A-431731B4516A}"/>
                </a:ext>
              </a:extLst>
            </p:cNvPr>
            <p:cNvSpPr>
              <a:spLocks/>
            </p:cNvSpPr>
            <p:nvPr/>
          </p:nvSpPr>
          <p:spPr bwMode="auto">
            <a:xfrm>
              <a:off x="9056655" y="1798299"/>
              <a:ext cx="220073" cy="221027"/>
            </a:xfrm>
            <a:custGeom>
              <a:avLst/>
              <a:gdLst>
                <a:gd name="T0" fmla="*/ 57 w 135"/>
                <a:gd name="T1" fmla="*/ 136 h 136"/>
                <a:gd name="T2" fmla="*/ 101 w 135"/>
                <a:gd name="T3" fmla="*/ 123 h 136"/>
                <a:gd name="T4" fmla="*/ 130 w 135"/>
                <a:gd name="T5" fmla="*/ 104 h 136"/>
                <a:gd name="T6" fmla="*/ 88 w 135"/>
                <a:gd name="T7" fmla="*/ 98 h 136"/>
                <a:gd name="T8" fmla="*/ 120 w 135"/>
                <a:gd name="T9" fmla="*/ 39 h 136"/>
                <a:gd name="T10" fmla="*/ 85 w 135"/>
                <a:gd name="T11" fmla="*/ 39 h 136"/>
                <a:gd name="T12" fmla="*/ 67 w 135"/>
                <a:gd name="T13" fmla="*/ 67 h 136"/>
                <a:gd name="T14" fmla="*/ 77 w 135"/>
                <a:gd name="T15" fmla="*/ 24 h 136"/>
                <a:gd name="T16" fmla="*/ 58 w 135"/>
                <a:gd name="T17" fmla="*/ 17 h 136"/>
                <a:gd name="T18" fmla="*/ 42 w 135"/>
                <a:gd name="T19" fmla="*/ 68 h 136"/>
                <a:gd name="T20" fmla="*/ 42 w 135"/>
                <a:gd name="T21" fmla="*/ 21 h 136"/>
                <a:gd name="T22" fmla="*/ 16 w 135"/>
                <a:gd name="T23" fmla="*/ 66 h 136"/>
                <a:gd name="T24" fmla="*/ 9 w 135"/>
                <a:gd name="T25" fmla="*/ 118 h 136"/>
                <a:gd name="T26" fmla="*/ 57 w 135"/>
                <a:gd name="T2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5" h="136">
                  <a:moveTo>
                    <a:pt x="57" y="136"/>
                  </a:moveTo>
                  <a:cubicBezTo>
                    <a:pt x="57" y="136"/>
                    <a:pt x="84" y="127"/>
                    <a:pt x="101" y="123"/>
                  </a:cubicBezTo>
                  <a:cubicBezTo>
                    <a:pt x="118" y="119"/>
                    <a:pt x="130" y="112"/>
                    <a:pt x="130" y="104"/>
                  </a:cubicBezTo>
                  <a:cubicBezTo>
                    <a:pt x="131" y="96"/>
                    <a:pt x="93" y="111"/>
                    <a:pt x="88" y="98"/>
                  </a:cubicBezTo>
                  <a:cubicBezTo>
                    <a:pt x="84" y="85"/>
                    <a:pt x="106" y="50"/>
                    <a:pt x="120" y="39"/>
                  </a:cubicBezTo>
                  <a:cubicBezTo>
                    <a:pt x="135" y="29"/>
                    <a:pt x="104" y="12"/>
                    <a:pt x="85" y="39"/>
                  </a:cubicBezTo>
                  <a:cubicBezTo>
                    <a:pt x="67" y="67"/>
                    <a:pt x="67" y="67"/>
                    <a:pt x="67" y="67"/>
                  </a:cubicBezTo>
                  <a:cubicBezTo>
                    <a:pt x="67" y="67"/>
                    <a:pt x="68" y="38"/>
                    <a:pt x="77" y="24"/>
                  </a:cubicBezTo>
                  <a:cubicBezTo>
                    <a:pt x="86" y="10"/>
                    <a:pt x="72" y="3"/>
                    <a:pt x="58" y="17"/>
                  </a:cubicBezTo>
                  <a:cubicBezTo>
                    <a:pt x="43" y="31"/>
                    <a:pt x="42" y="68"/>
                    <a:pt x="42" y="68"/>
                  </a:cubicBezTo>
                  <a:cubicBezTo>
                    <a:pt x="42" y="68"/>
                    <a:pt x="33" y="42"/>
                    <a:pt x="42" y="21"/>
                  </a:cubicBezTo>
                  <a:cubicBezTo>
                    <a:pt x="51" y="0"/>
                    <a:pt x="12" y="9"/>
                    <a:pt x="16" y="66"/>
                  </a:cubicBezTo>
                  <a:cubicBezTo>
                    <a:pt x="0" y="102"/>
                    <a:pt x="2" y="108"/>
                    <a:pt x="9" y="118"/>
                  </a:cubicBezTo>
                  <a:cubicBezTo>
                    <a:pt x="19" y="130"/>
                    <a:pt x="57" y="136"/>
                    <a:pt x="57" y="136"/>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5" name="Freeform 42">
              <a:extLst>
                <a:ext uri="{FF2B5EF4-FFF2-40B4-BE49-F238E27FC236}">
                  <a16:creationId xmlns:a16="http://schemas.microsoft.com/office/drawing/2014/main" id="{178F1E30-F660-747C-1CC8-CE33918A4341}"/>
                </a:ext>
              </a:extLst>
            </p:cNvPr>
            <p:cNvSpPr>
              <a:spLocks/>
            </p:cNvSpPr>
            <p:nvPr/>
          </p:nvSpPr>
          <p:spPr bwMode="auto">
            <a:xfrm>
              <a:off x="9109054" y="1935487"/>
              <a:ext cx="43824" cy="53351"/>
            </a:xfrm>
            <a:custGeom>
              <a:avLst/>
              <a:gdLst>
                <a:gd name="T0" fmla="*/ 0 w 27"/>
                <a:gd name="T1" fmla="*/ 33 h 33"/>
                <a:gd name="T2" fmla="*/ 27 w 27"/>
                <a:gd name="T3" fmla="*/ 5 h 33"/>
                <a:gd name="T4" fmla="*/ 0 w 27"/>
                <a:gd name="T5" fmla="*/ 33 h 33"/>
              </a:gdLst>
              <a:ahLst/>
              <a:cxnLst>
                <a:cxn ang="0">
                  <a:pos x="T0" y="T1"/>
                </a:cxn>
                <a:cxn ang="0">
                  <a:pos x="T2" y="T3"/>
                </a:cxn>
                <a:cxn ang="0">
                  <a:pos x="T4" y="T5"/>
                </a:cxn>
              </a:cxnLst>
              <a:rect l="0" t="0" r="r" b="b"/>
              <a:pathLst>
                <a:path w="27" h="33">
                  <a:moveTo>
                    <a:pt x="0" y="33"/>
                  </a:moveTo>
                  <a:cubicBezTo>
                    <a:pt x="0" y="33"/>
                    <a:pt x="6" y="0"/>
                    <a:pt x="27" y="5"/>
                  </a:cubicBezTo>
                  <a:cubicBezTo>
                    <a:pt x="27" y="5"/>
                    <a:pt x="2" y="14"/>
                    <a:pt x="0" y="33"/>
                  </a:cubicBezTo>
                  <a:close/>
                </a:path>
              </a:pathLst>
            </a:custGeom>
            <a:solidFill>
              <a:srgbClr val="CB8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6" name="Freeform 43">
              <a:extLst>
                <a:ext uri="{FF2B5EF4-FFF2-40B4-BE49-F238E27FC236}">
                  <a16:creationId xmlns:a16="http://schemas.microsoft.com/office/drawing/2014/main" id="{A9517B04-0F9D-80E5-031F-6EDDB9A95F7E}"/>
                </a:ext>
              </a:extLst>
            </p:cNvPr>
            <p:cNvSpPr>
              <a:spLocks/>
            </p:cNvSpPr>
            <p:nvPr/>
          </p:nvSpPr>
          <p:spPr bwMode="auto">
            <a:xfrm>
              <a:off x="9902653" y="2511871"/>
              <a:ext cx="254371" cy="191493"/>
            </a:xfrm>
            <a:custGeom>
              <a:avLst/>
              <a:gdLst>
                <a:gd name="T0" fmla="*/ 56 w 156"/>
                <a:gd name="T1" fmla="*/ 13 h 118"/>
                <a:gd name="T2" fmla="*/ 6 w 156"/>
                <a:gd name="T3" fmla="*/ 50 h 118"/>
                <a:gd name="T4" fmla="*/ 47 w 156"/>
                <a:gd name="T5" fmla="*/ 50 h 118"/>
                <a:gd name="T6" fmla="*/ 66 w 156"/>
                <a:gd name="T7" fmla="*/ 81 h 118"/>
                <a:gd name="T8" fmla="*/ 72 w 156"/>
                <a:gd name="T9" fmla="*/ 116 h 118"/>
                <a:gd name="T10" fmla="*/ 90 w 156"/>
                <a:gd name="T11" fmla="*/ 85 h 118"/>
                <a:gd name="T12" fmla="*/ 81 w 156"/>
                <a:gd name="T13" fmla="*/ 59 h 118"/>
                <a:gd name="T14" fmla="*/ 102 w 156"/>
                <a:gd name="T15" fmla="*/ 96 h 118"/>
                <a:gd name="T16" fmla="*/ 123 w 156"/>
                <a:gd name="T17" fmla="*/ 102 h 118"/>
                <a:gd name="T18" fmla="*/ 102 w 156"/>
                <a:gd name="T19" fmla="*/ 59 h 118"/>
                <a:gd name="T20" fmla="*/ 133 w 156"/>
                <a:gd name="T21" fmla="*/ 81 h 118"/>
                <a:gd name="T22" fmla="*/ 147 w 156"/>
                <a:gd name="T23" fmla="*/ 74 h 118"/>
                <a:gd name="T24" fmla="*/ 94 w 156"/>
                <a:gd name="T25" fmla="*/ 21 h 118"/>
                <a:gd name="T26" fmla="*/ 56 w 156"/>
                <a:gd name="T27" fmla="*/ 1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6" h="118">
                  <a:moveTo>
                    <a:pt x="56" y="13"/>
                  </a:moveTo>
                  <a:cubicBezTo>
                    <a:pt x="56" y="13"/>
                    <a:pt x="0" y="37"/>
                    <a:pt x="6" y="50"/>
                  </a:cubicBezTo>
                  <a:cubicBezTo>
                    <a:pt x="11" y="63"/>
                    <a:pt x="36" y="47"/>
                    <a:pt x="47" y="50"/>
                  </a:cubicBezTo>
                  <a:cubicBezTo>
                    <a:pt x="59" y="52"/>
                    <a:pt x="65" y="67"/>
                    <a:pt x="66" y="81"/>
                  </a:cubicBezTo>
                  <a:cubicBezTo>
                    <a:pt x="67" y="95"/>
                    <a:pt x="60" y="115"/>
                    <a:pt x="72" y="116"/>
                  </a:cubicBezTo>
                  <a:cubicBezTo>
                    <a:pt x="84" y="118"/>
                    <a:pt x="91" y="96"/>
                    <a:pt x="90" y="85"/>
                  </a:cubicBezTo>
                  <a:cubicBezTo>
                    <a:pt x="89" y="75"/>
                    <a:pt x="81" y="59"/>
                    <a:pt x="81" y="59"/>
                  </a:cubicBezTo>
                  <a:cubicBezTo>
                    <a:pt x="81" y="59"/>
                    <a:pt x="97" y="79"/>
                    <a:pt x="102" y="96"/>
                  </a:cubicBezTo>
                  <a:cubicBezTo>
                    <a:pt x="108" y="114"/>
                    <a:pt x="123" y="108"/>
                    <a:pt x="123" y="102"/>
                  </a:cubicBezTo>
                  <a:cubicBezTo>
                    <a:pt x="123" y="95"/>
                    <a:pt x="125" y="74"/>
                    <a:pt x="102" y="59"/>
                  </a:cubicBezTo>
                  <a:cubicBezTo>
                    <a:pt x="102" y="59"/>
                    <a:pt x="120" y="59"/>
                    <a:pt x="133" y="81"/>
                  </a:cubicBezTo>
                  <a:cubicBezTo>
                    <a:pt x="145" y="103"/>
                    <a:pt x="156" y="88"/>
                    <a:pt x="147" y="74"/>
                  </a:cubicBezTo>
                  <a:cubicBezTo>
                    <a:pt x="138" y="60"/>
                    <a:pt x="128" y="40"/>
                    <a:pt x="94" y="21"/>
                  </a:cubicBezTo>
                  <a:cubicBezTo>
                    <a:pt x="94" y="21"/>
                    <a:pt x="82" y="0"/>
                    <a:pt x="56" y="13"/>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7" name="Freeform 44">
              <a:extLst>
                <a:ext uri="{FF2B5EF4-FFF2-40B4-BE49-F238E27FC236}">
                  <a16:creationId xmlns:a16="http://schemas.microsoft.com/office/drawing/2014/main" id="{794FDC43-C9F8-EEAF-5859-D102378DB5D3}"/>
                </a:ext>
              </a:extLst>
            </p:cNvPr>
            <p:cNvSpPr>
              <a:spLocks/>
            </p:cNvSpPr>
            <p:nvPr/>
          </p:nvSpPr>
          <p:spPr bwMode="auto">
            <a:xfrm>
              <a:off x="9580640" y="2282271"/>
              <a:ext cx="488735" cy="292479"/>
            </a:xfrm>
            <a:custGeom>
              <a:avLst/>
              <a:gdLst>
                <a:gd name="T0" fmla="*/ 13 w 300"/>
                <a:gd name="T1" fmla="*/ 119 h 180"/>
                <a:gd name="T2" fmla="*/ 186 w 300"/>
                <a:gd name="T3" fmla="*/ 1 h 180"/>
                <a:gd name="T4" fmla="*/ 299 w 300"/>
                <a:gd name="T5" fmla="*/ 160 h 180"/>
                <a:gd name="T6" fmla="*/ 232 w 300"/>
                <a:gd name="T7" fmla="*/ 164 h 180"/>
                <a:gd name="T8" fmla="*/ 198 w 300"/>
                <a:gd name="T9" fmla="*/ 40 h 180"/>
                <a:gd name="T10" fmla="*/ 37 w 300"/>
                <a:gd name="T11" fmla="*/ 134 h 180"/>
                <a:gd name="T12" fmla="*/ 13 w 300"/>
                <a:gd name="T13" fmla="*/ 119 h 180"/>
              </a:gdLst>
              <a:ahLst/>
              <a:cxnLst>
                <a:cxn ang="0">
                  <a:pos x="T0" y="T1"/>
                </a:cxn>
                <a:cxn ang="0">
                  <a:pos x="T2" y="T3"/>
                </a:cxn>
                <a:cxn ang="0">
                  <a:pos x="T4" y="T5"/>
                </a:cxn>
                <a:cxn ang="0">
                  <a:pos x="T6" y="T7"/>
                </a:cxn>
                <a:cxn ang="0">
                  <a:pos x="T8" y="T9"/>
                </a:cxn>
                <a:cxn ang="0">
                  <a:pos x="T10" y="T11"/>
                </a:cxn>
                <a:cxn ang="0">
                  <a:pos x="T12" y="T13"/>
                </a:cxn>
              </a:cxnLst>
              <a:rect l="0" t="0" r="r" b="b"/>
              <a:pathLst>
                <a:path w="300" h="180">
                  <a:moveTo>
                    <a:pt x="13" y="119"/>
                  </a:moveTo>
                  <a:cubicBezTo>
                    <a:pt x="13" y="119"/>
                    <a:pt x="72" y="3"/>
                    <a:pt x="186" y="1"/>
                  </a:cubicBezTo>
                  <a:cubicBezTo>
                    <a:pt x="300" y="0"/>
                    <a:pt x="299" y="160"/>
                    <a:pt x="299" y="160"/>
                  </a:cubicBezTo>
                  <a:cubicBezTo>
                    <a:pt x="299" y="160"/>
                    <a:pt x="272" y="180"/>
                    <a:pt x="232" y="164"/>
                  </a:cubicBezTo>
                  <a:cubicBezTo>
                    <a:pt x="232" y="164"/>
                    <a:pt x="269" y="69"/>
                    <a:pt x="198" y="40"/>
                  </a:cubicBezTo>
                  <a:cubicBezTo>
                    <a:pt x="114" y="5"/>
                    <a:pt x="37" y="134"/>
                    <a:pt x="37" y="134"/>
                  </a:cubicBezTo>
                  <a:cubicBezTo>
                    <a:pt x="37" y="134"/>
                    <a:pt x="0" y="166"/>
                    <a:pt x="13" y="119"/>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8" name="Freeform 45">
              <a:extLst>
                <a:ext uri="{FF2B5EF4-FFF2-40B4-BE49-F238E27FC236}">
                  <a16:creationId xmlns:a16="http://schemas.microsoft.com/office/drawing/2014/main" id="{8B13D968-68CC-5846-16A1-FB833BF72028}"/>
                </a:ext>
              </a:extLst>
            </p:cNvPr>
            <p:cNvSpPr>
              <a:spLocks/>
            </p:cNvSpPr>
            <p:nvPr/>
          </p:nvSpPr>
          <p:spPr bwMode="auto">
            <a:xfrm>
              <a:off x="9258628" y="2146035"/>
              <a:ext cx="354405" cy="479208"/>
            </a:xfrm>
            <a:custGeom>
              <a:avLst/>
              <a:gdLst>
                <a:gd name="T0" fmla="*/ 8 w 217"/>
                <a:gd name="T1" fmla="*/ 82 h 295"/>
                <a:gd name="T2" fmla="*/ 94 w 217"/>
                <a:gd name="T3" fmla="*/ 295 h 295"/>
                <a:gd name="T4" fmla="*/ 211 w 217"/>
                <a:gd name="T5" fmla="*/ 228 h 295"/>
                <a:gd name="T6" fmla="*/ 176 w 217"/>
                <a:gd name="T7" fmla="*/ 62 h 295"/>
                <a:gd name="T8" fmla="*/ 58 w 217"/>
                <a:gd name="T9" fmla="*/ 8 h 295"/>
                <a:gd name="T10" fmla="*/ 8 w 217"/>
                <a:gd name="T11" fmla="*/ 82 h 295"/>
              </a:gdLst>
              <a:ahLst/>
              <a:cxnLst>
                <a:cxn ang="0">
                  <a:pos x="T0" y="T1"/>
                </a:cxn>
                <a:cxn ang="0">
                  <a:pos x="T2" y="T3"/>
                </a:cxn>
                <a:cxn ang="0">
                  <a:pos x="T4" y="T5"/>
                </a:cxn>
                <a:cxn ang="0">
                  <a:pos x="T6" y="T7"/>
                </a:cxn>
                <a:cxn ang="0">
                  <a:pos x="T8" y="T9"/>
                </a:cxn>
                <a:cxn ang="0">
                  <a:pos x="T10" y="T11"/>
                </a:cxn>
              </a:cxnLst>
              <a:rect l="0" t="0" r="r" b="b"/>
              <a:pathLst>
                <a:path w="217" h="295">
                  <a:moveTo>
                    <a:pt x="8" y="82"/>
                  </a:moveTo>
                  <a:cubicBezTo>
                    <a:pt x="8" y="82"/>
                    <a:pt x="80" y="295"/>
                    <a:pt x="94" y="295"/>
                  </a:cubicBezTo>
                  <a:cubicBezTo>
                    <a:pt x="109" y="295"/>
                    <a:pt x="204" y="244"/>
                    <a:pt x="211" y="228"/>
                  </a:cubicBezTo>
                  <a:cubicBezTo>
                    <a:pt x="217" y="212"/>
                    <a:pt x="190" y="112"/>
                    <a:pt x="176" y="62"/>
                  </a:cubicBezTo>
                  <a:cubicBezTo>
                    <a:pt x="163" y="12"/>
                    <a:pt x="105" y="0"/>
                    <a:pt x="58" y="8"/>
                  </a:cubicBezTo>
                  <a:cubicBezTo>
                    <a:pt x="11" y="16"/>
                    <a:pt x="0" y="57"/>
                    <a:pt x="8" y="82"/>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49" name="Freeform 46">
              <a:extLst>
                <a:ext uri="{FF2B5EF4-FFF2-40B4-BE49-F238E27FC236}">
                  <a16:creationId xmlns:a16="http://schemas.microsoft.com/office/drawing/2014/main" id="{BDD85BC2-63C2-6216-7AFC-7E79BA4EEB9A}"/>
                </a:ext>
              </a:extLst>
            </p:cNvPr>
            <p:cNvSpPr>
              <a:spLocks/>
            </p:cNvSpPr>
            <p:nvPr/>
          </p:nvSpPr>
          <p:spPr bwMode="auto">
            <a:xfrm>
              <a:off x="9335797" y="2369919"/>
              <a:ext cx="61926" cy="105750"/>
            </a:xfrm>
            <a:custGeom>
              <a:avLst/>
              <a:gdLst>
                <a:gd name="T0" fmla="*/ 25 w 38"/>
                <a:gd name="T1" fmla="*/ 0 h 65"/>
                <a:gd name="T2" fmla="*/ 31 w 38"/>
                <a:gd name="T3" fmla="*/ 25 h 65"/>
                <a:gd name="T4" fmla="*/ 12 w 38"/>
                <a:gd name="T5" fmla="*/ 39 h 65"/>
                <a:gd name="T6" fmla="*/ 36 w 38"/>
                <a:gd name="T7" fmla="*/ 48 h 65"/>
                <a:gd name="T8" fmla="*/ 9 w 38"/>
                <a:gd name="T9" fmla="*/ 53 h 65"/>
                <a:gd name="T10" fmla="*/ 13 w 38"/>
                <a:gd name="T11" fmla="*/ 26 h 65"/>
                <a:gd name="T12" fmla="*/ 25 w 38"/>
                <a:gd name="T13" fmla="*/ 0 h 65"/>
              </a:gdLst>
              <a:ahLst/>
              <a:cxnLst>
                <a:cxn ang="0">
                  <a:pos x="T0" y="T1"/>
                </a:cxn>
                <a:cxn ang="0">
                  <a:pos x="T2" y="T3"/>
                </a:cxn>
                <a:cxn ang="0">
                  <a:pos x="T4" y="T5"/>
                </a:cxn>
                <a:cxn ang="0">
                  <a:pos x="T6" y="T7"/>
                </a:cxn>
                <a:cxn ang="0">
                  <a:pos x="T8" y="T9"/>
                </a:cxn>
                <a:cxn ang="0">
                  <a:pos x="T10" y="T11"/>
                </a:cxn>
                <a:cxn ang="0">
                  <a:pos x="T12" y="T13"/>
                </a:cxn>
              </a:cxnLst>
              <a:rect l="0" t="0" r="r" b="b"/>
              <a:pathLst>
                <a:path w="38" h="65">
                  <a:moveTo>
                    <a:pt x="25" y="0"/>
                  </a:moveTo>
                  <a:cubicBezTo>
                    <a:pt x="25" y="0"/>
                    <a:pt x="38" y="21"/>
                    <a:pt x="31" y="25"/>
                  </a:cubicBezTo>
                  <a:cubicBezTo>
                    <a:pt x="25" y="30"/>
                    <a:pt x="10" y="29"/>
                    <a:pt x="12" y="39"/>
                  </a:cubicBezTo>
                  <a:cubicBezTo>
                    <a:pt x="13" y="50"/>
                    <a:pt x="23" y="58"/>
                    <a:pt x="36" y="48"/>
                  </a:cubicBezTo>
                  <a:cubicBezTo>
                    <a:pt x="36" y="48"/>
                    <a:pt x="17" y="65"/>
                    <a:pt x="9" y="53"/>
                  </a:cubicBezTo>
                  <a:cubicBezTo>
                    <a:pt x="0" y="40"/>
                    <a:pt x="4" y="30"/>
                    <a:pt x="13" y="26"/>
                  </a:cubicBezTo>
                  <a:cubicBezTo>
                    <a:pt x="23" y="22"/>
                    <a:pt x="35" y="27"/>
                    <a:pt x="25" y="0"/>
                  </a:cubicBezTo>
                  <a:close/>
                </a:path>
              </a:pathLst>
            </a:custGeom>
            <a:solidFill>
              <a:srgbClr val="CB8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0" name="Freeform 47">
              <a:extLst>
                <a:ext uri="{FF2B5EF4-FFF2-40B4-BE49-F238E27FC236}">
                  <a16:creationId xmlns:a16="http://schemas.microsoft.com/office/drawing/2014/main" id="{41D4A2B0-D01A-96D2-2B3A-C166BC727A3F}"/>
                </a:ext>
              </a:extLst>
            </p:cNvPr>
            <p:cNvSpPr>
              <a:spLocks/>
            </p:cNvSpPr>
            <p:nvPr/>
          </p:nvSpPr>
          <p:spPr bwMode="auto">
            <a:xfrm>
              <a:off x="9154783" y="2039332"/>
              <a:ext cx="511600" cy="360121"/>
            </a:xfrm>
            <a:custGeom>
              <a:avLst/>
              <a:gdLst>
                <a:gd name="T0" fmla="*/ 218 w 314"/>
                <a:gd name="T1" fmla="*/ 99 h 222"/>
                <a:gd name="T2" fmla="*/ 153 w 314"/>
                <a:gd name="T3" fmla="*/ 142 h 222"/>
                <a:gd name="T4" fmla="*/ 159 w 314"/>
                <a:gd name="T5" fmla="*/ 121 h 222"/>
                <a:gd name="T6" fmla="*/ 100 w 314"/>
                <a:gd name="T7" fmla="*/ 150 h 222"/>
                <a:gd name="T8" fmla="*/ 100 w 314"/>
                <a:gd name="T9" fmla="*/ 131 h 222"/>
                <a:gd name="T10" fmla="*/ 46 w 314"/>
                <a:gd name="T11" fmla="*/ 156 h 222"/>
                <a:gd name="T12" fmla="*/ 55 w 314"/>
                <a:gd name="T13" fmla="*/ 138 h 222"/>
                <a:gd name="T14" fmla="*/ 18 w 314"/>
                <a:gd name="T15" fmla="*/ 99 h 222"/>
                <a:gd name="T16" fmla="*/ 41 w 314"/>
                <a:gd name="T17" fmla="*/ 37 h 222"/>
                <a:gd name="T18" fmla="*/ 67 w 314"/>
                <a:gd name="T19" fmla="*/ 72 h 222"/>
                <a:gd name="T20" fmla="*/ 112 w 314"/>
                <a:gd name="T21" fmla="*/ 1 h 222"/>
                <a:gd name="T22" fmla="*/ 141 w 314"/>
                <a:gd name="T23" fmla="*/ 39 h 222"/>
                <a:gd name="T24" fmla="*/ 240 w 314"/>
                <a:gd name="T25" fmla="*/ 42 h 222"/>
                <a:gd name="T26" fmla="*/ 242 w 314"/>
                <a:gd name="T27" fmla="*/ 4 h 222"/>
                <a:gd name="T28" fmla="*/ 264 w 314"/>
                <a:gd name="T29" fmla="*/ 36 h 222"/>
                <a:gd name="T30" fmla="*/ 298 w 314"/>
                <a:gd name="T31" fmla="*/ 51 h 222"/>
                <a:gd name="T32" fmla="*/ 274 w 314"/>
                <a:gd name="T33" fmla="*/ 65 h 222"/>
                <a:gd name="T34" fmla="*/ 291 w 314"/>
                <a:gd name="T35" fmla="*/ 188 h 222"/>
                <a:gd name="T36" fmla="*/ 218 w 314"/>
                <a:gd name="T37" fmla="*/ 99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4" h="222">
                  <a:moveTo>
                    <a:pt x="218" y="99"/>
                  </a:moveTo>
                  <a:cubicBezTo>
                    <a:pt x="218" y="99"/>
                    <a:pt x="164" y="151"/>
                    <a:pt x="153" y="142"/>
                  </a:cubicBezTo>
                  <a:cubicBezTo>
                    <a:pt x="142" y="134"/>
                    <a:pt x="159" y="121"/>
                    <a:pt x="159" y="121"/>
                  </a:cubicBezTo>
                  <a:cubicBezTo>
                    <a:pt x="159" y="121"/>
                    <a:pt x="111" y="156"/>
                    <a:pt x="100" y="150"/>
                  </a:cubicBezTo>
                  <a:cubicBezTo>
                    <a:pt x="89" y="143"/>
                    <a:pt x="100" y="131"/>
                    <a:pt x="100" y="131"/>
                  </a:cubicBezTo>
                  <a:cubicBezTo>
                    <a:pt x="100" y="131"/>
                    <a:pt x="66" y="179"/>
                    <a:pt x="46" y="156"/>
                  </a:cubicBezTo>
                  <a:cubicBezTo>
                    <a:pt x="26" y="133"/>
                    <a:pt x="55" y="138"/>
                    <a:pt x="55" y="138"/>
                  </a:cubicBezTo>
                  <a:cubicBezTo>
                    <a:pt x="55" y="138"/>
                    <a:pt x="36" y="140"/>
                    <a:pt x="18" y="99"/>
                  </a:cubicBezTo>
                  <a:cubicBezTo>
                    <a:pt x="0" y="57"/>
                    <a:pt x="25" y="40"/>
                    <a:pt x="41" y="37"/>
                  </a:cubicBezTo>
                  <a:cubicBezTo>
                    <a:pt x="57" y="34"/>
                    <a:pt x="67" y="72"/>
                    <a:pt x="67" y="72"/>
                  </a:cubicBezTo>
                  <a:cubicBezTo>
                    <a:pt x="67" y="72"/>
                    <a:pt x="66" y="2"/>
                    <a:pt x="112" y="1"/>
                  </a:cubicBezTo>
                  <a:cubicBezTo>
                    <a:pt x="158" y="0"/>
                    <a:pt x="143" y="31"/>
                    <a:pt x="141" y="39"/>
                  </a:cubicBezTo>
                  <a:cubicBezTo>
                    <a:pt x="141" y="39"/>
                    <a:pt x="191" y="10"/>
                    <a:pt x="240" y="42"/>
                  </a:cubicBezTo>
                  <a:cubicBezTo>
                    <a:pt x="240" y="42"/>
                    <a:pt x="230" y="7"/>
                    <a:pt x="242" y="4"/>
                  </a:cubicBezTo>
                  <a:cubicBezTo>
                    <a:pt x="255" y="0"/>
                    <a:pt x="266" y="25"/>
                    <a:pt x="264" y="36"/>
                  </a:cubicBezTo>
                  <a:cubicBezTo>
                    <a:pt x="264" y="36"/>
                    <a:pt x="297" y="32"/>
                    <a:pt x="298" y="51"/>
                  </a:cubicBezTo>
                  <a:cubicBezTo>
                    <a:pt x="298" y="70"/>
                    <a:pt x="274" y="65"/>
                    <a:pt x="274" y="65"/>
                  </a:cubicBezTo>
                  <a:cubicBezTo>
                    <a:pt x="274" y="65"/>
                    <a:pt x="314" y="154"/>
                    <a:pt x="291" y="188"/>
                  </a:cubicBezTo>
                  <a:cubicBezTo>
                    <a:pt x="267" y="222"/>
                    <a:pt x="231" y="203"/>
                    <a:pt x="218" y="99"/>
                  </a:cubicBezTo>
                  <a:close/>
                </a:path>
              </a:pathLst>
            </a:custGeom>
            <a:solidFill>
              <a:srgbClr val="725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1" name="Freeform 48">
              <a:extLst>
                <a:ext uri="{FF2B5EF4-FFF2-40B4-BE49-F238E27FC236}">
                  <a16:creationId xmlns:a16="http://schemas.microsoft.com/office/drawing/2014/main" id="{E6041D06-B078-5E97-057C-4816826553AB}"/>
                </a:ext>
              </a:extLst>
            </p:cNvPr>
            <p:cNvSpPr>
              <a:spLocks/>
            </p:cNvSpPr>
            <p:nvPr/>
          </p:nvSpPr>
          <p:spPr bwMode="auto">
            <a:xfrm>
              <a:off x="9376762" y="2368966"/>
              <a:ext cx="172438" cy="198162"/>
            </a:xfrm>
            <a:custGeom>
              <a:avLst/>
              <a:gdLst>
                <a:gd name="T0" fmla="*/ 106 w 106"/>
                <a:gd name="T1" fmla="*/ 47 h 122"/>
                <a:gd name="T2" fmla="*/ 97 w 106"/>
                <a:gd name="T3" fmla="*/ 1 h 122"/>
                <a:gd name="T4" fmla="*/ 0 w 106"/>
                <a:gd name="T5" fmla="*/ 71 h 122"/>
                <a:gd name="T6" fmla="*/ 67 w 106"/>
                <a:gd name="T7" fmla="*/ 119 h 122"/>
                <a:gd name="T8" fmla="*/ 106 w 106"/>
                <a:gd name="T9" fmla="*/ 47 h 122"/>
              </a:gdLst>
              <a:ahLst/>
              <a:cxnLst>
                <a:cxn ang="0">
                  <a:pos x="T0" y="T1"/>
                </a:cxn>
                <a:cxn ang="0">
                  <a:pos x="T2" y="T3"/>
                </a:cxn>
                <a:cxn ang="0">
                  <a:pos x="T4" y="T5"/>
                </a:cxn>
                <a:cxn ang="0">
                  <a:pos x="T6" y="T7"/>
                </a:cxn>
                <a:cxn ang="0">
                  <a:pos x="T8" y="T9"/>
                </a:cxn>
              </a:cxnLst>
              <a:rect l="0" t="0" r="r" b="b"/>
              <a:pathLst>
                <a:path w="106" h="122">
                  <a:moveTo>
                    <a:pt x="106" y="47"/>
                  </a:moveTo>
                  <a:cubicBezTo>
                    <a:pt x="106" y="22"/>
                    <a:pt x="99" y="0"/>
                    <a:pt x="97" y="1"/>
                  </a:cubicBezTo>
                  <a:cubicBezTo>
                    <a:pt x="93" y="4"/>
                    <a:pt x="0" y="71"/>
                    <a:pt x="0" y="71"/>
                  </a:cubicBezTo>
                  <a:cubicBezTo>
                    <a:pt x="0" y="71"/>
                    <a:pt x="31" y="122"/>
                    <a:pt x="67" y="119"/>
                  </a:cubicBezTo>
                  <a:cubicBezTo>
                    <a:pt x="46" y="64"/>
                    <a:pt x="88" y="50"/>
                    <a:pt x="106" y="47"/>
                  </a:cubicBezTo>
                  <a:close/>
                </a:path>
              </a:pathLst>
            </a:custGeom>
            <a:solidFill>
              <a:srgbClr val="7534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2" name="Freeform 49">
              <a:extLst>
                <a:ext uri="{FF2B5EF4-FFF2-40B4-BE49-F238E27FC236}">
                  <a16:creationId xmlns:a16="http://schemas.microsoft.com/office/drawing/2014/main" id="{796CCFB2-2ECA-AE32-0F53-9F6B6D015C97}"/>
                </a:ext>
              </a:extLst>
            </p:cNvPr>
            <p:cNvSpPr>
              <a:spLocks/>
            </p:cNvSpPr>
            <p:nvPr/>
          </p:nvSpPr>
          <p:spPr bwMode="auto">
            <a:xfrm>
              <a:off x="9451074" y="2445182"/>
              <a:ext cx="100034" cy="117182"/>
            </a:xfrm>
            <a:custGeom>
              <a:avLst/>
              <a:gdLst>
                <a:gd name="T0" fmla="*/ 21 w 61"/>
                <a:gd name="T1" fmla="*/ 72 h 72"/>
                <a:gd name="T2" fmla="*/ 35 w 61"/>
                <a:gd name="T3" fmla="*/ 68 h 72"/>
                <a:gd name="T4" fmla="*/ 60 w 61"/>
                <a:gd name="T5" fmla="*/ 0 h 72"/>
                <a:gd name="T6" fmla="*/ 21 w 61"/>
                <a:gd name="T7" fmla="*/ 72 h 72"/>
              </a:gdLst>
              <a:ahLst/>
              <a:cxnLst>
                <a:cxn ang="0">
                  <a:pos x="T0" y="T1"/>
                </a:cxn>
                <a:cxn ang="0">
                  <a:pos x="T2" y="T3"/>
                </a:cxn>
                <a:cxn ang="0">
                  <a:pos x="T4" y="T5"/>
                </a:cxn>
                <a:cxn ang="0">
                  <a:pos x="T6" y="T7"/>
                </a:cxn>
              </a:cxnLst>
              <a:rect l="0" t="0" r="r" b="b"/>
              <a:pathLst>
                <a:path w="61" h="72">
                  <a:moveTo>
                    <a:pt x="21" y="72"/>
                  </a:moveTo>
                  <a:cubicBezTo>
                    <a:pt x="25" y="72"/>
                    <a:pt x="30" y="70"/>
                    <a:pt x="35" y="68"/>
                  </a:cubicBezTo>
                  <a:cubicBezTo>
                    <a:pt x="56" y="56"/>
                    <a:pt x="61" y="26"/>
                    <a:pt x="60" y="0"/>
                  </a:cubicBezTo>
                  <a:cubicBezTo>
                    <a:pt x="42" y="3"/>
                    <a:pt x="0" y="17"/>
                    <a:pt x="21" y="72"/>
                  </a:cubicBezTo>
                  <a:close/>
                </a:path>
              </a:pathLst>
            </a:custGeom>
            <a:solidFill>
              <a:srgbClr val="DA90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3" name="Freeform 50">
              <a:extLst>
                <a:ext uri="{FF2B5EF4-FFF2-40B4-BE49-F238E27FC236}">
                  <a16:creationId xmlns:a16="http://schemas.microsoft.com/office/drawing/2014/main" id="{A23192F0-1FD5-A765-FCA6-287DEDBD1F2A}"/>
                </a:ext>
              </a:extLst>
            </p:cNvPr>
            <p:cNvSpPr>
              <a:spLocks/>
            </p:cNvSpPr>
            <p:nvPr/>
          </p:nvSpPr>
          <p:spPr bwMode="auto">
            <a:xfrm>
              <a:off x="9422492" y="2305135"/>
              <a:ext cx="37156" cy="52399"/>
            </a:xfrm>
            <a:custGeom>
              <a:avLst/>
              <a:gdLst>
                <a:gd name="T0" fmla="*/ 20 w 23"/>
                <a:gd name="T1" fmla="*/ 13 h 32"/>
                <a:gd name="T2" fmla="*/ 17 w 23"/>
                <a:gd name="T3" fmla="*/ 31 h 32"/>
                <a:gd name="T4" fmla="*/ 3 w 23"/>
                <a:gd name="T5" fmla="*/ 19 h 32"/>
                <a:gd name="T6" fmla="*/ 6 w 23"/>
                <a:gd name="T7" fmla="*/ 2 h 32"/>
                <a:gd name="T8" fmla="*/ 20 w 23"/>
                <a:gd name="T9" fmla="*/ 13 h 32"/>
              </a:gdLst>
              <a:ahLst/>
              <a:cxnLst>
                <a:cxn ang="0">
                  <a:pos x="T0" y="T1"/>
                </a:cxn>
                <a:cxn ang="0">
                  <a:pos x="T2" y="T3"/>
                </a:cxn>
                <a:cxn ang="0">
                  <a:pos x="T4" y="T5"/>
                </a:cxn>
                <a:cxn ang="0">
                  <a:pos x="T6" y="T7"/>
                </a:cxn>
                <a:cxn ang="0">
                  <a:pos x="T8" y="T9"/>
                </a:cxn>
              </a:cxnLst>
              <a:rect l="0" t="0" r="r" b="b"/>
              <a:pathLst>
                <a:path w="23" h="32">
                  <a:moveTo>
                    <a:pt x="20" y="13"/>
                  </a:moveTo>
                  <a:cubicBezTo>
                    <a:pt x="23" y="21"/>
                    <a:pt x="21" y="29"/>
                    <a:pt x="17" y="31"/>
                  </a:cubicBezTo>
                  <a:cubicBezTo>
                    <a:pt x="12" y="32"/>
                    <a:pt x="6" y="27"/>
                    <a:pt x="3" y="19"/>
                  </a:cubicBezTo>
                  <a:cubicBezTo>
                    <a:pt x="0" y="12"/>
                    <a:pt x="2" y="4"/>
                    <a:pt x="6" y="2"/>
                  </a:cubicBezTo>
                  <a:cubicBezTo>
                    <a:pt x="11" y="0"/>
                    <a:pt x="17" y="5"/>
                    <a:pt x="20" y="13"/>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4" name="Freeform 51">
              <a:extLst>
                <a:ext uri="{FF2B5EF4-FFF2-40B4-BE49-F238E27FC236}">
                  <a16:creationId xmlns:a16="http://schemas.microsoft.com/office/drawing/2014/main" id="{530F6DF0-AA72-9295-0992-B6FEF4AA441E}"/>
                </a:ext>
              </a:extLst>
            </p:cNvPr>
            <p:cNvSpPr>
              <a:spLocks/>
            </p:cNvSpPr>
            <p:nvPr/>
          </p:nvSpPr>
          <p:spPr bwMode="auto">
            <a:xfrm>
              <a:off x="9324364" y="2344196"/>
              <a:ext cx="37156" cy="52399"/>
            </a:xfrm>
            <a:custGeom>
              <a:avLst/>
              <a:gdLst>
                <a:gd name="T0" fmla="*/ 20 w 23"/>
                <a:gd name="T1" fmla="*/ 13 h 32"/>
                <a:gd name="T2" fmla="*/ 16 w 23"/>
                <a:gd name="T3" fmla="*/ 31 h 32"/>
                <a:gd name="T4" fmla="*/ 3 w 23"/>
                <a:gd name="T5" fmla="*/ 20 h 32"/>
                <a:gd name="T6" fmla="*/ 6 w 23"/>
                <a:gd name="T7" fmla="*/ 2 h 32"/>
                <a:gd name="T8" fmla="*/ 20 w 23"/>
                <a:gd name="T9" fmla="*/ 13 h 32"/>
              </a:gdLst>
              <a:ahLst/>
              <a:cxnLst>
                <a:cxn ang="0">
                  <a:pos x="T0" y="T1"/>
                </a:cxn>
                <a:cxn ang="0">
                  <a:pos x="T2" y="T3"/>
                </a:cxn>
                <a:cxn ang="0">
                  <a:pos x="T4" y="T5"/>
                </a:cxn>
                <a:cxn ang="0">
                  <a:pos x="T6" y="T7"/>
                </a:cxn>
                <a:cxn ang="0">
                  <a:pos x="T8" y="T9"/>
                </a:cxn>
              </a:cxnLst>
              <a:rect l="0" t="0" r="r" b="b"/>
              <a:pathLst>
                <a:path w="23" h="32">
                  <a:moveTo>
                    <a:pt x="20" y="13"/>
                  </a:moveTo>
                  <a:cubicBezTo>
                    <a:pt x="23" y="21"/>
                    <a:pt x="21" y="29"/>
                    <a:pt x="16" y="31"/>
                  </a:cubicBezTo>
                  <a:cubicBezTo>
                    <a:pt x="12" y="32"/>
                    <a:pt x="5" y="27"/>
                    <a:pt x="3" y="20"/>
                  </a:cubicBezTo>
                  <a:cubicBezTo>
                    <a:pt x="0" y="12"/>
                    <a:pt x="1" y="4"/>
                    <a:pt x="6" y="2"/>
                  </a:cubicBezTo>
                  <a:cubicBezTo>
                    <a:pt x="11" y="0"/>
                    <a:pt x="17" y="5"/>
                    <a:pt x="20" y="13"/>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5" name="Freeform 52">
              <a:extLst>
                <a:ext uri="{FF2B5EF4-FFF2-40B4-BE49-F238E27FC236}">
                  <a16:creationId xmlns:a16="http://schemas.microsoft.com/office/drawing/2014/main" id="{056DA0B8-DEB8-F200-C765-CB8FC7055259}"/>
                </a:ext>
              </a:extLst>
            </p:cNvPr>
            <p:cNvSpPr>
              <a:spLocks/>
            </p:cNvSpPr>
            <p:nvPr/>
          </p:nvSpPr>
          <p:spPr bwMode="auto">
            <a:xfrm>
              <a:off x="9394864" y="2248926"/>
              <a:ext cx="67642" cy="35250"/>
            </a:xfrm>
            <a:custGeom>
              <a:avLst/>
              <a:gdLst>
                <a:gd name="T0" fmla="*/ 0 w 42"/>
                <a:gd name="T1" fmla="*/ 22 h 22"/>
                <a:gd name="T2" fmla="*/ 42 w 42"/>
                <a:gd name="T3" fmla="*/ 16 h 22"/>
                <a:gd name="T4" fmla="*/ 0 w 42"/>
                <a:gd name="T5" fmla="*/ 22 h 22"/>
              </a:gdLst>
              <a:ahLst/>
              <a:cxnLst>
                <a:cxn ang="0">
                  <a:pos x="T0" y="T1"/>
                </a:cxn>
                <a:cxn ang="0">
                  <a:pos x="T2" y="T3"/>
                </a:cxn>
                <a:cxn ang="0">
                  <a:pos x="T4" y="T5"/>
                </a:cxn>
              </a:cxnLst>
              <a:rect l="0" t="0" r="r" b="b"/>
              <a:pathLst>
                <a:path w="42" h="22">
                  <a:moveTo>
                    <a:pt x="0" y="22"/>
                  </a:moveTo>
                  <a:cubicBezTo>
                    <a:pt x="0" y="22"/>
                    <a:pt x="31" y="9"/>
                    <a:pt x="42" y="16"/>
                  </a:cubicBezTo>
                  <a:cubicBezTo>
                    <a:pt x="42" y="16"/>
                    <a:pt x="12" y="0"/>
                    <a:pt x="0" y="22"/>
                  </a:cubicBezTo>
                  <a:close/>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6" name="Freeform 53">
              <a:extLst>
                <a:ext uri="{FF2B5EF4-FFF2-40B4-BE49-F238E27FC236}">
                  <a16:creationId xmlns:a16="http://schemas.microsoft.com/office/drawing/2014/main" id="{EEAD5641-A5C7-136D-44F0-033980F970BF}"/>
                </a:ext>
              </a:extLst>
            </p:cNvPr>
            <p:cNvSpPr>
              <a:spLocks/>
            </p:cNvSpPr>
            <p:nvPr/>
          </p:nvSpPr>
          <p:spPr bwMode="auto">
            <a:xfrm>
              <a:off x="9301499" y="2287034"/>
              <a:ext cx="40966" cy="43824"/>
            </a:xfrm>
            <a:custGeom>
              <a:avLst/>
              <a:gdLst>
                <a:gd name="T0" fmla="*/ 25 w 25"/>
                <a:gd name="T1" fmla="*/ 6 h 27"/>
                <a:gd name="T2" fmla="*/ 0 w 25"/>
                <a:gd name="T3" fmla="*/ 27 h 27"/>
                <a:gd name="T4" fmla="*/ 25 w 25"/>
                <a:gd name="T5" fmla="*/ 6 h 27"/>
              </a:gdLst>
              <a:ahLst/>
              <a:cxnLst>
                <a:cxn ang="0">
                  <a:pos x="T0" y="T1"/>
                </a:cxn>
                <a:cxn ang="0">
                  <a:pos x="T2" y="T3"/>
                </a:cxn>
                <a:cxn ang="0">
                  <a:pos x="T4" y="T5"/>
                </a:cxn>
              </a:cxnLst>
              <a:rect l="0" t="0" r="r" b="b"/>
              <a:pathLst>
                <a:path w="25" h="27">
                  <a:moveTo>
                    <a:pt x="25" y="6"/>
                  </a:moveTo>
                  <a:cubicBezTo>
                    <a:pt x="25" y="6"/>
                    <a:pt x="2" y="11"/>
                    <a:pt x="0" y="27"/>
                  </a:cubicBezTo>
                  <a:cubicBezTo>
                    <a:pt x="0" y="27"/>
                    <a:pt x="1" y="0"/>
                    <a:pt x="25" y="6"/>
                  </a:cubicBezTo>
                  <a:close/>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157" name="Freeform 54">
              <a:extLst>
                <a:ext uri="{FF2B5EF4-FFF2-40B4-BE49-F238E27FC236}">
                  <a16:creationId xmlns:a16="http://schemas.microsoft.com/office/drawing/2014/main" id="{EBE4FF9F-CDF2-4833-9931-E677DDF26E28}"/>
                </a:ext>
              </a:extLst>
            </p:cNvPr>
            <p:cNvSpPr>
              <a:spLocks/>
            </p:cNvSpPr>
            <p:nvPr/>
          </p:nvSpPr>
          <p:spPr bwMode="auto">
            <a:xfrm>
              <a:off x="9564445" y="2302278"/>
              <a:ext cx="92412" cy="118135"/>
            </a:xfrm>
            <a:custGeom>
              <a:avLst/>
              <a:gdLst>
                <a:gd name="T0" fmla="*/ 0 w 57"/>
                <a:gd name="T1" fmla="*/ 25 h 73"/>
                <a:gd name="T2" fmla="*/ 25 w 57"/>
                <a:gd name="T3" fmla="*/ 3 h 73"/>
                <a:gd name="T4" fmla="*/ 37 w 57"/>
                <a:gd name="T5" fmla="*/ 60 h 73"/>
                <a:gd name="T6" fmla="*/ 0 w 57"/>
                <a:gd name="T7" fmla="*/ 25 h 73"/>
              </a:gdLst>
              <a:ahLst/>
              <a:cxnLst>
                <a:cxn ang="0">
                  <a:pos x="T0" y="T1"/>
                </a:cxn>
                <a:cxn ang="0">
                  <a:pos x="T2" y="T3"/>
                </a:cxn>
                <a:cxn ang="0">
                  <a:pos x="T4" y="T5"/>
                </a:cxn>
                <a:cxn ang="0">
                  <a:pos x="T6" y="T7"/>
                </a:cxn>
              </a:cxnLst>
              <a:rect l="0" t="0" r="r" b="b"/>
              <a:pathLst>
                <a:path w="57" h="73">
                  <a:moveTo>
                    <a:pt x="0" y="25"/>
                  </a:moveTo>
                  <a:cubicBezTo>
                    <a:pt x="0" y="25"/>
                    <a:pt x="7" y="6"/>
                    <a:pt x="25" y="3"/>
                  </a:cubicBezTo>
                  <a:cubicBezTo>
                    <a:pt x="43" y="0"/>
                    <a:pt x="57" y="48"/>
                    <a:pt x="37" y="60"/>
                  </a:cubicBezTo>
                  <a:cubicBezTo>
                    <a:pt x="17" y="73"/>
                    <a:pt x="6" y="52"/>
                    <a:pt x="0" y="25"/>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grpSp>
      <p:grpSp>
        <p:nvGrpSpPr>
          <p:cNvPr id="5" name="Group 4">
            <a:extLst>
              <a:ext uri="{FF2B5EF4-FFF2-40B4-BE49-F238E27FC236}">
                <a16:creationId xmlns:a16="http://schemas.microsoft.com/office/drawing/2014/main" id="{CB8A4BCD-54D3-4E95-9040-C9CBD815F40D}"/>
              </a:ext>
            </a:extLst>
          </p:cNvPr>
          <p:cNvGrpSpPr/>
          <p:nvPr/>
        </p:nvGrpSpPr>
        <p:grpSpPr>
          <a:xfrm>
            <a:off x="7222100" y="3984824"/>
            <a:ext cx="982725" cy="2079995"/>
            <a:chOff x="7387525" y="4123840"/>
            <a:chExt cx="1029869" cy="2179778"/>
          </a:xfrm>
        </p:grpSpPr>
        <p:sp>
          <p:nvSpPr>
            <p:cNvPr id="20" name="Freeform 55">
              <a:extLst>
                <a:ext uri="{FF2B5EF4-FFF2-40B4-BE49-F238E27FC236}">
                  <a16:creationId xmlns:a16="http://schemas.microsoft.com/office/drawing/2014/main" id="{2D355AE5-FDD5-1BF3-282B-3830F0025752}"/>
                </a:ext>
              </a:extLst>
            </p:cNvPr>
            <p:cNvSpPr>
              <a:spLocks/>
            </p:cNvSpPr>
            <p:nvPr/>
          </p:nvSpPr>
          <p:spPr bwMode="auto">
            <a:xfrm>
              <a:off x="7637132" y="5090831"/>
              <a:ext cx="156243" cy="171486"/>
            </a:xfrm>
            <a:custGeom>
              <a:avLst/>
              <a:gdLst>
                <a:gd name="T0" fmla="*/ 28 w 96"/>
                <a:gd name="T1" fmla="*/ 105 h 106"/>
                <a:gd name="T2" fmla="*/ 73 w 96"/>
                <a:gd name="T3" fmla="*/ 98 h 106"/>
                <a:gd name="T4" fmla="*/ 94 w 96"/>
                <a:gd name="T5" fmla="*/ 81 h 106"/>
                <a:gd name="T6" fmla="*/ 73 w 96"/>
                <a:gd name="T7" fmla="*/ 77 h 106"/>
                <a:gd name="T8" fmla="*/ 61 w 96"/>
                <a:gd name="T9" fmla="*/ 57 h 106"/>
                <a:gd name="T10" fmla="*/ 60 w 96"/>
                <a:gd name="T11" fmla="*/ 6 h 106"/>
                <a:gd name="T12" fmla="*/ 43 w 96"/>
                <a:gd name="T13" fmla="*/ 48 h 106"/>
                <a:gd name="T14" fmla="*/ 28 w 96"/>
                <a:gd name="T15" fmla="*/ 11 h 106"/>
                <a:gd name="T16" fmla="*/ 28 w 96"/>
                <a:gd name="T17" fmla="*/ 55 h 106"/>
                <a:gd name="T18" fmla="*/ 10 w 96"/>
                <a:gd name="T19" fmla="*/ 23 h 106"/>
                <a:gd name="T20" fmla="*/ 21 w 96"/>
                <a:gd name="T21" fmla="*/ 75 h 106"/>
                <a:gd name="T22" fmla="*/ 28 w 96"/>
                <a:gd name="T23" fmla="*/ 10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6" h="106">
                  <a:moveTo>
                    <a:pt x="28" y="105"/>
                  </a:moveTo>
                  <a:cubicBezTo>
                    <a:pt x="28" y="105"/>
                    <a:pt x="61" y="101"/>
                    <a:pt x="73" y="98"/>
                  </a:cubicBezTo>
                  <a:cubicBezTo>
                    <a:pt x="84" y="95"/>
                    <a:pt x="92" y="90"/>
                    <a:pt x="94" y="81"/>
                  </a:cubicBezTo>
                  <a:cubicBezTo>
                    <a:pt x="96" y="73"/>
                    <a:pt x="85" y="77"/>
                    <a:pt x="73" y="77"/>
                  </a:cubicBezTo>
                  <a:cubicBezTo>
                    <a:pt x="60" y="77"/>
                    <a:pt x="60" y="65"/>
                    <a:pt x="61" y="57"/>
                  </a:cubicBezTo>
                  <a:cubicBezTo>
                    <a:pt x="62" y="49"/>
                    <a:pt x="68" y="11"/>
                    <a:pt x="60" y="6"/>
                  </a:cubicBezTo>
                  <a:cubicBezTo>
                    <a:pt x="52" y="0"/>
                    <a:pt x="47" y="43"/>
                    <a:pt x="43" y="48"/>
                  </a:cubicBezTo>
                  <a:cubicBezTo>
                    <a:pt x="39" y="53"/>
                    <a:pt x="41" y="12"/>
                    <a:pt x="28" y="11"/>
                  </a:cubicBezTo>
                  <a:cubicBezTo>
                    <a:pt x="16" y="10"/>
                    <a:pt x="31" y="52"/>
                    <a:pt x="28" y="55"/>
                  </a:cubicBezTo>
                  <a:cubicBezTo>
                    <a:pt x="25" y="59"/>
                    <a:pt x="19" y="19"/>
                    <a:pt x="10" y="23"/>
                  </a:cubicBezTo>
                  <a:cubicBezTo>
                    <a:pt x="0" y="27"/>
                    <a:pt x="20" y="68"/>
                    <a:pt x="21" y="75"/>
                  </a:cubicBezTo>
                  <a:cubicBezTo>
                    <a:pt x="22" y="82"/>
                    <a:pt x="21" y="106"/>
                    <a:pt x="28" y="105"/>
                  </a:cubicBezTo>
                  <a:close/>
                </a:path>
              </a:pathLst>
            </a:custGeom>
            <a:solidFill>
              <a:srgbClr val="F7D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1" name="Freeform 56">
              <a:extLst>
                <a:ext uri="{FF2B5EF4-FFF2-40B4-BE49-F238E27FC236}">
                  <a16:creationId xmlns:a16="http://schemas.microsoft.com/office/drawing/2014/main" id="{ABF847DE-0BCD-645E-C32D-468C4C6B8578}"/>
                </a:ext>
              </a:extLst>
            </p:cNvPr>
            <p:cNvSpPr>
              <a:spLocks/>
            </p:cNvSpPr>
            <p:nvPr/>
          </p:nvSpPr>
          <p:spPr bwMode="auto">
            <a:xfrm>
              <a:off x="7447545" y="4842176"/>
              <a:ext cx="334398" cy="433479"/>
            </a:xfrm>
            <a:custGeom>
              <a:avLst/>
              <a:gdLst>
                <a:gd name="T0" fmla="*/ 184 w 205"/>
                <a:gd name="T1" fmla="*/ 0 h 267"/>
                <a:gd name="T2" fmla="*/ 37 w 205"/>
                <a:gd name="T3" fmla="*/ 114 h 267"/>
                <a:gd name="T4" fmla="*/ 154 w 205"/>
                <a:gd name="T5" fmla="*/ 267 h 267"/>
                <a:gd name="T6" fmla="*/ 148 w 205"/>
                <a:gd name="T7" fmla="*/ 219 h 267"/>
                <a:gd name="T8" fmla="*/ 69 w 205"/>
                <a:gd name="T9" fmla="*/ 168 h 267"/>
                <a:gd name="T10" fmla="*/ 181 w 205"/>
                <a:gd name="T11" fmla="*/ 33 h 267"/>
                <a:gd name="T12" fmla="*/ 184 w 205"/>
                <a:gd name="T13" fmla="*/ 0 h 267"/>
              </a:gdLst>
              <a:ahLst/>
              <a:cxnLst>
                <a:cxn ang="0">
                  <a:pos x="T0" y="T1"/>
                </a:cxn>
                <a:cxn ang="0">
                  <a:pos x="T2" y="T3"/>
                </a:cxn>
                <a:cxn ang="0">
                  <a:pos x="T4" y="T5"/>
                </a:cxn>
                <a:cxn ang="0">
                  <a:pos x="T6" y="T7"/>
                </a:cxn>
                <a:cxn ang="0">
                  <a:pos x="T8" y="T9"/>
                </a:cxn>
                <a:cxn ang="0">
                  <a:pos x="T10" y="T11"/>
                </a:cxn>
                <a:cxn ang="0">
                  <a:pos x="T12" y="T13"/>
                </a:cxn>
              </a:cxnLst>
              <a:rect l="0" t="0" r="r" b="b"/>
              <a:pathLst>
                <a:path w="205" h="267">
                  <a:moveTo>
                    <a:pt x="184" y="0"/>
                  </a:moveTo>
                  <a:cubicBezTo>
                    <a:pt x="184" y="0"/>
                    <a:pt x="69" y="46"/>
                    <a:pt x="37" y="114"/>
                  </a:cubicBezTo>
                  <a:cubicBezTo>
                    <a:pt x="0" y="192"/>
                    <a:pt x="51" y="267"/>
                    <a:pt x="154" y="267"/>
                  </a:cubicBezTo>
                  <a:cubicBezTo>
                    <a:pt x="154" y="267"/>
                    <a:pt x="174" y="232"/>
                    <a:pt x="148" y="219"/>
                  </a:cubicBezTo>
                  <a:cubicBezTo>
                    <a:pt x="148" y="219"/>
                    <a:pt x="93" y="223"/>
                    <a:pt x="69" y="168"/>
                  </a:cubicBezTo>
                  <a:cubicBezTo>
                    <a:pt x="51" y="125"/>
                    <a:pt x="110" y="71"/>
                    <a:pt x="181" y="33"/>
                  </a:cubicBezTo>
                  <a:cubicBezTo>
                    <a:pt x="181" y="33"/>
                    <a:pt x="205" y="22"/>
                    <a:pt x="184" y="0"/>
                  </a:cubicBezTo>
                  <a:close/>
                </a:path>
              </a:pathLst>
            </a:custGeom>
            <a:solidFill>
              <a:srgbClr val="2529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2" name="Oval 57">
              <a:extLst>
                <a:ext uri="{FF2B5EF4-FFF2-40B4-BE49-F238E27FC236}">
                  <a16:creationId xmlns:a16="http://schemas.microsoft.com/office/drawing/2014/main" id="{B569C646-FCE3-366E-F0C5-7C8276CC3F20}"/>
                </a:ext>
              </a:extLst>
            </p:cNvPr>
            <p:cNvSpPr>
              <a:spLocks noChangeArrowheads="1"/>
            </p:cNvSpPr>
            <p:nvPr/>
          </p:nvSpPr>
          <p:spPr bwMode="auto">
            <a:xfrm>
              <a:off x="7724781" y="6068301"/>
              <a:ext cx="692613" cy="235317"/>
            </a:xfrm>
            <a:prstGeom prst="ellipse">
              <a:avLst/>
            </a:prstGeom>
            <a:solidFill>
              <a:schemeClr val="bg1">
                <a:lumMod val="95000"/>
              </a:schemeClr>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3" name="Freeform 58">
              <a:extLst>
                <a:ext uri="{FF2B5EF4-FFF2-40B4-BE49-F238E27FC236}">
                  <a16:creationId xmlns:a16="http://schemas.microsoft.com/office/drawing/2014/main" id="{DF26FBB2-AD37-8285-CCD4-6543C47EC3C9}"/>
                </a:ext>
              </a:extLst>
            </p:cNvPr>
            <p:cNvSpPr>
              <a:spLocks/>
            </p:cNvSpPr>
            <p:nvPr/>
          </p:nvSpPr>
          <p:spPr bwMode="auto">
            <a:xfrm>
              <a:off x="7896267" y="6040673"/>
              <a:ext cx="245797" cy="141000"/>
            </a:xfrm>
            <a:custGeom>
              <a:avLst/>
              <a:gdLst>
                <a:gd name="T0" fmla="*/ 10 w 151"/>
                <a:gd name="T1" fmla="*/ 0 h 87"/>
                <a:gd name="T2" fmla="*/ 4 w 151"/>
                <a:gd name="T3" fmla="*/ 74 h 87"/>
                <a:gd name="T4" fmla="*/ 70 w 151"/>
                <a:gd name="T5" fmla="*/ 74 h 87"/>
                <a:gd name="T6" fmla="*/ 146 w 151"/>
                <a:gd name="T7" fmla="*/ 71 h 87"/>
                <a:gd name="T8" fmla="*/ 146 w 151"/>
                <a:gd name="T9" fmla="*/ 49 h 87"/>
                <a:gd name="T10" fmla="*/ 74 w 151"/>
                <a:gd name="T11" fmla="*/ 31 h 87"/>
                <a:gd name="T12" fmla="*/ 47 w 151"/>
                <a:gd name="T13" fmla="*/ 13 h 87"/>
                <a:gd name="T14" fmla="*/ 10 w 151"/>
                <a:gd name="T15" fmla="*/ 0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87">
                  <a:moveTo>
                    <a:pt x="10" y="0"/>
                  </a:moveTo>
                  <a:cubicBezTo>
                    <a:pt x="10" y="0"/>
                    <a:pt x="0" y="69"/>
                    <a:pt x="4" y="74"/>
                  </a:cubicBezTo>
                  <a:cubicBezTo>
                    <a:pt x="8" y="79"/>
                    <a:pt x="52" y="87"/>
                    <a:pt x="70" y="74"/>
                  </a:cubicBezTo>
                  <a:cubicBezTo>
                    <a:pt x="70" y="74"/>
                    <a:pt x="138" y="80"/>
                    <a:pt x="146" y="71"/>
                  </a:cubicBezTo>
                  <a:cubicBezTo>
                    <a:pt x="146" y="71"/>
                    <a:pt x="151" y="52"/>
                    <a:pt x="146" y="49"/>
                  </a:cubicBezTo>
                  <a:cubicBezTo>
                    <a:pt x="130" y="41"/>
                    <a:pt x="90" y="42"/>
                    <a:pt x="74" y="31"/>
                  </a:cubicBezTo>
                  <a:cubicBezTo>
                    <a:pt x="59" y="21"/>
                    <a:pt x="47" y="13"/>
                    <a:pt x="47" y="13"/>
                  </a:cubicBezTo>
                  <a:lnTo>
                    <a:pt x="10" y="0"/>
                  </a:lnTo>
                  <a:close/>
                </a:path>
              </a:pathLst>
            </a:custGeom>
            <a:solidFill>
              <a:srgbClr val="2116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4" name="Freeform 59">
              <a:extLst>
                <a:ext uri="{FF2B5EF4-FFF2-40B4-BE49-F238E27FC236}">
                  <a16:creationId xmlns:a16="http://schemas.microsoft.com/office/drawing/2014/main" id="{6451F365-68F0-C5F7-A9F0-20F609D020F1}"/>
                </a:ext>
              </a:extLst>
            </p:cNvPr>
            <p:cNvSpPr>
              <a:spLocks/>
            </p:cNvSpPr>
            <p:nvPr/>
          </p:nvSpPr>
          <p:spPr bwMode="auto">
            <a:xfrm>
              <a:off x="7861969" y="5316620"/>
              <a:ext cx="161006" cy="772639"/>
            </a:xfrm>
            <a:custGeom>
              <a:avLst/>
              <a:gdLst>
                <a:gd name="T0" fmla="*/ 0 w 99"/>
                <a:gd name="T1" fmla="*/ 22 h 476"/>
                <a:gd name="T2" fmla="*/ 22 w 99"/>
                <a:gd name="T3" fmla="*/ 461 h 476"/>
                <a:gd name="T4" fmla="*/ 80 w 99"/>
                <a:gd name="T5" fmla="*/ 467 h 476"/>
                <a:gd name="T6" fmla="*/ 88 w 99"/>
                <a:gd name="T7" fmla="*/ 86 h 476"/>
                <a:gd name="T8" fmla="*/ 31 w 99"/>
                <a:gd name="T9" fmla="*/ 4 h 476"/>
                <a:gd name="T10" fmla="*/ 0 w 99"/>
                <a:gd name="T11" fmla="*/ 22 h 476"/>
              </a:gdLst>
              <a:ahLst/>
              <a:cxnLst>
                <a:cxn ang="0">
                  <a:pos x="T0" y="T1"/>
                </a:cxn>
                <a:cxn ang="0">
                  <a:pos x="T2" y="T3"/>
                </a:cxn>
                <a:cxn ang="0">
                  <a:pos x="T4" y="T5"/>
                </a:cxn>
                <a:cxn ang="0">
                  <a:pos x="T6" y="T7"/>
                </a:cxn>
                <a:cxn ang="0">
                  <a:pos x="T8" y="T9"/>
                </a:cxn>
                <a:cxn ang="0">
                  <a:pos x="T10" y="T11"/>
                </a:cxn>
              </a:cxnLst>
              <a:rect l="0" t="0" r="r" b="b"/>
              <a:pathLst>
                <a:path w="99" h="476">
                  <a:moveTo>
                    <a:pt x="0" y="22"/>
                  </a:moveTo>
                  <a:cubicBezTo>
                    <a:pt x="0" y="22"/>
                    <a:pt x="36" y="331"/>
                    <a:pt x="22" y="461"/>
                  </a:cubicBezTo>
                  <a:cubicBezTo>
                    <a:pt x="22" y="461"/>
                    <a:pt x="59" y="476"/>
                    <a:pt x="80" y="467"/>
                  </a:cubicBezTo>
                  <a:cubicBezTo>
                    <a:pt x="80" y="461"/>
                    <a:pt x="99" y="130"/>
                    <a:pt x="88" y="86"/>
                  </a:cubicBezTo>
                  <a:cubicBezTo>
                    <a:pt x="78" y="43"/>
                    <a:pt x="56" y="0"/>
                    <a:pt x="31" y="4"/>
                  </a:cubicBezTo>
                  <a:cubicBezTo>
                    <a:pt x="6" y="8"/>
                    <a:pt x="0" y="22"/>
                    <a:pt x="0" y="22"/>
                  </a:cubicBezTo>
                  <a:close/>
                </a:path>
              </a:pathLst>
            </a:custGeom>
            <a:solidFill>
              <a:srgbClr val="2529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5" name="Freeform 60">
              <a:extLst>
                <a:ext uri="{FF2B5EF4-FFF2-40B4-BE49-F238E27FC236}">
                  <a16:creationId xmlns:a16="http://schemas.microsoft.com/office/drawing/2014/main" id="{6AB0FEA4-5307-71BB-3FCD-8B3E9A22F91F}"/>
                </a:ext>
              </a:extLst>
            </p:cNvPr>
            <p:cNvSpPr>
              <a:spLocks/>
            </p:cNvSpPr>
            <p:nvPr/>
          </p:nvSpPr>
          <p:spPr bwMode="auto">
            <a:xfrm>
              <a:off x="7953428" y="6064490"/>
              <a:ext cx="261993" cy="167676"/>
            </a:xfrm>
            <a:custGeom>
              <a:avLst/>
              <a:gdLst>
                <a:gd name="T0" fmla="*/ 47 w 161"/>
                <a:gd name="T1" fmla="*/ 14 h 103"/>
                <a:gd name="T2" fmla="*/ 97 w 161"/>
                <a:gd name="T3" fmla="*/ 48 h 103"/>
                <a:gd name="T4" fmla="*/ 156 w 161"/>
                <a:gd name="T5" fmla="*/ 48 h 103"/>
                <a:gd name="T6" fmla="*/ 161 w 161"/>
                <a:gd name="T7" fmla="*/ 87 h 103"/>
                <a:gd name="T8" fmla="*/ 66 w 161"/>
                <a:gd name="T9" fmla="*/ 87 h 103"/>
                <a:gd name="T10" fmla="*/ 0 w 161"/>
                <a:gd name="T11" fmla="*/ 86 h 103"/>
                <a:gd name="T12" fmla="*/ 8 w 161"/>
                <a:gd name="T13" fmla="*/ 14 h 103"/>
                <a:gd name="T14" fmla="*/ 47 w 161"/>
                <a:gd name="T15" fmla="*/ 14 h 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1" h="103">
                  <a:moveTo>
                    <a:pt x="47" y="14"/>
                  </a:moveTo>
                  <a:cubicBezTo>
                    <a:pt x="47" y="14"/>
                    <a:pt x="83" y="45"/>
                    <a:pt x="97" y="48"/>
                  </a:cubicBezTo>
                  <a:cubicBezTo>
                    <a:pt x="110" y="51"/>
                    <a:pt x="152" y="39"/>
                    <a:pt x="156" y="48"/>
                  </a:cubicBezTo>
                  <a:cubicBezTo>
                    <a:pt x="160" y="56"/>
                    <a:pt x="161" y="87"/>
                    <a:pt x="161" y="87"/>
                  </a:cubicBezTo>
                  <a:cubicBezTo>
                    <a:pt x="161" y="87"/>
                    <a:pt x="91" y="97"/>
                    <a:pt x="66" y="87"/>
                  </a:cubicBezTo>
                  <a:cubicBezTo>
                    <a:pt x="66" y="87"/>
                    <a:pt x="40" y="103"/>
                    <a:pt x="0" y="86"/>
                  </a:cubicBezTo>
                  <a:cubicBezTo>
                    <a:pt x="0" y="86"/>
                    <a:pt x="1" y="29"/>
                    <a:pt x="8" y="14"/>
                  </a:cubicBezTo>
                  <a:cubicBezTo>
                    <a:pt x="16" y="0"/>
                    <a:pt x="47" y="14"/>
                    <a:pt x="47" y="14"/>
                  </a:cubicBezTo>
                  <a:close/>
                </a:path>
              </a:pathLst>
            </a:custGeom>
            <a:solidFill>
              <a:srgbClr val="2D1F0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6" name="Freeform 61">
              <a:extLst>
                <a:ext uri="{FF2B5EF4-FFF2-40B4-BE49-F238E27FC236}">
                  <a16:creationId xmlns:a16="http://schemas.microsoft.com/office/drawing/2014/main" id="{F3AF1418-8437-E48B-FDE7-1E1B54E30592}"/>
                </a:ext>
              </a:extLst>
            </p:cNvPr>
            <p:cNvSpPr>
              <a:spLocks/>
            </p:cNvSpPr>
            <p:nvPr/>
          </p:nvSpPr>
          <p:spPr bwMode="auto">
            <a:xfrm>
              <a:off x="7873402" y="5256601"/>
              <a:ext cx="261993" cy="850761"/>
            </a:xfrm>
            <a:custGeom>
              <a:avLst/>
              <a:gdLst>
                <a:gd name="T0" fmla="*/ 160 w 161"/>
                <a:gd name="T1" fmla="*/ 50 h 524"/>
                <a:gd name="T2" fmla="*/ 108 w 161"/>
                <a:gd name="T3" fmla="*/ 523 h 524"/>
                <a:gd name="T4" fmla="*/ 49 w 161"/>
                <a:gd name="T5" fmla="*/ 514 h 524"/>
                <a:gd name="T6" fmla="*/ 55 w 161"/>
                <a:gd name="T7" fmla="*/ 141 h 524"/>
                <a:gd name="T8" fmla="*/ 6 w 161"/>
                <a:gd name="T9" fmla="*/ 70 h 524"/>
                <a:gd name="T10" fmla="*/ 160 w 161"/>
                <a:gd name="T11" fmla="*/ 50 h 524"/>
              </a:gdLst>
              <a:ahLst/>
              <a:cxnLst>
                <a:cxn ang="0">
                  <a:pos x="T0" y="T1"/>
                </a:cxn>
                <a:cxn ang="0">
                  <a:pos x="T2" y="T3"/>
                </a:cxn>
                <a:cxn ang="0">
                  <a:pos x="T4" y="T5"/>
                </a:cxn>
                <a:cxn ang="0">
                  <a:pos x="T6" y="T7"/>
                </a:cxn>
                <a:cxn ang="0">
                  <a:pos x="T8" y="T9"/>
                </a:cxn>
                <a:cxn ang="0">
                  <a:pos x="T10" y="T11"/>
                </a:cxn>
              </a:cxnLst>
              <a:rect l="0" t="0" r="r" b="b"/>
              <a:pathLst>
                <a:path w="161" h="524">
                  <a:moveTo>
                    <a:pt x="160" y="50"/>
                  </a:moveTo>
                  <a:cubicBezTo>
                    <a:pt x="160" y="50"/>
                    <a:pt x="161" y="392"/>
                    <a:pt x="108" y="523"/>
                  </a:cubicBezTo>
                  <a:cubicBezTo>
                    <a:pt x="108" y="523"/>
                    <a:pt x="58" y="524"/>
                    <a:pt x="49" y="514"/>
                  </a:cubicBezTo>
                  <a:cubicBezTo>
                    <a:pt x="49" y="514"/>
                    <a:pt x="74" y="210"/>
                    <a:pt x="55" y="141"/>
                  </a:cubicBezTo>
                  <a:cubicBezTo>
                    <a:pt x="55" y="141"/>
                    <a:pt x="13" y="90"/>
                    <a:pt x="6" y="70"/>
                  </a:cubicBezTo>
                  <a:cubicBezTo>
                    <a:pt x="0" y="51"/>
                    <a:pt x="79" y="0"/>
                    <a:pt x="160" y="50"/>
                  </a:cubicBezTo>
                  <a:close/>
                </a:path>
              </a:pathLst>
            </a:custGeom>
            <a:solidFill>
              <a:srgbClr val="2529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7" name="Freeform 62">
              <a:extLst>
                <a:ext uri="{FF2B5EF4-FFF2-40B4-BE49-F238E27FC236}">
                  <a16:creationId xmlns:a16="http://schemas.microsoft.com/office/drawing/2014/main" id="{13EA5717-707C-559D-E444-35039F89E1D8}"/>
                </a:ext>
              </a:extLst>
            </p:cNvPr>
            <p:cNvSpPr>
              <a:spLocks/>
            </p:cNvSpPr>
            <p:nvPr/>
          </p:nvSpPr>
          <p:spPr bwMode="auto">
            <a:xfrm>
              <a:off x="7917226" y="5425229"/>
              <a:ext cx="70500" cy="629735"/>
            </a:xfrm>
            <a:custGeom>
              <a:avLst/>
              <a:gdLst>
                <a:gd name="T0" fmla="*/ 0 w 43"/>
                <a:gd name="T1" fmla="*/ 0 h 388"/>
                <a:gd name="T2" fmla="*/ 27 w 43"/>
                <a:gd name="T3" fmla="*/ 56 h 388"/>
                <a:gd name="T4" fmla="*/ 24 w 43"/>
                <a:gd name="T5" fmla="*/ 388 h 388"/>
                <a:gd name="T6" fmla="*/ 27 w 43"/>
                <a:gd name="T7" fmla="*/ 117 h 388"/>
                <a:gd name="T8" fmla="*/ 0 w 43"/>
                <a:gd name="T9" fmla="*/ 0 h 388"/>
              </a:gdLst>
              <a:ahLst/>
              <a:cxnLst>
                <a:cxn ang="0">
                  <a:pos x="T0" y="T1"/>
                </a:cxn>
                <a:cxn ang="0">
                  <a:pos x="T2" y="T3"/>
                </a:cxn>
                <a:cxn ang="0">
                  <a:pos x="T4" y="T5"/>
                </a:cxn>
                <a:cxn ang="0">
                  <a:pos x="T6" y="T7"/>
                </a:cxn>
                <a:cxn ang="0">
                  <a:pos x="T8" y="T9"/>
                </a:cxn>
              </a:cxnLst>
              <a:rect l="0" t="0" r="r" b="b"/>
              <a:pathLst>
                <a:path w="43" h="388">
                  <a:moveTo>
                    <a:pt x="0" y="0"/>
                  </a:moveTo>
                  <a:cubicBezTo>
                    <a:pt x="0" y="0"/>
                    <a:pt x="19" y="32"/>
                    <a:pt x="27" y="56"/>
                  </a:cubicBezTo>
                  <a:cubicBezTo>
                    <a:pt x="40" y="95"/>
                    <a:pt x="43" y="303"/>
                    <a:pt x="24" y="388"/>
                  </a:cubicBezTo>
                  <a:cubicBezTo>
                    <a:pt x="24" y="388"/>
                    <a:pt x="31" y="185"/>
                    <a:pt x="27" y="117"/>
                  </a:cubicBezTo>
                  <a:cubicBezTo>
                    <a:pt x="22" y="37"/>
                    <a:pt x="0" y="0"/>
                    <a:pt x="0" y="0"/>
                  </a:cubicBezTo>
                  <a:close/>
                </a:path>
              </a:pathLst>
            </a:custGeom>
            <a:solidFill>
              <a:srgbClr val="0D0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8" name="Freeform 63">
              <a:extLst>
                <a:ext uri="{FF2B5EF4-FFF2-40B4-BE49-F238E27FC236}">
                  <a16:creationId xmlns:a16="http://schemas.microsoft.com/office/drawing/2014/main" id="{87317908-B00B-50FA-0DE0-61D8798DAA24}"/>
                </a:ext>
              </a:extLst>
            </p:cNvPr>
            <p:cNvSpPr>
              <a:spLocks/>
            </p:cNvSpPr>
            <p:nvPr/>
          </p:nvSpPr>
          <p:spPr bwMode="auto">
            <a:xfrm>
              <a:off x="7767652" y="4706893"/>
              <a:ext cx="87649" cy="138142"/>
            </a:xfrm>
            <a:custGeom>
              <a:avLst/>
              <a:gdLst>
                <a:gd name="T0" fmla="*/ 5 w 54"/>
                <a:gd name="T1" fmla="*/ 32 h 85"/>
                <a:gd name="T2" fmla="*/ 0 w 54"/>
                <a:gd name="T3" fmla="*/ 80 h 85"/>
                <a:gd name="T4" fmla="*/ 47 w 54"/>
                <a:gd name="T5" fmla="*/ 80 h 85"/>
                <a:gd name="T6" fmla="*/ 54 w 54"/>
                <a:gd name="T7" fmla="*/ 41 h 85"/>
                <a:gd name="T8" fmla="*/ 26 w 54"/>
                <a:gd name="T9" fmla="*/ 3 h 85"/>
                <a:gd name="T10" fmla="*/ 5 w 54"/>
                <a:gd name="T11" fmla="*/ 32 h 85"/>
              </a:gdLst>
              <a:ahLst/>
              <a:cxnLst>
                <a:cxn ang="0">
                  <a:pos x="T0" y="T1"/>
                </a:cxn>
                <a:cxn ang="0">
                  <a:pos x="T2" y="T3"/>
                </a:cxn>
                <a:cxn ang="0">
                  <a:pos x="T4" y="T5"/>
                </a:cxn>
                <a:cxn ang="0">
                  <a:pos x="T6" y="T7"/>
                </a:cxn>
                <a:cxn ang="0">
                  <a:pos x="T8" y="T9"/>
                </a:cxn>
                <a:cxn ang="0">
                  <a:pos x="T10" y="T11"/>
                </a:cxn>
              </a:cxnLst>
              <a:rect l="0" t="0" r="r" b="b"/>
              <a:pathLst>
                <a:path w="54" h="85">
                  <a:moveTo>
                    <a:pt x="5" y="32"/>
                  </a:moveTo>
                  <a:cubicBezTo>
                    <a:pt x="5" y="32"/>
                    <a:pt x="0" y="76"/>
                    <a:pt x="0" y="80"/>
                  </a:cubicBezTo>
                  <a:cubicBezTo>
                    <a:pt x="0" y="85"/>
                    <a:pt x="43" y="80"/>
                    <a:pt x="47" y="80"/>
                  </a:cubicBezTo>
                  <a:cubicBezTo>
                    <a:pt x="51" y="80"/>
                    <a:pt x="54" y="41"/>
                    <a:pt x="54" y="41"/>
                  </a:cubicBezTo>
                  <a:cubicBezTo>
                    <a:pt x="54" y="41"/>
                    <a:pt x="44" y="0"/>
                    <a:pt x="26" y="3"/>
                  </a:cubicBezTo>
                  <a:cubicBezTo>
                    <a:pt x="7" y="6"/>
                    <a:pt x="5" y="32"/>
                    <a:pt x="5" y="32"/>
                  </a:cubicBezTo>
                  <a:close/>
                </a:path>
              </a:pathLst>
            </a:custGeom>
            <a:solidFill>
              <a:srgbClr val="F7D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29" name="Freeform 64">
              <a:extLst>
                <a:ext uri="{FF2B5EF4-FFF2-40B4-BE49-F238E27FC236}">
                  <a16:creationId xmlns:a16="http://schemas.microsoft.com/office/drawing/2014/main" id="{2E31D232-126C-1353-6968-88A4033893D7}"/>
                </a:ext>
              </a:extLst>
            </p:cNvPr>
            <p:cNvSpPr>
              <a:spLocks/>
            </p:cNvSpPr>
            <p:nvPr/>
          </p:nvSpPr>
          <p:spPr bwMode="auto">
            <a:xfrm>
              <a:off x="7718112" y="4828838"/>
              <a:ext cx="451580" cy="573525"/>
            </a:xfrm>
            <a:custGeom>
              <a:avLst/>
              <a:gdLst>
                <a:gd name="T0" fmla="*/ 77 w 277"/>
                <a:gd name="T1" fmla="*/ 5 h 353"/>
                <a:gd name="T2" fmla="*/ 137 w 277"/>
                <a:gd name="T3" fmla="*/ 15 h 353"/>
                <a:gd name="T4" fmla="*/ 277 w 277"/>
                <a:gd name="T5" fmla="*/ 333 h 353"/>
                <a:gd name="T6" fmla="*/ 140 w 277"/>
                <a:gd name="T7" fmla="*/ 347 h 353"/>
                <a:gd name="T8" fmla="*/ 123 w 277"/>
                <a:gd name="T9" fmla="*/ 321 h 353"/>
                <a:gd name="T10" fmla="*/ 116 w 277"/>
                <a:gd name="T11" fmla="*/ 348 h 353"/>
                <a:gd name="T12" fmla="*/ 81 w 277"/>
                <a:gd name="T13" fmla="*/ 348 h 353"/>
                <a:gd name="T14" fmla="*/ 44 w 277"/>
                <a:gd name="T15" fmla="*/ 171 h 353"/>
                <a:gd name="T16" fmla="*/ 15 w 277"/>
                <a:gd name="T17" fmla="*/ 9 h 353"/>
                <a:gd name="T18" fmla="*/ 77 w 277"/>
                <a:gd name="T19" fmla="*/ 5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7" h="353">
                  <a:moveTo>
                    <a:pt x="77" y="5"/>
                  </a:moveTo>
                  <a:cubicBezTo>
                    <a:pt x="77" y="5"/>
                    <a:pt x="130" y="2"/>
                    <a:pt x="137" y="15"/>
                  </a:cubicBezTo>
                  <a:cubicBezTo>
                    <a:pt x="249" y="233"/>
                    <a:pt x="262" y="274"/>
                    <a:pt x="277" y="333"/>
                  </a:cubicBezTo>
                  <a:cubicBezTo>
                    <a:pt x="277" y="333"/>
                    <a:pt x="178" y="352"/>
                    <a:pt x="140" y="347"/>
                  </a:cubicBezTo>
                  <a:cubicBezTo>
                    <a:pt x="123" y="321"/>
                    <a:pt x="123" y="321"/>
                    <a:pt x="123" y="321"/>
                  </a:cubicBezTo>
                  <a:cubicBezTo>
                    <a:pt x="116" y="348"/>
                    <a:pt x="116" y="348"/>
                    <a:pt x="116" y="348"/>
                  </a:cubicBezTo>
                  <a:cubicBezTo>
                    <a:pt x="116" y="348"/>
                    <a:pt x="99" y="353"/>
                    <a:pt x="81" y="348"/>
                  </a:cubicBezTo>
                  <a:cubicBezTo>
                    <a:pt x="81" y="348"/>
                    <a:pt x="62" y="203"/>
                    <a:pt x="44" y="171"/>
                  </a:cubicBezTo>
                  <a:cubicBezTo>
                    <a:pt x="27" y="139"/>
                    <a:pt x="0" y="18"/>
                    <a:pt x="15" y="9"/>
                  </a:cubicBezTo>
                  <a:cubicBezTo>
                    <a:pt x="31" y="0"/>
                    <a:pt x="77" y="5"/>
                    <a:pt x="77" y="5"/>
                  </a:cubicBezTo>
                  <a:close/>
                </a:path>
              </a:pathLst>
            </a:custGeom>
            <a:solidFill>
              <a:srgbClr val="2529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0" name="Freeform 65">
              <a:extLst>
                <a:ext uri="{FF2B5EF4-FFF2-40B4-BE49-F238E27FC236}">
                  <a16:creationId xmlns:a16="http://schemas.microsoft.com/office/drawing/2014/main" id="{7F90515D-30A9-0B58-37CD-1EDBE15CF61E}"/>
                </a:ext>
              </a:extLst>
            </p:cNvPr>
            <p:cNvSpPr>
              <a:spLocks/>
            </p:cNvSpPr>
            <p:nvPr/>
          </p:nvSpPr>
          <p:spPr bwMode="auto">
            <a:xfrm>
              <a:off x="7740976" y="4807879"/>
              <a:ext cx="141952" cy="61926"/>
            </a:xfrm>
            <a:custGeom>
              <a:avLst/>
              <a:gdLst>
                <a:gd name="T0" fmla="*/ 1 w 87"/>
                <a:gd name="T1" fmla="*/ 8 h 38"/>
                <a:gd name="T2" fmla="*/ 79 w 87"/>
                <a:gd name="T3" fmla="*/ 8 h 38"/>
                <a:gd name="T4" fmla="*/ 87 w 87"/>
                <a:gd name="T5" fmla="*/ 21 h 38"/>
                <a:gd name="T6" fmla="*/ 3 w 87"/>
                <a:gd name="T7" fmla="*/ 29 h 38"/>
                <a:gd name="T8" fmla="*/ 1 w 87"/>
                <a:gd name="T9" fmla="*/ 8 h 38"/>
              </a:gdLst>
              <a:ahLst/>
              <a:cxnLst>
                <a:cxn ang="0">
                  <a:pos x="T0" y="T1"/>
                </a:cxn>
                <a:cxn ang="0">
                  <a:pos x="T2" y="T3"/>
                </a:cxn>
                <a:cxn ang="0">
                  <a:pos x="T4" y="T5"/>
                </a:cxn>
                <a:cxn ang="0">
                  <a:pos x="T6" y="T7"/>
                </a:cxn>
                <a:cxn ang="0">
                  <a:pos x="T8" y="T9"/>
                </a:cxn>
              </a:cxnLst>
              <a:rect l="0" t="0" r="r" b="b"/>
              <a:pathLst>
                <a:path w="87" h="38">
                  <a:moveTo>
                    <a:pt x="1" y="8"/>
                  </a:moveTo>
                  <a:cubicBezTo>
                    <a:pt x="1" y="8"/>
                    <a:pt x="65" y="0"/>
                    <a:pt x="79" y="8"/>
                  </a:cubicBezTo>
                  <a:cubicBezTo>
                    <a:pt x="87" y="21"/>
                    <a:pt x="87" y="21"/>
                    <a:pt x="87" y="21"/>
                  </a:cubicBezTo>
                  <a:cubicBezTo>
                    <a:pt x="87" y="21"/>
                    <a:pt x="20" y="38"/>
                    <a:pt x="3" y="29"/>
                  </a:cubicBezTo>
                  <a:cubicBezTo>
                    <a:pt x="3" y="29"/>
                    <a:pt x="0" y="13"/>
                    <a:pt x="1" y="8"/>
                  </a:cubicBezTo>
                  <a:close/>
                </a:path>
              </a:pathLst>
            </a:custGeom>
            <a:solidFill>
              <a:schemeClr val="accent6"/>
            </a:solidFill>
            <a:ln>
              <a:noFill/>
            </a:ln>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1" name="Freeform 66">
              <a:extLst>
                <a:ext uri="{FF2B5EF4-FFF2-40B4-BE49-F238E27FC236}">
                  <a16:creationId xmlns:a16="http://schemas.microsoft.com/office/drawing/2014/main" id="{A7F57C67-63BE-99FB-2798-5C852F57D7AE}"/>
                </a:ext>
              </a:extLst>
            </p:cNvPr>
            <p:cNvSpPr>
              <a:spLocks/>
            </p:cNvSpPr>
            <p:nvPr/>
          </p:nvSpPr>
          <p:spPr bwMode="auto">
            <a:xfrm>
              <a:off x="7880070" y="5358539"/>
              <a:ext cx="254371" cy="46683"/>
            </a:xfrm>
            <a:custGeom>
              <a:avLst/>
              <a:gdLst>
                <a:gd name="T0" fmla="*/ 0 w 156"/>
                <a:gd name="T1" fmla="*/ 24 h 29"/>
                <a:gd name="T2" fmla="*/ 17 w 156"/>
                <a:gd name="T3" fmla="*/ 22 h 29"/>
                <a:gd name="T4" fmla="*/ 27 w 156"/>
                <a:gd name="T5" fmla="*/ 0 h 29"/>
                <a:gd name="T6" fmla="*/ 41 w 156"/>
                <a:gd name="T7" fmla="*/ 24 h 29"/>
                <a:gd name="T8" fmla="*/ 156 w 156"/>
                <a:gd name="T9" fmla="*/ 11 h 29"/>
                <a:gd name="T10" fmla="*/ 35 w 156"/>
                <a:gd name="T11" fmla="*/ 29 h 29"/>
                <a:gd name="T12" fmla="*/ 26 w 156"/>
                <a:gd name="T13" fmla="*/ 12 h 29"/>
                <a:gd name="T14" fmla="*/ 17 w 156"/>
                <a:gd name="T15" fmla="*/ 29 h 29"/>
                <a:gd name="T16" fmla="*/ 0 w 156"/>
                <a:gd name="T17"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6" h="29">
                  <a:moveTo>
                    <a:pt x="0" y="24"/>
                  </a:moveTo>
                  <a:cubicBezTo>
                    <a:pt x="0" y="24"/>
                    <a:pt x="11" y="23"/>
                    <a:pt x="17" y="22"/>
                  </a:cubicBezTo>
                  <a:cubicBezTo>
                    <a:pt x="27" y="0"/>
                    <a:pt x="27" y="0"/>
                    <a:pt x="27" y="0"/>
                  </a:cubicBezTo>
                  <a:cubicBezTo>
                    <a:pt x="41" y="24"/>
                    <a:pt x="41" y="24"/>
                    <a:pt x="41" y="24"/>
                  </a:cubicBezTo>
                  <a:cubicBezTo>
                    <a:pt x="41" y="24"/>
                    <a:pt x="131" y="16"/>
                    <a:pt x="156" y="11"/>
                  </a:cubicBezTo>
                  <a:cubicBezTo>
                    <a:pt x="156" y="11"/>
                    <a:pt x="72" y="27"/>
                    <a:pt x="35" y="29"/>
                  </a:cubicBezTo>
                  <a:cubicBezTo>
                    <a:pt x="26" y="12"/>
                    <a:pt x="26" y="12"/>
                    <a:pt x="26" y="12"/>
                  </a:cubicBezTo>
                  <a:cubicBezTo>
                    <a:pt x="26" y="12"/>
                    <a:pt x="21" y="29"/>
                    <a:pt x="17" y="29"/>
                  </a:cubicBezTo>
                  <a:cubicBezTo>
                    <a:pt x="14" y="28"/>
                    <a:pt x="0" y="24"/>
                    <a:pt x="0" y="24"/>
                  </a:cubicBezTo>
                  <a:close/>
                </a:path>
              </a:pathLst>
            </a:custGeom>
            <a:solidFill>
              <a:srgbClr val="0D0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2" name="Freeform 67">
              <a:extLst>
                <a:ext uri="{FF2B5EF4-FFF2-40B4-BE49-F238E27FC236}">
                  <a16:creationId xmlns:a16="http://schemas.microsoft.com/office/drawing/2014/main" id="{84FB9E17-C649-D05D-2BB8-8A87599CF802}"/>
                </a:ext>
              </a:extLst>
            </p:cNvPr>
            <p:cNvSpPr>
              <a:spLocks/>
            </p:cNvSpPr>
            <p:nvPr/>
          </p:nvSpPr>
          <p:spPr bwMode="auto">
            <a:xfrm>
              <a:off x="8169691" y="4854561"/>
              <a:ext cx="215310" cy="193398"/>
            </a:xfrm>
            <a:custGeom>
              <a:avLst/>
              <a:gdLst>
                <a:gd name="T0" fmla="*/ 45 w 132"/>
                <a:gd name="T1" fmla="*/ 105 h 119"/>
                <a:gd name="T2" fmla="*/ 11 w 132"/>
                <a:gd name="T3" fmla="*/ 89 h 119"/>
                <a:gd name="T4" fmla="*/ 7 w 132"/>
                <a:gd name="T5" fmla="*/ 75 h 119"/>
                <a:gd name="T6" fmla="*/ 36 w 132"/>
                <a:gd name="T7" fmla="*/ 74 h 119"/>
                <a:gd name="T8" fmla="*/ 44 w 132"/>
                <a:gd name="T9" fmla="*/ 47 h 119"/>
                <a:gd name="T10" fmla="*/ 44 w 132"/>
                <a:gd name="T11" fmla="*/ 8 h 119"/>
                <a:gd name="T12" fmla="*/ 59 w 132"/>
                <a:gd name="T13" fmla="*/ 27 h 119"/>
                <a:gd name="T14" fmla="*/ 69 w 132"/>
                <a:gd name="T15" fmla="*/ 56 h 119"/>
                <a:gd name="T16" fmla="*/ 78 w 132"/>
                <a:gd name="T17" fmla="*/ 21 h 119"/>
                <a:gd name="T18" fmla="*/ 94 w 132"/>
                <a:gd name="T19" fmla="*/ 6 h 119"/>
                <a:gd name="T20" fmla="*/ 94 w 132"/>
                <a:gd name="T21" fmla="*/ 35 h 119"/>
                <a:gd name="T22" fmla="*/ 93 w 132"/>
                <a:gd name="T23" fmla="*/ 61 h 119"/>
                <a:gd name="T24" fmla="*/ 108 w 132"/>
                <a:gd name="T25" fmla="*/ 48 h 119"/>
                <a:gd name="T26" fmla="*/ 128 w 132"/>
                <a:gd name="T27" fmla="*/ 35 h 119"/>
                <a:gd name="T28" fmla="*/ 119 w 132"/>
                <a:gd name="T29" fmla="*/ 67 h 119"/>
                <a:gd name="T30" fmla="*/ 83 w 132"/>
                <a:gd name="T31" fmla="*/ 118 h 119"/>
                <a:gd name="T32" fmla="*/ 45 w 132"/>
                <a:gd name="T33" fmla="*/ 105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9">
                  <a:moveTo>
                    <a:pt x="45" y="105"/>
                  </a:moveTo>
                  <a:cubicBezTo>
                    <a:pt x="45" y="105"/>
                    <a:pt x="21" y="88"/>
                    <a:pt x="11" y="89"/>
                  </a:cubicBezTo>
                  <a:cubicBezTo>
                    <a:pt x="0" y="90"/>
                    <a:pt x="3" y="77"/>
                    <a:pt x="7" y="75"/>
                  </a:cubicBezTo>
                  <a:cubicBezTo>
                    <a:pt x="13" y="70"/>
                    <a:pt x="28" y="75"/>
                    <a:pt x="36" y="74"/>
                  </a:cubicBezTo>
                  <a:cubicBezTo>
                    <a:pt x="43" y="73"/>
                    <a:pt x="46" y="60"/>
                    <a:pt x="44" y="47"/>
                  </a:cubicBezTo>
                  <a:cubicBezTo>
                    <a:pt x="42" y="35"/>
                    <a:pt x="35" y="15"/>
                    <a:pt x="44" y="8"/>
                  </a:cubicBezTo>
                  <a:cubicBezTo>
                    <a:pt x="54" y="0"/>
                    <a:pt x="57" y="13"/>
                    <a:pt x="59" y="27"/>
                  </a:cubicBezTo>
                  <a:cubicBezTo>
                    <a:pt x="61" y="40"/>
                    <a:pt x="65" y="57"/>
                    <a:pt x="69" y="56"/>
                  </a:cubicBezTo>
                  <a:cubicBezTo>
                    <a:pt x="72" y="55"/>
                    <a:pt x="75" y="25"/>
                    <a:pt x="78" y="21"/>
                  </a:cubicBezTo>
                  <a:cubicBezTo>
                    <a:pt x="81" y="17"/>
                    <a:pt x="89" y="4"/>
                    <a:pt x="94" y="6"/>
                  </a:cubicBezTo>
                  <a:cubicBezTo>
                    <a:pt x="100" y="9"/>
                    <a:pt x="97" y="21"/>
                    <a:pt x="94" y="35"/>
                  </a:cubicBezTo>
                  <a:cubicBezTo>
                    <a:pt x="91" y="50"/>
                    <a:pt x="93" y="61"/>
                    <a:pt x="93" y="61"/>
                  </a:cubicBezTo>
                  <a:cubicBezTo>
                    <a:pt x="93" y="61"/>
                    <a:pt x="100" y="61"/>
                    <a:pt x="108" y="48"/>
                  </a:cubicBezTo>
                  <a:cubicBezTo>
                    <a:pt x="116" y="34"/>
                    <a:pt x="124" y="31"/>
                    <a:pt x="128" y="35"/>
                  </a:cubicBezTo>
                  <a:cubicBezTo>
                    <a:pt x="132" y="39"/>
                    <a:pt x="122" y="58"/>
                    <a:pt x="119" y="67"/>
                  </a:cubicBezTo>
                  <a:cubicBezTo>
                    <a:pt x="115" y="76"/>
                    <a:pt x="89" y="116"/>
                    <a:pt x="83" y="118"/>
                  </a:cubicBezTo>
                  <a:cubicBezTo>
                    <a:pt x="78" y="119"/>
                    <a:pt x="45" y="105"/>
                    <a:pt x="45" y="105"/>
                  </a:cubicBezTo>
                  <a:close/>
                </a:path>
              </a:pathLst>
            </a:custGeom>
            <a:solidFill>
              <a:srgbClr val="F7D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3" name="Freeform 68">
              <a:extLst>
                <a:ext uri="{FF2B5EF4-FFF2-40B4-BE49-F238E27FC236}">
                  <a16:creationId xmlns:a16="http://schemas.microsoft.com/office/drawing/2014/main" id="{0BC4392B-535B-7D43-62C7-BC5F5F3B6BEB}"/>
                </a:ext>
              </a:extLst>
            </p:cNvPr>
            <p:cNvSpPr>
              <a:spLocks/>
            </p:cNvSpPr>
            <p:nvPr/>
          </p:nvSpPr>
          <p:spPr bwMode="auto">
            <a:xfrm>
              <a:off x="7891503" y="4842176"/>
              <a:ext cx="441100" cy="394417"/>
            </a:xfrm>
            <a:custGeom>
              <a:avLst/>
              <a:gdLst>
                <a:gd name="T0" fmla="*/ 3 w 271"/>
                <a:gd name="T1" fmla="*/ 53 h 243"/>
                <a:gd name="T2" fmla="*/ 20 w 271"/>
                <a:gd name="T3" fmla="*/ 1 h 243"/>
                <a:gd name="T4" fmla="*/ 49 w 271"/>
                <a:gd name="T5" fmla="*/ 59 h 243"/>
                <a:gd name="T6" fmla="*/ 122 w 271"/>
                <a:gd name="T7" fmla="*/ 171 h 243"/>
                <a:gd name="T8" fmla="*/ 212 w 271"/>
                <a:gd name="T9" fmla="*/ 98 h 243"/>
                <a:gd name="T10" fmla="*/ 271 w 271"/>
                <a:gd name="T11" fmla="*/ 121 h 243"/>
                <a:gd name="T12" fmla="*/ 156 w 271"/>
                <a:gd name="T13" fmla="*/ 217 h 243"/>
                <a:gd name="T14" fmla="*/ 3 w 271"/>
                <a:gd name="T15" fmla="*/ 53 h 2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1" h="243">
                  <a:moveTo>
                    <a:pt x="3" y="53"/>
                  </a:moveTo>
                  <a:cubicBezTo>
                    <a:pt x="0" y="23"/>
                    <a:pt x="7" y="2"/>
                    <a:pt x="20" y="1"/>
                  </a:cubicBezTo>
                  <a:cubicBezTo>
                    <a:pt x="33" y="0"/>
                    <a:pt x="42" y="12"/>
                    <a:pt x="49" y="59"/>
                  </a:cubicBezTo>
                  <a:cubicBezTo>
                    <a:pt x="57" y="107"/>
                    <a:pt x="76" y="168"/>
                    <a:pt x="122" y="171"/>
                  </a:cubicBezTo>
                  <a:cubicBezTo>
                    <a:pt x="168" y="175"/>
                    <a:pt x="194" y="155"/>
                    <a:pt x="212" y="98"/>
                  </a:cubicBezTo>
                  <a:cubicBezTo>
                    <a:pt x="212" y="98"/>
                    <a:pt x="256" y="62"/>
                    <a:pt x="271" y="121"/>
                  </a:cubicBezTo>
                  <a:cubicBezTo>
                    <a:pt x="271" y="121"/>
                    <a:pt x="258" y="186"/>
                    <a:pt x="156" y="217"/>
                  </a:cubicBezTo>
                  <a:cubicBezTo>
                    <a:pt x="67" y="243"/>
                    <a:pt x="11" y="144"/>
                    <a:pt x="3" y="53"/>
                  </a:cubicBezTo>
                  <a:close/>
                </a:path>
              </a:pathLst>
            </a:custGeom>
            <a:solidFill>
              <a:srgbClr val="2529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4" name="Freeform 69">
              <a:extLst>
                <a:ext uri="{FF2B5EF4-FFF2-40B4-BE49-F238E27FC236}">
                  <a16:creationId xmlns:a16="http://schemas.microsoft.com/office/drawing/2014/main" id="{7DE7719C-F083-D21D-1F8A-20076A88A26F}"/>
                </a:ext>
              </a:extLst>
            </p:cNvPr>
            <p:cNvSpPr>
              <a:spLocks/>
            </p:cNvSpPr>
            <p:nvPr/>
          </p:nvSpPr>
          <p:spPr bwMode="auto">
            <a:xfrm>
              <a:off x="7896267" y="4927919"/>
              <a:ext cx="218169" cy="294385"/>
            </a:xfrm>
            <a:custGeom>
              <a:avLst/>
              <a:gdLst>
                <a:gd name="T0" fmla="*/ 0 w 134"/>
                <a:gd name="T1" fmla="*/ 0 h 181"/>
                <a:gd name="T2" fmla="*/ 134 w 134"/>
                <a:gd name="T3" fmla="*/ 171 h 181"/>
                <a:gd name="T4" fmla="*/ 0 w 134"/>
                <a:gd name="T5" fmla="*/ 0 h 181"/>
              </a:gdLst>
              <a:ahLst/>
              <a:cxnLst>
                <a:cxn ang="0">
                  <a:pos x="T0" y="T1"/>
                </a:cxn>
                <a:cxn ang="0">
                  <a:pos x="T2" y="T3"/>
                </a:cxn>
                <a:cxn ang="0">
                  <a:pos x="T4" y="T5"/>
                </a:cxn>
              </a:cxnLst>
              <a:rect l="0" t="0" r="r" b="b"/>
              <a:pathLst>
                <a:path w="134" h="181">
                  <a:moveTo>
                    <a:pt x="0" y="0"/>
                  </a:moveTo>
                  <a:cubicBezTo>
                    <a:pt x="0" y="0"/>
                    <a:pt x="19" y="171"/>
                    <a:pt x="134" y="171"/>
                  </a:cubicBezTo>
                  <a:cubicBezTo>
                    <a:pt x="134" y="171"/>
                    <a:pt x="9" y="181"/>
                    <a:pt x="0" y="0"/>
                  </a:cubicBezTo>
                  <a:close/>
                </a:path>
              </a:pathLst>
            </a:custGeom>
            <a:solidFill>
              <a:srgbClr val="0D0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5" name="Freeform 70">
              <a:extLst>
                <a:ext uri="{FF2B5EF4-FFF2-40B4-BE49-F238E27FC236}">
                  <a16:creationId xmlns:a16="http://schemas.microsoft.com/office/drawing/2014/main" id="{163895E0-31EA-ABC9-48AD-EB93C696BFCE}"/>
                </a:ext>
              </a:extLst>
            </p:cNvPr>
            <p:cNvSpPr>
              <a:spLocks/>
            </p:cNvSpPr>
            <p:nvPr/>
          </p:nvSpPr>
          <p:spPr bwMode="auto">
            <a:xfrm>
              <a:off x="7965813" y="4920297"/>
              <a:ext cx="106702" cy="196256"/>
            </a:xfrm>
            <a:custGeom>
              <a:avLst/>
              <a:gdLst>
                <a:gd name="T0" fmla="*/ 0 w 65"/>
                <a:gd name="T1" fmla="*/ 0 h 121"/>
                <a:gd name="T2" fmla="*/ 65 w 65"/>
                <a:gd name="T3" fmla="*/ 121 h 121"/>
                <a:gd name="T4" fmla="*/ 0 w 65"/>
                <a:gd name="T5" fmla="*/ 0 h 121"/>
              </a:gdLst>
              <a:ahLst/>
              <a:cxnLst>
                <a:cxn ang="0">
                  <a:pos x="T0" y="T1"/>
                </a:cxn>
                <a:cxn ang="0">
                  <a:pos x="T2" y="T3"/>
                </a:cxn>
                <a:cxn ang="0">
                  <a:pos x="T4" y="T5"/>
                </a:cxn>
              </a:cxnLst>
              <a:rect l="0" t="0" r="r" b="b"/>
              <a:pathLst>
                <a:path w="65" h="121">
                  <a:moveTo>
                    <a:pt x="0" y="0"/>
                  </a:moveTo>
                  <a:cubicBezTo>
                    <a:pt x="0" y="0"/>
                    <a:pt x="9" y="90"/>
                    <a:pt x="65" y="121"/>
                  </a:cubicBezTo>
                  <a:cubicBezTo>
                    <a:pt x="65" y="121"/>
                    <a:pt x="24" y="104"/>
                    <a:pt x="0" y="0"/>
                  </a:cubicBezTo>
                  <a:close/>
                </a:path>
              </a:pathLst>
            </a:custGeom>
            <a:solidFill>
              <a:srgbClr val="0D0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6" name="Freeform 71">
              <a:extLst>
                <a:ext uri="{FF2B5EF4-FFF2-40B4-BE49-F238E27FC236}">
                  <a16:creationId xmlns:a16="http://schemas.microsoft.com/office/drawing/2014/main" id="{4A57A7F5-AF98-5242-52CC-9A02F4E2697A}"/>
                </a:ext>
              </a:extLst>
            </p:cNvPr>
            <p:cNvSpPr>
              <a:spLocks/>
            </p:cNvSpPr>
            <p:nvPr/>
          </p:nvSpPr>
          <p:spPr bwMode="auto">
            <a:xfrm>
              <a:off x="7839105" y="4335339"/>
              <a:ext cx="39061" cy="80979"/>
            </a:xfrm>
            <a:custGeom>
              <a:avLst/>
              <a:gdLst>
                <a:gd name="T0" fmla="*/ 6 w 24"/>
                <a:gd name="T1" fmla="*/ 50 h 50"/>
                <a:gd name="T2" fmla="*/ 4 w 24"/>
                <a:gd name="T3" fmla="*/ 49 h 50"/>
                <a:gd name="T4" fmla="*/ 0 w 24"/>
                <a:gd name="T5" fmla="*/ 42 h 50"/>
                <a:gd name="T6" fmla="*/ 12 w 24"/>
                <a:gd name="T7" fmla="*/ 5 h 50"/>
                <a:gd name="T8" fmla="*/ 19 w 24"/>
                <a:gd name="T9" fmla="*/ 1 h 50"/>
                <a:gd name="T10" fmla="*/ 23 w 24"/>
                <a:gd name="T11" fmla="*/ 8 h 50"/>
                <a:gd name="T12" fmla="*/ 12 w 24"/>
                <a:gd name="T13" fmla="*/ 45 h 50"/>
                <a:gd name="T14" fmla="*/ 6 w 24"/>
                <a:gd name="T15" fmla="*/ 50 h 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50">
                  <a:moveTo>
                    <a:pt x="6" y="50"/>
                  </a:moveTo>
                  <a:cubicBezTo>
                    <a:pt x="6" y="50"/>
                    <a:pt x="5" y="49"/>
                    <a:pt x="4" y="49"/>
                  </a:cubicBezTo>
                  <a:cubicBezTo>
                    <a:pt x="1" y="48"/>
                    <a:pt x="0" y="45"/>
                    <a:pt x="0" y="42"/>
                  </a:cubicBezTo>
                  <a:cubicBezTo>
                    <a:pt x="12" y="5"/>
                    <a:pt x="12" y="5"/>
                    <a:pt x="12" y="5"/>
                  </a:cubicBezTo>
                  <a:cubicBezTo>
                    <a:pt x="13" y="2"/>
                    <a:pt x="16" y="0"/>
                    <a:pt x="19" y="1"/>
                  </a:cubicBezTo>
                  <a:cubicBezTo>
                    <a:pt x="22" y="2"/>
                    <a:pt x="24" y="5"/>
                    <a:pt x="23" y="8"/>
                  </a:cubicBezTo>
                  <a:cubicBezTo>
                    <a:pt x="12" y="45"/>
                    <a:pt x="12" y="45"/>
                    <a:pt x="12" y="45"/>
                  </a:cubicBezTo>
                  <a:cubicBezTo>
                    <a:pt x="11" y="48"/>
                    <a:pt x="9" y="50"/>
                    <a:pt x="6" y="5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7" name="Freeform 72">
              <a:extLst>
                <a:ext uri="{FF2B5EF4-FFF2-40B4-BE49-F238E27FC236}">
                  <a16:creationId xmlns:a16="http://schemas.microsoft.com/office/drawing/2014/main" id="{E14EDE08-7DEC-628D-A302-B5274BD2E02F}"/>
                </a:ext>
              </a:extLst>
            </p:cNvPr>
            <p:cNvSpPr>
              <a:spLocks/>
            </p:cNvSpPr>
            <p:nvPr/>
          </p:nvSpPr>
          <p:spPr bwMode="auto">
            <a:xfrm>
              <a:off x="7880070" y="4400123"/>
              <a:ext cx="78121" cy="52399"/>
            </a:xfrm>
            <a:custGeom>
              <a:avLst/>
              <a:gdLst>
                <a:gd name="T0" fmla="*/ 7 w 48"/>
                <a:gd name="T1" fmla="*/ 32 h 32"/>
                <a:gd name="T2" fmla="*/ 2 w 48"/>
                <a:gd name="T3" fmla="*/ 28 h 32"/>
                <a:gd name="T4" fmla="*/ 4 w 48"/>
                <a:gd name="T5" fmla="*/ 20 h 32"/>
                <a:gd name="T6" fmla="*/ 38 w 48"/>
                <a:gd name="T7" fmla="*/ 1 h 32"/>
                <a:gd name="T8" fmla="*/ 46 w 48"/>
                <a:gd name="T9" fmla="*/ 3 h 32"/>
                <a:gd name="T10" fmla="*/ 44 w 48"/>
                <a:gd name="T11" fmla="*/ 12 h 32"/>
                <a:gd name="T12" fmla="*/ 10 w 48"/>
                <a:gd name="T13" fmla="*/ 31 h 32"/>
                <a:gd name="T14" fmla="*/ 7 w 48"/>
                <a:gd name="T15" fmla="*/ 32 h 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 h="32">
                  <a:moveTo>
                    <a:pt x="7" y="32"/>
                  </a:moveTo>
                  <a:cubicBezTo>
                    <a:pt x="5" y="32"/>
                    <a:pt x="3" y="30"/>
                    <a:pt x="2" y="28"/>
                  </a:cubicBezTo>
                  <a:cubicBezTo>
                    <a:pt x="0" y="26"/>
                    <a:pt x="1" y="22"/>
                    <a:pt x="4" y="20"/>
                  </a:cubicBezTo>
                  <a:cubicBezTo>
                    <a:pt x="38" y="1"/>
                    <a:pt x="38" y="1"/>
                    <a:pt x="38" y="1"/>
                  </a:cubicBezTo>
                  <a:cubicBezTo>
                    <a:pt x="41" y="0"/>
                    <a:pt x="44" y="1"/>
                    <a:pt x="46" y="3"/>
                  </a:cubicBezTo>
                  <a:cubicBezTo>
                    <a:pt x="48" y="6"/>
                    <a:pt x="47" y="10"/>
                    <a:pt x="44" y="12"/>
                  </a:cubicBezTo>
                  <a:cubicBezTo>
                    <a:pt x="10" y="31"/>
                    <a:pt x="10" y="31"/>
                    <a:pt x="10" y="31"/>
                  </a:cubicBezTo>
                  <a:cubicBezTo>
                    <a:pt x="9" y="31"/>
                    <a:pt x="8" y="32"/>
                    <a:pt x="7"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8" name="Freeform 73">
              <a:extLst>
                <a:ext uri="{FF2B5EF4-FFF2-40B4-BE49-F238E27FC236}">
                  <a16:creationId xmlns:a16="http://schemas.microsoft.com/office/drawing/2014/main" id="{7C584DE4-A44D-B7A2-9454-87E81D5234A3}"/>
                </a:ext>
              </a:extLst>
            </p:cNvPr>
            <p:cNvSpPr>
              <a:spLocks/>
            </p:cNvSpPr>
            <p:nvPr/>
          </p:nvSpPr>
          <p:spPr bwMode="auto">
            <a:xfrm>
              <a:off x="7901030" y="4496346"/>
              <a:ext cx="75263" cy="19054"/>
            </a:xfrm>
            <a:custGeom>
              <a:avLst/>
              <a:gdLst>
                <a:gd name="T0" fmla="*/ 40 w 46"/>
                <a:gd name="T1" fmla="*/ 12 h 12"/>
                <a:gd name="T2" fmla="*/ 6 w 46"/>
                <a:gd name="T3" fmla="*/ 12 h 12"/>
                <a:gd name="T4" fmla="*/ 0 w 46"/>
                <a:gd name="T5" fmla="*/ 6 h 12"/>
                <a:gd name="T6" fmla="*/ 6 w 46"/>
                <a:gd name="T7" fmla="*/ 0 h 12"/>
                <a:gd name="T8" fmla="*/ 40 w 46"/>
                <a:gd name="T9" fmla="*/ 0 h 12"/>
                <a:gd name="T10" fmla="*/ 46 w 46"/>
                <a:gd name="T11" fmla="*/ 6 h 12"/>
                <a:gd name="T12" fmla="*/ 40 w 46"/>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12"/>
                  </a:moveTo>
                  <a:cubicBezTo>
                    <a:pt x="6" y="12"/>
                    <a:pt x="6" y="12"/>
                    <a:pt x="6" y="12"/>
                  </a:cubicBezTo>
                  <a:cubicBezTo>
                    <a:pt x="2" y="12"/>
                    <a:pt x="0" y="10"/>
                    <a:pt x="0" y="6"/>
                  </a:cubicBezTo>
                  <a:cubicBezTo>
                    <a:pt x="0" y="3"/>
                    <a:pt x="2" y="0"/>
                    <a:pt x="6" y="0"/>
                  </a:cubicBezTo>
                  <a:cubicBezTo>
                    <a:pt x="40" y="0"/>
                    <a:pt x="40" y="0"/>
                    <a:pt x="40" y="0"/>
                  </a:cubicBezTo>
                  <a:cubicBezTo>
                    <a:pt x="44" y="0"/>
                    <a:pt x="46" y="3"/>
                    <a:pt x="46" y="6"/>
                  </a:cubicBezTo>
                  <a:cubicBezTo>
                    <a:pt x="46" y="10"/>
                    <a:pt x="44" y="12"/>
                    <a:pt x="40"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39" name="Freeform 74">
              <a:extLst>
                <a:ext uri="{FF2B5EF4-FFF2-40B4-BE49-F238E27FC236}">
                  <a16:creationId xmlns:a16="http://schemas.microsoft.com/office/drawing/2014/main" id="{4622F70C-A4FA-A5BD-1773-EFDFE89E5C58}"/>
                </a:ext>
              </a:extLst>
            </p:cNvPr>
            <p:cNvSpPr>
              <a:spLocks/>
            </p:cNvSpPr>
            <p:nvPr/>
          </p:nvSpPr>
          <p:spPr bwMode="auto">
            <a:xfrm>
              <a:off x="7655233" y="4364873"/>
              <a:ext cx="319155" cy="440148"/>
            </a:xfrm>
            <a:custGeom>
              <a:avLst/>
              <a:gdLst>
                <a:gd name="T0" fmla="*/ 62 w 196"/>
                <a:gd name="T1" fmla="*/ 0 h 271"/>
                <a:gd name="T2" fmla="*/ 125 w 196"/>
                <a:gd name="T3" fmla="*/ 105 h 271"/>
                <a:gd name="T4" fmla="*/ 150 w 196"/>
                <a:gd name="T5" fmla="*/ 124 h 271"/>
                <a:gd name="T6" fmla="*/ 169 w 196"/>
                <a:gd name="T7" fmla="*/ 131 h 271"/>
                <a:gd name="T8" fmla="*/ 156 w 196"/>
                <a:gd name="T9" fmla="*/ 156 h 271"/>
                <a:gd name="T10" fmla="*/ 191 w 196"/>
                <a:gd name="T11" fmla="*/ 235 h 271"/>
                <a:gd name="T12" fmla="*/ 137 w 196"/>
                <a:gd name="T13" fmla="*/ 267 h 271"/>
                <a:gd name="T14" fmla="*/ 62 w 196"/>
                <a:gd name="T15" fmla="*/ 173 h 271"/>
                <a:gd name="T16" fmla="*/ 62 w 196"/>
                <a:gd name="T17" fmla="*/ 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271">
                  <a:moveTo>
                    <a:pt x="62" y="0"/>
                  </a:moveTo>
                  <a:cubicBezTo>
                    <a:pt x="62" y="0"/>
                    <a:pt x="113" y="87"/>
                    <a:pt x="125" y="105"/>
                  </a:cubicBezTo>
                  <a:cubicBezTo>
                    <a:pt x="136" y="124"/>
                    <a:pt x="143" y="129"/>
                    <a:pt x="150" y="124"/>
                  </a:cubicBezTo>
                  <a:cubicBezTo>
                    <a:pt x="157" y="120"/>
                    <a:pt x="167" y="126"/>
                    <a:pt x="169" y="131"/>
                  </a:cubicBezTo>
                  <a:cubicBezTo>
                    <a:pt x="171" y="135"/>
                    <a:pt x="168" y="147"/>
                    <a:pt x="156" y="156"/>
                  </a:cubicBezTo>
                  <a:cubicBezTo>
                    <a:pt x="156" y="156"/>
                    <a:pt x="187" y="219"/>
                    <a:pt x="191" y="235"/>
                  </a:cubicBezTo>
                  <a:cubicBezTo>
                    <a:pt x="196" y="251"/>
                    <a:pt x="146" y="271"/>
                    <a:pt x="137" y="267"/>
                  </a:cubicBezTo>
                  <a:cubicBezTo>
                    <a:pt x="128" y="264"/>
                    <a:pt x="78" y="199"/>
                    <a:pt x="62" y="173"/>
                  </a:cubicBezTo>
                  <a:cubicBezTo>
                    <a:pt x="46" y="147"/>
                    <a:pt x="0" y="29"/>
                    <a:pt x="62" y="0"/>
                  </a:cubicBezTo>
                  <a:close/>
                </a:path>
              </a:pathLst>
            </a:custGeom>
            <a:solidFill>
              <a:srgbClr val="F7D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0" name="Freeform 75">
              <a:extLst>
                <a:ext uri="{FF2B5EF4-FFF2-40B4-BE49-F238E27FC236}">
                  <a16:creationId xmlns:a16="http://schemas.microsoft.com/office/drawing/2014/main" id="{1D1E9FCB-7342-256A-7545-03E3471F2D32}"/>
                </a:ext>
              </a:extLst>
            </p:cNvPr>
            <p:cNvSpPr>
              <a:spLocks/>
            </p:cNvSpPr>
            <p:nvPr/>
          </p:nvSpPr>
          <p:spPr bwMode="auto">
            <a:xfrm>
              <a:off x="7387525" y="4123840"/>
              <a:ext cx="481114" cy="685944"/>
            </a:xfrm>
            <a:custGeom>
              <a:avLst/>
              <a:gdLst>
                <a:gd name="T0" fmla="*/ 244 w 295"/>
                <a:gd name="T1" fmla="*/ 324 h 422"/>
                <a:gd name="T2" fmla="*/ 208 w 295"/>
                <a:gd name="T3" fmla="*/ 194 h 422"/>
                <a:gd name="T4" fmla="*/ 253 w 295"/>
                <a:gd name="T5" fmla="*/ 76 h 422"/>
                <a:gd name="T6" fmla="*/ 120 w 295"/>
                <a:gd name="T7" fmla="*/ 53 h 422"/>
                <a:gd name="T8" fmla="*/ 172 w 295"/>
                <a:gd name="T9" fmla="*/ 77 h 422"/>
                <a:gd name="T10" fmla="*/ 105 w 295"/>
                <a:gd name="T11" fmla="*/ 106 h 422"/>
                <a:gd name="T12" fmla="*/ 135 w 295"/>
                <a:gd name="T13" fmla="*/ 120 h 422"/>
                <a:gd name="T14" fmla="*/ 19 w 295"/>
                <a:gd name="T15" fmla="*/ 245 h 422"/>
                <a:gd name="T16" fmla="*/ 0 w 295"/>
                <a:gd name="T17" fmla="*/ 240 h 422"/>
                <a:gd name="T18" fmla="*/ 18 w 295"/>
                <a:gd name="T19" fmla="*/ 263 h 422"/>
                <a:gd name="T20" fmla="*/ 14 w 295"/>
                <a:gd name="T21" fmla="*/ 284 h 422"/>
                <a:gd name="T22" fmla="*/ 26 w 295"/>
                <a:gd name="T23" fmla="*/ 275 h 422"/>
                <a:gd name="T24" fmla="*/ 138 w 295"/>
                <a:gd name="T25" fmla="*/ 382 h 422"/>
                <a:gd name="T26" fmla="*/ 202 w 295"/>
                <a:gd name="T27" fmla="*/ 417 h 422"/>
                <a:gd name="T28" fmla="*/ 212 w 295"/>
                <a:gd name="T29" fmla="*/ 405 h 422"/>
                <a:gd name="T30" fmla="*/ 236 w 295"/>
                <a:gd name="T31" fmla="*/ 412 h 422"/>
                <a:gd name="T32" fmla="*/ 242 w 295"/>
                <a:gd name="T33" fmla="*/ 388 h 422"/>
                <a:gd name="T34" fmla="*/ 261 w 295"/>
                <a:gd name="T35" fmla="*/ 392 h 422"/>
                <a:gd name="T36" fmla="*/ 244 w 295"/>
                <a:gd name="T37" fmla="*/ 324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5" h="422">
                  <a:moveTo>
                    <a:pt x="244" y="324"/>
                  </a:moveTo>
                  <a:cubicBezTo>
                    <a:pt x="243" y="321"/>
                    <a:pt x="244" y="228"/>
                    <a:pt x="208" y="194"/>
                  </a:cubicBezTo>
                  <a:cubicBezTo>
                    <a:pt x="208" y="194"/>
                    <a:pt x="295" y="151"/>
                    <a:pt x="253" y="76"/>
                  </a:cubicBezTo>
                  <a:cubicBezTo>
                    <a:pt x="211" y="0"/>
                    <a:pt x="120" y="53"/>
                    <a:pt x="120" y="53"/>
                  </a:cubicBezTo>
                  <a:cubicBezTo>
                    <a:pt x="120" y="53"/>
                    <a:pt x="169" y="56"/>
                    <a:pt x="172" y="77"/>
                  </a:cubicBezTo>
                  <a:cubicBezTo>
                    <a:pt x="172" y="77"/>
                    <a:pt x="113" y="71"/>
                    <a:pt x="105" y="106"/>
                  </a:cubicBezTo>
                  <a:cubicBezTo>
                    <a:pt x="105" y="106"/>
                    <a:pt x="126" y="109"/>
                    <a:pt x="135" y="120"/>
                  </a:cubicBezTo>
                  <a:cubicBezTo>
                    <a:pt x="135" y="120"/>
                    <a:pt x="25" y="173"/>
                    <a:pt x="19" y="245"/>
                  </a:cubicBezTo>
                  <a:cubicBezTo>
                    <a:pt x="19" y="245"/>
                    <a:pt x="5" y="245"/>
                    <a:pt x="0" y="240"/>
                  </a:cubicBezTo>
                  <a:cubicBezTo>
                    <a:pt x="0" y="240"/>
                    <a:pt x="8" y="260"/>
                    <a:pt x="18" y="263"/>
                  </a:cubicBezTo>
                  <a:cubicBezTo>
                    <a:pt x="18" y="263"/>
                    <a:pt x="6" y="273"/>
                    <a:pt x="14" y="284"/>
                  </a:cubicBezTo>
                  <a:cubicBezTo>
                    <a:pt x="26" y="275"/>
                    <a:pt x="26" y="275"/>
                    <a:pt x="26" y="275"/>
                  </a:cubicBezTo>
                  <a:cubicBezTo>
                    <a:pt x="26" y="275"/>
                    <a:pt x="88" y="361"/>
                    <a:pt x="138" y="382"/>
                  </a:cubicBezTo>
                  <a:cubicBezTo>
                    <a:pt x="188" y="402"/>
                    <a:pt x="194" y="420"/>
                    <a:pt x="202" y="417"/>
                  </a:cubicBezTo>
                  <a:cubicBezTo>
                    <a:pt x="210" y="413"/>
                    <a:pt x="212" y="405"/>
                    <a:pt x="212" y="405"/>
                  </a:cubicBezTo>
                  <a:cubicBezTo>
                    <a:pt x="212" y="405"/>
                    <a:pt x="224" y="422"/>
                    <a:pt x="236" y="412"/>
                  </a:cubicBezTo>
                  <a:cubicBezTo>
                    <a:pt x="247" y="401"/>
                    <a:pt x="242" y="388"/>
                    <a:pt x="242" y="388"/>
                  </a:cubicBezTo>
                  <a:cubicBezTo>
                    <a:pt x="242" y="388"/>
                    <a:pt x="258" y="402"/>
                    <a:pt x="261" y="392"/>
                  </a:cubicBezTo>
                  <a:cubicBezTo>
                    <a:pt x="265" y="382"/>
                    <a:pt x="275" y="400"/>
                    <a:pt x="244" y="324"/>
                  </a:cubicBezTo>
                  <a:close/>
                </a:path>
              </a:pathLst>
            </a:custGeom>
            <a:solidFill>
              <a:srgbClr val="211A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1" name="Freeform 76">
              <a:extLst>
                <a:ext uri="{FF2B5EF4-FFF2-40B4-BE49-F238E27FC236}">
                  <a16:creationId xmlns:a16="http://schemas.microsoft.com/office/drawing/2014/main" id="{8EC2FFD9-C10F-0FF8-E6F9-5B2E5C66B48A}"/>
                </a:ext>
              </a:extLst>
            </p:cNvPr>
            <p:cNvSpPr>
              <a:spLocks/>
            </p:cNvSpPr>
            <p:nvPr/>
          </p:nvSpPr>
          <p:spPr bwMode="auto">
            <a:xfrm>
              <a:off x="7708584" y="4554460"/>
              <a:ext cx="119087" cy="136236"/>
            </a:xfrm>
            <a:custGeom>
              <a:avLst/>
              <a:gdLst>
                <a:gd name="T0" fmla="*/ 28 w 73"/>
                <a:gd name="T1" fmla="*/ 4 h 84"/>
                <a:gd name="T2" fmla="*/ 55 w 73"/>
                <a:gd name="T3" fmla="*/ 17 h 84"/>
                <a:gd name="T4" fmla="*/ 57 w 73"/>
                <a:gd name="T5" fmla="*/ 52 h 84"/>
                <a:gd name="T6" fmla="*/ 64 w 73"/>
                <a:gd name="T7" fmla="*/ 75 h 84"/>
                <a:gd name="T8" fmla="*/ 39 w 73"/>
                <a:gd name="T9" fmla="*/ 75 h 84"/>
                <a:gd name="T10" fmla="*/ 28 w 73"/>
                <a:gd name="T11" fmla="*/ 4 h 84"/>
              </a:gdLst>
              <a:ahLst/>
              <a:cxnLst>
                <a:cxn ang="0">
                  <a:pos x="T0" y="T1"/>
                </a:cxn>
                <a:cxn ang="0">
                  <a:pos x="T2" y="T3"/>
                </a:cxn>
                <a:cxn ang="0">
                  <a:pos x="T4" y="T5"/>
                </a:cxn>
                <a:cxn ang="0">
                  <a:pos x="T6" y="T7"/>
                </a:cxn>
                <a:cxn ang="0">
                  <a:pos x="T8" y="T9"/>
                </a:cxn>
                <a:cxn ang="0">
                  <a:pos x="T10" y="T11"/>
                </a:cxn>
              </a:cxnLst>
              <a:rect l="0" t="0" r="r" b="b"/>
              <a:pathLst>
                <a:path w="73" h="84">
                  <a:moveTo>
                    <a:pt x="28" y="4"/>
                  </a:moveTo>
                  <a:cubicBezTo>
                    <a:pt x="34" y="1"/>
                    <a:pt x="56" y="0"/>
                    <a:pt x="55" y="17"/>
                  </a:cubicBezTo>
                  <a:cubicBezTo>
                    <a:pt x="54" y="31"/>
                    <a:pt x="52" y="47"/>
                    <a:pt x="57" y="52"/>
                  </a:cubicBezTo>
                  <a:cubicBezTo>
                    <a:pt x="61" y="57"/>
                    <a:pt x="73" y="68"/>
                    <a:pt x="64" y="75"/>
                  </a:cubicBezTo>
                  <a:cubicBezTo>
                    <a:pt x="56" y="81"/>
                    <a:pt x="48" y="84"/>
                    <a:pt x="39" y="75"/>
                  </a:cubicBezTo>
                  <a:cubicBezTo>
                    <a:pt x="31" y="67"/>
                    <a:pt x="0" y="20"/>
                    <a:pt x="28" y="4"/>
                  </a:cubicBezTo>
                  <a:close/>
                </a:path>
              </a:pathLst>
            </a:custGeom>
            <a:solidFill>
              <a:srgbClr val="D3AF8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2" name="Freeform 77">
              <a:extLst>
                <a:ext uri="{FF2B5EF4-FFF2-40B4-BE49-F238E27FC236}">
                  <a16:creationId xmlns:a16="http://schemas.microsoft.com/office/drawing/2014/main" id="{D86AA275-119E-2FF4-208A-94A140C9926A}"/>
                </a:ext>
              </a:extLst>
            </p:cNvPr>
            <p:cNvSpPr>
              <a:spLocks/>
            </p:cNvSpPr>
            <p:nvPr/>
          </p:nvSpPr>
          <p:spPr bwMode="auto">
            <a:xfrm>
              <a:off x="7708584" y="4556366"/>
              <a:ext cx="119087" cy="134330"/>
            </a:xfrm>
            <a:custGeom>
              <a:avLst/>
              <a:gdLst>
                <a:gd name="T0" fmla="*/ 28 w 73"/>
                <a:gd name="T1" fmla="*/ 3 h 83"/>
                <a:gd name="T2" fmla="*/ 49 w 73"/>
                <a:gd name="T3" fmla="*/ 18 h 83"/>
                <a:gd name="T4" fmla="*/ 52 w 73"/>
                <a:gd name="T5" fmla="*/ 52 h 83"/>
                <a:gd name="T6" fmla="*/ 64 w 73"/>
                <a:gd name="T7" fmla="*/ 74 h 83"/>
                <a:gd name="T8" fmla="*/ 39 w 73"/>
                <a:gd name="T9" fmla="*/ 74 h 83"/>
                <a:gd name="T10" fmla="*/ 28 w 73"/>
                <a:gd name="T11" fmla="*/ 3 h 83"/>
              </a:gdLst>
              <a:ahLst/>
              <a:cxnLst>
                <a:cxn ang="0">
                  <a:pos x="T0" y="T1"/>
                </a:cxn>
                <a:cxn ang="0">
                  <a:pos x="T2" y="T3"/>
                </a:cxn>
                <a:cxn ang="0">
                  <a:pos x="T4" y="T5"/>
                </a:cxn>
                <a:cxn ang="0">
                  <a:pos x="T6" y="T7"/>
                </a:cxn>
                <a:cxn ang="0">
                  <a:pos x="T8" y="T9"/>
                </a:cxn>
                <a:cxn ang="0">
                  <a:pos x="T10" y="T11"/>
                </a:cxn>
              </a:cxnLst>
              <a:rect l="0" t="0" r="r" b="b"/>
              <a:pathLst>
                <a:path w="73" h="83">
                  <a:moveTo>
                    <a:pt x="28" y="3"/>
                  </a:moveTo>
                  <a:cubicBezTo>
                    <a:pt x="34" y="0"/>
                    <a:pt x="53" y="5"/>
                    <a:pt x="49" y="18"/>
                  </a:cubicBezTo>
                  <a:cubicBezTo>
                    <a:pt x="45" y="31"/>
                    <a:pt x="48" y="47"/>
                    <a:pt x="52" y="52"/>
                  </a:cubicBezTo>
                  <a:cubicBezTo>
                    <a:pt x="56" y="57"/>
                    <a:pt x="73" y="67"/>
                    <a:pt x="64" y="74"/>
                  </a:cubicBezTo>
                  <a:cubicBezTo>
                    <a:pt x="56" y="80"/>
                    <a:pt x="48" y="83"/>
                    <a:pt x="39" y="74"/>
                  </a:cubicBezTo>
                  <a:cubicBezTo>
                    <a:pt x="31" y="66"/>
                    <a:pt x="0" y="19"/>
                    <a:pt x="28" y="3"/>
                  </a:cubicBezTo>
                  <a:close/>
                </a:path>
              </a:pathLst>
            </a:custGeom>
            <a:solidFill>
              <a:srgbClr val="F7DCB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3" name="Freeform 78">
              <a:extLst>
                <a:ext uri="{FF2B5EF4-FFF2-40B4-BE49-F238E27FC236}">
                  <a16:creationId xmlns:a16="http://schemas.microsoft.com/office/drawing/2014/main" id="{A1C98305-1F83-FDC9-1CA8-FDDAE0B017C7}"/>
                </a:ext>
              </a:extLst>
            </p:cNvPr>
            <p:cNvSpPr>
              <a:spLocks/>
            </p:cNvSpPr>
            <p:nvPr/>
          </p:nvSpPr>
          <p:spPr bwMode="auto">
            <a:xfrm>
              <a:off x="7823861" y="4540170"/>
              <a:ext cx="34298" cy="44777"/>
            </a:xfrm>
            <a:custGeom>
              <a:avLst/>
              <a:gdLst>
                <a:gd name="T0" fmla="*/ 18 w 21"/>
                <a:gd name="T1" fmla="*/ 10 h 28"/>
                <a:gd name="T2" fmla="*/ 16 w 21"/>
                <a:gd name="T3" fmla="*/ 26 h 28"/>
                <a:gd name="T4" fmla="*/ 3 w 21"/>
                <a:gd name="T5" fmla="*/ 17 h 28"/>
                <a:gd name="T6" fmla="*/ 5 w 21"/>
                <a:gd name="T7" fmla="*/ 2 h 28"/>
                <a:gd name="T8" fmla="*/ 18 w 21"/>
                <a:gd name="T9" fmla="*/ 10 h 28"/>
              </a:gdLst>
              <a:ahLst/>
              <a:cxnLst>
                <a:cxn ang="0">
                  <a:pos x="T0" y="T1"/>
                </a:cxn>
                <a:cxn ang="0">
                  <a:pos x="T2" y="T3"/>
                </a:cxn>
                <a:cxn ang="0">
                  <a:pos x="T4" y="T5"/>
                </a:cxn>
                <a:cxn ang="0">
                  <a:pos x="T6" y="T7"/>
                </a:cxn>
                <a:cxn ang="0">
                  <a:pos x="T8" y="T9"/>
                </a:cxn>
              </a:cxnLst>
              <a:rect l="0" t="0" r="r" b="b"/>
              <a:pathLst>
                <a:path w="21" h="28">
                  <a:moveTo>
                    <a:pt x="18" y="10"/>
                  </a:moveTo>
                  <a:cubicBezTo>
                    <a:pt x="21" y="17"/>
                    <a:pt x="20" y="24"/>
                    <a:pt x="16" y="26"/>
                  </a:cubicBezTo>
                  <a:cubicBezTo>
                    <a:pt x="12" y="28"/>
                    <a:pt x="7" y="24"/>
                    <a:pt x="3" y="17"/>
                  </a:cubicBezTo>
                  <a:cubicBezTo>
                    <a:pt x="0" y="11"/>
                    <a:pt x="1" y="3"/>
                    <a:pt x="5" y="2"/>
                  </a:cubicBezTo>
                  <a:cubicBezTo>
                    <a:pt x="9" y="0"/>
                    <a:pt x="15" y="4"/>
                    <a:pt x="18" y="10"/>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4" name="Freeform 79">
              <a:extLst>
                <a:ext uri="{FF2B5EF4-FFF2-40B4-BE49-F238E27FC236}">
                  <a16:creationId xmlns:a16="http://schemas.microsoft.com/office/drawing/2014/main" id="{5ACA4C70-A251-F015-9480-52B9547FA2D6}"/>
                </a:ext>
              </a:extLst>
            </p:cNvPr>
            <p:cNvSpPr>
              <a:spLocks/>
            </p:cNvSpPr>
            <p:nvPr/>
          </p:nvSpPr>
          <p:spPr bwMode="auto">
            <a:xfrm>
              <a:off x="7866733" y="4645919"/>
              <a:ext cx="93365" cy="97176"/>
            </a:xfrm>
            <a:custGeom>
              <a:avLst/>
              <a:gdLst>
                <a:gd name="T0" fmla="*/ 22 w 57"/>
                <a:gd name="T1" fmla="*/ 2 h 60"/>
                <a:gd name="T2" fmla="*/ 14 w 57"/>
                <a:gd name="T3" fmla="*/ 50 h 60"/>
                <a:gd name="T4" fmla="*/ 22 w 57"/>
                <a:gd name="T5" fmla="*/ 2 h 60"/>
              </a:gdLst>
              <a:ahLst/>
              <a:cxnLst>
                <a:cxn ang="0">
                  <a:pos x="T0" y="T1"/>
                </a:cxn>
                <a:cxn ang="0">
                  <a:pos x="T2" y="T3"/>
                </a:cxn>
                <a:cxn ang="0">
                  <a:pos x="T4" y="T5"/>
                </a:cxn>
              </a:cxnLst>
              <a:rect l="0" t="0" r="r" b="b"/>
              <a:pathLst>
                <a:path w="57" h="60">
                  <a:moveTo>
                    <a:pt x="22" y="2"/>
                  </a:moveTo>
                  <a:cubicBezTo>
                    <a:pt x="7" y="0"/>
                    <a:pt x="0" y="42"/>
                    <a:pt x="14" y="50"/>
                  </a:cubicBezTo>
                  <a:cubicBezTo>
                    <a:pt x="31" y="60"/>
                    <a:pt x="57" y="6"/>
                    <a:pt x="22" y="2"/>
                  </a:cubicBezTo>
                  <a:close/>
                </a:path>
              </a:pathLst>
            </a:custGeom>
            <a:solidFill>
              <a:srgbClr val="7534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sp>
          <p:nvSpPr>
            <p:cNvPr id="45" name="Freeform 80">
              <a:extLst>
                <a:ext uri="{FF2B5EF4-FFF2-40B4-BE49-F238E27FC236}">
                  <a16:creationId xmlns:a16="http://schemas.microsoft.com/office/drawing/2014/main" id="{06A87FE5-E313-522B-0257-A871E7E3444E}"/>
                </a:ext>
              </a:extLst>
            </p:cNvPr>
            <p:cNvSpPr>
              <a:spLocks/>
            </p:cNvSpPr>
            <p:nvPr/>
          </p:nvSpPr>
          <p:spPr bwMode="auto">
            <a:xfrm>
              <a:off x="7763841" y="4489676"/>
              <a:ext cx="47635" cy="46683"/>
            </a:xfrm>
            <a:custGeom>
              <a:avLst/>
              <a:gdLst>
                <a:gd name="T0" fmla="*/ 29 w 29"/>
                <a:gd name="T1" fmla="*/ 0 h 29"/>
                <a:gd name="T2" fmla="*/ 15 w 29"/>
                <a:gd name="T3" fmla="*/ 29 h 29"/>
                <a:gd name="T4" fmla="*/ 29 w 29"/>
                <a:gd name="T5" fmla="*/ 0 h 29"/>
              </a:gdLst>
              <a:ahLst/>
              <a:cxnLst>
                <a:cxn ang="0">
                  <a:pos x="T0" y="T1"/>
                </a:cxn>
                <a:cxn ang="0">
                  <a:pos x="T2" y="T3"/>
                </a:cxn>
                <a:cxn ang="0">
                  <a:pos x="T4" y="T5"/>
                </a:cxn>
              </a:cxnLst>
              <a:rect l="0" t="0" r="r" b="b"/>
              <a:pathLst>
                <a:path w="29" h="29">
                  <a:moveTo>
                    <a:pt x="29" y="0"/>
                  </a:moveTo>
                  <a:cubicBezTo>
                    <a:pt x="29" y="0"/>
                    <a:pt x="12" y="16"/>
                    <a:pt x="15" y="29"/>
                  </a:cubicBezTo>
                  <a:cubicBezTo>
                    <a:pt x="15" y="29"/>
                    <a:pt x="0" y="3"/>
                    <a:pt x="29" y="0"/>
                  </a:cubicBezTo>
                  <a:close/>
                </a:path>
              </a:pathLst>
            </a:custGeom>
            <a:solidFill>
              <a:srgbClr val="0F0C0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2000">
                <a:solidFill>
                  <a:srgbClr val="878787"/>
                </a:solidFill>
                <a:latin typeface="Questrial"/>
              </a:endParaRPr>
            </a:p>
          </p:txBody>
        </p:sp>
      </p:grpSp>
      <p:sp>
        <p:nvSpPr>
          <p:cNvPr id="6" name="TextBox 5">
            <a:extLst>
              <a:ext uri="{FF2B5EF4-FFF2-40B4-BE49-F238E27FC236}">
                <a16:creationId xmlns:a16="http://schemas.microsoft.com/office/drawing/2014/main" id="{2D847F02-9B84-9FCA-9ABD-E0A2C91D2B84}"/>
              </a:ext>
            </a:extLst>
          </p:cNvPr>
          <p:cNvSpPr txBox="1"/>
          <p:nvPr/>
        </p:nvSpPr>
        <p:spPr>
          <a:xfrm>
            <a:off x="108167" y="1723568"/>
            <a:ext cx="5759102" cy="954107"/>
          </a:xfrm>
          <a:prstGeom prst="rect">
            <a:avLst/>
          </a:prstGeom>
          <a:noFill/>
        </p:spPr>
        <p:txBody>
          <a:bodyPr wrap="square" rtlCol="0" anchor="ctr">
            <a:spAutoFit/>
          </a:bodyPr>
          <a:lstStyle/>
          <a:p>
            <a:pPr algn="r" defTabSz="1828800"/>
            <a:r>
              <a:rPr lang="en-US" sz="2800" b="1" dirty="0">
                <a:solidFill>
                  <a:srgbClr val="F26363"/>
                </a:solidFill>
                <a:latin typeface="Century Gothic" panose="020B0502020202020204" pitchFamily="34" charset="0"/>
              </a:rPr>
              <a:t>The </a:t>
            </a:r>
            <a:r>
              <a:rPr lang="en-US" sz="2800" b="1" dirty="0">
                <a:solidFill>
                  <a:srgbClr val="F26363"/>
                </a:solidFill>
                <a:latin typeface="Century Gothic" panose="020B0502020202020204" pitchFamily="34" charset="0"/>
                <a:cs typeface="Montserrat" panose="02000000000000000000" pitchFamily="2" charset="0"/>
              </a:rPr>
              <a:t>details</a:t>
            </a:r>
            <a:r>
              <a:rPr lang="en-US" sz="2800" b="1" dirty="0">
                <a:solidFill>
                  <a:srgbClr val="F26363"/>
                </a:solidFill>
                <a:latin typeface="Century Gothic" panose="020B0502020202020204" pitchFamily="34" charset="0"/>
              </a:rPr>
              <a:t> are not the details. They make </a:t>
            </a:r>
            <a:r>
              <a:rPr lang="en-US" sz="2800" b="1" dirty="0">
                <a:solidFill>
                  <a:srgbClr val="F26363"/>
                </a:solidFill>
                <a:latin typeface="Century Gothic" panose="020B0502020202020204" pitchFamily="34" charset="0"/>
                <a:cs typeface="Montserrat" panose="02000000000000000000" pitchFamily="2" charset="0"/>
              </a:rPr>
              <a:t>the design</a:t>
            </a:r>
          </a:p>
        </p:txBody>
      </p:sp>
      <p:sp>
        <p:nvSpPr>
          <p:cNvPr id="7" name="Rectangle 6">
            <a:extLst>
              <a:ext uri="{FF2B5EF4-FFF2-40B4-BE49-F238E27FC236}">
                <a16:creationId xmlns:a16="http://schemas.microsoft.com/office/drawing/2014/main" id="{2911DF6B-7B8D-6736-734B-218DA088112B}"/>
              </a:ext>
            </a:extLst>
          </p:cNvPr>
          <p:cNvSpPr/>
          <p:nvPr/>
        </p:nvSpPr>
        <p:spPr>
          <a:xfrm>
            <a:off x="450167" y="3060985"/>
            <a:ext cx="5611603" cy="791435"/>
          </a:xfrm>
          <a:prstGeom prst="rect">
            <a:avLst/>
          </a:prstGeom>
          <a:noFill/>
        </p:spPr>
        <p:txBody>
          <a:bodyPr wrap="square" rtlCol="0">
            <a:spAutoFit/>
          </a:bodyPr>
          <a:lstStyle/>
          <a:p>
            <a:pPr algn="r" defTabSz="1828800">
              <a:lnSpc>
                <a:spcPct val="110000"/>
              </a:lnSpc>
            </a:pPr>
            <a:r>
              <a:rPr lang="id-ID" sz="1400" dirty="0"/>
              <a:t>Lorem ipsum dolor sit amet, consectetur adipiscing elit.</a:t>
            </a:r>
            <a:r>
              <a:rPr lang="en-US" sz="1400" dirty="0"/>
              <a:t> </a:t>
            </a:r>
            <a:r>
              <a:rPr lang="id-ID" sz="1400" dirty="0"/>
              <a:t>Proin sed libero in magna ultrices gravida sit ametat diam.</a:t>
            </a:r>
            <a:r>
              <a:rPr lang="en-US" sz="1400" dirty="0"/>
              <a:t> </a:t>
            </a:r>
            <a:r>
              <a:rPr lang="id-ID" sz="1400" dirty="0"/>
              <a:t>Suspendisse placerat gravida magna</a:t>
            </a:r>
            <a:r>
              <a:rPr lang="en-US" sz="1400" dirty="0"/>
              <a:t> </a:t>
            </a:r>
            <a:r>
              <a:rPr lang="id-ID" sz="1400" dirty="0"/>
              <a:t>vel fermentum.</a:t>
            </a:r>
            <a:r>
              <a:rPr lang="en-US" sz="1400" dirty="0"/>
              <a:t> </a:t>
            </a:r>
            <a:r>
              <a:rPr lang="id-ID" sz="1400" dirty="0"/>
              <a:t>Aenean nunc purus</a:t>
            </a:r>
            <a:r>
              <a:rPr lang="en-US" sz="1400" dirty="0"/>
              <a:t>.</a:t>
            </a:r>
            <a:endParaRPr lang="id-ID" sz="1400" dirty="0"/>
          </a:p>
        </p:txBody>
      </p:sp>
      <p:grpSp>
        <p:nvGrpSpPr>
          <p:cNvPr id="159" name="Group 158">
            <a:extLst>
              <a:ext uri="{FF2B5EF4-FFF2-40B4-BE49-F238E27FC236}">
                <a16:creationId xmlns:a16="http://schemas.microsoft.com/office/drawing/2014/main" id="{616132ED-D41A-653F-7A82-BA82308E0E00}"/>
              </a:ext>
            </a:extLst>
          </p:cNvPr>
          <p:cNvGrpSpPr/>
          <p:nvPr/>
        </p:nvGrpSpPr>
        <p:grpSpPr>
          <a:xfrm>
            <a:off x="1134743" y="4696641"/>
            <a:ext cx="4691075" cy="954107"/>
            <a:chOff x="1084762" y="4575732"/>
            <a:chExt cx="4290043" cy="872542"/>
          </a:xfrm>
        </p:grpSpPr>
        <p:sp>
          <p:nvSpPr>
            <p:cNvPr id="8" name="Oval 7">
              <a:extLst>
                <a:ext uri="{FF2B5EF4-FFF2-40B4-BE49-F238E27FC236}">
                  <a16:creationId xmlns:a16="http://schemas.microsoft.com/office/drawing/2014/main" id="{7FB110E8-DE29-787C-BCD5-C691991264A9}"/>
                </a:ext>
              </a:extLst>
            </p:cNvPr>
            <p:cNvSpPr/>
            <p:nvPr/>
          </p:nvSpPr>
          <p:spPr>
            <a:xfrm>
              <a:off x="1131312" y="4575732"/>
              <a:ext cx="872542" cy="872542"/>
            </a:xfrm>
            <a:prstGeom prst="ellipse">
              <a:avLst/>
            </a:prstGeom>
            <a:solidFill>
              <a:srgbClr val="419CCC"/>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828800"/>
              <a:endParaRPr lang="en-US" dirty="0">
                <a:solidFill>
                  <a:schemeClr val="bg1"/>
                </a:solidFill>
                <a:cs typeface="Montserrat" panose="02000000000000000000" pitchFamily="2" charset="0"/>
              </a:endParaRPr>
            </a:p>
          </p:txBody>
        </p:sp>
        <p:sp>
          <p:nvSpPr>
            <p:cNvPr id="9" name="Oval 8">
              <a:extLst>
                <a:ext uri="{FF2B5EF4-FFF2-40B4-BE49-F238E27FC236}">
                  <a16:creationId xmlns:a16="http://schemas.microsoft.com/office/drawing/2014/main" id="{D9FA91D8-1663-6A3E-D6CF-77D225C42663}"/>
                </a:ext>
              </a:extLst>
            </p:cNvPr>
            <p:cNvSpPr/>
            <p:nvPr/>
          </p:nvSpPr>
          <p:spPr>
            <a:xfrm>
              <a:off x="2240781" y="4575732"/>
              <a:ext cx="872542" cy="872542"/>
            </a:xfrm>
            <a:prstGeom prst="ellipse">
              <a:avLst/>
            </a:prstGeom>
            <a:solidFill>
              <a:srgbClr val="A8436F"/>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828800"/>
              <a:endParaRPr lang="en-US" dirty="0">
                <a:solidFill>
                  <a:schemeClr val="bg1"/>
                </a:solidFill>
                <a:cs typeface="Montserrat" panose="02000000000000000000" pitchFamily="2" charset="0"/>
              </a:endParaRPr>
            </a:p>
          </p:txBody>
        </p:sp>
        <p:sp>
          <p:nvSpPr>
            <p:cNvPr id="10" name="Oval 9">
              <a:extLst>
                <a:ext uri="{FF2B5EF4-FFF2-40B4-BE49-F238E27FC236}">
                  <a16:creationId xmlns:a16="http://schemas.microsoft.com/office/drawing/2014/main" id="{DE87396D-D6DF-E7DA-914C-729B31D92E2B}"/>
                </a:ext>
              </a:extLst>
            </p:cNvPr>
            <p:cNvSpPr/>
            <p:nvPr/>
          </p:nvSpPr>
          <p:spPr>
            <a:xfrm>
              <a:off x="3350251" y="4575732"/>
              <a:ext cx="872542" cy="872542"/>
            </a:xfrm>
            <a:prstGeom prst="ellipse">
              <a:avLst/>
            </a:prstGeom>
            <a:solidFill>
              <a:srgbClr val="FF8026"/>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828800"/>
              <a:endParaRPr lang="en-US" dirty="0">
                <a:solidFill>
                  <a:schemeClr val="bg1"/>
                </a:solidFill>
                <a:cs typeface="Montserrat" panose="02000000000000000000" pitchFamily="2" charset="0"/>
              </a:endParaRPr>
            </a:p>
          </p:txBody>
        </p:sp>
        <p:sp>
          <p:nvSpPr>
            <p:cNvPr id="11" name="Oval 10">
              <a:extLst>
                <a:ext uri="{FF2B5EF4-FFF2-40B4-BE49-F238E27FC236}">
                  <a16:creationId xmlns:a16="http://schemas.microsoft.com/office/drawing/2014/main" id="{47301684-D17E-3A93-445B-231402411E39}"/>
                </a:ext>
              </a:extLst>
            </p:cNvPr>
            <p:cNvSpPr/>
            <p:nvPr/>
          </p:nvSpPr>
          <p:spPr>
            <a:xfrm>
              <a:off x="4459720" y="4575732"/>
              <a:ext cx="872542" cy="872542"/>
            </a:xfrm>
            <a:prstGeom prst="ellipse">
              <a:avLst/>
            </a:prstGeom>
            <a:solidFill>
              <a:srgbClr val="FFCE63"/>
            </a:solidFill>
            <a:ln w="508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1828800"/>
              <a:endParaRPr lang="en-US" dirty="0">
                <a:solidFill>
                  <a:schemeClr val="bg1"/>
                </a:solidFill>
                <a:cs typeface="Montserrat" panose="02000000000000000000" pitchFamily="2" charset="0"/>
              </a:endParaRPr>
            </a:p>
          </p:txBody>
        </p:sp>
        <p:sp>
          <p:nvSpPr>
            <p:cNvPr id="12" name="Text Placeholder 32">
              <a:extLst>
                <a:ext uri="{FF2B5EF4-FFF2-40B4-BE49-F238E27FC236}">
                  <a16:creationId xmlns:a16="http://schemas.microsoft.com/office/drawing/2014/main" id="{A02B5772-402E-7F64-94EA-2649C21BCB8E}"/>
                </a:ext>
              </a:extLst>
            </p:cNvPr>
            <p:cNvSpPr txBox="1">
              <a:spLocks/>
            </p:cNvSpPr>
            <p:nvPr/>
          </p:nvSpPr>
          <p:spPr>
            <a:xfrm>
              <a:off x="4417177" y="4804713"/>
              <a:ext cx="957628" cy="400108"/>
            </a:xfrm>
            <a:prstGeom prst="rect">
              <a:avLst/>
            </a:prstGeom>
            <a:effectLst/>
          </p:spPr>
          <p:txBody>
            <a:bodyPr wrap="none" lIns="182877" tIns="91439" rIns="182877" bIns="91439">
              <a:spAutoFit/>
            </a:bodyPr>
            <a:lstStyle>
              <a:defPPr>
                <a:defRPr lang="en-US"/>
              </a:defPPr>
              <a:lvl1pPr>
                <a:defRPr sz="1100">
                  <a:solidFill>
                    <a:schemeClr val="bg1"/>
                  </a:solidFill>
                  <a:latin typeface="+mj-lt"/>
                  <a:ea typeface="Questrial" panose="020B0606030504020204" pitchFamily="34" charset="0"/>
                  <a:cs typeface="Montserrat" panose="02000000000000000000" pitchFamily="2" charset="0"/>
                </a:defRPr>
              </a:lvl1pPr>
            </a:lstStyle>
            <a:p>
              <a:pPr algn="ctr" defTabSz="1828800"/>
              <a:r>
                <a:rPr lang="en-US" sz="1400" b="1" dirty="0">
                  <a:latin typeface="Century Gothic" panose="020B0502020202020204" pitchFamily="34" charset="0"/>
                </a:rPr>
                <a:t>Type D</a:t>
              </a:r>
            </a:p>
          </p:txBody>
        </p:sp>
        <p:sp>
          <p:nvSpPr>
            <p:cNvPr id="13" name="Text Placeholder 32">
              <a:extLst>
                <a:ext uri="{FF2B5EF4-FFF2-40B4-BE49-F238E27FC236}">
                  <a16:creationId xmlns:a16="http://schemas.microsoft.com/office/drawing/2014/main" id="{776DB93A-5D17-522E-EB8D-51ECD4F57399}"/>
                </a:ext>
              </a:extLst>
            </p:cNvPr>
            <p:cNvSpPr txBox="1">
              <a:spLocks/>
            </p:cNvSpPr>
            <p:nvPr/>
          </p:nvSpPr>
          <p:spPr>
            <a:xfrm>
              <a:off x="1084762" y="4823553"/>
              <a:ext cx="965643" cy="400108"/>
            </a:xfrm>
            <a:prstGeom prst="rect">
              <a:avLst/>
            </a:prstGeom>
            <a:effectLst/>
          </p:spPr>
          <p:txBody>
            <a:bodyPr wrap="none" lIns="182877" tIns="91439" rIns="182877" bIns="91439">
              <a:spAutoFit/>
            </a:bodyPr>
            <a:lstStyle>
              <a:defPPr>
                <a:defRPr lang="en-US"/>
              </a:defPPr>
              <a:lvl1pPr>
                <a:defRPr sz="1100">
                  <a:solidFill>
                    <a:schemeClr val="bg1"/>
                  </a:solidFill>
                  <a:latin typeface="+mj-lt"/>
                  <a:ea typeface="Questrial" panose="020B0606030504020204" pitchFamily="34" charset="0"/>
                  <a:cs typeface="Montserrat" panose="02000000000000000000" pitchFamily="2" charset="0"/>
                </a:defRPr>
              </a:lvl1pPr>
            </a:lstStyle>
            <a:p>
              <a:pPr algn="ctr" defTabSz="1828800"/>
              <a:r>
                <a:rPr lang="en-US" sz="1400" b="1" dirty="0">
                  <a:latin typeface="Century Gothic" panose="020B0502020202020204" pitchFamily="34" charset="0"/>
                </a:rPr>
                <a:t>Type A</a:t>
              </a:r>
            </a:p>
          </p:txBody>
        </p:sp>
        <p:sp>
          <p:nvSpPr>
            <p:cNvPr id="14" name="Text Placeholder 32">
              <a:extLst>
                <a:ext uri="{FF2B5EF4-FFF2-40B4-BE49-F238E27FC236}">
                  <a16:creationId xmlns:a16="http://schemas.microsoft.com/office/drawing/2014/main" id="{B5327E63-AF3C-FB75-40CA-374D8615B9F1}"/>
                </a:ext>
              </a:extLst>
            </p:cNvPr>
            <p:cNvSpPr txBox="1">
              <a:spLocks/>
            </p:cNvSpPr>
            <p:nvPr/>
          </p:nvSpPr>
          <p:spPr>
            <a:xfrm>
              <a:off x="2208657" y="4826535"/>
              <a:ext cx="936790" cy="400108"/>
            </a:xfrm>
            <a:prstGeom prst="rect">
              <a:avLst/>
            </a:prstGeom>
            <a:effectLst/>
          </p:spPr>
          <p:txBody>
            <a:bodyPr wrap="none" lIns="182877" tIns="91439" rIns="182877" bIns="91439">
              <a:spAutoFit/>
            </a:bodyPr>
            <a:lstStyle>
              <a:defPPr>
                <a:defRPr lang="en-US"/>
              </a:defPPr>
              <a:lvl1pPr>
                <a:defRPr sz="1100">
                  <a:solidFill>
                    <a:schemeClr val="bg1"/>
                  </a:solidFill>
                  <a:latin typeface="+mj-lt"/>
                  <a:ea typeface="Questrial" panose="020B0606030504020204" pitchFamily="34" charset="0"/>
                  <a:cs typeface="Montserrat" panose="02000000000000000000" pitchFamily="2" charset="0"/>
                </a:defRPr>
              </a:lvl1pPr>
            </a:lstStyle>
            <a:p>
              <a:pPr algn="ctr" defTabSz="1828800"/>
              <a:r>
                <a:rPr lang="en-US" sz="1400" b="1" dirty="0">
                  <a:latin typeface="Century Gothic" panose="020B0502020202020204" pitchFamily="34" charset="0"/>
                </a:rPr>
                <a:t>Type B</a:t>
              </a:r>
            </a:p>
          </p:txBody>
        </p:sp>
        <p:sp>
          <p:nvSpPr>
            <p:cNvPr id="15" name="Text Placeholder 32">
              <a:extLst>
                <a:ext uri="{FF2B5EF4-FFF2-40B4-BE49-F238E27FC236}">
                  <a16:creationId xmlns:a16="http://schemas.microsoft.com/office/drawing/2014/main" id="{43EF611A-46FC-0FF3-51C9-1F775CFC03AF}"/>
                </a:ext>
              </a:extLst>
            </p:cNvPr>
            <p:cNvSpPr txBox="1">
              <a:spLocks/>
            </p:cNvSpPr>
            <p:nvPr/>
          </p:nvSpPr>
          <p:spPr>
            <a:xfrm>
              <a:off x="3300494" y="4825977"/>
              <a:ext cx="972056" cy="400108"/>
            </a:xfrm>
            <a:prstGeom prst="rect">
              <a:avLst/>
            </a:prstGeom>
            <a:effectLst/>
          </p:spPr>
          <p:txBody>
            <a:bodyPr wrap="none" lIns="182877" tIns="91439" rIns="182877" bIns="91439">
              <a:spAutoFit/>
            </a:bodyPr>
            <a:lstStyle>
              <a:defPPr>
                <a:defRPr lang="en-US"/>
              </a:defPPr>
              <a:lvl1pPr>
                <a:defRPr sz="1100">
                  <a:solidFill>
                    <a:schemeClr val="bg1"/>
                  </a:solidFill>
                  <a:latin typeface="+mj-lt"/>
                  <a:ea typeface="Questrial" panose="020B0606030504020204" pitchFamily="34" charset="0"/>
                  <a:cs typeface="Montserrat" panose="02000000000000000000" pitchFamily="2" charset="0"/>
                </a:defRPr>
              </a:lvl1pPr>
            </a:lstStyle>
            <a:p>
              <a:pPr algn="ctr" defTabSz="1828800"/>
              <a:r>
                <a:rPr lang="en-US" sz="1400" b="1" dirty="0">
                  <a:latin typeface="Century Gothic" panose="020B0502020202020204" pitchFamily="34" charset="0"/>
                </a:rPr>
                <a:t>Type C</a:t>
              </a:r>
            </a:p>
          </p:txBody>
        </p:sp>
      </p:grpSp>
    </p:spTree>
    <p:extLst>
      <p:ext uri="{BB962C8B-B14F-4D97-AF65-F5344CB8AC3E}">
        <p14:creationId xmlns:p14="http://schemas.microsoft.com/office/powerpoint/2010/main" val="272570296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2" name="Group 1">
            <a:extLst>
              <a:ext uri="{FF2B5EF4-FFF2-40B4-BE49-F238E27FC236}">
                <a16:creationId xmlns:a16="http://schemas.microsoft.com/office/drawing/2014/main" id="{8D86FF8B-07FD-F119-93EB-6E2DBB83C06B}"/>
              </a:ext>
            </a:extLst>
          </p:cNvPr>
          <p:cNvGrpSpPr/>
          <p:nvPr/>
        </p:nvGrpSpPr>
        <p:grpSpPr>
          <a:xfrm flipH="1">
            <a:off x="-48424" y="2026005"/>
            <a:ext cx="5161126" cy="4015654"/>
            <a:chOff x="7722569" y="1850460"/>
            <a:chExt cx="5082446" cy="3954436"/>
          </a:xfrm>
        </p:grpSpPr>
        <p:sp>
          <p:nvSpPr>
            <p:cNvPr id="3" name="Freeform 5">
              <a:extLst>
                <a:ext uri="{FF2B5EF4-FFF2-40B4-BE49-F238E27FC236}">
                  <a16:creationId xmlns:a16="http://schemas.microsoft.com/office/drawing/2014/main" id="{88120C1C-ECDD-730B-3A6E-4EFB334B880B}"/>
                </a:ext>
              </a:extLst>
            </p:cNvPr>
            <p:cNvSpPr>
              <a:spLocks/>
            </p:cNvSpPr>
            <p:nvPr/>
          </p:nvSpPr>
          <p:spPr bwMode="auto">
            <a:xfrm>
              <a:off x="8850580" y="3018986"/>
              <a:ext cx="868931" cy="1010732"/>
            </a:xfrm>
            <a:custGeom>
              <a:avLst/>
              <a:gdLst>
                <a:gd name="T0" fmla="*/ 18 w 476"/>
                <a:gd name="T1" fmla="*/ 79 h 556"/>
                <a:gd name="T2" fmla="*/ 196 w 476"/>
                <a:gd name="T3" fmla="*/ 1 h 556"/>
                <a:gd name="T4" fmla="*/ 476 w 476"/>
                <a:gd name="T5" fmla="*/ 460 h 556"/>
                <a:gd name="T6" fmla="*/ 367 w 476"/>
                <a:gd name="T7" fmla="*/ 506 h 556"/>
                <a:gd name="T8" fmla="*/ 344 w 476"/>
                <a:gd name="T9" fmla="*/ 490 h 556"/>
                <a:gd name="T10" fmla="*/ 344 w 476"/>
                <a:gd name="T11" fmla="*/ 513 h 556"/>
                <a:gd name="T12" fmla="*/ 158 w 476"/>
                <a:gd name="T13" fmla="*/ 549 h 556"/>
                <a:gd name="T14" fmla="*/ 81 w 476"/>
                <a:gd name="T15" fmla="*/ 275 h 556"/>
                <a:gd name="T16" fmla="*/ 18 w 476"/>
                <a:gd name="T17" fmla="*/ 79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6" h="556">
                  <a:moveTo>
                    <a:pt x="18" y="79"/>
                  </a:moveTo>
                  <a:cubicBezTo>
                    <a:pt x="18" y="79"/>
                    <a:pt x="183" y="2"/>
                    <a:pt x="196" y="1"/>
                  </a:cubicBezTo>
                  <a:cubicBezTo>
                    <a:pt x="209" y="0"/>
                    <a:pt x="430" y="346"/>
                    <a:pt x="476" y="460"/>
                  </a:cubicBezTo>
                  <a:cubicBezTo>
                    <a:pt x="476" y="460"/>
                    <a:pt x="397" y="497"/>
                    <a:pt x="367" y="506"/>
                  </a:cubicBezTo>
                  <a:cubicBezTo>
                    <a:pt x="344" y="490"/>
                    <a:pt x="344" y="490"/>
                    <a:pt x="344" y="490"/>
                  </a:cubicBezTo>
                  <a:cubicBezTo>
                    <a:pt x="344" y="513"/>
                    <a:pt x="344" y="513"/>
                    <a:pt x="344" y="513"/>
                  </a:cubicBezTo>
                  <a:cubicBezTo>
                    <a:pt x="344" y="513"/>
                    <a:pt x="222" y="556"/>
                    <a:pt x="158" y="549"/>
                  </a:cubicBezTo>
                  <a:cubicBezTo>
                    <a:pt x="158" y="549"/>
                    <a:pt x="125" y="379"/>
                    <a:pt x="81" y="275"/>
                  </a:cubicBezTo>
                  <a:cubicBezTo>
                    <a:pt x="37" y="172"/>
                    <a:pt x="0" y="88"/>
                    <a:pt x="18" y="79"/>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 name="Freeform 6">
              <a:extLst>
                <a:ext uri="{FF2B5EF4-FFF2-40B4-BE49-F238E27FC236}">
                  <a16:creationId xmlns:a16="http://schemas.microsoft.com/office/drawing/2014/main" id="{FB86EF1F-ECA4-97FD-71BE-8C53C090E797}"/>
                </a:ext>
              </a:extLst>
            </p:cNvPr>
            <p:cNvSpPr>
              <a:spLocks/>
            </p:cNvSpPr>
            <p:nvPr/>
          </p:nvSpPr>
          <p:spPr bwMode="auto">
            <a:xfrm>
              <a:off x="8915616" y="2995530"/>
              <a:ext cx="197242" cy="119411"/>
            </a:xfrm>
            <a:custGeom>
              <a:avLst/>
              <a:gdLst>
                <a:gd name="T0" fmla="*/ 0 w 108"/>
                <a:gd name="T1" fmla="*/ 40 h 66"/>
                <a:gd name="T2" fmla="*/ 102 w 108"/>
                <a:gd name="T3" fmla="*/ 0 h 66"/>
                <a:gd name="T4" fmla="*/ 94 w 108"/>
                <a:gd name="T5" fmla="*/ 45 h 66"/>
                <a:gd name="T6" fmla="*/ 0 w 108"/>
                <a:gd name="T7" fmla="*/ 40 h 66"/>
              </a:gdLst>
              <a:ahLst/>
              <a:cxnLst>
                <a:cxn ang="0">
                  <a:pos x="T0" y="T1"/>
                </a:cxn>
                <a:cxn ang="0">
                  <a:pos x="T2" y="T3"/>
                </a:cxn>
                <a:cxn ang="0">
                  <a:pos x="T4" y="T5"/>
                </a:cxn>
                <a:cxn ang="0">
                  <a:pos x="T6" y="T7"/>
                </a:cxn>
              </a:cxnLst>
              <a:rect l="0" t="0" r="r" b="b"/>
              <a:pathLst>
                <a:path w="108" h="66">
                  <a:moveTo>
                    <a:pt x="0" y="40"/>
                  </a:moveTo>
                  <a:cubicBezTo>
                    <a:pt x="102" y="0"/>
                    <a:pt x="102" y="0"/>
                    <a:pt x="102" y="0"/>
                  </a:cubicBezTo>
                  <a:cubicBezTo>
                    <a:pt x="102" y="0"/>
                    <a:pt x="108" y="25"/>
                    <a:pt x="94" y="45"/>
                  </a:cubicBezTo>
                  <a:cubicBezTo>
                    <a:pt x="80" y="66"/>
                    <a:pt x="18" y="66"/>
                    <a:pt x="0" y="40"/>
                  </a:cubicBezTo>
                  <a:close/>
                </a:path>
              </a:pathLst>
            </a:custGeom>
            <a:solidFill>
              <a:srgbClr val="AFAF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 name="Freeform 7">
              <a:extLst>
                <a:ext uri="{FF2B5EF4-FFF2-40B4-BE49-F238E27FC236}">
                  <a16:creationId xmlns:a16="http://schemas.microsoft.com/office/drawing/2014/main" id="{9BB9AED5-32C2-B686-2F74-461BBAA87433}"/>
                </a:ext>
              </a:extLst>
            </p:cNvPr>
            <p:cNvSpPr>
              <a:spLocks/>
            </p:cNvSpPr>
            <p:nvPr/>
          </p:nvSpPr>
          <p:spPr bwMode="auto">
            <a:xfrm>
              <a:off x="8910286" y="2911302"/>
              <a:ext cx="217499" cy="283602"/>
            </a:xfrm>
            <a:custGeom>
              <a:avLst/>
              <a:gdLst>
                <a:gd name="T0" fmla="*/ 82 w 119"/>
                <a:gd name="T1" fmla="*/ 21 h 156"/>
                <a:gd name="T2" fmla="*/ 97 w 119"/>
                <a:gd name="T3" fmla="*/ 84 h 156"/>
                <a:gd name="T4" fmla="*/ 111 w 119"/>
                <a:gd name="T5" fmla="*/ 134 h 156"/>
                <a:gd name="T6" fmla="*/ 53 w 119"/>
                <a:gd name="T7" fmla="*/ 134 h 156"/>
                <a:gd name="T8" fmla="*/ 4 w 119"/>
                <a:gd name="T9" fmla="*/ 27 h 156"/>
                <a:gd name="T10" fmla="*/ 82 w 119"/>
                <a:gd name="T11" fmla="*/ 21 h 156"/>
              </a:gdLst>
              <a:ahLst/>
              <a:cxnLst>
                <a:cxn ang="0">
                  <a:pos x="T0" y="T1"/>
                </a:cxn>
                <a:cxn ang="0">
                  <a:pos x="T2" y="T3"/>
                </a:cxn>
                <a:cxn ang="0">
                  <a:pos x="T4" y="T5"/>
                </a:cxn>
                <a:cxn ang="0">
                  <a:pos x="T6" y="T7"/>
                </a:cxn>
                <a:cxn ang="0">
                  <a:pos x="T8" y="T9"/>
                </a:cxn>
                <a:cxn ang="0">
                  <a:pos x="T10" y="T11"/>
                </a:cxn>
              </a:cxnLst>
              <a:rect l="0" t="0" r="r" b="b"/>
              <a:pathLst>
                <a:path w="119" h="156">
                  <a:moveTo>
                    <a:pt x="82" y="21"/>
                  </a:moveTo>
                  <a:cubicBezTo>
                    <a:pt x="82" y="21"/>
                    <a:pt x="83" y="65"/>
                    <a:pt x="97" y="84"/>
                  </a:cubicBezTo>
                  <a:cubicBezTo>
                    <a:pt x="111" y="103"/>
                    <a:pt x="119" y="128"/>
                    <a:pt x="111" y="134"/>
                  </a:cubicBezTo>
                  <a:cubicBezTo>
                    <a:pt x="104" y="141"/>
                    <a:pt x="73" y="156"/>
                    <a:pt x="53" y="134"/>
                  </a:cubicBezTo>
                  <a:cubicBezTo>
                    <a:pt x="33" y="113"/>
                    <a:pt x="7" y="42"/>
                    <a:pt x="4" y="27"/>
                  </a:cubicBezTo>
                  <a:cubicBezTo>
                    <a:pt x="0" y="12"/>
                    <a:pt x="69" y="0"/>
                    <a:pt x="82" y="21"/>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6" name="Freeform 8">
              <a:extLst>
                <a:ext uri="{FF2B5EF4-FFF2-40B4-BE49-F238E27FC236}">
                  <a16:creationId xmlns:a16="http://schemas.microsoft.com/office/drawing/2014/main" id="{EBEEC629-E0A9-EE65-6FA8-FF16DC18F9AB}"/>
                </a:ext>
              </a:extLst>
            </p:cNvPr>
            <p:cNvSpPr>
              <a:spLocks/>
            </p:cNvSpPr>
            <p:nvPr/>
          </p:nvSpPr>
          <p:spPr bwMode="auto">
            <a:xfrm>
              <a:off x="8917749" y="3049905"/>
              <a:ext cx="389153" cy="428602"/>
            </a:xfrm>
            <a:custGeom>
              <a:avLst/>
              <a:gdLst>
                <a:gd name="T0" fmla="*/ 68 w 213"/>
                <a:gd name="T1" fmla="*/ 10 h 236"/>
                <a:gd name="T2" fmla="*/ 107 w 213"/>
                <a:gd name="T3" fmla="*/ 58 h 236"/>
                <a:gd name="T4" fmla="*/ 93 w 213"/>
                <a:gd name="T5" fmla="*/ 8 h 236"/>
                <a:gd name="T6" fmla="*/ 139 w 213"/>
                <a:gd name="T7" fmla="*/ 0 h 236"/>
                <a:gd name="T8" fmla="*/ 213 w 213"/>
                <a:gd name="T9" fmla="*/ 236 h 236"/>
                <a:gd name="T10" fmla="*/ 0 w 213"/>
                <a:gd name="T11" fmla="*/ 62 h 236"/>
                <a:gd name="T12" fmla="*/ 68 w 213"/>
                <a:gd name="T13" fmla="*/ 10 h 236"/>
              </a:gdLst>
              <a:ahLst/>
              <a:cxnLst>
                <a:cxn ang="0">
                  <a:pos x="T0" y="T1"/>
                </a:cxn>
                <a:cxn ang="0">
                  <a:pos x="T2" y="T3"/>
                </a:cxn>
                <a:cxn ang="0">
                  <a:pos x="T4" y="T5"/>
                </a:cxn>
                <a:cxn ang="0">
                  <a:pos x="T6" y="T7"/>
                </a:cxn>
                <a:cxn ang="0">
                  <a:pos x="T8" y="T9"/>
                </a:cxn>
                <a:cxn ang="0">
                  <a:pos x="T10" y="T11"/>
                </a:cxn>
                <a:cxn ang="0">
                  <a:pos x="T12" y="T13"/>
                </a:cxn>
              </a:cxnLst>
              <a:rect l="0" t="0" r="r" b="b"/>
              <a:pathLst>
                <a:path w="213" h="236">
                  <a:moveTo>
                    <a:pt x="68" y="10"/>
                  </a:moveTo>
                  <a:cubicBezTo>
                    <a:pt x="107" y="58"/>
                    <a:pt x="107" y="58"/>
                    <a:pt x="107" y="58"/>
                  </a:cubicBezTo>
                  <a:cubicBezTo>
                    <a:pt x="93" y="8"/>
                    <a:pt x="93" y="8"/>
                    <a:pt x="93" y="8"/>
                  </a:cubicBezTo>
                  <a:cubicBezTo>
                    <a:pt x="139" y="0"/>
                    <a:pt x="139" y="0"/>
                    <a:pt x="139" y="0"/>
                  </a:cubicBezTo>
                  <a:cubicBezTo>
                    <a:pt x="139" y="0"/>
                    <a:pt x="206" y="186"/>
                    <a:pt x="213" y="236"/>
                  </a:cubicBezTo>
                  <a:cubicBezTo>
                    <a:pt x="213" y="236"/>
                    <a:pt x="35" y="94"/>
                    <a:pt x="0" y="62"/>
                  </a:cubicBezTo>
                  <a:lnTo>
                    <a:pt x="68" y="10"/>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7" name="Freeform 9">
              <a:extLst>
                <a:ext uri="{FF2B5EF4-FFF2-40B4-BE49-F238E27FC236}">
                  <a16:creationId xmlns:a16="http://schemas.microsoft.com/office/drawing/2014/main" id="{64F68E63-53FB-9707-46C2-AE05E324ECB8}"/>
                </a:ext>
              </a:extLst>
            </p:cNvPr>
            <p:cNvSpPr>
              <a:spLocks/>
            </p:cNvSpPr>
            <p:nvPr/>
          </p:nvSpPr>
          <p:spPr bwMode="auto">
            <a:xfrm>
              <a:off x="9087270" y="3149059"/>
              <a:ext cx="93823" cy="102353"/>
            </a:xfrm>
            <a:custGeom>
              <a:avLst/>
              <a:gdLst>
                <a:gd name="T0" fmla="*/ 0 w 51"/>
                <a:gd name="T1" fmla="*/ 15 h 56"/>
                <a:gd name="T2" fmla="*/ 34 w 51"/>
                <a:gd name="T3" fmla="*/ 2 h 56"/>
                <a:gd name="T4" fmla="*/ 51 w 51"/>
                <a:gd name="T5" fmla="*/ 30 h 56"/>
                <a:gd name="T6" fmla="*/ 13 w 51"/>
                <a:gd name="T7" fmla="*/ 54 h 56"/>
                <a:gd name="T8" fmla="*/ 0 w 51"/>
                <a:gd name="T9" fmla="*/ 15 h 56"/>
              </a:gdLst>
              <a:ahLst/>
              <a:cxnLst>
                <a:cxn ang="0">
                  <a:pos x="T0" y="T1"/>
                </a:cxn>
                <a:cxn ang="0">
                  <a:pos x="T2" y="T3"/>
                </a:cxn>
                <a:cxn ang="0">
                  <a:pos x="T4" y="T5"/>
                </a:cxn>
                <a:cxn ang="0">
                  <a:pos x="T6" y="T7"/>
                </a:cxn>
                <a:cxn ang="0">
                  <a:pos x="T8" y="T9"/>
                </a:cxn>
              </a:cxnLst>
              <a:rect l="0" t="0" r="r" b="b"/>
              <a:pathLst>
                <a:path w="51" h="56">
                  <a:moveTo>
                    <a:pt x="0" y="15"/>
                  </a:moveTo>
                  <a:cubicBezTo>
                    <a:pt x="0" y="15"/>
                    <a:pt x="24" y="0"/>
                    <a:pt x="34" y="2"/>
                  </a:cubicBezTo>
                  <a:cubicBezTo>
                    <a:pt x="34" y="2"/>
                    <a:pt x="51" y="27"/>
                    <a:pt x="51" y="30"/>
                  </a:cubicBezTo>
                  <a:cubicBezTo>
                    <a:pt x="51" y="33"/>
                    <a:pt x="21" y="52"/>
                    <a:pt x="13" y="54"/>
                  </a:cubicBezTo>
                  <a:cubicBezTo>
                    <a:pt x="6" y="56"/>
                    <a:pt x="0" y="18"/>
                    <a:pt x="0" y="15"/>
                  </a:cubicBezTo>
                  <a:close/>
                </a:path>
              </a:pathLst>
            </a:custGeom>
            <a:solidFill>
              <a:schemeClr val="tx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8" name="Freeform 10">
              <a:extLst>
                <a:ext uri="{FF2B5EF4-FFF2-40B4-BE49-F238E27FC236}">
                  <a16:creationId xmlns:a16="http://schemas.microsoft.com/office/drawing/2014/main" id="{7BC6A8FE-0294-A779-9DFE-8D4849DFB511}"/>
                </a:ext>
              </a:extLst>
            </p:cNvPr>
            <p:cNvSpPr>
              <a:spLocks/>
            </p:cNvSpPr>
            <p:nvPr/>
          </p:nvSpPr>
          <p:spPr bwMode="auto">
            <a:xfrm>
              <a:off x="9114991" y="3213029"/>
              <a:ext cx="191911" cy="265477"/>
            </a:xfrm>
            <a:custGeom>
              <a:avLst/>
              <a:gdLst>
                <a:gd name="T0" fmla="*/ 13 w 105"/>
                <a:gd name="T1" fmla="*/ 72 h 146"/>
                <a:gd name="T2" fmla="*/ 3 w 105"/>
                <a:gd name="T3" fmla="*/ 18 h 146"/>
                <a:gd name="T4" fmla="*/ 30 w 105"/>
                <a:gd name="T5" fmla="*/ 0 h 146"/>
                <a:gd name="T6" fmla="*/ 82 w 105"/>
                <a:gd name="T7" fmla="*/ 59 h 146"/>
                <a:gd name="T8" fmla="*/ 105 w 105"/>
                <a:gd name="T9" fmla="*/ 146 h 146"/>
                <a:gd name="T10" fmla="*/ 13 w 105"/>
                <a:gd name="T11" fmla="*/ 72 h 146"/>
              </a:gdLst>
              <a:ahLst/>
              <a:cxnLst>
                <a:cxn ang="0">
                  <a:pos x="T0" y="T1"/>
                </a:cxn>
                <a:cxn ang="0">
                  <a:pos x="T2" y="T3"/>
                </a:cxn>
                <a:cxn ang="0">
                  <a:pos x="T4" y="T5"/>
                </a:cxn>
                <a:cxn ang="0">
                  <a:pos x="T6" y="T7"/>
                </a:cxn>
                <a:cxn ang="0">
                  <a:pos x="T8" y="T9"/>
                </a:cxn>
                <a:cxn ang="0">
                  <a:pos x="T10" y="T11"/>
                </a:cxn>
              </a:cxnLst>
              <a:rect l="0" t="0" r="r" b="b"/>
              <a:pathLst>
                <a:path w="105" h="146">
                  <a:moveTo>
                    <a:pt x="13" y="72"/>
                  </a:moveTo>
                  <a:cubicBezTo>
                    <a:pt x="13" y="72"/>
                    <a:pt x="5" y="33"/>
                    <a:pt x="3" y="18"/>
                  </a:cubicBezTo>
                  <a:cubicBezTo>
                    <a:pt x="0" y="2"/>
                    <a:pt x="30" y="0"/>
                    <a:pt x="30" y="0"/>
                  </a:cubicBezTo>
                  <a:cubicBezTo>
                    <a:pt x="30" y="0"/>
                    <a:pt x="72" y="50"/>
                    <a:pt x="82" y="59"/>
                  </a:cubicBezTo>
                  <a:cubicBezTo>
                    <a:pt x="82" y="59"/>
                    <a:pt x="105" y="133"/>
                    <a:pt x="105" y="146"/>
                  </a:cubicBezTo>
                  <a:cubicBezTo>
                    <a:pt x="105" y="146"/>
                    <a:pt x="20" y="77"/>
                    <a:pt x="13" y="7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9" name="Freeform 11">
              <a:extLst>
                <a:ext uri="{FF2B5EF4-FFF2-40B4-BE49-F238E27FC236}">
                  <a16:creationId xmlns:a16="http://schemas.microsoft.com/office/drawing/2014/main" id="{CFFBDAEB-C5DC-A7E6-23EF-D1DEE45A3692}"/>
                </a:ext>
              </a:extLst>
            </p:cNvPr>
            <p:cNvSpPr>
              <a:spLocks/>
            </p:cNvSpPr>
            <p:nvPr/>
          </p:nvSpPr>
          <p:spPr bwMode="auto">
            <a:xfrm>
              <a:off x="8934808" y="3176779"/>
              <a:ext cx="400881" cy="352903"/>
            </a:xfrm>
            <a:custGeom>
              <a:avLst/>
              <a:gdLst>
                <a:gd name="T0" fmla="*/ 0 w 220"/>
                <a:gd name="T1" fmla="*/ 0 h 194"/>
                <a:gd name="T2" fmla="*/ 12 w 220"/>
                <a:gd name="T3" fmla="*/ 96 h 194"/>
                <a:gd name="T4" fmla="*/ 75 w 220"/>
                <a:gd name="T5" fmla="*/ 93 h 194"/>
                <a:gd name="T6" fmla="*/ 63 w 220"/>
                <a:gd name="T7" fmla="*/ 188 h 194"/>
                <a:gd name="T8" fmla="*/ 220 w 220"/>
                <a:gd name="T9" fmla="*/ 193 h 194"/>
                <a:gd name="T10" fmla="*/ 204 w 220"/>
                <a:gd name="T11" fmla="*/ 166 h 194"/>
                <a:gd name="T12" fmla="*/ 0 w 220"/>
                <a:gd name="T13" fmla="*/ 0 h 194"/>
              </a:gdLst>
              <a:ahLst/>
              <a:cxnLst>
                <a:cxn ang="0">
                  <a:pos x="T0" y="T1"/>
                </a:cxn>
                <a:cxn ang="0">
                  <a:pos x="T2" y="T3"/>
                </a:cxn>
                <a:cxn ang="0">
                  <a:pos x="T4" y="T5"/>
                </a:cxn>
                <a:cxn ang="0">
                  <a:pos x="T6" y="T7"/>
                </a:cxn>
                <a:cxn ang="0">
                  <a:pos x="T8" y="T9"/>
                </a:cxn>
                <a:cxn ang="0">
                  <a:pos x="T10" y="T11"/>
                </a:cxn>
                <a:cxn ang="0">
                  <a:pos x="T12" y="T13"/>
                </a:cxn>
              </a:cxnLst>
              <a:rect l="0" t="0" r="r" b="b"/>
              <a:pathLst>
                <a:path w="220" h="194">
                  <a:moveTo>
                    <a:pt x="0" y="0"/>
                  </a:moveTo>
                  <a:cubicBezTo>
                    <a:pt x="0" y="0"/>
                    <a:pt x="7" y="84"/>
                    <a:pt x="12" y="96"/>
                  </a:cubicBezTo>
                  <a:cubicBezTo>
                    <a:pt x="12" y="96"/>
                    <a:pt x="66" y="96"/>
                    <a:pt x="75" y="93"/>
                  </a:cubicBezTo>
                  <a:cubicBezTo>
                    <a:pt x="75" y="93"/>
                    <a:pt x="61" y="173"/>
                    <a:pt x="63" y="188"/>
                  </a:cubicBezTo>
                  <a:cubicBezTo>
                    <a:pt x="63" y="188"/>
                    <a:pt x="212" y="194"/>
                    <a:pt x="220" y="193"/>
                  </a:cubicBezTo>
                  <a:cubicBezTo>
                    <a:pt x="220" y="193"/>
                    <a:pt x="210" y="170"/>
                    <a:pt x="204" y="166"/>
                  </a:cubicBezTo>
                  <a:cubicBezTo>
                    <a:pt x="199" y="161"/>
                    <a:pt x="28" y="18"/>
                    <a:pt x="0" y="0"/>
                  </a:cubicBezTo>
                  <a:close/>
                </a:path>
              </a:pathLst>
            </a:custGeom>
            <a:solidFill>
              <a:srgbClr val="676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0" name="Freeform 12">
              <a:extLst>
                <a:ext uri="{FF2B5EF4-FFF2-40B4-BE49-F238E27FC236}">
                  <a16:creationId xmlns:a16="http://schemas.microsoft.com/office/drawing/2014/main" id="{5E5F1A18-56CC-28AB-654A-3C4E545A8F0C}"/>
                </a:ext>
              </a:extLst>
            </p:cNvPr>
            <p:cNvSpPr>
              <a:spLocks/>
            </p:cNvSpPr>
            <p:nvPr/>
          </p:nvSpPr>
          <p:spPr bwMode="auto">
            <a:xfrm>
              <a:off x="9175763" y="3073361"/>
              <a:ext cx="205771" cy="454190"/>
            </a:xfrm>
            <a:custGeom>
              <a:avLst/>
              <a:gdLst>
                <a:gd name="T0" fmla="*/ 0 w 113"/>
                <a:gd name="T1" fmla="*/ 0 h 250"/>
                <a:gd name="T2" fmla="*/ 72 w 113"/>
                <a:gd name="T3" fmla="*/ 223 h 250"/>
                <a:gd name="T4" fmla="*/ 88 w 113"/>
                <a:gd name="T5" fmla="*/ 250 h 250"/>
                <a:gd name="T6" fmla="*/ 113 w 113"/>
                <a:gd name="T7" fmla="*/ 121 h 250"/>
                <a:gd name="T8" fmla="*/ 42 w 113"/>
                <a:gd name="T9" fmla="*/ 96 h 250"/>
                <a:gd name="T10" fmla="*/ 72 w 113"/>
                <a:gd name="T11" fmla="*/ 57 h 250"/>
                <a:gd name="T12" fmla="*/ 0 w 113"/>
                <a:gd name="T13" fmla="*/ 0 h 250"/>
              </a:gdLst>
              <a:ahLst/>
              <a:cxnLst>
                <a:cxn ang="0">
                  <a:pos x="T0" y="T1"/>
                </a:cxn>
                <a:cxn ang="0">
                  <a:pos x="T2" y="T3"/>
                </a:cxn>
                <a:cxn ang="0">
                  <a:pos x="T4" y="T5"/>
                </a:cxn>
                <a:cxn ang="0">
                  <a:pos x="T6" y="T7"/>
                </a:cxn>
                <a:cxn ang="0">
                  <a:pos x="T8" y="T9"/>
                </a:cxn>
                <a:cxn ang="0">
                  <a:pos x="T10" y="T11"/>
                </a:cxn>
                <a:cxn ang="0">
                  <a:pos x="T12" y="T13"/>
                </a:cxn>
              </a:cxnLst>
              <a:rect l="0" t="0" r="r" b="b"/>
              <a:pathLst>
                <a:path w="113" h="250">
                  <a:moveTo>
                    <a:pt x="0" y="0"/>
                  </a:moveTo>
                  <a:cubicBezTo>
                    <a:pt x="0" y="0"/>
                    <a:pt x="66" y="200"/>
                    <a:pt x="72" y="223"/>
                  </a:cubicBezTo>
                  <a:cubicBezTo>
                    <a:pt x="72" y="223"/>
                    <a:pt x="83" y="241"/>
                    <a:pt x="88" y="250"/>
                  </a:cubicBezTo>
                  <a:cubicBezTo>
                    <a:pt x="88" y="250"/>
                    <a:pt x="113" y="131"/>
                    <a:pt x="113" y="121"/>
                  </a:cubicBezTo>
                  <a:cubicBezTo>
                    <a:pt x="113" y="121"/>
                    <a:pt x="50" y="100"/>
                    <a:pt x="42" y="96"/>
                  </a:cubicBezTo>
                  <a:cubicBezTo>
                    <a:pt x="42" y="96"/>
                    <a:pt x="74" y="59"/>
                    <a:pt x="72" y="57"/>
                  </a:cubicBezTo>
                  <a:cubicBezTo>
                    <a:pt x="71" y="54"/>
                    <a:pt x="17" y="4"/>
                    <a:pt x="0" y="0"/>
                  </a:cubicBezTo>
                  <a:close/>
                </a:path>
              </a:pathLst>
            </a:custGeom>
            <a:solidFill>
              <a:srgbClr val="676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1" name="Freeform 13">
              <a:extLst>
                <a:ext uri="{FF2B5EF4-FFF2-40B4-BE49-F238E27FC236}">
                  <a16:creationId xmlns:a16="http://schemas.microsoft.com/office/drawing/2014/main" id="{33CCB994-7180-9718-7F01-BFDFA3CEDE8E}"/>
                </a:ext>
              </a:extLst>
            </p:cNvPr>
            <p:cNvSpPr>
              <a:spLocks/>
            </p:cNvSpPr>
            <p:nvPr/>
          </p:nvSpPr>
          <p:spPr bwMode="auto">
            <a:xfrm>
              <a:off x="9346350" y="3560602"/>
              <a:ext cx="117279" cy="301727"/>
            </a:xfrm>
            <a:custGeom>
              <a:avLst/>
              <a:gdLst>
                <a:gd name="T0" fmla="*/ 0 w 64"/>
                <a:gd name="T1" fmla="*/ 0 h 166"/>
                <a:gd name="T2" fmla="*/ 64 w 64"/>
                <a:gd name="T3" fmla="*/ 166 h 166"/>
                <a:gd name="T4" fmla="*/ 0 w 64"/>
                <a:gd name="T5" fmla="*/ 0 h 166"/>
              </a:gdLst>
              <a:ahLst/>
              <a:cxnLst>
                <a:cxn ang="0">
                  <a:pos x="T0" y="T1"/>
                </a:cxn>
                <a:cxn ang="0">
                  <a:pos x="T2" y="T3"/>
                </a:cxn>
                <a:cxn ang="0">
                  <a:pos x="T4" y="T5"/>
                </a:cxn>
              </a:cxnLst>
              <a:rect l="0" t="0" r="r" b="b"/>
              <a:pathLst>
                <a:path w="64" h="166">
                  <a:moveTo>
                    <a:pt x="0" y="0"/>
                  </a:moveTo>
                  <a:cubicBezTo>
                    <a:pt x="0" y="0"/>
                    <a:pt x="60" y="147"/>
                    <a:pt x="64" y="166"/>
                  </a:cubicBezTo>
                  <a:cubicBezTo>
                    <a:pt x="64" y="166"/>
                    <a:pt x="38" y="68"/>
                    <a:pt x="0" y="0"/>
                  </a:cubicBezTo>
                  <a:close/>
                </a:path>
              </a:pathLst>
            </a:custGeom>
            <a:solidFill>
              <a:srgbClr val="1919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2" name="Freeform 14">
              <a:extLst>
                <a:ext uri="{FF2B5EF4-FFF2-40B4-BE49-F238E27FC236}">
                  <a16:creationId xmlns:a16="http://schemas.microsoft.com/office/drawing/2014/main" id="{F808825D-59EE-18C7-95FD-4B9FD91AC664}"/>
                </a:ext>
              </a:extLst>
            </p:cNvPr>
            <p:cNvSpPr>
              <a:spLocks/>
            </p:cNvSpPr>
            <p:nvPr/>
          </p:nvSpPr>
          <p:spPr bwMode="auto">
            <a:xfrm>
              <a:off x="9289843" y="3596852"/>
              <a:ext cx="35184" cy="54375"/>
            </a:xfrm>
            <a:custGeom>
              <a:avLst/>
              <a:gdLst>
                <a:gd name="T0" fmla="*/ 17 w 19"/>
                <a:gd name="T1" fmla="*/ 13 h 30"/>
                <a:gd name="T2" fmla="*/ 14 w 19"/>
                <a:gd name="T3" fmla="*/ 29 h 30"/>
                <a:gd name="T4" fmla="*/ 2 w 19"/>
                <a:gd name="T5" fmla="*/ 17 h 30"/>
                <a:gd name="T6" fmla="*/ 5 w 19"/>
                <a:gd name="T7" fmla="*/ 1 h 30"/>
                <a:gd name="T8" fmla="*/ 17 w 19"/>
                <a:gd name="T9" fmla="*/ 13 h 30"/>
              </a:gdLst>
              <a:ahLst/>
              <a:cxnLst>
                <a:cxn ang="0">
                  <a:pos x="T0" y="T1"/>
                </a:cxn>
                <a:cxn ang="0">
                  <a:pos x="T2" y="T3"/>
                </a:cxn>
                <a:cxn ang="0">
                  <a:pos x="T4" y="T5"/>
                </a:cxn>
                <a:cxn ang="0">
                  <a:pos x="T6" y="T7"/>
                </a:cxn>
                <a:cxn ang="0">
                  <a:pos x="T8" y="T9"/>
                </a:cxn>
              </a:cxnLst>
              <a:rect l="0" t="0" r="r" b="b"/>
              <a:pathLst>
                <a:path w="19" h="30">
                  <a:moveTo>
                    <a:pt x="17" y="13"/>
                  </a:moveTo>
                  <a:cubicBezTo>
                    <a:pt x="19" y="20"/>
                    <a:pt x="18" y="28"/>
                    <a:pt x="14" y="29"/>
                  </a:cubicBezTo>
                  <a:cubicBezTo>
                    <a:pt x="9" y="30"/>
                    <a:pt x="4" y="25"/>
                    <a:pt x="2" y="17"/>
                  </a:cubicBezTo>
                  <a:cubicBezTo>
                    <a:pt x="0" y="9"/>
                    <a:pt x="1" y="2"/>
                    <a:pt x="5" y="1"/>
                  </a:cubicBezTo>
                  <a:cubicBezTo>
                    <a:pt x="10" y="0"/>
                    <a:pt x="15" y="5"/>
                    <a:pt x="17" y="13"/>
                  </a:cubicBezTo>
                  <a:close/>
                </a:path>
              </a:pathLst>
            </a:custGeom>
            <a:solidFill>
              <a:srgbClr val="1919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 name="Freeform 15">
              <a:extLst>
                <a:ext uri="{FF2B5EF4-FFF2-40B4-BE49-F238E27FC236}">
                  <a16:creationId xmlns:a16="http://schemas.microsoft.com/office/drawing/2014/main" id="{309DF9CD-C271-5394-8A1D-307CB5760B69}"/>
                </a:ext>
              </a:extLst>
            </p:cNvPr>
            <p:cNvSpPr>
              <a:spLocks/>
            </p:cNvSpPr>
            <p:nvPr/>
          </p:nvSpPr>
          <p:spPr bwMode="auto">
            <a:xfrm>
              <a:off x="9332490" y="3718395"/>
              <a:ext cx="36250" cy="56507"/>
            </a:xfrm>
            <a:custGeom>
              <a:avLst/>
              <a:gdLst>
                <a:gd name="T0" fmla="*/ 18 w 20"/>
                <a:gd name="T1" fmla="*/ 13 h 31"/>
                <a:gd name="T2" fmla="*/ 14 w 20"/>
                <a:gd name="T3" fmla="*/ 30 h 31"/>
                <a:gd name="T4" fmla="*/ 3 w 20"/>
                <a:gd name="T5" fmla="*/ 18 h 31"/>
                <a:gd name="T6" fmla="*/ 6 w 20"/>
                <a:gd name="T7" fmla="*/ 2 h 31"/>
                <a:gd name="T8" fmla="*/ 18 w 20"/>
                <a:gd name="T9" fmla="*/ 13 h 31"/>
              </a:gdLst>
              <a:ahLst/>
              <a:cxnLst>
                <a:cxn ang="0">
                  <a:pos x="T0" y="T1"/>
                </a:cxn>
                <a:cxn ang="0">
                  <a:pos x="T2" y="T3"/>
                </a:cxn>
                <a:cxn ang="0">
                  <a:pos x="T4" y="T5"/>
                </a:cxn>
                <a:cxn ang="0">
                  <a:pos x="T6" y="T7"/>
                </a:cxn>
                <a:cxn ang="0">
                  <a:pos x="T8" y="T9"/>
                </a:cxn>
              </a:cxnLst>
              <a:rect l="0" t="0" r="r" b="b"/>
              <a:pathLst>
                <a:path w="20" h="31">
                  <a:moveTo>
                    <a:pt x="18" y="13"/>
                  </a:moveTo>
                  <a:cubicBezTo>
                    <a:pt x="20" y="21"/>
                    <a:pt x="19" y="28"/>
                    <a:pt x="14" y="30"/>
                  </a:cubicBezTo>
                  <a:cubicBezTo>
                    <a:pt x="10" y="31"/>
                    <a:pt x="5" y="26"/>
                    <a:pt x="3" y="18"/>
                  </a:cubicBezTo>
                  <a:cubicBezTo>
                    <a:pt x="0" y="10"/>
                    <a:pt x="2" y="3"/>
                    <a:pt x="6" y="2"/>
                  </a:cubicBezTo>
                  <a:cubicBezTo>
                    <a:pt x="10" y="0"/>
                    <a:pt x="16" y="6"/>
                    <a:pt x="18" y="13"/>
                  </a:cubicBezTo>
                  <a:close/>
                </a:path>
              </a:pathLst>
            </a:custGeom>
            <a:solidFill>
              <a:srgbClr val="1919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 name="Freeform 16">
              <a:extLst>
                <a:ext uri="{FF2B5EF4-FFF2-40B4-BE49-F238E27FC236}">
                  <a16:creationId xmlns:a16="http://schemas.microsoft.com/office/drawing/2014/main" id="{B92E7FCC-E623-D4C4-C770-696D556C030D}"/>
                </a:ext>
              </a:extLst>
            </p:cNvPr>
            <p:cNvSpPr>
              <a:spLocks/>
            </p:cNvSpPr>
            <p:nvPr/>
          </p:nvSpPr>
          <p:spPr bwMode="auto">
            <a:xfrm>
              <a:off x="8903889" y="3058434"/>
              <a:ext cx="138602" cy="131139"/>
            </a:xfrm>
            <a:custGeom>
              <a:avLst/>
              <a:gdLst>
                <a:gd name="T0" fmla="*/ 7 w 76"/>
                <a:gd name="T1" fmla="*/ 5 h 72"/>
                <a:gd name="T2" fmla="*/ 76 w 76"/>
                <a:gd name="T3" fmla="*/ 5 h 72"/>
                <a:gd name="T4" fmla="*/ 76 w 76"/>
                <a:gd name="T5" fmla="*/ 72 h 72"/>
                <a:gd name="T6" fmla="*/ 0 w 76"/>
                <a:gd name="T7" fmla="*/ 55 h 72"/>
                <a:gd name="T8" fmla="*/ 7 w 76"/>
                <a:gd name="T9" fmla="*/ 5 h 72"/>
              </a:gdLst>
              <a:ahLst/>
              <a:cxnLst>
                <a:cxn ang="0">
                  <a:pos x="T0" y="T1"/>
                </a:cxn>
                <a:cxn ang="0">
                  <a:pos x="T2" y="T3"/>
                </a:cxn>
                <a:cxn ang="0">
                  <a:pos x="T4" y="T5"/>
                </a:cxn>
                <a:cxn ang="0">
                  <a:pos x="T6" y="T7"/>
                </a:cxn>
                <a:cxn ang="0">
                  <a:pos x="T8" y="T9"/>
                </a:cxn>
              </a:cxnLst>
              <a:rect l="0" t="0" r="r" b="b"/>
              <a:pathLst>
                <a:path w="76" h="72">
                  <a:moveTo>
                    <a:pt x="7" y="5"/>
                  </a:moveTo>
                  <a:cubicBezTo>
                    <a:pt x="7" y="5"/>
                    <a:pt x="60" y="0"/>
                    <a:pt x="76" y="5"/>
                  </a:cubicBezTo>
                  <a:cubicBezTo>
                    <a:pt x="76" y="5"/>
                    <a:pt x="75" y="60"/>
                    <a:pt x="76" y="72"/>
                  </a:cubicBezTo>
                  <a:cubicBezTo>
                    <a:pt x="76" y="72"/>
                    <a:pt x="19" y="60"/>
                    <a:pt x="0" y="55"/>
                  </a:cubicBezTo>
                  <a:lnTo>
                    <a:pt x="7" y="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 name="Freeform 17">
              <a:extLst>
                <a:ext uri="{FF2B5EF4-FFF2-40B4-BE49-F238E27FC236}">
                  <a16:creationId xmlns:a16="http://schemas.microsoft.com/office/drawing/2014/main" id="{101A4A39-F4F5-4FD8-67DC-66F0A72C8F5E}"/>
                </a:ext>
              </a:extLst>
            </p:cNvPr>
            <p:cNvSpPr>
              <a:spLocks/>
            </p:cNvSpPr>
            <p:nvPr/>
          </p:nvSpPr>
          <p:spPr bwMode="auto">
            <a:xfrm>
              <a:off x="9087270" y="2995530"/>
              <a:ext cx="101286" cy="119411"/>
            </a:xfrm>
            <a:custGeom>
              <a:avLst/>
              <a:gdLst>
                <a:gd name="T0" fmla="*/ 8 w 55"/>
                <a:gd name="T1" fmla="*/ 0 h 66"/>
                <a:gd name="T2" fmla="*/ 0 w 55"/>
                <a:gd name="T3" fmla="*/ 38 h 66"/>
                <a:gd name="T4" fmla="*/ 41 w 55"/>
                <a:gd name="T5" fmla="*/ 64 h 66"/>
                <a:gd name="T6" fmla="*/ 55 w 55"/>
                <a:gd name="T7" fmla="*/ 26 h 66"/>
                <a:gd name="T8" fmla="*/ 8 w 55"/>
                <a:gd name="T9" fmla="*/ 0 h 66"/>
              </a:gdLst>
              <a:ahLst/>
              <a:cxnLst>
                <a:cxn ang="0">
                  <a:pos x="T0" y="T1"/>
                </a:cxn>
                <a:cxn ang="0">
                  <a:pos x="T2" y="T3"/>
                </a:cxn>
                <a:cxn ang="0">
                  <a:pos x="T4" y="T5"/>
                </a:cxn>
                <a:cxn ang="0">
                  <a:pos x="T6" y="T7"/>
                </a:cxn>
                <a:cxn ang="0">
                  <a:pos x="T8" y="T9"/>
                </a:cxn>
              </a:cxnLst>
              <a:rect l="0" t="0" r="r" b="b"/>
              <a:pathLst>
                <a:path w="55" h="66">
                  <a:moveTo>
                    <a:pt x="8" y="0"/>
                  </a:moveTo>
                  <a:cubicBezTo>
                    <a:pt x="0" y="38"/>
                    <a:pt x="0" y="38"/>
                    <a:pt x="0" y="38"/>
                  </a:cubicBezTo>
                  <a:cubicBezTo>
                    <a:pt x="0" y="38"/>
                    <a:pt x="36" y="63"/>
                    <a:pt x="41" y="64"/>
                  </a:cubicBezTo>
                  <a:cubicBezTo>
                    <a:pt x="46" y="66"/>
                    <a:pt x="55" y="26"/>
                    <a:pt x="55" y="26"/>
                  </a:cubicBezTo>
                  <a:lnTo>
                    <a:pt x="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 name="Freeform 18">
              <a:extLst>
                <a:ext uri="{FF2B5EF4-FFF2-40B4-BE49-F238E27FC236}">
                  <a16:creationId xmlns:a16="http://schemas.microsoft.com/office/drawing/2014/main" id="{1841F701-B5A7-17B1-046A-5C20075FA4F5}"/>
                </a:ext>
              </a:extLst>
            </p:cNvPr>
            <p:cNvSpPr>
              <a:spLocks/>
            </p:cNvSpPr>
            <p:nvPr/>
          </p:nvSpPr>
          <p:spPr bwMode="auto">
            <a:xfrm>
              <a:off x="9124586" y="2180974"/>
              <a:ext cx="777240" cy="903049"/>
            </a:xfrm>
            <a:custGeom>
              <a:avLst/>
              <a:gdLst>
                <a:gd name="T0" fmla="*/ 26 w 426"/>
                <a:gd name="T1" fmla="*/ 469 h 497"/>
                <a:gd name="T2" fmla="*/ 267 w 426"/>
                <a:gd name="T3" fmla="*/ 330 h 497"/>
                <a:gd name="T4" fmla="*/ 314 w 426"/>
                <a:gd name="T5" fmla="*/ 32 h 497"/>
                <a:gd name="T6" fmla="*/ 404 w 426"/>
                <a:gd name="T7" fmla="*/ 32 h 497"/>
                <a:gd name="T8" fmla="*/ 310 w 426"/>
                <a:gd name="T9" fmla="*/ 378 h 497"/>
                <a:gd name="T10" fmla="*/ 45 w 426"/>
                <a:gd name="T11" fmla="*/ 497 h 497"/>
                <a:gd name="T12" fmla="*/ 26 w 426"/>
                <a:gd name="T13" fmla="*/ 469 h 497"/>
              </a:gdLst>
              <a:ahLst/>
              <a:cxnLst>
                <a:cxn ang="0">
                  <a:pos x="T0" y="T1"/>
                </a:cxn>
                <a:cxn ang="0">
                  <a:pos x="T2" y="T3"/>
                </a:cxn>
                <a:cxn ang="0">
                  <a:pos x="T4" y="T5"/>
                </a:cxn>
                <a:cxn ang="0">
                  <a:pos x="T6" y="T7"/>
                </a:cxn>
                <a:cxn ang="0">
                  <a:pos x="T8" y="T9"/>
                </a:cxn>
                <a:cxn ang="0">
                  <a:pos x="T10" y="T11"/>
                </a:cxn>
                <a:cxn ang="0">
                  <a:pos x="T12" y="T13"/>
                </a:cxn>
              </a:cxnLst>
              <a:rect l="0" t="0" r="r" b="b"/>
              <a:pathLst>
                <a:path w="426" h="497">
                  <a:moveTo>
                    <a:pt x="26" y="469"/>
                  </a:moveTo>
                  <a:cubicBezTo>
                    <a:pt x="26" y="469"/>
                    <a:pt x="198" y="407"/>
                    <a:pt x="267" y="330"/>
                  </a:cubicBezTo>
                  <a:cubicBezTo>
                    <a:pt x="337" y="253"/>
                    <a:pt x="322" y="52"/>
                    <a:pt x="314" y="32"/>
                  </a:cubicBezTo>
                  <a:cubicBezTo>
                    <a:pt x="314" y="32"/>
                    <a:pt x="371" y="0"/>
                    <a:pt x="404" y="32"/>
                  </a:cubicBezTo>
                  <a:cubicBezTo>
                    <a:pt x="404" y="32"/>
                    <a:pt x="426" y="272"/>
                    <a:pt x="310" y="378"/>
                  </a:cubicBezTo>
                  <a:cubicBezTo>
                    <a:pt x="195" y="485"/>
                    <a:pt x="45" y="497"/>
                    <a:pt x="45" y="497"/>
                  </a:cubicBezTo>
                  <a:cubicBezTo>
                    <a:pt x="45" y="497"/>
                    <a:pt x="0" y="488"/>
                    <a:pt x="26" y="469"/>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 name="Freeform 19">
              <a:extLst>
                <a:ext uri="{FF2B5EF4-FFF2-40B4-BE49-F238E27FC236}">
                  <a16:creationId xmlns:a16="http://schemas.microsoft.com/office/drawing/2014/main" id="{1F4887E9-AE62-6203-B800-9E42AD22A284}"/>
                </a:ext>
              </a:extLst>
            </p:cNvPr>
            <p:cNvSpPr>
              <a:spLocks/>
            </p:cNvSpPr>
            <p:nvPr/>
          </p:nvSpPr>
          <p:spPr bwMode="auto">
            <a:xfrm>
              <a:off x="9535063" y="1893107"/>
              <a:ext cx="512829" cy="367830"/>
            </a:xfrm>
            <a:custGeom>
              <a:avLst/>
              <a:gdLst>
                <a:gd name="T0" fmla="*/ 89 w 281"/>
                <a:gd name="T1" fmla="*/ 190 h 202"/>
                <a:gd name="T2" fmla="*/ 46 w 281"/>
                <a:gd name="T3" fmla="*/ 190 h 202"/>
                <a:gd name="T4" fmla="*/ 8 w 281"/>
                <a:gd name="T5" fmla="*/ 153 h 202"/>
                <a:gd name="T6" fmla="*/ 36 w 281"/>
                <a:gd name="T7" fmla="*/ 131 h 202"/>
                <a:gd name="T8" fmla="*/ 67 w 281"/>
                <a:gd name="T9" fmla="*/ 151 h 202"/>
                <a:gd name="T10" fmla="*/ 101 w 281"/>
                <a:gd name="T11" fmla="*/ 110 h 202"/>
                <a:gd name="T12" fmla="*/ 96 w 281"/>
                <a:gd name="T13" fmla="*/ 57 h 202"/>
                <a:gd name="T14" fmla="*/ 79 w 281"/>
                <a:gd name="T15" fmla="*/ 12 h 202"/>
                <a:gd name="T16" fmla="*/ 131 w 281"/>
                <a:gd name="T17" fmla="*/ 41 h 202"/>
                <a:gd name="T18" fmla="*/ 148 w 281"/>
                <a:gd name="T19" fmla="*/ 100 h 202"/>
                <a:gd name="T20" fmla="*/ 171 w 281"/>
                <a:gd name="T21" fmla="*/ 62 h 202"/>
                <a:gd name="T22" fmla="*/ 167 w 281"/>
                <a:gd name="T23" fmla="*/ 7 h 202"/>
                <a:gd name="T24" fmla="*/ 203 w 281"/>
                <a:gd name="T25" fmla="*/ 29 h 202"/>
                <a:gd name="T26" fmla="*/ 187 w 281"/>
                <a:gd name="T27" fmla="*/ 106 h 202"/>
                <a:gd name="T28" fmla="*/ 228 w 281"/>
                <a:gd name="T29" fmla="*/ 85 h 202"/>
                <a:gd name="T30" fmla="*/ 257 w 281"/>
                <a:gd name="T31" fmla="*/ 57 h 202"/>
                <a:gd name="T32" fmla="*/ 257 w 281"/>
                <a:gd name="T33" fmla="*/ 108 h 202"/>
                <a:gd name="T34" fmla="*/ 174 w 281"/>
                <a:gd name="T35" fmla="*/ 186 h 202"/>
                <a:gd name="T36" fmla="*/ 89 w 281"/>
                <a:gd name="T37" fmla="*/ 19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1" h="202">
                  <a:moveTo>
                    <a:pt x="89" y="190"/>
                  </a:moveTo>
                  <a:cubicBezTo>
                    <a:pt x="89" y="190"/>
                    <a:pt x="63" y="198"/>
                    <a:pt x="46" y="190"/>
                  </a:cubicBezTo>
                  <a:cubicBezTo>
                    <a:pt x="29" y="182"/>
                    <a:pt x="17" y="161"/>
                    <a:pt x="8" y="153"/>
                  </a:cubicBezTo>
                  <a:cubicBezTo>
                    <a:pt x="0" y="146"/>
                    <a:pt x="20" y="125"/>
                    <a:pt x="36" y="131"/>
                  </a:cubicBezTo>
                  <a:cubicBezTo>
                    <a:pt x="52" y="138"/>
                    <a:pt x="57" y="154"/>
                    <a:pt x="67" y="151"/>
                  </a:cubicBezTo>
                  <a:cubicBezTo>
                    <a:pt x="78" y="149"/>
                    <a:pt x="97" y="134"/>
                    <a:pt x="101" y="110"/>
                  </a:cubicBezTo>
                  <a:cubicBezTo>
                    <a:pt x="104" y="85"/>
                    <a:pt x="103" y="62"/>
                    <a:pt x="96" y="57"/>
                  </a:cubicBezTo>
                  <a:cubicBezTo>
                    <a:pt x="88" y="51"/>
                    <a:pt x="55" y="24"/>
                    <a:pt x="79" y="12"/>
                  </a:cubicBezTo>
                  <a:cubicBezTo>
                    <a:pt x="102" y="0"/>
                    <a:pt x="124" y="36"/>
                    <a:pt x="131" y="41"/>
                  </a:cubicBezTo>
                  <a:cubicBezTo>
                    <a:pt x="137" y="47"/>
                    <a:pt x="150" y="91"/>
                    <a:pt x="148" y="100"/>
                  </a:cubicBezTo>
                  <a:cubicBezTo>
                    <a:pt x="148" y="100"/>
                    <a:pt x="166" y="75"/>
                    <a:pt x="171" y="62"/>
                  </a:cubicBezTo>
                  <a:cubicBezTo>
                    <a:pt x="175" y="49"/>
                    <a:pt x="155" y="15"/>
                    <a:pt x="167" y="7"/>
                  </a:cubicBezTo>
                  <a:cubicBezTo>
                    <a:pt x="178" y="0"/>
                    <a:pt x="196" y="6"/>
                    <a:pt x="203" y="29"/>
                  </a:cubicBezTo>
                  <a:cubicBezTo>
                    <a:pt x="209" y="52"/>
                    <a:pt x="200" y="79"/>
                    <a:pt x="187" y="106"/>
                  </a:cubicBezTo>
                  <a:cubicBezTo>
                    <a:pt x="187" y="106"/>
                    <a:pt x="217" y="97"/>
                    <a:pt x="228" y="85"/>
                  </a:cubicBezTo>
                  <a:cubicBezTo>
                    <a:pt x="240" y="73"/>
                    <a:pt x="248" y="55"/>
                    <a:pt x="257" y="57"/>
                  </a:cubicBezTo>
                  <a:cubicBezTo>
                    <a:pt x="265" y="60"/>
                    <a:pt x="281" y="86"/>
                    <a:pt x="257" y="108"/>
                  </a:cubicBezTo>
                  <a:cubicBezTo>
                    <a:pt x="233" y="130"/>
                    <a:pt x="183" y="178"/>
                    <a:pt x="174" y="186"/>
                  </a:cubicBezTo>
                  <a:cubicBezTo>
                    <a:pt x="165" y="193"/>
                    <a:pt x="129" y="202"/>
                    <a:pt x="89" y="190"/>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 name="Freeform 20">
              <a:extLst>
                <a:ext uri="{FF2B5EF4-FFF2-40B4-BE49-F238E27FC236}">
                  <a16:creationId xmlns:a16="http://schemas.microsoft.com/office/drawing/2014/main" id="{3022FDB6-B6A2-459D-3D1D-21B72095919A}"/>
                </a:ext>
              </a:extLst>
            </p:cNvPr>
            <p:cNvSpPr>
              <a:spLocks/>
            </p:cNvSpPr>
            <p:nvPr/>
          </p:nvSpPr>
          <p:spPr bwMode="auto">
            <a:xfrm>
              <a:off x="9740834" y="2111672"/>
              <a:ext cx="73566" cy="79963"/>
            </a:xfrm>
            <a:custGeom>
              <a:avLst/>
              <a:gdLst>
                <a:gd name="T0" fmla="*/ 40 w 40"/>
                <a:gd name="T1" fmla="*/ 9 h 44"/>
                <a:gd name="T2" fmla="*/ 9 w 40"/>
                <a:gd name="T3" fmla="*/ 44 h 44"/>
                <a:gd name="T4" fmla="*/ 40 w 40"/>
                <a:gd name="T5" fmla="*/ 9 h 44"/>
              </a:gdLst>
              <a:ahLst/>
              <a:cxnLst>
                <a:cxn ang="0">
                  <a:pos x="T0" y="T1"/>
                </a:cxn>
                <a:cxn ang="0">
                  <a:pos x="T2" y="T3"/>
                </a:cxn>
                <a:cxn ang="0">
                  <a:pos x="T4" y="T5"/>
                </a:cxn>
              </a:cxnLst>
              <a:rect l="0" t="0" r="r" b="b"/>
              <a:pathLst>
                <a:path w="40" h="44">
                  <a:moveTo>
                    <a:pt x="40" y="9"/>
                  </a:moveTo>
                  <a:cubicBezTo>
                    <a:pt x="40" y="9"/>
                    <a:pt x="9" y="12"/>
                    <a:pt x="9" y="44"/>
                  </a:cubicBezTo>
                  <a:cubicBezTo>
                    <a:pt x="9" y="44"/>
                    <a:pt x="0" y="0"/>
                    <a:pt x="40" y="9"/>
                  </a:cubicBezTo>
                  <a:close/>
                </a:path>
              </a:pathLst>
            </a:custGeom>
            <a:solidFill>
              <a:srgbClr val="CB8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9" name="Freeform 21">
              <a:extLst>
                <a:ext uri="{FF2B5EF4-FFF2-40B4-BE49-F238E27FC236}">
                  <a16:creationId xmlns:a16="http://schemas.microsoft.com/office/drawing/2014/main" id="{BD10BDAD-73A9-264F-D267-C9A659738F64}"/>
                </a:ext>
              </a:extLst>
            </p:cNvPr>
            <p:cNvSpPr>
              <a:spLocks/>
            </p:cNvSpPr>
            <p:nvPr/>
          </p:nvSpPr>
          <p:spPr bwMode="auto">
            <a:xfrm>
              <a:off x="7722569" y="4867730"/>
              <a:ext cx="453123" cy="472315"/>
            </a:xfrm>
            <a:custGeom>
              <a:avLst/>
              <a:gdLst>
                <a:gd name="T0" fmla="*/ 201 w 248"/>
                <a:gd name="T1" fmla="*/ 120 h 260"/>
                <a:gd name="T2" fmla="*/ 137 w 248"/>
                <a:gd name="T3" fmla="*/ 117 h 260"/>
                <a:gd name="T4" fmla="*/ 65 w 248"/>
                <a:gd name="T5" fmla="*/ 0 h 260"/>
                <a:gd name="T6" fmla="*/ 0 w 248"/>
                <a:gd name="T7" fmla="*/ 42 h 260"/>
                <a:gd name="T8" fmla="*/ 122 w 248"/>
                <a:gd name="T9" fmla="*/ 189 h 260"/>
                <a:gd name="T10" fmla="*/ 181 w 248"/>
                <a:gd name="T11" fmla="*/ 197 h 260"/>
                <a:gd name="T12" fmla="*/ 173 w 248"/>
                <a:gd name="T13" fmla="*/ 226 h 260"/>
                <a:gd name="T14" fmla="*/ 224 w 248"/>
                <a:gd name="T15" fmla="*/ 257 h 260"/>
                <a:gd name="T16" fmla="*/ 248 w 248"/>
                <a:gd name="T17" fmla="*/ 163 h 260"/>
                <a:gd name="T18" fmla="*/ 201 w 248"/>
                <a:gd name="T19" fmla="*/ 12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8" h="260">
                  <a:moveTo>
                    <a:pt x="201" y="120"/>
                  </a:moveTo>
                  <a:cubicBezTo>
                    <a:pt x="201" y="120"/>
                    <a:pt x="150" y="118"/>
                    <a:pt x="137" y="117"/>
                  </a:cubicBezTo>
                  <a:cubicBezTo>
                    <a:pt x="124" y="115"/>
                    <a:pt x="72" y="18"/>
                    <a:pt x="65" y="0"/>
                  </a:cubicBezTo>
                  <a:cubicBezTo>
                    <a:pt x="65" y="0"/>
                    <a:pt x="22" y="8"/>
                    <a:pt x="0" y="42"/>
                  </a:cubicBezTo>
                  <a:cubicBezTo>
                    <a:pt x="0" y="42"/>
                    <a:pt x="96" y="175"/>
                    <a:pt x="122" y="189"/>
                  </a:cubicBezTo>
                  <a:cubicBezTo>
                    <a:pt x="148" y="204"/>
                    <a:pt x="181" y="197"/>
                    <a:pt x="181" y="197"/>
                  </a:cubicBezTo>
                  <a:cubicBezTo>
                    <a:pt x="173" y="226"/>
                    <a:pt x="173" y="226"/>
                    <a:pt x="173" y="226"/>
                  </a:cubicBezTo>
                  <a:cubicBezTo>
                    <a:pt x="173" y="226"/>
                    <a:pt x="213" y="254"/>
                    <a:pt x="224" y="257"/>
                  </a:cubicBezTo>
                  <a:cubicBezTo>
                    <a:pt x="235" y="260"/>
                    <a:pt x="248" y="163"/>
                    <a:pt x="248" y="163"/>
                  </a:cubicBezTo>
                  <a:lnTo>
                    <a:pt x="201" y="120"/>
                  </a:lnTo>
                  <a:close/>
                </a:path>
              </a:pathLst>
            </a:custGeom>
            <a:solidFill>
              <a:srgbClr val="33220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0" name="Freeform 22">
              <a:extLst>
                <a:ext uri="{FF2B5EF4-FFF2-40B4-BE49-F238E27FC236}">
                  <a16:creationId xmlns:a16="http://schemas.microsoft.com/office/drawing/2014/main" id="{52A6347B-E191-209A-08E2-77795EA65290}"/>
                </a:ext>
              </a:extLst>
            </p:cNvPr>
            <p:cNvSpPr>
              <a:spLocks/>
            </p:cNvSpPr>
            <p:nvPr/>
          </p:nvSpPr>
          <p:spPr bwMode="auto">
            <a:xfrm>
              <a:off x="8042421" y="3805821"/>
              <a:ext cx="1764516" cy="1366834"/>
            </a:xfrm>
            <a:custGeom>
              <a:avLst/>
              <a:gdLst>
                <a:gd name="T0" fmla="*/ 626 w 967"/>
                <a:gd name="T1" fmla="*/ 106 h 752"/>
                <a:gd name="T2" fmla="*/ 194 w 967"/>
                <a:gd name="T3" fmla="*/ 414 h 752"/>
                <a:gd name="T4" fmla="*/ 0 w 967"/>
                <a:gd name="T5" fmla="*/ 704 h 752"/>
                <a:gd name="T6" fmla="*/ 91 w 967"/>
                <a:gd name="T7" fmla="*/ 749 h 752"/>
                <a:gd name="T8" fmla="*/ 303 w 967"/>
                <a:gd name="T9" fmla="*/ 416 h 752"/>
                <a:gd name="T10" fmla="*/ 688 w 967"/>
                <a:gd name="T11" fmla="*/ 184 h 752"/>
                <a:gd name="T12" fmla="*/ 919 w 967"/>
                <a:gd name="T13" fmla="*/ 49 h 752"/>
                <a:gd name="T14" fmla="*/ 626 w 967"/>
                <a:gd name="T15" fmla="*/ 106 h 7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67" h="752">
                  <a:moveTo>
                    <a:pt x="626" y="106"/>
                  </a:moveTo>
                  <a:cubicBezTo>
                    <a:pt x="626" y="106"/>
                    <a:pt x="329" y="286"/>
                    <a:pt x="194" y="414"/>
                  </a:cubicBezTo>
                  <a:cubicBezTo>
                    <a:pt x="58" y="542"/>
                    <a:pt x="0" y="704"/>
                    <a:pt x="0" y="704"/>
                  </a:cubicBezTo>
                  <a:cubicBezTo>
                    <a:pt x="0" y="704"/>
                    <a:pt x="64" y="752"/>
                    <a:pt x="91" y="749"/>
                  </a:cubicBezTo>
                  <a:cubicBezTo>
                    <a:pt x="91" y="749"/>
                    <a:pt x="189" y="508"/>
                    <a:pt x="303" y="416"/>
                  </a:cubicBezTo>
                  <a:cubicBezTo>
                    <a:pt x="449" y="298"/>
                    <a:pt x="602" y="210"/>
                    <a:pt x="688" y="184"/>
                  </a:cubicBezTo>
                  <a:cubicBezTo>
                    <a:pt x="774" y="158"/>
                    <a:pt x="967" y="99"/>
                    <a:pt x="919" y="49"/>
                  </a:cubicBezTo>
                  <a:cubicBezTo>
                    <a:pt x="870" y="0"/>
                    <a:pt x="626" y="106"/>
                    <a:pt x="626" y="106"/>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1" name="Freeform 23">
              <a:extLst>
                <a:ext uri="{FF2B5EF4-FFF2-40B4-BE49-F238E27FC236}">
                  <a16:creationId xmlns:a16="http://schemas.microsoft.com/office/drawing/2014/main" id="{382F8A22-BD0E-9B8F-352D-4EA87A50E846}"/>
                </a:ext>
              </a:extLst>
            </p:cNvPr>
            <p:cNvSpPr>
              <a:spLocks/>
            </p:cNvSpPr>
            <p:nvPr/>
          </p:nvSpPr>
          <p:spPr bwMode="auto">
            <a:xfrm>
              <a:off x="9876238" y="3674682"/>
              <a:ext cx="1470252" cy="1518230"/>
            </a:xfrm>
            <a:custGeom>
              <a:avLst/>
              <a:gdLst>
                <a:gd name="T0" fmla="*/ 251 w 806"/>
                <a:gd name="T1" fmla="*/ 835 h 835"/>
                <a:gd name="T2" fmla="*/ 266 w 806"/>
                <a:gd name="T3" fmla="*/ 832 h 835"/>
                <a:gd name="T4" fmla="*/ 743 w 806"/>
                <a:gd name="T5" fmla="*/ 660 h 835"/>
                <a:gd name="T6" fmla="*/ 686 w 806"/>
                <a:gd name="T7" fmla="*/ 140 h 835"/>
                <a:gd name="T8" fmla="*/ 185 w 806"/>
                <a:gd name="T9" fmla="*/ 55 h 835"/>
                <a:gd name="T10" fmla="*/ 28 w 806"/>
                <a:gd name="T11" fmla="*/ 559 h 835"/>
                <a:gd name="T12" fmla="*/ 251 w 806"/>
                <a:gd name="T13" fmla="*/ 835 h 835"/>
              </a:gdLst>
              <a:ahLst/>
              <a:cxnLst>
                <a:cxn ang="0">
                  <a:pos x="T0" y="T1"/>
                </a:cxn>
                <a:cxn ang="0">
                  <a:pos x="T2" y="T3"/>
                </a:cxn>
                <a:cxn ang="0">
                  <a:pos x="T4" y="T5"/>
                </a:cxn>
                <a:cxn ang="0">
                  <a:pos x="T6" y="T7"/>
                </a:cxn>
                <a:cxn ang="0">
                  <a:pos x="T8" y="T9"/>
                </a:cxn>
                <a:cxn ang="0">
                  <a:pos x="T10" y="T11"/>
                </a:cxn>
                <a:cxn ang="0">
                  <a:pos x="T12" y="T13"/>
                </a:cxn>
              </a:cxnLst>
              <a:rect l="0" t="0" r="r" b="b"/>
              <a:pathLst>
                <a:path w="806" h="835">
                  <a:moveTo>
                    <a:pt x="251" y="835"/>
                  </a:moveTo>
                  <a:cubicBezTo>
                    <a:pt x="251" y="835"/>
                    <a:pt x="256" y="834"/>
                    <a:pt x="266" y="832"/>
                  </a:cubicBezTo>
                  <a:cubicBezTo>
                    <a:pt x="341" y="815"/>
                    <a:pt x="686" y="733"/>
                    <a:pt x="743" y="660"/>
                  </a:cubicBezTo>
                  <a:cubicBezTo>
                    <a:pt x="806" y="579"/>
                    <a:pt x="725" y="228"/>
                    <a:pt x="686" y="140"/>
                  </a:cubicBezTo>
                  <a:cubicBezTo>
                    <a:pt x="647" y="52"/>
                    <a:pt x="264" y="0"/>
                    <a:pt x="185" y="55"/>
                  </a:cubicBezTo>
                  <a:cubicBezTo>
                    <a:pt x="106" y="109"/>
                    <a:pt x="0" y="433"/>
                    <a:pt x="28" y="559"/>
                  </a:cubicBezTo>
                  <a:cubicBezTo>
                    <a:pt x="57" y="685"/>
                    <a:pt x="99" y="830"/>
                    <a:pt x="251" y="835"/>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2" name="Freeform 24">
              <a:extLst>
                <a:ext uri="{FF2B5EF4-FFF2-40B4-BE49-F238E27FC236}">
                  <a16:creationId xmlns:a16="http://schemas.microsoft.com/office/drawing/2014/main" id="{550D9ABF-BCD5-E980-C811-1771449A47BE}"/>
                </a:ext>
              </a:extLst>
            </p:cNvPr>
            <p:cNvSpPr>
              <a:spLocks/>
            </p:cNvSpPr>
            <p:nvPr/>
          </p:nvSpPr>
          <p:spPr bwMode="auto">
            <a:xfrm>
              <a:off x="10304840" y="4207769"/>
              <a:ext cx="587461" cy="503234"/>
            </a:xfrm>
            <a:custGeom>
              <a:avLst/>
              <a:gdLst>
                <a:gd name="T0" fmla="*/ 322 w 322"/>
                <a:gd name="T1" fmla="*/ 0 h 277"/>
                <a:gd name="T2" fmla="*/ 142 w 322"/>
                <a:gd name="T3" fmla="*/ 277 h 277"/>
                <a:gd name="T4" fmla="*/ 322 w 322"/>
                <a:gd name="T5" fmla="*/ 0 h 277"/>
              </a:gdLst>
              <a:ahLst/>
              <a:cxnLst>
                <a:cxn ang="0">
                  <a:pos x="T0" y="T1"/>
                </a:cxn>
                <a:cxn ang="0">
                  <a:pos x="T2" y="T3"/>
                </a:cxn>
                <a:cxn ang="0">
                  <a:pos x="T4" y="T5"/>
                </a:cxn>
              </a:cxnLst>
              <a:rect l="0" t="0" r="r" b="b"/>
              <a:pathLst>
                <a:path w="322" h="277">
                  <a:moveTo>
                    <a:pt x="322" y="0"/>
                  </a:moveTo>
                  <a:cubicBezTo>
                    <a:pt x="322" y="0"/>
                    <a:pt x="81" y="50"/>
                    <a:pt x="142" y="277"/>
                  </a:cubicBezTo>
                  <a:cubicBezTo>
                    <a:pt x="142" y="277"/>
                    <a:pt x="0" y="34"/>
                    <a:pt x="322" y="0"/>
                  </a:cubicBezTo>
                  <a:close/>
                </a:path>
              </a:pathLst>
            </a:custGeom>
            <a:solidFill>
              <a:srgbClr val="D8AC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3" name="Freeform 25">
              <a:extLst>
                <a:ext uri="{FF2B5EF4-FFF2-40B4-BE49-F238E27FC236}">
                  <a16:creationId xmlns:a16="http://schemas.microsoft.com/office/drawing/2014/main" id="{0AB00AEB-516B-1EE8-FC97-C59FAD38605E}"/>
                </a:ext>
              </a:extLst>
            </p:cNvPr>
            <p:cNvSpPr>
              <a:spLocks/>
            </p:cNvSpPr>
            <p:nvPr/>
          </p:nvSpPr>
          <p:spPr bwMode="auto">
            <a:xfrm>
              <a:off x="8998778" y="4494569"/>
              <a:ext cx="1662163" cy="1069372"/>
            </a:xfrm>
            <a:custGeom>
              <a:avLst/>
              <a:gdLst>
                <a:gd name="T0" fmla="*/ 24 w 911"/>
                <a:gd name="T1" fmla="*/ 436 h 588"/>
                <a:gd name="T2" fmla="*/ 163 w 911"/>
                <a:gd name="T3" fmla="*/ 212 h 588"/>
                <a:gd name="T4" fmla="*/ 773 w 911"/>
                <a:gd name="T5" fmla="*/ 78 h 588"/>
                <a:gd name="T6" fmla="*/ 618 w 911"/>
                <a:gd name="T7" fmla="*/ 436 h 588"/>
                <a:gd name="T8" fmla="*/ 24 w 911"/>
                <a:gd name="T9" fmla="*/ 436 h 588"/>
              </a:gdLst>
              <a:ahLst/>
              <a:cxnLst>
                <a:cxn ang="0">
                  <a:pos x="T0" y="T1"/>
                </a:cxn>
                <a:cxn ang="0">
                  <a:pos x="T2" y="T3"/>
                </a:cxn>
                <a:cxn ang="0">
                  <a:pos x="T4" y="T5"/>
                </a:cxn>
                <a:cxn ang="0">
                  <a:pos x="T6" y="T7"/>
                </a:cxn>
                <a:cxn ang="0">
                  <a:pos x="T8" y="T9"/>
                </a:cxn>
              </a:cxnLst>
              <a:rect l="0" t="0" r="r" b="b"/>
              <a:pathLst>
                <a:path w="911" h="588">
                  <a:moveTo>
                    <a:pt x="24" y="436"/>
                  </a:moveTo>
                  <a:cubicBezTo>
                    <a:pt x="0" y="369"/>
                    <a:pt x="8" y="254"/>
                    <a:pt x="163" y="212"/>
                  </a:cubicBezTo>
                  <a:cubicBezTo>
                    <a:pt x="318" y="170"/>
                    <a:pt x="709" y="0"/>
                    <a:pt x="773" y="78"/>
                  </a:cubicBezTo>
                  <a:cubicBezTo>
                    <a:pt x="836" y="155"/>
                    <a:pt x="911" y="340"/>
                    <a:pt x="618" y="436"/>
                  </a:cubicBezTo>
                  <a:cubicBezTo>
                    <a:pt x="352" y="523"/>
                    <a:pt x="80" y="588"/>
                    <a:pt x="24" y="436"/>
                  </a:cubicBezTo>
                  <a:close/>
                </a:path>
              </a:pathLst>
            </a:custGeom>
            <a:solidFill>
              <a:srgbClr val="D8AC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4" name="Freeform 26">
              <a:extLst>
                <a:ext uri="{FF2B5EF4-FFF2-40B4-BE49-F238E27FC236}">
                  <a16:creationId xmlns:a16="http://schemas.microsoft.com/office/drawing/2014/main" id="{0D3D0DA5-A8C9-683B-24EB-A10F6519F5C5}"/>
                </a:ext>
              </a:extLst>
            </p:cNvPr>
            <p:cNvSpPr>
              <a:spLocks/>
            </p:cNvSpPr>
            <p:nvPr/>
          </p:nvSpPr>
          <p:spPr bwMode="auto">
            <a:xfrm>
              <a:off x="9012638" y="4535084"/>
              <a:ext cx="1586465" cy="1017129"/>
            </a:xfrm>
            <a:custGeom>
              <a:avLst/>
              <a:gdLst>
                <a:gd name="T0" fmla="*/ 41 w 869"/>
                <a:gd name="T1" fmla="*/ 408 h 560"/>
                <a:gd name="T2" fmla="*/ 155 w 869"/>
                <a:gd name="T3" fmla="*/ 190 h 560"/>
                <a:gd name="T4" fmla="*/ 756 w 869"/>
                <a:gd name="T5" fmla="*/ 78 h 560"/>
                <a:gd name="T6" fmla="*/ 601 w 869"/>
                <a:gd name="T7" fmla="*/ 390 h 560"/>
                <a:gd name="T8" fmla="*/ 41 w 869"/>
                <a:gd name="T9" fmla="*/ 408 h 560"/>
              </a:gdLst>
              <a:ahLst/>
              <a:cxnLst>
                <a:cxn ang="0">
                  <a:pos x="T0" y="T1"/>
                </a:cxn>
                <a:cxn ang="0">
                  <a:pos x="T2" y="T3"/>
                </a:cxn>
                <a:cxn ang="0">
                  <a:pos x="T4" y="T5"/>
                </a:cxn>
                <a:cxn ang="0">
                  <a:pos x="T6" y="T7"/>
                </a:cxn>
                <a:cxn ang="0">
                  <a:pos x="T8" y="T9"/>
                </a:cxn>
              </a:cxnLst>
              <a:rect l="0" t="0" r="r" b="b"/>
              <a:pathLst>
                <a:path w="869" h="560">
                  <a:moveTo>
                    <a:pt x="41" y="408"/>
                  </a:moveTo>
                  <a:cubicBezTo>
                    <a:pt x="17" y="341"/>
                    <a:pt x="0" y="232"/>
                    <a:pt x="155" y="190"/>
                  </a:cubicBezTo>
                  <a:cubicBezTo>
                    <a:pt x="310" y="148"/>
                    <a:pt x="692" y="0"/>
                    <a:pt x="756" y="78"/>
                  </a:cubicBezTo>
                  <a:cubicBezTo>
                    <a:pt x="820" y="155"/>
                    <a:pt x="869" y="309"/>
                    <a:pt x="601" y="390"/>
                  </a:cubicBezTo>
                  <a:cubicBezTo>
                    <a:pt x="333" y="472"/>
                    <a:pt x="97" y="560"/>
                    <a:pt x="41" y="408"/>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5" name="Freeform 27">
              <a:extLst>
                <a:ext uri="{FF2B5EF4-FFF2-40B4-BE49-F238E27FC236}">
                  <a16:creationId xmlns:a16="http://schemas.microsoft.com/office/drawing/2014/main" id="{EAA3B658-66CD-BB60-6FA7-473C8DB22671}"/>
                </a:ext>
              </a:extLst>
            </p:cNvPr>
            <p:cNvSpPr>
              <a:spLocks/>
            </p:cNvSpPr>
            <p:nvPr/>
          </p:nvSpPr>
          <p:spPr bwMode="auto">
            <a:xfrm>
              <a:off x="9074476" y="5072435"/>
              <a:ext cx="163124" cy="296396"/>
            </a:xfrm>
            <a:custGeom>
              <a:avLst/>
              <a:gdLst>
                <a:gd name="T0" fmla="*/ 20 w 89"/>
                <a:gd name="T1" fmla="*/ 0 h 163"/>
                <a:gd name="T2" fmla="*/ 89 w 89"/>
                <a:gd name="T3" fmla="*/ 163 h 163"/>
                <a:gd name="T4" fmla="*/ 20 w 89"/>
                <a:gd name="T5" fmla="*/ 0 h 163"/>
              </a:gdLst>
              <a:ahLst/>
              <a:cxnLst>
                <a:cxn ang="0">
                  <a:pos x="T0" y="T1"/>
                </a:cxn>
                <a:cxn ang="0">
                  <a:pos x="T2" y="T3"/>
                </a:cxn>
                <a:cxn ang="0">
                  <a:pos x="T4" y="T5"/>
                </a:cxn>
              </a:cxnLst>
              <a:rect l="0" t="0" r="r" b="b"/>
              <a:pathLst>
                <a:path w="89" h="163">
                  <a:moveTo>
                    <a:pt x="20" y="0"/>
                  </a:moveTo>
                  <a:cubicBezTo>
                    <a:pt x="20" y="0"/>
                    <a:pt x="0" y="117"/>
                    <a:pt x="89" y="163"/>
                  </a:cubicBezTo>
                  <a:cubicBezTo>
                    <a:pt x="89" y="163"/>
                    <a:pt x="28" y="125"/>
                    <a:pt x="20" y="0"/>
                  </a:cubicBezTo>
                  <a:close/>
                </a:path>
              </a:pathLst>
            </a:custGeom>
            <a:solidFill>
              <a:srgbClr val="E0B1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6" name="Freeform 28">
              <a:extLst>
                <a:ext uri="{FF2B5EF4-FFF2-40B4-BE49-F238E27FC236}">
                  <a16:creationId xmlns:a16="http://schemas.microsoft.com/office/drawing/2014/main" id="{1F79FA63-3391-9BC2-323A-883BA71D50C1}"/>
                </a:ext>
              </a:extLst>
            </p:cNvPr>
            <p:cNvSpPr>
              <a:spLocks/>
            </p:cNvSpPr>
            <p:nvPr/>
          </p:nvSpPr>
          <p:spPr bwMode="auto">
            <a:xfrm>
              <a:off x="9135248" y="5082031"/>
              <a:ext cx="143933" cy="271874"/>
            </a:xfrm>
            <a:custGeom>
              <a:avLst/>
              <a:gdLst>
                <a:gd name="T0" fmla="*/ 0 w 79"/>
                <a:gd name="T1" fmla="*/ 0 h 150"/>
                <a:gd name="T2" fmla="*/ 79 w 79"/>
                <a:gd name="T3" fmla="*/ 150 h 150"/>
                <a:gd name="T4" fmla="*/ 0 w 79"/>
                <a:gd name="T5" fmla="*/ 0 h 150"/>
              </a:gdLst>
              <a:ahLst/>
              <a:cxnLst>
                <a:cxn ang="0">
                  <a:pos x="T0" y="T1"/>
                </a:cxn>
                <a:cxn ang="0">
                  <a:pos x="T2" y="T3"/>
                </a:cxn>
                <a:cxn ang="0">
                  <a:pos x="T4" y="T5"/>
                </a:cxn>
              </a:cxnLst>
              <a:rect l="0" t="0" r="r" b="b"/>
              <a:pathLst>
                <a:path w="79" h="150">
                  <a:moveTo>
                    <a:pt x="0" y="0"/>
                  </a:moveTo>
                  <a:cubicBezTo>
                    <a:pt x="0" y="0"/>
                    <a:pt x="25" y="111"/>
                    <a:pt x="79" y="150"/>
                  </a:cubicBezTo>
                  <a:cubicBezTo>
                    <a:pt x="79" y="150"/>
                    <a:pt x="26" y="78"/>
                    <a:pt x="0" y="0"/>
                  </a:cubicBezTo>
                  <a:close/>
                </a:path>
              </a:pathLst>
            </a:custGeom>
            <a:solidFill>
              <a:srgbClr val="E0B1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 name="Freeform 29">
              <a:extLst>
                <a:ext uri="{FF2B5EF4-FFF2-40B4-BE49-F238E27FC236}">
                  <a16:creationId xmlns:a16="http://schemas.microsoft.com/office/drawing/2014/main" id="{E45CF46D-28F0-F9DF-1029-D893A100AF14}"/>
                </a:ext>
              </a:extLst>
            </p:cNvPr>
            <p:cNvSpPr>
              <a:spLocks/>
            </p:cNvSpPr>
            <p:nvPr/>
          </p:nvSpPr>
          <p:spPr bwMode="auto">
            <a:xfrm>
              <a:off x="9353813" y="5546882"/>
              <a:ext cx="597057" cy="258014"/>
            </a:xfrm>
            <a:custGeom>
              <a:avLst/>
              <a:gdLst>
                <a:gd name="T0" fmla="*/ 136 w 327"/>
                <a:gd name="T1" fmla="*/ 16 h 142"/>
                <a:gd name="T2" fmla="*/ 173 w 327"/>
                <a:gd name="T3" fmla="*/ 68 h 142"/>
                <a:gd name="T4" fmla="*/ 310 w 327"/>
                <a:gd name="T5" fmla="*/ 64 h 142"/>
                <a:gd name="T6" fmla="*/ 311 w 327"/>
                <a:gd name="T7" fmla="*/ 142 h 142"/>
                <a:gd name="T8" fmla="*/ 120 w 327"/>
                <a:gd name="T9" fmla="*/ 120 h 142"/>
                <a:gd name="T10" fmla="*/ 82 w 327"/>
                <a:gd name="T11" fmla="*/ 75 h 142"/>
                <a:gd name="T12" fmla="*/ 62 w 327"/>
                <a:gd name="T13" fmla="*/ 97 h 142"/>
                <a:gd name="T14" fmla="*/ 8 w 327"/>
                <a:gd name="T15" fmla="*/ 71 h 142"/>
                <a:gd name="T16" fmla="*/ 73 w 327"/>
                <a:gd name="T17" fmla="*/ 0 h 142"/>
                <a:gd name="T18" fmla="*/ 136 w 327"/>
                <a:gd name="T19" fmla="*/ 16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7" h="142">
                  <a:moveTo>
                    <a:pt x="136" y="16"/>
                  </a:moveTo>
                  <a:cubicBezTo>
                    <a:pt x="136" y="16"/>
                    <a:pt x="164" y="57"/>
                    <a:pt x="173" y="68"/>
                  </a:cubicBezTo>
                  <a:cubicBezTo>
                    <a:pt x="182" y="78"/>
                    <a:pt x="291" y="68"/>
                    <a:pt x="310" y="64"/>
                  </a:cubicBezTo>
                  <a:cubicBezTo>
                    <a:pt x="310" y="64"/>
                    <a:pt x="327" y="105"/>
                    <a:pt x="311" y="142"/>
                  </a:cubicBezTo>
                  <a:cubicBezTo>
                    <a:pt x="311" y="142"/>
                    <a:pt x="147" y="133"/>
                    <a:pt x="120" y="120"/>
                  </a:cubicBezTo>
                  <a:cubicBezTo>
                    <a:pt x="94" y="106"/>
                    <a:pt x="82" y="75"/>
                    <a:pt x="82" y="75"/>
                  </a:cubicBezTo>
                  <a:cubicBezTo>
                    <a:pt x="62" y="97"/>
                    <a:pt x="62" y="97"/>
                    <a:pt x="62" y="97"/>
                  </a:cubicBezTo>
                  <a:cubicBezTo>
                    <a:pt x="62" y="97"/>
                    <a:pt x="16" y="79"/>
                    <a:pt x="8" y="71"/>
                  </a:cubicBezTo>
                  <a:cubicBezTo>
                    <a:pt x="0" y="64"/>
                    <a:pt x="73" y="0"/>
                    <a:pt x="73" y="0"/>
                  </a:cubicBezTo>
                  <a:lnTo>
                    <a:pt x="136" y="16"/>
                  </a:lnTo>
                  <a:close/>
                </a:path>
              </a:pathLst>
            </a:custGeom>
            <a:solidFill>
              <a:srgbClr val="33220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 name="Freeform 30">
              <a:extLst>
                <a:ext uri="{FF2B5EF4-FFF2-40B4-BE49-F238E27FC236}">
                  <a16:creationId xmlns:a16="http://schemas.microsoft.com/office/drawing/2014/main" id="{33F70777-AFBF-3A35-152B-D557862F7770}"/>
                </a:ext>
              </a:extLst>
            </p:cNvPr>
            <p:cNvSpPr>
              <a:spLocks/>
            </p:cNvSpPr>
            <p:nvPr/>
          </p:nvSpPr>
          <p:spPr bwMode="auto">
            <a:xfrm>
              <a:off x="9471092" y="3820748"/>
              <a:ext cx="375293" cy="1810362"/>
            </a:xfrm>
            <a:custGeom>
              <a:avLst/>
              <a:gdLst>
                <a:gd name="T0" fmla="*/ 146 w 206"/>
                <a:gd name="T1" fmla="*/ 74 h 996"/>
                <a:gd name="T2" fmla="*/ 196 w 206"/>
                <a:gd name="T3" fmla="*/ 512 h 996"/>
                <a:gd name="T4" fmla="*/ 84 w 206"/>
                <a:gd name="T5" fmla="*/ 994 h 996"/>
                <a:gd name="T6" fmla="*/ 0 w 206"/>
                <a:gd name="T7" fmla="*/ 951 h 996"/>
                <a:gd name="T8" fmla="*/ 116 w 206"/>
                <a:gd name="T9" fmla="*/ 521 h 996"/>
                <a:gd name="T10" fmla="*/ 43 w 206"/>
                <a:gd name="T11" fmla="*/ 102 h 996"/>
                <a:gd name="T12" fmla="*/ 146 w 206"/>
                <a:gd name="T13" fmla="*/ 74 h 996"/>
              </a:gdLst>
              <a:ahLst/>
              <a:cxnLst>
                <a:cxn ang="0">
                  <a:pos x="T0" y="T1"/>
                </a:cxn>
                <a:cxn ang="0">
                  <a:pos x="T2" y="T3"/>
                </a:cxn>
                <a:cxn ang="0">
                  <a:pos x="T4" y="T5"/>
                </a:cxn>
                <a:cxn ang="0">
                  <a:pos x="T6" y="T7"/>
                </a:cxn>
                <a:cxn ang="0">
                  <a:pos x="T8" y="T9"/>
                </a:cxn>
                <a:cxn ang="0">
                  <a:pos x="T10" y="T11"/>
                </a:cxn>
                <a:cxn ang="0">
                  <a:pos x="T12" y="T13"/>
                </a:cxn>
              </a:cxnLst>
              <a:rect l="0" t="0" r="r" b="b"/>
              <a:pathLst>
                <a:path w="206" h="996">
                  <a:moveTo>
                    <a:pt x="146" y="74"/>
                  </a:moveTo>
                  <a:cubicBezTo>
                    <a:pt x="146" y="74"/>
                    <a:pt x="186" y="353"/>
                    <a:pt x="196" y="512"/>
                  </a:cubicBezTo>
                  <a:cubicBezTo>
                    <a:pt x="206" y="671"/>
                    <a:pt x="138" y="883"/>
                    <a:pt x="84" y="994"/>
                  </a:cubicBezTo>
                  <a:cubicBezTo>
                    <a:pt x="84" y="994"/>
                    <a:pt x="49" y="996"/>
                    <a:pt x="0" y="951"/>
                  </a:cubicBezTo>
                  <a:cubicBezTo>
                    <a:pt x="0" y="951"/>
                    <a:pt x="127" y="694"/>
                    <a:pt x="116" y="521"/>
                  </a:cubicBezTo>
                  <a:cubicBezTo>
                    <a:pt x="105" y="348"/>
                    <a:pt x="67" y="150"/>
                    <a:pt x="43" y="102"/>
                  </a:cubicBezTo>
                  <a:cubicBezTo>
                    <a:pt x="18" y="53"/>
                    <a:pt x="103" y="0"/>
                    <a:pt x="146" y="74"/>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9" name="Freeform 31">
              <a:extLst>
                <a:ext uri="{FF2B5EF4-FFF2-40B4-BE49-F238E27FC236}">
                  <a16:creationId xmlns:a16="http://schemas.microsoft.com/office/drawing/2014/main" id="{95E5908F-5DF0-BD08-637F-02B999C2242E}"/>
                </a:ext>
              </a:extLst>
            </p:cNvPr>
            <p:cNvSpPr>
              <a:spLocks/>
            </p:cNvSpPr>
            <p:nvPr/>
          </p:nvSpPr>
          <p:spPr bwMode="auto">
            <a:xfrm>
              <a:off x="8591500" y="3865527"/>
              <a:ext cx="1806097" cy="1270878"/>
            </a:xfrm>
            <a:custGeom>
              <a:avLst/>
              <a:gdLst>
                <a:gd name="T0" fmla="*/ 37 w 990"/>
                <a:gd name="T1" fmla="*/ 483 h 699"/>
                <a:gd name="T2" fmla="*/ 323 w 990"/>
                <a:gd name="T3" fmla="*/ 200 h 699"/>
                <a:gd name="T4" fmla="*/ 921 w 990"/>
                <a:gd name="T5" fmla="*/ 159 h 699"/>
                <a:gd name="T6" fmla="*/ 718 w 990"/>
                <a:gd name="T7" fmla="*/ 460 h 699"/>
                <a:gd name="T8" fmla="*/ 37 w 990"/>
                <a:gd name="T9" fmla="*/ 483 h 699"/>
              </a:gdLst>
              <a:ahLst/>
              <a:cxnLst>
                <a:cxn ang="0">
                  <a:pos x="T0" y="T1"/>
                </a:cxn>
                <a:cxn ang="0">
                  <a:pos x="T2" y="T3"/>
                </a:cxn>
                <a:cxn ang="0">
                  <a:pos x="T4" y="T5"/>
                </a:cxn>
                <a:cxn ang="0">
                  <a:pos x="T6" y="T7"/>
                </a:cxn>
                <a:cxn ang="0">
                  <a:pos x="T8" y="T9"/>
                </a:cxn>
              </a:cxnLst>
              <a:rect l="0" t="0" r="r" b="b"/>
              <a:pathLst>
                <a:path w="990" h="699">
                  <a:moveTo>
                    <a:pt x="37" y="483"/>
                  </a:moveTo>
                  <a:cubicBezTo>
                    <a:pt x="0" y="311"/>
                    <a:pt x="165" y="269"/>
                    <a:pt x="323" y="200"/>
                  </a:cubicBezTo>
                  <a:cubicBezTo>
                    <a:pt x="481" y="131"/>
                    <a:pt x="852" y="0"/>
                    <a:pt x="921" y="159"/>
                  </a:cubicBezTo>
                  <a:cubicBezTo>
                    <a:pt x="990" y="318"/>
                    <a:pt x="855" y="421"/>
                    <a:pt x="718" y="460"/>
                  </a:cubicBezTo>
                  <a:cubicBezTo>
                    <a:pt x="580" y="499"/>
                    <a:pt x="83" y="699"/>
                    <a:pt x="37" y="483"/>
                  </a:cubicBezTo>
                  <a:close/>
                </a:path>
              </a:pathLst>
            </a:custGeom>
            <a:solidFill>
              <a:srgbClr val="D8AC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 name="Freeform 32">
              <a:extLst>
                <a:ext uri="{FF2B5EF4-FFF2-40B4-BE49-F238E27FC236}">
                  <a16:creationId xmlns:a16="http://schemas.microsoft.com/office/drawing/2014/main" id="{980241B4-455D-59AB-CE35-BC43522A2464}"/>
                </a:ext>
              </a:extLst>
            </p:cNvPr>
            <p:cNvSpPr>
              <a:spLocks/>
            </p:cNvSpPr>
            <p:nvPr/>
          </p:nvSpPr>
          <p:spPr bwMode="auto">
            <a:xfrm>
              <a:off x="8602162" y="3872990"/>
              <a:ext cx="1766648" cy="1247423"/>
            </a:xfrm>
            <a:custGeom>
              <a:avLst/>
              <a:gdLst>
                <a:gd name="T0" fmla="*/ 37 w 968"/>
                <a:gd name="T1" fmla="*/ 470 h 686"/>
                <a:gd name="T2" fmla="*/ 314 w 968"/>
                <a:gd name="T3" fmla="*/ 182 h 686"/>
                <a:gd name="T4" fmla="*/ 899 w 968"/>
                <a:gd name="T5" fmla="*/ 159 h 686"/>
                <a:gd name="T6" fmla="*/ 708 w 968"/>
                <a:gd name="T7" fmla="*/ 438 h 686"/>
                <a:gd name="T8" fmla="*/ 37 w 968"/>
                <a:gd name="T9" fmla="*/ 470 h 686"/>
              </a:gdLst>
              <a:ahLst/>
              <a:cxnLst>
                <a:cxn ang="0">
                  <a:pos x="T0" y="T1"/>
                </a:cxn>
                <a:cxn ang="0">
                  <a:pos x="T2" y="T3"/>
                </a:cxn>
                <a:cxn ang="0">
                  <a:pos x="T4" y="T5"/>
                </a:cxn>
                <a:cxn ang="0">
                  <a:pos x="T6" y="T7"/>
                </a:cxn>
                <a:cxn ang="0">
                  <a:pos x="T8" y="T9"/>
                </a:cxn>
              </a:cxnLst>
              <a:rect l="0" t="0" r="r" b="b"/>
              <a:pathLst>
                <a:path w="968" h="686">
                  <a:moveTo>
                    <a:pt x="37" y="470"/>
                  </a:moveTo>
                  <a:cubicBezTo>
                    <a:pt x="0" y="298"/>
                    <a:pt x="156" y="251"/>
                    <a:pt x="314" y="182"/>
                  </a:cubicBezTo>
                  <a:cubicBezTo>
                    <a:pt x="472" y="113"/>
                    <a:pt x="829" y="0"/>
                    <a:pt x="899" y="159"/>
                  </a:cubicBezTo>
                  <a:cubicBezTo>
                    <a:pt x="968" y="318"/>
                    <a:pt x="845" y="399"/>
                    <a:pt x="708" y="438"/>
                  </a:cubicBezTo>
                  <a:cubicBezTo>
                    <a:pt x="570" y="476"/>
                    <a:pt x="83" y="686"/>
                    <a:pt x="37" y="470"/>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 name="Freeform 33">
              <a:extLst>
                <a:ext uri="{FF2B5EF4-FFF2-40B4-BE49-F238E27FC236}">
                  <a16:creationId xmlns:a16="http://schemas.microsoft.com/office/drawing/2014/main" id="{EB82CD5F-5BE7-6BF6-2061-209DD9637329}"/>
                </a:ext>
              </a:extLst>
            </p:cNvPr>
            <p:cNvSpPr>
              <a:spLocks/>
            </p:cNvSpPr>
            <p:nvPr/>
          </p:nvSpPr>
          <p:spPr bwMode="auto">
            <a:xfrm>
              <a:off x="8630948" y="4463650"/>
              <a:ext cx="170588" cy="374227"/>
            </a:xfrm>
            <a:custGeom>
              <a:avLst/>
              <a:gdLst>
                <a:gd name="T0" fmla="*/ 55 w 93"/>
                <a:gd name="T1" fmla="*/ 0 h 206"/>
                <a:gd name="T2" fmla="*/ 93 w 93"/>
                <a:gd name="T3" fmla="*/ 206 h 206"/>
                <a:gd name="T4" fmla="*/ 55 w 93"/>
                <a:gd name="T5" fmla="*/ 0 h 206"/>
              </a:gdLst>
              <a:ahLst/>
              <a:cxnLst>
                <a:cxn ang="0">
                  <a:pos x="T0" y="T1"/>
                </a:cxn>
                <a:cxn ang="0">
                  <a:pos x="T2" y="T3"/>
                </a:cxn>
                <a:cxn ang="0">
                  <a:pos x="T4" y="T5"/>
                </a:cxn>
              </a:cxnLst>
              <a:rect l="0" t="0" r="r" b="b"/>
              <a:pathLst>
                <a:path w="93" h="206">
                  <a:moveTo>
                    <a:pt x="55" y="0"/>
                  </a:moveTo>
                  <a:cubicBezTo>
                    <a:pt x="55" y="0"/>
                    <a:pt x="0" y="132"/>
                    <a:pt x="93" y="206"/>
                  </a:cubicBezTo>
                  <a:cubicBezTo>
                    <a:pt x="93" y="206"/>
                    <a:pt x="39" y="155"/>
                    <a:pt x="55" y="0"/>
                  </a:cubicBezTo>
                  <a:close/>
                </a:path>
              </a:pathLst>
            </a:custGeom>
            <a:solidFill>
              <a:srgbClr val="E0B1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 name="Freeform 34">
              <a:extLst>
                <a:ext uri="{FF2B5EF4-FFF2-40B4-BE49-F238E27FC236}">
                  <a16:creationId xmlns:a16="http://schemas.microsoft.com/office/drawing/2014/main" id="{1B78AEC2-3C80-F3B1-4B3E-14967D02100A}"/>
                </a:ext>
              </a:extLst>
            </p:cNvPr>
            <p:cNvSpPr>
              <a:spLocks/>
            </p:cNvSpPr>
            <p:nvPr/>
          </p:nvSpPr>
          <p:spPr bwMode="auto">
            <a:xfrm>
              <a:off x="8742896" y="4492437"/>
              <a:ext cx="72500" cy="300661"/>
            </a:xfrm>
            <a:custGeom>
              <a:avLst/>
              <a:gdLst>
                <a:gd name="T0" fmla="*/ 5 w 40"/>
                <a:gd name="T1" fmla="*/ 0 h 165"/>
                <a:gd name="T2" fmla="*/ 40 w 40"/>
                <a:gd name="T3" fmla="*/ 165 h 165"/>
                <a:gd name="T4" fmla="*/ 5 w 40"/>
                <a:gd name="T5" fmla="*/ 0 h 165"/>
              </a:gdLst>
              <a:ahLst/>
              <a:cxnLst>
                <a:cxn ang="0">
                  <a:pos x="T0" y="T1"/>
                </a:cxn>
                <a:cxn ang="0">
                  <a:pos x="T2" y="T3"/>
                </a:cxn>
                <a:cxn ang="0">
                  <a:pos x="T4" y="T5"/>
                </a:cxn>
              </a:cxnLst>
              <a:rect l="0" t="0" r="r" b="b"/>
              <a:pathLst>
                <a:path w="40" h="165">
                  <a:moveTo>
                    <a:pt x="5" y="0"/>
                  </a:moveTo>
                  <a:cubicBezTo>
                    <a:pt x="5" y="0"/>
                    <a:pt x="0" y="117"/>
                    <a:pt x="40" y="165"/>
                  </a:cubicBezTo>
                  <a:cubicBezTo>
                    <a:pt x="40" y="165"/>
                    <a:pt x="12" y="83"/>
                    <a:pt x="5" y="0"/>
                  </a:cubicBezTo>
                  <a:close/>
                </a:path>
              </a:pathLst>
            </a:custGeom>
            <a:solidFill>
              <a:srgbClr val="E0B1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 name="Freeform 35">
              <a:extLst>
                <a:ext uri="{FF2B5EF4-FFF2-40B4-BE49-F238E27FC236}">
                  <a16:creationId xmlns:a16="http://schemas.microsoft.com/office/drawing/2014/main" id="{6FB6ECC1-694C-3BB1-CDA9-2C980E65345D}"/>
                </a:ext>
              </a:extLst>
            </p:cNvPr>
            <p:cNvSpPr>
              <a:spLocks/>
            </p:cNvSpPr>
            <p:nvPr/>
          </p:nvSpPr>
          <p:spPr bwMode="auto">
            <a:xfrm>
              <a:off x="8527530" y="3356963"/>
              <a:ext cx="1787972" cy="899850"/>
            </a:xfrm>
            <a:custGeom>
              <a:avLst/>
              <a:gdLst>
                <a:gd name="T0" fmla="*/ 744 w 980"/>
                <a:gd name="T1" fmla="*/ 18 h 495"/>
                <a:gd name="T2" fmla="*/ 272 w 980"/>
                <a:gd name="T3" fmla="*/ 132 h 495"/>
                <a:gd name="T4" fmla="*/ 11 w 980"/>
                <a:gd name="T5" fmla="*/ 297 h 495"/>
                <a:gd name="T6" fmla="*/ 242 w 980"/>
                <a:gd name="T7" fmla="*/ 485 h 495"/>
                <a:gd name="T8" fmla="*/ 852 w 980"/>
                <a:gd name="T9" fmla="*/ 320 h 495"/>
                <a:gd name="T10" fmla="*/ 744 w 980"/>
                <a:gd name="T11" fmla="*/ 18 h 495"/>
              </a:gdLst>
              <a:ahLst/>
              <a:cxnLst>
                <a:cxn ang="0">
                  <a:pos x="T0" y="T1"/>
                </a:cxn>
                <a:cxn ang="0">
                  <a:pos x="T2" y="T3"/>
                </a:cxn>
                <a:cxn ang="0">
                  <a:pos x="T4" y="T5"/>
                </a:cxn>
                <a:cxn ang="0">
                  <a:pos x="T6" y="T7"/>
                </a:cxn>
                <a:cxn ang="0">
                  <a:pos x="T8" y="T9"/>
                </a:cxn>
                <a:cxn ang="0">
                  <a:pos x="T10" y="T11"/>
                </a:cxn>
              </a:cxnLst>
              <a:rect l="0" t="0" r="r" b="b"/>
              <a:pathLst>
                <a:path w="980" h="495">
                  <a:moveTo>
                    <a:pt x="744" y="18"/>
                  </a:moveTo>
                  <a:cubicBezTo>
                    <a:pt x="600" y="39"/>
                    <a:pt x="371" y="100"/>
                    <a:pt x="272" y="132"/>
                  </a:cubicBezTo>
                  <a:cubicBezTo>
                    <a:pt x="173" y="163"/>
                    <a:pt x="23" y="204"/>
                    <a:pt x="11" y="297"/>
                  </a:cubicBezTo>
                  <a:cubicBezTo>
                    <a:pt x="0" y="389"/>
                    <a:pt x="71" y="495"/>
                    <a:pt x="242" y="485"/>
                  </a:cubicBezTo>
                  <a:cubicBezTo>
                    <a:pt x="413" y="476"/>
                    <a:pt x="724" y="402"/>
                    <a:pt x="852" y="320"/>
                  </a:cubicBezTo>
                  <a:cubicBezTo>
                    <a:pt x="980" y="237"/>
                    <a:pt x="873" y="0"/>
                    <a:pt x="744" y="18"/>
                  </a:cubicBezTo>
                  <a:close/>
                </a:path>
              </a:pathLst>
            </a:custGeom>
            <a:solidFill>
              <a:srgbClr val="D8AC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 name="Freeform 36">
              <a:extLst>
                <a:ext uri="{FF2B5EF4-FFF2-40B4-BE49-F238E27FC236}">
                  <a16:creationId xmlns:a16="http://schemas.microsoft.com/office/drawing/2014/main" id="{5E731B4F-59F5-5F94-1C66-8C6D295B68BC}"/>
                </a:ext>
              </a:extLst>
            </p:cNvPr>
            <p:cNvSpPr>
              <a:spLocks/>
            </p:cNvSpPr>
            <p:nvPr/>
          </p:nvSpPr>
          <p:spPr bwMode="auto">
            <a:xfrm>
              <a:off x="8550985" y="3356963"/>
              <a:ext cx="1763450" cy="863600"/>
            </a:xfrm>
            <a:custGeom>
              <a:avLst/>
              <a:gdLst>
                <a:gd name="T0" fmla="*/ 731 w 966"/>
                <a:gd name="T1" fmla="*/ 18 h 475"/>
                <a:gd name="T2" fmla="*/ 259 w 966"/>
                <a:gd name="T3" fmla="*/ 132 h 475"/>
                <a:gd name="T4" fmla="*/ 12 w 966"/>
                <a:gd name="T5" fmla="*/ 301 h 475"/>
                <a:gd name="T6" fmla="*/ 231 w 966"/>
                <a:gd name="T7" fmla="*/ 465 h 475"/>
                <a:gd name="T8" fmla="*/ 837 w 966"/>
                <a:gd name="T9" fmla="*/ 301 h 475"/>
                <a:gd name="T10" fmla="*/ 731 w 966"/>
                <a:gd name="T11" fmla="*/ 18 h 475"/>
              </a:gdLst>
              <a:ahLst/>
              <a:cxnLst>
                <a:cxn ang="0">
                  <a:pos x="T0" y="T1"/>
                </a:cxn>
                <a:cxn ang="0">
                  <a:pos x="T2" y="T3"/>
                </a:cxn>
                <a:cxn ang="0">
                  <a:pos x="T4" y="T5"/>
                </a:cxn>
                <a:cxn ang="0">
                  <a:pos x="T6" y="T7"/>
                </a:cxn>
                <a:cxn ang="0">
                  <a:pos x="T8" y="T9"/>
                </a:cxn>
                <a:cxn ang="0">
                  <a:pos x="T10" y="T11"/>
                </a:cxn>
              </a:cxnLst>
              <a:rect l="0" t="0" r="r" b="b"/>
              <a:pathLst>
                <a:path w="966" h="475">
                  <a:moveTo>
                    <a:pt x="731" y="18"/>
                  </a:moveTo>
                  <a:cubicBezTo>
                    <a:pt x="587" y="39"/>
                    <a:pt x="358" y="100"/>
                    <a:pt x="259" y="132"/>
                  </a:cubicBezTo>
                  <a:cubicBezTo>
                    <a:pt x="160" y="163"/>
                    <a:pt x="23" y="208"/>
                    <a:pt x="12" y="301"/>
                  </a:cubicBezTo>
                  <a:cubicBezTo>
                    <a:pt x="0" y="393"/>
                    <a:pt x="60" y="475"/>
                    <a:pt x="231" y="465"/>
                  </a:cubicBezTo>
                  <a:cubicBezTo>
                    <a:pt x="402" y="456"/>
                    <a:pt x="709" y="383"/>
                    <a:pt x="837" y="301"/>
                  </a:cubicBezTo>
                  <a:cubicBezTo>
                    <a:pt x="966" y="218"/>
                    <a:pt x="860" y="0"/>
                    <a:pt x="731" y="18"/>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 name="Freeform 37">
              <a:extLst>
                <a:ext uri="{FF2B5EF4-FFF2-40B4-BE49-F238E27FC236}">
                  <a16:creationId xmlns:a16="http://schemas.microsoft.com/office/drawing/2014/main" id="{84425174-4CE7-D97F-81FB-ED41264DFE91}"/>
                </a:ext>
              </a:extLst>
            </p:cNvPr>
            <p:cNvSpPr>
              <a:spLocks/>
            </p:cNvSpPr>
            <p:nvPr/>
          </p:nvSpPr>
          <p:spPr bwMode="auto">
            <a:xfrm>
              <a:off x="8536059" y="3829277"/>
              <a:ext cx="127941" cy="286801"/>
            </a:xfrm>
            <a:custGeom>
              <a:avLst/>
              <a:gdLst>
                <a:gd name="T0" fmla="*/ 41 w 70"/>
                <a:gd name="T1" fmla="*/ 0 h 158"/>
                <a:gd name="T2" fmla="*/ 70 w 70"/>
                <a:gd name="T3" fmla="*/ 158 h 158"/>
                <a:gd name="T4" fmla="*/ 41 w 70"/>
                <a:gd name="T5" fmla="*/ 0 h 158"/>
              </a:gdLst>
              <a:ahLst/>
              <a:cxnLst>
                <a:cxn ang="0">
                  <a:pos x="T0" y="T1"/>
                </a:cxn>
                <a:cxn ang="0">
                  <a:pos x="T2" y="T3"/>
                </a:cxn>
                <a:cxn ang="0">
                  <a:pos x="T4" y="T5"/>
                </a:cxn>
              </a:cxnLst>
              <a:rect l="0" t="0" r="r" b="b"/>
              <a:pathLst>
                <a:path w="70" h="158">
                  <a:moveTo>
                    <a:pt x="41" y="0"/>
                  </a:moveTo>
                  <a:cubicBezTo>
                    <a:pt x="41" y="0"/>
                    <a:pt x="0" y="108"/>
                    <a:pt x="70" y="158"/>
                  </a:cubicBezTo>
                  <a:cubicBezTo>
                    <a:pt x="70" y="158"/>
                    <a:pt x="26" y="94"/>
                    <a:pt x="41" y="0"/>
                  </a:cubicBezTo>
                  <a:close/>
                </a:path>
              </a:pathLst>
            </a:custGeom>
            <a:solidFill>
              <a:srgbClr val="E0B1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 name="Freeform 38">
              <a:extLst>
                <a:ext uri="{FF2B5EF4-FFF2-40B4-BE49-F238E27FC236}">
                  <a16:creationId xmlns:a16="http://schemas.microsoft.com/office/drawing/2014/main" id="{729E8E3E-D4F2-3B78-8AD6-1112A08CF017}"/>
                </a:ext>
              </a:extLst>
            </p:cNvPr>
            <p:cNvSpPr>
              <a:spLocks/>
            </p:cNvSpPr>
            <p:nvPr/>
          </p:nvSpPr>
          <p:spPr bwMode="auto">
            <a:xfrm>
              <a:off x="9645945" y="3104280"/>
              <a:ext cx="1800766" cy="1635510"/>
            </a:xfrm>
            <a:custGeom>
              <a:avLst/>
              <a:gdLst>
                <a:gd name="T0" fmla="*/ 769 w 987"/>
                <a:gd name="T1" fmla="*/ 157 h 900"/>
                <a:gd name="T2" fmla="*/ 263 w 987"/>
                <a:gd name="T3" fmla="*/ 15 h 900"/>
                <a:gd name="T4" fmla="*/ 5 w 987"/>
                <a:gd name="T5" fmla="*/ 470 h 900"/>
                <a:gd name="T6" fmla="*/ 218 w 987"/>
                <a:gd name="T7" fmla="*/ 892 h 900"/>
                <a:gd name="T8" fmla="*/ 346 w 987"/>
                <a:gd name="T9" fmla="*/ 417 h 900"/>
                <a:gd name="T10" fmla="*/ 700 w 987"/>
                <a:gd name="T11" fmla="*/ 589 h 900"/>
                <a:gd name="T12" fmla="*/ 769 w 987"/>
                <a:gd name="T13" fmla="*/ 157 h 900"/>
              </a:gdLst>
              <a:ahLst/>
              <a:cxnLst>
                <a:cxn ang="0">
                  <a:pos x="T0" y="T1"/>
                </a:cxn>
                <a:cxn ang="0">
                  <a:pos x="T2" y="T3"/>
                </a:cxn>
                <a:cxn ang="0">
                  <a:pos x="T4" y="T5"/>
                </a:cxn>
                <a:cxn ang="0">
                  <a:pos x="T6" y="T7"/>
                </a:cxn>
                <a:cxn ang="0">
                  <a:pos x="T8" y="T9"/>
                </a:cxn>
                <a:cxn ang="0">
                  <a:pos x="T10" y="T11"/>
                </a:cxn>
                <a:cxn ang="0">
                  <a:pos x="T12" y="T13"/>
                </a:cxn>
              </a:cxnLst>
              <a:rect l="0" t="0" r="r" b="b"/>
              <a:pathLst>
                <a:path w="987" h="900">
                  <a:moveTo>
                    <a:pt x="769" y="157"/>
                  </a:moveTo>
                  <a:cubicBezTo>
                    <a:pt x="649" y="58"/>
                    <a:pt x="404" y="0"/>
                    <a:pt x="263" y="15"/>
                  </a:cubicBezTo>
                  <a:cubicBezTo>
                    <a:pt x="123" y="30"/>
                    <a:pt x="0" y="339"/>
                    <a:pt x="5" y="470"/>
                  </a:cubicBezTo>
                  <a:cubicBezTo>
                    <a:pt x="11" y="601"/>
                    <a:pt x="140" y="879"/>
                    <a:pt x="218" y="892"/>
                  </a:cubicBezTo>
                  <a:cubicBezTo>
                    <a:pt x="263" y="900"/>
                    <a:pt x="396" y="844"/>
                    <a:pt x="346" y="417"/>
                  </a:cubicBezTo>
                  <a:cubicBezTo>
                    <a:pt x="346" y="417"/>
                    <a:pt x="414" y="720"/>
                    <a:pt x="700" y="589"/>
                  </a:cubicBezTo>
                  <a:cubicBezTo>
                    <a:pt x="987" y="458"/>
                    <a:pt x="769" y="157"/>
                    <a:pt x="769" y="157"/>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 name="Freeform 39">
              <a:extLst>
                <a:ext uri="{FF2B5EF4-FFF2-40B4-BE49-F238E27FC236}">
                  <a16:creationId xmlns:a16="http://schemas.microsoft.com/office/drawing/2014/main" id="{C9D1FB01-4AAC-9950-D9C8-CE65F291D995}"/>
                </a:ext>
              </a:extLst>
            </p:cNvPr>
            <p:cNvSpPr>
              <a:spLocks/>
            </p:cNvSpPr>
            <p:nvPr/>
          </p:nvSpPr>
          <p:spPr bwMode="auto">
            <a:xfrm>
              <a:off x="9645945" y="3416668"/>
              <a:ext cx="1230363" cy="1358305"/>
            </a:xfrm>
            <a:custGeom>
              <a:avLst/>
              <a:gdLst>
                <a:gd name="T0" fmla="*/ 93 w 674"/>
                <a:gd name="T1" fmla="*/ 0 h 747"/>
                <a:gd name="T2" fmla="*/ 19 w 674"/>
                <a:gd name="T3" fmla="*/ 268 h 747"/>
                <a:gd name="T4" fmla="*/ 205 w 674"/>
                <a:gd name="T5" fmla="*/ 701 h 747"/>
                <a:gd name="T6" fmla="*/ 346 w 674"/>
                <a:gd name="T7" fmla="*/ 245 h 747"/>
                <a:gd name="T8" fmla="*/ 674 w 674"/>
                <a:gd name="T9" fmla="*/ 433 h 747"/>
                <a:gd name="T10" fmla="*/ 372 w 674"/>
                <a:gd name="T11" fmla="*/ 370 h 747"/>
                <a:gd name="T12" fmla="*/ 207 w 674"/>
                <a:gd name="T13" fmla="*/ 719 h 747"/>
                <a:gd name="T14" fmla="*/ 5 w 674"/>
                <a:gd name="T15" fmla="*/ 298 h 747"/>
                <a:gd name="T16" fmla="*/ 93 w 674"/>
                <a:gd name="T17" fmla="*/ 0 h 7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4" h="747">
                  <a:moveTo>
                    <a:pt x="93" y="0"/>
                  </a:moveTo>
                  <a:cubicBezTo>
                    <a:pt x="93" y="0"/>
                    <a:pt x="28" y="141"/>
                    <a:pt x="19" y="268"/>
                  </a:cubicBezTo>
                  <a:cubicBezTo>
                    <a:pt x="10" y="394"/>
                    <a:pt x="157" y="680"/>
                    <a:pt x="205" y="701"/>
                  </a:cubicBezTo>
                  <a:cubicBezTo>
                    <a:pt x="253" y="721"/>
                    <a:pt x="392" y="665"/>
                    <a:pt x="346" y="245"/>
                  </a:cubicBezTo>
                  <a:cubicBezTo>
                    <a:pt x="346" y="245"/>
                    <a:pt x="387" y="507"/>
                    <a:pt x="674" y="433"/>
                  </a:cubicBezTo>
                  <a:cubicBezTo>
                    <a:pt x="674" y="433"/>
                    <a:pt x="459" y="516"/>
                    <a:pt x="372" y="370"/>
                  </a:cubicBezTo>
                  <a:cubicBezTo>
                    <a:pt x="372" y="370"/>
                    <a:pt x="410" y="747"/>
                    <a:pt x="207" y="719"/>
                  </a:cubicBezTo>
                  <a:cubicBezTo>
                    <a:pt x="171" y="710"/>
                    <a:pt x="13" y="505"/>
                    <a:pt x="5" y="298"/>
                  </a:cubicBezTo>
                  <a:cubicBezTo>
                    <a:pt x="0" y="147"/>
                    <a:pt x="61" y="50"/>
                    <a:pt x="93" y="0"/>
                  </a:cubicBezTo>
                  <a:close/>
                </a:path>
              </a:pathLst>
            </a:custGeom>
            <a:solidFill>
              <a:srgbClr val="D8AC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 name="Freeform 40">
              <a:extLst>
                <a:ext uri="{FF2B5EF4-FFF2-40B4-BE49-F238E27FC236}">
                  <a16:creationId xmlns:a16="http://schemas.microsoft.com/office/drawing/2014/main" id="{902B0A8D-9D8D-586A-A5F1-51823CC488DF}"/>
                </a:ext>
              </a:extLst>
            </p:cNvPr>
            <p:cNvSpPr>
              <a:spLocks/>
            </p:cNvSpPr>
            <p:nvPr/>
          </p:nvSpPr>
          <p:spPr bwMode="auto">
            <a:xfrm>
              <a:off x="10187561" y="3664020"/>
              <a:ext cx="166323" cy="423271"/>
            </a:xfrm>
            <a:custGeom>
              <a:avLst/>
              <a:gdLst>
                <a:gd name="T0" fmla="*/ 57 w 91"/>
                <a:gd name="T1" fmla="*/ 211 h 233"/>
                <a:gd name="T2" fmla="*/ 0 w 91"/>
                <a:gd name="T3" fmla="*/ 38 h 233"/>
                <a:gd name="T4" fmla="*/ 43 w 91"/>
                <a:gd name="T5" fmla="*/ 82 h 233"/>
                <a:gd name="T6" fmla="*/ 71 w 91"/>
                <a:gd name="T7" fmla="*/ 0 h 233"/>
                <a:gd name="T8" fmla="*/ 65 w 91"/>
                <a:gd name="T9" fmla="*/ 118 h 233"/>
                <a:gd name="T10" fmla="*/ 91 w 91"/>
                <a:gd name="T11" fmla="*/ 233 h 233"/>
                <a:gd name="T12" fmla="*/ 57 w 91"/>
                <a:gd name="T13" fmla="*/ 211 h 233"/>
              </a:gdLst>
              <a:ahLst/>
              <a:cxnLst>
                <a:cxn ang="0">
                  <a:pos x="T0" y="T1"/>
                </a:cxn>
                <a:cxn ang="0">
                  <a:pos x="T2" y="T3"/>
                </a:cxn>
                <a:cxn ang="0">
                  <a:pos x="T4" y="T5"/>
                </a:cxn>
                <a:cxn ang="0">
                  <a:pos x="T6" y="T7"/>
                </a:cxn>
                <a:cxn ang="0">
                  <a:pos x="T8" y="T9"/>
                </a:cxn>
                <a:cxn ang="0">
                  <a:pos x="T10" y="T11"/>
                </a:cxn>
                <a:cxn ang="0">
                  <a:pos x="T12" y="T13"/>
                </a:cxn>
              </a:cxnLst>
              <a:rect l="0" t="0" r="r" b="b"/>
              <a:pathLst>
                <a:path w="91" h="233">
                  <a:moveTo>
                    <a:pt x="57" y="211"/>
                  </a:moveTo>
                  <a:cubicBezTo>
                    <a:pt x="57" y="211"/>
                    <a:pt x="57" y="88"/>
                    <a:pt x="0" y="38"/>
                  </a:cubicBezTo>
                  <a:cubicBezTo>
                    <a:pt x="0" y="38"/>
                    <a:pt x="31" y="54"/>
                    <a:pt x="43" y="82"/>
                  </a:cubicBezTo>
                  <a:cubicBezTo>
                    <a:pt x="50" y="100"/>
                    <a:pt x="67" y="111"/>
                    <a:pt x="71" y="0"/>
                  </a:cubicBezTo>
                  <a:cubicBezTo>
                    <a:pt x="71" y="0"/>
                    <a:pt x="73" y="86"/>
                    <a:pt x="65" y="118"/>
                  </a:cubicBezTo>
                  <a:cubicBezTo>
                    <a:pt x="57" y="150"/>
                    <a:pt x="77" y="204"/>
                    <a:pt x="91" y="233"/>
                  </a:cubicBezTo>
                  <a:cubicBezTo>
                    <a:pt x="91" y="233"/>
                    <a:pt x="68" y="187"/>
                    <a:pt x="57" y="211"/>
                  </a:cubicBezTo>
                  <a:close/>
                </a:path>
              </a:pathLst>
            </a:custGeom>
            <a:solidFill>
              <a:srgbClr val="D8AC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9" name="Freeform 41">
              <a:extLst>
                <a:ext uri="{FF2B5EF4-FFF2-40B4-BE49-F238E27FC236}">
                  <a16:creationId xmlns:a16="http://schemas.microsoft.com/office/drawing/2014/main" id="{649E44E2-70C5-E107-7D58-A4F1482E785E}"/>
                </a:ext>
              </a:extLst>
            </p:cNvPr>
            <p:cNvSpPr>
              <a:spLocks/>
            </p:cNvSpPr>
            <p:nvPr/>
          </p:nvSpPr>
          <p:spPr bwMode="auto">
            <a:xfrm>
              <a:off x="9845319" y="4370893"/>
              <a:ext cx="240955" cy="234558"/>
            </a:xfrm>
            <a:custGeom>
              <a:avLst/>
              <a:gdLst>
                <a:gd name="T0" fmla="*/ 0 w 132"/>
                <a:gd name="T1" fmla="*/ 38 h 129"/>
                <a:gd name="T2" fmla="*/ 109 w 132"/>
                <a:gd name="T3" fmla="*/ 2 h 129"/>
                <a:gd name="T4" fmla="*/ 130 w 132"/>
                <a:gd name="T5" fmla="*/ 78 h 129"/>
                <a:gd name="T6" fmla="*/ 51 w 132"/>
                <a:gd name="T7" fmla="*/ 125 h 129"/>
                <a:gd name="T8" fmla="*/ 0 w 132"/>
                <a:gd name="T9" fmla="*/ 38 h 129"/>
              </a:gdLst>
              <a:ahLst/>
              <a:cxnLst>
                <a:cxn ang="0">
                  <a:pos x="T0" y="T1"/>
                </a:cxn>
                <a:cxn ang="0">
                  <a:pos x="T2" y="T3"/>
                </a:cxn>
                <a:cxn ang="0">
                  <a:pos x="T4" y="T5"/>
                </a:cxn>
                <a:cxn ang="0">
                  <a:pos x="T6" y="T7"/>
                </a:cxn>
                <a:cxn ang="0">
                  <a:pos x="T8" y="T9"/>
                </a:cxn>
              </a:cxnLst>
              <a:rect l="0" t="0" r="r" b="b"/>
              <a:pathLst>
                <a:path w="132" h="129">
                  <a:moveTo>
                    <a:pt x="0" y="38"/>
                  </a:moveTo>
                  <a:cubicBezTo>
                    <a:pt x="0" y="38"/>
                    <a:pt x="87" y="0"/>
                    <a:pt x="109" y="2"/>
                  </a:cubicBezTo>
                  <a:cubicBezTo>
                    <a:pt x="132" y="4"/>
                    <a:pt x="130" y="78"/>
                    <a:pt x="130" y="78"/>
                  </a:cubicBezTo>
                  <a:cubicBezTo>
                    <a:pt x="130" y="78"/>
                    <a:pt x="49" y="122"/>
                    <a:pt x="51" y="125"/>
                  </a:cubicBezTo>
                  <a:cubicBezTo>
                    <a:pt x="53" y="129"/>
                    <a:pt x="16" y="71"/>
                    <a:pt x="0" y="38"/>
                  </a:cubicBezTo>
                  <a:close/>
                </a:path>
              </a:pathLst>
            </a:custGeom>
            <a:solidFill>
              <a:srgbClr val="E0B1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 name="Freeform 42">
              <a:extLst>
                <a:ext uri="{FF2B5EF4-FFF2-40B4-BE49-F238E27FC236}">
                  <a16:creationId xmlns:a16="http://schemas.microsoft.com/office/drawing/2014/main" id="{114C647E-F16D-8402-F6B4-2B12F55D5B6E}"/>
                </a:ext>
              </a:extLst>
            </p:cNvPr>
            <p:cNvSpPr>
              <a:spLocks/>
            </p:cNvSpPr>
            <p:nvPr/>
          </p:nvSpPr>
          <p:spPr bwMode="auto">
            <a:xfrm>
              <a:off x="8181023" y="2977405"/>
              <a:ext cx="793233" cy="823086"/>
            </a:xfrm>
            <a:custGeom>
              <a:avLst/>
              <a:gdLst>
                <a:gd name="T0" fmla="*/ 373 w 435"/>
                <a:gd name="T1" fmla="*/ 89 h 453"/>
                <a:gd name="T2" fmla="*/ 49 w 435"/>
                <a:gd name="T3" fmla="*/ 133 h 453"/>
                <a:gd name="T4" fmla="*/ 214 w 435"/>
                <a:gd name="T5" fmla="*/ 453 h 453"/>
                <a:gd name="T6" fmla="*/ 303 w 435"/>
                <a:gd name="T7" fmla="*/ 401 h 453"/>
                <a:gd name="T8" fmla="*/ 106 w 435"/>
                <a:gd name="T9" fmla="*/ 206 h 453"/>
                <a:gd name="T10" fmla="*/ 399 w 435"/>
                <a:gd name="T11" fmla="*/ 148 h 453"/>
                <a:gd name="T12" fmla="*/ 373 w 435"/>
                <a:gd name="T13" fmla="*/ 89 h 453"/>
              </a:gdLst>
              <a:ahLst/>
              <a:cxnLst>
                <a:cxn ang="0">
                  <a:pos x="T0" y="T1"/>
                </a:cxn>
                <a:cxn ang="0">
                  <a:pos x="T2" y="T3"/>
                </a:cxn>
                <a:cxn ang="0">
                  <a:pos x="T4" y="T5"/>
                </a:cxn>
                <a:cxn ang="0">
                  <a:pos x="T6" y="T7"/>
                </a:cxn>
                <a:cxn ang="0">
                  <a:pos x="T8" y="T9"/>
                </a:cxn>
                <a:cxn ang="0">
                  <a:pos x="T10" y="T11"/>
                </a:cxn>
                <a:cxn ang="0">
                  <a:pos x="T12" y="T13"/>
                </a:cxn>
              </a:cxnLst>
              <a:rect l="0" t="0" r="r" b="b"/>
              <a:pathLst>
                <a:path w="435" h="453">
                  <a:moveTo>
                    <a:pt x="373" y="89"/>
                  </a:moveTo>
                  <a:cubicBezTo>
                    <a:pt x="373" y="89"/>
                    <a:pt x="129" y="0"/>
                    <a:pt x="49" y="133"/>
                  </a:cubicBezTo>
                  <a:cubicBezTo>
                    <a:pt x="0" y="214"/>
                    <a:pt x="44" y="321"/>
                    <a:pt x="214" y="453"/>
                  </a:cubicBezTo>
                  <a:cubicBezTo>
                    <a:pt x="214" y="453"/>
                    <a:pt x="224" y="433"/>
                    <a:pt x="303" y="401"/>
                  </a:cubicBezTo>
                  <a:cubicBezTo>
                    <a:pt x="303" y="401"/>
                    <a:pt x="128" y="321"/>
                    <a:pt x="106" y="206"/>
                  </a:cubicBezTo>
                  <a:cubicBezTo>
                    <a:pt x="79" y="59"/>
                    <a:pt x="395" y="149"/>
                    <a:pt x="399" y="148"/>
                  </a:cubicBezTo>
                  <a:cubicBezTo>
                    <a:pt x="403" y="147"/>
                    <a:pt x="435" y="104"/>
                    <a:pt x="373" y="89"/>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 name="Freeform 43">
              <a:extLst>
                <a:ext uri="{FF2B5EF4-FFF2-40B4-BE49-F238E27FC236}">
                  <a16:creationId xmlns:a16="http://schemas.microsoft.com/office/drawing/2014/main" id="{5D250B57-CB96-F389-806F-ADD7E3CF8B4A}"/>
                </a:ext>
              </a:extLst>
            </p:cNvPr>
            <p:cNvSpPr>
              <a:spLocks/>
            </p:cNvSpPr>
            <p:nvPr/>
          </p:nvSpPr>
          <p:spPr bwMode="auto">
            <a:xfrm>
              <a:off x="8569110" y="3667219"/>
              <a:ext cx="334778" cy="305992"/>
            </a:xfrm>
            <a:custGeom>
              <a:avLst/>
              <a:gdLst>
                <a:gd name="T0" fmla="*/ 148 w 183"/>
                <a:gd name="T1" fmla="*/ 39 h 168"/>
                <a:gd name="T2" fmla="*/ 134 w 183"/>
                <a:gd name="T3" fmla="*/ 30 h 168"/>
                <a:gd name="T4" fmla="*/ 155 w 183"/>
                <a:gd name="T5" fmla="*/ 18 h 168"/>
                <a:gd name="T6" fmla="*/ 112 w 183"/>
                <a:gd name="T7" fmla="*/ 5 h 168"/>
                <a:gd name="T8" fmla="*/ 87 w 183"/>
                <a:gd name="T9" fmla="*/ 12 h 168"/>
                <a:gd name="T10" fmla="*/ 87 w 183"/>
                <a:gd name="T11" fmla="*/ 12 h 168"/>
                <a:gd name="T12" fmla="*/ 1 w 183"/>
                <a:gd name="T13" fmla="*/ 67 h 168"/>
                <a:gd name="T14" fmla="*/ 21 w 183"/>
                <a:gd name="T15" fmla="*/ 116 h 168"/>
                <a:gd name="T16" fmla="*/ 30 w 183"/>
                <a:gd name="T17" fmla="*/ 161 h 168"/>
                <a:gd name="T18" fmla="*/ 56 w 183"/>
                <a:gd name="T19" fmla="*/ 155 h 168"/>
                <a:gd name="T20" fmla="*/ 56 w 183"/>
                <a:gd name="T21" fmla="*/ 102 h 168"/>
                <a:gd name="T22" fmla="*/ 77 w 183"/>
                <a:gd name="T23" fmla="*/ 110 h 168"/>
                <a:gd name="T24" fmla="*/ 96 w 183"/>
                <a:gd name="T25" fmla="*/ 144 h 168"/>
                <a:gd name="T26" fmla="*/ 123 w 183"/>
                <a:gd name="T27" fmla="*/ 125 h 168"/>
                <a:gd name="T28" fmla="*/ 107 w 183"/>
                <a:gd name="T29" fmla="*/ 73 h 168"/>
                <a:gd name="T30" fmla="*/ 159 w 183"/>
                <a:gd name="T31" fmla="*/ 96 h 168"/>
                <a:gd name="T32" fmla="*/ 183 w 183"/>
                <a:gd name="T33" fmla="*/ 81 h 168"/>
                <a:gd name="T34" fmla="*/ 148 w 183"/>
                <a:gd name="T35" fmla="*/ 3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3" h="168">
                  <a:moveTo>
                    <a:pt x="148" y="39"/>
                  </a:moveTo>
                  <a:cubicBezTo>
                    <a:pt x="145" y="36"/>
                    <a:pt x="140" y="33"/>
                    <a:pt x="134" y="30"/>
                  </a:cubicBezTo>
                  <a:cubicBezTo>
                    <a:pt x="139" y="29"/>
                    <a:pt x="153" y="23"/>
                    <a:pt x="155" y="18"/>
                  </a:cubicBezTo>
                  <a:cubicBezTo>
                    <a:pt x="160" y="8"/>
                    <a:pt x="153" y="0"/>
                    <a:pt x="112" y="5"/>
                  </a:cubicBezTo>
                  <a:cubicBezTo>
                    <a:pt x="102" y="7"/>
                    <a:pt x="93" y="9"/>
                    <a:pt x="87" y="12"/>
                  </a:cubicBezTo>
                  <a:cubicBezTo>
                    <a:pt x="87" y="12"/>
                    <a:pt x="87" y="12"/>
                    <a:pt x="87" y="12"/>
                  </a:cubicBezTo>
                  <a:cubicBezTo>
                    <a:pt x="40" y="17"/>
                    <a:pt x="2" y="54"/>
                    <a:pt x="1" y="67"/>
                  </a:cubicBezTo>
                  <a:cubicBezTo>
                    <a:pt x="0" y="80"/>
                    <a:pt x="18" y="92"/>
                    <a:pt x="21" y="116"/>
                  </a:cubicBezTo>
                  <a:cubicBezTo>
                    <a:pt x="25" y="140"/>
                    <a:pt x="26" y="157"/>
                    <a:pt x="30" y="161"/>
                  </a:cubicBezTo>
                  <a:cubicBezTo>
                    <a:pt x="34" y="164"/>
                    <a:pt x="40" y="168"/>
                    <a:pt x="56" y="155"/>
                  </a:cubicBezTo>
                  <a:cubicBezTo>
                    <a:pt x="71" y="143"/>
                    <a:pt x="56" y="102"/>
                    <a:pt x="56" y="102"/>
                  </a:cubicBezTo>
                  <a:cubicBezTo>
                    <a:pt x="56" y="102"/>
                    <a:pt x="69" y="100"/>
                    <a:pt x="77" y="110"/>
                  </a:cubicBezTo>
                  <a:cubicBezTo>
                    <a:pt x="85" y="120"/>
                    <a:pt x="83" y="141"/>
                    <a:pt x="96" y="144"/>
                  </a:cubicBezTo>
                  <a:cubicBezTo>
                    <a:pt x="109" y="146"/>
                    <a:pt x="120" y="138"/>
                    <a:pt x="123" y="125"/>
                  </a:cubicBezTo>
                  <a:cubicBezTo>
                    <a:pt x="125" y="112"/>
                    <a:pt x="107" y="73"/>
                    <a:pt x="107" y="73"/>
                  </a:cubicBezTo>
                  <a:cubicBezTo>
                    <a:pt x="130" y="64"/>
                    <a:pt x="152" y="93"/>
                    <a:pt x="159" y="96"/>
                  </a:cubicBezTo>
                  <a:cubicBezTo>
                    <a:pt x="167" y="98"/>
                    <a:pt x="183" y="88"/>
                    <a:pt x="183" y="81"/>
                  </a:cubicBezTo>
                  <a:cubicBezTo>
                    <a:pt x="183" y="73"/>
                    <a:pt x="166" y="51"/>
                    <a:pt x="148" y="39"/>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 name="Freeform 44">
              <a:extLst>
                <a:ext uri="{FF2B5EF4-FFF2-40B4-BE49-F238E27FC236}">
                  <a16:creationId xmlns:a16="http://schemas.microsoft.com/office/drawing/2014/main" id="{7EA7BB8C-5739-1EB3-9DF3-55D522BE675C}"/>
                </a:ext>
              </a:extLst>
            </p:cNvPr>
            <p:cNvSpPr>
              <a:spLocks noEditPoints="1"/>
            </p:cNvSpPr>
            <p:nvPr/>
          </p:nvSpPr>
          <p:spPr bwMode="auto">
            <a:xfrm>
              <a:off x="8571243" y="3669351"/>
              <a:ext cx="339043" cy="304926"/>
            </a:xfrm>
            <a:custGeom>
              <a:avLst/>
              <a:gdLst>
                <a:gd name="T0" fmla="*/ 128 w 186"/>
                <a:gd name="T1" fmla="*/ 29 h 168"/>
                <a:gd name="T2" fmla="*/ 151 w 186"/>
                <a:gd name="T3" fmla="*/ 17 h 168"/>
                <a:gd name="T4" fmla="*/ 146 w 186"/>
                <a:gd name="T5" fmla="*/ 7 h 168"/>
                <a:gd name="T6" fmla="*/ 112 w 186"/>
                <a:gd name="T7" fmla="*/ 7 h 168"/>
                <a:gd name="T8" fmla="*/ 86 w 186"/>
                <a:gd name="T9" fmla="*/ 14 h 168"/>
                <a:gd name="T10" fmla="*/ 77 w 186"/>
                <a:gd name="T11" fmla="*/ 15 h 168"/>
                <a:gd name="T12" fmla="*/ 8 w 186"/>
                <a:gd name="T13" fmla="*/ 53 h 168"/>
                <a:gd name="T14" fmla="*/ 8 w 186"/>
                <a:gd name="T15" fmla="*/ 85 h 168"/>
                <a:gd name="T16" fmla="*/ 31 w 186"/>
                <a:gd name="T17" fmla="*/ 156 h 168"/>
                <a:gd name="T18" fmla="*/ 32 w 186"/>
                <a:gd name="T19" fmla="*/ 157 h 168"/>
                <a:gd name="T20" fmla="*/ 43 w 186"/>
                <a:gd name="T21" fmla="*/ 157 h 168"/>
                <a:gd name="T22" fmla="*/ 52 w 186"/>
                <a:gd name="T23" fmla="*/ 151 h 168"/>
                <a:gd name="T24" fmla="*/ 54 w 186"/>
                <a:gd name="T25" fmla="*/ 149 h 168"/>
                <a:gd name="T26" fmla="*/ 52 w 186"/>
                <a:gd name="T27" fmla="*/ 99 h 168"/>
                <a:gd name="T28" fmla="*/ 80 w 186"/>
                <a:gd name="T29" fmla="*/ 107 h 168"/>
                <a:gd name="T30" fmla="*/ 94 w 186"/>
                <a:gd name="T31" fmla="*/ 136 h 168"/>
                <a:gd name="T32" fmla="*/ 96 w 186"/>
                <a:gd name="T33" fmla="*/ 137 h 168"/>
                <a:gd name="T34" fmla="*/ 100 w 186"/>
                <a:gd name="T35" fmla="*/ 137 h 168"/>
                <a:gd name="T36" fmla="*/ 111 w 186"/>
                <a:gd name="T37" fmla="*/ 132 h 168"/>
                <a:gd name="T38" fmla="*/ 116 w 186"/>
                <a:gd name="T39" fmla="*/ 123 h 168"/>
                <a:gd name="T40" fmla="*/ 116 w 186"/>
                <a:gd name="T41" fmla="*/ 122 h 168"/>
                <a:gd name="T42" fmla="*/ 104 w 186"/>
                <a:gd name="T43" fmla="*/ 71 h 168"/>
                <a:gd name="T44" fmla="*/ 125 w 186"/>
                <a:gd name="T45" fmla="*/ 69 h 168"/>
                <a:gd name="T46" fmla="*/ 160 w 186"/>
                <a:gd name="T47" fmla="*/ 91 h 168"/>
                <a:gd name="T48" fmla="*/ 176 w 186"/>
                <a:gd name="T49" fmla="*/ 84 h 168"/>
                <a:gd name="T50" fmla="*/ 149 w 186"/>
                <a:gd name="T51" fmla="*/ 36 h 168"/>
                <a:gd name="T52" fmla="*/ 185 w 186"/>
                <a:gd name="T53" fmla="*/ 76 h 168"/>
                <a:gd name="T54" fmla="*/ 186 w 186"/>
                <a:gd name="T55" fmla="*/ 79 h 168"/>
                <a:gd name="T56" fmla="*/ 181 w 186"/>
                <a:gd name="T57" fmla="*/ 90 h 168"/>
                <a:gd name="T58" fmla="*/ 159 w 186"/>
                <a:gd name="T59" fmla="*/ 99 h 168"/>
                <a:gd name="T60" fmla="*/ 157 w 186"/>
                <a:gd name="T61" fmla="*/ 99 h 168"/>
                <a:gd name="T62" fmla="*/ 138 w 186"/>
                <a:gd name="T63" fmla="*/ 84 h 168"/>
                <a:gd name="T64" fmla="*/ 111 w 186"/>
                <a:gd name="T65" fmla="*/ 73 h 168"/>
                <a:gd name="T66" fmla="*/ 121 w 186"/>
                <a:gd name="T67" fmla="*/ 98 h 168"/>
                <a:gd name="T68" fmla="*/ 127 w 186"/>
                <a:gd name="T69" fmla="*/ 124 h 168"/>
                <a:gd name="T70" fmla="*/ 126 w 186"/>
                <a:gd name="T71" fmla="*/ 129 h 168"/>
                <a:gd name="T72" fmla="*/ 104 w 186"/>
                <a:gd name="T73" fmla="*/ 149 h 168"/>
                <a:gd name="T74" fmla="*/ 95 w 186"/>
                <a:gd name="T75" fmla="*/ 149 h 168"/>
                <a:gd name="T76" fmla="*/ 94 w 186"/>
                <a:gd name="T77" fmla="*/ 149 h 168"/>
                <a:gd name="T78" fmla="*/ 74 w 186"/>
                <a:gd name="T79" fmla="*/ 115 h 168"/>
                <a:gd name="T80" fmla="*/ 64 w 186"/>
                <a:gd name="T81" fmla="*/ 105 h 168"/>
                <a:gd name="T82" fmla="*/ 65 w 186"/>
                <a:gd name="T83" fmla="*/ 137 h 168"/>
                <a:gd name="T84" fmla="*/ 58 w 186"/>
                <a:gd name="T85" fmla="*/ 157 h 168"/>
                <a:gd name="T86" fmla="*/ 56 w 186"/>
                <a:gd name="T87" fmla="*/ 158 h 168"/>
                <a:gd name="T88" fmla="*/ 29 w 186"/>
                <a:gd name="T89" fmla="*/ 165 h 168"/>
                <a:gd name="T90" fmla="*/ 26 w 186"/>
                <a:gd name="T91" fmla="*/ 162 h 168"/>
                <a:gd name="T92" fmla="*/ 20 w 186"/>
                <a:gd name="T93" fmla="*/ 137 h 168"/>
                <a:gd name="T94" fmla="*/ 2 w 186"/>
                <a:gd name="T95" fmla="*/ 60 h 168"/>
                <a:gd name="T96" fmla="*/ 51 w 186"/>
                <a:gd name="T97" fmla="*/ 20 h 168"/>
                <a:gd name="T98" fmla="*/ 87 w 186"/>
                <a:gd name="T99" fmla="*/ 8 h 168"/>
                <a:gd name="T100" fmla="*/ 104 w 186"/>
                <a:gd name="T101" fmla="*/ 2 h 168"/>
                <a:gd name="T102" fmla="*/ 144 w 186"/>
                <a:gd name="T103" fmla="*/ 1 h 168"/>
                <a:gd name="T104" fmla="*/ 156 w 186"/>
                <a:gd name="T105" fmla="*/ 18 h 168"/>
                <a:gd name="T106" fmla="*/ 134 w 186"/>
                <a:gd name="T107" fmla="*/ 31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6" h="168">
                  <a:moveTo>
                    <a:pt x="146" y="39"/>
                  </a:moveTo>
                  <a:cubicBezTo>
                    <a:pt x="143" y="37"/>
                    <a:pt x="143" y="37"/>
                    <a:pt x="143" y="37"/>
                  </a:cubicBezTo>
                  <a:cubicBezTo>
                    <a:pt x="142" y="36"/>
                    <a:pt x="141" y="36"/>
                    <a:pt x="139" y="35"/>
                  </a:cubicBezTo>
                  <a:cubicBezTo>
                    <a:pt x="132" y="31"/>
                    <a:pt x="132" y="31"/>
                    <a:pt x="132" y="31"/>
                  </a:cubicBezTo>
                  <a:cubicBezTo>
                    <a:pt x="128" y="29"/>
                    <a:pt x="128" y="29"/>
                    <a:pt x="128" y="29"/>
                  </a:cubicBezTo>
                  <a:cubicBezTo>
                    <a:pt x="132" y="28"/>
                    <a:pt x="132" y="28"/>
                    <a:pt x="132" y="28"/>
                  </a:cubicBezTo>
                  <a:cubicBezTo>
                    <a:pt x="132" y="28"/>
                    <a:pt x="132" y="28"/>
                    <a:pt x="132" y="28"/>
                  </a:cubicBezTo>
                  <a:cubicBezTo>
                    <a:pt x="136" y="26"/>
                    <a:pt x="140" y="24"/>
                    <a:pt x="144" y="22"/>
                  </a:cubicBezTo>
                  <a:cubicBezTo>
                    <a:pt x="146" y="21"/>
                    <a:pt x="148" y="20"/>
                    <a:pt x="149" y="19"/>
                  </a:cubicBezTo>
                  <a:cubicBezTo>
                    <a:pt x="150" y="18"/>
                    <a:pt x="151" y="18"/>
                    <a:pt x="151" y="17"/>
                  </a:cubicBezTo>
                  <a:cubicBezTo>
                    <a:pt x="152" y="17"/>
                    <a:pt x="152" y="16"/>
                    <a:pt x="152" y="16"/>
                  </a:cubicBezTo>
                  <a:cubicBezTo>
                    <a:pt x="152" y="16"/>
                    <a:pt x="152" y="15"/>
                    <a:pt x="153" y="15"/>
                  </a:cubicBezTo>
                  <a:cubicBezTo>
                    <a:pt x="153" y="13"/>
                    <a:pt x="153" y="12"/>
                    <a:pt x="153" y="10"/>
                  </a:cubicBezTo>
                  <a:cubicBezTo>
                    <a:pt x="152" y="9"/>
                    <a:pt x="151" y="8"/>
                    <a:pt x="149" y="7"/>
                  </a:cubicBezTo>
                  <a:cubicBezTo>
                    <a:pt x="148" y="7"/>
                    <a:pt x="147" y="7"/>
                    <a:pt x="146" y="7"/>
                  </a:cubicBezTo>
                  <a:cubicBezTo>
                    <a:pt x="143" y="6"/>
                    <a:pt x="143" y="6"/>
                    <a:pt x="143" y="6"/>
                  </a:cubicBezTo>
                  <a:cubicBezTo>
                    <a:pt x="141" y="6"/>
                    <a:pt x="139" y="6"/>
                    <a:pt x="137" y="5"/>
                  </a:cubicBezTo>
                  <a:cubicBezTo>
                    <a:pt x="135" y="5"/>
                    <a:pt x="133" y="5"/>
                    <a:pt x="131" y="5"/>
                  </a:cubicBezTo>
                  <a:cubicBezTo>
                    <a:pt x="124" y="6"/>
                    <a:pt x="124" y="6"/>
                    <a:pt x="124" y="6"/>
                  </a:cubicBezTo>
                  <a:cubicBezTo>
                    <a:pt x="120" y="6"/>
                    <a:pt x="116" y="7"/>
                    <a:pt x="112" y="7"/>
                  </a:cubicBezTo>
                  <a:cubicBezTo>
                    <a:pt x="105" y="8"/>
                    <a:pt x="105" y="8"/>
                    <a:pt x="105" y="8"/>
                  </a:cubicBezTo>
                  <a:cubicBezTo>
                    <a:pt x="103" y="9"/>
                    <a:pt x="101" y="9"/>
                    <a:pt x="99" y="10"/>
                  </a:cubicBezTo>
                  <a:cubicBezTo>
                    <a:pt x="97" y="10"/>
                    <a:pt x="95" y="11"/>
                    <a:pt x="93" y="12"/>
                  </a:cubicBezTo>
                  <a:cubicBezTo>
                    <a:pt x="91" y="12"/>
                    <a:pt x="89" y="13"/>
                    <a:pt x="87" y="14"/>
                  </a:cubicBezTo>
                  <a:cubicBezTo>
                    <a:pt x="86" y="14"/>
                    <a:pt x="86" y="14"/>
                    <a:pt x="86" y="14"/>
                  </a:cubicBezTo>
                  <a:cubicBezTo>
                    <a:pt x="85" y="14"/>
                    <a:pt x="85" y="14"/>
                    <a:pt x="85" y="14"/>
                  </a:cubicBezTo>
                  <a:cubicBezTo>
                    <a:pt x="85" y="14"/>
                    <a:pt x="85" y="14"/>
                    <a:pt x="85" y="14"/>
                  </a:cubicBezTo>
                  <a:cubicBezTo>
                    <a:pt x="86" y="14"/>
                    <a:pt x="86" y="14"/>
                    <a:pt x="86" y="14"/>
                  </a:cubicBezTo>
                  <a:cubicBezTo>
                    <a:pt x="86" y="14"/>
                    <a:pt x="86" y="14"/>
                    <a:pt x="86" y="14"/>
                  </a:cubicBezTo>
                  <a:cubicBezTo>
                    <a:pt x="83" y="14"/>
                    <a:pt x="80" y="14"/>
                    <a:pt x="77" y="15"/>
                  </a:cubicBezTo>
                  <a:cubicBezTo>
                    <a:pt x="75" y="15"/>
                    <a:pt x="72" y="16"/>
                    <a:pt x="69" y="16"/>
                  </a:cubicBezTo>
                  <a:cubicBezTo>
                    <a:pt x="63" y="18"/>
                    <a:pt x="57" y="20"/>
                    <a:pt x="52" y="22"/>
                  </a:cubicBezTo>
                  <a:cubicBezTo>
                    <a:pt x="46" y="24"/>
                    <a:pt x="41" y="27"/>
                    <a:pt x="35" y="30"/>
                  </a:cubicBezTo>
                  <a:cubicBezTo>
                    <a:pt x="30" y="33"/>
                    <a:pt x="25" y="36"/>
                    <a:pt x="21" y="40"/>
                  </a:cubicBezTo>
                  <a:cubicBezTo>
                    <a:pt x="16" y="44"/>
                    <a:pt x="12" y="48"/>
                    <a:pt x="8" y="53"/>
                  </a:cubicBezTo>
                  <a:cubicBezTo>
                    <a:pt x="5" y="56"/>
                    <a:pt x="5" y="56"/>
                    <a:pt x="5" y="56"/>
                  </a:cubicBezTo>
                  <a:cubicBezTo>
                    <a:pt x="4" y="57"/>
                    <a:pt x="3" y="59"/>
                    <a:pt x="2" y="60"/>
                  </a:cubicBezTo>
                  <a:cubicBezTo>
                    <a:pt x="1" y="63"/>
                    <a:pt x="0" y="66"/>
                    <a:pt x="0" y="69"/>
                  </a:cubicBezTo>
                  <a:cubicBezTo>
                    <a:pt x="0" y="72"/>
                    <a:pt x="2" y="74"/>
                    <a:pt x="3" y="77"/>
                  </a:cubicBezTo>
                  <a:cubicBezTo>
                    <a:pt x="5" y="80"/>
                    <a:pt x="6" y="82"/>
                    <a:pt x="8" y="85"/>
                  </a:cubicBezTo>
                  <a:cubicBezTo>
                    <a:pt x="11" y="90"/>
                    <a:pt x="15" y="95"/>
                    <a:pt x="18" y="100"/>
                  </a:cubicBezTo>
                  <a:cubicBezTo>
                    <a:pt x="20" y="106"/>
                    <a:pt x="22" y="112"/>
                    <a:pt x="23" y="118"/>
                  </a:cubicBezTo>
                  <a:cubicBezTo>
                    <a:pt x="24" y="124"/>
                    <a:pt x="26" y="130"/>
                    <a:pt x="27" y="136"/>
                  </a:cubicBezTo>
                  <a:cubicBezTo>
                    <a:pt x="28" y="142"/>
                    <a:pt x="29" y="148"/>
                    <a:pt x="30" y="153"/>
                  </a:cubicBezTo>
                  <a:cubicBezTo>
                    <a:pt x="31" y="154"/>
                    <a:pt x="31" y="156"/>
                    <a:pt x="31" y="156"/>
                  </a:cubicBezTo>
                  <a:cubicBezTo>
                    <a:pt x="32" y="157"/>
                    <a:pt x="32" y="157"/>
                    <a:pt x="32" y="157"/>
                  </a:cubicBezTo>
                  <a:cubicBezTo>
                    <a:pt x="32" y="157"/>
                    <a:pt x="32" y="157"/>
                    <a:pt x="32" y="157"/>
                  </a:cubicBezTo>
                  <a:cubicBezTo>
                    <a:pt x="32" y="157"/>
                    <a:pt x="32" y="157"/>
                    <a:pt x="32" y="157"/>
                  </a:cubicBezTo>
                  <a:cubicBezTo>
                    <a:pt x="32" y="157"/>
                    <a:pt x="32" y="157"/>
                    <a:pt x="32" y="157"/>
                  </a:cubicBezTo>
                  <a:cubicBezTo>
                    <a:pt x="32" y="157"/>
                    <a:pt x="32" y="157"/>
                    <a:pt x="32" y="157"/>
                  </a:cubicBezTo>
                  <a:cubicBezTo>
                    <a:pt x="32" y="157"/>
                    <a:pt x="32" y="157"/>
                    <a:pt x="32" y="157"/>
                  </a:cubicBezTo>
                  <a:cubicBezTo>
                    <a:pt x="33" y="158"/>
                    <a:pt x="33" y="158"/>
                    <a:pt x="33" y="158"/>
                  </a:cubicBezTo>
                  <a:cubicBezTo>
                    <a:pt x="33" y="158"/>
                    <a:pt x="33" y="158"/>
                    <a:pt x="34" y="158"/>
                  </a:cubicBezTo>
                  <a:cubicBezTo>
                    <a:pt x="35" y="159"/>
                    <a:pt x="37" y="159"/>
                    <a:pt x="39" y="159"/>
                  </a:cubicBezTo>
                  <a:cubicBezTo>
                    <a:pt x="40" y="159"/>
                    <a:pt x="41" y="158"/>
                    <a:pt x="43" y="157"/>
                  </a:cubicBezTo>
                  <a:cubicBezTo>
                    <a:pt x="44" y="157"/>
                    <a:pt x="45" y="156"/>
                    <a:pt x="46" y="155"/>
                  </a:cubicBezTo>
                  <a:cubicBezTo>
                    <a:pt x="47" y="155"/>
                    <a:pt x="48" y="154"/>
                    <a:pt x="50" y="153"/>
                  </a:cubicBezTo>
                  <a:cubicBezTo>
                    <a:pt x="51" y="152"/>
                    <a:pt x="51" y="152"/>
                    <a:pt x="51" y="152"/>
                  </a:cubicBezTo>
                  <a:cubicBezTo>
                    <a:pt x="52" y="151"/>
                    <a:pt x="52" y="151"/>
                    <a:pt x="52" y="151"/>
                  </a:cubicBezTo>
                  <a:cubicBezTo>
                    <a:pt x="52" y="151"/>
                    <a:pt x="52" y="151"/>
                    <a:pt x="52" y="151"/>
                  </a:cubicBezTo>
                  <a:cubicBezTo>
                    <a:pt x="52" y="151"/>
                    <a:pt x="52" y="151"/>
                    <a:pt x="52" y="151"/>
                  </a:cubicBezTo>
                  <a:cubicBezTo>
                    <a:pt x="52" y="151"/>
                    <a:pt x="52" y="152"/>
                    <a:pt x="52" y="152"/>
                  </a:cubicBezTo>
                  <a:cubicBezTo>
                    <a:pt x="52" y="151"/>
                    <a:pt x="52" y="151"/>
                    <a:pt x="52" y="151"/>
                  </a:cubicBezTo>
                  <a:cubicBezTo>
                    <a:pt x="53" y="151"/>
                    <a:pt x="53" y="151"/>
                    <a:pt x="53" y="151"/>
                  </a:cubicBezTo>
                  <a:cubicBezTo>
                    <a:pt x="54" y="149"/>
                    <a:pt x="54" y="149"/>
                    <a:pt x="54" y="149"/>
                  </a:cubicBezTo>
                  <a:cubicBezTo>
                    <a:pt x="55" y="148"/>
                    <a:pt x="55" y="148"/>
                    <a:pt x="55" y="148"/>
                  </a:cubicBezTo>
                  <a:cubicBezTo>
                    <a:pt x="55" y="147"/>
                    <a:pt x="56" y="146"/>
                    <a:pt x="56" y="144"/>
                  </a:cubicBezTo>
                  <a:cubicBezTo>
                    <a:pt x="57" y="142"/>
                    <a:pt x="57" y="139"/>
                    <a:pt x="58" y="137"/>
                  </a:cubicBezTo>
                  <a:cubicBezTo>
                    <a:pt x="58" y="125"/>
                    <a:pt x="56" y="113"/>
                    <a:pt x="53" y="102"/>
                  </a:cubicBezTo>
                  <a:cubicBezTo>
                    <a:pt x="52" y="99"/>
                    <a:pt x="52" y="99"/>
                    <a:pt x="52" y="99"/>
                  </a:cubicBezTo>
                  <a:cubicBezTo>
                    <a:pt x="54" y="99"/>
                    <a:pt x="54" y="99"/>
                    <a:pt x="54" y="99"/>
                  </a:cubicBezTo>
                  <a:cubicBezTo>
                    <a:pt x="54" y="99"/>
                    <a:pt x="54" y="99"/>
                    <a:pt x="54" y="99"/>
                  </a:cubicBezTo>
                  <a:cubicBezTo>
                    <a:pt x="58" y="98"/>
                    <a:pt x="61" y="98"/>
                    <a:pt x="65" y="98"/>
                  </a:cubicBezTo>
                  <a:cubicBezTo>
                    <a:pt x="69" y="99"/>
                    <a:pt x="72" y="100"/>
                    <a:pt x="76" y="102"/>
                  </a:cubicBezTo>
                  <a:cubicBezTo>
                    <a:pt x="77" y="104"/>
                    <a:pt x="79" y="105"/>
                    <a:pt x="80" y="107"/>
                  </a:cubicBezTo>
                  <a:cubicBezTo>
                    <a:pt x="81" y="107"/>
                    <a:pt x="81" y="108"/>
                    <a:pt x="82" y="109"/>
                  </a:cubicBezTo>
                  <a:cubicBezTo>
                    <a:pt x="82" y="109"/>
                    <a:pt x="83" y="110"/>
                    <a:pt x="83" y="111"/>
                  </a:cubicBezTo>
                  <a:cubicBezTo>
                    <a:pt x="85" y="115"/>
                    <a:pt x="86" y="118"/>
                    <a:pt x="87" y="121"/>
                  </a:cubicBezTo>
                  <a:cubicBezTo>
                    <a:pt x="88" y="124"/>
                    <a:pt x="89" y="127"/>
                    <a:pt x="90" y="130"/>
                  </a:cubicBezTo>
                  <a:cubicBezTo>
                    <a:pt x="91" y="132"/>
                    <a:pt x="92" y="135"/>
                    <a:pt x="94" y="136"/>
                  </a:cubicBezTo>
                  <a:cubicBezTo>
                    <a:pt x="94" y="136"/>
                    <a:pt x="95" y="137"/>
                    <a:pt x="96" y="137"/>
                  </a:cubicBezTo>
                  <a:cubicBezTo>
                    <a:pt x="96" y="137"/>
                    <a:pt x="96" y="137"/>
                    <a:pt x="96" y="137"/>
                  </a:cubicBezTo>
                  <a:cubicBezTo>
                    <a:pt x="96" y="137"/>
                    <a:pt x="96" y="137"/>
                    <a:pt x="96" y="137"/>
                  </a:cubicBezTo>
                  <a:cubicBezTo>
                    <a:pt x="96" y="137"/>
                    <a:pt x="96" y="137"/>
                    <a:pt x="96" y="137"/>
                  </a:cubicBezTo>
                  <a:cubicBezTo>
                    <a:pt x="97" y="137"/>
                    <a:pt x="95" y="137"/>
                    <a:pt x="96" y="137"/>
                  </a:cubicBezTo>
                  <a:cubicBezTo>
                    <a:pt x="96" y="137"/>
                    <a:pt x="96" y="137"/>
                    <a:pt x="96" y="137"/>
                  </a:cubicBezTo>
                  <a:cubicBezTo>
                    <a:pt x="96" y="137"/>
                    <a:pt x="96" y="137"/>
                    <a:pt x="96" y="137"/>
                  </a:cubicBezTo>
                  <a:cubicBezTo>
                    <a:pt x="97" y="137"/>
                    <a:pt x="97" y="137"/>
                    <a:pt x="97" y="137"/>
                  </a:cubicBezTo>
                  <a:cubicBezTo>
                    <a:pt x="99" y="137"/>
                    <a:pt x="99" y="137"/>
                    <a:pt x="99" y="137"/>
                  </a:cubicBezTo>
                  <a:cubicBezTo>
                    <a:pt x="100" y="137"/>
                    <a:pt x="100" y="137"/>
                    <a:pt x="100" y="137"/>
                  </a:cubicBezTo>
                  <a:cubicBezTo>
                    <a:pt x="100" y="137"/>
                    <a:pt x="101" y="137"/>
                    <a:pt x="101" y="137"/>
                  </a:cubicBezTo>
                  <a:cubicBezTo>
                    <a:pt x="101" y="137"/>
                    <a:pt x="102" y="137"/>
                    <a:pt x="102" y="137"/>
                  </a:cubicBezTo>
                  <a:cubicBezTo>
                    <a:pt x="103" y="137"/>
                    <a:pt x="104" y="136"/>
                    <a:pt x="106" y="136"/>
                  </a:cubicBezTo>
                  <a:cubicBezTo>
                    <a:pt x="107" y="136"/>
                    <a:pt x="108" y="135"/>
                    <a:pt x="109" y="134"/>
                  </a:cubicBezTo>
                  <a:cubicBezTo>
                    <a:pt x="110" y="134"/>
                    <a:pt x="111" y="133"/>
                    <a:pt x="111" y="132"/>
                  </a:cubicBezTo>
                  <a:cubicBezTo>
                    <a:pt x="112" y="131"/>
                    <a:pt x="113" y="130"/>
                    <a:pt x="114" y="129"/>
                  </a:cubicBezTo>
                  <a:cubicBezTo>
                    <a:pt x="114" y="128"/>
                    <a:pt x="115" y="127"/>
                    <a:pt x="115" y="126"/>
                  </a:cubicBezTo>
                  <a:cubicBezTo>
                    <a:pt x="116" y="124"/>
                    <a:pt x="116" y="124"/>
                    <a:pt x="116" y="124"/>
                  </a:cubicBezTo>
                  <a:cubicBezTo>
                    <a:pt x="116" y="123"/>
                    <a:pt x="116" y="123"/>
                    <a:pt x="116" y="123"/>
                  </a:cubicBezTo>
                  <a:cubicBezTo>
                    <a:pt x="116" y="123"/>
                    <a:pt x="116" y="123"/>
                    <a:pt x="116" y="123"/>
                  </a:cubicBezTo>
                  <a:cubicBezTo>
                    <a:pt x="116" y="122"/>
                    <a:pt x="116" y="124"/>
                    <a:pt x="116" y="123"/>
                  </a:cubicBezTo>
                  <a:cubicBezTo>
                    <a:pt x="116" y="123"/>
                    <a:pt x="116" y="123"/>
                    <a:pt x="116" y="123"/>
                  </a:cubicBezTo>
                  <a:cubicBezTo>
                    <a:pt x="116" y="123"/>
                    <a:pt x="116" y="123"/>
                    <a:pt x="116" y="123"/>
                  </a:cubicBezTo>
                  <a:cubicBezTo>
                    <a:pt x="116" y="123"/>
                    <a:pt x="116" y="123"/>
                    <a:pt x="116" y="123"/>
                  </a:cubicBezTo>
                  <a:cubicBezTo>
                    <a:pt x="116" y="122"/>
                    <a:pt x="116" y="122"/>
                    <a:pt x="116" y="122"/>
                  </a:cubicBezTo>
                  <a:cubicBezTo>
                    <a:pt x="117" y="120"/>
                    <a:pt x="116" y="120"/>
                    <a:pt x="117" y="119"/>
                  </a:cubicBezTo>
                  <a:cubicBezTo>
                    <a:pt x="116" y="116"/>
                    <a:pt x="116" y="113"/>
                    <a:pt x="115" y="110"/>
                  </a:cubicBezTo>
                  <a:cubicBezTo>
                    <a:pt x="114" y="104"/>
                    <a:pt x="112" y="97"/>
                    <a:pt x="110" y="91"/>
                  </a:cubicBezTo>
                  <a:cubicBezTo>
                    <a:pt x="105" y="73"/>
                    <a:pt x="105" y="73"/>
                    <a:pt x="105" y="73"/>
                  </a:cubicBezTo>
                  <a:cubicBezTo>
                    <a:pt x="104" y="71"/>
                    <a:pt x="104" y="71"/>
                    <a:pt x="104" y="71"/>
                  </a:cubicBezTo>
                  <a:cubicBezTo>
                    <a:pt x="106" y="70"/>
                    <a:pt x="106" y="70"/>
                    <a:pt x="106" y="70"/>
                  </a:cubicBezTo>
                  <a:cubicBezTo>
                    <a:pt x="106" y="70"/>
                    <a:pt x="106" y="70"/>
                    <a:pt x="106" y="70"/>
                  </a:cubicBezTo>
                  <a:cubicBezTo>
                    <a:pt x="107" y="70"/>
                    <a:pt x="109" y="69"/>
                    <a:pt x="110" y="68"/>
                  </a:cubicBezTo>
                  <a:cubicBezTo>
                    <a:pt x="112" y="68"/>
                    <a:pt x="114" y="68"/>
                    <a:pt x="115" y="68"/>
                  </a:cubicBezTo>
                  <a:cubicBezTo>
                    <a:pt x="119" y="68"/>
                    <a:pt x="122" y="68"/>
                    <a:pt x="125" y="69"/>
                  </a:cubicBezTo>
                  <a:cubicBezTo>
                    <a:pt x="129" y="70"/>
                    <a:pt x="132" y="71"/>
                    <a:pt x="134" y="73"/>
                  </a:cubicBezTo>
                  <a:cubicBezTo>
                    <a:pt x="137" y="74"/>
                    <a:pt x="140" y="76"/>
                    <a:pt x="143" y="78"/>
                  </a:cubicBezTo>
                  <a:cubicBezTo>
                    <a:pt x="145" y="79"/>
                    <a:pt x="148" y="81"/>
                    <a:pt x="150" y="83"/>
                  </a:cubicBezTo>
                  <a:cubicBezTo>
                    <a:pt x="152" y="85"/>
                    <a:pt x="155" y="87"/>
                    <a:pt x="157" y="89"/>
                  </a:cubicBezTo>
                  <a:cubicBezTo>
                    <a:pt x="158" y="90"/>
                    <a:pt x="159" y="90"/>
                    <a:pt x="160" y="91"/>
                  </a:cubicBezTo>
                  <a:cubicBezTo>
                    <a:pt x="159" y="91"/>
                    <a:pt x="161" y="91"/>
                    <a:pt x="161" y="91"/>
                  </a:cubicBezTo>
                  <a:cubicBezTo>
                    <a:pt x="161" y="91"/>
                    <a:pt x="161" y="91"/>
                    <a:pt x="161" y="91"/>
                  </a:cubicBezTo>
                  <a:cubicBezTo>
                    <a:pt x="162" y="91"/>
                    <a:pt x="162" y="91"/>
                    <a:pt x="162" y="91"/>
                  </a:cubicBezTo>
                  <a:cubicBezTo>
                    <a:pt x="164" y="91"/>
                    <a:pt x="167" y="90"/>
                    <a:pt x="169" y="88"/>
                  </a:cubicBezTo>
                  <a:cubicBezTo>
                    <a:pt x="172" y="87"/>
                    <a:pt x="174" y="86"/>
                    <a:pt x="176" y="84"/>
                  </a:cubicBezTo>
                  <a:cubicBezTo>
                    <a:pt x="177" y="82"/>
                    <a:pt x="179" y="80"/>
                    <a:pt x="178" y="79"/>
                  </a:cubicBezTo>
                  <a:cubicBezTo>
                    <a:pt x="178" y="77"/>
                    <a:pt x="177" y="75"/>
                    <a:pt x="176" y="72"/>
                  </a:cubicBezTo>
                  <a:cubicBezTo>
                    <a:pt x="174" y="70"/>
                    <a:pt x="173" y="67"/>
                    <a:pt x="171" y="65"/>
                  </a:cubicBezTo>
                  <a:cubicBezTo>
                    <a:pt x="164" y="55"/>
                    <a:pt x="156" y="47"/>
                    <a:pt x="146" y="39"/>
                  </a:cubicBezTo>
                  <a:close/>
                  <a:moveTo>
                    <a:pt x="149" y="36"/>
                  </a:moveTo>
                  <a:cubicBezTo>
                    <a:pt x="154" y="39"/>
                    <a:pt x="159" y="43"/>
                    <a:pt x="163" y="47"/>
                  </a:cubicBezTo>
                  <a:cubicBezTo>
                    <a:pt x="168" y="52"/>
                    <a:pt x="172" y="56"/>
                    <a:pt x="176" y="61"/>
                  </a:cubicBezTo>
                  <a:cubicBezTo>
                    <a:pt x="178" y="63"/>
                    <a:pt x="180" y="66"/>
                    <a:pt x="182" y="69"/>
                  </a:cubicBezTo>
                  <a:cubicBezTo>
                    <a:pt x="183" y="70"/>
                    <a:pt x="183" y="71"/>
                    <a:pt x="184" y="73"/>
                  </a:cubicBezTo>
                  <a:cubicBezTo>
                    <a:pt x="185" y="74"/>
                    <a:pt x="185" y="74"/>
                    <a:pt x="185" y="76"/>
                  </a:cubicBezTo>
                  <a:cubicBezTo>
                    <a:pt x="186" y="77"/>
                    <a:pt x="186" y="78"/>
                    <a:pt x="186" y="78"/>
                  </a:cubicBezTo>
                  <a:cubicBezTo>
                    <a:pt x="186" y="79"/>
                    <a:pt x="186" y="79"/>
                    <a:pt x="186" y="79"/>
                  </a:cubicBezTo>
                  <a:cubicBezTo>
                    <a:pt x="186" y="79"/>
                    <a:pt x="186" y="79"/>
                    <a:pt x="186" y="79"/>
                  </a:cubicBezTo>
                  <a:cubicBezTo>
                    <a:pt x="186" y="79"/>
                    <a:pt x="186" y="79"/>
                    <a:pt x="186" y="79"/>
                  </a:cubicBezTo>
                  <a:cubicBezTo>
                    <a:pt x="186" y="79"/>
                    <a:pt x="186" y="79"/>
                    <a:pt x="186" y="79"/>
                  </a:cubicBezTo>
                  <a:cubicBezTo>
                    <a:pt x="186" y="80"/>
                    <a:pt x="186" y="80"/>
                    <a:pt x="186" y="80"/>
                  </a:cubicBezTo>
                  <a:cubicBezTo>
                    <a:pt x="186" y="80"/>
                    <a:pt x="186" y="80"/>
                    <a:pt x="186" y="80"/>
                  </a:cubicBezTo>
                  <a:cubicBezTo>
                    <a:pt x="186" y="81"/>
                    <a:pt x="186" y="81"/>
                    <a:pt x="186" y="82"/>
                  </a:cubicBezTo>
                  <a:cubicBezTo>
                    <a:pt x="186" y="83"/>
                    <a:pt x="185" y="84"/>
                    <a:pt x="185" y="85"/>
                  </a:cubicBezTo>
                  <a:cubicBezTo>
                    <a:pt x="184" y="87"/>
                    <a:pt x="183" y="88"/>
                    <a:pt x="181" y="90"/>
                  </a:cubicBezTo>
                  <a:cubicBezTo>
                    <a:pt x="179" y="92"/>
                    <a:pt x="176" y="94"/>
                    <a:pt x="173" y="96"/>
                  </a:cubicBezTo>
                  <a:cubicBezTo>
                    <a:pt x="170" y="98"/>
                    <a:pt x="167" y="99"/>
                    <a:pt x="163" y="99"/>
                  </a:cubicBezTo>
                  <a:cubicBezTo>
                    <a:pt x="162" y="100"/>
                    <a:pt x="162" y="100"/>
                    <a:pt x="162" y="100"/>
                  </a:cubicBezTo>
                  <a:cubicBezTo>
                    <a:pt x="161" y="100"/>
                    <a:pt x="160" y="100"/>
                    <a:pt x="160" y="99"/>
                  </a:cubicBezTo>
                  <a:cubicBezTo>
                    <a:pt x="159" y="99"/>
                    <a:pt x="159" y="99"/>
                    <a:pt x="159" y="99"/>
                  </a:cubicBezTo>
                  <a:cubicBezTo>
                    <a:pt x="158" y="99"/>
                    <a:pt x="158" y="99"/>
                    <a:pt x="158" y="99"/>
                  </a:cubicBezTo>
                  <a:cubicBezTo>
                    <a:pt x="158" y="99"/>
                    <a:pt x="158" y="99"/>
                    <a:pt x="158" y="99"/>
                  </a:cubicBezTo>
                  <a:cubicBezTo>
                    <a:pt x="157" y="99"/>
                    <a:pt x="157" y="99"/>
                    <a:pt x="157" y="99"/>
                  </a:cubicBezTo>
                  <a:cubicBezTo>
                    <a:pt x="157" y="99"/>
                    <a:pt x="157" y="99"/>
                    <a:pt x="157" y="99"/>
                  </a:cubicBezTo>
                  <a:cubicBezTo>
                    <a:pt x="157" y="99"/>
                    <a:pt x="157" y="99"/>
                    <a:pt x="157" y="99"/>
                  </a:cubicBezTo>
                  <a:cubicBezTo>
                    <a:pt x="157" y="99"/>
                    <a:pt x="157" y="99"/>
                    <a:pt x="157" y="99"/>
                  </a:cubicBezTo>
                  <a:cubicBezTo>
                    <a:pt x="157" y="99"/>
                    <a:pt x="157" y="99"/>
                    <a:pt x="157" y="99"/>
                  </a:cubicBezTo>
                  <a:cubicBezTo>
                    <a:pt x="154" y="98"/>
                    <a:pt x="153" y="97"/>
                    <a:pt x="152" y="96"/>
                  </a:cubicBezTo>
                  <a:cubicBezTo>
                    <a:pt x="149" y="94"/>
                    <a:pt x="147" y="92"/>
                    <a:pt x="145" y="90"/>
                  </a:cubicBezTo>
                  <a:cubicBezTo>
                    <a:pt x="142" y="88"/>
                    <a:pt x="140" y="86"/>
                    <a:pt x="138" y="84"/>
                  </a:cubicBezTo>
                  <a:cubicBezTo>
                    <a:pt x="135" y="82"/>
                    <a:pt x="133" y="80"/>
                    <a:pt x="131" y="79"/>
                  </a:cubicBezTo>
                  <a:cubicBezTo>
                    <a:pt x="130" y="78"/>
                    <a:pt x="128" y="78"/>
                    <a:pt x="127" y="77"/>
                  </a:cubicBezTo>
                  <a:cubicBezTo>
                    <a:pt x="126" y="76"/>
                    <a:pt x="125" y="76"/>
                    <a:pt x="123" y="75"/>
                  </a:cubicBezTo>
                  <a:cubicBezTo>
                    <a:pt x="121" y="74"/>
                    <a:pt x="118" y="73"/>
                    <a:pt x="115" y="73"/>
                  </a:cubicBezTo>
                  <a:cubicBezTo>
                    <a:pt x="114" y="73"/>
                    <a:pt x="113" y="73"/>
                    <a:pt x="111" y="73"/>
                  </a:cubicBezTo>
                  <a:cubicBezTo>
                    <a:pt x="107" y="74"/>
                    <a:pt x="107" y="74"/>
                    <a:pt x="107" y="74"/>
                  </a:cubicBezTo>
                  <a:cubicBezTo>
                    <a:pt x="107" y="74"/>
                    <a:pt x="107" y="74"/>
                    <a:pt x="107" y="74"/>
                  </a:cubicBezTo>
                  <a:cubicBezTo>
                    <a:pt x="108" y="71"/>
                    <a:pt x="108" y="71"/>
                    <a:pt x="108" y="71"/>
                  </a:cubicBezTo>
                  <a:cubicBezTo>
                    <a:pt x="112" y="77"/>
                    <a:pt x="115" y="83"/>
                    <a:pt x="117" y="89"/>
                  </a:cubicBezTo>
                  <a:cubicBezTo>
                    <a:pt x="119" y="92"/>
                    <a:pt x="120" y="95"/>
                    <a:pt x="121" y="98"/>
                  </a:cubicBezTo>
                  <a:cubicBezTo>
                    <a:pt x="122" y="101"/>
                    <a:pt x="123" y="104"/>
                    <a:pt x="124" y="107"/>
                  </a:cubicBezTo>
                  <a:cubicBezTo>
                    <a:pt x="125" y="111"/>
                    <a:pt x="126" y="114"/>
                    <a:pt x="127" y="117"/>
                  </a:cubicBezTo>
                  <a:cubicBezTo>
                    <a:pt x="127" y="119"/>
                    <a:pt x="127" y="122"/>
                    <a:pt x="127" y="123"/>
                  </a:cubicBezTo>
                  <a:cubicBezTo>
                    <a:pt x="127" y="124"/>
                    <a:pt x="127" y="124"/>
                    <a:pt x="127" y="124"/>
                  </a:cubicBezTo>
                  <a:cubicBezTo>
                    <a:pt x="127" y="124"/>
                    <a:pt x="127" y="124"/>
                    <a:pt x="127" y="124"/>
                  </a:cubicBezTo>
                  <a:cubicBezTo>
                    <a:pt x="127" y="124"/>
                    <a:pt x="127" y="124"/>
                    <a:pt x="127" y="124"/>
                  </a:cubicBezTo>
                  <a:cubicBezTo>
                    <a:pt x="127" y="125"/>
                    <a:pt x="127" y="125"/>
                    <a:pt x="127" y="125"/>
                  </a:cubicBezTo>
                  <a:cubicBezTo>
                    <a:pt x="127" y="125"/>
                    <a:pt x="127" y="125"/>
                    <a:pt x="127" y="125"/>
                  </a:cubicBezTo>
                  <a:cubicBezTo>
                    <a:pt x="126" y="127"/>
                    <a:pt x="126" y="127"/>
                    <a:pt x="126" y="127"/>
                  </a:cubicBezTo>
                  <a:cubicBezTo>
                    <a:pt x="126" y="129"/>
                    <a:pt x="126" y="129"/>
                    <a:pt x="126" y="129"/>
                  </a:cubicBezTo>
                  <a:cubicBezTo>
                    <a:pt x="125" y="131"/>
                    <a:pt x="124" y="133"/>
                    <a:pt x="123" y="135"/>
                  </a:cubicBezTo>
                  <a:cubicBezTo>
                    <a:pt x="122" y="137"/>
                    <a:pt x="121" y="138"/>
                    <a:pt x="120" y="140"/>
                  </a:cubicBezTo>
                  <a:cubicBezTo>
                    <a:pt x="119" y="141"/>
                    <a:pt x="117" y="142"/>
                    <a:pt x="116" y="144"/>
                  </a:cubicBezTo>
                  <a:cubicBezTo>
                    <a:pt x="114" y="145"/>
                    <a:pt x="112" y="146"/>
                    <a:pt x="110" y="147"/>
                  </a:cubicBezTo>
                  <a:cubicBezTo>
                    <a:pt x="108" y="148"/>
                    <a:pt x="107" y="148"/>
                    <a:pt x="104" y="149"/>
                  </a:cubicBezTo>
                  <a:cubicBezTo>
                    <a:pt x="103" y="149"/>
                    <a:pt x="102" y="149"/>
                    <a:pt x="101" y="149"/>
                  </a:cubicBezTo>
                  <a:cubicBezTo>
                    <a:pt x="99" y="149"/>
                    <a:pt x="99" y="149"/>
                    <a:pt x="99" y="149"/>
                  </a:cubicBezTo>
                  <a:cubicBezTo>
                    <a:pt x="98" y="149"/>
                    <a:pt x="98" y="149"/>
                    <a:pt x="98" y="149"/>
                  </a:cubicBezTo>
                  <a:cubicBezTo>
                    <a:pt x="95" y="149"/>
                    <a:pt x="95" y="149"/>
                    <a:pt x="95" y="149"/>
                  </a:cubicBezTo>
                  <a:cubicBezTo>
                    <a:pt x="95" y="149"/>
                    <a:pt x="95" y="149"/>
                    <a:pt x="95" y="149"/>
                  </a:cubicBezTo>
                  <a:cubicBezTo>
                    <a:pt x="95" y="149"/>
                    <a:pt x="95" y="149"/>
                    <a:pt x="95" y="149"/>
                  </a:cubicBezTo>
                  <a:cubicBezTo>
                    <a:pt x="95" y="149"/>
                    <a:pt x="95" y="149"/>
                    <a:pt x="95" y="149"/>
                  </a:cubicBezTo>
                  <a:cubicBezTo>
                    <a:pt x="95" y="149"/>
                    <a:pt x="93" y="149"/>
                    <a:pt x="94" y="149"/>
                  </a:cubicBezTo>
                  <a:cubicBezTo>
                    <a:pt x="94" y="149"/>
                    <a:pt x="94" y="149"/>
                    <a:pt x="94" y="149"/>
                  </a:cubicBezTo>
                  <a:cubicBezTo>
                    <a:pt x="94" y="149"/>
                    <a:pt x="94" y="149"/>
                    <a:pt x="94" y="149"/>
                  </a:cubicBezTo>
                  <a:cubicBezTo>
                    <a:pt x="92" y="148"/>
                    <a:pt x="92" y="148"/>
                    <a:pt x="92" y="148"/>
                  </a:cubicBezTo>
                  <a:cubicBezTo>
                    <a:pt x="89" y="147"/>
                    <a:pt x="87" y="146"/>
                    <a:pt x="86" y="144"/>
                  </a:cubicBezTo>
                  <a:cubicBezTo>
                    <a:pt x="82" y="141"/>
                    <a:pt x="81" y="137"/>
                    <a:pt x="79" y="134"/>
                  </a:cubicBezTo>
                  <a:cubicBezTo>
                    <a:pt x="78" y="130"/>
                    <a:pt x="77" y="127"/>
                    <a:pt x="77" y="124"/>
                  </a:cubicBezTo>
                  <a:cubicBezTo>
                    <a:pt x="76" y="121"/>
                    <a:pt x="75" y="118"/>
                    <a:pt x="74" y="115"/>
                  </a:cubicBezTo>
                  <a:cubicBezTo>
                    <a:pt x="74" y="114"/>
                    <a:pt x="74" y="114"/>
                    <a:pt x="74" y="114"/>
                  </a:cubicBezTo>
                  <a:cubicBezTo>
                    <a:pt x="73" y="113"/>
                    <a:pt x="73" y="112"/>
                    <a:pt x="72" y="112"/>
                  </a:cubicBezTo>
                  <a:cubicBezTo>
                    <a:pt x="72" y="111"/>
                    <a:pt x="72" y="111"/>
                    <a:pt x="72" y="110"/>
                  </a:cubicBezTo>
                  <a:cubicBezTo>
                    <a:pt x="71" y="110"/>
                    <a:pt x="71" y="109"/>
                    <a:pt x="70" y="109"/>
                  </a:cubicBezTo>
                  <a:cubicBezTo>
                    <a:pt x="69" y="107"/>
                    <a:pt x="66" y="106"/>
                    <a:pt x="64" y="105"/>
                  </a:cubicBezTo>
                  <a:cubicBezTo>
                    <a:pt x="61" y="104"/>
                    <a:pt x="58" y="103"/>
                    <a:pt x="55" y="103"/>
                  </a:cubicBezTo>
                  <a:cubicBezTo>
                    <a:pt x="55" y="103"/>
                    <a:pt x="55" y="103"/>
                    <a:pt x="55" y="103"/>
                  </a:cubicBezTo>
                  <a:cubicBezTo>
                    <a:pt x="56" y="100"/>
                    <a:pt x="56" y="100"/>
                    <a:pt x="56" y="100"/>
                  </a:cubicBezTo>
                  <a:cubicBezTo>
                    <a:pt x="59" y="106"/>
                    <a:pt x="61" y="112"/>
                    <a:pt x="62" y="118"/>
                  </a:cubicBezTo>
                  <a:cubicBezTo>
                    <a:pt x="64" y="124"/>
                    <a:pt x="65" y="130"/>
                    <a:pt x="65" y="137"/>
                  </a:cubicBezTo>
                  <a:cubicBezTo>
                    <a:pt x="65" y="140"/>
                    <a:pt x="65" y="143"/>
                    <a:pt x="64" y="147"/>
                  </a:cubicBezTo>
                  <a:cubicBezTo>
                    <a:pt x="63" y="148"/>
                    <a:pt x="63" y="150"/>
                    <a:pt x="61" y="152"/>
                  </a:cubicBezTo>
                  <a:cubicBezTo>
                    <a:pt x="61" y="153"/>
                    <a:pt x="60" y="154"/>
                    <a:pt x="60" y="154"/>
                  </a:cubicBezTo>
                  <a:cubicBezTo>
                    <a:pt x="58" y="156"/>
                    <a:pt x="58" y="156"/>
                    <a:pt x="58" y="156"/>
                  </a:cubicBezTo>
                  <a:cubicBezTo>
                    <a:pt x="58" y="157"/>
                    <a:pt x="58" y="157"/>
                    <a:pt x="58" y="157"/>
                  </a:cubicBezTo>
                  <a:cubicBezTo>
                    <a:pt x="57" y="157"/>
                    <a:pt x="57" y="157"/>
                    <a:pt x="57" y="157"/>
                  </a:cubicBezTo>
                  <a:cubicBezTo>
                    <a:pt x="57" y="157"/>
                    <a:pt x="57" y="157"/>
                    <a:pt x="57" y="157"/>
                  </a:cubicBezTo>
                  <a:cubicBezTo>
                    <a:pt x="57" y="157"/>
                    <a:pt x="57" y="157"/>
                    <a:pt x="57" y="157"/>
                  </a:cubicBezTo>
                  <a:cubicBezTo>
                    <a:pt x="57" y="158"/>
                    <a:pt x="57" y="158"/>
                    <a:pt x="57" y="158"/>
                  </a:cubicBezTo>
                  <a:cubicBezTo>
                    <a:pt x="56" y="158"/>
                    <a:pt x="56" y="158"/>
                    <a:pt x="56" y="158"/>
                  </a:cubicBezTo>
                  <a:cubicBezTo>
                    <a:pt x="54" y="160"/>
                    <a:pt x="54" y="160"/>
                    <a:pt x="54" y="160"/>
                  </a:cubicBezTo>
                  <a:cubicBezTo>
                    <a:pt x="53" y="160"/>
                    <a:pt x="52" y="162"/>
                    <a:pt x="50" y="162"/>
                  </a:cubicBezTo>
                  <a:cubicBezTo>
                    <a:pt x="49" y="163"/>
                    <a:pt x="48" y="164"/>
                    <a:pt x="46" y="165"/>
                  </a:cubicBezTo>
                  <a:cubicBezTo>
                    <a:pt x="44" y="165"/>
                    <a:pt x="43" y="166"/>
                    <a:pt x="41" y="167"/>
                  </a:cubicBezTo>
                  <a:cubicBezTo>
                    <a:pt x="37" y="168"/>
                    <a:pt x="33" y="167"/>
                    <a:pt x="29" y="165"/>
                  </a:cubicBezTo>
                  <a:cubicBezTo>
                    <a:pt x="29" y="165"/>
                    <a:pt x="28" y="164"/>
                    <a:pt x="28" y="164"/>
                  </a:cubicBezTo>
                  <a:cubicBezTo>
                    <a:pt x="27" y="163"/>
                    <a:pt x="27" y="163"/>
                    <a:pt x="27" y="163"/>
                  </a:cubicBezTo>
                  <a:cubicBezTo>
                    <a:pt x="27" y="163"/>
                    <a:pt x="27" y="163"/>
                    <a:pt x="27" y="163"/>
                  </a:cubicBezTo>
                  <a:cubicBezTo>
                    <a:pt x="26" y="163"/>
                    <a:pt x="26" y="163"/>
                    <a:pt x="26" y="163"/>
                  </a:cubicBezTo>
                  <a:cubicBezTo>
                    <a:pt x="26" y="162"/>
                    <a:pt x="26" y="162"/>
                    <a:pt x="26" y="162"/>
                  </a:cubicBezTo>
                  <a:cubicBezTo>
                    <a:pt x="26" y="162"/>
                    <a:pt x="26" y="162"/>
                    <a:pt x="26" y="162"/>
                  </a:cubicBezTo>
                  <a:cubicBezTo>
                    <a:pt x="26" y="162"/>
                    <a:pt x="26" y="162"/>
                    <a:pt x="26" y="162"/>
                  </a:cubicBezTo>
                  <a:cubicBezTo>
                    <a:pt x="25" y="162"/>
                    <a:pt x="25" y="161"/>
                    <a:pt x="25" y="160"/>
                  </a:cubicBezTo>
                  <a:cubicBezTo>
                    <a:pt x="24" y="158"/>
                    <a:pt x="23" y="157"/>
                    <a:pt x="23" y="155"/>
                  </a:cubicBezTo>
                  <a:cubicBezTo>
                    <a:pt x="21" y="149"/>
                    <a:pt x="21" y="143"/>
                    <a:pt x="20" y="137"/>
                  </a:cubicBezTo>
                  <a:cubicBezTo>
                    <a:pt x="19" y="119"/>
                    <a:pt x="19" y="119"/>
                    <a:pt x="19" y="119"/>
                  </a:cubicBezTo>
                  <a:cubicBezTo>
                    <a:pt x="18" y="113"/>
                    <a:pt x="17" y="107"/>
                    <a:pt x="15" y="102"/>
                  </a:cubicBezTo>
                  <a:cubicBezTo>
                    <a:pt x="13" y="96"/>
                    <a:pt x="10" y="91"/>
                    <a:pt x="7" y="85"/>
                  </a:cubicBezTo>
                  <a:cubicBezTo>
                    <a:pt x="4" y="80"/>
                    <a:pt x="1" y="75"/>
                    <a:pt x="0" y="69"/>
                  </a:cubicBezTo>
                  <a:cubicBezTo>
                    <a:pt x="0" y="66"/>
                    <a:pt x="1" y="63"/>
                    <a:pt x="2" y="60"/>
                  </a:cubicBezTo>
                  <a:cubicBezTo>
                    <a:pt x="5" y="56"/>
                    <a:pt x="5" y="56"/>
                    <a:pt x="5" y="56"/>
                  </a:cubicBezTo>
                  <a:cubicBezTo>
                    <a:pt x="7" y="53"/>
                    <a:pt x="7" y="53"/>
                    <a:pt x="7" y="53"/>
                  </a:cubicBezTo>
                  <a:cubicBezTo>
                    <a:pt x="11" y="48"/>
                    <a:pt x="16" y="44"/>
                    <a:pt x="20" y="40"/>
                  </a:cubicBezTo>
                  <a:cubicBezTo>
                    <a:pt x="25" y="36"/>
                    <a:pt x="30" y="32"/>
                    <a:pt x="35" y="29"/>
                  </a:cubicBezTo>
                  <a:cubicBezTo>
                    <a:pt x="40" y="25"/>
                    <a:pt x="45" y="23"/>
                    <a:pt x="51" y="20"/>
                  </a:cubicBezTo>
                  <a:cubicBezTo>
                    <a:pt x="56" y="17"/>
                    <a:pt x="62" y="15"/>
                    <a:pt x="68" y="12"/>
                  </a:cubicBezTo>
                  <a:cubicBezTo>
                    <a:pt x="70" y="11"/>
                    <a:pt x="73" y="11"/>
                    <a:pt x="76" y="10"/>
                  </a:cubicBezTo>
                  <a:cubicBezTo>
                    <a:pt x="86" y="7"/>
                    <a:pt x="86" y="7"/>
                    <a:pt x="86" y="7"/>
                  </a:cubicBezTo>
                  <a:cubicBezTo>
                    <a:pt x="86" y="7"/>
                    <a:pt x="86" y="7"/>
                    <a:pt x="86" y="7"/>
                  </a:cubicBezTo>
                  <a:cubicBezTo>
                    <a:pt x="87" y="8"/>
                    <a:pt x="87" y="8"/>
                    <a:pt x="87" y="8"/>
                  </a:cubicBezTo>
                  <a:cubicBezTo>
                    <a:pt x="87" y="8"/>
                    <a:pt x="87" y="8"/>
                    <a:pt x="87" y="8"/>
                  </a:cubicBezTo>
                  <a:cubicBezTo>
                    <a:pt x="85" y="8"/>
                    <a:pt x="85" y="8"/>
                    <a:pt x="85" y="8"/>
                  </a:cubicBezTo>
                  <a:cubicBezTo>
                    <a:pt x="87" y="7"/>
                    <a:pt x="89" y="6"/>
                    <a:pt x="91" y="5"/>
                  </a:cubicBezTo>
                  <a:cubicBezTo>
                    <a:pt x="93" y="5"/>
                    <a:pt x="95" y="4"/>
                    <a:pt x="98" y="4"/>
                  </a:cubicBezTo>
                  <a:cubicBezTo>
                    <a:pt x="100" y="3"/>
                    <a:pt x="102" y="3"/>
                    <a:pt x="104" y="2"/>
                  </a:cubicBezTo>
                  <a:cubicBezTo>
                    <a:pt x="111" y="1"/>
                    <a:pt x="111" y="1"/>
                    <a:pt x="111" y="1"/>
                  </a:cubicBezTo>
                  <a:cubicBezTo>
                    <a:pt x="115" y="1"/>
                    <a:pt x="120" y="0"/>
                    <a:pt x="124" y="0"/>
                  </a:cubicBezTo>
                  <a:cubicBezTo>
                    <a:pt x="131" y="0"/>
                    <a:pt x="131" y="0"/>
                    <a:pt x="131" y="0"/>
                  </a:cubicBezTo>
                  <a:cubicBezTo>
                    <a:pt x="133" y="0"/>
                    <a:pt x="135" y="0"/>
                    <a:pt x="137" y="0"/>
                  </a:cubicBezTo>
                  <a:cubicBezTo>
                    <a:pt x="140" y="0"/>
                    <a:pt x="142" y="1"/>
                    <a:pt x="144" y="1"/>
                  </a:cubicBezTo>
                  <a:cubicBezTo>
                    <a:pt x="148" y="2"/>
                    <a:pt x="148" y="2"/>
                    <a:pt x="148" y="2"/>
                  </a:cubicBezTo>
                  <a:cubicBezTo>
                    <a:pt x="149" y="2"/>
                    <a:pt x="150" y="2"/>
                    <a:pt x="151" y="3"/>
                  </a:cubicBezTo>
                  <a:cubicBezTo>
                    <a:pt x="153" y="4"/>
                    <a:pt x="156" y="6"/>
                    <a:pt x="157" y="8"/>
                  </a:cubicBezTo>
                  <a:cubicBezTo>
                    <a:pt x="158" y="11"/>
                    <a:pt x="158" y="14"/>
                    <a:pt x="157" y="17"/>
                  </a:cubicBezTo>
                  <a:cubicBezTo>
                    <a:pt x="157" y="17"/>
                    <a:pt x="157" y="17"/>
                    <a:pt x="156" y="18"/>
                  </a:cubicBezTo>
                  <a:cubicBezTo>
                    <a:pt x="156" y="19"/>
                    <a:pt x="155" y="19"/>
                    <a:pt x="155" y="20"/>
                  </a:cubicBezTo>
                  <a:cubicBezTo>
                    <a:pt x="154" y="21"/>
                    <a:pt x="153" y="22"/>
                    <a:pt x="152" y="23"/>
                  </a:cubicBezTo>
                  <a:cubicBezTo>
                    <a:pt x="150" y="24"/>
                    <a:pt x="148" y="25"/>
                    <a:pt x="146" y="26"/>
                  </a:cubicBezTo>
                  <a:cubicBezTo>
                    <a:pt x="142" y="28"/>
                    <a:pt x="138" y="30"/>
                    <a:pt x="134" y="31"/>
                  </a:cubicBezTo>
                  <a:cubicBezTo>
                    <a:pt x="134" y="31"/>
                    <a:pt x="134" y="31"/>
                    <a:pt x="134" y="31"/>
                  </a:cubicBezTo>
                  <a:cubicBezTo>
                    <a:pt x="134" y="28"/>
                    <a:pt x="134" y="28"/>
                    <a:pt x="134" y="28"/>
                  </a:cubicBezTo>
                  <a:cubicBezTo>
                    <a:pt x="142" y="32"/>
                    <a:pt x="142" y="32"/>
                    <a:pt x="142" y="32"/>
                  </a:cubicBezTo>
                  <a:cubicBezTo>
                    <a:pt x="143" y="32"/>
                    <a:pt x="144" y="33"/>
                    <a:pt x="145" y="34"/>
                  </a:cubicBezTo>
                  <a:cubicBezTo>
                    <a:pt x="149" y="36"/>
                    <a:pt x="149" y="36"/>
                    <a:pt x="149" y="36"/>
                  </a:cubicBezTo>
                  <a:close/>
                </a:path>
              </a:pathLst>
            </a:custGeom>
            <a:solidFill>
              <a:srgbClr val="D6A7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 name="Freeform 45">
              <a:extLst>
                <a:ext uri="{FF2B5EF4-FFF2-40B4-BE49-F238E27FC236}">
                  <a16:creationId xmlns:a16="http://schemas.microsoft.com/office/drawing/2014/main" id="{45A3D5C3-EAA6-905F-7238-353BC75E1686}"/>
                </a:ext>
              </a:extLst>
            </p:cNvPr>
            <p:cNvSpPr>
              <a:spLocks/>
            </p:cNvSpPr>
            <p:nvPr/>
          </p:nvSpPr>
          <p:spPr bwMode="auto">
            <a:xfrm>
              <a:off x="8565912" y="2160716"/>
              <a:ext cx="800696" cy="850806"/>
            </a:xfrm>
            <a:custGeom>
              <a:avLst/>
              <a:gdLst>
                <a:gd name="T0" fmla="*/ 249 w 439"/>
                <a:gd name="T1" fmla="*/ 40 h 468"/>
                <a:gd name="T2" fmla="*/ 439 w 439"/>
                <a:gd name="T3" fmla="*/ 396 h 468"/>
                <a:gd name="T4" fmla="*/ 190 w 439"/>
                <a:gd name="T5" fmla="*/ 455 h 468"/>
                <a:gd name="T6" fmla="*/ 16 w 439"/>
                <a:gd name="T7" fmla="*/ 144 h 468"/>
                <a:gd name="T8" fmla="*/ 249 w 439"/>
                <a:gd name="T9" fmla="*/ 40 h 468"/>
              </a:gdLst>
              <a:ahLst/>
              <a:cxnLst>
                <a:cxn ang="0">
                  <a:pos x="T0" y="T1"/>
                </a:cxn>
                <a:cxn ang="0">
                  <a:pos x="T2" y="T3"/>
                </a:cxn>
                <a:cxn ang="0">
                  <a:pos x="T4" y="T5"/>
                </a:cxn>
                <a:cxn ang="0">
                  <a:pos x="T6" y="T7"/>
                </a:cxn>
                <a:cxn ang="0">
                  <a:pos x="T8" y="T9"/>
                </a:cxn>
              </a:cxnLst>
              <a:rect l="0" t="0" r="r" b="b"/>
              <a:pathLst>
                <a:path w="439" h="468">
                  <a:moveTo>
                    <a:pt x="249" y="40"/>
                  </a:moveTo>
                  <a:cubicBezTo>
                    <a:pt x="249" y="40"/>
                    <a:pt x="439" y="349"/>
                    <a:pt x="439" y="396"/>
                  </a:cubicBezTo>
                  <a:cubicBezTo>
                    <a:pt x="439" y="444"/>
                    <a:pt x="219" y="468"/>
                    <a:pt x="190" y="455"/>
                  </a:cubicBezTo>
                  <a:cubicBezTo>
                    <a:pt x="162" y="442"/>
                    <a:pt x="31" y="186"/>
                    <a:pt x="16" y="144"/>
                  </a:cubicBezTo>
                  <a:cubicBezTo>
                    <a:pt x="0" y="102"/>
                    <a:pt x="145" y="0"/>
                    <a:pt x="249" y="40"/>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 name="Freeform 46">
              <a:extLst>
                <a:ext uri="{FF2B5EF4-FFF2-40B4-BE49-F238E27FC236}">
                  <a16:creationId xmlns:a16="http://schemas.microsoft.com/office/drawing/2014/main" id="{3360E503-AFFD-EAC5-AC75-E39C07DA4EAC}"/>
                </a:ext>
              </a:extLst>
            </p:cNvPr>
            <p:cNvSpPr>
              <a:spLocks/>
            </p:cNvSpPr>
            <p:nvPr/>
          </p:nvSpPr>
          <p:spPr bwMode="auto">
            <a:xfrm>
              <a:off x="8194884" y="1850460"/>
              <a:ext cx="925438" cy="1037386"/>
            </a:xfrm>
            <a:custGeom>
              <a:avLst/>
              <a:gdLst>
                <a:gd name="T0" fmla="*/ 319 w 507"/>
                <a:gd name="T1" fmla="*/ 545 h 571"/>
                <a:gd name="T2" fmla="*/ 266 w 507"/>
                <a:gd name="T3" fmla="*/ 355 h 571"/>
                <a:gd name="T4" fmla="*/ 344 w 507"/>
                <a:gd name="T5" fmla="*/ 326 h 571"/>
                <a:gd name="T6" fmla="*/ 305 w 507"/>
                <a:gd name="T7" fmla="*/ 298 h 571"/>
                <a:gd name="T8" fmla="*/ 441 w 507"/>
                <a:gd name="T9" fmla="*/ 266 h 571"/>
                <a:gd name="T10" fmla="*/ 410 w 507"/>
                <a:gd name="T11" fmla="*/ 245 h 571"/>
                <a:gd name="T12" fmla="*/ 496 w 507"/>
                <a:gd name="T13" fmla="*/ 201 h 571"/>
                <a:gd name="T14" fmla="*/ 450 w 507"/>
                <a:gd name="T15" fmla="*/ 193 h 571"/>
                <a:gd name="T16" fmla="*/ 458 w 507"/>
                <a:gd name="T17" fmla="*/ 80 h 571"/>
                <a:gd name="T18" fmla="*/ 359 w 507"/>
                <a:gd name="T19" fmla="*/ 91 h 571"/>
                <a:gd name="T20" fmla="*/ 217 w 507"/>
                <a:gd name="T21" fmla="*/ 68 h 571"/>
                <a:gd name="T22" fmla="*/ 283 w 507"/>
                <a:gd name="T23" fmla="*/ 135 h 571"/>
                <a:gd name="T24" fmla="*/ 103 w 507"/>
                <a:gd name="T25" fmla="*/ 273 h 571"/>
                <a:gd name="T26" fmla="*/ 59 w 507"/>
                <a:gd name="T27" fmla="*/ 228 h 571"/>
                <a:gd name="T28" fmla="*/ 74 w 507"/>
                <a:gd name="T29" fmla="*/ 298 h 571"/>
                <a:gd name="T30" fmla="*/ 27 w 507"/>
                <a:gd name="T31" fmla="*/ 349 h 571"/>
                <a:gd name="T32" fmla="*/ 97 w 507"/>
                <a:gd name="T33" fmla="*/ 343 h 571"/>
                <a:gd name="T34" fmla="*/ 319 w 507"/>
                <a:gd name="T35" fmla="*/ 545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7" h="571">
                  <a:moveTo>
                    <a:pt x="319" y="545"/>
                  </a:moveTo>
                  <a:cubicBezTo>
                    <a:pt x="319" y="545"/>
                    <a:pt x="376" y="417"/>
                    <a:pt x="266" y="355"/>
                  </a:cubicBezTo>
                  <a:cubicBezTo>
                    <a:pt x="266" y="355"/>
                    <a:pt x="351" y="345"/>
                    <a:pt x="344" y="326"/>
                  </a:cubicBezTo>
                  <a:cubicBezTo>
                    <a:pt x="336" y="307"/>
                    <a:pt x="318" y="298"/>
                    <a:pt x="305" y="298"/>
                  </a:cubicBezTo>
                  <a:cubicBezTo>
                    <a:pt x="305" y="298"/>
                    <a:pt x="444" y="285"/>
                    <a:pt x="441" y="266"/>
                  </a:cubicBezTo>
                  <a:cubicBezTo>
                    <a:pt x="437" y="247"/>
                    <a:pt x="410" y="245"/>
                    <a:pt x="410" y="245"/>
                  </a:cubicBezTo>
                  <a:cubicBezTo>
                    <a:pt x="410" y="245"/>
                    <a:pt x="507" y="225"/>
                    <a:pt x="496" y="201"/>
                  </a:cubicBezTo>
                  <a:cubicBezTo>
                    <a:pt x="484" y="178"/>
                    <a:pt x="450" y="193"/>
                    <a:pt x="450" y="193"/>
                  </a:cubicBezTo>
                  <a:cubicBezTo>
                    <a:pt x="450" y="193"/>
                    <a:pt x="507" y="138"/>
                    <a:pt x="458" y="80"/>
                  </a:cubicBezTo>
                  <a:cubicBezTo>
                    <a:pt x="408" y="21"/>
                    <a:pt x="336" y="6"/>
                    <a:pt x="359" y="91"/>
                  </a:cubicBezTo>
                  <a:cubicBezTo>
                    <a:pt x="359" y="91"/>
                    <a:pt x="271" y="0"/>
                    <a:pt x="217" y="68"/>
                  </a:cubicBezTo>
                  <a:cubicBezTo>
                    <a:pt x="163" y="136"/>
                    <a:pt x="283" y="135"/>
                    <a:pt x="283" y="135"/>
                  </a:cubicBezTo>
                  <a:cubicBezTo>
                    <a:pt x="283" y="135"/>
                    <a:pt x="139" y="154"/>
                    <a:pt x="103" y="273"/>
                  </a:cubicBezTo>
                  <a:cubicBezTo>
                    <a:pt x="103" y="273"/>
                    <a:pt x="80" y="220"/>
                    <a:pt x="59" y="228"/>
                  </a:cubicBezTo>
                  <a:cubicBezTo>
                    <a:pt x="38" y="235"/>
                    <a:pt x="23" y="288"/>
                    <a:pt x="74" y="298"/>
                  </a:cubicBezTo>
                  <a:cubicBezTo>
                    <a:pt x="74" y="298"/>
                    <a:pt x="0" y="322"/>
                    <a:pt x="27" y="349"/>
                  </a:cubicBezTo>
                  <a:cubicBezTo>
                    <a:pt x="53" y="376"/>
                    <a:pt x="86" y="357"/>
                    <a:pt x="97" y="343"/>
                  </a:cubicBezTo>
                  <a:cubicBezTo>
                    <a:pt x="97" y="343"/>
                    <a:pt x="114" y="571"/>
                    <a:pt x="319" y="545"/>
                  </a:cubicBezTo>
                  <a:close/>
                </a:path>
              </a:pathLst>
            </a:custGeom>
            <a:solidFill>
              <a:srgbClr val="725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 name="Freeform 47">
              <a:extLst>
                <a:ext uri="{FF2B5EF4-FFF2-40B4-BE49-F238E27FC236}">
                  <a16:creationId xmlns:a16="http://schemas.microsoft.com/office/drawing/2014/main" id="{DEE5AC99-4429-341B-0E7A-B384A00D345A}"/>
                </a:ext>
              </a:extLst>
            </p:cNvPr>
            <p:cNvSpPr>
              <a:spLocks/>
            </p:cNvSpPr>
            <p:nvPr/>
          </p:nvSpPr>
          <p:spPr bwMode="auto">
            <a:xfrm>
              <a:off x="8637345" y="2663950"/>
              <a:ext cx="289999" cy="262279"/>
            </a:xfrm>
            <a:custGeom>
              <a:avLst/>
              <a:gdLst>
                <a:gd name="T0" fmla="*/ 26 w 159"/>
                <a:gd name="T1" fmla="*/ 36 h 144"/>
                <a:gd name="T2" fmla="*/ 92 w 159"/>
                <a:gd name="T3" fmla="*/ 119 h 144"/>
                <a:gd name="T4" fmla="*/ 26 w 159"/>
                <a:gd name="T5" fmla="*/ 36 h 144"/>
              </a:gdLst>
              <a:ahLst/>
              <a:cxnLst>
                <a:cxn ang="0">
                  <a:pos x="T0" y="T1"/>
                </a:cxn>
                <a:cxn ang="0">
                  <a:pos x="T2" y="T3"/>
                </a:cxn>
                <a:cxn ang="0">
                  <a:pos x="T4" y="T5"/>
                </a:cxn>
              </a:cxnLst>
              <a:rect l="0" t="0" r="r" b="b"/>
              <a:pathLst>
                <a:path w="159" h="144">
                  <a:moveTo>
                    <a:pt x="26" y="36"/>
                  </a:moveTo>
                  <a:cubicBezTo>
                    <a:pt x="0" y="56"/>
                    <a:pt x="26" y="144"/>
                    <a:pt x="92" y="119"/>
                  </a:cubicBezTo>
                  <a:cubicBezTo>
                    <a:pt x="159" y="95"/>
                    <a:pt x="71" y="0"/>
                    <a:pt x="26" y="36"/>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 name="Freeform 48">
              <a:extLst>
                <a:ext uri="{FF2B5EF4-FFF2-40B4-BE49-F238E27FC236}">
                  <a16:creationId xmlns:a16="http://schemas.microsoft.com/office/drawing/2014/main" id="{F30563FF-28E7-7B9A-6D36-B2B763BA1AD1}"/>
                </a:ext>
              </a:extLst>
            </p:cNvPr>
            <p:cNvSpPr>
              <a:spLocks/>
            </p:cNvSpPr>
            <p:nvPr/>
          </p:nvSpPr>
          <p:spPr bwMode="auto">
            <a:xfrm>
              <a:off x="8940138" y="2681009"/>
              <a:ext cx="304925" cy="255882"/>
            </a:xfrm>
            <a:custGeom>
              <a:avLst/>
              <a:gdLst>
                <a:gd name="T0" fmla="*/ 10 w 167"/>
                <a:gd name="T1" fmla="*/ 141 h 141"/>
                <a:gd name="T2" fmla="*/ 57 w 167"/>
                <a:gd name="T3" fmla="*/ 19 h 141"/>
                <a:gd name="T4" fmla="*/ 167 w 167"/>
                <a:gd name="T5" fmla="*/ 103 h 141"/>
                <a:gd name="T6" fmla="*/ 10 w 167"/>
                <a:gd name="T7" fmla="*/ 141 h 141"/>
              </a:gdLst>
              <a:ahLst/>
              <a:cxnLst>
                <a:cxn ang="0">
                  <a:pos x="T0" y="T1"/>
                </a:cxn>
                <a:cxn ang="0">
                  <a:pos x="T2" y="T3"/>
                </a:cxn>
                <a:cxn ang="0">
                  <a:pos x="T4" y="T5"/>
                </a:cxn>
                <a:cxn ang="0">
                  <a:pos x="T6" y="T7"/>
                </a:cxn>
              </a:cxnLst>
              <a:rect l="0" t="0" r="r" b="b"/>
              <a:pathLst>
                <a:path w="167" h="141">
                  <a:moveTo>
                    <a:pt x="10" y="141"/>
                  </a:moveTo>
                  <a:cubicBezTo>
                    <a:pt x="10" y="141"/>
                    <a:pt x="0" y="37"/>
                    <a:pt x="57" y="19"/>
                  </a:cubicBezTo>
                  <a:cubicBezTo>
                    <a:pt x="114" y="0"/>
                    <a:pt x="160" y="89"/>
                    <a:pt x="167" y="103"/>
                  </a:cubicBezTo>
                  <a:cubicBezTo>
                    <a:pt x="167" y="103"/>
                    <a:pt x="34" y="112"/>
                    <a:pt x="10" y="141"/>
                  </a:cubicBezTo>
                  <a:close/>
                </a:path>
              </a:pathLst>
            </a:custGeom>
            <a:solidFill>
              <a:srgbClr val="7534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 name="Freeform 49">
              <a:extLst>
                <a:ext uri="{FF2B5EF4-FFF2-40B4-BE49-F238E27FC236}">
                  <a16:creationId xmlns:a16="http://schemas.microsoft.com/office/drawing/2014/main" id="{11CC34EE-5DE3-36B4-DE2F-B3697B2E196A}"/>
                </a:ext>
              </a:extLst>
            </p:cNvPr>
            <p:cNvSpPr>
              <a:spLocks/>
            </p:cNvSpPr>
            <p:nvPr/>
          </p:nvSpPr>
          <p:spPr bwMode="auto">
            <a:xfrm>
              <a:off x="9040359" y="2513620"/>
              <a:ext cx="172720" cy="152463"/>
            </a:xfrm>
            <a:custGeom>
              <a:avLst/>
              <a:gdLst>
                <a:gd name="T0" fmla="*/ 0 w 95"/>
                <a:gd name="T1" fmla="*/ 13 h 84"/>
                <a:gd name="T2" fmla="*/ 24 w 95"/>
                <a:gd name="T3" fmla="*/ 51 h 84"/>
                <a:gd name="T4" fmla="*/ 55 w 95"/>
                <a:gd name="T5" fmla="*/ 32 h 84"/>
                <a:gd name="T6" fmla="*/ 41 w 95"/>
                <a:gd name="T7" fmla="*/ 84 h 84"/>
                <a:gd name="T8" fmla="*/ 78 w 95"/>
                <a:gd name="T9" fmla="*/ 36 h 84"/>
                <a:gd name="T10" fmla="*/ 28 w 95"/>
                <a:gd name="T11" fmla="*/ 42 h 84"/>
                <a:gd name="T12" fmla="*/ 0 w 95"/>
                <a:gd name="T13" fmla="*/ 13 h 84"/>
              </a:gdLst>
              <a:ahLst/>
              <a:cxnLst>
                <a:cxn ang="0">
                  <a:pos x="T0" y="T1"/>
                </a:cxn>
                <a:cxn ang="0">
                  <a:pos x="T2" y="T3"/>
                </a:cxn>
                <a:cxn ang="0">
                  <a:pos x="T4" y="T5"/>
                </a:cxn>
                <a:cxn ang="0">
                  <a:pos x="T6" y="T7"/>
                </a:cxn>
                <a:cxn ang="0">
                  <a:pos x="T8" y="T9"/>
                </a:cxn>
                <a:cxn ang="0">
                  <a:pos x="T10" y="T11"/>
                </a:cxn>
                <a:cxn ang="0">
                  <a:pos x="T12" y="T13"/>
                </a:cxn>
              </a:cxnLst>
              <a:rect l="0" t="0" r="r" b="b"/>
              <a:pathLst>
                <a:path w="95" h="84">
                  <a:moveTo>
                    <a:pt x="0" y="13"/>
                  </a:moveTo>
                  <a:cubicBezTo>
                    <a:pt x="0" y="13"/>
                    <a:pt x="14" y="55"/>
                    <a:pt x="24" y="51"/>
                  </a:cubicBezTo>
                  <a:cubicBezTo>
                    <a:pt x="34" y="46"/>
                    <a:pt x="43" y="28"/>
                    <a:pt x="55" y="32"/>
                  </a:cubicBezTo>
                  <a:cubicBezTo>
                    <a:pt x="68" y="36"/>
                    <a:pt x="88" y="65"/>
                    <a:pt x="41" y="84"/>
                  </a:cubicBezTo>
                  <a:cubicBezTo>
                    <a:pt x="41" y="84"/>
                    <a:pt x="95" y="71"/>
                    <a:pt x="78" y="36"/>
                  </a:cubicBezTo>
                  <a:cubicBezTo>
                    <a:pt x="62" y="0"/>
                    <a:pt x="40" y="33"/>
                    <a:pt x="28" y="42"/>
                  </a:cubicBezTo>
                  <a:cubicBezTo>
                    <a:pt x="15" y="52"/>
                    <a:pt x="0" y="13"/>
                    <a:pt x="0" y="13"/>
                  </a:cubicBezTo>
                  <a:close/>
                </a:path>
              </a:pathLst>
            </a:custGeom>
            <a:solidFill>
              <a:srgbClr val="CB8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 name="Freeform 50">
              <a:extLst>
                <a:ext uri="{FF2B5EF4-FFF2-40B4-BE49-F238E27FC236}">
                  <a16:creationId xmlns:a16="http://schemas.microsoft.com/office/drawing/2014/main" id="{A876709F-60D3-0B77-726F-128259675A41}"/>
                </a:ext>
              </a:extLst>
            </p:cNvPr>
            <p:cNvSpPr>
              <a:spLocks/>
            </p:cNvSpPr>
            <p:nvPr/>
          </p:nvSpPr>
          <p:spPr bwMode="auto">
            <a:xfrm>
              <a:off x="8865506" y="2555200"/>
              <a:ext cx="123676" cy="92757"/>
            </a:xfrm>
            <a:custGeom>
              <a:avLst/>
              <a:gdLst>
                <a:gd name="T0" fmla="*/ 0 w 68"/>
                <a:gd name="T1" fmla="*/ 14 h 51"/>
                <a:gd name="T2" fmla="*/ 68 w 68"/>
                <a:gd name="T3" fmla="*/ 5 h 51"/>
                <a:gd name="T4" fmla="*/ 22 w 68"/>
                <a:gd name="T5" fmla="*/ 51 h 51"/>
                <a:gd name="T6" fmla="*/ 48 w 68"/>
                <a:gd name="T7" fmla="*/ 13 h 51"/>
                <a:gd name="T8" fmla="*/ 0 w 68"/>
                <a:gd name="T9" fmla="*/ 14 h 51"/>
              </a:gdLst>
              <a:ahLst/>
              <a:cxnLst>
                <a:cxn ang="0">
                  <a:pos x="T0" y="T1"/>
                </a:cxn>
                <a:cxn ang="0">
                  <a:pos x="T2" y="T3"/>
                </a:cxn>
                <a:cxn ang="0">
                  <a:pos x="T4" y="T5"/>
                </a:cxn>
                <a:cxn ang="0">
                  <a:pos x="T6" y="T7"/>
                </a:cxn>
                <a:cxn ang="0">
                  <a:pos x="T8" y="T9"/>
                </a:cxn>
              </a:cxnLst>
              <a:rect l="0" t="0" r="r" b="b"/>
              <a:pathLst>
                <a:path w="68" h="51">
                  <a:moveTo>
                    <a:pt x="0" y="14"/>
                  </a:moveTo>
                  <a:cubicBezTo>
                    <a:pt x="0" y="14"/>
                    <a:pt x="50" y="0"/>
                    <a:pt x="68" y="5"/>
                  </a:cubicBezTo>
                  <a:cubicBezTo>
                    <a:pt x="68" y="5"/>
                    <a:pt x="33" y="31"/>
                    <a:pt x="22" y="51"/>
                  </a:cubicBezTo>
                  <a:cubicBezTo>
                    <a:pt x="22" y="51"/>
                    <a:pt x="30" y="27"/>
                    <a:pt x="48" y="13"/>
                  </a:cubicBezTo>
                  <a:cubicBezTo>
                    <a:pt x="48" y="13"/>
                    <a:pt x="12" y="12"/>
                    <a:pt x="0" y="14"/>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 name="Freeform 51">
              <a:extLst>
                <a:ext uri="{FF2B5EF4-FFF2-40B4-BE49-F238E27FC236}">
                  <a16:creationId xmlns:a16="http://schemas.microsoft.com/office/drawing/2014/main" id="{283402D2-2389-70CE-AA06-355470C9FD31}"/>
                </a:ext>
              </a:extLst>
            </p:cNvPr>
            <p:cNvSpPr>
              <a:spLocks/>
            </p:cNvSpPr>
            <p:nvPr/>
          </p:nvSpPr>
          <p:spPr bwMode="auto">
            <a:xfrm>
              <a:off x="9071278" y="2473105"/>
              <a:ext cx="85294" cy="58640"/>
            </a:xfrm>
            <a:custGeom>
              <a:avLst/>
              <a:gdLst>
                <a:gd name="T0" fmla="*/ 29 w 47"/>
                <a:gd name="T1" fmla="*/ 0 h 32"/>
                <a:gd name="T2" fmla="*/ 0 w 47"/>
                <a:gd name="T3" fmla="*/ 32 h 32"/>
                <a:gd name="T4" fmla="*/ 47 w 47"/>
                <a:gd name="T5" fmla="*/ 32 h 32"/>
                <a:gd name="T6" fmla="*/ 11 w 47"/>
                <a:gd name="T7" fmla="*/ 24 h 32"/>
                <a:gd name="T8" fmla="*/ 29 w 47"/>
                <a:gd name="T9" fmla="*/ 0 h 32"/>
              </a:gdLst>
              <a:ahLst/>
              <a:cxnLst>
                <a:cxn ang="0">
                  <a:pos x="T0" y="T1"/>
                </a:cxn>
                <a:cxn ang="0">
                  <a:pos x="T2" y="T3"/>
                </a:cxn>
                <a:cxn ang="0">
                  <a:pos x="T4" y="T5"/>
                </a:cxn>
                <a:cxn ang="0">
                  <a:pos x="T6" y="T7"/>
                </a:cxn>
                <a:cxn ang="0">
                  <a:pos x="T8" y="T9"/>
                </a:cxn>
              </a:cxnLst>
              <a:rect l="0" t="0" r="r" b="b"/>
              <a:pathLst>
                <a:path w="47" h="32">
                  <a:moveTo>
                    <a:pt x="29" y="0"/>
                  </a:moveTo>
                  <a:cubicBezTo>
                    <a:pt x="29" y="0"/>
                    <a:pt x="4" y="13"/>
                    <a:pt x="0" y="32"/>
                  </a:cubicBezTo>
                  <a:cubicBezTo>
                    <a:pt x="0" y="32"/>
                    <a:pt x="35" y="27"/>
                    <a:pt x="47" y="32"/>
                  </a:cubicBezTo>
                  <a:cubicBezTo>
                    <a:pt x="47" y="32"/>
                    <a:pt x="25" y="21"/>
                    <a:pt x="11" y="24"/>
                  </a:cubicBezTo>
                  <a:cubicBezTo>
                    <a:pt x="11" y="24"/>
                    <a:pt x="21" y="10"/>
                    <a:pt x="29" y="0"/>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0" name="Freeform 52">
              <a:extLst>
                <a:ext uri="{FF2B5EF4-FFF2-40B4-BE49-F238E27FC236}">
                  <a16:creationId xmlns:a16="http://schemas.microsoft.com/office/drawing/2014/main" id="{16C1CE28-F516-4F52-6021-242BCD624238}"/>
                </a:ext>
              </a:extLst>
            </p:cNvPr>
            <p:cNvSpPr>
              <a:spLocks/>
            </p:cNvSpPr>
            <p:nvPr/>
          </p:nvSpPr>
          <p:spPr bwMode="auto">
            <a:xfrm>
              <a:off x="8815396" y="2442186"/>
              <a:ext cx="76764" cy="94889"/>
            </a:xfrm>
            <a:custGeom>
              <a:avLst/>
              <a:gdLst>
                <a:gd name="T0" fmla="*/ 42 w 42"/>
                <a:gd name="T1" fmla="*/ 0 h 52"/>
                <a:gd name="T2" fmla="*/ 9 w 42"/>
                <a:gd name="T3" fmla="*/ 52 h 52"/>
                <a:gd name="T4" fmla="*/ 42 w 42"/>
                <a:gd name="T5" fmla="*/ 0 h 52"/>
              </a:gdLst>
              <a:ahLst/>
              <a:cxnLst>
                <a:cxn ang="0">
                  <a:pos x="T0" y="T1"/>
                </a:cxn>
                <a:cxn ang="0">
                  <a:pos x="T2" y="T3"/>
                </a:cxn>
                <a:cxn ang="0">
                  <a:pos x="T4" y="T5"/>
                </a:cxn>
              </a:cxnLst>
              <a:rect l="0" t="0" r="r" b="b"/>
              <a:pathLst>
                <a:path w="42" h="52">
                  <a:moveTo>
                    <a:pt x="42" y="0"/>
                  </a:moveTo>
                  <a:cubicBezTo>
                    <a:pt x="42" y="0"/>
                    <a:pt x="14" y="27"/>
                    <a:pt x="9" y="52"/>
                  </a:cubicBezTo>
                  <a:cubicBezTo>
                    <a:pt x="9" y="52"/>
                    <a:pt x="0" y="6"/>
                    <a:pt x="42" y="0"/>
                  </a:cubicBezTo>
                  <a:close/>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1" name="Freeform 53">
              <a:extLst>
                <a:ext uri="{FF2B5EF4-FFF2-40B4-BE49-F238E27FC236}">
                  <a16:creationId xmlns:a16="http://schemas.microsoft.com/office/drawing/2014/main" id="{EB868B43-CACF-D7AD-D440-5AC228AF6A42}"/>
                </a:ext>
              </a:extLst>
            </p:cNvPr>
            <p:cNvSpPr>
              <a:spLocks/>
            </p:cNvSpPr>
            <p:nvPr/>
          </p:nvSpPr>
          <p:spPr bwMode="auto">
            <a:xfrm>
              <a:off x="8994513" y="2348363"/>
              <a:ext cx="92757" cy="44779"/>
            </a:xfrm>
            <a:custGeom>
              <a:avLst/>
              <a:gdLst>
                <a:gd name="T0" fmla="*/ 0 w 51"/>
                <a:gd name="T1" fmla="*/ 25 h 25"/>
                <a:gd name="T2" fmla="*/ 51 w 51"/>
                <a:gd name="T3" fmla="*/ 25 h 25"/>
                <a:gd name="T4" fmla="*/ 0 w 51"/>
                <a:gd name="T5" fmla="*/ 25 h 25"/>
              </a:gdLst>
              <a:ahLst/>
              <a:cxnLst>
                <a:cxn ang="0">
                  <a:pos x="T0" y="T1"/>
                </a:cxn>
                <a:cxn ang="0">
                  <a:pos x="T2" y="T3"/>
                </a:cxn>
                <a:cxn ang="0">
                  <a:pos x="T4" y="T5"/>
                </a:cxn>
              </a:cxnLst>
              <a:rect l="0" t="0" r="r" b="b"/>
              <a:pathLst>
                <a:path w="51" h="25">
                  <a:moveTo>
                    <a:pt x="0" y="25"/>
                  </a:moveTo>
                  <a:cubicBezTo>
                    <a:pt x="0" y="25"/>
                    <a:pt x="37" y="19"/>
                    <a:pt x="51" y="25"/>
                  </a:cubicBezTo>
                  <a:cubicBezTo>
                    <a:pt x="51" y="25"/>
                    <a:pt x="17" y="0"/>
                    <a:pt x="0" y="25"/>
                  </a:cubicBezTo>
                  <a:close/>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2" name="Freeform 54">
              <a:extLst>
                <a:ext uri="{FF2B5EF4-FFF2-40B4-BE49-F238E27FC236}">
                  <a16:creationId xmlns:a16="http://schemas.microsoft.com/office/drawing/2014/main" id="{3496F212-3E8B-AFFD-8E33-66460CB316BD}"/>
                </a:ext>
              </a:extLst>
            </p:cNvPr>
            <p:cNvSpPr>
              <a:spLocks/>
            </p:cNvSpPr>
            <p:nvPr/>
          </p:nvSpPr>
          <p:spPr bwMode="auto">
            <a:xfrm>
              <a:off x="9148042" y="2193768"/>
              <a:ext cx="72500" cy="159926"/>
            </a:xfrm>
            <a:custGeom>
              <a:avLst/>
              <a:gdLst>
                <a:gd name="T0" fmla="*/ 22 w 40"/>
                <a:gd name="T1" fmla="*/ 76 h 88"/>
                <a:gd name="T2" fmla="*/ 37 w 40"/>
                <a:gd name="T3" fmla="*/ 17 h 88"/>
                <a:gd name="T4" fmla="*/ 17 w 40"/>
                <a:gd name="T5" fmla="*/ 12 h 88"/>
                <a:gd name="T6" fmla="*/ 2 w 40"/>
                <a:gd name="T7" fmla="*/ 70 h 88"/>
                <a:gd name="T8" fmla="*/ 22 w 40"/>
                <a:gd name="T9" fmla="*/ 76 h 88"/>
              </a:gdLst>
              <a:ahLst/>
              <a:cxnLst>
                <a:cxn ang="0">
                  <a:pos x="T0" y="T1"/>
                </a:cxn>
                <a:cxn ang="0">
                  <a:pos x="T2" y="T3"/>
                </a:cxn>
                <a:cxn ang="0">
                  <a:pos x="T4" y="T5"/>
                </a:cxn>
                <a:cxn ang="0">
                  <a:pos x="T6" y="T7"/>
                </a:cxn>
                <a:cxn ang="0">
                  <a:pos x="T8" y="T9"/>
                </a:cxn>
              </a:cxnLst>
              <a:rect l="0" t="0" r="r" b="b"/>
              <a:pathLst>
                <a:path w="40" h="88">
                  <a:moveTo>
                    <a:pt x="22" y="76"/>
                  </a:moveTo>
                  <a:cubicBezTo>
                    <a:pt x="24" y="56"/>
                    <a:pt x="31" y="37"/>
                    <a:pt x="37" y="17"/>
                  </a:cubicBezTo>
                  <a:cubicBezTo>
                    <a:pt x="40" y="5"/>
                    <a:pt x="21" y="0"/>
                    <a:pt x="17" y="12"/>
                  </a:cubicBezTo>
                  <a:cubicBezTo>
                    <a:pt x="12" y="31"/>
                    <a:pt x="5" y="50"/>
                    <a:pt x="2" y="70"/>
                  </a:cubicBezTo>
                  <a:cubicBezTo>
                    <a:pt x="0" y="83"/>
                    <a:pt x="20" y="88"/>
                    <a:pt x="22" y="7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3" name="Freeform 55">
              <a:extLst>
                <a:ext uri="{FF2B5EF4-FFF2-40B4-BE49-F238E27FC236}">
                  <a16:creationId xmlns:a16="http://schemas.microsoft.com/office/drawing/2014/main" id="{53346DF2-47CB-4298-93E8-DE72FE510517}"/>
                </a:ext>
              </a:extLst>
            </p:cNvPr>
            <p:cNvSpPr>
              <a:spLocks/>
            </p:cNvSpPr>
            <p:nvPr/>
          </p:nvSpPr>
          <p:spPr bwMode="auto">
            <a:xfrm>
              <a:off x="9213079" y="2287591"/>
              <a:ext cx="127941" cy="118345"/>
            </a:xfrm>
            <a:custGeom>
              <a:avLst/>
              <a:gdLst>
                <a:gd name="T0" fmla="*/ 23 w 70"/>
                <a:gd name="T1" fmla="*/ 56 h 65"/>
                <a:gd name="T2" fmla="*/ 59 w 70"/>
                <a:gd name="T3" fmla="*/ 25 h 65"/>
                <a:gd name="T4" fmla="*/ 49 w 70"/>
                <a:gd name="T5" fmla="*/ 7 h 65"/>
                <a:gd name="T6" fmla="*/ 9 w 70"/>
                <a:gd name="T7" fmla="*/ 42 h 65"/>
                <a:gd name="T8" fmla="*/ 23 w 70"/>
                <a:gd name="T9" fmla="*/ 56 h 65"/>
              </a:gdLst>
              <a:ahLst/>
              <a:cxnLst>
                <a:cxn ang="0">
                  <a:pos x="T0" y="T1"/>
                </a:cxn>
                <a:cxn ang="0">
                  <a:pos x="T2" y="T3"/>
                </a:cxn>
                <a:cxn ang="0">
                  <a:pos x="T4" y="T5"/>
                </a:cxn>
                <a:cxn ang="0">
                  <a:pos x="T6" y="T7"/>
                </a:cxn>
                <a:cxn ang="0">
                  <a:pos x="T8" y="T9"/>
                </a:cxn>
              </a:cxnLst>
              <a:rect l="0" t="0" r="r" b="b"/>
              <a:pathLst>
                <a:path w="70" h="65">
                  <a:moveTo>
                    <a:pt x="23" y="56"/>
                  </a:moveTo>
                  <a:cubicBezTo>
                    <a:pt x="35" y="45"/>
                    <a:pt x="46" y="34"/>
                    <a:pt x="59" y="25"/>
                  </a:cubicBezTo>
                  <a:cubicBezTo>
                    <a:pt x="70" y="17"/>
                    <a:pt x="60" y="0"/>
                    <a:pt x="49" y="7"/>
                  </a:cubicBezTo>
                  <a:cubicBezTo>
                    <a:pt x="35" y="17"/>
                    <a:pt x="22" y="29"/>
                    <a:pt x="9" y="42"/>
                  </a:cubicBezTo>
                  <a:cubicBezTo>
                    <a:pt x="0" y="51"/>
                    <a:pt x="14" y="65"/>
                    <a:pt x="23"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4" name="Freeform 56">
              <a:extLst>
                <a:ext uri="{FF2B5EF4-FFF2-40B4-BE49-F238E27FC236}">
                  <a16:creationId xmlns:a16="http://schemas.microsoft.com/office/drawing/2014/main" id="{E0434A3D-178A-9C2E-A09D-24F0EAC7B7F8}"/>
                </a:ext>
              </a:extLst>
            </p:cNvPr>
            <p:cNvSpPr>
              <a:spLocks/>
            </p:cNvSpPr>
            <p:nvPr/>
          </p:nvSpPr>
          <p:spPr bwMode="auto">
            <a:xfrm>
              <a:off x="9242931" y="2457112"/>
              <a:ext cx="138602" cy="46912"/>
            </a:xfrm>
            <a:custGeom>
              <a:avLst/>
              <a:gdLst>
                <a:gd name="T0" fmla="*/ 18 w 76"/>
                <a:gd name="T1" fmla="*/ 24 h 26"/>
                <a:gd name="T2" fmla="*/ 64 w 76"/>
                <a:gd name="T3" fmla="*/ 21 h 26"/>
                <a:gd name="T4" fmla="*/ 58 w 76"/>
                <a:gd name="T5" fmla="*/ 2 h 26"/>
                <a:gd name="T6" fmla="*/ 13 w 76"/>
                <a:gd name="T7" fmla="*/ 4 h 26"/>
                <a:gd name="T8" fmla="*/ 18 w 76"/>
                <a:gd name="T9" fmla="*/ 24 h 26"/>
              </a:gdLst>
              <a:ahLst/>
              <a:cxnLst>
                <a:cxn ang="0">
                  <a:pos x="T0" y="T1"/>
                </a:cxn>
                <a:cxn ang="0">
                  <a:pos x="T2" y="T3"/>
                </a:cxn>
                <a:cxn ang="0">
                  <a:pos x="T4" y="T5"/>
                </a:cxn>
                <a:cxn ang="0">
                  <a:pos x="T6" y="T7"/>
                </a:cxn>
                <a:cxn ang="0">
                  <a:pos x="T8" y="T9"/>
                </a:cxn>
              </a:cxnLst>
              <a:rect l="0" t="0" r="r" b="b"/>
              <a:pathLst>
                <a:path w="76" h="26">
                  <a:moveTo>
                    <a:pt x="18" y="24"/>
                  </a:moveTo>
                  <a:cubicBezTo>
                    <a:pt x="33" y="21"/>
                    <a:pt x="49" y="24"/>
                    <a:pt x="64" y="21"/>
                  </a:cubicBezTo>
                  <a:cubicBezTo>
                    <a:pt x="76" y="19"/>
                    <a:pt x="71" y="0"/>
                    <a:pt x="58" y="2"/>
                  </a:cubicBezTo>
                  <a:cubicBezTo>
                    <a:pt x="43" y="4"/>
                    <a:pt x="28" y="1"/>
                    <a:pt x="13" y="4"/>
                  </a:cubicBezTo>
                  <a:cubicBezTo>
                    <a:pt x="0" y="7"/>
                    <a:pt x="6" y="26"/>
                    <a:pt x="18"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5" name="Freeform 57">
              <a:extLst>
                <a:ext uri="{FF2B5EF4-FFF2-40B4-BE49-F238E27FC236}">
                  <a16:creationId xmlns:a16="http://schemas.microsoft.com/office/drawing/2014/main" id="{3C5B3728-1E90-AC4B-0433-0A28935EA59C}"/>
                </a:ext>
              </a:extLst>
            </p:cNvPr>
            <p:cNvSpPr>
              <a:spLocks/>
            </p:cNvSpPr>
            <p:nvPr/>
          </p:nvSpPr>
          <p:spPr bwMode="auto">
            <a:xfrm>
              <a:off x="10876308" y="2882516"/>
              <a:ext cx="1785840" cy="2040655"/>
            </a:xfrm>
            <a:custGeom>
              <a:avLst/>
              <a:gdLst>
                <a:gd name="T0" fmla="*/ 665 w 979"/>
                <a:gd name="T1" fmla="*/ 0 h 1123"/>
                <a:gd name="T2" fmla="*/ 0 w 979"/>
                <a:gd name="T3" fmla="*/ 202 h 1123"/>
                <a:gd name="T4" fmla="*/ 205 w 979"/>
                <a:gd name="T5" fmla="*/ 1123 h 1123"/>
                <a:gd name="T6" fmla="*/ 905 w 979"/>
                <a:gd name="T7" fmla="*/ 994 h 1123"/>
                <a:gd name="T8" fmla="*/ 665 w 979"/>
                <a:gd name="T9" fmla="*/ 0 h 1123"/>
              </a:gdLst>
              <a:ahLst/>
              <a:cxnLst>
                <a:cxn ang="0">
                  <a:pos x="T0" y="T1"/>
                </a:cxn>
                <a:cxn ang="0">
                  <a:pos x="T2" y="T3"/>
                </a:cxn>
                <a:cxn ang="0">
                  <a:pos x="T4" y="T5"/>
                </a:cxn>
                <a:cxn ang="0">
                  <a:pos x="T6" y="T7"/>
                </a:cxn>
                <a:cxn ang="0">
                  <a:pos x="T8" y="T9"/>
                </a:cxn>
              </a:cxnLst>
              <a:rect l="0" t="0" r="r" b="b"/>
              <a:pathLst>
                <a:path w="979" h="1123">
                  <a:moveTo>
                    <a:pt x="665" y="0"/>
                  </a:moveTo>
                  <a:cubicBezTo>
                    <a:pt x="665" y="0"/>
                    <a:pt x="32" y="188"/>
                    <a:pt x="0" y="202"/>
                  </a:cubicBezTo>
                  <a:cubicBezTo>
                    <a:pt x="0" y="202"/>
                    <a:pt x="191" y="1057"/>
                    <a:pt x="205" y="1123"/>
                  </a:cubicBezTo>
                  <a:cubicBezTo>
                    <a:pt x="205" y="1123"/>
                    <a:pt x="831" y="1022"/>
                    <a:pt x="905" y="994"/>
                  </a:cubicBezTo>
                  <a:cubicBezTo>
                    <a:pt x="979" y="965"/>
                    <a:pt x="665" y="0"/>
                    <a:pt x="66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6" name="Freeform 58">
              <a:extLst>
                <a:ext uri="{FF2B5EF4-FFF2-40B4-BE49-F238E27FC236}">
                  <a16:creationId xmlns:a16="http://schemas.microsoft.com/office/drawing/2014/main" id="{4CDE0A07-8E3F-74CF-9DC6-98A6F8312C0E}"/>
                </a:ext>
              </a:extLst>
            </p:cNvPr>
            <p:cNvSpPr>
              <a:spLocks/>
            </p:cNvSpPr>
            <p:nvPr/>
          </p:nvSpPr>
          <p:spPr bwMode="auto">
            <a:xfrm>
              <a:off x="11173771" y="2715126"/>
              <a:ext cx="1631244" cy="2208044"/>
            </a:xfrm>
            <a:custGeom>
              <a:avLst/>
              <a:gdLst>
                <a:gd name="T0" fmla="*/ 754 w 894"/>
                <a:gd name="T1" fmla="*/ 0 h 1215"/>
                <a:gd name="T2" fmla="*/ 0 w 894"/>
                <a:gd name="T3" fmla="*/ 203 h 1215"/>
                <a:gd name="T4" fmla="*/ 212 w 894"/>
                <a:gd name="T5" fmla="*/ 1215 h 1215"/>
                <a:gd name="T6" fmla="*/ 855 w 894"/>
                <a:gd name="T7" fmla="*/ 1100 h 1215"/>
                <a:gd name="T8" fmla="*/ 754 w 894"/>
                <a:gd name="T9" fmla="*/ 0 h 1215"/>
              </a:gdLst>
              <a:ahLst/>
              <a:cxnLst>
                <a:cxn ang="0">
                  <a:pos x="T0" y="T1"/>
                </a:cxn>
                <a:cxn ang="0">
                  <a:pos x="T2" y="T3"/>
                </a:cxn>
                <a:cxn ang="0">
                  <a:pos x="T4" y="T5"/>
                </a:cxn>
                <a:cxn ang="0">
                  <a:pos x="T6" y="T7"/>
                </a:cxn>
                <a:cxn ang="0">
                  <a:pos x="T8" y="T9"/>
                </a:cxn>
              </a:cxnLst>
              <a:rect l="0" t="0" r="r" b="b"/>
              <a:pathLst>
                <a:path w="894" h="1215">
                  <a:moveTo>
                    <a:pt x="754" y="0"/>
                  </a:moveTo>
                  <a:cubicBezTo>
                    <a:pt x="754" y="0"/>
                    <a:pt x="35" y="190"/>
                    <a:pt x="0" y="203"/>
                  </a:cubicBezTo>
                  <a:cubicBezTo>
                    <a:pt x="0" y="203"/>
                    <a:pt x="201" y="1174"/>
                    <a:pt x="212" y="1215"/>
                  </a:cubicBezTo>
                  <a:cubicBezTo>
                    <a:pt x="212" y="1215"/>
                    <a:pt x="816" y="1111"/>
                    <a:pt x="855" y="1100"/>
                  </a:cubicBezTo>
                  <a:cubicBezTo>
                    <a:pt x="894" y="1089"/>
                    <a:pt x="824" y="168"/>
                    <a:pt x="754" y="0"/>
                  </a:cubicBezTo>
                  <a:close/>
                </a:path>
              </a:pathLst>
            </a:custGeom>
            <a:solidFill>
              <a:srgbClr val="242A35"/>
            </a:solidFill>
            <a:ln w="11113" cap="flat">
              <a:solidFill>
                <a:srgbClr val="1D1D1B"/>
              </a:solidFill>
              <a:prstDash val="solid"/>
              <a:miter lim="800000"/>
              <a:headEnd/>
              <a:tailEnd/>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7" name="Oval 59">
              <a:extLst>
                <a:ext uri="{FF2B5EF4-FFF2-40B4-BE49-F238E27FC236}">
                  <a16:creationId xmlns:a16="http://schemas.microsoft.com/office/drawing/2014/main" id="{79FC77C2-4789-28E6-2595-616A29AF8A64}"/>
                </a:ext>
              </a:extLst>
            </p:cNvPr>
            <p:cNvSpPr>
              <a:spLocks noChangeArrowheads="1"/>
            </p:cNvSpPr>
            <p:nvPr/>
          </p:nvSpPr>
          <p:spPr bwMode="auto">
            <a:xfrm>
              <a:off x="11402998" y="3256742"/>
              <a:ext cx="194043" cy="19084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8" name="Oval 60">
              <a:extLst>
                <a:ext uri="{FF2B5EF4-FFF2-40B4-BE49-F238E27FC236}">
                  <a16:creationId xmlns:a16="http://schemas.microsoft.com/office/drawing/2014/main" id="{57E25A71-9D06-038B-3CF2-69A65B3C8E51}"/>
                </a:ext>
              </a:extLst>
            </p:cNvPr>
            <p:cNvSpPr>
              <a:spLocks noChangeArrowheads="1"/>
            </p:cNvSpPr>
            <p:nvPr/>
          </p:nvSpPr>
          <p:spPr bwMode="auto">
            <a:xfrm>
              <a:off x="11712188" y="3213029"/>
              <a:ext cx="192977" cy="19297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grpSp>
      <p:sp>
        <p:nvSpPr>
          <p:cNvPr id="61" name="TextBox 60">
            <a:extLst>
              <a:ext uri="{FF2B5EF4-FFF2-40B4-BE49-F238E27FC236}">
                <a16:creationId xmlns:a16="http://schemas.microsoft.com/office/drawing/2014/main" id="{06C0FF74-A8FC-0FFB-CE6A-2EC325F2197D}"/>
              </a:ext>
            </a:extLst>
          </p:cNvPr>
          <p:cNvSpPr txBox="1"/>
          <p:nvPr/>
        </p:nvSpPr>
        <p:spPr>
          <a:xfrm>
            <a:off x="6600153" y="4785826"/>
            <a:ext cx="1529586" cy="338554"/>
          </a:xfrm>
          <a:prstGeom prst="rect">
            <a:avLst/>
          </a:prstGeom>
          <a:noFill/>
        </p:spPr>
        <p:txBody>
          <a:bodyPr wrap="none" rtlCol="0">
            <a:spAutoFit/>
          </a:bodyPr>
          <a:lstStyle/>
          <a:p>
            <a:pPr defTabSz="1828800"/>
            <a:r>
              <a:rPr lang="en-US" sz="1600" b="1" dirty="0">
                <a:solidFill>
                  <a:srgbClr val="995DB3"/>
                </a:solidFill>
                <a:latin typeface="Century Gothic" panose="020B0502020202020204" pitchFamily="34" charset="0"/>
              </a:rPr>
              <a:t>Add title here</a:t>
            </a:r>
          </a:p>
        </p:txBody>
      </p:sp>
      <p:sp>
        <p:nvSpPr>
          <p:cNvPr id="62" name="TextBox 61">
            <a:extLst>
              <a:ext uri="{FF2B5EF4-FFF2-40B4-BE49-F238E27FC236}">
                <a16:creationId xmlns:a16="http://schemas.microsoft.com/office/drawing/2014/main" id="{FE2F20EA-5648-D744-9E27-C42D78CD0BBC}"/>
              </a:ext>
            </a:extLst>
          </p:cNvPr>
          <p:cNvSpPr txBox="1"/>
          <p:nvPr/>
        </p:nvSpPr>
        <p:spPr>
          <a:xfrm>
            <a:off x="6600154" y="5153728"/>
            <a:ext cx="2134375"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Perspiciatis unde omnis iste sed voluptatem fringilla.</a:t>
            </a:r>
          </a:p>
        </p:txBody>
      </p:sp>
      <p:sp>
        <p:nvSpPr>
          <p:cNvPr id="129" name="TextBox 128">
            <a:extLst>
              <a:ext uri="{FF2B5EF4-FFF2-40B4-BE49-F238E27FC236}">
                <a16:creationId xmlns:a16="http://schemas.microsoft.com/office/drawing/2014/main" id="{BEBF9579-F2D9-0C71-ECA8-07B81CBE8C2E}"/>
              </a:ext>
            </a:extLst>
          </p:cNvPr>
          <p:cNvSpPr txBox="1"/>
          <p:nvPr/>
        </p:nvSpPr>
        <p:spPr>
          <a:xfrm>
            <a:off x="6600153" y="3263648"/>
            <a:ext cx="1529586" cy="338554"/>
          </a:xfrm>
          <a:prstGeom prst="rect">
            <a:avLst/>
          </a:prstGeom>
          <a:noFill/>
        </p:spPr>
        <p:txBody>
          <a:bodyPr wrap="none" rtlCol="0">
            <a:spAutoFit/>
          </a:bodyPr>
          <a:lstStyle/>
          <a:p>
            <a:pPr defTabSz="1828800"/>
            <a:r>
              <a:rPr lang="en-US" sz="1600" b="1" dirty="0">
                <a:solidFill>
                  <a:srgbClr val="FFCE63"/>
                </a:solidFill>
                <a:latin typeface="Century Gothic" panose="020B0502020202020204" pitchFamily="34" charset="0"/>
              </a:rPr>
              <a:t>Add title here</a:t>
            </a:r>
          </a:p>
        </p:txBody>
      </p:sp>
      <p:sp>
        <p:nvSpPr>
          <p:cNvPr id="130" name="TextBox 129">
            <a:extLst>
              <a:ext uri="{FF2B5EF4-FFF2-40B4-BE49-F238E27FC236}">
                <a16:creationId xmlns:a16="http://schemas.microsoft.com/office/drawing/2014/main" id="{B18768C8-BE65-5817-EB7B-248DA6EA7027}"/>
              </a:ext>
            </a:extLst>
          </p:cNvPr>
          <p:cNvSpPr txBox="1"/>
          <p:nvPr/>
        </p:nvSpPr>
        <p:spPr>
          <a:xfrm>
            <a:off x="6600154" y="3631550"/>
            <a:ext cx="2134375"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Perspiciatis unde omnis iste sed voluptatem fringilla.</a:t>
            </a:r>
          </a:p>
        </p:txBody>
      </p:sp>
      <p:sp>
        <p:nvSpPr>
          <p:cNvPr id="133" name="TextBox 132">
            <a:extLst>
              <a:ext uri="{FF2B5EF4-FFF2-40B4-BE49-F238E27FC236}">
                <a16:creationId xmlns:a16="http://schemas.microsoft.com/office/drawing/2014/main" id="{7794FAFD-941E-FF2F-5D60-ABACA516DF27}"/>
              </a:ext>
            </a:extLst>
          </p:cNvPr>
          <p:cNvSpPr txBox="1"/>
          <p:nvPr/>
        </p:nvSpPr>
        <p:spPr>
          <a:xfrm>
            <a:off x="6600153" y="1741469"/>
            <a:ext cx="1529586" cy="338554"/>
          </a:xfrm>
          <a:prstGeom prst="rect">
            <a:avLst/>
          </a:prstGeom>
          <a:noFill/>
        </p:spPr>
        <p:txBody>
          <a:bodyPr wrap="none" rtlCol="0">
            <a:spAutoFit/>
          </a:bodyPr>
          <a:lstStyle/>
          <a:p>
            <a:pPr defTabSz="1828800"/>
            <a:r>
              <a:rPr lang="en-US" sz="1600" b="1" dirty="0">
                <a:solidFill>
                  <a:srgbClr val="F26363"/>
                </a:solidFill>
                <a:latin typeface="Century Gothic" panose="020B0502020202020204" pitchFamily="34" charset="0"/>
              </a:rPr>
              <a:t>Add title here</a:t>
            </a:r>
          </a:p>
        </p:txBody>
      </p:sp>
      <p:sp>
        <p:nvSpPr>
          <p:cNvPr id="134" name="TextBox 133">
            <a:extLst>
              <a:ext uri="{FF2B5EF4-FFF2-40B4-BE49-F238E27FC236}">
                <a16:creationId xmlns:a16="http://schemas.microsoft.com/office/drawing/2014/main" id="{2B44E763-EFC6-7F6B-49DC-6B7BAD97C29C}"/>
              </a:ext>
            </a:extLst>
          </p:cNvPr>
          <p:cNvSpPr txBox="1"/>
          <p:nvPr/>
        </p:nvSpPr>
        <p:spPr>
          <a:xfrm>
            <a:off x="6600154" y="2109371"/>
            <a:ext cx="2134375"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Perspiciatis unde omnis iste sed voluptatem fringilla.</a:t>
            </a:r>
          </a:p>
        </p:txBody>
      </p:sp>
      <p:sp>
        <p:nvSpPr>
          <p:cNvPr id="137" name="TextBox 136">
            <a:extLst>
              <a:ext uri="{FF2B5EF4-FFF2-40B4-BE49-F238E27FC236}">
                <a16:creationId xmlns:a16="http://schemas.microsoft.com/office/drawing/2014/main" id="{F0A4F279-1CA4-B05A-3E46-AF3AB3229110}"/>
              </a:ext>
            </a:extLst>
          </p:cNvPr>
          <p:cNvSpPr txBox="1"/>
          <p:nvPr/>
        </p:nvSpPr>
        <p:spPr>
          <a:xfrm>
            <a:off x="9557225" y="4785826"/>
            <a:ext cx="1529586" cy="338554"/>
          </a:xfrm>
          <a:prstGeom prst="rect">
            <a:avLst/>
          </a:prstGeom>
          <a:noFill/>
        </p:spPr>
        <p:txBody>
          <a:bodyPr wrap="none" rtlCol="0">
            <a:spAutoFit/>
          </a:bodyPr>
          <a:lstStyle/>
          <a:p>
            <a:pPr defTabSz="1828800"/>
            <a:r>
              <a:rPr lang="en-US" sz="1600" b="1" dirty="0">
                <a:solidFill>
                  <a:srgbClr val="7DD1CE"/>
                </a:solidFill>
                <a:latin typeface="Century Gothic" panose="020B0502020202020204" pitchFamily="34" charset="0"/>
              </a:rPr>
              <a:t>Add title here</a:t>
            </a:r>
          </a:p>
        </p:txBody>
      </p:sp>
      <p:sp>
        <p:nvSpPr>
          <p:cNvPr id="138" name="TextBox 137">
            <a:extLst>
              <a:ext uri="{FF2B5EF4-FFF2-40B4-BE49-F238E27FC236}">
                <a16:creationId xmlns:a16="http://schemas.microsoft.com/office/drawing/2014/main" id="{29C52720-935C-0D56-DEA1-3BCFCCDDF0E7}"/>
              </a:ext>
            </a:extLst>
          </p:cNvPr>
          <p:cNvSpPr txBox="1"/>
          <p:nvPr/>
        </p:nvSpPr>
        <p:spPr>
          <a:xfrm>
            <a:off x="9557225" y="5153728"/>
            <a:ext cx="2134375"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Perspiciatis unde omnis iste sed voluptatem fringilla.</a:t>
            </a:r>
          </a:p>
        </p:txBody>
      </p:sp>
      <p:sp>
        <p:nvSpPr>
          <p:cNvPr id="141" name="TextBox 140">
            <a:extLst>
              <a:ext uri="{FF2B5EF4-FFF2-40B4-BE49-F238E27FC236}">
                <a16:creationId xmlns:a16="http://schemas.microsoft.com/office/drawing/2014/main" id="{859128F5-DE77-D6B5-020B-5221AD3D5D09}"/>
              </a:ext>
            </a:extLst>
          </p:cNvPr>
          <p:cNvSpPr txBox="1"/>
          <p:nvPr/>
        </p:nvSpPr>
        <p:spPr>
          <a:xfrm>
            <a:off x="9557225" y="3263648"/>
            <a:ext cx="1529586" cy="338554"/>
          </a:xfrm>
          <a:prstGeom prst="rect">
            <a:avLst/>
          </a:prstGeom>
          <a:noFill/>
        </p:spPr>
        <p:txBody>
          <a:bodyPr wrap="none" rtlCol="0">
            <a:spAutoFit/>
          </a:bodyPr>
          <a:lstStyle/>
          <a:p>
            <a:pPr defTabSz="1828800"/>
            <a:r>
              <a:rPr lang="en-US" sz="1600" b="1" dirty="0">
                <a:solidFill>
                  <a:srgbClr val="FFA826"/>
                </a:solidFill>
                <a:latin typeface="Century Gothic" panose="020B0502020202020204" pitchFamily="34" charset="0"/>
              </a:rPr>
              <a:t>Add title here</a:t>
            </a:r>
          </a:p>
        </p:txBody>
      </p:sp>
      <p:sp>
        <p:nvSpPr>
          <p:cNvPr id="142" name="TextBox 141">
            <a:extLst>
              <a:ext uri="{FF2B5EF4-FFF2-40B4-BE49-F238E27FC236}">
                <a16:creationId xmlns:a16="http://schemas.microsoft.com/office/drawing/2014/main" id="{60414B77-2EF0-84B3-8D01-1FFF683C2672}"/>
              </a:ext>
            </a:extLst>
          </p:cNvPr>
          <p:cNvSpPr txBox="1"/>
          <p:nvPr/>
        </p:nvSpPr>
        <p:spPr>
          <a:xfrm>
            <a:off x="9557225" y="3631550"/>
            <a:ext cx="2134375"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Perspiciatis unde omnis iste sed voluptatem fringilla.</a:t>
            </a:r>
          </a:p>
        </p:txBody>
      </p:sp>
      <p:sp>
        <p:nvSpPr>
          <p:cNvPr id="145" name="TextBox 144">
            <a:extLst>
              <a:ext uri="{FF2B5EF4-FFF2-40B4-BE49-F238E27FC236}">
                <a16:creationId xmlns:a16="http://schemas.microsoft.com/office/drawing/2014/main" id="{D5713779-1210-F8A8-E42F-89189D5C0694}"/>
              </a:ext>
            </a:extLst>
          </p:cNvPr>
          <p:cNvSpPr txBox="1"/>
          <p:nvPr/>
        </p:nvSpPr>
        <p:spPr>
          <a:xfrm>
            <a:off x="9557225" y="1741469"/>
            <a:ext cx="1529586" cy="338554"/>
          </a:xfrm>
          <a:prstGeom prst="rect">
            <a:avLst/>
          </a:prstGeom>
          <a:noFill/>
        </p:spPr>
        <p:txBody>
          <a:bodyPr wrap="none" rtlCol="0">
            <a:spAutoFit/>
          </a:bodyPr>
          <a:lstStyle/>
          <a:p>
            <a:pPr defTabSz="1828800"/>
            <a:r>
              <a:rPr lang="en-US" sz="1600" b="1" dirty="0">
                <a:solidFill>
                  <a:srgbClr val="419CCC"/>
                </a:solidFill>
                <a:latin typeface="Century Gothic" panose="020B0502020202020204" pitchFamily="34" charset="0"/>
              </a:rPr>
              <a:t>Add title here</a:t>
            </a:r>
          </a:p>
        </p:txBody>
      </p:sp>
      <p:sp>
        <p:nvSpPr>
          <p:cNvPr id="146" name="TextBox 145">
            <a:extLst>
              <a:ext uri="{FF2B5EF4-FFF2-40B4-BE49-F238E27FC236}">
                <a16:creationId xmlns:a16="http://schemas.microsoft.com/office/drawing/2014/main" id="{A7B5F0F7-0A43-6134-5C9F-AB6CC123182E}"/>
              </a:ext>
            </a:extLst>
          </p:cNvPr>
          <p:cNvSpPr txBox="1"/>
          <p:nvPr/>
        </p:nvSpPr>
        <p:spPr>
          <a:xfrm>
            <a:off x="9557225" y="2109371"/>
            <a:ext cx="2134375"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Perspiciatis unde omnis iste sed voluptatem fringilla.</a:t>
            </a:r>
          </a:p>
        </p:txBody>
      </p:sp>
      <p:sp>
        <p:nvSpPr>
          <p:cNvPr id="149" name="Rectangle 148">
            <a:extLst>
              <a:ext uri="{FF2B5EF4-FFF2-40B4-BE49-F238E27FC236}">
                <a16:creationId xmlns:a16="http://schemas.microsoft.com/office/drawing/2014/main" id="{B5654E22-50E7-AA9C-BB29-33B5390B9806}"/>
              </a:ext>
            </a:extLst>
          </p:cNvPr>
          <p:cNvSpPr/>
          <p:nvPr/>
        </p:nvSpPr>
        <p:spPr>
          <a:xfrm>
            <a:off x="9410422" y="1741468"/>
            <a:ext cx="84295" cy="1052961"/>
          </a:xfrm>
          <a:prstGeom prst="rect">
            <a:avLst/>
          </a:prstGeom>
          <a:solidFill>
            <a:srgbClr val="419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Rectangle 150">
            <a:extLst>
              <a:ext uri="{FF2B5EF4-FFF2-40B4-BE49-F238E27FC236}">
                <a16:creationId xmlns:a16="http://schemas.microsoft.com/office/drawing/2014/main" id="{FA7C477E-3D5E-D414-BF8B-DC59302A2D59}"/>
              </a:ext>
            </a:extLst>
          </p:cNvPr>
          <p:cNvSpPr/>
          <p:nvPr/>
        </p:nvSpPr>
        <p:spPr>
          <a:xfrm>
            <a:off x="6459407" y="1741468"/>
            <a:ext cx="84295" cy="1052961"/>
          </a:xfrm>
          <a:prstGeom prst="rec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Rectangle 151">
            <a:extLst>
              <a:ext uri="{FF2B5EF4-FFF2-40B4-BE49-F238E27FC236}">
                <a16:creationId xmlns:a16="http://schemas.microsoft.com/office/drawing/2014/main" id="{0936A817-9272-2F94-FCDF-5D56324A2695}"/>
              </a:ext>
            </a:extLst>
          </p:cNvPr>
          <p:cNvSpPr/>
          <p:nvPr/>
        </p:nvSpPr>
        <p:spPr>
          <a:xfrm>
            <a:off x="6459407" y="3263648"/>
            <a:ext cx="84295" cy="1033816"/>
          </a:xfrm>
          <a:prstGeom prst="rec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ectangle 152">
            <a:extLst>
              <a:ext uri="{FF2B5EF4-FFF2-40B4-BE49-F238E27FC236}">
                <a16:creationId xmlns:a16="http://schemas.microsoft.com/office/drawing/2014/main" id="{ABB951C4-8EDE-305B-2715-2999721040F1}"/>
              </a:ext>
            </a:extLst>
          </p:cNvPr>
          <p:cNvSpPr/>
          <p:nvPr/>
        </p:nvSpPr>
        <p:spPr>
          <a:xfrm>
            <a:off x="6459407" y="4785825"/>
            <a:ext cx="84295" cy="1052961"/>
          </a:xfrm>
          <a:prstGeom prst="rect">
            <a:avLst/>
          </a:prstGeom>
          <a:solidFill>
            <a:srgbClr val="995D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a:extLst>
              <a:ext uri="{FF2B5EF4-FFF2-40B4-BE49-F238E27FC236}">
                <a16:creationId xmlns:a16="http://schemas.microsoft.com/office/drawing/2014/main" id="{C8807B90-7D0D-D259-C18A-5FE204D7B943}"/>
              </a:ext>
            </a:extLst>
          </p:cNvPr>
          <p:cNvSpPr/>
          <p:nvPr/>
        </p:nvSpPr>
        <p:spPr>
          <a:xfrm>
            <a:off x="9410422" y="4785825"/>
            <a:ext cx="84295" cy="1052961"/>
          </a:xfrm>
          <a:prstGeom prst="rect">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Rectangle 154">
            <a:extLst>
              <a:ext uri="{FF2B5EF4-FFF2-40B4-BE49-F238E27FC236}">
                <a16:creationId xmlns:a16="http://schemas.microsoft.com/office/drawing/2014/main" id="{16B517E8-04FC-48F9-EA5F-E774E9D38AA4}"/>
              </a:ext>
            </a:extLst>
          </p:cNvPr>
          <p:cNvSpPr/>
          <p:nvPr/>
        </p:nvSpPr>
        <p:spPr>
          <a:xfrm>
            <a:off x="9410422" y="3263648"/>
            <a:ext cx="84295" cy="1033816"/>
          </a:xfrm>
          <a:prstGeom prst="rect">
            <a:avLst/>
          </a:prstGeom>
          <a:solidFill>
            <a:srgbClr val="FFA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51357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Chevron 181">
            <a:extLst>
              <a:ext uri="{FF2B5EF4-FFF2-40B4-BE49-F238E27FC236}">
                <a16:creationId xmlns:a16="http://schemas.microsoft.com/office/drawing/2014/main" id="{3CA3C82B-12CA-E4AA-1A18-C50666DFE47D}"/>
              </a:ext>
            </a:extLst>
          </p:cNvPr>
          <p:cNvSpPr/>
          <p:nvPr/>
        </p:nvSpPr>
        <p:spPr>
          <a:xfrm flipH="1">
            <a:off x="5453379" y="1110470"/>
            <a:ext cx="6270970" cy="1268417"/>
          </a:xfrm>
          <a:prstGeom prst="chevron">
            <a:avLst/>
          </a:prstGeom>
          <a:solidFill>
            <a:srgbClr val="FF802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3" name="Chevron 182">
            <a:extLst>
              <a:ext uri="{FF2B5EF4-FFF2-40B4-BE49-F238E27FC236}">
                <a16:creationId xmlns:a16="http://schemas.microsoft.com/office/drawing/2014/main" id="{C7967C73-F2C4-A76B-8366-4AAF6AFFB5F7}"/>
              </a:ext>
            </a:extLst>
          </p:cNvPr>
          <p:cNvSpPr/>
          <p:nvPr/>
        </p:nvSpPr>
        <p:spPr>
          <a:xfrm flipH="1">
            <a:off x="5453379" y="2498399"/>
            <a:ext cx="6270970" cy="1268417"/>
          </a:xfrm>
          <a:prstGeom prst="chevron">
            <a:avLst/>
          </a:prstGeom>
          <a:solidFill>
            <a:srgbClr val="F2636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4" name="Chevron 183">
            <a:extLst>
              <a:ext uri="{FF2B5EF4-FFF2-40B4-BE49-F238E27FC236}">
                <a16:creationId xmlns:a16="http://schemas.microsoft.com/office/drawing/2014/main" id="{8EABB1A8-C6C3-D28F-55A5-6E31FC1B2196}"/>
              </a:ext>
            </a:extLst>
          </p:cNvPr>
          <p:cNvSpPr/>
          <p:nvPr/>
        </p:nvSpPr>
        <p:spPr>
          <a:xfrm flipH="1">
            <a:off x="5453379" y="3886328"/>
            <a:ext cx="6270970" cy="1268417"/>
          </a:xfrm>
          <a:prstGeom prst="chevron">
            <a:avLst/>
          </a:prstGeom>
          <a:solidFill>
            <a:srgbClr val="FFCE6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5" name="Chevron 184">
            <a:extLst>
              <a:ext uri="{FF2B5EF4-FFF2-40B4-BE49-F238E27FC236}">
                <a16:creationId xmlns:a16="http://schemas.microsoft.com/office/drawing/2014/main" id="{4A0B42AA-E904-C90D-9EEE-7A784A037C90}"/>
              </a:ext>
            </a:extLst>
          </p:cNvPr>
          <p:cNvSpPr/>
          <p:nvPr/>
        </p:nvSpPr>
        <p:spPr>
          <a:xfrm flipH="1">
            <a:off x="5453379" y="5294002"/>
            <a:ext cx="6270970" cy="1268417"/>
          </a:xfrm>
          <a:prstGeom prst="chevron">
            <a:avLst/>
          </a:prstGeom>
          <a:solidFill>
            <a:srgbClr val="63357A">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Freeform 103">
            <a:extLst>
              <a:ext uri="{FF2B5EF4-FFF2-40B4-BE49-F238E27FC236}">
                <a16:creationId xmlns:a16="http://schemas.microsoft.com/office/drawing/2014/main" id="{16616153-BD63-0CC8-465D-A8A9C56307AB}"/>
              </a:ext>
            </a:extLst>
          </p:cNvPr>
          <p:cNvSpPr>
            <a:spLocks/>
          </p:cNvSpPr>
          <p:nvPr/>
        </p:nvSpPr>
        <p:spPr bwMode="auto">
          <a:xfrm>
            <a:off x="1505830" y="2362510"/>
            <a:ext cx="1264654" cy="392926"/>
          </a:xfrm>
          <a:custGeom>
            <a:avLst/>
            <a:gdLst>
              <a:gd name="T0" fmla="*/ 139 w 912"/>
              <a:gd name="T1" fmla="*/ 203 h 285"/>
              <a:gd name="T2" fmla="*/ 208 w 912"/>
              <a:gd name="T3" fmla="*/ 137 h 285"/>
              <a:gd name="T4" fmla="*/ 307 w 912"/>
              <a:gd name="T5" fmla="*/ 51 h 285"/>
              <a:gd name="T6" fmla="*/ 427 w 912"/>
              <a:gd name="T7" fmla="*/ 127 h 285"/>
              <a:gd name="T8" fmla="*/ 646 w 912"/>
              <a:gd name="T9" fmla="*/ 28 h 285"/>
              <a:gd name="T10" fmla="*/ 779 w 912"/>
              <a:gd name="T11" fmla="*/ 169 h 285"/>
              <a:gd name="T12" fmla="*/ 824 w 912"/>
              <a:gd name="T13" fmla="*/ 218 h 285"/>
              <a:gd name="T14" fmla="*/ 616 w 912"/>
              <a:gd name="T15" fmla="*/ 218 h 285"/>
              <a:gd name="T16" fmla="*/ 390 w 912"/>
              <a:gd name="T17" fmla="*/ 245 h 285"/>
              <a:gd name="T18" fmla="*/ 174 w 912"/>
              <a:gd name="T19" fmla="*/ 238 h 285"/>
              <a:gd name="T20" fmla="*/ 22 w 912"/>
              <a:gd name="T21" fmla="*/ 238 h 285"/>
              <a:gd name="T22" fmla="*/ 139 w 912"/>
              <a:gd name="T23" fmla="*/ 20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2" h="285">
                <a:moveTo>
                  <a:pt x="139" y="203"/>
                </a:moveTo>
                <a:cubicBezTo>
                  <a:pt x="139" y="203"/>
                  <a:pt x="139" y="136"/>
                  <a:pt x="208" y="137"/>
                </a:cubicBezTo>
                <a:cubicBezTo>
                  <a:pt x="208" y="137"/>
                  <a:pt x="211" y="49"/>
                  <a:pt x="307" y="51"/>
                </a:cubicBezTo>
                <a:cubicBezTo>
                  <a:pt x="403" y="53"/>
                  <a:pt x="422" y="105"/>
                  <a:pt x="427" y="127"/>
                </a:cubicBezTo>
                <a:cubicBezTo>
                  <a:pt x="427" y="127"/>
                  <a:pt x="480" y="0"/>
                  <a:pt x="646" y="28"/>
                </a:cubicBezTo>
                <a:cubicBezTo>
                  <a:pt x="811" y="55"/>
                  <a:pt x="779" y="169"/>
                  <a:pt x="779" y="169"/>
                </a:cubicBezTo>
                <a:cubicBezTo>
                  <a:pt x="779" y="169"/>
                  <a:pt x="912" y="199"/>
                  <a:pt x="824" y="218"/>
                </a:cubicBezTo>
                <a:cubicBezTo>
                  <a:pt x="736" y="237"/>
                  <a:pt x="616" y="218"/>
                  <a:pt x="616" y="218"/>
                </a:cubicBezTo>
                <a:cubicBezTo>
                  <a:pt x="616" y="218"/>
                  <a:pt x="476" y="285"/>
                  <a:pt x="390" y="245"/>
                </a:cubicBezTo>
                <a:cubicBezTo>
                  <a:pt x="390" y="245"/>
                  <a:pt x="208" y="272"/>
                  <a:pt x="174" y="238"/>
                </a:cubicBezTo>
                <a:cubicBezTo>
                  <a:pt x="174" y="238"/>
                  <a:pt x="43" y="265"/>
                  <a:pt x="22" y="238"/>
                </a:cubicBezTo>
                <a:cubicBezTo>
                  <a:pt x="0" y="210"/>
                  <a:pt x="102" y="201"/>
                  <a:pt x="139" y="203"/>
                </a:cubicBezTo>
                <a:close/>
              </a:path>
            </a:pathLst>
          </a:custGeom>
          <a:solidFill>
            <a:srgbClr val="7DD1CE"/>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 name="Freeform 105">
            <a:extLst>
              <a:ext uri="{FF2B5EF4-FFF2-40B4-BE49-F238E27FC236}">
                <a16:creationId xmlns:a16="http://schemas.microsoft.com/office/drawing/2014/main" id="{7BAB13B5-9D85-3B46-7579-BC25D09E222E}"/>
              </a:ext>
            </a:extLst>
          </p:cNvPr>
          <p:cNvSpPr>
            <a:spLocks/>
          </p:cNvSpPr>
          <p:nvPr/>
        </p:nvSpPr>
        <p:spPr bwMode="auto">
          <a:xfrm>
            <a:off x="3764546" y="3629594"/>
            <a:ext cx="1263844" cy="392926"/>
          </a:xfrm>
          <a:custGeom>
            <a:avLst/>
            <a:gdLst>
              <a:gd name="T0" fmla="*/ 139 w 912"/>
              <a:gd name="T1" fmla="*/ 203 h 285"/>
              <a:gd name="T2" fmla="*/ 208 w 912"/>
              <a:gd name="T3" fmla="*/ 137 h 285"/>
              <a:gd name="T4" fmla="*/ 306 w 912"/>
              <a:gd name="T5" fmla="*/ 51 h 285"/>
              <a:gd name="T6" fmla="*/ 427 w 912"/>
              <a:gd name="T7" fmla="*/ 127 h 285"/>
              <a:gd name="T8" fmla="*/ 645 w 912"/>
              <a:gd name="T9" fmla="*/ 28 h 285"/>
              <a:gd name="T10" fmla="*/ 779 w 912"/>
              <a:gd name="T11" fmla="*/ 169 h 285"/>
              <a:gd name="T12" fmla="*/ 824 w 912"/>
              <a:gd name="T13" fmla="*/ 218 h 285"/>
              <a:gd name="T14" fmla="*/ 616 w 912"/>
              <a:gd name="T15" fmla="*/ 218 h 285"/>
              <a:gd name="T16" fmla="*/ 389 w 912"/>
              <a:gd name="T17" fmla="*/ 245 h 285"/>
              <a:gd name="T18" fmla="*/ 173 w 912"/>
              <a:gd name="T19" fmla="*/ 238 h 285"/>
              <a:gd name="T20" fmla="*/ 21 w 912"/>
              <a:gd name="T21" fmla="*/ 238 h 285"/>
              <a:gd name="T22" fmla="*/ 139 w 912"/>
              <a:gd name="T23" fmla="*/ 203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2" h="285">
                <a:moveTo>
                  <a:pt x="139" y="203"/>
                </a:moveTo>
                <a:cubicBezTo>
                  <a:pt x="139" y="203"/>
                  <a:pt x="139" y="136"/>
                  <a:pt x="208" y="137"/>
                </a:cubicBezTo>
                <a:cubicBezTo>
                  <a:pt x="208" y="137"/>
                  <a:pt x="210" y="49"/>
                  <a:pt x="306" y="51"/>
                </a:cubicBezTo>
                <a:cubicBezTo>
                  <a:pt x="403" y="53"/>
                  <a:pt x="421" y="105"/>
                  <a:pt x="427" y="127"/>
                </a:cubicBezTo>
                <a:cubicBezTo>
                  <a:pt x="427" y="127"/>
                  <a:pt x="480" y="0"/>
                  <a:pt x="645" y="28"/>
                </a:cubicBezTo>
                <a:cubicBezTo>
                  <a:pt x="811" y="55"/>
                  <a:pt x="779" y="169"/>
                  <a:pt x="779" y="169"/>
                </a:cubicBezTo>
                <a:cubicBezTo>
                  <a:pt x="779" y="169"/>
                  <a:pt x="912" y="199"/>
                  <a:pt x="824" y="218"/>
                </a:cubicBezTo>
                <a:cubicBezTo>
                  <a:pt x="736" y="237"/>
                  <a:pt x="616" y="218"/>
                  <a:pt x="616" y="218"/>
                </a:cubicBezTo>
                <a:cubicBezTo>
                  <a:pt x="616" y="218"/>
                  <a:pt x="475" y="285"/>
                  <a:pt x="389" y="245"/>
                </a:cubicBezTo>
                <a:cubicBezTo>
                  <a:pt x="389" y="245"/>
                  <a:pt x="208" y="273"/>
                  <a:pt x="173" y="238"/>
                </a:cubicBezTo>
                <a:cubicBezTo>
                  <a:pt x="173" y="238"/>
                  <a:pt x="43" y="265"/>
                  <a:pt x="21" y="238"/>
                </a:cubicBezTo>
                <a:cubicBezTo>
                  <a:pt x="0" y="210"/>
                  <a:pt x="101" y="201"/>
                  <a:pt x="139" y="203"/>
                </a:cubicBezTo>
                <a:close/>
              </a:path>
            </a:pathLst>
          </a:custGeom>
          <a:solidFill>
            <a:srgbClr val="7DD1CE"/>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grpSp>
        <p:nvGrpSpPr>
          <p:cNvPr id="5" name="Group 4">
            <a:extLst>
              <a:ext uri="{FF2B5EF4-FFF2-40B4-BE49-F238E27FC236}">
                <a16:creationId xmlns:a16="http://schemas.microsoft.com/office/drawing/2014/main" id="{C27893CA-C08A-5E9F-5215-AF025207D84C}"/>
              </a:ext>
            </a:extLst>
          </p:cNvPr>
          <p:cNvGrpSpPr/>
          <p:nvPr/>
        </p:nvGrpSpPr>
        <p:grpSpPr>
          <a:xfrm>
            <a:off x="-197930" y="968745"/>
            <a:ext cx="2773936" cy="5889256"/>
            <a:chOff x="-480060" y="0"/>
            <a:chExt cx="3230230" cy="6858000"/>
          </a:xfrm>
        </p:grpSpPr>
        <p:sp>
          <p:nvSpPr>
            <p:cNvPr id="172" name="Freeform 171">
              <a:extLst>
                <a:ext uri="{FF2B5EF4-FFF2-40B4-BE49-F238E27FC236}">
                  <a16:creationId xmlns:a16="http://schemas.microsoft.com/office/drawing/2014/main" id="{3F91BE60-F92D-E8FF-F0B0-4BF5D1494F65}"/>
                </a:ext>
              </a:extLst>
            </p:cNvPr>
            <p:cNvSpPr>
              <a:spLocks/>
            </p:cNvSpPr>
            <p:nvPr/>
          </p:nvSpPr>
          <p:spPr bwMode="auto">
            <a:xfrm>
              <a:off x="0" y="0"/>
              <a:ext cx="2750170" cy="6858000"/>
            </a:xfrm>
            <a:custGeom>
              <a:avLst/>
              <a:gdLst>
                <a:gd name="connsiteX0" fmla="*/ 0 w 2750170"/>
                <a:gd name="connsiteY0" fmla="*/ 0 h 6858000"/>
                <a:gd name="connsiteX1" fmla="*/ 1705624 w 2750170"/>
                <a:gd name="connsiteY1" fmla="*/ 0 h 6858000"/>
                <a:gd name="connsiteX2" fmla="*/ 1707744 w 2750170"/>
                <a:gd name="connsiteY2" fmla="*/ 13010 h 6858000"/>
                <a:gd name="connsiteX3" fmla="*/ 1867362 w 2750170"/>
                <a:gd name="connsiteY3" fmla="*/ 992634 h 6858000"/>
                <a:gd name="connsiteX4" fmla="*/ 2177308 w 2750170"/>
                <a:gd name="connsiteY4" fmla="*/ 3397152 h 6858000"/>
                <a:gd name="connsiteX5" fmla="*/ 2361338 w 2750170"/>
                <a:gd name="connsiteY5" fmla="*/ 3609316 h 6858000"/>
                <a:gd name="connsiteX6" fmla="*/ 2692270 w 2750170"/>
                <a:gd name="connsiteY6" fmla="*/ 6393156 h 6858000"/>
                <a:gd name="connsiteX7" fmla="*/ 2692270 w 2750170"/>
                <a:gd name="connsiteY7" fmla="*/ 6401193 h 6858000"/>
                <a:gd name="connsiteX8" fmla="*/ 2750170 w 2750170"/>
                <a:gd name="connsiteY8" fmla="*/ 6858000 h 6858000"/>
                <a:gd name="connsiteX9" fmla="*/ 0 w 2750170"/>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50170" h="6858000">
                  <a:moveTo>
                    <a:pt x="0" y="0"/>
                  </a:moveTo>
                  <a:lnTo>
                    <a:pt x="1705624" y="0"/>
                  </a:lnTo>
                  <a:lnTo>
                    <a:pt x="1707744" y="13010"/>
                  </a:lnTo>
                  <a:cubicBezTo>
                    <a:pt x="1748480" y="263016"/>
                    <a:pt x="1800621" y="583024"/>
                    <a:pt x="1867362" y="992634"/>
                  </a:cubicBezTo>
                  <a:cubicBezTo>
                    <a:pt x="1867362" y="992634"/>
                    <a:pt x="2115965" y="2784772"/>
                    <a:pt x="2177308" y="3397152"/>
                  </a:cubicBezTo>
                  <a:cubicBezTo>
                    <a:pt x="2177308" y="3397152"/>
                    <a:pt x="2325824" y="3504841"/>
                    <a:pt x="2361338" y="3609316"/>
                  </a:cubicBezTo>
                  <a:cubicBezTo>
                    <a:pt x="2361338" y="3609316"/>
                    <a:pt x="2361338" y="3609316"/>
                    <a:pt x="2692270" y="6393156"/>
                  </a:cubicBezTo>
                  <a:cubicBezTo>
                    <a:pt x="2692270" y="6396371"/>
                    <a:pt x="2692270" y="6397978"/>
                    <a:pt x="2692270" y="6401193"/>
                  </a:cubicBezTo>
                  <a:lnTo>
                    <a:pt x="2750170" y="6858000"/>
                  </a:lnTo>
                  <a:lnTo>
                    <a:pt x="0" y="6858000"/>
                  </a:lnTo>
                  <a:close/>
                </a:path>
              </a:pathLst>
            </a:custGeom>
            <a:solidFill>
              <a:schemeClr val="accent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3" name="Freeform 172">
              <a:extLst>
                <a:ext uri="{FF2B5EF4-FFF2-40B4-BE49-F238E27FC236}">
                  <a16:creationId xmlns:a16="http://schemas.microsoft.com/office/drawing/2014/main" id="{70B2D3F2-2854-880D-4096-931AE8B9EEF9}"/>
                </a:ext>
              </a:extLst>
            </p:cNvPr>
            <p:cNvSpPr>
              <a:spLocks/>
            </p:cNvSpPr>
            <p:nvPr/>
          </p:nvSpPr>
          <p:spPr bwMode="auto">
            <a:xfrm>
              <a:off x="-263596" y="0"/>
              <a:ext cx="2905664" cy="6858000"/>
            </a:xfrm>
            <a:custGeom>
              <a:avLst/>
              <a:gdLst>
                <a:gd name="connsiteX0" fmla="*/ 0 w 2642067"/>
                <a:gd name="connsiteY0" fmla="*/ 0 h 6858000"/>
                <a:gd name="connsiteX1" fmla="*/ 1626098 w 2642067"/>
                <a:gd name="connsiteY1" fmla="*/ 0 h 6858000"/>
                <a:gd name="connsiteX2" fmla="*/ 1628539 w 2642067"/>
                <a:gd name="connsiteY2" fmla="*/ 14543 h 6858000"/>
                <a:gd name="connsiteX3" fmla="*/ 1793235 w 2642067"/>
                <a:gd name="connsiteY3" fmla="*/ 995848 h 6858000"/>
                <a:gd name="connsiteX4" fmla="*/ 2091899 w 2642067"/>
                <a:gd name="connsiteY4" fmla="*/ 3400367 h 6858000"/>
                <a:gd name="connsiteX5" fmla="*/ 2269483 w 2642067"/>
                <a:gd name="connsiteY5" fmla="*/ 3614138 h 6858000"/>
                <a:gd name="connsiteX6" fmla="*/ 2589134 w 2642067"/>
                <a:gd name="connsiteY6" fmla="*/ 6396371 h 6858000"/>
                <a:gd name="connsiteX7" fmla="*/ 2589134 w 2642067"/>
                <a:gd name="connsiteY7" fmla="*/ 6404408 h 6858000"/>
                <a:gd name="connsiteX8" fmla="*/ 2642067 w 2642067"/>
                <a:gd name="connsiteY8" fmla="*/ 6858000 h 6858000"/>
                <a:gd name="connsiteX9" fmla="*/ 0 w 2642067"/>
                <a:gd name="connsiteY9"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42067" h="6858000">
                  <a:moveTo>
                    <a:pt x="0" y="0"/>
                  </a:moveTo>
                  <a:lnTo>
                    <a:pt x="1626098" y="0"/>
                  </a:lnTo>
                  <a:lnTo>
                    <a:pt x="1628539" y="14543"/>
                  </a:lnTo>
                  <a:cubicBezTo>
                    <a:pt x="1670570" y="264978"/>
                    <a:pt x="1724371" y="585535"/>
                    <a:pt x="1793235" y="995848"/>
                  </a:cubicBezTo>
                  <a:cubicBezTo>
                    <a:pt x="1793235" y="995848"/>
                    <a:pt x="2074141" y="2783164"/>
                    <a:pt x="2091899" y="3400367"/>
                  </a:cubicBezTo>
                  <a:cubicBezTo>
                    <a:pt x="2091899" y="3400367"/>
                    <a:pt x="2230737" y="3562704"/>
                    <a:pt x="2269483" y="3614138"/>
                  </a:cubicBezTo>
                  <a:cubicBezTo>
                    <a:pt x="2369576" y="3745936"/>
                    <a:pt x="2524559" y="6135989"/>
                    <a:pt x="2589134" y="6396371"/>
                  </a:cubicBezTo>
                  <a:cubicBezTo>
                    <a:pt x="2589134" y="6399586"/>
                    <a:pt x="2589134" y="6402800"/>
                    <a:pt x="2589134" y="6404408"/>
                  </a:cubicBezTo>
                  <a:lnTo>
                    <a:pt x="2642067" y="6858000"/>
                  </a:lnTo>
                  <a:lnTo>
                    <a:pt x="0" y="6858000"/>
                  </a:lnTo>
                  <a:close/>
                </a:path>
              </a:pathLst>
            </a:custGeom>
            <a:solidFill>
              <a:schemeClr val="accent2">
                <a:lumMod val="60000"/>
                <a:lumOff val="40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dirty="0">
                <a:solidFill>
                  <a:srgbClr val="878787"/>
                </a:solidFill>
                <a:latin typeface="Questrial"/>
              </a:endParaRPr>
            </a:p>
          </p:txBody>
        </p:sp>
        <p:sp>
          <p:nvSpPr>
            <p:cNvPr id="174" name="Freeform 111">
              <a:extLst>
                <a:ext uri="{FF2B5EF4-FFF2-40B4-BE49-F238E27FC236}">
                  <a16:creationId xmlns:a16="http://schemas.microsoft.com/office/drawing/2014/main" id="{46D4990F-B839-89E8-D45D-2576B4ABC3B1}"/>
                </a:ext>
              </a:extLst>
            </p:cNvPr>
            <p:cNvSpPr>
              <a:spLocks/>
            </p:cNvSpPr>
            <p:nvPr/>
          </p:nvSpPr>
          <p:spPr bwMode="auto">
            <a:xfrm>
              <a:off x="-480060" y="1856055"/>
              <a:ext cx="957573" cy="274536"/>
            </a:xfrm>
            <a:custGeom>
              <a:avLst/>
              <a:gdLst>
                <a:gd name="T0" fmla="*/ 0 w 593"/>
                <a:gd name="T1" fmla="*/ 171 h 171"/>
                <a:gd name="T2" fmla="*/ 308 w 593"/>
                <a:gd name="T3" fmla="*/ 55 h 171"/>
                <a:gd name="T4" fmla="*/ 593 w 593"/>
                <a:gd name="T5" fmla="*/ 171 h 171"/>
                <a:gd name="T6" fmla="*/ 0 w 593"/>
                <a:gd name="T7" fmla="*/ 171 h 171"/>
              </a:gdLst>
              <a:ahLst/>
              <a:cxnLst>
                <a:cxn ang="0">
                  <a:pos x="T0" y="T1"/>
                </a:cxn>
                <a:cxn ang="0">
                  <a:pos x="T2" y="T3"/>
                </a:cxn>
                <a:cxn ang="0">
                  <a:pos x="T4" y="T5"/>
                </a:cxn>
                <a:cxn ang="0">
                  <a:pos x="T6" y="T7"/>
                </a:cxn>
              </a:cxnLst>
              <a:rect l="0" t="0" r="r" b="b"/>
              <a:pathLst>
                <a:path w="593" h="171">
                  <a:moveTo>
                    <a:pt x="0" y="171"/>
                  </a:moveTo>
                  <a:cubicBezTo>
                    <a:pt x="0" y="171"/>
                    <a:pt x="100" y="61"/>
                    <a:pt x="308" y="55"/>
                  </a:cubicBezTo>
                  <a:cubicBezTo>
                    <a:pt x="516" y="49"/>
                    <a:pt x="593" y="171"/>
                    <a:pt x="593" y="171"/>
                  </a:cubicBezTo>
                  <a:cubicBezTo>
                    <a:pt x="593" y="171"/>
                    <a:pt x="340" y="0"/>
                    <a:pt x="0" y="171"/>
                  </a:cubicBezTo>
                  <a:close/>
                </a:path>
              </a:pathLst>
            </a:custGeom>
            <a:solidFill>
              <a:schemeClr val="accent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5" name="Freeform 112">
              <a:extLst>
                <a:ext uri="{FF2B5EF4-FFF2-40B4-BE49-F238E27FC236}">
                  <a16:creationId xmlns:a16="http://schemas.microsoft.com/office/drawing/2014/main" id="{450355B0-5D6B-22C4-359A-0E3F90009D47}"/>
                </a:ext>
              </a:extLst>
            </p:cNvPr>
            <p:cNvSpPr>
              <a:spLocks/>
            </p:cNvSpPr>
            <p:nvPr/>
          </p:nvSpPr>
          <p:spPr bwMode="auto">
            <a:xfrm>
              <a:off x="1011490" y="707910"/>
              <a:ext cx="355670" cy="100946"/>
            </a:xfrm>
            <a:custGeom>
              <a:avLst/>
              <a:gdLst>
                <a:gd name="T0" fmla="*/ 0 w 220"/>
                <a:gd name="T1" fmla="*/ 63 h 63"/>
                <a:gd name="T2" fmla="*/ 114 w 220"/>
                <a:gd name="T3" fmla="*/ 20 h 63"/>
                <a:gd name="T4" fmla="*/ 220 w 220"/>
                <a:gd name="T5" fmla="*/ 63 h 63"/>
                <a:gd name="T6" fmla="*/ 0 w 220"/>
                <a:gd name="T7" fmla="*/ 63 h 63"/>
              </a:gdLst>
              <a:ahLst/>
              <a:cxnLst>
                <a:cxn ang="0">
                  <a:pos x="T0" y="T1"/>
                </a:cxn>
                <a:cxn ang="0">
                  <a:pos x="T2" y="T3"/>
                </a:cxn>
                <a:cxn ang="0">
                  <a:pos x="T4" y="T5"/>
                </a:cxn>
                <a:cxn ang="0">
                  <a:pos x="T6" y="T7"/>
                </a:cxn>
              </a:cxnLst>
              <a:rect l="0" t="0" r="r" b="b"/>
              <a:pathLst>
                <a:path w="220" h="63">
                  <a:moveTo>
                    <a:pt x="0" y="63"/>
                  </a:moveTo>
                  <a:cubicBezTo>
                    <a:pt x="0" y="63"/>
                    <a:pt x="37" y="22"/>
                    <a:pt x="114" y="20"/>
                  </a:cubicBezTo>
                  <a:cubicBezTo>
                    <a:pt x="191" y="18"/>
                    <a:pt x="220" y="63"/>
                    <a:pt x="220" y="63"/>
                  </a:cubicBezTo>
                  <a:cubicBezTo>
                    <a:pt x="220" y="63"/>
                    <a:pt x="126" y="0"/>
                    <a:pt x="0" y="63"/>
                  </a:cubicBezTo>
                  <a:close/>
                </a:path>
              </a:pathLst>
            </a:custGeom>
            <a:solidFill>
              <a:schemeClr val="accent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6" name="Freeform 106">
              <a:extLst>
                <a:ext uri="{FF2B5EF4-FFF2-40B4-BE49-F238E27FC236}">
                  <a16:creationId xmlns:a16="http://schemas.microsoft.com/office/drawing/2014/main" id="{406A9130-2950-4823-98EC-3575CD32EE45}"/>
                </a:ext>
              </a:extLst>
            </p:cNvPr>
            <p:cNvSpPr>
              <a:spLocks/>
            </p:cNvSpPr>
            <p:nvPr/>
          </p:nvSpPr>
          <p:spPr bwMode="auto">
            <a:xfrm>
              <a:off x="1932736" y="3288917"/>
              <a:ext cx="350849" cy="315948"/>
            </a:xfrm>
            <a:custGeom>
              <a:avLst/>
              <a:gdLst>
                <a:gd name="T0" fmla="*/ 223 w 223"/>
                <a:gd name="T1" fmla="*/ 202 h 202"/>
                <a:gd name="T2" fmla="*/ 0 w 223"/>
                <a:gd name="T3" fmla="*/ 0 h 202"/>
                <a:gd name="T4" fmla="*/ 223 w 223"/>
                <a:gd name="T5" fmla="*/ 202 h 202"/>
              </a:gdLst>
              <a:ahLst/>
              <a:cxnLst>
                <a:cxn ang="0">
                  <a:pos x="T0" y="T1"/>
                </a:cxn>
                <a:cxn ang="0">
                  <a:pos x="T2" y="T3"/>
                </a:cxn>
                <a:cxn ang="0">
                  <a:pos x="T4" y="T5"/>
                </a:cxn>
              </a:cxnLst>
              <a:rect l="0" t="0" r="r" b="b"/>
              <a:pathLst>
                <a:path w="223" h="202">
                  <a:moveTo>
                    <a:pt x="223" y="202"/>
                  </a:moveTo>
                  <a:cubicBezTo>
                    <a:pt x="223" y="202"/>
                    <a:pt x="176" y="102"/>
                    <a:pt x="0" y="0"/>
                  </a:cubicBezTo>
                  <a:cubicBezTo>
                    <a:pt x="0" y="0"/>
                    <a:pt x="190" y="18"/>
                    <a:pt x="223" y="202"/>
                  </a:cubicBezTo>
                  <a:close/>
                </a:path>
              </a:pathLst>
            </a:custGeom>
            <a:solidFill>
              <a:schemeClr val="accent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7" name="Freeform 107">
              <a:extLst>
                <a:ext uri="{FF2B5EF4-FFF2-40B4-BE49-F238E27FC236}">
                  <a16:creationId xmlns:a16="http://schemas.microsoft.com/office/drawing/2014/main" id="{02B0CC6B-9F2D-EE51-F516-4F8957D98BCA}"/>
                </a:ext>
              </a:extLst>
            </p:cNvPr>
            <p:cNvSpPr>
              <a:spLocks/>
            </p:cNvSpPr>
            <p:nvPr/>
          </p:nvSpPr>
          <p:spPr bwMode="auto">
            <a:xfrm>
              <a:off x="984892" y="5815582"/>
              <a:ext cx="832119" cy="280129"/>
            </a:xfrm>
            <a:custGeom>
              <a:avLst/>
              <a:gdLst>
                <a:gd name="T0" fmla="*/ 0 w 529"/>
                <a:gd name="T1" fmla="*/ 129 h 179"/>
                <a:gd name="T2" fmla="*/ 260 w 529"/>
                <a:gd name="T3" fmla="*/ 40 h 179"/>
                <a:gd name="T4" fmla="*/ 529 w 529"/>
                <a:gd name="T5" fmla="*/ 179 h 179"/>
                <a:gd name="T6" fmla="*/ 0 w 529"/>
                <a:gd name="T7" fmla="*/ 129 h 179"/>
              </a:gdLst>
              <a:ahLst/>
              <a:cxnLst>
                <a:cxn ang="0">
                  <a:pos x="T0" y="T1"/>
                </a:cxn>
                <a:cxn ang="0">
                  <a:pos x="T2" y="T3"/>
                </a:cxn>
                <a:cxn ang="0">
                  <a:pos x="T4" y="T5"/>
                </a:cxn>
                <a:cxn ang="0">
                  <a:pos x="T6" y="T7"/>
                </a:cxn>
              </a:cxnLst>
              <a:rect l="0" t="0" r="r" b="b"/>
              <a:pathLst>
                <a:path w="529" h="179">
                  <a:moveTo>
                    <a:pt x="0" y="129"/>
                  </a:moveTo>
                  <a:cubicBezTo>
                    <a:pt x="0" y="129"/>
                    <a:pt x="46" y="39"/>
                    <a:pt x="260" y="40"/>
                  </a:cubicBezTo>
                  <a:cubicBezTo>
                    <a:pt x="474" y="41"/>
                    <a:pt x="529" y="179"/>
                    <a:pt x="529" y="179"/>
                  </a:cubicBezTo>
                  <a:cubicBezTo>
                    <a:pt x="529" y="179"/>
                    <a:pt x="381" y="0"/>
                    <a:pt x="0" y="129"/>
                  </a:cubicBezTo>
                  <a:close/>
                </a:path>
              </a:pathLst>
            </a:custGeom>
            <a:solidFill>
              <a:schemeClr val="accent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8" name="Freeform 108">
              <a:extLst>
                <a:ext uri="{FF2B5EF4-FFF2-40B4-BE49-F238E27FC236}">
                  <a16:creationId xmlns:a16="http://schemas.microsoft.com/office/drawing/2014/main" id="{09D60F6D-A9A4-BFBB-DE7B-992D151E7807}"/>
                </a:ext>
              </a:extLst>
            </p:cNvPr>
            <p:cNvSpPr>
              <a:spLocks/>
            </p:cNvSpPr>
            <p:nvPr/>
          </p:nvSpPr>
          <p:spPr bwMode="auto">
            <a:xfrm>
              <a:off x="320850" y="5032141"/>
              <a:ext cx="743029" cy="175425"/>
            </a:xfrm>
            <a:custGeom>
              <a:avLst/>
              <a:gdLst>
                <a:gd name="T0" fmla="*/ 0 w 473"/>
                <a:gd name="T1" fmla="*/ 112 h 112"/>
                <a:gd name="T2" fmla="*/ 234 w 473"/>
                <a:gd name="T3" fmla="*/ 26 h 112"/>
                <a:gd name="T4" fmla="*/ 473 w 473"/>
                <a:gd name="T5" fmla="*/ 112 h 112"/>
                <a:gd name="T6" fmla="*/ 0 w 473"/>
                <a:gd name="T7" fmla="*/ 112 h 112"/>
              </a:gdLst>
              <a:ahLst/>
              <a:cxnLst>
                <a:cxn ang="0">
                  <a:pos x="T0" y="T1"/>
                </a:cxn>
                <a:cxn ang="0">
                  <a:pos x="T2" y="T3"/>
                </a:cxn>
                <a:cxn ang="0">
                  <a:pos x="T4" y="T5"/>
                </a:cxn>
                <a:cxn ang="0">
                  <a:pos x="T6" y="T7"/>
                </a:cxn>
              </a:cxnLst>
              <a:rect l="0" t="0" r="r" b="b"/>
              <a:pathLst>
                <a:path w="473" h="112">
                  <a:moveTo>
                    <a:pt x="0" y="112"/>
                  </a:moveTo>
                  <a:cubicBezTo>
                    <a:pt x="0" y="112"/>
                    <a:pt x="50" y="35"/>
                    <a:pt x="234" y="26"/>
                  </a:cubicBezTo>
                  <a:cubicBezTo>
                    <a:pt x="417" y="16"/>
                    <a:pt x="473" y="112"/>
                    <a:pt x="473" y="112"/>
                  </a:cubicBezTo>
                  <a:cubicBezTo>
                    <a:pt x="473" y="112"/>
                    <a:pt x="275" y="0"/>
                    <a:pt x="0" y="112"/>
                  </a:cubicBezTo>
                  <a:close/>
                </a:path>
              </a:pathLst>
            </a:custGeom>
            <a:solidFill>
              <a:schemeClr val="accent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9" name="Freeform 109">
              <a:extLst>
                <a:ext uri="{FF2B5EF4-FFF2-40B4-BE49-F238E27FC236}">
                  <a16:creationId xmlns:a16="http://schemas.microsoft.com/office/drawing/2014/main" id="{1FC306E5-34E5-61FE-6BC3-CDF067D839B2}"/>
                </a:ext>
              </a:extLst>
            </p:cNvPr>
            <p:cNvSpPr>
              <a:spLocks/>
            </p:cNvSpPr>
            <p:nvPr/>
          </p:nvSpPr>
          <p:spPr bwMode="auto">
            <a:xfrm>
              <a:off x="438412" y="3773860"/>
              <a:ext cx="583218" cy="226858"/>
            </a:xfrm>
            <a:custGeom>
              <a:avLst/>
              <a:gdLst>
                <a:gd name="T0" fmla="*/ 0 w 371"/>
                <a:gd name="T1" fmla="*/ 145 h 145"/>
                <a:gd name="T2" fmla="*/ 206 w 371"/>
                <a:gd name="T3" fmla="*/ 37 h 145"/>
                <a:gd name="T4" fmla="*/ 371 w 371"/>
                <a:gd name="T5" fmla="*/ 125 h 145"/>
                <a:gd name="T6" fmla="*/ 0 w 371"/>
                <a:gd name="T7" fmla="*/ 145 h 145"/>
              </a:gdLst>
              <a:ahLst/>
              <a:cxnLst>
                <a:cxn ang="0">
                  <a:pos x="T0" y="T1"/>
                </a:cxn>
                <a:cxn ang="0">
                  <a:pos x="T2" y="T3"/>
                </a:cxn>
                <a:cxn ang="0">
                  <a:pos x="T4" y="T5"/>
                </a:cxn>
                <a:cxn ang="0">
                  <a:pos x="T6" y="T7"/>
                </a:cxn>
              </a:cxnLst>
              <a:rect l="0" t="0" r="r" b="b"/>
              <a:pathLst>
                <a:path w="371" h="145">
                  <a:moveTo>
                    <a:pt x="0" y="145"/>
                  </a:moveTo>
                  <a:cubicBezTo>
                    <a:pt x="0" y="145"/>
                    <a:pt x="80" y="42"/>
                    <a:pt x="206" y="37"/>
                  </a:cubicBezTo>
                  <a:cubicBezTo>
                    <a:pt x="331" y="33"/>
                    <a:pt x="371" y="125"/>
                    <a:pt x="371" y="125"/>
                  </a:cubicBezTo>
                  <a:cubicBezTo>
                    <a:pt x="371" y="125"/>
                    <a:pt x="250" y="0"/>
                    <a:pt x="0" y="145"/>
                  </a:cubicBezTo>
                  <a:close/>
                </a:path>
              </a:pathLst>
            </a:custGeom>
            <a:solidFill>
              <a:schemeClr val="accent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0" name="Freeform 110">
              <a:extLst>
                <a:ext uri="{FF2B5EF4-FFF2-40B4-BE49-F238E27FC236}">
                  <a16:creationId xmlns:a16="http://schemas.microsoft.com/office/drawing/2014/main" id="{B6320C5C-FCDC-22E6-A828-9BBAB5125658}"/>
                </a:ext>
              </a:extLst>
            </p:cNvPr>
            <p:cNvSpPr>
              <a:spLocks/>
            </p:cNvSpPr>
            <p:nvPr/>
          </p:nvSpPr>
          <p:spPr bwMode="auto">
            <a:xfrm>
              <a:off x="1266857" y="2895818"/>
              <a:ext cx="550154" cy="222266"/>
            </a:xfrm>
            <a:custGeom>
              <a:avLst/>
              <a:gdLst>
                <a:gd name="T0" fmla="*/ 0 w 350"/>
                <a:gd name="T1" fmla="*/ 142 h 142"/>
                <a:gd name="T2" fmla="*/ 350 w 350"/>
                <a:gd name="T3" fmla="*/ 142 h 142"/>
                <a:gd name="T4" fmla="*/ 0 w 350"/>
                <a:gd name="T5" fmla="*/ 142 h 142"/>
              </a:gdLst>
              <a:ahLst/>
              <a:cxnLst>
                <a:cxn ang="0">
                  <a:pos x="T0" y="T1"/>
                </a:cxn>
                <a:cxn ang="0">
                  <a:pos x="T2" y="T3"/>
                </a:cxn>
                <a:cxn ang="0">
                  <a:pos x="T4" y="T5"/>
                </a:cxn>
              </a:cxnLst>
              <a:rect l="0" t="0" r="r" b="b"/>
              <a:pathLst>
                <a:path w="350" h="142">
                  <a:moveTo>
                    <a:pt x="0" y="142"/>
                  </a:moveTo>
                  <a:cubicBezTo>
                    <a:pt x="0" y="142"/>
                    <a:pt x="191" y="0"/>
                    <a:pt x="350" y="142"/>
                  </a:cubicBezTo>
                  <a:cubicBezTo>
                    <a:pt x="350" y="142"/>
                    <a:pt x="231" y="71"/>
                    <a:pt x="0" y="142"/>
                  </a:cubicBezTo>
                  <a:close/>
                </a:path>
              </a:pathLst>
            </a:custGeom>
            <a:solidFill>
              <a:schemeClr val="accent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81" name="Freeform 113">
              <a:extLst>
                <a:ext uri="{FF2B5EF4-FFF2-40B4-BE49-F238E27FC236}">
                  <a16:creationId xmlns:a16="http://schemas.microsoft.com/office/drawing/2014/main" id="{71AF6EE0-8C08-E272-944C-6EB2757D354E}"/>
                </a:ext>
              </a:extLst>
            </p:cNvPr>
            <p:cNvSpPr>
              <a:spLocks/>
            </p:cNvSpPr>
            <p:nvPr/>
          </p:nvSpPr>
          <p:spPr bwMode="auto">
            <a:xfrm>
              <a:off x="-165471" y="5477592"/>
              <a:ext cx="972643" cy="279210"/>
            </a:xfrm>
            <a:custGeom>
              <a:avLst/>
              <a:gdLst>
                <a:gd name="T0" fmla="*/ 0 w 619"/>
                <a:gd name="T1" fmla="*/ 178 h 178"/>
                <a:gd name="T2" fmla="*/ 322 w 619"/>
                <a:gd name="T3" fmla="*/ 57 h 178"/>
                <a:gd name="T4" fmla="*/ 619 w 619"/>
                <a:gd name="T5" fmla="*/ 178 h 178"/>
                <a:gd name="T6" fmla="*/ 0 w 619"/>
                <a:gd name="T7" fmla="*/ 178 h 178"/>
              </a:gdLst>
              <a:ahLst/>
              <a:cxnLst>
                <a:cxn ang="0">
                  <a:pos x="T0" y="T1"/>
                </a:cxn>
                <a:cxn ang="0">
                  <a:pos x="T2" y="T3"/>
                </a:cxn>
                <a:cxn ang="0">
                  <a:pos x="T4" y="T5"/>
                </a:cxn>
                <a:cxn ang="0">
                  <a:pos x="T6" y="T7"/>
                </a:cxn>
              </a:cxnLst>
              <a:rect l="0" t="0" r="r" b="b"/>
              <a:pathLst>
                <a:path w="619" h="178">
                  <a:moveTo>
                    <a:pt x="0" y="178"/>
                  </a:moveTo>
                  <a:cubicBezTo>
                    <a:pt x="0" y="178"/>
                    <a:pt x="105" y="63"/>
                    <a:pt x="322" y="57"/>
                  </a:cubicBezTo>
                  <a:cubicBezTo>
                    <a:pt x="539" y="51"/>
                    <a:pt x="619" y="178"/>
                    <a:pt x="619" y="178"/>
                  </a:cubicBezTo>
                  <a:cubicBezTo>
                    <a:pt x="619" y="178"/>
                    <a:pt x="355" y="0"/>
                    <a:pt x="0" y="178"/>
                  </a:cubicBezTo>
                  <a:close/>
                </a:path>
              </a:pathLst>
            </a:custGeom>
            <a:solidFill>
              <a:schemeClr val="accent2">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grpSp>
      <p:grpSp>
        <p:nvGrpSpPr>
          <p:cNvPr id="6" name="Group 5">
            <a:extLst>
              <a:ext uri="{FF2B5EF4-FFF2-40B4-BE49-F238E27FC236}">
                <a16:creationId xmlns:a16="http://schemas.microsoft.com/office/drawing/2014/main" id="{E7F74887-FD9E-9D90-D665-9888EC37B1EB}"/>
              </a:ext>
            </a:extLst>
          </p:cNvPr>
          <p:cNvGrpSpPr/>
          <p:nvPr/>
        </p:nvGrpSpPr>
        <p:grpSpPr>
          <a:xfrm>
            <a:off x="648377" y="3494943"/>
            <a:ext cx="1425209" cy="2531775"/>
            <a:chOff x="505459" y="2941741"/>
            <a:chExt cx="1659646" cy="2948236"/>
          </a:xfrm>
        </p:grpSpPr>
        <p:sp>
          <p:nvSpPr>
            <p:cNvPr id="150" name="Freeform 114">
              <a:extLst>
                <a:ext uri="{FF2B5EF4-FFF2-40B4-BE49-F238E27FC236}">
                  <a16:creationId xmlns:a16="http://schemas.microsoft.com/office/drawing/2014/main" id="{6E874131-9F92-34C0-AAEE-FD9F4E9CC454}"/>
                </a:ext>
              </a:extLst>
            </p:cNvPr>
            <p:cNvSpPr>
              <a:spLocks/>
            </p:cNvSpPr>
            <p:nvPr/>
          </p:nvSpPr>
          <p:spPr bwMode="auto">
            <a:xfrm>
              <a:off x="608326" y="3777533"/>
              <a:ext cx="301252" cy="229613"/>
            </a:xfrm>
            <a:custGeom>
              <a:avLst/>
              <a:gdLst>
                <a:gd name="T0" fmla="*/ 127 w 192"/>
                <a:gd name="T1" fmla="*/ 122 h 147"/>
                <a:gd name="T2" fmla="*/ 182 w 192"/>
                <a:gd name="T3" fmla="*/ 115 h 147"/>
                <a:gd name="T4" fmla="*/ 170 w 192"/>
                <a:gd name="T5" fmla="*/ 90 h 147"/>
                <a:gd name="T6" fmla="*/ 139 w 192"/>
                <a:gd name="T7" fmla="*/ 75 h 147"/>
                <a:gd name="T8" fmla="*/ 143 w 192"/>
                <a:gd name="T9" fmla="*/ 14 h 147"/>
                <a:gd name="T10" fmla="*/ 109 w 192"/>
                <a:gd name="T11" fmla="*/ 56 h 147"/>
                <a:gd name="T12" fmla="*/ 98 w 192"/>
                <a:gd name="T13" fmla="*/ 35 h 147"/>
                <a:gd name="T14" fmla="*/ 74 w 192"/>
                <a:gd name="T15" fmla="*/ 5 h 147"/>
                <a:gd name="T16" fmla="*/ 64 w 192"/>
                <a:gd name="T17" fmla="*/ 49 h 147"/>
                <a:gd name="T18" fmla="*/ 61 w 192"/>
                <a:gd name="T19" fmla="*/ 70 h 147"/>
                <a:gd name="T20" fmla="*/ 24 w 192"/>
                <a:gd name="T21" fmla="*/ 34 h 147"/>
                <a:gd name="T22" fmla="*/ 35 w 192"/>
                <a:gd name="T23" fmla="*/ 94 h 147"/>
                <a:gd name="T24" fmla="*/ 56 w 192"/>
                <a:gd name="T25" fmla="*/ 142 h 147"/>
                <a:gd name="T26" fmla="*/ 127 w 192"/>
                <a:gd name="T27" fmla="*/ 122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2" h="147">
                  <a:moveTo>
                    <a:pt x="127" y="122"/>
                  </a:moveTo>
                  <a:cubicBezTo>
                    <a:pt x="127" y="122"/>
                    <a:pt x="172" y="124"/>
                    <a:pt x="182" y="115"/>
                  </a:cubicBezTo>
                  <a:cubicBezTo>
                    <a:pt x="192" y="106"/>
                    <a:pt x="186" y="88"/>
                    <a:pt x="170" y="90"/>
                  </a:cubicBezTo>
                  <a:cubicBezTo>
                    <a:pt x="155" y="93"/>
                    <a:pt x="138" y="88"/>
                    <a:pt x="139" y="75"/>
                  </a:cubicBezTo>
                  <a:cubicBezTo>
                    <a:pt x="139" y="63"/>
                    <a:pt x="161" y="26"/>
                    <a:pt x="143" y="14"/>
                  </a:cubicBezTo>
                  <a:cubicBezTo>
                    <a:pt x="120" y="0"/>
                    <a:pt x="117" y="49"/>
                    <a:pt x="109" y="56"/>
                  </a:cubicBezTo>
                  <a:cubicBezTo>
                    <a:pt x="102" y="63"/>
                    <a:pt x="103" y="58"/>
                    <a:pt x="98" y="35"/>
                  </a:cubicBezTo>
                  <a:cubicBezTo>
                    <a:pt x="93" y="13"/>
                    <a:pt x="91" y="5"/>
                    <a:pt x="74" y="5"/>
                  </a:cubicBezTo>
                  <a:cubicBezTo>
                    <a:pt x="56" y="6"/>
                    <a:pt x="59" y="33"/>
                    <a:pt x="64" y="49"/>
                  </a:cubicBezTo>
                  <a:cubicBezTo>
                    <a:pt x="69" y="66"/>
                    <a:pt x="68" y="70"/>
                    <a:pt x="61" y="70"/>
                  </a:cubicBezTo>
                  <a:cubicBezTo>
                    <a:pt x="54" y="69"/>
                    <a:pt x="48" y="24"/>
                    <a:pt x="24" y="34"/>
                  </a:cubicBezTo>
                  <a:cubicBezTo>
                    <a:pt x="0" y="44"/>
                    <a:pt x="25" y="71"/>
                    <a:pt x="35" y="94"/>
                  </a:cubicBezTo>
                  <a:cubicBezTo>
                    <a:pt x="46" y="117"/>
                    <a:pt x="50" y="138"/>
                    <a:pt x="56" y="142"/>
                  </a:cubicBezTo>
                  <a:cubicBezTo>
                    <a:pt x="61" y="147"/>
                    <a:pt x="117" y="130"/>
                    <a:pt x="127" y="122"/>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1" name="Freeform 115">
              <a:extLst>
                <a:ext uri="{FF2B5EF4-FFF2-40B4-BE49-F238E27FC236}">
                  <a16:creationId xmlns:a16="http://schemas.microsoft.com/office/drawing/2014/main" id="{EAED850B-C1B7-8330-FA66-3745C974E896}"/>
                </a:ext>
              </a:extLst>
            </p:cNvPr>
            <p:cNvSpPr>
              <a:spLocks/>
            </p:cNvSpPr>
            <p:nvPr/>
          </p:nvSpPr>
          <p:spPr bwMode="auto">
            <a:xfrm>
              <a:off x="679966" y="3938263"/>
              <a:ext cx="608935" cy="408712"/>
            </a:xfrm>
            <a:custGeom>
              <a:avLst/>
              <a:gdLst>
                <a:gd name="T0" fmla="*/ 360 w 387"/>
                <a:gd name="T1" fmla="*/ 117 h 261"/>
                <a:gd name="T2" fmla="*/ 169 w 387"/>
                <a:gd name="T3" fmla="*/ 195 h 261"/>
                <a:gd name="T4" fmla="*/ 105 w 387"/>
                <a:gd name="T5" fmla="*/ 19 h 261"/>
                <a:gd name="T6" fmla="*/ 0 w 387"/>
                <a:gd name="T7" fmla="*/ 36 h 261"/>
                <a:gd name="T8" fmla="*/ 153 w 387"/>
                <a:gd name="T9" fmla="*/ 246 h 261"/>
                <a:gd name="T10" fmla="*/ 372 w 387"/>
                <a:gd name="T11" fmla="*/ 154 h 261"/>
                <a:gd name="T12" fmla="*/ 360 w 387"/>
                <a:gd name="T13" fmla="*/ 117 h 261"/>
              </a:gdLst>
              <a:ahLst/>
              <a:cxnLst>
                <a:cxn ang="0">
                  <a:pos x="T0" y="T1"/>
                </a:cxn>
                <a:cxn ang="0">
                  <a:pos x="T2" y="T3"/>
                </a:cxn>
                <a:cxn ang="0">
                  <a:pos x="T4" y="T5"/>
                </a:cxn>
                <a:cxn ang="0">
                  <a:pos x="T6" y="T7"/>
                </a:cxn>
                <a:cxn ang="0">
                  <a:pos x="T8" y="T9"/>
                </a:cxn>
                <a:cxn ang="0">
                  <a:pos x="T10" y="T11"/>
                </a:cxn>
                <a:cxn ang="0">
                  <a:pos x="T12" y="T13"/>
                </a:cxn>
              </a:cxnLst>
              <a:rect l="0" t="0" r="r" b="b"/>
              <a:pathLst>
                <a:path w="387" h="261">
                  <a:moveTo>
                    <a:pt x="360" y="117"/>
                  </a:moveTo>
                  <a:cubicBezTo>
                    <a:pt x="328" y="120"/>
                    <a:pt x="247" y="224"/>
                    <a:pt x="169" y="195"/>
                  </a:cubicBezTo>
                  <a:cubicBezTo>
                    <a:pt x="92" y="166"/>
                    <a:pt x="105" y="19"/>
                    <a:pt x="105" y="19"/>
                  </a:cubicBezTo>
                  <a:cubicBezTo>
                    <a:pt x="105" y="19"/>
                    <a:pt x="39" y="0"/>
                    <a:pt x="0" y="36"/>
                  </a:cubicBezTo>
                  <a:cubicBezTo>
                    <a:pt x="0" y="36"/>
                    <a:pt x="26" y="231"/>
                    <a:pt x="153" y="246"/>
                  </a:cubicBezTo>
                  <a:cubicBezTo>
                    <a:pt x="279" y="261"/>
                    <a:pt x="362" y="178"/>
                    <a:pt x="372" y="154"/>
                  </a:cubicBezTo>
                  <a:cubicBezTo>
                    <a:pt x="383" y="131"/>
                    <a:pt x="387" y="114"/>
                    <a:pt x="360" y="117"/>
                  </a:cubicBezTo>
                  <a:close/>
                </a:path>
              </a:pathLst>
            </a:custGeom>
            <a:solidFill>
              <a:srgbClr val="4444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2" name="Freeform 116">
              <a:extLst>
                <a:ext uri="{FF2B5EF4-FFF2-40B4-BE49-F238E27FC236}">
                  <a16:creationId xmlns:a16="http://schemas.microsoft.com/office/drawing/2014/main" id="{3F44A4E5-0E2A-1D40-B4DD-E07AC8DBC7F5}"/>
                </a:ext>
              </a:extLst>
            </p:cNvPr>
            <p:cNvSpPr>
              <a:spLocks/>
            </p:cNvSpPr>
            <p:nvPr/>
          </p:nvSpPr>
          <p:spPr bwMode="auto">
            <a:xfrm>
              <a:off x="505459" y="4976116"/>
              <a:ext cx="341665" cy="121236"/>
            </a:xfrm>
            <a:custGeom>
              <a:avLst/>
              <a:gdLst>
                <a:gd name="T0" fmla="*/ 122 w 217"/>
                <a:gd name="T1" fmla="*/ 0 h 78"/>
                <a:gd name="T2" fmla="*/ 61 w 217"/>
                <a:gd name="T3" fmla="*/ 19 h 78"/>
                <a:gd name="T4" fmla="*/ 5 w 217"/>
                <a:gd name="T5" fmla="*/ 47 h 78"/>
                <a:gd name="T6" fmla="*/ 160 w 217"/>
                <a:gd name="T7" fmla="*/ 59 h 78"/>
                <a:gd name="T8" fmla="*/ 209 w 217"/>
                <a:gd name="T9" fmla="*/ 54 h 78"/>
                <a:gd name="T10" fmla="*/ 197 w 217"/>
                <a:gd name="T11" fmla="*/ 1 h 78"/>
                <a:gd name="T12" fmla="*/ 122 w 217"/>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217" h="78">
                  <a:moveTo>
                    <a:pt x="122" y="0"/>
                  </a:moveTo>
                  <a:cubicBezTo>
                    <a:pt x="122" y="0"/>
                    <a:pt x="91" y="16"/>
                    <a:pt x="61" y="19"/>
                  </a:cubicBezTo>
                  <a:cubicBezTo>
                    <a:pt x="30" y="21"/>
                    <a:pt x="0" y="28"/>
                    <a:pt x="5" y="47"/>
                  </a:cubicBezTo>
                  <a:cubicBezTo>
                    <a:pt x="10" y="65"/>
                    <a:pt x="93" y="78"/>
                    <a:pt x="160" y="59"/>
                  </a:cubicBezTo>
                  <a:cubicBezTo>
                    <a:pt x="160" y="59"/>
                    <a:pt x="202" y="71"/>
                    <a:pt x="209" y="54"/>
                  </a:cubicBezTo>
                  <a:cubicBezTo>
                    <a:pt x="217" y="37"/>
                    <a:pt x="197" y="1"/>
                    <a:pt x="197" y="1"/>
                  </a:cubicBezTo>
                  <a:lnTo>
                    <a:pt x="122" y="0"/>
                  </a:lnTo>
                  <a:close/>
                </a:path>
              </a:pathLst>
            </a:custGeom>
            <a:solidFill>
              <a:srgbClr val="2D1E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3" name="Freeform 117">
              <a:extLst>
                <a:ext uri="{FF2B5EF4-FFF2-40B4-BE49-F238E27FC236}">
                  <a16:creationId xmlns:a16="http://schemas.microsoft.com/office/drawing/2014/main" id="{00E0BBBA-C93E-381E-A7D2-71FD3F924244}"/>
                </a:ext>
              </a:extLst>
            </p:cNvPr>
            <p:cNvSpPr>
              <a:spLocks/>
            </p:cNvSpPr>
            <p:nvPr/>
          </p:nvSpPr>
          <p:spPr bwMode="auto">
            <a:xfrm>
              <a:off x="538524" y="4437902"/>
              <a:ext cx="1081938" cy="1318899"/>
            </a:xfrm>
            <a:custGeom>
              <a:avLst/>
              <a:gdLst>
                <a:gd name="T0" fmla="*/ 294 w 688"/>
                <a:gd name="T1" fmla="*/ 121 h 843"/>
                <a:gd name="T2" fmla="*/ 72 w 688"/>
                <a:gd name="T3" fmla="*/ 131 h 843"/>
                <a:gd name="T4" fmla="*/ 98 w 688"/>
                <a:gd name="T5" fmla="*/ 349 h 843"/>
                <a:gd name="T6" fmla="*/ 177 w 688"/>
                <a:gd name="T7" fmla="*/ 345 h 843"/>
                <a:gd name="T8" fmla="*/ 148 w 688"/>
                <a:gd name="T9" fmla="*/ 164 h 843"/>
                <a:gd name="T10" fmla="*/ 397 w 688"/>
                <a:gd name="T11" fmla="*/ 219 h 843"/>
                <a:gd name="T12" fmla="*/ 530 w 688"/>
                <a:gd name="T13" fmla="*/ 271 h 843"/>
                <a:gd name="T14" fmla="*/ 408 w 688"/>
                <a:gd name="T15" fmla="*/ 781 h 843"/>
                <a:gd name="T16" fmla="*/ 536 w 688"/>
                <a:gd name="T17" fmla="*/ 803 h 843"/>
                <a:gd name="T18" fmla="*/ 611 w 688"/>
                <a:gd name="T19" fmla="*/ 250 h 843"/>
                <a:gd name="T20" fmla="*/ 294 w 688"/>
                <a:gd name="T21" fmla="*/ 121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88" h="843">
                  <a:moveTo>
                    <a:pt x="294" y="121"/>
                  </a:moveTo>
                  <a:cubicBezTo>
                    <a:pt x="294" y="121"/>
                    <a:pt x="144" y="0"/>
                    <a:pt x="72" y="131"/>
                  </a:cubicBezTo>
                  <a:cubicBezTo>
                    <a:pt x="0" y="262"/>
                    <a:pt x="98" y="349"/>
                    <a:pt x="98" y="349"/>
                  </a:cubicBezTo>
                  <a:cubicBezTo>
                    <a:pt x="98" y="349"/>
                    <a:pt x="147" y="361"/>
                    <a:pt x="177" y="345"/>
                  </a:cubicBezTo>
                  <a:cubicBezTo>
                    <a:pt x="177" y="345"/>
                    <a:pt x="87" y="251"/>
                    <a:pt x="148" y="164"/>
                  </a:cubicBezTo>
                  <a:cubicBezTo>
                    <a:pt x="209" y="77"/>
                    <a:pt x="316" y="189"/>
                    <a:pt x="397" y="219"/>
                  </a:cubicBezTo>
                  <a:cubicBezTo>
                    <a:pt x="478" y="250"/>
                    <a:pt x="530" y="271"/>
                    <a:pt x="530" y="271"/>
                  </a:cubicBezTo>
                  <a:cubicBezTo>
                    <a:pt x="530" y="271"/>
                    <a:pt x="641" y="548"/>
                    <a:pt x="408" y="781"/>
                  </a:cubicBezTo>
                  <a:cubicBezTo>
                    <a:pt x="408" y="781"/>
                    <a:pt x="462" y="843"/>
                    <a:pt x="536" y="803"/>
                  </a:cubicBezTo>
                  <a:cubicBezTo>
                    <a:pt x="536" y="803"/>
                    <a:pt x="688" y="527"/>
                    <a:pt x="611" y="250"/>
                  </a:cubicBezTo>
                  <a:cubicBezTo>
                    <a:pt x="582" y="147"/>
                    <a:pt x="294" y="121"/>
                    <a:pt x="294" y="121"/>
                  </a:cubicBezTo>
                  <a:close/>
                </a:path>
              </a:pathLst>
            </a:custGeom>
            <a:solidFill>
              <a:srgbClr val="4444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4" name="Freeform 118">
              <a:extLst>
                <a:ext uri="{FF2B5EF4-FFF2-40B4-BE49-F238E27FC236}">
                  <a16:creationId xmlns:a16="http://schemas.microsoft.com/office/drawing/2014/main" id="{5A8BA80E-5403-4D24-3AB7-C403A6AB3480}"/>
                </a:ext>
              </a:extLst>
            </p:cNvPr>
            <p:cNvSpPr>
              <a:spLocks/>
            </p:cNvSpPr>
            <p:nvPr/>
          </p:nvSpPr>
          <p:spPr bwMode="auto">
            <a:xfrm>
              <a:off x="1165827" y="5637402"/>
              <a:ext cx="372892" cy="252575"/>
            </a:xfrm>
            <a:custGeom>
              <a:avLst/>
              <a:gdLst>
                <a:gd name="T0" fmla="*/ 110 w 237"/>
                <a:gd name="T1" fmla="*/ 27 h 161"/>
                <a:gd name="T2" fmla="*/ 150 w 237"/>
                <a:gd name="T3" fmla="*/ 96 h 161"/>
                <a:gd name="T4" fmla="*/ 229 w 237"/>
                <a:gd name="T5" fmla="*/ 121 h 161"/>
                <a:gd name="T6" fmla="*/ 237 w 237"/>
                <a:gd name="T7" fmla="*/ 151 h 161"/>
                <a:gd name="T8" fmla="*/ 65 w 237"/>
                <a:gd name="T9" fmla="*/ 147 h 161"/>
                <a:gd name="T10" fmla="*/ 0 w 237"/>
                <a:gd name="T11" fmla="*/ 45 h 161"/>
                <a:gd name="T12" fmla="*/ 27 w 237"/>
                <a:gd name="T13" fmla="*/ 8 h 161"/>
                <a:gd name="T14" fmla="*/ 110 w 237"/>
                <a:gd name="T15" fmla="*/ 27 h 1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161">
                  <a:moveTo>
                    <a:pt x="110" y="27"/>
                  </a:moveTo>
                  <a:cubicBezTo>
                    <a:pt x="123" y="41"/>
                    <a:pt x="135" y="80"/>
                    <a:pt x="150" y="96"/>
                  </a:cubicBezTo>
                  <a:cubicBezTo>
                    <a:pt x="172" y="106"/>
                    <a:pt x="226" y="106"/>
                    <a:pt x="229" y="121"/>
                  </a:cubicBezTo>
                  <a:cubicBezTo>
                    <a:pt x="232" y="136"/>
                    <a:pt x="237" y="151"/>
                    <a:pt x="237" y="151"/>
                  </a:cubicBezTo>
                  <a:cubicBezTo>
                    <a:pt x="237" y="151"/>
                    <a:pt x="87" y="161"/>
                    <a:pt x="65" y="147"/>
                  </a:cubicBezTo>
                  <a:cubicBezTo>
                    <a:pt x="65" y="147"/>
                    <a:pt x="7" y="75"/>
                    <a:pt x="0" y="45"/>
                  </a:cubicBezTo>
                  <a:cubicBezTo>
                    <a:pt x="0" y="45"/>
                    <a:pt x="10" y="17"/>
                    <a:pt x="27" y="8"/>
                  </a:cubicBezTo>
                  <a:cubicBezTo>
                    <a:pt x="44" y="0"/>
                    <a:pt x="95" y="11"/>
                    <a:pt x="110" y="27"/>
                  </a:cubicBezTo>
                  <a:close/>
                </a:path>
              </a:pathLst>
            </a:custGeom>
            <a:solidFill>
              <a:srgbClr val="2D1E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5" name="Freeform 119">
              <a:extLst>
                <a:ext uri="{FF2B5EF4-FFF2-40B4-BE49-F238E27FC236}">
                  <a16:creationId xmlns:a16="http://schemas.microsoft.com/office/drawing/2014/main" id="{92279E30-A794-09C3-3788-9835AE7511A4}"/>
                </a:ext>
              </a:extLst>
            </p:cNvPr>
            <p:cNvSpPr>
              <a:spLocks/>
            </p:cNvSpPr>
            <p:nvPr/>
          </p:nvSpPr>
          <p:spPr bwMode="auto">
            <a:xfrm>
              <a:off x="1354110" y="3889585"/>
              <a:ext cx="132258" cy="258086"/>
            </a:xfrm>
            <a:custGeom>
              <a:avLst/>
              <a:gdLst>
                <a:gd name="T0" fmla="*/ 84 w 84"/>
                <a:gd name="T1" fmla="*/ 44 h 165"/>
                <a:gd name="T2" fmla="*/ 76 w 84"/>
                <a:gd name="T3" fmla="*/ 156 h 165"/>
                <a:gd name="T4" fmla="*/ 7 w 84"/>
                <a:gd name="T5" fmla="*/ 150 h 165"/>
                <a:gd name="T6" fmla="*/ 2 w 84"/>
                <a:gd name="T7" fmla="*/ 40 h 165"/>
                <a:gd name="T8" fmla="*/ 84 w 84"/>
                <a:gd name="T9" fmla="*/ 44 h 165"/>
              </a:gdLst>
              <a:ahLst/>
              <a:cxnLst>
                <a:cxn ang="0">
                  <a:pos x="T0" y="T1"/>
                </a:cxn>
                <a:cxn ang="0">
                  <a:pos x="T2" y="T3"/>
                </a:cxn>
                <a:cxn ang="0">
                  <a:pos x="T4" y="T5"/>
                </a:cxn>
                <a:cxn ang="0">
                  <a:pos x="T6" y="T7"/>
                </a:cxn>
                <a:cxn ang="0">
                  <a:pos x="T8" y="T9"/>
                </a:cxn>
              </a:cxnLst>
              <a:rect l="0" t="0" r="r" b="b"/>
              <a:pathLst>
                <a:path w="84" h="165">
                  <a:moveTo>
                    <a:pt x="84" y="44"/>
                  </a:moveTo>
                  <a:cubicBezTo>
                    <a:pt x="84" y="44"/>
                    <a:pt x="72" y="138"/>
                    <a:pt x="76" y="156"/>
                  </a:cubicBezTo>
                  <a:cubicBezTo>
                    <a:pt x="76" y="156"/>
                    <a:pt x="25" y="165"/>
                    <a:pt x="7" y="150"/>
                  </a:cubicBezTo>
                  <a:cubicBezTo>
                    <a:pt x="7" y="150"/>
                    <a:pt x="5" y="81"/>
                    <a:pt x="2" y="40"/>
                  </a:cubicBezTo>
                  <a:cubicBezTo>
                    <a:pt x="0" y="0"/>
                    <a:pt x="54" y="13"/>
                    <a:pt x="84" y="44"/>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6" name="Freeform 120">
              <a:extLst>
                <a:ext uri="{FF2B5EF4-FFF2-40B4-BE49-F238E27FC236}">
                  <a16:creationId xmlns:a16="http://schemas.microsoft.com/office/drawing/2014/main" id="{334CCB47-0C41-E5DE-818E-2268E21903D9}"/>
                </a:ext>
              </a:extLst>
            </p:cNvPr>
            <p:cNvSpPr>
              <a:spLocks/>
            </p:cNvSpPr>
            <p:nvPr/>
          </p:nvSpPr>
          <p:spPr bwMode="auto">
            <a:xfrm>
              <a:off x="1236548" y="3446890"/>
              <a:ext cx="441776" cy="551991"/>
            </a:xfrm>
            <a:custGeom>
              <a:avLst/>
              <a:gdLst>
                <a:gd name="T0" fmla="*/ 226 w 281"/>
                <a:gd name="T1" fmla="*/ 130 h 353"/>
                <a:gd name="T2" fmla="*/ 226 w 281"/>
                <a:gd name="T3" fmla="*/ 130 h 353"/>
                <a:gd name="T4" fmla="*/ 227 w 281"/>
                <a:gd name="T5" fmla="*/ 98 h 353"/>
                <a:gd name="T6" fmla="*/ 207 w 281"/>
                <a:gd name="T7" fmla="*/ 105 h 353"/>
                <a:gd name="T8" fmla="*/ 207 w 281"/>
                <a:gd name="T9" fmla="*/ 104 h 353"/>
                <a:gd name="T10" fmla="*/ 172 w 281"/>
                <a:gd name="T11" fmla="*/ 65 h 353"/>
                <a:gd name="T12" fmla="*/ 172 w 281"/>
                <a:gd name="T13" fmla="*/ 65 h 353"/>
                <a:gd name="T14" fmla="*/ 172 w 281"/>
                <a:gd name="T15" fmla="*/ 65 h 353"/>
                <a:gd name="T16" fmla="*/ 97 w 281"/>
                <a:gd name="T17" fmla="*/ 0 h 353"/>
                <a:gd name="T18" fmla="*/ 22 w 281"/>
                <a:gd name="T19" fmla="*/ 107 h 353"/>
                <a:gd name="T20" fmla="*/ 78 w 281"/>
                <a:gd name="T21" fmla="*/ 305 h 353"/>
                <a:gd name="T22" fmla="*/ 243 w 281"/>
                <a:gd name="T23" fmla="*/ 308 h 353"/>
                <a:gd name="T24" fmla="*/ 226 w 281"/>
                <a:gd name="T25" fmla="*/ 13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1" h="353">
                  <a:moveTo>
                    <a:pt x="226" y="130"/>
                  </a:moveTo>
                  <a:cubicBezTo>
                    <a:pt x="226" y="130"/>
                    <a:pt x="226" y="130"/>
                    <a:pt x="226" y="130"/>
                  </a:cubicBezTo>
                  <a:cubicBezTo>
                    <a:pt x="258" y="102"/>
                    <a:pt x="235" y="94"/>
                    <a:pt x="227" y="98"/>
                  </a:cubicBezTo>
                  <a:cubicBezTo>
                    <a:pt x="223" y="99"/>
                    <a:pt x="211" y="109"/>
                    <a:pt x="207" y="105"/>
                  </a:cubicBezTo>
                  <a:cubicBezTo>
                    <a:pt x="207" y="105"/>
                    <a:pt x="207" y="105"/>
                    <a:pt x="207" y="104"/>
                  </a:cubicBezTo>
                  <a:cubicBezTo>
                    <a:pt x="196" y="90"/>
                    <a:pt x="184" y="77"/>
                    <a:pt x="172" y="65"/>
                  </a:cubicBezTo>
                  <a:cubicBezTo>
                    <a:pt x="172" y="65"/>
                    <a:pt x="172" y="65"/>
                    <a:pt x="172" y="65"/>
                  </a:cubicBezTo>
                  <a:cubicBezTo>
                    <a:pt x="172" y="65"/>
                    <a:pt x="172" y="65"/>
                    <a:pt x="172" y="65"/>
                  </a:cubicBezTo>
                  <a:cubicBezTo>
                    <a:pt x="134" y="26"/>
                    <a:pt x="97" y="0"/>
                    <a:pt x="97" y="0"/>
                  </a:cubicBezTo>
                  <a:cubicBezTo>
                    <a:pt x="97" y="0"/>
                    <a:pt x="45" y="16"/>
                    <a:pt x="22" y="107"/>
                  </a:cubicBezTo>
                  <a:cubicBezTo>
                    <a:pt x="0" y="198"/>
                    <a:pt x="4" y="257"/>
                    <a:pt x="78" y="305"/>
                  </a:cubicBezTo>
                  <a:cubicBezTo>
                    <a:pt x="152" y="353"/>
                    <a:pt x="243" y="308"/>
                    <a:pt x="243" y="308"/>
                  </a:cubicBezTo>
                  <a:cubicBezTo>
                    <a:pt x="281" y="273"/>
                    <a:pt x="262" y="184"/>
                    <a:pt x="226" y="130"/>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7" name="Freeform 121">
              <a:extLst>
                <a:ext uri="{FF2B5EF4-FFF2-40B4-BE49-F238E27FC236}">
                  <a16:creationId xmlns:a16="http://schemas.microsoft.com/office/drawing/2014/main" id="{7A3F2A53-0CE8-C087-0F68-A8131C4395F9}"/>
                </a:ext>
              </a:extLst>
            </p:cNvPr>
            <p:cNvSpPr>
              <a:spLocks/>
            </p:cNvSpPr>
            <p:nvPr/>
          </p:nvSpPr>
          <p:spPr bwMode="auto">
            <a:xfrm>
              <a:off x="1508410" y="3709568"/>
              <a:ext cx="130420" cy="166240"/>
            </a:xfrm>
            <a:custGeom>
              <a:avLst/>
              <a:gdLst>
                <a:gd name="T0" fmla="*/ 82 w 83"/>
                <a:gd name="T1" fmla="*/ 51 h 106"/>
                <a:gd name="T2" fmla="*/ 44 w 83"/>
                <a:gd name="T3" fmla="*/ 105 h 106"/>
                <a:gd name="T4" fmla="*/ 1 w 83"/>
                <a:gd name="T5" fmla="*/ 55 h 106"/>
                <a:gd name="T6" fmla="*/ 39 w 83"/>
                <a:gd name="T7" fmla="*/ 1 h 106"/>
                <a:gd name="T8" fmla="*/ 82 w 83"/>
                <a:gd name="T9" fmla="*/ 51 h 106"/>
              </a:gdLst>
              <a:ahLst/>
              <a:cxnLst>
                <a:cxn ang="0">
                  <a:pos x="T0" y="T1"/>
                </a:cxn>
                <a:cxn ang="0">
                  <a:pos x="T2" y="T3"/>
                </a:cxn>
                <a:cxn ang="0">
                  <a:pos x="T4" y="T5"/>
                </a:cxn>
                <a:cxn ang="0">
                  <a:pos x="T6" y="T7"/>
                </a:cxn>
                <a:cxn ang="0">
                  <a:pos x="T8" y="T9"/>
                </a:cxn>
              </a:cxnLst>
              <a:rect l="0" t="0" r="r" b="b"/>
              <a:pathLst>
                <a:path w="83" h="106">
                  <a:moveTo>
                    <a:pt x="82" y="51"/>
                  </a:moveTo>
                  <a:cubicBezTo>
                    <a:pt x="83" y="80"/>
                    <a:pt x="66" y="104"/>
                    <a:pt x="44" y="105"/>
                  </a:cubicBezTo>
                  <a:cubicBezTo>
                    <a:pt x="21" y="106"/>
                    <a:pt x="2" y="83"/>
                    <a:pt x="1" y="55"/>
                  </a:cubicBezTo>
                  <a:cubicBezTo>
                    <a:pt x="0" y="26"/>
                    <a:pt x="17" y="2"/>
                    <a:pt x="39" y="1"/>
                  </a:cubicBezTo>
                  <a:cubicBezTo>
                    <a:pt x="61" y="0"/>
                    <a:pt x="80" y="23"/>
                    <a:pt x="82" y="51"/>
                  </a:cubicBezTo>
                  <a:close/>
                </a:path>
              </a:pathLst>
            </a:custGeom>
            <a:solidFill>
              <a:srgbClr val="7F60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8" name="Freeform 122">
              <a:extLst>
                <a:ext uri="{FF2B5EF4-FFF2-40B4-BE49-F238E27FC236}">
                  <a16:creationId xmlns:a16="http://schemas.microsoft.com/office/drawing/2014/main" id="{A8673C79-80A1-BFC1-6F7E-26671E3A9E82}"/>
                </a:ext>
              </a:extLst>
            </p:cNvPr>
            <p:cNvSpPr>
              <a:spLocks/>
            </p:cNvSpPr>
            <p:nvPr/>
          </p:nvSpPr>
          <p:spPr bwMode="auto">
            <a:xfrm>
              <a:off x="1430342" y="3595680"/>
              <a:ext cx="53270" cy="55107"/>
            </a:xfrm>
            <a:custGeom>
              <a:avLst/>
              <a:gdLst>
                <a:gd name="T0" fmla="*/ 26 w 34"/>
                <a:gd name="T1" fmla="*/ 10 h 35"/>
                <a:gd name="T2" fmla="*/ 30 w 34"/>
                <a:gd name="T3" fmla="*/ 31 h 35"/>
                <a:gd name="T4" fmla="*/ 9 w 34"/>
                <a:gd name="T5" fmla="*/ 25 h 35"/>
                <a:gd name="T6" fmla="*/ 5 w 34"/>
                <a:gd name="T7" fmla="*/ 4 h 35"/>
                <a:gd name="T8" fmla="*/ 26 w 34"/>
                <a:gd name="T9" fmla="*/ 10 h 35"/>
              </a:gdLst>
              <a:ahLst/>
              <a:cxnLst>
                <a:cxn ang="0">
                  <a:pos x="T0" y="T1"/>
                </a:cxn>
                <a:cxn ang="0">
                  <a:pos x="T2" y="T3"/>
                </a:cxn>
                <a:cxn ang="0">
                  <a:pos x="T4" y="T5"/>
                </a:cxn>
                <a:cxn ang="0">
                  <a:pos x="T6" y="T7"/>
                </a:cxn>
                <a:cxn ang="0">
                  <a:pos x="T8" y="T9"/>
                </a:cxn>
              </a:cxnLst>
              <a:rect l="0" t="0" r="r" b="b"/>
              <a:pathLst>
                <a:path w="34" h="35">
                  <a:moveTo>
                    <a:pt x="26" y="10"/>
                  </a:moveTo>
                  <a:cubicBezTo>
                    <a:pt x="33" y="17"/>
                    <a:pt x="34" y="26"/>
                    <a:pt x="30" y="31"/>
                  </a:cubicBezTo>
                  <a:cubicBezTo>
                    <a:pt x="25" y="35"/>
                    <a:pt x="16" y="33"/>
                    <a:pt x="9" y="25"/>
                  </a:cubicBezTo>
                  <a:cubicBezTo>
                    <a:pt x="2" y="18"/>
                    <a:pt x="0" y="9"/>
                    <a:pt x="5" y="4"/>
                  </a:cubicBezTo>
                  <a:cubicBezTo>
                    <a:pt x="10" y="0"/>
                    <a:pt x="19" y="2"/>
                    <a:pt x="26" y="10"/>
                  </a:cubicBezTo>
                  <a:close/>
                </a:path>
              </a:pathLst>
            </a:custGeom>
            <a:solidFill>
              <a:srgbClr val="140F0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59" name="Freeform 123">
              <a:extLst>
                <a:ext uri="{FF2B5EF4-FFF2-40B4-BE49-F238E27FC236}">
                  <a16:creationId xmlns:a16="http://schemas.microsoft.com/office/drawing/2014/main" id="{B35A0487-BE9C-53E4-D2F0-42B08D35DDDB}"/>
                </a:ext>
              </a:extLst>
            </p:cNvPr>
            <p:cNvSpPr>
              <a:spLocks/>
            </p:cNvSpPr>
            <p:nvPr/>
          </p:nvSpPr>
          <p:spPr bwMode="auto">
            <a:xfrm>
              <a:off x="898557" y="3237483"/>
              <a:ext cx="596077" cy="809158"/>
            </a:xfrm>
            <a:custGeom>
              <a:avLst/>
              <a:gdLst>
                <a:gd name="T0" fmla="*/ 354 w 379"/>
                <a:gd name="T1" fmla="*/ 64 h 517"/>
                <a:gd name="T2" fmla="*/ 342 w 379"/>
                <a:gd name="T3" fmla="*/ 141 h 517"/>
                <a:gd name="T4" fmla="*/ 299 w 379"/>
                <a:gd name="T5" fmla="*/ 222 h 517"/>
                <a:gd name="T6" fmla="*/ 282 w 379"/>
                <a:gd name="T7" fmla="*/ 193 h 517"/>
                <a:gd name="T8" fmla="*/ 250 w 379"/>
                <a:gd name="T9" fmla="*/ 331 h 517"/>
                <a:gd name="T10" fmla="*/ 261 w 379"/>
                <a:gd name="T11" fmla="*/ 381 h 517"/>
                <a:gd name="T12" fmla="*/ 321 w 379"/>
                <a:gd name="T13" fmla="*/ 500 h 517"/>
                <a:gd name="T14" fmla="*/ 292 w 379"/>
                <a:gd name="T15" fmla="*/ 479 h 517"/>
                <a:gd name="T16" fmla="*/ 286 w 379"/>
                <a:gd name="T17" fmla="*/ 511 h 517"/>
                <a:gd name="T18" fmla="*/ 223 w 379"/>
                <a:gd name="T19" fmla="*/ 479 h 517"/>
                <a:gd name="T20" fmla="*/ 213 w 379"/>
                <a:gd name="T21" fmla="*/ 500 h 517"/>
                <a:gd name="T22" fmla="*/ 112 w 379"/>
                <a:gd name="T23" fmla="*/ 431 h 517"/>
                <a:gd name="T24" fmla="*/ 72 w 379"/>
                <a:gd name="T25" fmla="*/ 359 h 517"/>
                <a:gd name="T26" fmla="*/ 14 w 379"/>
                <a:gd name="T27" fmla="*/ 366 h 517"/>
                <a:gd name="T28" fmla="*/ 39 w 379"/>
                <a:gd name="T29" fmla="*/ 342 h 517"/>
                <a:gd name="T30" fmla="*/ 8 w 379"/>
                <a:gd name="T31" fmla="*/ 292 h 517"/>
                <a:gd name="T32" fmla="*/ 38 w 379"/>
                <a:gd name="T33" fmla="*/ 290 h 517"/>
                <a:gd name="T34" fmla="*/ 154 w 379"/>
                <a:gd name="T35" fmla="*/ 117 h 517"/>
                <a:gd name="T36" fmla="*/ 111 w 379"/>
                <a:gd name="T37" fmla="*/ 109 h 517"/>
                <a:gd name="T38" fmla="*/ 230 w 379"/>
                <a:gd name="T39" fmla="*/ 64 h 517"/>
                <a:gd name="T40" fmla="*/ 219 w 379"/>
                <a:gd name="T41" fmla="*/ 22 h 517"/>
                <a:gd name="T42" fmla="*/ 354 w 379"/>
                <a:gd name="T43" fmla="*/ 64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9" h="517">
                  <a:moveTo>
                    <a:pt x="354" y="64"/>
                  </a:moveTo>
                  <a:cubicBezTo>
                    <a:pt x="379" y="98"/>
                    <a:pt x="376" y="191"/>
                    <a:pt x="342" y="141"/>
                  </a:cubicBezTo>
                  <a:cubicBezTo>
                    <a:pt x="342" y="141"/>
                    <a:pt x="319" y="226"/>
                    <a:pt x="299" y="222"/>
                  </a:cubicBezTo>
                  <a:cubicBezTo>
                    <a:pt x="278" y="219"/>
                    <a:pt x="282" y="193"/>
                    <a:pt x="282" y="193"/>
                  </a:cubicBezTo>
                  <a:cubicBezTo>
                    <a:pt x="282" y="193"/>
                    <a:pt x="278" y="277"/>
                    <a:pt x="250" y="331"/>
                  </a:cubicBezTo>
                  <a:cubicBezTo>
                    <a:pt x="261" y="381"/>
                    <a:pt x="261" y="381"/>
                    <a:pt x="261" y="381"/>
                  </a:cubicBezTo>
                  <a:cubicBezTo>
                    <a:pt x="261" y="381"/>
                    <a:pt x="337" y="464"/>
                    <a:pt x="321" y="500"/>
                  </a:cubicBezTo>
                  <a:cubicBezTo>
                    <a:pt x="321" y="500"/>
                    <a:pt x="311" y="508"/>
                    <a:pt x="292" y="479"/>
                  </a:cubicBezTo>
                  <a:cubicBezTo>
                    <a:pt x="292" y="479"/>
                    <a:pt x="303" y="505"/>
                    <a:pt x="286" y="511"/>
                  </a:cubicBezTo>
                  <a:cubicBezTo>
                    <a:pt x="268" y="517"/>
                    <a:pt x="234" y="500"/>
                    <a:pt x="223" y="479"/>
                  </a:cubicBezTo>
                  <a:cubicBezTo>
                    <a:pt x="223" y="479"/>
                    <a:pt x="225" y="497"/>
                    <a:pt x="213" y="500"/>
                  </a:cubicBezTo>
                  <a:cubicBezTo>
                    <a:pt x="202" y="503"/>
                    <a:pt x="145" y="478"/>
                    <a:pt x="112" y="431"/>
                  </a:cubicBezTo>
                  <a:cubicBezTo>
                    <a:pt x="78" y="384"/>
                    <a:pt x="72" y="359"/>
                    <a:pt x="72" y="359"/>
                  </a:cubicBezTo>
                  <a:cubicBezTo>
                    <a:pt x="72" y="359"/>
                    <a:pt x="28" y="394"/>
                    <a:pt x="14" y="366"/>
                  </a:cubicBezTo>
                  <a:cubicBezTo>
                    <a:pt x="0" y="337"/>
                    <a:pt x="39" y="342"/>
                    <a:pt x="39" y="342"/>
                  </a:cubicBezTo>
                  <a:cubicBezTo>
                    <a:pt x="39" y="342"/>
                    <a:pt x="2" y="318"/>
                    <a:pt x="8" y="292"/>
                  </a:cubicBezTo>
                  <a:cubicBezTo>
                    <a:pt x="15" y="266"/>
                    <a:pt x="38" y="290"/>
                    <a:pt x="38" y="290"/>
                  </a:cubicBezTo>
                  <a:cubicBezTo>
                    <a:pt x="38" y="290"/>
                    <a:pt x="60" y="158"/>
                    <a:pt x="154" y="117"/>
                  </a:cubicBezTo>
                  <a:cubicBezTo>
                    <a:pt x="154" y="117"/>
                    <a:pt x="115" y="126"/>
                    <a:pt x="111" y="109"/>
                  </a:cubicBezTo>
                  <a:cubicBezTo>
                    <a:pt x="108" y="92"/>
                    <a:pt x="204" y="56"/>
                    <a:pt x="230" y="64"/>
                  </a:cubicBezTo>
                  <a:cubicBezTo>
                    <a:pt x="230" y="64"/>
                    <a:pt x="213" y="45"/>
                    <a:pt x="219" y="22"/>
                  </a:cubicBezTo>
                  <a:cubicBezTo>
                    <a:pt x="226" y="0"/>
                    <a:pt x="327" y="27"/>
                    <a:pt x="354" y="64"/>
                  </a:cubicBezTo>
                  <a:close/>
                </a:path>
              </a:pathLst>
            </a:custGeom>
            <a:solidFill>
              <a:srgbClr val="42321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0" name="Freeform 124">
              <a:extLst>
                <a:ext uri="{FF2B5EF4-FFF2-40B4-BE49-F238E27FC236}">
                  <a16:creationId xmlns:a16="http://schemas.microsoft.com/office/drawing/2014/main" id="{5B1BFBDC-6E02-2EBE-4861-FB5CE40AA92B}"/>
                </a:ext>
              </a:extLst>
            </p:cNvPr>
            <p:cNvSpPr>
              <a:spLocks/>
            </p:cNvSpPr>
            <p:nvPr/>
          </p:nvSpPr>
          <p:spPr bwMode="auto">
            <a:xfrm>
              <a:off x="1258591" y="3697629"/>
              <a:ext cx="154300" cy="212162"/>
            </a:xfrm>
            <a:custGeom>
              <a:avLst/>
              <a:gdLst>
                <a:gd name="T0" fmla="*/ 10 w 98"/>
                <a:gd name="T1" fmla="*/ 88 h 136"/>
                <a:gd name="T2" fmla="*/ 30 w 98"/>
                <a:gd name="T3" fmla="*/ 16 h 136"/>
                <a:gd name="T4" fmla="*/ 49 w 98"/>
                <a:gd name="T5" fmla="*/ 65 h 136"/>
                <a:gd name="T6" fmla="*/ 79 w 98"/>
                <a:gd name="T7" fmla="*/ 115 h 136"/>
                <a:gd name="T8" fmla="*/ 10 w 98"/>
                <a:gd name="T9" fmla="*/ 88 h 136"/>
              </a:gdLst>
              <a:ahLst/>
              <a:cxnLst>
                <a:cxn ang="0">
                  <a:pos x="T0" y="T1"/>
                </a:cxn>
                <a:cxn ang="0">
                  <a:pos x="T2" y="T3"/>
                </a:cxn>
                <a:cxn ang="0">
                  <a:pos x="T4" y="T5"/>
                </a:cxn>
                <a:cxn ang="0">
                  <a:pos x="T6" y="T7"/>
                </a:cxn>
                <a:cxn ang="0">
                  <a:pos x="T8" y="T9"/>
                </a:cxn>
              </a:cxnLst>
              <a:rect l="0" t="0" r="r" b="b"/>
              <a:pathLst>
                <a:path w="98" h="136">
                  <a:moveTo>
                    <a:pt x="10" y="88"/>
                  </a:moveTo>
                  <a:cubicBezTo>
                    <a:pt x="0" y="67"/>
                    <a:pt x="5" y="31"/>
                    <a:pt x="30" y="16"/>
                  </a:cubicBezTo>
                  <a:cubicBezTo>
                    <a:pt x="56" y="0"/>
                    <a:pt x="49" y="39"/>
                    <a:pt x="49" y="65"/>
                  </a:cubicBezTo>
                  <a:cubicBezTo>
                    <a:pt x="49" y="92"/>
                    <a:pt x="98" y="93"/>
                    <a:pt x="79" y="115"/>
                  </a:cubicBezTo>
                  <a:cubicBezTo>
                    <a:pt x="60" y="136"/>
                    <a:pt x="21" y="113"/>
                    <a:pt x="10" y="88"/>
                  </a:cubicBezTo>
                  <a:close/>
                </a:path>
              </a:pathLst>
            </a:custGeom>
            <a:solidFill>
              <a:srgbClr val="DDB6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2" name="Freeform 125">
              <a:extLst>
                <a:ext uri="{FF2B5EF4-FFF2-40B4-BE49-F238E27FC236}">
                  <a16:creationId xmlns:a16="http://schemas.microsoft.com/office/drawing/2014/main" id="{11A744E4-00A9-026E-A90D-2D5E0A1C6CCB}"/>
                </a:ext>
              </a:extLst>
            </p:cNvPr>
            <p:cNvSpPr>
              <a:spLocks/>
            </p:cNvSpPr>
            <p:nvPr/>
          </p:nvSpPr>
          <p:spPr bwMode="auto">
            <a:xfrm>
              <a:off x="1266857" y="3711405"/>
              <a:ext cx="136850" cy="184609"/>
            </a:xfrm>
            <a:custGeom>
              <a:avLst/>
              <a:gdLst>
                <a:gd name="T0" fmla="*/ 9 w 87"/>
                <a:gd name="T1" fmla="*/ 77 h 118"/>
                <a:gd name="T2" fmla="*/ 27 w 87"/>
                <a:gd name="T3" fmla="*/ 13 h 118"/>
                <a:gd name="T4" fmla="*/ 43 w 87"/>
                <a:gd name="T5" fmla="*/ 57 h 118"/>
                <a:gd name="T6" fmla="*/ 70 w 87"/>
                <a:gd name="T7" fmla="*/ 100 h 118"/>
                <a:gd name="T8" fmla="*/ 9 w 87"/>
                <a:gd name="T9" fmla="*/ 77 h 118"/>
              </a:gdLst>
              <a:ahLst/>
              <a:cxnLst>
                <a:cxn ang="0">
                  <a:pos x="T0" y="T1"/>
                </a:cxn>
                <a:cxn ang="0">
                  <a:pos x="T2" y="T3"/>
                </a:cxn>
                <a:cxn ang="0">
                  <a:pos x="T4" y="T5"/>
                </a:cxn>
                <a:cxn ang="0">
                  <a:pos x="T6" y="T7"/>
                </a:cxn>
                <a:cxn ang="0">
                  <a:pos x="T8" y="T9"/>
                </a:cxn>
              </a:cxnLst>
              <a:rect l="0" t="0" r="r" b="b"/>
              <a:pathLst>
                <a:path w="87" h="118">
                  <a:moveTo>
                    <a:pt x="9" y="77"/>
                  </a:moveTo>
                  <a:cubicBezTo>
                    <a:pt x="0" y="58"/>
                    <a:pt x="4" y="27"/>
                    <a:pt x="27" y="13"/>
                  </a:cubicBezTo>
                  <a:cubicBezTo>
                    <a:pt x="50" y="0"/>
                    <a:pt x="43" y="33"/>
                    <a:pt x="43" y="57"/>
                  </a:cubicBezTo>
                  <a:cubicBezTo>
                    <a:pt x="43" y="80"/>
                    <a:pt x="87" y="81"/>
                    <a:pt x="70" y="100"/>
                  </a:cubicBezTo>
                  <a:cubicBezTo>
                    <a:pt x="53" y="118"/>
                    <a:pt x="19" y="99"/>
                    <a:pt x="9" y="77"/>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4" name="Freeform 126">
              <a:extLst>
                <a:ext uri="{FF2B5EF4-FFF2-40B4-BE49-F238E27FC236}">
                  <a16:creationId xmlns:a16="http://schemas.microsoft.com/office/drawing/2014/main" id="{10793D0D-FF91-4C4E-3236-489D99112E69}"/>
                </a:ext>
              </a:extLst>
            </p:cNvPr>
            <p:cNvSpPr>
              <a:spLocks/>
            </p:cNvSpPr>
            <p:nvPr/>
          </p:nvSpPr>
          <p:spPr bwMode="auto">
            <a:xfrm>
              <a:off x="1360539" y="3545165"/>
              <a:ext cx="59699" cy="106541"/>
            </a:xfrm>
            <a:custGeom>
              <a:avLst/>
              <a:gdLst>
                <a:gd name="T0" fmla="*/ 38 w 38"/>
                <a:gd name="T1" fmla="*/ 0 h 68"/>
                <a:gd name="T2" fmla="*/ 31 w 38"/>
                <a:gd name="T3" fmla="*/ 68 h 68"/>
                <a:gd name="T4" fmla="*/ 38 w 38"/>
                <a:gd name="T5" fmla="*/ 0 h 68"/>
              </a:gdLst>
              <a:ahLst/>
              <a:cxnLst>
                <a:cxn ang="0">
                  <a:pos x="T0" y="T1"/>
                </a:cxn>
                <a:cxn ang="0">
                  <a:pos x="T2" y="T3"/>
                </a:cxn>
                <a:cxn ang="0">
                  <a:pos x="T4" y="T5"/>
                </a:cxn>
              </a:cxnLst>
              <a:rect l="0" t="0" r="r" b="b"/>
              <a:pathLst>
                <a:path w="38" h="68">
                  <a:moveTo>
                    <a:pt x="38" y="0"/>
                  </a:moveTo>
                  <a:cubicBezTo>
                    <a:pt x="38" y="0"/>
                    <a:pt x="12" y="35"/>
                    <a:pt x="31" y="68"/>
                  </a:cubicBezTo>
                  <a:cubicBezTo>
                    <a:pt x="31" y="68"/>
                    <a:pt x="0" y="21"/>
                    <a:pt x="38" y="0"/>
                  </a:cubicBezTo>
                  <a:close/>
                </a:path>
              </a:pathLst>
            </a:custGeom>
            <a:solidFill>
              <a:srgbClr val="33221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5" name="Freeform 127">
              <a:extLst>
                <a:ext uri="{FF2B5EF4-FFF2-40B4-BE49-F238E27FC236}">
                  <a16:creationId xmlns:a16="http://schemas.microsoft.com/office/drawing/2014/main" id="{12531CFB-1D14-73D7-F48B-E5636CF85D93}"/>
                </a:ext>
              </a:extLst>
            </p:cNvPr>
            <p:cNvSpPr>
              <a:spLocks/>
            </p:cNvSpPr>
            <p:nvPr/>
          </p:nvSpPr>
          <p:spPr bwMode="auto">
            <a:xfrm>
              <a:off x="1389011" y="4226658"/>
              <a:ext cx="297579" cy="423408"/>
            </a:xfrm>
            <a:custGeom>
              <a:avLst/>
              <a:gdLst>
                <a:gd name="T0" fmla="*/ 9 w 189"/>
                <a:gd name="T1" fmla="*/ 0 h 271"/>
                <a:gd name="T2" fmla="*/ 92 w 189"/>
                <a:gd name="T3" fmla="*/ 85 h 271"/>
                <a:gd name="T4" fmla="*/ 189 w 189"/>
                <a:gd name="T5" fmla="*/ 224 h 271"/>
                <a:gd name="T6" fmla="*/ 169 w 189"/>
                <a:gd name="T7" fmla="*/ 271 h 271"/>
                <a:gd name="T8" fmla="*/ 129 w 189"/>
                <a:gd name="T9" fmla="*/ 235 h 271"/>
                <a:gd name="T10" fmla="*/ 88 w 189"/>
                <a:gd name="T11" fmla="*/ 161 h 271"/>
                <a:gd name="T12" fmla="*/ 9 w 189"/>
                <a:gd name="T13" fmla="*/ 0 h 271"/>
              </a:gdLst>
              <a:ahLst/>
              <a:cxnLst>
                <a:cxn ang="0">
                  <a:pos x="T0" y="T1"/>
                </a:cxn>
                <a:cxn ang="0">
                  <a:pos x="T2" y="T3"/>
                </a:cxn>
                <a:cxn ang="0">
                  <a:pos x="T4" y="T5"/>
                </a:cxn>
                <a:cxn ang="0">
                  <a:pos x="T6" y="T7"/>
                </a:cxn>
                <a:cxn ang="0">
                  <a:pos x="T8" y="T9"/>
                </a:cxn>
                <a:cxn ang="0">
                  <a:pos x="T10" y="T11"/>
                </a:cxn>
                <a:cxn ang="0">
                  <a:pos x="T12" y="T13"/>
                </a:cxn>
              </a:cxnLst>
              <a:rect l="0" t="0" r="r" b="b"/>
              <a:pathLst>
                <a:path w="189" h="271">
                  <a:moveTo>
                    <a:pt x="9" y="0"/>
                  </a:moveTo>
                  <a:cubicBezTo>
                    <a:pt x="9" y="0"/>
                    <a:pt x="45" y="61"/>
                    <a:pt x="92" y="85"/>
                  </a:cubicBezTo>
                  <a:cubicBezTo>
                    <a:pt x="138" y="109"/>
                    <a:pt x="189" y="224"/>
                    <a:pt x="189" y="224"/>
                  </a:cubicBezTo>
                  <a:cubicBezTo>
                    <a:pt x="169" y="271"/>
                    <a:pt x="169" y="271"/>
                    <a:pt x="169" y="271"/>
                  </a:cubicBezTo>
                  <a:cubicBezTo>
                    <a:pt x="129" y="235"/>
                    <a:pt x="129" y="235"/>
                    <a:pt x="129" y="235"/>
                  </a:cubicBezTo>
                  <a:cubicBezTo>
                    <a:pt x="129" y="235"/>
                    <a:pt x="128" y="184"/>
                    <a:pt x="88" y="161"/>
                  </a:cubicBezTo>
                  <a:cubicBezTo>
                    <a:pt x="48" y="137"/>
                    <a:pt x="0" y="38"/>
                    <a:pt x="9" y="0"/>
                  </a:cubicBezTo>
                  <a:close/>
                </a:path>
              </a:pathLst>
            </a:custGeom>
            <a:solidFill>
              <a:srgbClr val="280F0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6" name="Freeform 128">
              <a:extLst>
                <a:ext uri="{FF2B5EF4-FFF2-40B4-BE49-F238E27FC236}">
                  <a16:creationId xmlns:a16="http://schemas.microsoft.com/office/drawing/2014/main" id="{278B45EA-7F7D-58DA-C2FC-082382020F6F}"/>
                </a:ext>
              </a:extLst>
            </p:cNvPr>
            <p:cNvSpPr>
              <a:spLocks/>
            </p:cNvSpPr>
            <p:nvPr/>
          </p:nvSpPr>
          <p:spPr bwMode="auto">
            <a:xfrm>
              <a:off x="1326557" y="4051233"/>
              <a:ext cx="183690" cy="67047"/>
            </a:xfrm>
            <a:custGeom>
              <a:avLst/>
              <a:gdLst>
                <a:gd name="T0" fmla="*/ 0 w 117"/>
                <a:gd name="T1" fmla="*/ 43 h 43"/>
                <a:gd name="T2" fmla="*/ 8 w 117"/>
                <a:gd name="T3" fmla="*/ 19 h 43"/>
                <a:gd name="T4" fmla="*/ 105 w 117"/>
                <a:gd name="T5" fmla="*/ 15 h 43"/>
                <a:gd name="T6" fmla="*/ 117 w 117"/>
                <a:gd name="T7" fmla="*/ 37 h 43"/>
                <a:gd name="T8" fmla="*/ 0 w 117"/>
                <a:gd name="T9" fmla="*/ 43 h 43"/>
              </a:gdLst>
              <a:ahLst/>
              <a:cxnLst>
                <a:cxn ang="0">
                  <a:pos x="T0" y="T1"/>
                </a:cxn>
                <a:cxn ang="0">
                  <a:pos x="T2" y="T3"/>
                </a:cxn>
                <a:cxn ang="0">
                  <a:pos x="T4" y="T5"/>
                </a:cxn>
                <a:cxn ang="0">
                  <a:pos x="T6" y="T7"/>
                </a:cxn>
                <a:cxn ang="0">
                  <a:pos x="T8" y="T9"/>
                </a:cxn>
              </a:cxnLst>
              <a:rect l="0" t="0" r="r" b="b"/>
              <a:pathLst>
                <a:path w="117" h="43">
                  <a:moveTo>
                    <a:pt x="0" y="43"/>
                  </a:moveTo>
                  <a:cubicBezTo>
                    <a:pt x="8" y="19"/>
                    <a:pt x="8" y="19"/>
                    <a:pt x="8" y="19"/>
                  </a:cubicBezTo>
                  <a:cubicBezTo>
                    <a:pt x="8" y="19"/>
                    <a:pt x="71" y="0"/>
                    <a:pt x="105" y="15"/>
                  </a:cubicBezTo>
                  <a:cubicBezTo>
                    <a:pt x="117" y="37"/>
                    <a:pt x="117" y="37"/>
                    <a:pt x="117" y="37"/>
                  </a:cubicBezTo>
                  <a:cubicBezTo>
                    <a:pt x="117" y="37"/>
                    <a:pt x="45" y="27"/>
                    <a:pt x="0" y="43"/>
                  </a:cubicBezTo>
                  <a:close/>
                </a:path>
              </a:pathLst>
            </a:custGeom>
            <a:solidFill>
              <a:srgbClr val="E5F5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7" name="Freeform 129">
              <a:extLst>
                <a:ext uri="{FF2B5EF4-FFF2-40B4-BE49-F238E27FC236}">
                  <a16:creationId xmlns:a16="http://schemas.microsoft.com/office/drawing/2014/main" id="{13562414-5038-E7B1-0DF6-D99FE444AC9B}"/>
                </a:ext>
              </a:extLst>
            </p:cNvPr>
            <p:cNvSpPr>
              <a:spLocks/>
            </p:cNvSpPr>
            <p:nvPr/>
          </p:nvSpPr>
          <p:spPr bwMode="auto">
            <a:xfrm>
              <a:off x="984892" y="4065009"/>
              <a:ext cx="630978" cy="788951"/>
            </a:xfrm>
            <a:custGeom>
              <a:avLst/>
              <a:gdLst>
                <a:gd name="T0" fmla="*/ 166 w 401"/>
                <a:gd name="T1" fmla="*/ 36 h 504"/>
                <a:gd name="T2" fmla="*/ 356 w 401"/>
                <a:gd name="T3" fmla="*/ 0 h 504"/>
                <a:gd name="T4" fmla="*/ 355 w 401"/>
                <a:gd name="T5" fmla="*/ 504 h 504"/>
                <a:gd name="T6" fmla="*/ 0 w 401"/>
                <a:gd name="T7" fmla="*/ 347 h 504"/>
                <a:gd name="T8" fmla="*/ 166 w 401"/>
                <a:gd name="T9" fmla="*/ 36 h 504"/>
              </a:gdLst>
              <a:ahLst/>
              <a:cxnLst>
                <a:cxn ang="0">
                  <a:pos x="T0" y="T1"/>
                </a:cxn>
                <a:cxn ang="0">
                  <a:pos x="T2" y="T3"/>
                </a:cxn>
                <a:cxn ang="0">
                  <a:pos x="T4" y="T5"/>
                </a:cxn>
                <a:cxn ang="0">
                  <a:pos x="T6" y="T7"/>
                </a:cxn>
                <a:cxn ang="0">
                  <a:pos x="T8" y="T9"/>
                </a:cxn>
              </a:cxnLst>
              <a:rect l="0" t="0" r="r" b="b"/>
              <a:pathLst>
                <a:path w="401" h="504">
                  <a:moveTo>
                    <a:pt x="166" y="36"/>
                  </a:moveTo>
                  <a:cubicBezTo>
                    <a:pt x="166" y="36"/>
                    <a:pt x="296" y="25"/>
                    <a:pt x="356" y="0"/>
                  </a:cubicBezTo>
                  <a:cubicBezTo>
                    <a:pt x="356" y="0"/>
                    <a:pt x="401" y="314"/>
                    <a:pt x="355" y="504"/>
                  </a:cubicBezTo>
                  <a:cubicBezTo>
                    <a:pt x="355" y="504"/>
                    <a:pt x="83" y="461"/>
                    <a:pt x="0" y="347"/>
                  </a:cubicBezTo>
                  <a:cubicBezTo>
                    <a:pt x="0" y="347"/>
                    <a:pt x="175" y="269"/>
                    <a:pt x="166" y="36"/>
                  </a:cubicBezTo>
                  <a:close/>
                </a:path>
              </a:pathLst>
            </a:custGeom>
            <a:solidFill>
              <a:srgbClr val="4444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8" name="Freeform 130">
              <a:extLst>
                <a:ext uri="{FF2B5EF4-FFF2-40B4-BE49-F238E27FC236}">
                  <a16:creationId xmlns:a16="http://schemas.microsoft.com/office/drawing/2014/main" id="{76A55B80-3491-3696-5AEE-70F5FFFB2178}"/>
                </a:ext>
              </a:extLst>
            </p:cNvPr>
            <p:cNvSpPr>
              <a:spLocks/>
            </p:cNvSpPr>
            <p:nvPr/>
          </p:nvSpPr>
          <p:spPr bwMode="auto">
            <a:xfrm>
              <a:off x="1291656" y="4051233"/>
              <a:ext cx="214918" cy="71639"/>
            </a:xfrm>
            <a:custGeom>
              <a:avLst/>
              <a:gdLst>
                <a:gd name="T0" fmla="*/ 0 w 137"/>
                <a:gd name="T1" fmla="*/ 42 h 46"/>
                <a:gd name="T2" fmla="*/ 137 w 137"/>
                <a:gd name="T3" fmla="*/ 17 h 46"/>
                <a:gd name="T4" fmla="*/ 0 w 137"/>
                <a:gd name="T5" fmla="*/ 42 h 46"/>
              </a:gdLst>
              <a:ahLst/>
              <a:cxnLst>
                <a:cxn ang="0">
                  <a:pos x="T0" y="T1"/>
                </a:cxn>
                <a:cxn ang="0">
                  <a:pos x="T2" y="T3"/>
                </a:cxn>
                <a:cxn ang="0">
                  <a:pos x="T4" y="T5"/>
                </a:cxn>
              </a:cxnLst>
              <a:rect l="0" t="0" r="r" b="b"/>
              <a:pathLst>
                <a:path w="137" h="46">
                  <a:moveTo>
                    <a:pt x="0" y="42"/>
                  </a:moveTo>
                  <a:cubicBezTo>
                    <a:pt x="0" y="42"/>
                    <a:pt x="93" y="0"/>
                    <a:pt x="137" y="17"/>
                  </a:cubicBezTo>
                  <a:cubicBezTo>
                    <a:pt x="137" y="17"/>
                    <a:pt x="53" y="46"/>
                    <a:pt x="0" y="42"/>
                  </a:cubicBezTo>
                  <a:close/>
                </a:path>
              </a:pathLst>
            </a:custGeom>
            <a:solidFill>
              <a:srgbClr val="6D6D6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69" name="Freeform 131">
              <a:extLst>
                <a:ext uri="{FF2B5EF4-FFF2-40B4-BE49-F238E27FC236}">
                  <a16:creationId xmlns:a16="http://schemas.microsoft.com/office/drawing/2014/main" id="{07027430-F649-B81C-4D8C-348CB63FBF77}"/>
                </a:ext>
              </a:extLst>
            </p:cNvPr>
            <p:cNvSpPr>
              <a:spLocks/>
            </p:cNvSpPr>
            <p:nvPr/>
          </p:nvSpPr>
          <p:spPr bwMode="auto">
            <a:xfrm>
              <a:off x="1063879" y="4683128"/>
              <a:ext cx="318703" cy="135013"/>
            </a:xfrm>
            <a:custGeom>
              <a:avLst/>
              <a:gdLst>
                <a:gd name="T0" fmla="*/ 0 w 203"/>
                <a:gd name="T1" fmla="*/ 0 h 86"/>
                <a:gd name="T2" fmla="*/ 86 w 203"/>
                <a:gd name="T3" fmla="*/ 40 h 86"/>
                <a:gd name="T4" fmla="*/ 102 w 203"/>
                <a:gd name="T5" fmla="*/ 20 h 86"/>
                <a:gd name="T6" fmla="*/ 112 w 203"/>
                <a:gd name="T7" fmla="*/ 50 h 86"/>
                <a:gd name="T8" fmla="*/ 203 w 203"/>
                <a:gd name="T9" fmla="*/ 86 h 86"/>
                <a:gd name="T10" fmla="*/ 100 w 203"/>
                <a:gd name="T11" fmla="*/ 56 h 86"/>
                <a:gd name="T12" fmla="*/ 98 w 203"/>
                <a:gd name="T13" fmla="*/ 41 h 86"/>
                <a:gd name="T14" fmla="*/ 87 w 203"/>
                <a:gd name="T15" fmla="*/ 52 h 86"/>
                <a:gd name="T16" fmla="*/ 0 w 203"/>
                <a:gd name="T17"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3" h="86">
                  <a:moveTo>
                    <a:pt x="0" y="0"/>
                  </a:moveTo>
                  <a:cubicBezTo>
                    <a:pt x="0" y="0"/>
                    <a:pt x="66" y="32"/>
                    <a:pt x="86" y="40"/>
                  </a:cubicBezTo>
                  <a:cubicBezTo>
                    <a:pt x="102" y="20"/>
                    <a:pt x="102" y="20"/>
                    <a:pt x="102" y="20"/>
                  </a:cubicBezTo>
                  <a:cubicBezTo>
                    <a:pt x="112" y="50"/>
                    <a:pt x="112" y="50"/>
                    <a:pt x="112" y="50"/>
                  </a:cubicBezTo>
                  <a:cubicBezTo>
                    <a:pt x="112" y="50"/>
                    <a:pt x="166" y="77"/>
                    <a:pt x="203" y="86"/>
                  </a:cubicBezTo>
                  <a:cubicBezTo>
                    <a:pt x="203" y="86"/>
                    <a:pt x="110" y="62"/>
                    <a:pt x="100" y="56"/>
                  </a:cubicBezTo>
                  <a:cubicBezTo>
                    <a:pt x="98" y="41"/>
                    <a:pt x="98" y="41"/>
                    <a:pt x="98" y="41"/>
                  </a:cubicBezTo>
                  <a:cubicBezTo>
                    <a:pt x="87" y="52"/>
                    <a:pt x="87" y="52"/>
                    <a:pt x="87" y="52"/>
                  </a:cubicBezTo>
                  <a:cubicBezTo>
                    <a:pt x="87" y="52"/>
                    <a:pt x="12" y="8"/>
                    <a:pt x="0" y="0"/>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0" name="Freeform 132">
              <a:extLst>
                <a:ext uri="{FF2B5EF4-FFF2-40B4-BE49-F238E27FC236}">
                  <a16:creationId xmlns:a16="http://schemas.microsoft.com/office/drawing/2014/main" id="{ADD8FDF9-0E10-3B4E-F3A0-37463DD09FE4}"/>
                </a:ext>
              </a:extLst>
            </p:cNvPr>
            <p:cNvSpPr>
              <a:spLocks/>
            </p:cNvSpPr>
            <p:nvPr/>
          </p:nvSpPr>
          <p:spPr bwMode="auto">
            <a:xfrm>
              <a:off x="1384419" y="2941741"/>
              <a:ext cx="304927" cy="296660"/>
            </a:xfrm>
            <a:custGeom>
              <a:avLst/>
              <a:gdLst>
                <a:gd name="T0" fmla="*/ 103 w 194"/>
                <a:gd name="T1" fmla="*/ 190 h 190"/>
                <a:gd name="T2" fmla="*/ 8 w 194"/>
                <a:gd name="T3" fmla="*/ 168 h 190"/>
                <a:gd name="T4" fmla="*/ 47 w 194"/>
                <a:gd name="T5" fmla="*/ 154 h 190"/>
                <a:gd name="T6" fmla="*/ 72 w 194"/>
                <a:gd name="T7" fmla="*/ 113 h 190"/>
                <a:gd name="T8" fmla="*/ 53 w 194"/>
                <a:gd name="T9" fmla="*/ 58 h 190"/>
                <a:gd name="T10" fmla="*/ 73 w 194"/>
                <a:gd name="T11" fmla="*/ 28 h 190"/>
                <a:gd name="T12" fmla="*/ 106 w 194"/>
                <a:gd name="T13" fmla="*/ 93 h 190"/>
                <a:gd name="T14" fmla="*/ 112 w 194"/>
                <a:gd name="T15" fmla="*/ 71 h 190"/>
                <a:gd name="T16" fmla="*/ 103 w 194"/>
                <a:gd name="T17" fmla="*/ 31 h 190"/>
                <a:gd name="T18" fmla="*/ 134 w 194"/>
                <a:gd name="T19" fmla="*/ 19 h 190"/>
                <a:gd name="T20" fmla="*/ 145 w 194"/>
                <a:gd name="T21" fmla="*/ 88 h 190"/>
                <a:gd name="T22" fmla="*/ 164 w 194"/>
                <a:gd name="T23" fmla="*/ 35 h 190"/>
                <a:gd name="T24" fmla="*/ 191 w 194"/>
                <a:gd name="T25" fmla="*/ 55 h 190"/>
                <a:gd name="T26" fmla="*/ 173 w 194"/>
                <a:gd name="T27" fmla="*/ 132 h 190"/>
                <a:gd name="T28" fmla="*/ 103 w 194"/>
                <a:gd name="T29" fmla="*/ 19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4" h="190">
                  <a:moveTo>
                    <a:pt x="103" y="190"/>
                  </a:moveTo>
                  <a:cubicBezTo>
                    <a:pt x="103" y="190"/>
                    <a:pt x="19" y="190"/>
                    <a:pt x="8" y="168"/>
                  </a:cubicBezTo>
                  <a:cubicBezTo>
                    <a:pt x="0" y="153"/>
                    <a:pt x="21" y="148"/>
                    <a:pt x="47" y="154"/>
                  </a:cubicBezTo>
                  <a:cubicBezTo>
                    <a:pt x="71" y="159"/>
                    <a:pt x="73" y="135"/>
                    <a:pt x="72" y="113"/>
                  </a:cubicBezTo>
                  <a:cubicBezTo>
                    <a:pt x="71" y="90"/>
                    <a:pt x="69" y="74"/>
                    <a:pt x="53" y="58"/>
                  </a:cubicBezTo>
                  <a:cubicBezTo>
                    <a:pt x="33" y="38"/>
                    <a:pt x="55" y="11"/>
                    <a:pt x="73" y="28"/>
                  </a:cubicBezTo>
                  <a:cubicBezTo>
                    <a:pt x="92" y="45"/>
                    <a:pt x="103" y="68"/>
                    <a:pt x="106" y="93"/>
                  </a:cubicBezTo>
                  <a:cubicBezTo>
                    <a:pt x="110" y="92"/>
                    <a:pt x="110" y="84"/>
                    <a:pt x="112" y="71"/>
                  </a:cubicBezTo>
                  <a:cubicBezTo>
                    <a:pt x="114" y="57"/>
                    <a:pt x="111" y="51"/>
                    <a:pt x="103" y="31"/>
                  </a:cubicBezTo>
                  <a:cubicBezTo>
                    <a:pt x="95" y="12"/>
                    <a:pt x="121" y="0"/>
                    <a:pt x="134" y="19"/>
                  </a:cubicBezTo>
                  <a:cubicBezTo>
                    <a:pt x="146" y="38"/>
                    <a:pt x="146" y="71"/>
                    <a:pt x="145" y="88"/>
                  </a:cubicBezTo>
                  <a:cubicBezTo>
                    <a:pt x="149" y="89"/>
                    <a:pt x="160" y="52"/>
                    <a:pt x="164" y="35"/>
                  </a:cubicBezTo>
                  <a:cubicBezTo>
                    <a:pt x="168" y="18"/>
                    <a:pt x="194" y="16"/>
                    <a:pt x="191" y="55"/>
                  </a:cubicBezTo>
                  <a:cubicBezTo>
                    <a:pt x="188" y="93"/>
                    <a:pt x="175" y="115"/>
                    <a:pt x="173" y="132"/>
                  </a:cubicBezTo>
                  <a:cubicBezTo>
                    <a:pt x="171" y="148"/>
                    <a:pt x="144" y="183"/>
                    <a:pt x="103" y="190"/>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71" name="Freeform 133">
              <a:extLst>
                <a:ext uri="{FF2B5EF4-FFF2-40B4-BE49-F238E27FC236}">
                  <a16:creationId xmlns:a16="http://schemas.microsoft.com/office/drawing/2014/main" id="{D0EBB507-4585-B81B-8BED-53909BDAB02A}"/>
                </a:ext>
              </a:extLst>
            </p:cNvPr>
            <p:cNvSpPr>
              <a:spLocks/>
            </p:cNvSpPr>
            <p:nvPr/>
          </p:nvSpPr>
          <p:spPr bwMode="auto">
            <a:xfrm>
              <a:off x="1488205" y="3132779"/>
              <a:ext cx="676900" cy="1040608"/>
            </a:xfrm>
            <a:custGeom>
              <a:avLst/>
              <a:gdLst>
                <a:gd name="T0" fmla="*/ 3 w 431"/>
                <a:gd name="T1" fmla="*/ 613 h 665"/>
                <a:gd name="T2" fmla="*/ 161 w 431"/>
                <a:gd name="T3" fmla="*/ 417 h 665"/>
                <a:gd name="T4" fmla="*/ 27 w 431"/>
                <a:gd name="T5" fmla="*/ 74 h 665"/>
                <a:gd name="T6" fmla="*/ 123 w 431"/>
                <a:gd name="T7" fmla="*/ 16 h 665"/>
                <a:gd name="T8" fmla="*/ 44 w 431"/>
                <a:gd name="T9" fmla="*/ 659 h 665"/>
                <a:gd name="T10" fmla="*/ 3 w 431"/>
                <a:gd name="T11" fmla="*/ 613 h 665"/>
              </a:gdLst>
              <a:ahLst/>
              <a:cxnLst>
                <a:cxn ang="0">
                  <a:pos x="T0" y="T1"/>
                </a:cxn>
                <a:cxn ang="0">
                  <a:pos x="T2" y="T3"/>
                </a:cxn>
                <a:cxn ang="0">
                  <a:pos x="T4" y="T5"/>
                </a:cxn>
                <a:cxn ang="0">
                  <a:pos x="T6" y="T7"/>
                </a:cxn>
                <a:cxn ang="0">
                  <a:pos x="T8" y="T9"/>
                </a:cxn>
                <a:cxn ang="0">
                  <a:pos x="T10" y="T11"/>
                </a:cxn>
              </a:cxnLst>
              <a:rect l="0" t="0" r="r" b="b"/>
              <a:pathLst>
                <a:path w="431" h="665">
                  <a:moveTo>
                    <a:pt x="3" y="613"/>
                  </a:moveTo>
                  <a:cubicBezTo>
                    <a:pt x="3" y="613"/>
                    <a:pt x="115" y="577"/>
                    <a:pt x="161" y="417"/>
                  </a:cubicBezTo>
                  <a:cubicBezTo>
                    <a:pt x="207" y="257"/>
                    <a:pt x="27" y="74"/>
                    <a:pt x="27" y="74"/>
                  </a:cubicBezTo>
                  <a:cubicBezTo>
                    <a:pt x="27" y="74"/>
                    <a:pt x="80" y="0"/>
                    <a:pt x="123" y="16"/>
                  </a:cubicBezTo>
                  <a:cubicBezTo>
                    <a:pt x="123" y="16"/>
                    <a:pt x="431" y="438"/>
                    <a:pt x="44" y="659"/>
                  </a:cubicBezTo>
                  <a:cubicBezTo>
                    <a:pt x="44" y="659"/>
                    <a:pt x="0" y="665"/>
                    <a:pt x="3" y="613"/>
                  </a:cubicBezTo>
                  <a:close/>
                </a:path>
              </a:pathLst>
            </a:custGeom>
            <a:solidFill>
              <a:srgbClr val="44444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grpSp>
      <p:sp>
        <p:nvSpPr>
          <p:cNvPr id="7" name="Freeform 142">
            <a:extLst>
              <a:ext uri="{FF2B5EF4-FFF2-40B4-BE49-F238E27FC236}">
                <a16:creationId xmlns:a16="http://schemas.microsoft.com/office/drawing/2014/main" id="{65E7A107-A492-29E9-5476-557053713847}"/>
              </a:ext>
            </a:extLst>
          </p:cNvPr>
          <p:cNvSpPr>
            <a:spLocks/>
          </p:cNvSpPr>
          <p:nvPr/>
        </p:nvSpPr>
        <p:spPr bwMode="auto">
          <a:xfrm>
            <a:off x="2824591" y="3718570"/>
            <a:ext cx="1377886" cy="2408737"/>
          </a:xfrm>
          <a:custGeom>
            <a:avLst/>
            <a:gdLst>
              <a:gd name="T0" fmla="*/ 512 w 1021"/>
              <a:gd name="T1" fmla="*/ 616 h 1793"/>
              <a:gd name="T2" fmla="*/ 450 w 1021"/>
              <a:gd name="T3" fmla="*/ 474 h 1793"/>
              <a:gd name="T4" fmla="*/ 383 w 1021"/>
              <a:gd name="T5" fmla="*/ 334 h 1793"/>
              <a:gd name="T6" fmla="*/ 366 w 1021"/>
              <a:gd name="T7" fmla="*/ 228 h 1793"/>
              <a:gd name="T8" fmla="*/ 369 w 1021"/>
              <a:gd name="T9" fmla="*/ 54 h 1793"/>
              <a:gd name="T10" fmla="*/ 471 w 1021"/>
              <a:gd name="T11" fmla="*/ 130 h 1793"/>
              <a:gd name="T12" fmla="*/ 576 w 1021"/>
              <a:gd name="T13" fmla="*/ 300 h 1793"/>
              <a:gd name="T14" fmla="*/ 611 w 1021"/>
              <a:gd name="T15" fmla="*/ 376 h 1793"/>
              <a:gd name="T16" fmla="*/ 634 w 1021"/>
              <a:gd name="T17" fmla="*/ 572 h 1793"/>
              <a:gd name="T18" fmla="*/ 607 w 1021"/>
              <a:gd name="T19" fmla="*/ 682 h 1793"/>
              <a:gd name="T20" fmla="*/ 696 w 1021"/>
              <a:gd name="T21" fmla="*/ 827 h 1793"/>
              <a:gd name="T22" fmla="*/ 823 w 1021"/>
              <a:gd name="T23" fmla="*/ 933 h 1793"/>
              <a:gd name="T24" fmla="*/ 805 w 1021"/>
              <a:gd name="T25" fmla="*/ 1167 h 1793"/>
              <a:gd name="T26" fmla="*/ 712 w 1021"/>
              <a:gd name="T27" fmla="*/ 1489 h 1793"/>
              <a:gd name="T28" fmla="*/ 637 w 1021"/>
              <a:gd name="T29" fmla="*/ 1634 h 1793"/>
              <a:gd name="T30" fmla="*/ 492 w 1021"/>
              <a:gd name="T31" fmla="*/ 1788 h 1793"/>
              <a:gd name="T32" fmla="*/ 350 w 1021"/>
              <a:gd name="T33" fmla="*/ 1630 h 1793"/>
              <a:gd name="T34" fmla="*/ 272 w 1021"/>
              <a:gd name="T35" fmla="*/ 1564 h 1793"/>
              <a:gd name="T36" fmla="*/ 224 w 1021"/>
              <a:gd name="T37" fmla="*/ 1400 h 1793"/>
              <a:gd name="T38" fmla="*/ 233 w 1021"/>
              <a:gd name="T39" fmla="*/ 1127 h 1793"/>
              <a:gd name="T40" fmla="*/ 355 w 1021"/>
              <a:gd name="T41" fmla="*/ 930 h 1793"/>
              <a:gd name="T42" fmla="*/ 438 w 1021"/>
              <a:gd name="T43" fmla="*/ 868 h 1793"/>
              <a:gd name="T44" fmla="*/ 485 w 1021"/>
              <a:gd name="T45" fmla="*/ 734 h 1793"/>
              <a:gd name="T46" fmla="*/ 512 w 1021"/>
              <a:gd name="T47" fmla="*/ 616 h 1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21" h="1793">
                <a:moveTo>
                  <a:pt x="512" y="616"/>
                </a:moveTo>
                <a:cubicBezTo>
                  <a:pt x="438" y="601"/>
                  <a:pt x="389" y="515"/>
                  <a:pt x="450" y="474"/>
                </a:cubicBezTo>
                <a:cubicBezTo>
                  <a:pt x="450" y="474"/>
                  <a:pt x="326" y="454"/>
                  <a:pt x="383" y="334"/>
                </a:cubicBezTo>
                <a:cubicBezTo>
                  <a:pt x="383" y="334"/>
                  <a:pt x="302" y="291"/>
                  <a:pt x="366" y="228"/>
                </a:cubicBezTo>
                <a:cubicBezTo>
                  <a:pt x="366" y="228"/>
                  <a:pt x="278" y="115"/>
                  <a:pt x="369" y="54"/>
                </a:cubicBezTo>
                <a:cubicBezTo>
                  <a:pt x="369" y="54"/>
                  <a:pt x="404" y="0"/>
                  <a:pt x="471" y="130"/>
                </a:cubicBezTo>
                <a:cubicBezTo>
                  <a:pt x="471" y="130"/>
                  <a:pt x="696" y="30"/>
                  <a:pt x="576" y="300"/>
                </a:cubicBezTo>
                <a:cubicBezTo>
                  <a:pt x="640" y="274"/>
                  <a:pt x="649" y="353"/>
                  <a:pt x="611" y="376"/>
                </a:cubicBezTo>
                <a:cubicBezTo>
                  <a:pt x="714" y="391"/>
                  <a:pt x="727" y="523"/>
                  <a:pt x="634" y="572"/>
                </a:cubicBezTo>
                <a:cubicBezTo>
                  <a:pt x="664" y="591"/>
                  <a:pt x="670" y="685"/>
                  <a:pt x="607" y="682"/>
                </a:cubicBezTo>
                <a:cubicBezTo>
                  <a:pt x="607" y="682"/>
                  <a:pt x="752" y="708"/>
                  <a:pt x="696" y="827"/>
                </a:cubicBezTo>
                <a:cubicBezTo>
                  <a:pt x="809" y="770"/>
                  <a:pt x="849" y="876"/>
                  <a:pt x="823" y="933"/>
                </a:cubicBezTo>
                <a:cubicBezTo>
                  <a:pt x="823" y="933"/>
                  <a:pt x="1021" y="1026"/>
                  <a:pt x="805" y="1167"/>
                </a:cubicBezTo>
                <a:cubicBezTo>
                  <a:pt x="959" y="1246"/>
                  <a:pt x="928" y="1502"/>
                  <a:pt x="712" y="1489"/>
                </a:cubicBezTo>
                <a:cubicBezTo>
                  <a:pt x="840" y="1555"/>
                  <a:pt x="748" y="1709"/>
                  <a:pt x="637" y="1634"/>
                </a:cubicBezTo>
                <a:cubicBezTo>
                  <a:pt x="668" y="1691"/>
                  <a:pt x="588" y="1793"/>
                  <a:pt x="492" y="1788"/>
                </a:cubicBezTo>
                <a:cubicBezTo>
                  <a:pt x="395" y="1784"/>
                  <a:pt x="358" y="1674"/>
                  <a:pt x="350" y="1630"/>
                </a:cubicBezTo>
                <a:cubicBezTo>
                  <a:pt x="298" y="1691"/>
                  <a:pt x="241" y="1603"/>
                  <a:pt x="272" y="1564"/>
                </a:cubicBezTo>
                <a:cubicBezTo>
                  <a:pt x="188" y="1594"/>
                  <a:pt x="132" y="1449"/>
                  <a:pt x="224" y="1400"/>
                </a:cubicBezTo>
                <a:cubicBezTo>
                  <a:pt x="78" y="1414"/>
                  <a:pt x="0" y="1171"/>
                  <a:pt x="233" y="1127"/>
                </a:cubicBezTo>
                <a:cubicBezTo>
                  <a:pt x="153" y="1052"/>
                  <a:pt x="200" y="897"/>
                  <a:pt x="355" y="930"/>
                </a:cubicBezTo>
                <a:cubicBezTo>
                  <a:pt x="320" y="880"/>
                  <a:pt x="406" y="859"/>
                  <a:pt x="438" y="868"/>
                </a:cubicBezTo>
                <a:cubicBezTo>
                  <a:pt x="438" y="868"/>
                  <a:pt x="370" y="774"/>
                  <a:pt x="485" y="734"/>
                </a:cubicBezTo>
                <a:cubicBezTo>
                  <a:pt x="485" y="734"/>
                  <a:pt x="433" y="634"/>
                  <a:pt x="512" y="616"/>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77" tIns="91439" rIns="182877" bIns="91439" numCol="1" spcCol="0" rtlCol="0" fromWordArt="0" anchor="ctr" anchorCtr="0" forceAA="0" compatLnSpc="1">
            <a:prstTxWarp prst="textNoShape">
              <a:avLst/>
            </a:prstTxWarp>
            <a:noAutofit/>
          </a:bodyPr>
          <a:lstStyle/>
          <a:p>
            <a:pPr algn="ctr" defTabSz="1828800"/>
            <a:endParaRPr lang="en-US" sz="3600">
              <a:solidFill>
                <a:srgbClr val="323232"/>
              </a:solidFill>
              <a:latin typeface="Questrial"/>
            </a:endParaRPr>
          </a:p>
        </p:txBody>
      </p:sp>
      <p:sp>
        <p:nvSpPr>
          <p:cNvPr id="8" name="Freeform 176">
            <a:extLst>
              <a:ext uri="{FF2B5EF4-FFF2-40B4-BE49-F238E27FC236}">
                <a16:creationId xmlns:a16="http://schemas.microsoft.com/office/drawing/2014/main" id="{183A5DCF-70CD-7C44-1F5E-F7E62F0A2D0D}"/>
              </a:ext>
            </a:extLst>
          </p:cNvPr>
          <p:cNvSpPr>
            <a:spLocks/>
          </p:cNvSpPr>
          <p:nvPr/>
        </p:nvSpPr>
        <p:spPr bwMode="auto">
          <a:xfrm>
            <a:off x="3997411" y="4752575"/>
            <a:ext cx="283148" cy="314698"/>
          </a:xfrm>
          <a:custGeom>
            <a:avLst/>
            <a:gdLst>
              <a:gd name="T0" fmla="*/ 53 w 210"/>
              <a:gd name="T1" fmla="*/ 160 h 234"/>
              <a:gd name="T2" fmla="*/ 53 w 210"/>
              <a:gd name="T3" fmla="*/ 107 h 234"/>
              <a:gd name="T4" fmla="*/ 53 w 210"/>
              <a:gd name="T5" fmla="*/ 24 h 234"/>
              <a:gd name="T6" fmla="*/ 124 w 210"/>
              <a:gd name="T7" fmla="*/ 68 h 234"/>
              <a:gd name="T8" fmla="*/ 170 w 210"/>
              <a:gd name="T9" fmla="*/ 58 h 234"/>
              <a:gd name="T10" fmla="*/ 170 w 210"/>
              <a:gd name="T11" fmla="*/ 136 h 234"/>
              <a:gd name="T12" fmla="*/ 190 w 210"/>
              <a:gd name="T13" fmla="*/ 194 h 234"/>
              <a:gd name="T14" fmla="*/ 131 w 210"/>
              <a:gd name="T15" fmla="*/ 194 h 234"/>
              <a:gd name="T16" fmla="*/ 53 w 210"/>
              <a:gd name="T17" fmla="*/ 160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0" h="234">
                <a:moveTo>
                  <a:pt x="53" y="160"/>
                </a:moveTo>
                <a:cubicBezTo>
                  <a:pt x="53" y="160"/>
                  <a:pt x="10" y="127"/>
                  <a:pt x="53" y="107"/>
                </a:cubicBezTo>
                <a:cubicBezTo>
                  <a:pt x="53" y="107"/>
                  <a:pt x="0" y="49"/>
                  <a:pt x="53" y="24"/>
                </a:cubicBezTo>
                <a:cubicBezTo>
                  <a:pt x="105" y="0"/>
                  <a:pt x="124" y="68"/>
                  <a:pt x="124" y="68"/>
                </a:cubicBezTo>
                <a:cubicBezTo>
                  <a:pt x="124" y="68"/>
                  <a:pt x="137" y="39"/>
                  <a:pt x="170" y="58"/>
                </a:cubicBezTo>
                <a:cubicBezTo>
                  <a:pt x="203" y="78"/>
                  <a:pt x="190" y="122"/>
                  <a:pt x="170" y="136"/>
                </a:cubicBezTo>
                <a:cubicBezTo>
                  <a:pt x="170" y="136"/>
                  <a:pt x="210" y="160"/>
                  <a:pt x="190" y="194"/>
                </a:cubicBezTo>
                <a:cubicBezTo>
                  <a:pt x="170" y="228"/>
                  <a:pt x="131" y="194"/>
                  <a:pt x="131" y="194"/>
                </a:cubicBezTo>
                <a:cubicBezTo>
                  <a:pt x="118" y="234"/>
                  <a:pt x="30" y="213"/>
                  <a:pt x="53" y="160"/>
                </a:cubicBezTo>
                <a:close/>
              </a:path>
            </a:pathLst>
          </a:custGeom>
          <a:solidFill>
            <a:schemeClr val="accent6">
              <a:lumMod val="20000"/>
              <a:lumOff val="80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grpSp>
        <p:nvGrpSpPr>
          <p:cNvPr id="9" name="Group 8">
            <a:extLst>
              <a:ext uri="{FF2B5EF4-FFF2-40B4-BE49-F238E27FC236}">
                <a16:creationId xmlns:a16="http://schemas.microsoft.com/office/drawing/2014/main" id="{A5D74256-D233-FB79-4B7D-104E58A4C46D}"/>
              </a:ext>
            </a:extLst>
          </p:cNvPr>
          <p:cNvGrpSpPr/>
          <p:nvPr/>
        </p:nvGrpSpPr>
        <p:grpSpPr>
          <a:xfrm>
            <a:off x="2669215" y="2216067"/>
            <a:ext cx="1071864" cy="2602761"/>
            <a:chOff x="2858710" y="1452498"/>
            <a:chExt cx="1248179" cy="3030898"/>
          </a:xfrm>
        </p:grpSpPr>
        <p:sp>
          <p:nvSpPr>
            <p:cNvPr id="26" name="Freeform 134">
              <a:extLst>
                <a:ext uri="{FF2B5EF4-FFF2-40B4-BE49-F238E27FC236}">
                  <a16:creationId xmlns:a16="http://schemas.microsoft.com/office/drawing/2014/main" id="{DD3AFC20-5DB5-DF58-479C-56FA889CA8EC}"/>
                </a:ext>
              </a:extLst>
            </p:cNvPr>
            <p:cNvSpPr>
              <a:spLocks/>
            </p:cNvSpPr>
            <p:nvPr/>
          </p:nvSpPr>
          <p:spPr bwMode="auto">
            <a:xfrm>
              <a:off x="2858710" y="2832016"/>
              <a:ext cx="229613" cy="150626"/>
            </a:xfrm>
            <a:custGeom>
              <a:avLst/>
              <a:gdLst>
                <a:gd name="T0" fmla="*/ 17 w 146"/>
                <a:gd name="T1" fmla="*/ 0 h 96"/>
                <a:gd name="T2" fmla="*/ 0 w 146"/>
                <a:gd name="T3" fmla="*/ 65 h 96"/>
                <a:gd name="T4" fmla="*/ 35 w 146"/>
                <a:gd name="T5" fmla="*/ 91 h 96"/>
                <a:gd name="T6" fmla="*/ 146 w 146"/>
                <a:gd name="T7" fmla="*/ 91 h 96"/>
                <a:gd name="T8" fmla="*/ 146 w 146"/>
                <a:gd name="T9" fmla="*/ 75 h 96"/>
                <a:gd name="T10" fmla="*/ 65 w 146"/>
                <a:gd name="T11" fmla="*/ 63 h 96"/>
                <a:gd name="T12" fmla="*/ 72 w 146"/>
                <a:gd name="T13" fmla="*/ 31 h 96"/>
                <a:gd name="T14" fmla="*/ 17 w 146"/>
                <a:gd name="T15" fmla="*/ 0 h 9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6" h="96">
                  <a:moveTo>
                    <a:pt x="17" y="0"/>
                  </a:moveTo>
                  <a:cubicBezTo>
                    <a:pt x="17" y="0"/>
                    <a:pt x="3" y="28"/>
                    <a:pt x="0" y="65"/>
                  </a:cubicBezTo>
                  <a:cubicBezTo>
                    <a:pt x="0" y="65"/>
                    <a:pt x="2" y="79"/>
                    <a:pt x="35" y="91"/>
                  </a:cubicBezTo>
                  <a:cubicBezTo>
                    <a:pt x="74" y="96"/>
                    <a:pt x="146" y="91"/>
                    <a:pt x="146" y="91"/>
                  </a:cubicBezTo>
                  <a:cubicBezTo>
                    <a:pt x="146" y="75"/>
                    <a:pt x="146" y="75"/>
                    <a:pt x="146" y="75"/>
                  </a:cubicBezTo>
                  <a:cubicBezTo>
                    <a:pt x="146" y="75"/>
                    <a:pt x="81" y="74"/>
                    <a:pt x="65" y="63"/>
                  </a:cubicBezTo>
                  <a:cubicBezTo>
                    <a:pt x="63" y="55"/>
                    <a:pt x="65" y="42"/>
                    <a:pt x="72" y="31"/>
                  </a:cubicBezTo>
                  <a:lnTo>
                    <a:pt x="17" y="0"/>
                  </a:lnTo>
                  <a:close/>
                </a:path>
              </a:pathLst>
            </a:custGeom>
            <a:solidFill>
              <a:srgbClr val="C9F2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7" name="Freeform 135">
              <a:extLst>
                <a:ext uri="{FF2B5EF4-FFF2-40B4-BE49-F238E27FC236}">
                  <a16:creationId xmlns:a16="http://schemas.microsoft.com/office/drawing/2014/main" id="{B7A6C2A0-F016-B1F4-F02E-17B98B9390F2}"/>
                </a:ext>
              </a:extLst>
            </p:cNvPr>
            <p:cNvSpPr>
              <a:spLocks/>
            </p:cNvSpPr>
            <p:nvPr/>
          </p:nvSpPr>
          <p:spPr bwMode="auto">
            <a:xfrm>
              <a:off x="2923002" y="2644651"/>
              <a:ext cx="136850" cy="195631"/>
            </a:xfrm>
            <a:custGeom>
              <a:avLst/>
              <a:gdLst>
                <a:gd name="T0" fmla="*/ 0 w 87"/>
                <a:gd name="T1" fmla="*/ 110 h 125"/>
                <a:gd name="T2" fmla="*/ 33 w 87"/>
                <a:gd name="T3" fmla="*/ 4 h 125"/>
                <a:gd name="T4" fmla="*/ 87 w 87"/>
                <a:gd name="T5" fmla="*/ 20 h 125"/>
                <a:gd name="T6" fmla="*/ 31 w 87"/>
                <a:gd name="T7" fmla="*/ 125 h 125"/>
                <a:gd name="T8" fmla="*/ 0 w 87"/>
                <a:gd name="T9" fmla="*/ 110 h 125"/>
              </a:gdLst>
              <a:ahLst/>
              <a:cxnLst>
                <a:cxn ang="0">
                  <a:pos x="T0" y="T1"/>
                </a:cxn>
                <a:cxn ang="0">
                  <a:pos x="T2" y="T3"/>
                </a:cxn>
                <a:cxn ang="0">
                  <a:pos x="T4" y="T5"/>
                </a:cxn>
                <a:cxn ang="0">
                  <a:pos x="T6" y="T7"/>
                </a:cxn>
                <a:cxn ang="0">
                  <a:pos x="T8" y="T9"/>
                </a:cxn>
              </a:cxnLst>
              <a:rect l="0" t="0" r="r" b="b"/>
              <a:pathLst>
                <a:path w="87" h="125">
                  <a:moveTo>
                    <a:pt x="0" y="110"/>
                  </a:moveTo>
                  <a:cubicBezTo>
                    <a:pt x="0" y="110"/>
                    <a:pt x="32" y="14"/>
                    <a:pt x="33" y="4"/>
                  </a:cubicBezTo>
                  <a:cubicBezTo>
                    <a:pt x="33" y="4"/>
                    <a:pt x="65" y="0"/>
                    <a:pt x="87" y="20"/>
                  </a:cubicBezTo>
                  <a:cubicBezTo>
                    <a:pt x="87" y="20"/>
                    <a:pt x="41" y="112"/>
                    <a:pt x="31" y="125"/>
                  </a:cubicBezTo>
                  <a:cubicBezTo>
                    <a:pt x="31" y="125"/>
                    <a:pt x="17" y="114"/>
                    <a:pt x="0" y="110"/>
                  </a:cubicBezTo>
                  <a:close/>
                </a:path>
              </a:pathLst>
            </a:custGeom>
            <a:solidFill>
              <a:srgbClr val="0C0C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8" name="Freeform 136">
              <a:extLst>
                <a:ext uri="{FF2B5EF4-FFF2-40B4-BE49-F238E27FC236}">
                  <a16:creationId xmlns:a16="http://schemas.microsoft.com/office/drawing/2014/main" id="{72CE148F-C85A-7AF7-88EE-27FEC31956D7}"/>
                </a:ext>
              </a:extLst>
            </p:cNvPr>
            <p:cNvSpPr>
              <a:spLocks/>
            </p:cNvSpPr>
            <p:nvPr/>
          </p:nvSpPr>
          <p:spPr bwMode="auto">
            <a:xfrm>
              <a:off x="2874324" y="2795278"/>
              <a:ext cx="121236" cy="101030"/>
            </a:xfrm>
            <a:custGeom>
              <a:avLst/>
              <a:gdLst>
                <a:gd name="T0" fmla="*/ 0 w 77"/>
                <a:gd name="T1" fmla="*/ 30 h 65"/>
                <a:gd name="T2" fmla="*/ 20 w 77"/>
                <a:gd name="T3" fmla="*/ 2 h 65"/>
                <a:gd name="T4" fmla="*/ 77 w 77"/>
                <a:gd name="T5" fmla="*/ 36 h 65"/>
                <a:gd name="T6" fmla="*/ 61 w 77"/>
                <a:gd name="T7" fmla="*/ 65 h 65"/>
                <a:gd name="T8" fmla="*/ 0 w 77"/>
                <a:gd name="T9" fmla="*/ 30 h 65"/>
              </a:gdLst>
              <a:ahLst/>
              <a:cxnLst>
                <a:cxn ang="0">
                  <a:pos x="T0" y="T1"/>
                </a:cxn>
                <a:cxn ang="0">
                  <a:pos x="T2" y="T3"/>
                </a:cxn>
                <a:cxn ang="0">
                  <a:pos x="T4" y="T5"/>
                </a:cxn>
                <a:cxn ang="0">
                  <a:pos x="T6" y="T7"/>
                </a:cxn>
                <a:cxn ang="0">
                  <a:pos x="T8" y="T9"/>
                </a:cxn>
              </a:cxnLst>
              <a:rect l="0" t="0" r="r" b="b"/>
              <a:pathLst>
                <a:path w="77" h="65">
                  <a:moveTo>
                    <a:pt x="0" y="30"/>
                  </a:moveTo>
                  <a:cubicBezTo>
                    <a:pt x="0" y="30"/>
                    <a:pt x="6" y="8"/>
                    <a:pt x="20" y="2"/>
                  </a:cubicBezTo>
                  <a:cubicBezTo>
                    <a:pt x="24" y="0"/>
                    <a:pt x="71" y="26"/>
                    <a:pt x="77" y="36"/>
                  </a:cubicBezTo>
                  <a:cubicBezTo>
                    <a:pt x="77" y="36"/>
                    <a:pt x="66" y="64"/>
                    <a:pt x="61" y="65"/>
                  </a:cubicBezTo>
                  <a:cubicBezTo>
                    <a:pt x="61" y="65"/>
                    <a:pt x="3" y="38"/>
                    <a:pt x="0" y="30"/>
                  </a:cubicBezTo>
                  <a:close/>
                </a:path>
              </a:pathLst>
            </a:custGeom>
            <a:solidFill>
              <a:srgbClr val="2D2D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29" name="Freeform 137">
              <a:extLst>
                <a:ext uri="{FF2B5EF4-FFF2-40B4-BE49-F238E27FC236}">
                  <a16:creationId xmlns:a16="http://schemas.microsoft.com/office/drawing/2014/main" id="{5B3D53CC-B87C-E7BE-2A78-33EFED7E1DF7}"/>
                </a:ext>
              </a:extLst>
            </p:cNvPr>
            <p:cNvSpPr>
              <a:spLocks/>
            </p:cNvSpPr>
            <p:nvPr/>
          </p:nvSpPr>
          <p:spPr bwMode="auto">
            <a:xfrm>
              <a:off x="3333550" y="2991826"/>
              <a:ext cx="413304" cy="469330"/>
            </a:xfrm>
            <a:custGeom>
              <a:avLst/>
              <a:gdLst>
                <a:gd name="T0" fmla="*/ 40 w 263"/>
                <a:gd name="T1" fmla="*/ 12 h 300"/>
                <a:gd name="T2" fmla="*/ 3 w 263"/>
                <a:gd name="T3" fmla="*/ 83 h 300"/>
                <a:gd name="T4" fmla="*/ 44 w 263"/>
                <a:gd name="T5" fmla="*/ 83 h 300"/>
                <a:gd name="T6" fmla="*/ 25 w 263"/>
                <a:gd name="T7" fmla="*/ 162 h 300"/>
                <a:gd name="T8" fmla="*/ 69 w 263"/>
                <a:gd name="T9" fmla="*/ 137 h 300"/>
                <a:gd name="T10" fmla="*/ 123 w 263"/>
                <a:gd name="T11" fmla="*/ 300 h 300"/>
                <a:gd name="T12" fmla="*/ 214 w 263"/>
                <a:gd name="T13" fmla="*/ 120 h 300"/>
                <a:gd name="T14" fmla="*/ 242 w 263"/>
                <a:gd name="T15" fmla="*/ 129 h 300"/>
                <a:gd name="T16" fmla="*/ 215 w 263"/>
                <a:gd name="T17" fmla="*/ 60 h 300"/>
                <a:gd name="T18" fmla="*/ 263 w 263"/>
                <a:gd name="T19" fmla="*/ 60 h 300"/>
                <a:gd name="T20" fmla="*/ 228 w 263"/>
                <a:gd name="T21" fmla="*/ 0 h 300"/>
                <a:gd name="T22" fmla="*/ 40 w 263"/>
                <a:gd name="T23" fmla="*/ 1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3" h="300">
                  <a:moveTo>
                    <a:pt x="40" y="12"/>
                  </a:moveTo>
                  <a:cubicBezTo>
                    <a:pt x="40" y="12"/>
                    <a:pt x="6" y="79"/>
                    <a:pt x="3" y="83"/>
                  </a:cubicBezTo>
                  <a:cubicBezTo>
                    <a:pt x="0" y="87"/>
                    <a:pt x="44" y="83"/>
                    <a:pt x="44" y="83"/>
                  </a:cubicBezTo>
                  <a:cubicBezTo>
                    <a:pt x="44" y="83"/>
                    <a:pt x="27" y="150"/>
                    <a:pt x="25" y="162"/>
                  </a:cubicBezTo>
                  <a:cubicBezTo>
                    <a:pt x="25" y="162"/>
                    <a:pt x="53" y="143"/>
                    <a:pt x="69" y="137"/>
                  </a:cubicBezTo>
                  <a:cubicBezTo>
                    <a:pt x="69" y="137"/>
                    <a:pt x="106" y="273"/>
                    <a:pt x="123" y="300"/>
                  </a:cubicBezTo>
                  <a:cubicBezTo>
                    <a:pt x="123" y="300"/>
                    <a:pt x="218" y="132"/>
                    <a:pt x="214" y="120"/>
                  </a:cubicBezTo>
                  <a:cubicBezTo>
                    <a:pt x="214" y="120"/>
                    <a:pt x="234" y="127"/>
                    <a:pt x="242" y="129"/>
                  </a:cubicBezTo>
                  <a:cubicBezTo>
                    <a:pt x="251" y="131"/>
                    <a:pt x="215" y="60"/>
                    <a:pt x="215" y="60"/>
                  </a:cubicBezTo>
                  <a:cubicBezTo>
                    <a:pt x="215" y="60"/>
                    <a:pt x="251" y="62"/>
                    <a:pt x="263" y="60"/>
                  </a:cubicBezTo>
                  <a:cubicBezTo>
                    <a:pt x="228" y="0"/>
                    <a:pt x="228" y="0"/>
                    <a:pt x="228" y="0"/>
                  </a:cubicBezTo>
                  <a:cubicBezTo>
                    <a:pt x="228" y="0"/>
                    <a:pt x="75" y="6"/>
                    <a:pt x="40" y="12"/>
                  </a:cubicBezTo>
                  <a:close/>
                </a:path>
              </a:pathLst>
            </a:custGeom>
            <a:solidFill>
              <a:srgbClr val="FFEA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0" name="Freeform 138">
              <a:extLst>
                <a:ext uri="{FF2B5EF4-FFF2-40B4-BE49-F238E27FC236}">
                  <a16:creationId xmlns:a16="http://schemas.microsoft.com/office/drawing/2014/main" id="{FA4DBF1B-63C3-B7F6-7AE0-816ABA27ECD4}"/>
                </a:ext>
              </a:extLst>
            </p:cNvPr>
            <p:cNvSpPr>
              <a:spLocks/>
            </p:cNvSpPr>
            <p:nvPr/>
          </p:nvSpPr>
          <p:spPr bwMode="auto">
            <a:xfrm>
              <a:off x="3421722" y="2271758"/>
              <a:ext cx="243390" cy="117562"/>
            </a:xfrm>
            <a:custGeom>
              <a:avLst/>
              <a:gdLst>
                <a:gd name="T0" fmla="*/ 155 w 155"/>
                <a:gd name="T1" fmla="*/ 45 h 75"/>
                <a:gd name="T2" fmla="*/ 64 w 155"/>
                <a:gd name="T3" fmla="*/ 6 h 75"/>
                <a:gd name="T4" fmla="*/ 0 w 155"/>
                <a:gd name="T5" fmla="*/ 66 h 75"/>
                <a:gd name="T6" fmla="*/ 155 w 155"/>
                <a:gd name="T7" fmla="*/ 45 h 75"/>
              </a:gdLst>
              <a:ahLst/>
              <a:cxnLst>
                <a:cxn ang="0">
                  <a:pos x="T0" y="T1"/>
                </a:cxn>
                <a:cxn ang="0">
                  <a:pos x="T2" y="T3"/>
                </a:cxn>
                <a:cxn ang="0">
                  <a:pos x="T4" y="T5"/>
                </a:cxn>
                <a:cxn ang="0">
                  <a:pos x="T6" y="T7"/>
                </a:cxn>
              </a:cxnLst>
              <a:rect l="0" t="0" r="r" b="b"/>
              <a:pathLst>
                <a:path w="155" h="75">
                  <a:moveTo>
                    <a:pt x="155" y="45"/>
                  </a:moveTo>
                  <a:cubicBezTo>
                    <a:pt x="135" y="11"/>
                    <a:pt x="107" y="0"/>
                    <a:pt x="64" y="6"/>
                  </a:cubicBezTo>
                  <a:cubicBezTo>
                    <a:pt x="34" y="10"/>
                    <a:pt x="14" y="33"/>
                    <a:pt x="0" y="66"/>
                  </a:cubicBezTo>
                  <a:cubicBezTo>
                    <a:pt x="40" y="73"/>
                    <a:pt x="97" y="75"/>
                    <a:pt x="155" y="45"/>
                  </a:cubicBezTo>
                  <a:close/>
                </a:path>
              </a:pathLst>
            </a:custGeom>
            <a:solidFill>
              <a:srgbClr val="B2490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1" name="Freeform 139">
              <a:extLst>
                <a:ext uri="{FF2B5EF4-FFF2-40B4-BE49-F238E27FC236}">
                  <a16:creationId xmlns:a16="http://schemas.microsoft.com/office/drawing/2014/main" id="{28D4D4B9-E0FC-0B17-479F-CD1930582BAA}"/>
                </a:ext>
              </a:extLst>
            </p:cNvPr>
            <p:cNvSpPr>
              <a:spLocks/>
            </p:cNvSpPr>
            <p:nvPr/>
          </p:nvSpPr>
          <p:spPr bwMode="auto">
            <a:xfrm>
              <a:off x="3347328" y="2342480"/>
              <a:ext cx="399528" cy="627304"/>
            </a:xfrm>
            <a:custGeom>
              <a:avLst/>
              <a:gdLst>
                <a:gd name="T0" fmla="*/ 202 w 254"/>
                <a:gd name="T1" fmla="*/ 0 h 401"/>
                <a:gd name="T2" fmla="*/ 47 w 254"/>
                <a:gd name="T3" fmla="*/ 21 h 401"/>
                <a:gd name="T4" fmla="*/ 35 w 254"/>
                <a:gd name="T5" fmla="*/ 379 h 401"/>
                <a:gd name="T6" fmla="*/ 254 w 254"/>
                <a:gd name="T7" fmla="*/ 356 h 401"/>
                <a:gd name="T8" fmla="*/ 202 w 254"/>
                <a:gd name="T9" fmla="*/ 0 h 401"/>
              </a:gdLst>
              <a:ahLst/>
              <a:cxnLst>
                <a:cxn ang="0">
                  <a:pos x="T0" y="T1"/>
                </a:cxn>
                <a:cxn ang="0">
                  <a:pos x="T2" y="T3"/>
                </a:cxn>
                <a:cxn ang="0">
                  <a:pos x="T4" y="T5"/>
                </a:cxn>
                <a:cxn ang="0">
                  <a:pos x="T6" y="T7"/>
                </a:cxn>
                <a:cxn ang="0">
                  <a:pos x="T8" y="T9"/>
                </a:cxn>
              </a:cxnLst>
              <a:rect l="0" t="0" r="r" b="b"/>
              <a:pathLst>
                <a:path w="254" h="401">
                  <a:moveTo>
                    <a:pt x="202" y="0"/>
                  </a:moveTo>
                  <a:cubicBezTo>
                    <a:pt x="144" y="30"/>
                    <a:pt x="87" y="28"/>
                    <a:pt x="47" y="21"/>
                  </a:cubicBezTo>
                  <a:cubicBezTo>
                    <a:pt x="0" y="137"/>
                    <a:pt x="35" y="379"/>
                    <a:pt x="35" y="379"/>
                  </a:cubicBezTo>
                  <a:cubicBezTo>
                    <a:pt x="188" y="401"/>
                    <a:pt x="254" y="356"/>
                    <a:pt x="254" y="356"/>
                  </a:cubicBezTo>
                  <a:cubicBezTo>
                    <a:pt x="243" y="166"/>
                    <a:pt x="234" y="54"/>
                    <a:pt x="202" y="0"/>
                  </a:cubicBezTo>
                  <a:close/>
                </a:path>
              </a:pathLst>
            </a:custGeom>
            <a:solidFill>
              <a:srgbClr val="C0BA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2" name="Freeform 140">
              <a:extLst>
                <a:ext uri="{FF2B5EF4-FFF2-40B4-BE49-F238E27FC236}">
                  <a16:creationId xmlns:a16="http://schemas.microsoft.com/office/drawing/2014/main" id="{65223BF7-7C9A-0F9F-11E1-1D5B1D0EE2E0}"/>
                </a:ext>
              </a:extLst>
            </p:cNvPr>
            <p:cNvSpPr>
              <a:spLocks/>
            </p:cNvSpPr>
            <p:nvPr/>
          </p:nvSpPr>
          <p:spPr bwMode="auto">
            <a:xfrm>
              <a:off x="3388658" y="2885286"/>
              <a:ext cx="382995" cy="184609"/>
            </a:xfrm>
            <a:custGeom>
              <a:avLst/>
              <a:gdLst>
                <a:gd name="T0" fmla="*/ 9 w 244"/>
                <a:gd name="T1" fmla="*/ 17 h 118"/>
                <a:gd name="T2" fmla="*/ 0 w 244"/>
                <a:gd name="T3" fmla="*/ 28 h 118"/>
                <a:gd name="T4" fmla="*/ 4 w 244"/>
                <a:gd name="T5" fmla="*/ 83 h 118"/>
                <a:gd name="T6" fmla="*/ 244 w 244"/>
                <a:gd name="T7" fmla="*/ 60 h 118"/>
                <a:gd name="T8" fmla="*/ 234 w 244"/>
                <a:gd name="T9" fmla="*/ 6 h 118"/>
                <a:gd name="T10" fmla="*/ 227 w 244"/>
                <a:gd name="T11" fmla="*/ 0 h 118"/>
                <a:gd name="T12" fmla="*/ 9 w 244"/>
                <a:gd name="T13" fmla="*/ 17 h 118"/>
              </a:gdLst>
              <a:ahLst/>
              <a:cxnLst>
                <a:cxn ang="0">
                  <a:pos x="T0" y="T1"/>
                </a:cxn>
                <a:cxn ang="0">
                  <a:pos x="T2" y="T3"/>
                </a:cxn>
                <a:cxn ang="0">
                  <a:pos x="T4" y="T5"/>
                </a:cxn>
                <a:cxn ang="0">
                  <a:pos x="T6" y="T7"/>
                </a:cxn>
                <a:cxn ang="0">
                  <a:pos x="T8" y="T9"/>
                </a:cxn>
                <a:cxn ang="0">
                  <a:pos x="T10" y="T11"/>
                </a:cxn>
                <a:cxn ang="0">
                  <a:pos x="T12" y="T13"/>
                </a:cxn>
              </a:cxnLst>
              <a:rect l="0" t="0" r="r" b="b"/>
              <a:pathLst>
                <a:path w="244" h="118">
                  <a:moveTo>
                    <a:pt x="9" y="17"/>
                  </a:moveTo>
                  <a:cubicBezTo>
                    <a:pt x="0" y="28"/>
                    <a:pt x="0" y="28"/>
                    <a:pt x="0" y="28"/>
                  </a:cubicBezTo>
                  <a:cubicBezTo>
                    <a:pt x="0" y="28"/>
                    <a:pt x="3" y="78"/>
                    <a:pt x="4" y="83"/>
                  </a:cubicBezTo>
                  <a:cubicBezTo>
                    <a:pt x="4" y="83"/>
                    <a:pt x="167" y="118"/>
                    <a:pt x="244" y="60"/>
                  </a:cubicBezTo>
                  <a:cubicBezTo>
                    <a:pt x="244" y="60"/>
                    <a:pt x="241" y="11"/>
                    <a:pt x="234" y="6"/>
                  </a:cubicBezTo>
                  <a:cubicBezTo>
                    <a:pt x="227" y="0"/>
                    <a:pt x="227" y="0"/>
                    <a:pt x="227" y="0"/>
                  </a:cubicBezTo>
                  <a:cubicBezTo>
                    <a:pt x="227" y="0"/>
                    <a:pt x="139" y="36"/>
                    <a:pt x="9" y="17"/>
                  </a:cubicBezTo>
                  <a:close/>
                </a:path>
              </a:pathLst>
            </a:custGeom>
            <a:solidFill>
              <a:srgbClr val="52858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3" name="Freeform 141">
              <a:extLst>
                <a:ext uri="{FF2B5EF4-FFF2-40B4-BE49-F238E27FC236}">
                  <a16:creationId xmlns:a16="http://schemas.microsoft.com/office/drawing/2014/main" id="{72C99235-516A-D7D3-DB1D-42248532B308}"/>
                </a:ext>
              </a:extLst>
            </p:cNvPr>
            <p:cNvSpPr>
              <a:spLocks/>
            </p:cNvSpPr>
            <p:nvPr/>
          </p:nvSpPr>
          <p:spPr bwMode="auto">
            <a:xfrm>
              <a:off x="3386821" y="2744763"/>
              <a:ext cx="360033" cy="117562"/>
            </a:xfrm>
            <a:custGeom>
              <a:avLst/>
              <a:gdLst>
                <a:gd name="T0" fmla="*/ 0 w 229"/>
                <a:gd name="T1" fmla="*/ 56 h 75"/>
                <a:gd name="T2" fmla="*/ 229 w 229"/>
                <a:gd name="T3" fmla="*/ 40 h 75"/>
                <a:gd name="T4" fmla="*/ 229 w 229"/>
                <a:gd name="T5" fmla="*/ 0 h 75"/>
                <a:gd name="T6" fmla="*/ 0 w 229"/>
                <a:gd name="T7" fmla="*/ 15 h 75"/>
                <a:gd name="T8" fmla="*/ 0 w 229"/>
                <a:gd name="T9" fmla="*/ 56 h 75"/>
              </a:gdLst>
              <a:ahLst/>
              <a:cxnLst>
                <a:cxn ang="0">
                  <a:pos x="T0" y="T1"/>
                </a:cxn>
                <a:cxn ang="0">
                  <a:pos x="T2" y="T3"/>
                </a:cxn>
                <a:cxn ang="0">
                  <a:pos x="T4" y="T5"/>
                </a:cxn>
                <a:cxn ang="0">
                  <a:pos x="T6" y="T7"/>
                </a:cxn>
                <a:cxn ang="0">
                  <a:pos x="T8" y="T9"/>
                </a:cxn>
              </a:cxnLst>
              <a:rect l="0" t="0" r="r" b="b"/>
              <a:pathLst>
                <a:path w="229" h="75">
                  <a:moveTo>
                    <a:pt x="0" y="56"/>
                  </a:moveTo>
                  <a:cubicBezTo>
                    <a:pt x="0" y="56"/>
                    <a:pt x="96" y="75"/>
                    <a:pt x="229" y="40"/>
                  </a:cubicBezTo>
                  <a:cubicBezTo>
                    <a:pt x="229" y="0"/>
                    <a:pt x="229" y="0"/>
                    <a:pt x="229" y="0"/>
                  </a:cubicBezTo>
                  <a:cubicBezTo>
                    <a:pt x="229" y="0"/>
                    <a:pt x="151" y="25"/>
                    <a:pt x="0" y="15"/>
                  </a:cubicBezTo>
                  <a:lnTo>
                    <a:pt x="0" y="56"/>
                  </a:lnTo>
                  <a:close/>
                </a:path>
              </a:pathLst>
            </a:custGeom>
            <a:solidFill>
              <a:srgbClr val="C95E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4" name="Freeform 143">
              <a:extLst>
                <a:ext uri="{FF2B5EF4-FFF2-40B4-BE49-F238E27FC236}">
                  <a16:creationId xmlns:a16="http://schemas.microsoft.com/office/drawing/2014/main" id="{AFCC692F-FF24-56DF-749B-E6DDF96D65C6}"/>
                </a:ext>
              </a:extLst>
            </p:cNvPr>
            <p:cNvSpPr>
              <a:spLocks/>
            </p:cNvSpPr>
            <p:nvPr/>
          </p:nvSpPr>
          <p:spPr bwMode="auto">
            <a:xfrm>
              <a:off x="3523671" y="3101122"/>
              <a:ext cx="583218" cy="675982"/>
            </a:xfrm>
            <a:custGeom>
              <a:avLst/>
              <a:gdLst>
                <a:gd name="T0" fmla="*/ 56 w 371"/>
                <a:gd name="T1" fmla="*/ 18 h 432"/>
                <a:gd name="T2" fmla="*/ 4 w 371"/>
                <a:gd name="T3" fmla="*/ 118 h 432"/>
                <a:gd name="T4" fmla="*/ 61 w 371"/>
                <a:gd name="T5" fmla="*/ 118 h 432"/>
                <a:gd name="T6" fmla="*/ 36 w 371"/>
                <a:gd name="T7" fmla="*/ 229 h 432"/>
                <a:gd name="T8" fmla="*/ 98 w 371"/>
                <a:gd name="T9" fmla="*/ 194 h 432"/>
                <a:gd name="T10" fmla="*/ 209 w 371"/>
                <a:gd name="T11" fmla="*/ 432 h 432"/>
                <a:gd name="T12" fmla="*/ 301 w 371"/>
                <a:gd name="T13" fmla="*/ 169 h 432"/>
                <a:gd name="T14" fmla="*/ 341 w 371"/>
                <a:gd name="T15" fmla="*/ 182 h 432"/>
                <a:gd name="T16" fmla="*/ 303 w 371"/>
                <a:gd name="T17" fmla="*/ 85 h 432"/>
                <a:gd name="T18" fmla="*/ 371 w 371"/>
                <a:gd name="T19" fmla="*/ 85 h 432"/>
                <a:gd name="T20" fmla="*/ 321 w 371"/>
                <a:gd name="T21" fmla="*/ 0 h 432"/>
                <a:gd name="T22" fmla="*/ 56 w 371"/>
                <a:gd name="T23" fmla="*/ 18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1" h="432">
                  <a:moveTo>
                    <a:pt x="56" y="18"/>
                  </a:moveTo>
                  <a:cubicBezTo>
                    <a:pt x="56" y="18"/>
                    <a:pt x="8" y="112"/>
                    <a:pt x="4" y="118"/>
                  </a:cubicBezTo>
                  <a:cubicBezTo>
                    <a:pt x="0" y="124"/>
                    <a:pt x="61" y="118"/>
                    <a:pt x="61" y="118"/>
                  </a:cubicBezTo>
                  <a:cubicBezTo>
                    <a:pt x="61" y="118"/>
                    <a:pt x="38" y="212"/>
                    <a:pt x="36" y="229"/>
                  </a:cubicBezTo>
                  <a:cubicBezTo>
                    <a:pt x="36" y="229"/>
                    <a:pt x="75" y="203"/>
                    <a:pt x="98" y="194"/>
                  </a:cubicBezTo>
                  <a:cubicBezTo>
                    <a:pt x="98" y="194"/>
                    <a:pt x="186" y="394"/>
                    <a:pt x="209" y="432"/>
                  </a:cubicBezTo>
                  <a:cubicBezTo>
                    <a:pt x="209" y="432"/>
                    <a:pt x="307" y="187"/>
                    <a:pt x="301" y="169"/>
                  </a:cubicBezTo>
                  <a:cubicBezTo>
                    <a:pt x="301" y="169"/>
                    <a:pt x="330" y="179"/>
                    <a:pt x="341" y="182"/>
                  </a:cubicBezTo>
                  <a:cubicBezTo>
                    <a:pt x="353" y="185"/>
                    <a:pt x="303" y="85"/>
                    <a:pt x="303" y="85"/>
                  </a:cubicBezTo>
                  <a:cubicBezTo>
                    <a:pt x="303" y="85"/>
                    <a:pt x="353" y="88"/>
                    <a:pt x="371" y="85"/>
                  </a:cubicBezTo>
                  <a:cubicBezTo>
                    <a:pt x="321" y="0"/>
                    <a:pt x="321" y="0"/>
                    <a:pt x="321" y="0"/>
                  </a:cubicBezTo>
                  <a:cubicBezTo>
                    <a:pt x="321" y="0"/>
                    <a:pt x="106" y="10"/>
                    <a:pt x="56" y="18"/>
                  </a:cubicBezTo>
                  <a:close/>
                </a:path>
              </a:pathLst>
            </a:custGeom>
            <a:solidFill>
              <a:srgbClr val="F0D61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5" name="Freeform 144">
              <a:extLst>
                <a:ext uri="{FF2B5EF4-FFF2-40B4-BE49-F238E27FC236}">
                  <a16:creationId xmlns:a16="http://schemas.microsoft.com/office/drawing/2014/main" id="{1FF0D770-7313-F8C3-69A4-5DA7DDA4A3BE}"/>
                </a:ext>
              </a:extLst>
            </p:cNvPr>
            <p:cNvSpPr>
              <a:spLocks/>
            </p:cNvSpPr>
            <p:nvPr/>
          </p:nvSpPr>
          <p:spPr bwMode="auto">
            <a:xfrm>
              <a:off x="3621026" y="3106633"/>
              <a:ext cx="389424" cy="451880"/>
            </a:xfrm>
            <a:custGeom>
              <a:avLst/>
              <a:gdLst>
                <a:gd name="T0" fmla="*/ 37 w 248"/>
                <a:gd name="T1" fmla="*/ 12 h 289"/>
                <a:gd name="T2" fmla="*/ 3 w 248"/>
                <a:gd name="T3" fmla="*/ 79 h 289"/>
                <a:gd name="T4" fmla="*/ 41 w 248"/>
                <a:gd name="T5" fmla="*/ 79 h 289"/>
                <a:gd name="T6" fmla="*/ 24 w 248"/>
                <a:gd name="T7" fmla="*/ 153 h 289"/>
                <a:gd name="T8" fmla="*/ 65 w 248"/>
                <a:gd name="T9" fmla="*/ 130 h 289"/>
                <a:gd name="T10" fmla="*/ 140 w 248"/>
                <a:gd name="T11" fmla="*/ 289 h 289"/>
                <a:gd name="T12" fmla="*/ 202 w 248"/>
                <a:gd name="T13" fmla="*/ 113 h 289"/>
                <a:gd name="T14" fmla="*/ 228 w 248"/>
                <a:gd name="T15" fmla="*/ 122 h 289"/>
                <a:gd name="T16" fmla="*/ 203 w 248"/>
                <a:gd name="T17" fmla="*/ 57 h 289"/>
                <a:gd name="T18" fmla="*/ 248 w 248"/>
                <a:gd name="T19" fmla="*/ 57 h 289"/>
                <a:gd name="T20" fmla="*/ 215 w 248"/>
                <a:gd name="T21" fmla="*/ 0 h 289"/>
                <a:gd name="T22" fmla="*/ 37 w 248"/>
                <a:gd name="T23" fmla="*/ 1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8" h="289">
                  <a:moveTo>
                    <a:pt x="37" y="12"/>
                  </a:moveTo>
                  <a:cubicBezTo>
                    <a:pt x="37" y="12"/>
                    <a:pt x="5" y="75"/>
                    <a:pt x="3" y="79"/>
                  </a:cubicBezTo>
                  <a:cubicBezTo>
                    <a:pt x="0" y="83"/>
                    <a:pt x="41" y="79"/>
                    <a:pt x="41" y="79"/>
                  </a:cubicBezTo>
                  <a:cubicBezTo>
                    <a:pt x="41" y="79"/>
                    <a:pt x="26" y="142"/>
                    <a:pt x="24" y="153"/>
                  </a:cubicBezTo>
                  <a:cubicBezTo>
                    <a:pt x="24" y="153"/>
                    <a:pt x="50" y="136"/>
                    <a:pt x="65" y="130"/>
                  </a:cubicBezTo>
                  <a:cubicBezTo>
                    <a:pt x="65" y="130"/>
                    <a:pt x="124" y="264"/>
                    <a:pt x="140" y="289"/>
                  </a:cubicBezTo>
                  <a:cubicBezTo>
                    <a:pt x="140" y="289"/>
                    <a:pt x="206" y="125"/>
                    <a:pt x="202" y="113"/>
                  </a:cubicBezTo>
                  <a:cubicBezTo>
                    <a:pt x="202" y="113"/>
                    <a:pt x="221" y="120"/>
                    <a:pt x="228" y="122"/>
                  </a:cubicBezTo>
                  <a:cubicBezTo>
                    <a:pt x="236" y="124"/>
                    <a:pt x="203" y="57"/>
                    <a:pt x="203" y="57"/>
                  </a:cubicBezTo>
                  <a:cubicBezTo>
                    <a:pt x="203" y="57"/>
                    <a:pt x="236" y="59"/>
                    <a:pt x="248" y="57"/>
                  </a:cubicBezTo>
                  <a:cubicBezTo>
                    <a:pt x="215" y="0"/>
                    <a:pt x="215" y="0"/>
                    <a:pt x="215" y="0"/>
                  </a:cubicBezTo>
                  <a:cubicBezTo>
                    <a:pt x="215" y="0"/>
                    <a:pt x="71" y="6"/>
                    <a:pt x="37" y="12"/>
                  </a:cubicBezTo>
                  <a:close/>
                </a:path>
              </a:pathLst>
            </a:custGeom>
            <a:solidFill>
              <a:srgbClr val="FFEB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6" name="Freeform 145">
              <a:extLst>
                <a:ext uri="{FF2B5EF4-FFF2-40B4-BE49-F238E27FC236}">
                  <a16:creationId xmlns:a16="http://schemas.microsoft.com/office/drawing/2014/main" id="{3669FE1D-C57E-8D98-A194-AA452E395281}"/>
                </a:ext>
              </a:extLst>
            </p:cNvPr>
            <p:cNvSpPr>
              <a:spLocks/>
            </p:cNvSpPr>
            <p:nvPr/>
          </p:nvSpPr>
          <p:spPr bwMode="auto">
            <a:xfrm>
              <a:off x="3541122" y="2330539"/>
              <a:ext cx="473003" cy="745785"/>
            </a:xfrm>
            <a:custGeom>
              <a:avLst/>
              <a:gdLst>
                <a:gd name="T0" fmla="*/ 240 w 301"/>
                <a:gd name="T1" fmla="*/ 0 h 477"/>
                <a:gd name="T2" fmla="*/ 57 w 301"/>
                <a:gd name="T3" fmla="*/ 26 h 477"/>
                <a:gd name="T4" fmla="*/ 41 w 301"/>
                <a:gd name="T5" fmla="*/ 451 h 477"/>
                <a:gd name="T6" fmla="*/ 301 w 301"/>
                <a:gd name="T7" fmla="*/ 424 h 477"/>
                <a:gd name="T8" fmla="*/ 240 w 301"/>
                <a:gd name="T9" fmla="*/ 0 h 477"/>
              </a:gdLst>
              <a:ahLst/>
              <a:cxnLst>
                <a:cxn ang="0">
                  <a:pos x="T0" y="T1"/>
                </a:cxn>
                <a:cxn ang="0">
                  <a:pos x="T2" y="T3"/>
                </a:cxn>
                <a:cxn ang="0">
                  <a:pos x="T4" y="T5"/>
                </a:cxn>
                <a:cxn ang="0">
                  <a:pos x="T6" y="T7"/>
                </a:cxn>
                <a:cxn ang="0">
                  <a:pos x="T8" y="T9"/>
                </a:cxn>
              </a:cxnLst>
              <a:rect l="0" t="0" r="r" b="b"/>
              <a:pathLst>
                <a:path w="301" h="477">
                  <a:moveTo>
                    <a:pt x="240" y="0"/>
                  </a:moveTo>
                  <a:cubicBezTo>
                    <a:pt x="171" y="36"/>
                    <a:pt x="104" y="35"/>
                    <a:pt x="57" y="26"/>
                  </a:cubicBezTo>
                  <a:cubicBezTo>
                    <a:pt x="0" y="164"/>
                    <a:pt x="41" y="451"/>
                    <a:pt x="41" y="451"/>
                  </a:cubicBezTo>
                  <a:cubicBezTo>
                    <a:pt x="223" y="477"/>
                    <a:pt x="301" y="424"/>
                    <a:pt x="301" y="424"/>
                  </a:cubicBezTo>
                  <a:cubicBezTo>
                    <a:pt x="289" y="198"/>
                    <a:pt x="278" y="65"/>
                    <a:pt x="240" y="0"/>
                  </a:cubicBezTo>
                  <a:close/>
                </a:path>
              </a:pathLst>
            </a:custGeom>
            <a:solidFill>
              <a:srgbClr val="C9F2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7" name="Freeform 146">
              <a:extLst>
                <a:ext uri="{FF2B5EF4-FFF2-40B4-BE49-F238E27FC236}">
                  <a16:creationId xmlns:a16="http://schemas.microsoft.com/office/drawing/2014/main" id="{BEF737E4-5415-8E74-EE5A-CFD4A3952239}"/>
                </a:ext>
              </a:extLst>
            </p:cNvPr>
            <p:cNvSpPr>
              <a:spLocks/>
            </p:cNvSpPr>
            <p:nvPr/>
          </p:nvSpPr>
          <p:spPr bwMode="auto">
            <a:xfrm>
              <a:off x="3589799" y="2976213"/>
              <a:ext cx="455553" cy="219511"/>
            </a:xfrm>
            <a:custGeom>
              <a:avLst/>
              <a:gdLst>
                <a:gd name="T0" fmla="*/ 10 w 290"/>
                <a:gd name="T1" fmla="*/ 20 h 140"/>
                <a:gd name="T2" fmla="*/ 0 w 290"/>
                <a:gd name="T3" fmla="*/ 33 h 140"/>
                <a:gd name="T4" fmla="*/ 5 w 290"/>
                <a:gd name="T5" fmla="*/ 98 h 140"/>
                <a:gd name="T6" fmla="*/ 290 w 290"/>
                <a:gd name="T7" fmla="*/ 72 h 140"/>
                <a:gd name="T8" fmla="*/ 278 w 290"/>
                <a:gd name="T9" fmla="*/ 7 h 140"/>
                <a:gd name="T10" fmla="*/ 270 w 290"/>
                <a:gd name="T11" fmla="*/ 0 h 140"/>
                <a:gd name="T12" fmla="*/ 10 w 290"/>
                <a:gd name="T13" fmla="*/ 20 h 140"/>
              </a:gdLst>
              <a:ahLst/>
              <a:cxnLst>
                <a:cxn ang="0">
                  <a:pos x="T0" y="T1"/>
                </a:cxn>
                <a:cxn ang="0">
                  <a:pos x="T2" y="T3"/>
                </a:cxn>
                <a:cxn ang="0">
                  <a:pos x="T4" y="T5"/>
                </a:cxn>
                <a:cxn ang="0">
                  <a:pos x="T6" y="T7"/>
                </a:cxn>
                <a:cxn ang="0">
                  <a:pos x="T8" y="T9"/>
                </a:cxn>
                <a:cxn ang="0">
                  <a:pos x="T10" y="T11"/>
                </a:cxn>
                <a:cxn ang="0">
                  <a:pos x="T12" y="T13"/>
                </a:cxn>
              </a:cxnLst>
              <a:rect l="0" t="0" r="r" b="b"/>
              <a:pathLst>
                <a:path w="290" h="140">
                  <a:moveTo>
                    <a:pt x="10" y="20"/>
                  </a:moveTo>
                  <a:cubicBezTo>
                    <a:pt x="0" y="33"/>
                    <a:pt x="0" y="33"/>
                    <a:pt x="0" y="33"/>
                  </a:cubicBezTo>
                  <a:cubicBezTo>
                    <a:pt x="0" y="33"/>
                    <a:pt x="4" y="93"/>
                    <a:pt x="5" y="98"/>
                  </a:cubicBezTo>
                  <a:cubicBezTo>
                    <a:pt x="5" y="98"/>
                    <a:pt x="199" y="140"/>
                    <a:pt x="290" y="72"/>
                  </a:cubicBezTo>
                  <a:cubicBezTo>
                    <a:pt x="290" y="72"/>
                    <a:pt x="287" y="13"/>
                    <a:pt x="278" y="7"/>
                  </a:cubicBezTo>
                  <a:cubicBezTo>
                    <a:pt x="270" y="0"/>
                    <a:pt x="270" y="0"/>
                    <a:pt x="270" y="0"/>
                  </a:cubicBezTo>
                  <a:cubicBezTo>
                    <a:pt x="270" y="0"/>
                    <a:pt x="166" y="43"/>
                    <a:pt x="10" y="20"/>
                  </a:cubicBezTo>
                  <a:close/>
                </a:path>
              </a:pathLst>
            </a:custGeom>
            <a:solidFill>
              <a:srgbClr val="71A3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8" name="Freeform 147">
              <a:extLst>
                <a:ext uri="{FF2B5EF4-FFF2-40B4-BE49-F238E27FC236}">
                  <a16:creationId xmlns:a16="http://schemas.microsoft.com/office/drawing/2014/main" id="{85D153D8-49C0-F474-722C-06E9EF30E235}"/>
                </a:ext>
              </a:extLst>
            </p:cNvPr>
            <p:cNvSpPr>
              <a:spLocks/>
            </p:cNvSpPr>
            <p:nvPr/>
          </p:nvSpPr>
          <p:spPr bwMode="auto">
            <a:xfrm>
              <a:off x="3587962" y="2809054"/>
              <a:ext cx="426163" cy="139605"/>
            </a:xfrm>
            <a:custGeom>
              <a:avLst/>
              <a:gdLst>
                <a:gd name="T0" fmla="*/ 0 w 271"/>
                <a:gd name="T1" fmla="*/ 66 h 89"/>
                <a:gd name="T2" fmla="*/ 271 w 271"/>
                <a:gd name="T3" fmla="*/ 48 h 89"/>
                <a:gd name="T4" fmla="*/ 271 w 271"/>
                <a:gd name="T5" fmla="*/ 0 h 89"/>
                <a:gd name="T6" fmla="*/ 0 w 271"/>
                <a:gd name="T7" fmla="*/ 18 h 89"/>
                <a:gd name="T8" fmla="*/ 0 w 271"/>
                <a:gd name="T9" fmla="*/ 66 h 89"/>
              </a:gdLst>
              <a:ahLst/>
              <a:cxnLst>
                <a:cxn ang="0">
                  <a:pos x="T0" y="T1"/>
                </a:cxn>
                <a:cxn ang="0">
                  <a:pos x="T2" y="T3"/>
                </a:cxn>
                <a:cxn ang="0">
                  <a:pos x="T4" y="T5"/>
                </a:cxn>
                <a:cxn ang="0">
                  <a:pos x="T6" y="T7"/>
                </a:cxn>
                <a:cxn ang="0">
                  <a:pos x="T8" y="T9"/>
                </a:cxn>
              </a:cxnLst>
              <a:rect l="0" t="0" r="r" b="b"/>
              <a:pathLst>
                <a:path w="271" h="89">
                  <a:moveTo>
                    <a:pt x="0" y="66"/>
                  </a:moveTo>
                  <a:cubicBezTo>
                    <a:pt x="0" y="66"/>
                    <a:pt x="114" y="89"/>
                    <a:pt x="271" y="48"/>
                  </a:cubicBezTo>
                  <a:cubicBezTo>
                    <a:pt x="271" y="0"/>
                    <a:pt x="271" y="0"/>
                    <a:pt x="271" y="0"/>
                  </a:cubicBezTo>
                  <a:cubicBezTo>
                    <a:pt x="271" y="0"/>
                    <a:pt x="179" y="30"/>
                    <a:pt x="0" y="18"/>
                  </a:cubicBezTo>
                  <a:lnTo>
                    <a:pt x="0" y="66"/>
                  </a:lnTo>
                  <a:close/>
                </a:path>
              </a:pathLst>
            </a:custGeom>
            <a:solidFill>
              <a:srgbClr val="C95E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39" name="Freeform 148">
              <a:extLst>
                <a:ext uri="{FF2B5EF4-FFF2-40B4-BE49-F238E27FC236}">
                  <a16:creationId xmlns:a16="http://schemas.microsoft.com/office/drawing/2014/main" id="{A327D409-784D-F4A8-4843-4D1DFA3B5C1A}"/>
                </a:ext>
              </a:extLst>
            </p:cNvPr>
            <p:cNvSpPr>
              <a:spLocks/>
            </p:cNvSpPr>
            <p:nvPr/>
          </p:nvSpPr>
          <p:spPr bwMode="auto">
            <a:xfrm>
              <a:off x="3801963" y="2291046"/>
              <a:ext cx="186446" cy="678738"/>
            </a:xfrm>
            <a:custGeom>
              <a:avLst/>
              <a:gdLst>
                <a:gd name="T0" fmla="*/ 0 w 119"/>
                <a:gd name="T1" fmla="*/ 2 h 434"/>
                <a:gd name="T2" fmla="*/ 81 w 119"/>
                <a:gd name="T3" fmla="*/ 80 h 434"/>
                <a:gd name="T4" fmla="*/ 119 w 119"/>
                <a:gd name="T5" fmla="*/ 427 h 434"/>
                <a:gd name="T6" fmla="*/ 95 w 119"/>
                <a:gd name="T7" fmla="*/ 434 h 434"/>
                <a:gd name="T8" fmla="*/ 0 w 119"/>
                <a:gd name="T9" fmla="*/ 2 h 434"/>
              </a:gdLst>
              <a:ahLst/>
              <a:cxnLst>
                <a:cxn ang="0">
                  <a:pos x="T0" y="T1"/>
                </a:cxn>
                <a:cxn ang="0">
                  <a:pos x="T2" y="T3"/>
                </a:cxn>
                <a:cxn ang="0">
                  <a:pos x="T4" y="T5"/>
                </a:cxn>
                <a:cxn ang="0">
                  <a:pos x="T6" y="T7"/>
                </a:cxn>
                <a:cxn ang="0">
                  <a:pos x="T8" y="T9"/>
                </a:cxn>
              </a:cxnLst>
              <a:rect l="0" t="0" r="r" b="b"/>
              <a:pathLst>
                <a:path w="119" h="434">
                  <a:moveTo>
                    <a:pt x="0" y="2"/>
                  </a:moveTo>
                  <a:cubicBezTo>
                    <a:pt x="0" y="2"/>
                    <a:pt x="58" y="0"/>
                    <a:pt x="81" y="80"/>
                  </a:cubicBezTo>
                  <a:cubicBezTo>
                    <a:pt x="104" y="161"/>
                    <a:pt x="115" y="358"/>
                    <a:pt x="119" y="427"/>
                  </a:cubicBezTo>
                  <a:cubicBezTo>
                    <a:pt x="95" y="434"/>
                    <a:pt x="95" y="434"/>
                    <a:pt x="95" y="434"/>
                  </a:cubicBezTo>
                  <a:cubicBezTo>
                    <a:pt x="95" y="434"/>
                    <a:pt x="91" y="8"/>
                    <a:pt x="0"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0" name="Freeform 149">
              <a:extLst>
                <a:ext uri="{FF2B5EF4-FFF2-40B4-BE49-F238E27FC236}">
                  <a16:creationId xmlns:a16="http://schemas.microsoft.com/office/drawing/2014/main" id="{B2D0FCEC-B33C-7046-2858-D4B5BF4D7858}"/>
                </a:ext>
              </a:extLst>
            </p:cNvPr>
            <p:cNvSpPr>
              <a:spLocks/>
            </p:cNvSpPr>
            <p:nvPr/>
          </p:nvSpPr>
          <p:spPr bwMode="auto">
            <a:xfrm>
              <a:off x="3630212" y="2248798"/>
              <a:ext cx="287476" cy="137768"/>
            </a:xfrm>
            <a:custGeom>
              <a:avLst/>
              <a:gdLst>
                <a:gd name="T0" fmla="*/ 183 w 183"/>
                <a:gd name="T1" fmla="*/ 52 h 88"/>
                <a:gd name="T2" fmla="*/ 75 w 183"/>
                <a:gd name="T3" fmla="*/ 7 h 88"/>
                <a:gd name="T4" fmla="*/ 0 w 183"/>
                <a:gd name="T5" fmla="*/ 78 h 88"/>
                <a:gd name="T6" fmla="*/ 183 w 183"/>
                <a:gd name="T7" fmla="*/ 52 h 88"/>
              </a:gdLst>
              <a:ahLst/>
              <a:cxnLst>
                <a:cxn ang="0">
                  <a:pos x="T0" y="T1"/>
                </a:cxn>
                <a:cxn ang="0">
                  <a:pos x="T2" y="T3"/>
                </a:cxn>
                <a:cxn ang="0">
                  <a:pos x="T4" y="T5"/>
                </a:cxn>
                <a:cxn ang="0">
                  <a:pos x="T6" y="T7"/>
                </a:cxn>
              </a:cxnLst>
              <a:rect l="0" t="0" r="r" b="b"/>
              <a:pathLst>
                <a:path w="183" h="88">
                  <a:moveTo>
                    <a:pt x="183" y="52"/>
                  </a:moveTo>
                  <a:cubicBezTo>
                    <a:pt x="159" y="13"/>
                    <a:pt x="102" y="0"/>
                    <a:pt x="75" y="7"/>
                  </a:cubicBezTo>
                  <a:cubicBezTo>
                    <a:pt x="41" y="16"/>
                    <a:pt x="16" y="39"/>
                    <a:pt x="0" y="78"/>
                  </a:cubicBezTo>
                  <a:cubicBezTo>
                    <a:pt x="47" y="87"/>
                    <a:pt x="114" y="88"/>
                    <a:pt x="183" y="52"/>
                  </a:cubicBezTo>
                  <a:close/>
                </a:path>
              </a:pathLst>
            </a:custGeom>
            <a:solidFill>
              <a:srgbClr val="C95E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1" name="Freeform 150">
              <a:extLst>
                <a:ext uri="{FF2B5EF4-FFF2-40B4-BE49-F238E27FC236}">
                  <a16:creationId xmlns:a16="http://schemas.microsoft.com/office/drawing/2014/main" id="{7E3FAEF2-2AA6-C53A-AFEA-25ACE968BA0A}"/>
                </a:ext>
              </a:extLst>
            </p:cNvPr>
            <p:cNvSpPr>
              <a:spLocks/>
            </p:cNvSpPr>
            <p:nvPr/>
          </p:nvSpPr>
          <p:spPr bwMode="auto">
            <a:xfrm>
              <a:off x="2973517" y="2406771"/>
              <a:ext cx="450961" cy="578626"/>
            </a:xfrm>
            <a:custGeom>
              <a:avLst/>
              <a:gdLst>
                <a:gd name="T0" fmla="*/ 203 w 287"/>
                <a:gd name="T1" fmla="*/ 6 h 370"/>
                <a:gd name="T2" fmla="*/ 247 w 287"/>
                <a:gd name="T3" fmla="*/ 226 h 370"/>
                <a:gd name="T4" fmla="*/ 0 w 287"/>
                <a:gd name="T5" fmla="*/ 262 h 370"/>
                <a:gd name="T6" fmla="*/ 25 w 287"/>
                <a:gd name="T7" fmla="*/ 198 h 370"/>
                <a:gd name="T8" fmla="*/ 198 w 287"/>
                <a:gd name="T9" fmla="*/ 227 h 370"/>
                <a:gd name="T10" fmla="*/ 206 w 287"/>
                <a:gd name="T11" fmla="*/ 93 h 370"/>
                <a:gd name="T12" fmla="*/ 203 w 287"/>
                <a:gd name="T13" fmla="*/ 6 h 370"/>
              </a:gdLst>
              <a:ahLst/>
              <a:cxnLst>
                <a:cxn ang="0">
                  <a:pos x="T0" y="T1"/>
                </a:cxn>
                <a:cxn ang="0">
                  <a:pos x="T2" y="T3"/>
                </a:cxn>
                <a:cxn ang="0">
                  <a:pos x="T4" y="T5"/>
                </a:cxn>
                <a:cxn ang="0">
                  <a:pos x="T6" y="T7"/>
                </a:cxn>
                <a:cxn ang="0">
                  <a:pos x="T8" y="T9"/>
                </a:cxn>
                <a:cxn ang="0">
                  <a:pos x="T10" y="T11"/>
                </a:cxn>
                <a:cxn ang="0">
                  <a:pos x="T12" y="T13"/>
                </a:cxn>
              </a:cxnLst>
              <a:rect l="0" t="0" r="r" b="b"/>
              <a:pathLst>
                <a:path w="287" h="370">
                  <a:moveTo>
                    <a:pt x="203" y="6"/>
                  </a:moveTo>
                  <a:cubicBezTo>
                    <a:pt x="227" y="0"/>
                    <a:pt x="287" y="48"/>
                    <a:pt x="247" y="226"/>
                  </a:cubicBezTo>
                  <a:cubicBezTo>
                    <a:pt x="213" y="370"/>
                    <a:pt x="0" y="262"/>
                    <a:pt x="0" y="262"/>
                  </a:cubicBezTo>
                  <a:cubicBezTo>
                    <a:pt x="0" y="262"/>
                    <a:pt x="38" y="221"/>
                    <a:pt x="25" y="198"/>
                  </a:cubicBezTo>
                  <a:cubicBezTo>
                    <a:pt x="25" y="198"/>
                    <a:pt x="130" y="306"/>
                    <a:pt x="198" y="227"/>
                  </a:cubicBezTo>
                  <a:cubicBezTo>
                    <a:pt x="210" y="213"/>
                    <a:pt x="221" y="141"/>
                    <a:pt x="206" y="93"/>
                  </a:cubicBezTo>
                  <a:cubicBezTo>
                    <a:pt x="190" y="39"/>
                    <a:pt x="176" y="12"/>
                    <a:pt x="203" y="6"/>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2" name="Freeform 151">
              <a:extLst>
                <a:ext uri="{FF2B5EF4-FFF2-40B4-BE49-F238E27FC236}">
                  <a16:creationId xmlns:a16="http://schemas.microsoft.com/office/drawing/2014/main" id="{F96EDD05-DD2B-C7C0-186B-623109E9688C}"/>
                </a:ext>
              </a:extLst>
            </p:cNvPr>
            <p:cNvSpPr>
              <a:spLocks/>
            </p:cNvSpPr>
            <p:nvPr/>
          </p:nvSpPr>
          <p:spPr bwMode="auto">
            <a:xfrm>
              <a:off x="2954229" y="2755784"/>
              <a:ext cx="86335" cy="73477"/>
            </a:xfrm>
            <a:custGeom>
              <a:avLst/>
              <a:gdLst>
                <a:gd name="T0" fmla="*/ 12 w 55"/>
                <a:gd name="T1" fmla="*/ 35 h 47"/>
                <a:gd name="T2" fmla="*/ 13 w 55"/>
                <a:gd name="T3" fmla="*/ 36 h 47"/>
                <a:gd name="T4" fmla="*/ 55 w 55"/>
                <a:gd name="T5" fmla="*/ 3 h 47"/>
                <a:gd name="T6" fmla="*/ 12 w 55"/>
                <a:gd name="T7" fmla="*/ 35 h 47"/>
              </a:gdLst>
              <a:ahLst/>
              <a:cxnLst>
                <a:cxn ang="0">
                  <a:pos x="T0" y="T1"/>
                </a:cxn>
                <a:cxn ang="0">
                  <a:pos x="T2" y="T3"/>
                </a:cxn>
                <a:cxn ang="0">
                  <a:pos x="T4" y="T5"/>
                </a:cxn>
                <a:cxn ang="0">
                  <a:pos x="T6" y="T7"/>
                </a:cxn>
              </a:cxnLst>
              <a:rect l="0" t="0" r="r" b="b"/>
              <a:pathLst>
                <a:path w="55" h="47">
                  <a:moveTo>
                    <a:pt x="12" y="35"/>
                  </a:moveTo>
                  <a:cubicBezTo>
                    <a:pt x="12" y="35"/>
                    <a:pt x="12" y="36"/>
                    <a:pt x="13" y="36"/>
                  </a:cubicBezTo>
                  <a:cubicBezTo>
                    <a:pt x="19" y="39"/>
                    <a:pt x="41" y="47"/>
                    <a:pt x="55" y="3"/>
                  </a:cubicBezTo>
                  <a:cubicBezTo>
                    <a:pt x="55" y="3"/>
                    <a:pt x="0" y="0"/>
                    <a:pt x="12" y="35"/>
                  </a:cubicBezTo>
                  <a:close/>
                </a:path>
              </a:pathLst>
            </a:custGeom>
            <a:solidFill>
              <a:srgbClr val="EABE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3" name="Freeform 152">
              <a:extLst>
                <a:ext uri="{FF2B5EF4-FFF2-40B4-BE49-F238E27FC236}">
                  <a16:creationId xmlns:a16="http://schemas.microsoft.com/office/drawing/2014/main" id="{99212A2A-E1E1-DFD4-2404-BF93A034285F}"/>
                </a:ext>
              </a:extLst>
            </p:cNvPr>
            <p:cNvSpPr>
              <a:spLocks/>
            </p:cNvSpPr>
            <p:nvPr/>
          </p:nvSpPr>
          <p:spPr bwMode="auto">
            <a:xfrm>
              <a:off x="3001989" y="2697921"/>
              <a:ext cx="81743" cy="86335"/>
            </a:xfrm>
            <a:custGeom>
              <a:avLst/>
              <a:gdLst>
                <a:gd name="T0" fmla="*/ 40 w 52"/>
                <a:gd name="T1" fmla="*/ 4 h 55"/>
                <a:gd name="T2" fmla="*/ 11 w 52"/>
                <a:gd name="T3" fmla="*/ 27 h 55"/>
                <a:gd name="T4" fmla="*/ 21 w 52"/>
                <a:gd name="T5" fmla="*/ 47 h 55"/>
                <a:gd name="T6" fmla="*/ 40 w 52"/>
                <a:gd name="T7" fmla="*/ 4 h 55"/>
              </a:gdLst>
              <a:ahLst/>
              <a:cxnLst>
                <a:cxn ang="0">
                  <a:pos x="T0" y="T1"/>
                </a:cxn>
                <a:cxn ang="0">
                  <a:pos x="T2" y="T3"/>
                </a:cxn>
                <a:cxn ang="0">
                  <a:pos x="T4" y="T5"/>
                </a:cxn>
                <a:cxn ang="0">
                  <a:pos x="T6" y="T7"/>
                </a:cxn>
              </a:cxnLst>
              <a:rect l="0" t="0" r="r" b="b"/>
              <a:pathLst>
                <a:path w="52" h="55">
                  <a:moveTo>
                    <a:pt x="40" y="4"/>
                  </a:moveTo>
                  <a:cubicBezTo>
                    <a:pt x="32" y="1"/>
                    <a:pt x="22" y="0"/>
                    <a:pt x="11" y="27"/>
                  </a:cubicBezTo>
                  <a:cubicBezTo>
                    <a:pt x="0" y="53"/>
                    <a:pt x="8" y="55"/>
                    <a:pt x="21" y="47"/>
                  </a:cubicBezTo>
                  <a:cubicBezTo>
                    <a:pt x="35" y="40"/>
                    <a:pt x="52" y="8"/>
                    <a:pt x="40" y="4"/>
                  </a:cubicBezTo>
                  <a:close/>
                </a:path>
              </a:pathLst>
            </a:custGeom>
            <a:solidFill>
              <a:srgbClr val="EABE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4" name="Freeform 153">
              <a:extLst>
                <a:ext uri="{FF2B5EF4-FFF2-40B4-BE49-F238E27FC236}">
                  <a16:creationId xmlns:a16="http://schemas.microsoft.com/office/drawing/2014/main" id="{3C2A23F8-E497-A570-73BC-108F543C26FC}"/>
                </a:ext>
              </a:extLst>
            </p:cNvPr>
            <p:cNvSpPr>
              <a:spLocks/>
            </p:cNvSpPr>
            <p:nvPr/>
          </p:nvSpPr>
          <p:spPr bwMode="auto">
            <a:xfrm>
              <a:off x="2904633" y="2671286"/>
              <a:ext cx="179098" cy="98274"/>
            </a:xfrm>
            <a:custGeom>
              <a:avLst/>
              <a:gdLst>
                <a:gd name="T0" fmla="*/ 56 w 114"/>
                <a:gd name="T1" fmla="*/ 8 h 63"/>
                <a:gd name="T2" fmla="*/ 48 w 114"/>
                <a:gd name="T3" fmla="*/ 38 h 63"/>
                <a:gd name="T4" fmla="*/ 56 w 114"/>
                <a:gd name="T5" fmla="*/ 8 h 63"/>
              </a:gdLst>
              <a:ahLst/>
              <a:cxnLst>
                <a:cxn ang="0">
                  <a:pos x="T0" y="T1"/>
                </a:cxn>
                <a:cxn ang="0">
                  <a:pos x="T2" y="T3"/>
                </a:cxn>
                <a:cxn ang="0">
                  <a:pos x="T4" y="T5"/>
                </a:cxn>
              </a:cxnLst>
              <a:rect l="0" t="0" r="r" b="b"/>
              <a:pathLst>
                <a:path w="114" h="63">
                  <a:moveTo>
                    <a:pt x="56" y="8"/>
                  </a:moveTo>
                  <a:cubicBezTo>
                    <a:pt x="30" y="0"/>
                    <a:pt x="0" y="13"/>
                    <a:pt x="48" y="38"/>
                  </a:cubicBezTo>
                  <a:cubicBezTo>
                    <a:pt x="96" y="63"/>
                    <a:pt x="114" y="25"/>
                    <a:pt x="56" y="8"/>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5" name="Freeform 154">
              <a:extLst>
                <a:ext uri="{FF2B5EF4-FFF2-40B4-BE49-F238E27FC236}">
                  <a16:creationId xmlns:a16="http://schemas.microsoft.com/office/drawing/2014/main" id="{DBD51F2C-74D4-BF79-0CCC-FB074F9ADCD1}"/>
                </a:ext>
              </a:extLst>
            </p:cNvPr>
            <p:cNvSpPr>
              <a:spLocks/>
            </p:cNvSpPr>
            <p:nvPr/>
          </p:nvSpPr>
          <p:spPr bwMode="auto">
            <a:xfrm>
              <a:off x="2911981" y="2710780"/>
              <a:ext cx="125828" cy="78987"/>
            </a:xfrm>
            <a:custGeom>
              <a:avLst/>
              <a:gdLst>
                <a:gd name="T0" fmla="*/ 38 w 80"/>
                <a:gd name="T1" fmla="*/ 7 h 51"/>
                <a:gd name="T2" fmla="*/ 4 w 80"/>
                <a:gd name="T3" fmla="*/ 12 h 51"/>
                <a:gd name="T4" fmla="*/ 30 w 80"/>
                <a:gd name="T5" fmla="*/ 39 h 51"/>
                <a:gd name="T6" fmla="*/ 75 w 80"/>
                <a:gd name="T7" fmla="*/ 41 h 51"/>
                <a:gd name="T8" fmla="*/ 38 w 80"/>
                <a:gd name="T9" fmla="*/ 7 h 51"/>
              </a:gdLst>
              <a:ahLst/>
              <a:cxnLst>
                <a:cxn ang="0">
                  <a:pos x="T0" y="T1"/>
                </a:cxn>
                <a:cxn ang="0">
                  <a:pos x="T2" y="T3"/>
                </a:cxn>
                <a:cxn ang="0">
                  <a:pos x="T4" y="T5"/>
                </a:cxn>
                <a:cxn ang="0">
                  <a:pos x="T6" y="T7"/>
                </a:cxn>
                <a:cxn ang="0">
                  <a:pos x="T8" y="T9"/>
                </a:cxn>
              </a:cxnLst>
              <a:rect l="0" t="0" r="r" b="b"/>
              <a:pathLst>
                <a:path w="80" h="51">
                  <a:moveTo>
                    <a:pt x="38" y="7"/>
                  </a:moveTo>
                  <a:cubicBezTo>
                    <a:pt x="23" y="3"/>
                    <a:pt x="8" y="0"/>
                    <a:pt x="4" y="12"/>
                  </a:cubicBezTo>
                  <a:cubicBezTo>
                    <a:pt x="0" y="22"/>
                    <a:pt x="8" y="27"/>
                    <a:pt x="30" y="39"/>
                  </a:cubicBezTo>
                  <a:cubicBezTo>
                    <a:pt x="54" y="51"/>
                    <a:pt x="69" y="51"/>
                    <a:pt x="75" y="41"/>
                  </a:cubicBezTo>
                  <a:cubicBezTo>
                    <a:pt x="80" y="33"/>
                    <a:pt x="70" y="17"/>
                    <a:pt x="38" y="7"/>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6" name="Freeform 155">
              <a:extLst>
                <a:ext uri="{FF2B5EF4-FFF2-40B4-BE49-F238E27FC236}">
                  <a16:creationId xmlns:a16="http://schemas.microsoft.com/office/drawing/2014/main" id="{3BE37A11-294F-F49E-B700-55C202AE8487}"/>
                </a:ext>
              </a:extLst>
            </p:cNvPr>
            <p:cNvSpPr>
              <a:spLocks/>
            </p:cNvSpPr>
            <p:nvPr/>
          </p:nvSpPr>
          <p:spPr bwMode="auto">
            <a:xfrm>
              <a:off x="2885346" y="2753947"/>
              <a:ext cx="130421" cy="64292"/>
            </a:xfrm>
            <a:custGeom>
              <a:avLst/>
              <a:gdLst>
                <a:gd name="T0" fmla="*/ 46 w 83"/>
                <a:gd name="T1" fmla="*/ 7 h 41"/>
                <a:gd name="T2" fmla="*/ 40 w 83"/>
                <a:gd name="T3" fmla="*/ 31 h 41"/>
                <a:gd name="T4" fmla="*/ 77 w 83"/>
                <a:gd name="T5" fmla="*/ 32 h 41"/>
                <a:gd name="T6" fmla="*/ 46 w 83"/>
                <a:gd name="T7" fmla="*/ 7 h 41"/>
              </a:gdLst>
              <a:ahLst/>
              <a:cxnLst>
                <a:cxn ang="0">
                  <a:pos x="T0" y="T1"/>
                </a:cxn>
                <a:cxn ang="0">
                  <a:pos x="T2" y="T3"/>
                </a:cxn>
                <a:cxn ang="0">
                  <a:pos x="T4" y="T5"/>
                </a:cxn>
                <a:cxn ang="0">
                  <a:pos x="T6" y="T7"/>
                </a:cxn>
              </a:cxnLst>
              <a:rect l="0" t="0" r="r" b="b"/>
              <a:pathLst>
                <a:path w="83" h="41">
                  <a:moveTo>
                    <a:pt x="46" y="7"/>
                  </a:moveTo>
                  <a:cubicBezTo>
                    <a:pt x="25" y="0"/>
                    <a:pt x="0" y="11"/>
                    <a:pt x="40" y="31"/>
                  </a:cubicBezTo>
                  <a:cubicBezTo>
                    <a:pt x="59" y="41"/>
                    <a:pt x="73" y="38"/>
                    <a:pt x="77" y="32"/>
                  </a:cubicBezTo>
                  <a:cubicBezTo>
                    <a:pt x="83" y="20"/>
                    <a:pt x="70" y="14"/>
                    <a:pt x="46" y="7"/>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7" name="Freeform 156">
              <a:extLst>
                <a:ext uri="{FF2B5EF4-FFF2-40B4-BE49-F238E27FC236}">
                  <a16:creationId xmlns:a16="http://schemas.microsoft.com/office/drawing/2014/main" id="{3D4DEECE-D23D-1187-6DE1-481400C2F6A1}"/>
                </a:ext>
              </a:extLst>
            </p:cNvPr>
            <p:cNvSpPr>
              <a:spLocks/>
            </p:cNvSpPr>
            <p:nvPr/>
          </p:nvSpPr>
          <p:spPr bwMode="auto">
            <a:xfrm>
              <a:off x="3656847" y="2086231"/>
              <a:ext cx="116644" cy="122154"/>
            </a:xfrm>
            <a:custGeom>
              <a:avLst/>
              <a:gdLst>
                <a:gd name="T0" fmla="*/ 66 w 74"/>
                <a:gd name="T1" fmla="*/ 37 h 78"/>
                <a:gd name="T2" fmla="*/ 66 w 74"/>
                <a:gd name="T3" fmla="*/ 71 h 78"/>
                <a:gd name="T4" fmla="*/ 31 w 74"/>
                <a:gd name="T5" fmla="*/ 52 h 78"/>
                <a:gd name="T6" fmla="*/ 26 w 74"/>
                <a:gd name="T7" fmla="*/ 73 h 78"/>
                <a:gd name="T8" fmla="*/ 0 w 74"/>
                <a:gd name="T9" fmla="*/ 37 h 78"/>
                <a:gd name="T10" fmla="*/ 66 w 74"/>
                <a:gd name="T11" fmla="*/ 37 h 78"/>
              </a:gdLst>
              <a:ahLst/>
              <a:cxnLst>
                <a:cxn ang="0">
                  <a:pos x="T0" y="T1"/>
                </a:cxn>
                <a:cxn ang="0">
                  <a:pos x="T2" y="T3"/>
                </a:cxn>
                <a:cxn ang="0">
                  <a:pos x="T4" y="T5"/>
                </a:cxn>
                <a:cxn ang="0">
                  <a:pos x="T6" y="T7"/>
                </a:cxn>
                <a:cxn ang="0">
                  <a:pos x="T8" y="T9"/>
                </a:cxn>
                <a:cxn ang="0">
                  <a:pos x="T10" y="T11"/>
                </a:cxn>
              </a:cxnLst>
              <a:rect l="0" t="0" r="r" b="b"/>
              <a:pathLst>
                <a:path w="74" h="78">
                  <a:moveTo>
                    <a:pt x="66" y="37"/>
                  </a:moveTo>
                  <a:cubicBezTo>
                    <a:pt x="66" y="37"/>
                    <a:pt x="74" y="65"/>
                    <a:pt x="66" y="71"/>
                  </a:cubicBezTo>
                  <a:cubicBezTo>
                    <a:pt x="57" y="78"/>
                    <a:pt x="35" y="59"/>
                    <a:pt x="31" y="52"/>
                  </a:cubicBezTo>
                  <a:cubicBezTo>
                    <a:pt x="31" y="52"/>
                    <a:pt x="36" y="73"/>
                    <a:pt x="26" y="73"/>
                  </a:cubicBezTo>
                  <a:cubicBezTo>
                    <a:pt x="16" y="72"/>
                    <a:pt x="0" y="37"/>
                    <a:pt x="0" y="37"/>
                  </a:cubicBezTo>
                  <a:cubicBezTo>
                    <a:pt x="0" y="37"/>
                    <a:pt x="21" y="0"/>
                    <a:pt x="66" y="37"/>
                  </a:cubicBezTo>
                  <a:close/>
                </a:path>
              </a:pathLst>
            </a:custGeom>
            <a:solidFill>
              <a:srgbClr val="725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8" name="Freeform 157">
              <a:extLst>
                <a:ext uri="{FF2B5EF4-FFF2-40B4-BE49-F238E27FC236}">
                  <a16:creationId xmlns:a16="http://schemas.microsoft.com/office/drawing/2014/main" id="{8B48BC3D-EBDD-27B1-7D42-B1AC503416C4}"/>
                </a:ext>
              </a:extLst>
            </p:cNvPr>
            <p:cNvSpPr>
              <a:spLocks/>
            </p:cNvSpPr>
            <p:nvPr/>
          </p:nvSpPr>
          <p:spPr bwMode="auto">
            <a:xfrm>
              <a:off x="3168229" y="1597614"/>
              <a:ext cx="636488" cy="679656"/>
            </a:xfrm>
            <a:custGeom>
              <a:avLst/>
              <a:gdLst>
                <a:gd name="T0" fmla="*/ 104 w 405"/>
                <a:gd name="T1" fmla="*/ 66 h 434"/>
                <a:gd name="T2" fmla="*/ 29 w 405"/>
                <a:gd name="T3" fmla="*/ 262 h 434"/>
                <a:gd name="T4" fmla="*/ 66 w 405"/>
                <a:gd name="T5" fmla="*/ 407 h 434"/>
                <a:gd name="T6" fmla="*/ 291 w 405"/>
                <a:gd name="T7" fmla="*/ 390 h 434"/>
                <a:gd name="T8" fmla="*/ 339 w 405"/>
                <a:gd name="T9" fmla="*/ 308 h 434"/>
                <a:gd name="T10" fmla="*/ 361 w 405"/>
                <a:gd name="T11" fmla="*/ 90 h 434"/>
                <a:gd name="T12" fmla="*/ 104 w 405"/>
                <a:gd name="T13" fmla="*/ 66 h 434"/>
              </a:gdLst>
              <a:ahLst/>
              <a:cxnLst>
                <a:cxn ang="0">
                  <a:pos x="T0" y="T1"/>
                </a:cxn>
                <a:cxn ang="0">
                  <a:pos x="T2" y="T3"/>
                </a:cxn>
                <a:cxn ang="0">
                  <a:pos x="T4" y="T5"/>
                </a:cxn>
                <a:cxn ang="0">
                  <a:pos x="T6" y="T7"/>
                </a:cxn>
                <a:cxn ang="0">
                  <a:pos x="T8" y="T9"/>
                </a:cxn>
                <a:cxn ang="0">
                  <a:pos x="T10" y="T11"/>
                </a:cxn>
                <a:cxn ang="0">
                  <a:pos x="T12" y="T13"/>
                </a:cxn>
              </a:cxnLst>
              <a:rect l="0" t="0" r="r" b="b"/>
              <a:pathLst>
                <a:path w="405" h="434">
                  <a:moveTo>
                    <a:pt x="104" y="66"/>
                  </a:moveTo>
                  <a:cubicBezTo>
                    <a:pt x="104" y="66"/>
                    <a:pt x="46" y="218"/>
                    <a:pt x="29" y="262"/>
                  </a:cubicBezTo>
                  <a:cubicBezTo>
                    <a:pt x="11" y="306"/>
                    <a:pt x="0" y="388"/>
                    <a:pt x="66" y="407"/>
                  </a:cubicBezTo>
                  <a:cubicBezTo>
                    <a:pt x="132" y="427"/>
                    <a:pt x="251" y="434"/>
                    <a:pt x="291" y="390"/>
                  </a:cubicBezTo>
                  <a:cubicBezTo>
                    <a:pt x="331" y="346"/>
                    <a:pt x="339" y="308"/>
                    <a:pt x="339" y="308"/>
                  </a:cubicBezTo>
                  <a:cubicBezTo>
                    <a:pt x="339" y="308"/>
                    <a:pt x="405" y="152"/>
                    <a:pt x="361" y="90"/>
                  </a:cubicBezTo>
                  <a:cubicBezTo>
                    <a:pt x="317" y="28"/>
                    <a:pt x="137" y="0"/>
                    <a:pt x="104" y="66"/>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49" name="Freeform 158">
              <a:extLst>
                <a:ext uri="{FF2B5EF4-FFF2-40B4-BE49-F238E27FC236}">
                  <a16:creationId xmlns:a16="http://schemas.microsoft.com/office/drawing/2014/main" id="{53A643B2-3151-7CF7-ED3A-B273FE986315}"/>
                </a:ext>
              </a:extLst>
            </p:cNvPr>
            <p:cNvSpPr>
              <a:spLocks/>
            </p:cNvSpPr>
            <p:nvPr/>
          </p:nvSpPr>
          <p:spPr bwMode="auto">
            <a:xfrm>
              <a:off x="3276606" y="1828145"/>
              <a:ext cx="101949" cy="93682"/>
            </a:xfrm>
            <a:custGeom>
              <a:avLst/>
              <a:gdLst>
                <a:gd name="T0" fmla="*/ 54 w 65"/>
                <a:gd name="T1" fmla="*/ 0 h 60"/>
                <a:gd name="T2" fmla="*/ 37 w 65"/>
                <a:gd name="T3" fmla="*/ 20 h 60"/>
                <a:gd name="T4" fmla="*/ 22 w 65"/>
                <a:gd name="T5" fmla="*/ 44 h 60"/>
                <a:gd name="T6" fmla="*/ 65 w 65"/>
                <a:gd name="T7" fmla="*/ 51 h 60"/>
                <a:gd name="T8" fmla="*/ 25 w 65"/>
                <a:gd name="T9" fmla="*/ 33 h 60"/>
                <a:gd name="T10" fmla="*/ 47 w 65"/>
                <a:gd name="T11" fmla="*/ 27 h 60"/>
                <a:gd name="T12" fmla="*/ 54 w 65"/>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65" h="60">
                  <a:moveTo>
                    <a:pt x="54" y="0"/>
                  </a:moveTo>
                  <a:cubicBezTo>
                    <a:pt x="54" y="0"/>
                    <a:pt x="44" y="20"/>
                    <a:pt x="37" y="20"/>
                  </a:cubicBezTo>
                  <a:cubicBezTo>
                    <a:pt x="29" y="20"/>
                    <a:pt x="0" y="28"/>
                    <a:pt x="22" y="44"/>
                  </a:cubicBezTo>
                  <a:cubicBezTo>
                    <a:pt x="44" y="60"/>
                    <a:pt x="65" y="51"/>
                    <a:pt x="65" y="51"/>
                  </a:cubicBezTo>
                  <a:cubicBezTo>
                    <a:pt x="65" y="51"/>
                    <a:pt x="26" y="44"/>
                    <a:pt x="25" y="33"/>
                  </a:cubicBezTo>
                  <a:cubicBezTo>
                    <a:pt x="24" y="23"/>
                    <a:pt x="40" y="33"/>
                    <a:pt x="47" y="27"/>
                  </a:cubicBezTo>
                  <a:cubicBezTo>
                    <a:pt x="54" y="20"/>
                    <a:pt x="54" y="0"/>
                    <a:pt x="54" y="0"/>
                  </a:cubicBezTo>
                  <a:close/>
                </a:path>
              </a:pathLst>
            </a:custGeom>
            <a:solidFill>
              <a:srgbClr val="CB8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0" name="Freeform 159">
              <a:extLst>
                <a:ext uri="{FF2B5EF4-FFF2-40B4-BE49-F238E27FC236}">
                  <a16:creationId xmlns:a16="http://schemas.microsoft.com/office/drawing/2014/main" id="{C71C5CFA-C793-568B-18E0-CB35755DF8EC}"/>
                </a:ext>
              </a:extLst>
            </p:cNvPr>
            <p:cNvSpPr>
              <a:spLocks/>
            </p:cNvSpPr>
            <p:nvPr/>
          </p:nvSpPr>
          <p:spPr bwMode="auto">
            <a:xfrm>
              <a:off x="3473156" y="1801510"/>
              <a:ext cx="35819" cy="54189"/>
            </a:xfrm>
            <a:custGeom>
              <a:avLst/>
              <a:gdLst>
                <a:gd name="T0" fmla="*/ 20 w 23"/>
                <a:gd name="T1" fmla="*/ 20 h 35"/>
                <a:gd name="T2" fmla="*/ 6 w 23"/>
                <a:gd name="T3" fmla="*/ 34 h 35"/>
                <a:gd name="T4" fmla="*/ 2 w 23"/>
                <a:gd name="T5" fmla="*/ 15 h 35"/>
                <a:gd name="T6" fmla="*/ 16 w 23"/>
                <a:gd name="T7" fmla="*/ 1 h 35"/>
                <a:gd name="T8" fmla="*/ 20 w 23"/>
                <a:gd name="T9" fmla="*/ 20 h 35"/>
              </a:gdLst>
              <a:ahLst/>
              <a:cxnLst>
                <a:cxn ang="0">
                  <a:pos x="T0" y="T1"/>
                </a:cxn>
                <a:cxn ang="0">
                  <a:pos x="T2" y="T3"/>
                </a:cxn>
                <a:cxn ang="0">
                  <a:pos x="T4" y="T5"/>
                </a:cxn>
                <a:cxn ang="0">
                  <a:pos x="T6" y="T7"/>
                </a:cxn>
                <a:cxn ang="0">
                  <a:pos x="T8" y="T9"/>
                </a:cxn>
              </a:cxnLst>
              <a:rect l="0" t="0" r="r" b="b"/>
              <a:pathLst>
                <a:path w="23" h="35">
                  <a:moveTo>
                    <a:pt x="20" y="20"/>
                  </a:moveTo>
                  <a:cubicBezTo>
                    <a:pt x="17" y="29"/>
                    <a:pt x="11" y="35"/>
                    <a:pt x="6" y="34"/>
                  </a:cubicBezTo>
                  <a:cubicBezTo>
                    <a:pt x="1" y="32"/>
                    <a:pt x="0" y="24"/>
                    <a:pt x="2" y="15"/>
                  </a:cubicBezTo>
                  <a:cubicBezTo>
                    <a:pt x="5" y="6"/>
                    <a:pt x="11" y="0"/>
                    <a:pt x="16" y="1"/>
                  </a:cubicBezTo>
                  <a:cubicBezTo>
                    <a:pt x="21" y="3"/>
                    <a:pt x="23" y="11"/>
                    <a:pt x="20" y="20"/>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1" name="Freeform 160">
              <a:extLst>
                <a:ext uri="{FF2B5EF4-FFF2-40B4-BE49-F238E27FC236}">
                  <a16:creationId xmlns:a16="http://schemas.microsoft.com/office/drawing/2014/main" id="{B61B8FC5-5556-99CF-5CC2-3D45ADE38405}"/>
                </a:ext>
              </a:extLst>
            </p:cNvPr>
            <p:cNvSpPr>
              <a:spLocks/>
            </p:cNvSpPr>
            <p:nvPr/>
          </p:nvSpPr>
          <p:spPr bwMode="auto">
            <a:xfrm>
              <a:off x="3311508" y="1788652"/>
              <a:ext cx="35819" cy="56026"/>
            </a:xfrm>
            <a:custGeom>
              <a:avLst/>
              <a:gdLst>
                <a:gd name="T0" fmla="*/ 21 w 23"/>
                <a:gd name="T1" fmla="*/ 21 h 36"/>
                <a:gd name="T2" fmla="*/ 7 w 23"/>
                <a:gd name="T3" fmla="*/ 34 h 36"/>
                <a:gd name="T4" fmla="*/ 3 w 23"/>
                <a:gd name="T5" fmla="*/ 15 h 36"/>
                <a:gd name="T6" fmla="*/ 17 w 23"/>
                <a:gd name="T7" fmla="*/ 2 h 36"/>
                <a:gd name="T8" fmla="*/ 21 w 23"/>
                <a:gd name="T9" fmla="*/ 21 h 36"/>
              </a:gdLst>
              <a:ahLst/>
              <a:cxnLst>
                <a:cxn ang="0">
                  <a:pos x="T0" y="T1"/>
                </a:cxn>
                <a:cxn ang="0">
                  <a:pos x="T2" y="T3"/>
                </a:cxn>
                <a:cxn ang="0">
                  <a:pos x="T4" y="T5"/>
                </a:cxn>
                <a:cxn ang="0">
                  <a:pos x="T6" y="T7"/>
                </a:cxn>
                <a:cxn ang="0">
                  <a:pos x="T8" y="T9"/>
                </a:cxn>
              </a:cxnLst>
              <a:rect l="0" t="0" r="r" b="b"/>
              <a:pathLst>
                <a:path w="23" h="36">
                  <a:moveTo>
                    <a:pt x="21" y="21"/>
                  </a:moveTo>
                  <a:cubicBezTo>
                    <a:pt x="18" y="30"/>
                    <a:pt x="12" y="36"/>
                    <a:pt x="7" y="34"/>
                  </a:cubicBezTo>
                  <a:cubicBezTo>
                    <a:pt x="2" y="33"/>
                    <a:pt x="0" y="24"/>
                    <a:pt x="3" y="15"/>
                  </a:cubicBezTo>
                  <a:cubicBezTo>
                    <a:pt x="5" y="6"/>
                    <a:pt x="12" y="0"/>
                    <a:pt x="17" y="2"/>
                  </a:cubicBezTo>
                  <a:cubicBezTo>
                    <a:pt x="22" y="3"/>
                    <a:pt x="23" y="12"/>
                    <a:pt x="21" y="21"/>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2" name="Freeform 161">
              <a:extLst>
                <a:ext uri="{FF2B5EF4-FFF2-40B4-BE49-F238E27FC236}">
                  <a16:creationId xmlns:a16="http://schemas.microsoft.com/office/drawing/2014/main" id="{64C67C3F-F4E1-7FD7-E6A1-13E20E042F49}"/>
                </a:ext>
              </a:extLst>
            </p:cNvPr>
            <p:cNvSpPr>
              <a:spLocks/>
            </p:cNvSpPr>
            <p:nvPr/>
          </p:nvSpPr>
          <p:spPr bwMode="auto">
            <a:xfrm>
              <a:off x="3378555" y="1655476"/>
              <a:ext cx="215836" cy="122154"/>
            </a:xfrm>
            <a:custGeom>
              <a:avLst/>
              <a:gdLst>
                <a:gd name="T0" fmla="*/ 0 w 137"/>
                <a:gd name="T1" fmla="*/ 26 h 78"/>
                <a:gd name="T2" fmla="*/ 40 w 137"/>
                <a:gd name="T3" fmla="*/ 63 h 78"/>
                <a:gd name="T4" fmla="*/ 40 w 137"/>
                <a:gd name="T5" fmla="*/ 40 h 78"/>
                <a:gd name="T6" fmla="*/ 98 w 137"/>
                <a:gd name="T7" fmla="*/ 74 h 78"/>
                <a:gd name="T8" fmla="*/ 98 w 137"/>
                <a:gd name="T9" fmla="*/ 50 h 78"/>
                <a:gd name="T10" fmla="*/ 128 w 137"/>
                <a:gd name="T11" fmla="*/ 50 h 78"/>
                <a:gd name="T12" fmla="*/ 0 w 137"/>
                <a:gd name="T13" fmla="*/ 26 h 78"/>
              </a:gdLst>
              <a:ahLst/>
              <a:cxnLst>
                <a:cxn ang="0">
                  <a:pos x="T0" y="T1"/>
                </a:cxn>
                <a:cxn ang="0">
                  <a:pos x="T2" y="T3"/>
                </a:cxn>
                <a:cxn ang="0">
                  <a:pos x="T4" y="T5"/>
                </a:cxn>
                <a:cxn ang="0">
                  <a:pos x="T6" y="T7"/>
                </a:cxn>
                <a:cxn ang="0">
                  <a:pos x="T8" y="T9"/>
                </a:cxn>
                <a:cxn ang="0">
                  <a:pos x="T10" y="T11"/>
                </a:cxn>
                <a:cxn ang="0">
                  <a:pos x="T12" y="T13"/>
                </a:cxn>
              </a:cxnLst>
              <a:rect l="0" t="0" r="r" b="b"/>
              <a:pathLst>
                <a:path w="137" h="78">
                  <a:moveTo>
                    <a:pt x="0" y="26"/>
                  </a:moveTo>
                  <a:cubicBezTo>
                    <a:pt x="0" y="26"/>
                    <a:pt x="28" y="64"/>
                    <a:pt x="40" y="63"/>
                  </a:cubicBezTo>
                  <a:cubicBezTo>
                    <a:pt x="52" y="62"/>
                    <a:pt x="40" y="40"/>
                    <a:pt x="40" y="40"/>
                  </a:cubicBezTo>
                  <a:cubicBezTo>
                    <a:pt x="40" y="40"/>
                    <a:pt x="74" y="70"/>
                    <a:pt x="98" y="74"/>
                  </a:cubicBezTo>
                  <a:cubicBezTo>
                    <a:pt x="123" y="78"/>
                    <a:pt x="98" y="50"/>
                    <a:pt x="98" y="50"/>
                  </a:cubicBezTo>
                  <a:cubicBezTo>
                    <a:pt x="98" y="50"/>
                    <a:pt x="119" y="58"/>
                    <a:pt x="128" y="50"/>
                  </a:cubicBezTo>
                  <a:cubicBezTo>
                    <a:pt x="137" y="42"/>
                    <a:pt x="46" y="0"/>
                    <a:pt x="0" y="26"/>
                  </a:cubicBezTo>
                  <a:close/>
                </a:path>
              </a:pathLst>
            </a:custGeom>
            <a:solidFill>
              <a:srgbClr val="725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3" name="Freeform 162">
              <a:extLst>
                <a:ext uri="{FF2B5EF4-FFF2-40B4-BE49-F238E27FC236}">
                  <a16:creationId xmlns:a16="http://schemas.microsoft.com/office/drawing/2014/main" id="{DEB5A88B-E85B-70E5-697A-EACD9E2C8D98}"/>
                </a:ext>
              </a:extLst>
            </p:cNvPr>
            <p:cNvSpPr>
              <a:spLocks/>
            </p:cNvSpPr>
            <p:nvPr/>
          </p:nvSpPr>
          <p:spPr bwMode="auto">
            <a:xfrm>
              <a:off x="3243542" y="1921828"/>
              <a:ext cx="336154" cy="262678"/>
            </a:xfrm>
            <a:custGeom>
              <a:avLst/>
              <a:gdLst>
                <a:gd name="T0" fmla="*/ 7 w 214"/>
                <a:gd name="T1" fmla="*/ 37 h 168"/>
                <a:gd name="T2" fmla="*/ 60 w 214"/>
                <a:gd name="T3" fmla="*/ 167 h 168"/>
                <a:gd name="T4" fmla="*/ 62 w 214"/>
                <a:gd name="T5" fmla="*/ 168 h 168"/>
                <a:gd name="T6" fmla="*/ 204 w 214"/>
                <a:gd name="T7" fmla="*/ 75 h 168"/>
                <a:gd name="T8" fmla="*/ 214 w 214"/>
                <a:gd name="T9" fmla="*/ 57 h 168"/>
                <a:gd name="T10" fmla="*/ 7 w 214"/>
                <a:gd name="T11" fmla="*/ 37 h 168"/>
              </a:gdLst>
              <a:ahLst/>
              <a:cxnLst>
                <a:cxn ang="0">
                  <a:pos x="T0" y="T1"/>
                </a:cxn>
                <a:cxn ang="0">
                  <a:pos x="T2" y="T3"/>
                </a:cxn>
                <a:cxn ang="0">
                  <a:pos x="T4" y="T5"/>
                </a:cxn>
                <a:cxn ang="0">
                  <a:pos x="T6" y="T7"/>
                </a:cxn>
                <a:cxn ang="0">
                  <a:pos x="T8" y="T9"/>
                </a:cxn>
                <a:cxn ang="0">
                  <a:pos x="T10" y="T11"/>
                </a:cxn>
              </a:cxnLst>
              <a:rect l="0" t="0" r="r" b="b"/>
              <a:pathLst>
                <a:path w="214" h="168">
                  <a:moveTo>
                    <a:pt x="7" y="37"/>
                  </a:moveTo>
                  <a:cubicBezTo>
                    <a:pt x="7" y="37"/>
                    <a:pt x="0" y="150"/>
                    <a:pt x="60" y="167"/>
                  </a:cubicBezTo>
                  <a:cubicBezTo>
                    <a:pt x="61" y="168"/>
                    <a:pt x="61" y="168"/>
                    <a:pt x="62" y="168"/>
                  </a:cubicBezTo>
                  <a:cubicBezTo>
                    <a:pt x="80" y="92"/>
                    <a:pt x="166" y="78"/>
                    <a:pt x="204" y="75"/>
                  </a:cubicBezTo>
                  <a:cubicBezTo>
                    <a:pt x="211" y="64"/>
                    <a:pt x="214" y="57"/>
                    <a:pt x="214" y="57"/>
                  </a:cubicBezTo>
                  <a:cubicBezTo>
                    <a:pt x="128" y="0"/>
                    <a:pt x="7" y="37"/>
                    <a:pt x="7" y="37"/>
                  </a:cubicBezTo>
                  <a:close/>
                </a:path>
              </a:pathLst>
            </a:custGeom>
            <a:solidFill>
              <a:srgbClr val="7534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4" name="Freeform 163">
              <a:extLst>
                <a:ext uri="{FF2B5EF4-FFF2-40B4-BE49-F238E27FC236}">
                  <a16:creationId xmlns:a16="http://schemas.microsoft.com/office/drawing/2014/main" id="{999AE0C0-F7E3-FC77-D196-B48939ACBC4D}"/>
                </a:ext>
              </a:extLst>
            </p:cNvPr>
            <p:cNvSpPr>
              <a:spLocks/>
            </p:cNvSpPr>
            <p:nvPr/>
          </p:nvSpPr>
          <p:spPr bwMode="auto">
            <a:xfrm>
              <a:off x="3340899" y="2039390"/>
              <a:ext cx="223185" cy="171751"/>
            </a:xfrm>
            <a:custGeom>
              <a:avLst/>
              <a:gdLst>
                <a:gd name="T0" fmla="*/ 0 w 142"/>
                <a:gd name="T1" fmla="*/ 93 h 110"/>
                <a:gd name="T2" fmla="*/ 142 w 142"/>
                <a:gd name="T3" fmla="*/ 0 h 110"/>
                <a:gd name="T4" fmla="*/ 0 w 142"/>
                <a:gd name="T5" fmla="*/ 93 h 110"/>
              </a:gdLst>
              <a:ahLst/>
              <a:cxnLst>
                <a:cxn ang="0">
                  <a:pos x="T0" y="T1"/>
                </a:cxn>
                <a:cxn ang="0">
                  <a:pos x="T2" y="T3"/>
                </a:cxn>
                <a:cxn ang="0">
                  <a:pos x="T4" y="T5"/>
                </a:cxn>
              </a:cxnLst>
              <a:rect l="0" t="0" r="r" b="b"/>
              <a:pathLst>
                <a:path w="142" h="110">
                  <a:moveTo>
                    <a:pt x="0" y="93"/>
                  </a:moveTo>
                  <a:cubicBezTo>
                    <a:pt x="67" y="110"/>
                    <a:pt x="121" y="36"/>
                    <a:pt x="142" y="0"/>
                  </a:cubicBezTo>
                  <a:cubicBezTo>
                    <a:pt x="104" y="3"/>
                    <a:pt x="18" y="17"/>
                    <a:pt x="0" y="93"/>
                  </a:cubicBezTo>
                  <a:close/>
                </a:path>
              </a:pathLst>
            </a:custGeom>
            <a:solidFill>
              <a:srgbClr val="DA90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5" name="Freeform 164">
              <a:extLst>
                <a:ext uri="{FF2B5EF4-FFF2-40B4-BE49-F238E27FC236}">
                  <a16:creationId xmlns:a16="http://schemas.microsoft.com/office/drawing/2014/main" id="{58620E6F-B689-AB90-7AE0-ACBE3ABDEF71}"/>
                </a:ext>
              </a:extLst>
            </p:cNvPr>
            <p:cNvSpPr>
              <a:spLocks/>
            </p:cNvSpPr>
            <p:nvPr/>
          </p:nvSpPr>
          <p:spPr bwMode="auto">
            <a:xfrm>
              <a:off x="3259156" y="1773038"/>
              <a:ext cx="41330" cy="115725"/>
            </a:xfrm>
            <a:custGeom>
              <a:avLst/>
              <a:gdLst>
                <a:gd name="T0" fmla="*/ 0 w 26"/>
                <a:gd name="T1" fmla="*/ 74 h 74"/>
                <a:gd name="T2" fmla="*/ 26 w 26"/>
                <a:gd name="T3" fmla="*/ 7 h 74"/>
                <a:gd name="T4" fmla="*/ 13 w 26"/>
                <a:gd name="T5" fmla="*/ 0 h 74"/>
                <a:gd name="T6" fmla="*/ 0 w 26"/>
                <a:gd name="T7" fmla="*/ 74 h 74"/>
              </a:gdLst>
              <a:ahLst/>
              <a:cxnLst>
                <a:cxn ang="0">
                  <a:pos x="T0" y="T1"/>
                </a:cxn>
                <a:cxn ang="0">
                  <a:pos x="T2" y="T3"/>
                </a:cxn>
                <a:cxn ang="0">
                  <a:pos x="T4" y="T5"/>
                </a:cxn>
                <a:cxn ang="0">
                  <a:pos x="T6" y="T7"/>
                </a:cxn>
              </a:cxnLst>
              <a:rect l="0" t="0" r="r" b="b"/>
              <a:pathLst>
                <a:path w="26" h="74">
                  <a:moveTo>
                    <a:pt x="0" y="74"/>
                  </a:moveTo>
                  <a:cubicBezTo>
                    <a:pt x="0" y="74"/>
                    <a:pt x="16" y="36"/>
                    <a:pt x="26" y="7"/>
                  </a:cubicBezTo>
                  <a:cubicBezTo>
                    <a:pt x="21" y="5"/>
                    <a:pt x="17" y="2"/>
                    <a:pt x="13" y="0"/>
                  </a:cubicBezTo>
                  <a:cubicBezTo>
                    <a:pt x="6" y="22"/>
                    <a:pt x="2" y="47"/>
                    <a:pt x="0" y="74"/>
                  </a:cubicBezTo>
                  <a:close/>
                </a:path>
              </a:pathLst>
            </a:custGeom>
            <a:solidFill>
              <a:srgbClr val="C9F2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6" name="Freeform 165">
              <a:extLst>
                <a:ext uri="{FF2B5EF4-FFF2-40B4-BE49-F238E27FC236}">
                  <a16:creationId xmlns:a16="http://schemas.microsoft.com/office/drawing/2014/main" id="{764E2A84-7FDD-9186-D5EC-E1B0C96A5BF2}"/>
                </a:ext>
              </a:extLst>
            </p:cNvPr>
            <p:cNvSpPr>
              <a:spLocks/>
            </p:cNvSpPr>
            <p:nvPr/>
          </p:nvSpPr>
          <p:spPr bwMode="auto">
            <a:xfrm>
              <a:off x="3280281" y="1452498"/>
              <a:ext cx="650266" cy="402283"/>
            </a:xfrm>
            <a:custGeom>
              <a:avLst/>
              <a:gdLst>
                <a:gd name="T0" fmla="*/ 414 w 414"/>
                <a:gd name="T1" fmla="*/ 165 h 257"/>
                <a:gd name="T2" fmla="*/ 390 w 414"/>
                <a:gd name="T3" fmla="*/ 124 h 257"/>
                <a:gd name="T4" fmla="*/ 0 w 414"/>
                <a:gd name="T5" fmla="*/ 205 h 257"/>
                <a:gd name="T6" fmla="*/ 13 w 414"/>
                <a:gd name="T7" fmla="*/ 212 h 257"/>
                <a:gd name="T8" fmla="*/ 22 w 414"/>
                <a:gd name="T9" fmla="*/ 187 h 257"/>
                <a:gd name="T10" fmla="*/ 246 w 414"/>
                <a:gd name="T11" fmla="*/ 203 h 257"/>
                <a:gd name="T12" fmla="*/ 264 w 414"/>
                <a:gd name="T13" fmla="*/ 257 h 257"/>
                <a:gd name="T14" fmla="*/ 414 w 414"/>
                <a:gd name="T15" fmla="*/ 165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4" h="257">
                  <a:moveTo>
                    <a:pt x="414" y="165"/>
                  </a:moveTo>
                  <a:cubicBezTo>
                    <a:pt x="408" y="151"/>
                    <a:pt x="400" y="137"/>
                    <a:pt x="390" y="124"/>
                  </a:cubicBezTo>
                  <a:cubicBezTo>
                    <a:pt x="296" y="8"/>
                    <a:pt x="60" y="0"/>
                    <a:pt x="0" y="205"/>
                  </a:cubicBezTo>
                  <a:cubicBezTo>
                    <a:pt x="4" y="207"/>
                    <a:pt x="8" y="210"/>
                    <a:pt x="13" y="212"/>
                  </a:cubicBezTo>
                  <a:cubicBezTo>
                    <a:pt x="17" y="202"/>
                    <a:pt x="20" y="192"/>
                    <a:pt x="22" y="187"/>
                  </a:cubicBezTo>
                  <a:cubicBezTo>
                    <a:pt x="22" y="187"/>
                    <a:pt x="112" y="128"/>
                    <a:pt x="246" y="203"/>
                  </a:cubicBezTo>
                  <a:cubicBezTo>
                    <a:pt x="246" y="203"/>
                    <a:pt x="260" y="220"/>
                    <a:pt x="264" y="257"/>
                  </a:cubicBezTo>
                  <a:cubicBezTo>
                    <a:pt x="314" y="245"/>
                    <a:pt x="365" y="217"/>
                    <a:pt x="414" y="165"/>
                  </a:cubicBezTo>
                  <a:close/>
                </a:path>
              </a:pathLst>
            </a:custGeom>
            <a:solidFill>
              <a:schemeClr val="bg1">
                <a:lumMod val="10000"/>
                <a:lumOff val="90000"/>
              </a:schemeClr>
            </a:solidFill>
            <a:ln>
              <a:noFill/>
            </a:ln>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7" name="Freeform 166">
              <a:extLst>
                <a:ext uri="{FF2B5EF4-FFF2-40B4-BE49-F238E27FC236}">
                  <a16:creationId xmlns:a16="http://schemas.microsoft.com/office/drawing/2014/main" id="{68415AE0-D354-02A4-096B-D703558ED60D}"/>
                </a:ext>
              </a:extLst>
            </p:cNvPr>
            <p:cNvSpPr>
              <a:spLocks/>
            </p:cNvSpPr>
            <p:nvPr/>
          </p:nvSpPr>
          <p:spPr bwMode="auto">
            <a:xfrm>
              <a:off x="3632049" y="1710583"/>
              <a:ext cx="378403" cy="466574"/>
            </a:xfrm>
            <a:custGeom>
              <a:avLst/>
              <a:gdLst>
                <a:gd name="T0" fmla="*/ 40 w 241"/>
                <a:gd name="T1" fmla="*/ 92 h 298"/>
                <a:gd name="T2" fmla="*/ 0 w 241"/>
                <a:gd name="T3" fmla="*/ 256 h 298"/>
                <a:gd name="T4" fmla="*/ 102 w 241"/>
                <a:gd name="T5" fmla="*/ 291 h 298"/>
                <a:gd name="T6" fmla="*/ 190 w 241"/>
                <a:gd name="T7" fmla="*/ 0 h 298"/>
                <a:gd name="T8" fmla="*/ 40 w 241"/>
                <a:gd name="T9" fmla="*/ 92 h 298"/>
              </a:gdLst>
              <a:ahLst/>
              <a:cxnLst>
                <a:cxn ang="0">
                  <a:pos x="T0" y="T1"/>
                </a:cxn>
                <a:cxn ang="0">
                  <a:pos x="T2" y="T3"/>
                </a:cxn>
                <a:cxn ang="0">
                  <a:pos x="T4" y="T5"/>
                </a:cxn>
                <a:cxn ang="0">
                  <a:pos x="T6" y="T7"/>
                </a:cxn>
                <a:cxn ang="0">
                  <a:pos x="T8" y="T9"/>
                </a:cxn>
              </a:cxnLst>
              <a:rect l="0" t="0" r="r" b="b"/>
              <a:pathLst>
                <a:path w="241" h="298">
                  <a:moveTo>
                    <a:pt x="40" y="92"/>
                  </a:moveTo>
                  <a:cubicBezTo>
                    <a:pt x="43" y="127"/>
                    <a:pt x="37" y="181"/>
                    <a:pt x="0" y="256"/>
                  </a:cubicBezTo>
                  <a:cubicBezTo>
                    <a:pt x="0" y="256"/>
                    <a:pt x="77" y="298"/>
                    <a:pt x="102" y="291"/>
                  </a:cubicBezTo>
                  <a:cubicBezTo>
                    <a:pt x="123" y="285"/>
                    <a:pt x="241" y="125"/>
                    <a:pt x="190" y="0"/>
                  </a:cubicBezTo>
                  <a:cubicBezTo>
                    <a:pt x="141" y="52"/>
                    <a:pt x="90" y="80"/>
                    <a:pt x="40" y="92"/>
                  </a:cubicBezTo>
                  <a:close/>
                </a:path>
              </a:pathLst>
            </a:custGeom>
            <a:solidFill>
              <a:srgbClr val="C9F2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8" name="Freeform 167">
              <a:extLst>
                <a:ext uri="{FF2B5EF4-FFF2-40B4-BE49-F238E27FC236}">
                  <a16:creationId xmlns:a16="http://schemas.microsoft.com/office/drawing/2014/main" id="{630D91FC-3FD6-1C3B-2921-7E7AEEA68A78}"/>
                </a:ext>
              </a:extLst>
            </p:cNvPr>
            <p:cNvSpPr>
              <a:spLocks/>
            </p:cNvSpPr>
            <p:nvPr/>
          </p:nvSpPr>
          <p:spPr bwMode="auto">
            <a:xfrm>
              <a:off x="3757876" y="1918154"/>
              <a:ext cx="90927" cy="170832"/>
            </a:xfrm>
            <a:custGeom>
              <a:avLst/>
              <a:gdLst>
                <a:gd name="T0" fmla="*/ 31 w 58"/>
                <a:gd name="T1" fmla="*/ 1 h 109"/>
                <a:gd name="T2" fmla="*/ 27 w 58"/>
                <a:gd name="T3" fmla="*/ 0 h 109"/>
                <a:gd name="T4" fmla="*/ 38 w 58"/>
                <a:gd name="T5" fmla="*/ 58 h 109"/>
                <a:gd name="T6" fmla="*/ 0 w 58"/>
                <a:gd name="T7" fmla="*/ 103 h 109"/>
                <a:gd name="T8" fmla="*/ 3 w 58"/>
                <a:gd name="T9" fmla="*/ 104 h 109"/>
                <a:gd name="T10" fmla="*/ 50 w 58"/>
                <a:gd name="T11" fmla="*/ 61 h 109"/>
                <a:gd name="T12" fmla="*/ 31 w 58"/>
                <a:gd name="T13" fmla="*/ 1 h 109"/>
              </a:gdLst>
              <a:ahLst/>
              <a:cxnLst>
                <a:cxn ang="0">
                  <a:pos x="T0" y="T1"/>
                </a:cxn>
                <a:cxn ang="0">
                  <a:pos x="T2" y="T3"/>
                </a:cxn>
                <a:cxn ang="0">
                  <a:pos x="T4" y="T5"/>
                </a:cxn>
                <a:cxn ang="0">
                  <a:pos x="T6" y="T7"/>
                </a:cxn>
                <a:cxn ang="0">
                  <a:pos x="T8" y="T9"/>
                </a:cxn>
                <a:cxn ang="0">
                  <a:pos x="T10" y="T11"/>
                </a:cxn>
                <a:cxn ang="0">
                  <a:pos x="T12" y="T13"/>
                </a:cxn>
              </a:cxnLst>
              <a:rect l="0" t="0" r="r" b="b"/>
              <a:pathLst>
                <a:path w="58" h="109">
                  <a:moveTo>
                    <a:pt x="31" y="1"/>
                  </a:moveTo>
                  <a:cubicBezTo>
                    <a:pt x="30" y="1"/>
                    <a:pt x="29" y="0"/>
                    <a:pt x="27" y="0"/>
                  </a:cubicBezTo>
                  <a:cubicBezTo>
                    <a:pt x="41" y="7"/>
                    <a:pt x="45" y="31"/>
                    <a:pt x="38" y="58"/>
                  </a:cubicBezTo>
                  <a:cubicBezTo>
                    <a:pt x="31" y="85"/>
                    <a:pt x="14" y="104"/>
                    <a:pt x="0" y="103"/>
                  </a:cubicBezTo>
                  <a:cubicBezTo>
                    <a:pt x="1" y="103"/>
                    <a:pt x="2" y="103"/>
                    <a:pt x="3" y="104"/>
                  </a:cubicBezTo>
                  <a:cubicBezTo>
                    <a:pt x="21" y="109"/>
                    <a:pt x="43" y="90"/>
                    <a:pt x="50" y="61"/>
                  </a:cubicBezTo>
                  <a:cubicBezTo>
                    <a:pt x="58" y="33"/>
                    <a:pt x="49" y="6"/>
                    <a:pt x="31" y="1"/>
                  </a:cubicBezTo>
                  <a:close/>
                </a:path>
              </a:pathLst>
            </a:custGeom>
            <a:solidFill>
              <a:srgbClr val="75A4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59" name="Freeform 168">
              <a:extLst>
                <a:ext uri="{FF2B5EF4-FFF2-40B4-BE49-F238E27FC236}">
                  <a16:creationId xmlns:a16="http://schemas.microsoft.com/office/drawing/2014/main" id="{096B5EE8-36E5-1B1B-1046-38F5C9CC4258}"/>
                </a:ext>
              </a:extLst>
            </p:cNvPr>
            <p:cNvSpPr>
              <a:spLocks/>
            </p:cNvSpPr>
            <p:nvPr/>
          </p:nvSpPr>
          <p:spPr bwMode="auto">
            <a:xfrm>
              <a:off x="3721138" y="1915399"/>
              <a:ext cx="107459" cy="166240"/>
            </a:xfrm>
            <a:custGeom>
              <a:avLst/>
              <a:gdLst>
                <a:gd name="T0" fmla="*/ 61 w 68"/>
                <a:gd name="T1" fmla="*/ 60 h 106"/>
                <a:gd name="T2" fmla="*/ 50 w 68"/>
                <a:gd name="T3" fmla="*/ 2 h 106"/>
                <a:gd name="T4" fmla="*/ 7 w 68"/>
                <a:gd name="T5" fmla="*/ 45 h 106"/>
                <a:gd name="T6" fmla="*/ 23 w 68"/>
                <a:gd name="T7" fmla="*/ 105 h 106"/>
                <a:gd name="T8" fmla="*/ 61 w 68"/>
                <a:gd name="T9" fmla="*/ 60 h 106"/>
              </a:gdLst>
              <a:ahLst/>
              <a:cxnLst>
                <a:cxn ang="0">
                  <a:pos x="T0" y="T1"/>
                </a:cxn>
                <a:cxn ang="0">
                  <a:pos x="T2" y="T3"/>
                </a:cxn>
                <a:cxn ang="0">
                  <a:pos x="T4" y="T5"/>
                </a:cxn>
                <a:cxn ang="0">
                  <a:pos x="T6" y="T7"/>
                </a:cxn>
                <a:cxn ang="0">
                  <a:pos x="T8" y="T9"/>
                </a:cxn>
              </a:cxnLst>
              <a:rect l="0" t="0" r="r" b="b"/>
              <a:pathLst>
                <a:path w="68" h="106">
                  <a:moveTo>
                    <a:pt x="61" y="60"/>
                  </a:moveTo>
                  <a:cubicBezTo>
                    <a:pt x="68" y="33"/>
                    <a:pt x="64" y="9"/>
                    <a:pt x="50" y="2"/>
                  </a:cubicBezTo>
                  <a:cubicBezTo>
                    <a:pt x="33" y="0"/>
                    <a:pt x="14" y="19"/>
                    <a:pt x="7" y="45"/>
                  </a:cubicBezTo>
                  <a:cubicBezTo>
                    <a:pt x="0" y="72"/>
                    <a:pt x="7" y="97"/>
                    <a:pt x="23" y="105"/>
                  </a:cubicBezTo>
                  <a:cubicBezTo>
                    <a:pt x="37" y="106"/>
                    <a:pt x="54" y="87"/>
                    <a:pt x="61" y="60"/>
                  </a:cubicBezTo>
                  <a:close/>
                </a:path>
              </a:pathLst>
            </a:custGeom>
            <a:solidFill>
              <a:srgbClr val="A0CC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60" name="Freeform 169">
              <a:extLst>
                <a:ext uri="{FF2B5EF4-FFF2-40B4-BE49-F238E27FC236}">
                  <a16:creationId xmlns:a16="http://schemas.microsoft.com/office/drawing/2014/main" id="{3D9311F6-5ED4-75F6-1236-E331FFEBEB38}"/>
                </a:ext>
              </a:extLst>
            </p:cNvPr>
            <p:cNvSpPr>
              <a:spLocks/>
            </p:cNvSpPr>
            <p:nvPr/>
          </p:nvSpPr>
          <p:spPr bwMode="auto">
            <a:xfrm>
              <a:off x="3464890" y="1724360"/>
              <a:ext cx="88172" cy="89090"/>
            </a:xfrm>
            <a:custGeom>
              <a:avLst/>
              <a:gdLst>
                <a:gd name="T0" fmla="*/ 0 w 56"/>
                <a:gd name="T1" fmla="*/ 22 h 57"/>
                <a:gd name="T2" fmla="*/ 56 w 56"/>
                <a:gd name="T3" fmla="*/ 57 h 57"/>
                <a:gd name="T4" fmla="*/ 0 w 56"/>
                <a:gd name="T5" fmla="*/ 22 h 57"/>
              </a:gdLst>
              <a:ahLst/>
              <a:cxnLst>
                <a:cxn ang="0">
                  <a:pos x="T0" y="T1"/>
                </a:cxn>
                <a:cxn ang="0">
                  <a:pos x="T2" y="T3"/>
                </a:cxn>
                <a:cxn ang="0">
                  <a:pos x="T4" y="T5"/>
                </a:cxn>
              </a:cxnLst>
              <a:rect l="0" t="0" r="r" b="b"/>
              <a:pathLst>
                <a:path w="56" h="57">
                  <a:moveTo>
                    <a:pt x="0" y="22"/>
                  </a:moveTo>
                  <a:cubicBezTo>
                    <a:pt x="0" y="22"/>
                    <a:pt x="36" y="26"/>
                    <a:pt x="56" y="57"/>
                  </a:cubicBezTo>
                  <a:cubicBezTo>
                    <a:pt x="56" y="57"/>
                    <a:pt x="30" y="0"/>
                    <a:pt x="0" y="22"/>
                  </a:cubicBezTo>
                  <a:close/>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61" name="Freeform 170">
              <a:extLst>
                <a:ext uri="{FF2B5EF4-FFF2-40B4-BE49-F238E27FC236}">
                  <a16:creationId xmlns:a16="http://schemas.microsoft.com/office/drawing/2014/main" id="{C03EAF5E-156E-6841-AB46-90E8EA57AF9D}"/>
                </a:ext>
              </a:extLst>
            </p:cNvPr>
            <p:cNvSpPr>
              <a:spLocks/>
            </p:cNvSpPr>
            <p:nvPr/>
          </p:nvSpPr>
          <p:spPr bwMode="auto">
            <a:xfrm>
              <a:off x="3314264" y="1722523"/>
              <a:ext cx="67965" cy="66128"/>
            </a:xfrm>
            <a:custGeom>
              <a:avLst/>
              <a:gdLst>
                <a:gd name="T0" fmla="*/ 43 w 43"/>
                <a:gd name="T1" fmla="*/ 23 h 42"/>
                <a:gd name="T2" fmla="*/ 0 w 43"/>
                <a:gd name="T3" fmla="*/ 42 h 42"/>
                <a:gd name="T4" fmla="*/ 43 w 43"/>
                <a:gd name="T5" fmla="*/ 23 h 42"/>
              </a:gdLst>
              <a:ahLst/>
              <a:cxnLst>
                <a:cxn ang="0">
                  <a:pos x="T0" y="T1"/>
                </a:cxn>
                <a:cxn ang="0">
                  <a:pos x="T2" y="T3"/>
                </a:cxn>
                <a:cxn ang="0">
                  <a:pos x="T4" y="T5"/>
                </a:cxn>
              </a:cxnLst>
              <a:rect l="0" t="0" r="r" b="b"/>
              <a:pathLst>
                <a:path w="43" h="42">
                  <a:moveTo>
                    <a:pt x="43" y="23"/>
                  </a:moveTo>
                  <a:cubicBezTo>
                    <a:pt x="43" y="23"/>
                    <a:pt x="29" y="15"/>
                    <a:pt x="0" y="42"/>
                  </a:cubicBezTo>
                  <a:cubicBezTo>
                    <a:pt x="0" y="42"/>
                    <a:pt x="21" y="0"/>
                    <a:pt x="43" y="23"/>
                  </a:cubicBezTo>
                  <a:close/>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62" name="Freeform 171">
              <a:extLst>
                <a:ext uri="{FF2B5EF4-FFF2-40B4-BE49-F238E27FC236}">
                  <a16:creationId xmlns:a16="http://schemas.microsoft.com/office/drawing/2014/main" id="{4793818A-62E0-A8FC-2D0D-9F38CF7FFD65}"/>
                </a:ext>
              </a:extLst>
            </p:cNvPr>
            <p:cNvSpPr>
              <a:spLocks/>
            </p:cNvSpPr>
            <p:nvPr/>
          </p:nvSpPr>
          <p:spPr bwMode="auto">
            <a:xfrm>
              <a:off x="3296813" y="4141730"/>
              <a:ext cx="266351" cy="292987"/>
            </a:xfrm>
            <a:custGeom>
              <a:avLst/>
              <a:gdLst>
                <a:gd name="T0" fmla="*/ 57 w 169"/>
                <a:gd name="T1" fmla="*/ 13 h 187"/>
                <a:gd name="T2" fmla="*/ 17 w 169"/>
                <a:gd name="T3" fmla="*/ 108 h 187"/>
                <a:gd name="T4" fmla="*/ 37 w 169"/>
                <a:gd name="T5" fmla="*/ 185 h 187"/>
                <a:gd name="T6" fmla="*/ 160 w 169"/>
                <a:gd name="T7" fmla="*/ 44 h 187"/>
                <a:gd name="T8" fmla="*/ 119 w 169"/>
                <a:gd name="T9" fmla="*/ 0 h 187"/>
                <a:gd name="T10" fmla="*/ 57 w 169"/>
                <a:gd name="T11" fmla="*/ 13 h 187"/>
              </a:gdLst>
              <a:ahLst/>
              <a:cxnLst>
                <a:cxn ang="0">
                  <a:pos x="T0" y="T1"/>
                </a:cxn>
                <a:cxn ang="0">
                  <a:pos x="T2" y="T3"/>
                </a:cxn>
                <a:cxn ang="0">
                  <a:pos x="T4" y="T5"/>
                </a:cxn>
                <a:cxn ang="0">
                  <a:pos x="T6" y="T7"/>
                </a:cxn>
                <a:cxn ang="0">
                  <a:pos x="T8" y="T9"/>
                </a:cxn>
                <a:cxn ang="0">
                  <a:pos x="T10" y="T11"/>
                </a:cxn>
              </a:cxnLst>
              <a:rect l="0" t="0" r="r" b="b"/>
              <a:pathLst>
                <a:path w="169" h="187">
                  <a:moveTo>
                    <a:pt x="57" y="13"/>
                  </a:moveTo>
                  <a:cubicBezTo>
                    <a:pt x="57" y="13"/>
                    <a:pt x="35" y="79"/>
                    <a:pt x="17" y="108"/>
                  </a:cubicBezTo>
                  <a:cubicBezTo>
                    <a:pt x="0" y="137"/>
                    <a:pt x="11" y="183"/>
                    <a:pt x="37" y="185"/>
                  </a:cubicBezTo>
                  <a:cubicBezTo>
                    <a:pt x="63" y="187"/>
                    <a:pt x="152" y="60"/>
                    <a:pt x="160" y="44"/>
                  </a:cubicBezTo>
                  <a:cubicBezTo>
                    <a:pt x="169" y="28"/>
                    <a:pt x="119" y="0"/>
                    <a:pt x="119" y="0"/>
                  </a:cubicBezTo>
                  <a:cubicBezTo>
                    <a:pt x="119" y="0"/>
                    <a:pt x="72" y="4"/>
                    <a:pt x="57" y="13"/>
                  </a:cubicBezTo>
                  <a:close/>
                </a:path>
              </a:pathLst>
            </a:custGeom>
            <a:solidFill>
              <a:srgbClr val="382B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63" name="Freeform 172">
              <a:extLst>
                <a:ext uri="{FF2B5EF4-FFF2-40B4-BE49-F238E27FC236}">
                  <a16:creationId xmlns:a16="http://schemas.microsoft.com/office/drawing/2014/main" id="{D77AAE14-B1B8-3876-F7F7-919C63195E20}"/>
                </a:ext>
              </a:extLst>
            </p:cNvPr>
            <p:cNvSpPr>
              <a:spLocks/>
            </p:cNvSpPr>
            <p:nvPr/>
          </p:nvSpPr>
          <p:spPr bwMode="auto">
            <a:xfrm>
              <a:off x="3526426" y="4114177"/>
              <a:ext cx="190120" cy="369219"/>
            </a:xfrm>
            <a:custGeom>
              <a:avLst/>
              <a:gdLst>
                <a:gd name="T0" fmla="*/ 0 w 121"/>
                <a:gd name="T1" fmla="*/ 18 h 236"/>
                <a:gd name="T2" fmla="*/ 11 w 121"/>
                <a:gd name="T3" fmla="*/ 111 h 236"/>
                <a:gd name="T4" fmla="*/ 37 w 121"/>
                <a:gd name="T5" fmla="*/ 225 h 236"/>
                <a:gd name="T6" fmla="*/ 82 w 121"/>
                <a:gd name="T7" fmla="*/ 219 h 236"/>
                <a:gd name="T8" fmla="*/ 118 w 121"/>
                <a:gd name="T9" fmla="*/ 50 h 236"/>
                <a:gd name="T10" fmla="*/ 73 w 121"/>
                <a:gd name="T11" fmla="*/ 0 h 236"/>
                <a:gd name="T12" fmla="*/ 0 w 121"/>
                <a:gd name="T13" fmla="*/ 18 h 236"/>
              </a:gdLst>
              <a:ahLst/>
              <a:cxnLst>
                <a:cxn ang="0">
                  <a:pos x="T0" y="T1"/>
                </a:cxn>
                <a:cxn ang="0">
                  <a:pos x="T2" y="T3"/>
                </a:cxn>
                <a:cxn ang="0">
                  <a:pos x="T4" y="T5"/>
                </a:cxn>
                <a:cxn ang="0">
                  <a:pos x="T6" y="T7"/>
                </a:cxn>
                <a:cxn ang="0">
                  <a:pos x="T8" y="T9"/>
                </a:cxn>
                <a:cxn ang="0">
                  <a:pos x="T10" y="T11"/>
                </a:cxn>
                <a:cxn ang="0">
                  <a:pos x="T12" y="T13"/>
                </a:cxn>
              </a:cxnLst>
              <a:rect l="0" t="0" r="r" b="b"/>
              <a:pathLst>
                <a:path w="121" h="236">
                  <a:moveTo>
                    <a:pt x="0" y="18"/>
                  </a:moveTo>
                  <a:cubicBezTo>
                    <a:pt x="0" y="18"/>
                    <a:pt x="9" y="69"/>
                    <a:pt x="11" y="111"/>
                  </a:cubicBezTo>
                  <a:cubicBezTo>
                    <a:pt x="13" y="152"/>
                    <a:pt x="5" y="214"/>
                    <a:pt x="37" y="225"/>
                  </a:cubicBezTo>
                  <a:cubicBezTo>
                    <a:pt x="69" y="236"/>
                    <a:pt x="82" y="219"/>
                    <a:pt x="82" y="219"/>
                  </a:cubicBezTo>
                  <a:cubicBezTo>
                    <a:pt x="82" y="219"/>
                    <a:pt x="121" y="70"/>
                    <a:pt x="118" y="50"/>
                  </a:cubicBezTo>
                  <a:cubicBezTo>
                    <a:pt x="114" y="29"/>
                    <a:pt x="73" y="0"/>
                    <a:pt x="73" y="0"/>
                  </a:cubicBezTo>
                  <a:lnTo>
                    <a:pt x="0" y="18"/>
                  </a:lnTo>
                  <a:close/>
                </a:path>
              </a:pathLst>
            </a:custGeom>
            <a:solidFill>
              <a:srgbClr val="382B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28" name="Freeform 173">
              <a:extLst>
                <a:ext uri="{FF2B5EF4-FFF2-40B4-BE49-F238E27FC236}">
                  <a16:creationId xmlns:a16="http://schemas.microsoft.com/office/drawing/2014/main" id="{7810F8A4-5AD2-D94D-C9ED-32E94EEF012D}"/>
                </a:ext>
              </a:extLst>
            </p:cNvPr>
            <p:cNvSpPr>
              <a:spLocks/>
            </p:cNvSpPr>
            <p:nvPr/>
          </p:nvSpPr>
          <p:spPr bwMode="auto">
            <a:xfrm>
              <a:off x="3073628" y="3107551"/>
              <a:ext cx="452798" cy="1128780"/>
            </a:xfrm>
            <a:custGeom>
              <a:avLst/>
              <a:gdLst>
                <a:gd name="T0" fmla="*/ 0 w 288"/>
                <a:gd name="T1" fmla="*/ 0 h 721"/>
                <a:gd name="T2" fmla="*/ 183 w 288"/>
                <a:gd name="T3" fmla="*/ 683 h 721"/>
                <a:gd name="T4" fmla="*/ 288 w 288"/>
                <a:gd name="T5" fmla="*/ 648 h 721"/>
                <a:gd name="T6" fmla="*/ 194 w 288"/>
                <a:gd name="T7" fmla="*/ 377 h 721"/>
                <a:gd name="T8" fmla="*/ 123 w 288"/>
                <a:gd name="T9" fmla="*/ 24 h 721"/>
                <a:gd name="T10" fmla="*/ 0 w 288"/>
                <a:gd name="T11" fmla="*/ 0 h 721"/>
              </a:gdLst>
              <a:ahLst/>
              <a:cxnLst>
                <a:cxn ang="0">
                  <a:pos x="T0" y="T1"/>
                </a:cxn>
                <a:cxn ang="0">
                  <a:pos x="T2" y="T3"/>
                </a:cxn>
                <a:cxn ang="0">
                  <a:pos x="T4" y="T5"/>
                </a:cxn>
                <a:cxn ang="0">
                  <a:pos x="T6" y="T7"/>
                </a:cxn>
                <a:cxn ang="0">
                  <a:pos x="T8" y="T9"/>
                </a:cxn>
                <a:cxn ang="0">
                  <a:pos x="T10" y="T11"/>
                </a:cxn>
              </a:cxnLst>
              <a:rect l="0" t="0" r="r" b="b"/>
              <a:pathLst>
                <a:path w="288" h="721">
                  <a:moveTo>
                    <a:pt x="0" y="0"/>
                  </a:moveTo>
                  <a:cubicBezTo>
                    <a:pt x="0" y="0"/>
                    <a:pt x="36" y="443"/>
                    <a:pt x="183" y="683"/>
                  </a:cubicBezTo>
                  <a:cubicBezTo>
                    <a:pt x="183" y="683"/>
                    <a:pt x="247" y="721"/>
                    <a:pt x="288" y="648"/>
                  </a:cubicBezTo>
                  <a:cubicBezTo>
                    <a:pt x="288" y="648"/>
                    <a:pt x="239" y="546"/>
                    <a:pt x="194" y="377"/>
                  </a:cubicBezTo>
                  <a:cubicBezTo>
                    <a:pt x="148" y="207"/>
                    <a:pt x="126" y="51"/>
                    <a:pt x="123" y="24"/>
                  </a:cubicBezTo>
                  <a:lnTo>
                    <a:pt x="0" y="0"/>
                  </a:ln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29" name="Freeform 174">
              <a:extLst>
                <a:ext uri="{FF2B5EF4-FFF2-40B4-BE49-F238E27FC236}">
                  <a16:creationId xmlns:a16="http://schemas.microsoft.com/office/drawing/2014/main" id="{271C995E-F10C-CA7C-122E-511AC92474EF}"/>
                </a:ext>
              </a:extLst>
            </p:cNvPr>
            <p:cNvSpPr>
              <a:spLocks/>
            </p:cNvSpPr>
            <p:nvPr/>
          </p:nvSpPr>
          <p:spPr bwMode="auto">
            <a:xfrm>
              <a:off x="3102100" y="3093775"/>
              <a:ext cx="609853" cy="1116840"/>
            </a:xfrm>
            <a:custGeom>
              <a:avLst/>
              <a:gdLst>
                <a:gd name="T0" fmla="*/ 0 w 388"/>
                <a:gd name="T1" fmla="*/ 31 h 714"/>
                <a:gd name="T2" fmla="*/ 71 w 388"/>
                <a:gd name="T3" fmla="*/ 154 h 714"/>
                <a:gd name="T4" fmla="*/ 257 w 388"/>
                <a:gd name="T5" fmla="*/ 694 h 714"/>
                <a:gd name="T6" fmla="*/ 388 w 388"/>
                <a:gd name="T7" fmla="*/ 663 h 714"/>
                <a:gd name="T8" fmla="*/ 231 w 388"/>
                <a:gd name="T9" fmla="*/ 63 h 714"/>
                <a:gd name="T10" fmla="*/ 0 w 388"/>
                <a:gd name="T11" fmla="*/ 31 h 714"/>
              </a:gdLst>
              <a:ahLst/>
              <a:cxnLst>
                <a:cxn ang="0">
                  <a:pos x="T0" y="T1"/>
                </a:cxn>
                <a:cxn ang="0">
                  <a:pos x="T2" y="T3"/>
                </a:cxn>
                <a:cxn ang="0">
                  <a:pos x="T4" y="T5"/>
                </a:cxn>
                <a:cxn ang="0">
                  <a:pos x="T6" y="T7"/>
                </a:cxn>
                <a:cxn ang="0">
                  <a:pos x="T8" y="T9"/>
                </a:cxn>
                <a:cxn ang="0">
                  <a:pos x="T10" y="T11"/>
                </a:cxn>
              </a:cxnLst>
              <a:rect l="0" t="0" r="r" b="b"/>
              <a:pathLst>
                <a:path w="388" h="714">
                  <a:moveTo>
                    <a:pt x="0" y="31"/>
                  </a:moveTo>
                  <a:cubicBezTo>
                    <a:pt x="0" y="31"/>
                    <a:pt x="44" y="112"/>
                    <a:pt x="71" y="154"/>
                  </a:cubicBezTo>
                  <a:cubicBezTo>
                    <a:pt x="97" y="196"/>
                    <a:pt x="206" y="633"/>
                    <a:pt x="257" y="694"/>
                  </a:cubicBezTo>
                  <a:cubicBezTo>
                    <a:pt x="257" y="694"/>
                    <a:pt x="317" y="714"/>
                    <a:pt x="388" y="663"/>
                  </a:cubicBezTo>
                  <a:cubicBezTo>
                    <a:pt x="388" y="663"/>
                    <a:pt x="258" y="382"/>
                    <a:pt x="231" y="63"/>
                  </a:cubicBezTo>
                  <a:cubicBezTo>
                    <a:pt x="231" y="63"/>
                    <a:pt x="66" y="0"/>
                    <a:pt x="0" y="31"/>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0" name="Freeform 175">
              <a:extLst>
                <a:ext uri="{FF2B5EF4-FFF2-40B4-BE49-F238E27FC236}">
                  <a16:creationId xmlns:a16="http://schemas.microsoft.com/office/drawing/2014/main" id="{EEFFC6C0-92CC-904A-D456-42648E99F68A}"/>
                </a:ext>
              </a:extLst>
            </p:cNvPr>
            <p:cNvSpPr>
              <a:spLocks/>
            </p:cNvSpPr>
            <p:nvPr/>
          </p:nvSpPr>
          <p:spPr bwMode="auto">
            <a:xfrm>
              <a:off x="3135165" y="3203071"/>
              <a:ext cx="329724" cy="886308"/>
            </a:xfrm>
            <a:custGeom>
              <a:avLst/>
              <a:gdLst>
                <a:gd name="T0" fmla="*/ 0 w 210"/>
                <a:gd name="T1" fmla="*/ 0 h 566"/>
                <a:gd name="T2" fmla="*/ 54 w 210"/>
                <a:gd name="T3" fmla="*/ 94 h 566"/>
                <a:gd name="T4" fmla="*/ 210 w 210"/>
                <a:gd name="T5" fmla="*/ 566 h 566"/>
                <a:gd name="T6" fmla="*/ 93 w 210"/>
                <a:gd name="T7" fmla="*/ 250 h 566"/>
                <a:gd name="T8" fmla="*/ 0 w 210"/>
                <a:gd name="T9" fmla="*/ 0 h 566"/>
              </a:gdLst>
              <a:ahLst/>
              <a:cxnLst>
                <a:cxn ang="0">
                  <a:pos x="T0" y="T1"/>
                </a:cxn>
                <a:cxn ang="0">
                  <a:pos x="T2" y="T3"/>
                </a:cxn>
                <a:cxn ang="0">
                  <a:pos x="T4" y="T5"/>
                </a:cxn>
                <a:cxn ang="0">
                  <a:pos x="T6" y="T7"/>
                </a:cxn>
                <a:cxn ang="0">
                  <a:pos x="T8" y="T9"/>
                </a:cxn>
              </a:cxnLst>
              <a:rect l="0" t="0" r="r" b="b"/>
              <a:pathLst>
                <a:path w="210" h="566">
                  <a:moveTo>
                    <a:pt x="0" y="0"/>
                  </a:moveTo>
                  <a:cubicBezTo>
                    <a:pt x="0" y="0"/>
                    <a:pt x="37" y="46"/>
                    <a:pt x="54" y="94"/>
                  </a:cubicBezTo>
                  <a:cubicBezTo>
                    <a:pt x="72" y="142"/>
                    <a:pt x="173" y="491"/>
                    <a:pt x="210" y="566"/>
                  </a:cubicBezTo>
                  <a:cubicBezTo>
                    <a:pt x="210" y="566"/>
                    <a:pt x="129" y="365"/>
                    <a:pt x="93" y="250"/>
                  </a:cubicBezTo>
                  <a:cubicBezTo>
                    <a:pt x="57" y="134"/>
                    <a:pt x="60" y="113"/>
                    <a:pt x="0" y="0"/>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1" name="Freeform 177">
              <a:extLst>
                <a:ext uri="{FF2B5EF4-FFF2-40B4-BE49-F238E27FC236}">
                  <a16:creationId xmlns:a16="http://schemas.microsoft.com/office/drawing/2014/main" id="{BEC2F8B9-8427-B2C4-0EF2-7D0DBD9AAE53}"/>
                </a:ext>
              </a:extLst>
            </p:cNvPr>
            <p:cNvSpPr>
              <a:spLocks/>
            </p:cNvSpPr>
            <p:nvPr/>
          </p:nvSpPr>
          <p:spPr bwMode="auto">
            <a:xfrm>
              <a:off x="3057096" y="2382891"/>
              <a:ext cx="634652" cy="820179"/>
            </a:xfrm>
            <a:custGeom>
              <a:avLst/>
              <a:gdLst>
                <a:gd name="T0" fmla="*/ 341 w 404"/>
                <a:gd name="T1" fmla="*/ 0 h 524"/>
                <a:gd name="T2" fmla="*/ 404 w 404"/>
                <a:gd name="T3" fmla="*/ 21 h 524"/>
                <a:gd name="T4" fmla="*/ 291 w 404"/>
                <a:gd name="T5" fmla="*/ 524 h 524"/>
                <a:gd name="T6" fmla="*/ 106 w 404"/>
                <a:gd name="T7" fmla="*/ 490 h 524"/>
                <a:gd name="T8" fmla="*/ 100 w 404"/>
                <a:gd name="T9" fmla="*/ 483 h 524"/>
                <a:gd name="T10" fmla="*/ 0 w 404"/>
                <a:gd name="T11" fmla="*/ 485 h 524"/>
                <a:gd name="T12" fmla="*/ 154 w 404"/>
                <a:gd name="T13" fmla="*/ 21 h 524"/>
                <a:gd name="T14" fmla="*/ 196 w 404"/>
                <a:gd name="T15" fmla="*/ 12 h 524"/>
                <a:gd name="T16" fmla="*/ 341 w 404"/>
                <a:gd name="T17" fmla="*/ 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4" h="524">
                  <a:moveTo>
                    <a:pt x="341" y="0"/>
                  </a:moveTo>
                  <a:cubicBezTo>
                    <a:pt x="341" y="0"/>
                    <a:pt x="385" y="10"/>
                    <a:pt x="404" y="21"/>
                  </a:cubicBezTo>
                  <a:cubicBezTo>
                    <a:pt x="404" y="21"/>
                    <a:pt x="299" y="325"/>
                    <a:pt x="291" y="524"/>
                  </a:cubicBezTo>
                  <a:cubicBezTo>
                    <a:pt x="291" y="524"/>
                    <a:pt x="192" y="502"/>
                    <a:pt x="106" y="490"/>
                  </a:cubicBezTo>
                  <a:cubicBezTo>
                    <a:pt x="105" y="486"/>
                    <a:pt x="105" y="483"/>
                    <a:pt x="100" y="483"/>
                  </a:cubicBezTo>
                  <a:cubicBezTo>
                    <a:pt x="61" y="478"/>
                    <a:pt x="19" y="481"/>
                    <a:pt x="0" y="485"/>
                  </a:cubicBezTo>
                  <a:cubicBezTo>
                    <a:pt x="0" y="485"/>
                    <a:pt x="77" y="118"/>
                    <a:pt x="154" y="21"/>
                  </a:cubicBezTo>
                  <a:cubicBezTo>
                    <a:pt x="154" y="21"/>
                    <a:pt x="175" y="18"/>
                    <a:pt x="196" y="12"/>
                  </a:cubicBezTo>
                  <a:cubicBezTo>
                    <a:pt x="218" y="6"/>
                    <a:pt x="341" y="0"/>
                    <a:pt x="341" y="0"/>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2" name="Freeform 178">
              <a:extLst>
                <a:ext uri="{FF2B5EF4-FFF2-40B4-BE49-F238E27FC236}">
                  <a16:creationId xmlns:a16="http://schemas.microsoft.com/office/drawing/2014/main" id="{81800D7B-68FF-F142-4D57-57FDD974FF30}"/>
                </a:ext>
              </a:extLst>
            </p:cNvPr>
            <p:cNvSpPr>
              <a:spLocks/>
            </p:cNvSpPr>
            <p:nvPr/>
          </p:nvSpPr>
          <p:spPr bwMode="auto">
            <a:xfrm>
              <a:off x="3214152" y="2393913"/>
              <a:ext cx="170832" cy="599751"/>
            </a:xfrm>
            <a:custGeom>
              <a:avLst/>
              <a:gdLst>
                <a:gd name="T0" fmla="*/ 109 w 109"/>
                <a:gd name="T1" fmla="*/ 0 h 383"/>
                <a:gd name="T2" fmla="*/ 26 w 109"/>
                <a:gd name="T3" fmla="*/ 39 h 383"/>
                <a:gd name="T4" fmla="*/ 68 w 109"/>
                <a:gd name="T5" fmla="*/ 102 h 383"/>
                <a:gd name="T6" fmla="*/ 0 w 109"/>
                <a:gd name="T7" fmla="*/ 135 h 383"/>
                <a:gd name="T8" fmla="*/ 0 w 109"/>
                <a:gd name="T9" fmla="*/ 383 h 383"/>
                <a:gd name="T10" fmla="*/ 39 w 109"/>
                <a:gd name="T11" fmla="*/ 236 h 383"/>
                <a:gd name="T12" fmla="*/ 109 w 109"/>
                <a:gd name="T13" fmla="*/ 0 h 383"/>
              </a:gdLst>
              <a:ahLst/>
              <a:cxnLst>
                <a:cxn ang="0">
                  <a:pos x="T0" y="T1"/>
                </a:cxn>
                <a:cxn ang="0">
                  <a:pos x="T2" y="T3"/>
                </a:cxn>
                <a:cxn ang="0">
                  <a:pos x="T4" y="T5"/>
                </a:cxn>
                <a:cxn ang="0">
                  <a:pos x="T6" y="T7"/>
                </a:cxn>
                <a:cxn ang="0">
                  <a:pos x="T8" y="T9"/>
                </a:cxn>
                <a:cxn ang="0">
                  <a:pos x="T10" y="T11"/>
                </a:cxn>
                <a:cxn ang="0">
                  <a:pos x="T12" y="T13"/>
                </a:cxn>
              </a:cxnLst>
              <a:rect l="0" t="0" r="r" b="b"/>
              <a:pathLst>
                <a:path w="109" h="383">
                  <a:moveTo>
                    <a:pt x="109" y="0"/>
                  </a:moveTo>
                  <a:cubicBezTo>
                    <a:pt x="109" y="0"/>
                    <a:pt x="62" y="41"/>
                    <a:pt x="26" y="39"/>
                  </a:cubicBezTo>
                  <a:cubicBezTo>
                    <a:pt x="26" y="39"/>
                    <a:pt x="39" y="78"/>
                    <a:pt x="68" y="102"/>
                  </a:cubicBezTo>
                  <a:cubicBezTo>
                    <a:pt x="68" y="102"/>
                    <a:pt x="8" y="130"/>
                    <a:pt x="0" y="135"/>
                  </a:cubicBezTo>
                  <a:cubicBezTo>
                    <a:pt x="0" y="135"/>
                    <a:pt x="0" y="280"/>
                    <a:pt x="0" y="383"/>
                  </a:cubicBezTo>
                  <a:cubicBezTo>
                    <a:pt x="0" y="383"/>
                    <a:pt x="36" y="262"/>
                    <a:pt x="39" y="236"/>
                  </a:cubicBezTo>
                  <a:cubicBezTo>
                    <a:pt x="42" y="209"/>
                    <a:pt x="101" y="27"/>
                    <a:pt x="109" y="0"/>
                  </a:cubicBezTo>
                  <a:close/>
                </a:path>
              </a:pathLst>
            </a:custGeom>
            <a:solidFill>
              <a:srgbClr val="676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3" name="Freeform 179">
              <a:extLst>
                <a:ext uri="{FF2B5EF4-FFF2-40B4-BE49-F238E27FC236}">
                  <a16:creationId xmlns:a16="http://schemas.microsoft.com/office/drawing/2014/main" id="{4F6FC37C-C929-200D-7B48-37D5718F4B88}"/>
                </a:ext>
              </a:extLst>
            </p:cNvPr>
            <p:cNvSpPr>
              <a:spLocks/>
            </p:cNvSpPr>
            <p:nvPr/>
          </p:nvSpPr>
          <p:spPr bwMode="auto">
            <a:xfrm>
              <a:off x="3408864" y="2229510"/>
              <a:ext cx="157055" cy="281966"/>
            </a:xfrm>
            <a:custGeom>
              <a:avLst/>
              <a:gdLst>
                <a:gd name="T0" fmla="*/ 100 w 100"/>
                <a:gd name="T1" fmla="*/ 0 h 180"/>
                <a:gd name="T2" fmla="*/ 76 w 100"/>
                <a:gd name="T3" fmla="*/ 114 h 180"/>
                <a:gd name="T4" fmla="*/ 6 w 100"/>
                <a:gd name="T5" fmla="*/ 114 h 180"/>
                <a:gd name="T6" fmla="*/ 23 w 100"/>
                <a:gd name="T7" fmla="*/ 6 h 180"/>
                <a:gd name="T8" fmla="*/ 100 w 100"/>
                <a:gd name="T9" fmla="*/ 0 h 180"/>
              </a:gdLst>
              <a:ahLst/>
              <a:cxnLst>
                <a:cxn ang="0">
                  <a:pos x="T0" y="T1"/>
                </a:cxn>
                <a:cxn ang="0">
                  <a:pos x="T2" y="T3"/>
                </a:cxn>
                <a:cxn ang="0">
                  <a:pos x="T4" y="T5"/>
                </a:cxn>
                <a:cxn ang="0">
                  <a:pos x="T6" y="T7"/>
                </a:cxn>
                <a:cxn ang="0">
                  <a:pos x="T8" y="T9"/>
                </a:cxn>
              </a:cxnLst>
              <a:rect l="0" t="0" r="r" b="b"/>
              <a:pathLst>
                <a:path w="100" h="180">
                  <a:moveTo>
                    <a:pt x="100" y="0"/>
                  </a:moveTo>
                  <a:cubicBezTo>
                    <a:pt x="100" y="0"/>
                    <a:pt x="79" y="105"/>
                    <a:pt x="76" y="114"/>
                  </a:cubicBezTo>
                  <a:cubicBezTo>
                    <a:pt x="11" y="180"/>
                    <a:pt x="2" y="144"/>
                    <a:pt x="6" y="114"/>
                  </a:cubicBezTo>
                  <a:cubicBezTo>
                    <a:pt x="0" y="107"/>
                    <a:pt x="23" y="31"/>
                    <a:pt x="23" y="6"/>
                  </a:cubicBezTo>
                  <a:cubicBezTo>
                    <a:pt x="57" y="0"/>
                    <a:pt x="100" y="0"/>
                    <a:pt x="100" y="0"/>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4" name="Freeform 180">
              <a:extLst>
                <a:ext uri="{FF2B5EF4-FFF2-40B4-BE49-F238E27FC236}">
                  <a16:creationId xmlns:a16="http://schemas.microsoft.com/office/drawing/2014/main" id="{68557D44-4C01-0337-9037-1017FEE75160}"/>
                </a:ext>
              </a:extLst>
            </p:cNvPr>
            <p:cNvSpPr>
              <a:spLocks/>
            </p:cNvSpPr>
            <p:nvPr/>
          </p:nvSpPr>
          <p:spPr bwMode="auto">
            <a:xfrm>
              <a:off x="3196702" y="3002848"/>
              <a:ext cx="18369" cy="111133"/>
            </a:xfrm>
            <a:custGeom>
              <a:avLst/>
              <a:gdLst>
                <a:gd name="T0" fmla="*/ 11 w 12"/>
                <a:gd name="T1" fmla="*/ 1 h 71"/>
                <a:gd name="T2" fmla="*/ 0 w 12"/>
                <a:gd name="T3" fmla="*/ 71 h 71"/>
                <a:gd name="T4" fmla="*/ 11 w 12"/>
                <a:gd name="T5" fmla="*/ 1 h 71"/>
              </a:gdLst>
              <a:ahLst/>
              <a:cxnLst>
                <a:cxn ang="0">
                  <a:pos x="T0" y="T1"/>
                </a:cxn>
                <a:cxn ang="0">
                  <a:pos x="T2" y="T3"/>
                </a:cxn>
                <a:cxn ang="0">
                  <a:pos x="T4" y="T5"/>
                </a:cxn>
              </a:cxnLst>
              <a:rect l="0" t="0" r="r" b="b"/>
              <a:pathLst>
                <a:path w="12" h="71">
                  <a:moveTo>
                    <a:pt x="11" y="1"/>
                  </a:moveTo>
                  <a:cubicBezTo>
                    <a:pt x="12" y="0"/>
                    <a:pt x="1" y="51"/>
                    <a:pt x="0" y="71"/>
                  </a:cubicBezTo>
                  <a:cubicBezTo>
                    <a:pt x="0" y="71"/>
                    <a:pt x="2" y="17"/>
                    <a:pt x="11" y="1"/>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5" name="Freeform 181">
              <a:extLst>
                <a:ext uri="{FF2B5EF4-FFF2-40B4-BE49-F238E27FC236}">
                  <a16:creationId xmlns:a16="http://schemas.microsoft.com/office/drawing/2014/main" id="{7EE0996A-5780-BCB2-4A58-BA6EC21B479C}"/>
                </a:ext>
              </a:extLst>
            </p:cNvPr>
            <p:cNvSpPr>
              <a:spLocks/>
            </p:cNvSpPr>
            <p:nvPr/>
          </p:nvSpPr>
          <p:spPr bwMode="auto">
            <a:xfrm>
              <a:off x="3179251" y="3004685"/>
              <a:ext cx="15614" cy="20206"/>
            </a:xfrm>
            <a:custGeom>
              <a:avLst/>
              <a:gdLst>
                <a:gd name="T0" fmla="*/ 10 w 10"/>
                <a:gd name="T1" fmla="*/ 7 h 13"/>
                <a:gd name="T2" fmla="*/ 4 w 10"/>
                <a:gd name="T3" fmla="*/ 12 h 13"/>
                <a:gd name="T4" fmla="*/ 1 w 10"/>
                <a:gd name="T5" fmla="*/ 6 h 13"/>
                <a:gd name="T6" fmla="*/ 6 w 10"/>
                <a:gd name="T7" fmla="*/ 1 h 13"/>
                <a:gd name="T8" fmla="*/ 10 w 10"/>
                <a:gd name="T9" fmla="*/ 7 h 13"/>
              </a:gdLst>
              <a:ahLst/>
              <a:cxnLst>
                <a:cxn ang="0">
                  <a:pos x="T0" y="T1"/>
                </a:cxn>
                <a:cxn ang="0">
                  <a:pos x="T2" y="T3"/>
                </a:cxn>
                <a:cxn ang="0">
                  <a:pos x="T4" y="T5"/>
                </a:cxn>
                <a:cxn ang="0">
                  <a:pos x="T6" y="T7"/>
                </a:cxn>
                <a:cxn ang="0">
                  <a:pos x="T8" y="T9"/>
                </a:cxn>
              </a:cxnLst>
              <a:rect l="0" t="0" r="r" b="b"/>
              <a:pathLst>
                <a:path w="10" h="13">
                  <a:moveTo>
                    <a:pt x="10" y="7"/>
                  </a:moveTo>
                  <a:cubicBezTo>
                    <a:pt x="9" y="10"/>
                    <a:pt x="7" y="13"/>
                    <a:pt x="4" y="12"/>
                  </a:cubicBezTo>
                  <a:cubicBezTo>
                    <a:pt x="2" y="12"/>
                    <a:pt x="0" y="9"/>
                    <a:pt x="1" y="6"/>
                  </a:cubicBezTo>
                  <a:cubicBezTo>
                    <a:pt x="1" y="2"/>
                    <a:pt x="4" y="0"/>
                    <a:pt x="6" y="1"/>
                  </a:cubicBezTo>
                  <a:cubicBezTo>
                    <a:pt x="9" y="1"/>
                    <a:pt x="10" y="4"/>
                    <a:pt x="10" y="7"/>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6" name="Freeform 182">
              <a:extLst>
                <a:ext uri="{FF2B5EF4-FFF2-40B4-BE49-F238E27FC236}">
                  <a16:creationId xmlns:a16="http://schemas.microsoft.com/office/drawing/2014/main" id="{58ABDEC1-D34E-3686-FAD7-335846AD363E}"/>
                </a:ext>
              </a:extLst>
            </p:cNvPr>
            <p:cNvSpPr>
              <a:spLocks/>
            </p:cNvSpPr>
            <p:nvPr/>
          </p:nvSpPr>
          <p:spPr bwMode="auto">
            <a:xfrm>
              <a:off x="3172822" y="3062548"/>
              <a:ext cx="15614" cy="20206"/>
            </a:xfrm>
            <a:custGeom>
              <a:avLst/>
              <a:gdLst>
                <a:gd name="T0" fmla="*/ 9 w 10"/>
                <a:gd name="T1" fmla="*/ 7 h 13"/>
                <a:gd name="T2" fmla="*/ 4 w 10"/>
                <a:gd name="T3" fmla="*/ 12 h 13"/>
                <a:gd name="T4" fmla="*/ 0 w 10"/>
                <a:gd name="T5" fmla="*/ 5 h 13"/>
                <a:gd name="T6" fmla="*/ 6 w 10"/>
                <a:gd name="T7" fmla="*/ 0 h 13"/>
                <a:gd name="T8" fmla="*/ 9 w 10"/>
                <a:gd name="T9" fmla="*/ 7 h 13"/>
              </a:gdLst>
              <a:ahLst/>
              <a:cxnLst>
                <a:cxn ang="0">
                  <a:pos x="T0" y="T1"/>
                </a:cxn>
                <a:cxn ang="0">
                  <a:pos x="T2" y="T3"/>
                </a:cxn>
                <a:cxn ang="0">
                  <a:pos x="T4" y="T5"/>
                </a:cxn>
                <a:cxn ang="0">
                  <a:pos x="T6" y="T7"/>
                </a:cxn>
                <a:cxn ang="0">
                  <a:pos x="T8" y="T9"/>
                </a:cxn>
              </a:cxnLst>
              <a:rect l="0" t="0" r="r" b="b"/>
              <a:pathLst>
                <a:path w="10" h="13">
                  <a:moveTo>
                    <a:pt x="9" y="7"/>
                  </a:moveTo>
                  <a:cubicBezTo>
                    <a:pt x="9" y="10"/>
                    <a:pt x="6" y="13"/>
                    <a:pt x="4" y="12"/>
                  </a:cubicBezTo>
                  <a:cubicBezTo>
                    <a:pt x="1" y="12"/>
                    <a:pt x="0" y="9"/>
                    <a:pt x="0" y="5"/>
                  </a:cubicBezTo>
                  <a:cubicBezTo>
                    <a:pt x="1" y="2"/>
                    <a:pt x="3" y="0"/>
                    <a:pt x="6" y="0"/>
                  </a:cubicBezTo>
                  <a:cubicBezTo>
                    <a:pt x="8" y="1"/>
                    <a:pt x="10" y="4"/>
                    <a:pt x="9" y="7"/>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7" name="Freeform 183">
              <a:extLst>
                <a:ext uri="{FF2B5EF4-FFF2-40B4-BE49-F238E27FC236}">
                  <a16:creationId xmlns:a16="http://schemas.microsoft.com/office/drawing/2014/main" id="{A4BD017C-397B-3144-DFE2-A98562EB16BA}"/>
                </a:ext>
              </a:extLst>
            </p:cNvPr>
            <p:cNvSpPr>
              <a:spLocks/>
            </p:cNvSpPr>
            <p:nvPr/>
          </p:nvSpPr>
          <p:spPr bwMode="auto">
            <a:xfrm>
              <a:off x="3214152" y="2393913"/>
              <a:ext cx="427081" cy="599751"/>
            </a:xfrm>
            <a:custGeom>
              <a:avLst/>
              <a:gdLst>
                <a:gd name="T0" fmla="*/ 251 w 272"/>
                <a:gd name="T1" fmla="*/ 0 h 383"/>
                <a:gd name="T2" fmla="*/ 272 w 272"/>
                <a:gd name="T3" fmla="*/ 96 h 383"/>
                <a:gd name="T4" fmla="*/ 147 w 272"/>
                <a:gd name="T5" fmla="*/ 132 h 383"/>
                <a:gd name="T6" fmla="*/ 224 w 272"/>
                <a:gd name="T7" fmla="*/ 188 h 383"/>
                <a:gd name="T8" fmla="*/ 0 w 272"/>
                <a:gd name="T9" fmla="*/ 383 h 383"/>
                <a:gd name="T10" fmla="*/ 37 w 272"/>
                <a:gd name="T11" fmla="*/ 241 h 383"/>
                <a:gd name="T12" fmla="*/ 251 w 272"/>
                <a:gd name="T13" fmla="*/ 0 h 383"/>
              </a:gdLst>
              <a:ahLst/>
              <a:cxnLst>
                <a:cxn ang="0">
                  <a:pos x="T0" y="T1"/>
                </a:cxn>
                <a:cxn ang="0">
                  <a:pos x="T2" y="T3"/>
                </a:cxn>
                <a:cxn ang="0">
                  <a:pos x="T4" y="T5"/>
                </a:cxn>
                <a:cxn ang="0">
                  <a:pos x="T6" y="T7"/>
                </a:cxn>
                <a:cxn ang="0">
                  <a:pos x="T8" y="T9"/>
                </a:cxn>
                <a:cxn ang="0">
                  <a:pos x="T10" y="T11"/>
                </a:cxn>
                <a:cxn ang="0">
                  <a:pos x="T12" y="T13"/>
                </a:cxn>
              </a:cxnLst>
              <a:rect l="0" t="0" r="r" b="b"/>
              <a:pathLst>
                <a:path w="272" h="383">
                  <a:moveTo>
                    <a:pt x="251" y="0"/>
                  </a:moveTo>
                  <a:cubicBezTo>
                    <a:pt x="251" y="0"/>
                    <a:pt x="246" y="64"/>
                    <a:pt x="272" y="96"/>
                  </a:cubicBezTo>
                  <a:cubicBezTo>
                    <a:pt x="272" y="96"/>
                    <a:pt x="184" y="126"/>
                    <a:pt x="147" y="132"/>
                  </a:cubicBezTo>
                  <a:cubicBezTo>
                    <a:pt x="147" y="132"/>
                    <a:pt x="187" y="165"/>
                    <a:pt x="224" y="188"/>
                  </a:cubicBezTo>
                  <a:cubicBezTo>
                    <a:pt x="224" y="188"/>
                    <a:pt x="22" y="296"/>
                    <a:pt x="0" y="383"/>
                  </a:cubicBezTo>
                  <a:cubicBezTo>
                    <a:pt x="0" y="383"/>
                    <a:pt x="23" y="276"/>
                    <a:pt x="37" y="241"/>
                  </a:cubicBezTo>
                  <a:cubicBezTo>
                    <a:pt x="50" y="206"/>
                    <a:pt x="226" y="21"/>
                    <a:pt x="251" y="0"/>
                  </a:cubicBezTo>
                  <a:close/>
                </a:path>
              </a:pathLst>
            </a:custGeom>
            <a:solidFill>
              <a:srgbClr val="676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8" name="Freeform 184">
              <a:extLst>
                <a:ext uri="{FF2B5EF4-FFF2-40B4-BE49-F238E27FC236}">
                  <a16:creationId xmlns:a16="http://schemas.microsoft.com/office/drawing/2014/main" id="{C6FB39E7-A93E-B219-B7F1-0F7C5502A36B}"/>
                </a:ext>
              </a:extLst>
            </p:cNvPr>
            <p:cNvSpPr>
              <a:spLocks/>
            </p:cNvSpPr>
            <p:nvPr/>
          </p:nvSpPr>
          <p:spPr bwMode="auto">
            <a:xfrm>
              <a:off x="3272014" y="2406771"/>
              <a:ext cx="320540" cy="364627"/>
            </a:xfrm>
            <a:custGeom>
              <a:avLst/>
              <a:gdLst>
                <a:gd name="T0" fmla="*/ 133 w 204"/>
                <a:gd name="T1" fmla="*/ 1 h 233"/>
                <a:gd name="T2" fmla="*/ 121 w 204"/>
                <a:gd name="T3" fmla="*/ 11 h 233"/>
                <a:gd name="T4" fmla="*/ 117 w 204"/>
                <a:gd name="T5" fmla="*/ 1 h 233"/>
                <a:gd name="T6" fmla="*/ 106 w 204"/>
                <a:gd name="T7" fmla="*/ 23 h 233"/>
                <a:gd name="T8" fmla="*/ 101 w 204"/>
                <a:gd name="T9" fmla="*/ 31 h 233"/>
                <a:gd name="T10" fmla="*/ 98 w 204"/>
                <a:gd name="T11" fmla="*/ 3 h 233"/>
                <a:gd name="T12" fmla="*/ 93 w 204"/>
                <a:gd name="T13" fmla="*/ 9 h 233"/>
                <a:gd name="T14" fmla="*/ 92 w 204"/>
                <a:gd name="T15" fmla="*/ 4 h 233"/>
                <a:gd name="T16" fmla="*/ 68 w 204"/>
                <a:gd name="T17" fmla="*/ 6 h 233"/>
                <a:gd name="T18" fmla="*/ 0 w 204"/>
                <a:gd name="T19" fmla="*/ 233 h 233"/>
                <a:gd name="T20" fmla="*/ 204 w 204"/>
                <a:gd name="T21" fmla="*/ 1 h 233"/>
                <a:gd name="T22" fmla="*/ 133 w 204"/>
                <a:gd name="T23" fmla="*/ 1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4" h="233">
                  <a:moveTo>
                    <a:pt x="133" y="1"/>
                  </a:moveTo>
                  <a:cubicBezTo>
                    <a:pt x="129" y="4"/>
                    <a:pt x="125" y="7"/>
                    <a:pt x="121" y="11"/>
                  </a:cubicBezTo>
                  <a:cubicBezTo>
                    <a:pt x="117" y="1"/>
                    <a:pt x="117" y="1"/>
                    <a:pt x="117" y="1"/>
                  </a:cubicBezTo>
                  <a:cubicBezTo>
                    <a:pt x="106" y="23"/>
                    <a:pt x="106" y="23"/>
                    <a:pt x="106" y="23"/>
                  </a:cubicBezTo>
                  <a:cubicBezTo>
                    <a:pt x="104" y="25"/>
                    <a:pt x="103" y="29"/>
                    <a:pt x="101" y="31"/>
                  </a:cubicBezTo>
                  <a:cubicBezTo>
                    <a:pt x="98" y="3"/>
                    <a:pt x="98" y="3"/>
                    <a:pt x="98" y="3"/>
                  </a:cubicBezTo>
                  <a:cubicBezTo>
                    <a:pt x="93" y="9"/>
                    <a:pt x="93" y="9"/>
                    <a:pt x="93" y="9"/>
                  </a:cubicBezTo>
                  <a:cubicBezTo>
                    <a:pt x="93" y="7"/>
                    <a:pt x="92" y="5"/>
                    <a:pt x="92" y="4"/>
                  </a:cubicBezTo>
                  <a:cubicBezTo>
                    <a:pt x="75" y="5"/>
                    <a:pt x="68" y="6"/>
                    <a:pt x="68" y="6"/>
                  </a:cubicBezTo>
                  <a:cubicBezTo>
                    <a:pt x="47" y="52"/>
                    <a:pt x="0" y="233"/>
                    <a:pt x="0" y="233"/>
                  </a:cubicBezTo>
                  <a:cubicBezTo>
                    <a:pt x="34" y="167"/>
                    <a:pt x="204" y="1"/>
                    <a:pt x="204" y="1"/>
                  </a:cubicBezTo>
                  <a:cubicBezTo>
                    <a:pt x="175" y="0"/>
                    <a:pt x="152" y="1"/>
                    <a:pt x="133" y="1"/>
                  </a:cubicBez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39" name="Freeform 185">
              <a:extLst>
                <a:ext uri="{FF2B5EF4-FFF2-40B4-BE49-F238E27FC236}">
                  <a16:creationId xmlns:a16="http://schemas.microsoft.com/office/drawing/2014/main" id="{BAD61E14-F8A8-7B62-48D2-6155115932B0}"/>
                </a:ext>
              </a:extLst>
            </p:cNvPr>
            <p:cNvSpPr>
              <a:spLocks/>
            </p:cNvSpPr>
            <p:nvPr/>
          </p:nvSpPr>
          <p:spPr bwMode="auto">
            <a:xfrm>
              <a:off x="3455706" y="2346153"/>
              <a:ext cx="158893" cy="132258"/>
            </a:xfrm>
            <a:custGeom>
              <a:avLst/>
              <a:gdLst>
                <a:gd name="T0" fmla="*/ 65 w 101"/>
                <a:gd name="T1" fmla="*/ 0 h 85"/>
                <a:gd name="T2" fmla="*/ 0 w 101"/>
                <a:gd name="T3" fmla="*/ 40 h 85"/>
                <a:gd name="T4" fmla="*/ 12 w 101"/>
                <a:gd name="T5" fmla="*/ 85 h 85"/>
                <a:gd name="T6" fmla="*/ 101 w 101"/>
                <a:gd name="T7" fmla="*/ 27 h 85"/>
                <a:gd name="T8" fmla="*/ 65 w 101"/>
                <a:gd name="T9" fmla="*/ 0 h 85"/>
              </a:gdLst>
              <a:ahLst/>
              <a:cxnLst>
                <a:cxn ang="0">
                  <a:pos x="T0" y="T1"/>
                </a:cxn>
                <a:cxn ang="0">
                  <a:pos x="T2" y="T3"/>
                </a:cxn>
                <a:cxn ang="0">
                  <a:pos x="T4" y="T5"/>
                </a:cxn>
                <a:cxn ang="0">
                  <a:pos x="T6" y="T7"/>
                </a:cxn>
                <a:cxn ang="0">
                  <a:pos x="T8" y="T9"/>
                </a:cxn>
              </a:cxnLst>
              <a:rect l="0" t="0" r="r" b="b"/>
              <a:pathLst>
                <a:path w="101" h="85">
                  <a:moveTo>
                    <a:pt x="65" y="0"/>
                  </a:moveTo>
                  <a:cubicBezTo>
                    <a:pt x="65" y="0"/>
                    <a:pt x="9" y="35"/>
                    <a:pt x="0" y="40"/>
                  </a:cubicBezTo>
                  <a:cubicBezTo>
                    <a:pt x="0" y="40"/>
                    <a:pt x="9" y="76"/>
                    <a:pt x="12" y="85"/>
                  </a:cubicBezTo>
                  <a:cubicBezTo>
                    <a:pt x="12" y="85"/>
                    <a:pt x="94" y="40"/>
                    <a:pt x="101" y="27"/>
                  </a:cubicBezTo>
                  <a:lnTo>
                    <a:pt x="6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0" name="Freeform 186">
              <a:extLst>
                <a:ext uri="{FF2B5EF4-FFF2-40B4-BE49-F238E27FC236}">
                  <a16:creationId xmlns:a16="http://schemas.microsoft.com/office/drawing/2014/main" id="{52B03B51-615C-2164-A06D-D19380E8A9C0}"/>
                </a:ext>
              </a:extLst>
            </p:cNvPr>
            <p:cNvSpPr>
              <a:spLocks/>
            </p:cNvSpPr>
            <p:nvPr/>
          </p:nvSpPr>
          <p:spPr bwMode="auto">
            <a:xfrm>
              <a:off x="3373963" y="2362686"/>
              <a:ext cx="52352" cy="106541"/>
            </a:xfrm>
            <a:custGeom>
              <a:avLst/>
              <a:gdLst>
                <a:gd name="T0" fmla="*/ 30 w 33"/>
                <a:gd name="T1" fmla="*/ 0 h 68"/>
                <a:gd name="T2" fmla="*/ 33 w 33"/>
                <a:gd name="T3" fmla="*/ 31 h 68"/>
                <a:gd name="T4" fmla="*/ 11 w 33"/>
                <a:gd name="T5" fmla="*/ 68 h 68"/>
                <a:gd name="T6" fmla="*/ 0 w 33"/>
                <a:gd name="T7" fmla="*/ 23 h 68"/>
                <a:gd name="T8" fmla="*/ 30 w 33"/>
                <a:gd name="T9" fmla="*/ 0 h 68"/>
              </a:gdLst>
              <a:ahLst/>
              <a:cxnLst>
                <a:cxn ang="0">
                  <a:pos x="T0" y="T1"/>
                </a:cxn>
                <a:cxn ang="0">
                  <a:pos x="T2" y="T3"/>
                </a:cxn>
                <a:cxn ang="0">
                  <a:pos x="T4" y="T5"/>
                </a:cxn>
                <a:cxn ang="0">
                  <a:pos x="T6" y="T7"/>
                </a:cxn>
                <a:cxn ang="0">
                  <a:pos x="T8" y="T9"/>
                </a:cxn>
              </a:cxnLst>
              <a:rect l="0" t="0" r="r" b="b"/>
              <a:pathLst>
                <a:path w="33" h="68">
                  <a:moveTo>
                    <a:pt x="30" y="0"/>
                  </a:moveTo>
                  <a:cubicBezTo>
                    <a:pt x="30" y="0"/>
                    <a:pt x="28" y="16"/>
                    <a:pt x="33" y="31"/>
                  </a:cubicBezTo>
                  <a:cubicBezTo>
                    <a:pt x="33" y="31"/>
                    <a:pt x="19" y="63"/>
                    <a:pt x="11" y="68"/>
                  </a:cubicBezTo>
                  <a:cubicBezTo>
                    <a:pt x="11" y="68"/>
                    <a:pt x="1" y="35"/>
                    <a:pt x="0" y="23"/>
                  </a:cubicBezTo>
                  <a:lnTo>
                    <a:pt x="3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1" name="Freeform 187">
              <a:extLst>
                <a:ext uri="{FF2B5EF4-FFF2-40B4-BE49-F238E27FC236}">
                  <a16:creationId xmlns:a16="http://schemas.microsoft.com/office/drawing/2014/main" id="{B6E31FCF-3692-52E8-AD9F-7E1F9208DEAB}"/>
                </a:ext>
              </a:extLst>
            </p:cNvPr>
            <p:cNvSpPr>
              <a:spLocks/>
            </p:cNvSpPr>
            <p:nvPr/>
          </p:nvSpPr>
          <p:spPr bwMode="auto">
            <a:xfrm>
              <a:off x="3397843" y="2457287"/>
              <a:ext cx="72558" cy="84498"/>
            </a:xfrm>
            <a:custGeom>
              <a:avLst/>
              <a:gdLst>
                <a:gd name="T0" fmla="*/ 46 w 46"/>
                <a:gd name="T1" fmla="*/ 6 h 54"/>
                <a:gd name="T2" fmla="*/ 1 w 46"/>
                <a:gd name="T3" fmla="*/ 2 h 54"/>
                <a:gd name="T4" fmla="*/ 7 w 46"/>
                <a:gd name="T5" fmla="*/ 44 h 54"/>
                <a:gd name="T6" fmla="*/ 24 w 46"/>
                <a:gd name="T7" fmla="*/ 50 h 54"/>
                <a:gd name="T8" fmla="*/ 46 w 46"/>
                <a:gd name="T9" fmla="*/ 6 h 54"/>
              </a:gdLst>
              <a:ahLst/>
              <a:cxnLst>
                <a:cxn ang="0">
                  <a:pos x="T0" y="T1"/>
                </a:cxn>
                <a:cxn ang="0">
                  <a:pos x="T2" y="T3"/>
                </a:cxn>
                <a:cxn ang="0">
                  <a:pos x="T4" y="T5"/>
                </a:cxn>
                <a:cxn ang="0">
                  <a:pos x="T6" y="T7"/>
                </a:cxn>
                <a:cxn ang="0">
                  <a:pos x="T8" y="T9"/>
                </a:cxn>
              </a:cxnLst>
              <a:rect l="0" t="0" r="r" b="b"/>
              <a:pathLst>
                <a:path w="46" h="54">
                  <a:moveTo>
                    <a:pt x="46" y="6"/>
                  </a:moveTo>
                  <a:cubicBezTo>
                    <a:pt x="46" y="6"/>
                    <a:pt x="3" y="0"/>
                    <a:pt x="1" y="2"/>
                  </a:cubicBezTo>
                  <a:cubicBezTo>
                    <a:pt x="0" y="4"/>
                    <a:pt x="7" y="44"/>
                    <a:pt x="7" y="44"/>
                  </a:cubicBezTo>
                  <a:cubicBezTo>
                    <a:pt x="7" y="44"/>
                    <a:pt x="22" y="54"/>
                    <a:pt x="24" y="50"/>
                  </a:cubicBezTo>
                  <a:cubicBezTo>
                    <a:pt x="26" y="47"/>
                    <a:pt x="46" y="6"/>
                    <a:pt x="46" y="6"/>
                  </a:cubicBezTo>
                  <a:close/>
                </a:path>
              </a:pathLst>
            </a:custGeom>
            <a:solidFill>
              <a:srgbClr val="1414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2" name="Freeform 188">
              <a:extLst>
                <a:ext uri="{FF2B5EF4-FFF2-40B4-BE49-F238E27FC236}">
                  <a16:creationId xmlns:a16="http://schemas.microsoft.com/office/drawing/2014/main" id="{86473BA9-9199-C3E6-782C-B36DA6DAD15F}"/>
                </a:ext>
              </a:extLst>
            </p:cNvPr>
            <p:cNvSpPr>
              <a:spLocks/>
            </p:cNvSpPr>
            <p:nvPr/>
          </p:nvSpPr>
          <p:spPr bwMode="auto">
            <a:xfrm>
              <a:off x="2975354" y="2525252"/>
              <a:ext cx="460145" cy="582300"/>
            </a:xfrm>
            <a:custGeom>
              <a:avLst/>
              <a:gdLst>
                <a:gd name="T0" fmla="*/ 276 w 293"/>
                <a:gd name="T1" fmla="*/ 0 h 372"/>
                <a:gd name="T2" fmla="*/ 152 w 293"/>
                <a:gd name="T3" fmla="*/ 107 h 372"/>
                <a:gd name="T4" fmla="*/ 19 w 293"/>
                <a:gd name="T5" fmla="*/ 318 h 372"/>
                <a:gd name="T6" fmla="*/ 78 w 293"/>
                <a:gd name="T7" fmla="*/ 372 h 372"/>
                <a:gd name="T8" fmla="*/ 126 w 293"/>
                <a:gd name="T9" fmla="*/ 318 h 372"/>
                <a:gd name="T10" fmla="*/ 181 w 293"/>
                <a:gd name="T11" fmla="*/ 143 h 372"/>
                <a:gd name="T12" fmla="*/ 293 w 293"/>
                <a:gd name="T13" fmla="*/ 7 h 372"/>
                <a:gd name="T14" fmla="*/ 276 w 293"/>
                <a:gd name="T15" fmla="*/ 0 h 3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3" h="372">
                  <a:moveTo>
                    <a:pt x="276" y="0"/>
                  </a:moveTo>
                  <a:cubicBezTo>
                    <a:pt x="276" y="0"/>
                    <a:pt x="250" y="67"/>
                    <a:pt x="152" y="107"/>
                  </a:cubicBezTo>
                  <a:cubicBezTo>
                    <a:pt x="95" y="131"/>
                    <a:pt x="0" y="230"/>
                    <a:pt x="19" y="318"/>
                  </a:cubicBezTo>
                  <a:cubicBezTo>
                    <a:pt x="19" y="318"/>
                    <a:pt x="65" y="371"/>
                    <a:pt x="78" y="372"/>
                  </a:cubicBezTo>
                  <a:cubicBezTo>
                    <a:pt x="78" y="372"/>
                    <a:pt x="117" y="331"/>
                    <a:pt x="126" y="318"/>
                  </a:cubicBezTo>
                  <a:cubicBezTo>
                    <a:pt x="126" y="318"/>
                    <a:pt x="87" y="200"/>
                    <a:pt x="181" y="143"/>
                  </a:cubicBezTo>
                  <a:cubicBezTo>
                    <a:pt x="291" y="75"/>
                    <a:pt x="293" y="7"/>
                    <a:pt x="293" y="7"/>
                  </a:cubicBezTo>
                  <a:lnTo>
                    <a:pt x="276" y="0"/>
                  </a:lnTo>
                  <a:close/>
                </a:path>
              </a:pathLst>
            </a:custGeom>
            <a:solidFill>
              <a:srgbClr val="1414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3" name="Freeform 189">
              <a:extLst>
                <a:ext uri="{FF2B5EF4-FFF2-40B4-BE49-F238E27FC236}">
                  <a16:creationId xmlns:a16="http://schemas.microsoft.com/office/drawing/2014/main" id="{C9714554-01D7-4CE1-8610-79B18ACDD8FD}"/>
                </a:ext>
              </a:extLst>
            </p:cNvPr>
            <p:cNvSpPr>
              <a:spLocks/>
            </p:cNvSpPr>
            <p:nvPr/>
          </p:nvSpPr>
          <p:spPr bwMode="auto">
            <a:xfrm>
              <a:off x="3426315" y="2408608"/>
              <a:ext cx="29391" cy="53270"/>
            </a:xfrm>
            <a:custGeom>
              <a:avLst/>
              <a:gdLst>
                <a:gd name="T0" fmla="*/ 19 w 19"/>
                <a:gd name="T1" fmla="*/ 0 h 34"/>
                <a:gd name="T2" fmla="*/ 3 w 19"/>
                <a:gd name="T3" fmla="*/ 30 h 34"/>
                <a:gd name="T4" fmla="*/ 0 w 19"/>
                <a:gd name="T5" fmla="*/ 2 h 34"/>
                <a:gd name="T6" fmla="*/ 2 w 19"/>
                <a:gd name="T7" fmla="*/ 34 h 34"/>
                <a:gd name="T8" fmla="*/ 19 w 19"/>
                <a:gd name="T9" fmla="*/ 0 h 34"/>
              </a:gdLst>
              <a:ahLst/>
              <a:cxnLst>
                <a:cxn ang="0">
                  <a:pos x="T0" y="T1"/>
                </a:cxn>
                <a:cxn ang="0">
                  <a:pos x="T2" y="T3"/>
                </a:cxn>
                <a:cxn ang="0">
                  <a:pos x="T4" y="T5"/>
                </a:cxn>
                <a:cxn ang="0">
                  <a:pos x="T6" y="T7"/>
                </a:cxn>
                <a:cxn ang="0">
                  <a:pos x="T8" y="T9"/>
                </a:cxn>
              </a:cxnLst>
              <a:rect l="0" t="0" r="r" b="b"/>
              <a:pathLst>
                <a:path w="19" h="34">
                  <a:moveTo>
                    <a:pt x="19" y="0"/>
                  </a:moveTo>
                  <a:cubicBezTo>
                    <a:pt x="19" y="0"/>
                    <a:pt x="5" y="25"/>
                    <a:pt x="3" y="30"/>
                  </a:cubicBezTo>
                  <a:cubicBezTo>
                    <a:pt x="3" y="30"/>
                    <a:pt x="1" y="8"/>
                    <a:pt x="0" y="2"/>
                  </a:cubicBezTo>
                  <a:cubicBezTo>
                    <a:pt x="0" y="2"/>
                    <a:pt x="1" y="29"/>
                    <a:pt x="2" y="34"/>
                  </a:cubicBezTo>
                  <a:cubicBezTo>
                    <a:pt x="2" y="34"/>
                    <a:pt x="11" y="19"/>
                    <a:pt x="19" y="0"/>
                  </a:cubicBezTo>
                  <a:close/>
                </a:path>
              </a:pathLst>
            </a:custGeom>
            <a:solidFill>
              <a:srgbClr val="A0A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4" name="Freeform 190">
              <a:extLst>
                <a:ext uri="{FF2B5EF4-FFF2-40B4-BE49-F238E27FC236}">
                  <a16:creationId xmlns:a16="http://schemas.microsoft.com/office/drawing/2014/main" id="{18AB4ACA-10F0-14AF-D076-EC443E120D25}"/>
                </a:ext>
              </a:extLst>
            </p:cNvPr>
            <p:cNvSpPr>
              <a:spLocks/>
            </p:cNvSpPr>
            <p:nvPr/>
          </p:nvSpPr>
          <p:spPr bwMode="auto">
            <a:xfrm>
              <a:off x="3114959" y="3127758"/>
              <a:ext cx="273699" cy="48678"/>
            </a:xfrm>
            <a:custGeom>
              <a:avLst/>
              <a:gdLst>
                <a:gd name="T0" fmla="*/ 2 w 174"/>
                <a:gd name="T1" fmla="*/ 2 h 31"/>
                <a:gd name="T2" fmla="*/ 56 w 174"/>
                <a:gd name="T3" fmla="*/ 1 h 31"/>
                <a:gd name="T4" fmla="*/ 60 w 174"/>
                <a:gd name="T5" fmla="*/ 6 h 31"/>
                <a:gd name="T6" fmla="*/ 174 w 174"/>
                <a:gd name="T7" fmla="*/ 31 h 31"/>
                <a:gd name="T8" fmla="*/ 59 w 174"/>
                <a:gd name="T9" fmla="*/ 11 h 31"/>
                <a:gd name="T10" fmla="*/ 54 w 174"/>
                <a:gd name="T11" fmla="*/ 5 h 31"/>
                <a:gd name="T12" fmla="*/ 2 w 174"/>
                <a:gd name="T13" fmla="*/ 2 h 31"/>
              </a:gdLst>
              <a:ahLst/>
              <a:cxnLst>
                <a:cxn ang="0">
                  <a:pos x="T0" y="T1"/>
                </a:cxn>
                <a:cxn ang="0">
                  <a:pos x="T2" y="T3"/>
                </a:cxn>
                <a:cxn ang="0">
                  <a:pos x="T4" y="T5"/>
                </a:cxn>
                <a:cxn ang="0">
                  <a:pos x="T6" y="T7"/>
                </a:cxn>
                <a:cxn ang="0">
                  <a:pos x="T8" y="T9"/>
                </a:cxn>
                <a:cxn ang="0">
                  <a:pos x="T10" y="T11"/>
                </a:cxn>
                <a:cxn ang="0">
                  <a:pos x="T12" y="T13"/>
                </a:cxn>
              </a:cxnLst>
              <a:rect l="0" t="0" r="r" b="b"/>
              <a:pathLst>
                <a:path w="174" h="31">
                  <a:moveTo>
                    <a:pt x="2" y="2"/>
                  </a:moveTo>
                  <a:cubicBezTo>
                    <a:pt x="0" y="2"/>
                    <a:pt x="48" y="0"/>
                    <a:pt x="56" y="1"/>
                  </a:cubicBezTo>
                  <a:cubicBezTo>
                    <a:pt x="60" y="6"/>
                    <a:pt x="60" y="6"/>
                    <a:pt x="60" y="6"/>
                  </a:cubicBezTo>
                  <a:cubicBezTo>
                    <a:pt x="60" y="6"/>
                    <a:pt x="140" y="19"/>
                    <a:pt x="174" y="31"/>
                  </a:cubicBezTo>
                  <a:cubicBezTo>
                    <a:pt x="174" y="31"/>
                    <a:pt x="109" y="13"/>
                    <a:pt x="59" y="11"/>
                  </a:cubicBezTo>
                  <a:cubicBezTo>
                    <a:pt x="54" y="5"/>
                    <a:pt x="54" y="5"/>
                    <a:pt x="54" y="5"/>
                  </a:cubicBezTo>
                  <a:cubicBezTo>
                    <a:pt x="54" y="5"/>
                    <a:pt x="15" y="0"/>
                    <a:pt x="2" y="2"/>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5" name="Freeform 191">
              <a:extLst>
                <a:ext uri="{FF2B5EF4-FFF2-40B4-BE49-F238E27FC236}">
                  <a16:creationId xmlns:a16="http://schemas.microsoft.com/office/drawing/2014/main" id="{DC268035-A6EC-C5A3-D42F-B7E886DA811D}"/>
                </a:ext>
              </a:extLst>
            </p:cNvPr>
            <p:cNvSpPr>
              <a:spLocks/>
            </p:cNvSpPr>
            <p:nvPr/>
          </p:nvSpPr>
          <p:spPr bwMode="auto">
            <a:xfrm>
              <a:off x="3455706" y="2389321"/>
              <a:ext cx="567605" cy="649347"/>
            </a:xfrm>
            <a:custGeom>
              <a:avLst/>
              <a:gdLst>
                <a:gd name="T0" fmla="*/ 101 w 361"/>
                <a:gd name="T1" fmla="*/ 0 h 415"/>
                <a:gd name="T2" fmla="*/ 346 w 361"/>
                <a:gd name="T3" fmla="*/ 193 h 415"/>
                <a:gd name="T4" fmla="*/ 0 w 361"/>
                <a:gd name="T5" fmla="*/ 370 h 415"/>
                <a:gd name="T6" fmla="*/ 18 w 361"/>
                <a:gd name="T7" fmla="*/ 279 h 415"/>
                <a:gd name="T8" fmla="*/ 281 w 361"/>
                <a:gd name="T9" fmla="*/ 210 h 415"/>
                <a:gd name="T10" fmla="*/ 134 w 361"/>
                <a:gd name="T11" fmla="*/ 78 h 415"/>
                <a:gd name="T12" fmla="*/ 101 w 361"/>
                <a:gd name="T13" fmla="*/ 0 h 415"/>
              </a:gdLst>
              <a:ahLst/>
              <a:cxnLst>
                <a:cxn ang="0">
                  <a:pos x="T0" y="T1"/>
                </a:cxn>
                <a:cxn ang="0">
                  <a:pos x="T2" y="T3"/>
                </a:cxn>
                <a:cxn ang="0">
                  <a:pos x="T4" y="T5"/>
                </a:cxn>
                <a:cxn ang="0">
                  <a:pos x="T6" y="T7"/>
                </a:cxn>
                <a:cxn ang="0">
                  <a:pos x="T8" y="T9"/>
                </a:cxn>
                <a:cxn ang="0">
                  <a:pos x="T10" y="T11"/>
                </a:cxn>
                <a:cxn ang="0">
                  <a:pos x="T12" y="T13"/>
                </a:cxn>
              </a:cxnLst>
              <a:rect l="0" t="0" r="r" b="b"/>
              <a:pathLst>
                <a:path w="361" h="415">
                  <a:moveTo>
                    <a:pt x="101" y="0"/>
                  </a:moveTo>
                  <a:cubicBezTo>
                    <a:pt x="101" y="0"/>
                    <a:pt x="334" y="27"/>
                    <a:pt x="346" y="193"/>
                  </a:cubicBezTo>
                  <a:cubicBezTo>
                    <a:pt x="361" y="415"/>
                    <a:pt x="0" y="370"/>
                    <a:pt x="0" y="370"/>
                  </a:cubicBezTo>
                  <a:cubicBezTo>
                    <a:pt x="0" y="370"/>
                    <a:pt x="38" y="302"/>
                    <a:pt x="18" y="279"/>
                  </a:cubicBezTo>
                  <a:cubicBezTo>
                    <a:pt x="18" y="279"/>
                    <a:pt x="267" y="351"/>
                    <a:pt x="281" y="210"/>
                  </a:cubicBezTo>
                  <a:cubicBezTo>
                    <a:pt x="290" y="122"/>
                    <a:pt x="167" y="84"/>
                    <a:pt x="134" y="78"/>
                  </a:cubicBezTo>
                  <a:cubicBezTo>
                    <a:pt x="101" y="71"/>
                    <a:pt x="96" y="17"/>
                    <a:pt x="101" y="0"/>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6" name="Freeform 192">
              <a:extLst>
                <a:ext uri="{FF2B5EF4-FFF2-40B4-BE49-F238E27FC236}">
                  <a16:creationId xmlns:a16="http://schemas.microsoft.com/office/drawing/2014/main" id="{FF8CEAC7-9271-8CF7-B7D9-115306B8EF13}"/>
                </a:ext>
              </a:extLst>
            </p:cNvPr>
            <p:cNvSpPr>
              <a:spLocks/>
            </p:cNvSpPr>
            <p:nvPr/>
          </p:nvSpPr>
          <p:spPr bwMode="auto">
            <a:xfrm>
              <a:off x="3298649" y="2944986"/>
              <a:ext cx="596077" cy="188284"/>
            </a:xfrm>
            <a:custGeom>
              <a:avLst/>
              <a:gdLst>
                <a:gd name="T0" fmla="*/ 76 w 379"/>
                <a:gd name="T1" fmla="*/ 44 h 120"/>
                <a:gd name="T2" fmla="*/ 76 w 379"/>
                <a:gd name="T3" fmla="*/ 87 h 120"/>
                <a:gd name="T4" fmla="*/ 312 w 379"/>
                <a:gd name="T5" fmla="*/ 33 h 120"/>
                <a:gd name="T6" fmla="*/ 354 w 379"/>
                <a:gd name="T7" fmla="*/ 0 h 120"/>
                <a:gd name="T8" fmla="*/ 378 w 379"/>
                <a:gd name="T9" fmla="*/ 18 h 120"/>
                <a:gd name="T10" fmla="*/ 365 w 379"/>
                <a:gd name="T11" fmla="*/ 42 h 120"/>
                <a:gd name="T12" fmla="*/ 44 w 379"/>
                <a:gd name="T13" fmla="*/ 118 h 120"/>
                <a:gd name="T14" fmla="*/ 6 w 379"/>
                <a:gd name="T15" fmla="*/ 108 h 120"/>
                <a:gd name="T16" fmla="*/ 6 w 379"/>
                <a:gd name="T17" fmla="*/ 33 h 120"/>
                <a:gd name="T18" fmla="*/ 76 w 379"/>
                <a:gd name="T19" fmla="*/ 4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9" h="120">
                  <a:moveTo>
                    <a:pt x="76" y="44"/>
                  </a:moveTo>
                  <a:cubicBezTo>
                    <a:pt x="69" y="75"/>
                    <a:pt x="76" y="87"/>
                    <a:pt x="76" y="87"/>
                  </a:cubicBezTo>
                  <a:cubicBezTo>
                    <a:pt x="85" y="93"/>
                    <a:pt x="224" y="66"/>
                    <a:pt x="312" y="33"/>
                  </a:cubicBezTo>
                  <a:cubicBezTo>
                    <a:pt x="327" y="27"/>
                    <a:pt x="344" y="6"/>
                    <a:pt x="354" y="0"/>
                  </a:cubicBezTo>
                  <a:cubicBezTo>
                    <a:pt x="354" y="0"/>
                    <a:pt x="375" y="3"/>
                    <a:pt x="378" y="18"/>
                  </a:cubicBezTo>
                  <a:cubicBezTo>
                    <a:pt x="379" y="24"/>
                    <a:pt x="378" y="30"/>
                    <a:pt x="365" y="42"/>
                  </a:cubicBezTo>
                  <a:cubicBezTo>
                    <a:pt x="365" y="42"/>
                    <a:pt x="143" y="110"/>
                    <a:pt x="44" y="118"/>
                  </a:cubicBezTo>
                  <a:cubicBezTo>
                    <a:pt x="29" y="120"/>
                    <a:pt x="14" y="111"/>
                    <a:pt x="6" y="108"/>
                  </a:cubicBezTo>
                  <a:cubicBezTo>
                    <a:pt x="0" y="97"/>
                    <a:pt x="6" y="33"/>
                    <a:pt x="6" y="33"/>
                  </a:cubicBezTo>
                  <a:cubicBezTo>
                    <a:pt x="6" y="33"/>
                    <a:pt x="58" y="36"/>
                    <a:pt x="76" y="44"/>
                  </a:cubicBezTo>
                  <a:close/>
                </a:path>
              </a:pathLst>
            </a:custGeom>
            <a:solidFill>
              <a:srgbClr val="C9F2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7" name="Freeform 193">
              <a:extLst>
                <a:ext uri="{FF2B5EF4-FFF2-40B4-BE49-F238E27FC236}">
                  <a16:creationId xmlns:a16="http://schemas.microsoft.com/office/drawing/2014/main" id="{4C777DCE-631E-EDEB-9797-F22BC46E454C}"/>
                </a:ext>
              </a:extLst>
            </p:cNvPr>
            <p:cNvSpPr>
              <a:spLocks/>
            </p:cNvSpPr>
            <p:nvPr/>
          </p:nvSpPr>
          <p:spPr bwMode="auto">
            <a:xfrm>
              <a:off x="3331714" y="2722719"/>
              <a:ext cx="158893" cy="283802"/>
            </a:xfrm>
            <a:custGeom>
              <a:avLst/>
              <a:gdLst>
                <a:gd name="T0" fmla="*/ 35 w 101"/>
                <a:gd name="T1" fmla="*/ 3 h 181"/>
                <a:gd name="T2" fmla="*/ 4 w 101"/>
                <a:gd name="T3" fmla="*/ 162 h 181"/>
                <a:gd name="T4" fmla="*/ 48 w 101"/>
                <a:gd name="T5" fmla="*/ 178 h 181"/>
                <a:gd name="T6" fmla="*/ 101 w 101"/>
                <a:gd name="T7" fmla="*/ 21 h 181"/>
                <a:gd name="T8" fmla="*/ 35 w 101"/>
                <a:gd name="T9" fmla="*/ 3 h 181"/>
              </a:gdLst>
              <a:ahLst/>
              <a:cxnLst>
                <a:cxn ang="0">
                  <a:pos x="T0" y="T1"/>
                </a:cxn>
                <a:cxn ang="0">
                  <a:pos x="T2" y="T3"/>
                </a:cxn>
                <a:cxn ang="0">
                  <a:pos x="T4" y="T5"/>
                </a:cxn>
                <a:cxn ang="0">
                  <a:pos x="T6" y="T7"/>
                </a:cxn>
                <a:cxn ang="0">
                  <a:pos x="T8" y="T9"/>
                </a:cxn>
              </a:cxnLst>
              <a:rect l="0" t="0" r="r" b="b"/>
              <a:pathLst>
                <a:path w="101" h="181">
                  <a:moveTo>
                    <a:pt x="35" y="3"/>
                  </a:moveTo>
                  <a:cubicBezTo>
                    <a:pt x="35" y="3"/>
                    <a:pt x="8" y="149"/>
                    <a:pt x="4" y="162"/>
                  </a:cubicBezTo>
                  <a:cubicBezTo>
                    <a:pt x="0" y="175"/>
                    <a:pt x="36" y="181"/>
                    <a:pt x="48" y="178"/>
                  </a:cubicBezTo>
                  <a:cubicBezTo>
                    <a:pt x="59" y="174"/>
                    <a:pt x="99" y="33"/>
                    <a:pt x="101" y="21"/>
                  </a:cubicBezTo>
                  <a:cubicBezTo>
                    <a:pt x="101" y="21"/>
                    <a:pt x="69" y="0"/>
                    <a:pt x="35" y="3"/>
                  </a:cubicBezTo>
                  <a:close/>
                </a:path>
              </a:pathLst>
            </a:custGeom>
            <a:solidFill>
              <a:srgbClr val="0C0C0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8" name="Freeform 194">
              <a:extLst>
                <a:ext uri="{FF2B5EF4-FFF2-40B4-BE49-F238E27FC236}">
                  <a16:creationId xmlns:a16="http://schemas.microsoft.com/office/drawing/2014/main" id="{CB941581-2FAC-2171-E6B2-0CBE8631AE6D}"/>
                </a:ext>
              </a:extLst>
            </p:cNvPr>
            <p:cNvSpPr>
              <a:spLocks/>
            </p:cNvSpPr>
            <p:nvPr/>
          </p:nvSpPr>
          <p:spPr bwMode="auto">
            <a:xfrm>
              <a:off x="3292220" y="2953251"/>
              <a:ext cx="146034" cy="105623"/>
            </a:xfrm>
            <a:custGeom>
              <a:avLst/>
              <a:gdLst>
                <a:gd name="T0" fmla="*/ 15 w 93"/>
                <a:gd name="T1" fmla="*/ 0 h 68"/>
                <a:gd name="T2" fmla="*/ 93 w 93"/>
                <a:gd name="T3" fmla="*/ 24 h 68"/>
                <a:gd name="T4" fmla="*/ 80 w 93"/>
                <a:gd name="T5" fmla="*/ 60 h 68"/>
                <a:gd name="T6" fmla="*/ 5 w 93"/>
                <a:gd name="T7" fmla="*/ 37 h 68"/>
                <a:gd name="T8" fmla="*/ 15 w 93"/>
                <a:gd name="T9" fmla="*/ 0 h 68"/>
              </a:gdLst>
              <a:ahLst/>
              <a:cxnLst>
                <a:cxn ang="0">
                  <a:pos x="T0" y="T1"/>
                </a:cxn>
                <a:cxn ang="0">
                  <a:pos x="T2" y="T3"/>
                </a:cxn>
                <a:cxn ang="0">
                  <a:pos x="T4" y="T5"/>
                </a:cxn>
                <a:cxn ang="0">
                  <a:pos x="T6" y="T7"/>
                </a:cxn>
                <a:cxn ang="0">
                  <a:pos x="T8" y="T9"/>
                </a:cxn>
              </a:cxnLst>
              <a:rect l="0" t="0" r="r" b="b"/>
              <a:pathLst>
                <a:path w="93" h="68">
                  <a:moveTo>
                    <a:pt x="15" y="0"/>
                  </a:moveTo>
                  <a:cubicBezTo>
                    <a:pt x="15" y="0"/>
                    <a:pt x="84" y="15"/>
                    <a:pt x="93" y="24"/>
                  </a:cubicBezTo>
                  <a:cubicBezTo>
                    <a:pt x="93" y="24"/>
                    <a:pt x="88" y="52"/>
                    <a:pt x="80" y="60"/>
                  </a:cubicBezTo>
                  <a:cubicBezTo>
                    <a:pt x="71" y="68"/>
                    <a:pt x="10" y="42"/>
                    <a:pt x="5" y="37"/>
                  </a:cubicBezTo>
                  <a:cubicBezTo>
                    <a:pt x="0" y="33"/>
                    <a:pt x="5" y="15"/>
                    <a:pt x="15" y="0"/>
                  </a:cubicBezTo>
                  <a:close/>
                </a:path>
              </a:pathLst>
            </a:custGeom>
            <a:solidFill>
              <a:srgbClr val="2D2D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sp>
          <p:nvSpPr>
            <p:cNvPr id="149" name="Freeform 195">
              <a:extLst>
                <a:ext uri="{FF2B5EF4-FFF2-40B4-BE49-F238E27FC236}">
                  <a16:creationId xmlns:a16="http://schemas.microsoft.com/office/drawing/2014/main" id="{0CD8A634-21C1-6E8C-553B-7A5F3DDF4562}"/>
                </a:ext>
              </a:extLst>
            </p:cNvPr>
            <p:cNvSpPr>
              <a:spLocks/>
            </p:cNvSpPr>
            <p:nvPr/>
          </p:nvSpPr>
          <p:spPr bwMode="auto">
            <a:xfrm>
              <a:off x="3307835" y="2769561"/>
              <a:ext cx="207570" cy="208489"/>
            </a:xfrm>
            <a:custGeom>
              <a:avLst/>
              <a:gdLst>
                <a:gd name="T0" fmla="*/ 131 w 132"/>
                <a:gd name="T1" fmla="*/ 42 h 133"/>
                <a:gd name="T2" fmla="*/ 113 w 132"/>
                <a:gd name="T3" fmla="*/ 4 h 133"/>
                <a:gd name="T4" fmla="*/ 102 w 132"/>
                <a:gd name="T5" fmla="*/ 32 h 133"/>
                <a:gd name="T6" fmla="*/ 34 w 132"/>
                <a:gd name="T7" fmla="*/ 11 h 133"/>
                <a:gd name="T8" fmla="*/ 31 w 132"/>
                <a:gd name="T9" fmla="*/ 44 h 133"/>
                <a:gd name="T10" fmla="*/ 13 w 132"/>
                <a:gd name="T11" fmla="*/ 60 h 133"/>
                <a:gd name="T12" fmla="*/ 14 w 132"/>
                <a:gd name="T13" fmla="*/ 81 h 133"/>
                <a:gd name="T14" fmla="*/ 15 w 132"/>
                <a:gd name="T15" fmla="*/ 103 h 133"/>
                <a:gd name="T16" fmla="*/ 94 w 132"/>
                <a:gd name="T17" fmla="*/ 127 h 133"/>
                <a:gd name="T18" fmla="*/ 131 w 132"/>
                <a:gd name="T19" fmla="*/ 4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2" h="133">
                  <a:moveTo>
                    <a:pt x="131" y="42"/>
                  </a:moveTo>
                  <a:cubicBezTo>
                    <a:pt x="131" y="42"/>
                    <a:pt x="125" y="26"/>
                    <a:pt x="113" y="4"/>
                  </a:cubicBezTo>
                  <a:cubicBezTo>
                    <a:pt x="107" y="22"/>
                    <a:pt x="102" y="32"/>
                    <a:pt x="102" y="32"/>
                  </a:cubicBezTo>
                  <a:cubicBezTo>
                    <a:pt x="102" y="32"/>
                    <a:pt x="42" y="0"/>
                    <a:pt x="34" y="11"/>
                  </a:cubicBezTo>
                  <a:cubicBezTo>
                    <a:pt x="26" y="23"/>
                    <a:pt x="31" y="44"/>
                    <a:pt x="31" y="44"/>
                  </a:cubicBezTo>
                  <a:cubicBezTo>
                    <a:pt x="31" y="44"/>
                    <a:pt x="13" y="45"/>
                    <a:pt x="13" y="60"/>
                  </a:cubicBezTo>
                  <a:cubicBezTo>
                    <a:pt x="13" y="74"/>
                    <a:pt x="14" y="81"/>
                    <a:pt x="14" y="81"/>
                  </a:cubicBezTo>
                  <a:cubicBezTo>
                    <a:pt x="14" y="81"/>
                    <a:pt x="0" y="93"/>
                    <a:pt x="15" y="103"/>
                  </a:cubicBezTo>
                  <a:cubicBezTo>
                    <a:pt x="30" y="112"/>
                    <a:pt x="80" y="133"/>
                    <a:pt x="94" y="127"/>
                  </a:cubicBezTo>
                  <a:cubicBezTo>
                    <a:pt x="108" y="121"/>
                    <a:pt x="132" y="75"/>
                    <a:pt x="131" y="42"/>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srgbClr val="878787"/>
                </a:solidFill>
                <a:latin typeface="Questrial"/>
              </a:endParaRPr>
            </a:p>
          </p:txBody>
        </p:sp>
      </p:grpSp>
      <p:sp>
        <p:nvSpPr>
          <p:cNvPr id="11" name="TextBox 10">
            <a:extLst>
              <a:ext uri="{FF2B5EF4-FFF2-40B4-BE49-F238E27FC236}">
                <a16:creationId xmlns:a16="http://schemas.microsoft.com/office/drawing/2014/main" id="{4A756261-1FC4-C99B-460B-B3FF1D0B7DCE}"/>
              </a:ext>
            </a:extLst>
          </p:cNvPr>
          <p:cNvSpPr txBox="1"/>
          <p:nvPr/>
        </p:nvSpPr>
        <p:spPr>
          <a:xfrm>
            <a:off x="7718813" y="1209328"/>
            <a:ext cx="1991251" cy="400110"/>
          </a:xfrm>
          <a:prstGeom prst="rect">
            <a:avLst/>
          </a:prstGeom>
          <a:noFill/>
        </p:spPr>
        <p:txBody>
          <a:bodyPr wrap="none" rtlCol="0">
            <a:spAutoFit/>
          </a:bodyPr>
          <a:lstStyle/>
          <a:p>
            <a:pPr defTabSz="1828800"/>
            <a:r>
              <a:rPr lang="en-US" sz="2000" b="1" dirty="0">
                <a:solidFill>
                  <a:srgbClr val="FF8026"/>
                </a:solidFill>
                <a:latin typeface="Century Gothic" panose="020B0502020202020204" pitchFamily="34" charset="0"/>
              </a:rPr>
              <a:t>Insert title here</a:t>
            </a:r>
          </a:p>
        </p:txBody>
      </p:sp>
      <p:sp>
        <p:nvSpPr>
          <p:cNvPr id="12" name="TextBox 11">
            <a:extLst>
              <a:ext uri="{FF2B5EF4-FFF2-40B4-BE49-F238E27FC236}">
                <a16:creationId xmlns:a16="http://schemas.microsoft.com/office/drawing/2014/main" id="{0C0AA722-7D6E-60FB-EC1B-C3CD26EC4FA6}"/>
              </a:ext>
            </a:extLst>
          </p:cNvPr>
          <p:cNvSpPr txBox="1"/>
          <p:nvPr/>
        </p:nvSpPr>
        <p:spPr>
          <a:xfrm>
            <a:off x="7718813" y="1573816"/>
            <a:ext cx="3613215" cy="738664"/>
          </a:xfrm>
          <a:prstGeom prst="rect">
            <a:avLst/>
          </a:prstGeom>
          <a:noFill/>
        </p:spPr>
        <p:txBody>
          <a:bodyPr wrap="square" rtlCol="0">
            <a:spAutoFit/>
          </a:bodyPr>
          <a:lstStyle/>
          <a:p>
            <a:pPr defTabSz="1828800"/>
            <a:r>
              <a:rPr lang="en-US" sz="1400" dirty="0">
                <a:latin typeface="Century Gothic" panose="020B0502020202020204" pitchFamily="34" charset="0"/>
              </a:rPr>
              <a:t>Sed ut perspiciatis unde omnis iste natus error voluptatem rem aperiam doloremque.</a:t>
            </a:r>
          </a:p>
        </p:txBody>
      </p:sp>
      <p:sp>
        <p:nvSpPr>
          <p:cNvPr id="14" name="TextBox 13">
            <a:extLst>
              <a:ext uri="{FF2B5EF4-FFF2-40B4-BE49-F238E27FC236}">
                <a16:creationId xmlns:a16="http://schemas.microsoft.com/office/drawing/2014/main" id="{B17C7223-3894-DB35-B179-C9DFB473940A}"/>
              </a:ext>
            </a:extLst>
          </p:cNvPr>
          <p:cNvSpPr txBox="1"/>
          <p:nvPr/>
        </p:nvSpPr>
        <p:spPr>
          <a:xfrm>
            <a:off x="7718813" y="2560232"/>
            <a:ext cx="1991251" cy="400110"/>
          </a:xfrm>
          <a:prstGeom prst="rect">
            <a:avLst/>
          </a:prstGeom>
          <a:noFill/>
        </p:spPr>
        <p:txBody>
          <a:bodyPr wrap="none" rtlCol="0">
            <a:spAutoFit/>
          </a:bodyPr>
          <a:lstStyle/>
          <a:p>
            <a:pPr defTabSz="1828800"/>
            <a:r>
              <a:rPr lang="en-US" sz="2000" b="1" dirty="0">
                <a:solidFill>
                  <a:srgbClr val="F26363"/>
                </a:solidFill>
                <a:latin typeface="Century Gothic" panose="020B0502020202020204" pitchFamily="34" charset="0"/>
              </a:rPr>
              <a:t>Insert title here</a:t>
            </a:r>
          </a:p>
        </p:txBody>
      </p:sp>
      <p:sp>
        <p:nvSpPr>
          <p:cNvPr id="15" name="TextBox 14">
            <a:extLst>
              <a:ext uri="{FF2B5EF4-FFF2-40B4-BE49-F238E27FC236}">
                <a16:creationId xmlns:a16="http://schemas.microsoft.com/office/drawing/2014/main" id="{0DB5BEEC-6D3D-636D-4B90-4847B41B82EC}"/>
              </a:ext>
            </a:extLst>
          </p:cNvPr>
          <p:cNvSpPr txBox="1"/>
          <p:nvPr/>
        </p:nvSpPr>
        <p:spPr>
          <a:xfrm>
            <a:off x="7718813" y="2892063"/>
            <a:ext cx="3613215" cy="738664"/>
          </a:xfrm>
          <a:prstGeom prst="rect">
            <a:avLst/>
          </a:prstGeom>
          <a:noFill/>
        </p:spPr>
        <p:txBody>
          <a:bodyPr wrap="square" rtlCol="0">
            <a:spAutoFit/>
          </a:bodyPr>
          <a:lstStyle/>
          <a:p>
            <a:pPr defTabSz="1828800"/>
            <a:r>
              <a:rPr lang="en-US" sz="1400" dirty="0">
                <a:latin typeface="Century Gothic" panose="020B0502020202020204" pitchFamily="34" charset="0"/>
              </a:rPr>
              <a:t>Sed ut perspiciatis unde omnis iste natus error voluptatem rem aperiam doloremque.</a:t>
            </a:r>
          </a:p>
        </p:txBody>
      </p:sp>
      <p:sp>
        <p:nvSpPr>
          <p:cNvPr id="17" name="TextBox 16">
            <a:extLst>
              <a:ext uri="{FF2B5EF4-FFF2-40B4-BE49-F238E27FC236}">
                <a16:creationId xmlns:a16="http://schemas.microsoft.com/office/drawing/2014/main" id="{F2CF3A93-4455-F6B1-127A-D14CDE55FA1C}"/>
              </a:ext>
            </a:extLst>
          </p:cNvPr>
          <p:cNvSpPr txBox="1"/>
          <p:nvPr/>
        </p:nvSpPr>
        <p:spPr>
          <a:xfrm>
            <a:off x="7718813" y="3987552"/>
            <a:ext cx="1991251" cy="400110"/>
          </a:xfrm>
          <a:prstGeom prst="rect">
            <a:avLst/>
          </a:prstGeom>
          <a:noFill/>
        </p:spPr>
        <p:txBody>
          <a:bodyPr wrap="none" rtlCol="0">
            <a:spAutoFit/>
          </a:bodyPr>
          <a:lstStyle/>
          <a:p>
            <a:pPr defTabSz="1828800"/>
            <a:r>
              <a:rPr lang="en-US" sz="2000" b="1" dirty="0">
                <a:solidFill>
                  <a:srgbClr val="FFA826"/>
                </a:solidFill>
                <a:latin typeface="Century Gothic" panose="020B0502020202020204" pitchFamily="34" charset="0"/>
              </a:rPr>
              <a:t>Insert title here</a:t>
            </a:r>
          </a:p>
        </p:txBody>
      </p:sp>
      <p:sp>
        <p:nvSpPr>
          <p:cNvPr id="18" name="TextBox 17">
            <a:extLst>
              <a:ext uri="{FF2B5EF4-FFF2-40B4-BE49-F238E27FC236}">
                <a16:creationId xmlns:a16="http://schemas.microsoft.com/office/drawing/2014/main" id="{9CB44B17-1250-9F49-D907-F8F0026CC31E}"/>
              </a:ext>
            </a:extLst>
          </p:cNvPr>
          <p:cNvSpPr txBox="1"/>
          <p:nvPr/>
        </p:nvSpPr>
        <p:spPr>
          <a:xfrm>
            <a:off x="7718813" y="4286725"/>
            <a:ext cx="3613215" cy="738664"/>
          </a:xfrm>
          <a:prstGeom prst="rect">
            <a:avLst/>
          </a:prstGeom>
          <a:noFill/>
        </p:spPr>
        <p:txBody>
          <a:bodyPr wrap="square" rtlCol="0">
            <a:spAutoFit/>
          </a:bodyPr>
          <a:lstStyle/>
          <a:p>
            <a:pPr defTabSz="1828800"/>
            <a:r>
              <a:rPr lang="en-US" sz="1400" dirty="0">
                <a:latin typeface="Century Gothic" panose="020B0502020202020204" pitchFamily="34" charset="0"/>
              </a:rPr>
              <a:t>Sed ut perspiciatis unde omnis iste natus error voluptatem rem aperiam doloremque.</a:t>
            </a:r>
          </a:p>
        </p:txBody>
      </p:sp>
      <p:sp>
        <p:nvSpPr>
          <p:cNvPr id="20" name="TextBox 19">
            <a:extLst>
              <a:ext uri="{FF2B5EF4-FFF2-40B4-BE49-F238E27FC236}">
                <a16:creationId xmlns:a16="http://schemas.microsoft.com/office/drawing/2014/main" id="{F9B10D98-60E4-5E58-D61B-26F95DC19706}"/>
              </a:ext>
            </a:extLst>
          </p:cNvPr>
          <p:cNvSpPr txBox="1"/>
          <p:nvPr/>
        </p:nvSpPr>
        <p:spPr>
          <a:xfrm>
            <a:off x="7718813" y="5363797"/>
            <a:ext cx="1991251" cy="400110"/>
          </a:xfrm>
          <a:prstGeom prst="rect">
            <a:avLst/>
          </a:prstGeom>
          <a:noFill/>
        </p:spPr>
        <p:txBody>
          <a:bodyPr wrap="none" rtlCol="0">
            <a:spAutoFit/>
          </a:bodyPr>
          <a:lstStyle/>
          <a:p>
            <a:pPr defTabSz="1828800"/>
            <a:r>
              <a:rPr lang="en-US" sz="2000" b="1" dirty="0">
                <a:solidFill>
                  <a:srgbClr val="63357A"/>
                </a:solidFill>
                <a:latin typeface="Century Gothic" panose="020B0502020202020204" pitchFamily="34" charset="0"/>
              </a:rPr>
              <a:t>Insert title here</a:t>
            </a:r>
          </a:p>
        </p:txBody>
      </p:sp>
      <p:sp>
        <p:nvSpPr>
          <p:cNvPr id="21" name="TextBox 20">
            <a:extLst>
              <a:ext uri="{FF2B5EF4-FFF2-40B4-BE49-F238E27FC236}">
                <a16:creationId xmlns:a16="http://schemas.microsoft.com/office/drawing/2014/main" id="{3AD0944D-2C07-E197-D067-35BBBD1583AE}"/>
              </a:ext>
            </a:extLst>
          </p:cNvPr>
          <p:cNvSpPr txBox="1"/>
          <p:nvPr/>
        </p:nvSpPr>
        <p:spPr>
          <a:xfrm>
            <a:off x="7718813" y="5662969"/>
            <a:ext cx="3613215" cy="738664"/>
          </a:xfrm>
          <a:prstGeom prst="rect">
            <a:avLst/>
          </a:prstGeom>
          <a:noFill/>
        </p:spPr>
        <p:txBody>
          <a:bodyPr wrap="square" rtlCol="0">
            <a:spAutoFit/>
          </a:bodyPr>
          <a:lstStyle/>
          <a:p>
            <a:pPr defTabSz="1828800"/>
            <a:r>
              <a:rPr lang="en-US" sz="1400" dirty="0">
                <a:latin typeface="Century Gothic" panose="020B0502020202020204" pitchFamily="34" charset="0"/>
              </a:rPr>
              <a:t>Sed ut perspiciatis unde omnis iste natus error voluptatem rem aperiam doloremque.</a:t>
            </a:r>
          </a:p>
        </p:txBody>
      </p:sp>
      <p:sp>
        <p:nvSpPr>
          <p:cNvPr id="186" name="TextBox 185">
            <a:extLst>
              <a:ext uri="{FF2B5EF4-FFF2-40B4-BE49-F238E27FC236}">
                <a16:creationId xmlns:a16="http://schemas.microsoft.com/office/drawing/2014/main" id="{34AD0D2B-0D74-C324-4A01-017E82D0439E}"/>
              </a:ext>
            </a:extLst>
          </p:cNvPr>
          <p:cNvSpPr txBox="1"/>
          <p:nvPr/>
        </p:nvSpPr>
        <p:spPr>
          <a:xfrm>
            <a:off x="6429495" y="1236846"/>
            <a:ext cx="1047082" cy="1015663"/>
          </a:xfrm>
          <a:prstGeom prst="rect">
            <a:avLst/>
          </a:prstGeom>
          <a:noFill/>
        </p:spPr>
        <p:txBody>
          <a:bodyPr wrap="none" rtlCol="0">
            <a:spAutoFit/>
          </a:bodyPr>
          <a:lstStyle/>
          <a:p>
            <a:r>
              <a:rPr lang="en-US" sz="6000" b="1" dirty="0">
                <a:solidFill>
                  <a:srgbClr val="FF8026"/>
                </a:solidFill>
                <a:latin typeface="Century Gothic" panose="020B0502020202020204" pitchFamily="34" charset="0"/>
              </a:rPr>
              <a:t>01</a:t>
            </a:r>
          </a:p>
        </p:txBody>
      </p:sp>
      <p:sp>
        <p:nvSpPr>
          <p:cNvPr id="187" name="TextBox 186">
            <a:extLst>
              <a:ext uri="{FF2B5EF4-FFF2-40B4-BE49-F238E27FC236}">
                <a16:creationId xmlns:a16="http://schemas.microsoft.com/office/drawing/2014/main" id="{2D5C6C96-8802-015C-5167-255391F94CCF}"/>
              </a:ext>
            </a:extLst>
          </p:cNvPr>
          <p:cNvSpPr txBox="1"/>
          <p:nvPr/>
        </p:nvSpPr>
        <p:spPr>
          <a:xfrm>
            <a:off x="6429495" y="2641103"/>
            <a:ext cx="1047082" cy="1015663"/>
          </a:xfrm>
          <a:prstGeom prst="rect">
            <a:avLst/>
          </a:prstGeom>
          <a:noFill/>
        </p:spPr>
        <p:txBody>
          <a:bodyPr wrap="none" rtlCol="0">
            <a:spAutoFit/>
          </a:bodyPr>
          <a:lstStyle/>
          <a:p>
            <a:r>
              <a:rPr lang="en-US" sz="6000" b="1" dirty="0">
                <a:solidFill>
                  <a:srgbClr val="F26363"/>
                </a:solidFill>
                <a:latin typeface="Century Gothic" panose="020B0502020202020204" pitchFamily="34" charset="0"/>
              </a:rPr>
              <a:t>02</a:t>
            </a:r>
          </a:p>
        </p:txBody>
      </p:sp>
      <p:sp>
        <p:nvSpPr>
          <p:cNvPr id="188" name="TextBox 187">
            <a:extLst>
              <a:ext uri="{FF2B5EF4-FFF2-40B4-BE49-F238E27FC236}">
                <a16:creationId xmlns:a16="http://schemas.microsoft.com/office/drawing/2014/main" id="{166B352A-6344-B308-D54C-CCB03BCD888E}"/>
              </a:ext>
            </a:extLst>
          </p:cNvPr>
          <p:cNvSpPr txBox="1"/>
          <p:nvPr/>
        </p:nvSpPr>
        <p:spPr>
          <a:xfrm>
            <a:off x="6429495" y="4029031"/>
            <a:ext cx="1047082" cy="1015663"/>
          </a:xfrm>
          <a:prstGeom prst="rect">
            <a:avLst/>
          </a:prstGeom>
          <a:noFill/>
        </p:spPr>
        <p:txBody>
          <a:bodyPr wrap="none" rtlCol="0">
            <a:spAutoFit/>
          </a:bodyPr>
          <a:lstStyle/>
          <a:p>
            <a:r>
              <a:rPr lang="en-US" sz="6000" b="1" dirty="0">
                <a:solidFill>
                  <a:srgbClr val="FFA826"/>
                </a:solidFill>
                <a:latin typeface="Century Gothic" panose="020B0502020202020204" pitchFamily="34" charset="0"/>
              </a:rPr>
              <a:t>03</a:t>
            </a:r>
          </a:p>
        </p:txBody>
      </p:sp>
      <p:sp>
        <p:nvSpPr>
          <p:cNvPr id="189" name="TextBox 188">
            <a:extLst>
              <a:ext uri="{FF2B5EF4-FFF2-40B4-BE49-F238E27FC236}">
                <a16:creationId xmlns:a16="http://schemas.microsoft.com/office/drawing/2014/main" id="{4B8E7B96-8DBE-50D6-9A30-4DBD0202B622}"/>
              </a:ext>
            </a:extLst>
          </p:cNvPr>
          <p:cNvSpPr txBox="1"/>
          <p:nvPr/>
        </p:nvSpPr>
        <p:spPr>
          <a:xfrm>
            <a:off x="6429495" y="5433288"/>
            <a:ext cx="1047082" cy="1015663"/>
          </a:xfrm>
          <a:prstGeom prst="rect">
            <a:avLst/>
          </a:prstGeom>
          <a:noFill/>
        </p:spPr>
        <p:txBody>
          <a:bodyPr wrap="none" rtlCol="0">
            <a:spAutoFit/>
          </a:bodyPr>
          <a:lstStyle/>
          <a:p>
            <a:r>
              <a:rPr lang="en-US" sz="6000" b="1" dirty="0">
                <a:solidFill>
                  <a:srgbClr val="63357A"/>
                </a:solidFill>
                <a:latin typeface="Century Gothic" panose="020B0502020202020204" pitchFamily="34" charset="0"/>
              </a:rPr>
              <a:t>04</a:t>
            </a:r>
          </a:p>
        </p:txBody>
      </p:sp>
    </p:spTree>
    <p:extLst>
      <p:ext uri="{BB962C8B-B14F-4D97-AF65-F5344CB8AC3E}">
        <p14:creationId xmlns:p14="http://schemas.microsoft.com/office/powerpoint/2010/main" val="24635748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983AC86A-2A7F-4317-4236-80326739C619}"/>
              </a:ext>
            </a:extLst>
          </p:cNvPr>
          <p:cNvGrpSpPr/>
          <p:nvPr/>
        </p:nvGrpSpPr>
        <p:grpSpPr>
          <a:xfrm>
            <a:off x="3573325" y="3847064"/>
            <a:ext cx="8640689" cy="3024762"/>
            <a:chOff x="3801291" y="3920747"/>
            <a:chExt cx="8390709" cy="2937254"/>
          </a:xfrm>
          <a:solidFill>
            <a:srgbClr val="419CCC"/>
          </a:solidFill>
        </p:grpSpPr>
        <p:sp>
          <p:nvSpPr>
            <p:cNvPr id="132" name="Freeform 131">
              <a:extLst>
                <a:ext uri="{FF2B5EF4-FFF2-40B4-BE49-F238E27FC236}">
                  <a16:creationId xmlns:a16="http://schemas.microsoft.com/office/drawing/2014/main" id="{7658A43E-C816-5E5F-1760-63B3ECDA38AE}"/>
                </a:ext>
              </a:extLst>
            </p:cNvPr>
            <p:cNvSpPr>
              <a:spLocks/>
            </p:cNvSpPr>
            <p:nvPr/>
          </p:nvSpPr>
          <p:spPr bwMode="auto">
            <a:xfrm>
              <a:off x="5516987" y="6374760"/>
              <a:ext cx="6444491" cy="483240"/>
            </a:xfrm>
            <a:custGeom>
              <a:avLst/>
              <a:gdLst>
                <a:gd name="connsiteX0" fmla="*/ 5813780 w 6604172"/>
                <a:gd name="connsiteY0" fmla="*/ 523 h 495214"/>
                <a:gd name="connsiteX1" fmla="*/ 6504526 w 6604172"/>
                <a:gd name="connsiteY1" fmla="*/ 86579 h 495214"/>
                <a:gd name="connsiteX2" fmla="*/ 6555792 w 6604172"/>
                <a:gd name="connsiteY2" fmla="*/ 427441 h 495214"/>
                <a:gd name="connsiteX3" fmla="*/ 6519373 w 6604172"/>
                <a:gd name="connsiteY3" fmla="*/ 495214 h 495214"/>
                <a:gd name="connsiteX4" fmla="*/ 108132 w 6604172"/>
                <a:gd name="connsiteY4" fmla="*/ 495214 h 495214"/>
                <a:gd name="connsiteX5" fmla="*/ 0 w 6604172"/>
                <a:gd name="connsiteY5" fmla="*/ 181599 h 495214"/>
                <a:gd name="connsiteX6" fmla="*/ 1135054 w 6604172"/>
                <a:gd name="connsiteY6" fmla="*/ 100922 h 495214"/>
                <a:gd name="connsiteX7" fmla="*/ 2351055 w 6604172"/>
                <a:gd name="connsiteY7" fmla="*/ 186978 h 495214"/>
                <a:gd name="connsiteX8" fmla="*/ 4684122 w 6604172"/>
                <a:gd name="connsiteY8" fmla="*/ 100922 h 495214"/>
                <a:gd name="connsiteX9" fmla="*/ 5813780 w 6604172"/>
                <a:gd name="connsiteY9" fmla="*/ 523 h 49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04172" h="495214">
                  <a:moveTo>
                    <a:pt x="5813780" y="523"/>
                  </a:moveTo>
                  <a:cubicBezTo>
                    <a:pt x="5988265" y="2316"/>
                    <a:pt x="6425378" y="45344"/>
                    <a:pt x="6504526" y="86579"/>
                  </a:cubicBezTo>
                  <a:cubicBezTo>
                    <a:pt x="6641236" y="153810"/>
                    <a:pt x="6615603" y="299029"/>
                    <a:pt x="6555792" y="427441"/>
                  </a:cubicBezTo>
                  <a:lnTo>
                    <a:pt x="6519373" y="495214"/>
                  </a:lnTo>
                  <a:lnTo>
                    <a:pt x="108132" y="495214"/>
                  </a:lnTo>
                  <a:lnTo>
                    <a:pt x="0" y="181599"/>
                  </a:lnTo>
                  <a:cubicBezTo>
                    <a:pt x="0" y="181599"/>
                    <a:pt x="782486" y="100922"/>
                    <a:pt x="1135054" y="100922"/>
                  </a:cubicBezTo>
                  <a:cubicBezTo>
                    <a:pt x="1611741" y="99129"/>
                    <a:pt x="2014676" y="226420"/>
                    <a:pt x="2351055" y="186978"/>
                  </a:cubicBezTo>
                  <a:cubicBezTo>
                    <a:pt x="3086772" y="99129"/>
                    <a:pt x="4684122" y="100922"/>
                    <a:pt x="4684122" y="100922"/>
                  </a:cubicBezTo>
                  <a:cubicBezTo>
                    <a:pt x="4684122" y="100922"/>
                    <a:pt x="5335294" y="-8441"/>
                    <a:pt x="5813780" y="52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77" tIns="91439" rIns="182877" bIns="91439" numCol="1" spcCol="0" rtlCol="0" fromWordArt="0" anchor="ctr" anchorCtr="0" forceAA="0" compatLnSpc="1">
              <a:prstTxWarp prst="textNoShape">
                <a:avLst/>
              </a:prstTxWarp>
              <a:noAutofit/>
            </a:bodyPr>
            <a:lstStyle/>
            <a:p>
              <a:pPr algn="ctr" defTabSz="1828800"/>
              <a:endParaRPr lang="en-US">
                <a:solidFill>
                  <a:srgbClr val="323232"/>
                </a:solidFill>
                <a:latin typeface="Questrial"/>
              </a:endParaRPr>
            </a:p>
          </p:txBody>
        </p:sp>
        <p:sp>
          <p:nvSpPr>
            <p:cNvPr id="133" name="Freeform 132">
              <a:extLst>
                <a:ext uri="{FF2B5EF4-FFF2-40B4-BE49-F238E27FC236}">
                  <a16:creationId xmlns:a16="http://schemas.microsoft.com/office/drawing/2014/main" id="{1A0633A6-4801-1E22-ADC3-D272588BEA6D}"/>
                </a:ext>
              </a:extLst>
            </p:cNvPr>
            <p:cNvSpPr>
              <a:spLocks/>
            </p:cNvSpPr>
            <p:nvPr/>
          </p:nvSpPr>
          <p:spPr bwMode="auto">
            <a:xfrm>
              <a:off x="3801291" y="4935472"/>
              <a:ext cx="8390709" cy="1922528"/>
            </a:xfrm>
            <a:custGeom>
              <a:avLst/>
              <a:gdLst>
                <a:gd name="connsiteX0" fmla="*/ 4586528 w 8598613"/>
                <a:gd name="connsiteY0" fmla="*/ 95 h 1970164"/>
                <a:gd name="connsiteX1" fmla="*/ 4842631 w 8598613"/>
                <a:gd name="connsiteY1" fmla="*/ 66846 h 1970164"/>
                <a:gd name="connsiteX2" fmla="*/ 6774535 w 8598613"/>
                <a:gd name="connsiteY2" fmla="*/ 1568521 h 1970164"/>
                <a:gd name="connsiteX3" fmla="*/ 7886189 w 8598613"/>
                <a:gd name="connsiteY3" fmla="*/ 1740551 h 1970164"/>
                <a:gd name="connsiteX4" fmla="*/ 8305307 w 8598613"/>
                <a:gd name="connsiteY4" fmla="*/ 1667080 h 1970164"/>
                <a:gd name="connsiteX5" fmla="*/ 8598613 w 8598613"/>
                <a:gd name="connsiteY5" fmla="*/ 1441527 h 1970164"/>
                <a:gd name="connsiteX6" fmla="*/ 8598613 w 8598613"/>
                <a:gd name="connsiteY6" fmla="*/ 1970164 h 1970164"/>
                <a:gd name="connsiteX7" fmla="*/ 0 w 8598613"/>
                <a:gd name="connsiteY7" fmla="*/ 1970164 h 1970164"/>
                <a:gd name="connsiteX8" fmla="*/ 6576 w 8598613"/>
                <a:gd name="connsiteY8" fmla="*/ 1967040 h 1970164"/>
                <a:gd name="connsiteX9" fmla="*/ 856506 w 8598613"/>
                <a:gd name="connsiteY9" fmla="*/ 1849861 h 1970164"/>
                <a:gd name="connsiteX10" fmla="*/ 1009403 w 8598613"/>
                <a:gd name="connsiteY10" fmla="*/ 1864197 h 1970164"/>
                <a:gd name="connsiteX11" fmla="*/ 1626389 w 8598613"/>
                <a:gd name="connsiteY11" fmla="*/ 1281805 h 1970164"/>
                <a:gd name="connsiteX12" fmla="*/ 2604933 w 8598613"/>
                <a:gd name="connsiteY12" fmla="*/ 1783558 h 1970164"/>
                <a:gd name="connsiteX13" fmla="*/ 3993601 w 8598613"/>
                <a:gd name="connsiteY13" fmla="*/ 1572105 h 1970164"/>
                <a:gd name="connsiteX14" fmla="*/ 4785070 w 8598613"/>
                <a:gd name="connsiteY14" fmla="*/ 713749 h 1970164"/>
                <a:gd name="connsiteX15" fmla="*/ 4466683 w 8598613"/>
                <a:gd name="connsiteY15" fmla="*/ 16670 h 1970164"/>
                <a:gd name="connsiteX16" fmla="*/ 4586528 w 8598613"/>
                <a:gd name="connsiteY16" fmla="*/ 95 h 1970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598613" h="1970164">
                  <a:moveTo>
                    <a:pt x="4586528" y="95"/>
                  </a:moveTo>
                  <a:cubicBezTo>
                    <a:pt x="4657805" y="-1249"/>
                    <a:pt x="4751792" y="11295"/>
                    <a:pt x="4842631" y="66846"/>
                  </a:cubicBezTo>
                  <a:cubicBezTo>
                    <a:pt x="5022510" y="177948"/>
                    <a:pt x="6519106" y="1417995"/>
                    <a:pt x="6774535" y="1568521"/>
                  </a:cubicBezTo>
                  <a:cubicBezTo>
                    <a:pt x="7031762" y="1719047"/>
                    <a:pt x="7592985" y="1747719"/>
                    <a:pt x="7886189" y="1740551"/>
                  </a:cubicBezTo>
                  <a:cubicBezTo>
                    <a:pt x="8064269" y="1736967"/>
                    <a:pt x="8200977" y="1706503"/>
                    <a:pt x="8305307" y="1667080"/>
                  </a:cubicBezTo>
                  <a:lnTo>
                    <a:pt x="8598613" y="1441527"/>
                  </a:lnTo>
                  <a:lnTo>
                    <a:pt x="8598613" y="1970164"/>
                  </a:lnTo>
                  <a:lnTo>
                    <a:pt x="0" y="1970164"/>
                  </a:lnTo>
                  <a:lnTo>
                    <a:pt x="6576" y="1967040"/>
                  </a:lnTo>
                  <a:cubicBezTo>
                    <a:pt x="119900" y="1917396"/>
                    <a:pt x="403210" y="1821638"/>
                    <a:pt x="856506" y="1849861"/>
                  </a:cubicBezTo>
                  <a:cubicBezTo>
                    <a:pt x="890684" y="1853445"/>
                    <a:pt x="942848" y="1857029"/>
                    <a:pt x="1009403" y="1864197"/>
                  </a:cubicBezTo>
                  <a:cubicBezTo>
                    <a:pt x="1272027" y="1781766"/>
                    <a:pt x="1626389" y="1281805"/>
                    <a:pt x="1626389" y="1281805"/>
                  </a:cubicBezTo>
                  <a:cubicBezTo>
                    <a:pt x="1935782" y="1566729"/>
                    <a:pt x="2335114" y="1726215"/>
                    <a:pt x="2604933" y="1783558"/>
                  </a:cubicBezTo>
                  <a:cubicBezTo>
                    <a:pt x="2944904" y="1857029"/>
                    <a:pt x="3286675" y="1998595"/>
                    <a:pt x="3993601" y="1572105"/>
                  </a:cubicBezTo>
                  <a:cubicBezTo>
                    <a:pt x="4329975" y="1369612"/>
                    <a:pt x="4812051" y="916242"/>
                    <a:pt x="4785070" y="713749"/>
                  </a:cubicBezTo>
                  <a:cubicBezTo>
                    <a:pt x="4758088" y="511256"/>
                    <a:pt x="4466683" y="16670"/>
                    <a:pt x="4466683" y="16670"/>
                  </a:cubicBezTo>
                  <a:cubicBezTo>
                    <a:pt x="4466683" y="16670"/>
                    <a:pt x="4515251" y="1438"/>
                    <a:pt x="4586528" y="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77" tIns="91439" rIns="182877" bIns="91439" numCol="1" spcCol="0" rtlCol="0" fromWordArt="0" anchor="ctr" anchorCtr="0" forceAA="0" compatLnSpc="1">
              <a:prstTxWarp prst="textNoShape">
                <a:avLst/>
              </a:prstTxWarp>
              <a:noAutofit/>
            </a:bodyPr>
            <a:lstStyle/>
            <a:p>
              <a:pPr algn="ctr" defTabSz="1828800"/>
              <a:endParaRPr lang="en-US">
                <a:solidFill>
                  <a:srgbClr val="323232"/>
                </a:solidFill>
                <a:latin typeface="Questrial"/>
              </a:endParaRPr>
            </a:p>
          </p:txBody>
        </p:sp>
        <p:sp>
          <p:nvSpPr>
            <p:cNvPr id="134" name="Freeform 133">
              <a:extLst>
                <a:ext uri="{FF2B5EF4-FFF2-40B4-BE49-F238E27FC236}">
                  <a16:creationId xmlns:a16="http://schemas.microsoft.com/office/drawing/2014/main" id="{9AFBB962-9F34-FBDF-A193-594BCADE7B9D}"/>
                </a:ext>
              </a:extLst>
            </p:cNvPr>
            <p:cNvSpPr>
              <a:spLocks/>
            </p:cNvSpPr>
            <p:nvPr/>
          </p:nvSpPr>
          <p:spPr bwMode="auto">
            <a:xfrm>
              <a:off x="8071784" y="4444829"/>
              <a:ext cx="4067474" cy="2413171"/>
            </a:xfrm>
            <a:custGeom>
              <a:avLst/>
              <a:gdLst>
                <a:gd name="connsiteX0" fmla="*/ 4168257 w 4168257"/>
                <a:gd name="connsiteY0" fmla="*/ 2383381 h 2472964"/>
                <a:gd name="connsiteX1" fmla="*/ 4139591 w 4168257"/>
                <a:gd name="connsiteY1" fmla="*/ 2472964 h 2472964"/>
                <a:gd name="connsiteX2" fmla="*/ 3733261 w 4168257"/>
                <a:gd name="connsiteY2" fmla="*/ 2472964 h 2472964"/>
                <a:gd name="connsiteX3" fmla="*/ 3806939 w 4168257"/>
                <a:gd name="connsiteY3" fmla="*/ 2469155 h 2472964"/>
                <a:gd name="connsiteX4" fmla="*/ 4168257 w 4168257"/>
                <a:gd name="connsiteY4" fmla="*/ 2383381 h 2472964"/>
                <a:gd name="connsiteX5" fmla="*/ 128326 w 4168257"/>
                <a:gd name="connsiteY5" fmla="*/ 517 h 2472964"/>
                <a:gd name="connsiteX6" fmla="*/ 1804736 w 4168257"/>
                <a:gd name="connsiteY6" fmla="*/ 767333 h 2472964"/>
                <a:gd name="connsiteX7" fmla="*/ 3166368 w 4168257"/>
                <a:gd name="connsiteY7" fmla="*/ 2317091 h 2472964"/>
                <a:gd name="connsiteX8" fmla="*/ 3479992 w 4168257"/>
                <a:gd name="connsiteY8" fmla="*/ 2461233 h 2472964"/>
                <a:gd name="connsiteX9" fmla="*/ 3563575 w 4168257"/>
                <a:gd name="connsiteY9" fmla="*/ 2472964 h 2472964"/>
                <a:gd name="connsiteX10" fmla="*/ 365646 w 4168257"/>
                <a:gd name="connsiteY10" fmla="*/ 2472964 h 2472964"/>
                <a:gd name="connsiteX11" fmla="*/ 378322 w 4168257"/>
                <a:gd name="connsiteY11" fmla="*/ 2469763 h 2472964"/>
                <a:gd name="connsiteX12" fmla="*/ 1078052 w 4168257"/>
                <a:gd name="connsiteY12" fmla="*/ 1543108 h 2472964"/>
                <a:gd name="connsiteX13" fmla="*/ 448499 w 4168257"/>
                <a:gd name="connsiteY13" fmla="*/ 996662 h 2472964"/>
                <a:gd name="connsiteX14" fmla="*/ 86956 w 4168257"/>
                <a:gd name="connsiteY14" fmla="*/ 353467 h 2472964"/>
                <a:gd name="connsiteX15" fmla="*/ 128326 w 4168257"/>
                <a:gd name="connsiteY15" fmla="*/ 517 h 2472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68257" h="2472964">
                  <a:moveTo>
                    <a:pt x="4168257" y="2383381"/>
                  </a:moveTo>
                  <a:lnTo>
                    <a:pt x="4139591" y="2472964"/>
                  </a:lnTo>
                  <a:lnTo>
                    <a:pt x="3733261" y="2472964"/>
                  </a:lnTo>
                  <a:lnTo>
                    <a:pt x="3806939" y="2469155"/>
                  </a:lnTo>
                  <a:cubicBezTo>
                    <a:pt x="4010869" y="2446088"/>
                    <a:pt x="4168257" y="2383381"/>
                    <a:pt x="4168257" y="2383381"/>
                  </a:cubicBezTo>
                  <a:close/>
                  <a:moveTo>
                    <a:pt x="128326" y="517"/>
                  </a:moveTo>
                  <a:cubicBezTo>
                    <a:pt x="587000" y="-15608"/>
                    <a:pt x="1335269" y="348093"/>
                    <a:pt x="1804736" y="767333"/>
                  </a:cubicBezTo>
                  <a:cubicBezTo>
                    <a:pt x="2308378" y="1215240"/>
                    <a:pt x="2795832" y="1999973"/>
                    <a:pt x="3166368" y="2317091"/>
                  </a:cubicBezTo>
                  <a:cubicBezTo>
                    <a:pt x="3259452" y="2396370"/>
                    <a:pt x="3368612" y="2440153"/>
                    <a:pt x="3479992" y="2461233"/>
                  </a:cubicBezTo>
                  <a:lnTo>
                    <a:pt x="3563575" y="2472964"/>
                  </a:lnTo>
                  <a:lnTo>
                    <a:pt x="365646" y="2472964"/>
                  </a:lnTo>
                  <a:lnTo>
                    <a:pt x="378322" y="2469763"/>
                  </a:lnTo>
                  <a:cubicBezTo>
                    <a:pt x="1076154" y="2264413"/>
                    <a:pt x="1189348" y="1783298"/>
                    <a:pt x="1078052" y="1543108"/>
                  </a:cubicBezTo>
                  <a:cubicBezTo>
                    <a:pt x="959336" y="1286905"/>
                    <a:pt x="551026" y="1075493"/>
                    <a:pt x="448499" y="996662"/>
                  </a:cubicBezTo>
                  <a:cubicBezTo>
                    <a:pt x="345972" y="917830"/>
                    <a:pt x="108540" y="459173"/>
                    <a:pt x="86956" y="353467"/>
                  </a:cubicBezTo>
                  <a:cubicBezTo>
                    <a:pt x="67170" y="247761"/>
                    <a:pt x="-121696" y="9475"/>
                    <a:pt x="128326" y="5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77" tIns="91439" rIns="182877" bIns="91439" numCol="1" spcCol="0" rtlCol="0" fromWordArt="0" anchor="ctr" anchorCtr="0" forceAA="0" compatLnSpc="1">
              <a:prstTxWarp prst="textNoShape">
                <a:avLst/>
              </a:prstTxWarp>
              <a:noAutofit/>
            </a:bodyPr>
            <a:lstStyle/>
            <a:p>
              <a:pPr algn="ctr" defTabSz="1828800"/>
              <a:endParaRPr lang="en-US">
                <a:solidFill>
                  <a:srgbClr val="323232"/>
                </a:solidFill>
                <a:latin typeface="Questrial"/>
              </a:endParaRPr>
            </a:p>
          </p:txBody>
        </p:sp>
        <p:sp>
          <p:nvSpPr>
            <p:cNvPr id="135" name="Freeform 134">
              <a:extLst>
                <a:ext uri="{FF2B5EF4-FFF2-40B4-BE49-F238E27FC236}">
                  <a16:creationId xmlns:a16="http://schemas.microsoft.com/office/drawing/2014/main" id="{8DFAD480-17A8-424C-1596-619BEF443A02}"/>
                </a:ext>
              </a:extLst>
            </p:cNvPr>
            <p:cNvSpPr>
              <a:spLocks/>
            </p:cNvSpPr>
            <p:nvPr/>
          </p:nvSpPr>
          <p:spPr bwMode="auto">
            <a:xfrm>
              <a:off x="7400565" y="3920747"/>
              <a:ext cx="1791245" cy="2169806"/>
            </a:xfrm>
            <a:custGeom>
              <a:avLst/>
              <a:gdLst>
                <a:gd name="T0" fmla="*/ 1011 w 1021"/>
                <a:gd name="T1" fmla="*/ 1227 h 1241"/>
                <a:gd name="T2" fmla="*/ 976 w 1021"/>
                <a:gd name="T3" fmla="*/ 1114 h 1241"/>
                <a:gd name="T4" fmla="*/ 945 w 1021"/>
                <a:gd name="T5" fmla="*/ 1040 h 1241"/>
                <a:gd name="T6" fmla="*/ 889 w 1021"/>
                <a:gd name="T7" fmla="*/ 986 h 1241"/>
                <a:gd name="T8" fmla="*/ 791 w 1021"/>
                <a:gd name="T9" fmla="*/ 941 h 1241"/>
                <a:gd name="T10" fmla="*/ 713 w 1021"/>
                <a:gd name="T11" fmla="*/ 856 h 1241"/>
                <a:gd name="T12" fmla="*/ 634 w 1021"/>
                <a:gd name="T13" fmla="*/ 819 h 1241"/>
                <a:gd name="T14" fmla="*/ 664 w 1021"/>
                <a:gd name="T15" fmla="*/ 718 h 1241"/>
                <a:gd name="T16" fmla="*/ 511 w 1021"/>
                <a:gd name="T17" fmla="*/ 615 h 1241"/>
                <a:gd name="T18" fmla="*/ 511 w 1021"/>
                <a:gd name="T19" fmla="*/ 497 h 1241"/>
                <a:gd name="T20" fmla="*/ 440 w 1021"/>
                <a:gd name="T21" fmla="*/ 421 h 1241"/>
                <a:gd name="T22" fmla="*/ 440 w 1021"/>
                <a:gd name="T23" fmla="*/ 362 h 1241"/>
                <a:gd name="T24" fmla="*/ 440 w 1021"/>
                <a:gd name="T25" fmla="*/ 340 h 1241"/>
                <a:gd name="T26" fmla="*/ 451 w 1021"/>
                <a:gd name="T27" fmla="*/ 307 h 1241"/>
                <a:gd name="T28" fmla="*/ 411 w 1021"/>
                <a:gd name="T29" fmla="*/ 261 h 1241"/>
                <a:gd name="T30" fmla="*/ 261 w 1021"/>
                <a:gd name="T31" fmla="*/ 8 h 1241"/>
                <a:gd name="T32" fmla="*/ 283 w 1021"/>
                <a:gd name="T33" fmla="*/ 163 h 1241"/>
                <a:gd name="T34" fmla="*/ 364 w 1021"/>
                <a:gd name="T35" fmla="*/ 262 h 1241"/>
                <a:gd name="T36" fmla="*/ 210 w 1021"/>
                <a:gd name="T37" fmla="*/ 143 h 1241"/>
                <a:gd name="T38" fmla="*/ 247 w 1021"/>
                <a:gd name="T39" fmla="*/ 245 h 1241"/>
                <a:gd name="T40" fmla="*/ 284 w 1021"/>
                <a:gd name="T41" fmla="*/ 284 h 1241"/>
                <a:gd name="T42" fmla="*/ 148 w 1021"/>
                <a:gd name="T43" fmla="*/ 241 h 1241"/>
                <a:gd name="T44" fmla="*/ 25 w 1021"/>
                <a:gd name="T45" fmla="*/ 332 h 1241"/>
                <a:gd name="T46" fmla="*/ 187 w 1021"/>
                <a:gd name="T47" fmla="*/ 380 h 1241"/>
                <a:gd name="T48" fmla="*/ 293 w 1021"/>
                <a:gd name="T49" fmla="*/ 428 h 1241"/>
                <a:gd name="T50" fmla="*/ 218 w 1021"/>
                <a:gd name="T51" fmla="*/ 467 h 1241"/>
                <a:gd name="T52" fmla="*/ 231 w 1021"/>
                <a:gd name="T53" fmla="*/ 545 h 1241"/>
                <a:gd name="T54" fmla="*/ 353 w 1021"/>
                <a:gd name="T55" fmla="*/ 550 h 1241"/>
                <a:gd name="T56" fmla="*/ 364 w 1021"/>
                <a:gd name="T57" fmla="*/ 626 h 1241"/>
                <a:gd name="T58" fmla="*/ 364 w 1021"/>
                <a:gd name="T59" fmla="*/ 706 h 1241"/>
                <a:gd name="T60" fmla="*/ 460 w 1021"/>
                <a:gd name="T61" fmla="*/ 723 h 1241"/>
                <a:gd name="T62" fmla="*/ 525 w 1021"/>
                <a:gd name="T63" fmla="*/ 809 h 1241"/>
                <a:gd name="T64" fmla="*/ 621 w 1021"/>
                <a:gd name="T65" fmla="*/ 856 h 1241"/>
                <a:gd name="T66" fmla="*/ 684 w 1021"/>
                <a:gd name="T67" fmla="*/ 968 h 1241"/>
                <a:gd name="T68" fmla="*/ 791 w 1021"/>
                <a:gd name="T69" fmla="*/ 978 h 1241"/>
                <a:gd name="T70" fmla="*/ 819 w 1021"/>
                <a:gd name="T71" fmla="*/ 1029 h 1241"/>
                <a:gd name="T72" fmla="*/ 842 w 1021"/>
                <a:gd name="T73" fmla="*/ 1069 h 1241"/>
                <a:gd name="T74" fmla="*/ 923 w 1021"/>
                <a:gd name="T75" fmla="*/ 1095 h 1241"/>
                <a:gd name="T76" fmla="*/ 949 w 1021"/>
                <a:gd name="T77" fmla="*/ 1147 h 1241"/>
                <a:gd name="T78" fmla="*/ 1011 w 1021"/>
                <a:gd name="T79" fmla="*/ 1227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21" h="1241">
                  <a:moveTo>
                    <a:pt x="1011" y="1227"/>
                  </a:moveTo>
                  <a:cubicBezTo>
                    <a:pt x="1021" y="1223"/>
                    <a:pt x="1014" y="1135"/>
                    <a:pt x="976" y="1114"/>
                  </a:cubicBezTo>
                  <a:cubicBezTo>
                    <a:pt x="939" y="1094"/>
                    <a:pt x="981" y="1058"/>
                    <a:pt x="945" y="1040"/>
                  </a:cubicBezTo>
                  <a:cubicBezTo>
                    <a:pt x="910" y="1023"/>
                    <a:pt x="895" y="1021"/>
                    <a:pt x="889" y="986"/>
                  </a:cubicBezTo>
                  <a:cubicBezTo>
                    <a:pt x="883" y="952"/>
                    <a:pt x="847" y="957"/>
                    <a:pt x="791" y="941"/>
                  </a:cubicBezTo>
                  <a:cubicBezTo>
                    <a:pt x="736" y="925"/>
                    <a:pt x="725" y="878"/>
                    <a:pt x="713" y="856"/>
                  </a:cubicBezTo>
                  <a:cubicBezTo>
                    <a:pt x="701" y="834"/>
                    <a:pt x="639" y="856"/>
                    <a:pt x="634" y="819"/>
                  </a:cubicBezTo>
                  <a:cubicBezTo>
                    <a:pt x="630" y="782"/>
                    <a:pt x="696" y="755"/>
                    <a:pt x="664" y="718"/>
                  </a:cubicBezTo>
                  <a:cubicBezTo>
                    <a:pt x="632" y="681"/>
                    <a:pt x="541" y="667"/>
                    <a:pt x="511" y="615"/>
                  </a:cubicBezTo>
                  <a:cubicBezTo>
                    <a:pt x="482" y="563"/>
                    <a:pt x="541" y="529"/>
                    <a:pt x="511" y="497"/>
                  </a:cubicBezTo>
                  <a:cubicBezTo>
                    <a:pt x="482" y="465"/>
                    <a:pt x="435" y="448"/>
                    <a:pt x="440" y="421"/>
                  </a:cubicBezTo>
                  <a:cubicBezTo>
                    <a:pt x="445" y="394"/>
                    <a:pt x="469" y="369"/>
                    <a:pt x="440" y="362"/>
                  </a:cubicBezTo>
                  <a:cubicBezTo>
                    <a:pt x="411" y="354"/>
                    <a:pt x="430" y="343"/>
                    <a:pt x="440" y="340"/>
                  </a:cubicBezTo>
                  <a:cubicBezTo>
                    <a:pt x="450" y="336"/>
                    <a:pt x="461" y="330"/>
                    <a:pt x="451" y="307"/>
                  </a:cubicBezTo>
                  <a:cubicBezTo>
                    <a:pt x="440" y="284"/>
                    <a:pt x="428" y="308"/>
                    <a:pt x="411" y="261"/>
                  </a:cubicBezTo>
                  <a:cubicBezTo>
                    <a:pt x="395" y="214"/>
                    <a:pt x="316" y="0"/>
                    <a:pt x="261" y="8"/>
                  </a:cubicBezTo>
                  <a:cubicBezTo>
                    <a:pt x="205" y="15"/>
                    <a:pt x="241" y="122"/>
                    <a:pt x="283" y="163"/>
                  </a:cubicBezTo>
                  <a:cubicBezTo>
                    <a:pt x="325" y="203"/>
                    <a:pt x="392" y="270"/>
                    <a:pt x="364" y="262"/>
                  </a:cubicBezTo>
                  <a:cubicBezTo>
                    <a:pt x="336" y="255"/>
                    <a:pt x="243" y="129"/>
                    <a:pt x="210" y="143"/>
                  </a:cubicBezTo>
                  <a:cubicBezTo>
                    <a:pt x="177" y="156"/>
                    <a:pt x="195" y="234"/>
                    <a:pt x="247" y="245"/>
                  </a:cubicBezTo>
                  <a:cubicBezTo>
                    <a:pt x="299" y="256"/>
                    <a:pt x="315" y="282"/>
                    <a:pt x="284" y="284"/>
                  </a:cubicBezTo>
                  <a:cubicBezTo>
                    <a:pt x="253" y="287"/>
                    <a:pt x="192" y="263"/>
                    <a:pt x="148" y="241"/>
                  </a:cubicBezTo>
                  <a:cubicBezTo>
                    <a:pt x="103" y="219"/>
                    <a:pt x="0" y="252"/>
                    <a:pt x="25" y="332"/>
                  </a:cubicBezTo>
                  <a:cubicBezTo>
                    <a:pt x="49" y="412"/>
                    <a:pt x="150" y="392"/>
                    <a:pt x="187" y="380"/>
                  </a:cubicBezTo>
                  <a:cubicBezTo>
                    <a:pt x="224" y="368"/>
                    <a:pt x="293" y="391"/>
                    <a:pt x="293" y="428"/>
                  </a:cubicBezTo>
                  <a:cubicBezTo>
                    <a:pt x="293" y="465"/>
                    <a:pt x="243" y="448"/>
                    <a:pt x="218" y="467"/>
                  </a:cubicBezTo>
                  <a:cubicBezTo>
                    <a:pt x="192" y="487"/>
                    <a:pt x="191" y="540"/>
                    <a:pt x="231" y="545"/>
                  </a:cubicBezTo>
                  <a:cubicBezTo>
                    <a:pt x="272" y="550"/>
                    <a:pt x="322" y="522"/>
                    <a:pt x="353" y="550"/>
                  </a:cubicBezTo>
                  <a:cubicBezTo>
                    <a:pt x="384" y="578"/>
                    <a:pt x="384" y="600"/>
                    <a:pt x="364" y="626"/>
                  </a:cubicBezTo>
                  <a:cubicBezTo>
                    <a:pt x="344" y="652"/>
                    <a:pt x="337" y="699"/>
                    <a:pt x="364" y="706"/>
                  </a:cubicBezTo>
                  <a:cubicBezTo>
                    <a:pt x="391" y="713"/>
                    <a:pt x="443" y="692"/>
                    <a:pt x="460" y="723"/>
                  </a:cubicBezTo>
                  <a:cubicBezTo>
                    <a:pt x="477" y="754"/>
                    <a:pt x="476" y="792"/>
                    <a:pt x="525" y="809"/>
                  </a:cubicBezTo>
                  <a:cubicBezTo>
                    <a:pt x="574" y="827"/>
                    <a:pt x="599" y="822"/>
                    <a:pt x="621" y="856"/>
                  </a:cubicBezTo>
                  <a:cubicBezTo>
                    <a:pt x="643" y="890"/>
                    <a:pt x="634" y="962"/>
                    <a:pt x="684" y="968"/>
                  </a:cubicBezTo>
                  <a:cubicBezTo>
                    <a:pt x="733" y="974"/>
                    <a:pt x="765" y="962"/>
                    <a:pt x="791" y="978"/>
                  </a:cubicBezTo>
                  <a:cubicBezTo>
                    <a:pt x="816" y="994"/>
                    <a:pt x="826" y="1008"/>
                    <a:pt x="819" y="1029"/>
                  </a:cubicBezTo>
                  <a:cubicBezTo>
                    <a:pt x="811" y="1050"/>
                    <a:pt x="815" y="1066"/>
                    <a:pt x="842" y="1069"/>
                  </a:cubicBezTo>
                  <a:cubicBezTo>
                    <a:pt x="869" y="1071"/>
                    <a:pt x="911" y="1072"/>
                    <a:pt x="923" y="1095"/>
                  </a:cubicBezTo>
                  <a:cubicBezTo>
                    <a:pt x="934" y="1117"/>
                    <a:pt x="926" y="1129"/>
                    <a:pt x="949" y="1147"/>
                  </a:cubicBezTo>
                  <a:cubicBezTo>
                    <a:pt x="973" y="1166"/>
                    <a:pt x="983" y="1241"/>
                    <a:pt x="1011" y="1227"/>
                  </a:cubicBezTo>
                  <a:close/>
                </a:path>
              </a:pathLst>
            </a:custGeom>
            <a:grpFill/>
            <a:ln>
              <a:noFill/>
            </a:ln>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6" name="Freeform 135">
              <a:extLst>
                <a:ext uri="{FF2B5EF4-FFF2-40B4-BE49-F238E27FC236}">
                  <a16:creationId xmlns:a16="http://schemas.microsoft.com/office/drawing/2014/main" id="{53B257CC-893D-6E4D-BE5D-8C78B310628B}"/>
                </a:ext>
              </a:extLst>
            </p:cNvPr>
            <p:cNvSpPr>
              <a:spLocks/>
            </p:cNvSpPr>
            <p:nvPr/>
          </p:nvSpPr>
          <p:spPr bwMode="auto">
            <a:xfrm>
              <a:off x="5255553" y="6606587"/>
              <a:ext cx="872295" cy="251414"/>
            </a:xfrm>
            <a:custGeom>
              <a:avLst/>
              <a:gdLst>
                <a:gd name="connsiteX0" fmla="*/ 196062 w 893909"/>
                <a:gd name="connsiteY0" fmla="*/ 0 h 257643"/>
                <a:gd name="connsiteX1" fmla="*/ 809696 w 893909"/>
                <a:gd name="connsiteY1" fmla="*/ 212670 h 257643"/>
                <a:gd name="connsiteX2" fmla="*/ 893909 w 893909"/>
                <a:gd name="connsiteY2" fmla="*/ 257643 h 257643"/>
                <a:gd name="connsiteX3" fmla="*/ 0 w 893909"/>
                <a:gd name="connsiteY3" fmla="*/ 257643 h 257643"/>
                <a:gd name="connsiteX4" fmla="*/ 12573 w 893909"/>
                <a:gd name="connsiteY4" fmla="*/ 229236 h 257643"/>
                <a:gd name="connsiteX5" fmla="*/ 196062 w 893909"/>
                <a:gd name="connsiteY5" fmla="*/ 0 h 257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3909" h="257643">
                  <a:moveTo>
                    <a:pt x="196062" y="0"/>
                  </a:moveTo>
                  <a:cubicBezTo>
                    <a:pt x="196062" y="0"/>
                    <a:pt x="455359" y="33580"/>
                    <a:pt x="809696" y="212670"/>
                  </a:cubicBezTo>
                  <a:lnTo>
                    <a:pt x="893909" y="257643"/>
                  </a:lnTo>
                  <a:lnTo>
                    <a:pt x="0" y="257643"/>
                  </a:lnTo>
                  <a:lnTo>
                    <a:pt x="12573" y="229236"/>
                  </a:lnTo>
                  <a:cubicBezTo>
                    <a:pt x="88128" y="93127"/>
                    <a:pt x="196062" y="0"/>
                    <a:pt x="19606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77" tIns="91439" rIns="182877" bIns="91439" numCol="1" spcCol="0" rtlCol="0" fromWordArt="0" anchor="ctr" anchorCtr="0" forceAA="0" compatLnSpc="1">
              <a:prstTxWarp prst="textNoShape">
                <a:avLst/>
              </a:prstTxWarp>
              <a:noAutofit/>
            </a:bodyPr>
            <a:lstStyle/>
            <a:p>
              <a:pPr algn="ctr" defTabSz="1828800"/>
              <a:endParaRPr lang="en-US">
                <a:solidFill>
                  <a:srgbClr val="323232"/>
                </a:solidFill>
                <a:latin typeface="Questrial"/>
              </a:endParaRPr>
            </a:p>
          </p:txBody>
        </p:sp>
        <p:sp>
          <p:nvSpPr>
            <p:cNvPr id="137" name="Freeform 136">
              <a:extLst>
                <a:ext uri="{FF2B5EF4-FFF2-40B4-BE49-F238E27FC236}">
                  <a16:creationId xmlns:a16="http://schemas.microsoft.com/office/drawing/2014/main" id="{60EF898C-9D85-5B40-07B7-21C4DEFEBC91}"/>
                </a:ext>
              </a:extLst>
            </p:cNvPr>
            <p:cNvSpPr>
              <a:spLocks/>
            </p:cNvSpPr>
            <p:nvPr/>
          </p:nvSpPr>
          <p:spPr bwMode="auto">
            <a:xfrm>
              <a:off x="8178207" y="4432676"/>
              <a:ext cx="2034386" cy="1218785"/>
            </a:xfrm>
            <a:custGeom>
              <a:avLst/>
              <a:gdLst>
                <a:gd name="T0" fmla="*/ 28 w 1159"/>
                <a:gd name="T1" fmla="*/ 0 h 697"/>
                <a:gd name="T2" fmla="*/ 22 w 1159"/>
                <a:gd name="T3" fmla="*/ 43 h 697"/>
                <a:gd name="T4" fmla="*/ 383 w 1159"/>
                <a:gd name="T5" fmla="*/ 379 h 697"/>
                <a:gd name="T6" fmla="*/ 1088 w 1159"/>
                <a:gd name="T7" fmla="*/ 695 h 697"/>
                <a:gd name="T8" fmla="*/ 919 w 1159"/>
                <a:gd name="T9" fmla="*/ 456 h 697"/>
                <a:gd name="T10" fmla="*/ 28 w 1159"/>
                <a:gd name="T11" fmla="*/ 0 h 697"/>
              </a:gdLst>
              <a:ahLst/>
              <a:cxnLst>
                <a:cxn ang="0">
                  <a:pos x="T0" y="T1"/>
                </a:cxn>
                <a:cxn ang="0">
                  <a:pos x="T2" y="T3"/>
                </a:cxn>
                <a:cxn ang="0">
                  <a:pos x="T4" y="T5"/>
                </a:cxn>
                <a:cxn ang="0">
                  <a:pos x="T6" y="T7"/>
                </a:cxn>
                <a:cxn ang="0">
                  <a:pos x="T8" y="T9"/>
                </a:cxn>
                <a:cxn ang="0">
                  <a:pos x="T10" y="T11"/>
                </a:cxn>
              </a:cxnLst>
              <a:rect l="0" t="0" r="r" b="b"/>
              <a:pathLst>
                <a:path w="1159" h="697">
                  <a:moveTo>
                    <a:pt x="28" y="0"/>
                  </a:moveTo>
                  <a:cubicBezTo>
                    <a:pt x="28" y="0"/>
                    <a:pt x="0" y="6"/>
                    <a:pt x="22" y="43"/>
                  </a:cubicBezTo>
                  <a:cubicBezTo>
                    <a:pt x="44" y="80"/>
                    <a:pt x="270" y="309"/>
                    <a:pt x="383" y="379"/>
                  </a:cubicBezTo>
                  <a:cubicBezTo>
                    <a:pt x="495" y="448"/>
                    <a:pt x="998" y="697"/>
                    <a:pt x="1088" y="695"/>
                  </a:cubicBezTo>
                  <a:cubicBezTo>
                    <a:pt x="1159" y="692"/>
                    <a:pt x="996" y="507"/>
                    <a:pt x="919" y="456"/>
                  </a:cubicBezTo>
                  <a:cubicBezTo>
                    <a:pt x="842" y="405"/>
                    <a:pt x="138" y="20"/>
                    <a:pt x="28" y="0"/>
                  </a:cubicBezTo>
                  <a:close/>
                </a:path>
              </a:pathLst>
            </a:custGeom>
            <a:grpFill/>
            <a:ln>
              <a:noFill/>
            </a:ln>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grpSp>
      <p:sp>
        <p:nvSpPr>
          <p:cNvPr id="4" name="TextBox 3">
            <a:extLst>
              <a:ext uri="{FF2B5EF4-FFF2-40B4-BE49-F238E27FC236}">
                <a16:creationId xmlns:a16="http://schemas.microsoft.com/office/drawing/2014/main" id="{26489AE5-5459-CC9F-06E8-477EA158C8A9}"/>
              </a:ext>
            </a:extLst>
          </p:cNvPr>
          <p:cNvSpPr txBox="1"/>
          <p:nvPr/>
        </p:nvSpPr>
        <p:spPr>
          <a:xfrm>
            <a:off x="-1" y="1774646"/>
            <a:ext cx="5533471" cy="1015663"/>
          </a:xfrm>
          <a:prstGeom prst="rect">
            <a:avLst/>
          </a:prstGeom>
          <a:solidFill>
            <a:srgbClr val="0070C0"/>
          </a:solidFill>
        </p:spPr>
        <p:txBody>
          <a:bodyPr wrap="square" rtlCol="0">
            <a:spAutoFit/>
          </a:bodyPr>
          <a:lstStyle/>
          <a:p>
            <a:pPr algn="ctr" defTabSz="1828800"/>
            <a:r>
              <a:rPr lang="en-US" sz="6000" b="1" dirty="0">
                <a:solidFill>
                  <a:schemeClr val="bg1"/>
                </a:solidFill>
                <a:latin typeface="Century Gothic" panose="020B0502020202020204" pitchFamily="34" charset="0"/>
                <a:cs typeface="Montserrat" panose="02000000000000000000" pitchFamily="2" charset="0"/>
              </a:rPr>
              <a:t>365 million</a:t>
            </a:r>
          </a:p>
        </p:txBody>
      </p:sp>
      <p:sp>
        <p:nvSpPr>
          <p:cNvPr id="5" name="Text Placeholder 32">
            <a:extLst>
              <a:ext uri="{FF2B5EF4-FFF2-40B4-BE49-F238E27FC236}">
                <a16:creationId xmlns:a16="http://schemas.microsoft.com/office/drawing/2014/main" id="{1C30C8F0-5066-8060-8F74-82D6A1067F14}"/>
              </a:ext>
            </a:extLst>
          </p:cNvPr>
          <p:cNvSpPr txBox="1">
            <a:spLocks/>
          </p:cNvSpPr>
          <p:nvPr/>
        </p:nvSpPr>
        <p:spPr>
          <a:xfrm>
            <a:off x="0" y="2896233"/>
            <a:ext cx="5533470" cy="400110"/>
          </a:xfrm>
          <a:prstGeom prst="rect">
            <a:avLst/>
          </a:prstGeom>
          <a:noFill/>
        </p:spPr>
        <p:txBody>
          <a:bodyPr wrap="square" rtlCol="0">
            <a:spAutoFit/>
          </a:bodyPr>
          <a:lstStyle>
            <a:defPPr>
              <a:defRPr lang="en-US"/>
            </a:defPPr>
            <a:lvl1pPr algn="ctr"/>
          </a:lstStyle>
          <a:p>
            <a:pPr defTabSz="1828800"/>
            <a:r>
              <a:rPr lang="en-US" sz="2000" b="1" dirty="0">
                <a:solidFill>
                  <a:srgbClr val="385085"/>
                </a:solidFill>
                <a:latin typeface="Century Gothic" panose="020B0502020202020204" pitchFamily="34" charset="0"/>
              </a:rPr>
              <a:t>Process Phone Information Analysis</a:t>
            </a:r>
          </a:p>
        </p:txBody>
      </p:sp>
      <p:sp>
        <p:nvSpPr>
          <p:cNvPr id="6" name="Rectangle 5">
            <a:extLst>
              <a:ext uri="{FF2B5EF4-FFF2-40B4-BE49-F238E27FC236}">
                <a16:creationId xmlns:a16="http://schemas.microsoft.com/office/drawing/2014/main" id="{ACDA9F69-8A3C-E9E8-DCA4-F901E2857DB3}"/>
              </a:ext>
            </a:extLst>
          </p:cNvPr>
          <p:cNvSpPr/>
          <p:nvPr/>
        </p:nvSpPr>
        <p:spPr>
          <a:xfrm>
            <a:off x="526109" y="3462238"/>
            <a:ext cx="4442966" cy="1986954"/>
          </a:xfrm>
          <a:prstGeom prst="rect">
            <a:avLst/>
          </a:prstGeom>
          <a:noFill/>
        </p:spPr>
        <p:txBody>
          <a:bodyPr wrap="square" rtlCol="0">
            <a:spAutoFit/>
          </a:bodyPr>
          <a:lstStyle/>
          <a:p>
            <a:pPr algn="just" defTabSz="1828800">
              <a:lnSpc>
                <a:spcPct val="130000"/>
              </a:lnSpc>
            </a:pPr>
            <a:r>
              <a:rPr lang="en-US" sz="1200" dirty="0">
                <a:latin typeface="Century Gothic" panose="020B0502020202020204" pitchFamily="34" charset="0"/>
              </a:rPr>
              <a:t>Sed ut perspiciatis unde omnis iste natus error sit voluptatem accusantium doloremque laudantium, totam rem aperiam, eaque ipsa quae ab illo inventore veritatis et quasi architecto Aliquam tortor lorem, fringilla tempor dignissim at, pretium et arcu. Sed ut perspiciatis unde omnis iste natus error sit voluptatem accusantium doloremque laudantium, totam rem quae ab illo inventore veritatis.</a:t>
            </a:r>
          </a:p>
        </p:txBody>
      </p:sp>
      <p:sp>
        <p:nvSpPr>
          <p:cNvPr id="7" name="Freeform 6">
            <a:extLst>
              <a:ext uri="{FF2B5EF4-FFF2-40B4-BE49-F238E27FC236}">
                <a16:creationId xmlns:a16="http://schemas.microsoft.com/office/drawing/2014/main" id="{AFD382ED-41E3-86DC-B507-475D921D4B23}"/>
              </a:ext>
            </a:extLst>
          </p:cNvPr>
          <p:cNvSpPr>
            <a:spLocks/>
          </p:cNvSpPr>
          <p:nvPr/>
        </p:nvSpPr>
        <p:spPr bwMode="auto">
          <a:xfrm>
            <a:off x="5533471" y="5119507"/>
            <a:ext cx="2016816" cy="778179"/>
          </a:xfrm>
          <a:custGeom>
            <a:avLst/>
            <a:gdLst>
              <a:gd name="T0" fmla="*/ 196 w 1462"/>
              <a:gd name="T1" fmla="*/ 321 h 566"/>
              <a:gd name="T2" fmla="*/ 3 w 1462"/>
              <a:gd name="T3" fmla="*/ 220 h 566"/>
              <a:gd name="T4" fmla="*/ 217 w 1462"/>
              <a:gd name="T5" fmla="*/ 179 h 566"/>
              <a:gd name="T6" fmla="*/ 437 w 1462"/>
              <a:gd name="T7" fmla="*/ 60 h 566"/>
              <a:gd name="T8" fmla="*/ 628 w 1462"/>
              <a:gd name="T9" fmla="*/ 192 h 566"/>
              <a:gd name="T10" fmla="*/ 747 w 1462"/>
              <a:gd name="T11" fmla="*/ 192 h 566"/>
              <a:gd name="T12" fmla="*/ 966 w 1462"/>
              <a:gd name="T13" fmla="*/ 8 h 566"/>
              <a:gd name="T14" fmla="*/ 1152 w 1462"/>
              <a:gd name="T15" fmla="*/ 233 h 566"/>
              <a:gd name="T16" fmla="*/ 1284 w 1462"/>
              <a:gd name="T17" fmla="*/ 238 h 566"/>
              <a:gd name="T18" fmla="*/ 1452 w 1462"/>
              <a:gd name="T19" fmla="*/ 274 h 566"/>
              <a:gd name="T20" fmla="*/ 1217 w 1462"/>
              <a:gd name="T21" fmla="*/ 347 h 566"/>
              <a:gd name="T22" fmla="*/ 927 w 1462"/>
              <a:gd name="T23" fmla="*/ 458 h 566"/>
              <a:gd name="T24" fmla="*/ 636 w 1462"/>
              <a:gd name="T25" fmla="*/ 393 h 566"/>
              <a:gd name="T26" fmla="*/ 196 w 1462"/>
              <a:gd name="T27" fmla="*/ 321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62" h="566">
                <a:moveTo>
                  <a:pt x="196" y="321"/>
                </a:moveTo>
                <a:cubicBezTo>
                  <a:pt x="196" y="321"/>
                  <a:pt x="5" y="354"/>
                  <a:pt x="3" y="220"/>
                </a:cubicBezTo>
                <a:cubicBezTo>
                  <a:pt x="0" y="86"/>
                  <a:pt x="217" y="179"/>
                  <a:pt x="217" y="179"/>
                </a:cubicBezTo>
                <a:cubicBezTo>
                  <a:pt x="217" y="179"/>
                  <a:pt x="287" y="47"/>
                  <a:pt x="437" y="60"/>
                </a:cubicBezTo>
                <a:cubicBezTo>
                  <a:pt x="586" y="73"/>
                  <a:pt x="628" y="192"/>
                  <a:pt x="628" y="192"/>
                </a:cubicBezTo>
                <a:cubicBezTo>
                  <a:pt x="628" y="192"/>
                  <a:pt x="695" y="130"/>
                  <a:pt x="747" y="192"/>
                </a:cubicBezTo>
                <a:cubicBezTo>
                  <a:pt x="747" y="192"/>
                  <a:pt x="785" y="0"/>
                  <a:pt x="966" y="8"/>
                </a:cubicBezTo>
                <a:cubicBezTo>
                  <a:pt x="1147" y="16"/>
                  <a:pt x="1157" y="197"/>
                  <a:pt x="1152" y="233"/>
                </a:cubicBezTo>
                <a:cubicBezTo>
                  <a:pt x="1152" y="233"/>
                  <a:pt x="1235" y="150"/>
                  <a:pt x="1284" y="238"/>
                </a:cubicBezTo>
                <a:cubicBezTo>
                  <a:pt x="1284" y="238"/>
                  <a:pt x="1442" y="194"/>
                  <a:pt x="1452" y="274"/>
                </a:cubicBezTo>
                <a:cubicBezTo>
                  <a:pt x="1462" y="354"/>
                  <a:pt x="1217" y="347"/>
                  <a:pt x="1217" y="347"/>
                </a:cubicBezTo>
                <a:cubicBezTo>
                  <a:pt x="1217" y="347"/>
                  <a:pt x="1142" y="460"/>
                  <a:pt x="927" y="458"/>
                </a:cubicBezTo>
                <a:cubicBezTo>
                  <a:pt x="713" y="455"/>
                  <a:pt x="636" y="393"/>
                  <a:pt x="636" y="393"/>
                </a:cubicBezTo>
                <a:cubicBezTo>
                  <a:pt x="636" y="393"/>
                  <a:pt x="328" y="566"/>
                  <a:pt x="196" y="321"/>
                </a:cubicBezTo>
                <a:close/>
              </a:path>
            </a:pathLst>
          </a:custGeom>
          <a:solidFill>
            <a:srgbClr val="7DD1CE"/>
          </a:solidFill>
          <a:ln>
            <a:noFill/>
          </a:ln>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8" name="Freeform 7">
            <a:extLst>
              <a:ext uri="{FF2B5EF4-FFF2-40B4-BE49-F238E27FC236}">
                <a16:creationId xmlns:a16="http://schemas.microsoft.com/office/drawing/2014/main" id="{BE267851-F610-1F1C-0ADF-5B2CCC665E10}"/>
              </a:ext>
            </a:extLst>
          </p:cNvPr>
          <p:cNvSpPr>
            <a:spLocks/>
          </p:cNvSpPr>
          <p:nvPr/>
        </p:nvSpPr>
        <p:spPr bwMode="auto">
          <a:xfrm>
            <a:off x="10371612" y="2643734"/>
            <a:ext cx="1334332" cy="524014"/>
          </a:xfrm>
          <a:custGeom>
            <a:avLst/>
            <a:gdLst>
              <a:gd name="T0" fmla="*/ 608 w 738"/>
              <a:gd name="T1" fmla="*/ 147 h 291"/>
              <a:gd name="T2" fmla="*/ 503 w 738"/>
              <a:gd name="T3" fmla="*/ 3 h 291"/>
              <a:gd name="T4" fmla="*/ 342 w 738"/>
              <a:gd name="T5" fmla="*/ 121 h 291"/>
              <a:gd name="T6" fmla="*/ 227 w 738"/>
              <a:gd name="T7" fmla="*/ 51 h 291"/>
              <a:gd name="T8" fmla="*/ 123 w 738"/>
              <a:gd name="T9" fmla="*/ 147 h 291"/>
              <a:gd name="T10" fmla="*/ 71 w 738"/>
              <a:gd name="T11" fmla="*/ 164 h 291"/>
              <a:gd name="T12" fmla="*/ 88 w 738"/>
              <a:gd name="T13" fmla="*/ 205 h 291"/>
              <a:gd name="T14" fmla="*/ 2 w 738"/>
              <a:gd name="T15" fmla="*/ 221 h 291"/>
              <a:gd name="T16" fmla="*/ 100 w 738"/>
              <a:gd name="T17" fmla="*/ 221 h 291"/>
              <a:gd name="T18" fmla="*/ 219 w 738"/>
              <a:gd name="T19" fmla="*/ 199 h 291"/>
              <a:gd name="T20" fmla="*/ 548 w 738"/>
              <a:gd name="T21" fmla="*/ 185 h 291"/>
              <a:gd name="T22" fmla="*/ 718 w 738"/>
              <a:gd name="T23" fmla="*/ 179 h 291"/>
              <a:gd name="T24" fmla="*/ 655 w 738"/>
              <a:gd name="T25" fmla="*/ 168 h 291"/>
              <a:gd name="T26" fmla="*/ 608 w 738"/>
              <a:gd name="T27" fmla="*/ 147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8" h="291">
                <a:moveTo>
                  <a:pt x="608" y="147"/>
                </a:moveTo>
                <a:cubicBezTo>
                  <a:pt x="608" y="147"/>
                  <a:pt x="624" y="7"/>
                  <a:pt x="503" y="3"/>
                </a:cubicBezTo>
                <a:cubicBezTo>
                  <a:pt x="382" y="0"/>
                  <a:pt x="342" y="121"/>
                  <a:pt x="342" y="121"/>
                </a:cubicBezTo>
                <a:cubicBezTo>
                  <a:pt x="342" y="121"/>
                  <a:pt x="337" y="39"/>
                  <a:pt x="227" y="51"/>
                </a:cubicBezTo>
                <a:cubicBezTo>
                  <a:pt x="118" y="62"/>
                  <a:pt x="123" y="147"/>
                  <a:pt x="123" y="147"/>
                </a:cubicBezTo>
                <a:cubicBezTo>
                  <a:pt x="123" y="147"/>
                  <a:pt x="86" y="136"/>
                  <a:pt x="71" y="164"/>
                </a:cubicBezTo>
                <a:cubicBezTo>
                  <a:pt x="55" y="191"/>
                  <a:pt x="88" y="205"/>
                  <a:pt x="88" y="205"/>
                </a:cubicBezTo>
                <a:cubicBezTo>
                  <a:pt x="88" y="205"/>
                  <a:pt x="4" y="181"/>
                  <a:pt x="2" y="221"/>
                </a:cubicBezTo>
                <a:cubicBezTo>
                  <a:pt x="0" y="260"/>
                  <a:pt x="100" y="221"/>
                  <a:pt x="100" y="221"/>
                </a:cubicBezTo>
                <a:cubicBezTo>
                  <a:pt x="100" y="221"/>
                  <a:pt x="166" y="264"/>
                  <a:pt x="219" y="199"/>
                </a:cubicBezTo>
                <a:cubicBezTo>
                  <a:pt x="219" y="199"/>
                  <a:pt x="391" y="291"/>
                  <a:pt x="548" y="185"/>
                </a:cubicBezTo>
                <a:cubicBezTo>
                  <a:pt x="548" y="185"/>
                  <a:pt x="679" y="244"/>
                  <a:pt x="718" y="179"/>
                </a:cubicBezTo>
                <a:cubicBezTo>
                  <a:pt x="738" y="147"/>
                  <a:pt x="655" y="168"/>
                  <a:pt x="655" y="168"/>
                </a:cubicBezTo>
                <a:cubicBezTo>
                  <a:pt x="655" y="168"/>
                  <a:pt x="669" y="109"/>
                  <a:pt x="608" y="147"/>
                </a:cubicBezTo>
                <a:close/>
              </a:path>
            </a:pathLst>
          </a:custGeom>
          <a:solidFill>
            <a:srgbClr val="7DD1CE"/>
          </a:solidFill>
          <a:ln>
            <a:noFill/>
          </a:ln>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grpSp>
        <p:nvGrpSpPr>
          <p:cNvPr id="9" name="Group 8">
            <a:extLst>
              <a:ext uri="{FF2B5EF4-FFF2-40B4-BE49-F238E27FC236}">
                <a16:creationId xmlns:a16="http://schemas.microsoft.com/office/drawing/2014/main" id="{3CEFE9BF-7C00-DB31-A5C7-63A5091D6D2F}"/>
              </a:ext>
            </a:extLst>
          </p:cNvPr>
          <p:cNvGrpSpPr/>
          <p:nvPr/>
        </p:nvGrpSpPr>
        <p:grpSpPr>
          <a:xfrm>
            <a:off x="6776946" y="1979210"/>
            <a:ext cx="4261832" cy="3343753"/>
            <a:chOff x="6912230" y="2106931"/>
            <a:chExt cx="4138535" cy="3247016"/>
          </a:xfrm>
        </p:grpSpPr>
        <p:sp>
          <p:nvSpPr>
            <p:cNvPr id="10" name="Freeform 9">
              <a:extLst>
                <a:ext uri="{FF2B5EF4-FFF2-40B4-BE49-F238E27FC236}">
                  <a16:creationId xmlns:a16="http://schemas.microsoft.com/office/drawing/2014/main" id="{527B1D3C-B473-A56F-E9DD-FAB38717E8EC}"/>
                </a:ext>
              </a:extLst>
            </p:cNvPr>
            <p:cNvSpPr>
              <a:spLocks/>
            </p:cNvSpPr>
            <p:nvPr/>
          </p:nvSpPr>
          <p:spPr bwMode="auto">
            <a:xfrm>
              <a:off x="6912230" y="4544500"/>
              <a:ext cx="597082" cy="151836"/>
            </a:xfrm>
            <a:custGeom>
              <a:avLst/>
              <a:gdLst>
                <a:gd name="T0" fmla="*/ 282 w 340"/>
                <a:gd name="T1" fmla="*/ 83 h 87"/>
                <a:gd name="T2" fmla="*/ 57 w 340"/>
                <a:gd name="T3" fmla="*/ 29 h 87"/>
                <a:gd name="T4" fmla="*/ 282 w 340"/>
                <a:gd name="T5" fmla="*/ 83 h 87"/>
              </a:gdLst>
              <a:ahLst/>
              <a:cxnLst>
                <a:cxn ang="0">
                  <a:pos x="T0" y="T1"/>
                </a:cxn>
                <a:cxn ang="0">
                  <a:pos x="T2" y="T3"/>
                </a:cxn>
                <a:cxn ang="0">
                  <a:pos x="T4" y="T5"/>
                </a:cxn>
              </a:cxnLst>
              <a:rect l="0" t="0" r="r" b="b"/>
              <a:pathLst>
                <a:path w="340" h="87">
                  <a:moveTo>
                    <a:pt x="282" y="83"/>
                  </a:moveTo>
                  <a:cubicBezTo>
                    <a:pt x="340" y="87"/>
                    <a:pt x="113" y="0"/>
                    <a:pt x="57" y="29"/>
                  </a:cubicBezTo>
                  <a:cubicBezTo>
                    <a:pt x="0" y="59"/>
                    <a:pt x="214" y="77"/>
                    <a:pt x="282" y="8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1" name="Freeform 10">
              <a:extLst>
                <a:ext uri="{FF2B5EF4-FFF2-40B4-BE49-F238E27FC236}">
                  <a16:creationId xmlns:a16="http://schemas.microsoft.com/office/drawing/2014/main" id="{96D58234-10BD-099E-92F7-5A2A7AA5A60B}"/>
                </a:ext>
              </a:extLst>
            </p:cNvPr>
            <p:cNvSpPr>
              <a:spLocks/>
            </p:cNvSpPr>
            <p:nvPr/>
          </p:nvSpPr>
          <p:spPr bwMode="auto">
            <a:xfrm>
              <a:off x="8057148" y="4152602"/>
              <a:ext cx="200053" cy="339577"/>
            </a:xfrm>
            <a:custGeom>
              <a:avLst/>
              <a:gdLst>
                <a:gd name="T0" fmla="*/ 114 w 114"/>
                <a:gd name="T1" fmla="*/ 194 h 194"/>
                <a:gd name="T2" fmla="*/ 51 w 114"/>
                <a:gd name="T3" fmla="*/ 109 h 194"/>
                <a:gd name="T4" fmla="*/ 8 w 114"/>
                <a:gd name="T5" fmla="*/ 42 h 194"/>
                <a:gd name="T6" fmla="*/ 114 w 114"/>
                <a:gd name="T7" fmla="*/ 194 h 194"/>
              </a:gdLst>
              <a:ahLst/>
              <a:cxnLst>
                <a:cxn ang="0">
                  <a:pos x="T0" y="T1"/>
                </a:cxn>
                <a:cxn ang="0">
                  <a:pos x="T2" y="T3"/>
                </a:cxn>
                <a:cxn ang="0">
                  <a:pos x="T4" y="T5"/>
                </a:cxn>
                <a:cxn ang="0">
                  <a:pos x="T6" y="T7"/>
                </a:cxn>
              </a:cxnLst>
              <a:rect l="0" t="0" r="r" b="b"/>
              <a:pathLst>
                <a:path w="114" h="194">
                  <a:moveTo>
                    <a:pt x="114" y="194"/>
                  </a:moveTo>
                  <a:cubicBezTo>
                    <a:pt x="114" y="194"/>
                    <a:pt x="68" y="191"/>
                    <a:pt x="51" y="109"/>
                  </a:cubicBezTo>
                  <a:cubicBezTo>
                    <a:pt x="33" y="27"/>
                    <a:pt x="0" y="0"/>
                    <a:pt x="8" y="42"/>
                  </a:cubicBezTo>
                  <a:cubicBezTo>
                    <a:pt x="17" y="84"/>
                    <a:pt x="24" y="171"/>
                    <a:pt x="114" y="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2" name="Freeform 11">
              <a:extLst>
                <a:ext uri="{FF2B5EF4-FFF2-40B4-BE49-F238E27FC236}">
                  <a16:creationId xmlns:a16="http://schemas.microsoft.com/office/drawing/2014/main" id="{ACD4F03F-D8E1-2A97-331F-F70FD2A352BA}"/>
                </a:ext>
              </a:extLst>
            </p:cNvPr>
            <p:cNvSpPr>
              <a:spLocks/>
            </p:cNvSpPr>
            <p:nvPr/>
          </p:nvSpPr>
          <p:spPr bwMode="auto">
            <a:xfrm>
              <a:off x="8050992" y="3950498"/>
              <a:ext cx="95410" cy="183638"/>
            </a:xfrm>
            <a:custGeom>
              <a:avLst/>
              <a:gdLst>
                <a:gd name="T0" fmla="*/ 36 w 54"/>
                <a:gd name="T1" fmla="*/ 47 h 105"/>
                <a:gd name="T2" fmla="*/ 6 w 54"/>
                <a:gd name="T3" fmla="*/ 74 h 105"/>
                <a:gd name="T4" fmla="*/ 36 w 54"/>
                <a:gd name="T5" fmla="*/ 47 h 105"/>
              </a:gdLst>
              <a:ahLst/>
              <a:cxnLst>
                <a:cxn ang="0">
                  <a:pos x="T0" y="T1"/>
                </a:cxn>
                <a:cxn ang="0">
                  <a:pos x="T2" y="T3"/>
                </a:cxn>
                <a:cxn ang="0">
                  <a:pos x="T4" y="T5"/>
                </a:cxn>
              </a:cxnLst>
              <a:rect l="0" t="0" r="r" b="b"/>
              <a:pathLst>
                <a:path w="54" h="105">
                  <a:moveTo>
                    <a:pt x="36" y="47"/>
                  </a:moveTo>
                  <a:cubicBezTo>
                    <a:pt x="9" y="0"/>
                    <a:pt x="0" y="42"/>
                    <a:pt x="6" y="74"/>
                  </a:cubicBezTo>
                  <a:cubicBezTo>
                    <a:pt x="12" y="105"/>
                    <a:pt x="54" y="78"/>
                    <a:pt x="36" y="4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 name="Freeform 12">
              <a:extLst>
                <a:ext uri="{FF2B5EF4-FFF2-40B4-BE49-F238E27FC236}">
                  <a16:creationId xmlns:a16="http://schemas.microsoft.com/office/drawing/2014/main" id="{472D3244-9D77-E12D-0A96-F47444DEF9E4}"/>
                </a:ext>
              </a:extLst>
            </p:cNvPr>
            <p:cNvSpPr>
              <a:spLocks/>
            </p:cNvSpPr>
            <p:nvPr/>
          </p:nvSpPr>
          <p:spPr bwMode="auto">
            <a:xfrm>
              <a:off x="7995594" y="3684785"/>
              <a:ext cx="69762" cy="251348"/>
            </a:xfrm>
            <a:custGeom>
              <a:avLst/>
              <a:gdLst>
                <a:gd name="T0" fmla="*/ 37 w 40"/>
                <a:gd name="T1" fmla="*/ 123 h 144"/>
                <a:gd name="T2" fmla="*/ 18 w 40"/>
                <a:gd name="T3" fmla="*/ 15 h 144"/>
                <a:gd name="T4" fmla="*/ 18 w 40"/>
                <a:gd name="T5" fmla="*/ 78 h 144"/>
                <a:gd name="T6" fmla="*/ 37 w 40"/>
                <a:gd name="T7" fmla="*/ 123 h 144"/>
              </a:gdLst>
              <a:ahLst/>
              <a:cxnLst>
                <a:cxn ang="0">
                  <a:pos x="T0" y="T1"/>
                </a:cxn>
                <a:cxn ang="0">
                  <a:pos x="T2" y="T3"/>
                </a:cxn>
                <a:cxn ang="0">
                  <a:pos x="T4" y="T5"/>
                </a:cxn>
                <a:cxn ang="0">
                  <a:pos x="T6" y="T7"/>
                </a:cxn>
              </a:cxnLst>
              <a:rect l="0" t="0" r="r" b="b"/>
              <a:pathLst>
                <a:path w="40" h="144">
                  <a:moveTo>
                    <a:pt x="37" y="123"/>
                  </a:moveTo>
                  <a:cubicBezTo>
                    <a:pt x="31" y="86"/>
                    <a:pt x="35" y="29"/>
                    <a:pt x="18" y="15"/>
                  </a:cubicBezTo>
                  <a:cubicBezTo>
                    <a:pt x="0" y="0"/>
                    <a:pt x="16" y="52"/>
                    <a:pt x="18" y="78"/>
                  </a:cubicBezTo>
                  <a:cubicBezTo>
                    <a:pt x="19" y="104"/>
                    <a:pt x="40" y="144"/>
                    <a:pt x="37" y="1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4" name="Freeform 102">
              <a:extLst>
                <a:ext uri="{FF2B5EF4-FFF2-40B4-BE49-F238E27FC236}">
                  <a16:creationId xmlns:a16="http://schemas.microsoft.com/office/drawing/2014/main" id="{4025B50E-4013-8C13-7967-B42070390FB2}"/>
                </a:ext>
              </a:extLst>
            </p:cNvPr>
            <p:cNvSpPr>
              <a:spLocks/>
            </p:cNvSpPr>
            <p:nvPr/>
          </p:nvSpPr>
          <p:spPr bwMode="auto">
            <a:xfrm>
              <a:off x="8026371" y="3235436"/>
              <a:ext cx="3024393" cy="1494755"/>
            </a:xfrm>
            <a:custGeom>
              <a:avLst/>
              <a:gdLst>
                <a:gd name="T0" fmla="*/ 0 w 2948"/>
                <a:gd name="T1" fmla="*/ 0 h 1457"/>
                <a:gd name="T2" fmla="*/ 1542 w 2948"/>
                <a:gd name="T3" fmla="*/ 683 h 1457"/>
                <a:gd name="T4" fmla="*/ 2948 w 2948"/>
                <a:gd name="T5" fmla="*/ 1457 h 1457"/>
                <a:gd name="T6" fmla="*/ 1395 w 2948"/>
                <a:gd name="T7" fmla="*/ 1068 h 1457"/>
                <a:gd name="T8" fmla="*/ 0 w 2948"/>
                <a:gd name="T9" fmla="*/ 0 h 1457"/>
              </a:gdLst>
              <a:ahLst/>
              <a:cxnLst>
                <a:cxn ang="0">
                  <a:pos x="T0" y="T1"/>
                </a:cxn>
                <a:cxn ang="0">
                  <a:pos x="T2" y="T3"/>
                </a:cxn>
                <a:cxn ang="0">
                  <a:pos x="T4" y="T5"/>
                </a:cxn>
                <a:cxn ang="0">
                  <a:pos x="T6" y="T7"/>
                </a:cxn>
                <a:cxn ang="0">
                  <a:pos x="T8" y="T9"/>
                </a:cxn>
              </a:cxnLst>
              <a:rect l="0" t="0" r="r" b="b"/>
              <a:pathLst>
                <a:path w="2948" h="1457">
                  <a:moveTo>
                    <a:pt x="0" y="0"/>
                  </a:moveTo>
                  <a:lnTo>
                    <a:pt x="1542" y="683"/>
                  </a:lnTo>
                  <a:lnTo>
                    <a:pt x="2948" y="1457"/>
                  </a:lnTo>
                  <a:lnTo>
                    <a:pt x="1395" y="1068"/>
                  </a:lnTo>
                  <a:lnTo>
                    <a:pt x="0" y="0"/>
                  </a:lnTo>
                  <a:close/>
                </a:path>
              </a:pathLst>
            </a:custGeom>
            <a:solidFill>
              <a:srgbClr val="AFAF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5" name="Line 103">
              <a:extLst>
                <a:ext uri="{FF2B5EF4-FFF2-40B4-BE49-F238E27FC236}">
                  <a16:creationId xmlns:a16="http://schemas.microsoft.com/office/drawing/2014/main" id="{8BAFF496-DE15-D333-1124-D6E7ED1DD3D5}"/>
                </a:ext>
              </a:extLst>
            </p:cNvPr>
            <p:cNvSpPr>
              <a:spLocks noChangeShapeType="1"/>
            </p:cNvSpPr>
            <p:nvPr/>
          </p:nvSpPr>
          <p:spPr bwMode="auto">
            <a:xfrm>
              <a:off x="8943537" y="3667345"/>
              <a:ext cx="0"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6" name="Line 104">
              <a:extLst>
                <a:ext uri="{FF2B5EF4-FFF2-40B4-BE49-F238E27FC236}">
                  <a16:creationId xmlns:a16="http://schemas.microsoft.com/office/drawing/2014/main" id="{F89ACB22-6470-F317-26B1-675095C0E6ED}"/>
                </a:ext>
              </a:extLst>
            </p:cNvPr>
            <p:cNvSpPr>
              <a:spLocks noChangeShapeType="1"/>
            </p:cNvSpPr>
            <p:nvPr/>
          </p:nvSpPr>
          <p:spPr bwMode="auto">
            <a:xfrm>
              <a:off x="8943537" y="3667345"/>
              <a:ext cx="0" cy="0"/>
            </a:xfrm>
            <a:prstGeom prst="line">
              <a:avLst/>
            </a:prstGeom>
            <a:noFill/>
            <a:ln w="11113" cap="flat">
              <a:solidFill>
                <a:srgbClr val="1D1D1B"/>
              </a:solidFill>
              <a:prstDash val="solid"/>
              <a:miter lim="800000"/>
              <a:headEnd/>
              <a:tailEnd/>
            </a:ln>
            <a:extLst>
              <a:ext uri="{909E8E84-426E-40DD-AFC4-6F175D3DCCD1}">
                <a14:hiddenFill xmlns:a14="http://schemas.microsoft.com/office/drawing/2010/main">
                  <a:noFill/>
                </a14:hiddenFill>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7" name="Freeform 105">
              <a:extLst>
                <a:ext uri="{FF2B5EF4-FFF2-40B4-BE49-F238E27FC236}">
                  <a16:creationId xmlns:a16="http://schemas.microsoft.com/office/drawing/2014/main" id="{A7101CEA-819C-A9C5-7C32-0EC5B6BE0561}"/>
                </a:ext>
              </a:extLst>
            </p:cNvPr>
            <p:cNvSpPr>
              <a:spLocks/>
            </p:cNvSpPr>
            <p:nvPr/>
          </p:nvSpPr>
          <p:spPr bwMode="auto">
            <a:xfrm>
              <a:off x="8038682" y="2883548"/>
              <a:ext cx="905882" cy="853561"/>
            </a:xfrm>
            <a:custGeom>
              <a:avLst/>
              <a:gdLst>
                <a:gd name="T0" fmla="*/ 362 w 516"/>
                <a:gd name="T1" fmla="*/ 398 h 488"/>
                <a:gd name="T2" fmla="*/ 182 w 516"/>
                <a:gd name="T3" fmla="*/ 59 h 488"/>
                <a:gd name="T4" fmla="*/ 0 w 516"/>
                <a:gd name="T5" fmla="*/ 159 h 488"/>
                <a:gd name="T6" fmla="*/ 46 w 516"/>
                <a:gd name="T7" fmla="*/ 198 h 488"/>
                <a:gd name="T8" fmla="*/ 162 w 516"/>
                <a:gd name="T9" fmla="*/ 102 h 488"/>
                <a:gd name="T10" fmla="*/ 327 w 516"/>
                <a:gd name="T11" fmla="*/ 423 h 488"/>
                <a:gd name="T12" fmla="*/ 362 w 516"/>
                <a:gd name="T13" fmla="*/ 398 h 488"/>
              </a:gdLst>
              <a:ahLst/>
              <a:cxnLst>
                <a:cxn ang="0">
                  <a:pos x="T0" y="T1"/>
                </a:cxn>
                <a:cxn ang="0">
                  <a:pos x="T2" y="T3"/>
                </a:cxn>
                <a:cxn ang="0">
                  <a:pos x="T4" y="T5"/>
                </a:cxn>
                <a:cxn ang="0">
                  <a:pos x="T6" y="T7"/>
                </a:cxn>
                <a:cxn ang="0">
                  <a:pos x="T8" y="T9"/>
                </a:cxn>
                <a:cxn ang="0">
                  <a:pos x="T10" y="T11"/>
                </a:cxn>
                <a:cxn ang="0">
                  <a:pos x="T12" y="T13"/>
                </a:cxn>
              </a:cxnLst>
              <a:rect l="0" t="0" r="r" b="b"/>
              <a:pathLst>
                <a:path w="516" h="488">
                  <a:moveTo>
                    <a:pt x="362" y="398"/>
                  </a:moveTo>
                  <a:cubicBezTo>
                    <a:pt x="362" y="398"/>
                    <a:pt x="311" y="118"/>
                    <a:pt x="182" y="59"/>
                  </a:cubicBezTo>
                  <a:cubicBezTo>
                    <a:pt x="52" y="0"/>
                    <a:pt x="0" y="159"/>
                    <a:pt x="0" y="159"/>
                  </a:cubicBezTo>
                  <a:cubicBezTo>
                    <a:pt x="0" y="159"/>
                    <a:pt x="25" y="195"/>
                    <a:pt x="46" y="198"/>
                  </a:cubicBezTo>
                  <a:cubicBezTo>
                    <a:pt x="46" y="198"/>
                    <a:pt x="88" y="61"/>
                    <a:pt x="162" y="102"/>
                  </a:cubicBezTo>
                  <a:cubicBezTo>
                    <a:pt x="264" y="159"/>
                    <a:pt x="249" y="356"/>
                    <a:pt x="327" y="423"/>
                  </a:cubicBezTo>
                  <a:cubicBezTo>
                    <a:pt x="403" y="488"/>
                    <a:pt x="516" y="465"/>
                    <a:pt x="362" y="398"/>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8" name="Freeform 106">
              <a:extLst>
                <a:ext uri="{FF2B5EF4-FFF2-40B4-BE49-F238E27FC236}">
                  <a16:creationId xmlns:a16="http://schemas.microsoft.com/office/drawing/2014/main" id="{10831EDF-BCB3-61AD-E906-DCFCD8B01DF9}"/>
                </a:ext>
              </a:extLst>
            </p:cNvPr>
            <p:cNvSpPr>
              <a:spLocks/>
            </p:cNvSpPr>
            <p:nvPr/>
          </p:nvSpPr>
          <p:spPr bwMode="auto">
            <a:xfrm>
              <a:off x="7770918" y="2957414"/>
              <a:ext cx="359070" cy="328292"/>
            </a:xfrm>
            <a:custGeom>
              <a:avLst/>
              <a:gdLst>
                <a:gd name="T0" fmla="*/ 172 w 205"/>
                <a:gd name="T1" fmla="*/ 113 h 188"/>
                <a:gd name="T2" fmla="*/ 110 w 205"/>
                <a:gd name="T3" fmla="*/ 84 h 188"/>
                <a:gd name="T4" fmla="*/ 62 w 205"/>
                <a:gd name="T5" fmla="*/ 0 h 188"/>
                <a:gd name="T6" fmla="*/ 4 w 205"/>
                <a:gd name="T7" fmla="*/ 49 h 188"/>
                <a:gd name="T8" fmla="*/ 118 w 205"/>
                <a:gd name="T9" fmla="*/ 145 h 188"/>
                <a:gd name="T10" fmla="*/ 145 w 205"/>
                <a:gd name="T11" fmla="*/ 146 h 188"/>
                <a:gd name="T12" fmla="*/ 157 w 205"/>
                <a:gd name="T13" fmla="*/ 168 h 188"/>
                <a:gd name="T14" fmla="*/ 198 w 205"/>
                <a:gd name="T15" fmla="*/ 186 h 188"/>
                <a:gd name="T16" fmla="*/ 205 w 205"/>
                <a:gd name="T17" fmla="*/ 140 h 188"/>
                <a:gd name="T18" fmla="*/ 172 w 205"/>
                <a:gd name="T19" fmla="*/ 11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5" h="188">
                  <a:moveTo>
                    <a:pt x="172" y="113"/>
                  </a:moveTo>
                  <a:cubicBezTo>
                    <a:pt x="172" y="113"/>
                    <a:pt x="127" y="104"/>
                    <a:pt x="110" y="84"/>
                  </a:cubicBezTo>
                  <a:cubicBezTo>
                    <a:pt x="92" y="64"/>
                    <a:pt x="62" y="0"/>
                    <a:pt x="62" y="0"/>
                  </a:cubicBezTo>
                  <a:cubicBezTo>
                    <a:pt x="62" y="0"/>
                    <a:pt x="0" y="5"/>
                    <a:pt x="4" y="49"/>
                  </a:cubicBezTo>
                  <a:cubicBezTo>
                    <a:pt x="4" y="49"/>
                    <a:pt x="40" y="119"/>
                    <a:pt x="118" y="145"/>
                  </a:cubicBezTo>
                  <a:cubicBezTo>
                    <a:pt x="145" y="146"/>
                    <a:pt x="145" y="146"/>
                    <a:pt x="145" y="146"/>
                  </a:cubicBezTo>
                  <a:cubicBezTo>
                    <a:pt x="145" y="146"/>
                    <a:pt x="149" y="159"/>
                    <a:pt x="157" y="168"/>
                  </a:cubicBezTo>
                  <a:cubicBezTo>
                    <a:pt x="166" y="177"/>
                    <a:pt x="191" y="184"/>
                    <a:pt x="198" y="186"/>
                  </a:cubicBezTo>
                  <a:cubicBezTo>
                    <a:pt x="205" y="188"/>
                    <a:pt x="205" y="140"/>
                    <a:pt x="205" y="140"/>
                  </a:cubicBezTo>
                  <a:lnTo>
                    <a:pt x="172" y="113"/>
                  </a:lnTo>
                  <a:close/>
                </a:path>
              </a:pathLst>
            </a:custGeom>
            <a:solidFill>
              <a:srgbClr val="382B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9" name="Freeform 107">
              <a:extLst>
                <a:ext uri="{FF2B5EF4-FFF2-40B4-BE49-F238E27FC236}">
                  <a16:creationId xmlns:a16="http://schemas.microsoft.com/office/drawing/2014/main" id="{2EB8B986-D850-EB38-3BF5-9526F8927DB5}"/>
                </a:ext>
              </a:extLst>
            </p:cNvPr>
            <p:cNvSpPr>
              <a:spLocks/>
            </p:cNvSpPr>
            <p:nvPr/>
          </p:nvSpPr>
          <p:spPr bwMode="auto">
            <a:xfrm>
              <a:off x="8609090" y="3488836"/>
              <a:ext cx="453453" cy="871001"/>
            </a:xfrm>
            <a:custGeom>
              <a:avLst/>
              <a:gdLst>
                <a:gd name="T0" fmla="*/ 157 w 258"/>
                <a:gd name="T1" fmla="*/ 97 h 498"/>
                <a:gd name="T2" fmla="*/ 258 w 258"/>
                <a:gd name="T3" fmla="*/ 476 h 498"/>
                <a:gd name="T4" fmla="*/ 192 w 258"/>
                <a:gd name="T5" fmla="*/ 498 h 498"/>
                <a:gd name="T6" fmla="*/ 131 w 258"/>
                <a:gd name="T7" fmla="*/ 176 h 498"/>
                <a:gd name="T8" fmla="*/ 19 w 258"/>
                <a:gd name="T9" fmla="*/ 80 h 498"/>
                <a:gd name="T10" fmla="*/ 80 w 258"/>
                <a:gd name="T11" fmla="*/ 20 h 498"/>
                <a:gd name="T12" fmla="*/ 157 w 258"/>
                <a:gd name="T13" fmla="*/ 97 h 498"/>
              </a:gdLst>
              <a:ahLst/>
              <a:cxnLst>
                <a:cxn ang="0">
                  <a:pos x="T0" y="T1"/>
                </a:cxn>
                <a:cxn ang="0">
                  <a:pos x="T2" y="T3"/>
                </a:cxn>
                <a:cxn ang="0">
                  <a:pos x="T4" y="T5"/>
                </a:cxn>
                <a:cxn ang="0">
                  <a:pos x="T6" y="T7"/>
                </a:cxn>
                <a:cxn ang="0">
                  <a:pos x="T8" y="T9"/>
                </a:cxn>
                <a:cxn ang="0">
                  <a:pos x="T10" y="T11"/>
                </a:cxn>
                <a:cxn ang="0">
                  <a:pos x="T12" y="T13"/>
                </a:cxn>
              </a:cxnLst>
              <a:rect l="0" t="0" r="r" b="b"/>
              <a:pathLst>
                <a:path w="258" h="498">
                  <a:moveTo>
                    <a:pt x="157" y="97"/>
                  </a:moveTo>
                  <a:cubicBezTo>
                    <a:pt x="157" y="97"/>
                    <a:pt x="203" y="367"/>
                    <a:pt x="258" y="476"/>
                  </a:cubicBezTo>
                  <a:cubicBezTo>
                    <a:pt x="192" y="498"/>
                    <a:pt x="192" y="498"/>
                    <a:pt x="192" y="498"/>
                  </a:cubicBezTo>
                  <a:cubicBezTo>
                    <a:pt x="192" y="498"/>
                    <a:pt x="148" y="247"/>
                    <a:pt x="131" y="176"/>
                  </a:cubicBezTo>
                  <a:cubicBezTo>
                    <a:pt x="115" y="104"/>
                    <a:pt x="37" y="117"/>
                    <a:pt x="19" y="80"/>
                  </a:cubicBezTo>
                  <a:cubicBezTo>
                    <a:pt x="0" y="43"/>
                    <a:pt x="28" y="0"/>
                    <a:pt x="80" y="20"/>
                  </a:cubicBezTo>
                  <a:cubicBezTo>
                    <a:pt x="132" y="40"/>
                    <a:pt x="157" y="97"/>
                    <a:pt x="157" y="97"/>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0" name="Freeform 108">
              <a:extLst>
                <a:ext uri="{FF2B5EF4-FFF2-40B4-BE49-F238E27FC236}">
                  <a16:creationId xmlns:a16="http://schemas.microsoft.com/office/drawing/2014/main" id="{F27E94E3-9AC2-1E2A-9D13-A589889FE56B}"/>
                </a:ext>
              </a:extLst>
            </p:cNvPr>
            <p:cNvSpPr>
              <a:spLocks/>
            </p:cNvSpPr>
            <p:nvPr/>
          </p:nvSpPr>
          <p:spPr bwMode="auto">
            <a:xfrm>
              <a:off x="8279772" y="2614758"/>
              <a:ext cx="677103" cy="569382"/>
            </a:xfrm>
            <a:custGeom>
              <a:avLst/>
              <a:gdLst>
                <a:gd name="T0" fmla="*/ 354 w 386"/>
                <a:gd name="T1" fmla="*/ 228 h 326"/>
                <a:gd name="T2" fmla="*/ 147 w 386"/>
                <a:gd name="T3" fmla="*/ 222 h 326"/>
                <a:gd name="T4" fmla="*/ 77 w 386"/>
                <a:gd name="T5" fmla="*/ 8 h 326"/>
                <a:gd name="T6" fmla="*/ 25 w 386"/>
                <a:gd name="T7" fmla="*/ 6 h 326"/>
                <a:gd name="T8" fmla="*/ 120 w 386"/>
                <a:gd name="T9" fmla="*/ 245 h 326"/>
                <a:gd name="T10" fmla="*/ 339 w 386"/>
                <a:gd name="T11" fmla="*/ 256 h 326"/>
                <a:gd name="T12" fmla="*/ 354 w 386"/>
                <a:gd name="T13" fmla="*/ 228 h 326"/>
              </a:gdLst>
              <a:ahLst/>
              <a:cxnLst>
                <a:cxn ang="0">
                  <a:pos x="T0" y="T1"/>
                </a:cxn>
                <a:cxn ang="0">
                  <a:pos x="T2" y="T3"/>
                </a:cxn>
                <a:cxn ang="0">
                  <a:pos x="T4" y="T5"/>
                </a:cxn>
                <a:cxn ang="0">
                  <a:pos x="T6" y="T7"/>
                </a:cxn>
                <a:cxn ang="0">
                  <a:pos x="T8" y="T9"/>
                </a:cxn>
                <a:cxn ang="0">
                  <a:pos x="T10" y="T11"/>
                </a:cxn>
                <a:cxn ang="0">
                  <a:pos x="T12" y="T13"/>
                </a:cxn>
              </a:cxnLst>
              <a:rect l="0" t="0" r="r" b="b"/>
              <a:pathLst>
                <a:path w="386" h="326">
                  <a:moveTo>
                    <a:pt x="354" y="228"/>
                  </a:moveTo>
                  <a:cubicBezTo>
                    <a:pt x="354" y="228"/>
                    <a:pt x="234" y="307"/>
                    <a:pt x="147" y="222"/>
                  </a:cubicBezTo>
                  <a:cubicBezTo>
                    <a:pt x="61" y="137"/>
                    <a:pt x="79" y="69"/>
                    <a:pt x="77" y="8"/>
                  </a:cubicBezTo>
                  <a:cubicBezTo>
                    <a:pt x="77" y="8"/>
                    <a:pt x="56" y="0"/>
                    <a:pt x="25" y="6"/>
                  </a:cubicBezTo>
                  <a:cubicBezTo>
                    <a:pt x="25" y="6"/>
                    <a:pt x="0" y="163"/>
                    <a:pt x="120" y="245"/>
                  </a:cubicBezTo>
                  <a:cubicBezTo>
                    <a:pt x="241" y="326"/>
                    <a:pt x="315" y="263"/>
                    <a:pt x="339" y="256"/>
                  </a:cubicBezTo>
                  <a:cubicBezTo>
                    <a:pt x="364" y="248"/>
                    <a:pt x="386" y="211"/>
                    <a:pt x="354" y="228"/>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1" name="Freeform 109">
              <a:extLst>
                <a:ext uri="{FF2B5EF4-FFF2-40B4-BE49-F238E27FC236}">
                  <a16:creationId xmlns:a16="http://schemas.microsoft.com/office/drawing/2014/main" id="{30D06B74-A0B3-8F98-26CD-D6197C3477BC}"/>
                </a:ext>
              </a:extLst>
            </p:cNvPr>
            <p:cNvSpPr>
              <a:spLocks/>
            </p:cNvSpPr>
            <p:nvPr/>
          </p:nvSpPr>
          <p:spPr bwMode="auto">
            <a:xfrm>
              <a:off x="9003042" y="2987165"/>
              <a:ext cx="499620" cy="556045"/>
            </a:xfrm>
            <a:custGeom>
              <a:avLst/>
              <a:gdLst>
                <a:gd name="T0" fmla="*/ 48 w 285"/>
                <a:gd name="T1" fmla="*/ 4 h 318"/>
                <a:gd name="T2" fmla="*/ 265 w 285"/>
                <a:gd name="T3" fmla="*/ 157 h 318"/>
                <a:gd name="T4" fmla="*/ 31 w 285"/>
                <a:gd name="T5" fmla="*/ 318 h 318"/>
                <a:gd name="T6" fmla="*/ 25 w 285"/>
                <a:gd name="T7" fmla="*/ 257 h 318"/>
                <a:gd name="T8" fmla="*/ 225 w 285"/>
                <a:gd name="T9" fmla="*/ 170 h 318"/>
                <a:gd name="T10" fmla="*/ 45 w 285"/>
                <a:gd name="T11" fmla="*/ 47 h 318"/>
                <a:gd name="T12" fmla="*/ 48 w 285"/>
                <a:gd name="T13" fmla="*/ 4 h 318"/>
              </a:gdLst>
              <a:ahLst/>
              <a:cxnLst>
                <a:cxn ang="0">
                  <a:pos x="T0" y="T1"/>
                </a:cxn>
                <a:cxn ang="0">
                  <a:pos x="T2" y="T3"/>
                </a:cxn>
                <a:cxn ang="0">
                  <a:pos x="T4" y="T5"/>
                </a:cxn>
                <a:cxn ang="0">
                  <a:pos x="T6" y="T7"/>
                </a:cxn>
                <a:cxn ang="0">
                  <a:pos x="T8" y="T9"/>
                </a:cxn>
                <a:cxn ang="0">
                  <a:pos x="T10" y="T11"/>
                </a:cxn>
                <a:cxn ang="0">
                  <a:pos x="T12" y="T13"/>
                </a:cxn>
              </a:cxnLst>
              <a:rect l="0" t="0" r="r" b="b"/>
              <a:pathLst>
                <a:path w="285" h="318">
                  <a:moveTo>
                    <a:pt x="48" y="4"/>
                  </a:moveTo>
                  <a:cubicBezTo>
                    <a:pt x="53" y="5"/>
                    <a:pt x="244" y="48"/>
                    <a:pt x="265" y="157"/>
                  </a:cubicBezTo>
                  <a:cubicBezTo>
                    <a:pt x="285" y="267"/>
                    <a:pt x="84" y="318"/>
                    <a:pt x="31" y="318"/>
                  </a:cubicBezTo>
                  <a:cubicBezTo>
                    <a:pt x="31" y="318"/>
                    <a:pt x="0" y="275"/>
                    <a:pt x="25" y="257"/>
                  </a:cubicBezTo>
                  <a:cubicBezTo>
                    <a:pt x="25" y="257"/>
                    <a:pt x="231" y="257"/>
                    <a:pt x="225" y="170"/>
                  </a:cubicBezTo>
                  <a:cubicBezTo>
                    <a:pt x="220" y="93"/>
                    <a:pt x="79" y="50"/>
                    <a:pt x="45" y="47"/>
                  </a:cubicBezTo>
                  <a:cubicBezTo>
                    <a:pt x="10" y="45"/>
                    <a:pt x="20" y="0"/>
                    <a:pt x="48" y="4"/>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2" name="Freeform 110">
              <a:extLst>
                <a:ext uri="{FF2B5EF4-FFF2-40B4-BE49-F238E27FC236}">
                  <a16:creationId xmlns:a16="http://schemas.microsoft.com/office/drawing/2014/main" id="{48E49BCD-6364-0C0C-62AC-FA92C96F2C5D}"/>
                </a:ext>
              </a:extLst>
            </p:cNvPr>
            <p:cNvSpPr>
              <a:spLocks/>
            </p:cNvSpPr>
            <p:nvPr/>
          </p:nvSpPr>
          <p:spPr bwMode="auto">
            <a:xfrm>
              <a:off x="8600882" y="2987165"/>
              <a:ext cx="560149" cy="755072"/>
            </a:xfrm>
            <a:custGeom>
              <a:avLst/>
              <a:gdLst>
                <a:gd name="T0" fmla="*/ 148 w 319"/>
                <a:gd name="T1" fmla="*/ 34 h 432"/>
                <a:gd name="T2" fmla="*/ 96 w 319"/>
                <a:gd name="T3" fmla="*/ 175 h 432"/>
                <a:gd name="T4" fmla="*/ 21 w 319"/>
                <a:gd name="T5" fmla="*/ 254 h 432"/>
                <a:gd name="T6" fmla="*/ 5 w 319"/>
                <a:gd name="T7" fmla="*/ 328 h 432"/>
                <a:gd name="T8" fmla="*/ 32 w 319"/>
                <a:gd name="T9" fmla="*/ 317 h 432"/>
                <a:gd name="T10" fmla="*/ 34 w 319"/>
                <a:gd name="T11" fmla="*/ 342 h 432"/>
                <a:gd name="T12" fmla="*/ 195 w 319"/>
                <a:gd name="T13" fmla="*/ 432 h 432"/>
                <a:gd name="T14" fmla="*/ 195 w 319"/>
                <a:gd name="T15" fmla="*/ 394 h 432"/>
                <a:gd name="T16" fmla="*/ 296 w 319"/>
                <a:gd name="T17" fmla="*/ 173 h 432"/>
                <a:gd name="T18" fmla="*/ 277 w 319"/>
                <a:gd name="T19" fmla="*/ 4 h 432"/>
                <a:gd name="T20" fmla="*/ 148 w 319"/>
                <a:gd name="T21" fmla="*/ 34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9" h="432">
                  <a:moveTo>
                    <a:pt x="148" y="34"/>
                  </a:moveTo>
                  <a:cubicBezTo>
                    <a:pt x="148" y="34"/>
                    <a:pt x="111" y="135"/>
                    <a:pt x="96" y="175"/>
                  </a:cubicBezTo>
                  <a:cubicBezTo>
                    <a:pt x="80" y="215"/>
                    <a:pt x="48" y="245"/>
                    <a:pt x="21" y="254"/>
                  </a:cubicBezTo>
                  <a:cubicBezTo>
                    <a:pt x="21" y="254"/>
                    <a:pt x="0" y="321"/>
                    <a:pt x="5" y="328"/>
                  </a:cubicBezTo>
                  <a:cubicBezTo>
                    <a:pt x="32" y="317"/>
                    <a:pt x="32" y="317"/>
                    <a:pt x="32" y="317"/>
                  </a:cubicBezTo>
                  <a:cubicBezTo>
                    <a:pt x="34" y="342"/>
                    <a:pt x="34" y="342"/>
                    <a:pt x="34" y="342"/>
                  </a:cubicBezTo>
                  <a:cubicBezTo>
                    <a:pt x="34" y="342"/>
                    <a:pt x="132" y="412"/>
                    <a:pt x="195" y="432"/>
                  </a:cubicBezTo>
                  <a:cubicBezTo>
                    <a:pt x="195" y="432"/>
                    <a:pt x="183" y="415"/>
                    <a:pt x="195" y="394"/>
                  </a:cubicBezTo>
                  <a:cubicBezTo>
                    <a:pt x="225" y="342"/>
                    <a:pt x="279" y="242"/>
                    <a:pt x="296" y="173"/>
                  </a:cubicBezTo>
                  <a:cubicBezTo>
                    <a:pt x="319" y="77"/>
                    <a:pt x="301" y="7"/>
                    <a:pt x="277" y="4"/>
                  </a:cubicBezTo>
                  <a:cubicBezTo>
                    <a:pt x="252" y="0"/>
                    <a:pt x="148" y="34"/>
                    <a:pt x="148" y="34"/>
                  </a:cubicBez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3" name="Freeform 111">
              <a:extLst>
                <a:ext uri="{FF2B5EF4-FFF2-40B4-BE49-F238E27FC236}">
                  <a16:creationId xmlns:a16="http://schemas.microsoft.com/office/drawing/2014/main" id="{983DC6B7-9679-D5BA-4401-4B42CB80C46C}"/>
                </a:ext>
              </a:extLst>
            </p:cNvPr>
            <p:cNvSpPr>
              <a:spLocks/>
            </p:cNvSpPr>
            <p:nvPr/>
          </p:nvSpPr>
          <p:spPr bwMode="auto">
            <a:xfrm>
              <a:off x="8912761" y="2918428"/>
              <a:ext cx="93359" cy="176457"/>
            </a:xfrm>
            <a:custGeom>
              <a:avLst/>
              <a:gdLst>
                <a:gd name="T0" fmla="*/ 4 w 53"/>
                <a:gd name="T1" fmla="*/ 9 h 101"/>
                <a:gd name="T2" fmla="*/ 7 w 53"/>
                <a:gd name="T3" fmla="*/ 77 h 101"/>
                <a:gd name="T4" fmla="*/ 44 w 53"/>
                <a:gd name="T5" fmla="*/ 84 h 101"/>
                <a:gd name="T6" fmla="*/ 43 w 53"/>
                <a:gd name="T7" fmla="*/ 3 h 101"/>
                <a:gd name="T8" fmla="*/ 4 w 53"/>
                <a:gd name="T9" fmla="*/ 9 h 101"/>
              </a:gdLst>
              <a:ahLst/>
              <a:cxnLst>
                <a:cxn ang="0">
                  <a:pos x="T0" y="T1"/>
                </a:cxn>
                <a:cxn ang="0">
                  <a:pos x="T2" y="T3"/>
                </a:cxn>
                <a:cxn ang="0">
                  <a:pos x="T4" y="T5"/>
                </a:cxn>
                <a:cxn ang="0">
                  <a:pos x="T6" y="T7"/>
                </a:cxn>
                <a:cxn ang="0">
                  <a:pos x="T8" y="T9"/>
                </a:cxn>
              </a:cxnLst>
              <a:rect l="0" t="0" r="r" b="b"/>
              <a:pathLst>
                <a:path w="53" h="101">
                  <a:moveTo>
                    <a:pt x="4" y="9"/>
                  </a:moveTo>
                  <a:cubicBezTo>
                    <a:pt x="4" y="9"/>
                    <a:pt x="13" y="60"/>
                    <a:pt x="7" y="77"/>
                  </a:cubicBezTo>
                  <a:cubicBezTo>
                    <a:pt x="0" y="94"/>
                    <a:pt x="34" y="101"/>
                    <a:pt x="44" y="84"/>
                  </a:cubicBezTo>
                  <a:cubicBezTo>
                    <a:pt x="53" y="67"/>
                    <a:pt x="41" y="6"/>
                    <a:pt x="43" y="3"/>
                  </a:cubicBezTo>
                  <a:cubicBezTo>
                    <a:pt x="44" y="0"/>
                    <a:pt x="4" y="9"/>
                    <a:pt x="4" y="9"/>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4" name="Freeform 112">
              <a:extLst>
                <a:ext uri="{FF2B5EF4-FFF2-40B4-BE49-F238E27FC236}">
                  <a16:creationId xmlns:a16="http://schemas.microsoft.com/office/drawing/2014/main" id="{B1B18448-CBCB-C0E1-4CFB-12C2055D9EC2}"/>
                </a:ext>
              </a:extLst>
            </p:cNvPr>
            <p:cNvSpPr>
              <a:spLocks/>
            </p:cNvSpPr>
            <p:nvPr/>
          </p:nvSpPr>
          <p:spPr bwMode="auto">
            <a:xfrm>
              <a:off x="8767080" y="2988190"/>
              <a:ext cx="253400" cy="407287"/>
            </a:xfrm>
            <a:custGeom>
              <a:avLst/>
              <a:gdLst>
                <a:gd name="T0" fmla="*/ 104 w 144"/>
                <a:gd name="T1" fmla="*/ 14 h 233"/>
                <a:gd name="T2" fmla="*/ 95 w 144"/>
                <a:gd name="T3" fmla="*/ 47 h 233"/>
                <a:gd name="T4" fmla="*/ 92 w 144"/>
                <a:gd name="T5" fmla="*/ 20 h 233"/>
                <a:gd name="T6" fmla="*/ 67 w 144"/>
                <a:gd name="T7" fmla="*/ 51 h 233"/>
                <a:gd name="T8" fmla="*/ 0 w 144"/>
                <a:gd name="T9" fmla="*/ 233 h 233"/>
                <a:gd name="T10" fmla="*/ 139 w 144"/>
                <a:gd name="T11" fmla="*/ 50 h 233"/>
                <a:gd name="T12" fmla="*/ 129 w 144"/>
                <a:gd name="T13" fmla="*/ 20 h 233"/>
                <a:gd name="T14" fmla="*/ 104 w 144"/>
                <a:gd name="T15" fmla="*/ 14 h 2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4" h="233">
                  <a:moveTo>
                    <a:pt x="104" y="14"/>
                  </a:moveTo>
                  <a:cubicBezTo>
                    <a:pt x="95" y="47"/>
                    <a:pt x="95" y="47"/>
                    <a:pt x="95" y="47"/>
                  </a:cubicBezTo>
                  <a:cubicBezTo>
                    <a:pt x="92" y="20"/>
                    <a:pt x="92" y="20"/>
                    <a:pt x="92" y="20"/>
                  </a:cubicBezTo>
                  <a:cubicBezTo>
                    <a:pt x="67" y="51"/>
                    <a:pt x="67" y="51"/>
                    <a:pt x="67" y="51"/>
                  </a:cubicBezTo>
                  <a:cubicBezTo>
                    <a:pt x="67" y="51"/>
                    <a:pt x="25" y="198"/>
                    <a:pt x="0" y="233"/>
                  </a:cubicBezTo>
                  <a:cubicBezTo>
                    <a:pt x="0" y="233"/>
                    <a:pt x="144" y="100"/>
                    <a:pt x="139" y="50"/>
                  </a:cubicBezTo>
                  <a:cubicBezTo>
                    <a:pt x="134" y="0"/>
                    <a:pt x="129" y="20"/>
                    <a:pt x="129" y="20"/>
                  </a:cubicBezTo>
                  <a:lnTo>
                    <a:pt x="104" y="14"/>
                  </a:ln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5" name="Freeform 113">
              <a:extLst>
                <a:ext uri="{FF2B5EF4-FFF2-40B4-BE49-F238E27FC236}">
                  <a16:creationId xmlns:a16="http://schemas.microsoft.com/office/drawing/2014/main" id="{28214594-FDC5-57F1-031B-5DC3328F0B68}"/>
                </a:ext>
              </a:extLst>
            </p:cNvPr>
            <p:cNvSpPr>
              <a:spLocks/>
            </p:cNvSpPr>
            <p:nvPr/>
          </p:nvSpPr>
          <p:spPr bwMode="auto">
            <a:xfrm>
              <a:off x="8718863" y="3016917"/>
              <a:ext cx="195950" cy="443194"/>
            </a:xfrm>
            <a:custGeom>
              <a:avLst/>
              <a:gdLst>
                <a:gd name="T0" fmla="*/ 104 w 112"/>
                <a:gd name="T1" fmla="*/ 15 h 254"/>
                <a:gd name="T2" fmla="*/ 58 w 112"/>
                <a:gd name="T3" fmla="*/ 36 h 254"/>
                <a:gd name="T4" fmla="*/ 69 w 112"/>
                <a:gd name="T5" fmla="*/ 98 h 254"/>
                <a:gd name="T6" fmla="*/ 19 w 112"/>
                <a:gd name="T7" fmla="*/ 122 h 254"/>
                <a:gd name="T8" fmla="*/ 0 w 112"/>
                <a:gd name="T9" fmla="*/ 254 h 254"/>
                <a:gd name="T10" fmla="*/ 109 w 112"/>
                <a:gd name="T11" fmla="*/ 7 h 254"/>
                <a:gd name="T12" fmla="*/ 104 w 112"/>
                <a:gd name="T13" fmla="*/ 15 h 254"/>
              </a:gdLst>
              <a:ahLst/>
              <a:cxnLst>
                <a:cxn ang="0">
                  <a:pos x="T0" y="T1"/>
                </a:cxn>
                <a:cxn ang="0">
                  <a:pos x="T2" y="T3"/>
                </a:cxn>
                <a:cxn ang="0">
                  <a:pos x="T4" y="T5"/>
                </a:cxn>
                <a:cxn ang="0">
                  <a:pos x="T6" y="T7"/>
                </a:cxn>
                <a:cxn ang="0">
                  <a:pos x="T8" y="T9"/>
                </a:cxn>
                <a:cxn ang="0">
                  <a:pos x="T10" y="T11"/>
                </a:cxn>
                <a:cxn ang="0">
                  <a:pos x="T12" y="T13"/>
                </a:cxn>
              </a:cxnLst>
              <a:rect l="0" t="0" r="r" b="b"/>
              <a:pathLst>
                <a:path w="112" h="254">
                  <a:moveTo>
                    <a:pt x="104" y="15"/>
                  </a:moveTo>
                  <a:cubicBezTo>
                    <a:pt x="104" y="15"/>
                    <a:pt x="74" y="34"/>
                    <a:pt x="58" y="36"/>
                  </a:cubicBezTo>
                  <a:cubicBezTo>
                    <a:pt x="69" y="98"/>
                    <a:pt x="69" y="98"/>
                    <a:pt x="69" y="98"/>
                  </a:cubicBezTo>
                  <a:cubicBezTo>
                    <a:pt x="69" y="98"/>
                    <a:pt x="33" y="112"/>
                    <a:pt x="19" y="122"/>
                  </a:cubicBezTo>
                  <a:cubicBezTo>
                    <a:pt x="19" y="122"/>
                    <a:pt x="24" y="215"/>
                    <a:pt x="0" y="254"/>
                  </a:cubicBezTo>
                  <a:cubicBezTo>
                    <a:pt x="0" y="254"/>
                    <a:pt x="59" y="208"/>
                    <a:pt x="109" y="7"/>
                  </a:cubicBezTo>
                  <a:cubicBezTo>
                    <a:pt x="112" y="0"/>
                    <a:pt x="104" y="15"/>
                    <a:pt x="104" y="15"/>
                  </a:cubicBezTo>
                  <a:close/>
                </a:path>
              </a:pathLst>
            </a:custGeom>
            <a:solidFill>
              <a:srgbClr val="676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6" name="Freeform 114">
              <a:extLst>
                <a:ext uri="{FF2B5EF4-FFF2-40B4-BE49-F238E27FC236}">
                  <a16:creationId xmlns:a16="http://schemas.microsoft.com/office/drawing/2014/main" id="{C87D73F9-7369-B2C1-6138-86B4D7C7C9E2}"/>
                </a:ext>
              </a:extLst>
            </p:cNvPr>
            <p:cNvSpPr>
              <a:spLocks/>
            </p:cNvSpPr>
            <p:nvPr/>
          </p:nvSpPr>
          <p:spPr bwMode="auto">
            <a:xfrm>
              <a:off x="8718863" y="3030252"/>
              <a:ext cx="366251" cy="429858"/>
            </a:xfrm>
            <a:custGeom>
              <a:avLst/>
              <a:gdLst>
                <a:gd name="T0" fmla="*/ 163 w 209"/>
                <a:gd name="T1" fmla="*/ 0 h 246"/>
                <a:gd name="T2" fmla="*/ 209 w 209"/>
                <a:gd name="T3" fmla="*/ 44 h 246"/>
                <a:gd name="T4" fmla="*/ 134 w 209"/>
                <a:gd name="T5" fmla="*/ 103 h 246"/>
                <a:gd name="T6" fmla="*/ 171 w 209"/>
                <a:gd name="T7" fmla="*/ 173 h 246"/>
                <a:gd name="T8" fmla="*/ 0 w 209"/>
                <a:gd name="T9" fmla="*/ 246 h 246"/>
                <a:gd name="T10" fmla="*/ 49 w 209"/>
                <a:gd name="T11" fmla="*/ 188 h 246"/>
                <a:gd name="T12" fmla="*/ 163 w 209"/>
                <a:gd name="T13" fmla="*/ 0 h 246"/>
              </a:gdLst>
              <a:ahLst/>
              <a:cxnLst>
                <a:cxn ang="0">
                  <a:pos x="T0" y="T1"/>
                </a:cxn>
                <a:cxn ang="0">
                  <a:pos x="T2" y="T3"/>
                </a:cxn>
                <a:cxn ang="0">
                  <a:pos x="T4" y="T5"/>
                </a:cxn>
                <a:cxn ang="0">
                  <a:pos x="T6" y="T7"/>
                </a:cxn>
                <a:cxn ang="0">
                  <a:pos x="T8" y="T9"/>
                </a:cxn>
                <a:cxn ang="0">
                  <a:pos x="T10" y="T11"/>
                </a:cxn>
                <a:cxn ang="0">
                  <a:pos x="T12" y="T13"/>
                </a:cxn>
              </a:cxnLst>
              <a:rect l="0" t="0" r="r" b="b"/>
              <a:pathLst>
                <a:path w="209" h="246">
                  <a:moveTo>
                    <a:pt x="163" y="0"/>
                  </a:moveTo>
                  <a:cubicBezTo>
                    <a:pt x="163" y="0"/>
                    <a:pt x="181" y="21"/>
                    <a:pt x="209" y="44"/>
                  </a:cubicBezTo>
                  <a:cubicBezTo>
                    <a:pt x="209" y="44"/>
                    <a:pt x="148" y="94"/>
                    <a:pt x="134" y="103"/>
                  </a:cubicBezTo>
                  <a:cubicBezTo>
                    <a:pt x="134" y="103"/>
                    <a:pt x="173" y="148"/>
                    <a:pt x="171" y="173"/>
                  </a:cubicBezTo>
                  <a:cubicBezTo>
                    <a:pt x="171" y="173"/>
                    <a:pt x="22" y="229"/>
                    <a:pt x="0" y="246"/>
                  </a:cubicBezTo>
                  <a:cubicBezTo>
                    <a:pt x="0" y="246"/>
                    <a:pt x="22" y="217"/>
                    <a:pt x="49" y="188"/>
                  </a:cubicBezTo>
                  <a:cubicBezTo>
                    <a:pt x="77" y="160"/>
                    <a:pt x="179" y="63"/>
                    <a:pt x="163" y="0"/>
                  </a:cubicBezTo>
                  <a:close/>
                </a:path>
              </a:pathLst>
            </a:custGeom>
            <a:solidFill>
              <a:srgbClr val="676B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7" name="Freeform 115">
              <a:extLst>
                <a:ext uri="{FF2B5EF4-FFF2-40B4-BE49-F238E27FC236}">
                  <a16:creationId xmlns:a16="http://schemas.microsoft.com/office/drawing/2014/main" id="{08484BAA-A67E-CC38-D4EC-752436FB735A}"/>
                </a:ext>
              </a:extLst>
            </p:cNvPr>
            <p:cNvSpPr>
              <a:spLocks/>
            </p:cNvSpPr>
            <p:nvPr/>
          </p:nvSpPr>
          <p:spPr bwMode="auto">
            <a:xfrm>
              <a:off x="8906605" y="3054875"/>
              <a:ext cx="57451" cy="61555"/>
            </a:xfrm>
            <a:custGeom>
              <a:avLst/>
              <a:gdLst>
                <a:gd name="T0" fmla="*/ 29 w 33"/>
                <a:gd name="T1" fmla="*/ 7 h 35"/>
                <a:gd name="T2" fmla="*/ 10 w 33"/>
                <a:gd name="T3" fmla="*/ 4 h 35"/>
                <a:gd name="T4" fmla="*/ 0 w 33"/>
                <a:gd name="T5" fmla="*/ 24 h 35"/>
                <a:gd name="T6" fmla="*/ 27 w 33"/>
                <a:gd name="T7" fmla="*/ 33 h 35"/>
                <a:gd name="T8" fmla="*/ 29 w 33"/>
                <a:gd name="T9" fmla="*/ 7 h 35"/>
              </a:gdLst>
              <a:ahLst/>
              <a:cxnLst>
                <a:cxn ang="0">
                  <a:pos x="T0" y="T1"/>
                </a:cxn>
                <a:cxn ang="0">
                  <a:pos x="T2" y="T3"/>
                </a:cxn>
                <a:cxn ang="0">
                  <a:pos x="T4" y="T5"/>
                </a:cxn>
                <a:cxn ang="0">
                  <a:pos x="T6" y="T7"/>
                </a:cxn>
                <a:cxn ang="0">
                  <a:pos x="T8" y="T9"/>
                </a:cxn>
              </a:cxnLst>
              <a:rect l="0" t="0" r="r" b="b"/>
              <a:pathLst>
                <a:path w="33" h="35">
                  <a:moveTo>
                    <a:pt x="29" y="7"/>
                  </a:moveTo>
                  <a:cubicBezTo>
                    <a:pt x="29" y="7"/>
                    <a:pt x="17" y="0"/>
                    <a:pt x="10" y="4"/>
                  </a:cubicBezTo>
                  <a:cubicBezTo>
                    <a:pt x="10" y="4"/>
                    <a:pt x="1" y="19"/>
                    <a:pt x="0" y="24"/>
                  </a:cubicBezTo>
                  <a:cubicBezTo>
                    <a:pt x="0" y="28"/>
                    <a:pt x="21" y="35"/>
                    <a:pt x="27" y="33"/>
                  </a:cubicBezTo>
                  <a:cubicBezTo>
                    <a:pt x="33" y="30"/>
                    <a:pt x="29" y="7"/>
                    <a:pt x="29" y="7"/>
                  </a:cubicBezTo>
                  <a:close/>
                </a:path>
              </a:pathLst>
            </a:custGeom>
            <a:solidFill>
              <a:srgbClr val="1414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8" name="Freeform 116">
              <a:extLst>
                <a:ext uri="{FF2B5EF4-FFF2-40B4-BE49-F238E27FC236}">
                  <a16:creationId xmlns:a16="http://schemas.microsoft.com/office/drawing/2014/main" id="{46E779C4-7CE4-F814-74DA-62F988BE87BF}"/>
                </a:ext>
              </a:extLst>
            </p:cNvPr>
            <p:cNvSpPr>
              <a:spLocks/>
            </p:cNvSpPr>
            <p:nvPr/>
          </p:nvSpPr>
          <p:spPr bwMode="auto">
            <a:xfrm>
              <a:off x="8902501" y="2908169"/>
              <a:ext cx="836120" cy="332396"/>
            </a:xfrm>
            <a:custGeom>
              <a:avLst/>
              <a:gdLst>
                <a:gd name="T0" fmla="*/ 24 w 476"/>
                <a:gd name="T1" fmla="*/ 106 h 190"/>
                <a:gd name="T2" fmla="*/ 36 w 476"/>
                <a:gd name="T3" fmla="*/ 141 h 190"/>
                <a:gd name="T4" fmla="*/ 178 w 476"/>
                <a:gd name="T5" fmla="*/ 84 h 190"/>
                <a:gd name="T6" fmla="*/ 399 w 476"/>
                <a:gd name="T7" fmla="*/ 31 h 190"/>
                <a:gd name="T8" fmla="*/ 476 w 476"/>
                <a:gd name="T9" fmla="*/ 104 h 190"/>
                <a:gd name="T10" fmla="*/ 390 w 476"/>
                <a:gd name="T11" fmla="*/ 140 h 190"/>
                <a:gd name="T12" fmla="*/ 216 w 476"/>
                <a:gd name="T13" fmla="*/ 129 h 190"/>
                <a:gd name="T14" fmla="*/ 68 w 476"/>
                <a:gd name="T15" fmla="*/ 185 h 190"/>
                <a:gd name="T16" fmla="*/ 9 w 476"/>
                <a:gd name="T17" fmla="*/ 108 h 190"/>
                <a:gd name="T18" fmla="*/ 24 w 476"/>
                <a:gd name="T19" fmla="*/ 10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6" h="190">
                  <a:moveTo>
                    <a:pt x="24" y="106"/>
                  </a:moveTo>
                  <a:cubicBezTo>
                    <a:pt x="24" y="106"/>
                    <a:pt x="19" y="131"/>
                    <a:pt x="36" y="141"/>
                  </a:cubicBezTo>
                  <a:cubicBezTo>
                    <a:pt x="52" y="151"/>
                    <a:pt x="124" y="146"/>
                    <a:pt x="178" y="84"/>
                  </a:cubicBezTo>
                  <a:cubicBezTo>
                    <a:pt x="250" y="0"/>
                    <a:pt x="375" y="26"/>
                    <a:pt x="399" y="31"/>
                  </a:cubicBezTo>
                  <a:cubicBezTo>
                    <a:pt x="442" y="61"/>
                    <a:pt x="463" y="93"/>
                    <a:pt x="476" y="104"/>
                  </a:cubicBezTo>
                  <a:cubicBezTo>
                    <a:pt x="476" y="104"/>
                    <a:pt x="400" y="130"/>
                    <a:pt x="390" y="140"/>
                  </a:cubicBezTo>
                  <a:cubicBezTo>
                    <a:pt x="390" y="140"/>
                    <a:pt x="265" y="76"/>
                    <a:pt x="216" y="129"/>
                  </a:cubicBezTo>
                  <a:cubicBezTo>
                    <a:pt x="166" y="183"/>
                    <a:pt x="90" y="190"/>
                    <a:pt x="68" y="185"/>
                  </a:cubicBezTo>
                  <a:cubicBezTo>
                    <a:pt x="46" y="179"/>
                    <a:pt x="0" y="164"/>
                    <a:pt x="9" y="108"/>
                  </a:cubicBezTo>
                  <a:lnTo>
                    <a:pt x="24" y="106"/>
                  </a:lnTo>
                  <a:close/>
                </a:path>
              </a:pathLst>
            </a:custGeom>
            <a:solidFill>
              <a:srgbClr val="1414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9" name="Freeform 117">
              <a:extLst>
                <a:ext uri="{FF2B5EF4-FFF2-40B4-BE49-F238E27FC236}">
                  <a16:creationId xmlns:a16="http://schemas.microsoft.com/office/drawing/2014/main" id="{D1C18D6F-0D78-E2F7-EAF3-219353B353C0}"/>
                </a:ext>
              </a:extLst>
            </p:cNvPr>
            <p:cNvSpPr>
              <a:spLocks/>
            </p:cNvSpPr>
            <p:nvPr/>
          </p:nvSpPr>
          <p:spPr bwMode="auto">
            <a:xfrm>
              <a:off x="8885061" y="2997424"/>
              <a:ext cx="49244" cy="55399"/>
            </a:xfrm>
            <a:custGeom>
              <a:avLst/>
              <a:gdLst>
                <a:gd name="T0" fmla="*/ 28 w 28"/>
                <a:gd name="T1" fmla="*/ 3 h 32"/>
                <a:gd name="T2" fmla="*/ 12 w 28"/>
                <a:gd name="T3" fmla="*/ 1 h 32"/>
                <a:gd name="T4" fmla="*/ 0 w 28"/>
                <a:gd name="T5" fmla="*/ 32 h 32"/>
                <a:gd name="T6" fmla="*/ 21 w 28"/>
                <a:gd name="T7" fmla="*/ 32 h 32"/>
                <a:gd name="T8" fmla="*/ 28 w 28"/>
                <a:gd name="T9" fmla="*/ 3 h 32"/>
              </a:gdLst>
              <a:ahLst/>
              <a:cxnLst>
                <a:cxn ang="0">
                  <a:pos x="T0" y="T1"/>
                </a:cxn>
                <a:cxn ang="0">
                  <a:pos x="T2" y="T3"/>
                </a:cxn>
                <a:cxn ang="0">
                  <a:pos x="T4" y="T5"/>
                </a:cxn>
                <a:cxn ang="0">
                  <a:pos x="T6" y="T7"/>
                </a:cxn>
                <a:cxn ang="0">
                  <a:pos x="T8" y="T9"/>
                </a:cxn>
              </a:cxnLst>
              <a:rect l="0" t="0" r="r" b="b"/>
              <a:pathLst>
                <a:path w="28" h="32">
                  <a:moveTo>
                    <a:pt x="28" y="3"/>
                  </a:moveTo>
                  <a:cubicBezTo>
                    <a:pt x="28" y="3"/>
                    <a:pt x="23" y="0"/>
                    <a:pt x="12" y="1"/>
                  </a:cubicBezTo>
                  <a:cubicBezTo>
                    <a:pt x="12" y="1"/>
                    <a:pt x="5" y="23"/>
                    <a:pt x="0" y="32"/>
                  </a:cubicBezTo>
                  <a:cubicBezTo>
                    <a:pt x="21" y="32"/>
                    <a:pt x="21" y="32"/>
                    <a:pt x="21" y="32"/>
                  </a:cubicBezTo>
                  <a:cubicBezTo>
                    <a:pt x="21" y="32"/>
                    <a:pt x="28" y="12"/>
                    <a:pt x="28"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0" name="Freeform 118">
              <a:extLst>
                <a:ext uri="{FF2B5EF4-FFF2-40B4-BE49-F238E27FC236}">
                  <a16:creationId xmlns:a16="http://schemas.microsoft.com/office/drawing/2014/main" id="{26AC3725-8DB9-D8F0-2E8A-E0B65E67A724}"/>
                </a:ext>
              </a:extLst>
            </p:cNvPr>
            <p:cNvSpPr>
              <a:spLocks/>
            </p:cNvSpPr>
            <p:nvPr/>
          </p:nvSpPr>
          <p:spPr bwMode="auto">
            <a:xfrm>
              <a:off x="8949693" y="2969724"/>
              <a:ext cx="66685" cy="92332"/>
            </a:xfrm>
            <a:custGeom>
              <a:avLst/>
              <a:gdLst>
                <a:gd name="T0" fmla="*/ 26 w 38"/>
                <a:gd name="T1" fmla="*/ 0 h 53"/>
                <a:gd name="T2" fmla="*/ 0 w 38"/>
                <a:gd name="T3" fmla="*/ 25 h 53"/>
                <a:gd name="T4" fmla="*/ 19 w 38"/>
                <a:gd name="T5" fmla="*/ 53 h 53"/>
                <a:gd name="T6" fmla="*/ 38 w 38"/>
                <a:gd name="T7" fmla="*/ 19 h 53"/>
                <a:gd name="T8" fmla="*/ 26 w 38"/>
                <a:gd name="T9" fmla="*/ 0 h 53"/>
              </a:gdLst>
              <a:ahLst/>
              <a:cxnLst>
                <a:cxn ang="0">
                  <a:pos x="T0" y="T1"/>
                </a:cxn>
                <a:cxn ang="0">
                  <a:pos x="T2" y="T3"/>
                </a:cxn>
                <a:cxn ang="0">
                  <a:pos x="T4" y="T5"/>
                </a:cxn>
                <a:cxn ang="0">
                  <a:pos x="T6" y="T7"/>
                </a:cxn>
                <a:cxn ang="0">
                  <a:pos x="T8" y="T9"/>
                </a:cxn>
              </a:cxnLst>
              <a:rect l="0" t="0" r="r" b="b"/>
              <a:pathLst>
                <a:path w="38" h="53">
                  <a:moveTo>
                    <a:pt x="26" y="0"/>
                  </a:moveTo>
                  <a:cubicBezTo>
                    <a:pt x="0" y="25"/>
                    <a:pt x="0" y="25"/>
                    <a:pt x="0" y="25"/>
                  </a:cubicBezTo>
                  <a:cubicBezTo>
                    <a:pt x="0" y="25"/>
                    <a:pt x="16" y="49"/>
                    <a:pt x="19" y="53"/>
                  </a:cubicBezTo>
                  <a:cubicBezTo>
                    <a:pt x="19" y="53"/>
                    <a:pt x="35" y="31"/>
                    <a:pt x="38" y="19"/>
                  </a:cubicBezTo>
                  <a:lnTo>
                    <a:pt x="2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1" name="Freeform 119">
              <a:extLst>
                <a:ext uri="{FF2B5EF4-FFF2-40B4-BE49-F238E27FC236}">
                  <a16:creationId xmlns:a16="http://schemas.microsoft.com/office/drawing/2014/main" id="{B3EE99D2-B302-A56F-DCD7-381D0F36F79C}"/>
                </a:ext>
              </a:extLst>
            </p:cNvPr>
            <p:cNvSpPr>
              <a:spLocks/>
            </p:cNvSpPr>
            <p:nvPr/>
          </p:nvSpPr>
          <p:spPr bwMode="auto">
            <a:xfrm>
              <a:off x="8630634" y="3424204"/>
              <a:ext cx="221597" cy="272893"/>
            </a:xfrm>
            <a:custGeom>
              <a:avLst/>
              <a:gdLst>
                <a:gd name="T0" fmla="*/ 13 w 126"/>
                <a:gd name="T1" fmla="*/ 0 h 156"/>
                <a:gd name="T2" fmla="*/ 5 w 126"/>
                <a:gd name="T3" fmla="*/ 56 h 156"/>
                <a:gd name="T4" fmla="*/ 18 w 126"/>
                <a:gd name="T5" fmla="*/ 58 h 156"/>
                <a:gd name="T6" fmla="*/ 15 w 126"/>
                <a:gd name="T7" fmla="*/ 70 h 156"/>
                <a:gd name="T8" fmla="*/ 126 w 126"/>
                <a:gd name="T9" fmla="*/ 156 h 156"/>
                <a:gd name="T10" fmla="*/ 7 w 126"/>
                <a:gd name="T11" fmla="*/ 80 h 156"/>
                <a:gd name="T12" fmla="*/ 11 w 126"/>
                <a:gd name="T13" fmla="*/ 64 h 156"/>
                <a:gd name="T14" fmla="*/ 0 w 126"/>
                <a:gd name="T15" fmla="*/ 59 h 156"/>
                <a:gd name="T16" fmla="*/ 13 w 126"/>
                <a:gd name="T17"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6" h="156">
                  <a:moveTo>
                    <a:pt x="13" y="0"/>
                  </a:moveTo>
                  <a:cubicBezTo>
                    <a:pt x="5" y="56"/>
                    <a:pt x="5" y="56"/>
                    <a:pt x="5" y="56"/>
                  </a:cubicBezTo>
                  <a:cubicBezTo>
                    <a:pt x="18" y="58"/>
                    <a:pt x="18" y="58"/>
                    <a:pt x="18" y="58"/>
                  </a:cubicBezTo>
                  <a:cubicBezTo>
                    <a:pt x="15" y="70"/>
                    <a:pt x="15" y="70"/>
                    <a:pt x="15" y="70"/>
                  </a:cubicBezTo>
                  <a:cubicBezTo>
                    <a:pt x="15" y="70"/>
                    <a:pt x="86" y="138"/>
                    <a:pt x="126" y="156"/>
                  </a:cubicBezTo>
                  <a:cubicBezTo>
                    <a:pt x="126" y="156"/>
                    <a:pt x="81" y="133"/>
                    <a:pt x="7" y="80"/>
                  </a:cubicBezTo>
                  <a:cubicBezTo>
                    <a:pt x="11" y="64"/>
                    <a:pt x="11" y="64"/>
                    <a:pt x="11" y="64"/>
                  </a:cubicBezTo>
                  <a:cubicBezTo>
                    <a:pt x="11" y="64"/>
                    <a:pt x="4" y="60"/>
                    <a:pt x="0" y="59"/>
                  </a:cubicBezTo>
                  <a:cubicBezTo>
                    <a:pt x="0" y="59"/>
                    <a:pt x="3" y="17"/>
                    <a:pt x="13" y="0"/>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2" name="Freeform 120">
              <a:extLst>
                <a:ext uri="{FF2B5EF4-FFF2-40B4-BE49-F238E27FC236}">
                  <a16:creationId xmlns:a16="http://schemas.microsoft.com/office/drawing/2014/main" id="{2D7E1468-C01E-7441-A0B8-794E80636806}"/>
                </a:ext>
              </a:extLst>
            </p:cNvPr>
            <p:cNvSpPr>
              <a:spLocks/>
            </p:cNvSpPr>
            <p:nvPr/>
          </p:nvSpPr>
          <p:spPr bwMode="auto">
            <a:xfrm>
              <a:off x="8681930" y="3449851"/>
              <a:ext cx="24622" cy="28726"/>
            </a:xfrm>
            <a:custGeom>
              <a:avLst/>
              <a:gdLst>
                <a:gd name="T0" fmla="*/ 2 w 14"/>
                <a:gd name="T1" fmla="*/ 15 h 16"/>
                <a:gd name="T2" fmla="*/ 12 w 14"/>
                <a:gd name="T3" fmla="*/ 11 h 16"/>
                <a:gd name="T4" fmla="*/ 12 w 14"/>
                <a:gd name="T5" fmla="*/ 1 h 16"/>
                <a:gd name="T6" fmla="*/ 3 w 14"/>
                <a:gd name="T7" fmla="*/ 5 h 16"/>
                <a:gd name="T8" fmla="*/ 2 w 14"/>
                <a:gd name="T9" fmla="*/ 15 h 16"/>
              </a:gdLst>
              <a:ahLst/>
              <a:cxnLst>
                <a:cxn ang="0">
                  <a:pos x="T0" y="T1"/>
                </a:cxn>
                <a:cxn ang="0">
                  <a:pos x="T2" y="T3"/>
                </a:cxn>
                <a:cxn ang="0">
                  <a:pos x="T4" y="T5"/>
                </a:cxn>
                <a:cxn ang="0">
                  <a:pos x="T6" y="T7"/>
                </a:cxn>
                <a:cxn ang="0">
                  <a:pos x="T8" y="T9"/>
                </a:cxn>
              </a:cxnLst>
              <a:rect l="0" t="0" r="r" b="b"/>
              <a:pathLst>
                <a:path w="14" h="16">
                  <a:moveTo>
                    <a:pt x="2" y="15"/>
                  </a:moveTo>
                  <a:cubicBezTo>
                    <a:pt x="5" y="16"/>
                    <a:pt x="9" y="15"/>
                    <a:pt x="12" y="11"/>
                  </a:cubicBezTo>
                  <a:cubicBezTo>
                    <a:pt x="14" y="8"/>
                    <a:pt x="14" y="3"/>
                    <a:pt x="12" y="1"/>
                  </a:cubicBezTo>
                  <a:cubicBezTo>
                    <a:pt x="9" y="0"/>
                    <a:pt x="5" y="1"/>
                    <a:pt x="3" y="5"/>
                  </a:cubicBezTo>
                  <a:cubicBezTo>
                    <a:pt x="0" y="9"/>
                    <a:pt x="0" y="13"/>
                    <a:pt x="2" y="15"/>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3" name="Freeform 121">
              <a:extLst>
                <a:ext uri="{FF2B5EF4-FFF2-40B4-BE49-F238E27FC236}">
                  <a16:creationId xmlns:a16="http://schemas.microsoft.com/office/drawing/2014/main" id="{10B58857-513B-99A3-DA7F-C5A794BDE820}"/>
                </a:ext>
              </a:extLst>
            </p:cNvPr>
            <p:cNvSpPr>
              <a:spLocks/>
            </p:cNvSpPr>
            <p:nvPr/>
          </p:nvSpPr>
          <p:spPr bwMode="auto">
            <a:xfrm>
              <a:off x="8657308" y="3478577"/>
              <a:ext cx="27700" cy="27700"/>
            </a:xfrm>
            <a:custGeom>
              <a:avLst/>
              <a:gdLst>
                <a:gd name="T0" fmla="*/ 2 w 16"/>
                <a:gd name="T1" fmla="*/ 14 h 16"/>
                <a:gd name="T2" fmla="*/ 12 w 16"/>
                <a:gd name="T3" fmla="*/ 12 h 16"/>
                <a:gd name="T4" fmla="*/ 13 w 16"/>
                <a:gd name="T5" fmla="*/ 2 h 16"/>
                <a:gd name="T6" fmla="*/ 4 w 16"/>
                <a:gd name="T7" fmla="*/ 4 h 16"/>
                <a:gd name="T8" fmla="*/ 2 w 16"/>
                <a:gd name="T9" fmla="*/ 14 h 16"/>
              </a:gdLst>
              <a:ahLst/>
              <a:cxnLst>
                <a:cxn ang="0">
                  <a:pos x="T0" y="T1"/>
                </a:cxn>
                <a:cxn ang="0">
                  <a:pos x="T2" y="T3"/>
                </a:cxn>
                <a:cxn ang="0">
                  <a:pos x="T4" y="T5"/>
                </a:cxn>
                <a:cxn ang="0">
                  <a:pos x="T6" y="T7"/>
                </a:cxn>
                <a:cxn ang="0">
                  <a:pos x="T8" y="T9"/>
                </a:cxn>
              </a:cxnLst>
              <a:rect l="0" t="0" r="r" b="b"/>
              <a:pathLst>
                <a:path w="16" h="16">
                  <a:moveTo>
                    <a:pt x="2" y="14"/>
                  </a:moveTo>
                  <a:cubicBezTo>
                    <a:pt x="4" y="16"/>
                    <a:pt x="8" y="15"/>
                    <a:pt x="12" y="12"/>
                  </a:cubicBezTo>
                  <a:cubicBezTo>
                    <a:pt x="15" y="9"/>
                    <a:pt x="16" y="4"/>
                    <a:pt x="13" y="2"/>
                  </a:cubicBezTo>
                  <a:cubicBezTo>
                    <a:pt x="11" y="0"/>
                    <a:pt x="7" y="1"/>
                    <a:pt x="4" y="4"/>
                  </a:cubicBezTo>
                  <a:cubicBezTo>
                    <a:pt x="1" y="7"/>
                    <a:pt x="0" y="11"/>
                    <a:pt x="2" y="14"/>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4" name="Freeform 122">
              <a:extLst>
                <a:ext uri="{FF2B5EF4-FFF2-40B4-BE49-F238E27FC236}">
                  <a16:creationId xmlns:a16="http://schemas.microsoft.com/office/drawing/2014/main" id="{84ED22DD-B81B-82C6-6A6A-A45C83FDDE1E}"/>
                </a:ext>
              </a:extLst>
            </p:cNvPr>
            <p:cNvSpPr>
              <a:spLocks/>
            </p:cNvSpPr>
            <p:nvPr/>
          </p:nvSpPr>
          <p:spPr bwMode="auto">
            <a:xfrm>
              <a:off x="8670645" y="3460110"/>
              <a:ext cx="48217" cy="61555"/>
            </a:xfrm>
            <a:custGeom>
              <a:avLst/>
              <a:gdLst>
                <a:gd name="T0" fmla="*/ 27 w 27"/>
                <a:gd name="T1" fmla="*/ 0 h 35"/>
                <a:gd name="T2" fmla="*/ 0 w 27"/>
                <a:gd name="T3" fmla="*/ 35 h 35"/>
                <a:gd name="T4" fmla="*/ 27 w 27"/>
                <a:gd name="T5" fmla="*/ 0 h 35"/>
              </a:gdLst>
              <a:ahLst/>
              <a:cxnLst>
                <a:cxn ang="0">
                  <a:pos x="T0" y="T1"/>
                </a:cxn>
                <a:cxn ang="0">
                  <a:pos x="T2" y="T3"/>
                </a:cxn>
                <a:cxn ang="0">
                  <a:pos x="T4" y="T5"/>
                </a:cxn>
              </a:cxnLst>
              <a:rect l="0" t="0" r="r" b="b"/>
              <a:pathLst>
                <a:path w="27" h="35">
                  <a:moveTo>
                    <a:pt x="27" y="0"/>
                  </a:moveTo>
                  <a:cubicBezTo>
                    <a:pt x="27" y="0"/>
                    <a:pt x="6" y="28"/>
                    <a:pt x="0" y="35"/>
                  </a:cubicBezTo>
                  <a:cubicBezTo>
                    <a:pt x="0" y="35"/>
                    <a:pt x="17" y="10"/>
                    <a:pt x="27" y="0"/>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5" name="Freeform 123">
              <a:extLst>
                <a:ext uri="{FF2B5EF4-FFF2-40B4-BE49-F238E27FC236}">
                  <a16:creationId xmlns:a16="http://schemas.microsoft.com/office/drawing/2014/main" id="{16F9DB61-5B50-38E5-1048-51517238D881}"/>
                </a:ext>
              </a:extLst>
            </p:cNvPr>
            <p:cNvSpPr>
              <a:spLocks/>
            </p:cNvSpPr>
            <p:nvPr/>
          </p:nvSpPr>
          <p:spPr bwMode="auto">
            <a:xfrm>
              <a:off x="8874801" y="3362649"/>
              <a:ext cx="215442" cy="193898"/>
            </a:xfrm>
            <a:custGeom>
              <a:avLst/>
              <a:gdLst>
                <a:gd name="T0" fmla="*/ 107 w 123"/>
                <a:gd name="T1" fmla="*/ 45 h 111"/>
                <a:gd name="T2" fmla="*/ 69 w 123"/>
                <a:gd name="T3" fmla="*/ 7 h 111"/>
                <a:gd name="T4" fmla="*/ 46 w 123"/>
                <a:gd name="T5" fmla="*/ 12 h 111"/>
                <a:gd name="T6" fmla="*/ 70 w 123"/>
                <a:gd name="T7" fmla="*/ 47 h 111"/>
                <a:gd name="T8" fmla="*/ 37 w 123"/>
                <a:gd name="T9" fmla="*/ 33 h 111"/>
                <a:gd name="T10" fmla="*/ 7 w 123"/>
                <a:gd name="T11" fmla="*/ 45 h 111"/>
                <a:gd name="T12" fmla="*/ 42 w 123"/>
                <a:gd name="T13" fmla="*/ 62 h 111"/>
                <a:gd name="T14" fmla="*/ 58 w 123"/>
                <a:gd name="T15" fmla="*/ 75 h 111"/>
                <a:gd name="T16" fmla="*/ 14 w 123"/>
                <a:gd name="T17" fmla="*/ 73 h 111"/>
                <a:gd name="T18" fmla="*/ 20 w 123"/>
                <a:gd name="T19" fmla="*/ 95 h 111"/>
                <a:gd name="T20" fmla="*/ 61 w 123"/>
                <a:gd name="T21" fmla="*/ 100 h 111"/>
                <a:gd name="T22" fmla="*/ 105 w 123"/>
                <a:gd name="T23" fmla="*/ 102 h 111"/>
                <a:gd name="T24" fmla="*/ 107 w 123"/>
                <a:gd name="T25" fmla="*/ 4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3" h="111">
                  <a:moveTo>
                    <a:pt x="107" y="45"/>
                  </a:moveTo>
                  <a:cubicBezTo>
                    <a:pt x="107" y="45"/>
                    <a:pt x="87" y="14"/>
                    <a:pt x="69" y="7"/>
                  </a:cubicBezTo>
                  <a:cubicBezTo>
                    <a:pt x="50" y="0"/>
                    <a:pt x="40" y="2"/>
                    <a:pt x="46" y="12"/>
                  </a:cubicBezTo>
                  <a:cubicBezTo>
                    <a:pt x="52" y="21"/>
                    <a:pt x="69" y="36"/>
                    <a:pt x="70" y="47"/>
                  </a:cubicBezTo>
                  <a:cubicBezTo>
                    <a:pt x="70" y="47"/>
                    <a:pt x="54" y="36"/>
                    <a:pt x="37" y="33"/>
                  </a:cubicBezTo>
                  <a:cubicBezTo>
                    <a:pt x="20" y="31"/>
                    <a:pt x="6" y="37"/>
                    <a:pt x="7" y="45"/>
                  </a:cubicBezTo>
                  <a:cubicBezTo>
                    <a:pt x="7" y="53"/>
                    <a:pt x="31" y="59"/>
                    <a:pt x="42" y="62"/>
                  </a:cubicBezTo>
                  <a:cubicBezTo>
                    <a:pt x="52" y="65"/>
                    <a:pt x="58" y="75"/>
                    <a:pt x="58" y="75"/>
                  </a:cubicBezTo>
                  <a:cubicBezTo>
                    <a:pt x="58" y="75"/>
                    <a:pt x="27" y="62"/>
                    <a:pt x="14" y="73"/>
                  </a:cubicBezTo>
                  <a:cubicBezTo>
                    <a:pt x="0" y="85"/>
                    <a:pt x="8" y="96"/>
                    <a:pt x="20" y="95"/>
                  </a:cubicBezTo>
                  <a:cubicBezTo>
                    <a:pt x="31" y="94"/>
                    <a:pt x="53" y="99"/>
                    <a:pt x="61" y="100"/>
                  </a:cubicBezTo>
                  <a:cubicBezTo>
                    <a:pt x="68" y="102"/>
                    <a:pt x="97" y="111"/>
                    <a:pt x="105" y="102"/>
                  </a:cubicBezTo>
                  <a:cubicBezTo>
                    <a:pt x="114" y="94"/>
                    <a:pt x="123" y="57"/>
                    <a:pt x="107" y="45"/>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6" name="Freeform 124">
              <a:extLst>
                <a:ext uri="{FF2B5EF4-FFF2-40B4-BE49-F238E27FC236}">
                  <a16:creationId xmlns:a16="http://schemas.microsoft.com/office/drawing/2014/main" id="{39991927-B506-A46E-2AAB-B0556279C427}"/>
                </a:ext>
              </a:extLst>
            </p:cNvPr>
            <p:cNvSpPr>
              <a:spLocks/>
            </p:cNvSpPr>
            <p:nvPr/>
          </p:nvSpPr>
          <p:spPr bwMode="auto">
            <a:xfrm>
              <a:off x="8688086" y="2379824"/>
              <a:ext cx="512957" cy="585796"/>
            </a:xfrm>
            <a:custGeom>
              <a:avLst/>
              <a:gdLst>
                <a:gd name="T0" fmla="*/ 122 w 292"/>
                <a:gd name="T1" fmla="*/ 12 h 335"/>
                <a:gd name="T2" fmla="*/ 6 w 292"/>
                <a:gd name="T3" fmla="*/ 280 h 335"/>
                <a:gd name="T4" fmla="*/ 161 w 292"/>
                <a:gd name="T5" fmla="*/ 330 h 335"/>
                <a:gd name="T6" fmla="*/ 270 w 292"/>
                <a:gd name="T7" fmla="*/ 203 h 335"/>
                <a:gd name="T8" fmla="*/ 268 w 292"/>
                <a:gd name="T9" fmla="*/ 14 h 335"/>
                <a:gd name="T10" fmla="*/ 122 w 292"/>
                <a:gd name="T11" fmla="*/ 12 h 335"/>
              </a:gdLst>
              <a:ahLst/>
              <a:cxnLst>
                <a:cxn ang="0">
                  <a:pos x="T0" y="T1"/>
                </a:cxn>
                <a:cxn ang="0">
                  <a:pos x="T2" y="T3"/>
                </a:cxn>
                <a:cxn ang="0">
                  <a:pos x="T4" y="T5"/>
                </a:cxn>
                <a:cxn ang="0">
                  <a:pos x="T6" y="T7"/>
                </a:cxn>
                <a:cxn ang="0">
                  <a:pos x="T8" y="T9"/>
                </a:cxn>
                <a:cxn ang="0">
                  <a:pos x="T10" y="T11"/>
                </a:cxn>
              </a:cxnLst>
              <a:rect l="0" t="0" r="r" b="b"/>
              <a:pathLst>
                <a:path w="292" h="335">
                  <a:moveTo>
                    <a:pt x="122" y="12"/>
                  </a:moveTo>
                  <a:cubicBezTo>
                    <a:pt x="122" y="12"/>
                    <a:pt x="0" y="263"/>
                    <a:pt x="6" y="280"/>
                  </a:cubicBezTo>
                  <a:cubicBezTo>
                    <a:pt x="13" y="296"/>
                    <a:pt x="144" y="335"/>
                    <a:pt x="161" y="330"/>
                  </a:cubicBezTo>
                  <a:cubicBezTo>
                    <a:pt x="178" y="325"/>
                    <a:pt x="247" y="245"/>
                    <a:pt x="270" y="203"/>
                  </a:cubicBezTo>
                  <a:cubicBezTo>
                    <a:pt x="292" y="160"/>
                    <a:pt x="288" y="27"/>
                    <a:pt x="268" y="14"/>
                  </a:cubicBezTo>
                  <a:cubicBezTo>
                    <a:pt x="247" y="0"/>
                    <a:pt x="122" y="12"/>
                    <a:pt x="122" y="12"/>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7" name="Freeform 125">
              <a:extLst>
                <a:ext uri="{FF2B5EF4-FFF2-40B4-BE49-F238E27FC236}">
                  <a16:creationId xmlns:a16="http://schemas.microsoft.com/office/drawing/2014/main" id="{CC35285F-4EE6-C485-68D1-55052E3E6627}"/>
                </a:ext>
              </a:extLst>
            </p:cNvPr>
            <p:cNvSpPr>
              <a:spLocks/>
            </p:cNvSpPr>
            <p:nvPr/>
          </p:nvSpPr>
          <p:spPr bwMode="auto">
            <a:xfrm>
              <a:off x="8791703" y="2151045"/>
              <a:ext cx="661714" cy="782773"/>
            </a:xfrm>
            <a:custGeom>
              <a:avLst/>
              <a:gdLst>
                <a:gd name="T0" fmla="*/ 77 w 377"/>
                <a:gd name="T1" fmla="*/ 163 h 448"/>
                <a:gd name="T2" fmla="*/ 5 w 377"/>
                <a:gd name="T3" fmla="*/ 125 h 448"/>
                <a:gd name="T4" fmla="*/ 41 w 377"/>
                <a:gd name="T5" fmla="*/ 126 h 448"/>
                <a:gd name="T6" fmla="*/ 61 w 377"/>
                <a:gd name="T7" fmla="*/ 24 h 448"/>
                <a:gd name="T8" fmla="*/ 132 w 377"/>
                <a:gd name="T9" fmla="*/ 26 h 448"/>
                <a:gd name="T10" fmla="*/ 114 w 377"/>
                <a:gd name="T11" fmla="*/ 59 h 448"/>
                <a:gd name="T12" fmla="*/ 231 w 377"/>
                <a:gd name="T13" fmla="*/ 61 h 448"/>
                <a:gd name="T14" fmla="*/ 199 w 377"/>
                <a:gd name="T15" fmla="*/ 91 h 448"/>
                <a:gd name="T16" fmla="*/ 301 w 377"/>
                <a:gd name="T17" fmla="*/ 151 h 448"/>
                <a:gd name="T18" fmla="*/ 362 w 377"/>
                <a:gd name="T19" fmla="*/ 161 h 448"/>
                <a:gd name="T20" fmla="*/ 344 w 377"/>
                <a:gd name="T21" fmla="*/ 179 h 448"/>
                <a:gd name="T22" fmla="*/ 361 w 377"/>
                <a:gd name="T23" fmla="*/ 223 h 448"/>
                <a:gd name="T24" fmla="*/ 311 w 377"/>
                <a:gd name="T25" fmla="*/ 209 h 448"/>
                <a:gd name="T26" fmla="*/ 217 w 377"/>
                <a:gd name="T27" fmla="*/ 358 h 448"/>
                <a:gd name="T28" fmla="*/ 240 w 377"/>
                <a:gd name="T29" fmla="*/ 421 h 448"/>
                <a:gd name="T30" fmla="*/ 207 w 377"/>
                <a:gd name="T31" fmla="*/ 398 h 448"/>
                <a:gd name="T32" fmla="*/ 205 w 377"/>
                <a:gd name="T33" fmla="*/ 445 h 448"/>
                <a:gd name="T34" fmla="*/ 164 w 377"/>
                <a:gd name="T35" fmla="*/ 400 h 448"/>
                <a:gd name="T36" fmla="*/ 211 w 377"/>
                <a:gd name="T37" fmla="*/ 334 h 448"/>
                <a:gd name="T38" fmla="*/ 213 w 377"/>
                <a:gd name="T39" fmla="*/ 199 h 448"/>
                <a:gd name="T40" fmla="*/ 137 w 377"/>
                <a:gd name="T41" fmla="*/ 201 h 448"/>
                <a:gd name="T42" fmla="*/ 162 w 377"/>
                <a:gd name="T43" fmla="*/ 181 h 448"/>
                <a:gd name="T44" fmla="*/ 62 w 377"/>
                <a:gd name="T45" fmla="*/ 185 h 448"/>
                <a:gd name="T46" fmla="*/ 77 w 377"/>
                <a:gd name="T47" fmla="*/ 163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7" h="448">
                  <a:moveTo>
                    <a:pt x="77" y="163"/>
                  </a:moveTo>
                  <a:cubicBezTo>
                    <a:pt x="77" y="163"/>
                    <a:pt x="9" y="167"/>
                    <a:pt x="5" y="125"/>
                  </a:cubicBezTo>
                  <a:cubicBezTo>
                    <a:pt x="0" y="83"/>
                    <a:pt x="41" y="126"/>
                    <a:pt x="41" y="126"/>
                  </a:cubicBezTo>
                  <a:cubicBezTo>
                    <a:pt x="41" y="126"/>
                    <a:pt x="22" y="49"/>
                    <a:pt x="61" y="24"/>
                  </a:cubicBezTo>
                  <a:cubicBezTo>
                    <a:pt x="99" y="0"/>
                    <a:pt x="128" y="15"/>
                    <a:pt x="132" y="26"/>
                  </a:cubicBezTo>
                  <a:cubicBezTo>
                    <a:pt x="136" y="38"/>
                    <a:pt x="114" y="59"/>
                    <a:pt x="114" y="59"/>
                  </a:cubicBezTo>
                  <a:cubicBezTo>
                    <a:pt x="114" y="59"/>
                    <a:pt x="217" y="30"/>
                    <a:pt x="231" y="61"/>
                  </a:cubicBezTo>
                  <a:cubicBezTo>
                    <a:pt x="244" y="92"/>
                    <a:pt x="199" y="91"/>
                    <a:pt x="199" y="91"/>
                  </a:cubicBezTo>
                  <a:cubicBezTo>
                    <a:pt x="199" y="91"/>
                    <a:pt x="279" y="98"/>
                    <a:pt x="301" y="151"/>
                  </a:cubicBezTo>
                  <a:cubicBezTo>
                    <a:pt x="301" y="151"/>
                    <a:pt x="359" y="144"/>
                    <a:pt x="362" y="161"/>
                  </a:cubicBezTo>
                  <a:cubicBezTo>
                    <a:pt x="366" y="178"/>
                    <a:pt x="344" y="179"/>
                    <a:pt x="344" y="179"/>
                  </a:cubicBezTo>
                  <a:cubicBezTo>
                    <a:pt x="344" y="179"/>
                    <a:pt x="377" y="212"/>
                    <a:pt x="361" y="223"/>
                  </a:cubicBezTo>
                  <a:cubicBezTo>
                    <a:pt x="345" y="234"/>
                    <a:pt x="311" y="209"/>
                    <a:pt x="311" y="209"/>
                  </a:cubicBezTo>
                  <a:cubicBezTo>
                    <a:pt x="311" y="209"/>
                    <a:pt x="285" y="323"/>
                    <a:pt x="217" y="358"/>
                  </a:cubicBezTo>
                  <a:cubicBezTo>
                    <a:pt x="217" y="358"/>
                    <a:pt x="258" y="411"/>
                    <a:pt x="240" y="421"/>
                  </a:cubicBezTo>
                  <a:cubicBezTo>
                    <a:pt x="223" y="432"/>
                    <a:pt x="207" y="398"/>
                    <a:pt x="207" y="398"/>
                  </a:cubicBezTo>
                  <a:cubicBezTo>
                    <a:pt x="207" y="398"/>
                    <a:pt x="226" y="443"/>
                    <a:pt x="205" y="445"/>
                  </a:cubicBezTo>
                  <a:cubicBezTo>
                    <a:pt x="184" y="448"/>
                    <a:pt x="159" y="417"/>
                    <a:pt x="164" y="400"/>
                  </a:cubicBezTo>
                  <a:cubicBezTo>
                    <a:pt x="169" y="383"/>
                    <a:pt x="211" y="334"/>
                    <a:pt x="211" y="334"/>
                  </a:cubicBezTo>
                  <a:cubicBezTo>
                    <a:pt x="211" y="334"/>
                    <a:pt x="155" y="283"/>
                    <a:pt x="213" y="199"/>
                  </a:cubicBezTo>
                  <a:cubicBezTo>
                    <a:pt x="213" y="199"/>
                    <a:pt x="145" y="217"/>
                    <a:pt x="137" y="201"/>
                  </a:cubicBezTo>
                  <a:cubicBezTo>
                    <a:pt x="129" y="186"/>
                    <a:pt x="162" y="181"/>
                    <a:pt x="162" y="181"/>
                  </a:cubicBezTo>
                  <a:cubicBezTo>
                    <a:pt x="162" y="181"/>
                    <a:pt x="74" y="198"/>
                    <a:pt x="62" y="185"/>
                  </a:cubicBezTo>
                  <a:cubicBezTo>
                    <a:pt x="50" y="173"/>
                    <a:pt x="77" y="163"/>
                    <a:pt x="77" y="163"/>
                  </a:cubicBezTo>
                  <a:close/>
                </a:path>
              </a:pathLst>
            </a:custGeom>
            <a:solidFill>
              <a:srgbClr val="725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8" name="Freeform 126">
              <a:extLst>
                <a:ext uri="{FF2B5EF4-FFF2-40B4-BE49-F238E27FC236}">
                  <a16:creationId xmlns:a16="http://schemas.microsoft.com/office/drawing/2014/main" id="{CA4334A9-506D-C5F0-15C6-7487880558A8}"/>
                </a:ext>
              </a:extLst>
            </p:cNvPr>
            <p:cNvSpPr>
              <a:spLocks/>
            </p:cNvSpPr>
            <p:nvPr/>
          </p:nvSpPr>
          <p:spPr bwMode="auto">
            <a:xfrm>
              <a:off x="9077933" y="2691701"/>
              <a:ext cx="200053" cy="202105"/>
            </a:xfrm>
            <a:custGeom>
              <a:avLst/>
              <a:gdLst>
                <a:gd name="T0" fmla="*/ 28 w 114"/>
                <a:gd name="T1" fmla="*/ 37 h 116"/>
                <a:gd name="T2" fmla="*/ 79 w 114"/>
                <a:gd name="T3" fmla="*/ 12 h 116"/>
                <a:gd name="T4" fmla="*/ 98 w 114"/>
                <a:gd name="T5" fmla="*/ 81 h 116"/>
                <a:gd name="T6" fmla="*/ 32 w 114"/>
                <a:gd name="T7" fmla="*/ 94 h 116"/>
                <a:gd name="T8" fmla="*/ 28 w 114"/>
                <a:gd name="T9" fmla="*/ 37 h 116"/>
              </a:gdLst>
              <a:ahLst/>
              <a:cxnLst>
                <a:cxn ang="0">
                  <a:pos x="T0" y="T1"/>
                </a:cxn>
                <a:cxn ang="0">
                  <a:pos x="T2" y="T3"/>
                </a:cxn>
                <a:cxn ang="0">
                  <a:pos x="T4" y="T5"/>
                </a:cxn>
                <a:cxn ang="0">
                  <a:pos x="T6" y="T7"/>
                </a:cxn>
                <a:cxn ang="0">
                  <a:pos x="T8" y="T9"/>
                </a:cxn>
              </a:cxnLst>
              <a:rect l="0" t="0" r="r" b="b"/>
              <a:pathLst>
                <a:path w="114" h="116">
                  <a:moveTo>
                    <a:pt x="28" y="37"/>
                  </a:moveTo>
                  <a:cubicBezTo>
                    <a:pt x="28" y="37"/>
                    <a:pt x="60" y="0"/>
                    <a:pt x="79" y="12"/>
                  </a:cubicBezTo>
                  <a:cubicBezTo>
                    <a:pt x="98" y="23"/>
                    <a:pt x="114" y="60"/>
                    <a:pt x="98" y="81"/>
                  </a:cubicBezTo>
                  <a:cubicBezTo>
                    <a:pt x="82" y="101"/>
                    <a:pt x="63" y="116"/>
                    <a:pt x="32" y="94"/>
                  </a:cubicBezTo>
                  <a:cubicBezTo>
                    <a:pt x="0" y="72"/>
                    <a:pt x="28" y="37"/>
                    <a:pt x="28" y="37"/>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9" name="Freeform 127">
              <a:extLst>
                <a:ext uri="{FF2B5EF4-FFF2-40B4-BE49-F238E27FC236}">
                  <a16:creationId xmlns:a16="http://schemas.microsoft.com/office/drawing/2014/main" id="{C42C9AE7-B443-7BB4-BE39-55C7E1AEF809}"/>
                </a:ext>
              </a:extLst>
            </p:cNvPr>
            <p:cNvSpPr>
              <a:spLocks/>
            </p:cNvSpPr>
            <p:nvPr/>
          </p:nvSpPr>
          <p:spPr bwMode="auto">
            <a:xfrm>
              <a:off x="8816324" y="2572695"/>
              <a:ext cx="123110" cy="104644"/>
            </a:xfrm>
            <a:custGeom>
              <a:avLst/>
              <a:gdLst>
                <a:gd name="T0" fmla="*/ 70 w 70"/>
                <a:gd name="T1" fmla="*/ 0 h 60"/>
                <a:gd name="T2" fmla="*/ 45 w 70"/>
                <a:gd name="T3" fmla="*/ 40 h 60"/>
                <a:gd name="T4" fmla="*/ 16 w 70"/>
                <a:gd name="T5" fmla="*/ 29 h 60"/>
                <a:gd name="T6" fmla="*/ 33 w 70"/>
                <a:gd name="T7" fmla="*/ 60 h 60"/>
                <a:gd name="T8" fmla="*/ 5 w 70"/>
                <a:gd name="T9" fmla="*/ 34 h 60"/>
                <a:gd name="T10" fmla="*/ 37 w 70"/>
                <a:gd name="T11" fmla="*/ 25 h 60"/>
                <a:gd name="T12" fmla="*/ 70 w 70"/>
                <a:gd name="T13" fmla="*/ 0 h 60"/>
              </a:gdLst>
              <a:ahLst/>
              <a:cxnLst>
                <a:cxn ang="0">
                  <a:pos x="T0" y="T1"/>
                </a:cxn>
                <a:cxn ang="0">
                  <a:pos x="T2" y="T3"/>
                </a:cxn>
                <a:cxn ang="0">
                  <a:pos x="T4" y="T5"/>
                </a:cxn>
                <a:cxn ang="0">
                  <a:pos x="T6" y="T7"/>
                </a:cxn>
                <a:cxn ang="0">
                  <a:pos x="T8" y="T9"/>
                </a:cxn>
                <a:cxn ang="0">
                  <a:pos x="T10" y="T11"/>
                </a:cxn>
                <a:cxn ang="0">
                  <a:pos x="T12" y="T13"/>
                </a:cxn>
              </a:cxnLst>
              <a:rect l="0" t="0" r="r" b="b"/>
              <a:pathLst>
                <a:path w="70" h="60">
                  <a:moveTo>
                    <a:pt x="70" y="0"/>
                  </a:moveTo>
                  <a:cubicBezTo>
                    <a:pt x="70" y="0"/>
                    <a:pt x="52" y="44"/>
                    <a:pt x="45" y="40"/>
                  </a:cubicBezTo>
                  <a:cubicBezTo>
                    <a:pt x="37" y="37"/>
                    <a:pt x="26" y="22"/>
                    <a:pt x="16" y="29"/>
                  </a:cubicBezTo>
                  <a:cubicBezTo>
                    <a:pt x="6" y="36"/>
                    <a:pt x="12" y="53"/>
                    <a:pt x="33" y="60"/>
                  </a:cubicBezTo>
                  <a:cubicBezTo>
                    <a:pt x="33" y="60"/>
                    <a:pt x="0" y="54"/>
                    <a:pt x="5" y="34"/>
                  </a:cubicBezTo>
                  <a:cubicBezTo>
                    <a:pt x="10" y="13"/>
                    <a:pt x="31" y="19"/>
                    <a:pt x="37" y="25"/>
                  </a:cubicBezTo>
                  <a:cubicBezTo>
                    <a:pt x="44" y="32"/>
                    <a:pt x="58" y="22"/>
                    <a:pt x="70" y="0"/>
                  </a:cubicBezTo>
                  <a:close/>
                </a:path>
              </a:pathLst>
            </a:custGeom>
            <a:solidFill>
              <a:srgbClr val="CB8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0" name="Freeform 128">
              <a:extLst>
                <a:ext uri="{FF2B5EF4-FFF2-40B4-BE49-F238E27FC236}">
                  <a16:creationId xmlns:a16="http://schemas.microsoft.com/office/drawing/2014/main" id="{534AE65E-F2F3-A700-02E1-60ABFE84169C}"/>
                </a:ext>
              </a:extLst>
            </p:cNvPr>
            <p:cNvSpPr>
              <a:spLocks/>
            </p:cNvSpPr>
            <p:nvPr/>
          </p:nvSpPr>
          <p:spPr bwMode="auto">
            <a:xfrm>
              <a:off x="8974315" y="2598344"/>
              <a:ext cx="90281" cy="56425"/>
            </a:xfrm>
            <a:custGeom>
              <a:avLst/>
              <a:gdLst>
                <a:gd name="T0" fmla="*/ 0 w 51"/>
                <a:gd name="T1" fmla="*/ 0 h 32"/>
                <a:gd name="T2" fmla="*/ 51 w 51"/>
                <a:gd name="T3" fmla="*/ 5 h 32"/>
                <a:gd name="T4" fmla="*/ 18 w 51"/>
                <a:gd name="T5" fmla="*/ 9 h 32"/>
                <a:gd name="T6" fmla="*/ 43 w 51"/>
                <a:gd name="T7" fmla="*/ 32 h 32"/>
                <a:gd name="T8" fmla="*/ 0 w 51"/>
                <a:gd name="T9" fmla="*/ 0 h 32"/>
              </a:gdLst>
              <a:ahLst/>
              <a:cxnLst>
                <a:cxn ang="0">
                  <a:pos x="T0" y="T1"/>
                </a:cxn>
                <a:cxn ang="0">
                  <a:pos x="T2" y="T3"/>
                </a:cxn>
                <a:cxn ang="0">
                  <a:pos x="T4" y="T5"/>
                </a:cxn>
                <a:cxn ang="0">
                  <a:pos x="T6" y="T7"/>
                </a:cxn>
                <a:cxn ang="0">
                  <a:pos x="T8" y="T9"/>
                </a:cxn>
              </a:cxnLst>
              <a:rect l="0" t="0" r="r" b="b"/>
              <a:pathLst>
                <a:path w="51" h="32">
                  <a:moveTo>
                    <a:pt x="0" y="0"/>
                  </a:moveTo>
                  <a:cubicBezTo>
                    <a:pt x="0" y="0"/>
                    <a:pt x="42" y="0"/>
                    <a:pt x="51" y="5"/>
                  </a:cubicBezTo>
                  <a:cubicBezTo>
                    <a:pt x="51" y="5"/>
                    <a:pt x="27" y="7"/>
                    <a:pt x="18" y="9"/>
                  </a:cubicBezTo>
                  <a:cubicBezTo>
                    <a:pt x="18" y="9"/>
                    <a:pt x="42" y="23"/>
                    <a:pt x="43" y="32"/>
                  </a:cubicBezTo>
                  <a:cubicBezTo>
                    <a:pt x="43" y="32"/>
                    <a:pt x="7" y="18"/>
                    <a:pt x="0" y="0"/>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1" name="Freeform 129">
              <a:extLst>
                <a:ext uri="{FF2B5EF4-FFF2-40B4-BE49-F238E27FC236}">
                  <a16:creationId xmlns:a16="http://schemas.microsoft.com/office/drawing/2014/main" id="{8A1DAF13-2C8D-F2D2-4490-59E729F62230}"/>
                </a:ext>
              </a:extLst>
            </p:cNvPr>
            <p:cNvSpPr>
              <a:spLocks/>
            </p:cNvSpPr>
            <p:nvPr/>
          </p:nvSpPr>
          <p:spPr bwMode="auto">
            <a:xfrm>
              <a:off x="8985601" y="2514218"/>
              <a:ext cx="80021" cy="46166"/>
            </a:xfrm>
            <a:custGeom>
              <a:avLst/>
              <a:gdLst>
                <a:gd name="T0" fmla="*/ 0 w 46"/>
                <a:gd name="T1" fmla="*/ 26 h 26"/>
                <a:gd name="T2" fmla="*/ 46 w 46"/>
                <a:gd name="T3" fmla="*/ 21 h 26"/>
                <a:gd name="T4" fmla="*/ 0 w 46"/>
                <a:gd name="T5" fmla="*/ 26 h 26"/>
              </a:gdLst>
              <a:ahLst/>
              <a:cxnLst>
                <a:cxn ang="0">
                  <a:pos x="T0" y="T1"/>
                </a:cxn>
                <a:cxn ang="0">
                  <a:pos x="T2" y="T3"/>
                </a:cxn>
                <a:cxn ang="0">
                  <a:pos x="T4" y="T5"/>
                </a:cxn>
              </a:cxnLst>
              <a:rect l="0" t="0" r="r" b="b"/>
              <a:pathLst>
                <a:path w="46" h="26">
                  <a:moveTo>
                    <a:pt x="0" y="26"/>
                  </a:moveTo>
                  <a:cubicBezTo>
                    <a:pt x="0" y="26"/>
                    <a:pt x="23" y="0"/>
                    <a:pt x="46" y="21"/>
                  </a:cubicBezTo>
                  <a:cubicBezTo>
                    <a:pt x="46" y="21"/>
                    <a:pt x="20" y="20"/>
                    <a:pt x="0" y="26"/>
                  </a:cubicBezTo>
                  <a:close/>
                </a:path>
              </a:pathLst>
            </a:custGeom>
            <a:solidFill>
              <a:srgbClr val="513F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2" name="Freeform 130">
              <a:extLst>
                <a:ext uri="{FF2B5EF4-FFF2-40B4-BE49-F238E27FC236}">
                  <a16:creationId xmlns:a16="http://schemas.microsoft.com/office/drawing/2014/main" id="{03D37A61-CC35-B0A5-7D7A-4F35063D466C}"/>
                </a:ext>
              </a:extLst>
            </p:cNvPr>
            <p:cNvSpPr>
              <a:spLocks/>
            </p:cNvSpPr>
            <p:nvPr/>
          </p:nvSpPr>
          <p:spPr bwMode="auto">
            <a:xfrm>
              <a:off x="8885061" y="2466001"/>
              <a:ext cx="56425" cy="35906"/>
            </a:xfrm>
            <a:custGeom>
              <a:avLst/>
              <a:gdLst>
                <a:gd name="T0" fmla="*/ 0 w 32"/>
                <a:gd name="T1" fmla="*/ 11 h 21"/>
                <a:gd name="T2" fmla="*/ 32 w 32"/>
                <a:gd name="T3" fmla="*/ 21 h 21"/>
                <a:gd name="T4" fmla="*/ 0 w 32"/>
                <a:gd name="T5" fmla="*/ 11 h 21"/>
              </a:gdLst>
              <a:ahLst/>
              <a:cxnLst>
                <a:cxn ang="0">
                  <a:pos x="T0" y="T1"/>
                </a:cxn>
                <a:cxn ang="0">
                  <a:pos x="T2" y="T3"/>
                </a:cxn>
                <a:cxn ang="0">
                  <a:pos x="T4" y="T5"/>
                </a:cxn>
              </a:cxnLst>
              <a:rect l="0" t="0" r="r" b="b"/>
              <a:pathLst>
                <a:path w="32" h="21">
                  <a:moveTo>
                    <a:pt x="0" y="11"/>
                  </a:moveTo>
                  <a:cubicBezTo>
                    <a:pt x="0" y="11"/>
                    <a:pt x="29" y="0"/>
                    <a:pt x="32" y="21"/>
                  </a:cubicBezTo>
                  <a:cubicBezTo>
                    <a:pt x="32" y="21"/>
                    <a:pt x="14" y="11"/>
                    <a:pt x="0" y="11"/>
                  </a:cubicBezTo>
                  <a:close/>
                </a:path>
              </a:pathLst>
            </a:custGeom>
            <a:solidFill>
              <a:srgbClr val="513F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3" name="Freeform 131">
              <a:extLst>
                <a:ext uri="{FF2B5EF4-FFF2-40B4-BE49-F238E27FC236}">
                  <a16:creationId xmlns:a16="http://schemas.microsoft.com/office/drawing/2014/main" id="{C8345781-49AA-8D46-24F5-E1BCA5AB8C44}"/>
                </a:ext>
              </a:extLst>
            </p:cNvPr>
            <p:cNvSpPr>
              <a:spLocks/>
            </p:cNvSpPr>
            <p:nvPr/>
          </p:nvSpPr>
          <p:spPr bwMode="auto">
            <a:xfrm>
              <a:off x="8808116" y="2736842"/>
              <a:ext cx="240065" cy="167225"/>
            </a:xfrm>
            <a:custGeom>
              <a:avLst/>
              <a:gdLst>
                <a:gd name="T0" fmla="*/ 0 w 137"/>
                <a:gd name="T1" fmla="*/ 0 h 96"/>
                <a:gd name="T2" fmla="*/ 38 w 137"/>
                <a:gd name="T3" fmla="*/ 96 h 96"/>
                <a:gd name="T4" fmla="*/ 118 w 137"/>
                <a:gd name="T5" fmla="*/ 38 h 96"/>
                <a:gd name="T6" fmla="*/ 137 w 137"/>
                <a:gd name="T7" fmla="*/ 4 h 96"/>
                <a:gd name="T8" fmla="*/ 0 w 137"/>
                <a:gd name="T9" fmla="*/ 0 h 96"/>
              </a:gdLst>
              <a:ahLst/>
              <a:cxnLst>
                <a:cxn ang="0">
                  <a:pos x="T0" y="T1"/>
                </a:cxn>
                <a:cxn ang="0">
                  <a:pos x="T2" y="T3"/>
                </a:cxn>
                <a:cxn ang="0">
                  <a:pos x="T4" y="T5"/>
                </a:cxn>
                <a:cxn ang="0">
                  <a:pos x="T6" y="T7"/>
                </a:cxn>
                <a:cxn ang="0">
                  <a:pos x="T8" y="T9"/>
                </a:cxn>
              </a:cxnLst>
              <a:rect l="0" t="0" r="r" b="b"/>
              <a:pathLst>
                <a:path w="137" h="96">
                  <a:moveTo>
                    <a:pt x="0" y="0"/>
                  </a:moveTo>
                  <a:cubicBezTo>
                    <a:pt x="0" y="0"/>
                    <a:pt x="5" y="79"/>
                    <a:pt x="38" y="96"/>
                  </a:cubicBezTo>
                  <a:cubicBezTo>
                    <a:pt x="46" y="48"/>
                    <a:pt x="98" y="40"/>
                    <a:pt x="118" y="38"/>
                  </a:cubicBezTo>
                  <a:cubicBezTo>
                    <a:pt x="130" y="20"/>
                    <a:pt x="137" y="4"/>
                    <a:pt x="137" y="4"/>
                  </a:cubicBezTo>
                  <a:cubicBezTo>
                    <a:pt x="106" y="7"/>
                    <a:pt x="0" y="0"/>
                    <a:pt x="0" y="0"/>
                  </a:cubicBezTo>
                  <a:close/>
                </a:path>
              </a:pathLst>
            </a:custGeom>
            <a:solidFill>
              <a:srgbClr val="7534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4" name="Freeform 132">
              <a:extLst>
                <a:ext uri="{FF2B5EF4-FFF2-40B4-BE49-F238E27FC236}">
                  <a16:creationId xmlns:a16="http://schemas.microsoft.com/office/drawing/2014/main" id="{946479D1-00C8-7602-3C39-D48407A254CC}"/>
                </a:ext>
              </a:extLst>
            </p:cNvPr>
            <p:cNvSpPr>
              <a:spLocks/>
            </p:cNvSpPr>
            <p:nvPr/>
          </p:nvSpPr>
          <p:spPr bwMode="auto">
            <a:xfrm>
              <a:off x="8874801" y="2803526"/>
              <a:ext cx="140550" cy="114902"/>
            </a:xfrm>
            <a:custGeom>
              <a:avLst/>
              <a:gdLst>
                <a:gd name="T0" fmla="*/ 0 w 80"/>
                <a:gd name="T1" fmla="*/ 58 h 66"/>
                <a:gd name="T2" fmla="*/ 10 w 80"/>
                <a:gd name="T3" fmla="*/ 61 h 66"/>
                <a:gd name="T4" fmla="*/ 80 w 80"/>
                <a:gd name="T5" fmla="*/ 0 h 66"/>
                <a:gd name="T6" fmla="*/ 0 w 80"/>
                <a:gd name="T7" fmla="*/ 58 h 66"/>
              </a:gdLst>
              <a:ahLst/>
              <a:cxnLst>
                <a:cxn ang="0">
                  <a:pos x="T0" y="T1"/>
                </a:cxn>
                <a:cxn ang="0">
                  <a:pos x="T2" y="T3"/>
                </a:cxn>
                <a:cxn ang="0">
                  <a:pos x="T4" y="T5"/>
                </a:cxn>
                <a:cxn ang="0">
                  <a:pos x="T6" y="T7"/>
                </a:cxn>
              </a:cxnLst>
              <a:rect l="0" t="0" r="r" b="b"/>
              <a:pathLst>
                <a:path w="80" h="66">
                  <a:moveTo>
                    <a:pt x="0" y="58"/>
                  </a:moveTo>
                  <a:cubicBezTo>
                    <a:pt x="3" y="60"/>
                    <a:pt x="6" y="61"/>
                    <a:pt x="10" y="61"/>
                  </a:cubicBezTo>
                  <a:cubicBezTo>
                    <a:pt x="35" y="66"/>
                    <a:pt x="63" y="29"/>
                    <a:pt x="80" y="0"/>
                  </a:cubicBezTo>
                  <a:cubicBezTo>
                    <a:pt x="60" y="2"/>
                    <a:pt x="8" y="10"/>
                    <a:pt x="0" y="58"/>
                  </a:cubicBezTo>
                  <a:close/>
                </a:path>
              </a:pathLst>
            </a:custGeom>
            <a:solidFill>
              <a:srgbClr val="EDA6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5" name="Freeform 133">
              <a:extLst>
                <a:ext uri="{FF2B5EF4-FFF2-40B4-BE49-F238E27FC236}">
                  <a16:creationId xmlns:a16="http://schemas.microsoft.com/office/drawing/2014/main" id="{96294B9F-7216-8349-1A79-1F16CF0890DD}"/>
                </a:ext>
              </a:extLst>
            </p:cNvPr>
            <p:cNvSpPr>
              <a:spLocks/>
            </p:cNvSpPr>
            <p:nvPr/>
          </p:nvSpPr>
          <p:spPr bwMode="auto">
            <a:xfrm>
              <a:off x="8270539" y="2490622"/>
              <a:ext cx="149784" cy="139524"/>
            </a:xfrm>
            <a:custGeom>
              <a:avLst/>
              <a:gdLst>
                <a:gd name="T0" fmla="*/ 32 w 85"/>
                <a:gd name="T1" fmla="*/ 80 h 80"/>
                <a:gd name="T2" fmla="*/ 1 w 85"/>
                <a:gd name="T3" fmla="*/ 17 h 80"/>
                <a:gd name="T4" fmla="*/ 68 w 85"/>
                <a:gd name="T5" fmla="*/ 16 h 80"/>
                <a:gd name="T6" fmla="*/ 71 w 85"/>
                <a:gd name="T7" fmla="*/ 80 h 80"/>
                <a:gd name="T8" fmla="*/ 32 w 85"/>
                <a:gd name="T9" fmla="*/ 80 h 80"/>
              </a:gdLst>
              <a:ahLst/>
              <a:cxnLst>
                <a:cxn ang="0">
                  <a:pos x="T0" y="T1"/>
                </a:cxn>
                <a:cxn ang="0">
                  <a:pos x="T2" y="T3"/>
                </a:cxn>
                <a:cxn ang="0">
                  <a:pos x="T4" y="T5"/>
                </a:cxn>
                <a:cxn ang="0">
                  <a:pos x="T6" y="T7"/>
                </a:cxn>
                <a:cxn ang="0">
                  <a:pos x="T8" y="T9"/>
                </a:cxn>
              </a:cxnLst>
              <a:rect l="0" t="0" r="r" b="b"/>
              <a:pathLst>
                <a:path w="85" h="80">
                  <a:moveTo>
                    <a:pt x="32" y="80"/>
                  </a:moveTo>
                  <a:cubicBezTo>
                    <a:pt x="32" y="80"/>
                    <a:pt x="2" y="33"/>
                    <a:pt x="1" y="17"/>
                  </a:cubicBezTo>
                  <a:cubicBezTo>
                    <a:pt x="0" y="0"/>
                    <a:pt x="51" y="5"/>
                    <a:pt x="68" y="16"/>
                  </a:cubicBezTo>
                  <a:cubicBezTo>
                    <a:pt x="85" y="27"/>
                    <a:pt x="71" y="80"/>
                    <a:pt x="71" y="80"/>
                  </a:cubicBezTo>
                  <a:cubicBezTo>
                    <a:pt x="71" y="80"/>
                    <a:pt x="54" y="74"/>
                    <a:pt x="32" y="80"/>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6" name="Freeform 134">
              <a:extLst>
                <a:ext uri="{FF2B5EF4-FFF2-40B4-BE49-F238E27FC236}">
                  <a16:creationId xmlns:a16="http://schemas.microsoft.com/office/drawing/2014/main" id="{B00AA5DF-6E46-724C-0060-876C526C41D0}"/>
                </a:ext>
              </a:extLst>
            </p:cNvPr>
            <p:cNvSpPr>
              <a:spLocks/>
            </p:cNvSpPr>
            <p:nvPr/>
          </p:nvSpPr>
          <p:spPr bwMode="auto">
            <a:xfrm>
              <a:off x="7845810" y="2260818"/>
              <a:ext cx="470894" cy="337526"/>
            </a:xfrm>
            <a:custGeom>
              <a:avLst/>
              <a:gdLst>
                <a:gd name="T0" fmla="*/ 45 w 459"/>
                <a:gd name="T1" fmla="*/ 0 h 329"/>
                <a:gd name="T2" fmla="*/ 459 w 459"/>
                <a:gd name="T3" fmla="*/ 99 h 329"/>
                <a:gd name="T4" fmla="*/ 407 w 459"/>
                <a:gd name="T5" fmla="*/ 329 h 329"/>
                <a:gd name="T6" fmla="*/ 0 w 459"/>
                <a:gd name="T7" fmla="*/ 283 h 329"/>
                <a:gd name="T8" fmla="*/ 45 w 459"/>
                <a:gd name="T9" fmla="*/ 0 h 329"/>
              </a:gdLst>
              <a:ahLst/>
              <a:cxnLst>
                <a:cxn ang="0">
                  <a:pos x="T0" y="T1"/>
                </a:cxn>
                <a:cxn ang="0">
                  <a:pos x="T2" y="T3"/>
                </a:cxn>
                <a:cxn ang="0">
                  <a:pos x="T4" y="T5"/>
                </a:cxn>
                <a:cxn ang="0">
                  <a:pos x="T6" y="T7"/>
                </a:cxn>
                <a:cxn ang="0">
                  <a:pos x="T8" y="T9"/>
                </a:cxn>
              </a:cxnLst>
              <a:rect l="0" t="0" r="r" b="b"/>
              <a:pathLst>
                <a:path w="459" h="329">
                  <a:moveTo>
                    <a:pt x="45" y="0"/>
                  </a:moveTo>
                  <a:lnTo>
                    <a:pt x="459" y="99"/>
                  </a:lnTo>
                  <a:lnTo>
                    <a:pt x="407" y="329"/>
                  </a:lnTo>
                  <a:lnTo>
                    <a:pt x="0" y="283"/>
                  </a:lnTo>
                  <a:lnTo>
                    <a:pt x="45" y="0"/>
                  </a:lnTo>
                  <a:close/>
                </a:path>
              </a:pathLst>
            </a:custGeom>
            <a:solidFill>
              <a:srgbClr val="C6A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7" name="Freeform 135">
              <a:extLst>
                <a:ext uri="{FF2B5EF4-FFF2-40B4-BE49-F238E27FC236}">
                  <a16:creationId xmlns:a16="http://schemas.microsoft.com/office/drawing/2014/main" id="{FA231F1E-7800-E0EA-BD5C-3D4C9E843EBB}"/>
                </a:ext>
              </a:extLst>
            </p:cNvPr>
            <p:cNvSpPr>
              <a:spLocks/>
            </p:cNvSpPr>
            <p:nvPr/>
          </p:nvSpPr>
          <p:spPr bwMode="auto">
            <a:xfrm>
              <a:off x="7905314" y="2302880"/>
              <a:ext cx="362148" cy="192871"/>
            </a:xfrm>
            <a:custGeom>
              <a:avLst/>
              <a:gdLst>
                <a:gd name="T0" fmla="*/ 28 w 353"/>
                <a:gd name="T1" fmla="*/ 0 h 188"/>
                <a:gd name="T2" fmla="*/ 353 w 353"/>
                <a:gd name="T3" fmla="*/ 62 h 188"/>
                <a:gd name="T4" fmla="*/ 334 w 353"/>
                <a:gd name="T5" fmla="*/ 188 h 188"/>
                <a:gd name="T6" fmla="*/ 0 w 353"/>
                <a:gd name="T7" fmla="*/ 147 h 188"/>
                <a:gd name="T8" fmla="*/ 28 w 353"/>
                <a:gd name="T9" fmla="*/ 0 h 188"/>
              </a:gdLst>
              <a:ahLst/>
              <a:cxnLst>
                <a:cxn ang="0">
                  <a:pos x="T0" y="T1"/>
                </a:cxn>
                <a:cxn ang="0">
                  <a:pos x="T2" y="T3"/>
                </a:cxn>
                <a:cxn ang="0">
                  <a:pos x="T4" y="T5"/>
                </a:cxn>
                <a:cxn ang="0">
                  <a:pos x="T6" y="T7"/>
                </a:cxn>
                <a:cxn ang="0">
                  <a:pos x="T8" y="T9"/>
                </a:cxn>
              </a:cxnLst>
              <a:rect l="0" t="0" r="r" b="b"/>
              <a:pathLst>
                <a:path w="353" h="188">
                  <a:moveTo>
                    <a:pt x="28" y="0"/>
                  </a:moveTo>
                  <a:lnTo>
                    <a:pt x="353" y="62"/>
                  </a:lnTo>
                  <a:lnTo>
                    <a:pt x="334" y="188"/>
                  </a:lnTo>
                  <a:lnTo>
                    <a:pt x="0" y="147"/>
                  </a:lnTo>
                  <a:lnTo>
                    <a:pt x="28" y="0"/>
                  </a:lnTo>
                  <a:close/>
                </a:path>
              </a:pathLst>
            </a:custGeom>
            <a:solidFill>
              <a:srgbClr val="F7C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8" name="Freeform 136">
              <a:extLst>
                <a:ext uri="{FF2B5EF4-FFF2-40B4-BE49-F238E27FC236}">
                  <a16:creationId xmlns:a16="http://schemas.microsoft.com/office/drawing/2014/main" id="{8CDE626A-DF59-3545-0560-C6AF4BE08B87}"/>
                </a:ext>
              </a:extLst>
            </p:cNvPr>
            <p:cNvSpPr>
              <a:spLocks/>
            </p:cNvSpPr>
            <p:nvPr/>
          </p:nvSpPr>
          <p:spPr bwMode="auto">
            <a:xfrm>
              <a:off x="8569079" y="2528581"/>
              <a:ext cx="256478" cy="71814"/>
            </a:xfrm>
            <a:custGeom>
              <a:avLst/>
              <a:gdLst>
                <a:gd name="T0" fmla="*/ 0 w 250"/>
                <a:gd name="T1" fmla="*/ 3 h 70"/>
                <a:gd name="T2" fmla="*/ 240 w 250"/>
                <a:gd name="T3" fmla="*/ 0 h 70"/>
                <a:gd name="T4" fmla="*/ 250 w 250"/>
                <a:gd name="T5" fmla="*/ 61 h 70"/>
                <a:gd name="T6" fmla="*/ 24 w 250"/>
                <a:gd name="T7" fmla="*/ 70 h 70"/>
                <a:gd name="T8" fmla="*/ 0 w 250"/>
                <a:gd name="T9" fmla="*/ 3 h 70"/>
              </a:gdLst>
              <a:ahLst/>
              <a:cxnLst>
                <a:cxn ang="0">
                  <a:pos x="T0" y="T1"/>
                </a:cxn>
                <a:cxn ang="0">
                  <a:pos x="T2" y="T3"/>
                </a:cxn>
                <a:cxn ang="0">
                  <a:pos x="T4" y="T5"/>
                </a:cxn>
                <a:cxn ang="0">
                  <a:pos x="T6" y="T7"/>
                </a:cxn>
                <a:cxn ang="0">
                  <a:pos x="T8" y="T9"/>
                </a:cxn>
              </a:cxnLst>
              <a:rect l="0" t="0" r="r" b="b"/>
              <a:pathLst>
                <a:path w="250" h="70">
                  <a:moveTo>
                    <a:pt x="0" y="3"/>
                  </a:moveTo>
                  <a:lnTo>
                    <a:pt x="240" y="0"/>
                  </a:lnTo>
                  <a:lnTo>
                    <a:pt x="250" y="61"/>
                  </a:lnTo>
                  <a:lnTo>
                    <a:pt x="24" y="70"/>
                  </a:lnTo>
                  <a:lnTo>
                    <a:pt x="0" y="3"/>
                  </a:lnTo>
                  <a:close/>
                </a:path>
              </a:pathLst>
            </a:custGeom>
            <a:solidFill>
              <a:srgbClr val="C6A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9" name="Freeform 137">
              <a:extLst>
                <a:ext uri="{FF2B5EF4-FFF2-40B4-BE49-F238E27FC236}">
                  <a16:creationId xmlns:a16="http://schemas.microsoft.com/office/drawing/2014/main" id="{1D370DC8-8187-4C31-7569-32DDD33A5AA7}"/>
                </a:ext>
              </a:extLst>
            </p:cNvPr>
            <p:cNvSpPr>
              <a:spLocks/>
            </p:cNvSpPr>
            <p:nvPr/>
          </p:nvSpPr>
          <p:spPr bwMode="auto">
            <a:xfrm>
              <a:off x="8600882" y="2540892"/>
              <a:ext cx="219546" cy="29752"/>
            </a:xfrm>
            <a:custGeom>
              <a:avLst/>
              <a:gdLst>
                <a:gd name="T0" fmla="*/ 2 w 214"/>
                <a:gd name="T1" fmla="*/ 0 h 29"/>
                <a:gd name="T2" fmla="*/ 210 w 214"/>
                <a:gd name="T3" fmla="*/ 0 h 29"/>
                <a:gd name="T4" fmla="*/ 214 w 214"/>
                <a:gd name="T5" fmla="*/ 22 h 29"/>
                <a:gd name="T6" fmla="*/ 0 w 214"/>
                <a:gd name="T7" fmla="*/ 29 h 29"/>
                <a:gd name="T8" fmla="*/ 2 w 214"/>
                <a:gd name="T9" fmla="*/ 0 h 29"/>
              </a:gdLst>
              <a:ahLst/>
              <a:cxnLst>
                <a:cxn ang="0">
                  <a:pos x="T0" y="T1"/>
                </a:cxn>
                <a:cxn ang="0">
                  <a:pos x="T2" y="T3"/>
                </a:cxn>
                <a:cxn ang="0">
                  <a:pos x="T4" y="T5"/>
                </a:cxn>
                <a:cxn ang="0">
                  <a:pos x="T6" y="T7"/>
                </a:cxn>
                <a:cxn ang="0">
                  <a:pos x="T8" y="T9"/>
                </a:cxn>
              </a:cxnLst>
              <a:rect l="0" t="0" r="r" b="b"/>
              <a:pathLst>
                <a:path w="214" h="29">
                  <a:moveTo>
                    <a:pt x="2" y="0"/>
                  </a:moveTo>
                  <a:lnTo>
                    <a:pt x="210" y="0"/>
                  </a:lnTo>
                  <a:lnTo>
                    <a:pt x="214" y="22"/>
                  </a:lnTo>
                  <a:lnTo>
                    <a:pt x="0" y="29"/>
                  </a:lnTo>
                  <a:lnTo>
                    <a:pt x="2" y="0"/>
                  </a:lnTo>
                  <a:close/>
                </a:path>
              </a:pathLst>
            </a:custGeom>
            <a:solidFill>
              <a:srgbClr val="F7C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0" name="Freeform 138">
              <a:extLst>
                <a:ext uri="{FF2B5EF4-FFF2-40B4-BE49-F238E27FC236}">
                  <a16:creationId xmlns:a16="http://schemas.microsoft.com/office/drawing/2014/main" id="{28417D77-D0EC-B9D9-C9B7-DC551B9A491A}"/>
                </a:ext>
              </a:extLst>
            </p:cNvPr>
            <p:cNvSpPr>
              <a:spLocks/>
            </p:cNvSpPr>
            <p:nvPr/>
          </p:nvSpPr>
          <p:spPr bwMode="auto">
            <a:xfrm>
              <a:off x="8798884" y="2509088"/>
              <a:ext cx="108746" cy="91307"/>
            </a:xfrm>
            <a:custGeom>
              <a:avLst/>
              <a:gdLst>
                <a:gd name="T0" fmla="*/ 0 w 62"/>
                <a:gd name="T1" fmla="*/ 10 h 52"/>
                <a:gd name="T2" fmla="*/ 42 w 62"/>
                <a:gd name="T3" fmla="*/ 0 h 52"/>
                <a:gd name="T4" fmla="*/ 52 w 62"/>
                <a:gd name="T5" fmla="*/ 50 h 52"/>
                <a:gd name="T6" fmla="*/ 8 w 62"/>
                <a:gd name="T7" fmla="*/ 52 h 52"/>
                <a:gd name="T8" fmla="*/ 0 w 62"/>
                <a:gd name="T9" fmla="*/ 10 h 52"/>
              </a:gdLst>
              <a:ahLst/>
              <a:cxnLst>
                <a:cxn ang="0">
                  <a:pos x="T0" y="T1"/>
                </a:cxn>
                <a:cxn ang="0">
                  <a:pos x="T2" y="T3"/>
                </a:cxn>
                <a:cxn ang="0">
                  <a:pos x="T4" y="T5"/>
                </a:cxn>
                <a:cxn ang="0">
                  <a:pos x="T6" y="T7"/>
                </a:cxn>
                <a:cxn ang="0">
                  <a:pos x="T8" y="T9"/>
                </a:cxn>
              </a:cxnLst>
              <a:rect l="0" t="0" r="r" b="b"/>
              <a:pathLst>
                <a:path w="62" h="52">
                  <a:moveTo>
                    <a:pt x="0" y="10"/>
                  </a:moveTo>
                  <a:cubicBezTo>
                    <a:pt x="42" y="0"/>
                    <a:pt x="42" y="0"/>
                    <a:pt x="42" y="0"/>
                  </a:cubicBezTo>
                  <a:cubicBezTo>
                    <a:pt x="42" y="0"/>
                    <a:pt x="62" y="22"/>
                    <a:pt x="52" y="50"/>
                  </a:cubicBezTo>
                  <a:cubicBezTo>
                    <a:pt x="8" y="52"/>
                    <a:pt x="8" y="52"/>
                    <a:pt x="8" y="52"/>
                  </a:cubicBezTo>
                  <a:lnTo>
                    <a:pt x="0" y="10"/>
                  </a:lnTo>
                  <a:close/>
                </a:path>
              </a:pathLst>
            </a:custGeom>
            <a:solidFill>
              <a:srgbClr val="876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1" name="Freeform 139">
              <a:extLst>
                <a:ext uri="{FF2B5EF4-FFF2-40B4-BE49-F238E27FC236}">
                  <a16:creationId xmlns:a16="http://schemas.microsoft.com/office/drawing/2014/main" id="{156EF302-3C42-24FC-9842-B9AE960A14BE}"/>
                </a:ext>
              </a:extLst>
            </p:cNvPr>
            <p:cNvSpPr>
              <a:spLocks/>
            </p:cNvSpPr>
            <p:nvPr/>
          </p:nvSpPr>
          <p:spPr bwMode="auto">
            <a:xfrm>
              <a:off x="8232580" y="2407524"/>
              <a:ext cx="405236" cy="236985"/>
            </a:xfrm>
            <a:custGeom>
              <a:avLst/>
              <a:gdLst>
                <a:gd name="T0" fmla="*/ 37 w 395"/>
                <a:gd name="T1" fmla="*/ 0 h 231"/>
                <a:gd name="T2" fmla="*/ 395 w 395"/>
                <a:gd name="T3" fmla="*/ 98 h 231"/>
                <a:gd name="T4" fmla="*/ 354 w 395"/>
                <a:gd name="T5" fmla="*/ 231 h 231"/>
                <a:gd name="T6" fmla="*/ 0 w 395"/>
                <a:gd name="T7" fmla="*/ 147 h 231"/>
                <a:gd name="T8" fmla="*/ 37 w 395"/>
                <a:gd name="T9" fmla="*/ 0 h 231"/>
              </a:gdLst>
              <a:ahLst/>
              <a:cxnLst>
                <a:cxn ang="0">
                  <a:pos x="T0" y="T1"/>
                </a:cxn>
                <a:cxn ang="0">
                  <a:pos x="T2" y="T3"/>
                </a:cxn>
                <a:cxn ang="0">
                  <a:pos x="T4" y="T5"/>
                </a:cxn>
                <a:cxn ang="0">
                  <a:pos x="T6" y="T7"/>
                </a:cxn>
                <a:cxn ang="0">
                  <a:pos x="T8" y="T9"/>
                </a:cxn>
              </a:cxnLst>
              <a:rect l="0" t="0" r="r" b="b"/>
              <a:pathLst>
                <a:path w="395" h="231">
                  <a:moveTo>
                    <a:pt x="37" y="0"/>
                  </a:moveTo>
                  <a:lnTo>
                    <a:pt x="395" y="98"/>
                  </a:lnTo>
                  <a:lnTo>
                    <a:pt x="354" y="231"/>
                  </a:lnTo>
                  <a:lnTo>
                    <a:pt x="0" y="147"/>
                  </a:lnTo>
                  <a:lnTo>
                    <a:pt x="37" y="0"/>
                  </a:lnTo>
                  <a:close/>
                </a:path>
              </a:pathLst>
            </a:custGeom>
            <a:solidFill>
              <a:srgbClr val="C6A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2" name="Freeform 140">
              <a:extLst>
                <a:ext uri="{FF2B5EF4-FFF2-40B4-BE49-F238E27FC236}">
                  <a16:creationId xmlns:a16="http://schemas.microsoft.com/office/drawing/2014/main" id="{8B56DB32-DE12-C6EE-26FE-6DBF96280BA4}"/>
                </a:ext>
              </a:extLst>
            </p:cNvPr>
            <p:cNvSpPr>
              <a:spLocks/>
            </p:cNvSpPr>
            <p:nvPr/>
          </p:nvSpPr>
          <p:spPr bwMode="auto">
            <a:xfrm>
              <a:off x="8295160" y="2429067"/>
              <a:ext cx="321111" cy="161069"/>
            </a:xfrm>
            <a:custGeom>
              <a:avLst/>
              <a:gdLst>
                <a:gd name="T0" fmla="*/ 17 w 313"/>
                <a:gd name="T1" fmla="*/ 0 h 157"/>
                <a:gd name="T2" fmla="*/ 313 w 313"/>
                <a:gd name="T3" fmla="*/ 85 h 157"/>
                <a:gd name="T4" fmla="*/ 293 w 313"/>
                <a:gd name="T5" fmla="*/ 157 h 157"/>
                <a:gd name="T6" fmla="*/ 0 w 313"/>
                <a:gd name="T7" fmla="*/ 87 h 157"/>
                <a:gd name="T8" fmla="*/ 17 w 313"/>
                <a:gd name="T9" fmla="*/ 0 h 157"/>
              </a:gdLst>
              <a:ahLst/>
              <a:cxnLst>
                <a:cxn ang="0">
                  <a:pos x="T0" y="T1"/>
                </a:cxn>
                <a:cxn ang="0">
                  <a:pos x="T2" y="T3"/>
                </a:cxn>
                <a:cxn ang="0">
                  <a:pos x="T4" y="T5"/>
                </a:cxn>
                <a:cxn ang="0">
                  <a:pos x="T6" y="T7"/>
                </a:cxn>
                <a:cxn ang="0">
                  <a:pos x="T8" y="T9"/>
                </a:cxn>
              </a:cxnLst>
              <a:rect l="0" t="0" r="r" b="b"/>
              <a:pathLst>
                <a:path w="313" h="157">
                  <a:moveTo>
                    <a:pt x="17" y="0"/>
                  </a:moveTo>
                  <a:lnTo>
                    <a:pt x="313" y="85"/>
                  </a:lnTo>
                  <a:lnTo>
                    <a:pt x="293" y="157"/>
                  </a:lnTo>
                  <a:lnTo>
                    <a:pt x="0" y="87"/>
                  </a:lnTo>
                  <a:lnTo>
                    <a:pt x="17" y="0"/>
                  </a:lnTo>
                  <a:close/>
                </a:path>
              </a:pathLst>
            </a:custGeom>
            <a:solidFill>
              <a:srgbClr val="F7C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3" name="Freeform 141">
              <a:extLst>
                <a:ext uri="{FF2B5EF4-FFF2-40B4-BE49-F238E27FC236}">
                  <a16:creationId xmlns:a16="http://schemas.microsoft.com/office/drawing/2014/main" id="{7921EBC6-3017-7F44-7766-0FF009002100}"/>
                </a:ext>
              </a:extLst>
            </p:cNvPr>
            <p:cNvSpPr>
              <a:spLocks/>
            </p:cNvSpPr>
            <p:nvPr/>
          </p:nvSpPr>
          <p:spPr bwMode="auto">
            <a:xfrm>
              <a:off x="8366975" y="2471131"/>
              <a:ext cx="139524" cy="153887"/>
            </a:xfrm>
            <a:custGeom>
              <a:avLst/>
              <a:gdLst>
                <a:gd name="T0" fmla="*/ 17 w 79"/>
                <a:gd name="T1" fmla="*/ 88 h 88"/>
                <a:gd name="T2" fmla="*/ 71 w 79"/>
                <a:gd name="T3" fmla="*/ 60 h 88"/>
                <a:gd name="T4" fmla="*/ 72 w 79"/>
                <a:gd name="T5" fmla="*/ 5 h 88"/>
                <a:gd name="T6" fmla="*/ 48 w 79"/>
                <a:gd name="T7" fmla="*/ 42 h 88"/>
                <a:gd name="T8" fmla="*/ 2 w 79"/>
                <a:gd name="T9" fmla="*/ 58 h 88"/>
                <a:gd name="T10" fmla="*/ 17 w 79"/>
                <a:gd name="T11" fmla="*/ 88 h 88"/>
              </a:gdLst>
              <a:ahLst/>
              <a:cxnLst>
                <a:cxn ang="0">
                  <a:pos x="T0" y="T1"/>
                </a:cxn>
                <a:cxn ang="0">
                  <a:pos x="T2" y="T3"/>
                </a:cxn>
                <a:cxn ang="0">
                  <a:pos x="T4" y="T5"/>
                </a:cxn>
                <a:cxn ang="0">
                  <a:pos x="T6" y="T7"/>
                </a:cxn>
                <a:cxn ang="0">
                  <a:pos x="T8" y="T9"/>
                </a:cxn>
                <a:cxn ang="0">
                  <a:pos x="T10" y="T11"/>
                </a:cxn>
              </a:cxnLst>
              <a:rect l="0" t="0" r="r" b="b"/>
              <a:pathLst>
                <a:path w="79" h="88">
                  <a:moveTo>
                    <a:pt x="17" y="88"/>
                  </a:moveTo>
                  <a:cubicBezTo>
                    <a:pt x="17" y="88"/>
                    <a:pt x="64" y="72"/>
                    <a:pt x="71" y="60"/>
                  </a:cubicBezTo>
                  <a:cubicBezTo>
                    <a:pt x="78" y="48"/>
                    <a:pt x="79" y="11"/>
                    <a:pt x="72" y="5"/>
                  </a:cubicBezTo>
                  <a:cubicBezTo>
                    <a:pt x="66" y="0"/>
                    <a:pt x="46" y="8"/>
                    <a:pt x="48" y="42"/>
                  </a:cubicBezTo>
                  <a:cubicBezTo>
                    <a:pt x="48" y="42"/>
                    <a:pt x="4" y="38"/>
                    <a:pt x="2" y="58"/>
                  </a:cubicBezTo>
                  <a:cubicBezTo>
                    <a:pt x="0" y="78"/>
                    <a:pt x="6" y="81"/>
                    <a:pt x="17" y="88"/>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4" name="Freeform 142">
              <a:extLst>
                <a:ext uri="{FF2B5EF4-FFF2-40B4-BE49-F238E27FC236}">
                  <a16:creationId xmlns:a16="http://schemas.microsoft.com/office/drawing/2014/main" id="{369ABFDE-9429-EE61-667C-55ED45D20C0F}"/>
                </a:ext>
              </a:extLst>
            </p:cNvPr>
            <p:cNvSpPr>
              <a:spLocks/>
            </p:cNvSpPr>
            <p:nvPr/>
          </p:nvSpPr>
          <p:spPr bwMode="auto">
            <a:xfrm>
              <a:off x="7526751" y="2106931"/>
              <a:ext cx="415495" cy="493464"/>
            </a:xfrm>
            <a:custGeom>
              <a:avLst/>
              <a:gdLst>
                <a:gd name="T0" fmla="*/ 57 w 237"/>
                <a:gd name="T1" fmla="*/ 0 h 282"/>
                <a:gd name="T2" fmla="*/ 237 w 237"/>
                <a:gd name="T3" fmla="*/ 53 h 282"/>
                <a:gd name="T4" fmla="*/ 179 w 237"/>
                <a:gd name="T5" fmla="*/ 282 h 282"/>
                <a:gd name="T6" fmla="*/ 0 w 237"/>
                <a:gd name="T7" fmla="*/ 257 h 282"/>
                <a:gd name="T8" fmla="*/ 57 w 237"/>
                <a:gd name="T9" fmla="*/ 0 h 282"/>
              </a:gdLst>
              <a:ahLst/>
              <a:cxnLst>
                <a:cxn ang="0">
                  <a:pos x="T0" y="T1"/>
                </a:cxn>
                <a:cxn ang="0">
                  <a:pos x="T2" y="T3"/>
                </a:cxn>
                <a:cxn ang="0">
                  <a:pos x="T4" y="T5"/>
                </a:cxn>
                <a:cxn ang="0">
                  <a:pos x="T6" y="T7"/>
                </a:cxn>
                <a:cxn ang="0">
                  <a:pos x="T8" y="T9"/>
                </a:cxn>
              </a:cxnLst>
              <a:rect l="0" t="0" r="r" b="b"/>
              <a:pathLst>
                <a:path w="237" h="282">
                  <a:moveTo>
                    <a:pt x="57" y="0"/>
                  </a:moveTo>
                  <a:cubicBezTo>
                    <a:pt x="237" y="53"/>
                    <a:pt x="237" y="53"/>
                    <a:pt x="237" y="53"/>
                  </a:cubicBezTo>
                  <a:cubicBezTo>
                    <a:pt x="179" y="282"/>
                    <a:pt x="179" y="282"/>
                    <a:pt x="179" y="282"/>
                  </a:cubicBezTo>
                  <a:cubicBezTo>
                    <a:pt x="0" y="257"/>
                    <a:pt x="0" y="257"/>
                    <a:pt x="0" y="257"/>
                  </a:cubicBezTo>
                  <a:cubicBezTo>
                    <a:pt x="0" y="257"/>
                    <a:pt x="53" y="22"/>
                    <a:pt x="57" y="0"/>
                  </a:cubicBezTo>
                  <a:close/>
                </a:path>
              </a:pathLst>
            </a:custGeom>
            <a:solidFill>
              <a:srgbClr val="C6A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5" name="Freeform 143">
              <a:extLst>
                <a:ext uri="{FF2B5EF4-FFF2-40B4-BE49-F238E27FC236}">
                  <a16:creationId xmlns:a16="http://schemas.microsoft.com/office/drawing/2014/main" id="{42C21C06-547D-8E91-2D3E-90BCD631ED90}"/>
                </a:ext>
              </a:extLst>
            </p:cNvPr>
            <p:cNvSpPr>
              <a:spLocks/>
            </p:cNvSpPr>
            <p:nvPr/>
          </p:nvSpPr>
          <p:spPr bwMode="auto">
            <a:xfrm>
              <a:off x="7589332" y="2159253"/>
              <a:ext cx="322136" cy="294437"/>
            </a:xfrm>
            <a:custGeom>
              <a:avLst/>
              <a:gdLst>
                <a:gd name="T0" fmla="*/ 41 w 183"/>
                <a:gd name="T1" fmla="*/ 0 h 168"/>
                <a:gd name="T2" fmla="*/ 183 w 183"/>
                <a:gd name="T3" fmla="*/ 36 h 168"/>
                <a:gd name="T4" fmla="*/ 151 w 183"/>
                <a:gd name="T5" fmla="*/ 168 h 168"/>
                <a:gd name="T6" fmla="*/ 0 w 183"/>
                <a:gd name="T7" fmla="*/ 136 h 168"/>
                <a:gd name="T8" fmla="*/ 41 w 183"/>
                <a:gd name="T9" fmla="*/ 0 h 168"/>
              </a:gdLst>
              <a:ahLst/>
              <a:cxnLst>
                <a:cxn ang="0">
                  <a:pos x="T0" y="T1"/>
                </a:cxn>
                <a:cxn ang="0">
                  <a:pos x="T2" y="T3"/>
                </a:cxn>
                <a:cxn ang="0">
                  <a:pos x="T4" y="T5"/>
                </a:cxn>
                <a:cxn ang="0">
                  <a:pos x="T6" y="T7"/>
                </a:cxn>
                <a:cxn ang="0">
                  <a:pos x="T8" y="T9"/>
                </a:cxn>
              </a:cxnLst>
              <a:rect l="0" t="0" r="r" b="b"/>
              <a:pathLst>
                <a:path w="183" h="168">
                  <a:moveTo>
                    <a:pt x="41" y="0"/>
                  </a:moveTo>
                  <a:cubicBezTo>
                    <a:pt x="183" y="36"/>
                    <a:pt x="183" y="36"/>
                    <a:pt x="183" y="36"/>
                  </a:cubicBezTo>
                  <a:cubicBezTo>
                    <a:pt x="151" y="168"/>
                    <a:pt x="151" y="168"/>
                    <a:pt x="151" y="168"/>
                  </a:cubicBezTo>
                  <a:cubicBezTo>
                    <a:pt x="0" y="136"/>
                    <a:pt x="0" y="136"/>
                    <a:pt x="0" y="136"/>
                  </a:cubicBezTo>
                  <a:cubicBezTo>
                    <a:pt x="0" y="136"/>
                    <a:pt x="38" y="13"/>
                    <a:pt x="41" y="0"/>
                  </a:cubicBezTo>
                  <a:close/>
                </a:path>
              </a:pathLst>
            </a:custGeom>
            <a:solidFill>
              <a:srgbClr val="F7C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6" name="Freeform 144">
              <a:extLst>
                <a:ext uri="{FF2B5EF4-FFF2-40B4-BE49-F238E27FC236}">
                  <a16:creationId xmlns:a16="http://schemas.microsoft.com/office/drawing/2014/main" id="{6588CBBF-2A78-C53A-055C-16A692524F52}"/>
                </a:ext>
              </a:extLst>
            </p:cNvPr>
            <p:cNvSpPr>
              <a:spLocks/>
            </p:cNvSpPr>
            <p:nvPr/>
          </p:nvSpPr>
          <p:spPr bwMode="auto">
            <a:xfrm>
              <a:off x="10417776" y="4176198"/>
              <a:ext cx="205183" cy="159017"/>
            </a:xfrm>
            <a:custGeom>
              <a:avLst/>
              <a:gdLst>
                <a:gd name="T0" fmla="*/ 11 w 117"/>
                <a:gd name="T1" fmla="*/ 43 h 91"/>
                <a:gd name="T2" fmla="*/ 83 w 117"/>
                <a:gd name="T3" fmla="*/ 4 h 91"/>
                <a:gd name="T4" fmla="*/ 104 w 117"/>
                <a:gd name="T5" fmla="*/ 11 h 91"/>
                <a:gd name="T6" fmla="*/ 113 w 117"/>
                <a:gd name="T7" fmla="*/ 28 h 91"/>
                <a:gd name="T8" fmla="*/ 107 w 117"/>
                <a:gd name="T9" fmla="*/ 49 h 91"/>
                <a:gd name="T10" fmla="*/ 106 w 117"/>
                <a:gd name="T11" fmla="*/ 49 h 91"/>
                <a:gd name="T12" fmla="*/ 105 w 117"/>
                <a:gd name="T13" fmla="*/ 41 h 91"/>
                <a:gd name="T14" fmla="*/ 96 w 117"/>
                <a:gd name="T15" fmla="*/ 26 h 91"/>
                <a:gd name="T16" fmla="*/ 80 w 117"/>
                <a:gd name="T17" fmla="*/ 19 h 91"/>
                <a:gd name="T18" fmla="*/ 25 w 117"/>
                <a:gd name="T19" fmla="*/ 48 h 91"/>
                <a:gd name="T20" fmla="*/ 21 w 117"/>
                <a:gd name="T21" fmla="*/ 66 h 91"/>
                <a:gd name="T22" fmla="*/ 29 w 117"/>
                <a:gd name="T23" fmla="*/ 81 h 91"/>
                <a:gd name="T24" fmla="*/ 35 w 117"/>
                <a:gd name="T25" fmla="*/ 87 h 91"/>
                <a:gd name="T26" fmla="*/ 34 w 117"/>
                <a:gd name="T27" fmla="*/ 87 h 91"/>
                <a:gd name="T28" fmla="*/ 13 w 117"/>
                <a:gd name="T29" fmla="*/ 81 h 91"/>
                <a:gd name="T30" fmla="*/ 4 w 117"/>
                <a:gd name="T31" fmla="*/ 64 h 91"/>
                <a:gd name="T32" fmla="*/ 11 w 117"/>
                <a:gd name="T33" fmla="*/ 43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91">
                  <a:moveTo>
                    <a:pt x="11" y="43"/>
                  </a:moveTo>
                  <a:cubicBezTo>
                    <a:pt x="83" y="4"/>
                    <a:pt x="83" y="4"/>
                    <a:pt x="83" y="4"/>
                  </a:cubicBezTo>
                  <a:cubicBezTo>
                    <a:pt x="91" y="0"/>
                    <a:pt x="100" y="3"/>
                    <a:pt x="104" y="11"/>
                  </a:cubicBezTo>
                  <a:cubicBezTo>
                    <a:pt x="113" y="28"/>
                    <a:pt x="113" y="28"/>
                    <a:pt x="113" y="28"/>
                  </a:cubicBezTo>
                  <a:cubicBezTo>
                    <a:pt x="117" y="35"/>
                    <a:pt x="115" y="45"/>
                    <a:pt x="107" y="49"/>
                  </a:cubicBezTo>
                  <a:cubicBezTo>
                    <a:pt x="106" y="49"/>
                    <a:pt x="106" y="49"/>
                    <a:pt x="106" y="49"/>
                  </a:cubicBezTo>
                  <a:cubicBezTo>
                    <a:pt x="107" y="46"/>
                    <a:pt x="106" y="43"/>
                    <a:pt x="105" y="41"/>
                  </a:cubicBezTo>
                  <a:cubicBezTo>
                    <a:pt x="96" y="26"/>
                    <a:pt x="96" y="26"/>
                    <a:pt x="96" y="26"/>
                  </a:cubicBezTo>
                  <a:cubicBezTo>
                    <a:pt x="93" y="19"/>
                    <a:pt x="85" y="16"/>
                    <a:pt x="80" y="19"/>
                  </a:cubicBezTo>
                  <a:cubicBezTo>
                    <a:pt x="25" y="48"/>
                    <a:pt x="25" y="48"/>
                    <a:pt x="25" y="48"/>
                  </a:cubicBezTo>
                  <a:cubicBezTo>
                    <a:pt x="19" y="51"/>
                    <a:pt x="18" y="59"/>
                    <a:pt x="21" y="66"/>
                  </a:cubicBezTo>
                  <a:cubicBezTo>
                    <a:pt x="29" y="81"/>
                    <a:pt x="29" y="81"/>
                    <a:pt x="29" y="81"/>
                  </a:cubicBezTo>
                  <a:cubicBezTo>
                    <a:pt x="31" y="83"/>
                    <a:pt x="33" y="85"/>
                    <a:pt x="35" y="87"/>
                  </a:cubicBezTo>
                  <a:cubicBezTo>
                    <a:pt x="34" y="87"/>
                    <a:pt x="34" y="87"/>
                    <a:pt x="34" y="87"/>
                  </a:cubicBezTo>
                  <a:cubicBezTo>
                    <a:pt x="27" y="91"/>
                    <a:pt x="17" y="88"/>
                    <a:pt x="13" y="81"/>
                  </a:cubicBezTo>
                  <a:cubicBezTo>
                    <a:pt x="4" y="64"/>
                    <a:pt x="4" y="64"/>
                    <a:pt x="4" y="64"/>
                  </a:cubicBezTo>
                  <a:cubicBezTo>
                    <a:pt x="0" y="56"/>
                    <a:pt x="3" y="47"/>
                    <a:pt x="11" y="43"/>
                  </a:cubicBezTo>
                  <a:close/>
                </a:path>
              </a:pathLst>
            </a:custGeom>
            <a:solidFill>
              <a:srgbClr val="1F23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7" name="Freeform 145">
              <a:extLst>
                <a:ext uri="{FF2B5EF4-FFF2-40B4-BE49-F238E27FC236}">
                  <a16:creationId xmlns:a16="http://schemas.microsoft.com/office/drawing/2014/main" id="{1D139DBB-0685-11BA-C2E0-1C7AEB5A4C51}"/>
                </a:ext>
              </a:extLst>
            </p:cNvPr>
            <p:cNvSpPr>
              <a:spLocks/>
            </p:cNvSpPr>
            <p:nvPr/>
          </p:nvSpPr>
          <p:spPr bwMode="auto">
            <a:xfrm>
              <a:off x="10433164" y="4169017"/>
              <a:ext cx="205183" cy="159017"/>
            </a:xfrm>
            <a:custGeom>
              <a:avLst/>
              <a:gdLst>
                <a:gd name="T0" fmla="*/ 10 w 117"/>
                <a:gd name="T1" fmla="*/ 42 h 91"/>
                <a:gd name="T2" fmla="*/ 83 w 117"/>
                <a:gd name="T3" fmla="*/ 4 h 91"/>
                <a:gd name="T4" fmla="*/ 104 w 117"/>
                <a:gd name="T5" fmla="*/ 10 h 91"/>
                <a:gd name="T6" fmla="*/ 113 w 117"/>
                <a:gd name="T7" fmla="*/ 27 h 91"/>
                <a:gd name="T8" fmla="*/ 106 w 117"/>
                <a:gd name="T9" fmla="*/ 48 h 91"/>
                <a:gd name="T10" fmla="*/ 106 w 117"/>
                <a:gd name="T11" fmla="*/ 49 h 91"/>
                <a:gd name="T12" fmla="*/ 104 w 117"/>
                <a:gd name="T13" fmla="*/ 40 h 91"/>
                <a:gd name="T14" fmla="*/ 96 w 117"/>
                <a:gd name="T15" fmla="*/ 25 h 91"/>
                <a:gd name="T16" fmla="*/ 79 w 117"/>
                <a:gd name="T17" fmla="*/ 18 h 91"/>
                <a:gd name="T18" fmla="*/ 24 w 117"/>
                <a:gd name="T19" fmla="*/ 48 h 91"/>
                <a:gd name="T20" fmla="*/ 20 w 117"/>
                <a:gd name="T21" fmla="*/ 65 h 91"/>
                <a:gd name="T22" fmla="*/ 28 w 117"/>
                <a:gd name="T23" fmla="*/ 80 h 91"/>
                <a:gd name="T24" fmla="*/ 34 w 117"/>
                <a:gd name="T25" fmla="*/ 86 h 91"/>
                <a:gd name="T26" fmla="*/ 34 w 117"/>
                <a:gd name="T27" fmla="*/ 87 h 91"/>
                <a:gd name="T28" fmla="*/ 13 w 117"/>
                <a:gd name="T29" fmla="*/ 80 h 91"/>
                <a:gd name="T30" fmla="*/ 4 w 117"/>
                <a:gd name="T31" fmla="*/ 63 h 91"/>
                <a:gd name="T32" fmla="*/ 10 w 117"/>
                <a:gd name="T33" fmla="*/ 42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7" h="91">
                  <a:moveTo>
                    <a:pt x="10" y="42"/>
                  </a:moveTo>
                  <a:cubicBezTo>
                    <a:pt x="83" y="4"/>
                    <a:pt x="83" y="4"/>
                    <a:pt x="83" y="4"/>
                  </a:cubicBezTo>
                  <a:cubicBezTo>
                    <a:pt x="90" y="0"/>
                    <a:pt x="100" y="3"/>
                    <a:pt x="104" y="10"/>
                  </a:cubicBezTo>
                  <a:cubicBezTo>
                    <a:pt x="113" y="27"/>
                    <a:pt x="113" y="27"/>
                    <a:pt x="113" y="27"/>
                  </a:cubicBezTo>
                  <a:cubicBezTo>
                    <a:pt x="117" y="35"/>
                    <a:pt x="114" y="44"/>
                    <a:pt x="106" y="48"/>
                  </a:cubicBezTo>
                  <a:cubicBezTo>
                    <a:pt x="106" y="49"/>
                    <a:pt x="106" y="49"/>
                    <a:pt x="106" y="49"/>
                  </a:cubicBezTo>
                  <a:cubicBezTo>
                    <a:pt x="106" y="46"/>
                    <a:pt x="105" y="43"/>
                    <a:pt x="104" y="40"/>
                  </a:cubicBezTo>
                  <a:cubicBezTo>
                    <a:pt x="96" y="25"/>
                    <a:pt x="96" y="25"/>
                    <a:pt x="96" y="25"/>
                  </a:cubicBezTo>
                  <a:cubicBezTo>
                    <a:pt x="92" y="18"/>
                    <a:pt x="85" y="15"/>
                    <a:pt x="79" y="18"/>
                  </a:cubicBezTo>
                  <a:cubicBezTo>
                    <a:pt x="24" y="48"/>
                    <a:pt x="24" y="48"/>
                    <a:pt x="24" y="48"/>
                  </a:cubicBezTo>
                  <a:cubicBezTo>
                    <a:pt x="19" y="51"/>
                    <a:pt x="17" y="58"/>
                    <a:pt x="20" y="65"/>
                  </a:cubicBezTo>
                  <a:cubicBezTo>
                    <a:pt x="28" y="80"/>
                    <a:pt x="28" y="80"/>
                    <a:pt x="28" y="80"/>
                  </a:cubicBezTo>
                  <a:cubicBezTo>
                    <a:pt x="30" y="83"/>
                    <a:pt x="32" y="85"/>
                    <a:pt x="34" y="86"/>
                  </a:cubicBezTo>
                  <a:cubicBezTo>
                    <a:pt x="34" y="87"/>
                    <a:pt x="34" y="87"/>
                    <a:pt x="34" y="87"/>
                  </a:cubicBezTo>
                  <a:cubicBezTo>
                    <a:pt x="26" y="91"/>
                    <a:pt x="17" y="88"/>
                    <a:pt x="13" y="80"/>
                  </a:cubicBezTo>
                  <a:cubicBezTo>
                    <a:pt x="4" y="63"/>
                    <a:pt x="4" y="63"/>
                    <a:pt x="4" y="63"/>
                  </a:cubicBezTo>
                  <a:cubicBezTo>
                    <a:pt x="0" y="56"/>
                    <a:pt x="2" y="46"/>
                    <a:pt x="10" y="42"/>
                  </a:cubicBezTo>
                  <a:close/>
                </a:path>
              </a:pathLst>
            </a:custGeom>
            <a:solidFill>
              <a:srgbClr val="3135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8" name="Freeform 146">
              <a:extLst>
                <a:ext uri="{FF2B5EF4-FFF2-40B4-BE49-F238E27FC236}">
                  <a16:creationId xmlns:a16="http://schemas.microsoft.com/office/drawing/2014/main" id="{C6F1B6AB-3C76-77DB-68C8-B4F400EB1584}"/>
                </a:ext>
              </a:extLst>
            </p:cNvPr>
            <p:cNvSpPr>
              <a:spLocks/>
            </p:cNvSpPr>
            <p:nvPr/>
          </p:nvSpPr>
          <p:spPr bwMode="auto">
            <a:xfrm>
              <a:off x="10208489" y="4156706"/>
              <a:ext cx="767384" cy="702750"/>
            </a:xfrm>
            <a:custGeom>
              <a:avLst/>
              <a:gdLst>
                <a:gd name="T0" fmla="*/ 117 w 437"/>
                <a:gd name="T1" fmla="*/ 391 h 402"/>
                <a:gd name="T2" fmla="*/ 138 w 437"/>
                <a:gd name="T3" fmla="*/ 398 h 402"/>
                <a:gd name="T4" fmla="*/ 426 w 437"/>
                <a:gd name="T5" fmla="*/ 245 h 402"/>
                <a:gd name="T6" fmla="*/ 433 w 437"/>
                <a:gd name="T7" fmla="*/ 224 h 402"/>
                <a:gd name="T8" fmla="*/ 319 w 437"/>
                <a:gd name="T9" fmla="*/ 10 h 402"/>
                <a:gd name="T10" fmla="*/ 298 w 437"/>
                <a:gd name="T11" fmla="*/ 4 h 402"/>
                <a:gd name="T12" fmla="*/ 10 w 437"/>
                <a:gd name="T13" fmla="*/ 157 h 402"/>
                <a:gd name="T14" fmla="*/ 4 w 437"/>
                <a:gd name="T15" fmla="*/ 178 h 402"/>
                <a:gd name="T16" fmla="*/ 117 w 437"/>
                <a:gd name="T17" fmla="*/ 391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7" h="402">
                  <a:moveTo>
                    <a:pt x="117" y="391"/>
                  </a:moveTo>
                  <a:cubicBezTo>
                    <a:pt x="121" y="399"/>
                    <a:pt x="130" y="402"/>
                    <a:pt x="138" y="398"/>
                  </a:cubicBezTo>
                  <a:cubicBezTo>
                    <a:pt x="426" y="245"/>
                    <a:pt x="426" y="245"/>
                    <a:pt x="426" y="245"/>
                  </a:cubicBezTo>
                  <a:cubicBezTo>
                    <a:pt x="434" y="241"/>
                    <a:pt x="437" y="231"/>
                    <a:pt x="433" y="224"/>
                  </a:cubicBezTo>
                  <a:cubicBezTo>
                    <a:pt x="319" y="10"/>
                    <a:pt x="319" y="10"/>
                    <a:pt x="319" y="10"/>
                  </a:cubicBezTo>
                  <a:cubicBezTo>
                    <a:pt x="315" y="3"/>
                    <a:pt x="306" y="0"/>
                    <a:pt x="298" y="4"/>
                  </a:cubicBezTo>
                  <a:cubicBezTo>
                    <a:pt x="10" y="157"/>
                    <a:pt x="10" y="157"/>
                    <a:pt x="10" y="157"/>
                  </a:cubicBezTo>
                  <a:cubicBezTo>
                    <a:pt x="2" y="161"/>
                    <a:pt x="0" y="170"/>
                    <a:pt x="4" y="178"/>
                  </a:cubicBezTo>
                  <a:lnTo>
                    <a:pt x="117" y="391"/>
                  </a:lnTo>
                  <a:close/>
                </a:path>
              </a:pathLst>
            </a:custGeom>
            <a:solidFill>
              <a:srgbClr val="1F23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9" name="Freeform 147">
              <a:extLst>
                <a:ext uri="{FF2B5EF4-FFF2-40B4-BE49-F238E27FC236}">
                  <a16:creationId xmlns:a16="http://schemas.microsoft.com/office/drawing/2014/main" id="{42DC1834-0E11-414E-933C-2F9A100CA086}"/>
                </a:ext>
              </a:extLst>
            </p:cNvPr>
            <p:cNvSpPr>
              <a:spLocks/>
            </p:cNvSpPr>
            <p:nvPr/>
          </p:nvSpPr>
          <p:spPr bwMode="auto">
            <a:xfrm>
              <a:off x="10245421" y="4156706"/>
              <a:ext cx="730450" cy="683258"/>
            </a:xfrm>
            <a:custGeom>
              <a:avLst/>
              <a:gdLst>
                <a:gd name="T0" fmla="*/ 117 w 416"/>
                <a:gd name="T1" fmla="*/ 380 h 391"/>
                <a:gd name="T2" fmla="*/ 137 w 416"/>
                <a:gd name="T3" fmla="*/ 387 h 391"/>
                <a:gd name="T4" fmla="*/ 406 w 416"/>
                <a:gd name="T5" fmla="*/ 244 h 391"/>
                <a:gd name="T6" fmla="*/ 412 w 416"/>
                <a:gd name="T7" fmla="*/ 224 h 391"/>
                <a:gd name="T8" fmla="*/ 298 w 416"/>
                <a:gd name="T9" fmla="*/ 10 h 391"/>
                <a:gd name="T10" fmla="*/ 278 w 416"/>
                <a:gd name="T11" fmla="*/ 3 h 391"/>
                <a:gd name="T12" fmla="*/ 9 w 416"/>
                <a:gd name="T13" fmla="*/ 146 h 391"/>
                <a:gd name="T14" fmla="*/ 4 w 416"/>
                <a:gd name="T15" fmla="*/ 167 h 391"/>
                <a:gd name="T16" fmla="*/ 117 w 416"/>
                <a:gd name="T17" fmla="*/ 380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6" h="391">
                  <a:moveTo>
                    <a:pt x="117" y="380"/>
                  </a:moveTo>
                  <a:cubicBezTo>
                    <a:pt x="121" y="388"/>
                    <a:pt x="130" y="391"/>
                    <a:pt x="137" y="387"/>
                  </a:cubicBezTo>
                  <a:cubicBezTo>
                    <a:pt x="406" y="244"/>
                    <a:pt x="406" y="244"/>
                    <a:pt x="406" y="244"/>
                  </a:cubicBezTo>
                  <a:cubicBezTo>
                    <a:pt x="413" y="241"/>
                    <a:pt x="416" y="231"/>
                    <a:pt x="412" y="224"/>
                  </a:cubicBezTo>
                  <a:cubicBezTo>
                    <a:pt x="298" y="10"/>
                    <a:pt x="298" y="10"/>
                    <a:pt x="298" y="10"/>
                  </a:cubicBezTo>
                  <a:cubicBezTo>
                    <a:pt x="294" y="3"/>
                    <a:pt x="285" y="0"/>
                    <a:pt x="278" y="3"/>
                  </a:cubicBezTo>
                  <a:cubicBezTo>
                    <a:pt x="9" y="146"/>
                    <a:pt x="9" y="146"/>
                    <a:pt x="9" y="146"/>
                  </a:cubicBezTo>
                  <a:cubicBezTo>
                    <a:pt x="2" y="150"/>
                    <a:pt x="0" y="159"/>
                    <a:pt x="4" y="167"/>
                  </a:cubicBezTo>
                  <a:lnTo>
                    <a:pt x="117" y="380"/>
                  </a:lnTo>
                  <a:close/>
                </a:path>
              </a:pathLst>
            </a:custGeom>
            <a:solidFill>
              <a:srgbClr val="1F2323"/>
            </a:solidFill>
            <a:ln w="11113" cap="flat">
              <a:solidFill>
                <a:srgbClr val="657272"/>
              </a:solidFill>
              <a:prstDash val="solid"/>
              <a:miter lim="800000"/>
              <a:headEnd/>
              <a:tailEnd/>
            </a:ln>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60" name="Freeform 148">
              <a:extLst>
                <a:ext uri="{FF2B5EF4-FFF2-40B4-BE49-F238E27FC236}">
                  <a16:creationId xmlns:a16="http://schemas.microsoft.com/office/drawing/2014/main" id="{EBCD91C1-4B24-1917-86EA-3D2E723D64B4}"/>
                </a:ext>
              </a:extLst>
            </p:cNvPr>
            <p:cNvSpPr>
              <a:spLocks/>
            </p:cNvSpPr>
            <p:nvPr/>
          </p:nvSpPr>
          <p:spPr bwMode="auto">
            <a:xfrm>
              <a:off x="10292614" y="4129005"/>
              <a:ext cx="733528" cy="686336"/>
            </a:xfrm>
            <a:custGeom>
              <a:avLst/>
              <a:gdLst>
                <a:gd name="T0" fmla="*/ 117 w 418"/>
                <a:gd name="T1" fmla="*/ 382 h 393"/>
                <a:gd name="T2" fmla="*/ 137 w 418"/>
                <a:gd name="T3" fmla="*/ 389 h 393"/>
                <a:gd name="T4" fmla="*/ 408 w 418"/>
                <a:gd name="T5" fmla="*/ 245 h 393"/>
                <a:gd name="T6" fmla="*/ 414 w 418"/>
                <a:gd name="T7" fmla="*/ 224 h 393"/>
                <a:gd name="T8" fmla="*/ 301 w 418"/>
                <a:gd name="T9" fmla="*/ 11 h 393"/>
                <a:gd name="T10" fmla="*/ 280 w 418"/>
                <a:gd name="T11" fmla="*/ 4 h 393"/>
                <a:gd name="T12" fmla="*/ 9 w 418"/>
                <a:gd name="T13" fmla="*/ 148 h 393"/>
                <a:gd name="T14" fmla="*/ 4 w 418"/>
                <a:gd name="T15" fmla="*/ 168 h 393"/>
                <a:gd name="T16" fmla="*/ 117 w 418"/>
                <a:gd name="T17" fmla="*/ 382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8" h="393">
                  <a:moveTo>
                    <a:pt x="117" y="382"/>
                  </a:moveTo>
                  <a:cubicBezTo>
                    <a:pt x="121" y="390"/>
                    <a:pt x="130" y="393"/>
                    <a:pt x="137" y="389"/>
                  </a:cubicBezTo>
                  <a:cubicBezTo>
                    <a:pt x="408" y="245"/>
                    <a:pt x="408" y="245"/>
                    <a:pt x="408" y="245"/>
                  </a:cubicBezTo>
                  <a:cubicBezTo>
                    <a:pt x="416" y="241"/>
                    <a:pt x="418" y="232"/>
                    <a:pt x="414" y="224"/>
                  </a:cubicBezTo>
                  <a:cubicBezTo>
                    <a:pt x="301" y="11"/>
                    <a:pt x="301" y="11"/>
                    <a:pt x="301" y="11"/>
                  </a:cubicBezTo>
                  <a:cubicBezTo>
                    <a:pt x="297" y="3"/>
                    <a:pt x="288" y="0"/>
                    <a:pt x="280" y="4"/>
                  </a:cubicBezTo>
                  <a:cubicBezTo>
                    <a:pt x="9" y="148"/>
                    <a:pt x="9" y="148"/>
                    <a:pt x="9" y="148"/>
                  </a:cubicBezTo>
                  <a:cubicBezTo>
                    <a:pt x="2" y="152"/>
                    <a:pt x="0" y="161"/>
                    <a:pt x="4" y="168"/>
                  </a:cubicBezTo>
                  <a:lnTo>
                    <a:pt x="117" y="382"/>
                  </a:lnTo>
                  <a:close/>
                </a:path>
              </a:pathLst>
            </a:custGeom>
            <a:solidFill>
              <a:srgbClr val="31353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61" name="Freeform 149">
              <a:extLst>
                <a:ext uri="{FF2B5EF4-FFF2-40B4-BE49-F238E27FC236}">
                  <a16:creationId xmlns:a16="http://schemas.microsoft.com/office/drawing/2014/main" id="{968223DD-EF5D-A5A2-4843-6B0198DAECE1}"/>
                </a:ext>
              </a:extLst>
            </p:cNvPr>
            <p:cNvSpPr>
              <a:spLocks/>
            </p:cNvSpPr>
            <p:nvPr/>
          </p:nvSpPr>
          <p:spPr bwMode="auto">
            <a:xfrm>
              <a:off x="10343910" y="4161835"/>
              <a:ext cx="649402" cy="610418"/>
            </a:xfrm>
            <a:custGeom>
              <a:avLst/>
              <a:gdLst>
                <a:gd name="T0" fmla="*/ 105 w 370"/>
                <a:gd name="T1" fmla="*/ 339 h 349"/>
                <a:gd name="T2" fmla="*/ 123 w 370"/>
                <a:gd name="T3" fmla="*/ 345 h 349"/>
                <a:gd name="T4" fmla="*/ 362 w 370"/>
                <a:gd name="T5" fmla="*/ 218 h 349"/>
                <a:gd name="T6" fmla="*/ 367 w 370"/>
                <a:gd name="T7" fmla="*/ 200 h 349"/>
                <a:gd name="T8" fmla="*/ 266 w 370"/>
                <a:gd name="T9" fmla="*/ 10 h 349"/>
                <a:gd name="T10" fmla="*/ 248 w 370"/>
                <a:gd name="T11" fmla="*/ 4 h 349"/>
                <a:gd name="T12" fmla="*/ 9 w 370"/>
                <a:gd name="T13" fmla="*/ 130 h 349"/>
                <a:gd name="T14" fmla="*/ 4 w 370"/>
                <a:gd name="T15" fmla="*/ 149 h 349"/>
                <a:gd name="T16" fmla="*/ 105 w 370"/>
                <a:gd name="T17" fmla="*/ 339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0" h="349">
                  <a:moveTo>
                    <a:pt x="105" y="339"/>
                  </a:moveTo>
                  <a:cubicBezTo>
                    <a:pt x="109" y="346"/>
                    <a:pt x="117" y="349"/>
                    <a:pt x="123" y="345"/>
                  </a:cubicBezTo>
                  <a:cubicBezTo>
                    <a:pt x="362" y="218"/>
                    <a:pt x="362" y="218"/>
                    <a:pt x="362" y="218"/>
                  </a:cubicBezTo>
                  <a:cubicBezTo>
                    <a:pt x="368" y="215"/>
                    <a:pt x="370" y="207"/>
                    <a:pt x="367" y="200"/>
                  </a:cubicBezTo>
                  <a:cubicBezTo>
                    <a:pt x="266" y="10"/>
                    <a:pt x="266" y="10"/>
                    <a:pt x="266" y="10"/>
                  </a:cubicBezTo>
                  <a:cubicBezTo>
                    <a:pt x="262" y="3"/>
                    <a:pt x="254" y="0"/>
                    <a:pt x="248" y="4"/>
                  </a:cubicBezTo>
                  <a:cubicBezTo>
                    <a:pt x="9" y="130"/>
                    <a:pt x="9" y="130"/>
                    <a:pt x="9" y="130"/>
                  </a:cubicBezTo>
                  <a:cubicBezTo>
                    <a:pt x="3" y="134"/>
                    <a:pt x="0" y="142"/>
                    <a:pt x="4" y="149"/>
                  </a:cubicBezTo>
                  <a:lnTo>
                    <a:pt x="105" y="339"/>
                  </a:lnTo>
                  <a:close/>
                </a:path>
              </a:pathLst>
            </a:custGeom>
            <a:solidFill>
              <a:srgbClr val="464B4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62" name="Freeform 150">
              <a:extLst>
                <a:ext uri="{FF2B5EF4-FFF2-40B4-BE49-F238E27FC236}">
                  <a16:creationId xmlns:a16="http://schemas.microsoft.com/office/drawing/2014/main" id="{9AA521BD-B013-43F8-1E0B-B88EFE3F6B51}"/>
                </a:ext>
              </a:extLst>
            </p:cNvPr>
            <p:cNvSpPr>
              <a:spLocks/>
            </p:cNvSpPr>
            <p:nvPr/>
          </p:nvSpPr>
          <p:spPr bwMode="auto">
            <a:xfrm>
              <a:off x="8804013" y="3128741"/>
              <a:ext cx="1125427" cy="1653772"/>
            </a:xfrm>
            <a:custGeom>
              <a:avLst/>
              <a:gdLst>
                <a:gd name="T0" fmla="*/ 0 w 641"/>
                <a:gd name="T1" fmla="*/ 565 h 946"/>
                <a:gd name="T2" fmla="*/ 641 w 641"/>
                <a:gd name="T3" fmla="*/ 0 h 946"/>
                <a:gd name="T4" fmla="*/ 271 w 641"/>
                <a:gd name="T5" fmla="*/ 946 h 946"/>
                <a:gd name="T6" fmla="*/ 0 w 641"/>
                <a:gd name="T7" fmla="*/ 565 h 946"/>
              </a:gdLst>
              <a:ahLst/>
              <a:cxnLst>
                <a:cxn ang="0">
                  <a:pos x="T0" y="T1"/>
                </a:cxn>
                <a:cxn ang="0">
                  <a:pos x="T2" y="T3"/>
                </a:cxn>
                <a:cxn ang="0">
                  <a:pos x="T4" y="T5"/>
                </a:cxn>
                <a:cxn ang="0">
                  <a:pos x="T6" y="T7"/>
                </a:cxn>
              </a:cxnLst>
              <a:rect l="0" t="0" r="r" b="b"/>
              <a:pathLst>
                <a:path w="641" h="946">
                  <a:moveTo>
                    <a:pt x="0" y="565"/>
                  </a:moveTo>
                  <a:cubicBezTo>
                    <a:pt x="0" y="565"/>
                    <a:pt x="606" y="18"/>
                    <a:pt x="641" y="0"/>
                  </a:cubicBezTo>
                  <a:cubicBezTo>
                    <a:pt x="271" y="946"/>
                    <a:pt x="271" y="946"/>
                    <a:pt x="271" y="946"/>
                  </a:cubicBezTo>
                  <a:lnTo>
                    <a:pt x="0" y="565"/>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63" name="Freeform 151">
              <a:extLst>
                <a:ext uri="{FF2B5EF4-FFF2-40B4-BE49-F238E27FC236}">
                  <a16:creationId xmlns:a16="http://schemas.microsoft.com/office/drawing/2014/main" id="{83ADD385-80D7-D30A-88A8-84E1C5070C02}"/>
                </a:ext>
              </a:extLst>
            </p:cNvPr>
            <p:cNvSpPr>
              <a:spLocks/>
            </p:cNvSpPr>
            <p:nvPr/>
          </p:nvSpPr>
          <p:spPr bwMode="auto">
            <a:xfrm>
              <a:off x="9280038" y="3128741"/>
              <a:ext cx="807393" cy="1636331"/>
            </a:xfrm>
            <a:custGeom>
              <a:avLst/>
              <a:gdLst>
                <a:gd name="T0" fmla="*/ 787 w 787"/>
                <a:gd name="T1" fmla="*/ 1564 h 1595"/>
                <a:gd name="T2" fmla="*/ 633 w 787"/>
                <a:gd name="T3" fmla="*/ 0 h 1595"/>
                <a:gd name="T4" fmla="*/ 0 w 787"/>
                <a:gd name="T5" fmla="*/ 1595 h 1595"/>
                <a:gd name="T6" fmla="*/ 787 w 787"/>
                <a:gd name="T7" fmla="*/ 1564 h 1595"/>
              </a:gdLst>
              <a:ahLst/>
              <a:cxnLst>
                <a:cxn ang="0">
                  <a:pos x="T0" y="T1"/>
                </a:cxn>
                <a:cxn ang="0">
                  <a:pos x="T2" y="T3"/>
                </a:cxn>
                <a:cxn ang="0">
                  <a:pos x="T4" y="T5"/>
                </a:cxn>
                <a:cxn ang="0">
                  <a:pos x="T6" y="T7"/>
                </a:cxn>
              </a:cxnLst>
              <a:rect l="0" t="0" r="r" b="b"/>
              <a:pathLst>
                <a:path w="787" h="1595">
                  <a:moveTo>
                    <a:pt x="787" y="1564"/>
                  </a:moveTo>
                  <a:lnTo>
                    <a:pt x="633" y="0"/>
                  </a:lnTo>
                  <a:lnTo>
                    <a:pt x="0" y="1595"/>
                  </a:lnTo>
                  <a:lnTo>
                    <a:pt x="787" y="1564"/>
                  </a:ln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28" name="Freeform 152">
              <a:extLst>
                <a:ext uri="{FF2B5EF4-FFF2-40B4-BE49-F238E27FC236}">
                  <a16:creationId xmlns:a16="http://schemas.microsoft.com/office/drawing/2014/main" id="{F2378100-E424-C990-C32F-8B9F63F604C5}"/>
                </a:ext>
              </a:extLst>
            </p:cNvPr>
            <p:cNvSpPr>
              <a:spLocks/>
            </p:cNvSpPr>
            <p:nvPr/>
          </p:nvSpPr>
          <p:spPr bwMode="auto">
            <a:xfrm>
              <a:off x="8026371" y="3235436"/>
              <a:ext cx="1541947" cy="1562466"/>
            </a:xfrm>
            <a:custGeom>
              <a:avLst/>
              <a:gdLst>
                <a:gd name="T0" fmla="*/ 0 w 878"/>
                <a:gd name="T1" fmla="*/ 0 h 894"/>
                <a:gd name="T2" fmla="*/ 878 w 878"/>
                <a:gd name="T3" fmla="*/ 547 h 894"/>
                <a:gd name="T4" fmla="*/ 356 w 878"/>
                <a:gd name="T5" fmla="*/ 894 h 894"/>
                <a:gd name="T6" fmla="*/ 108 w 878"/>
                <a:gd name="T7" fmla="*/ 707 h 894"/>
                <a:gd name="T8" fmla="*/ 0 w 878"/>
                <a:gd name="T9" fmla="*/ 0 h 894"/>
              </a:gdLst>
              <a:ahLst/>
              <a:cxnLst>
                <a:cxn ang="0">
                  <a:pos x="T0" y="T1"/>
                </a:cxn>
                <a:cxn ang="0">
                  <a:pos x="T2" y="T3"/>
                </a:cxn>
                <a:cxn ang="0">
                  <a:pos x="T4" y="T5"/>
                </a:cxn>
                <a:cxn ang="0">
                  <a:pos x="T6" y="T7"/>
                </a:cxn>
                <a:cxn ang="0">
                  <a:pos x="T8" y="T9"/>
                </a:cxn>
              </a:cxnLst>
              <a:rect l="0" t="0" r="r" b="b"/>
              <a:pathLst>
                <a:path w="878" h="894">
                  <a:moveTo>
                    <a:pt x="0" y="0"/>
                  </a:moveTo>
                  <a:cubicBezTo>
                    <a:pt x="878" y="547"/>
                    <a:pt x="878" y="547"/>
                    <a:pt x="878" y="547"/>
                  </a:cubicBezTo>
                  <a:cubicBezTo>
                    <a:pt x="356" y="894"/>
                    <a:pt x="356" y="894"/>
                    <a:pt x="356" y="894"/>
                  </a:cubicBezTo>
                  <a:cubicBezTo>
                    <a:pt x="356" y="894"/>
                    <a:pt x="122" y="718"/>
                    <a:pt x="108" y="707"/>
                  </a:cubicBezTo>
                  <a:cubicBezTo>
                    <a:pt x="95" y="697"/>
                    <a:pt x="0" y="0"/>
                    <a:pt x="0" y="0"/>
                  </a:cubicBezTo>
                  <a:close/>
                </a:path>
              </a:pathLst>
            </a:custGeom>
            <a:solidFill>
              <a:schemeClr val="bg1">
                <a:lumMod val="10000"/>
                <a:lumOff val="90000"/>
              </a:schemeClr>
            </a:solidFill>
            <a:ln>
              <a:noFill/>
            </a:ln>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29" name="Freeform 153">
              <a:extLst>
                <a:ext uri="{FF2B5EF4-FFF2-40B4-BE49-F238E27FC236}">
                  <a16:creationId xmlns:a16="http://schemas.microsoft.com/office/drawing/2014/main" id="{B41FA408-CF52-7FB4-3A57-43D04A2AE28D}"/>
                </a:ext>
              </a:extLst>
            </p:cNvPr>
            <p:cNvSpPr>
              <a:spLocks/>
            </p:cNvSpPr>
            <p:nvPr/>
          </p:nvSpPr>
          <p:spPr bwMode="auto">
            <a:xfrm>
              <a:off x="8652178" y="4191587"/>
              <a:ext cx="916141" cy="972566"/>
            </a:xfrm>
            <a:custGeom>
              <a:avLst/>
              <a:gdLst>
                <a:gd name="T0" fmla="*/ 417 w 522"/>
                <a:gd name="T1" fmla="*/ 555 h 556"/>
                <a:gd name="T2" fmla="*/ 522 w 522"/>
                <a:gd name="T3" fmla="*/ 0 h 556"/>
                <a:gd name="T4" fmla="*/ 0 w 522"/>
                <a:gd name="T5" fmla="*/ 347 h 556"/>
                <a:gd name="T6" fmla="*/ 417 w 522"/>
                <a:gd name="T7" fmla="*/ 555 h 556"/>
              </a:gdLst>
              <a:ahLst/>
              <a:cxnLst>
                <a:cxn ang="0">
                  <a:pos x="T0" y="T1"/>
                </a:cxn>
                <a:cxn ang="0">
                  <a:pos x="T2" y="T3"/>
                </a:cxn>
                <a:cxn ang="0">
                  <a:pos x="T4" y="T5"/>
                </a:cxn>
                <a:cxn ang="0">
                  <a:pos x="T6" y="T7"/>
                </a:cxn>
              </a:cxnLst>
              <a:rect l="0" t="0" r="r" b="b"/>
              <a:pathLst>
                <a:path w="522" h="556">
                  <a:moveTo>
                    <a:pt x="417" y="555"/>
                  </a:moveTo>
                  <a:cubicBezTo>
                    <a:pt x="428" y="554"/>
                    <a:pt x="522" y="0"/>
                    <a:pt x="522" y="0"/>
                  </a:cubicBezTo>
                  <a:cubicBezTo>
                    <a:pt x="0" y="347"/>
                    <a:pt x="0" y="347"/>
                    <a:pt x="0" y="347"/>
                  </a:cubicBezTo>
                  <a:cubicBezTo>
                    <a:pt x="0" y="347"/>
                    <a:pt x="398" y="556"/>
                    <a:pt x="417" y="555"/>
                  </a:cubicBezTo>
                  <a:close/>
                </a:path>
              </a:pathLst>
            </a:custGeom>
            <a:solidFill>
              <a:srgbClr val="CE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0" name="Freeform 154">
              <a:extLst>
                <a:ext uri="{FF2B5EF4-FFF2-40B4-BE49-F238E27FC236}">
                  <a16:creationId xmlns:a16="http://schemas.microsoft.com/office/drawing/2014/main" id="{18AD560B-8369-8B02-D3F1-DC4083A45B54}"/>
                </a:ext>
              </a:extLst>
            </p:cNvPr>
            <p:cNvSpPr>
              <a:spLocks/>
            </p:cNvSpPr>
            <p:nvPr/>
          </p:nvSpPr>
          <p:spPr bwMode="auto">
            <a:xfrm>
              <a:off x="9383655" y="4191587"/>
              <a:ext cx="1667110" cy="1137737"/>
            </a:xfrm>
            <a:custGeom>
              <a:avLst/>
              <a:gdLst>
                <a:gd name="T0" fmla="*/ 1625 w 1625"/>
                <a:gd name="T1" fmla="*/ 525 h 1109"/>
                <a:gd name="T2" fmla="*/ 180 w 1625"/>
                <a:gd name="T3" fmla="*/ 0 h 1109"/>
                <a:gd name="T4" fmla="*/ 0 w 1625"/>
                <a:gd name="T5" fmla="*/ 946 h 1109"/>
                <a:gd name="T6" fmla="*/ 424 w 1625"/>
                <a:gd name="T7" fmla="*/ 1109 h 1109"/>
                <a:gd name="T8" fmla="*/ 1625 w 1625"/>
                <a:gd name="T9" fmla="*/ 525 h 1109"/>
              </a:gdLst>
              <a:ahLst/>
              <a:cxnLst>
                <a:cxn ang="0">
                  <a:pos x="T0" y="T1"/>
                </a:cxn>
                <a:cxn ang="0">
                  <a:pos x="T2" y="T3"/>
                </a:cxn>
                <a:cxn ang="0">
                  <a:pos x="T4" y="T5"/>
                </a:cxn>
                <a:cxn ang="0">
                  <a:pos x="T6" y="T7"/>
                </a:cxn>
                <a:cxn ang="0">
                  <a:pos x="T8" y="T9"/>
                </a:cxn>
              </a:cxnLst>
              <a:rect l="0" t="0" r="r" b="b"/>
              <a:pathLst>
                <a:path w="1625" h="1109">
                  <a:moveTo>
                    <a:pt x="1625" y="525"/>
                  </a:moveTo>
                  <a:lnTo>
                    <a:pt x="180" y="0"/>
                  </a:lnTo>
                  <a:lnTo>
                    <a:pt x="0" y="946"/>
                  </a:lnTo>
                  <a:lnTo>
                    <a:pt x="424" y="1109"/>
                  </a:lnTo>
                  <a:lnTo>
                    <a:pt x="1625" y="525"/>
                  </a:lnTo>
                  <a:close/>
                </a:path>
              </a:pathLst>
            </a:custGeom>
            <a:solidFill>
              <a:srgbClr val="F2F2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1" name="Freeform 155">
              <a:extLst>
                <a:ext uri="{FF2B5EF4-FFF2-40B4-BE49-F238E27FC236}">
                  <a16:creationId xmlns:a16="http://schemas.microsoft.com/office/drawing/2014/main" id="{F01279C0-B665-8933-895D-8BC7F0C3A020}"/>
                </a:ext>
              </a:extLst>
            </p:cNvPr>
            <p:cNvSpPr>
              <a:spLocks/>
            </p:cNvSpPr>
            <p:nvPr/>
          </p:nvSpPr>
          <p:spPr bwMode="auto">
            <a:xfrm>
              <a:off x="8172051" y="4435754"/>
              <a:ext cx="1730717" cy="918193"/>
            </a:xfrm>
            <a:custGeom>
              <a:avLst/>
              <a:gdLst>
                <a:gd name="T0" fmla="*/ 960 w 986"/>
                <a:gd name="T1" fmla="*/ 501 h 525"/>
                <a:gd name="T2" fmla="*/ 938 w 986"/>
                <a:gd name="T3" fmla="*/ 511 h 525"/>
                <a:gd name="T4" fmla="*/ 759 w 986"/>
                <a:gd name="T5" fmla="*/ 462 h 525"/>
                <a:gd name="T6" fmla="*/ 631 w 986"/>
                <a:gd name="T7" fmla="*/ 430 h 525"/>
                <a:gd name="T8" fmla="*/ 490 w 986"/>
                <a:gd name="T9" fmla="*/ 349 h 525"/>
                <a:gd name="T10" fmla="*/ 277 w 986"/>
                <a:gd name="T11" fmla="*/ 240 h 525"/>
                <a:gd name="T12" fmla="*/ 127 w 986"/>
                <a:gd name="T13" fmla="*/ 115 h 525"/>
                <a:gd name="T14" fmla="*/ 26 w 986"/>
                <a:gd name="T15" fmla="*/ 31 h 525"/>
                <a:gd name="T16" fmla="*/ 48 w 986"/>
                <a:gd name="T17" fmla="*/ 20 h 525"/>
                <a:gd name="T18" fmla="*/ 189 w 986"/>
                <a:gd name="T19" fmla="*/ 115 h 525"/>
                <a:gd name="T20" fmla="*/ 280 w 986"/>
                <a:gd name="T21" fmla="*/ 168 h 525"/>
                <a:gd name="T22" fmla="*/ 394 w 986"/>
                <a:gd name="T23" fmla="*/ 240 h 525"/>
                <a:gd name="T24" fmla="*/ 575 w 986"/>
                <a:gd name="T25" fmla="*/ 349 h 525"/>
                <a:gd name="T26" fmla="*/ 681 w 986"/>
                <a:gd name="T27" fmla="*/ 398 h 525"/>
                <a:gd name="T28" fmla="*/ 960 w 986"/>
                <a:gd name="T29" fmla="*/ 50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6" h="525">
                  <a:moveTo>
                    <a:pt x="960" y="501"/>
                  </a:moveTo>
                  <a:cubicBezTo>
                    <a:pt x="986" y="513"/>
                    <a:pt x="972" y="525"/>
                    <a:pt x="938" y="511"/>
                  </a:cubicBezTo>
                  <a:cubicBezTo>
                    <a:pt x="913" y="501"/>
                    <a:pt x="807" y="478"/>
                    <a:pt x="759" y="462"/>
                  </a:cubicBezTo>
                  <a:cubicBezTo>
                    <a:pt x="711" y="446"/>
                    <a:pt x="679" y="454"/>
                    <a:pt x="631" y="430"/>
                  </a:cubicBezTo>
                  <a:cubicBezTo>
                    <a:pt x="583" y="406"/>
                    <a:pt x="531" y="366"/>
                    <a:pt x="490" y="349"/>
                  </a:cubicBezTo>
                  <a:cubicBezTo>
                    <a:pt x="450" y="331"/>
                    <a:pt x="342" y="284"/>
                    <a:pt x="277" y="240"/>
                  </a:cubicBezTo>
                  <a:cubicBezTo>
                    <a:pt x="213" y="195"/>
                    <a:pt x="167" y="118"/>
                    <a:pt x="127" y="115"/>
                  </a:cubicBezTo>
                  <a:cubicBezTo>
                    <a:pt x="87" y="112"/>
                    <a:pt x="59" y="55"/>
                    <a:pt x="26" y="31"/>
                  </a:cubicBezTo>
                  <a:cubicBezTo>
                    <a:pt x="0" y="12"/>
                    <a:pt x="17" y="0"/>
                    <a:pt x="48" y="20"/>
                  </a:cubicBezTo>
                  <a:cubicBezTo>
                    <a:pt x="79" y="41"/>
                    <a:pt x="165" y="115"/>
                    <a:pt x="189" y="115"/>
                  </a:cubicBezTo>
                  <a:cubicBezTo>
                    <a:pt x="213" y="115"/>
                    <a:pt x="261" y="154"/>
                    <a:pt x="280" y="168"/>
                  </a:cubicBezTo>
                  <a:cubicBezTo>
                    <a:pt x="298" y="182"/>
                    <a:pt x="348" y="223"/>
                    <a:pt x="394" y="240"/>
                  </a:cubicBezTo>
                  <a:cubicBezTo>
                    <a:pt x="439" y="257"/>
                    <a:pt x="554" y="340"/>
                    <a:pt x="575" y="349"/>
                  </a:cubicBezTo>
                  <a:cubicBezTo>
                    <a:pt x="597" y="358"/>
                    <a:pt x="642" y="402"/>
                    <a:pt x="681" y="398"/>
                  </a:cubicBezTo>
                  <a:cubicBezTo>
                    <a:pt x="719" y="394"/>
                    <a:pt x="923" y="483"/>
                    <a:pt x="960" y="50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grpSp>
    </p:spTree>
    <p:extLst>
      <p:ext uri="{BB962C8B-B14F-4D97-AF65-F5344CB8AC3E}">
        <p14:creationId xmlns:p14="http://schemas.microsoft.com/office/powerpoint/2010/main" val="410335720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Oval 38">
            <a:extLst>
              <a:ext uri="{FF2B5EF4-FFF2-40B4-BE49-F238E27FC236}">
                <a16:creationId xmlns:a16="http://schemas.microsoft.com/office/drawing/2014/main" id="{4054D749-880B-FB2A-EB5A-2461D64B8FD2}"/>
              </a:ext>
            </a:extLst>
          </p:cNvPr>
          <p:cNvSpPr/>
          <p:nvPr/>
        </p:nvSpPr>
        <p:spPr>
          <a:xfrm>
            <a:off x="131258" y="1846053"/>
            <a:ext cx="3947341" cy="4048941"/>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350B38F4-1D87-455A-FEEB-922BC5B64382}"/>
              </a:ext>
            </a:extLst>
          </p:cNvPr>
          <p:cNvSpPr/>
          <p:nvPr/>
        </p:nvSpPr>
        <p:spPr>
          <a:xfrm>
            <a:off x="4371438" y="1816100"/>
            <a:ext cx="2727862" cy="4457700"/>
          </a:xfrm>
          <a:prstGeom prst="roundRect">
            <a:avLst/>
          </a:prstGeom>
          <a:noFill/>
          <a:ln>
            <a:solidFill>
              <a:srgbClr val="FF802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TextBox 2">
            <a:extLst>
              <a:ext uri="{FF2B5EF4-FFF2-40B4-BE49-F238E27FC236}">
                <a16:creationId xmlns:a16="http://schemas.microsoft.com/office/drawing/2014/main" id="{9F2AD70D-C37B-1585-29B5-AD9B5FF37A7A}"/>
              </a:ext>
            </a:extLst>
          </p:cNvPr>
          <p:cNvSpPr txBox="1"/>
          <p:nvPr/>
        </p:nvSpPr>
        <p:spPr>
          <a:xfrm>
            <a:off x="4988223" y="2187684"/>
            <a:ext cx="1476686" cy="338554"/>
          </a:xfrm>
          <a:prstGeom prst="rect">
            <a:avLst/>
          </a:prstGeom>
          <a:noFill/>
        </p:spPr>
        <p:txBody>
          <a:bodyPr wrap="none" rtlCol="0">
            <a:spAutoFit/>
          </a:bodyPr>
          <a:lstStyle/>
          <a:p>
            <a:pPr defTabSz="1828800"/>
            <a:r>
              <a:rPr lang="id-ID" sz="1600" b="1" dirty="0">
                <a:latin typeface="Century Gothic" panose="020B0502020202020204" pitchFamily="34" charset="0"/>
              </a:rPr>
              <a:t>Parietal Lobe</a:t>
            </a:r>
          </a:p>
        </p:txBody>
      </p:sp>
      <p:sp>
        <p:nvSpPr>
          <p:cNvPr id="4" name="TextBox 3">
            <a:extLst>
              <a:ext uri="{FF2B5EF4-FFF2-40B4-BE49-F238E27FC236}">
                <a16:creationId xmlns:a16="http://schemas.microsoft.com/office/drawing/2014/main" id="{1AB60BDD-0FD7-29F6-4888-9773A3979F83}"/>
              </a:ext>
            </a:extLst>
          </p:cNvPr>
          <p:cNvSpPr txBox="1"/>
          <p:nvPr/>
        </p:nvSpPr>
        <p:spPr>
          <a:xfrm>
            <a:off x="4988223" y="2528501"/>
            <a:ext cx="1908907" cy="400110"/>
          </a:xfrm>
          <a:prstGeom prst="rect">
            <a:avLst/>
          </a:prstGeom>
          <a:noFill/>
        </p:spPr>
        <p:txBody>
          <a:bodyPr wrap="square" rtlCol="0">
            <a:spAutoFit/>
          </a:bodyPr>
          <a:lstStyle/>
          <a:p>
            <a:pPr defTabSz="1828800"/>
            <a:r>
              <a:rPr lang="id-ID" sz="1000" dirty="0"/>
              <a:t>Suitable for all category</a:t>
            </a:r>
            <a:r>
              <a:rPr lang="en-US" sz="1000" dirty="0"/>
              <a:t>, </a:t>
            </a:r>
            <a:r>
              <a:rPr lang="en-US" sz="1000" dirty="0" err="1"/>
              <a:t>Lorem</a:t>
            </a:r>
            <a:r>
              <a:rPr lang="en-US" sz="1000" dirty="0"/>
              <a:t> </a:t>
            </a:r>
            <a:r>
              <a:rPr lang="en-US" sz="1000" dirty="0" err="1"/>
              <a:t>Ipsum</a:t>
            </a:r>
            <a:r>
              <a:rPr lang="en-US" sz="1000" dirty="0"/>
              <a:t> is not simply random text.</a:t>
            </a:r>
            <a:r>
              <a:rPr lang="id-ID" sz="1000" dirty="0"/>
              <a:t> </a:t>
            </a:r>
            <a:endParaRPr lang="en-US" sz="1000" b="1" dirty="0"/>
          </a:p>
        </p:txBody>
      </p:sp>
      <p:sp>
        <p:nvSpPr>
          <p:cNvPr id="5" name="TextBox 4">
            <a:extLst>
              <a:ext uri="{FF2B5EF4-FFF2-40B4-BE49-F238E27FC236}">
                <a16:creationId xmlns:a16="http://schemas.microsoft.com/office/drawing/2014/main" id="{4A8BB744-E3DE-576E-A579-96D9A3A93A79}"/>
              </a:ext>
            </a:extLst>
          </p:cNvPr>
          <p:cNvSpPr txBox="1"/>
          <p:nvPr/>
        </p:nvSpPr>
        <p:spPr>
          <a:xfrm>
            <a:off x="4988223" y="3220130"/>
            <a:ext cx="1396536" cy="338554"/>
          </a:xfrm>
          <a:prstGeom prst="rect">
            <a:avLst/>
          </a:prstGeom>
          <a:noFill/>
        </p:spPr>
        <p:txBody>
          <a:bodyPr wrap="none" rtlCol="0">
            <a:spAutoFit/>
          </a:bodyPr>
          <a:lstStyle/>
          <a:p>
            <a:pPr defTabSz="1828800"/>
            <a:r>
              <a:rPr lang="id-ID" sz="1600" b="1" dirty="0">
                <a:latin typeface="Century Gothic" panose="020B0502020202020204" pitchFamily="34" charset="0"/>
              </a:rPr>
              <a:t>Frontal Lobe</a:t>
            </a:r>
          </a:p>
        </p:txBody>
      </p:sp>
      <p:sp>
        <p:nvSpPr>
          <p:cNvPr id="6" name="TextBox 5">
            <a:extLst>
              <a:ext uri="{FF2B5EF4-FFF2-40B4-BE49-F238E27FC236}">
                <a16:creationId xmlns:a16="http://schemas.microsoft.com/office/drawing/2014/main" id="{0DDCFE85-19D1-9401-5CF7-DCD496633040}"/>
              </a:ext>
            </a:extLst>
          </p:cNvPr>
          <p:cNvSpPr txBox="1"/>
          <p:nvPr/>
        </p:nvSpPr>
        <p:spPr>
          <a:xfrm>
            <a:off x="4988223" y="3536680"/>
            <a:ext cx="1908907" cy="400110"/>
          </a:xfrm>
          <a:prstGeom prst="rect">
            <a:avLst/>
          </a:prstGeom>
          <a:noFill/>
        </p:spPr>
        <p:txBody>
          <a:bodyPr wrap="square" rtlCol="0">
            <a:spAutoFit/>
          </a:bodyPr>
          <a:lstStyle/>
          <a:p>
            <a:pPr defTabSz="1828800"/>
            <a:r>
              <a:rPr lang="id-ID" sz="1000" dirty="0"/>
              <a:t>Suitable for all category</a:t>
            </a:r>
            <a:r>
              <a:rPr lang="en-US" sz="1000" dirty="0"/>
              <a:t>, </a:t>
            </a:r>
            <a:r>
              <a:rPr lang="en-US" sz="1000" dirty="0" err="1"/>
              <a:t>Lorem</a:t>
            </a:r>
            <a:r>
              <a:rPr lang="en-US" sz="1000" dirty="0"/>
              <a:t> </a:t>
            </a:r>
            <a:r>
              <a:rPr lang="en-US" sz="1000" dirty="0" err="1"/>
              <a:t>Ipsum</a:t>
            </a:r>
            <a:r>
              <a:rPr lang="en-US" sz="1000" dirty="0"/>
              <a:t> is not simply random text.</a:t>
            </a:r>
            <a:r>
              <a:rPr lang="id-ID" sz="1000" dirty="0"/>
              <a:t> </a:t>
            </a:r>
            <a:endParaRPr lang="en-US" sz="1000" b="1" dirty="0"/>
          </a:p>
        </p:txBody>
      </p:sp>
      <p:sp>
        <p:nvSpPr>
          <p:cNvPr id="7" name="TextBox 6">
            <a:extLst>
              <a:ext uri="{FF2B5EF4-FFF2-40B4-BE49-F238E27FC236}">
                <a16:creationId xmlns:a16="http://schemas.microsoft.com/office/drawing/2014/main" id="{700BF99B-FAFF-5410-3CE3-7F47C8ECF88C}"/>
              </a:ext>
            </a:extLst>
          </p:cNvPr>
          <p:cNvSpPr txBox="1"/>
          <p:nvPr/>
        </p:nvSpPr>
        <p:spPr>
          <a:xfrm>
            <a:off x="4988223" y="4100650"/>
            <a:ext cx="1282723" cy="338554"/>
          </a:xfrm>
          <a:prstGeom prst="rect">
            <a:avLst/>
          </a:prstGeom>
          <a:noFill/>
        </p:spPr>
        <p:txBody>
          <a:bodyPr wrap="none" rtlCol="0">
            <a:spAutoFit/>
          </a:bodyPr>
          <a:lstStyle/>
          <a:p>
            <a:pPr defTabSz="1828800"/>
            <a:r>
              <a:rPr lang="id-ID" sz="1600" b="1" dirty="0">
                <a:latin typeface="Century Gothic" panose="020B0502020202020204" pitchFamily="34" charset="0"/>
              </a:rPr>
              <a:t>Elicus Lobe</a:t>
            </a:r>
          </a:p>
        </p:txBody>
      </p:sp>
      <p:sp>
        <p:nvSpPr>
          <p:cNvPr id="8" name="TextBox 7">
            <a:extLst>
              <a:ext uri="{FF2B5EF4-FFF2-40B4-BE49-F238E27FC236}">
                <a16:creationId xmlns:a16="http://schemas.microsoft.com/office/drawing/2014/main" id="{773B689E-2297-9037-1E34-595B547BDBA6}"/>
              </a:ext>
            </a:extLst>
          </p:cNvPr>
          <p:cNvSpPr txBox="1"/>
          <p:nvPr/>
        </p:nvSpPr>
        <p:spPr>
          <a:xfrm>
            <a:off x="4988223" y="4428445"/>
            <a:ext cx="1908907" cy="400110"/>
          </a:xfrm>
          <a:prstGeom prst="rect">
            <a:avLst/>
          </a:prstGeom>
          <a:noFill/>
        </p:spPr>
        <p:txBody>
          <a:bodyPr wrap="square" rtlCol="0">
            <a:spAutoFit/>
          </a:bodyPr>
          <a:lstStyle/>
          <a:p>
            <a:pPr defTabSz="1828800"/>
            <a:r>
              <a:rPr lang="id-ID" sz="1000" dirty="0"/>
              <a:t>Suitable for all category</a:t>
            </a:r>
            <a:r>
              <a:rPr lang="en-US" sz="1000" dirty="0"/>
              <a:t>, </a:t>
            </a:r>
            <a:r>
              <a:rPr lang="en-US" sz="1000" dirty="0" err="1"/>
              <a:t>Lorem</a:t>
            </a:r>
            <a:r>
              <a:rPr lang="en-US" sz="1000" dirty="0"/>
              <a:t> </a:t>
            </a:r>
            <a:r>
              <a:rPr lang="en-US" sz="1000" dirty="0" err="1"/>
              <a:t>Ipsum</a:t>
            </a:r>
            <a:r>
              <a:rPr lang="en-US" sz="1000" dirty="0"/>
              <a:t> is not simply random text.</a:t>
            </a:r>
            <a:r>
              <a:rPr lang="id-ID" sz="1000" dirty="0"/>
              <a:t> </a:t>
            </a:r>
            <a:endParaRPr lang="en-US" sz="1000" b="1" dirty="0"/>
          </a:p>
        </p:txBody>
      </p:sp>
      <p:sp>
        <p:nvSpPr>
          <p:cNvPr id="9" name="TextBox 8">
            <a:extLst>
              <a:ext uri="{FF2B5EF4-FFF2-40B4-BE49-F238E27FC236}">
                <a16:creationId xmlns:a16="http://schemas.microsoft.com/office/drawing/2014/main" id="{0A864CD0-FD3D-31D8-3CCB-F3401C051E24}"/>
              </a:ext>
            </a:extLst>
          </p:cNvPr>
          <p:cNvSpPr txBox="1"/>
          <p:nvPr/>
        </p:nvSpPr>
        <p:spPr>
          <a:xfrm>
            <a:off x="4988223" y="4969558"/>
            <a:ext cx="1582484" cy="338554"/>
          </a:xfrm>
          <a:prstGeom prst="rect">
            <a:avLst/>
          </a:prstGeom>
          <a:noFill/>
        </p:spPr>
        <p:txBody>
          <a:bodyPr wrap="none" rtlCol="0">
            <a:spAutoFit/>
          </a:bodyPr>
          <a:lstStyle/>
          <a:p>
            <a:pPr defTabSz="1828800"/>
            <a:r>
              <a:rPr lang="id-ID" sz="1600" b="1" dirty="0">
                <a:latin typeface="Century Gothic" panose="020B0502020202020204" pitchFamily="34" charset="0"/>
              </a:rPr>
              <a:t>Kamana Lobe</a:t>
            </a:r>
          </a:p>
        </p:txBody>
      </p:sp>
      <p:sp>
        <p:nvSpPr>
          <p:cNvPr id="10" name="TextBox 9">
            <a:extLst>
              <a:ext uri="{FF2B5EF4-FFF2-40B4-BE49-F238E27FC236}">
                <a16:creationId xmlns:a16="http://schemas.microsoft.com/office/drawing/2014/main" id="{97139228-72A6-570B-A152-BDB9E346AAAF}"/>
              </a:ext>
            </a:extLst>
          </p:cNvPr>
          <p:cNvSpPr txBox="1"/>
          <p:nvPr/>
        </p:nvSpPr>
        <p:spPr>
          <a:xfrm>
            <a:off x="4988223" y="5322336"/>
            <a:ext cx="1908907" cy="400110"/>
          </a:xfrm>
          <a:prstGeom prst="rect">
            <a:avLst/>
          </a:prstGeom>
          <a:noFill/>
        </p:spPr>
        <p:txBody>
          <a:bodyPr wrap="square" rtlCol="0">
            <a:spAutoFit/>
          </a:bodyPr>
          <a:lstStyle/>
          <a:p>
            <a:pPr defTabSz="1828800"/>
            <a:r>
              <a:rPr lang="id-ID" sz="1000" dirty="0"/>
              <a:t>Suitable for all category</a:t>
            </a:r>
            <a:r>
              <a:rPr lang="en-US" sz="1000" dirty="0"/>
              <a:t>, </a:t>
            </a:r>
            <a:r>
              <a:rPr lang="en-US" sz="1000" dirty="0" err="1"/>
              <a:t>Lorem</a:t>
            </a:r>
            <a:r>
              <a:rPr lang="en-US" sz="1000" dirty="0"/>
              <a:t> </a:t>
            </a:r>
            <a:r>
              <a:rPr lang="en-US" sz="1000" dirty="0" err="1"/>
              <a:t>Ipsum</a:t>
            </a:r>
            <a:r>
              <a:rPr lang="en-US" sz="1000" dirty="0"/>
              <a:t> is not simply random text.</a:t>
            </a:r>
            <a:r>
              <a:rPr lang="id-ID" sz="1000" dirty="0"/>
              <a:t> </a:t>
            </a:r>
            <a:endParaRPr lang="en-US" sz="1000" b="1" dirty="0"/>
          </a:p>
        </p:txBody>
      </p:sp>
      <p:grpSp>
        <p:nvGrpSpPr>
          <p:cNvPr id="32" name="Group 31">
            <a:extLst>
              <a:ext uri="{FF2B5EF4-FFF2-40B4-BE49-F238E27FC236}">
                <a16:creationId xmlns:a16="http://schemas.microsoft.com/office/drawing/2014/main" id="{B5F23BAA-5E34-5E81-415A-16B486F0DE85}"/>
              </a:ext>
            </a:extLst>
          </p:cNvPr>
          <p:cNvGrpSpPr/>
          <p:nvPr/>
        </p:nvGrpSpPr>
        <p:grpSpPr>
          <a:xfrm>
            <a:off x="212252" y="2020145"/>
            <a:ext cx="3785352" cy="3905501"/>
            <a:chOff x="677028" y="2002653"/>
            <a:chExt cx="3785352" cy="3905501"/>
          </a:xfrm>
        </p:grpSpPr>
        <p:sp>
          <p:nvSpPr>
            <p:cNvPr id="17" name="Freeform 5">
              <a:extLst>
                <a:ext uri="{FF2B5EF4-FFF2-40B4-BE49-F238E27FC236}">
                  <a16:creationId xmlns:a16="http://schemas.microsoft.com/office/drawing/2014/main" id="{55AE6CC3-7ECC-8994-204B-84C7B5DFBC10}"/>
                </a:ext>
              </a:extLst>
            </p:cNvPr>
            <p:cNvSpPr>
              <a:spLocks/>
            </p:cNvSpPr>
            <p:nvPr/>
          </p:nvSpPr>
          <p:spPr bwMode="auto">
            <a:xfrm rot="5400000" flipH="1">
              <a:off x="2060801" y="3103320"/>
              <a:ext cx="3052036" cy="1751122"/>
            </a:xfrm>
            <a:custGeom>
              <a:avLst/>
              <a:gdLst>
                <a:gd name="T0" fmla="*/ 0 w 933"/>
                <a:gd name="T1" fmla="*/ 507 h 535"/>
                <a:gd name="T2" fmla="*/ 467 w 933"/>
                <a:gd name="T3" fmla="*/ 535 h 535"/>
                <a:gd name="T4" fmla="*/ 933 w 933"/>
                <a:gd name="T5" fmla="*/ 494 h 535"/>
                <a:gd name="T6" fmla="*/ 875 w 933"/>
                <a:gd name="T7" fmla="*/ 305 h 535"/>
                <a:gd name="T8" fmla="*/ 237 w 933"/>
                <a:gd name="T9" fmla="*/ 127 h 535"/>
                <a:gd name="T10" fmla="*/ 0 w 933"/>
                <a:gd name="T11" fmla="*/ 507 h 535"/>
              </a:gdLst>
              <a:ahLst/>
              <a:cxnLst>
                <a:cxn ang="0">
                  <a:pos x="T0" y="T1"/>
                </a:cxn>
                <a:cxn ang="0">
                  <a:pos x="T2" y="T3"/>
                </a:cxn>
                <a:cxn ang="0">
                  <a:pos x="T4" y="T5"/>
                </a:cxn>
                <a:cxn ang="0">
                  <a:pos x="T6" y="T7"/>
                </a:cxn>
                <a:cxn ang="0">
                  <a:pos x="T8" y="T9"/>
                </a:cxn>
                <a:cxn ang="0">
                  <a:pos x="T10" y="T11"/>
                </a:cxn>
              </a:cxnLst>
              <a:rect l="0" t="0" r="r" b="b"/>
              <a:pathLst>
                <a:path w="933" h="535">
                  <a:moveTo>
                    <a:pt x="0" y="507"/>
                  </a:moveTo>
                  <a:cubicBezTo>
                    <a:pt x="467" y="535"/>
                    <a:pt x="467" y="535"/>
                    <a:pt x="467" y="535"/>
                  </a:cubicBezTo>
                  <a:cubicBezTo>
                    <a:pt x="933" y="494"/>
                    <a:pt x="933" y="494"/>
                    <a:pt x="933" y="494"/>
                  </a:cubicBezTo>
                  <a:cubicBezTo>
                    <a:pt x="928" y="430"/>
                    <a:pt x="909" y="365"/>
                    <a:pt x="875" y="305"/>
                  </a:cubicBezTo>
                  <a:cubicBezTo>
                    <a:pt x="748" y="80"/>
                    <a:pt x="462" y="0"/>
                    <a:pt x="237" y="127"/>
                  </a:cubicBezTo>
                  <a:cubicBezTo>
                    <a:pt x="94" y="208"/>
                    <a:pt x="9" y="353"/>
                    <a:pt x="0" y="507"/>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8" name="Freeform 6">
              <a:extLst>
                <a:ext uri="{FF2B5EF4-FFF2-40B4-BE49-F238E27FC236}">
                  <a16:creationId xmlns:a16="http://schemas.microsoft.com/office/drawing/2014/main" id="{773D0B0F-063D-3968-7BE9-AC9F3E3A7B5A}"/>
                </a:ext>
              </a:extLst>
            </p:cNvPr>
            <p:cNvSpPr>
              <a:spLocks/>
            </p:cNvSpPr>
            <p:nvPr/>
          </p:nvSpPr>
          <p:spPr bwMode="auto">
            <a:xfrm rot="5400000" flipH="1">
              <a:off x="2658779" y="2253999"/>
              <a:ext cx="1734551" cy="1720740"/>
            </a:xfrm>
            <a:custGeom>
              <a:avLst/>
              <a:gdLst>
                <a:gd name="T0" fmla="*/ 530 w 530"/>
                <a:gd name="T1" fmla="*/ 423 h 526"/>
                <a:gd name="T2" fmla="*/ 441 w 530"/>
                <a:gd name="T3" fmla="*/ 222 h 526"/>
                <a:gd name="T4" fmla="*/ 0 w 530"/>
                <a:gd name="T5" fmla="*/ 7 h 526"/>
                <a:gd name="T6" fmla="*/ 20 w 530"/>
                <a:gd name="T7" fmla="*/ 526 h 526"/>
                <a:gd name="T8" fmla="*/ 530 w 530"/>
                <a:gd name="T9" fmla="*/ 423 h 526"/>
              </a:gdLst>
              <a:ahLst/>
              <a:cxnLst>
                <a:cxn ang="0">
                  <a:pos x="T0" y="T1"/>
                </a:cxn>
                <a:cxn ang="0">
                  <a:pos x="T2" y="T3"/>
                </a:cxn>
                <a:cxn ang="0">
                  <a:pos x="T4" y="T5"/>
                </a:cxn>
                <a:cxn ang="0">
                  <a:pos x="T6" y="T7"/>
                </a:cxn>
                <a:cxn ang="0">
                  <a:pos x="T8" y="T9"/>
                </a:cxn>
              </a:cxnLst>
              <a:rect l="0" t="0" r="r" b="b"/>
              <a:pathLst>
                <a:path w="530" h="526">
                  <a:moveTo>
                    <a:pt x="530" y="423"/>
                  </a:moveTo>
                  <a:cubicBezTo>
                    <a:pt x="516" y="353"/>
                    <a:pt x="486" y="284"/>
                    <a:pt x="441" y="222"/>
                  </a:cubicBezTo>
                  <a:cubicBezTo>
                    <a:pt x="336" y="75"/>
                    <a:pt x="168" y="0"/>
                    <a:pt x="0" y="7"/>
                  </a:cubicBezTo>
                  <a:cubicBezTo>
                    <a:pt x="20" y="526"/>
                    <a:pt x="20" y="526"/>
                    <a:pt x="20" y="526"/>
                  </a:cubicBezTo>
                  <a:lnTo>
                    <a:pt x="530" y="423"/>
                  </a:lnTo>
                  <a:close/>
                </a:path>
              </a:pathLst>
            </a:custGeom>
            <a:solidFill>
              <a:srgbClr val="995DB3"/>
            </a:solidFill>
            <a:ln>
              <a:noFill/>
            </a:ln>
            <a:effectLst>
              <a:outerShdw blurRad="228600" dist="38100" dir="5400000" algn="t" rotWithShape="0">
                <a:prstClr val="black">
                  <a:alpha val="50000"/>
                </a:prstClr>
              </a:outerShdw>
            </a:effectLst>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9" name="Freeform 7">
              <a:extLst>
                <a:ext uri="{FF2B5EF4-FFF2-40B4-BE49-F238E27FC236}">
                  <a16:creationId xmlns:a16="http://schemas.microsoft.com/office/drawing/2014/main" id="{CE1F3A9D-66E1-A324-5CDD-DF57AAA37660}"/>
                </a:ext>
              </a:extLst>
            </p:cNvPr>
            <p:cNvSpPr>
              <a:spLocks/>
            </p:cNvSpPr>
            <p:nvPr/>
          </p:nvSpPr>
          <p:spPr bwMode="auto">
            <a:xfrm rot="5400000" flipH="1">
              <a:off x="1374439" y="1482012"/>
              <a:ext cx="2024564" cy="3065845"/>
            </a:xfrm>
            <a:custGeom>
              <a:avLst/>
              <a:gdLst>
                <a:gd name="T0" fmla="*/ 0 w 619"/>
                <a:gd name="T1" fmla="*/ 923 h 937"/>
                <a:gd name="T2" fmla="*/ 579 w 619"/>
                <a:gd name="T3" fmla="*/ 483 h 937"/>
                <a:gd name="T4" fmla="*/ 463 w 619"/>
                <a:gd name="T5" fmla="*/ 0 h 937"/>
                <a:gd name="T6" fmla="*/ 29 w 619"/>
                <a:gd name="T7" fmla="*/ 360 h 937"/>
                <a:gd name="T8" fmla="*/ 0 w 619"/>
                <a:gd name="T9" fmla="*/ 923 h 937"/>
              </a:gdLst>
              <a:ahLst/>
              <a:cxnLst>
                <a:cxn ang="0">
                  <a:pos x="T0" y="T1"/>
                </a:cxn>
                <a:cxn ang="0">
                  <a:pos x="T2" y="T3"/>
                </a:cxn>
                <a:cxn ang="0">
                  <a:pos x="T4" y="T5"/>
                </a:cxn>
                <a:cxn ang="0">
                  <a:pos x="T6" y="T7"/>
                </a:cxn>
                <a:cxn ang="0">
                  <a:pos x="T8" y="T9"/>
                </a:cxn>
              </a:cxnLst>
              <a:rect l="0" t="0" r="r" b="b"/>
              <a:pathLst>
                <a:path w="619" h="937">
                  <a:moveTo>
                    <a:pt x="0" y="923"/>
                  </a:moveTo>
                  <a:cubicBezTo>
                    <a:pt x="270" y="937"/>
                    <a:pt x="518" y="755"/>
                    <a:pt x="579" y="483"/>
                  </a:cubicBezTo>
                  <a:cubicBezTo>
                    <a:pt x="619" y="306"/>
                    <a:pt x="570" y="129"/>
                    <a:pt x="463" y="0"/>
                  </a:cubicBezTo>
                  <a:cubicBezTo>
                    <a:pt x="29" y="360"/>
                    <a:pt x="29" y="360"/>
                    <a:pt x="29" y="360"/>
                  </a:cubicBezTo>
                  <a:lnTo>
                    <a:pt x="0" y="923"/>
                  </a:lnTo>
                  <a:close/>
                </a:path>
              </a:pathLst>
            </a:custGeom>
            <a:solidFill>
              <a:srgbClr val="F26363"/>
            </a:solidFill>
            <a:ln>
              <a:noFill/>
            </a:ln>
            <a:effectLst>
              <a:outerShdw blurRad="228600" dist="38100" dir="2700000" algn="tl" rotWithShape="0">
                <a:prstClr val="black">
                  <a:alpha val="23000"/>
                </a:prstClr>
              </a:outerShdw>
            </a:effectLst>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20" name="Freeform 8">
              <a:extLst>
                <a:ext uri="{FF2B5EF4-FFF2-40B4-BE49-F238E27FC236}">
                  <a16:creationId xmlns:a16="http://schemas.microsoft.com/office/drawing/2014/main" id="{604C40C4-EF68-C715-C598-F5BF1AA8E269}"/>
                </a:ext>
              </a:extLst>
            </p:cNvPr>
            <p:cNvSpPr>
              <a:spLocks/>
            </p:cNvSpPr>
            <p:nvPr/>
          </p:nvSpPr>
          <p:spPr bwMode="auto">
            <a:xfrm rot="5400000" flipH="1">
              <a:off x="608668" y="2630323"/>
              <a:ext cx="3346191" cy="3209472"/>
            </a:xfrm>
            <a:custGeom>
              <a:avLst/>
              <a:gdLst>
                <a:gd name="T0" fmla="*/ 1023 w 1023"/>
                <a:gd name="T1" fmla="*/ 803 h 981"/>
                <a:gd name="T2" fmla="*/ 641 w 1023"/>
                <a:gd name="T3" fmla="*/ 371 h 981"/>
                <a:gd name="T4" fmla="*/ 199 w 1023"/>
                <a:gd name="T5" fmla="*/ 0 h 981"/>
                <a:gd name="T6" fmla="*/ 86 w 1023"/>
                <a:gd name="T7" fmla="*/ 216 h 981"/>
                <a:gd name="T8" fmla="*/ 486 w 1023"/>
                <a:gd name="T9" fmla="*/ 927 h 981"/>
                <a:gd name="T10" fmla="*/ 1023 w 1023"/>
                <a:gd name="T11" fmla="*/ 803 h 981"/>
              </a:gdLst>
              <a:ahLst/>
              <a:cxnLst>
                <a:cxn ang="0">
                  <a:pos x="T0" y="T1"/>
                </a:cxn>
                <a:cxn ang="0">
                  <a:pos x="T2" y="T3"/>
                </a:cxn>
                <a:cxn ang="0">
                  <a:pos x="T4" y="T5"/>
                </a:cxn>
                <a:cxn ang="0">
                  <a:pos x="T6" y="T7"/>
                </a:cxn>
                <a:cxn ang="0">
                  <a:pos x="T8" y="T9"/>
                </a:cxn>
                <a:cxn ang="0">
                  <a:pos x="T10" y="T11"/>
                </a:cxn>
              </a:cxnLst>
              <a:rect l="0" t="0" r="r" b="b"/>
              <a:pathLst>
                <a:path w="1023" h="981">
                  <a:moveTo>
                    <a:pt x="1023" y="803"/>
                  </a:moveTo>
                  <a:cubicBezTo>
                    <a:pt x="641" y="371"/>
                    <a:pt x="641" y="371"/>
                    <a:pt x="641" y="371"/>
                  </a:cubicBezTo>
                  <a:cubicBezTo>
                    <a:pt x="199" y="0"/>
                    <a:pt x="199" y="0"/>
                    <a:pt x="199" y="0"/>
                  </a:cubicBezTo>
                  <a:cubicBezTo>
                    <a:pt x="148" y="61"/>
                    <a:pt x="108" y="134"/>
                    <a:pt x="86" y="216"/>
                  </a:cubicBezTo>
                  <a:cubicBezTo>
                    <a:pt x="0" y="523"/>
                    <a:pt x="179" y="841"/>
                    <a:pt x="486" y="927"/>
                  </a:cubicBezTo>
                  <a:cubicBezTo>
                    <a:pt x="682" y="981"/>
                    <a:pt x="882" y="928"/>
                    <a:pt x="1023" y="803"/>
                  </a:cubicBezTo>
                  <a:close/>
                </a:path>
              </a:pathLst>
            </a:custGeom>
            <a:solidFill>
              <a:srgbClr val="FFCE63"/>
            </a:solidFill>
            <a:ln>
              <a:noFill/>
            </a:ln>
            <a:effectLst>
              <a:outerShdw blurRad="165100" dist="38100" algn="l" rotWithShape="0">
                <a:prstClr val="black">
                  <a:alpha val="23000"/>
                </a:prstClr>
              </a:outerShdw>
            </a:effectLst>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21" name="TextBox 20">
              <a:extLst>
                <a:ext uri="{FF2B5EF4-FFF2-40B4-BE49-F238E27FC236}">
                  <a16:creationId xmlns:a16="http://schemas.microsoft.com/office/drawing/2014/main" id="{7214924E-D42B-6C92-6AF3-30C20F42EAAF}"/>
                </a:ext>
              </a:extLst>
            </p:cNvPr>
            <p:cNvSpPr txBox="1"/>
            <p:nvPr/>
          </p:nvSpPr>
          <p:spPr>
            <a:xfrm>
              <a:off x="1569306" y="4039032"/>
              <a:ext cx="1258678" cy="830997"/>
            </a:xfrm>
            <a:prstGeom prst="rect">
              <a:avLst/>
            </a:prstGeom>
            <a:noFill/>
          </p:spPr>
          <p:txBody>
            <a:bodyPr wrap="none" rtlCol="0">
              <a:spAutoFit/>
            </a:bodyPr>
            <a:lstStyle/>
            <a:p>
              <a:pPr defTabSz="1828800"/>
              <a:r>
                <a:rPr lang="id-ID" sz="4800" b="1" dirty="0">
                  <a:solidFill>
                    <a:schemeClr val="bg1"/>
                  </a:solidFill>
                  <a:latin typeface="Calibri"/>
                </a:rPr>
                <a:t>48%</a:t>
              </a:r>
            </a:p>
          </p:txBody>
        </p:sp>
        <p:sp>
          <p:nvSpPr>
            <p:cNvPr id="22" name="TextBox 21">
              <a:extLst>
                <a:ext uri="{FF2B5EF4-FFF2-40B4-BE49-F238E27FC236}">
                  <a16:creationId xmlns:a16="http://schemas.microsoft.com/office/drawing/2014/main" id="{BF2181D2-A230-565D-C35A-6CA0F0C4C0E6}"/>
                </a:ext>
              </a:extLst>
            </p:cNvPr>
            <p:cNvSpPr txBox="1"/>
            <p:nvPr/>
          </p:nvSpPr>
          <p:spPr>
            <a:xfrm>
              <a:off x="3325566" y="4132613"/>
              <a:ext cx="559506" cy="354269"/>
            </a:xfrm>
            <a:prstGeom prst="rect">
              <a:avLst/>
            </a:prstGeom>
            <a:noFill/>
          </p:spPr>
          <p:txBody>
            <a:bodyPr wrap="none" rtlCol="0">
              <a:spAutoFit/>
            </a:bodyPr>
            <a:lstStyle/>
            <a:p>
              <a:pPr defTabSz="1828800"/>
              <a:r>
                <a:rPr lang="id-ID" sz="2000" b="1" dirty="0">
                  <a:solidFill>
                    <a:prstClr val="white"/>
                  </a:solidFill>
                  <a:latin typeface="Calibri"/>
                </a:rPr>
                <a:t>10%</a:t>
              </a:r>
            </a:p>
          </p:txBody>
        </p:sp>
        <p:sp>
          <p:nvSpPr>
            <p:cNvPr id="23" name="TextBox 22">
              <a:extLst>
                <a:ext uri="{FF2B5EF4-FFF2-40B4-BE49-F238E27FC236}">
                  <a16:creationId xmlns:a16="http://schemas.microsoft.com/office/drawing/2014/main" id="{3D322F9E-4E64-1A89-D599-AF25170954D1}"/>
                </a:ext>
              </a:extLst>
            </p:cNvPr>
            <p:cNvSpPr txBox="1"/>
            <p:nvPr/>
          </p:nvSpPr>
          <p:spPr>
            <a:xfrm>
              <a:off x="3332936" y="3322251"/>
              <a:ext cx="559506" cy="354269"/>
            </a:xfrm>
            <a:prstGeom prst="rect">
              <a:avLst/>
            </a:prstGeom>
            <a:noFill/>
          </p:spPr>
          <p:txBody>
            <a:bodyPr wrap="none" rtlCol="0">
              <a:spAutoFit/>
            </a:bodyPr>
            <a:lstStyle/>
            <a:p>
              <a:pPr defTabSz="1828800"/>
              <a:r>
                <a:rPr lang="id-ID" sz="2000" b="1" dirty="0">
                  <a:solidFill>
                    <a:prstClr val="white"/>
                  </a:solidFill>
                  <a:latin typeface="Calibri"/>
                </a:rPr>
                <a:t>20%</a:t>
              </a:r>
            </a:p>
          </p:txBody>
        </p:sp>
        <p:sp>
          <p:nvSpPr>
            <p:cNvPr id="24" name="TextBox 23">
              <a:extLst>
                <a:ext uri="{FF2B5EF4-FFF2-40B4-BE49-F238E27FC236}">
                  <a16:creationId xmlns:a16="http://schemas.microsoft.com/office/drawing/2014/main" id="{6631FAE1-B5CB-A841-349F-96CEEB82DC7B}"/>
                </a:ext>
              </a:extLst>
            </p:cNvPr>
            <p:cNvSpPr txBox="1"/>
            <p:nvPr/>
          </p:nvSpPr>
          <p:spPr>
            <a:xfrm>
              <a:off x="2298442" y="2582000"/>
              <a:ext cx="876019" cy="572280"/>
            </a:xfrm>
            <a:prstGeom prst="rect">
              <a:avLst/>
            </a:prstGeom>
            <a:noFill/>
          </p:spPr>
          <p:txBody>
            <a:bodyPr wrap="none" rtlCol="0">
              <a:spAutoFit/>
            </a:bodyPr>
            <a:lstStyle/>
            <a:p>
              <a:pPr defTabSz="1828800"/>
              <a:r>
                <a:rPr lang="id-ID" sz="3600" b="1" dirty="0">
                  <a:solidFill>
                    <a:prstClr val="white"/>
                  </a:solidFill>
                  <a:latin typeface="Calibri"/>
                </a:rPr>
                <a:t>35%</a:t>
              </a:r>
            </a:p>
          </p:txBody>
        </p:sp>
      </p:grpSp>
      <p:sp>
        <p:nvSpPr>
          <p:cNvPr id="26" name="TextBox 25">
            <a:extLst>
              <a:ext uri="{FF2B5EF4-FFF2-40B4-BE49-F238E27FC236}">
                <a16:creationId xmlns:a16="http://schemas.microsoft.com/office/drawing/2014/main" id="{C6D3B246-E71A-A5B6-C2AC-A453D834FC05}"/>
              </a:ext>
            </a:extLst>
          </p:cNvPr>
          <p:cNvSpPr txBox="1"/>
          <p:nvPr/>
        </p:nvSpPr>
        <p:spPr>
          <a:xfrm>
            <a:off x="7384244" y="3972896"/>
            <a:ext cx="4513004" cy="1015663"/>
          </a:xfrm>
          <a:prstGeom prst="rect">
            <a:avLst/>
          </a:prstGeom>
          <a:noFill/>
        </p:spPr>
        <p:txBody>
          <a:bodyPr wrap="square" rtlCol="0">
            <a:spAutoFit/>
          </a:bodyPr>
          <a:lstStyle/>
          <a:p>
            <a:pPr defTabSz="1828800"/>
            <a:r>
              <a:rPr lang="id-ID" sz="1200" dirty="0">
                <a:solidFill>
                  <a:schemeClr val="bg2">
                    <a:lumMod val="25000"/>
                  </a:schemeClr>
                </a:solidFill>
              </a:rPr>
              <a:t>For every 6 emails received, we get 3 Phone calls. Suitable for all categories business and personal presentation</a:t>
            </a:r>
            <a:r>
              <a:rPr lang="id-ID" sz="1200" b="1" dirty="0">
                <a:solidFill>
                  <a:schemeClr val="bg2">
                    <a:lumMod val="25000"/>
                  </a:schemeClr>
                </a:solidFill>
              </a:rPr>
              <a:t>, </a:t>
            </a:r>
            <a:r>
              <a:rPr lang="id-ID" sz="1200" dirty="0">
                <a:solidFill>
                  <a:schemeClr val="bg2">
                    <a:lumMod val="25000"/>
                  </a:schemeClr>
                </a:solidFill>
              </a:rPr>
              <a:t>Suitable for all categories business and personal presentation</a:t>
            </a:r>
            <a:r>
              <a:rPr lang="id-ID" sz="1200" b="1" dirty="0">
                <a:solidFill>
                  <a:schemeClr val="bg2">
                    <a:lumMod val="25000"/>
                  </a:schemeClr>
                </a:solidFill>
              </a:rPr>
              <a:t>,</a:t>
            </a:r>
            <a:r>
              <a:rPr lang="id-ID" sz="1200" dirty="0">
                <a:solidFill>
                  <a:schemeClr val="bg2">
                    <a:lumMod val="25000"/>
                  </a:schemeClr>
                </a:solidFill>
              </a:rPr>
              <a:t> eaque ipsa quae ab illo inventore veritatis et quasi</a:t>
            </a:r>
          </a:p>
          <a:p>
            <a:pPr defTabSz="1828800"/>
            <a:endParaRPr lang="id-ID" sz="1200" dirty="0">
              <a:solidFill>
                <a:schemeClr val="bg2">
                  <a:lumMod val="25000"/>
                </a:schemeClr>
              </a:solidFill>
            </a:endParaRPr>
          </a:p>
        </p:txBody>
      </p:sp>
      <p:sp>
        <p:nvSpPr>
          <p:cNvPr id="27" name="TextBox 26">
            <a:extLst>
              <a:ext uri="{FF2B5EF4-FFF2-40B4-BE49-F238E27FC236}">
                <a16:creationId xmlns:a16="http://schemas.microsoft.com/office/drawing/2014/main" id="{BAB64F63-5F0F-43F6-90E3-850C17B48C2B}"/>
              </a:ext>
            </a:extLst>
          </p:cNvPr>
          <p:cNvSpPr txBox="1"/>
          <p:nvPr/>
        </p:nvSpPr>
        <p:spPr>
          <a:xfrm>
            <a:off x="7312867" y="2188556"/>
            <a:ext cx="4879133" cy="400110"/>
          </a:xfrm>
          <a:prstGeom prst="rect">
            <a:avLst/>
          </a:prstGeom>
          <a:solidFill>
            <a:srgbClr val="FFCE63"/>
          </a:solidFill>
        </p:spPr>
        <p:txBody>
          <a:bodyPr wrap="square" rtlCol="0">
            <a:spAutoFit/>
          </a:bodyPr>
          <a:lstStyle/>
          <a:p>
            <a:pPr algn="ctr" defTabSz="1828800"/>
            <a:r>
              <a:rPr lang="id-ID" sz="2000" b="1" dirty="0">
                <a:solidFill>
                  <a:schemeClr val="bg1"/>
                </a:solidFill>
              </a:rPr>
              <a:t>Social Media Analysis</a:t>
            </a:r>
          </a:p>
        </p:txBody>
      </p:sp>
      <p:sp>
        <p:nvSpPr>
          <p:cNvPr id="28" name="TextBox 27">
            <a:extLst>
              <a:ext uri="{FF2B5EF4-FFF2-40B4-BE49-F238E27FC236}">
                <a16:creationId xmlns:a16="http://schemas.microsoft.com/office/drawing/2014/main" id="{8C38D666-590D-1F86-F159-092BB7B2C3A4}"/>
              </a:ext>
            </a:extLst>
          </p:cNvPr>
          <p:cNvSpPr txBox="1"/>
          <p:nvPr/>
        </p:nvSpPr>
        <p:spPr>
          <a:xfrm>
            <a:off x="9138115" y="3030848"/>
            <a:ext cx="2541334" cy="646331"/>
          </a:xfrm>
          <a:prstGeom prst="rect">
            <a:avLst/>
          </a:prstGeom>
          <a:noFill/>
        </p:spPr>
        <p:txBody>
          <a:bodyPr wrap="square" rtlCol="0">
            <a:spAutoFit/>
          </a:bodyPr>
          <a:lstStyle/>
          <a:p>
            <a:pPr defTabSz="1828800"/>
            <a:r>
              <a:rPr lang="id-ID" sz="1200" dirty="0">
                <a:solidFill>
                  <a:schemeClr val="bg2">
                    <a:lumMod val="25000"/>
                  </a:schemeClr>
                </a:solidFill>
              </a:rPr>
              <a:t>Of shopping carts are abandoned right before the transaction its completed. Suitable for all categories</a:t>
            </a:r>
          </a:p>
        </p:txBody>
      </p:sp>
      <p:sp>
        <p:nvSpPr>
          <p:cNvPr id="29" name="TextBox 28">
            <a:extLst>
              <a:ext uri="{FF2B5EF4-FFF2-40B4-BE49-F238E27FC236}">
                <a16:creationId xmlns:a16="http://schemas.microsoft.com/office/drawing/2014/main" id="{93D7E8AC-968C-0A54-CC34-5539BB724261}"/>
              </a:ext>
            </a:extLst>
          </p:cNvPr>
          <p:cNvSpPr txBox="1"/>
          <p:nvPr/>
        </p:nvSpPr>
        <p:spPr>
          <a:xfrm>
            <a:off x="7420804" y="2802910"/>
            <a:ext cx="1661032" cy="1107996"/>
          </a:xfrm>
          <a:prstGeom prst="rect">
            <a:avLst/>
          </a:prstGeom>
          <a:noFill/>
        </p:spPr>
        <p:txBody>
          <a:bodyPr wrap="none" rtlCol="0">
            <a:spAutoFit/>
          </a:bodyPr>
          <a:lstStyle/>
          <a:p>
            <a:pPr defTabSz="1828800"/>
            <a:r>
              <a:rPr lang="id-ID" sz="6600" b="1" dirty="0">
                <a:solidFill>
                  <a:srgbClr val="FFCE63"/>
                </a:solidFill>
              </a:rPr>
              <a:t>48%</a:t>
            </a:r>
          </a:p>
        </p:txBody>
      </p:sp>
      <p:sp>
        <p:nvSpPr>
          <p:cNvPr id="33" name="Doughnut 32">
            <a:extLst>
              <a:ext uri="{FF2B5EF4-FFF2-40B4-BE49-F238E27FC236}">
                <a16:creationId xmlns:a16="http://schemas.microsoft.com/office/drawing/2014/main" id="{62DFB10D-1470-60D5-4F43-F4FDCB7B34FB}"/>
              </a:ext>
            </a:extLst>
          </p:cNvPr>
          <p:cNvSpPr/>
          <p:nvPr/>
        </p:nvSpPr>
        <p:spPr>
          <a:xfrm>
            <a:off x="4667251" y="2264585"/>
            <a:ext cx="241300" cy="241300"/>
          </a:xfrm>
          <a:prstGeom prst="donu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Doughnut 34">
            <a:extLst>
              <a:ext uri="{FF2B5EF4-FFF2-40B4-BE49-F238E27FC236}">
                <a16:creationId xmlns:a16="http://schemas.microsoft.com/office/drawing/2014/main" id="{4733159A-D1D4-126B-7418-52B729F42DF0}"/>
              </a:ext>
            </a:extLst>
          </p:cNvPr>
          <p:cNvSpPr/>
          <p:nvPr/>
        </p:nvSpPr>
        <p:spPr>
          <a:xfrm>
            <a:off x="4667251" y="3260548"/>
            <a:ext cx="241300" cy="241300"/>
          </a:xfrm>
          <a:prstGeom prst="donut">
            <a:avLst/>
          </a:prstGeom>
          <a:solidFill>
            <a:srgbClr val="995D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Doughnut 35">
            <a:extLst>
              <a:ext uri="{FF2B5EF4-FFF2-40B4-BE49-F238E27FC236}">
                <a16:creationId xmlns:a16="http://schemas.microsoft.com/office/drawing/2014/main" id="{CFDA58EF-2F72-0350-860B-27D4A20D408A}"/>
              </a:ext>
            </a:extLst>
          </p:cNvPr>
          <p:cNvSpPr/>
          <p:nvPr/>
        </p:nvSpPr>
        <p:spPr>
          <a:xfrm>
            <a:off x="4667251" y="4162248"/>
            <a:ext cx="241300" cy="241300"/>
          </a:xfrm>
          <a:prstGeom prst="donu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Doughnut 36">
            <a:extLst>
              <a:ext uri="{FF2B5EF4-FFF2-40B4-BE49-F238E27FC236}">
                <a16:creationId xmlns:a16="http://schemas.microsoft.com/office/drawing/2014/main" id="{D8A669FF-299C-0A76-F755-DA7BA070D868}"/>
              </a:ext>
            </a:extLst>
          </p:cNvPr>
          <p:cNvSpPr/>
          <p:nvPr/>
        </p:nvSpPr>
        <p:spPr>
          <a:xfrm>
            <a:off x="4667251" y="5038548"/>
            <a:ext cx="241300" cy="241300"/>
          </a:xfrm>
          <a:prstGeom prst="donu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63640236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6285BE61-D8DF-EEDD-9E4F-DDA8FE8A0C90}"/>
              </a:ext>
            </a:extLst>
          </p:cNvPr>
          <p:cNvSpPr/>
          <p:nvPr/>
        </p:nvSpPr>
        <p:spPr>
          <a:xfrm>
            <a:off x="0" y="2319029"/>
            <a:ext cx="5500048" cy="735762"/>
          </a:xfrm>
          <a:prstGeom prst="rect">
            <a:avLst/>
          </a:prstGeom>
          <a:solidFill>
            <a:srgbClr val="F26363">
              <a:alpha val="2001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E5977E84-BE9C-AC05-4E62-B7E28D422794}"/>
              </a:ext>
            </a:extLst>
          </p:cNvPr>
          <p:cNvGrpSpPr/>
          <p:nvPr/>
        </p:nvGrpSpPr>
        <p:grpSpPr>
          <a:xfrm>
            <a:off x="6473280" y="2624146"/>
            <a:ext cx="5378242" cy="3675237"/>
            <a:chOff x="582425" y="2159094"/>
            <a:chExt cx="5963026" cy="4074850"/>
          </a:xfrm>
        </p:grpSpPr>
        <p:sp>
          <p:nvSpPr>
            <p:cNvPr id="9" name="Freeform 16">
              <a:extLst>
                <a:ext uri="{FF2B5EF4-FFF2-40B4-BE49-F238E27FC236}">
                  <a16:creationId xmlns:a16="http://schemas.microsoft.com/office/drawing/2014/main" id="{8825FEB5-26B3-6F89-7C72-411B35B731AB}"/>
                </a:ext>
              </a:extLst>
            </p:cNvPr>
            <p:cNvSpPr>
              <a:spLocks/>
            </p:cNvSpPr>
            <p:nvPr/>
          </p:nvSpPr>
          <p:spPr bwMode="auto">
            <a:xfrm>
              <a:off x="582425" y="4563957"/>
              <a:ext cx="3921089" cy="1669987"/>
            </a:xfrm>
            <a:custGeom>
              <a:avLst/>
              <a:gdLst>
                <a:gd name="T0" fmla="*/ 0 w 3421"/>
                <a:gd name="T1" fmla="*/ 398 h 1457"/>
                <a:gd name="T2" fmla="*/ 1644 w 3421"/>
                <a:gd name="T3" fmla="*/ 1457 h 1457"/>
                <a:gd name="T4" fmla="*/ 3421 w 3421"/>
                <a:gd name="T5" fmla="*/ 987 h 1457"/>
                <a:gd name="T6" fmla="*/ 1789 w 3421"/>
                <a:gd name="T7" fmla="*/ 0 h 1457"/>
                <a:gd name="T8" fmla="*/ 0 w 3421"/>
                <a:gd name="T9" fmla="*/ 398 h 1457"/>
              </a:gdLst>
              <a:ahLst/>
              <a:cxnLst>
                <a:cxn ang="0">
                  <a:pos x="T0" y="T1"/>
                </a:cxn>
                <a:cxn ang="0">
                  <a:pos x="T2" y="T3"/>
                </a:cxn>
                <a:cxn ang="0">
                  <a:pos x="T4" y="T5"/>
                </a:cxn>
                <a:cxn ang="0">
                  <a:pos x="T6" y="T7"/>
                </a:cxn>
                <a:cxn ang="0">
                  <a:pos x="T8" y="T9"/>
                </a:cxn>
              </a:cxnLst>
              <a:rect l="0" t="0" r="r" b="b"/>
              <a:pathLst>
                <a:path w="3421" h="1457">
                  <a:moveTo>
                    <a:pt x="0" y="398"/>
                  </a:moveTo>
                  <a:lnTo>
                    <a:pt x="1644" y="1457"/>
                  </a:lnTo>
                  <a:lnTo>
                    <a:pt x="3421" y="987"/>
                  </a:lnTo>
                  <a:lnTo>
                    <a:pt x="1789" y="0"/>
                  </a:lnTo>
                  <a:lnTo>
                    <a:pt x="0" y="398"/>
                  </a:lnTo>
                  <a:close/>
                </a:path>
              </a:pathLst>
            </a:custGeom>
            <a:solidFill>
              <a:srgbClr val="CFBEAF"/>
            </a:solidFill>
            <a:ln>
              <a:noFill/>
            </a:ln>
            <a:effectLst>
              <a:glow rad="939800">
                <a:schemeClr val="bg1">
                  <a:lumMod val="85000"/>
                  <a:alpha val="52000"/>
                </a:schemeClr>
              </a:glow>
            </a:effectLst>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grpSp>
          <p:nvGrpSpPr>
            <p:cNvPr id="10" name="Group 9">
              <a:extLst>
                <a:ext uri="{FF2B5EF4-FFF2-40B4-BE49-F238E27FC236}">
                  <a16:creationId xmlns:a16="http://schemas.microsoft.com/office/drawing/2014/main" id="{48DF87BE-3487-CB4D-3A15-25975CF60DB0}"/>
                </a:ext>
              </a:extLst>
            </p:cNvPr>
            <p:cNvGrpSpPr/>
            <p:nvPr/>
          </p:nvGrpSpPr>
          <p:grpSpPr>
            <a:xfrm>
              <a:off x="582425" y="4188009"/>
              <a:ext cx="3921089" cy="2045935"/>
              <a:chOff x="582425" y="4188009"/>
              <a:chExt cx="3921089" cy="2045935"/>
            </a:xfrm>
          </p:grpSpPr>
          <p:sp>
            <p:nvSpPr>
              <p:cNvPr id="40" name="Freeform 17">
                <a:extLst>
                  <a:ext uri="{FF2B5EF4-FFF2-40B4-BE49-F238E27FC236}">
                    <a16:creationId xmlns:a16="http://schemas.microsoft.com/office/drawing/2014/main" id="{D55852A2-5C9E-18A8-9952-4DDA3DE52EE5}"/>
                  </a:ext>
                </a:extLst>
              </p:cNvPr>
              <p:cNvSpPr>
                <a:spLocks/>
              </p:cNvSpPr>
              <p:nvPr/>
            </p:nvSpPr>
            <p:spPr bwMode="auto">
              <a:xfrm>
                <a:off x="582425" y="4644189"/>
                <a:ext cx="1884323" cy="1589755"/>
              </a:xfrm>
              <a:custGeom>
                <a:avLst/>
                <a:gdLst>
                  <a:gd name="T0" fmla="*/ 0 w 1644"/>
                  <a:gd name="T1" fmla="*/ 0 h 1387"/>
                  <a:gd name="T2" fmla="*/ 0 w 1644"/>
                  <a:gd name="T3" fmla="*/ 328 h 1387"/>
                  <a:gd name="T4" fmla="*/ 1644 w 1644"/>
                  <a:gd name="T5" fmla="*/ 1387 h 1387"/>
                  <a:gd name="T6" fmla="*/ 1644 w 1644"/>
                  <a:gd name="T7" fmla="*/ 1057 h 1387"/>
                  <a:gd name="T8" fmla="*/ 0 w 1644"/>
                  <a:gd name="T9" fmla="*/ 0 h 1387"/>
                </a:gdLst>
                <a:ahLst/>
                <a:cxnLst>
                  <a:cxn ang="0">
                    <a:pos x="T0" y="T1"/>
                  </a:cxn>
                  <a:cxn ang="0">
                    <a:pos x="T2" y="T3"/>
                  </a:cxn>
                  <a:cxn ang="0">
                    <a:pos x="T4" y="T5"/>
                  </a:cxn>
                  <a:cxn ang="0">
                    <a:pos x="T6" y="T7"/>
                  </a:cxn>
                  <a:cxn ang="0">
                    <a:pos x="T8" y="T9"/>
                  </a:cxn>
                </a:cxnLst>
                <a:rect l="0" t="0" r="r" b="b"/>
                <a:pathLst>
                  <a:path w="1644" h="1387">
                    <a:moveTo>
                      <a:pt x="0" y="0"/>
                    </a:moveTo>
                    <a:lnTo>
                      <a:pt x="0" y="328"/>
                    </a:lnTo>
                    <a:lnTo>
                      <a:pt x="1644" y="1387"/>
                    </a:lnTo>
                    <a:lnTo>
                      <a:pt x="1644" y="1057"/>
                    </a:lnTo>
                    <a:lnTo>
                      <a:pt x="0" y="0"/>
                    </a:lnTo>
                    <a:close/>
                  </a:path>
                </a:pathLst>
              </a:custGeom>
              <a:solidFill>
                <a:srgbClr val="002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sp>
            <p:nvSpPr>
              <p:cNvPr id="41" name="Freeform 18">
                <a:extLst>
                  <a:ext uri="{FF2B5EF4-FFF2-40B4-BE49-F238E27FC236}">
                    <a16:creationId xmlns:a16="http://schemas.microsoft.com/office/drawing/2014/main" id="{B7876606-D3B5-2416-68AE-5624287B8C17}"/>
                  </a:ext>
                </a:extLst>
              </p:cNvPr>
              <p:cNvSpPr>
                <a:spLocks/>
              </p:cNvSpPr>
              <p:nvPr/>
            </p:nvSpPr>
            <p:spPr bwMode="auto">
              <a:xfrm>
                <a:off x="2466748" y="5342214"/>
                <a:ext cx="1923294" cy="848175"/>
              </a:xfrm>
              <a:custGeom>
                <a:avLst/>
                <a:gdLst>
                  <a:gd name="T0" fmla="*/ 1678 w 1678"/>
                  <a:gd name="T1" fmla="*/ 287 h 740"/>
                  <a:gd name="T2" fmla="*/ 1678 w 1678"/>
                  <a:gd name="T3" fmla="*/ 0 h 740"/>
                  <a:gd name="T4" fmla="*/ 0 w 1678"/>
                  <a:gd name="T5" fmla="*/ 448 h 740"/>
                  <a:gd name="T6" fmla="*/ 0 w 1678"/>
                  <a:gd name="T7" fmla="*/ 740 h 740"/>
                  <a:gd name="T8" fmla="*/ 1678 w 1678"/>
                  <a:gd name="T9" fmla="*/ 287 h 740"/>
                </a:gdLst>
                <a:ahLst/>
                <a:cxnLst>
                  <a:cxn ang="0">
                    <a:pos x="T0" y="T1"/>
                  </a:cxn>
                  <a:cxn ang="0">
                    <a:pos x="T2" y="T3"/>
                  </a:cxn>
                  <a:cxn ang="0">
                    <a:pos x="T4" y="T5"/>
                  </a:cxn>
                  <a:cxn ang="0">
                    <a:pos x="T6" y="T7"/>
                  </a:cxn>
                  <a:cxn ang="0">
                    <a:pos x="T8" y="T9"/>
                  </a:cxn>
                </a:cxnLst>
                <a:rect l="0" t="0" r="r" b="b"/>
                <a:pathLst>
                  <a:path w="1678" h="740">
                    <a:moveTo>
                      <a:pt x="1678" y="287"/>
                    </a:moveTo>
                    <a:lnTo>
                      <a:pt x="1678" y="0"/>
                    </a:lnTo>
                    <a:lnTo>
                      <a:pt x="0" y="448"/>
                    </a:lnTo>
                    <a:lnTo>
                      <a:pt x="0" y="740"/>
                    </a:lnTo>
                    <a:lnTo>
                      <a:pt x="1678" y="287"/>
                    </a:lnTo>
                    <a:close/>
                  </a:path>
                </a:pathLst>
              </a:custGeom>
              <a:solidFill>
                <a:srgbClr val="EDE2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sp>
            <p:nvSpPr>
              <p:cNvPr id="42" name="Freeform 19">
                <a:extLst>
                  <a:ext uri="{FF2B5EF4-FFF2-40B4-BE49-F238E27FC236}">
                    <a16:creationId xmlns:a16="http://schemas.microsoft.com/office/drawing/2014/main" id="{0ABE9F67-2E9A-F672-4D86-740F72CF2CDF}"/>
                  </a:ext>
                </a:extLst>
              </p:cNvPr>
              <p:cNvSpPr>
                <a:spLocks/>
              </p:cNvSpPr>
              <p:nvPr/>
            </p:nvSpPr>
            <p:spPr bwMode="auto">
              <a:xfrm>
                <a:off x="582425" y="4188009"/>
                <a:ext cx="3921089" cy="1667695"/>
              </a:xfrm>
              <a:custGeom>
                <a:avLst/>
                <a:gdLst>
                  <a:gd name="T0" fmla="*/ 0 w 3421"/>
                  <a:gd name="T1" fmla="*/ 398 h 1455"/>
                  <a:gd name="T2" fmla="*/ 1644 w 3421"/>
                  <a:gd name="T3" fmla="*/ 1455 h 1455"/>
                  <a:gd name="T4" fmla="*/ 3421 w 3421"/>
                  <a:gd name="T5" fmla="*/ 987 h 1455"/>
                  <a:gd name="T6" fmla="*/ 1789 w 3421"/>
                  <a:gd name="T7" fmla="*/ 0 h 1455"/>
                  <a:gd name="T8" fmla="*/ 0 w 3421"/>
                  <a:gd name="T9" fmla="*/ 398 h 1455"/>
                </a:gdLst>
                <a:ahLst/>
                <a:cxnLst>
                  <a:cxn ang="0">
                    <a:pos x="T0" y="T1"/>
                  </a:cxn>
                  <a:cxn ang="0">
                    <a:pos x="T2" y="T3"/>
                  </a:cxn>
                  <a:cxn ang="0">
                    <a:pos x="T4" y="T5"/>
                  </a:cxn>
                  <a:cxn ang="0">
                    <a:pos x="T6" y="T7"/>
                  </a:cxn>
                  <a:cxn ang="0">
                    <a:pos x="T8" y="T9"/>
                  </a:cxn>
                </a:cxnLst>
                <a:rect l="0" t="0" r="r" b="b"/>
                <a:pathLst>
                  <a:path w="3421" h="1455">
                    <a:moveTo>
                      <a:pt x="0" y="398"/>
                    </a:moveTo>
                    <a:lnTo>
                      <a:pt x="1644" y="1455"/>
                    </a:lnTo>
                    <a:lnTo>
                      <a:pt x="3421" y="987"/>
                    </a:lnTo>
                    <a:lnTo>
                      <a:pt x="1789" y="0"/>
                    </a:lnTo>
                    <a:lnTo>
                      <a:pt x="0" y="398"/>
                    </a:lnTo>
                    <a:close/>
                  </a:path>
                </a:pathLst>
              </a:custGeom>
              <a:solidFill>
                <a:srgbClr val="7DD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grpSp>
        <p:grpSp>
          <p:nvGrpSpPr>
            <p:cNvPr id="11" name="Group 10">
              <a:extLst>
                <a:ext uri="{FF2B5EF4-FFF2-40B4-BE49-F238E27FC236}">
                  <a16:creationId xmlns:a16="http://schemas.microsoft.com/office/drawing/2014/main" id="{1D4F99F7-0BAC-4CCF-5B89-20B27FB5181B}"/>
                </a:ext>
              </a:extLst>
            </p:cNvPr>
            <p:cNvGrpSpPr/>
            <p:nvPr/>
          </p:nvGrpSpPr>
          <p:grpSpPr>
            <a:xfrm>
              <a:off x="1167737" y="3651022"/>
              <a:ext cx="3921089" cy="2043643"/>
              <a:chOff x="870117" y="3893440"/>
              <a:chExt cx="3921089" cy="2043643"/>
            </a:xfrm>
          </p:grpSpPr>
          <p:sp>
            <p:nvSpPr>
              <p:cNvPr id="35" name="Freeform 20">
                <a:extLst>
                  <a:ext uri="{FF2B5EF4-FFF2-40B4-BE49-F238E27FC236}">
                    <a16:creationId xmlns:a16="http://schemas.microsoft.com/office/drawing/2014/main" id="{1C2D8BFC-C0CA-E284-8BE6-2500600C891F}"/>
                  </a:ext>
                </a:extLst>
              </p:cNvPr>
              <p:cNvSpPr>
                <a:spLocks/>
              </p:cNvSpPr>
              <p:nvPr/>
            </p:nvSpPr>
            <p:spPr bwMode="auto">
              <a:xfrm>
                <a:off x="870117" y="4269388"/>
                <a:ext cx="3921089" cy="1667695"/>
              </a:xfrm>
              <a:custGeom>
                <a:avLst/>
                <a:gdLst>
                  <a:gd name="T0" fmla="*/ 0 w 3421"/>
                  <a:gd name="T1" fmla="*/ 398 h 1455"/>
                  <a:gd name="T2" fmla="*/ 1644 w 3421"/>
                  <a:gd name="T3" fmla="*/ 1455 h 1455"/>
                  <a:gd name="T4" fmla="*/ 3421 w 3421"/>
                  <a:gd name="T5" fmla="*/ 986 h 1455"/>
                  <a:gd name="T6" fmla="*/ 1788 w 3421"/>
                  <a:gd name="T7" fmla="*/ 0 h 1455"/>
                  <a:gd name="T8" fmla="*/ 0 w 3421"/>
                  <a:gd name="T9" fmla="*/ 398 h 1455"/>
                </a:gdLst>
                <a:ahLst/>
                <a:cxnLst>
                  <a:cxn ang="0">
                    <a:pos x="T0" y="T1"/>
                  </a:cxn>
                  <a:cxn ang="0">
                    <a:pos x="T2" y="T3"/>
                  </a:cxn>
                  <a:cxn ang="0">
                    <a:pos x="T4" y="T5"/>
                  </a:cxn>
                  <a:cxn ang="0">
                    <a:pos x="T6" y="T7"/>
                  </a:cxn>
                  <a:cxn ang="0">
                    <a:pos x="T8" y="T9"/>
                  </a:cxn>
                </a:cxnLst>
                <a:rect l="0" t="0" r="r" b="b"/>
                <a:pathLst>
                  <a:path w="3421" h="1455">
                    <a:moveTo>
                      <a:pt x="0" y="398"/>
                    </a:moveTo>
                    <a:lnTo>
                      <a:pt x="1644" y="1455"/>
                    </a:lnTo>
                    <a:lnTo>
                      <a:pt x="3421" y="986"/>
                    </a:lnTo>
                    <a:lnTo>
                      <a:pt x="1788" y="0"/>
                    </a:lnTo>
                    <a:lnTo>
                      <a:pt x="0" y="398"/>
                    </a:lnTo>
                    <a:close/>
                  </a:path>
                </a:pathLst>
              </a:custGeom>
              <a:solidFill>
                <a:srgbClr val="CFB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grpSp>
            <p:nvGrpSpPr>
              <p:cNvPr id="36" name="Group 35">
                <a:extLst>
                  <a:ext uri="{FF2B5EF4-FFF2-40B4-BE49-F238E27FC236}">
                    <a16:creationId xmlns:a16="http://schemas.microsoft.com/office/drawing/2014/main" id="{1CF12571-FCCB-EE43-4B9C-04F71FBB60DA}"/>
                  </a:ext>
                </a:extLst>
              </p:cNvPr>
              <p:cNvGrpSpPr/>
              <p:nvPr/>
            </p:nvGrpSpPr>
            <p:grpSpPr>
              <a:xfrm>
                <a:off x="870117" y="3893440"/>
                <a:ext cx="3921089" cy="2043643"/>
                <a:chOff x="870117" y="3893440"/>
                <a:chExt cx="3921089" cy="2043643"/>
              </a:xfrm>
            </p:grpSpPr>
            <p:sp>
              <p:nvSpPr>
                <p:cNvPr id="37" name="Freeform 21">
                  <a:extLst>
                    <a:ext uri="{FF2B5EF4-FFF2-40B4-BE49-F238E27FC236}">
                      <a16:creationId xmlns:a16="http://schemas.microsoft.com/office/drawing/2014/main" id="{3E2BE7B5-4CDF-B69E-03DB-CFB7E38F4AE0}"/>
                    </a:ext>
                  </a:extLst>
                </p:cNvPr>
                <p:cNvSpPr>
                  <a:spLocks/>
                </p:cNvSpPr>
                <p:nvPr/>
              </p:nvSpPr>
              <p:spPr bwMode="auto">
                <a:xfrm>
                  <a:off x="870117" y="4349621"/>
                  <a:ext cx="1884323" cy="1587462"/>
                </a:xfrm>
                <a:custGeom>
                  <a:avLst/>
                  <a:gdLst>
                    <a:gd name="T0" fmla="*/ 0 w 1644"/>
                    <a:gd name="T1" fmla="*/ 0 h 1385"/>
                    <a:gd name="T2" fmla="*/ 0 w 1644"/>
                    <a:gd name="T3" fmla="*/ 328 h 1385"/>
                    <a:gd name="T4" fmla="*/ 1644 w 1644"/>
                    <a:gd name="T5" fmla="*/ 1385 h 1385"/>
                    <a:gd name="T6" fmla="*/ 1644 w 1644"/>
                    <a:gd name="T7" fmla="*/ 1057 h 1385"/>
                    <a:gd name="T8" fmla="*/ 0 w 1644"/>
                    <a:gd name="T9" fmla="*/ 0 h 1385"/>
                  </a:gdLst>
                  <a:ahLst/>
                  <a:cxnLst>
                    <a:cxn ang="0">
                      <a:pos x="T0" y="T1"/>
                    </a:cxn>
                    <a:cxn ang="0">
                      <a:pos x="T2" y="T3"/>
                    </a:cxn>
                    <a:cxn ang="0">
                      <a:pos x="T4" y="T5"/>
                    </a:cxn>
                    <a:cxn ang="0">
                      <a:pos x="T6" y="T7"/>
                    </a:cxn>
                    <a:cxn ang="0">
                      <a:pos x="T8" y="T9"/>
                    </a:cxn>
                  </a:cxnLst>
                  <a:rect l="0" t="0" r="r" b="b"/>
                  <a:pathLst>
                    <a:path w="1644" h="1385">
                      <a:moveTo>
                        <a:pt x="0" y="0"/>
                      </a:moveTo>
                      <a:lnTo>
                        <a:pt x="0" y="328"/>
                      </a:lnTo>
                      <a:lnTo>
                        <a:pt x="1644" y="1385"/>
                      </a:lnTo>
                      <a:lnTo>
                        <a:pt x="1644" y="1057"/>
                      </a:lnTo>
                      <a:lnTo>
                        <a:pt x="0" y="0"/>
                      </a:lnTo>
                      <a:close/>
                    </a:path>
                  </a:pathLst>
                </a:custGeom>
                <a:solidFill>
                  <a:srgbClr val="FFCE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sp>
              <p:nvSpPr>
                <p:cNvPr id="38" name="Freeform 22">
                  <a:extLst>
                    <a:ext uri="{FF2B5EF4-FFF2-40B4-BE49-F238E27FC236}">
                      <a16:creationId xmlns:a16="http://schemas.microsoft.com/office/drawing/2014/main" id="{6C7E570D-7B0E-2FC0-F629-F91B980A2298}"/>
                    </a:ext>
                  </a:extLst>
                </p:cNvPr>
                <p:cNvSpPr>
                  <a:spLocks/>
                </p:cNvSpPr>
                <p:nvPr/>
              </p:nvSpPr>
              <p:spPr bwMode="auto">
                <a:xfrm>
                  <a:off x="2754440" y="5045353"/>
                  <a:ext cx="1922147" cy="848175"/>
                </a:xfrm>
                <a:custGeom>
                  <a:avLst/>
                  <a:gdLst>
                    <a:gd name="T0" fmla="*/ 1677 w 1677"/>
                    <a:gd name="T1" fmla="*/ 287 h 740"/>
                    <a:gd name="T2" fmla="*/ 1677 w 1677"/>
                    <a:gd name="T3" fmla="*/ 0 h 740"/>
                    <a:gd name="T4" fmla="*/ 0 w 1677"/>
                    <a:gd name="T5" fmla="*/ 450 h 740"/>
                    <a:gd name="T6" fmla="*/ 0 w 1677"/>
                    <a:gd name="T7" fmla="*/ 740 h 740"/>
                    <a:gd name="T8" fmla="*/ 1677 w 1677"/>
                    <a:gd name="T9" fmla="*/ 287 h 740"/>
                  </a:gdLst>
                  <a:ahLst/>
                  <a:cxnLst>
                    <a:cxn ang="0">
                      <a:pos x="T0" y="T1"/>
                    </a:cxn>
                    <a:cxn ang="0">
                      <a:pos x="T2" y="T3"/>
                    </a:cxn>
                    <a:cxn ang="0">
                      <a:pos x="T4" y="T5"/>
                    </a:cxn>
                    <a:cxn ang="0">
                      <a:pos x="T6" y="T7"/>
                    </a:cxn>
                    <a:cxn ang="0">
                      <a:pos x="T8" y="T9"/>
                    </a:cxn>
                  </a:cxnLst>
                  <a:rect l="0" t="0" r="r" b="b"/>
                  <a:pathLst>
                    <a:path w="1677" h="740">
                      <a:moveTo>
                        <a:pt x="1677" y="287"/>
                      </a:moveTo>
                      <a:lnTo>
                        <a:pt x="1677" y="0"/>
                      </a:lnTo>
                      <a:lnTo>
                        <a:pt x="0" y="450"/>
                      </a:lnTo>
                      <a:lnTo>
                        <a:pt x="0" y="740"/>
                      </a:lnTo>
                      <a:lnTo>
                        <a:pt x="1677" y="287"/>
                      </a:lnTo>
                      <a:close/>
                    </a:path>
                  </a:pathLst>
                </a:custGeom>
                <a:solidFill>
                  <a:srgbClr val="EDE2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sp>
              <p:nvSpPr>
                <p:cNvPr id="39" name="Freeform 23">
                  <a:extLst>
                    <a:ext uri="{FF2B5EF4-FFF2-40B4-BE49-F238E27FC236}">
                      <a16:creationId xmlns:a16="http://schemas.microsoft.com/office/drawing/2014/main" id="{F1079CA7-FCA6-2FFD-002E-0F77262CB049}"/>
                    </a:ext>
                  </a:extLst>
                </p:cNvPr>
                <p:cNvSpPr>
                  <a:spLocks/>
                </p:cNvSpPr>
                <p:nvPr/>
              </p:nvSpPr>
              <p:spPr bwMode="auto">
                <a:xfrm>
                  <a:off x="870117" y="3893440"/>
                  <a:ext cx="3921089" cy="1667695"/>
                </a:xfrm>
                <a:custGeom>
                  <a:avLst/>
                  <a:gdLst>
                    <a:gd name="T0" fmla="*/ 0 w 3421"/>
                    <a:gd name="T1" fmla="*/ 398 h 1455"/>
                    <a:gd name="T2" fmla="*/ 1644 w 3421"/>
                    <a:gd name="T3" fmla="*/ 1455 h 1455"/>
                    <a:gd name="T4" fmla="*/ 3421 w 3421"/>
                    <a:gd name="T5" fmla="*/ 985 h 1455"/>
                    <a:gd name="T6" fmla="*/ 1788 w 3421"/>
                    <a:gd name="T7" fmla="*/ 0 h 1455"/>
                    <a:gd name="T8" fmla="*/ 0 w 3421"/>
                    <a:gd name="T9" fmla="*/ 398 h 1455"/>
                  </a:gdLst>
                  <a:ahLst/>
                  <a:cxnLst>
                    <a:cxn ang="0">
                      <a:pos x="T0" y="T1"/>
                    </a:cxn>
                    <a:cxn ang="0">
                      <a:pos x="T2" y="T3"/>
                    </a:cxn>
                    <a:cxn ang="0">
                      <a:pos x="T4" y="T5"/>
                    </a:cxn>
                    <a:cxn ang="0">
                      <a:pos x="T6" y="T7"/>
                    </a:cxn>
                    <a:cxn ang="0">
                      <a:pos x="T8" y="T9"/>
                    </a:cxn>
                  </a:cxnLst>
                  <a:rect l="0" t="0" r="r" b="b"/>
                  <a:pathLst>
                    <a:path w="3421" h="1455">
                      <a:moveTo>
                        <a:pt x="0" y="398"/>
                      </a:moveTo>
                      <a:lnTo>
                        <a:pt x="1644" y="1455"/>
                      </a:lnTo>
                      <a:lnTo>
                        <a:pt x="3421" y="985"/>
                      </a:lnTo>
                      <a:lnTo>
                        <a:pt x="1788" y="0"/>
                      </a:lnTo>
                      <a:lnTo>
                        <a:pt x="0" y="398"/>
                      </a:ln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grpSp>
        </p:grpSp>
        <p:grpSp>
          <p:nvGrpSpPr>
            <p:cNvPr id="12" name="Group 11">
              <a:extLst>
                <a:ext uri="{FF2B5EF4-FFF2-40B4-BE49-F238E27FC236}">
                  <a16:creationId xmlns:a16="http://schemas.microsoft.com/office/drawing/2014/main" id="{D9558B62-F142-8B8A-C224-DC371000D4F8}"/>
                </a:ext>
              </a:extLst>
            </p:cNvPr>
            <p:cNvGrpSpPr/>
            <p:nvPr/>
          </p:nvGrpSpPr>
          <p:grpSpPr>
            <a:xfrm>
              <a:off x="1639410" y="3166362"/>
              <a:ext cx="3921089" cy="2043643"/>
              <a:chOff x="596179" y="3246993"/>
              <a:chExt cx="3921089" cy="2043643"/>
            </a:xfrm>
          </p:grpSpPr>
          <p:sp>
            <p:nvSpPr>
              <p:cNvPr id="30" name="Freeform 24">
                <a:extLst>
                  <a:ext uri="{FF2B5EF4-FFF2-40B4-BE49-F238E27FC236}">
                    <a16:creationId xmlns:a16="http://schemas.microsoft.com/office/drawing/2014/main" id="{A8A9E836-B94F-2DF9-4BE4-1367F212621A}"/>
                  </a:ext>
                </a:extLst>
              </p:cNvPr>
              <p:cNvSpPr>
                <a:spLocks/>
              </p:cNvSpPr>
              <p:nvPr/>
            </p:nvSpPr>
            <p:spPr bwMode="auto">
              <a:xfrm>
                <a:off x="596179" y="3622941"/>
                <a:ext cx="3921089" cy="1667695"/>
              </a:xfrm>
              <a:custGeom>
                <a:avLst/>
                <a:gdLst>
                  <a:gd name="T0" fmla="*/ 0 w 3421"/>
                  <a:gd name="T1" fmla="*/ 398 h 1455"/>
                  <a:gd name="T2" fmla="*/ 1644 w 3421"/>
                  <a:gd name="T3" fmla="*/ 1455 h 1455"/>
                  <a:gd name="T4" fmla="*/ 3421 w 3421"/>
                  <a:gd name="T5" fmla="*/ 986 h 1455"/>
                  <a:gd name="T6" fmla="*/ 1788 w 3421"/>
                  <a:gd name="T7" fmla="*/ 0 h 1455"/>
                  <a:gd name="T8" fmla="*/ 0 w 3421"/>
                  <a:gd name="T9" fmla="*/ 398 h 1455"/>
                </a:gdLst>
                <a:ahLst/>
                <a:cxnLst>
                  <a:cxn ang="0">
                    <a:pos x="T0" y="T1"/>
                  </a:cxn>
                  <a:cxn ang="0">
                    <a:pos x="T2" y="T3"/>
                  </a:cxn>
                  <a:cxn ang="0">
                    <a:pos x="T4" y="T5"/>
                  </a:cxn>
                  <a:cxn ang="0">
                    <a:pos x="T6" y="T7"/>
                  </a:cxn>
                  <a:cxn ang="0">
                    <a:pos x="T8" y="T9"/>
                  </a:cxn>
                </a:cxnLst>
                <a:rect l="0" t="0" r="r" b="b"/>
                <a:pathLst>
                  <a:path w="3421" h="1455">
                    <a:moveTo>
                      <a:pt x="0" y="398"/>
                    </a:moveTo>
                    <a:lnTo>
                      <a:pt x="1644" y="1455"/>
                    </a:lnTo>
                    <a:lnTo>
                      <a:pt x="3421" y="986"/>
                    </a:lnTo>
                    <a:lnTo>
                      <a:pt x="1788" y="0"/>
                    </a:lnTo>
                    <a:lnTo>
                      <a:pt x="0" y="398"/>
                    </a:lnTo>
                    <a:close/>
                  </a:path>
                </a:pathLst>
              </a:custGeom>
              <a:solidFill>
                <a:srgbClr val="CFB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grpSp>
            <p:nvGrpSpPr>
              <p:cNvPr id="31" name="Group 30">
                <a:extLst>
                  <a:ext uri="{FF2B5EF4-FFF2-40B4-BE49-F238E27FC236}">
                    <a16:creationId xmlns:a16="http://schemas.microsoft.com/office/drawing/2014/main" id="{3D2CB903-05B4-5476-D850-9F78FF026C5E}"/>
                  </a:ext>
                </a:extLst>
              </p:cNvPr>
              <p:cNvGrpSpPr/>
              <p:nvPr/>
            </p:nvGrpSpPr>
            <p:grpSpPr>
              <a:xfrm>
                <a:off x="596179" y="3246993"/>
                <a:ext cx="3921089" cy="2043643"/>
                <a:chOff x="596179" y="3246993"/>
                <a:chExt cx="3921089" cy="2043643"/>
              </a:xfrm>
            </p:grpSpPr>
            <p:sp>
              <p:nvSpPr>
                <p:cNvPr id="32" name="Freeform 25">
                  <a:extLst>
                    <a:ext uri="{FF2B5EF4-FFF2-40B4-BE49-F238E27FC236}">
                      <a16:creationId xmlns:a16="http://schemas.microsoft.com/office/drawing/2014/main" id="{E74AD9EC-4A8E-ED75-41D2-EFB4AFD6A943}"/>
                    </a:ext>
                  </a:extLst>
                </p:cNvPr>
                <p:cNvSpPr>
                  <a:spLocks/>
                </p:cNvSpPr>
                <p:nvPr/>
              </p:nvSpPr>
              <p:spPr bwMode="auto">
                <a:xfrm>
                  <a:off x="596179" y="3703174"/>
                  <a:ext cx="1884323" cy="1587462"/>
                </a:xfrm>
                <a:custGeom>
                  <a:avLst/>
                  <a:gdLst>
                    <a:gd name="T0" fmla="*/ 0 w 1644"/>
                    <a:gd name="T1" fmla="*/ 0 h 1385"/>
                    <a:gd name="T2" fmla="*/ 0 w 1644"/>
                    <a:gd name="T3" fmla="*/ 328 h 1385"/>
                    <a:gd name="T4" fmla="*/ 1644 w 1644"/>
                    <a:gd name="T5" fmla="*/ 1385 h 1385"/>
                    <a:gd name="T6" fmla="*/ 1644 w 1644"/>
                    <a:gd name="T7" fmla="*/ 1057 h 1385"/>
                    <a:gd name="T8" fmla="*/ 0 w 1644"/>
                    <a:gd name="T9" fmla="*/ 0 h 1385"/>
                  </a:gdLst>
                  <a:ahLst/>
                  <a:cxnLst>
                    <a:cxn ang="0">
                      <a:pos x="T0" y="T1"/>
                    </a:cxn>
                    <a:cxn ang="0">
                      <a:pos x="T2" y="T3"/>
                    </a:cxn>
                    <a:cxn ang="0">
                      <a:pos x="T4" y="T5"/>
                    </a:cxn>
                    <a:cxn ang="0">
                      <a:pos x="T6" y="T7"/>
                    </a:cxn>
                    <a:cxn ang="0">
                      <a:pos x="T8" y="T9"/>
                    </a:cxn>
                  </a:cxnLst>
                  <a:rect l="0" t="0" r="r" b="b"/>
                  <a:pathLst>
                    <a:path w="1644" h="1385">
                      <a:moveTo>
                        <a:pt x="0" y="0"/>
                      </a:moveTo>
                      <a:lnTo>
                        <a:pt x="0" y="328"/>
                      </a:lnTo>
                      <a:lnTo>
                        <a:pt x="1644" y="1385"/>
                      </a:lnTo>
                      <a:lnTo>
                        <a:pt x="1644" y="1057"/>
                      </a:lnTo>
                      <a:lnTo>
                        <a:pt x="0" y="0"/>
                      </a:lnTo>
                      <a:close/>
                    </a:path>
                  </a:pathLst>
                </a:custGeom>
                <a:solidFill>
                  <a:srgbClr val="38508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sp>
              <p:nvSpPr>
                <p:cNvPr id="33" name="Freeform 26">
                  <a:extLst>
                    <a:ext uri="{FF2B5EF4-FFF2-40B4-BE49-F238E27FC236}">
                      <a16:creationId xmlns:a16="http://schemas.microsoft.com/office/drawing/2014/main" id="{44BC4BD5-2D03-AD9F-C694-EB6D1B1BF42E}"/>
                    </a:ext>
                  </a:extLst>
                </p:cNvPr>
                <p:cNvSpPr>
                  <a:spLocks/>
                </p:cNvSpPr>
                <p:nvPr/>
              </p:nvSpPr>
              <p:spPr bwMode="auto">
                <a:xfrm>
                  <a:off x="2480503" y="4398906"/>
                  <a:ext cx="1922147" cy="848175"/>
                </a:xfrm>
                <a:custGeom>
                  <a:avLst/>
                  <a:gdLst>
                    <a:gd name="T0" fmla="*/ 1677 w 1677"/>
                    <a:gd name="T1" fmla="*/ 287 h 740"/>
                    <a:gd name="T2" fmla="*/ 1677 w 1677"/>
                    <a:gd name="T3" fmla="*/ 0 h 740"/>
                    <a:gd name="T4" fmla="*/ 0 w 1677"/>
                    <a:gd name="T5" fmla="*/ 450 h 740"/>
                    <a:gd name="T6" fmla="*/ 0 w 1677"/>
                    <a:gd name="T7" fmla="*/ 740 h 740"/>
                    <a:gd name="T8" fmla="*/ 1677 w 1677"/>
                    <a:gd name="T9" fmla="*/ 287 h 740"/>
                  </a:gdLst>
                  <a:ahLst/>
                  <a:cxnLst>
                    <a:cxn ang="0">
                      <a:pos x="T0" y="T1"/>
                    </a:cxn>
                    <a:cxn ang="0">
                      <a:pos x="T2" y="T3"/>
                    </a:cxn>
                    <a:cxn ang="0">
                      <a:pos x="T4" y="T5"/>
                    </a:cxn>
                    <a:cxn ang="0">
                      <a:pos x="T6" y="T7"/>
                    </a:cxn>
                    <a:cxn ang="0">
                      <a:pos x="T8" y="T9"/>
                    </a:cxn>
                  </a:cxnLst>
                  <a:rect l="0" t="0" r="r" b="b"/>
                  <a:pathLst>
                    <a:path w="1677" h="740">
                      <a:moveTo>
                        <a:pt x="1677" y="287"/>
                      </a:moveTo>
                      <a:lnTo>
                        <a:pt x="1677" y="0"/>
                      </a:lnTo>
                      <a:lnTo>
                        <a:pt x="0" y="450"/>
                      </a:lnTo>
                      <a:lnTo>
                        <a:pt x="0" y="740"/>
                      </a:lnTo>
                      <a:lnTo>
                        <a:pt x="1677" y="287"/>
                      </a:lnTo>
                      <a:close/>
                    </a:path>
                  </a:pathLst>
                </a:custGeom>
                <a:solidFill>
                  <a:srgbClr val="EDE2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sp>
              <p:nvSpPr>
                <p:cNvPr id="34" name="Freeform 27">
                  <a:extLst>
                    <a:ext uri="{FF2B5EF4-FFF2-40B4-BE49-F238E27FC236}">
                      <a16:creationId xmlns:a16="http://schemas.microsoft.com/office/drawing/2014/main" id="{084C6550-2A99-7A34-652E-7870BFC50B19}"/>
                    </a:ext>
                  </a:extLst>
                </p:cNvPr>
                <p:cNvSpPr>
                  <a:spLocks/>
                </p:cNvSpPr>
                <p:nvPr/>
              </p:nvSpPr>
              <p:spPr bwMode="auto">
                <a:xfrm>
                  <a:off x="596179" y="3246993"/>
                  <a:ext cx="3921089" cy="1667695"/>
                </a:xfrm>
                <a:custGeom>
                  <a:avLst/>
                  <a:gdLst>
                    <a:gd name="T0" fmla="*/ 0 w 3421"/>
                    <a:gd name="T1" fmla="*/ 398 h 1455"/>
                    <a:gd name="T2" fmla="*/ 1644 w 3421"/>
                    <a:gd name="T3" fmla="*/ 1455 h 1455"/>
                    <a:gd name="T4" fmla="*/ 3421 w 3421"/>
                    <a:gd name="T5" fmla="*/ 985 h 1455"/>
                    <a:gd name="T6" fmla="*/ 1788 w 3421"/>
                    <a:gd name="T7" fmla="*/ 0 h 1455"/>
                    <a:gd name="T8" fmla="*/ 0 w 3421"/>
                    <a:gd name="T9" fmla="*/ 398 h 1455"/>
                  </a:gdLst>
                  <a:ahLst/>
                  <a:cxnLst>
                    <a:cxn ang="0">
                      <a:pos x="T0" y="T1"/>
                    </a:cxn>
                    <a:cxn ang="0">
                      <a:pos x="T2" y="T3"/>
                    </a:cxn>
                    <a:cxn ang="0">
                      <a:pos x="T4" y="T5"/>
                    </a:cxn>
                    <a:cxn ang="0">
                      <a:pos x="T6" y="T7"/>
                    </a:cxn>
                    <a:cxn ang="0">
                      <a:pos x="T8" y="T9"/>
                    </a:cxn>
                  </a:cxnLst>
                  <a:rect l="0" t="0" r="r" b="b"/>
                  <a:pathLst>
                    <a:path w="3421" h="1455">
                      <a:moveTo>
                        <a:pt x="0" y="398"/>
                      </a:moveTo>
                      <a:lnTo>
                        <a:pt x="1644" y="1455"/>
                      </a:lnTo>
                      <a:lnTo>
                        <a:pt x="3421" y="985"/>
                      </a:lnTo>
                      <a:lnTo>
                        <a:pt x="1788" y="0"/>
                      </a:lnTo>
                      <a:lnTo>
                        <a:pt x="0" y="398"/>
                      </a:lnTo>
                      <a:close/>
                    </a:path>
                  </a:pathLst>
                </a:custGeom>
                <a:solidFill>
                  <a:srgbClr val="419C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grpSp>
        </p:grpSp>
        <p:grpSp>
          <p:nvGrpSpPr>
            <p:cNvPr id="13" name="Group 12">
              <a:extLst>
                <a:ext uri="{FF2B5EF4-FFF2-40B4-BE49-F238E27FC236}">
                  <a16:creationId xmlns:a16="http://schemas.microsoft.com/office/drawing/2014/main" id="{7643B4F7-AC84-B5FC-3022-7FEDBBE5FD11}"/>
                </a:ext>
              </a:extLst>
            </p:cNvPr>
            <p:cNvGrpSpPr/>
            <p:nvPr/>
          </p:nvGrpSpPr>
          <p:grpSpPr>
            <a:xfrm>
              <a:off x="2117163" y="2636564"/>
              <a:ext cx="3921089" cy="2045935"/>
              <a:chOff x="827708" y="2824052"/>
              <a:chExt cx="3921089" cy="2045935"/>
            </a:xfrm>
          </p:grpSpPr>
          <p:sp>
            <p:nvSpPr>
              <p:cNvPr id="25" name="Freeform 28">
                <a:extLst>
                  <a:ext uri="{FF2B5EF4-FFF2-40B4-BE49-F238E27FC236}">
                    <a16:creationId xmlns:a16="http://schemas.microsoft.com/office/drawing/2014/main" id="{B6569710-FCAA-36A1-26B9-97E985517EBE}"/>
                  </a:ext>
                </a:extLst>
              </p:cNvPr>
              <p:cNvSpPr>
                <a:spLocks/>
              </p:cNvSpPr>
              <p:nvPr/>
            </p:nvSpPr>
            <p:spPr bwMode="auto">
              <a:xfrm>
                <a:off x="827708" y="3201146"/>
                <a:ext cx="3921089" cy="1668841"/>
              </a:xfrm>
              <a:custGeom>
                <a:avLst/>
                <a:gdLst>
                  <a:gd name="T0" fmla="*/ 0 w 3421"/>
                  <a:gd name="T1" fmla="*/ 398 h 1456"/>
                  <a:gd name="T2" fmla="*/ 1644 w 3421"/>
                  <a:gd name="T3" fmla="*/ 1456 h 1456"/>
                  <a:gd name="T4" fmla="*/ 3421 w 3421"/>
                  <a:gd name="T5" fmla="*/ 987 h 1456"/>
                  <a:gd name="T6" fmla="*/ 1789 w 3421"/>
                  <a:gd name="T7" fmla="*/ 0 h 1456"/>
                  <a:gd name="T8" fmla="*/ 0 w 3421"/>
                  <a:gd name="T9" fmla="*/ 398 h 1456"/>
                </a:gdLst>
                <a:ahLst/>
                <a:cxnLst>
                  <a:cxn ang="0">
                    <a:pos x="T0" y="T1"/>
                  </a:cxn>
                  <a:cxn ang="0">
                    <a:pos x="T2" y="T3"/>
                  </a:cxn>
                  <a:cxn ang="0">
                    <a:pos x="T4" y="T5"/>
                  </a:cxn>
                  <a:cxn ang="0">
                    <a:pos x="T6" y="T7"/>
                  </a:cxn>
                  <a:cxn ang="0">
                    <a:pos x="T8" y="T9"/>
                  </a:cxn>
                </a:cxnLst>
                <a:rect l="0" t="0" r="r" b="b"/>
                <a:pathLst>
                  <a:path w="3421" h="1456">
                    <a:moveTo>
                      <a:pt x="0" y="398"/>
                    </a:moveTo>
                    <a:lnTo>
                      <a:pt x="1644" y="1456"/>
                    </a:lnTo>
                    <a:lnTo>
                      <a:pt x="3421" y="987"/>
                    </a:lnTo>
                    <a:lnTo>
                      <a:pt x="1789" y="0"/>
                    </a:lnTo>
                    <a:lnTo>
                      <a:pt x="0" y="398"/>
                    </a:lnTo>
                    <a:close/>
                  </a:path>
                </a:pathLst>
              </a:custGeom>
              <a:solidFill>
                <a:srgbClr val="CFB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grpSp>
            <p:nvGrpSpPr>
              <p:cNvPr id="26" name="Group 25">
                <a:extLst>
                  <a:ext uri="{FF2B5EF4-FFF2-40B4-BE49-F238E27FC236}">
                    <a16:creationId xmlns:a16="http://schemas.microsoft.com/office/drawing/2014/main" id="{6D99C41A-BF29-EDB6-E365-73D1285CDC73}"/>
                  </a:ext>
                </a:extLst>
              </p:cNvPr>
              <p:cNvGrpSpPr/>
              <p:nvPr/>
            </p:nvGrpSpPr>
            <p:grpSpPr>
              <a:xfrm>
                <a:off x="827708" y="2824052"/>
                <a:ext cx="3921089" cy="2045935"/>
                <a:chOff x="827708" y="2824052"/>
                <a:chExt cx="3921089" cy="2045935"/>
              </a:xfrm>
            </p:grpSpPr>
            <p:sp>
              <p:nvSpPr>
                <p:cNvPr id="27" name="Freeform 29">
                  <a:extLst>
                    <a:ext uri="{FF2B5EF4-FFF2-40B4-BE49-F238E27FC236}">
                      <a16:creationId xmlns:a16="http://schemas.microsoft.com/office/drawing/2014/main" id="{7BAC344F-5A3C-21EB-7A48-B42C44F5A16A}"/>
                    </a:ext>
                  </a:extLst>
                </p:cNvPr>
                <p:cNvSpPr>
                  <a:spLocks/>
                </p:cNvSpPr>
                <p:nvPr/>
              </p:nvSpPr>
              <p:spPr bwMode="auto">
                <a:xfrm>
                  <a:off x="827708" y="3281379"/>
                  <a:ext cx="1884323" cy="1588608"/>
                </a:xfrm>
                <a:custGeom>
                  <a:avLst/>
                  <a:gdLst>
                    <a:gd name="T0" fmla="*/ 0 w 1644"/>
                    <a:gd name="T1" fmla="*/ 0 h 1386"/>
                    <a:gd name="T2" fmla="*/ 0 w 1644"/>
                    <a:gd name="T3" fmla="*/ 328 h 1386"/>
                    <a:gd name="T4" fmla="*/ 1644 w 1644"/>
                    <a:gd name="T5" fmla="*/ 1386 h 1386"/>
                    <a:gd name="T6" fmla="*/ 1644 w 1644"/>
                    <a:gd name="T7" fmla="*/ 1056 h 1386"/>
                    <a:gd name="T8" fmla="*/ 0 w 1644"/>
                    <a:gd name="T9" fmla="*/ 0 h 1386"/>
                  </a:gdLst>
                  <a:ahLst/>
                  <a:cxnLst>
                    <a:cxn ang="0">
                      <a:pos x="T0" y="T1"/>
                    </a:cxn>
                    <a:cxn ang="0">
                      <a:pos x="T2" y="T3"/>
                    </a:cxn>
                    <a:cxn ang="0">
                      <a:pos x="T4" y="T5"/>
                    </a:cxn>
                    <a:cxn ang="0">
                      <a:pos x="T6" y="T7"/>
                    </a:cxn>
                    <a:cxn ang="0">
                      <a:pos x="T8" y="T9"/>
                    </a:cxn>
                  </a:cxnLst>
                  <a:rect l="0" t="0" r="r" b="b"/>
                  <a:pathLst>
                    <a:path w="1644" h="1386">
                      <a:moveTo>
                        <a:pt x="0" y="0"/>
                      </a:moveTo>
                      <a:lnTo>
                        <a:pt x="0" y="328"/>
                      </a:lnTo>
                      <a:lnTo>
                        <a:pt x="1644" y="1386"/>
                      </a:lnTo>
                      <a:lnTo>
                        <a:pt x="1644" y="1056"/>
                      </a:lnTo>
                      <a:lnTo>
                        <a:pt x="0" y="0"/>
                      </a:lnTo>
                      <a:close/>
                    </a:path>
                  </a:pathLst>
                </a:custGeom>
                <a:solidFill>
                  <a:srgbClr val="A843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sp>
              <p:nvSpPr>
                <p:cNvPr id="28" name="Freeform 30">
                  <a:extLst>
                    <a:ext uri="{FF2B5EF4-FFF2-40B4-BE49-F238E27FC236}">
                      <a16:creationId xmlns:a16="http://schemas.microsoft.com/office/drawing/2014/main" id="{1E710918-2FEC-B22A-14F9-0566BE3904AC}"/>
                    </a:ext>
                  </a:extLst>
                </p:cNvPr>
                <p:cNvSpPr>
                  <a:spLocks/>
                </p:cNvSpPr>
                <p:nvPr/>
              </p:nvSpPr>
              <p:spPr bwMode="auto">
                <a:xfrm>
                  <a:off x="2712031" y="3978258"/>
                  <a:ext cx="1923294" cy="848175"/>
                </a:xfrm>
                <a:custGeom>
                  <a:avLst/>
                  <a:gdLst>
                    <a:gd name="T0" fmla="*/ 1678 w 1678"/>
                    <a:gd name="T1" fmla="*/ 287 h 740"/>
                    <a:gd name="T2" fmla="*/ 1678 w 1678"/>
                    <a:gd name="T3" fmla="*/ 0 h 740"/>
                    <a:gd name="T4" fmla="*/ 0 w 1678"/>
                    <a:gd name="T5" fmla="*/ 448 h 740"/>
                    <a:gd name="T6" fmla="*/ 0 w 1678"/>
                    <a:gd name="T7" fmla="*/ 740 h 740"/>
                    <a:gd name="T8" fmla="*/ 1678 w 1678"/>
                    <a:gd name="T9" fmla="*/ 287 h 740"/>
                  </a:gdLst>
                  <a:ahLst/>
                  <a:cxnLst>
                    <a:cxn ang="0">
                      <a:pos x="T0" y="T1"/>
                    </a:cxn>
                    <a:cxn ang="0">
                      <a:pos x="T2" y="T3"/>
                    </a:cxn>
                    <a:cxn ang="0">
                      <a:pos x="T4" y="T5"/>
                    </a:cxn>
                    <a:cxn ang="0">
                      <a:pos x="T6" y="T7"/>
                    </a:cxn>
                    <a:cxn ang="0">
                      <a:pos x="T8" y="T9"/>
                    </a:cxn>
                  </a:cxnLst>
                  <a:rect l="0" t="0" r="r" b="b"/>
                  <a:pathLst>
                    <a:path w="1678" h="740">
                      <a:moveTo>
                        <a:pt x="1678" y="287"/>
                      </a:moveTo>
                      <a:lnTo>
                        <a:pt x="1678" y="0"/>
                      </a:lnTo>
                      <a:lnTo>
                        <a:pt x="0" y="448"/>
                      </a:lnTo>
                      <a:lnTo>
                        <a:pt x="0" y="740"/>
                      </a:lnTo>
                      <a:lnTo>
                        <a:pt x="1678" y="287"/>
                      </a:lnTo>
                      <a:close/>
                    </a:path>
                  </a:pathLst>
                </a:custGeom>
                <a:solidFill>
                  <a:srgbClr val="EDE2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sp>
              <p:nvSpPr>
                <p:cNvPr id="29" name="Freeform 31">
                  <a:extLst>
                    <a:ext uri="{FF2B5EF4-FFF2-40B4-BE49-F238E27FC236}">
                      <a16:creationId xmlns:a16="http://schemas.microsoft.com/office/drawing/2014/main" id="{B7CE8D53-CEBE-9945-CA96-8395F62ED578}"/>
                    </a:ext>
                  </a:extLst>
                </p:cNvPr>
                <p:cNvSpPr>
                  <a:spLocks/>
                </p:cNvSpPr>
                <p:nvPr/>
              </p:nvSpPr>
              <p:spPr bwMode="auto">
                <a:xfrm>
                  <a:off x="827708" y="2824052"/>
                  <a:ext cx="3921089" cy="1667695"/>
                </a:xfrm>
                <a:custGeom>
                  <a:avLst/>
                  <a:gdLst>
                    <a:gd name="T0" fmla="*/ 0 w 3421"/>
                    <a:gd name="T1" fmla="*/ 399 h 1455"/>
                    <a:gd name="T2" fmla="*/ 1644 w 3421"/>
                    <a:gd name="T3" fmla="*/ 1455 h 1455"/>
                    <a:gd name="T4" fmla="*/ 3421 w 3421"/>
                    <a:gd name="T5" fmla="*/ 987 h 1455"/>
                    <a:gd name="T6" fmla="*/ 1789 w 3421"/>
                    <a:gd name="T7" fmla="*/ 0 h 1455"/>
                    <a:gd name="T8" fmla="*/ 0 w 3421"/>
                    <a:gd name="T9" fmla="*/ 399 h 1455"/>
                  </a:gdLst>
                  <a:ahLst/>
                  <a:cxnLst>
                    <a:cxn ang="0">
                      <a:pos x="T0" y="T1"/>
                    </a:cxn>
                    <a:cxn ang="0">
                      <a:pos x="T2" y="T3"/>
                    </a:cxn>
                    <a:cxn ang="0">
                      <a:pos x="T4" y="T5"/>
                    </a:cxn>
                    <a:cxn ang="0">
                      <a:pos x="T6" y="T7"/>
                    </a:cxn>
                    <a:cxn ang="0">
                      <a:pos x="T8" y="T9"/>
                    </a:cxn>
                  </a:cxnLst>
                  <a:rect l="0" t="0" r="r" b="b"/>
                  <a:pathLst>
                    <a:path w="3421" h="1455">
                      <a:moveTo>
                        <a:pt x="0" y="399"/>
                      </a:moveTo>
                      <a:lnTo>
                        <a:pt x="1644" y="1455"/>
                      </a:lnTo>
                      <a:lnTo>
                        <a:pt x="3421" y="987"/>
                      </a:lnTo>
                      <a:lnTo>
                        <a:pt x="1789" y="0"/>
                      </a:lnTo>
                      <a:lnTo>
                        <a:pt x="0" y="399"/>
                      </a:lnTo>
                      <a:close/>
                    </a:path>
                  </a:pathLst>
                </a:custGeom>
                <a:solidFill>
                  <a:srgbClr val="995DB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dirty="0">
                    <a:solidFill>
                      <a:prstClr val="black"/>
                    </a:solidFill>
                    <a:latin typeface="Calibri" panose="020F0502020204030204"/>
                  </a:endParaRPr>
                </a:p>
              </p:txBody>
            </p:sp>
          </p:grpSp>
        </p:grpSp>
        <p:grpSp>
          <p:nvGrpSpPr>
            <p:cNvPr id="14" name="Group 13">
              <a:extLst>
                <a:ext uri="{FF2B5EF4-FFF2-40B4-BE49-F238E27FC236}">
                  <a16:creationId xmlns:a16="http://schemas.microsoft.com/office/drawing/2014/main" id="{A854FD46-6FDB-9A9D-354C-F8EDE8CDD69C}"/>
                </a:ext>
              </a:extLst>
            </p:cNvPr>
            <p:cNvGrpSpPr/>
            <p:nvPr/>
          </p:nvGrpSpPr>
          <p:grpSpPr>
            <a:xfrm>
              <a:off x="2626654" y="2159094"/>
              <a:ext cx="3918797" cy="2043643"/>
              <a:chOff x="1101645" y="2520314"/>
              <a:chExt cx="3918797" cy="2043643"/>
            </a:xfrm>
          </p:grpSpPr>
          <p:sp>
            <p:nvSpPr>
              <p:cNvPr id="20" name="Freeform 32">
                <a:extLst>
                  <a:ext uri="{FF2B5EF4-FFF2-40B4-BE49-F238E27FC236}">
                    <a16:creationId xmlns:a16="http://schemas.microsoft.com/office/drawing/2014/main" id="{5F1B59AA-D7B2-79E9-1C1E-D8C39CDE4DC1}"/>
                  </a:ext>
                </a:extLst>
              </p:cNvPr>
              <p:cNvSpPr>
                <a:spLocks/>
              </p:cNvSpPr>
              <p:nvPr/>
            </p:nvSpPr>
            <p:spPr bwMode="auto">
              <a:xfrm>
                <a:off x="1101645" y="2896262"/>
                <a:ext cx="3918797" cy="1667695"/>
              </a:xfrm>
              <a:custGeom>
                <a:avLst/>
                <a:gdLst>
                  <a:gd name="T0" fmla="*/ 0 w 3419"/>
                  <a:gd name="T1" fmla="*/ 399 h 1455"/>
                  <a:gd name="T2" fmla="*/ 1643 w 3419"/>
                  <a:gd name="T3" fmla="*/ 1455 h 1455"/>
                  <a:gd name="T4" fmla="*/ 3419 w 3419"/>
                  <a:gd name="T5" fmla="*/ 988 h 1455"/>
                  <a:gd name="T6" fmla="*/ 1787 w 3419"/>
                  <a:gd name="T7" fmla="*/ 0 h 1455"/>
                  <a:gd name="T8" fmla="*/ 0 w 3419"/>
                  <a:gd name="T9" fmla="*/ 399 h 1455"/>
                </a:gdLst>
                <a:ahLst/>
                <a:cxnLst>
                  <a:cxn ang="0">
                    <a:pos x="T0" y="T1"/>
                  </a:cxn>
                  <a:cxn ang="0">
                    <a:pos x="T2" y="T3"/>
                  </a:cxn>
                  <a:cxn ang="0">
                    <a:pos x="T4" y="T5"/>
                  </a:cxn>
                  <a:cxn ang="0">
                    <a:pos x="T6" y="T7"/>
                  </a:cxn>
                  <a:cxn ang="0">
                    <a:pos x="T8" y="T9"/>
                  </a:cxn>
                </a:cxnLst>
                <a:rect l="0" t="0" r="r" b="b"/>
                <a:pathLst>
                  <a:path w="3419" h="1455">
                    <a:moveTo>
                      <a:pt x="0" y="399"/>
                    </a:moveTo>
                    <a:lnTo>
                      <a:pt x="1643" y="1455"/>
                    </a:lnTo>
                    <a:lnTo>
                      <a:pt x="3419" y="988"/>
                    </a:lnTo>
                    <a:lnTo>
                      <a:pt x="1787" y="0"/>
                    </a:lnTo>
                    <a:lnTo>
                      <a:pt x="0" y="399"/>
                    </a:lnTo>
                    <a:close/>
                  </a:path>
                </a:pathLst>
              </a:custGeom>
              <a:solidFill>
                <a:srgbClr val="CFBE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grpSp>
            <p:nvGrpSpPr>
              <p:cNvPr id="21" name="Group 20">
                <a:extLst>
                  <a:ext uri="{FF2B5EF4-FFF2-40B4-BE49-F238E27FC236}">
                    <a16:creationId xmlns:a16="http://schemas.microsoft.com/office/drawing/2014/main" id="{11BCD8B4-DCE0-E55A-8B59-4BEE0E4AED92}"/>
                  </a:ext>
                </a:extLst>
              </p:cNvPr>
              <p:cNvGrpSpPr/>
              <p:nvPr/>
            </p:nvGrpSpPr>
            <p:grpSpPr>
              <a:xfrm>
                <a:off x="1101645" y="2520314"/>
                <a:ext cx="3918797" cy="2043642"/>
                <a:chOff x="1101645" y="2520314"/>
                <a:chExt cx="3918797" cy="2043642"/>
              </a:xfrm>
            </p:grpSpPr>
            <p:sp>
              <p:nvSpPr>
                <p:cNvPr id="22" name="Freeform 33">
                  <a:extLst>
                    <a:ext uri="{FF2B5EF4-FFF2-40B4-BE49-F238E27FC236}">
                      <a16:creationId xmlns:a16="http://schemas.microsoft.com/office/drawing/2014/main" id="{AEACD3CF-2D3A-5445-CB1B-3E52BFA1A6AA}"/>
                    </a:ext>
                  </a:extLst>
                </p:cNvPr>
                <p:cNvSpPr>
                  <a:spLocks/>
                </p:cNvSpPr>
                <p:nvPr/>
              </p:nvSpPr>
              <p:spPr bwMode="auto">
                <a:xfrm>
                  <a:off x="1101645" y="2976494"/>
                  <a:ext cx="1883177" cy="1587462"/>
                </a:xfrm>
                <a:custGeom>
                  <a:avLst/>
                  <a:gdLst>
                    <a:gd name="T0" fmla="*/ 0 w 1643"/>
                    <a:gd name="T1" fmla="*/ 0 h 1385"/>
                    <a:gd name="T2" fmla="*/ 0 w 1643"/>
                    <a:gd name="T3" fmla="*/ 329 h 1385"/>
                    <a:gd name="T4" fmla="*/ 1643 w 1643"/>
                    <a:gd name="T5" fmla="*/ 1385 h 1385"/>
                    <a:gd name="T6" fmla="*/ 1643 w 1643"/>
                    <a:gd name="T7" fmla="*/ 1057 h 1385"/>
                    <a:gd name="T8" fmla="*/ 0 w 1643"/>
                    <a:gd name="T9" fmla="*/ 0 h 1385"/>
                  </a:gdLst>
                  <a:ahLst/>
                  <a:cxnLst>
                    <a:cxn ang="0">
                      <a:pos x="T0" y="T1"/>
                    </a:cxn>
                    <a:cxn ang="0">
                      <a:pos x="T2" y="T3"/>
                    </a:cxn>
                    <a:cxn ang="0">
                      <a:pos x="T4" y="T5"/>
                    </a:cxn>
                    <a:cxn ang="0">
                      <a:pos x="T6" y="T7"/>
                    </a:cxn>
                    <a:cxn ang="0">
                      <a:pos x="T8" y="T9"/>
                    </a:cxn>
                  </a:cxnLst>
                  <a:rect l="0" t="0" r="r" b="b"/>
                  <a:pathLst>
                    <a:path w="1643" h="1385">
                      <a:moveTo>
                        <a:pt x="0" y="0"/>
                      </a:moveTo>
                      <a:lnTo>
                        <a:pt x="0" y="329"/>
                      </a:lnTo>
                      <a:lnTo>
                        <a:pt x="1643" y="1385"/>
                      </a:lnTo>
                      <a:lnTo>
                        <a:pt x="1643" y="1057"/>
                      </a:lnTo>
                      <a:lnTo>
                        <a:pt x="0" y="0"/>
                      </a:ln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sp>
              <p:nvSpPr>
                <p:cNvPr id="23" name="Freeform 34">
                  <a:extLst>
                    <a:ext uri="{FF2B5EF4-FFF2-40B4-BE49-F238E27FC236}">
                      <a16:creationId xmlns:a16="http://schemas.microsoft.com/office/drawing/2014/main" id="{D8CE5DCD-FB04-E169-6515-86569E56B63F}"/>
                    </a:ext>
                  </a:extLst>
                </p:cNvPr>
                <p:cNvSpPr>
                  <a:spLocks/>
                </p:cNvSpPr>
                <p:nvPr/>
              </p:nvSpPr>
              <p:spPr bwMode="auto">
                <a:xfrm>
                  <a:off x="2984823" y="3672227"/>
                  <a:ext cx="1923294" cy="848175"/>
                </a:xfrm>
                <a:custGeom>
                  <a:avLst/>
                  <a:gdLst>
                    <a:gd name="T0" fmla="*/ 1678 w 1678"/>
                    <a:gd name="T1" fmla="*/ 287 h 740"/>
                    <a:gd name="T2" fmla="*/ 1678 w 1678"/>
                    <a:gd name="T3" fmla="*/ 0 h 740"/>
                    <a:gd name="T4" fmla="*/ 0 w 1678"/>
                    <a:gd name="T5" fmla="*/ 450 h 740"/>
                    <a:gd name="T6" fmla="*/ 0 w 1678"/>
                    <a:gd name="T7" fmla="*/ 740 h 740"/>
                    <a:gd name="T8" fmla="*/ 1678 w 1678"/>
                    <a:gd name="T9" fmla="*/ 287 h 740"/>
                  </a:gdLst>
                  <a:ahLst/>
                  <a:cxnLst>
                    <a:cxn ang="0">
                      <a:pos x="T0" y="T1"/>
                    </a:cxn>
                    <a:cxn ang="0">
                      <a:pos x="T2" y="T3"/>
                    </a:cxn>
                    <a:cxn ang="0">
                      <a:pos x="T4" y="T5"/>
                    </a:cxn>
                    <a:cxn ang="0">
                      <a:pos x="T6" y="T7"/>
                    </a:cxn>
                    <a:cxn ang="0">
                      <a:pos x="T8" y="T9"/>
                    </a:cxn>
                  </a:cxnLst>
                  <a:rect l="0" t="0" r="r" b="b"/>
                  <a:pathLst>
                    <a:path w="1678" h="740">
                      <a:moveTo>
                        <a:pt x="1678" y="287"/>
                      </a:moveTo>
                      <a:lnTo>
                        <a:pt x="1678" y="0"/>
                      </a:lnTo>
                      <a:lnTo>
                        <a:pt x="0" y="450"/>
                      </a:lnTo>
                      <a:lnTo>
                        <a:pt x="0" y="740"/>
                      </a:lnTo>
                      <a:lnTo>
                        <a:pt x="1678" y="287"/>
                      </a:lnTo>
                      <a:close/>
                    </a:path>
                  </a:pathLst>
                </a:custGeom>
                <a:solidFill>
                  <a:srgbClr val="EDE2D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sp>
              <p:nvSpPr>
                <p:cNvPr id="24" name="Freeform 35">
                  <a:extLst>
                    <a:ext uri="{FF2B5EF4-FFF2-40B4-BE49-F238E27FC236}">
                      <a16:creationId xmlns:a16="http://schemas.microsoft.com/office/drawing/2014/main" id="{5AAFAD83-51EE-4F3F-D5BA-8954CEA8819F}"/>
                    </a:ext>
                  </a:extLst>
                </p:cNvPr>
                <p:cNvSpPr>
                  <a:spLocks/>
                </p:cNvSpPr>
                <p:nvPr/>
              </p:nvSpPr>
              <p:spPr bwMode="auto">
                <a:xfrm>
                  <a:off x="1101645" y="2520314"/>
                  <a:ext cx="3918797" cy="1667695"/>
                </a:xfrm>
                <a:custGeom>
                  <a:avLst/>
                  <a:gdLst>
                    <a:gd name="T0" fmla="*/ 0 w 3419"/>
                    <a:gd name="T1" fmla="*/ 398 h 1455"/>
                    <a:gd name="T2" fmla="*/ 1643 w 3419"/>
                    <a:gd name="T3" fmla="*/ 1455 h 1455"/>
                    <a:gd name="T4" fmla="*/ 3419 w 3419"/>
                    <a:gd name="T5" fmla="*/ 987 h 1455"/>
                    <a:gd name="T6" fmla="*/ 1787 w 3419"/>
                    <a:gd name="T7" fmla="*/ 0 h 1455"/>
                    <a:gd name="T8" fmla="*/ 0 w 3419"/>
                    <a:gd name="T9" fmla="*/ 398 h 1455"/>
                  </a:gdLst>
                  <a:ahLst/>
                  <a:cxnLst>
                    <a:cxn ang="0">
                      <a:pos x="T0" y="T1"/>
                    </a:cxn>
                    <a:cxn ang="0">
                      <a:pos x="T2" y="T3"/>
                    </a:cxn>
                    <a:cxn ang="0">
                      <a:pos x="T4" y="T5"/>
                    </a:cxn>
                    <a:cxn ang="0">
                      <a:pos x="T6" y="T7"/>
                    </a:cxn>
                    <a:cxn ang="0">
                      <a:pos x="T8" y="T9"/>
                    </a:cxn>
                  </a:cxnLst>
                  <a:rect l="0" t="0" r="r" b="b"/>
                  <a:pathLst>
                    <a:path w="3419" h="1455">
                      <a:moveTo>
                        <a:pt x="0" y="398"/>
                      </a:moveTo>
                      <a:lnTo>
                        <a:pt x="1643" y="1455"/>
                      </a:lnTo>
                      <a:lnTo>
                        <a:pt x="3419" y="987"/>
                      </a:lnTo>
                      <a:lnTo>
                        <a:pt x="1787" y="0"/>
                      </a:lnTo>
                      <a:lnTo>
                        <a:pt x="0" y="398"/>
                      </a:lnTo>
                      <a:close/>
                    </a:path>
                  </a:pathLst>
                </a:custGeom>
                <a:solidFill>
                  <a:srgbClr val="F26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grpSp>
        </p:grpSp>
        <p:sp>
          <p:nvSpPr>
            <p:cNvPr id="15" name="TextBox 14">
              <a:extLst>
                <a:ext uri="{FF2B5EF4-FFF2-40B4-BE49-F238E27FC236}">
                  <a16:creationId xmlns:a16="http://schemas.microsoft.com/office/drawing/2014/main" id="{10447A50-2F10-3D6B-55DB-92CCAD904D25}"/>
                </a:ext>
              </a:extLst>
            </p:cNvPr>
            <p:cNvSpPr txBox="1"/>
            <p:nvPr/>
          </p:nvSpPr>
          <p:spPr>
            <a:xfrm rot="1927259">
              <a:off x="2918548" y="3294954"/>
              <a:ext cx="1438191" cy="290055"/>
            </a:xfrm>
            <a:prstGeom prst="rect">
              <a:avLst/>
            </a:prstGeom>
            <a:noFill/>
          </p:spPr>
          <p:txBody>
            <a:bodyPr wrap="none" rtlCol="0">
              <a:spAutoFit/>
            </a:bodyPr>
            <a:lstStyle/>
            <a:p>
              <a:pPr defTabSz="1828800"/>
              <a:r>
                <a:rPr lang="id-ID" sz="1100" b="1" dirty="0">
                  <a:solidFill>
                    <a:prstClr val="white"/>
                  </a:solidFill>
                  <a:latin typeface="Century Gothic" panose="020B0502020202020204" pitchFamily="34" charset="0"/>
                </a:rPr>
                <a:t>TIME RESOLVING</a:t>
              </a:r>
              <a:endParaRPr lang="en-US" sz="1100" b="1" dirty="0">
                <a:solidFill>
                  <a:prstClr val="white"/>
                </a:solidFill>
                <a:latin typeface="Century Gothic" panose="020B0502020202020204" pitchFamily="34" charset="0"/>
              </a:endParaRPr>
            </a:p>
          </p:txBody>
        </p:sp>
        <p:sp>
          <p:nvSpPr>
            <p:cNvPr id="16" name="TextBox 15">
              <a:extLst>
                <a:ext uri="{FF2B5EF4-FFF2-40B4-BE49-F238E27FC236}">
                  <a16:creationId xmlns:a16="http://schemas.microsoft.com/office/drawing/2014/main" id="{78B2238A-C65B-71D7-AA61-31AD0F01572D}"/>
                </a:ext>
              </a:extLst>
            </p:cNvPr>
            <p:cNvSpPr txBox="1"/>
            <p:nvPr/>
          </p:nvSpPr>
          <p:spPr>
            <a:xfrm rot="1984120">
              <a:off x="2321935" y="3663389"/>
              <a:ext cx="1315558" cy="290055"/>
            </a:xfrm>
            <a:prstGeom prst="rect">
              <a:avLst/>
            </a:prstGeom>
            <a:noFill/>
          </p:spPr>
          <p:txBody>
            <a:bodyPr wrap="none" rtlCol="0">
              <a:spAutoFit/>
            </a:bodyPr>
            <a:lstStyle/>
            <a:p>
              <a:pPr defTabSz="1828800"/>
              <a:r>
                <a:rPr lang="id-ID" sz="1100" b="1" dirty="0">
                  <a:solidFill>
                    <a:prstClr val="white"/>
                  </a:solidFill>
                  <a:latin typeface="Century Gothic" panose="020B0502020202020204" pitchFamily="34" charset="0"/>
                </a:rPr>
                <a:t>GREEN DESIGN</a:t>
              </a:r>
              <a:endParaRPr lang="en-US" sz="1100" b="1" dirty="0">
                <a:solidFill>
                  <a:prstClr val="white"/>
                </a:solidFill>
                <a:latin typeface="Century Gothic" panose="020B0502020202020204" pitchFamily="34" charset="0"/>
              </a:endParaRPr>
            </a:p>
          </p:txBody>
        </p:sp>
        <p:sp>
          <p:nvSpPr>
            <p:cNvPr id="17" name="TextBox 16">
              <a:extLst>
                <a:ext uri="{FF2B5EF4-FFF2-40B4-BE49-F238E27FC236}">
                  <a16:creationId xmlns:a16="http://schemas.microsoft.com/office/drawing/2014/main" id="{C1C5F4D2-D0DA-68D3-FC96-47DB996DCDB6}"/>
                </a:ext>
              </a:extLst>
            </p:cNvPr>
            <p:cNvSpPr txBox="1"/>
            <p:nvPr/>
          </p:nvSpPr>
          <p:spPr>
            <a:xfrm rot="1921113">
              <a:off x="1971028" y="4266579"/>
              <a:ext cx="1219584" cy="290055"/>
            </a:xfrm>
            <a:prstGeom prst="rect">
              <a:avLst/>
            </a:prstGeom>
            <a:noFill/>
          </p:spPr>
          <p:txBody>
            <a:bodyPr wrap="none" rtlCol="0">
              <a:spAutoFit/>
            </a:bodyPr>
            <a:lstStyle/>
            <a:p>
              <a:pPr defTabSz="1828800"/>
              <a:r>
                <a:rPr lang="id-ID" sz="1100" b="1" dirty="0">
                  <a:solidFill>
                    <a:prstClr val="white"/>
                  </a:solidFill>
                  <a:latin typeface="Century Gothic" panose="020B0502020202020204" pitchFamily="34" charset="0"/>
                </a:rPr>
                <a:t>NETWORKING</a:t>
              </a:r>
              <a:endParaRPr lang="en-US" sz="1100" b="1" dirty="0">
                <a:solidFill>
                  <a:prstClr val="white"/>
                </a:solidFill>
                <a:latin typeface="Century Gothic" panose="020B0502020202020204" pitchFamily="34" charset="0"/>
              </a:endParaRPr>
            </a:p>
          </p:txBody>
        </p:sp>
        <p:sp>
          <p:nvSpPr>
            <p:cNvPr id="18" name="TextBox 17">
              <a:extLst>
                <a:ext uri="{FF2B5EF4-FFF2-40B4-BE49-F238E27FC236}">
                  <a16:creationId xmlns:a16="http://schemas.microsoft.com/office/drawing/2014/main" id="{BF0863C7-BD19-C1F3-B573-22F7ABF53E7E}"/>
                </a:ext>
              </a:extLst>
            </p:cNvPr>
            <p:cNvSpPr txBox="1"/>
            <p:nvPr/>
          </p:nvSpPr>
          <p:spPr>
            <a:xfrm rot="2061613">
              <a:off x="1611979" y="4755908"/>
              <a:ext cx="1027635" cy="290055"/>
            </a:xfrm>
            <a:prstGeom prst="rect">
              <a:avLst/>
            </a:prstGeom>
            <a:noFill/>
          </p:spPr>
          <p:txBody>
            <a:bodyPr wrap="none" rtlCol="0">
              <a:spAutoFit/>
            </a:bodyPr>
            <a:lstStyle/>
            <a:p>
              <a:pPr defTabSz="1828800"/>
              <a:r>
                <a:rPr lang="id-ID" sz="1100" b="1" dirty="0">
                  <a:solidFill>
                    <a:prstClr val="white"/>
                  </a:solidFill>
                  <a:latin typeface="Century Gothic" panose="020B0502020202020204" pitchFamily="34" charset="0"/>
                </a:rPr>
                <a:t>AWARNESS</a:t>
              </a:r>
              <a:endParaRPr lang="en-US" sz="1100" b="1" dirty="0">
                <a:solidFill>
                  <a:prstClr val="white"/>
                </a:solidFill>
                <a:latin typeface="Century Gothic" panose="020B0502020202020204" pitchFamily="34" charset="0"/>
              </a:endParaRPr>
            </a:p>
          </p:txBody>
        </p:sp>
        <p:sp>
          <p:nvSpPr>
            <p:cNvPr id="19" name="TextBox 18">
              <a:extLst>
                <a:ext uri="{FF2B5EF4-FFF2-40B4-BE49-F238E27FC236}">
                  <a16:creationId xmlns:a16="http://schemas.microsoft.com/office/drawing/2014/main" id="{D8BD2E6E-8079-F90D-7474-B649DDD896B6}"/>
                </a:ext>
              </a:extLst>
            </p:cNvPr>
            <p:cNvSpPr txBox="1"/>
            <p:nvPr/>
          </p:nvSpPr>
          <p:spPr>
            <a:xfrm rot="1934138">
              <a:off x="850818" y="5201663"/>
              <a:ext cx="1107613" cy="290055"/>
            </a:xfrm>
            <a:prstGeom prst="rect">
              <a:avLst/>
            </a:prstGeom>
            <a:noFill/>
          </p:spPr>
          <p:txBody>
            <a:bodyPr wrap="none" rtlCol="0">
              <a:spAutoFit/>
            </a:bodyPr>
            <a:lstStyle/>
            <a:p>
              <a:pPr defTabSz="1828800"/>
              <a:r>
                <a:rPr lang="id-ID" sz="1100" b="1" dirty="0">
                  <a:solidFill>
                    <a:prstClr val="white"/>
                  </a:solidFill>
                  <a:latin typeface="Century Gothic" panose="020B0502020202020204" pitchFamily="34" charset="0"/>
                </a:rPr>
                <a:t>INVESTMENT</a:t>
              </a:r>
              <a:endParaRPr lang="en-US" sz="1100" b="1" dirty="0">
                <a:solidFill>
                  <a:prstClr val="white"/>
                </a:solidFill>
                <a:latin typeface="Century Gothic" panose="020B0502020202020204" pitchFamily="34" charset="0"/>
              </a:endParaRPr>
            </a:p>
          </p:txBody>
        </p:sp>
      </p:grpSp>
      <p:grpSp>
        <p:nvGrpSpPr>
          <p:cNvPr id="4" name="Group 3">
            <a:extLst>
              <a:ext uri="{FF2B5EF4-FFF2-40B4-BE49-F238E27FC236}">
                <a16:creationId xmlns:a16="http://schemas.microsoft.com/office/drawing/2014/main" id="{B9E9A791-AF4E-5E6F-2C3F-E1050E31772E}"/>
              </a:ext>
            </a:extLst>
          </p:cNvPr>
          <p:cNvGrpSpPr/>
          <p:nvPr/>
        </p:nvGrpSpPr>
        <p:grpSpPr>
          <a:xfrm>
            <a:off x="9625786" y="2100710"/>
            <a:ext cx="401544" cy="1228965"/>
            <a:chOff x="3901681" y="1632533"/>
            <a:chExt cx="445205" cy="1362592"/>
          </a:xfrm>
        </p:grpSpPr>
        <p:sp>
          <p:nvSpPr>
            <p:cNvPr id="7" name="Freeform 12">
              <a:extLst>
                <a:ext uri="{FF2B5EF4-FFF2-40B4-BE49-F238E27FC236}">
                  <a16:creationId xmlns:a16="http://schemas.microsoft.com/office/drawing/2014/main" id="{30F089A1-B515-28E0-296D-E8F1FDC05F2A}"/>
                </a:ext>
              </a:extLst>
            </p:cNvPr>
            <p:cNvSpPr>
              <a:spLocks/>
            </p:cNvSpPr>
            <p:nvPr/>
          </p:nvSpPr>
          <p:spPr bwMode="auto">
            <a:xfrm>
              <a:off x="4013108" y="1632533"/>
              <a:ext cx="132133" cy="201176"/>
            </a:xfrm>
            <a:custGeom>
              <a:avLst/>
              <a:gdLst>
                <a:gd name="T0" fmla="*/ 18 w 110"/>
                <a:gd name="T1" fmla="*/ 157 h 167"/>
                <a:gd name="T2" fmla="*/ 59 w 110"/>
                <a:gd name="T3" fmla="*/ 166 h 167"/>
                <a:gd name="T4" fmla="*/ 81 w 110"/>
                <a:gd name="T5" fmla="*/ 157 h 167"/>
                <a:gd name="T6" fmla="*/ 94 w 110"/>
                <a:gd name="T7" fmla="*/ 148 h 167"/>
                <a:gd name="T8" fmla="*/ 105 w 110"/>
                <a:gd name="T9" fmla="*/ 101 h 167"/>
                <a:gd name="T10" fmla="*/ 110 w 110"/>
                <a:gd name="T11" fmla="*/ 62 h 167"/>
                <a:gd name="T12" fmla="*/ 38 w 110"/>
                <a:gd name="T13" fmla="*/ 9 h 167"/>
                <a:gd name="T14" fmla="*/ 3 w 110"/>
                <a:gd name="T15" fmla="*/ 84 h 167"/>
                <a:gd name="T16" fmla="*/ 8 w 110"/>
                <a:gd name="T17" fmla="*/ 113 h 167"/>
                <a:gd name="T18" fmla="*/ 13 w 110"/>
                <a:gd name="T19" fmla="*/ 125 h 167"/>
                <a:gd name="T20" fmla="*/ 18 w 110"/>
                <a:gd name="T21" fmla="*/ 157 h 167"/>
                <a:gd name="T22" fmla="*/ 18 w 110"/>
                <a:gd name="T23" fmla="*/ 15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 h="167">
                  <a:moveTo>
                    <a:pt x="18" y="157"/>
                  </a:moveTo>
                  <a:cubicBezTo>
                    <a:pt x="15" y="164"/>
                    <a:pt x="55" y="167"/>
                    <a:pt x="59" y="166"/>
                  </a:cubicBezTo>
                  <a:cubicBezTo>
                    <a:pt x="67" y="164"/>
                    <a:pt x="75" y="161"/>
                    <a:pt x="81" y="157"/>
                  </a:cubicBezTo>
                  <a:cubicBezTo>
                    <a:pt x="85" y="155"/>
                    <a:pt x="90" y="149"/>
                    <a:pt x="94" y="148"/>
                  </a:cubicBezTo>
                  <a:cubicBezTo>
                    <a:pt x="86" y="141"/>
                    <a:pt x="102" y="109"/>
                    <a:pt x="105" y="101"/>
                  </a:cubicBezTo>
                  <a:cubicBezTo>
                    <a:pt x="109" y="88"/>
                    <a:pt x="110" y="76"/>
                    <a:pt x="110" y="62"/>
                  </a:cubicBezTo>
                  <a:cubicBezTo>
                    <a:pt x="108" y="23"/>
                    <a:pt x="77" y="0"/>
                    <a:pt x="38" y="9"/>
                  </a:cubicBezTo>
                  <a:cubicBezTo>
                    <a:pt x="3" y="17"/>
                    <a:pt x="0" y="55"/>
                    <a:pt x="3" y="84"/>
                  </a:cubicBezTo>
                  <a:cubicBezTo>
                    <a:pt x="4" y="94"/>
                    <a:pt x="7" y="103"/>
                    <a:pt x="8" y="113"/>
                  </a:cubicBezTo>
                  <a:cubicBezTo>
                    <a:pt x="8" y="118"/>
                    <a:pt x="10" y="121"/>
                    <a:pt x="13" y="125"/>
                  </a:cubicBezTo>
                  <a:cubicBezTo>
                    <a:pt x="20" y="135"/>
                    <a:pt x="21" y="145"/>
                    <a:pt x="18" y="157"/>
                  </a:cubicBezTo>
                  <a:cubicBezTo>
                    <a:pt x="18" y="157"/>
                    <a:pt x="26" y="131"/>
                    <a:pt x="18" y="157"/>
                  </a:cubicBezTo>
                </a:path>
              </a:pathLst>
            </a:custGeom>
            <a:solidFill>
              <a:schemeClr val="tx1"/>
            </a:solidFill>
            <a:ln>
              <a:noFill/>
            </a:ln>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sp>
          <p:nvSpPr>
            <p:cNvPr id="8" name="Freeform 13">
              <a:extLst>
                <a:ext uri="{FF2B5EF4-FFF2-40B4-BE49-F238E27FC236}">
                  <a16:creationId xmlns:a16="http://schemas.microsoft.com/office/drawing/2014/main" id="{389A7D9E-EB85-F5A5-2369-8FD10C1EE4D9}"/>
                </a:ext>
              </a:extLst>
            </p:cNvPr>
            <p:cNvSpPr>
              <a:spLocks/>
            </p:cNvSpPr>
            <p:nvPr/>
          </p:nvSpPr>
          <p:spPr bwMode="auto">
            <a:xfrm>
              <a:off x="3901681" y="1827353"/>
              <a:ext cx="445205" cy="1167772"/>
            </a:xfrm>
            <a:custGeom>
              <a:avLst/>
              <a:gdLst>
                <a:gd name="T0" fmla="*/ 356 w 369"/>
                <a:gd name="T1" fmla="*/ 203 h 968"/>
                <a:gd name="T2" fmla="*/ 311 w 369"/>
                <a:gd name="T3" fmla="*/ 42 h 968"/>
                <a:gd name="T4" fmla="*/ 282 w 369"/>
                <a:gd name="T5" fmla="*/ 26 h 968"/>
                <a:gd name="T6" fmla="*/ 193 w 369"/>
                <a:gd name="T7" fmla="*/ 47 h 968"/>
                <a:gd name="T8" fmla="*/ 211 w 369"/>
                <a:gd name="T9" fmla="*/ 184 h 968"/>
                <a:gd name="T10" fmla="*/ 246 w 369"/>
                <a:gd name="T11" fmla="*/ 325 h 968"/>
                <a:gd name="T12" fmla="*/ 89 w 369"/>
                <a:gd name="T13" fmla="*/ 364 h 968"/>
                <a:gd name="T14" fmla="*/ 74 w 369"/>
                <a:gd name="T15" fmla="*/ 327 h 968"/>
                <a:gd name="T16" fmla="*/ 109 w 369"/>
                <a:gd name="T17" fmla="*/ 132 h 968"/>
                <a:gd name="T18" fmla="*/ 114 w 369"/>
                <a:gd name="T19" fmla="*/ 15 h 968"/>
                <a:gd name="T20" fmla="*/ 20 w 369"/>
                <a:gd name="T21" fmla="*/ 81 h 968"/>
                <a:gd name="T22" fmla="*/ 3 w 369"/>
                <a:gd name="T23" fmla="*/ 444 h 968"/>
                <a:gd name="T24" fmla="*/ 17 w 369"/>
                <a:gd name="T25" fmla="*/ 514 h 968"/>
                <a:gd name="T26" fmla="*/ 40 w 369"/>
                <a:gd name="T27" fmla="*/ 530 h 968"/>
                <a:gd name="T28" fmla="*/ 35 w 369"/>
                <a:gd name="T29" fmla="*/ 500 h 968"/>
                <a:gd name="T30" fmla="*/ 44 w 369"/>
                <a:gd name="T31" fmla="*/ 502 h 968"/>
                <a:gd name="T32" fmla="*/ 55 w 369"/>
                <a:gd name="T33" fmla="*/ 503 h 968"/>
                <a:gd name="T34" fmla="*/ 54 w 369"/>
                <a:gd name="T35" fmla="*/ 470 h 968"/>
                <a:gd name="T36" fmla="*/ 60 w 369"/>
                <a:gd name="T37" fmla="*/ 444 h 968"/>
                <a:gd name="T38" fmla="*/ 69 w 369"/>
                <a:gd name="T39" fmla="*/ 534 h 968"/>
                <a:gd name="T40" fmla="*/ 86 w 369"/>
                <a:gd name="T41" fmla="*/ 773 h 968"/>
                <a:gd name="T42" fmla="*/ 118 w 369"/>
                <a:gd name="T43" fmla="*/ 871 h 968"/>
                <a:gd name="T44" fmla="*/ 89 w 369"/>
                <a:gd name="T45" fmla="*/ 928 h 968"/>
                <a:gd name="T46" fmla="*/ 151 w 369"/>
                <a:gd name="T47" fmla="*/ 916 h 968"/>
                <a:gd name="T48" fmla="*/ 177 w 369"/>
                <a:gd name="T49" fmla="*/ 873 h 968"/>
                <a:gd name="T50" fmla="*/ 176 w 369"/>
                <a:gd name="T51" fmla="*/ 824 h 968"/>
                <a:gd name="T52" fmla="*/ 170 w 369"/>
                <a:gd name="T53" fmla="*/ 706 h 968"/>
                <a:gd name="T54" fmla="*/ 171 w 369"/>
                <a:gd name="T55" fmla="*/ 499 h 968"/>
                <a:gd name="T56" fmla="*/ 241 w 369"/>
                <a:gd name="T57" fmla="*/ 837 h 968"/>
                <a:gd name="T58" fmla="*/ 268 w 369"/>
                <a:gd name="T59" fmla="*/ 894 h 968"/>
                <a:gd name="T60" fmla="*/ 262 w 369"/>
                <a:gd name="T61" fmla="*/ 922 h 968"/>
                <a:gd name="T62" fmla="*/ 355 w 369"/>
                <a:gd name="T63" fmla="*/ 949 h 968"/>
                <a:gd name="T64" fmla="*/ 334 w 369"/>
                <a:gd name="T65" fmla="*/ 877 h 968"/>
                <a:gd name="T66" fmla="*/ 329 w 369"/>
                <a:gd name="T67" fmla="*/ 738 h 968"/>
                <a:gd name="T68" fmla="*/ 308 w 369"/>
                <a:gd name="T69" fmla="*/ 622 h 968"/>
                <a:gd name="T70" fmla="*/ 296 w 369"/>
                <a:gd name="T71" fmla="*/ 484 h 968"/>
                <a:gd name="T72" fmla="*/ 281 w 369"/>
                <a:gd name="T73" fmla="*/ 399 h 968"/>
                <a:gd name="T74" fmla="*/ 284 w 369"/>
                <a:gd name="T75" fmla="*/ 405 h 968"/>
                <a:gd name="T76" fmla="*/ 316 w 369"/>
                <a:gd name="T77" fmla="*/ 343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9" h="968">
                  <a:moveTo>
                    <a:pt x="316" y="343"/>
                  </a:moveTo>
                  <a:cubicBezTo>
                    <a:pt x="338" y="301"/>
                    <a:pt x="358" y="252"/>
                    <a:pt x="356" y="203"/>
                  </a:cubicBezTo>
                  <a:cubicBezTo>
                    <a:pt x="356" y="183"/>
                    <a:pt x="350" y="164"/>
                    <a:pt x="344" y="145"/>
                  </a:cubicBezTo>
                  <a:cubicBezTo>
                    <a:pt x="334" y="110"/>
                    <a:pt x="323" y="76"/>
                    <a:pt x="311" y="42"/>
                  </a:cubicBezTo>
                  <a:cubicBezTo>
                    <a:pt x="310" y="38"/>
                    <a:pt x="309" y="34"/>
                    <a:pt x="307" y="30"/>
                  </a:cubicBezTo>
                  <a:cubicBezTo>
                    <a:pt x="305" y="28"/>
                    <a:pt x="285" y="27"/>
                    <a:pt x="282" y="26"/>
                  </a:cubicBezTo>
                  <a:cubicBezTo>
                    <a:pt x="256" y="21"/>
                    <a:pt x="231" y="11"/>
                    <a:pt x="207" y="0"/>
                  </a:cubicBezTo>
                  <a:cubicBezTo>
                    <a:pt x="213" y="7"/>
                    <a:pt x="192" y="37"/>
                    <a:pt x="193" y="47"/>
                  </a:cubicBezTo>
                  <a:cubicBezTo>
                    <a:pt x="194" y="55"/>
                    <a:pt x="195" y="64"/>
                    <a:pt x="197" y="73"/>
                  </a:cubicBezTo>
                  <a:cubicBezTo>
                    <a:pt x="201" y="110"/>
                    <a:pt x="206" y="147"/>
                    <a:pt x="211" y="184"/>
                  </a:cubicBezTo>
                  <a:cubicBezTo>
                    <a:pt x="214" y="212"/>
                    <a:pt x="218" y="239"/>
                    <a:pt x="226" y="266"/>
                  </a:cubicBezTo>
                  <a:cubicBezTo>
                    <a:pt x="232" y="286"/>
                    <a:pt x="239" y="305"/>
                    <a:pt x="246" y="325"/>
                  </a:cubicBezTo>
                  <a:cubicBezTo>
                    <a:pt x="248" y="331"/>
                    <a:pt x="254" y="355"/>
                    <a:pt x="261" y="357"/>
                  </a:cubicBezTo>
                  <a:cubicBezTo>
                    <a:pt x="212" y="385"/>
                    <a:pt x="139" y="393"/>
                    <a:pt x="89" y="364"/>
                  </a:cubicBezTo>
                  <a:cubicBezTo>
                    <a:pt x="84" y="361"/>
                    <a:pt x="71" y="356"/>
                    <a:pt x="72" y="349"/>
                  </a:cubicBezTo>
                  <a:cubicBezTo>
                    <a:pt x="73" y="341"/>
                    <a:pt x="73" y="334"/>
                    <a:pt x="74" y="327"/>
                  </a:cubicBezTo>
                  <a:cubicBezTo>
                    <a:pt x="78" y="302"/>
                    <a:pt x="81" y="278"/>
                    <a:pt x="85" y="254"/>
                  </a:cubicBezTo>
                  <a:cubicBezTo>
                    <a:pt x="92" y="213"/>
                    <a:pt x="104" y="173"/>
                    <a:pt x="109" y="132"/>
                  </a:cubicBezTo>
                  <a:cubicBezTo>
                    <a:pt x="113" y="107"/>
                    <a:pt x="116" y="82"/>
                    <a:pt x="119" y="58"/>
                  </a:cubicBezTo>
                  <a:cubicBezTo>
                    <a:pt x="120" y="41"/>
                    <a:pt x="118" y="31"/>
                    <a:pt x="114" y="15"/>
                  </a:cubicBezTo>
                  <a:cubicBezTo>
                    <a:pt x="94" y="36"/>
                    <a:pt x="64" y="49"/>
                    <a:pt x="39" y="62"/>
                  </a:cubicBezTo>
                  <a:cubicBezTo>
                    <a:pt x="24" y="69"/>
                    <a:pt x="21" y="67"/>
                    <a:pt x="20" y="81"/>
                  </a:cubicBezTo>
                  <a:cubicBezTo>
                    <a:pt x="15" y="130"/>
                    <a:pt x="11" y="178"/>
                    <a:pt x="7" y="226"/>
                  </a:cubicBezTo>
                  <a:cubicBezTo>
                    <a:pt x="0" y="298"/>
                    <a:pt x="3" y="372"/>
                    <a:pt x="3" y="444"/>
                  </a:cubicBezTo>
                  <a:cubicBezTo>
                    <a:pt x="7" y="444"/>
                    <a:pt x="11" y="444"/>
                    <a:pt x="15" y="444"/>
                  </a:cubicBezTo>
                  <a:cubicBezTo>
                    <a:pt x="12" y="467"/>
                    <a:pt x="5" y="492"/>
                    <a:pt x="17" y="514"/>
                  </a:cubicBezTo>
                  <a:cubicBezTo>
                    <a:pt x="21" y="521"/>
                    <a:pt x="25" y="529"/>
                    <a:pt x="32" y="535"/>
                  </a:cubicBezTo>
                  <a:cubicBezTo>
                    <a:pt x="39" y="541"/>
                    <a:pt x="44" y="539"/>
                    <a:pt x="40" y="530"/>
                  </a:cubicBezTo>
                  <a:cubicBezTo>
                    <a:pt x="41" y="532"/>
                    <a:pt x="60" y="531"/>
                    <a:pt x="48" y="521"/>
                  </a:cubicBezTo>
                  <a:cubicBezTo>
                    <a:pt x="40" y="514"/>
                    <a:pt x="36" y="511"/>
                    <a:pt x="35" y="500"/>
                  </a:cubicBezTo>
                  <a:cubicBezTo>
                    <a:pt x="34" y="496"/>
                    <a:pt x="33" y="488"/>
                    <a:pt x="36" y="485"/>
                  </a:cubicBezTo>
                  <a:cubicBezTo>
                    <a:pt x="40" y="482"/>
                    <a:pt x="42" y="499"/>
                    <a:pt x="44" y="502"/>
                  </a:cubicBezTo>
                  <a:cubicBezTo>
                    <a:pt x="45" y="505"/>
                    <a:pt x="60" y="519"/>
                    <a:pt x="59" y="507"/>
                  </a:cubicBezTo>
                  <a:cubicBezTo>
                    <a:pt x="59" y="506"/>
                    <a:pt x="56" y="504"/>
                    <a:pt x="55" y="503"/>
                  </a:cubicBezTo>
                  <a:cubicBezTo>
                    <a:pt x="53" y="499"/>
                    <a:pt x="52" y="494"/>
                    <a:pt x="52" y="490"/>
                  </a:cubicBezTo>
                  <a:cubicBezTo>
                    <a:pt x="52" y="484"/>
                    <a:pt x="54" y="477"/>
                    <a:pt x="54" y="470"/>
                  </a:cubicBezTo>
                  <a:cubicBezTo>
                    <a:pt x="54" y="460"/>
                    <a:pt x="49" y="452"/>
                    <a:pt x="48" y="442"/>
                  </a:cubicBezTo>
                  <a:cubicBezTo>
                    <a:pt x="53" y="442"/>
                    <a:pt x="60" y="439"/>
                    <a:pt x="60" y="444"/>
                  </a:cubicBezTo>
                  <a:cubicBezTo>
                    <a:pt x="61" y="450"/>
                    <a:pt x="62" y="457"/>
                    <a:pt x="62" y="463"/>
                  </a:cubicBezTo>
                  <a:cubicBezTo>
                    <a:pt x="65" y="487"/>
                    <a:pt x="67" y="511"/>
                    <a:pt x="69" y="534"/>
                  </a:cubicBezTo>
                  <a:cubicBezTo>
                    <a:pt x="73" y="574"/>
                    <a:pt x="77" y="614"/>
                    <a:pt x="80" y="653"/>
                  </a:cubicBezTo>
                  <a:cubicBezTo>
                    <a:pt x="84" y="693"/>
                    <a:pt x="84" y="733"/>
                    <a:pt x="86" y="773"/>
                  </a:cubicBezTo>
                  <a:cubicBezTo>
                    <a:pt x="87" y="785"/>
                    <a:pt x="86" y="797"/>
                    <a:pt x="90" y="808"/>
                  </a:cubicBezTo>
                  <a:cubicBezTo>
                    <a:pt x="99" y="829"/>
                    <a:pt x="109" y="850"/>
                    <a:pt x="118" y="871"/>
                  </a:cubicBezTo>
                  <a:cubicBezTo>
                    <a:pt x="120" y="876"/>
                    <a:pt x="112" y="881"/>
                    <a:pt x="109" y="885"/>
                  </a:cubicBezTo>
                  <a:cubicBezTo>
                    <a:pt x="100" y="897"/>
                    <a:pt x="89" y="912"/>
                    <a:pt x="89" y="928"/>
                  </a:cubicBezTo>
                  <a:cubicBezTo>
                    <a:pt x="90" y="952"/>
                    <a:pt x="132" y="946"/>
                    <a:pt x="145" y="936"/>
                  </a:cubicBezTo>
                  <a:cubicBezTo>
                    <a:pt x="150" y="932"/>
                    <a:pt x="149" y="921"/>
                    <a:pt x="151" y="916"/>
                  </a:cubicBezTo>
                  <a:cubicBezTo>
                    <a:pt x="154" y="908"/>
                    <a:pt x="159" y="908"/>
                    <a:pt x="167" y="908"/>
                  </a:cubicBezTo>
                  <a:cubicBezTo>
                    <a:pt x="185" y="907"/>
                    <a:pt x="179" y="885"/>
                    <a:pt x="177" y="873"/>
                  </a:cubicBezTo>
                  <a:cubicBezTo>
                    <a:pt x="175" y="862"/>
                    <a:pt x="181" y="856"/>
                    <a:pt x="187" y="847"/>
                  </a:cubicBezTo>
                  <a:cubicBezTo>
                    <a:pt x="192" y="840"/>
                    <a:pt x="181" y="831"/>
                    <a:pt x="176" y="824"/>
                  </a:cubicBezTo>
                  <a:cubicBezTo>
                    <a:pt x="170" y="815"/>
                    <a:pt x="173" y="796"/>
                    <a:pt x="173" y="786"/>
                  </a:cubicBezTo>
                  <a:cubicBezTo>
                    <a:pt x="172" y="759"/>
                    <a:pt x="171" y="733"/>
                    <a:pt x="170" y="706"/>
                  </a:cubicBezTo>
                  <a:cubicBezTo>
                    <a:pt x="169" y="676"/>
                    <a:pt x="169" y="647"/>
                    <a:pt x="169" y="618"/>
                  </a:cubicBezTo>
                  <a:cubicBezTo>
                    <a:pt x="170" y="578"/>
                    <a:pt x="171" y="539"/>
                    <a:pt x="171" y="499"/>
                  </a:cubicBezTo>
                  <a:cubicBezTo>
                    <a:pt x="191" y="565"/>
                    <a:pt x="217" y="632"/>
                    <a:pt x="226" y="699"/>
                  </a:cubicBezTo>
                  <a:cubicBezTo>
                    <a:pt x="232" y="745"/>
                    <a:pt x="236" y="791"/>
                    <a:pt x="241" y="837"/>
                  </a:cubicBezTo>
                  <a:cubicBezTo>
                    <a:pt x="242" y="848"/>
                    <a:pt x="241" y="861"/>
                    <a:pt x="248" y="870"/>
                  </a:cubicBezTo>
                  <a:cubicBezTo>
                    <a:pt x="255" y="878"/>
                    <a:pt x="264" y="885"/>
                    <a:pt x="268" y="894"/>
                  </a:cubicBezTo>
                  <a:cubicBezTo>
                    <a:pt x="272" y="902"/>
                    <a:pt x="268" y="915"/>
                    <a:pt x="267" y="923"/>
                  </a:cubicBezTo>
                  <a:cubicBezTo>
                    <a:pt x="265" y="923"/>
                    <a:pt x="264" y="922"/>
                    <a:pt x="262" y="922"/>
                  </a:cubicBezTo>
                  <a:cubicBezTo>
                    <a:pt x="285" y="928"/>
                    <a:pt x="298" y="961"/>
                    <a:pt x="322" y="964"/>
                  </a:cubicBezTo>
                  <a:cubicBezTo>
                    <a:pt x="338" y="967"/>
                    <a:pt x="353" y="968"/>
                    <a:pt x="355" y="949"/>
                  </a:cubicBezTo>
                  <a:cubicBezTo>
                    <a:pt x="358" y="928"/>
                    <a:pt x="346" y="917"/>
                    <a:pt x="335" y="900"/>
                  </a:cubicBezTo>
                  <a:cubicBezTo>
                    <a:pt x="330" y="891"/>
                    <a:pt x="332" y="887"/>
                    <a:pt x="334" y="877"/>
                  </a:cubicBezTo>
                  <a:cubicBezTo>
                    <a:pt x="336" y="863"/>
                    <a:pt x="337" y="849"/>
                    <a:pt x="337" y="835"/>
                  </a:cubicBezTo>
                  <a:cubicBezTo>
                    <a:pt x="337" y="802"/>
                    <a:pt x="333" y="770"/>
                    <a:pt x="329" y="738"/>
                  </a:cubicBezTo>
                  <a:cubicBezTo>
                    <a:pt x="325" y="713"/>
                    <a:pt x="321" y="687"/>
                    <a:pt x="316" y="662"/>
                  </a:cubicBezTo>
                  <a:cubicBezTo>
                    <a:pt x="313" y="649"/>
                    <a:pt x="305" y="636"/>
                    <a:pt x="308" y="622"/>
                  </a:cubicBezTo>
                  <a:cubicBezTo>
                    <a:pt x="312" y="604"/>
                    <a:pt x="310" y="586"/>
                    <a:pt x="308" y="568"/>
                  </a:cubicBezTo>
                  <a:cubicBezTo>
                    <a:pt x="305" y="540"/>
                    <a:pt x="300" y="512"/>
                    <a:pt x="296" y="484"/>
                  </a:cubicBezTo>
                  <a:cubicBezTo>
                    <a:pt x="292" y="462"/>
                    <a:pt x="288" y="440"/>
                    <a:pt x="284" y="417"/>
                  </a:cubicBezTo>
                  <a:cubicBezTo>
                    <a:pt x="283" y="411"/>
                    <a:pt x="282" y="405"/>
                    <a:pt x="281" y="399"/>
                  </a:cubicBezTo>
                  <a:cubicBezTo>
                    <a:pt x="280" y="394"/>
                    <a:pt x="287" y="393"/>
                    <a:pt x="291" y="391"/>
                  </a:cubicBezTo>
                  <a:cubicBezTo>
                    <a:pt x="289" y="396"/>
                    <a:pt x="286" y="400"/>
                    <a:pt x="284" y="405"/>
                  </a:cubicBezTo>
                  <a:cubicBezTo>
                    <a:pt x="294" y="384"/>
                    <a:pt x="306" y="364"/>
                    <a:pt x="316" y="343"/>
                  </a:cubicBezTo>
                  <a:cubicBezTo>
                    <a:pt x="369" y="242"/>
                    <a:pt x="264" y="444"/>
                    <a:pt x="316" y="343"/>
                  </a:cubicBezTo>
                </a:path>
              </a:pathLst>
            </a:custGeom>
            <a:solidFill>
              <a:schemeClr val="tx1"/>
            </a:solidFill>
            <a:ln>
              <a:noFill/>
            </a:ln>
            <a:effectLst>
              <a:outerShdw blurRad="76200" dir="18900000" sy="23000" kx="-1200000" algn="bl" rotWithShape="0">
                <a:prstClr val="black">
                  <a:alpha val="20000"/>
                </a:prstClr>
              </a:outerShdw>
            </a:effectLst>
          </p:spPr>
          <p:txBody>
            <a:bodyPr vert="horz" wrap="square" lIns="182877" tIns="91439" rIns="182877" bIns="91439" numCol="1" anchor="t" anchorCtr="0" compatLnSpc="1">
              <a:prstTxWarp prst="textNoShape">
                <a:avLst/>
              </a:prstTxWarp>
            </a:bodyPr>
            <a:lstStyle/>
            <a:p>
              <a:pPr defTabSz="1828800"/>
              <a:endParaRPr lang="en-US" sz="1600">
                <a:solidFill>
                  <a:prstClr val="black"/>
                </a:solidFill>
                <a:latin typeface="Calibri" panose="020F0502020204030204"/>
              </a:endParaRPr>
            </a:p>
          </p:txBody>
        </p:sp>
      </p:grpSp>
      <p:sp>
        <p:nvSpPr>
          <p:cNvPr id="5" name="TextBox 4">
            <a:extLst>
              <a:ext uri="{FF2B5EF4-FFF2-40B4-BE49-F238E27FC236}">
                <a16:creationId xmlns:a16="http://schemas.microsoft.com/office/drawing/2014/main" id="{B77499C7-ACCC-7DA9-302B-E9AC281A85A4}"/>
              </a:ext>
            </a:extLst>
          </p:cNvPr>
          <p:cNvSpPr txBox="1"/>
          <p:nvPr/>
        </p:nvSpPr>
        <p:spPr>
          <a:xfrm>
            <a:off x="559559" y="2332967"/>
            <a:ext cx="4380930" cy="707886"/>
          </a:xfrm>
          <a:prstGeom prst="rect">
            <a:avLst/>
          </a:prstGeom>
          <a:noFill/>
        </p:spPr>
        <p:txBody>
          <a:bodyPr wrap="square" rtlCol="0">
            <a:spAutoFit/>
          </a:bodyPr>
          <a:lstStyle/>
          <a:p>
            <a:pPr algn="ctr" defTabSz="1828800"/>
            <a:r>
              <a:rPr lang="id-ID" sz="4000" b="1" dirty="0">
                <a:solidFill>
                  <a:srgbClr val="F26363"/>
                </a:solidFill>
                <a:latin typeface="Century Gothic" panose="020B0502020202020204" pitchFamily="34" charset="0"/>
              </a:rPr>
              <a:t>BUSINESS VISION</a:t>
            </a:r>
            <a:endParaRPr lang="en-US" sz="4000" b="1" dirty="0">
              <a:solidFill>
                <a:srgbClr val="F26363"/>
              </a:solidFill>
              <a:latin typeface="Century Gothic" panose="020B0502020202020204" pitchFamily="34" charset="0"/>
            </a:endParaRPr>
          </a:p>
        </p:txBody>
      </p:sp>
      <p:sp>
        <p:nvSpPr>
          <p:cNvPr id="6" name="Rectangle 5">
            <a:extLst>
              <a:ext uri="{FF2B5EF4-FFF2-40B4-BE49-F238E27FC236}">
                <a16:creationId xmlns:a16="http://schemas.microsoft.com/office/drawing/2014/main" id="{BE02ABB0-113C-623A-EDD8-9CAEB838823A}"/>
              </a:ext>
            </a:extLst>
          </p:cNvPr>
          <p:cNvSpPr/>
          <p:nvPr/>
        </p:nvSpPr>
        <p:spPr>
          <a:xfrm>
            <a:off x="649356" y="3376219"/>
            <a:ext cx="4534296" cy="1569660"/>
          </a:xfrm>
          <a:prstGeom prst="rect">
            <a:avLst/>
          </a:prstGeom>
        </p:spPr>
        <p:txBody>
          <a:bodyPr wrap="square">
            <a:spAutoFit/>
          </a:bodyPr>
          <a:lstStyle/>
          <a:p>
            <a:pPr algn="just" defTabSz="1828800">
              <a:spcAft>
                <a:spcPts val="3000"/>
              </a:spcAft>
            </a:pPr>
            <a:r>
              <a:rPr lang="en-US" sz="1600" dirty="0" err="1">
                <a:latin typeface="Century Gothic" panose="020B0502020202020204" pitchFamily="34" charset="0"/>
                <a:ea typeface="Times New Roman" panose="02020603050405020304" pitchFamily="18" charset="0"/>
              </a:rPr>
              <a:t>Lorem</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ipsum</a:t>
            </a:r>
            <a:r>
              <a:rPr lang="en-US" sz="1600" dirty="0">
                <a:latin typeface="Century Gothic" panose="020B0502020202020204" pitchFamily="34" charset="0"/>
                <a:ea typeface="Times New Roman" panose="02020603050405020304" pitchFamily="18" charset="0"/>
              </a:rPr>
              <a:t> dolor sit </a:t>
            </a:r>
            <a:r>
              <a:rPr lang="en-US" sz="1600" dirty="0" err="1">
                <a:latin typeface="Century Gothic" panose="020B0502020202020204" pitchFamily="34" charset="0"/>
                <a:ea typeface="Times New Roman" panose="02020603050405020304" pitchFamily="18" charset="0"/>
              </a:rPr>
              <a:t>amet</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consectetur</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adipiscing</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elit</a:t>
            </a:r>
            <a:r>
              <a:rPr lang="en-US" sz="1600" dirty="0">
                <a:latin typeface="Century Gothic" panose="020B0502020202020204" pitchFamily="34" charset="0"/>
                <a:ea typeface="Times New Roman" panose="02020603050405020304" pitchFamily="18" charset="0"/>
              </a:rPr>
              <a:t>. Nam </a:t>
            </a:r>
            <a:r>
              <a:rPr lang="en-US" sz="1600" dirty="0" err="1">
                <a:latin typeface="Century Gothic" panose="020B0502020202020204" pitchFamily="34" charset="0"/>
                <a:ea typeface="Times New Roman" panose="02020603050405020304" pitchFamily="18" charset="0"/>
              </a:rPr>
              <a:t>viverra</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euismod</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odio</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gravida</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pellentesque</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urna</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varius</a:t>
            </a:r>
            <a:r>
              <a:rPr lang="en-US" sz="1600" dirty="0">
                <a:latin typeface="Century Gothic" panose="020B0502020202020204" pitchFamily="34" charset="0"/>
                <a:ea typeface="Times New Roman" panose="02020603050405020304" pitchFamily="18" charset="0"/>
              </a:rPr>
              <a:t> vitae. </a:t>
            </a:r>
            <a:r>
              <a:rPr lang="en-US" sz="1600" dirty="0" err="1">
                <a:latin typeface="Century Gothic" panose="020B0502020202020204" pitchFamily="34" charset="0"/>
                <a:ea typeface="Times New Roman" panose="02020603050405020304" pitchFamily="18" charset="0"/>
              </a:rPr>
              <a:t>Sed</a:t>
            </a:r>
            <a:r>
              <a:rPr lang="en-US" sz="1600" dirty="0">
                <a:latin typeface="Century Gothic" panose="020B0502020202020204" pitchFamily="34" charset="0"/>
                <a:ea typeface="Times New Roman" panose="02020603050405020304" pitchFamily="18" charset="0"/>
              </a:rPr>
              <a:t> dui </a:t>
            </a:r>
            <a:r>
              <a:rPr lang="en-US" sz="1600" dirty="0" err="1">
                <a:latin typeface="Century Gothic" panose="020B0502020202020204" pitchFamily="34" charset="0"/>
                <a:ea typeface="Times New Roman" panose="02020603050405020304" pitchFamily="18" charset="0"/>
              </a:rPr>
              <a:t>lorem</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adipiscing</a:t>
            </a:r>
            <a:r>
              <a:rPr lang="en-US" sz="1600" dirty="0">
                <a:latin typeface="Century Gothic" panose="020B0502020202020204" pitchFamily="34" charset="0"/>
                <a:ea typeface="Times New Roman" panose="02020603050405020304" pitchFamily="18" charset="0"/>
              </a:rPr>
              <a:t> in </a:t>
            </a:r>
            <a:r>
              <a:rPr lang="en-US" sz="1600" dirty="0" err="1">
                <a:latin typeface="Century Gothic" panose="020B0502020202020204" pitchFamily="34" charset="0"/>
                <a:ea typeface="Times New Roman" panose="02020603050405020304" pitchFamily="18" charset="0"/>
              </a:rPr>
              <a:t>adipiscing</a:t>
            </a:r>
            <a:r>
              <a:rPr lang="en-US" sz="1600" dirty="0">
                <a:latin typeface="Century Gothic" panose="020B0502020202020204" pitchFamily="34" charset="0"/>
                <a:ea typeface="Times New Roman" panose="02020603050405020304" pitchFamily="18" charset="0"/>
              </a:rPr>
              <a:t> et, </a:t>
            </a:r>
            <a:r>
              <a:rPr lang="en-US" sz="1600" dirty="0" err="1">
                <a:latin typeface="Century Gothic" panose="020B0502020202020204" pitchFamily="34" charset="0"/>
                <a:ea typeface="Times New Roman" panose="02020603050405020304" pitchFamily="18" charset="0"/>
              </a:rPr>
              <a:t>interdum</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nec</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metus</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Mauris</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ultricies</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justo</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eu</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convallis</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placerat</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felis</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enim</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ornare</a:t>
            </a:r>
            <a:r>
              <a:rPr lang="en-US" sz="1600" dirty="0">
                <a:latin typeface="Century Gothic" panose="020B0502020202020204" pitchFamily="34" charset="0"/>
                <a:ea typeface="Times New Roman" panose="02020603050405020304" pitchFamily="18" charset="0"/>
              </a:rPr>
              <a:t> nisi</a:t>
            </a:r>
            <a:r>
              <a:rPr lang="id-ID" sz="1600" dirty="0">
                <a:latin typeface="Century Gothic" panose="020B0502020202020204" pitchFamily="34" charset="0"/>
                <a:ea typeface="Times New Roman" panose="02020603050405020304" pitchFamily="18" charset="0"/>
              </a:rPr>
              <a:t>.</a:t>
            </a:r>
            <a:endParaRPr lang="en-US" sz="1600" dirty="0">
              <a:latin typeface="Century Gothic" panose="020B0502020202020204" pitchFamily="34" charset="0"/>
              <a:ea typeface="Times New Roman" panose="02020603050405020304" pitchFamily="18" charset="0"/>
            </a:endParaRPr>
          </a:p>
        </p:txBody>
      </p:sp>
    </p:spTree>
    <p:extLst>
      <p:ext uri="{BB962C8B-B14F-4D97-AF65-F5344CB8AC3E}">
        <p14:creationId xmlns:p14="http://schemas.microsoft.com/office/powerpoint/2010/main" val="28726642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31">
            <a:extLst>
              <a:ext uri="{FF2B5EF4-FFF2-40B4-BE49-F238E27FC236}">
                <a16:creationId xmlns:a16="http://schemas.microsoft.com/office/drawing/2014/main" id="{3012A9CB-B9FE-5008-3B4E-9028B04AB649}"/>
              </a:ext>
            </a:extLst>
          </p:cNvPr>
          <p:cNvSpPr/>
          <p:nvPr/>
        </p:nvSpPr>
        <p:spPr>
          <a:xfrm>
            <a:off x="185015" y="4553712"/>
            <a:ext cx="1621831" cy="2029968"/>
          </a:xfrm>
          <a:prstGeom prst="roundRect">
            <a:avLst/>
          </a:prstGeom>
          <a:noFill/>
          <a:ln>
            <a:solidFill>
              <a:srgbClr val="FF802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a:extLst>
              <a:ext uri="{FF2B5EF4-FFF2-40B4-BE49-F238E27FC236}">
                <a16:creationId xmlns:a16="http://schemas.microsoft.com/office/drawing/2014/main" id="{E05C2892-817A-F67B-28DB-5072B8E3F306}"/>
              </a:ext>
            </a:extLst>
          </p:cNvPr>
          <p:cNvSpPr/>
          <p:nvPr/>
        </p:nvSpPr>
        <p:spPr>
          <a:xfrm>
            <a:off x="2269847" y="4553712"/>
            <a:ext cx="1621831" cy="2029968"/>
          </a:xfrm>
          <a:prstGeom prst="roundRect">
            <a:avLst/>
          </a:prstGeom>
          <a:noFill/>
          <a:ln>
            <a:solidFill>
              <a:srgbClr val="63357A"/>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3">
            <a:extLst>
              <a:ext uri="{FF2B5EF4-FFF2-40B4-BE49-F238E27FC236}">
                <a16:creationId xmlns:a16="http://schemas.microsoft.com/office/drawing/2014/main" id="{A2F17E67-8A6F-4983-5D83-A92176C8754D}"/>
              </a:ext>
            </a:extLst>
          </p:cNvPr>
          <p:cNvSpPr/>
          <p:nvPr/>
        </p:nvSpPr>
        <p:spPr>
          <a:xfrm>
            <a:off x="4372967" y="4553712"/>
            <a:ext cx="1621831" cy="2029968"/>
          </a:xfrm>
          <a:prstGeom prst="roundRect">
            <a:avLst/>
          </a:prstGeom>
          <a:noFill/>
          <a:ln>
            <a:solidFill>
              <a:srgbClr val="7DD1CE"/>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0C8DE71C-18B9-91A1-056D-0BF093595AE8}"/>
              </a:ext>
            </a:extLst>
          </p:cNvPr>
          <p:cNvSpPr/>
          <p:nvPr/>
        </p:nvSpPr>
        <p:spPr>
          <a:xfrm>
            <a:off x="6311495" y="4553712"/>
            <a:ext cx="1621831" cy="2029968"/>
          </a:xfrm>
          <a:prstGeom prst="roundRect">
            <a:avLst/>
          </a:prstGeom>
          <a:noFill/>
          <a:ln>
            <a:solidFill>
              <a:srgbClr val="F2636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a:extLst>
              <a:ext uri="{FF2B5EF4-FFF2-40B4-BE49-F238E27FC236}">
                <a16:creationId xmlns:a16="http://schemas.microsoft.com/office/drawing/2014/main" id="{F2D5F43D-C358-6C13-0CB1-950326FB133D}"/>
              </a:ext>
            </a:extLst>
          </p:cNvPr>
          <p:cNvSpPr/>
          <p:nvPr/>
        </p:nvSpPr>
        <p:spPr>
          <a:xfrm>
            <a:off x="8304887" y="4553712"/>
            <a:ext cx="1621831" cy="2029968"/>
          </a:xfrm>
          <a:prstGeom prst="roundRect">
            <a:avLst/>
          </a:prstGeom>
          <a:noFill/>
          <a:ln>
            <a:solidFill>
              <a:srgbClr val="FFA82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ECB519DB-513F-4F15-7AF1-07EE5D0F3428}"/>
              </a:ext>
            </a:extLst>
          </p:cNvPr>
          <p:cNvSpPr/>
          <p:nvPr/>
        </p:nvSpPr>
        <p:spPr>
          <a:xfrm>
            <a:off x="10316567" y="4553712"/>
            <a:ext cx="1621831" cy="2029968"/>
          </a:xfrm>
          <a:prstGeom prst="roundRect">
            <a:avLst/>
          </a:prstGeom>
          <a:noFill/>
          <a:ln>
            <a:solidFill>
              <a:srgbClr val="A8436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6" name="Freeform 15">
            <a:extLst>
              <a:ext uri="{FF2B5EF4-FFF2-40B4-BE49-F238E27FC236}">
                <a16:creationId xmlns:a16="http://schemas.microsoft.com/office/drawing/2014/main" id="{4F35E327-E2D1-FEB4-9F23-E8C168410DAD}"/>
              </a:ext>
            </a:extLst>
          </p:cNvPr>
          <p:cNvSpPr>
            <a:spLocks noEditPoints="1"/>
          </p:cNvSpPr>
          <p:nvPr/>
        </p:nvSpPr>
        <p:spPr bwMode="auto">
          <a:xfrm>
            <a:off x="4733017" y="987844"/>
            <a:ext cx="3346940" cy="3352626"/>
          </a:xfrm>
          <a:custGeom>
            <a:avLst/>
            <a:gdLst>
              <a:gd name="T0" fmla="*/ 757 w 841"/>
              <a:gd name="T1" fmla="*/ 615 h 842"/>
              <a:gd name="T2" fmla="*/ 612 w 841"/>
              <a:gd name="T3" fmla="*/ 274 h 842"/>
              <a:gd name="T4" fmla="*/ 421 w 841"/>
              <a:gd name="T5" fmla="*/ 0 h 842"/>
              <a:gd name="T6" fmla="*/ 783 w 841"/>
              <a:gd name="T7" fmla="*/ 283 h 842"/>
              <a:gd name="T8" fmla="*/ 704 w 841"/>
              <a:gd name="T9" fmla="*/ 230 h 842"/>
              <a:gd name="T10" fmla="*/ 674 w 841"/>
              <a:gd name="T11" fmla="*/ 243 h 842"/>
              <a:gd name="T12" fmla="*/ 599 w 841"/>
              <a:gd name="T13" fmla="*/ 178 h 842"/>
              <a:gd name="T14" fmla="*/ 654 w 841"/>
              <a:gd name="T15" fmla="*/ 139 h 842"/>
              <a:gd name="T16" fmla="*/ 201 w 841"/>
              <a:gd name="T17" fmla="*/ 737 h 842"/>
              <a:gd name="T18" fmla="*/ 20 w 841"/>
              <a:gd name="T19" fmla="*/ 352 h 842"/>
              <a:gd name="T20" fmla="*/ 80 w 841"/>
              <a:gd name="T21" fmla="*/ 403 h 842"/>
              <a:gd name="T22" fmla="*/ 156 w 841"/>
              <a:gd name="T23" fmla="*/ 463 h 842"/>
              <a:gd name="T24" fmla="*/ 201 w 841"/>
              <a:gd name="T25" fmla="*/ 616 h 842"/>
              <a:gd name="T26" fmla="*/ 252 w 841"/>
              <a:gd name="T27" fmla="*/ 783 h 842"/>
              <a:gd name="T28" fmla="*/ 249 w 841"/>
              <a:gd name="T29" fmla="*/ 732 h 842"/>
              <a:gd name="T30" fmla="*/ 309 w 841"/>
              <a:gd name="T31" fmla="*/ 678 h 842"/>
              <a:gd name="T32" fmla="*/ 377 w 841"/>
              <a:gd name="T33" fmla="*/ 539 h 842"/>
              <a:gd name="T34" fmla="*/ 303 w 841"/>
              <a:gd name="T35" fmla="*/ 501 h 842"/>
              <a:gd name="T36" fmla="*/ 221 w 841"/>
              <a:gd name="T37" fmla="*/ 440 h 842"/>
              <a:gd name="T38" fmla="*/ 156 w 841"/>
              <a:gd name="T39" fmla="*/ 448 h 842"/>
              <a:gd name="T40" fmla="*/ 101 w 841"/>
              <a:gd name="T41" fmla="*/ 371 h 842"/>
              <a:gd name="T42" fmla="*/ 103 w 841"/>
              <a:gd name="T43" fmla="*/ 321 h 842"/>
              <a:gd name="T44" fmla="*/ 166 w 841"/>
              <a:gd name="T45" fmla="*/ 268 h 842"/>
              <a:gd name="T46" fmla="*/ 229 w 841"/>
              <a:gd name="T47" fmla="*/ 228 h 842"/>
              <a:gd name="T48" fmla="*/ 201 w 841"/>
              <a:gd name="T49" fmla="*/ 207 h 842"/>
              <a:gd name="T50" fmla="*/ 259 w 841"/>
              <a:gd name="T51" fmla="*/ 206 h 842"/>
              <a:gd name="T52" fmla="*/ 266 w 841"/>
              <a:gd name="T53" fmla="*/ 166 h 842"/>
              <a:gd name="T54" fmla="*/ 169 w 841"/>
              <a:gd name="T55" fmla="*/ 137 h 842"/>
              <a:gd name="T56" fmla="*/ 147 w 841"/>
              <a:gd name="T57" fmla="*/ 178 h 842"/>
              <a:gd name="T58" fmla="*/ 158 w 841"/>
              <a:gd name="T59" fmla="*/ 120 h 842"/>
              <a:gd name="T60" fmla="*/ 194 w 841"/>
              <a:gd name="T61" fmla="*/ 98 h 842"/>
              <a:gd name="T62" fmla="*/ 223 w 841"/>
              <a:gd name="T63" fmla="*/ 127 h 842"/>
              <a:gd name="T64" fmla="*/ 225 w 841"/>
              <a:gd name="T65" fmla="*/ 94 h 842"/>
              <a:gd name="T66" fmla="*/ 274 w 841"/>
              <a:gd name="T67" fmla="*/ 66 h 842"/>
              <a:gd name="T68" fmla="*/ 293 w 841"/>
              <a:gd name="T69" fmla="*/ 112 h 842"/>
              <a:gd name="T70" fmla="*/ 370 w 841"/>
              <a:gd name="T71" fmla="*/ 103 h 842"/>
              <a:gd name="T72" fmla="*/ 442 w 841"/>
              <a:gd name="T73" fmla="*/ 66 h 842"/>
              <a:gd name="T74" fmla="*/ 403 w 841"/>
              <a:gd name="T75" fmla="*/ 12 h 842"/>
              <a:gd name="T76" fmla="*/ 572 w 841"/>
              <a:gd name="T77" fmla="*/ 113 h 842"/>
              <a:gd name="T78" fmla="*/ 574 w 841"/>
              <a:gd name="T79" fmla="*/ 166 h 842"/>
              <a:gd name="T80" fmla="*/ 489 w 841"/>
              <a:gd name="T81" fmla="*/ 227 h 842"/>
              <a:gd name="T82" fmla="*/ 552 w 841"/>
              <a:gd name="T83" fmla="*/ 241 h 842"/>
              <a:gd name="T84" fmla="*/ 608 w 841"/>
              <a:gd name="T85" fmla="*/ 233 h 842"/>
              <a:gd name="T86" fmla="*/ 668 w 841"/>
              <a:gd name="T87" fmla="*/ 269 h 842"/>
              <a:gd name="T88" fmla="*/ 681 w 841"/>
              <a:gd name="T89" fmla="*/ 307 h 842"/>
              <a:gd name="T90" fmla="*/ 534 w 841"/>
              <a:gd name="T91" fmla="*/ 275 h 842"/>
              <a:gd name="T92" fmla="*/ 451 w 841"/>
              <a:gd name="T93" fmla="*/ 436 h 842"/>
              <a:gd name="T94" fmla="*/ 590 w 841"/>
              <a:gd name="T95" fmla="*/ 489 h 842"/>
              <a:gd name="T96" fmla="*/ 615 w 841"/>
              <a:gd name="T97" fmla="*/ 682 h 842"/>
              <a:gd name="T98" fmla="*/ 718 w 841"/>
              <a:gd name="T99" fmla="*/ 596 h 842"/>
              <a:gd name="T100" fmla="*/ 747 w 841"/>
              <a:gd name="T101" fmla="*/ 439 h 842"/>
              <a:gd name="T102" fmla="*/ 738 w 841"/>
              <a:gd name="T103" fmla="*/ 389 h 842"/>
              <a:gd name="T104" fmla="*/ 778 w 841"/>
              <a:gd name="T105" fmla="*/ 360 h 842"/>
              <a:gd name="T106" fmla="*/ 832 w 841"/>
              <a:gd name="T107" fmla="*/ 421 h 842"/>
              <a:gd name="T108" fmla="*/ 119 w 841"/>
              <a:gd name="T109" fmla="*/ 222 h 842"/>
              <a:gd name="T110" fmla="*/ 149 w 841"/>
              <a:gd name="T111" fmla="*/ 238 h 842"/>
              <a:gd name="T112" fmla="*/ 696 w 841"/>
              <a:gd name="T113" fmla="*/ 516 h 842"/>
              <a:gd name="T114" fmla="*/ 279 w 841"/>
              <a:gd name="T115" fmla="*/ 93 h 842"/>
              <a:gd name="T116" fmla="*/ 534 w 841"/>
              <a:gd name="T117" fmla="*/ 169 h 842"/>
              <a:gd name="T118" fmla="*/ 485 w 841"/>
              <a:gd name="T119" fmla="*/ 105 h 842"/>
              <a:gd name="T120" fmla="*/ 184 w 841"/>
              <a:gd name="T121" fmla="*/ 379 h 842"/>
              <a:gd name="T122" fmla="*/ 157 w 841"/>
              <a:gd name="T123" fmla="*/ 392 h 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1" h="842">
                <a:moveTo>
                  <a:pt x="554" y="253"/>
                </a:moveTo>
                <a:cubicBezTo>
                  <a:pt x="554" y="251"/>
                  <a:pt x="552" y="247"/>
                  <a:pt x="549" y="252"/>
                </a:cubicBezTo>
                <a:cubicBezTo>
                  <a:pt x="548" y="254"/>
                  <a:pt x="553" y="255"/>
                  <a:pt x="554" y="253"/>
                </a:cubicBezTo>
                <a:close/>
                <a:moveTo>
                  <a:pt x="763" y="566"/>
                </a:moveTo>
                <a:cubicBezTo>
                  <a:pt x="759" y="565"/>
                  <a:pt x="758" y="573"/>
                  <a:pt x="755" y="578"/>
                </a:cubicBezTo>
                <a:cubicBezTo>
                  <a:pt x="751" y="584"/>
                  <a:pt x="747" y="589"/>
                  <a:pt x="746" y="588"/>
                </a:cubicBezTo>
                <a:cubicBezTo>
                  <a:pt x="745" y="588"/>
                  <a:pt x="737" y="593"/>
                  <a:pt x="739" y="600"/>
                </a:cubicBezTo>
                <a:cubicBezTo>
                  <a:pt x="740" y="606"/>
                  <a:pt x="740" y="613"/>
                  <a:pt x="737" y="617"/>
                </a:cubicBezTo>
                <a:cubicBezTo>
                  <a:pt x="734" y="621"/>
                  <a:pt x="738" y="629"/>
                  <a:pt x="737" y="634"/>
                </a:cubicBezTo>
                <a:cubicBezTo>
                  <a:pt x="735" y="639"/>
                  <a:pt x="737" y="642"/>
                  <a:pt x="742" y="642"/>
                </a:cubicBezTo>
                <a:cubicBezTo>
                  <a:pt x="746" y="641"/>
                  <a:pt x="748" y="638"/>
                  <a:pt x="751" y="632"/>
                </a:cubicBezTo>
                <a:cubicBezTo>
                  <a:pt x="754" y="626"/>
                  <a:pt x="754" y="620"/>
                  <a:pt x="757" y="615"/>
                </a:cubicBezTo>
                <a:cubicBezTo>
                  <a:pt x="759" y="609"/>
                  <a:pt x="762" y="598"/>
                  <a:pt x="763" y="595"/>
                </a:cubicBezTo>
                <a:cubicBezTo>
                  <a:pt x="764" y="592"/>
                  <a:pt x="766" y="583"/>
                  <a:pt x="766" y="578"/>
                </a:cubicBezTo>
                <a:cubicBezTo>
                  <a:pt x="766" y="573"/>
                  <a:pt x="765" y="567"/>
                  <a:pt x="763" y="566"/>
                </a:cubicBezTo>
                <a:close/>
                <a:moveTo>
                  <a:pt x="143" y="130"/>
                </a:moveTo>
                <a:cubicBezTo>
                  <a:pt x="142" y="131"/>
                  <a:pt x="148" y="133"/>
                  <a:pt x="149" y="131"/>
                </a:cubicBezTo>
                <a:cubicBezTo>
                  <a:pt x="150" y="129"/>
                  <a:pt x="146" y="126"/>
                  <a:pt x="143" y="130"/>
                </a:cubicBezTo>
                <a:close/>
                <a:moveTo>
                  <a:pt x="586" y="254"/>
                </a:moveTo>
                <a:cubicBezTo>
                  <a:pt x="589" y="250"/>
                  <a:pt x="584" y="245"/>
                  <a:pt x="582" y="245"/>
                </a:cubicBezTo>
                <a:cubicBezTo>
                  <a:pt x="578" y="245"/>
                  <a:pt x="576" y="253"/>
                  <a:pt x="579" y="255"/>
                </a:cubicBezTo>
                <a:cubicBezTo>
                  <a:pt x="582" y="258"/>
                  <a:pt x="584" y="258"/>
                  <a:pt x="586" y="254"/>
                </a:cubicBezTo>
                <a:close/>
                <a:moveTo>
                  <a:pt x="606" y="269"/>
                </a:moveTo>
                <a:cubicBezTo>
                  <a:pt x="609" y="270"/>
                  <a:pt x="610" y="273"/>
                  <a:pt x="612" y="274"/>
                </a:cubicBezTo>
                <a:cubicBezTo>
                  <a:pt x="614" y="274"/>
                  <a:pt x="619" y="274"/>
                  <a:pt x="617" y="269"/>
                </a:cubicBezTo>
                <a:cubicBezTo>
                  <a:pt x="615" y="264"/>
                  <a:pt x="612" y="263"/>
                  <a:pt x="610" y="263"/>
                </a:cubicBezTo>
                <a:cubicBezTo>
                  <a:pt x="609" y="263"/>
                  <a:pt x="604" y="261"/>
                  <a:pt x="601" y="263"/>
                </a:cubicBezTo>
                <a:cubicBezTo>
                  <a:pt x="600" y="264"/>
                  <a:pt x="604" y="268"/>
                  <a:pt x="606" y="269"/>
                </a:cubicBezTo>
                <a:close/>
                <a:moveTo>
                  <a:pt x="158" y="131"/>
                </a:moveTo>
                <a:cubicBezTo>
                  <a:pt x="154" y="133"/>
                  <a:pt x="157" y="136"/>
                  <a:pt x="160" y="134"/>
                </a:cubicBezTo>
                <a:cubicBezTo>
                  <a:pt x="163" y="133"/>
                  <a:pt x="162" y="130"/>
                  <a:pt x="158" y="131"/>
                </a:cubicBezTo>
                <a:close/>
                <a:moveTo>
                  <a:pt x="421" y="0"/>
                </a:moveTo>
                <a:cubicBezTo>
                  <a:pt x="189" y="0"/>
                  <a:pt x="0" y="189"/>
                  <a:pt x="0" y="421"/>
                </a:cubicBezTo>
                <a:cubicBezTo>
                  <a:pt x="0" y="653"/>
                  <a:pt x="189" y="842"/>
                  <a:pt x="421" y="842"/>
                </a:cubicBezTo>
                <a:cubicBezTo>
                  <a:pt x="653" y="842"/>
                  <a:pt x="841" y="653"/>
                  <a:pt x="841" y="421"/>
                </a:cubicBezTo>
                <a:cubicBezTo>
                  <a:pt x="841" y="189"/>
                  <a:pt x="653" y="0"/>
                  <a:pt x="421" y="0"/>
                </a:cubicBezTo>
                <a:close/>
                <a:moveTo>
                  <a:pt x="755" y="227"/>
                </a:moveTo>
                <a:cubicBezTo>
                  <a:pt x="757" y="225"/>
                  <a:pt x="762" y="230"/>
                  <a:pt x="764" y="228"/>
                </a:cubicBezTo>
                <a:cubicBezTo>
                  <a:pt x="767" y="226"/>
                  <a:pt x="769" y="223"/>
                  <a:pt x="770" y="223"/>
                </a:cubicBezTo>
                <a:cubicBezTo>
                  <a:pt x="771" y="222"/>
                  <a:pt x="777" y="225"/>
                  <a:pt x="778" y="228"/>
                </a:cubicBezTo>
                <a:cubicBezTo>
                  <a:pt x="779" y="231"/>
                  <a:pt x="783" y="236"/>
                  <a:pt x="782" y="237"/>
                </a:cubicBezTo>
                <a:cubicBezTo>
                  <a:pt x="781" y="238"/>
                  <a:pt x="776" y="239"/>
                  <a:pt x="774" y="236"/>
                </a:cubicBezTo>
                <a:cubicBezTo>
                  <a:pt x="772" y="233"/>
                  <a:pt x="767" y="235"/>
                  <a:pt x="767" y="241"/>
                </a:cubicBezTo>
                <a:cubicBezTo>
                  <a:pt x="767" y="246"/>
                  <a:pt x="769" y="242"/>
                  <a:pt x="771" y="244"/>
                </a:cubicBezTo>
                <a:cubicBezTo>
                  <a:pt x="773" y="247"/>
                  <a:pt x="773" y="249"/>
                  <a:pt x="775" y="252"/>
                </a:cubicBezTo>
                <a:cubicBezTo>
                  <a:pt x="776" y="255"/>
                  <a:pt x="778" y="255"/>
                  <a:pt x="780" y="257"/>
                </a:cubicBezTo>
                <a:cubicBezTo>
                  <a:pt x="781" y="260"/>
                  <a:pt x="776" y="262"/>
                  <a:pt x="778" y="265"/>
                </a:cubicBezTo>
                <a:cubicBezTo>
                  <a:pt x="781" y="268"/>
                  <a:pt x="782" y="280"/>
                  <a:pt x="783" y="283"/>
                </a:cubicBezTo>
                <a:cubicBezTo>
                  <a:pt x="783" y="286"/>
                  <a:pt x="776" y="287"/>
                  <a:pt x="774" y="286"/>
                </a:cubicBezTo>
                <a:cubicBezTo>
                  <a:pt x="772" y="285"/>
                  <a:pt x="766" y="281"/>
                  <a:pt x="763" y="280"/>
                </a:cubicBezTo>
                <a:cubicBezTo>
                  <a:pt x="761" y="279"/>
                  <a:pt x="759" y="266"/>
                  <a:pt x="762" y="267"/>
                </a:cubicBezTo>
                <a:cubicBezTo>
                  <a:pt x="765" y="268"/>
                  <a:pt x="766" y="267"/>
                  <a:pt x="768" y="263"/>
                </a:cubicBezTo>
                <a:cubicBezTo>
                  <a:pt x="771" y="259"/>
                  <a:pt x="764" y="256"/>
                  <a:pt x="761" y="255"/>
                </a:cubicBezTo>
                <a:cubicBezTo>
                  <a:pt x="759" y="253"/>
                  <a:pt x="754" y="242"/>
                  <a:pt x="752" y="239"/>
                </a:cubicBezTo>
                <a:cubicBezTo>
                  <a:pt x="750" y="235"/>
                  <a:pt x="751" y="230"/>
                  <a:pt x="755" y="227"/>
                </a:cubicBezTo>
                <a:close/>
                <a:moveTo>
                  <a:pt x="677" y="234"/>
                </a:moveTo>
                <a:cubicBezTo>
                  <a:pt x="679" y="232"/>
                  <a:pt x="681" y="228"/>
                  <a:pt x="683" y="223"/>
                </a:cubicBezTo>
                <a:cubicBezTo>
                  <a:pt x="685" y="218"/>
                  <a:pt x="688" y="218"/>
                  <a:pt x="690" y="219"/>
                </a:cubicBezTo>
                <a:cubicBezTo>
                  <a:pt x="692" y="219"/>
                  <a:pt x="697" y="229"/>
                  <a:pt x="698" y="232"/>
                </a:cubicBezTo>
                <a:cubicBezTo>
                  <a:pt x="699" y="235"/>
                  <a:pt x="703" y="231"/>
                  <a:pt x="704" y="230"/>
                </a:cubicBezTo>
                <a:cubicBezTo>
                  <a:pt x="706" y="229"/>
                  <a:pt x="708" y="227"/>
                  <a:pt x="708" y="224"/>
                </a:cubicBezTo>
                <a:cubicBezTo>
                  <a:pt x="708" y="222"/>
                  <a:pt x="711" y="221"/>
                  <a:pt x="715" y="221"/>
                </a:cubicBezTo>
                <a:cubicBezTo>
                  <a:pt x="718" y="221"/>
                  <a:pt x="715" y="225"/>
                  <a:pt x="713" y="226"/>
                </a:cubicBezTo>
                <a:cubicBezTo>
                  <a:pt x="711" y="226"/>
                  <a:pt x="712" y="229"/>
                  <a:pt x="717" y="231"/>
                </a:cubicBezTo>
                <a:cubicBezTo>
                  <a:pt x="721" y="233"/>
                  <a:pt x="725" y="239"/>
                  <a:pt x="730" y="243"/>
                </a:cubicBezTo>
                <a:cubicBezTo>
                  <a:pt x="735" y="247"/>
                  <a:pt x="736" y="254"/>
                  <a:pt x="733" y="254"/>
                </a:cubicBezTo>
                <a:cubicBezTo>
                  <a:pt x="730" y="255"/>
                  <a:pt x="722" y="255"/>
                  <a:pt x="719" y="255"/>
                </a:cubicBezTo>
                <a:cubicBezTo>
                  <a:pt x="716" y="254"/>
                  <a:pt x="711" y="249"/>
                  <a:pt x="706" y="248"/>
                </a:cubicBezTo>
                <a:cubicBezTo>
                  <a:pt x="702" y="246"/>
                  <a:pt x="696" y="246"/>
                  <a:pt x="694" y="249"/>
                </a:cubicBezTo>
                <a:cubicBezTo>
                  <a:pt x="692" y="253"/>
                  <a:pt x="685" y="251"/>
                  <a:pt x="682" y="251"/>
                </a:cubicBezTo>
                <a:cubicBezTo>
                  <a:pt x="679" y="250"/>
                  <a:pt x="676" y="255"/>
                  <a:pt x="675" y="253"/>
                </a:cubicBezTo>
                <a:cubicBezTo>
                  <a:pt x="675" y="253"/>
                  <a:pt x="677" y="244"/>
                  <a:pt x="674" y="243"/>
                </a:cubicBezTo>
                <a:cubicBezTo>
                  <a:pt x="672" y="242"/>
                  <a:pt x="675" y="236"/>
                  <a:pt x="677" y="234"/>
                </a:cubicBezTo>
                <a:close/>
                <a:moveTo>
                  <a:pt x="671" y="148"/>
                </a:moveTo>
                <a:cubicBezTo>
                  <a:pt x="668" y="148"/>
                  <a:pt x="664" y="148"/>
                  <a:pt x="657" y="147"/>
                </a:cubicBezTo>
                <a:cubicBezTo>
                  <a:pt x="651" y="147"/>
                  <a:pt x="643" y="147"/>
                  <a:pt x="643" y="148"/>
                </a:cubicBezTo>
                <a:cubicBezTo>
                  <a:pt x="644" y="149"/>
                  <a:pt x="653" y="153"/>
                  <a:pt x="650" y="155"/>
                </a:cubicBezTo>
                <a:cubicBezTo>
                  <a:pt x="647" y="157"/>
                  <a:pt x="644" y="154"/>
                  <a:pt x="640" y="154"/>
                </a:cubicBezTo>
                <a:cubicBezTo>
                  <a:pt x="636" y="153"/>
                  <a:pt x="634" y="159"/>
                  <a:pt x="633" y="163"/>
                </a:cubicBezTo>
                <a:cubicBezTo>
                  <a:pt x="632" y="166"/>
                  <a:pt x="636" y="173"/>
                  <a:pt x="630" y="170"/>
                </a:cubicBezTo>
                <a:cubicBezTo>
                  <a:pt x="623" y="168"/>
                  <a:pt x="619" y="167"/>
                  <a:pt x="617" y="168"/>
                </a:cubicBezTo>
                <a:cubicBezTo>
                  <a:pt x="616" y="169"/>
                  <a:pt x="613" y="172"/>
                  <a:pt x="609" y="173"/>
                </a:cubicBezTo>
                <a:cubicBezTo>
                  <a:pt x="605" y="174"/>
                  <a:pt x="605" y="178"/>
                  <a:pt x="600" y="178"/>
                </a:cubicBezTo>
                <a:cubicBezTo>
                  <a:pt x="599" y="178"/>
                  <a:pt x="599" y="178"/>
                  <a:pt x="599" y="178"/>
                </a:cubicBezTo>
                <a:cubicBezTo>
                  <a:pt x="603" y="162"/>
                  <a:pt x="613" y="167"/>
                  <a:pt x="613" y="167"/>
                </a:cubicBezTo>
                <a:cubicBezTo>
                  <a:pt x="613" y="167"/>
                  <a:pt x="618" y="161"/>
                  <a:pt x="616" y="158"/>
                </a:cubicBezTo>
                <a:cubicBezTo>
                  <a:pt x="615" y="154"/>
                  <a:pt x="621" y="147"/>
                  <a:pt x="622" y="146"/>
                </a:cubicBezTo>
                <a:cubicBezTo>
                  <a:pt x="623" y="145"/>
                  <a:pt x="627" y="139"/>
                  <a:pt x="621" y="137"/>
                </a:cubicBezTo>
                <a:cubicBezTo>
                  <a:pt x="616" y="134"/>
                  <a:pt x="611" y="133"/>
                  <a:pt x="616" y="128"/>
                </a:cubicBezTo>
                <a:cubicBezTo>
                  <a:pt x="622" y="123"/>
                  <a:pt x="626" y="129"/>
                  <a:pt x="632" y="121"/>
                </a:cubicBezTo>
                <a:cubicBezTo>
                  <a:pt x="638" y="114"/>
                  <a:pt x="629" y="111"/>
                  <a:pt x="637" y="111"/>
                </a:cubicBezTo>
                <a:cubicBezTo>
                  <a:pt x="644" y="111"/>
                  <a:pt x="652" y="112"/>
                  <a:pt x="651" y="114"/>
                </a:cubicBezTo>
                <a:cubicBezTo>
                  <a:pt x="649" y="117"/>
                  <a:pt x="641" y="121"/>
                  <a:pt x="636" y="124"/>
                </a:cubicBezTo>
                <a:cubicBezTo>
                  <a:pt x="631" y="126"/>
                  <a:pt x="633" y="131"/>
                  <a:pt x="635" y="134"/>
                </a:cubicBezTo>
                <a:cubicBezTo>
                  <a:pt x="637" y="136"/>
                  <a:pt x="639" y="143"/>
                  <a:pt x="642" y="142"/>
                </a:cubicBezTo>
                <a:cubicBezTo>
                  <a:pt x="646" y="142"/>
                  <a:pt x="650" y="139"/>
                  <a:pt x="654" y="139"/>
                </a:cubicBezTo>
                <a:cubicBezTo>
                  <a:pt x="658" y="140"/>
                  <a:pt x="666" y="140"/>
                  <a:pt x="667" y="140"/>
                </a:cubicBezTo>
                <a:cubicBezTo>
                  <a:pt x="668" y="140"/>
                  <a:pt x="674" y="147"/>
                  <a:pt x="671" y="148"/>
                </a:cubicBezTo>
                <a:close/>
                <a:moveTo>
                  <a:pt x="205" y="669"/>
                </a:moveTo>
                <a:cubicBezTo>
                  <a:pt x="203" y="671"/>
                  <a:pt x="199" y="671"/>
                  <a:pt x="201" y="674"/>
                </a:cubicBezTo>
                <a:cubicBezTo>
                  <a:pt x="204" y="677"/>
                  <a:pt x="199" y="678"/>
                  <a:pt x="199" y="679"/>
                </a:cubicBezTo>
                <a:cubicBezTo>
                  <a:pt x="199" y="681"/>
                  <a:pt x="203" y="688"/>
                  <a:pt x="202" y="691"/>
                </a:cubicBezTo>
                <a:cubicBezTo>
                  <a:pt x="201" y="693"/>
                  <a:pt x="200" y="697"/>
                  <a:pt x="199" y="700"/>
                </a:cubicBezTo>
                <a:cubicBezTo>
                  <a:pt x="199" y="702"/>
                  <a:pt x="196" y="705"/>
                  <a:pt x="197" y="708"/>
                </a:cubicBezTo>
                <a:cubicBezTo>
                  <a:pt x="199" y="712"/>
                  <a:pt x="195" y="710"/>
                  <a:pt x="195" y="714"/>
                </a:cubicBezTo>
                <a:cubicBezTo>
                  <a:pt x="196" y="717"/>
                  <a:pt x="199" y="716"/>
                  <a:pt x="199" y="720"/>
                </a:cubicBezTo>
                <a:cubicBezTo>
                  <a:pt x="199" y="725"/>
                  <a:pt x="197" y="726"/>
                  <a:pt x="198" y="729"/>
                </a:cubicBezTo>
                <a:cubicBezTo>
                  <a:pt x="198" y="732"/>
                  <a:pt x="201" y="736"/>
                  <a:pt x="201" y="737"/>
                </a:cubicBezTo>
                <a:cubicBezTo>
                  <a:pt x="201" y="738"/>
                  <a:pt x="200" y="742"/>
                  <a:pt x="198" y="744"/>
                </a:cubicBezTo>
                <a:cubicBezTo>
                  <a:pt x="196" y="747"/>
                  <a:pt x="194" y="749"/>
                  <a:pt x="195" y="751"/>
                </a:cubicBezTo>
                <a:cubicBezTo>
                  <a:pt x="196" y="752"/>
                  <a:pt x="199" y="754"/>
                  <a:pt x="199" y="755"/>
                </a:cubicBezTo>
                <a:cubicBezTo>
                  <a:pt x="198" y="756"/>
                  <a:pt x="196" y="760"/>
                  <a:pt x="197" y="762"/>
                </a:cubicBezTo>
                <a:cubicBezTo>
                  <a:pt x="197" y="764"/>
                  <a:pt x="201" y="764"/>
                  <a:pt x="202" y="765"/>
                </a:cubicBezTo>
                <a:cubicBezTo>
                  <a:pt x="203" y="766"/>
                  <a:pt x="201" y="767"/>
                  <a:pt x="200" y="768"/>
                </a:cubicBezTo>
                <a:cubicBezTo>
                  <a:pt x="86" y="695"/>
                  <a:pt x="9" y="567"/>
                  <a:pt x="9" y="421"/>
                </a:cubicBezTo>
                <a:cubicBezTo>
                  <a:pt x="9" y="398"/>
                  <a:pt x="11" y="376"/>
                  <a:pt x="15" y="354"/>
                </a:cubicBezTo>
                <a:cubicBezTo>
                  <a:pt x="15" y="354"/>
                  <a:pt x="15" y="354"/>
                  <a:pt x="15" y="354"/>
                </a:cubicBezTo>
                <a:cubicBezTo>
                  <a:pt x="15" y="357"/>
                  <a:pt x="17" y="358"/>
                  <a:pt x="18" y="359"/>
                </a:cubicBezTo>
                <a:cubicBezTo>
                  <a:pt x="20" y="359"/>
                  <a:pt x="22" y="368"/>
                  <a:pt x="25" y="364"/>
                </a:cubicBezTo>
                <a:cubicBezTo>
                  <a:pt x="27" y="360"/>
                  <a:pt x="21" y="354"/>
                  <a:pt x="20" y="352"/>
                </a:cubicBezTo>
                <a:cubicBezTo>
                  <a:pt x="18" y="350"/>
                  <a:pt x="19" y="345"/>
                  <a:pt x="17" y="341"/>
                </a:cubicBezTo>
                <a:cubicBezTo>
                  <a:pt x="18" y="339"/>
                  <a:pt x="18" y="337"/>
                  <a:pt x="18" y="335"/>
                </a:cubicBezTo>
                <a:cubicBezTo>
                  <a:pt x="20" y="337"/>
                  <a:pt x="21" y="338"/>
                  <a:pt x="21" y="340"/>
                </a:cubicBezTo>
                <a:cubicBezTo>
                  <a:pt x="24" y="343"/>
                  <a:pt x="28" y="357"/>
                  <a:pt x="30" y="357"/>
                </a:cubicBezTo>
                <a:cubicBezTo>
                  <a:pt x="31" y="357"/>
                  <a:pt x="36" y="364"/>
                  <a:pt x="36" y="364"/>
                </a:cubicBezTo>
                <a:cubicBezTo>
                  <a:pt x="36" y="364"/>
                  <a:pt x="38" y="371"/>
                  <a:pt x="37" y="373"/>
                </a:cubicBezTo>
                <a:cubicBezTo>
                  <a:pt x="36" y="375"/>
                  <a:pt x="38" y="382"/>
                  <a:pt x="40" y="384"/>
                </a:cubicBezTo>
                <a:cubicBezTo>
                  <a:pt x="43" y="386"/>
                  <a:pt x="52" y="386"/>
                  <a:pt x="53" y="393"/>
                </a:cubicBezTo>
                <a:cubicBezTo>
                  <a:pt x="53" y="395"/>
                  <a:pt x="55" y="405"/>
                  <a:pt x="58" y="405"/>
                </a:cubicBezTo>
                <a:cubicBezTo>
                  <a:pt x="62" y="405"/>
                  <a:pt x="67" y="402"/>
                  <a:pt x="68" y="404"/>
                </a:cubicBezTo>
                <a:cubicBezTo>
                  <a:pt x="69" y="405"/>
                  <a:pt x="72" y="412"/>
                  <a:pt x="74" y="408"/>
                </a:cubicBezTo>
                <a:cubicBezTo>
                  <a:pt x="76" y="404"/>
                  <a:pt x="77" y="403"/>
                  <a:pt x="80" y="403"/>
                </a:cubicBezTo>
                <a:cubicBezTo>
                  <a:pt x="83" y="403"/>
                  <a:pt x="84" y="407"/>
                  <a:pt x="86" y="409"/>
                </a:cubicBezTo>
                <a:cubicBezTo>
                  <a:pt x="88" y="412"/>
                  <a:pt x="93" y="418"/>
                  <a:pt x="96" y="418"/>
                </a:cubicBezTo>
                <a:cubicBezTo>
                  <a:pt x="98" y="418"/>
                  <a:pt x="102" y="422"/>
                  <a:pt x="104" y="421"/>
                </a:cubicBezTo>
                <a:cubicBezTo>
                  <a:pt x="105" y="419"/>
                  <a:pt x="108" y="422"/>
                  <a:pt x="110" y="423"/>
                </a:cubicBezTo>
                <a:cubicBezTo>
                  <a:pt x="112" y="424"/>
                  <a:pt x="115" y="428"/>
                  <a:pt x="114" y="434"/>
                </a:cubicBezTo>
                <a:cubicBezTo>
                  <a:pt x="114" y="440"/>
                  <a:pt x="120" y="442"/>
                  <a:pt x="122" y="444"/>
                </a:cubicBezTo>
                <a:cubicBezTo>
                  <a:pt x="124" y="445"/>
                  <a:pt x="128" y="449"/>
                  <a:pt x="130" y="452"/>
                </a:cubicBezTo>
                <a:cubicBezTo>
                  <a:pt x="132" y="454"/>
                  <a:pt x="136" y="455"/>
                  <a:pt x="137" y="457"/>
                </a:cubicBezTo>
                <a:cubicBezTo>
                  <a:pt x="139" y="458"/>
                  <a:pt x="139" y="461"/>
                  <a:pt x="143" y="459"/>
                </a:cubicBezTo>
                <a:cubicBezTo>
                  <a:pt x="146" y="456"/>
                  <a:pt x="146" y="451"/>
                  <a:pt x="146" y="451"/>
                </a:cubicBezTo>
                <a:cubicBezTo>
                  <a:pt x="146" y="451"/>
                  <a:pt x="150" y="451"/>
                  <a:pt x="152" y="453"/>
                </a:cubicBezTo>
                <a:cubicBezTo>
                  <a:pt x="154" y="455"/>
                  <a:pt x="155" y="462"/>
                  <a:pt x="156" y="463"/>
                </a:cubicBezTo>
                <a:cubicBezTo>
                  <a:pt x="158" y="464"/>
                  <a:pt x="160" y="472"/>
                  <a:pt x="159" y="478"/>
                </a:cubicBezTo>
                <a:cubicBezTo>
                  <a:pt x="157" y="483"/>
                  <a:pt x="158" y="489"/>
                  <a:pt x="156" y="489"/>
                </a:cubicBezTo>
                <a:cubicBezTo>
                  <a:pt x="155" y="489"/>
                  <a:pt x="150" y="494"/>
                  <a:pt x="148" y="496"/>
                </a:cubicBezTo>
                <a:cubicBezTo>
                  <a:pt x="146" y="497"/>
                  <a:pt x="142" y="506"/>
                  <a:pt x="143" y="508"/>
                </a:cubicBezTo>
                <a:cubicBezTo>
                  <a:pt x="143" y="511"/>
                  <a:pt x="145" y="519"/>
                  <a:pt x="144" y="523"/>
                </a:cubicBezTo>
                <a:cubicBezTo>
                  <a:pt x="144" y="526"/>
                  <a:pt x="141" y="530"/>
                  <a:pt x="142" y="535"/>
                </a:cubicBezTo>
                <a:cubicBezTo>
                  <a:pt x="144" y="541"/>
                  <a:pt x="152" y="543"/>
                  <a:pt x="153" y="548"/>
                </a:cubicBezTo>
                <a:cubicBezTo>
                  <a:pt x="154" y="553"/>
                  <a:pt x="160" y="565"/>
                  <a:pt x="161" y="570"/>
                </a:cubicBezTo>
                <a:cubicBezTo>
                  <a:pt x="163" y="575"/>
                  <a:pt x="167" y="581"/>
                  <a:pt x="168" y="588"/>
                </a:cubicBezTo>
                <a:cubicBezTo>
                  <a:pt x="168" y="595"/>
                  <a:pt x="181" y="600"/>
                  <a:pt x="183" y="600"/>
                </a:cubicBezTo>
                <a:cubicBezTo>
                  <a:pt x="185" y="601"/>
                  <a:pt x="189" y="605"/>
                  <a:pt x="192" y="607"/>
                </a:cubicBezTo>
                <a:cubicBezTo>
                  <a:pt x="195" y="609"/>
                  <a:pt x="198" y="612"/>
                  <a:pt x="201" y="616"/>
                </a:cubicBezTo>
                <a:cubicBezTo>
                  <a:pt x="203" y="620"/>
                  <a:pt x="203" y="625"/>
                  <a:pt x="203" y="627"/>
                </a:cubicBezTo>
                <a:cubicBezTo>
                  <a:pt x="203" y="628"/>
                  <a:pt x="203" y="643"/>
                  <a:pt x="203" y="651"/>
                </a:cubicBezTo>
                <a:cubicBezTo>
                  <a:pt x="203" y="659"/>
                  <a:pt x="208" y="667"/>
                  <a:pt x="205" y="669"/>
                </a:cubicBezTo>
                <a:close/>
                <a:moveTo>
                  <a:pt x="226" y="781"/>
                </a:moveTo>
                <a:cubicBezTo>
                  <a:pt x="225" y="781"/>
                  <a:pt x="225" y="782"/>
                  <a:pt x="224" y="782"/>
                </a:cubicBezTo>
                <a:cubicBezTo>
                  <a:pt x="224" y="782"/>
                  <a:pt x="223" y="781"/>
                  <a:pt x="223" y="781"/>
                </a:cubicBezTo>
                <a:cubicBezTo>
                  <a:pt x="223" y="781"/>
                  <a:pt x="223" y="780"/>
                  <a:pt x="223" y="779"/>
                </a:cubicBezTo>
                <a:cubicBezTo>
                  <a:pt x="223" y="776"/>
                  <a:pt x="229" y="779"/>
                  <a:pt x="226" y="781"/>
                </a:cubicBezTo>
                <a:close/>
                <a:moveTo>
                  <a:pt x="421" y="832"/>
                </a:moveTo>
                <a:cubicBezTo>
                  <a:pt x="353" y="832"/>
                  <a:pt x="289" y="816"/>
                  <a:pt x="233" y="787"/>
                </a:cubicBezTo>
                <a:cubicBezTo>
                  <a:pt x="236" y="787"/>
                  <a:pt x="241" y="786"/>
                  <a:pt x="243" y="785"/>
                </a:cubicBezTo>
                <a:cubicBezTo>
                  <a:pt x="244" y="785"/>
                  <a:pt x="252" y="784"/>
                  <a:pt x="252" y="783"/>
                </a:cubicBezTo>
                <a:cubicBezTo>
                  <a:pt x="253" y="783"/>
                  <a:pt x="246" y="783"/>
                  <a:pt x="242" y="782"/>
                </a:cubicBezTo>
                <a:cubicBezTo>
                  <a:pt x="238" y="781"/>
                  <a:pt x="231" y="777"/>
                  <a:pt x="230" y="775"/>
                </a:cubicBezTo>
                <a:cubicBezTo>
                  <a:pt x="229" y="773"/>
                  <a:pt x="228" y="769"/>
                  <a:pt x="230" y="768"/>
                </a:cubicBezTo>
                <a:cubicBezTo>
                  <a:pt x="233" y="767"/>
                  <a:pt x="238" y="763"/>
                  <a:pt x="240" y="762"/>
                </a:cubicBezTo>
                <a:cubicBezTo>
                  <a:pt x="241" y="761"/>
                  <a:pt x="243" y="756"/>
                  <a:pt x="241" y="756"/>
                </a:cubicBezTo>
                <a:cubicBezTo>
                  <a:pt x="240" y="755"/>
                  <a:pt x="234" y="755"/>
                  <a:pt x="233" y="754"/>
                </a:cubicBezTo>
                <a:cubicBezTo>
                  <a:pt x="232" y="753"/>
                  <a:pt x="232" y="752"/>
                  <a:pt x="235" y="750"/>
                </a:cubicBezTo>
                <a:cubicBezTo>
                  <a:pt x="239" y="747"/>
                  <a:pt x="240" y="744"/>
                  <a:pt x="242" y="743"/>
                </a:cubicBezTo>
                <a:cubicBezTo>
                  <a:pt x="243" y="742"/>
                  <a:pt x="246" y="740"/>
                  <a:pt x="247" y="737"/>
                </a:cubicBezTo>
                <a:cubicBezTo>
                  <a:pt x="248" y="735"/>
                  <a:pt x="245" y="736"/>
                  <a:pt x="243" y="736"/>
                </a:cubicBezTo>
                <a:cubicBezTo>
                  <a:pt x="241" y="736"/>
                  <a:pt x="239" y="732"/>
                  <a:pt x="238" y="730"/>
                </a:cubicBezTo>
                <a:cubicBezTo>
                  <a:pt x="238" y="728"/>
                  <a:pt x="245" y="731"/>
                  <a:pt x="249" y="732"/>
                </a:cubicBezTo>
                <a:cubicBezTo>
                  <a:pt x="254" y="733"/>
                  <a:pt x="251" y="730"/>
                  <a:pt x="251" y="728"/>
                </a:cubicBezTo>
                <a:cubicBezTo>
                  <a:pt x="250" y="726"/>
                  <a:pt x="251" y="722"/>
                  <a:pt x="253" y="723"/>
                </a:cubicBezTo>
                <a:cubicBezTo>
                  <a:pt x="256" y="725"/>
                  <a:pt x="268" y="724"/>
                  <a:pt x="270" y="723"/>
                </a:cubicBezTo>
                <a:cubicBezTo>
                  <a:pt x="272" y="723"/>
                  <a:pt x="275" y="716"/>
                  <a:pt x="277" y="714"/>
                </a:cubicBezTo>
                <a:cubicBezTo>
                  <a:pt x="278" y="712"/>
                  <a:pt x="278" y="710"/>
                  <a:pt x="276" y="709"/>
                </a:cubicBezTo>
                <a:cubicBezTo>
                  <a:pt x="274" y="708"/>
                  <a:pt x="268" y="703"/>
                  <a:pt x="267" y="702"/>
                </a:cubicBezTo>
                <a:cubicBezTo>
                  <a:pt x="266" y="701"/>
                  <a:pt x="268" y="693"/>
                  <a:pt x="269" y="691"/>
                </a:cubicBezTo>
                <a:cubicBezTo>
                  <a:pt x="269" y="689"/>
                  <a:pt x="270" y="703"/>
                  <a:pt x="276" y="705"/>
                </a:cubicBezTo>
                <a:cubicBezTo>
                  <a:pt x="282" y="707"/>
                  <a:pt x="285" y="708"/>
                  <a:pt x="290" y="703"/>
                </a:cubicBezTo>
                <a:cubicBezTo>
                  <a:pt x="295" y="699"/>
                  <a:pt x="299" y="695"/>
                  <a:pt x="300" y="692"/>
                </a:cubicBezTo>
                <a:cubicBezTo>
                  <a:pt x="300" y="689"/>
                  <a:pt x="301" y="685"/>
                  <a:pt x="303" y="684"/>
                </a:cubicBezTo>
                <a:cubicBezTo>
                  <a:pt x="305" y="683"/>
                  <a:pt x="307" y="684"/>
                  <a:pt x="309" y="678"/>
                </a:cubicBezTo>
                <a:cubicBezTo>
                  <a:pt x="311" y="673"/>
                  <a:pt x="314" y="677"/>
                  <a:pt x="316" y="672"/>
                </a:cubicBezTo>
                <a:cubicBezTo>
                  <a:pt x="318" y="668"/>
                  <a:pt x="311" y="661"/>
                  <a:pt x="316" y="658"/>
                </a:cubicBezTo>
                <a:cubicBezTo>
                  <a:pt x="321" y="654"/>
                  <a:pt x="330" y="650"/>
                  <a:pt x="330" y="650"/>
                </a:cubicBezTo>
                <a:cubicBezTo>
                  <a:pt x="330" y="650"/>
                  <a:pt x="333" y="649"/>
                  <a:pt x="338" y="647"/>
                </a:cubicBezTo>
                <a:cubicBezTo>
                  <a:pt x="343" y="646"/>
                  <a:pt x="349" y="647"/>
                  <a:pt x="351" y="644"/>
                </a:cubicBezTo>
                <a:cubicBezTo>
                  <a:pt x="353" y="641"/>
                  <a:pt x="354" y="635"/>
                  <a:pt x="357" y="632"/>
                </a:cubicBezTo>
                <a:cubicBezTo>
                  <a:pt x="359" y="629"/>
                  <a:pt x="362" y="624"/>
                  <a:pt x="361" y="621"/>
                </a:cubicBezTo>
                <a:cubicBezTo>
                  <a:pt x="360" y="619"/>
                  <a:pt x="364" y="608"/>
                  <a:pt x="364" y="605"/>
                </a:cubicBezTo>
                <a:cubicBezTo>
                  <a:pt x="363" y="602"/>
                  <a:pt x="359" y="595"/>
                  <a:pt x="366" y="589"/>
                </a:cubicBezTo>
                <a:cubicBezTo>
                  <a:pt x="373" y="583"/>
                  <a:pt x="380" y="574"/>
                  <a:pt x="380" y="571"/>
                </a:cubicBezTo>
                <a:cubicBezTo>
                  <a:pt x="381" y="569"/>
                  <a:pt x="386" y="558"/>
                  <a:pt x="386" y="552"/>
                </a:cubicBezTo>
                <a:cubicBezTo>
                  <a:pt x="385" y="547"/>
                  <a:pt x="380" y="541"/>
                  <a:pt x="377" y="539"/>
                </a:cubicBezTo>
                <a:cubicBezTo>
                  <a:pt x="374" y="538"/>
                  <a:pt x="367" y="537"/>
                  <a:pt x="364" y="533"/>
                </a:cubicBezTo>
                <a:cubicBezTo>
                  <a:pt x="361" y="528"/>
                  <a:pt x="353" y="524"/>
                  <a:pt x="350" y="525"/>
                </a:cubicBezTo>
                <a:cubicBezTo>
                  <a:pt x="348" y="526"/>
                  <a:pt x="343" y="527"/>
                  <a:pt x="339" y="525"/>
                </a:cubicBezTo>
                <a:cubicBezTo>
                  <a:pt x="335" y="522"/>
                  <a:pt x="329" y="519"/>
                  <a:pt x="327" y="516"/>
                </a:cubicBezTo>
                <a:cubicBezTo>
                  <a:pt x="325" y="514"/>
                  <a:pt x="319" y="512"/>
                  <a:pt x="316" y="512"/>
                </a:cubicBezTo>
                <a:cubicBezTo>
                  <a:pt x="313" y="512"/>
                  <a:pt x="314" y="510"/>
                  <a:pt x="310" y="517"/>
                </a:cubicBezTo>
                <a:cubicBezTo>
                  <a:pt x="306" y="523"/>
                  <a:pt x="310" y="525"/>
                  <a:pt x="302" y="524"/>
                </a:cubicBezTo>
                <a:cubicBezTo>
                  <a:pt x="295" y="523"/>
                  <a:pt x="303" y="522"/>
                  <a:pt x="307" y="516"/>
                </a:cubicBezTo>
                <a:cubicBezTo>
                  <a:pt x="311" y="510"/>
                  <a:pt x="307" y="506"/>
                  <a:pt x="302" y="507"/>
                </a:cubicBezTo>
                <a:cubicBezTo>
                  <a:pt x="297" y="509"/>
                  <a:pt x="301" y="512"/>
                  <a:pt x="293" y="514"/>
                </a:cubicBezTo>
                <a:cubicBezTo>
                  <a:pt x="286" y="515"/>
                  <a:pt x="286" y="510"/>
                  <a:pt x="291" y="509"/>
                </a:cubicBezTo>
                <a:cubicBezTo>
                  <a:pt x="295" y="508"/>
                  <a:pt x="303" y="503"/>
                  <a:pt x="303" y="501"/>
                </a:cubicBezTo>
                <a:cubicBezTo>
                  <a:pt x="303" y="499"/>
                  <a:pt x="302" y="493"/>
                  <a:pt x="299" y="493"/>
                </a:cubicBezTo>
                <a:cubicBezTo>
                  <a:pt x="295" y="493"/>
                  <a:pt x="296" y="487"/>
                  <a:pt x="290" y="480"/>
                </a:cubicBezTo>
                <a:cubicBezTo>
                  <a:pt x="284" y="473"/>
                  <a:pt x="276" y="465"/>
                  <a:pt x="271" y="466"/>
                </a:cubicBezTo>
                <a:cubicBezTo>
                  <a:pt x="266" y="467"/>
                  <a:pt x="263" y="472"/>
                  <a:pt x="260" y="466"/>
                </a:cubicBezTo>
                <a:cubicBezTo>
                  <a:pt x="257" y="460"/>
                  <a:pt x="254" y="459"/>
                  <a:pt x="252" y="456"/>
                </a:cubicBezTo>
                <a:cubicBezTo>
                  <a:pt x="250" y="452"/>
                  <a:pt x="246" y="455"/>
                  <a:pt x="244" y="454"/>
                </a:cubicBezTo>
                <a:cubicBezTo>
                  <a:pt x="243" y="452"/>
                  <a:pt x="243" y="452"/>
                  <a:pt x="243" y="452"/>
                </a:cubicBezTo>
                <a:cubicBezTo>
                  <a:pt x="243" y="452"/>
                  <a:pt x="237" y="454"/>
                  <a:pt x="240" y="449"/>
                </a:cubicBezTo>
                <a:cubicBezTo>
                  <a:pt x="243" y="444"/>
                  <a:pt x="245" y="435"/>
                  <a:pt x="243" y="435"/>
                </a:cubicBezTo>
                <a:cubicBezTo>
                  <a:pt x="242" y="436"/>
                  <a:pt x="240" y="443"/>
                  <a:pt x="237" y="443"/>
                </a:cubicBezTo>
                <a:cubicBezTo>
                  <a:pt x="235" y="442"/>
                  <a:pt x="237" y="441"/>
                  <a:pt x="233" y="438"/>
                </a:cubicBezTo>
                <a:cubicBezTo>
                  <a:pt x="228" y="435"/>
                  <a:pt x="221" y="437"/>
                  <a:pt x="221" y="440"/>
                </a:cubicBezTo>
                <a:cubicBezTo>
                  <a:pt x="221" y="443"/>
                  <a:pt x="219" y="445"/>
                  <a:pt x="219" y="445"/>
                </a:cubicBezTo>
                <a:cubicBezTo>
                  <a:pt x="219" y="445"/>
                  <a:pt x="218" y="443"/>
                  <a:pt x="216" y="440"/>
                </a:cubicBezTo>
                <a:cubicBezTo>
                  <a:pt x="215" y="437"/>
                  <a:pt x="209" y="436"/>
                  <a:pt x="206" y="439"/>
                </a:cubicBezTo>
                <a:cubicBezTo>
                  <a:pt x="203" y="442"/>
                  <a:pt x="201" y="431"/>
                  <a:pt x="199" y="431"/>
                </a:cubicBezTo>
                <a:cubicBezTo>
                  <a:pt x="197" y="431"/>
                  <a:pt x="192" y="434"/>
                  <a:pt x="190" y="438"/>
                </a:cubicBezTo>
                <a:cubicBezTo>
                  <a:pt x="188" y="443"/>
                  <a:pt x="189" y="450"/>
                  <a:pt x="187" y="450"/>
                </a:cubicBezTo>
                <a:cubicBezTo>
                  <a:pt x="186" y="449"/>
                  <a:pt x="185" y="440"/>
                  <a:pt x="185" y="437"/>
                </a:cubicBezTo>
                <a:cubicBezTo>
                  <a:pt x="186" y="434"/>
                  <a:pt x="191" y="428"/>
                  <a:pt x="187" y="427"/>
                </a:cubicBezTo>
                <a:cubicBezTo>
                  <a:pt x="184" y="426"/>
                  <a:pt x="179" y="432"/>
                  <a:pt x="177" y="433"/>
                </a:cubicBezTo>
                <a:cubicBezTo>
                  <a:pt x="174" y="433"/>
                  <a:pt x="170" y="437"/>
                  <a:pt x="168" y="441"/>
                </a:cubicBezTo>
                <a:cubicBezTo>
                  <a:pt x="165" y="446"/>
                  <a:pt x="164" y="448"/>
                  <a:pt x="162" y="450"/>
                </a:cubicBezTo>
                <a:cubicBezTo>
                  <a:pt x="159" y="451"/>
                  <a:pt x="156" y="450"/>
                  <a:pt x="156" y="448"/>
                </a:cubicBezTo>
                <a:cubicBezTo>
                  <a:pt x="157" y="446"/>
                  <a:pt x="149" y="440"/>
                  <a:pt x="148" y="443"/>
                </a:cubicBezTo>
                <a:cubicBezTo>
                  <a:pt x="147" y="445"/>
                  <a:pt x="143" y="446"/>
                  <a:pt x="140" y="448"/>
                </a:cubicBezTo>
                <a:cubicBezTo>
                  <a:pt x="136" y="450"/>
                  <a:pt x="133" y="445"/>
                  <a:pt x="132" y="443"/>
                </a:cubicBezTo>
                <a:cubicBezTo>
                  <a:pt x="131" y="441"/>
                  <a:pt x="130" y="441"/>
                  <a:pt x="129" y="434"/>
                </a:cubicBezTo>
                <a:cubicBezTo>
                  <a:pt x="129" y="427"/>
                  <a:pt x="130" y="419"/>
                  <a:pt x="131" y="415"/>
                </a:cubicBezTo>
                <a:cubicBezTo>
                  <a:pt x="132" y="411"/>
                  <a:pt x="125" y="403"/>
                  <a:pt x="123" y="403"/>
                </a:cubicBezTo>
                <a:cubicBezTo>
                  <a:pt x="120" y="404"/>
                  <a:pt x="117" y="407"/>
                  <a:pt x="114" y="407"/>
                </a:cubicBezTo>
                <a:cubicBezTo>
                  <a:pt x="112" y="406"/>
                  <a:pt x="113" y="405"/>
                  <a:pt x="109" y="405"/>
                </a:cubicBezTo>
                <a:cubicBezTo>
                  <a:pt x="105" y="405"/>
                  <a:pt x="108" y="404"/>
                  <a:pt x="109" y="399"/>
                </a:cubicBezTo>
                <a:cubicBezTo>
                  <a:pt x="109" y="395"/>
                  <a:pt x="107" y="388"/>
                  <a:pt x="111" y="384"/>
                </a:cubicBezTo>
                <a:cubicBezTo>
                  <a:pt x="116" y="380"/>
                  <a:pt x="114" y="370"/>
                  <a:pt x="112" y="370"/>
                </a:cubicBezTo>
                <a:cubicBezTo>
                  <a:pt x="109" y="369"/>
                  <a:pt x="104" y="371"/>
                  <a:pt x="101" y="371"/>
                </a:cubicBezTo>
                <a:cubicBezTo>
                  <a:pt x="97" y="370"/>
                  <a:pt x="95" y="375"/>
                  <a:pt x="96" y="379"/>
                </a:cubicBezTo>
                <a:cubicBezTo>
                  <a:pt x="97" y="384"/>
                  <a:pt x="94" y="387"/>
                  <a:pt x="93" y="386"/>
                </a:cubicBezTo>
                <a:cubicBezTo>
                  <a:pt x="92" y="386"/>
                  <a:pt x="90" y="383"/>
                  <a:pt x="86" y="388"/>
                </a:cubicBezTo>
                <a:cubicBezTo>
                  <a:pt x="82" y="392"/>
                  <a:pt x="81" y="390"/>
                  <a:pt x="77" y="386"/>
                </a:cubicBezTo>
                <a:cubicBezTo>
                  <a:pt x="73" y="381"/>
                  <a:pt x="69" y="376"/>
                  <a:pt x="68" y="369"/>
                </a:cubicBezTo>
                <a:cubicBezTo>
                  <a:pt x="68" y="362"/>
                  <a:pt x="68" y="355"/>
                  <a:pt x="69" y="351"/>
                </a:cubicBezTo>
                <a:cubicBezTo>
                  <a:pt x="70" y="347"/>
                  <a:pt x="71" y="340"/>
                  <a:pt x="69" y="339"/>
                </a:cubicBezTo>
                <a:cubicBezTo>
                  <a:pt x="67" y="338"/>
                  <a:pt x="71" y="333"/>
                  <a:pt x="74" y="332"/>
                </a:cubicBezTo>
                <a:cubicBezTo>
                  <a:pt x="76" y="331"/>
                  <a:pt x="80" y="326"/>
                  <a:pt x="81" y="324"/>
                </a:cubicBezTo>
                <a:cubicBezTo>
                  <a:pt x="82" y="322"/>
                  <a:pt x="85" y="322"/>
                  <a:pt x="89" y="322"/>
                </a:cubicBezTo>
                <a:cubicBezTo>
                  <a:pt x="93" y="322"/>
                  <a:pt x="94" y="322"/>
                  <a:pt x="98" y="324"/>
                </a:cubicBezTo>
                <a:cubicBezTo>
                  <a:pt x="102" y="327"/>
                  <a:pt x="103" y="323"/>
                  <a:pt x="103" y="321"/>
                </a:cubicBezTo>
                <a:cubicBezTo>
                  <a:pt x="103" y="320"/>
                  <a:pt x="105" y="318"/>
                  <a:pt x="110" y="319"/>
                </a:cubicBezTo>
                <a:cubicBezTo>
                  <a:pt x="114" y="319"/>
                  <a:pt x="120" y="314"/>
                  <a:pt x="121" y="316"/>
                </a:cubicBezTo>
                <a:cubicBezTo>
                  <a:pt x="122" y="317"/>
                  <a:pt x="124" y="323"/>
                  <a:pt x="127" y="321"/>
                </a:cubicBezTo>
                <a:cubicBezTo>
                  <a:pt x="129" y="319"/>
                  <a:pt x="130" y="315"/>
                  <a:pt x="131" y="322"/>
                </a:cubicBezTo>
                <a:cubicBezTo>
                  <a:pt x="131" y="328"/>
                  <a:pt x="133" y="337"/>
                  <a:pt x="136" y="339"/>
                </a:cubicBezTo>
                <a:cubicBezTo>
                  <a:pt x="140" y="340"/>
                  <a:pt x="138" y="347"/>
                  <a:pt x="141" y="347"/>
                </a:cubicBezTo>
                <a:cubicBezTo>
                  <a:pt x="145" y="347"/>
                  <a:pt x="147" y="337"/>
                  <a:pt x="146" y="333"/>
                </a:cubicBezTo>
                <a:cubicBezTo>
                  <a:pt x="145" y="329"/>
                  <a:pt x="143" y="319"/>
                  <a:pt x="141" y="316"/>
                </a:cubicBezTo>
                <a:cubicBezTo>
                  <a:pt x="139" y="313"/>
                  <a:pt x="142" y="307"/>
                  <a:pt x="146" y="305"/>
                </a:cubicBezTo>
                <a:cubicBezTo>
                  <a:pt x="150" y="302"/>
                  <a:pt x="157" y="291"/>
                  <a:pt x="160" y="288"/>
                </a:cubicBezTo>
                <a:cubicBezTo>
                  <a:pt x="163" y="285"/>
                  <a:pt x="173" y="283"/>
                  <a:pt x="170" y="279"/>
                </a:cubicBezTo>
                <a:cubicBezTo>
                  <a:pt x="168" y="275"/>
                  <a:pt x="166" y="271"/>
                  <a:pt x="166" y="268"/>
                </a:cubicBezTo>
                <a:cubicBezTo>
                  <a:pt x="166" y="265"/>
                  <a:pt x="169" y="266"/>
                  <a:pt x="170" y="268"/>
                </a:cubicBezTo>
                <a:cubicBezTo>
                  <a:pt x="171" y="270"/>
                  <a:pt x="176" y="265"/>
                  <a:pt x="175" y="262"/>
                </a:cubicBezTo>
                <a:cubicBezTo>
                  <a:pt x="174" y="259"/>
                  <a:pt x="174" y="256"/>
                  <a:pt x="177" y="256"/>
                </a:cubicBezTo>
                <a:cubicBezTo>
                  <a:pt x="180" y="257"/>
                  <a:pt x="181" y="253"/>
                  <a:pt x="180" y="252"/>
                </a:cubicBezTo>
                <a:cubicBezTo>
                  <a:pt x="179" y="249"/>
                  <a:pt x="183" y="247"/>
                  <a:pt x="186" y="248"/>
                </a:cubicBezTo>
                <a:cubicBezTo>
                  <a:pt x="189" y="248"/>
                  <a:pt x="199" y="249"/>
                  <a:pt x="200" y="247"/>
                </a:cubicBezTo>
                <a:cubicBezTo>
                  <a:pt x="201" y="245"/>
                  <a:pt x="196" y="241"/>
                  <a:pt x="196" y="236"/>
                </a:cubicBezTo>
                <a:cubicBezTo>
                  <a:pt x="196" y="232"/>
                  <a:pt x="201" y="229"/>
                  <a:pt x="204" y="228"/>
                </a:cubicBezTo>
                <a:cubicBezTo>
                  <a:pt x="207" y="227"/>
                  <a:pt x="211" y="228"/>
                  <a:pt x="212" y="226"/>
                </a:cubicBezTo>
                <a:cubicBezTo>
                  <a:pt x="212" y="225"/>
                  <a:pt x="217" y="220"/>
                  <a:pt x="217" y="224"/>
                </a:cubicBezTo>
                <a:cubicBezTo>
                  <a:pt x="217" y="227"/>
                  <a:pt x="216" y="233"/>
                  <a:pt x="220" y="233"/>
                </a:cubicBezTo>
                <a:cubicBezTo>
                  <a:pt x="223" y="233"/>
                  <a:pt x="228" y="228"/>
                  <a:pt x="229" y="228"/>
                </a:cubicBezTo>
                <a:cubicBezTo>
                  <a:pt x="231" y="227"/>
                  <a:pt x="239" y="225"/>
                  <a:pt x="241" y="224"/>
                </a:cubicBezTo>
                <a:cubicBezTo>
                  <a:pt x="243" y="224"/>
                  <a:pt x="253" y="222"/>
                  <a:pt x="252" y="219"/>
                </a:cubicBezTo>
                <a:cubicBezTo>
                  <a:pt x="251" y="215"/>
                  <a:pt x="250" y="212"/>
                  <a:pt x="248" y="210"/>
                </a:cubicBezTo>
                <a:cubicBezTo>
                  <a:pt x="247" y="209"/>
                  <a:pt x="246" y="211"/>
                  <a:pt x="244" y="214"/>
                </a:cubicBezTo>
                <a:cubicBezTo>
                  <a:pt x="242" y="216"/>
                  <a:pt x="239" y="216"/>
                  <a:pt x="238" y="214"/>
                </a:cubicBezTo>
                <a:cubicBezTo>
                  <a:pt x="238" y="212"/>
                  <a:pt x="239" y="206"/>
                  <a:pt x="236" y="208"/>
                </a:cubicBezTo>
                <a:cubicBezTo>
                  <a:pt x="233" y="211"/>
                  <a:pt x="232" y="213"/>
                  <a:pt x="231" y="212"/>
                </a:cubicBezTo>
                <a:cubicBezTo>
                  <a:pt x="229" y="211"/>
                  <a:pt x="227" y="207"/>
                  <a:pt x="227" y="207"/>
                </a:cubicBezTo>
                <a:cubicBezTo>
                  <a:pt x="227" y="207"/>
                  <a:pt x="232" y="205"/>
                  <a:pt x="229" y="200"/>
                </a:cubicBezTo>
                <a:cubicBezTo>
                  <a:pt x="226" y="196"/>
                  <a:pt x="222" y="197"/>
                  <a:pt x="218" y="200"/>
                </a:cubicBezTo>
                <a:cubicBezTo>
                  <a:pt x="213" y="203"/>
                  <a:pt x="214" y="202"/>
                  <a:pt x="208" y="204"/>
                </a:cubicBezTo>
                <a:cubicBezTo>
                  <a:pt x="203" y="206"/>
                  <a:pt x="201" y="207"/>
                  <a:pt x="201" y="207"/>
                </a:cubicBezTo>
                <a:cubicBezTo>
                  <a:pt x="201" y="207"/>
                  <a:pt x="203" y="199"/>
                  <a:pt x="206" y="196"/>
                </a:cubicBezTo>
                <a:cubicBezTo>
                  <a:pt x="209" y="193"/>
                  <a:pt x="218" y="194"/>
                  <a:pt x="221" y="191"/>
                </a:cubicBezTo>
                <a:cubicBezTo>
                  <a:pt x="224" y="188"/>
                  <a:pt x="230" y="192"/>
                  <a:pt x="230" y="192"/>
                </a:cubicBezTo>
                <a:cubicBezTo>
                  <a:pt x="230" y="192"/>
                  <a:pt x="234" y="188"/>
                  <a:pt x="234" y="190"/>
                </a:cubicBezTo>
                <a:cubicBezTo>
                  <a:pt x="233" y="193"/>
                  <a:pt x="232" y="199"/>
                  <a:pt x="235" y="199"/>
                </a:cubicBezTo>
                <a:cubicBezTo>
                  <a:pt x="237" y="199"/>
                  <a:pt x="245" y="195"/>
                  <a:pt x="242" y="194"/>
                </a:cubicBezTo>
                <a:cubicBezTo>
                  <a:pt x="239" y="193"/>
                  <a:pt x="244" y="191"/>
                  <a:pt x="247" y="188"/>
                </a:cubicBezTo>
                <a:cubicBezTo>
                  <a:pt x="250" y="186"/>
                  <a:pt x="256" y="188"/>
                  <a:pt x="258" y="187"/>
                </a:cubicBezTo>
                <a:cubicBezTo>
                  <a:pt x="260" y="186"/>
                  <a:pt x="261" y="182"/>
                  <a:pt x="264" y="182"/>
                </a:cubicBezTo>
                <a:cubicBezTo>
                  <a:pt x="268" y="182"/>
                  <a:pt x="269" y="186"/>
                  <a:pt x="264" y="189"/>
                </a:cubicBezTo>
                <a:cubicBezTo>
                  <a:pt x="260" y="192"/>
                  <a:pt x="259" y="200"/>
                  <a:pt x="256" y="202"/>
                </a:cubicBezTo>
                <a:cubicBezTo>
                  <a:pt x="254" y="204"/>
                  <a:pt x="255" y="206"/>
                  <a:pt x="259" y="206"/>
                </a:cubicBezTo>
                <a:cubicBezTo>
                  <a:pt x="262" y="205"/>
                  <a:pt x="265" y="206"/>
                  <a:pt x="269" y="205"/>
                </a:cubicBezTo>
                <a:cubicBezTo>
                  <a:pt x="272" y="204"/>
                  <a:pt x="273" y="205"/>
                  <a:pt x="274" y="207"/>
                </a:cubicBezTo>
                <a:cubicBezTo>
                  <a:pt x="275" y="208"/>
                  <a:pt x="278" y="205"/>
                  <a:pt x="278" y="205"/>
                </a:cubicBezTo>
                <a:cubicBezTo>
                  <a:pt x="278" y="205"/>
                  <a:pt x="284" y="204"/>
                  <a:pt x="285" y="206"/>
                </a:cubicBezTo>
                <a:cubicBezTo>
                  <a:pt x="287" y="209"/>
                  <a:pt x="289" y="205"/>
                  <a:pt x="287" y="202"/>
                </a:cubicBezTo>
                <a:cubicBezTo>
                  <a:pt x="286" y="200"/>
                  <a:pt x="284" y="197"/>
                  <a:pt x="283" y="194"/>
                </a:cubicBezTo>
                <a:cubicBezTo>
                  <a:pt x="282" y="191"/>
                  <a:pt x="280" y="190"/>
                  <a:pt x="277" y="192"/>
                </a:cubicBezTo>
                <a:cubicBezTo>
                  <a:pt x="273" y="193"/>
                  <a:pt x="272" y="191"/>
                  <a:pt x="270" y="189"/>
                </a:cubicBezTo>
                <a:cubicBezTo>
                  <a:pt x="268" y="188"/>
                  <a:pt x="266" y="191"/>
                  <a:pt x="268" y="188"/>
                </a:cubicBezTo>
                <a:cubicBezTo>
                  <a:pt x="270" y="184"/>
                  <a:pt x="271" y="183"/>
                  <a:pt x="272" y="180"/>
                </a:cubicBezTo>
                <a:cubicBezTo>
                  <a:pt x="274" y="177"/>
                  <a:pt x="280" y="172"/>
                  <a:pt x="274" y="171"/>
                </a:cubicBezTo>
                <a:cubicBezTo>
                  <a:pt x="269" y="169"/>
                  <a:pt x="267" y="169"/>
                  <a:pt x="266" y="166"/>
                </a:cubicBezTo>
                <a:cubicBezTo>
                  <a:pt x="266" y="163"/>
                  <a:pt x="259" y="158"/>
                  <a:pt x="258" y="158"/>
                </a:cubicBezTo>
                <a:cubicBezTo>
                  <a:pt x="256" y="158"/>
                  <a:pt x="248" y="160"/>
                  <a:pt x="247" y="158"/>
                </a:cubicBezTo>
                <a:cubicBezTo>
                  <a:pt x="247" y="156"/>
                  <a:pt x="246" y="149"/>
                  <a:pt x="244" y="147"/>
                </a:cubicBezTo>
                <a:cubicBezTo>
                  <a:pt x="242" y="145"/>
                  <a:pt x="235" y="135"/>
                  <a:pt x="233" y="134"/>
                </a:cubicBezTo>
                <a:cubicBezTo>
                  <a:pt x="232" y="133"/>
                  <a:pt x="230" y="134"/>
                  <a:pt x="226" y="140"/>
                </a:cubicBezTo>
                <a:cubicBezTo>
                  <a:pt x="222" y="145"/>
                  <a:pt x="218" y="146"/>
                  <a:pt x="216" y="145"/>
                </a:cubicBezTo>
                <a:cubicBezTo>
                  <a:pt x="213" y="144"/>
                  <a:pt x="210" y="145"/>
                  <a:pt x="207" y="142"/>
                </a:cubicBezTo>
                <a:cubicBezTo>
                  <a:pt x="204" y="139"/>
                  <a:pt x="213" y="137"/>
                  <a:pt x="212" y="134"/>
                </a:cubicBezTo>
                <a:cubicBezTo>
                  <a:pt x="211" y="132"/>
                  <a:pt x="205" y="132"/>
                  <a:pt x="201" y="132"/>
                </a:cubicBezTo>
                <a:cubicBezTo>
                  <a:pt x="196" y="131"/>
                  <a:pt x="194" y="127"/>
                  <a:pt x="188" y="127"/>
                </a:cubicBezTo>
                <a:cubicBezTo>
                  <a:pt x="182" y="127"/>
                  <a:pt x="175" y="129"/>
                  <a:pt x="173" y="129"/>
                </a:cubicBezTo>
                <a:cubicBezTo>
                  <a:pt x="171" y="129"/>
                  <a:pt x="170" y="132"/>
                  <a:pt x="169" y="137"/>
                </a:cubicBezTo>
                <a:cubicBezTo>
                  <a:pt x="168" y="142"/>
                  <a:pt x="171" y="143"/>
                  <a:pt x="167" y="144"/>
                </a:cubicBezTo>
                <a:cubicBezTo>
                  <a:pt x="164" y="145"/>
                  <a:pt x="162" y="146"/>
                  <a:pt x="165" y="148"/>
                </a:cubicBezTo>
                <a:cubicBezTo>
                  <a:pt x="169" y="149"/>
                  <a:pt x="173" y="156"/>
                  <a:pt x="173" y="156"/>
                </a:cubicBezTo>
                <a:cubicBezTo>
                  <a:pt x="173" y="156"/>
                  <a:pt x="172" y="160"/>
                  <a:pt x="169" y="163"/>
                </a:cubicBezTo>
                <a:cubicBezTo>
                  <a:pt x="166" y="165"/>
                  <a:pt x="163" y="168"/>
                  <a:pt x="162" y="165"/>
                </a:cubicBezTo>
                <a:cubicBezTo>
                  <a:pt x="161" y="163"/>
                  <a:pt x="156" y="163"/>
                  <a:pt x="157" y="166"/>
                </a:cubicBezTo>
                <a:cubicBezTo>
                  <a:pt x="158" y="169"/>
                  <a:pt x="160" y="170"/>
                  <a:pt x="160" y="173"/>
                </a:cubicBezTo>
                <a:cubicBezTo>
                  <a:pt x="160" y="176"/>
                  <a:pt x="163" y="182"/>
                  <a:pt x="160" y="185"/>
                </a:cubicBezTo>
                <a:cubicBezTo>
                  <a:pt x="158" y="188"/>
                  <a:pt x="155" y="186"/>
                  <a:pt x="153" y="187"/>
                </a:cubicBezTo>
                <a:cubicBezTo>
                  <a:pt x="151" y="187"/>
                  <a:pt x="149" y="183"/>
                  <a:pt x="151" y="182"/>
                </a:cubicBezTo>
                <a:cubicBezTo>
                  <a:pt x="153" y="181"/>
                  <a:pt x="151" y="174"/>
                  <a:pt x="151" y="174"/>
                </a:cubicBezTo>
                <a:cubicBezTo>
                  <a:pt x="151" y="174"/>
                  <a:pt x="146" y="182"/>
                  <a:pt x="147" y="178"/>
                </a:cubicBezTo>
                <a:cubicBezTo>
                  <a:pt x="147" y="174"/>
                  <a:pt x="145" y="174"/>
                  <a:pt x="145" y="170"/>
                </a:cubicBezTo>
                <a:cubicBezTo>
                  <a:pt x="146" y="167"/>
                  <a:pt x="143" y="163"/>
                  <a:pt x="139" y="164"/>
                </a:cubicBezTo>
                <a:cubicBezTo>
                  <a:pt x="135" y="165"/>
                  <a:pt x="132" y="166"/>
                  <a:pt x="126" y="166"/>
                </a:cubicBezTo>
                <a:cubicBezTo>
                  <a:pt x="119" y="165"/>
                  <a:pt x="117" y="164"/>
                  <a:pt x="112" y="161"/>
                </a:cubicBezTo>
                <a:cubicBezTo>
                  <a:pt x="107" y="159"/>
                  <a:pt x="105" y="161"/>
                  <a:pt x="102" y="162"/>
                </a:cubicBezTo>
                <a:cubicBezTo>
                  <a:pt x="102" y="162"/>
                  <a:pt x="102" y="162"/>
                  <a:pt x="102" y="162"/>
                </a:cubicBezTo>
                <a:cubicBezTo>
                  <a:pt x="111" y="150"/>
                  <a:pt x="122" y="138"/>
                  <a:pt x="133" y="127"/>
                </a:cubicBezTo>
                <a:cubicBezTo>
                  <a:pt x="134" y="127"/>
                  <a:pt x="134" y="127"/>
                  <a:pt x="134" y="127"/>
                </a:cubicBezTo>
                <a:cubicBezTo>
                  <a:pt x="137" y="127"/>
                  <a:pt x="143" y="123"/>
                  <a:pt x="143" y="123"/>
                </a:cubicBezTo>
                <a:cubicBezTo>
                  <a:pt x="143" y="123"/>
                  <a:pt x="149" y="120"/>
                  <a:pt x="150" y="122"/>
                </a:cubicBezTo>
                <a:cubicBezTo>
                  <a:pt x="152" y="125"/>
                  <a:pt x="151" y="127"/>
                  <a:pt x="154" y="127"/>
                </a:cubicBezTo>
                <a:cubicBezTo>
                  <a:pt x="157" y="127"/>
                  <a:pt x="163" y="123"/>
                  <a:pt x="158" y="120"/>
                </a:cubicBezTo>
                <a:cubicBezTo>
                  <a:pt x="154" y="118"/>
                  <a:pt x="151" y="118"/>
                  <a:pt x="148" y="115"/>
                </a:cubicBezTo>
                <a:cubicBezTo>
                  <a:pt x="148" y="115"/>
                  <a:pt x="147" y="115"/>
                  <a:pt x="147" y="114"/>
                </a:cubicBezTo>
                <a:cubicBezTo>
                  <a:pt x="149" y="112"/>
                  <a:pt x="152" y="110"/>
                  <a:pt x="154" y="108"/>
                </a:cubicBezTo>
                <a:cubicBezTo>
                  <a:pt x="156" y="107"/>
                  <a:pt x="160" y="106"/>
                  <a:pt x="160" y="103"/>
                </a:cubicBezTo>
                <a:cubicBezTo>
                  <a:pt x="164" y="100"/>
                  <a:pt x="169" y="96"/>
                  <a:pt x="173" y="93"/>
                </a:cubicBezTo>
                <a:cubicBezTo>
                  <a:pt x="174" y="94"/>
                  <a:pt x="174" y="94"/>
                  <a:pt x="176" y="94"/>
                </a:cubicBezTo>
                <a:cubicBezTo>
                  <a:pt x="179" y="93"/>
                  <a:pt x="180" y="93"/>
                  <a:pt x="182" y="94"/>
                </a:cubicBezTo>
                <a:cubicBezTo>
                  <a:pt x="184" y="95"/>
                  <a:pt x="180" y="101"/>
                  <a:pt x="178" y="102"/>
                </a:cubicBezTo>
                <a:cubicBezTo>
                  <a:pt x="176" y="103"/>
                  <a:pt x="173" y="104"/>
                  <a:pt x="177" y="105"/>
                </a:cubicBezTo>
                <a:cubicBezTo>
                  <a:pt x="181" y="105"/>
                  <a:pt x="185" y="104"/>
                  <a:pt x="185" y="104"/>
                </a:cubicBezTo>
                <a:cubicBezTo>
                  <a:pt x="185" y="104"/>
                  <a:pt x="188" y="101"/>
                  <a:pt x="189" y="99"/>
                </a:cubicBezTo>
                <a:cubicBezTo>
                  <a:pt x="191" y="96"/>
                  <a:pt x="193" y="98"/>
                  <a:pt x="194" y="98"/>
                </a:cubicBezTo>
                <a:cubicBezTo>
                  <a:pt x="196" y="99"/>
                  <a:pt x="202" y="100"/>
                  <a:pt x="196" y="102"/>
                </a:cubicBezTo>
                <a:cubicBezTo>
                  <a:pt x="190" y="104"/>
                  <a:pt x="188" y="106"/>
                  <a:pt x="187" y="108"/>
                </a:cubicBezTo>
                <a:cubicBezTo>
                  <a:pt x="185" y="111"/>
                  <a:pt x="185" y="112"/>
                  <a:pt x="180" y="111"/>
                </a:cubicBezTo>
                <a:cubicBezTo>
                  <a:pt x="175" y="110"/>
                  <a:pt x="172" y="111"/>
                  <a:pt x="170" y="113"/>
                </a:cubicBezTo>
                <a:cubicBezTo>
                  <a:pt x="169" y="115"/>
                  <a:pt x="169" y="122"/>
                  <a:pt x="171" y="121"/>
                </a:cubicBezTo>
                <a:cubicBezTo>
                  <a:pt x="173" y="120"/>
                  <a:pt x="175" y="120"/>
                  <a:pt x="178" y="119"/>
                </a:cubicBezTo>
                <a:cubicBezTo>
                  <a:pt x="180" y="118"/>
                  <a:pt x="190" y="119"/>
                  <a:pt x="192" y="118"/>
                </a:cubicBezTo>
                <a:cubicBezTo>
                  <a:pt x="194" y="118"/>
                  <a:pt x="198" y="122"/>
                  <a:pt x="199" y="121"/>
                </a:cubicBezTo>
                <a:cubicBezTo>
                  <a:pt x="201" y="120"/>
                  <a:pt x="203" y="123"/>
                  <a:pt x="205" y="124"/>
                </a:cubicBezTo>
                <a:cubicBezTo>
                  <a:pt x="207" y="126"/>
                  <a:pt x="207" y="120"/>
                  <a:pt x="211" y="124"/>
                </a:cubicBezTo>
                <a:cubicBezTo>
                  <a:pt x="215" y="127"/>
                  <a:pt x="213" y="127"/>
                  <a:pt x="215" y="127"/>
                </a:cubicBezTo>
                <a:cubicBezTo>
                  <a:pt x="218" y="127"/>
                  <a:pt x="223" y="127"/>
                  <a:pt x="223" y="127"/>
                </a:cubicBezTo>
                <a:cubicBezTo>
                  <a:pt x="223" y="127"/>
                  <a:pt x="224" y="122"/>
                  <a:pt x="228" y="123"/>
                </a:cubicBezTo>
                <a:cubicBezTo>
                  <a:pt x="232" y="124"/>
                  <a:pt x="236" y="128"/>
                  <a:pt x="236" y="125"/>
                </a:cubicBezTo>
                <a:cubicBezTo>
                  <a:pt x="235" y="121"/>
                  <a:pt x="237" y="119"/>
                  <a:pt x="234" y="116"/>
                </a:cubicBezTo>
                <a:cubicBezTo>
                  <a:pt x="230" y="114"/>
                  <a:pt x="225" y="112"/>
                  <a:pt x="225" y="111"/>
                </a:cubicBezTo>
                <a:cubicBezTo>
                  <a:pt x="224" y="110"/>
                  <a:pt x="223" y="108"/>
                  <a:pt x="225" y="107"/>
                </a:cubicBezTo>
                <a:cubicBezTo>
                  <a:pt x="226" y="107"/>
                  <a:pt x="232" y="107"/>
                  <a:pt x="235" y="109"/>
                </a:cubicBezTo>
                <a:cubicBezTo>
                  <a:pt x="238" y="111"/>
                  <a:pt x="240" y="113"/>
                  <a:pt x="243" y="112"/>
                </a:cubicBezTo>
                <a:cubicBezTo>
                  <a:pt x="246" y="110"/>
                  <a:pt x="249" y="109"/>
                  <a:pt x="250" y="107"/>
                </a:cubicBezTo>
                <a:cubicBezTo>
                  <a:pt x="252" y="106"/>
                  <a:pt x="255" y="102"/>
                  <a:pt x="255" y="102"/>
                </a:cubicBezTo>
                <a:cubicBezTo>
                  <a:pt x="255" y="102"/>
                  <a:pt x="243" y="101"/>
                  <a:pt x="241" y="99"/>
                </a:cubicBezTo>
                <a:cubicBezTo>
                  <a:pt x="240" y="97"/>
                  <a:pt x="234" y="95"/>
                  <a:pt x="233" y="95"/>
                </a:cubicBezTo>
                <a:cubicBezTo>
                  <a:pt x="231" y="95"/>
                  <a:pt x="226" y="98"/>
                  <a:pt x="225" y="94"/>
                </a:cubicBezTo>
                <a:cubicBezTo>
                  <a:pt x="224" y="90"/>
                  <a:pt x="225" y="85"/>
                  <a:pt x="223" y="85"/>
                </a:cubicBezTo>
                <a:cubicBezTo>
                  <a:pt x="221" y="84"/>
                  <a:pt x="205" y="83"/>
                  <a:pt x="203" y="82"/>
                </a:cubicBezTo>
                <a:cubicBezTo>
                  <a:pt x="201" y="81"/>
                  <a:pt x="197" y="80"/>
                  <a:pt x="193" y="79"/>
                </a:cubicBezTo>
                <a:cubicBezTo>
                  <a:pt x="202" y="73"/>
                  <a:pt x="211" y="67"/>
                  <a:pt x="220" y="62"/>
                </a:cubicBezTo>
                <a:cubicBezTo>
                  <a:pt x="220" y="62"/>
                  <a:pt x="221" y="62"/>
                  <a:pt x="221" y="62"/>
                </a:cubicBezTo>
                <a:cubicBezTo>
                  <a:pt x="223" y="63"/>
                  <a:pt x="225" y="62"/>
                  <a:pt x="227" y="61"/>
                </a:cubicBezTo>
                <a:cubicBezTo>
                  <a:pt x="228" y="60"/>
                  <a:pt x="229" y="59"/>
                  <a:pt x="229" y="57"/>
                </a:cubicBezTo>
                <a:cubicBezTo>
                  <a:pt x="230" y="57"/>
                  <a:pt x="230" y="57"/>
                  <a:pt x="231" y="56"/>
                </a:cubicBezTo>
                <a:cubicBezTo>
                  <a:pt x="231" y="58"/>
                  <a:pt x="231" y="59"/>
                  <a:pt x="233" y="60"/>
                </a:cubicBezTo>
                <a:cubicBezTo>
                  <a:pt x="236" y="61"/>
                  <a:pt x="243" y="59"/>
                  <a:pt x="245" y="59"/>
                </a:cubicBezTo>
                <a:cubicBezTo>
                  <a:pt x="247" y="59"/>
                  <a:pt x="259" y="60"/>
                  <a:pt x="262" y="61"/>
                </a:cubicBezTo>
                <a:cubicBezTo>
                  <a:pt x="265" y="63"/>
                  <a:pt x="272" y="63"/>
                  <a:pt x="274" y="66"/>
                </a:cubicBezTo>
                <a:cubicBezTo>
                  <a:pt x="276" y="70"/>
                  <a:pt x="275" y="81"/>
                  <a:pt x="276" y="82"/>
                </a:cubicBezTo>
                <a:cubicBezTo>
                  <a:pt x="277" y="84"/>
                  <a:pt x="282" y="78"/>
                  <a:pt x="283" y="77"/>
                </a:cubicBezTo>
                <a:cubicBezTo>
                  <a:pt x="285" y="75"/>
                  <a:pt x="290" y="76"/>
                  <a:pt x="291" y="78"/>
                </a:cubicBezTo>
                <a:cubicBezTo>
                  <a:pt x="293" y="80"/>
                  <a:pt x="297" y="84"/>
                  <a:pt x="296" y="86"/>
                </a:cubicBezTo>
                <a:cubicBezTo>
                  <a:pt x="296" y="88"/>
                  <a:pt x="295" y="90"/>
                  <a:pt x="293" y="89"/>
                </a:cubicBezTo>
                <a:cubicBezTo>
                  <a:pt x="292" y="88"/>
                  <a:pt x="289" y="98"/>
                  <a:pt x="290" y="96"/>
                </a:cubicBezTo>
                <a:cubicBezTo>
                  <a:pt x="291" y="94"/>
                  <a:pt x="291" y="99"/>
                  <a:pt x="289" y="99"/>
                </a:cubicBezTo>
                <a:cubicBezTo>
                  <a:pt x="287" y="99"/>
                  <a:pt x="285" y="99"/>
                  <a:pt x="285" y="99"/>
                </a:cubicBezTo>
                <a:cubicBezTo>
                  <a:pt x="285" y="99"/>
                  <a:pt x="285" y="98"/>
                  <a:pt x="284" y="96"/>
                </a:cubicBezTo>
                <a:cubicBezTo>
                  <a:pt x="283" y="97"/>
                  <a:pt x="282" y="99"/>
                  <a:pt x="282" y="100"/>
                </a:cubicBezTo>
                <a:cubicBezTo>
                  <a:pt x="282" y="102"/>
                  <a:pt x="285" y="108"/>
                  <a:pt x="286" y="109"/>
                </a:cubicBezTo>
                <a:cubicBezTo>
                  <a:pt x="286" y="110"/>
                  <a:pt x="292" y="111"/>
                  <a:pt x="293" y="112"/>
                </a:cubicBezTo>
                <a:cubicBezTo>
                  <a:pt x="295" y="112"/>
                  <a:pt x="290" y="112"/>
                  <a:pt x="291" y="114"/>
                </a:cubicBezTo>
                <a:cubicBezTo>
                  <a:pt x="292" y="116"/>
                  <a:pt x="294" y="121"/>
                  <a:pt x="297" y="122"/>
                </a:cubicBezTo>
                <a:cubicBezTo>
                  <a:pt x="299" y="123"/>
                  <a:pt x="307" y="128"/>
                  <a:pt x="308" y="130"/>
                </a:cubicBezTo>
                <a:cubicBezTo>
                  <a:pt x="309" y="133"/>
                  <a:pt x="316" y="128"/>
                  <a:pt x="317" y="128"/>
                </a:cubicBezTo>
                <a:cubicBezTo>
                  <a:pt x="318" y="128"/>
                  <a:pt x="318" y="134"/>
                  <a:pt x="322" y="134"/>
                </a:cubicBezTo>
                <a:cubicBezTo>
                  <a:pt x="325" y="135"/>
                  <a:pt x="327" y="134"/>
                  <a:pt x="330" y="131"/>
                </a:cubicBezTo>
                <a:cubicBezTo>
                  <a:pt x="333" y="128"/>
                  <a:pt x="333" y="125"/>
                  <a:pt x="333" y="122"/>
                </a:cubicBezTo>
                <a:cubicBezTo>
                  <a:pt x="333" y="119"/>
                  <a:pt x="333" y="117"/>
                  <a:pt x="337" y="118"/>
                </a:cubicBezTo>
                <a:cubicBezTo>
                  <a:pt x="340" y="119"/>
                  <a:pt x="342" y="117"/>
                  <a:pt x="342" y="115"/>
                </a:cubicBezTo>
                <a:cubicBezTo>
                  <a:pt x="342" y="112"/>
                  <a:pt x="339" y="108"/>
                  <a:pt x="344" y="107"/>
                </a:cubicBezTo>
                <a:cubicBezTo>
                  <a:pt x="350" y="106"/>
                  <a:pt x="353" y="103"/>
                  <a:pt x="357" y="103"/>
                </a:cubicBezTo>
                <a:cubicBezTo>
                  <a:pt x="360" y="103"/>
                  <a:pt x="369" y="104"/>
                  <a:pt x="370" y="103"/>
                </a:cubicBezTo>
                <a:cubicBezTo>
                  <a:pt x="372" y="101"/>
                  <a:pt x="376" y="93"/>
                  <a:pt x="379" y="93"/>
                </a:cubicBezTo>
                <a:cubicBezTo>
                  <a:pt x="382" y="92"/>
                  <a:pt x="390" y="94"/>
                  <a:pt x="396" y="93"/>
                </a:cubicBezTo>
                <a:cubicBezTo>
                  <a:pt x="403" y="92"/>
                  <a:pt x="411" y="88"/>
                  <a:pt x="413" y="88"/>
                </a:cubicBezTo>
                <a:cubicBezTo>
                  <a:pt x="415" y="88"/>
                  <a:pt x="421" y="88"/>
                  <a:pt x="419" y="87"/>
                </a:cubicBezTo>
                <a:cubicBezTo>
                  <a:pt x="417" y="85"/>
                  <a:pt x="415" y="81"/>
                  <a:pt x="411" y="81"/>
                </a:cubicBezTo>
                <a:cubicBezTo>
                  <a:pt x="407" y="81"/>
                  <a:pt x="406" y="73"/>
                  <a:pt x="407" y="73"/>
                </a:cubicBezTo>
                <a:cubicBezTo>
                  <a:pt x="408" y="73"/>
                  <a:pt x="418" y="76"/>
                  <a:pt x="417" y="79"/>
                </a:cubicBezTo>
                <a:cubicBezTo>
                  <a:pt x="417" y="82"/>
                  <a:pt x="419" y="85"/>
                  <a:pt x="424" y="84"/>
                </a:cubicBezTo>
                <a:cubicBezTo>
                  <a:pt x="429" y="83"/>
                  <a:pt x="429" y="79"/>
                  <a:pt x="428" y="78"/>
                </a:cubicBezTo>
                <a:cubicBezTo>
                  <a:pt x="426" y="77"/>
                  <a:pt x="426" y="74"/>
                  <a:pt x="425" y="73"/>
                </a:cubicBezTo>
                <a:cubicBezTo>
                  <a:pt x="423" y="71"/>
                  <a:pt x="421" y="65"/>
                  <a:pt x="426" y="65"/>
                </a:cubicBezTo>
                <a:cubicBezTo>
                  <a:pt x="432" y="65"/>
                  <a:pt x="442" y="70"/>
                  <a:pt x="442" y="66"/>
                </a:cubicBezTo>
                <a:cubicBezTo>
                  <a:pt x="441" y="62"/>
                  <a:pt x="441" y="58"/>
                  <a:pt x="443" y="56"/>
                </a:cubicBezTo>
                <a:cubicBezTo>
                  <a:pt x="444" y="54"/>
                  <a:pt x="447" y="53"/>
                  <a:pt x="445" y="52"/>
                </a:cubicBezTo>
                <a:cubicBezTo>
                  <a:pt x="444" y="51"/>
                  <a:pt x="441" y="53"/>
                  <a:pt x="439" y="50"/>
                </a:cubicBezTo>
                <a:cubicBezTo>
                  <a:pt x="438" y="46"/>
                  <a:pt x="441" y="44"/>
                  <a:pt x="443" y="43"/>
                </a:cubicBezTo>
                <a:cubicBezTo>
                  <a:pt x="445" y="41"/>
                  <a:pt x="454" y="33"/>
                  <a:pt x="460" y="32"/>
                </a:cubicBezTo>
                <a:cubicBezTo>
                  <a:pt x="465" y="31"/>
                  <a:pt x="469" y="26"/>
                  <a:pt x="465" y="25"/>
                </a:cubicBezTo>
                <a:cubicBezTo>
                  <a:pt x="461" y="24"/>
                  <a:pt x="453" y="22"/>
                  <a:pt x="448" y="25"/>
                </a:cubicBezTo>
                <a:cubicBezTo>
                  <a:pt x="443" y="29"/>
                  <a:pt x="441" y="32"/>
                  <a:pt x="435" y="31"/>
                </a:cubicBezTo>
                <a:cubicBezTo>
                  <a:pt x="429" y="29"/>
                  <a:pt x="428" y="24"/>
                  <a:pt x="424" y="22"/>
                </a:cubicBezTo>
                <a:cubicBezTo>
                  <a:pt x="419" y="18"/>
                  <a:pt x="422" y="11"/>
                  <a:pt x="417" y="12"/>
                </a:cubicBezTo>
                <a:cubicBezTo>
                  <a:pt x="412" y="12"/>
                  <a:pt x="412" y="12"/>
                  <a:pt x="412" y="12"/>
                </a:cubicBezTo>
                <a:cubicBezTo>
                  <a:pt x="412" y="12"/>
                  <a:pt x="406" y="12"/>
                  <a:pt x="403" y="12"/>
                </a:cubicBezTo>
                <a:cubicBezTo>
                  <a:pt x="398" y="13"/>
                  <a:pt x="395" y="15"/>
                  <a:pt x="392" y="14"/>
                </a:cubicBezTo>
                <a:cubicBezTo>
                  <a:pt x="387" y="13"/>
                  <a:pt x="382" y="15"/>
                  <a:pt x="381" y="16"/>
                </a:cubicBezTo>
                <a:cubicBezTo>
                  <a:pt x="369" y="17"/>
                  <a:pt x="360" y="15"/>
                  <a:pt x="358" y="15"/>
                </a:cubicBezTo>
                <a:cubicBezTo>
                  <a:pt x="357" y="15"/>
                  <a:pt x="366" y="15"/>
                  <a:pt x="373" y="15"/>
                </a:cubicBezTo>
                <a:cubicBezTo>
                  <a:pt x="379" y="14"/>
                  <a:pt x="389" y="13"/>
                  <a:pt x="393" y="12"/>
                </a:cubicBezTo>
                <a:cubicBezTo>
                  <a:pt x="397" y="12"/>
                  <a:pt x="395" y="11"/>
                  <a:pt x="394" y="11"/>
                </a:cubicBezTo>
                <a:cubicBezTo>
                  <a:pt x="403" y="10"/>
                  <a:pt x="412" y="10"/>
                  <a:pt x="421" y="10"/>
                </a:cubicBezTo>
                <a:cubicBezTo>
                  <a:pt x="509" y="10"/>
                  <a:pt x="592" y="38"/>
                  <a:pt x="659" y="86"/>
                </a:cubicBezTo>
                <a:cubicBezTo>
                  <a:pt x="651" y="83"/>
                  <a:pt x="643" y="80"/>
                  <a:pt x="638" y="81"/>
                </a:cubicBezTo>
                <a:cubicBezTo>
                  <a:pt x="628" y="82"/>
                  <a:pt x="603" y="93"/>
                  <a:pt x="601" y="94"/>
                </a:cubicBezTo>
                <a:cubicBezTo>
                  <a:pt x="600" y="95"/>
                  <a:pt x="598" y="100"/>
                  <a:pt x="593" y="104"/>
                </a:cubicBezTo>
                <a:cubicBezTo>
                  <a:pt x="589" y="108"/>
                  <a:pt x="580" y="112"/>
                  <a:pt x="572" y="113"/>
                </a:cubicBezTo>
                <a:cubicBezTo>
                  <a:pt x="564" y="114"/>
                  <a:pt x="556" y="126"/>
                  <a:pt x="556" y="128"/>
                </a:cubicBezTo>
                <a:cubicBezTo>
                  <a:pt x="556" y="130"/>
                  <a:pt x="560" y="137"/>
                  <a:pt x="559" y="138"/>
                </a:cubicBezTo>
                <a:cubicBezTo>
                  <a:pt x="559" y="139"/>
                  <a:pt x="562" y="146"/>
                  <a:pt x="567" y="149"/>
                </a:cubicBezTo>
                <a:cubicBezTo>
                  <a:pt x="571" y="151"/>
                  <a:pt x="579" y="151"/>
                  <a:pt x="580" y="148"/>
                </a:cubicBezTo>
                <a:cubicBezTo>
                  <a:pt x="580" y="145"/>
                  <a:pt x="585" y="140"/>
                  <a:pt x="586" y="144"/>
                </a:cubicBezTo>
                <a:cubicBezTo>
                  <a:pt x="587" y="148"/>
                  <a:pt x="592" y="154"/>
                  <a:pt x="591" y="157"/>
                </a:cubicBezTo>
                <a:cubicBezTo>
                  <a:pt x="591" y="158"/>
                  <a:pt x="591" y="163"/>
                  <a:pt x="592" y="166"/>
                </a:cubicBezTo>
                <a:cubicBezTo>
                  <a:pt x="591" y="167"/>
                  <a:pt x="591" y="167"/>
                  <a:pt x="590" y="167"/>
                </a:cubicBezTo>
                <a:cubicBezTo>
                  <a:pt x="590" y="167"/>
                  <a:pt x="587" y="166"/>
                  <a:pt x="586" y="162"/>
                </a:cubicBezTo>
                <a:cubicBezTo>
                  <a:pt x="585" y="158"/>
                  <a:pt x="587" y="154"/>
                  <a:pt x="585" y="153"/>
                </a:cubicBezTo>
                <a:cubicBezTo>
                  <a:pt x="582" y="152"/>
                  <a:pt x="575" y="153"/>
                  <a:pt x="574" y="156"/>
                </a:cubicBezTo>
                <a:cubicBezTo>
                  <a:pt x="573" y="159"/>
                  <a:pt x="572" y="164"/>
                  <a:pt x="574" y="166"/>
                </a:cubicBezTo>
                <a:cubicBezTo>
                  <a:pt x="576" y="169"/>
                  <a:pt x="581" y="174"/>
                  <a:pt x="577" y="172"/>
                </a:cubicBezTo>
                <a:cubicBezTo>
                  <a:pt x="572" y="171"/>
                  <a:pt x="566" y="170"/>
                  <a:pt x="562" y="173"/>
                </a:cubicBezTo>
                <a:cubicBezTo>
                  <a:pt x="559" y="175"/>
                  <a:pt x="554" y="181"/>
                  <a:pt x="554" y="181"/>
                </a:cubicBezTo>
                <a:cubicBezTo>
                  <a:pt x="554" y="181"/>
                  <a:pt x="543" y="182"/>
                  <a:pt x="543" y="185"/>
                </a:cubicBezTo>
                <a:cubicBezTo>
                  <a:pt x="543" y="188"/>
                  <a:pt x="543" y="192"/>
                  <a:pt x="539" y="192"/>
                </a:cubicBezTo>
                <a:cubicBezTo>
                  <a:pt x="535" y="192"/>
                  <a:pt x="530" y="194"/>
                  <a:pt x="525" y="194"/>
                </a:cubicBezTo>
                <a:cubicBezTo>
                  <a:pt x="520" y="195"/>
                  <a:pt x="520" y="198"/>
                  <a:pt x="514" y="198"/>
                </a:cubicBezTo>
                <a:cubicBezTo>
                  <a:pt x="508" y="198"/>
                  <a:pt x="507" y="201"/>
                  <a:pt x="513" y="203"/>
                </a:cubicBezTo>
                <a:cubicBezTo>
                  <a:pt x="519" y="204"/>
                  <a:pt x="528" y="208"/>
                  <a:pt x="528" y="213"/>
                </a:cubicBezTo>
                <a:cubicBezTo>
                  <a:pt x="529" y="217"/>
                  <a:pt x="528" y="222"/>
                  <a:pt x="526" y="227"/>
                </a:cubicBezTo>
                <a:cubicBezTo>
                  <a:pt x="525" y="230"/>
                  <a:pt x="516" y="227"/>
                  <a:pt x="510" y="227"/>
                </a:cubicBezTo>
                <a:cubicBezTo>
                  <a:pt x="505" y="227"/>
                  <a:pt x="494" y="225"/>
                  <a:pt x="489" y="227"/>
                </a:cubicBezTo>
                <a:cubicBezTo>
                  <a:pt x="485" y="229"/>
                  <a:pt x="486" y="239"/>
                  <a:pt x="488" y="244"/>
                </a:cubicBezTo>
                <a:cubicBezTo>
                  <a:pt x="489" y="249"/>
                  <a:pt x="487" y="251"/>
                  <a:pt x="485" y="253"/>
                </a:cubicBezTo>
                <a:cubicBezTo>
                  <a:pt x="484" y="254"/>
                  <a:pt x="483" y="259"/>
                  <a:pt x="486" y="261"/>
                </a:cubicBezTo>
                <a:cubicBezTo>
                  <a:pt x="488" y="263"/>
                  <a:pt x="490" y="268"/>
                  <a:pt x="492" y="269"/>
                </a:cubicBezTo>
                <a:cubicBezTo>
                  <a:pt x="494" y="269"/>
                  <a:pt x="500" y="267"/>
                  <a:pt x="502" y="270"/>
                </a:cubicBezTo>
                <a:cubicBezTo>
                  <a:pt x="504" y="273"/>
                  <a:pt x="507" y="279"/>
                  <a:pt x="508" y="278"/>
                </a:cubicBezTo>
                <a:cubicBezTo>
                  <a:pt x="509" y="276"/>
                  <a:pt x="511" y="269"/>
                  <a:pt x="513" y="271"/>
                </a:cubicBezTo>
                <a:cubicBezTo>
                  <a:pt x="516" y="272"/>
                  <a:pt x="521" y="270"/>
                  <a:pt x="525" y="270"/>
                </a:cubicBezTo>
                <a:cubicBezTo>
                  <a:pt x="529" y="270"/>
                  <a:pt x="531" y="264"/>
                  <a:pt x="535" y="262"/>
                </a:cubicBezTo>
                <a:cubicBezTo>
                  <a:pt x="539" y="259"/>
                  <a:pt x="537" y="259"/>
                  <a:pt x="535" y="256"/>
                </a:cubicBezTo>
                <a:cubicBezTo>
                  <a:pt x="534" y="253"/>
                  <a:pt x="539" y="249"/>
                  <a:pt x="542" y="246"/>
                </a:cubicBezTo>
                <a:cubicBezTo>
                  <a:pt x="545" y="242"/>
                  <a:pt x="551" y="245"/>
                  <a:pt x="552" y="241"/>
                </a:cubicBezTo>
                <a:cubicBezTo>
                  <a:pt x="553" y="237"/>
                  <a:pt x="554" y="230"/>
                  <a:pt x="557" y="231"/>
                </a:cubicBezTo>
                <a:cubicBezTo>
                  <a:pt x="561" y="231"/>
                  <a:pt x="566" y="234"/>
                  <a:pt x="569" y="234"/>
                </a:cubicBezTo>
                <a:cubicBezTo>
                  <a:pt x="572" y="234"/>
                  <a:pt x="578" y="229"/>
                  <a:pt x="580" y="228"/>
                </a:cubicBezTo>
                <a:cubicBezTo>
                  <a:pt x="581" y="227"/>
                  <a:pt x="588" y="228"/>
                  <a:pt x="589" y="233"/>
                </a:cubicBezTo>
                <a:cubicBezTo>
                  <a:pt x="590" y="237"/>
                  <a:pt x="598" y="243"/>
                  <a:pt x="599" y="244"/>
                </a:cubicBezTo>
                <a:cubicBezTo>
                  <a:pt x="601" y="245"/>
                  <a:pt x="612" y="250"/>
                  <a:pt x="614" y="252"/>
                </a:cubicBezTo>
                <a:cubicBezTo>
                  <a:pt x="616" y="253"/>
                  <a:pt x="619" y="258"/>
                  <a:pt x="620" y="262"/>
                </a:cubicBezTo>
                <a:cubicBezTo>
                  <a:pt x="621" y="266"/>
                  <a:pt x="626" y="271"/>
                  <a:pt x="626" y="268"/>
                </a:cubicBezTo>
                <a:cubicBezTo>
                  <a:pt x="626" y="264"/>
                  <a:pt x="621" y="252"/>
                  <a:pt x="624" y="253"/>
                </a:cubicBezTo>
                <a:cubicBezTo>
                  <a:pt x="627" y="254"/>
                  <a:pt x="630" y="252"/>
                  <a:pt x="630" y="252"/>
                </a:cubicBezTo>
                <a:cubicBezTo>
                  <a:pt x="630" y="252"/>
                  <a:pt x="622" y="245"/>
                  <a:pt x="619" y="244"/>
                </a:cubicBezTo>
                <a:cubicBezTo>
                  <a:pt x="616" y="242"/>
                  <a:pt x="610" y="239"/>
                  <a:pt x="608" y="233"/>
                </a:cubicBezTo>
                <a:cubicBezTo>
                  <a:pt x="605" y="228"/>
                  <a:pt x="598" y="227"/>
                  <a:pt x="599" y="222"/>
                </a:cubicBezTo>
                <a:cubicBezTo>
                  <a:pt x="599" y="217"/>
                  <a:pt x="605" y="220"/>
                  <a:pt x="608" y="224"/>
                </a:cubicBezTo>
                <a:cubicBezTo>
                  <a:pt x="612" y="229"/>
                  <a:pt x="621" y="235"/>
                  <a:pt x="624" y="238"/>
                </a:cubicBezTo>
                <a:cubicBezTo>
                  <a:pt x="627" y="242"/>
                  <a:pt x="632" y="244"/>
                  <a:pt x="633" y="248"/>
                </a:cubicBezTo>
                <a:cubicBezTo>
                  <a:pt x="634" y="253"/>
                  <a:pt x="638" y="258"/>
                  <a:pt x="640" y="261"/>
                </a:cubicBezTo>
                <a:cubicBezTo>
                  <a:pt x="641" y="263"/>
                  <a:pt x="643" y="279"/>
                  <a:pt x="644" y="282"/>
                </a:cubicBezTo>
                <a:cubicBezTo>
                  <a:pt x="645" y="284"/>
                  <a:pt x="652" y="277"/>
                  <a:pt x="654" y="275"/>
                </a:cubicBezTo>
                <a:cubicBezTo>
                  <a:pt x="656" y="273"/>
                  <a:pt x="660" y="272"/>
                  <a:pt x="660" y="268"/>
                </a:cubicBezTo>
                <a:cubicBezTo>
                  <a:pt x="660" y="264"/>
                  <a:pt x="655" y="260"/>
                  <a:pt x="653" y="259"/>
                </a:cubicBezTo>
                <a:cubicBezTo>
                  <a:pt x="651" y="257"/>
                  <a:pt x="657" y="256"/>
                  <a:pt x="659" y="254"/>
                </a:cubicBezTo>
                <a:cubicBezTo>
                  <a:pt x="661" y="252"/>
                  <a:pt x="664" y="249"/>
                  <a:pt x="666" y="252"/>
                </a:cubicBezTo>
                <a:cubicBezTo>
                  <a:pt x="668" y="255"/>
                  <a:pt x="667" y="267"/>
                  <a:pt x="668" y="269"/>
                </a:cubicBezTo>
                <a:cubicBezTo>
                  <a:pt x="669" y="271"/>
                  <a:pt x="677" y="275"/>
                  <a:pt x="679" y="278"/>
                </a:cubicBezTo>
                <a:cubicBezTo>
                  <a:pt x="680" y="280"/>
                  <a:pt x="687" y="282"/>
                  <a:pt x="688" y="280"/>
                </a:cubicBezTo>
                <a:cubicBezTo>
                  <a:pt x="689" y="279"/>
                  <a:pt x="695" y="282"/>
                  <a:pt x="697" y="282"/>
                </a:cubicBezTo>
                <a:cubicBezTo>
                  <a:pt x="698" y="283"/>
                  <a:pt x="703" y="282"/>
                  <a:pt x="706" y="281"/>
                </a:cubicBezTo>
                <a:cubicBezTo>
                  <a:pt x="709" y="280"/>
                  <a:pt x="711" y="277"/>
                  <a:pt x="711" y="284"/>
                </a:cubicBezTo>
                <a:cubicBezTo>
                  <a:pt x="711" y="290"/>
                  <a:pt x="711" y="300"/>
                  <a:pt x="707" y="305"/>
                </a:cubicBezTo>
                <a:cubicBezTo>
                  <a:pt x="704" y="310"/>
                  <a:pt x="705" y="313"/>
                  <a:pt x="701" y="313"/>
                </a:cubicBezTo>
                <a:cubicBezTo>
                  <a:pt x="700" y="312"/>
                  <a:pt x="698" y="312"/>
                  <a:pt x="697" y="313"/>
                </a:cubicBezTo>
                <a:cubicBezTo>
                  <a:pt x="696" y="310"/>
                  <a:pt x="694" y="308"/>
                  <a:pt x="692" y="309"/>
                </a:cubicBezTo>
                <a:cubicBezTo>
                  <a:pt x="687" y="310"/>
                  <a:pt x="681" y="310"/>
                  <a:pt x="678" y="316"/>
                </a:cubicBezTo>
                <a:cubicBezTo>
                  <a:pt x="674" y="322"/>
                  <a:pt x="672" y="323"/>
                  <a:pt x="671" y="320"/>
                </a:cubicBezTo>
                <a:cubicBezTo>
                  <a:pt x="671" y="318"/>
                  <a:pt x="682" y="310"/>
                  <a:pt x="681" y="307"/>
                </a:cubicBezTo>
                <a:cubicBezTo>
                  <a:pt x="679" y="305"/>
                  <a:pt x="670" y="305"/>
                  <a:pt x="665" y="305"/>
                </a:cubicBezTo>
                <a:cubicBezTo>
                  <a:pt x="659" y="305"/>
                  <a:pt x="655" y="301"/>
                  <a:pt x="651" y="299"/>
                </a:cubicBezTo>
                <a:cubicBezTo>
                  <a:pt x="647" y="298"/>
                  <a:pt x="645" y="309"/>
                  <a:pt x="641" y="314"/>
                </a:cubicBezTo>
                <a:cubicBezTo>
                  <a:pt x="637" y="319"/>
                  <a:pt x="631" y="311"/>
                  <a:pt x="627" y="311"/>
                </a:cubicBezTo>
                <a:cubicBezTo>
                  <a:pt x="623" y="310"/>
                  <a:pt x="616" y="303"/>
                  <a:pt x="616" y="303"/>
                </a:cubicBezTo>
                <a:cubicBezTo>
                  <a:pt x="616" y="303"/>
                  <a:pt x="608" y="299"/>
                  <a:pt x="605" y="299"/>
                </a:cubicBezTo>
                <a:cubicBezTo>
                  <a:pt x="602" y="299"/>
                  <a:pt x="596" y="292"/>
                  <a:pt x="594" y="292"/>
                </a:cubicBezTo>
                <a:cubicBezTo>
                  <a:pt x="593" y="292"/>
                  <a:pt x="588" y="287"/>
                  <a:pt x="591" y="285"/>
                </a:cubicBezTo>
                <a:cubicBezTo>
                  <a:pt x="595" y="283"/>
                  <a:pt x="602" y="288"/>
                  <a:pt x="598" y="276"/>
                </a:cubicBezTo>
                <a:cubicBezTo>
                  <a:pt x="594" y="265"/>
                  <a:pt x="583" y="266"/>
                  <a:pt x="580" y="268"/>
                </a:cubicBezTo>
                <a:cubicBezTo>
                  <a:pt x="577" y="269"/>
                  <a:pt x="555" y="268"/>
                  <a:pt x="553" y="268"/>
                </a:cubicBezTo>
                <a:cubicBezTo>
                  <a:pt x="551" y="268"/>
                  <a:pt x="538" y="273"/>
                  <a:pt x="534" y="275"/>
                </a:cubicBezTo>
                <a:cubicBezTo>
                  <a:pt x="530" y="277"/>
                  <a:pt x="523" y="280"/>
                  <a:pt x="521" y="281"/>
                </a:cubicBezTo>
                <a:cubicBezTo>
                  <a:pt x="519" y="282"/>
                  <a:pt x="510" y="278"/>
                  <a:pt x="506" y="281"/>
                </a:cubicBezTo>
                <a:cubicBezTo>
                  <a:pt x="500" y="284"/>
                  <a:pt x="495" y="290"/>
                  <a:pt x="494" y="290"/>
                </a:cubicBezTo>
                <a:cubicBezTo>
                  <a:pt x="493" y="290"/>
                  <a:pt x="489" y="293"/>
                  <a:pt x="486" y="302"/>
                </a:cubicBezTo>
                <a:cubicBezTo>
                  <a:pt x="483" y="310"/>
                  <a:pt x="487" y="317"/>
                  <a:pt x="481" y="320"/>
                </a:cubicBezTo>
                <a:cubicBezTo>
                  <a:pt x="476" y="322"/>
                  <a:pt x="465" y="327"/>
                  <a:pt x="462" y="331"/>
                </a:cubicBezTo>
                <a:cubicBezTo>
                  <a:pt x="458" y="335"/>
                  <a:pt x="455" y="353"/>
                  <a:pt x="450" y="360"/>
                </a:cubicBezTo>
                <a:cubicBezTo>
                  <a:pt x="446" y="367"/>
                  <a:pt x="450" y="374"/>
                  <a:pt x="451" y="378"/>
                </a:cubicBezTo>
                <a:cubicBezTo>
                  <a:pt x="452" y="383"/>
                  <a:pt x="456" y="391"/>
                  <a:pt x="450" y="399"/>
                </a:cubicBezTo>
                <a:cubicBezTo>
                  <a:pt x="445" y="407"/>
                  <a:pt x="446" y="411"/>
                  <a:pt x="443" y="411"/>
                </a:cubicBezTo>
                <a:cubicBezTo>
                  <a:pt x="441" y="412"/>
                  <a:pt x="446" y="414"/>
                  <a:pt x="447" y="420"/>
                </a:cubicBezTo>
                <a:cubicBezTo>
                  <a:pt x="447" y="425"/>
                  <a:pt x="442" y="431"/>
                  <a:pt x="451" y="436"/>
                </a:cubicBezTo>
                <a:cubicBezTo>
                  <a:pt x="460" y="441"/>
                  <a:pt x="468" y="441"/>
                  <a:pt x="471" y="448"/>
                </a:cubicBezTo>
                <a:cubicBezTo>
                  <a:pt x="473" y="454"/>
                  <a:pt x="481" y="469"/>
                  <a:pt x="481" y="469"/>
                </a:cubicBezTo>
                <a:cubicBezTo>
                  <a:pt x="481" y="469"/>
                  <a:pt x="489" y="478"/>
                  <a:pt x="493" y="482"/>
                </a:cubicBezTo>
                <a:cubicBezTo>
                  <a:pt x="497" y="486"/>
                  <a:pt x="498" y="484"/>
                  <a:pt x="499" y="480"/>
                </a:cubicBezTo>
                <a:cubicBezTo>
                  <a:pt x="500" y="476"/>
                  <a:pt x="506" y="475"/>
                  <a:pt x="512" y="475"/>
                </a:cubicBezTo>
                <a:cubicBezTo>
                  <a:pt x="519" y="475"/>
                  <a:pt x="523" y="477"/>
                  <a:pt x="530" y="475"/>
                </a:cubicBezTo>
                <a:cubicBezTo>
                  <a:pt x="536" y="474"/>
                  <a:pt x="541" y="465"/>
                  <a:pt x="543" y="464"/>
                </a:cubicBezTo>
                <a:cubicBezTo>
                  <a:pt x="545" y="463"/>
                  <a:pt x="555" y="461"/>
                  <a:pt x="561" y="465"/>
                </a:cubicBezTo>
                <a:cubicBezTo>
                  <a:pt x="566" y="469"/>
                  <a:pt x="565" y="475"/>
                  <a:pt x="568" y="479"/>
                </a:cubicBezTo>
                <a:cubicBezTo>
                  <a:pt x="571" y="483"/>
                  <a:pt x="577" y="481"/>
                  <a:pt x="581" y="477"/>
                </a:cubicBezTo>
                <a:cubicBezTo>
                  <a:pt x="585" y="473"/>
                  <a:pt x="583" y="475"/>
                  <a:pt x="588" y="478"/>
                </a:cubicBezTo>
                <a:cubicBezTo>
                  <a:pt x="592" y="481"/>
                  <a:pt x="595" y="484"/>
                  <a:pt x="590" y="489"/>
                </a:cubicBezTo>
                <a:cubicBezTo>
                  <a:pt x="586" y="494"/>
                  <a:pt x="588" y="501"/>
                  <a:pt x="585" y="509"/>
                </a:cubicBezTo>
                <a:cubicBezTo>
                  <a:pt x="582" y="516"/>
                  <a:pt x="587" y="516"/>
                  <a:pt x="592" y="519"/>
                </a:cubicBezTo>
                <a:cubicBezTo>
                  <a:pt x="597" y="522"/>
                  <a:pt x="600" y="542"/>
                  <a:pt x="602" y="546"/>
                </a:cubicBezTo>
                <a:cubicBezTo>
                  <a:pt x="605" y="549"/>
                  <a:pt x="601" y="560"/>
                  <a:pt x="603" y="565"/>
                </a:cubicBezTo>
                <a:cubicBezTo>
                  <a:pt x="606" y="571"/>
                  <a:pt x="607" y="575"/>
                  <a:pt x="603" y="578"/>
                </a:cubicBezTo>
                <a:cubicBezTo>
                  <a:pt x="600" y="581"/>
                  <a:pt x="595" y="587"/>
                  <a:pt x="594" y="597"/>
                </a:cubicBezTo>
                <a:cubicBezTo>
                  <a:pt x="593" y="607"/>
                  <a:pt x="595" y="614"/>
                  <a:pt x="596" y="617"/>
                </a:cubicBezTo>
                <a:cubicBezTo>
                  <a:pt x="597" y="620"/>
                  <a:pt x="601" y="629"/>
                  <a:pt x="603" y="632"/>
                </a:cubicBezTo>
                <a:cubicBezTo>
                  <a:pt x="604" y="635"/>
                  <a:pt x="611" y="641"/>
                  <a:pt x="611" y="646"/>
                </a:cubicBezTo>
                <a:cubicBezTo>
                  <a:pt x="611" y="651"/>
                  <a:pt x="604" y="659"/>
                  <a:pt x="606" y="661"/>
                </a:cubicBezTo>
                <a:cubicBezTo>
                  <a:pt x="608" y="664"/>
                  <a:pt x="608" y="668"/>
                  <a:pt x="612" y="671"/>
                </a:cubicBezTo>
                <a:cubicBezTo>
                  <a:pt x="615" y="674"/>
                  <a:pt x="615" y="682"/>
                  <a:pt x="615" y="682"/>
                </a:cubicBezTo>
                <a:cubicBezTo>
                  <a:pt x="615" y="682"/>
                  <a:pt x="616" y="685"/>
                  <a:pt x="616" y="689"/>
                </a:cubicBezTo>
                <a:cubicBezTo>
                  <a:pt x="615" y="694"/>
                  <a:pt x="615" y="697"/>
                  <a:pt x="619" y="698"/>
                </a:cubicBezTo>
                <a:cubicBezTo>
                  <a:pt x="623" y="700"/>
                  <a:pt x="626" y="700"/>
                  <a:pt x="628" y="698"/>
                </a:cubicBezTo>
                <a:cubicBezTo>
                  <a:pt x="630" y="696"/>
                  <a:pt x="639" y="691"/>
                  <a:pt x="644" y="691"/>
                </a:cubicBezTo>
                <a:cubicBezTo>
                  <a:pt x="649" y="691"/>
                  <a:pt x="656" y="692"/>
                  <a:pt x="662" y="687"/>
                </a:cubicBezTo>
                <a:cubicBezTo>
                  <a:pt x="668" y="683"/>
                  <a:pt x="676" y="672"/>
                  <a:pt x="679" y="669"/>
                </a:cubicBezTo>
                <a:cubicBezTo>
                  <a:pt x="682" y="665"/>
                  <a:pt x="689" y="659"/>
                  <a:pt x="689" y="655"/>
                </a:cubicBezTo>
                <a:cubicBezTo>
                  <a:pt x="688" y="652"/>
                  <a:pt x="685" y="647"/>
                  <a:pt x="688" y="644"/>
                </a:cubicBezTo>
                <a:cubicBezTo>
                  <a:pt x="691" y="642"/>
                  <a:pt x="701" y="640"/>
                  <a:pt x="702" y="637"/>
                </a:cubicBezTo>
                <a:cubicBezTo>
                  <a:pt x="703" y="634"/>
                  <a:pt x="701" y="623"/>
                  <a:pt x="700" y="621"/>
                </a:cubicBezTo>
                <a:cubicBezTo>
                  <a:pt x="700" y="619"/>
                  <a:pt x="703" y="614"/>
                  <a:pt x="706" y="609"/>
                </a:cubicBezTo>
                <a:cubicBezTo>
                  <a:pt x="710" y="604"/>
                  <a:pt x="717" y="598"/>
                  <a:pt x="718" y="596"/>
                </a:cubicBezTo>
                <a:cubicBezTo>
                  <a:pt x="720" y="594"/>
                  <a:pt x="727" y="587"/>
                  <a:pt x="728" y="581"/>
                </a:cubicBezTo>
                <a:cubicBezTo>
                  <a:pt x="729" y="574"/>
                  <a:pt x="727" y="567"/>
                  <a:pt x="729" y="563"/>
                </a:cubicBezTo>
                <a:cubicBezTo>
                  <a:pt x="731" y="560"/>
                  <a:pt x="730" y="557"/>
                  <a:pt x="727" y="554"/>
                </a:cubicBezTo>
                <a:cubicBezTo>
                  <a:pt x="724" y="550"/>
                  <a:pt x="724" y="541"/>
                  <a:pt x="723" y="539"/>
                </a:cubicBezTo>
                <a:cubicBezTo>
                  <a:pt x="722" y="537"/>
                  <a:pt x="725" y="524"/>
                  <a:pt x="727" y="523"/>
                </a:cubicBezTo>
                <a:cubicBezTo>
                  <a:pt x="729" y="521"/>
                  <a:pt x="734" y="511"/>
                  <a:pt x="737" y="507"/>
                </a:cubicBezTo>
                <a:cubicBezTo>
                  <a:pt x="740" y="502"/>
                  <a:pt x="748" y="487"/>
                  <a:pt x="752" y="486"/>
                </a:cubicBezTo>
                <a:cubicBezTo>
                  <a:pt x="755" y="485"/>
                  <a:pt x="761" y="477"/>
                  <a:pt x="761" y="472"/>
                </a:cubicBezTo>
                <a:cubicBezTo>
                  <a:pt x="762" y="468"/>
                  <a:pt x="771" y="450"/>
                  <a:pt x="771" y="447"/>
                </a:cubicBezTo>
                <a:cubicBezTo>
                  <a:pt x="772" y="443"/>
                  <a:pt x="775" y="431"/>
                  <a:pt x="774" y="428"/>
                </a:cubicBezTo>
                <a:cubicBezTo>
                  <a:pt x="773" y="425"/>
                  <a:pt x="760" y="433"/>
                  <a:pt x="759" y="434"/>
                </a:cubicBezTo>
                <a:cubicBezTo>
                  <a:pt x="757" y="435"/>
                  <a:pt x="753" y="439"/>
                  <a:pt x="747" y="439"/>
                </a:cubicBezTo>
                <a:cubicBezTo>
                  <a:pt x="742" y="438"/>
                  <a:pt x="745" y="432"/>
                  <a:pt x="744" y="429"/>
                </a:cubicBezTo>
                <a:cubicBezTo>
                  <a:pt x="744" y="426"/>
                  <a:pt x="738" y="414"/>
                  <a:pt x="737" y="414"/>
                </a:cubicBezTo>
                <a:cubicBezTo>
                  <a:pt x="736" y="413"/>
                  <a:pt x="732" y="407"/>
                  <a:pt x="730" y="401"/>
                </a:cubicBezTo>
                <a:cubicBezTo>
                  <a:pt x="728" y="395"/>
                  <a:pt x="721" y="391"/>
                  <a:pt x="718" y="386"/>
                </a:cubicBezTo>
                <a:cubicBezTo>
                  <a:pt x="715" y="381"/>
                  <a:pt x="718" y="367"/>
                  <a:pt x="715" y="360"/>
                </a:cubicBezTo>
                <a:cubicBezTo>
                  <a:pt x="712" y="352"/>
                  <a:pt x="709" y="343"/>
                  <a:pt x="707" y="336"/>
                </a:cubicBezTo>
                <a:cubicBezTo>
                  <a:pt x="706" y="335"/>
                  <a:pt x="705" y="333"/>
                  <a:pt x="704" y="331"/>
                </a:cubicBezTo>
                <a:cubicBezTo>
                  <a:pt x="708" y="330"/>
                  <a:pt x="713" y="329"/>
                  <a:pt x="713" y="331"/>
                </a:cubicBezTo>
                <a:cubicBezTo>
                  <a:pt x="714" y="335"/>
                  <a:pt x="718" y="343"/>
                  <a:pt x="719" y="349"/>
                </a:cubicBezTo>
                <a:cubicBezTo>
                  <a:pt x="720" y="354"/>
                  <a:pt x="724" y="352"/>
                  <a:pt x="724" y="357"/>
                </a:cubicBezTo>
                <a:cubicBezTo>
                  <a:pt x="725" y="363"/>
                  <a:pt x="728" y="375"/>
                  <a:pt x="730" y="376"/>
                </a:cubicBezTo>
                <a:cubicBezTo>
                  <a:pt x="731" y="378"/>
                  <a:pt x="737" y="386"/>
                  <a:pt x="738" y="389"/>
                </a:cubicBezTo>
                <a:cubicBezTo>
                  <a:pt x="739" y="392"/>
                  <a:pt x="741" y="396"/>
                  <a:pt x="742" y="404"/>
                </a:cubicBezTo>
                <a:cubicBezTo>
                  <a:pt x="743" y="411"/>
                  <a:pt x="744" y="422"/>
                  <a:pt x="746" y="423"/>
                </a:cubicBezTo>
                <a:cubicBezTo>
                  <a:pt x="749" y="424"/>
                  <a:pt x="758" y="420"/>
                  <a:pt x="759" y="419"/>
                </a:cubicBezTo>
                <a:cubicBezTo>
                  <a:pt x="761" y="417"/>
                  <a:pt x="771" y="409"/>
                  <a:pt x="775" y="409"/>
                </a:cubicBezTo>
                <a:cubicBezTo>
                  <a:pt x="778" y="408"/>
                  <a:pt x="779" y="404"/>
                  <a:pt x="783" y="403"/>
                </a:cubicBezTo>
                <a:cubicBezTo>
                  <a:pt x="787" y="401"/>
                  <a:pt x="790" y="396"/>
                  <a:pt x="793" y="392"/>
                </a:cubicBezTo>
                <a:cubicBezTo>
                  <a:pt x="796" y="388"/>
                  <a:pt x="799" y="379"/>
                  <a:pt x="800" y="375"/>
                </a:cubicBezTo>
                <a:cubicBezTo>
                  <a:pt x="801" y="372"/>
                  <a:pt x="804" y="370"/>
                  <a:pt x="802" y="366"/>
                </a:cubicBezTo>
                <a:cubicBezTo>
                  <a:pt x="801" y="362"/>
                  <a:pt x="795" y="356"/>
                  <a:pt x="793" y="356"/>
                </a:cubicBezTo>
                <a:cubicBezTo>
                  <a:pt x="791" y="355"/>
                  <a:pt x="791" y="349"/>
                  <a:pt x="790" y="349"/>
                </a:cubicBezTo>
                <a:cubicBezTo>
                  <a:pt x="788" y="349"/>
                  <a:pt x="789" y="352"/>
                  <a:pt x="786" y="354"/>
                </a:cubicBezTo>
                <a:cubicBezTo>
                  <a:pt x="783" y="357"/>
                  <a:pt x="780" y="361"/>
                  <a:pt x="778" y="360"/>
                </a:cubicBezTo>
                <a:cubicBezTo>
                  <a:pt x="776" y="359"/>
                  <a:pt x="779" y="357"/>
                  <a:pt x="776" y="352"/>
                </a:cubicBezTo>
                <a:cubicBezTo>
                  <a:pt x="772" y="348"/>
                  <a:pt x="771" y="347"/>
                  <a:pt x="771" y="343"/>
                </a:cubicBezTo>
                <a:cubicBezTo>
                  <a:pt x="771" y="340"/>
                  <a:pt x="764" y="333"/>
                  <a:pt x="763" y="328"/>
                </a:cubicBezTo>
                <a:cubicBezTo>
                  <a:pt x="762" y="323"/>
                  <a:pt x="768" y="317"/>
                  <a:pt x="769" y="321"/>
                </a:cubicBezTo>
                <a:cubicBezTo>
                  <a:pt x="771" y="326"/>
                  <a:pt x="772" y="333"/>
                  <a:pt x="776" y="336"/>
                </a:cubicBezTo>
                <a:cubicBezTo>
                  <a:pt x="780" y="339"/>
                  <a:pt x="784" y="344"/>
                  <a:pt x="785" y="345"/>
                </a:cubicBezTo>
                <a:cubicBezTo>
                  <a:pt x="787" y="346"/>
                  <a:pt x="791" y="340"/>
                  <a:pt x="792" y="341"/>
                </a:cubicBezTo>
                <a:cubicBezTo>
                  <a:pt x="794" y="342"/>
                  <a:pt x="797" y="351"/>
                  <a:pt x="799" y="353"/>
                </a:cubicBezTo>
                <a:cubicBezTo>
                  <a:pt x="802" y="354"/>
                  <a:pt x="809" y="355"/>
                  <a:pt x="810" y="355"/>
                </a:cubicBezTo>
                <a:cubicBezTo>
                  <a:pt x="811" y="355"/>
                  <a:pt x="816" y="356"/>
                  <a:pt x="817" y="353"/>
                </a:cubicBezTo>
                <a:cubicBezTo>
                  <a:pt x="818" y="351"/>
                  <a:pt x="822" y="349"/>
                  <a:pt x="825" y="348"/>
                </a:cubicBezTo>
                <a:cubicBezTo>
                  <a:pt x="830" y="371"/>
                  <a:pt x="832" y="396"/>
                  <a:pt x="832" y="421"/>
                </a:cubicBezTo>
                <a:cubicBezTo>
                  <a:pt x="832" y="648"/>
                  <a:pt x="647" y="832"/>
                  <a:pt x="421" y="832"/>
                </a:cubicBezTo>
                <a:close/>
                <a:moveTo>
                  <a:pt x="153" y="225"/>
                </a:moveTo>
                <a:cubicBezTo>
                  <a:pt x="151" y="226"/>
                  <a:pt x="148" y="224"/>
                  <a:pt x="148" y="220"/>
                </a:cubicBezTo>
                <a:cubicBezTo>
                  <a:pt x="148" y="217"/>
                  <a:pt x="145" y="227"/>
                  <a:pt x="146" y="230"/>
                </a:cubicBezTo>
                <a:cubicBezTo>
                  <a:pt x="147" y="233"/>
                  <a:pt x="142" y="237"/>
                  <a:pt x="141" y="237"/>
                </a:cubicBezTo>
                <a:cubicBezTo>
                  <a:pt x="139" y="237"/>
                  <a:pt x="138" y="232"/>
                  <a:pt x="139" y="228"/>
                </a:cubicBezTo>
                <a:cubicBezTo>
                  <a:pt x="140" y="223"/>
                  <a:pt x="137" y="220"/>
                  <a:pt x="133" y="220"/>
                </a:cubicBezTo>
                <a:cubicBezTo>
                  <a:pt x="129" y="221"/>
                  <a:pt x="126" y="226"/>
                  <a:pt x="125" y="227"/>
                </a:cubicBezTo>
                <a:cubicBezTo>
                  <a:pt x="123" y="229"/>
                  <a:pt x="122" y="237"/>
                  <a:pt x="123" y="239"/>
                </a:cubicBezTo>
                <a:cubicBezTo>
                  <a:pt x="123" y="241"/>
                  <a:pt x="123" y="248"/>
                  <a:pt x="119" y="248"/>
                </a:cubicBezTo>
                <a:cubicBezTo>
                  <a:pt x="115" y="248"/>
                  <a:pt x="117" y="239"/>
                  <a:pt x="117" y="236"/>
                </a:cubicBezTo>
                <a:cubicBezTo>
                  <a:pt x="118" y="233"/>
                  <a:pt x="117" y="226"/>
                  <a:pt x="119" y="222"/>
                </a:cubicBezTo>
                <a:cubicBezTo>
                  <a:pt x="120" y="218"/>
                  <a:pt x="125" y="216"/>
                  <a:pt x="128" y="215"/>
                </a:cubicBezTo>
                <a:cubicBezTo>
                  <a:pt x="131" y="215"/>
                  <a:pt x="138" y="217"/>
                  <a:pt x="139" y="217"/>
                </a:cubicBezTo>
                <a:cubicBezTo>
                  <a:pt x="140" y="216"/>
                  <a:pt x="146" y="216"/>
                  <a:pt x="149" y="216"/>
                </a:cubicBezTo>
                <a:cubicBezTo>
                  <a:pt x="151" y="216"/>
                  <a:pt x="155" y="225"/>
                  <a:pt x="153" y="225"/>
                </a:cubicBezTo>
                <a:close/>
                <a:moveTo>
                  <a:pt x="160" y="226"/>
                </a:moveTo>
                <a:cubicBezTo>
                  <a:pt x="161" y="227"/>
                  <a:pt x="170" y="224"/>
                  <a:pt x="171" y="227"/>
                </a:cubicBezTo>
                <a:cubicBezTo>
                  <a:pt x="173" y="229"/>
                  <a:pt x="169" y="230"/>
                  <a:pt x="165" y="232"/>
                </a:cubicBezTo>
                <a:cubicBezTo>
                  <a:pt x="161" y="234"/>
                  <a:pt x="160" y="234"/>
                  <a:pt x="158" y="237"/>
                </a:cubicBezTo>
                <a:cubicBezTo>
                  <a:pt x="156" y="239"/>
                  <a:pt x="151" y="241"/>
                  <a:pt x="148" y="244"/>
                </a:cubicBezTo>
                <a:cubicBezTo>
                  <a:pt x="146" y="247"/>
                  <a:pt x="141" y="249"/>
                  <a:pt x="141" y="247"/>
                </a:cubicBezTo>
                <a:cubicBezTo>
                  <a:pt x="140" y="244"/>
                  <a:pt x="141" y="245"/>
                  <a:pt x="142" y="244"/>
                </a:cubicBezTo>
                <a:cubicBezTo>
                  <a:pt x="142" y="242"/>
                  <a:pt x="149" y="238"/>
                  <a:pt x="149" y="238"/>
                </a:cubicBezTo>
                <a:cubicBezTo>
                  <a:pt x="149" y="238"/>
                  <a:pt x="159" y="226"/>
                  <a:pt x="160" y="226"/>
                </a:cubicBezTo>
                <a:close/>
                <a:moveTo>
                  <a:pt x="129" y="212"/>
                </a:moveTo>
                <a:cubicBezTo>
                  <a:pt x="128" y="212"/>
                  <a:pt x="124" y="211"/>
                  <a:pt x="121" y="211"/>
                </a:cubicBezTo>
                <a:cubicBezTo>
                  <a:pt x="117" y="212"/>
                  <a:pt x="118" y="209"/>
                  <a:pt x="117" y="209"/>
                </a:cubicBezTo>
                <a:cubicBezTo>
                  <a:pt x="115" y="210"/>
                  <a:pt x="111" y="211"/>
                  <a:pt x="109" y="213"/>
                </a:cubicBezTo>
                <a:cubicBezTo>
                  <a:pt x="107" y="214"/>
                  <a:pt x="103" y="215"/>
                  <a:pt x="103" y="212"/>
                </a:cubicBezTo>
                <a:cubicBezTo>
                  <a:pt x="104" y="208"/>
                  <a:pt x="105" y="209"/>
                  <a:pt x="110" y="206"/>
                </a:cubicBezTo>
                <a:cubicBezTo>
                  <a:pt x="115" y="203"/>
                  <a:pt x="121" y="196"/>
                  <a:pt x="123" y="199"/>
                </a:cubicBezTo>
                <a:cubicBezTo>
                  <a:pt x="132" y="205"/>
                  <a:pt x="132" y="205"/>
                  <a:pt x="132" y="205"/>
                </a:cubicBezTo>
                <a:cubicBezTo>
                  <a:pt x="134" y="205"/>
                  <a:pt x="131" y="211"/>
                  <a:pt x="129" y="212"/>
                </a:cubicBezTo>
                <a:close/>
                <a:moveTo>
                  <a:pt x="704" y="499"/>
                </a:moveTo>
                <a:cubicBezTo>
                  <a:pt x="706" y="503"/>
                  <a:pt x="700" y="517"/>
                  <a:pt x="696" y="516"/>
                </a:cubicBezTo>
                <a:cubicBezTo>
                  <a:pt x="693" y="515"/>
                  <a:pt x="695" y="503"/>
                  <a:pt x="696" y="501"/>
                </a:cubicBezTo>
                <a:cubicBezTo>
                  <a:pt x="697" y="498"/>
                  <a:pt x="704" y="497"/>
                  <a:pt x="704" y="499"/>
                </a:cubicBezTo>
                <a:close/>
                <a:moveTo>
                  <a:pt x="480" y="167"/>
                </a:moveTo>
                <a:cubicBezTo>
                  <a:pt x="481" y="171"/>
                  <a:pt x="483" y="173"/>
                  <a:pt x="480" y="175"/>
                </a:cubicBezTo>
                <a:cubicBezTo>
                  <a:pt x="478" y="176"/>
                  <a:pt x="481" y="182"/>
                  <a:pt x="485" y="183"/>
                </a:cubicBezTo>
                <a:cubicBezTo>
                  <a:pt x="488" y="183"/>
                  <a:pt x="492" y="180"/>
                  <a:pt x="495" y="179"/>
                </a:cubicBezTo>
                <a:cubicBezTo>
                  <a:pt x="498" y="177"/>
                  <a:pt x="503" y="175"/>
                  <a:pt x="503" y="170"/>
                </a:cubicBezTo>
                <a:cubicBezTo>
                  <a:pt x="502" y="166"/>
                  <a:pt x="501" y="162"/>
                  <a:pt x="499" y="160"/>
                </a:cubicBezTo>
                <a:cubicBezTo>
                  <a:pt x="498" y="158"/>
                  <a:pt x="494" y="158"/>
                  <a:pt x="492" y="158"/>
                </a:cubicBezTo>
                <a:cubicBezTo>
                  <a:pt x="488" y="159"/>
                  <a:pt x="488" y="163"/>
                  <a:pt x="485" y="163"/>
                </a:cubicBezTo>
                <a:cubicBezTo>
                  <a:pt x="482" y="163"/>
                  <a:pt x="479" y="164"/>
                  <a:pt x="480" y="167"/>
                </a:cubicBezTo>
                <a:close/>
                <a:moveTo>
                  <a:pt x="279" y="93"/>
                </a:moveTo>
                <a:cubicBezTo>
                  <a:pt x="276" y="97"/>
                  <a:pt x="278" y="96"/>
                  <a:pt x="280" y="96"/>
                </a:cubicBezTo>
                <a:cubicBezTo>
                  <a:pt x="281" y="96"/>
                  <a:pt x="282" y="95"/>
                  <a:pt x="284" y="95"/>
                </a:cubicBezTo>
                <a:cubicBezTo>
                  <a:pt x="283" y="92"/>
                  <a:pt x="281" y="90"/>
                  <a:pt x="279" y="93"/>
                </a:cubicBezTo>
                <a:close/>
                <a:moveTo>
                  <a:pt x="506" y="162"/>
                </a:moveTo>
                <a:cubicBezTo>
                  <a:pt x="510" y="164"/>
                  <a:pt x="520" y="167"/>
                  <a:pt x="516" y="168"/>
                </a:cubicBezTo>
                <a:cubicBezTo>
                  <a:pt x="513" y="170"/>
                  <a:pt x="503" y="179"/>
                  <a:pt x="502" y="182"/>
                </a:cubicBezTo>
                <a:cubicBezTo>
                  <a:pt x="501" y="185"/>
                  <a:pt x="514" y="184"/>
                  <a:pt x="514" y="184"/>
                </a:cubicBezTo>
                <a:cubicBezTo>
                  <a:pt x="514" y="184"/>
                  <a:pt x="511" y="188"/>
                  <a:pt x="514" y="189"/>
                </a:cubicBezTo>
                <a:cubicBezTo>
                  <a:pt x="516" y="190"/>
                  <a:pt x="517" y="185"/>
                  <a:pt x="521" y="185"/>
                </a:cubicBezTo>
                <a:cubicBezTo>
                  <a:pt x="524" y="186"/>
                  <a:pt x="531" y="188"/>
                  <a:pt x="535" y="188"/>
                </a:cubicBezTo>
                <a:cubicBezTo>
                  <a:pt x="538" y="188"/>
                  <a:pt x="544" y="183"/>
                  <a:pt x="543" y="180"/>
                </a:cubicBezTo>
                <a:cubicBezTo>
                  <a:pt x="542" y="177"/>
                  <a:pt x="538" y="171"/>
                  <a:pt x="534" y="169"/>
                </a:cubicBezTo>
                <a:cubicBezTo>
                  <a:pt x="530" y="167"/>
                  <a:pt x="525" y="158"/>
                  <a:pt x="522" y="156"/>
                </a:cubicBezTo>
                <a:cubicBezTo>
                  <a:pt x="519" y="154"/>
                  <a:pt x="531" y="149"/>
                  <a:pt x="528" y="145"/>
                </a:cubicBezTo>
                <a:cubicBezTo>
                  <a:pt x="525" y="142"/>
                  <a:pt x="516" y="144"/>
                  <a:pt x="512" y="141"/>
                </a:cubicBezTo>
                <a:cubicBezTo>
                  <a:pt x="508" y="139"/>
                  <a:pt x="505" y="141"/>
                  <a:pt x="503" y="144"/>
                </a:cubicBezTo>
                <a:cubicBezTo>
                  <a:pt x="501" y="147"/>
                  <a:pt x="499" y="144"/>
                  <a:pt x="496" y="144"/>
                </a:cubicBezTo>
                <a:cubicBezTo>
                  <a:pt x="492" y="146"/>
                  <a:pt x="494" y="150"/>
                  <a:pt x="496" y="153"/>
                </a:cubicBezTo>
                <a:cubicBezTo>
                  <a:pt x="498" y="155"/>
                  <a:pt x="501" y="160"/>
                  <a:pt x="506" y="162"/>
                </a:cubicBezTo>
                <a:close/>
                <a:moveTo>
                  <a:pt x="454" y="114"/>
                </a:moveTo>
                <a:cubicBezTo>
                  <a:pt x="455" y="117"/>
                  <a:pt x="457" y="119"/>
                  <a:pt x="462" y="117"/>
                </a:cubicBezTo>
                <a:cubicBezTo>
                  <a:pt x="467" y="116"/>
                  <a:pt x="471" y="115"/>
                  <a:pt x="472" y="114"/>
                </a:cubicBezTo>
                <a:cubicBezTo>
                  <a:pt x="473" y="112"/>
                  <a:pt x="481" y="112"/>
                  <a:pt x="481" y="112"/>
                </a:cubicBezTo>
                <a:cubicBezTo>
                  <a:pt x="481" y="112"/>
                  <a:pt x="487" y="107"/>
                  <a:pt x="485" y="105"/>
                </a:cubicBezTo>
                <a:cubicBezTo>
                  <a:pt x="482" y="103"/>
                  <a:pt x="477" y="102"/>
                  <a:pt x="474" y="101"/>
                </a:cubicBezTo>
                <a:cubicBezTo>
                  <a:pt x="472" y="101"/>
                  <a:pt x="469" y="103"/>
                  <a:pt x="463" y="103"/>
                </a:cubicBezTo>
                <a:cubicBezTo>
                  <a:pt x="458" y="103"/>
                  <a:pt x="454" y="105"/>
                  <a:pt x="452" y="103"/>
                </a:cubicBezTo>
                <a:cubicBezTo>
                  <a:pt x="449" y="101"/>
                  <a:pt x="440" y="99"/>
                  <a:pt x="439" y="101"/>
                </a:cubicBezTo>
                <a:cubicBezTo>
                  <a:pt x="438" y="103"/>
                  <a:pt x="435" y="103"/>
                  <a:pt x="438" y="107"/>
                </a:cubicBezTo>
                <a:cubicBezTo>
                  <a:pt x="440" y="111"/>
                  <a:pt x="442" y="113"/>
                  <a:pt x="444" y="113"/>
                </a:cubicBezTo>
                <a:cubicBezTo>
                  <a:pt x="446" y="112"/>
                  <a:pt x="453" y="112"/>
                  <a:pt x="454" y="114"/>
                </a:cubicBezTo>
                <a:close/>
                <a:moveTo>
                  <a:pt x="213" y="386"/>
                </a:moveTo>
                <a:cubicBezTo>
                  <a:pt x="209" y="387"/>
                  <a:pt x="210" y="396"/>
                  <a:pt x="215" y="395"/>
                </a:cubicBezTo>
                <a:cubicBezTo>
                  <a:pt x="219" y="393"/>
                  <a:pt x="217" y="385"/>
                  <a:pt x="213" y="386"/>
                </a:cubicBezTo>
                <a:close/>
                <a:moveTo>
                  <a:pt x="193" y="379"/>
                </a:moveTo>
                <a:cubicBezTo>
                  <a:pt x="190" y="378"/>
                  <a:pt x="186" y="379"/>
                  <a:pt x="184" y="379"/>
                </a:cubicBezTo>
                <a:cubicBezTo>
                  <a:pt x="181" y="380"/>
                  <a:pt x="174" y="388"/>
                  <a:pt x="174" y="388"/>
                </a:cubicBezTo>
                <a:cubicBezTo>
                  <a:pt x="174" y="388"/>
                  <a:pt x="178" y="389"/>
                  <a:pt x="181" y="389"/>
                </a:cubicBezTo>
                <a:cubicBezTo>
                  <a:pt x="184" y="389"/>
                  <a:pt x="186" y="391"/>
                  <a:pt x="189" y="393"/>
                </a:cubicBezTo>
                <a:cubicBezTo>
                  <a:pt x="191" y="395"/>
                  <a:pt x="196" y="391"/>
                  <a:pt x="198" y="391"/>
                </a:cubicBezTo>
                <a:cubicBezTo>
                  <a:pt x="199" y="391"/>
                  <a:pt x="202" y="397"/>
                  <a:pt x="202" y="390"/>
                </a:cubicBezTo>
                <a:cubicBezTo>
                  <a:pt x="202" y="383"/>
                  <a:pt x="197" y="380"/>
                  <a:pt x="193" y="379"/>
                </a:cubicBezTo>
                <a:close/>
                <a:moveTo>
                  <a:pt x="157" y="353"/>
                </a:moveTo>
                <a:cubicBezTo>
                  <a:pt x="161" y="352"/>
                  <a:pt x="159" y="347"/>
                  <a:pt x="155" y="348"/>
                </a:cubicBezTo>
                <a:cubicBezTo>
                  <a:pt x="152" y="348"/>
                  <a:pt x="152" y="354"/>
                  <a:pt x="157" y="353"/>
                </a:cubicBezTo>
                <a:close/>
                <a:moveTo>
                  <a:pt x="157" y="392"/>
                </a:moveTo>
                <a:cubicBezTo>
                  <a:pt x="153" y="393"/>
                  <a:pt x="154" y="402"/>
                  <a:pt x="158" y="401"/>
                </a:cubicBezTo>
                <a:cubicBezTo>
                  <a:pt x="163" y="399"/>
                  <a:pt x="161" y="391"/>
                  <a:pt x="157" y="392"/>
                </a:cubicBezTo>
                <a:close/>
                <a:moveTo>
                  <a:pt x="161" y="370"/>
                </a:moveTo>
                <a:cubicBezTo>
                  <a:pt x="159" y="371"/>
                  <a:pt x="152" y="366"/>
                  <a:pt x="149" y="363"/>
                </a:cubicBezTo>
                <a:cubicBezTo>
                  <a:pt x="146" y="359"/>
                  <a:pt x="140" y="359"/>
                  <a:pt x="138" y="359"/>
                </a:cubicBezTo>
                <a:cubicBezTo>
                  <a:pt x="135" y="359"/>
                  <a:pt x="126" y="363"/>
                  <a:pt x="126" y="363"/>
                </a:cubicBezTo>
                <a:cubicBezTo>
                  <a:pt x="125" y="368"/>
                  <a:pt x="129" y="367"/>
                  <a:pt x="134" y="367"/>
                </a:cubicBezTo>
                <a:cubicBezTo>
                  <a:pt x="139" y="367"/>
                  <a:pt x="147" y="365"/>
                  <a:pt x="149" y="368"/>
                </a:cubicBezTo>
                <a:cubicBezTo>
                  <a:pt x="150" y="371"/>
                  <a:pt x="158" y="375"/>
                  <a:pt x="160" y="377"/>
                </a:cubicBezTo>
                <a:cubicBezTo>
                  <a:pt x="162" y="379"/>
                  <a:pt x="168" y="380"/>
                  <a:pt x="169" y="377"/>
                </a:cubicBezTo>
                <a:cubicBezTo>
                  <a:pt x="169" y="375"/>
                  <a:pt x="164" y="369"/>
                  <a:pt x="161" y="370"/>
                </a:cubicBezTo>
                <a:close/>
              </a:path>
            </a:pathLst>
          </a:custGeom>
          <a:solidFill>
            <a:srgbClr val="7DD1CE"/>
          </a:solidFill>
          <a:ln>
            <a:noFill/>
          </a:ln>
        </p:spPr>
        <p:txBody>
          <a:bodyPr vert="horz" wrap="square" lIns="243836" tIns="121918" rIns="243836" bIns="121918" numCol="1" anchor="t" anchorCtr="0" compatLnSpc="1">
            <a:prstTxWarp prst="textNoShape">
              <a:avLst/>
            </a:prstTxWarp>
          </a:bodyPr>
          <a:lstStyle/>
          <a:p>
            <a:pPr defTabSz="2438340"/>
            <a:endParaRPr lang="en-US" sz="4400">
              <a:solidFill>
                <a:srgbClr val="57565A"/>
              </a:solidFill>
              <a:latin typeface="Open Sans Light"/>
            </a:endParaRPr>
          </a:p>
        </p:txBody>
      </p:sp>
      <p:grpSp>
        <p:nvGrpSpPr>
          <p:cNvPr id="30" name="Group 29">
            <a:extLst>
              <a:ext uri="{FF2B5EF4-FFF2-40B4-BE49-F238E27FC236}">
                <a16:creationId xmlns:a16="http://schemas.microsoft.com/office/drawing/2014/main" id="{AF151EC8-AD9D-7DDF-4B6B-37243B2B0EFD}"/>
              </a:ext>
            </a:extLst>
          </p:cNvPr>
          <p:cNvGrpSpPr/>
          <p:nvPr/>
        </p:nvGrpSpPr>
        <p:grpSpPr>
          <a:xfrm>
            <a:off x="185015" y="4867460"/>
            <a:ext cx="11821969" cy="1402663"/>
            <a:chOff x="1020858" y="4970042"/>
            <a:chExt cx="9975023" cy="1183525"/>
          </a:xfrm>
        </p:grpSpPr>
        <p:sp>
          <p:nvSpPr>
            <p:cNvPr id="3" name="Rectangle 2">
              <a:extLst>
                <a:ext uri="{FF2B5EF4-FFF2-40B4-BE49-F238E27FC236}">
                  <a16:creationId xmlns:a16="http://schemas.microsoft.com/office/drawing/2014/main" id="{B3EDE7BE-A487-C1F7-89C7-6E8131703C19}"/>
                </a:ext>
              </a:extLst>
            </p:cNvPr>
            <p:cNvSpPr/>
            <p:nvPr/>
          </p:nvSpPr>
          <p:spPr bwMode="black">
            <a:xfrm>
              <a:off x="9627429" y="5630347"/>
              <a:ext cx="1368452" cy="523220"/>
            </a:xfrm>
            <a:prstGeom prst="rect">
              <a:avLst/>
            </a:prstGeom>
          </p:spPr>
          <p:txBody>
            <a:bodyPr wrap="none" anchor="ctr" anchorCtr="0">
              <a:spAutoFit/>
            </a:bodyPr>
            <a:lstStyle/>
            <a:p>
              <a:pPr algn="ctr" defTabSz="2438340"/>
              <a:r>
                <a:rPr lang="en-US" sz="1600" b="1" spc="-54" dirty="0">
                  <a:solidFill>
                    <a:srgbClr val="A8436F"/>
                  </a:solidFill>
                  <a:latin typeface="Century Gothic" panose="020B0502020202020204" pitchFamily="34" charset="0"/>
                </a:rPr>
                <a:t>Lorem ipsum</a:t>
              </a:r>
            </a:p>
            <a:p>
              <a:pPr algn="ctr" defTabSz="2438340"/>
              <a:r>
                <a:rPr lang="en-US" sz="1100" dirty="0">
                  <a:solidFill>
                    <a:srgbClr val="57565A"/>
                  </a:solidFill>
                  <a:latin typeface="Century Gothic" panose="020B0502020202020204" pitchFamily="34" charset="0"/>
                </a:rPr>
                <a:t>Ipsum dolor sit</a:t>
              </a:r>
            </a:p>
          </p:txBody>
        </p:sp>
        <p:sp>
          <p:nvSpPr>
            <p:cNvPr id="4" name="Rectangle 3">
              <a:extLst>
                <a:ext uri="{FF2B5EF4-FFF2-40B4-BE49-F238E27FC236}">
                  <a16:creationId xmlns:a16="http://schemas.microsoft.com/office/drawing/2014/main" id="{AA3019D8-AF31-F3F0-20D0-3F66177F5E88}"/>
                </a:ext>
              </a:extLst>
            </p:cNvPr>
            <p:cNvSpPr/>
            <p:nvPr/>
          </p:nvSpPr>
          <p:spPr bwMode="black">
            <a:xfrm>
              <a:off x="7870349" y="5630347"/>
              <a:ext cx="1463862" cy="507831"/>
            </a:xfrm>
            <a:prstGeom prst="rect">
              <a:avLst/>
            </a:prstGeom>
          </p:spPr>
          <p:txBody>
            <a:bodyPr wrap="none" anchor="ctr" anchorCtr="0">
              <a:spAutoFit/>
            </a:bodyPr>
            <a:lstStyle/>
            <a:p>
              <a:pPr algn="ctr" defTabSz="2438340"/>
              <a:r>
                <a:rPr lang="en-US" sz="1600" b="1" spc="-54" dirty="0">
                  <a:solidFill>
                    <a:srgbClr val="FFCE63"/>
                  </a:solidFill>
                  <a:latin typeface="Century Gothic" panose="020B0502020202020204" pitchFamily="34" charset="0"/>
                </a:rPr>
                <a:t>Lorem ipsum</a:t>
              </a:r>
            </a:p>
            <a:p>
              <a:pPr algn="ctr" defTabSz="2438340"/>
              <a:r>
                <a:rPr lang="en-US" sz="1100" dirty="0" err="1">
                  <a:solidFill>
                    <a:srgbClr val="57565A"/>
                  </a:solidFill>
                  <a:latin typeface="Century Gothic" panose="020B0502020202020204" pitchFamily="34" charset="0"/>
                </a:rPr>
                <a:t>Consectetur</a:t>
              </a:r>
              <a:r>
                <a:rPr lang="en-US" sz="1100" dirty="0">
                  <a:solidFill>
                    <a:srgbClr val="57565A"/>
                  </a:solidFill>
                  <a:latin typeface="Century Gothic" panose="020B0502020202020204" pitchFamily="34" charset="0"/>
                </a:rPr>
                <a:t> lacus </a:t>
              </a:r>
            </a:p>
          </p:txBody>
        </p:sp>
        <p:sp>
          <p:nvSpPr>
            <p:cNvPr id="5" name="Rectangle 4">
              <a:extLst>
                <a:ext uri="{FF2B5EF4-FFF2-40B4-BE49-F238E27FC236}">
                  <a16:creationId xmlns:a16="http://schemas.microsoft.com/office/drawing/2014/main" id="{524F942B-76A8-4DE6-A3A5-725D28669263}"/>
                </a:ext>
              </a:extLst>
            </p:cNvPr>
            <p:cNvSpPr/>
            <p:nvPr/>
          </p:nvSpPr>
          <p:spPr bwMode="black">
            <a:xfrm>
              <a:off x="6208679" y="5630347"/>
              <a:ext cx="1368452" cy="523220"/>
            </a:xfrm>
            <a:prstGeom prst="rect">
              <a:avLst/>
            </a:prstGeom>
          </p:spPr>
          <p:txBody>
            <a:bodyPr wrap="none" anchor="ctr" anchorCtr="0">
              <a:spAutoFit/>
            </a:bodyPr>
            <a:lstStyle/>
            <a:p>
              <a:pPr algn="ctr" defTabSz="2438340"/>
              <a:r>
                <a:rPr lang="en-US" sz="1600" b="1" spc="-54" dirty="0">
                  <a:solidFill>
                    <a:srgbClr val="F26363"/>
                  </a:solidFill>
                  <a:latin typeface="Century Gothic" panose="020B0502020202020204" pitchFamily="34" charset="0"/>
                </a:rPr>
                <a:t>Lorem ipsum</a:t>
              </a:r>
            </a:p>
            <a:p>
              <a:pPr algn="ctr" defTabSz="2438340"/>
              <a:r>
                <a:rPr lang="en-US" sz="1100" dirty="0">
                  <a:solidFill>
                    <a:srgbClr val="57565A"/>
                  </a:solidFill>
                  <a:latin typeface="Century Gothic" panose="020B0502020202020204" pitchFamily="34" charset="0"/>
                </a:rPr>
                <a:t>Dictum ligula</a:t>
              </a:r>
            </a:p>
          </p:txBody>
        </p:sp>
        <p:sp>
          <p:nvSpPr>
            <p:cNvPr id="9" name="Rectangle 8">
              <a:extLst>
                <a:ext uri="{FF2B5EF4-FFF2-40B4-BE49-F238E27FC236}">
                  <a16:creationId xmlns:a16="http://schemas.microsoft.com/office/drawing/2014/main" id="{02D15718-CEDD-AD5A-9726-504BD609439F}"/>
                </a:ext>
              </a:extLst>
            </p:cNvPr>
            <p:cNvSpPr/>
            <p:nvPr/>
          </p:nvSpPr>
          <p:spPr bwMode="black">
            <a:xfrm>
              <a:off x="4547009" y="5630347"/>
              <a:ext cx="1368452" cy="523220"/>
            </a:xfrm>
            <a:prstGeom prst="rect">
              <a:avLst/>
            </a:prstGeom>
          </p:spPr>
          <p:txBody>
            <a:bodyPr wrap="none" anchor="ctr" anchorCtr="0">
              <a:spAutoFit/>
            </a:bodyPr>
            <a:lstStyle/>
            <a:p>
              <a:pPr algn="ctr" defTabSz="2438340"/>
              <a:r>
                <a:rPr lang="en-US" sz="1600" b="1" spc="-54" dirty="0">
                  <a:solidFill>
                    <a:srgbClr val="419CCC"/>
                  </a:solidFill>
                  <a:latin typeface="Century Gothic" panose="020B0502020202020204" pitchFamily="34" charset="0"/>
                </a:rPr>
                <a:t>Lorem ipsum</a:t>
              </a:r>
            </a:p>
            <a:p>
              <a:pPr algn="ctr" defTabSz="2438340"/>
              <a:r>
                <a:rPr lang="en-US" sz="1100" dirty="0" err="1">
                  <a:solidFill>
                    <a:srgbClr val="57565A"/>
                  </a:solidFill>
                  <a:latin typeface="Century Gothic" panose="020B0502020202020204" pitchFamily="34" charset="0"/>
                </a:rPr>
                <a:t>Eget</a:t>
              </a:r>
              <a:r>
                <a:rPr lang="en-US" sz="1100" dirty="0">
                  <a:solidFill>
                    <a:srgbClr val="57565A"/>
                  </a:solidFill>
                  <a:latin typeface="Century Gothic" panose="020B0502020202020204" pitchFamily="34" charset="0"/>
                </a:rPr>
                <a:t> </a:t>
              </a:r>
              <a:r>
                <a:rPr lang="en-US" sz="1100" dirty="0" err="1">
                  <a:solidFill>
                    <a:srgbClr val="57565A"/>
                  </a:solidFill>
                  <a:latin typeface="Century Gothic" panose="020B0502020202020204" pitchFamily="34" charset="0"/>
                </a:rPr>
                <a:t>massa</a:t>
              </a:r>
              <a:r>
                <a:rPr lang="en-US" sz="1100" dirty="0">
                  <a:solidFill>
                    <a:srgbClr val="57565A"/>
                  </a:solidFill>
                  <a:latin typeface="Century Gothic" panose="020B0502020202020204" pitchFamily="34" charset="0"/>
                </a:rPr>
                <a:t> </a:t>
              </a:r>
              <a:r>
                <a:rPr lang="en-US" sz="1100" dirty="0" err="1">
                  <a:solidFill>
                    <a:srgbClr val="57565A"/>
                  </a:solidFill>
                  <a:latin typeface="Century Gothic" panose="020B0502020202020204" pitchFamily="34" charset="0"/>
                </a:rPr>
                <a:t>felis</a:t>
              </a:r>
              <a:endParaRPr lang="en-US" sz="1100" dirty="0">
                <a:solidFill>
                  <a:srgbClr val="57565A"/>
                </a:solidFill>
                <a:latin typeface="Century Gothic" panose="020B0502020202020204" pitchFamily="34" charset="0"/>
              </a:endParaRPr>
            </a:p>
          </p:txBody>
        </p:sp>
        <p:sp>
          <p:nvSpPr>
            <p:cNvPr id="10" name="Rectangle 9">
              <a:extLst>
                <a:ext uri="{FF2B5EF4-FFF2-40B4-BE49-F238E27FC236}">
                  <a16:creationId xmlns:a16="http://schemas.microsoft.com/office/drawing/2014/main" id="{A14B75AF-3582-D940-10A9-F9DE1E6C460F}"/>
                </a:ext>
              </a:extLst>
            </p:cNvPr>
            <p:cNvSpPr/>
            <p:nvPr/>
          </p:nvSpPr>
          <p:spPr bwMode="black">
            <a:xfrm>
              <a:off x="2682528" y="5630347"/>
              <a:ext cx="1571263" cy="507831"/>
            </a:xfrm>
            <a:prstGeom prst="rect">
              <a:avLst/>
            </a:prstGeom>
          </p:spPr>
          <p:txBody>
            <a:bodyPr wrap="none" anchor="ctr" anchorCtr="0">
              <a:spAutoFit/>
            </a:bodyPr>
            <a:lstStyle/>
            <a:p>
              <a:pPr algn="ctr" defTabSz="2438340"/>
              <a:r>
                <a:rPr lang="en-US" sz="1600" b="1" spc="-54" dirty="0">
                  <a:solidFill>
                    <a:srgbClr val="63357A"/>
                  </a:solidFill>
                  <a:latin typeface="Century Gothic" panose="020B0502020202020204" pitchFamily="34" charset="0"/>
                </a:rPr>
                <a:t>Lorem ipsum</a:t>
              </a:r>
            </a:p>
            <a:p>
              <a:pPr algn="ctr" defTabSz="2438340"/>
              <a:r>
                <a:rPr lang="en-US" sz="1100" dirty="0" err="1">
                  <a:solidFill>
                    <a:srgbClr val="57565A"/>
                  </a:solidFill>
                  <a:latin typeface="Century Gothic" panose="020B0502020202020204" pitchFamily="34" charset="0"/>
                </a:rPr>
                <a:t>Tempor</a:t>
              </a:r>
              <a:r>
                <a:rPr lang="en-US" sz="1100" dirty="0">
                  <a:solidFill>
                    <a:srgbClr val="57565A"/>
                  </a:solidFill>
                  <a:latin typeface="Century Gothic" panose="020B0502020202020204" pitchFamily="34" charset="0"/>
                </a:rPr>
                <a:t> </a:t>
              </a:r>
              <a:r>
                <a:rPr lang="en-US" sz="1100" dirty="0" err="1">
                  <a:solidFill>
                    <a:srgbClr val="57565A"/>
                  </a:solidFill>
                  <a:latin typeface="Century Gothic" panose="020B0502020202020204" pitchFamily="34" charset="0"/>
                </a:rPr>
                <a:t>augue</a:t>
              </a:r>
              <a:r>
                <a:rPr lang="en-US" sz="1100" dirty="0">
                  <a:solidFill>
                    <a:srgbClr val="57565A"/>
                  </a:solidFill>
                  <a:latin typeface="Century Gothic" panose="020B0502020202020204" pitchFamily="34" charset="0"/>
                </a:rPr>
                <a:t> vitae</a:t>
              </a:r>
            </a:p>
          </p:txBody>
        </p:sp>
        <p:sp>
          <p:nvSpPr>
            <p:cNvPr id="11" name="Rectangle 10">
              <a:extLst>
                <a:ext uri="{FF2B5EF4-FFF2-40B4-BE49-F238E27FC236}">
                  <a16:creationId xmlns:a16="http://schemas.microsoft.com/office/drawing/2014/main" id="{FF084688-D1D2-EF01-20C2-8390C08E5AA5}"/>
                </a:ext>
              </a:extLst>
            </p:cNvPr>
            <p:cNvSpPr/>
            <p:nvPr/>
          </p:nvSpPr>
          <p:spPr bwMode="black">
            <a:xfrm>
              <a:off x="1020858" y="5630347"/>
              <a:ext cx="1368452" cy="507831"/>
            </a:xfrm>
            <a:prstGeom prst="rect">
              <a:avLst/>
            </a:prstGeom>
          </p:spPr>
          <p:txBody>
            <a:bodyPr wrap="none" anchor="ctr" anchorCtr="0">
              <a:spAutoFit/>
            </a:bodyPr>
            <a:lstStyle/>
            <a:p>
              <a:pPr algn="ctr" defTabSz="2438340"/>
              <a:r>
                <a:rPr lang="en-US" sz="1600" b="1" spc="-54" dirty="0">
                  <a:solidFill>
                    <a:srgbClr val="FF8026"/>
                  </a:solidFill>
                  <a:latin typeface="Century Gothic" panose="020B0502020202020204" pitchFamily="34" charset="0"/>
                </a:rPr>
                <a:t>Lorem ipsum</a:t>
              </a:r>
            </a:p>
            <a:p>
              <a:pPr algn="ctr" defTabSz="2438340"/>
              <a:r>
                <a:rPr lang="en-US" sz="1100" dirty="0">
                  <a:solidFill>
                    <a:srgbClr val="57565A"/>
                  </a:solidFill>
                  <a:latin typeface="Century Gothic" panose="020B0502020202020204" pitchFamily="34" charset="0"/>
                </a:rPr>
                <a:t>Vitae </a:t>
              </a:r>
              <a:r>
                <a:rPr lang="en-US" sz="1100" dirty="0" err="1">
                  <a:solidFill>
                    <a:srgbClr val="57565A"/>
                  </a:solidFill>
                  <a:latin typeface="Century Gothic" panose="020B0502020202020204" pitchFamily="34" charset="0"/>
                </a:rPr>
                <a:t>justo</a:t>
              </a:r>
              <a:r>
                <a:rPr lang="en-US" sz="1100" dirty="0">
                  <a:solidFill>
                    <a:srgbClr val="57565A"/>
                  </a:solidFill>
                  <a:latin typeface="Century Gothic" panose="020B0502020202020204" pitchFamily="34" charset="0"/>
                </a:rPr>
                <a:t> quam</a:t>
              </a:r>
            </a:p>
          </p:txBody>
        </p:sp>
        <p:sp>
          <p:nvSpPr>
            <p:cNvPr id="21" name="Freeform 8">
              <a:extLst>
                <a:ext uri="{FF2B5EF4-FFF2-40B4-BE49-F238E27FC236}">
                  <a16:creationId xmlns:a16="http://schemas.microsoft.com/office/drawing/2014/main" id="{7D0195EE-506F-5DB7-FBE7-5082A87D9438}"/>
                </a:ext>
              </a:extLst>
            </p:cNvPr>
            <p:cNvSpPr>
              <a:spLocks noEditPoints="1"/>
            </p:cNvSpPr>
            <p:nvPr/>
          </p:nvSpPr>
          <p:spPr bwMode="auto">
            <a:xfrm>
              <a:off x="5011588" y="4970042"/>
              <a:ext cx="439295" cy="507812"/>
            </a:xfrm>
            <a:custGeom>
              <a:avLst/>
              <a:gdLst>
                <a:gd name="T0" fmla="*/ 99 w 206"/>
                <a:gd name="T1" fmla="*/ 210 h 238"/>
                <a:gd name="T2" fmla="*/ 74 w 206"/>
                <a:gd name="T3" fmla="*/ 210 h 238"/>
                <a:gd name="T4" fmla="*/ 86 w 206"/>
                <a:gd name="T5" fmla="*/ 203 h 238"/>
                <a:gd name="T6" fmla="*/ 86 w 206"/>
                <a:gd name="T7" fmla="*/ 218 h 238"/>
                <a:gd name="T8" fmla="*/ 86 w 206"/>
                <a:gd name="T9" fmla="*/ 203 h 238"/>
                <a:gd name="T10" fmla="*/ 203 w 206"/>
                <a:gd name="T11" fmla="*/ 180 h 238"/>
                <a:gd name="T12" fmla="*/ 196 w 206"/>
                <a:gd name="T13" fmla="*/ 147 h 238"/>
                <a:gd name="T14" fmla="*/ 176 w 206"/>
                <a:gd name="T15" fmla="*/ 116 h 238"/>
                <a:gd name="T16" fmla="*/ 172 w 206"/>
                <a:gd name="T17" fmla="*/ 14 h 238"/>
                <a:gd name="T18" fmla="*/ 14 w 206"/>
                <a:gd name="T19" fmla="*/ 0 h 238"/>
                <a:gd name="T20" fmla="*/ 0 w 206"/>
                <a:gd name="T21" fmla="*/ 219 h 238"/>
                <a:gd name="T22" fmla="*/ 146 w 206"/>
                <a:gd name="T23" fmla="*/ 233 h 238"/>
                <a:gd name="T24" fmla="*/ 151 w 206"/>
                <a:gd name="T25" fmla="*/ 238 h 238"/>
                <a:gd name="T26" fmla="*/ 153 w 206"/>
                <a:gd name="T27" fmla="*/ 235 h 238"/>
                <a:gd name="T28" fmla="*/ 98 w 206"/>
                <a:gd name="T29" fmla="*/ 182 h 238"/>
                <a:gd name="T30" fmla="*/ 87 w 206"/>
                <a:gd name="T31" fmla="*/ 164 h 238"/>
                <a:gd name="T32" fmla="*/ 98 w 206"/>
                <a:gd name="T33" fmla="*/ 165 h 238"/>
                <a:gd name="T34" fmla="*/ 119 w 206"/>
                <a:gd name="T35" fmla="*/ 180 h 238"/>
                <a:gd name="T36" fmla="*/ 123 w 206"/>
                <a:gd name="T37" fmla="*/ 168 h 238"/>
                <a:gd name="T38" fmla="*/ 97 w 206"/>
                <a:gd name="T39" fmla="*/ 94 h 238"/>
                <a:gd name="T40" fmla="*/ 108 w 206"/>
                <a:gd name="T41" fmla="*/ 99 h 238"/>
                <a:gd name="T42" fmla="*/ 125 w 206"/>
                <a:gd name="T43" fmla="*/ 136 h 238"/>
                <a:gd name="T44" fmla="*/ 130 w 206"/>
                <a:gd name="T45" fmla="*/ 135 h 238"/>
                <a:gd name="T46" fmla="*/ 146 w 206"/>
                <a:gd name="T47" fmla="*/ 128 h 238"/>
                <a:gd name="T48" fmla="*/ 157 w 206"/>
                <a:gd name="T49" fmla="*/ 122 h 238"/>
                <a:gd name="T50" fmla="*/ 167 w 206"/>
                <a:gd name="T51" fmla="*/ 125 h 238"/>
                <a:gd name="T52" fmla="*/ 176 w 206"/>
                <a:gd name="T53" fmla="*/ 120 h 238"/>
                <a:gd name="T54" fmla="*/ 192 w 206"/>
                <a:gd name="T55" fmla="*/ 148 h 238"/>
                <a:gd name="T56" fmla="*/ 198 w 206"/>
                <a:gd name="T57" fmla="*/ 180 h 238"/>
                <a:gd name="T58" fmla="*/ 204 w 206"/>
                <a:gd name="T59" fmla="*/ 208 h 238"/>
                <a:gd name="T60" fmla="*/ 151 w 206"/>
                <a:gd name="T61" fmla="*/ 119 h 238"/>
                <a:gd name="T62" fmla="*/ 130 w 206"/>
                <a:gd name="T63" fmla="*/ 126 h 238"/>
                <a:gd name="T64" fmla="*/ 113 w 206"/>
                <a:gd name="T65" fmla="*/ 98 h 238"/>
                <a:gd name="T66" fmla="*/ 95 w 206"/>
                <a:gd name="T67" fmla="*/ 89 h 238"/>
                <a:gd name="T68" fmla="*/ 119 w 206"/>
                <a:gd name="T69" fmla="*/ 169 h 238"/>
                <a:gd name="T70" fmla="*/ 100 w 206"/>
                <a:gd name="T71" fmla="*/ 162 h 238"/>
                <a:gd name="T72" fmla="*/ 83 w 206"/>
                <a:gd name="T73" fmla="*/ 161 h 238"/>
                <a:gd name="T74" fmla="*/ 95 w 206"/>
                <a:gd name="T75" fmla="*/ 186 h 238"/>
                <a:gd name="T76" fmla="*/ 21 w 206"/>
                <a:gd name="T77" fmla="*/ 188 h 238"/>
                <a:gd name="T78" fmla="*/ 151 w 206"/>
                <a:gd name="T79" fmla="*/ 22 h 238"/>
                <a:gd name="T80" fmla="*/ 167 w 206"/>
                <a:gd name="T81" fmla="*/ 119 h 238"/>
                <a:gd name="T82" fmla="*/ 157 w 206"/>
                <a:gd name="T83" fmla="*/ 117 h 238"/>
                <a:gd name="T84" fmla="*/ 155 w 206"/>
                <a:gd name="T85" fmla="*/ 20 h 238"/>
                <a:gd name="T86" fmla="*/ 19 w 206"/>
                <a:gd name="T87" fmla="*/ 18 h 238"/>
                <a:gd name="T88" fmla="*/ 17 w 206"/>
                <a:gd name="T89" fmla="*/ 190 h 238"/>
                <a:gd name="T90" fmla="*/ 103 w 206"/>
                <a:gd name="T91" fmla="*/ 192 h 238"/>
                <a:gd name="T92" fmla="*/ 144 w 206"/>
                <a:gd name="T93" fmla="*/ 228 h 238"/>
                <a:gd name="T94" fmla="*/ 5 w 206"/>
                <a:gd name="T95" fmla="*/ 219 h 238"/>
                <a:gd name="T96" fmla="*/ 14 w 206"/>
                <a:gd name="T97" fmla="*/ 5 h 238"/>
                <a:gd name="T98" fmla="*/ 167 w 206"/>
                <a:gd name="T99" fmla="*/ 1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6" h="238">
                  <a:moveTo>
                    <a:pt x="86" y="223"/>
                  </a:moveTo>
                  <a:cubicBezTo>
                    <a:pt x="93" y="223"/>
                    <a:pt x="99" y="217"/>
                    <a:pt x="99" y="210"/>
                  </a:cubicBezTo>
                  <a:cubicBezTo>
                    <a:pt x="99" y="203"/>
                    <a:pt x="93" y="198"/>
                    <a:pt x="86" y="198"/>
                  </a:cubicBezTo>
                  <a:cubicBezTo>
                    <a:pt x="79" y="198"/>
                    <a:pt x="74" y="204"/>
                    <a:pt x="74" y="210"/>
                  </a:cubicBezTo>
                  <a:cubicBezTo>
                    <a:pt x="74" y="217"/>
                    <a:pt x="79" y="223"/>
                    <a:pt x="86" y="223"/>
                  </a:cubicBezTo>
                  <a:close/>
                  <a:moveTo>
                    <a:pt x="86" y="203"/>
                  </a:moveTo>
                  <a:cubicBezTo>
                    <a:pt x="91" y="203"/>
                    <a:pt x="94" y="206"/>
                    <a:pt x="94" y="210"/>
                  </a:cubicBezTo>
                  <a:cubicBezTo>
                    <a:pt x="94" y="214"/>
                    <a:pt x="91" y="218"/>
                    <a:pt x="86" y="218"/>
                  </a:cubicBezTo>
                  <a:cubicBezTo>
                    <a:pt x="81" y="218"/>
                    <a:pt x="79" y="214"/>
                    <a:pt x="79" y="210"/>
                  </a:cubicBezTo>
                  <a:cubicBezTo>
                    <a:pt x="79" y="206"/>
                    <a:pt x="81" y="203"/>
                    <a:pt x="86" y="203"/>
                  </a:cubicBezTo>
                  <a:close/>
                  <a:moveTo>
                    <a:pt x="205" y="205"/>
                  </a:moveTo>
                  <a:cubicBezTo>
                    <a:pt x="202" y="197"/>
                    <a:pt x="202" y="188"/>
                    <a:pt x="203" y="180"/>
                  </a:cubicBezTo>
                  <a:cubicBezTo>
                    <a:pt x="203" y="174"/>
                    <a:pt x="204" y="169"/>
                    <a:pt x="202" y="165"/>
                  </a:cubicBezTo>
                  <a:cubicBezTo>
                    <a:pt x="200" y="162"/>
                    <a:pt x="198" y="154"/>
                    <a:pt x="196" y="147"/>
                  </a:cubicBezTo>
                  <a:cubicBezTo>
                    <a:pt x="194" y="138"/>
                    <a:pt x="192" y="130"/>
                    <a:pt x="190" y="126"/>
                  </a:cubicBezTo>
                  <a:cubicBezTo>
                    <a:pt x="187" y="120"/>
                    <a:pt x="182" y="116"/>
                    <a:pt x="176" y="116"/>
                  </a:cubicBezTo>
                  <a:cubicBezTo>
                    <a:pt x="175" y="115"/>
                    <a:pt x="173" y="116"/>
                    <a:pt x="172" y="116"/>
                  </a:cubicBezTo>
                  <a:cubicBezTo>
                    <a:pt x="172" y="14"/>
                    <a:pt x="172" y="14"/>
                    <a:pt x="172" y="14"/>
                  </a:cubicBezTo>
                  <a:cubicBezTo>
                    <a:pt x="172" y="5"/>
                    <a:pt x="164" y="0"/>
                    <a:pt x="158" y="0"/>
                  </a:cubicBezTo>
                  <a:cubicBezTo>
                    <a:pt x="14" y="0"/>
                    <a:pt x="14" y="0"/>
                    <a:pt x="14" y="0"/>
                  </a:cubicBezTo>
                  <a:cubicBezTo>
                    <a:pt x="8" y="0"/>
                    <a:pt x="0" y="5"/>
                    <a:pt x="0" y="14"/>
                  </a:cubicBezTo>
                  <a:cubicBezTo>
                    <a:pt x="0" y="219"/>
                    <a:pt x="0" y="219"/>
                    <a:pt x="0" y="219"/>
                  </a:cubicBezTo>
                  <a:cubicBezTo>
                    <a:pt x="0" y="227"/>
                    <a:pt x="8" y="233"/>
                    <a:pt x="14" y="233"/>
                  </a:cubicBezTo>
                  <a:cubicBezTo>
                    <a:pt x="146" y="233"/>
                    <a:pt x="146" y="233"/>
                    <a:pt x="146" y="233"/>
                  </a:cubicBezTo>
                  <a:cubicBezTo>
                    <a:pt x="147" y="234"/>
                    <a:pt x="148" y="235"/>
                    <a:pt x="149" y="237"/>
                  </a:cubicBezTo>
                  <a:cubicBezTo>
                    <a:pt x="149" y="238"/>
                    <a:pt x="150" y="238"/>
                    <a:pt x="151" y="238"/>
                  </a:cubicBezTo>
                  <a:cubicBezTo>
                    <a:pt x="151" y="238"/>
                    <a:pt x="152" y="238"/>
                    <a:pt x="152" y="238"/>
                  </a:cubicBezTo>
                  <a:cubicBezTo>
                    <a:pt x="153" y="238"/>
                    <a:pt x="154" y="236"/>
                    <a:pt x="153" y="235"/>
                  </a:cubicBezTo>
                  <a:cubicBezTo>
                    <a:pt x="147" y="221"/>
                    <a:pt x="136" y="209"/>
                    <a:pt x="129" y="207"/>
                  </a:cubicBezTo>
                  <a:cubicBezTo>
                    <a:pt x="125" y="205"/>
                    <a:pt x="108" y="191"/>
                    <a:pt x="98" y="182"/>
                  </a:cubicBezTo>
                  <a:cubicBezTo>
                    <a:pt x="93" y="178"/>
                    <a:pt x="90" y="175"/>
                    <a:pt x="88" y="173"/>
                  </a:cubicBezTo>
                  <a:cubicBezTo>
                    <a:pt x="84" y="170"/>
                    <a:pt x="85" y="166"/>
                    <a:pt x="87" y="164"/>
                  </a:cubicBezTo>
                  <a:cubicBezTo>
                    <a:pt x="87" y="163"/>
                    <a:pt x="90" y="160"/>
                    <a:pt x="94" y="163"/>
                  </a:cubicBezTo>
                  <a:cubicBezTo>
                    <a:pt x="95" y="163"/>
                    <a:pt x="96" y="164"/>
                    <a:pt x="98" y="165"/>
                  </a:cubicBezTo>
                  <a:cubicBezTo>
                    <a:pt x="103" y="169"/>
                    <a:pt x="111" y="175"/>
                    <a:pt x="115" y="179"/>
                  </a:cubicBezTo>
                  <a:cubicBezTo>
                    <a:pt x="117" y="181"/>
                    <a:pt x="119" y="180"/>
                    <a:pt x="119" y="180"/>
                  </a:cubicBezTo>
                  <a:cubicBezTo>
                    <a:pt x="122" y="179"/>
                    <a:pt x="123" y="173"/>
                    <a:pt x="123" y="169"/>
                  </a:cubicBezTo>
                  <a:cubicBezTo>
                    <a:pt x="123" y="169"/>
                    <a:pt x="123" y="168"/>
                    <a:pt x="123" y="168"/>
                  </a:cubicBezTo>
                  <a:cubicBezTo>
                    <a:pt x="94" y="107"/>
                    <a:pt x="94" y="107"/>
                    <a:pt x="94" y="107"/>
                  </a:cubicBezTo>
                  <a:cubicBezTo>
                    <a:pt x="92" y="101"/>
                    <a:pt x="93" y="96"/>
                    <a:pt x="97" y="94"/>
                  </a:cubicBezTo>
                  <a:cubicBezTo>
                    <a:pt x="99" y="93"/>
                    <a:pt x="102" y="93"/>
                    <a:pt x="104" y="94"/>
                  </a:cubicBezTo>
                  <a:cubicBezTo>
                    <a:pt x="106" y="95"/>
                    <a:pt x="108" y="97"/>
                    <a:pt x="108" y="99"/>
                  </a:cubicBezTo>
                  <a:cubicBezTo>
                    <a:pt x="108" y="100"/>
                    <a:pt x="108" y="100"/>
                    <a:pt x="108" y="100"/>
                  </a:cubicBezTo>
                  <a:cubicBezTo>
                    <a:pt x="125" y="136"/>
                    <a:pt x="125" y="136"/>
                    <a:pt x="125" y="136"/>
                  </a:cubicBezTo>
                  <a:cubicBezTo>
                    <a:pt x="126" y="137"/>
                    <a:pt x="127" y="137"/>
                    <a:pt x="128" y="137"/>
                  </a:cubicBezTo>
                  <a:cubicBezTo>
                    <a:pt x="129" y="137"/>
                    <a:pt x="130" y="136"/>
                    <a:pt x="130" y="135"/>
                  </a:cubicBezTo>
                  <a:cubicBezTo>
                    <a:pt x="130" y="133"/>
                    <a:pt x="130" y="131"/>
                    <a:pt x="132" y="130"/>
                  </a:cubicBezTo>
                  <a:cubicBezTo>
                    <a:pt x="136" y="127"/>
                    <a:pt x="141" y="127"/>
                    <a:pt x="146" y="128"/>
                  </a:cubicBezTo>
                  <a:cubicBezTo>
                    <a:pt x="147" y="129"/>
                    <a:pt x="148" y="129"/>
                    <a:pt x="149" y="127"/>
                  </a:cubicBezTo>
                  <a:cubicBezTo>
                    <a:pt x="150" y="124"/>
                    <a:pt x="154" y="122"/>
                    <a:pt x="157" y="122"/>
                  </a:cubicBezTo>
                  <a:cubicBezTo>
                    <a:pt x="161" y="122"/>
                    <a:pt x="164" y="122"/>
                    <a:pt x="165" y="124"/>
                  </a:cubicBezTo>
                  <a:cubicBezTo>
                    <a:pt x="166" y="125"/>
                    <a:pt x="166" y="125"/>
                    <a:pt x="167" y="125"/>
                  </a:cubicBezTo>
                  <a:cubicBezTo>
                    <a:pt x="168" y="125"/>
                    <a:pt x="169" y="125"/>
                    <a:pt x="169" y="124"/>
                  </a:cubicBezTo>
                  <a:cubicBezTo>
                    <a:pt x="170" y="122"/>
                    <a:pt x="173" y="120"/>
                    <a:pt x="176" y="120"/>
                  </a:cubicBezTo>
                  <a:cubicBezTo>
                    <a:pt x="178" y="120"/>
                    <a:pt x="183" y="121"/>
                    <a:pt x="186" y="128"/>
                  </a:cubicBezTo>
                  <a:cubicBezTo>
                    <a:pt x="188" y="132"/>
                    <a:pt x="190" y="140"/>
                    <a:pt x="192" y="148"/>
                  </a:cubicBezTo>
                  <a:cubicBezTo>
                    <a:pt x="194" y="156"/>
                    <a:pt x="196" y="164"/>
                    <a:pt x="198" y="167"/>
                  </a:cubicBezTo>
                  <a:cubicBezTo>
                    <a:pt x="199" y="170"/>
                    <a:pt x="199" y="175"/>
                    <a:pt x="198" y="180"/>
                  </a:cubicBezTo>
                  <a:cubicBezTo>
                    <a:pt x="198" y="188"/>
                    <a:pt x="197" y="198"/>
                    <a:pt x="201" y="207"/>
                  </a:cubicBezTo>
                  <a:cubicBezTo>
                    <a:pt x="202" y="208"/>
                    <a:pt x="203" y="208"/>
                    <a:pt x="204" y="208"/>
                  </a:cubicBezTo>
                  <a:cubicBezTo>
                    <a:pt x="205" y="207"/>
                    <a:pt x="206" y="206"/>
                    <a:pt x="205" y="205"/>
                  </a:cubicBezTo>
                  <a:close/>
                  <a:moveTo>
                    <a:pt x="151" y="119"/>
                  </a:moveTo>
                  <a:cubicBezTo>
                    <a:pt x="149" y="120"/>
                    <a:pt x="147" y="122"/>
                    <a:pt x="145" y="124"/>
                  </a:cubicBezTo>
                  <a:cubicBezTo>
                    <a:pt x="140" y="122"/>
                    <a:pt x="134" y="123"/>
                    <a:pt x="130" y="126"/>
                  </a:cubicBezTo>
                  <a:cubicBezTo>
                    <a:pt x="129" y="127"/>
                    <a:pt x="128" y="127"/>
                    <a:pt x="127" y="128"/>
                  </a:cubicBezTo>
                  <a:cubicBezTo>
                    <a:pt x="113" y="98"/>
                    <a:pt x="113" y="98"/>
                    <a:pt x="113" y="98"/>
                  </a:cubicBezTo>
                  <a:cubicBezTo>
                    <a:pt x="112" y="94"/>
                    <a:pt x="109" y="91"/>
                    <a:pt x="106" y="89"/>
                  </a:cubicBezTo>
                  <a:cubicBezTo>
                    <a:pt x="102" y="88"/>
                    <a:pt x="99" y="88"/>
                    <a:pt x="95" y="89"/>
                  </a:cubicBezTo>
                  <a:cubicBezTo>
                    <a:pt x="89" y="92"/>
                    <a:pt x="86" y="101"/>
                    <a:pt x="90" y="109"/>
                  </a:cubicBezTo>
                  <a:cubicBezTo>
                    <a:pt x="119" y="169"/>
                    <a:pt x="119" y="169"/>
                    <a:pt x="119" y="169"/>
                  </a:cubicBezTo>
                  <a:cubicBezTo>
                    <a:pt x="119" y="172"/>
                    <a:pt x="118" y="174"/>
                    <a:pt x="118" y="175"/>
                  </a:cubicBezTo>
                  <a:cubicBezTo>
                    <a:pt x="113" y="171"/>
                    <a:pt x="106" y="166"/>
                    <a:pt x="100" y="162"/>
                  </a:cubicBezTo>
                  <a:cubicBezTo>
                    <a:pt x="99" y="161"/>
                    <a:pt x="98" y="160"/>
                    <a:pt x="97" y="159"/>
                  </a:cubicBezTo>
                  <a:cubicBezTo>
                    <a:pt x="92" y="156"/>
                    <a:pt x="87" y="157"/>
                    <a:pt x="83" y="161"/>
                  </a:cubicBezTo>
                  <a:cubicBezTo>
                    <a:pt x="80" y="166"/>
                    <a:pt x="79" y="173"/>
                    <a:pt x="85" y="177"/>
                  </a:cubicBezTo>
                  <a:cubicBezTo>
                    <a:pt x="87" y="178"/>
                    <a:pt x="91" y="182"/>
                    <a:pt x="95" y="186"/>
                  </a:cubicBezTo>
                  <a:cubicBezTo>
                    <a:pt x="96" y="186"/>
                    <a:pt x="97" y="187"/>
                    <a:pt x="98" y="188"/>
                  </a:cubicBezTo>
                  <a:cubicBezTo>
                    <a:pt x="21" y="188"/>
                    <a:pt x="21" y="188"/>
                    <a:pt x="21" y="188"/>
                  </a:cubicBezTo>
                  <a:cubicBezTo>
                    <a:pt x="21" y="22"/>
                    <a:pt x="21" y="22"/>
                    <a:pt x="21" y="22"/>
                  </a:cubicBezTo>
                  <a:cubicBezTo>
                    <a:pt x="151" y="22"/>
                    <a:pt x="151" y="22"/>
                    <a:pt x="151" y="22"/>
                  </a:cubicBezTo>
                  <a:lnTo>
                    <a:pt x="151" y="119"/>
                  </a:lnTo>
                  <a:close/>
                  <a:moveTo>
                    <a:pt x="167" y="119"/>
                  </a:moveTo>
                  <a:cubicBezTo>
                    <a:pt x="167" y="119"/>
                    <a:pt x="167" y="119"/>
                    <a:pt x="167" y="119"/>
                  </a:cubicBezTo>
                  <a:cubicBezTo>
                    <a:pt x="164" y="118"/>
                    <a:pt x="161" y="117"/>
                    <a:pt x="157" y="117"/>
                  </a:cubicBezTo>
                  <a:cubicBezTo>
                    <a:pt x="156" y="117"/>
                    <a:pt x="156" y="117"/>
                    <a:pt x="155" y="118"/>
                  </a:cubicBezTo>
                  <a:cubicBezTo>
                    <a:pt x="155" y="20"/>
                    <a:pt x="155" y="20"/>
                    <a:pt x="155" y="20"/>
                  </a:cubicBezTo>
                  <a:cubicBezTo>
                    <a:pt x="155" y="19"/>
                    <a:pt x="154" y="18"/>
                    <a:pt x="153" y="18"/>
                  </a:cubicBezTo>
                  <a:cubicBezTo>
                    <a:pt x="19" y="18"/>
                    <a:pt x="19" y="18"/>
                    <a:pt x="19" y="18"/>
                  </a:cubicBezTo>
                  <a:cubicBezTo>
                    <a:pt x="18" y="18"/>
                    <a:pt x="17" y="19"/>
                    <a:pt x="17" y="20"/>
                  </a:cubicBezTo>
                  <a:cubicBezTo>
                    <a:pt x="17" y="190"/>
                    <a:pt x="17" y="190"/>
                    <a:pt x="17" y="190"/>
                  </a:cubicBezTo>
                  <a:cubicBezTo>
                    <a:pt x="17" y="191"/>
                    <a:pt x="18" y="192"/>
                    <a:pt x="19" y="192"/>
                  </a:cubicBezTo>
                  <a:cubicBezTo>
                    <a:pt x="103" y="192"/>
                    <a:pt x="103" y="192"/>
                    <a:pt x="103" y="192"/>
                  </a:cubicBezTo>
                  <a:cubicBezTo>
                    <a:pt x="115" y="202"/>
                    <a:pt x="124" y="210"/>
                    <a:pt x="127" y="211"/>
                  </a:cubicBezTo>
                  <a:cubicBezTo>
                    <a:pt x="131" y="212"/>
                    <a:pt x="138" y="219"/>
                    <a:pt x="144" y="228"/>
                  </a:cubicBezTo>
                  <a:cubicBezTo>
                    <a:pt x="14" y="228"/>
                    <a:pt x="14" y="228"/>
                    <a:pt x="14" y="228"/>
                  </a:cubicBezTo>
                  <a:cubicBezTo>
                    <a:pt x="10" y="228"/>
                    <a:pt x="5" y="224"/>
                    <a:pt x="5" y="219"/>
                  </a:cubicBezTo>
                  <a:cubicBezTo>
                    <a:pt x="5" y="14"/>
                    <a:pt x="5" y="14"/>
                    <a:pt x="5" y="14"/>
                  </a:cubicBezTo>
                  <a:cubicBezTo>
                    <a:pt x="5" y="8"/>
                    <a:pt x="10" y="5"/>
                    <a:pt x="14" y="5"/>
                  </a:cubicBezTo>
                  <a:cubicBezTo>
                    <a:pt x="158" y="5"/>
                    <a:pt x="158" y="5"/>
                    <a:pt x="158" y="5"/>
                  </a:cubicBezTo>
                  <a:cubicBezTo>
                    <a:pt x="162" y="5"/>
                    <a:pt x="167" y="8"/>
                    <a:pt x="167" y="14"/>
                  </a:cubicBezTo>
                  <a:lnTo>
                    <a:pt x="167" y="119"/>
                  </a:lnTo>
                  <a:close/>
                </a:path>
              </a:pathLst>
            </a:custGeom>
            <a:solidFill>
              <a:srgbClr val="419CCC"/>
            </a:solidFill>
            <a:ln>
              <a:solidFill>
                <a:srgbClr val="419CCC"/>
              </a:solidFill>
            </a:ln>
          </p:spPr>
          <p:txBody>
            <a:bodyPr vert="horz" wrap="square" lIns="243836" tIns="121918" rIns="243836" bIns="121918" numCol="1" anchor="t" anchorCtr="0" compatLnSpc="1">
              <a:prstTxWarp prst="textNoShape">
                <a:avLst/>
              </a:prstTxWarp>
            </a:bodyPr>
            <a:lstStyle/>
            <a:p>
              <a:pPr defTabSz="2438340"/>
              <a:endParaRPr lang="en-US" sz="4400">
                <a:solidFill>
                  <a:srgbClr val="57565A"/>
                </a:solidFill>
                <a:latin typeface="Open Sans Light"/>
              </a:endParaRPr>
            </a:p>
          </p:txBody>
        </p:sp>
        <p:sp>
          <p:nvSpPr>
            <p:cNvPr id="22" name="Freeform 9">
              <a:extLst>
                <a:ext uri="{FF2B5EF4-FFF2-40B4-BE49-F238E27FC236}">
                  <a16:creationId xmlns:a16="http://schemas.microsoft.com/office/drawing/2014/main" id="{1E889D8C-6E1A-1F51-FE71-103952E9AAAC}"/>
                </a:ext>
              </a:extLst>
            </p:cNvPr>
            <p:cNvSpPr>
              <a:spLocks noEditPoints="1"/>
            </p:cNvSpPr>
            <p:nvPr/>
          </p:nvSpPr>
          <p:spPr bwMode="auto">
            <a:xfrm>
              <a:off x="3320839" y="4972323"/>
              <a:ext cx="294641" cy="503250"/>
            </a:xfrm>
            <a:custGeom>
              <a:avLst/>
              <a:gdLst>
                <a:gd name="T0" fmla="*/ 120 w 138"/>
                <a:gd name="T1" fmla="*/ 0 h 236"/>
                <a:gd name="T2" fmla="*/ 18 w 138"/>
                <a:gd name="T3" fmla="*/ 0 h 236"/>
                <a:gd name="T4" fmla="*/ 0 w 138"/>
                <a:gd name="T5" fmla="*/ 18 h 236"/>
                <a:gd name="T6" fmla="*/ 0 w 138"/>
                <a:gd name="T7" fmla="*/ 219 h 236"/>
                <a:gd name="T8" fmla="*/ 18 w 138"/>
                <a:gd name="T9" fmla="*/ 236 h 236"/>
                <a:gd name="T10" fmla="*/ 120 w 138"/>
                <a:gd name="T11" fmla="*/ 236 h 236"/>
                <a:gd name="T12" fmla="*/ 138 w 138"/>
                <a:gd name="T13" fmla="*/ 219 h 236"/>
                <a:gd name="T14" fmla="*/ 138 w 138"/>
                <a:gd name="T15" fmla="*/ 18 h 236"/>
                <a:gd name="T16" fmla="*/ 120 w 138"/>
                <a:gd name="T17" fmla="*/ 0 h 236"/>
                <a:gd name="T18" fmla="*/ 133 w 138"/>
                <a:gd name="T19" fmla="*/ 219 h 236"/>
                <a:gd name="T20" fmla="*/ 120 w 138"/>
                <a:gd name="T21" fmla="*/ 232 h 236"/>
                <a:gd name="T22" fmla="*/ 18 w 138"/>
                <a:gd name="T23" fmla="*/ 232 h 236"/>
                <a:gd name="T24" fmla="*/ 5 w 138"/>
                <a:gd name="T25" fmla="*/ 219 h 236"/>
                <a:gd name="T26" fmla="*/ 5 w 138"/>
                <a:gd name="T27" fmla="*/ 199 h 236"/>
                <a:gd name="T28" fmla="*/ 133 w 138"/>
                <a:gd name="T29" fmla="*/ 199 h 236"/>
                <a:gd name="T30" fmla="*/ 133 w 138"/>
                <a:gd name="T31" fmla="*/ 219 h 236"/>
                <a:gd name="T32" fmla="*/ 133 w 138"/>
                <a:gd name="T33" fmla="*/ 194 h 236"/>
                <a:gd name="T34" fmla="*/ 5 w 138"/>
                <a:gd name="T35" fmla="*/ 194 h 236"/>
                <a:gd name="T36" fmla="*/ 5 w 138"/>
                <a:gd name="T37" fmla="*/ 35 h 236"/>
                <a:gd name="T38" fmla="*/ 133 w 138"/>
                <a:gd name="T39" fmla="*/ 35 h 236"/>
                <a:gd name="T40" fmla="*/ 133 w 138"/>
                <a:gd name="T41" fmla="*/ 194 h 236"/>
                <a:gd name="T42" fmla="*/ 133 w 138"/>
                <a:gd name="T43" fmla="*/ 30 h 236"/>
                <a:gd name="T44" fmla="*/ 5 w 138"/>
                <a:gd name="T45" fmla="*/ 30 h 236"/>
                <a:gd name="T46" fmla="*/ 5 w 138"/>
                <a:gd name="T47" fmla="*/ 18 h 236"/>
                <a:gd name="T48" fmla="*/ 18 w 138"/>
                <a:gd name="T49" fmla="*/ 5 h 236"/>
                <a:gd name="T50" fmla="*/ 120 w 138"/>
                <a:gd name="T51" fmla="*/ 5 h 236"/>
                <a:gd name="T52" fmla="*/ 133 w 138"/>
                <a:gd name="T53" fmla="*/ 18 h 236"/>
                <a:gd name="T54" fmla="*/ 133 w 138"/>
                <a:gd name="T55" fmla="*/ 30 h 236"/>
                <a:gd name="T56" fmla="*/ 87 w 138"/>
                <a:gd name="T57" fmla="*/ 16 h 236"/>
                <a:gd name="T58" fmla="*/ 51 w 138"/>
                <a:gd name="T59" fmla="*/ 16 h 236"/>
                <a:gd name="T60" fmla="*/ 49 w 138"/>
                <a:gd name="T61" fmla="*/ 18 h 236"/>
                <a:gd name="T62" fmla="*/ 51 w 138"/>
                <a:gd name="T63" fmla="*/ 20 h 236"/>
                <a:gd name="T64" fmla="*/ 87 w 138"/>
                <a:gd name="T65" fmla="*/ 20 h 236"/>
                <a:gd name="T66" fmla="*/ 89 w 138"/>
                <a:gd name="T67" fmla="*/ 18 h 236"/>
                <a:gd name="T68" fmla="*/ 87 w 138"/>
                <a:gd name="T69" fmla="*/ 16 h 236"/>
                <a:gd name="T70" fmla="*/ 69 w 138"/>
                <a:gd name="T71" fmla="*/ 226 h 236"/>
                <a:gd name="T72" fmla="*/ 79 w 138"/>
                <a:gd name="T73" fmla="*/ 216 h 236"/>
                <a:gd name="T74" fmla="*/ 69 w 138"/>
                <a:gd name="T75" fmla="*/ 205 h 236"/>
                <a:gd name="T76" fmla="*/ 59 w 138"/>
                <a:gd name="T77" fmla="*/ 216 h 236"/>
                <a:gd name="T78" fmla="*/ 69 w 138"/>
                <a:gd name="T79" fmla="*/ 226 h 236"/>
                <a:gd name="T80" fmla="*/ 69 w 138"/>
                <a:gd name="T81" fmla="*/ 210 h 236"/>
                <a:gd name="T82" fmla="*/ 75 w 138"/>
                <a:gd name="T83" fmla="*/ 216 h 236"/>
                <a:gd name="T84" fmla="*/ 69 w 138"/>
                <a:gd name="T85" fmla="*/ 221 h 236"/>
                <a:gd name="T86" fmla="*/ 63 w 138"/>
                <a:gd name="T87" fmla="*/ 216 h 236"/>
                <a:gd name="T88" fmla="*/ 69 w 138"/>
                <a:gd name="T89" fmla="*/ 210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8" h="236">
                  <a:moveTo>
                    <a:pt x="120" y="0"/>
                  </a:moveTo>
                  <a:cubicBezTo>
                    <a:pt x="18" y="0"/>
                    <a:pt x="18" y="0"/>
                    <a:pt x="18" y="0"/>
                  </a:cubicBezTo>
                  <a:cubicBezTo>
                    <a:pt x="8" y="0"/>
                    <a:pt x="0" y="8"/>
                    <a:pt x="0" y="18"/>
                  </a:cubicBezTo>
                  <a:cubicBezTo>
                    <a:pt x="0" y="219"/>
                    <a:pt x="0" y="219"/>
                    <a:pt x="0" y="219"/>
                  </a:cubicBezTo>
                  <a:cubicBezTo>
                    <a:pt x="0" y="228"/>
                    <a:pt x="8" y="236"/>
                    <a:pt x="18" y="236"/>
                  </a:cubicBezTo>
                  <a:cubicBezTo>
                    <a:pt x="120" y="236"/>
                    <a:pt x="120" y="236"/>
                    <a:pt x="120" y="236"/>
                  </a:cubicBezTo>
                  <a:cubicBezTo>
                    <a:pt x="130" y="236"/>
                    <a:pt x="138" y="228"/>
                    <a:pt x="138" y="219"/>
                  </a:cubicBezTo>
                  <a:cubicBezTo>
                    <a:pt x="138" y="18"/>
                    <a:pt x="138" y="18"/>
                    <a:pt x="138" y="18"/>
                  </a:cubicBezTo>
                  <a:cubicBezTo>
                    <a:pt x="138" y="8"/>
                    <a:pt x="130" y="0"/>
                    <a:pt x="120" y="0"/>
                  </a:cubicBezTo>
                  <a:close/>
                  <a:moveTo>
                    <a:pt x="133" y="219"/>
                  </a:moveTo>
                  <a:cubicBezTo>
                    <a:pt x="133" y="226"/>
                    <a:pt x="127" y="232"/>
                    <a:pt x="120" y="232"/>
                  </a:cubicBezTo>
                  <a:cubicBezTo>
                    <a:pt x="18" y="232"/>
                    <a:pt x="18" y="232"/>
                    <a:pt x="18" y="232"/>
                  </a:cubicBezTo>
                  <a:cubicBezTo>
                    <a:pt x="11" y="232"/>
                    <a:pt x="5" y="226"/>
                    <a:pt x="5" y="219"/>
                  </a:cubicBezTo>
                  <a:cubicBezTo>
                    <a:pt x="5" y="199"/>
                    <a:pt x="5" y="199"/>
                    <a:pt x="5" y="199"/>
                  </a:cubicBezTo>
                  <a:cubicBezTo>
                    <a:pt x="133" y="199"/>
                    <a:pt x="133" y="199"/>
                    <a:pt x="133" y="199"/>
                  </a:cubicBezTo>
                  <a:lnTo>
                    <a:pt x="133" y="219"/>
                  </a:lnTo>
                  <a:close/>
                  <a:moveTo>
                    <a:pt x="133" y="194"/>
                  </a:moveTo>
                  <a:cubicBezTo>
                    <a:pt x="5" y="194"/>
                    <a:pt x="5" y="194"/>
                    <a:pt x="5" y="194"/>
                  </a:cubicBezTo>
                  <a:cubicBezTo>
                    <a:pt x="5" y="35"/>
                    <a:pt x="5" y="35"/>
                    <a:pt x="5" y="35"/>
                  </a:cubicBezTo>
                  <a:cubicBezTo>
                    <a:pt x="133" y="35"/>
                    <a:pt x="133" y="35"/>
                    <a:pt x="133" y="35"/>
                  </a:cubicBezTo>
                  <a:lnTo>
                    <a:pt x="133" y="194"/>
                  </a:lnTo>
                  <a:close/>
                  <a:moveTo>
                    <a:pt x="133" y="30"/>
                  </a:moveTo>
                  <a:cubicBezTo>
                    <a:pt x="5" y="30"/>
                    <a:pt x="5" y="30"/>
                    <a:pt x="5" y="30"/>
                  </a:cubicBezTo>
                  <a:cubicBezTo>
                    <a:pt x="5" y="18"/>
                    <a:pt x="5" y="18"/>
                    <a:pt x="5" y="18"/>
                  </a:cubicBezTo>
                  <a:cubicBezTo>
                    <a:pt x="5" y="11"/>
                    <a:pt x="11" y="5"/>
                    <a:pt x="18" y="5"/>
                  </a:cubicBezTo>
                  <a:cubicBezTo>
                    <a:pt x="120" y="5"/>
                    <a:pt x="120" y="5"/>
                    <a:pt x="120" y="5"/>
                  </a:cubicBezTo>
                  <a:cubicBezTo>
                    <a:pt x="127" y="5"/>
                    <a:pt x="133" y="11"/>
                    <a:pt x="133" y="18"/>
                  </a:cubicBezTo>
                  <a:lnTo>
                    <a:pt x="133" y="30"/>
                  </a:lnTo>
                  <a:close/>
                  <a:moveTo>
                    <a:pt x="87" y="16"/>
                  </a:moveTo>
                  <a:cubicBezTo>
                    <a:pt x="51" y="16"/>
                    <a:pt x="51" y="16"/>
                    <a:pt x="51" y="16"/>
                  </a:cubicBezTo>
                  <a:cubicBezTo>
                    <a:pt x="50" y="16"/>
                    <a:pt x="49" y="17"/>
                    <a:pt x="49" y="18"/>
                  </a:cubicBezTo>
                  <a:cubicBezTo>
                    <a:pt x="49" y="19"/>
                    <a:pt x="50" y="20"/>
                    <a:pt x="51" y="20"/>
                  </a:cubicBezTo>
                  <a:cubicBezTo>
                    <a:pt x="87" y="20"/>
                    <a:pt x="87" y="20"/>
                    <a:pt x="87" y="20"/>
                  </a:cubicBezTo>
                  <a:cubicBezTo>
                    <a:pt x="88" y="20"/>
                    <a:pt x="89" y="19"/>
                    <a:pt x="89" y="18"/>
                  </a:cubicBezTo>
                  <a:cubicBezTo>
                    <a:pt x="89" y="17"/>
                    <a:pt x="88" y="16"/>
                    <a:pt x="87" y="16"/>
                  </a:cubicBezTo>
                  <a:close/>
                  <a:moveTo>
                    <a:pt x="69" y="226"/>
                  </a:moveTo>
                  <a:cubicBezTo>
                    <a:pt x="75" y="226"/>
                    <a:pt x="79" y="221"/>
                    <a:pt x="79" y="216"/>
                  </a:cubicBezTo>
                  <a:cubicBezTo>
                    <a:pt x="79" y="210"/>
                    <a:pt x="75" y="205"/>
                    <a:pt x="69" y="205"/>
                  </a:cubicBezTo>
                  <a:cubicBezTo>
                    <a:pt x="63" y="205"/>
                    <a:pt x="59" y="210"/>
                    <a:pt x="59" y="216"/>
                  </a:cubicBezTo>
                  <a:cubicBezTo>
                    <a:pt x="59" y="221"/>
                    <a:pt x="63" y="226"/>
                    <a:pt x="69" y="226"/>
                  </a:cubicBezTo>
                  <a:close/>
                  <a:moveTo>
                    <a:pt x="69" y="210"/>
                  </a:moveTo>
                  <a:cubicBezTo>
                    <a:pt x="72" y="210"/>
                    <a:pt x="75" y="213"/>
                    <a:pt x="75" y="216"/>
                  </a:cubicBezTo>
                  <a:cubicBezTo>
                    <a:pt x="75" y="219"/>
                    <a:pt x="72" y="221"/>
                    <a:pt x="69" y="221"/>
                  </a:cubicBezTo>
                  <a:cubicBezTo>
                    <a:pt x="66" y="221"/>
                    <a:pt x="63" y="219"/>
                    <a:pt x="63" y="216"/>
                  </a:cubicBezTo>
                  <a:cubicBezTo>
                    <a:pt x="63" y="213"/>
                    <a:pt x="66" y="210"/>
                    <a:pt x="69" y="210"/>
                  </a:cubicBezTo>
                  <a:close/>
                </a:path>
              </a:pathLst>
            </a:custGeom>
            <a:solidFill>
              <a:srgbClr val="63357A"/>
            </a:solidFill>
            <a:ln>
              <a:solidFill>
                <a:srgbClr val="63357A"/>
              </a:solidFill>
            </a:ln>
          </p:spPr>
          <p:txBody>
            <a:bodyPr vert="horz" wrap="square" lIns="243836" tIns="121918" rIns="243836" bIns="121918" numCol="1" anchor="t" anchorCtr="0" compatLnSpc="1">
              <a:prstTxWarp prst="textNoShape">
                <a:avLst/>
              </a:prstTxWarp>
            </a:bodyPr>
            <a:lstStyle/>
            <a:p>
              <a:pPr defTabSz="2438340"/>
              <a:endParaRPr lang="en-US" sz="4400">
                <a:solidFill>
                  <a:srgbClr val="57565A"/>
                </a:solidFill>
                <a:latin typeface="Open Sans Light"/>
              </a:endParaRPr>
            </a:p>
          </p:txBody>
        </p:sp>
        <p:sp>
          <p:nvSpPr>
            <p:cNvPr id="23" name="Freeform 10">
              <a:extLst>
                <a:ext uri="{FF2B5EF4-FFF2-40B4-BE49-F238E27FC236}">
                  <a16:creationId xmlns:a16="http://schemas.microsoft.com/office/drawing/2014/main" id="{F98990B6-AB96-BA60-B66C-6D45A028047B}"/>
                </a:ext>
              </a:extLst>
            </p:cNvPr>
            <p:cNvSpPr>
              <a:spLocks noEditPoints="1"/>
            </p:cNvSpPr>
            <p:nvPr/>
          </p:nvSpPr>
          <p:spPr bwMode="auto">
            <a:xfrm>
              <a:off x="10106093" y="5022573"/>
              <a:ext cx="411124" cy="402750"/>
            </a:xfrm>
            <a:custGeom>
              <a:avLst/>
              <a:gdLst>
                <a:gd name="T0" fmla="*/ 44 w 193"/>
                <a:gd name="T1" fmla="*/ 157 h 189"/>
                <a:gd name="T2" fmla="*/ 17 w 193"/>
                <a:gd name="T3" fmla="*/ 182 h 189"/>
                <a:gd name="T4" fmla="*/ 7 w 193"/>
                <a:gd name="T5" fmla="*/ 175 h 189"/>
                <a:gd name="T6" fmla="*/ 32 w 193"/>
                <a:gd name="T7" fmla="*/ 145 h 189"/>
                <a:gd name="T8" fmla="*/ 33 w 193"/>
                <a:gd name="T9" fmla="*/ 140 h 189"/>
                <a:gd name="T10" fmla="*/ 2 w 193"/>
                <a:gd name="T11" fmla="*/ 174 h 189"/>
                <a:gd name="T12" fmla="*/ 0 w 193"/>
                <a:gd name="T13" fmla="*/ 189 h 189"/>
                <a:gd name="T14" fmla="*/ 3 w 193"/>
                <a:gd name="T15" fmla="*/ 189 h 189"/>
                <a:gd name="T16" fmla="*/ 42 w 193"/>
                <a:gd name="T17" fmla="*/ 177 h 189"/>
                <a:gd name="T18" fmla="*/ 46 w 193"/>
                <a:gd name="T19" fmla="*/ 154 h 189"/>
                <a:gd name="T20" fmla="*/ 120 w 193"/>
                <a:gd name="T21" fmla="*/ 46 h 189"/>
                <a:gd name="T22" fmla="*/ 132 w 193"/>
                <a:gd name="T23" fmla="*/ 73 h 189"/>
                <a:gd name="T24" fmla="*/ 143 w 193"/>
                <a:gd name="T25" fmla="*/ 46 h 189"/>
                <a:gd name="T26" fmla="*/ 140 w 193"/>
                <a:gd name="T27" fmla="*/ 65 h 189"/>
                <a:gd name="T28" fmla="*/ 124 w 193"/>
                <a:gd name="T29" fmla="*/ 65 h 189"/>
                <a:gd name="T30" fmla="*/ 132 w 193"/>
                <a:gd name="T31" fmla="*/ 46 h 189"/>
                <a:gd name="T32" fmla="*/ 140 w 193"/>
                <a:gd name="T33" fmla="*/ 65 h 189"/>
                <a:gd name="T34" fmla="*/ 176 w 193"/>
                <a:gd name="T35" fmla="*/ 0 h 189"/>
                <a:gd name="T36" fmla="*/ 79 w 193"/>
                <a:gd name="T37" fmla="*/ 65 h 189"/>
                <a:gd name="T38" fmla="*/ 14 w 193"/>
                <a:gd name="T39" fmla="*/ 95 h 189"/>
                <a:gd name="T40" fmla="*/ 17 w 193"/>
                <a:gd name="T41" fmla="*/ 98 h 189"/>
                <a:gd name="T42" fmla="*/ 46 w 193"/>
                <a:gd name="T43" fmla="*/ 101 h 189"/>
                <a:gd name="T44" fmla="*/ 36 w 193"/>
                <a:gd name="T45" fmla="*/ 120 h 189"/>
                <a:gd name="T46" fmla="*/ 65 w 193"/>
                <a:gd name="T47" fmla="*/ 155 h 189"/>
                <a:gd name="T48" fmla="*/ 79 w 193"/>
                <a:gd name="T49" fmla="*/ 143 h 189"/>
                <a:gd name="T50" fmla="*/ 88 w 193"/>
                <a:gd name="T51" fmla="*/ 144 h 189"/>
                <a:gd name="T52" fmla="*/ 91 w 193"/>
                <a:gd name="T53" fmla="*/ 172 h 189"/>
                <a:gd name="T54" fmla="*/ 93 w 193"/>
                <a:gd name="T55" fmla="*/ 175 h 189"/>
                <a:gd name="T56" fmla="*/ 121 w 193"/>
                <a:gd name="T57" fmla="*/ 151 h 189"/>
                <a:gd name="T58" fmla="*/ 160 w 193"/>
                <a:gd name="T59" fmla="*/ 78 h 189"/>
                <a:gd name="T60" fmla="*/ 21 w 193"/>
                <a:gd name="T61" fmla="*/ 92 h 189"/>
                <a:gd name="T62" fmla="*/ 74 w 193"/>
                <a:gd name="T63" fmla="*/ 69 h 189"/>
                <a:gd name="T64" fmla="*/ 21 w 193"/>
                <a:gd name="T65" fmla="*/ 92 h 189"/>
                <a:gd name="T66" fmla="*/ 49 w 193"/>
                <a:gd name="T67" fmla="*/ 140 h 189"/>
                <a:gd name="T68" fmla="*/ 48 w 193"/>
                <a:gd name="T69" fmla="*/ 115 h 189"/>
                <a:gd name="T70" fmla="*/ 75 w 193"/>
                <a:gd name="T71" fmla="*/ 141 h 189"/>
                <a:gd name="T72" fmla="*/ 117 w 193"/>
                <a:gd name="T73" fmla="*/ 149 h 189"/>
                <a:gd name="T74" fmla="*/ 94 w 193"/>
                <a:gd name="T75" fmla="*/ 138 h 189"/>
                <a:gd name="T76" fmla="*/ 117 w 193"/>
                <a:gd name="T77" fmla="*/ 149 h 189"/>
                <a:gd name="T78" fmla="*/ 90 w 193"/>
                <a:gd name="T79" fmla="*/ 135 h 189"/>
                <a:gd name="T80" fmla="*/ 84 w 193"/>
                <a:gd name="T81" fmla="*/ 140 h 189"/>
                <a:gd name="T82" fmla="*/ 49 w 193"/>
                <a:gd name="T83" fmla="*/ 104 h 189"/>
                <a:gd name="T84" fmla="*/ 54 w 193"/>
                <a:gd name="T85" fmla="*/ 99 h 189"/>
                <a:gd name="T86" fmla="*/ 176 w 193"/>
                <a:gd name="T87" fmla="*/ 4 h 189"/>
                <a:gd name="T88" fmla="*/ 157 w 193"/>
                <a:gd name="T89" fmla="*/ 75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3" h="189">
                  <a:moveTo>
                    <a:pt x="46" y="154"/>
                  </a:moveTo>
                  <a:cubicBezTo>
                    <a:pt x="45" y="154"/>
                    <a:pt x="44" y="156"/>
                    <a:pt x="44" y="157"/>
                  </a:cubicBezTo>
                  <a:cubicBezTo>
                    <a:pt x="46" y="163"/>
                    <a:pt x="44" y="168"/>
                    <a:pt x="39" y="174"/>
                  </a:cubicBezTo>
                  <a:cubicBezTo>
                    <a:pt x="33" y="179"/>
                    <a:pt x="25" y="180"/>
                    <a:pt x="17" y="182"/>
                  </a:cubicBezTo>
                  <a:cubicBezTo>
                    <a:pt x="13" y="182"/>
                    <a:pt x="9" y="183"/>
                    <a:pt x="5" y="184"/>
                  </a:cubicBezTo>
                  <a:cubicBezTo>
                    <a:pt x="6" y="181"/>
                    <a:pt x="6" y="178"/>
                    <a:pt x="7" y="175"/>
                  </a:cubicBezTo>
                  <a:cubicBezTo>
                    <a:pt x="8" y="166"/>
                    <a:pt x="10" y="156"/>
                    <a:pt x="16" y="150"/>
                  </a:cubicBezTo>
                  <a:cubicBezTo>
                    <a:pt x="21" y="145"/>
                    <a:pt x="27" y="143"/>
                    <a:pt x="32" y="145"/>
                  </a:cubicBezTo>
                  <a:cubicBezTo>
                    <a:pt x="33" y="145"/>
                    <a:pt x="35" y="144"/>
                    <a:pt x="35" y="143"/>
                  </a:cubicBezTo>
                  <a:cubicBezTo>
                    <a:pt x="35" y="142"/>
                    <a:pt x="35" y="140"/>
                    <a:pt x="33" y="140"/>
                  </a:cubicBezTo>
                  <a:cubicBezTo>
                    <a:pt x="26" y="138"/>
                    <a:pt x="19" y="141"/>
                    <a:pt x="12" y="147"/>
                  </a:cubicBezTo>
                  <a:cubicBezTo>
                    <a:pt x="5" y="154"/>
                    <a:pt x="4" y="164"/>
                    <a:pt x="2" y="174"/>
                  </a:cubicBezTo>
                  <a:cubicBezTo>
                    <a:pt x="2" y="178"/>
                    <a:pt x="1" y="183"/>
                    <a:pt x="0" y="186"/>
                  </a:cubicBezTo>
                  <a:cubicBezTo>
                    <a:pt x="0" y="187"/>
                    <a:pt x="0" y="188"/>
                    <a:pt x="0" y="189"/>
                  </a:cubicBezTo>
                  <a:cubicBezTo>
                    <a:pt x="1" y="189"/>
                    <a:pt x="1" y="189"/>
                    <a:pt x="2" y="189"/>
                  </a:cubicBezTo>
                  <a:cubicBezTo>
                    <a:pt x="2" y="189"/>
                    <a:pt x="3" y="189"/>
                    <a:pt x="3" y="189"/>
                  </a:cubicBezTo>
                  <a:cubicBezTo>
                    <a:pt x="7" y="188"/>
                    <a:pt x="12" y="187"/>
                    <a:pt x="17" y="186"/>
                  </a:cubicBezTo>
                  <a:cubicBezTo>
                    <a:pt x="26" y="185"/>
                    <a:pt x="36" y="183"/>
                    <a:pt x="42" y="177"/>
                  </a:cubicBezTo>
                  <a:cubicBezTo>
                    <a:pt x="48" y="171"/>
                    <a:pt x="51" y="163"/>
                    <a:pt x="49" y="156"/>
                  </a:cubicBezTo>
                  <a:cubicBezTo>
                    <a:pt x="49" y="154"/>
                    <a:pt x="47" y="154"/>
                    <a:pt x="46" y="154"/>
                  </a:cubicBezTo>
                  <a:close/>
                  <a:moveTo>
                    <a:pt x="132" y="42"/>
                  </a:moveTo>
                  <a:cubicBezTo>
                    <a:pt x="127" y="42"/>
                    <a:pt x="123" y="43"/>
                    <a:pt x="120" y="46"/>
                  </a:cubicBezTo>
                  <a:cubicBezTo>
                    <a:pt x="114" y="52"/>
                    <a:pt x="114" y="63"/>
                    <a:pt x="120" y="69"/>
                  </a:cubicBezTo>
                  <a:cubicBezTo>
                    <a:pt x="123" y="72"/>
                    <a:pt x="127" y="73"/>
                    <a:pt x="132" y="73"/>
                  </a:cubicBezTo>
                  <a:cubicBezTo>
                    <a:pt x="136" y="73"/>
                    <a:pt x="140" y="72"/>
                    <a:pt x="143" y="69"/>
                  </a:cubicBezTo>
                  <a:cubicBezTo>
                    <a:pt x="149" y="63"/>
                    <a:pt x="149" y="52"/>
                    <a:pt x="143" y="46"/>
                  </a:cubicBezTo>
                  <a:cubicBezTo>
                    <a:pt x="140" y="43"/>
                    <a:pt x="136" y="42"/>
                    <a:pt x="132" y="42"/>
                  </a:cubicBezTo>
                  <a:close/>
                  <a:moveTo>
                    <a:pt x="140" y="65"/>
                  </a:moveTo>
                  <a:cubicBezTo>
                    <a:pt x="137" y="68"/>
                    <a:pt x="135" y="69"/>
                    <a:pt x="132" y="69"/>
                  </a:cubicBezTo>
                  <a:cubicBezTo>
                    <a:pt x="129" y="69"/>
                    <a:pt x="126" y="68"/>
                    <a:pt x="124" y="65"/>
                  </a:cubicBezTo>
                  <a:cubicBezTo>
                    <a:pt x="119" y="61"/>
                    <a:pt x="119" y="54"/>
                    <a:pt x="124" y="50"/>
                  </a:cubicBezTo>
                  <a:cubicBezTo>
                    <a:pt x="126" y="47"/>
                    <a:pt x="129" y="46"/>
                    <a:pt x="132" y="46"/>
                  </a:cubicBezTo>
                  <a:cubicBezTo>
                    <a:pt x="135" y="46"/>
                    <a:pt x="137" y="47"/>
                    <a:pt x="140" y="50"/>
                  </a:cubicBezTo>
                  <a:cubicBezTo>
                    <a:pt x="144" y="54"/>
                    <a:pt x="144" y="61"/>
                    <a:pt x="140" y="65"/>
                  </a:cubicBezTo>
                  <a:close/>
                  <a:moveTo>
                    <a:pt x="187" y="2"/>
                  </a:moveTo>
                  <a:cubicBezTo>
                    <a:pt x="185" y="1"/>
                    <a:pt x="181" y="0"/>
                    <a:pt x="176" y="0"/>
                  </a:cubicBezTo>
                  <a:cubicBezTo>
                    <a:pt x="164" y="0"/>
                    <a:pt x="134" y="6"/>
                    <a:pt x="111" y="29"/>
                  </a:cubicBezTo>
                  <a:cubicBezTo>
                    <a:pt x="79" y="65"/>
                    <a:pt x="79" y="65"/>
                    <a:pt x="79" y="65"/>
                  </a:cubicBezTo>
                  <a:cubicBezTo>
                    <a:pt x="73" y="65"/>
                    <a:pt x="51" y="63"/>
                    <a:pt x="38" y="68"/>
                  </a:cubicBezTo>
                  <a:cubicBezTo>
                    <a:pt x="24" y="73"/>
                    <a:pt x="14" y="94"/>
                    <a:pt x="14" y="95"/>
                  </a:cubicBezTo>
                  <a:cubicBezTo>
                    <a:pt x="14" y="96"/>
                    <a:pt x="14" y="97"/>
                    <a:pt x="14" y="97"/>
                  </a:cubicBezTo>
                  <a:cubicBezTo>
                    <a:pt x="15" y="98"/>
                    <a:pt x="16" y="98"/>
                    <a:pt x="17" y="98"/>
                  </a:cubicBezTo>
                  <a:cubicBezTo>
                    <a:pt x="29" y="94"/>
                    <a:pt x="42" y="97"/>
                    <a:pt x="48" y="99"/>
                  </a:cubicBezTo>
                  <a:cubicBezTo>
                    <a:pt x="46" y="101"/>
                    <a:pt x="46" y="101"/>
                    <a:pt x="46" y="101"/>
                  </a:cubicBezTo>
                  <a:cubicBezTo>
                    <a:pt x="44" y="103"/>
                    <a:pt x="44" y="107"/>
                    <a:pt x="46" y="110"/>
                  </a:cubicBezTo>
                  <a:cubicBezTo>
                    <a:pt x="36" y="120"/>
                    <a:pt x="36" y="120"/>
                    <a:pt x="36" y="120"/>
                  </a:cubicBezTo>
                  <a:cubicBezTo>
                    <a:pt x="31" y="125"/>
                    <a:pt x="38" y="135"/>
                    <a:pt x="46" y="143"/>
                  </a:cubicBezTo>
                  <a:cubicBezTo>
                    <a:pt x="52" y="149"/>
                    <a:pt x="60" y="155"/>
                    <a:pt x="65" y="155"/>
                  </a:cubicBezTo>
                  <a:cubicBezTo>
                    <a:pt x="67" y="155"/>
                    <a:pt x="68" y="154"/>
                    <a:pt x="69" y="153"/>
                  </a:cubicBezTo>
                  <a:cubicBezTo>
                    <a:pt x="79" y="143"/>
                    <a:pt x="79" y="143"/>
                    <a:pt x="79" y="143"/>
                  </a:cubicBezTo>
                  <a:cubicBezTo>
                    <a:pt x="81" y="144"/>
                    <a:pt x="83" y="145"/>
                    <a:pt x="84" y="145"/>
                  </a:cubicBezTo>
                  <a:cubicBezTo>
                    <a:pt x="86" y="145"/>
                    <a:pt x="87" y="144"/>
                    <a:pt x="88" y="144"/>
                  </a:cubicBezTo>
                  <a:cubicBezTo>
                    <a:pt x="91" y="141"/>
                    <a:pt x="91" y="141"/>
                    <a:pt x="91" y="141"/>
                  </a:cubicBezTo>
                  <a:cubicBezTo>
                    <a:pt x="92" y="147"/>
                    <a:pt x="95" y="160"/>
                    <a:pt x="91" y="172"/>
                  </a:cubicBezTo>
                  <a:cubicBezTo>
                    <a:pt x="91" y="173"/>
                    <a:pt x="91" y="174"/>
                    <a:pt x="92" y="175"/>
                  </a:cubicBezTo>
                  <a:cubicBezTo>
                    <a:pt x="92" y="175"/>
                    <a:pt x="93" y="175"/>
                    <a:pt x="93" y="175"/>
                  </a:cubicBezTo>
                  <a:cubicBezTo>
                    <a:pt x="94" y="175"/>
                    <a:pt x="94" y="175"/>
                    <a:pt x="94" y="175"/>
                  </a:cubicBezTo>
                  <a:cubicBezTo>
                    <a:pt x="95" y="175"/>
                    <a:pt x="116" y="165"/>
                    <a:pt x="121" y="151"/>
                  </a:cubicBezTo>
                  <a:cubicBezTo>
                    <a:pt x="126" y="139"/>
                    <a:pt x="125" y="116"/>
                    <a:pt x="124" y="111"/>
                  </a:cubicBezTo>
                  <a:cubicBezTo>
                    <a:pt x="160" y="78"/>
                    <a:pt x="160" y="78"/>
                    <a:pt x="160" y="78"/>
                  </a:cubicBezTo>
                  <a:cubicBezTo>
                    <a:pt x="188" y="50"/>
                    <a:pt x="193" y="9"/>
                    <a:pt x="187" y="2"/>
                  </a:cubicBezTo>
                  <a:close/>
                  <a:moveTo>
                    <a:pt x="21" y="92"/>
                  </a:moveTo>
                  <a:cubicBezTo>
                    <a:pt x="24" y="86"/>
                    <a:pt x="31" y="75"/>
                    <a:pt x="40" y="72"/>
                  </a:cubicBezTo>
                  <a:cubicBezTo>
                    <a:pt x="49" y="69"/>
                    <a:pt x="66" y="69"/>
                    <a:pt x="74" y="69"/>
                  </a:cubicBezTo>
                  <a:cubicBezTo>
                    <a:pt x="51" y="95"/>
                    <a:pt x="51" y="95"/>
                    <a:pt x="51" y="95"/>
                  </a:cubicBezTo>
                  <a:cubicBezTo>
                    <a:pt x="47" y="93"/>
                    <a:pt x="34" y="89"/>
                    <a:pt x="21" y="92"/>
                  </a:cubicBezTo>
                  <a:close/>
                  <a:moveTo>
                    <a:pt x="66" y="150"/>
                  </a:moveTo>
                  <a:cubicBezTo>
                    <a:pt x="65" y="151"/>
                    <a:pt x="58" y="148"/>
                    <a:pt x="49" y="140"/>
                  </a:cubicBezTo>
                  <a:cubicBezTo>
                    <a:pt x="41" y="132"/>
                    <a:pt x="38" y="125"/>
                    <a:pt x="39" y="123"/>
                  </a:cubicBezTo>
                  <a:cubicBezTo>
                    <a:pt x="48" y="115"/>
                    <a:pt x="48" y="115"/>
                    <a:pt x="48" y="115"/>
                  </a:cubicBezTo>
                  <a:cubicBezTo>
                    <a:pt x="51" y="120"/>
                    <a:pt x="56" y="125"/>
                    <a:pt x="60" y="129"/>
                  </a:cubicBezTo>
                  <a:cubicBezTo>
                    <a:pt x="65" y="134"/>
                    <a:pt x="70" y="138"/>
                    <a:pt x="75" y="141"/>
                  </a:cubicBezTo>
                  <a:lnTo>
                    <a:pt x="66" y="150"/>
                  </a:lnTo>
                  <a:close/>
                  <a:moveTo>
                    <a:pt x="117" y="149"/>
                  </a:moveTo>
                  <a:cubicBezTo>
                    <a:pt x="114" y="158"/>
                    <a:pt x="103" y="165"/>
                    <a:pt x="97" y="169"/>
                  </a:cubicBezTo>
                  <a:cubicBezTo>
                    <a:pt x="100" y="155"/>
                    <a:pt x="96" y="142"/>
                    <a:pt x="94" y="138"/>
                  </a:cubicBezTo>
                  <a:cubicBezTo>
                    <a:pt x="120" y="115"/>
                    <a:pt x="120" y="115"/>
                    <a:pt x="120" y="115"/>
                  </a:cubicBezTo>
                  <a:cubicBezTo>
                    <a:pt x="120" y="123"/>
                    <a:pt x="121" y="140"/>
                    <a:pt x="117" y="149"/>
                  </a:cubicBezTo>
                  <a:close/>
                  <a:moveTo>
                    <a:pt x="90" y="135"/>
                  </a:moveTo>
                  <a:cubicBezTo>
                    <a:pt x="90" y="135"/>
                    <a:pt x="90" y="135"/>
                    <a:pt x="90" y="135"/>
                  </a:cubicBezTo>
                  <a:cubicBezTo>
                    <a:pt x="85" y="140"/>
                    <a:pt x="85" y="140"/>
                    <a:pt x="85" y="140"/>
                  </a:cubicBezTo>
                  <a:cubicBezTo>
                    <a:pt x="85" y="140"/>
                    <a:pt x="85" y="140"/>
                    <a:pt x="84" y="140"/>
                  </a:cubicBezTo>
                  <a:cubicBezTo>
                    <a:pt x="81" y="140"/>
                    <a:pt x="72" y="135"/>
                    <a:pt x="63" y="126"/>
                  </a:cubicBezTo>
                  <a:cubicBezTo>
                    <a:pt x="52" y="115"/>
                    <a:pt x="48" y="106"/>
                    <a:pt x="49" y="104"/>
                  </a:cubicBezTo>
                  <a:cubicBezTo>
                    <a:pt x="54" y="99"/>
                    <a:pt x="54" y="99"/>
                    <a:pt x="54" y="99"/>
                  </a:cubicBezTo>
                  <a:cubicBezTo>
                    <a:pt x="54" y="99"/>
                    <a:pt x="54" y="99"/>
                    <a:pt x="54" y="99"/>
                  </a:cubicBezTo>
                  <a:cubicBezTo>
                    <a:pt x="114" y="32"/>
                    <a:pt x="114" y="32"/>
                    <a:pt x="114" y="32"/>
                  </a:cubicBezTo>
                  <a:cubicBezTo>
                    <a:pt x="135" y="12"/>
                    <a:pt x="163" y="4"/>
                    <a:pt x="176" y="4"/>
                  </a:cubicBezTo>
                  <a:cubicBezTo>
                    <a:pt x="181" y="4"/>
                    <a:pt x="183" y="5"/>
                    <a:pt x="183" y="6"/>
                  </a:cubicBezTo>
                  <a:cubicBezTo>
                    <a:pt x="188" y="10"/>
                    <a:pt x="184" y="48"/>
                    <a:pt x="157" y="75"/>
                  </a:cubicBezTo>
                  <a:lnTo>
                    <a:pt x="90" y="135"/>
                  </a:lnTo>
                  <a:close/>
                </a:path>
              </a:pathLst>
            </a:custGeom>
            <a:solidFill>
              <a:srgbClr val="A8436F"/>
            </a:solidFill>
            <a:ln w="9525">
              <a:solidFill>
                <a:srgbClr val="A8436F"/>
              </a:solidFill>
              <a:round/>
              <a:headEnd/>
              <a:tailEnd/>
            </a:ln>
          </p:spPr>
          <p:txBody>
            <a:bodyPr vert="horz" wrap="square" lIns="243836" tIns="121918" rIns="243836" bIns="121918" numCol="1" anchor="t" anchorCtr="0" compatLnSpc="1">
              <a:prstTxWarp prst="textNoShape">
                <a:avLst/>
              </a:prstTxWarp>
            </a:bodyPr>
            <a:lstStyle/>
            <a:p>
              <a:pPr defTabSz="2438340"/>
              <a:endParaRPr lang="en-US" sz="4400">
                <a:solidFill>
                  <a:srgbClr val="57565A"/>
                </a:solidFill>
                <a:latin typeface="Open Sans Light"/>
              </a:endParaRPr>
            </a:p>
          </p:txBody>
        </p:sp>
        <p:sp>
          <p:nvSpPr>
            <p:cNvPr id="24" name="Freeform 13">
              <a:extLst>
                <a:ext uri="{FF2B5EF4-FFF2-40B4-BE49-F238E27FC236}">
                  <a16:creationId xmlns:a16="http://schemas.microsoft.com/office/drawing/2014/main" id="{7C508F45-FE13-CAFA-CBC4-9BD3B4F002A4}"/>
                </a:ext>
              </a:extLst>
            </p:cNvPr>
            <p:cNvSpPr>
              <a:spLocks noEditPoints="1"/>
            </p:cNvSpPr>
            <p:nvPr/>
          </p:nvSpPr>
          <p:spPr bwMode="auto">
            <a:xfrm>
              <a:off x="1525027" y="5048079"/>
              <a:ext cx="360114" cy="351739"/>
            </a:xfrm>
            <a:custGeom>
              <a:avLst/>
              <a:gdLst>
                <a:gd name="T0" fmla="*/ 153 w 169"/>
                <a:gd name="T1" fmla="*/ 144 h 165"/>
                <a:gd name="T2" fmla="*/ 134 w 169"/>
                <a:gd name="T3" fmla="*/ 144 h 165"/>
                <a:gd name="T4" fmla="*/ 144 w 169"/>
                <a:gd name="T5" fmla="*/ 139 h 165"/>
                <a:gd name="T6" fmla="*/ 144 w 169"/>
                <a:gd name="T7" fmla="*/ 149 h 165"/>
                <a:gd name="T8" fmla="*/ 144 w 169"/>
                <a:gd name="T9" fmla="*/ 139 h 165"/>
                <a:gd name="T10" fmla="*/ 168 w 169"/>
                <a:gd name="T11" fmla="*/ 49 h 165"/>
                <a:gd name="T12" fmla="*/ 143 w 169"/>
                <a:gd name="T13" fmla="*/ 0 h 165"/>
                <a:gd name="T14" fmla="*/ 24 w 169"/>
                <a:gd name="T15" fmla="*/ 2 h 165"/>
                <a:gd name="T16" fmla="*/ 0 w 169"/>
                <a:gd name="T17" fmla="*/ 49 h 165"/>
                <a:gd name="T18" fmla="*/ 0 w 169"/>
                <a:gd name="T19" fmla="*/ 163 h 165"/>
                <a:gd name="T20" fmla="*/ 166 w 169"/>
                <a:gd name="T21" fmla="*/ 165 h 165"/>
                <a:gd name="T22" fmla="*/ 169 w 169"/>
                <a:gd name="T23" fmla="*/ 50 h 165"/>
                <a:gd name="T24" fmla="*/ 27 w 169"/>
                <a:gd name="T25" fmla="*/ 5 h 165"/>
                <a:gd name="T26" fmla="*/ 163 w 169"/>
                <a:gd name="T27" fmla="*/ 48 h 165"/>
                <a:gd name="T28" fmla="*/ 27 w 169"/>
                <a:gd name="T29" fmla="*/ 5 h 165"/>
                <a:gd name="T30" fmla="*/ 5 w 169"/>
                <a:gd name="T31" fmla="*/ 160 h 165"/>
                <a:gd name="T32" fmla="*/ 164 w 169"/>
                <a:gd name="T33" fmla="*/ 127 h 165"/>
                <a:gd name="T34" fmla="*/ 164 w 169"/>
                <a:gd name="T35" fmla="*/ 123 h 165"/>
                <a:gd name="T36" fmla="*/ 5 w 169"/>
                <a:gd name="T37" fmla="*/ 90 h 165"/>
                <a:gd name="T38" fmla="*/ 164 w 169"/>
                <a:gd name="T39" fmla="*/ 123 h 165"/>
                <a:gd name="T40" fmla="*/ 5 w 169"/>
                <a:gd name="T41" fmla="*/ 85 h 165"/>
                <a:gd name="T42" fmla="*/ 164 w 169"/>
                <a:gd name="T43" fmla="*/ 53 h 165"/>
                <a:gd name="T44" fmla="*/ 122 w 169"/>
                <a:gd name="T45" fmla="*/ 79 h 165"/>
                <a:gd name="T46" fmla="*/ 122 w 169"/>
                <a:gd name="T47" fmla="*/ 59 h 165"/>
                <a:gd name="T48" fmla="*/ 122 w 169"/>
                <a:gd name="T49" fmla="*/ 79 h 165"/>
                <a:gd name="T50" fmla="*/ 127 w 169"/>
                <a:gd name="T51" fmla="*/ 69 h 165"/>
                <a:gd name="T52" fmla="*/ 117 w 169"/>
                <a:gd name="T53" fmla="*/ 69 h 165"/>
                <a:gd name="T54" fmla="*/ 144 w 169"/>
                <a:gd name="T55" fmla="*/ 79 h 165"/>
                <a:gd name="T56" fmla="*/ 144 w 169"/>
                <a:gd name="T57" fmla="*/ 59 h 165"/>
                <a:gd name="T58" fmla="*/ 144 w 169"/>
                <a:gd name="T59" fmla="*/ 79 h 165"/>
                <a:gd name="T60" fmla="*/ 149 w 169"/>
                <a:gd name="T61" fmla="*/ 69 h 165"/>
                <a:gd name="T62" fmla="*/ 139 w 169"/>
                <a:gd name="T63" fmla="*/ 69 h 165"/>
                <a:gd name="T64" fmla="*/ 122 w 169"/>
                <a:gd name="T65" fmla="*/ 116 h 165"/>
                <a:gd name="T66" fmla="*/ 122 w 169"/>
                <a:gd name="T67" fmla="*/ 97 h 165"/>
                <a:gd name="T68" fmla="*/ 122 w 169"/>
                <a:gd name="T69" fmla="*/ 116 h 165"/>
                <a:gd name="T70" fmla="*/ 127 w 169"/>
                <a:gd name="T71" fmla="*/ 106 h 165"/>
                <a:gd name="T72" fmla="*/ 117 w 169"/>
                <a:gd name="T73" fmla="*/ 106 h 165"/>
                <a:gd name="T74" fmla="*/ 122 w 169"/>
                <a:gd name="T75" fmla="*/ 154 h 165"/>
                <a:gd name="T76" fmla="*/ 122 w 169"/>
                <a:gd name="T77" fmla="*/ 134 h 165"/>
                <a:gd name="T78" fmla="*/ 122 w 169"/>
                <a:gd name="T79" fmla="*/ 154 h 165"/>
                <a:gd name="T80" fmla="*/ 127 w 169"/>
                <a:gd name="T81" fmla="*/ 144 h 165"/>
                <a:gd name="T82" fmla="*/ 117 w 169"/>
                <a:gd name="T83" fmla="*/ 144 h 165"/>
                <a:gd name="T84" fmla="*/ 144 w 169"/>
                <a:gd name="T85" fmla="*/ 116 h 165"/>
                <a:gd name="T86" fmla="*/ 144 w 169"/>
                <a:gd name="T87" fmla="*/ 97 h 165"/>
                <a:gd name="T88" fmla="*/ 144 w 169"/>
                <a:gd name="T89" fmla="*/ 116 h 165"/>
                <a:gd name="T90" fmla="*/ 149 w 169"/>
                <a:gd name="T91" fmla="*/ 106 h 165"/>
                <a:gd name="T92" fmla="*/ 139 w 169"/>
                <a:gd name="T93" fmla="*/ 106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9" h="165">
                  <a:moveTo>
                    <a:pt x="144" y="154"/>
                  </a:moveTo>
                  <a:cubicBezTo>
                    <a:pt x="149" y="154"/>
                    <a:pt x="153" y="149"/>
                    <a:pt x="153" y="144"/>
                  </a:cubicBezTo>
                  <a:cubicBezTo>
                    <a:pt x="153" y="139"/>
                    <a:pt x="149" y="134"/>
                    <a:pt x="144" y="134"/>
                  </a:cubicBezTo>
                  <a:cubicBezTo>
                    <a:pt x="138" y="134"/>
                    <a:pt x="134" y="139"/>
                    <a:pt x="134" y="144"/>
                  </a:cubicBezTo>
                  <a:cubicBezTo>
                    <a:pt x="134" y="149"/>
                    <a:pt x="138" y="154"/>
                    <a:pt x="144" y="154"/>
                  </a:cubicBezTo>
                  <a:close/>
                  <a:moveTo>
                    <a:pt x="144" y="139"/>
                  </a:moveTo>
                  <a:cubicBezTo>
                    <a:pt x="146" y="139"/>
                    <a:pt x="149" y="141"/>
                    <a:pt x="149" y="144"/>
                  </a:cubicBezTo>
                  <a:cubicBezTo>
                    <a:pt x="149" y="147"/>
                    <a:pt x="146" y="149"/>
                    <a:pt x="144" y="149"/>
                  </a:cubicBezTo>
                  <a:cubicBezTo>
                    <a:pt x="141" y="149"/>
                    <a:pt x="139" y="147"/>
                    <a:pt x="139" y="144"/>
                  </a:cubicBezTo>
                  <a:cubicBezTo>
                    <a:pt x="139" y="141"/>
                    <a:pt x="141" y="139"/>
                    <a:pt x="144" y="139"/>
                  </a:cubicBezTo>
                  <a:close/>
                  <a:moveTo>
                    <a:pt x="168" y="49"/>
                  </a:moveTo>
                  <a:cubicBezTo>
                    <a:pt x="168" y="49"/>
                    <a:pt x="168" y="49"/>
                    <a:pt x="168" y="49"/>
                  </a:cubicBezTo>
                  <a:cubicBezTo>
                    <a:pt x="145" y="2"/>
                    <a:pt x="145" y="2"/>
                    <a:pt x="145" y="2"/>
                  </a:cubicBezTo>
                  <a:cubicBezTo>
                    <a:pt x="145" y="1"/>
                    <a:pt x="144" y="0"/>
                    <a:pt x="143" y="0"/>
                  </a:cubicBezTo>
                  <a:cubicBezTo>
                    <a:pt x="26" y="0"/>
                    <a:pt x="26" y="0"/>
                    <a:pt x="26" y="0"/>
                  </a:cubicBezTo>
                  <a:cubicBezTo>
                    <a:pt x="25" y="0"/>
                    <a:pt x="24" y="1"/>
                    <a:pt x="24" y="2"/>
                  </a:cubicBezTo>
                  <a:cubicBezTo>
                    <a:pt x="0" y="49"/>
                    <a:pt x="0" y="49"/>
                    <a:pt x="0" y="49"/>
                  </a:cubicBezTo>
                  <a:cubicBezTo>
                    <a:pt x="0" y="49"/>
                    <a:pt x="0" y="49"/>
                    <a:pt x="0" y="49"/>
                  </a:cubicBezTo>
                  <a:cubicBezTo>
                    <a:pt x="0" y="50"/>
                    <a:pt x="0" y="50"/>
                    <a:pt x="0" y="50"/>
                  </a:cubicBezTo>
                  <a:cubicBezTo>
                    <a:pt x="0" y="163"/>
                    <a:pt x="0" y="163"/>
                    <a:pt x="0" y="163"/>
                  </a:cubicBezTo>
                  <a:cubicBezTo>
                    <a:pt x="0" y="164"/>
                    <a:pt x="1" y="165"/>
                    <a:pt x="2" y="165"/>
                  </a:cubicBezTo>
                  <a:cubicBezTo>
                    <a:pt x="166" y="165"/>
                    <a:pt x="166" y="165"/>
                    <a:pt x="166" y="165"/>
                  </a:cubicBezTo>
                  <a:cubicBezTo>
                    <a:pt x="168" y="165"/>
                    <a:pt x="169" y="164"/>
                    <a:pt x="169" y="163"/>
                  </a:cubicBezTo>
                  <a:cubicBezTo>
                    <a:pt x="169" y="50"/>
                    <a:pt x="169" y="50"/>
                    <a:pt x="169" y="50"/>
                  </a:cubicBezTo>
                  <a:cubicBezTo>
                    <a:pt x="169" y="50"/>
                    <a:pt x="169" y="50"/>
                    <a:pt x="168" y="49"/>
                  </a:cubicBezTo>
                  <a:close/>
                  <a:moveTo>
                    <a:pt x="27" y="5"/>
                  </a:moveTo>
                  <a:cubicBezTo>
                    <a:pt x="141" y="5"/>
                    <a:pt x="141" y="5"/>
                    <a:pt x="141" y="5"/>
                  </a:cubicBezTo>
                  <a:cubicBezTo>
                    <a:pt x="163" y="48"/>
                    <a:pt x="163" y="48"/>
                    <a:pt x="163" y="48"/>
                  </a:cubicBezTo>
                  <a:cubicBezTo>
                    <a:pt x="6" y="48"/>
                    <a:pt x="6" y="48"/>
                    <a:pt x="6" y="48"/>
                  </a:cubicBezTo>
                  <a:lnTo>
                    <a:pt x="27" y="5"/>
                  </a:lnTo>
                  <a:close/>
                  <a:moveTo>
                    <a:pt x="164" y="160"/>
                  </a:moveTo>
                  <a:cubicBezTo>
                    <a:pt x="5" y="160"/>
                    <a:pt x="5" y="160"/>
                    <a:pt x="5" y="160"/>
                  </a:cubicBezTo>
                  <a:cubicBezTo>
                    <a:pt x="5" y="127"/>
                    <a:pt x="5" y="127"/>
                    <a:pt x="5" y="127"/>
                  </a:cubicBezTo>
                  <a:cubicBezTo>
                    <a:pt x="164" y="127"/>
                    <a:pt x="164" y="127"/>
                    <a:pt x="164" y="127"/>
                  </a:cubicBezTo>
                  <a:lnTo>
                    <a:pt x="164" y="160"/>
                  </a:lnTo>
                  <a:close/>
                  <a:moveTo>
                    <a:pt x="164" y="123"/>
                  </a:moveTo>
                  <a:cubicBezTo>
                    <a:pt x="5" y="123"/>
                    <a:pt x="5" y="123"/>
                    <a:pt x="5" y="123"/>
                  </a:cubicBezTo>
                  <a:cubicBezTo>
                    <a:pt x="5" y="90"/>
                    <a:pt x="5" y="90"/>
                    <a:pt x="5" y="90"/>
                  </a:cubicBezTo>
                  <a:cubicBezTo>
                    <a:pt x="164" y="90"/>
                    <a:pt x="164" y="90"/>
                    <a:pt x="164" y="90"/>
                  </a:cubicBezTo>
                  <a:lnTo>
                    <a:pt x="164" y="123"/>
                  </a:lnTo>
                  <a:close/>
                  <a:moveTo>
                    <a:pt x="164" y="85"/>
                  </a:moveTo>
                  <a:cubicBezTo>
                    <a:pt x="5" y="85"/>
                    <a:pt x="5" y="85"/>
                    <a:pt x="5" y="85"/>
                  </a:cubicBezTo>
                  <a:cubicBezTo>
                    <a:pt x="5" y="53"/>
                    <a:pt x="5" y="53"/>
                    <a:pt x="5" y="53"/>
                  </a:cubicBezTo>
                  <a:cubicBezTo>
                    <a:pt x="164" y="53"/>
                    <a:pt x="164" y="53"/>
                    <a:pt x="164" y="53"/>
                  </a:cubicBezTo>
                  <a:lnTo>
                    <a:pt x="164" y="85"/>
                  </a:lnTo>
                  <a:close/>
                  <a:moveTo>
                    <a:pt x="122" y="79"/>
                  </a:moveTo>
                  <a:cubicBezTo>
                    <a:pt x="127" y="79"/>
                    <a:pt x="131" y="74"/>
                    <a:pt x="131" y="69"/>
                  </a:cubicBezTo>
                  <a:cubicBezTo>
                    <a:pt x="131" y="64"/>
                    <a:pt x="127" y="59"/>
                    <a:pt x="122" y="59"/>
                  </a:cubicBezTo>
                  <a:cubicBezTo>
                    <a:pt x="116" y="59"/>
                    <a:pt x="112" y="64"/>
                    <a:pt x="112" y="69"/>
                  </a:cubicBezTo>
                  <a:cubicBezTo>
                    <a:pt x="112" y="74"/>
                    <a:pt x="116" y="79"/>
                    <a:pt x="122" y="79"/>
                  </a:cubicBezTo>
                  <a:close/>
                  <a:moveTo>
                    <a:pt x="122" y="64"/>
                  </a:moveTo>
                  <a:cubicBezTo>
                    <a:pt x="125" y="64"/>
                    <a:pt x="127" y="66"/>
                    <a:pt x="127" y="69"/>
                  </a:cubicBezTo>
                  <a:cubicBezTo>
                    <a:pt x="127" y="72"/>
                    <a:pt x="125" y="74"/>
                    <a:pt x="122" y="74"/>
                  </a:cubicBezTo>
                  <a:cubicBezTo>
                    <a:pt x="119" y="74"/>
                    <a:pt x="117" y="72"/>
                    <a:pt x="117" y="69"/>
                  </a:cubicBezTo>
                  <a:cubicBezTo>
                    <a:pt x="117" y="66"/>
                    <a:pt x="119" y="64"/>
                    <a:pt x="122" y="64"/>
                  </a:cubicBezTo>
                  <a:close/>
                  <a:moveTo>
                    <a:pt x="144" y="79"/>
                  </a:moveTo>
                  <a:cubicBezTo>
                    <a:pt x="149" y="79"/>
                    <a:pt x="153" y="74"/>
                    <a:pt x="153" y="69"/>
                  </a:cubicBezTo>
                  <a:cubicBezTo>
                    <a:pt x="153" y="64"/>
                    <a:pt x="149" y="59"/>
                    <a:pt x="144" y="59"/>
                  </a:cubicBezTo>
                  <a:cubicBezTo>
                    <a:pt x="138" y="59"/>
                    <a:pt x="134" y="64"/>
                    <a:pt x="134" y="69"/>
                  </a:cubicBezTo>
                  <a:cubicBezTo>
                    <a:pt x="134" y="74"/>
                    <a:pt x="138" y="79"/>
                    <a:pt x="144" y="79"/>
                  </a:cubicBezTo>
                  <a:close/>
                  <a:moveTo>
                    <a:pt x="144" y="64"/>
                  </a:moveTo>
                  <a:cubicBezTo>
                    <a:pt x="146" y="64"/>
                    <a:pt x="149" y="66"/>
                    <a:pt x="149" y="69"/>
                  </a:cubicBezTo>
                  <a:cubicBezTo>
                    <a:pt x="149" y="72"/>
                    <a:pt x="146" y="74"/>
                    <a:pt x="144" y="74"/>
                  </a:cubicBezTo>
                  <a:cubicBezTo>
                    <a:pt x="141" y="74"/>
                    <a:pt x="139" y="72"/>
                    <a:pt x="139" y="69"/>
                  </a:cubicBezTo>
                  <a:cubicBezTo>
                    <a:pt x="139" y="66"/>
                    <a:pt x="141" y="64"/>
                    <a:pt x="144" y="64"/>
                  </a:cubicBezTo>
                  <a:close/>
                  <a:moveTo>
                    <a:pt x="122" y="116"/>
                  </a:moveTo>
                  <a:cubicBezTo>
                    <a:pt x="127" y="116"/>
                    <a:pt x="131" y="112"/>
                    <a:pt x="131" y="106"/>
                  </a:cubicBezTo>
                  <a:cubicBezTo>
                    <a:pt x="131" y="101"/>
                    <a:pt x="127" y="97"/>
                    <a:pt x="122" y="97"/>
                  </a:cubicBezTo>
                  <a:cubicBezTo>
                    <a:pt x="116" y="97"/>
                    <a:pt x="112" y="101"/>
                    <a:pt x="112" y="106"/>
                  </a:cubicBezTo>
                  <a:cubicBezTo>
                    <a:pt x="112" y="112"/>
                    <a:pt x="116" y="116"/>
                    <a:pt x="122" y="116"/>
                  </a:cubicBezTo>
                  <a:close/>
                  <a:moveTo>
                    <a:pt x="122" y="101"/>
                  </a:moveTo>
                  <a:cubicBezTo>
                    <a:pt x="125" y="101"/>
                    <a:pt x="127" y="104"/>
                    <a:pt x="127" y="106"/>
                  </a:cubicBezTo>
                  <a:cubicBezTo>
                    <a:pt x="127" y="109"/>
                    <a:pt x="125" y="111"/>
                    <a:pt x="122" y="111"/>
                  </a:cubicBezTo>
                  <a:cubicBezTo>
                    <a:pt x="119" y="111"/>
                    <a:pt x="117" y="109"/>
                    <a:pt x="117" y="106"/>
                  </a:cubicBezTo>
                  <a:cubicBezTo>
                    <a:pt x="117" y="104"/>
                    <a:pt x="119" y="101"/>
                    <a:pt x="122" y="101"/>
                  </a:cubicBezTo>
                  <a:close/>
                  <a:moveTo>
                    <a:pt x="122" y="154"/>
                  </a:moveTo>
                  <a:cubicBezTo>
                    <a:pt x="127" y="154"/>
                    <a:pt x="131" y="149"/>
                    <a:pt x="131" y="144"/>
                  </a:cubicBezTo>
                  <a:cubicBezTo>
                    <a:pt x="131" y="139"/>
                    <a:pt x="127" y="134"/>
                    <a:pt x="122" y="134"/>
                  </a:cubicBezTo>
                  <a:cubicBezTo>
                    <a:pt x="116" y="134"/>
                    <a:pt x="112" y="139"/>
                    <a:pt x="112" y="144"/>
                  </a:cubicBezTo>
                  <a:cubicBezTo>
                    <a:pt x="112" y="149"/>
                    <a:pt x="116" y="154"/>
                    <a:pt x="122" y="154"/>
                  </a:cubicBezTo>
                  <a:close/>
                  <a:moveTo>
                    <a:pt x="122" y="139"/>
                  </a:moveTo>
                  <a:cubicBezTo>
                    <a:pt x="125" y="139"/>
                    <a:pt x="127" y="141"/>
                    <a:pt x="127" y="144"/>
                  </a:cubicBezTo>
                  <a:cubicBezTo>
                    <a:pt x="127" y="147"/>
                    <a:pt x="125" y="149"/>
                    <a:pt x="122" y="149"/>
                  </a:cubicBezTo>
                  <a:cubicBezTo>
                    <a:pt x="119" y="149"/>
                    <a:pt x="117" y="147"/>
                    <a:pt x="117" y="144"/>
                  </a:cubicBezTo>
                  <a:cubicBezTo>
                    <a:pt x="117" y="141"/>
                    <a:pt x="119" y="139"/>
                    <a:pt x="122" y="139"/>
                  </a:cubicBezTo>
                  <a:close/>
                  <a:moveTo>
                    <a:pt x="144" y="116"/>
                  </a:moveTo>
                  <a:cubicBezTo>
                    <a:pt x="149" y="116"/>
                    <a:pt x="153" y="112"/>
                    <a:pt x="153" y="106"/>
                  </a:cubicBezTo>
                  <a:cubicBezTo>
                    <a:pt x="153" y="101"/>
                    <a:pt x="149" y="97"/>
                    <a:pt x="144" y="97"/>
                  </a:cubicBezTo>
                  <a:cubicBezTo>
                    <a:pt x="138" y="97"/>
                    <a:pt x="134" y="101"/>
                    <a:pt x="134" y="106"/>
                  </a:cubicBezTo>
                  <a:cubicBezTo>
                    <a:pt x="134" y="112"/>
                    <a:pt x="138" y="116"/>
                    <a:pt x="144" y="116"/>
                  </a:cubicBezTo>
                  <a:close/>
                  <a:moveTo>
                    <a:pt x="144" y="101"/>
                  </a:moveTo>
                  <a:cubicBezTo>
                    <a:pt x="146" y="101"/>
                    <a:pt x="149" y="104"/>
                    <a:pt x="149" y="106"/>
                  </a:cubicBezTo>
                  <a:cubicBezTo>
                    <a:pt x="149" y="109"/>
                    <a:pt x="146" y="111"/>
                    <a:pt x="144" y="111"/>
                  </a:cubicBezTo>
                  <a:cubicBezTo>
                    <a:pt x="141" y="111"/>
                    <a:pt x="139" y="109"/>
                    <a:pt x="139" y="106"/>
                  </a:cubicBezTo>
                  <a:cubicBezTo>
                    <a:pt x="139" y="104"/>
                    <a:pt x="141" y="101"/>
                    <a:pt x="144" y="101"/>
                  </a:cubicBezTo>
                  <a:close/>
                </a:path>
              </a:pathLst>
            </a:custGeom>
            <a:solidFill>
              <a:srgbClr val="FF8026"/>
            </a:solidFill>
            <a:ln>
              <a:solidFill>
                <a:srgbClr val="FF8026"/>
              </a:solidFill>
            </a:ln>
          </p:spPr>
          <p:txBody>
            <a:bodyPr vert="horz" wrap="square" lIns="243836" tIns="121918" rIns="243836" bIns="121918" numCol="1" anchor="t" anchorCtr="0" compatLnSpc="1">
              <a:prstTxWarp prst="textNoShape">
                <a:avLst/>
              </a:prstTxWarp>
            </a:bodyPr>
            <a:lstStyle/>
            <a:p>
              <a:pPr defTabSz="2438340"/>
              <a:endParaRPr lang="en-US" sz="4400">
                <a:solidFill>
                  <a:srgbClr val="57565A"/>
                </a:solidFill>
                <a:latin typeface="Open Sans Light"/>
              </a:endParaRPr>
            </a:p>
          </p:txBody>
        </p:sp>
        <p:sp>
          <p:nvSpPr>
            <p:cNvPr id="25" name="Freeform 14">
              <a:extLst>
                <a:ext uri="{FF2B5EF4-FFF2-40B4-BE49-F238E27FC236}">
                  <a16:creationId xmlns:a16="http://schemas.microsoft.com/office/drawing/2014/main" id="{7A2C2225-5670-D982-D161-003E0AAF5802}"/>
                </a:ext>
              </a:extLst>
            </p:cNvPr>
            <p:cNvSpPr>
              <a:spLocks noEditPoints="1"/>
            </p:cNvSpPr>
            <p:nvPr/>
          </p:nvSpPr>
          <p:spPr bwMode="auto">
            <a:xfrm>
              <a:off x="6688485" y="5019528"/>
              <a:ext cx="408840" cy="408840"/>
            </a:xfrm>
            <a:custGeom>
              <a:avLst/>
              <a:gdLst>
                <a:gd name="T0" fmla="*/ 34 w 192"/>
                <a:gd name="T1" fmla="*/ 158 h 192"/>
                <a:gd name="T2" fmla="*/ 20 w 192"/>
                <a:gd name="T3" fmla="*/ 130 h 192"/>
                <a:gd name="T4" fmla="*/ 30 w 192"/>
                <a:gd name="T5" fmla="*/ 162 h 192"/>
                <a:gd name="T6" fmla="*/ 60 w 192"/>
                <a:gd name="T7" fmla="*/ 174 h 192"/>
                <a:gd name="T8" fmla="*/ 60 w 192"/>
                <a:gd name="T9" fmla="*/ 170 h 192"/>
                <a:gd name="T10" fmla="*/ 25 w 192"/>
                <a:gd name="T11" fmla="*/ 167 h 192"/>
                <a:gd name="T12" fmla="*/ 7 w 192"/>
                <a:gd name="T13" fmla="*/ 130 h 192"/>
                <a:gd name="T14" fmla="*/ 5 w 192"/>
                <a:gd name="T15" fmla="*/ 132 h 192"/>
                <a:gd name="T16" fmla="*/ 60 w 192"/>
                <a:gd name="T17" fmla="*/ 187 h 192"/>
                <a:gd name="T18" fmla="*/ 62 w 192"/>
                <a:gd name="T19" fmla="*/ 184 h 192"/>
                <a:gd name="T20" fmla="*/ 191 w 192"/>
                <a:gd name="T21" fmla="*/ 163 h 192"/>
                <a:gd name="T22" fmla="*/ 144 w 192"/>
                <a:gd name="T23" fmla="*/ 119 h 192"/>
                <a:gd name="T24" fmla="*/ 123 w 192"/>
                <a:gd name="T25" fmla="*/ 119 h 192"/>
                <a:gd name="T26" fmla="*/ 145 w 192"/>
                <a:gd name="T27" fmla="*/ 47 h 192"/>
                <a:gd name="T28" fmla="*/ 94 w 192"/>
                <a:gd name="T29" fmla="*/ 47 h 192"/>
                <a:gd name="T30" fmla="*/ 62 w 192"/>
                <a:gd name="T31" fmla="*/ 59 h 192"/>
                <a:gd name="T32" fmla="*/ 73 w 192"/>
                <a:gd name="T33" fmla="*/ 45 h 192"/>
                <a:gd name="T34" fmla="*/ 25 w 192"/>
                <a:gd name="T35" fmla="*/ 0 h 192"/>
                <a:gd name="T36" fmla="*/ 0 w 192"/>
                <a:gd name="T37" fmla="*/ 29 h 192"/>
                <a:gd name="T38" fmla="*/ 47 w 192"/>
                <a:gd name="T39" fmla="*/ 74 h 192"/>
                <a:gd name="T40" fmla="*/ 59 w 192"/>
                <a:gd name="T41" fmla="*/ 62 h 192"/>
                <a:gd name="T42" fmla="*/ 52 w 192"/>
                <a:gd name="T43" fmla="*/ 90 h 192"/>
                <a:gd name="T44" fmla="*/ 63 w 192"/>
                <a:gd name="T45" fmla="*/ 104 h 192"/>
                <a:gd name="T46" fmla="*/ 28 w 192"/>
                <a:gd name="T47" fmla="*/ 113 h 192"/>
                <a:gd name="T48" fmla="*/ 75 w 192"/>
                <a:gd name="T49" fmla="*/ 164 h 192"/>
                <a:gd name="T50" fmla="*/ 78 w 192"/>
                <a:gd name="T51" fmla="*/ 164 h 192"/>
                <a:gd name="T52" fmla="*/ 88 w 192"/>
                <a:gd name="T53" fmla="*/ 129 h 192"/>
                <a:gd name="T54" fmla="*/ 100 w 192"/>
                <a:gd name="T55" fmla="*/ 141 h 192"/>
                <a:gd name="T56" fmla="*/ 120 w 192"/>
                <a:gd name="T57" fmla="*/ 123 h 192"/>
                <a:gd name="T58" fmla="*/ 119 w 192"/>
                <a:gd name="T59" fmla="*/ 144 h 192"/>
                <a:gd name="T60" fmla="*/ 119 w 192"/>
                <a:gd name="T61" fmla="*/ 147 h 192"/>
                <a:gd name="T62" fmla="*/ 165 w 192"/>
                <a:gd name="T63" fmla="*/ 192 h 192"/>
                <a:gd name="T64" fmla="*/ 191 w 192"/>
                <a:gd name="T65" fmla="*/ 166 h 192"/>
                <a:gd name="T66" fmla="*/ 191 w 192"/>
                <a:gd name="T67" fmla="*/ 163 h 192"/>
                <a:gd name="T68" fmla="*/ 57 w 192"/>
                <a:gd name="T69" fmla="*/ 57 h 192"/>
                <a:gd name="T70" fmla="*/ 47 w 192"/>
                <a:gd name="T71" fmla="*/ 68 h 192"/>
                <a:gd name="T72" fmla="*/ 27 w 192"/>
                <a:gd name="T73" fmla="*/ 5 h 192"/>
                <a:gd name="T74" fmla="*/ 57 w 192"/>
                <a:gd name="T75" fmla="*/ 57 h 192"/>
                <a:gd name="T76" fmla="*/ 33 w 192"/>
                <a:gd name="T77" fmla="*/ 115 h 192"/>
                <a:gd name="T78" fmla="*/ 75 w 192"/>
                <a:gd name="T79" fmla="*/ 117 h 192"/>
                <a:gd name="T80" fmla="*/ 77 w 192"/>
                <a:gd name="T81" fmla="*/ 159 h 192"/>
                <a:gd name="T82" fmla="*/ 118 w 192"/>
                <a:gd name="T83" fmla="*/ 118 h 192"/>
                <a:gd name="T84" fmla="*/ 100 w 192"/>
                <a:gd name="T85" fmla="*/ 135 h 192"/>
                <a:gd name="T86" fmla="*/ 98 w 192"/>
                <a:gd name="T87" fmla="*/ 50 h 192"/>
                <a:gd name="T88" fmla="*/ 142 w 192"/>
                <a:gd name="T89" fmla="*/ 50 h 192"/>
                <a:gd name="T90" fmla="*/ 118 w 192"/>
                <a:gd name="T91" fmla="*/ 118 h 192"/>
                <a:gd name="T92" fmla="*/ 124 w 192"/>
                <a:gd name="T93" fmla="*/ 145 h 192"/>
                <a:gd name="T94" fmla="*/ 186 w 192"/>
                <a:gd name="T95" fmla="*/ 165 h 192"/>
                <a:gd name="T96" fmla="*/ 60 w 192"/>
                <a:gd name="T97" fmla="*/ 157 h 192"/>
                <a:gd name="T98" fmla="*/ 35 w 192"/>
                <a:gd name="T99" fmla="*/ 132 h 192"/>
                <a:gd name="T100" fmla="*/ 32 w 192"/>
                <a:gd name="T101" fmla="*/ 129 h 192"/>
                <a:gd name="T102" fmla="*/ 39 w 192"/>
                <a:gd name="T103" fmla="*/ 153 h 192"/>
                <a:gd name="T104" fmla="*/ 60 w 192"/>
                <a:gd name="T105" fmla="*/ 162 h 192"/>
                <a:gd name="T106" fmla="*/ 60 w 192"/>
                <a:gd name="T107" fmla="*/ 15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 h="192">
                  <a:moveTo>
                    <a:pt x="60" y="170"/>
                  </a:moveTo>
                  <a:cubicBezTo>
                    <a:pt x="50" y="169"/>
                    <a:pt x="41" y="165"/>
                    <a:pt x="34" y="158"/>
                  </a:cubicBezTo>
                  <a:cubicBezTo>
                    <a:pt x="26" y="151"/>
                    <a:pt x="22" y="142"/>
                    <a:pt x="22" y="132"/>
                  </a:cubicBezTo>
                  <a:cubicBezTo>
                    <a:pt x="22" y="131"/>
                    <a:pt x="21" y="129"/>
                    <a:pt x="20" y="130"/>
                  </a:cubicBezTo>
                  <a:cubicBezTo>
                    <a:pt x="19" y="130"/>
                    <a:pt x="18" y="131"/>
                    <a:pt x="18" y="132"/>
                  </a:cubicBezTo>
                  <a:cubicBezTo>
                    <a:pt x="18" y="143"/>
                    <a:pt x="22" y="154"/>
                    <a:pt x="30" y="162"/>
                  </a:cubicBezTo>
                  <a:cubicBezTo>
                    <a:pt x="38" y="169"/>
                    <a:pt x="49" y="174"/>
                    <a:pt x="60" y="174"/>
                  </a:cubicBezTo>
                  <a:cubicBezTo>
                    <a:pt x="60" y="174"/>
                    <a:pt x="60" y="174"/>
                    <a:pt x="60" y="174"/>
                  </a:cubicBezTo>
                  <a:cubicBezTo>
                    <a:pt x="61" y="174"/>
                    <a:pt x="62" y="173"/>
                    <a:pt x="62" y="172"/>
                  </a:cubicBezTo>
                  <a:cubicBezTo>
                    <a:pt x="62" y="171"/>
                    <a:pt x="61" y="170"/>
                    <a:pt x="60" y="170"/>
                  </a:cubicBezTo>
                  <a:close/>
                  <a:moveTo>
                    <a:pt x="60" y="182"/>
                  </a:moveTo>
                  <a:cubicBezTo>
                    <a:pt x="46" y="182"/>
                    <a:pt x="34" y="176"/>
                    <a:pt x="25" y="167"/>
                  </a:cubicBezTo>
                  <a:cubicBezTo>
                    <a:pt x="15" y="158"/>
                    <a:pt x="10" y="145"/>
                    <a:pt x="10" y="132"/>
                  </a:cubicBezTo>
                  <a:cubicBezTo>
                    <a:pt x="10" y="131"/>
                    <a:pt x="9" y="130"/>
                    <a:pt x="7" y="130"/>
                  </a:cubicBezTo>
                  <a:cubicBezTo>
                    <a:pt x="7" y="130"/>
                    <a:pt x="7" y="130"/>
                    <a:pt x="7" y="130"/>
                  </a:cubicBezTo>
                  <a:cubicBezTo>
                    <a:pt x="6" y="130"/>
                    <a:pt x="5" y="131"/>
                    <a:pt x="5" y="132"/>
                  </a:cubicBezTo>
                  <a:cubicBezTo>
                    <a:pt x="5" y="147"/>
                    <a:pt x="11" y="160"/>
                    <a:pt x="21" y="170"/>
                  </a:cubicBezTo>
                  <a:cubicBezTo>
                    <a:pt x="32" y="181"/>
                    <a:pt x="45" y="186"/>
                    <a:pt x="60" y="187"/>
                  </a:cubicBezTo>
                  <a:cubicBezTo>
                    <a:pt x="60" y="187"/>
                    <a:pt x="60" y="187"/>
                    <a:pt x="60" y="187"/>
                  </a:cubicBezTo>
                  <a:cubicBezTo>
                    <a:pt x="61" y="187"/>
                    <a:pt x="62" y="186"/>
                    <a:pt x="62" y="184"/>
                  </a:cubicBezTo>
                  <a:cubicBezTo>
                    <a:pt x="62" y="183"/>
                    <a:pt x="61" y="182"/>
                    <a:pt x="60" y="182"/>
                  </a:cubicBezTo>
                  <a:close/>
                  <a:moveTo>
                    <a:pt x="191" y="163"/>
                  </a:moveTo>
                  <a:cubicBezTo>
                    <a:pt x="147" y="119"/>
                    <a:pt x="147" y="119"/>
                    <a:pt x="147" y="119"/>
                  </a:cubicBezTo>
                  <a:cubicBezTo>
                    <a:pt x="146" y="118"/>
                    <a:pt x="145" y="118"/>
                    <a:pt x="144" y="119"/>
                  </a:cubicBezTo>
                  <a:cubicBezTo>
                    <a:pt x="133" y="129"/>
                    <a:pt x="133" y="129"/>
                    <a:pt x="133" y="129"/>
                  </a:cubicBezTo>
                  <a:cubicBezTo>
                    <a:pt x="123" y="119"/>
                    <a:pt x="123" y="119"/>
                    <a:pt x="123" y="119"/>
                  </a:cubicBezTo>
                  <a:cubicBezTo>
                    <a:pt x="145" y="98"/>
                    <a:pt x="145" y="98"/>
                    <a:pt x="145" y="98"/>
                  </a:cubicBezTo>
                  <a:cubicBezTo>
                    <a:pt x="159" y="84"/>
                    <a:pt x="159" y="61"/>
                    <a:pt x="145" y="47"/>
                  </a:cubicBezTo>
                  <a:cubicBezTo>
                    <a:pt x="138" y="40"/>
                    <a:pt x="129" y="36"/>
                    <a:pt x="120" y="36"/>
                  </a:cubicBezTo>
                  <a:cubicBezTo>
                    <a:pt x="110" y="36"/>
                    <a:pt x="101" y="40"/>
                    <a:pt x="94" y="47"/>
                  </a:cubicBezTo>
                  <a:cubicBezTo>
                    <a:pt x="72" y="69"/>
                    <a:pt x="72" y="69"/>
                    <a:pt x="72" y="69"/>
                  </a:cubicBezTo>
                  <a:cubicBezTo>
                    <a:pt x="62" y="59"/>
                    <a:pt x="62" y="59"/>
                    <a:pt x="62" y="59"/>
                  </a:cubicBezTo>
                  <a:cubicBezTo>
                    <a:pt x="73" y="48"/>
                    <a:pt x="73" y="48"/>
                    <a:pt x="73" y="48"/>
                  </a:cubicBezTo>
                  <a:cubicBezTo>
                    <a:pt x="74" y="47"/>
                    <a:pt x="74" y="46"/>
                    <a:pt x="73" y="45"/>
                  </a:cubicBezTo>
                  <a:cubicBezTo>
                    <a:pt x="29" y="0"/>
                    <a:pt x="29" y="0"/>
                    <a:pt x="29" y="0"/>
                  </a:cubicBezTo>
                  <a:cubicBezTo>
                    <a:pt x="28" y="0"/>
                    <a:pt x="26" y="0"/>
                    <a:pt x="25" y="0"/>
                  </a:cubicBezTo>
                  <a:cubicBezTo>
                    <a:pt x="0" y="25"/>
                    <a:pt x="0" y="25"/>
                    <a:pt x="0" y="25"/>
                  </a:cubicBezTo>
                  <a:cubicBezTo>
                    <a:pt x="0" y="26"/>
                    <a:pt x="0" y="28"/>
                    <a:pt x="0" y="29"/>
                  </a:cubicBezTo>
                  <a:cubicBezTo>
                    <a:pt x="45" y="73"/>
                    <a:pt x="45" y="73"/>
                    <a:pt x="45" y="73"/>
                  </a:cubicBezTo>
                  <a:cubicBezTo>
                    <a:pt x="45" y="74"/>
                    <a:pt x="46" y="74"/>
                    <a:pt x="47" y="74"/>
                  </a:cubicBezTo>
                  <a:cubicBezTo>
                    <a:pt x="47" y="74"/>
                    <a:pt x="48" y="74"/>
                    <a:pt x="48" y="73"/>
                  </a:cubicBezTo>
                  <a:cubicBezTo>
                    <a:pt x="59" y="62"/>
                    <a:pt x="59" y="62"/>
                    <a:pt x="59" y="62"/>
                  </a:cubicBezTo>
                  <a:cubicBezTo>
                    <a:pt x="69" y="72"/>
                    <a:pt x="69" y="72"/>
                    <a:pt x="69" y="72"/>
                  </a:cubicBezTo>
                  <a:cubicBezTo>
                    <a:pt x="52" y="90"/>
                    <a:pt x="52" y="90"/>
                    <a:pt x="52" y="90"/>
                  </a:cubicBezTo>
                  <a:cubicBezTo>
                    <a:pt x="51" y="91"/>
                    <a:pt x="51" y="92"/>
                    <a:pt x="52" y="93"/>
                  </a:cubicBezTo>
                  <a:cubicBezTo>
                    <a:pt x="63" y="104"/>
                    <a:pt x="63" y="104"/>
                    <a:pt x="63" y="104"/>
                  </a:cubicBezTo>
                  <a:cubicBezTo>
                    <a:pt x="60" y="103"/>
                    <a:pt x="56" y="103"/>
                    <a:pt x="53" y="103"/>
                  </a:cubicBezTo>
                  <a:cubicBezTo>
                    <a:pt x="44" y="103"/>
                    <a:pt x="35" y="107"/>
                    <a:pt x="28" y="113"/>
                  </a:cubicBezTo>
                  <a:cubicBezTo>
                    <a:pt x="27" y="114"/>
                    <a:pt x="27" y="116"/>
                    <a:pt x="28" y="117"/>
                  </a:cubicBezTo>
                  <a:cubicBezTo>
                    <a:pt x="75" y="164"/>
                    <a:pt x="75" y="164"/>
                    <a:pt x="75" y="164"/>
                  </a:cubicBezTo>
                  <a:cubicBezTo>
                    <a:pt x="76" y="164"/>
                    <a:pt x="76" y="165"/>
                    <a:pt x="77" y="165"/>
                  </a:cubicBezTo>
                  <a:cubicBezTo>
                    <a:pt x="77" y="165"/>
                    <a:pt x="78" y="164"/>
                    <a:pt x="78" y="164"/>
                  </a:cubicBezTo>
                  <a:cubicBezTo>
                    <a:pt x="85" y="157"/>
                    <a:pt x="89" y="148"/>
                    <a:pt x="89" y="139"/>
                  </a:cubicBezTo>
                  <a:cubicBezTo>
                    <a:pt x="89" y="135"/>
                    <a:pt x="89" y="132"/>
                    <a:pt x="88" y="129"/>
                  </a:cubicBezTo>
                  <a:cubicBezTo>
                    <a:pt x="99" y="140"/>
                    <a:pt x="99" y="140"/>
                    <a:pt x="99" y="140"/>
                  </a:cubicBezTo>
                  <a:cubicBezTo>
                    <a:pt x="99" y="141"/>
                    <a:pt x="100" y="141"/>
                    <a:pt x="100" y="141"/>
                  </a:cubicBezTo>
                  <a:cubicBezTo>
                    <a:pt x="101" y="141"/>
                    <a:pt x="102" y="141"/>
                    <a:pt x="102" y="140"/>
                  </a:cubicBezTo>
                  <a:cubicBezTo>
                    <a:pt x="120" y="123"/>
                    <a:pt x="120" y="123"/>
                    <a:pt x="120" y="123"/>
                  </a:cubicBezTo>
                  <a:cubicBezTo>
                    <a:pt x="129" y="133"/>
                    <a:pt x="129" y="133"/>
                    <a:pt x="129" y="133"/>
                  </a:cubicBezTo>
                  <a:cubicBezTo>
                    <a:pt x="119" y="144"/>
                    <a:pt x="119" y="144"/>
                    <a:pt x="119" y="144"/>
                  </a:cubicBezTo>
                  <a:cubicBezTo>
                    <a:pt x="118" y="144"/>
                    <a:pt x="118" y="145"/>
                    <a:pt x="118" y="145"/>
                  </a:cubicBezTo>
                  <a:cubicBezTo>
                    <a:pt x="118" y="146"/>
                    <a:pt x="118" y="146"/>
                    <a:pt x="119" y="147"/>
                  </a:cubicBezTo>
                  <a:cubicBezTo>
                    <a:pt x="163" y="191"/>
                    <a:pt x="163" y="191"/>
                    <a:pt x="163" y="191"/>
                  </a:cubicBezTo>
                  <a:cubicBezTo>
                    <a:pt x="164" y="192"/>
                    <a:pt x="164" y="192"/>
                    <a:pt x="165" y="192"/>
                  </a:cubicBezTo>
                  <a:cubicBezTo>
                    <a:pt x="165" y="192"/>
                    <a:pt x="166" y="192"/>
                    <a:pt x="166" y="191"/>
                  </a:cubicBezTo>
                  <a:cubicBezTo>
                    <a:pt x="191" y="166"/>
                    <a:pt x="191" y="166"/>
                    <a:pt x="191" y="166"/>
                  </a:cubicBezTo>
                  <a:cubicBezTo>
                    <a:pt x="192" y="166"/>
                    <a:pt x="192" y="165"/>
                    <a:pt x="192" y="165"/>
                  </a:cubicBezTo>
                  <a:cubicBezTo>
                    <a:pt x="192" y="164"/>
                    <a:pt x="192" y="163"/>
                    <a:pt x="191" y="163"/>
                  </a:cubicBezTo>
                  <a:close/>
                  <a:moveTo>
                    <a:pt x="57" y="57"/>
                  </a:moveTo>
                  <a:cubicBezTo>
                    <a:pt x="57" y="57"/>
                    <a:pt x="57" y="57"/>
                    <a:pt x="57" y="57"/>
                  </a:cubicBezTo>
                  <a:cubicBezTo>
                    <a:pt x="57" y="57"/>
                    <a:pt x="57" y="57"/>
                    <a:pt x="57" y="57"/>
                  </a:cubicBezTo>
                  <a:cubicBezTo>
                    <a:pt x="47" y="68"/>
                    <a:pt x="47" y="68"/>
                    <a:pt x="47" y="68"/>
                  </a:cubicBezTo>
                  <a:cubicBezTo>
                    <a:pt x="5" y="27"/>
                    <a:pt x="5" y="27"/>
                    <a:pt x="5" y="27"/>
                  </a:cubicBezTo>
                  <a:cubicBezTo>
                    <a:pt x="27" y="5"/>
                    <a:pt x="27" y="5"/>
                    <a:pt x="27" y="5"/>
                  </a:cubicBezTo>
                  <a:cubicBezTo>
                    <a:pt x="68" y="47"/>
                    <a:pt x="68" y="47"/>
                    <a:pt x="68" y="47"/>
                  </a:cubicBezTo>
                  <a:lnTo>
                    <a:pt x="57" y="57"/>
                  </a:lnTo>
                  <a:close/>
                  <a:moveTo>
                    <a:pt x="77" y="159"/>
                  </a:moveTo>
                  <a:cubicBezTo>
                    <a:pt x="33" y="115"/>
                    <a:pt x="33" y="115"/>
                    <a:pt x="33" y="115"/>
                  </a:cubicBezTo>
                  <a:cubicBezTo>
                    <a:pt x="39" y="110"/>
                    <a:pt x="46" y="108"/>
                    <a:pt x="53" y="108"/>
                  </a:cubicBezTo>
                  <a:cubicBezTo>
                    <a:pt x="62" y="108"/>
                    <a:pt x="69" y="111"/>
                    <a:pt x="75" y="117"/>
                  </a:cubicBezTo>
                  <a:cubicBezTo>
                    <a:pt x="81" y="122"/>
                    <a:pt x="84" y="130"/>
                    <a:pt x="84" y="139"/>
                  </a:cubicBezTo>
                  <a:cubicBezTo>
                    <a:pt x="84" y="146"/>
                    <a:pt x="82" y="153"/>
                    <a:pt x="77" y="159"/>
                  </a:cubicBezTo>
                  <a:close/>
                  <a:moveTo>
                    <a:pt x="118" y="118"/>
                  </a:moveTo>
                  <a:cubicBezTo>
                    <a:pt x="118" y="118"/>
                    <a:pt x="118" y="118"/>
                    <a:pt x="118" y="118"/>
                  </a:cubicBezTo>
                  <a:cubicBezTo>
                    <a:pt x="118" y="118"/>
                    <a:pt x="118" y="118"/>
                    <a:pt x="118" y="118"/>
                  </a:cubicBezTo>
                  <a:cubicBezTo>
                    <a:pt x="100" y="135"/>
                    <a:pt x="100" y="135"/>
                    <a:pt x="100" y="135"/>
                  </a:cubicBezTo>
                  <a:cubicBezTo>
                    <a:pt x="56" y="91"/>
                    <a:pt x="56" y="91"/>
                    <a:pt x="56" y="91"/>
                  </a:cubicBezTo>
                  <a:cubicBezTo>
                    <a:pt x="98" y="50"/>
                    <a:pt x="98" y="50"/>
                    <a:pt x="98" y="50"/>
                  </a:cubicBezTo>
                  <a:cubicBezTo>
                    <a:pt x="103" y="44"/>
                    <a:pt x="111" y="41"/>
                    <a:pt x="120" y="41"/>
                  </a:cubicBezTo>
                  <a:cubicBezTo>
                    <a:pt x="128" y="41"/>
                    <a:pt x="136" y="44"/>
                    <a:pt x="142" y="50"/>
                  </a:cubicBezTo>
                  <a:cubicBezTo>
                    <a:pt x="154" y="62"/>
                    <a:pt x="154" y="82"/>
                    <a:pt x="142" y="94"/>
                  </a:cubicBezTo>
                  <a:lnTo>
                    <a:pt x="118" y="118"/>
                  </a:lnTo>
                  <a:close/>
                  <a:moveTo>
                    <a:pt x="165" y="186"/>
                  </a:moveTo>
                  <a:cubicBezTo>
                    <a:pt x="124" y="145"/>
                    <a:pt x="124" y="145"/>
                    <a:pt x="124" y="145"/>
                  </a:cubicBezTo>
                  <a:cubicBezTo>
                    <a:pt x="145" y="123"/>
                    <a:pt x="145" y="123"/>
                    <a:pt x="145" y="123"/>
                  </a:cubicBezTo>
                  <a:cubicBezTo>
                    <a:pt x="186" y="165"/>
                    <a:pt x="186" y="165"/>
                    <a:pt x="186" y="165"/>
                  </a:cubicBezTo>
                  <a:lnTo>
                    <a:pt x="165" y="186"/>
                  </a:lnTo>
                  <a:close/>
                  <a:moveTo>
                    <a:pt x="60" y="157"/>
                  </a:moveTo>
                  <a:cubicBezTo>
                    <a:pt x="53" y="157"/>
                    <a:pt x="47" y="154"/>
                    <a:pt x="42" y="149"/>
                  </a:cubicBezTo>
                  <a:cubicBezTo>
                    <a:pt x="38" y="145"/>
                    <a:pt x="35" y="138"/>
                    <a:pt x="35" y="132"/>
                  </a:cubicBezTo>
                  <a:cubicBezTo>
                    <a:pt x="35" y="130"/>
                    <a:pt x="34" y="129"/>
                    <a:pt x="32" y="129"/>
                  </a:cubicBezTo>
                  <a:cubicBezTo>
                    <a:pt x="32" y="129"/>
                    <a:pt x="32" y="129"/>
                    <a:pt x="32" y="129"/>
                  </a:cubicBezTo>
                  <a:cubicBezTo>
                    <a:pt x="31" y="129"/>
                    <a:pt x="30" y="130"/>
                    <a:pt x="30" y="132"/>
                  </a:cubicBezTo>
                  <a:cubicBezTo>
                    <a:pt x="30" y="140"/>
                    <a:pt x="33" y="147"/>
                    <a:pt x="39" y="153"/>
                  </a:cubicBezTo>
                  <a:cubicBezTo>
                    <a:pt x="45" y="158"/>
                    <a:pt x="52" y="162"/>
                    <a:pt x="60" y="162"/>
                  </a:cubicBezTo>
                  <a:cubicBezTo>
                    <a:pt x="60" y="162"/>
                    <a:pt x="60" y="162"/>
                    <a:pt x="60" y="162"/>
                  </a:cubicBezTo>
                  <a:cubicBezTo>
                    <a:pt x="61" y="162"/>
                    <a:pt x="62" y="161"/>
                    <a:pt x="63" y="160"/>
                  </a:cubicBezTo>
                  <a:cubicBezTo>
                    <a:pt x="63" y="158"/>
                    <a:pt x="62" y="157"/>
                    <a:pt x="60" y="157"/>
                  </a:cubicBezTo>
                  <a:close/>
                </a:path>
              </a:pathLst>
            </a:custGeom>
            <a:solidFill>
              <a:srgbClr val="F26363"/>
            </a:solidFill>
            <a:ln w="9525">
              <a:solidFill>
                <a:srgbClr val="F26363"/>
              </a:solidFill>
              <a:round/>
              <a:headEnd/>
              <a:tailEnd/>
            </a:ln>
          </p:spPr>
          <p:txBody>
            <a:bodyPr vert="horz" wrap="square" lIns="243836" tIns="121918" rIns="243836" bIns="121918" numCol="1" anchor="t" anchorCtr="0" compatLnSpc="1">
              <a:prstTxWarp prst="textNoShape">
                <a:avLst/>
              </a:prstTxWarp>
            </a:bodyPr>
            <a:lstStyle/>
            <a:p>
              <a:pPr defTabSz="2438340"/>
              <a:endParaRPr lang="en-US" sz="4400">
                <a:solidFill>
                  <a:srgbClr val="57565A"/>
                </a:solidFill>
                <a:latin typeface="Open Sans Light"/>
              </a:endParaRPr>
            </a:p>
          </p:txBody>
        </p:sp>
        <p:sp>
          <p:nvSpPr>
            <p:cNvPr id="27" name="Freeform 17">
              <a:extLst>
                <a:ext uri="{FF2B5EF4-FFF2-40B4-BE49-F238E27FC236}">
                  <a16:creationId xmlns:a16="http://schemas.microsoft.com/office/drawing/2014/main" id="{6ABA8F8E-1B62-8CDC-2E77-59F8AFC981CC}"/>
                </a:ext>
              </a:extLst>
            </p:cNvPr>
            <p:cNvSpPr>
              <a:spLocks noEditPoints="1"/>
            </p:cNvSpPr>
            <p:nvPr/>
          </p:nvSpPr>
          <p:spPr bwMode="auto">
            <a:xfrm>
              <a:off x="8431740" y="4998973"/>
              <a:ext cx="341080" cy="449951"/>
            </a:xfrm>
            <a:custGeom>
              <a:avLst/>
              <a:gdLst>
                <a:gd name="T0" fmla="*/ 61 w 160"/>
                <a:gd name="T1" fmla="*/ 71 h 211"/>
                <a:gd name="T2" fmla="*/ 24 w 160"/>
                <a:gd name="T3" fmla="*/ 80 h 211"/>
                <a:gd name="T4" fmla="*/ 49 w 160"/>
                <a:gd name="T5" fmla="*/ 108 h 211"/>
                <a:gd name="T6" fmla="*/ 45 w 160"/>
                <a:gd name="T7" fmla="*/ 146 h 211"/>
                <a:gd name="T8" fmla="*/ 80 w 160"/>
                <a:gd name="T9" fmla="*/ 131 h 211"/>
                <a:gd name="T10" fmla="*/ 112 w 160"/>
                <a:gd name="T11" fmla="*/ 147 h 211"/>
                <a:gd name="T12" fmla="*/ 117 w 160"/>
                <a:gd name="T13" fmla="*/ 141 h 211"/>
                <a:gd name="T14" fmla="*/ 135 w 160"/>
                <a:gd name="T15" fmla="*/ 85 h 211"/>
                <a:gd name="T16" fmla="*/ 132 w 160"/>
                <a:gd name="T17" fmla="*/ 76 h 211"/>
                <a:gd name="T18" fmla="*/ 85 w 160"/>
                <a:gd name="T19" fmla="*/ 42 h 211"/>
                <a:gd name="T20" fmla="*/ 75 w 160"/>
                <a:gd name="T21" fmla="*/ 42 h 211"/>
                <a:gd name="T22" fmla="*/ 96 w 160"/>
                <a:gd name="T23" fmla="*/ 74 h 211"/>
                <a:gd name="T24" fmla="*/ 131 w 160"/>
                <a:gd name="T25" fmla="*/ 81 h 211"/>
                <a:gd name="T26" fmla="*/ 132 w 160"/>
                <a:gd name="T27" fmla="*/ 82 h 211"/>
                <a:gd name="T28" fmla="*/ 106 w 160"/>
                <a:gd name="T29" fmla="*/ 108 h 211"/>
                <a:gd name="T30" fmla="*/ 112 w 160"/>
                <a:gd name="T31" fmla="*/ 142 h 211"/>
                <a:gd name="T32" fmla="*/ 81 w 160"/>
                <a:gd name="T33" fmla="*/ 126 h 211"/>
                <a:gd name="T34" fmla="*/ 79 w 160"/>
                <a:gd name="T35" fmla="*/ 126 h 211"/>
                <a:gd name="T36" fmla="*/ 48 w 160"/>
                <a:gd name="T37" fmla="*/ 142 h 211"/>
                <a:gd name="T38" fmla="*/ 54 w 160"/>
                <a:gd name="T39" fmla="*/ 108 h 211"/>
                <a:gd name="T40" fmla="*/ 28 w 160"/>
                <a:gd name="T41" fmla="*/ 82 h 211"/>
                <a:gd name="T42" fmla="*/ 29 w 160"/>
                <a:gd name="T43" fmla="*/ 81 h 211"/>
                <a:gd name="T44" fmla="*/ 64 w 160"/>
                <a:gd name="T45" fmla="*/ 74 h 211"/>
                <a:gd name="T46" fmla="*/ 80 w 160"/>
                <a:gd name="T47" fmla="*/ 44 h 211"/>
                <a:gd name="T48" fmla="*/ 80 w 160"/>
                <a:gd name="T49" fmla="*/ 0 h 211"/>
                <a:gd name="T50" fmla="*/ 0 w 160"/>
                <a:gd name="T51" fmla="*/ 15 h 211"/>
                <a:gd name="T52" fmla="*/ 34 w 160"/>
                <a:gd name="T53" fmla="*/ 184 h 211"/>
                <a:gd name="T54" fmla="*/ 80 w 160"/>
                <a:gd name="T55" fmla="*/ 211 h 211"/>
                <a:gd name="T56" fmla="*/ 125 w 160"/>
                <a:gd name="T57" fmla="*/ 187 h 211"/>
                <a:gd name="T58" fmla="*/ 160 w 160"/>
                <a:gd name="T59" fmla="*/ 15 h 211"/>
                <a:gd name="T60" fmla="*/ 155 w 160"/>
                <a:gd name="T61" fmla="*/ 145 h 211"/>
                <a:gd name="T62" fmla="*/ 37 w 160"/>
                <a:gd name="T63" fmla="*/ 181 h 211"/>
                <a:gd name="T64" fmla="*/ 5 w 160"/>
                <a:gd name="T65" fmla="*/ 17 h 211"/>
                <a:gd name="T66" fmla="*/ 155 w 160"/>
                <a:gd name="T67" fmla="*/ 17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211">
                  <a:moveTo>
                    <a:pt x="75" y="42"/>
                  </a:moveTo>
                  <a:cubicBezTo>
                    <a:pt x="61" y="71"/>
                    <a:pt x="61" y="71"/>
                    <a:pt x="61" y="71"/>
                  </a:cubicBezTo>
                  <a:cubicBezTo>
                    <a:pt x="28" y="76"/>
                    <a:pt x="28" y="76"/>
                    <a:pt x="28" y="76"/>
                  </a:cubicBezTo>
                  <a:cubicBezTo>
                    <a:pt x="26" y="76"/>
                    <a:pt x="24" y="78"/>
                    <a:pt x="24" y="80"/>
                  </a:cubicBezTo>
                  <a:cubicBezTo>
                    <a:pt x="23" y="81"/>
                    <a:pt x="24" y="84"/>
                    <a:pt x="25" y="85"/>
                  </a:cubicBezTo>
                  <a:cubicBezTo>
                    <a:pt x="49" y="108"/>
                    <a:pt x="49" y="108"/>
                    <a:pt x="49" y="108"/>
                  </a:cubicBezTo>
                  <a:cubicBezTo>
                    <a:pt x="43" y="141"/>
                    <a:pt x="43" y="141"/>
                    <a:pt x="43" y="141"/>
                  </a:cubicBezTo>
                  <a:cubicBezTo>
                    <a:pt x="43" y="143"/>
                    <a:pt x="44" y="145"/>
                    <a:pt x="45" y="146"/>
                  </a:cubicBezTo>
                  <a:cubicBezTo>
                    <a:pt x="47" y="147"/>
                    <a:pt x="49" y="147"/>
                    <a:pt x="51" y="146"/>
                  </a:cubicBezTo>
                  <a:cubicBezTo>
                    <a:pt x="80" y="131"/>
                    <a:pt x="80" y="131"/>
                    <a:pt x="80" y="131"/>
                  </a:cubicBezTo>
                  <a:cubicBezTo>
                    <a:pt x="109" y="146"/>
                    <a:pt x="109" y="146"/>
                    <a:pt x="109" y="146"/>
                  </a:cubicBezTo>
                  <a:cubicBezTo>
                    <a:pt x="110" y="146"/>
                    <a:pt x="111" y="147"/>
                    <a:pt x="112" y="147"/>
                  </a:cubicBezTo>
                  <a:cubicBezTo>
                    <a:pt x="113" y="147"/>
                    <a:pt x="114" y="146"/>
                    <a:pt x="115" y="146"/>
                  </a:cubicBezTo>
                  <a:cubicBezTo>
                    <a:pt x="116" y="145"/>
                    <a:pt x="117" y="143"/>
                    <a:pt x="117" y="141"/>
                  </a:cubicBezTo>
                  <a:cubicBezTo>
                    <a:pt x="111" y="108"/>
                    <a:pt x="111" y="108"/>
                    <a:pt x="111" y="108"/>
                  </a:cubicBezTo>
                  <a:cubicBezTo>
                    <a:pt x="135" y="85"/>
                    <a:pt x="135" y="85"/>
                    <a:pt x="135" y="85"/>
                  </a:cubicBezTo>
                  <a:cubicBezTo>
                    <a:pt x="136" y="84"/>
                    <a:pt x="137" y="81"/>
                    <a:pt x="136" y="80"/>
                  </a:cubicBezTo>
                  <a:cubicBezTo>
                    <a:pt x="136" y="78"/>
                    <a:pt x="134" y="76"/>
                    <a:pt x="132" y="76"/>
                  </a:cubicBezTo>
                  <a:cubicBezTo>
                    <a:pt x="99" y="71"/>
                    <a:pt x="99" y="71"/>
                    <a:pt x="99" y="71"/>
                  </a:cubicBezTo>
                  <a:cubicBezTo>
                    <a:pt x="85" y="42"/>
                    <a:pt x="85" y="42"/>
                    <a:pt x="85" y="42"/>
                  </a:cubicBezTo>
                  <a:cubicBezTo>
                    <a:pt x="84" y="40"/>
                    <a:pt x="82" y="39"/>
                    <a:pt x="80" y="39"/>
                  </a:cubicBezTo>
                  <a:cubicBezTo>
                    <a:pt x="78" y="39"/>
                    <a:pt x="76" y="40"/>
                    <a:pt x="75" y="42"/>
                  </a:cubicBezTo>
                  <a:close/>
                  <a:moveTo>
                    <a:pt x="80" y="44"/>
                  </a:moveTo>
                  <a:cubicBezTo>
                    <a:pt x="96" y="74"/>
                    <a:pt x="96" y="74"/>
                    <a:pt x="96" y="74"/>
                  </a:cubicBezTo>
                  <a:cubicBezTo>
                    <a:pt x="96" y="75"/>
                    <a:pt x="97" y="76"/>
                    <a:pt x="97" y="76"/>
                  </a:cubicBezTo>
                  <a:cubicBezTo>
                    <a:pt x="131" y="81"/>
                    <a:pt x="131" y="81"/>
                    <a:pt x="131" y="81"/>
                  </a:cubicBezTo>
                  <a:cubicBezTo>
                    <a:pt x="132" y="81"/>
                    <a:pt x="132" y="81"/>
                    <a:pt x="132" y="81"/>
                  </a:cubicBezTo>
                  <a:cubicBezTo>
                    <a:pt x="132" y="81"/>
                    <a:pt x="132" y="81"/>
                    <a:pt x="132" y="82"/>
                  </a:cubicBezTo>
                  <a:cubicBezTo>
                    <a:pt x="107" y="106"/>
                    <a:pt x="107" y="106"/>
                    <a:pt x="107" y="106"/>
                  </a:cubicBezTo>
                  <a:cubicBezTo>
                    <a:pt x="106" y="106"/>
                    <a:pt x="106" y="107"/>
                    <a:pt x="106" y="108"/>
                  </a:cubicBezTo>
                  <a:cubicBezTo>
                    <a:pt x="112" y="141"/>
                    <a:pt x="112" y="141"/>
                    <a:pt x="112" y="141"/>
                  </a:cubicBezTo>
                  <a:cubicBezTo>
                    <a:pt x="112" y="142"/>
                    <a:pt x="112" y="142"/>
                    <a:pt x="112" y="142"/>
                  </a:cubicBezTo>
                  <a:cubicBezTo>
                    <a:pt x="112" y="142"/>
                    <a:pt x="112" y="142"/>
                    <a:pt x="111" y="142"/>
                  </a:cubicBezTo>
                  <a:cubicBezTo>
                    <a:pt x="81" y="126"/>
                    <a:pt x="81" y="126"/>
                    <a:pt x="81" y="126"/>
                  </a:cubicBezTo>
                  <a:cubicBezTo>
                    <a:pt x="81" y="126"/>
                    <a:pt x="80" y="126"/>
                    <a:pt x="80" y="126"/>
                  </a:cubicBezTo>
                  <a:cubicBezTo>
                    <a:pt x="80" y="126"/>
                    <a:pt x="79" y="126"/>
                    <a:pt x="79" y="126"/>
                  </a:cubicBezTo>
                  <a:cubicBezTo>
                    <a:pt x="48" y="142"/>
                    <a:pt x="48" y="142"/>
                    <a:pt x="48" y="142"/>
                  </a:cubicBezTo>
                  <a:cubicBezTo>
                    <a:pt x="48" y="142"/>
                    <a:pt x="48" y="142"/>
                    <a:pt x="48" y="142"/>
                  </a:cubicBezTo>
                  <a:cubicBezTo>
                    <a:pt x="48" y="142"/>
                    <a:pt x="48" y="142"/>
                    <a:pt x="48" y="141"/>
                  </a:cubicBezTo>
                  <a:cubicBezTo>
                    <a:pt x="54" y="108"/>
                    <a:pt x="54" y="108"/>
                    <a:pt x="54" y="108"/>
                  </a:cubicBezTo>
                  <a:cubicBezTo>
                    <a:pt x="54" y="107"/>
                    <a:pt x="53" y="106"/>
                    <a:pt x="53" y="106"/>
                  </a:cubicBezTo>
                  <a:cubicBezTo>
                    <a:pt x="28" y="82"/>
                    <a:pt x="28" y="82"/>
                    <a:pt x="28" y="82"/>
                  </a:cubicBezTo>
                  <a:cubicBezTo>
                    <a:pt x="28" y="81"/>
                    <a:pt x="28" y="81"/>
                    <a:pt x="28" y="81"/>
                  </a:cubicBezTo>
                  <a:cubicBezTo>
                    <a:pt x="28" y="81"/>
                    <a:pt x="28" y="81"/>
                    <a:pt x="29" y="81"/>
                  </a:cubicBezTo>
                  <a:cubicBezTo>
                    <a:pt x="63" y="76"/>
                    <a:pt x="63" y="76"/>
                    <a:pt x="63" y="76"/>
                  </a:cubicBezTo>
                  <a:cubicBezTo>
                    <a:pt x="63" y="76"/>
                    <a:pt x="64" y="75"/>
                    <a:pt x="64" y="74"/>
                  </a:cubicBezTo>
                  <a:cubicBezTo>
                    <a:pt x="79" y="44"/>
                    <a:pt x="79" y="44"/>
                    <a:pt x="79" y="44"/>
                  </a:cubicBezTo>
                  <a:cubicBezTo>
                    <a:pt x="80" y="43"/>
                    <a:pt x="80" y="43"/>
                    <a:pt x="80" y="44"/>
                  </a:cubicBezTo>
                  <a:close/>
                  <a:moveTo>
                    <a:pt x="158" y="13"/>
                  </a:moveTo>
                  <a:cubicBezTo>
                    <a:pt x="138" y="7"/>
                    <a:pt x="109" y="0"/>
                    <a:pt x="80" y="0"/>
                  </a:cubicBezTo>
                  <a:cubicBezTo>
                    <a:pt x="56" y="0"/>
                    <a:pt x="31" y="4"/>
                    <a:pt x="2" y="13"/>
                  </a:cubicBezTo>
                  <a:cubicBezTo>
                    <a:pt x="1" y="13"/>
                    <a:pt x="0" y="14"/>
                    <a:pt x="0" y="15"/>
                  </a:cubicBezTo>
                  <a:cubicBezTo>
                    <a:pt x="0" y="145"/>
                    <a:pt x="0" y="145"/>
                    <a:pt x="0" y="145"/>
                  </a:cubicBezTo>
                  <a:cubicBezTo>
                    <a:pt x="0" y="150"/>
                    <a:pt x="5" y="162"/>
                    <a:pt x="34" y="184"/>
                  </a:cubicBezTo>
                  <a:cubicBezTo>
                    <a:pt x="52" y="198"/>
                    <a:pt x="72" y="209"/>
                    <a:pt x="79" y="211"/>
                  </a:cubicBezTo>
                  <a:cubicBezTo>
                    <a:pt x="80" y="211"/>
                    <a:pt x="80" y="211"/>
                    <a:pt x="80" y="211"/>
                  </a:cubicBezTo>
                  <a:cubicBezTo>
                    <a:pt x="80" y="211"/>
                    <a:pt x="80" y="211"/>
                    <a:pt x="80" y="211"/>
                  </a:cubicBezTo>
                  <a:cubicBezTo>
                    <a:pt x="87" y="210"/>
                    <a:pt x="107" y="199"/>
                    <a:pt x="125" y="187"/>
                  </a:cubicBezTo>
                  <a:cubicBezTo>
                    <a:pt x="141" y="175"/>
                    <a:pt x="160" y="159"/>
                    <a:pt x="160" y="145"/>
                  </a:cubicBezTo>
                  <a:cubicBezTo>
                    <a:pt x="160" y="15"/>
                    <a:pt x="160" y="15"/>
                    <a:pt x="160" y="15"/>
                  </a:cubicBezTo>
                  <a:cubicBezTo>
                    <a:pt x="160" y="14"/>
                    <a:pt x="159" y="13"/>
                    <a:pt x="158" y="13"/>
                  </a:cubicBezTo>
                  <a:close/>
                  <a:moveTo>
                    <a:pt x="155" y="145"/>
                  </a:moveTo>
                  <a:cubicBezTo>
                    <a:pt x="155" y="167"/>
                    <a:pt x="94" y="203"/>
                    <a:pt x="80" y="206"/>
                  </a:cubicBezTo>
                  <a:cubicBezTo>
                    <a:pt x="73" y="205"/>
                    <a:pt x="55" y="195"/>
                    <a:pt x="37" y="181"/>
                  </a:cubicBezTo>
                  <a:cubicBezTo>
                    <a:pt x="17" y="165"/>
                    <a:pt x="5" y="152"/>
                    <a:pt x="5" y="145"/>
                  </a:cubicBezTo>
                  <a:cubicBezTo>
                    <a:pt x="5" y="17"/>
                    <a:pt x="5" y="17"/>
                    <a:pt x="5" y="17"/>
                  </a:cubicBezTo>
                  <a:cubicBezTo>
                    <a:pt x="33" y="9"/>
                    <a:pt x="57" y="5"/>
                    <a:pt x="80" y="5"/>
                  </a:cubicBezTo>
                  <a:cubicBezTo>
                    <a:pt x="108" y="5"/>
                    <a:pt x="136" y="11"/>
                    <a:pt x="155" y="17"/>
                  </a:cubicBezTo>
                  <a:lnTo>
                    <a:pt x="155" y="145"/>
                  </a:lnTo>
                  <a:close/>
                </a:path>
              </a:pathLst>
            </a:custGeom>
            <a:solidFill>
              <a:srgbClr val="FFCE63"/>
            </a:solidFill>
            <a:ln w="9525">
              <a:solidFill>
                <a:srgbClr val="FFCE63"/>
              </a:solidFill>
              <a:round/>
              <a:headEnd/>
              <a:tailEnd/>
            </a:ln>
          </p:spPr>
          <p:txBody>
            <a:bodyPr vert="horz" wrap="square" lIns="243836" tIns="121918" rIns="243836" bIns="121918" numCol="1" anchor="t" anchorCtr="0" compatLnSpc="1">
              <a:prstTxWarp prst="textNoShape">
                <a:avLst/>
              </a:prstTxWarp>
            </a:bodyPr>
            <a:lstStyle/>
            <a:p>
              <a:pPr defTabSz="2438340"/>
              <a:endParaRPr lang="en-US" sz="4400">
                <a:solidFill>
                  <a:srgbClr val="57565A"/>
                </a:solidFill>
                <a:latin typeface="Open Sans Light"/>
              </a:endParaRPr>
            </a:p>
          </p:txBody>
        </p:sp>
      </p:grpSp>
    </p:spTree>
    <p:extLst>
      <p:ext uri="{BB962C8B-B14F-4D97-AF65-F5344CB8AC3E}">
        <p14:creationId xmlns:p14="http://schemas.microsoft.com/office/powerpoint/2010/main" val="120469075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85D40AB-47E0-CDD7-BB08-3A04872255DA}"/>
              </a:ext>
            </a:extLst>
          </p:cNvPr>
          <p:cNvSpPr/>
          <p:nvPr/>
        </p:nvSpPr>
        <p:spPr>
          <a:xfrm>
            <a:off x="6832508" y="1993375"/>
            <a:ext cx="5359492" cy="1004348"/>
          </a:xfrm>
          <a:prstGeom prst="rect">
            <a:avLst/>
          </a:prstGeom>
          <a:solidFill>
            <a:srgbClr val="63357A">
              <a:alpha val="204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29" name="Graphic 3">
            <a:extLst>
              <a:ext uri="{FF2B5EF4-FFF2-40B4-BE49-F238E27FC236}">
                <a16:creationId xmlns:a16="http://schemas.microsoft.com/office/drawing/2014/main" id="{25EE15B3-257B-1C39-E9D6-B6A881F3B32A}"/>
              </a:ext>
            </a:extLst>
          </p:cNvPr>
          <p:cNvGrpSpPr/>
          <p:nvPr/>
        </p:nvGrpSpPr>
        <p:grpSpPr>
          <a:xfrm>
            <a:off x="368058" y="1216532"/>
            <a:ext cx="5449005" cy="4921863"/>
            <a:chOff x="5462676" y="7606758"/>
            <a:chExt cx="1758167" cy="1588079"/>
          </a:xfrm>
          <a:solidFill>
            <a:srgbClr val="000000"/>
          </a:solidFill>
        </p:grpSpPr>
        <p:sp>
          <p:nvSpPr>
            <p:cNvPr id="34" name="Freeform: Shape 11">
              <a:extLst>
                <a:ext uri="{FF2B5EF4-FFF2-40B4-BE49-F238E27FC236}">
                  <a16:creationId xmlns:a16="http://schemas.microsoft.com/office/drawing/2014/main" id="{96F6519C-3EFC-8F52-DBD5-5F366BAFD2DA}"/>
                </a:ext>
              </a:extLst>
            </p:cNvPr>
            <p:cNvSpPr/>
            <p:nvPr/>
          </p:nvSpPr>
          <p:spPr>
            <a:xfrm>
              <a:off x="6096476" y="7606758"/>
              <a:ext cx="490568" cy="264978"/>
            </a:xfrm>
            <a:custGeom>
              <a:avLst/>
              <a:gdLst>
                <a:gd name="connsiteX0" fmla="*/ 417162 w 490568"/>
                <a:gd name="connsiteY0" fmla="*/ 98472 h 264978"/>
                <a:gd name="connsiteX1" fmla="*/ 417162 w 490568"/>
                <a:gd name="connsiteY1" fmla="*/ 89520 h 264978"/>
                <a:gd name="connsiteX2" fmla="*/ 327642 w 490568"/>
                <a:gd name="connsiteY2" fmla="*/ 0 h 264978"/>
                <a:gd name="connsiteX3" fmla="*/ 162926 w 490568"/>
                <a:gd name="connsiteY3" fmla="*/ 0 h 264978"/>
                <a:gd name="connsiteX4" fmla="*/ 73406 w 490568"/>
                <a:gd name="connsiteY4" fmla="*/ 89520 h 264978"/>
                <a:gd name="connsiteX5" fmla="*/ 73406 w 490568"/>
                <a:gd name="connsiteY5" fmla="*/ 98472 h 264978"/>
                <a:gd name="connsiteX6" fmla="*/ 0 w 490568"/>
                <a:gd name="connsiteY6" fmla="*/ 98472 h 264978"/>
                <a:gd name="connsiteX7" fmla="*/ 0 w 490568"/>
                <a:gd name="connsiteY7" fmla="*/ 264978 h 264978"/>
                <a:gd name="connsiteX8" fmla="*/ 490568 w 490568"/>
                <a:gd name="connsiteY8" fmla="*/ 264978 h 264978"/>
                <a:gd name="connsiteX9" fmla="*/ 490568 w 490568"/>
                <a:gd name="connsiteY9" fmla="*/ 98472 h 264978"/>
                <a:gd name="connsiteX10" fmla="*/ 417162 w 490568"/>
                <a:gd name="connsiteY10" fmla="*/ 98472 h 264978"/>
                <a:gd name="connsiteX11" fmla="*/ 102053 w 490568"/>
                <a:gd name="connsiteY11" fmla="*/ 89520 h 264978"/>
                <a:gd name="connsiteX12" fmla="*/ 161136 w 490568"/>
                <a:gd name="connsiteY12" fmla="*/ 30436 h 264978"/>
                <a:gd name="connsiteX13" fmla="*/ 327642 w 490568"/>
                <a:gd name="connsiteY13" fmla="*/ 30436 h 264978"/>
                <a:gd name="connsiteX14" fmla="*/ 386725 w 490568"/>
                <a:gd name="connsiteY14" fmla="*/ 89520 h 264978"/>
                <a:gd name="connsiteX15" fmla="*/ 384935 w 490568"/>
                <a:gd name="connsiteY15" fmla="*/ 98472 h 264978"/>
                <a:gd name="connsiteX16" fmla="*/ 100262 w 490568"/>
                <a:gd name="connsiteY16" fmla="*/ 98472 h 264978"/>
                <a:gd name="connsiteX17" fmla="*/ 102053 w 490568"/>
                <a:gd name="connsiteY17" fmla="*/ 89520 h 26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0568" h="264978">
                  <a:moveTo>
                    <a:pt x="417162" y="98472"/>
                  </a:moveTo>
                  <a:cubicBezTo>
                    <a:pt x="417162" y="94891"/>
                    <a:pt x="417162" y="93100"/>
                    <a:pt x="417162" y="89520"/>
                  </a:cubicBezTo>
                  <a:cubicBezTo>
                    <a:pt x="417162" y="39388"/>
                    <a:pt x="377773" y="0"/>
                    <a:pt x="327642" y="0"/>
                  </a:cubicBezTo>
                  <a:lnTo>
                    <a:pt x="162926" y="0"/>
                  </a:lnTo>
                  <a:cubicBezTo>
                    <a:pt x="112795" y="0"/>
                    <a:pt x="73406" y="39388"/>
                    <a:pt x="73406" y="89520"/>
                  </a:cubicBezTo>
                  <a:cubicBezTo>
                    <a:pt x="73406" y="93100"/>
                    <a:pt x="73406" y="94891"/>
                    <a:pt x="73406" y="98472"/>
                  </a:cubicBezTo>
                  <a:lnTo>
                    <a:pt x="0" y="98472"/>
                  </a:lnTo>
                  <a:lnTo>
                    <a:pt x="0" y="264978"/>
                  </a:lnTo>
                  <a:lnTo>
                    <a:pt x="490568" y="264978"/>
                  </a:lnTo>
                  <a:lnTo>
                    <a:pt x="490568" y="98472"/>
                  </a:lnTo>
                  <a:lnTo>
                    <a:pt x="417162" y="98472"/>
                  </a:lnTo>
                  <a:close/>
                  <a:moveTo>
                    <a:pt x="102053" y="89520"/>
                  </a:moveTo>
                  <a:cubicBezTo>
                    <a:pt x="102053" y="57292"/>
                    <a:pt x="128909" y="30436"/>
                    <a:pt x="161136" y="30436"/>
                  </a:cubicBezTo>
                  <a:lnTo>
                    <a:pt x="327642" y="30436"/>
                  </a:lnTo>
                  <a:cubicBezTo>
                    <a:pt x="359869" y="30436"/>
                    <a:pt x="386725" y="57292"/>
                    <a:pt x="386725" y="89520"/>
                  </a:cubicBezTo>
                  <a:cubicBezTo>
                    <a:pt x="386725" y="93100"/>
                    <a:pt x="386725" y="94891"/>
                    <a:pt x="384935" y="98472"/>
                  </a:cubicBezTo>
                  <a:lnTo>
                    <a:pt x="100262" y="98472"/>
                  </a:lnTo>
                  <a:cubicBezTo>
                    <a:pt x="102053" y="94891"/>
                    <a:pt x="102053" y="93100"/>
                    <a:pt x="102053" y="89520"/>
                  </a:cubicBezTo>
                  <a:close/>
                </a:path>
              </a:pathLst>
            </a:custGeom>
            <a:solidFill>
              <a:srgbClr val="63357A"/>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35" name="Freeform: Shape 12">
              <a:extLst>
                <a:ext uri="{FF2B5EF4-FFF2-40B4-BE49-F238E27FC236}">
                  <a16:creationId xmlns:a16="http://schemas.microsoft.com/office/drawing/2014/main" id="{90A069B7-E2AA-3B69-2F50-E7AFF1CAD2FA}"/>
                </a:ext>
              </a:extLst>
            </p:cNvPr>
            <p:cNvSpPr/>
            <p:nvPr/>
          </p:nvSpPr>
          <p:spPr>
            <a:xfrm>
              <a:off x="5553986" y="7918286"/>
              <a:ext cx="1575547" cy="1206725"/>
            </a:xfrm>
            <a:custGeom>
              <a:avLst/>
              <a:gdLst>
                <a:gd name="connsiteX0" fmla="*/ 0 w 1575547"/>
                <a:gd name="connsiteY0" fmla="*/ 0 h 1206725"/>
                <a:gd name="connsiteX1" fmla="*/ 1575547 w 1575547"/>
                <a:gd name="connsiteY1" fmla="*/ 0 h 1206725"/>
                <a:gd name="connsiteX2" fmla="*/ 1575547 w 1575547"/>
                <a:gd name="connsiteY2" fmla="*/ 1206726 h 1206725"/>
                <a:gd name="connsiteX3" fmla="*/ 0 w 1575547"/>
                <a:gd name="connsiteY3" fmla="*/ 1206726 h 1206725"/>
              </a:gdLst>
              <a:ahLst/>
              <a:cxnLst>
                <a:cxn ang="0">
                  <a:pos x="connsiteX0" y="connsiteY0"/>
                </a:cxn>
                <a:cxn ang="0">
                  <a:pos x="connsiteX1" y="connsiteY1"/>
                </a:cxn>
                <a:cxn ang="0">
                  <a:pos x="connsiteX2" y="connsiteY2"/>
                </a:cxn>
                <a:cxn ang="0">
                  <a:pos x="connsiteX3" y="connsiteY3"/>
                </a:cxn>
              </a:cxnLst>
              <a:rect l="l" t="t" r="r" b="b"/>
              <a:pathLst>
                <a:path w="1575547" h="1206725">
                  <a:moveTo>
                    <a:pt x="0" y="0"/>
                  </a:moveTo>
                  <a:lnTo>
                    <a:pt x="1575547" y="0"/>
                  </a:lnTo>
                  <a:lnTo>
                    <a:pt x="1575547" y="1206726"/>
                  </a:lnTo>
                  <a:lnTo>
                    <a:pt x="0" y="1206726"/>
                  </a:lnTo>
                  <a:close/>
                </a:path>
              </a:pathLst>
            </a:custGeom>
            <a:solidFill>
              <a:srgbClr val="E3E5E8"/>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36" name="Freeform: Shape 13">
              <a:extLst>
                <a:ext uri="{FF2B5EF4-FFF2-40B4-BE49-F238E27FC236}">
                  <a16:creationId xmlns:a16="http://schemas.microsoft.com/office/drawing/2014/main" id="{918C04EA-A6DC-2184-8739-10AFF5099350}"/>
                </a:ext>
              </a:extLst>
            </p:cNvPr>
            <p:cNvSpPr/>
            <p:nvPr/>
          </p:nvSpPr>
          <p:spPr>
            <a:xfrm>
              <a:off x="5553986" y="7918286"/>
              <a:ext cx="1575547" cy="109214"/>
            </a:xfrm>
            <a:custGeom>
              <a:avLst/>
              <a:gdLst>
                <a:gd name="connsiteX0" fmla="*/ 0 w 1575547"/>
                <a:gd name="connsiteY0" fmla="*/ 0 h 109214"/>
                <a:gd name="connsiteX1" fmla="*/ 1575547 w 1575547"/>
                <a:gd name="connsiteY1" fmla="*/ 0 h 109214"/>
                <a:gd name="connsiteX2" fmla="*/ 1575547 w 1575547"/>
                <a:gd name="connsiteY2" fmla="*/ 109214 h 109214"/>
                <a:gd name="connsiteX3" fmla="*/ 0 w 1575547"/>
                <a:gd name="connsiteY3" fmla="*/ 109214 h 109214"/>
              </a:gdLst>
              <a:ahLst/>
              <a:cxnLst>
                <a:cxn ang="0">
                  <a:pos x="connsiteX0" y="connsiteY0"/>
                </a:cxn>
                <a:cxn ang="0">
                  <a:pos x="connsiteX1" y="connsiteY1"/>
                </a:cxn>
                <a:cxn ang="0">
                  <a:pos x="connsiteX2" y="connsiteY2"/>
                </a:cxn>
                <a:cxn ang="0">
                  <a:pos x="connsiteX3" y="connsiteY3"/>
                </a:cxn>
              </a:cxnLst>
              <a:rect l="l" t="t" r="r" b="b"/>
              <a:pathLst>
                <a:path w="1575547" h="109214">
                  <a:moveTo>
                    <a:pt x="0" y="0"/>
                  </a:moveTo>
                  <a:lnTo>
                    <a:pt x="1575547" y="0"/>
                  </a:lnTo>
                  <a:lnTo>
                    <a:pt x="1575547" y="109214"/>
                  </a:lnTo>
                  <a:lnTo>
                    <a:pt x="0" y="109214"/>
                  </a:lnTo>
                  <a:close/>
                </a:path>
              </a:pathLst>
            </a:custGeom>
            <a:solidFill>
              <a:srgbClr val="CACACA"/>
            </a:solidFill>
            <a:ln w="17904" cap="flat">
              <a:noFill/>
              <a:prstDash val="solid"/>
              <a:miter/>
            </a:ln>
          </p:spPr>
          <p:txBody>
            <a:bodyPr rtlCol="0" anchor="ctr"/>
            <a:lstStyle/>
            <a:p>
              <a:pPr defTabSz="2438278"/>
              <a:endParaRPr lang="en-US" sz="4800">
                <a:solidFill>
                  <a:srgbClr val="000000"/>
                </a:solidFill>
                <a:latin typeface="Montserrat Light "/>
              </a:endParaRPr>
            </a:p>
          </p:txBody>
        </p:sp>
        <p:grpSp>
          <p:nvGrpSpPr>
            <p:cNvPr id="39" name="Graphic 3">
              <a:extLst>
                <a:ext uri="{FF2B5EF4-FFF2-40B4-BE49-F238E27FC236}">
                  <a16:creationId xmlns:a16="http://schemas.microsoft.com/office/drawing/2014/main" id="{6DC565D5-9CFD-3B5E-9999-0518854BB9FD}"/>
                </a:ext>
              </a:extLst>
            </p:cNvPr>
            <p:cNvGrpSpPr/>
            <p:nvPr/>
          </p:nvGrpSpPr>
          <p:grpSpPr>
            <a:xfrm>
              <a:off x="5881628" y="8099116"/>
              <a:ext cx="920262" cy="263187"/>
              <a:chOff x="5881628" y="8099116"/>
              <a:chExt cx="920262" cy="263187"/>
            </a:xfrm>
            <a:solidFill>
              <a:srgbClr val="515151"/>
            </a:solidFill>
          </p:grpSpPr>
          <p:sp>
            <p:nvSpPr>
              <p:cNvPr id="54" name="Freeform: Shape 31">
                <a:extLst>
                  <a:ext uri="{FF2B5EF4-FFF2-40B4-BE49-F238E27FC236}">
                    <a16:creationId xmlns:a16="http://schemas.microsoft.com/office/drawing/2014/main" id="{8408C75E-7F04-CEE8-E7DB-207784D07757}"/>
                  </a:ext>
                </a:extLst>
              </p:cNvPr>
              <p:cNvSpPr/>
              <p:nvPr/>
            </p:nvSpPr>
            <p:spPr>
              <a:xfrm>
                <a:off x="5881628" y="8099116"/>
                <a:ext cx="920262" cy="16113"/>
              </a:xfrm>
              <a:custGeom>
                <a:avLst/>
                <a:gdLst>
                  <a:gd name="connsiteX0" fmla="*/ 12533 w 920262"/>
                  <a:gd name="connsiteY0" fmla="*/ 16113 h 16113"/>
                  <a:gd name="connsiteX1" fmla="*/ 12533 w 920262"/>
                  <a:gd name="connsiteY1" fmla="*/ 16113 h 16113"/>
                  <a:gd name="connsiteX2" fmla="*/ 907730 w 920262"/>
                  <a:gd name="connsiteY2" fmla="*/ 14323 h 16113"/>
                  <a:gd name="connsiteX3" fmla="*/ 920263 w 920262"/>
                  <a:gd name="connsiteY3" fmla="*/ 7161 h 16113"/>
                  <a:gd name="connsiteX4" fmla="*/ 907730 w 920262"/>
                  <a:gd name="connsiteY4" fmla="*/ 0 h 16113"/>
                  <a:gd name="connsiteX5" fmla="*/ 907730 w 920262"/>
                  <a:gd name="connsiteY5" fmla="*/ 0 h 16113"/>
                  <a:gd name="connsiteX6" fmla="*/ 12533 w 920262"/>
                  <a:gd name="connsiteY6" fmla="*/ 1790 h 16113"/>
                  <a:gd name="connsiteX7" fmla="*/ 0 w 920262"/>
                  <a:gd name="connsiteY7" fmla="*/ 8952 h 16113"/>
                  <a:gd name="connsiteX8" fmla="*/ 12533 w 920262"/>
                  <a:gd name="connsiteY8" fmla="*/ 16113 h 16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0262" h="16113">
                    <a:moveTo>
                      <a:pt x="12533" y="16113"/>
                    </a:moveTo>
                    <a:lnTo>
                      <a:pt x="12533" y="16113"/>
                    </a:lnTo>
                    <a:lnTo>
                      <a:pt x="907730" y="14323"/>
                    </a:lnTo>
                    <a:cubicBezTo>
                      <a:pt x="914892" y="14323"/>
                      <a:pt x="920263" y="10742"/>
                      <a:pt x="920263" y="7161"/>
                    </a:cubicBezTo>
                    <a:cubicBezTo>
                      <a:pt x="920263" y="3580"/>
                      <a:pt x="914892" y="0"/>
                      <a:pt x="907730" y="0"/>
                    </a:cubicBezTo>
                    <a:lnTo>
                      <a:pt x="907730" y="0"/>
                    </a:lnTo>
                    <a:lnTo>
                      <a:pt x="12533" y="1790"/>
                    </a:lnTo>
                    <a:cubicBezTo>
                      <a:pt x="5371" y="1790"/>
                      <a:pt x="0" y="5371"/>
                      <a:pt x="0" y="8952"/>
                    </a:cubicBezTo>
                    <a:cubicBezTo>
                      <a:pt x="1790" y="12532"/>
                      <a:pt x="5371" y="16113"/>
                      <a:pt x="12533" y="16113"/>
                    </a:cubicBezTo>
                    <a:close/>
                  </a:path>
                </a:pathLst>
              </a:custGeom>
              <a:solidFill>
                <a:srgbClr val="515151"/>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55" name="Freeform: Shape 32">
                <a:extLst>
                  <a:ext uri="{FF2B5EF4-FFF2-40B4-BE49-F238E27FC236}">
                    <a16:creationId xmlns:a16="http://schemas.microsoft.com/office/drawing/2014/main" id="{447FEC9D-0290-9493-0F1E-6270FEA2A45A}"/>
                  </a:ext>
                </a:extLst>
              </p:cNvPr>
              <p:cNvSpPr/>
              <p:nvPr/>
            </p:nvSpPr>
            <p:spPr>
              <a:xfrm>
                <a:off x="5881628" y="8263832"/>
                <a:ext cx="920262" cy="16113"/>
              </a:xfrm>
              <a:custGeom>
                <a:avLst/>
                <a:gdLst>
                  <a:gd name="connsiteX0" fmla="*/ 907730 w 920262"/>
                  <a:gd name="connsiteY0" fmla="*/ 0 h 16113"/>
                  <a:gd name="connsiteX1" fmla="*/ 907730 w 920262"/>
                  <a:gd name="connsiteY1" fmla="*/ 0 h 16113"/>
                  <a:gd name="connsiteX2" fmla="*/ 12533 w 920262"/>
                  <a:gd name="connsiteY2" fmla="*/ 1791 h 16113"/>
                  <a:gd name="connsiteX3" fmla="*/ 0 w 920262"/>
                  <a:gd name="connsiteY3" fmla="*/ 8952 h 16113"/>
                  <a:gd name="connsiteX4" fmla="*/ 12533 w 920262"/>
                  <a:gd name="connsiteY4" fmla="*/ 16113 h 16113"/>
                  <a:gd name="connsiteX5" fmla="*/ 12533 w 920262"/>
                  <a:gd name="connsiteY5" fmla="*/ 16113 h 16113"/>
                  <a:gd name="connsiteX6" fmla="*/ 907730 w 920262"/>
                  <a:gd name="connsiteY6" fmla="*/ 14323 h 16113"/>
                  <a:gd name="connsiteX7" fmla="*/ 920263 w 920262"/>
                  <a:gd name="connsiteY7" fmla="*/ 7161 h 16113"/>
                  <a:gd name="connsiteX8" fmla="*/ 907730 w 920262"/>
                  <a:gd name="connsiteY8" fmla="*/ 0 h 16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0262" h="16113">
                    <a:moveTo>
                      <a:pt x="907730" y="0"/>
                    </a:moveTo>
                    <a:lnTo>
                      <a:pt x="907730" y="0"/>
                    </a:lnTo>
                    <a:lnTo>
                      <a:pt x="12533" y="1791"/>
                    </a:lnTo>
                    <a:cubicBezTo>
                      <a:pt x="5371" y="1791"/>
                      <a:pt x="0" y="5372"/>
                      <a:pt x="0" y="8952"/>
                    </a:cubicBezTo>
                    <a:cubicBezTo>
                      <a:pt x="0" y="12533"/>
                      <a:pt x="5371" y="16113"/>
                      <a:pt x="12533" y="16113"/>
                    </a:cubicBezTo>
                    <a:lnTo>
                      <a:pt x="12533" y="16113"/>
                    </a:lnTo>
                    <a:lnTo>
                      <a:pt x="907730" y="14323"/>
                    </a:lnTo>
                    <a:cubicBezTo>
                      <a:pt x="914892" y="14323"/>
                      <a:pt x="920263" y="10742"/>
                      <a:pt x="920263" y="7161"/>
                    </a:cubicBezTo>
                    <a:cubicBezTo>
                      <a:pt x="918472" y="3581"/>
                      <a:pt x="913101" y="0"/>
                      <a:pt x="907730" y="0"/>
                    </a:cubicBezTo>
                    <a:close/>
                  </a:path>
                </a:pathLst>
              </a:custGeom>
              <a:solidFill>
                <a:srgbClr val="515151"/>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56" name="Freeform: Shape 33">
                <a:extLst>
                  <a:ext uri="{FF2B5EF4-FFF2-40B4-BE49-F238E27FC236}">
                    <a16:creationId xmlns:a16="http://schemas.microsoft.com/office/drawing/2014/main" id="{5E63A25B-A6E1-981D-89D6-717FDCF0FE60}"/>
                  </a:ext>
                </a:extLst>
              </p:cNvPr>
              <p:cNvSpPr/>
              <p:nvPr/>
            </p:nvSpPr>
            <p:spPr>
              <a:xfrm>
                <a:off x="6094685" y="8346191"/>
                <a:ext cx="495939" cy="16113"/>
              </a:xfrm>
              <a:custGeom>
                <a:avLst/>
                <a:gdLst>
                  <a:gd name="connsiteX0" fmla="*/ 483406 w 495939"/>
                  <a:gd name="connsiteY0" fmla="*/ 0 h 16113"/>
                  <a:gd name="connsiteX1" fmla="*/ 483406 w 495939"/>
                  <a:gd name="connsiteY1" fmla="*/ 0 h 16113"/>
                  <a:gd name="connsiteX2" fmla="*/ 12533 w 495939"/>
                  <a:gd name="connsiteY2" fmla="*/ 1791 h 16113"/>
                  <a:gd name="connsiteX3" fmla="*/ 0 w 495939"/>
                  <a:gd name="connsiteY3" fmla="*/ 8952 h 16113"/>
                  <a:gd name="connsiteX4" fmla="*/ 12533 w 495939"/>
                  <a:gd name="connsiteY4" fmla="*/ 16113 h 16113"/>
                  <a:gd name="connsiteX5" fmla="*/ 12533 w 495939"/>
                  <a:gd name="connsiteY5" fmla="*/ 16113 h 16113"/>
                  <a:gd name="connsiteX6" fmla="*/ 483406 w 495939"/>
                  <a:gd name="connsiteY6" fmla="*/ 14323 h 16113"/>
                  <a:gd name="connsiteX7" fmla="*/ 495939 w 495939"/>
                  <a:gd name="connsiteY7" fmla="*/ 7161 h 16113"/>
                  <a:gd name="connsiteX8" fmla="*/ 483406 w 495939"/>
                  <a:gd name="connsiteY8" fmla="*/ 0 h 16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5939" h="16113">
                    <a:moveTo>
                      <a:pt x="483406" y="0"/>
                    </a:moveTo>
                    <a:cubicBezTo>
                      <a:pt x="483406" y="0"/>
                      <a:pt x="483406" y="0"/>
                      <a:pt x="483406" y="0"/>
                    </a:cubicBezTo>
                    <a:lnTo>
                      <a:pt x="12533" y="1791"/>
                    </a:lnTo>
                    <a:cubicBezTo>
                      <a:pt x="5371" y="1791"/>
                      <a:pt x="0" y="5371"/>
                      <a:pt x="0" y="8952"/>
                    </a:cubicBezTo>
                    <a:cubicBezTo>
                      <a:pt x="0" y="12533"/>
                      <a:pt x="5371" y="16113"/>
                      <a:pt x="12533" y="16113"/>
                    </a:cubicBezTo>
                    <a:cubicBezTo>
                      <a:pt x="12533" y="16113"/>
                      <a:pt x="12533" y="16113"/>
                      <a:pt x="12533" y="16113"/>
                    </a:cubicBezTo>
                    <a:lnTo>
                      <a:pt x="483406" y="14323"/>
                    </a:lnTo>
                    <a:cubicBezTo>
                      <a:pt x="490568" y="14323"/>
                      <a:pt x="495939" y="10742"/>
                      <a:pt x="495939" y="7161"/>
                    </a:cubicBezTo>
                    <a:cubicBezTo>
                      <a:pt x="494149" y="3581"/>
                      <a:pt x="488778" y="0"/>
                      <a:pt x="483406" y="0"/>
                    </a:cubicBezTo>
                    <a:close/>
                  </a:path>
                </a:pathLst>
              </a:custGeom>
              <a:solidFill>
                <a:srgbClr val="515151"/>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57" name="Freeform: Shape 34">
                <a:extLst>
                  <a:ext uri="{FF2B5EF4-FFF2-40B4-BE49-F238E27FC236}">
                    <a16:creationId xmlns:a16="http://schemas.microsoft.com/office/drawing/2014/main" id="{8E63B46B-2725-EF71-7D6E-0E08A378CD82}"/>
                  </a:ext>
                </a:extLst>
              </p:cNvPr>
              <p:cNvSpPr/>
              <p:nvPr/>
            </p:nvSpPr>
            <p:spPr>
              <a:xfrm>
                <a:off x="5881628" y="8181474"/>
                <a:ext cx="920262" cy="16113"/>
              </a:xfrm>
              <a:custGeom>
                <a:avLst/>
                <a:gdLst>
                  <a:gd name="connsiteX0" fmla="*/ 907730 w 920262"/>
                  <a:gd name="connsiteY0" fmla="*/ 0 h 16113"/>
                  <a:gd name="connsiteX1" fmla="*/ 907730 w 920262"/>
                  <a:gd name="connsiteY1" fmla="*/ 0 h 16113"/>
                  <a:gd name="connsiteX2" fmla="*/ 12533 w 920262"/>
                  <a:gd name="connsiteY2" fmla="*/ 1791 h 16113"/>
                  <a:gd name="connsiteX3" fmla="*/ 0 w 920262"/>
                  <a:gd name="connsiteY3" fmla="*/ 8952 h 16113"/>
                  <a:gd name="connsiteX4" fmla="*/ 12533 w 920262"/>
                  <a:gd name="connsiteY4" fmla="*/ 16114 h 16113"/>
                  <a:gd name="connsiteX5" fmla="*/ 12533 w 920262"/>
                  <a:gd name="connsiteY5" fmla="*/ 16114 h 16113"/>
                  <a:gd name="connsiteX6" fmla="*/ 907730 w 920262"/>
                  <a:gd name="connsiteY6" fmla="*/ 14323 h 16113"/>
                  <a:gd name="connsiteX7" fmla="*/ 920263 w 920262"/>
                  <a:gd name="connsiteY7" fmla="*/ 7162 h 16113"/>
                  <a:gd name="connsiteX8" fmla="*/ 907730 w 920262"/>
                  <a:gd name="connsiteY8" fmla="*/ 0 h 16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20262" h="16113">
                    <a:moveTo>
                      <a:pt x="907730" y="0"/>
                    </a:moveTo>
                    <a:lnTo>
                      <a:pt x="907730" y="0"/>
                    </a:lnTo>
                    <a:lnTo>
                      <a:pt x="12533" y="1791"/>
                    </a:lnTo>
                    <a:cubicBezTo>
                      <a:pt x="5371" y="1791"/>
                      <a:pt x="0" y="5372"/>
                      <a:pt x="0" y="8952"/>
                    </a:cubicBezTo>
                    <a:cubicBezTo>
                      <a:pt x="0" y="12533"/>
                      <a:pt x="5371" y="16114"/>
                      <a:pt x="12533" y="16114"/>
                    </a:cubicBezTo>
                    <a:lnTo>
                      <a:pt x="12533" y="16114"/>
                    </a:lnTo>
                    <a:lnTo>
                      <a:pt x="907730" y="14323"/>
                    </a:lnTo>
                    <a:cubicBezTo>
                      <a:pt x="914892" y="14323"/>
                      <a:pt x="920263" y="10742"/>
                      <a:pt x="920263" y="7162"/>
                    </a:cubicBezTo>
                    <a:cubicBezTo>
                      <a:pt x="918472" y="3581"/>
                      <a:pt x="913101" y="0"/>
                      <a:pt x="907730" y="0"/>
                    </a:cubicBezTo>
                    <a:close/>
                  </a:path>
                </a:pathLst>
              </a:custGeom>
              <a:solidFill>
                <a:srgbClr val="515151"/>
              </a:solidFill>
              <a:ln w="17904" cap="flat">
                <a:noFill/>
                <a:prstDash val="solid"/>
                <a:miter/>
              </a:ln>
            </p:spPr>
            <p:txBody>
              <a:bodyPr rtlCol="0" anchor="ctr"/>
              <a:lstStyle/>
              <a:p>
                <a:pPr defTabSz="2438278"/>
                <a:endParaRPr lang="en-US" sz="4800">
                  <a:solidFill>
                    <a:srgbClr val="000000"/>
                  </a:solidFill>
                  <a:latin typeface="Montserrat Light "/>
                </a:endParaRPr>
              </a:p>
            </p:txBody>
          </p:sp>
        </p:grpSp>
        <p:grpSp>
          <p:nvGrpSpPr>
            <p:cNvPr id="40" name="Graphic 3">
              <a:extLst>
                <a:ext uri="{FF2B5EF4-FFF2-40B4-BE49-F238E27FC236}">
                  <a16:creationId xmlns:a16="http://schemas.microsoft.com/office/drawing/2014/main" id="{7A1222BE-40B1-6D13-9BE1-A6469841EF67}"/>
                </a:ext>
              </a:extLst>
            </p:cNvPr>
            <p:cNvGrpSpPr/>
            <p:nvPr/>
          </p:nvGrpSpPr>
          <p:grpSpPr>
            <a:xfrm>
              <a:off x="5886552" y="8401245"/>
              <a:ext cx="978003" cy="551889"/>
              <a:chOff x="5886552" y="8401245"/>
              <a:chExt cx="978003" cy="551889"/>
            </a:xfrm>
            <a:solidFill>
              <a:srgbClr val="515151"/>
            </a:solidFill>
          </p:grpSpPr>
          <p:sp>
            <p:nvSpPr>
              <p:cNvPr id="52" name="Freeform: Shape 29">
                <a:extLst>
                  <a:ext uri="{FF2B5EF4-FFF2-40B4-BE49-F238E27FC236}">
                    <a16:creationId xmlns:a16="http://schemas.microsoft.com/office/drawing/2014/main" id="{6D93D81F-30D9-B004-3D46-216D7328145F}"/>
                  </a:ext>
                </a:extLst>
              </p:cNvPr>
              <p:cNvSpPr/>
              <p:nvPr/>
            </p:nvSpPr>
            <p:spPr>
              <a:xfrm>
                <a:off x="5886552" y="8401245"/>
                <a:ext cx="976660" cy="551889"/>
              </a:xfrm>
              <a:custGeom>
                <a:avLst/>
                <a:gdLst>
                  <a:gd name="connsiteX0" fmla="*/ 14771 w 976660"/>
                  <a:gd name="connsiteY0" fmla="*/ 551889 h 551889"/>
                  <a:gd name="connsiteX1" fmla="*/ 4028 w 976660"/>
                  <a:gd name="connsiteY1" fmla="*/ 548309 h 551889"/>
                  <a:gd name="connsiteX2" fmla="*/ 4028 w 976660"/>
                  <a:gd name="connsiteY2" fmla="*/ 526824 h 551889"/>
                  <a:gd name="connsiteX3" fmla="*/ 295863 w 976660"/>
                  <a:gd name="connsiteY3" fmla="*/ 242151 h 551889"/>
                  <a:gd name="connsiteX4" fmla="*/ 313767 w 976660"/>
                  <a:gd name="connsiteY4" fmla="*/ 240361 h 551889"/>
                  <a:gd name="connsiteX5" fmla="*/ 564422 w 976660"/>
                  <a:gd name="connsiteY5" fmla="*/ 381802 h 551889"/>
                  <a:gd name="connsiteX6" fmla="*/ 951147 w 976660"/>
                  <a:gd name="connsiteY6" fmla="*/ 4028 h 551889"/>
                  <a:gd name="connsiteX7" fmla="*/ 972632 w 976660"/>
                  <a:gd name="connsiteY7" fmla="*/ 4028 h 551889"/>
                  <a:gd name="connsiteX8" fmla="*/ 972632 w 976660"/>
                  <a:gd name="connsiteY8" fmla="*/ 25513 h 551889"/>
                  <a:gd name="connsiteX9" fmla="*/ 578745 w 976660"/>
                  <a:gd name="connsiteY9" fmla="*/ 410448 h 551889"/>
                  <a:gd name="connsiteX10" fmla="*/ 560841 w 976660"/>
                  <a:gd name="connsiteY10" fmla="*/ 412238 h 551889"/>
                  <a:gd name="connsiteX11" fmla="*/ 310186 w 976660"/>
                  <a:gd name="connsiteY11" fmla="*/ 270797 h 551889"/>
                  <a:gd name="connsiteX12" fmla="*/ 25513 w 976660"/>
                  <a:gd name="connsiteY12" fmla="*/ 548309 h 551889"/>
                  <a:gd name="connsiteX13" fmla="*/ 14771 w 976660"/>
                  <a:gd name="connsiteY13" fmla="*/ 551889 h 55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76660" h="551889">
                    <a:moveTo>
                      <a:pt x="14771" y="551889"/>
                    </a:moveTo>
                    <a:cubicBezTo>
                      <a:pt x="11190" y="551889"/>
                      <a:pt x="7609" y="550099"/>
                      <a:pt x="4028" y="548309"/>
                    </a:cubicBezTo>
                    <a:cubicBezTo>
                      <a:pt x="-1343" y="542937"/>
                      <a:pt x="-1343" y="533985"/>
                      <a:pt x="4028" y="526824"/>
                    </a:cubicBezTo>
                    <a:lnTo>
                      <a:pt x="295863" y="242151"/>
                    </a:lnTo>
                    <a:cubicBezTo>
                      <a:pt x="301234" y="236779"/>
                      <a:pt x="308395" y="236779"/>
                      <a:pt x="313767" y="240361"/>
                    </a:cubicBezTo>
                    <a:lnTo>
                      <a:pt x="564422" y="381802"/>
                    </a:lnTo>
                    <a:lnTo>
                      <a:pt x="951147" y="4028"/>
                    </a:lnTo>
                    <a:cubicBezTo>
                      <a:pt x="956518" y="-1343"/>
                      <a:pt x="965470" y="-1343"/>
                      <a:pt x="972632" y="4028"/>
                    </a:cubicBezTo>
                    <a:cubicBezTo>
                      <a:pt x="978003" y="9400"/>
                      <a:pt x="978003" y="18352"/>
                      <a:pt x="972632" y="25513"/>
                    </a:cubicBezTo>
                    <a:lnTo>
                      <a:pt x="578745" y="410448"/>
                    </a:lnTo>
                    <a:cubicBezTo>
                      <a:pt x="573374" y="415819"/>
                      <a:pt x="566212" y="415819"/>
                      <a:pt x="560841" y="412238"/>
                    </a:cubicBezTo>
                    <a:lnTo>
                      <a:pt x="310186" y="270797"/>
                    </a:lnTo>
                    <a:lnTo>
                      <a:pt x="25513" y="548309"/>
                    </a:lnTo>
                    <a:cubicBezTo>
                      <a:pt x="23723" y="550099"/>
                      <a:pt x="18352" y="551889"/>
                      <a:pt x="14771" y="551889"/>
                    </a:cubicBezTo>
                    <a:close/>
                  </a:path>
                </a:pathLst>
              </a:custGeom>
              <a:solidFill>
                <a:srgbClr val="385085"/>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53" name="Freeform: Shape 30">
                <a:extLst>
                  <a:ext uri="{FF2B5EF4-FFF2-40B4-BE49-F238E27FC236}">
                    <a16:creationId xmlns:a16="http://schemas.microsoft.com/office/drawing/2014/main" id="{AA1A94F4-D6A1-59BC-BBB7-2C38E574C665}"/>
                  </a:ext>
                </a:extLst>
              </p:cNvPr>
              <p:cNvSpPr/>
              <p:nvPr/>
            </p:nvSpPr>
            <p:spPr>
              <a:xfrm>
                <a:off x="6749970" y="8401693"/>
                <a:ext cx="114585" cy="112794"/>
              </a:xfrm>
              <a:custGeom>
                <a:avLst/>
                <a:gdLst>
                  <a:gd name="connsiteX0" fmla="*/ 109214 w 114585"/>
                  <a:gd name="connsiteY0" fmla="*/ 112795 h 112794"/>
                  <a:gd name="connsiteX1" fmla="*/ 89520 w 114585"/>
                  <a:gd name="connsiteY1" fmla="*/ 111004 h 112794"/>
                  <a:gd name="connsiteX2" fmla="*/ 94891 w 114585"/>
                  <a:gd name="connsiteY2" fmla="*/ 17904 h 112794"/>
                  <a:gd name="connsiteX3" fmla="*/ 1791 w 114585"/>
                  <a:gd name="connsiteY3" fmla="*/ 21484 h 112794"/>
                  <a:gd name="connsiteX4" fmla="*/ 0 w 114585"/>
                  <a:gd name="connsiteY4" fmla="*/ 1791 h 112794"/>
                  <a:gd name="connsiteX5" fmla="*/ 114585 w 114585"/>
                  <a:gd name="connsiteY5" fmla="*/ 0 h 112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585" h="112794">
                    <a:moveTo>
                      <a:pt x="109214" y="112795"/>
                    </a:moveTo>
                    <a:lnTo>
                      <a:pt x="89520" y="111004"/>
                    </a:lnTo>
                    <a:lnTo>
                      <a:pt x="94891" y="17904"/>
                    </a:lnTo>
                    <a:lnTo>
                      <a:pt x="1791" y="21484"/>
                    </a:lnTo>
                    <a:lnTo>
                      <a:pt x="0" y="1791"/>
                    </a:lnTo>
                    <a:lnTo>
                      <a:pt x="114585" y="0"/>
                    </a:lnTo>
                    <a:close/>
                  </a:path>
                </a:pathLst>
              </a:custGeom>
              <a:solidFill>
                <a:srgbClr val="385085"/>
              </a:solidFill>
              <a:ln w="17904" cap="flat">
                <a:noFill/>
                <a:prstDash val="solid"/>
                <a:miter/>
              </a:ln>
            </p:spPr>
            <p:txBody>
              <a:bodyPr rtlCol="0" anchor="ctr"/>
              <a:lstStyle/>
              <a:p>
                <a:pPr defTabSz="2438278"/>
                <a:endParaRPr lang="en-US" sz="4800">
                  <a:solidFill>
                    <a:srgbClr val="000000"/>
                  </a:solidFill>
                  <a:latin typeface="Montserrat Light "/>
                </a:endParaRPr>
              </a:p>
            </p:txBody>
          </p:sp>
        </p:grpSp>
        <p:sp>
          <p:nvSpPr>
            <p:cNvPr id="41" name="Freeform: Shape 18">
              <a:extLst>
                <a:ext uri="{FF2B5EF4-FFF2-40B4-BE49-F238E27FC236}">
                  <a16:creationId xmlns:a16="http://schemas.microsoft.com/office/drawing/2014/main" id="{54C99AD8-1226-4E22-E503-20B3BED0DD71}"/>
                </a:ext>
              </a:extLst>
            </p:cNvPr>
            <p:cNvSpPr/>
            <p:nvPr/>
          </p:nvSpPr>
          <p:spPr>
            <a:xfrm>
              <a:off x="5818965" y="8856453"/>
              <a:ext cx="164716" cy="164716"/>
            </a:xfrm>
            <a:custGeom>
              <a:avLst/>
              <a:gdLst>
                <a:gd name="connsiteX0" fmla="*/ 164716 w 164716"/>
                <a:gd name="connsiteY0" fmla="*/ 82358 h 164716"/>
                <a:gd name="connsiteX1" fmla="*/ 82358 w 164716"/>
                <a:gd name="connsiteY1" fmla="*/ 164717 h 164716"/>
                <a:gd name="connsiteX2" fmla="*/ 0 w 164716"/>
                <a:gd name="connsiteY2" fmla="*/ 82358 h 164716"/>
                <a:gd name="connsiteX3" fmla="*/ 82358 w 164716"/>
                <a:gd name="connsiteY3" fmla="*/ 0 h 164716"/>
                <a:gd name="connsiteX4" fmla="*/ 164716 w 164716"/>
                <a:gd name="connsiteY4" fmla="*/ 82358 h 16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716" h="164716">
                  <a:moveTo>
                    <a:pt x="164716" y="82358"/>
                  </a:moveTo>
                  <a:cubicBezTo>
                    <a:pt x="164716" y="127843"/>
                    <a:pt x="127843" y="164717"/>
                    <a:pt x="82358" y="164717"/>
                  </a:cubicBezTo>
                  <a:cubicBezTo>
                    <a:pt x="36873" y="164717"/>
                    <a:pt x="0" y="127844"/>
                    <a:pt x="0" y="82358"/>
                  </a:cubicBezTo>
                  <a:cubicBezTo>
                    <a:pt x="0" y="36873"/>
                    <a:pt x="36873" y="0"/>
                    <a:pt x="82358" y="0"/>
                  </a:cubicBezTo>
                  <a:cubicBezTo>
                    <a:pt x="127843" y="0"/>
                    <a:pt x="164716" y="36873"/>
                    <a:pt x="164716" y="82358"/>
                  </a:cubicBezTo>
                  <a:close/>
                </a:path>
              </a:pathLst>
            </a:custGeom>
            <a:solidFill>
              <a:srgbClr val="F26363"/>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42" name="Freeform: Shape 19">
              <a:extLst>
                <a:ext uri="{FF2B5EF4-FFF2-40B4-BE49-F238E27FC236}">
                  <a16:creationId xmlns:a16="http://schemas.microsoft.com/office/drawing/2014/main" id="{7CFBB497-2589-EEA9-0966-BE30DBAFC68A}"/>
                </a:ext>
              </a:extLst>
            </p:cNvPr>
            <p:cNvSpPr/>
            <p:nvPr/>
          </p:nvSpPr>
          <p:spPr>
            <a:xfrm>
              <a:off x="6107218" y="8575361"/>
              <a:ext cx="164716" cy="164716"/>
            </a:xfrm>
            <a:custGeom>
              <a:avLst/>
              <a:gdLst>
                <a:gd name="connsiteX0" fmla="*/ 164716 w 164716"/>
                <a:gd name="connsiteY0" fmla="*/ 82358 h 164716"/>
                <a:gd name="connsiteX1" fmla="*/ 82358 w 164716"/>
                <a:gd name="connsiteY1" fmla="*/ 164716 h 164716"/>
                <a:gd name="connsiteX2" fmla="*/ 0 w 164716"/>
                <a:gd name="connsiteY2" fmla="*/ 82358 h 164716"/>
                <a:gd name="connsiteX3" fmla="*/ 82358 w 164716"/>
                <a:gd name="connsiteY3" fmla="*/ 0 h 164716"/>
                <a:gd name="connsiteX4" fmla="*/ 164716 w 164716"/>
                <a:gd name="connsiteY4" fmla="*/ 82358 h 16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716" h="164716">
                  <a:moveTo>
                    <a:pt x="164716" y="82358"/>
                  </a:moveTo>
                  <a:cubicBezTo>
                    <a:pt x="164716" y="127843"/>
                    <a:pt x="127843" y="164716"/>
                    <a:pt x="82358" y="164716"/>
                  </a:cubicBezTo>
                  <a:cubicBezTo>
                    <a:pt x="36873" y="164716"/>
                    <a:pt x="0" y="127843"/>
                    <a:pt x="0" y="82358"/>
                  </a:cubicBezTo>
                  <a:cubicBezTo>
                    <a:pt x="0" y="36873"/>
                    <a:pt x="36873" y="0"/>
                    <a:pt x="82358" y="0"/>
                  </a:cubicBezTo>
                  <a:cubicBezTo>
                    <a:pt x="127843" y="0"/>
                    <a:pt x="164716" y="36873"/>
                    <a:pt x="164716" y="82358"/>
                  </a:cubicBezTo>
                  <a:close/>
                </a:path>
              </a:pathLst>
            </a:custGeom>
            <a:solidFill>
              <a:srgbClr val="FFCE63"/>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43" name="Freeform: Shape 20">
              <a:extLst>
                <a:ext uri="{FF2B5EF4-FFF2-40B4-BE49-F238E27FC236}">
                  <a16:creationId xmlns:a16="http://schemas.microsoft.com/office/drawing/2014/main" id="{B23A0B34-6C14-9139-A099-A2D3D0B9F710}"/>
                </a:ext>
              </a:extLst>
            </p:cNvPr>
            <p:cNvSpPr/>
            <p:nvPr/>
          </p:nvSpPr>
          <p:spPr>
            <a:xfrm>
              <a:off x="6375777" y="8711431"/>
              <a:ext cx="164716" cy="164716"/>
            </a:xfrm>
            <a:custGeom>
              <a:avLst/>
              <a:gdLst>
                <a:gd name="connsiteX0" fmla="*/ 164716 w 164716"/>
                <a:gd name="connsiteY0" fmla="*/ 82358 h 164716"/>
                <a:gd name="connsiteX1" fmla="*/ 82358 w 164716"/>
                <a:gd name="connsiteY1" fmla="*/ 164716 h 164716"/>
                <a:gd name="connsiteX2" fmla="*/ 0 w 164716"/>
                <a:gd name="connsiteY2" fmla="*/ 82358 h 164716"/>
                <a:gd name="connsiteX3" fmla="*/ 82358 w 164716"/>
                <a:gd name="connsiteY3" fmla="*/ 0 h 164716"/>
                <a:gd name="connsiteX4" fmla="*/ 164716 w 164716"/>
                <a:gd name="connsiteY4" fmla="*/ 82358 h 16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716" h="164716">
                  <a:moveTo>
                    <a:pt x="164716" y="82358"/>
                  </a:moveTo>
                  <a:cubicBezTo>
                    <a:pt x="164716" y="127843"/>
                    <a:pt x="127843" y="164716"/>
                    <a:pt x="82358" y="164716"/>
                  </a:cubicBezTo>
                  <a:cubicBezTo>
                    <a:pt x="36873" y="164716"/>
                    <a:pt x="0" y="127844"/>
                    <a:pt x="0" y="82358"/>
                  </a:cubicBezTo>
                  <a:cubicBezTo>
                    <a:pt x="0" y="36873"/>
                    <a:pt x="36873" y="0"/>
                    <a:pt x="82358" y="0"/>
                  </a:cubicBezTo>
                  <a:cubicBezTo>
                    <a:pt x="127843" y="0"/>
                    <a:pt x="164716" y="36873"/>
                    <a:pt x="164716" y="82358"/>
                  </a:cubicBezTo>
                  <a:close/>
                </a:path>
              </a:pathLst>
            </a:custGeom>
            <a:solidFill>
              <a:srgbClr val="F26363"/>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44" name="Freeform: Shape 21">
              <a:extLst>
                <a:ext uri="{FF2B5EF4-FFF2-40B4-BE49-F238E27FC236}">
                  <a16:creationId xmlns:a16="http://schemas.microsoft.com/office/drawing/2014/main" id="{BC8BDC8E-6E20-661F-B348-F367523F76A3}"/>
                </a:ext>
              </a:extLst>
            </p:cNvPr>
            <p:cNvSpPr/>
            <p:nvPr/>
          </p:nvSpPr>
          <p:spPr>
            <a:xfrm>
              <a:off x="6547655" y="8559247"/>
              <a:ext cx="164716" cy="164716"/>
            </a:xfrm>
            <a:custGeom>
              <a:avLst/>
              <a:gdLst>
                <a:gd name="connsiteX0" fmla="*/ 164716 w 164716"/>
                <a:gd name="connsiteY0" fmla="*/ 82358 h 164716"/>
                <a:gd name="connsiteX1" fmla="*/ 82358 w 164716"/>
                <a:gd name="connsiteY1" fmla="*/ 164716 h 164716"/>
                <a:gd name="connsiteX2" fmla="*/ 0 w 164716"/>
                <a:gd name="connsiteY2" fmla="*/ 82358 h 164716"/>
                <a:gd name="connsiteX3" fmla="*/ 82358 w 164716"/>
                <a:gd name="connsiteY3" fmla="*/ 0 h 164716"/>
                <a:gd name="connsiteX4" fmla="*/ 164716 w 164716"/>
                <a:gd name="connsiteY4" fmla="*/ 82358 h 16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716" h="164716">
                  <a:moveTo>
                    <a:pt x="164716" y="82358"/>
                  </a:moveTo>
                  <a:cubicBezTo>
                    <a:pt x="164716" y="127843"/>
                    <a:pt x="127843" y="164716"/>
                    <a:pt x="82358" y="164716"/>
                  </a:cubicBezTo>
                  <a:cubicBezTo>
                    <a:pt x="36873" y="164716"/>
                    <a:pt x="0" y="127844"/>
                    <a:pt x="0" y="82358"/>
                  </a:cubicBezTo>
                  <a:cubicBezTo>
                    <a:pt x="0" y="36873"/>
                    <a:pt x="36873" y="0"/>
                    <a:pt x="82358" y="0"/>
                  </a:cubicBezTo>
                  <a:cubicBezTo>
                    <a:pt x="127843" y="0"/>
                    <a:pt x="164716" y="36873"/>
                    <a:pt x="164716" y="82358"/>
                  </a:cubicBezTo>
                  <a:close/>
                </a:path>
              </a:pathLst>
            </a:custGeom>
            <a:solidFill>
              <a:srgbClr val="FFCE63"/>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45" name="Freeform: Shape 22">
              <a:extLst>
                <a:ext uri="{FF2B5EF4-FFF2-40B4-BE49-F238E27FC236}">
                  <a16:creationId xmlns:a16="http://schemas.microsoft.com/office/drawing/2014/main" id="{5C888C69-C4FE-A2F2-7703-4EB9B727B3A2}"/>
                </a:ext>
              </a:extLst>
            </p:cNvPr>
            <p:cNvSpPr/>
            <p:nvPr/>
          </p:nvSpPr>
          <p:spPr>
            <a:xfrm>
              <a:off x="6576301" y="8587894"/>
              <a:ext cx="107423" cy="107423"/>
            </a:xfrm>
            <a:custGeom>
              <a:avLst/>
              <a:gdLst>
                <a:gd name="connsiteX0" fmla="*/ 107424 w 107423"/>
                <a:gd name="connsiteY0" fmla="*/ 53712 h 107423"/>
                <a:gd name="connsiteX1" fmla="*/ 53712 w 107423"/>
                <a:gd name="connsiteY1" fmla="*/ 107424 h 107423"/>
                <a:gd name="connsiteX2" fmla="*/ 0 w 107423"/>
                <a:gd name="connsiteY2" fmla="*/ 53712 h 107423"/>
                <a:gd name="connsiteX3" fmla="*/ 53712 w 107423"/>
                <a:gd name="connsiteY3" fmla="*/ 0 h 107423"/>
                <a:gd name="connsiteX4" fmla="*/ 107424 w 107423"/>
                <a:gd name="connsiteY4" fmla="*/ 53712 h 107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23" h="107423">
                  <a:moveTo>
                    <a:pt x="107424" y="53712"/>
                  </a:moveTo>
                  <a:cubicBezTo>
                    <a:pt x="107424" y="83376"/>
                    <a:pt x="83376" y="107424"/>
                    <a:pt x="53712" y="107424"/>
                  </a:cubicBezTo>
                  <a:cubicBezTo>
                    <a:pt x="24047" y="107424"/>
                    <a:pt x="0" y="83376"/>
                    <a:pt x="0" y="53712"/>
                  </a:cubicBezTo>
                  <a:cubicBezTo>
                    <a:pt x="0" y="24047"/>
                    <a:pt x="24047" y="0"/>
                    <a:pt x="53712" y="0"/>
                  </a:cubicBezTo>
                  <a:cubicBezTo>
                    <a:pt x="83376" y="0"/>
                    <a:pt x="107424" y="24047"/>
                    <a:pt x="107424" y="53712"/>
                  </a:cubicBezTo>
                  <a:close/>
                </a:path>
              </a:pathLst>
            </a:custGeom>
            <a:solidFill>
              <a:srgbClr val="FFFFFF"/>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46" name="Freeform: Shape 23">
              <a:extLst>
                <a:ext uri="{FF2B5EF4-FFF2-40B4-BE49-F238E27FC236}">
                  <a16:creationId xmlns:a16="http://schemas.microsoft.com/office/drawing/2014/main" id="{632FCB61-9830-27E4-C731-A80C9C96A00F}"/>
                </a:ext>
              </a:extLst>
            </p:cNvPr>
            <p:cNvSpPr/>
            <p:nvPr/>
          </p:nvSpPr>
          <p:spPr>
            <a:xfrm>
              <a:off x="6404424" y="8740077"/>
              <a:ext cx="107423" cy="107423"/>
            </a:xfrm>
            <a:custGeom>
              <a:avLst/>
              <a:gdLst>
                <a:gd name="connsiteX0" fmla="*/ 107424 w 107423"/>
                <a:gd name="connsiteY0" fmla="*/ 53712 h 107423"/>
                <a:gd name="connsiteX1" fmla="*/ 53712 w 107423"/>
                <a:gd name="connsiteY1" fmla="*/ 107424 h 107423"/>
                <a:gd name="connsiteX2" fmla="*/ 0 w 107423"/>
                <a:gd name="connsiteY2" fmla="*/ 53712 h 107423"/>
                <a:gd name="connsiteX3" fmla="*/ 53712 w 107423"/>
                <a:gd name="connsiteY3" fmla="*/ 0 h 107423"/>
                <a:gd name="connsiteX4" fmla="*/ 107424 w 107423"/>
                <a:gd name="connsiteY4" fmla="*/ 53712 h 107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23" h="107423">
                  <a:moveTo>
                    <a:pt x="107424" y="53712"/>
                  </a:moveTo>
                  <a:cubicBezTo>
                    <a:pt x="107424" y="83376"/>
                    <a:pt x="83376" y="107424"/>
                    <a:pt x="53712" y="107424"/>
                  </a:cubicBezTo>
                  <a:cubicBezTo>
                    <a:pt x="24048" y="107424"/>
                    <a:pt x="0" y="83376"/>
                    <a:pt x="0" y="53712"/>
                  </a:cubicBezTo>
                  <a:cubicBezTo>
                    <a:pt x="0" y="24047"/>
                    <a:pt x="24048" y="0"/>
                    <a:pt x="53712" y="0"/>
                  </a:cubicBezTo>
                  <a:cubicBezTo>
                    <a:pt x="83376" y="0"/>
                    <a:pt x="107424" y="24047"/>
                    <a:pt x="107424" y="53712"/>
                  </a:cubicBezTo>
                  <a:close/>
                </a:path>
              </a:pathLst>
            </a:custGeom>
            <a:solidFill>
              <a:srgbClr val="FFFFFF"/>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47" name="Freeform: Shape 24">
              <a:extLst>
                <a:ext uri="{FF2B5EF4-FFF2-40B4-BE49-F238E27FC236}">
                  <a16:creationId xmlns:a16="http://schemas.microsoft.com/office/drawing/2014/main" id="{D13727BC-669A-B99D-1BD0-E7B950038684}"/>
                </a:ext>
              </a:extLst>
            </p:cNvPr>
            <p:cNvSpPr/>
            <p:nvPr/>
          </p:nvSpPr>
          <p:spPr>
            <a:xfrm>
              <a:off x="6135864" y="8604007"/>
              <a:ext cx="107423" cy="107423"/>
            </a:xfrm>
            <a:custGeom>
              <a:avLst/>
              <a:gdLst>
                <a:gd name="connsiteX0" fmla="*/ 107424 w 107423"/>
                <a:gd name="connsiteY0" fmla="*/ 53712 h 107423"/>
                <a:gd name="connsiteX1" fmla="*/ 53712 w 107423"/>
                <a:gd name="connsiteY1" fmla="*/ 107424 h 107423"/>
                <a:gd name="connsiteX2" fmla="*/ 0 w 107423"/>
                <a:gd name="connsiteY2" fmla="*/ 53712 h 107423"/>
                <a:gd name="connsiteX3" fmla="*/ 53712 w 107423"/>
                <a:gd name="connsiteY3" fmla="*/ 0 h 107423"/>
                <a:gd name="connsiteX4" fmla="*/ 107424 w 107423"/>
                <a:gd name="connsiteY4" fmla="*/ 53712 h 107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23" h="107423">
                  <a:moveTo>
                    <a:pt x="107424" y="53712"/>
                  </a:moveTo>
                  <a:cubicBezTo>
                    <a:pt x="107424" y="83376"/>
                    <a:pt x="83376" y="107424"/>
                    <a:pt x="53712" y="107424"/>
                  </a:cubicBezTo>
                  <a:cubicBezTo>
                    <a:pt x="24048" y="107424"/>
                    <a:pt x="0" y="83376"/>
                    <a:pt x="0" y="53712"/>
                  </a:cubicBezTo>
                  <a:cubicBezTo>
                    <a:pt x="0" y="24047"/>
                    <a:pt x="24048" y="0"/>
                    <a:pt x="53712" y="0"/>
                  </a:cubicBezTo>
                  <a:cubicBezTo>
                    <a:pt x="83376" y="0"/>
                    <a:pt x="107424" y="24047"/>
                    <a:pt x="107424" y="53712"/>
                  </a:cubicBezTo>
                  <a:close/>
                </a:path>
              </a:pathLst>
            </a:custGeom>
            <a:solidFill>
              <a:srgbClr val="FFFFFF"/>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48" name="Freeform: Shape 25">
              <a:extLst>
                <a:ext uri="{FF2B5EF4-FFF2-40B4-BE49-F238E27FC236}">
                  <a16:creationId xmlns:a16="http://schemas.microsoft.com/office/drawing/2014/main" id="{D82A2169-4FFA-D34C-87F8-D8DB548561F4}"/>
                </a:ext>
              </a:extLst>
            </p:cNvPr>
            <p:cNvSpPr/>
            <p:nvPr/>
          </p:nvSpPr>
          <p:spPr>
            <a:xfrm>
              <a:off x="5847611" y="8885099"/>
              <a:ext cx="107423" cy="107423"/>
            </a:xfrm>
            <a:custGeom>
              <a:avLst/>
              <a:gdLst>
                <a:gd name="connsiteX0" fmla="*/ 107424 w 107423"/>
                <a:gd name="connsiteY0" fmla="*/ 53712 h 107423"/>
                <a:gd name="connsiteX1" fmla="*/ 53712 w 107423"/>
                <a:gd name="connsiteY1" fmla="*/ 107424 h 107423"/>
                <a:gd name="connsiteX2" fmla="*/ 0 w 107423"/>
                <a:gd name="connsiteY2" fmla="*/ 53712 h 107423"/>
                <a:gd name="connsiteX3" fmla="*/ 53712 w 107423"/>
                <a:gd name="connsiteY3" fmla="*/ 0 h 107423"/>
                <a:gd name="connsiteX4" fmla="*/ 107424 w 107423"/>
                <a:gd name="connsiteY4" fmla="*/ 53712 h 107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23" h="107423">
                  <a:moveTo>
                    <a:pt x="107424" y="53712"/>
                  </a:moveTo>
                  <a:cubicBezTo>
                    <a:pt x="107424" y="83376"/>
                    <a:pt x="83376" y="107424"/>
                    <a:pt x="53712" y="107424"/>
                  </a:cubicBezTo>
                  <a:cubicBezTo>
                    <a:pt x="24048" y="107424"/>
                    <a:pt x="0" y="83376"/>
                    <a:pt x="0" y="53712"/>
                  </a:cubicBezTo>
                  <a:cubicBezTo>
                    <a:pt x="0" y="24048"/>
                    <a:pt x="24048" y="0"/>
                    <a:pt x="53712" y="0"/>
                  </a:cubicBezTo>
                  <a:cubicBezTo>
                    <a:pt x="83376" y="0"/>
                    <a:pt x="107424" y="24048"/>
                    <a:pt x="107424" y="53712"/>
                  </a:cubicBezTo>
                  <a:close/>
                </a:path>
              </a:pathLst>
            </a:custGeom>
            <a:solidFill>
              <a:srgbClr val="FFFFFF"/>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49" name="Freeform: Shape 26">
              <a:extLst>
                <a:ext uri="{FF2B5EF4-FFF2-40B4-BE49-F238E27FC236}">
                  <a16:creationId xmlns:a16="http://schemas.microsoft.com/office/drawing/2014/main" id="{223B9C64-530B-5C26-87A7-03F6A1D4CDBE}"/>
                </a:ext>
              </a:extLst>
            </p:cNvPr>
            <p:cNvSpPr/>
            <p:nvPr/>
          </p:nvSpPr>
          <p:spPr>
            <a:xfrm>
              <a:off x="5462676" y="7701649"/>
              <a:ext cx="1758167" cy="270349"/>
            </a:xfrm>
            <a:custGeom>
              <a:avLst/>
              <a:gdLst>
                <a:gd name="connsiteX0" fmla="*/ 1758167 w 1758167"/>
                <a:gd name="connsiteY0" fmla="*/ 184410 h 270349"/>
                <a:gd name="connsiteX1" fmla="*/ 1672228 w 1758167"/>
                <a:gd name="connsiteY1" fmla="*/ 270350 h 270349"/>
                <a:gd name="connsiteX2" fmla="*/ 85939 w 1758167"/>
                <a:gd name="connsiteY2" fmla="*/ 270350 h 270349"/>
                <a:gd name="connsiteX3" fmla="*/ 0 w 1758167"/>
                <a:gd name="connsiteY3" fmla="*/ 184410 h 270349"/>
                <a:gd name="connsiteX4" fmla="*/ 0 w 1758167"/>
                <a:gd name="connsiteY4" fmla="*/ 85939 h 270349"/>
                <a:gd name="connsiteX5" fmla="*/ 85939 w 1758167"/>
                <a:gd name="connsiteY5" fmla="*/ 0 h 270349"/>
                <a:gd name="connsiteX6" fmla="*/ 1672228 w 1758167"/>
                <a:gd name="connsiteY6" fmla="*/ 0 h 270349"/>
                <a:gd name="connsiteX7" fmla="*/ 1758167 w 1758167"/>
                <a:gd name="connsiteY7" fmla="*/ 85939 h 270349"/>
                <a:gd name="connsiteX8" fmla="*/ 1758167 w 1758167"/>
                <a:gd name="connsiteY8" fmla="*/ 184410 h 27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58167" h="270349">
                  <a:moveTo>
                    <a:pt x="1758167" y="184410"/>
                  </a:moveTo>
                  <a:cubicBezTo>
                    <a:pt x="1758167" y="232751"/>
                    <a:pt x="1718779" y="270350"/>
                    <a:pt x="1672228" y="270350"/>
                  </a:cubicBezTo>
                  <a:lnTo>
                    <a:pt x="85939" y="270350"/>
                  </a:lnTo>
                  <a:cubicBezTo>
                    <a:pt x="37598" y="270350"/>
                    <a:pt x="0" y="230961"/>
                    <a:pt x="0" y="184410"/>
                  </a:cubicBezTo>
                  <a:lnTo>
                    <a:pt x="0" y="85939"/>
                  </a:lnTo>
                  <a:cubicBezTo>
                    <a:pt x="0" y="37598"/>
                    <a:pt x="39389" y="0"/>
                    <a:pt x="85939" y="0"/>
                  </a:cubicBezTo>
                  <a:lnTo>
                    <a:pt x="1672228" y="0"/>
                  </a:lnTo>
                  <a:cubicBezTo>
                    <a:pt x="1720569" y="0"/>
                    <a:pt x="1758167" y="39389"/>
                    <a:pt x="1758167" y="85939"/>
                  </a:cubicBezTo>
                  <a:lnTo>
                    <a:pt x="1758167" y="184410"/>
                  </a:lnTo>
                  <a:close/>
                </a:path>
              </a:pathLst>
            </a:custGeom>
            <a:solidFill>
              <a:srgbClr val="63357A"/>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50" name="Freeform: Shape 27">
              <a:extLst>
                <a:ext uri="{FF2B5EF4-FFF2-40B4-BE49-F238E27FC236}">
                  <a16:creationId xmlns:a16="http://schemas.microsoft.com/office/drawing/2014/main" id="{2A1214F7-3E19-E353-2697-32D5FC8FB616}"/>
                </a:ext>
              </a:extLst>
            </p:cNvPr>
            <p:cNvSpPr/>
            <p:nvPr/>
          </p:nvSpPr>
          <p:spPr>
            <a:xfrm>
              <a:off x="5707960" y="7828767"/>
              <a:ext cx="1266084" cy="28646"/>
            </a:xfrm>
            <a:custGeom>
              <a:avLst/>
              <a:gdLst>
                <a:gd name="connsiteX0" fmla="*/ 1251486 w 1266084"/>
                <a:gd name="connsiteY0" fmla="*/ 28646 h 28646"/>
                <a:gd name="connsiteX1" fmla="*/ 14323 w 1266084"/>
                <a:gd name="connsiteY1" fmla="*/ 28646 h 28646"/>
                <a:gd name="connsiteX2" fmla="*/ 0 w 1266084"/>
                <a:gd name="connsiteY2" fmla="*/ 14323 h 28646"/>
                <a:gd name="connsiteX3" fmla="*/ 14323 w 1266084"/>
                <a:gd name="connsiteY3" fmla="*/ 0 h 28646"/>
                <a:gd name="connsiteX4" fmla="*/ 1251486 w 1266084"/>
                <a:gd name="connsiteY4" fmla="*/ 0 h 28646"/>
                <a:gd name="connsiteX5" fmla="*/ 1265809 w 1266084"/>
                <a:gd name="connsiteY5" fmla="*/ 14323 h 28646"/>
                <a:gd name="connsiteX6" fmla="*/ 1251486 w 1266084"/>
                <a:gd name="connsiteY6" fmla="*/ 28646 h 28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6084" h="28646">
                  <a:moveTo>
                    <a:pt x="1251486" y="28646"/>
                  </a:moveTo>
                  <a:lnTo>
                    <a:pt x="14323" y="28646"/>
                  </a:lnTo>
                  <a:cubicBezTo>
                    <a:pt x="5371" y="28646"/>
                    <a:pt x="0" y="21484"/>
                    <a:pt x="0" y="14323"/>
                  </a:cubicBezTo>
                  <a:cubicBezTo>
                    <a:pt x="0" y="5371"/>
                    <a:pt x="7162" y="0"/>
                    <a:pt x="14323" y="0"/>
                  </a:cubicBezTo>
                  <a:lnTo>
                    <a:pt x="1251486" y="0"/>
                  </a:lnTo>
                  <a:cubicBezTo>
                    <a:pt x="1260438" y="0"/>
                    <a:pt x="1265809" y="7161"/>
                    <a:pt x="1265809" y="14323"/>
                  </a:cubicBezTo>
                  <a:cubicBezTo>
                    <a:pt x="1267599" y="21484"/>
                    <a:pt x="1260438" y="28646"/>
                    <a:pt x="1251486" y="28646"/>
                  </a:cubicBezTo>
                  <a:close/>
                </a:path>
              </a:pathLst>
            </a:custGeom>
            <a:solidFill>
              <a:srgbClr val="FFFFFF"/>
            </a:solidFill>
            <a:ln w="17904" cap="flat">
              <a:noFill/>
              <a:prstDash val="solid"/>
              <a:miter/>
            </a:ln>
          </p:spPr>
          <p:txBody>
            <a:bodyPr rtlCol="0" anchor="ctr"/>
            <a:lstStyle/>
            <a:p>
              <a:pPr defTabSz="2438278"/>
              <a:endParaRPr lang="en-US" sz="4800">
                <a:solidFill>
                  <a:srgbClr val="000000"/>
                </a:solidFill>
                <a:latin typeface="Montserrat Light "/>
              </a:endParaRPr>
            </a:p>
          </p:txBody>
        </p:sp>
        <p:sp>
          <p:nvSpPr>
            <p:cNvPr id="51" name="Freeform: Shape 28">
              <a:extLst>
                <a:ext uri="{FF2B5EF4-FFF2-40B4-BE49-F238E27FC236}">
                  <a16:creationId xmlns:a16="http://schemas.microsoft.com/office/drawing/2014/main" id="{A170F078-55F8-15A7-AC23-B1C34D7A8E8E}"/>
                </a:ext>
              </a:extLst>
            </p:cNvPr>
            <p:cNvSpPr/>
            <p:nvPr/>
          </p:nvSpPr>
          <p:spPr>
            <a:xfrm>
              <a:off x="5476999" y="9125012"/>
              <a:ext cx="1729520" cy="69825"/>
            </a:xfrm>
            <a:custGeom>
              <a:avLst/>
              <a:gdLst>
                <a:gd name="connsiteX0" fmla="*/ 0 w 1729520"/>
                <a:gd name="connsiteY0" fmla="*/ 0 h 69825"/>
                <a:gd name="connsiteX1" fmla="*/ 1729521 w 1729520"/>
                <a:gd name="connsiteY1" fmla="*/ 0 h 69825"/>
                <a:gd name="connsiteX2" fmla="*/ 1729521 w 1729520"/>
                <a:gd name="connsiteY2" fmla="*/ 69825 h 69825"/>
                <a:gd name="connsiteX3" fmla="*/ 0 w 1729520"/>
                <a:gd name="connsiteY3" fmla="*/ 69825 h 69825"/>
              </a:gdLst>
              <a:ahLst/>
              <a:cxnLst>
                <a:cxn ang="0">
                  <a:pos x="connsiteX0" y="connsiteY0"/>
                </a:cxn>
                <a:cxn ang="0">
                  <a:pos x="connsiteX1" y="connsiteY1"/>
                </a:cxn>
                <a:cxn ang="0">
                  <a:pos x="connsiteX2" y="connsiteY2"/>
                </a:cxn>
                <a:cxn ang="0">
                  <a:pos x="connsiteX3" y="connsiteY3"/>
                </a:cxn>
              </a:cxnLst>
              <a:rect l="l" t="t" r="r" b="b"/>
              <a:pathLst>
                <a:path w="1729520" h="69825">
                  <a:moveTo>
                    <a:pt x="0" y="0"/>
                  </a:moveTo>
                  <a:lnTo>
                    <a:pt x="1729521" y="0"/>
                  </a:lnTo>
                  <a:lnTo>
                    <a:pt x="1729521" y="69825"/>
                  </a:lnTo>
                  <a:lnTo>
                    <a:pt x="0" y="69825"/>
                  </a:lnTo>
                  <a:close/>
                </a:path>
              </a:pathLst>
            </a:custGeom>
            <a:solidFill>
              <a:srgbClr val="63357A"/>
            </a:solidFill>
            <a:ln w="17904" cap="flat">
              <a:noFill/>
              <a:prstDash val="solid"/>
              <a:miter/>
            </a:ln>
          </p:spPr>
          <p:txBody>
            <a:bodyPr rtlCol="0" anchor="ctr"/>
            <a:lstStyle/>
            <a:p>
              <a:pPr defTabSz="2438278"/>
              <a:endParaRPr lang="en-US" sz="4800">
                <a:solidFill>
                  <a:srgbClr val="000000"/>
                </a:solidFill>
                <a:latin typeface="Montserrat Light "/>
              </a:endParaRPr>
            </a:p>
          </p:txBody>
        </p:sp>
      </p:grpSp>
      <p:sp>
        <p:nvSpPr>
          <p:cNvPr id="30" name="TextBox 29">
            <a:extLst>
              <a:ext uri="{FF2B5EF4-FFF2-40B4-BE49-F238E27FC236}">
                <a16:creationId xmlns:a16="http://schemas.microsoft.com/office/drawing/2014/main" id="{EAACA400-76D6-4598-E06C-7D8E53D23A8F}"/>
              </a:ext>
            </a:extLst>
          </p:cNvPr>
          <p:cNvSpPr txBox="1"/>
          <p:nvPr/>
        </p:nvSpPr>
        <p:spPr>
          <a:xfrm>
            <a:off x="7386255" y="2068847"/>
            <a:ext cx="2228850" cy="830997"/>
          </a:xfrm>
          <a:prstGeom prst="rect">
            <a:avLst/>
          </a:prstGeom>
          <a:noFill/>
        </p:spPr>
        <p:txBody>
          <a:bodyPr wrap="square" rtlCol="0">
            <a:spAutoFit/>
          </a:bodyPr>
          <a:lstStyle/>
          <a:p>
            <a:pPr algn="ctr" defTabSz="2438278"/>
            <a:r>
              <a:rPr lang="en-US" sz="4800" b="1" dirty="0">
                <a:solidFill>
                  <a:srgbClr val="63357A"/>
                </a:solidFill>
                <a:latin typeface="Century Gothic" panose="020B0502020202020204" pitchFamily="34" charset="0"/>
              </a:rPr>
              <a:t>PLAN</a:t>
            </a:r>
          </a:p>
        </p:txBody>
      </p:sp>
      <p:sp>
        <p:nvSpPr>
          <p:cNvPr id="31" name="Rectangle 30">
            <a:extLst>
              <a:ext uri="{FF2B5EF4-FFF2-40B4-BE49-F238E27FC236}">
                <a16:creationId xmlns:a16="http://schemas.microsoft.com/office/drawing/2014/main" id="{C45B4C89-EF71-7804-08DD-6460CF6F5FEF}"/>
              </a:ext>
            </a:extLst>
          </p:cNvPr>
          <p:cNvSpPr/>
          <p:nvPr/>
        </p:nvSpPr>
        <p:spPr>
          <a:xfrm>
            <a:off x="7578342" y="3385885"/>
            <a:ext cx="4318439" cy="1077218"/>
          </a:xfrm>
          <a:prstGeom prst="rect">
            <a:avLst/>
          </a:prstGeom>
        </p:spPr>
        <p:txBody>
          <a:bodyPr wrap="square">
            <a:spAutoFit/>
          </a:bodyPr>
          <a:lstStyle/>
          <a:p>
            <a:pPr defTabSz="2438278"/>
            <a:r>
              <a:rPr lang="en-US" sz="1600" dirty="0">
                <a:solidFill>
                  <a:srgbClr val="000000"/>
                </a:solidFill>
                <a:latin typeface="Century Gothic" panose="020B0502020202020204" pitchFamily="34" charset="0"/>
              </a:rPr>
              <a:t>Lorem Ipsum is simply dummy text of the printing and typesetting industry. Lorem Ipsum has been the industry's standard dummy text ever since the</a:t>
            </a:r>
          </a:p>
        </p:txBody>
      </p:sp>
      <p:grpSp>
        <p:nvGrpSpPr>
          <p:cNvPr id="3" name="Group 2">
            <a:extLst>
              <a:ext uri="{FF2B5EF4-FFF2-40B4-BE49-F238E27FC236}">
                <a16:creationId xmlns:a16="http://schemas.microsoft.com/office/drawing/2014/main" id="{3589869F-6011-C977-2291-B51C57D0FEE0}"/>
              </a:ext>
            </a:extLst>
          </p:cNvPr>
          <p:cNvGrpSpPr/>
          <p:nvPr/>
        </p:nvGrpSpPr>
        <p:grpSpPr>
          <a:xfrm>
            <a:off x="7578342" y="4968295"/>
            <a:ext cx="1581686" cy="543071"/>
            <a:chOff x="3991227" y="4658327"/>
            <a:chExt cx="1581686" cy="543071"/>
          </a:xfrm>
        </p:grpSpPr>
        <p:sp>
          <p:nvSpPr>
            <p:cNvPr id="4" name="Rectangle 3">
              <a:extLst>
                <a:ext uri="{FF2B5EF4-FFF2-40B4-BE49-F238E27FC236}">
                  <a16:creationId xmlns:a16="http://schemas.microsoft.com/office/drawing/2014/main" id="{A50F704F-85C6-A5B4-10A9-09B817D4515E}"/>
                </a:ext>
              </a:extLst>
            </p:cNvPr>
            <p:cNvSpPr/>
            <p:nvPr/>
          </p:nvSpPr>
          <p:spPr>
            <a:xfrm>
              <a:off x="3991227" y="4658327"/>
              <a:ext cx="1581686" cy="543071"/>
            </a:xfrm>
            <a:prstGeom prst="rect">
              <a:avLst/>
            </a:prstGeom>
            <a:solidFill>
              <a:srgbClr val="63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BD9DBF7-92B3-D970-A72A-056E9927F5DA}"/>
                </a:ext>
              </a:extLst>
            </p:cNvPr>
            <p:cNvSpPr txBox="1"/>
            <p:nvPr/>
          </p:nvSpPr>
          <p:spPr>
            <a:xfrm>
              <a:off x="3991227" y="4752359"/>
              <a:ext cx="1581686" cy="338554"/>
            </a:xfrm>
            <a:prstGeom prst="rect">
              <a:avLst/>
            </a:prstGeom>
            <a:noFill/>
          </p:spPr>
          <p:txBody>
            <a:bodyPr wrap="square" rtlCol="0">
              <a:spAutoFit/>
            </a:bodyPr>
            <a:lstStyle/>
            <a:p>
              <a:pPr algn="ctr"/>
              <a:r>
                <a:rPr lang="en-US" sz="1600" b="1" dirty="0">
                  <a:solidFill>
                    <a:schemeClr val="bg1"/>
                  </a:solidFill>
                  <a:latin typeface="Century Gothic" panose="020B0502020202020204" pitchFamily="34" charset="0"/>
                </a:rPr>
                <a:t>Learn more </a:t>
              </a:r>
            </a:p>
          </p:txBody>
        </p:sp>
      </p:grpSp>
    </p:spTree>
    <p:extLst>
      <p:ext uri="{BB962C8B-B14F-4D97-AF65-F5344CB8AC3E}">
        <p14:creationId xmlns:p14="http://schemas.microsoft.com/office/powerpoint/2010/main" val="19185176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CFA1CA4B-5BAC-DA64-F0B4-DF1B04BFA190}"/>
              </a:ext>
            </a:extLst>
          </p:cNvPr>
          <p:cNvSpPr/>
          <p:nvPr/>
        </p:nvSpPr>
        <p:spPr>
          <a:xfrm>
            <a:off x="0" y="1848679"/>
            <a:ext cx="4949687" cy="951322"/>
          </a:xfrm>
          <a:prstGeom prst="rect">
            <a:avLst/>
          </a:prstGeom>
          <a:solidFill>
            <a:srgbClr val="FF8026">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A050F91-630F-EDBB-9514-0A8D658F6D58}"/>
              </a:ext>
            </a:extLst>
          </p:cNvPr>
          <p:cNvSpPr/>
          <p:nvPr/>
        </p:nvSpPr>
        <p:spPr>
          <a:xfrm>
            <a:off x="7430761" y="5185304"/>
            <a:ext cx="3528191" cy="682354"/>
          </a:xfrm>
          <a:prstGeom prst="ellipse">
            <a:avLst/>
          </a:prstGeom>
          <a:solidFill>
            <a:srgbClr val="FFCE63">
              <a:alpha val="19507"/>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aphic 3">
            <a:extLst>
              <a:ext uri="{FF2B5EF4-FFF2-40B4-BE49-F238E27FC236}">
                <a16:creationId xmlns:a16="http://schemas.microsoft.com/office/drawing/2014/main" id="{307E62AF-A6EB-CD09-979C-2F999F435F4D}"/>
              </a:ext>
            </a:extLst>
          </p:cNvPr>
          <p:cNvGrpSpPr/>
          <p:nvPr/>
        </p:nvGrpSpPr>
        <p:grpSpPr>
          <a:xfrm>
            <a:off x="7239442" y="2172993"/>
            <a:ext cx="4001512" cy="3449839"/>
            <a:chOff x="7525210" y="5544223"/>
            <a:chExt cx="1896027" cy="1634629"/>
          </a:xfrm>
          <a:solidFill>
            <a:srgbClr val="000000"/>
          </a:solidFill>
        </p:grpSpPr>
        <p:sp>
          <p:nvSpPr>
            <p:cNvPr id="8" name="Freeform: Shape 7">
              <a:extLst>
                <a:ext uri="{FF2B5EF4-FFF2-40B4-BE49-F238E27FC236}">
                  <a16:creationId xmlns:a16="http://schemas.microsoft.com/office/drawing/2014/main" id="{332979E0-4CB4-5B3E-7DA4-E06D9B3ABF99}"/>
                </a:ext>
              </a:extLst>
            </p:cNvPr>
            <p:cNvSpPr/>
            <p:nvPr/>
          </p:nvSpPr>
          <p:spPr>
            <a:xfrm>
              <a:off x="8687177" y="5572870"/>
              <a:ext cx="734061" cy="837904"/>
            </a:xfrm>
            <a:custGeom>
              <a:avLst/>
              <a:gdLst>
                <a:gd name="connsiteX0" fmla="*/ 5371 w 734061"/>
                <a:gd name="connsiteY0" fmla="*/ 837904 h 837904"/>
                <a:gd name="connsiteX1" fmla="*/ 381354 w 734061"/>
                <a:gd name="connsiteY1" fmla="*/ 696463 h 837904"/>
                <a:gd name="connsiteX2" fmla="*/ 734062 w 734061"/>
                <a:gd name="connsiteY2" fmla="*/ 0 h 837904"/>
                <a:gd name="connsiteX3" fmla="*/ 252446 w 734061"/>
                <a:gd name="connsiteY3" fmla="*/ 46550 h 837904"/>
                <a:gd name="connsiteX4" fmla="*/ 300786 w 734061"/>
                <a:gd name="connsiteY4" fmla="*/ 187991 h 837904"/>
                <a:gd name="connsiteX5" fmla="*/ 352707 w 734061"/>
                <a:gd name="connsiteY5" fmla="*/ 168297 h 837904"/>
                <a:gd name="connsiteX6" fmla="*/ 336594 w 734061"/>
                <a:gd name="connsiteY6" fmla="*/ 125328 h 837904"/>
                <a:gd name="connsiteX7" fmla="*/ 318690 w 734061"/>
                <a:gd name="connsiteY7" fmla="*/ 111004 h 837904"/>
                <a:gd name="connsiteX8" fmla="*/ 648122 w 734061"/>
                <a:gd name="connsiteY8" fmla="*/ 78777 h 837904"/>
                <a:gd name="connsiteX9" fmla="*/ 535328 w 734061"/>
                <a:gd name="connsiteY9" fmla="*/ 392096 h 837904"/>
                <a:gd name="connsiteX10" fmla="*/ 0 w 734061"/>
                <a:gd name="connsiteY10" fmla="*/ 766289 h 837904"/>
                <a:gd name="connsiteX11" fmla="*/ 5371 w 734061"/>
                <a:gd name="connsiteY11" fmla="*/ 837904 h 837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34061" h="837904">
                  <a:moveTo>
                    <a:pt x="5371" y="837904"/>
                  </a:moveTo>
                  <a:cubicBezTo>
                    <a:pt x="146812" y="828952"/>
                    <a:pt x="273930" y="782402"/>
                    <a:pt x="381354" y="696463"/>
                  </a:cubicBezTo>
                  <a:cubicBezTo>
                    <a:pt x="583669" y="535328"/>
                    <a:pt x="698254" y="257817"/>
                    <a:pt x="734062" y="0"/>
                  </a:cubicBezTo>
                  <a:lnTo>
                    <a:pt x="252446" y="46550"/>
                  </a:lnTo>
                  <a:cubicBezTo>
                    <a:pt x="229170" y="114585"/>
                    <a:pt x="250655" y="159345"/>
                    <a:pt x="300786" y="187991"/>
                  </a:cubicBezTo>
                  <a:cubicBezTo>
                    <a:pt x="320481" y="198734"/>
                    <a:pt x="345546" y="189782"/>
                    <a:pt x="352707" y="168297"/>
                  </a:cubicBezTo>
                  <a:cubicBezTo>
                    <a:pt x="358079" y="152184"/>
                    <a:pt x="350917" y="134280"/>
                    <a:pt x="336594" y="125328"/>
                  </a:cubicBezTo>
                  <a:cubicBezTo>
                    <a:pt x="327642" y="119956"/>
                    <a:pt x="322271" y="116376"/>
                    <a:pt x="318690" y="111004"/>
                  </a:cubicBezTo>
                  <a:lnTo>
                    <a:pt x="648122" y="78777"/>
                  </a:lnTo>
                  <a:cubicBezTo>
                    <a:pt x="633800" y="143232"/>
                    <a:pt x="601573" y="266769"/>
                    <a:pt x="535328" y="392096"/>
                  </a:cubicBezTo>
                  <a:cubicBezTo>
                    <a:pt x="410000" y="626638"/>
                    <a:pt x="230961" y="751966"/>
                    <a:pt x="0" y="766289"/>
                  </a:cubicBezTo>
                  <a:lnTo>
                    <a:pt x="5371" y="837904"/>
                  </a:lnTo>
                  <a:close/>
                </a:path>
              </a:pathLst>
            </a:custGeom>
            <a:solidFill>
              <a:srgbClr val="FFAA00"/>
            </a:solidFill>
            <a:ln w="17904" cap="flat">
              <a:noFill/>
              <a:prstDash val="solid"/>
              <a:miter/>
            </a:ln>
          </p:spPr>
          <p:txBody>
            <a:bodyPr rtlCol="0" anchor="ctr"/>
            <a:lstStyle/>
            <a:p>
              <a:pPr defTabSz="2438278"/>
              <a:endParaRPr lang="en-US" sz="2800">
                <a:solidFill>
                  <a:srgbClr val="000000"/>
                </a:solidFill>
                <a:latin typeface="Montserrat Light "/>
              </a:endParaRPr>
            </a:p>
          </p:txBody>
        </p:sp>
        <p:sp>
          <p:nvSpPr>
            <p:cNvPr id="9" name="Freeform: Shape 8">
              <a:extLst>
                <a:ext uri="{FF2B5EF4-FFF2-40B4-BE49-F238E27FC236}">
                  <a16:creationId xmlns:a16="http://schemas.microsoft.com/office/drawing/2014/main" id="{BF1B4C4D-A66B-54A4-2267-320C37B283BE}"/>
                </a:ext>
              </a:extLst>
            </p:cNvPr>
            <p:cNvSpPr/>
            <p:nvPr/>
          </p:nvSpPr>
          <p:spPr>
            <a:xfrm>
              <a:off x="7525210" y="5544223"/>
              <a:ext cx="710786" cy="859389"/>
            </a:xfrm>
            <a:custGeom>
              <a:avLst/>
              <a:gdLst>
                <a:gd name="connsiteX0" fmla="*/ 705416 w 710786"/>
                <a:gd name="connsiteY0" fmla="*/ 859389 h 859389"/>
                <a:gd name="connsiteX1" fmla="*/ 333013 w 710786"/>
                <a:gd name="connsiteY1" fmla="*/ 707206 h 859389"/>
                <a:gd name="connsiteX2" fmla="*/ 0 w 710786"/>
                <a:gd name="connsiteY2" fmla="*/ 0 h 859389"/>
                <a:gd name="connsiteX3" fmla="*/ 481616 w 710786"/>
                <a:gd name="connsiteY3" fmla="*/ 60873 h 859389"/>
                <a:gd name="connsiteX4" fmla="*/ 429695 w 710786"/>
                <a:gd name="connsiteY4" fmla="*/ 200524 h 859389"/>
                <a:gd name="connsiteX5" fmla="*/ 377773 w 710786"/>
                <a:gd name="connsiteY5" fmla="*/ 179039 h 859389"/>
                <a:gd name="connsiteX6" fmla="*/ 393887 w 710786"/>
                <a:gd name="connsiteY6" fmla="*/ 137860 h 859389"/>
                <a:gd name="connsiteX7" fmla="*/ 411791 w 710786"/>
                <a:gd name="connsiteY7" fmla="*/ 123537 h 859389"/>
                <a:gd name="connsiteX8" fmla="*/ 82358 w 710786"/>
                <a:gd name="connsiteY8" fmla="*/ 82358 h 859389"/>
                <a:gd name="connsiteX9" fmla="*/ 186201 w 710786"/>
                <a:gd name="connsiteY9" fmla="*/ 399258 h 859389"/>
                <a:gd name="connsiteX10" fmla="*/ 710787 w 710786"/>
                <a:gd name="connsiteY10" fmla="*/ 787774 h 859389"/>
                <a:gd name="connsiteX11" fmla="*/ 705416 w 710786"/>
                <a:gd name="connsiteY11" fmla="*/ 859389 h 859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10786" h="859389">
                  <a:moveTo>
                    <a:pt x="705416" y="859389"/>
                  </a:moveTo>
                  <a:cubicBezTo>
                    <a:pt x="563974" y="846856"/>
                    <a:pt x="438647" y="796726"/>
                    <a:pt x="333013" y="707206"/>
                  </a:cubicBezTo>
                  <a:cubicBezTo>
                    <a:pt x="136070" y="540699"/>
                    <a:pt x="28646" y="261398"/>
                    <a:pt x="0" y="0"/>
                  </a:cubicBezTo>
                  <a:lnTo>
                    <a:pt x="481616" y="60873"/>
                  </a:lnTo>
                  <a:cubicBezTo>
                    <a:pt x="503101" y="128908"/>
                    <a:pt x="479826" y="173668"/>
                    <a:pt x="429695" y="200524"/>
                  </a:cubicBezTo>
                  <a:cubicBezTo>
                    <a:pt x="410000" y="211267"/>
                    <a:pt x="384935" y="200524"/>
                    <a:pt x="377773" y="179039"/>
                  </a:cubicBezTo>
                  <a:cubicBezTo>
                    <a:pt x="372402" y="162926"/>
                    <a:pt x="379564" y="145022"/>
                    <a:pt x="393887" y="137860"/>
                  </a:cubicBezTo>
                  <a:cubicBezTo>
                    <a:pt x="402839" y="132489"/>
                    <a:pt x="408210" y="128908"/>
                    <a:pt x="411791" y="123537"/>
                  </a:cubicBezTo>
                  <a:lnTo>
                    <a:pt x="82358" y="82358"/>
                  </a:lnTo>
                  <a:cubicBezTo>
                    <a:pt x="94891" y="146812"/>
                    <a:pt x="123537" y="272140"/>
                    <a:pt x="186201" y="399258"/>
                  </a:cubicBezTo>
                  <a:cubicBezTo>
                    <a:pt x="304367" y="637381"/>
                    <a:pt x="481616" y="768079"/>
                    <a:pt x="710787" y="787774"/>
                  </a:cubicBezTo>
                  <a:lnTo>
                    <a:pt x="705416" y="859389"/>
                  </a:lnTo>
                  <a:close/>
                </a:path>
              </a:pathLst>
            </a:custGeom>
            <a:solidFill>
              <a:srgbClr val="FFAA00"/>
            </a:solidFill>
            <a:ln w="17904" cap="flat">
              <a:noFill/>
              <a:prstDash val="solid"/>
              <a:miter/>
            </a:ln>
          </p:spPr>
          <p:txBody>
            <a:bodyPr rtlCol="0" anchor="ctr"/>
            <a:lstStyle/>
            <a:p>
              <a:pPr defTabSz="2438278"/>
              <a:endParaRPr lang="en-US" sz="2800">
                <a:solidFill>
                  <a:srgbClr val="000000"/>
                </a:solidFill>
                <a:latin typeface="Montserrat Light "/>
              </a:endParaRPr>
            </a:p>
          </p:txBody>
        </p:sp>
        <p:sp>
          <p:nvSpPr>
            <p:cNvPr id="10" name="Freeform: Shape 9">
              <a:extLst>
                <a:ext uri="{FF2B5EF4-FFF2-40B4-BE49-F238E27FC236}">
                  <a16:creationId xmlns:a16="http://schemas.microsoft.com/office/drawing/2014/main" id="{231B2991-C99C-83DC-7C2E-532B1A191E01}"/>
                </a:ext>
              </a:extLst>
            </p:cNvPr>
            <p:cNvSpPr/>
            <p:nvPr/>
          </p:nvSpPr>
          <p:spPr>
            <a:xfrm>
              <a:off x="8307613" y="6478809"/>
              <a:ext cx="288253" cy="698253"/>
            </a:xfrm>
            <a:custGeom>
              <a:avLst/>
              <a:gdLst>
                <a:gd name="connsiteX0" fmla="*/ 0 w 288253"/>
                <a:gd name="connsiteY0" fmla="*/ 694673 h 698253"/>
                <a:gd name="connsiteX1" fmla="*/ 288254 w 288253"/>
                <a:gd name="connsiteY1" fmla="*/ 698254 h 698253"/>
                <a:gd name="connsiteX2" fmla="*/ 239913 w 288253"/>
                <a:gd name="connsiteY2" fmla="*/ 1790 h 698253"/>
                <a:gd name="connsiteX3" fmla="*/ 68035 w 288253"/>
                <a:gd name="connsiteY3" fmla="*/ 0 h 698253"/>
                <a:gd name="connsiteX4" fmla="*/ 0 w 288253"/>
                <a:gd name="connsiteY4" fmla="*/ 692882 h 698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253" h="698253">
                  <a:moveTo>
                    <a:pt x="0" y="694673"/>
                  </a:moveTo>
                  <a:lnTo>
                    <a:pt x="288254" y="698254"/>
                  </a:lnTo>
                  <a:lnTo>
                    <a:pt x="239913" y="1790"/>
                  </a:lnTo>
                  <a:lnTo>
                    <a:pt x="68035" y="0"/>
                  </a:lnTo>
                  <a:lnTo>
                    <a:pt x="0" y="692882"/>
                  </a:lnTo>
                  <a:close/>
                </a:path>
              </a:pathLst>
            </a:custGeom>
            <a:solidFill>
              <a:srgbClr val="FCC208"/>
            </a:solidFill>
            <a:ln w="17904" cap="flat">
              <a:noFill/>
              <a:prstDash val="solid"/>
              <a:miter/>
            </a:ln>
          </p:spPr>
          <p:txBody>
            <a:bodyPr rtlCol="0" anchor="ctr"/>
            <a:lstStyle/>
            <a:p>
              <a:pPr defTabSz="2438278"/>
              <a:endParaRPr lang="en-US" sz="2800">
                <a:solidFill>
                  <a:srgbClr val="000000"/>
                </a:solidFill>
                <a:latin typeface="Montserrat Light "/>
              </a:endParaRPr>
            </a:p>
          </p:txBody>
        </p:sp>
        <p:sp>
          <p:nvSpPr>
            <p:cNvPr id="11" name="Freeform: Shape 10">
              <a:extLst>
                <a:ext uri="{FF2B5EF4-FFF2-40B4-BE49-F238E27FC236}">
                  <a16:creationId xmlns:a16="http://schemas.microsoft.com/office/drawing/2014/main" id="{41EA4DAB-8F79-103F-C3F5-809FA47D4A21}"/>
                </a:ext>
              </a:extLst>
            </p:cNvPr>
            <p:cNvSpPr/>
            <p:nvPr/>
          </p:nvSpPr>
          <p:spPr>
            <a:xfrm>
              <a:off x="8305822" y="6478809"/>
              <a:ext cx="155764" cy="694672"/>
            </a:xfrm>
            <a:custGeom>
              <a:avLst/>
              <a:gdLst>
                <a:gd name="connsiteX0" fmla="*/ 0 w 155764"/>
                <a:gd name="connsiteY0" fmla="*/ 692882 h 694672"/>
                <a:gd name="connsiteX1" fmla="*/ 146812 w 155764"/>
                <a:gd name="connsiteY1" fmla="*/ 694673 h 694672"/>
                <a:gd name="connsiteX2" fmla="*/ 155764 w 155764"/>
                <a:gd name="connsiteY2" fmla="*/ 1790 h 694672"/>
                <a:gd name="connsiteX3" fmla="*/ 69826 w 155764"/>
                <a:gd name="connsiteY3" fmla="*/ 0 h 694672"/>
              </a:gdLst>
              <a:ahLst/>
              <a:cxnLst>
                <a:cxn ang="0">
                  <a:pos x="connsiteX0" y="connsiteY0"/>
                </a:cxn>
                <a:cxn ang="0">
                  <a:pos x="connsiteX1" y="connsiteY1"/>
                </a:cxn>
                <a:cxn ang="0">
                  <a:pos x="connsiteX2" y="connsiteY2"/>
                </a:cxn>
                <a:cxn ang="0">
                  <a:pos x="connsiteX3" y="connsiteY3"/>
                </a:cxn>
              </a:cxnLst>
              <a:rect l="l" t="t" r="r" b="b"/>
              <a:pathLst>
                <a:path w="155764" h="694672">
                  <a:moveTo>
                    <a:pt x="0" y="692882"/>
                  </a:moveTo>
                  <a:lnTo>
                    <a:pt x="146812" y="694673"/>
                  </a:lnTo>
                  <a:lnTo>
                    <a:pt x="155764" y="1790"/>
                  </a:lnTo>
                  <a:lnTo>
                    <a:pt x="69826" y="0"/>
                  </a:lnTo>
                  <a:close/>
                </a:path>
              </a:pathLst>
            </a:custGeom>
            <a:solidFill>
              <a:srgbClr val="FF9700"/>
            </a:solidFill>
            <a:ln w="17904" cap="flat">
              <a:noFill/>
              <a:prstDash val="solid"/>
              <a:miter/>
            </a:ln>
          </p:spPr>
          <p:txBody>
            <a:bodyPr rtlCol="0" anchor="ctr"/>
            <a:lstStyle/>
            <a:p>
              <a:pPr defTabSz="2438278"/>
              <a:endParaRPr lang="en-US" sz="2800">
                <a:solidFill>
                  <a:srgbClr val="000000"/>
                </a:solidFill>
                <a:latin typeface="Montserrat Light "/>
              </a:endParaRPr>
            </a:p>
          </p:txBody>
        </p:sp>
        <p:sp>
          <p:nvSpPr>
            <p:cNvPr id="12" name="Freeform: Shape 11">
              <a:extLst>
                <a:ext uri="{FF2B5EF4-FFF2-40B4-BE49-F238E27FC236}">
                  <a16:creationId xmlns:a16="http://schemas.microsoft.com/office/drawing/2014/main" id="{EB2AC8DA-08C2-36C3-4C8D-4629117FAA16}"/>
                </a:ext>
              </a:extLst>
            </p:cNvPr>
            <p:cNvSpPr/>
            <p:nvPr/>
          </p:nvSpPr>
          <p:spPr>
            <a:xfrm>
              <a:off x="8214399" y="7087544"/>
              <a:ext cx="476357" cy="91309"/>
            </a:xfrm>
            <a:custGeom>
              <a:avLst/>
              <a:gdLst>
                <a:gd name="connsiteX0" fmla="*/ 41292 w 476357"/>
                <a:gd name="connsiteY0" fmla="*/ 85939 h 91309"/>
                <a:gd name="connsiteX1" fmla="*/ 433389 w 476357"/>
                <a:gd name="connsiteY1" fmla="*/ 91310 h 91309"/>
                <a:gd name="connsiteX2" fmla="*/ 476358 w 476357"/>
                <a:gd name="connsiteY2" fmla="*/ 50131 h 91309"/>
                <a:gd name="connsiteX3" fmla="*/ 476358 w 476357"/>
                <a:gd name="connsiteY3" fmla="*/ 7161 h 91309"/>
                <a:gd name="connsiteX4" fmla="*/ 113 w 476357"/>
                <a:gd name="connsiteY4" fmla="*/ 0 h 91309"/>
                <a:gd name="connsiteX5" fmla="*/ 113 w 476357"/>
                <a:gd name="connsiteY5" fmla="*/ 42969 h 91309"/>
                <a:gd name="connsiteX6" fmla="*/ 41292 w 476357"/>
                <a:gd name="connsiteY6" fmla="*/ 85939 h 91309"/>
                <a:gd name="connsiteX7" fmla="*/ 41292 w 476357"/>
                <a:gd name="connsiteY7" fmla="*/ 85939 h 9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6357" h="91309">
                  <a:moveTo>
                    <a:pt x="41292" y="85939"/>
                  </a:moveTo>
                  <a:lnTo>
                    <a:pt x="433389" y="91310"/>
                  </a:lnTo>
                  <a:cubicBezTo>
                    <a:pt x="456664" y="91310"/>
                    <a:pt x="476358" y="73406"/>
                    <a:pt x="476358" y="50131"/>
                  </a:cubicBezTo>
                  <a:lnTo>
                    <a:pt x="476358" y="7161"/>
                  </a:lnTo>
                  <a:lnTo>
                    <a:pt x="113" y="0"/>
                  </a:lnTo>
                  <a:lnTo>
                    <a:pt x="113" y="42969"/>
                  </a:lnTo>
                  <a:cubicBezTo>
                    <a:pt x="-1677" y="66244"/>
                    <a:pt x="18017" y="84148"/>
                    <a:pt x="41292" y="85939"/>
                  </a:cubicBezTo>
                  <a:lnTo>
                    <a:pt x="41292" y="85939"/>
                  </a:lnTo>
                  <a:close/>
                </a:path>
              </a:pathLst>
            </a:custGeom>
            <a:solidFill>
              <a:srgbClr val="F9A30B"/>
            </a:solidFill>
            <a:ln w="17904" cap="flat">
              <a:noFill/>
              <a:prstDash val="solid"/>
              <a:miter/>
            </a:ln>
          </p:spPr>
          <p:txBody>
            <a:bodyPr rtlCol="0" anchor="ctr"/>
            <a:lstStyle/>
            <a:p>
              <a:pPr defTabSz="2438278"/>
              <a:endParaRPr lang="en-US" sz="2800">
                <a:solidFill>
                  <a:srgbClr val="000000"/>
                </a:solidFill>
                <a:latin typeface="Montserrat Light "/>
              </a:endParaRPr>
            </a:p>
          </p:txBody>
        </p:sp>
        <p:sp>
          <p:nvSpPr>
            <p:cNvPr id="13" name="Freeform: Shape 12">
              <a:extLst>
                <a:ext uri="{FF2B5EF4-FFF2-40B4-BE49-F238E27FC236}">
                  <a16:creationId xmlns:a16="http://schemas.microsoft.com/office/drawing/2014/main" id="{271B83FC-E807-1E17-CE9E-FE3267732D0E}"/>
                </a:ext>
              </a:extLst>
            </p:cNvPr>
            <p:cNvSpPr/>
            <p:nvPr/>
          </p:nvSpPr>
          <p:spPr>
            <a:xfrm>
              <a:off x="8214512" y="7003395"/>
              <a:ext cx="476244" cy="89519"/>
            </a:xfrm>
            <a:custGeom>
              <a:avLst/>
              <a:gdLst>
                <a:gd name="connsiteX0" fmla="*/ 0 w 476244"/>
                <a:gd name="connsiteY0" fmla="*/ 82358 h 89519"/>
                <a:gd name="connsiteX1" fmla="*/ 476245 w 476244"/>
                <a:gd name="connsiteY1" fmla="*/ 89520 h 89519"/>
                <a:gd name="connsiteX2" fmla="*/ 365241 w 476244"/>
                <a:gd name="connsiteY2" fmla="*/ 3581 h 89519"/>
                <a:gd name="connsiteX3" fmla="*/ 105633 w 476244"/>
                <a:gd name="connsiteY3" fmla="*/ 0 h 89519"/>
              </a:gdLst>
              <a:ahLst/>
              <a:cxnLst>
                <a:cxn ang="0">
                  <a:pos x="connsiteX0" y="connsiteY0"/>
                </a:cxn>
                <a:cxn ang="0">
                  <a:pos x="connsiteX1" y="connsiteY1"/>
                </a:cxn>
                <a:cxn ang="0">
                  <a:pos x="connsiteX2" y="connsiteY2"/>
                </a:cxn>
                <a:cxn ang="0">
                  <a:pos x="connsiteX3" y="connsiteY3"/>
                </a:cxn>
              </a:cxnLst>
              <a:rect l="l" t="t" r="r" b="b"/>
              <a:pathLst>
                <a:path w="476244" h="89519">
                  <a:moveTo>
                    <a:pt x="0" y="82358"/>
                  </a:moveTo>
                  <a:lnTo>
                    <a:pt x="476245" y="89520"/>
                  </a:lnTo>
                  <a:lnTo>
                    <a:pt x="365241" y="3581"/>
                  </a:lnTo>
                  <a:lnTo>
                    <a:pt x="105633" y="0"/>
                  </a:lnTo>
                  <a:close/>
                </a:path>
              </a:pathLst>
            </a:custGeom>
            <a:solidFill>
              <a:srgbClr val="F5E210"/>
            </a:solidFill>
            <a:ln w="17904" cap="flat">
              <a:noFill/>
              <a:prstDash val="solid"/>
              <a:miter/>
            </a:ln>
          </p:spPr>
          <p:txBody>
            <a:bodyPr rtlCol="0" anchor="ctr"/>
            <a:lstStyle/>
            <a:p>
              <a:pPr defTabSz="2438278"/>
              <a:endParaRPr lang="en-US" sz="2800">
                <a:solidFill>
                  <a:srgbClr val="000000"/>
                </a:solidFill>
                <a:latin typeface="Montserrat Light "/>
              </a:endParaRPr>
            </a:p>
          </p:txBody>
        </p:sp>
        <p:sp>
          <p:nvSpPr>
            <p:cNvPr id="14" name="Freeform: Shape 13">
              <a:extLst>
                <a:ext uri="{FF2B5EF4-FFF2-40B4-BE49-F238E27FC236}">
                  <a16:creationId xmlns:a16="http://schemas.microsoft.com/office/drawing/2014/main" id="{5D808C86-0A54-BD00-2865-3E1374A82370}"/>
                </a:ext>
              </a:extLst>
            </p:cNvPr>
            <p:cNvSpPr/>
            <p:nvPr/>
          </p:nvSpPr>
          <p:spPr>
            <a:xfrm rot="-5352421">
              <a:off x="8381465" y="5134033"/>
              <a:ext cx="180829" cy="1020520"/>
            </a:xfrm>
            <a:custGeom>
              <a:avLst/>
              <a:gdLst>
                <a:gd name="connsiteX0" fmla="*/ 0 w 180829"/>
                <a:gd name="connsiteY0" fmla="*/ 0 h 1020520"/>
                <a:gd name="connsiteX1" fmla="*/ 180829 w 180829"/>
                <a:gd name="connsiteY1" fmla="*/ 0 h 1020520"/>
                <a:gd name="connsiteX2" fmla="*/ 180829 w 180829"/>
                <a:gd name="connsiteY2" fmla="*/ 1020521 h 1020520"/>
                <a:gd name="connsiteX3" fmla="*/ 0 w 180829"/>
                <a:gd name="connsiteY3" fmla="*/ 1020521 h 1020520"/>
              </a:gdLst>
              <a:ahLst/>
              <a:cxnLst>
                <a:cxn ang="0">
                  <a:pos x="connsiteX0" y="connsiteY0"/>
                </a:cxn>
                <a:cxn ang="0">
                  <a:pos x="connsiteX1" y="connsiteY1"/>
                </a:cxn>
                <a:cxn ang="0">
                  <a:pos x="connsiteX2" y="connsiteY2"/>
                </a:cxn>
                <a:cxn ang="0">
                  <a:pos x="connsiteX3" y="connsiteY3"/>
                </a:cxn>
              </a:cxnLst>
              <a:rect l="l" t="t" r="r" b="b"/>
              <a:pathLst>
                <a:path w="180829" h="1020520">
                  <a:moveTo>
                    <a:pt x="0" y="0"/>
                  </a:moveTo>
                  <a:lnTo>
                    <a:pt x="180829" y="0"/>
                  </a:lnTo>
                  <a:lnTo>
                    <a:pt x="180829" y="1020521"/>
                  </a:lnTo>
                  <a:lnTo>
                    <a:pt x="0" y="1020521"/>
                  </a:lnTo>
                  <a:close/>
                </a:path>
              </a:pathLst>
            </a:custGeom>
            <a:solidFill>
              <a:srgbClr val="FFC200"/>
            </a:solidFill>
            <a:ln w="17904" cap="flat">
              <a:noFill/>
              <a:prstDash val="solid"/>
              <a:miter/>
            </a:ln>
          </p:spPr>
          <p:txBody>
            <a:bodyPr rtlCol="0" anchor="ctr"/>
            <a:lstStyle/>
            <a:p>
              <a:pPr defTabSz="2438278"/>
              <a:endParaRPr lang="en-US" sz="2800">
                <a:solidFill>
                  <a:srgbClr val="000000"/>
                </a:solidFill>
                <a:latin typeface="Montserrat Light "/>
              </a:endParaRPr>
            </a:p>
          </p:txBody>
        </p:sp>
        <p:sp>
          <p:nvSpPr>
            <p:cNvPr id="15" name="Freeform: Shape 14">
              <a:extLst>
                <a:ext uri="{FF2B5EF4-FFF2-40B4-BE49-F238E27FC236}">
                  <a16:creationId xmlns:a16="http://schemas.microsoft.com/office/drawing/2014/main" id="{4C7813D0-CB7A-3741-1BC7-8501FE4E21AC}"/>
                </a:ext>
              </a:extLst>
            </p:cNvPr>
            <p:cNvSpPr/>
            <p:nvPr/>
          </p:nvSpPr>
          <p:spPr>
            <a:xfrm>
              <a:off x="8483072" y="5735796"/>
              <a:ext cx="499519" cy="726899"/>
            </a:xfrm>
            <a:custGeom>
              <a:avLst/>
              <a:gdLst>
                <a:gd name="connsiteX0" fmla="*/ 10742 w 499519"/>
                <a:gd name="connsiteY0" fmla="*/ 0 h 726899"/>
                <a:gd name="connsiteX1" fmla="*/ 0 w 499519"/>
                <a:gd name="connsiteY1" fmla="*/ 725110 h 726899"/>
                <a:gd name="connsiteX2" fmla="*/ 153973 w 499519"/>
                <a:gd name="connsiteY2" fmla="*/ 726900 h 726899"/>
                <a:gd name="connsiteX3" fmla="*/ 499520 w 499519"/>
                <a:gd name="connsiteY3" fmla="*/ 5371 h 726899"/>
                <a:gd name="connsiteX4" fmla="*/ 10742 w 499519"/>
                <a:gd name="connsiteY4" fmla="*/ 0 h 726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519" h="726899">
                  <a:moveTo>
                    <a:pt x="10742" y="0"/>
                  </a:moveTo>
                  <a:lnTo>
                    <a:pt x="0" y="725110"/>
                  </a:lnTo>
                  <a:lnTo>
                    <a:pt x="153973" y="726900"/>
                  </a:lnTo>
                  <a:cubicBezTo>
                    <a:pt x="340175" y="619476"/>
                    <a:pt x="479825" y="340175"/>
                    <a:pt x="499520" y="5371"/>
                  </a:cubicBezTo>
                  <a:lnTo>
                    <a:pt x="10742" y="0"/>
                  </a:lnTo>
                  <a:close/>
                </a:path>
              </a:pathLst>
            </a:custGeom>
            <a:solidFill>
              <a:srgbClr val="FFC700"/>
            </a:solidFill>
            <a:ln w="17904" cap="flat">
              <a:noFill/>
              <a:prstDash val="solid"/>
              <a:miter/>
            </a:ln>
          </p:spPr>
          <p:txBody>
            <a:bodyPr rtlCol="0" anchor="ctr"/>
            <a:lstStyle/>
            <a:p>
              <a:pPr defTabSz="2438278"/>
              <a:endParaRPr lang="en-US" sz="2800">
                <a:solidFill>
                  <a:srgbClr val="000000"/>
                </a:solidFill>
                <a:latin typeface="Montserrat Light "/>
              </a:endParaRPr>
            </a:p>
          </p:txBody>
        </p:sp>
        <p:sp>
          <p:nvSpPr>
            <p:cNvPr id="16" name="Freeform: Shape 15">
              <a:extLst>
                <a:ext uri="{FF2B5EF4-FFF2-40B4-BE49-F238E27FC236}">
                  <a16:creationId xmlns:a16="http://schemas.microsoft.com/office/drawing/2014/main" id="{EFCAFBF8-184E-8506-0848-50B57B8409E3}"/>
                </a:ext>
              </a:extLst>
            </p:cNvPr>
            <p:cNvSpPr/>
            <p:nvPr/>
          </p:nvSpPr>
          <p:spPr>
            <a:xfrm>
              <a:off x="7960276" y="5728634"/>
              <a:ext cx="533537" cy="734061"/>
            </a:xfrm>
            <a:custGeom>
              <a:avLst/>
              <a:gdLst>
                <a:gd name="connsiteX0" fmla="*/ 0 w 533537"/>
                <a:gd name="connsiteY0" fmla="*/ 0 h 734061"/>
                <a:gd name="connsiteX1" fmla="*/ 325852 w 533537"/>
                <a:gd name="connsiteY1" fmla="*/ 730481 h 734061"/>
                <a:gd name="connsiteX2" fmla="*/ 522795 w 533537"/>
                <a:gd name="connsiteY2" fmla="*/ 734061 h 734061"/>
                <a:gd name="connsiteX3" fmla="*/ 533537 w 533537"/>
                <a:gd name="connsiteY3" fmla="*/ 8952 h 734061"/>
                <a:gd name="connsiteX4" fmla="*/ 0 w 533537"/>
                <a:gd name="connsiteY4" fmla="*/ 0 h 7340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537" h="734061">
                  <a:moveTo>
                    <a:pt x="0" y="0"/>
                  </a:moveTo>
                  <a:cubicBezTo>
                    <a:pt x="10742" y="334804"/>
                    <a:pt x="141441" y="617686"/>
                    <a:pt x="325852" y="730481"/>
                  </a:cubicBezTo>
                  <a:lnTo>
                    <a:pt x="522795" y="734061"/>
                  </a:lnTo>
                  <a:lnTo>
                    <a:pt x="533537" y="8952"/>
                  </a:lnTo>
                  <a:lnTo>
                    <a:pt x="0" y="0"/>
                  </a:lnTo>
                  <a:close/>
                </a:path>
              </a:pathLst>
            </a:custGeom>
            <a:solidFill>
              <a:srgbClr val="FFAA00"/>
            </a:solidFill>
            <a:ln w="17904" cap="flat">
              <a:noFill/>
              <a:prstDash val="solid"/>
              <a:miter/>
            </a:ln>
          </p:spPr>
          <p:txBody>
            <a:bodyPr rtlCol="0" anchor="ctr"/>
            <a:lstStyle/>
            <a:p>
              <a:pPr defTabSz="2438278"/>
              <a:endParaRPr lang="en-US" sz="2800">
                <a:solidFill>
                  <a:srgbClr val="000000"/>
                </a:solidFill>
                <a:latin typeface="Montserrat Light "/>
              </a:endParaRPr>
            </a:p>
          </p:txBody>
        </p:sp>
        <p:sp>
          <p:nvSpPr>
            <p:cNvPr id="17" name="Freeform: Shape 16">
              <a:extLst>
                <a:ext uri="{FF2B5EF4-FFF2-40B4-BE49-F238E27FC236}">
                  <a16:creationId xmlns:a16="http://schemas.microsoft.com/office/drawing/2014/main" id="{A3152449-CC41-DDEA-82F6-80A3B382962E}"/>
                </a:ext>
              </a:extLst>
            </p:cNvPr>
            <p:cNvSpPr/>
            <p:nvPr/>
          </p:nvSpPr>
          <p:spPr>
            <a:xfrm>
              <a:off x="8757002" y="5841316"/>
              <a:ext cx="87729" cy="87842"/>
            </a:xfrm>
            <a:custGeom>
              <a:avLst/>
              <a:gdLst>
                <a:gd name="connsiteX0" fmla="*/ 0 w 87729"/>
                <a:gd name="connsiteY0" fmla="*/ 43082 h 87842"/>
                <a:gd name="connsiteX1" fmla="*/ 42969 w 87729"/>
                <a:gd name="connsiteY1" fmla="*/ 87842 h 87842"/>
                <a:gd name="connsiteX2" fmla="*/ 87729 w 87729"/>
                <a:gd name="connsiteY2" fmla="*/ 44873 h 87842"/>
                <a:gd name="connsiteX3" fmla="*/ 44760 w 87729"/>
                <a:gd name="connsiteY3" fmla="*/ 113 h 87842"/>
                <a:gd name="connsiteX4" fmla="*/ 0 w 87729"/>
                <a:gd name="connsiteY4" fmla="*/ 43082 h 87842"/>
                <a:gd name="connsiteX5" fmla="*/ 0 w 87729"/>
                <a:gd name="connsiteY5" fmla="*/ 43082 h 87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7729" h="87842">
                  <a:moveTo>
                    <a:pt x="0" y="43082"/>
                  </a:moveTo>
                  <a:cubicBezTo>
                    <a:pt x="0" y="66358"/>
                    <a:pt x="19694" y="87842"/>
                    <a:pt x="42969" y="87842"/>
                  </a:cubicBezTo>
                  <a:cubicBezTo>
                    <a:pt x="66245" y="87842"/>
                    <a:pt x="87729" y="68148"/>
                    <a:pt x="87729" y="44873"/>
                  </a:cubicBezTo>
                  <a:cubicBezTo>
                    <a:pt x="87729" y="21598"/>
                    <a:pt x="68035" y="113"/>
                    <a:pt x="44760" y="113"/>
                  </a:cubicBezTo>
                  <a:cubicBezTo>
                    <a:pt x="19694" y="-1677"/>
                    <a:pt x="0" y="18017"/>
                    <a:pt x="0" y="43082"/>
                  </a:cubicBezTo>
                  <a:lnTo>
                    <a:pt x="0" y="43082"/>
                  </a:lnTo>
                  <a:close/>
                </a:path>
              </a:pathLst>
            </a:custGeom>
            <a:solidFill>
              <a:srgbClr val="FFFFFF"/>
            </a:solidFill>
            <a:ln w="17904" cap="flat">
              <a:noFill/>
              <a:prstDash val="solid"/>
              <a:miter/>
            </a:ln>
          </p:spPr>
          <p:txBody>
            <a:bodyPr rtlCol="0" anchor="ctr"/>
            <a:lstStyle/>
            <a:p>
              <a:pPr defTabSz="2438278"/>
              <a:endParaRPr lang="en-US" sz="2800">
                <a:solidFill>
                  <a:srgbClr val="000000"/>
                </a:solidFill>
                <a:latin typeface="Montserrat Light "/>
              </a:endParaRPr>
            </a:p>
          </p:txBody>
        </p:sp>
        <p:sp>
          <p:nvSpPr>
            <p:cNvPr id="18" name="Freeform: Shape 17">
              <a:extLst>
                <a:ext uri="{FF2B5EF4-FFF2-40B4-BE49-F238E27FC236}">
                  <a16:creationId xmlns:a16="http://schemas.microsoft.com/office/drawing/2014/main" id="{D1282B0C-D7F5-7845-1187-ABD3B08DE09F}"/>
                </a:ext>
              </a:extLst>
            </p:cNvPr>
            <p:cNvSpPr/>
            <p:nvPr/>
          </p:nvSpPr>
          <p:spPr>
            <a:xfrm>
              <a:off x="8203770" y="6457325"/>
              <a:ext cx="508471" cy="132489"/>
            </a:xfrm>
            <a:custGeom>
              <a:avLst/>
              <a:gdLst>
                <a:gd name="connsiteX0" fmla="*/ 1790 w 508471"/>
                <a:gd name="connsiteY0" fmla="*/ 82358 h 132489"/>
                <a:gd name="connsiteX1" fmla="*/ 46550 w 508471"/>
                <a:gd name="connsiteY1" fmla="*/ 127118 h 132489"/>
                <a:gd name="connsiteX2" fmla="*/ 463712 w 508471"/>
                <a:gd name="connsiteY2" fmla="*/ 132489 h 132489"/>
                <a:gd name="connsiteX3" fmla="*/ 508472 w 508471"/>
                <a:gd name="connsiteY3" fmla="*/ 87729 h 132489"/>
                <a:gd name="connsiteX4" fmla="*/ 508472 w 508471"/>
                <a:gd name="connsiteY4" fmla="*/ 50131 h 132489"/>
                <a:gd name="connsiteX5" fmla="*/ 463712 w 508471"/>
                <a:gd name="connsiteY5" fmla="*/ 5371 h 132489"/>
                <a:gd name="connsiteX6" fmla="*/ 46550 w 508471"/>
                <a:gd name="connsiteY6" fmla="*/ 0 h 132489"/>
                <a:gd name="connsiteX7" fmla="*/ 0 w 508471"/>
                <a:gd name="connsiteY7" fmla="*/ 44760 h 132489"/>
                <a:gd name="connsiteX8" fmla="*/ 1790 w 508471"/>
                <a:gd name="connsiteY8" fmla="*/ 82358 h 132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8471" h="132489">
                  <a:moveTo>
                    <a:pt x="1790" y="82358"/>
                  </a:moveTo>
                  <a:cubicBezTo>
                    <a:pt x="1790" y="107424"/>
                    <a:pt x="21485" y="127118"/>
                    <a:pt x="46550" y="127118"/>
                  </a:cubicBezTo>
                  <a:lnTo>
                    <a:pt x="463712" y="132489"/>
                  </a:lnTo>
                  <a:cubicBezTo>
                    <a:pt x="488777" y="132489"/>
                    <a:pt x="508472" y="112795"/>
                    <a:pt x="508472" y="87729"/>
                  </a:cubicBezTo>
                  <a:lnTo>
                    <a:pt x="508472" y="50131"/>
                  </a:lnTo>
                  <a:cubicBezTo>
                    <a:pt x="508472" y="25065"/>
                    <a:pt x="488777" y="5371"/>
                    <a:pt x="463712" y="5371"/>
                  </a:cubicBezTo>
                  <a:lnTo>
                    <a:pt x="46550" y="0"/>
                  </a:lnTo>
                  <a:cubicBezTo>
                    <a:pt x="21485" y="0"/>
                    <a:pt x="1790" y="19694"/>
                    <a:pt x="0" y="44760"/>
                  </a:cubicBezTo>
                  <a:lnTo>
                    <a:pt x="1790" y="82358"/>
                  </a:lnTo>
                  <a:close/>
                </a:path>
              </a:pathLst>
            </a:custGeom>
            <a:solidFill>
              <a:srgbClr val="FFC200"/>
            </a:solidFill>
            <a:ln w="17904" cap="flat">
              <a:noFill/>
              <a:prstDash val="solid"/>
              <a:miter/>
            </a:ln>
          </p:spPr>
          <p:txBody>
            <a:bodyPr rtlCol="0" anchor="ctr"/>
            <a:lstStyle/>
            <a:p>
              <a:pPr defTabSz="2438278"/>
              <a:endParaRPr lang="en-US" sz="2800">
                <a:solidFill>
                  <a:srgbClr val="000000"/>
                </a:solidFill>
                <a:latin typeface="Montserrat Light "/>
              </a:endParaRPr>
            </a:p>
          </p:txBody>
        </p:sp>
      </p:grpSp>
      <p:sp>
        <p:nvSpPr>
          <p:cNvPr id="4" name="TextBox 3">
            <a:extLst>
              <a:ext uri="{FF2B5EF4-FFF2-40B4-BE49-F238E27FC236}">
                <a16:creationId xmlns:a16="http://schemas.microsoft.com/office/drawing/2014/main" id="{CCC4BFB7-07E9-FBAF-1E0D-BA8E9F692B2B}"/>
              </a:ext>
            </a:extLst>
          </p:cNvPr>
          <p:cNvSpPr txBox="1"/>
          <p:nvPr/>
        </p:nvSpPr>
        <p:spPr>
          <a:xfrm>
            <a:off x="804785" y="1970397"/>
            <a:ext cx="1814753" cy="707886"/>
          </a:xfrm>
          <a:prstGeom prst="rect">
            <a:avLst/>
          </a:prstGeom>
          <a:noFill/>
        </p:spPr>
        <p:txBody>
          <a:bodyPr wrap="square" rtlCol="0">
            <a:spAutoFit/>
          </a:bodyPr>
          <a:lstStyle/>
          <a:p>
            <a:pPr defTabSz="2438278"/>
            <a:r>
              <a:rPr lang="en-US" sz="4000" b="1" dirty="0">
                <a:solidFill>
                  <a:srgbClr val="FF8026"/>
                </a:solidFill>
                <a:latin typeface="Century Gothic" panose="020B0502020202020204" pitchFamily="34" charset="0"/>
              </a:rPr>
              <a:t>GOAL</a:t>
            </a:r>
          </a:p>
        </p:txBody>
      </p:sp>
      <p:sp>
        <p:nvSpPr>
          <p:cNvPr id="5" name="Rectangle 4">
            <a:extLst>
              <a:ext uri="{FF2B5EF4-FFF2-40B4-BE49-F238E27FC236}">
                <a16:creationId xmlns:a16="http://schemas.microsoft.com/office/drawing/2014/main" id="{70E565A2-2968-62AE-47A7-8405E2CFAB08}"/>
              </a:ext>
            </a:extLst>
          </p:cNvPr>
          <p:cNvSpPr/>
          <p:nvPr/>
        </p:nvSpPr>
        <p:spPr>
          <a:xfrm>
            <a:off x="606597" y="3117638"/>
            <a:ext cx="4025881" cy="1477328"/>
          </a:xfrm>
          <a:prstGeom prst="rect">
            <a:avLst/>
          </a:prstGeom>
        </p:spPr>
        <p:txBody>
          <a:bodyPr wrap="square">
            <a:spAutoFit/>
          </a:bodyPr>
          <a:lstStyle/>
          <a:p>
            <a:pPr algn="just" defTabSz="2438278"/>
            <a:r>
              <a:rPr lang="en-US" b="1" dirty="0">
                <a:solidFill>
                  <a:srgbClr val="FF8026"/>
                </a:solidFill>
                <a:latin typeface="Century Gothic" panose="020B0502020202020204" pitchFamily="34" charset="0"/>
              </a:rPr>
              <a:t>Lorem Ipsum </a:t>
            </a:r>
            <a:r>
              <a:rPr lang="en-US" dirty="0">
                <a:solidFill>
                  <a:srgbClr val="000000"/>
                </a:solidFill>
                <a:latin typeface="Century Gothic" panose="020B0502020202020204" pitchFamily="34" charset="0"/>
              </a:rPr>
              <a:t>is simply dummy text of the printing and typesetting industry. Lorem Ipsum has been the industry's standard dummy text ever since the</a:t>
            </a:r>
          </a:p>
        </p:txBody>
      </p:sp>
      <p:grpSp>
        <p:nvGrpSpPr>
          <p:cNvPr id="21" name="Group 20">
            <a:extLst>
              <a:ext uri="{FF2B5EF4-FFF2-40B4-BE49-F238E27FC236}">
                <a16:creationId xmlns:a16="http://schemas.microsoft.com/office/drawing/2014/main" id="{A0D27B1B-DDC1-8531-38D5-CDC1A524257F}"/>
              </a:ext>
            </a:extLst>
          </p:cNvPr>
          <p:cNvGrpSpPr/>
          <p:nvPr/>
        </p:nvGrpSpPr>
        <p:grpSpPr>
          <a:xfrm>
            <a:off x="3050792" y="4916174"/>
            <a:ext cx="1581686" cy="543071"/>
            <a:chOff x="3991227" y="4658327"/>
            <a:chExt cx="1581686" cy="543071"/>
          </a:xfrm>
        </p:grpSpPr>
        <p:sp>
          <p:nvSpPr>
            <p:cNvPr id="22" name="Rectangle 21">
              <a:extLst>
                <a:ext uri="{FF2B5EF4-FFF2-40B4-BE49-F238E27FC236}">
                  <a16:creationId xmlns:a16="http://schemas.microsoft.com/office/drawing/2014/main" id="{5E16E142-1A21-4F20-3FF4-F0AEC1528C09}"/>
                </a:ext>
              </a:extLst>
            </p:cNvPr>
            <p:cNvSpPr/>
            <p:nvPr/>
          </p:nvSpPr>
          <p:spPr>
            <a:xfrm>
              <a:off x="3991227" y="4658327"/>
              <a:ext cx="1581686" cy="543071"/>
            </a:xfrm>
            <a:prstGeom prst="rect">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498CF0D4-C4FD-D283-0D61-721900A2DC6B}"/>
                </a:ext>
              </a:extLst>
            </p:cNvPr>
            <p:cNvSpPr txBox="1"/>
            <p:nvPr/>
          </p:nvSpPr>
          <p:spPr>
            <a:xfrm>
              <a:off x="3991227" y="4752359"/>
              <a:ext cx="1581686" cy="338554"/>
            </a:xfrm>
            <a:prstGeom prst="rect">
              <a:avLst/>
            </a:prstGeom>
            <a:noFill/>
          </p:spPr>
          <p:txBody>
            <a:bodyPr wrap="square" rtlCol="0">
              <a:spAutoFit/>
            </a:bodyPr>
            <a:lstStyle/>
            <a:p>
              <a:pPr algn="ctr"/>
              <a:r>
                <a:rPr lang="en-US" sz="1600" b="1" dirty="0">
                  <a:solidFill>
                    <a:schemeClr val="bg1"/>
                  </a:solidFill>
                  <a:latin typeface="Century Gothic" panose="020B0502020202020204" pitchFamily="34" charset="0"/>
                </a:rPr>
                <a:t>Learn more </a:t>
              </a:r>
            </a:p>
          </p:txBody>
        </p:sp>
      </p:grpSp>
    </p:spTree>
    <p:extLst>
      <p:ext uri="{BB962C8B-B14F-4D97-AF65-F5344CB8AC3E}">
        <p14:creationId xmlns:p14="http://schemas.microsoft.com/office/powerpoint/2010/main" val="312100210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a:extLst>
              <a:ext uri="{FF2B5EF4-FFF2-40B4-BE49-F238E27FC236}">
                <a16:creationId xmlns:a16="http://schemas.microsoft.com/office/drawing/2014/main" id="{56D27D4C-E0F1-8C51-6417-F2971BEEC541}"/>
              </a:ext>
            </a:extLst>
          </p:cNvPr>
          <p:cNvSpPr/>
          <p:nvPr/>
        </p:nvSpPr>
        <p:spPr>
          <a:xfrm>
            <a:off x="5948870" y="1900210"/>
            <a:ext cx="6243130" cy="986049"/>
          </a:xfrm>
          <a:prstGeom prst="rect">
            <a:avLst/>
          </a:prstGeom>
          <a:solidFill>
            <a:srgbClr val="7DD1CE">
              <a:alpha val="2036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aphic 1">
            <a:extLst>
              <a:ext uri="{FF2B5EF4-FFF2-40B4-BE49-F238E27FC236}">
                <a16:creationId xmlns:a16="http://schemas.microsoft.com/office/drawing/2014/main" id="{06127A48-B7E4-68E5-1772-069DB16741D2}"/>
              </a:ext>
            </a:extLst>
          </p:cNvPr>
          <p:cNvGrpSpPr/>
          <p:nvPr/>
        </p:nvGrpSpPr>
        <p:grpSpPr>
          <a:xfrm>
            <a:off x="782665" y="1193137"/>
            <a:ext cx="4722755" cy="5072830"/>
            <a:chOff x="1350645" y="8779796"/>
            <a:chExt cx="3776482" cy="4056414"/>
          </a:xfrm>
          <a:solidFill>
            <a:srgbClr val="000000"/>
          </a:solidFill>
        </p:grpSpPr>
        <p:sp>
          <p:nvSpPr>
            <p:cNvPr id="9" name="Freeform: Shape 2">
              <a:extLst>
                <a:ext uri="{FF2B5EF4-FFF2-40B4-BE49-F238E27FC236}">
                  <a16:creationId xmlns:a16="http://schemas.microsoft.com/office/drawing/2014/main" id="{70898DA9-CE2F-62C2-D766-E6CBD4994DCB}"/>
                </a:ext>
              </a:extLst>
            </p:cNvPr>
            <p:cNvSpPr/>
            <p:nvPr/>
          </p:nvSpPr>
          <p:spPr>
            <a:xfrm>
              <a:off x="1350645" y="9059729"/>
              <a:ext cx="3776482" cy="3776482"/>
            </a:xfrm>
            <a:custGeom>
              <a:avLst/>
              <a:gdLst>
                <a:gd name="connsiteX0" fmla="*/ 3776482 w 3776482"/>
                <a:gd name="connsiteY0" fmla="*/ 1888241 h 3776482"/>
                <a:gd name="connsiteX1" fmla="*/ 1888241 w 3776482"/>
                <a:gd name="connsiteY1" fmla="*/ 3776482 h 3776482"/>
                <a:gd name="connsiteX2" fmla="*/ 0 w 3776482"/>
                <a:gd name="connsiteY2" fmla="*/ 1888241 h 3776482"/>
                <a:gd name="connsiteX3" fmla="*/ 1888241 w 3776482"/>
                <a:gd name="connsiteY3" fmla="*/ 0 h 3776482"/>
                <a:gd name="connsiteX4" fmla="*/ 3776482 w 3776482"/>
                <a:gd name="connsiteY4" fmla="*/ 1888241 h 37764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76482" h="3776482">
                  <a:moveTo>
                    <a:pt x="3776482" y="1888241"/>
                  </a:moveTo>
                  <a:cubicBezTo>
                    <a:pt x="3776482" y="2931088"/>
                    <a:pt x="2931088" y="3776482"/>
                    <a:pt x="1888241" y="3776482"/>
                  </a:cubicBezTo>
                  <a:cubicBezTo>
                    <a:pt x="845394" y="3776482"/>
                    <a:pt x="0" y="2931087"/>
                    <a:pt x="0" y="1888241"/>
                  </a:cubicBezTo>
                  <a:cubicBezTo>
                    <a:pt x="0" y="845394"/>
                    <a:pt x="845394" y="0"/>
                    <a:pt x="1888241" y="0"/>
                  </a:cubicBezTo>
                  <a:cubicBezTo>
                    <a:pt x="2931088" y="0"/>
                    <a:pt x="3776482" y="845394"/>
                    <a:pt x="3776482" y="1888241"/>
                  </a:cubicBezTo>
                  <a:close/>
                </a:path>
              </a:pathLst>
            </a:custGeom>
            <a:solidFill>
              <a:srgbClr val="7DD1CE"/>
            </a:solidFill>
            <a:ln w="17378" cap="flat">
              <a:noFill/>
              <a:prstDash val="solid"/>
              <a:miter/>
            </a:ln>
          </p:spPr>
          <p:txBody>
            <a:bodyPr rtlCol="0" anchor="ctr"/>
            <a:lstStyle/>
            <a:p>
              <a:pPr defTabSz="2438278"/>
              <a:endParaRPr lang="en-US" sz="4800" dirty="0">
                <a:solidFill>
                  <a:srgbClr val="000000"/>
                </a:solidFill>
                <a:latin typeface="Montserrat Light "/>
              </a:endParaRPr>
            </a:p>
          </p:txBody>
        </p:sp>
        <p:sp>
          <p:nvSpPr>
            <p:cNvPr id="10" name="Freeform: Shape 3">
              <a:extLst>
                <a:ext uri="{FF2B5EF4-FFF2-40B4-BE49-F238E27FC236}">
                  <a16:creationId xmlns:a16="http://schemas.microsoft.com/office/drawing/2014/main" id="{5886D023-B7CC-66D4-2A19-2122937A6F84}"/>
                </a:ext>
              </a:extLst>
            </p:cNvPr>
            <p:cNvSpPr/>
            <p:nvPr/>
          </p:nvSpPr>
          <p:spPr>
            <a:xfrm>
              <a:off x="2645985" y="8779796"/>
              <a:ext cx="1220575" cy="1276222"/>
            </a:xfrm>
            <a:custGeom>
              <a:avLst/>
              <a:gdLst>
                <a:gd name="connsiteX0" fmla="*/ 1220576 w 1220575"/>
                <a:gd name="connsiteY0" fmla="*/ 638107 h 1276222"/>
                <a:gd name="connsiteX1" fmla="*/ 610288 w 1220575"/>
                <a:gd name="connsiteY1" fmla="*/ 1276215 h 1276222"/>
                <a:gd name="connsiteX2" fmla="*/ 0 w 1220575"/>
                <a:gd name="connsiteY2" fmla="*/ 638107 h 1276222"/>
                <a:gd name="connsiteX3" fmla="*/ 610288 w 1220575"/>
                <a:gd name="connsiteY3" fmla="*/ 0 h 1276222"/>
                <a:gd name="connsiteX4" fmla="*/ 1220576 w 1220575"/>
                <a:gd name="connsiteY4" fmla="*/ 638107 h 12762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575" h="1276222">
                  <a:moveTo>
                    <a:pt x="1220576" y="638107"/>
                  </a:moveTo>
                  <a:cubicBezTo>
                    <a:pt x="1220576" y="989327"/>
                    <a:pt x="947598" y="1277953"/>
                    <a:pt x="610288" y="1276215"/>
                  </a:cubicBezTo>
                  <a:cubicBezTo>
                    <a:pt x="179087" y="1274476"/>
                    <a:pt x="0" y="991065"/>
                    <a:pt x="0" y="638107"/>
                  </a:cubicBezTo>
                  <a:cubicBezTo>
                    <a:pt x="0" y="286887"/>
                    <a:pt x="272978" y="0"/>
                    <a:pt x="610288" y="0"/>
                  </a:cubicBezTo>
                  <a:cubicBezTo>
                    <a:pt x="947598" y="1739"/>
                    <a:pt x="1220576" y="286887"/>
                    <a:pt x="1220576" y="638107"/>
                  </a:cubicBezTo>
                  <a:close/>
                </a:path>
              </a:pathLst>
            </a:custGeom>
            <a:solidFill>
              <a:schemeClr val="tx1"/>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11" name="Freeform: Shape 4">
              <a:extLst>
                <a:ext uri="{FF2B5EF4-FFF2-40B4-BE49-F238E27FC236}">
                  <a16:creationId xmlns:a16="http://schemas.microsoft.com/office/drawing/2014/main" id="{916057F6-09A3-3D55-48E7-469BA13B0D19}"/>
                </a:ext>
              </a:extLst>
            </p:cNvPr>
            <p:cNvSpPr/>
            <p:nvPr/>
          </p:nvSpPr>
          <p:spPr>
            <a:xfrm>
              <a:off x="3040672" y="10036885"/>
              <a:ext cx="415552" cy="210624"/>
            </a:xfrm>
            <a:custGeom>
              <a:avLst/>
              <a:gdLst>
                <a:gd name="connsiteX0" fmla="*/ 0 w 415552"/>
                <a:gd name="connsiteY0" fmla="*/ 0 h 210624"/>
                <a:gd name="connsiteX1" fmla="*/ 0 w 415552"/>
                <a:gd name="connsiteY1" fmla="*/ 106061 h 210624"/>
                <a:gd name="connsiteX2" fmla="*/ 172133 w 415552"/>
                <a:gd name="connsiteY2" fmla="*/ 205168 h 210624"/>
                <a:gd name="connsiteX3" fmla="*/ 217339 w 415552"/>
                <a:gd name="connsiteY3" fmla="*/ 206906 h 210624"/>
                <a:gd name="connsiteX4" fmla="*/ 415552 w 415552"/>
                <a:gd name="connsiteY4" fmla="*/ 104323 h 210624"/>
                <a:gd name="connsiteX5" fmla="*/ 415552 w 415552"/>
                <a:gd name="connsiteY5" fmla="*/ 0 h 210624"/>
                <a:gd name="connsiteX6" fmla="*/ 0 w 415552"/>
                <a:gd name="connsiteY6" fmla="*/ 0 h 21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552" h="210624">
                  <a:moveTo>
                    <a:pt x="0" y="0"/>
                  </a:moveTo>
                  <a:lnTo>
                    <a:pt x="0" y="106061"/>
                  </a:lnTo>
                  <a:cubicBezTo>
                    <a:pt x="74765" y="158222"/>
                    <a:pt x="139097" y="189519"/>
                    <a:pt x="172133" y="205168"/>
                  </a:cubicBezTo>
                  <a:cubicBezTo>
                    <a:pt x="187781" y="212122"/>
                    <a:pt x="203429" y="212122"/>
                    <a:pt x="217339" y="206906"/>
                  </a:cubicBezTo>
                  <a:cubicBezTo>
                    <a:pt x="253852" y="192997"/>
                    <a:pt x="330355" y="158222"/>
                    <a:pt x="415552" y="104323"/>
                  </a:cubicBezTo>
                  <a:lnTo>
                    <a:pt x="415552" y="0"/>
                  </a:lnTo>
                  <a:lnTo>
                    <a:pt x="0" y="0"/>
                  </a:lnTo>
                  <a:close/>
                </a:path>
              </a:pathLst>
            </a:custGeom>
            <a:solidFill>
              <a:srgbClr val="EA9F6C"/>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12" name="Freeform: Shape 5">
              <a:extLst>
                <a:ext uri="{FF2B5EF4-FFF2-40B4-BE49-F238E27FC236}">
                  <a16:creationId xmlns:a16="http://schemas.microsoft.com/office/drawing/2014/main" id="{687BDC87-83DE-3B52-846A-AB03C218B19F}"/>
                </a:ext>
              </a:extLst>
            </p:cNvPr>
            <p:cNvSpPr/>
            <p:nvPr/>
          </p:nvSpPr>
          <p:spPr>
            <a:xfrm>
              <a:off x="2710949" y="8927587"/>
              <a:ext cx="1069517" cy="1278194"/>
            </a:xfrm>
            <a:custGeom>
              <a:avLst/>
              <a:gdLst>
                <a:gd name="connsiteX0" fmla="*/ 1023470 w 1069517"/>
                <a:gd name="connsiteY0" fmla="*/ 578991 h 1278194"/>
                <a:gd name="connsiteX1" fmla="*/ 981741 w 1069517"/>
                <a:gd name="connsiteY1" fmla="*/ 582468 h 1278194"/>
                <a:gd name="connsiteX2" fmla="*/ 983480 w 1069517"/>
                <a:gd name="connsiteY2" fmla="*/ 262546 h 1278194"/>
                <a:gd name="connsiteX3" fmla="*/ 527937 w 1069517"/>
                <a:gd name="connsiteY3" fmla="*/ 0 h 1278194"/>
                <a:gd name="connsiteX4" fmla="*/ 527937 w 1069517"/>
                <a:gd name="connsiteY4" fmla="*/ 0 h 1278194"/>
                <a:gd name="connsiteX5" fmla="*/ 527937 w 1069517"/>
                <a:gd name="connsiteY5" fmla="*/ 0 h 1278194"/>
                <a:gd name="connsiteX6" fmla="*/ 72395 w 1069517"/>
                <a:gd name="connsiteY6" fmla="*/ 262546 h 1278194"/>
                <a:gd name="connsiteX7" fmla="*/ 74133 w 1069517"/>
                <a:gd name="connsiteY7" fmla="*/ 578991 h 1278194"/>
                <a:gd name="connsiteX8" fmla="*/ 44575 w 1069517"/>
                <a:gd name="connsiteY8" fmla="*/ 578991 h 1278194"/>
                <a:gd name="connsiteX9" fmla="*/ 11540 w 1069517"/>
                <a:gd name="connsiteY9" fmla="*/ 731998 h 1278194"/>
                <a:gd name="connsiteX10" fmla="*/ 107169 w 1069517"/>
                <a:gd name="connsiteY10" fmla="*/ 836321 h 1278194"/>
                <a:gd name="connsiteX11" fmla="*/ 117601 w 1069517"/>
                <a:gd name="connsiteY11" fmla="*/ 900653 h 1278194"/>
                <a:gd name="connsiteX12" fmla="*/ 505334 w 1069517"/>
                <a:gd name="connsiteY12" fmla="*/ 1272737 h 1278194"/>
                <a:gd name="connsiteX13" fmla="*/ 550540 w 1069517"/>
                <a:gd name="connsiteY13" fmla="*/ 1274476 h 1278194"/>
                <a:gd name="connsiteX14" fmla="*/ 941750 w 1069517"/>
                <a:gd name="connsiteY14" fmla="*/ 900653 h 1278194"/>
                <a:gd name="connsiteX15" fmla="*/ 952183 w 1069517"/>
                <a:gd name="connsiteY15" fmla="*/ 836321 h 1278194"/>
                <a:gd name="connsiteX16" fmla="*/ 1059983 w 1069517"/>
                <a:gd name="connsiteY16" fmla="*/ 731998 h 1278194"/>
                <a:gd name="connsiteX17" fmla="*/ 1023470 w 1069517"/>
                <a:gd name="connsiteY17" fmla="*/ 578991 h 1278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69517" h="1278194">
                  <a:moveTo>
                    <a:pt x="1023470" y="578991"/>
                  </a:moveTo>
                  <a:cubicBezTo>
                    <a:pt x="1009560" y="573774"/>
                    <a:pt x="995651" y="575514"/>
                    <a:pt x="981741" y="582468"/>
                  </a:cubicBezTo>
                  <a:cubicBezTo>
                    <a:pt x="997389" y="439894"/>
                    <a:pt x="1004344" y="295581"/>
                    <a:pt x="983480" y="262546"/>
                  </a:cubicBezTo>
                  <a:cubicBezTo>
                    <a:pt x="880896" y="100845"/>
                    <a:pt x="705286" y="6955"/>
                    <a:pt x="527937" y="0"/>
                  </a:cubicBezTo>
                  <a:cubicBezTo>
                    <a:pt x="527937" y="0"/>
                    <a:pt x="527937" y="0"/>
                    <a:pt x="527937" y="0"/>
                  </a:cubicBezTo>
                  <a:cubicBezTo>
                    <a:pt x="527937" y="0"/>
                    <a:pt x="527937" y="0"/>
                    <a:pt x="527937" y="0"/>
                  </a:cubicBezTo>
                  <a:cubicBezTo>
                    <a:pt x="350589" y="6955"/>
                    <a:pt x="174979" y="102584"/>
                    <a:pt x="72395" y="262546"/>
                  </a:cubicBezTo>
                  <a:cubicBezTo>
                    <a:pt x="51530" y="295581"/>
                    <a:pt x="58485" y="438155"/>
                    <a:pt x="74133" y="578991"/>
                  </a:cubicBezTo>
                  <a:cubicBezTo>
                    <a:pt x="63701" y="575514"/>
                    <a:pt x="53269" y="575514"/>
                    <a:pt x="44575" y="578991"/>
                  </a:cubicBezTo>
                  <a:cubicBezTo>
                    <a:pt x="2846" y="592901"/>
                    <a:pt x="-12802" y="662449"/>
                    <a:pt x="11540" y="731998"/>
                  </a:cubicBezTo>
                  <a:cubicBezTo>
                    <a:pt x="30665" y="789375"/>
                    <a:pt x="70656" y="831105"/>
                    <a:pt x="107169" y="836321"/>
                  </a:cubicBezTo>
                  <a:cubicBezTo>
                    <a:pt x="112385" y="876311"/>
                    <a:pt x="117601" y="900653"/>
                    <a:pt x="117601" y="900653"/>
                  </a:cubicBezTo>
                  <a:cubicBezTo>
                    <a:pt x="204537" y="1130162"/>
                    <a:pt x="432308" y="1241440"/>
                    <a:pt x="505334" y="1272737"/>
                  </a:cubicBezTo>
                  <a:cubicBezTo>
                    <a:pt x="520982" y="1279692"/>
                    <a:pt x="536631" y="1279692"/>
                    <a:pt x="550540" y="1274476"/>
                  </a:cubicBezTo>
                  <a:cubicBezTo>
                    <a:pt x="621828" y="1244918"/>
                    <a:pt x="854815" y="1131902"/>
                    <a:pt x="941750" y="900653"/>
                  </a:cubicBezTo>
                  <a:cubicBezTo>
                    <a:pt x="941750" y="900653"/>
                    <a:pt x="945228" y="876311"/>
                    <a:pt x="952183" y="836321"/>
                  </a:cubicBezTo>
                  <a:cubicBezTo>
                    <a:pt x="992173" y="839798"/>
                    <a:pt x="1037380" y="796330"/>
                    <a:pt x="1059983" y="731998"/>
                  </a:cubicBezTo>
                  <a:cubicBezTo>
                    <a:pt x="1080847" y="662449"/>
                    <a:pt x="1066938" y="592901"/>
                    <a:pt x="1023470" y="578991"/>
                  </a:cubicBezTo>
                  <a:close/>
                </a:path>
              </a:pathLst>
            </a:custGeom>
            <a:solidFill>
              <a:schemeClr val="accent2">
                <a:lumMod val="40000"/>
                <a:lumOff val="60000"/>
              </a:schemeClr>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13" name="Freeform: Shape 6">
              <a:extLst>
                <a:ext uri="{FF2B5EF4-FFF2-40B4-BE49-F238E27FC236}">
                  <a16:creationId xmlns:a16="http://schemas.microsoft.com/office/drawing/2014/main" id="{C25CD762-DC6E-BF83-06F5-A1A1B2BCA9BD}"/>
                </a:ext>
              </a:extLst>
            </p:cNvPr>
            <p:cNvSpPr/>
            <p:nvPr/>
          </p:nvSpPr>
          <p:spPr>
            <a:xfrm>
              <a:off x="3349377" y="9408989"/>
              <a:ext cx="250327" cy="68978"/>
            </a:xfrm>
            <a:custGeom>
              <a:avLst/>
              <a:gdLst>
                <a:gd name="connsiteX0" fmla="*/ 7741 w 250327"/>
                <a:gd name="connsiteY0" fmla="*/ 43689 h 68978"/>
                <a:gd name="connsiteX1" fmla="*/ 228557 w 250327"/>
                <a:gd name="connsiteY1" fmla="*/ 33257 h 68978"/>
                <a:gd name="connsiteX2" fmla="*/ 145099 w 250327"/>
                <a:gd name="connsiteY2" fmla="*/ 15870 h 68978"/>
                <a:gd name="connsiteX3" fmla="*/ 18173 w 250327"/>
                <a:gd name="connsiteY3" fmla="*/ 66292 h 68978"/>
                <a:gd name="connsiteX4" fmla="*/ 7741 w 250327"/>
                <a:gd name="connsiteY4" fmla="*/ 43689 h 68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327" h="68978">
                  <a:moveTo>
                    <a:pt x="7741" y="43689"/>
                  </a:moveTo>
                  <a:cubicBezTo>
                    <a:pt x="19912" y="34995"/>
                    <a:pt x="120757" y="-43247"/>
                    <a:pt x="228557" y="33257"/>
                  </a:cubicBezTo>
                  <a:cubicBezTo>
                    <a:pt x="294628" y="80203"/>
                    <a:pt x="193783" y="10654"/>
                    <a:pt x="145099" y="15870"/>
                  </a:cubicBezTo>
                  <a:cubicBezTo>
                    <a:pt x="84244" y="22824"/>
                    <a:pt x="37299" y="52382"/>
                    <a:pt x="18173" y="66292"/>
                  </a:cubicBezTo>
                  <a:cubicBezTo>
                    <a:pt x="2525" y="76725"/>
                    <a:pt x="-7908" y="54122"/>
                    <a:pt x="7741" y="43689"/>
                  </a:cubicBezTo>
                  <a:close/>
                </a:path>
              </a:pathLst>
            </a:custGeom>
            <a:solidFill>
              <a:srgbClr val="684528"/>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14" name="Freeform: Shape 7">
              <a:extLst>
                <a:ext uri="{FF2B5EF4-FFF2-40B4-BE49-F238E27FC236}">
                  <a16:creationId xmlns:a16="http://schemas.microsoft.com/office/drawing/2014/main" id="{D59C49FE-D28B-754D-2F3B-B7C19563CD4A}"/>
                </a:ext>
              </a:extLst>
            </p:cNvPr>
            <p:cNvSpPr/>
            <p:nvPr/>
          </p:nvSpPr>
          <p:spPr>
            <a:xfrm>
              <a:off x="2887235" y="9410820"/>
              <a:ext cx="244564" cy="67147"/>
            </a:xfrm>
            <a:custGeom>
              <a:avLst/>
              <a:gdLst>
                <a:gd name="connsiteX0" fmla="*/ 236895 w 244564"/>
                <a:gd name="connsiteY0" fmla="*/ 41858 h 67147"/>
                <a:gd name="connsiteX1" fmla="*/ 21295 w 244564"/>
                <a:gd name="connsiteY1" fmla="*/ 34904 h 67147"/>
                <a:gd name="connsiteX2" fmla="*/ 103014 w 244564"/>
                <a:gd name="connsiteY2" fmla="*/ 15777 h 67147"/>
                <a:gd name="connsiteX3" fmla="*/ 224724 w 244564"/>
                <a:gd name="connsiteY3" fmla="*/ 64461 h 67147"/>
                <a:gd name="connsiteX4" fmla="*/ 236895 w 244564"/>
                <a:gd name="connsiteY4" fmla="*/ 41858 h 67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564" h="67147">
                  <a:moveTo>
                    <a:pt x="236895" y="41858"/>
                  </a:moveTo>
                  <a:cubicBezTo>
                    <a:pt x="224724" y="33164"/>
                    <a:pt x="129095" y="-43338"/>
                    <a:pt x="21295" y="34904"/>
                  </a:cubicBezTo>
                  <a:cubicBezTo>
                    <a:pt x="-43037" y="81848"/>
                    <a:pt x="54331" y="10561"/>
                    <a:pt x="103014" y="15777"/>
                  </a:cubicBezTo>
                  <a:cubicBezTo>
                    <a:pt x="162131" y="22732"/>
                    <a:pt x="207337" y="52291"/>
                    <a:pt x="224724" y="64461"/>
                  </a:cubicBezTo>
                  <a:cubicBezTo>
                    <a:pt x="242111" y="74894"/>
                    <a:pt x="252544" y="52291"/>
                    <a:pt x="236895" y="41858"/>
                  </a:cubicBezTo>
                  <a:close/>
                </a:path>
              </a:pathLst>
            </a:custGeom>
            <a:solidFill>
              <a:srgbClr val="684528"/>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15" name="Freeform: Shape 8">
              <a:extLst>
                <a:ext uri="{FF2B5EF4-FFF2-40B4-BE49-F238E27FC236}">
                  <a16:creationId xmlns:a16="http://schemas.microsoft.com/office/drawing/2014/main" id="{2CA5E75A-AC37-076F-31A6-03BCF62585B4}"/>
                </a:ext>
              </a:extLst>
            </p:cNvPr>
            <p:cNvSpPr/>
            <p:nvPr/>
          </p:nvSpPr>
          <p:spPr>
            <a:xfrm>
              <a:off x="1945284" y="10099479"/>
              <a:ext cx="2585584" cy="1751771"/>
            </a:xfrm>
            <a:custGeom>
              <a:avLst/>
              <a:gdLst>
                <a:gd name="connsiteX0" fmla="*/ 2197732 w 2585584"/>
                <a:gd name="connsiteY0" fmla="*/ 537262 h 1751771"/>
                <a:gd name="connsiteX1" fmla="*/ 2001258 w 2585584"/>
                <a:gd name="connsiteY1" fmla="*/ 406859 h 1751771"/>
                <a:gd name="connsiteX2" fmla="*/ 1693506 w 2585584"/>
                <a:gd name="connsiteY2" fmla="*/ 359914 h 1751771"/>
                <a:gd name="connsiteX3" fmla="*/ 1512679 w 2585584"/>
                <a:gd name="connsiteY3" fmla="*/ 166916 h 1751771"/>
                <a:gd name="connsiteX4" fmla="*/ 1512679 w 2585584"/>
                <a:gd name="connsiteY4" fmla="*/ 0 h 1751771"/>
                <a:gd name="connsiteX5" fmla="*/ 1291863 w 2585584"/>
                <a:gd name="connsiteY5" fmla="*/ 85197 h 1751771"/>
                <a:gd name="connsiteX6" fmla="*/ 1095389 w 2585584"/>
                <a:gd name="connsiteY6" fmla="*/ 0 h 1751771"/>
                <a:gd name="connsiteX7" fmla="*/ 1095389 w 2585584"/>
                <a:gd name="connsiteY7" fmla="*/ 165178 h 1751771"/>
                <a:gd name="connsiteX8" fmla="*/ 891959 w 2585584"/>
                <a:gd name="connsiteY8" fmla="*/ 359914 h 1751771"/>
                <a:gd name="connsiteX9" fmla="*/ 585946 w 2585584"/>
                <a:gd name="connsiteY9" fmla="*/ 406859 h 1751771"/>
                <a:gd name="connsiteX10" fmla="*/ 370346 w 2585584"/>
                <a:gd name="connsiteY10" fmla="*/ 580730 h 1751771"/>
                <a:gd name="connsiteX11" fmla="*/ 0 w 2585584"/>
                <a:gd name="connsiteY11" fmla="*/ 1516157 h 1751771"/>
                <a:gd name="connsiteX12" fmla="*/ 321662 w 2585584"/>
                <a:gd name="connsiteY12" fmla="*/ 1703938 h 1751771"/>
                <a:gd name="connsiteX13" fmla="*/ 636369 w 2585584"/>
                <a:gd name="connsiteY13" fmla="*/ 984111 h 1751771"/>
                <a:gd name="connsiteX14" fmla="*/ 1999519 w 2585584"/>
                <a:gd name="connsiteY14" fmla="*/ 984111 h 1751771"/>
                <a:gd name="connsiteX15" fmla="*/ 2293361 w 2585584"/>
                <a:gd name="connsiteY15" fmla="*/ 1630912 h 1751771"/>
                <a:gd name="connsiteX16" fmla="*/ 2585465 w 2585584"/>
                <a:gd name="connsiteY16" fmla="*/ 1530067 h 1751771"/>
                <a:gd name="connsiteX17" fmla="*/ 2197732 w 2585584"/>
                <a:gd name="connsiteY17" fmla="*/ 537262 h 175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85584" h="1751771">
                  <a:moveTo>
                    <a:pt x="2197732" y="537262"/>
                  </a:moveTo>
                  <a:cubicBezTo>
                    <a:pt x="2154264" y="455543"/>
                    <a:pt x="2063851" y="406859"/>
                    <a:pt x="2001258" y="406859"/>
                  </a:cubicBezTo>
                  <a:lnTo>
                    <a:pt x="1693506" y="359914"/>
                  </a:lnTo>
                  <a:cubicBezTo>
                    <a:pt x="1599615" y="326878"/>
                    <a:pt x="1512679" y="227771"/>
                    <a:pt x="1512679" y="166916"/>
                  </a:cubicBezTo>
                  <a:cubicBezTo>
                    <a:pt x="1512679" y="165178"/>
                    <a:pt x="1512679" y="0"/>
                    <a:pt x="1512679" y="0"/>
                  </a:cubicBezTo>
                  <a:cubicBezTo>
                    <a:pt x="1394447" y="57377"/>
                    <a:pt x="1291863" y="85197"/>
                    <a:pt x="1291863" y="85197"/>
                  </a:cubicBezTo>
                  <a:cubicBezTo>
                    <a:pt x="1291863" y="85197"/>
                    <a:pt x="1204927" y="59117"/>
                    <a:pt x="1095389" y="0"/>
                  </a:cubicBezTo>
                  <a:cubicBezTo>
                    <a:pt x="1095389" y="0"/>
                    <a:pt x="1095389" y="163439"/>
                    <a:pt x="1095389" y="165178"/>
                  </a:cubicBezTo>
                  <a:cubicBezTo>
                    <a:pt x="1095389" y="226033"/>
                    <a:pt x="992805" y="328617"/>
                    <a:pt x="891959" y="359914"/>
                  </a:cubicBezTo>
                  <a:lnTo>
                    <a:pt x="585946" y="406859"/>
                  </a:lnTo>
                  <a:cubicBezTo>
                    <a:pt x="523352" y="406859"/>
                    <a:pt x="410336" y="481623"/>
                    <a:pt x="370346" y="580730"/>
                  </a:cubicBezTo>
                  <a:cubicBezTo>
                    <a:pt x="311229" y="714610"/>
                    <a:pt x="220816" y="982372"/>
                    <a:pt x="0" y="1516157"/>
                  </a:cubicBezTo>
                  <a:cubicBezTo>
                    <a:pt x="13910" y="1702200"/>
                    <a:pt x="210384" y="1823909"/>
                    <a:pt x="321662" y="1703938"/>
                  </a:cubicBezTo>
                  <a:cubicBezTo>
                    <a:pt x="415552" y="1601353"/>
                    <a:pt x="558127" y="1213621"/>
                    <a:pt x="636369" y="984111"/>
                  </a:cubicBezTo>
                  <a:lnTo>
                    <a:pt x="1999519" y="984111"/>
                  </a:lnTo>
                  <a:cubicBezTo>
                    <a:pt x="2116012" y="1182324"/>
                    <a:pt x="2291622" y="1497031"/>
                    <a:pt x="2293361" y="1630912"/>
                  </a:cubicBezTo>
                  <a:cubicBezTo>
                    <a:pt x="2295100" y="1740450"/>
                    <a:pt x="2592420" y="1808261"/>
                    <a:pt x="2585465" y="1530067"/>
                  </a:cubicBezTo>
                  <a:cubicBezTo>
                    <a:pt x="2580249" y="1281431"/>
                    <a:pt x="2307271" y="719827"/>
                    <a:pt x="2197732" y="537262"/>
                  </a:cubicBezTo>
                  <a:close/>
                </a:path>
              </a:pathLst>
            </a:custGeom>
            <a:solidFill>
              <a:schemeClr val="accent2">
                <a:lumMod val="40000"/>
                <a:lumOff val="60000"/>
              </a:schemeClr>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16" name="Freeform: Shape 9">
              <a:extLst>
                <a:ext uri="{FF2B5EF4-FFF2-40B4-BE49-F238E27FC236}">
                  <a16:creationId xmlns:a16="http://schemas.microsoft.com/office/drawing/2014/main" id="{AA9CF3A2-9179-6C26-E18C-E6E4EFC2E8CC}"/>
                </a:ext>
              </a:extLst>
            </p:cNvPr>
            <p:cNvSpPr/>
            <p:nvPr/>
          </p:nvSpPr>
          <p:spPr>
            <a:xfrm>
              <a:off x="2951998" y="9511794"/>
              <a:ext cx="179087" cy="95716"/>
            </a:xfrm>
            <a:custGeom>
              <a:avLst/>
              <a:gdLst>
                <a:gd name="connsiteX0" fmla="*/ 179087 w 179087"/>
                <a:gd name="connsiteY0" fmla="*/ 66071 h 95716"/>
                <a:gd name="connsiteX1" fmla="*/ 76503 w 179087"/>
                <a:gd name="connsiteY1" fmla="*/ 95629 h 95716"/>
                <a:gd name="connsiteX2" fmla="*/ 0 w 179087"/>
                <a:gd name="connsiteY2" fmla="*/ 46945 h 95716"/>
                <a:gd name="connsiteX3" fmla="*/ 76503 w 179087"/>
                <a:gd name="connsiteY3" fmla="*/ 0 h 95716"/>
                <a:gd name="connsiteX4" fmla="*/ 179087 w 179087"/>
                <a:gd name="connsiteY4" fmla="*/ 66071 h 95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087" h="95716">
                  <a:moveTo>
                    <a:pt x="179087" y="66071"/>
                  </a:moveTo>
                  <a:cubicBezTo>
                    <a:pt x="126926" y="83458"/>
                    <a:pt x="106061" y="93890"/>
                    <a:pt x="76503" y="95629"/>
                  </a:cubicBezTo>
                  <a:cubicBezTo>
                    <a:pt x="34774" y="97367"/>
                    <a:pt x="0" y="73026"/>
                    <a:pt x="0" y="46945"/>
                  </a:cubicBezTo>
                  <a:cubicBezTo>
                    <a:pt x="0" y="20865"/>
                    <a:pt x="34774" y="0"/>
                    <a:pt x="76503" y="0"/>
                  </a:cubicBezTo>
                  <a:cubicBezTo>
                    <a:pt x="118232" y="1738"/>
                    <a:pt x="172133" y="46945"/>
                    <a:pt x="179087" y="66071"/>
                  </a:cubicBezTo>
                  <a:close/>
                </a:path>
              </a:pathLst>
            </a:custGeom>
            <a:solidFill>
              <a:srgbClr val="FFFFFF"/>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17" name="Freeform: Shape 10">
              <a:extLst>
                <a:ext uri="{FF2B5EF4-FFF2-40B4-BE49-F238E27FC236}">
                  <a16:creationId xmlns:a16="http://schemas.microsoft.com/office/drawing/2014/main" id="{79739AFF-B1E4-5443-937E-CB54EE7DD3DD}"/>
                </a:ext>
              </a:extLst>
            </p:cNvPr>
            <p:cNvSpPr/>
            <p:nvPr/>
          </p:nvSpPr>
          <p:spPr>
            <a:xfrm>
              <a:off x="2981556" y="9515271"/>
              <a:ext cx="86935" cy="93890"/>
            </a:xfrm>
            <a:custGeom>
              <a:avLst/>
              <a:gdLst>
                <a:gd name="connsiteX0" fmla="*/ 86936 w 86935"/>
                <a:gd name="connsiteY0" fmla="*/ 46945 h 93890"/>
                <a:gd name="connsiteX1" fmla="*/ 43468 w 86935"/>
                <a:gd name="connsiteY1" fmla="*/ 93890 h 93890"/>
                <a:gd name="connsiteX2" fmla="*/ 0 w 86935"/>
                <a:gd name="connsiteY2" fmla="*/ 46945 h 93890"/>
                <a:gd name="connsiteX3" fmla="*/ 43468 w 86935"/>
                <a:gd name="connsiteY3" fmla="*/ -1 h 93890"/>
                <a:gd name="connsiteX4" fmla="*/ 86936 w 86935"/>
                <a:gd name="connsiteY4" fmla="*/ 46945 h 9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35" h="93890">
                  <a:moveTo>
                    <a:pt x="86936" y="46945"/>
                  </a:moveTo>
                  <a:cubicBezTo>
                    <a:pt x="86936" y="72872"/>
                    <a:pt x="67475" y="93890"/>
                    <a:pt x="43468" y="93890"/>
                  </a:cubicBezTo>
                  <a:cubicBezTo>
                    <a:pt x="19461" y="93890"/>
                    <a:pt x="0" y="72873"/>
                    <a:pt x="0" y="46945"/>
                  </a:cubicBezTo>
                  <a:cubicBezTo>
                    <a:pt x="0" y="21018"/>
                    <a:pt x="19461" y="-1"/>
                    <a:pt x="43468" y="-1"/>
                  </a:cubicBezTo>
                  <a:cubicBezTo>
                    <a:pt x="67475" y="-1"/>
                    <a:pt x="86936" y="21017"/>
                    <a:pt x="86936" y="46945"/>
                  </a:cubicBezTo>
                  <a:close/>
                </a:path>
              </a:pathLst>
            </a:custGeom>
            <a:solidFill>
              <a:srgbClr val="7B9368"/>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18" name="Freeform: Shape 11">
              <a:extLst>
                <a:ext uri="{FF2B5EF4-FFF2-40B4-BE49-F238E27FC236}">
                  <a16:creationId xmlns:a16="http://schemas.microsoft.com/office/drawing/2014/main" id="{48F85280-47B8-434C-9AA3-3408798E9C29}"/>
                </a:ext>
              </a:extLst>
            </p:cNvPr>
            <p:cNvSpPr/>
            <p:nvPr/>
          </p:nvSpPr>
          <p:spPr>
            <a:xfrm>
              <a:off x="2997205" y="9525704"/>
              <a:ext cx="59116" cy="62593"/>
            </a:xfrm>
            <a:custGeom>
              <a:avLst/>
              <a:gdLst>
                <a:gd name="connsiteX0" fmla="*/ 59116 w 59116"/>
                <a:gd name="connsiteY0" fmla="*/ 31297 h 62593"/>
                <a:gd name="connsiteX1" fmla="*/ 29558 w 59116"/>
                <a:gd name="connsiteY1" fmla="*/ 62593 h 62593"/>
                <a:gd name="connsiteX2" fmla="*/ 0 w 59116"/>
                <a:gd name="connsiteY2" fmla="*/ 31297 h 62593"/>
                <a:gd name="connsiteX3" fmla="*/ 29558 w 59116"/>
                <a:gd name="connsiteY3" fmla="*/ 0 h 62593"/>
                <a:gd name="connsiteX4" fmla="*/ 59116 w 59116"/>
                <a:gd name="connsiteY4" fmla="*/ 31297 h 62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6" h="62593">
                  <a:moveTo>
                    <a:pt x="59116" y="31297"/>
                  </a:moveTo>
                  <a:cubicBezTo>
                    <a:pt x="59116" y="48582"/>
                    <a:pt x="45883" y="62593"/>
                    <a:pt x="29558" y="62593"/>
                  </a:cubicBezTo>
                  <a:cubicBezTo>
                    <a:pt x="13234" y="62593"/>
                    <a:pt x="0" y="48581"/>
                    <a:pt x="0" y="31297"/>
                  </a:cubicBezTo>
                  <a:cubicBezTo>
                    <a:pt x="0" y="14011"/>
                    <a:pt x="13234" y="0"/>
                    <a:pt x="29558" y="0"/>
                  </a:cubicBezTo>
                  <a:cubicBezTo>
                    <a:pt x="45883" y="0"/>
                    <a:pt x="59116" y="14012"/>
                    <a:pt x="59116" y="31297"/>
                  </a:cubicBezTo>
                  <a:close/>
                </a:path>
              </a:pathLst>
            </a:custGeom>
            <a:solidFill>
              <a:srgbClr val="000000"/>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19" name="Freeform: Shape 12">
              <a:extLst>
                <a:ext uri="{FF2B5EF4-FFF2-40B4-BE49-F238E27FC236}">
                  <a16:creationId xmlns:a16="http://schemas.microsoft.com/office/drawing/2014/main" id="{B9FC8DA7-6374-617D-9C00-D9BD7675EE17}"/>
                </a:ext>
              </a:extLst>
            </p:cNvPr>
            <p:cNvSpPr/>
            <p:nvPr/>
          </p:nvSpPr>
          <p:spPr>
            <a:xfrm>
              <a:off x="3033718" y="9541352"/>
              <a:ext cx="27819" cy="20864"/>
            </a:xfrm>
            <a:custGeom>
              <a:avLst/>
              <a:gdLst>
                <a:gd name="connsiteX0" fmla="*/ 27819 w 27819"/>
                <a:gd name="connsiteY0" fmla="*/ 10432 h 20864"/>
                <a:gd name="connsiteX1" fmla="*/ 13910 w 27819"/>
                <a:gd name="connsiteY1" fmla="*/ 20864 h 20864"/>
                <a:gd name="connsiteX2" fmla="*/ 0 w 27819"/>
                <a:gd name="connsiteY2" fmla="*/ 10432 h 20864"/>
                <a:gd name="connsiteX3" fmla="*/ 13910 w 27819"/>
                <a:gd name="connsiteY3" fmla="*/ 0 h 20864"/>
                <a:gd name="connsiteX4" fmla="*/ 27819 w 27819"/>
                <a:gd name="connsiteY4" fmla="*/ 10432 h 20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19" h="20864">
                  <a:moveTo>
                    <a:pt x="27819" y="10432"/>
                  </a:moveTo>
                  <a:cubicBezTo>
                    <a:pt x="27819" y="16194"/>
                    <a:pt x="21592" y="20864"/>
                    <a:pt x="13910" y="20864"/>
                  </a:cubicBezTo>
                  <a:cubicBezTo>
                    <a:pt x="6228" y="20864"/>
                    <a:pt x="0" y="16194"/>
                    <a:pt x="0" y="10432"/>
                  </a:cubicBezTo>
                  <a:cubicBezTo>
                    <a:pt x="0" y="4671"/>
                    <a:pt x="6227" y="0"/>
                    <a:pt x="13910" y="0"/>
                  </a:cubicBezTo>
                  <a:cubicBezTo>
                    <a:pt x="21592" y="0"/>
                    <a:pt x="27819" y="4671"/>
                    <a:pt x="27819" y="10432"/>
                  </a:cubicBezTo>
                  <a:close/>
                </a:path>
              </a:pathLst>
            </a:custGeom>
            <a:solidFill>
              <a:srgbClr val="FFFFFF"/>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20" name="Freeform: Shape 13">
              <a:extLst>
                <a:ext uri="{FF2B5EF4-FFF2-40B4-BE49-F238E27FC236}">
                  <a16:creationId xmlns:a16="http://schemas.microsoft.com/office/drawing/2014/main" id="{651F527D-75C2-5F43-A1D4-660EF8E5D8B1}"/>
                </a:ext>
              </a:extLst>
            </p:cNvPr>
            <p:cNvSpPr/>
            <p:nvPr/>
          </p:nvSpPr>
          <p:spPr>
            <a:xfrm>
              <a:off x="2910269" y="9511922"/>
              <a:ext cx="224293" cy="85068"/>
            </a:xfrm>
            <a:custGeom>
              <a:avLst/>
              <a:gdLst>
                <a:gd name="connsiteX0" fmla="*/ 215600 w 224293"/>
                <a:gd name="connsiteY0" fmla="*/ 55511 h 85068"/>
                <a:gd name="connsiteX1" fmla="*/ 53900 w 224293"/>
                <a:gd name="connsiteY1" fmla="*/ 10304 h 85068"/>
                <a:gd name="connsiteX2" fmla="*/ 0 w 224293"/>
                <a:gd name="connsiteY2" fmla="*/ 15520 h 85068"/>
                <a:gd name="connsiteX3" fmla="*/ 71287 w 224293"/>
                <a:gd name="connsiteY3" fmla="*/ 85068 h 85068"/>
                <a:gd name="connsiteX4" fmla="*/ 46945 w 224293"/>
                <a:gd name="connsiteY4" fmla="*/ 57249 h 85068"/>
                <a:gd name="connsiteX5" fmla="*/ 151268 w 224293"/>
                <a:gd name="connsiteY5" fmla="*/ 24213 h 85068"/>
                <a:gd name="connsiteX6" fmla="*/ 224294 w 224293"/>
                <a:gd name="connsiteY6" fmla="*/ 65943 h 85068"/>
                <a:gd name="connsiteX7" fmla="*/ 215600 w 224293"/>
                <a:gd name="connsiteY7" fmla="*/ 55511 h 85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4293" h="85068">
                  <a:moveTo>
                    <a:pt x="215600" y="55511"/>
                  </a:moveTo>
                  <a:cubicBezTo>
                    <a:pt x="180826" y="-5344"/>
                    <a:pt x="104323" y="-8821"/>
                    <a:pt x="53900" y="10304"/>
                  </a:cubicBezTo>
                  <a:cubicBezTo>
                    <a:pt x="10432" y="25953"/>
                    <a:pt x="1739" y="17259"/>
                    <a:pt x="0" y="15520"/>
                  </a:cubicBezTo>
                  <a:cubicBezTo>
                    <a:pt x="0" y="32907"/>
                    <a:pt x="22603" y="67681"/>
                    <a:pt x="71287" y="85068"/>
                  </a:cubicBezTo>
                  <a:cubicBezTo>
                    <a:pt x="59116" y="78114"/>
                    <a:pt x="50423" y="69421"/>
                    <a:pt x="46945" y="57249"/>
                  </a:cubicBezTo>
                  <a:cubicBezTo>
                    <a:pt x="52161" y="29430"/>
                    <a:pt x="111278" y="12043"/>
                    <a:pt x="151268" y="24213"/>
                  </a:cubicBezTo>
                  <a:cubicBezTo>
                    <a:pt x="208645" y="41601"/>
                    <a:pt x="224294" y="65943"/>
                    <a:pt x="224294" y="65943"/>
                  </a:cubicBezTo>
                  <a:cubicBezTo>
                    <a:pt x="219078" y="62465"/>
                    <a:pt x="217339" y="58988"/>
                    <a:pt x="215600" y="55511"/>
                  </a:cubicBezTo>
                  <a:close/>
                </a:path>
              </a:pathLst>
            </a:custGeom>
            <a:solidFill>
              <a:srgbClr val="000000"/>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21" name="Freeform: Shape 14">
              <a:extLst>
                <a:ext uri="{FF2B5EF4-FFF2-40B4-BE49-F238E27FC236}">
                  <a16:creationId xmlns:a16="http://schemas.microsoft.com/office/drawing/2014/main" id="{9C5BE421-BB6A-1830-C799-ECD6929CF34E}"/>
                </a:ext>
              </a:extLst>
            </p:cNvPr>
            <p:cNvSpPr/>
            <p:nvPr/>
          </p:nvSpPr>
          <p:spPr>
            <a:xfrm>
              <a:off x="3350163" y="9511794"/>
              <a:ext cx="180826" cy="95716"/>
            </a:xfrm>
            <a:custGeom>
              <a:avLst/>
              <a:gdLst>
                <a:gd name="connsiteX0" fmla="*/ 0 w 180826"/>
                <a:gd name="connsiteY0" fmla="*/ 66071 h 95716"/>
                <a:gd name="connsiteX1" fmla="*/ 104323 w 180826"/>
                <a:gd name="connsiteY1" fmla="*/ 95629 h 95716"/>
                <a:gd name="connsiteX2" fmla="*/ 180826 w 180826"/>
                <a:gd name="connsiteY2" fmla="*/ 46945 h 95716"/>
                <a:gd name="connsiteX3" fmla="*/ 104323 w 180826"/>
                <a:gd name="connsiteY3" fmla="*/ 0 h 95716"/>
                <a:gd name="connsiteX4" fmla="*/ 0 w 180826"/>
                <a:gd name="connsiteY4" fmla="*/ 66071 h 95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26" h="95716">
                  <a:moveTo>
                    <a:pt x="0" y="66071"/>
                  </a:moveTo>
                  <a:cubicBezTo>
                    <a:pt x="53900" y="83458"/>
                    <a:pt x="74765" y="93890"/>
                    <a:pt x="104323" y="95629"/>
                  </a:cubicBezTo>
                  <a:cubicBezTo>
                    <a:pt x="146052" y="97367"/>
                    <a:pt x="180826" y="73026"/>
                    <a:pt x="180826" y="46945"/>
                  </a:cubicBezTo>
                  <a:cubicBezTo>
                    <a:pt x="180826" y="20865"/>
                    <a:pt x="146052" y="0"/>
                    <a:pt x="104323" y="0"/>
                  </a:cubicBezTo>
                  <a:cubicBezTo>
                    <a:pt x="62594" y="1738"/>
                    <a:pt x="6955" y="46945"/>
                    <a:pt x="0" y="66071"/>
                  </a:cubicBezTo>
                  <a:close/>
                </a:path>
              </a:pathLst>
            </a:custGeom>
            <a:solidFill>
              <a:srgbClr val="FFFFFF"/>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22" name="Freeform: Shape 15">
              <a:extLst>
                <a:ext uri="{FF2B5EF4-FFF2-40B4-BE49-F238E27FC236}">
                  <a16:creationId xmlns:a16="http://schemas.microsoft.com/office/drawing/2014/main" id="{F516BA7C-CC4D-98B5-DD2B-DE5515E9960A}"/>
                </a:ext>
              </a:extLst>
            </p:cNvPr>
            <p:cNvSpPr/>
            <p:nvPr/>
          </p:nvSpPr>
          <p:spPr>
            <a:xfrm>
              <a:off x="3412757" y="9515271"/>
              <a:ext cx="90413" cy="93890"/>
            </a:xfrm>
            <a:custGeom>
              <a:avLst/>
              <a:gdLst>
                <a:gd name="connsiteX0" fmla="*/ 90413 w 90413"/>
                <a:gd name="connsiteY0" fmla="*/ 46945 h 93890"/>
                <a:gd name="connsiteX1" fmla="*/ 45207 w 90413"/>
                <a:gd name="connsiteY1" fmla="*/ 93890 h 93890"/>
                <a:gd name="connsiteX2" fmla="*/ 0 w 90413"/>
                <a:gd name="connsiteY2" fmla="*/ 46945 h 93890"/>
                <a:gd name="connsiteX3" fmla="*/ 45207 w 90413"/>
                <a:gd name="connsiteY3" fmla="*/ -1 h 93890"/>
                <a:gd name="connsiteX4" fmla="*/ 90413 w 90413"/>
                <a:gd name="connsiteY4" fmla="*/ 46945 h 938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413" h="93890">
                  <a:moveTo>
                    <a:pt x="90413" y="46945"/>
                  </a:moveTo>
                  <a:cubicBezTo>
                    <a:pt x="90413" y="72872"/>
                    <a:pt x="70173" y="93890"/>
                    <a:pt x="45207" y="93890"/>
                  </a:cubicBezTo>
                  <a:cubicBezTo>
                    <a:pt x="20240" y="93890"/>
                    <a:pt x="0" y="72873"/>
                    <a:pt x="0" y="46945"/>
                  </a:cubicBezTo>
                  <a:cubicBezTo>
                    <a:pt x="0" y="21018"/>
                    <a:pt x="20240" y="-1"/>
                    <a:pt x="45207" y="-1"/>
                  </a:cubicBezTo>
                  <a:cubicBezTo>
                    <a:pt x="70174" y="-1"/>
                    <a:pt x="90413" y="21017"/>
                    <a:pt x="90413" y="46945"/>
                  </a:cubicBezTo>
                  <a:close/>
                </a:path>
              </a:pathLst>
            </a:custGeom>
            <a:solidFill>
              <a:srgbClr val="7B9368"/>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23" name="Freeform: Shape 16">
              <a:extLst>
                <a:ext uri="{FF2B5EF4-FFF2-40B4-BE49-F238E27FC236}">
                  <a16:creationId xmlns:a16="http://schemas.microsoft.com/office/drawing/2014/main" id="{34C5750A-1839-9F81-2A5B-CAE4D55AE3BA}"/>
                </a:ext>
              </a:extLst>
            </p:cNvPr>
            <p:cNvSpPr/>
            <p:nvPr/>
          </p:nvSpPr>
          <p:spPr>
            <a:xfrm>
              <a:off x="3426667" y="9525704"/>
              <a:ext cx="59116" cy="62593"/>
            </a:xfrm>
            <a:custGeom>
              <a:avLst/>
              <a:gdLst>
                <a:gd name="connsiteX0" fmla="*/ 59116 w 59116"/>
                <a:gd name="connsiteY0" fmla="*/ 31297 h 62593"/>
                <a:gd name="connsiteX1" fmla="*/ 29558 w 59116"/>
                <a:gd name="connsiteY1" fmla="*/ 62593 h 62593"/>
                <a:gd name="connsiteX2" fmla="*/ 0 w 59116"/>
                <a:gd name="connsiteY2" fmla="*/ 31297 h 62593"/>
                <a:gd name="connsiteX3" fmla="*/ 29558 w 59116"/>
                <a:gd name="connsiteY3" fmla="*/ 0 h 62593"/>
                <a:gd name="connsiteX4" fmla="*/ 59116 w 59116"/>
                <a:gd name="connsiteY4" fmla="*/ 31297 h 625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6" h="62593">
                  <a:moveTo>
                    <a:pt x="59116" y="31297"/>
                  </a:moveTo>
                  <a:cubicBezTo>
                    <a:pt x="59116" y="48582"/>
                    <a:pt x="45883" y="62593"/>
                    <a:pt x="29558" y="62593"/>
                  </a:cubicBezTo>
                  <a:cubicBezTo>
                    <a:pt x="13234" y="62593"/>
                    <a:pt x="0" y="48581"/>
                    <a:pt x="0" y="31297"/>
                  </a:cubicBezTo>
                  <a:cubicBezTo>
                    <a:pt x="0" y="14011"/>
                    <a:pt x="13234" y="0"/>
                    <a:pt x="29558" y="0"/>
                  </a:cubicBezTo>
                  <a:cubicBezTo>
                    <a:pt x="45883" y="0"/>
                    <a:pt x="59116" y="14012"/>
                    <a:pt x="59116" y="31297"/>
                  </a:cubicBezTo>
                  <a:close/>
                </a:path>
              </a:pathLst>
            </a:custGeom>
            <a:solidFill>
              <a:srgbClr val="000000"/>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24" name="Freeform: Shape 17">
              <a:extLst>
                <a:ext uri="{FF2B5EF4-FFF2-40B4-BE49-F238E27FC236}">
                  <a16:creationId xmlns:a16="http://schemas.microsoft.com/office/drawing/2014/main" id="{1F21F467-5967-75D3-A9C4-39026204EEB8}"/>
                </a:ext>
              </a:extLst>
            </p:cNvPr>
            <p:cNvSpPr/>
            <p:nvPr/>
          </p:nvSpPr>
          <p:spPr>
            <a:xfrm>
              <a:off x="3468396" y="9544829"/>
              <a:ext cx="27819" cy="20864"/>
            </a:xfrm>
            <a:custGeom>
              <a:avLst/>
              <a:gdLst>
                <a:gd name="connsiteX0" fmla="*/ 27819 w 27819"/>
                <a:gd name="connsiteY0" fmla="*/ 10432 h 20864"/>
                <a:gd name="connsiteX1" fmla="*/ 13910 w 27819"/>
                <a:gd name="connsiteY1" fmla="*/ 20864 h 20864"/>
                <a:gd name="connsiteX2" fmla="*/ 0 w 27819"/>
                <a:gd name="connsiteY2" fmla="*/ 10432 h 20864"/>
                <a:gd name="connsiteX3" fmla="*/ 13910 w 27819"/>
                <a:gd name="connsiteY3" fmla="*/ 1 h 20864"/>
                <a:gd name="connsiteX4" fmla="*/ 27819 w 27819"/>
                <a:gd name="connsiteY4" fmla="*/ 10432 h 20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19" h="20864">
                  <a:moveTo>
                    <a:pt x="27819" y="10432"/>
                  </a:moveTo>
                  <a:cubicBezTo>
                    <a:pt x="27819" y="16194"/>
                    <a:pt x="21592" y="20864"/>
                    <a:pt x="13910" y="20864"/>
                  </a:cubicBezTo>
                  <a:cubicBezTo>
                    <a:pt x="6228" y="20864"/>
                    <a:pt x="0" y="16194"/>
                    <a:pt x="0" y="10432"/>
                  </a:cubicBezTo>
                  <a:cubicBezTo>
                    <a:pt x="0" y="4671"/>
                    <a:pt x="6227" y="1"/>
                    <a:pt x="13910" y="1"/>
                  </a:cubicBezTo>
                  <a:cubicBezTo>
                    <a:pt x="21592" y="1"/>
                    <a:pt x="27819" y="4671"/>
                    <a:pt x="27819" y="10432"/>
                  </a:cubicBezTo>
                  <a:close/>
                </a:path>
              </a:pathLst>
            </a:custGeom>
            <a:solidFill>
              <a:srgbClr val="FFFFFF"/>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25" name="Freeform: Shape 18">
              <a:extLst>
                <a:ext uri="{FF2B5EF4-FFF2-40B4-BE49-F238E27FC236}">
                  <a16:creationId xmlns:a16="http://schemas.microsoft.com/office/drawing/2014/main" id="{295918C6-DE5E-DB6B-84D0-FFB6B37E3D98}"/>
                </a:ext>
              </a:extLst>
            </p:cNvPr>
            <p:cNvSpPr/>
            <p:nvPr/>
          </p:nvSpPr>
          <p:spPr>
            <a:xfrm>
              <a:off x="3351902" y="9511922"/>
              <a:ext cx="224293" cy="86807"/>
            </a:xfrm>
            <a:custGeom>
              <a:avLst/>
              <a:gdLst>
                <a:gd name="connsiteX0" fmla="*/ 224294 w 224293"/>
                <a:gd name="connsiteY0" fmla="*/ 15520 h 86807"/>
                <a:gd name="connsiteX1" fmla="*/ 168655 w 224293"/>
                <a:gd name="connsiteY1" fmla="*/ 10304 h 86807"/>
                <a:gd name="connsiteX2" fmla="*/ 5216 w 224293"/>
                <a:gd name="connsiteY2" fmla="*/ 55511 h 86807"/>
                <a:gd name="connsiteX3" fmla="*/ 0 w 224293"/>
                <a:gd name="connsiteY3" fmla="*/ 67681 h 86807"/>
                <a:gd name="connsiteX4" fmla="*/ 73026 w 224293"/>
                <a:gd name="connsiteY4" fmla="*/ 25953 h 86807"/>
                <a:gd name="connsiteX5" fmla="*/ 179087 w 224293"/>
                <a:gd name="connsiteY5" fmla="*/ 58988 h 86807"/>
                <a:gd name="connsiteX6" fmla="*/ 153007 w 224293"/>
                <a:gd name="connsiteY6" fmla="*/ 86808 h 86807"/>
                <a:gd name="connsiteX7" fmla="*/ 224294 w 224293"/>
                <a:gd name="connsiteY7" fmla="*/ 15520 h 8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4293" h="86807">
                  <a:moveTo>
                    <a:pt x="224294" y="15520"/>
                  </a:moveTo>
                  <a:cubicBezTo>
                    <a:pt x="222555" y="17259"/>
                    <a:pt x="213862" y="25953"/>
                    <a:pt x="168655" y="10304"/>
                  </a:cubicBezTo>
                  <a:cubicBezTo>
                    <a:pt x="118232" y="-8821"/>
                    <a:pt x="39990" y="-5344"/>
                    <a:pt x="5216" y="55511"/>
                  </a:cubicBezTo>
                  <a:cubicBezTo>
                    <a:pt x="3478" y="58988"/>
                    <a:pt x="0" y="62465"/>
                    <a:pt x="0" y="67681"/>
                  </a:cubicBezTo>
                  <a:cubicBezTo>
                    <a:pt x="0" y="67681"/>
                    <a:pt x="15648" y="43340"/>
                    <a:pt x="73026" y="25953"/>
                  </a:cubicBezTo>
                  <a:cubicBezTo>
                    <a:pt x="113016" y="13782"/>
                    <a:pt x="173871" y="31169"/>
                    <a:pt x="179087" y="58988"/>
                  </a:cubicBezTo>
                  <a:cubicBezTo>
                    <a:pt x="175610" y="69421"/>
                    <a:pt x="166916" y="79852"/>
                    <a:pt x="153007" y="86808"/>
                  </a:cubicBezTo>
                  <a:cubicBezTo>
                    <a:pt x="180826" y="74637"/>
                    <a:pt x="222555" y="46818"/>
                    <a:pt x="224294" y="15520"/>
                  </a:cubicBezTo>
                  <a:close/>
                </a:path>
              </a:pathLst>
            </a:custGeom>
            <a:solidFill>
              <a:srgbClr val="000000"/>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26" name="Freeform: Shape 19">
              <a:extLst>
                <a:ext uri="{FF2B5EF4-FFF2-40B4-BE49-F238E27FC236}">
                  <a16:creationId xmlns:a16="http://schemas.microsoft.com/office/drawing/2014/main" id="{E38F85C3-3B62-1050-AB11-A7890E7BC7C3}"/>
                </a:ext>
              </a:extLst>
            </p:cNvPr>
            <p:cNvSpPr/>
            <p:nvPr/>
          </p:nvSpPr>
          <p:spPr>
            <a:xfrm>
              <a:off x="2645985" y="8779796"/>
              <a:ext cx="1220575" cy="836320"/>
            </a:xfrm>
            <a:custGeom>
              <a:avLst/>
              <a:gdLst>
                <a:gd name="connsiteX0" fmla="*/ 1220576 w 1220575"/>
                <a:gd name="connsiteY0" fmla="*/ 549433 h 836320"/>
                <a:gd name="connsiteX1" fmla="*/ 610288 w 1220575"/>
                <a:gd name="connsiteY1" fmla="*/ 0 h 836320"/>
                <a:gd name="connsiteX2" fmla="*/ 0 w 1220575"/>
                <a:gd name="connsiteY2" fmla="*/ 549433 h 836320"/>
                <a:gd name="connsiteX3" fmla="*/ 64332 w 1220575"/>
                <a:gd name="connsiteY3" fmla="*/ 827627 h 836320"/>
                <a:gd name="connsiteX4" fmla="*/ 107800 w 1220575"/>
                <a:gd name="connsiteY4" fmla="*/ 725043 h 836320"/>
                <a:gd name="connsiteX5" fmla="*/ 130403 w 1220575"/>
                <a:gd name="connsiteY5" fmla="*/ 723304 h 836320"/>
                <a:gd name="connsiteX6" fmla="*/ 163439 w 1220575"/>
                <a:gd name="connsiteY6" fmla="*/ 796330 h 836320"/>
                <a:gd name="connsiteX7" fmla="*/ 179087 w 1220575"/>
                <a:gd name="connsiteY7" fmla="*/ 620720 h 836320"/>
                <a:gd name="connsiteX8" fmla="*/ 610288 w 1220575"/>
                <a:gd name="connsiteY8" fmla="*/ 352958 h 836320"/>
                <a:gd name="connsiteX9" fmla="*/ 1027579 w 1220575"/>
                <a:gd name="connsiteY9" fmla="*/ 638107 h 836320"/>
                <a:gd name="connsiteX10" fmla="*/ 1039750 w 1220575"/>
                <a:gd name="connsiteY10" fmla="*/ 794591 h 836320"/>
                <a:gd name="connsiteX11" fmla="*/ 1071047 w 1220575"/>
                <a:gd name="connsiteY11" fmla="*/ 725043 h 836320"/>
                <a:gd name="connsiteX12" fmla="*/ 1088434 w 1220575"/>
                <a:gd name="connsiteY12" fmla="*/ 726782 h 836320"/>
                <a:gd name="connsiteX13" fmla="*/ 1130163 w 1220575"/>
                <a:gd name="connsiteY13" fmla="*/ 836321 h 836320"/>
                <a:gd name="connsiteX14" fmla="*/ 1220576 w 1220575"/>
                <a:gd name="connsiteY14" fmla="*/ 549433 h 836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575" h="836320">
                  <a:moveTo>
                    <a:pt x="1220576" y="549433"/>
                  </a:moveTo>
                  <a:cubicBezTo>
                    <a:pt x="1220576" y="246897"/>
                    <a:pt x="947598" y="0"/>
                    <a:pt x="610288" y="0"/>
                  </a:cubicBezTo>
                  <a:cubicBezTo>
                    <a:pt x="272978" y="0"/>
                    <a:pt x="0" y="245159"/>
                    <a:pt x="0" y="549433"/>
                  </a:cubicBezTo>
                  <a:cubicBezTo>
                    <a:pt x="0" y="652017"/>
                    <a:pt x="20864" y="745907"/>
                    <a:pt x="64332" y="827627"/>
                  </a:cubicBezTo>
                  <a:cubicBezTo>
                    <a:pt x="60855" y="777204"/>
                    <a:pt x="76503" y="737214"/>
                    <a:pt x="107800" y="725043"/>
                  </a:cubicBezTo>
                  <a:cubicBezTo>
                    <a:pt x="114755" y="723304"/>
                    <a:pt x="121710" y="721565"/>
                    <a:pt x="130403" y="723304"/>
                  </a:cubicBezTo>
                  <a:cubicBezTo>
                    <a:pt x="146052" y="787637"/>
                    <a:pt x="163439" y="831105"/>
                    <a:pt x="163439" y="796330"/>
                  </a:cubicBezTo>
                  <a:cubicBezTo>
                    <a:pt x="163439" y="754601"/>
                    <a:pt x="172133" y="678097"/>
                    <a:pt x="179087" y="620720"/>
                  </a:cubicBezTo>
                  <a:cubicBezTo>
                    <a:pt x="279933" y="509443"/>
                    <a:pt x="415552" y="399903"/>
                    <a:pt x="610288" y="352958"/>
                  </a:cubicBezTo>
                  <a:cubicBezTo>
                    <a:pt x="778943" y="389471"/>
                    <a:pt x="954553" y="523352"/>
                    <a:pt x="1027579" y="638107"/>
                  </a:cubicBezTo>
                  <a:cubicBezTo>
                    <a:pt x="1034534" y="692008"/>
                    <a:pt x="1039750" y="758079"/>
                    <a:pt x="1039750" y="794591"/>
                  </a:cubicBezTo>
                  <a:cubicBezTo>
                    <a:pt x="1039750" y="829365"/>
                    <a:pt x="1055398" y="787637"/>
                    <a:pt x="1071047" y="725043"/>
                  </a:cubicBezTo>
                  <a:cubicBezTo>
                    <a:pt x="1076263" y="725043"/>
                    <a:pt x="1083218" y="725043"/>
                    <a:pt x="1088434" y="726782"/>
                  </a:cubicBezTo>
                  <a:cubicBezTo>
                    <a:pt x="1121469" y="737214"/>
                    <a:pt x="1137118" y="782420"/>
                    <a:pt x="1130163" y="836321"/>
                  </a:cubicBezTo>
                  <a:cubicBezTo>
                    <a:pt x="1187540" y="752863"/>
                    <a:pt x="1220576" y="655494"/>
                    <a:pt x="1220576" y="549433"/>
                  </a:cubicBezTo>
                  <a:close/>
                </a:path>
              </a:pathLst>
            </a:custGeom>
            <a:solidFill>
              <a:schemeClr val="tx1"/>
            </a:solidFill>
            <a:ln w="17378" cap="flat">
              <a:noFill/>
              <a:prstDash val="solid"/>
              <a:miter/>
            </a:ln>
          </p:spPr>
          <p:txBody>
            <a:bodyPr rtlCol="0" anchor="ctr"/>
            <a:lstStyle/>
            <a:p>
              <a:pPr defTabSz="2438278"/>
              <a:endParaRPr lang="en-US" sz="4800" dirty="0">
                <a:solidFill>
                  <a:srgbClr val="000000"/>
                </a:solidFill>
                <a:latin typeface="Montserrat Light "/>
              </a:endParaRPr>
            </a:p>
          </p:txBody>
        </p:sp>
        <p:sp>
          <p:nvSpPr>
            <p:cNvPr id="27" name="Freeform: Shape 20">
              <a:extLst>
                <a:ext uri="{FF2B5EF4-FFF2-40B4-BE49-F238E27FC236}">
                  <a16:creationId xmlns:a16="http://schemas.microsoft.com/office/drawing/2014/main" id="{0303D5C3-EB3E-CD48-7ED6-2F5243DD5403}"/>
                </a:ext>
              </a:extLst>
            </p:cNvPr>
            <p:cNvSpPr/>
            <p:nvPr/>
          </p:nvSpPr>
          <p:spPr>
            <a:xfrm>
              <a:off x="3164121" y="9765646"/>
              <a:ext cx="144313" cy="53900"/>
            </a:xfrm>
            <a:custGeom>
              <a:avLst/>
              <a:gdLst>
                <a:gd name="connsiteX0" fmla="*/ 102584 w 144313"/>
                <a:gd name="connsiteY0" fmla="*/ 31297 h 53900"/>
                <a:gd name="connsiteX1" fmla="*/ 45206 w 144313"/>
                <a:gd name="connsiteY1" fmla="*/ 31297 h 53900"/>
                <a:gd name="connsiteX2" fmla="*/ 3477 w 144313"/>
                <a:gd name="connsiteY2" fmla="*/ 0 h 53900"/>
                <a:gd name="connsiteX3" fmla="*/ 0 w 144313"/>
                <a:gd name="connsiteY3" fmla="*/ 17387 h 53900"/>
                <a:gd name="connsiteX4" fmla="*/ 57377 w 144313"/>
                <a:gd name="connsiteY4" fmla="*/ 53901 h 53900"/>
                <a:gd name="connsiteX5" fmla="*/ 86936 w 144313"/>
                <a:gd name="connsiteY5" fmla="*/ 53901 h 53900"/>
                <a:gd name="connsiteX6" fmla="*/ 144313 w 144313"/>
                <a:gd name="connsiteY6" fmla="*/ 17387 h 53900"/>
                <a:gd name="connsiteX7" fmla="*/ 140836 w 144313"/>
                <a:gd name="connsiteY7" fmla="*/ 0 h 53900"/>
                <a:gd name="connsiteX8" fmla="*/ 102584 w 144313"/>
                <a:gd name="connsiteY8" fmla="*/ 31297 h 5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4313" h="53900">
                  <a:moveTo>
                    <a:pt x="102584" y="31297"/>
                  </a:moveTo>
                  <a:lnTo>
                    <a:pt x="45206" y="31297"/>
                  </a:lnTo>
                  <a:cubicBezTo>
                    <a:pt x="26081" y="31297"/>
                    <a:pt x="10432" y="17387"/>
                    <a:pt x="3477" y="0"/>
                  </a:cubicBezTo>
                  <a:cubicBezTo>
                    <a:pt x="1739" y="5216"/>
                    <a:pt x="0" y="12171"/>
                    <a:pt x="0" y="17387"/>
                  </a:cubicBezTo>
                  <a:cubicBezTo>
                    <a:pt x="0" y="45207"/>
                    <a:pt x="33035" y="53901"/>
                    <a:pt x="57377" y="53901"/>
                  </a:cubicBezTo>
                  <a:lnTo>
                    <a:pt x="86936" y="53901"/>
                  </a:lnTo>
                  <a:cubicBezTo>
                    <a:pt x="111277" y="53901"/>
                    <a:pt x="144313" y="45207"/>
                    <a:pt x="144313" y="17387"/>
                  </a:cubicBezTo>
                  <a:cubicBezTo>
                    <a:pt x="144313" y="10433"/>
                    <a:pt x="142574" y="5216"/>
                    <a:pt x="140836" y="0"/>
                  </a:cubicBezTo>
                  <a:cubicBezTo>
                    <a:pt x="137358" y="19126"/>
                    <a:pt x="121710" y="31297"/>
                    <a:pt x="102584" y="31297"/>
                  </a:cubicBezTo>
                  <a:close/>
                </a:path>
              </a:pathLst>
            </a:custGeom>
            <a:solidFill>
              <a:srgbClr val="EA9F6C"/>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28" name="Freeform: Shape 21">
              <a:extLst>
                <a:ext uri="{FF2B5EF4-FFF2-40B4-BE49-F238E27FC236}">
                  <a16:creationId xmlns:a16="http://schemas.microsoft.com/office/drawing/2014/main" id="{EF4C87DB-FFF1-8C11-24DD-FFB67E2854BD}"/>
                </a:ext>
              </a:extLst>
            </p:cNvPr>
            <p:cNvSpPr/>
            <p:nvPr/>
          </p:nvSpPr>
          <p:spPr>
            <a:xfrm>
              <a:off x="2724227" y="9531973"/>
              <a:ext cx="73105" cy="152322"/>
            </a:xfrm>
            <a:custGeom>
              <a:avLst/>
              <a:gdLst>
                <a:gd name="connsiteX0" fmla="*/ 0 w 73105"/>
                <a:gd name="connsiteY0" fmla="*/ 26767 h 152322"/>
                <a:gd name="connsiteX1" fmla="*/ 24342 w 73105"/>
                <a:gd name="connsiteY1" fmla="*/ 686 h 152322"/>
                <a:gd name="connsiteX2" fmla="*/ 67810 w 73105"/>
                <a:gd name="connsiteY2" fmla="*/ 89360 h 152322"/>
                <a:gd name="connsiteX3" fmla="*/ 67810 w 73105"/>
                <a:gd name="connsiteY3" fmla="*/ 150215 h 152322"/>
                <a:gd name="connsiteX4" fmla="*/ 29558 w 73105"/>
                <a:gd name="connsiteY4" fmla="*/ 37199 h 152322"/>
                <a:gd name="connsiteX5" fmla="*/ 0 w 73105"/>
                <a:gd name="connsiteY5" fmla="*/ 26767 h 152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05" h="152322">
                  <a:moveTo>
                    <a:pt x="0" y="26767"/>
                  </a:moveTo>
                  <a:cubicBezTo>
                    <a:pt x="0" y="21550"/>
                    <a:pt x="10432" y="-4531"/>
                    <a:pt x="24342" y="686"/>
                  </a:cubicBezTo>
                  <a:cubicBezTo>
                    <a:pt x="45206" y="7640"/>
                    <a:pt x="59116" y="49370"/>
                    <a:pt x="67810" y="89360"/>
                  </a:cubicBezTo>
                  <a:cubicBezTo>
                    <a:pt x="76503" y="131089"/>
                    <a:pt x="73026" y="160647"/>
                    <a:pt x="67810" y="150215"/>
                  </a:cubicBezTo>
                  <a:cubicBezTo>
                    <a:pt x="60855" y="134566"/>
                    <a:pt x="55639" y="84144"/>
                    <a:pt x="29558" y="37199"/>
                  </a:cubicBezTo>
                  <a:cubicBezTo>
                    <a:pt x="13910" y="5902"/>
                    <a:pt x="3477" y="71973"/>
                    <a:pt x="0" y="26767"/>
                  </a:cubicBezTo>
                  <a:close/>
                </a:path>
              </a:pathLst>
            </a:custGeom>
            <a:solidFill>
              <a:srgbClr val="EA9F6C"/>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29" name="Freeform: Shape 22">
              <a:extLst>
                <a:ext uri="{FF2B5EF4-FFF2-40B4-BE49-F238E27FC236}">
                  <a16:creationId xmlns:a16="http://schemas.microsoft.com/office/drawing/2014/main" id="{0B3AACD2-C522-1924-B802-EA27C56C1CC7}"/>
                </a:ext>
              </a:extLst>
            </p:cNvPr>
            <p:cNvSpPr/>
            <p:nvPr/>
          </p:nvSpPr>
          <p:spPr>
            <a:xfrm>
              <a:off x="3690872" y="9531973"/>
              <a:ext cx="73105" cy="152322"/>
            </a:xfrm>
            <a:custGeom>
              <a:avLst/>
              <a:gdLst>
                <a:gd name="connsiteX0" fmla="*/ 73105 w 73105"/>
                <a:gd name="connsiteY0" fmla="*/ 26767 h 152322"/>
                <a:gd name="connsiteX1" fmla="*/ 48763 w 73105"/>
                <a:gd name="connsiteY1" fmla="*/ 686 h 152322"/>
                <a:gd name="connsiteX2" fmla="*/ 5295 w 73105"/>
                <a:gd name="connsiteY2" fmla="*/ 89360 h 152322"/>
                <a:gd name="connsiteX3" fmla="*/ 5295 w 73105"/>
                <a:gd name="connsiteY3" fmla="*/ 150215 h 152322"/>
                <a:gd name="connsiteX4" fmla="*/ 43547 w 73105"/>
                <a:gd name="connsiteY4" fmla="*/ 37199 h 152322"/>
                <a:gd name="connsiteX5" fmla="*/ 73105 w 73105"/>
                <a:gd name="connsiteY5" fmla="*/ 26767 h 152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105" h="152322">
                  <a:moveTo>
                    <a:pt x="73105" y="26767"/>
                  </a:moveTo>
                  <a:cubicBezTo>
                    <a:pt x="73105" y="21550"/>
                    <a:pt x="62673" y="-4531"/>
                    <a:pt x="48763" y="686"/>
                  </a:cubicBezTo>
                  <a:cubicBezTo>
                    <a:pt x="27898" y="7640"/>
                    <a:pt x="13989" y="49370"/>
                    <a:pt x="5295" y="89360"/>
                  </a:cubicBezTo>
                  <a:cubicBezTo>
                    <a:pt x="-3398" y="131089"/>
                    <a:pt x="79" y="160647"/>
                    <a:pt x="5295" y="150215"/>
                  </a:cubicBezTo>
                  <a:cubicBezTo>
                    <a:pt x="12250" y="134566"/>
                    <a:pt x="17466" y="84144"/>
                    <a:pt x="43547" y="37199"/>
                  </a:cubicBezTo>
                  <a:cubicBezTo>
                    <a:pt x="59195" y="5902"/>
                    <a:pt x="69628" y="71973"/>
                    <a:pt x="73105" y="26767"/>
                  </a:cubicBezTo>
                  <a:close/>
                </a:path>
              </a:pathLst>
            </a:custGeom>
            <a:solidFill>
              <a:srgbClr val="EA9F6C"/>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30" name="Freeform: Shape 23">
              <a:extLst>
                <a:ext uri="{FF2B5EF4-FFF2-40B4-BE49-F238E27FC236}">
                  <a16:creationId xmlns:a16="http://schemas.microsoft.com/office/drawing/2014/main" id="{53F40F60-3D30-8945-37F7-8E5CD8E77416}"/>
                </a:ext>
              </a:extLst>
            </p:cNvPr>
            <p:cNvSpPr/>
            <p:nvPr/>
          </p:nvSpPr>
          <p:spPr>
            <a:xfrm rot="-4350002">
              <a:off x="2900159" y="9618531"/>
              <a:ext cx="135617" cy="215596"/>
            </a:xfrm>
            <a:custGeom>
              <a:avLst/>
              <a:gdLst>
                <a:gd name="connsiteX0" fmla="*/ 135617 w 135617"/>
                <a:gd name="connsiteY0" fmla="*/ 107798 h 215596"/>
                <a:gd name="connsiteX1" fmla="*/ 67809 w 135617"/>
                <a:gd name="connsiteY1" fmla="*/ 215597 h 215596"/>
                <a:gd name="connsiteX2" fmla="*/ 0 w 135617"/>
                <a:gd name="connsiteY2" fmla="*/ 107798 h 215596"/>
                <a:gd name="connsiteX3" fmla="*/ 67809 w 135617"/>
                <a:gd name="connsiteY3" fmla="*/ 0 h 215596"/>
                <a:gd name="connsiteX4" fmla="*/ 135617 w 135617"/>
                <a:gd name="connsiteY4" fmla="*/ 107798 h 2155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617" h="215596">
                  <a:moveTo>
                    <a:pt x="135617" y="107798"/>
                  </a:moveTo>
                  <a:cubicBezTo>
                    <a:pt x="135617" y="167334"/>
                    <a:pt x="105258" y="215597"/>
                    <a:pt x="67809" y="215597"/>
                  </a:cubicBezTo>
                  <a:cubicBezTo>
                    <a:pt x="30359" y="215597"/>
                    <a:pt x="0" y="167334"/>
                    <a:pt x="0" y="107798"/>
                  </a:cubicBezTo>
                  <a:cubicBezTo>
                    <a:pt x="0" y="48262"/>
                    <a:pt x="30359" y="0"/>
                    <a:pt x="67809" y="0"/>
                  </a:cubicBezTo>
                  <a:cubicBezTo>
                    <a:pt x="105258" y="0"/>
                    <a:pt x="135617" y="48262"/>
                    <a:pt x="135617" y="107798"/>
                  </a:cubicBezTo>
                  <a:close/>
                </a:path>
              </a:pathLst>
            </a:custGeom>
            <a:solidFill>
              <a:srgbClr val="FFB18A"/>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31" name="Freeform: Shape 24">
              <a:extLst>
                <a:ext uri="{FF2B5EF4-FFF2-40B4-BE49-F238E27FC236}">
                  <a16:creationId xmlns:a16="http://schemas.microsoft.com/office/drawing/2014/main" id="{51D6DFD7-E719-4887-0A8F-6337B1582840}"/>
                </a:ext>
              </a:extLst>
            </p:cNvPr>
            <p:cNvSpPr/>
            <p:nvPr/>
          </p:nvSpPr>
          <p:spPr>
            <a:xfrm rot="-1049998">
              <a:off x="3396681" y="9657932"/>
              <a:ext cx="215596" cy="135617"/>
            </a:xfrm>
            <a:custGeom>
              <a:avLst/>
              <a:gdLst>
                <a:gd name="connsiteX0" fmla="*/ 215597 w 215596"/>
                <a:gd name="connsiteY0" fmla="*/ 67809 h 135617"/>
                <a:gd name="connsiteX1" fmla="*/ 107798 w 215596"/>
                <a:gd name="connsiteY1" fmla="*/ 135618 h 135617"/>
                <a:gd name="connsiteX2" fmla="*/ 0 w 215596"/>
                <a:gd name="connsiteY2" fmla="*/ 67809 h 135617"/>
                <a:gd name="connsiteX3" fmla="*/ 107798 w 215596"/>
                <a:gd name="connsiteY3" fmla="*/ 0 h 135617"/>
                <a:gd name="connsiteX4" fmla="*/ 215597 w 215596"/>
                <a:gd name="connsiteY4" fmla="*/ 67809 h 135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596" h="135617">
                  <a:moveTo>
                    <a:pt x="215597" y="67809"/>
                  </a:moveTo>
                  <a:cubicBezTo>
                    <a:pt x="215597" y="105259"/>
                    <a:pt x="167334" y="135618"/>
                    <a:pt x="107798" y="135618"/>
                  </a:cubicBezTo>
                  <a:cubicBezTo>
                    <a:pt x="48263" y="135618"/>
                    <a:pt x="0" y="105259"/>
                    <a:pt x="0" y="67809"/>
                  </a:cubicBezTo>
                  <a:cubicBezTo>
                    <a:pt x="0" y="30359"/>
                    <a:pt x="48263" y="0"/>
                    <a:pt x="107798" y="0"/>
                  </a:cubicBezTo>
                  <a:cubicBezTo>
                    <a:pt x="167334" y="0"/>
                    <a:pt x="215597" y="30359"/>
                    <a:pt x="215597" y="67809"/>
                  </a:cubicBezTo>
                  <a:close/>
                </a:path>
              </a:pathLst>
            </a:custGeom>
            <a:solidFill>
              <a:srgbClr val="FFB18A"/>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32" name="Freeform: Shape 25">
              <a:extLst>
                <a:ext uri="{FF2B5EF4-FFF2-40B4-BE49-F238E27FC236}">
                  <a16:creationId xmlns:a16="http://schemas.microsoft.com/office/drawing/2014/main" id="{89F76A52-9D3F-AAA5-D3A9-2561B1DCE2E7}"/>
                </a:ext>
              </a:extLst>
            </p:cNvPr>
            <p:cNvSpPr/>
            <p:nvPr/>
          </p:nvSpPr>
          <p:spPr>
            <a:xfrm>
              <a:off x="2491240" y="10464608"/>
              <a:ext cx="1516156" cy="2369864"/>
            </a:xfrm>
            <a:custGeom>
              <a:avLst/>
              <a:gdLst>
                <a:gd name="connsiteX0" fmla="*/ 1455302 w 1516156"/>
                <a:gd name="connsiteY0" fmla="*/ 39990 h 2369864"/>
                <a:gd name="connsiteX1" fmla="*/ 1196234 w 1516156"/>
                <a:gd name="connsiteY1" fmla="*/ 0 h 2369864"/>
                <a:gd name="connsiteX2" fmla="*/ 293842 w 1516156"/>
                <a:gd name="connsiteY2" fmla="*/ 0 h 2369864"/>
                <a:gd name="connsiteX3" fmla="*/ 39990 w 1516156"/>
                <a:gd name="connsiteY3" fmla="*/ 38252 h 2369864"/>
                <a:gd name="connsiteX4" fmla="*/ 55639 w 1516156"/>
                <a:gd name="connsiteY4" fmla="*/ 660711 h 2369864"/>
                <a:gd name="connsiteX5" fmla="*/ 36513 w 1516156"/>
                <a:gd name="connsiteY5" fmla="*/ 771989 h 2369864"/>
                <a:gd name="connsiteX6" fmla="*/ 236465 w 1516156"/>
                <a:gd name="connsiteY6" fmla="*/ 1069308 h 2369864"/>
                <a:gd name="connsiteX7" fmla="*/ 281671 w 1516156"/>
                <a:gd name="connsiteY7" fmla="*/ 1286647 h 2369864"/>
                <a:gd name="connsiteX8" fmla="*/ 307752 w 1516156"/>
                <a:gd name="connsiteY8" fmla="*/ 1712631 h 2369864"/>
                <a:gd name="connsiteX9" fmla="*/ 90413 w 1516156"/>
                <a:gd name="connsiteY9" fmla="*/ 1964745 h 2369864"/>
                <a:gd name="connsiteX10" fmla="*/ 0 w 1516156"/>
                <a:gd name="connsiteY10" fmla="*/ 2215120 h 2369864"/>
                <a:gd name="connsiteX11" fmla="*/ 747646 w 1516156"/>
                <a:gd name="connsiteY11" fmla="*/ 2369864 h 2369864"/>
                <a:gd name="connsiteX12" fmla="*/ 1516157 w 1516156"/>
                <a:gd name="connsiteY12" fmla="*/ 2206426 h 2369864"/>
                <a:gd name="connsiteX13" fmla="*/ 1424005 w 1516156"/>
                <a:gd name="connsiteY13" fmla="*/ 1959529 h 2369864"/>
                <a:gd name="connsiteX14" fmla="*/ 1204927 w 1516156"/>
                <a:gd name="connsiteY14" fmla="*/ 1709154 h 2369864"/>
                <a:gd name="connsiteX15" fmla="*/ 1231008 w 1516156"/>
                <a:gd name="connsiteY15" fmla="*/ 1286647 h 2369864"/>
                <a:gd name="connsiteX16" fmla="*/ 1274476 w 1516156"/>
                <a:gd name="connsiteY16" fmla="*/ 1074524 h 2369864"/>
                <a:gd name="connsiteX17" fmla="*/ 1470950 w 1516156"/>
                <a:gd name="connsiteY17" fmla="*/ 778943 h 2369864"/>
                <a:gd name="connsiteX18" fmla="*/ 1451825 w 1516156"/>
                <a:gd name="connsiteY18" fmla="*/ 669404 h 2369864"/>
                <a:gd name="connsiteX19" fmla="*/ 1455302 w 1516156"/>
                <a:gd name="connsiteY19" fmla="*/ 39990 h 2369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16156" h="2369864">
                  <a:moveTo>
                    <a:pt x="1455302" y="39990"/>
                  </a:moveTo>
                  <a:lnTo>
                    <a:pt x="1196234" y="0"/>
                  </a:lnTo>
                  <a:cubicBezTo>
                    <a:pt x="1211882" y="272978"/>
                    <a:pt x="279933" y="246897"/>
                    <a:pt x="293842" y="0"/>
                  </a:cubicBezTo>
                  <a:lnTo>
                    <a:pt x="39990" y="38252"/>
                  </a:lnTo>
                  <a:cubicBezTo>
                    <a:pt x="102584" y="312968"/>
                    <a:pt x="48684" y="650279"/>
                    <a:pt x="55639" y="660711"/>
                  </a:cubicBezTo>
                  <a:cubicBezTo>
                    <a:pt x="43468" y="695485"/>
                    <a:pt x="36513" y="731997"/>
                    <a:pt x="36513" y="771989"/>
                  </a:cubicBezTo>
                  <a:cubicBezTo>
                    <a:pt x="36513" y="905869"/>
                    <a:pt x="119971" y="1022362"/>
                    <a:pt x="236465" y="1069308"/>
                  </a:cubicBezTo>
                  <a:cubicBezTo>
                    <a:pt x="255591" y="1138856"/>
                    <a:pt x="271239" y="1211883"/>
                    <a:pt x="281671" y="1286647"/>
                  </a:cubicBezTo>
                  <a:cubicBezTo>
                    <a:pt x="302536" y="1434437"/>
                    <a:pt x="312968" y="1578750"/>
                    <a:pt x="307752" y="1712631"/>
                  </a:cubicBezTo>
                  <a:cubicBezTo>
                    <a:pt x="219078" y="1780442"/>
                    <a:pt x="144313" y="1865638"/>
                    <a:pt x="90413" y="1964745"/>
                  </a:cubicBezTo>
                  <a:cubicBezTo>
                    <a:pt x="48684" y="2041248"/>
                    <a:pt x="17387" y="2124706"/>
                    <a:pt x="0" y="2215120"/>
                  </a:cubicBezTo>
                  <a:cubicBezTo>
                    <a:pt x="229510" y="2314225"/>
                    <a:pt x="481623" y="2369864"/>
                    <a:pt x="747646" y="2369864"/>
                  </a:cubicBezTo>
                  <a:cubicBezTo>
                    <a:pt x="1020624" y="2369864"/>
                    <a:pt x="1281431" y="2312487"/>
                    <a:pt x="1516157" y="2206426"/>
                  </a:cubicBezTo>
                  <a:cubicBezTo>
                    <a:pt x="1498770" y="2117751"/>
                    <a:pt x="1467473" y="2034293"/>
                    <a:pt x="1424005" y="1959529"/>
                  </a:cubicBezTo>
                  <a:cubicBezTo>
                    <a:pt x="1368366" y="1860422"/>
                    <a:pt x="1293602" y="1775225"/>
                    <a:pt x="1204927" y="1709154"/>
                  </a:cubicBezTo>
                  <a:cubicBezTo>
                    <a:pt x="1199711" y="1577012"/>
                    <a:pt x="1210144" y="1434437"/>
                    <a:pt x="1231008" y="1286647"/>
                  </a:cubicBezTo>
                  <a:cubicBezTo>
                    <a:pt x="1241440" y="1213621"/>
                    <a:pt x="1257089" y="1142334"/>
                    <a:pt x="1274476" y="1074524"/>
                  </a:cubicBezTo>
                  <a:cubicBezTo>
                    <a:pt x="1389231" y="1025840"/>
                    <a:pt x="1470950" y="911086"/>
                    <a:pt x="1470950" y="778943"/>
                  </a:cubicBezTo>
                  <a:cubicBezTo>
                    <a:pt x="1470950" y="740691"/>
                    <a:pt x="1463996" y="704178"/>
                    <a:pt x="1451825" y="669404"/>
                  </a:cubicBezTo>
                  <a:cubicBezTo>
                    <a:pt x="1457041" y="662449"/>
                    <a:pt x="1401402" y="238204"/>
                    <a:pt x="1455302" y="39990"/>
                  </a:cubicBezTo>
                  <a:close/>
                </a:path>
              </a:pathLst>
            </a:custGeom>
            <a:solidFill>
              <a:srgbClr val="F26363"/>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33" name="Freeform: Shape 26">
              <a:extLst>
                <a:ext uri="{FF2B5EF4-FFF2-40B4-BE49-F238E27FC236}">
                  <a16:creationId xmlns:a16="http://schemas.microsoft.com/office/drawing/2014/main" id="{DC81D6FC-0D7C-809E-618B-A47B85E72EA0}"/>
                </a:ext>
              </a:extLst>
            </p:cNvPr>
            <p:cNvSpPr/>
            <p:nvPr/>
          </p:nvSpPr>
          <p:spPr>
            <a:xfrm>
              <a:off x="3073367" y="9897474"/>
              <a:ext cx="326899" cy="141366"/>
            </a:xfrm>
            <a:custGeom>
              <a:avLst/>
              <a:gdLst>
                <a:gd name="connsiteX0" fmla="*/ 24683 w 326899"/>
                <a:gd name="connsiteY0" fmla="*/ 9007 h 141366"/>
                <a:gd name="connsiteX1" fmla="*/ 2080 w 326899"/>
                <a:gd name="connsiteY1" fmla="*/ 7268 h 141366"/>
                <a:gd name="connsiteX2" fmla="*/ 9035 w 326899"/>
                <a:gd name="connsiteY2" fmla="*/ 24655 h 141366"/>
                <a:gd name="connsiteX3" fmla="*/ 33377 w 326899"/>
                <a:gd name="connsiteY3" fmla="*/ 55952 h 141366"/>
                <a:gd name="connsiteX4" fmla="*/ 170735 w 326899"/>
                <a:gd name="connsiteY4" fmla="*/ 141149 h 141366"/>
                <a:gd name="connsiteX5" fmla="*/ 304616 w 326899"/>
                <a:gd name="connsiteY5" fmla="*/ 48998 h 141366"/>
                <a:gd name="connsiteX6" fmla="*/ 320264 w 326899"/>
                <a:gd name="connsiteY6" fmla="*/ 22917 h 141366"/>
                <a:gd name="connsiteX7" fmla="*/ 325480 w 326899"/>
                <a:gd name="connsiteY7" fmla="*/ 3790 h 141366"/>
                <a:gd name="connsiteX8" fmla="*/ 308093 w 326899"/>
                <a:gd name="connsiteY8" fmla="*/ 7268 h 141366"/>
                <a:gd name="connsiteX9" fmla="*/ 162041 w 326899"/>
                <a:gd name="connsiteY9" fmla="*/ 19439 h 141366"/>
                <a:gd name="connsiteX10" fmla="*/ 24683 w 326899"/>
                <a:gd name="connsiteY10" fmla="*/ 9007 h 14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6899" h="141366">
                  <a:moveTo>
                    <a:pt x="24683" y="9007"/>
                  </a:moveTo>
                  <a:cubicBezTo>
                    <a:pt x="7296" y="2052"/>
                    <a:pt x="5557" y="5530"/>
                    <a:pt x="2080" y="7268"/>
                  </a:cubicBezTo>
                  <a:cubicBezTo>
                    <a:pt x="-1398" y="10746"/>
                    <a:pt x="-1398" y="10746"/>
                    <a:pt x="9035" y="24655"/>
                  </a:cubicBezTo>
                  <a:cubicBezTo>
                    <a:pt x="14251" y="31610"/>
                    <a:pt x="33377" y="55952"/>
                    <a:pt x="33377" y="55952"/>
                  </a:cubicBezTo>
                  <a:cubicBezTo>
                    <a:pt x="33377" y="55952"/>
                    <a:pt x="80322" y="146365"/>
                    <a:pt x="170735" y="141149"/>
                  </a:cubicBezTo>
                  <a:cubicBezTo>
                    <a:pt x="261148" y="137672"/>
                    <a:pt x="297661" y="64645"/>
                    <a:pt x="304616" y="48998"/>
                  </a:cubicBezTo>
                  <a:cubicBezTo>
                    <a:pt x="308093" y="40304"/>
                    <a:pt x="318525" y="28133"/>
                    <a:pt x="320264" y="22917"/>
                  </a:cubicBezTo>
                  <a:cubicBezTo>
                    <a:pt x="328958" y="7268"/>
                    <a:pt x="327219" y="7268"/>
                    <a:pt x="325480" y="3790"/>
                  </a:cubicBezTo>
                  <a:cubicBezTo>
                    <a:pt x="320264" y="-3164"/>
                    <a:pt x="318525" y="314"/>
                    <a:pt x="308093" y="7268"/>
                  </a:cubicBezTo>
                  <a:cubicBezTo>
                    <a:pt x="304616" y="9007"/>
                    <a:pt x="235067" y="21178"/>
                    <a:pt x="162041" y="19439"/>
                  </a:cubicBezTo>
                  <a:cubicBezTo>
                    <a:pt x="90754" y="19439"/>
                    <a:pt x="38593" y="14223"/>
                    <a:pt x="24683" y="9007"/>
                  </a:cubicBezTo>
                  <a:close/>
                </a:path>
              </a:pathLst>
            </a:custGeom>
            <a:solidFill>
              <a:srgbClr val="C6523C"/>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34" name="Freeform: Shape 27">
              <a:extLst>
                <a:ext uri="{FF2B5EF4-FFF2-40B4-BE49-F238E27FC236}">
                  <a16:creationId xmlns:a16="http://schemas.microsoft.com/office/drawing/2014/main" id="{449E3966-E83D-68E5-6C24-4786826ED1F8}"/>
                </a:ext>
              </a:extLst>
            </p:cNvPr>
            <p:cNvSpPr/>
            <p:nvPr/>
          </p:nvSpPr>
          <p:spPr>
            <a:xfrm>
              <a:off x="3113698" y="9909959"/>
              <a:ext cx="239942" cy="125187"/>
            </a:xfrm>
            <a:custGeom>
              <a:avLst/>
              <a:gdLst>
                <a:gd name="connsiteX0" fmla="*/ 206907 w 239942"/>
                <a:gd name="connsiteY0" fmla="*/ 48685 h 125187"/>
                <a:gd name="connsiteX1" fmla="*/ 239942 w 239942"/>
                <a:gd name="connsiteY1" fmla="*/ 0 h 125187"/>
                <a:gd name="connsiteX2" fmla="*/ 111278 w 239942"/>
                <a:gd name="connsiteY2" fmla="*/ 6955 h 125187"/>
                <a:gd name="connsiteX3" fmla="*/ 0 w 239942"/>
                <a:gd name="connsiteY3" fmla="*/ 0 h 125187"/>
                <a:gd name="connsiteX4" fmla="*/ 33036 w 239942"/>
                <a:gd name="connsiteY4" fmla="*/ 41730 h 125187"/>
                <a:gd name="connsiteX5" fmla="*/ 13910 w 239942"/>
                <a:gd name="connsiteY5" fmla="*/ 79981 h 125187"/>
                <a:gd name="connsiteX6" fmla="*/ 125187 w 239942"/>
                <a:gd name="connsiteY6" fmla="*/ 125187 h 125187"/>
                <a:gd name="connsiteX7" fmla="*/ 234726 w 239942"/>
                <a:gd name="connsiteY7" fmla="*/ 79981 h 125187"/>
                <a:gd name="connsiteX8" fmla="*/ 206907 w 239942"/>
                <a:gd name="connsiteY8" fmla="*/ 48685 h 125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9942" h="125187">
                  <a:moveTo>
                    <a:pt x="206907" y="48685"/>
                  </a:moveTo>
                  <a:cubicBezTo>
                    <a:pt x="227771" y="41730"/>
                    <a:pt x="234726" y="22604"/>
                    <a:pt x="239942" y="0"/>
                  </a:cubicBezTo>
                  <a:cubicBezTo>
                    <a:pt x="212123" y="3478"/>
                    <a:pt x="163439" y="8694"/>
                    <a:pt x="111278" y="6955"/>
                  </a:cubicBezTo>
                  <a:cubicBezTo>
                    <a:pt x="71287" y="5217"/>
                    <a:pt x="29558" y="3478"/>
                    <a:pt x="0" y="0"/>
                  </a:cubicBezTo>
                  <a:cubicBezTo>
                    <a:pt x="5216" y="26081"/>
                    <a:pt x="10432" y="29558"/>
                    <a:pt x="33036" y="41730"/>
                  </a:cubicBezTo>
                  <a:cubicBezTo>
                    <a:pt x="15648" y="43468"/>
                    <a:pt x="12171" y="59117"/>
                    <a:pt x="13910" y="79981"/>
                  </a:cubicBezTo>
                  <a:cubicBezTo>
                    <a:pt x="39990" y="104323"/>
                    <a:pt x="88674" y="125187"/>
                    <a:pt x="125187" y="125187"/>
                  </a:cubicBezTo>
                  <a:cubicBezTo>
                    <a:pt x="180826" y="123449"/>
                    <a:pt x="215600" y="107800"/>
                    <a:pt x="234726" y="79981"/>
                  </a:cubicBezTo>
                  <a:cubicBezTo>
                    <a:pt x="231249" y="66072"/>
                    <a:pt x="222555" y="50423"/>
                    <a:pt x="206907" y="48685"/>
                  </a:cubicBezTo>
                  <a:close/>
                </a:path>
              </a:pathLst>
            </a:custGeom>
            <a:solidFill>
              <a:srgbClr val="FFFFFF"/>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35" name="Freeform: Shape 28">
              <a:extLst>
                <a:ext uri="{FF2B5EF4-FFF2-40B4-BE49-F238E27FC236}">
                  <a16:creationId xmlns:a16="http://schemas.microsoft.com/office/drawing/2014/main" id="{CA90EB3C-B9EB-259A-5FEF-6DCC13A26550}"/>
                </a:ext>
              </a:extLst>
            </p:cNvPr>
            <p:cNvSpPr/>
            <p:nvPr/>
          </p:nvSpPr>
          <p:spPr>
            <a:xfrm>
              <a:off x="3103266" y="9897788"/>
              <a:ext cx="267761" cy="33123"/>
            </a:xfrm>
            <a:custGeom>
              <a:avLst/>
              <a:gdLst>
                <a:gd name="connsiteX0" fmla="*/ 0 w 267761"/>
                <a:gd name="connsiteY0" fmla="*/ 10432 h 33123"/>
                <a:gd name="connsiteX1" fmla="*/ 125187 w 267761"/>
                <a:gd name="connsiteY1" fmla="*/ 33035 h 33123"/>
                <a:gd name="connsiteX2" fmla="*/ 267762 w 267761"/>
                <a:gd name="connsiteY2" fmla="*/ 10432 h 33123"/>
                <a:gd name="connsiteX3" fmla="*/ 130403 w 267761"/>
                <a:gd name="connsiteY3" fmla="*/ 0 h 33123"/>
                <a:gd name="connsiteX4" fmla="*/ 0 w 267761"/>
                <a:gd name="connsiteY4" fmla="*/ 10432 h 33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761" h="33123">
                  <a:moveTo>
                    <a:pt x="0" y="10432"/>
                  </a:moveTo>
                  <a:cubicBezTo>
                    <a:pt x="0" y="10432"/>
                    <a:pt x="5216" y="34774"/>
                    <a:pt x="125187" y="33035"/>
                  </a:cubicBezTo>
                  <a:cubicBezTo>
                    <a:pt x="243420" y="31297"/>
                    <a:pt x="267762" y="10432"/>
                    <a:pt x="267762" y="10432"/>
                  </a:cubicBezTo>
                  <a:cubicBezTo>
                    <a:pt x="267762" y="10432"/>
                    <a:pt x="179087" y="0"/>
                    <a:pt x="130403" y="0"/>
                  </a:cubicBezTo>
                  <a:cubicBezTo>
                    <a:pt x="85197" y="1738"/>
                    <a:pt x="0" y="10432"/>
                    <a:pt x="0" y="10432"/>
                  </a:cubicBezTo>
                  <a:close/>
                </a:path>
              </a:pathLst>
            </a:custGeom>
            <a:solidFill>
              <a:srgbClr val="FC7365"/>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36" name="Freeform: Shape 29">
              <a:extLst>
                <a:ext uri="{FF2B5EF4-FFF2-40B4-BE49-F238E27FC236}">
                  <a16:creationId xmlns:a16="http://schemas.microsoft.com/office/drawing/2014/main" id="{48B08B6E-0AF7-45E3-25BD-47A1CC89FA35}"/>
                </a:ext>
              </a:extLst>
            </p:cNvPr>
            <p:cNvSpPr/>
            <p:nvPr/>
          </p:nvSpPr>
          <p:spPr>
            <a:xfrm>
              <a:off x="3091095" y="9932563"/>
              <a:ext cx="295581" cy="116567"/>
            </a:xfrm>
            <a:custGeom>
              <a:avLst/>
              <a:gdLst>
                <a:gd name="connsiteX0" fmla="*/ 0 w 295581"/>
                <a:gd name="connsiteY0" fmla="*/ 0 h 116567"/>
                <a:gd name="connsiteX1" fmla="*/ 140836 w 295581"/>
                <a:gd name="connsiteY1" fmla="*/ 116493 h 116567"/>
                <a:gd name="connsiteX2" fmla="*/ 295581 w 295581"/>
                <a:gd name="connsiteY2" fmla="*/ 0 h 116567"/>
                <a:gd name="connsiteX3" fmla="*/ 149529 w 295581"/>
                <a:gd name="connsiteY3" fmla="*/ 67809 h 116567"/>
                <a:gd name="connsiteX4" fmla="*/ 0 w 295581"/>
                <a:gd name="connsiteY4" fmla="*/ 0 h 1165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81" h="116567">
                  <a:moveTo>
                    <a:pt x="0" y="0"/>
                  </a:moveTo>
                  <a:cubicBezTo>
                    <a:pt x="0" y="0"/>
                    <a:pt x="19126" y="113016"/>
                    <a:pt x="140836" y="116493"/>
                  </a:cubicBezTo>
                  <a:cubicBezTo>
                    <a:pt x="252113" y="119970"/>
                    <a:pt x="295581" y="0"/>
                    <a:pt x="295581" y="0"/>
                  </a:cubicBezTo>
                  <a:cubicBezTo>
                    <a:pt x="295581" y="0"/>
                    <a:pt x="252113" y="64331"/>
                    <a:pt x="149529" y="67809"/>
                  </a:cubicBezTo>
                  <a:cubicBezTo>
                    <a:pt x="45206" y="71287"/>
                    <a:pt x="0" y="0"/>
                    <a:pt x="0" y="0"/>
                  </a:cubicBezTo>
                  <a:close/>
                </a:path>
              </a:pathLst>
            </a:custGeom>
            <a:solidFill>
              <a:srgbClr val="FC7365"/>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37" name="Freeform: Shape 30">
              <a:extLst>
                <a:ext uri="{FF2B5EF4-FFF2-40B4-BE49-F238E27FC236}">
                  <a16:creationId xmlns:a16="http://schemas.microsoft.com/office/drawing/2014/main" id="{50CD29FF-5463-4B7F-B8B0-3B77DD5807B8}"/>
                </a:ext>
              </a:extLst>
            </p:cNvPr>
            <p:cNvSpPr/>
            <p:nvPr/>
          </p:nvSpPr>
          <p:spPr>
            <a:xfrm>
              <a:off x="1954194" y="11040327"/>
              <a:ext cx="420552" cy="864831"/>
            </a:xfrm>
            <a:custGeom>
              <a:avLst/>
              <a:gdLst>
                <a:gd name="connsiteX0" fmla="*/ 411859 w 420552"/>
                <a:gd name="connsiteY0" fmla="*/ 3272 h 864831"/>
                <a:gd name="connsiteX1" fmla="*/ 265807 w 420552"/>
                <a:gd name="connsiteY1" fmla="*/ 13705 h 864831"/>
                <a:gd name="connsiteX2" fmla="*/ 262329 w 420552"/>
                <a:gd name="connsiteY2" fmla="*/ 53695 h 864831"/>
                <a:gd name="connsiteX3" fmla="*/ 239726 w 420552"/>
                <a:gd name="connsiteY3" fmla="*/ 51956 h 864831"/>
                <a:gd name="connsiteX4" fmla="*/ 178871 w 420552"/>
                <a:gd name="connsiteY4" fmla="*/ 86730 h 864831"/>
                <a:gd name="connsiteX5" fmla="*/ 182349 w 420552"/>
                <a:gd name="connsiteY5" fmla="*/ 98901 h 864831"/>
                <a:gd name="connsiteX6" fmla="*/ 112800 w 420552"/>
                <a:gd name="connsiteY6" fmla="*/ 142369 h 864831"/>
                <a:gd name="connsiteX7" fmla="*/ 116278 w 420552"/>
                <a:gd name="connsiteY7" fmla="*/ 178883 h 864831"/>
                <a:gd name="connsiteX8" fmla="*/ 175394 w 420552"/>
                <a:gd name="connsiteY8" fmla="*/ 312763 h 864831"/>
                <a:gd name="connsiteX9" fmla="*/ 22387 w 420552"/>
                <a:gd name="connsiteY9" fmla="*/ 504021 h 864831"/>
                <a:gd name="connsiteX10" fmla="*/ 24126 w 420552"/>
                <a:gd name="connsiteY10" fmla="*/ 504021 h 864831"/>
                <a:gd name="connsiteX11" fmla="*/ 17171 w 420552"/>
                <a:gd name="connsiteY11" fmla="*/ 519670 h 864831"/>
                <a:gd name="connsiteX12" fmla="*/ 57161 w 420552"/>
                <a:gd name="connsiteY12" fmla="*/ 801342 h 864831"/>
                <a:gd name="connsiteX13" fmla="*/ 244942 w 420552"/>
                <a:gd name="connsiteY13" fmla="*/ 803080 h 864831"/>
                <a:gd name="connsiteX14" fmla="*/ 420552 w 420552"/>
                <a:gd name="connsiteY14" fmla="*/ 577047 h 864831"/>
                <a:gd name="connsiteX15" fmla="*/ 420552 w 420552"/>
                <a:gd name="connsiteY15" fmla="*/ 10228 h 864831"/>
                <a:gd name="connsiteX16" fmla="*/ 411859 w 420552"/>
                <a:gd name="connsiteY16" fmla="*/ 3272 h 864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0552" h="864831">
                  <a:moveTo>
                    <a:pt x="411859" y="3272"/>
                  </a:moveTo>
                  <a:cubicBezTo>
                    <a:pt x="399688" y="3272"/>
                    <a:pt x="271023" y="-8899"/>
                    <a:pt x="265807" y="13705"/>
                  </a:cubicBezTo>
                  <a:cubicBezTo>
                    <a:pt x="264068" y="20659"/>
                    <a:pt x="262329" y="51956"/>
                    <a:pt x="262329" y="53695"/>
                  </a:cubicBezTo>
                  <a:cubicBezTo>
                    <a:pt x="253636" y="53695"/>
                    <a:pt x="244942" y="51956"/>
                    <a:pt x="239726" y="51956"/>
                  </a:cubicBezTo>
                  <a:cubicBezTo>
                    <a:pt x="218862" y="51956"/>
                    <a:pt x="170178" y="48479"/>
                    <a:pt x="178871" y="86730"/>
                  </a:cubicBezTo>
                  <a:cubicBezTo>
                    <a:pt x="178871" y="88470"/>
                    <a:pt x="180610" y="95424"/>
                    <a:pt x="182349" y="98901"/>
                  </a:cubicBezTo>
                  <a:cubicBezTo>
                    <a:pt x="163223" y="107595"/>
                    <a:pt x="119755" y="133676"/>
                    <a:pt x="112800" y="142369"/>
                  </a:cubicBezTo>
                  <a:cubicBezTo>
                    <a:pt x="104107" y="152802"/>
                    <a:pt x="107584" y="159756"/>
                    <a:pt x="116278" y="178883"/>
                  </a:cubicBezTo>
                  <a:cubicBezTo>
                    <a:pt x="135403" y="229305"/>
                    <a:pt x="164961" y="291899"/>
                    <a:pt x="175394" y="312763"/>
                  </a:cubicBezTo>
                  <a:lnTo>
                    <a:pt x="22387" y="504021"/>
                  </a:lnTo>
                  <a:lnTo>
                    <a:pt x="24126" y="504021"/>
                  </a:lnTo>
                  <a:cubicBezTo>
                    <a:pt x="20648" y="509238"/>
                    <a:pt x="18910" y="514454"/>
                    <a:pt x="17171" y="519670"/>
                  </a:cubicBezTo>
                  <a:cubicBezTo>
                    <a:pt x="-14126" y="594434"/>
                    <a:pt x="-3694" y="703973"/>
                    <a:pt x="57161" y="801342"/>
                  </a:cubicBezTo>
                  <a:cubicBezTo>
                    <a:pt x="109323" y="883061"/>
                    <a:pt x="166700" y="888277"/>
                    <a:pt x="244942" y="803080"/>
                  </a:cubicBezTo>
                  <a:cubicBezTo>
                    <a:pt x="297104" y="745703"/>
                    <a:pt x="364913" y="653551"/>
                    <a:pt x="420552" y="577047"/>
                  </a:cubicBezTo>
                  <a:lnTo>
                    <a:pt x="420552" y="10228"/>
                  </a:lnTo>
                  <a:cubicBezTo>
                    <a:pt x="417075" y="5012"/>
                    <a:pt x="415336" y="3272"/>
                    <a:pt x="411859" y="3272"/>
                  </a:cubicBezTo>
                  <a:close/>
                </a:path>
              </a:pathLst>
            </a:custGeom>
            <a:solidFill>
              <a:srgbClr val="EA9F6C"/>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38" name="Freeform: Shape 31">
              <a:extLst>
                <a:ext uri="{FF2B5EF4-FFF2-40B4-BE49-F238E27FC236}">
                  <a16:creationId xmlns:a16="http://schemas.microsoft.com/office/drawing/2014/main" id="{12051FBD-8149-D2DC-2A5A-15C36AB32170}"/>
                </a:ext>
              </a:extLst>
            </p:cNvPr>
            <p:cNvSpPr/>
            <p:nvPr/>
          </p:nvSpPr>
          <p:spPr>
            <a:xfrm>
              <a:off x="1940284" y="11147922"/>
              <a:ext cx="469236" cy="769407"/>
            </a:xfrm>
            <a:custGeom>
              <a:avLst/>
              <a:gdLst>
                <a:gd name="connsiteX0" fmla="*/ 469236 w 469236"/>
                <a:gd name="connsiteY0" fmla="*/ 24342 h 769407"/>
                <a:gd name="connsiteX1" fmla="*/ 434462 w 469236"/>
                <a:gd name="connsiteY1" fmla="*/ 0 h 769407"/>
                <a:gd name="connsiteX2" fmla="*/ 377084 w 469236"/>
                <a:gd name="connsiteY2" fmla="*/ 76504 h 769407"/>
                <a:gd name="connsiteX3" fmla="*/ 244942 w 469236"/>
                <a:gd name="connsiteY3" fmla="*/ 123449 h 769407"/>
                <a:gd name="connsiteX4" fmla="*/ 197997 w 469236"/>
                <a:gd name="connsiteY4" fmla="*/ 182565 h 769407"/>
                <a:gd name="connsiteX5" fmla="*/ 208429 w 469236"/>
                <a:gd name="connsiteY5" fmla="*/ 206907 h 769407"/>
                <a:gd name="connsiteX6" fmla="*/ 286671 w 469236"/>
                <a:gd name="connsiteY6" fmla="*/ 321662 h 769407"/>
                <a:gd name="connsiteX7" fmla="*/ 17171 w 469236"/>
                <a:gd name="connsiteY7" fmla="*/ 424246 h 769407"/>
                <a:gd name="connsiteX8" fmla="*/ 57161 w 469236"/>
                <a:gd name="connsiteY8" fmla="*/ 705918 h 769407"/>
                <a:gd name="connsiteX9" fmla="*/ 283194 w 469236"/>
                <a:gd name="connsiteY9" fmla="*/ 707656 h 769407"/>
                <a:gd name="connsiteX10" fmla="*/ 469236 w 469236"/>
                <a:gd name="connsiteY10" fmla="*/ 464236 h 769407"/>
                <a:gd name="connsiteX11" fmla="*/ 469236 w 469236"/>
                <a:gd name="connsiteY11" fmla="*/ 24342 h 769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236" h="769407">
                  <a:moveTo>
                    <a:pt x="469236" y="24342"/>
                  </a:moveTo>
                  <a:cubicBezTo>
                    <a:pt x="453588" y="20865"/>
                    <a:pt x="443155" y="8694"/>
                    <a:pt x="434462" y="0"/>
                  </a:cubicBezTo>
                  <a:cubicBezTo>
                    <a:pt x="408381" y="29558"/>
                    <a:pt x="377084" y="76504"/>
                    <a:pt x="377084" y="76504"/>
                  </a:cubicBezTo>
                  <a:cubicBezTo>
                    <a:pt x="377084" y="76504"/>
                    <a:pt x="264068" y="93891"/>
                    <a:pt x="244942" y="123449"/>
                  </a:cubicBezTo>
                  <a:cubicBezTo>
                    <a:pt x="225816" y="151268"/>
                    <a:pt x="189303" y="149530"/>
                    <a:pt x="197997" y="182565"/>
                  </a:cubicBezTo>
                  <a:cubicBezTo>
                    <a:pt x="199736" y="187781"/>
                    <a:pt x="203213" y="196474"/>
                    <a:pt x="208429" y="206907"/>
                  </a:cubicBezTo>
                  <a:cubicBezTo>
                    <a:pt x="225816" y="238204"/>
                    <a:pt x="260591" y="286887"/>
                    <a:pt x="286671" y="321662"/>
                  </a:cubicBezTo>
                  <a:cubicBezTo>
                    <a:pt x="298842" y="340788"/>
                    <a:pt x="64116" y="306014"/>
                    <a:pt x="17171" y="424246"/>
                  </a:cubicBezTo>
                  <a:cubicBezTo>
                    <a:pt x="-14126" y="499011"/>
                    <a:pt x="-3694" y="608549"/>
                    <a:pt x="57161" y="705918"/>
                  </a:cubicBezTo>
                  <a:cubicBezTo>
                    <a:pt x="109323" y="787636"/>
                    <a:pt x="204952" y="792853"/>
                    <a:pt x="283194" y="707656"/>
                  </a:cubicBezTo>
                  <a:cubicBezTo>
                    <a:pt x="338833" y="646801"/>
                    <a:pt x="413597" y="545956"/>
                    <a:pt x="469236" y="464236"/>
                  </a:cubicBezTo>
                  <a:lnTo>
                    <a:pt x="469236" y="24342"/>
                  </a:lnTo>
                  <a:close/>
                </a:path>
              </a:pathLst>
            </a:custGeom>
            <a:solidFill>
              <a:schemeClr val="accent2">
                <a:lumMod val="40000"/>
                <a:lumOff val="60000"/>
              </a:schemeClr>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39" name="Freeform: Shape 32">
              <a:extLst>
                <a:ext uri="{FF2B5EF4-FFF2-40B4-BE49-F238E27FC236}">
                  <a16:creationId xmlns:a16="http://schemas.microsoft.com/office/drawing/2014/main" id="{215BF148-CDD1-CDE5-455F-63D18F095DF2}"/>
                </a:ext>
              </a:extLst>
            </p:cNvPr>
            <p:cNvSpPr/>
            <p:nvPr/>
          </p:nvSpPr>
          <p:spPr>
            <a:xfrm>
              <a:off x="2241884" y="11056408"/>
              <a:ext cx="204149" cy="109053"/>
            </a:xfrm>
            <a:custGeom>
              <a:avLst/>
              <a:gdLst>
                <a:gd name="connsiteX0" fmla="*/ 148511 w 204149"/>
                <a:gd name="connsiteY0" fmla="*/ 2840 h 109053"/>
                <a:gd name="connsiteX1" fmla="*/ 2459 w 204149"/>
                <a:gd name="connsiteY1" fmla="*/ 11534 h 109053"/>
                <a:gd name="connsiteX2" fmla="*/ 720 w 204149"/>
                <a:gd name="connsiteY2" fmla="*/ 58479 h 109053"/>
                <a:gd name="connsiteX3" fmla="*/ 120691 w 204149"/>
                <a:gd name="connsiteY3" fmla="*/ 63695 h 109053"/>
                <a:gd name="connsiteX4" fmla="*/ 204150 w 204149"/>
                <a:gd name="connsiteY4" fmla="*/ 101947 h 109053"/>
                <a:gd name="connsiteX5" fmla="*/ 171114 w 204149"/>
                <a:gd name="connsiteY5" fmla="*/ 23705 h 109053"/>
                <a:gd name="connsiteX6" fmla="*/ 148511 w 204149"/>
                <a:gd name="connsiteY6" fmla="*/ 2840 h 10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4149" h="109053">
                  <a:moveTo>
                    <a:pt x="148511" y="2840"/>
                  </a:moveTo>
                  <a:cubicBezTo>
                    <a:pt x="136340" y="2840"/>
                    <a:pt x="7675" y="-7593"/>
                    <a:pt x="2459" y="11534"/>
                  </a:cubicBezTo>
                  <a:cubicBezTo>
                    <a:pt x="720" y="20227"/>
                    <a:pt x="-1019" y="35875"/>
                    <a:pt x="720" y="58479"/>
                  </a:cubicBezTo>
                  <a:cubicBezTo>
                    <a:pt x="21585" y="60217"/>
                    <a:pt x="110259" y="60217"/>
                    <a:pt x="120691" y="63695"/>
                  </a:cubicBezTo>
                  <a:cubicBezTo>
                    <a:pt x="131124" y="67173"/>
                    <a:pt x="148511" y="129766"/>
                    <a:pt x="204150" y="101947"/>
                  </a:cubicBezTo>
                  <a:cubicBezTo>
                    <a:pt x="204150" y="101947"/>
                    <a:pt x="179808" y="39353"/>
                    <a:pt x="171114" y="23705"/>
                  </a:cubicBezTo>
                  <a:cubicBezTo>
                    <a:pt x="162420" y="11534"/>
                    <a:pt x="158943" y="4578"/>
                    <a:pt x="148511" y="2840"/>
                  </a:cubicBezTo>
                  <a:close/>
                </a:path>
              </a:pathLst>
            </a:custGeom>
            <a:solidFill>
              <a:srgbClr val="FCC397"/>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40" name="Freeform: Shape 33">
              <a:extLst>
                <a:ext uri="{FF2B5EF4-FFF2-40B4-BE49-F238E27FC236}">
                  <a16:creationId xmlns:a16="http://schemas.microsoft.com/office/drawing/2014/main" id="{E3280041-111A-56E5-BFA0-28C3C46256C4}"/>
                </a:ext>
              </a:extLst>
            </p:cNvPr>
            <p:cNvSpPr/>
            <p:nvPr/>
          </p:nvSpPr>
          <p:spPr>
            <a:xfrm>
              <a:off x="2238666" y="11099238"/>
              <a:ext cx="96088" cy="144312"/>
            </a:xfrm>
            <a:custGeom>
              <a:avLst/>
              <a:gdLst>
                <a:gd name="connsiteX0" fmla="*/ 76963 w 96088"/>
                <a:gd name="connsiteY0" fmla="*/ 20865 h 144312"/>
                <a:gd name="connsiteX1" fmla="*/ 52621 w 96088"/>
                <a:gd name="connsiteY1" fmla="*/ 3478 h 144312"/>
                <a:gd name="connsiteX2" fmla="*/ 460 w 96088"/>
                <a:gd name="connsiteY2" fmla="*/ 0 h 144312"/>
                <a:gd name="connsiteX3" fmla="*/ 9153 w 96088"/>
                <a:gd name="connsiteY3" fmla="*/ 78242 h 144312"/>
                <a:gd name="connsiteX4" fmla="*/ 14370 w 96088"/>
                <a:gd name="connsiteY4" fmla="*/ 81720 h 144312"/>
                <a:gd name="connsiteX5" fmla="*/ 28279 w 96088"/>
                <a:gd name="connsiteY5" fmla="*/ 116494 h 144312"/>
                <a:gd name="connsiteX6" fmla="*/ 75224 w 96088"/>
                <a:gd name="connsiteY6" fmla="*/ 144313 h 144312"/>
                <a:gd name="connsiteX7" fmla="*/ 96089 w 96088"/>
                <a:gd name="connsiteY7" fmla="*/ 142575 h 144312"/>
                <a:gd name="connsiteX8" fmla="*/ 76963 w 96088"/>
                <a:gd name="connsiteY8" fmla="*/ 20865 h 144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088" h="144312">
                  <a:moveTo>
                    <a:pt x="76963" y="20865"/>
                  </a:moveTo>
                  <a:cubicBezTo>
                    <a:pt x="75224" y="10432"/>
                    <a:pt x="61315" y="3478"/>
                    <a:pt x="52621" y="3478"/>
                  </a:cubicBezTo>
                  <a:cubicBezTo>
                    <a:pt x="45666" y="3478"/>
                    <a:pt x="21324" y="1738"/>
                    <a:pt x="460" y="0"/>
                  </a:cubicBezTo>
                  <a:cubicBezTo>
                    <a:pt x="460" y="17387"/>
                    <a:pt x="-3018" y="33036"/>
                    <a:pt x="9153" y="78242"/>
                  </a:cubicBezTo>
                  <a:cubicBezTo>
                    <a:pt x="10892" y="78242"/>
                    <a:pt x="12631" y="79980"/>
                    <a:pt x="14370" y="81720"/>
                  </a:cubicBezTo>
                  <a:cubicBezTo>
                    <a:pt x="17847" y="86936"/>
                    <a:pt x="21324" y="100845"/>
                    <a:pt x="28279" y="116494"/>
                  </a:cubicBezTo>
                  <a:cubicBezTo>
                    <a:pt x="38711" y="139097"/>
                    <a:pt x="59576" y="144313"/>
                    <a:pt x="75224" y="144313"/>
                  </a:cubicBezTo>
                  <a:cubicBezTo>
                    <a:pt x="83918" y="144313"/>
                    <a:pt x="96089" y="142575"/>
                    <a:pt x="96089" y="142575"/>
                  </a:cubicBezTo>
                  <a:cubicBezTo>
                    <a:pt x="96089" y="142575"/>
                    <a:pt x="80441" y="36513"/>
                    <a:pt x="76963" y="20865"/>
                  </a:cubicBezTo>
                  <a:close/>
                </a:path>
              </a:pathLst>
            </a:custGeom>
            <a:solidFill>
              <a:srgbClr val="EA9F6C"/>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41" name="Freeform: Shape 34">
              <a:extLst>
                <a:ext uri="{FF2B5EF4-FFF2-40B4-BE49-F238E27FC236}">
                  <a16:creationId xmlns:a16="http://schemas.microsoft.com/office/drawing/2014/main" id="{AE920933-85DD-2D8D-333D-4A57DF6F3979}"/>
                </a:ext>
              </a:extLst>
            </p:cNvPr>
            <p:cNvSpPr/>
            <p:nvPr/>
          </p:nvSpPr>
          <p:spPr>
            <a:xfrm>
              <a:off x="2154640" y="11106111"/>
              <a:ext cx="171422" cy="129275"/>
            </a:xfrm>
            <a:custGeom>
              <a:avLst/>
              <a:gdLst>
                <a:gd name="connsiteX0" fmla="*/ 133171 w 171422"/>
                <a:gd name="connsiteY0" fmla="*/ 5298 h 129275"/>
                <a:gd name="connsiteX1" fmla="*/ 61883 w 171422"/>
                <a:gd name="connsiteY1" fmla="*/ 82 h 129275"/>
                <a:gd name="connsiteX2" fmla="*/ 1028 w 171422"/>
                <a:gd name="connsiteY2" fmla="*/ 34857 h 129275"/>
                <a:gd name="connsiteX3" fmla="*/ 9722 w 171422"/>
                <a:gd name="connsiteY3" fmla="*/ 33117 h 129275"/>
                <a:gd name="connsiteX4" fmla="*/ 42758 w 171422"/>
                <a:gd name="connsiteY4" fmla="*/ 36595 h 129275"/>
                <a:gd name="connsiteX5" fmla="*/ 96658 w 171422"/>
                <a:gd name="connsiteY5" fmla="*/ 102666 h 129275"/>
                <a:gd name="connsiteX6" fmla="*/ 81009 w 171422"/>
                <a:gd name="connsiteY6" fmla="*/ 62676 h 129275"/>
                <a:gd name="connsiteX7" fmla="*/ 100135 w 171422"/>
                <a:gd name="connsiteY7" fmla="*/ 64414 h 129275"/>
                <a:gd name="connsiteX8" fmla="*/ 114045 w 171422"/>
                <a:gd name="connsiteY8" fmla="*/ 99188 h 129275"/>
                <a:gd name="connsiteX9" fmla="*/ 171422 w 171422"/>
                <a:gd name="connsiteY9" fmla="*/ 128746 h 129275"/>
                <a:gd name="connsiteX10" fmla="*/ 155774 w 171422"/>
                <a:gd name="connsiteY10" fmla="*/ 29640 h 129275"/>
                <a:gd name="connsiteX11" fmla="*/ 133171 w 171422"/>
                <a:gd name="connsiteY11" fmla="*/ 5298 h 12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422" h="129275">
                  <a:moveTo>
                    <a:pt x="133171" y="5298"/>
                  </a:moveTo>
                  <a:cubicBezTo>
                    <a:pt x="122738" y="5298"/>
                    <a:pt x="82748" y="1821"/>
                    <a:pt x="61883" y="82"/>
                  </a:cubicBezTo>
                  <a:cubicBezTo>
                    <a:pt x="41019" y="82"/>
                    <a:pt x="-7665" y="-3395"/>
                    <a:pt x="1028" y="34857"/>
                  </a:cubicBezTo>
                  <a:cubicBezTo>
                    <a:pt x="1028" y="36595"/>
                    <a:pt x="7983" y="33117"/>
                    <a:pt x="9722" y="33117"/>
                  </a:cubicBezTo>
                  <a:cubicBezTo>
                    <a:pt x="18416" y="31379"/>
                    <a:pt x="30587" y="26163"/>
                    <a:pt x="42758" y="36595"/>
                  </a:cubicBezTo>
                  <a:cubicBezTo>
                    <a:pt x="53190" y="45288"/>
                    <a:pt x="89703" y="92234"/>
                    <a:pt x="96658" y="102666"/>
                  </a:cubicBezTo>
                  <a:lnTo>
                    <a:pt x="81009" y="62676"/>
                  </a:lnTo>
                  <a:cubicBezTo>
                    <a:pt x="81009" y="62676"/>
                    <a:pt x="96658" y="55720"/>
                    <a:pt x="100135" y="64414"/>
                  </a:cubicBezTo>
                  <a:cubicBezTo>
                    <a:pt x="103613" y="69631"/>
                    <a:pt x="107090" y="83540"/>
                    <a:pt x="114045" y="99188"/>
                  </a:cubicBezTo>
                  <a:cubicBezTo>
                    <a:pt x="129693" y="135702"/>
                    <a:pt x="171422" y="128746"/>
                    <a:pt x="171422" y="128746"/>
                  </a:cubicBezTo>
                  <a:cubicBezTo>
                    <a:pt x="171422" y="128746"/>
                    <a:pt x="159251" y="41811"/>
                    <a:pt x="155774" y="29640"/>
                  </a:cubicBezTo>
                  <a:cubicBezTo>
                    <a:pt x="152296" y="17469"/>
                    <a:pt x="143603" y="7037"/>
                    <a:pt x="133171" y="5298"/>
                  </a:cubicBezTo>
                  <a:close/>
                </a:path>
              </a:pathLst>
            </a:custGeom>
            <a:solidFill>
              <a:srgbClr val="FCC397"/>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42" name="Freeform: Shape 35">
              <a:extLst>
                <a:ext uri="{FF2B5EF4-FFF2-40B4-BE49-F238E27FC236}">
                  <a16:creationId xmlns:a16="http://schemas.microsoft.com/office/drawing/2014/main" id="{57D191BB-BEFF-92AB-738E-25E4062577ED}"/>
                </a:ext>
              </a:extLst>
            </p:cNvPr>
            <p:cNvSpPr/>
            <p:nvPr/>
          </p:nvSpPr>
          <p:spPr>
            <a:xfrm>
              <a:off x="2261730" y="11238335"/>
              <a:ext cx="17387" cy="17387"/>
            </a:xfrm>
            <a:custGeom>
              <a:avLst/>
              <a:gdLst>
                <a:gd name="connsiteX0" fmla="*/ 0 w 17387"/>
                <a:gd name="connsiteY0" fmla="*/ 0 h 17387"/>
                <a:gd name="connsiteX1" fmla="*/ 0 w 17387"/>
                <a:gd name="connsiteY1" fmla="*/ 0 h 17387"/>
                <a:gd name="connsiteX2" fmla="*/ 0 w 17387"/>
                <a:gd name="connsiteY2" fmla="*/ 0 h 17387"/>
                <a:gd name="connsiteX3" fmla="*/ 0 w 17387"/>
                <a:gd name="connsiteY3" fmla="*/ 0 h 17387"/>
              </a:gdLst>
              <a:ahLst/>
              <a:cxnLst>
                <a:cxn ang="0">
                  <a:pos x="connsiteX0" y="connsiteY0"/>
                </a:cxn>
                <a:cxn ang="0">
                  <a:pos x="connsiteX1" y="connsiteY1"/>
                </a:cxn>
                <a:cxn ang="0">
                  <a:pos x="connsiteX2" y="connsiteY2"/>
                </a:cxn>
                <a:cxn ang="0">
                  <a:pos x="connsiteX3" y="connsiteY3"/>
                </a:cxn>
              </a:cxnLst>
              <a:rect l="l" t="t" r="r" b="b"/>
              <a:pathLst>
                <a:path w="17387" h="17387">
                  <a:moveTo>
                    <a:pt x="0" y="0"/>
                  </a:moveTo>
                  <a:cubicBezTo>
                    <a:pt x="0" y="0"/>
                    <a:pt x="0" y="0"/>
                    <a:pt x="0" y="0"/>
                  </a:cubicBezTo>
                  <a:lnTo>
                    <a:pt x="0" y="0"/>
                  </a:lnTo>
                  <a:cubicBezTo>
                    <a:pt x="0" y="0"/>
                    <a:pt x="0" y="0"/>
                    <a:pt x="0" y="0"/>
                  </a:cubicBezTo>
                  <a:close/>
                </a:path>
              </a:pathLst>
            </a:custGeom>
            <a:solidFill>
              <a:srgbClr val="BA7A4F"/>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43" name="Freeform: Shape 36">
              <a:extLst>
                <a:ext uri="{FF2B5EF4-FFF2-40B4-BE49-F238E27FC236}">
                  <a16:creationId xmlns:a16="http://schemas.microsoft.com/office/drawing/2014/main" id="{B6DB6195-06FC-1677-3EE9-0809B1B331D7}"/>
                </a:ext>
              </a:extLst>
            </p:cNvPr>
            <p:cNvSpPr/>
            <p:nvPr/>
          </p:nvSpPr>
          <p:spPr>
            <a:xfrm>
              <a:off x="2150452" y="11126817"/>
              <a:ext cx="121709" cy="127186"/>
            </a:xfrm>
            <a:custGeom>
              <a:avLst/>
              <a:gdLst>
                <a:gd name="connsiteX0" fmla="*/ 12171 w 121709"/>
                <a:gd name="connsiteY0" fmla="*/ 3717 h 127186"/>
                <a:gd name="connsiteX1" fmla="*/ 0 w 121709"/>
                <a:gd name="connsiteY1" fmla="*/ 10673 h 127186"/>
                <a:gd name="connsiteX2" fmla="*/ 27819 w 121709"/>
                <a:gd name="connsiteY2" fmla="*/ 95869 h 127186"/>
                <a:gd name="connsiteX3" fmla="*/ 48684 w 121709"/>
                <a:gd name="connsiteY3" fmla="*/ 120211 h 127186"/>
                <a:gd name="connsiteX4" fmla="*/ 121710 w 121709"/>
                <a:gd name="connsiteY4" fmla="*/ 111518 h 127186"/>
                <a:gd name="connsiteX5" fmla="*/ 41729 w 121709"/>
                <a:gd name="connsiteY5" fmla="*/ 5457 h 127186"/>
                <a:gd name="connsiteX6" fmla="*/ 12171 w 121709"/>
                <a:gd name="connsiteY6" fmla="*/ 3717 h 127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709" h="127186">
                  <a:moveTo>
                    <a:pt x="12171" y="3717"/>
                  </a:moveTo>
                  <a:cubicBezTo>
                    <a:pt x="10432" y="3717"/>
                    <a:pt x="3477" y="7195"/>
                    <a:pt x="0" y="10673"/>
                  </a:cubicBezTo>
                  <a:cubicBezTo>
                    <a:pt x="3477" y="29798"/>
                    <a:pt x="19126" y="69788"/>
                    <a:pt x="27819" y="95869"/>
                  </a:cubicBezTo>
                  <a:cubicBezTo>
                    <a:pt x="29558" y="97608"/>
                    <a:pt x="38252" y="111518"/>
                    <a:pt x="48684" y="120211"/>
                  </a:cubicBezTo>
                  <a:cubicBezTo>
                    <a:pt x="67810" y="139337"/>
                    <a:pt x="119971" y="113256"/>
                    <a:pt x="121710" y="111518"/>
                  </a:cubicBezTo>
                  <a:cubicBezTo>
                    <a:pt x="121710" y="111518"/>
                    <a:pt x="52161" y="15888"/>
                    <a:pt x="41729" y="5457"/>
                  </a:cubicBezTo>
                  <a:cubicBezTo>
                    <a:pt x="33036" y="-3237"/>
                    <a:pt x="19126" y="240"/>
                    <a:pt x="12171" y="3717"/>
                  </a:cubicBezTo>
                  <a:close/>
                </a:path>
              </a:pathLst>
            </a:custGeom>
            <a:solidFill>
              <a:srgbClr val="EA9F6C"/>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44" name="Freeform: Shape 37">
              <a:extLst>
                <a:ext uri="{FF2B5EF4-FFF2-40B4-BE49-F238E27FC236}">
                  <a16:creationId xmlns:a16="http://schemas.microsoft.com/office/drawing/2014/main" id="{829556C1-2719-2CD5-32FB-0ADB75C0C088}"/>
                </a:ext>
              </a:extLst>
            </p:cNvPr>
            <p:cNvSpPr/>
            <p:nvPr/>
          </p:nvSpPr>
          <p:spPr>
            <a:xfrm>
              <a:off x="2084440" y="11146813"/>
              <a:ext cx="175550" cy="199322"/>
            </a:xfrm>
            <a:custGeom>
              <a:avLst/>
              <a:gdLst>
                <a:gd name="connsiteX0" fmla="*/ 6896 w 175550"/>
                <a:gd name="connsiteY0" fmla="*/ 86306 h 199322"/>
                <a:gd name="connsiteX1" fmla="*/ 5157 w 175550"/>
                <a:gd name="connsiteY1" fmla="*/ 49793 h 199322"/>
                <a:gd name="connsiteX2" fmla="*/ 81660 w 175550"/>
                <a:gd name="connsiteY2" fmla="*/ 2848 h 199322"/>
                <a:gd name="connsiteX3" fmla="*/ 114696 w 175550"/>
                <a:gd name="connsiteY3" fmla="*/ 6325 h 199322"/>
                <a:gd name="connsiteX4" fmla="*/ 175551 w 175550"/>
                <a:gd name="connsiteY4" fmla="*/ 84567 h 199322"/>
                <a:gd name="connsiteX5" fmla="*/ 109480 w 175550"/>
                <a:gd name="connsiteY5" fmla="*/ 84567 h 199322"/>
                <a:gd name="connsiteX6" fmla="*/ 90354 w 175550"/>
                <a:gd name="connsiteY6" fmla="*/ 65442 h 199322"/>
                <a:gd name="connsiteX7" fmla="*/ 78183 w 175550"/>
                <a:gd name="connsiteY7" fmla="*/ 75873 h 199322"/>
                <a:gd name="connsiteX8" fmla="*/ 116435 w 175550"/>
                <a:gd name="connsiteY8" fmla="*/ 138468 h 199322"/>
                <a:gd name="connsiteX9" fmla="*/ 60796 w 175550"/>
                <a:gd name="connsiteY9" fmla="*/ 199323 h 199322"/>
                <a:gd name="connsiteX10" fmla="*/ 6896 w 175550"/>
                <a:gd name="connsiteY10" fmla="*/ 86306 h 19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5550" h="199322">
                  <a:moveTo>
                    <a:pt x="6896" y="86306"/>
                  </a:moveTo>
                  <a:cubicBezTo>
                    <a:pt x="-59" y="67180"/>
                    <a:pt x="-3536" y="60226"/>
                    <a:pt x="5157" y="49793"/>
                  </a:cubicBezTo>
                  <a:cubicBezTo>
                    <a:pt x="13851" y="39361"/>
                    <a:pt x="74706" y="4587"/>
                    <a:pt x="81660" y="2848"/>
                  </a:cubicBezTo>
                  <a:cubicBezTo>
                    <a:pt x="90354" y="1109"/>
                    <a:pt x="102525" y="-4107"/>
                    <a:pt x="114696" y="6325"/>
                  </a:cubicBezTo>
                  <a:cubicBezTo>
                    <a:pt x="125128" y="16758"/>
                    <a:pt x="175551" y="84567"/>
                    <a:pt x="175551" y="84567"/>
                  </a:cubicBezTo>
                  <a:cubicBezTo>
                    <a:pt x="175551" y="84567"/>
                    <a:pt x="130344" y="103693"/>
                    <a:pt x="109480" y="84567"/>
                  </a:cubicBezTo>
                  <a:cubicBezTo>
                    <a:pt x="90354" y="65442"/>
                    <a:pt x="90354" y="65442"/>
                    <a:pt x="90354" y="65442"/>
                  </a:cubicBezTo>
                  <a:lnTo>
                    <a:pt x="78183" y="75873"/>
                  </a:lnTo>
                  <a:lnTo>
                    <a:pt x="116435" y="138468"/>
                  </a:lnTo>
                  <a:lnTo>
                    <a:pt x="60796" y="199323"/>
                  </a:lnTo>
                  <a:cubicBezTo>
                    <a:pt x="59057" y="197583"/>
                    <a:pt x="31238" y="147161"/>
                    <a:pt x="6896" y="86306"/>
                  </a:cubicBezTo>
                  <a:close/>
                </a:path>
              </a:pathLst>
            </a:custGeom>
            <a:solidFill>
              <a:srgbClr val="FCC397"/>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45" name="Freeform: Shape 38">
              <a:extLst>
                <a:ext uri="{FF2B5EF4-FFF2-40B4-BE49-F238E27FC236}">
                  <a16:creationId xmlns:a16="http://schemas.microsoft.com/office/drawing/2014/main" id="{51D3CA6F-3CC1-FCFD-35AE-67B6A3A15022}"/>
                </a:ext>
              </a:extLst>
            </p:cNvPr>
            <p:cNvSpPr/>
            <p:nvPr/>
          </p:nvSpPr>
          <p:spPr>
            <a:xfrm>
              <a:off x="2301611" y="11173568"/>
              <a:ext cx="24450" cy="61289"/>
            </a:xfrm>
            <a:custGeom>
              <a:avLst/>
              <a:gdLst>
                <a:gd name="connsiteX0" fmla="*/ 24451 w 24450"/>
                <a:gd name="connsiteY0" fmla="*/ 61289 h 61289"/>
                <a:gd name="connsiteX1" fmla="*/ 14018 w 24450"/>
                <a:gd name="connsiteY1" fmla="*/ 434 h 61289"/>
                <a:gd name="connsiteX2" fmla="*/ 1847 w 24450"/>
                <a:gd name="connsiteY2" fmla="*/ 2174 h 61289"/>
                <a:gd name="connsiteX3" fmla="*/ 8802 w 24450"/>
                <a:gd name="connsiteY3" fmla="*/ 57812 h 61289"/>
                <a:gd name="connsiteX4" fmla="*/ 24451 w 24450"/>
                <a:gd name="connsiteY4" fmla="*/ 61289 h 61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50" h="61289">
                  <a:moveTo>
                    <a:pt x="24451" y="61289"/>
                  </a:moveTo>
                  <a:lnTo>
                    <a:pt x="14018" y="434"/>
                  </a:lnTo>
                  <a:cubicBezTo>
                    <a:pt x="14018" y="434"/>
                    <a:pt x="8802" y="-1304"/>
                    <a:pt x="1847" y="2174"/>
                  </a:cubicBezTo>
                  <a:cubicBezTo>
                    <a:pt x="-3369" y="5650"/>
                    <a:pt x="3586" y="52596"/>
                    <a:pt x="8802" y="57812"/>
                  </a:cubicBezTo>
                  <a:cubicBezTo>
                    <a:pt x="14018" y="61289"/>
                    <a:pt x="24451" y="61289"/>
                    <a:pt x="24451" y="61289"/>
                  </a:cubicBezTo>
                  <a:close/>
                </a:path>
              </a:pathLst>
            </a:custGeom>
            <a:solidFill>
              <a:srgbClr val="E25C52"/>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46" name="Freeform: Shape 39">
              <a:extLst>
                <a:ext uri="{FF2B5EF4-FFF2-40B4-BE49-F238E27FC236}">
                  <a16:creationId xmlns:a16="http://schemas.microsoft.com/office/drawing/2014/main" id="{01A7FF29-A5A7-2570-7057-90B8D5BC657E}"/>
                </a:ext>
              </a:extLst>
            </p:cNvPr>
            <p:cNvSpPr/>
            <p:nvPr/>
          </p:nvSpPr>
          <p:spPr>
            <a:xfrm>
              <a:off x="2217944" y="11187912"/>
              <a:ext cx="42047" cy="44663"/>
            </a:xfrm>
            <a:custGeom>
              <a:avLst/>
              <a:gdLst>
                <a:gd name="connsiteX0" fmla="*/ 42047 w 42047"/>
                <a:gd name="connsiteY0" fmla="*/ 41730 h 44663"/>
                <a:gd name="connsiteX1" fmla="*/ 9012 w 42047"/>
                <a:gd name="connsiteY1" fmla="*/ 0 h 44663"/>
                <a:gd name="connsiteX2" fmla="*/ 318 w 42047"/>
                <a:gd name="connsiteY2" fmla="*/ 5217 h 44663"/>
                <a:gd name="connsiteX3" fmla="*/ 28137 w 42047"/>
                <a:gd name="connsiteY3" fmla="*/ 43468 h 44663"/>
                <a:gd name="connsiteX4" fmla="*/ 42047 w 42047"/>
                <a:gd name="connsiteY4" fmla="*/ 41730 h 446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47" h="44663">
                  <a:moveTo>
                    <a:pt x="42047" y="41730"/>
                  </a:moveTo>
                  <a:lnTo>
                    <a:pt x="9012" y="0"/>
                  </a:lnTo>
                  <a:cubicBezTo>
                    <a:pt x="9012" y="0"/>
                    <a:pt x="3795" y="1739"/>
                    <a:pt x="318" y="5217"/>
                  </a:cubicBezTo>
                  <a:cubicBezTo>
                    <a:pt x="-3159" y="10433"/>
                    <a:pt x="22921" y="41730"/>
                    <a:pt x="28137" y="43468"/>
                  </a:cubicBezTo>
                  <a:cubicBezTo>
                    <a:pt x="35092" y="46945"/>
                    <a:pt x="42047" y="41730"/>
                    <a:pt x="42047" y="41730"/>
                  </a:cubicBezTo>
                  <a:close/>
                </a:path>
              </a:pathLst>
            </a:custGeom>
            <a:solidFill>
              <a:srgbClr val="E25C52"/>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47" name="Freeform: Shape 40">
              <a:extLst>
                <a:ext uri="{FF2B5EF4-FFF2-40B4-BE49-F238E27FC236}">
                  <a16:creationId xmlns:a16="http://schemas.microsoft.com/office/drawing/2014/main" id="{5416F451-69EF-892F-6303-5410168F93A8}"/>
                </a:ext>
              </a:extLst>
            </p:cNvPr>
            <p:cNvSpPr/>
            <p:nvPr/>
          </p:nvSpPr>
          <p:spPr>
            <a:xfrm>
              <a:off x="2366052" y="10960141"/>
              <a:ext cx="961673" cy="688529"/>
            </a:xfrm>
            <a:custGeom>
              <a:avLst/>
              <a:gdLst>
                <a:gd name="connsiteX0" fmla="*/ 935427 w 961673"/>
                <a:gd name="connsiteY0" fmla="*/ 688530 h 688529"/>
                <a:gd name="connsiteX1" fmla="*/ 26081 w 961673"/>
                <a:gd name="connsiteY1" fmla="*/ 688530 h 688529"/>
                <a:gd name="connsiteX2" fmla="*/ 0 w 961673"/>
                <a:gd name="connsiteY2" fmla="*/ 662449 h 688529"/>
                <a:gd name="connsiteX3" fmla="*/ 0 w 961673"/>
                <a:gd name="connsiteY3" fmla="*/ 26081 h 688529"/>
                <a:gd name="connsiteX4" fmla="*/ 26081 w 961673"/>
                <a:gd name="connsiteY4" fmla="*/ 0 h 688529"/>
                <a:gd name="connsiteX5" fmla="*/ 935427 w 961673"/>
                <a:gd name="connsiteY5" fmla="*/ 0 h 688529"/>
                <a:gd name="connsiteX6" fmla="*/ 961508 w 961673"/>
                <a:gd name="connsiteY6" fmla="*/ 26081 h 688529"/>
                <a:gd name="connsiteX7" fmla="*/ 961508 w 961673"/>
                <a:gd name="connsiteY7" fmla="*/ 662449 h 688529"/>
                <a:gd name="connsiteX8" fmla="*/ 935427 w 961673"/>
                <a:gd name="connsiteY8" fmla="*/ 688530 h 688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1673" h="688529">
                  <a:moveTo>
                    <a:pt x="935427" y="688530"/>
                  </a:moveTo>
                  <a:lnTo>
                    <a:pt x="26081" y="688530"/>
                  </a:lnTo>
                  <a:cubicBezTo>
                    <a:pt x="12171" y="688530"/>
                    <a:pt x="0" y="676359"/>
                    <a:pt x="0" y="662449"/>
                  </a:cubicBezTo>
                  <a:lnTo>
                    <a:pt x="0" y="26081"/>
                  </a:lnTo>
                  <a:cubicBezTo>
                    <a:pt x="0" y="12171"/>
                    <a:pt x="12171" y="0"/>
                    <a:pt x="26081" y="0"/>
                  </a:cubicBezTo>
                  <a:lnTo>
                    <a:pt x="935427" y="0"/>
                  </a:lnTo>
                  <a:cubicBezTo>
                    <a:pt x="949337" y="0"/>
                    <a:pt x="961508" y="12171"/>
                    <a:pt x="961508" y="26081"/>
                  </a:cubicBezTo>
                  <a:lnTo>
                    <a:pt x="961508" y="662449"/>
                  </a:lnTo>
                  <a:cubicBezTo>
                    <a:pt x="963246" y="676359"/>
                    <a:pt x="951075" y="688530"/>
                    <a:pt x="935427" y="688530"/>
                  </a:cubicBezTo>
                  <a:close/>
                </a:path>
              </a:pathLst>
            </a:custGeom>
            <a:solidFill>
              <a:srgbClr val="A8436F"/>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48" name="Freeform: Shape 41">
              <a:extLst>
                <a:ext uri="{FF2B5EF4-FFF2-40B4-BE49-F238E27FC236}">
                  <a16:creationId xmlns:a16="http://schemas.microsoft.com/office/drawing/2014/main" id="{000A9B2C-BA04-A520-E784-323CB69BFEB3}"/>
                </a:ext>
              </a:extLst>
            </p:cNvPr>
            <p:cNvSpPr/>
            <p:nvPr/>
          </p:nvSpPr>
          <p:spPr>
            <a:xfrm>
              <a:off x="3091095" y="11250868"/>
              <a:ext cx="345263" cy="156121"/>
            </a:xfrm>
            <a:custGeom>
              <a:avLst/>
              <a:gdLst>
                <a:gd name="connsiteX0" fmla="*/ 0 w 345263"/>
                <a:gd name="connsiteY0" fmla="*/ 48321 h 156121"/>
                <a:gd name="connsiteX1" fmla="*/ 38252 w 345263"/>
                <a:gd name="connsiteY1" fmla="*/ 90051 h 156121"/>
                <a:gd name="connsiteX2" fmla="*/ 186042 w 345263"/>
                <a:gd name="connsiteY2" fmla="*/ 69186 h 156121"/>
                <a:gd name="connsiteX3" fmla="*/ 279933 w 345263"/>
                <a:gd name="connsiteY3" fmla="*/ 156122 h 156121"/>
                <a:gd name="connsiteX4" fmla="*/ 344265 w 345263"/>
                <a:gd name="connsiteY4" fmla="*/ 112654 h 156121"/>
                <a:gd name="connsiteX5" fmla="*/ 241681 w 345263"/>
                <a:gd name="connsiteY5" fmla="*/ 13547 h 156121"/>
                <a:gd name="connsiteX6" fmla="*/ 173871 w 345263"/>
                <a:gd name="connsiteY6" fmla="*/ 3115 h 156121"/>
                <a:gd name="connsiteX7" fmla="*/ 0 w 345263"/>
                <a:gd name="connsiteY7" fmla="*/ 48321 h 15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5263" h="156121">
                  <a:moveTo>
                    <a:pt x="0" y="48321"/>
                  </a:moveTo>
                  <a:cubicBezTo>
                    <a:pt x="0" y="48321"/>
                    <a:pt x="3478" y="83096"/>
                    <a:pt x="38252" y="90051"/>
                  </a:cubicBezTo>
                  <a:cubicBezTo>
                    <a:pt x="73026" y="97005"/>
                    <a:pt x="186042" y="69186"/>
                    <a:pt x="186042" y="69186"/>
                  </a:cubicBezTo>
                  <a:lnTo>
                    <a:pt x="279933" y="156122"/>
                  </a:lnTo>
                  <a:cubicBezTo>
                    <a:pt x="279933" y="156122"/>
                    <a:pt x="354697" y="145689"/>
                    <a:pt x="344265" y="112654"/>
                  </a:cubicBezTo>
                  <a:cubicBezTo>
                    <a:pt x="312968" y="84834"/>
                    <a:pt x="259068" y="25718"/>
                    <a:pt x="241681" y="13547"/>
                  </a:cubicBezTo>
                  <a:cubicBezTo>
                    <a:pt x="220817" y="1376"/>
                    <a:pt x="198213" y="-3840"/>
                    <a:pt x="173871" y="3115"/>
                  </a:cubicBezTo>
                  <a:cubicBezTo>
                    <a:pt x="147791" y="10070"/>
                    <a:pt x="0" y="48321"/>
                    <a:pt x="0" y="48321"/>
                  </a:cubicBezTo>
                  <a:close/>
                </a:path>
              </a:pathLst>
            </a:custGeom>
            <a:solidFill>
              <a:srgbClr val="FCC397"/>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49" name="Freeform: Shape 42">
              <a:extLst>
                <a:ext uri="{FF2B5EF4-FFF2-40B4-BE49-F238E27FC236}">
                  <a16:creationId xmlns:a16="http://schemas.microsoft.com/office/drawing/2014/main" id="{31466ACA-DBE1-D7C7-EB76-0F208F9FDDEF}"/>
                </a:ext>
              </a:extLst>
            </p:cNvPr>
            <p:cNvSpPr/>
            <p:nvPr/>
          </p:nvSpPr>
          <p:spPr>
            <a:xfrm>
              <a:off x="3212805" y="11363522"/>
              <a:ext cx="1310402" cy="479884"/>
            </a:xfrm>
            <a:custGeom>
              <a:avLst/>
              <a:gdLst>
                <a:gd name="connsiteX0" fmla="*/ 1255350 w 1310402"/>
                <a:gd name="connsiteY0" fmla="*/ 144313 h 479884"/>
                <a:gd name="connsiteX1" fmla="*/ 851969 w 1310402"/>
                <a:gd name="connsiteY1" fmla="*/ 153006 h 479884"/>
                <a:gd name="connsiteX2" fmla="*/ 385994 w 1310402"/>
                <a:gd name="connsiteY2" fmla="*/ 154745 h 479884"/>
                <a:gd name="connsiteX3" fmla="*/ 385994 w 1310402"/>
                <a:gd name="connsiteY3" fmla="*/ 154745 h 479884"/>
                <a:gd name="connsiteX4" fmla="*/ 222555 w 1310402"/>
                <a:gd name="connsiteY4" fmla="*/ 0 h 479884"/>
                <a:gd name="connsiteX5" fmla="*/ 123449 w 1310402"/>
                <a:gd name="connsiteY5" fmla="*/ 20865 h 479884"/>
                <a:gd name="connsiteX6" fmla="*/ 0 w 1310402"/>
                <a:gd name="connsiteY6" fmla="*/ 199952 h 479884"/>
                <a:gd name="connsiteX7" fmla="*/ 34774 w 1310402"/>
                <a:gd name="connsiteY7" fmla="*/ 219077 h 479884"/>
                <a:gd name="connsiteX8" fmla="*/ 252113 w 1310402"/>
                <a:gd name="connsiteY8" fmla="*/ 340787 h 479884"/>
                <a:gd name="connsiteX9" fmla="*/ 281671 w 1310402"/>
                <a:gd name="connsiteY9" fmla="*/ 335571 h 479884"/>
                <a:gd name="connsiteX10" fmla="*/ 1039750 w 1310402"/>
                <a:gd name="connsiteY10" fmla="*/ 479884 h 479884"/>
                <a:gd name="connsiteX11" fmla="*/ 1300557 w 1310402"/>
                <a:gd name="connsiteY11" fmla="*/ 370345 h 479884"/>
                <a:gd name="connsiteX12" fmla="*/ 1255350 w 1310402"/>
                <a:gd name="connsiteY12" fmla="*/ 144313 h 479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0402" h="479884">
                  <a:moveTo>
                    <a:pt x="1255350" y="144313"/>
                  </a:moveTo>
                  <a:cubicBezTo>
                    <a:pt x="1166676" y="107800"/>
                    <a:pt x="961508" y="113016"/>
                    <a:pt x="851969" y="153006"/>
                  </a:cubicBezTo>
                  <a:cubicBezTo>
                    <a:pt x="645062" y="227771"/>
                    <a:pt x="385994" y="154745"/>
                    <a:pt x="385994" y="154745"/>
                  </a:cubicBezTo>
                  <a:lnTo>
                    <a:pt x="385994" y="154745"/>
                  </a:lnTo>
                  <a:cubicBezTo>
                    <a:pt x="382517" y="149529"/>
                    <a:pt x="222555" y="0"/>
                    <a:pt x="222555" y="0"/>
                  </a:cubicBezTo>
                  <a:lnTo>
                    <a:pt x="123449" y="20865"/>
                  </a:lnTo>
                  <a:lnTo>
                    <a:pt x="0" y="199952"/>
                  </a:lnTo>
                  <a:cubicBezTo>
                    <a:pt x="0" y="199952"/>
                    <a:pt x="20865" y="206906"/>
                    <a:pt x="34774" y="219077"/>
                  </a:cubicBezTo>
                  <a:cubicBezTo>
                    <a:pt x="46945" y="229510"/>
                    <a:pt x="191258" y="340787"/>
                    <a:pt x="252113" y="340787"/>
                  </a:cubicBezTo>
                  <a:cubicBezTo>
                    <a:pt x="262545" y="340787"/>
                    <a:pt x="272978" y="339049"/>
                    <a:pt x="281671" y="335571"/>
                  </a:cubicBezTo>
                  <a:cubicBezTo>
                    <a:pt x="361652" y="363390"/>
                    <a:pt x="723304" y="479884"/>
                    <a:pt x="1039750" y="479884"/>
                  </a:cubicBezTo>
                  <a:cubicBezTo>
                    <a:pt x="1232747" y="479884"/>
                    <a:pt x="1243179" y="434678"/>
                    <a:pt x="1300557" y="370345"/>
                  </a:cubicBezTo>
                  <a:cubicBezTo>
                    <a:pt x="1330115" y="243420"/>
                    <a:pt x="1286647" y="135619"/>
                    <a:pt x="1255350" y="144313"/>
                  </a:cubicBezTo>
                  <a:close/>
                </a:path>
              </a:pathLst>
            </a:custGeom>
            <a:solidFill>
              <a:schemeClr val="accent2">
                <a:lumMod val="40000"/>
                <a:lumOff val="60000"/>
              </a:schemeClr>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50" name="Freeform: Shape 43">
              <a:extLst>
                <a:ext uri="{FF2B5EF4-FFF2-40B4-BE49-F238E27FC236}">
                  <a16:creationId xmlns:a16="http://schemas.microsoft.com/office/drawing/2014/main" id="{43A27BC3-A172-0F0E-2755-BB2D689348E8}"/>
                </a:ext>
              </a:extLst>
            </p:cNvPr>
            <p:cNvSpPr/>
            <p:nvPr/>
          </p:nvSpPr>
          <p:spPr>
            <a:xfrm>
              <a:off x="3089356" y="11283541"/>
              <a:ext cx="67809" cy="29726"/>
            </a:xfrm>
            <a:custGeom>
              <a:avLst/>
              <a:gdLst>
                <a:gd name="connsiteX0" fmla="*/ 0 w 67809"/>
                <a:gd name="connsiteY0" fmla="*/ 15649 h 29726"/>
                <a:gd name="connsiteX1" fmla="*/ 64332 w 67809"/>
                <a:gd name="connsiteY1" fmla="*/ 0 h 29726"/>
                <a:gd name="connsiteX2" fmla="*/ 67810 w 67809"/>
                <a:gd name="connsiteY2" fmla="*/ 12171 h 29726"/>
                <a:gd name="connsiteX3" fmla="*/ 12171 w 67809"/>
                <a:gd name="connsiteY3" fmla="*/ 29558 h 29726"/>
                <a:gd name="connsiteX4" fmla="*/ 0 w 67809"/>
                <a:gd name="connsiteY4" fmla="*/ 15649 h 29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09" h="29726">
                  <a:moveTo>
                    <a:pt x="0" y="15649"/>
                  </a:moveTo>
                  <a:lnTo>
                    <a:pt x="64332" y="0"/>
                  </a:lnTo>
                  <a:cubicBezTo>
                    <a:pt x="64332" y="0"/>
                    <a:pt x="67810" y="5217"/>
                    <a:pt x="67810" y="12171"/>
                  </a:cubicBezTo>
                  <a:cubicBezTo>
                    <a:pt x="67810" y="19126"/>
                    <a:pt x="17387" y="31298"/>
                    <a:pt x="12171" y="29558"/>
                  </a:cubicBezTo>
                  <a:cubicBezTo>
                    <a:pt x="5216" y="26081"/>
                    <a:pt x="0" y="15649"/>
                    <a:pt x="0" y="15649"/>
                  </a:cubicBezTo>
                  <a:close/>
                </a:path>
              </a:pathLst>
            </a:custGeom>
            <a:solidFill>
              <a:srgbClr val="E26954"/>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51" name="Freeform: Shape 44">
              <a:extLst>
                <a:ext uri="{FF2B5EF4-FFF2-40B4-BE49-F238E27FC236}">
                  <a16:creationId xmlns:a16="http://schemas.microsoft.com/office/drawing/2014/main" id="{4F5BEDE4-8E9B-2EC8-E4DF-A0952D6C4989}"/>
                </a:ext>
              </a:extLst>
            </p:cNvPr>
            <p:cNvSpPr/>
            <p:nvPr/>
          </p:nvSpPr>
          <p:spPr>
            <a:xfrm>
              <a:off x="3008799" y="11457412"/>
              <a:ext cx="326666" cy="137358"/>
            </a:xfrm>
            <a:custGeom>
              <a:avLst/>
              <a:gdLst>
                <a:gd name="connsiteX0" fmla="*/ 304851 w 326666"/>
                <a:gd name="connsiteY0" fmla="*/ 69548 h 137358"/>
                <a:gd name="connsiteX1" fmla="*/ 268338 w 326666"/>
                <a:gd name="connsiteY1" fmla="*/ 60855 h 137358"/>
                <a:gd name="connsiteX2" fmla="*/ 261383 w 326666"/>
                <a:gd name="connsiteY2" fmla="*/ 67810 h 137358"/>
                <a:gd name="connsiteX3" fmla="*/ 24919 w 326666"/>
                <a:gd name="connsiteY3" fmla="*/ 5217 h 137358"/>
                <a:gd name="connsiteX4" fmla="*/ 7531 w 326666"/>
                <a:gd name="connsiteY4" fmla="*/ 0 h 137358"/>
                <a:gd name="connsiteX5" fmla="*/ 577 w 326666"/>
                <a:gd name="connsiteY5" fmla="*/ 10433 h 137358"/>
                <a:gd name="connsiteX6" fmla="*/ 49260 w 326666"/>
                <a:gd name="connsiteY6" fmla="*/ 53901 h 137358"/>
                <a:gd name="connsiteX7" fmla="*/ 287464 w 326666"/>
                <a:gd name="connsiteY7" fmla="*/ 137359 h 137358"/>
                <a:gd name="connsiteX8" fmla="*/ 304851 w 326666"/>
                <a:gd name="connsiteY8" fmla="*/ 69548 h 137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6666" h="137358">
                  <a:moveTo>
                    <a:pt x="304851" y="69548"/>
                  </a:moveTo>
                  <a:cubicBezTo>
                    <a:pt x="290941" y="66072"/>
                    <a:pt x="280509" y="62594"/>
                    <a:pt x="268338" y="60855"/>
                  </a:cubicBezTo>
                  <a:cubicBezTo>
                    <a:pt x="264861" y="64333"/>
                    <a:pt x="263122" y="66072"/>
                    <a:pt x="261383" y="67810"/>
                  </a:cubicBezTo>
                  <a:cubicBezTo>
                    <a:pt x="245735" y="64333"/>
                    <a:pt x="47522" y="12171"/>
                    <a:pt x="24919" y="5217"/>
                  </a:cubicBezTo>
                  <a:cubicBezTo>
                    <a:pt x="19702" y="3478"/>
                    <a:pt x="14486" y="1739"/>
                    <a:pt x="7531" y="0"/>
                  </a:cubicBezTo>
                  <a:cubicBezTo>
                    <a:pt x="5793" y="1739"/>
                    <a:pt x="577" y="6955"/>
                    <a:pt x="577" y="10433"/>
                  </a:cubicBezTo>
                  <a:cubicBezTo>
                    <a:pt x="-4640" y="29558"/>
                    <a:pt x="26657" y="45207"/>
                    <a:pt x="49260" y="53901"/>
                  </a:cubicBezTo>
                  <a:cubicBezTo>
                    <a:pt x="71864" y="62594"/>
                    <a:pt x="271816" y="132143"/>
                    <a:pt x="287464" y="137359"/>
                  </a:cubicBezTo>
                  <a:cubicBezTo>
                    <a:pt x="304851" y="125187"/>
                    <a:pt x="355274" y="81720"/>
                    <a:pt x="304851" y="69548"/>
                  </a:cubicBezTo>
                  <a:close/>
                </a:path>
              </a:pathLst>
            </a:custGeom>
            <a:solidFill>
              <a:srgbClr val="FCC397"/>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52" name="Freeform: Shape 45">
              <a:extLst>
                <a:ext uri="{FF2B5EF4-FFF2-40B4-BE49-F238E27FC236}">
                  <a16:creationId xmlns:a16="http://schemas.microsoft.com/office/drawing/2014/main" id="{81D64A1E-D9AA-D590-6652-04302B46DC47}"/>
                </a:ext>
              </a:extLst>
            </p:cNvPr>
            <p:cNvSpPr/>
            <p:nvPr/>
          </p:nvSpPr>
          <p:spPr>
            <a:xfrm>
              <a:off x="3012853" y="11448903"/>
              <a:ext cx="262545" cy="74581"/>
            </a:xfrm>
            <a:custGeom>
              <a:avLst/>
              <a:gdLst>
                <a:gd name="connsiteX0" fmla="*/ 255591 w 262545"/>
                <a:gd name="connsiteY0" fmla="*/ 74582 h 74581"/>
                <a:gd name="connsiteX1" fmla="*/ 262545 w 262545"/>
                <a:gd name="connsiteY1" fmla="*/ 67626 h 74581"/>
                <a:gd name="connsiteX2" fmla="*/ 144313 w 262545"/>
                <a:gd name="connsiteY2" fmla="*/ 32852 h 74581"/>
                <a:gd name="connsiteX3" fmla="*/ 29558 w 262545"/>
                <a:gd name="connsiteY3" fmla="*/ 1555 h 74581"/>
                <a:gd name="connsiteX4" fmla="*/ 0 w 262545"/>
                <a:gd name="connsiteY4" fmla="*/ 5033 h 74581"/>
                <a:gd name="connsiteX5" fmla="*/ 17387 w 262545"/>
                <a:gd name="connsiteY5" fmla="*/ 10249 h 74581"/>
                <a:gd name="connsiteX6" fmla="*/ 255591 w 262545"/>
                <a:gd name="connsiteY6" fmla="*/ 74582 h 74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2545" h="74581">
                  <a:moveTo>
                    <a:pt x="255591" y="74582"/>
                  </a:moveTo>
                  <a:cubicBezTo>
                    <a:pt x="257329" y="72842"/>
                    <a:pt x="260807" y="71104"/>
                    <a:pt x="262545" y="67626"/>
                  </a:cubicBezTo>
                  <a:cubicBezTo>
                    <a:pt x="206907" y="51977"/>
                    <a:pt x="172133" y="41546"/>
                    <a:pt x="144313" y="32852"/>
                  </a:cubicBezTo>
                  <a:cubicBezTo>
                    <a:pt x="114755" y="24159"/>
                    <a:pt x="62594" y="8510"/>
                    <a:pt x="29558" y="1555"/>
                  </a:cubicBezTo>
                  <a:cubicBezTo>
                    <a:pt x="20865" y="-184"/>
                    <a:pt x="8694" y="-1922"/>
                    <a:pt x="0" y="5033"/>
                  </a:cubicBezTo>
                  <a:cubicBezTo>
                    <a:pt x="5216" y="6771"/>
                    <a:pt x="12171" y="8510"/>
                    <a:pt x="17387" y="10249"/>
                  </a:cubicBezTo>
                  <a:cubicBezTo>
                    <a:pt x="41729" y="18943"/>
                    <a:pt x="239942" y="71104"/>
                    <a:pt x="255591" y="74582"/>
                  </a:cubicBezTo>
                  <a:close/>
                </a:path>
              </a:pathLst>
            </a:custGeom>
            <a:solidFill>
              <a:srgbClr val="EA9F6C"/>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53" name="Freeform: Shape 46">
              <a:extLst>
                <a:ext uri="{FF2B5EF4-FFF2-40B4-BE49-F238E27FC236}">
                  <a16:creationId xmlns:a16="http://schemas.microsoft.com/office/drawing/2014/main" id="{62A0B3AC-4490-2C58-570D-E45E15AD2685}"/>
                </a:ext>
              </a:extLst>
            </p:cNvPr>
            <p:cNvSpPr/>
            <p:nvPr/>
          </p:nvSpPr>
          <p:spPr>
            <a:xfrm>
              <a:off x="3007876" y="11451518"/>
              <a:ext cx="50183" cy="37191"/>
            </a:xfrm>
            <a:custGeom>
              <a:avLst/>
              <a:gdLst>
                <a:gd name="connsiteX0" fmla="*/ 41490 w 50183"/>
                <a:gd name="connsiteY0" fmla="*/ 37192 h 37191"/>
                <a:gd name="connsiteX1" fmla="*/ 50184 w 50183"/>
                <a:gd name="connsiteY1" fmla="*/ 14588 h 37191"/>
                <a:gd name="connsiteX2" fmla="*/ 15409 w 50183"/>
                <a:gd name="connsiteY2" fmla="*/ 678 h 37191"/>
                <a:gd name="connsiteX3" fmla="*/ 3239 w 50183"/>
                <a:gd name="connsiteY3" fmla="*/ 19804 h 37191"/>
                <a:gd name="connsiteX4" fmla="*/ 41490 w 50183"/>
                <a:gd name="connsiteY4" fmla="*/ 37192 h 371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183" h="37191">
                  <a:moveTo>
                    <a:pt x="41490" y="37192"/>
                  </a:moveTo>
                  <a:cubicBezTo>
                    <a:pt x="41490" y="37192"/>
                    <a:pt x="50184" y="21543"/>
                    <a:pt x="50184" y="14588"/>
                  </a:cubicBezTo>
                  <a:cubicBezTo>
                    <a:pt x="43229" y="9372"/>
                    <a:pt x="22364" y="2417"/>
                    <a:pt x="15409" y="678"/>
                  </a:cubicBezTo>
                  <a:cubicBezTo>
                    <a:pt x="4977" y="-2800"/>
                    <a:pt x="-5455" y="7633"/>
                    <a:pt x="3239" y="19804"/>
                  </a:cubicBezTo>
                  <a:cubicBezTo>
                    <a:pt x="11932" y="28498"/>
                    <a:pt x="41490" y="37192"/>
                    <a:pt x="41490" y="37192"/>
                  </a:cubicBezTo>
                  <a:close/>
                </a:path>
              </a:pathLst>
            </a:custGeom>
            <a:solidFill>
              <a:srgbClr val="E26954"/>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54" name="Freeform: Shape 47">
              <a:extLst>
                <a:ext uri="{FF2B5EF4-FFF2-40B4-BE49-F238E27FC236}">
                  <a16:creationId xmlns:a16="http://schemas.microsoft.com/office/drawing/2014/main" id="{CA400ECA-65CC-2E0C-4FD2-6D6543A62D1C}"/>
                </a:ext>
              </a:extLst>
            </p:cNvPr>
            <p:cNvSpPr/>
            <p:nvPr/>
          </p:nvSpPr>
          <p:spPr>
            <a:xfrm>
              <a:off x="2983083" y="11401458"/>
              <a:ext cx="388200" cy="128980"/>
            </a:xfrm>
            <a:custGeom>
              <a:avLst/>
              <a:gdLst>
                <a:gd name="connsiteX0" fmla="*/ 358387 w 388200"/>
                <a:gd name="connsiteY0" fmla="*/ 43784 h 128980"/>
                <a:gd name="connsiteX1" fmla="*/ 174084 w 388200"/>
                <a:gd name="connsiteY1" fmla="*/ 17704 h 128980"/>
                <a:gd name="connsiteX2" fmla="*/ 38464 w 388200"/>
                <a:gd name="connsiteY2" fmla="*/ 317 h 128980"/>
                <a:gd name="connsiteX3" fmla="*/ 212 w 388200"/>
                <a:gd name="connsiteY3" fmla="*/ 21180 h 128980"/>
                <a:gd name="connsiteX4" fmla="*/ 62806 w 388200"/>
                <a:gd name="connsiteY4" fmla="*/ 62910 h 128980"/>
                <a:gd name="connsiteX5" fmla="*/ 347955 w 388200"/>
                <a:gd name="connsiteY5" fmla="*/ 128981 h 128980"/>
                <a:gd name="connsiteX6" fmla="*/ 358387 w 388200"/>
                <a:gd name="connsiteY6" fmla="*/ 43784 h 128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8200" h="128980">
                  <a:moveTo>
                    <a:pt x="358387" y="43784"/>
                  </a:moveTo>
                  <a:cubicBezTo>
                    <a:pt x="266235" y="33352"/>
                    <a:pt x="215813" y="22920"/>
                    <a:pt x="174084" y="17704"/>
                  </a:cubicBezTo>
                  <a:cubicBezTo>
                    <a:pt x="139309" y="12487"/>
                    <a:pt x="76716" y="3793"/>
                    <a:pt x="38464" y="317"/>
                  </a:cubicBezTo>
                  <a:cubicBezTo>
                    <a:pt x="24554" y="-1423"/>
                    <a:pt x="1951" y="3793"/>
                    <a:pt x="212" y="21180"/>
                  </a:cubicBezTo>
                  <a:cubicBezTo>
                    <a:pt x="-3265" y="43784"/>
                    <a:pt x="36725" y="55955"/>
                    <a:pt x="62806" y="62910"/>
                  </a:cubicBezTo>
                  <a:cubicBezTo>
                    <a:pt x="88887" y="69865"/>
                    <a:pt x="328829" y="125503"/>
                    <a:pt x="347955" y="128981"/>
                  </a:cubicBezTo>
                  <a:cubicBezTo>
                    <a:pt x="368819" y="113333"/>
                    <a:pt x="420981" y="50739"/>
                    <a:pt x="358387" y="43784"/>
                  </a:cubicBezTo>
                  <a:close/>
                </a:path>
              </a:pathLst>
            </a:custGeom>
            <a:solidFill>
              <a:srgbClr val="FCC397"/>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55" name="Freeform: Shape 48">
              <a:extLst>
                <a:ext uri="{FF2B5EF4-FFF2-40B4-BE49-F238E27FC236}">
                  <a16:creationId xmlns:a16="http://schemas.microsoft.com/office/drawing/2014/main" id="{9DF2889A-8F8B-39CC-C019-6711CF787CA7}"/>
                </a:ext>
              </a:extLst>
            </p:cNvPr>
            <p:cNvSpPr/>
            <p:nvPr/>
          </p:nvSpPr>
          <p:spPr>
            <a:xfrm>
              <a:off x="2984318" y="11406990"/>
              <a:ext cx="56584" cy="43467"/>
            </a:xfrm>
            <a:custGeom>
              <a:avLst/>
              <a:gdLst>
                <a:gd name="connsiteX0" fmla="*/ 49400 w 56584"/>
                <a:gd name="connsiteY0" fmla="*/ 43468 h 43467"/>
                <a:gd name="connsiteX1" fmla="*/ 56355 w 56584"/>
                <a:gd name="connsiteY1" fmla="*/ 17387 h 43467"/>
                <a:gd name="connsiteX2" fmla="*/ 12887 w 56584"/>
                <a:gd name="connsiteY2" fmla="*/ 0 h 43467"/>
                <a:gd name="connsiteX3" fmla="*/ 5932 w 56584"/>
                <a:gd name="connsiteY3" fmla="*/ 27819 h 43467"/>
                <a:gd name="connsiteX4" fmla="*/ 49400 w 56584"/>
                <a:gd name="connsiteY4" fmla="*/ 43468 h 43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584" h="43467">
                  <a:moveTo>
                    <a:pt x="49400" y="43468"/>
                  </a:moveTo>
                  <a:cubicBezTo>
                    <a:pt x="49400" y="43468"/>
                    <a:pt x="58094" y="26081"/>
                    <a:pt x="56355" y="17387"/>
                  </a:cubicBezTo>
                  <a:cubicBezTo>
                    <a:pt x="47661" y="12171"/>
                    <a:pt x="19842" y="1738"/>
                    <a:pt x="12887" y="0"/>
                  </a:cubicBezTo>
                  <a:cubicBezTo>
                    <a:pt x="2455" y="0"/>
                    <a:pt x="-6239" y="17387"/>
                    <a:pt x="5932" y="27819"/>
                  </a:cubicBezTo>
                  <a:cubicBezTo>
                    <a:pt x="16365" y="38252"/>
                    <a:pt x="49400" y="43468"/>
                    <a:pt x="49400" y="43468"/>
                  </a:cubicBezTo>
                  <a:close/>
                </a:path>
              </a:pathLst>
            </a:custGeom>
            <a:solidFill>
              <a:srgbClr val="E26954"/>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56" name="Freeform: Shape 49">
              <a:extLst>
                <a:ext uri="{FF2B5EF4-FFF2-40B4-BE49-F238E27FC236}">
                  <a16:creationId xmlns:a16="http://schemas.microsoft.com/office/drawing/2014/main" id="{BCE67A9E-541F-71C8-1C72-1E7907F4F76A}"/>
                </a:ext>
              </a:extLst>
            </p:cNvPr>
            <p:cNvSpPr/>
            <p:nvPr/>
          </p:nvSpPr>
          <p:spPr>
            <a:xfrm>
              <a:off x="2983295" y="11368265"/>
              <a:ext cx="352101" cy="90886"/>
            </a:xfrm>
            <a:custGeom>
              <a:avLst/>
              <a:gdLst>
                <a:gd name="connsiteX0" fmla="*/ 323400 w 352101"/>
                <a:gd name="connsiteY0" fmla="*/ 10906 h 90886"/>
                <a:gd name="connsiteX1" fmla="*/ 154745 w 352101"/>
                <a:gd name="connsiteY1" fmla="*/ 3951 h 90886"/>
                <a:gd name="connsiteX2" fmla="*/ 31297 w 352101"/>
                <a:gd name="connsiteY2" fmla="*/ 474 h 90886"/>
                <a:gd name="connsiteX3" fmla="*/ 0 w 352101"/>
                <a:gd name="connsiteY3" fmla="*/ 24816 h 90886"/>
                <a:gd name="connsiteX4" fmla="*/ 55639 w 352101"/>
                <a:gd name="connsiteY4" fmla="*/ 56113 h 90886"/>
                <a:gd name="connsiteX5" fmla="*/ 177349 w 352101"/>
                <a:gd name="connsiteY5" fmla="*/ 71761 h 90886"/>
                <a:gd name="connsiteX6" fmla="*/ 319923 w 352101"/>
                <a:gd name="connsiteY6" fmla="*/ 90887 h 90886"/>
                <a:gd name="connsiteX7" fmla="*/ 323400 w 352101"/>
                <a:gd name="connsiteY7" fmla="*/ 10906 h 90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101" h="90886">
                  <a:moveTo>
                    <a:pt x="323400" y="10906"/>
                  </a:moveTo>
                  <a:cubicBezTo>
                    <a:pt x="238203" y="9167"/>
                    <a:pt x="192997" y="5690"/>
                    <a:pt x="154745" y="3951"/>
                  </a:cubicBezTo>
                  <a:cubicBezTo>
                    <a:pt x="121710" y="2212"/>
                    <a:pt x="66071" y="-1265"/>
                    <a:pt x="31297" y="474"/>
                  </a:cubicBezTo>
                  <a:cubicBezTo>
                    <a:pt x="19126" y="474"/>
                    <a:pt x="1739" y="7429"/>
                    <a:pt x="0" y="24816"/>
                  </a:cubicBezTo>
                  <a:cubicBezTo>
                    <a:pt x="0" y="47419"/>
                    <a:pt x="31297" y="50897"/>
                    <a:pt x="55639" y="56113"/>
                  </a:cubicBezTo>
                  <a:cubicBezTo>
                    <a:pt x="67810" y="57851"/>
                    <a:pt x="109539" y="64806"/>
                    <a:pt x="177349" y="71761"/>
                  </a:cubicBezTo>
                  <a:cubicBezTo>
                    <a:pt x="243420" y="76978"/>
                    <a:pt x="309491" y="90887"/>
                    <a:pt x="319923" y="90887"/>
                  </a:cubicBezTo>
                  <a:cubicBezTo>
                    <a:pt x="337310" y="73500"/>
                    <a:pt x="380778" y="12645"/>
                    <a:pt x="323400" y="10906"/>
                  </a:cubicBezTo>
                  <a:close/>
                </a:path>
              </a:pathLst>
            </a:custGeom>
            <a:solidFill>
              <a:srgbClr val="EA9F6C"/>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57" name="Freeform: Shape 50">
              <a:extLst>
                <a:ext uri="{FF2B5EF4-FFF2-40B4-BE49-F238E27FC236}">
                  <a16:creationId xmlns:a16="http://schemas.microsoft.com/office/drawing/2014/main" id="{50F332EB-27E5-B980-09FA-5FD4A6E16270}"/>
                </a:ext>
              </a:extLst>
            </p:cNvPr>
            <p:cNvSpPr/>
            <p:nvPr/>
          </p:nvSpPr>
          <p:spPr>
            <a:xfrm>
              <a:off x="2981556" y="11365696"/>
              <a:ext cx="389514" cy="83023"/>
            </a:xfrm>
            <a:custGeom>
              <a:avLst/>
              <a:gdLst>
                <a:gd name="connsiteX0" fmla="*/ 358175 w 389514"/>
                <a:gd name="connsiteY0" fmla="*/ 3043 h 83023"/>
                <a:gd name="connsiteX1" fmla="*/ 172132 w 389514"/>
                <a:gd name="connsiteY1" fmla="*/ 1305 h 83023"/>
                <a:gd name="connsiteX2" fmla="*/ 34774 w 389514"/>
                <a:gd name="connsiteY2" fmla="*/ 1305 h 83023"/>
                <a:gd name="connsiteX3" fmla="*/ 0 w 389514"/>
                <a:gd name="connsiteY3" fmla="*/ 27385 h 83023"/>
                <a:gd name="connsiteX4" fmla="*/ 67810 w 389514"/>
                <a:gd name="connsiteY4" fmla="*/ 60420 h 83023"/>
                <a:gd name="connsiteX5" fmla="*/ 189520 w 389514"/>
                <a:gd name="connsiteY5" fmla="*/ 67375 h 83023"/>
                <a:gd name="connsiteX6" fmla="*/ 358175 w 389514"/>
                <a:gd name="connsiteY6" fmla="*/ 83023 h 83023"/>
                <a:gd name="connsiteX7" fmla="*/ 358175 w 389514"/>
                <a:gd name="connsiteY7" fmla="*/ 3043 h 83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9514" h="83023">
                  <a:moveTo>
                    <a:pt x="358175" y="3043"/>
                  </a:moveTo>
                  <a:cubicBezTo>
                    <a:pt x="266023" y="4781"/>
                    <a:pt x="213861" y="1305"/>
                    <a:pt x="172132" y="1305"/>
                  </a:cubicBezTo>
                  <a:cubicBezTo>
                    <a:pt x="137358" y="-435"/>
                    <a:pt x="73026" y="-435"/>
                    <a:pt x="34774" y="1305"/>
                  </a:cubicBezTo>
                  <a:cubicBezTo>
                    <a:pt x="20864" y="1305"/>
                    <a:pt x="0" y="9998"/>
                    <a:pt x="0" y="27385"/>
                  </a:cubicBezTo>
                  <a:cubicBezTo>
                    <a:pt x="0" y="49988"/>
                    <a:pt x="39990" y="56942"/>
                    <a:pt x="67810" y="60420"/>
                  </a:cubicBezTo>
                  <a:cubicBezTo>
                    <a:pt x="79981" y="62159"/>
                    <a:pt x="133881" y="62159"/>
                    <a:pt x="189520" y="67375"/>
                  </a:cubicBezTo>
                  <a:cubicBezTo>
                    <a:pt x="264284" y="72591"/>
                    <a:pt x="346004" y="83023"/>
                    <a:pt x="358175" y="83023"/>
                  </a:cubicBezTo>
                  <a:cubicBezTo>
                    <a:pt x="375562" y="63898"/>
                    <a:pt x="419030" y="1305"/>
                    <a:pt x="358175" y="3043"/>
                  </a:cubicBezTo>
                  <a:close/>
                </a:path>
              </a:pathLst>
            </a:custGeom>
            <a:solidFill>
              <a:srgbClr val="FCC397"/>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58" name="Freeform: Shape 51">
              <a:extLst>
                <a:ext uri="{FF2B5EF4-FFF2-40B4-BE49-F238E27FC236}">
                  <a16:creationId xmlns:a16="http://schemas.microsoft.com/office/drawing/2014/main" id="{1D72F606-FC42-DA0E-8478-A3754629DC7D}"/>
                </a:ext>
              </a:extLst>
            </p:cNvPr>
            <p:cNvSpPr/>
            <p:nvPr/>
          </p:nvSpPr>
          <p:spPr>
            <a:xfrm>
              <a:off x="2980695" y="11372216"/>
              <a:ext cx="65548" cy="38251"/>
            </a:xfrm>
            <a:custGeom>
              <a:avLst/>
              <a:gdLst>
                <a:gd name="connsiteX0" fmla="*/ 61716 w 65548"/>
                <a:gd name="connsiteY0" fmla="*/ 38252 h 38251"/>
                <a:gd name="connsiteX1" fmla="*/ 65194 w 65548"/>
                <a:gd name="connsiteY1" fmla="*/ 6954 h 38251"/>
                <a:gd name="connsiteX2" fmla="*/ 16510 w 65548"/>
                <a:gd name="connsiteY2" fmla="*/ 0 h 38251"/>
                <a:gd name="connsiteX3" fmla="*/ 7816 w 65548"/>
                <a:gd name="connsiteY3" fmla="*/ 29558 h 38251"/>
                <a:gd name="connsiteX4" fmla="*/ 61716 w 65548"/>
                <a:gd name="connsiteY4" fmla="*/ 38252 h 38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48" h="38251">
                  <a:moveTo>
                    <a:pt x="61716" y="38252"/>
                  </a:moveTo>
                  <a:cubicBezTo>
                    <a:pt x="61716" y="38252"/>
                    <a:pt x="66933" y="13909"/>
                    <a:pt x="65194" y="6954"/>
                  </a:cubicBezTo>
                  <a:cubicBezTo>
                    <a:pt x="54762" y="1738"/>
                    <a:pt x="23465" y="1738"/>
                    <a:pt x="16510" y="0"/>
                  </a:cubicBezTo>
                  <a:cubicBezTo>
                    <a:pt x="2600" y="0"/>
                    <a:pt x="-7832" y="17387"/>
                    <a:pt x="7816" y="29558"/>
                  </a:cubicBezTo>
                  <a:cubicBezTo>
                    <a:pt x="19987" y="38252"/>
                    <a:pt x="61716" y="38252"/>
                    <a:pt x="61716" y="38252"/>
                  </a:cubicBezTo>
                  <a:close/>
                </a:path>
              </a:pathLst>
            </a:custGeom>
            <a:solidFill>
              <a:srgbClr val="E26954"/>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59" name="Freeform: Shape 52">
              <a:extLst>
                <a:ext uri="{FF2B5EF4-FFF2-40B4-BE49-F238E27FC236}">
                  <a16:creationId xmlns:a16="http://schemas.microsoft.com/office/drawing/2014/main" id="{A5781BE0-EF54-56FE-95D5-5F0F9D399BCF}"/>
                </a:ext>
              </a:extLst>
            </p:cNvPr>
            <p:cNvSpPr/>
            <p:nvPr/>
          </p:nvSpPr>
          <p:spPr>
            <a:xfrm>
              <a:off x="3261489" y="8831958"/>
              <a:ext cx="443371" cy="429461"/>
            </a:xfrm>
            <a:custGeom>
              <a:avLst/>
              <a:gdLst>
                <a:gd name="connsiteX0" fmla="*/ 0 w 443371"/>
                <a:gd name="connsiteY0" fmla="*/ 217339 h 429461"/>
                <a:gd name="connsiteX1" fmla="*/ 372084 w 443371"/>
                <a:gd name="connsiteY1" fmla="*/ 429462 h 429461"/>
                <a:gd name="connsiteX2" fmla="*/ 34774 w 443371"/>
                <a:gd name="connsiteY2" fmla="*/ 192997 h 429461"/>
                <a:gd name="connsiteX3" fmla="*/ 443371 w 443371"/>
                <a:gd name="connsiteY3" fmla="*/ 365129 h 429461"/>
                <a:gd name="connsiteX4" fmla="*/ 170394 w 443371"/>
                <a:gd name="connsiteY4" fmla="*/ 144313 h 429461"/>
                <a:gd name="connsiteX5" fmla="*/ 375562 w 443371"/>
                <a:gd name="connsiteY5" fmla="*/ 219078 h 429461"/>
                <a:gd name="connsiteX6" fmla="*/ 182565 w 443371"/>
                <a:gd name="connsiteY6" fmla="*/ 78242 h 429461"/>
                <a:gd name="connsiteX7" fmla="*/ 412075 w 443371"/>
                <a:gd name="connsiteY7" fmla="*/ 182565 h 429461"/>
                <a:gd name="connsiteX8" fmla="*/ 0 w 443371"/>
                <a:gd name="connsiteY8" fmla="*/ 0 h 429461"/>
                <a:gd name="connsiteX9" fmla="*/ 0 w 443371"/>
                <a:gd name="connsiteY9" fmla="*/ 217339 h 429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3371" h="429461">
                  <a:moveTo>
                    <a:pt x="0" y="217339"/>
                  </a:moveTo>
                  <a:cubicBezTo>
                    <a:pt x="0" y="217339"/>
                    <a:pt x="279933" y="271239"/>
                    <a:pt x="372084" y="429462"/>
                  </a:cubicBezTo>
                  <a:cubicBezTo>
                    <a:pt x="356436" y="392949"/>
                    <a:pt x="319923" y="281671"/>
                    <a:pt x="34774" y="192997"/>
                  </a:cubicBezTo>
                  <a:cubicBezTo>
                    <a:pt x="203429" y="212123"/>
                    <a:pt x="346004" y="283410"/>
                    <a:pt x="443371" y="365129"/>
                  </a:cubicBezTo>
                  <a:cubicBezTo>
                    <a:pt x="399904" y="304275"/>
                    <a:pt x="352958" y="243420"/>
                    <a:pt x="170394" y="144313"/>
                  </a:cubicBezTo>
                  <a:cubicBezTo>
                    <a:pt x="208645" y="140836"/>
                    <a:pt x="354697" y="201691"/>
                    <a:pt x="375562" y="219078"/>
                  </a:cubicBezTo>
                  <a:cubicBezTo>
                    <a:pt x="354697" y="196474"/>
                    <a:pt x="346004" y="156484"/>
                    <a:pt x="182565" y="78242"/>
                  </a:cubicBezTo>
                  <a:cubicBezTo>
                    <a:pt x="245158" y="90413"/>
                    <a:pt x="375562" y="159961"/>
                    <a:pt x="412075" y="182565"/>
                  </a:cubicBezTo>
                  <a:cubicBezTo>
                    <a:pt x="304275" y="52161"/>
                    <a:pt x="113016" y="0"/>
                    <a:pt x="0" y="0"/>
                  </a:cubicBezTo>
                  <a:cubicBezTo>
                    <a:pt x="0" y="39990"/>
                    <a:pt x="0" y="217339"/>
                    <a:pt x="0" y="217339"/>
                  </a:cubicBezTo>
                  <a:close/>
                </a:path>
              </a:pathLst>
            </a:custGeom>
            <a:solidFill>
              <a:schemeClr val="tx1">
                <a:lumMod val="85000"/>
                <a:lumOff val="15000"/>
              </a:schemeClr>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60" name="Freeform: Shape 53">
              <a:extLst>
                <a:ext uri="{FF2B5EF4-FFF2-40B4-BE49-F238E27FC236}">
                  <a16:creationId xmlns:a16="http://schemas.microsoft.com/office/drawing/2014/main" id="{B3752A10-D561-9DCB-AE7A-5B12B70734CC}"/>
                </a:ext>
              </a:extLst>
            </p:cNvPr>
            <p:cNvSpPr/>
            <p:nvPr/>
          </p:nvSpPr>
          <p:spPr>
            <a:xfrm>
              <a:off x="2800730" y="8835435"/>
              <a:ext cx="443371" cy="427723"/>
            </a:xfrm>
            <a:custGeom>
              <a:avLst/>
              <a:gdLst>
                <a:gd name="connsiteX0" fmla="*/ 443372 w 443371"/>
                <a:gd name="connsiteY0" fmla="*/ 213862 h 427723"/>
                <a:gd name="connsiteX1" fmla="*/ 73026 w 443371"/>
                <a:gd name="connsiteY1" fmla="*/ 427724 h 427723"/>
                <a:gd name="connsiteX2" fmla="*/ 408597 w 443371"/>
                <a:gd name="connsiteY2" fmla="*/ 189520 h 427723"/>
                <a:gd name="connsiteX3" fmla="*/ 0 w 443371"/>
                <a:gd name="connsiteY3" fmla="*/ 363391 h 427723"/>
                <a:gd name="connsiteX4" fmla="*/ 272978 w 443371"/>
                <a:gd name="connsiteY4" fmla="*/ 142575 h 427723"/>
                <a:gd name="connsiteX5" fmla="*/ 69548 w 443371"/>
                <a:gd name="connsiteY5" fmla="*/ 219078 h 427723"/>
                <a:gd name="connsiteX6" fmla="*/ 262545 w 443371"/>
                <a:gd name="connsiteY6" fmla="*/ 78242 h 427723"/>
                <a:gd name="connsiteX7" fmla="*/ 33036 w 443371"/>
                <a:gd name="connsiteY7" fmla="*/ 182565 h 427723"/>
                <a:gd name="connsiteX8" fmla="*/ 436417 w 443371"/>
                <a:gd name="connsiteY8" fmla="*/ 0 h 427723"/>
                <a:gd name="connsiteX9" fmla="*/ 443372 w 443371"/>
                <a:gd name="connsiteY9" fmla="*/ 213862 h 427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3371" h="427723">
                  <a:moveTo>
                    <a:pt x="443372" y="213862"/>
                  </a:moveTo>
                  <a:cubicBezTo>
                    <a:pt x="443372" y="213862"/>
                    <a:pt x="163439" y="269500"/>
                    <a:pt x="73026" y="427724"/>
                  </a:cubicBezTo>
                  <a:cubicBezTo>
                    <a:pt x="88674" y="391210"/>
                    <a:pt x="125187" y="279933"/>
                    <a:pt x="408597" y="189520"/>
                  </a:cubicBezTo>
                  <a:cubicBezTo>
                    <a:pt x="239942" y="208645"/>
                    <a:pt x="97368" y="281672"/>
                    <a:pt x="0" y="363391"/>
                  </a:cubicBezTo>
                  <a:cubicBezTo>
                    <a:pt x="43468" y="302536"/>
                    <a:pt x="90413" y="241681"/>
                    <a:pt x="272978" y="142575"/>
                  </a:cubicBezTo>
                  <a:cubicBezTo>
                    <a:pt x="234726" y="139097"/>
                    <a:pt x="88674" y="199952"/>
                    <a:pt x="69548" y="219078"/>
                  </a:cubicBezTo>
                  <a:cubicBezTo>
                    <a:pt x="90413" y="196475"/>
                    <a:pt x="97368" y="156484"/>
                    <a:pt x="262545" y="78242"/>
                  </a:cubicBezTo>
                  <a:cubicBezTo>
                    <a:pt x="199952" y="90413"/>
                    <a:pt x="69548" y="159962"/>
                    <a:pt x="33036" y="182565"/>
                  </a:cubicBezTo>
                  <a:cubicBezTo>
                    <a:pt x="140836" y="50423"/>
                    <a:pt x="325139" y="0"/>
                    <a:pt x="436417" y="0"/>
                  </a:cubicBezTo>
                  <a:cubicBezTo>
                    <a:pt x="436417" y="39991"/>
                    <a:pt x="443372" y="213862"/>
                    <a:pt x="443372" y="213862"/>
                  </a:cubicBezTo>
                  <a:close/>
                </a:path>
              </a:pathLst>
            </a:custGeom>
            <a:solidFill>
              <a:schemeClr val="tx1">
                <a:lumMod val="85000"/>
                <a:lumOff val="15000"/>
              </a:schemeClr>
            </a:solidFill>
            <a:ln w="17378" cap="flat">
              <a:noFill/>
              <a:prstDash val="solid"/>
              <a:miter/>
            </a:ln>
          </p:spPr>
          <p:txBody>
            <a:bodyPr rtlCol="0" anchor="ctr"/>
            <a:lstStyle/>
            <a:p>
              <a:pPr defTabSz="2438278"/>
              <a:endParaRPr lang="en-US" sz="4800">
                <a:solidFill>
                  <a:srgbClr val="000000"/>
                </a:solidFill>
                <a:latin typeface="Montserrat Light "/>
              </a:endParaRPr>
            </a:p>
          </p:txBody>
        </p:sp>
      </p:grpSp>
      <p:sp>
        <p:nvSpPr>
          <p:cNvPr id="4" name="Freeform: Shape 54">
            <a:extLst>
              <a:ext uri="{FF2B5EF4-FFF2-40B4-BE49-F238E27FC236}">
                <a16:creationId xmlns:a16="http://schemas.microsoft.com/office/drawing/2014/main" id="{843C7BF4-E0EF-F71E-357F-E298BC6C6923}"/>
              </a:ext>
            </a:extLst>
          </p:cNvPr>
          <p:cNvSpPr/>
          <p:nvPr/>
        </p:nvSpPr>
        <p:spPr>
          <a:xfrm>
            <a:off x="7189384" y="4834828"/>
            <a:ext cx="28552" cy="59983"/>
          </a:xfrm>
          <a:custGeom>
            <a:avLst/>
            <a:gdLst>
              <a:gd name="connsiteX0" fmla="*/ 0 w 76583"/>
              <a:gd name="connsiteY0" fmla="*/ 28467 h 160888"/>
              <a:gd name="connsiteX1" fmla="*/ 26081 w 76583"/>
              <a:gd name="connsiteY1" fmla="*/ 648 h 160888"/>
              <a:gd name="connsiteX2" fmla="*/ 71288 w 76583"/>
              <a:gd name="connsiteY2" fmla="*/ 94538 h 160888"/>
              <a:gd name="connsiteX3" fmla="*/ 71288 w 76583"/>
              <a:gd name="connsiteY3" fmla="*/ 158871 h 160888"/>
              <a:gd name="connsiteX4" fmla="*/ 31298 w 76583"/>
              <a:gd name="connsiteY4" fmla="*/ 40639 h 160888"/>
              <a:gd name="connsiteX5" fmla="*/ 0 w 76583"/>
              <a:gd name="connsiteY5" fmla="*/ 28467 h 160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583" h="160888">
                <a:moveTo>
                  <a:pt x="0" y="28467"/>
                </a:moveTo>
                <a:cubicBezTo>
                  <a:pt x="0" y="23251"/>
                  <a:pt x="12171" y="-4569"/>
                  <a:pt x="26081" y="648"/>
                </a:cubicBezTo>
                <a:cubicBezTo>
                  <a:pt x="48685" y="7603"/>
                  <a:pt x="62594" y="51070"/>
                  <a:pt x="71288" y="94538"/>
                </a:cubicBezTo>
                <a:cubicBezTo>
                  <a:pt x="79981" y="138006"/>
                  <a:pt x="76504" y="169303"/>
                  <a:pt x="71288" y="158871"/>
                </a:cubicBezTo>
                <a:cubicBezTo>
                  <a:pt x="64333" y="141484"/>
                  <a:pt x="57378" y="89322"/>
                  <a:pt x="31298" y="40639"/>
                </a:cubicBezTo>
                <a:cubicBezTo>
                  <a:pt x="13911" y="5864"/>
                  <a:pt x="3478" y="75413"/>
                  <a:pt x="0" y="28467"/>
                </a:cubicBezTo>
                <a:close/>
              </a:path>
            </a:pathLst>
          </a:custGeom>
          <a:solidFill>
            <a:srgbClr val="EA9F6C"/>
          </a:solidFill>
          <a:ln w="17378" cap="flat">
            <a:noFill/>
            <a:prstDash val="solid"/>
            <a:miter/>
          </a:ln>
        </p:spPr>
        <p:txBody>
          <a:bodyPr rtlCol="0" anchor="ctr"/>
          <a:lstStyle/>
          <a:p>
            <a:pPr defTabSz="2438278"/>
            <a:endParaRPr lang="en-US" sz="4800">
              <a:solidFill>
                <a:srgbClr val="000000"/>
              </a:solidFill>
              <a:latin typeface="Montserrat Light "/>
            </a:endParaRPr>
          </a:p>
        </p:txBody>
      </p:sp>
      <p:sp>
        <p:nvSpPr>
          <p:cNvPr id="5" name="TextBox 4">
            <a:extLst>
              <a:ext uri="{FF2B5EF4-FFF2-40B4-BE49-F238E27FC236}">
                <a16:creationId xmlns:a16="http://schemas.microsoft.com/office/drawing/2014/main" id="{FA46449F-1883-1DAF-2E4A-30D815D10C21}"/>
              </a:ext>
            </a:extLst>
          </p:cNvPr>
          <p:cNvSpPr txBox="1"/>
          <p:nvPr/>
        </p:nvSpPr>
        <p:spPr>
          <a:xfrm>
            <a:off x="6374374" y="1973588"/>
            <a:ext cx="3016856" cy="769441"/>
          </a:xfrm>
          <a:prstGeom prst="rect">
            <a:avLst/>
          </a:prstGeom>
          <a:noFill/>
        </p:spPr>
        <p:txBody>
          <a:bodyPr wrap="square" rtlCol="0">
            <a:spAutoFit/>
          </a:bodyPr>
          <a:lstStyle/>
          <a:p>
            <a:pPr defTabSz="2438278"/>
            <a:r>
              <a:rPr lang="en-US" sz="4400" b="1" dirty="0">
                <a:solidFill>
                  <a:srgbClr val="7DD1CE"/>
                </a:solidFill>
                <a:latin typeface="Century Gothic" panose="020B0502020202020204" pitchFamily="34" charset="0"/>
              </a:rPr>
              <a:t>TITLE HERE </a:t>
            </a:r>
          </a:p>
        </p:txBody>
      </p:sp>
      <p:sp>
        <p:nvSpPr>
          <p:cNvPr id="6" name="Rectangle 5">
            <a:extLst>
              <a:ext uri="{FF2B5EF4-FFF2-40B4-BE49-F238E27FC236}">
                <a16:creationId xmlns:a16="http://schemas.microsoft.com/office/drawing/2014/main" id="{E73A0095-7280-B679-E14B-842233320A61}"/>
              </a:ext>
            </a:extLst>
          </p:cNvPr>
          <p:cNvSpPr/>
          <p:nvPr/>
        </p:nvSpPr>
        <p:spPr>
          <a:xfrm>
            <a:off x="6443171" y="3129388"/>
            <a:ext cx="4938910" cy="1200329"/>
          </a:xfrm>
          <a:prstGeom prst="rect">
            <a:avLst/>
          </a:prstGeom>
        </p:spPr>
        <p:txBody>
          <a:bodyPr wrap="square">
            <a:spAutoFit/>
          </a:bodyPr>
          <a:lstStyle/>
          <a:p>
            <a:pPr defTabSz="2438278"/>
            <a:r>
              <a:rPr lang="en-US" b="1" dirty="0">
                <a:solidFill>
                  <a:srgbClr val="7DD1CE"/>
                </a:solidFill>
                <a:latin typeface="Century Gothic" panose="020B0502020202020204" pitchFamily="34" charset="0"/>
              </a:rPr>
              <a:t>Lorem Ipsum </a:t>
            </a:r>
            <a:r>
              <a:rPr lang="en-US" dirty="0">
                <a:solidFill>
                  <a:srgbClr val="000000"/>
                </a:solidFill>
                <a:latin typeface="Century Gothic" panose="020B0502020202020204" pitchFamily="34" charset="0"/>
              </a:rPr>
              <a:t>is simply dummy text of the printing and typesetting industry. Lorem Ipsum has been the industry's standard dummy text ever since the</a:t>
            </a:r>
          </a:p>
        </p:txBody>
      </p:sp>
      <p:grpSp>
        <p:nvGrpSpPr>
          <p:cNvPr id="62" name="Group 61">
            <a:extLst>
              <a:ext uri="{FF2B5EF4-FFF2-40B4-BE49-F238E27FC236}">
                <a16:creationId xmlns:a16="http://schemas.microsoft.com/office/drawing/2014/main" id="{958B853A-73FF-37FF-A712-56462A3117A7}"/>
              </a:ext>
            </a:extLst>
          </p:cNvPr>
          <p:cNvGrpSpPr/>
          <p:nvPr/>
        </p:nvGrpSpPr>
        <p:grpSpPr>
          <a:xfrm>
            <a:off x="6574001" y="4757979"/>
            <a:ext cx="1581686" cy="543071"/>
            <a:chOff x="3991227" y="4658327"/>
            <a:chExt cx="1581686" cy="543071"/>
          </a:xfrm>
        </p:grpSpPr>
        <p:sp>
          <p:nvSpPr>
            <p:cNvPr id="63" name="Rectangle 62">
              <a:extLst>
                <a:ext uri="{FF2B5EF4-FFF2-40B4-BE49-F238E27FC236}">
                  <a16:creationId xmlns:a16="http://schemas.microsoft.com/office/drawing/2014/main" id="{CD6A5FAD-46C6-CE57-4368-55546AA9D1DD}"/>
                </a:ext>
              </a:extLst>
            </p:cNvPr>
            <p:cNvSpPr/>
            <p:nvPr/>
          </p:nvSpPr>
          <p:spPr>
            <a:xfrm>
              <a:off x="3991227" y="4658327"/>
              <a:ext cx="1581686" cy="543071"/>
            </a:xfrm>
            <a:prstGeom prst="rect">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43093C9D-3D14-FF0A-9FF2-5F2BBB78A58A}"/>
                </a:ext>
              </a:extLst>
            </p:cNvPr>
            <p:cNvSpPr txBox="1"/>
            <p:nvPr/>
          </p:nvSpPr>
          <p:spPr>
            <a:xfrm>
              <a:off x="3991227" y="4752359"/>
              <a:ext cx="1581686" cy="338554"/>
            </a:xfrm>
            <a:prstGeom prst="rect">
              <a:avLst/>
            </a:prstGeom>
            <a:noFill/>
          </p:spPr>
          <p:txBody>
            <a:bodyPr wrap="square" rtlCol="0">
              <a:spAutoFit/>
            </a:bodyPr>
            <a:lstStyle/>
            <a:p>
              <a:pPr algn="ctr"/>
              <a:r>
                <a:rPr lang="en-US" sz="1600" b="1" dirty="0">
                  <a:solidFill>
                    <a:schemeClr val="bg1"/>
                  </a:solidFill>
                  <a:latin typeface="Century Gothic" panose="020B0502020202020204" pitchFamily="34" charset="0"/>
                </a:rPr>
                <a:t>Learn more </a:t>
              </a:r>
            </a:p>
          </p:txBody>
        </p:sp>
      </p:grpSp>
    </p:spTree>
    <p:extLst>
      <p:ext uri="{BB962C8B-B14F-4D97-AF65-F5344CB8AC3E}">
        <p14:creationId xmlns:p14="http://schemas.microsoft.com/office/powerpoint/2010/main" val="3536578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325;p15">
            <a:extLst>
              <a:ext uri="{FF2B5EF4-FFF2-40B4-BE49-F238E27FC236}">
                <a16:creationId xmlns:a16="http://schemas.microsoft.com/office/drawing/2014/main" id="{F0397289-E9EA-E565-E3A4-9208391D286F}"/>
              </a:ext>
            </a:extLst>
          </p:cNvPr>
          <p:cNvSpPr txBox="1">
            <a:spLocks noChangeArrowheads="1"/>
          </p:cNvSpPr>
          <p:nvPr/>
        </p:nvSpPr>
        <p:spPr bwMode="auto">
          <a:xfrm>
            <a:off x="751861" y="2928839"/>
            <a:ext cx="1699537" cy="2939945"/>
          </a:xfrm>
          <a:prstGeom prst="rect">
            <a:avLst/>
          </a:prstGeom>
          <a:solidFill>
            <a:srgbClr val="A8436F"/>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600">
              <a:latin typeface="Calibri" panose="020F0502020204030204" pitchFamily="34" charset="0"/>
              <a:cs typeface="Calibri" panose="020F0502020204030204" pitchFamily="34" charset="0"/>
              <a:sym typeface="Calibri" panose="020F0502020204030204" pitchFamily="34" charset="0"/>
            </a:endParaRPr>
          </a:p>
        </p:txBody>
      </p:sp>
      <p:sp>
        <p:nvSpPr>
          <p:cNvPr id="6" name="Google Shape;328;p15">
            <a:extLst>
              <a:ext uri="{FF2B5EF4-FFF2-40B4-BE49-F238E27FC236}">
                <a16:creationId xmlns:a16="http://schemas.microsoft.com/office/drawing/2014/main" id="{6798B31E-D7F5-4D63-75F7-C5DAF6588AE1}"/>
              </a:ext>
            </a:extLst>
          </p:cNvPr>
          <p:cNvSpPr txBox="1">
            <a:spLocks noChangeArrowheads="1"/>
          </p:cNvSpPr>
          <p:nvPr/>
        </p:nvSpPr>
        <p:spPr bwMode="auto">
          <a:xfrm>
            <a:off x="2998176" y="2928839"/>
            <a:ext cx="1699537" cy="2939945"/>
          </a:xfrm>
          <a:prstGeom prst="rect">
            <a:avLst/>
          </a:prstGeom>
          <a:solidFill>
            <a:srgbClr val="F26363"/>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600">
              <a:latin typeface="Calibri" panose="020F0502020204030204" pitchFamily="34" charset="0"/>
              <a:cs typeface="Calibri" panose="020F0502020204030204" pitchFamily="34" charset="0"/>
              <a:sym typeface="Calibri" panose="020F0502020204030204" pitchFamily="34" charset="0"/>
            </a:endParaRPr>
          </a:p>
        </p:txBody>
      </p:sp>
      <p:sp>
        <p:nvSpPr>
          <p:cNvPr id="11" name="Google Shape;333;p15">
            <a:extLst>
              <a:ext uri="{FF2B5EF4-FFF2-40B4-BE49-F238E27FC236}">
                <a16:creationId xmlns:a16="http://schemas.microsoft.com/office/drawing/2014/main" id="{4AF4E111-E94E-C206-B732-8C5B2CF155B3}"/>
              </a:ext>
            </a:extLst>
          </p:cNvPr>
          <p:cNvSpPr txBox="1">
            <a:spLocks noChangeArrowheads="1"/>
          </p:cNvSpPr>
          <p:nvPr/>
        </p:nvSpPr>
        <p:spPr bwMode="auto">
          <a:xfrm>
            <a:off x="5244491" y="2928839"/>
            <a:ext cx="1703020" cy="2939945"/>
          </a:xfrm>
          <a:prstGeom prst="rect">
            <a:avLst/>
          </a:prstGeom>
          <a:solidFill>
            <a:srgbClr val="995DB3"/>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600">
              <a:latin typeface="Calibri" panose="020F0502020204030204" pitchFamily="34" charset="0"/>
              <a:cs typeface="Calibri" panose="020F0502020204030204" pitchFamily="34" charset="0"/>
              <a:sym typeface="Calibri" panose="020F0502020204030204" pitchFamily="34" charset="0"/>
            </a:endParaRPr>
          </a:p>
        </p:txBody>
      </p:sp>
      <p:sp>
        <p:nvSpPr>
          <p:cNvPr id="13" name="Google Shape;335;p15">
            <a:extLst>
              <a:ext uri="{FF2B5EF4-FFF2-40B4-BE49-F238E27FC236}">
                <a16:creationId xmlns:a16="http://schemas.microsoft.com/office/drawing/2014/main" id="{8626252B-8C37-40B7-D42C-458842AEE392}"/>
              </a:ext>
            </a:extLst>
          </p:cNvPr>
          <p:cNvSpPr txBox="1">
            <a:spLocks noChangeArrowheads="1"/>
          </p:cNvSpPr>
          <p:nvPr/>
        </p:nvSpPr>
        <p:spPr bwMode="auto">
          <a:xfrm>
            <a:off x="7496029" y="2928839"/>
            <a:ext cx="1699537" cy="2939945"/>
          </a:xfrm>
          <a:prstGeom prst="rect">
            <a:avLst/>
          </a:prstGeom>
          <a:solidFill>
            <a:srgbClr val="385085"/>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600">
              <a:latin typeface="Calibri" panose="020F0502020204030204" pitchFamily="34" charset="0"/>
              <a:cs typeface="Calibri" panose="020F0502020204030204" pitchFamily="34" charset="0"/>
              <a:sym typeface="Calibri" panose="020F0502020204030204" pitchFamily="34" charset="0"/>
            </a:endParaRPr>
          </a:p>
        </p:txBody>
      </p:sp>
      <p:sp>
        <p:nvSpPr>
          <p:cNvPr id="16" name="Google Shape;338;p15">
            <a:extLst>
              <a:ext uri="{FF2B5EF4-FFF2-40B4-BE49-F238E27FC236}">
                <a16:creationId xmlns:a16="http://schemas.microsoft.com/office/drawing/2014/main" id="{B20B921D-F3CE-63F8-BDA0-8E07CF9D8C85}"/>
              </a:ext>
            </a:extLst>
          </p:cNvPr>
          <p:cNvSpPr txBox="1">
            <a:spLocks noChangeArrowheads="1"/>
          </p:cNvSpPr>
          <p:nvPr/>
        </p:nvSpPr>
        <p:spPr bwMode="auto">
          <a:xfrm>
            <a:off x="9742344" y="2928839"/>
            <a:ext cx="1699537" cy="2939945"/>
          </a:xfrm>
          <a:prstGeom prst="rect">
            <a:avLst/>
          </a:prstGeom>
          <a:solidFill>
            <a:srgbClr val="419CCC"/>
          </a:solidFill>
          <a:ln>
            <a:noFill/>
          </a:ln>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pPr>
            <a:endParaRPr lang="en-US" altLang="en-US" sz="1600">
              <a:latin typeface="Calibri" panose="020F0502020204030204" pitchFamily="34" charset="0"/>
              <a:cs typeface="Calibri" panose="020F0502020204030204" pitchFamily="34" charset="0"/>
              <a:sym typeface="Calibri" panose="020F0502020204030204" pitchFamily="34" charset="0"/>
            </a:endParaRPr>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18" name="Google Shape;340;p15">
            <a:extLst>
              <a:ext uri="{FF2B5EF4-FFF2-40B4-BE49-F238E27FC236}">
                <a16:creationId xmlns:a16="http://schemas.microsoft.com/office/drawing/2014/main" id="{0A293687-9B57-0C16-5999-BAE35B89C61A}"/>
              </a:ext>
            </a:extLst>
          </p:cNvPr>
          <p:cNvSpPr txBox="1">
            <a:spLocks noChangeArrowheads="1"/>
          </p:cNvSpPr>
          <p:nvPr/>
        </p:nvSpPr>
        <p:spPr bwMode="auto">
          <a:xfrm>
            <a:off x="828478" y="2018429"/>
            <a:ext cx="1178880" cy="1041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FFFFFF"/>
              </a:buClr>
              <a:buSzPts val="5100"/>
            </a:pPr>
            <a:r>
              <a:rPr lang="en-US" altLang="en-US" sz="6000" b="1" dirty="0">
                <a:solidFill>
                  <a:srgbClr val="63357A"/>
                </a:solidFill>
                <a:latin typeface="Century Gothic" panose="020B0502020202020204" pitchFamily="34" charset="0"/>
                <a:sym typeface="Montserrat" panose="02000505000000020004" pitchFamily="2" charset="0"/>
              </a:rPr>
              <a:t>01</a:t>
            </a:r>
            <a:endParaRPr lang="en-US" altLang="en-US" sz="1200" b="1" dirty="0">
              <a:solidFill>
                <a:srgbClr val="63357A"/>
              </a:solidFill>
              <a:latin typeface="Century Gothic" panose="020B0502020202020204" pitchFamily="34" charset="0"/>
            </a:endParaRPr>
          </a:p>
        </p:txBody>
      </p:sp>
      <p:sp>
        <p:nvSpPr>
          <p:cNvPr id="19" name="Google Shape;341;p15">
            <a:extLst>
              <a:ext uri="{FF2B5EF4-FFF2-40B4-BE49-F238E27FC236}">
                <a16:creationId xmlns:a16="http://schemas.microsoft.com/office/drawing/2014/main" id="{97102A19-F8EC-4BE1-ABEE-D7BF60344837}"/>
              </a:ext>
            </a:extLst>
          </p:cNvPr>
          <p:cNvSpPr txBox="1">
            <a:spLocks noChangeArrowheads="1"/>
          </p:cNvSpPr>
          <p:nvPr/>
        </p:nvSpPr>
        <p:spPr bwMode="auto">
          <a:xfrm>
            <a:off x="2979021" y="2018429"/>
            <a:ext cx="1325151" cy="1041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FFFFFF"/>
              </a:buClr>
              <a:buSzPts val="5100"/>
            </a:pPr>
            <a:r>
              <a:rPr lang="en-US" altLang="en-US" sz="6000" b="1" dirty="0">
                <a:solidFill>
                  <a:srgbClr val="F26363"/>
                </a:solidFill>
                <a:latin typeface="Century Gothic" panose="020B0502020202020204" pitchFamily="34" charset="0"/>
                <a:sym typeface="Montserrat" panose="02000505000000020004" pitchFamily="2" charset="0"/>
              </a:rPr>
              <a:t>02</a:t>
            </a:r>
            <a:endParaRPr lang="en-US" altLang="en-US" sz="1200" b="1" dirty="0">
              <a:solidFill>
                <a:srgbClr val="F26363"/>
              </a:solidFill>
              <a:latin typeface="Century Gothic" panose="020B0502020202020204" pitchFamily="34" charset="0"/>
            </a:endParaRPr>
          </a:p>
        </p:txBody>
      </p:sp>
      <p:sp>
        <p:nvSpPr>
          <p:cNvPr id="20" name="Google Shape;342;p15">
            <a:extLst>
              <a:ext uri="{FF2B5EF4-FFF2-40B4-BE49-F238E27FC236}">
                <a16:creationId xmlns:a16="http://schemas.microsoft.com/office/drawing/2014/main" id="{8A1EC36B-D06A-4997-4CB3-1043788C5188}"/>
              </a:ext>
            </a:extLst>
          </p:cNvPr>
          <p:cNvSpPr txBox="1">
            <a:spLocks noChangeArrowheads="1"/>
          </p:cNvSpPr>
          <p:nvPr/>
        </p:nvSpPr>
        <p:spPr bwMode="auto">
          <a:xfrm>
            <a:off x="5268868" y="2018429"/>
            <a:ext cx="1318187" cy="1041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FFFFFF"/>
              </a:buClr>
              <a:buSzPts val="5100"/>
            </a:pPr>
            <a:r>
              <a:rPr lang="en-US" altLang="en-US" sz="6000" b="1" dirty="0">
                <a:solidFill>
                  <a:srgbClr val="995DB3"/>
                </a:solidFill>
                <a:latin typeface="Century Gothic" panose="020B0502020202020204" pitchFamily="34" charset="0"/>
                <a:sym typeface="Montserrat" panose="02000505000000020004" pitchFamily="2" charset="0"/>
              </a:rPr>
              <a:t>03</a:t>
            </a:r>
            <a:endParaRPr lang="en-US" altLang="en-US" sz="1200" b="1" dirty="0">
              <a:solidFill>
                <a:srgbClr val="995DB3"/>
              </a:solidFill>
              <a:latin typeface="Century Gothic" panose="020B0502020202020204" pitchFamily="34" charset="0"/>
            </a:endParaRPr>
          </a:p>
        </p:txBody>
      </p:sp>
      <p:sp>
        <p:nvSpPr>
          <p:cNvPr id="21" name="Google Shape;343;p15">
            <a:extLst>
              <a:ext uri="{FF2B5EF4-FFF2-40B4-BE49-F238E27FC236}">
                <a16:creationId xmlns:a16="http://schemas.microsoft.com/office/drawing/2014/main" id="{F69E0436-B175-704F-ABA4-4351C15A4A48}"/>
              </a:ext>
            </a:extLst>
          </p:cNvPr>
          <p:cNvSpPr txBox="1">
            <a:spLocks noChangeArrowheads="1"/>
          </p:cNvSpPr>
          <p:nvPr/>
        </p:nvSpPr>
        <p:spPr bwMode="auto">
          <a:xfrm>
            <a:off x="7511700" y="2018429"/>
            <a:ext cx="1314704" cy="1041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FFFFFF"/>
              </a:buClr>
              <a:buSzPts val="5100"/>
            </a:pPr>
            <a:r>
              <a:rPr lang="en-US" altLang="en-US" sz="6000" b="1" dirty="0">
                <a:solidFill>
                  <a:srgbClr val="385085"/>
                </a:solidFill>
                <a:latin typeface="Century Gothic" panose="020B0502020202020204" pitchFamily="34" charset="0"/>
                <a:sym typeface="Montserrat" panose="02000505000000020004" pitchFamily="2" charset="0"/>
              </a:rPr>
              <a:t>04</a:t>
            </a:r>
            <a:endParaRPr lang="en-US" altLang="en-US" sz="1200" b="1" dirty="0">
              <a:solidFill>
                <a:srgbClr val="385085"/>
              </a:solidFill>
              <a:latin typeface="Century Gothic" panose="020B0502020202020204" pitchFamily="34" charset="0"/>
            </a:endParaRPr>
          </a:p>
        </p:txBody>
      </p:sp>
      <p:sp>
        <p:nvSpPr>
          <p:cNvPr id="22" name="Google Shape;344;p15">
            <a:extLst>
              <a:ext uri="{FF2B5EF4-FFF2-40B4-BE49-F238E27FC236}">
                <a16:creationId xmlns:a16="http://schemas.microsoft.com/office/drawing/2014/main" id="{E641DCF6-95BA-1E3B-A10F-C7311E8E8704}"/>
              </a:ext>
            </a:extLst>
          </p:cNvPr>
          <p:cNvSpPr txBox="1">
            <a:spLocks noChangeArrowheads="1"/>
          </p:cNvSpPr>
          <p:nvPr/>
        </p:nvSpPr>
        <p:spPr bwMode="auto">
          <a:xfrm>
            <a:off x="9742344" y="2018429"/>
            <a:ext cx="1318186" cy="1041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FFFFFF"/>
              </a:buClr>
              <a:buSzPts val="5100"/>
            </a:pPr>
            <a:r>
              <a:rPr lang="en-US" altLang="en-US" sz="6000" b="1" dirty="0">
                <a:solidFill>
                  <a:srgbClr val="419CCC"/>
                </a:solidFill>
                <a:latin typeface="Century Gothic" panose="020B0502020202020204" pitchFamily="34" charset="0"/>
                <a:sym typeface="Montserrat" panose="02000505000000020004" pitchFamily="2" charset="0"/>
              </a:rPr>
              <a:t>05</a:t>
            </a:r>
            <a:endParaRPr lang="en-US" altLang="en-US" sz="1200" b="1" dirty="0">
              <a:solidFill>
                <a:srgbClr val="419CCC"/>
              </a:solidFill>
              <a:latin typeface="Century Gothic" panose="020B0502020202020204" pitchFamily="34" charset="0"/>
            </a:endParaRPr>
          </a:p>
        </p:txBody>
      </p:sp>
      <p:sp>
        <p:nvSpPr>
          <p:cNvPr id="23" name="Google Shape;84;p13">
            <a:extLst>
              <a:ext uri="{FF2B5EF4-FFF2-40B4-BE49-F238E27FC236}">
                <a16:creationId xmlns:a16="http://schemas.microsoft.com/office/drawing/2014/main" id="{1C5D2573-0BB5-D605-5385-4315A28FCFB4}"/>
              </a:ext>
            </a:extLst>
          </p:cNvPr>
          <p:cNvSpPr txBox="1">
            <a:spLocks noChangeArrowheads="1"/>
          </p:cNvSpPr>
          <p:nvPr/>
        </p:nvSpPr>
        <p:spPr bwMode="auto">
          <a:xfrm>
            <a:off x="750119" y="3328786"/>
            <a:ext cx="1699539" cy="8166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100" dirty="0">
                <a:solidFill>
                  <a:schemeClr val="bg1"/>
                </a:solidFill>
                <a:latin typeface="+mn-lt"/>
                <a:cs typeface="Open Sans" panose="020B0606030504020204" pitchFamily="34" charset="0"/>
                <a:sym typeface="Open Sans" panose="020B0606030504020204" pitchFamily="34" charset="0"/>
              </a:rPr>
              <a:t>Lorem Ipsum is simply dummy text of the printing and typesetting industry. </a:t>
            </a:r>
            <a:endParaRPr lang="en-US" altLang="en-US" sz="1100" dirty="0">
              <a:solidFill>
                <a:schemeClr val="bg1"/>
              </a:solidFill>
              <a:latin typeface="+mn-lt"/>
            </a:endParaRPr>
          </a:p>
        </p:txBody>
      </p:sp>
      <p:sp>
        <p:nvSpPr>
          <p:cNvPr id="24" name="Google Shape;84;p13">
            <a:extLst>
              <a:ext uri="{FF2B5EF4-FFF2-40B4-BE49-F238E27FC236}">
                <a16:creationId xmlns:a16="http://schemas.microsoft.com/office/drawing/2014/main" id="{D48244BB-F9FD-0F0E-1D7E-123EFAE245F5}"/>
              </a:ext>
            </a:extLst>
          </p:cNvPr>
          <p:cNvSpPr txBox="1">
            <a:spLocks noChangeArrowheads="1"/>
          </p:cNvSpPr>
          <p:nvPr/>
        </p:nvSpPr>
        <p:spPr bwMode="auto">
          <a:xfrm>
            <a:off x="2996434" y="3328786"/>
            <a:ext cx="1699539" cy="8166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100" dirty="0">
                <a:solidFill>
                  <a:schemeClr val="bg1"/>
                </a:solidFill>
                <a:latin typeface="+mn-lt"/>
                <a:cs typeface="Open Sans" panose="020B0606030504020204" pitchFamily="34" charset="0"/>
                <a:sym typeface="Open Sans" panose="020B0606030504020204" pitchFamily="34" charset="0"/>
              </a:rPr>
              <a:t>Lorem Ipsum is simply dummy text of the printing and typesetting industry. </a:t>
            </a:r>
            <a:endParaRPr lang="en-US" altLang="en-US" sz="1100" dirty="0">
              <a:solidFill>
                <a:schemeClr val="bg1"/>
              </a:solidFill>
              <a:latin typeface="+mn-lt"/>
            </a:endParaRPr>
          </a:p>
        </p:txBody>
      </p:sp>
      <p:sp>
        <p:nvSpPr>
          <p:cNvPr id="25" name="Google Shape;84;p13">
            <a:extLst>
              <a:ext uri="{FF2B5EF4-FFF2-40B4-BE49-F238E27FC236}">
                <a16:creationId xmlns:a16="http://schemas.microsoft.com/office/drawing/2014/main" id="{76394EC5-3C6F-76DA-37E1-1BCCAB6A9C2E}"/>
              </a:ext>
            </a:extLst>
          </p:cNvPr>
          <p:cNvSpPr txBox="1">
            <a:spLocks noChangeArrowheads="1"/>
          </p:cNvSpPr>
          <p:nvPr/>
        </p:nvSpPr>
        <p:spPr bwMode="auto">
          <a:xfrm>
            <a:off x="5241009" y="3328786"/>
            <a:ext cx="1699539" cy="8166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100" dirty="0">
                <a:solidFill>
                  <a:schemeClr val="bg1"/>
                </a:solidFill>
                <a:latin typeface="+mn-lt"/>
                <a:cs typeface="Open Sans" panose="020B0606030504020204" pitchFamily="34" charset="0"/>
                <a:sym typeface="Open Sans" panose="020B0606030504020204" pitchFamily="34" charset="0"/>
              </a:rPr>
              <a:t>Lorem Ipsum is simply dummy text of the printing and typesetting industry. </a:t>
            </a:r>
            <a:endParaRPr lang="en-US" altLang="en-US" sz="1100" dirty="0">
              <a:solidFill>
                <a:schemeClr val="bg1"/>
              </a:solidFill>
              <a:latin typeface="+mn-lt"/>
            </a:endParaRPr>
          </a:p>
        </p:txBody>
      </p:sp>
      <p:sp>
        <p:nvSpPr>
          <p:cNvPr id="26" name="Google Shape;84;p13">
            <a:extLst>
              <a:ext uri="{FF2B5EF4-FFF2-40B4-BE49-F238E27FC236}">
                <a16:creationId xmlns:a16="http://schemas.microsoft.com/office/drawing/2014/main" id="{BA55537D-E666-5B28-C8F9-DE3E0228C73E}"/>
              </a:ext>
            </a:extLst>
          </p:cNvPr>
          <p:cNvSpPr txBox="1">
            <a:spLocks noChangeArrowheads="1"/>
          </p:cNvSpPr>
          <p:nvPr/>
        </p:nvSpPr>
        <p:spPr bwMode="auto">
          <a:xfrm>
            <a:off x="7489066" y="3328786"/>
            <a:ext cx="1699539" cy="8166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100" dirty="0">
                <a:solidFill>
                  <a:schemeClr val="bg1"/>
                </a:solidFill>
                <a:latin typeface="+mn-lt"/>
                <a:cs typeface="Open Sans" panose="020B0606030504020204" pitchFamily="34" charset="0"/>
                <a:sym typeface="Open Sans" panose="020B0606030504020204" pitchFamily="34" charset="0"/>
              </a:rPr>
              <a:t>Lorem Ipsum is simply dummy text of the printing and typesetting industry. </a:t>
            </a:r>
            <a:endParaRPr lang="en-US" altLang="en-US" sz="1100" dirty="0">
              <a:solidFill>
                <a:schemeClr val="bg1"/>
              </a:solidFill>
              <a:latin typeface="+mn-lt"/>
            </a:endParaRPr>
          </a:p>
        </p:txBody>
      </p:sp>
      <p:sp>
        <p:nvSpPr>
          <p:cNvPr id="27" name="Google Shape;84;p13">
            <a:extLst>
              <a:ext uri="{FF2B5EF4-FFF2-40B4-BE49-F238E27FC236}">
                <a16:creationId xmlns:a16="http://schemas.microsoft.com/office/drawing/2014/main" id="{FEEA688F-16BE-7D50-F7AB-A54423DC6359}"/>
              </a:ext>
            </a:extLst>
          </p:cNvPr>
          <p:cNvSpPr txBox="1">
            <a:spLocks noChangeArrowheads="1"/>
          </p:cNvSpPr>
          <p:nvPr/>
        </p:nvSpPr>
        <p:spPr bwMode="auto">
          <a:xfrm>
            <a:off x="9730160" y="3328786"/>
            <a:ext cx="1699539" cy="8166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100" dirty="0">
                <a:solidFill>
                  <a:schemeClr val="bg1"/>
                </a:solidFill>
                <a:latin typeface="+mn-lt"/>
                <a:cs typeface="Open Sans" panose="020B0606030504020204" pitchFamily="34" charset="0"/>
                <a:sym typeface="Open Sans" panose="020B0606030504020204" pitchFamily="34" charset="0"/>
              </a:rPr>
              <a:t>Lorem Ipsum is simply dummy text of the printing and typesetting industry. </a:t>
            </a:r>
            <a:endParaRPr lang="en-US" altLang="en-US" sz="1100" dirty="0">
              <a:solidFill>
                <a:schemeClr val="bg1"/>
              </a:solidFill>
              <a:latin typeface="+mn-lt"/>
            </a:endParaRPr>
          </a:p>
        </p:txBody>
      </p:sp>
      <p:sp>
        <p:nvSpPr>
          <p:cNvPr id="28" name="Freeform 104">
            <a:extLst>
              <a:ext uri="{FF2B5EF4-FFF2-40B4-BE49-F238E27FC236}">
                <a16:creationId xmlns:a16="http://schemas.microsoft.com/office/drawing/2014/main" id="{D33F0FE7-E435-77F5-B0E8-027E6591AB66}"/>
              </a:ext>
            </a:extLst>
          </p:cNvPr>
          <p:cNvSpPr>
            <a:spLocks noEditPoints="1"/>
          </p:cNvSpPr>
          <p:nvPr/>
        </p:nvSpPr>
        <p:spPr bwMode="auto">
          <a:xfrm>
            <a:off x="1729617" y="4876517"/>
            <a:ext cx="261966" cy="816683"/>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bg1"/>
          </a:solidFill>
          <a:ln>
            <a:noFill/>
          </a:ln>
          <a:effectLst/>
        </p:spPr>
        <p:txBody>
          <a:bodyPr vert="horz" wrap="square" lIns="243840" tIns="121920" rIns="243840" bIns="12192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solidFill>
                <a:prstClr val="black"/>
              </a:solidFill>
              <a:latin typeface="Calibri"/>
            </a:endParaRPr>
          </a:p>
        </p:txBody>
      </p:sp>
      <p:grpSp>
        <p:nvGrpSpPr>
          <p:cNvPr id="29" name="Group 28">
            <a:extLst>
              <a:ext uri="{FF2B5EF4-FFF2-40B4-BE49-F238E27FC236}">
                <a16:creationId xmlns:a16="http://schemas.microsoft.com/office/drawing/2014/main" id="{09968861-435A-5198-5DC8-85298E7875CE}"/>
              </a:ext>
            </a:extLst>
          </p:cNvPr>
          <p:cNvGrpSpPr/>
          <p:nvPr/>
        </p:nvGrpSpPr>
        <p:grpSpPr>
          <a:xfrm>
            <a:off x="10883400" y="4924181"/>
            <a:ext cx="546300" cy="787607"/>
            <a:chOff x="8070381" y="750589"/>
            <a:chExt cx="1775895" cy="2560328"/>
          </a:xfrm>
          <a:solidFill>
            <a:schemeClr val="bg1"/>
          </a:solidFill>
        </p:grpSpPr>
        <p:sp>
          <p:nvSpPr>
            <p:cNvPr id="38" name="Freeform 5">
              <a:extLst>
                <a:ext uri="{FF2B5EF4-FFF2-40B4-BE49-F238E27FC236}">
                  <a16:creationId xmlns:a16="http://schemas.microsoft.com/office/drawing/2014/main" id="{AFE8D612-7280-7811-400F-1C9F58E67E4F}"/>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1600">
                <a:solidFill>
                  <a:prstClr val="black"/>
                </a:solidFill>
                <a:latin typeface="Calibri"/>
              </a:endParaRPr>
            </a:p>
          </p:txBody>
        </p:sp>
        <p:sp>
          <p:nvSpPr>
            <p:cNvPr id="39" name="Freeform 9">
              <a:extLst>
                <a:ext uri="{FF2B5EF4-FFF2-40B4-BE49-F238E27FC236}">
                  <a16:creationId xmlns:a16="http://schemas.microsoft.com/office/drawing/2014/main" id="{E345A92E-578B-B70B-FCD1-A95F66E5C861}"/>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1600">
                <a:solidFill>
                  <a:prstClr val="black"/>
                </a:solidFill>
                <a:latin typeface="Calibri"/>
              </a:endParaRPr>
            </a:p>
          </p:txBody>
        </p:sp>
      </p:grpSp>
      <p:sp>
        <p:nvSpPr>
          <p:cNvPr id="30" name="Freeform 20">
            <a:extLst>
              <a:ext uri="{FF2B5EF4-FFF2-40B4-BE49-F238E27FC236}">
                <a16:creationId xmlns:a16="http://schemas.microsoft.com/office/drawing/2014/main" id="{088BCCDA-8E08-19B0-358C-010C90355CC7}"/>
              </a:ext>
            </a:extLst>
          </p:cNvPr>
          <p:cNvSpPr>
            <a:spLocks noEditPoints="1"/>
          </p:cNvSpPr>
          <p:nvPr/>
        </p:nvSpPr>
        <p:spPr bwMode="auto">
          <a:xfrm>
            <a:off x="8553720" y="4967337"/>
            <a:ext cx="486504" cy="547932"/>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426464">
              <a:defRPr/>
            </a:pPr>
            <a:endParaRPr lang="en-US" sz="1400" kern="0">
              <a:solidFill>
                <a:srgbClr val="FAFAFA"/>
              </a:solidFill>
              <a:latin typeface="Calibri" panose="020F0502020204030204"/>
            </a:endParaRPr>
          </a:p>
        </p:txBody>
      </p:sp>
      <p:grpSp>
        <p:nvGrpSpPr>
          <p:cNvPr id="31" name="Group 30">
            <a:extLst>
              <a:ext uri="{FF2B5EF4-FFF2-40B4-BE49-F238E27FC236}">
                <a16:creationId xmlns:a16="http://schemas.microsoft.com/office/drawing/2014/main" id="{3CC351B4-9C75-91B3-A207-EEEF4D4F00E6}"/>
              </a:ext>
            </a:extLst>
          </p:cNvPr>
          <p:cNvGrpSpPr/>
          <p:nvPr/>
        </p:nvGrpSpPr>
        <p:grpSpPr>
          <a:xfrm>
            <a:off x="6163867" y="4912143"/>
            <a:ext cx="642421" cy="571043"/>
            <a:chOff x="2706845" y="4671624"/>
            <a:chExt cx="603818" cy="536730"/>
          </a:xfrm>
          <a:solidFill>
            <a:schemeClr val="bg1"/>
          </a:solidFill>
        </p:grpSpPr>
        <p:sp>
          <p:nvSpPr>
            <p:cNvPr id="33" name="Freeform 142">
              <a:extLst>
                <a:ext uri="{FF2B5EF4-FFF2-40B4-BE49-F238E27FC236}">
                  <a16:creationId xmlns:a16="http://schemas.microsoft.com/office/drawing/2014/main" id="{8C120A99-F47A-683D-81B6-2B6F127B587B}"/>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4" name="Freeform 143">
              <a:extLst>
                <a:ext uri="{FF2B5EF4-FFF2-40B4-BE49-F238E27FC236}">
                  <a16:creationId xmlns:a16="http://schemas.microsoft.com/office/drawing/2014/main" id="{7D7BD741-3B80-C292-2A80-86EDBD7DB502}"/>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5" name="Freeform 144">
              <a:extLst>
                <a:ext uri="{FF2B5EF4-FFF2-40B4-BE49-F238E27FC236}">
                  <a16:creationId xmlns:a16="http://schemas.microsoft.com/office/drawing/2014/main" id="{7925E795-0CA0-12CC-7033-C92E50E9CD61}"/>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6" name="Freeform 145">
              <a:extLst>
                <a:ext uri="{FF2B5EF4-FFF2-40B4-BE49-F238E27FC236}">
                  <a16:creationId xmlns:a16="http://schemas.microsoft.com/office/drawing/2014/main" id="{E11A0321-0BF6-791C-4E87-FE11C4A5C31D}"/>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7" name="Freeform 146">
              <a:extLst>
                <a:ext uri="{FF2B5EF4-FFF2-40B4-BE49-F238E27FC236}">
                  <a16:creationId xmlns:a16="http://schemas.microsoft.com/office/drawing/2014/main" id="{A7B314EA-8834-E6FC-681C-882115CBF52E}"/>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grpSp>
      <p:sp>
        <p:nvSpPr>
          <p:cNvPr id="32" name="Freeform 69">
            <a:extLst>
              <a:ext uri="{FF2B5EF4-FFF2-40B4-BE49-F238E27FC236}">
                <a16:creationId xmlns:a16="http://schemas.microsoft.com/office/drawing/2014/main" id="{160662CD-F7FC-03C5-C1CB-339D2816E628}"/>
              </a:ext>
            </a:extLst>
          </p:cNvPr>
          <p:cNvSpPr>
            <a:spLocks noEditPoints="1"/>
          </p:cNvSpPr>
          <p:nvPr/>
        </p:nvSpPr>
        <p:spPr bwMode="auto">
          <a:xfrm>
            <a:off x="4037150" y="4947601"/>
            <a:ext cx="393912" cy="535585"/>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Tree>
    <p:extLst>
      <p:ext uri="{BB962C8B-B14F-4D97-AF65-F5344CB8AC3E}">
        <p14:creationId xmlns:p14="http://schemas.microsoft.com/office/powerpoint/2010/main" val="137095317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Line 17">
            <a:extLst>
              <a:ext uri="{FF2B5EF4-FFF2-40B4-BE49-F238E27FC236}">
                <a16:creationId xmlns:a16="http://schemas.microsoft.com/office/drawing/2014/main" id="{AC324198-79CD-4E40-342F-32E628A2A1E4}"/>
              </a:ext>
            </a:extLst>
          </p:cNvPr>
          <p:cNvSpPr>
            <a:spLocks noChangeShapeType="1"/>
          </p:cNvSpPr>
          <p:nvPr/>
        </p:nvSpPr>
        <p:spPr bwMode="auto">
          <a:xfrm flipV="1">
            <a:off x="5922303" y="2286314"/>
            <a:ext cx="1781372" cy="1441303"/>
          </a:xfrm>
          <a:prstGeom prst="line">
            <a:avLst/>
          </a:prstGeom>
          <a:noFill/>
          <a:ln w="12700" cap="flat">
            <a:solidFill>
              <a:schemeClr val="tx1">
                <a:lumMod val="40000"/>
                <a:lumOff val="60000"/>
              </a:schemeClr>
            </a:solidFill>
            <a:prstDash val="dash"/>
            <a:miter lim="800000"/>
            <a:headEnd/>
            <a:tailEnd/>
          </a:ln>
          <a:extLst>
            <a:ext uri="{909E8E84-426E-40DD-AFC4-6F175D3DCCD1}">
              <a14:hiddenFill xmlns:a14="http://schemas.microsoft.com/office/drawing/2010/main">
                <a:noFill/>
              </a14:hiddenFill>
            </a:ext>
          </a:extLst>
        </p:spPr>
        <p:txBody>
          <a:bodyPr vert="horz" wrap="square" lIns="0" tIns="0" rIns="0" bIns="0" numCol="1" anchor="ctr" anchorCtr="0" compatLnSpc="1">
            <a:prstTxWarp prst="textNoShape">
              <a:avLst/>
            </a:prstTxWarp>
          </a:bodyPr>
          <a:lstStyle/>
          <a:p>
            <a:pPr defTabSz="1828800"/>
            <a:endParaRPr lang="en-US" b="1">
              <a:solidFill>
                <a:srgbClr val="878787"/>
              </a:solidFill>
              <a:latin typeface="Century Gothic" panose="020B0502020202020204" pitchFamily="34" charset="0"/>
            </a:endParaRPr>
          </a:p>
        </p:txBody>
      </p:sp>
      <p:sp>
        <p:nvSpPr>
          <p:cNvPr id="4" name="Line 18">
            <a:extLst>
              <a:ext uri="{FF2B5EF4-FFF2-40B4-BE49-F238E27FC236}">
                <a16:creationId xmlns:a16="http://schemas.microsoft.com/office/drawing/2014/main" id="{0E40BCA8-475D-B241-689A-C9B5E911D9CC}"/>
              </a:ext>
            </a:extLst>
          </p:cNvPr>
          <p:cNvSpPr>
            <a:spLocks noChangeShapeType="1"/>
          </p:cNvSpPr>
          <p:nvPr/>
        </p:nvSpPr>
        <p:spPr bwMode="auto">
          <a:xfrm flipH="1">
            <a:off x="5922303" y="2232771"/>
            <a:ext cx="5496063" cy="1494846"/>
          </a:xfrm>
          <a:prstGeom prst="line">
            <a:avLst/>
          </a:prstGeom>
          <a:noFill/>
          <a:ln w="12700" cap="flat">
            <a:solidFill>
              <a:schemeClr val="tx1">
                <a:lumMod val="40000"/>
                <a:lumOff val="60000"/>
              </a:schemeClr>
            </a:solidFill>
            <a:prstDash val="dash"/>
            <a:miter lim="800000"/>
            <a:headEnd/>
            <a:tailEnd/>
          </a:ln>
          <a:extLst>
            <a:ext uri="{909E8E84-426E-40DD-AFC4-6F175D3DCCD1}">
              <a14:hiddenFill xmlns:a14="http://schemas.microsoft.com/office/drawing/2010/main">
                <a:noFill/>
              </a14:hiddenFill>
            </a:ext>
          </a:extLst>
        </p:spPr>
        <p:txBody>
          <a:bodyPr vert="horz" wrap="square" lIns="0" tIns="0" rIns="0" bIns="0" numCol="1" anchor="ctr" anchorCtr="0" compatLnSpc="1">
            <a:prstTxWarp prst="textNoShape">
              <a:avLst/>
            </a:prstTxWarp>
          </a:bodyPr>
          <a:lstStyle/>
          <a:p>
            <a:pPr defTabSz="1828800"/>
            <a:endParaRPr lang="en-US" b="1">
              <a:solidFill>
                <a:srgbClr val="878787"/>
              </a:solidFill>
              <a:latin typeface="Century Gothic" panose="020B0502020202020204" pitchFamily="34" charset="0"/>
            </a:endParaRPr>
          </a:p>
        </p:txBody>
      </p:sp>
      <p:sp>
        <p:nvSpPr>
          <p:cNvPr id="5" name="Line 19">
            <a:extLst>
              <a:ext uri="{FF2B5EF4-FFF2-40B4-BE49-F238E27FC236}">
                <a16:creationId xmlns:a16="http://schemas.microsoft.com/office/drawing/2014/main" id="{4CE7D40D-403A-CA32-6BA3-69E9FFB24DCD}"/>
              </a:ext>
            </a:extLst>
          </p:cNvPr>
          <p:cNvSpPr>
            <a:spLocks noChangeShapeType="1"/>
          </p:cNvSpPr>
          <p:nvPr/>
        </p:nvSpPr>
        <p:spPr bwMode="auto">
          <a:xfrm flipH="1" flipV="1">
            <a:off x="5922303" y="3727619"/>
            <a:ext cx="3609052" cy="2893"/>
          </a:xfrm>
          <a:prstGeom prst="line">
            <a:avLst/>
          </a:prstGeom>
          <a:noFill/>
          <a:ln w="12700" cap="flat">
            <a:solidFill>
              <a:schemeClr val="tx1">
                <a:lumMod val="40000"/>
                <a:lumOff val="60000"/>
              </a:schemeClr>
            </a:solidFill>
            <a:prstDash val="dash"/>
            <a:miter lim="800000"/>
            <a:headEnd/>
            <a:tailEnd/>
          </a:ln>
          <a:extLst>
            <a:ext uri="{909E8E84-426E-40DD-AFC4-6F175D3DCCD1}">
              <a14:hiddenFill xmlns:a14="http://schemas.microsoft.com/office/drawing/2010/main">
                <a:noFill/>
              </a14:hiddenFill>
            </a:ext>
          </a:extLst>
        </p:spPr>
        <p:txBody>
          <a:bodyPr vert="horz" wrap="square" lIns="0" tIns="0" rIns="0" bIns="0" numCol="1" anchor="ctr" anchorCtr="0" compatLnSpc="1">
            <a:prstTxWarp prst="textNoShape">
              <a:avLst/>
            </a:prstTxWarp>
          </a:bodyPr>
          <a:lstStyle/>
          <a:p>
            <a:pPr defTabSz="1828800"/>
            <a:endParaRPr lang="en-US" b="1">
              <a:solidFill>
                <a:srgbClr val="878787"/>
              </a:solidFill>
              <a:latin typeface="Century Gothic" panose="020B0502020202020204" pitchFamily="34" charset="0"/>
            </a:endParaRPr>
          </a:p>
        </p:txBody>
      </p:sp>
      <p:sp>
        <p:nvSpPr>
          <p:cNvPr id="6" name="Line 20">
            <a:extLst>
              <a:ext uri="{FF2B5EF4-FFF2-40B4-BE49-F238E27FC236}">
                <a16:creationId xmlns:a16="http://schemas.microsoft.com/office/drawing/2014/main" id="{6FEB1A0F-43FF-DDEA-AABA-992CC9A90B11}"/>
              </a:ext>
            </a:extLst>
          </p:cNvPr>
          <p:cNvSpPr>
            <a:spLocks noChangeShapeType="1"/>
          </p:cNvSpPr>
          <p:nvPr/>
        </p:nvSpPr>
        <p:spPr bwMode="auto">
          <a:xfrm flipH="1" flipV="1">
            <a:off x="5922303" y="3727619"/>
            <a:ext cx="4169076" cy="1661262"/>
          </a:xfrm>
          <a:prstGeom prst="line">
            <a:avLst/>
          </a:prstGeom>
          <a:noFill/>
          <a:ln w="12700" cap="flat">
            <a:solidFill>
              <a:schemeClr val="tx1">
                <a:lumMod val="40000"/>
                <a:lumOff val="60000"/>
              </a:schemeClr>
            </a:solidFill>
            <a:prstDash val="dash"/>
            <a:miter lim="800000"/>
            <a:headEnd/>
            <a:tailEnd/>
          </a:ln>
          <a:extLst>
            <a:ext uri="{909E8E84-426E-40DD-AFC4-6F175D3DCCD1}">
              <a14:hiddenFill xmlns:a14="http://schemas.microsoft.com/office/drawing/2010/main">
                <a:noFill/>
              </a14:hiddenFill>
            </a:ext>
          </a:extLst>
        </p:spPr>
        <p:txBody>
          <a:bodyPr vert="horz" wrap="square" lIns="0" tIns="0" rIns="0" bIns="0" numCol="1" anchor="ctr" anchorCtr="0" compatLnSpc="1">
            <a:prstTxWarp prst="textNoShape">
              <a:avLst/>
            </a:prstTxWarp>
          </a:bodyPr>
          <a:lstStyle/>
          <a:p>
            <a:pPr defTabSz="1828800"/>
            <a:endParaRPr lang="en-US" b="1">
              <a:solidFill>
                <a:srgbClr val="878787"/>
              </a:solidFill>
              <a:latin typeface="Century Gothic" panose="020B0502020202020204" pitchFamily="34" charset="0"/>
            </a:endParaRPr>
          </a:p>
        </p:txBody>
      </p:sp>
      <p:sp>
        <p:nvSpPr>
          <p:cNvPr id="7" name="Line 21">
            <a:extLst>
              <a:ext uri="{FF2B5EF4-FFF2-40B4-BE49-F238E27FC236}">
                <a16:creationId xmlns:a16="http://schemas.microsoft.com/office/drawing/2014/main" id="{D97B744C-2265-9213-3AB5-A52D7849FE4E}"/>
              </a:ext>
            </a:extLst>
          </p:cNvPr>
          <p:cNvSpPr>
            <a:spLocks noChangeShapeType="1"/>
          </p:cNvSpPr>
          <p:nvPr/>
        </p:nvSpPr>
        <p:spPr bwMode="auto">
          <a:xfrm flipH="1" flipV="1">
            <a:off x="5922303" y="3727619"/>
            <a:ext cx="1063613" cy="1752430"/>
          </a:xfrm>
          <a:prstGeom prst="line">
            <a:avLst/>
          </a:prstGeom>
          <a:noFill/>
          <a:ln w="12700" cap="flat">
            <a:solidFill>
              <a:schemeClr val="tx1">
                <a:lumMod val="40000"/>
                <a:lumOff val="60000"/>
              </a:schemeClr>
            </a:solidFill>
            <a:prstDash val="dash"/>
            <a:miter lim="800000"/>
            <a:headEnd/>
            <a:tailEnd/>
          </a:ln>
          <a:extLst>
            <a:ext uri="{909E8E84-426E-40DD-AFC4-6F175D3DCCD1}">
              <a14:hiddenFill xmlns:a14="http://schemas.microsoft.com/office/drawing/2010/main">
                <a:noFill/>
              </a14:hiddenFill>
            </a:ext>
          </a:extLst>
        </p:spPr>
        <p:txBody>
          <a:bodyPr vert="horz" wrap="square" lIns="0" tIns="0" rIns="0" bIns="0" numCol="1" anchor="ctr" anchorCtr="0" compatLnSpc="1">
            <a:prstTxWarp prst="textNoShape">
              <a:avLst/>
            </a:prstTxWarp>
          </a:bodyPr>
          <a:lstStyle/>
          <a:p>
            <a:pPr defTabSz="1828800"/>
            <a:endParaRPr lang="en-US" b="1">
              <a:solidFill>
                <a:srgbClr val="878787"/>
              </a:solidFill>
              <a:latin typeface="Century Gothic" panose="020B0502020202020204" pitchFamily="34" charset="0"/>
            </a:endParaRPr>
          </a:p>
        </p:txBody>
      </p:sp>
      <p:sp>
        <p:nvSpPr>
          <p:cNvPr id="8" name="Line 22">
            <a:extLst>
              <a:ext uri="{FF2B5EF4-FFF2-40B4-BE49-F238E27FC236}">
                <a16:creationId xmlns:a16="http://schemas.microsoft.com/office/drawing/2014/main" id="{FAE84D22-4AE7-717B-172E-D10FD2D662DF}"/>
              </a:ext>
            </a:extLst>
          </p:cNvPr>
          <p:cNvSpPr>
            <a:spLocks noChangeShapeType="1"/>
          </p:cNvSpPr>
          <p:nvPr/>
        </p:nvSpPr>
        <p:spPr bwMode="auto">
          <a:xfrm flipV="1">
            <a:off x="4825404" y="3727619"/>
            <a:ext cx="1096897" cy="1985412"/>
          </a:xfrm>
          <a:prstGeom prst="line">
            <a:avLst/>
          </a:prstGeom>
          <a:noFill/>
          <a:ln w="12700" cap="flat">
            <a:solidFill>
              <a:schemeClr val="tx1">
                <a:lumMod val="40000"/>
                <a:lumOff val="60000"/>
              </a:schemeClr>
            </a:solidFill>
            <a:prstDash val="dash"/>
            <a:miter lim="800000"/>
            <a:headEnd/>
            <a:tailEnd/>
          </a:ln>
          <a:extLst>
            <a:ext uri="{909E8E84-426E-40DD-AFC4-6F175D3DCCD1}">
              <a14:hiddenFill xmlns:a14="http://schemas.microsoft.com/office/drawing/2010/main">
                <a:noFill/>
              </a14:hiddenFill>
            </a:ext>
          </a:extLst>
        </p:spPr>
        <p:txBody>
          <a:bodyPr vert="horz" wrap="square" lIns="0" tIns="0" rIns="0" bIns="0" numCol="1" anchor="ctr" anchorCtr="0" compatLnSpc="1">
            <a:prstTxWarp prst="textNoShape">
              <a:avLst/>
            </a:prstTxWarp>
          </a:bodyPr>
          <a:lstStyle/>
          <a:p>
            <a:pPr defTabSz="1828800"/>
            <a:endParaRPr lang="en-US" b="1">
              <a:solidFill>
                <a:srgbClr val="878787"/>
              </a:solidFill>
              <a:latin typeface="Century Gothic" panose="020B0502020202020204" pitchFamily="34" charset="0"/>
            </a:endParaRPr>
          </a:p>
        </p:txBody>
      </p:sp>
      <p:sp>
        <p:nvSpPr>
          <p:cNvPr id="9" name="Line 23">
            <a:extLst>
              <a:ext uri="{FF2B5EF4-FFF2-40B4-BE49-F238E27FC236}">
                <a16:creationId xmlns:a16="http://schemas.microsoft.com/office/drawing/2014/main" id="{E70E731F-E7D7-F81B-1556-DEFE83CA2F3F}"/>
              </a:ext>
            </a:extLst>
          </p:cNvPr>
          <p:cNvSpPr>
            <a:spLocks noChangeShapeType="1"/>
          </p:cNvSpPr>
          <p:nvPr/>
        </p:nvSpPr>
        <p:spPr bwMode="auto">
          <a:xfrm flipV="1">
            <a:off x="3123622" y="3727619"/>
            <a:ext cx="2798682" cy="1622191"/>
          </a:xfrm>
          <a:prstGeom prst="line">
            <a:avLst/>
          </a:prstGeom>
          <a:noFill/>
          <a:ln w="12700" cap="flat">
            <a:solidFill>
              <a:schemeClr val="tx1">
                <a:lumMod val="40000"/>
                <a:lumOff val="60000"/>
              </a:schemeClr>
            </a:solidFill>
            <a:prstDash val="dash"/>
            <a:miter lim="800000"/>
            <a:headEnd/>
            <a:tailEnd/>
          </a:ln>
          <a:extLst>
            <a:ext uri="{909E8E84-426E-40DD-AFC4-6F175D3DCCD1}">
              <a14:hiddenFill xmlns:a14="http://schemas.microsoft.com/office/drawing/2010/main">
                <a:noFill/>
              </a14:hiddenFill>
            </a:ext>
          </a:extLst>
        </p:spPr>
        <p:txBody>
          <a:bodyPr vert="horz" wrap="square" lIns="0" tIns="0" rIns="0" bIns="0" numCol="1" anchor="ctr" anchorCtr="0" compatLnSpc="1">
            <a:prstTxWarp prst="textNoShape">
              <a:avLst/>
            </a:prstTxWarp>
          </a:bodyPr>
          <a:lstStyle/>
          <a:p>
            <a:pPr defTabSz="1828800"/>
            <a:endParaRPr lang="en-US" b="1">
              <a:solidFill>
                <a:srgbClr val="878787"/>
              </a:solidFill>
              <a:latin typeface="Century Gothic" panose="020B0502020202020204" pitchFamily="34" charset="0"/>
            </a:endParaRPr>
          </a:p>
        </p:txBody>
      </p:sp>
      <p:sp>
        <p:nvSpPr>
          <p:cNvPr id="10" name="Line 24">
            <a:extLst>
              <a:ext uri="{FF2B5EF4-FFF2-40B4-BE49-F238E27FC236}">
                <a16:creationId xmlns:a16="http://schemas.microsoft.com/office/drawing/2014/main" id="{17ED90A8-30A6-B889-56F2-3840FB68C1B3}"/>
              </a:ext>
            </a:extLst>
          </p:cNvPr>
          <p:cNvSpPr>
            <a:spLocks noChangeShapeType="1"/>
          </p:cNvSpPr>
          <p:nvPr/>
        </p:nvSpPr>
        <p:spPr bwMode="auto">
          <a:xfrm flipV="1">
            <a:off x="772094" y="3727619"/>
            <a:ext cx="5150208" cy="1079531"/>
          </a:xfrm>
          <a:prstGeom prst="line">
            <a:avLst/>
          </a:prstGeom>
          <a:noFill/>
          <a:ln w="12700" cap="flat">
            <a:solidFill>
              <a:schemeClr val="tx1">
                <a:lumMod val="40000"/>
                <a:lumOff val="60000"/>
              </a:schemeClr>
            </a:solidFill>
            <a:prstDash val="dash"/>
            <a:miter lim="800000"/>
            <a:headEnd/>
            <a:tailEnd/>
          </a:ln>
          <a:extLst>
            <a:ext uri="{909E8E84-426E-40DD-AFC4-6F175D3DCCD1}">
              <a14:hiddenFill xmlns:a14="http://schemas.microsoft.com/office/drawing/2010/main">
                <a:noFill/>
              </a14:hiddenFill>
            </a:ext>
          </a:extLst>
        </p:spPr>
        <p:txBody>
          <a:bodyPr vert="horz" wrap="square" lIns="0" tIns="0" rIns="0" bIns="0" numCol="1" anchor="ctr" anchorCtr="0" compatLnSpc="1">
            <a:prstTxWarp prst="textNoShape">
              <a:avLst/>
            </a:prstTxWarp>
          </a:bodyPr>
          <a:lstStyle/>
          <a:p>
            <a:pPr defTabSz="1828800"/>
            <a:endParaRPr lang="en-US" b="1">
              <a:solidFill>
                <a:srgbClr val="878787"/>
              </a:solidFill>
              <a:latin typeface="Century Gothic" panose="020B0502020202020204" pitchFamily="34" charset="0"/>
            </a:endParaRPr>
          </a:p>
        </p:txBody>
      </p:sp>
      <p:sp>
        <p:nvSpPr>
          <p:cNvPr id="11" name="Line 25">
            <a:extLst>
              <a:ext uri="{FF2B5EF4-FFF2-40B4-BE49-F238E27FC236}">
                <a16:creationId xmlns:a16="http://schemas.microsoft.com/office/drawing/2014/main" id="{6BEE375B-53CC-B5FC-29FD-1AE42BE4A8A0}"/>
              </a:ext>
            </a:extLst>
          </p:cNvPr>
          <p:cNvSpPr>
            <a:spLocks noChangeShapeType="1"/>
          </p:cNvSpPr>
          <p:nvPr/>
        </p:nvSpPr>
        <p:spPr bwMode="auto">
          <a:xfrm>
            <a:off x="2103422" y="3409259"/>
            <a:ext cx="3818880" cy="318360"/>
          </a:xfrm>
          <a:prstGeom prst="line">
            <a:avLst/>
          </a:prstGeom>
          <a:noFill/>
          <a:ln w="12700" cap="flat">
            <a:solidFill>
              <a:schemeClr val="tx1">
                <a:lumMod val="40000"/>
                <a:lumOff val="60000"/>
              </a:schemeClr>
            </a:solidFill>
            <a:prstDash val="dash"/>
            <a:miter lim="800000"/>
            <a:headEnd/>
            <a:tailEnd/>
          </a:ln>
          <a:extLst>
            <a:ext uri="{909E8E84-426E-40DD-AFC4-6F175D3DCCD1}">
              <a14:hiddenFill xmlns:a14="http://schemas.microsoft.com/office/drawing/2010/main">
                <a:noFill/>
              </a14:hiddenFill>
            </a:ext>
          </a:extLst>
        </p:spPr>
        <p:txBody>
          <a:bodyPr vert="horz" wrap="square" lIns="0" tIns="0" rIns="0" bIns="0" numCol="1" anchor="ctr" anchorCtr="0" compatLnSpc="1">
            <a:prstTxWarp prst="textNoShape">
              <a:avLst/>
            </a:prstTxWarp>
          </a:bodyPr>
          <a:lstStyle/>
          <a:p>
            <a:pPr defTabSz="1828800"/>
            <a:endParaRPr lang="en-US" b="1">
              <a:solidFill>
                <a:srgbClr val="878787"/>
              </a:solidFill>
              <a:latin typeface="Century Gothic" panose="020B0502020202020204" pitchFamily="34" charset="0"/>
            </a:endParaRPr>
          </a:p>
        </p:txBody>
      </p:sp>
      <p:sp>
        <p:nvSpPr>
          <p:cNvPr id="12" name="Line 26">
            <a:extLst>
              <a:ext uri="{FF2B5EF4-FFF2-40B4-BE49-F238E27FC236}">
                <a16:creationId xmlns:a16="http://schemas.microsoft.com/office/drawing/2014/main" id="{32278661-20C8-DA02-96A0-2D201C106C3E}"/>
              </a:ext>
            </a:extLst>
          </p:cNvPr>
          <p:cNvSpPr>
            <a:spLocks noChangeShapeType="1"/>
          </p:cNvSpPr>
          <p:nvPr/>
        </p:nvSpPr>
        <p:spPr bwMode="auto">
          <a:xfrm>
            <a:off x="1991829" y="2286314"/>
            <a:ext cx="3930472" cy="1441305"/>
          </a:xfrm>
          <a:prstGeom prst="line">
            <a:avLst/>
          </a:prstGeom>
          <a:noFill/>
          <a:ln w="12700" cap="flat">
            <a:solidFill>
              <a:schemeClr val="tx1">
                <a:lumMod val="40000"/>
                <a:lumOff val="60000"/>
              </a:schemeClr>
            </a:solidFill>
            <a:prstDash val="dash"/>
            <a:miter lim="800000"/>
            <a:headEnd/>
            <a:tailEnd/>
          </a:ln>
          <a:extLst>
            <a:ext uri="{909E8E84-426E-40DD-AFC4-6F175D3DCCD1}">
              <a14:hiddenFill xmlns:a14="http://schemas.microsoft.com/office/drawing/2010/main">
                <a:noFill/>
              </a14:hiddenFill>
            </a:ext>
          </a:extLst>
        </p:spPr>
        <p:txBody>
          <a:bodyPr vert="horz" wrap="square" lIns="0" tIns="0" rIns="0" bIns="0" numCol="1" anchor="ctr" anchorCtr="0" compatLnSpc="1">
            <a:prstTxWarp prst="textNoShape">
              <a:avLst/>
            </a:prstTxWarp>
          </a:bodyPr>
          <a:lstStyle/>
          <a:p>
            <a:pPr defTabSz="1828800"/>
            <a:endParaRPr lang="en-US" b="1">
              <a:solidFill>
                <a:srgbClr val="878787"/>
              </a:solidFill>
              <a:latin typeface="Century Gothic" panose="020B0502020202020204" pitchFamily="34" charset="0"/>
            </a:endParaRPr>
          </a:p>
        </p:txBody>
      </p:sp>
      <p:sp>
        <p:nvSpPr>
          <p:cNvPr id="13" name="Line 27">
            <a:extLst>
              <a:ext uri="{FF2B5EF4-FFF2-40B4-BE49-F238E27FC236}">
                <a16:creationId xmlns:a16="http://schemas.microsoft.com/office/drawing/2014/main" id="{A959144A-ED75-66F1-442B-824970F20AB3}"/>
              </a:ext>
            </a:extLst>
          </p:cNvPr>
          <p:cNvSpPr>
            <a:spLocks noChangeShapeType="1"/>
          </p:cNvSpPr>
          <p:nvPr/>
        </p:nvSpPr>
        <p:spPr bwMode="auto">
          <a:xfrm>
            <a:off x="4276955" y="2254478"/>
            <a:ext cx="1645346" cy="1473142"/>
          </a:xfrm>
          <a:prstGeom prst="line">
            <a:avLst/>
          </a:prstGeom>
          <a:noFill/>
          <a:ln w="12700" cap="flat">
            <a:solidFill>
              <a:schemeClr val="tx1">
                <a:lumMod val="40000"/>
                <a:lumOff val="60000"/>
              </a:schemeClr>
            </a:solidFill>
            <a:prstDash val="dash"/>
            <a:miter lim="800000"/>
            <a:headEnd/>
            <a:tailEnd/>
          </a:ln>
          <a:extLst>
            <a:ext uri="{909E8E84-426E-40DD-AFC4-6F175D3DCCD1}">
              <a14:hiddenFill xmlns:a14="http://schemas.microsoft.com/office/drawing/2010/main">
                <a:noFill/>
              </a14:hiddenFill>
            </a:ext>
          </a:extLst>
        </p:spPr>
        <p:txBody>
          <a:bodyPr vert="horz" wrap="square" lIns="0" tIns="0" rIns="0" bIns="0" numCol="1" anchor="ctr" anchorCtr="0" compatLnSpc="1">
            <a:prstTxWarp prst="textNoShape">
              <a:avLst/>
            </a:prstTxWarp>
          </a:bodyPr>
          <a:lstStyle/>
          <a:p>
            <a:pPr defTabSz="1828800"/>
            <a:endParaRPr lang="en-US" b="1">
              <a:solidFill>
                <a:srgbClr val="878787"/>
              </a:solidFill>
              <a:latin typeface="Century Gothic" panose="020B0502020202020204" pitchFamily="34" charset="0"/>
            </a:endParaRPr>
          </a:p>
        </p:txBody>
      </p:sp>
      <p:sp>
        <p:nvSpPr>
          <p:cNvPr id="14" name="Oval 6">
            <a:extLst>
              <a:ext uri="{FF2B5EF4-FFF2-40B4-BE49-F238E27FC236}">
                <a16:creationId xmlns:a16="http://schemas.microsoft.com/office/drawing/2014/main" id="{4D4928E4-8EF6-5C81-A63E-08C3099DCCFB}"/>
              </a:ext>
            </a:extLst>
          </p:cNvPr>
          <p:cNvSpPr>
            <a:spLocks noChangeArrowheads="1"/>
          </p:cNvSpPr>
          <p:nvPr/>
        </p:nvSpPr>
        <p:spPr bwMode="auto">
          <a:xfrm>
            <a:off x="7042274" y="1629701"/>
            <a:ext cx="1321358" cy="1313228"/>
          </a:xfrm>
          <a:prstGeom prst="ellipse">
            <a:avLst/>
          </a:prstGeom>
          <a:solidFill>
            <a:srgbClr val="FF8026"/>
          </a:solidFill>
          <a:ln w="50800" cap="flat">
            <a:solidFill>
              <a:srgbClr val="FFCE63"/>
            </a:solidFill>
            <a:prstDash val="solid"/>
            <a:miter lim="800000"/>
            <a:headEnd/>
            <a:tailEnd/>
          </a:ln>
        </p:spPr>
        <p:txBody>
          <a:bodyPr vert="horz" wrap="square" lIns="0" tIns="0" rIns="0" bIns="0" numCol="1" anchor="ctr" anchorCtr="0" compatLnSpc="1">
            <a:prstTxWarp prst="textNoShape">
              <a:avLst/>
            </a:prstTxWarp>
          </a:bodyPr>
          <a:lstStyle/>
          <a:p>
            <a:pPr algn="ctr" defTabSz="1828800"/>
            <a:r>
              <a:rPr lang="en-US" b="1" dirty="0">
                <a:solidFill>
                  <a:srgbClr val="FFFFFF"/>
                </a:solidFill>
                <a:latin typeface="Century Gothic" panose="020B0502020202020204" pitchFamily="34" charset="0"/>
              </a:rPr>
              <a:t>Idea</a:t>
            </a:r>
          </a:p>
          <a:p>
            <a:pPr algn="ctr" defTabSz="1828800"/>
            <a:r>
              <a:rPr lang="en-US" b="1" dirty="0">
                <a:solidFill>
                  <a:srgbClr val="FFFFFF"/>
                </a:solidFill>
                <a:latin typeface="Century Gothic" panose="020B0502020202020204" pitchFamily="34" charset="0"/>
              </a:rPr>
              <a:t>Eleven</a:t>
            </a:r>
          </a:p>
        </p:txBody>
      </p:sp>
      <p:sp>
        <p:nvSpPr>
          <p:cNvPr id="15" name="Oval 7">
            <a:extLst>
              <a:ext uri="{FF2B5EF4-FFF2-40B4-BE49-F238E27FC236}">
                <a16:creationId xmlns:a16="http://schemas.microsoft.com/office/drawing/2014/main" id="{D86CB49C-08A9-B5BD-025A-9713730E47BC}"/>
              </a:ext>
            </a:extLst>
          </p:cNvPr>
          <p:cNvSpPr>
            <a:spLocks noChangeArrowheads="1"/>
          </p:cNvSpPr>
          <p:nvPr/>
        </p:nvSpPr>
        <p:spPr bwMode="auto">
          <a:xfrm>
            <a:off x="3743774" y="1722923"/>
            <a:ext cx="1067810" cy="1064562"/>
          </a:xfrm>
          <a:prstGeom prst="ellipse">
            <a:avLst/>
          </a:prstGeom>
          <a:solidFill>
            <a:srgbClr val="7DD1CE"/>
          </a:solidFill>
          <a:ln w="50800" cap="flat">
            <a:solidFill>
              <a:srgbClr val="419CCC"/>
            </a:solidFill>
            <a:prstDash val="solid"/>
            <a:miter lim="800000"/>
            <a:headEnd/>
            <a:tailEnd/>
          </a:ln>
        </p:spPr>
        <p:txBody>
          <a:bodyPr vert="horz" wrap="square" lIns="0" tIns="0" rIns="0" bIns="0" numCol="1" anchor="ctr" anchorCtr="0" compatLnSpc="1">
            <a:prstTxWarp prst="textNoShape">
              <a:avLst/>
            </a:prstTxWarp>
          </a:bodyPr>
          <a:lstStyle/>
          <a:p>
            <a:pPr algn="ctr" defTabSz="1828800"/>
            <a:r>
              <a:rPr lang="en-US" b="1" dirty="0">
                <a:solidFill>
                  <a:srgbClr val="FFFFFF"/>
                </a:solidFill>
                <a:latin typeface="Century Gothic" panose="020B0502020202020204" pitchFamily="34" charset="0"/>
              </a:rPr>
              <a:t>Idea</a:t>
            </a:r>
          </a:p>
          <a:p>
            <a:pPr algn="ctr" defTabSz="1828800"/>
            <a:r>
              <a:rPr lang="en-US" b="1" dirty="0">
                <a:solidFill>
                  <a:srgbClr val="FFFFFF"/>
                </a:solidFill>
                <a:latin typeface="Century Gothic" panose="020B0502020202020204" pitchFamily="34" charset="0"/>
              </a:rPr>
              <a:t>One</a:t>
            </a:r>
          </a:p>
        </p:txBody>
      </p:sp>
      <p:sp>
        <p:nvSpPr>
          <p:cNvPr id="16" name="Oval 8">
            <a:extLst>
              <a:ext uri="{FF2B5EF4-FFF2-40B4-BE49-F238E27FC236}">
                <a16:creationId xmlns:a16="http://schemas.microsoft.com/office/drawing/2014/main" id="{B0A13848-97F5-C2F9-C898-6D8D03FC4F9D}"/>
              </a:ext>
            </a:extLst>
          </p:cNvPr>
          <p:cNvSpPr>
            <a:spLocks noChangeArrowheads="1"/>
          </p:cNvSpPr>
          <p:nvPr/>
        </p:nvSpPr>
        <p:spPr bwMode="auto">
          <a:xfrm>
            <a:off x="1091072" y="1618464"/>
            <a:ext cx="1071065" cy="1069437"/>
          </a:xfrm>
          <a:prstGeom prst="ellipse">
            <a:avLst/>
          </a:prstGeom>
          <a:solidFill>
            <a:srgbClr val="F26363"/>
          </a:solidFill>
          <a:ln w="50800" cap="flat">
            <a:solidFill>
              <a:srgbClr val="C00000"/>
            </a:solidFill>
            <a:prstDash val="solid"/>
            <a:miter lim="800000"/>
            <a:headEnd/>
            <a:tailEnd/>
          </a:ln>
        </p:spPr>
        <p:txBody>
          <a:bodyPr vert="horz" wrap="square" lIns="0" tIns="0" rIns="0" bIns="0" numCol="1" anchor="ctr" anchorCtr="0" compatLnSpc="1">
            <a:prstTxWarp prst="textNoShape">
              <a:avLst/>
            </a:prstTxWarp>
          </a:bodyPr>
          <a:lstStyle/>
          <a:p>
            <a:pPr algn="ctr" defTabSz="1828800"/>
            <a:r>
              <a:rPr lang="en-US" b="1" dirty="0">
                <a:solidFill>
                  <a:srgbClr val="FFFFFF"/>
                </a:solidFill>
                <a:latin typeface="Century Gothic" panose="020B0502020202020204" pitchFamily="34" charset="0"/>
              </a:rPr>
              <a:t>Idea</a:t>
            </a:r>
          </a:p>
          <a:p>
            <a:pPr algn="ctr" defTabSz="1828800"/>
            <a:r>
              <a:rPr lang="en-US" b="1" dirty="0">
                <a:solidFill>
                  <a:srgbClr val="FFFFFF"/>
                </a:solidFill>
                <a:latin typeface="Century Gothic" panose="020B0502020202020204" pitchFamily="34" charset="0"/>
              </a:rPr>
              <a:t>Two</a:t>
            </a:r>
          </a:p>
        </p:txBody>
      </p:sp>
      <p:sp>
        <p:nvSpPr>
          <p:cNvPr id="17" name="Oval 9">
            <a:extLst>
              <a:ext uri="{FF2B5EF4-FFF2-40B4-BE49-F238E27FC236}">
                <a16:creationId xmlns:a16="http://schemas.microsoft.com/office/drawing/2014/main" id="{70CEBBAE-B97D-DE9A-B56E-C39A7EBD36A6}"/>
              </a:ext>
            </a:extLst>
          </p:cNvPr>
          <p:cNvSpPr>
            <a:spLocks noChangeArrowheads="1"/>
          </p:cNvSpPr>
          <p:nvPr/>
        </p:nvSpPr>
        <p:spPr bwMode="auto">
          <a:xfrm>
            <a:off x="1493763" y="2802851"/>
            <a:ext cx="1222212" cy="1215711"/>
          </a:xfrm>
          <a:prstGeom prst="ellipse">
            <a:avLst/>
          </a:prstGeom>
          <a:solidFill>
            <a:srgbClr val="63357A"/>
          </a:solidFill>
          <a:ln w="50800" cap="flat">
            <a:solidFill>
              <a:srgbClr val="A8436F"/>
            </a:solidFill>
            <a:prstDash val="solid"/>
            <a:miter lim="800000"/>
            <a:headEnd/>
            <a:tailEnd/>
          </a:ln>
        </p:spPr>
        <p:txBody>
          <a:bodyPr vert="horz" wrap="square" lIns="0" tIns="0" rIns="0" bIns="0" numCol="1" anchor="ctr" anchorCtr="0" compatLnSpc="1">
            <a:prstTxWarp prst="textNoShape">
              <a:avLst/>
            </a:prstTxWarp>
          </a:bodyPr>
          <a:lstStyle/>
          <a:p>
            <a:pPr algn="ctr" defTabSz="1828800"/>
            <a:r>
              <a:rPr lang="en-US" b="1" dirty="0">
                <a:solidFill>
                  <a:srgbClr val="FFFFFF"/>
                </a:solidFill>
                <a:latin typeface="Century Gothic" panose="020B0502020202020204" pitchFamily="34" charset="0"/>
              </a:rPr>
              <a:t>Idea</a:t>
            </a:r>
          </a:p>
          <a:p>
            <a:pPr algn="ctr" defTabSz="1828800"/>
            <a:r>
              <a:rPr lang="en-US" b="1" dirty="0">
                <a:solidFill>
                  <a:srgbClr val="FFFFFF"/>
                </a:solidFill>
                <a:latin typeface="Century Gothic" panose="020B0502020202020204" pitchFamily="34" charset="0"/>
              </a:rPr>
              <a:t>Three</a:t>
            </a:r>
          </a:p>
        </p:txBody>
      </p:sp>
      <p:sp>
        <p:nvSpPr>
          <p:cNvPr id="18" name="Oval 10">
            <a:extLst>
              <a:ext uri="{FF2B5EF4-FFF2-40B4-BE49-F238E27FC236}">
                <a16:creationId xmlns:a16="http://schemas.microsoft.com/office/drawing/2014/main" id="{5F044664-181B-45C7-0B2C-2E7B048E05F4}"/>
              </a:ext>
            </a:extLst>
          </p:cNvPr>
          <p:cNvSpPr>
            <a:spLocks noChangeArrowheads="1"/>
          </p:cNvSpPr>
          <p:nvPr/>
        </p:nvSpPr>
        <p:spPr bwMode="auto">
          <a:xfrm>
            <a:off x="237466" y="4274148"/>
            <a:ext cx="1067810" cy="1064562"/>
          </a:xfrm>
          <a:prstGeom prst="ellipse">
            <a:avLst/>
          </a:prstGeom>
          <a:solidFill>
            <a:srgbClr val="F26363"/>
          </a:solidFill>
          <a:ln w="50800" cap="flat">
            <a:solidFill>
              <a:srgbClr val="C00000"/>
            </a:solidFill>
            <a:prstDash val="solid"/>
            <a:miter lim="800000"/>
            <a:headEnd/>
            <a:tailEnd/>
          </a:ln>
        </p:spPr>
        <p:txBody>
          <a:bodyPr vert="horz" wrap="square" lIns="0" tIns="0" rIns="0" bIns="0" numCol="1" anchor="ctr" anchorCtr="0" compatLnSpc="1">
            <a:prstTxWarp prst="textNoShape">
              <a:avLst/>
            </a:prstTxWarp>
          </a:bodyPr>
          <a:lstStyle/>
          <a:p>
            <a:pPr algn="ctr" defTabSz="1828800"/>
            <a:r>
              <a:rPr lang="en-US" b="1" dirty="0">
                <a:solidFill>
                  <a:srgbClr val="FFFFFF"/>
                </a:solidFill>
                <a:latin typeface="Century Gothic" panose="020B0502020202020204" pitchFamily="34" charset="0"/>
              </a:rPr>
              <a:t>Idea</a:t>
            </a:r>
          </a:p>
          <a:p>
            <a:pPr algn="ctr" defTabSz="1828800"/>
            <a:r>
              <a:rPr lang="en-US" b="1" dirty="0">
                <a:solidFill>
                  <a:srgbClr val="FFFFFF"/>
                </a:solidFill>
                <a:latin typeface="Century Gothic" panose="020B0502020202020204" pitchFamily="34" charset="0"/>
              </a:rPr>
              <a:t>Four</a:t>
            </a:r>
          </a:p>
        </p:txBody>
      </p:sp>
      <p:sp>
        <p:nvSpPr>
          <p:cNvPr id="19" name="Oval 11">
            <a:extLst>
              <a:ext uri="{FF2B5EF4-FFF2-40B4-BE49-F238E27FC236}">
                <a16:creationId xmlns:a16="http://schemas.microsoft.com/office/drawing/2014/main" id="{1541CEBC-823D-C1A0-B8A6-FA520E720143}"/>
              </a:ext>
            </a:extLst>
          </p:cNvPr>
          <p:cNvSpPr>
            <a:spLocks noChangeArrowheads="1"/>
          </p:cNvSpPr>
          <p:nvPr/>
        </p:nvSpPr>
        <p:spPr bwMode="auto">
          <a:xfrm>
            <a:off x="2467008" y="4694911"/>
            <a:ext cx="1313232" cy="1308356"/>
          </a:xfrm>
          <a:prstGeom prst="ellipse">
            <a:avLst/>
          </a:prstGeom>
          <a:solidFill>
            <a:srgbClr val="7DD1CE"/>
          </a:solidFill>
          <a:ln w="50800" cap="flat">
            <a:solidFill>
              <a:srgbClr val="419CCC"/>
            </a:solidFill>
            <a:prstDash val="solid"/>
            <a:miter lim="800000"/>
            <a:headEnd/>
            <a:tailEnd/>
          </a:ln>
        </p:spPr>
        <p:txBody>
          <a:bodyPr vert="horz" wrap="square" lIns="0" tIns="0" rIns="0" bIns="0" numCol="1" anchor="ctr" anchorCtr="0" compatLnSpc="1">
            <a:prstTxWarp prst="textNoShape">
              <a:avLst/>
            </a:prstTxWarp>
          </a:bodyPr>
          <a:lstStyle/>
          <a:p>
            <a:pPr algn="ctr" defTabSz="1828800"/>
            <a:r>
              <a:rPr lang="en-US" b="1" dirty="0">
                <a:solidFill>
                  <a:srgbClr val="FFFFFF"/>
                </a:solidFill>
                <a:latin typeface="Century Gothic" panose="020B0502020202020204" pitchFamily="34" charset="0"/>
              </a:rPr>
              <a:t>Idea</a:t>
            </a:r>
          </a:p>
          <a:p>
            <a:pPr algn="ctr" defTabSz="1828800"/>
            <a:r>
              <a:rPr lang="en-US" b="1" dirty="0">
                <a:solidFill>
                  <a:srgbClr val="FFFFFF"/>
                </a:solidFill>
                <a:latin typeface="Century Gothic" panose="020B0502020202020204" pitchFamily="34" charset="0"/>
              </a:rPr>
              <a:t>Five</a:t>
            </a:r>
          </a:p>
        </p:txBody>
      </p:sp>
      <p:sp>
        <p:nvSpPr>
          <p:cNvPr id="20" name="Oval 12">
            <a:extLst>
              <a:ext uri="{FF2B5EF4-FFF2-40B4-BE49-F238E27FC236}">
                <a16:creationId xmlns:a16="http://schemas.microsoft.com/office/drawing/2014/main" id="{8617D9A9-F812-5826-CA9B-97BCCF21D0A7}"/>
              </a:ext>
            </a:extLst>
          </p:cNvPr>
          <p:cNvSpPr>
            <a:spLocks noChangeArrowheads="1"/>
          </p:cNvSpPr>
          <p:nvPr/>
        </p:nvSpPr>
        <p:spPr bwMode="auto">
          <a:xfrm>
            <a:off x="4290776" y="5180028"/>
            <a:ext cx="1067810" cy="1064562"/>
          </a:xfrm>
          <a:prstGeom prst="ellipse">
            <a:avLst/>
          </a:prstGeom>
          <a:solidFill>
            <a:srgbClr val="FF8026"/>
          </a:solidFill>
          <a:ln w="50800" cap="flat">
            <a:solidFill>
              <a:srgbClr val="FFCE63"/>
            </a:solidFill>
            <a:prstDash val="solid"/>
            <a:miter lim="800000"/>
            <a:headEnd/>
            <a:tailEnd/>
          </a:ln>
        </p:spPr>
        <p:txBody>
          <a:bodyPr vert="horz" wrap="square" lIns="0" tIns="0" rIns="0" bIns="0" numCol="1" anchor="ctr" anchorCtr="0" compatLnSpc="1">
            <a:prstTxWarp prst="textNoShape">
              <a:avLst/>
            </a:prstTxWarp>
          </a:bodyPr>
          <a:lstStyle/>
          <a:p>
            <a:pPr algn="ctr" defTabSz="1828800"/>
            <a:r>
              <a:rPr lang="en-US" b="1" dirty="0">
                <a:solidFill>
                  <a:srgbClr val="FFFFFF"/>
                </a:solidFill>
                <a:latin typeface="Century Gothic" panose="020B0502020202020204" pitchFamily="34" charset="0"/>
              </a:rPr>
              <a:t>Idea</a:t>
            </a:r>
          </a:p>
          <a:p>
            <a:pPr algn="ctr" defTabSz="1828800"/>
            <a:r>
              <a:rPr lang="en-US" b="1" dirty="0">
                <a:solidFill>
                  <a:srgbClr val="FFFFFF"/>
                </a:solidFill>
                <a:latin typeface="Century Gothic" panose="020B0502020202020204" pitchFamily="34" charset="0"/>
              </a:rPr>
              <a:t>Six</a:t>
            </a:r>
          </a:p>
        </p:txBody>
      </p:sp>
      <p:sp>
        <p:nvSpPr>
          <p:cNvPr id="21" name="Oval 13">
            <a:extLst>
              <a:ext uri="{FF2B5EF4-FFF2-40B4-BE49-F238E27FC236}">
                <a16:creationId xmlns:a16="http://schemas.microsoft.com/office/drawing/2014/main" id="{E7477512-004E-553C-83A5-B36D1600AFC1}"/>
              </a:ext>
            </a:extLst>
          </p:cNvPr>
          <p:cNvSpPr>
            <a:spLocks noChangeArrowheads="1"/>
          </p:cNvSpPr>
          <p:nvPr/>
        </p:nvSpPr>
        <p:spPr bwMode="auto">
          <a:xfrm>
            <a:off x="6461040" y="4956621"/>
            <a:ext cx="1048308" cy="1048307"/>
          </a:xfrm>
          <a:prstGeom prst="ellipse">
            <a:avLst/>
          </a:prstGeom>
          <a:solidFill>
            <a:srgbClr val="FFCE63"/>
          </a:solidFill>
          <a:ln w="50800" cap="flat">
            <a:solidFill>
              <a:srgbClr val="FF8026"/>
            </a:solidFill>
            <a:prstDash val="solid"/>
            <a:miter lim="800000"/>
            <a:headEnd/>
            <a:tailEnd/>
          </a:ln>
        </p:spPr>
        <p:txBody>
          <a:bodyPr vert="horz" wrap="square" lIns="0" tIns="0" rIns="0" bIns="0" numCol="1" anchor="ctr" anchorCtr="0" compatLnSpc="1">
            <a:prstTxWarp prst="textNoShape">
              <a:avLst/>
            </a:prstTxWarp>
          </a:bodyPr>
          <a:lstStyle/>
          <a:p>
            <a:pPr algn="ctr" defTabSz="1828800"/>
            <a:r>
              <a:rPr lang="en-US" b="1" dirty="0">
                <a:solidFill>
                  <a:srgbClr val="FFFFFF"/>
                </a:solidFill>
                <a:latin typeface="Century Gothic" panose="020B0502020202020204" pitchFamily="34" charset="0"/>
              </a:rPr>
              <a:t>Idea</a:t>
            </a:r>
          </a:p>
          <a:p>
            <a:pPr algn="ctr" defTabSz="1828800"/>
            <a:r>
              <a:rPr lang="en-US" b="1" dirty="0">
                <a:solidFill>
                  <a:srgbClr val="FFFFFF"/>
                </a:solidFill>
                <a:latin typeface="Century Gothic" panose="020B0502020202020204" pitchFamily="34" charset="0"/>
              </a:rPr>
              <a:t>Seven</a:t>
            </a:r>
          </a:p>
        </p:txBody>
      </p:sp>
      <p:sp>
        <p:nvSpPr>
          <p:cNvPr id="22" name="Oval 14">
            <a:extLst>
              <a:ext uri="{FF2B5EF4-FFF2-40B4-BE49-F238E27FC236}">
                <a16:creationId xmlns:a16="http://schemas.microsoft.com/office/drawing/2014/main" id="{06B5BFCC-2B6B-9D91-A980-201EBD2021D6}"/>
              </a:ext>
            </a:extLst>
          </p:cNvPr>
          <p:cNvSpPr>
            <a:spLocks noChangeArrowheads="1"/>
          </p:cNvSpPr>
          <p:nvPr/>
        </p:nvSpPr>
        <p:spPr bwMode="auto">
          <a:xfrm>
            <a:off x="9430068" y="4732091"/>
            <a:ext cx="1319733" cy="1316477"/>
          </a:xfrm>
          <a:prstGeom prst="ellipse">
            <a:avLst/>
          </a:prstGeom>
          <a:solidFill>
            <a:srgbClr val="FFA826"/>
          </a:solidFill>
          <a:ln w="50800" cap="flat">
            <a:solidFill>
              <a:srgbClr val="FF8026"/>
            </a:solidFill>
            <a:prstDash val="solid"/>
            <a:miter lim="800000"/>
            <a:headEnd/>
            <a:tailEnd/>
          </a:ln>
        </p:spPr>
        <p:txBody>
          <a:bodyPr vert="horz" wrap="square" lIns="0" tIns="0" rIns="0" bIns="0" numCol="1" anchor="ctr" anchorCtr="0" compatLnSpc="1">
            <a:prstTxWarp prst="textNoShape">
              <a:avLst/>
            </a:prstTxWarp>
          </a:bodyPr>
          <a:lstStyle/>
          <a:p>
            <a:pPr algn="ctr" defTabSz="1828800"/>
            <a:r>
              <a:rPr lang="en-US" b="1" dirty="0">
                <a:solidFill>
                  <a:srgbClr val="FFFFFF"/>
                </a:solidFill>
                <a:latin typeface="Century Gothic" panose="020B0502020202020204" pitchFamily="34" charset="0"/>
              </a:rPr>
              <a:t>Idea</a:t>
            </a:r>
          </a:p>
          <a:p>
            <a:pPr algn="ctr" defTabSz="1828800"/>
            <a:r>
              <a:rPr lang="en-US" b="1" dirty="0">
                <a:solidFill>
                  <a:srgbClr val="FFFFFF"/>
                </a:solidFill>
                <a:latin typeface="Century Gothic" panose="020B0502020202020204" pitchFamily="34" charset="0"/>
              </a:rPr>
              <a:t>Eight</a:t>
            </a:r>
          </a:p>
        </p:txBody>
      </p:sp>
      <p:sp>
        <p:nvSpPr>
          <p:cNvPr id="23" name="Oval 15">
            <a:extLst>
              <a:ext uri="{FF2B5EF4-FFF2-40B4-BE49-F238E27FC236}">
                <a16:creationId xmlns:a16="http://schemas.microsoft.com/office/drawing/2014/main" id="{5E99C18B-6E59-C6B2-104C-DE804D5E83D7}"/>
              </a:ext>
            </a:extLst>
          </p:cNvPr>
          <p:cNvSpPr>
            <a:spLocks noChangeArrowheads="1"/>
          </p:cNvSpPr>
          <p:nvPr/>
        </p:nvSpPr>
        <p:spPr bwMode="auto">
          <a:xfrm>
            <a:off x="8928199" y="3128982"/>
            <a:ext cx="1209210" cy="1205962"/>
          </a:xfrm>
          <a:prstGeom prst="ellipse">
            <a:avLst/>
          </a:prstGeom>
          <a:solidFill>
            <a:srgbClr val="419CCC"/>
          </a:solidFill>
          <a:ln w="50800" cap="flat">
            <a:solidFill>
              <a:srgbClr val="002060"/>
            </a:solidFill>
            <a:prstDash val="solid"/>
            <a:miter lim="800000"/>
            <a:headEnd/>
            <a:tailEnd/>
          </a:ln>
        </p:spPr>
        <p:txBody>
          <a:bodyPr vert="horz" wrap="square" lIns="0" tIns="0" rIns="0" bIns="0" numCol="1" anchor="ctr" anchorCtr="0" compatLnSpc="1">
            <a:prstTxWarp prst="textNoShape">
              <a:avLst/>
            </a:prstTxWarp>
          </a:bodyPr>
          <a:lstStyle/>
          <a:p>
            <a:pPr algn="ctr" defTabSz="1828800"/>
            <a:r>
              <a:rPr lang="en-US" b="1" dirty="0">
                <a:solidFill>
                  <a:srgbClr val="FFFFFF"/>
                </a:solidFill>
                <a:latin typeface="Century Gothic" panose="020B0502020202020204" pitchFamily="34" charset="0"/>
              </a:rPr>
              <a:t>Idea</a:t>
            </a:r>
          </a:p>
          <a:p>
            <a:pPr algn="ctr" defTabSz="1828800"/>
            <a:r>
              <a:rPr lang="en-US" b="1" dirty="0">
                <a:solidFill>
                  <a:srgbClr val="FFFFFF"/>
                </a:solidFill>
                <a:latin typeface="Century Gothic" panose="020B0502020202020204" pitchFamily="34" charset="0"/>
              </a:rPr>
              <a:t>Nine</a:t>
            </a:r>
          </a:p>
        </p:txBody>
      </p:sp>
      <p:sp>
        <p:nvSpPr>
          <p:cNvPr id="24" name="Oval 16">
            <a:extLst>
              <a:ext uri="{FF2B5EF4-FFF2-40B4-BE49-F238E27FC236}">
                <a16:creationId xmlns:a16="http://schemas.microsoft.com/office/drawing/2014/main" id="{9E8AE582-6588-D15C-DA18-771FE51A9F73}"/>
              </a:ext>
            </a:extLst>
          </p:cNvPr>
          <p:cNvSpPr>
            <a:spLocks noChangeArrowheads="1"/>
          </p:cNvSpPr>
          <p:nvPr/>
        </p:nvSpPr>
        <p:spPr bwMode="auto">
          <a:xfrm>
            <a:off x="10885094" y="1698055"/>
            <a:ext cx="1069440" cy="1069437"/>
          </a:xfrm>
          <a:prstGeom prst="ellipse">
            <a:avLst/>
          </a:prstGeom>
          <a:solidFill>
            <a:srgbClr val="FFCE63"/>
          </a:solidFill>
          <a:ln w="50800" cap="flat">
            <a:solidFill>
              <a:srgbClr val="FF8026"/>
            </a:solidFill>
            <a:prstDash val="solid"/>
            <a:miter lim="800000"/>
            <a:headEnd/>
            <a:tailEnd/>
          </a:ln>
        </p:spPr>
        <p:txBody>
          <a:bodyPr vert="horz" wrap="square" lIns="0" tIns="0" rIns="0" bIns="0" numCol="1" anchor="ctr" anchorCtr="0" compatLnSpc="1">
            <a:prstTxWarp prst="textNoShape">
              <a:avLst/>
            </a:prstTxWarp>
          </a:bodyPr>
          <a:lstStyle/>
          <a:p>
            <a:pPr algn="ctr" defTabSz="1828800"/>
            <a:r>
              <a:rPr lang="en-US" b="1" dirty="0">
                <a:solidFill>
                  <a:srgbClr val="FFFFFF"/>
                </a:solidFill>
                <a:latin typeface="Century Gothic" panose="020B0502020202020204" pitchFamily="34" charset="0"/>
              </a:rPr>
              <a:t>Idea</a:t>
            </a:r>
          </a:p>
          <a:p>
            <a:pPr algn="ctr" defTabSz="1828800"/>
            <a:r>
              <a:rPr lang="en-US" b="1" dirty="0">
                <a:solidFill>
                  <a:srgbClr val="FFFFFF"/>
                </a:solidFill>
                <a:latin typeface="Century Gothic" panose="020B0502020202020204" pitchFamily="34" charset="0"/>
              </a:rPr>
              <a:t>Ten</a:t>
            </a:r>
          </a:p>
        </p:txBody>
      </p:sp>
      <p:sp>
        <p:nvSpPr>
          <p:cNvPr id="25" name="Oval 5">
            <a:extLst>
              <a:ext uri="{FF2B5EF4-FFF2-40B4-BE49-F238E27FC236}">
                <a16:creationId xmlns:a16="http://schemas.microsoft.com/office/drawing/2014/main" id="{1F9A9C9F-C30E-9FCC-5BE8-5849F1303E59}"/>
              </a:ext>
            </a:extLst>
          </p:cNvPr>
          <p:cNvSpPr>
            <a:spLocks noChangeArrowheads="1"/>
          </p:cNvSpPr>
          <p:nvPr/>
        </p:nvSpPr>
        <p:spPr bwMode="auto">
          <a:xfrm>
            <a:off x="4982651" y="2759912"/>
            <a:ext cx="1943933" cy="1935415"/>
          </a:xfrm>
          <a:prstGeom prst="ellipse">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1828800"/>
            <a:r>
              <a:rPr lang="en-US" sz="2400" b="1" spc="140" dirty="0">
                <a:solidFill>
                  <a:schemeClr val="bg1"/>
                </a:solidFill>
                <a:latin typeface="Century Gothic" panose="020B0502020202020204" pitchFamily="34" charset="0"/>
              </a:rPr>
              <a:t>Mind</a:t>
            </a:r>
            <a:br>
              <a:rPr lang="en-US" sz="2400" b="1" dirty="0">
                <a:solidFill>
                  <a:schemeClr val="bg1"/>
                </a:solidFill>
                <a:latin typeface="Century Gothic" panose="020B0502020202020204" pitchFamily="34" charset="0"/>
              </a:rPr>
            </a:br>
            <a:r>
              <a:rPr lang="en-US" sz="2400" b="1" dirty="0">
                <a:solidFill>
                  <a:schemeClr val="bg1"/>
                </a:solidFill>
                <a:latin typeface="Century Gothic" panose="020B0502020202020204" pitchFamily="34" charset="0"/>
              </a:rPr>
              <a:t>Code</a:t>
            </a:r>
          </a:p>
        </p:txBody>
      </p:sp>
      <p:sp>
        <p:nvSpPr>
          <p:cNvPr id="29" name="Doughnut 28">
            <a:extLst>
              <a:ext uri="{FF2B5EF4-FFF2-40B4-BE49-F238E27FC236}">
                <a16:creationId xmlns:a16="http://schemas.microsoft.com/office/drawing/2014/main" id="{25531B94-438F-6EC4-1A6F-5452BB8DFC58}"/>
              </a:ext>
            </a:extLst>
          </p:cNvPr>
          <p:cNvSpPr/>
          <p:nvPr/>
        </p:nvSpPr>
        <p:spPr>
          <a:xfrm>
            <a:off x="4708553" y="2475421"/>
            <a:ext cx="2492127" cy="2492127"/>
          </a:xfrm>
          <a:prstGeom prst="donut">
            <a:avLst>
              <a:gd name="adj" fmla="val 7853"/>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8981420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Folded Corner 52">
            <a:extLst>
              <a:ext uri="{FF2B5EF4-FFF2-40B4-BE49-F238E27FC236}">
                <a16:creationId xmlns:a16="http://schemas.microsoft.com/office/drawing/2014/main" id="{2840375D-CCA7-8A72-C722-41D429929ECC}"/>
              </a:ext>
            </a:extLst>
          </p:cNvPr>
          <p:cNvSpPr/>
          <p:nvPr/>
        </p:nvSpPr>
        <p:spPr>
          <a:xfrm>
            <a:off x="3366309" y="2084843"/>
            <a:ext cx="2570082" cy="1646410"/>
          </a:xfrm>
          <a:prstGeom prst="foldedCorner">
            <a:avLst>
              <a:gd name="adj" fmla="val 32094"/>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olded Corner 53">
            <a:extLst>
              <a:ext uri="{FF2B5EF4-FFF2-40B4-BE49-F238E27FC236}">
                <a16:creationId xmlns:a16="http://schemas.microsoft.com/office/drawing/2014/main" id="{CAFA84A6-203C-1D03-339B-594EE68872D8}"/>
              </a:ext>
            </a:extLst>
          </p:cNvPr>
          <p:cNvSpPr/>
          <p:nvPr/>
        </p:nvSpPr>
        <p:spPr>
          <a:xfrm>
            <a:off x="3366309" y="4167643"/>
            <a:ext cx="2570082" cy="1646410"/>
          </a:xfrm>
          <a:prstGeom prst="foldedCorner">
            <a:avLst>
              <a:gd name="adj" fmla="val 34409"/>
            </a:avLst>
          </a:prstGeom>
          <a:solidFill>
            <a:srgbClr val="FFA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olded Corner 54">
            <a:extLst>
              <a:ext uri="{FF2B5EF4-FFF2-40B4-BE49-F238E27FC236}">
                <a16:creationId xmlns:a16="http://schemas.microsoft.com/office/drawing/2014/main" id="{BFB7EA2D-C705-C653-5255-A3C4B71A3B9E}"/>
              </a:ext>
            </a:extLst>
          </p:cNvPr>
          <p:cNvSpPr/>
          <p:nvPr/>
        </p:nvSpPr>
        <p:spPr>
          <a:xfrm>
            <a:off x="610409" y="4167643"/>
            <a:ext cx="2570082" cy="1646410"/>
          </a:xfrm>
          <a:prstGeom prst="foldedCorner">
            <a:avLst>
              <a:gd name="adj" fmla="val 35951"/>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olded Corner 55">
            <a:extLst>
              <a:ext uri="{FF2B5EF4-FFF2-40B4-BE49-F238E27FC236}">
                <a16:creationId xmlns:a16="http://schemas.microsoft.com/office/drawing/2014/main" id="{EF848330-4E9E-C8BE-ADAC-1D23BF8D85DF}"/>
              </a:ext>
            </a:extLst>
          </p:cNvPr>
          <p:cNvSpPr/>
          <p:nvPr/>
        </p:nvSpPr>
        <p:spPr>
          <a:xfrm>
            <a:off x="610409" y="2084843"/>
            <a:ext cx="2570082" cy="1646410"/>
          </a:xfrm>
          <a:prstGeom prst="foldedCorner">
            <a:avLst>
              <a:gd name="adj" fmla="val 32094"/>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6C80EDE3-E023-4A70-BED6-EE11CCD4CDCD}"/>
              </a:ext>
            </a:extLst>
          </p:cNvPr>
          <p:cNvGrpSpPr/>
          <p:nvPr/>
        </p:nvGrpSpPr>
        <p:grpSpPr>
          <a:xfrm>
            <a:off x="7675461" y="2263117"/>
            <a:ext cx="4054032" cy="3363405"/>
            <a:chOff x="4517221" y="2682505"/>
            <a:chExt cx="7100888" cy="5891212"/>
          </a:xfrm>
        </p:grpSpPr>
        <p:sp>
          <p:nvSpPr>
            <p:cNvPr id="44" name="Freeform 17">
              <a:extLst>
                <a:ext uri="{FF2B5EF4-FFF2-40B4-BE49-F238E27FC236}">
                  <a16:creationId xmlns:a16="http://schemas.microsoft.com/office/drawing/2014/main" id="{09578751-9D0B-9F18-B36D-DBD5D6360418}"/>
                </a:ext>
              </a:extLst>
            </p:cNvPr>
            <p:cNvSpPr>
              <a:spLocks/>
            </p:cNvSpPr>
            <p:nvPr/>
          </p:nvSpPr>
          <p:spPr bwMode="auto">
            <a:xfrm>
              <a:off x="4679146" y="2884117"/>
              <a:ext cx="6938963" cy="5689600"/>
            </a:xfrm>
            <a:custGeom>
              <a:avLst/>
              <a:gdLst>
                <a:gd name="T0" fmla="*/ 1735 w 1847"/>
                <a:gd name="T1" fmla="*/ 757 h 1514"/>
                <a:gd name="T2" fmla="*/ 721 w 1847"/>
                <a:gd name="T3" fmla="*/ 1514 h 1514"/>
                <a:gd name="T4" fmla="*/ 112 w 1847"/>
                <a:gd name="T5" fmla="*/ 757 h 1514"/>
                <a:gd name="T6" fmla="*/ 1127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9" y="0"/>
                    <a:pt x="1127" y="0"/>
                  </a:cubicBezTo>
                  <a:cubicBezTo>
                    <a:pt x="1575" y="0"/>
                    <a:pt x="1847" y="339"/>
                    <a:pt x="1735" y="757"/>
                  </a:cubicBezTo>
                  <a:close/>
                </a:path>
              </a:pathLst>
            </a:custGeom>
            <a:solidFill>
              <a:srgbClr val="F0F2F4"/>
            </a:solidFill>
            <a:ln>
              <a:noFill/>
            </a:ln>
          </p:spPr>
          <p:txBody>
            <a:bodyPr vert="horz" wrap="square" lIns="182877" tIns="91439" rIns="182877" bIns="91439" numCol="1" anchor="t" anchorCtr="0" compatLnSpc="1">
              <a:prstTxWarp prst="textNoShape">
                <a:avLst/>
              </a:prstTxWarp>
            </a:bodyPr>
            <a:lstStyle/>
            <a:p>
              <a:pPr defTabSz="1828800"/>
              <a:endParaRPr lang="id-ID" sz="2000" kern="0">
                <a:solidFill>
                  <a:srgbClr val="0A0A0A"/>
                </a:solidFill>
                <a:latin typeface="Century Gothic" panose="020B0502020202020204" pitchFamily="34" charset="0"/>
              </a:endParaRPr>
            </a:p>
          </p:txBody>
        </p:sp>
        <p:sp>
          <p:nvSpPr>
            <p:cNvPr id="45" name="Freeform 18">
              <a:extLst>
                <a:ext uri="{FF2B5EF4-FFF2-40B4-BE49-F238E27FC236}">
                  <a16:creationId xmlns:a16="http://schemas.microsoft.com/office/drawing/2014/main" id="{7BBD0B6B-467F-C13B-F612-1B00B414E6B4}"/>
                </a:ext>
              </a:extLst>
            </p:cNvPr>
            <p:cNvSpPr>
              <a:spLocks/>
            </p:cNvSpPr>
            <p:nvPr/>
          </p:nvSpPr>
          <p:spPr bwMode="auto">
            <a:xfrm>
              <a:off x="4607708" y="2795217"/>
              <a:ext cx="6938963" cy="5689600"/>
            </a:xfrm>
            <a:custGeom>
              <a:avLst/>
              <a:gdLst>
                <a:gd name="T0" fmla="*/ 1735 w 1847"/>
                <a:gd name="T1" fmla="*/ 757 h 1514"/>
                <a:gd name="T2" fmla="*/ 721 w 1847"/>
                <a:gd name="T3" fmla="*/ 1514 h 1514"/>
                <a:gd name="T4" fmla="*/ 112 w 1847"/>
                <a:gd name="T5" fmla="*/ 757 h 1514"/>
                <a:gd name="T6" fmla="*/ 1126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8" y="0"/>
                    <a:pt x="1126" y="0"/>
                  </a:cubicBezTo>
                  <a:cubicBezTo>
                    <a:pt x="1574" y="0"/>
                    <a:pt x="1847" y="339"/>
                    <a:pt x="1735" y="757"/>
                  </a:cubicBezTo>
                  <a:close/>
                </a:path>
              </a:pathLst>
            </a:custGeom>
            <a:solidFill>
              <a:srgbClr val="F0F2F4"/>
            </a:solidFill>
            <a:ln>
              <a:noFill/>
            </a:ln>
          </p:spPr>
          <p:txBody>
            <a:bodyPr vert="horz" wrap="square" lIns="182877" tIns="91439" rIns="182877" bIns="91439" numCol="1" anchor="t" anchorCtr="0" compatLnSpc="1">
              <a:prstTxWarp prst="textNoShape">
                <a:avLst/>
              </a:prstTxWarp>
            </a:bodyPr>
            <a:lstStyle/>
            <a:p>
              <a:pPr defTabSz="1828800"/>
              <a:endParaRPr lang="id-ID" sz="2000" kern="0">
                <a:solidFill>
                  <a:srgbClr val="0A0A0A"/>
                </a:solidFill>
                <a:latin typeface="Century Gothic" panose="020B0502020202020204" pitchFamily="34" charset="0"/>
              </a:endParaRPr>
            </a:p>
          </p:txBody>
        </p:sp>
        <p:sp>
          <p:nvSpPr>
            <p:cNvPr id="46" name="Freeform 19">
              <a:extLst>
                <a:ext uri="{FF2B5EF4-FFF2-40B4-BE49-F238E27FC236}">
                  <a16:creationId xmlns:a16="http://schemas.microsoft.com/office/drawing/2014/main" id="{97438C98-9A06-6C21-3238-8ABC22782200}"/>
                </a:ext>
              </a:extLst>
            </p:cNvPr>
            <p:cNvSpPr>
              <a:spLocks/>
            </p:cNvSpPr>
            <p:nvPr/>
          </p:nvSpPr>
          <p:spPr bwMode="auto">
            <a:xfrm>
              <a:off x="4517221" y="2682505"/>
              <a:ext cx="6938963" cy="5689600"/>
            </a:xfrm>
            <a:custGeom>
              <a:avLst/>
              <a:gdLst>
                <a:gd name="T0" fmla="*/ 1735 w 1847"/>
                <a:gd name="T1" fmla="*/ 757 h 1514"/>
                <a:gd name="T2" fmla="*/ 721 w 1847"/>
                <a:gd name="T3" fmla="*/ 1514 h 1514"/>
                <a:gd name="T4" fmla="*/ 112 w 1847"/>
                <a:gd name="T5" fmla="*/ 757 h 1514"/>
                <a:gd name="T6" fmla="*/ 1126 w 1847"/>
                <a:gd name="T7" fmla="*/ 0 h 1514"/>
                <a:gd name="T8" fmla="*/ 1735 w 1847"/>
                <a:gd name="T9" fmla="*/ 757 h 1514"/>
              </a:gdLst>
              <a:ahLst/>
              <a:cxnLst>
                <a:cxn ang="0">
                  <a:pos x="T0" y="T1"/>
                </a:cxn>
                <a:cxn ang="0">
                  <a:pos x="T2" y="T3"/>
                </a:cxn>
                <a:cxn ang="0">
                  <a:pos x="T4" y="T5"/>
                </a:cxn>
                <a:cxn ang="0">
                  <a:pos x="T6" y="T7"/>
                </a:cxn>
                <a:cxn ang="0">
                  <a:pos x="T8" y="T9"/>
                </a:cxn>
              </a:cxnLst>
              <a:rect l="0" t="0" r="r" b="b"/>
              <a:pathLst>
                <a:path w="1847" h="1514">
                  <a:moveTo>
                    <a:pt x="1735" y="757"/>
                  </a:moveTo>
                  <a:cubicBezTo>
                    <a:pt x="1623" y="1175"/>
                    <a:pt x="1169" y="1514"/>
                    <a:pt x="721" y="1514"/>
                  </a:cubicBezTo>
                  <a:cubicBezTo>
                    <a:pt x="273" y="1514"/>
                    <a:pt x="0" y="1175"/>
                    <a:pt x="112" y="757"/>
                  </a:cubicBezTo>
                  <a:cubicBezTo>
                    <a:pt x="224" y="339"/>
                    <a:pt x="678" y="0"/>
                    <a:pt x="1126" y="0"/>
                  </a:cubicBezTo>
                  <a:cubicBezTo>
                    <a:pt x="1574" y="0"/>
                    <a:pt x="1847" y="339"/>
                    <a:pt x="1735" y="757"/>
                  </a:cubicBezTo>
                  <a:close/>
                </a:path>
              </a:pathLst>
            </a:custGeom>
            <a:solidFill>
              <a:srgbClr val="7DD1CE"/>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47" name="Freeform 20">
              <a:extLst>
                <a:ext uri="{FF2B5EF4-FFF2-40B4-BE49-F238E27FC236}">
                  <a16:creationId xmlns:a16="http://schemas.microsoft.com/office/drawing/2014/main" id="{886292AE-B4F4-7CC6-D7A7-0AC1DBB6C138}"/>
                </a:ext>
              </a:extLst>
            </p:cNvPr>
            <p:cNvSpPr>
              <a:spLocks/>
            </p:cNvSpPr>
            <p:nvPr/>
          </p:nvSpPr>
          <p:spPr bwMode="auto">
            <a:xfrm>
              <a:off x="5174446" y="3222255"/>
              <a:ext cx="5624513" cy="4611687"/>
            </a:xfrm>
            <a:custGeom>
              <a:avLst/>
              <a:gdLst>
                <a:gd name="T0" fmla="*/ 1406 w 1497"/>
                <a:gd name="T1" fmla="*/ 613 h 1227"/>
                <a:gd name="T2" fmla="*/ 584 w 1497"/>
                <a:gd name="T3" fmla="*/ 1227 h 1227"/>
                <a:gd name="T4" fmla="*/ 91 w 1497"/>
                <a:gd name="T5" fmla="*/ 613 h 1227"/>
                <a:gd name="T6" fmla="*/ 913 w 1497"/>
                <a:gd name="T7" fmla="*/ 0 h 1227"/>
                <a:gd name="T8" fmla="*/ 1406 w 1497"/>
                <a:gd name="T9" fmla="*/ 613 h 1227"/>
              </a:gdLst>
              <a:ahLst/>
              <a:cxnLst>
                <a:cxn ang="0">
                  <a:pos x="T0" y="T1"/>
                </a:cxn>
                <a:cxn ang="0">
                  <a:pos x="T2" y="T3"/>
                </a:cxn>
                <a:cxn ang="0">
                  <a:pos x="T4" y="T5"/>
                </a:cxn>
                <a:cxn ang="0">
                  <a:pos x="T6" y="T7"/>
                </a:cxn>
                <a:cxn ang="0">
                  <a:pos x="T8" y="T9"/>
                </a:cxn>
              </a:cxnLst>
              <a:rect l="0" t="0" r="r" b="b"/>
              <a:pathLst>
                <a:path w="1497" h="1227">
                  <a:moveTo>
                    <a:pt x="1406" y="613"/>
                  </a:moveTo>
                  <a:cubicBezTo>
                    <a:pt x="1315" y="952"/>
                    <a:pt x="947" y="1227"/>
                    <a:pt x="584" y="1227"/>
                  </a:cubicBezTo>
                  <a:cubicBezTo>
                    <a:pt x="221" y="1227"/>
                    <a:pt x="0" y="952"/>
                    <a:pt x="91" y="613"/>
                  </a:cubicBezTo>
                  <a:cubicBezTo>
                    <a:pt x="182" y="274"/>
                    <a:pt x="550" y="0"/>
                    <a:pt x="913" y="0"/>
                  </a:cubicBezTo>
                  <a:cubicBezTo>
                    <a:pt x="1276" y="0"/>
                    <a:pt x="1497" y="274"/>
                    <a:pt x="1406" y="613"/>
                  </a:cubicBezTo>
                  <a:close/>
                </a:path>
              </a:pathLst>
            </a:custGeom>
            <a:solidFill>
              <a:srgbClr val="F0F2F4"/>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48" name="Freeform 21">
              <a:extLst>
                <a:ext uri="{FF2B5EF4-FFF2-40B4-BE49-F238E27FC236}">
                  <a16:creationId xmlns:a16="http://schemas.microsoft.com/office/drawing/2014/main" id="{25188103-DF40-08E3-97C1-2456C96AC2A3}"/>
                </a:ext>
              </a:extLst>
            </p:cNvPr>
            <p:cNvSpPr>
              <a:spLocks/>
            </p:cNvSpPr>
            <p:nvPr/>
          </p:nvSpPr>
          <p:spPr bwMode="auto">
            <a:xfrm>
              <a:off x="5542746" y="3523880"/>
              <a:ext cx="4887913" cy="4005262"/>
            </a:xfrm>
            <a:custGeom>
              <a:avLst/>
              <a:gdLst>
                <a:gd name="T0" fmla="*/ 1222 w 1301"/>
                <a:gd name="T1" fmla="*/ 533 h 1066"/>
                <a:gd name="T2" fmla="*/ 508 w 1301"/>
                <a:gd name="T3" fmla="*/ 1066 h 1066"/>
                <a:gd name="T4" fmla="*/ 79 w 1301"/>
                <a:gd name="T5" fmla="*/ 533 h 1066"/>
                <a:gd name="T6" fmla="*/ 793 w 1301"/>
                <a:gd name="T7" fmla="*/ 0 h 1066"/>
                <a:gd name="T8" fmla="*/ 1222 w 1301"/>
                <a:gd name="T9" fmla="*/ 533 h 1066"/>
              </a:gdLst>
              <a:ahLst/>
              <a:cxnLst>
                <a:cxn ang="0">
                  <a:pos x="T0" y="T1"/>
                </a:cxn>
                <a:cxn ang="0">
                  <a:pos x="T2" y="T3"/>
                </a:cxn>
                <a:cxn ang="0">
                  <a:pos x="T4" y="T5"/>
                </a:cxn>
                <a:cxn ang="0">
                  <a:pos x="T6" y="T7"/>
                </a:cxn>
                <a:cxn ang="0">
                  <a:pos x="T8" y="T9"/>
                </a:cxn>
              </a:cxnLst>
              <a:rect l="0" t="0" r="r" b="b"/>
              <a:pathLst>
                <a:path w="1301" h="1066">
                  <a:moveTo>
                    <a:pt x="1222" y="533"/>
                  </a:moveTo>
                  <a:cubicBezTo>
                    <a:pt x="1143" y="828"/>
                    <a:pt x="823" y="1066"/>
                    <a:pt x="508" y="1066"/>
                  </a:cubicBezTo>
                  <a:cubicBezTo>
                    <a:pt x="192" y="1066"/>
                    <a:pt x="0" y="828"/>
                    <a:pt x="79" y="533"/>
                  </a:cubicBezTo>
                  <a:cubicBezTo>
                    <a:pt x="158" y="239"/>
                    <a:pt x="478" y="0"/>
                    <a:pt x="793" y="0"/>
                  </a:cubicBezTo>
                  <a:cubicBezTo>
                    <a:pt x="1109" y="0"/>
                    <a:pt x="1301" y="239"/>
                    <a:pt x="1222" y="533"/>
                  </a:cubicBezTo>
                  <a:close/>
                </a:path>
              </a:pathLst>
            </a:custGeom>
            <a:solidFill>
              <a:srgbClr val="7DD1CE"/>
            </a:solidFill>
            <a:ln>
              <a:noFill/>
            </a:ln>
          </p:spPr>
          <p:txBody>
            <a:bodyPr vert="horz" wrap="square" lIns="182877" tIns="91439" rIns="182877" bIns="91439" numCol="1" anchor="t" anchorCtr="0" compatLnSpc="1">
              <a:prstTxWarp prst="textNoShape">
                <a:avLst/>
              </a:prstTxWarp>
            </a:bodyPr>
            <a:lstStyle/>
            <a:p>
              <a:pPr defTabSz="1828800"/>
              <a:endParaRPr lang="id-ID" sz="2000" kern="0">
                <a:solidFill>
                  <a:srgbClr val="0A0A0A"/>
                </a:solidFill>
                <a:latin typeface="Century Gothic" panose="020B0502020202020204" pitchFamily="34" charset="0"/>
              </a:endParaRPr>
            </a:p>
          </p:txBody>
        </p:sp>
        <p:sp>
          <p:nvSpPr>
            <p:cNvPr id="49" name="Freeform 22">
              <a:extLst>
                <a:ext uri="{FF2B5EF4-FFF2-40B4-BE49-F238E27FC236}">
                  <a16:creationId xmlns:a16="http://schemas.microsoft.com/office/drawing/2014/main" id="{7E46327B-AD5B-613D-F088-784AB2C45E63}"/>
                </a:ext>
              </a:extLst>
            </p:cNvPr>
            <p:cNvSpPr>
              <a:spLocks/>
            </p:cNvSpPr>
            <p:nvPr/>
          </p:nvSpPr>
          <p:spPr bwMode="auto">
            <a:xfrm>
              <a:off x="6049159" y="3933455"/>
              <a:ext cx="3873500" cy="3186112"/>
            </a:xfrm>
            <a:custGeom>
              <a:avLst/>
              <a:gdLst>
                <a:gd name="T0" fmla="*/ 968 w 1031"/>
                <a:gd name="T1" fmla="*/ 424 h 848"/>
                <a:gd name="T2" fmla="*/ 402 w 1031"/>
                <a:gd name="T3" fmla="*/ 848 h 848"/>
                <a:gd name="T4" fmla="*/ 63 w 1031"/>
                <a:gd name="T5" fmla="*/ 424 h 848"/>
                <a:gd name="T6" fmla="*/ 629 w 1031"/>
                <a:gd name="T7" fmla="*/ 0 h 848"/>
                <a:gd name="T8" fmla="*/ 968 w 1031"/>
                <a:gd name="T9" fmla="*/ 424 h 848"/>
              </a:gdLst>
              <a:ahLst/>
              <a:cxnLst>
                <a:cxn ang="0">
                  <a:pos x="T0" y="T1"/>
                </a:cxn>
                <a:cxn ang="0">
                  <a:pos x="T2" y="T3"/>
                </a:cxn>
                <a:cxn ang="0">
                  <a:pos x="T4" y="T5"/>
                </a:cxn>
                <a:cxn ang="0">
                  <a:pos x="T6" y="T7"/>
                </a:cxn>
                <a:cxn ang="0">
                  <a:pos x="T8" y="T9"/>
                </a:cxn>
              </a:cxnLst>
              <a:rect l="0" t="0" r="r" b="b"/>
              <a:pathLst>
                <a:path w="1031" h="848">
                  <a:moveTo>
                    <a:pt x="968" y="424"/>
                  </a:moveTo>
                  <a:cubicBezTo>
                    <a:pt x="905" y="658"/>
                    <a:pt x="652" y="848"/>
                    <a:pt x="402" y="848"/>
                  </a:cubicBezTo>
                  <a:cubicBezTo>
                    <a:pt x="152" y="848"/>
                    <a:pt x="0" y="658"/>
                    <a:pt x="63" y="424"/>
                  </a:cubicBezTo>
                  <a:cubicBezTo>
                    <a:pt x="126" y="190"/>
                    <a:pt x="379" y="0"/>
                    <a:pt x="629" y="0"/>
                  </a:cubicBezTo>
                  <a:cubicBezTo>
                    <a:pt x="879" y="0"/>
                    <a:pt x="1031" y="190"/>
                    <a:pt x="968" y="424"/>
                  </a:cubicBezTo>
                  <a:close/>
                </a:path>
              </a:pathLst>
            </a:custGeom>
            <a:solidFill>
              <a:srgbClr val="F0F2F4"/>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50" name="Freeform 23">
              <a:extLst>
                <a:ext uri="{FF2B5EF4-FFF2-40B4-BE49-F238E27FC236}">
                  <a16:creationId xmlns:a16="http://schemas.microsoft.com/office/drawing/2014/main" id="{BB32C615-6E47-4AF9-6D80-FFB9B6D9B9DE}"/>
                </a:ext>
              </a:extLst>
            </p:cNvPr>
            <p:cNvSpPr>
              <a:spLocks/>
            </p:cNvSpPr>
            <p:nvPr/>
          </p:nvSpPr>
          <p:spPr bwMode="auto">
            <a:xfrm>
              <a:off x="6466671" y="4268417"/>
              <a:ext cx="3040063" cy="2517775"/>
            </a:xfrm>
            <a:custGeom>
              <a:avLst/>
              <a:gdLst>
                <a:gd name="T0" fmla="*/ 759 w 809"/>
                <a:gd name="T1" fmla="*/ 335 h 670"/>
                <a:gd name="T2" fmla="*/ 315 w 809"/>
                <a:gd name="T3" fmla="*/ 670 h 670"/>
                <a:gd name="T4" fmla="*/ 50 w 809"/>
                <a:gd name="T5" fmla="*/ 335 h 670"/>
                <a:gd name="T6" fmla="*/ 494 w 809"/>
                <a:gd name="T7" fmla="*/ 0 h 670"/>
                <a:gd name="T8" fmla="*/ 759 w 809"/>
                <a:gd name="T9" fmla="*/ 335 h 670"/>
              </a:gdLst>
              <a:ahLst/>
              <a:cxnLst>
                <a:cxn ang="0">
                  <a:pos x="T0" y="T1"/>
                </a:cxn>
                <a:cxn ang="0">
                  <a:pos x="T2" y="T3"/>
                </a:cxn>
                <a:cxn ang="0">
                  <a:pos x="T4" y="T5"/>
                </a:cxn>
                <a:cxn ang="0">
                  <a:pos x="T6" y="T7"/>
                </a:cxn>
                <a:cxn ang="0">
                  <a:pos x="T8" y="T9"/>
                </a:cxn>
              </a:cxnLst>
              <a:rect l="0" t="0" r="r" b="b"/>
              <a:pathLst>
                <a:path w="809" h="670">
                  <a:moveTo>
                    <a:pt x="759" y="335"/>
                  </a:moveTo>
                  <a:cubicBezTo>
                    <a:pt x="710" y="520"/>
                    <a:pt x="511" y="670"/>
                    <a:pt x="315" y="670"/>
                  </a:cubicBezTo>
                  <a:cubicBezTo>
                    <a:pt x="119" y="670"/>
                    <a:pt x="0" y="520"/>
                    <a:pt x="50" y="335"/>
                  </a:cubicBezTo>
                  <a:cubicBezTo>
                    <a:pt x="99" y="150"/>
                    <a:pt x="298" y="0"/>
                    <a:pt x="494" y="0"/>
                  </a:cubicBezTo>
                  <a:cubicBezTo>
                    <a:pt x="690" y="0"/>
                    <a:pt x="809" y="150"/>
                    <a:pt x="759" y="335"/>
                  </a:cubicBezTo>
                  <a:close/>
                </a:path>
              </a:pathLst>
            </a:custGeom>
            <a:solidFill>
              <a:srgbClr val="7DD1CE"/>
            </a:solidFill>
            <a:ln>
              <a:noFill/>
            </a:ln>
          </p:spPr>
          <p:txBody>
            <a:bodyPr vert="horz" wrap="square" lIns="182877" tIns="91439" rIns="182877" bIns="91439" numCol="1" anchor="t" anchorCtr="0" compatLnSpc="1">
              <a:prstTxWarp prst="textNoShape">
                <a:avLst/>
              </a:prstTxWarp>
            </a:bodyPr>
            <a:lstStyle/>
            <a:p>
              <a:pPr defTabSz="1828800"/>
              <a:endParaRPr lang="id-ID" sz="2000" kern="0">
                <a:solidFill>
                  <a:srgbClr val="0A0A0A"/>
                </a:solidFill>
                <a:latin typeface="Century Gothic" panose="020B0502020202020204" pitchFamily="34" charset="0"/>
              </a:endParaRPr>
            </a:p>
          </p:txBody>
        </p:sp>
        <p:sp>
          <p:nvSpPr>
            <p:cNvPr id="51" name="Freeform 24">
              <a:extLst>
                <a:ext uri="{FF2B5EF4-FFF2-40B4-BE49-F238E27FC236}">
                  <a16:creationId xmlns:a16="http://schemas.microsoft.com/office/drawing/2014/main" id="{6B34C0B5-977B-9101-AE4D-9B93169309C8}"/>
                </a:ext>
              </a:extLst>
            </p:cNvPr>
            <p:cNvSpPr>
              <a:spLocks/>
            </p:cNvSpPr>
            <p:nvPr/>
          </p:nvSpPr>
          <p:spPr bwMode="auto">
            <a:xfrm>
              <a:off x="6876246" y="4595442"/>
              <a:ext cx="2220913" cy="1863725"/>
            </a:xfrm>
            <a:custGeom>
              <a:avLst/>
              <a:gdLst>
                <a:gd name="T0" fmla="*/ 555 w 591"/>
                <a:gd name="T1" fmla="*/ 248 h 496"/>
                <a:gd name="T2" fmla="*/ 229 w 591"/>
                <a:gd name="T3" fmla="*/ 496 h 496"/>
                <a:gd name="T4" fmla="*/ 36 w 591"/>
                <a:gd name="T5" fmla="*/ 248 h 496"/>
                <a:gd name="T6" fmla="*/ 362 w 591"/>
                <a:gd name="T7" fmla="*/ 0 h 496"/>
                <a:gd name="T8" fmla="*/ 555 w 591"/>
                <a:gd name="T9" fmla="*/ 248 h 496"/>
              </a:gdLst>
              <a:ahLst/>
              <a:cxnLst>
                <a:cxn ang="0">
                  <a:pos x="T0" y="T1"/>
                </a:cxn>
                <a:cxn ang="0">
                  <a:pos x="T2" y="T3"/>
                </a:cxn>
                <a:cxn ang="0">
                  <a:pos x="T4" y="T5"/>
                </a:cxn>
                <a:cxn ang="0">
                  <a:pos x="T6" y="T7"/>
                </a:cxn>
                <a:cxn ang="0">
                  <a:pos x="T8" y="T9"/>
                </a:cxn>
              </a:cxnLst>
              <a:rect l="0" t="0" r="r" b="b"/>
              <a:pathLst>
                <a:path w="591" h="496">
                  <a:moveTo>
                    <a:pt x="555" y="248"/>
                  </a:moveTo>
                  <a:cubicBezTo>
                    <a:pt x="518" y="385"/>
                    <a:pt x="372" y="496"/>
                    <a:pt x="229" y="496"/>
                  </a:cubicBezTo>
                  <a:cubicBezTo>
                    <a:pt x="86" y="496"/>
                    <a:pt x="0" y="385"/>
                    <a:pt x="36" y="248"/>
                  </a:cubicBezTo>
                  <a:cubicBezTo>
                    <a:pt x="73" y="111"/>
                    <a:pt x="219" y="0"/>
                    <a:pt x="362" y="0"/>
                  </a:cubicBezTo>
                  <a:cubicBezTo>
                    <a:pt x="505" y="0"/>
                    <a:pt x="591" y="111"/>
                    <a:pt x="555" y="248"/>
                  </a:cubicBezTo>
                  <a:close/>
                </a:path>
              </a:pathLst>
            </a:custGeom>
            <a:solidFill>
              <a:srgbClr val="F0F2F4"/>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52" name="Freeform 25">
              <a:extLst>
                <a:ext uri="{FF2B5EF4-FFF2-40B4-BE49-F238E27FC236}">
                  <a16:creationId xmlns:a16="http://schemas.microsoft.com/office/drawing/2014/main" id="{8DAEB4FB-33A9-9576-5D50-A05EB4798CF1}"/>
                </a:ext>
              </a:extLst>
            </p:cNvPr>
            <p:cNvSpPr>
              <a:spLocks/>
            </p:cNvSpPr>
            <p:nvPr/>
          </p:nvSpPr>
          <p:spPr bwMode="auto">
            <a:xfrm>
              <a:off x="7454096" y="5090742"/>
              <a:ext cx="1068388" cy="876300"/>
            </a:xfrm>
            <a:custGeom>
              <a:avLst/>
              <a:gdLst>
                <a:gd name="T0" fmla="*/ 266 w 284"/>
                <a:gd name="T1" fmla="*/ 116 h 233"/>
                <a:gd name="T2" fmla="*/ 110 w 284"/>
                <a:gd name="T3" fmla="*/ 233 h 233"/>
                <a:gd name="T4" fmla="*/ 17 w 284"/>
                <a:gd name="T5" fmla="*/ 116 h 233"/>
                <a:gd name="T6" fmla="*/ 173 w 284"/>
                <a:gd name="T7" fmla="*/ 0 h 233"/>
                <a:gd name="T8" fmla="*/ 266 w 284"/>
                <a:gd name="T9" fmla="*/ 116 h 233"/>
              </a:gdLst>
              <a:ahLst/>
              <a:cxnLst>
                <a:cxn ang="0">
                  <a:pos x="T0" y="T1"/>
                </a:cxn>
                <a:cxn ang="0">
                  <a:pos x="T2" y="T3"/>
                </a:cxn>
                <a:cxn ang="0">
                  <a:pos x="T4" y="T5"/>
                </a:cxn>
                <a:cxn ang="0">
                  <a:pos x="T6" y="T7"/>
                </a:cxn>
                <a:cxn ang="0">
                  <a:pos x="T8" y="T9"/>
                </a:cxn>
              </a:cxnLst>
              <a:rect l="0" t="0" r="r" b="b"/>
              <a:pathLst>
                <a:path w="284" h="233">
                  <a:moveTo>
                    <a:pt x="266" y="116"/>
                  </a:moveTo>
                  <a:cubicBezTo>
                    <a:pt x="249" y="180"/>
                    <a:pt x="179" y="233"/>
                    <a:pt x="110" y="233"/>
                  </a:cubicBezTo>
                  <a:cubicBezTo>
                    <a:pt x="41" y="233"/>
                    <a:pt x="0" y="180"/>
                    <a:pt x="17" y="116"/>
                  </a:cubicBezTo>
                  <a:cubicBezTo>
                    <a:pt x="34" y="52"/>
                    <a:pt x="104" y="0"/>
                    <a:pt x="173" y="0"/>
                  </a:cubicBezTo>
                  <a:cubicBezTo>
                    <a:pt x="242" y="0"/>
                    <a:pt x="284" y="52"/>
                    <a:pt x="266" y="116"/>
                  </a:cubicBezTo>
                  <a:close/>
                </a:path>
              </a:pathLst>
            </a:custGeom>
            <a:solidFill>
              <a:srgbClr val="7DD1CE"/>
            </a:solidFill>
            <a:ln>
              <a:noFill/>
            </a:ln>
          </p:spPr>
          <p:txBody>
            <a:bodyPr vert="horz" wrap="square" lIns="182877" tIns="91439" rIns="182877" bIns="91439" numCol="1" anchor="t" anchorCtr="0" compatLnSpc="1">
              <a:prstTxWarp prst="textNoShape">
                <a:avLst/>
              </a:prstTxWarp>
            </a:bodyPr>
            <a:lstStyle/>
            <a:p>
              <a:pPr defTabSz="1828800"/>
              <a:endParaRPr lang="id-ID" sz="2000" kern="0">
                <a:solidFill>
                  <a:srgbClr val="0A0A0A"/>
                </a:solidFill>
                <a:latin typeface="Century Gothic" panose="020B0502020202020204" pitchFamily="34" charset="0"/>
              </a:endParaRPr>
            </a:p>
          </p:txBody>
        </p:sp>
      </p:grpSp>
      <p:grpSp>
        <p:nvGrpSpPr>
          <p:cNvPr id="4" name="Group 3">
            <a:extLst>
              <a:ext uri="{FF2B5EF4-FFF2-40B4-BE49-F238E27FC236}">
                <a16:creationId xmlns:a16="http://schemas.microsoft.com/office/drawing/2014/main" id="{EE1D9E5C-414C-BB4D-7EF6-2BF1007EEF8D}"/>
              </a:ext>
            </a:extLst>
          </p:cNvPr>
          <p:cNvGrpSpPr/>
          <p:nvPr/>
        </p:nvGrpSpPr>
        <p:grpSpPr>
          <a:xfrm>
            <a:off x="7284480" y="1435848"/>
            <a:ext cx="3206694" cy="3151802"/>
            <a:chOff x="8178623" y="1380771"/>
            <a:chExt cx="3929440" cy="3862175"/>
          </a:xfrm>
        </p:grpSpPr>
        <p:grpSp>
          <p:nvGrpSpPr>
            <p:cNvPr id="17" name="Group 16">
              <a:extLst>
                <a:ext uri="{FF2B5EF4-FFF2-40B4-BE49-F238E27FC236}">
                  <a16:creationId xmlns:a16="http://schemas.microsoft.com/office/drawing/2014/main" id="{83B8F692-B3C0-4D20-8D2A-E692BB3C0057}"/>
                </a:ext>
              </a:extLst>
            </p:cNvPr>
            <p:cNvGrpSpPr/>
            <p:nvPr/>
          </p:nvGrpSpPr>
          <p:grpSpPr>
            <a:xfrm>
              <a:off x="9280564" y="1380771"/>
              <a:ext cx="2020741" cy="2064534"/>
              <a:chOff x="6076950" y="2555876"/>
              <a:chExt cx="3076576" cy="3143249"/>
            </a:xfrm>
            <a:effectLst>
              <a:outerShdw blurRad="177800" dir="18900000" sy="23000" kx="-1200000" algn="bl" rotWithShape="0">
                <a:prstClr val="black">
                  <a:alpha val="29000"/>
                </a:prstClr>
              </a:outerShdw>
            </a:effectLst>
          </p:grpSpPr>
          <p:sp>
            <p:nvSpPr>
              <p:cNvPr id="36" name="Freeform 21">
                <a:extLst>
                  <a:ext uri="{FF2B5EF4-FFF2-40B4-BE49-F238E27FC236}">
                    <a16:creationId xmlns:a16="http://schemas.microsoft.com/office/drawing/2014/main" id="{63A97BFF-6BEA-D8E1-F86D-CCFFA752E35B}"/>
                  </a:ext>
                </a:extLst>
              </p:cNvPr>
              <p:cNvSpPr>
                <a:spLocks/>
              </p:cNvSpPr>
              <p:nvPr/>
            </p:nvSpPr>
            <p:spPr bwMode="auto">
              <a:xfrm>
                <a:off x="8840788" y="5375275"/>
                <a:ext cx="312738" cy="323850"/>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37" name="Freeform 22">
                <a:extLst>
                  <a:ext uri="{FF2B5EF4-FFF2-40B4-BE49-F238E27FC236}">
                    <a16:creationId xmlns:a16="http://schemas.microsoft.com/office/drawing/2014/main" id="{5AD05B2F-F134-4454-077F-76A66C3068EF}"/>
                  </a:ext>
                </a:extLst>
              </p:cNvPr>
              <p:cNvSpPr>
                <a:spLocks/>
              </p:cNvSpPr>
              <p:nvPr/>
            </p:nvSpPr>
            <p:spPr bwMode="auto">
              <a:xfrm>
                <a:off x="8129588" y="4606925"/>
                <a:ext cx="782638" cy="903287"/>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38" name="Freeform 23">
                <a:extLst>
                  <a:ext uri="{FF2B5EF4-FFF2-40B4-BE49-F238E27FC236}">
                    <a16:creationId xmlns:a16="http://schemas.microsoft.com/office/drawing/2014/main" id="{5FD419BF-BF2A-7356-78BA-AF9144F5807B}"/>
                  </a:ext>
                </a:extLst>
              </p:cNvPr>
              <p:cNvSpPr>
                <a:spLocks/>
              </p:cNvSpPr>
              <p:nvPr/>
            </p:nvSpPr>
            <p:spPr bwMode="auto">
              <a:xfrm>
                <a:off x="8113713" y="4592638"/>
                <a:ext cx="219075" cy="349250"/>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39" name="Freeform 24">
                <a:extLst>
                  <a:ext uri="{FF2B5EF4-FFF2-40B4-BE49-F238E27FC236}">
                    <a16:creationId xmlns:a16="http://schemas.microsoft.com/office/drawing/2014/main" id="{4CC3A7E5-80E0-8276-5C96-E9A255E691F6}"/>
                  </a:ext>
                </a:extLst>
              </p:cNvPr>
              <p:cNvSpPr>
                <a:spLocks/>
              </p:cNvSpPr>
              <p:nvPr/>
            </p:nvSpPr>
            <p:spPr bwMode="auto">
              <a:xfrm>
                <a:off x="6076950" y="3233738"/>
                <a:ext cx="754063" cy="647700"/>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rgbClr val="FF0000"/>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40" name="Freeform 25">
                <a:extLst>
                  <a:ext uri="{FF2B5EF4-FFF2-40B4-BE49-F238E27FC236}">
                    <a16:creationId xmlns:a16="http://schemas.microsoft.com/office/drawing/2014/main" id="{3056B739-2563-4A26-4760-B27BD7436880}"/>
                  </a:ext>
                </a:extLst>
              </p:cNvPr>
              <p:cNvSpPr>
                <a:spLocks/>
              </p:cNvSpPr>
              <p:nvPr/>
            </p:nvSpPr>
            <p:spPr bwMode="auto">
              <a:xfrm>
                <a:off x="6634163" y="2638425"/>
                <a:ext cx="279400" cy="730250"/>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rgbClr val="FF0000"/>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41" name="Freeform 26">
                <a:extLst>
                  <a:ext uri="{FF2B5EF4-FFF2-40B4-BE49-F238E27FC236}">
                    <a16:creationId xmlns:a16="http://schemas.microsoft.com/office/drawing/2014/main" id="{77E1F108-1017-120A-6E62-18D8697AA89D}"/>
                  </a:ext>
                </a:extLst>
              </p:cNvPr>
              <p:cNvSpPr>
                <a:spLocks/>
              </p:cNvSpPr>
              <p:nvPr/>
            </p:nvSpPr>
            <p:spPr bwMode="auto">
              <a:xfrm>
                <a:off x="6291263" y="3316288"/>
                <a:ext cx="803275" cy="974725"/>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rgbClr val="C00000"/>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42" name="Freeform 27">
                <a:extLst>
                  <a:ext uri="{FF2B5EF4-FFF2-40B4-BE49-F238E27FC236}">
                    <a16:creationId xmlns:a16="http://schemas.microsoft.com/office/drawing/2014/main" id="{17543740-41B9-F827-4699-70D5B7D3FC50}"/>
                  </a:ext>
                </a:extLst>
              </p:cNvPr>
              <p:cNvSpPr>
                <a:spLocks/>
              </p:cNvSpPr>
              <p:nvPr/>
            </p:nvSpPr>
            <p:spPr bwMode="auto">
              <a:xfrm>
                <a:off x="6702425" y="2555876"/>
                <a:ext cx="763588" cy="1065213"/>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rgbClr val="C00000"/>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43" name="Freeform 28">
                <a:extLst>
                  <a:ext uri="{FF2B5EF4-FFF2-40B4-BE49-F238E27FC236}">
                    <a16:creationId xmlns:a16="http://schemas.microsoft.com/office/drawing/2014/main" id="{3FEA11F3-4C59-99B5-A7C0-EFDC93FEC23A}"/>
                  </a:ext>
                </a:extLst>
              </p:cNvPr>
              <p:cNvSpPr>
                <a:spLocks/>
              </p:cNvSpPr>
              <p:nvPr/>
            </p:nvSpPr>
            <p:spPr bwMode="auto">
              <a:xfrm>
                <a:off x="6826250" y="3368675"/>
                <a:ext cx="1438275" cy="1476375"/>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rgbClr val="FF0000"/>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grpSp>
        <p:grpSp>
          <p:nvGrpSpPr>
            <p:cNvPr id="18" name="Group 17">
              <a:extLst>
                <a:ext uri="{FF2B5EF4-FFF2-40B4-BE49-F238E27FC236}">
                  <a16:creationId xmlns:a16="http://schemas.microsoft.com/office/drawing/2014/main" id="{E429E741-5B54-C5BB-FBCD-52082EE23074}"/>
                </a:ext>
              </a:extLst>
            </p:cNvPr>
            <p:cNvGrpSpPr/>
            <p:nvPr/>
          </p:nvGrpSpPr>
          <p:grpSpPr>
            <a:xfrm>
              <a:off x="8178623" y="2265282"/>
              <a:ext cx="2393043" cy="2444904"/>
              <a:chOff x="5920323" y="2302554"/>
              <a:chExt cx="2180669" cy="2227927"/>
            </a:xfrm>
            <a:effectLst>
              <a:outerShdw blurRad="177800" dir="18900000" sy="23000" kx="-1200000" algn="bl" rotWithShape="0">
                <a:prstClr val="black">
                  <a:alpha val="29000"/>
                </a:prstClr>
              </a:outerShdw>
            </a:effectLst>
          </p:grpSpPr>
          <p:sp>
            <p:nvSpPr>
              <p:cNvPr id="28" name="Freeform 21">
                <a:extLst>
                  <a:ext uri="{FF2B5EF4-FFF2-40B4-BE49-F238E27FC236}">
                    <a16:creationId xmlns:a16="http://schemas.microsoft.com/office/drawing/2014/main" id="{BBE1E1CD-3C7A-0E59-FECC-FE58F64FA229}"/>
                  </a:ext>
                </a:extLst>
              </p:cNvPr>
              <p:cNvSpPr>
                <a:spLocks/>
              </p:cNvSpPr>
              <p:nvPr/>
            </p:nvSpPr>
            <p:spPr bwMode="auto">
              <a:xfrm>
                <a:off x="7879324" y="4300937"/>
                <a:ext cx="221668" cy="229544"/>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29" name="Freeform 22">
                <a:extLst>
                  <a:ext uri="{FF2B5EF4-FFF2-40B4-BE49-F238E27FC236}">
                    <a16:creationId xmlns:a16="http://schemas.microsoft.com/office/drawing/2014/main" id="{9070799F-CC37-7C04-F3C9-9172A4D1A009}"/>
                  </a:ext>
                </a:extLst>
              </p:cNvPr>
              <p:cNvSpPr>
                <a:spLocks/>
              </p:cNvSpPr>
              <p:nvPr/>
            </p:nvSpPr>
            <p:spPr bwMode="auto">
              <a:xfrm>
                <a:off x="7375227" y="3756332"/>
                <a:ext cx="554732" cy="640248"/>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30" name="Freeform 23">
                <a:extLst>
                  <a:ext uri="{FF2B5EF4-FFF2-40B4-BE49-F238E27FC236}">
                    <a16:creationId xmlns:a16="http://schemas.microsoft.com/office/drawing/2014/main" id="{88B92A29-B580-D7D1-42BD-029A87B55A2A}"/>
                  </a:ext>
                </a:extLst>
              </p:cNvPr>
              <p:cNvSpPr>
                <a:spLocks/>
              </p:cNvSpPr>
              <p:nvPr/>
            </p:nvSpPr>
            <p:spPr bwMode="auto">
              <a:xfrm>
                <a:off x="7363975" y="3746206"/>
                <a:ext cx="155280" cy="247548"/>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31" name="Freeform 24">
                <a:extLst>
                  <a:ext uri="{FF2B5EF4-FFF2-40B4-BE49-F238E27FC236}">
                    <a16:creationId xmlns:a16="http://schemas.microsoft.com/office/drawing/2014/main" id="{657AB4C4-3A2B-490C-2FA0-ED22B5732215}"/>
                  </a:ext>
                </a:extLst>
              </p:cNvPr>
              <p:cNvSpPr>
                <a:spLocks/>
              </p:cNvSpPr>
              <p:nvPr/>
            </p:nvSpPr>
            <p:spPr bwMode="auto">
              <a:xfrm>
                <a:off x="5920323" y="2783021"/>
                <a:ext cx="534478" cy="459088"/>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chemeClr val="tx2">
                  <a:lumMod val="75000"/>
                </a:schemeClr>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32" name="Freeform 25">
                <a:extLst>
                  <a:ext uri="{FF2B5EF4-FFF2-40B4-BE49-F238E27FC236}">
                    <a16:creationId xmlns:a16="http://schemas.microsoft.com/office/drawing/2014/main" id="{6BA1A3D2-EE02-2D4B-4FDF-E72D7C12C633}"/>
                  </a:ext>
                </a:extLst>
              </p:cNvPr>
              <p:cNvSpPr>
                <a:spLocks/>
              </p:cNvSpPr>
              <p:nvPr/>
            </p:nvSpPr>
            <p:spPr bwMode="auto">
              <a:xfrm>
                <a:off x="6315274" y="2361065"/>
                <a:ext cx="198038" cy="517599"/>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chemeClr val="tx2">
                  <a:lumMod val="75000"/>
                </a:schemeClr>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33" name="Freeform 26">
                <a:extLst>
                  <a:ext uri="{FF2B5EF4-FFF2-40B4-BE49-F238E27FC236}">
                    <a16:creationId xmlns:a16="http://schemas.microsoft.com/office/drawing/2014/main" id="{3889FA0F-14A3-1083-BC82-20F986D9115F}"/>
                  </a:ext>
                </a:extLst>
              </p:cNvPr>
              <p:cNvSpPr>
                <a:spLocks/>
              </p:cNvSpPr>
              <p:nvPr/>
            </p:nvSpPr>
            <p:spPr bwMode="auto">
              <a:xfrm>
                <a:off x="6072227" y="2841532"/>
                <a:ext cx="569359" cy="690883"/>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34" name="Freeform 27">
                <a:extLst>
                  <a:ext uri="{FF2B5EF4-FFF2-40B4-BE49-F238E27FC236}">
                    <a16:creationId xmlns:a16="http://schemas.microsoft.com/office/drawing/2014/main" id="{BFD4C1B7-409E-C609-E327-E25A1E2C0907}"/>
                  </a:ext>
                </a:extLst>
              </p:cNvPr>
              <p:cNvSpPr>
                <a:spLocks/>
              </p:cNvSpPr>
              <p:nvPr/>
            </p:nvSpPr>
            <p:spPr bwMode="auto">
              <a:xfrm>
                <a:off x="6363658" y="2302554"/>
                <a:ext cx="541229" cy="755020"/>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chemeClr val="tx2"/>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35" name="Freeform 28">
                <a:extLst>
                  <a:ext uri="{FF2B5EF4-FFF2-40B4-BE49-F238E27FC236}">
                    <a16:creationId xmlns:a16="http://schemas.microsoft.com/office/drawing/2014/main" id="{3A26E852-3B10-3944-6340-E8E915C3B763}"/>
                  </a:ext>
                </a:extLst>
              </p:cNvPr>
              <p:cNvSpPr>
                <a:spLocks/>
              </p:cNvSpPr>
              <p:nvPr/>
            </p:nvSpPr>
            <p:spPr bwMode="auto">
              <a:xfrm>
                <a:off x="6451425" y="2878664"/>
                <a:ext cx="1019446" cy="1046451"/>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chemeClr val="tx2">
                  <a:lumMod val="75000"/>
                </a:schemeClr>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grpSp>
        <p:grpSp>
          <p:nvGrpSpPr>
            <p:cNvPr id="19" name="Group 18">
              <a:extLst>
                <a:ext uri="{FF2B5EF4-FFF2-40B4-BE49-F238E27FC236}">
                  <a16:creationId xmlns:a16="http://schemas.microsoft.com/office/drawing/2014/main" id="{4174C6A3-84E4-D133-CD61-549826D43A88}"/>
                </a:ext>
              </a:extLst>
            </p:cNvPr>
            <p:cNvGrpSpPr/>
            <p:nvPr/>
          </p:nvGrpSpPr>
          <p:grpSpPr>
            <a:xfrm>
              <a:off x="9152003" y="2232552"/>
              <a:ext cx="2956060" cy="3010394"/>
              <a:chOff x="6076950" y="2566001"/>
              <a:chExt cx="3076576" cy="3133124"/>
            </a:xfrm>
            <a:effectLst>
              <a:outerShdw blurRad="177800" dir="18900000" sy="23000" kx="-1200000" algn="bl" rotWithShape="0">
                <a:prstClr val="black">
                  <a:alpha val="29000"/>
                </a:prstClr>
              </a:outerShdw>
            </a:effectLst>
          </p:grpSpPr>
          <p:sp>
            <p:nvSpPr>
              <p:cNvPr id="20" name="Freeform 21">
                <a:extLst>
                  <a:ext uri="{FF2B5EF4-FFF2-40B4-BE49-F238E27FC236}">
                    <a16:creationId xmlns:a16="http://schemas.microsoft.com/office/drawing/2014/main" id="{086B0D4A-971D-FDBE-7EC4-D4976A7F1061}"/>
                  </a:ext>
                </a:extLst>
              </p:cNvPr>
              <p:cNvSpPr>
                <a:spLocks/>
              </p:cNvSpPr>
              <p:nvPr/>
            </p:nvSpPr>
            <p:spPr bwMode="auto">
              <a:xfrm>
                <a:off x="8840788" y="5375275"/>
                <a:ext cx="312738" cy="323850"/>
              </a:xfrm>
              <a:custGeom>
                <a:avLst/>
                <a:gdLst>
                  <a:gd name="T0" fmla="*/ 68 w 83"/>
                  <a:gd name="T1" fmla="*/ 68 h 86"/>
                  <a:gd name="T2" fmla="*/ 34 w 83"/>
                  <a:gd name="T3" fmla="*/ 30 h 86"/>
                  <a:gd name="T4" fmla="*/ 16 w 83"/>
                  <a:gd name="T5" fmla="*/ 10 h 86"/>
                  <a:gd name="T6" fmla="*/ 6 w 83"/>
                  <a:gd name="T7" fmla="*/ 0 h 86"/>
                  <a:gd name="T8" fmla="*/ 3 w 83"/>
                  <a:gd name="T9" fmla="*/ 5 h 86"/>
                  <a:gd name="T10" fmla="*/ 0 w 83"/>
                  <a:gd name="T11" fmla="*/ 11 h 86"/>
                  <a:gd name="T12" fmla="*/ 9 w 83"/>
                  <a:gd name="T13" fmla="*/ 21 h 86"/>
                  <a:gd name="T14" fmla="*/ 29 w 83"/>
                  <a:gd name="T15" fmla="*/ 39 h 86"/>
                  <a:gd name="T16" fmla="*/ 66 w 83"/>
                  <a:gd name="T17" fmla="*/ 72 h 86"/>
                  <a:gd name="T18" fmla="*/ 83 w 83"/>
                  <a:gd name="T19" fmla="*/ 86 h 86"/>
                  <a:gd name="T20" fmla="*/ 83 w 83"/>
                  <a:gd name="T21" fmla="*/ 85 h 86"/>
                  <a:gd name="T22" fmla="*/ 68 w 83"/>
                  <a:gd name="T23" fmla="*/ 6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86">
                    <a:moveTo>
                      <a:pt x="68" y="68"/>
                    </a:moveTo>
                    <a:cubicBezTo>
                      <a:pt x="59" y="57"/>
                      <a:pt x="46" y="44"/>
                      <a:pt x="34" y="30"/>
                    </a:cubicBezTo>
                    <a:cubicBezTo>
                      <a:pt x="28" y="23"/>
                      <a:pt x="22" y="16"/>
                      <a:pt x="16" y="10"/>
                    </a:cubicBezTo>
                    <a:cubicBezTo>
                      <a:pt x="13" y="6"/>
                      <a:pt x="9" y="3"/>
                      <a:pt x="6" y="0"/>
                    </a:cubicBezTo>
                    <a:cubicBezTo>
                      <a:pt x="5" y="2"/>
                      <a:pt x="4" y="4"/>
                      <a:pt x="3" y="5"/>
                    </a:cubicBezTo>
                    <a:cubicBezTo>
                      <a:pt x="2" y="7"/>
                      <a:pt x="1" y="9"/>
                      <a:pt x="0" y="11"/>
                    </a:cubicBezTo>
                    <a:cubicBezTo>
                      <a:pt x="3" y="14"/>
                      <a:pt x="6" y="18"/>
                      <a:pt x="9" y="21"/>
                    </a:cubicBezTo>
                    <a:cubicBezTo>
                      <a:pt x="15" y="27"/>
                      <a:pt x="22" y="33"/>
                      <a:pt x="29" y="39"/>
                    </a:cubicBezTo>
                    <a:cubicBezTo>
                      <a:pt x="42" y="51"/>
                      <a:pt x="56" y="63"/>
                      <a:pt x="66" y="72"/>
                    </a:cubicBezTo>
                    <a:cubicBezTo>
                      <a:pt x="76" y="81"/>
                      <a:pt x="83" y="86"/>
                      <a:pt x="83" y="86"/>
                    </a:cubicBezTo>
                    <a:cubicBezTo>
                      <a:pt x="83" y="85"/>
                      <a:pt x="83" y="85"/>
                      <a:pt x="83" y="85"/>
                    </a:cubicBezTo>
                    <a:cubicBezTo>
                      <a:pt x="83" y="85"/>
                      <a:pt x="77" y="78"/>
                      <a:pt x="68" y="68"/>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21" name="Freeform 22">
                <a:extLst>
                  <a:ext uri="{FF2B5EF4-FFF2-40B4-BE49-F238E27FC236}">
                    <a16:creationId xmlns:a16="http://schemas.microsoft.com/office/drawing/2014/main" id="{4437629A-F480-4BB2-4E05-B268702C1A94}"/>
                  </a:ext>
                </a:extLst>
              </p:cNvPr>
              <p:cNvSpPr>
                <a:spLocks/>
              </p:cNvSpPr>
              <p:nvPr/>
            </p:nvSpPr>
            <p:spPr bwMode="auto">
              <a:xfrm>
                <a:off x="8129588" y="4606925"/>
                <a:ext cx="782638" cy="903287"/>
              </a:xfrm>
              <a:custGeom>
                <a:avLst/>
                <a:gdLst>
                  <a:gd name="T0" fmla="*/ 204 w 208"/>
                  <a:gd name="T1" fmla="*/ 156 h 240"/>
                  <a:gd name="T2" fmla="*/ 48 w 208"/>
                  <a:gd name="T3" fmla="*/ 0 h 240"/>
                  <a:gd name="T4" fmla="*/ 48 w 208"/>
                  <a:gd name="T5" fmla="*/ 0 h 240"/>
                  <a:gd name="T6" fmla="*/ 35 w 208"/>
                  <a:gd name="T7" fmla="*/ 53 h 240"/>
                  <a:gd name="T8" fmla="*/ 0 w 208"/>
                  <a:gd name="T9" fmla="*/ 84 h 240"/>
                  <a:gd name="T10" fmla="*/ 156 w 208"/>
                  <a:gd name="T11" fmla="*/ 240 h 240"/>
                  <a:gd name="T12" fmla="*/ 189 w 208"/>
                  <a:gd name="T13" fmla="*/ 215 h 240"/>
                  <a:gd name="T14" fmla="*/ 192 w 208"/>
                  <a:gd name="T15" fmla="*/ 209 h 240"/>
                  <a:gd name="T16" fmla="*/ 195 w 208"/>
                  <a:gd name="T17" fmla="*/ 204 h 240"/>
                  <a:gd name="T18" fmla="*/ 204 w 208"/>
                  <a:gd name="T19" fmla="*/ 15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40">
                    <a:moveTo>
                      <a:pt x="204" y="156"/>
                    </a:moveTo>
                    <a:cubicBezTo>
                      <a:pt x="48" y="0"/>
                      <a:pt x="48" y="0"/>
                      <a:pt x="48" y="0"/>
                    </a:cubicBezTo>
                    <a:cubicBezTo>
                      <a:pt x="48" y="0"/>
                      <a:pt x="48" y="0"/>
                      <a:pt x="48" y="0"/>
                    </a:cubicBezTo>
                    <a:cubicBezTo>
                      <a:pt x="54" y="6"/>
                      <a:pt x="48" y="30"/>
                      <a:pt x="35" y="53"/>
                    </a:cubicBezTo>
                    <a:cubicBezTo>
                      <a:pt x="22" y="75"/>
                      <a:pt x="7" y="89"/>
                      <a:pt x="0" y="84"/>
                    </a:cubicBezTo>
                    <a:cubicBezTo>
                      <a:pt x="156" y="240"/>
                      <a:pt x="156" y="240"/>
                      <a:pt x="156" y="240"/>
                    </a:cubicBezTo>
                    <a:cubicBezTo>
                      <a:pt x="156" y="240"/>
                      <a:pt x="173" y="237"/>
                      <a:pt x="189" y="215"/>
                    </a:cubicBezTo>
                    <a:cubicBezTo>
                      <a:pt x="190" y="213"/>
                      <a:pt x="191" y="211"/>
                      <a:pt x="192" y="209"/>
                    </a:cubicBezTo>
                    <a:cubicBezTo>
                      <a:pt x="193" y="208"/>
                      <a:pt x="194" y="206"/>
                      <a:pt x="195" y="204"/>
                    </a:cubicBezTo>
                    <a:cubicBezTo>
                      <a:pt x="208" y="179"/>
                      <a:pt x="204" y="156"/>
                      <a:pt x="204" y="156"/>
                    </a:cubicBezTo>
                    <a:close/>
                  </a:path>
                </a:pathLst>
              </a:custGeom>
              <a:solidFill>
                <a:schemeClr val="tx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22" name="Freeform 23">
                <a:extLst>
                  <a:ext uri="{FF2B5EF4-FFF2-40B4-BE49-F238E27FC236}">
                    <a16:creationId xmlns:a16="http://schemas.microsoft.com/office/drawing/2014/main" id="{06A84C1F-DFBE-EE7D-D2D6-38A10612C290}"/>
                  </a:ext>
                </a:extLst>
              </p:cNvPr>
              <p:cNvSpPr>
                <a:spLocks/>
              </p:cNvSpPr>
              <p:nvPr/>
            </p:nvSpPr>
            <p:spPr bwMode="auto">
              <a:xfrm>
                <a:off x="8113713" y="4592638"/>
                <a:ext cx="219075" cy="349250"/>
              </a:xfrm>
              <a:custGeom>
                <a:avLst/>
                <a:gdLst>
                  <a:gd name="T0" fmla="*/ 52 w 58"/>
                  <a:gd name="T1" fmla="*/ 4 h 93"/>
                  <a:gd name="T2" fmla="*/ 32 w 58"/>
                  <a:gd name="T3" fmla="*/ 13 h 93"/>
                  <a:gd name="T4" fmla="*/ 39 w 58"/>
                  <a:gd name="T5" fmla="*/ 21 h 93"/>
                  <a:gd name="T6" fmla="*/ 39 w 58"/>
                  <a:gd name="T7" fmla="*/ 26 h 93"/>
                  <a:gd name="T8" fmla="*/ 32 w 58"/>
                  <a:gd name="T9" fmla="*/ 51 h 93"/>
                  <a:gd name="T10" fmla="*/ 16 w 58"/>
                  <a:gd name="T11" fmla="*/ 66 h 93"/>
                  <a:gd name="T12" fmla="*/ 13 w 58"/>
                  <a:gd name="T13" fmla="*/ 67 h 93"/>
                  <a:gd name="T14" fmla="*/ 5 w 58"/>
                  <a:gd name="T15" fmla="*/ 59 h 93"/>
                  <a:gd name="T16" fmla="*/ 4 w 58"/>
                  <a:gd name="T17" fmla="*/ 87 h 93"/>
                  <a:gd name="T18" fmla="*/ 4 w 58"/>
                  <a:gd name="T19" fmla="*/ 88 h 93"/>
                  <a:gd name="T20" fmla="*/ 39 w 58"/>
                  <a:gd name="T21" fmla="*/ 57 h 93"/>
                  <a:gd name="T22" fmla="*/ 52 w 58"/>
                  <a:gd name="T23" fmla="*/ 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8" h="93">
                    <a:moveTo>
                      <a:pt x="52" y="4"/>
                    </a:moveTo>
                    <a:cubicBezTo>
                      <a:pt x="48" y="0"/>
                      <a:pt x="40" y="4"/>
                      <a:pt x="32" y="13"/>
                    </a:cubicBezTo>
                    <a:cubicBezTo>
                      <a:pt x="37" y="18"/>
                      <a:pt x="39" y="21"/>
                      <a:pt x="39" y="21"/>
                    </a:cubicBezTo>
                    <a:cubicBezTo>
                      <a:pt x="39" y="21"/>
                      <a:pt x="40" y="23"/>
                      <a:pt x="39" y="26"/>
                    </a:cubicBezTo>
                    <a:cubicBezTo>
                      <a:pt x="39" y="31"/>
                      <a:pt x="38" y="40"/>
                      <a:pt x="32" y="51"/>
                    </a:cubicBezTo>
                    <a:cubicBezTo>
                      <a:pt x="25" y="61"/>
                      <a:pt x="20" y="65"/>
                      <a:pt x="16" y="66"/>
                    </a:cubicBezTo>
                    <a:cubicBezTo>
                      <a:pt x="14" y="67"/>
                      <a:pt x="13" y="67"/>
                      <a:pt x="13" y="67"/>
                    </a:cubicBezTo>
                    <a:cubicBezTo>
                      <a:pt x="13" y="67"/>
                      <a:pt x="10" y="64"/>
                      <a:pt x="5" y="59"/>
                    </a:cubicBezTo>
                    <a:cubicBezTo>
                      <a:pt x="1" y="72"/>
                      <a:pt x="0" y="83"/>
                      <a:pt x="4" y="87"/>
                    </a:cubicBezTo>
                    <a:cubicBezTo>
                      <a:pt x="4" y="88"/>
                      <a:pt x="4" y="88"/>
                      <a:pt x="4" y="88"/>
                    </a:cubicBezTo>
                    <a:cubicBezTo>
                      <a:pt x="11" y="93"/>
                      <a:pt x="26" y="79"/>
                      <a:pt x="39" y="57"/>
                    </a:cubicBezTo>
                    <a:cubicBezTo>
                      <a:pt x="52" y="34"/>
                      <a:pt x="58" y="10"/>
                      <a:pt x="52" y="4"/>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23" name="Freeform 24">
                <a:extLst>
                  <a:ext uri="{FF2B5EF4-FFF2-40B4-BE49-F238E27FC236}">
                    <a16:creationId xmlns:a16="http://schemas.microsoft.com/office/drawing/2014/main" id="{63AB16D7-AC54-289C-4DD8-D15D480A16F0}"/>
                  </a:ext>
                </a:extLst>
              </p:cNvPr>
              <p:cNvSpPr>
                <a:spLocks/>
              </p:cNvSpPr>
              <p:nvPr/>
            </p:nvSpPr>
            <p:spPr bwMode="auto">
              <a:xfrm>
                <a:off x="6076950" y="3233738"/>
                <a:ext cx="754063" cy="647700"/>
              </a:xfrm>
              <a:custGeom>
                <a:avLst/>
                <a:gdLst>
                  <a:gd name="T0" fmla="*/ 82 w 200"/>
                  <a:gd name="T1" fmla="*/ 64 h 172"/>
                  <a:gd name="T2" fmla="*/ 200 w 200"/>
                  <a:gd name="T3" fmla="*/ 38 h 172"/>
                  <a:gd name="T4" fmla="*/ 200 w 200"/>
                  <a:gd name="T5" fmla="*/ 36 h 172"/>
                  <a:gd name="T6" fmla="*/ 73 w 200"/>
                  <a:gd name="T7" fmla="*/ 14 h 172"/>
                  <a:gd name="T8" fmla="*/ 8 w 200"/>
                  <a:gd name="T9" fmla="*/ 126 h 172"/>
                  <a:gd name="T10" fmla="*/ 63 w 200"/>
                  <a:gd name="T11" fmla="*/ 172 h 172"/>
                  <a:gd name="T12" fmla="*/ 82 w 200"/>
                  <a:gd name="T13" fmla="*/ 64 h 172"/>
                </a:gdLst>
                <a:ahLst/>
                <a:cxnLst>
                  <a:cxn ang="0">
                    <a:pos x="T0" y="T1"/>
                  </a:cxn>
                  <a:cxn ang="0">
                    <a:pos x="T2" y="T3"/>
                  </a:cxn>
                  <a:cxn ang="0">
                    <a:pos x="T4" y="T5"/>
                  </a:cxn>
                  <a:cxn ang="0">
                    <a:pos x="T6" y="T7"/>
                  </a:cxn>
                  <a:cxn ang="0">
                    <a:pos x="T8" y="T9"/>
                  </a:cxn>
                  <a:cxn ang="0">
                    <a:pos x="T10" y="T11"/>
                  </a:cxn>
                  <a:cxn ang="0">
                    <a:pos x="T12" y="T13"/>
                  </a:cxn>
                </a:cxnLst>
                <a:rect l="0" t="0" r="r" b="b"/>
                <a:pathLst>
                  <a:path w="200" h="172">
                    <a:moveTo>
                      <a:pt x="82" y="64"/>
                    </a:moveTo>
                    <a:cubicBezTo>
                      <a:pt x="105" y="25"/>
                      <a:pt x="156" y="22"/>
                      <a:pt x="200" y="38"/>
                    </a:cubicBezTo>
                    <a:cubicBezTo>
                      <a:pt x="200" y="37"/>
                      <a:pt x="199" y="36"/>
                      <a:pt x="200" y="36"/>
                    </a:cubicBezTo>
                    <a:cubicBezTo>
                      <a:pt x="159" y="13"/>
                      <a:pt x="108" y="0"/>
                      <a:pt x="73" y="14"/>
                    </a:cubicBezTo>
                    <a:cubicBezTo>
                      <a:pt x="5" y="41"/>
                      <a:pt x="0" y="80"/>
                      <a:pt x="8" y="126"/>
                    </a:cubicBezTo>
                    <a:cubicBezTo>
                      <a:pt x="13" y="151"/>
                      <a:pt x="34" y="167"/>
                      <a:pt x="63" y="172"/>
                    </a:cubicBezTo>
                    <a:cubicBezTo>
                      <a:pt x="57" y="136"/>
                      <a:pt x="63" y="96"/>
                      <a:pt x="82" y="64"/>
                    </a:cubicBezTo>
                    <a:close/>
                  </a:path>
                </a:pathLst>
              </a:custGeom>
              <a:solidFill>
                <a:srgbClr val="0070C0"/>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24" name="Freeform 25">
                <a:extLst>
                  <a:ext uri="{FF2B5EF4-FFF2-40B4-BE49-F238E27FC236}">
                    <a16:creationId xmlns:a16="http://schemas.microsoft.com/office/drawing/2014/main" id="{BCDBEF1D-AC0C-DA2E-2984-A74BAE6E6D08}"/>
                  </a:ext>
                </a:extLst>
              </p:cNvPr>
              <p:cNvSpPr>
                <a:spLocks/>
              </p:cNvSpPr>
              <p:nvPr/>
            </p:nvSpPr>
            <p:spPr bwMode="auto">
              <a:xfrm>
                <a:off x="6634163" y="2638425"/>
                <a:ext cx="279400" cy="730250"/>
              </a:xfrm>
              <a:custGeom>
                <a:avLst/>
                <a:gdLst>
                  <a:gd name="T0" fmla="*/ 40 w 74"/>
                  <a:gd name="T1" fmla="*/ 38 h 194"/>
                  <a:gd name="T2" fmla="*/ 74 w 74"/>
                  <a:gd name="T3" fmla="*/ 0 h 194"/>
                  <a:gd name="T4" fmla="*/ 1 w 74"/>
                  <a:gd name="T5" fmla="*/ 100 h 194"/>
                  <a:gd name="T6" fmla="*/ 52 w 74"/>
                  <a:gd name="T7" fmla="*/ 194 h 194"/>
                  <a:gd name="T8" fmla="*/ 52 w 74"/>
                  <a:gd name="T9" fmla="*/ 194 h 194"/>
                  <a:gd name="T10" fmla="*/ 40 w 74"/>
                  <a:gd name="T11" fmla="*/ 38 h 194"/>
                </a:gdLst>
                <a:ahLst/>
                <a:cxnLst>
                  <a:cxn ang="0">
                    <a:pos x="T0" y="T1"/>
                  </a:cxn>
                  <a:cxn ang="0">
                    <a:pos x="T2" y="T3"/>
                  </a:cxn>
                  <a:cxn ang="0">
                    <a:pos x="T4" y="T5"/>
                  </a:cxn>
                  <a:cxn ang="0">
                    <a:pos x="T6" y="T7"/>
                  </a:cxn>
                  <a:cxn ang="0">
                    <a:pos x="T8" y="T9"/>
                  </a:cxn>
                  <a:cxn ang="0">
                    <a:pos x="T10" y="T11"/>
                  </a:cxn>
                </a:cxnLst>
                <a:rect l="0" t="0" r="r" b="b"/>
                <a:pathLst>
                  <a:path w="74" h="194">
                    <a:moveTo>
                      <a:pt x="40" y="38"/>
                    </a:moveTo>
                    <a:cubicBezTo>
                      <a:pt x="50" y="21"/>
                      <a:pt x="62" y="9"/>
                      <a:pt x="74" y="0"/>
                    </a:cubicBezTo>
                    <a:cubicBezTo>
                      <a:pt x="32" y="10"/>
                      <a:pt x="0" y="31"/>
                      <a:pt x="1" y="100"/>
                    </a:cubicBezTo>
                    <a:cubicBezTo>
                      <a:pt x="1" y="132"/>
                      <a:pt x="23" y="166"/>
                      <a:pt x="52" y="194"/>
                    </a:cubicBezTo>
                    <a:cubicBezTo>
                      <a:pt x="52" y="194"/>
                      <a:pt x="52" y="194"/>
                      <a:pt x="52" y="194"/>
                    </a:cubicBezTo>
                    <a:cubicBezTo>
                      <a:pt x="29" y="143"/>
                      <a:pt x="18" y="77"/>
                      <a:pt x="40" y="38"/>
                    </a:cubicBezTo>
                    <a:close/>
                  </a:path>
                </a:pathLst>
              </a:custGeom>
              <a:solidFill>
                <a:srgbClr val="0070C0"/>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25" name="Freeform 26">
                <a:extLst>
                  <a:ext uri="{FF2B5EF4-FFF2-40B4-BE49-F238E27FC236}">
                    <a16:creationId xmlns:a16="http://schemas.microsoft.com/office/drawing/2014/main" id="{AF58D62F-A629-8F24-18AC-C526D72B5755}"/>
                  </a:ext>
                </a:extLst>
              </p:cNvPr>
              <p:cNvSpPr>
                <a:spLocks/>
              </p:cNvSpPr>
              <p:nvPr/>
            </p:nvSpPr>
            <p:spPr bwMode="auto">
              <a:xfrm>
                <a:off x="6291263" y="3296039"/>
                <a:ext cx="803275" cy="974725"/>
              </a:xfrm>
              <a:custGeom>
                <a:avLst/>
                <a:gdLst>
                  <a:gd name="T0" fmla="*/ 199 w 213"/>
                  <a:gd name="T1" fmla="*/ 83 h 259"/>
                  <a:gd name="T2" fmla="*/ 143 w 213"/>
                  <a:gd name="T3" fmla="*/ 16 h 259"/>
                  <a:gd name="T4" fmla="*/ 25 w 213"/>
                  <a:gd name="T5" fmla="*/ 42 h 259"/>
                  <a:gd name="T6" fmla="*/ 6 w 213"/>
                  <a:gd name="T7" fmla="*/ 150 h 259"/>
                  <a:gd name="T8" fmla="*/ 39 w 213"/>
                  <a:gd name="T9" fmla="*/ 218 h 259"/>
                  <a:gd name="T10" fmla="*/ 172 w 213"/>
                  <a:gd name="T11" fmla="*/ 190 h 259"/>
                  <a:gd name="T12" fmla="*/ 211 w 213"/>
                  <a:gd name="T13" fmla="*/ 104 h 259"/>
                  <a:gd name="T14" fmla="*/ 213 w 213"/>
                  <a:gd name="T15" fmla="*/ 99 h 259"/>
                  <a:gd name="T16" fmla="*/ 212 w 213"/>
                  <a:gd name="T17" fmla="*/ 98 h 259"/>
                  <a:gd name="T18" fmla="*/ 199 w 213"/>
                  <a:gd name="T19" fmla="*/ 83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 h="259">
                    <a:moveTo>
                      <a:pt x="199" y="83"/>
                    </a:moveTo>
                    <a:cubicBezTo>
                      <a:pt x="173" y="54"/>
                      <a:pt x="145" y="23"/>
                      <a:pt x="143" y="16"/>
                    </a:cubicBezTo>
                    <a:cubicBezTo>
                      <a:pt x="99" y="0"/>
                      <a:pt x="48" y="3"/>
                      <a:pt x="25" y="42"/>
                    </a:cubicBezTo>
                    <a:cubicBezTo>
                      <a:pt x="6" y="74"/>
                      <a:pt x="0" y="114"/>
                      <a:pt x="6" y="150"/>
                    </a:cubicBezTo>
                    <a:cubicBezTo>
                      <a:pt x="11" y="176"/>
                      <a:pt x="22" y="201"/>
                      <a:pt x="39" y="218"/>
                    </a:cubicBezTo>
                    <a:cubicBezTo>
                      <a:pt x="80" y="259"/>
                      <a:pt x="140" y="246"/>
                      <a:pt x="172" y="190"/>
                    </a:cubicBezTo>
                    <a:cubicBezTo>
                      <a:pt x="191" y="158"/>
                      <a:pt x="207" y="130"/>
                      <a:pt x="211" y="104"/>
                    </a:cubicBezTo>
                    <a:cubicBezTo>
                      <a:pt x="212" y="102"/>
                      <a:pt x="213" y="101"/>
                      <a:pt x="213" y="99"/>
                    </a:cubicBezTo>
                    <a:cubicBezTo>
                      <a:pt x="213" y="99"/>
                      <a:pt x="213" y="98"/>
                      <a:pt x="212" y="98"/>
                    </a:cubicBezTo>
                    <a:cubicBezTo>
                      <a:pt x="207" y="92"/>
                      <a:pt x="203" y="87"/>
                      <a:pt x="199" y="83"/>
                    </a:cubicBezTo>
                    <a:close/>
                  </a:path>
                </a:pathLst>
              </a:custGeom>
              <a:solidFill>
                <a:srgbClr val="002060"/>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26" name="Freeform 27">
                <a:extLst>
                  <a:ext uri="{FF2B5EF4-FFF2-40B4-BE49-F238E27FC236}">
                    <a16:creationId xmlns:a16="http://schemas.microsoft.com/office/drawing/2014/main" id="{A5AAA89D-E506-CF94-2B7D-ADBFEEAF99DC}"/>
                  </a:ext>
                </a:extLst>
              </p:cNvPr>
              <p:cNvSpPr>
                <a:spLocks/>
              </p:cNvSpPr>
              <p:nvPr/>
            </p:nvSpPr>
            <p:spPr bwMode="auto">
              <a:xfrm>
                <a:off x="6692301" y="2566001"/>
                <a:ext cx="763588" cy="1065212"/>
              </a:xfrm>
              <a:custGeom>
                <a:avLst/>
                <a:gdLst>
                  <a:gd name="T0" fmla="*/ 22 w 203"/>
                  <a:gd name="T1" fmla="*/ 60 h 283"/>
                  <a:gd name="T2" fmla="*/ 34 w 203"/>
                  <a:gd name="T3" fmla="*/ 216 h 283"/>
                  <a:gd name="T4" fmla="*/ 72 w 203"/>
                  <a:gd name="T5" fmla="*/ 246 h 283"/>
                  <a:gd name="T6" fmla="*/ 95 w 203"/>
                  <a:gd name="T7" fmla="*/ 267 h 283"/>
                  <a:gd name="T8" fmla="*/ 99 w 203"/>
                  <a:gd name="T9" fmla="*/ 270 h 283"/>
                  <a:gd name="T10" fmla="*/ 113 w 203"/>
                  <a:gd name="T11" fmla="*/ 283 h 283"/>
                  <a:gd name="T12" fmla="*/ 170 w 203"/>
                  <a:gd name="T13" fmla="*/ 207 h 283"/>
                  <a:gd name="T14" fmla="*/ 155 w 203"/>
                  <a:gd name="T15" fmla="*/ 31 h 283"/>
                  <a:gd name="T16" fmla="*/ 56 w 203"/>
                  <a:gd name="T17" fmla="*/ 22 h 283"/>
                  <a:gd name="T18" fmla="*/ 22 w 203"/>
                  <a:gd name="T19" fmla="*/ 6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3" h="283">
                    <a:moveTo>
                      <a:pt x="22" y="60"/>
                    </a:moveTo>
                    <a:cubicBezTo>
                      <a:pt x="0" y="99"/>
                      <a:pt x="11" y="165"/>
                      <a:pt x="34" y="216"/>
                    </a:cubicBezTo>
                    <a:cubicBezTo>
                      <a:pt x="37" y="216"/>
                      <a:pt x="55" y="231"/>
                      <a:pt x="72" y="246"/>
                    </a:cubicBezTo>
                    <a:cubicBezTo>
                      <a:pt x="79" y="252"/>
                      <a:pt x="87" y="259"/>
                      <a:pt x="95" y="267"/>
                    </a:cubicBezTo>
                    <a:cubicBezTo>
                      <a:pt x="97" y="268"/>
                      <a:pt x="98" y="269"/>
                      <a:pt x="99" y="270"/>
                    </a:cubicBezTo>
                    <a:cubicBezTo>
                      <a:pt x="103" y="274"/>
                      <a:pt x="108" y="278"/>
                      <a:pt x="113" y="283"/>
                    </a:cubicBezTo>
                    <a:cubicBezTo>
                      <a:pt x="133" y="272"/>
                      <a:pt x="150" y="241"/>
                      <a:pt x="170" y="207"/>
                    </a:cubicBezTo>
                    <a:cubicBezTo>
                      <a:pt x="203" y="151"/>
                      <a:pt x="196" y="72"/>
                      <a:pt x="155" y="31"/>
                    </a:cubicBezTo>
                    <a:cubicBezTo>
                      <a:pt x="126" y="2"/>
                      <a:pt x="88" y="0"/>
                      <a:pt x="56" y="22"/>
                    </a:cubicBezTo>
                    <a:cubicBezTo>
                      <a:pt x="44" y="31"/>
                      <a:pt x="32" y="43"/>
                      <a:pt x="22" y="60"/>
                    </a:cubicBezTo>
                    <a:close/>
                  </a:path>
                </a:pathLst>
              </a:custGeom>
              <a:solidFill>
                <a:srgbClr val="002060"/>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sp>
            <p:nvSpPr>
              <p:cNvPr id="27" name="Freeform 28">
                <a:extLst>
                  <a:ext uri="{FF2B5EF4-FFF2-40B4-BE49-F238E27FC236}">
                    <a16:creationId xmlns:a16="http://schemas.microsoft.com/office/drawing/2014/main" id="{E6BDEBF9-B7BD-6DFC-665A-B2B4CE5D642D}"/>
                  </a:ext>
                </a:extLst>
              </p:cNvPr>
              <p:cNvSpPr>
                <a:spLocks/>
              </p:cNvSpPr>
              <p:nvPr/>
            </p:nvSpPr>
            <p:spPr bwMode="auto">
              <a:xfrm>
                <a:off x="6826250" y="3368675"/>
                <a:ext cx="1438275" cy="1476375"/>
              </a:xfrm>
              <a:custGeom>
                <a:avLst/>
                <a:gdLst>
                  <a:gd name="T0" fmla="*/ 381 w 382"/>
                  <a:gd name="T1" fmla="*/ 346 h 392"/>
                  <a:gd name="T2" fmla="*/ 374 w 382"/>
                  <a:gd name="T3" fmla="*/ 338 h 392"/>
                  <a:gd name="T4" fmla="*/ 80 w 382"/>
                  <a:gd name="T5" fmla="*/ 67 h 392"/>
                  <a:gd name="T6" fmla="*/ 66 w 382"/>
                  <a:gd name="T7" fmla="*/ 54 h 392"/>
                  <a:gd name="T8" fmla="*/ 62 w 382"/>
                  <a:gd name="T9" fmla="*/ 51 h 392"/>
                  <a:gd name="T10" fmla="*/ 39 w 382"/>
                  <a:gd name="T11" fmla="*/ 30 h 392"/>
                  <a:gd name="T12" fmla="*/ 1 w 382"/>
                  <a:gd name="T13" fmla="*/ 0 h 392"/>
                  <a:gd name="T14" fmla="*/ 1 w 382"/>
                  <a:gd name="T15" fmla="*/ 0 h 392"/>
                  <a:gd name="T16" fmla="*/ 1 w 382"/>
                  <a:gd name="T17" fmla="*/ 0 h 392"/>
                  <a:gd name="T18" fmla="*/ 1 w 382"/>
                  <a:gd name="T19" fmla="*/ 0 h 392"/>
                  <a:gd name="T20" fmla="*/ 1 w 382"/>
                  <a:gd name="T21" fmla="*/ 2 h 392"/>
                  <a:gd name="T22" fmla="*/ 57 w 382"/>
                  <a:gd name="T23" fmla="*/ 69 h 392"/>
                  <a:gd name="T24" fmla="*/ 70 w 382"/>
                  <a:gd name="T25" fmla="*/ 84 h 392"/>
                  <a:gd name="T26" fmla="*/ 71 w 382"/>
                  <a:gd name="T27" fmla="*/ 85 h 392"/>
                  <a:gd name="T28" fmla="*/ 347 w 382"/>
                  <a:gd name="T29" fmla="*/ 384 h 392"/>
                  <a:gd name="T30" fmla="*/ 355 w 382"/>
                  <a:gd name="T31" fmla="*/ 392 h 392"/>
                  <a:gd name="T32" fmla="*/ 358 w 382"/>
                  <a:gd name="T33" fmla="*/ 391 h 392"/>
                  <a:gd name="T34" fmla="*/ 374 w 382"/>
                  <a:gd name="T35" fmla="*/ 376 h 392"/>
                  <a:gd name="T36" fmla="*/ 381 w 382"/>
                  <a:gd name="T37" fmla="*/ 351 h 392"/>
                  <a:gd name="T38" fmla="*/ 381 w 382"/>
                  <a:gd name="T39" fmla="*/ 346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2" h="392">
                    <a:moveTo>
                      <a:pt x="381" y="346"/>
                    </a:moveTo>
                    <a:cubicBezTo>
                      <a:pt x="381" y="346"/>
                      <a:pt x="379" y="343"/>
                      <a:pt x="374" y="338"/>
                    </a:cubicBezTo>
                    <a:cubicBezTo>
                      <a:pt x="337" y="304"/>
                      <a:pt x="177" y="154"/>
                      <a:pt x="80" y="67"/>
                    </a:cubicBezTo>
                    <a:cubicBezTo>
                      <a:pt x="75" y="62"/>
                      <a:pt x="70" y="58"/>
                      <a:pt x="66" y="54"/>
                    </a:cubicBezTo>
                    <a:cubicBezTo>
                      <a:pt x="65" y="53"/>
                      <a:pt x="64" y="52"/>
                      <a:pt x="62" y="51"/>
                    </a:cubicBezTo>
                    <a:cubicBezTo>
                      <a:pt x="54" y="43"/>
                      <a:pt x="46" y="36"/>
                      <a:pt x="39" y="30"/>
                    </a:cubicBezTo>
                    <a:cubicBezTo>
                      <a:pt x="22" y="15"/>
                      <a:pt x="4" y="0"/>
                      <a:pt x="1" y="0"/>
                    </a:cubicBezTo>
                    <a:cubicBezTo>
                      <a:pt x="1" y="0"/>
                      <a:pt x="1" y="0"/>
                      <a:pt x="1" y="0"/>
                    </a:cubicBezTo>
                    <a:cubicBezTo>
                      <a:pt x="1" y="0"/>
                      <a:pt x="1" y="0"/>
                      <a:pt x="1" y="0"/>
                    </a:cubicBezTo>
                    <a:cubicBezTo>
                      <a:pt x="1" y="0"/>
                      <a:pt x="1" y="0"/>
                      <a:pt x="1" y="0"/>
                    </a:cubicBezTo>
                    <a:cubicBezTo>
                      <a:pt x="0" y="0"/>
                      <a:pt x="1" y="1"/>
                      <a:pt x="1" y="2"/>
                    </a:cubicBezTo>
                    <a:cubicBezTo>
                      <a:pt x="3" y="9"/>
                      <a:pt x="31" y="40"/>
                      <a:pt x="57" y="69"/>
                    </a:cubicBezTo>
                    <a:cubicBezTo>
                      <a:pt x="61" y="73"/>
                      <a:pt x="65" y="78"/>
                      <a:pt x="70" y="84"/>
                    </a:cubicBezTo>
                    <a:cubicBezTo>
                      <a:pt x="71" y="84"/>
                      <a:pt x="71" y="85"/>
                      <a:pt x="71" y="85"/>
                    </a:cubicBezTo>
                    <a:cubicBezTo>
                      <a:pt x="162" y="186"/>
                      <a:pt x="312" y="347"/>
                      <a:pt x="347" y="384"/>
                    </a:cubicBezTo>
                    <a:cubicBezTo>
                      <a:pt x="352" y="389"/>
                      <a:pt x="355" y="392"/>
                      <a:pt x="355" y="392"/>
                    </a:cubicBezTo>
                    <a:cubicBezTo>
                      <a:pt x="355" y="392"/>
                      <a:pt x="356" y="392"/>
                      <a:pt x="358" y="391"/>
                    </a:cubicBezTo>
                    <a:cubicBezTo>
                      <a:pt x="362" y="390"/>
                      <a:pt x="367" y="386"/>
                      <a:pt x="374" y="376"/>
                    </a:cubicBezTo>
                    <a:cubicBezTo>
                      <a:pt x="380" y="365"/>
                      <a:pt x="381" y="356"/>
                      <a:pt x="381" y="351"/>
                    </a:cubicBezTo>
                    <a:cubicBezTo>
                      <a:pt x="382" y="348"/>
                      <a:pt x="381" y="346"/>
                      <a:pt x="381" y="346"/>
                    </a:cubicBezTo>
                    <a:close/>
                  </a:path>
                </a:pathLst>
              </a:custGeom>
              <a:solidFill>
                <a:srgbClr val="0070C0"/>
              </a:solidFill>
              <a:ln>
                <a:noFill/>
              </a:ln>
            </p:spPr>
            <p:txBody>
              <a:bodyPr vert="horz" wrap="square" lIns="182877" tIns="91439" rIns="182877" bIns="91439" numCol="1" anchor="t" anchorCtr="0" compatLnSpc="1">
                <a:prstTxWarp prst="textNoShape">
                  <a:avLst/>
                </a:prstTxWarp>
              </a:bodyPr>
              <a:lstStyle/>
              <a:p>
                <a:pPr defTabSz="1828800">
                  <a:defRPr/>
                </a:pPr>
                <a:endParaRPr lang="id-ID" sz="2000" kern="0">
                  <a:solidFill>
                    <a:srgbClr val="0A0A0A"/>
                  </a:solidFill>
                  <a:latin typeface="Century Gothic" panose="020B0502020202020204" pitchFamily="34" charset="0"/>
                </a:endParaRPr>
              </a:p>
            </p:txBody>
          </p:sp>
        </p:grpSp>
      </p:grpSp>
      <p:sp>
        <p:nvSpPr>
          <p:cNvPr id="5" name="TextBox 4">
            <a:extLst>
              <a:ext uri="{FF2B5EF4-FFF2-40B4-BE49-F238E27FC236}">
                <a16:creationId xmlns:a16="http://schemas.microsoft.com/office/drawing/2014/main" id="{3BF3C6DB-4128-F64B-7A9E-6DF93E83CE46}"/>
              </a:ext>
            </a:extLst>
          </p:cNvPr>
          <p:cNvSpPr txBox="1"/>
          <p:nvPr/>
        </p:nvSpPr>
        <p:spPr>
          <a:xfrm>
            <a:off x="906818" y="2263117"/>
            <a:ext cx="2029723" cy="369332"/>
          </a:xfrm>
          <a:prstGeom prst="rect">
            <a:avLst/>
          </a:prstGeom>
          <a:noFill/>
        </p:spPr>
        <p:txBody>
          <a:bodyPr wrap="none" rtlCol="0">
            <a:spAutoFit/>
          </a:bodyPr>
          <a:lstStyle/>
          <a:p>
            <a:pPr defTabSz="1828800"/>
            <a:r>
              <a:rPr lang="en-US" b="1" dirty="0">
                <a:solidFill>
                  <a:schemeClr val="bg1"/>
                </a:solidFill>
                <a:latin typeface="Century Gothic" panose="020B0502020202020204" pitchFamily="34" charset="0"/>
              </a:rPr>
              <a:t>INSERT TITLE HERE</a:t>
            </a:r>
          </a:p>
        </p:txBody>
      </p:sp>
      <p:sp>
        <p:nvSpPr>
          <p:cNvPr id="6" name="TextBox 5">
            <a:extLst>
              <a:ext uri="{FF2B5EF4-FFF2-40B4-BE49-F238E27FC236}">
                <a16:creationId xmlns:a16="http://schemas.microsoft.com/office/drawing/2014/main" id="{A6556F6B-CA26-3767-69F8-979F9484D4D9}"/>
              </a:ext>
            </a:extLst>
          </p:cNvPr>
          <p:cNvSpPr txBox="1"/>
          <p:nvPr/>
        </p:nvSpPr>
        <p:spPr>
          <a:xfrm>
            <a:off x="906818" y="2599439"/>
            <a:ext cx="2189182" cy="783228"/>
          </a:xfrm>
          <a:prstGeom prst="rect">
            <a:avLst/>
          </a:prstGeom>
          <a:noFill/>
        </p:spPr>
        <p:txBody>
          <a:bodyPr wrap="square" rtlCol="0">
            <a:spAutoFit/>
          </a:bodyPr>
          <a:lstStyle/>
          <a:p>
            <a:pPr defTabSz="1828800">
              <a:lnSpc>
                <a:spcPct val="110000"/>
              </a:lnSpc>
            </a:pPr>
            <a:r>
              <a:rPr lang="en-US" sz="1400" dirty="0">
                <a:solidFill>
                  <a:schemeClr val="bg1"/>
                </a:solidFill>
                <a:latin typeface="Century Gothic" panose="020B0502020202020204" pitchFamily="34" charset="0"/>
              </a:rPr>
              <a:t>Sed perspiciatis unde omnis iste natus error voluptatem rem.</a:t>
            </a:r>
          </a:p>
        </p:txBody>
      </p:sp>
      <p:sp>
        <p:nvSpPr>
          <p:cNvPr id="8" name="TextBox 7">
            <a:extLst>
              <a:ext uri="{FF2B5EF4-FFF2-40B4-BE49-F238E27FC236}">
                <a16:creationId xmlns:a16="http://schemas.microsoft.com/office/drawing/2014/main" id="{9544DE34-6375-284B-A1BD-046048DDFD58}"/>
              </a:ext>
            </a:extLst>
          </p:cNvPr>
          <p:cNvSpPr txBox="1"/>
          <p:nvPr/>
        </p:nvSpPr>
        <p:spPr>
          <a:xfrm>
            <a:off x="906818" y="4414307"/>
            <a:ext cx="2029723" cy="369332"/>
          </a:xfrm>
          <a:prstGeom prst="rect">
            <a:avLst/>
          </a:prstGeom>
          <a:noFill/>
        </p:spPr>
        <p:txBody>
          <a:bodyPr wrap="none" rtlCol="0">
            <a:spAutoFit/>
          </a:bodyPr>
          <a:lstStyle/>
          <a:p>
            <a:pPr defTabSz="1828800"/>
            <a:r>
              <a:rPr lang="en-US" b="1" dirty="0">
                <a:solidFill>
                  <a:schemeClr val="bg1"/>
                </a:solidFill>
                <a:latin typeface="Century Gothic" panose="020B0502020202020204" pitchFamily="34" charset="0"/>
              </a:rPr>
              <a:t>INSERT TITLE HERE</a:t>
            </a:r>
          </a:p>
        </p:txBody>
      </p:sp>
      <p:sp>
        <p:nvSpPr>
          <p:cNvPr id="9" name="TextBox 8">
            <a:extLst>
              <a:ext uri="{FF2B5EF4-FFF2-40B4-BE49-F238E27FC236}">
                <a16:creationId xmlns:a16="http://schemas.microsoft.com/office/drawing/2014/main" id="{75455A09-49BA-F9E5-155A-08349E1BF014}"/>
              </a:ext>
            </a:extLst>
          </p:cNvPr>
          <p:cNvSpPr txBox="1"/>
          <p:nvPr/>
        </p:nvSpPr>
        <p:spPr>
          <a:xfrm>
            <a:off x="906818" y="4750629"/>
            <a:ext cx="2189182" cy="783228"/>
          </a:xfrm>
          <a:prstGeom prst="rect">
            <a:avLst/>
          </a:prstGeom>
          <a:noFill/>
        </p:spPr>
        <p:txBody>
          <a:bodyPr wrap="square" rtlCol="0">
            <a:spAutoFit/>
          </a:bodyPr>
          <a:lstStyle/>
          <a:p>
            <a:pPr defTabSz="1828800">
              <a:lnSpc>
                <a:spcPct val="110000"/>
              </a:lnSpc>
            </a:pPr>
            <a:r>
              <a:rPr lang="en-US" sz="1400" dirty="0">
                <a:solidFill>
                  <a:schemeClr val="bg1"/>
                </a:solidFill>
                <a:latin typeface="Century Gothic" panose="020B0502020202020204" pitchFamily="34" charset="0"/>
              </a:rPr>
              <a:t>Sed perspiciatis unde omnis iste natus error voluptatem rem.</a:t>
            </a:r>
          </a:p>
        </p:txBody>
      </p:sp>
      <p:sp>
        <p:nvSpPr>
          <p:cNvPr id="11" name="TextBox 10">
            <a:extLst>
              <a:ext uri="{FF2B5EF4-FFF2-40B4-BE49-F238E27FC236}">
                <a16:creationId xmlns:a16="http://schemas.microsoft.com/office/drawing/2014/main" id="{90B93519-4D11-8259-712D-D6EE4083B90E}"/>
              </a:ext>
            </a:extLst>
          </p:cNvPr>
          <p:cNvSpPr txBox="1"/>
          <p:nvPr/>
        </p:nvSpPr>
        <p:spPr>
          <a:xfrm>
            <a:off x="3642660" y="2263117"/>
            <a:ext cx="2029723" cy="369332"/>
          </a:xfrm>
          <a:prstGeom prst="rect">
            <a:avLst/>
          </a:prstGeom>
          <a:noFill/>
        </p:spPr>
        <p:txBody>
          <a:bodyPr wrap="none" rtlCol="0">
            <a:spAutoFit/>
          </a:bodyPr>
          <a:lstStyle/>
          <a:p>
            <a:pPr defTabSz="1828800"/>
            <a:r>
              <a:rPr lang="en-US" b="1" dirty="0">
                <a:solidFill>
                  <a:schemeClr val="bg1"/>
                </a:solidFill>
                <a:latin typeface="Century Gothic" panose="020B0502020202020204" pitchFamily="34" charset="0"/>
              </a:rPr>
              <a:t>INSERT TITLE HERE</a:t>
            </a:r>
          </a:p>
        </p:txBody>
      </p:sp>
      <p:sp>
        <p:nvSpPr>
          <p:cNvPr id="12" name="TextBox 11">
            <a:extLst>
              <a:ext uri="{FF2B5EF4-FFF2-40B4-BE49-F238E27FC236}">
                <a16:creationId xmlns:a16="http://schemas.microsoft.com/office/drawing/2014/main" id="{307E86E0-BE62-F831-EA1B-0971C8DA16AF}"/>
              </a:ext>
            </a:extLst>
          </p:cNvPr>
          <p:cNvSpPr txBox="1"/>
          <p:nvPr/>
        </p:nvSpPr>
        <p:spPr>
          <a:xfrm>
            <a:off x="3642660" y="2599439"/>
            <a:ext cx="2189182" cy="783228"/>
          </a:xfrm>
          <a:prstGeom prst="rect">
            <a:avLst/>
          </a:prstGeom>
          <a:noFill/>
        </p:spPr>
        <p:txBody>
          <a:bodyPr wrap="square" rtlCol="0">
            <a:spAutoFit/>
          </a:bodyPr>
          <a:lstStyle/>
          <a:p>
            <a:pPr defTabSz="1828800">
              <a:lnSpc>
                <a:spcPct val="110000"/>
              </a:lnSpc>
            </a:pPr>
            <a:r>
              <a:rPr lang="en-US" sz="1400" dirty="0">
                <a:solidFill>
                  <a:schemeClr val="bg1"/>
                </a:solidFill>
                <a:latin typeface="Century Gothic" panose="020B0502020202020204" pitchFamily="34" charset="0"/>
              </a:rPr>
              <a:t>Sed perspiciatis unde omnis iste natus error voluptatem rem.</a:t>
            </a:r>
          </a:p>
        </p:txBody>
      </p:sp>
      <p:sp>
        <p:nvSpPr>
          <p:cNvPr id="14" name="TextBox 13">
            <a:extLst>
              <a:ext uri="{FF2B5EF4-FFF2-40B4-BE49-F238E27FC236}">
                <a16:creationId xmlns:a16="http://schemas.microsoft.com/office/drawing/2014/main" id="{F7286BFD-C21A-CBDF-F6DD-0F538F9D0650}"/>
              </a:ext>
            </a:extLst>
          </p:cNvPr>
          <p:cNvSpPr txBox="1"/>
          <p:nvPr/>
        </p:nvSpPr>
        <p:spPr>
          <a:xfrm>
            <a:off x="3642660" y="4414307"/>
            <a:ext cx="2029723" cy="369332"/>
          </a:xfrm>
          <a:prstGeom prst="rect">
            <a:avLst/>
          </a:prstGeom>
          <a:noFill/>
        </p:spPr>
        <p:txBody>
          <a:bodyPr wrap="none" rtlCol="0">
            <a:spAutoFit/>
          </a:bodyPr>
          <a:lstStyle/>
          <a:p>
            <a:pPr defTabSz="1828800"/>
            <a:r>
              <a:rPr lang="en-US" b="1" dirty="0">
                <a:solidFill>
                  <a:schemeClr val="bg1"/>
                </a:solidFill>
                <a:latin typeface="Century Gothic" panose="020B0502020202020204" pitchFamily="34" charset="0"/>
              </a:rPr>
              <a:t>INSERT TITLE HERE</a:t>
            </a:r>
          </a:p>
        </p:txBody>
      </p:sp>
      <p:sp>
        <p:nvSpPr>
          <p:cNvPr id="15" name="TextBox 14">
            <a:extLst>
              <a:ext uri="{FF2B5EF4-FFF2-40B4-BE49-F238E27FC236}">
                <a16:creationId xmlns:a16="http://schemas.microsoft.com/office/drawing/2014/main" id="{96C8B824-4F42-66BB-4DD8-5AC7274CB3A1}"/>
              </a:ext>
            </a:extLst>
          </p:cNvPr>
          <p:cNvSpPr txBox="1"/>
          <p:nvPr/>
        </p:nvSpPr>
        <p:spPr>
          <a:xfrm>
            <a:off x="3642660" y="4750629"/>
            <a:ext cx="2189182" cy="783228"/>
          </a:xfrm>
          <a:prstGeom prst="rect">
            <a:avLst/>
          </a:prstGeom>
          <a:noFill/>
        </p:spPr>
        <p:txBody>
          <a:bodyPr wrap="square" rtlCol="0">
            <a:spAutoFit/>
          </a:bodyPr>
          <a:lstStyle/>
          <a:p>
            <a:pPr defTabSz="1828800">
              <a:lnSpc>
                <a:spcPct val="110000"/>
              </a:lnSpc>
            </a:pPr>
            <a:r>
              <a:rPr lang="en-US" sz="1400" dirty="0">
                <a:solidFill>
                  <a:schemeClr val="bg1"/>
                </a:solidFill>
                <a:latin typeface="Century Gothic" panose="020B0502020202020204" pitchFamily="34" charset="0"/>
              </a:rPr>
              <a:t>Sed perspiciatis unde omnis iste natus error voluptatem rem.</a:t>
            </a:r>
          </a:p>
        </p:txBody>
      </p:sp>
    </p:spTree>
    <p:extLst>
      <p:ext uri="{BB962C8B-B14F-4D97-AF65-F5344CB8AC3E}">
        <p14:creationId xmlns:p14="http://schemas.microsoft.com/office/powerpoint/2010/main" val="271951694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TextBox 2">
            <a:extLst>
              <a:ext uri="{FF2B5EF4-FFF2-40B4-BE49-F238E27FC236}">
                <a16:creationId xmlns:a16="http://schemas.microsoft.com/office/drawing/2014/main" id="{5CFCBC20-2631-7FC3-2459-12B6FB54C958}"/>
              </a:ext>
            </a:extLst>
          </p:cNvPr>
          <p:cNvSpPr txBox="1"/>
          <p:nvPr/>
        </p:nvSpPr>
        <p:spPr>
          <a:xfrm>
            <a:off x="420484" y="1740890"/>
            <a:ext cx="2704587" cy="523220"/>
          </a:xfrm>
          <a:prstGeom prst="rect">
            <a:avLst/>
          </a:prstGeom>
          <a:noFill/>
        </p:spPr>
        <p:txBody>
          <a:bodyPr wrap="none" rtlCol="0">
            <a:spAutoFit/>
          </a:bodyPr>
          <a:lstStyle/>
          <a:p>
            <a:pPr algn="ctr" defTabSz="1828800"/>
            <a:r>
              <a:rPr lang="en-US" sz="2800" b="1" dirty="0">
                <a:solidFill>
                  <a:srgbClr val="A8436F"/>
                </a:solidFill>
                <a:latin typeface="Century Gothic" panose="020B0502020202020204" pitchFamily="34" charset="0"/>
              </a:rPr>
              <a:t>Insert title here</a:t>
            </a:r>
          </a:p>
        </p:txBody>
      </p:sp>
      <p:sp>
        <p:nvSpPr>
          <p:cNvPr id="4" name="TextBox 3">
            <a:extLst>
              <a:ext uri="{FF2B5EF4-FFF2-40B4-BE49-F238E27FC236}">
                <a16:creationId xmlns:a16="http://schemas.microsoft.com/office/drawing/2014/main" id="{95C69EF3-E5D0-7E76-B6A9-8A1931B61308}"/>
              </a:ext>
            </a:extLst>
          </p:cNvPr>
          <p:cNvSpPr txBox="1"/>
          <p:nvPr/>
        </p:nvSpPr>
        <p:spPr>
          <a:xfrm>
            <a:off x="420484" y="2212018"/>
            <a:ext cx="3065775" cy="981423"/>
          </a:xfrm>
          <a:prstGeom prst="rect">
            <a:avLst/>
          </a:prstGeom>
          <a:noFill/>
        </p:spPr>
        <p:txBody>
          <a:bodyPr wrap="square" rtlCol="0">
            <a:spAutoFit/>
          </a:bodyPr>
          <a:lstStyle/>
          <a:p>
            <a:pPr defTabSz="1828800">
              <a:lnSpc>
                <a:spcPct val="110000"/>
              </a:lnSpc>
            </a:pPr>
            <a:r>
              <a:rPr lang="en-US" dirty="0">
                <a:latin typeface="Century Gothic" panose="020B0502020202020204" pitchFamily="34" charset="0"/>
              </a:rPr>
              <a:t>Sed perspiciatis unde omnis iste natus voluptatem fringilla.</a:t>
            </a:r>
          </a:p>
        </p:txBody>
      </p:sp>
      <p:sp>
        <p:nvSpPr>
          <p:cNvPr id="7" name="TextBox 6">
            <a:extLst>
              <a:ext uri="{FF2B5EF4-FFF2-40B4-BE49-F238E27FC236}">
                <a16:creationId xmlns:a16="http://schemas.microsoft.com/office/drawing/2014/main" id="{BCD1FB1E-FFAB-FAE2-B031-B0C218006B11}"/>
              </a:ext>
            </a:extLst>
          </p:cNvPr>
          <p:cNvSpPr txBox="1"/>
          <p:nvPr/>
        </p:nvSpPr>
        <p:spPr>
          <a:xfrm>
            <a:off x="420484" y="4908475"/>
            <a:ext cx="2704587" cy="523220"/>
          </a:xfrm>
          <a:prstGeom prst="rect">
            <a:avLst/>
          </a:prstGeom>
          <a:noFill/>
        </p:spPr>
        <p:txBody>
          <a:bodyPr wrap="none" rtlCol="0">
            <a:spAutoFit/>
          </a:bodyPr>
          <a:lstStyle/>
          <a:p>
            <a:pPr algn="ctr" defTabSz="1828800"/>
            <a:r>
              <a:rPr lang="en-US" sz="2800" b="1" dirty="0">
                <a:solidFill>
                  <a:srgbClr val="FF8026"/>
                </a:solidFill>
                <a:latin typeface="Century Gothic" panose="020B0502020202020204" pitchFamily="34" charset="0"/>
              </a:rPr>
              <a:t>Insert title here</a:t>
            </a:r>
          </a:p>
        </p:txBody>
      </p:sp>
      <p:sp>
        <p:nvSpPr>
          <p:cNvPr id="8" name="TextBox 7">
            <a:extLst>
              <a:ext uri="{FF2B5EF4-FFF2-40B4-BE49-F238E27FC236}">
                <a16:creationId xmlns:a16="http://schemas.microsoft.com/office/drawing/2014/main" id="{FCB76480-7A98-5A76-B28D-849998110956}"/>
              </a:ext>
            </a:extLst>
          </p:cNvPr>
          <p:cNvSpPr txBox="1"/>
          <p:nvPr/>
        </p:nvSpPr>
        <p:spPr>
          <a:xfrm>
            <a:off x="420484" y="5379603"/>
            <a:ext cx="3065775" cy="981423"/>
          </a:xfrm>
          <a:prstGeom prst="rect">
            <a:avLst/>
          </a:prstGeom>
          <a:noFill/>
        </p:spPr>
        <p:txBody>
          <a:bodyPr wrap="square" rtlCol="0">
            <a:spAutoFit/>
          </a:bodyPr>
          <a:lstStyle/>
          <a:p>
            <a:pPr defTabSz="1828800">
              <a:lnSpc>
                <a:spcPct val="110000"/>
              </a:lnSpc>
            </a:pPr>
            <a:r>
              <a:rPr lang="en-US" dirty="0">
                <a:latin typeface="Century Gothic" panose="020B0502020202020204" pitchFamily="34" charset="0"/>
              </a:rPr>
              <a:t>Sed perspiciatis unde omnis iste natus voluptatem fringilla.</a:t>
            </a:r>
          </a:p>
        </p:txBody>
      </p:sp>
      <p:sp>
        <p:nvSpPr>
          <p:cNvPr id="11" name="TextBox 10">
            <a:extLst>
              <a:ext uri="{FF2B5EF4-FFF2-40B4-BE49-F238E27FC236}">
                <a16:creationId xmlns:a16="http://schemas.microsoft.com/office/drawing/2014/main" id="{CAE5D669-AD86-6438-C462-8B8EDC3200BB}"/>
              </a:ext>
            </a:extLst>
          </p:cNvPr>
          <p:cNvSpPr txBox="1"/>
          <p:nvPr/>
        </p:nvSpPr>
        <p:spPr>
          <a:xfrm>
            <a:off x="8966783" y="1740890"/>
            <a:ext cx="2704587" cy="523220"/>
          </a:xfrm>
          <a:prstGeom prst="rect">
            <a:avLst/>
          </a:prstGeom>
          <a:noFill/>
        </p:spPr>
        <p:txBody>
          <a:bodyPr wrap="none" rtlCol="0">
            <a:spAutoFit/>
          </a:bodyPr>
          <a:lstStyle/>
          <a:p>
            <a:pPr algn="ctr" defTabSz="1828800"/>
            <a:r>
              <a:rPr lang="en-US" sz="2800" b="1" dirty="0">
                <a:solidFill>
                  <a:srgbClr val="FFA826"/>
                </a:solidFill>
                <a:latin typeface="Century Gothic" panose="020B0502020202020204" pitchFamily="34" charset="0"/>
              </a:rPr>
              <a:t>Insert title here</a:t>
            </a:r>
          </a:p>
        </p:txBody>
      </p:sp>
      <p:sp>
        <p:nvSpPr>
          <p:cNvPr id="12" name="TextBox 11">
            <a:extLst>
              <a:ext uri="{FF2B5EF4-FFF2-40B4-BE49-F238E27FC236}">
                <a16:creationId xmlns:a16="http://schemas.microsoft.com/office/drawing/2014/main" id="{B46BC698-D573-1B0B-73D6-8346C7655E8E}"/>
              </a:ext>
            </a:extLst>
          </p:cNvPr>
          <p:cNvSpPr txBox="1"/>
          <p:nvPr/>
        </p:nvSpPr>
        <p:spPr>
          <a:xfrm>
            <a:off x="8966783" y="2212018"/>
            <a:ext cx="3065775" cy="981423"/>
          </a:xfrm>
          <a:prstGeom prst="rect">
            <a:avLst/>
          </a:prstGeom>
          <a:noFill/>
        </p:spPr>
        <p:txBody>
          <a:bodyPr wrap="square" rtlCol="0">
            <a:spAutoFit/>
          </a:bodyPr>
          <a:lstStyle/>
          <a:p>
            <a:pPr defTabSz="1828800">
              <a:lnSpc>
                <a:spcPct val="110000"/>
              </a:lnSpc>
            </a:pPr>
            <a:r>
              <a:rPr lang="en-US" dirty="0">
                <a:latin typeface="Century Gothic" panose="020B0502020202020204" pitchFamily="34" charset="0"/>
              </a:rPr>
              <a:t>Sed perspiciatis unde omnis iste natus voluptatem fringilla.</a:t>
            </a:r>
          </a:p>
        </p:txBody>
      </p:sp>
      <p:sp>
        <p:nvSpPr>
          <p:cNvPr id="15" name="TextBox 14">
            <a:extLst>
              <a:ext uri="{FF2B5EF4-FFF2-40B4-BE49-F238E27FC236}">
                <a16:creationId xmlns:a16="http://schemas.microsoft.com/office/drawing/2014/main" id="{3C0B757A-570F-113E-DE1D-1E5144E71EAF}"/>
              </a:ext>
            </a:extLst>
          </p:cNvPr>
          <p:cNvSpPr txBox="1"/>
          <p:nvPr/>
        </p:nvSpPr>
        <p:spPr>
          <a:xfrm>
            <a:off x="8966783" y="4908475"/>
            <a:ext cx="2704587" cy="523220"/>
          </a:xfrm>
          <a:prstGeom prst="rect">
            <a:avLst/>
          </a:prstGeom>
          <a:noFill/>
        </p:spPr>
        <p:txBody>
          <a:bodyPr wrap="none" rtlCol="0">
            <a:spAutoFit/>
          </a:bodyPr>
          <a:lstStyle/>
          <a:p>
            <a:pPr algn="ctr" defTabSz="1828800"/>
            <a:r>
              <a:rPr lang="en-US" sz="2800" b="1" dirty="0">
                <a:solidFill>
                  <a:srgbClr val="F26363"/>
                </a:solidFill>
                <a:latin typeface="Century Gothic" panose="020B0502020202020204" pitchFamily="34" charset="0"/>
              </a:rPr>
              <a:t>Insert title here</a:t>
            </a:r>
          </a:p>
        </p:txBody>
      </p:sp>
      <p:sp>
        <p:nvSpPr>
          <p:cNvPr id="16" name="TextBox 15">
            <a:extLst>
              <a:ext uri="{FF2B5EF4-FFF2-40B4-BE49-F238E27FC236}">
                <a16:creationId xmlns:a16="http://schemas.microsoft.com/office/drawing/2014/main" id="{E5BAA8C0-8178-5561-7BF1-F49038E104F9}"/>
              </a:ext>
            </a:extLst>
          </p:cNvPr>
          <p:cNvSpPr txBox="1"/>
          <p:nvPr/>
        </p:nvSpPr>
        <p:spPr>
          <a:xfrm>
            <a:off x="8966783" y="5379603"/>
            <a:ext cx="3065775" cy="981423"/>
          </a:xfrm>
          <a:prstGeom prst="rect">
            <a:avLst/>
          </a:prstGeom>
          <a:noFill/>
        </p:spPr>
        <p:txBody>
          <a:bodyPr wrap="square" rtlCol="0">
            <a:spAutoFit/>
          </a:bodyPr>
          <a:lstStyle/>
          <a:p>
            <a:pPr defTabSz="1828800">
              <a:lnSpc>
                <a:spcPct val="110000"/>
              </a:lnSpc>
            </a:pPr>
            <a:r>
              <a:rPr lang="en-US" dirty="0">
                <a:latin typeface="Century Gothic" panose="020B0502020202020204" pitchFamily="34" charset="0"/>
              </a:rPr>
              <a:t>Sed perspiciatis unde omnis iste natus voluptatem fringilla.</a:t>
            </a:r>
          </a:p>
        </p:txBody>
      </p:sp>
      <p:grpSp>
        <p:nvGrpSpPr>
          <p:cNvPr id="19" name="Group 18">
            <a:extLst>
              <a:ext uri="{FF2B5EF4-FFF2-40B4-BE49-F238E27FC236}">
                <a16:creationId xmlns:a16="http://schemas.microsoft.com/office/drawing/2014/main" id="{C2E54E86-2238-80BE-E8D9-933E6F652D45}"/>
              </a:ext>
            </a:extLst>
          </p:cNvPr>
          <p:cNvGrpSpPr/>
          <p:nvPr/>
        </p:nvGrpSpPr>
        <p:grpSpPr>
          <a:xfrm>
            <a:off x="4220058" y="1740890"/>
            <a:ext cx="3751883" cy="4424448"/>
            <a:chOff x="4405482" y="1890016"/>
            <a:chExt cx="3464107" cy="4085085"/>
          </a:xfrm>
        </p:grpSpPr>
        <p:sp>
          <p:nvSpPr>
            <p:cNvPr id="20" name="Freeform 19">
              <a:extLst>
                <a:ext uri="{FF2B5EF4-FFF2-40B4-BE49-F238E27FC236}">
                  <a16:creationId xmlns:a16="http://schemas.microsoft.com/office/drawing/2014/main" id="{818339BC-B794-0852-BCCB-B3936D6FABEC}"/>
                </a:ext>
              </a:extLst>
            </p:cNvPr>
            <p:cNvSpPr>
              <a:spLocks/>
            </p:cNvSpPr>
            <p:nvPr/>
          </p:nvSpPr>
          <p:spPr bwMode="auto">
            <a:xfrm>
              <a:off x="5235309" y="4870986"/>
              <a:ext cx="601485" cy="1104115"/>
            </a:xfrm>
            <a:custGeom>
              <a:avLst/>
              <a:gdLst>
                <a:gd name="T0" fmla="*/ 46 w 252"/>
                <a:gd name="T1" fmla="*/ 465 h 465"/>
                <a:gd name="T2" fmla="*/ 30 w 252"/>
                <a:gd name="T3" fmla="*/ 462 h 465"/>
                <a:gd name="T4" fmla="*/ 9 w 252"/>
                <a:gd name="T5" fmla="*/ 409 h 465"/>
                <a:gd name="T6" fmla="*/ 169 w 252"/>
                <a:gd name="T7" fmla="*/ 30 h 465"/>
                <a:gd name="T8" fmla="*/ 222 w 252"/>
                <a:gd name="T9" fmla="*/ 8 h 465"/>
                <a:gd name="T10" fmla="*/ 243 w 252"/>
                <a:gd name="T11" fmla="*/ 61 h 465"/>
                <a:gd name="T12" fmla="*/ 83 w 252"/>
                <a:gd name="T13" fmla="*/ 441 h 465"/>
                <a:gd name="T14" fmla="*/ 46 w 252"/>
                <a:gd name="T15" fmla="*/ 465 h 4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 h="465">
                  <a:moveTo>
                    <a:pt x="46" y="465"/>
                  </a:moveTo>
                  <a:cubicBezTo>
                    <a:pt x="41" y="465"/>
                    <a:pt x="35" y="464"/>
                    <a:pt x="30" y="462"/>
                  </a:cubicBezTo>
                  <a:cubicBezTo>
                    <a:pt x="10" y="453"/>
                    <a:pt x="0" y="430"/>
                    <a:pt x="9" y="409"/>
                  </a:cubicBezTo>
                  <a:cubicBezTo>
                    <a:pt x="169" y="30"/>
                    <a:pt x="169" y="30"/>
                    <a:pt x="169" y="30"/>
                  </a:cubicBezTo>
                  <a:cubicBezTo>
                    <a:pt x="178" y="9"/>
                    <a:pt x="202" y="0"/>
                    <a:pt x="222" y="8"/>
                  </a:cubicBezTo>
                  <a:cubicBezTo>
                    <a:pt x="242" y="17"/>
                    <a:pt x="252" y="40"/>
                    <a:pt x="243" y="61"/>
                  </a:cubicBezTo>
                  <a:cubicBezTo>
                    <a:pt x="83" y="441"/>
                    <a:pt x="83" y="441"/>
                    <a:pt x="83" y="441"/>
                  </a:cubicBezTo>
                  <a:cubicBezTo>
                    <a:pt x="76" y="456"/>
                    <a:pt x="61" y="465"/>
                    <a:pt x="46" y="465"/>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21" name="Freeform 20">
              <a:extLst>
                <a:ext uri="{FF2B5EF4-FFF2-40B4-BE49-F238E27FC236}">
                  <a16:creationId xmlns:a16="http://schemas.microsoft.com/office/drawing/2014/main" id="{C5BCFF2D-FEE2-F14B-C475-87BE9451E3BC}"/>
                </a:ext>
              </a:extLst>
            </p:cNvPr>
            <p:cNvSpPr>
              <a:spLocks/>
            </p:cNvSpPr>
            <p:nvPr/>
          </p:nvSpPr>
          <p:spPr bwMode="auto">
            <a:xfrm>
              <a:off x="6438277" y="4870986"/>
              <a:ext cx="600092" cy="1104115"/>
            </a:xfrm>
            <a:custGeom>
              <a:avLst/>
              <a:gdLst>
                <a:gd name="T0" fmla="*/ 206 w 252"/>
                <a:gd name="T1" fmla="*/ 465 h 465"/>
                <a:gd name="T2" fmla="*/ 169 w 252"/>
                <a:gd name="T3" fmla="*/ 441 h 465"/>
                <a:gd name="T4" fmla="*/ 9 w 252"/>
                <a:gd name="T5" fmla="*/ 61 h 465"/>
                <a:gd name="T6" fmla="*/ 30 w 252"/>
                <a:gd name="T7" fmla="*/ 8 h 465"/>
                <a:gd name="T8" fmla="*/ 83 w 252"/>
                <a:gd name="T9" fmla="*/ 30 h 465"/>
                <a:gd name="T10" fmla="*/ 243 w 252"/>
                <a:gd name="T11" fmla="*/ 409 h 465"/>
                <a:gd name="T12" fmla="*/ 222 w 252"/>
                <a:gd name="T13" fmla="*/ 462 h 465"/>
                <a:gd name="T14" fmla="*/ 206 w 252"/>
                <a:gd name="T15" fmla="*/ 465 h 4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 h="465">
                  <a:moveTo>
                    <a:pt x="206" y="465"/>
                  </a:moveTo>
                  <a:cubicBezTo>
                    <a:pt x="191" y="465"/>
                    <a:pt x="176" y="456"/>
                    <a:pt x="169" y="441"/>
                  </a:cubicBezTo>
                  <a:cubicBezTo>
                    <a:pt x="9" y="61"/>
                    <a:pt x="9" y="61"/>
                    <a:pt x="9" y="61"/>
                  </a:cubicBezTo>
                  <a:cubicBezTo>
                    <a:pt x="0" y="40"/>
                    <a:pt x="10" y="17"/>
                    <a:pt x="30" y="8"/>
                  </a:cubicBezTo>
                  <a:cubicBezTo>
                    <a:pt x="51" y="0"/>
                    <a:pt x="74" y="9"/>
                    <a:pt x="83" y="30"/>
                  </a:cubicBezTo>
                  <a:cubicBezTo>
                    <a:pt x="243" y="409"/>
                    <a:pt x="243" y="409"/>
                    <a:pt x="243" y="409"/>
                  </a:cubicBezTo>
                  <a:cubicBezTo>
                    <a:pt x="252" y="430"/>
                    <a:pt x="242" y="453"/>
                    <a:pt x="222" y="462"/>
                  </a:cubicBezTo>
                  <a:cubicBezTo>
                    <a:pt x="217" y="464"/>
                    <a:pt x="212" y="465"/>
                    <a:pt x="206" y="465"/>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22" name="Freeform 21">
              <a:extLst>
                <a:ext uri="{FF2B5EF4-FFF2-40B4-BE49-F238E27FC236}">
                  <a16:creationId xmlns:a16="http://schemas.microsoft.com/office/drawing/2014/main" id="{ABBA7ECF-19BA-68F6-48D4-8E303BE7291E}"/>
                </a:ext>
              </a:extLst>
            </p:cNvPr>
            <p:cNvSpPr>
              <a:spLocks/>
            </p:cNvSpPr>
            <p:nvPr/>
          </p:nvSpPr>
          <p:spPr bwMode="auto">
            <a:xfrm>
              <a:off x="6041465" y="4941995"/>
              <a:ext cx="190748" cy="861849"/>
            </a:xfrm>
            <a:custGeom>
              <a:avLst/>
              <a:gdLst>
                <a:gd name="T0" fmla="*/ 40 w 80"/>
                <a:gd name="T1" fmla="*/ 363 h 363"/>
                <a:gd name="T2" fmla="*/ 0 w 80"/>
                <a:gd name="T3" fmla="*/ 323 h 363"/>
                <a:gd name="T4" fmla="*/ 0 w 80"/>
                <a:gd name="T5" fmla="*/ 40 h 363"/>
                <a:gd name="T6" fmla="*/ 40 w 80"/>
                <a:gd name="T7" fmla="*/ 0 h 363"/>
                <a:gd name="T8" fmla="*/ 80 w 80"/>
                <a:gd name="T9" fmla="*/ 40 h 363"/>
                <a:gd name="T10" fmla="*/ 80 w 80"/>
                <a:gd name="T11" fmla="*/ 323 h 363"/>
                <a:gd name="T12" fmla="*/ 40 w 80"/>
                <a:gd name="T13" fmla="*/ 363 h 363"/>
              </a:gdLst>
              <a:ahLst/>
              <a:cxnLst>
                <a:cxn ang="0">
                  <a:pos x="T0" y="T1"/>
                </a:cxn>
                <a:cxn ang="0">
                  <a:pos x="T2" y="T3"/>
                </a:cxn>
                <a:cxn ang="0">
                  <a:pos x="T4" y="T5"/>
                </a:cxn>
                <a:cxn ang="0">
                  <a:pos x="T6" y="T7"/>
                </a:cxn>
                <a:cxn ang="0">
                  <a:pos x="T8" y="T9"/>
                </a:cxn>
                <a:cxn ang="0">
                  <a:pos x="T10" y="T11"/>
                </a:cxn>
                <a:cxn ang="0">
                  <a:pos x="T12" y="T13"/>
                </a:cxn>
              </a:cxnLst>
              <a:rect l="0" t="0" r="r" b="b"/>
              <a:pathLst>
                <a:path w="80" h="363">
                  <a:moveTo>
                    <a:pt x="40" y="363"/>
                  </a:moveTo>
                  <a:cubicBezTo>
                    <a:pt x="18" y="363"/>
                    <a:pt x="0" y="345"/>
                    <a:pt x="0" y="323"/>
                  </a:cubicBezTo>
                  <a:cubicBezTo>
                    <a:pt x="0" y="40"/>
                    <a:pt x="0" y="40"/>
                    <a:pt x="0" y="40"/>
                  </a:cubicBezTo>
                  <a:cubicBezTo>
                    <a:pt x="0" y="18"/>
                    <a:pt x="18" y="0"/>
                    <a:pt x="40" y="0"/>
                  </a:cubicBezTo>
                  <a:cubicBezTo>
                    <a:pt x="62" y="0"/>
                    <a:pt x="80" y="18"/>
                    <a:pt x="80" y="40"/>
                  </a:cubicBezTo>
                  <a:cubicBezTo>
                    <a:pt x="80" y="323"/>
                    <a:pt x="80" y="323"/>
                    <a:pt x="80" y="323"/>
                  </a:cubicBezTo>
                  <a:cubicBezTo>
                    <a:pt x="80" y="345"/>
                    <a:pt x="62" y="363"/>
                    <a:pt x="40" y="363"/>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9EACB4"/>
                </a:solidFill>
                <a:latin typeface="Questrial"/>
              </a:endParaRPr>
            </a:p>
          </p:txBody>
        </p:sp>
        <p:sp>
          <p:nvSpPr>
            <p:cNvPr id="23" name="Freeform 22">
              <a:extLst>
                <a:ext uri="{FF2B5EF4-FFF2-40B4-BE49-F238E27FC236}">
                  <a16:creationId xmlns:a16="http://schemas.microsoft.com/office/drawing/2014/main" id="{E015A1A3-E737-3EE6-A7EE-D6C512A8326F}"/>
                </a:ext>
              </a:extLst>
            </p:cNvPr>
            <p:cNvSpPr>
              <a:spLocks/>
            </p:cNvSpPr>
            <p:nvPr/>
          </p:nvSpPr>
          <p:spPr bwMode="auto">
            <a:xfrm>
              <a:off x="6041465" y="4941995"/>
              <a:ext cx="190748" cy="679455"/>
            </a:xfrm>
            <a:custGeom>
              <a:avLst/>
              <a:gdLst>
                <a:gd name="T0" fmla="*/ 40 w 80"/>
                <a:gd name="T1" fmla="*/ 286 h 286"/>
                <a:gd name="T2" fmla="*/ 0 w 80"/>
                <a:gd name="T3" fmla="*/ 246 h 286"/>
                <a:gd name="T4" fmla="*/ 0 w 80"/>
                <a:gd name="T5" fmla="*/ 40 h 286"/>
                <a:gd name="T6" fmla="*/ 40 w 80"/>
                <a:gd name="T7" fmla="*/ 0 h 286"/>
                <a:gd name="T8" fmla="*/ 80 w 80"/>
                <a:gd name="T9" fmla="*/ 40 h 286"/>
                <a:gd name="T10" fmla="*/ 80 w 80"/>
                <a:gd name="T11" fmla="*/ 246 h 286"/>
                <a:gd name="T12" fmla="*/ 40 w 80"/>
                <a:gd name="T13" fmla="*/ 286 h 286"/>
              </a:gdLst>
              <a:ahLst/>
              <a:cxnLst>
                <a:cxn ang="0">
                  <a:pos x="T0" y="T1"/>
                </a:cxn>
                <a:cxn ang="0">
                  <a:pos x="T2" y="T3"/>
                </a:cxn>
                <a:cxn ang="0">
                  <a:pos x="T4" y="T5"/>
                </a:cxn>
                <a:cxn ang="0">
                  <a:pos x="T6" y="T7"/>
                </a:cxn>
                <a:cxn ang="0">
                  <a:pos x="T8" y="T9"/>
                </a:cxn>
                <a:cxn ang="0">
                  <a:pos x="T10" y="T11"/>
                </a:cxn>
                <a:cxn ang="0">
                  <a:pos x="T12" y="T13"/>
                </a:cxn>
              </a:cxnLst>
              <a:rect l="0" t="0" r="r" b="b"/>
              <a:pathLst>
                <a:path w="80" h="286">
                  <a:moveTo>
                    <a:pt x="40" y="286"/>
                  </a:moveTo>
                  <a:cubicBezTo>
                    <a:pt x="18" y="286"/>
                    <a:pt x="0" y="268"/>
                    <a:pt x="0" y="246"/>
                  </a:cubicBezTo>
                  <a:cubicBezTo>
                    <a:pt x="0" y="40"/>
                    <a:pt x="0" y="40"/>
                    <a:pt x="0" y="40"/>
                  </a:cubicBezTo>
                  <a:cubicBezTo>
                    <a:pt x="0" y="18"/>
                    <a:pt x="18" y="0"/>
                    <a:pt x="40" y="0"/>
                  </a:cubicBezTo>
                  <a:cubicBezTo>
                    <a:pt x="62" y="0"/>
                    <a:pt x="80" y="18"/>
                    <a:pt x="80" y="40"/>
                  </a:cubicBezTo>
                  <a:cubicBezTo>
                    <a:pt x="80" y="246"/>
                    <a:pt x="80" y="246"/>
                    <a:pt x="80" y="246"/>
                  </a:cubicBezTo>
                  <a:cubicBezTo>
                    <a:pt x="80" y="268"/>
                    <a:pt x="62" y="286"/>
                    <a:pt x="40" y="286"/>
                  </a:cubicBezTo>
                  <a:close/>
                </a:path>
              </a:pathLst>
            </a:custGeom>
            <a:solidFill>
              <a:srgbClr val="63357A">
                <a:alpha val="42000"/>
              </a:srgbClr>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4" name="Freeform 23">
              <a:extLst>
                <a:ext uri="{FF2B5EF4-FFF2-40B4-BE49-F238E27FC236}">
                  <a16:creationId xmlns:a16="http://schemas.microsoft.com/office/drawing/2014/main" id="{DB4964CC-6B3B-3571-EC0C-008FD1358982}"/>
                </a:ext>
              </a:extLst>
            </p:cNvPr>
            <p:cNvSpPr>
              <a:spLocks/>
            </p:cNvSpPr>
            <p:nvPr/>
          </p:nvSpPr>
          <p:spPr bwMode="auto">
            <a:xfrm>
              <a:off x="5392641" y="4870986"/>
              <a:ext cx="444152" cy="736541"/>
            </a:xfrm>
            <a:custGeom>
              <a:avLst/>
              <a:gdLst>
                <a:gd name="T0" fmla="*/ 45 w 186"/>
                <a:gd name="T1" fmla="*/ 310 h 310"/>
                <a:gd name="T2" fmla="*/ 30 w 186"/>
                <a:gd name="T3" fmla="*/ 307 h 310"/>
                <a:gd name="T4" fmla="*/ 8 w 186"/>
                <a:gd name="T5" fmla="*/ 255 h 310"/>
                <a:gd name="T6" fmla="*/ 103 w 186"/>
                <a:gd name="T7" fmla="*/ 30 h 310"/>
                <a:gd name="T8" fmla="*/ 156 w 186"/>
                <a:gd name="T9" fmla="*/ 8 h 310"/>
                <a:gd name="T10" fmla="*/ 177 w 186"/>
                <a:gd name="T11" fmla="*/ 61 h 310"/>
                <a:gd name="T12" fmla="*/ 82 w 186"/>
                <a:gd name="T13" fmla="*/ 286 h 310"/>
                <a:gd name="T14" fmla="*/ 45 w 186"/>
                <a:gd name="T15" fmla="*/ 310 h 3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310">
                  <a:moveTo>
                    <a:pt x="45" y="310"/>
                  </a:moveTo>
                  <a:cubicBezTo>
                    <a:pt x="40" y="310"/>
                    <a:pt x="35" y="309"/>
                    <a:pt x="30" y="307"/>
                  </a:cubicBezTo>
                  <a:cubicBezTo>
                    <a:pt x="9" y="299"/>
                    <a:pt x="0" y="275"/>
                    <a:pt x="8" y="255"/>
                  </a:cubicBezTo>
                  <a:cubicBezTo>
                    <a:pt x="103" y="30"/>
                    <a:pt x="103" y="30"/>
                    <a:pt x="103" y="30"/>
                  </a:cubicBezTo>
                  <a:cubicBezTo>
                    <a:pt x="112" y="9"/>
                    <a:pt x="136" y="0"/>
                    <a:pt x="156" y="8"/>
                  </a:cubicBezTo>
                  <a:cubicBezTo>
                    <a:pt x="176" y="17"/>
                    <a:pt x="186" y="40"/>
                    <a:pt x="177" y="61"/>
                  </a:cubicBezTo>
                  <a:cubicBezTo>
                    <a:pt x="82" y="286"/>
                    <a:pt x="82" y="286"/>
                    <a:pt x="82" y="286"/>
                  </a:cubicBezTo>
                  <a:cubicBezTo>
                    <a:pt x="76" y="301"/>
                    <a:pt x="61" y="310"/>
                    <a:pt x="45" y="310"/>
                  </a:cubicBezTo>
                  <a:close/>
                </a:path>
              </a:pathLst>
            </a:custGeom>
            <a:solidFill>
              <a:srgbClr val="63357A">
                <a:alpha val="42000"/>
              </a:srgbClr>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5" name="Freeform 24">
              <a:extLst>
                <a:ext uri="{FF2B5EF4-FFF2-40B4-BE49-F238E27FC236}">
                  <a16:creationId xmlns:a16="http://schemas.microsoft.com/office/drawing/2014/main" id="{E5658ACC-017C-D44B-0734-021A3625E003}"/>
                </a:ext>
              </a:extLst>
            </p:cNvPr>
            <p:cNvSpPr>
              <a:spLocks/>
            </p:cNvSpPr>
            <p:nvPr/>
          </p:nvSpPr>
          <p:spPr bwMode="auto">
            <a:xfrm>
              <a:off x="6438277" y="4870986"/>
              <a:ext cx="442760" cy="736541"/>
            </a:xfrm>
            <a:custGeom>
              <a:avLst/>
              <a:gdLst>
                <a:gd name="T0" fmla="*/ 141 w 186"/>
                <a:gd name="T1" fmla="*/ 310 h 310"/>
                <a:gd name="T2" fmla="*/ 104 w 186"/>
                <a:gd name="T3" fmla="*/ 286 h 310"/>
                <a:gd name="T4" fmla="*/ 9 w 186"/>
                <a:gd name="T5" fmla="*/ 61 h 310"/>
                <a:gd name="T6" fmla="*/ 30 w 186"/>
                <a:gd name="T7" fmla="*/ 8 h 310"/>
                <a:gd name="T8" fmla="*/ 83 w 186"/>
                <a:gd name="T9" fmla="*/ 30 h 310"/>
                <a:gd name="T10" fmla="*/ 178 w 186"/>
                <a:gd name="T11" fmla="*/ 255 h 310"/>
                <a:gd name="T12" fmla="*/ 157 w 186"/>
                <a:gd name="T13" fmla="*/ 307 h 310"/>
                <a:gd name="T14" fmla="*/ 141 w 186"/>
                <a:gd name="T15" fmla="*/ 310 h 3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6" h="310">
                  <a:moveTo>
                    <a:pt x="141" y="310"/>
                  </a:moveTo>
                  <a:cubicBezTo>
                    <a:pt x="125" y="310"/>
                    <a:pt x="111" y="301"/>
                    <a:pt x="104" y="286"/>
                  </a:cubicBezTo>
                  <a:cubicBezTo>
                    <a:pt x="9" y="61"/>
                    <a:pt x="9" y="61"/>
                    <a:pt x="9" y="61"/>
                  </a:cubicBezTo>
                  <a:cubicBezTo>
                    <a:pt x="0" y="40"/>
                    <a:pt x="10" y="17"/>
                    <a:pt x="30" y="8"/>
                  </a:cubicBezTo>
                  <a:cubicBezTo>
                    <a:pt x="51" y="0"/>
                    <a:pt x="74" y="9"/>
                    <a:pt x="83" y="30"/>
                  </a:cubicBezTo>
                  <a:cubicBezTo>
                    <a:pt x="178" y="255"/>
                    <a:pt x="178" y="255"/>
                    <a:pt x="178" y="255"/>
                  </a:cubicBezTo>
                  <a:cubicBezTo>
                    <a:pt x="186" y="275"/>
                    <a:pt x="177" y="299"/>
                    <a:pt x="157" y="307"/>
                  </a:cubicBezTo>
                  <a:cubicBezTo>
                    <a:pt x="151" y="309"/>
                    <a:pt x="146" y="310"/>
                    <a:pt x="141" y="310"/>
                  </a:cubicBezTo>
                  <a:close/>
                </a:path>
              </a:pathLst>
            </a:custGeom>
            <a:solidFill>
              <a:srgbClr val="63357A">
                <a:alpha val="42000"/>
              </a:srgbClr>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6" name="Oval 25">
              <a:extLst>
                <a:ext uri="{FF2B5EF4-FFF2-40B4-BE49-F238E27FC236}">
                  <a16:creationId xmlns:a16="http://schemas.microsoft.com/office/drawing/2014/main" id="{040BC1DC-3AA3-F462-5A15-81482C624220}"/>
                </a:ext>
              </a:extLst>
            </p:cNvPr>
            <p:cNvSpPr>
              <a:spLocks noChangeArrowheads="1"/>
            </p:cNvSpPr>
            <p:nvPr/>
          </p:nvSpPr>
          <p:spPr bwMode="auto">
            <a:xfrm>
              <a:off x="4405482" y="1890016"/>
              <a:ext cx="3464107" cy="3448791"/>
            </a:xfrm>
            <a:prstGeom prst="ellipse">
              <a:avLst/>
            </a:prstGeom>
            <a:solidFill>
              <a:srgbClr val="FF8026"/>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dirty="0">
                <a:solidFill>
                  <a:srgbClr val="9EACB4"/>
                </a:solidFill>
                <a:latin typeface="Questrial"/>
              </a:endParaRPr>
            </a:p>
          </p:txBody>
        </p:sp>
        <p:sp>
          <p:nvSpPr>
            <p:cNvPr id="27" name="Oval 26">
              <a:extLst>
                <a:ext uri="{FF2B5EF4-FFF2-40B4-BE49-F238E27FC236}">
                  <a16:creationId xmlns:a16="http://schemas.microsoft.com/office/drawing/2014/main" id="{1E9F8871-BB1C-5A9D-6214-1463DCB1DD1B}"/>
                </a:ext>
              </a:extLst>
            </p:cNvPr>
            <p:cNvSpPr>
              <a:spLocks noChangeArrowheads="1"/>
            </p:cNvSpPr>
            <p:nvPr/>
          </p:nvSpPr>
          <p:spPr bwMode="auto">
            <a:xfrm>
              <a:off x="4707616" y="2192150"/>
              <a:ext cx="2858445" cy="2844523"/>
            </a:xfrm>
            <a:prstGeom prst="ellipse">
              <a:avLst/>
            </a:prstGeom>
            <a:solidFill>
              <a:schemeClr val="bg1"/>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0A0A0A"/>
                </a:solidFill>
                <a:latin typeface="Calibri"/>
              </a:endParaRPr>
            </a:p>
          </p:txBody>
        </p:sp>
        <p:sp>
          <p:nvSpPr>
            <p:cNvPr id="28" name="Oval 27">
              <a:extLst>
                <a:ext uri="{FF2B5EF4-FFF2-40B4-BE49-F238E27FC236}">
                  <a16:creationId xmlns:a16="http://schemas.microsoft.com/office/drawing/2014/main" id="{56720D4F-1A2B-355F-551A-6E585F684A6E}"/>
                </a:ext>
              </a:extLst>
            </p:cNvPr>
            <p:cNvSpPr>
              <a:spLocks noChangeArrowheads="1"/>
            </p:cNvSpPr>
            <p:nvPr/>
          </p:nvSpPr>
          <p:spPr bwMode="auto">
            <a:xfrm>
              <a:off x="5011144" y="2494286"/>
              <a:ext cx="2251391" cy="2241645"/>
            </a:xfrm>
            <a:prstGeom prst="ellipse">
              <a:avLst/>
            </a:prstGeom>
            <a:solidFill>
              <a:srgbClr val="F26363"/>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29" name="Oval 28">
              <a:extLst>
                <a:ext uri="{FF2B5EF4-FFF2-40B4-BE49-F238E27FC236}">
                  <a16:creationId xmlns:a16="http://schemas.microsoft.com/office/drawing/2014/main" id="{04131B9B-AAD1-02B0-D803-EC32D4A7C8DE}"/>
                </a:ext>
              </a:extLst>
            </p:cNvPr>
            <p:cNvSpPr>
              <a:spLocks noChangeArrowheads="1"/>
            </p:cNvSpPr>
            <p:nvPr/>
          </p:nvSpPr>
          <p:spPr bwMode="auto">
            <a:xfrm>
              <a:off x="5314671" y="2795028"/>
              <a:ext cx="1645729" cy="1638768"/>
            </a:xfrm>
            <a:prstGeom prst="ellipse">
              <a:avLst/>
            </a:prstGeom>
            <a:solidFill>
              <a:schemeClr val="bg1"/>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0A0A0A"/>
                </a:solidFill>
                <a:latin typeface="Calibri"/>
              </a:endParaRPr>
            </a:p>
          </p:txBody>
        </p:sp>
        <p:sp>
          <p:nvSpPr>
            <p:cNvPr id="30" name="Oval 29">
              <a:extLst>
                <a:ext uri="{FF2B5EF4-FFF2-40B4-BE49-F238E27FC236}">
                  <a16:creationId xmlns:a16="http://schemas.microsoft.com/office/drawing/2014/main" id="{BCFECE37-73E8-B1EC-A281-1FB218FA30BB}"/>
                </a:ext>
              </a:extLst>
            </p:cNvPr>
            <p:cNvSpPr>
              <a:spLocks noChangeArrowheads="1"/>
            </p:cNvSpPr>
            <p:nvPr/>
          </p:nvSpPr>
          <p:spPr bwMode="auto">
            <a:xfrm>
              <a:off x="5616805" y="3097163"/>
              <a:ext cx="1040068" cy="1034498"/>
            </a:xfrm>
            <a:prstGeom prst="ellipse">
              <a:avLst/>
            </a:prstGeom>
            <a:solidFill>
              <a:srgbClr val="FFA826"/>
            </a:solidFill>
            <a:ln>
              <a:noFill/>
            </a:ln>
          </p:spPr>
          <p:txBody>
            <a:bodyPr vert="horz" wrap="square" lIns="182877" tIns="91439" rIns="182877" bIns="91439" numCol="1" anchor="t" anchorCtr="0" compatLnSpc="1">
              <a:prstTxWarp prst="textNoShape">
                <a:avLst/>
              </a:prstTxWarp>
            </a:bodyPr>
            <a:lstStyle/>
            <a:p>
              <a:pPr defTabSz="1828800">
                <a:defRPr/>
              </a:pPr>
              <a:endParaRPr lang="en-US" sz="3600" kern="0">
                <a:solidFill>
                  <a:srgbClr val="9EACB4"/>
                </a:solidFill>
                <a:latin typeface="Questrial"/>
              </a:endParaRPr>
            </a:p>
          </p:txBody>
        </p:sp>
        <p:sp>
          <p:nvSpPr>
            <p:cNvPr id="31" name="Oval 30">
              <a:extLst>
                <a:ext uri="{FF2B5EF4-FFF2-40B4-BE49-F238E27FC236}">
                  <a16:creationId xmlns:a16="http://schemas.microsoft.com/office/drawing/2014/main" id="{7505062F-2267-37DB-03E0-C01A550AACCF}"/>
                </a:ext>
              </a:extLst>
            </p:cNvPr>
            <p:cNvSpPr>
              <a:spLocks noChangeArrowheads="1"/>
            </p:cNvSpPr>
            <p:nvPr/>
          </p:nvSpPr>
          <p:spPr bwMode="auto">
            <a:xfrm>
              <a:off x="5920332" y="3397905"/>
              <a:ext cx="434405" cy="433013"/>
            </a:xfrm>
            <a:prstGeom prst="ellipse">
              <a:avLst/>
            </a:prstGeom>
            <a:solidFill>
              <a:schemeClr val="bg1"/>
            </a:solidFill>
            <a:ln>
              <a:noFill/>
            </a:ln>
          </p:spPr>
          <p:txBody>
            <a:bodyPr vert="horz" wrap="square" lIns="182877" tIns="91439" rIns="182877" bIns="91439" numCol="1" anchor="t" anchorCtr="0" compatLnSpc="1">
              <a:prstTxWarp prst="textNoShape">
                <a:avLst/>
              </a:prstTxWarp>
            </a:bodyPr>
            <a:lstStyle/>
            <a:p>
              <a:pPr defTabSz="1828800"/>
              <a:endParaRPr lang="en-US" sz="3600" kern="0">
                <a:solidFill>
                  <a:srgbClr val="0A0A0A"/>
                </a:solidFill>
                <a:latin typeface="Calibri"/>
              </a:endParaRPr>
            </a:p>
          </p:txBody>
        </p:sp>
      </p:grpSp>
      <p:sp>
        <p:nvSpPr>
          <p:cNvPr id="32" name="Rectangle 31">
            <a:extLst>
              <a:ext uri="{FF2B5EF4-FFF2-40B4-BE49-F238E27FC236}">
                <a16:creationId xmlns:a16="http://schemas.microsoft.com/office/drawing/2014/main" id="{5D959C1C-291B-F121-2BB7-4DC29A29A56C}"/>
              </a:ext>
            </a:extLst>
          </p:cNvPr>
          <p:cNvSpPr/>
          <p:nvPr/>
        </p:nvSpPr>
        <p:spPr>
          <a:xfrm>
            <a:off x="8695684" y="1716757"/>
            <a:ext cx="174696" cy="1571637"/>
          </a:xfrm>
          <a:prstGeom prst="rect">
            <a:avLst/>
          </a:prstGeom>
          <a:solidFill>
            <a:srgbClr val="FFA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81A4968-7FA3-28FD-F69B-48C53FE515F0}"/>
              </a:ext>
            </a:extLst>
          </p:cNvPr>
          <p:cNvSpPr/>
          <p:nvPr/>
        </p:nvSpPr>
        <p:spPr>
          <a:xfrm>
            <a:off x="8695684" y="4908475"/>
            <a:ext cx="174696" cy="1571637"/>
          </a:xfrm>
          <a:prstGeom prst="rec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DEBB5BB-FD80-C262-7BBA-EF98B8545962}"/>
              </a:ext>
            </a:extLst>
          </p:cNvPr>
          <p:cNvSpPr/>
          <p:nvPr/>
        </p:nvSpPr>
        <p:spPr>
          <a:xfrm>
            <a:off x="3373292" y="4908475"/>
            <a:ext cx="174696" cy="1571637"/>
          </a:xfrm>
          <a:prstGeom prst="rect">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CAF25937-94A9-FB5E-C79A-A26115F5813E}"/>
              </a:ext>
            </a:extLst>
          </p:cNvPr>
          <p:cNvSpPr/>
          <p:nvPr/>
        </p:nvSpPr>
        <p:spPr>
          <a:xfrm>
            <a:off x="3373292" y="1716757"/>
            <a:ext cx="174696" cy="1571637"/>
          </a:xfrm>
          <a:prstGeom prst="rec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893112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ounded Rectangle 28">
            <a:extLst>
              <a:ext uri="{FF2B5EF4-FFF2-40B4-BE49-F238E27FC236}">
                <a16:creationId xmlns:a16="http://schemas.microsoft.com/office/drawing/2014/main" id="{F4F519B5-27C2-233B-8865-4025BCCE4514}"/>
              </a:ext>
            </a:extLst>
          </p:cNvPr>
          <p:cNvSpPr/>
          <p:nvPr/>
        </p:nvSpPr>
        <p:spPr>
          <a:xfrm>
            <a:off x="7571356" y="1689100"/>
            <a:ext cx="1974839" cy="2026193"/>
          </a:xfrm>
          <a:prstGeom prst="roundRect">
            <a:avLst/>
          </a:prstGeom>
          <a:noFill/>
          <a:ln>
            <a:solidFill>
              <a:srgbClr val="F2636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Rectangle 1">
            <a:extLst>
              <a:ext uri="{FF2B5EF4-FFF2-40B4-BE49-F238E27FC236}">
                <a16:creationId xmlns:a16="http://schemas.microsoft.com/office/drawing/2014/main" id="{77F635CD-69F6-622E-69E3-A9A005A2F4DB}"/>
              </a:ext>
            </a:extLst>
          </p:cNvPr>
          <p:cNvSpPr/>
          <p:nvPr/>
        </p:nvSpPr>
        <p:spPr>
          <a:xfrm>
            <a:off x="5424323" y="1862677"/>
            <a:ext cx="1996372" cy="4995323"/>
          </a:xfrm>
          <a:prstGeom prst="rec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200">
              <a:solidFill>
                <a:srgbClr val="FFFFFF"/>
              </a:solidFill>
              <a:latin typeface="Open Sans Light"/>
            </a:endParaRPr>
          </a:p>
        </p:txBody>
      </p:sp>
      <p:sp>
        <p:nvSpPr>
          <p:cNvPr id="3" name="Rectangle 2">
            <a:extLst>
              <a:ext uri="{FF2B5EF4-FFF2-40B4-BE49-F238E27FC236}">
                <a16:creationId xmlns:a16="http://schemas.microsoft.com/office/drawing/2014/main" id="{856B7B90-6D5F-2FD9-280B-6A75FE9462AC}"/>
              </a:ext>
            </a:extLst>
          </p:cNvPr>
          <p:cNvSpPr/>
          <p:nvPr/>
        </p:nvSpPr>
        <p:spPr>
          <a:xfrm>
            <a:off x="1952370" y="2736503"/>
            <a:ext cx="2083470" cy="4121498"/>
          </a:xfrm>
          <a:prstGeom prst="rect">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200">
              <a:solidFill>
                <a:srgbClr val="FFFFFF"/>
              </a:solidFill>
              <a:latin typeface="Open Sans Light"/>
            </a:endParaRPr>
          </a:p>
        </p:txBody>
      </p:sp>
      <p:sp>
        <p:nvSpPr>
          <p:cNvPr id="4" name="Rectangle 10">
            <a:extLst>
              <a:ext uri="{FF2B5EF4-FFF2-40B4-BE49-F238E27FC236}">
                <a16:creationId xmlns:a16="http://schemas.microsoft.com/office/drawing/2014/main" id="{3FBB7403-A7AB-660C-F889-04EAACDA1625}"/>
              </a:ext>
            </a:extLst>
          </p:cNvPr>
          <p:cNvSpPr/>
          <p:nvPr/>
        </p:nvSpPr>
        <p:spPr>
          <a:xfrm>
            <a:off x="5386461" y="3180330"/>
            <a:ext cx="2071733" cy="3677670"/>
          </a:xfrm>
          <a:custGeom>
            <a:avLst/>
            <a:gdLst>
              <a:gd name="connsiteX0" fmla="*/ 0 w 2718510"/>
              <a:gd name="connsiteY0" fmla="*/ 0 h 4717561"/>
              <a:gd name="connsiteX1" fmla="*/ 2718510 w 2718510"/>
              <a:gd name="connsiteY1" fmla="*/ 0 h 4717561"/>
              <a:gd name="connsiteX2" fmla="*/ 2718510 w 2718510"/>
              <a:gd name="connsiteY2" fmla="*/ 4717561 h 4717561"/>
              <a:gd name="connsiteX3" fmla="*/ 0 w 2718510"/>
              <a:gd name="connsiteY3" fmla="*/ 4717561 h 4717561"/>
              <a:gd name="connsiteX4" fmla="*/ 0 w 2718510"/>
              <a:gd name="connsiteY4" fmla="*/ 0 h 4717561"/>
              <a:gd name="connsiteX0" fmla="*/ 9525 w 2718510"/>
              <a:gd name="connsiteY0" fmla="*/ 828675 h 4717561"/>
              <a:gd name="connsiteX1" fmla="*/ 2718510 w 2718510"/>
              <a:gd name="connsiteY1" fmla="*/ 0 h 4717561"/>
              <a:gd name="connsiteX2" fmla="*/ 2718510 w 2718510"/>
              <a:gd name="connsiteY2" fmla="*/ 4717561 h 4717561"/>
              <a:gd name="connsiteX3" fmla="*/ 0 w 2718510"/>
              <a:gd name="connsiteY3" fmla="*/ 4717561 h 4717561"/>
              <a:gd name="connsiteX4" fmla="*/ 9525 w 2718510"/>
              <a:gd name="connsiteY4" fmla="*/ 828675 h 4717561"/>
              <a:gd name="connsiteX0" fmla="*/ 9525 w 2718510"/>
              <a:gd name="connsiteY0" fmla="*/ 685800 h 4574686"/>
              <a:gd name="connsiteX1" fmla="*/ 2699460 w 2718510"/>
              <a:gd name="connsiteY1" fmla="*/ 0 h 4574686"/>
              <a:gd name="connsiteX2" fmla="*/ 2718510 w 2718510"/>
              <a:gd name="connsiteY2" fmla="*/ 4574686 h 4574686"/>
              <a:gd name="connsiteX3" fmla="*/ 0 w 2718510"/>
              <a:gd name="connsiteY3" fmla="*/ 4574686 h 4574686"/>
              <a:gd name="connsiteX4" fmla="*/ 9525 w 2718510"/>
              <a:gd name="connsiteY4" fmla="*/ 685800 h 4574686"/>
              <a:gd name="connsiteX0" fmla="*/ 28575 w 2718510"/>
              <a:gd name="connsiteY0" fmla="*/ 619125 h 4574686"/>
              <a:gd name="connsiteX1" fmla="*/ 2699460 w 2718510"/>
              <a:gd name="connsiteY1" fmla="*/ 0 h 4574686"/>
              <a:gd name="connsiteX2" fmla="*/ 2718510 w 2718510"/>
              <a:gd name="connsiteY2" fmla="*/ 4574686 h 4574686"/>
              <a:gd name="connsiteX3" fmla="*/ 0 w 2718510"/>
              <a:gd name="connsiteY3" fmla="*/ 4574686 h 4574686"/>
              <a:gd name="connsiteX4" fmla="*/ 28575 w 2718510"/>
              <a:gd name="connsiteY4" fmla="*/ 619125 h 4574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8510" h="4574686">
                <a:moveTo>
                  <a:pt x="28575" y="619125"/>
                </a:moveTo>
                <a:lnTo>
                  <a:pt x="2699460" y="0"/>
                </a:lnTo>
                <a:lnTo>
                  <a:pt x="2718510" y="4574686"/>
                </a:lnTo>
                <a:lnTo>
                  <a:pt x="0" y="4574686"/>
                </a:lnTo>
                <a:lnTo>
                  <a:pt x="28575" y="619125"/>
                </a:lnTo>
                <a:close/>
              </a:path>
            </a:pathLst>
          </a:cu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200">
              <a:solidFill>
                <a:srgbClr val="FFFFFF"/>
              </a:solidFill>
              <a:latin typeface="Open Sans Light"/>
            </a:endParaRPr>
          </a:p>
        </p:txBody>
      </p:sp>
      <p:sp>
        <p:nvSpPr>
          <p:cNvPr id="5" name="Rectangle 10">
            <a:extLst>
              <a:ext uri="{FF2B5EF4-FFF2-40B4-BE49-F238E27FC236}">
                <a16:creationId xmlns:a16="http://schemas.microsoft.com/office/drawing/2014/main" id="{B11E706C-5566-F5E9-4309-C06FE573365B}"/>
              </a:ext>
            </a:extLst>
          </p:cNvPr>
          <p:cNvSpPr/>
          <p:nvPr/>
        </p:nvSpPr>
        <p:spPr>
          <a:xfrm>
            <a:off x="1913647" y="3951931"/>
            <a:ext cx="2160052" cy="2906069"/>
          </a:xfrm>
          <a:custGeom>
            <a:avLst/>
            <a:gdLst>
              <a:gd name="connsiteX0" fmla="*/ 0 w 2718510"/>
              <a:gd name="connsiteY0" fmla="*/ 0 h 4717561"/>
              <a:gd name="connsiteX1" fmla="*/ 2718510 w 2718510"/>
              <a:gd name="connsiteY1" fmla="*/ 0 h 4717561"/>
              <a:gd name="connsiteX2" fmla="*/ 2718510 w 2718510"/>
              <a:gd name="connsiteY2" fmla="*/ 4717561 h 4717561"/>
              <a:gd name="connsiteX3" fmla="*/ 0 w 2718510"/>
              <a:gd name="connsiteY3" fmla="*/ 4717561 h 4717561"/>
              <a:gd name="connsiteX4" fmla="*/ 0 w 2718510"/>
              <a:gd name="connsiteY4" fmla="*/ 0 h 4717561"/>
              <a:gd name="connsiteX0" fmla="*/ 9525 w 2718510"/>
              <a:gd name="connsiteY0" fmla="*/ 828675 h 4717561"/>
              <a:gd name="connsiteX1" fmla="*/ 2718510 w 2718510"/>
              <a:gd name="connsiteY1" fmla="*/ 0 h 4717561"/>
              <a:gd name="connsiteX2" fmla="*/ 2718510 w 2718510"/>
              <a:gd name="connsiteY2" fmla="*/ 4717561 h 4717561"/>
              <a:gd name="connsiteX3" fmla="*/ 0 w 2718510"/>
              <a:gd name="connsiteY3" fmla="*/ 4717561 h 4717561"/>
              <a:gd name="connsiteX4" fmla="*/ 9525 w 2718510"/>
              <a:gd name="connsiteY4" fmla="*/ 828675 h 4717561"/>
              <a:gd name="connsiteX0" fmla="*/ 9525 w 2718510"/>
              <a:gd name="connsiteY0" fmla="*/ 685800 h 4574686"/>
              <a:gd name="connsiteX1" fmla="*/ 2699460 w 2718510"/>
              <a:gd name="connsiteY1" fmla="*/ 0 h 4574686"/>
              <a:gd name="connsiteX2" fmla="*/ 2718510 w 2718510"/>
              <a:gd name="connsiteY2" fmla="*/ 4574686 h 4574686"/>
              <a:gd name="connsiteX3" fmla="*/ 0 w 2718510"/>
              <a:gd name="connsiteY3" fmla="*/ 4574686 h 4574686"/>
              <a:gd name="connsiteX4" fmla="*/ 9525 w 2718510"/>
              <a:gd name="connsiteY4" fmla="*/ 685800 h 4574686"/>
              <a:gd name="connsiteX0" fmla="*/ 28575 w 2718510"/>
              <a:gd name="connsiteY0" fmla="*/ 619125 h 4574686"/>
              <a:gd name="connsiteX1" fmla="*/ 2699460 w 2718510"/>
              <a:gd name="connsiteY1" fmla="*/ 0 h 4574686"/>
              <a:gd name="connsiteX2" fmla="*/ 2718510 w 2718510"/>
              <a:gd name="connsiteY2" fmla="*/ 4574686 h 4574686"/>
              <a:gd name="connsiteX3" fmla="*/ 0 w 2718510"/>
              <a:gd name="connsiteY3" fmla="*/ 4574686 h 4574686"/>
              <a:gd name="connsiteX4" fmla="*/ 28575 w 2718510"/>
              <a:gd name="connsiteY4" fmla="*/ 619125 h 4574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18510" h="4574686">
                <a:moveTo>
                  <a:pt x="28575" y="619125"/>
                </a:moveTo>
                <a:lnTo>
                  <a:pt x="2699460" y="0"/>
                </a:lnTo>
                <a:lnTo>
                  <a:pt x="2718510" y="4574686"/>
                </a:lnTo>
                <a:lnTo>
                  <a:pt x="0" y="4574686"/>
                </a:lnTo>
                <a:lnTo>
                  <a:pt x="28575" y="619125"/>
                </a:lnTo>
                <a:close/>
              </a:path>
            </a:pathLst>
          </a:cu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200">
              <a:solidFill>
                <a:srgbClr val="FFFFFF"/>
              </a:solidFill>
              <a:latin typeface="Open Sans Light"/>
            </a:endParaRPr>
          </a:p>
        </p:txBody>
      </p:sp>
      <p:sp>
        <p:nvSpPr>
          <p:cNvPr id="6" name="Rectangle 5">
            <a:extLst>
              <a:ext uri="{FF2B5EF4-FFF2-40B4-BE49-F238E27FC236}">
                <a16:creationId xmlns:a16="http://schemas.microsoft.com/office/drawing/2014/main" id="{969C4EF5-39CD-21A9-CD94-E7AB206F752B}"/>
              </a:ext>
            </a:extLst>
          </p:cNvPr>
          <p:cNvSpPr/>
          <p:nvPr/>
        </p:nvSpPr>
        <p:spPr>
          <a:xfrm>
            <a:off x="4417334" y="3843047"/>
            <a:ext cx="625492" cy="1107996"/>
          </a:xfrm>
          <a:prstGeom prst="rect">
            <a:avLst/>
          </a:prstGeom>
        </p:spPr>
        <p:txBody>
          <a:bodyPr wrap="none">
            <a:spAutoFit/>
          </a:bodyPr>
          <a:lstStyle/>
          <a:p>
            <a:pPr algn="ctr" defTabSz="457154"/>
            <a:r>
              <a:rPr lang="en-US" sz="6600" b="1" dirty="0">
                <a:latin typeface="Century Gothic" panose="020B0502020202020204" pitchFamily="34" charset="0"/>
                <a:cs typeface="Arial" panose="020B0604020202020204" pitchFamily="34" charset="0"/>
              </a:rPr>
              <a:t>S</a:t>
            </a:r>
            <a:endParaRPr lang="en-US" sz="6600" b="1" dirty="0">
              <a:latin typeface="Century Gothic" panose="020B0502020202020204" pitchFamily="34" charset="0"/>
            </a:endParaRPr>
          </a:p>
        </p:txBody>
      </p:sp>
      <p:sp>
        <p:nvSpPr>
          <p:cNvPr id="9" name="TextBox 8">
            <a:extLst>
              <a:ext uri="{FF2B5EF4-FFF2-40B4-BE49-F238E27FC236}">
                <a16:creationId xmlns:a16="http://schemas.microsoft.com/office/drawing/2014/main" id="{7961F2B5-817A-92CF-237B-466BDDB33A50}"/>
              </a:ext>
            </a:extLst>
          </p:cNvPr>
          <p:cNvSpPr txBox="1"/>
          <p:nvPr/>
        </p:nvSpPr>
        <p:spPr>
          <a:xfrm rot="20872264">
            <a:off x="2514675" y="4236247"/>
            <a:ext cx="1194558" cy="338554"/>
          </a:xfrm>
          <a:prstGeom prst="rect">
            <a:avLst/>
          </a:prstGeom>
          <a:noFill/>
        </p:spPr>
        <p:txBody>
          <a:bodyPr wrap="none" rtlCol="0">
            <a:spAutoFit/>
          </a:bodyPr>
          <a:lstStyle/>
          <a:p>
            <a:pPr defTabSz="457154"/>
            <a:r>
              <a:rPr lang="en-US" sz="1600" b="1" dirty="0">
                <a:solidFill>
                  <a:schemeClr val="bg1"/>
                </a:solidFill>
                <a:latin typeface="Century Gothic" panose="020B0502020202020204" pitchFamily="34" charset="0"/>
              </a:rPr>
              <a:t>2008-2012</a:t>
            </a:r>
          </a:p>
        </p:txBody>
      </p:sp>
      <p:sp>
        <p:nvSpPr>
          <p:cNvPr id="10" name="TextBox 9">
            <a:extLst>
              <a:ext uri="{FF2B5EF4-FFF2-40B4-BE49-F238E27FC236}">
                <a16:creationId xmlns:a16="http://schemas.microsoft.com/office/drawing/2014/main" id="{E5C66790-D8D5-C4B7-4686-DC3035AD5D43}"/>
              </a:ext>
            </a:extLst>
          </p:cNvPr>
          <p:cNvSpPr txBox="1"/>
          <p:nvPr/>
        </p:nvSpPr>
        <p:spPr>
          <a:xfrm rot="20872264">
            <a:off x="6102484" y="3469446"/>
            <a:ext cx="646331" cy="338554"/>
          </a:xfrm>
          <a:prstGeom prst="rect">
            <a:avLst/>
          </a:prstGeom>
          <a:noFill/>
        </p:spPr>
        <p:txBody>
          <a:bodyPr wrap="none" rtlCol="0">
            <a:spAutoFit/>
          </a:bodyPr>
          <a:lstStyle/>
          <a:p>
            <a:pPr defTabSz="457154"/>
            <a:r>
              <a:rPr lang="en-US" sz="1600" b="1" dirty="0">
                <a:solidFill>
                  <a:schemeClr val="bg1"/>
                </a:solidFill>
                <a:latin typeface="Century Gothic" panose="020B0502020202020204" pitchFamily="34" charset="0"/>
              </a:rPr>
              <a:t>2013</a:t>
            </a:r>
          </a:p>
        </p:txBody>
      </p:sp>
      <p:sp>
        <p:nvSpPr>
          <p:cNvPr id="11" name="TextBox 10">
            <a:extLst>
              <a:ext uri="{FF2B5EF4-FFF2-40B4-BE49-F238E27FC236}">
                <a16:creationId xmlns:a16="http://schemas.microsoft.com/office/drawing/2014/main" id="{64573277-FF51-FAAE-5C23-D3EC7DF49A50}"/>
              </a:ext>
            </a:extLst>
          </p:cNvPr>
          <p:cNvSpPr txBox="1"/>
          <p:nvPr/>
        </p:nvSpPr>
        <p:spPr>
          <a:xfrm rot="20860680">
            <a:off x="2174118" y="3393641"/>
            <a:ext cx="1492716" cy="400110"/>
          </a:xfrm>
          <a:prstGeom prst="rect">
            <a:avLst/>
          </a:prstGeom>
          <a:noFill/>
        </p:spPr>
        <p:txBody>
          <a:bodyPr wrap="none" rtlCol="0">
            <a:spAutoFit/>
          </a:bodyPr>
          <a:lstStyle/>
          <a:p>
            <a:pPr defTabSz="457154"/>
            <a:r>
              <a:rPr lang="en-US" sz="2000" b="1" dirty="0">
                <a:latin typeface="Century Gothic" panose="020B0502020202020204" pitchFamily="34" charset="0"/>
              </a:rPr>
              <a:t>$ 4.9billion</a:t>
            </a:r>
          </a:p>
        </p:txBody>
      </p:sp>
      <p:sp>
        <p:nvSpPr>
          <p:cNvPr id="12" name="TextBox 11">
            <a:extLst>
              <a:ext uri="{FF2B5EF4-FFF2-40B4-BE49-F238E27FC236}">
                <a16:creationId xmlns:a16="http://schemas.microsoft.com/office/drawing/2014/main" id="{64DF7AD3-F00E-8FCC-D080-728A62818C3E}"/>
              </a:ext>
            </a:extLst>
          </p:cNvPr>
          <p:cNvSpPr txBox="1"/>
          <p:nvPr/>
        </p:nvSpPr>
        <p:spPr>
          <a:xfrm rot="20860680">
            <a:off x="5719698" y="2589841"/>
            <a:ext cx="1492716" cy="400110"/>
          </a:xfrm>
          <a:prstGeom prst="rect">
            <a:avLst/>
          </a:prstGeom>
          <a:noFill/>
        </p:spPr>
        <p:txBody>
          <a:bodyPr wrap="none" rtlCol="0">
            <a:spAutoFit/>
          </a:bodyPr>
          <a:lstStyle/>
          <a:p>
            <a:pPr defTabSz="457154"/>
            <a:r>
              <a:rPr lang="en-US" sz="2000" b="1">
                <a:latin typeface="Century Gothic" panose="020B0502020202020204" pitchFamily="34" charset="0"/>
              </a:rPr>
              <a:t>$ 3.5billion</a:t>
            </a:r>
          </a:p>
        </p:txBody>
      </p:sp>
      <p:sp>
        <p:nvSpPr>
          <p:cNvPr id="17" name="Rectangle 16">
            <a:extLst>
              <a:ext uri="{FF2B5EF4-FFF2-40B4-BE49-F238E27FC236}">
                <a16:creationId xmlns:a16="http://schemas.microsoft.com/office/drawing/2014/main" id="{725EA5C2-53E8-7751-79FC-4DDE273BFB8E}"/>
              </a:ext>
            </a:extLst>
          </p:cNvPr>
          <p:cNvSpPr/>
          <p:nvPr/>
        </p:nvSpPr>
        <p:spPr>
          <a:xfrm flipH="1">
            <a:off x="7796860" y="2154051"/>
            <a:ext cx="1543717" cy="1297535"/>
          </a:xfrm>
          <a:prstGeom prst="rect">
            <a:avLst/>
          </a:prstGeom>
        </p:spPr>
        <p:txBody>
          <a:bodyPr wrap="square">
            <a:spAutoFit/>
          </a:bodyPr>
          <a:lstStyle/>
          <a:p>
            <a:pPr algn="just" defTabSz="457154">
              <a:lnSpc>
                <a:spcPct val="89000"/>
              </a:lnSpc>
            </a:pPr>
            <a:r>
              <a:rPr lang="en-US" sz="1400" b="1" dirty="0">
                <a:solidFill>
                  <a:srgbClr val="FFCE63"/>
                </a:solidFill>
                <a:latin typeface="Century Gothic" panose="020B0502020202020204" pitchFamily="34" charset="0"/>
              </a:rPr>
              <a:t>Option</a:t>
            </a:r>
          </a:p>
          <a:p>
            <a:pPr algn="just" defTabSz="457154">
              <a:lnSpc>
                <a:spcPct val="89000"/>
              </a:lnSpc>
            </a:pPr>
            <a:r>
              <a:rPr lang="en-US" sz="1400" dirty="0">
                <a:latin typeface="Century Gothic" panose="020B0502020202020204" pitchFamily="34" charset="0"/>
              </a:rPr>
              <a:t> </a:t>
            </a:r>
            <a:endParaRPr lang="en-US" sz="1000" dirty="0">
              <a:latin typeface="Century Gothic" panose="020B0502020202020204" pitchFamily="34" charset="0"/>
            </a:endParaRPr>
          </a:p>
          <a:p>
            <a:pPr algn="just" defTabSz="457154">
              <a:lnSpc>
                <a:spcPct val="89000"/>
              </a:lnSpc>
            </a:pPr>
            <a:r>
              <a:rPr lang="en-US" sz="1000" dirty="0" err="1">
                <a:latin typeface="Century Gothic" panose="020B0502020202020204" pitchFamily="34" charset="0"/>
              </a:rPr>
              <a:t>Etiam</a:t>
            </a:r>
            <a:r>
              <a:rPr lang="en-US" sz="1000" dirty="0">
                <a:latin typeface="Century Gothic" panose="020B0502020202020204" pitchFamily="34" charset="0"/>
              </a:rPr>
              <a:t> </a:t>
            </a:r>
            <a:r>
              <a:rPr lang="en-US" sz="1000" dirty="0" err="1">
                <a:latin typeface="Century Gothic" panose="020B0502020202020204" pitchFamily="34" charset="0"/>
              </a:rPr>
              <a:t>dignissim</a:t>
            </a:r>
            <a:r>
              <a:rPr lang="en-US" sz="1000" dirty="0">
                <a:latin typeface="Century Gothic" panose="020B0502020202020204" pitchFamily="34" charset="0"/>
              </a:rPr>
              <a:t> dolor sit </a:t>
            </a:r>
            <a:r>
              <a:rPr lang="en-US" sz="1000" dirty="0" err="1">
                <a:latin typeface="Century Gothic" panose="020B0502020202020204" pitchFamily="34" charset="0"/>
              </a:rPr>
              <a:t>amet</a:t>
            </a:r>
            <a:r>
              <a:rPr lang="en-US" sz="1000" dirty="0">
                <a:latin typeface="Century Gothic" panose="020B0502020202020204" pitchFamily="34" charset="0"/>
              </a:rPr>
              <a:t> dictum </a:t>
            </a:r>
            <a:r>
              <a:rPr lang="en-US" sz="1000" dirty="0" err="1">
                <a:latin typeface="Century Gothic" panose="020B0502020202020204" pitchFamily="34" charset="0"/>
              </a:rPr>
              <a:t>volutpat</a:t>
            </a:r>
            <a:r>
              <a:rPr lang="en-US" sz="1000" dirty="0">
                <a:latin typeface="Century Gothic" panose="020B0502020202020204" pitchFamily="34" charset="0"/>
              </a:rPr>
              <a:t>. Sed </a:t>
            </a:r>
            <a:r>
              <a:rPr lang="en-US" sz="1000" dirty="0" err="1">
                <a:latin typeface="Century Gothic" panose="020B0502020202020204" pitchFamily="34" charset="0"/>
              </a:rPr>
              <a:t>egestas</a:t>
            </a:r>
            <a:r>
              <a:rPr lang="en-US" sz="1000" dirty="0">
                <a:latin typeface="Century Gothic" panose="020B0502020202020204" pitchFamily="34" charset="0"/>
              </a:rPr>
              <a:t> </a:t>
            </a:r>
            <a:r>
              <a:rPr lang="en-US" sz="1000" dirty="0" err="1">
                <a:latin typeface="Century Gothic" panose="020B0502020202020204" pitchFamily="34" charset="0"/>
              </a:rPr>
              <a:t>egestas</a:t>
            </a:r>
            <a:r>
              <a:rPr lang="en-US" sz="1000" dirty="0">
                <a:latin typeface="Century Gothic" panose="020B0502020202020204" pitchFamily="34" charset="0"/>
              </a:rPr>
              <a:t> </a:t>
            </a:r>
            <a:r>
              <a:rPr lang="en-US" sz="1000" dirty="0" err="1">
                <a:latin typeface="Century Gothic" panose="020B0502020202020204" pitchFamily="34" charset="0"/>
              </a:rPr>
              <a:t>turpis</a:t>
            </a:r>
            <a:r>
              <a:rPr lang="en-US" sz="1000" dirty="0">
                <a:latin typeface="Century Gothic" panose="020B0502020202020204" pitchFamily="34" charset="0"/>
              </a:rPr>
              <a:t>, vitae </a:t>
            </a:r>
            <a:r>
              <a:rPr lang="en-US" sz="1000" dirty="0" err="1">
                <a:latin typeface="Century Gothic" panose="020B0502020202020204" pitchFamily="34" charset="0"/>
              </a:rPr>
              <a:t>accumsan</a:t>
            </a:r>
            <a:r>
              <a:rPr lang="en-US" sz="1000" dirty="0">
                <a:latin typeface="Century Gothic" panose="020B0502020202020204" pitchFamily="34" charset="0"/>
              </a:rPr>
              <a:t> </a:t>
            </a:r>
            <a:r>
              <a:rPr lang="en-US" sz="1000" dirty="0" err="1">
                <a:latin typeface="Century Gothic" panose="020B0502020202020204" pitchFamily="34" charset="0"/>
              </a:rPr>
              <a:t>nunc</a:t>
            </a:r>
            <a:r>
              <a:rPr lang="en-US" sz="1000" dirty="0">
                <a:latin typeface="Century Gothic" panose="020B0502020202020204" pitchFamily="34" charset="0"/>
              </a:rPr>
              <a:t> </a:t>
            </a:r>
            <a:r>
              <a:rPr lang="en-US" sz="1000" dirty="0" err="1">
                <a:latin typeface="Century Gothic" panose="020B0502020202020204" pitchFamily="34" charset="0"/>
              </a:rPr>
              <a:t>aliquam</a:t>
            </a:r>
            <a:r>
              <a:rPr lang="en-US" sz="1000" dirty="0">
                <a:latin typeface="Century Gothic" panose="020B0502020202020204" pitchFamily="34" charset="0"/>
              </a:rPr>
              <a:t> </a:t>
            </a:r>
          </a:p>
        </p:txBody>
      </p:sp>
      <p:sp>
        <p:nvSpPr>
          <p:cNvPr id="18" name="Rectangle 17">
            <a:extLst>
              <a:ext uri="{FF2B5EF4-FFF2-40B4-BE49-F238E27FC236}">
                <a16:creationId xmlns:a16="http://schemas.microsoft.com/office/drawing/2014/main" id="{FB43D985-F3AB-A6AC-C20F-0944BDAB4B5C}"/>
              </a:ext>
            </a:extLst>
          </p:cNvPr>
          <p:cNvSpPr/>
          <p:nvPr/>
        </p:nvSpPr>
        <p:spPr>
          <a:xfrm>
            <a:off x="8817587" y="1837277"/>
            <a:ext cx="545342" cy="646331"/>
          </a:xfrm>
          <a:prstGeom prst="rect">
            <a:avLst/>
          </a:prstGeom>
        </p:spPr>
        <p:txBody>
          <a:bodyPr wrap="none">
            <a:spAutoFit/>
          </a:bodyPr>
          <a:lstStyle/>
          <a:p>
            <a:pPr defTabSz="457154"/>
            <a:r>
              <a:rPr lang="en-US" sz="3600" b="1" dirty="0">
                <a:solidFill>
                  <a:srgbClr val="FFCE63"/>
                </a:solidFill>
                <a:latin typeface="Century Gothic" panose="020B0502020202020204" pitchFamily="34" charset="0"/>
                <a:cs typeface="Arial" panose="020B0604020202020204" pitchFamily="34" charset="0"/>
              </a:rPr>
              <a:t>C</a:t>
            </a:r>
            <a:endParaRPr lang="en-US" sz="3600" b="1" dirty="0">
              <a:solidFill>
                <a:srgbClr val="FFCE63"/>
              </a:solidFill>
              <a:latin typeface="Century Gothic" panose="020B0502020202020204" pitchFamily="34" charset="0"/>
            </a:endParaRPr>
          </a:p>
        </p:txBody>
      </p:sp>
      <p:sp>
        <p:nvSpPr>
          <p:cNvPr id="21" name="TextBox 20">
            <a:extLst>
              <a:ext uri="{FF2B5EF4-FFF2-40B4-BE49-F238E27FC236}">
                <a16:creationId xmlns:a16="http://schemas.microsoft.com/office/drawing/2014/main" id="{38EDA3F7-B055-B8DD-36F1-182D6EBAF380}"/>
              </a:ext>
            </a:extLst>
          </p:cNvPr>
          <p:cNvSpPr txBox="1"/>
          <p:nvPr/>
        </p:nvSpPr>
        <p:spPr>
          <a:xfrm>
            <a:off x="7806882" y="5404965"/>
            <a:ext cx="4265911" cy="1077218"/>
          </a:xfrm>
          <a:prstGeom prst="rect">
            <a:avLst/>
          </a:prstGeom>
          <a:noFill/>
        </p:spPr>
        <p:txBody>
          <a:bodyPr wrap="none" rtlCol="0">
            <a:spAutoFit/>
          </a:bodyPr>
          <a:lstStyle/>
          <a:p>
            <a:pPr algn="r"/>
            <a:r>
              <a:rPr lang="en-US" sz="3200" b="1" dirty="0">
                <a:latin typeface="Century Gothic" panose="020B0502020202020204" pitchFamily="34" charset="0"/>
              </a:rPr>
              <a:t>INVESTMENT</a:t>
            </a:r>
            <a:r>
              <a:rPr lang="mn-MN" sz="3200" b="1" dirty="0">
                <a:latin typeface="Century Gothic" panose="020B0502020202020204" pitchFamily="34" charset="0"/>
              </a:rPr>
              <a:t> </a:t>
            </a:r>
            <a:endParaRPr lang="en-US" sz="3200" b="1" dirty="0">
              <a:latin typeface="Century Gothic" panose="020B0502020202020204" pitchFamily="34" charset="0"/>
            </a:endParaRPr>
          </a:p>
          <a:p>
            <a:pPr algn="r"/>
            <a:r>
              <a:rPr lang="en-US" sz="3200" b="1" dirty="0">
                <a:latin typeface="Century Gothic" panose="020B0502020202020204" pitchFamily="34" charset="0"/>
              </a:rPr>
              <a:t>RATIO INFOGRAPHIC</a:t>
            </a:r>
          </a:p>
        </p:txBody>
      </p:sp>
      <p:sp>
        <p:nvSpPr>
          <p:cNvPr id="26" name="Freeform 25">
            <a:extLst>
              <a:ext uri="{FF2B5EF4-FFF2-40B4-BE49-F238E27FC236}">
                <a16:creationId xmlns:a16="http://schemas.microsoft.com/office/drawing/2014/main" id="{450C39A2-C96B-E6BB-95CA-1F2A968F8603}"/>
              </a:ext>
            </a:extLst>
          </p:cNvPr>
          <p:cNvSpPr/>
          <p:nvPr/>
        </p:nvSpPr>
        <p:spPr>
          <a:xfrm>
            <a:off x="1900184" y="2644588"/>
            <a:ext cx="2188880" cy="4213413"/>
          </a:xfrm>
          <a:custGeom>
            <a:avLst/>
            <a:gdLst>
              <a:gd name="connsiteX0" fmla="*/ 1094440 w 2188880"/>
              <a:gd name="connsiteY0" fmla="*/ 441349 h 4121497"/>
              <a:gd name="connsiteX1" fmla="*/ 118318 w 2188880"/>
              <a:gd name="connsiteY1" fmla="*/ 1452360 h 4121497"/>
              <a:gd name="connsiteX2" fmla="*/ 1094440 w 2188880"/>
              <a:gd name="connsiteY2" fmla="*/ 2463371 h 4121497"/>
              <a:gd name="connsiteX3" fmla="*/ 2070562 w 2188880"/>
              <a:gd name="connsiteY3" fmla="*/ 1452360 h 4121497"/>
              <a:gd name="connsiteX4" fmla="*/ 1094440 w 2188880"/>
              <a:gd name="connsiteY4" fmla="*/ 441349 h 4121497"/>
              <a:gd name="connsiteX5" fmla="*/ 0 w 2188880"/>
              <a:gd name="connsiteY5" fmla="*/ 0 h 4121497"/>
              <a:gd name="connsiteX6" fmla="*/ 2188880 w 2188880"/>
              <a:gd name="connsiteY6" fmla="*/ 0 h 4121497"/>
              <a:gd name="connsiteX7" fmla="*/ 2188880 w 2188880"/>
              <a:gd name="connsiteY7" fmla="*/ 4121497 h 4121497"/>
              <a:gd name="connsiteX8" fmla="*/ 0 w 2188880"/>
              <a:gd name="connsiteY8" fmla="*/ 4121497 h 4121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8880" h="4121497">
                <a:moveTo>
                  <a:pt x="1094440" y="441349"/>
                </a:moveTo>
                <a:cubicBezTo>
                  <a:pt x="555342" y="441349"/>
                  <a:pt x="118318" y="893994"/>
                  <a:pt x="118318" y="1452360"/>
                </a:cubicBezTo>
                <a:cubicBezTo>
                  <a:pt x="118318" y="2010726"/>
                  <a:pt x="555342" y="2463371"/>
                  <a:pt x="1094440" y="2463371"/>
                </a:cubicBezTo>
                <a:cubicBezTo>
                  <a:pt x="1633538" y="2463371"/>
                  <a:pt x="2070562" y="2010726"/>
                  <a:pt x="2070562" y="1452360"/>
                </a:cubicBezTo>
                <a:cubicBezTo>
                  <a:pt x="2070562" y="893994"/>
                  <a:pt x="1633538" y="441349"/>
                  <a:pt x="1094440" y="441349"/>
                </a:cubicBezTo>
                <a:close/>
                <a:moveTo>
                  <a:pt x="0" y="0"/>
                </a:moveTo>
                <a:lnTo>
                  <a:pt x="2188880" y="0"/>
                </a:lnTo>
                <a:lnTo>
                  <a:pt x="2188880" y="4121497"/>
                </a:lnTo>
                <a:lnTo>
                  <a:pt x="0" y="412149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Rounded Rectangle 29">
            <a:extLst>
              <a:ext uri="{FF2B5EF4-FFF2-40B4-BE49-F238E27FC236}">
                <a16:creationId xmlns:a16="http://schemas.microsoft.com/office/drawing/2014/main" id="{FE8FF1D9-8954-F21F-3B5A-12313DEDF5C8}"/>
              </a:ext>
            </a:extLst>
          </p:cNvPr>
          <p:cNvSpPr/>
          <p:nvPr/>
        </p:nvSpPr>
        <p:spPr>
          <a:xfrm>
            <a:off x="209353" y="1118427"/>
            <a:ext cx="1974839" cy="2026193"/>
          </a:xfrm>
          <a:prstGeom prst="roundRect">
            <a:avLst/>
          </a:prstGeom>
          <a:noFill/>
          <a:ln>
            <a:solidFill>
              <a:srgbClr val="A8436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0949B39-15B2-0E8B-B3E1-66DF6374AD53}"/>
              </a:ext>
            </a:extLst>
          </p:cNvPr>
          <p:cNvSpPr/>
          <p:nvPr/>
        </p:nvSpPr>
        <p:spPr>
          <a:xfrm flipH="1">
            <a:off x="442701" y="1468537"/>
            <a:ext cx="1543717" cy="1297535"/>
          </a:xfrm>
          <a:prstGeom prst="rect">
            <a:avLst/>
          </a:prstGeom>
        </p:spPr>
        <p:txBody>
          <a:bodyPr wrap="square">
            <a:spAutoFit/>
          </a:bodyPr>
          <a:lstStyle/>
          <a:p>
            <a:pPr algn="just" defTabSz="457154">
              <a:lnSpc>
                <a:spcPct val="89000"/>
              </a:lnSpc>
            </a:pPr>
            <a:r>
              <a:rPr lang="en-US" sz="1400" b="1" dirty="0">
                <a:solidFill>
                  <a:srgbClr val="7DD1CE"/>
                </a:solidFill>
                <a:latin typeface="Century Gothic" panose="020B0502020202020204" pitchFamily="34" charset="0"/>
              </a:rPr>
              <a:t>Option</a:t>
            </a:r>
          </a:p>
          <a:p>
            <a:pPr algn="just" defTabSz="457154">
              <a:lnSpc>
                <a:spcPct val="89000"/>
              </a:lnSpc>
            </a:pPr>
            <a:r>
              <a:rPr lang="en-US" sz="1400" dirty="0">
                <a:latin typeface="Century Gothic" panose="020B0502020202020204" pitchFamily="34" charset="0"/>
              </a:rPr>
              <a:t> </a:t>
            </a:r>
            <a:endParaRPr lang="en-US" sz="1000" dirty="0">
              <a:latin typeface="Century Gothic" panose="020B0502020202020204" pitchFamily="34" charset="0"/>
            </a:endParaRPr>
          </a:p>
          <a:p>
            <a:pPr algn="just" defTabSz="457154">
              <a:lnSpc>
                <a:spcPct val="89000"/>
              </a:lnSpc>
            </a:pPr>
            <a:r>
              <a:rPr lang="en-US" sz="1000" dirty="0" err="1">
                <a:latin typeface="Century Gothic" panose="020B0502020202020204" pitchFamily="34" charset="0"/>
              </a:rPr>
              <a:t>Etiam</a:t>
            </a:r>
            <a:r>
              <a:rPr lang="en-US" sz="1000" dirty="0">
                <a:latin typeface="Century Gothic" panose="020B0502020202020204" pitchFamily="34" charset="0"/>
              </a:rPr>
              <a:t> </a:t>
            </a:r>
            <a:r>
              <a:rPr lang="en-US" sz="1000" dirty="0" err="1">
                <a:latin typeface="Century Gothic" panose="020B0502020202020204" pitchFamily="34" charset="0"/>
              </a:rPr>
              <a:t>dignissim</a:t>
            </a:r>
            <a:r>
              <a:rPr lang="en-US" sz="1000" dirty="0">
                <a:latin typeface="Century Gothic" panose="020B0502020202020204" pitchFamily="34" charset="0"/>
              </a:rPr>
              <a:t> dolor sit </a:t>
            </a:r>
            <a:r>
              <a:rPr lang="en-US" sz="1000" dirty="0" err="1">
                <a:latin typeface="Century Gothic" panose="020B0502020202020204" pitchFamily="34" charset="0"/>
              </a:rPr>
              <a:t>amet</a:t>
            </a:r>
            <a:r>
              <a:rPr lang="en-US" sz="1000" dirty="0">
                <a:latin typeface="Century Gothic" panose="020B0502020202020204" pitchFamily="34" charset="0"/>
              </a:rPr>
              <a:t> dictum </a:t>
            </a:r>
            <a:r>
              <a:rPr lang="en-US" sz="1000" dirty="0" err="1">
                <a:latin typeface="Century Gothic" panose="020B0502020202020204" pitchFamily="34" charset="0"/>
              </a:rPr>
              <a:t>volutpat</a:t>
            </a:r>
            <a:r>
              <a:rPr lang="en-US" sz="1000" dirty="0">
                <a:latin typeface="Century Gothic" panose="020B0502020202020204" pitchFamily="34" charset="0"/>
              </a:rPr>
              <a:t>. Sed </a:t>
            </a:r>
            <a:r>
              <a:rPr lang="en-US" sz="1000" dirty="0" err="1">
                <a:latin typeface="Century Gothic" panose="020B0502020202020204" pitchFamily="34" charset="0"/>
              </a:rPr>
              <a:t>egestas</a:t>
            </a:r>
            <a:r>
              <a:rPr lang="en-US" sz="1000" dirty="0">
                <a:latin typeface="Century Gothic" panose="020B0502020202020204" pitchFamily="34" charset="0"/>
              </a:rPr>
              <a:t> </a:t>
            </a:r>
            <a:r>
              <a:rPr lang="en-US" sz="1000" dirty="0" err="1">
                <a:latin typeface="Century Gothic" panose="020B0502020202020204" pitchFamily="34" charset="0"/>
              </a:rPr>
              <a:t>egestas</a:t>
            </a:r>
            <a:r>
              <a:rPr lang="en-US" sz="1000" dirty="0">
                <a:latin typeface="Century Gothic" panose="020B0502020202020204" pitchFamily="34" charset="0"/>
              </a:rPr>
              <a:t> </a:t>
            </a:r>
            <a:r>
              <a:rPr lang="en-US" sz="1000" dirty="0" err="1">
                <a:latin typeface="Century Gothic" panose="020B0502020202020204" pitchFamily="34" charset="0"/>
              </a:rPr>
              <a:t>turpis</a:t>
            </a:r>
            <a:r>
              <a:rPr lang="en-US" sz="1000" dirty="0">
                <a:latin typeface="Century Gothic" panose="020B0502020202020204" pitchFamily="34" charset="0"/>
              </a:rPr>
              <a:t>, vitae </a:t>
            </a:r>
            <a:r>
              <a:rPr lang="en-US" sz="1000" dirty="0" err="1">
                <a:latin typeface="Century Gothic" panose="020B0502020202020204" pitchFamily="34" charset="0"/>
              </a:rPr>
              <a:t>accumsan</a:t>
            </a:r>
            <a:r>
              <a:rPr lang="en-US" sz="1000" dirty="0">
                <a:latin typeface="Century Gothic" panose="020B0502020202020204" pitchFamily="34" charset="0"/>
              </a:rPr>
              <a:t> </a:t>
            </a:r>
            <a:r>
              <a:rPr lang="en-US" sz="1000" dirty="0" err="1">
                <a:latin typeface="Century Gothic" panose="020B0502020202020204" pitchFamily="34" charset="0"/>
              </a:rPr>
              <a:t>nunc</a:t>
            </a:r>
            <a:r>
              <a:rPr lang="en-US" sz="1000" dirty="0">
                <a:latin typeface="Century Gothic" panose="020B0502020202020204" pitchFamily="34" charset="0"/>
              </a:rPr>
              <a:t> </a:t>
            </a:r>
            <a:r>
              <a:rPr lang="en-US" sz="1000" dirty="0" err="1">
                <a:latin typeface="Century Gothic" panose="020B0502020202020204" pitchFamily="34" charset="0"/>
              </a:rPr>
              <a:t>aliquam</a:t>
            </a:r>
            <a:r>
              <a:rPr lang="en-US" sz="1000" dirty="0">
                <a:latin typeface="Century Gothic" panose="020B0502020202020204" pitchFamily="34" charset="0"/>
              </a:rPr>
              <a:t> </a:t>
            </a:r>
          </a:p>
        </p:txBody>
      </p:sp>
      <p:cxnSp>
        <p:nvCxnSpPr>
          <p:cNvPr id="8" name="Straight Connector 7">
            <a:extLst>
              <a:ext uri="{FF2B5EF4-FFF2-40B4-BE49-F238E27FC236}">
                <a16:creationId xmlns:a16="http://schemas.microsoft.com/office/drawing/2014/main" id="{035D2658-BD4D-3AE9-8E07-3024160A12D2}"/>
              </a:ext>
            </a:extLst>
          </p:cNvPr>
          <p:cNvCxnSpPr>
            <a:cxnSpLocks/>
          </p:cNvCxnSpPr>
          <p:nvPr/>
        </p:nvCxnSpPr>
        <p:spPr>
          <a:xfrm flipV="1">
            <a:off x="1930018" y="3180330"/>
            <a:ext cx="5550895" cy="1216715"/>
          </a:xfrm>
          <a:prstGeom prst="line">
            <a:avLst/>
          </a:prstGeom>
          <a:ln w="76200" cap="rnd">
            <a:solidFill>
              <a:schemeClr val="tx1">
                <a:lumMod val="90000"/>
                <a:lumOff val="10000"/>
              </a:schemeClr>
            </a:solidFill>
            <a:round/>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F25BED74-8220-B756-BD5A-59CF14F7DE51}"/>
              </a:ext>
            </a:extLst>
          </p:cNvPr>
          <p:cNvSpPr/>
          <p:nvPr/>
        </p:nvSpPr>
        <p:spPr>
          <a:xfrm>
            <a:off x="1519492" y="1172978"/>
            <a:ext cx="452368" cy="646331"/>
          </a:xfrm>
          <a:prstGeom prst="rect">
            <a:avLst/>
          </a:prstGeom>
        </p:spPr>
        <p:txBody>
          <a:bodyPr wrap="none">
            <a:spAutoFit/>
          </a:bodyPr>
          <a:lstStyle/>
          <a:p>
            <a:pPr defTabSz="457154"/>
            <a:r>
              <a:rPr lang="en-US" sz="3600" b="1" dirty="0">
                <a:solidFill>
                  <a:srgbClr val="7DD1CE"/>
                </a:solidFill>
                <a:latin typeface="Century Gothic" panose="020B0502020202020204" pitchFamily="34" charset="0"/>
                <a:cs typeface="Arial" panose="020B0604020202020204" pitchFamily="34" charset="0"/>
              </a:rPr>
              <a:t>B</a:t>
            </a:r>
            <a:endParaRPr lang="en-US" sz="3600" b="1" dirty="0">
              <a:solidFill>
                <a:srgbClr val="7DD1CE"/>
              </a:solidFill>
              <a:latin typeface="Century Gothic" panose="020B0502020202020204" pitchFamily="34" charset="0"/>
            </a:endParaRPr>
          </a:p>
        </p:txBody>
      </p:sp>
    </p:spTree>
    <p:extLst>
      <p:ext uri="{BB962C8B-B14F-4D97-AF65-F5344CB8AC3E}">
        <p14:creationId xmlns:p14="http://schemas.microsoft.com/office/powerpoint/2010/main" val="150355832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175" name="Group 174">
            <a:extLst>
              <a:ext uri="{FF2B5EF4-FFF2-40B4-BE49-F238E27FC236}">
                <a16:creationId xmlns:a16="http://schemas.microsoft.com/office/drawing/2014/main" id="{1ED9539F-3F4C-5114-0186-8031C5755342}"/>
              </a:ext>
            </a:extLst>
          </p:cNvPr>
          <p:cNvGrpSpPr/>
          <p:nvPr/>
        </p:nvGrpSpPr>
        <p:grpSpPr>
          <a:xfrm>
            <a:off x="7047170" y="1851701"/>
            <a:ext cx="4268691" cy="4112436"/>
            <a:chOff x="1080399" y="1682911"/>
            <a:chExt cx="4268691" cy="4112436"/>
          </a:xfrm>
        </p:grpSpPr>
        <p:grpSp>
          <p:nvGrpSpPr>
            <p:cNvPr id="3" name="Group 2">
              <a:extLst>
                <a:ext uri="{FF2B5EF4-FFF2-40B4-BE49-F238E27FC236}">
                  <a16:creationId xmlns:a16="http://schemas.microsoft.com/office/drawing/2014/main" id="{E234884A-6CC7-B932-1BFC-7F2FA96F24A8}"/>
                </a:ext>
              </a:extLst>
            </p:cNvPr>
            <p:cNvGrpSpPr/>
            <p:nvPr/>
          </p:nvGrpSpPr>
          <p:grpSpPr>
            <a:xfrm>
              <a:off x="2254696" y="1682911"/>
              <a:ext cx="3094394" cy="3966728"/>
              <a:chOff x="2499221" y="1959427"/>
              <a:chExt cx="2918317" cy="3741014"/>
            </a:xfrm>
          </p:grpSpPr>
          <p:sp>
            <p:nvSpPr>
              <p:cNvPr id="61" name="Oval 84">
                <a:extLst>
                  <a:ext uri="{FF2B5EF4-FFF2-40B4-BE49-F238E27FC236}">
                    <a16:creationId xmlns:a16="http://schemas.microsoft.com/office/drawing/2014/main" id="{B1972377-B6C2-B49C-F944-9D9558FE0FE4}"/>
                  </a:ext>
                </a:extLst>
              </p:cNvPr>
              <p:cNvSpPr>
                <a:spLocks noChangeArrowheads="1"/>
              </p:cNvSpPr>
              <p:nvPr/>
            </p:nvSpPr>
            <p:spPr bwMode="auto">
              <a:xfrm>
                <a:off x="2547137" y="5427414"/>
                <a:ext cx="2817965" cy="273027"/>
              </a:xfrm>
              <a:prstGeom prst="ellipse">
                <a:avLst/>
              </a:prstGeom>
              <a:solidFill>
                <a:schemeClr val="tx1">
                  <a:lumMod val="20000"/>
                  <a:lumOff val="80000"/>
                  <a:alpha val="10116"/>
                </a:schemeClr>
              </a:solidFill>
              <a:ln>
                <a:noFill/>
              </a:ln>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62" name="Freeform 85">
                <a:extLst>
                  <a:ext uri="{FF2B5EF4-FFF2-40B4-BE49-F238E27FC236}">
                    <a16:creationId xmlns:a16="http://schemas.microsoft.com/office/drawing/2014/main" id="{0CC776DB-2877-B86D-DF63-1A4F79154B7C}"/>
                  </a:ext>
                </a:extLst>
              </p:cNvPr>
              <p:cNvSpPr>
                <a:spLocks/>
              </p:cNvSpPr>
              <p:nvPr/>
            </p:nvSpPr>
            <p:spPr bwMode="auto">
              <a:xfrm>
                <a:off x="2644776" y="2196292"/>
                <a:ext cx="2627208" cy="2471709"/>
              </a:xfrm>
              <a:custGeom>
                <a:avLst/>
                <a:gdLst>
                  <a:gd name="T0" fmla="*/ 2771 w 2906"/>
                  <a:gd name="T1" fmla="*/ 2734 h 2734"/>
                  <a:gd name="T2" fmla="*/ 129 w 2906"/>
                  <a:gd name="T3" fmla="*/ 2734 h 2734"/>
                  <a:gd name="T4" fmla="*/ 0 w 2906"/>
                  <a:gd name="T5" fmla="*/ 0 h 2734"/>
                  <a:gd name="T6" fmla="*/ 2906 w 2906"/>
                  <a:gd name="T7" fmla="*/ 0 h 2734"/>
                  <a:gd name="T8" fmla="*/ 2771 w 2906"/>
                  <a:gd name="T9" fmla="*/ 2734 h 2734"/>
                </a:gdLst>
                <a:ahLst/>
                <a:cxnLst>
                  <a:cxn ang="0">
                    <a:pos x="T0" y="T1"/>
                  </a:cxn>
                  <a:cxn ang="0">
                    <a:pos x="T2" y="T3"/>
                  </a:cxn>
                  <a:cxn ang="0">
                    <a:pos x="T4" y="T5"/>
                  </a:cxn>
                  <a:cxn ang="0">
                    <a:pos x="T6" y="T7"/>
                  </a:cxn>
                  <a:cxn ang="0">
                    <a:pos x="T8" y="T9"/>
                  </a:cxn>
                </a:cxnLst>
                <a:rect l="0" t="0" r="r" b="b"/>
                <a:pathLst>
                  <a:path w="2906" h="2734">
                    <a:moveTo>
                      <a:pt x="2771" y="2734"/>
                    </a:moveTo>
                    <a:lnTo>
                      <a:pt x="129" y="2734"/>
                    </a:lnTo>
                    <a:lnTo>
                      <a:pt x="0" y="0"/>
                    </a:lnTo>
                    <a:lnTo>
                      <a:pt x="2906" y="0"/>
                    </a:lnTo>
                    <a:lnTo>
                      <a:pt x="2771" y="2734"/>
                    </a:lnTo>
                    <a:close/>
                  </a:path>
                </a:pathLst>
              </a:custGeom>
              <a:solidFill>
                <a:srgbClr val="CCCE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63" name="Freeform 86">
                <a:extLst>
                  <a:ext uri="{FF2B5EF4-FFF2-40B4-BE49-F238E27FC236}">
                    <a16:creationId xmlns:a16="http://schemas.microsoft.com/office/drawing/2014/main" id="{7CA1C212-BD73-ADFD-F2C0-EE8530F39611}"/>
                  </a:ext>
                </a:extLst>
              </p:cNvPr>
              <p:cNvSpPr>
                <a:spLocks/>
              </p:cNvSpPr>
              <p:nvPr/>
            </p:nvSpPr>
            <p:spPr bwMode="auto">
              <a:xfrm>
                <a:off x="2718909" y="2294835"/>
                <a:ext cx="2478942" cy="2287280"/>
              </a:xfrm>
              <a:custGeom>
                <a:avLst/>
                <a:gdLst>
                  <a:gd name="T0" fmla="*/ 2616 w 2742"/>
                  <a:gd name="T1" fmla="*/ 2530 h 2530"/>
                  <a:gd name="T2" fmla="*/ 122 w 2742"/>
                  <a:gd name="T3" fmla="*/ 2530 h 2530"/>
                  <a:gd name="T4" fmla="*/ 0 w 2742"/>
                  <a:gd name="T5" fmla="*/ 0 h 2530"/>
                  <a:gd name="T6" fmla="*/ 2742 w 2742"/>
                  <a:gd name="T7" fmla="*/ 0 h 2530"/>
                  <a:gd name="T8" fmla="*/ 2616 w 2742"/>
                  <a:gd name="T9" fmla="*/ 2530 h 2530"/>
                </a:gdLst>
                <a:ahLst/>
                <a:cxnLst>
                  <a:cxn ang="0">
                    <a:pos x="T0" y="T1"/>
                  </a:cxn>
                  <a:cxn ang="0">
                    <a:pos x="T2" y="T3"/>
                  </a:cxn>
                  <a:cxn ang="0">
                    <a:pos x="T4" y="T5"/>
                  </a:cxn>
                  <a:cxn ang="0">
                    <a:pos x="T6" y="T7"/>
                  </a:cxn>
                  <a:cxn ang="0">
                    <a:pos x="T8" y="T9"/>
                  </a:cxn>
                </a:cxnLst>
                <a:rect l="0" t="0" r="r" b="b"/>
                <a:pathLst>
                  <a:path w="2742" h="2530">
                    <a:moveTo>
                      <a:pt x="2616" y="2530"/>
                    </a:moveTo>
                    <a:lnTo>
                      <a:pt x="122" y="2530"/>
                    </a:lnTo>
                    <a:lnTo>
                      <a:pt x="0" y="0"/>
                    </a:lnTo>
                    <a:lnTo>
                      <a:pt x="2742" y="0"/>
                    </a:lnTo>
                    <a:lnTo>
                      <a:pt x="2616" y="253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dirty="0">
                  <a:solidFill>
                    <a:srgbClr val="878787"/>
                  </a:solidFill>
                  <a:latin typeface="Questrial"/>
                </a:endParaRPr>
              </a:p>
            </p:txBody>
          </p:sp>
          <p:sp>
            <p:nvSpPr>
              <p:cNvPr id="128" name="Freeform 87">
                <a:extLst>
                  <a:ext uri="{FF2B5EF4-FFF2-40B4-BE49-F238E27FC236}">
                    <a16:creationId xmlns:a16="http://schemas.microsoft.com/office/drawing/2014/main" id="{55E9E0CF-7500-A923-2C2B-1F5B649F7D12}"/>
                  </a:ext>
                </a:extLst>
              </p:cNvPr>
              <p:cNvSpPr>
                <a:spLocks/>
              </p:cNvSpPr>
              <p:nvPr/>
            </p:nvSpPr>
            <p:spPr bwMode="auto">
              <a:xfrm>
                <a:off x="3073302" y="4160821"/>
                <a:ext cx="1767444" cy="84982"/>
              </a:xfrm>
              <a:custGeom>
                <a:avLst/>
                <a:gdLst>
                  <a:gd name="T0" fmla="*/ 1142 w 1142"/>
                  <a:gd name="T1" fmla="*/ 27 h 55"/>
                  <a:gd name="T2" fmla="*/ 1114 w 1142"/>
                  <a:gd name="T3" fmla="*/ 55 h 55"/>
                  <a:gd name="T4" fmla="*/ 27 w 1142"/>
                  <a:gd name="T5" fmla="*/ 55 h 55"/>
                  <a:gd name="T6" fmla="*/ 0 w 1142"/>
                  <a:gd name="T7" fmla="*/ 27 h 55"/>
                  <a:gd name="T8" fmla="*/ 0 w 1142"/>
                  <a:gd name="T9" fmla="*/ 27 h 55"/>
                  <a:gd name="T10" fmla="*/ 27 w 1142"/>
                  <a:gd name="T11" fmla="*/ 0 h 55"/>
                  <a:gd name="T12" fmla="*/ 1114 w 1142"/>
                  <a:gd name="T13" fmla="*/ 0 h 55"/>
                  <a:gd name="T14" fmla="*/ 1142 w 1142"/>
                  <a:gd name="T15" fmla="*/ 27 h 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2" h="55">
                    <a:moveTo>
                      <a:pt x="1142" y="27"/>
                    </a:moveTo>
                    <a:cubicBezTo>
                      <a:pt x="1142" y="43"/>
                      <a:pt x="1129" y="55"/>
                      <a:pt x="1114" y="55"/>
                    </a:cubicBezTo>
                    <a:cubicBezTo>
                      <a:pt x="27" y="55"/>
                      <a:pt x="27" y="55"/>
                      <a:pt x="27" y="55"/>
                    </a:cubicBezTo>
                    <a:cubicBezTo>
                      <a:pt x="12" y="55"/>
                      <a:pt x="0" y="43"/>
                      <a:pt x="0" y="27"/>
                    </a:cubicBezTo>
                    <a:cubicBezTo>
                      <a:pt x="0" y="27"/>
                      <a:pt x="0" y="27"/>
                      <a:pt x="0" y="27"/>
                    </a:cubicBezTo>
                    <a:cubicBezTo>
                      <a:pt x="0" y="12"/>
                      <a:pt x="12" y="0"/>
                      <a:pt x="27" y="0"/>
                    </a:cubicBezTo>
                    <a:cubicBezTo>
                      <a:pt x="1114" y="0"/>
                      <a:pt x="1114" y="0"/>
                      <a:pt x="1114" y="0"/>
                    </a:cubicBezTo>
                    <a:cubicBezTo>
                      <a:pt x="1129" y="0"/>
                      <a:pt x="1142" y="12"/>
                      <a:pt x="1142" y="27"/>
                    </a:cubicBez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dirty="0">
                  <a:solidFill>
                    <a:srgbClr val="878787"/>
                  </a:solidFill>
                  <a:latin typeface="Questrial"/>
                </a:endParaRPr>
              </a:p>
            </p:txBody>
          </p:sp>
          <p:sp>
            <p:nvSpPr>
              <p:cNvPr id="129" name="Freeform 88">
                <a:extLst>
                  <a:ext uri="{FF2B5EF4-FFF2-40B4-BE49-F238E27FC236}">
                    <a16:creationId xmlns:a16="http://schemas.microsoft.com/office/drawing/2014/main" id="{511EE497-A137-A309-049F-D50259DCA0DB}"/>
                  </a:ext>
                </a:extLst>
              </p:cNvPr>
              <p:cNvSpPr>
                <a:spLocks/>
              </p:cNvSpPr>
              <p:nvPr/>
            </p:nvSpPr>
            <p:spPr bwMode="auto">
              <a:xfrm>
                <a:off x="3955667" y="2447621"/>
                <a:ext cx="580409" cy="351680"/>
              </a:xfrm>
              <a:custGeom>
                <a:avLst/>
                <a:gdLst>
                  <a:gd name="T0" fmla="*/ 2 w 375"/>
                  <a:gd name="T1" fmla="*/ 106 h 228"/>
                  <a:gd name="T2" fmla="*/ 301 w 375"/>
                  <a:gd name="T3" fmla="*/ 228 h 228"/>
                  <a:gd name="T4" fmla="*/ 375 w 375"/>
                  <a:gd name="T5" fmla="*/ 154 h 228"/>
                  <a:gd name="T6" fmla="*/ 2 w 375"/>
                  <a:gd name="T7" fmla="*/ 0 h 228"/>
                  <a:gd name="T8" fmla="*/ 0 w 375"/>
                  <a:gd name="T9" fmla="*/ 0 h 228"/>
                  <a:gd name="T10" fmla="*/ 0 w 375"/>
                  <a:gd name="T11" fmla="*/ 106 h 228"/>
                  <a:gd name="T12" fmla="*/ 2 w 375"/>
                  <a:gd name="T13" fmla="*/ 106 h 228"/>
                </a:gdLst>
                <a:ahLst/>
                <a:cxnLst>
                  <a:cxn ang="0">
                    <a:pos x="T0" y="T1"/>
                  </a:cxn>
                  <a:cxn ang="0">
                    <a:pos x="T2" y="T3"/>
                  </a:cxn>
                  <a:cxn ang="0">
                    <a:pos x="T4" y="T5"/>
                  </a:cxn>
                  <a:cxn ang="0">
                    <a:pos x="T6" y="T7"/>
                  </a:cxn>
                  <a:cxn ang="0">
                    <a:pos x="T8" y="T9"/>
                  </a:cxn>
                  <a:cxn ang="0">
                    <a:pos x="T10" y="T11"/>
                  </a:cxn>
                  <a:cxn ang="0">
                    <a:pos x="T12" y="T13"/>
                  </a:cxn>
                </a:cxnLst>
                <a:rect l="0" t="0" r="r" b="b"/>
                <a:pathLst>
                  <a:path w="375" h="228">
                    <a:moveTo>
                      <a:pt x="2" y="106"/>
                    </a:moveTo>
                    <a:cubicBezTo>
                      <a:pt x="118" y="106"/>
                      <a:pt x="224" y="152"/>
                      <a:pt x="301" y="228"/>
                    </a:cubicBezTo>
                    <a:cubicBezTo>
                      <a:pt x="375" y="154"/>
                      <a:pt x="375" y="154"/>
                      <a:pt x="375" y="154"/>
                    </a:cubicBezTo>
                    <a:cubicBezTo>
                      <a:pt x="279" y="59"/>
                      <a:pt x="147" y="0"/>
                      <a:pt x="2" y="0"/>
                    </a:cubicBezTo>
                    <a:cubicBezTo>
                      <a:pt x="1" y="0"/>
                      <a:pt x="1" y="0"/>
                      <a:pt x="0" y="0"/>
                    </a:cubicBezTo>
                    <a:cubicBezTo>
                      <a:pt x="0" y="106"/>
                      <a:pt x="0" y="106"/>
                      <a:pt x="0" y="106"/>
                    </a:cubicBezTo>
                    <a:cubicBezTo>
                      <a:pt x="1" y="106"/>
                      <a:pt x="1" y="106"/>
                      <a:pt x="2" y="106"/>
                    </a:cubicBezTo>
                    <a:close/>
                  </a:path>
                </a:pathLst>
              </a:custGeom>
              <a:solidFill>
                <a:srgbClr val="7DD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0" name="Freeform 89">
                <a:extLst>
                  <a:ext uri="{FF2B5EF4-FFF2-40B4-BE49-F238E27FC236}">
                    <a16:creationId xmlns:a16="http://schemas.microsoft.com/office/drawing/2014/main" id="{03A83A1E-E049-9A7F-3AEF-3E06371EFC3A}"/>
                  </a:ext>
                </a:extLst>
              </p:cNvPr>
              <p:cNvSpPr>
                <a:spLocks/>
              </p:cNvSpPr>
              <p:nvPr/>
            </p:nvSpPr>
            <p:spPr bwMode="auto">
              <a:xfrm>
                <a:off x="3378875" y="2447621"/>
                <a:ext cx="576792" cy="354393"/>
              </a:xfrm>
              <a:custGeom>
                <a:avLst/>
                <a:gdLst>
                  <a:gd name="T0" fmla="*/ 373 w 373"/>
                  <a:gd name="T1" fmla="*/ 106 h 230"/>
                  <a:gd name="T2" fmla="*/ 373 w 373"/>
                  <a:gd name="T3" fmla="*/ 0 h 230"/>
                  <a:gd name="T4" fmla="*/ 0 w 373"/>
                  <a:gd name="T5" fmla="*/ 155 h 230"/>
                  <a:gd name="T6" fmla="*/ 74 w 373"/>
                  <a:gd name="T7" fmla="*/ 230 h 230"/>
                  <a:gd name="T8" fmla="*/ 373 w 373"/>
                  <a:gd name="T9" fmla="*/ 106 h 230"/>
                </a:gdLst>
                <a:ahLst/>
                <a:cxnLst>
                  <a:cxn ang="0">
                    <a:pos x="T0" y="T1"/>
                  </a:cxn>
                  <a:cxn ang="0">
                    <a:pos x="T2" y="T3"/>
                  </a:cxn>
                  <a:cxn ang="0">
                    <a:pos x="T4" y="T5"/>
                  </a:cxn>
                  <a:cxn ang="0">
                    <a:pos x="T6" y="T7"/>
                  </a:cxn>
                  <a:cxn ang="0">
                    <a:pos x="T8" y="T9"/>
                  </a:cxn>
                </a:cxnLst>
                <a:rect l="0" t="0" r="r" b="b"/>
                <a:pathLst>
                  <a:path w="373" h="230">
                    <a:moveTo>
                      <a:pt x="373" y="106"/>
                    </a:moveTo>
                    <a:cubicBezTo>
                      <a:pt x="373" y="0"/>
                      <a:pt x="373" y="0"/>
                      <a:pt x="373" y="0"/>
                    </a:cubicBezTo>
                    <a:cubicBezTo>
                      <a:pt x="227" y="1"/>
                      <a:pt x="96" y="60"/>
                      <a:pt x="0" y="155"/>
                    </a:cubicBezTo>
                    <a:cubicBezTo>
                      <a:pt x="74" y="230"/>
                      <a:pt x="74" y="230"/>
                      <a:pt x="74" y="230"/>
                    </a:cubicBezTo>
                    <a:cubicBezTo>
                      <a:pt x="151" y="153"/>
                      <a:pt x="257" y="106"/>
                      <a:pt x="373" y="106"/>
                    </a:cubicBezTo>
                    <a:close/>
                  </a:path>
                </a:pathLst>
              </a:custGeom>
              <a:solidFill>
                <a:srgbClr val="F26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1" name="Freeform 90">
                <a:extLst>
                  <a:ext uri="{FF2B5EF4-FFF2-40B4-BE49-F238E27FC236}">
                    <a16:creationId xmlns:a16="http://schemas.microsoft.com/office/drawing/2014/main" id="{26E9B963-A829-16C6-F32C-64453C123BF8}"/>
                  </a:ext>
                </a:extLst>
              </p:cNvPr>
              <p:cNvSpPr>
                <a:spLocks/>
              </p:cNvSpPr>
              <p:nvPr/>
            </p:nvSpPr>
            <p:spPr bwMode="auto">
              <a:xfrm>
                <a:off x="4421260" y="2685389"/>
                <a:ext cx="358913" cy="577696"/>
              </a:xfrm>
              <a:custGeom>
                <a:avLst/>
                <a:gdLst>
                  <a:gd name="T0" fmla="*/ 127 w 232"/>
                  <a:gd name="T1" fmla="*/ 375 h 375"/>
                  <a:gd name="T2" fmla="*/ 232 w 232"/>
                  <a:gd name="T3" fmla="*/ 375 h 375"/>
                  <a:gd name="T4" fmla="*/ 74 w 232"/>
                  <a:gd name="T5" fmla="*/ 0 h 375"/>
                  <a:gd name="T6" fmla="*/ 0 w 232"/>
                  <a:gd name="T7" fmla="*/ 74 h 375"/>
                  <a:gd name="T8" fmla="*/ 127 w 232"/>
                  <a:gd name="T9" fmla="*/ 375 h 375"/>
                </a:gdLst>
                <a:ahLst/>
                <a:cxnLst>
                  <a:cxn ang="0">
                    <a:pos x="T0" y="T1"/>
                  </a:cxn>
                  <a:cxn ang="0">
                    <a:pos x="T2" y="T3"/>
                  </a:cxn>
                  <a:cxn ang="0">
                    <a:pos x="T4" y="T5"/>
                  </a:cxn>
                  <a:cxn ang="0">
                    <a:pos x="T6" y="T7"/>
                  </a:cxn>
                  <a:cxn ang="0">
                    <a:pos x="T8" y="T9"/>
                  </a:cxn>
                </a:cxnLst>
                <a:rect l="0" t="0" r="r" b="b"/>
                <a:pathLst>
                  <a:path w="232" h="375">
                    <a:moveTo>
                      <a:pt x="127" y="375"/>
                    </a:moveTo>
                    <a:cubicBezTo>
                      <a:pt x="232" y="375"/>
                      <a:pt x="232" y="375"/>
                      <a:pt x="232" y="375"/>
                    </a:cubicBezTo>
                    <a:cubicBezTo>
                      <a:pt x="231" y="228"/>
                      <a:pt x="171" y="95"/>
                      <a:pt x="74" y="0"/>
                    </a:cubicBezTo>
                    <a:cubicBezTo>
                      <a:pt x="0" y="74"/>
                      <a:pt x="0" y="74"/>
                      <a:pt x="0" y="74"/>
                    </a:cubicBezTo>
                    <a:cubicBezTo>
                      <a:pt x="77" y="151"/>
                      <a:pt x="126" y="257"/>
                      <a:pt x="127" y="375"/>
                    </a:cubicBezTo>
                    <a:close/>
                  </a:path>
                </a:pathLst>
              </a:custGeom>
              <a:solidFill>
                <a:srgbClr val="F26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2" name="Freeform 91">
                <a:extLst>
                  <a:ext uri="{FF2B5EF4-FFF2-40B4-BE49-F238E27FC236}">
                    <a16:creationId xmlns:a16="http://schemas.microsoft.com/office/drawing/2014/main" id="{10F43551-93C6-2ADB-BD7E-FAAA812696A2}"/>
                  </a:ext>
                </a:extLst>
              </p:cNvPr>
              <p:cNvSpPr>
                <a:spLocks/>
              </p:cNvSpPr>
              <p:nvPr/>
            </p:nvSpPr>
            <p:spPr bwMode="auto">
              <a:xfrm>
                <a:off x="3955667" y="3729582"/>
                <a:ext cx="584929" cy="354393"/>
              </a:xfrm>
              <a:custGeom>
                <a:avLst/>
                <a:gdLst>
                  <a:gd name="T0" fmla="*/ 2 w 378"/>
                  <a:gd name="T1" fmla="*/ 125 h 230"/>
                  <a:gd name="T2" fmla="*/ 0 w 378"/>
                  <a:gd name="T3" fmla="*/ 125 h 230"/>
                  <a:gd name="T4" fmla="*/ 0 w 378"/>
                  <a:gd name="T5" fmla="*/ 230 h 230"/>
                  <a:gd name="T6" fmla="*/ 2 w 378"/>
                  <a:gd name="T7" fmla="*/ 230 h 230"/>
                  <a:gd name="T8" fmla="*/ 378 w 378"/>
                  <a:gd name="T9" fmla="*/ 74 h 230"/>
                  <a:gd name="T10" fmla="*/ 303 w 378"/>
                  <a:gd name="T11" fmla="*/ 0 h 230"/>
                  <a:gd name="T12" fmla="*/ 2 w 378"/>
                  <a:gd name="T13" fmla="*/ 125 h 230"/>
                </a:gdLst>
                <a:ahLst/>
                <a:cxnLst>
                  <a:cxn ang="0">
                    <a:pos x="T0" y="T1"/>
                  </a:cxn>
                  <a:cxn ang="0">
                    <a:pos x="T2" y="T3"/>
                  </a:cxn>
                  <a:cxn ang="0">
                    <a:pos x="T4" y="T5"/>
                  </a:cxn>
                  <a:cxn ang="0">
                    <a:pos x="T6" y="T7"/>
                  </a:cxn>
                  <a:cxn ang="0">
                    <a:pos x="T8" y="T9"/>
                  </a:cxn>
                  <a:cxn ang="0">
                    <a:pos x="T10" y="T11"/>
                  </a:cxn>
                  <a:cxn ang="0">
                    <a:pos x="T12" y="T13"/>
                  </a:cxn>
                </a:cxnLst>
                <a:rect l="0" t="0" r="r" b="b"/>
                <a:pathLst>
                  <a:path w="378" h="230">
                    <a:moveTo>
                      <a:pt x="2" y="125"/>
                    </a:moveTo>
                    <a:cubicBezTo>
                      <a:pt x="1" y="125"/>
                      <a:pt x="1" y="125"/>
                      <a:pt x="0" y="125"/>
                    </a:cubicBezTo>
                    <a:cubicBezTo>
                      <a:pt x="0" y="230"/>
                      <a:pt x="0" y="230"/>
                      <a:pt x="0" y="230"/>
                    </a:cubicBezTo>
                    <a:cubicBezTo>
                      <a:pt x="1" y="230"/>
                      <a:pt x="1" y="230"/>
                      <a:pt x="2" y="230"/>
                    </a:cubicBezTo>
                    <a:cubicBezTo>
                      <a:pt x="149" y="230"/>
                      <a:pt x="282" y="171"/>
                      <a:pt x="378" y="74"/>
                    </a:cubicBezTo>
                    <a:cubicBezTo>
                      <a:pt x="303" y="0"/>
                      <a:pt x="303" y="0"/>
                      <a:pt x="303" y="0"/>
                    </a:cubicBezTo>
                    <a:cubicBezTo>
                      <a:pt x="226" y="77"/>
                      <a:pt x="120" y="125"/>
                      <a:pt x="2" y="125"/>
                    </a:cubicBezTo>
                    <a:close/>
                  </a:path>
                </a:pathLst>
              </a:custGeom>
              <a:solidFill>
                <a:srgbClr val="7DD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3" name="Freeform 92">
                <a:extLst>
                  <a:ext uri="{FF2B5EF4-FFF2-40B4-BE49-F238E27FC236}">
                    <a16:creationId xmlns:a16="http://schemas.microsoft.com/office/drawing/2014/main" id="{27B31078-0C65-25BE-B0F1-CA23F3875D4C}"/>
                  </a:ext>
                </a:extLst>
              </p:cNvPr>
              <p:cNvSpPr>
                <a:spLocks/>
              </p:cNvSpPr>
              <p:nvPr/>
            </p:nvSpPr>
            <p:spPr bwMode="auto">
              <a:xfrm>
                <a:off x="4424876" y="3263086"/>
                <a:ext cx="355296" cy="580409"/>
              </a:xfrm>
              <a:custGeom>
                <a:avLst/>
                <a:gdLst>
                  <a:gd name="T0" fmla="*/ 230 w 230"/>
                  <a:gd name="T1" fmla="*/ 0 h 377"/>
                  <a:gd name="T2" fmla="*/ 125 w 230"/>
                  <a:gd name="T3" fmla="*/ 0 h 377"/>
                  <a:gd name="T4" fmla="*/ 125 w 230"/>
                  <a:gd name="T5" fmla="*/ 2 h 377"/>
                  <a:gd name="T6" fmla="*/ 0 w 230"/>
                  <a:gd name="T7" fmla="*/ 303 h 377"/>
                  <a:gd name="T8" fmla="*/ 75 w 230"/>
                  <a:gd name="T9" fmla="*/ 377 h 377"/>
                  <a:gd name="T10" fmla="*/ 230 w 230"/>
                  <a:gd name="T11" fmla="*/ 2 h 377"/>
                  <a:gd name="T12" fmla="*/ 230 w 230"/>
                  <a:gd name="T13" fmla="*/ 0 h 377"/>
                </a:gdLst>
                <a:ahLst/>
                <a:cxnLst>
                  <a:cxn ang="0">
                    <a:pos x="T0" y="T1"/>
                  </a:cxn>
                  <a:cxn ang="0">
                    <a:pos x="T2" y="T3"/>
                  </a:cxn>
                  <a:cxn ang="0">
                    <a:pos x="T4" y="T5"/>
                  </a:cxn>
                  <a:cxn ang="0">
                    <a:pos x="T6" y="T7"/>
                  </a:cxn>
                  <a:cxn ang="0">
                    <a:pos x="T8" y="T9"/>
                  </a:cxn>
                  <a:cxn ang="0">
                    <a:pos x="T10" y="T11"/>
                  </a:cxn>
                  <a:cxn ang="0">
                    <a:pos x="T12" y="T13"/>
                  </a:cxn>
                </a:cxnLst>
                <a:rect l="0" t="0" r="r" b="b"/>
                <a:pathLst>
                  <a:path w="230" h="377">
                    <a:moveTo>
                      <a:pt x="230" y="0"/>
                    </a:moveTo>
                    <a:cubicBezTo>
                      <a:pt x="125" y="0"/>
                      <a:pt x="125" y="0"/>
                      <a:pt x="125" y="0"/>
                    </a:cubicBezTo>
                    <a:cubicBezTo>
                      <a:pt x="125" y="0"/>
                      <a:pt x="125" y="1"/>
                      <a:pt x="125" y="2"/>
                    </a:cubicBezTo>
                    <a:cubicBezTo>
                      <a:pt x="125" y="120"/>
                      <a:pt x="77" y="226"/>
                      <a:pt x="0" y="303"/>
                    </a:cubicBezTo>
                    <a:cubicBezTo>
                      <a:pt x="75" y="377"/>
                      <a:pt x="75" y="377"/>
                      <a:pt x="75" y="377"/>
                    </a:cubicBezTo>
                    <a:cubicBezTo>
                      <a:pt x="171" y="281"/>
                      <a:pt x="230" y="149"/>
                      <a:pt x="230" y="2"/>
                    </a:cubicBezTo>
                    <a:cubicBezTo>
                      <a:pt x="230" y="1"/>
                      <a:pt x="230" y="0"/>
                      <a:pt x="230" y="0"/>
                    </a:cubicBez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4" name="Freeform 93">
                <a:extLst>
                  <a:ext uri="{FF2B5EF4-FFF2-40B4-BE49-F238E27FC236}">
                    <a16:creationId xmlns:a16="http://schemas.microsoft.com/office/drawing/2014/main" id="{4D5BE705-41B7-D29E-BA97-8253F1C9ABE3}"/>
                  </a:ext>
                </a:extLst>
              </p:cNvPr>
              <p:cNvSpPr>
                <a:spLocks/>
              </p:cNvSpPr>
              <p:nvPr/>
            </p:nvSpPr>
            <p:spPr bwMode="auto">
              <a:xfrm>
                <a:off x="3373451" y="3726870"/>
                <a:ext cx="582216" cy="357105"/>
              </a:xfrm>
              <a:custGeom>
                <a:avLst/>
                <a:gdLst>
                  <a:gd name="T0" fmla="*/ 75 w 376"/>
                  <a:gd name="T1" fmla="*/ 0 h 232"/>
                  <a:gd name="T2" fmla="*/ 0 w 376"/>
                  <a:gd name="T3" fmla="*/ 74 h 232"/>
                  <a:gd name="T4" fmla="*/ 376 w 376"/>
                  <a:gd name="T5" fmla="*/ 232 h 232"/>
                  <a:gd name="T6" fmla="*/ 376 w 376"/>
                  <a:gd name="T7" fmla="*/ 127 h 232"/>
                  <a:gd name="T8" fmla="*/ 75 w 376"/>
                  <a:gd name="T9" fmla="*/ 0 h 232"/>
                </a:gdLst>
                <a:ahLst/>
                <a:cxnLst>
                  <a:cxn ang="0">
                    <a:pos x="T0" y="T1"/>
                  </a:cxn>
                  <a:cxn ang="0">
                    <a:pos x="T2" y="T3"/>
                  </a:cxn>
                  <a:cxn ang="0">
                    <a:pos x="T4" y="T5"/>
                  </a:cxn>
                  <a:cxn ang="0">
                    <a:pos x="T6" y="T7"/>
                  </a:cxn>
                  <a:cxn ang="0">
                    <a:pos x="T8" y="T9"/>
                  </a:cxn>
                </a:cxnLst>
                <a:rect l="0" t="0" r="r" b="b"/>
                <a:pathLst>
                  <a:path w="376" h="232">
                    <a:moveTo>
                      <a:pt x="75" y="0"/>
                    </a:moveTo>
                    <a:cubicBezTo>
                      <a:pt x="0" y="74"/>
                      <a:pt x="0" y="74"/>
                      <a:pt x="0" y="74"/>
                    </a:cubicBezTo>
                    <a:cubicBezTo>
                      <a:pt x="96" y="171"/>
                      <a:pt x="229" y="232"/>
                      <a:pt x="376" y="232"/>
                    </a:cubicBezTo>
                    <a:cubicBezTo>
                      <a:pt x="376" y="127"/>
                      <a:pt x="376" y="127"/>
                      <a:pt x="376" y="127"/>
                    </a:cubicBezTo>
                    <a:cubicBezTo>
                      <a:pt x="258" y="126"/>
                      <a:pt x="152" y="78"/>
                      <a:pt x="75" y="0"/>
                    </a:cubicBez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5" name="Freeform 94">
                <a:extLst>
                  <a:ext uri="{FF2B5EF4-FFF2-40B4-BE49-F238E27FC236}">
                    <a16:creationId xmlns:a16="http://schemas.microsoft.com/office/drawing/2014/main" id="{4FFE294D-A78C-AFBF-8456-A98FEC58A765}"/>
                  </a:ext>
                </a:extLst>
              </p:cNvPr>
              <p:cNvSpPr>
                <a:spLocks/>
              </p:cNvSpPr>
              <p:nvPr/>
            </p:nvSpPr>
            <p:spPr bwMode="auto">
              <a:xfrm>
                <a:off x="3137490" y="3263086"/>
                <a:ext cx="352585" cy="577696"/>
              </a:xfrm>
              <a:custGeom>
                <a:avLst/>
                <a:gdLst>
                  <a:gd name="T0" fmla="*/ 105 w 228"/>
                  <a:gd name="T1" fmla="*/ 2 h 375"/>
                  <a:gd name="T2" fmla="*/ 105 w 228"/>
                  <a:gd name="T3" fmla="*/ 0 h 375"/>
                  <a:gd name="T4" fmla="*/ 0 w 228"/>
                  <a:gd name="T5" fmla="*/ 0 h 375"/>
                  <a:gd name="T6" fmla="*/ 0 w 228"/>
                  <a:gd name="T7" fmla="*/ 2 h 375"/>
                  <a:gd name="T8" fmla="*/ 153 w 228"/>
                  <a:gd name="T9" fmla="*/ 375 h 375"/>
                  <a:gd name="T10" fmla="*/ 228 w 228"/>
                  <a:gd name="T11" fmla="*/ 301 h 375"/>
                  <a:gd name="T12" fmla="*/ 105 w 228"/>
                  <a:gd name="T13" fmla="*/ 2 h 375"/>
                </a:gdLst>
                <a:ahLst/>
                <a:cxnLst>
                  <a:cxn ang="0">
                    <a:pos x="T0" y="T1"/>
                  </a:cxn>
                  <a:cxn ang="0">
                    <a:pos x="T2" y="T3"/>
                  </a:cxn>
                  <a:cxn ang="0">
                    <a:pos x="T4" y="T5"/>
                  </a:cxn>
                  <a:cxn ang="0">
                    <a:pos x="T6" y="T7"/>
                  </a:cxn>
                  <a:cxn ang="0">
                    <a:pos x="T8" y="T9"/>
                  </a:cxn>
                  <a:cxn ang="0">
                    <a:pos x="T10" y="T11"/>
                  </a:cxn>
                  <a:cxn ang="0">
                    <a:pos x="T12" y="T13"/>
                  </a:cxn>
                </a:cxnLst>
                <a:rect l="0" t="0" r="r" b="b"/>
                <a:pathLst>
                  <a:path w="228" h="375">
                    <a:moveTo>
                      <a:pt x="105" y="2"/>
                    </a:moveTo>
                    <a:cubicBezTo>
                      <a:pt x="105" y="1"/>
                      <a:pt x="105" y="0"/>
                      <a:pt x="105" y="0"/>
                    </a:cubicBezTo>
                    <a:cubicBezTo>
                      <a:pt x="0" y="0"/>
                      <a:pt x="0" y="0"/>
                      <a:pt x="0" y="0"/>
                    </a:cubicBezTo>
                    <a:cubicBezTo>
                      <a:pt x="0" y="0"/>
                      <a:pt x="0" y="1"/>
                      <a:pt x="0" y="2"/>
                    </a:cubicBezTo>
                    <a:cubicBezTo>
                      <a:pt x="0" y="148"/>
                      <a:pt x="59" y="279"/>
                      <a:pt x="153" y="375"/>
                    </a:cubicBezTo>
                    <a:cubicBezTo>
                      <a:pt x="228" y="301"/>
                      <a:pt x="228" y="301"/>
                      <a:pt x="228" y="301"/>
                    </a:cubicBezTo>
                    <a:cubicBezTo>
                      <a:pt x="152" y="224"/>
                      <a:pt x="105" y="119"/>
                      <a:pt x="105" y="2"/>
                    </a:cubicBezTo>
                    <a:close/>
                  </a:path>
                </a:pathLst>
              </a:custGeom>
              <a:solidFill>
                <a:srgbClr val="F26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6" name="Freeform 95">
                <a:extLst>
                  <a:ext uri="{FF2B5EF4-FFF2-40B4-BE49-F238E27FC236}">
                    <a16:creationId xmlns:a16="http://schemas.microsoft.com/office/drawing/2014/main" id="{13B4FF29-F971-0D50-CAE0-62C09FA1911D}"/>
                  </a:ext>
                </a:extLst>
              </p:cNvPr>
              <p:cNvSpPr>
                <a:spLocks/>
              </p:cNvSpPr>
              <p:nvPr/>
            </p:nvSpPr>
            <p:spPr bwMode="auto">
              <a:xfrm>
                <a:off x="3137490" y="2686294"/>
                <a:ext cx="355296" cy="576792"/>
              </a:xfrm>
              <a:custGeom>
                <a:avLst/>
                <a:gdLst>
                  <a:gd name="T0" fmla="*/ 230 w 230"/>
                  <a:gd name="T1" fmla="*/ 75 h 374"/>
                  <a:gd name="T2" fmla="*/ 156 w 230"/>
                  <a:gd name="T3" fmla="*/ 0 h 374"/>
                  <a:gd name="T4" fmla="*/ 0 w 230"/>
                  <a:gd name="T5" fmla="*/ 374 h 374"/>
                  <a:gd name="T6" fmla="*/ 105 w 230"/>
                  <a:gd name="T7" fmla="*/ 374 h 374"/>
                  <a:gd name="T8" fmla="*/ 230 w 230"/>
                  <a:gd name="T9" fmla="*/ 75 h 374"/>
                </a:gdLst>
                <a:ahLst/>
                <a:cxnLst>
                  <a:cxn ang="0">
                    <a:pos x="T0" y="T1"/>
                  </a:cxn>
                  <a:cxn ang="0">
                    <a:pos x="T2" y="T3"/>
                  </a:cxn>
                  <a:cxn ang="0">
                    <a:pos x="T4" y="T5"/>
                  </a:cxn>
                  <a:cxn ang="0">
                    <a:pos x="T6" y="T7"/>
                  </a:cxn>
                  <a:cxn ang="0">
                    <a:pos x="T8" y="T9"/>
                  </a:cxn>
                </a:cxnLst>
                <a:rect l="0" t="0" r="r" b="b"/>
                <a:pathLst>
                  <a:path w="230" h="374">
                    <a:moveTo>
                      <a:pt x="230" y="75"/>
                    </a:moveTo>
                    <a:cubicBezTo>
                      <a:pt x="156" y="0"/>
                      <a:pt x="156" y="0"/>
                      <a:pt x="156" y="0"/>
                    </a:cubicBezTo>
                    <a:cubicBezTo>
                      <a:pt x="60" y="96"/>
                      <a:pt x="1" y="228"/>
                      <a:pt x="0" y="374"/>
                    </a:cubicBezTo>
                    <a:cubicBezTo>
                      <a:pt x="105" y="374"/>
                      <a:pt x="105" y="374"/>
                      <a:pt x="105" y="374"/>
                    </a:cubicBezTo>
                    <a:cubicBezTo>
                      <a:pt x="106" y="257"/>
                      <a:pt x="154" y="151"/>
                      <a:pt x="230" y="75"/>
                    </a:cubicBez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7" name="Freeform 96">
                <a:extLst>
                  <a:ext uri="{FF2B5EF4-FFF2-40B4-BE49-F238E27FC236}">
                    <a16:creationId xmlns:a16="http://schemas.microsoft.com/office/drawing/2014/main" id="{953D3F06-61AC-00CC-222C-DF6AEB7F7A9A}"/>
                  </a:ext>
                </a:extLst>
              </p:cNvPr>
              <p:cNvSpPr>
                <a:spLocks/>
              </p:cNvSpPr>
              <p:nvPr/>
            </p:nvSpPr>
            <p:spPr bwMode="auto">
              <a:xfrm>
                <a:off x="3142011" y="4291910"/>
                <a:ext cx="205223" cy="17177"/>
              </a:xfrm>
              <a:custGeom>
                <a:avLst/>
                <a:gdLst>
                  <a:gd name="T0" fmla="*/ 133 w 133"/>
                  <a:gd name="T1" fmla="*/ 6 h 11"/>
                  <a:gd name="T2" fmla="*/ 128 w 133"/>
                  <a:gd name="T3" fmla="*/ 11 h 11"/>
                  <a:gd name="T4" fmla="*/ 6 w 133"/>
                  <a:gd name="T5" fmla="*/ 11 h 11"/>
                  <a:gd name="T6" fmla="*/ 0 w 133"/>
                  <a:gd name="T7" fmla="*/ 6 h 11"/>
                  <a:gd name="T8" fmla="*/ 0 w 133"/>
                  <a:gd name="T9" fmla="*/ 6 h 11"/>
                  <a:gd name="T10" fmla="*/ 6 w 133"/>
                  <a:gd name="T11" fmla="*/ 0 h 11"/>
                  <a:gd name="T12" fmla="*/ 128 w 133"/>
                  <a:gd name="T13" fmla="*/ 0 h 11"/>
                  <a:gd name="T14" fmla="*/ 133 w 13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6"/>
                    </a:moveTo>
                    <a:cubicBezTo>
                      <a:pt x="133" y="9"/>
                      <a:pt x="131" y="11"/>
                      <a:pt x="128" y="11"/>
                    </a:cubicBezTo>
                    <a:cubicBezTo>
                      <a:pt x="6" y="11"/>
                      <a:pt x="6" y="11"/>
                      <a:pt x="6" y="11"/>
                    </a:cubicBezTo>
                    <a:cubicBezTo>
                      <a:pt x="3" y="11"/>
                      <a:pt x="0" y="9"/>
                      <a:pt x="0" y="6"/>
                    </a:cubicBezTo>
                    <a:cubicBezTo>
                      <a:pt x="0" y="6"/>
                      <a:pt x="0" y="6"/>
                      <a:pt x="0" y="6"/>
                    </a:cubicBezTo>
                    <a:cubicBezTo>
                      <a:pt x="0" y="3"/>
                      <a:pt x="3" y="0"/>
                      <a:pt x="6" y="0"/>
                    </a:cubicBezTo>
                    <a:cubicBezTo>
                      <a:pt x="128" y="0"/>
                      <a:pt x="128" y="0"/>
                      <a:pt x="128" y="0"/>
                    </a:cubicBezTo>
                    <a:cubicBezTo>
                      <a:pt x="131"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8" name="Freeform 97">
                <a:extLst>
                  <a:ext uri="{FF2B5EF4-FFF2-40B4-BE49-F238E27FC236}">
                    <a16:creationId xmlns:a16="http://schemas.microsoft.com/office/drawing/2014/main" id="{6B68FD20-7DE0-D220-5D4C-DD88FBA134AF}"/>
                  </a:ext>
                </a:extLst>
              </p:cNvPr>
              <p:cNvSpPr>
                <a:spLocks/>
              </p:cNvSpPr>
              <p:nvPr/>
            </p:nvSpPr>
            <p:spPr bwMode="auto">
              <a:xfrm>
                <a:off x="3142011" y="4350674"/>
                <a:ext cx="205223" cy="17177"/>
              </a:xfrm>
              <a:custGeom>
                <a:avLst/>
                <a:gdLst>
                  <a:gd name="T0" fmla="*/ 133 w 133"/>
                  <a:gd name="T1" fmla="*/ 5 h 11"/>
                  <a:gd name="T2" fmla="*/ 128 w 133"/>
                  <a:gd name="T3" fmla="*/ 11 h 11"/>
                  <a:gd name="T4" fmla="*/ 6 w 133"/>
                  <a:gd name="T5" fmla="*/ 11 h 11"/>
                  <a:gd name="T6" fmla="*/ 0 w 133"/>
                  <a:gd name="T7" fmla="*/ 5 h 11"/>
                  <a:gd name="T8" fmla="*/ 0 w 133"/>
                  <a:gd name="T9" fmla="*/ 5 h 11"/>
                  <a:gd name="T10" fmla="*/ 6 w 133"/>
                  <a:gd name="T11" fmla="*/ 0 h 11"/>
                  <a:gd name="T12" fmla="*/ 128 w 133"/>
                  <a:gd name="T13" fmla="*/ 0 h 11"/>
                  <a:gd name="T14" fmla="*/ 133 w 133"/>
                  <a:gd name="T15" fmla="*/ 5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5"/>
                    </a:moveTo>
                    <a:cubicBezTo>
                      <a:pt x="133" y="9"/>
                      <a:pt x="131" y="11"/>
                      <a:pt x="128" y="11"/>
                    </a:cubicBezTo>
                    <a:cubicBezTo>
                      <a:pt x="6" y="11"/>
                      <a:pt x="6" y="11"/>
                      <a:pt x="6" y="11"/>
                    </a:cubicBezTo>
                    <a:cubicBezTo>
                      <a:pt x="3" y="11"/>
                      <a:pt x="0" y="9"/>
                      <a:pt x="0" y="5"/>
                    </a:cubicBezTo>
                    <a:cubicBezTo>
                      <a:pt x="0" y="5"/>
                      <a:pt x="0" y="5"/>
                      <a:pt x="0" y="5"/>
                    </a:cubicBezTo>
                    <a:cubicBezTo>
                      <a:pt x="0" y="2"/>
                      <a:pt x="3" y="0"/>
                      <a:pt x="6" y="0"/>
                    </a:cubicBezTo>
                    <a:cubicBezTo>
                      <a:pt x="128" y="0"/>
                      <a:pt x="128" y="0"/>
                      <a:pt x="128" y="0"/>
                    </a:cubicBezTo>
                    <a:cubicBezTo>
                      <a:pt x="131" y="0"/>
                      <a:pt x="133" y="2"/>
                      <a:pt x="133" y="5"/>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39" name="Freeform 98">
                <a:extLst>
                  <a:ext uri="{FF2B5EF4-FFF2-40B4-BE49-F238E27FC236}">
                    <a16:creationId xmlns:a16="http://schemas.microsoft.com/office/drawing/2014/main" id="{06DB5F59-A610-8973-E050-02945C1A24EF}"/>
                  </a:ext>
                </a:extLst>
              </p:cNvPr>
              <p:cNvSpPr>
                <a:spLocks/>
              </p:cNvSpPr>
              <p:nvPr/>
            </p:nvSpPr>
            <p:spPr bwMode="auto">
              <a:xfrm>
                <a:off x="3142011" y="4407630"/>
                <a:ext cx="205223" cy="18081"/>
              </a:xfrm>
              <a:custGeom>
                <a:avLst/>
                <a:gdLst>
                  <a:gd name="T0" fmla="*/ 133 w 133"/>
                  <a:gd name="T1" fmla="*/ 6 h 12"/>
                  <a:gd name="T2" fmla="*/ 128 w 133"/>
                  <a:gd name="T3" fmla="*/ 12 h 12"/>
                  <a:gd name="T4" fmla="*/ 6 w 133"/>
                  <a:gd name="T5" fmla="*/ 12 h 12"/>
                  <a:gd name="T6" fmla="*/ 0 w 133"/>
                  <a:gd name="T7" fmla="*/ 6 h 12"/>
                  <a:gd name="T8" fmla="*/ 0 w 133"/>
                  <a:gd name="T9" fmla="*/ 6 h 12"/>
                  <a:gd name="T10" fmla="*/ 6 w 133"/>
                  <a:gd name="T11" fmla="*/ 0 h 12"/>
                  <a:gd name="T12" fmla="*/ 128 w 133"/>
                  <a:gd name="T13" fmla="*/ 0 h 12"/>
                  <a:gd name="T14" fmla="*/ 133 w 13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2">
                    <a:moveTo>
                      <a:pt x="133" y="6"/>
                    </a:moveTo>
                    <a:cubicBezTo>
                      <a:pt x="133" y="9"/>
                      <a:pt x="131" y="12"/>
                      <a:pt x="128" y="12"/>
                    </a:cubicBezTo>
                    <a:cubicBezTo>
                      <a:pt x="6" y="12"/>
                      <a:pt x="6" y="12"/>
                      <a:pt x="6" y="12"/>
                    </a:cubicBezTo>
                    <a:cubicBezTo>
                      <a:pt x="3" y="12"/>
                      <a:pt x="0" y="9"/>
                      <a:pt x="0" y="6"/>
                    </a:cubicBezTo>
                    <a:cubicBezTo>
                      <a:pt x="0" y="6"/>
                      <a:pt x="0" y="6"/>
                      <a:pt x="0" y="6"/>
                    </a:cubicBezTo>
                    <a:cubicBezTo>
                      <a:pt x="0" y="3"/>
                      <a:pt x="3" y="0"/>
                      <a:pt x="6" y="0"/>
                    </a:cubicBezTo>
                    <a:cubicBezTo>
                      <a:pt x="128" y="0"/>
                      <a:pt x="128" y="0"/>
                      <a:pt x="128" y="0"/>
                    </a:cubicBezTo>
                    <a:cubicBezTo>
                      <a:pt x="131"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40" name="Freeform 99">
                <a:extLst>
                  <a:ext uri="{FF2B5EF4-FFF2-40B4-BE49-F238E27FC236}">
                    <a16:creationId xmlns:a16="http://schemas.microsoft.com/office/drawing/2014/main" id="{9A53FD4E-F9B8-4538-AE4E-9E60DB30207D}"/>
                  </a:ext>
                </a:extLst>
              </p:cNvPr>
              <p:cNvSpPr>
                <a:spLocks/>
              </p:cNvSpPr>
              <p:nvPr/>
            </p:nvSpPr>
            <p:spPr bwMode="auto">
              <a:xfrm>
                <a:off x="3142011" y="4466394"/>
                <a:ext cx="205223" cy="17177"/>
              </a:xfrm>
              <a:custGeom>
                <a:avLst/>
                <a:gdLst>
                  <a:gd name="T0" fmla="*/ 133 w 133"/>
                  <a:gd name="T1" fmla="*/ 6 h 11"/>
                  <a:gd name="T2" fmla="*/ 128 w 133"/>
                  <a:gd name="T3" fmla="*/ 11 h 11"/>
                  <a:gd name="T4" fmla="*/ 6 w 133"/>
                  <a:gd name="T5" fmla="*/ 11 h 11"/>
                  <a:gd name="T6" fmla="*/ 0 w 133"/>
                  <a:gd name="T7" fmla="*/ 6 h 11"/>
                  <a:gd name="T8" fmla="*/ 0 w 133"/>
                  <a:gd name="T9" fmla="*/ 6 h 11"/>
                  <a:gd name="T10" fmla="*/ 6 w 133"/>
                  <a:gd name="T11" fmla="*/ 0 h 11"/>
                  <a:gd name="T12" fmla="*/ 128 w 133"/>
                  <a:gd name="T13" fmla="*/ 0 h 11"/>
                  <a:gd name="T14" fmla="*/ 133 w 13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6"/>
                    </a:moveTo>
                    <a:cubicBezTo>
                      <a:pt x="133" y="9"/>
                      <a:pt x="131" y="11"/>
                      <a:pt x="128" y="11"/>
                    </a:cubicBezTo>
                    <a:cubicBezTo>
                      <a:pt x="6" y="11"/>
                      <a:pt x="6" y="11"/>
                      <a:pt x="6" y="11"/>
                    </a:cubicBezTo>
                    <a:cubicBezTo>
                      <a:pt x="3" y="11"/>
                      <a:pt x="0" y="9"/>
                      <a:pt x="0" y="6"/>
                    </a:cubicBezTo>
                    <a:cubicBezTo>
                      <a:pt x="0" y="6"/>
                      <a:pt x="0" y="6"/>
                      <a:pt x="0" y="6"/>
                    </a:cubicBezTo>
                    <a:cubicBezTo>
                      <a:pt x="0" y="3"/>
                      <a:pt x="3" y="0"/>
                      <a:pt x="6" y="0"/>
                    </a:cubicBezTo>
                    <a:cubicBezTo>
                      <a:pt x="128" y="0"/>
                      <a:pt x="128" y="0"/>
                      <a:pt x="128" y="0"/>
                    </a:cubicBezTo>
                    <a:cubicBezTo>
                      <a:pt x="131"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41" name="Freeform 100">
                <a:extLst>
                  <a:ext uri="{FF2B5EF4-FFF2-40B4-BE49-F238E27FC236}">
                    <a16:creationId xmlns:a16="http://schemas.microsoft.com/office/drawing/2014/main" id="{5B099F70-90CF-7CCE-AEE2-9AE83DEDEEC2}"/>
                  </a:ext>
                </a:extLst>
              </p:cNvPr>
              <p:cNvSpPr>
                <a:spLocks/>
              </p:cNvSpPr>
              <p:nvPr/>
            </p:nvSpPr>
            <p:spPr bwMode="auto">
              <a:xfrm>
                <a:off x="3497308" y="4291910"/>
                <a:ext cx="206126" cy="17177"/>
              </a:xfrm>
              <a:custGeom>
                <a:avLst/>
                <a:gdLst>
                  <a:gd name="T0" fmla="*/ 133 w 133"/>
                  <a:gd name="T1" fmla="*/ 6 h 11"/>
                  <a:gd name="T2" fmla="*/ 128 w 133"/>
                  <a:gd name="T3" fmla="*/ 11 h 11"/>
                  <a:gd name="T4" fmla="*/ 6 w 133"/>
                  <a:gd name="T5" fmla="*/ 11 h 11"/>
                  <a:gd name="T6" fmla="*/ 0 w 133"/>
                  <a:gd name="T7" fmla="*/ 6 h 11"/>
                  <a:gd name="T8" fmla="*/ 0 w 133"/>
                  <a:gd name="T9" fmla="*/ 6 h 11"/>
                  <a:gd name="T10" fmla="*/ 6 w 133"/>
                  <a:gd name="T11" fmla="*/ 0 h 11"/>
                  <a:gd name="T12" fmla="*/ 128 w 133"/>
                  <a:gd name="T13" fmla="*/ 0 h 11"/>
                  <a:gd name="T14" fmla="*/ 133 w 13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6"/>
                    </a:moveTo>
                    <a:cubicBezTo>
                      <a:pt x="133" y="9"/>
                      <a:pt x="131" y="11"/>
                      <a:pt x="128" y="11"/>
                    </a:cubicBezTo>
                    <a:cubicBezTo>
                      <a:pt x="6" y="11"/>
                      <a:pt x="6" y="11"/>
                      <a:pt x="6" y="11"/>
                    </a:cubicBezTo>
                    <a:cubicBezTo>
                      <a:pt x="3" y="11"/>
                      <a:pt x="0" y="9"/>
                      <a:pt x="0" y="6"/>
                    </a:cubicBezTo>
                    <a:cubicBezTo>
                      <a:pt x="0" y="6"/>
                      <a:pt x="0" y="6"/>
                      <a:pt x="0" y="6"/>
                    </a:cubicBezTo>
                    <a:cubicBezTo>
                      <a:pt x="0" y="3"/>
                      <a:pt x="3" y="0"/>
                      <a:pt x="6" y="0"/>
                    </a:cubicBezTo>
                    <a:cubicBezTo>
                      <a:pt x="128" y="0"/>
                      <a:pt x="128" y="0"/>
                      <a:pt x="128" y="0"/>
                    </a:cubicBezTo>
                    <a:cubicBezTo>
                      <a:pt x="131"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42" name="Freeform 101">
                <a:extLst>
                  <a:ext uri="{FF2B5EF4-FFF2-40B4-BE49-F238E27FC236}">
                    <a16:creationId xmlns:a16="http://schemas.microsoft.com/office/drawing/2014/main" id="{EC71F951-07AF-6A42-2210-1EB504448AE4}"/>
                  </a:ext>
                </a:extLst>
              </p:cNvPr>
              <p:cNvSpPr>
                <a:spLocks/>
              </p:cNvSpPr>
              <p:nvPr/>
            </p:nvSpPr>
            <p:spPr bwMode="auto">
              <a:xfrm>
                <a:off x="3497308" y="4350674"/>
                <a:ext cx="206126" cy="17177"/>
              </a:xfrm>
              <a:custGeom>
                <a:avLst/>
                <a:gdLst>
                  <a:gd name="T0" fmla="*/ 133 w 133"/>
                  <a:gd name="T1" fmla="*/ 5 h 11"/>
                  <a:gd name="T2" fmla="*/ 128 w 133"/>
                  <a:gd name="T3" fmla="*/ 11 h 11"/>
                  <a:gd name="T4" fmla="*/ 6 w 133"/>
                  <a:gd name="T5" fmla="*/ 11 h 11"/>
                  <a:gd name="T6" fmla="*/ 0 w 133"/>
                  <a:gd name="T7" fmla="*/ 5 h 11"/>
                  <a:gd name="T8" fmla="*/ 0 w 133"/>
                  <a:gd name="T9" fmla="*/ 5 h 11"/>
                  <a:gd name="T10" fmla="*/ 6 w 133"/>
                  <a:gd name="T11" fmla="*/ 0 h 11"/>
                  <a:gd name="T12" fmla="*/ 128 w 133"/>
                  <a:gd name="T13" fmla="*/ 0 h 11"/>
                  <a:gd name="T14" fmla="*/ 133 w 133"/>
                  <a:gd name="T15" fmla="*/ 5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5"/>
                    </a:moveTo>
                    <a:cubicBezTo>
                      <a:pt x="133" y="9"/>
                      <a:pt x="131" y="11"/>
                      <a:pt x="128" y="11"/>
                    </a:cubicBezTo>
                    <a:cubicBezTo>
                      <a:pt x="6" y="11"/>
                      <a:pt x="6" y="11"/>
                      <a:pt x="6" y="11"/>
                    </a:cubicBezTo>
                    <a:cubicBezTo>
                      <a:pt x="3" y="11"/>
                      <a:pt x="0" y="9"/>
                      <a:pt x="0" y="5"/>
                    </a:cubicBezTo>
                    <a:cubicBezTo>
                      <a:pt x="0" y="5"/>
                      <a:pt x="0" y="5"/>
                      <a:pt x="0" y="5"/>
                    </a:cubicBezTo>
                    <a:cubicBezTo>
                      <a:pt x="0" y="2"/>
                      <a:pt x="3" y="0"/>
                      <a:pt x="6" y="0"/>
                    </a:cubicBezTo>
                    <a:cubicBezTo>
                      <a:pt x="128" y="0"/>
                      <a:pt x="128" y="0"/>
                      <a:pt x="128" y="0"/>
                    </a:cubicBezTo>
                    <a:cubicBezTo>
                      <a:pt x="131" y="0"/>
                      <a:pt x="133" y="2"/>
                      <a:pt x="133" y="5"/>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43" name="Freeform 102">
                <a:extLst>
                  <a:ext uri="{FF2B5EF4-FFF2-40B4-BE49-F238E27FC236}">
                    <a16:creationId xmlns:a16="http://schemas.microsoft.com/office/drawing/2014/main" id="{7D08549C-DE01-EA80-D6D0-A0C9B6E9BE40}"/>
                  </a:ext>
                </a:extLst>
              </p:cNvPr>
              <p:cNvSpPr>
                <a:spLocks/>
              </p:cNvSpPr>
              <p:nvPr/>
            </p:nvSpPr>
            <p:spPr bwMode="auto">
              <a:xfrm>
                <a:off x="3497308" y="4407630"/>
                <a:ext cx="206126" cy="18081"/>
              </a:xfrm>
              <a:custGeom>
                <a:avLst/>
                <a:gdLst>
                  <a:gd name="T0" fmla="*/ 133 w 133"/>
                  <a:gd name="T1" fmla="*/ 6 h 12"/>
                  <a:gd name="T2" fmla="*/ 128 w 133"/>
                  <a:gd name="T3" fmla="*/ 12 h 12"/>
                  <a:gd name="T4" fmla="*/ 6 w 133"/>
                  <a:gd name="T5" fmla="*/ 12 h 12"/>
                  <a:gd name="T6" fmla="*/ 0 w 133"/>
                  <a:gd name="T7" fmla="*/ 6 h 12"/>
                  <a:gd name="T8" fmla="*/ 0 w 133"/>
                  <a:gd name="T9" fmla="*/ 6 h 12"/>
                  <a:gd name="T10" fmla="*/ 6 w 133"/>
                  <a:gd name="T11" fmla="*/ 0 h 12"/>
                  <a:gd name="T12" fmla="*/ 128 w 133"/>
                  <a:gd name="T13" fmla="*/ 0 h 12"/>
                  <a:gd name="T14" fmla="*/ 133 w 13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2">
                    <a:moveTo>
                      <a:pt x="133" y="6"/>
                    </a:moveTo>
                    <a:cubicBezTo>
                      <a:pt x="133" y="9"/>
                      <a:pt x="131" y="12"/>
                      <a:pt x="128" y="12"/>
                    </a:cubicBezTo>
                    <a:cubicBezTo>
                      <a:pt x="6" y="12"/>
                      <a:pt x="6" y="12"/>
                      <a:pt x="6" y="12"/>
                    </a:cubicBezTo>
                    <a:cubicBezTo>
                      <a:pt x="3" y="12"/>
                      <a:pt x="0" y="9"/>
                      <a:pt x="0" y="6"/>
                    </a:cubicBezTo>
                    <a:cubicBezTo>
                      <a:pt x="0" y="6"/>
                      <a:pt x="0" y="6"/>
                      <a:pt x="0" y="6"/>
                    </a:cubicBezTo>
                    <a:cubicBezTo>
                      <a:pt x="0" y="3"/>
                      <a:pt x="3" y="0"/>
                      <a:pt x="6" y="0"/>
                    </a:cubicBezTo>
                    <a:cubicBezTo>
                      <a:pt x="128" y="0"/>
                      <a:pt x="128" y="0"/>
                      <a:pt x="128" y="0"/>
                    </a:cubicBezTo>
                    <a:cubicBezTo>
                      <a:pt x="131"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44" name="Freeform 103">
                <a:extLst>
                  <a:ext uri="{FF2B5EF4-FFF2-40B4-BE49-F238E27FC236}">
                    <a16:creationId xmlns:a16="http://schemas.microsoft.com/office/drawing/2014/main" id="{4EAF2DF2-113A-D374-661E-34B07E0AEFAE}"/>
                  </a:ext>
                </a:extLst>
              </p:cNvPr>
              <p:cNvSpPr>
                <a:spLocks/>
              </p:cNvSpPr>
              <p:nvPr/>
            </p:nvSpPr>
            <p:spPr bwMode="auto">
              <a:xfrm>
                <a:off x="3497308" y="4466394"/>
                <a:ext cx="206126" cy="17177"/>
              </a:xfrm>
              <a:custGeom>
                <a:avLst/>
                <a:gdLst>
                  <a:gd name="T0" fmla="*/ 133 w 133"/>
                  <a:gd name="T1" fmla="*/ 6 h 11"/>
                  <a:gd name="T2" fmla="*/ 128 w 133"/>
                  <a:gd name="T3" fmla="*/ 11 h 11"/>
                  <a:gd name="T4" fmla="*/ 6 w 133"/>
                  <a:gd name="T5" fmla="*/ 11 h 11"/>
                  <a:gd name="T6" fmla="*/ 0 w 133"/>
                  <a:gd name="T7" fmla="*/ 6 h 11"/>
                  <a:gd name="T8" fmla="*/ 0 w 133"/>
                  <a:gd name="T9" fmla="*/ 6 h 11"/>
                  <a:gd name="T10" fmla="*/ 6 w 133"/>
                  <a:gd name="T11" fmla="*/ 0 h 11"/>
                  <a:gd name="T12" fmla="*/ 128 w 133"/>
                  <a:gd name="T13" fmla="*/ 0 h 11"/>
                  <a:gd name="T14" fmla="*/ 133 w 13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6"/>
                    </a:moveTo>
                    <a:cubicBezTo>
                      <a:pt x="133" y="9"/>
                      <a:pt x="131" y="11"/>
                      <a:pt x="128" y="11"/>
                    </a:cubicBezTo>
                    <a:cubicBezTo>
                      <a:pt x="6" y="11"/>
                      <a:pt x="6" y="11"/>
                      <a:pt x="6" y="11"/>
                    </a:cubicBezTo>
                    <a:cubicBezTo>
                      <a:pt x="3" y="11"/>
                      <a:pt x="0" y="9"/>
                      <a:pt x="0" y="6"/>
                    </a:cubicBezTo>
                    <a:cubicBezTo>
                      <a:pt x="0" y="6"/>
                      <a:pt x="0" y="6"/>
                      <a:pt x="0" y="6"/>
                    </a:cubicBezTo>
                    <a:cubicBezTo>
                      <a:pt x="0" y="3"/>
                      <a:pt x="3" y="0"/>
                      <a:pt x="6" y="0"/>
                    </a:cubicBezTo>
                    <a:cubicBezTo>
                      <a:pt x="128" y="0"/>
                      <a:pt x="128" y="0"/>
                      <a:pt x="128" y="0"/>
                    </a:cubicBezTo>
                    <a:cubicBezTo>
                      <a:pt x="131"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45" name="Freeform 104">
                <a:extLst>
                  <a:ext uri="{FF2B5EF4-FFF2-40B4-BE49-F238E27FC236}">
                    <a16:creationId xmlns:a16="http://schemas.microsoft.com/office/drawing/2014/main" id="{411B6EA5-0682-A36C-C3F4-B7D08E6429EA}"/>
                  </a:ext>
                </a:extLst>
              </p:cNvPr>
              <p:cNvSpPr>
                <a:spLocks/>
              </p:cNvSpPr>
              <p:nvPr/>
            </p:nvSpPr>
            <p:spPr bwMode="auto">
              <a:xfrm>
                <a:off x="3133874" y="2407843"/>
                <a:ext cx="206126" cy="16273"/>
              </a:xfrm>
              <a:custGeom>
                <a:avLst/>
                <a:gdLst>
                  <a:gd name="T0" fmla="*/ 133 w 133"/>
                  <a:gd name="T1" fmla="*/ 5 h 11"/>
                  <a:gd name="T2" fmla="*/ 127 w 133"/>
                  <a:gd name="T3" fmla="*/ 11 h 11"/>
                  <a:gd name="T4" fmla="*/ 6 w 133"/>
                  <a:gd name="T5" fmla="*/ 11 h 11"/>
                  <a:gd name="T6" fmla="*/ 0 w 133"/>
                  <a:gd name="T7" fmla="*/ 5 h 11"/>
                  <a:gd name="T8" fmla="*/ 0 w 133"/>
                  <a:gd name="T9" fmla="*/ 5 h 11"/>
                  <a:gd name="T10" fmla="*/ 6 w 133"/>
                  <a:gd name="T11" fmla="*/ 0 h 11"/>
                  <a:gd name="T12" fmla="*/ 127 w 133"/>
                  <a:gd name="T13" fmla="*/ 0 h 11"/>
                  <a:gd name="T14" fmla="*/ 133 w 133"/>
                  <a:gd name="T15" fmla="*/ 5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5"/>
                    </a:moveTo>
                    <a:cubicBezTo>
                      <a:pt x="133" y="8"/>
                      <a:pt x="130" y="11"/>
                      <a:pt x="127" y="11"/>
                    </a:cubicBezTo>
                    <a:cubicBezTo>
                      <a:pt x="6" y="11"/>
                      <a:pt x="6" y="11"/>
                      <a:pt x="6" y="11"/>
                    </a:cubicBezTo>
                    <a:cubicBezTo>
                      <a:pt x="2" y="11"/>
                      <a:pt x="0" y="8"/>
                      <a:pt x="0" y="5"/>
                    </a:cubicBezTo>
                    <a:cubicBezTo>
                      <a:pt x="0" y="5"/>
                      <a:pt x="0" y="5"/>
                      <a:pt x="0" y="5"/>
                    </a:cubicBezTo>
                    <a:cubicBezTo>
                      <a:pt x="0" y="2"/>
                      <a:pt x="2" y="0"/>
                      <a:pt x="6" y="0"/>
                    </a:cubicBezTo>
                    <a:cubicBezTo>
                      <a:pt x="127" y="0"/>
                      <a:pt x="127" y="0"/>
                      <a:pt x="127" y="0"/>
                    </a:cubicBezTo>
                    <a:cubicBezTo>
                      <a:pt x="130" y="0"/>
                      <a:pt x="133" y="2"/>
                      <a:pt x="133" y="5"/>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46" name="Freeform 105">
                <a:extLst>
                  <a:ext uri="{FF2B5EF4-FFF2-40B4-BE49-F238E27FC236}">
                    <a16:creationId xmlns:a16="http://schemas.microsoft.com/office/drawing/2014/main" id="{CBA74046-0A5E-02E8-25AF-2431D58BE1F6}"/>
                  </a:ext>
                </a:extLst>
              </p:cNvPr>
              <p:cNvSpPr>
                <a:spLocks/>
              </p:cNvSpPr>
              <p:nvPr/>
            </p:nvSpPr>
            <p:spPr bwMode="auto">
              <a:xfrm>
                <a:off x="3133874" y="2464798"/>
                <a:ext cx="206126" cy="18081"/>
              </a:xfrm>
              <a:custGeom>
                <a:avLst/>
                <a:gdLst>
                  <a:gd name="T0" fmla="*/ 133 w 133"/>
                  <a:gd name="T1" fmla="*/ 6 h 12"/>
                  <a:gd name="T2" fmla="*/ 127 w 133"/>
                  <a:gd name="T3" fmla="*/ 12 h 12"/>
                  <a:gd name="T4" fmla="*/ 6 w 133"/>
                  <a:gd name="T5" fmla="*/ 12 h 12"/>
                  <a:gd name="T6" fmla="*/ 0 w 133"/>
                  <a:gd name="T7" fmla="*/ 6 h 12"/>
                  <a:gd name="T8" fmla="*/ 0 w 133"/>
                  <a:gd name="T9" fmla="*/ 6 h 12"/>
                  <a:gd name="T10" fmla="*/ 6 w 133"/>
                  <a:gd name="T11" fmla="*/ 0 h 12"/>
                  <a:gd name="T12" fmla="*/ 127 w 133"/>
                  <a:gd name="T13" fmla="*/ 0 h 12"/>
                  <a:gd name="T14" fmla="*/ 133 w 13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2">
                    <a:moveTo>
                      <a:pt x="133" y="6"/>
                    </a:moveTo>
                    <a:cubicBezTo>
                      <a:pt x="133" y="9"/>
                      <a:pt x="130" y="12"/>
                      <a:pt x="127" y="12"/>
                    </a:cubicBezTo>
                    <a:cubicBezTo>
                      <a:pt x="6" y="12"/>
                      <a:pt x="6" y="12"/>
                      <a:pt x="6" y="12"/>
                    </a:cubicBezTo>
                    <a:cubicBezTo>
                      <a:pt x="2" y="12"/>
                      <a:pt x="0" y="9"/>
                      <a:pt x="0" y="6"/>
                    </a:cubicBezTo>
                    <a:cubicBezTo>
                      <a:pt x="0" y="6"/>
                      <a:pt x="0" y="6"/>
                      <a:pt x="0" y="6"/>
                    </a:cubicBezTo>
                    <a:cubicBezTo>
                      <a:pt x="0" y="3"/>
                      <a:pt x="2" y="0"/>
                      <a:pt x="6" y="0"/>
                    </a:cubicBezTo>
                    <a:cubicBezTo>
                      <a:pt x="127" y="0"/>
                      <a:pt x="127" y="0"/>
                      <a:pt x="127" y="0"/>
                    </a:cubicBezTo>
                    <a:cubicBezTo>
                      <a:pt x="130"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47" name="Freeform 106">
                <a:extLst>
                  <a:ext uri="{FF2B5EF4-FFF2-40B4-BE49-F238E27FC236}">
                    <a16:creationId xmlns:a16="http://schemas.microsoft.com/office/drawing/2014/main" id="{0EF9B9FA-2B76-50DC-F6F3-8F7E532CD6DF}"/>
                  </a:ext>
                </a:extLst>
              </p:cNvPr>
              <p:cNvSpPr>
                <a:spLocks/>
              </p:cNvSpPr>
              <p:nvPr/>
            </p:nvSpPr>
            <p:spPr bwMode="auto">
              <a:xfrm>
                <a:off x="3133874" y="2523562"/>
                <a:ext cx="206126" cy="16273"/>
              </a:xfrm>
              <a:custGeom>
                <a:avLst/>
                <a:gdLst>
                  <a:gd name="T0" fmla="*/ 133 w 133"/>
                  <a:gd name="T1" fmla="*/ 6 h 11"/>
                  <a:gd name="T2" fmla="*/ 127 w 133"/>
                  <a:gd name="T3" fmla="*/ 11 h 11"/>
                  <a:gd name="T4" fmla="*/ 6 w 133"/>
                  <a:gd name="T5" fmla="*/ 11 h 11"/>
                  <a:gd name="T6" fmla="*/ 0 w 133"/>
                  <a:gd name="T7" fmla="*/ 6 h 11"/>
                  <a:gd name="T8" fmla="*/ 0 w 133"/>
                  <a:gd name="T9" fmla="*/ 6 h 11"/>
                  <a:gd name="T10" fmla="*/ 6 w 133"/>
                  <a:gd name="T11" fmla="*/ 0 h 11"/>
                  <a:gd name="T12" fmla="*/ 127 w 133"/>
                  <a:gd name="T13" fmla="*/ 0 h 11"/>
                  <a:gd name="T14" fmla="*/ 133 w 13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6"/>
                    </a:moveTo>
                    <a:cubicBezTo>
                      <a:pt x="133" y="9"/>
                      <a:pt x="130" y="11"/>
                      <a:pt x="127" y="11"/>
                    </a:cubicBezTo>
                    <a:cubicBezTo>
                      <a:pt x="6" y="11"/>
                      <a:pt x="6" y="11"/>
                      <a:pt x="6" y="11"/>
                    </a:cubicBezTo>
                    <a:cubicBezTo>
                      <a:pt x="2" y="11"/>
                      <a:pt x="0" y="9"/>
                      <a:pt x="0" y="6"/>
                    </a:cubicBezTo>
                    <a:cubicBezTo>
                      <a:pt x="0" y="6"/>
                      <a:pt x="0" y="6"/>
                      <a:pt x="0" y="6"/>
                    </a:cubicBezTo>
                    <a:cubicBezTo>
                      <a:pt x="0" y="2"/>
                      <a:pt x="2" y="0"/>
                      <a:pt x="6" y="0"/>
                    </a:cubicBezTo>
                    <a:cubicBezTo>
                      <a:pt x="127" y="0"/>
                      <a:pt x="127" y="0"/>
                      <a:pt x="127" y="0"/>
                    </a:cubicBezTo>
                    <a:cubicBezTo>
                      <a:pt x="130" y="0"/>
                      <a:pt x="133" y="2"/>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48" name="Freeform 107">
                <a:extLst>
                  <a:ext uri="{FF2B5EF4-FFF2-40B4-BE49-F238E27FC236}">
                    <a16:creationId xmlns:a16="http://schemas.microsoft.com/office/drawing/2014/main" id="{E53607C2-FDAD-EC1E-28EC-B4D9649968FE}"/>
                  </a:ext>
                </a:extLst>
              </p:cNvPr>
              <p:cNvSpPr>
                <a:spLocks/>
              </p:cNvSpPr>
              <p:nvPr/>
            </p:nvSpPr>
            <p:spPr bwMode="auto">
              <a:xfrm>
                <a:off x="3133874" y="2581422"/>
                <a:ext cx="206126" cy="17177"/>
              </a:xfrm>
              <a:custGeom>
                <a:avLst/>
                <a:gdLst>
                  <a:gd name="T0" fmla="*/ 133 w 133"/>
                  <a:gd name="T1" fmla="*/ 5 h 11"/>
                  <a:gd name="T2" fmla="*/ 127 w 133"/>
                  <a:gd name="T3" fmla="*/ 11 h 11"/>
                  <a:gd name="T4" fmla="*/ 6 w 133"/>
                  <a:gd name="T5" fmla="*/ 11 h 11"/>
                  <a:gd name="T6" fmla="*/ 0 w 133"/>
                  <a:gd name="T7" fmla="*/ 5 h 11"/>
                  <a:gd name="T8" fmla="*/ 0 w 133"/>
                  <a:gd name="T9" fmla="*/ 5 h 11"/>
                  <a:gd name="T10" fmla="*/ 6 w 133"/>
                  <a:gd name="T11" fmla="*/ 0 h 11"/>
                  <a:gd name="T12" fmla="*/ 127 w 133"/>
                  <a:gd name="T13" fmla="*/ 0 h 11"/>
                  <a:gd name="T14" fmla="*/ 133 w 133"/>
                  <a:gd name="T15" fmla="*/ 5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5"/>
                    </a:moveTo>
                    <a:cubicBezTo>
                      <a:pt x="133" y="8"/>
                      <a:pt x="130" y="11"/>
                      <a:pt x="127" y="11"/>
                    </a:cubicBezTo>
                    <a:cubicBezTo>
                      <a:pt x="6" y="11"/>
                      <a:pt x="6" y="11"/>
                      <a:pt x="6" y="11"/>
                    </a:cubicBezTo>
                    <a:cubicBezTo>
                      <a:pt x="2" y="11"/>
                      <a:pt x="0" y="8"/>
                      <a:pt x="0" y="5"/>
                    </a:cubicBezTo>
                    <a:cubicBezTo>
                      <a:pt x="0" y="5"/>
                      <a:pt x="0" y="5"/>
                      <a:pt x="0" y="5"/>
                    </a:cubicBezTo>
                    <a:cubicBezTo>
                      <a:pt x="0" y="2"/>
                      <a:pt x="2" y="0"/>
                      <a:pt x="6" y="0"/>
                    </a:cubicBezTo>
                    <a:cubicBezTo>
                      <a:pt x="127" y="0"/>
                      <a:pt x="127" y="0"/>
                      <a:pt x="127" y="0"/>
                    </a:cubicBezTo>
                    <a:cubicBezTo>
                      <a:pt x="130" y="0"/>
                      <a:pt x="133" y="2"/>
                      <a:pt x="133" y="5"/>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49" name="Freeform 108">
                <a:extLst>
                  <a:ext uri="{FF2B5EF4-FFF2-40B4-BE49-F238E27FC236}">
                    <a16:creationId xmlns:a16="http://schemas.microsoft.com/office/drawing/2014/main" id="{E0055652-EE6E-79F5-781F-4700A900C3CB}"/>
                  </a:ext>
                </a:extLst>
              </p:cNvPr>
              <p:cNvSpPr>
                <a:spLocks/>
              </p:cNvSpPr>
              <p:nvPr/>
            </p:nvSpPr>
            <p:spPr bwMode="auto">
              <a:xfrm>
                <a:off x="3855316" y="4291910"/>
                <a:ext cx="205223" cy="17177"/>
              </a:xfrm>
              <a:custGeom>
                <a:avLst/>
                <a:gdLst>
                  <a:gd name="T0" fmla="*/ 133 w 133"/>
                  <a:gd name="T1" fmla="*/ 6 h 11"/>
                  <a:gd name="T2" fmla="*/ 127 w 133"/>
                  <a:gd name="T3" fmla="*/ 11 h 11"/>
                  <a:gd name="T4" fmla="*/ 5 w 133"/>
                  <a:gd name="T5" fmla="*/ 11 h 11"/>
                  <a:gd name="T6" fmla="*/ 0 w 133"/>
                  <a:gd name="T7" fmla="*/ 6 h 11"/>
                  <a:gd name="T8" fmla="*/ 0 w 133"/>
                  <a:gd name="T9" fmla="*/ 6 h 11"/>
                  <a:gd name="T10" fmla="*/ 5 w 133"/>
                  <a:gd name="T11" fmla="*/ 0 h 11"/>
                  <a:gd name="T12" fmla="*/ 127 w 133"/>
                  <a:gd name="T13" fmla="*/ 0 h 11"/>
                  <a:gd name="T14" fmla="*/ 133 w 13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6"/>
                    </a:moveTo>
                    <a:cubicBezTo>
                      <a:pt x="133" y="9"/>
                      <a:pt x="130" y="11"/>
                      <a:pt x="127" y="11"/>
                    </a:cubicBezTo>
                    <a:cubicBezTo>
                      <a:pt x="5" y="11"/>
                      <a:pt x="5" y="11"/>
                      <a:pt x="5" y="11"/>
                    </a:cubicBezTo>
                    <a:cubicBezTo>
                      <a:pt x="2" y="11"/>
                      <a:pt x="0" y="9"/>
                      <a:pt x="0" y="6"/>
                    </a:cubicBezTo>
                    <a:cubicBezTo>
                      <a:pt x="0" y="6"/>
                      <a:pt x="0" y="6"/>
                      <a:pt x="0" y="6"/>
                    </a:cubicBezTo>
                    <a:cubicBezTo>
                      <a:pt x="0" y="3"/>
                      <a:pt x="2" y="0"/>
                      <a:pt x="5" y="0"/>
                    </a:cubicBezTo>
                    <a:cubicBezTo>
                      <a:pt x="127" y="0"/>
                      <a:pt x="127" y="0"/>
                      <a:pt x="127" y="0"/>
                    </a:cubicBezTo>
                    <a:cubicBezTo>
                      <a:pt x="130"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50" name="Freeform 109">
                <a:extLst>
                  <a:ext uri="{FF2B5EF4-FFF2-40B4-BE49-F238E27FC236}">
                    <a16:creationId xmlns:a16="http://schemas.microsoft.com/office/drawing/2014/main" id="{86F47A00-A26C-D1C7-12C7-499D4AA7D8C4}"/>
                  </a:ext>
                </a:extLst>
              </p:cNvPr>
              <p:cNvSpPr>
                <a:spLocks/>
              </p:cNvSpPr>
              <p:nvPr/>
            </p:nvSpPr>
            <p:spPr bwMode="auto">
              <a:xfrm>
                <a:off x="3855316" y="4350674"/>
                <a:ext cx="205223" cy="17177"/>
              </a:xfrm>
              <a:custGeom>
                <a:avLst/>
                <a:gdLst>
                  <a:gd name="T0" fmla="*/ 133 w 133"/>
                  <a:gd name="T1" fmla="*/ 5 h 11"/>
                  <a:gd name="T2" fmla="*/ 127 w 133"/>
                  <a:gd name="T3" fmla="*/ 11 h 11"/>
                  <a:gd name="T4" fmla="*/ 5 w 133"/>
                  <a:gd name="T5" fmla="*/ 11 h 11"/>
                  <a:gd name="T6" fmla="*/ 0 w 133"/>
                  <a:gd name="T7" fmla="*/ 5 h 11"/>
                  <a:gd name="T8" fmla="*/ 0 w 133"/>
                  <a:gd name="T9" fmla="*/ 5 h 11"/>
                  <a:gd name="T10" fmla="*/ 5 w 133"/>
                  <a:gd name="T11" fmla="*/ 0 h 11"/>
                  <a:gd name="T12" fmla="*/ 127 w 133"/>
                  <a:gd name="T13" fmla="*/ 0 h 11"/>
                  <a:gd name="T14" fmla="*/ 133 w 133"/>
                  <a:gd name="T15" fmla="*/ 5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5"/>
                    </a:moveTo>
                    <a:cubicBezTo>
                      <a:pt x="133" y="9"/>
                      <a:pt x="130" y="11"/>
                      <a:pt x="127" y="11"/>
                    </a:cubicBezTo>
                    <a:cubicBezTo>
                      <a:pt x="5" y="11"/>
                      <a:pt x="5" y="11"/>
                      <a:pt x="5" y="11"/>
                    </a:cubicBezTo>
                    <a:cubicBezTo>
                      <a:pt x="2" y="11"/>
                      <a:pt x="0" y="9"/>
                      <a:pt x="0" y="5"/>
                    </a:cubicBezTo>
                    <a:cubicBezTo>
                      <a:pt x="0" y="5"/>
                      <a:pt x="0" y="5"/>
                      <a:pt x="0" y="5"/>
                    </a:cubicBezTo>
                    <a:cubicBezTo>
                      <a:pt x="0" y="2"/>
                      <a:pt x="2" y="0"/>
                      <a:pt x="5" y="0"/>
                    </a:cubicBezTo>
                    <a:cubicBezTo>
                      <a:pt x="127" y="0"/>
                      <a:pt x="127" y="0"/>
                      <a:pt x="127" y="0"/>
                    </a:cubicBezTo>
                    <a:cubicBezTo>
                      <a:pt x="130" y="0"/>
                      <a:pt x="133" y="2"/>
                      <a:pt x="133" y="5"/>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51" name="Freeform 110">
                <a:extLst>
                  <a:ext uri="{FF2B5EF4-FFF2-40B4-BE49-F238E27FC236}">
                    <a16:creationId xmlns:a16="http://schemas.microsoft.com/office/drawing/2014/main" id="{A75F9946-9509-81B3-BBC6-8E50AF992302}"/>
                  </a:ext>
                </a:extLst>
              </p:cNvPr>
              <p:cNvSpPr>
                <a:spLocks/>
              </p:cNvSpPr>
              <p:nvPr/>
            </p:nvSpPr>
            <p:spPr bwMode="auto">
              <a:xfrm>
                <a:off x="3855316" y="4407630"/>
                <a:ext cx="205223" cy="18081"/>
              </a:xfrm>
              <a:custGeom>
                <a:avLst/>
                <a:gdLst>
                  <a:gd name="T0" fmla="*/ 133 w 133"/>
                  <a:gd name="T1" fmla="*/ 6 h 12"/>
                  <a:gd name="T2" fmla="*/ 127 w 133"/>
                  <a:gd name="T3" fmla="*/ 12 h 12"/>
                  <a:gd name="T4" fmla="*/ 5 w 133"/>
                  <a:gd name="T5" fmla="*/ 12 h 12"/>
                  <a:gd name="T6" fmla="*/ 0 w 133"/>
                  <a:gd name="T7" fmla="*/ 6 h 12"/>
                  <a:gd name="T8" fmla="*/ 0 w 133"/>
                  <a:gd name="T9" fmla="*/ 6 h 12"/>
                  <a:gd name="T10" fmla="*/ 5 w 133"/>
                  <a:gd name="T11" fmla="*/ 0 h 12"/>
                  <a:gd name="T12" fmla="*/ 127 w 133"/>
                  <a:gd name="T13" fmla="*/ 0 h 12"/>
                  <a:gd name="T14" fmla="*/ 133 w 13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2">
                    <a:moveTo>
                      <a:pt x="133" y="6"/>
                    </a:moveTo>
                    <a:cubicBezTo>
                      <a:pt x="133" y="9"/>
                      <a:pt x="130" y="12"/>
                      <a:pt x="127" y="12"/>
                    </a:cubicBezTo>
                    <a:cubicBezTo>
                      <a:pt x="5" y="12"/>
                      <a:pt x="5" y="12"/>
                      <a:pt x="5" y="12"/>
                    </a:cubicBezTo>
                    <a:cubicBezTo>
                      <a:pt x="2" y="12"/>
                      <a:pt x="0" y="9"/>
                      <a:pt x="0" y="6"/>
                    </a:cubicBezTo>
                    <a:cubicBezTo>
                      <a:pt x="0" y="6"/>
                      <a:pt x="0" y="6"/>
                      <a:pt x="0" y="6"/>
                    </a:cubicBezTo>
                    <a:cubicBezTo>
                      <a:pt x="0" y="3"/>
                      <a:pt x="2" y="0"/>
                      <a:pt x="5" y="0"/>
                    </a:cubicBezTo>
                    <a:cubicBezTo>
                      <a:pt x="127" y="0"/>
                      <a:pt x="127" y="0"/>
                      <a:pt x="127" y="0"/>
                    </a:cubicBezTo>
                    <a:cubicBezTo>
                      <a:pt x="130"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52" name="Freeform 111">
                <a:extLst>
                  <a:ext uri="{FF2B5EF4-FFF2-40B4-BE49-F238E27FC236}">
                    <a16:creationId xmlns:a16="http://schemas.microsoft.com/office/drawing/2014/main" id="{EA65B1D3-118B-3E00-F9F3-D60F6D61F9D4}"/>
                  </a:ext>
                </a:extLst>
              </p:cNvPr>
              <p:cNvSpPr>
                <a:spLocks/>
              </p:cNvSpPr>
              <p:nvPr/>
            </p:nvSpPr>
            <p:spPr bwMode="auto">
              <a:xfrm>
                <a:off x="3855316" y="4466394"/>
                <a:ext cx="205223" cy="17177"/>
              </a:xfrm>
              <a:custGeom>
                <a:avLst/>
                <a:gdLst>
                  <a:gd name="T0" fmla="*/ 133 w 133"/>
                  <a:gd name="T1" fmla="*/ 6 h 11"/>
                  <a:gd name="T2" fmla="*/ 127 w 133"/>
                  <a:gd name="T3" fmla="*/ 11 h 11"/>
                  <a:gd name="T4" fmla="*/ 5 w 133"/>
                  <a:gd name="T5" fmla="*/ 11 h 11"/>
                  <a:gd name="T6" fmla="*/ 0 w 133"/>
                  <a:gd name="T7" fmla="*/ 6 h 11"/>
                  <a:gd name="T8" fmla="*/ 0 w 133"/>
                  <a:gd name="T9" fmla="*/ 6 h 11"/>
                  <a:gd name="T10" fmla="*/ 5 w 133"/>
                  <a:gd name="T11" fmla="*/ 0 h 11"/>
                  <a:gd name="T12" fmla="*/ 127 w 133"/>
                  <a:gd name="T13" fmla="*/ 0 h 11"/>
                  <a:gd name="T14" fmla="*/ 133 w 13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6"/>
                    </a:moveTo>
                    <a:cubicBezTo>
                      <a:pt x="133" y="9"/>
                      <a:pt x="130" y="11"/>
                      <a:pt x="127" y="11"/>
                    </a:cubicBezTo>
                    <a:cubicBezTo>
                      <a:pt x="5" y="11"/>
                      <a:pt x="5" y="11"/>
                      <a:pt x="5" y="11"/>
                    </a:cubicBezTo>
                    <a:cubicBezTo>
                      <a:pt x="2" y="11"/>
                      <a:pt x="0" y="9"/>
                      <a:pt x="0" y="6"/>
                    </a:cubicBezTo>
                    <a:cubicBezTo>
                      <a:pt x="0" y="6"/>
                      <a:pt x="0" y="6"/>
                      <a:pt x="0" y="6"/>
                    </a:cubicBezTo>
                    <a:cubicBezTo>
                      <a:pt x="0" y="3"/>
                      <a:pt x="2" y="0"/>
                      <a:pt x="5" y="0"/>
                    </a:cubicBezTo>
                    <a:cubicBezTo>
                      <a:pt x="127" y="0"/>
                      <a:pt x="127" y="0"/>
                      <a:pt x="127" y="0"/>
                    </a:cubicBezTo>
                    <a:cubicBezTo>
                      <a:pt x="130"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53" name="Freeform 112">
                <a:extLst>
                  <a:ext uri="{FF2B5EF4-FFF2-40B4-BE49-F238E27FC236}">
                    <a16:creationId xmlns:a16="http://schemas.microsoft.com/office/drawing/2014/main" id="{039BA215-1D75-2EB8-7F8C-ED6E4A0C5253}"/>
                  </a:ext>
                </a:extLst>
              </p:cNvPr>
              <p:cNvSpPr>
                <a:spLocks/>
              </p:cNvSpPr>
              <p:nvPr/>
            </p:nvSpPr>
            <p:spPr bwMode="auto">
              <a:xfrm>
                <a:off x="4210614" y="4291910"/>
                <a:ext cx="206126" cy="17177"/>
              </a:xfrm>
              <a:custGeom>
                <a:avLst/>
                <a:gdLst>
                  <a:gd name="T0" fmla="*/ 133 w 133"/>
                  <a:gd name="T1" fmla="*/ 6 h 11"/>
                  <a:gd name="T2" fmla="*/ 127 w 133"/>
                  <a:gd name="T3" fmla="*/ 11 h 11"/>
                  <a:gd name="T4" fmla="*/ 5 w 133"/>
                  <a:gd name="T5" fmla="*/ 11 h 11"/>
                  <a:gd name="T6" fmla="*/ 0 w 133"/>
                  <a:gd name="T7" fmla="*/ 6 h 11"/>
                  <a:gd name="T8" fmla="*/ 0 w 133"/>
                  <a:gd name="T9" fmla="*/ 6 h 11"/>
                  <a:gd name="T10" fmla="*/ 5 w 133"/>
                  <a:gd name="T11" fmla="*/ 0 h 11"/>
                  <a:gd name="T12" fmla="*/ 127 w 133"/>
                  <a:gd name="T13" fmla="*/ 0 h 11"/>
                  <a:gd name="T14" fmla="*/ 133 w 13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6"/>
                    </a:moveTo>
                    <a:cubicBezTo>
                      <a:pt x="133" y="9"/>
                      <a:pt x="130" y="11"/>
                      <a:pt x="127" y="11"/>
                    </a:cubicBezTo>
                    <a:cubicBezTo>
                      <a:pt x="5" y="11"/>
                      <a:pt x="5" y="11"/>
                      <a:pt x="5" y="11"/>
                    </a:cubicBezTo>
                    <a:cubicBezTo>
                      <a:pt x="2" y="11"/>
                      <a:pt x="0" y="9"/>
                      <a:pt x="0" y="6"/>
                    </a:cubicBezTo>
                    <a:cubicBezTo>
                      <a:pt x="0" y="6"/>
                      <a:pt x="0" y="6"/>
                      <a:pt x="0" y="6"/>
                    </a:cubicBezTo>
                    <a:cubicBezTo>
                      <a:pt x="0" y="3"/>
                      <a:pt x="2" y="0"/>
                      <a:pt x="5" y="0"/>
                    </a:cubicBezTo>
                    <a:cubicBezTo>
                      <a:pt x="127" y="0"/>
                      <a:pt x="127" y="0"/>
                      <a:pt x="127" y="0"/>
                    </a:cubicBezTo>
                    <a:cubicBezTo>
                      <a:pt x="130"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54" name="Freeform 113">
                <a:extLst>
                  <a:ext uri="{FF2B5EF4-FFF2-40B4-BE49-F238E27FC236}">
                    <a16:creationId xmlns:a16="http://schemas.microsoft.com/office/drawing/2014/main" id="{670984B8-2540-6537-9BE9-6AC84695FBF9}"/>
                  </a:ext>
                </a:extLst>
              </p:cNvPr>
              <p:cNvSpPr>
                <a:spLocks/>
              </p:cNvSpPr>
              <p:nvPr/>
            </p:nvSpPr>
            <p:spPr bwMode="auto">
              <a:xfrm>
                <a:off x="4210614" y="4350674"/>
                <a:ext cx="206126" cy="17177"/>
              </a:xfrm>
              <a:custGeom>
                <a:avLst/>
                <a:gdLst>
                  <a:gd name="T0" fmla="*/ 133 w 133"/>
                  <a:gd name="T1" fmla="*/ 5 h 11"/>
                  <a:gd name="T2" fmla="*/ 127 w 133"/>
                  <a:gd name="T3" fmla="*/ 11 h 11"/>
                  <a:gd name="T4" fmla="*/ 5 w 133"/>
                  <a:gd name="T5" fmla="*/ 11 h 11"/>
                  <a:gd name="T6" fmla="*/ 0 w 133"/>
                  <a:gd name="T7" fmla="*/ 5 h 11"/>
                  <a:gd name="T8" fmla="*/ 0 w 133"/>
                  <a:gd name="T9" fmla="*/ 5 h 11"/>
                  <a:gd name="T10" fmla="*/ 5 w 133"/>
                  <a:gd name="T11" fmla="*/ 0 h 11"/>
                  <a:gd name="T12" fmla="*/ 127 w 133"/>
                  <a:gd name="T13" fmla="*/ 0 h 11"/>
                  <a:gd name="T14" fmla="*/ 133 w 133"/>
                  <a:gd name="T15" fmla="*/ 5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5"/>
                    </a:moveTo>
                    <a:cubicBezTo>
                      <a:pt x="133" y="9"/>
                      <a:pt x="130" y="11"/>
                      <a:pt x="127" y="11"/>
                    </a:cubicBezTo>
                    <a:cubicBezTo>
                      <a:pt x="5" y="11"/>
                      <a:pt x="5" y="11"/>
                      <a:pt x="5" y="11"/>
                    </a:cubicBezTo>
                    <a:cubicBezTo>
                      <a:pt x="2" y="11"/>
                      <a:pt x="0" y="9"/>
                      <a:pt x="0" y="5"/>
                    </a:cubicBezTo>
                    <a:cubicBezTo>
                      <a:pt x="0" y="5"/>
                      <a:pt x="0" y="5"/>
                      <a:pt x="0" y="5"/>
                    </a:cubicBezTo>
                    <a:cubicBezTo>
                      <a:pt x="0" y="2"/>
                      <a:pt x="2" y="0"/>
                      <a:pt x="5" y="0"/>
                    </a:cubicBezTo>
                    <a:cubicBezTo>
                      <a:pt x="127" y="0"/>
                      <a:pt x="127" y="0"/>
                      <a:pt x="127" y="0"/>
                    </a:cubicBezTo>
                    <a:cubicBezTo>
                      <a:pt x="130" y="0"/>
                      <a:pt x="133" y="2"/>
                      <a:pt x="133" y="5"/>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55" name="Freeform 114">
                <a:extLst>
                  <a:ext uri="{FF2B5EF4-FFF2-40B4-BE49-F238E27FC236}">
                    <a16:creationId xmlns:a16="http://schemas.microsoft.com/office/drawing/2014/main" id="{44F16B27-3A5C-B91F-084B-153473F2247C}"/>
                  </a:ext>
                </a:extLst>
              </p:cNvPr>
              <p:cNvSpPr>
                <a:spLocks/>
              </p:cNvSpPr>
              <p:nvPr/>
            </p:nvSpPr>
            <p:spPr bwMode="auto">
              <a:xfrm>
                <a:off x="4210614" y="4407630"/>
                <a:ext cx="206126" cy="18081"/>
              </a:xfrm>
              <a:custGeom>
                <a:avLst/>
                <a:gdLst>
                  <a:gd name="T0" fmla="*/ 133 w 133"/>
                  <a:gd name="T1" fmla="*/ 6 h 12"/>
                  <a:gd name="T2" fmla="*/ 127 w 133"/>
                  <a:gd name="T3" fmla="*/ 12 h 12"/>
                  <a:gd name="T4" fmla="*/ 5 w 133"/>
                  <a:gd name="T5" fmla="*/ 12 h 12"/>
                  <a:gd name="T6" fmla="*/ 0 w 133"/>
                  <a:gd name="T7" fmla="*/ 6 h 12"/>
                  <a:gd name="T8" fmla="*/ 0 w 133"/>
                  <a:gd name="T9" fmla="*/ 6 h 12"/>
                  <a:gd name="T10" fmla="*/ 5 w 133"/>
                  <a:gd name="T11" fmla="*/ 0 h 12"/>
                  <a:gd name="T12" fmla="*/ 127 w 133"/>
                  <a:gd name="T13" fmla="*/ 0 h 12"/>
                  <a:gd name="T14" fmla="*/ 133 w 13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2">
                    <a:moveTo>
                      <a:pt x="133" y="6"/>
                    </a:moveTo>
                    <a:cubicBezTo>
                      <a:pt x="133" y="9"/>
                      <a:pt x="130" y="12"/>
                      <a:pt x="127" y="12"/>
                    </a:cubicBezTo>
                    <a:cubicBezTo>
                      <a:pt x="5" y="12"/>
                      <a:pt x="5" y="12"/>
                      <a:pt x="5" y="12"/>
                    </a:cubicBezTo>
                    <a:cubicBezTo>
                      <a:pt x="2" y="12"/>
                      <a:pt x="0" y="9"/>
                      <a:pt x="0" y="6"/>
                    </a:cubicBezTo>
                    <a:cubicBezTo>
                      <a:pt x="0" y="6"/>
                      <a:pt x="0" y="6"/>
                      <a:pt x="0" y="6"/>
                    </a:cubicBezTo>
                    <a:cubicBezTo>
                      <a:pt x="0" y="3"/>
                      <a:pt x="2" y="0"/>
                      <a:pt x="5" y="0"/>
                    </a:cubicBezTo>
                    <a:cubicBezTo>
                      <a:pt x="127" y="0"/>
                      <a:pt x="127" y="0"/>
                      <a:pt x="127" y="0"/>
                    </a:cubicBezTo>
                    <a:cubicBezTo>
                      <a:pt x="130"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56" name="Freeform 115">
                <a:extLst>
                  <a:ext uri="{FF2B5EF4-FFF2-40B4-BE49-F238E27FC236}">
                    <a16:creationId xmlns:a16="http://schemas.microsoft.com/office/drawing/2014/main" id="{FDB9454A-E086-7382-2928-D1CCF2692052}"/>
                  </a:ext>
                </a:extLst>
              </p:cNvPr>
              <p:cNvSpPr>
                <a:spLocks/>
              </p:cNvSpPr>
              <p:nvPr/>
            </p:nvSpPr>
            <p:spPr bwMode="auto">
              <a:xfrm>
                <a:off x="4210614" y="4466394"/>
                <a:ext cx="206126" cy="17177"/>
              </a:xfrm>
              <a:custGeom>
                <a:avLst/>
                <a:gdLst>
                  <a:gd name="T0" fmla="*/ 133 w 133"/>
                  <a:gd name="T1" fmla="*/ 6 h 11"/>
                  <a:gd name="T2" fmla="*/ 127 w 133"/>
                  <a:gd name="T3" fmla="*/ 11 h 11"/>
                  <a:gd name="T4" fmla="*/ 5 w 133"/>
                  <a:gd name="T5" fmla="*/ 11 h 11"/>
                  <a:gd name="T6" fmla="*/ 0 w 133"/>
                  <a:gd name="T7" fmla="*/ 6 h 11"/>
                  <a:gd name="T8" fmla="*/ 0 w 133"/>
                  <a:gd name="T9" fmla="*/ 6 h 11"/>
                  <a:gd name="T10" fmla="*/ 5 w 133"/>
                  <a:gd name="T11" fmla="*/ 0 h 11"/>
                  <a:gd name="T12" fmla="*/ 127 w 133"/>
                  <a:gd name="T13" fmla="*/ 0 h 11"/>
                  <a:gd name="T14" fmla="*/ 133 w 13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6"/>
                    </a:moveTo>
                    <a:cubicBezTo>
                      <a:pt x="133" y="9"/>
                      <a:pt x="130" y="11"/>
                      <a:pt x="127" y="11"/>
                    </a:cubicBezTo>
                    <a:cubicBezTo>
                      <a:pt x="5" y="11"/>
                      <a:pt x="5" y="11"/>
                      <a:pt x="5" y="11"/>
                    </a:cubicBezTo>
                    <a:cubicBezTo>
                      <a:pt x="2" y="11"/>
                      <a:pt x="0" y="9"/>
                      <a:pt x="0" y="6"/>
                    </a:cubicBezTo>
                    <a:cubicBezTo>
                      <a:pt x="0" y="6"/>
                      <a:pt x="0" y="6"/>
                      <a:pt x="0" y="6"/>
                    </a:cubicBezTo>
                    <a:cubicBezTo>
                      <a:pt x="0" y="3"/>
                      <a:pt x="2" y="0"/>
                      <a:pt x="5" y="0"/>
                    </a:cubicBezTo>
                    <a:cubicBezTo>
                      <a:pt x="127" y="0"/>
                      <a:pt x="127" y="0"/>
                      <a:pt x="127" y="0"/>
                    </a:cubicBezTo>
                    <a:cubicBezTo>
                      <a:pt x="130"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57" name="Freeform 116">
                <a:extLst>
                  <a:ext uri="{FF2B5EF4-FFF2-40B4-BE49-F238E27FC236}">
                    <a16:creationId xmlns:a16="http://schemas.microsoft.com/office/drawing/2014/main" id="{EA187114-91A9-3927-010B-53866143FCBC}"/>
                  </a:ext>
                </a:extLst>
              </p:cNvPr>
              <p:cNvSpPr>
                <a:spLocks/>
              </p:cNvSpPr>
              <p:nvPr/>
            </p:nvSpPr>
            <p:spPr bwMode="auto">
              <a:xfrm>
                <a:off x="4566814" y="4291910"/>
                <a:ext cx="206126" cy="17177"/>
              </a:xfrm>
              <a:custGeom>
                <a:avLst/>
                <a:gdLst>
                  <a:gd name="T0" fmla="*/ 133 w 133"/>
                  <a:gd name="T1" fmla="*/ 6 h 11"/>
                  <a:gd name="T2" fmla="*/ 127 w 133"/>
                  <a:gd name="T3" fmla="*/ 11 h 11"/>
                  <a:gd name="T4" fmla="*/ 5 w 133"/>
                  <a:gd name="T5" fmla="*/ 11 h 11"/>
                  <a:gd name="T6" fmla="*/ 0 w 133"/>
                  <a:gd name="T7" fmla="*/ 6 h 11"/>
                  <a:gd name="T8" fmla="*/ 0 w 133"/>
                  <a:gd name="T9" fmla="*/ 6 h 11"/>
                  <a:gd name="T10" fmla="*/ 5 w 133"/>
                  <a:gd name="T11" fmla="*/ 0 h 11"/>
                  <a:gd name="T12" fmla="*/ 127 w 133"/>
                  <a:gd name="T13" fmla="*/ 0 h 11"/>
                  <a:gd name="T14" fmla="*/ 133 w 13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6"/>
                    </a:moveTo>
                    <a:cubicBezTo>
                      <a:pt x="133" y="9"/>
                      <a:pt x="130" y="11"/>
                      <a:pt x="127" y="11"/>
                    </a:cubicBezTo>
                    <a:cubicBezTo>
                      <a:pt x="5" y="11"/>
                      <a:pt x="5" y="11"/>
                      <a:pt x="5" y="11"/>
                    </a:cubicBezTo>
                    <a:cubicBezTo>
                      <a:pt x="2" y="11"/>
                      <a:pt x="0" y="9"/>
                      <a:pt x="0" y="6"/>
                    </a:cubicBezTo>
                    <a:cubicBezTo>
                      <a:pt x="0" y="6"/>
                      <a:pt x="0" y="6"/>
                      <a:pt x="0" y="6"/>
                    </a:cubicBezTo>
                    <a:cubicBezTo>
                      <a:pt x="0" y="3"/>
                      <a:pt x="2" y="0"/>
                      <a:pt x="5" y="0"/>
                    </a:cubicBezTo>
                    <a:cubicBezTo>
                      <a:pt x="127" y="0"/>
                      <a:pt x="127" y="0"/>
                      <a:pt x="127" y="0"/>
                    </a:cubicBezTo>
                    <a:cubicBezTo>
                      <a:pt x="130"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58" name="Freeform 117">
                <a:extLst>
                  <a:ext uri="{FF2B5EF4-FFF2-40B4-BE49-F238E27FC236}">
                    <a16:creationId xmlns:a16="http://schemas.microsoft.com/office/drawing/2014/main" id="{52FE91BF-20B3-523E-763D-7A17BC2E3980}"/>
                  </a:ext>
                </a:extLst>
              </p:cNvPr>
              <p:cNvSpPr>
                <a:spLocks/>
              </p:cNvSpPr>
              <p:nvPr/>
            </p:nvSpPr>
            <p:spPr bwMode="auto">
              <a:xfrm>
                <a:off x="4566814" y="4350674"/>
                <a:ext cx="206126" cy="17177"/>
              </a:xfrm>
              <a:custGeom>
                <a:avLst/>
                <a:gdLst>
                  <a:gd name="T0" fmla="*/ 133 w 133"/>
                  <a:gd name="T1" fmla="*/ 5 h 11"/>
                  <a:gd name="T2" fmla="*/ 127 w 133"/>
                  <a:gd name="T3" fmla="*/ 11 h 11"/>
                  <a:gd name="T4" fmla="*/ 5 w 133"/>
                  <a:gd name="T5" fmla="*/ 11 h 11"/>
                  <a:gd name="T6" fmla="*/ 0 w 133"/>
                  <a:gd name="T7" fmla="*/ 5 h 11"/>
                  <a:gd name="T8" fmla="*/ 0 w 133"/>
                  <a:gd name="T9" fmla="*/ 5 h 11"/>
                  <a:gd name="T10" fmla="*/ 5 w 133"/>
                  <a:gd name="T11" fmla="*/ 0 h 11"/>
                  <a:gd name="T12" fmla="*/ 127 w 133"/>
                  <a:gd name="T13" fmla="*/ 0 h 11"/>
                  <a:gd name="T14" fmla="*/ 133 w 133"/>
                  <a:gd name="T15" fmla="*/ 5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5"/>
                    </a:moveTo>
                    <a:cubicBezTo>
                      <a:pt x="133" y="9"/>
                      <a:pt x="130" y="11"/>
                      <a:pt x="127" y="11"/>
                    </a:cubicBezTo>
                    <a:cubicBezTo>
                      <a:pt x="5" y="11"/>
                      <a:pt x="5" y="11"/>
                      <a:pt x="5" y="11"/>
                    </a:cubicBezTo>
                    <a:cubicBezTo>
                      <a:pt x="2" y="11"/>
                      <a:pt x="0" y="9"/>
                      <a:pt x="0" y="5"/>
                    </a:cubicBezTo>
                    <a:cubicBezTo>
                      <a:pt x="0" y="5"/>
                      <a:pt x="0" y="5"/>
                      <a:pt x="0" y="5"/>
                    </a:cubicBezTo>
                    <a:cubicBezTo>
                      <a:pt x="0" y="2"/>
                      <a:pt x="2" y="0"/>
                      <a:pt x="5" y="0"/>
                    </a:cubicBezTo>
                    <a:cubicBezTo>
                      <a:pt x="127" y="0"/>
                      <a:pt x="127" y="0"/>
                      <a:pt x="127" y="0"/>
                    </a:cubicBezTo>
                    <a:cubicBezTo>
                      <a:pt x="130" y="0"/>
                      <a:pt x="133" y="2"/>
                      <a:pt x="133" y="5"/>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59" name="Freeform 118">
                <a:extLst>
                  <a:ext uri="{FF2B5EF4-FFF2-40B4-BE49-F238E27FC236}">
                    <a16:creationId xmlns:a16="http://schemas.microsoft.com/office/drawing/2014/main" id="{4F372966-4CEA-46D7-5E3D-FE44B07844C5}"/>
                  </a:ext>
                </a:extLst>
              </p:cNvPr>
              <p:cNvSpPr>
                <a:spLocks/>
              </p:cNvSpPr>
              <p:nvPr/>
            </p:nvSpPr>
            <p:spPr bwMode="auto">
              <a:xfrm>
                <a:off x="4566814" y="4407630"/>
                <a:ext cx="206126" cy="18081"/>
              </a:xfrm>
              <a:custGeom>
                <a:avLst/>
                <a:gdLst>
                  <a:gd name="T0" fmla="*/ 133 w 133"/>
                  <a:gd name="T1" fmla="*/ 6 h 12"/>
                  <a:gd name="T2" fmla="*/ 127 w 133"/>
                  <a:gd name="T3" fmla="*/ 12 h 12"/>
                  <a:gd name="T4" fmla="*/ 5 w 133"/>
                  <a:gd name="T5" fmla="*/ 12 h 12"/>
                  <a:gd name="T6" fmla="*/ 0 w 133"/>
                  <a:gd name="T7" fmla="*/ 6 h 12"/>
                  <a:gd name="T8" fmla="*/ 0 w 133"/>
                  <a:gd name="T9" fmla="*/ 6 h 12"/>
                  <a:gd name="T10" fmla="*/ 5 w 133"/>
                  <a:gd name="T11" fmla="*/ 0 h 12"/>
                  <a:gd name="T12" fmla="*/ 127 w 133"/>
                  <a:gd name="T13" fmla="*/ 0 h 12"/>
                  <a:gd name="T14" fmla="*/ 133 w 13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2">
                    <a:moveTo>
                      <a:pt x="133" y="6"/>
                    </a:moveTo>
                    <a:cubicBezTo>
                      <a:pt x="133" y="9"/>
                      <a:pt x="130" y="12"/>
                      <a:pt x="127" y="12"/>
                    </a:cubicBezTo>
                    <a:cubicBezTo>
                      <a:pt x="5" y="12"/>
                      <a:pt x="5" y="12"/>
                      <a:pt x="5" y="12"/>
                    </a:cubicBezTo>
                    <a:cubicBezTo>
                      <a:pt x="2" y="12"/>
                      <a:pt x="0" y="9"/>
                      <a:pt x="0" y="6"/>
                    </a:cubicBezTo>
                    <a:cubicBezTo>
                      <a:pt x="0" y="6"/>
                      <a:pt x="0" y="6"/>
                      <a:pt x="0" y="6"/>
                    </a:cubicBezTo>
                    <a:cubicBezTo>
                      <a:pt x="0" y="3"/>
                      <a:pt x="2" y="0"/>
                      <a:pt x="5" y="0"/>
                    </a:cubicBezTo>
                    <a:cubicBezTo>
                      <a:pt x="127" y="0"/>
                      <a:pt x="127" y="0"/>
                      <a:pt x="127" y="0"/>
                    </a:cubicBezTo>
                    <a:cubicBezTo>
                      <a:pt x="130"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60" name="Freeform 119">
                <a:extLst>
                  <a:ext uri="{FF2B5EF4-FFF2-40B4-BE49-F238E27FC236}">
                    <a16:creationId xmlns:a16="http://schemas.microsoft.com/office/drawing/2014/main" id="{C2FDFAA7-6A68-1BE1-F9D8-E6452C283C3B}"/>
                  </a:ext>
                </a:extLst>
              </p:cNvPr>
              <p:cNvSpPr>
                <a:spLocks/>
              </p:cNvSpPr>
              <p:nvPr/>
            </p:nvSpPr>
            <p:spPr bwMode="auto">
              <a:xfrm>
                <a:off x="4566814" y="4466394"/>
                <a:ext cx="206126" cy="17177"/>
              </a:xfrm>
              <a:custGeom>
                <a:avLst/>
                <a:gdLst>
                  <a:gd name="T0" fmla="*/ 133 w 133"/>
                  <a:gd name="T1" fmla="*/ 6 h 11"/>
                  <a:gd name="T2" fmla="*/ 127 w 133"/>
                  <a:gd name="T3" fmla="*/ 11 h 11"/>
                  <a:gd name="T4" fmla="*/ 5 w 133"/>
                  <a:gd name="T5" fmla="*/ 11 h 11"/>
                  <a:gd name="T6" fmla="*/ 0 w 133"/>
                  <a:gd name="T7" fmla="*/ 6 h 11"/>
                  <a:gd name="T8" fmla="*/ 0 w 133"/>
                  <a:gd name="T9" fmla="*/ 6 h 11"/>
                  <a:gd name="T10" fmla="*/ 5 w 133"/>
                  <a:gd name="T11" fmla="*/ 0 h 11"/>
                  <a:gd name="T12" fmla="*/ 127 w 133"/>
                  <a:gd name="T13" fmla="*/ 0 h 11"/>
                  <a:gd name="T14" fmla="*/ 133 w 133"/>
                  <a:gd name="T15" fmla="*/ 6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11">
                    <a:moveTo>
                      <a:pt x="133" y="6"/>
                    </a:moveTo>
                    <a:cubicBezTo>
                      <a:pt x="133" y="9"/>
                      <a:pt x="130" y="11"/>
                      <a:pt x="127" y="11"/>
                    </a:cubicBezTo>
                    <a:cubicBezTo>
                      <a:pt x="5" y="11"/>
                      <a:pt x="5" y="11"/>
                      <a:pt x="5" y="11"/>
                    </a:cubicBezTo>
                    <a:cubicBezTo>
                      <a:pt x="2" y="11"/>
                      <a:pt x="0" y="9"/>
                      <a:pt x="0" y="6"/>
                    </a:cubicBezTo>
                    <a:cubicBezTo>
                      <a:pt x="0" y="6"/>
                      <a:pt x="0" y="6"/>
                      <a:pt x="0" y="6"/>
                    </a:cubicBezTo>
                    <a:cubicBezTo>
                      <a:pt x="0" y="3"/>
                      <a:pt x="2" y="0"/>
                      <a:pt x="5" y="0"/>
                    </a:cubicBezTo>
                    <a:cubicBezTo>
                      <a:pt x="127" y="0"/>
                      <a:pt x="127" y="0"/>
                      <a:pt x="127" y="0"/>
                    </a:cubicBezTo>
                    <a:cubicBezTo>
                      <a:pt x="130" y="0"/>
                      <a:pt x="133" y="3"/>
                      <a:pt x="133" y="6"/>
                    </a:cubicBezTo>
                    <a:close/>
                  </a:path>
                </a:pathLst>
              </a:custGeom>
              <a:solidFill>
                <a:srgbClr val="706F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62" name="Freeform 120">
                <a:extLst>
                  <a:ext uri="{FF2B5EF4-FFF2-40B4-BE49-F238E27FC236}">
                    <a16:creationId xmlns:a16="http://schemas.microsoft.com/office/drawing/2014/main" id="{46007DCF-5F3D-3851-C120-B8C989A04241}"/>
                  </a:ext>
                </a:extLst>
              </p:cNvPr>
              <p:cNvSpPr>
                <a:spLocks/>
              </p:cNvSpPr>
              <p:nvPr/>
            </p:nvSpPr>
            <p:spPr bwMode="auto">
              <a:xfrm>
                <a:off x="4762996" y="2340038"/>
                <a:ext cx="371570" cy="109392"/>
              </a:xfrm>
              <a:custGeom>
                <a:avLst/>
                <a:gdLst>
                  <a:gd name="T0" fmla="*/ 240 w 240"/>
                  <a:gd name="T1" fmla="*/ 52 h 71"/>
                  <a:gd name="T2" fmla="*/ 221 w 240"/>
                  <a:gd name="T3" fmla="*/ 71 h 71"/>
                  <a:gd name="T4" fmla="*/ 18 w 240"/>
                  <a:gd name="T5" fmla="*/ 71 h 71"/>
                  <a:gd name="T6" fmla="*/ 0 w 240"/>
                  <a:gd name="T7" fmla="*/ 52 h 71"/>
                  <a:gd name="T8" fmla="*/ 0 w 240"/>
                  <a:gd name="T9" fmla="*/ 19 h 71"/>
                  <a:gd name="T10" fmla="*/ 18 w 240"/>
                  <a:gd name="T11" fmla="*/ 0 h 71"/>
                  <a:gd name="T12" fmla="*/ 221 w 240"/>
                  <a:gd name="T13" fmla="*/ 0 h 71"/>
                  <a:gd name="T14" fmla="*/ 240 w 240"/>
                  <a:gd name="T15" fmla="*/ 19 h 71"/>
                  <a:gd name="T16" fmla="*/ 240 w 240"/>
                  <a:gd name="T17"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71">
                    <a:moveTo>
                      <a:pt x="240" y="52"/>
                    </a:moveTo>
                    <a:cubicBezTo>
                      <a:pt x="240" y="62"/>
                      <a:pt x="232" y="71"/>
                      <a:pt x="221" y="71"/>
                    </a:cubicBezTo>
                    <a:cubicBezTo>
                      <a:pt x="18" y="71"/>
                      <a:pt x="18" y="71"/>
                      <a:pt x="18" y="71"/>
                    </a:cubicBezTo>
                    <a:cubicBezTo>
                      <a:pt x="8" y="71"/>
                      <a:pt x="0" y="62"/>
                      <a:pt x="0" y="52"/>
                    </a:cubicBezTo>
                    <a:cubicBezTo>
                      <a:pt x="0" y="19"/>
                      <a:pt x="0" y="19"/>
                      <a:pt x="0" y="19"/>
                    </a:cubicBezTo>
                    <a:cubicBezTo>
                      <a:pt x="0" y="9"/>
                      <a:pt x="8" y="0"/>
                      <a:pt x="18" y="0"/>
                    </a:cubicBezTo>
                    <a:cubicBezTo>
                      <a:pt x="221" y="0"/>
                      <a:pt x="221" y="0"/>
                      <a:pt x="221" y="0"/>
                    </a:cubicBezTo>
                    <a:cubicBezTo>
                      <a:pt x="232" y="0"/>
                      <a:pt x="240" y="9"/>
                      <a:pt x="240" y="19"/>
                    </a:cubicBezTo>
                    <a:lnTo>
                      <a:pt x="240" y="52"/>
                    </a:lnTo>
                    <a:close/>
                  </a:path>
                </a:pathLst>
              </a:custGeom>
              <a:solidFill>
                <a:srgbClr val="7DD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64" name="Freeform 121">
                <a:extLst>
                  <a:ext uri="{FF2B5EF4-FFF2-40B4-BE49-F238E27FC236}">
                    <a16:creationId xmlns:a16="http://schemas.microsoft.com/office/drawing/2014/main" id="{0FEB8522-85C4-F16E-C1DC-16421C0CC20D}"/>
                  </a:ext>
                </a:extLst>
              </p:cNvPr>
              <p:cNvSpPr>
                <a:spLocks/>
              </p:cNvSpPr>
              <p:nvPr/>
            </p:nvSpPr>
            <p:spPr bwMode="auto">
              <a:xfrm>
                <a:off x="4762996" y="2489208"/>
                <a:ext cx="371570" cy="109392"/>
              </a:xfrm>
              <a:custGeom>
                <a:avLst/>
                <a:gdLst>
                  <a:gd name="T0" fmla="*/ 240 w 240"/>
                  <a:gd name="T1" fmla="*/ 52 h 71"/>
                  <a:gd name="T2" fmla="*/ 221 w 240"/>
                  <a:gd name="T3" fmla="*/ 71 h 71"/>
                  <a:gd name="T4" fmla="*/ 18 w 240"/>
                  <a:gd name="T5" fmla="*/ 71 h 71"/>
                  <a:gd name="T6" fmla="*/ 0 w 240"/>
                  <a:gd name="T7" fmla="*/ 52 h 71"/>
                  <a:gd name="T8" fmla="*/ 0 w 240"/>
                  <a:gd name="T9" fmla="*/ 19 h 71"/>
                  <a:gd name="T10" fmla="*/ 18 w 240"/>
                  <a:gd name="T11" fmla="*/ 0 h 71"/>
                  <a:gd name="T12" fmla="*/ 221 w 240"/>
                  <a:gd name="T13" fmla="*/ 0 h 71"/>
                  <a:gd name="T14" fmla="*/ 240 w 240"/>
                  <a:gd name="T15" fmla="*/ 19 h 71"/>
                  <a:gd name="T16" fmla="*/ 240 w 240"/>
                  <a:gd name="T17"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71">
                    <a:moveTo>
                      <a:pt x="240" y="52"/>
                    </a:moveTo>
                    <a:cubicBezTo>
                      <a:pt x="240" y="62"/>
                      <a:pt x="232" y="71"/>
                      <a:pt x="221" y="71"/>
                    </a:cubicBezTo>
                    <a:cubicBezTo>
                      <a:pt x="18" y="71"/>
                      <a:pt x="18" y="71"/>
                      <a:pt x="18" y="71"/>
                    </a:cubicBezTo>
                    <a:cubicBezTo>
                      <a:pt x="8" y="71"/>
                      <a:pt x="0" y="62"/>
                      <a:pt x="0" y="52"/>
                    </a:cubicBezTo>
                    <a:cubicBezTo>
                      <a:pt x="0" y="19"/>
                      <a:pt x="0" y="19"/>
                      <a:pt x="0" y="19"/>
                    </a:cubicBezTo>
                    <a:cubicBezTo>
                      <a:pt x="0" y="9"/>
                      <a:pt x="8" y="0"/>
                      <a:pt x="18" y="0"/>
                    </a:cubicBezTo>
                    <a:cubicBezTo>
                      <a:pt x="221" y="0"/>
                      <a:pt x="221" y="0"/>
                      <a:pt x="221" y="0"/>
                    </a:cubicBezTo>
                    <a:cubicBezTo>
                      <a:pt x="232" y="0"/>
                      <a:pt x="240" y="9"/>
                      <a:pt x="240" y="19"/>
                    </a:cubicBezTo>
                    <a:lnTo>
                      <a:pt x="240" y="52"/>
                    </a:ln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dirty="0">
                  <a:solidFill>
                    <a:srgbClr val="878787"/>
                  </a:solidFill>
                  <a:latin typeface="Questrial"/>
                </a:endParaRPr>
              </a:p>
            </p:txBody>
          </p:sp>
          <p:sp>
            <p:nvSpPr>
              <p:cNvPr id="165" name="Freeform 122">
                <a:extLst>
                  <a:ext uri="{FF2B5EF4-FFF2-40B4-BE49-F238E27FC236}">
                    <a16:creationId xmlns:a16="http://schemas.microsoft.com/office/drawing/2014/main" id="{AE107462-8DB6-750E-4542-F4C8C10DB7B2}"/>
                  </a:ext>
                </a:extLst>
              </p:cNvPr>
              <p:cNvSpPr>
                <a:spLocks/>
              </p:cNvSpPr>
              <p:nvPr/>
            </p:nvSpPr>
            <p:spPr bwMode="auto">
              <a:xfrm>
                <a:off x="4762996" y="2638379"/>
                <a:ext cx="371570" cy="109392"/>
              </a:xfrm>
              <a:custGeom>
                <a:avLst/>
                <a:gdLst>
                  <a:gd name="T0" fmla="*/ 240 w 240"/>
                  <a:gd name="T1" fmla="*/ 52 h 71"/>
                  <a:gd name="T2" fmla="*/ 221 w 240"/>
                  <a:gd name="T3" fmla="*/ 71 h 71"/>
                  <a:gd name="T4" fmla="*/ 18 w 240"/>
                  <a:gd name="T5" fmla="*/ 71 h 71"/>
                  <a:gd name="T6" fmla="*/ 0 w 240"/>
                  <a:gd name="T7" fmla="*/ 52 h 71"/>
                  <a:gd name="T8" fmla="*/ 0 w 240"/>
                  <a:gd name="T9" fmla="*/ 19 h 71"/>
                  <a:gd name="T10" fmla="*/ 18 w 240"/>
                  <a:gd name="T11" fmla="*/ 0 h 71"/>
                  <a:gd name="T12" fmla="*/ 221 w 240"/>
                  <a:gd name="T13" fmla="*/ 0 h 71"/>
                  <a:gd name="T14" fmla="*/ 240 w 240"/>
                  <a:gd name="T15" fmla="*/ 19 h 71"/>
                  <a:gd name="T16" fmla="*/ 240 w 240"/>
                  <a:gd name="T17" fmla="*/ 5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71">
                    <a:moveTo>
                      <a:pt x="240" y="52"/>
                    </a:moveTo>
                    <a:cubicBezTo>
                      <a:pt x="240" y="62"/>
                      <a:pt x="232" y="71"/>
                      <a:pt x="221" y="71"/>
                    </a:cubicBezTo>
                    <a:cubicBezTo>
                      <a:pt x="18" y="71"/>
                      <a:pt x="18" y="71"/>
                      <a:pt x="18" y="71"/>
                    </a:cubicBezTo>
                    <a:cubicBezTo>
                      <a:pt x="8" y="71"/>
                      <a:pt x="0" y="62"/>
                      <a:pt x="0" y="52"/>
                    </a:cubicBezTo>
                    <a:cubicBezTo>
                      <a:pt x="0" y="19"/>
                      <a:pt x="0" y="19"/>
                      <a:pt x="0" y="19"/>
                    </a:cubicBezTo>
                    <a:cubicBezTo>
                      <a:pt x="0" y="9"/>
                      <a:pt x="8" y="0"/>
                      <a:pt x="18" y="0"/>
                    </a:cubicBezTo>
                    <a:cubicBezTo>
                      <a:pt x="221" y="0"/>
                      <a:pt x="221" y="0"/>
                      <a:pt x="221" y="0"/>
                    </a:cubicBezTo>
                    <a:cubicBezTo>
                      <a:pt x="232" y="0"/>
                      <a:pt x="240" y="9"/>
                      <a:pt x="240" y="19"/>
                    </a:cubicBezTo>
                    <a:lnTo>
                      <a:pt x="240" y="52"/>
                    </a:lnTo>
                    <a:close/>
                  </a:path>
                </a:pathLst>
              </a:custGeom>
              <a:solidFill>
                <a:srgbClr val="F263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66" name="Freeform 123">
                <a:extLst>
                  <a:ext uri="{FF2B5EF4-FFF2-40B4-BE49-F238E27FC236}">
                    <a16:creationId xmlns:a16="http://schemas.microsoft.com/office/drawing/2014/main" id="{29CBF3E6-4060-5505-8DDE-77F55B08AA6B}"/>
                  </a:ext>
                </a:extLst>
              </p:cNvPr>
              <p:cNvSpPr>
                <a:spLocks/>
              </p:cNvSpPr>
              <p:nvPr/>
            </p:nvSpPr>
            <p:spPr bwMode="auto">
              <a:xfrm>
                <a:off x="4801871" y="2797494"/>
                <a:ext cx="147362" cy="282068"/>
              </a:xfrm>
              <a:custGeom>
                <a:avLst/>
                <a:gdLst>
                  <a:gd name="T0" fmla="*/ 0 w 163"/>
                  <a:gd name="T1" fmla="*/ 312 h 312"/>
                  <a:gd name="T2" fmla="*/ 163 w 163"/>
                  <a:gd name="T3" fmla="*/ 223 h 312"/>
                  <a:gd name="T4" fmla="*/ 163 w 163"/>
                  <a:gd name="T5" fmla="*/ 0 h 312"/>
                </a:gdLst>
                <a:ahLst/>
                <a:cxnLst>
                  <a:cxn ang="0">
                    <a:pos x="T0" y="T1"/>
                  </a:cxn>
                  <a:cxn ang="0">
                    <a:pos x="T2" y="T3"/>
                  </a:cxn>
                  <a:cxn ang="0">
                    <a:pos x="T4" y="T5"/>
                  </a:cxn>
                </a:cxnLst>
                <a:rect l="0" t="0" r="r" b="b"/>
                <a:pathLst>
                  <a:path w="163" h="312">
                    <a:moveTo>
                      <a:pt x="0" y="312"/>
                    </a:moveTo>
                    <a:lnTo>
                      <a:pt x="163" y="223"/>
                    </a:lnTo>
                    <a:lnTo>
                      <a:pt x="163" y="0"/>
                    </a:lnTo>
                  </a:path>
                </a:pathLst>
              </a:custGeom>
              <a:noFill/>
              <a:ln w="42863" cap="rnd">
                <a:solidFill>
                  <a:srgbClr val="706F6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67" name="Freeform 124">
                <a:extLst>
                  <a:ext uri="{FF2B5EF4-FFF2-40B4-BE49-F238E27FC236}">
                    <a16:creationId xmlns:a16="http://schemas.microsoft.com/office/drawing/2014/main" id="{61E2819A-7E49-419F-A723-DB044F141D1B}"/>
                  </a:ext>
                </a:extLst>
              </p:cNvPr>
              <p:cNvSpPr>
                <a:spLocks/>
              </p:cNvSpPr>
              <p:nvPr/>
            </p:nvSpPr>
            <p:spPr bwMode="auto">
              <a:xfrm>
                <a:off x="2875312" y="2393377"/>
                <a:ext cx="201606" cy="703361"/>
              </a:xfrm>
              <a:custGeom>
                <a:avLst/>
                <a:gdLst>
                  <a:gd name="T0" fmla="*/ 130 w 130"/>
                  <a:gd name="T1" fmla="*/ 418 h 456"/>
                  <a:gd name="T2" fmla="*/ 93 w 130"/>
                  <a:gd name="T3" fmla="*/ 456 h 456"/>
                  <a:gd name="T4" fmla="*/ 38 w 130"/>
                  <a:gd name="T5" fmla="*/ 456 h 456"/>
                  <a:gd name="T6" fmla="*/ 0 w 130"/>
                  <a:gd name="T7" fmla="*/ 418 h 456"/>
                  <a:gd name="T8" fmla="*/ 0 w 130"/>
                  <a:gd name="T9" fmla="*/ 38 h 456"/>
                  <a:gd name="T10" fmla="*/ 38 w 130"/>
                  <a:gd name="T11" fmla="*/ 0 h 456"/>
                  <a:gd name="T12" fmla="*/ 93 w 130"/>
                  <a:gd name="T13" fmla="*/ 0 h 456"/>
                  <a:gd name="T14" fmla="*/ 130 w 130"/>
                  <a:gd name="T15" fmla="*/ 38 h 456"/>
                  <a:gd name="T16" fmla="*/ 130 w 130"/>
                  <a:gd name="T17" fmla="*/ 41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0" h="456">
                    <a:moveTo>
                      <a:pt x="130" y="418"/>
                    </a:moveTo>
                    <a:cubicBezTo>
                      <a:pt x="130" y="439"/>
                      <a:pt x="114" y="456"/>
                      <a:pt x="93" y="456"/>
                    </a:cubicBezTo>
                    <a:cubicBezTo>
                      <a:pt x="38" y="456"/>
                      <a:pt x="38" y="456"/>
                      <a:pt x="38" y="456"/>
                    </a:cubicBezTo>
                    <a:cubicBezTo>
                      <a:pt x="17" y="456"/>
                      <a:pt x="0" y="439"/>
                      <a:pt x="0" y="418"/>
                    </a:cubicBezTo>
                    <a:cubicBezTo>
                      <a:pt x="0" y="38"/>
                      <a:pt x="0" y="38"/>
                      <a:pt x="0" y="38"/>
                    </a:cubicBezTo>
                    <a:cubicBezTo>
                      <a:pt x="0" y="17"/>
                      <a:pt x="17" y="0"/>
                      <a:pt x="38" y="0"/>
                    </a:cubicBezTo>
                    <a:cubicBezTo>
                      <a:pt x="93" y="0"/>
                      <a:pt x="93" y="0"/>
                      <a:pt x="93" y="0"/>
                    </a:cubicBezTo>
                    <a:cubicBezTo>
                      <a:pt x="114" y="0"/>
                      <a:pt x="130" y="17"/>
                      <a:pt x="130" y="38"/>
                    </a:cubicBezTo>
                    <a:lnTo>
                      <a:pt x="130" y="418"/>
                    </a:lnTo>
                    <a:close/>
                  </a:path>
                </a:pathLst>
              </a:custGeom>
              <a:solidFill>
                <a:srgbClr val="6335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dirty="0">
                  <a:solidFill>
                    <a:srgbClr val="878787"/>
                  </a:solidFill>
                  <a:latin typeface="Questrial"/>
                </a:endParaRPr>
              </a:p>
            </p:txBody>
          </p:sp>
          <p:sp>
            <p:nvSpPr>
              <p:cNvPr id="168" name="Freeform 125">
                <a:extLst>
                  <a:ext uri="{FF2B5EF4-FFF2-40B4-BE49-F238E27FC236}">
                    <a16:creationId xmlns:a16="http://schemas.microsoft.com/office/drawing/2014/main" id="{2641E10F-56CA-BB9D-94DE-313367658596}"/>
                  </a:ext>
                </a:extLst>
              </p:cNvPr>
              <p:cNvSpPr>
                <a:spLocks/>
              </p:cNvSpPr>
              <p:nvPr/>
            </p:nvSpPr>
            <p:spPr bwMode="auto">
              <a:xfrm>
                <a:off x="2972950" y="3145558"/>
                <a:ext cx="156403" cy="331792"/>
              </a:xfrm>
              <a:custGeom>
                <a:avLst/>
                <a:gdLst>
                  <a:gd name="T0" fmla="*/ 0 w 173"/>
                  <a:gd name="T1" fmla="*/ 0 h 367"/>
                  <a:gd name="T2" fmla="*/ 0 w 173"/>
                  <a:gd name="T3" fmla="*/ 297 h 367"/>
                  <a:gd name="T4" fmla="*/ 173 w 173"/>
                  <a:gd name="T5" fmla="*/ 367 h 367"/>
                </a:gdLst>
                <a:ahLst/>
                <a:cxnLst>
                  <a:cxn ang="0">
                    <a:pos x="T0" y="T1"/>
                  </a:cxn>
                  <a:cxn ang="0">
                    <a:pos x="T2" y="T3"/>
                  </a:cxn>
                  <a:cxn ang="0">
                    <a:pos x="T4" y="T5"/>
                  </a:cxn>
                </a:cxnLst>
                <a:rect l="0" t="0" r="r" b="b"/>
                <a:pathLst>
                  <a:path w="173" h="367">
                    <a:moveTo>
                      <a:pt x="0" y="0"/>
                    </a:moveTo>
                    <a:lnTo>
                      <a:pt x="0" y="297"/>
                    </a:lnTo>
                    <a:lnTo>
                      <a:pt x="173" y="367"/>
                    </a:lnTo>
                  </a:path>
                </a:pathLst>
              </a:custGeom>
              <a:noFill/>
              <a:ln w="42863" cap="rnd">
                <a:solidFill>
                  <a:srgbClr val="706F6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69" name="Freeform 126">
                <a:extLst>
                  <a:ext uri="{FF2B5EF4-FFF2-40B4-BE49-F238E27FC236}">
                    <a16:creationId xmlns:a16="http://schemas.microsoft.com/office/drawing/2014/main" id="{55936469-2845-B676-C351-6A32919B7798}"/>
                  </a:ext>
                </a:extLst>
              </p:cNvPr>
              <p:cNvSpPr>
                <a:spLocks/>
              </p:cNvSpPr>
              <p:nvPr/>
            </p:nvSpPr>
            <p:spPr bwMode="auto">
              <a:xfrm>
                <a:off x="2499221" y="2116734"/>
                <a:ext cx="2918317" cy="103063"/>
              </a:xfrm>
              <a:custGeom>
                <a:avLst/>
                <a:gdLst>
                  <a:gd name="T0" fmla="*/ 1886 w 1886"/>
                  <a:gd name="T1" fmla="*/ 34 h 67"/>
                  <a:gd name="T2" fmla="*/ 1852 w 1886"/>
                  <a:gd name="T3" fmla="*/ 67 h 67"/>
                  <a:gd name="T4" fmla="*/ 34 w 1886"/>
                  <a:gd name="T5" fmla="*/ 67 h 67"/>
                  <a:gd name="T6" fmla="*/ 0 w 1886"/>
                  <a:gd name="T7" fmla="*/ 34 h 67"/>
                  <a:gd name="T8" fmla="*/ 0 w 1886"/>
                  <a:gd name="T9" fmla="*/ 34 h 67"/>
                  <a:gd name="T10" fmla="*/ 34 w 1886"/>
                  <a:gd name="T11" fmla="*/ 0 h 67"/>
                  <a:gd name="T12" fmla="*/ 1852 w 1886"/>
                  <a:gd name="T13" fmla="*/ 0 h 67"/>
                  <a:gd name="T14" fmla="*/ 1886 w 1886"/>
                  <a:gd name="T15" fmla="*/ 34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86" h="67">
                    <a:moveTo>
                      <a:pt x="1886" y="34"/>
                    </a:moveTo>
                    <a:cubicBezTo>
                      <a:pt x="1886" y="52"/>
                      <a:pt x="1871" y="67"/>
                      <a:pt x="1852" y="67"/>
                    </a:cubicBezTo>
                    <a:cubicBezTo>
                      <a:pt x="34" y="67"/>
                      <a:pt x="34" y="67"/>
                      <a:pt x="34" y="67"/>
                    </a:cubicBezTo>
                    <a:cubicBezTo>
                      <a:pt x="15" y="67"/>
                      <a:pt x="0" y="52"/>
                      <a:pt x="0" y="34"/>
                    </a:cubicBezTo>
                    <a:cubicBezTo>
                      <a:pt x="0" y="34"/>
                      <a:pt x="0" y="34"/>
                      <a:pt x="0" y="34"/>
                    </a:cubicBezTo>
                    <a:cubicBezTo>
                      <a:pt x="0" y="15"/>
                      <a:pt x="15" y="0"/>
                      <a:pt x="34" y="0"/>
                    </a:cubicBezTo>
                    <a:cubicBezTo>
                      <a:pt x="1852" y="0"/>
                      <a:pt x="1852" y="0"/>
                      <a:pt x="1852" y="0"/>
                    </a:cubicBezTo>
                    <a:cubicBezTo>
                      <a:pt x="1871" y="0"/>
                      <a:pt x="1886" y="15"/>
                      <a:pt x="1886" y="34"/>
                    </a:cubicBezTo>
                    <a:close/>
                  </a:path>
                </a:pathLst>
              </a:custGeom>
              <a:solidFill>
                <a:srgbClr val="2B2B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70" name="Freeform 127">
                <a:extLst>
                  <a:ext uri="{FF2B5EF4-FFF2-40B4-BE49-F238E27FC236}">
                    <a16:creationId xmlns:a16="http://schemas.microsoft.com/office/drawing/2014/main" id="{B5A0D76B-6000-33B8-A5A3-A351D909B941}"/>
                  </a:ext>
                </a:extLst>
              </p:cNvPr>
              <p:cNvSpPr>
                <a:spLocks/>
              </p:cNvSpPr>
              <p:nvPr/>
            </p:nvSpPr>
            <p:spPr bwMode="auto">
              <a:xfrm>
                <a:off x="3792936" y="1959427"/>
                <a:ext cx="325463" cy="209743"/>
              </a:xfrm>
              <a:custGeom>
                <a:avLst/>
                <a:gdLst>
                  <a:gd name="T0" fmla="*/ 210 w 210"/>
                  <a:gd name="T1" fmla="*/ 38 h 136"/>
                  <a:gd name="T2" fmla="*/ 173 w 210"/>
                  <a:gd name="T3" fmla="*/ 0 h 136"/>
                  <a:gd name="T4" fmla="*/ 38 w 210"/>
                  <a:gd name="T5" fmla="*/ 0 h 136"/>
                  <a:gd name="T6" fmla="*/ 0 w 210"/>
                  <a:gd name="T7" fmla="*/ 38 h 136"/>
                  <a:gd name="T8" fmla="*/ 0 w 210"/>
                  <a:gd name="T9" fmla="*/ 98 h 136"/>
                  <a:gd name="T10" fmla="*/ 38 w 210"/>
                  <a:gd name="T11" fmla="*/ 136 h 136"/>
                  <a:gd name="T12" fmla="*/ 173 w 210"/>
                  <a:gd name="T13" fmla="*/ 136 h 136"/>
                  <a:gd name="T14" fmla="*/ 210 w 210"/>
                  <a:gd name="T15" fmla="*/ 98 h 136"/>
                  <a:gd name="T16" fmla="*/ 210 w 210"/>
                  <a:gd name="T17" fmla="*/ 3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0" h="136">
                    <a:moveTo>
                      <a:pt x="210" y="38"/>
                    </a:moveTo>
                    <a:cubicBezTo>
                      <a:pt x="210" y="17"/>
                      <a:pt x="193" y="0"/>
                      <a:pt x="173" y="0"/>
                    </a:cubicBezTo>
                    <a:cubicBezTo>
                      <a:pt x="38" y="0"/>
                      <a:pt x="38" y="0"/>
                      <a:pt x="38" y="0"/>
                    </a:cubicBezTo>
                    <a:cubicBezTo>
                      <a:pt x="17" y="0"/>
                      <a:pt x="0" y="17"/>
                      <a:pt x="0" y="38"/>
                    </a:cubicBezTo>
                    <a:cubicBezTo>
                      <a:pt x="0" y="98"/>
                      <a:pt x="0" y="98"/>
                      <a:pt x="0" y="98"/>
                    </a:cubicBezTo>
                    <a:cubicBezTo>
                      <a:pt x="0" y="119"/>
                      <a:pt x="17" y="136"/>
                      <a:pt x="38" y="136"/>
                    </a:cubicBezTo>
                    <a:cubicBezTo>
                      <a:pt x="173" y="136"/>
                      <a:pt x="173" y="136"/>
                      <a:pt x="173" y="136"/>
                    </a:cubicBezTo>
                    <a:cubicBezTo>
                      <a:pt x="193" y="136"/>
                      <a:pt x="210" y="119"/>
                      <a:pt x="210" y="98"/>
                    </a:cubicBezTo>
                    <a:lnTo>
                      <a:pt x="210" y="38"/>
                    </a:lnTo>
                    <a:close/>
                  </a:path>
                </a:pathLst>
              </a:custGeom>
              <a:solidFill>
                <a:srgbClr val="2B2B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71" name="Freeform 128">
                <a:extLst>
                  <a:ext uri="{FF2B5EF4-FFF2-40B4-BE49-F238E27FC236}">
                    <a16:creationId xmlns:a16="http://schemas.microsoft.com/office/drawing/2014/main" id="{B17F8213-9F1D-C40B-9B4D-1A8488FD11A2}"/>
                  </a:ext>
                </a:extLst>
              </p:cNvPr>
              <p:cNvSpPr>
                <a:spLocks/>
              </p:cNvSpPr>
              <p:nvPr/>
            </p:nvSpPr>
            <p:spPr bwMode="auto">
              <a:xfrm>
                <a:off x="4133768" y="4737613"/>
                <a:ext cx="725963" cy="833547"/>
              </a:xfrm>
              <a:custGeom>
                <a:avLst/>
                <a:gdLst>
                  <a:gd name="T0" fmla="*/ 469 w 469"/>
                  <a:gd name="T1" fmla="*/ 541 h 541"/>
                  <a:gd name="T2" fmla="*/ 135 w 469"/>
                  <a:gd name="T3" fmla="*/ 0 h 541"/>
                  <a:gd name="T4" fmla="*/ 0 w 469"/>
                  <a:gd name="T5" fmla="*/ 0 h 541"/>
                  <a:gd name="T6" fmla="*/ 334 w 469"/>
                  <a:gd name="T7" fmla="*/ 541 h 541"/>
                  <a:gd name="T8" fmla="*/ 469 w 469"/>
                  <a:gd name="T9" fmla="*/ 541 h 541"/>
                </a:gdLst>
                <a:ahLst/>
                <a:cxnLst>
                  <a:cxn ang="0">
                    <a:pos x="T0" y="T1"/>
                  </a:cxn>
                  <a:cxn ang="0">
                    <a:pos x="T2" y="T3"/>
                  </a:cxn>
                  <a:cxn ang="0">
                    <a:pos x="T4" y="T5"/>
                  </a:cxn>
                  <a:cxn ang="0">
                    <a:pos x="T6" y="T7"/>
                  </a:cxn>
                  <a:cxn ang="0">
                    <a:pos x="T8" y="T9"/>
                  </a:cxn>
                </a:cxnLst>
                <a:rect l="0" t="0" r="r" b="b"/>
                <a:pathLst>
                  <a:path w="469" h="541">
                    <a:moveTo>
                      <a:pt x="469" y="541"/>
                    </a:moveTo>
                    <a:cubicBezTo>
                      <a:pt x="469" y="541"/>
                      <a:pt x="139" y="0"/>
                      <a:pt x="135" y="0"/>
                    </a:cubicBezTo>
                    <a:cubicBezTo>
                      <a:pt x="131" y="0"/>
                      <a:pt x="0" y="0"/>
                      <a:pt x="0" y="0"/>
                    </a:cubicBezTo>
                    <a:cubicBezTo>
                      <a:pt x="334" y="541"/>
                      <a:pt x="334" y="541"/>
                      <a:pt x="334" y="541"/>
                    </a:cubicBezTo>
                    <a:cubicBezTo>
                      <a:pt x="334" y="541"/>
                      <a:pt x="431" y="541"/>
                      <a:pt x="469" y="541"/>
                    </a:cubicBezTo>
                    <a:close/>
                  </a:path>
                </a:pathLst>
              </a:custGeom>
              <a:solidFill>
                <a:srgbClr val="2B2B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72" name="Freeform 129">
                <a:extLst>
                  <a:ext uri="{FF2B5EF4-FFF2-40B4-BE49-F238E27FC236}">
                    <a16:creationId xmlns:a16="http://schemas.microsoft.com/office/drawing/2014/main" id="{EDF7695C-BB39-0984-6EF3-F6432502BC39}"/>
                  </a:ext>
                </a:extLst>
              </p:cNvPr>
              <p:cNvSpPr>
                <a:spLocks/>
              </p:cNvSpPr>
              <p:nvPr/>
            </p:nvSpPr>
            <p:spPr bwMode="auto">
              <a:xfrm>
                <a:off x="3055220" y="4737613"/>
                <a:ext cx="725963" cy="833547"/>
              </a:xfrm>
              <a:custGeom>
                <a:avLst/>
                <a:gdLst>
                  <a:gd name="T0" fmla="*/ 0 w 469"/>
                  <a:gd name="T1" fmla="*/ 541 h 541"/>
                  <a:gd name="T2" fmla="*/ 334 w 469"/>
                  <a:gd name="T3" fmla="*/ 0 h 541"/>
                  <a:gd name="T4" fmla="*/ 469 w 469"/>
                  <a:gd name="T5" fmla="*/ 0 h 541"/>
                  <a:gd name="T6" fmla="*/ 134 w 469"/>
                  <a:gd name="T7" fmla="*/ 541 h 541"/>
                  <a:gd name="T8" fmla="*/ 0 w 469"/>
                  <a:gd name="T9" fmla="*/ 541 h 541"/>
                </a:gdLst>
                <a:ahLst/>
                <a:cxnLst>
                  <a:cxn ang="0">
                    <a:pos x="T0" y="T1"/>
                  </a:cxn>
                  <a:cxn ang="0">
                    <a:pos x="T2" y="T3"/>
                  </a:cxn>
                  <a:cxn ang="0">
                    <a:pos x="T4" y="T5"/>
                  </a:cxn>
                  <a:cxn ang="0">
                    <a:pos x="T6" y="T7"/>
                  </a:cxn>
                  <a:cxn ang="0">
                    <a:pos x="T8" y="T9"/>
                  </a:cxn>
                </a:cxnLst>
                <a:rect l="0" t="0" r="r" b="b"/>
                <a:pathLst>
                  <a:path w="469" h="541">
                    <a:moveTo>
                      <a:pt x="0" y="541"/>
                    </a:moveTo>
                    <a:cubicBezTo>
                      <a:pt x="0" y="541"/>
                      <a:pt x="330" y="0"/>
                      <a:pt x="334" y="0"/>
                    </a:cubicBezTo>
                    <a:cubicBezTo>
                      <a:pt x="338" y="0"/>
                      <a:pt x="469" y="0"/>
                      <a:pt x="469" y="0"/>
                    </a:cubicBezTo>
                    <a:cubicBezTo>
                      <a:pt x="134" y="541"/>
                      <a:pt x="134" y="541"/>
                      <a:pt x="134" y="541"/>
                    </a:cubicBezTo>
                    <a:cubicBezTo>
                      <a:pt x="134" y="541"/>
                      <a:pt x="44" y="540"/>
                      <a:pt x="0" y="541"/>
                    </a:cubicBezTo>
                    <a:close/>
                  </a:path>
                </a:pathLst>
              </a:custGeom>
              <a:solidFill>
                <a:srgbClr val="2B2B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173" name="Freeform 130">
                <a:extLst>
                  <a:ext uri="{FF2B5EF4-FFF2-40B4-BE49-F238E27FC236}">
                    <a16:creationId xmlns:a16="http://schemas.microsoft.com/office/drawing/2014/main" id="{2FB7093C-3A17-84B2-52B6-B16727969F04}"/>
                  </a:ext>
                </a:extLst>
              </p:cNvPr>
              <p:cNvSpPr>
                <a:spLocks/>
              </p:cNvSpPr>
              <p:nvPr/>
            </p:nvSpPr>
            <p:spPr bwMode="auto">
              <a:xfrm>
                <a:off x="2622174" y="4634550"/>
                <a:ext cx="2673315" cy="103063"/>
              </a:xfrm>
              <a:custGeom>
                <a:avLst/>
                <a:gdLst>
                  <a:gd name="T0" fmla="*/ 1728 w 1728"/>
                  <a:gd name="T1" fmla="*/ 34 h 67"/>
                  <a:gd name="T2" fmla="*/ 1697 w 1728"/>
                  <a:gd name="T3" fmla="*/ 67 h 67"/>
                  <a:gd name="T4" fmla="*/ 31 w 1728"/>
                  <a:gd name="T5" fmla="*/ 67 h 67"/>
                  <a:gd name="T6" fmla="*/ 0 w 1728"/>
                  <a:gd name="T7" fmla="*/ 34 h 67"/>
                  <a:gd name="T8" fmla="*/ 0 w 1728"/>
                  <a:gd name="T9" fmla="*/ 34 h 67"/>
                  <a:gd name="T10" fmla="*/ 31 w 1728"/>
                  <a:gd name="T11" fmla="*/ 0 h 67"/>
                  <a:gd name="T12" fmla="*/ 1697 w 1728"/>
                  <a:gd name="T13" fmla="*/ 0 h 67"/>
                  <a:gd name="T14" fmla="*/ 1728 w 1728"/>
                  <a:gd name="T15" fmla="*/ 34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28" h="67">
                    <a:moveTo>
                      <a:pt x="1728" y="34"/>
                    </a:moveTo>
                    <a:cubicBezTo>
                      <a:pt x="1728" y="52"/>
                      <a:pt x="1714" y="67"/>
                      <a:pt x="1697" y="67"/>
                    </a:cubicBezTo>
                    <a:cubicBezTo>
                      <a:pt x="31" y="67"/>
                      <a:pt x="31" y="67"/>
                      <a:pt x="31" y="67"/>
                    </a:cubicBezTo>
                    <a:cubicBezTo>
                      <a:pt x="14" y="67"/>
                      <a:pt x="0" y="52"/>
                      <a:pt x="0" y="34"/>
                    </a:cubicBezTo>
                    <a:cubicBezTo>
                      <a:pt x="0" y="34"/>
                      <a:pt x="0" y="34"/>
                      <a:pt x="0" y="34"/>
                    </a:cubicBezTo>
                    <a:cubicBezTo>
                      <a:pt x="0" y="15"/>
                      <a:pt x="14" y="0"/>
                      <a:pt x="31" y="0"/>
                    </a:cubicBezTo>
                    <a:cubicBezTo>
                      <a:pt x="1697" y="0"/>
                      <a:pt x="1697" y="0"/>
                      <a:pt x="1697" y="0"/>
                    </a:cubicBezTo>
                    <a:cubicBezTo>
                      <a:pt x="1714" y="0"/>
                      <a:pt x="1728" y="15"/>
                      <a:pt x="1728" y="34"/>
                    </a:cubicBezTo>
                    <a:close/>
                  </a:path>
                </a:pathLst>
              </a:custGeom>
              <a:solidFill>
                <a:srgbClr val="2B2B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grpSp>
        <p:grpSp>
          <p:nvGrpSpPr>
            <p:cNvPr id="4" name="Group 3">
              <a:extLst>
                <a:ext uri="{FF2B5EF4-FFF2-40B4-BE49-F238E27FC236}">
                  <a16:creationId xmlns:a16="http://schemas.microsoft.com/office/drawing/2014/main" id="{C0326AAB-8C6C-FAC0-79D0-2D680971D860}"/>
                </a:ext>
              </a:extLst>
            </p:cNvPr>
            <p:cNvGrpSpPr/>
            <p:nvPr/>
          </p:nvGrpSpPr>
          <p:grpSpPr>
            <a:xfrm>
              <a:off x="1080399" y="2158383"/>
              <a:ext cx="2940057" cy="3636964"/>
              <a:chOff x="1391744" y="2407843"/>
              <a:chExt cx="2772762" cy="3430015"/>
            </a:xfrm>
          </p:grpSpPr>
          <p:sp>
            <p:nvSpPr>
              <p:cNvPr id="21" name="Oval 131">
                <a:extLst>
                  <a:ext uri="{FF2B5EF4-FFF2-40B4-BE49-F238E27FC236}">
                    <a16:creationId xmlns:a16="http://schemas.microsoft.com/office/drawing/2014/main" id="{BFD034EA-7737-BD5A-94CF-77D2F4743528}"/>
                  </a:ext>
                </a:extLst>
              </p:cNvPr>
              <p:cNvSpPr>
                <a:spLocks noChangeArrowheads="1"/>
              </p:cNvSpPr>
              <p:nvPr/>
            </p:nvSpPr>
            <p:spPr bwMode="auto">
              <a:xfrm>
                <a:off x="1416154" y="5563023"/>
                <a:ext cx="1813551" cy="274835"/>
              </a:xfrm>
              <a:prstGeom prst="ellipse">
                <a:avLst/>
              </a:prstGeom>
              <a:solidFill>
                <a:schemeClr val="tx1">
                  <a:lumMod val="20000"/>
                  <a:lumOff val="80000"/>
                  <a:alpha val="10116"/>
                </a:schemeClr>
              </a:solidFill>
              <a:ln>
                <a:noFill/>
              </a:ln>
            </p:spPr>
            <p:txBody>
              <a:bodyPr vert="horz" wrap="square" lIns="182877" tIns="91439" rIns="182877" bIns="91439" numCol="1" anchor="t" anchorCtr="0" compatLnSpc="1">
                <a:prstTxWarp prst="textNoShape">
                  <a:avLst/>
                </a:prstTxWarp>
              </a:bodyPr>
              <a:lstStyle/>
              <a:p>
                <a:pPr defTabSz="1828800"/>
                <a:endParaRPr lang="en-US" dirty="0">
                  <a:solidFill>
                    <a:srgbClr val="878787"/>
                  </a:solidFill>
                  <a:latin typeface="Questrial"/>
                </a:endParaRPr>
              </a:p>
            </p:txBody>
          </p:sp>
          <p:sp>
            <p:nvSpPr>
              <p:cNvPr id="22" name="Freeform 132">
                <a:extLst>
                  <a:ext uri="{FF2B5EF4-FFF2-40B4-BE49-F238E27FC236}">
                    <a16:creationId xmlns:a16="http://schemas.microsoft.com/office/drawing/2014/main" id="{CE6B5A5E-4EB2-2E61-02CE-536C6D8734F5}"/>
                  </a:ext>
                </a:extLst>
              </p:cNvPr>
              <p:cNvSpPr>
                <a:spLocks/>
              </p:cNvSpPr>
              <p:nvPr/>
            </p:nvSpPr>
            <p:spPr bwMode="auto">
              <a:xfrm>
                <a:off x="3138394" y="3526168"/>
                <a:ext cx="273931" cy="159115"/>
              </a:xfrm>
              <a:custGeom>
                <a:avLst/>
                <a:gdLst>
                  <a:gd name="T0" fmla="*/ 177 w 177"/>
                  <a:gd name="T1" fmla="*/ 64 h 103"/>
                  <a:gd name="T2" fmla="*/ 116 w 177"/>
                  <a:gd name="T3" fmla="*/ 50 h 103"/>
                  <a:gd name="T4" fmla="*/ 59 w 177"/>
                  <a:gd name="T5" fmla="*/ 99 h 103"/>
                  <a:gd name="T6" fmla="*/ 4 w 177"/>
                  <a:gd name="T7" fmla="*/ 65 h 103"/>
                  <a:gd name="T8" fmla="*/ 52 w 177"/>
                  <a:gd name="T9" fmla="*/ 0 h 103"/>
                  <a:gd name="T10" fmla="*/ 177 w 177"/>
                  <a:gd name="T11" fmla="*/ 64 h 103"/>
                </a:gdLst>
                <a:ahLst/>
                <a:cxnLst>
                  <a:cxn ang="0">
                    <a:pos x="T0" y="T1"/>
                  </a:cxn>
                  <a:cxn ang="0">
                    <a:pos x="T2" y="T3"/>
                  </a:cxn>
                  <a:cxn ang="0">
                    <a:pos x="T4" y="T5"/>
                  </a:cxn>
                  <a:cxn ang="0">
                    <a:pos x="T6" y="T7"/>
                  </a:cxn>
                  <a:cxn ang="0">
                    <a:pos x="T8" y="T9"/>
                  </a:cxn>
                  <a:cxn ang="0">
                    <a:pos x="T10" y="T11"/>
                  </a:cxn>
                </a:cxnLst>
                <a:rect l="0" t="0" r="r" b="b"/>
                <a:pathLst>
                  <a:path w="177" h="103">
                    <a:moveTo>
                      <a:pt x="177" y="64"/>
                    </a:moveTo>
                    <a:cubicBezTo>
                      <a:pt x="177" y="64"/>
                      <a:pt x="129" y="49"/>
                      <a:pt x="116" y="50"/>
                    </a:cubicBezTo>
                    <a:cubicBezTo>
                      <a:pt x="102" y="50"/>
                      <a:pt x="71" y="103"/>
                      <a:pt x="59" y="99"/>
                    </a:cubicBezTo>
                    <a:cubicBezTo>
                      <a:pt x="47" y="96"/>
                      <a:pt x="7" y="89"/>
                      <a:pt x="4" y="65"/>
                    </a:cubicBezTo>
                    <a:cubicBezTo>
                      <a:pt x="0" y="42"/>
                      <a:pt x="52" y="0"/>
                      <a:pt x="52" y="0"/>
                    </a:cubicBezTo>
                    <a:cubicBezTo>
                      <a:pt x="52" y="0"/>
                      <a:pt x="159" y="44"/>
                      <a:pt x="177" y="64"/>
                    </a:cubicBezTo>
                    <a:close/>
                  </a:path>
                </a:pathLst>
              </a:custGeom>
              <a:solidFill>
                <a:srgbClr val="F2CE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3" name="Freeform 133">
                <a:extLst>
                  <a:ext uri="{FF2B5EF4-FFF2-40B4-BE49-F238E27FC236}">
                    <a16:creationId xmlns:a16="http://schemas.microsoft.com/office/drawing/2014/main" id="{EC178BE0-602C-E03E-789C-268465FE750B}"/>
                  </a:ext>
                </a:extLst>
              </p:cNvPr>
              <p:cNvSpPr>
                <a:spLocks/>
              </p:cNvSpPr>
              <p:nvPr/>
            </p:nvSpPr>
            <p:spPr bwMode="auto">
              <a:xfrm>
                <a:off x="2972950" y="2677253"/>
                <a:ext cx="1191556" cy="1222294"/>
              </a:xfrm>
              <a:custGeom>
                <a:avLst/>
                <a:gdLst>
                  <a:gd name="T0" fmla="*/ 0 w 770"/>
                  <a:gd name="T1" fmla="*/ 763 h 793"/>
                  <a:gd name="T2" fmla="*/ 753 w 770"/>
                  <a:gd name="T3" fmla="*/ 0 h 793"/>
                  <a:gd name="T4" fmla="*/ 770 w 770"/>
                  <a:gd name="T5" fmla="*/ 15 h 793"/>
                  <a:gd name="T6" fmla="*/ 45 w 770"/>
                  <a:gd name="T7" fmla="*/ 793 h 793"/>
                  <a:gd name="T8" fmla="*/ 0 w 770"/>
                  <a:gd name="T9" fmla="*/ 763 h 793"/>
                </a:gdLst>
                <a:ahLst/>
                <a:cxnLst>
                  <a:cxn ang="0">
                    <a:pos x="T0" y="T1"/>
                  </a:cxn>
                  <a:cxn ang="0">
                    <a:pos x="T2" y="T3"/>
                  </a:cxn>
                  <a:cxn ang="0">
                    <a:pos x="T4" y="T5"/>
                  </a:cxn>
                  <a:cxn ang="0">
                    <a:pos x="T6" y="T7"/>
                  </a:cxn>
                  <a:cxn ang="0">
                    <a:pos x="T8" y="T9"/>
                  </a:cxn>
                </a:cxnLst>
                <a:rect l="0" t="0" r="r" b="b"/>
                <a:pathLst>
                  <a:path w="770" h="793">
                    <a:moveTo>
                      <a:pt x="0" y="763"/>
                    </a:moveTo>
                    <a:cubicBezTo>
                      <a:pt x="0" y="763"/>
                      <a:pt x="701" y="39"/>
                      <a:pt x="753" y="0"/>
                    </a:cubicBezTo>
                    <a:cubicBezTo>
                      <a:pt x="753" y="0"/>
                      <a:pt x="763" y="8"/>
                      <a:pt x="770" y="15"/>
                    </a:cubicBezTo>
                    <a:cubicBezTo>
                      <a:pt x="770" y="15"/>
                      <a:pt x="98" y="744"/>
                      <a:pt x="45" y="793"/>
                    </a:cubicBezTo>
                    <a:cubicBezTo>
                      <a:pt x="45" y="793"/>
                      <a:pt x="8" y="791"/>
                      <a:pt x="0" y="763"/>
                    </a:cubicBezTo>
                    <a:close/>
                  </a:path>
                </a:pathLst>
              </a:custGeom>
              <a:solidFill>
                <a:srgbClr val="1414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4" name="Freeform 134">
                <a:extLst>
                  <a:ext uri="{FF2B5EF4-FFF2-40B4-BE49-F238E27FC236}">
                    <a16:creationId xmlns:a16="http://schemas.microsoft.com/office/drawing/2014/main" id="{37E56FFD-6C4F-5A1E-8B08-F5EE1CE115A2}"/>
                  </a:ext>
                </a:extLst>
              </p:cNvPr>
              <p:cNvSpPr>
                <a:spLocks/>
              </p:cNvSpPr>
              <p:nvPr/>
            </p:nvSpPr>
            <p:spPr bwMode="auto">
              <a:xfrm>
                <a:off x="3335480" y="3527977"/>
                <a:ext cx="118432" cy="98543"/>
              </a:xfrm>
              <a:custGeom>
                <a:avLst/>
                <a:gdLst>
                  <a:gd name="T0" fmla="*/ 77 w 77"/>
                  <a:gd name="T1" fmla="*/ 29 h 64"/>
                  <a:gd name="T2" fmla="*/ 25 w 77"/>
                  <a:gd name="T3" fmla="*/ 4 h 64"/>
                  <a:gd name="T4" fmla="*/ 5 w 77"/>
                  <a:gd name="T5" fmla="*/ 42 h 64"/>
                  <a:gd name="T6" fmla="*/ 59 w 77"/>
                  <a:gd name="T7" fmla="*/ 64 h 64"/>
                  <a:gd name="T8" fmla="*/ 77 w 77"/>
                  <a:gd name="T9" fmla="*/ 29 h 64"/>
                </a:gdLst>
                <a:ahLst/>
                <a:cxnLst>
                  <a:cxn ang="0">
                    <a:pos x="T0" y="T1"/>
                  </a:cxn>
                  <a:cxn ang="0">
                    <a:pos x="T2" y="T3"/>
                  </a:cxn>
                  <a:cxn ang="0">
                    <a:pos x="T4" y="T5"/>
                  </a:cxn>
                  <a:cxn ang="0">
                    <a:pos x="T6" y="T7"/>
                  </a:cxn>
                  <a:cxn ang="0">
                    <a:pos x="T8" y="T9"/>
                  </a:cxn>
                </a:cxnLst>
                <a:rect l="0" t="0" r="r" b="b"/>
                <a:pathLst>
                  <a:path w="77" h="64">
                    <a:moveTo>
                      <a:pt x="77" y="29"/>
                    </a:moveTo>
                    <a:cubicBezTo>
                      <a:pt x="77" y="29"/>
                      <a:pt x="34" y="8"/>
                      <a:pt x="25" y="4"/>
                    </a:cubicBezTo>
                    <a:cubicBezTo>
                      <a:pt x="16" y="0"/>
                      <a:pt x="0" y="30"/>
                      <a:pt x="5" y="42"/>
                    </a:cubicBezTo>
                    <a:cubicBezTo>
                      <a:pt x="10" y="53"/>
                      <a:pt x="51" y="64"/>
                      <a:pt x="59" y="64"/>
                    </a:cubicBezTo>
                    <a:cubicBezTo>
                      <a:pt x="66" y="64"/>
                      <a:pt x="77" y="29"/>
                      <a:pt x="77" y="29"/>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5" name="Freeform 135">
                <a:extLst>
                  <a:ext uri="{FF2B5EF4-FFF2-40B4-BE49-F238E27FC236}">
                    <a16:creationId xmlns:a16="http://schemas.microsoft.com/office/drawing/2014/main" id="{30D99A33-8277-AB42-AC91-A4BE2D700DDF}"/>
                  </a:ext>
                </a:extLst>
              </p:cNvPr>
              <p:cNvSpPr>
                <a:spLocks/>
              </p:cNvSpPr>
              <p:nvPr/>
            </p:nvSpPr>
            <p:spPr bwMode="auto">
              <a:xfrm>
                <a:off x="3245074" y="3572275"/>
                <a:ext cx="123857" cy="115720"/>
              </a:xfrm>
              <a:custGeom>
                <a:avLst/>
                <a:gdLst>
                  <a:gd name="T0" fmla="*/ 47 w 80"/>
                  <a:gd name="T1" fmla="*/ 20 h 75"/>
                  <a:gd name="T2" fmla="*/ 74 w 80"/>
                  <a:gd name="T3" fmla="*/ 62 h 75"/>
                  <a:gd name="T4" fmla="*/ 17 w 80"/>
                  <a:gd name="T5" fmla="*/ 36 h 75"/>
                  <a:gd name="T6" fmla="*/ 47 w 80"/>
                  <a:gd name="T7" fmla="*/ 20 h 75"/>
                </a:gdLst>
                <a:ahLst/>
                <a:cxnLst>
                  <a:cxn ang="0">
                    <a:pos x="T0" y="T1"/>
                  </a:cxn>
                  <a:cxn ang="0">
                    <a:pos x="T2" y="T3"/>
                  </a:cxn>
                  <a:cxn ang="0">
                    <a:pos x="T4" y="T5"/>
                  </a:cxn>
                  <a:cxn ang="0">
                    <a:pos x="T6" y="T7"/>
                  </a:cxn>
                </a:cxnLst>
                <a:rect l="0" t="0" r="r" b="b"/>
                <a:pathLst>
                  <a:path w="80" h="75">
                    <a:moveTo>
                      <a:pt x="47" y="20"/>
                    </a:moveTo>
                    <a:cubicBezTo>
                      <a:pt x="47" y="20"/>
                      <a:pt x="80" y="50"/>
                      <a:pt x="74" y="62"/>
                    </a:cubicBezTo>
                    <a:cubicBezTo>
                      <a:pt x="68" y="75"/>
                      <a:pt x="33" y="73"/>
                      <a:pt x="17" y="36"/>
                    </a:cubicBezTo>
                    <a:cubicBezTo>
                      <a:pt x="0" y="0"/>
                      <a:pt x="37" y="11"/>
                      <a:pt x="47" y="20"/>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6" name="Freeform 136">
                <a:extLst>
                  <a:ext uri="{FF2B5EF4-FFF2-40B4-BE49-F238E27FC236}">
                    <a16:creationId xmlns:a16="http://schemas.microsoft.com/office/drawing/2014/main" id="{C9D8AFB2-6C6D-747A-B0FE-03F1223BA842}"/>
                  </a:ext>
                </a:extLst>
              </p:cNvPr>
              <p:cNvSpPr>
                <a:spLocks/>
              </p:cNvSpPr>
              <p:nvPr/>
            </p:nvSpPr>
            <p:spPr bwMode="auto">
              <a:xfrm>
                <a:off x="3214336" y="3624712"/>
                <a:ext cx="99447" cy="98543"/>
              </a:xfrm>
              <a:custGeom>
                <a:avLst/>
                <a:gdLst>
                  <a:gd name="T0" fmla="*/ 20 w 64"/>
                  <a:gd name="T1" fmla="*/ 1 h 64"/>
                  <a:gd name="T2" fmla="*/ 64 w 64"/>
                  <a:gd name="T3" fmla="*/ 35 h 64"/>
                  <a:gd name="T4" fmla="*/ 32 w 64"/>
                  <a:gd name="T5" fmla="*/ 51 h 64"/>
                  <a:gd name="T6" fmla="*/ 20 w 64"/>
                  <a:gd name="T7" fmla="*/ 1 h 64"/>
                </a:gdLst>
                <a:ahLst/>
                <a:cxnLst>
                  <a:cxn ang="0">
                    <a:pos x="T0" y="T1"/>
                  </a:cxn>
                  <a:cxn ang="0">
                    <a:pos x="T2" y="T3"/>
                  </a:cxn>
                  <a:cxn ang="0">
                    <a:pos x="T4" y="T5"/>
                  </a:cxn>
                  <a:cxn ang="0">
                    <a:pos x="T6" y="T7"/>
                  </a:cxn>
                </a:cxnLst>
                <a:rect l="0" t="0" r="r" b="b"/>
                <a:pathLst>
                  <a:path w="64" h="64">
                    <a:moveTo>
                      <a:pt x="20" y="1"/>
                    </a:moveTo>
                    <a:cubicBezTo>
                      <a:pt x="34" y="0"/>
                      <a:pt x="64" y="25"/>
                      <a:pt x="64" y="35"/>
                    </a:cubicBezTo>
                    <a:cubicBezTo>
                      <a:pt x="63" y="46"/>
                      <a:pt x="51" y="64"/>
                      <a:pt x="32" y="51"/>
                    </a:cubicBezTo>
                    <a:cubicBezTo>
                      <a:pt x="14" y="39"/>
                      <a:pt x="0" y="2"/>
                      <a:pt x="20" y="1"/>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7" name="Freeform 137">
                <a:extLst>
                  <a:ext uri="{FF2B5EF4-FFF2-40B4-BE49-F238E27FC236}">
                    <a16:creationId xmlns:a16="http://schemas.microsoft.com/office/drawing/2014/main" id="{B0FB43CE-1096-8670-17E7-01FA940741F0}"/>
                  </a:ext>
                </a:extLst>
              </p:cNvPr>
              <p:cNvSpPr>
                <a:spLocks/>
              </p:cNvSpPr>
              <p:nvPr/>
            </p:nvSpPr>
            <p:spPr bwMode="auto">
              <a:xfrm>
                <a:off x="3113984" y="3481869"/>
                <a:ext cx="247713" cy="158211"/>
              </a:xfrm>
              <a:custGeom>
                <a:avLst/>
                <a:gdLst>
                  <a:gd name="T0" fmla="*/ 12 w 160"/>
                  <a:gd name="T1" fmla="*/ 62 h 103"/>
                  <a:gd name="T2" fmla="*/ 54 w 160"/>
                  <a:gd name="T3" fmla="*/ 6 h 103"/>
                  <a:gd name="T4" fmla="*/ 143 w 160"/>
                  <a:gd name="T5" fmla="*/ 49 h 103"/>
                  <a:gd name="T6" fmla="*/ 113 w 160"/>
                  <a:gd name="T7" fmla="*/ 72 h 103"/>
                  <a:gd name="T8" fmla="*/ 69 w 160"/>
                  <a:gd name="T9" fmla="*/ 49 h 103"/>
                  <a:gd name="T10" fmla="*/ 37 w 160"/>
                  <a:gd name="T11" fmla="*/ 94 h 103"/>
                  <a:gd name="T12" fmla="*/ 12 w 160"/>
                  <a:gd name="T13" fmla="*/ 62 h 103"/>
                </a:gdLst>
                <a:ahLst/>
                <a:cxnLst>
                  <a:cxn ang="0">
                    <a:pos x="T0" y="T1"/>
                  </a:cxn>
                  <a:cxn ang="0">
                    <a:pos x="T2" y="T3"/>
                  </a:cxn>
                  <a:cxn ang="0">
                    <a:pos x="T4" y="T5"/>
                  </a:cxn>
                  <a:cxn ang="0">
                    <a:pos x="T6" y="T7"/>
                  </a:cxn>
                  <a:cxn ang="0">
                    <a:pos x="T8" y="T9"/>
                  </a:cxn>
                  <a:cxn ang="0">
                    <a:pos x="T10" y="T11"/>
                  </a:cxn>
                  <a:cxn ang="0">
                    <a:pos x="T12" y="T13"/>
                  </a:cxn>
                </a:cxnLst>
                <a:rect l="0" t="0" r="r" b="b"/>
                <a:pathLst>
                  <a:path w="160" h="103">
                    <a:moveTo>
                      <a:pt x="12" y="62"/>
                    </a:moveTo>
                    <a:cubicBezTo>
                      <a:pt x="12" y="62"/>
                      <a:pt x="41" y="11"/>
                      <a:pt x="54" y="6"/>
                    </a:cubicBezTo>
                    <a:cubicBezTo>
                      <a:pt x="66" y="0"/>
                      <a:pt x="125" y="48"/>
                      <a:pt x="143" y="49"/>
                    </a:cubicBezTo>
                    <a:cubicBezTo>
                      <a:pt x="160" y="49"/>
                      <a:pt x="130" y="75"/>
                      <a:pt x="113" y="72"/>
                    </a:cubicBezTo>
                    <a:cubicBezTo>
                      <a:pt x="95" y="68"/>
                      <a:pt x="69" y="49"/>
                      <a:pt x="69" y="49"/>
                    </a:cubicBezTo>
                    <a:cubicBezTo>
                      <a:pt x="69" y="49"/>
                      <a:pt x="73" y="85"/>
                      <a:pt x="37" y="94"/>
                    </a:cubicBezTo>
                    <a:cubicBezTo>
                      <a:pt x="0" y="103"/>
                      <a:pt x="12" y="62"/>
                      <a:pt x="12" y="62"/>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8" name="Freeform 138">
                <a:extLst>
                  <a:ext uri="{FF2B5EF4-FFF2-40B4-BE49-F238E27FC236}">
                    <a16:creationId xmlns:a16="http://schemas.microsoft.com/office/drawing/2014/main" id="{561C39C7-4945-A1DF-9703-63908EE81E33}"/>
                  </a:ext>
                </a:extLst>
              </p:cNvPr>
              <p:cNvSpPr>
                <a:spLocks/>
              </p:cNvSpPr>
              <p:nvPr/>
            </p:nvSpPr>
            <p:spPr bwMode="auto">
              <a:xfrm>
                <a:off x="2091489" y="3430338"/>
                <a:ext cx="1093916" cy="504467"/>
              </a:xfrm>
              <a:custGeom>
                <a:avLst/>
                <a:gdLst>
                  <a:gd name="T0" fmla="*/ 60 w 707"/>
                  <a:gd name="T1" fmla="*/ 5 h 327"/>
                  <a:gd name="T2" fmla="*/ 667 w 707"/>
                  <a:gd name="T3" fmla="*/ 92 h 327"/>
                  <a:gd name="T4" fmla="*/ 707 w 707"/>
                  <a:gd name="T5" fmla="*/ 154 h 327"/>
                  <a:gd name="T6" fmla="*/ 88 w 707"/>
                  <a:gd name="T7" fmla="*/ 105 h 327"/>
                  <a:gd name="T8" fmla="*/ 60 w 707"/>
                  <a:gd name="T9" fmla="*/ 5 h 327"/>
                </a:gdLst>
                <a:ahLst/>
                <a:cxnLst>
                  <a:cxn ang="0">
                    <a:pos x="T0" y="T1"/>
                  </a:cxn>
                  <a:cxn ang="0">
                    <a:pos x="T2" y="T3"/>
                  </a:cxn>
                  <a:cxn ang="0">
                    <a:pos x="T4" y="T5"/>
                  </a:cxn>
                  <a:cxn ang="0">
                    <a:pos x="T6" y="T7"/>
                  </a:cxn>
                  <a:cxn ang="0">
                    <a:pos x="T8" y="T9"/>
                  </a:cxn>
                </a:cxnLst>
                <a:rect l="0" t="0" r="r" b="b"/>
                <a:pathLst>
                  <a:path w="707" h="327">
                    <a:moveTo>
                      <a:pt x="60" y="5"/>
                    </a:moveTo>
                    <a:cubicBezTo>
                      <a:pt x="79" y="0"/>
                      <a:pt x="349" y="232"/>
                      <a:pt x="667" y="92"/>
                    </a:cubicBezTo>
                    <a:cubicBezTo>
                      <a:pt x="667" y="92"/>
                      <a:pt x="697" y="110"/>
                      <a:pt x="707" y="154"/>
                    </a:cubicBezTo>
                    <a:cubicBezTo>
                      <a:pt x="707" y="154"/>
                      <a:pt x="375" y="327"/>
                      <a:pt x="88" y="105"/>
                    </a:cubicBezTo>
                    <a:cubicBezTo>
                      <a:pt x="88" y="105"/>
                      <a:pt x="0" y="22"/>
                      <a:pt x="60" y="5"/>
                    </a:cubicBez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29" name="Freeform 139">
                <a:extLst>
                  <a:ext uri="{FF2B5EF4-FFF2-40B4-BE49-F238E27FC236}">
                    <a16:creationId xmlns:a16="http://schemas.microsoft.com/office/drawing/2014/main" id="{5E882F24-EEDA-CA09-7961-ED7876C4F1E8}"/>
                  </a:ext>
                </a:extLst>
              </p:cNvPr>
              <p:cNvSpPr>
                <a:spLocks/>
              </p:cNvSpPr>
              <p:nvPr/>
            </p:nvSpPr>
            <p:spPr bwMode="auto">
              <a:xfrm>
                <a:off x="2053519" y="2657364"/>
                <a:ext cx="209743" cy="454743"/>
              </a:xfrm>
              <a:custGeom>
                <a:avLst/>
                <a:gdLst>
                  <a:gd name="T0" fmla="*/ 63 w 135"/>
                  <a:gd name="T1" fmla="*/ 13 h 295"/>
                  <a:gd name="T2" fmla="*/ 77 w 135"/>
                  <a:gd name="T3" fmla="*/ 197 h 295"/>
                  <a:gd name="T4" fmla="*/ 63 w 135"/>
                  <a:gd name="T5" fmla="*/ 13 h 295"/>
                </a:gdLst>
                <a:ahLst/>
                <a:cxnLst>
                  <a:cxn ang="0">
                    <a:pos x="T0" y="T1"/>
                  </a:cxn>
                  <a:cxn ang="0">
                    <a:pos x="T2" y="T3"/>
                  </a:cxn>
                  <a:cxn ang="0">
                    <a:pos x="T4" y="T5"/>
                  </a:cxn>
                </a:cxnLst>
                <a:rect l="0" t="0" r="r" b="b"/>
                <a:pathLst>
                  <a:path w="135" h="295">
                    <a:moveTo>
                      <a:pt x="63" y="13"/>
                    </a:moveTo>
                    <a:cubicBezTo>
                      <a:pt x="63" y="13"/>
                      <a:pt x="135" y="100"/>
                      <a:pt x="77" y="197"/>
                    </a:cubicBezTo>
                    <a:cubicBezTo>
                      <a:pt x="18" y="295"/>
                      <a:pt x="0" y="0"/>
                      <a:pt x="63" y="13"/>
                    </a:cubicBezTo>
                    <a:close/>
                  </a:path>
                </a:pathLst>
              </a:custGeom>
              <a:solidFill>
                <a:srgbClr val="725C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0" name="Freeform 140">
                <a:extLst>
                  <a:ext uri="{FF2B5EF4-FFF2-40B4-BE49-F238E27FC236}">
                    <a16:creationId xmlns:a16="http://schemas.microsoft.com/office/drawing/2014/main" id="{5A74465C-C554-68A3-7F1A-AF36219BB22F}"/>
                  </a:ext>
                </a:extLst>
              </p:cNvPr>
              <p:cNvSpPr>
                <a:spLocks/>
              </p:cNvSpPr>
              <p:nvPr/>
            </p:nvSpPr>
            <p:spPr bwMode="auto">
              <a:xfrm>
                <a:off x="1665675" y="2589559"/>
                <a:ext cx="575889" cy="796480"/>
              </a:xfrm>
              <a:custGeom>
                <a:avLst/>
                <a:gdLst>
                  <a:gd name="T0" fmla="*/ 303 w 372"/>
                  <a:gd name="T1" fmla="*/ 84 h 517"/>
                  <a:gd name="T2" fmla="*/ 361 w 372"/>
                  <a:gd name="T3" fmla="*/ 407 h 517"/>
                  <a:gd name="T4" fmla="*/ 109 w 372"/>
                  <a:gd name="T5" fmla="*/ 480 h 517"/>
                  <a:gd name="T6" fmla="*/ 36 w 372"/>
                  <a:gd name="T7" fmla="*/ 301 h 517"/>
                  <a:gd name="T8" fmla="*/ 55 w 372"/>
                  <a:gd name="T9" fmla="*/ 76 h 517"/>
                  <a:gd name="T10" fmla="*/ 303 w 372"/>
                  <a:gd name="T11" fmla="*/ 84 h 517"/>
                </a:gdLst>
                <a:ahLst/>
                <a:cxnLst>
                  <a:cxn ang="0">
                    <a:pos x="T0" y="T1"/>
                  </a:cxn>
                  <a:cxn ang="0">
                    <a:pos x="T2" y="T3"/>
                  </a:cxn>
                  <a:cxn ang="0">
                    <a:pos x="T4" y="T5"/>
                  </a:cxn>
                  <a:cxn ang="0">
                    <a:pos x="T6" y="T7"/>
                  </a:cxn>
                  <a:cxn ang="0">
                    <a:pos x="T8" y="T9"/>
                  </a:cxn>
                  <a:cxn ang="0">
                    <a:pos x="T10" y="T11"/>
                  </a:cxn>
                </a:cxnLst>
                <a:rect l="0" t="0" r="r" b="b"/>
                <a:pathLst>
                  <a:path w="372" h="517">
                    <a:moveTo>
                      <a:pt x="303" y="84"/>
                    </a:moveTo>
                    <a:cubicBezTo>
                      <a:pt x="303" y="84"/>
                      <a:pt x="372" y="305"/>
                      <a:pt x="361" y="407"/>
                    </a:cubicBezTo>
                    <a:cubicBezTo>
                      <a:pt x="350" y="508"/>
                      <a:pt x="152" y="517"/>
                      <a:pt x="109" y="480"/>
                    </a:cubicBezTo>
                    <a:cubicBezTo>
                      <a:pt x="66" y="442"/>
                      <a:pt x="36" y="301"/>
                      <a:pt x="36" y="301"/>
                    </a:cubicBezTo>
                    <a:cubicBezTo>
                      <a:pt x="36" y="301"/>
                      <a:pt x="0" y="121"/>
                      <a:pt x="55" y="76"/>
                    </a:cubicBezTo>
                    <a:cubicBezTo>
                      <a:pt x="109" y="31"/>
                      <a:pt x="263" y="0"/>
                      <a:pt x="303" y="84"/>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1" name="Freeform 141">
                <a:extLst>
                  <a:ext uri="{FF2B5EF4-FFF2-40B4-BE49-F238E27FC236}">
                    <a16:creationId xmlns:a16="http://schemas.microsoft.com/office/drawing/2014/main" id="{DB80B0BE-DE20-DE38-96C8-16BF176B2CAC}"/>
                  </a:ext>
                </a:extLst>
              </p:cNvPr>
              <p:cNvSpPr>
                <a:spLocks/>
              </p:cNvSpPr>
              <p:nvPr/>
            </p:nvSpPr>
            <p:spPr bwMode="auto">
              <a:xfrm>
                <a:off x="1422482" y="2407843"/>
                <a:ext cx="970060" cy="737716"/>
              </a:xfrm>
              <a:custGeom>
                <a:avLst/>
                <a:gdLst>
                  <a:gd name="T0" fmla="*/ 208 w 627"/>
                  <a:gd name="T1" fmla="*/ 464 h 479"/>
                  <a:gd name="T2" fmla="*/ 229 w 627"/>
                  <a:gd name="T3" fmla="*/ 453 h 479"/>
                  <a:gd name="T4" fmla="*/ 208 w 627"/>
                  <a:gd name="T5" fmla="*/ 256 h 479"/>
                  <a:gd name="T6" fmla="*/ 266 w 627"/>
                  <a:gd name="T7" fmla="*/ 269 h 479"/>
                  <a:gd name="T8" fmla="*/ 257 w 627"/>
                  <a:gd name="T9" fmla="*/ 235 h 479"/>
                  <a:gd name="T10" fmla="*/ 356 w 627"/>
                  <a:gd name="T11" fmla="*/ 252 h 479"/>
                  <a:gd name="T12" fmla="*/ 336 w 627"/>
                  <a:gd name="T13" fmla="*/ 217 h 479"/>
                  <a:gd name="T14" fmla="*/ 485 w 627"/>
                  <a:gd name="T15" fmla="*/ 232 h 479"/>
                  <a:gd name="T16" fmla="*/ 460 w 627"/>
                  <a:gd name="T17" fmla="*/ 202 h 479"/>
                  <a:gd name="T18" fmla="*/ 475 w 627"/>
                  <a:gd name="T19" fmla="*/ 36 h 479"/>
                  <a:gd name="T20" fmla="*/ 430 w 627"/>
                  <a:gd name="T21" fmla="*/ 79 h 479"/>
                  <a:gd name="T22" fmla="*/ 281 w 627"/>
                  <a:gd name="T23" fmla="*/ 36 h 479"/>
                  <a:gd name="T24" fmla="*/ 306 w 627"/>
                  <a:gd name="T25" fmla="*/ 96 h 479"/>
                  <a:gd name="T26" fmla="*/ 97 w 627"/>
                  <a:gd name="T27" fmla="*/ 188 h 479"/>
                  <a:gd name="T28" fmla="*/ 82 w 627"/>
                  <a:gd name="T29" fmla="*/ 130 h 479"/>
                  <a:gd name="T30" fmla="*/ 54 w 627"/>
                  <a:gd name="T31" fmla="*/ 198 h 479"/>
                  <a:gd name="T32" fmla="*/ 0 w 627"/>
                  <a:gd name="T33" fmla="*/ 220 h 479"/>
                  <a:gd name="T34" fmla="*/ 37 w 627"/>
                  <a:gd name="T35" fmla="*/ 266 h 479"/>
                  <a:gd name="T36" fmla="*/ 161 w 627"/>
                  <a:gd name="T37" fmla="*/ 479 h 479"/>
                  <a:gd name="T38" fmla="*/ 208 w 627"/>
                  <a:gd name="T39" fmla="*/ 464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27" h="479">
                    <a:moveTo>
                      <a:pt x="208" y="464"/>
                    </a:moveTo>
                    <a:cubicBezTo>
                      <a:pt x="229" y="453"/>
                      <a:pt x="229" y="453"/>
                      <a:pt x="229" y="453"/>
                    </a:cubicBezTo>
                    <a:cubicBezTo>
                      <a:pt x="229" y="453"/>
                      <a:pt x="244" y="286"/>
                      <a:pt x="208" y="256"/>
                    </a:cubicBezTo>
                    <a:cubicBezTo>
                      <a:pt x="208" y="256"/>
                      <a:pt x="253" y="277"/>
                      <a:pt x="266" y="269"/>
                    </a:cubicBezTo>
                    <a:cubicBezTo>
                      <a:pt x="279" y="262"/>
                      <a:pt x="257" y="235"/>
                      <a:pt x="257" y="235"/>
                    </a:cubicBezTo>
                    <a:cubicBezTo>
                      <a:pt x="257" y="235"/>
                      <a:pt x="339" y="262"/>
                      <a:pt x="356" y="252"/>
                    </a:cubicBezTo>
                    <a:cubicBezTo>
                      <a:pt x="373" y="243"/>
                      <a:pt x="336" y="217"/>
                      <a:pt x="336" y="217"/>
                    </a:cubicBezTo>
                    <a:cubicBezTo>
                      <a:pt x="336" y="217"/>
                      <a:pt x="473" y="252"/>
                      <a:pt x="485" y="232"/>
                    </a:cubicBezTo>
                    <a:cubicBezTo>
                      <a:pt x="496" y="211"/>
                      <a:pt x="460" y="202"/>
                      <a:pt x="460" y="202"/>
                    </a:cubicBezTo>
                    <a:cubicBezTo>
                      <a:pt x="460" y="202"/>
                      <a:pt x="627" y="128"/>
                      <a:pt x="475" y="36"/>
                    </a:cubicBezTo>
                    <a:cubicBezTo>
                      <a:pt x="475" y="36"/>
                      <a:pt x="448" y="32"/>
                      <a:pt x="430" y="79"/>
                    </a:cubicBezTo>
                    <a:cubicBezTo>
                      <a:pt x="430" y="79"/>
                      <a:pt x="302" y="0"/>
                      <a:pt x="281" y="36"/>
                    </a:cubicBezTo>
                    <a:cubicBezTo>
                      <a:pt x="261" y="72"/>
                      <a:pt x="306" y="96"/>
                      <a:pt x="306" y="96"/>
                    </a:cubicBezTo>
                    <a:cubicBezTo>
                      <a:pt x="306" y="96"/>
                      <a:pt x="140" y="83"/>
                      <a:pt x="97" y="188"/>
                    </a:cubicBezTo>
                    <a:cubicBezTo>
                      <a:pt x="97" y="188"/>
                      <a:pt x="90" y="136"/>
                      <a:pt x="82" y="130"/>
                    </a:cubicBezTo>
                    <a:cubicBezTo>
                      <a:pt x="75" y="125"/>
                      <a:pt x="41" y="145"/>
                      <a:pt x="54" y="198"/>
                    </a:cubicBezTo>
                    <a:cubicBezTo>
                      <a:pt x="54" y="198"/>
                      <a:pt x="0" y="177"/>
                      <a:pt x="0" y="220"/>
                    </a:cubicBezTo>
                    <a:cubicBezTo>
                      <a:pt x="0" y="263"/>
                      <a:pt x="37" y="266"/>
                      <a:pt x="37" y="266"/>
                    </a:cubicBezTo>
                    <a:cubicBezTo>
                      <a:pt x="37" y="266"/>
                      <a:pt x="26" y="432"/>
                      <a:pt x="161" y="479"/>
                    </a:cubicBezTo>
                    <a:lnTo>
                      <a:pt x="208" y="464"/>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dirty="0">
                  <a:solidFill>
                    <a:srgbClr val="878787"/>
                  </a:solidFill>
                  <a:latin typeface="Questrial"/>
                </a:endParaRPr>
              </a:p>
            </p:txBody>
          </p:sp>
          <p:sp>
            <p:nvSpPr>
              <p:cNvPr id="32" name="Freeform 142">
                <a:extLst>
                  <a:ext uri="{FF2B5EF4-FFF2-40B4-BE49-F238E27FC236}">
                    <a16:creationId xmlns:a16="http://schemas.microsoft.com/office/drawing/2014/main" id="{8438921B-153F-59BD-68E3-85F65AC159D7}"/>
                  </a:ext>
                </a:extLst>
              </p:cNvPr>
              <p:cNvSpPr>
                <a:spLocks/>
              </p:cNvSpPr>
              <p:nvPr/>
            </p:nvSpPr>
            <p:spPr bwMode="auto">
              <a:xfrm>
                <a:off x="1587926" y="3056055"/>
                <a:ext cx="245906" cy="263987"/>
              </a:xfrm>
              <a:custGeom>
                <a:avLst/>
                <a:gdLst>
                  <a:gd name="T0" fmla="*/ 109 w 159"/>
                  <a:gd name="T1" fmla="*/ 39 h 171"/>
                  <a:gd name="T2" fmla="*/ 35 w 159"/>
                  <a:gd name="T3" fmla="*/ 21 h 171"/>
                  <a:gd name="T4" fmla="*/ 126 w 159"/>
                  <a:gd name="T5" fmla="*/ 125 h 171"/>
                  <a:gd name="T6" fmla="*/ 109 w 159"/>
                  <a:gd name="T7" fmla="*/ 39 h 171"/>
                </a:gdLst>
                <a:ahLst/>
                <a:cxnLst>
                  <a:cxn ang="0">
                    <a:pos x="T0" y="T1"/>
                  </a:cxn>
                  <a:cxn ang="0">
                    <a:pos x="T2" y="T3"/>
                  </a:cxn>
                  <a:cxn ang="0">
                    <a:pos x="T4" y="T5"/>
                  </a:cxn>
                  <a:cxn ang="0">
                    <a:pos x="T6" y="T7"/>
                  </a:cxn>
                </a:cxnLst>
                <a:rect l="0" t="0" r="r" b="b"/>
                <a:pathLst>
                  <a:path w="159" h="171">
                    <a:moveTo>
                      <a:pt x="109" y="39"/>
                    </a:moveTo>
                    <a:cubicBezTo>
                      <a:pt x="109" y="39"/>
                      <a:pt x="71" y="0"/>
                      <a:pt x="35" y="21"/>
                    </a:cubicBezTo>
                    <a:cubicBezTo>
                      <a:pt x="0" y="42"/>
                      <a:pt x="46" y="171"/>
                      <a:pt x="126" y="125"/>
                    </a:cubicBezTo>
                    <a:cubicBezTo>
                      <a:pt x="159" y="105"/>
                      <a:pt x="109" y="39"/>
                      <a:pt x="109" y="39"/>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3" name="Freeform 143">
                <a:extLst>
                  <a:ext uri="{FF2B5EF4-FFF2-40B4-BE49-F238E27FC236}">
                    <a16:creationId xmlns:a16="http://schemas.microsoft.com/office/drawing/2014/main" id="{37E97BAC-26BD-2A25-C171-30F33678887D}"/>
                  </a:ext>
                </a:extLst>
              </p:cNvPr>
              <p:cNvSpPr>
                <a:spLocks/>
              </p:cNvSpPr>
              <p:nvPr/>
            </p:nvSpPr>
            <p:spPr bwMode="auto">
              <a:xfrm>
                <a:off x="2066175" y="2893324"/>
                <a:ext cx="106679" cy="135609"/>
              </a:xfrm>
              <a:custGeom>
                <a:avLst/>
                <a:gdLst>
                  <a:gd name="T0" fmla="*/ 9 w 69"/>
                  <a:gd name="T1" fmla="*/ 0 h 88"/>
                  <a:gd name="T2" fmla="*/ 9 w 69"/>
                  <a:gd name="T3" fmla="*/ 58 h 88"/>
                  <a:gd name="T4" fmla="*/ 55 w 69"/>
                  <a:gd name="T5" fmla="*/ 58 h 88"/>
                  <a:gd name="T6" fmla="*/ 24 w 69"/>
                  <a:gd name="T7" fmla="*/ 88 h 88"/>
                  <a:gd name="T8" fmla="*/ 69 w 69"/>
                  <a:gd name="T9" fmla="*/ 69 h 88"/>
                  <a:gd name="T10" fmla="*/ 26 w 69"/>
                  <a:gd name="T11" fmla="*/ 49 h 88"/>
                  <a:gd name="T12" fmla="*/ 9 w 69"/>
                  <a:gd name="T13" fmla="*/ 0 h 88"/>
                </a:gdLst>
                <a:ahLst/>
                <a:cxnLst>
                  <a:cxn ang="0">
                    <a:pos x="T0" y="T1"/>
                  </a:cxn>
                  <a:cxn ang="0">
                    <a:pos x="T2" y="T3"/>
                  </a:cxn>
                  <a:cxn ang="0">
                    <a:pos x="T4" y="T5"/>
                  </a:cxn>
                  <a:cxn ang="0">
                    <a:pos x="T6" y="T7"/>
                  </a:cxn>
                  <a:cxn ang="0">
                    <a:pos x="T8" y="T9"/>
                  </a:cxn>
                  <a:cxn ang="0">
                    <a:pos x="T10" y="T11"/>
                  </a:cxn>
                  <a:cxn ang="0">
                    <a:pos x="T12" y="T13"/>
                  </a:cxn>
                </a:cxnLst>
                <a:rect l="0" t="0" r="r" b="b"/>
                <a:pathLst>
                  <a:path w="69" h="88">
                    <a:moveTo>
                      <a:pt x="9" y="0"/>
                    </a:moveTo>
                    <a:cubicBezTo>
                      <a:pt x="9" y="0"/>
                      <a:pt x="0" y="46"/>
                      <a:pt x="9" y="58"/>
                    </a:cubicBezTo>
                    <a:cubicBezTo>
                      <a:pt x="17" y="71"/>
                      <a:pt x="52" y="44"/>
                      <a:pt x="55" y="58"/>
                    </a:cubicBezTo>
                    <a:cubicBezTo>
                      <a:pt x="59" y="72"/>
                      <a:pt x="55" y="83"/>
                      <a:pt x="24" y="88"/>
                    </a:cubicBezTo>
                    <a:cubicBezTo>
                      <a:pt x="24" y="88"/>
                      <a:pt x="69" y="87"/>
                      <a:pt x="69" y="69"/>
                    </a:cubicBezTo>
                    <a:cubicBezTo>
                      <a:pt x="69" y="39"/>
                      <a:pt x="51" y="37"/>
                      <a:pt x="26" y="49"/>
                    </a:cubicBezTo>
                    <a:cubicBezTo>
                      <a:pt x="9" y="58"/>
                      <a:pt x="9" y="25"/>
                      <a:pt x="9" y="0"/>
                    </a:cubicBezTo>
                    <a:close/>
                  </a:path>
                </a:pathLst>
              </a:custGeom>
              <a:solidFill>
                <a:srgbClr val="CB8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4" name="Freeform 144">
                <a:extLst>
                  <a:ext uri="{FF2B5EF4-FFF2-40B4-BE49-F238E27FC236}">
                    <a16:creationId xmlns:a16="http://schemas.microsoft.com/office/drawing/2014/main" id="{C4C80008-6047-4301-C3B6-8C3C68B05B71}"/>
                  </a:ext>
                </a:extLst>
              </p:cNvPr>
              <p:cNvSpPr>
                <a:spLocks/>
              </p:cNvSpPr>
              <p:nvPr/>
            </p:nvSpPr>
            <p:spPr bwMode="auto">
              <a:xfrm>
                <a:off x="1937798" y="2919542"/>
                <a:ext cx="47915" cy="64189"/>
              </a:xfrm>
              <a:custGeom>
                <a:avLst/>
                <a:gdLst>
                  <a:gd name="T0" fmla="*/ 29 w 31"/>
                  <a:gd name="T1" fmla="*/ 18 h 42"/>
                  <a:gd name="T2" fmla="*/ 20 w 31"/>
                  <a:gd name="T3" fmla="*/ 41 h 42"/>
                  <a:gd name="T4" fmla="*/ 3 w 31"/>
                  <a:gd name="T5" fmla="*/ 24 h 42"/>
                  <a:gd name="T6" fmla="*/ 12 w 31"/>
                  <a:gd name="T7" fmla="*/ 1 h 42"/>
                  <a:gd name="T8" fmla="*/ 29 w 31"/>
                  <a:gd name="T9" fmla="*/ 18 h 42"/>
                </a:gdLst>
                <a:ahLst/>
                <a:cxnLst>
                  <a:cxn ang="0">
                    <a:pos x="T0" y="T1"/>
                  </a:cxn>
                  <a:cxn ang="0">
                    <a:pos x="T2" y="T3"/>
                  </a:cxn>
                  <a:cxn ang="0">
                    <a:pos x="T4" y="T5"/>
                  </a:cxn>
                  <a:cxn ang="0">
                    <a:pos x="T6" y="T7"/>
                  </a:cxn>
                  <a:cxn ang="0">
                    <a:pos x="T8" y="T9"/>
                  </a:cxn>
                </a:cxnLst>
                <a:rect l="0" t="0" r="r" b="b"/>
                <a:pathLst>
                  <a:path w="31" h="42">
                    <a:moveTo>
                      <a:pt x="29" y="18"/>
                    </a:moveTo>
                    <a:cubicBezTo>
                      <a:pt x="31" y="29"/>
                      <a:pt x="27" y="39"/>
                      <a:pt x="20" y="41"/>
                    </a:cubicBezTo>
                    <a:cubicBezTo>
                      <a:pt x="12" y="42"/>
                      <a:pt x="5" y="34"/>
                      <a:pt x="3" y="24"/>
                    </a:cubicBezTo>
                    <a:cubicBezTo>
                      <a:pt x="0" y="13"/>
                      <a:pt x="4" y="3"/>
                      <a:pt x="12" y="1"/>
                    </a:cubicBezTo>
                    <a:cubicBezTo>
                      <a:pt x="19" y="0"/>
                      <a:pt x="27" y="8"/>
                      <a:pt x="29" y="18"/>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5" name="Freeform 145">
                <a:extLst>
                  <a:ext uri="{FF2B5EF4-FFF2-40B4-BE49-F238E27FC236}">
                    <a16:creationId xmlns:a16="http://schemas.microsoft.com/office/drawing/2014/main" id="{05F250DB-29EB-9849-E5C6-CD6E6C112F00}"/>
                  </a:ext>
                </a:extLst>
              </p:cNvPr>
              <p:cNvSpPr>
                <a:spLocks/>
              </p:cNvSpPr>
              <p:nvPr/>
            </p:nvSpPr>
            <p:spPr bwMode="auto">
              <a:xfrm>
                <a:off x="2115899" y="2891516"/>
                <a:ext cx="43395" cy="58764"/>
              </a:xfrm>
              <a:custGeom>
                <a:avLst/>
                <a:gdLst>
                  <a:gd name="T0" fmla="*/ 26 w 28"/>
                  <a:gd name="T1" fmla="*/ 17 h 38"/>
                  <a:gd name="T2" fmla="*/ 18 w 28"/>
                  <a:gd name="T3" fmla="*/ 37 h 38"/>
                  <a:gd name="T4" fmla="*/ 2 w 28"/>
                  <a:gd name="T5" fmla="*/ 22 h 38"/>
                  <a:gd name="T6" fmla="*/ 11 w 28"/>
                  <a:gd name="T7" fmla="*/ 2 h 38"/>
                  <a:gd name="T8" fmla="*/ 26 w 28"/>
                  <a:gd name="T9" fmla="*/ 17 h 38"/>
                </a:gdLst>
                <a:ahLst/>
                <a:cxnLst>
                  <a:cxn ang="0">
                    <a:pos x="T0" y="T1"/>
                  </a:cxn>
                  <a:cxn ang="0">
                    <a:pos x="T2" y="T3"/>
                  </a:cxn>
                  <a:cxn ang="0">
                    <a:pos x="T4" y="T5"/>
                  </a:cxn>
                  <a:cxn ang="0">
                    <a:pos x="T6" y="T7"/>
                  </a:cxn>
                  <a:cxn ang="0">
                    <a:pos x="T8" y="T9"/>
                  </a:cxn>
                </a:cxnLst>
                <a:rect l="0" t="0" r="r" b="b"/>
                <a:pathLst>
                  <a:path w="28" h="38">
                    <a:moveTo>
                      <a:pt x="26" y="17"/>
                    </a:moveTo>
                    <a:cubicBezTo>
                      <a:pt x="28" y="27"/>
                      <a:pt x="24" y="35"/>
                      <a:pt x="18" y="37"/>
                    </a:cubicBezTo>
                    <a:cubicBezTo>
                      <a:pt x="11" y="38"/>
                      <a:pt x="4" y="31"/>
                      <a:pt x="2" y="22"/>
                    </a:cubicBezTo>
                    <a:cubicBezTo>
                      <a:pt x="0" y="12"/>
                      <a:pt x="4" y="3"/>
                      <a:pt x="11" y="2"/>
                    </a:cubicBezTo>
                    <a:cubicBezTo>
                      <a:pt x="17" y="0"/>
                      <a:pt x="24" y="7"/>
                      <a:pt x="26" y="17"/>
                    </a:cubicBezTo>
                    <a:close/>
                  </a:path>
                </a:pathLst>
              </a:custGeom>
              <a:solidFill>
                <a:srgbClr val="190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6" name="Freeform 146">
                <a:extLst>
                  <a:ext uri="{FF2B5EF4-FFF2-40B4-BE49-F238E27FC236}">
                    <a16:creationId xmlns:a16="http://schemas.microsoft.com/office/drawing/2014/main" id="{2B3A7228-BEB0-DEA5-D738-A8162C9F5FC7}"/>
                  </a:ext>
                </a:extLst>
              </p:cNvPr>
              <p:cNvSpPr>
                <a:spLocks/>
              </p:cNvSpPr>
              <p:nvPr/>
            </p:nvSpPr>
            <p:spPr bwMode="auto">
              <a:xfrm>
                <a:off x="1887170" y="3216979"/>
                <a:ext cx="208839" cy="101255"/>
              </a:xfrm>
              <a:custGeom>
                <a:avLst/>
                <a:gdLst>
                  <a:gd name="T0" fmla="*/ 0 w 135"/>
                  <a:gd name="T1" fmla="*/ 6 h 66"/>
                  <a:gd name="T2" fmla="*/ 101 w 135"/>
                  <a:gd name="T3" fmla="*/ 60 h 66"/>
                  <a:gd name="T4" fmla="*/ 135 w 135"/>
                  <a:gd name="T5" fmla="*/ 43 h 66"/>
                  <a:gd name="T6" fmla="*/ 0 w 135"/>
                  <a:gd name="T7" fmla="*/ 6 h 66"/>
                </a:gdLst>
                <a:ahLst/>
                <a:cxnLst>
                  <a:cxn ang="0">
                    <a:pos x="T0" y="T1"/>
                  </a:cxn>
                  <a:cxn ang="0">
                    <a:pos x="T2" y="T3"/>
                  </a:cxn>
                  <a:cxn ang="0">
                    <a:pos x="T4" y="T5"/>
                  </a:cxn>
                  <a:cxn ang="0">
                    <a:pos x="T6" y="T7"/>
                  </a:cxn>
                </a:cxnLst>
                <a:rect l="0" t="0" r="r" b="b"/>
                <a:pathLst>
                  <a:path w="135" h="66">
                    <a:moveTo>
                      <a:pt x="0" y="6"/>
                    </a:moveTo>
                    <a:cubicBezTo>
                      <a:pt x="24" y="36"/>
                      <a:pt x="60" y="66"/>
                      <a:pt x="101" y="60"/>
                    </a:cubicBezTo>
                    <a:cubicBezTo>
                      <a:pt x="115" y="58"/>
                      <a:pt x="126" y="52"/>
                      <a:pt x="135" y="43"/>
                    </a:cubicBezTo>
                    <a:cubicBezTo>
                      <a:pt x="101" y="0"/>
                      <a:pt x="35" y="2"/>
                      <a:pt x="0" y="6"/>
                    </a:cubicBezTo>
                    <a:close/>
                  </a:path>
                </a:pathLst>
              </a:custGeom>
              <a:solidFill>
                <a:srgbClr val="DA90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7" name="Freeform 147">
                <a:extLst>
                  <a:ext uri="{FF2B5EF4-FFF2-40B4-BE49-F238E27FC236}">
                    <a16:creationId xmlns:a16="http://schemas.microsoft.com/office/drawing/2014/main" id="{62176043-5EB3-E134-846D-54B3047774E9}"/>
                  </a:ext>
                </a:extLst>
              </p:cNvPr>
              <p:cNvSpPr>
                <a:spLocks/>
              </p:cNvSpPr>
              <p:nvPr/>
            </p:nvSpPr>
            <p:spPr bwMode="auto">
              <a:xfrm>
                <a:off x="1833831" y="3077754"/>
                <a:ext cx="327271" cy="205223"/>
              </a:xfrm>
              <a:custGeom>
                <a:avLst/>
                <a:gdLst>
                  <a:gd name="T0" fmla="*/ 205 w 211"/>
                  <a:gd name="T1" fmla="*/ 1 h 133"/>
                  <a:gd name="T2" fmla="*/ 0 w 211"/>
                  <a:gd name="T3" fmla="*/ 44 h 133"/>
                  <a:gd name="T4" fmla="*/ 34 w 211"/>
                  <a:gd name="T5" fmla="*/ 96 h 133"/>
                  <a:gd name="T6" fmla="*/ 169 w 211"/>
                  <a:gd name="T7" fmla="*/ 133 h 133"/>
                  <a:gd name="T8" fmla="*/ 205 w 211"/>
                  <a:gd name="T9" fmla="*/ 1 h 133"/>
                </a:gdLst>
                <a:ahLst/>
                <a:cxnLst>
                  <a:cxn ang="0">
                    <a:pos x="T0" y="T1"/>
                  </a:cxn>
                  <a:cxn ang="0">
                    <a:pos x="T2" y="T3"/>
                  </a:cxn>
                  <a:cxn ang="0">
                    <a:pos x="T4" y="T5"/>
                  </a:cxn>
                  <a:cxn ang="0">
                    <a:pos x="T6" y="T7"/>
                  </a:cxn>
                  <a:cxn ang="0">
                    <a:pos x="T8" y="T9"/>
                  </a:cxn>
                </a:cxnLst>
                <a:rect l="0" t="0" r="r" b="b"/>
                <a:pathLst>
                  <a:path w="211" h="133">
                    <a:moveTo>
                      <a:pt x="205" y="1"/>
                    </a:moveTo>
                    <a:cubicBezTo>
                      <a:pt x="126" y="0"/>
                      <a:pt x="0" y="44"/>
                      <a:pt x="0" y="44"/>
                    </a:cubicBezTo>
                    <a:cubicBezTo>
                      <a:pt x="0" y="44"/>
                      <a:pt x="13" y="70"/>
                      <a:pt x="34" y="96"/>
                    </a:cubicBezTo>
                    <a:cubicBezTo>
                      <a:pt x="69" y="92"/>
                      <a:pt x="135" y="90"/>
                      <a:pt x="169" y="133"/>
                    </a:cubicBezTo>
                    <a:cubicBezTo>
                      <a:pt x="211" y="94"/>
                      <a:pt x="205" y="1"/>
                      <a:pt x="205" y="1"/>
                    </a:cubicBezTo>
                    <a:close/>
                  </a:path>
                </a:pathLst>
              </a:custGeom>
              <a:solidFill>
                <a:srgbClr val="7534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8" name="Freeform 148">
                <a:extLst>
                  <a:ext uri="{FF2B5EF4-FFF2-40B4-BE49-F238E27FC236}">
                    <a16:creationId xmlns:a16="http://schemas.microsoft.com/office/drawing/2014/main" id="{8B3B5CF1-49AF-E241-1AB1-B921E4E7517F}"/>
                  </a:ext>
                </a:extLst>
              </p:cNvPr>
              <p:cNvSpPr>
                <a:spLocks/>
              </p:cNvSpPr>
              <p:nvPr/>
            </p:nvSpPr>
            <p:spPr bwMode="auto">
              <a:xfrm>
                <a:off x="1887170" y="2811055"/>
                <a:ext cx="95831" cy="69613"/>
              </a:xfrm>
              <a:custGeom>
                <a:avLst/>
                <a:gdLst>
                  <a:gd name="T0" fmla="*/ 0 w 62"/>
                  <a:gd name="T1" fmla="*/ 45 h 45"/>
                  <a:gd name="T2" fmla="*/ 62 w 62"/>
                  <a:gd name="T3" fmla="*/ 24 h 45"/>
                  <a:gd name="T4" fmla="*/ 0 w 62"/>
                  <a:gd name="T5" fmla="*/ 45 h 45"/>
                </a:gdLst>
                <a:ahLst/>
                <a:cxnLst>
                  <a:cxn ang="0">
                    <a:pos x="T0" y="T1"/>
                  </a:cxn>
                  <a:cxn ang="0">
                    <a:pos x="T2" y="T3"/>
                  </a:cxn>
                  <a:cxn ang="0">
                    <a:pos x="T4" y="T5"/>
                  </a:cxn>
                </a:cxnLst>
                <a:rect l="0" t="0" r="r" b="b"/>
                <a:pathLst>
                  <a:path w="62" h="45">
                    <a:moveTo>
                      <a:pt x="0" y="45"/>
                    </a:moveTo>
                    <a:cubicBezTo>
                      <a:pt x="0" y="45"/>
                      <a:pt x="31" y="20"/>
                      <a:pt x="62" y="24"/>
                    </a:cubicBezTo>
                    <a:cubicBezTo>
                      <a:pt x="62" y="24"/>
                      <a:pt x="19" y="0"/>
                      <a:pt x="0" y="45"/>
                    </a:cubicBezTo>
                    <a:close/>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39" name="Freeform 149">
                <a:extLst>
                  <a:ext uri="{FF2B5EF4-FFF2-40B4-BE49-F238E27FC236}">
                    <a16:creationId xmlns:a16="http://schemas.microsoft.com/office/drawing/2014/main" id="{38C0B931-5009-FCF9-425D-C22D48D3900F}"/>
                  </a:ext>
                </a:extLst>
              </p:cNvPr>
              <p:cNvSpPr>
                <a:spLocks/>
              </p:cNvSpPr>
              <p:nvPr/>
            </p:nvSpPr>
            <p:spPr bwMode="auto">
              <a:xfrm>
                <a:off x="2074312" y="2788453"/>
                <a:ext cx="76845" cy="48819"/>
              </a:xfrm>
              <a:custGeom>
                <a:avLst/>
                <a:gdLst>
                  <a:gd name="T0" fmla="*/ 0 w 50"/>
                  <a:gd name="T1" fmla="*/ 32 h 32"/>
                  <a:gd name="T2" fmla="*/ 50 w 50"/>
                  <a:gd name="T3" fmla="*/ 32 h 32"/>
                  <a:gd name="T4" fmla="*/ 0 w 50"/>
                  <a:gd name="T5" fmla="*/ 32 h 32"/>
                </a:gdLst>
                <a:ahLst/>
                <a:cxnLst>
                  <a:cxn ang="0">
                    <a:pos x="T0" y="T1"/>
                  </a:cxn>
                  <a:cxn ang="0">
                    <a:pos x="T2" y="T3"/>
                  </a:cxn>
                  <a:cxn ang="0">
                    <a:pos x="T4" y="T5"/>
                  </a:cxn>
                </a:cxnLst>
                <a:rect l="0" t="0" r="r" b="b"/>
                <a:pathLst>
                  <a:path w="50" h="32">
                    <a:moveTo>
                      <a:pt x="0" y="32"/>
                    </a:moveTo>
                    <a:cubicBezTo>
                      <a:pt x="0" y="32"/>
                      <a:pt x="37" y="20"/>
                      <a:pt x="50" y="32"/>
                    </a:cubicBezTo>
                    <a:cubicBezTo>
                      <a:pt x="50" y="32"/>
                      <a:pt x="21" y="0"/>
                      <a:pt x="0" y="32"/>
                    </a:cubicBezTo>
                    <a:close/>
                  </a:path>
                </a:pathLst>
              </a:custGeom>
              <a:solidFill>
                <a:srgbClr val="4939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0" name="Freeform 150">
                <a:extLst>
                  <a:ext uri="{FF2B5EF4-FFF2-40B4-BE49-F238E27FC236}">
                    <a16:creationId xmlns:a16="http://schemas.microsoft.com/office/drawing/2014/main" id="{F1D27AC5-B8E9-FF89-F79E-A85C3CDF53E6}"/>
                  </a:ext>
                </a:extLst>
              </p:cNvPr>
              <p:cNvSpPr>
                <a:spLocks/>
              </p:cNvSpPr>
              <p:nvPr/>
            </p:nvSpPr>
            <p:spPr bwMode="auto">
              <a:xfrm>
                <a:off x="2252413" y="5516916"/>
                <a:ext cx="341735" cy="222400"/>
              </a:xfrm>
              <a:custGeom>
                <a:avLst/>
                <a:gdLst>
                  <a:gd name="T0" fmla="*/ 102 w 221"/>
                  <a:gd name="T1" fmla="*/ 30 h 144"/>
                  <a:gd name="T2" fmla="*/ 131 w 221"/>
                  <a:gd name="T3" fmla="*/ 72 h 144"/>
                  <a:gd name="T4" fmla="*/ 206 w 221"/>
                  <a:gd name="T5" fmla="*/ 86 h 144"/>
                  <a:gd name="T6" fmla="*/ 206 w 221"/>
                  <a:gd name="T7" fmla="*/ 124 h 144"/>
                  <a:gd name="T8" fmla="*/ 14 w 221"/>
                  <a:gd name="T9" fmla="*/ 124 h 144"/>
                  <a:gd name="T10" fmla="*/ 14 w 221"/>
                  <a:gd name="T11" fmla="*/ 30 h 144"/>
                  <a:gd name="T12" fmla="*/ 102 w 221"/>
                  <a:gd name="T13" fmla="*/ 30 h 144"/>
                </a:gdLst>
                <a:ahLst/>
                <a:cxnLst>
                  <a:cxn ang="0">
                    <a:pos x="T0" y="T1"/>
                  </a:cxn>
                  <a:cxn ang="0">
                    <a:pos x="T2" y="T3"/>
                  </a:cxn>
                  <a:cxn ang="0">
                    <a:pos x="T4" y="T5"/>
                  </a:cxn>
                  <a:cxn ang="0">
                    <a:pos x="T6" y="T7"/>
                  </a:cxn>
                  <a:cxn ang="0">
                    <a:pos x="T8" y="T9"/>
                  </a:cxn>
                  <a:cxn ang="0">
                    <a:pos x="T10" y="T11"/>
                  </a:cxn>
                  <a:cxn ang="0">
                    <a:pos x="T12" y="T13"/>
                  </a:cxn>
                </a:cxnLst>
                <a:rect l="0" t="0" r="r" b="b"/>
                <a:pathLst>
                  <a:path w="221" h="144">
                    <a:moveTo>
                      <a:pt x="102" y="30"/>
                    </a:moveTo>
                    <a:cubicBezTo>
                      <a:pt x="102" y="30"/>
                      <a:pt x="114" y="67"/>
                      <a:pt x="131" y="72"/>
                    </a:cubicBezTo>
                    <a:cubicBezTo>
                      <a:pt x="149" y="78"/>
                      <a:pt x="190" y="74"/>
                      <a:pt x="206" y="86"/>
                    </a:cubicBezTo>
                    <a:cubicBezTo>
                      <a:pt x="221" y="98"/>
                      <a:pt x="206" y="124"/>
                      <a:pt x="206" y="124"/>
                    </a:cubicBezTo>
                    <a:cubicBezTo>
                      <a:pt x="206" y="124"/>
                      <a:pt x="49" y="144"/>
                      <a:pt x="14" y="124"/>
                    </a:cubicBezTo>
                    <a:cubicBezTo>
                      <a:pt x="14" y="124"/>
                      <a:pt x="0" y="60"/>
                      <a:pt x="14" y="30"/>
                    </a:cubicBezTo>
                    <a:cubicBezTo>
                      <a:pt x="27" y="0"/>
                      <a:pt x="102" y="30"/>
                      <a:pt x="102" y="30"/>
                    </a:cubicBezTo>
                    <a:close/>
                  </a:path>
                </a:pathLst>
              </a:custGeom>
              <a:solidFill>
                <a:srgbClr val="281D1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1" name="Freeform 151">
                <a:extLst>
                  <a:ext uri="{FF2B5EF4-FFF2-40B4-BE49-F238E27FC236}">
                    <a16:creationId xmlns:a16="http://schemas.microsoft.com/office/drawing/2014/main" id="{A582AEBB-1239-D13B-A7E4-EEA918E3549E}"/>
                  </a:ext>
                </a:extLst>
              </p:cNvPr>
              <p:cNvSpPr>
                <a:spLocks/>
              </p:cNvSpPr>
              <p:nvPr/>
            </p:nvSpPr>
            <p:spPr bwMode="auto">
              <a:xfrm>
                <a:off x="2098722" y="5544942"/>
                <a:ext cx="325463" cy="235961"/>
              </a:xfrm>
              <a:custGeom>
                <a:avLst/>
                <a:gdLst>
                  <a:gd name="T0" fmla="*/ 113 w 210"/>
                  <a:gd name="T1" fmla="*/ 23 h 153"/>
                  <a:gd name="T2" fmla="*/ 143 w 210"/>
                  <a:gd name="T3" fmla="*/ 71 h 153"/>
                  <a:gd name="T4" fmla="*/ 201 w 210"/>
                  <a:gd name="T5" fmla="*/ 93 h 153"/>
                  <a:gd name="T6" fmla="*/ 201 w 210"/>
                  <a:gd name="T7" fmla="*/ 121 h 153"/>
                  <a:gd name="T8" fmla="*/ 0 w 210"/>
                  <a:gd name="T9" fmla="*/ 106 h 153"/>
                  <a:gd name="T10" fmla="*/ 10 w 210"/>
                  <a:gd name="T11" fmla="*/ 23 h 153"/>
                  <a:gd name="T12" fmla="*/ 113 w 210"/>
                  <a:gd name="T13" fmla="*/ 23 h 153"/>
                </a:gdLst>
                <a:ahLst/>
                <a:cxnLst>
                  <a:cxn ang="0">
                    <a:pos x="T0" y="T1"/>
                  </a:cxn>
                  <a:cxn ang="0">
                    <a:pos x="T2" y="T3"/>
                  </a:cxn>
                  <a:cxn ang="0">
                    <a:pos x="T4" y="T5"/>
                  </a:cxn>
                  <a:cxn ang="0">
                    <a:pos x="T6" y="T7"/>
                  </a:cxn>
                  <a:cxn ang="0">
                    <a:pos x="T8" y="T9"/>
                  </a:cxn>
                  <a:cxn ang="0">
                    <a:pos x="T10" y="T11"/>
                  </a:cxn>
                  <a:cxn ang="0">
                    <a:pos x="T12" y="T13"/>
                  </a:cxn>
                </a:cxnLst>
                <a:rect l="0" t="0" r="r" b="b"/>
                <a:pathLst>
                  <a:path w="210" h="153">
                    <a:moveTo>
                      <a:pt x="113" y="23"/>
                    </a:moveTo>
                    <a:cubicBezTo>
                      <a:pt x="113" y="23"/>
                      <a:pt x="114" y="60"/>
                      <a:pt x="143" y="71"/>
                    </a:cubicBezTo>
                    <a:cubicBezTo>
                      <a:pt x="160" y="78"/>
                      <a:pt x="190" y="84"/>
                      <a:pt x="201" y="93"/>
                    </a:cubicBezTo>
                    <a:cubicBezTo>
                      <a:pt x="210" y="100"/>
                      <a:pt x="202" y="108"/>
                      <a:pt x="201" y="121"/>
                    </a:cubicBezTo>
                    <a:cubicBezTo>
                      <a:pt x="199" y="153"/>
                      <a:pt x="39" y="121"/>
                      <a:pt x="0" y="106"/>
                    </a:cubicBezTo>
                    <a:cubicBezTo>
                      <a:pt x="0" y="106"/>
                      <a:pt x="2" y="46"/>
                      <a:pt x="10" y="23"/>
                    </a:cubicBezTo>
                    <a:cubicBezTo>
                      <a:pt x="17" y="0"/>
                      <a:pt x="113" y="23"/>
                      <a:pt x="113" y="23"/>
                    </a:cubicBezTo>
                    <a:close/>
                  </a:path>
                </a:pathLst>
              </a:custGeom>
              <a:solidFill>
                <a:srgbClr val="382B1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2" name="Freeform 152">
                <a:extLst>
                  <a:ext uri="{FF2B5EF4-FFF2-40B4-BE49-F238E27FC236}">
                    <a16:creationId xmlns:a16="http://schemas.microsoft.com/office/drawing/2014/main" id="{01ED5982-5873-F120-F439-BEC93F675D82}"/>
                  </a:ext>
                </a:extLst>
              </p:cNvPr>
              <p:cNvSpPr>
                <a:spLocks/>
              </p:cNvSpPr>
              <p:nvPr/>
            </p:nvSpPr>
            <p:spPr bwMode="auto">
              <a:xfrm>
                <a:off x="2052614" y="4253939"/>
                <a:ext cx="446607" cy="1365135"/>
              </a:xfrm>
              <a:custGeom>
                <a:avLst/>
                <a:gdLst>
                  <a:gd name="T0" fmla="*/ 0 w 289"/>
                  <a:gd name="T1" fmla="*/ 63 h 886"/>
                  <a:gd name="T2" fmla="*/ 35 w 289"/>
                  <a:gd name="T3" fmla="*/ 866 h 886"/>
                  <a:gd name="T4" fmla="*/ 162 w 289"/>
                  <a:gd name="T5" fmla="*/ 866 h 886"/>
                  <a:gd name="T6" fmla="*/ 224 w 289"/>
                  <a:gd name="T7" fmla="*/ 135 h 886"/>
                  <a:gd name="T8" fmla="*/ 289 w 289"/>
                  <a:gd name="T9" fmla="*/ 15 h 886"/>
                  <a:gd name="T10" fmla="*/ 0 w 289"/>
                  <a:gd name="T11" fmla="*/ 63 h 886"/>
                </a:gdLst>
                <a:ahLst/>
                <a:cxnLst>
                  <a:cxn ang="0">
                    <a:pos x="T0" y="T1"/>
                  </a:cxn>
                  <a:cxn ang="0">
                    <a:pos x="T2" y="T3"/>
                  </a:cxn>
                  <a:cxn ang="0">
                    <a:pos x="T4" y="T5"/>
                  </a:cxn>
                  <a:cxn ang="0">
                    <a:pos x="T6" y="T7"/>
                  </a:cxn>
                  <a:cxn ang="0">
                    <a:pos x="T8" y="T9"/>
                  </a:cxn>
                  <a:cxn ang="0">
                    <a:pos x="T10" y="T11"/>
                  </a:cxn>
                </a:cxnLst>
                <a:rect l="0" t="0" r="r" b="b"/>
                <a:pathLst>
                  <a:path w="289" h="886">
                    <a:moveTo>
                      <a:pt x="0" y="63"/>
                    </a:moveTo>
                    <a:cubicBezTo>
                      <a:pt x="0" y="63"/>
                      <a:pt x="69" y="543"/>
                      <a:pt x="35" y="866"/>
                    </a:cubicBezTo>
                    <a:cubicBezTo>
                      <a:pt x="35" y="866"/>
                      <a:pt x="105" y="886"/>
                      <a:pt x="162" y="866"/>
                    </a:cubicBezTo>
                    <a:cubicBezTo>
                      <a:pt x="162" y="866"/>
                      <a:pt x="224" y="195"/>
                      <a:pt x="224" y="135"/>
                    </a:cubicBezTo>
                    <a:cubicBezTo>
                      <a:pt x="224" y="75"/>
                      <a:pt x="289" y="15"/>
                      <a:pt x="289" y="15"/>
                    </a:cubicBezTo>
                    <a:cubicBezTo>
                      <a:pt x="289" y="15"/>
                      <a:pt x="29" y="0"/>
                      <a:pt x="0" y="63"/>
                    </a:cubicBez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3" name="Freeform 153">
                <a:extLst>
                  <a:ext uri="{FF2B5EF4-FFF2-40B4-BE49-F238E27FC236}">
                    <a16:creationId xmlns:a16="http://schemas.microsoft.com/office/drawing/2014/main" id="{0914452F-B0C8-4AE5-C2AE-9A82BE8FDF8E}"/>
                  </a:ext>
                </a:extLst>
              </p:cNvPr>
              <p:cNvSpPr>
                <a:spLocks/>
              </p:cNvSpPr>
              <p:nvPr/>
            </p:nvSpPr>
            <p:spPr bwMode="auto">
              <a:xfrm>
                <a:off x="2264165" y="4234954"/>
                <a:ext cx="295629" cy="1366944"/>
              </a:xfrm>
              <a:custGeom>
                <a:avLst/>
                <a:gdLst>
                  <a:gd name="T0" fmla="*/ 172 w 191"/>
                  <a:gd name="T1" fmla="*/ 27 h 887"/>
                  <a:gd name="T2" fmla="*/ 98 w 191"/>
                  <a:gd name="T3" fmla="*/ 873 h 887"/>
                  <a:gd name="T4" fmla="*/ 0 w 191"/>
                  <a:gd name="T5" fmla="*/ 862 h 887"/>
                  <a:gd name="T6" fmla="*/ 20 w 191"/>
                  <a:gd name="T7" fmla="*/ 355 h 887"/>
                  <a:gd name="T8" fmla="*/ 52 w 191"/>
                  <a:gd name="T9" fmla="*/ 45 h 887"/>
                  <a:gd name="T10" fmla="*/ 172 w 191"/>
                  <a:gd name="T11" fmla="*/ 27 h 887"/>
                </a:gdLst>
                <a:ahLst/>
                <a:cxnLst>
                  <a:cxn ang="0">
                    <a:pos x="T0" y="T1"/>
                  </a:cxn>
                  <a:cxn ang="0">
                    <a:pos x="T2" y="T3"/>
                  </a:cxn>
                  <a:cxn ang="0">
                    <a:pos x="T4" y="T5"/>
                  </a:cxn>
                  <a:cxn ang="0">
                    <a:pos x="T6" y="T7"/>
                  </a:cxn>
                  <a:cxn ang="0">
                    <a:pos x="T8" y="T9"/>
                  </a:cxn>
                  <a:cxn ang="0">
                    <a:pos x="T10" y="T11"/>
                  </a:cxn>
                </a:cxnLst>
                <a:rect l="0" t="0" r="r" b="b"/>
                <a:pathLst>
                  <a:path w="191" h="887">
                    <a:moveTo>
                      <a:pt x="172" y="27"/>
                    </a:moveTo>
                    <a:cubicBezTo>
                      <a:pt x="172" y="27"/>
                      <a:pt x="191" y="485"/>
                      <a:pt x="98" y="873"/>
                    </a:cubicBezTo>
                    <a:cubicBezTo>
                      <a:pt x="98" y="873"/>
                      <a:pt x="43" y="887"/>
                      <a:pt x="0" y="862"/>
                    </a:cubicBezTo>
                    <a:cubicBezTo>
                      <a:pt x="0" y="862"/>
                      <a:pt x="20" y="435"/>
                      <a:pt x="20" y="355"/>
                    </a:cubicBezTo>
                    <a:cubicBezTo>
                      <a:pt x="20" y="275"/>
                      <a:pt x="44" y="63"/>
                      <a:pt x="52" y="45"/>
                    </a:cubicBezTo>
                    <a:cubicBezTo>
                      <a:pt x="60" y="26"/>
                      <a:pt x="127" y="0"/>
                      <a:pt x="172" y="27"/>
                    </a:cubicBez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4" name="Freeform 154">
                <a:extLst>
                  <a:ext uri="{FF2B5EF4-FFF2-40B4-BE49-F238E27FC236}">
                    <a16:creationId xmlns:a16="http://schemas.microsoft.com/office/drawing/2014/main" id="{08FC24E5-5B45-B60F-BE79-653D600B6385}"/>
                  </a:ext>
                </a:extLst>
              </p:cNvPr>
              <p:cNvSpPr>
                <a:spLocks/>
              </p:cNvSpPr>
              <p:nvPr/>
            </p:nvSpPr>
            <p:spPr bwMode="auto">
              <a:xfrm>
                <a:off x="2322929" y="4357906"/>
                <a:ext cx="110296" cy="1103861"/>
              </a:xfrm>
              <a:custGeom>
                <a:avLst/>
                <a:gdLst>
                  <a:gd name="T0" fmla="*/ 71 w 71"/>
                  <a:gd name="T1" fmla="*/ 0 h 716"/>
                  <a:gd name="T2" fmla="*/ 46 w 71"/>
                  <a:gd name="T3" fmla="*/ 100 h 716"/>
                  <a:gd name="T4" fmla="*/ 0 w 71"/>
                  <a:gd name="T5" fmla="*/ 716 h 716"/>
                  <a:gd name="T6" fmla="*/ 35 w 71"/>
                  <a:gd name="T7" fmla="*/ 104 h 716"/>
                  <a:gd name="T8" fmla="*/ 71 w 71"/>
                  <a:gd name="T9" fmla="*/ 0 h 716"/>
                </a:gdLst>
                <a:ahLst/>
                <a:cxnLst>
                  <a:cxn ang="0">
                    <a:pos x="T0" y="T1"/>
                  </a:cxn>
                  <a:cxn ang="0">
                    <a:pos x="T2" y="T3"/>
                  </a:cxn>
                  <a:cxn ang="0">
                    <a:pos x="T4" y="T5"/>
                  </a:cxn>
                  <a:cxn ang="0">
                    <a:pos x="T6" y="T7"/>
                  </a:cxn>
                  <a:cxn ang="0">
                    <a:pos x="T8" y="T9"/>
                  </a:cxn>
                </a:cxnLst>
                <a:rect l="0" t="0" r="r" b="b"/>
                <a:pathLst>
                  <a:path w="71" h="716">
                    <a:moveTo>
                      <a:pt x="71" y="0"/>
                    </a:moveTo>
                    <a:cubicBezTo>
                      <a:pt x="71" y="0"/>
                      <a:pt x="50" y="30"/>
                      <a:pt x="46" y="100"/>
                    </a:cubicBezTo>
                    <a:cubicBezTo>
                      <a:pt x="43" y="170"/>
                      <a:pt x="16" y="607"/>
                      <a:pt x="0" y="716"/>
                    </a:cubicBezTo>
                    <a:cubicBezTo>
                      <a:pt x="0" y="716"/>
                      <a:pt x="37" y="156"/>
                      <a:pt x="35" y="104"/>
                    </a:cubicBezTo>
                    <a:cubicBezTo>
                      <a:pt x="33" y="51"/>
                      <a:pt x="63" y="14"/>
                      <a:pt x="71" y="0"/>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5" name="Freeform 155">
                <a:extLst>
                  <a:ext uri="{FF2B5EF4-FFF2-40B4-BE49-F238E27FC236}">
                    <a16:creationId xmlns:a16="http://schemas.microsoft.com/office/drawing/2014/main" id="{8110D5E9-6E21-29D3-E3B1-F72BE569053E}"/>
                  </a:ext>
                </a:extLst>
              </p:cNvPr>
              <p:cNvSpPr>
                <a:spLocks/>
              </p:cNvSpPr>
              <p:nvPr/>
            </p:nvSpPr>
            <p:spPr bwMode="auto">
              <a:xfrm>
                <a:off x="1704550" y="3438475"/>
                <a:ext cx="885078" cy="978197"/>
              </a:xfrm>
              <a:custGeom>
                <a:avLst/>
                <a:gdLst>
                  <a:gd name="T0" fmla="*/ 126 w 572"/>
                  <a:gd name="T1" fmla="*/ 11 h 635"/>
                  <a:gd name="T2" fmla="*/ 18 w 572"/>
                  <a:gd name="T3" fmla="*/ 36 h 635"/>
                  <a:gd name="T4" fmla="*/ 84 w 572"/>
                  <a:gd name="T5" fmla="*/ 179 h 635"/>
                  <a:gd name="T6" fmla="*/ 201 w 572"/>
                  <a:gd name="T7" fmla="*/ 635 h 635"/>
                  <a:gd name="T8" fmla="*/ 458 w 572"/>
                  <a:gd name="T9" fmla="*/ 579 h 635"/>
                  <a:gd name="T10" fmla="*/ 458 w 572"/>
                  <a:gd name="T11" fmla="*/ 539 h 635"/>
                  <a:gd name="T12" fmla="*/ 475 w 572"/>
                  <a:gd name="T13" fmla="*/ 573 h 635"/>
                  <a:gd name="T14" fmla="*/ 572 w 572"/>
                  <a:gd name="T15" fmla="*/ 573 h 635"/>
                  <a:gd name="T16" fmla="*/ 310 w 572"/>
                  <a:gd name="T17" fmla="*/ 0 h 635"/>
                  <a:gd name="T18" fmla="*/ 126 w 572"/>
                  <a:gd name="T19" fmla="*/ 11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2" h="635">
                    <a:moveTo>
                      <a:pt x="126" y="11"/>
                    </a:moveTo>
                    <a:cubicBezTo>
                      <a:pt x="126" y="11"/>
                      <a:pt x="37" y="30"/>
                      <a:pt x="18" y="36"/>
                    </a:cubicBezTo>
                    <a:cubicBezTo>
                      <a:pt x="0" y="41"/>
                      <a:pt x="56" y="115"/>
                      <a:pt x="84" y="179"/>
                    </a:cubicBezTo>
                    <a:cubicBezTo>
                      <a:pt x="112" y="242"/>
                      <a:pt x="192" y="537"/>
                      <a:pt x="201" y="635"/>
                    </a:cubicBezTo>
                    <a:cubicBezTo>
                      <a:pt x="201" y="635"/>
                      <a:pt x="420" y="579"/>
                      <a:pt x="458" y="579"/>
                    </a:cubicBezTo>
                    <a:cubicBezTo>
                      <a:pt x="458" y="539"/>
                      <a:pt x="458" y="539"/>
                      <a:pt x="458" y="539"/>
                    </a:cubicBezTo>
                    <a:cubicBezTo>
                      <a:pt x="458" y="539"/>
                      <a:pt x="469" y="558"/>
                      <a:pt x="475" y="573"/>
                    </a:cubicBezTo>
                    <a:cubicBezTo>
                      <a:pt x="475" y="573"/>
                      <a:pt x="550" y="571"/>
                      <a:pt x="572" y="573"/>
                    </a:cubicBezTo>
                    <a:cubicBezTo>
                      <a:pt x="572" y="573"/>
                      <a:pt x="382" y="117"/>
                      <a:pt x="310" y="0"/>
                    </a:cubicBezTo>
                    <a:cubicBezTo>
                      <a:pt x="310" y="0"/>
                      <a:pt x="173" y="1"/>
                      <a:pt x="126" y="11"/>
                    </a:cubicBez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6" name="Freeform 156">
                <a:extLst>
                  <a:ext uri="{FF2B5EF4-FFF2-40B4-BE49-F238E27FC236}">
                    <a16:creationId xmlns:a16="http://schemas.microsoft.com/office/drawing/2014/main" id="{221C5010-EEFE-8C63-88A0-D69B128CF236}"/>
                  </a:ext>
                </a:extLst>
              </p:cNvPr>
              <p:cNvSpPr>
                <a:spLocks/>
              </p:cNvSpPr>
              <p:nvPr/>
            </p:nvSpPr>
            <p:spPr bwMode="auto">
              <a:xfrm>
                <a:off x="1933278" y="3300152"/>
                <a:ext cx="169963" cy="343544"/>
              </a:xfrm>
              <a:custGeom>
                <a:avLst/>
                <a:gdLst>
                  <a:gd name="T0" fmla="*/ 54 w 110"/>
                  <a:gd name="T1" fmla="*/ 28 h 223"/>
                  <a:gd name="T2" fmla="*/ 100 w 110"/>
                  <a:gd name="T3" fmla="*/ 100 h 223"/>
                  <a:gd name="T4" fmla="*/ 32 w 110"/>
                  <a:gd name="T5" fmla="*/ 115 h 223"/>
                  <a:gd name="T6" fmla="*/ 6 w 110"/>
                  <a:gd name="T7" fmla="*/ 28 h 223"/>
                  <a:gd name="T8" fmla="*/ 54 w 110"/>
                  <a:gd name="T9" fmla="*/ 28 h 223"/>
                </a:gdLst>
                <a:ahLst/>
                <a:cxnLst>
                  <a:cxn ang="0">
                    <a:pos x="T0" y="T1"/>
                  </a:cxn>
                  <a:cxn ang="0">
                    <a:pos x="T2" y="T3"/>
                  </a:cxn>
                  <a:cxn ang="0">
                    <a:pos x="T4" y="T5"/>
                  </a:cxn>
                  <a:cxn ang="0">
                    <a:pos x="T6" y="T7"/>
                  </a:cxn>
                  <a:cxn ang="0">
                    <a:pos x="T8" y="T9"/>
                  </a:cxn>
                </a:cxnLst>
                <a:rect l="0" t="0" r="r" b="b"/>
                <a:pathLst>
                  <a:path w="110" h="223">
                    <a:moveTo>
                      <a:pt x="54" y="28"/>
                    </a:moveTo>
                    <a:cubicBezTo>
                      <a:pt x="54" y="28"/>
                      <a:pt x="88" y="90"/>
                      <a:pt x="100" y="100"/>
                    </a:cubicBezTo>
                    <a:cubicBezTo>
                      <a:pt x="110" y="223"/>
                      <a:pt x="32" y="115"/>
                      <a:pt x="32" y="115"/>
                    </a:cubicBezTo>
                    <a:cubicBezTo>
                      <a:pt x="32" y="115"/>
                      <a:pt x="11" y="56"/>
                      <a:pt x="6" y="28"/>
                    </a:cubicBezTo>
                    <a:cubicBezTo>
                      <a:pt x="0" y="0"/>
                      <a:pt x="54" y="28"/>
                      <a:pt x="54" y="28"/>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7" name="Freeform 157">
                <a:extLst>
                  <a:ext uri="{FF2B5EF4-FFF2-40B4-BE49-F238E27FC236}">
                    <a16:creationId xmlns:a16="http://schemas.microsoft.com/office/drawing/2014/main" id="{FC79BE00-7B21-8863-84AB-6088CF060351}"/>
                  </a:ext>
                </a:extLst>
              </p:cNvPr>
              <p:cNvSpPr>
                <a:spLocks/>
              </p:cNvSpPr>
              <p:nvPr/>
            </p:nvSpPr>
            <p:spPr bwMode="auto">
              <a:xfrm>
                <a:off x="1898924" y="3438475"/>
                <a:ext cx="358009" cy="442087"/>
              </a:xfrm>
              <a:custGeom>
                <a:avLst/>
                <a:gdLst>
                  <a:gd name="T0" fmla="*/ 75 w 231"/>
                  <a:gd name="T1" fmla="*/ 0 h 287"/>
                  <a:gd name="T2" fmla="*/ 113 w 231"/>
                  <a:gd name="T3" fmla="*/ 62 h 287"/>
                  <a:gd name="T4" fmla="*/ 97 w 231"/>
                  <a:gd name="T5" fmla="*/ 0 h 287"/>
                  <a:gd name="T6" fmla="*/ 145 w 231"/>
                  <a:gd name="T7" fmla="*/ 0 h 287"/>
                  <a:gd name="T8" fmla="*/ 231 w 231"/>
                  <a:gd name="T9" fmla="*/ 287 h 287"/>
                  <a:gd name="T10" fmla="*/ 0 w 231"/>
                  <a:gd name="T11" fmla="*/ 38 h 287"/>
                  <a:gd name="T12" fmla="*/ 75 w 231"/>
                  <a:gd name="T13" fmla="*/ 0 h 287"/>
                </a:gdLst>
                <a:ahLst/>
                <a:cxnLst>
                  <a:cxn ang="0">
                    <a:pos x="T0" y="T1"/>
                  </a:cxn>
                  <a:cxn ang="0">
                    <a:pos x="T2" y="T3"/>
                  </a:cxn>
                  <a:cxn ang="0">
                    <a:pos x="T4" y="T5"/>
                  </a:cxn>
                  <a:cxn ang="0">
                    <a:pos x="T6" y="T7"/>
                  </a:cxn>
                  <a:cxn ang="0">
                    <a:pos x="T8" y="T9"/>
                  </a:cxn>
                  <a:cxn ang="0">
                    <a:pos x="T10" y="T11"/>
                  </a:cxn>
                  <a:cxn ang="0">
                    <a:pos x="T12" y="T13"/>
                  </a:cxn>
                </a:cxnLst>
                <a:rect l="0" t="0" r="r" b="b"/>
                <a:pathLst>
                  <a:path w="231" h="287">
                    <a:moveTo>
                      <a:pt x="75" y="0"/>
                    </a:moveTo>
                    <a:cubicBezTo>
                      <a:pt x="113" y="62"/>
                      <a:pt x="113" y="62"/>
                      <a:pt x="113" y="62"/>
                    </a:cubicBezTo>
                    <a:cubicBezTo>
                      <a:pt x="97" y="0"/>
                      <a:pt x="97" y="0"/>
                      <a:pt x="97" y="0"/>
                    </a:cubicBezTo>
                    <a:cubicBezTo>
                      <a:pt x="145" y="0"/>
                      <a:pt x="145" y="0"/>
                      <a:pt x="145" y="0"/>
                    </a:cubicBezTo>
                    <a:cubicBezTo>
                      <a:pt x="145" y="0"/>
                      <a:pt x="221" y="197"/>
                      <a:pt x="231" y="287"/>
                    </a:cubicBezTo>
                    <a:cubicBezTo>
                      <a:pt x="231" y="287"/>
                      <a:pt x="46" y="73"/>
                      <a:pt x="0" y="38"/>
                    </a:cubicBezTo>
                    <a:lnTo>
                      <a:pt x="75"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dirty="0">
                  <a:solidFill>
                    <a:srgbClr val="878787"/>
                  </a:solidFill>
                  <a:latin typeface="Questrial"/>
                </a:endParaRPr>
              </a:p>
            </p:txBody>
          </p:sp>
          <p:sp>
            <p:nvSpPr>
              <p:cNvPr id="48" name="Freeform 158">
                <a:extLst>
                  <a:ext uri="{FF2B5EF4-FFF2-40B4-BE49-F238E27FC236}">
                    <a16:creationId xmlns:a16="http://schemas.microsoft.com/office/drawing/2014/main" id="{4B24FED3-A63B-5F59-E21D-0B39EE7C176D}"/>
                  </a:ext>
                </a:extLst>
              </p:cNvPr>
              <p:cNvSpPr>
                <a:spLocks/>
              </p:cNvSpPr>
              <p:nvPr/>
            </p:nvSpPr>
            <p:spPr bwMode="auto">
              <a:xfrm>
                <a:off x="1887170" y="3418585"/>
                <a:ext cx="128377" cy="115720"/>
              </a:xfrm>
              <a:custGeom>
                <a:avLst/>
                <a:gdLst>
                  <a:gd name="T0" fmla="*/ 0 w 83"/>
                  <a:gd name="T1" fmla="*/ 0 h 75"/>
                  <a:gd name="T2" fmla="*/ 83 w 83"/>
                  <a:gd name="T3" fmla="*/ 13 h 75"/>
                  <a:gd name="T4" fmla="*/ 83 w 83"/>
                  <a:gd name="T5" fmla="*/ 75 h 75"/>
                  <a:gd name="T6" fmla="*/ 0 w 83"/>
                  <a:gd name="T7" fmla="*/ 47 h 75"/>
                  <a:gd name="T8" fmla="*/ 0 w 83"/>
                  <a:gd name="T9" fmla="*/ 0 h 75"/>
                </a:gdLst>
                <a:ahLst/>
                <a:cxnLst>
                  <a:cxn ang="0">
                    <a:pos x="T0" y="T1"/>
                  </a:cxn>
                  <a:cxn ang="0">
                    <a:pos x="T2" y="T3"/>
                  </a:cxn>
                  <a:cxn ang="0">
                    <a:pos x="T4" y="T5"/>
                  </a:cxn>
                  <a:cxn ang="0">
                    <a:pos x="T6" y="T7"/>
                  </a:cxn>
                  <a:cxn ang="0">
                    <a:pos x="T8" y="T9"/>
                  </a:cxn>
                </a:cxnLst>
                <a:rect l="0" t="0" r="r" b="b"/>
                <a:pathLst>
                  <a:path w="83" h="75">
                    <a:moveTo>
                      <a:pt x="0" y="0"/>
                    </a:moveTo>
                    <a:cubicBezTo>
                      <a:pt x="83" y="13"/>
                      <a:pt x="83" y="13"/>
                      <a:pt x="83" y="13"/>
                    </a:cubicBezTo>
                    <a:cubicBezTo>
                      <a:pt x="83" y="75"/>
                      <a:pt x="83" y="75"/>
                      <a:pt x="83" y="75"/>
                    </a:cubicBezTo>
                    <a:cubicBezTo>
                      <a:pt x="83" y="75"/>
                      <a:pt x="4" y="53"/>
                      <a:pt x="0" y="47"/>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49" name="Freeform 159">
                <a:extLst>
                  <a:ext uri="{FF2B5EF4-FFF2-40B4-BE49-F238E27FC236}">
                    <a16:creationId xmlns:a16="http://schemas.microsoft.com/office/drawing/2014/main" id="{11415CBC-FF23-E40E-4CB4-58DA24A7B296}"/>
                  </a:ext>
                </a:extLst>
              </p:cNvPr>
              <p:cNvSpPr>
                <a:spLocks/>
              </p:cNvSpPr>
              <p:nvPr/>
            </p:nvSpPr>
            <p:spPr bwMode="auto">
              <a:xfrm>
                <a:off x="2035437" y="3515320"/>
                <a:ext cx="102159" cy="76845"/>
              </a:xfrm>
              <a:custGeom>
                <a:avLst/>
                <a:gdLst>
                  <a:gd name="T0" fmla="*/ 0 w 66"/>
                  <a:gd name="T1" fmla="*/ 21 h 50"/>
                  <a:gd name="T2" fmla="*/ 54 w 66"/>
                  <a:gd name="T3" fmla="*/ 5 h 50"/>
                  <a:gd name="T4" fmla="*/ 66 w 66"/>
                  <a:gd name="T5" fmla="*/ 37 h 50"/>
                  <a:gd name="T6" fmla="*/ 39 w 66"/>
                  <a:gd name="T7" fmla="*/ 50 h 50"/>
                  <a:gd name="T8" fmla="*/ 0 w 66"/>
                  <a:gd name="T9" fmla="*/ 21 h 50"/>
                </a:gdLst>
                <a:ahLst/>
                <a:cxnLst>
                  <a:cxn ang="0">
                    <a:pos x="T0" y="T1"/>
                  </a:cxn>
                  <a:cxn ang="0">
                    <a:pos x="T2" y="T3"/>
                  </a:cxn>
                  <a:cxn ang="0">
                    <a:pos x="T4" y="T5"/>
                  </a:cxn>
                  <a:cxn ang="0">
                    <a:pos x="T6" y="T7"/>
                  </a:cxn>
                  <a:cxn ang="0">
                    <a:pos x="T8" y="T9"/>
                  </a:cxn>
                </a:cxnLst>
                <a:rect l="0" t="0" r="r" b="b"/>
                <a:pathLst>
                  <a:path w="66" h="50">
                    <a:moveTo>
                      <a:pt x="0" y="21"/>
                    </a:moveTo>
                    <a:cubicBezTo>
                      <a:pt x="0" y="21"/>
                      <a:pt x="29" y="0"/>
                      <a:pt x="54" y="5"/>
                    </a:cubicBezTo>
                    <a:cubicBezTo>
                      <a:pt x="66" y="37"/>
                      <a:pt x="66" y="37"/>
                      <a:pt x="66" y="37"/>
                    </a:cubicBezTo>
                    <a:cubicBezTo>
                      <a:pt x="39" y="50"/>
                      <a:pt x="39" y="50"/>
                      <a:pt x="39" y="50"/>
                    </a:cubicBezTo>
                    <a:lnTo>
                      <a:pt x="0" y="21"/>
                    </a:lnTo>
                    <a:close/>
                  </a:path>
                </a:pathLst>
              </a:custGeom>
              <a:solidFill>
                <a:srgbClr val="1414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0" name="Freeform 160">
                <a:extLst>
                  <a:ext uri="{FF2B5EF4-FFF2-40B4-BE49-F238E27FC236}">
                    <a16:creationId xmlns:a16="http://schemas.microsoft.com/office/drawing/2014/main" id="{898A8BBD-E1EF-33AA-14E3-C6B62D4F0D86}"/>
                  </a:ext>
                </a:extLst>
              </p:cNvPr>
              <p:cNvSpPr>
                <a:spLocks/>
              </p:cNvSpPr>
              <p:nvPr/>
            </p:nvSpPr>
            <p:spPr bwMode="auto">
              <a:xfrm>
                <a:off x="2096009" y="3572275"/>
                <a:ext cx="174484" cy="327271"/>
              </a:xfrm>
              <a:custGeom>
                <a:avLst/>
                <a:gdLst>
                  <a:gd name="T0" fmla="*/ 11 w 113"/>
                  <a:gd name="T1" fmla="*/ 95 h 212"/>
                  <a:gd name="T2" fmla="*/ 0 w 113"/>
                  <a:gd name="T3" fmla="*/ 13 h 212"/>
                  <a:gd name="T4" fmla="*/ 27 w 113"/>
                  <a:gd name="T5" fmla="*/ 0 h 212"/>
                  <a:gd name="T6" fmla="*/ 94 w 113"/>
                  <a:gd name="T7" fmla="*/ 108 h 212"/>
                  <a:gd name="T8" fmla="*/ 113 w 113"/>
                  <a:gd name="T9" fmla="*/ 212 h 212"/>
                  <a:gd name="T10" fmla="*/ 11 w 113"/>
                  <a:gd name="T11" fmla="*/ 95 h 212"/>
                </a:gdLst>
                <a:ahLst/>
                <a:cxnLst>
                  <a:cxn ang="0">
                    <a:pos x="T0" y="T1"/>
                  </a:cxn>
                  <a:cxn ang="0">
                    <a:pos x="T2" y="T3"/>
                  </a:cxn>
                  <a:cxn ang="0">
                    <a:pos x="T4" y="T5"/>
                  </a:cxn>
                  <a:cxn ang="0">
                    <a:pos x="T6" y="T7"/>
                  </a:cxn>
                  <a:cxn ang="0">
                    <a:pos x="T8" y="T9"/>
                  </a:cxn>
                  <a:cxn ang="0">
                    <a:pos x="T10" y="T11"/>
                  </a:cxn>
                </a:cxnLst>
                <a:rect l="0" t="0" r="r" b="b"/>
                <a:pathLst>
                  <a:path w="113" h="212">
                    <a:moveTo>
                      <a:pt x="11" y="95"/>
                    </a:moveTo>
                    <a:cubicBezTo>
                      <a:pt x="0" y="13"/>
                      <a:pt x="0" y="13"/>
                      <a:pt x="0" y="13"/>
                    </a:cubicBezTo>
                    <a:cubicBezTo>
                      <a:pt x="27" y="0"/>
                      <a:pt x="27" y="0"/>
                      <a:pt x="27" y="0"/>
                    </a:cubicBezTo>
                    <a:cubicBezTo>
                      <a:pt x="27" y="0"/>
                      <a:pt x="79" y="86"/>
                      <a:pt x="94" y="108"/>
                    </a:cubicBezTo>
                    <a:cubicBezTo>
                      <a:pt x="113" y="212"/>
                      <a:pt x="113" y="212"/>
                      <a:pt x="113" y="212"/>
                    </a:cubicBezTo>
                    <a:lnTo>
                      <a:pt x="11" y="95"/>
                    </a:lnTo>
                    <a:close/>
                  </a:path>
                </a:pathLst>
              </a:custGeom>
              <a:solidFill>
                <a:srgbClr val="14141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1" name="Freeform 161">
                <a:extLst>
                  <a:ext uri="{FF2B5EF4-FFF2-40B4-BE49-F238E27FC236}">
                    <a16:creationId xmlns:a16="http://schemas.microsoft.com/office/drawing/2014/main" id="{DADD3EB9-DCB2-839E-34A3-B5C80C21041E}"/>
                  </a:ext>
                </a:extLst>
              </p:cNvPr>
              <p:cNvSpPr>
                <a:spLocks/>
              </p:cNvSpPr>
              <p:nvPr/>
            </p:nvSpPr>
            <p:spPr bwMode="auto">
              <a:xfrm>
                <a:off x="1833831" y="3438475"/>
                <a:ext cx="436662" cy="461072"/>
              </a:xfrm>
              <a:custGeom>
                <a:avLst/>
                <a:gdLst>
                  <a:gd name="T0" fmla="*/ 34 w 282"/>
                  <a:gd name="T1" fmla="*/ 0 h 299"/>
                  <a:gd name="T2" fmla="*/ 0 w 282"/>
                  <a:gd name="T3" fmla="*/ 100 h 299"/>
                  <a:gd name="T4" fmla="*/ 103 w 282"/>
                  <a:gd name="T5" fmla="*/ 122 h 299"/>
                  <a:gd name="T6" fmla="*/ 84 w 282"/>
                  <a:gd name="T7" fmla="*/ 222 h 299"/>
                  <a:gd name="T8" fmla="*/ 282 w 282"/>
                  <a:gd name="T9" fmla="*/ 299 h 299"/>
                  <a:gd name="T10" fmla="*/ 42 w 282"/>
                  <a:gd name="T11" fmla="*/ 36 h 299"/>
                  <a:gd name="T12" fmla="*/ 34 w 282"/>
                  <a:gd name="T13" fmla="*/ 0 h 299"/>
                </a:gdLst>
                <a:ahLst/>
                <a:cxnLst>
                  <a:cxn ang="0">
                    <a:pos x="T0" y="T1"/>
                  </a:cxn>
                  <a:cxn ang="0">
                    <a:pos x="T2" y="T3"/>
                  </a:cxn>
                  <a:cxn ang="0">
                    <a:pos x="T4" y="T5"/>
                  </a:cxn>
                  <a:cxn ang="0">
                    <a:pos x="T6" y="T7"/>
                  </a:cxn>
                  <a:cxn ang="0">
                    <a:pos x="T8" y="T9"/>
                  </a:cxn>
                  <a:cxn ang="0">
                    <a:pos x="T10" y="T11"/>
                  </a:cxn>
                  <a:cxn ang="0">
                    <a:pos x="T12" y="T13"/>
                  </a:cxn>
                </a:cxnLst>
                <a:rect l="0" t="0" r="r" b="b"/>
                <a:pathLst>
                  <a:path w="282" h="299">
                    <a:moveTo>
                      <a:pt x="34" y="0"/>
                    </a:moveTo>
                    <a:cubicBezTo>
                      <a:pt x="34" y="0"/>
                      <a:pt x="12" y="60"/>
                      <a:pt x="0" y="100"/>
                    </a:cubicBezTo>
                    <a:cubicBezTo>
                      <a:pt x="0" y="100"/>
                      <a:pt x="48" y="117"/>
                      <a:pt x="103" y="122"/>
                    </a:cubicBezTo>
                    <a:cubicBezTo>
                      <a:pt x="103" y="122"/>
                      <a:pt x="82" y="214"/>
                      <a:pt x="84" y="222"/>
                    </a:cubicBezTo>
                    <a:cubicBezTo>
                      <a:pt x="84" y="222"/>
                      <a:pt x="222" y="265"/>
                      <a:pt x="282" y="299"/>
                    </a:cubicBezTo>
                    <a:cubicBezTo>
                      <a:pt x="242" y="252"/>
                      <a:pt x="83" y="73"/>
                      <a:pt x="42" y="36"/>
                    </a:cubicBezTo>
                    <a:lnTo>
                      <a:pt x="34" y="0"/>
                    </a:lnTo>
                    <a:close/>
                  </a:path>
                </a:pathLst>
              </a:custGeom>
              <a:solidFill>
                <a:srgbClr val="FFCE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2" name="Freeform 162">
                <a:extLst>
                  <a:ext uri="{FF2B5EF4-FFF2-40B4-BE49-F238E27FC236}">
                    <a16:creationId xmlns:a16="http://schemas.microsoft.com/office/drawing/2014/main" id="{A868CEC2-1611-6DDC-2C15-895CD9AB73EE}"/>
                  </a:ext>
                </a:extLst>
              </p:cNvPr>
              <p:cNvSpPr>
                <a:spLocks/>
              </p:cNvSpPr>
              <p:nvPr/>
            </p:nvSpPr>
            <p:spPr bwMode="auto">
              <a:xfrm>
                <a:off x="2113187" y="3414064"/>
                <a:ext cx="200702" cy="485482"/>
              </a:xfrm>
              <a:custGeom>
                <a:avLst/>
                <a:gdLst>
                  <a:gd name="T0" fmla="*/ 0 w 130"/>
                  <a:gd name="T1" fmla="*/ 0 h 315"/>
                  <a:gd name="T2" fmla="*/ 73 w 130"/>
                  <a:gd name="T3" fmla="*/ 54 h 315"/>
                  <a:gd name="T4" fmla="*/ 55 w 130"/>
                  <a:gd name="T5" fmla="*/ 103 h 315"/>
                  <a:gd name="T6" fmla="*/ 130 w 130"/>
                  <a:gd name="T7" fmla="*/ 160 h 315"/>
                  <a:gd name="T8" fmla="*/ 102 w 130"/>
                  <a:gd name="T9" fmla="*/ 315 h 315"/>
                  <a:gd name="T10" fmla="*/ 0 w 130"/>
                  <a:gd name="T11" fmla="*/ 0 h 315"/>
                </a:gdLst>
                <a:ahLst/>
                <a:cxnLst>
                  <a:cxn ang="0">
                    <a:pos x="T0" y="T1"/>
                  </a:cxn>
                  <a:cxn ang="0">
                    <a:pos x="T2" y="T3"/>
                  </a:cxn>
                  <a:cxn ang="0">
                    <a:pos x="T4" y="T5"/>
                  </a:cxn>
                  <a:cxn ang="0">
                    <a:pos x="T6" y="T7"/>
                  </a:cxn>
                  <a:cxn ang="0">
                    <a:pos x="T8" y="T9"/>
                  </a:cxn>
                  <a:cxn ang="0">
                    <a:pos x="T10" y="T11"/>
                  </a:cxn>
                </a:cxnLst>
                <a:rect l="0" t="0" r="r" b="b"/>
                <a:pathLst>
                  <a:path w="130" h="315">
                    <a:moveTo>
                      <a:pt x="0" y="0"/>
                    </a:moveTo>
                    <a:cubicBezTo>
                      <a:pt x="0" y="0"/>
                      <a:pt x="39" y="37"/>
                      <a:pt x="73" y="54"/>
                    </a:cubicBezTo>
                    <a:cubicBezTo>
                      <a:pt x="73" y="54"/>
                      <a:pt x="65" y="84"/>
                      <a:pt x="55" y="103"/>
                    </a:cubicBezTo>
                    <a:cubicBezTo>
                      <a:pt x="55" y="103"/>
                      <a:pt x="108" y="138"/>
                      <a:pt x="130" y="160"/>
                    </a:cubicBezTo>
                    <a:cubicBezTo>
                      <a:pt x="130" y="160"/>
                      <a:pt x="102" y="240"/>
                      <a:pt x="102" y="315"/>
                    </a:cubicBezTo>
                    <a:cubicBezTo>
                      <a:pt x="102" y="315"/>
                      <a:pt x="20" y="30"/>
                      <a:pt x="0" y="0"/>
                    </a:cubicBezTo>
                    <a:close/>
                  </a:path>
                </a:pathLst>
              </a:custGeom>
              <a:solidFill>
                <a:srgbClr val="FFCE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3" name="Freeform 163">
                <a:extLst>
                  <a:ext uri="{FF2B5EF4-FFF2-40B4-BE49-F238E27FC236}">
                    <a16:creationId xmlns:a16="http://schemas.microsoft.com/office/drawing/2014/main" id="{1FAD0EE8-EBE4-9C07-4A14-DAFC9AEC34F9}"/>
                  </a:ext>
                </a:extLst>
              </p:cNvPr>
              <p:cNvSpPr>
                <a:spLocks/>
              </p:cNvSpPr>
              <p:nvPr/>
            </p:nvSpPr>
            <p:spPr bwMode="auto">
              <a:xfrm>
                <a:off x="2276822" y="3915820"/>
                <a:ext cx="132898" cy="329983"/>
              </a:xfrm>
              <a:custGeom>
                <a:avLst/>
                <a:gdLst>
                  <a:gd name="T0" fmla="*/ 0 w 86"/>
                  <a:gd name="T1" fmla="*/ 0 h 214"/>
                  <a:gd name="T2" fmla="*/ 86 w 86"/>
                  <a:gd name="T3" fmla="*/ 214 h 214"/>
                  <a:gd name="T4" fmla="*/ 0 w 86"/>
                  <a:gd name="T5" fmla="*/ 0 h 214"/>
                </a:gdLst>
                <a:ahLst/>
                <a:cxnLst>
                  <a:cxn ang="0">
                    <a:pos x="T0" y="T1"/>
                  </a:cxn>
                  <a:cxn ang="0">
                    <a:pos x="T2" y="T3"/>
                  </a:cxn>
                  <a:cxn ang="0">
                    <a:pos x="T4" y="T5"/>
                  </a:cxn>
                </a:cxnLst>
                <a:rect l="0" t="0" r="r" b="b"/>
                <a:pathLst>
                  <a:path w="86" h="214">
                    <a:moveTo>
                      <a:pt x="0" y="0"/>
                    </a:moveTo>
                    <a:cubicBezTo>
                      <a:pt x="0" y="0"/>
                      <a:pt x="75" y="154"/>
                      <a:pt x="86" y="214"/>
                    </a:cubicBezTo>
                    <a:cubicBezTo>
                      <a:pt x="86" y="214"/>
                      <a:pt x="9" y="36"/>
                      <a:pt x="0" y="0"/>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4" name="Freeform 164">
                <a:extLst>
                  <a:ext uri="{FF2B5EF4-FFF2-40B4-BE49-F238E27FC236}">
                    <a16:creationId xmlns:a16="http://schemas.microsoft.com/office/drawing/2014/main" id="{BF46445A-7B25-B5CB-A094-83B855DF7769}"/>
                  </a:ext>
                </a:extLst>
              </p:cNvPr>
              <p:cNvSpPr>
                <a:spLocks/>
              </p:cNvSpPr>
              <p:nvPr/>
            </p:nvSpPr>
            <p:spPr bwMode="auto">
              <a:xfrm>
                <a:off x="2298520" y="4149068"/>
                <a:ext cx="47915" cy="50628"/>
              </a:xfrm>
              <a:custGeom>
                <a:avLst/>
                <a:gdLst>
                  <a:gd name="T0" fmla="*/ 28 w 31"/>
                  <a:gd name="T1" fmla="*/ 11 h 33"/>
                  <a:gd name="T2" fmla="*/ 21 w 31"/>
                  <a:gd name="T3" fmla="*/ 30 h 33"/>
                  <a:gd name="T4" fmla="*/ 4 w 31"/>
                  <a:gd name="T5" fmla="*/ 21 h 33"/>
                  <a:gd name="T6" fmla="*/ 10 w 31"/>
                  <a:gd name="T7" fmla="*/ 3 h 33"/>
                  <a:gd name="T8" fmla="*/ 28 w 31"/>
                  <a:gd name="T9" fmla="*/ 11 h 33"/>
                </a:gdLst>
                <a:ahLst/>
                <a:cxnLst>
                  <a:cxn ang="0">
                    <a:pos x="T0" y="T1"/>
                  </a:cxn>
                  <a:cxn ang="0">
                    <a:pos x="T2" y="T3"/>
                  </a:cxn>
                  <a:cxn ang="0">
                    <a:pos x="T4" y="T5"/>
                  </a:cxn>
                  <a:cxn ang="0">
                    <a:pos x="T6" y="T7"/>
                  </a:cxn>
                  <a:cxn ang="0">
                    <a:pos x="T8" y="T9"/>
                  </a:cxn>
                </a:cxnLst>
                <a:rect l="0" t="0" r="r" b="b"/>
                <a:pathLst>
                  <a:path w="31" h="33">
                    <a:moveTo>
                      <a:pt x="28" y="11"/>
                    </a:moveTo>
                    <a:cubicBezTo>
                      <a:pt x="31" y="19"/>
                      <a:pt x="28" y="27"/>
                      <a:pt x="21" y="30"/>
                    </a:cubicBezTo>
                    <a:cubicBezTo>
                      <a:pt x="15" y="33"/>
                      <a:pt x="7" y="29"/>
                      <a:pt x="4" y="21"/>
                    </a:cubicBezTo>
                    <a:cubicBezTo>
                      <a:pt x="0" y="14"/>
                      <a:pt x="3" y="6"/>
                      <a:pt x="10" y="3"/>
                    </a:cubicBezTo>
                    <a:cubicBezTo>
                      <a:pt x="17" y="0"/>
                      <a:pt x="25" y="4"/>
                      <a:pt x="28" y="11"/>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5" name="Freeform 165">
                <a:extLst>
                  <a:ext uri="{FF2B5EF4-FFF2-40B4-BE49-F238E27FC236}">
                    <a16:creationId xmlns:a16="http://schemas.microsoft.com/office/drawing/2014/main" id="{DE9C8044-7E02-BB87-9286-B894CFBE498C}"/>
                  </a:ext>
                </a:extLst>
              </p:cNvPr>
              <p:cNvSpPr>
                <a:spLocks/>
              </p:cNvSpPr>
              <p:nvPr/>
            </p:nvSpPr>
            <p:spPr bwMode="auto">
              <a:xfrm>
                <a:off x="2246988" y="3991761"/>
                <a:ext cx="47012" cy="50628"/>
              </a:xfrm>
              <a:custGeom>
                <a:avLst/>
                <a:gdLst>
                  <a:gd name="T0" fmla="*/ 27 w 30"/>
                  <a:gd name="T1" fmla="*/ 12 h 33"/>
                  <a:gd name="T2" fmla="*/ 20 w 30"/>
                  <a:gd name="T3" fmla="*/ 30 h 33"/>
                  <a:gd name="T4" fmla="*/ 3 w 30"/>
                  <a:gd name="T5" fmla="*/ 22 h 33"/>
                  <a:gd name="T6" fmla="*/ 9 w 30"/>
                  <a:gd name="T7" fmla="*/ 3 h 33"/>
                  <a:gd name="T8" fmla="*/ 27 w 30"/>
                  <a:gd name="T9" fmla="*/ 12 h 33"/>
                </a:gdLst>
                <a:ahLst/>
                <a:cxnLst>
                  <a:cxn ang="0">
                    <a:pos x="T0" y="T1"/>
                  </a:cxn>
                  <a:cxn ang="0">
                    <a:pos x="T2" y="T3"/>
                  </a:cxn>
                  <a:cxn ang="0">
                    <a:pos x="T4" y="T5"/>
                  </a:cxn>
                  <a:cxn ang="0">
                    <a:pos x="T6" y="T7"/>
                  </a:cxn>
                  <a:cxn ang="0">
                    <a:pos x="T8" y="T9"/>
                  </a:cxn>
                </a:cxnLst>
                <a:rect l="0" t="0" r="r" b="b"/>
                <a:pathLst>
                  <a:path w="30" h="33">
                    <a:moveTo>
                      <a:pt x="27" y="12"/>
                    </a:moveTo>
                    <a:cubicBezTo>
                      <a:pt x="30" y="19"/>
                      <a:pt x="27" y="28"/>
                      <a:pt x="20" y="30"/>
                    </a:cubicBezTo>
                    <a:cubicBezTo>
                      <a:pt x="14" y="33"/>
                      <a:pt x="6" y="29"/>
                      <a:pt x="3" y="22"/>
                    </a:cubicBezTo>
                    <a:cubicBezTo>
                      <a:pt x="0" y="14"/>
                      <a:pt x="3" y="6"/>
                      <a:pt x="9" y="3"/>
                    </a:cubicBezTo>
                    <a:cubicBezTo>
                      <a:pt x="16" y="0"/>
                      <a:pt x="24" y="4"/>
                      <a:pt x="27" y="12"/>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6" name="Freeform 166">
                <a:extLst>
                  <a:ext uri="{FF2B5EF4-FFF2-40B4-BE49-F238E27FC236}">
                    <a16:creationId xmlns:a16="http://schemas.microsoft.com/office/drawing/2014/main" id="{5EEEC94F-39A9-F63F-4B19-F785C235AFB0}"/>
                  </a:ext>
                </a:extLst>
              </p:cNvPr>
              <p:cNvSpPr>
                <a:spLocks/>
              </p:cNvSpPr>
              <p:nvPr/>
            </p:nvSpPr>
            <p:spPr bwMode="auto">
              <a:xfrm>
                <a:off x="2048998" y="3390559"/>
                <a:ext cx="80461" cy="120240"/>
              </a:xfrm>
              <a:custGeom>
                <a:avLst/>
                <a:gdLst>
                  <a:gd name="T0" fmla="*/ 0 w 52"/>
                  <a:gd name="T1" fmla="*/ 31 h 78"/>
                  <a:gd name="T2" fmla="*/ 45 w 52"/>
                  <a:gd name="T3" fmla="*/ 78 h 78"/>
                  <a:gd name="T4" fmla="*/ 48 w 52"/>
                  <a:gd name="T5" fmla="*/ 18 h 78"/>
                  <a:gd name="T6" fmla="*/ 25 w 52"/>
                  <a:gd name="T7" fmla="*/ 0 h 78"/>
                  <a:gd name="T8" fmla="*/ 0 w 52"/>
                  <a:gd name="T9" fmla="*/ 31 h 78"/>
                </a:gdLst>
                <a:ahLst/>
                <a:cxnLst>
                  <a:cxn ang="0">
                    <a:pos x="T0" y="T1"/>
                  </a:cxn>
                  <a:cxn ang="0">
                    <a:pos x="T2" y="T3"/>
                  </a:cxn>
                  <a:cxn ang="0">
                    <a:pos x="T4" y="T5"/>
                  </a:cxn>
                  <a:cxn ang="0">
                    <a:pos x="T6" y="T7"/>
                  </a:cxn>
                  <a:cxn ang="0">
                    <a:pos x="T8" y="T9"/>
                  </a:cxn>
                </a:cxnLst>
                <a:rect l="0" t="0" r="r" b="b"/>
                <a:pathLst>
                  <a:path w="52" h="78">
                    <a:moveTo>
                      <a:pt x="0" y="31"/>
                    </a:moveTo>
                    <a:cubicBezTo>
                      <a:pt x="45" y="78"/>
                      <a:pt x="45" y="78"/>
                      <a:pt x="45" y="78"/>
                    </a:cubicBezTo>
                    <a:cubicBezTo>
                      <a:pt x="45" y="78"/>
                      <a:pt x="52" y="31"/>
                      <a:pt x="48" y="18"/>
                    </a:cubicBezTo>
                    <a:cubicBezTo>
                      <a:pt x="25" y="0"/>
                      <a:pt x="25" y="0"/>
                      <a:pt x="25" y="0"/>
                    </a:cubicBezTo>
                    <a:lnTo>
                      <a:pt x="0"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7" name="Freeform 167">
                <a:extLst>
                  <a:ext uri="{FF2B5EF4-FFF2-40B4-BE49-F238E27FC236}">
                    <a16:creationId xmlns:a16="http://schemas.microsoft.com/office/drawing/2014/main" id="{BB7E8B60-BD08-1803-52A8-28B5CE680337}"/>
                  </a:ext>
                </a:extLst>
              </p:cNvPr>
              <p:cNvSpPr>
                <a:spLocks/>
              </p:cNvSpPr>
              <p:nvPr/>
            </p:nvSpPr>
            <p:spPr bwMode="auto">
              <a:xfrm>
                <a:off x="2113187" y="4258459"/>
                <a:ext cx="465593" cy="133801"/>
              </a:xfrm>
              <a:custGeom>
                <a:avLst/>
                <a:gdLst>
                  <a:gd name="T0" fmla="*/ 0 w 301"/>
                  <a:gd name="T1" fmla="*/ 87 h 87"/>
                  <a:gd name="T2" fmla="*/ 188 w 301"/>
                  <a:gd name="T3" fmla="*/ 44 h 87"/>
                  <a:gd name="T4" fmla="*/ 194 w 301"/>
                  <a:gd name="T5" fmla="*/ 0 h 87"/>
                  <a:gd name="T6" fmla="*/ 211 w 301"/>
                  <a:gd name="T7" fmla="*/ 41 h 87"/>
                  <a:gd name="T8" fmla="*/ 301 w 301"/>
                  <a:gd name="T9" fmla="*/ 40 h 87"/>
                  <a:gd name="T10" fmla="*/ 207 w 301"/>
                  <a:gd name="T11" fmla="*/ 49 h 87"/>
                  <a:gd name="T12" fmla="*/ 200 w 301"/>
                  <a:gd name="T13" fmla="*/ 32 h 87"/>
                  <a:gd name="T14" fmla="*/ 197 w 301"/>
                  <a:gd name="T15" fmla="*/ 52 h 87"/>
                  <a:gd name="T16" fmla="*/ 0 w 301"/>
                  <a:gd name="T17" fmla="*/ 8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1" h="87">
                    <a:moveTo>
                      <a:pt x="0" y="87"/>
                    </a:moveTo>
                    <a:cubicBezTo>
                      <a:pt x="0" y="87"/>
                      <a:pt x="85" y="59"/>
                      <a:pt x="188" y="44"/>
                    </a:cubicBezTo>
                    <a:cubicBezTo>
                      <a:pt x="194" y="0"/>
                      <a:pt x="194" y="0"/>
                      <a:pt x="194" y="0"/>
                    </a:cubicBezTo>
                    <a:cubicBezTo>
                      <a:pt x="194" y="0"/>
                      <a:pt x="205" y="28"/>
                      <a:pt x="211" y="41"/>
                    </a:cubicBezTo>
                    <a:cubicBezTo>
                      <a:pt x="211" y="41"/>
                      <a:pt x="283" y="38"/>
                      <a:pt x="301" y="40"/>
                    </a:cubicBezTo>
                    <a:cubicBezTo>
                      <a:pt x="301" y="40"/>
                      <a:pt x="217" y="47"/>
                      <a:pt x="207" y="49"/>
                    </a:cubicBezTo>
                    <a:cubicBezTo>
                      <a:pt x="200" y="32"/>
                      <a:pt x="200" y="32"/>
                      <a:pt x="200" y="32"/>
                    </a:cubicBezTo>
                    <a:cubicBezTo>
                      <a:pt x="200" y="32"/>
                      <a:pt x="197" y="47"/>
                      <a:pt x="197" y="52"/>
                    </a:cubicBezTo>
                    <a:cubicBezTo>
                      <a:pt x="194" y="55"/>
                      <a:pt x="44" y="68"/>
                      <a:pt x="0" y="87"/>
                    </a:cubicBezTo>
                    <a:close/>
                  </a:path>
                </a:pathLst>
              </a:custGeom>
              <a:solidFill>
                <a:srgbClr val="2327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8" name="Freeform 168">
                <a:extLst>
                  <a:ext uri="{FF2B5EF4-FFF2-40B4-BE49-F238E27FC236}">
                    <a16:creationId xmlns:a16="http://schemas.microsoft.com/office/drawing/2014/main" id="{908C544B-239C-BF6E-3E9B-2AD911E26BE7}"/>
                  </a:ext>
                </a:extLst>
              </p:cNvPr>
              <p:cNvSpPr>
                <a:spLocks/>
              </p:cNvSpPr>
              <p:nvPr/>
            </p:nvSpPr>
            <p:spPr bwMode="auto">
              <a:xfrm>
                <a:off x="1391744" y="3466501"/>
                <a:ext cx="538822" cy="808232"/>
              </a:xfrm>
              <a:custGeom>
                <a:avLst/>
                <a:gdLst>
                  <a:gd name="T0" fmla="*/ 220 w 348"/>
                  <a:gd name="T1" fmla="*/ 18 h 525"/>
                  <a:gd name="T2" fmla="*/ 20 w 348"/>
                  <a:gd name="T3" fmla="*/ 356 h 525"/>
                  <a:gd name="T4" fmla="*/ 289 w 348"/>
                  <a:gd name="T5" fmla="*/ 456 h 525"/>
                  <a:gd name="T6" fmla="*/ 306 w 348"/>
                  <a:gd name="T7" fmla="*/ 356 h 525"/>
                  <a:gd name="T8" fmla="*/ 115 w 348"/>
                  <a:gd name="T9" fmla="*/ 381 h 525"/>
                  <a:gd name="T10" fmla="*/ 257 w 348"/>
                  <a:gd name="T11" fmla="*/ 104 h 525"/>
                  <a:gd name="T12" fmla="*/ 220 w 348"/>
                  <a:gd name="T13" fmla="*/ 18 h 525"/>
                </a:gdLst>
                <a:ahLst/>
                <a:cxnLst>
                  <a:cxn ang="0">
                    <a:pos x="T0" y="T1"/>
                  </a:cxn>
                  <a:cxn ang="0">
                    <a:pos x="T2" y="T3"/>
                  </a:cxn>
                  <a:cxn ang="0">
                    <a:pos x="T4" y="T5"/>
                  </a:cxn>
                  <a:cxn ang="0">
                    <a:pos x="T6" y="T7"/>
                  </a:cxn>
                  <a:cxn ang="0">
                    <a:pos x="T8" y="T9"/>
                  </a:cxn>
                  <a:cxn ang="0">
                    <a:pos x="T10" y="T11"/>
                  </a:cxn>
                  <a:cxn ang="0">
                    <a:pos x="T12" y="T13"/>
                  </a:cxn>
                </a:cxnLst>
                <a:rect l="0" t="0" r="r" b="b"/>
                <a:pathLst>
                  <a:path w="348" h="525">
                    <a:moveTo>
                      <a:pt x="220" y="18"/>
                    </a:moveTo>
                    <a:cubicBezTo>
                      <a:pt x="220" y="18"/>
                      <a:pt x="39" y="246"/>
                      <a:pt x="20" y="356"/>
                    </a:cubicBezTo>
                    <a:cubicBezTo>
                      <a:pt x="0" y="466"/>
                      <a:pt x="68" y="525"/>
                      <a:pt x="289" y="456"/>
                    </a:cubicBezTo>
                    <a:cubicBezTo>
                      <a:pt x="289" y="456"/>
                      <a:pt x="348" y="384"/>
                      <a:pt x="306" y="356"/>
                    </a:cubicBezTo>
                    <a:cubicBezTo>
                      <a:pt x="306" y="356"/>
                      <a:pt x="153" y="448"/>
                      <a:pt x="115" y="381"/>
                    </a:cubicBezTo>
                    <a:cubicBezTo>
                      <a:pt x="78" y="313"/>
                      <a:pt x="186" y="215"/>
                      <a:pt x="257" y="104"/>
                    </a:cubicBezTo>
                    <a:cubicBezTo>
                      <a:pt x="257" y="104"/>
                      <a:pt x="296" y="0"/>
                      <a:pt x="220" y="18"/>
                    </a:cubicBezTo>
                    <a:close/>
                  </a:path>
                </a:pathLst>
              </a:custGeom>
              <a:solidFill>
                <a:srgbClr val="FF80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59" name="Freeform 169">
                <a:extLst>
                  <a:ext uri="{FF2B5EF4-FFF2-40B4-BE49-F238E27FC236}">
                    <a16:creationId xmlns:a16="http://schemas.microsoft.com/office/drawing/2014/main" id="{4A3939C2-FC36-149B-D54D-F9DAA1DFA9EE}"/>
                  </a:ext>
                </a:extLst>
              </p:cNvPr>
              <p:cNvSpPr>
                <a:spLocks/>
              </p:cNvSpPr>
              <p:nvPr/>
            </p:nvSpPr>
            <p:spPr bwMode="auto">
              <a:xfrm>
                <a:off x="1704550" y="3858864"/>
                <a:ext cx="376995" cy="317326"/>
              </a:xfrm>
              <a:custGeom>
                <a:avLst/>
                <a:gdLst>
                  <a:gd name="T0" fmla="*/ 135 w 244"/>
                  <a:gd name="T1" fmla="*/ 188 h 206"/>
                  <a:gd name="T2" fmla="*/ 37 w 244"/>
                  <a:gd name="T3" fmla="*/ 163 h 206"/>
                  <a:gd name="T4" fmla="*/ 27 w 244"/>
                  <a:gd name="T5" fmla="*/ 46 h 206"/>
                  <a:gd name="T6" fmla="*/ 49 w 244"/>
                  <a:gd name="T7" fmla="*/ 80 h 206"/>
                  <a:gd name="T8" fmla="*/ 66 w 244"/>
                  <a:gd name="T9" fmla="*/ 109 h 206"/>
                  <a:gd name="T10" fmla="*/ 73 w 244"/>
                  <a:gd name="T11" fmla="*/ 21 h 206"/>
                  <a:gd name="T12" fmla="*/ 108 w 244"/>
                  <a:gd name="T13" fmla="*/ 30 h 206"/>
                  <a:gd name="T14" fmla="*/ 114 w 244"/>
                  <a:gd name="T15" fmla="*/ 104 h 206"/>
                  <a:gd name="T16" fmla="*/ 139 w 244"/>
                  <a:gd name="T17" fmla="*/ 34 h 206"/>
                  <a:gd name="T18" fmla="*/ 164 w 244"/>
                  <a:gd name="T19" fmla="*/ 52 h 206"/>
                  <a:gd name="T20" fmla="*/ 150 w 244"/>
                  <a:gd name="T21" fmla="*/ 104 h 206"/>
                  <a:gd name="T22" fmla="*/ 173 w 244"/>
                  <a:gd name="T23" fmla="*/ 129 h 206"/>
                  <a:gd name="T24" fmla="*/ 228 w 244"/>
                  <a:gd name="T25" fmla="*/ 111 h 206"/>
                  <a:gd name="T26" fmla="*/ 244 w 244"/>
                  <a:gd name="T27" fmla="*/ 139 h 206"/>
                  <a:gd name="T28" fmla="*/ 188 w 244"/>
                  <a:gd name="T29" fmla="*/ 166 h 206"/>
                  <a:gd name="T30" fmla="*/ 135 w 244"/>
                  <a:gd name="T31" fmla="*/ 18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 h="206">
                    <a:moveTo>
                      <a:pt x="135" y="188"/>
                    </a:moveTo>
                    <a:cubicBezTo>
                      <a:pt x="109" y="198"/>
                      <a:pt x="72" y="206"/>
                      <a:pt x="37" y="163"/>
                    </a:cubicBezTo>
                    <a:cubicBezTo>
                      <a:pt x="1" y="119"/>
                      <a:pt x="0" y="60"/>
                      <a:pt x="27" y="46"/>
                    </a:cubicBezTo>
                    <a:cubicBezTo>
                      <a:pt x="44" y="37"/>
                      <a:pt x="48" y="51"/>
                      <a:pt x="49" y="80"/>
                    </a:cubicBezTo>
                    <a:cubicBezTo>
                      <a:pt x="49" y="109"/>
                      <a:pt x="66" y="109"/>
                      <a:pt x="66" y="109"/>
                    </a:cubicBezTo>
                    <a:cubicBezTo>
                      <a:pt x="66" y="109"/>
                      <a:pt x="54" y="45"/>
                      <a:pt x="73" y="21"/>
                    </a:cubicBezTo>
                    <a:cubicBezTo>
                      <a:pt x="91" y="0"/>
                      <a:pt x="117" y="11"/>
                      <a:pt x="108" y="30"/>
                    </a:cubicBezTo>
                    <a:cubicBezTo>
                      <a:pt x="99" y="49"/>
                      <a:pt x="111" y="93"/>
                      <a:pt x="114" y="104"/>
                    </a:cubicBezTo>
                    <a:cubicBezTo>
                      <a:pt x="114" y="104"/>
                      <a:pt x="116" y="43"/>
                      <a:pt x="139" y="34"/>
                    </a:cubicBezTo>
                    <a:cubicBezTo>
                      <a:pt x="159" y="27"/>
                      <a:pt x="166" y="42"/>
                      <a:pt x="164" y="52"/>
                    </a:cubicBezTo>
                    <a:cubicBezTo>
                      <a:pt x="163" y="62"/>
                      <a:pt x="153" y="68"/>
                      <a:pt x="150" y="104"/>
                    </a:cubicBezTo>
                    <a:cubicBezTo>
                      <a:pt x="147" y="140"/>
                      <a:pt x="169" y="134"/>
                      <a:pt x="173" y="129"/>
                    </a:cubicBezTo>
                    <a:cubicBezTo>
                      <a:pt x="177" y="124"/>
                      <a:pt x="216" y="104"/>
                      <a:pt x="228" y="111"/>
                    </a:cubicBezTo>
                    <a:cubicBezTo>
                      <a:pt x="241" y="119"/>
                      <a:pt x="244" y="139"/>
                      <a:pt x="244" y="139"/>
                    </a:cubicBezTo>
                    <a:cubicBezTo>
                      <a:pt x="244" y="139"/>
                      <a:pt x="207" y="156"/>
                      <a:pt x="188" y="166"/>
                    </a:cubicBezTo>
                    <a:cubicBezTo>
                      <a:pt x="168" y="176"/>
                      <a:pt x="152" y="181"/>
                      <a:pt x="135" y="188"/>
                    </a:cubicBezTo>
                    <a:close/>
                  </a:path>
                </a:pathLst>
              </a:custGeom>
              <a:solidFill>
                <a:srgbClr val="FFDC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sp>
            <p:nvSpPr>
              <p:cNvPr id="60" name="Freeform 170">
                <a:extLst>
                  <a:ext uri="{FF2B5EF4-FFF2-40B4-BE49-F238E27FC236}">
                    <a16:creationId xmlns:a16="http://schemas.microsoft.com/office/drawing/2014/main" id="{16A2ACF8-1116-8369-51F2-1B3BD36733A2}"/>
                  </a:ext>
                </a:extLst>
              </p:cNvPr>
              <p:cNvSpPr>
                <a:spLocks/>
              </p:cNvSpPr>
              <p:nvPr/>
            </p:nvSpPr>
            <p:spPr bwMode="auto">
              <a:xfrm>
                <a:off x="1832926" y="4036061"/>
                <a:ext cx="72325" cy="93118"/>
              </a:xfrm>
              <a:custGeom>
                <a:avLst/>
                <a:gdLst>
                  <a:gd name="T0" fmla="*/ 0 w 47"/>
                  <a:gd name="T1" fmla="*/ 24 h 60"/>
                  <a:gd name="T2" fmla="*/ 45 w 47"/>
                  <a:gd name="T3" fmla="*/ 60 h 60"/>
                  <a:gd name="T4" fmla="*/ 0 w 47"/>
                  <a:gd name="T5" fmla="*/ 24 h 60"/>
                </a:gdLst>
                <a:ahLst/>
                <a:cxnLst>
                  <a:cxn ang="0">
                    <a:pos x="T0" y="T1"/>
                  </a:cxn>
                  <a:cxn ang="0">
                    <a:pos x="T2" y="T3"/>
                  </a:cxn>
                  <a:cxn ang="0">
                    <a:pos x="T4" y="T5"/>
                  </a:cxn>
                </a:cxnLst>
                <a:rect l="0" t="0" r="r" b="b"/>
                <a:pathLst>
                  <a:path w="47" h="60">
                    <a:moveTo>
                      <a:pt x="0" y="24"/>
                    </a:moveTo>
                    <a:cubicBezTo>
                      <a:pt x="0" y="24"/>
                      <a:pt x="41" y="13"/>
                      <a:pt x="45" y="60"/>
                    </a:cubicBezTo>
                    <a:cubicBezTo>
                      <a:pt x="45" y="60"/>
                      <a:pt x="47" y="0"/>
                      <a:pt x="0" y="24"/>
                    </a:cubicBezTo>
                    <a:close/>
                  </a:path>
                </a:pathLst>
              </a:custGeom>
              <a:solidFill>
                <a:srgbClr val="CB8F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a:solidFill>
                    <a:srgbClr val="878787"/>
                  </a:solidFill>
                  <a:latin typeface="Questrial"/>
                </a:endParaRPr>
              </a:p>
            </p:txBody>
          </p:sp>
        </p:grpSp>
      </p:grpSp>
      <p:sp>
        <p:nvSpPr>
          <p:cNvPr id="6" name="TextBox 5">
            <a:extLst>
              <a:ext uri="{FF2B5EF4-FFF2-40B4-BE49-F238E27FC236}">
                <a16:creationId xmlns:a16="http://schemas.microsoft.com/office/drawing/2014/main" id="{FEDFE425-7FAA-CE3E-05B8-8F8E4E5FD126}"/>
              </a:ext>
            </a:extLst>
          </p:cNvPr>
          <p:cNvSpPr txBox="1"/>
          <p:nvPr/>
        </p:nvSpPr>
        <p:spPr>
          <a:xfrm>
            <a:off x="1807752" y="1793490"/>
            <a:ext cx="1830950" cy="338554"/>
          </a:xfrm>
          <a:prstGeom prst="rect">
            <a:avLst/>
          </a:prstGeom>
          <a:noFill/>
        </p:spPr>
        <p:txBody>
          <a:bodyPr wrap="none" rtlCol="0">
            <a:spAutoFit/>
          </a:bodyPr>
          <a:lstStyle/>
          <a:p>
            <a:pPr defTabSz="1828800"/>
            <a:r>
              <a:rPr lang="en-US" sz="1600" b="1" dirty="0">
                <a:solidFill>
                  <a:srgbClr val="A8436F"/>
                </a:solidFill>
                <a:latin typeface="Century Gothic" panose="020B0502020202020204" pitchFamily="34" charset="0"/>
              </a:rPr>
              <a:t>INSERT TITLE HERE</a:t>
            </a:r>
          </a:p>
        </p:txBody>
      </p:sp>
      <p:sp>
        <p:nvSpPr>
          <p:cNvPr id="7" name="TextBox 6">
            <a:extLst>
              <a:ext uri="{FF2B5EF4-FFF2-40B4-BE49-F238E27FC236}">
                <a16:creationId xmlns:a16="http://schemas.microsoft.com/office/drawing/2014/main" id="{4D91F173-DA1E-78CF-2FE1-C97B150F831F}"/>
              </a:ext>
            </a:extLst>
          </p:cNvPr>
          <p:cNvSpPr txBox="1"/>
          <p:nvPr/>
        </p:nvSpPr>
        <p:spPr>
          <a:xfrm>
            <a:off x="1807753" y="2162894"/>
            <a:ext cx="3521945" cy="481927"/>
          </a:xfrm>
          <a:prstGeom prst="rect">
            <a:avLst/>
          </a:prstGeom>
          <a:noFill/>
        </p:spPr>
        <p:txBody>
          <a:bodyPr wrap="square" rtlCol="0">
            <a:spAutoFit/>
          </a:bodyPr>
          <a:lstStyle/>
          <a:p>
            <a:pPr algn="just" defTabSz="1828800">
              <a:lnSpc>
                <a:spcPct val="110000"/>
              </a:lnSpc>
            </a:pPr>
            <a:r>
              <a:rPr lang="en-US" sz="1200" dirty="0">
                <a:solidFill>
                  <a:srgbClr val="878787"/>
                </a:solidFill>
                <a:latin typeface="Century Gothic" panose="020B0502020202020204" pitchFamily="34" charset="0"/>
              </a:rPr>
              <a:t>Sed ut perspiciatis unde omnis iste natus error voluptatem rem aperiam doloremque.</a:t>
            </a:r>
          </a:p>
        </p:txBody>
      </p:sp>
      <p:sp>
        <p:nvSpPr>
          <p:cNvPr id="9" name="TextBox 8">
            <a:extLst>
              <a:ext uri="{FF2B5EF4-FFF2-40B4-BE49-F238E27FC236}">
                <a16:creationId xmlns:a16="http://schemas.microsoft.com/office/drawing/2014/main" id="{20A9B95D-8216-25E6-4620-ED0F1E31F5EF}"/>
              </a:ext>
            </a:extLst>
          </p:cNvPr>
          <p:cNvSpPr txBox="1"/>
          <p:nvPr/>
        </p:nvSpPr>
        <p:spPr>
          <a:xfrm>
            <a:off x="1807752" y="2951955"/>
            <a:ext cx="1830950" cy="338554"/>
          </a:xfrm>
          <a:prstGeom prst="rect">
            <a:avLst/>
          </a:prstGeom>
          <a:noFill/>
        </p:spPr>
        <p:txBody>
          <a:bodyPr wrap="none" rtlCol="0">
            <a:spAutoFit/>
          </a:bodyPr>
          <a:lstStyle/>
          <a:p>
            <a:pPr defTabSz="1828800"/>
            <a:r>
              <a:rPr lang="en-US" sz="1600" b="1" dirty="0">
                <a:solidFill>
                  <a:srgbClr val="F26363"/>
                </a:solidFill>
                <a:latin typeface="Century Gothic" panose="020B0502020202020204" pitchFamily="34" charset="0"/>
              </a:rPr>
              <a:t>INSERT TITLE HERE</a:t>
            </a:r>
          </a:p>
        </p:txBody>
      </p:sp>
      <p:sp>
        <p:nvSpPr>
          <p:cNvPr id="10" name="TextBox 9">
            <a:extLst>
              <a:ext uri="{FF2B5EF4-FFF2-40B4-BE49-F238E27FC236}">
                <a16:creationId xmlns:a16="http://schemas.microsoft.com/office/drawing/2014/main" id="{30948FA4-0E6E-6DB4-4DA4-04C3879FA2C4}"/>
              </a:ext>
            </a:extLst>
          </p:cNvPr>
          <p:cNvSpPr txBox="1"/>
          <p:nvPr/>
        </p:nvSpPr>
        <p:spPr>
          <a:xfrm>
            <a:off x="1807753" y="3321359"/>
            <a:ext cx="3521945" cy="481927"/>
          </a:xfrm>
          <a:prstGeom prst="rect">
            <a:avLst/>
          </a:prstGeom>
          <a:noFill/>
        </p:spPr>
        <p:txBody>
          <a:bodyPr wrap="square" rtlCol="0">
            <a:spAutoFit/>
          </a:bodyPr>
          <a:lstStyle/>
          <a:p>
            <a:pPr algn="just" defTabSz="1828800">
              <a:lnSpc>
                <a:spcPct val="110000"/>
              </a:lnSpc>
            </a:pPr>
            <a:r>
              <a:rPr lang="en-US" sz="1200" dirty="0">
                <a:solidFill>
                  <a:srgbClr val="878787"/>
                </a:solidFill>
                <a:latin typeface="Century Gothic" panose="020B0502020202020204" pitchFamily="34" charset="0"/>
              </a:rPr>
              <a:t>Sed ut perspiciatis unde omnis iste natus error voluptatem rem aperiam doloremque.</a:t>
            </a:r>
          </a:p>
        </p:txBody>
      </p:sp>
      <p:sp>
        <p:nvSpPr>
          <p:cNvPr id="12" name="TextBox 11">
            <a:extLst>
              <a:ext uri="{FF2B5EF4-FFF2-40B4-BE49-F238E27FC236}">
                <a16:creationId xmlns:a16="http://schemas.microsoft.com/office/drawing/2014/main" id="{11BDE981-1B35-7F23-5630-0CADD6F21DD5}"/>
              </a:ext>
            </a:extLst>
          </p:cNvPr>
          <p:cNvSpPr txBox="1"/>
          <p:nvPr/>
        </p:nvSpPr>
        <p:spPr>
          <a:xfrm>
            <a:off x="1807752" y="4110419"/>
            <a:ext cx="1830950" cy="338554"/>
          </a:xfrm>
          <a:prstGeom prst="rect">
            <a:avLst/>
          </a:prstGeom>
          <a:noFill/>
        </p:spPr>
        <p:txBody>
          <a:bodyPr wrap="none" rtlCol="0">
            <a:spAutoFit/>
          </a:bodyPr>
          <a:lstStyle/>
          <a:p>
            <a:pPr defTabSz="1828800"/>
            <a:r>
              <a:rPr lang="en-US" sz="1600" b="1" dirty="0">
                <a:solidFill>
                  <a:srgbClr val="7DD1CE"/>
                </a:solidFill>
                <a:latin typeface="Century Gothic" panose="020B0502020202020204" pitchFamily="34" charset="0"/>
              </a:rPr>
              <a:t>INSERT TITLE HERE</a:t>
            </a:r>
          </a:p>
        </p:txBody>
      </p:sp>
      <p:sp>
        <p:nvSpPr>
          <p:cNvPr id="13" name="TextBox 12">
            <a:extLst>
              <a:ext uri="{FF2B5EF4-FFF2-40B4-BE49-F238E27FC236}">
                <a16:creationId xmlns:a16="http://schemas.microsoft.com/office/drawing/2014/main" id="{E12609FE-BF52-9A65-4BA8-62D34072E634}"/>
              </a:ext>
            </a:extLst>
          </p:cNvPr>
          <p:cNvSpPr txBox="1"/>
          <p:nvPr/>
        </p:nvSpPr>
        <p:spPr>
          <a:xfrm>
            <a:off x="1807753" y="4479823"/>
            <a:ext cx="3521945" cy="481927"/>
          </a:xfrm>
          <a:prstGeom prst="rect">
            <a:avLst/>
          </a:prstGeom>
          <a:noFill/>
        </p:spPr>
        <p:txBody>
          <a:bodyPr wrap="square" rtlCol="0">
            <a:spAutoFit/>
          </a:bodyPr>
          <a:lstStyle/>
          <a:p>
            <a:pPr algn="just" defTabSz="1828800">
              <a:lnSpc>
                <a:spcPct val="110000"/>
              </a:lnSpc>
            </a:pPr>
            <a:r>
              <a:rPr lang="en-US" sz="1200" dirty="0">
                <a:solidFill>
                  <a:srgbClr val="878787"/>
                </a:solidFill>
                <a:latin typeface="Century Gothic" panose="020B0502020202020204" pitchFamily="34" charset="0"/>
              </a:rPr>
              <a:t>Sed ut perspiciatis unde omnis iste natus error voluptatem rem aperiam doloremque.</a:t>
            </a:r>
          </a:p>
        </p:txBody>
      </p:sp>
      <p:sp>
        <p:nvSpPr>
          <p:cNvPr id="15" name="TextBox 14">
            <a:extLst>
              <a:ext uri="{FF2B5EF4-FFF2-40B4-BE49-F238E27FC236}">
                <a16:creationId xmlns:a16="http://schemas.microsoft.com/office/drawing/2014/main" id="{1AA1AB9E-992B-E039-4384-94FA1706F7EE}"/>
              </a:ext>
            </a:extLst>
          </p:cNvPr>
          <p:cNvSpPr txBox="1"/>
          <p:nvPr/>
        </p:nvSpPr>
        <p:spPr>
          <a:xfrm>
            <a:off x="1807752" y="5268883"/>
            <a:ext cx="1830950" cy="338554"/>
          </a:xfrm>
          <a:prstGeom prst="rect">
            <a:avLst/>
          </a:prstGeom>
          <a:noFill/>
        </p:spPr>
        <p:txBody>
          <a:bodyPr wrap="none" rtlCol="0">
            <a:spAutoFit/>
          </a:bodyPr>
          <a:lstStyle/>
          <a:p>
            <a:pPr defTabSz="1828800"/>
            <a:r>
              <a:rPr lang="en-US" sz="1600" b="1" dirty="0">
                <a:solidFill>
                  <a:srgbClr val="FFA826"/>
                </a:solidFill>
                <a:latin typeface="Century Gothic" panose="020B0502020202020204" pitchFamily="34" charset="0"/>
              </a:rPr>
              <a:t>INSERT TITLE HERE</a:t>
            </a:r>
          </a:p>
        </p:txBody>
      </p:sp>
      <p:sp>
        <p:nvSpPr>
          <p:cNvPr id="16" name="TextBox 15">
            <a:extLst>
              <a:ext uri="{FF2B5EF4-FFF2-40B4-BE49-F238E27FC236}">
                <a16:creationId xmlns:a16="http://schemas.microsoft.com/office/drawing/2014/main" id="{37314E05-FD70-6067-83C4-4E91B38D7106}"/>
              </a:ext>
            </a:extLst>
          </p:cNvPr>
          <p:cNvSpPr txBox="1"/>
          <p:nvPr/>
        </p:nvSpPr>
        <p:spPr>
          <a:xfrm>
            <a:off x="1807753" y="5638286"/>
            <a:ext cx="3521945" cy="481927"/>
          </a:xfrm>
          <a:prstGeom prst="rect">
            <a:avLst/>
          </a:prstGeom>
          <a:noFill/>
        </p:spPr>
        <p:txBody>
          <a:bodyPr wrap="square" rtlCol="0">
            <a:spAutoFit/>
          </a:bodyPr>
          <a:lstStyle/>
          <a:p>
            <a:pPr algn="just" defTabSz="1828800">
              <a:lnSpc>
                <a:spcPct val="110000"/>
              </a:lnSpc>
            </a:pPr>
            <a:r>
              <a:rPr lang="en-US" sz="1200" dirty="0">
                <a:solidFill>
                  <a:srgbClr val="878787"/>
                </a:solidFill>
                <a:latin typeface="Century Gothic" panose="020B0502020202020204" pitchFamily="34" charset="0"/>
              </a:rPr>
              <a:t>Sed ut perspiciatis unde omnis iste natus error voluptatem rem aperiam doloremque.</a:t>
            </a:r>
          </a:p>
        </p:txBody>
      </p:sp>
      <p:sp>
        <p:nvSpPr>
          <p:cNvPr id="176" name="TextBox 175">
            <a:extLst>
              <a:ext uri="{FF2B5EF4-FFF2-40B4-BE49-F238E27FC236}">
                <a16:creationId xmlns:a16="http://schemas.microsoft.com/office/drawing/2014/main" id="{D4073644-13A0-D0DE-CE51-DD4D7EECBC91}"/>
              </a:ext>
            </a:extLst>
          </p:cNvPr>
          <p:cNvSpPr txBox="1"/>
          <p:nvPr/>
        </p:nvSpPr>
        <p:spPr>
          <a:xfrm>
            <a:off x="831202" y="1839777"/>
            <a:ext cx="873957" cy="830997"/>
          </a:xfrm>
          <a:prstGeom prst="rect">
            <a:avLst/>
          </a:prstGeom>
          <a:noFill/>
        </p:spPr>
        <p:txBody>
          <a:bodyPr wrap="none" rtlCol="0">
            <a:spAutoFit/>
          </a:bodyPr>
          <a:lstStyle/>
          <a:p>
            <a:r>
              <a:rPr lang="en-US" sz="4800" b="1" dirty="0">
                <a:solidFill>
                  <a:srgbClr val="A8436F"/>
                </a:solidFill>
                <a:latin typeface="Century Gothic" panose="020B0502020202020204" pitchFamily="34" charset="0"/>
              </a:rPr>
              <a:t>01</a:t>
            </a:r>
          </a:p>
        </p:txBody>
      </p:sp>
      <p:sp>
        <p:nvSpPr>
          <p:cNvPr id="177" name="TextBox 176">
            <a:extLst>
              <a:ext uri="{FF2B5EF4-FFF2-40B4-BE49-F238E27FC236}">
                <a16:creationId xmlns:a16="http://schemas.microsoft.com/office/drawing/2014/main" id="{E51D083E-4176-5D04-730F-2FB0FA5004E8}"/>
              </a:ext>
            </a:extLst>
          </p:cNvPr>
          <p:cNvSpPr txBox="1"/>
          <p:nvPr/>
        </p:nvSpPr>
        <p:spPr>
          <a:xfrm>
            <a:off x="831202" y="3019220"/>
            <a:ext cx="873957" cy="830997"/>
          </a:xfrm>
          <a:prstGeom prst="rect">
            <a:avLst/>
          </a:prstGeom>
          <a:noFill/>
        </p:spPr>
        <p:txBody>
          <a:bodyPr wrap="none" rtlCol="0">
            <a:spAutoFit/>
          </a:bodyPr>
          <a:lstStyle/>
          <a:p>
            <a:r>
              <a:rPr lang="en-US" sz="4800" b="1" dirty="0">
                <a:solidFill>
                  <a:srgbClr val="F26363"/>
                </a:solidFill>
                <a:latin typeface="Century Gothic" panose="020B0502020202020204" pitchFamily="34" charset="0"/>
              </a:rPr>
              <a:t>02</a:t>
            </a:r>
          </a:p>
        </p:txBody>
      </p:sp>
      <p:sp>
        <p:nvSpPr>
          <p:cNvPr id="178" name="TextBox 177">
            <a:extLst>
              <a:ext uri="{FF2B5EF4-FFF2-40B4-BE49-F238E27FC236}">
                <a16:creationId xmlns:a16="http://schemas.microsoft.com/office/drawing/2014/main" id="{ECDADDD8-2A5B-8300-2A84-B73C60A01B9C}"/>
              </a:ext>
            </a:extLst>
          </p:cNvPr>
          <p:cNvSpPr txBox="1"/>
          <p:nvPr/>
        </p:nvSpPr>
        <p:spPr>
          <a:xfrm>
            <a:off x="831202" y="4172159"/>
            <a:ext cx="873957" cy="830997"/>
          </a:xfrm>
          <a:prstGeom prst="rect">
            <a:avLst/>
          </a:prstGeom>
          <a:noFill/>
        </p:spPr>
        <p:txBody>
          <a:bodyPr wrap="none" rtlCol="0">
            <a:spAutoFit/>
          </a:bodyPr>
          <a:lstStyle/>
          <a:p>
            <a:r>
              <a:rPr lang="en-US" sz="4800" b="1" dirty="0">
                <a:solidFill>
                  <a:srgbClr val="7DD1CE"/>
                </a:solidFill>
                <a:latin typeface="Century Gothic" panose="020B0502020202020204" pitchFamily="34" charset="0"/>
              </a:rPr>
              <a:t>03</a:t>
            </a:r>
          </a:p>
        </p:txBody>
      </p:sp>
      <p:sp>
        <p:nvSpPr>
          <p:cNvPr id="179" name="TextBox 178">
            <a:extLst>
              <a:ext uri="{FF2B5EF4-FFF2-40B4-BE49-F238E27FC236}">
                <a16:creationId xmlns:a16="http://schemas.microsoft.com/office/drawing/2014/main" id="{F8EEF45B-DB9B-FE7C-06B2-5FFDF5BBACA5}"/>
              </a:ext>
            </a:extLst>
          </p:cNvPr>
          <p:cNvSpPr txBox="1"/>
          <p:nvPr/>
        </p:nvSpPr>
        <p:spPr>
          <a:xfrm>
            <a:off x="831202" y="5298594"/>
            <a:ext cx="873957" cy="830997"/>
          </a:xfrm>
          <a:prstGeom prst="rect">
            <a:avLst/>
          </a:prstGeom>
          <a:noFill/>
        </p:spPr>
        <p:txBody>
          <a:bodyPr wrap="none" rtlCol="0">
            <a:spAutoFit/>
          </a:bodyPr>
          <a:lstStyle/>
          <a:p>
            <a:r>
              <a:rPr lang="en-US" sz="4800" b="1" dirty="0">
                <a:solidFill>
                  <a:srgbClr val="FFA826"/>
                </a:solidFill>
                <a:latin typeface="Century Gothic" panose="020B0502020202020204" pitchFamily="34" charset="0"/>
              </a:rPr>
              <a:t>04</a:t>
            </a:r>
          </a:p>
        </p:txBody>
      </p:sp>
    </p:spTree>
    <p:extLst>
      <p:ext uri="{BB962C8B-B14F-4D97-AF65-F5344CB8AC3E}">
        <p14:creationId xmlns:p14="http://schemas.microsoft.com/office/powerpoint/2010/main" val="385608794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4" name="Freeform 127">
            <a:extLst>
              <a:ext uri="{FF2B5EF4-FFF2-40B4-BE49-F238E27FC236}">
                <a16:creationId xmlns:a16="http://schemas.microsoft.com/office/drawing/2014/main" id="{C683372E-DD95-FD99-0AE2-1161CA65988F}"/>
              </a:ext>
            </a:extLst>
          </p:cNvPr>
          <p:cNvSpPr>
            <a:spLocks noChangeArrowheads="1"/>
          </p:cNvSpPr>
          <p:nvPr/>
        </p:nvSpPr>
        <p:spPr bwMode="auto">
          <a:xfrm>
            <a:off x="9573296" y="4855629"/>
            <a:ext cx="372985" cy="300368"/>
          </a:xfrm>
          <a:custGeom>
            <a:avLst/>
            <a:gdLst>
              <a:gd name="T0" fmla="*/ 169 w 497"/>
              <a:gd name="T1" fmla="*/ 196 h 400"/>
              <a:gd name="T2" fmla="*/ 169 w 497"/>
              <a:gd name="T3" fmla="*/ 196 h 400"/>
              <a:gd name="T4" fmla="*/ 248 w 497"/>
              <a:gd name="T5" fmla="*/ 275 h 400"/>
              <a:gd name="T6" fmla="*/ 328 w 497"/>
              <a:gd name="T7" fmla="*/ 196 h 400"/>
              <a:gd name="T8" fmla="*/ 248 w 497"/>
              <a:gd name="T9" fmla="*/ 116 h 400"/>
              <a:gd name="T10" fmla="*/ 169 w 497"/>
              <a:gd name="T11" fmla="*/ 196 h 400"/>
              <a:gd name="T12" fmla="*/ 116 w 497"/>
              <a:gd name="T13" fmla="*/ 169 h 400"/>
              <a:gd name="T14" fmla="*/ 116 w 497"/>
              <a:gd name="T15" fmla="*/ 169 h 400"/>
              <a:gd name="T16" fmla="*/ 248 w 497"/>
              <a:gd name="T17" fmla="*/ 63 h 400"/>
              <a:gd name="T18" fmla="*/ 345 w 497"/>
              <a:gd name="T19" fmla="*/ 98 h 400"/>
              <a:gd name="T20" fmla="*/ 390 w 497"/>
              <a:gd name="T21" fmla="*/ 98 h 400"/>
              <a:gd name="T22" fmla="*/ 390 w 497"/>
              <a:gd name="T23" fmla="*/ 54 h 400"/>
              <a:gd name="T24" fmla="*/ 248 w 497"/>
              <a:gd name="T25" fmla="*/ 0 h 400"/>
              <a:gd name="T26" fmla="*/ 62 w 497"/>
              <a:gd name="T27" fmla="*/ 143 h 400"/>
              <a:gd name="T28" fmla="*/ 0 w 497"/>
              <a:gd name="T29" fmla="*/ 143 h 400"/>
              <a:gd name="T30" fmla="*/ 0 w 497"/>
              <a:gd name="T31" fmla="*/ 196 h 400"/>
              <a:gd name="T32" fmla="*/ 80 w 497"/>
              <a:gd name="T33" fmla="*/ 196 h 400"/>
              <a:gd name="T34" fmla="*/ 116 w 497"/>
              <a:gd name="T35" fmla="*/ 169 h 400"/>
              <a:gd name="T36" fmla="*/ 416 w 497"/>
              <a:gd name="T37" fmla="*/ 196 h 400"/>
              <a:gd name="T38" fmla="*/ 416 w 497"/>
              <a:gd name="T39" fmla="*/ 196 h 400"/>
              <a:gd name="T40" fmla="*/ 381 w 497"/>
              <a:gd name="T41" fmla="*/ 231 h 400"/>
              <a:gd name="T42" fmla="*/ 248 w 497"/>
              <a:gd name="T43" fmla="*/ 337 h 400"/>
              <a:gd name="T44" fmla="*/ 151 w 497"/>
              <a:gd name="T45" fmla="*/ 293 h 400"/>
              <a:gd name="T46" fmla="*/ 107 w 497"/>
              <a:gd name="T47" fmla="*/ 293 h 400"/>
              <a:gd name="T48" fmla="*/ 107 w 497"/>
              <a:gd name="T49" fmla="*/ 337 h 400"/>
              <a:gd name="T50" fmla="*/ 248 w 497"/>
              <a:gd name="T51" fmla="*/ 399 h 400"/>
              <a:gd name="T52" fmla="*/ 435 w 497"/>
              <a:gd name="T53" fmla="*/ 257 h 400"/>
              <a:gd name="T54" fmla="*/ 496 w 497"/>
              <a:gd name="T55" fmla="*/ 257 h 400"/>
              <a:gd name="T56" fmla="*/ 496 w 497"/>
              <a:gd name="T57" fmla="*/ 196 h 400"/>
              <a:gd name="T58" fmla="*/ 416 w 497"/>
              <a:gd name="T59"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400">
                <a:moveTo>
                  <a:pt x="169" y="196"/>
                </a:moveTo>
                <a:lnTo>
                  <a:pt x="169" y="196"/>
                </a:lnTo>
                <a:cubicBezTo>
                  <a:pt x="169" y="240"/>
                  <a:pt x="204" y="275"/>
                  <a:pt x="248" y="275"/>
                </a:cubicBezTo>
                <a:cubicBezTo>
                  <a:pt x="292" y="275"/>
                  <a:pt x="328" y="240"/>
                  <a:pt x="328" y="196"/>
                </a:cubicBezTo>
                <a:cubicBezTo>
                  <a:pt x="328" y="151"/>
                  <a:pt x="292" y="116"/>
                  <a:pt x="248" y="116"/>
                </a:cubicBezTo>
                <a:cubicBezTo>
                  <a:pt x="204" y="116"/>
                  <a:pt x="169" y="151"/>
                  <a:pt x="169" y="196"/>
                </a:cubicBezTo>
                <a:close/>
                <a:moveTo>
                  <a:pt x="116" y="169"/>
                </a:moveTo>
                <a:lnTo>
                  <a:pt x="116" y="169"/>
                </a:lnTo>
                <a:cubicBezTo>
                  <a:pt x="124" y="107"/>
                  <a:pt x="186" y="63"/>
                  <a:pt x="248" y="63"/>
                </a:cubicBezTo>
                <a:cubicBezTo>
                  <a:pt x="284" y="63"/>
                  <a:pt x="319" y="71"/>
                  <a:pt x="345" y="98"/>
                </a:cubicBezTo>
                <a:cubicBezTo>
                  <a:pt x="354" y="107"/>
                  <a:pt x="381" y="107"/>
                  <a:pt x="390" y="98"/>
                </a:cubicBezTo>
                <a:cubicBezTo>
                  <a:pt x="399" y="89"/>
                  <a:pt x="399" y="71"/>
                  <a:pt x="390" y="54"/>
                </a:cubicBezTo>
                <a:cubicBezTo>
                  <a:pt x="354" y="18"/>
                  <a:pt x="301" y="0"/>
                  <a:pt x="248" y="0"/>
                </a:cubicBezTo>
                <a:cubicBezTo>
                  <a:pt x="160" y="0"/>
                  <a:pt x="80" y="54"/>
                  <a:pt x="62" y="143"/>
                </a:cubicBezTo>
                <a:cubicBezTo>
                  <a:pt x="0" y="143"/>
                  <a:pt x="0" y="143"/>
                  <a:pt x="0" y="143"/>
                </a:cubicBezTo>
                <a:cubicBezTo>
                  <a:pt x="0" y="196"/>
                  <a:pt x="0" y="196"/>
                  <a:pt x="0" y="196"/>
                </a:cubicBezTo>
                <a:cubicBezTo>
                  <a:pt x="80" y="196"/>
                  <a:pt x="80" y="196"/>
                  <a:pt x="80" y="196"/>
                </a:cubicBezTo>
                <a:cubicBezTo>
                  <a:pt x="107" y="196"/>
                  <a:pt x="107" y="178"/>
                  <a:pt x="116" y="169"/>
                </a:cubicBezTo>
                <a:close/>
                <a:moveTo>
                  <a:pt x="416" y="196"/>
                </a:moveTo>
                <a:lnTo>
                  <a:pt x="416" y="196"/>
                </a:lnTo>
                <a:cubicBezTo>
                  <a:pt x="390" y="196"/>
                  <a:pt x="390" y="222"/>
                  <a:pt x="381" y="231"/>
                </a:cubicBezTo>
                <a:cubicBezTo>
                  <a:pt x="372" y="293"/>
                  <a:pt x="319" y="337"/>
                  <a:pt x="248" y="337"/>
                </a:cubicBezTo>
                <a:cubicBezTo>
                  <a:pt x="213" y="337"/>
                  <a:pt x="177" y="319"/>
                  <a:pt x="151" y="293"/>
                </a:cubicBezTo>
                <a:cubicBezTo>
                  <a:pt x="142" y="284"/>
                  <a:pt x="116" y="284"/>
                  <a:pt x="107" y="293"/>
                </a:cubicBezTo>
                <a:cubicBezTo>
                  <a:pt x="97" y="310"/>
                  <a:pt x="97" y="328"/>
                  <a:pt x="107" y="337"/>
                </a:cubicBezTo>
                <a:cubicBezTo>
                  <a:pt x="142" y="373"/>
                  <a:pt x="195" y="399"/>
                  <a:pt x="248" y="399"/>
                </a:cubicBezTo>
                <a:cubicBezTo>
                  <a:pt x="337" y="399"/>
                  <a:pt x="416" y="337"/>
                  <a:pt x="435" y="257"/>
                </a:cubicBezTo>
                <a:cubicBezTo>
                  <a:pt x="496" y="257"/>
                  <a:pt x="496" y="257"/>
                  <a:pt x="496" y="257"/>
                </a:cubicBezTo>
                <a:cubicBezTo>
                  <a:pt x="496" y="196"/>
                  <a:pt x="496" y="196"/>
                  <a:pt x="496" y="196"/>
                </a:cubicBezTo>
                <a:lnTo>
                  <a:pt x="416" y="196"/>
                </a:lnTo>
                <a:close/>
              </a:path>
            </a:pathLst>
          </a:custGeom>
          <a:solidFill>
            <a:srgbClr val="FF8026"/>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2000" dirty="0">
              <a:solidFill>
                <a:srgbClr val="445469"/>
              </a:solidFill>
            </a:endParaRPr>
          </a:p>
        </p:txBody>
      </p:sp>
      <p:sp>
        <p:nvSpPr>
          <p:cNvPr id="6" name="Freeform 36">
            <a:extLst>
              <a:ext uri="{FF2B5EF4-FFF2-40B4-BE49-F238E27FC236}">
                <a16:creationId xmlns:a16="http://schemas.microsoft.com/office/drawing/2014/main" id="{2F44E692-B05E-E404-6EEC-69959CD4DEDC}"/>
              </a:ext>
            </a:extLst>
          </p:cNvPr>
          <p:cNvSpPr>
            <a:spLocks noChangeArrowheads="1"/>
          </p:cNvSpPr>
          <p:nvPr/>
        </p:nvSpPr>
        <p:spPr bwMode="auto">
          <a:xfrm>
            <a:off x="6915698" y="2429441"/>
            <a:ext cx="245555" cy="319555"/>
          </a:xfrm>
          <a:custGeom>
            <a:avLst/>
            <a:gdLst>
              <a:gd name="T0" fmla="*/ 115 w 320"/>
              <a:gd name="T1" fmla="*/ 62 h 417"/>
              <a:gd name="T2" fmla="*/ 115 w 320"/>
              <a:gd name="T3" fmla="*/ 62 h 417"/>
              <a:gd name="T4" fmla="*/ 62 w 320"/>
              <a:gd name="T5" fmla="*/ 0 h 417"/>
              <a:gd name="T6" fmla="*/ 0 w 320"/>
              <a:gd name="T7" fmla="*/ 62 h 417"/>
              <a:gd name="T8" fmla="*/ 36 w 320"/>
              <a:gd name="T9" fmla="*/ 115 h 417"/>
              <a:gd name="T10" fmla="*/ 36 w 320"/>
              <a:gd name="T11" fmla="*/ 301 h 417"/>
              <a:gd name="T12" fmla="*/ 0 w 320"/>
              <a:gd name="T13" fmla="*/ 354 h 417"/>
              <a:gd name="T14" fmla="*/ 62 w 320"/>
              <a:gd name="T15" fmla="*/ 416 h 417"/>
              <a:gd name="T16" fmla="*/ 115 w 320"/>
              <a:gd name="T17" fmla="*/ 354 h 417"/>
              <a:gd name="T18" fmla="*/ 80 w 320"/>
              <a:gd name="T19" fmla="*/ 301 h 417"/>
              <a:gd name="T20" fmla="*/ 80 w 320"/>
              <a:gd name="T21" fmla="*/ 115 h 417"/>
              <a:gd name="T22" fmla="*/ 115 w 320"/>
              <a:gd name="T23" fmla="*/ 62 h 417"/>
              <a:gd name="T24" fmla="*/ 98 w 320"/>
              <a:gd name="T25" fmla="*/ 354 h 417"/>
              <a:gd name="T26" fmla="*/ 98 w 320"/>
              <a:gd name="T27" fmla="*/ 354 h 417"/>
              <a:gd name="T28" fmla="*/ 62 w 320"/>
              <a:gd name="T29" fmla="*/ 390 h 417"/>
              <a:gd name="T30" fmla="*/ 27 w 320"/>
              <a:gd name="T31" fmla="*/ 354 h 417"/>
              <a:gd name="T32" fmla="*/ 62 w 320"/>
              <a:gd name="T33" fmla="*/ 319 h 417"/>
              <a:gd name="T34" fmla="*/ 98 w 320"/>
              <a:gd name="T35" fmla="*/ 354 h 417"/>
              <a:gd name="T36" fmla="*/ 62 w 320"/>
              <a:gd name="T37" fmla="*/ 88 h 417"/>
              <a:gd name="T38" fmla="*/ 62 w 320"/>
              <a:gd name="T39" fmla="*/ 88 h 417"/>
              <a:gd name="T40" fmla="*/ 27 w 320"/>
              <a:gd name="T41" fmla="*/ 62 h 417"/>
              <a:gd name="T42" fmla="*/ 62 w 320"/>
              <a:gd name="T43" fmla="*/ 27 h 417"/>
              <a:gd name="T44" fmla="*/ 98 w 320"/>
              <a:gd name="T45" fmla="*/ 62 h 417"/>
              <a:gd name="T46" fmla="*/ 62 w 320"/>
              <a:gd name="T47" fmla="*/ 88 h 417"/>
              <a:gd name="T48" fmla="*/ 284 w 320"/>
              <a:gd name="T49" fmla="*/ 301 h 417"/>
              <a:gd name="T50" fmla="*/ 284 w 320"/>
              <a:gd name="T51" fmla="*/ 301 h 417"/>
              <a:gd name="T52" fmla="*/ 284 w 320"/>
              <a:gd name="T53" fmla="*/ 115 h 417"/>
              <a:gd name="T54" fmla="*/ 319 w 320"/>
              <a:gd name="T55" fmla="*/ 62 h 417"/>
              <a:gd name="T56" fmla="*/ 257 w 320"/>
              <a:gd name="T57" fmla="*/ 0 h 417"/>
              <a:gd name="T58" fmla="*/ 195 w 320"/>
              <a:gd name="T59" fmla="*/ 62 h 417"/>
              <a:gd name="T60" fmla="*/ 239 w 320"/>
              <a:gd name="T61" fmla="*/ 115 h 417"/>
              <a:gd name="T62" fmla="*/ 239 w 320"/>
              <a:gd name="T63" fmla="*/ 301 h 417"/>
              <a:gd name="T64" fmla="*/ 195 w 320"/>
              <a:gd name="T65" fmla="*/ 354 h 417"/>
              <a:gd name="T66" fmla="*/ 257 w 320"/>
              <a:gd name="T67" fmla="*/ 416 h 417"/>
              <a:gd name="T68" fmla="*/ 319 w 320"/>
              <a:gd name="T69" fmla="*/ 354 h 417"/>
              <a:gd name="T70" fmla="*/ 284 w 320"/>
              <a:gd name="T71" fmla="*/ 301 h 417"/>
              <a:gd name="T72" fmla="*/ 221 w 320"/>
              <a:gd name="T73" fmla="*/ 62 h 417"/>
              <a:gd name="T74" fmla="*/ 221 w 320"/>
              <a:gd name="T75" fmla="*/ 62 h 417"/>
              <a:gd name="T76" fmla="*/ 257 w 320"/>
              <a:gd name="T77" fmla="*/ 27 h 417"/>
              <a:gd name="T78" fmla="*/ 292 w 320"/>
              <a:gd name="T79" fmla="*/ 62 h 417"/>
              <a:gd name="T80" fmla="*/ 257 w 320"/>
              <a:gd name="T81" fmla="*/ 88 h 417"/>
              <a:gd name="T82" fmla="*/ 221 w 320"/>
              <a:gd name="T83" fmla="*/ 62 h 417"/>
              <a:gd name="T84" fmla="*/ 257 w 320"/>
              <a:gd name="T85" fmla="*/ 390 h 417"/>
              <a:gd name="T86" fmla="*/ 257 w 320"/>
              <a:gd name="T87" fmla="*/ 390 h 417"/>
              <a:gd name="T88" fmla="*/ 221 w 320"/>
              <a:gd name="T89" fmla="*/ 354 h 417"/>
              <a:gd name="T90" fmla="*/ 257 w 320"/>
              <a:gd name="T91" fmla="*/ 319 h 417"/>
              <a:gd name="T92" fmla="*/ 292 w 320"/>
              <a:gd name="T93" fmla="*/ 354 h 417"/>
              <a:gd name="T94" fmla="*/ 257 w 320"/>
              <a:gd name="T95" fmla="*/ 39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0" h="417">
                <a:moveTo>
                  <a:pt x="115" y="62"/>
                </a:moveTo>
                <a:lnTo>
                  <a:pt x="115" y="62"/>
                </a:lnTo>
                <a:cubicBezTo>
                  <a:pt x="115" y="27"/>
                  <a:pt x="89" y="0"/>
                  <a:pt x="62" y="0"/>
                </a:cubicBezTo>
                <a:cubicBezTo>
                  <a:pt x="27" y="0"/>
                  <a:pt x="0" y="27"/>
                  <a:pt x="0" y="62"/>
                </a:cubicBezTo>
                <a:cubicBezTo>
                  <a:pt x="0" y="80"/>
                  <a:pt x="18" y="106"/>
                  <a:pt x="36" y="115"/>
                </a:cubicBezTo>
                <a:cubicBezTo>
                  <a:pt x="36" y="301"/>
                  <a:pt x="36" y="301"/>
                  <a:pt x="36" y="301"/>
                </a:cubicBezTo>
                <a:cubicBezTo>
                  <a:pt x="18" y="310"/>
                  <a:pt x="0" y="328"/>
                  <a:pt x="0" y="354"/>
                </a:cubicBezTo>
                <a:cubicBezTo>
                  <a:pt x="0" y="390"/>
                  <a:pt x="27" y="416"/>
                  <a:pt x="62" y="416"/>
                </a:cubicBezTo>
                <a:cubicBezTo>
                  <a:pt x="89" y="416"/>
                  <a:pt x="115" y="390"/>
                  <a:pt x="115" y="354"/>
                </a:cubicBezTo>
                <a:cubicBezTo>
                  <a:pt x="115" y="328"/>
                  <a:pt x="106" y="310"/>
                  <a:pt x="80" y="301"/>
                </a:cubicBezTo>
                <a:cubicBezTo>
                  <a:pt x="80" y="115"/>
                  <a:pt x="80" y="115"/>
                  <a:pt x="80" y="115"/>
                </a:cubicBezTo>
                <a:cubicBezTo>
                  <a:pt x="106" y="106"/>
                  <a:pt x="115" y="80"/>
                  <a:pt x="115" y="62"/>
                </a:cubicBezTo>
                <a:close/>
                <a:moveTo>
                  <a:pt x="98" y="354"/>
                </a:moveTo>
                <a:lnTo>
                  <a:pt x="98" y="354"/>
                </a:lnTo>
                <a:cubicBezTo>
                  <a:pt x="98" y="372"/>
                  <a:pt x="80" y="390"/>
                  <a:pt x="62" y="390"/>
                </a:cubicBezTo>
                <a:cubicBezTo>
                  <a:pt x="44" y="390"/>
                  <a:pt x="27" y="372"/>
                  <a:pt x="27" y="354"/>
                </a:cubicBezTo>
                <a:cubicBezTo>
                  <a:pt x="27" y="337"/>
                  <a:pt x="44" y="319"/>
                  <a:pt x="62" y="319"/>
                </a:cubicBezTo>
                <a:cubicBezTo>
                  <a:pt x="80" y="319"/>
                  <a:pt x="98" y="337"/>
                  <a:pt x="98" y="354"/>
                </a:cubicBezTo>
                <a:close/>
                <a:moveTo>
                  <a:pt x="62" y="88"/>
                </a:moveTo>
                <a:lnTo>
                  <a:pt x="62" y="88"/>
                </a:lnTo>
                <a:cubicBezTo>
                  <a:pt x="44" y="88"/>
                  <a:pt x="27" y="80"/>
                  <a:pt x="27" y="62"/>
                </a:cubicBezTo>
                <a:cubicBezTo>
                  <a:pt x="27" y="35"/>
                  <a:pt x="44" y="27"/>
                  <a:pt x="62" y="27"/>
                </a:cubicBezTo>
                <a:cubicBezTo>
                  <a:pt x="80" y="27"/>
                  <a:pt x="98" y="35"/>
                  <a:pt x="98" y="62"/>
                </a:cubicBezTo>
                <a:cubicBezTo>
                  <a:pt x="98" y="80"/>
                  <a:pt x="80" y="88"/>
                  <a:pt x="62" y="88"/>
                </a:cubicBezTo>
                <a:close/>
                <a:moveTo>
                  <a:pt x="284" y="301"/>
                </a:moveTo>
                <a:lnTo>
                  <a:pt x="284" y="301"/>
                </a:lnTo>
                <a:cubicBezTo>
                  <a:pt x="284" y="115"/>
                  <a:pt x="284" y="115"/>
                  <a:pt x="284" y="115"/>
                </a:cubicBezTo>
                <a:cubicBezTo>
                  <a:pt x="302" y="106"/>
                  <a:pt x="319" y="80"/>
                  <a:pt x="319" y="62"/>
                </a:cubicBezTo>
                <a:cubicBezTo>
                  <a:pt x="319" y="27"/>
                  <a:pt x="292" y="0"/>
                  <a:pt x="257" y="0"/>
                </a:cubicBezTo>
                <a:cubicBezTo>
                  <a:pt x="221" y="0"/>
                  <a:pt x="195" y="27"/>
                  <a:pt x="195" y="62"/>
                </a:cubicBezTo>
                <a:cubicBezTo>
                  <a:pt x="195" y="80"/>
                  <a:pt x="212" y="106"/>
                  <a:pt x="239" y="115"/>
                </a:cubicBezTo>
                <a:cubicBezTo>
                  <a:pt x="239" y="301"/>
                  <a:pt x="239" y="301"/>
                  <a:pt x="239" y="301"/>
                </a:cubicBezTo>
                <a:cubicBezTo>
                  <a:pt x="212" y="310"/>
                  <a:pt x="195" y="328"/>
                  <a:pt x="195" y="354"/>
                </a:cubicBezTo>
                <a:cubicBezTo>
                  <a:pt x="195" y="390"/>
                  <a:pt x="221" y="416"/>
                  <a:pt x="257" y="416"/>
                </a:cubicBezTo>
                <a:cubicBezTo>
                  <a:pt x="292" y="416"/>
                  <a:pt x="319" y="390"/>
                  <a:pt x="319" y="354"/>
                </a:cubicBezTo>
                <a:cubicBezTo>
                  <a:pt x="319" y="328"/>
                  <a:pt x="302" y="310"/>
                  <a:pt x="284" y="301"/>
                </a:cubicBezTo>
                <a:close/>
                <a:moveTo>
                  <a:pt x="221" y="62"/>
                </a:moveTo>
                <a:lnTo>
                  <a:pt x="221" y="62"/>
                </a:lnTo>
                <a:cubicBezTo>
                  <a:pt x="221" y="35"/>
                  <a:pt x="239" y="27"/>
                  <a:pt x="257" y="27"/>
                </a:cubicBezTo>
                <a:cubicBezTo>
                  <a:pt x="275" y="27"/>
                  <a:pt x="292" y="35"/>
                  <a:pt x="292" y="62"/>
                </a:cubicBezTo>
                <a:cubicBezTo>
                  <a:pt x="292" y="80"/>
                  <a:pt x="275" y="88"/>
                  <a:pt x="257" y="88"/>
                </a:cubicBezTo>
                <a:cubicBezTo>
                  <a:pt x="239" y="88"/>
                  <a:pt x="221" y="80"/>
                  <a:pt x="221" y="62"/>
                </a:cubicBezTo>
                <a:close/>
                <a:moveTo>
                  <a:pt x="257" y="390"/>
                </a:moveTo>
                <a:lnTo>
                  <a:pt x="257" y="390"/>
                </a:lnTo>
                <a:cubicBezTo>
                  <a:pt x="239" y="390"/>
                  <a:pt x="221" y="372"/>
                  <a:pt x="221" y="354"/>
                </a:cubicBezTo>
                <a:cubicBezTo>
                  <a:pt x="221" y="337"/>
                  <a:pt x="239" y="319"/>
                  <a:pt x="257" y="319"/>
                </a:cubicBezTo>
                <a:cubicBezTo>
                  <a:pt x="275" y="319"/>
                  <a:pt x="292" y="337"/>
                  <a:pt x="292" y="354"/>
                </a:cubicBezTo>
                <a:cubicBezTo>
                  <a:pt x="292" y="372"/>
                  <a:pt x="275" y="390"/>
                  <a:pt x="257" y="390"/>
                </a:cubicBezTo>
                <a:close/>
              </a:path>
            </a:pathLst>
          </a:custGeom>
          <a:solidFill>
            <a:srgbClr val="A8436F"/>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2000" dirty="0">
              <a:solidFill>
                <a:srgbClr val="7DD1CE"/>
              </a:solidFill>
            </a:endParaRPr>
          </a:p>
        </p:txBody>
      </p:sp>
      <p:sp>
        <p:nvSpPr>
          <p:cNvPr id="7" name="TextBox 6">
            <a:extLst>
              <a:ext uri="{FF2B5EF4-FFF2-40B4-BE49-F238E27FC236}">
                <a16:creationId xmlns:a16="http://schemas.microsoft.com/office/drawing/2014/main" id="{A8CBCC7E-AD7B-2ACD-C6EF-9726A2EF66CE}"/>
              </a:ext>
            </a:extLst>
          </p:cNvPr>
          <p:cNvSpPr txBox="1"/>
          <p:nvPr/>
        </p:nvSpPr>
        <p:spPr>
          <a:xfrm>
            <a:off x="7162822" y="2314041"/>
            <a:ext cx="1387158" cy="492404"/>
          </a:xfrm>
          <a:prstGeom prst="rect">
            <a:avLst/>
          </a:prstGeom>
          <a:noFill/>
        </p:spPr>
        <p:txBody>
          <a:bodyPr wrap="none" lIns="182840" tIns="91421" rIns="182840" bIns="91421" rtlCol="0">
            <a:spAutoFit/>
          </a:bodyPr>
          <a:lstStyle/>
          <a:p>
            <a:pPr algn="ctr" defTabSz="1828434"/>
            <a:r>
              <a:rPr lang="id-ID" sz="2000" b="1" dirty="0">
                <a:solidFill>
                  <a:srgbClr val="A8436F"/>
                </a:solidFill>
                <a:latin typeface="Century Gothic" panose="020B0502020202020204" pitchFamily="34" charset="0"/>
                <a:cs typeface="Lato Regular"/>
              </a:rPr>
              <a:t>Business</a:t>
            </a:r>
            <a:endParaRPr lang="id-ID" sz="2400" b="1" dirty="0">
              <a:solidFill>
                <a:srgbClr val="A8436F"/>
              </a:solidFill>
              <a:latin typeface="Century Gothic" panose="020B0502020202020204" pitchFamily="34" charset="0"/>
              <a:cs typeface="Lato Regular"/>
            </a:endParaRPr>
          </a:p>
        </p:txBody>
      </p:sp>
      <p:sp>
        <p:nvSpPr>
          <p:cNvPr id="8" name="TextBox 7">
            <a:extLst>
              <a:ext uri="{FF2B5EF4-FFF2-40B4-BE49-F238E27FC236}">
                <a16:creationId xmlns:a16="http://schemas.microsoft.com/office/drawing/2014/main" id="{BCFD08D5-E160-AF57-2925-C77D88DFD851}"/>
              </a:ext>
            </a:extLst>
          </p:cNvPr>
          <p:cNvSpPr txBox="1"/>
          <p:nvPr/>
        </p:nvSpPr>
        <p:spPr>
          <a:xfrm>
            <a:off x="7211449" y="2871223"/>
            <a:ext cx="1688702" cy="830958"/>
          </a:xfrm>
          <a:prstGeom prst="rect">
            <a:avLst/>
          </a:prstGeom>
          <a:noFill/>
        </p:spPr>
        <p:txBody>
          <a:bodyPr wrap="square" lIns="182840" tIns="91421" rIns="182840" bIns="91421" rtlCol="0">
            <a:spAutoFit/>
          </a:bodyPr>
          <a:lstStyle/>
          <a:p>
            <a:pPr algn="just" defTabSz="647570">
              <a:spcBef>
                <a:spcPts val="1700"/>
              </a:spcBef>
              <a:defRPr/>
            </a:pPr>
            <a:r>
              <a:rPr lang="en-US" sz="1400" dirty="0">
                <a:latin typeface="Century Gothic" panose="020B0502020202020204" pitchFamily="34" charset="0"/>
                <a:cs typeface="Lato Light"/>
              </a:rPr>
              <a:t>Creativity is the key to success </a:t>
            </a:r>
            <a:r>
              <a:rPr lang="en-US" sz="1400" dirty="0">
                <a:latin typeface="Century Gothic" panose="020B0502020202020204" pitchFamily="34" charset="0"/>
                <a:cs typeface="Lato Regular"/>
              </a:rPr>
              <a:t>Lorem ipsum</a:t>
            </a:r>
            <a:endParaRPr lang="es-ES" sz="1400" dirty="0">
              <a:latin typeface="Century Gothic" panose="020B0502020202020204" pitchFamily="34" charset="0"/>
              <a:cs typeface="Lato Light"/>
            </a:endParaRPr>
          </a:p>
        </p:txBody>
      </p:sp>
      <p:sp>
        <p:nvSpPr>
          <p:cNvPr id="10" name="Freeform 39">
            <a:extLst>
              <a:ext uri="{FF2B5EF4-FFF2-40B4-BE49-F238E27FC236}">
                <a16:creationId xmlns:a16="http://schemas.microsoft.com/office/drawing/2014/main" id="{A48A63BE-A4B1-B1EA-D549-6FE28C9CE219}"/>
              </a:ext>
            </a:extLst>
          </p:cNvPr>
          <p:cNvSpPr>
            <a:spLocks noChangeArrowheads="1"/>
          </p:cNvSpPr>
          <p:nvPr/>
        </p:nvSpPr>
        <p:spPr bwMode="auto">
          <a:xfrm>
            <a:off x="9617373" y="2425711"/>
            <a:ext cx="284831" cy="284834"/>
          </a:xfrm>
          <a:custGeom>
            <a:avLst/>
            <a:gdLst>
              <a:gd name="T0" fmla="*/ 399 w 444"/>
              <a:gd name="T1" fmla="*/ 53 h 444"/>
              <a:gd name="T2" fmla="*/ 399 w 444"/>
              <a:gd name="T3" fmla="*/ 53 h 444"/>
              <a:gd name="T4" fmla="*/ 372 w 444"/>
              <a:gd name="T5" fmla="*/ 53 h 444"/>
              <a:gd name="T6" fmla="*/ 372 w 444"/>
              <a:gd name="T7" fmla="*/ 98 h 444"/>
              <a:gd name="T8" fmla="*/ 293 w 444"/>
              <a:gd name="T9" fmla="*/ 98 h 444"/>
              <a:gd name="T10" fmla="*/ 293 w 444"/>
              <a:gd name="T11" fmla="*/ 53 h 444"/>
              <a:gd name="T12" fmla="*/ 151 w 444"/>
              <a:gd name="T13" fmla="*/ 53 h 444"/>
              <a:gd name="T14" fmla="*/ 151 w 444"/>
              <a:gd name="T15" fmla="*/ 98 h 444"/>
              <a:gd name="T16" fmla="*/ 71 w 444"/>
              <a:gd name="T17" fmla="*/ 98 h 444"/>
              <a:gd name="T18" fmla="*/ 71 w 444"/>
              <a:gd name="T19" fmla="*/ 53 h 444"/>
              <a:gd name="T20" fmla="*/ 45 w 444"/>
              <a:gd name="T21" fmla="*/ 53 h 444"/>
              <a:gd name="T22" fmla="*/ 0 w 444"/>
              <a:gd name="T23" fmla="*/ 98 h 444"/>
              <a:gd name="T24" fmla="*/ 0 w 444"/>
              <a:gd name="T25" fmla="*/ 399 h 444"/>
              <a:gd name="T26" fmla="*/ 45 w 444"/>
              <a:gd name="T27" fmla="*/ 443 h 444"/>
              <a:gd name="T28" fmla="*/ 399 w 444"/>
              <a:gd name="T29" fmla="*/ 443 h 444"/>
              <a:gd name="T30" fmla="*/ 443 w 444"/>
              <a:gd name="T31" fmla="*/ 399 h 444"/>
              <a:gd name="T32" fmla="*/ 443 w 444"/>
              <a:gd name="T33" fmla="*/ 98 h 444"/>
              <a:gd name="T34" fmla="*/ 399 w 444"/>
              <a:gd name="T35" fmla="*/ 53 h 444"/>
              <a:gd name="T36" fmla="*/ 399 w 444"/>
              <a:gd name="T37" fmla="*/ 399 h 444"/>
              <a:gd name="T38" fmla="*/ 399 w 444"/>
              <a:gd name="T39" fmla="*/ 399 h 444"/>
              <a:gd name="T40" fmla="*/ 45 w 444"/>
              <a:gd name="T41" fmla="*/ 399 h 444"/>
              <a:gd name="T42" fmla="*/ 45 w 444"/>
              <a:gd name="T43" fmla="*/ 196 h 444"/>
              <a:gd name="T44" fmla="*/ 399 w 444"/>
              <a:gd name="T45" fmla="*/ 196 h 444"/>
              <a:gd name="T46" fmla="*/ 399 w 444"/>
              <a:gd name="T47" fmla="*/ 399 h 444"/>
              <a:gd name="T48" fmla="*/ 124 w 444"/>
              <a:gd name="T49" fmla="*/ 0 h 444"/>
              <a:gd name="T50" fmla="*/ 124 w 444"/>
              <a:gd name="T51" fmla="*/ 0 h 444"/>
              <a:gd name="T52" fmla="*/ 89 w 444"/>
              <a:gd name="T53" fmla="*/ 0 h 444"/>
              <a:gd name="T54" fmla="*/ 89 w 444"/>
              <a:gd name="T55" fmla="*/ 89 h 444"/>
              <a:gd name="T56" fmla="*/ 124 w 444"/>
              <a:gd name="T57" fmla="*/ 89 h 444"/>
              <a:gd name="T58" fmla="*/ 124 w 444"/>
              <a:gd name="T59" fmla="*/ 0 h 444"/>
              <a:gd name="T60" fmla="*/ 354 w 444"/>
              <a:gd name="T61" fmla="*/ 0 h 444"/>
              <a:gd name="T62" fmla="*/ 354 w 444"/>
              <a:gd name="T63" fmla="*/ 0 h 444"/>
              <a:gd name="T64" fmla="*/ 319 w 444"/>
              <a:gd name="T65" fmla="*/ 0 h 444"/>
              <a:gd name="T66" fmla="*/ 319 w 444"/>
              <a:gd name="T67" fmla="*/ 89 h 444"/>
              <a:gd name="T68" fmla="*/ 354 w 444"/>
              <a:gd name="T69" fmla="*/ 89 h 444"/>
              <a:gd name="T70" fmla="*/ 354 w 444"/>
              <a:gd name="T71"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rgbClr val="F2636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2000" dirty="0">
              <a:solidFill>
                <a:srgbClr val="445469"/>
              </a:solidFill>
            </a:endParaRPr>
          </a:p>
        </p:txBody>
      </p:sp>
      <p:sp>
        <p:nvSpPr>
          <p:cNvPr id="11" name="TextBox 10">
            <a:extLst>
              <a:ext uri="{FF2B5EF4-FFF2-40B4-BE49-F238E27FC236}">
                <a16:creationId xmlns:a16="http://schemas.microsoft.com/office/drawing/2014/main" id="{110FB7DC-D725-596B-BB19-1C3A58ECE487}"/>
              </a:ext>
            </a:extLst>
          </p:cNvPr>
          <p:cNvSpPr txBox="1"/>
          <p:nvPr/>
        </p:nvSpPr>
        <p:spPr>
          <a:xfrm>
            <a:off x="9980019" y="2302692"/>
            <a:ext cx="1526620" cy="492404"/>
          </a:xfrm>
          <a:prstGeom prst="rect">
            <a:avLst/>
          </a:prstGeom>
          <a:noFill/>
        </p:spPr>
        <p:txBody>
          <a:bodyPr wrap="none" lIns="182840" tIns="91421" rIns="182840" bIns="91421" rtlCol="0">
            <a:spAutoFit/>
          </a:bodyPr>
          <a:lstStyle/>
          <a:p>
            <a:pPr algn="ctr" defTabSz="1828434"/>
            <a:r>
              <a:rPr lang="id-ID" sz="2000" b="1" dirty="0">
                <a:solidFill>
                  <a:srgbClr val="F26363"/>
                </a:solidFill>
                <a:latin typeface="Century Gothic" panose="020B0502020202020204" pitchFamily="34" charset="0"/>
                <a:cs typeface="Lato Regular"/>
              </a:rPr>
              <a:t>Research</a:t>
            </a:r>
            <a:endParaRPr lang="id-ID" sz="2400" b="1" dirty="0">
              <a:solidFill>
                <a:srgbClr val="F26363"/>
              </a:solidFill>
              <a:latin typeface="Century Gothic" panose="020B0502020202020204" pitchFamily="34" charset="0"/>
              <a:cs typeface="Lato Regular"/>
            </a:endParaRPr>
          </a:p>
        </p:txBody>
      </p:sp>
      <p:sp>
        <p:nvSpPr>
          <p:cNvPr id="12" name="TextBox 11">
            <a:extLst>
              <a:ext uri="{FF2B5EF4-FFF2-40B4-BE49-F238E27FC236}">
                <a16:creationId xmlns:a16="http://schemas.microsoft.com/office/drawing/2014/main" id="{1F86B2DF-B705-7F2C-75F8-9C94F8A61B58}"/>
              </a:ext>
            </a:extLst>
          </p:cNvPr>
          <p:cNvSpPr txBox="1"/>
          <p:nvPr/>
        </p:nvSpPr>
        <p:spPr>
          <a:xfrm>
            <a:off x="9890873" y="2859873"/>
            <a:ext cx="1688702" cy="830958"/>
          </a:xfrm>
          <a:prstGeom prst="rect">
            <a:avLst/>
          </a:prstGeom>
          <a:noFill/>
        </p:spPr>
        <p:txBody>
          <a:bodyPr wrap="square" lIns="182840" tIns="91421" rIns="182840" bIns="91421" rtlCol="0">
            <a:spAutoFit/>
          </a:bodyPr>
          <a:lstStyle/>
          <a:p>
            <a:pPr algn="just" defTabSz="647570">
              <a:spcBef>
                <a:spcPts val="1700"/>
              </a:spcBef>
              <a:defRPr/>
            </a:pPr>
            <a:r>
              <a:rPr lang="en-US" sz="1400" dirty="0">
                <a:latin typeface="Century Gothic" panose="020B0502020202020204" pitchFamily="34" charset="0"/>
                <a:cs typeface="Lato Light"/>
              </a:rPr>
              <a:t>Creativity is the key to success </a:t>
            </a:r>
            <a:r>
              <a:rPr lang="en-US" sz="1400" dirty="0">
                <a:latin typeface="Century Gothic" panose="020B0502020202020204" pitchFamily="34" charset="0"/>
                <a:cs typeface="Lato Regular"/>
              </a:rPr>
              <a:t>Lorem ipsum</a:t>
            </a:r>
            <a:endParaRPr lang="es-ES" sz="1400" dirty="0">
              <a:latin typeface="Century Gothic" panose="020B0502020202020204" pitchFamily="34" charset="0"/>
              <a:cs typeface="Lato Light"/>
            </a:endParaRPr>
          </a:p>
        </p:txBody>
      </p:sp>
      <p:sp>
        <p:nvSpPr>
          <p:cNvPr id="14" name="Freeform 21">
            <a:extLst>
              <a:ext uri="{FF2B5EF4-FFF2-40B4-BE49-F238E27FC236}">
                <a16:creationId xmlns:a16="http://schemas.microsoft.com/office/drawing/2014/main" id="{FCCFAB6A-C272-166C-E4EB-409528E2CEBB}"/>
              </a:ext>
            </a:extLst>
          </p:cNvPr>
          <p:cNvSpPr>
            <a:spLocks noChangeArrowheads="1"/>
          </p:cNvSpPr>
          <p:nvPr/>
        </p:nvSpPr>
        <p:spPr bwMode="auto">
          <a:xfrm>
            <a:off x="6816151" y="4908095"/>
            <a:ext cx="444648" cy="247902"/>
          </a:xfrm>
          <a:custGeom>
            <a:avLst/>
            <a:gdLst>
              <a:gd name="T0" fmla="*/ 249 w 497"/>
              <a:gd name="T1" fmla="*/ 0 h 276"/>
              <a:gd name="T2" fmla="*/ 249 w 497"/>
              <a:gd name="T3" fmla="*/ 0 h 276"/>
              <a:gd name="T4" fmla="*/ 0 w 497"/>
              <a:gd name="T5" fmla="*/ 133 h 276"/>
              <a:gd name="T6" fmla="*/ 249 w 497"/>
              <a:gd name="T7" fmla="*/ 275 h 276"/>
              <a:gd name="T8" fmla="*/ 496 w 497"/>
              <a:gd name="T9" fmla="*/ 133 h 276"/>
              <a:gd name="T10" fmla="*/ 249 w 497"/>
              <a:gd name="T11" fmla="*/ 0 h 276"/>
              <a:gd name="T12" fmla="*/ 249 w 497"/>
              <a:gd name="T13" fmla="*/ 239 h 276"/>
              <a:gd name="T14" fmla="*/ 249 w 497"/>
              <a:gd name="T15" fmla="*/ 239 h 276"/>
              <a:gd name="T16" fmla="*/ 142 w 497"/>
              <a:gd name="T17" fmla="*/ 133 h 276"/>
              <a:gd name="T18" fmla="*/ 249 w 497"/>
              <a:gd name="T19" fmla="*/ 26 h 276"/>
              <a:gd name="T20" fmla="*/ 355 w 497"/>
              <a:gd name="T21" fmla="*/ 133 h 276"/>
              <a:gd name="T22" fmla="*/ 249 w 497"/>
              <a:gd name="T23" fmla="*/ 239 h 276"/>
              <a:gd name="T24" fmla="*/ 249 w 497"/>
              <a:gd name="T25" fmla="*/ 133 h 276"/>
              <a:gd name="T26" fmla="*/ 249 w 497"/>
              <a:gd name="T27" fmla="*/ 133 h 276"/>
              <a:gd name="T28" fmla="*/ 249 w 497"/>
              <a:gd name="T29" fmla="*/ 79 h 276"/>
              <a:gd name="T30" fmla="*/ 195 w 497"/>
              <a:gd name="T31" fmla="*/ 133 h 276"/>
              <a:gd name="T32" fmla="*/ 249 w 497"/>
              <a:gd name="T33" fmla="*/ 186 h 276"/>
              <a:gd name="T34" fmla="*/ 302 w 497"/>
              <a:gd name="T35" fmla="*/ 133 h 276"/>
              <a:gd name="T36" fmla="*/ 249 w 497"/>
              <a:gd name="T37" fmla="*/ 133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rgbClr val="7DD1CE"/>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2000" dirty="0">
              <a:solidFill>
                <a:srgbClr val="445469"/>
              </a:solidFill>
            </a:endParaRPr>
          </a:p>
        </p:txBody>
      </p:sp>
      <p:sp>
        <p:nvSpPr>
          <p:cNvPr id="15" name="TextBox 14">
            <a:extLst>
              <a:ext uri="{FF2B5EF4-FFF2-40B4-BE49-F238E27FC236}">
                <a16:creationId xmlns:a16="http://schemas.microsoft.com/office/drawing/2014/main" id="{6B5F1900-FF79-46C4-E120-FF249567DA41}"/>
              </a:ext>
            </a:extLst>
          </p:cNvPr>
          <p:cNvSpPr txBox="1"/>
          <p:nvPr/>
        </p:nvSpPr>
        <p:spPr>
          <a:xfrm>
            <a:off x="7191104" y="4607975"/>
            <a:ext cx="1164341" cy="800181"/>
          </a:xfrm>
          <a:prstGeom prst="rect">
            <a:avLst/>
          </a:prstGeom>
          <a:noFill/>
        </p:spPr>
        <p:txBody>
          <a:bodyPr wrap="none" lIns="182840" tIns="91421" rIns="182840" bIns="91421" rtlCol="0">
            <a:spAutoFit/>
          </a:bodyPr>
          <a:lstStyle/>
          <a:p>
            <a:pPr defTabSz="1828434"/>
            <a:r>
              <a:rPr lang="id-ID" sz="2000" b="1" dirty="0" err="1">
                <a:solidFill>
                  <a:srgbClr val="7DD1CE"/>
                </a:solidFill>
                <a:latin typeface="Century Gothic" panose="020B0502020202020204" pitchFamily="34" charset="0"/>
                <a:cs typeface="Lato Regular"/>
              </a:rPr>
              <a:t>Social</a:t>
            </a:r>
            <a:endParaRPr lang="id-ID" sz="2000" b="1" dirty="0">
              <a:solidFill>
                <a:srgbClr val="7DD1CE"/>
              </a:solidFill>
              <a:latin typeface="Century Gothic" panose="020B0502020202020204" pitchFamily="34" charset="0"/>
              <a:cs typeface="Lato Regular"/>
            </a:endParaRPr>
          </a:p>
          <a:p>
            <a:pPr defTabSz="1828434"/>
            <a:r>
              <a:rPr lang="id-ID" sz="2000" b="1" dirty="0">
                <a:solidFill>
                  <a:srgbClr val="7DD1CE"/>
                </a:solidFill>
                <a:latin typeface="Century Gothic" panose="020B0502020202020204" pitchFamily="34" charset="0"/>
                <a:cs typeface="Lato Regular"/>
              </a:rPr>
              <a:t>Media</a:t>
            </a:r>
            <a:endParaRPr lang="id-ID" sz="2400" b="1" dirty="0">
              <a:solidFill>
                <a:srgbClr val="7DD1CE"/>
              </a:solidFill>
              <a:latin typeface="Century Gothic" panose="020B0502020202020204" pitchFamily="34" charset="0"/>
              <a:cs typeface="Lato Regular"/>
            </a:endParaRPr>
          </a:p>
        </p:txBody>
      </p:sp>
      <p:sp>
        <p:nvSpPr>
          <p:cNvPr id="16" name="TextBox 15">
            <a:extLst>
              <a:ext uri="{FF2B5EF4-FFF2-40B4-BE49-F238E27FC236}">
                <a16:creationId xmlns:a16="http://schemas.microsoft.com/office/drawing/2014/main" id="{A68A388C-8953-1EE0-A0EB-1D8E599821F0}"/>
              </a:ext>
            </a:extLst>
          </p:cNvPr>
          <p:cNvSpPr txBox="1"/>
          <p:nvPr/>
        </p:nvSpPr>
        <p:spPr>
          <a:xfrm>
            <a:off x="7211449" y="5301700"/>
            <a:ext cx="1688702" cy="830958"/>
          </a:xfrm>
          <a:prstGeom prst="rect">
            <a:avLst/>
          </a:prstGeom>
          <a:noFill/>
        </p:spPr>
        <p:txBody>
          <a:bodyPr wrap="square" lIns="182840" tIns="91421" rIns="182840" bIns="91421" rtlCol="0">
            <a:spAutoFit/>
          </a:bodyPr>
          <a:lstStyle/>
          <a:p>
            <a:pPr algn="just" defTabSz="647570">
              <a:spcBef>
                <a:spcPts val="1700"/>
              </a:spcBef>
              <a:defRPr/>
            </a:pPr>
            <a:r>
              <a:rPr lang="en-US" sz="1400" dirty="0">
                <a:latin typeface="Century Gothic" panose="020B0502020202020204" pitchFamily="34" charset="0"/>
                <a:cs typeface="Lato Light"/>
              </a:rPr>
              <a:t>Creativity is the key to success </a:t>
            </a:r>
            <a:r>
              <a:rPr lang="en-US" sz="1400" dirty="0">
                <a:latin typeface="Century Gothic" panose="020B0502020202020204" pitchFamily="34" charset="0"/>
                <a:cs typeface="Lato Regular"/>
              </a:rPr>
              <a:t>Lorem ipsum</a:t>
            </a:r>
            <a:endParaRPr lang="es-ES" sz="1400" dirty="0">
              <a:latin typeface="Century Gothic" panose="020B0502020202020204" pitchFamily="34" charset="0"/>
              <a:cs typeface="Lato Light"/>
            </a:endParaRPr>
          </a:p>
        </p:txBody>
      </p:sp>
      <p:sp>
        <p:nvSpPr>
          <p:cNvPr id="17" name="TextBox 16">
            <a:extLst>
              <a:ext uri="{FF2B5EF4-FFF2-40B4-BE49-F238E27FC236}">
                <a16:creationId xmlns:a16="http://schemas.microsoft.com/office/drawing/2014/main" id="{4FA90BA5-F4AC-53C3-37CE-A3CF985F4806}"/>
              </a:ext>
            </a:extLst>
          </p:cNvPr>
          <p:cNvSpPr txBox="1"/>
          <p:nvPr/>
        </p:nvSpPr>
        <p:spPr>
          <a:xfrm>
            <a:off x="9890873" y="4744518"/>
            <a:ext cx="1752643" cy="492404"/>
          </a:xfrm>
          <a:prstGeom prst="rect">
            <a:avLst/>
          </a:prstGeom>
          <a:noFill/>
        </p:spPr>
        <p:txBody>
          <a:bodyPr wrap="none" lIns="182840" tIns="91421" rIns="182840" bIns="91421" rtlCol="0">
            <a:spAutoFit/>
          </a:bodyPr>
          <a:lstStyle/>
          <a:p>
            <a:pPr algn="ctr" defTabSz="1828434"/>
            <a:r>
              <a:rPr lang="id-ID" sz="2000" b="1" dirty="0">
                <a:solidFill>
                  <a:srgbClr val="FF8026"/>
                </a:solidFill>
                <a:latin typeface="Century Gothic" panose="020B0502020202020204" pitchFamily="34" charset="0"/>
                <a:cs typeface="Lato Regular"/>
              </a:rPr>
              <a:t>Advertising</a:t>
            </a:r>
            <a:endParaRPr lang="id-ID" sz="2400" b="1" dirty="0">
              <a:solidFill>
                <a:srgbClr val="FF8026"/>
              </a:solidFill>
              <a:latin typeface="Century Gothic" panose="020B0502020202020204" pitchFamily="34" charset="0"/>
              <a:cs typeface="Lato Regular"/>
            </a:endParaRPr>
          </a:p>
        </p:txBody>
      </p:sp>
      <p:sp>
        <p:nvSpPr>
          <p:cNvPr id="18" name="TextBox 17">
            <a:extLst>
              <a:ext uri="{FF2B5EF4-FFF2-40B4-BE49-F238E27FC236}">
                <a16:creationId xmlns:a16="http://schemas.microsoft.com/office/drawing/2014/main" id="{30136D3D-DDBA-01D9-A6CB-C8B93DA6377A}"/>
              </a:ext>
            </a:extLst>
          </p:cNvPr>
          <p:cNvSpPr txBox="1"/>
          <p:nvPr/>
        </p:nvSpPr>
        <p:spPr>
          <a:xfrm>
            <a:off x="9914740" y="5301700"/>
            <a:ext cx="1688702" cy="830958"/>
          </a:xfrm>
          <a:prstGeom prst="rect">
            <a:avLst/>
          </a:prstGeom>
          <a:noFill/>
        </p:spPr>
        <p:txBody>
          <a:bodyPr wrap="square" lIns="182840" tIns="91421" rIns="182840" bIns="91421" rtlCol="0">
            <a:spAutoFit/>
          </a:bodyPr>
          <a:lstStyle/>
          <a:p>
            <a:pPr algn="just" defTabSz="647570">
              <a:spcBef>
                <a:spcPts val="1700"/>
              </a:spcBef>
              <a:defRPr/>
            </a:pPr>
            <a:r>
              <a:rPr lang="en-US" sz="1400" dirty="0">
                <a:latin typeface="Century Gothic" panose="020B0502020202020204" pitchFamily="34" charset="0"/>
                <a:cs typeface="Lato Light"/>
              </a:rPr>
              <a:t>Creativity is the key to success </a:t>
            </a:r>
            <a:r>
              <a:rPr lang="en-US" sz="1400" dirty="0">
                <a:latin typeface="Century Gothic" panose="020B0502020202020204" pitchFamily="34" charset="0"/>
                <a:cs typeface="Lato Regular"/>
              </a:rPr>
              <a:t>Lorem ipsum</a:t>
            </a:r>
            <a:endParaRPr lang="es-ES" sz="1400" dirty="0">
              <a:latin typeface="Century Gothic" panose="020B0502020202020204" pitchFamily="34" charset="0"/>
              <a:cs typeface="Lato Light"/>
            </a:endParaRPr>
          </a:p>
        </p:txBody>
      </p:sp>
      <p:sp>
        <p:nvSpPr>
          <p:cNvPr id="19" name="Freeform 191">
            <a:extLst>
              <a:ext uri="{FF2B5EF4-FFF2-40B4-BE49-F238E27FC236}">
                <a16:creationId xmlns:a16="http://schemas.microsoft.com/office/drawing/2014/main" id="{AB583317-7C97-A3EE-537B-C3232F307F57}"/>
              </a:ext>
            </a:extLst>
          </p:cNvPr>
          <p:cNvSpPr>
            <a:spLocks noChangeArrowheads="1"/>
          </p:cNvSpPr>
          <p:nvPr/>
        </p:nvSpPr>
        <p:spPr bwMode="auto">
          <a:xfrm>
            <a:off x="1575667" y="3709180"/>
            <a:ext cx="6342" cy="107740"/>
          </a:xfrm>
          <a:custGeom>
            <a:avLst/>
            <a:gdLst>
              <a:gd name="T0" fmla="*/ 0 w 7"/>
              <a:gd name="T1" fmla="*/ 147 h 148"/>
              <a:gd name="T2" fmla="*/ 0 w 7"/>
              <a:gd name="T3" fmla="*/ 147 h 148"/>
              <a:gd name="T4" fmla="*/ 6 w 7"/>
              <a:gd name="T5" fmla="*/ 147 h 148"/>
              <a:gd name="T6" fmla="*/ 0 w 7"/>
              <a:gd name="T7" fmla="*/ 0 h 148"/>
              <a:gd name="T8" fmla="*/ 0 w 7"/>
              <a:gd name="T9" fmla="*/ 147 h 148"/>
            </a:gdLst>
            <a:ahLst/>
            <a:cxnLst>
              <a:cxn ang="0">
                <a:pos x="T0" y="T1"/>
              </a:cxn>
              <a:cxn ang="0">
                <a:pos x="T2" y="T3"/>
              </a:cxn>
              <a:cxn ang="0">
                <a:pos x="T4" y="T5"/>
              </a:cxn>
              <a:cxn ang="0">
                <a:pos x="T6" y="T7"/>
              </a:cxn>
              <a:cxn ang="0">
                <a:pos x="T8" y="T9"/>
              </a:cxn>
            </a:cxnLst>
            <a:rect l="0" t="0" r="r" b="b"/>
            <a:pathLst>
              <a:path w="7" h="148">
                <a:moveTo>
                  <a:pt x="0" y="147"/>
                </a:moveTo>
                <a:lnTo>
                  <a:pt x="0" y="147"/>
                </a:lnTo>
                <a:cubicBezTo>
                  <a:pt x="6" y="147"/>
                  <a:pt x="6" y="147"/>
                  <a:pt x="6" y="147"/>
                </a:cubicBezTo>
                <a:cubicBezTo>
                  <a:pt x="6" y="100"/>
                  <a:pt x="0" y="47"/>
                  <a:pt x="0" y="0"/>
                </a:cubicBezTo>
                <a:lnTo>
                  <a:pt x="0" y="147"/>
                </a:lnTo>
              </a:path>
            </a:pathLst>
          </a:custGeom>
          <a:solidFill>
            <a:srgbClr val="FFFEF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2000">
              <a:solidFill>
                <a:srgbClr val="445469"/>
              </a:solidFill>
            </a:endParaRPr>
          </a:p>
        </p:txBody>
      </p:sp>
      <p:sp>
        <p:nvSpPr>
          <p:cNvPr id="20" name="Freeform 193">
            <a:extLst>
              <a:ext uri="{FF2B5EF4-FFF2-40B4-BE49-F238E27FC236}">
                <a16:creationId xmlns:a16="http://schemas.microsoft.com/office/drawing/2014/main" id="{45A77E87-5944-3FE1-42C6-5754F49ABA79}"/>
              </a:ext>
            </a:extLst>
          </p:cNvPr>
          <p:cNvSpPr>
            <a:spLocks noChangeArrowheads="1"/>
          </p:cNvSpPr>
          <p:nvPr/>
        </p:nvSpPr>
        <p:spPr bwMode="auto">
          <a:xfrm>
            <a:off x="1575667" y="3598275"/>
            <a:ext cx="6342" cy="110907"/>
          </a:xfrm>
          <a:custGeom>
            <a:avLst/>
            <a:gdLst>
              <a:gd name="T0" fmla="*/ 0 w 7"/>
              <a:gd name="T1" fmla="*/ 0 h 154"/>
              <a:gd name="T2" fmla="*/ 0 w 7"/>
              <a:gd name="T3" fmla="*/ 0 h 154"/>
              <a:gd name="T4" fmla="*/ 0 w 7"/>
              <a:gd name="T5" fmla="*/ 153 h 154"/>
              <a:gd name="T6" fmla="*/ 6 w 7"/>
              <a:gd name="T7" fmla="*/ 0 h 154"/>
              <a:gd name="T8" fmla="*/ 0 w 7"/>
              <a:gd name="T9" fmla="*/ 0 h 154"/>
            </a:gdLst>
            <a:ahLst/>
            <a:cxnLst>
              <a:cxn ang="0">
                <a:pos x="T0" y="T1"/>
              </a:cxn>
              <a:cxn ang="0">
                <a:pos x="T2" y="T3"/>
              </a:cxn>
              <a:cxn ang="0">
                <a:pos x="T4" y="T5"/>
              </a:cxn>
              <a:cxn ang="0">
                <a:pos x="T6" y="T7"/>
              </a:cxn>
              <a:cxn ang="0">
                <a:pos x="T8" y="T9"/>
              </a:cxn>
            </a:cxnLst>
            <a:rect l="0" t="0" r="r" b="b"/>
            <a:pathLst>
              <a:path w="7" h="154">
                <a:moveTo>
                  <a:pt x="0" y="0"/>
                </a:moveTo>
                <a:lnTo>
                  <a:pt x="0" y="0"/>
                </a:lnTo>
                <a:cubicBezTo>
                  <a:pt x="0" y="153"/>
                  <a:pt x="0" y="153"/>
                  <a:pt x="0" y="153"/>
                </a:cubicBezTo>
                <a:cubicBezTo>
                  <a:pt x="0" y="100"/>
                  <a:pt x="6" y="53"/>
                  <a:pt x="6" y="0"/>
                </a:cubicBezTo>
                <a:lnTo>
                  <a:pt x="0" y="0"/>
                </a:lnTo>
              </a:path>
            </a:pathLst>
          </a:custGeom>
          <a:solidFill>
            <a:srgbClr val="FFFEF1"/>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2000">
              <a:solidFill>
                <a:srgbClr val="445469"/>
              </a:solidFill>
            </a:endParaRPr>
          </a:p>
        </p:txBody>
      </p:sp>
      <p:sp>
        <p:nvSpPr>
          <p:cNvPr id="38" name="Freeform 190">
            <a:extLst>
              <a:ext uri="{FF2B5EF4-FFF2-40B4-BE49-F238E27FC236}">
                <a16:creationId xmlns:a16="http://schemas.microsoft.com/office/drawing/2014/main" id="{B90C1D88-FF6F-5EB1-3DFD-B901BF16D529}"/>
              </a:ext>
            </a:extLst>
          </p:cNvPr>
          <p:cNvSpPr>
            <a:spLocks noChangeArrowheads="1"/>
          </p:cNvSpPr>
          <p:nvPr/>
        </p:nvSpPr>
        <p:spPr bwMode="auto">
          <a:xfrm>
            <a:off x="1797627" y="2314918"/>
            <a:ext cx="1284211" cy="1283359"/>
          </a:xfrm>
          <a:custGeom>
            <a:avLst/>
            <a:gdLst>
              <a:gd name="T0" fmla="*/ 1784 w 1785"/>
              <a:gd name="T1" fmla="*/ 618 h 1785"/>
              <a:gd name="T2" fmla="*/ 1784 w 1785"/>
              <a:gd name="T3" fmla="*/ 618 h 1785"/>
              <a:gd name="T4" fmla="*/ 1784 w 1785"/>
              <a:gd name="T5" fmla="*/ 0 h 1785"/>
              <a:gd name="T6" fmla="*/ 0 w 1785"/>
              <a:gd name="T7" fmla="*/ 1784 h 1785"/>
              <a:gd name="T8" fmla="*/ 606 w 1785"/>
              <a:gd name="T9" fmla="*/ 1784 h 1785"/>
              <a:gd name="T10" fmla="*/ 1784 w 1785"/>
              <a:gd name="T11" fmla="*/ 618 h 1785"/>
            </a:gdLst>
            <a:ahLst/>
            <a:cxnLst>
              <a:cxn ang="0">
                <a:pos x="T0" y="T1"/>
              </a:cxn>
              <a:cxn ang="0">
                <a:pos x="T2" y="T3"/>
              </a:cxn>
              <a:cxn ang="0">
                <a:pos x="T4" y="T5"/>
              </a:cxn>
              <a:cxn ang="0">
                <a:pos x="T6" y="T7"/>
              </a:cxn>
              <a:cxn ang="0">
                <a:pos x="T8" y="T9"/>
              </a:cxn>
              <a:cxn ang="0">
                <a:pos x="T10" y="T11"/>
              </a:cxn>
            </a:cxnLst>
            <a:rect l="0" t="0" r="r" b="b"/>
            <a:pathLst>
              <a:path w="1785" h="1785">
                <a:moveTo>
                  <a:pt x="1784" y="618"/>
                </a:moveTo>
                <a:lnTo>
                  <a:pt x="1784" y="618"/>
                </a:lnTo>
                <a:cubicBezTo>
                  <a:pt x="1784" y="0"/>
                  <a:pt x="1784" y="0"/>
                  <a:pt x="1784" y="0"/>
                </a:cubicBezTo>
                <a:cubicBezTo>
                  <a:pt x="836" y="77"/>
                  <a:pt x="76" y="836"/>
                  <a:pt x="0" y="1784"/>
                </a:cubicBezTo>
                <a:cubicBezTo>
                  <a:pt x="606" y="1784"/>
                  <a:pt x="606" y="1784"/>
                  <a:pt x="606" y="1784"/>
                </a:cubicBezTo>
                <a:cubicBezTo>
                  <a:pt x="665" y="1166"/>
                  <a:pt x="1166" y="677"/>
                  <a:pt x="1784" y="618"/>
                </a:cubicBezTo>
              </a:path>
            </a:pathLst>
          </a:custGeom>
          <a:solidFill>
            <a:srgbClr val="F26363"/>
          </a:solidFill>
          <a:ln>
            <a:noFill/>
          </a:ln>
          <a:effectLst/>
        </p:spPr>
        <p:txBody>
          <a:bodyPr wrap="none" lIns="121851" tIns="60925" rIns="121851" bIns="60925" anchor="ctr"/>
          <a:lstStyle/>
          <a:p>
            <a:pPr defTabSz="1828434"/>
            <a:endParaRPr lang="en-US" sz="2000">
              <a:solidFill>
                <a:srgbClr val="445469"/>
              </a:solidFill>
            </a:endParaRPr>
          </a:p>
        </p:txBody>
      </p:sp>
      <p:sp>
        <p:nvSpPr>
          <p:cNvPr id="39" name="Freeform 197">
            <a:extLst>
              <a:ext uri="{FF2B5EF4-FFF2-40B4-BE49-F238E27FC236}">
                <a16:creationId xmlns:a16="http://schemas.microsoft.com/office/drawing/2014/main" id="{0A3AE4A4-4EC8-E26C-89AD-836D3293EE00}"/>
              </a:ext>
            </a:extLst>
          </p:cNvPr>
          <p:cNvSpPr>
            <a:spLocks noChangeArrowheads="1"/>
          </p:cNvSpPr>
          <p:nvPr/>
        </p:nvSpPr>
        <p:spPr bwMode="auto">
          <a:xfrm>
            <a:off x="1924463" y="1871288"/>
            <a:ext cx="653203" cy="532355"/>
          </a:xfrm>
          <a:custGeom>
            <a:avLst/>
            <a:gdLst>
              <a:gd name="T0" fmla="*/ 907 w 908"/>
              <a:gd name="T1" fmla="*/ 742 h 743"/>
              <a:gd name="T2" fmla="*/ 842 w 908"/>
              <a:gd name="T3" fmla="*/ 742 h 743"/>
              <a:gd name="T4" fmla="*/ 842 w 908"/>
              <a:gd name="T5" fmla="*/ 59 h 743"/>
              <a:gd name="T6" fmla="*/ 0 w 908"/>
              <a:gd name="T7" fmla="*/ 59 h 743"/>
              <a:gd name="T8" fmla="*/ 0 w 908"/>
              <a:gd name="T9" fmla="*/ 0 h 743"/>
              <a:gd name="T10" fmla="*/ 907 w 908"/>
              <a:gd name="T11" fmla="*/ 0 h 743"/>
              <a:gd name="T12" fmla="*/ 907 w 908"/>
              <a:gd name="T13" fmla="*/ 742 h 743"/>
            </a:gdLst>
            <a:ahLst/>
            <a:cxnLst>
              <a:cxn ang="0">
                <a:pos x="T0" y="T1"/>
              </a:cxn>
              <a:cxn ang="0">
                <a:pos x="T2" y="T3"/>
              </a:cxn>
              <a:cxn ang="0">
                <a:pos x="T4" y="T5"/>
              </a:cxn>
              <a:cxn ang="0">
                <a:pos x="T6" y="T7"/>
              </a:cxn>
              <a:cxn ang="0">
                <a:pos x="T8" y="T9"/>
              </a:cxn>
              <a:cxn ang="0">
                <a:pos x="T10" y="T11"/>
              </a:cxn>
              <a:cxn ang="0">
                <a:pos x="T12" y="T13"/>
              </a:cxn>
            </a:cxnLst>
            <a:rect l="0" t="0" r="r" b="b"/>
            <a:pathLst>
              <a:path w="908" h="743">
                <a:moveTo>
                  <a:pt x="907" y="742"/>
                </a:moveTo>
                <a:lnTo>
                  <a:pt x="842" y="742"/>
                </a:lnTo>
                <a:lnTo>
                  <a:pt x="842" y="59"/>
                </a:lnTo>
                <a:lnTo>
                  <a:pt x="0" y="59"/>
                </a:lnTo>
                <a:lnTo>
                  <a:pt x="0" y="0"/>
                </a:lnTo>
                <a:lnTo>
                  <a:pt x="907" y="0"/>
                </a:lnTo>
                <a:lnTo>
                  <a:pt x="907" y="742"/>
                </a:lnTo>
              </a:path>
            </a:pathLst>
          </a:custGeom>
          <a:solidFill>
            <a:srgbClr val="F26363"/>
          </a:solidFill>
          <a:ln>
            <a:noFill/>
          </a:ln>
          <a:effectLst/>
        </p:spPr>
        <p:txBody>
          <a:bodyPr wrap="none" lIns="121851" tIns="60925" rIns="121851" bIns="60925" anchor="ctr"/>
          <a:lstStyle/>
          <a:p>
            <a:pPr defTabSz="1828434"/>
            <a:endParaRPr lang="en-US" sz="2000">
              <a:solidFill>
                <a:srgbClr val="445469"/>
              </a:solidFill>
            </a:endParaRPr>
          </a:p>
        </p:txBody>
      </p:sp>
      <p:sp>
        <p:nvSpPr>
          <p:cNvPr id="40" name="Freeform 212">
            <a:extLst>
              <a:ext uri="{FF2B5EF4-FFF2-40B4-BE49-F238E27FC236}">
                <a16:creationId xmlns:a16="http://schemas.microsoft.com/office/drawing/2014/main" id="{894E50D5-A478-D324-23CD-F7EC60F26822}"/>
              </a:ext>
            </a:extLst>
          </p:cNvPr>
          <p:cNvSpPr>
            <a:spLocks noChangeArrowheads="1"/>
          </p:cNvSpPr>
          <p:nvPr/>
        </p:nvSpPr>
        <p:spPr bwMode="auto">
          <a:xfrm>
            <a:off x="1765920" y="1706512"/>
            <a:ext cx="386849" cy="386591"/>
          </a:xfrm>
          <a:custGeom>
            <a:avLst/>
            <a:gdLst>
              <a:gd name="T0" fmla="*/ 536 w 537"/>
              <a:gd name="T1" fmla="*/ 265 h 537"/>
              <a:gd name="T2" fmla="*/ 536 w 537"/>
              <a:gd name="T3" fmla="*/ 265 h 537"/>
              <a:gd name="T4" fmla="*/ 265 w 537"/>
              <a:gd name="T5" fmla="*/ 536 h 537"/>
              <a:gd name="T6" fmla="*/ 0 w 537"/>
              <a:gd name="T7" fmla="*/ 265 h 537"/>
              <a:gd name="T8" fmla="*/ 265 w 537"/>
              <a:gd name="T9" fmla="*/ 0 h 537"/>
              <a:gd name="T10" fmla="*/ 536 w 537"/>
              <a:gd name="T11" fmla="*/ 265 h 537"/>
            </a:gdLst>
            <a:ahLst/>
            <a:cxnLst>
              <a:cxn ang="0">
                <a:pos x="T0" y="T1"/>
              </a:cxn>
              <a:cxn ang="0">
                <a:pos x="T2" y="T3"/>
              </a:cxn>
              <a:cxn ang="0">
                <a:pos x="T4" y="T5"/>
              </a:cxn>
              <a:cxn ang="0">
                <a:pos x="T6" y="T7"/>
              </a:cxn>
              <a:cxn ang="0">
                <a:pos x="T8" y="T9"/>
              </a:cxn>
              <a:cxn ang="0">
                <a:pos x="T10" y="T11"/>
              </a:cxn>
            </a:cxnLst>
            <a:rect l="0" t="0" r="r" b="b"/>
            <a:pathLst>
              <a:path w="537" h="537">
                <a:moveTo>
                  <a:pt x="536" y="265"/>
                </a:moveTo>
                <a:lnTo>
                  <a:pt x="536" y="265"/>
                </a:lnTo>
                <a:cubicBezTo>
                  <a:pt x="536" y="418"/>
                  <a:pt x="413" y="536"/>
                  <a:pt x="265" y="536"/>
                </a:cubicBezTo>
                <a:cubicBezTo>
                  <a:pt x="118" y="536"/>
                  <a:pt x="0" y="418"/>
                  <a:pt x="0" y="265"/>
                </a:cubicBezTo>
                <a:cubicBezTo>
                  <a:pt x="0" y="118"/>
                  <a:pt x="118" y="0"/>
                  <a:pt x="265" y="0"/>
                </a:cubicBezTo>
                <a:cubicBezTo>
                  <a:pt x="413" y="0"/>
                  <a:pt x="536" y="118"/>
                  <a:pt x="536" y="265"/>
                </a:cubicBezTo>
              </a:path>
            </a:pathLst>
          </a:custGeom>
          <a:solidFill>
            <a:srgbClr val="F26363"/>
          </a:solidFill>
          <a:ln>
            <a:noFill/>
          </a:ln>
          <a:effectLst/>
        </p:spPr>
        <p:txBody>
          <a:bodyPr wrap="none" lIns="121851" tIns="60925" rIns="121851" bIns="60925" anchor="ctr"/>
          <a:lstStyle/>
          <a:p>
            <a:pPr defTabSz="1828434"/>
            <a:endParaRPr lang="en-US" sz="2000">
              <a:solidFill>
                <a:srgbClr val="445469"/>
              </a:solidFill>
            </a:endParaRPr>
          </a:p>
        </p:txBody>
      </p:sp>
      <p:sp>
        <p:nvSpPr>
          <p:cNvPr id="35" name="Freeform 194">
            <a:extLst>
              <a:ext uri="{FF2B5EF4-FFF2-40B4-BE49-F238E27FC236}">
                <a16:creationId xmlns:a16="http://schemas.microsoft.com/office/drawing/2014/main" id="{3FD4DCAC-FEBA-A012-03B3-398C6B4755CD}"/>
              </a:ext>
            </a:extLst>
          </p:cNvPr>
          <p:cNvSpPr>
            <a:spLocks noChangeArrowheads="1"/>
          </p:cNvSpPr>
          <p:nvPr/>
        </p:nvSpPr>
        <p:spPr bwMode="auto">
          <a:xfrm>
            <a:off x="3294291" y="3813751"/>
            <a:ext cx="1284211" cy="1283357"/>
          </a:xfrm>
          <a:custGeom>
            <a:avLst/>
            <a:gdLst>
              <a:gd name="T0" fmla="*/ 0 w 1785"/>
              <a:gd name="T1" fmla="*/ 1131 h 1784"/>
              <a:gd name="T2" fmla="*/ 0 w 1785"/>
              <a:gd name="T3" fmla="*/ 1131 h 1784"/>
              <a:gd name="T4" fmla="*/ 0 w 1785"/>
              <a:gd name="T5" fmla="*/ 1783 h 1784"/>
              <a:gd name="T6" fmla="*/ 1784 w 1785"/>
              <a:gd name="T7" fmla="*/ 0 h 1784"/>
              <a:gd name="T8" fmla="*/ 1113 w 1785"/>
              <a:gd name="T9" fmla="*/ 0 h 1784"/>
              <a:gd name="T10" fmla="*/ 0 w 1785"/>
              <a:gd name="T11" fmla="*/ 1131 h 1784"/>
            </a:gdLst>
            <a:ahLst/>
            <a:cxnLst>
              <a:cxn ang="0">
                <a:pos x="T0" y="T1"/>
              </a:cxn>
              <a:cxn ang="0">
                <a:pos x="T2" y="T3"/>
              </a:cxn>
              <a:cxn ang="0">
                <a:pos x="T4" y="T5"/>
              </a:cxn>
              <a:cxn ang="0">
                <a:pos x="T6" y="T7"/>
              </a:cxn>
              <a:cxn ang="0">
                <a:pos x="T8" y="T9"/>
              </a:cxn>
              <a:cxn ang="0">
                <a:pos x="T10" y="T11"/>
              </a:cxn>
            </a:cxnLst>
            <a:rect l="0" t="0" r="r" b="b"/>
            <a:pathLst>
              <a:path w="1785" h="1784">
                <a:moveTo>
                  <a:pt x="0" y="1131"/>
                </a:moveTo>
                <a:lnTo>
                  <a:pt x="0" y="1131"/>
                </a:lnTo>
                <a:cubicBezTo>
                  <a:pt x="0" y="1783"/>
                  <a:pt x="0" y="1783"/>
                  <a:pt x="0" y="1783"/>
                </a:cubicBezTo>
                <a:cubicBezTo>
                  <a:pt x="948" y="1713"/>
                  <a:pt x="1713" y="954"/>
                  <a:pt x="1784" y="0"/>
                </a:cubicBezTo>
                <a:cubicBezTo>
                  <a:pt x="1113" y="0"/>
                  <a:pt x="1113" y="0"/>
                  <a:pt x="1113" y="0"/>
                </a:cubicBezTo>
                <a:cubicBezTo>
                  <a:pt x="1042" y="583"/>
                  <a:pt x="583" y="1048"/>
                  <a:pt x="0" y="1131"/>
                </a:cubicBezTo>
              </a:path>
            </a:pathLst>
          </a:custGeom>
          <a:solidFill>
            <a:srgbClr val="7DD1CE"/>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2000">
              <a:solidFill>
                <a:srgbClr val="445469"/>
              </a:solidFill>
            </a:endParaRPr>
          </a:p>
        </p:txBody>
      </p:sp>
      <p:sp>
        <p:nvSpPr>
          <p:cNvPr id="36" name="Freeform 199">
            <a:extLst>
              <a:ext uri="{FF2B5EF4-FFF2-40B4-BE49-F238E27FC236}">
                <a16:creationId xmlns:a16="http://schemas.microsoft.com/office/drawing/2014/main" id="{71062DE5-E843-5679-98C4-408079E2045D}"/>
              </a:ext>
            </a:extLst>
          </p:cNvPr>
          <p:cNvSpPr>
            <a:spLocks noChangeArrowheads="1"/>
          </p:cNvSpPr>
          <p:nvPr/>
        </p:nvSpPr>
        <p:spPr bwMode="auto">
          <a:xfrm>
            <a:off x="4153603" y="4827762"/>
            <a:ext cx="627837" cy="709808"/>
          </a:xfrm>
          <a:custGeom>
            <a:avLst/>
            <a:gdLst>
              <a:gd name="T0" fmla="*/ 872 w 873"/>
              <a:gd name="T1" fmla="*/ 988 h 989"/>
              <a:gd name="T2" fmla="*/ 0 w 873"/>
              <a:gd name="T3" fmla="*/ 988 h 989"/>
              <a:gd name="T4" fmla="*/ 0 w 873"/>
              <a:gd name="T5" fmla="*/ 0 h 989"/>
              <a:gd name="T6" fmla="*/ 65 w 873"/>
              <a:gd name="T7" fmla="*/ 0 h 989"/>
              <a:gd name="T8" fmla="*/ 65 w 873"/>
              <a:gd name="T9" fmla="*/ 930 h 989"/>
              <a:gd name="T10" fmla="*/ 872 w 873"/>
              <a:gd name="T11" fmla="*/ 930 h 989"/>
              <a:gd name="T12" fmla="*/ 872 w 873"/>
              <a:gd name="T13" fmla="*/ 988 h 989"/>
            </a:gdLst>
            <a:ahLst/>
            <a:cxnLst>
              <a:cxn ang="0">
                <a:pos x="T0" y="T1"/>
              </a:cxn>
              <a:cxn ang="0">
                <a:pos x="T2" y="T3"/>
              </a:cxn>
              <a:cxn ang="0">
                <a:pos x="T4" y="T5"/>
              </a:cxn>
              <a:cxn ang="0">
                <a:pos x="T6" y="T7"/>
              </a:cxn>
              <a:cxn ang="0">
                <a:pos x="T8" y="T9"/>
              </a:cxn>
              <a:cxn ang="0">
                <a:pos x="T10" y="T11"/>
              </a:cxn>
              <a:cxn ang="0">
                <a:pos x="T12" y="T13"/>
              </a:cxn>
            </a:cxnLst>
            <a:rect l="0" t="0" r="r" b="b"/>
            <a:pathLst>
              <a:path w="873" h="989">
                <a:moveTo>
                  <a:pt x="872" y="988"/>
                </a:moveTo>
                <a:lnTo>
                  <a:pt x="0" y="988"/>
                </a:lnTo>
                <a:lnTo>
                  <a:pt x="0" y="0"/>
                </a:lnTo>
                <a:lnTo>
                  <a:pt x="65" y="0"/>
                </a:lnTo>
                <a:lnTo>
                  <a:pt x="65" y="930"/>
                </a:lnTo>
                <a:lnTo>
                  <a:pt x="872" y="930"/>
                </a:lnTo>
                <a:lnTo>
                  <a:pt x="872" y="988"/>
                </a:lnTo>
              </a:path>
            </a:pathLst>
          </a:custGeom>
          <a:solidFill>
            <a:srgbClr val="7DD1CE"/>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2000">
              <a:solidFill>
                <a:srgbClr val="445469"/>
              </a:solidFill>
            </a:endParaRPr>
          </a:p>
        </p:txBody>
      </p:sp>
      <p:sp>
        <p:nvSpPr>
          <p:cNvPr id="37" name="Freeform 213">
            <a:extLst>
              <a:ext uri="{FF2B5EF4-FFF2-40B4-BE49-F238E27FC236}">
                <a16:creationId xmlns:a16="http://schemas.microsoft.com/office/drawing/2014/main" id="{65FEB6CA-4499-D8A3-FE72-D508854F01D4}"/>
              </a:ext>
            </a:extLst>
          </p:cNvPr>
          <p:cNvSpPr>
            <a:spLocks noChangeArrowheads="1"/>
          </p:cNvSpPr>
          <p:nvPr/>
        </p:nvSpPr>
        <p:spPr bwMode="auto">
          <a:xfrm>
            <a:off x="4594356" y="5322092"/>
            <a:ext cx="386849" cy="389760"/>
          </a:xfrm>
          <a:custGeom>
            <a:avLst/>
            <a:gdLst>
              <a:gd name="T0" fmla="*/ 0 w 536"/>
              <a:gd name="T1" fmla="*/ 271 h 543"/>
              <a:gd name="T2" fmla="*/ 0 w 536"/>
              <a:gd name="T3" fmla="*/ 271 h 543"/>
              <a:gd name="T4" fmla="*/ 265 w 536"/>
              <a:gd name="T5" fmla="*/ 542 h 543"/>
              <a:gd name="T6" fmla="*/ 535 w 536"/>
              <a:gd name="T7" fmla="*/ 271 h 543"/>
              <a:gd name="T8" fmla="*/ 265 w 536"/>
              <a:gd name="T9" fmla="*/ 0 h 543"/>
              <a:gd name="T10" fmla="*/ 0 w 536"/>
              <a:gd name="T11" fmla="*/ 271 h 543"/>
            </a:gdLst>
            <a:ahLst/>
            <a:cxnLst>
              <a:cxn ang="0">
                <a:pos x="T0" y="T1"/>
              </a:cxn>
              <a:cxn ang="0">
                <a:pos x="T2" y="T3"/>
              </a:cxn>
              <a:cxn ang="0">
                <a:pos x="T4" y="T5"/>
              </a:cxn>
              <a:cxn ang="0">
                <a:pos x="T6" y="T7"/>
              </a:cxn>
              <a:cxn ang="0">
                <a:pos x="T8" y="T9"/>
              </a:cxn>
              <a:cxn ang="0">
                <a:pos x="T10" y="T11"/>
              </a:cxn>
            </a:cxnLst>
            <a:rect l="0" t="0" r="r" b="b"/>
            <a:pathLst>
              <a:path w="536" h="543">
                <a:moveTo>
                  <a:pt x="0" y="271"/>
                </a:moveTo>
                <a:lnTo>
                  <a:pt x="0" y="271"/>
                </a:lnTo>
                <a:cubicBezTo>
                  <a:pt x="0" y="418"/>
                  <a:pt x="117" y="542"/>
                  <a:pt x="265" y="542"/>
                </a:cubicBezTo>
                <a:cubicBezTo>
                  <a:pt x="412" y="542"/>
                  <a:pt x="535" y="418"/>
                  <a:pt x="535" y="271"/>
                </a:cubicBezTo>
                <a:cubicBezTo>
                  <a:pt x="535" y="124"/>
                  <a:pt x="412" y="0"/>
                  <a:pt x="265" y="0"/>
                </a:cubicBezTo>
                <a:cubicBezTo>
                  <a:pt x="117" y="0"/>
                  <a:pt x="0" y="124"/>
                  <a:pt x="0" y="271"/>
                </a:cubicBezTo>
              </a:path>
            </a:pathLst>
          </a:custGeom>
          <a:solidFill>
            <a:srgbClr val="7DD1CE"/>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2000">
              <a:solidFill>
                <a:srgbClr val="445469"/>
              </a:solidFill>
            </a:endParaRPr>
          </a:p>
        </p:txBody>
      </p:sp>
      <p:sp>
        <p:nvSpPr>
          <p:cNvPr id="32" name="Freeform 195">
            <a:extLst>
              <a:ext uri="{FF2B5EF4-FFF2-40B4-BE49-F238E27FC236}">
                <a16:creationId xmlns:a16="http://schemas.microsoft.com/office/drawing/2014/main" id="{ABD8F21E-9D17-D544-175C-F0CDE120C731}"/>
              </a:ext>
            </a:extLst>
          </p:cNvPr>
          <p:cNvSpPr>
            <a:spLocks noChangeArrowheads="1"/>
          </p:cNvSpPr>
          <p:nvPr/>
        </p:nvSpPr>
        <p:spPr bwMode="auto">
          <a:xfrm>
            <a:off x="3294289" y="2314916"/>
            <a:ext cx="1284212" cy="1283359"/>
          </a:xfrm>
          <a:custGeom>
            <a:avLst/>
            <a:gdLst>
              <a:gd name="T0" fmla="*/ 1119 w 1785"/>
              <a:gd name="T1" fmla="*/ 1784 h 1785"/>
              <a:gd name="T2" fmla="*/ 1119 w 1785"/>
              <a:gd name="T3" fmla="*/ 1784 h 1785"/>
              <a:gd name="T4" fmla="*/ 1784 w 1785"/>
              <a:gd name="T5" fmla="*/ 1784 h 1785"/>
              <a:gd name="T6" fmla="*/ 0 w 1785"/>
              <a:gd name="T7" fmla="*/ 0 h 1785"/>
              <a:gd name="T8" fmla="*/ 0 w 1785"/>
              <a:gd name="T9" fmla="*/ 630 h 1785"/>
              <a:gd name="T10" fmla="*/ 1119 w 1785"/>
              <a:gd name="T11" fmla="*/ 1784 h 1785"/>
            </a:gdLst>
            <a:ahLst/>
            <a:cxnLst>
              <a:cxn ang="0">
                <a:pos x="T0" y="T1"/>
              </a:cxn>
              <a:cxn ang="0">
                <a:pos x="T2" y="T3"/>
              </a:cxn>
              <a:cxn ang="0">
                <a:pos x="T4" y="T5"/>
              </a:cxn>
              <a:cxn ang="0">
                <a:pos x="T6" y="T7"/>
              </a:cxn>
              <a:cxn ang="0">
                <a:pos x="T8" y="T9"/>
              </a:cxn>
              <a:cxn ang="0">
                <a:pos x="T10" y="T11"/>
              </a:cxn>
            </a:cxnLst>
            <a:rect l="0" t="0" r="r" b="b"/>
            <a:pathLst>
              <a:path w="1785" h="1785">
                <a:moveTo>
                  <a:pt x="1119" y="1784"/>
                </a:moveTo>
                <a:lnTo>
                  <a:pt x="1119" y="1784"/>
                </a:lnTo>
                <a:cubicBezTo>
                  <a:pt x="1784" y="1784"/>
                  <a:pt x="1784" y="1784"/>
                  <a:pt x="1784" y="1784"/>
                </a:cubicBezTo>
                <a:cubicBezTo>
                  <a:pt x="1713" y="836"/>
                  <a:pt x="948" y="77"/>
                  <a:pt x="0" y="0"/>
                </a:cubicBezTo>
                <a:cubicBezTo>
                  <a:pt x="0" y="630"/>
                  <a:pt x="0" y="630"/>
                  <a:pt x="0" y="630"/>
                </a:cubicBezTo>
                <a:cubicBezTo>
                  <a:pt x="595" y="706"/>
                  <a:pt x="1060" y="1189"/>
                  <a:pt x="1119" y="1784"/>
                </a:cubicBezTo>
              </a:path>
            </a:pathLst>
          </a:custGeom>
          <a:solidFill>
            <a:srgbClr val="A8436F"/>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2000">
              <a:solidFill>
                <a:srgbClr val="445469"/>
              </a:solidFill>
            </a:endParaRPr>
          </a:p>
        </p:txBody>
      </p:sp>
      <p:sp>
        <p:nvSpPr>
          <p:cNvPr id="33" name="Freeform 196">
            <a:extLst>
              <a:ext uri="{FF2B5EF4-FFF2-40B4-BE49-F238E27FC236}">
                <a16:creationId xmlns:a16="http://schemas.microsoft.com/office/drawing/2014/main" id="{AFEF106A-6EC1-9593-C3A5-65F200A31E89}"/>
              </a:ext>
            </a:extLst>
          </p:cNvPr>
          <p:cNvSpPr>
            <a:spLocks noChangeArrowheads="1"/>
          </p:cNvSpPr>
          <p:nvPr/>
        </p:nvSpPr>
        <p:spPr bwMode="auto">
          <a:xfrm>
            <a:off x="4486544" y="2577925"/>
            <a:ext cx="355140" cy="392930"/>
          </a:xfrm>
          <a:custGeom>
            <a:avLst/>
            <a:gdLst>
              <a:gd name="T0" fmla="*/ 494 w 495"/>
              <a:gd name="T1" fmla="*/ 548 h 549"/>
              <a:gd name="T2" fmla="*/ 0 w 495"/>
              <a:gd name="T3" fmla="*/ 548 h 549"/>
              <a:gd name="T4" fmla="*/ 0 w 495"/>
              <a:gd name="T5" fmla="*/ 489 h 549"/>
              <a:gd name="T6" fmla="*/ 429 w 495"/>
              <a:gd name="T7" fmla="*/ 489 h 549"/>
              <a:gd name="T8" fmla="*/ 429 w 495"/>
              <a:gd name="T9" fmla="*/ 0 h 549"/>
              <a:gd name="T10" fmla="*/ 494 w 495"/>
              <a:gd name="T11" fmla="*/ 0 h 549"/>
              <a:gd name="T12" fmla="*/ 494 w 495"/>
              <a:gd name="T13" fmla="*/ 548 h 549"/>
            </a:gdLst>
            <a:ahLst/>
            <a:cxnLst>
              <a:cxn ang="0">
                <a:pos x="T0" y="T1"/>
              </a:cxn>
              <a:cxn ang="0">
                <a:pos x="T2" y="T3"/>
              </a:cxn>
              <a:cxn ang="0">
                <a:pos x="T4" y="T5"/>
              </a:cxn>
              <a:cxn ang="0">
                <a:pos x="T6" y="T7"/>
              </a:cxn>
              <a:cxn ang="0">
                <a:pos x="T8" y="T9"/>
              </a:cxn>
              <a:cxn ang="0">
                <a:pos x="T10" y="T11"/>
              </a:cxn>
              <a:cxn ang="0">
                <a:pos x="T12" y="T13"/>
              </a:cxn>
            </a:cxnLst>
            <a:rect l="0" t="0" r="r" b="b"/>
            <a:pathLst>
              <a:path w="495" h="549">
                <a:moveTo>
                  <a:pt x="494" y="548"/>
                </a:moveTo>
                <a:lnTo>
                  <a:pt x="0" y="548"/>
                </a:lnTo>
                <a:lnTo>
                  <a:pt x="0" y="489"/>
                </a:lnTo>
                <a:lnTo>
                  <a:pt x="429" y="489"/>
                </a:lnTo>
                <a:lnTo>
                  <a:pt x="429" y="0"/>
                </a:lnTo>
                <a:lnTo>
                  <a:pt x="494" y="0"/>
                </a:lnTo>
                <a:lnTo>
                  <a:pt x="494" y="548"/>
                </a:lnTo>
              </a:path>
            </a:pathLst>
          </a:custGeom>
          <a:solidFill>
            <a:srgbClr val="A8436F"/>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2000">
              <a:solidFill>
                <a:srgbClr val="445469"/>
              </a:solidFill>
            </a:endParaRPr>
          </a:p>
        </p:txBody>
      </p:sp>
      <p:sp>
        <p:nvSpPr>
          <p:cNvPr id="34" name="Freeform 214">
            <a:extLst>
              <a:ext uri="{FF2B5EF4-FFF2-40B4-BE49-F238E27FC236}">
                <a16:creationId xmlns:a16="http://schemas.microsoft.com/office/drawing/2014/main" id="{77594E80-50F4-9B0A-606A-365B3D2A23B9}"/>
              </a:ext>
            </a:extLst>
          </p:cNvPr>
          <p:cNvSpPr>
            <a:spLocks noChangeArrowheads="1"/>
          </p:cNvSpPr>
          <p:nvPr/>
        </p:nvSpPr>
        <p:spPr bwMode="auto">
          <a:xfrm>
            <a:off x="4626064" y="2245203"/>
            <a:ext cx="386849" cy="386591"/>
          </a:xfrm>
          <a:custGeom>
            <a:avLst/>
            <a:gdLst>
              <a:gd name="T0" fmla="*/ 536 w 537"/>
              <a:gd name="T1" fmla="*/ 265 h 537"/>
              <a:gd name="T2" fmla="*/ 536 w 537"/>
              <a:gd name="T3" fmla="*/ 265 h 537"/>
              <a:gd name="T4" fmla="*/ 265 w 537"/>
              <a:gd name="T5" fmla="*/ 536 h 537"/>
              <a:gd name="T6" fmla="*/ 0 w 537"/>
              <a:gd name="T7" fmla="*/ 265 h 537"/>
              <a:gd name="T8" fmla="*/ 265 w 537"/>
              <a:gd name="T9" fmla="*/ 0 h 537"/>
              <a:gd name="T10" fmla="*/ 536 w 537"/>
              <a:gd name="T11" fmla="*/ 265 h 537"/>
            </a:gdLst>
            <a:ahLst/>
            <a:cxnLst>
              <a:cxn ang="0">
                <a:pos x="T0" y="T1"/>
              </a:cxn>
              <a:cxn ang="0">
                <a:pos x="T2" y="T3"/>
              </a:cxn>
              <a:cxn ang="0">
                <a:pos x="T4" y="T5"/>
              </a:cxn>
              <a:cxn ang="0">
                <a:pos x="T6" y="T7"/>
              </a:cxn>
              <a:cxn ang="0">
                <a:pos x="T8" y="T9"/>
              </a:cxn>
              <a:cxn ang="0">
                <a:pos x="T10" y="T11"/>
              </a:cxn>
            </a:cxnLst>
            <a:rect l="0" t="0" r="r" b="b"/>
            <a:pathLst>
              <a:path w="537" h="537">
                <a:moveTo>
                  <a:pt x="536" y="265"/>
                </a:moveTo>
                <a:lnTo>
                  <a:pt x="536" y="265"/>
                </a:lnTo>
                <a:cubicBezTo>
                  <a:pt x="536" y="418"/>
                  <a:pt x="418" y="536"/>
                  <a:pt x="265" y="536"/>
                </a:cubicBezTo>
                <a:cubicBezTo>
                  <a:pt x="118" y="536"/>
                  <a:pt x="0" y="418"/>
                  <a:pt x="0" y="265"/>
                </a:cubicBezTo>
                <a:cubicBezTo>
                  <a:pt x="0" y="118"/>
                  <a:pt x="118" y="0"/>
                  <a:pt x="265" y="0"/>
                </a:cubicBezTo>
                <a:cubicBezTo>
                  <a:pt x="418" y="0"/>
                  <a:pt x="536" y="118"/>
                  <a:pt x="536" y="265"/>
                </a:cubicBezTo>
              </a:path>
            </a:pathLst>
          </a:custGeom>
          <a:solidFill>
            <a:srgbClr val="A8436F"/>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2000">
              <a:solidFill>
                <a:srgbClr val="445469"/>
              </a:solidFill>
            </a:endParaRPr>
          </a:p>
        </p:txBody>
      </p:sp>
      <p:sp>
        <p:nvSpPr>
          <p:cNvPr id="29" name="Freeform 192">
            <a:extLst>
              <a:ext uri="{FF2B5EF4-FFF2-40B4-BE49-F238E27FC236}">
                <a16:creationId xmlns:a16="http://schemas.microsoft.com/office/drawing/2014/main" id="{C68F635B-A25D-E575-4BE2-40AB2DB25CA0}"/>
              </a:ext>
            </a:extLst>
          </p:cNvPr>
          <p:cNvSpPr>
            <a:spLocks noChangeArrowheads="1"/>
          </p:cNvSpPr>
          <p:nvPr/>
        </p:nvSpPr>
        <p:spPr bwMode="auto">
          <a:xfrm>
            <a:off x="1797628" y="3813751"/>
            <a:ext cx="1284211" cy="1283356"/>
          </a:xfrm>
          <a:custGeom>
            <a:avLst/>
            <a:gdLst>
              <a:gd name="T0" fmla="*/ 606 w 1785"/>
              <a:gd name="T1" fmla="*/ 0 h 1784"/>
              <a:gd name="T2" fmla="*/ 606 w 1785"/>
              <a:gd name="T3" fmla="*/ 0 h 1784"/>
              <a:gd name="T4" fmla="*/ 0 w 1785"/>
              <a:gd name="T5" fmla="*/ 0 h 1784"/>
              <a:gd name="T6" fmla="*/ 1784 w 1785"/>
              <a:gd name="T7" fmla="*/ 1783 h 1784"/>
              <a:gd name="T8" fmla="*/ 1784 w 1785"/>
              <a:gd name="T9" fmla="*/ 1137 h 1784"/>
              <a:gd name="T10" fmla="*/ 606 w 1785"/>
              <a:gd name="T11" fmla="*/ 0 h 1784"/>
            </a:gdLst>
            <a:ahLst/>
            <a:cxnLst>
              <a:cxn ang="0">
                <a:pos x="T0" y="T1"/>
              </a:cxn>
              <a:cxn ang="0">
                <a:pos x="T2" y="T3"/>
              </a:cxn>
              <a:cxn ang="0">
                <a:pos x="T4" y="T5"/>
              </a:cxn>
              <a:cxn ang="0">
                <a:pos x="T6" y="T7"/>
              </a:cxn>
              <a:cxn ang="0">
                <a:pos x="T8" y="T9"/>
              </a:cxn>
              <a:cxn ang="0">
                <a:pos x="T10" y="T11"/>
              </a:cxn>
            </a:cxnLst>
            <a:rect l="0" t="0" r="r" b="b"/>
            <a:pathLst>
              <a:path w="1785" h="1784">
                <a:moveTo>
                  <a:pt x="606" y="0"/>
                </a:moveTo>
                <a:lnTo>
                  <a:pt x="606" y="0"/>
                </a:lnTo>
                <a:cubicBezTo>
                  <a:pt x="0" y="0"/>
                  <a:pt x="0" y="0"/>
                  <a:pt x="0" y="0"/>
                </a:cubicBezTo>
                <a:cubicBezTo>
                  <a:pt x="76" y="954"/>
                  <a:pt x="836" y="1713"/>
                  <a:pt x="1784" y="1783"/>
                </a:cubicBezTo>
                <a:cubicBezTo>
                  <a:pt x="1784" y="1137"/>
                  <a:pt x="1784" y="1137"/>
                  <a:pt x="1784" y="1137"/>
                </a:cubicBezTo>
                <a:cubicBezTo>
                  <a:pt x="1171" y="1084"/>
                  <a:pt x="683" y="607"/>
                  <a:pt x="606" y="0"/>
                </a:cubicBezTo>
              </a:path>
            </a:pathLst>
          </a:custGeom>
          <a:solidFill>
            <a:srgbClr val="FF8026"/>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2000">
              <a:solidFill>
                <a:srgbClr val="445469"/>
              </a:solidFill>
            </a:endParaRPr>
          </a:p>
        </p:txBody>
      </p:sp>
      <p:sp>
        <p:nvSpPr>
          <p:cNvPr id="30" name="Freeform 198">
            <a:extLst>
              <a:ext uri="{FF2B5EF4-FFF2-40B4-BE49-F238E27FC236}">
                <a16:creationId xmlns:a16="http://schemas.microsoft.com/office/drawing/2014/main" id="{83ED09A4-789B-6B95-4757-5EA40A067622}"/>
              </a:ext>
            </a:extLst>
          </p:cNvPr>
          <p:cNvSpPr>
            <a:spLocks noChangeArrowheads="1"/>
          </p:cNvSpPr>
          <p:nvPr/>
        </p:nvSpPr>
        <p:spPr bwMode="auto">
          <a:xfrm>
            <a:off x="2067155" y="5106614"/>
            <a:ext cx="653203" cy="329555"/>
          </a:xfrm>
          <a:custGeom>
            <a:avLst/>
            <a:gdLst>
              <a:gd name="T0" fmla="*/ 907 w 908"/>
              <a:gd name="T1" fmla="*/ 459 h 460"/>
              <a:gd name="T2" fmla="*/ 0 w 908"/>
              <a:gd name="T3" fmla="*/ 459 h 460"/>
              <a:gd name="T4" fmla="*/ 0 w 908"/>
              <a:gd name="T5" fmla="*/ 394 h 460"/>
              <a:gd name="T6" fmla="*/ 842 w 908"/>
              <a:gd name="T7" fmla="*/ 394 h 460"/>
              <a:gd name="T8" fmla="*/ 842 w 908"/>
              <a:gd name="T9" fmla="*/ 0 h 460"/>
              <a:gd name="T10" fmla="*/ 907 w 908"/>
              <a:gd name="T11" fmla="*/ 0 h 460"/>
              <a:gd name="T12" fmla="*/ 907 w 908"/>
              <a:gd name="T13" fmla="*/ 459 h 460"/>
            </a:gdLst>
            <a:ahLst/>
            <a:cxnLst>
              <a:cxn ang="0">
                <a:pos x="T0" y="T1"/>
              </a:cxn>
              <a:cxn ang="0">
                <a:pos x="T2" y="T3"/>
              </a:cxn>
              <a:cxn ang="0">
                <a:pos x="T4" y="T5"/>
              </a:cxn>
              <a:cxn ang="0">
                <a:pos x="T6" y="T7"/>
              </a:cxn>
              <a:cxn ang="0">
                <a:pos x="T8" y="T9"/>
              </a:cxn>
              <a:cxn ang="0">
                <a:pos x="T10" y="T11"/>
              </a:cxn>
              <a:cxn ang="0">
                <a:pos x="T12" y="T13"/>
              </a:cxn>
            </a:cxnLst>
            <a:rect l="0" t="0" r="r" b="b"/>
            <a:pathLst>
              <a:path w="908" h="460">
                <a:moveTo>
                  <a:pt x="907" y="459"/>
                </a:moveTo>
                <a:lnTo>
                  <a:pt x="0" y="459"/>
                </a:lnTo>
                <a:lnTo>
                  <a:pt x="0" y="394"/>
                </a:lnTo>
                <a:lnTo>
                  <a:pt x="842" y="394"/>
                </a:lnTo>
                <a:lnTo>
                  <a:pt x="842" y="0"/>
                </a:lnTo>
                <a:lnTo>
                  <a:pt x="907" y="0"/>
                </a:lnTo>
                <a:lnTo>
                  <a:pt x="907" y="459"/>
                </a:lnTo>
              </a:path>
            </a:pathLst>
          </a:custGeom>
          <a:solidFill>
            <a:srgbClr val="FF8026"/>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2000">
              <a:solidFill>
                <a:srgbClr val="445469"/>
              </a:solidFill>
            </a:endParaRPr>
          </a:p>
        </p:txBody>
      </p:sp>
      <p:sp>
        <p:nvSpPr>
          <p:cNvPr id="31" name="Freeform 215">
            <a:extLst>
              <a:ext uri="{FF2B5EF4-FFF2-40B4-BE49-F238E27FC236}">
                <a16:creationId xmlns:a16="http://schemas.microsoft.com/office/drawing/2014/main" id="{48750008-F00B-F2E3-11CA-AE8BEE2D7174}"/>
              </a:ext>
            </a:extLst>
          </p:cNvPr>
          <p:cNvSpPr>
            <a:spLocks noChangeArrowheads="1"/>
          </p:cNvSpPr>
          <p:nvPr/>
        </p:nvSpPr>
        <p:spPr bwMode="auto">
          <a:xfrm>
            <a:off x="1851535" y="5227027"/>
            <a:ext cx="386849" cy="389760"/>
          </a:xfrm>
          <a:custGeom>
            <a:avLst/>
            <a:gdLst>
              <a:gd name="T0" fmla="*/ 536 w 537"/>
              <a:gd name="T1" fmla="*/ 271 h 542"/>
              <a:gd name="T2" fmla="*/ 536 w 537"/>
              <a:gd name="T3" fmla="*/ 271 h 542"/>
              <a:gd name="T4" fmla="*/ 271 w 537"/>
              <a:gd name="T5" fmla="*/ 541 h 542"/>
              <a:gd name="T6" fmla="*/ 0 w 537"/>
              <a:gd name="T7" fmla="*/ 271 h 542"/>
              <a:gd name="T8" fmla="*/ 271 w 537"/>
              <a:gd name="T9" fmla="*/ 0 h 542"/>
              <a:gd name="T10" fmla="*/ 536 w 537"/>
              <a:gd name="T11" fmla="*/ 271 h 542"/>
            </a:gdLst>
            <a:ahLst/>
            <a:cxnLst>
              <a:cxn ang="0">
                <a:pos x="T0" y="T1"/>
              </a:cxn>
              <a:cxn ang="0">
                <a:pos x="T2" y="T3"/>
              </a:cxn>
              <a:cxn ang="0">
                <a:pos x="T4" y="T5"/>
              </a:cxn>
              <a:cxn ang="0">
                <a:pos x="T6" y="T7"/>
              </a:cxn>
              <a:cxn ang="0">
                <a:pos x="T8" y="T9"/>
              </a:cxn>
              <a:cxn ang="0">
                <a:pos x="T10" y="T11"/>
              </a:cxn>
            </a:cxnLst>
            <a:rect l="0" t="0" r="r" b="b"/>
            <a:pathLst>
              <a:path w="537" h="542">
                <a:moveTo>
                  <a:pt x="536" y="271"/>
                </a:moveTo>
                <a:lnTo>
                  <a:pt x="536" y="271"/>
                </a:lnTo>
                <a:cubicBezTo>
                  <a:pt x="536" y="418"/>
                  <a:pt x="418" y="541"/>
                  <a:pt x="271" y="541"/>
                </a:cubicBezTo>
                <a:cubicBezTo>
                  <a:pt x="118" y="541"/>
                  <a:pt x="0" y="418"/>
                  <a:pt x="0" y="271"/>
                </a:cubicBezTo>
                <a:cubicBezTo>
                  <a:pt x="0" y="123"/>
                  <a:pt x="118" y="0"/>
                  <a:pt x="271" y="0"/>
                </a:cubicBezTo>
                <a:cubicBezTo>
                  <a:pt x="418" y="0"/>
                  <a:pt x="536" y="123"/>
                  <a:pt x="536" y="271"/>
                </a:cubicBezTo>
              </a:path>
            </a:pathLst>
          </a:custGeom>
          <a:solidFill>
            <a:srgbClr val="FF8026"/>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121851" tIns="60925" rIns="121851" bIns="60925" anchor="ctr"/>
          <a:lstStyle/>
          <a:p>
            <a:pPr defTabSz="1828434"/>
            <a:endParaRPr lang="en-US" sz="2000">
              <a:solidFill>
                <a:srgbClr val="445469"/>
              </a:solidFill>
            </a:endParaRPr>
          </a:p>
        </p:txBody>
      </p:sp>
      <p:sp>
        <p:nvSpPr>
          <p:cNvPr id="25" name="TextBox 24">
            <a:extLst>
              <a:ext uri="{FF2B5EF4-FFF2-40B4-BE49-F238E27FC236}">
                <a16:creationId xmlns:a16="http://schemas.microsoft.com/office/drawing/2014/main" id="{2FFCB763-C44D-2DD6-BE27-BF87856F1575}"/>
              </a:ext>
            </a:extLst>
          </p:cNvPr>
          <p:cNvSpPr txBox="1"/>
          <p:nvPr/>
        </p:nvSpPr>
        <p:spPr>
          <a:xfrm>
            <a:off x="5046878" y="5235229"/>
            <a:ext cx="1324762" cy="798931"/>
          </a:xfrm>
          <a:prstGeom prst="rect">
            <a:avLst/>
          </a:prstGeom>
          <a:noFill/>
        </p:spPr>
        <p:txBody>
          <a:bodyPr wrap="none" lIns="182840" tIns="91421" rIns="182840" bIns="91421" rtlCol="0">
            <a:spAutoFit/>
          </a:bodyPr>
          <a:lstStyle/>
          <a:p>
            <a:pPr defTabSz="1828434"/>
            <a:r>
              <a:rPr lang="id-ID" sz="2000" b="1" dirty="0">
                <a:solidFill>
                  <a:srgbClr val="445469"/>
                </a:solidFill>
                <a:cs typeface="Lato Regular"/>
              </a:rPr>
              <a:t>25%</a:t>
            </a:r>
            <a:endParaRPr lang="id-ID" sz="2400" b="1" dirty="0">
              <a:solidFill>
                <a:srgbClr val="445469"/>
              </a:solidFill>
              <a:cs typeface="Lato Regular"/>
            </a:endParaRPr>
          </a:p>
        </p:txBody>
      </p:sp>
      <p:sp>
        <p:nvSpPr>
          <p:cNvPr id="26" name="TextBox 25">
            <a:extLst>
              <a:ext uri="{FF2B5EF4-FFF2-40B4-BE49-F238E27FC236}">
                <a16:creationId xmlns:a16="http://schemas.microsoft.com/office/drawing/2014/main" id="{F850ED2C-6047-FCE0-4BE1-B5867E5812C0}"/>
              </a:ext>
            </a:extLst>
          </p:cNvPr>
          <p:cNvSpPr txBox="1"/>
          <p:nvPr/>
        </p:nvSpPr>
        <p:spPr>
          <a:xfrm>
            <a:off x="5044926" y="2133852"/>
            <a:ext cx="1324762" cy="798931"/>
          </a:xfrm>
          <a:prstGeom prst="rect">
            <a:avLst/>
          </a:prstGeom>
          <a:noFill/>
        </p:spPr>
        <p:txBody>
          <a:bodyPr wrap="none" lIns="182840" tIns="91421" rIns="182840" bIns="91421" rtlCol="0">
            <a:spAutoFit/>
          </a:bodyPr>
          <a:lstStyle/>
          <a:p>
            <a:pPr defTabSz="1828434"/>
            <a:r>
              <a:rPr lang="id-ID" sz="2000" b="1" dirty="0">
                <a:solidFill>
                  <a:srgbClr val="445469"/>
                </a:solidFill>
                <a:cs typeface="Lato Regular"/>
              </a:rPr>
              <a:t>25%</a:t>
            </a:r>
            <a:endParaRPr lang="id-ID" sz="2400" b="1" dirty="0">
              <a:solidFill>
                <a:srgbClr val="445469"/>
              </a:solidFill>
              <a:cs typeface="Lato Regular"/>
            </a:endParaRPr>
          </a:p>
        </p:txBody>
      </p:sp>
      <p:sp>
        <p:nvSpPr>
          <p:cNvPr id="27" name="TextBox 26">
            <a:extLst>
              <a:ext uri="{FF2B5EF4-FFF2-40B4-BE49-F238E27FC236}">
                <a16:creationId xmlns:a16="http://schemas.microsoft.com/office/drawing/2014/main" id="{DB19F679-C3E1-8A71-7285-5689019545CD}"/>
              </a:ext>
            </a:extLst>
          </p:cNvPr>
          <p:cNvSpPr txBox="1"/>
          <p:nvPr/>
        </p:nvSpPr>
        <p:spPr>
          <a:xfrm>
            <a:off x="424882" y="1638175"/>
            <a:ext cx="1324762" cy="798931"/>
          </a:xfrm>
          <a:prstGeom prst="rect">
            <a:avLst/>
          </a:prstGeom>
          <a:noFill/>
        </p:spPr>
        <p:txBody>
          <a:bodyPr wrap="none" lIns="182840" tIns="91421" rIns="182840" bIns="91421" rtlCol="0">
            <a:spAutoFit/>
          </a:bodyPr>
          <a:lstStyle/>
          <a:p>
            <a:pPr algn="r" defTabSz="1828434"/>
            <a:r>
              <a:rPr lang="id-ID" sz="2000" b="1" dirty="0">
                <a:solidFill>
                  <a:srgbClr val="445469"/>
                </a:solidFill>
                <a:cs typeface="Lato Regular"/>
              </a:rPr>
              <a:t>25%</a:t>
            </a:r>
            <a:endParaRPr lang="id-ID" sz="2400" b="1" dirty="0">
              <a:solidFill>
                <a:srgbClr val="445469"/>
              </a:solidFill>
              <a:cs typeface="Lato Regular"/>
            </a:endParaRPr>
          </a:p>
        </p:txBody>
      </p:sp>
      <p:sp>
        <p:nvSpPr>
          <p:cNvPr id="28" name="TextBox 27">
            <a:extLst>
              <a:ext uri="{FF2B5EF4-FFF2-40B4-BE49-F238E27FC236}">
                <a16:creationId xmlns:a16="http://schemas.microsoft.com/office/drawing/2014/main" id="{D8AB6AC4-C712-C134-5223-BF8C743A67A7}"/>
              </a:ext>
            </a:extLst>
          </p:cNvPr>
          <p:cNvSpPr txBox="1"/>
          <p:nvPr/>
        </p:nvSpPr>
        <p:spPr>
          <a:xfrm>
            <a:off x="529683" y="5155997"/>
            <a:ext cx="1324762" cy="798931"/>
          </a:xfrm>
          <a:prstGeom prst="rect">
            <a:avLst/>
          </a:prstGeom>
          <a:noFill/>
        </p:spPr>
        <p:txBody>
          <a:bodyPr wrap="none" lIns="182840" tIns="91421" rIns="182840" bIns="91421" rtlCol="0">
            <a:spAutoFit/>
          </a:bodyPr>
          <a:lstStyle/>
          <a:p>
            <a:pPr algn="r" defTabSz="1828434"/>
            <a:r>
              <a:rPr lang="id-ID" sz="2000" b="1" dirty="0">
                <a:solidFill>
                  <a:srgbClr val="445469"/>
                </a:solidFill>
                <a:cs typeface="Lato Regular"/>
              </a:rPr>
              <a:t>25%</a:t>
            </a:r>
            <a:endParaRPr lang="id-ID" sz="2400" b="1" dirty="0">
              <a:solidFill>
                <a:srgbClr val="445469"/>
              </a:solidFill>
              <a:cs typeface="Lato Regular"/>
            </a:endParaRPr>
          </a:p>
        </p:txBody>
      </p:sp>
      <p:sp>
        <p:nvSpPr>
          <p:cNvPr id="43" name="Rounded Rectangle 42">
            <a:extLst>
              <a:ext uri="{FF2B5EF4-FFF2-40B4-BE49-F238E27FC236}">
                <a16:creationId xmlns:a16="http://schemas.microsoft.com/office/drawing/2014/main" id="{65919505-B08D-2DDF-A348-0D3291B75A69}"/>
              </a:ext>
            </a:extLst>
          </p:cNvPr>
          <p:cNvSpPr/>
          <p:nvPr/>
        </p:nvSpPr>
        <p:spPr>
          <a:xfrm>
            <a:off x="9404437" y="2067591"/>
            <a:ext cx="2322925" cy="1775539"/>
          </a:xfrm>
          <a:prstGeom prst="roundRect">
            <a:avLst/>
          </a:prstGeom>
          <a:noFill/>
          <a:ln>
            <a:solidFill>
              <a:srgbClr val="F2636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ounded Rectangle 43">
            <a:extLst>
              <a:ext uri="{FF2B5EF4-FFF2-40B4-BE49-F238E27FC236}">
                <a16:creationId xmlns:a16="http://schemas.microsoft.com/office/drawing/2014/main" id="{22AF975B-C155-45AE-7D4F-98B2FE7A8EED}"/>
              </a:ext>
            </a:extLst>
          </p:cNvPr>
          <p:cNvSpPr/>
          <p:nvPr/>
        </p:nvSpPr>
        <p:spPr>
          <a:xfrm>
            <a:off x="9404437" y="4559000"/>
            <a:ext cx="2322925" cy="1775539"/>
          </a:xfrm>
          <a:prstGeom prst="roundRect">
            <a:avLst/>
          </a:prstGeom>
          <a:noFill/>
          <a:ln>
            <a:solidFill>
              <a:srgbClr val="FF802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ounded Rectangle 44">
            <a:extLst>
              <a:ext uri="{FF2B5EF4-FFF2-40B4-BE49-F238E27FC236}">
                <a16:creationId xmlns:a16="http://schemas.microsoft.com/office/drawing/2014/main" id="{6084F043-4B41-584A-B0B1-738C9CC67948}"/>
              </a:ext>
            </a:extLst>
          </p:cNvPr>
          <p:cNvSpPr/>
          <p:nvPr/>
        </p:nvSpPr>
        <p:spPr>
          <a:xfrm>
            <a:off x="6661236" y="2067591"/>
            <a:ext cx="2322925" cy="1775539"/>
          </a:xfrm>
          <a:prstGeom prst="roundRect">
            <a:avLst/>
          </a:prstGeom>
          <a:noFill/>
          <a:ln>
            <a:solidFill>
              <a:srgbClr val="A8436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ounded Rectangle 45">
            <a:extLst>
              <a:ext uri="{FF2B5EF4-FFF2-40B4-BE49-F238E27FC236}">
                <a16:creationId xmlns:a16="http://schemas.microsoft.com/office/drawing/2014/main" id="{477280FB-5BC4-F552-E1CA-CAD630A4E481}"/>
              </a:ext>
            </a:extLst>
          </p:cNvPr>
          <p:cNvSpPr/>
          <p:nvPr/>
        </p:nvSpPr>
        <p:spPr>
          <a:xfrm>
            <a:off x="6661236" y="4559000"/>
            <a:ext cx="2322925" cy="1775539"/>
          </a:xfrm>
          <a:prstGeom prst="roundRect">
            <a:avLst/>
          </a:prstGeom>
          <a:noFill/>
          <a:ln>
            <a:solidFill>
              <a:srgbClr val="7DD1CE"/>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412632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Rectangle 135">
            <a:extLst>
              <a:ext uri="{FF2B5EF4-FFF2-40B4-BE49-F238E27FC236}">
                <a16:creationId xmlns:a16="http://schemas.microsoft.com/office/drawing/2014/main" id="{2D048877-EF2B-EE1B-3B65-CA9B3F5AA9C8}"/>
              </a:ext>
            </a:extLst>
          </p:cNvPr>
          <p:cNvSpPr/>
          <p:nvPr/>
        </p:nvSpPr>
        <p:spPr>
          <a:xfrm>
            <a:off x="0" y="1535673"/>
            <a:ext cx="3638813" cy="602728"/>
          </a:xfrm>
          <a:prstGeom prst="rect">
            <a:avLst/>
          </a:prstGeom>
          <a:solidFill>
            <a:srgbClr val="7DD1CE">
              <a:alpha val="2045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aphicFrame>
        <p:nvGraphicFramePr>
          <p:cNvPr id="54" name="Content Placeholder 3">
            <a:extLst>
              <a:ext uri="{FF2B5EF4-FFF2-40B4-BE49-F238E27FC236}">
                <a16:creationId xmlns:a16="http://schemas.microsoft.com/office/drawing/2014/main" id="{5E836246-7E64-6816-412D-412537D1FF5B}"/>
              </a:ext>
            </a:extLst>
          </p:cNvPr>
          <p:cNvGraphicFramePr>
            <a:graphicFrameLocks/>
          </p:cNvGraphicFramePr>
          <p:nvPr>
            <p:extLst>
              <p:ext uri="{D42A27DB-BD31-4B8C-83A1-F6EECF244321}">
                <p14:modId xmlns:p14="http://schemas.microsoft.com/office/powerpoint/2010/main" val="1548285021"/>
              </p:ext>
            </p:extLst>
          </p:nvPr>
        </p:nvGraphicFramePr>
        <p:xfrm>
          <a:off x="1139273" y="2726230"/>
          <a:ext cx="1959567" cy="19595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5" name="Content Placeholder 3">
            <a:extLst>
              <a:ext uri="{FF2B5EF4-FFF2-40B4-BE49-F238E27FC236}">
                <a16:creationId xmlns:a16="http://schemas.microsoft.com/office/drawing/2014/main" id="{4C4A8036-71C9-9C57-3252-FBE72AD3F8F8}"/>
              </a:ext>
            </a:extLst>
          </p:cNvPr>
          <p:cNvGraphicFramePr>
            <a:graphicFrameLocks/>
          </p:cNvGraphicFramePr>
          <p:nvPr>
            <p:extLst>
              <p:ext uri="{D42A27DB-BD31-4B8C-83A1-F6EECF244321}">
                <p14:modId xmlns:p14="http://schemas.microsoft.com/office/powerpoint/2010/main" val="2302880930"/>
              </p:ext>
            </p:extLst>
          </p:nvPr>
        </p:nvGraphicFramePr>
        <p:xfrm>
          <a:off x="4095153" y="2727139"/>
          <a:ext cx="1959567" cy="1959567"/>
        </p:xfrm>
        <a:graphic>
          <a:graphicData uri="http://schemas.openxmlformats.org/drawingml/2006/chart">
            <c:chart xmlns:c="http://schemas.openxmlformats.org/drawingml/2006/chart" xmlns:r="http://schemas.openxmlformats.org/officeDocument/2006/relationships" r:id="rId3"/>
          </a:graphicData>
        </a:graphic>
      </p:graphicFrame>
      <p:sp>
        <p:nvSpPr>
          <p:cNvPr id="56" name="TextBox 16">
            <a:extLst>
              <a:ext uri="{FF2B5EF4-FFF2-40B4-BE49-F238E27FC236}">
                <a16:creationId xmlns:a16="http://schemas.microsoft.com/office/drawing/2014/main" id="{8D590570-D1C6-E79D-C8A1-72FBACC630EA}"/>
              </a:ext>
            </a:extLst>
          </p:cNvPr>
          <p:cNvSpPr txBox="1"/>
          <p:nvPr/>
        </p:nvSpPr>
        <p:spPr>
          <a:xfrm>
            <a:off x="1411213" y="4795208"/>
            <a:ext cx="1521500" cy="738664"/>
          </a:xfrm>
          <a:prstGeom prst="rect">
            <a:avLst/>
          </a:prstGeom>
          <a:noFill/>
        </p:spPr>
        <p:style>
          <a:lnRef idx="0">
            <a:scrgbClr r="0" g="0" b="0"/>
          </a:lnRef>
          <a:fillRef idx="0">
            <a:scrgbClr r="0" g="0" b="0"/>
          </a:fillRef>
          <a:effectRef idx="0">
            <a:scrgbClr r="0" g="0" b="0"/>
          </a:effectRef>
          <a:fontRef idx="major"/>
        </p:style>
        <p:txBody>
          <a:bodyPr wrap="squar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lgn="ctr" defTabSz="2438340"/>
            <a:r>
              <a:rPr lang="en-US" b="1" kern="900" spc="-134" dirty="0">
                <a:solidFill>
                  <a:srgbClr val="57565A"/>
                </a:solidFill>
                <a:latin typeface="Century Gothic" panose="020B0502020202020204" pitchFamily="34" charset="0"/>
              </a:rPr>
              <a:t>Lorem</a:t>
            </a:r>
          </a:p>
          <a:p>
            <a:pPr algn="ctr" defTabSz="2438340"/>
            <a:r>
              <a:rPr lang="en-US" sz="1200" dirty="0">
                <a:solidFill>
                  <a:srgbClr val="57565A"/>
                </a:solidFill>
                <a:latin typeface="Century Gothic" panose="020B0502020202020204" pitchFamily="34" charset="0"/>
              </a:rPr>
              <a:t>Lorem ipsum dolor sit amet</a:t>
            </a:r>
          </a:p>
        </p:txBody>
      </p:sp>
      <p:sp>
        <p:nvSpPr>
          <p:cNvPr id="57" name="TextBox 17">
            <a:extLst>
              <a:ext uri="{FF2B5EF4-FFF2-40B4-BE49-F238E27FC236}">
                <a16:creationId xmlns:a16="http://schemas.microsoft.com/office/drawing/2014/main" id="{B3E19D4C-AB49-F191-12FD-DCC30339F54C}"/>
              </a:ext>
            </a:extLst>
          </p:cNvPr>
          <p:cNvSpPr txBox="1"/>
          <p:nvPr/>
        </p:nvSpPr>
        <p:spPr>
          <a:xfrm>
            <a:off x="4352344" y="4796116"/>
            <a:ext cx="1500271" cy="738664"/>
          </a:xfrm>
          <a:prstGeom prst="rect">
            <a:avLst/>
          </a:prstGeom>
          <a:noFill/>
        </p:spPr>
        <p:style>
          <a:lnRef idx="0">
            <a:scrgbClr r="0" g="0" b="0"/>
          </a:lnRef>
          <a:fillRef idx="0">
            <a:scrgbClr r="0" g="0" b="0"/>
          </a:fillRef>
          <a:effectRef idx="0">
            <a:scrgbClr r="0" g="0" b="0"/>
          </a:effectRef>
          <a:fontRef idx="major"/>
        </p:style>
        <p:txBody>
          <a:bodyPr wrap="squar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lgn="ctr" defTabSz="2438340"/>
            <a:r>
              <a:rPr lang="en-US" b="1" kern="900" spc="-134" dirty="0">
                <a:solidFill>
                  <a:srgbClr val="57565A"/>
                </a:solidFill>
                <a:latin typeface="Century Gothic" panose="020B0502020202020204" pitchFamily="34" charset="0"/>
              </a:rPr>
              <a:t>Ipsum</a:t>
            </a:r>
          </a:p>
          <a:p>
            <a:pPr algn="ctr" defTabSz="2438340"/>
            <a:r>
              <a:rPr lang="en-US" sz="1200" dirty="0">
                <a:solidFill>
                  <a:srgbClr val="57565A"/>
                </a:solidFill>
                <a:latin typeface="Century Gothic" panose="020B0502020202020204" pitchFamily="34" charset="0"/>
              </a:rPr>
              <a:t>Lorem ipsum dolor sit amet</a:t>
            </a:r>
          </a:p>
        </p:txBody>
      </p:sp>
      <p:sp>
        <p:nvSpPr>
          <p:cNvPr id="58" name="TextBox 18">
            <a:extLst>
              <a:ext uri="{FF2B5EF4-FFF2-40B4-BE49-F238E27FC236}">
                <a16:creationId xmlns:a16="http://schemas.microsoft.com/office/drawing/2014/main" id="{EF7EC082-5DA6-5A6F-CF67-04B676D1FBFE}"/>
              </a:ext>
            </a:extLst>
          </p:cNvPr>
          <p:cNvSpPr txBox="1"/>
          <p:nvPr/>
        </p:nvSpPr>
        <p:spPr>
          <a:xfrm>
            <a:off x="1610461" y="3429000"/>
            <a:ext cx="944233" cy="584775"/>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lgn="ctr" defTabSz="2438340"/>
            <a:r>
              <a:rPr lang="en-US" sz="3200" b="1" kern="900" spc="-134" dirty="0">
                <a:solidFill>
                  <a:srgbClr val="419CCC"/>
                </a:solidFill>
                <a:latin typeface="Century Gothic" panose="020B0502020202020204" pitchFamily="34" charset="0"/>
              </a:rPr>
              <a:t>60%</a:t>
            </a:r>
            <a:endParaRPr lang="en-US" b="1" dirty="0">
              <a:solidFill>
                <a:srgbClr val="419CCC"/>
              </a:solidFill>
              <a:latin typeface="Century Gothic" panose="020B0502020202020204" pitchFamily="34" charset="0"/>
            </a:endParaRPr>
          </a:p>
        </p:txBody>
      </p:sp>
      <p:sp>
        <p:nvSpPr>
          <p:cNvPr id="59" name="TextBox 19">
            <a:extLst>
              <a:ext uri="{FF2B5EF4-FFF2-40B4-BE49-F238E27FC236}">
                <a16:creationId xmlns:a16="http://schemas.microsoft.com/office/drawing/2014/main" id="{8F79D14A-2AEC-85AE-5DC8-65999E1C2E78}"/>
              </a:ext>
            </a:extLst>
          </p:cNvPr>
          <p:cNvSpPr txBox="1"/>
          <p:nvPr/>
        </p:nvSpPr>
        <p:spPr>
          <a:xfrm>
            <a:off x="4607584" y="3429909"/>
            <a:ext cx="944233" cy="584775"/>
          </a:xfrm>
          <a:prstGeom prst="rect">
            <a:avLst/>
          </a:prstGeom>
          <a:noFill/>
        </p:spPr>
        <p:style>
          <a:lnRef idx="0">
            <a:scrgbClr r="0" g="0" b="0"/>
          </a:lnRef>
          <a:fillRef idx="0">
            <a:scrgbClr r="0" g="0" b="0"/>
          </a:fillRef>
          <a:effectRef idx="0">
            <a:scrgbClr r="0" g="0" b="0"/>
          </a:effectRef>
          <a:fontRef idx="major"/>
        </p:style>
        <p:txBody>
          <a:bodyPr wrap="none" rtlCol="0">
            <a:sp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lgn="ctr" defTabSz="2438340"/>
            <a:r>
              <a:rPr lang="en-US" sz="3200" b="1" kern="900" spc="-134" dirty="0">
                <a:solidFill>
                  <a:srgbClr val="995DB3"/>
                </a:solidFill>
                <a:latin typeface="Century Gothic" panose="020B0502020202020204" pitchFamily="34" charset="0"/>
              </a:rPr>
              <a:t>85%</a:t>
            </a:r>
            <a:endParaRPr lang="en-US" b="1" dirty="0">
              <a:solidFill>
                <a:srgbClr val="995DB3"/>
              </a:solidFill>
              <a:latin typeface="Century Gothic" panose="020B0502020202020204" pitchFamily="34" charset="0"/>
            </a:endParaRPr>
          </a:p>
        </p:txBody>
      </p:sp>
      <p:sp>
        <p:nvSpPr>
          <p:cNvPr id="41" name="Round Same Side Corner Rectangle 4">
            <a:extLst>
              <a:ext uri="{FF2B5EF4-FFF2-40B4-BE49-F238E27FC236}">
                <a16:creationId xmlns:a16="http://schemas.microsoft.com/office/drawing/2014/main" id="{9DC72C6D-6531-523E-0CAE-58C807583F76}"/>
              </a:ext>
            </a:extLst>
          </p:cNvPr>
          <p:cNvSpPr/>
          <p:nvPr/>
        </p:nvSpPr>
        <p:spPr>
          <a:xfrm>
            <a:off x="8764596" y="2804565"/>
            <a:ext cx="741400" cy="2199045"/>
          </a:xfrm>
          <a:prstGeom prst="round2SameRect">
            <a:avLst>
              <a:gd name="adj1" fmla="val 50000"/>
              <a:gd name="adj2" fmla="val 0"/>
            </a:avLst>
          </a:prstGeom>
          <a:solidFill>
            <a:srgbClr val="995DB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endParaRPr lang="en-US" sz="1100">
              <a:solidFill>
                <a:srgbClr val="FFFFFF"/>
              </a:solidFill>
            </a:endParaRPr>
          </a:p>
        </p:txBody>
      </p:sp>
      <p:sp>
        <p:nvSpPr>
          <p:cNvPr id="42" name="Round Same Side Corner Rectangle 5">
            <a:extLst>
              <a:ext uri="{FF2B5EF4-FFF2-40B4-BE49-F238E27FC236}">
                <a16:creationId xmlns:a16="http://schemas.microsoft.com/office/drawing/2014/main" id="{9999A2AF-C817-2F7E-E630-A590A54BF0C5}"/>
              </a:ext>
            </a:extLst>
          </p:cNvPr>
          <p:cNvSpPr/>
          <p:nvPr/>
        </p:nvSpPr>
        <p:spPr>
          <a:xfrm>
            <a:off x="9503729" y="2352358"/>
            <a:ext cx="741400" cy="2651254"/>
          </a:xfrm>
          <a:prstGeom prst="round2SameRect">
            <a:avLst>
              <a:gd name="adj1" fmla="val 50000"/>
              <a:gd name="adj2" fmla="val 0"/>
            </a:avLst>
          </a:prstGeom>
          <a:solidFill>
            <a:srgbClr val="419CC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endParaRPr lang="en-US" sz="1100">
              <a:solidFill>
                <a:srgbClr val="FFFFFF"/>
              </a:solidFill>
            </a:endParaRPr>
          </a:p>
        </p:txBody>
      </p:sp>
      <p:sp>
        <p:nvSpPr>
          <p:cNvPr id="43" name="Round Same Side Corner Rectangle 6">
            <a:extLst>
              <a:ext uri="{FF2B5EF4-FFF2-40B4-BE49-F238E27FC236}">
                <a16:creationId xmlns:a16="http://schemas.microsoft.com/office/drawing/2014/main" id="{D9E6DE4E-AE32-2B85-213F-C46C883FEF1E}"/>
              </a:ext>
            </a:extLst>
          </p:cNvPr>
          <p:cNvSpPr/>
          <p:nvPr/>
        </p:nvSpPr>
        <p:spPr>
          <a:xfrm>
            <a:off x="10242863" y="3111283"/>
            <a:ext cx="741400" cy="1892329"/>
          </a:xfrm>
          <a:prstGeom prst="round2SameRect">
            <a:avLst>
              <a:gd name="adj1" fmla="val 50000"/>
              <a:gd name="adj2" fmla="val 0"/>
            </a:avLst>
          </a:prstGeom>
          <a:solidFill>
            <a:srgbClr val="FFA82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endParaRPr lang="en-US" sz="1100">
              <a:solidFill>
                <a:srgbClr val="FFFFFF"/>
              </a:solidFill>
            </a:endParaRPr>
          </a:p>
        </p:txBody>
      </p:sp>
      <p:sp>
        <p:nvSpPr>
          <p:cNvPr id="44" name="Round Same Side Corner Rectangle 7">
            <a:extLst>
              <a:ext uri="{FF2B5EF4-FFF2-40B4-BE49-F238E27FC236}">
                <a16:creationId xmlns:a16="http://schemas.microsoft.com/office/drawing/2014/main" id="{8C7DD47A-641D-67F8-EC7B-808AB317C182}"/>
              </a:ext>
            </a:extLst>
          </p:cNvPr>
          <p:cNvSpPr/>
          <p:nvPr/>
        </p:nvSpPr>
        <p:spPr>
          <a:xfrm>
            <a:off x="8024179" y="1202810"/>
            <a:ext cx="741400" cy="3800802"/>
          </a:xfrm>
          <a:prstGeom prst="round2SameRect">
            <a:avLst>
              <a:gd name="adj1" fmla="val 50000"/>
              <a:gd name="adj2" fmla="val 0"/>
            </a:avLst>
          </a:prstGeom>
          <a:solidFill>
            <a:srgbClr val="FFCE6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endParaRPr lang="en-US" sz="1100">
              <a:solidFill>
                <a:srgbClr val="FFFFFF"/>
              </a:solidFill>
            </a:endParaRPr>
          </a:p>
        </p:txBody>
      </p:sp>
      <p:sp>
        <p:nvSpPr>
          <p:cNvPr id="45" name="Freeform 44">
            <a:extLst>
              <a:ext uri="{FF2B5EF4-FFF2-40B4-BE49-F238E27FC236}">
                <a16:creationId xmlns:a16="http://schemas.microsoft.com/office/drawing/2014/main" id="{4E9FAF6F-D518-B79B-1A2B-CCD3CA5B4ED5}"/>
              </a:ext>
            </a:extLst>
          </p:cNvPr>
          <p:cNvSpPr>
            <a:spLocks noChangeAspect="1" noEditPoints="1"/>
          </p:cNvSpPr>
          <p:nvPr/>
        </p:nvSpPr>
        <p:spPr bwMode="auto">
          <a:xfrm>
            <a:off x="9736805" y="4481252"/>
            <a:ext cx="275250" cy="333548"/>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rgbClr val="FFFFFF"/>
          </a:solidFill>
          <a:ln>
            <a:noFill/>
          </a:ln>
          <a:effectLst/>
        </p:spPr>
        <p:style>
          <a:lnRef idx="0">
            <a:scrgbClr r="0" g="0" b="0"/>
          </a:lnRef>
          <a:fillRef idx="0">
            <a:scrgbClr r="0" g="0" b="0"/>
          </a:fillRef>
          <a:effectRef idx="0">
            <a:scrgbClr r="0" g="0" b="0"/>
          </a:effectRef>
          <a:fontRef idx="major"/>
        </p:style>
        <p:txBody>
          <a:bodyPr vert="horz" wrap="square" lIns="243836" tIns="121918" rIns="243836" bIns="121918" numCol="1" anchor="t" anchorCtr="0" compatLnSpc="1">
            <a:prstTxWarp prst="textNoShape">
              <a:avLst/>
            </a:prstTxWarp>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defTabSz="2438340"/>
            <a:endParaRPr lang="en-US" sz="1100">
              <a:solidFill>
                <a:srgbClr val="FFFFFF"/>
              </a:solidFill>
            </a:endParaRPr>
          </a:p>
        </p:txBody>
      </p:sp>
      <p:sp>
        <p:nvSpPr>
          <p:cNvPr id="46" name="Freeform 45">
            <a:extLst>
              <a:ext uri="{FF2B5EF4-FFF2-40B4-BE49-F238E27FC236}">
                <a16:creationId xmlns:a16="http://schemas.microsoft.com/office/drawing/2014/main" id="{8F00D3F4-E74C-8BB7-BF05-83816E330129}"/>
              </a:ext>
            </a:extLst>
          </p:cNvPr>
          <p:cNvSpPr>
            <a:spLocks noChangeAspect="1" noEditPoints="1"/>
          </p:cNvSpPr>
          <p:nvPr/>
        </p:nvSpPr>
        <p:spPr bwMode="auto">
          <a:xfrm>
            <a:off x="8262848" y="4481252"/>
            <a:ext cx="264060" cy="333548"/>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rgbClr val="FFFFFF"/>
          </a:solidFill>
          <a:ln>
            <a:noFill/>
          </a:ln>
          <a:effectLst/>
        </p:spPr>
        <p:style>
          <a:lnRef idx="0">
            <a:scrgbClr r="0" g="0" b="0"/>
          </a:lnRef>
          <a:fillRef idx="0">
            <a:scrgbClr r="0" g="0" b="0"/>
          </a:fillRef>
          <a:effectRef idx="0">
            <a:scrgbClr r="0" g="0" b="0"/>
          </a:effectRef>
          <a:fontRef idx="major"/>
        </p:style>
        <p:txBody>
          <a:bodyPr vert="horz" wrap="square" lIns="243836" tIns="121918" rIns="243836" bIns="121918" numCol="1" anchor="t" anchorCtr="0" compatLnSpc="1">
            <a:prstTxWarp prst="textNoShape">
              <a:avLst/>
            </a:prstTxWarp>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defTabSz="2438340"/>
            <a:endParaRPr lang="en-US" sz="1100">
              <a:solidFill>
                <a:srgbClr val="FFFFFF"/>
              </a:solidFill>
            </a:endParaRPr>
          </a:p>
        </p:txBody>
      </p:sp>
      <p:sp>
        <p:nvSpPr>
          <p:cNvPr id="47" name="Freeform 46">
            <a:extLst>
              <a:ext uri="{FF2B5EF4-FFF2-40B4-BE49-F238E27FC236}">
                <a16:creationId xmlns:a16="http://schemas.microsoft.com/office/drawing/2014/main" id="{1CC1EDE4-5B6E-21E0-1A9E-D4115EF81AF4}"/>
              </a:ext>
            </a:extLst>
          </p:cNvPr>
          <p:cNvSpPr>
            <a:spLocks noChangeAspect="1" noEditPoints="1"/>
          </p:cNvSpPr>
          <p:nvPr/>
        </p:nvSpPr>
        <p:spPr bwMode="auto">
          <a:xfrm>
            <a:off x="8963609" y="4481252"/>
            <a:ext cx="343375" cy="333548"/>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rgbClr val="FFFFFF"/>
          </a:solidFill>
          <a:ln>
            <a:noFill/>
          </a:ln>
          <a:effectLst/>
        </p:spPr>
        <p:style>
          <a:lnRef idx="0">
            <a:scrgbClr r="0" g="0" b="0"/>
          </a:lnRef>
          <a:fillRef idx="0">
            <a:scrgbClr r="0" g="0" b="0"/>
          </a:fillRef>
          <a:effectRef idx="0">
            <a:scrgbClr r="0" g="0" b="0"/>
          </a:effectRef>
          <a:fontRef idx="major"/>
        </p:style>
        <p:txBody>
          <a:bodyPr vert="horz" wrap="square" lIns="243836" tIns="121918" rIns="243836" bIns="121918" numCol="1" anchor="t" anchorCtr="0" compatLnSpc="1">
            <a:prstTxWarp prst="textNoShape">
              <a:avLst/>
            </a:prstTxWarp>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defTabSz="2438340"/>
            <a:endParaRPr lang="en-US" sz="1100">
              <a:solidFill>
                <a:srgbClr val="FFFFFF"/>
              </a:solidFill>
            </a:endParaRPr>
          </a:p>
        </p:txBody>
      </p:sp>
      <p:sp>
        <p:nvSpPr>
          <p:cNvPr id="137" name="Oval 136">
            <a:extLst>
              <a:ext uri="{FF2B5EF4-FFF2-40B4-BE49-F238E27FC236}">
                <a16:creationId xmlns:a16="http://schemas.microsoft.com/office/drawing/2014/main" id="{B02F3413-39D9-F55C-EEE3-9501D48B7F18}"/>
              </a:ext>
            </a:extLst>
          </p:cNvPr>
          <p:cNvSpPr/>
          <p:nvPr/>
        </p:nvSpPr>
        <p:spPr>
          <a:xfrm>
            <a:off x="8100238" y="1321292"/>
            <a:ext cx="589280" cy="589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6278A00C-284F-EC75-60CA-422C69FE0723}"/>
              </a:ext>
            </a:extLst>
          </p:cNvPr>
          <p:cNvSpPr/>
          <p:nvPr/>
        </p:nvSpPr>
        <p:spPr>
          <a:xfrm>
            <a:off x="8838532" y="2933345"/>
            <a:ext cx="589280" cy="589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DF864113-6A33-5614-592B-4CABC56AC2ED}"/>
              </a:ext>
            </a:extLst>
          </p:cNvPr>
          <p:cNvSpPr/>
          <p:nvPr/>
        </p:nvSpPr>
        <p:spPr>
          <a:xfrm>
            <a:off x="9583598" y="2472758"/>
            <a:ext cx="589280" cy="589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E00F018F-77E6-3B14-1767-5F92D69EBB8E}"/>
              </a:ext>
            </a:extLst>
          </p:cNvPr>
          <p:cNvSpPr/>
          <p:nvPr/>
        </p:nvSpPr>
        <p:spPr>
          <a:xfrm>
            <a:off x="10308345" y="3217825"/>
            <a:ext cx="589280" cy="58928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47">
            <a:extLst>
              <a:ext uri="{FF2B5EF4-FFF2-40B4-BE49-F238E27FC236}">
                <a16:creationId xmlns:a16="http://schemas.microsoft.com/office/drawing/2014/main" id="{D595F70C-164F-ED08-D49F-EBEED99282BE}"/>
              </a:ext>
            </a:extLst>
          </p:cNvPr>
          <p:cNvSpPr>
            <a:spLocks noEditPoints="1"/>
          </p:cNvSpPr>
          <p:nvPr/>
        </p:nvSpPr>
        <p:spPr bwMode="auto">
          <a:xfrm>
            <a:off x="10447033" y="4481784"/>
            <a:ext cx="333061" cy="332484"/>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rgbClr val="FFFFFF"/>
          </a:solidFill>
          <a:ln>
            <a:noFill/>
          </a:ln>
          <a:effectLst/>
        </p:spPr>
        <p:style>
          <a:lnRef idx="0">
            <a:scrgbClr r="0" g="0" b="0"/>
          </a:lnRef>
          <a:fillRef idx="0">
            <a:scrgbClr r="0" g="0" b="0"/>
          </a:fillRef>
          <a:effectRef idx="0">
            <a:scrgbClr r="0" g="0" b="0"/>
          </a:effectRef>
          <a:fontRef idx="major"/>
        </p:style>
        <p:txBody>
          <a:bodyPr vert="horz" wrap="square" lIns="243836" tIns="121918" rIns="243836" bIns="121918" numCol="1" anchor="t" anchorCtr="0" compatLnSpc="1">
            <a:prstTxWarp prst="textNoShape">
              <a:avLst/>
            </a:prstTxWarp>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defTabSz="2438340"/>
            <a:endParaRPr lang="en-US" sz="1100">
              <a:solidFill>
                <a:srgbClr val="FFFFFF"/>
              </a:solidFill>
            </a:endParaRPr>
          </a:p>
        </p:txBody>
      </p:sp>
      <p:sp>
        <p:nvSpPr>
          <p:cNvPr id="49" name="Rectangle 48">
            <a:extLst>
              <a:ext uri="{FF2B5EF4-FFF2-40B4-BE49-F238E27FC236}">
                <a16:creationId xmlns:a16="http://schemas.microsoft.com/office/drawing/2014/main" id="{DF4B8CAD-F559-30D4-80F9-891C499A6DDD}"/>
              </a:ext>
            </a:extLst>
          </p:cNvPr>
          <p:cNvSpPr/>
          <p:nvPr/>
        </p:nvSpPr>
        <p:spPr>
          <a:xfrm>
            <a:off x="8822117" y="3132074"/>
            <a:ext cx="638427" cy="16927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r>
              <a:rPr lang="en-US" sz="1100" b="1" dirty="0">
                <a:solidFill>
                  <a:srgbClr val="A8436F"/>
                </a:solidFill>
                <a:latin typeface="Century Gothic" panose="020B0502020202020204" pitchFamily="34" charset="0"/>
              </a:rPr>
              <a:t>60%</a:t>
            </a:r>
          </a:p>
        </p:txBody>
      </p:sp>
      <p:sp>
        <p:nvSpPr>
          <p:cNvPr id="50" name="Rectangle 49">
            <a:extLst>
              <a:ext uri="{FF2B5EF4-FFF2-40B4-BE49-F238E27FC236}">
                <a16:creationId xmlns:a16="http://schemas.microsoft.com/office/drawing/2014/main" id="{3D6F81F1-2860-64AC-139C-6BBF3977BA83}"/>
              </a:ext>
            </a:extLst>
          </p:cNvPr>
          <p:cNvSpPr/>
          <p:nvPr/>
        </p:nvSpPr>
        <p:spPr>
          <a:xfrm>
            <a:off x="9545766" y="2682759"/>
            <a:ext cx="673799" cy="16927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r>
              <a:rPr lang="en-US" sz="1100" b="1" dirty="0">
                <a:solidFill>
                  <a:srgbClr val="419CCC"/>
                </a:solidFill>
                <a:latin typeface="Century Gothic" panose="020B0502020202020204" pitchFamily="34" charset="0"/>
              </a:rPr>
              <a:t>75%</a:t>
            </a:r>
          </a:p>
        </p:txBody>
      </p:sp>
      <p:sp>
        <p:nvSpPr>
          <p:cNvPr id="51" name="Rectangle 50">
            <a:extLst>
              <a:ext uri="{FF2B5EF4-FFF2-40B4-BE49-F238E27FC236}">
                <a16:creationId xmlns:a16="http://schemas.microsoft.com/office/drawing/2014/main" id="{2418804C-5506-4C9C-A65B-78884EE082F0}"/>
              </a:ext>
            </a:extLst>
          </p:cNvPr>
          <p:cNvSpPr/>
          <p:nvPr/>
        </p:nvSpPr>
        <p:spPr>
          <a:xfrm>
            <a:off x="8066849" y="1529182"/>
            <a:ext cx="656060" cy="16927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r>
              <a:rPr lang="en-US" sz="1100" b="1" dirty="0">
                <a:solidFill>
                  <a:srgbClr val="FFCE63"/>
                </a:solidFill>
                <a:latin typeface="Century Gothic" panose="020B0502020202020204" pitchFamily="34" charset="0"/>
              </a:rPr>
              <a:t>90%</a:t>
            </a:r>
          </a:p>
        </p:txBody>
      </p:sp>
      <p:sp>
        <p:nvSpPr>
          <p:cNvPr id="52" name="Rectangle 51">
            <a:extLst>
              <a:ext uri="{FF2B5EF4-FFF2-40B4-BE49-F238E27FC236}">
                <a16:creationId xmlns:a16="http://schemas.microsoft.com/office/drawing/2014/main" id="{20CCF8F5-A31A-BEB5-8F1F-534B5E0D72BF}"/>
              </a:ext>
            </a:extLst>
          </p:cNvPr>
          <p:cNvSpPr/>
          <p:nvPr/>
        </p:nvSpPr>
        <p:spPr>
          <a:xfrm>
            <a:off x="10279319" y="3430266"/>
            <a:ext cx="668491" cy="169277"/>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r>
              <a:rPr lang="en-US" sz="1100" b="1" dirty="0">
                <a:solidFill>
                  <a:srgbClr val="FFA826"/>
                </a:solidFill>
                <a:latin typeface="Century Gothic" panose="020B0502020202020204" pitchFamily="34" charset="0"/>
              </a:rPr>
              <a:t>50%</a:t>
            </a:r>
          </a:p>
        </p:txBody>
      </p:sp>
      <p:sp>
        <p:nvSpPr>
          <p:cNvPr id="60" name="Freeform 59">
            <a:extLst>
              <a:ext uri="{FF2B5EF4-FFF2-40B4-BE49-F238E27FC236}">
                <a16:creationId xmlns:a16="http://schemas.microsoft.com/office/drawing/2014/main" id="{D831B912-233C-7975-432B-2351A6CBD50E}"/>
              </a:ext>
            </a:extLst>
          </p:cNvPr>
          <p:cNvSpPr/>
          <p:nvPr/>
        </p:nvSpPr>
        <p:spPr>
          <a:xfrm rot="16200000" flipH="1">
            <a:off x="8691985" y="4486675"/>
            <a:ext cx="301746" cy="1318577"/>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rgbClr val="A8436F"/>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endParaRPr lang="en-US" sz="1100">
              <a:solidFill>
                <a:srgbClr val="FFFFFF"/>
              </a:solidFill>
            </a:endParaRPr>
          </a:p>
        </p:txBody>
      </p:sp>
      <p:sp>
        <p:nvSpPr>
          <p:cNvPr id="61" name="Rectangle 60">
            <a:extLst>
              <a:ext uri="{FF2B5EF4-FFF2-40B4-BE49-F238E27FC236}">
                <a16:creationId xmlns:a16="http://schemas.microsoft.com/office/drawing/2014/main" id="{47701088-995A-A977-DF07-06158CAEE856}"/>
              </a:ext>
            </a:extLst>
          </p:cNvPr>
          <p:cNvSpPr/>
          <p:nvPr/>
        </p:nvSpPr>
        <p:spPr>
          <a:xfrm>
            <a:off x="8160427" y="5296834"/>
            <a:ext cx="1358361" cy="1561166"/>
          </a:xfrm>
          <a:prstGeom prst="rect">
            <a:avLst/>
          </a:prstGeom>
          <a:solidFill>
            <a:srgbClr val="995DB3"/>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r>
              <a:rPr lang="en-US" sz="1600" b="1" dirty="0">
                <a:solidFill>
                  <a:srgbClr val="FFFFFF"/>
                </a:solidFill>
                <a:latin typeface="Century Gothic" panose="020B0502020202020204" pitchFamily="34" charset="0"/>
              </a:rPr>
              <a:t>Category 1</a:t>
            </a:r>
          </a:p>
          <a:p>
            <a:pPr algn="ctr" defTabSz="2438340"/>
            <a:endParaRPr lang="en-US" sz="2000" dirty="0">
              <a:solidFill>
                <a:srgbClr val="FFFFFF"/>
              </a:solidFill>
              <a:latin typeface="Century Gothic" panose="020B0502020202020204" pitchFamily="34" charset="0"/>
            </a:endParaRPr>
          </a:p>
          <a:p>
            <a:pPr algn="ctr" defTabSz="2438340"/>
            <a:r>
              <a:rPr lang="da-DK" sz="1400" dirty="0">
                <a:solidFill>
                  <a:srgbClr val="FFFFFF"/>
                </a:solidFill>
                <a:latin typeface="Century Gothic" panose="020B0502020202020204" pitchFamily="34" charset="0"/>
              </a:rPr>
              <a:t>Lorem ipsum dolor sit amet</a:t>
            </a:r>
            <a:endParaRPr lang="en-US" sz="2000" dirty="0">
              <a:solidFill>
                <a:srgbClr val="FFFFFF"/>
              </a:solidFill>
              <a:latin typeface="Century Gothic" panose="020B0502020202020204" pitchFamily="34" charset="0"/>
            </a:endParaRPr>
          </a:p>
        </p:txBody>
      </p:sp>
      <p:sp>
        <p:nvSpPr>
          <p:cNvPr id="62" name="Rectangle 61">
            <a:extLst>
              <a:ext uri="{FF2B5EF4-FFF2-40B4-BE49-F238E27FC236}">
                <a16:creationId xmlns:a16="http://schemas.microsoft.com/office/drawing/2014/main" id="{08723C1E-8CC5-4913-929B-A4C5935F6420}"/>
              </a:ext>
            </a:extLst>
          </p:cNvPr>
          <p:cNvSpPr/>
          <p:nvPr/>
        </p:nvSpPr>
        <p:spPr>
          <a:xfrm>
            <a:off x="9478340" y="5296834"/>
            <a:ext cx="1358361" cy="1561166"/>
          </a:xfrm>
          <a:prstGeom prst="rect">
            <a:avLst/>
          </a:prstGeom>
          <a:solidFill>
            <a:srgbClr val="419CCC"/>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r>
              <a:rPr lang="en-US" sz="1600" b="1" dirty="0">
                <a:solidFill>
                  <a:srgbClr val="FFFFFF"/>
                </a:solidFill>
                <a:latin typeface="Century Gothic" panose="020B0502020202020204" pitchFamily="34" charset="0"/>
              </a:rPr>
              <a:t>Category 3</a:t>
            </a:r>
          </a:p>
          <a:p>
            <a:pPr algn="ctr" defTabSz="2438340"/>
            <a:endParaRPr lang="en-US" sz="2000" dirty="0">
              <a:solidFill>
                <a:srgbClr val="FFFFFF"/>
              </a:solidFill>
              <a:latin typeface="Century Gothic" panose="020B0502020202020204" pitchFamily="34" charset="0"/>
            </a:endParaRPr>
          </a:p>
          <a:p>
            <a:pPr algn="ctr" defTabSz="2438340"/>
            <a:r>
              <a:rPr lang="da-DK" sz="1400" dirty="0">
                <a:solidFill>
                  <a:srgbClr val="FFFFFF"/>
                </a:solidFill>
                <a:latin typeface="Century Gothic" panose="020B0502020202020204" pitchFamily="34" charset="0"/>
              </a:rPr>
              <a:t>Lorem ipsum dolor sit amet</a:t>
            </a:r>
            <a:endParaRPr lang="en-US" sz="1400" dirty="0">
              <a:solidFill>
                <a:srgbClr val="FFFFFF"/>
              </a:solidFill>
              <a:latin typeface="Century Gothic" panose="020B0502020202020204" pitchFamily="34" charset="0"/>
            </a:endParaRPr>
          </a:p>
        </p:txBody>
      </p:sp>
      <p:sp>
        <p:nvSpPr>
          <p:cNvPr id="63" name="Rectangle 62">
            <a:extLst>
              <a:ext uri="{FF2B5EF4-FFF2-40B4-BE49-F238E27FC236}">
                <a16:creationId xmlns:a16="http://schemas.microsoft.com/office/drawing/2014/main" id="{11227DB8-22D7-D193-1AEE-76E4E13278B8}"/>
              </a:ext>
            </a:extLst>
          </p:cNvPr>
          <p:cNvSpPr/>
          <p:nvPr/>
        </p:nvSpPr>
        <p:spPr>
          <a:xfrm>
            <a:off x="10833639" y="5296834"/>
            <a:ext cx="1358361" cy="1561166"/>
          </a:xfrm>
          <a:prstGeom prst="rect">
            <a:avLst/>
          </a:prstGeom>
          <a:solidFill>
            <a:srgbClr val="FFA826"/>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r>
              <a:rPr lang="en-US" sz="1600" b="1" dirty="0">
                <a:solidFill>
                  <a:srgbClr val="FFFFFF"/>
                </a:solidFill>
                <a:latin typeface="Century Gothic" panose="020B0502020202020204" pitchFamily="34" charset="0"/>
              </a:rPr>
              <a:t>Category 4</a:t>
            </a:r>
          </a:p>
          <a:p>
            <a:pPr algn="ctr" defTabSz="2438340"/>
            <a:endParaRPr lang="en-US" sz="2000" dirty="0">
              <a:solidFill>
                <a:srgbClr val="FFFFFF"/>
              </a:solidFill>
              <a:latin typeface="Century Gothic" panose="020B0502020202020204" pitchFamily="34" charset="0"/>
            </a:endParaRPr>
          </a:p>
          <a:p>
            <a:pPr algn="ctr" defTabSz="2438340"/>
            <a:r>
              <a:rPr lang="da-DK" sz="1400" dirty="0">
                <a:solidFill>
                  <a:srgbClr val="FFFFFF"/>
                </a:solidFill>
                <a:latin typeface="Century Gothic" panose="020B0502020202020204" pitchFamily="34" charset="0"/>
              </a:rPr>
              <a:t>Lorem ipsum dolor sit amet</a:t>
            </a:r>
            <a:endParaRPr lang="en-US" sz="2000" dirty="0">
              <a:solidFill>
                <a:srgbClr val="FFFFFF"/>
              </a:solidFill>
              <a:latin typeface="Century Gothic" panose="020B0502020202020204" pitchFamily="34" charset="0"/>
            </a:endParaRPr>
          </a:p>
        </p:txBody>
      </p:sp>
      <p:sp>
        <p:nvSpPr>
          <p:cNvPr id="128" name="Rectangle 127">
            <a:extLst>
              <a:ext uri="{FF2B5EF4-FFF2-40B4-BE49-F238E27FC236}">
                <a16:creationId xmlns:a16="http://schemas.microsoft.com/office/drawing/2014/main" id="{D84A1545-BE7E-FF04-2D89-5C5FBC8253F5}"/>
              </a:ext>
            </a:extLst>
          </p:cNvPr>
          <p:cNvSpPr/>
          <p:nvPr/>
        </p:nvSpPr>
        <p:spPr>
          <a:xfrm>
            <a:off x="6828761" y="5296834"/>
            <a:ext cx="1358361" cy="1561166"/>
          </a:xfrm>
          <a:prstGeom prst="rect">
            <a:avLst/>
          </a:prstGeom>
          <a:solidFill>
            <a:srgbClr val="FFCE63"/>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r>
              <a:rPr lang="en-US" sz="1600" b="1" dirty="0">
                <a:solidFill>
                  <a:srgbClr val="FFFFFF"/>
                </a:solidFill>
                <a:latin typeface="Century Gothic" panose="020B0502020202020204" pitchFamily="34" charset="0"/>
              </a:rPr>
              <a:t>Category 1</a:t>
            </a:r>
          </a:p>
          <a:p>
            <a:pPr algn="ctr" defTabSz="2438340"/>
            <a:endParaRPr lang="en-US" sz="2000" dirty="0">
              <a:solidFill>
                <a:srgbClr val="FFFFFF"/>
              </a:solidFill>
              <a:latin typeface="Century Gothic" panose="020B0502020202020204" pitchFamily="34" charset="0"/>
            </a:endParaRPr>
          </a:p>
          <a:p>
            <a:pPr algn="ctr" defTabSz="2438340"/>
            <a:r>
              <a:rPr lang="da-DK" sz="1400" dirty="0">
                <a:solidFill>
                  <a:srgbClr val="FFFFFF"/>
                </a:solidFill>
                <a:latin typeface="Century Gothic" panose="020B0502020202020204" pitchFamily="34" charset="0"/>
              </a:rPr>
              <a:t>Lorem ipsum dolor sit amet</a:t>
            </a:r>
            <a:endParaRPr lang="en-US" sz="2000" dirty="0">
              <a:solidFill>
                <a:srgbClr val="FFFFFF"/>
              </a:solidFill>
              <a:latin typeface="Century Gothic" panose="020B0502020202020204" pitchFamily="34" charset="0"/>
            </a:endParaRPr>
          </a:p>
        </p:txBody>
      </p:sp>
      <p:sp>
        <p:nvSpPr>
          <p:cNvPr id="129" name="Freeform 128">
            <a:extLst>
              <a:ext uri="{FF2B5EF4-FFF2-40B4-BE49-F238E27FC236}">
                <a16:creationId xmlns:a16="http://schemas.microsoft.com/office/drawing/2014/main" id="{C138BD6A-5B9A-D41F-DA97-0ACD5EBA547C}"/>
              </a:ext>
            </a:extLst>
          </p:cNvPr>
          <p:cNvSpPr/>
          <p:nvPr/>
        </p:nvSpPr>
        <p:spPr>
          <a:xfrm rot="16200000" flipH="1">
            <a:off x="7637462" y="4182173"/>
            <a:ext cx="301466" cy="1927860"/>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rgbClr val="FFA826"/>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endParaRPr lang="en-US" sz="1100">
              <a:solidFill>
                <a:srgbClr val="FFFFFF"/>
              </a:solidFill>
            </a:endParaRPr>
          </a:p>
        </p:txBody>
      </p:sp>
      <p:sp>
        <p:nvSpPr>
          <p:cNvPr id="130" name="Freeform 129">
            <a:extLst>
              <a:ext uri="{FF2B5EF4-FFF2-40B4-BE49-F238E27FC236}">
                <a16:creationId xmlns:a16="http://schemas.microsoft.com/office/drawing/2014/main" id="{8FCD12B4-4F90-6F0F-A170-032E6AD62BC4}"/>
              </a:ext>
            </a:extLst>
          </p:cNvPr>
          <p:cNvSpPr/>
          <p:nvPr/>
        </p:nvSpPr>
        <p:spPr>
          <a:xfrm rot="5400000">
            <a:off x="10009986" y="4486676"/>
            <a:ext cx="301746" cy="1318577"/>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rgbClr val="38508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endParaRPr lang="en-US" sz="1100">
              <a:solidFill>
                <a:srgbClr val="FFFFFF"/>
              </a:solidFill>
            </a:endParaRPr>
          </a:p>
        </p:txBody>
      </p:sp>
      <p:sp>
        <p:nvSpPr>
          <p:cNvPr id="131" name="Freeform 130">
            <a:extLst>
              <a:ext uri="{FF2B5EF4-FFF2-40B4-BE49-F238E27FC236}">
                <a16:creationId xmlns:a16="http://schemas.microsoft.com/office/drawing/2014/main" id="{A5360B06-D1FF-41DD-1DAB-F0181203148F}"/>
              </a:ext>
            </a:extLst>
          </p:cNvPr>
          <p:cNvSpPr/>
          <p:nvPr/>
        </p:nvSpPr>
        <p:spPr>
          <a:xfrm rot="5400000">
            <a:off x="11064789" y="4182174"/>
            <a:ext cx="301466" cy="1927860"/>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rgbClr val="FF802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pPr algn="ctr" defTabSz="2438340"/>
            <a:endParaRPr lang="en-US" sz="1100">
              <a:solidFill>
                <a:srgbClr val="FFFFFF"/>
              </a:solidFill>
            </a:endParaRPr>
          </a:p>
        </p:txBody>
      </p:sp>
      <p:sp>
        <p:nvSpPr>
          <p:cNvPr id="132" name="TextBox 131">
            <a:extLst>
              <a:ext uri="{FF2B5EF4-FFF2-40B4-BE49-F238E27FC236}">
                <a16:creationId xmlns:a16="http://schemas.microsoft.com/office/drawing/2014/main" id="{47B993AC-0EDD-9192-D29A-C39BF6DDA8CC}"/>
              </a:ext>
            </a:extLst>
          </p:cNvPr>
          <p:cNvSpPr txBox="1"/>
          <p:nvPr/>
        </p:nvSpPr>
        <p:spPr>
          <a:xfrm>
            <a:off x="1206639" y="1606205"/>
            <a:ext cx="4129657" cy="461665"/>
          </a:xfrm>
          <a:prstGeom prst="rect">
            <a:avLst/>
          </a:prstGeom>
          <a:noFill/>
        </p:spPr>
        <p:txBody>
          <a:bodyPr wrap="none" rtlCol="0">
            <a:spAutoFit/>
          </a:bodyPr>
          <a:lstStyle/>
          <a:p>
            <a:r>
              <a:rPr lang="en-US" sz="2400" b="1" dirty="0">
                <a:latin typeface="Century Gothic" panose="020B0502020202020204" pitchFamily="34" charset="0"/>
              </a:rPr>
              <a:t>Four categories of success</a:t>
            </a:r>
          </a:p>
        </p:txBody>
      </p:sp>
    </p:spTree>
    <p:extLst>
      <p:ext uri="{BB962C8B-B14F-4D97-AF65-F5344CB8AC3E}">
        <p14:creationId xmlns:p14="http://schemas.microsoft.com/office/powerpoint/2010/main" val="8028733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Rounded Rectangle 32">
            <a:extLst>
              <a:ext uri="{FF2B5EF4-FFF2-40B4-BE49-F238E27FC236}">
                <a16:creationId xmlns:a16="http://schemas.microsoft.com/office/drawing/2014/main" id="{CF6DA6B2-1CB5-0F8F-F8F8-E2B240A823A5}"/>
              </a:ext>
            </a:extLst>
          </p:cNvPr>
          <p:cNvSpPr/>
          <p:nvPr/>
        </p:nvSpPr>
        <p:spPr>
          <a:xfrm>
            <a:off x="6816962" y="2624549"/>
            <a:ext cx="971762" cy="2806756"/>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rgbClr val="FFCE6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2800">
              <a:solidFill>
                <a:prstClr val="white"/>
              </a:solidFill>
            </a:endParaRPr>
          </a:p>
        </p:txBody>
      </p:sp>
      <p:sp>
        <p:nvSpPr>
          <p:cNvPr id="4" name="Rounded Rectangle 32">
            <a:extLst>
              <a:ext uri="{FF2B5EF4-FFF2-40B4-BE49-F238E27FC236}">
                <a16:creationId xmlns:a16="http://schemas.microsoft.com/office/drawing/2014/main" id="{A43AFCD5-52D6-7619-87EF-EEBE036CD99B}"/>
              </a:ext>
            </a:extLst>
          </p:cNvPr>
          <p:cNvSpPr/>
          <p:nvPr/>
        </p:nvSpPr>
        <p:spPr>
          <a:xfrm>
            <a:off x="7154023" y="4201489"/>
            <a:ext cx="634703" cy="1237284"/>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rgbClr val="FFA82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2800">
              <a:solidFill>
                <a:prstClr val="white"/>
              </a:solidFill>
            </a:endParaRPr>
          </a:p>
        </p:txBody>
      </p:sp>
      <p:sp>
        <p:nvSpPr>
          <p:cNvPr id="5" name="Rounded Rectangle 32">
            <a:extLst>
              <a:ext uri="{FF2B5EF4-FFF2-40B4-BE49-F238E27FC236}">
                <a16:creationId xmlns:a16="http://schemas.microsoft.com/office/drawing/2014/main" id="{8857EB0C-4087-2594-FFD4-752B1BFF91EC}"/>
              </a:ext>
            </a:extLst>
          </p:cNvPr>
          <p:cNvSpPr/>
          <p:nvPr/>
        </p:nvSpPr>
        <p:spPr>
          <a:xfrm flipH="1">
            <a:off x="5221335" y="1806504"/>
            <a:ext cx="1253485" cy="3624799"/>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rgbClr val="419CCC"/>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2800">
              <a:solidFill>
                <a:prstClr val="white"/>
              </a:solidFill>
            </a:endParaRPr>
          </a:p>
        </p:txBody>
      </p:sp>
      <p:sp>
        <p:nvSpPr>
          <p:cNvPr id="6" name="Rounded Rectangle 32">
            <a:extLst>
              <a:ext uri="{FF2B5EF4-FFF2-40B4-BE49-F238E27FC236}">
                <a16:creationId xmlns:a16="http://schemas.microsoft.com/office/drawing/2014/main" id="{03EE389D-3879-8951-A9B8-00765D5EEDA0}"/>
              </a:ext>
            </a:extLst>
          </p:cNvPr>
          <p:cNvSpPr/>
          <p:nvPr/>
        </p:nvSpPr>
        <p:spPr>
          <a:xfrm flipH="1">
            <a:off x="5194995" y="3236754"/>
            <a:ext cx="939150" cy="2194551"/>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rgbClr val="F2636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2800">
              <a:solidFill>
                <a:prstClr val="white"/>
              </a:solidFill>
            </a:endParaRPr>
          </a:p>
        </p:txBody>
      </p:sp>
      <p:sp>
        <p:nvSpPr>
          <p:cNvPr id="7" name="Rounded Rectangle 32">
            <a:extLst>
              <a:ext uri="{FF2B5EF4-FFF2-40B4-BE49-F238E27FC236}">
                <a16:creationId xmlns:a16="http://schemas.microsoft.com/office/drawing/2014/main" id="{EE73311F-7151-8C4B-332A-721DD27C4F86}"/>
              </a:ext>
            </a:extLst>
          </p:cNvPr>
          <p:cNvSpPr/>
          <p:nvPr/>
        </p:nvSpPr>
        <p:spPr>
          <a:xfrm flipH="1">
            <a:off x="5186078" y="4745013"/>
            <a:ext cx="607665" cy="686291"/>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rgbClr val="995DB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2800">
              <a:solidFill>
                <a:prstClr val="white"/>
              </a:solidFill>
            </a:endParaRPr>
          </a:p>
        </p:txBody>
      </p:sp>
      <p:sp>
        <p:nvSpPr>
          <p:cNvPr id="8" name="Rectangle 7">
            <a:extLst>
              <a:ext uri="{FF2B5EF4-FFF2-40B4-BE49-F238E27FC236}">
                <a16:creationId xmlns:a16="http://schemas.microsoft.com/office/drawing/2014/main" id="{55C141D9-8A3B-D2D4-D55F-EBEFC2AA64DF}"/>
              </a:ext>
            </a:extLst>
          </p:cNvPr>
          <p:cNvSpPr/>
          <p:nvPr/>
        </p:nvSpPr>
        <p:spPr>
          <a:xfrm>
            <a:off x="5137931" y="5864464"/>
            <a:ext cx="856070" cy="993536"/>
          </a:xfrm>
          <a:prstGeom prst="rect">
            <a:avLst/>
          </a:prstGeom>
          <a:solidFill>
            <a:srgbClr val="F2636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000" dirty="0">
              <a:solidFill>
                <a:prstClr val="white"/>
              </a:solidFill>
            </a:endParaRPr>
          </a:p>
        </p:txBody>
      </p:sp>
      <p:sp>
        <p:nvSpPr>
          <p:cNvPr id="9" name="Rectangle 8">
            <a:extLst>
              <a:ext uri="{FF2B5EF4-FFF2-40B4-BE49-F238E27FC236}">
                <a16:creationId xmlns:a16="http://schemas.microsoft.com/office/drawing/2014/main" id="{9A333628-6812-18F8-A540-CB82332D3308}"/>
              </a:ext>
            </a:extLst>
          </p:cNvPr>
          <p:cNvSpPr/>
          <p:nvPr/>
        </p:nvSpPr>
        <p:spPr>
          <a:xfrm>
            <a:off x="5989838" y="5864464"/>
            <a:ext cx="943616" cy="993536"/>
          </a:xfrm>
          <a:prstGeom prst="rect">
            <a:avLst/>
          </a:prstGeom>
          <a:solidFill>
            <a:srgbClr val="419CC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000" dirty="0">
              <a:solidFill>
                <a:prstClr val="white"/>
              </a:solidFill>
            </a:endParaRPr>
          </a:p>
        </p:txBody>
      </p:sp>
      <p:sp>
        <p:nvSpPr>
          <p:cNvPr id="10" name="Rectangle 9">
            <a:extLst>
              <a:ext uri="{FF2B5EF4-FFF2-40B4-BE49-F238E27FC236}">
                <a16:creationId xmlns:a16="http://schemas.microsoft.com/office/drawing/2014/main" id="{2021027F-33D7-6760-7C61-DA58B49C49E9}"/>
              </a:ext>
            </a:extLst>
          </p:cNvPr>
          <p:cNvSpPr/>
          <p:nvPr/>
        </p:nvSpPr>
        <p:spPr>
          <a:xfrm>
            <a:off x="6929269" y="5858126"/>
            <a:ext cx="856070" cy="993536"/>
          </a:xfrm>
          <a:prstGeom prst="rect">
            <a:avLst/>
          </a:prstGeom>
          <a:solidFill>
            <a:srgbClr val="FFCE6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000" dirty="0">
              <a:solidFill>
                <a:prstClr val="white"/>
              </a:solidFill>
            </a:endParaRPr>
          </a:p>
        </p:txBody>
      </p:sp>
      <p:sp>
        <p:nvSpPr>
          <p:cNvPr id="11" name="Rectangle 10">
            <a:extLst>
              <a:ext uri="{FF2B5EF4-FFF2-40B4-BE49-F238E27FC236}">
                <a16:creationId xmlns:a16="http://schemas.microsoft.com/office/drawing/2014/main" id="{D8191C58-ED69-2A4B-94C7-28D4E393C7FC}"/>
              </a:ext>
            </a:extLst>
          </p:cNvPr>
          <p:cNvSpPr/>
          <p:nvPr/>
        </p:nvSpPr>
        <p:spPr>
          <a:xfrm>
            <a:off x="4282929" y="5864464"/>
            <a:ext cx="856070" cy="993536"/>
          </a:xfrm>
          <a:prstGeom prst="rect">
            <a:avLst/>
          </a:prstGeom>
          <a:solidFill>
            <a:srgbClr val="995DB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000" dirty="0">
              <a:solidFill>
                <a:prstClr val="white"/>
              </a:solidFill>
            </a:endParaRPr>
          </a:p>
        </p:txBody>
      </p:sp>
      <p:sp>
        <p:nvSpPr>
          <p:cNvPr id="12" name="Rectangle 11">
            <a:extLst>
              <a:ext uri="{FF2B5EF4-FFF2-40B4-BE49-F238E27FC236}">
                <a16:creationId xmlns:a16="http://schemas.microsoft.com/office/drawing/2014/main" id="{57C6E79E-E9B9-23CE-4E31-B2A2D1C5698B}"/>
              </a:ext>
            </a:extLst>
          </p:cNvPr>
          <p:cNvSpPr/>
          <p:nvPr/>
        </p:nvSpPr>
        <p:spPr>
          <a:xfrm>
            <a:off x="7782367" y="5858126"/>
            <a:ext cx="856070" cy="993536"/>
          </a:xfrm>
          <a:prstGeom prst="rect">
            <a:avLst/>
          </a:prstGeom>
          <a:solidFill>
            <a:srgbClr val="FFA82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2438340"/>
            <a:endParaRPr lang="en-US" sz="4000" dirty="0">
              <a:solidFill>
                <a:prstClr val="white"/>
              </a:solidFill>
            </a:endParaRPr>
          </a:p>
        </p:txBody>
      </p:sp>
      <p:sp>
        <p:nvSpPr>
          <p:cNvPr id="13" name="Freeform 12">
            <a:extLst>
              <a:ext uri="{FF2B5EF4-FFF2-40B4-BE49-F238E27FC236}">
                <a16:creationId xmlns:a16="http://schemas.microsoft.com/office/drawing/2014/main" id="{FE683285-6C4B-B634-4BE8-1FC39CF33B9A}"/>
              </a:ext>
            </a:extLst>
          </p:cNvPr>
          <p:cNvSpPr/>
          <p:nvPr/>
        </p:nvSpPr>
        <p:spPr>
          <a:xfrm>
            <a:off x="4285078" y="5431303"/>
            <a:ext cx="1695171" cy="436621"/>
          </a:xfrm>
          <a:custGeom>
            <a:avLst/>
            <a:gdLst>
              <a:gd name="connsiteX0" fmla="*/ 983443 w 1254369"/>
              <a:gd name="connsiteY0" fmla="*/ 0 h 323084"/>
              <a:gd name="connsiteX1" fmla="*/ 986644 w 1254369"/>
              <a:gd name="connsiteY1" fmla="*/ 0 h 323084"/>
              <a:gd name="connsiteX2" fmla="*/ 1058224 w 1254369"/>
              <a:gd name="connsiteY2" fmla="*/ 0 h 323084"/>
              <a:gd name="connsiteX3" fmla="*/ 1063213 w 1254369"/>
              <a:gd name="connsiteY3" fmla="*/ 0 h 323084"/>
              <a:gd name="connsiteX4" fmla="*/ 1174598 w 1254369"/>
              <a:gd name="connsiteY4" fmla="*/ 0 h 323084"/>
              <a:gd name="connsiteX5" fmla="*/ 1226451 w 1254369"/>
              <a:gd name="connsiteY5" fmla="*/ 0 h 323084"/>
              <a:gd name="connsiteX6" fmla="*/ 1254368 w 1254369"/>
              <a:gd name="connsiteY6" fmla="*/ 0 h 323084"/>
              <a:gd name="connsiteX7" fmla="*/ 1254369 w 1254369"/>
              <a:gd name="connsiteY7" fmla="*/ 0 h 323084"/>
              <a:gd name="connsiteX8" fmla="*/ 632881 w 1254369"/>
              <a:gd name="connsiteY8" fmla="*/ 323084 h 323084"/>
              <a:gd name="connsiteX9" fmla="*/ 488294 w 1254369"/>
              <a:gd name="connsiteY9" fmla="*/ 323084 h 323084"/>
              <a:gd name="connsiteX10" fmla="*/ 436736 w 1254369"/>
              <a:gd name="connsiteY10" fmla="*/ 323084 h 323084"/>
              <a:gd name="connsiteX11" fmla="*/ 408524 w 1254369"/>
              <a:gd name="connsiteY11" fmla="*/ 323084 h 323084"/>
              <a:gd name="connsiteX12" fmla="*/ 297139 w 1254369"/>
              <a:gd name="connsiteY12" fmla="*/ 323084 h 323084"/>
              <a:gd name="connsiteX13" fmla="*/ 239807 w 1254369"/>
              <a:gd name="connsiteY13" fmla="*/ 323084 h 323084"/>
              <a:gd name="connsiteX14" fmla="*/ 217369 w 1254369"/>
              <a:gd name="connsiteY14" fmla="*/ 323084 h 323084"/>
              <a:gd name="connsiteX15" fmla="*/ 0 w 1254369"/>
              <a:gd name="connsiteY15" fmla="*/ 323084 h 323084"/>
              <a:gd name="connsiteX16" fmla="*/ 972326 w 1254369"/>
              <a:gd name="connsiteY16" fmla="*/ 4689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983443" y="0"/>
                </a:moveTo>
                <a:lnTo>
                  <a:pt x="986644" y="0"/>
                </a:lnTo>
                <a:lnTo>
                  <a:pt x="1058224" y="0"/>
                </a:lnTo>
                <a:lnTo>
                  <a:pt x="1063213" y="0"/>
                </a:lnTo>
                <a:lnTo>
                  <a:pt x="1174598" y="0"/>
                </a:lnTo>
                <a:lnTo>
                  <a:pt x="1226451" y="0"/>
                </a:lnTo>
                <a:lnTo>
                  <a:pt x="1254368" y="0"/>
                </a:lnTo>
                <a:lnTo>
                  <a:pt x="1254369" y="0"/>
                </a:lnTo>
                <a:lnTo>
                  <a:pt x="632881" y="323084"/>
                </a:lnTo>
                <a:lnTo>
                  <a:pt x="488294" y="323084"/>
                </a:lnTo>
                <a:lnTo>
                  <a:pt x="436736" y="323084"/>
                </a:lnTo>
                <a:lnTo>
                  <a:pt x="408524" y="323084"/>
                </a:lnTo>
                <a:lnTo>
                  <a:pt x="297139" y="323084"/>
                </a:lnTo>
                <a:lnTo>
                  <a:pt x="239807" y="323084"/>
                </a:lnTo>
                <a:lnTo>
                  <a:pt x="217369" y="323084"/>
                </a:lnTo>
                <a:lnTo>
                  <a:pt x="0" y="323084"/>
                </a:lnTo>
                <a:lnTo>
                  <a:pt x="972326" y="4689"/>
                </a:lnTo>
                <a:close/>
              </a:path>
            </a:pathLst>
          </a:custGeom>
          <a:solidFill>
            <a:srgbClr val="63357A"/>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340"/>
            <a:endParaRPr lang="en-US" sz="2800">
              <a:solidFill>
                <a:prstClr val="white"/>
              </a:solidFill>
            </a:endParaRPr>
          </a:p>
        </p:txBody>
      </p:sp>
      <p:sp>
        <p:nvSpPr>
          <p:cNvPr id="14" name="Freeform 13">
            <a:extLst>
              <a:ext uri="{FF2B5EF4-FFF2-40B4-BE49-F238E27FC236}">
                <a16:creationId xmlns:a16="http://schemas.microsoft.com/office/drawing/2014/main" id="{F249099E-D587-268E-CCC0-23F8C9B8DBD1}"/>
              </a:ext>
            </a:extLst>
          </p:cNvPr>
          <p:cNvSpPr/>
          <p:nvPr/>
        </p:nvSpPr>
        <p:spPr>
          <a:xfrm>
            <a:off x="5114180" y="5431303"/>
            <a:ext cx="1197116" cy="436621"/>
          </a:xfrm>
          <a:custGeom>
            <a:avLst/>
            <a:gdLst>
              <a:gd name="connsiteX0" fmla="*/ 629306 w 885826"/>
              <a:gd name="connsiteY0" fmla="*/ 0 h 323084"/>
              <a:gd name="connsiteX1" fmla="*/ 629925 w 885826"/>
              <a:gd name="connsiteY1" fmla="*/ 0 h 323084"/>
              <a:gd name="connsiteX2" fmla="*/ 652708 w 885826"/>
              <a:gd name="connsiteY2" fmla="*/ 0 h 323084"/>
              <a:gd name="connsiteX3" fmla="*/ 668782 w 885826"/>
              <a:gd name="connsiteY3" fmla="*/ 0 h 323084"/>
              <a:gd name="connsiteX4" fmla="*/ 827277 w 885826"/>
              <a:gd name="connsiteY4" fmla="*/ 0 h 323084"/>
              <a:gd name="connsiteX5" fmla="*/ 859249 w 885826"/>
              <a:gd name="connsiteY5" fmla="*/ 0 h 323084"/>
              <a:gd name="connsiteX6" fmla="*/ 879231 w 885826"/>
              <a:gd name="connsiteY6" fmla="*/ 0 h 323084"/>
              <a:gd name="connsiteX7" fmla="*/ 885826 w 885826"/>
              <a:gd name="connsiteY7" fmla="*/ 0 h 323084"/>
              <a:gd name="connsiteX8" fmla="*/ 662921 w 885826"/>
              <a:gd name="connsiteY8" fmla="*/ 323084 h 323084"/>
              <a:gd name="connsiteX9" fmla="*/ 472220 w 885826"/>
              <a:gd name="connsiteY9" fmla="*/ 323084 h 323084"/>
              <a:gd name="connsiteX10" fmla="*/ 429803 w 885826"/>
              <a:gd name="connsiteY10" fmla="*/ 323084 h 323084"/>
              <a:gd name="connsiteX11" fmla="*/ 401174 w 885826"/>
              <a:gd name="connsiteY11" fmla="*/ 323084 h 323084"/>
              <a:gd name="connsiteX12" fmla="*/ 281753 w 885826"/>
              <a:gd name="connsiteY12" fmla="*/ 323084 h 323084"/>
              <a:gd name="connsiteX13" fmla="*/ 249925 w 885826"/>
              <a:gd name="connsiteY13" fmla="*/ 323084 h 323084"/>
              <a:gd name="connsiteX14" fmla="*/ 203822 w 885826"/>
              <a:gd name="connsiteY14" fmla="*/ 323084 h 323084"/>
              <a:gd name="connsiteX15" fmla="*/ 0 w 885826"/>
              <a:gd name="connsiteY15"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5826" h="323084">
                <a:moveTo>
                  <a:pt x="629306" y="0"/>
                </a:moveTo>
                <a:lnTo>
                  <a:pt x="629925" y="0"/>
                </a:lnTo>
                <a:lnTo>
                  <a:pt x="652708" y="0"/>
                </a:lnTo>
                <a:lnTo>
                  <a:pt x="668782" y="0"/>
                </a:lnTo>
                <a:lnTo>
                  <a:pt x="827277" y="0"/>
                </a:lnTo>
                <a:lnTo>
                  <a:pt x="859249" y="0"/>
                </a:lnTo>
                <a:lnTo>
                  <a:pt x="879231" y="0"/>
                </a:lnTo>
                <a:lnTo>
                  <a:pt x="885826" y="0"/>
                </a:lnTo>
                <a:lnTo>
                  <a:pt x="662921" y="323084"/>
                </a:lnTo>
                <a:lnTo>
                  <a:pt x="472220" y="323084"/>
                </a:lnTo>
                <a:lnTo>
                  <a:pt x="429803" y="323084"/>
                </a:lnTo>
                <a:lnTo>
                  <a:pt x="401174" y="323084"/>
                </a:lnTo>
                <a:lnTo>
                  <a:pt x="281753" y="323084"/>
                </a:lnTo>
                <a:lnTo>
                  <a:pt x="249925" y="323084"/>
                </a:lnTo>
                <a:lnTo>
                  <a:pt x="203822" y="323084"/>
                </a:lnTo>
                <a:lnTo>
                  <a:pt x="0" y="323084"/>
                </a:lnTo>
                <a:close/>
              </a:path>
            </a:pathLst>
          </a:custGeom>
          <a:solidFill>
            <a:srgbClr val="F26363"/>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340"/>
            <a:endParaRPr lang="en-US" sz="2800" dirty="0">
              <a:solidFill>
                <a:prstClr val="white"/>
              </a:solidFill>
            </a:endParaRPr>
          </a:p>
        </p:txBody>
      </p:sp>
      <p:sp>
        <p:nvSpPr>
          <p:cNvPr id="15" name="Freeform 14">
            <a:extLst>
              <a:ext uri="{FF2B5EF4-FFF2-40B4-BE49-F238E27FC236}">
                <a16:creationId xmlns:a16="http://schemas.microsoft.com/office/drawing/2014/main" id="{B56F8EC9-7727-0D4C-00B3-5E5BC599B9A4}"/>
              </a:ext>
            </a:extLst>
          </p:cNvPr>
          <p:cNvSpPr/>
          <p:nvPr/>
        </p:nvSpPr>
        <p:spPr>
          <a:xfrm flipH="1">
            <a:off x="6958867" y="5431303"/>
            <a:ext cx="1695171" cy="436621"/>
          </a:xfrm>
          <a:custGeom>
            <a:avLst/>
            <a:gdLst>
              <a:gd name="connsiteX0" fmla="*/ 1254369 w 1254369"/>
              <a:gd name="connsiteY0" fmla="*/ 0 h 323084"/>
              <a:gd name="connsiteX1" fmla="*/ 1254368 w 1254369"/>
              <a:gd name="connsiteY1" fmla="*/ 0 h 323084"/>
              <a:gd name="connsiteX2" fmla="*/ 1226451 w 1254369"/>
              <a:gd name="connsiteY2" fmla="*/ 0 h 323084"/>
              <a:gd name="connsiteX3" fmla="*/ 1174598 w 1254369"/>
              <a:gd name="connsiteY3" fmla="*/ 0 h 323084"/>
              <a:gd name="connsiteX4" fmla="*/ 1063213 w 1254369"/>
              <a:gd name="connsiteY4" fmla="*/ 0 h 323084"/>
              <a:gd name="connsiteX5" fmla="*/ 1058224 w 1254369"/>
              <a:gd name="connsiteY5" fmla="*/ 0 h 323084"/>
              <a:gd name="connsiteX6" fmla="*/ 986644 w 1254369"/>
              <a:gd name="connsiteY6" fmla="*/ 0 h 323084"/>
              <a:gd name="connsiteX7" fmla="*/ 983443 w 1254369"/>
              <a:gd name="connsiteY7" fmla="*/ 0 h 323084"/>
              <a:gd name="connsiteX8" fmla="*/ 972326 w 1254369"/>
              <a:gd name="connsiteY8" fmla="*/ 4689 h 323084"/>
              <a:gd name="connsiteX9" fmla="*/ 0 w 1254369"/>
              <a:gd name="connsiteY9" fmla="*/ 323084 h 323084"/>
              <a:gd name="connsiteX10" fmla="*/ 217369 w 1254369"/>
              <a:gd name="connsiteY10" fmla="*/ 323084 h 323084"/>
              <a:gd name="connsiteX11" fmla="*/ 239807 w 1254369"/>
              <a:gd name="connsiteY11" fmla="*/ 323084 h 323084"/>
              <a:gd name="connsiteX12" fmla="*/ 297139 w 1254369"/>
              <a:gd name="connsiteY12" fmla="*/ 323084 h 323084"/>
              <a:gd name="connsiteX13" fmla="*/ 408524 w 1254369"/>
              <a:gd name="connsiteY13" fmla="*/ 323084 h 323084"/>
              <a:gd name="connsiteX14" fmla="*/ 436736 w 1254369"/>
              <a:gd name="connsiteY14" fmla="*/ 323084 h 323084"/>
              <a:gd name="connsiteX15" fmla="*/ 488294 w 1254369"/>
              <a:gd name="connsiteY15" fmla="*/ 323084 h 323084"/>
              <a:gd name="connsiteX16" fmla="*/ 632881 w 1254369"/>
              <a:gd name="connsiteY16"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1254369" y="0"/>
                </a:moveTo>
                <a:lnTo>
                  <a:pt x="1254368" y="0"/>
                </a:lnTo>
                <a:lnTo>
                  <a:pt x="1226451" y="0"/>
                </a:lnTo>
                <a:lnTo>
                  <a:pt x="1174598" y="0"/>
                </a:lnTo>
                <a:lnTo>
                  <a:pt x="1063213" y="0"/>
                </a:lnTo>
                <a:lnTo>
                  <a:pt x="1058224" y="0"/>
                </a:lnTo>
                <a:lnTo>
                  <a:pt x="986644" y="0"/>
                </a:lnTo>
                <a:lnTo>
                  <a:pt x="983443" y="0"/>
                </a:lnTo>
                <a:lnTo>
                  <a:pt x="972326" y="4689"/>
                </a:lnTo>
                <a:lnTo>
                  <a:pt x="0" y="323084"/>
                </a:lnTo>
                <a:lnTo>
                  <a:pt x="217369" y="323084"/>
                </a:lnTo>
                <a:lnTo>
                  <a:pt x="239807" y="323084"/>
                </a:lnTo>
                <a:lnTo>
                  <a:pt x="297139" y="323084"/>
                </a:lnTo>
                <a:lnTo>
                  <a:pt x="408524" y="323084"/>
                </a:lnTo>
                <a:lnTo>
                  <a:pt x="436736" y="323084"/>
                </a:lnTo>
                <a:lnTo>
                  <a:pt x="488294" y="323084"/>
                </a:lnTo>
                <a:lnTo>
                  <a:pt x="632881" y="323084"/>
                </a:lnTo>
                <a:close/>
              </a:path>
            </a:pathLst>
          </a:custGeom>
          <a:solidFill>
            <a:srgbClr val="FF8026"/>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340"/>
            <a:endParaRPr lang="en-US" sz="2800">
              <a:solidFill>
                <a:prstClr val="white"/>
              </a:solidFill>
            </a:endParaRPr>
          </a:p>
        </p:txBody>
      </p:sp>
      <p:sp>
        <p:nvSpPr>
          <p:cNvPr id="16" name="Freeform 15">
            <a:extLst>
              <a:ext uri="{FF2B5EF4-FFF2-40B4-BE49-F238E27FC236}">
                <a16:creationId xmlns:a16="http://schemas.microsoft.com/office/drawing/2014/main" id="{82D51F33-2EAD-E6DE-00C6-97647D7EB5FD}"/>
              </a:ext>
            </a:extLst>
          </p:cNvPr>
          <p:cNvSpPr/>
          <p:nvPr/>
        </p:nvSpPr>
        <p:spPr>
          <a:xfrm flipH="1">
            <a:off x="6635751" y="5431303"/>
            <a:ext cx="1188205" cy="436621"/>
          </a:xfrm>
          <a:custGeom>
            <a:avLst/>
            <a:gdLst>
              <a:gd name="connsiteX0" fmla="*/ 879231 w 879231"/>
              <a:gd name="connsiteY0" fmla="*/ 0 h 323084"/>
              <a:gd name="connsiteX1" fmla="*/ 871415 w 879231"/>
              <a:gd name="connsiteY1" fmla="*/ 0 h 323084"/>
              <a:gd name="connsiteX2" fmla="*/ 859249 w 879231"/>
              <a:gd name="connsiteY2" fmla="*/ 0 h 323084"/>
              <a:gd name="connsiteX3" fmla="*/ 827276 w 879231"/>
              <a:gd name="connsiteY3" fmla="*/ 0 h 323084"/>
              <a:gd name="connsiteX4" fmla="*/ 668782 w 879231"/>
              <a:gd name="connsiteY4" fmla="*/ 0 h 323084"/>
              <a:gd name="connsiteX5" fmla="*/ 652708 w 879231"/>
              <a:gd name="connsiteY5" fmla="*/ 0 h 323084"/>
              <a:gd name="connsiteX6" fmla="*/ 629924 w 879231"/>
              <a:gd name="connsiteY6" fmla="*/ 0 h 323084"/>
              <a:gd name="connsiteX7" fmla="*/ 629306 w 879231"/>
              <a:gd name="connsiteY7" fmla="*/ 0 h 323084"/>
              <a:gd name="connsiteX8" fmla="*/ 0 w 879231"/>
              <a:gd name="connsiteY8" fmla="*/ 323084 h 323084"/>
              <a:gd name="connsiteX9" fmla="*/ 203821 w 879231"/>
              <a:gd name="connsiteY9" fmla="*/ 323084 h 323084"/>
              <a:gd name="connsiteX10" fmla="*/ 249925 w 879231"/>
              <a:gd name="connsiteY10" fmla="*/ 323084 h 323084"/>
              <a:gd name="connsiteX11" fmla="*/ 281753 w 879231"/>
              <a:gd name="connsiteY11" fmla="*/ 323084 h 323084"/>
              <a:gd name="connsiteX12" fmla="*/ 401173 w 879231"/>
              <a:gd name="connsiteY12" fmla="*/ 323084 h 323084"/>
              <a:gd name="connsiteX13" fmla="*/ 429803 w 879231"/>
              <a:gd name="connsiteY13" fmla="*/ 323084 h 323084"/>
              <a:gd name="connsiteX14" fmla="*/ 472220 w 879231"/>
              <a:gd name="connsiteY14" fmla="*/ 323084 h 323084"/>
              <a:gd name="connsiteX15" fmla="*/ 648510 w 879231"/>
              <a:gd name="connsiteY15" fmla="*/ 323084 h 323084"/>
              <a:gd name="connsiteX16" fmla="*/ 867128 w 879231"/>
              <a:gd name="connsiteY16" fmla="*/ 621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79231" h="323084">
                <a:moveTo>
                  <a:pt x="879231" y="0"/>
                </a:moveTo>
                <a:lnTo>
                  <a:pt x="871415" y="0"/>
                </a:lnTo>
                <a:lnTo>
                  <a:pt x="859249" y="0"/>
                </a:lnTo>
                <a:lnTo>
                  <a:pt x="827276" y="0"/>
                </a:lnTo>
                <a:lnTo>
                  <a:pt x="668782" y="0"/>
                </a:lnTo>
                <a:lnTo>
                  <a:pt x="652708" y="0"/>
                </a:lnTo>
                <a:lnTo>
                  <a:pt x="629924" y="0"/>
                </a:lnTo>
                <a:lnTo>
                  <a:pt x="629306" y="0"/>
                </a:lnTo>
                <a:lnTo>
                  <a:pt x="0" y="323084"/>
                </a:lnTo>
                <a:lnTo>
                  <a:pt x="203821" y="323084"/>
                </a:lnTo>
                <a:lnTo>
                  <a:pt x="249925" y="323084"/>
                </a:lnTo>
                <a:lnTo>
                  <a:pt x="281753" y="323084"/>
                </a:lnTo>
                <a:lnTo>
                  <a:pt x="401173" y="323084"/>
                </a:lnTo>
                <a:lnTo>
                  <a:pt x="429803" y="323084"/>
                </a:lnTo>
                <a:lnTo>
                  <a:pt x="472220" y="323084"/>
                </a:lnTo>
                <a:lnTo>
                  <a:pt x="648510" y="323084"/>
                </a:lnTo>
                <a:lnTo>
                  <a:pt x="867128" y="6214"/>
                </a:lnTo>
                <a:close/>
              </a:path>
            </a:pathLst>
          </a:custGeom>
          <a:solidFill>
            <a:srgbClr val="FFA826"/>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340"/>
            <a:endParaRPr lang="en-US" sz="2800" dirty="0">
              <a:solidFill>
                <a:prstClr val="white"/>
              </a:solidFill>
            </a:endParaRPr>
          </a:p>
        </p:txBody>
      </p:sp>
      <p:sp>
        <p:nvSpPr>
          <p:cNvPr id="17" name="Freeform 16">
            <a:extLst>
              <a:ext uri="{FF2B5EF4-FFF2-40B4-BE49-F238E27FC236}">
                <a16:creationId xmlns:a16="http://schemas.microsoft.com/office/drawing/2014/main" id="{360289F0-342F-4D15-8AFD-D460C984F525}"/>
              </a:ext>
            </a:extLst>
          </p:cNvPr>
          <p:cNvSpPr/>
          <p:nvPr/>
        </p:nvSpPr>
        <p:spPr>
          <a:xfrm>
            <a:off x="5973070" y="5431303"/>
            <a:ext cx="981832" cy="436621"/>
          </a:xfrm>
          <a:custGeom>
            <a:avLst/>
            <a:gdLst>
              <a:gd name="connsiteX0" fmla="*/ 225425 w 726522"/>
              <a:gd name="connsiteY0" fmla="*/ 0 h 323084"/>
              <a:gd name="connsiteX1" fmla="*/ 247330 w 726522"/>
              <a:gd name="connsiteY1" fmla="*/ 0 h 323084"/>
              <a:gd name="connsiteX2" fmla="*/ 304861 w 726522"/>
              <a:gd name="connsiteY2" fmla="*/ 0 h 323084"/>
              <a:gd name="connsiteX3" fmla="*/ 448435 w 726522"/>
              <a:gd name="connsiteY3" fmla="*/ 0 h 323084"/>
              <a:gd name="connsiteX4" fmla="*/ 501097 w 726522"/>
              <a:gd name="connsiteY4" fmla="*/ 0 h 323084"/>
              <a:gd name="connsiteX5" fmla="*/ 504592 w 726522"/>
              <a:gd name="connsiteY5" fmla="*/ 0 h 323084"/>
              <a:gd name="connsiteX6" fmla="*/ 726522 w 726522"/>
              <a:gd name="connsiteY6" fmla="*/ 323084 h 323084"/>
              <a:gd name="connsiteX7" fmla="*/ 548998 w 726522"/>
              <a:gd name="connsiteY7" fmla="*/ 323084 h 323084"/>
              <a:gd name="connsiteX8" fmla="*/ 447355 w 726522"/>
              <a:gd name="connsiteY8" fmla="*/ 323084 h 323084"/>
              <a:gd name="connsiteX9" fmla="*/ 253767 w 726522"/>
              <a:gd name="connsiteY9" fmla="*/ 323084 h 323084"/>
              <a:gd name="connsiteX10" fmla="*/ 204298 w 726522"/>
              <a:gd name="connsiteY10" fmla="*/ 323084 h 323084"/>
              <a:gd name="connsiteX11" fmla="*/ 0 w 726522"/>
              <a:gd name="connsiteY11" fmla="*/ 323084 h 323084"/>
              <a:gd name="connsiteX12" fmla="*/ 235785 w 726522"/>
              <a:gd name="connsiteY12" fmla="*/ 15082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6522" h="323084">
                <a:moveTo>
                  <a:pt x="225425" y="0"/>
                </a:moveTo>
                <a:lnTo>
                  <a:pt x="247330" y="0"/>
                </a:lnTo>
                <a:lnTo>
                  <a:pt x="304861" y="0"/>
                </a:lnTo>
                <a:lnTo>
                  <a:pt x="448435" y="0"/>
                </a:lnTo>
                <a:lnTo>
                  <a:pt x="501097" y="0"/>
                </a:lnTo>
                <a:lnTo>
                  <a:pt x="504592" y="0"/>
                </a:lnTo>
                <a:lnTo>
                  <a:pt x="726522" y="323084"/>
                </a:lnTo>
                <a:lnTo>
                  <a:pt x="548998" y="323084"/>
                </a:lnTo>
                <a:lnTo>
                  <a:pt x="447355" y="323084"/>
                </a:lnTo>
                <a:lnTo>
                  <a:pt x="253767" y="323084"/>
                </a:lnTo>
                <a:lnTo>
                  <a:pt x="204298" y="323084"/>
                </a:lnTo>
                <a:lnTo>
                  <a:pt x="0" y="323084"/>
                </a:lnTo>
                <a:lnTo>
                  <a:pt x="235785" y="15082"/>
                </a:lnTo>
                <a:close/>
              </a:path>
            </a:pathLst>
          </a:custGeom>
          <a:solidFill>
            <a:srgbClr val="385085"/>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2438340"/>
            <a:endParaRPr lang="en-US" sz="2800" dirty="0">
              <a:solidFill>
                <a:prstClr val="white"/>
              </a:solidFill>
            </a:endParaRPr>
          </a:p>
        </p:txBody>
      </p:sp>
      <p:sp>
        <p:nvSpPr>
          <p:cNvPr id="18" name="Oval 17">
            <a:extLst>
              <a:ext uri="{FF2B5EF4-FFF2-40B4-BE49-F238E27FC236}">
                <a16:creationId xmlns:a16="http://schemas.microsoft.com/office/drawing/2014/main" id="{8D7BD819-DDDA-37EF-D2FC-5201EA7BA403}"/>
              </a:ext>
            </a:extLst>
          </p:cNvPr>
          <p:cNvSpPr/>
          <p:nvPr/>
        </p:nvSpPr>
        <p:spPr>
          <a:xfrm>
            <a:off x="4432289" y="1380971"/>
            <a:ext cx="858148" cy="858148"/>
          </a:xfrm>
          <a:prstGeom prst="ellipse">
            <a:avLst/>
          </a:prstGeom>
          <a:solidFill>
            <a:srgbClr val="419CCC"/>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340"/>
            <a:endParaRPr lang="en-US" sz="2800" dirty="0">
              <a:solidFill>
                <a:srgbClr val="57565A"/>
              </a:solidFill>
            </a:endParaRPr>
          </a:p>
        </p:txBody>
      </p:sp>
      <p:sp>
        <p:nvSpPr>
          <p:cNvPr id="19" name="Oval 18">
            <a:extLst>
              <a:ext uri="{FF2B5EF4-FFF2-40B4-BE49-F238E27FC236}">
                <a16:creationId xmlns:a16="http://schemas.microsoft.com/office/drawing/2014/main" id="{E23148E1-F29D-3A8A-4A46-4BC69FC8C497}"/>
              </a:ext>
            </a:extLst>
          </p:cNvPr>
          <p:cNvSpPr/>
          <p:nvPr/>
        </p:nvSpPr>
        <p:spPr>
          <a:xfrm>
            <a:off x="4432289" y="2775461"/>
            <a:ext cx="858148" cy="858148"/>
          </a:xfrm>
          <a:prstGeom prst="ellipse">
            <a:avLst/>
          </a:prstGeom>
          <a:solidFill>
            <a:srgbClr val="F2636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340"/>
            <a:endParaRPr lang="en-US" sz="2800" dirty="0">
              <a:solidFill>
                <a:srgbClr val="434343"/>
              </a:solidFill>
            </a:endParaRPr>
          </a:p>
        </p:txBody>
      </p:sp>
      <p:sp>
        <p:nvSpPr>
          <p:cNvPr id="20" name="Oval 19">
            <a:extLst>
              <a:ext uri="{FF2B5EF4-FFF2-40B4-BE49-F238E27FC236}">
                <a16:creationId xmlns:a16="http://schemas.microsoft.com/office/drawing/2014/main" id="{1DC62F8B-F31F-25E8-90CC-A85972A806F5}"/>
              </a:ext>
            </a:extLst>
          </p:cNvPr>
          <p:cNvSpPr/>
          <p:nvPr/>
        </p:nvSpPr>
        <p:spPr>
          <a:xfrm>
            <a:off x="4432289" y="4298673"/>
            <a:ext cx="858148" cy="858148"/>
          </a:xfrm>
          <a:prstGeom prst="ellipse">
            <a:avLst/>
          </a:prstGeom>
          <a:solidFill>
            <a:srgbClr val="995DB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340"/>
            <a:endParaRPr lang="en-US" sz="2800" dirty="0">
              <a:solidFill>
                <a:srgbClr val="434343"/>
              </a:solidFill>
            </a:endParaRPr>
          </a:p>
        </p:txBody>
      </p:sp>
      <p:sp>
        <p:nvSpPr>
          <p:cNvPr id="21" name="Oval 20">
            <a:extLst>
              <a:ext uri="{FF2B5EF4-FFF2-40B4-BE49-F238E27FC236}">
                <a16:creationId xmlns:a16="http://schemas.microsoft.com/office/drawing/2014/main" id="{741C57E1-DD4E-7A41-06DD-8A15E99C8070}"/>
              </a:ext>
            </a:extLst>
          </p:cNvPr>
          <p:cNvSpPr/>
          <p:nvPr/>
        </p:nvSpPr>
        <p:spPr>
          <a:xfrm>
            <a:off x="7726559" y="2217665"/>
            <a:ext cx="858148" cy="858148"/>
          </a:xfrm>
          <a:prstGeom prst="ellipse">
            <a:avLst/>
          </a:prstGeom>
          <a:solidFill>
            <a:srgbClr val="FFCE6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340"/>
            <a:endParaRPr lang="en-US" sz="2800" dirty="0">
              <a:solidFill>
                <a:srgbClr val="434343"/>
              </a:solidFill>
            </a:endParaRPr>
          </a:p>
        </p:txBody>
      </p:sp>
      <p:sp>
        <p:nvSpPr>
          <p:cNvPr id="22" name="Oval 21">
            <a:extLst>
              <a:ext uri="{FF2B5EF4-FFF2-40B4-BE49-F238E27FC236}">
                <a16:creationId xmlns:a16="http://schemas.microsoft.com/office/drawing/2014/main" id="{3918D6D6-DF7A-811F-0EEC-99989E9491EF}"/>
              </a:ext>
            </a:extLst>
          </p:cNvPr>
          <p:cNvSpPr/>
          <p:nvPr/>
        </p:nvSpPr>
        <p:spPr>
          <a:xfrm>
            <a:off x="7726559" y="3776137"/>
            <a:ext cx="858148" cy="858148"/>
          </a:xfrm>
          <a:prstGeom prst="ellipse">
            <a:avLst/>
          </a:prstGeom>
          <a:solidFill>
            <a:srgbClr val="FFA826"/>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defTabSz="2438340"/>
            <a:endParaRPr lang="en-US" sz="2800" dirty="0">
              <a:solidFill>
                <a:srgbClr val="434343"/>
              </a:solidFill>
            </a:endParaRPr>
          </a:p>
        </p:txBody>
      </p:sp>
      <p:pic>
        <p:nvPicPr>
          <p:cNvPr id="23" name="Picture 22">
            <a:extLst>
              <a:ext uri="{FF2B5EF4-FFF2-40B4-BE49-F238E27FC236}">
                <a16:creationId xmlns:a16="http://schemas.microsoft.com/office/drawing/2014/main" id="{68372EBD-1F86-9FFE-2F76-FEE2CBECEFE6}"/>
              </a:ext>
            </a:extLst>
          </p:cNvPr>
          <p:cNvPicPr>
            <a:picLocks noChangeAspect="1"/>
          </p:cNvPicPr>
          <p:nvPr/>
        </p:nvPicPr>
        <p:blipFill>
          <a:blip r:embed="rId2"/>
          <a:stretch>
            <a:fillRect/>
          </a:stretch>
        </p:blipFill>
        <p:spPr>
          <a:xfrm>
            <a:off x="4612598" y="4487743"/>
            <a:ext cx="497528" cy="419427"/>
          </a:xfrm>
          <a:prstGeom prst="rect">
            <a:avLst/>
          </a:prstGeom>
        </p:spPr>
      </p:pic>
      <p:pic>
        <p:nvPicPr>
          <p:cNvPr id="24" name="Picture 23">
            <a:extLst>
              <a:ext uri="{FF2B5EF4-FFF2-40B4-BE49-F238E27FC236}">
                <a16:creationId xmlns:a16="http://schemas.microsoft.com/office/drawing/2014/main" id="{E1079578-33EC-CE6A-1A00-5891F5449A2C}"/>
              </a:ext>
            </a:extLst>
          </p:cNvPr>
          <p:cNvPicPr>
            <a:picLocks noChangeAspect="1"/>
          </p:cNvPicPr>
          <p:nvPr/>
        </p:nvPicPr>
        <p:blipFill>
          <a:blip r:embed="rId3"/>
          <a:stretch>
            <a:fillRect/>
          </a:stretch>
        </p:blipFill>
        <p:spPr>
          <a:xfrm>
            <a:off x="4601900" y="2953180"/>
            <a:ext cx="518928" cy="502710"/>
          </a:xfrm>
          <a:prstGeom prst="rect">
            <a:avLst/>
          </a:prstGeom>
        </p:spPr>
      </p:pic>
      <p:pic>
        <p:nvPicPr>
          <p:cNvPr id="25" name="Picture 24">
            <a:extLst>
              <a:ext uri="{FF2B5EF4-FFF2-40B4-BE49-F238E27FC236}">
                <a16:creationId xmlns:a16="http://schemas.microsoft.com/office/drawing/2014/main" id="{68093848-B971-BE96-2D96-8BF2925E8F90}"/>
              </a:ext>
            </a:extLst>
          </p:cNvPr>
          <p:cNvPicPr>
            <a:picLocks noChangeAspect="1"/>
          </p:cNvPicPr>
          <p:nvPr/>
        </p:nvPicPr>
        <p:blipFill>
          <a:blip r:embed="rId4"/>
          <a:stretch>
            <a:fillRect/>
          </a:stretch>
        </p:blipFill>
        <p:spPr>
          <a:xfrm>
            <a:off x="4639508" y="1588190"/>
            <a:ext cx="443713" cy="443713"/>
          </a:xfrm>
          <a:prstGeom prst="rect">
            <a:avLst/>
          </a:prstGeom>
        </p:spPr>
      </p:pic>
      <p:pic>
        <p:nvPicPr>
          <p:cNvPr id="26" name="Picture 25">
            <a:extLst>
              <a:ext uri="{FF2B5EF4-FFF2-40B4-BE49-F238E27FC236}">
                <a16:creationId xmlns:a16="http://schemas.microsoft.com/office/drawing/2014/main" id="{8BA4511E-AF2D-4AD7-B2C7-EBC1271EBC32}"/>
              </a:ext>
            </a:extLst>
          </p:cNvPr>
          <p:cNvPicPr>
            <a:picLocks noChangeAspect="1"/>
          </p:cNvPicPr>
          <p:nvPr/>
        </p:nvPicPr>
        <p:blipFill>
          <a:blip r:embed="rId5"/>
          <a:stretch>
            <a:fillRect/>
          </a:stretch>
        </p:blipFill>
        <p:spPr>
          <a:xfrm>
            <a:off x="7885570" y="2424617"/>
            <a:ext cx="540127" cy="444246"/>
          </a:xfrm>
          <a:prstGeom prst="rect">
            <a:avLst/>
          </a:prstGeom>
        </p:spPr>
      </p:pic>
      <p:pic>
        <p:nvPicPr>
          <p:cNvPr id="27" name="Picture 26">
            <a:extLst>
              <a:ext uri="{FF2B5EF4-FFF2-40B4-BE49-F238E27FC236}">
                <a16:creationId xmlns:a16="http://schemas.microsoft.com/office/drawing/2014/main" id="{628867A6-984C-C644-8215-99B47E214B25}"/>
              </a:ext>
            </a:extLst>
          </p:cNvPr>
          <p:cNvPicPr>
            <a:picLocks noChangeAspect="1"/>
          </p:cNvPicPr>
          <p:nvPr/>
        </p:nvPicPr>
        <p:blipFill>
          <a:blip r:embed="rId6"/>
          <a:stretch>
            <a:fillRect/>
          </a:stretch>
        </p:blipFill>
        <p:spPr>
          <a:xfrm>
            <a:off x="7864676" y="4037872"/>
            <a:ext cx="581917" cy="334677"/>
          </a:xfrm>
          <a:prstGeom prst="rect">
            <a:avLst/>
          </a:prstGeom>
        </p:spPr>
      </p:pic>
      <p:sp>
        <p:nvSpPr>
          <p:cNvPr id="28" name="Rectangle 27">
            <a:extLst>
              <a:ext uri="{FF2B5EF4-FFF2-40B4-BE49-F238E27FC236}">
                <a16:creationId xmlns:a16="http://schemas.microsoft.com/office/drawing/2014/main" id="{CA76B989-3882-29DD-E929-5ED76DA7A0E4}"/>
              </a:ext>
            </a:extLst>
          </p:cNvPr>
          <p:cNvSpPr/>
          <p:nvPr/>
        </p:nvSpPr>
        <p:spPr>
          <a:xfrm>
            <a:off x="8669577" y="2315312"/>
            <a:ext cx="873957" cy="830997"/>
          </a:xfrm>
          <a:prstGeom prst="rect">
            <a:avLst/>
          </a:prstGeom>
        </p:spPr>
        <p:txBody>
          <a:bodyPr wrap="none">
            <a:spAutoFit/>
          </a:bodyPr>
          <a:lstStyle/>
          <a:p>
            <a:pPr defTabSz="2438340"/>
            <a:r>
              <a:rPr lang="en-US" sz="4800" b="1" dirty="0">
                <a:solidFill>
                  <a:srgbClr val="FFCE63"/>
                </a:solidFill>
                <a:latin typeface="Century Gothic" panose="020B0502020202020204" pitchFamily="34" charset="0"/>
              </a:rPr>
              <a:t>02</a:t>
            </a:r>
          </a:p>
        </p:txBody>
      </p:sp>
      <p:sp>
        <p:nvSpPr>
          <p:cNvPr id="29" name="Rectangle 28">
            <a:extLst>
              <a:ext uri="{FF2B5EF4-FFF2-40B4-BE49-F238E27FC236}">
                <a16:creationId xmlns:a16="http://schemas.microsoft.com/office/drawing/2014/main" id="{8D8E055C-0B92-ED4F-BB4C-7EEF9A89A2EE}"/>
              </a:ext>
            </a:extLst>
          </p:cNvPr>
          <p:cNvSpPr/>
          <p:nvPr/>
        </p:nvSpPr>
        <p:spPr>
          <a:xfrm>
            <a:off x="8669577" y="3075813"/>
            <a:ext cx="1804010" cy="430887"/>
          </a:xfrm>
          <a:prstGeom prst="rect">
            <a:avLst/>
          </a:prstGeom>
        </p:spPr>
        <p:txBody>
          <a:bodyPr wrap="square">
            <a:spAutoFit/>
          </a:bodyPr>
          <a:lstStyle/>
          <a:p>
            <a:pPr defTabSz="2438340"/>
            <a:r>
              <a:rPr lang="en-US" sz="1100" dirty="0">
                <a:solidFill>
                  <a:srgbClr val="57565A"/>
                </a:solidFill>
              </a:rPr>
              <a:t>Lorem ipsum dolor sit amet del ium aut ex et estrum</a:t>
            </a:r>
          </a:p>
        </p:txBody>
      </p:sp>
      <p:sp>
        <p:nvSpPr>
          <p:cNvPr id="30" name="Rectangle 29">
            <a:extLst>
              <a:ext uri="{FF2B5EF4-FFF2-40B4-BE49-F238E27FC236}">
                <a16:creationId xmlns:a16="http://schemas.microsoft.com/office/drawing/2014/main" id="{7DB29D73-B6F1-8C29-6500-C2671C1BAA65}"/>
              </a:ext>
            </a:extLst>
          </p:cNvPr>
          <p:cNvSpPr/>
          <p:nvPr/>
        </p:nvSpPr>
        <p:spPr>
          <a:xfrm>
            <a:off x="9465560" y="2727023"/>
            <a:ext cx="1389770" cy="307777"/>
          </a:xfrm>
          <a:prstGeom prst="rect">
            <a:avLst/>
          </a:prstGeom>
        </p:spPr>
        <p:txBody>
          <a:bodyPr wrap="square">
            <a:spAutoFit/>
          </a:bodyPr>
          <a:lstStyle/>
          <a:p>
            <a:pPr defTabSz="2438340"/>
            <a:r>
              <a:rPr lang="en-US" sz="1400" b="1" dirty="0">
                <a:solidFill>
                  <a:srgbClr val="FFCE63"/>
                </a:solidFill>
                <a:latin typeface="Century Gothic" panose="020B0502020202020204" pitchFamily="34" charset="0"/>
              </a:rPr>
              <a:t>Lorem ipsum</a:t>
            </a:r>
          </a:p>
        </p:txBody>
      </p:sp>
      <p:sp>
        <p:nvSpPr>
          <p:cNvPr id="31" name="Rectangle 30">
            <a:extLst>
              <a:ext uri="{FF2B5EF4-FFF2-40B4-BE49-F238E27FC236}">
                <a16:creationId xmlns:a16="http://schemas.microsoft.com/office/drawing/2014/main" id="{C196CBC4-FCC8-FA45-010D-3C633EB1CA9F}"/>
              </a:ext>
            </a:extLst>
          </p:cNvPr>
          <p:cNvSpPr/>
          <p:nvPr/>
        </p:nvSpPr>
        <p:spPr>
          <a:xfrm>
            <a:off x="8669577" y="4124135"/>
            <a:ext cx="873957" cy="830997"/>
          </a:xfrm>
          <a:prstGeom prst="rect">
            <a:avLst/>
          </a:prstGeom>
        </p:spPr>
        <p:txBody>
          <a:bodyPr wrap="none">
            <a:spAutoFit/>
          </a:bodyPr>
          <a:lstStyle/>
          <a:p>
            <a:pPr defTabSz="2438340"/>
            <a:r>
              <a:rPr lang="en-US" sz="4800" b="1" dirty="0">
                <a:solidFill>
                  <a:srgbClr val="FFA826"/>
                </a:solidFill>
                <a:latin typeface="Century Gothic" panose="020B0502020202020204" pitchFamily="34" charset="0"/>
              </a:rPr>
              <a:t>04</a:t>
            </a:r>
          </a:p>
        </p:txBody>
      </p:sp>
      <p:sp>
        <p:nvSpPr>
          <p:cNvPr id="32" name="Rectangle 31">
            <a:extLst>
              <a:ext uri="{FF2B5EF4-FFF2-40B4-BE49-F238E27FC236}">
                <a16:creationId xmlns:a16="http://schemas.microsoft.com/office/drawing/2014/main" id="{73666C5C-5DE4-8D5A-533E-B91F9A2585F3}"/>
              </a:ext>
            </a:extLst>
          </p:cNvPr>
          <p:cNvSpPr/>
          <p:nvPr/>
        </p:nvSpPr>
        <p:spPr>
          <a:xfrm>
            <a:off x="8669577" y="4825714"/>
            <a:ext cx="1804010" cy="430887"/>
          </a:xfrm>
          <a:prstGeom prst="rect">
            <a:avLst/>
          </a:prstGeom>
        </p:spPr>
        <p:txBody>
          <a:bodyPr wrap="square">
            <a:spAutoFit/>
          </a:bodyPr>
          <a:lstStyle/>
          <a:p>
            <a:pPr defTabSz="2438340"/>
            <a:r>
              <a:rPr lang="en-US" sz="1100" dirty="0">
                <a:solidFill>
                  <a:srgbClr val="57565A"/>
                </a:solidFill>
              </a:rPr>
              <a:t>Lorem ipsum dolor sit amet del ium aut ex et estrum</a:t>
            </a:r>
          </a:p>
        </p:txBody>
      </p:sp>
      <p:sp>
        <p:nvSpPr>
          <p:cNvPr id="33" name="Rectangle 32">
            <a:extLst>
              <a:ext uri="{FF2B5EF4-FFF2-40B4-BE49-F238E27FC236}">
                <a16:creationId xmlns:a16="http://schemas.microsoft.com/office/drawing/2014/main" id="{44DDE8E9-7EBE-EB7A-8618-41FA519E8B47}"/>
              </a:ext>
            </a:extLst>
          </p:cNvPr>
          <p:cNvSpPr/>
          <p:nvPr/>
        </p:nvSpPr>
        <p:spPr>
          <a:xfrm>
            <a:off x="9465558" y="4539633"/>
            <a:ext cx="1389770" cy="307777"/>
          </a:xfrm>
          <a:prstGeom prst="rect">
            <a:avLst/>
          </a:prstGeom>
        </p:spPr>
        <p:txBody>
          <a:bodyPr wrap="square">
            <a:spAutoFit/>
          </a:bodyPr>
          <a:lstStyle/>
          <a:p>
            <a:pPr defTabSz="2438340"/>
            <a:r>
              <a:rPr lang="en-US" sz="1400" b="1" dirty="0">
                <a:solidFill>
                  <a:srgbClr val="FFA826"/>
                </a:solidFill>
                <a:latin typeface="Century Gothic" panose="020B0502020202020204" pitchFamily="34" charset="0"/>
              </a:rPr>
              <a:t>Lorem ipsum</a:t>
            </a:r>
          </a:p>
        </p:txBody>
      </p:sp>
      <p:sp>
        <p:nvSpPr>
          <p:cNvPr id="34" name="Rectangle 33">
            <a:extLst>
              <a:ext uri="{FF2B5EF4-FFF2-40B4-BE49-F238E27FC236}">
                <a16:creationId xmlns:a16="http://schemas.microsoft.com/office/drawing/2014/main" id="{40927F5F-7C3A-0915-86BF-A6D521FF3443}"/>
              </a:ext>
            </a:extLst>
          </p:cNvPr>
          <p:cNvSpPr/>
          <p:nvPr/>
        </p:nvSpPr>
        <p:spPr>
          <a:xfrm>
            <a:off x="3353099" y="4550743"/>
            <a:ext cx="873957" cy="830997"/>
          </a:xfrm>
          <a:prstGeom prst="rect">
            <a:avLst/>
          </a:prstGeom>
        </p:spPr>
        <p:txBody>
          <a:bodyPr wrap="none">
            <a:spAutoFit/>
          </a:bodyPr>
          <a:lstStyle/>
          <a:p>
            <a:pPr defTabSz="2438340"/>
            <a:r>
              <a:rPr lang="en-US" sz="4800" b="1" dirty="0">
                <a:solidFill>
                  <a:srgbClr val="63357A"/>
                </a:solidFill>
                <a:latin typeface="Century Gothic" panose="020B0502020202020204" pitchFamily="34" charset="0"/>
              </a:rPr>
              <a:t>05</a:t>
            </a:r>
          </a:p>
        </p:txBody>
      </p:sp>
      <p:sp>
        <p:nvSpPr>
          <p:cNvPr id="35" name="Rectangle 34">
            <a:extLst>
              <a:ext uri="{FF2B5EF4-FFF2-40B4-BE49-F238E27FC236}">
                <a16:creationId xmlns:a16="http://schemas.microsoft.com/office/drawing/2014/main" id="{BF3CC990-7995-75AF-5CD6-788A8A80CDA3}"/>
              </a:ext>
            </a:extLst>
          </p:cNvPr>
          <p:cNvSpPr/>
          <p:nvPr/>
        </p:nvSpPr>
        <p:spPr>
          <a:xfrm>
            <a:off x="1995076" y="5219932"/>
            <a:ext cx="2231980" cy="430887"/>
          </a:xfrm>
          <a:prstGeom prst="rect">
            <a:avLst/>
          </a:prstGeom>
        </p:spPr>
        <p:txBody>
          <a:bodyPr wrap="square">
            <a:spAutoFit/>
          </a:bodyPr>
          <a:lstStyle/>
          <a:p>
            <a:pPr algn="r" defTabSz="2438340"/>
            <a:r>
              <a:rPr lang="en-US" sz="1100" dirty="0">
                <a:solidFill>
                  <a:srgbClr val="57565A"/>
                </a:solidFill>
              </a:rPr>
              <a:t>Lorem ipsum dolor sit amet del ium aut ex et estrum</a:t>
            </a:r>
          </a:p>
        </p:txBody>
      </p:sp>
      <p:sp>
        <p:nvSpPr>
          <p:cNvPr id="36" name="Rectangle 35">
            <a:extLst>
              <a:ext uri="{FF2B5EF4-FFF2-40B4-BE49-F238E27FC236}">
                <a16:creationId xmlns:a16="http://schemas.microsoft.com/office/drawing/2014/main" id="{18DE7FE9-7FE5-ACA9-DFE7-725AB1E2BBCE}"/>
              </a:ext>
            </a:extLst>
          </p:cNvPr>
          <p:cNvSpPr/>
          <p:nvPr/>
        </p:nvSpPr>
        <p:spPr>
          <a:xfrm>
            <a:off x="2176935" y="4927567"/>
            <a:ext cx="1285217" cy="307777"/>
          </a:xfrm>
          <a:prstGeom prst="rect">
            <a:avLst/>
          </a:prstGeom>
        </p:spPr>
        <p:txBody>
          <a:bodyPr wrap="square">
            <a:spAutoFit/>
          </a:bodyPr>
          <a:lstStyle/>
          <a:p>
            <a:pPr algn="r" defTabSz="2438340"/>
            <a:r>
              <a:rPr lang="en-US" sz="1400" b="1" dirty="0">
                <a:solidFill>
                  <a:srgbClr val="63357A"/>
                </a:solidFill>
                <a:latin typeface="Century Gothic" panose="020B0502020202020204" pitchFamily="34" charset="0"/>
              </a:rPr>
              <a:t>Lorem ipsum</a:t>
            </a:r>
          </a:p>
        </p:txBody>
      </p:sp>
      <p:sp>
        <p:nvSpPr>
          <p:cNvPr id="37" name="Rectangle 36">
            <a:extLst>
              <a:ext uri="{FF2B5EF4-FFF2-40B4-BE49-F238E27FC236}">
                <a16:creationId xmlns:a16="http://schemas.microsoft.com/office/drawing/2014/main" id="{619D991A-A284-56F9-2456-06BDAEC15259}"/>
              </a:ext>
            </a:extLst>
          </p:cNvPr>
          <p:cNvSpPr/>
          <p:nvPr/>
        </p:nvSpPr>
        <p:spPr>
          <a:xfrm>
            <a:off x="3353099" y="2949921"/>
            <a:ext cx="873957" cy="830997"/>
          </a:xfrm>
          <a:prstGeom prst="rect">
            <a:avLst/>
          </a:prstGeom>
        </p:spPr>
        <p:txBody>
          <a:bodyPr wrap="none">
            <a:spAutoFit/>
          </a:bodyPr>
          <a:lstStyle/>
          <a:p>
            <a:pPr defTabSz="2438340"/>
            <a:r>
              <a:rPr lang="en-US" sz="4800" b="1" dirty="0">
                <a:solidFill>
                  <a:srgbClr val="F26363"/>
                </a:solidFill>
                <a:latin typeface="Century Gothic" panose="020B0502020202020204" pitchFamily="34" charset="0"/>
              </a:rPr>
              <a:t>03</a:t>
            </a:r>
          </a:p>
        </p:txBody>
      </p:sp>
      <p:sp>
        <p:nvSpPr>
          <p:cNvPr id="38" name="Rectangle 37">
            <a:extLst>
              <a:ext uri="{FF2B5EF4-FFF2-40B4-BE49-F238E27FC236}">
                <a16:creationId xmlns:a16="http://schemas.microsoft.com/office/drawing/2014/main" id="{19DBC268-14D8-77BF-CD34-8A17A54CE415}"/>
              </a:ext>
            </a:extLst>
          </p:cNvPr>
          <p:cNvSpPr/>
          <p:nvPr/>
        </p:nvSpPr>
        <p:spPr>
          <a:xfrm>
            <a:off x="1995076" y="3627505"/>
            <a:ext cx="2231980" cy="430887"/>
          </a:xfrm>
          <a:prstGeom prst="rect">
            <a:avLst/>
          </a:prstGeom>
        </p:spPr>
        <p:txBody>
          <a:bodyPr wrap="square">
            <a:spAutoFit/>
          </a:bodyPr>
          <a:lstStyle/>
          <a:p>
            <a:pPr algn="r" defTabSz="2438340"/>
            <a:r>
              <a:rPr lang="en-US" sz="1100" dirty="0">
                <a:solidFill>
                  <a:srgbClr val="57565A"/>
                </a:solidFill>
              </a:rPr>
              <a:t>Lorem ipsum dolor sit amet del ium aut ex et estrum</a:t>
            </a:r>
          </a:p>
        </p:txBody>
      </p:sp>
      <p:sp>
        <p:nvSpPr>
          <p:cNvPr id="39" name="Rectangle 38">
            <a:extLst>
              <a:ext uri="{FF2B5EF4-FFF2-40B4-BE49-F238E27FC236}">
                <a16:creationId xmlns:a16="http://schemas.microsoft.com/office/drawing/2014/main" id="{EEE42AD1-94DD-704F-CFDA-4C0BEC7446FE}"/>
              </a:ext>
            </a:extLst>
          </p:cNvPr>
          <p:cNvSpPr/>
          <p:nvPr/>
        </p:nvSpPr>
        <p:spPr>
          <a:xfrm>
            <a:off x="2176935" y="3326746"/>
            <a:ext cx="1285217" cy="307777"/>
          </a:xfrm>
          <a:prstGeom prst="rect">
            <a:avLst/>
          </a:prstGeom>
        </p:spPr>
        <p:txBody>
          <a:bodyPr wrap="square">
            <a:spAutoFit/>
          </a:bodyPr>
          <a:lstStyle/>
          <a:p>
            <a:pPr algn="r" defTabSz="2438340"/>
            <a:r>
              <a:rPr lang="en-US" sz="1400" b="1" dirty="0">
                <a:solidFill>
                  <a:srgbClr val="F26363"/>
                </a:solidFill>
                <a:latin typeface="Century Gothic" panose="020B0502020202020204" pitchFamily="34" charset="0"/>
              </a:rPr>
              <a:t>Lorem ipsum</a:t>
            </a:r>
          </a:p>
        </p:txBody>
      </p:sp>
      <p:sp>
        <p:nvSpPr>
          <p:cNvPr id="40" name="Rectangle 39">
            <a:extLst>
              <a:ext uri="{FF2B5EF4-FFF2-40B4-BE49-F238E27FC236}">
                <a16:creationId xmlns:a16="http://schemas.microsoft.com/office/drawing/2014/main" id="{A4569399-512E-E3F1-A47D-5DBBC56B9F06}"/>
              </a:ext>
            </a:extLst>
          </p:cNvPr>
          <p:cNvSpPr/>
          <p:nvPr/>
        </p:nvSpPr>
        <p:spPr>
          <a:xfrm>
            <a:off x="3353099" y="1457143"/>
            <a:ext cx="873957" cy="830997"/>
          </a:xfrm>
          <a:prstGeom prst="rect">
            <a:avLst/>
          </a:prstGeom>
        </p:spPr>
        <p:txBody>
          <a:bodyPr wrap="none">
            <a:spAutoFit/>
          </a:bodyPr>
          <a:lstStyle/>
          <a:p>
            <a:pPr defTabSz="2438340"/>
            <a:r>
              <a:rPr lang="en-US" sz="4800" b="1" dirty="0">
                <a:solidFill>
                  <a:srgbClr val="419CCC"/>
                </a:solidFill>
                <a:latin typeface="Century Gothic" panose="020B0502020202020204" pitchFamily="34" charset="0"/>
              </a:rPr>
              <a:t>01</a:t>
            </a:r>
          </a:p>
        </p:txBody>
      </p:sp>
      <p:sp>
        <p:nvSpPr>
          <p:cNvPr id="49" name="Round Same-side Corner of Rectangle 48">
            <a:extLst>
              <a:ext uri="{FF2B5EF4-FFF2-40B4-BE49-F238E27FC236}">
                <a16:creationId xmlns:a16="http://schemas.microsoft.com/office/drawing/2014/main" id="{B59FA285-5DE7-DD37-1F34-62CCADDDCF64}"/>
              </a:ext>
            </a:extLst>
          </p:cNvPr>
          <p:cNvSpPr/>
          <p:nvPr/>
        </p:nvSpPr>
        <p:spPr>
          <a:xfrm>
            <a:off x="4432289" y="6137473"/>
            <a:ext cx="4152418" cy="731678"/>
          </a:xfrm>
          <a:prstGeom prst="round2SameRect">
            <a:avLst>
              <a:gd name="adj1" fmla="val 50000"/>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3CA66A78-B6BE-C8E9-BE43-77443BD78D71}"/>
              </a:ext>
            </a:extLst>
          </p:cNvPr>
          <p:cNvSpPr/>
          <p:nvPr/>
        </p:nvSpPr>
        <p:spPr>
          <a:xfrm>
            <a:off x="1995076" y="2142670"/>
            <a:ext cx="2231980" cy="430887"/>
          </a:xfrm>
          <a:prstGeom prst="rect">
            <a:avLst/>
          </a:prstGeom>
        </p:spPr>
        <p:txBody>
          <a:bodyPr wrap="square">
            <a:spAutoFit/>
          </a:bodyPr>
          <a:lstStyle/>
          <a:p>
            <a:pPr algn="r" defTabSz="2438340"/>
            <a:r>
              <a:rPr lang="en-US" sz="1100" dirty="0">
                <a:solidFill>
                  <a:srgbClr val="57565A"/>
                </a:solidFill>
              </a:rPr>
              <a:t>Lorem ipsum dolor sit amet del ium aut ex et estrum</a:t>
            </a:r>
          </a:p>
        </p:txBody>
      </p:sp>
      <p:sp>
        <p:nvSpPr>
          <p:cNvPr id="42" name="Rectangle 41">
            <a:extLst>
              <a:ext uri="{FF2B5EF4-FFF2-40B4-BE49-F238E27FC236}">
                <a16:creationId xmlns:a16="http://schemas.microsoft.com/office/drawing/2014/main" id="{04AFC6F6-E183-0C76-6626-145333800027}"/>
              </a:ext>
            </a:extLst>
          </p:cNvPr>
          <p:cNvSpPr/>
          <p:nvPr/>
        </p:nvSpPr>
        <p:spPr>
          <a:xfrm>
            <a:off x="2176935" y="1833966"/>
            <a:ext cx="1285217" cy="307777"/>
          </a:xfrm>
          <a:prstGeom prst="rect">
            <a:avLst/>
          </a:prstGeom>
        </p:spPr>
        <p:txBody>
          <a:bodyPr wrap="square">
            <a:spAutoFit/>
          </a:bodyPr>
          <a:lstStyle/>
          <a:p>
            <a:pPr algn="r" defTabSz="2438340"/>
            <a:r>
              <a:rPr lang="en-US" sz="1400" b="1" dirty="0">
                <a:solidFill>
                  <a:srgbClr val="419CCC"/>
                </a:solidFill>
                <a:latin typeface="Century Gothic" panose="020B0502020202020204" pitchFamily="34" charset="0"/>
              </a:rPr>
              <a:t>Lorem ipsum</a:t>
            </a:r>
          </a:p>
        </p:txBody>
      </p:sp>
      <p:sp>
        <p:nvSpPr>
          <p:cNvPr id="47" name="TextBox 46">
            <a:extLst>
              <a:ext uri="{FF2B5EF4-FFF2-40B4-BE49-F238E27FC236}">
                <a16:creationId xmlns:a16="http://schemas.microsoft.com/office/drawing/2014/main" id="{97936CC1-3099-96D3-7D38-0DD713A9DF49}"/>
              </a:ext>
            </a:extLst>
          </p:cNvPr>
          <p:cNvSpPr txBox="1"/>
          <p:nvPr/>
        </p:nvSpPr>
        <p:spPr>
          <a:xfrm>
            <a:off x="4773889" y="6360337"/>
            <a:ext cx="3469219" cy="338554"/>
          </a:xfrm>
          <a:prstGeom prst="rect">
            <a:avLst/>
          </a:prstGeom>
          <a:noFill/>
        </p:spPr>
        <p:txBody>
          <a:bodyPr wrap="none" rtlCol="0">
            <a:spAutoFit/>
          </a:bodyPr>
          <a:lstStyle/>
          <a:p>
            <a:r>
              <a:rPr lang="en-US" sz="1600" b="1" dirty="0">
                <a:solidFill>
                  <a:srgbClr val="7DD1CE"/>
                </a:solidFill>
                <a:latin typeface="Century Gothic" panose="020B0502020202020204" pitchFamily="34" charset="0"/>
              </a:rPr>
              <a:t>GROWTH INFOGRAPHIC EXAMPLE</a:t>
            </a:r>
          </a:p>
        </p:txBody>
      </p:sp>
    </p:spTree>
    <p:extLst>
      <p:ext uri="{BB962C8B-B14F-4D97-AF65-F5344CB8AC3E}">
        <p14:creationId xmlns:p14="http://schemas.microsoft.com/office/powerpoint/2010/main" val="63561390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ounded Rectangle 40">
            <a:extLst>
              <a:ext uri="{FF2B5EF4-FFF2-40B4-BE49-F238E27FC236}">
                <a16:creationId xmlns:a16="http://schemas.microsoft.com/office/drawing/2014/main" id="{E99B7CE3-41DA-EDAD-6629-3904EDC74189}"/>
              </a:ext>
            </a:extLst>
          </p:cNvPr>
          <p:cNvSpPr/>
          <p:nvPr/>
        </p:nvSpPr>
        <p:spPr>
          <a:xfrm>
            <a:off x="596663" y="1296954"/>
            <a:ext cx="2720187" cy="1580793"/>
          </a:xfrm>
          <a:prstGeom prst="roundRect">
            <a:avLst/>
          </a:prstGeom>
          <a:solidFill>
            <a:srgbClr val="7DD1CE">
              <a:alpha val="965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B97E145C-E582-4EF5-4E30-6F5428A668B4}"/>
              </a:ext>
            </a:extLst>
          </p:cNvPr>
          <p:cNvGrpSpPr/>
          <p:nvPr/>
        </p:nvGrpSpPr>
        <p:grpSpPr>
          <a:xfrm>
            <a:off x="8622125" y="2813973"/>
            <a:ext cx="3020774" cy="4044027"/>
            <a:chOff x="4052312" y="1780953"/>
            <a:chExt cx="3792411" cy="5077047"/>
          </a:xfrm>
        </p:grpSpPr>
        <p:sp>
          <p:nvSpPr>
            <p:cNvPr id="16" name="Freeform 10">
              <a:extLst>
                <a:ext uri="{FF2B5EF4-FFF2-40B4-BE49-F238E27FC236}">
                  <a16:creationId xmlns:a16="http://schemas.microsoft.com/office/drawing/2014/main" id="{A412EF08-FB48-49F0-6B53-7B90A4F98574}"/>
                </a:ext>
              </a:extLst>
            </p:cNvPr>
            <p:cNvSpPr>
              <a:spLocks/>
            </p:cNvSpPr>
            <p:nvPr/>
          </p:nvSpPr>
          <p:spPr bwMode="auto">
            <a:xfrm flipH="1">
              <a:off x="4052312" y="1780953"/>
              <a:ext cx="3732659" cy="5077047"/>
            </a:xfrm>
            <a:custGeom>
              <a:avLst/>
              <a:gdLst>
                <a:gd name="T0" fmla="*/ 38 w 1729"/>
                <a:gd name="T1" fmla="*/ 2352 h 2352"/>
                <a:gd name="T2" fmla="*/ 250 w 1729"/>
                <a:gd name="T3" fmla="*/ 1842 h 2352"/>
                <a:gd name="T4" fmla="*/ 314 w 1729"/>
                <a:gd name="T5" fmla="*/ 1560 h 2352"/>
                <a:gd name="T6" fmla="*/ 208 w 1729"/>
                <a:gd name="T7" fmla="*/ 1362 h 2352"/>
                <a:gd name="T8" fmla="*/ 21 w 1729"/>
                <a:gd name="T9" fmla="*/ 946 h 2352"/>
                <a:gd name="T10" fmla="*/ 165 w 1729"/>
                <a:gd name="T11" fmla="*/ 362 h 2352"/>
                <a:gd name="T12" fmla="*/ 655 w 1729"/>
                <a:gd name="T13" fmla="*/ 52 h 2352"/>
                <a:gd name="T14" fmla="*/ 1227 w 1729"/>
                <a:gd name="T15" fmla="*/ 160 h 2352"/>
                <a:gd name="T16" fmla="*/ 1573 w 1729"/>
                <a:gd name="T17" fmla="*/ 664 h 2352"/>
                <a:gd name="T18" fmla="*/ 1553 w 1729"/>
                <a:gd name="T19" fmla="*/ 910 h 2352"/>
                <a:gd name="T20" fmla="*/ 1624 w 1729"/>
                <a:gd name="T21" fmla="*/ 1085 h 2352"/>
                <a:gd name="T22" fmla="*/ 1716 w 1729"/>
                <a:gd name="T23" fmla="*/ 1249 h 2352"/>
                <a:gd name="T24" fmla="*/ 1589 w 1729"/>
                <a:gd name="T25" fmla="*/ 1298 h 2352"/>
                <a:gd name="T26" fmla="*/ 1558 w 1729"/>
                <a:gd name="T27" fmla="*/ 1322 h 2352"/>
                <a:gd name="T28" fmla="*/ 1553 w 1729"/>
                <a:gd name="T29" fmla="*/ 1334 h 2352"/>
                <a:gd name="T30" fmla="*/ 1558 w 1729"/>
                <a:gd name="T31" fmla="*/ 1353 h 2352"/>
                <a:gd name="T32" fmla="*/ 1560 w 1729"/>
                <a:gd name="T33" fmla="*/ 1354 h 2352"/>
                <a:gd name="T34" fmla="*/ 1574 w 1729"/>
                <a:gd name="T35" fmla="*/ 1425 h 2352"/>
                <a:gd name="T36" fmla="*/ 1535 w 1729"/>
                <a:gd name="T37" fmla="*/ 1478 h 2352"/>
                <a:gd name="T38" fmla="*/ 1546 w 1729"/>
                <a:gd name="T39" fmla="*/ 1493 h 2352"/>
                <a:gd name="T40" fmla="*/ 1543 w 1729"/>
                <a:gd name="T41" fmla="*/ 1567 h 2352"/>
                <a:gd name="T42" fmla="*/ 1500 w 1729"/>
                <a:gd name="T43" fmla="*/ 1602 h 2352"/>
                <a:gd name="T44" fmla="*/ 1499 w 1729"/>
                <a:gd name="T45" fmla="*/ 1736 h 2352"/>
                <a:gd name="T46" fmla="*/ 1415 w 1729"/>
                <a:gd name="T47" fmla="*/ 1830 h 2352"/>
                <a:gd name="T48" fmla="*/ 1105 w 1729"/>
                <a:gd name="T49" fmla="*/ 1798 h 2352"/>
                <a:gd name="T50" fmla="*/ 1029 w 1729"/>
                <a:gd name="T51" fmla="*/ 2070 h 2352"/>
                <a:gd name="T52" fmla="*/ 1303 w 1729"/>
                <a:gd name="T53" fmla="*/ 2352 h 2352"/>
                <a:gd name="T54" fmla="*/ 38 w 1729"/>
                <a:gd name="T55" fmla="*/ 2352 h 2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29" h="2352">
                  <a:moveTo>
                    <a:pt x="38" y="2352"/>
                  </a:moveTo>
                  <a:cubicBezTo>
                    <a:pt x="83" y="2236"/>
                    <a:pt x="142" y="2072"/>
                    <a:pt x="250" y="1842"/>
                  </a:cubicBezTo>
                  <a:cubicBezTo>
                    <a:pt x="338" y="1653"/>
                    <a:pt x="319" y="1581"/>
                    <a:pt x="314" y="1560"/>
                  </a:cubicBezTo>
                  <a:cubicBezTo>
                    <a:pt x="308" y="1538"/>
                    <a:pt x="279" y="1442"/>
                    <a:pt x="208" y="1362"/>
                  </a:cubicBezTo>
                  <a:cubicBezTo>
                    <a:pt x="125" y="1269"/>
                    <a:pt x="32" y="1126"/>
                    <a:pt x="21" y="946"/>
                  </a:cubicBezTo>
                  <a:cubicBezTo>
                    <a:pt x="0" y="621"/>
                    <a:pt x="134" y="413"/>
                    <a:pt x="165" y="362"/>
                  </a:cubicBezTo>
                  <a:cubicBezTo>
                    <a:pt x="299" y="145"/>
                    <a:pt x="538" y="77"/>
                    <a:pt x="655" y="52"/>
                  </a:cubicBezTo>
                  <a:cubicBezTo>
                    <a:pt x="710" y="40"/>
                    <a:pt x="959" y="0"/>
                    <a:pt x="1227" y="160"/>
                  </a:cubicBezTo>
                  <a:cubicBezTo>
                    <a:pt x="1447" y="291"/>
                    <a:pt x="1549" y="450"/>
                    <a:pt x="1573" y="664"/>
                  </a:cubicBezTo>
                  <a:cubicBezTo>
                    <a:pt x="1586" y="775"/>
                    <a:pt x="1571" y="803"/>
                    <a:pt x="1553" y="910"/>
                  </a:cubicBezTo>
                  <a:cubicBezTo>
                    <a:pt x="1548" y="942"/>
                    <a:pt x="1576" y="1023"/>
                    <a:pt x="1624" y="1085"/>
                  </a:cubicBezTo>
                  <a:cubicBezTo>
                    <a:pt x="1677" y="1153"/>
                    <a:pt x="1729" y="1220"/>
                    <a:pt x="1716" y="1249"/>
                  </a:cubicBezTo>
                  <a:cubicBezTo>
                    <a:pt x="1697" y="1289"/>
                    <a:pt x="1683" y="1289"/>
                    <a:pt x="1589" y="1298"/>
                  </a:cubicBezTo>
                  <a:cubicBezTo>
                    <a:pt x="1575" y="1300"/>
                    <a:pt x="1563" y="1309"/>
                    <a:pt x="1558" y="1322"/>
                  </a:cubicBezTo>
                  <a:cubicBezTo>
                    <a:pt x="1553" y="1334"/>
                    <a:pt x="1553" y="1334"/>
                    <a:pt x="1553" y="1334"/>
                  </a:cubicBezTo>
                  <a:cubicBezTo>
                    <a:pt x="1550" y="1341"/>
                    <a:pt x="1552" y="1348"/>
                    <a:pt x="1558" y="1353"/>
                  </a:cubicBezTo>
                  <a:cubicBezTo>
                    <a:pt x="1560" y="1354"/>
                    <a:pt x="1560" y="1354"/>
                    <a:pt x="1560" y="1354"/>
                  </a:cubicBezTo>
                  <a:cubicBezTo>
                    <a:pt x="1592" y="1385"/>
                    <a:pt x="1594" y="1400"/>
                    <a:pt x="1574" y="1425"/>
                  </a:cubicBezTo>
                  <a:cubicBezTo>
                    <a:pt x="1535" y="1478"/>
                    <a:pt x="1535" y="1478"/>
                    <a:pt x="1535" y="1478"/>
                  </a:cubicBezTo>
                  <a:cubicBezTo>
                    <a:pt x="1546" y="1493"/>
                    <a:pt x="1546" y="1493"/>
                    <a:pt x="1546" y="1493"/>
                  </a:cubicBezTo>
                  <a:cubicBezTo>
                    <a:pt x="1565" y="1517"/>
                    <a:pt x="1567" y="1547"/>
                    <a:pt x="1543" y="1567"/>
                  </a:cubicBezTo>
                  <a:cubicBezTo>
                    <a:pt x="1530" y="1578"/>
                    <a:pt x="1510" y="1595"/>
                    <a:pt x="1500" y="1602"/>
                  </a:cubicBezTo>
                  <a:cubicBezTo>
                    <a:pt x="1477" y="1617"/>
                    <a:pt x="1523" y="1666"/>
                    <a:pt x="1499" y="1736"/>
                  </a:cubicBezTo>
                  <a:cubicBezTo>
                    <a:pt x="1491" y="1761"/>
                    <a:pt x="1476" y="1813"/>
                    <a:pt x="1415" y="1830"/>
                  </a:cubicBezTo>
                  <a:cubicBezTo>
                    <a:pt x="1348" y="1849"/>
                    <a:pt x="1168" y="1787"/>
                    <a:pt x="1105" y="1798"/>
                  </a:cubicBezTo>
                  <a:cubicBezTo>
                    <a:pt x="1087" y="1801"/>
                    <a:pt x="1017" y="2068"/>
                    <a:pt x="1029" y="2070"/>
                  </a:cubicBezTo>
                  <a:cubicBezTo>
                    <a:pt x="1029" y="2070"/>
                    <a:pt x="1230" y="2308"/>
                    <a:pt x="1303" y="2352"/>
                  </a:cubicBezTo>
                  <a:lnTo>
                    <a:pt x="38" y="2352"/>
                  </a:lnTo>
                  <a:close/>
                </a:path>
              </a:pathLst>
            </a:custGeom>
            <a:solidFill>
              <a:srgbClr val="DEE4E6"/>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sp>
          <p:nvSpPr>
            <p:cNvPr id="17" name="Freeform 11">
              <a:extLst>
                <a:ext uri="{FF2B5EF4-FFF2-40B4-BE49-F238E27FC236}">
                  <a16:creationId xmlns:a16="http://schemas.microsoft.com/office/drawing/2014/main" id="{18E4956F-FF5B-3403-6B64-E0F9683897AE}"/>
                </a:ext>
              </a:extLst>
            </p:cNvPr>
            <p:cNvSpPr>
              <a:spLocks/>
            </p:cNvSpPr>
            <p:nvPr/>
          </p:nvSpPr>
          <p:spPr bwMode="auto">
            <a:xfrm flipH="1">
              <a:off x="4112064" y="1780953"/>
              <a:ext cx="3732659" cy="5077047"/>
            </a:xfrm>
            <a:custGeom>
              <a:avLst/>
              <a:gdLst>
                <a:gd name="T0" fmla="*/ 38 w 1729"/>
                <a:gd name="T1" fmla="*/ 2352 h 2352"/>
                <a:gd name="T2" fmla="*/ 250 w 1729"/>
                <a:gd name="T3" fmla="*/ 1842 h 2352"/>
                <a:gd name="T4" fmla="*/ 314 w 1729"/>
                <a:gd name="T5" fmla="*/ 1560 h 2352"/>
                <a:gd name="T6" fmla="*/ 208 w 1729"/>
                <a:gd name="T7" fmla="*/ 1362 h 2352"/>
                <a:gd name="T8" fmla="*/ 21 w 1729"/>
                <a:gd name="T9" fmla="*/ 946 h 2352"/>
                <a:gd name="T10" fmla="*/ 165 w 1729"/>
                <a:gd name="T11" fmla="*/ 362 h 2352"/>
                <a:gd name="T12" fmla="*/ 655 w 1729"/>
                <a:gd name="T13" fmla="*/ 52 h 2352"/>
                <a:gd name="T14" fmla="*/ 1227 w 1729"/>
                <a:gd name="T15" fmla="*/ 160 h 2352"/>
                <a:gd name="T16" fmla="*/ 1573 w 1729"/>
                <a:gd name="T17" fmla="*/ 664 h 2352"/>
                <a:gd name="T18" fmla="*/ 1553 w 1729"/>
                <a:gd name="T19" fmla="*/ 910 h 2352"/>
                <a:gd name="T20" fmla="*/ 1624 w 1729"/>
                <a:gd name="T21" fmla="*/ 1085 h 2352"/>
                <a:gd name="T22" fmla="*/ 1716 w 1729"/>
                <a:gd name="T23" fmla="*/ 1249 h 2352"/>
                <a:gd name="T24" fmla="*/ 1589 w 1729"/>
                <a:gd name="T25" fmla="*/ 1298 h 2352"/>
                <a:gd name="T26" fmla="*/ 1558 w 1729"/>
                <a:gd name="T27" fmla="*/ 1322 h 2352"/>
                <a:gd name="T28" fmla="*/ 1553 w 1729"/>
                <a:gd name="T29" fmla="*/ 1334 h 2352"/>
                <a:gd name="T30" fmla="*/ 1558 w 1729"/>
                <a:gd name="T31" fmla="*/ 1353 h 2352"/>
                <a:gd name="T32" fmla="*/ 1560 w 1729"/>
                <a:gd name="T33" fmla="*/ 1354 h 2352"/>
                <a:gd name="T34" fmla="*/ 1574 w 1729"/>
                <a:gd name="T35" fmla="*/ 1425 h 2352"/>
                <a:gd name="T36" fmla="*/ 1535 w 1729"/>
                <a:gd name="T37" fmla="*/ 1478 h 2352"/>
                <a:gd name="T38" fmla="*/ 1546 w 1729"/>
                <a:gd name="T39" fmla="*/ 1493 h 2352"/>
                <a:gd name="T40" fmla="*/ 1543 w 1729"/>
                <a:gd name="T41" fmla="*/ 1567 h 2352"/>
                <a:gd name="T42" fmla="*/ 1500 w 1729"/>
                <a:gd name="T43" fmla="*/ 1602 h 2352"/>
                <a:gd name="T44" fmla="*/ 1499 w 1729"/>
                <a:gd name="T45" fmla="*/ 1736 h 2352"/>
                <a:gd name="T46" fmla="*/ 1415 w 1729"/>
                <a:gd name="T47" fmla="*/ 1830 h 2352"/>
                <a:gd name="T48" fmla="*/ 1105 w 1729"/>
                <a:gd name="T49" fmla="*/ 1798 h 2352"/>
                <a:gd name="T50" fmla="*/ 1029 w 1729"/>
                <a:gd name="T51" fmla="*/ 2070 h 2352"/>
                <a:gd name="T52" fmla="*/ 1303 w 1729"/>
                <a:gd name="T53" fmla="*/ 2352 h 2352"/>
                <a:gd name="T54" fmla="*/ 38 w 1729"/>
                <a:gd name="T55" fmla="*/ 2352 h 2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29" h="2352">
                  <a:moveTo>
                    <a:pt x="38" y="2352"/>
                  </a:moveTo>
                  <a:cubicBezTo>
                    <a:pt x="83" y="2236"/>
                    <a:pt x="142" y="2072"/>
                    <a:pt x="250" y="1842"/>
                  </a:cubicBezTo>
                  <a:cubicBezTo>
                    <a:pt x="338" y="1653"/>
                    <a:pt x="319" y="1581"/>
                    <a:pt x="314" y="1560"/>
                  </a:cubicBezTo>
                  <a:cubicBezTo>
                    <a:pt x="308" y="1538"/>
                    <a:pt x="279" y="1442"/>
                    <a:pt x="208" y="1362"/>
                  </a:cubicBezTo>
                  <a:cubicBezTo>
                    <a:pt x="125" y="1269"/>
                    <a:pt x="32" y="1126"/>
                    <a:pt x="21" y="946"/>
                  </a:cubicBezTo>
                  <a:cubicBezTo>
                    <a:pt x="0" y="621"/>
                    <a:pt x="134" y="413"/>
                    <a:pt x="165" y="362"/>
                  </a:cubicBezTo>
                  <a:cubicBezTo>
                    <a:pt x="299" y="145"/>
                    <a:pt x="538" y="77"/>
                    <a:pt x="655" y="52"/>
                  </a:cubicBezTo>
                  <a:cubicBezTo>
                    <a:pt x="710" y="40"/>
                    <a:pt x="959" y="0"/>
                    <a:pt x="1227" y="160"/>
                  </a:cubicBezTo>
                  <a:cubicBezTo>
                    <a:pt x="1447" y="291"/>
                    <a:pt x="1549" y="450"/>
                    <a:pt x="1573" y="664"/>
                  </a:cubicBezTo>
                  <a:cubicBezTo>
                    <a:pt x="1586" y="775"/>
                    <a:pt x="1571" y="803"/>
                    <a:pt x="1553" y="910"/>
                  </a:cubicBezTo>
                  <a:cubicBezTo>
                    <a:pt x="1548" y="942"/>
                    <a:pt x="1576" y="1023"/>
                    <a:pt x="1624" y="1085"/>
                  </a:cubicBezTo>
                  <a:cubicBezTo>
                    <a:pt x="1677" y="1153"/>
                    <a:pt x="1729" y="1220"/>
                    <a:pt x="1716" y="1249"/>
                  </a:cubicBezTo>
                  <a:cubicBezTo>
                    <a:pt x="1697" y="1289"/>
                    <a:pt x="1683" y="1289"/>
                    <a:pt x="1589" y="1298"/>
                  </a:cubicBezTo>
                  <a:cubicBezTo>
                    <a:pt x="1575" y="1300"/>
                    <a:pt x="1563" y="1309"/>
                    <a:pt x="1558" y="1322"/>
                  </a:cubicBezTo>
                  <a:cubicBezTo>
                    <a:pt x="1553" y="1334"/>
                    <a:pt x="1553" y="1334"/>
                    <a:pt x="1553" y="1334"/>
                  </a:cubicBezTo>
                  <a:cubicBezTo>
                    <a:pt x="1550" y="1341"/>
                    <a:pt x="1552" y="1348"/>
                    <a:pt x="1558" y="1353"/>
                  </a:cubicBezTo>
                  <a:cubicBezTo>
                    <a:pt x="1560" y="1354"/>
                    <a:pt x="1560" y="1354"/>
                    <a:pt x="1560" y="1354"/>
                  </a:cubicBezTo>
                  <a:cubicBezTo>
                    <a:pt x="1592" y="1385"/>
                    <a:pt x="1594" y="1400"/>
                    <a:pt x="1574" y="1425"/>
                  </a:cubicBezTo>
                  <a:cubicBezTo>
                    <a:pt x="1535" y="1478"/>
                    <a:pt x="1535" y="1478"/>
                    <a:pt x="1535" y="1478"/>
                  </a:cubicBezTo>
                  <a:cubicBezTo>
                    <a:pt x="1546" y="1493"/>
                    <a:pt x="1546" y="1493"/>
                    <a:pt x="1546" y="1493"/>
                  </a:cubicBezTo>
                  <a:cubicBezTo>
                    <a:pt x="1565" y="1517"/>
                    <a:pt x="1567" y="1547"/>
                    <a:pt x="1543" y="1567"/>
                  </a:cubicBezTo>
                  <a:cubicBezTo>
                    <a:pt x="1530" y="1578"/>
                    <a:pt x="1510" y="1595"/>
                    <a:pt x="1500" y="1602"/>
                  </a:cubicBezTo>
                  <a:cubicBezTo>
                    <a:pt x="1477" y="1617"/>
                    <a:pt x="1523" y="1666"/>
                    <a:pt x="1499" y="1736"/>
                  </a:cubicBezTo>
                  <a:cubicBezTo>
                    <a:pt x="1491" y="1761"/>
                    <a:pt x="1476" y="1813"/>
                    <a:pt x="1415" y="1830"/>
                  </a:cubicBezTo>
                  <a:cubicBezTo>
                    <a:pt x="1348" y="1849"/>
                    <a:pt x="1168" y="1787"/>
                    <a:pt x="1105" y="1798"/>
                  </a:cubicBezTo>
                  <a:cubicBezTo>
                    <a:pt x="1087" y="1801"/>
                    <a:pt x="1017" y="2068"/>
                    <a:pt x="1029" y="2070"/>
                  </a:cubicBezTo>
                  <a:cubicBezTo>
                    <a:pt x="1029" y="2070"/>
                    <a:pt x="1230" y="2308"/>
                    <a:pt x="1303" y="2352"/>
                  </a:cubicBezTo>
                  <a:lnTo>
                    <a:pt x="38" y="2352"/>
                  </a:lnTo>
                  <a:close/>
                </a:path>
              </a:pathLst>
            </a:custGeom>
            <a:solidFill>
              <a:schemeClr val="accent2">
                <a:lumMod val="20000"/>
                <a:lumOff val="80000"/>
              </a:schemeClr>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grpSp>
      <p:grpSp>
        <p:nvGrpSpPr>
          <p:cNvPr id="4" name="Group 3">
            <a:extLst>
              <a:ext uri="{FF2B5EF4-FFF2-40B4-BE49-F238E27FC236}">
                <a16:creationId xmlns:a16="http://schemas.microsoft.com/office/drawing/2014/main" id="{47ABD46F-8B2F-C7A0-3E37-7C0D879F01E8}"/>
              </a:ext>
            </a:extLst>
          </p:cNvPr>
          <p:cNvGrpSpPr/>
          <p:nvPr/>
        </p:nvGrpSpPr>
        <p:grpSpPr>
          <a:xfrm>
            <a:off x="9335852" y="3042105"/>
            <a:ext cx="2008368" cy="2251931"/>
            <a:chOff x="4948356" y="2067360"/>
            <a:chExt cx="2521392" cy="2827172"/>
          </a:xfrm>
        </p:grpSpPr>
        <p:sp>
          <p:nvSpPr>
            <p:cNvPr id="5" name="Freeform 12">
              <a:extLst>
                <a:ext uri="{FF2B5EF4-FFF2-40B4-BE49-F238E27FC236}">
                  <a16:creationId xmlns:a16="http://schemas.microsoft.com/office/drawing/2014/main" id="{AE2C09B1-A4C8-3FD1-F5DA-FB58BF83E931}"/>
                </a:ext>
              </a:extLst>
            </p:cNvPr>
            <p:cNvSpPr>
              <a:spLocks/>
            </p:cNvSpPr>
            <p:nvPr/>
          </p:nvSpPr>
          <p:spPr bwMode="auto">
            <a:xfrm flipH="1">
              <a:off x="5450525" y="3991682"/>
              <a:ext cx="902850" cy="902850"/>
            </a:xfrm>
            <a:custGeom>
              <a:avLst/>
              <a:gdLst>
                <a:gd name="T0" fmla="*/ 376 w 418"/>
                <a:gd name="T1" fmla="*/ 228 h 418"/>
                <a:gd name="T2" fmla="*/ 418 w 418"/>
                <a:gd name="T3" fmla="*/ 209 h 418"/>
                <a:gd name="T4" fmla="*/ 376 w 418"/>
                <a:gd name="T5" fmla="*/ 190 h 418"/>
                <a:gd name="T6" fmla="*/ 413 w 418"/>
                <a:gd name="T7" fmla="*/ 166 h 418"/>
                <a:gd name="T8" fmla="*/ 365 w 418"/>
                <a:gd name="T9" fmla="*/ 148 h 418"/>
                <a:gd name="T10" fmla="*/ 395 w 418"/>
                <a:gd name="T11" fmla="*/ 114 h 418"/>
                <a:gd name="T12" fmla="*/ 344 w 418"/>
                <a:gd name="T13" fmla="*/ 110 h 418"/>
                <a:gd name="T14" fmla="*/ 364 w 418"/>
                <a:gd name="T15" fmla="*/ 69 h 418"/>
                <a:gd name="T16" fmla="*/ 314 w 418"/>
                <a:gd name="T17" fmla="*/ 78 h 418"/>
                <a:gd name="T18" fmla="*/ 323 w 418"/>
                <a:gd name="T19" fmla="*/ 34 h 418"/>
                <a:gd name="T20" fmla="*/ 276 w 418"/>
                <a:gd name="T21" fmla="*/ 56 h 418"/>
                <a:gd name="T22" fmla="*/ 274 w 418"/>
                <a:gd name="T23" fmla="*/ 10 h 418"/>
                <a:gd name="T24" fmla="*/ 234 w 418"/>
                <a:gd name="T25" fmla="*/ 43 h 418"/>
                <a:gd name="T26" fmla="*/ 220 w 418"/>
                <a:gd name="T27" fmla="*/ 1 h 418"/>
                <a:gd name="T28" fmla="*/ 195 w 418"/>
                <a:gd name="T29" fmla="*/ 37 h 418"/>
                <a:gd name="T30" fmla="*/ 174 w 418"/>
                <a:gd name="T31" fmla="*/ 15 h 418"/>
                <a:gd name="T32" fmla="*/ 151 w 418"/>
                <a:gd name="T33" fmla="*/ 47 h 418"/>
                <a:gd name="T34" fmla="*/ 125 w 418"/>
                <a:gd name="T35" fmla="*/ 31 h 418"/>
                <a:gd name="T36" fmla="*/ 111 w 418"/>
                <a:gd name="T37" fmla="*/ 68 h 418"/>
                <a:gd name="T38" fmla="*/ 82 w 418"/>
                <a:gd name="T39" fmla="*/ 59 h 418"/>
                <a:gd name="T40" fmla="*/ 78 w 418"/>
                <a:gd name="T41" fmla="*/ 98 h 418"/>
                <a:gd name="T42" fmla="*/ 47 w 418"/>
                <a:gd name="T43" fmla="*/ 97 h 418"/>
                <a:gd name="T44" fmla="*/ 53 w 418"/>
                <a:gd name="T45" fmla="*/ 136 h 418"/>
                <a:gd name="T46" fmla="*/ 24 w 418"/>
                <a:gd name="T47" fmla="*/ 143 h 418"/>
                <a:gd name="T48" fmla="*/ 40 w 418"/>
                <a:gd name="T49" fmla="*/ 178 h 418"/>
                <a:gd name="T50" fmla="*/ 13 w 418"/>
                <a:gd name="T51" fmla="*/ 193 h 418"/>
                <a:gd name="T52" fmla="*/ 12 w 418"/>
                <a:gd name="T53" fmla="*/ 224 h 418"/>
                <a:gd name="T54" fmla="*/ 39 w 418"/>
                <a:gd name="T55" fmla="*/ 239 h 418"/>
                <a:gd name="T56" fmla="*/ 23 w 418"/>
                <a:gd name="T57" fmla="*/ 275 h 418"/>
                <a:gd name="T58" fmla="*/ 53 w 418"/>
                <a:gd name="T59" fmla="*/ 282 h 418"/>
                <a:gd name="T60" fmla="*/ 46 w 418"/>
                <a:gd name="T61" fmla="*/ 320 h 418"/>
                <a:gd name="T62" fmla="*/ 77 w 418"/>
                <a:gd name="T63" fmla="*/ 320 h 418"/>
                <a:gd name="T64" fmla="*/ 81 w 418"/>
                <a:gd name="T65" fmla="*/ 359 h 418"/>
                <a:gd name="T66" fmla="*/ 110 w 418"/>
                <a:gd name="T67" fmla="*/ 350 h 418"/>
                <a:gd name="T68" fmla="*/ 124 w 418"/>
                <a:gd name="T69" fmla="*/ 387 h 418"/>
                <a:gd name="T70" fmla="*/ 150 w 418"/>
                <a:gd name="T71" fmla="*/ 371 h 418"/>
                <a:gd name="T72" fmla="*/ 173 w 418"/>
                <a:gd name="T73" fmla="*/ 403 h 418"/>
                <a:gd name="T74" fmla="*/ 194 w 418"/>
                <a:gd name="T75" fmla="*/ 381 h 418"/>
                <a:gd name="T76" fmla="*/ 219 w 418"/>
                <a:gd name="T77" fmla="*/ 418 h 418"/>
                <a:gd name="T78" fmla="*/ 234 w 418"/>
                <a:gd name="T79" fmla="*/ 375 h 418"/>
                <a:gd name="T80" fmla="*/ 273 w 418"/>
                <a:gd name="T81" fmla="*/ 408 h 418"/>
                <a:gd name="T82" fmla="*/ 276 w 418"/>
                <a:gd name="T83" fmla="*/ 363 h 418"/>
                <a:gd name="T84" fmla="*/ 322 w 418"/>
                <a:gd name="T85" fmla="*/ 385 h 418"/>
                <a:gd name="T86" fmla="*/ 313 w 418"/>
                <a:gd name="T87" fmla="*/ 341 h 418"/>
                <a:gd name="T88" fmla="*/ 364 w 418"/>
                <a:gd name="T89" fmla="*/ 350 h 418"/>
                <a:gd name="T90" fmla="*/ 344 w 418"/>
                <a:gd name="T91" fmla="*/ 309 h 418"/>
                <a:gd name="T92" fmla="*/ 395 w 418"/>
                <a:gd name="T93" fmla="*/ 305 h 418"/>
                <a:gd name="T94" fmla="*/ 365 w 418"/>
                <a:gd name="T95" fmla="*/ 271 h 418"/>
                <a:gd name="T96" fmla="*/ 413 w 418"/>
                <a:gd name="T97" fmla="*/ 254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18" h="418">
                  <a:moveTo>
                    <a:pt x="403" y="246"/>
                  </a:moveTo>
                  <a:cubicBezTo>
                    <a:pt x="379" y="240"/>
                    <a:pt x="379" y="240"/>
                    <a:pt x="379" y="240"/>
                  </a:cubicBezTo>
                  <a:cubicBezTo>
                    <a:pt x="376" y="239"/>
                    <a:pt x="374" y="237"/>
                    <a:pt x="375" y="234"/>
                  </a:cubicBezTo>
                  <a:cubicBezTo>
                    <a:pt x="376" y="228"/>
                    <a:pt x="376" y="228"/>
                    <a:pt x="376" y="228"/>
                  </a:cubicBezTo>
                  <a:cubicBezTo>
                    <a:pt x="376" y="226"/>
                    <a:pt x="378" y="224"/>
                    <a:pt x="381" y="224"/>
                  </a:cubicBezTo>
                  <a:cubicBezTo>
                    <a:pt x="405" y="225"/>
                    <a:pt x="405" y="225"/>
                    <a:pt x="405" y="225"/>
                  </a:cubicBezTo>
                  <a:cubicBezTo>
                    <a:pt x="410" y="225"/>
                    <a:pt x="415" y="223"/>
                    <a:pt x="418" y="220"/>
                  </a:cubicBezTo>
                  <a:cubicBezTo>
                    <a:pt x="418" y="216"/>
                    <a:pt x="418" y="213"/>
                    <a:pt x="418" y="209"/>
                  </a:cubicBezTo>
                  <a:cubicBezTo>
                    <a:pt x="418" y="206"/>
                    <a:pt x="418" y="202"/>
                    <a:pt x="418" y="199"/>
                  </a:cubicBezTo>
                  <a:cubicBezTo>
                    <a:pt x="415" y="196"/>
                    <a:pt x="411" y="194"/>
                    <a:pt x="406" y="194"/>
                  </a:cubicBezTo>
                  <a:cubicBezTo>
                    <a:pt x="381" y="195"/>
                    <a:pt x="381" y="195"/>
                    <a:pt x="381" y="195"/>
                  </a:cubicBezTo>
                  <a:cubicBezTo>
                    <a:pt x="378" y="195"/>
                    <a:pt x="376" y="193"/>
                    <a:pt x="376" y="190"/>
                  </a:cubicBezTo>
                  <a:cubicBezTo>
                    <a:pt x="375" y="185"/>
                    <a:pt x="375" y="185"/>
                    <a:pt x="375" y="185"/>
                  </a:cubicBezTo>
                  <a:cubicBezTo>
                    <a:pt x="375" y="182"/>
                    <a:pt x="376" y="180"/>
                    <a:pt x="379" y="179"/>
                  </a:cubicBezTo>
                  <a:cubicBezTo>
                    <a:pt x="403" y="174"/>
                    <a:pt x="403" y="174"/>
                    <a:pt x="403" y="174"/>
                  </a:cubicBezTo>
                  <a:cubicBezTo>
                    <a:pt x="408" y="173"/>
                    <a:pt x="411" y="170"/>
                    <a:pt x="413" y="166"/>
                  </a:cubicBezTo>
                  <a:cubicBezTo>
                    <a:pt x="412" y="159"/>
                    <a:pt x="410" y="152"/>
                    <a:pt x="408" y="146"/>
                  </a:cubicBezTo>
                  <a:cubicBezTo>
                    <a:pt x="404" y="143"/>
                    <a:pt x="400" y="142"/>
                    <a:pt x="395" y="144"/>
                  </a:cubicBezTo>
                  <a:cubicBezTo>
                    <a:pt x="371" y="151"/>
                    <a:pt x="371" y="151"/>
                    <a:pt x="371" y="151"/>
                  </a:cubicBezTo>
                  <a:cubicBezTo>
                    <a:pt x="369" y="152"/>
                    <a:pt x="366" y="150"/>
                    <a:pt x="365" y="148"/>
                  </a:cubicBezTo>
                  <a:cubicBezTo>
                    <a:pt x="363" y="143"/>
                    <a:pt x="363" y="143"/>
                    <a:pt x="363" y="143"/>
                  </a:cubicBezTo>
                  <a:cubicBezTo>
                    <a:pt x="362" y="140"/>
                    <a:pt x="363" y="137"/>
                    <a:pt x="365" y="136"/>
                  </a:cubicBezTo>
                  <a:cubicBezTo>
                    <a:pt x="387" y="125"/>
                    <a:pt x="387" y="125"/>
                    <a:pt x="387" y="125"/>
                  </a:cubicBezTo>
                  <a:cubicBezTo>
                    <a:pt x="391" y="123"/>
                    <a:pt x="394" y="119"/>
                    <a:pt x="395" y="114"/>
                  </a:cubicBezTo>
                  <a:cubicBezTo>
                    <a:pt x="392" y="108"/>
                    <a:pt x="389" y="102"/>
                    <a:pt x="385" y="96"/>
                  </a:cubicBezTo>
                  <a:cubicBezTo>
                    <a:pt x="381" y="95"/>
                    <a:pt x="376" y="95"/>
                    <a:pt x="372" y="98"/>
                  </a:cubicBezTo>
                  <a:cubicBezTo>
                    <a:pt x="351" y="111"/>
                    <a:pt x="351" y="111"/>
                    <a:pt x="351" y="111"/>
                  </a:cubicBezTo>
                  <a:cubicBezTo>
                    <a:pt x="349" y="112"/>
                    <a:pt x="346" y="112"/>
                    <a:pt x="344" y="110"/>
                  </a:cubicBezTo>
                  <a:cubicBezTo>
                    <a:pt x="341" y="105"/>
                    <a:pt x="341" y="105"/>
                    <a:pt x="341" y="105"/>
                  </a:cubicBezTo>
                  <a:cubicBezTo>
                    <a:pt x="339" y="103"/>
                    <a:pt x="339" y="100"/>
                    <a:pt x="341" y="98"/>
                  </a:cubicBezTo>
                  <a:cubicBezTo>
                    <a:pt x="359" y="82"/>
                    <a:pt x="359" y="82"/>
                    <a:pt x="359" y="82"/>
                  </a:cubicBezTo>
                  <a:cubicBezTo>
                    <a:pt x="363" y="78"/>
                    <a:pt x="365" y="74"/>
                    <a:pt x="364" y="69"/>
                  </a:cubicBezTo>
                  <a:cubicBezTo>
                    <a:pt x="360" y="64"/>
                    <a:pt x="355" y="59"/>
                    <a:pt x="350" y="55"/>
                  </a:cubicBezTo>
                  <a:cubicBezTo>
                    <a:pt x="345" y="54"/>
                    <a:pt x="341" y="56"/>
                    <a:pt x="338" y="60"/>
                  </a:cubicBezTo>
                  <a:cubicBezTo>
                    <a:pt x="321" y="78"/>
                    <a:pt x="321" y="78"/>
                    <a:pt x="321" y="78"/>
                  </a:cubicBezTo>
                  <a:cubicBezTo>
                    <a:pt x="319" y="80"/>
                    <a:pt x="316" y="80"/>
                    <a:pt x="314" y="78"/>
                  </a:cubicBezTo>
                  <a:cubicBezTo>
                    <a:pt x="309" y="75"/>
                    <a:pt x="309" y="75"/>
                    <a:pt x="309" y="75"/>
                  </a:cubicBezTo>
                  <a:cubicBezTo>
                    <a:pt x="307" y="73"/>
                    <a:pt x="307" y="70"/>
                    <a:pt x="308" y="68"/>
                  </a:cubicBezTo>
                  <a:cubicBezTo>
                    <a:pt x="321" y="47"/>
                    <a:pt x="321" y="47"/>
                    <a:pt x="321" y="47"/>
                  </a:cubicBezTo>
                  <a:cubicBezTo>
                    <a:pt x="324" y="43"/>
                    <a:pt x="324" y="38"/>
                    <a:pt x="323" y="34"/>
                  </a:cubicBezTo>
                  <a:cubicBezTo>
                    <a:pt x="317" y="30"/>
                    <a:pt x="311" y="27"/>
                    <a:pt x="305" y="23"/>
                  </a:cubicBezTo>
                  <a:cubicBezTo>
                    <a:pt x="301" y="24"/>
                    <a:pt x="297" y="27"/>
                    <a:pt x="295" y="31"/>
                  </a:cubicBezTo>
                  <a:cubicBezTo>
                    <a:pt x="283" y="53"/>
                    <a:pt x="283" y="53"/>
                    <a:pt x="283" y="53"/>
                  </a:cubicBezTo>
                  <a:cubicBezTo>
                    <a:pt x="281" y="56"/>
                    <a:pt x="279" y="57"/>
                    <a:pt x="276" y="56"/>
                  </a:cubicBezTo>
                  <a:cubicBezTo>
                    <a:pt x="271" y="53"/>
                    <a:pt x="271" y="53"/>
                    <a:pt x="271" y="53"/>
                  </a:cubicBezTo>
                  <a:cubicBezTo>
                    <a:pt x="269" y="52"/>
                    <a:pt x="267" y="50"/>
                    <a:pt x="268" y="47"/>
                  </a:cubicBezTo>
                  <a:cubicBezTo>
                    <a:pt x="275" y="24"/>
                    <a:pt x="275" y="24"/>
                    <a:pt x="275" y="24"/>
                  </a:cubicBezTo>
                  <a:cubicBezTo>
                    <a:pt x="277" y="19"/>
                    <a:pt x="276" y="14"/>
                    <a:pt x="274" y="10"/>
                  </a:cubicBezTo>
                  <a:cubicBezTo>
                    <a:pt x="267" y="8"/>
                    <a:pt x="260" y="7"/>
                    <a:pt x="254" y="5"/>
                  </a:cubicBezTo>
                  <a:cubicBezTo>
                    <a:pt x="250" y="7"/>
                    <a:pt x="247" y="11"/>
                    <a:pt x="246" y="15"/>
                  </a:cubicBezTo>
                  <a:cubicBezTo>
                    <a:pt x="240" y="40"/>
                    <a:pt x="240" y="40"/>
                    <a:pt x="240" y="40"/>
                  </a:cubicBezTo>
                  <a:cubicBezTo>
                    <a:pt x="239" y="42"/>
                    <a:pt x="237" y="44"/>
                    <a:pt x="234" y="43"/>
                  </a:cubicBezTo>
                  <a:cubicBezTo>
                    <a:pt x="228" y="43"/>
                    <a:pt x="228" y="43"/>
                    <a:pt x="228" y="43"/>
                  </a:cubicBezTo>
                  <a:cubicBezTo>
                    <a:pt x="226" y="42"/>
                    <a:pt x="224" y="40"/>
                    <a:pt x="224" y="37"/>
                  </a:cubicBezTo>
                  <a:cubicBezTo>
                    <a:pt x="225" y="13"/>
                    <a:pt x="225" y="13"/>
                    <a:pt x="225" y="13"/>
                  </a:cubicBezTo>
                  <a:cubicBezTo>
                    <a:pt x="225" y="8"/>
                    <a:pt x="223" y="4"/>
                    <a:pt x="220" y="1"/>
                  </a:cubicBezTo>
                  <a:cubicBezTo>
                    <a:pt x="216" y="0"/>
                    <a:pt x="213" y="0"/>
                    <a:pt x="209" y="0"/>
                  </a:cubicBezTo>
                  <a:cubicBezTo>
                    <a:pt x="206" y="0"/>
                    <a:pt x="202" y="0"/>
                    <a:pt x="199" y="1"/>
                  </a:cubicBezTo>
                  <a:cubicBezTo>
                    <a:pt x="196" y="4"/>
                    <a:pt x="194" y="8"/>
                    <a:pt x="194" y="12"/>
                  </a:cubicBezTo>
                  <a:cubicBezTo>
                    <a:pt x="195" y="37"/>
                    <a:pt x="195" y="37"/>
                    <a:pt x="195" y="37"/>
                  </a:cubicBezTo>
                  <a:cubicBezTo>
                    <a:pt x="195" y="40"/>
                    <a:pt x="193" y="42"/>
                    <a:pt x="190" y="43"/>
                  </a:cubicBezTo>
                  <a:cubicBezTo>
                    <a:pt x="185" y="43"/>
                    <a:pt x="185" y="43"/>
                    <a:pt x="185" y="43"/>
                  </a:cubicBezTo>
                  <a:cubicBezTo>
                    <a:pt x="182" y="44"/>
                    <a:pt x="180" y="42"/>
                    <a:pt x="179" y="39"/>
                  </a:cubicBezTo>
                  <a:cubicBezTo>
                    <a:pt x="174" y="15"/>
                    <a:pt x="174" y="15"/>
                    <a:pt x="174" y="15"/>
                  </a:cubicBezTo>
                  <a:cubicBezTo>
                    <a:pt x="173" y="11"/>
                    <a:pt x="170" y="7"/>
                    <a:pt x="166" y="5"/>
                  </a:cubicBezTo>
                  <a:cubicBezTo>
                    <a:pt x="159" y="6"/>
                    <a:pt x="152" y="8"/>
                    <a:pt x="146" y="10"/>
                  </a:cubicBezTo>
                  <a:cubicBezTo>
                    <a:pt x="143" y="14"/>
                    <a:pt x="142" y="19"/>
                    <a:pt x="144" y="23"/>
                  </a:cubicBezTo>
                  <a:cubicBezTo>
                    <a:pt x="151" y="47"/>
                    <a:pt x="151" y="47"/>
                    <a:pt x="151" y="47"/>
                  </a:cubicBezTo>
                  <a:cubicBezTo>
                    <a:pt x="152" y="49"/>
                    <a:pt x="150" y="52"/>
                    <a:pt x="148" y="53"/>
                  </a:cubicBezTo>
                  <a:cubicBezTo>
                    <a:pt x="143" y="55"/>
                    <a:pt x="143" y="55"/>
                    <a:pt x="143" y="55"/>
                  </a:cubicBezTo>
                  <a:cubicBezTo>
                    <a:pt x="140" y="56"/>
                    <a:pt x="137" y="55"/>
                    <a:pt x="136" y="53"/>
                  </a:cubicBezTo>
                  <a:cubicBezTo>
                    <a:pt x="125" y="31"/>
                    <a:pt x="125" y="31"/>
                    <a:pt x="125" y="31"/>
                  </a:cubicBezTo>
                  <a:cubicBezTo>
                    <a:pt x="123" y="27"/>
                    <a:pt x="119" y="24"/>
                    <a:pt x="114" y="23"/>
                  </a:cubicBezTo>
                  <a:cubicBezTo>
                    <a:pt x="108" y="26"/>
                    <a:pt x="102" y="30"/>
                    <a:pt x="96" y="33"/>
                  </a:cubicBezTo>
                  <a:cubicBezTo>
                    <a:pt x="95" y="38"/>
                    <a:pt x="95" y="42"/>
                    <a:pt x="98" y="46"/>
                  </a:cubicBezTo>
                  <a:cubicBezTo>
                    <a:pt x="111" y="68"/>
                    <a:pt x="111" y="68"/>
                    <a:pt x="111" y="68"/>
                  </a:cubicBezTo>
                  <a:cubicBezTo>
                    <a:pt x="112" y="70"/>
                    <a:pt x="112" y="73"/>
                    <a:pt x="110" y="74"/>
                  </a:cubicBezTo>
                  <a:cubicBezTo>
                    <a:pt x="105" y="78"/>
                    <a:pt x="105" y="78"/>
                    <a:pt x="105" y="78"/>
                  </a:cubicBezTo>
                  <a:cubicBezTo>
                    <a:pt x="103" y="79"/>
                    <a:pt x="100" y="79"/>
                    <a:pt x="98" y="77"/>
                  </a:cubicBezTo>
                  <a:cubicBezTo>
                    <a:pt x="82" y="59"/>
                    <a:pt x="82" y="59"/>
                    <a:pt x="82" y="59"/>
                  </a:cubicBezTo>
                  <a:cubicBezTo>
                    <a:pt x="78" y="55"/>
                    <a:pt x="74" y="54"/>
                    <a:pt x="69" y="54"/>
                  </a:cubicBezTo>
                  <a:cubicBezTo>
                    <a:pt x="64" y="59"/>
                    <a:pt x="59" y="64"/>
                    <a:pt x="55" y="69"/>
                  </a:cubicBezTo>
                  <a:cubicBezTo>
                    <a:pt x="54" y="73"/>
                    <a:pt x="56" y="77"/>
                    <a:pt x="60" y="81"/>
                  </a:cubicBezTo>
                  <a:cubicBezTo>
                    <a:pt x="78" y="98"/>
                    <a:pt x="78" y="98"/>
                    <a:pt x="78" y="98"/>
                  </a:cubicBezTo>
                  <a:cubicBezTo>
                    <a:pt x="80" y="100"/>
                    <a:pt x="80" y="103"/>
                    <a:pt x="78" y="105"/>
                  </a:cubicBezTo>
                  <a:cubicBezTo>
                    <a:pt x="75" y="109"/>
                    <a:pt x="75" y="109"/>
                    <a:pt x="75" y="109"/>
                  </a:cubicBezTo>
                  <a:cubicBezTo>
                    <a:pt x="73" y="111"/>
                    <a:pt x="70" y="112"/>
                    <a:pt x="68" y="110"/>
                  </a:cubicBezTo>
                  <a:cubicBezTo>
                    <a:pt x="47" y="97"/>
                    <a:pt x="47" y="97"/>
                    <a:pt x="47" y="97"/>
                  </a:cubicBezTo>
                  <a:cubicBezTo>
                    <a:pt x="43" y="95"/>
                    <a:pt x="38" y="94"/>
                    <a:pt x="34" y="95"/>
                  </a:cubicBezTo>
                  <a:cubicBezTo>
                    <a:pt x="30" y="101"/>
                    <a:pt x="27" y="107"/>
                    <a:pt x="23" y="113"/>
                  </a:cubicBezTo>
                  <a:cubicBezTo>
                    <a:pt x="24" y="118"/>
                    <a:pt x="27" y="122"/>
                    <a:pt x="31" y="124"/>
                  </a:cubicBezTo>
                  <a:cubicBezTo>
                    <a:pt x="53" y="136"/>
                    <a:pt x="53" y="136"/>
                    <a:pt x="53" y="136"/>
                  </a:cubicBezTo>
                  <a:cubicBezTo>
                    <a:pt x="56" y="137"/>
                    <a:pt x="57" y="140"/>
                    <a:pt x="56" y="142"/>
                  </a:cubicBezTo>
                  <a:cubicBezTo>
                    <a:pt x="53" y="147"/>
                    <a:pt x="53" y="147"/>
                    <a:pt x="53" y="147"/>
                  </a:cubicBezTo>
                  <a:cubicBezTo>
                    <a:pt x="52" y="150"/>
                    <a:pt x="50" y="151"/>
                    <a:pt x="47" y="150"/>
                  </a:cubicBezTo>
                  <a:cubicBezTo>
                    <a:pt x="24" y="143"/>
                    <a:pt x="24" y="143"/>
                    <a:pt x="24" y="143"/>
                  </a:cubicBezTo>
                  <a:cubicBezTo>
                    <a:pt x="19" y="141"/>
                    <a:pt x="14" y="142"/>
                    <a:pt x="10" y="145"/>
                  </a:cubicBezTo>
                  <a:cubicBezTo>
                    <a:pt x="8" y="151"/>
                    <a:pt x="7" y="158"/>
                    <a:pt x="5" y="165"/>
                  </a:cubicBezTo>
                  <a:cubicBezTo>
                    <a:pt x="7" y="169"/>
                    <a:pt x="11" y="172"/>
                    <a:pt x="15" y="173"/>
                  </a:cubicBezTo>
                  <a:cubicBezTo>
                    <a:pt x="40" y="178"/>
                    <a:pt x="40" y="178"/>
                    <a:pt x="40" y="178"/>
                  </a:cubicBezTo>
                  <a:cubicBezTo>
                    <a:pt x="42" y="179"/>
                    <a:pt x="44" y="182"/>
                    <a:pt x="43" y="184"/>
                  </a:cubicBezTo>
                  <a:cubicBezTo>
                    <a:pt x="43" y="190"/>
                    <a:pt x="43" y="190"/>
                    <a:pt x="43" y="190"/>
                  </a:cubicBezTo>
                  <a:cubicBezTo>
                    <a:pt x="42" y="192"/>
                    <a:pt x="40" y="194"/>
                    <a:pt x="37" y="194"/>
                  </a:cubicBezTo>
                  <a:cubicBezTo>
                    <a:pt x="13" y="193"/>
                    <a:pt x="13" y="193"/>
                    <a:pt x="13" y="193"/>
                  </a:cubicBezTo>
                  <a:cubicBezTo>
                    <a:pt x="8" y="193"/>
                    <a:pt x="4" y="195"/>
                    <a:pt x="1" y="198"/>
                  </a:cubicBezTo>
                  <a:cubicBezTo>
                    <a:pt x="0" y="202"/>
                    <a:pt x="0" y="206"/>
                    <a:pt x="0" y="209"/>
                  </a:cubicBezTo>
                  <a:cubicBezTo>
                    <a:pt x="0" y="213"/>
                    <a:pt x="0" y="216"/>
                    <a:pt x="1" y="219"/>
                  </a:cubicBezTo>
                  <a:cubicBezTo>
                    <a:pt x="4" y="222"/>
                    <a:pt x="8" y="224"/>
                    <a:pt x="12" y="224"/>
                  </a:cubicBezTo>
                  <a:cubicBezTo>
                    <a:pt x="37" y="223"/>
                    <a:pt x="37" y="223"/>
                    <a:pt x="37" y="223"/>
                  </a:cubicBezTo>
                  <a:cubicBezTo>
                    <a:pt x="40" y="223"/>
                    <a:pt x="42" y="225"/>
                    <a:pt x="43" y="228"/>
                  </a:cubicBezTo>
                  <a:cubicBezTo>
                    <a:pt x="43" y="234"/>
                    <a:pt x="43" y="234"/>
                    <a:pt x="43" y="234"/>
                  </a:cubicBezTo>
                  <a:cubicBezTo>
                    <a:pt x="44" y="236"/>
                    <a:pt x="42" y="239"/>
                    <a:pt x="39" y="239"/>
                  </a:cubicBezTo>
                  <a:cubicBezTo>
                    <a:pt x="15" y="244"/>
                    <a:pt x="15" y="244"/>
                    <a:pt x="15" y="244"/>
                  </a:cubicBezTo>
                  <a:cubicBezTo>
                    <a:pt x="11" y="246"/>
                    <a:pt x="7" y="249"/>
                    <a:pt x="5" y="253"/>
                  </a:cubicBezTo>
                  <a:cubicBezTo>
                    <a:pt x="6" y="259"/>
                    <a:pt x="8" y="266"/>
                    <a:pt x="10" y="273"/>
                  </a:cubicBezTo>
                  <a:cubicBezTo>
                    <a:pt x="14" y="275"/>
                    <a:pt x="19" y="276"/>
                    <a:pt x="23" y="275"/>
                  </a:cubicBezTo>
                  <a:cubicBezTo>
                    <a:pt x="47" y="267"/>
                    <a:pt x="47" y="267"/>
                    <a:pt x="47" y="267"/>
                  </a:cubicBezTo>
                  <a:cubicBezTo>
                    <a:pt x="49" y="267"/>
                    <a:pt x="52" y="268"/>
                    <a:pt x="53" y="270"/>
                  </a:cubicBezTo>
                  <a:cubicBezTo>
                    <a:pt x="55" y="276"/>
                    <a:pt x="55" y="276"/>
                    <a:pt x="55" y="276"/>
                  </a:cubicBezTo>
                  <a:cubicBezTo>
                    <a:pt x="56" y="278"/>
                    <a:pt x="55" y="281"/>
                    <a:pt x="53" y="282"/>
                  </a:cubicBezTo>
                  <a:cubicBezTo>
                    <a:pt x="31" y="293"/>
                    <a:pt x="31" y="293"/>
                    <a:pt x="31" y="293"/>
                  </a:cubicBezTo>
                  <a:cubicBezTo>
                    <a:pt x="27" y="296"/>
                    <a:pt x="24" y="300"/>
                    <a:pt x="23" y="304"/>
                  </a:cubicBezTo>
                  <a:cubicBezTo>
                    <a:pt x="26" y="310"/>
                    <a:pt x="30" y="316"/>
                    <a:pt x="33" y="322"/>
                  </a:cubicBezTo>
                  <a:cubicBezTo>
                    <a:pt x="38" y="323"/>
                    <a:pt x="42" y="323"/>
                    <a:pt x="46" y="320"/>
                  </a:cubicBezTo>
                  <a:cubicBezTo>
                    <a:pt x="68" y="307"/>
                    <a:pt x="68" y="307"/>
                    <a:pt x="68" y="307"/>
                  </a:cubicBezTo>
                  <a:cubicBezTo>
                    <a:pt x="70" y="306"/>
                    <a:pt x="73" y="307"/>
                    <a:pt x="74" y="309"/>
                  </a:cubicBezTo>
                  <a:cubicBezTo>
                    <a:pt x="78" y="313"/>
                    <a:pt x="78" y="313"/>
                    <a:pt x="78" y="313"/>
                  </a:cubicBezTo>
                  <a:cubicBezTo>
                    <a:pt x="79" y="315"/>
                    <a:pt x="79" y="318"/>
                    <a:pt x="77" y="320"/>
                  </a:cubicBezTo>
                  <a:cubicBezTo>
                    <a:pt x="59" y="337"/>
                    <a:pt x="59" y="337"/>
                    <a:pt x="59" y="337"/>
                  </a:cubicBezTo>
                  <a:cubicBezTo>
                    <a:pt x="55" y="340"/>
                    <a:pt x="54" y="344"/>
                    <a:pt x="54" y="349"/>
                  </a:cubicBezTo>
                  <a:cubicBezTo>
                    <a:pt x="59" y="354"/>
                    <a:pt x="64" y="359"/>
                    <a:pt x="69" y="364"/>
                  </a:cubicBezTo>
                  <a:cubicBezTo>
                    <a:pt x="73" y="364"/>
                    <a:pt x="77" y="362"/>
                    <a:pt x="81" y="359"/>
                  </a:cubicBezTo>
                  <a:cubicBezTo>
                    <a:pt x="98" y="341"/>
                    <a:pt x="98" y="341"/>
                    <a:pt x="98" y="341"/>
                  </a:cubicBezTo>
                  <a:cubicBezTo>
                    <a:pt x="100" y="339"/>
                    <a:pt x="103" y="339"/>
                    <a:pt x="105" y="340"/>
                  </a:cubicBezTo>
                  <a:cubicBezTo>
                    <a:pt x="109" y="344"/>
                    <a:pt x="109" y="344"/>
                    <a:pt x="109" y="344"/>
                  </a:cubicBezTo>
                  <a:cubicBezTo>
                    <a:pt x="111" y="345"/>
                    <a:pt x="112" y="348"/>
                    <a:pt x="110" y="350"/>
                  </a:cubicBezTo>
                  <a:cubicBezTo>
                    <a:pt x="97" y="371"/>
                    <a:pt x="97" y="371"/>
                    <a:pt x="97" y="371"/>
                  </a:cubicBezTo>
                  <a:cubicBezTo>
                    <a:pt x="95" y="375"/>
                    <a:pt x="94" y="380"/>
                    <a:pt x="95" y="384"/>
                  </a:cubicBezTo>
                  <a:cubicBezTo>
                    <a:pt x="101" y="388"/>
                    <a:pt x="107" y="392"/>
                    <a:pt x="113" y="395"/>
                  </a:cubicBezTo>
                  <a:cubicBezTo>
                    <a:pt x="118" y="394"/>
                    <a:pt x="122" y="391"/>
                    <a:pt x="124" y="387"/>
                  </a:cubicBezTo>
                  <a:cubicBezTo>
                    <a:pt x="136" y="365"/>
                    <a:pt x="136" y="365"/>
                    <a:pt x="136" y="365"/>
                  </a:cubicBezTo>
                  <a:cubicBezTo>
                    <a:pt x="137" y="363"/>
                    <a:pt x="140" y="362"/>
                    <a:pt x="142" y="363"/>
                  </a:cubicBezTo>
                  <a:cubicBezTo>
                    <a:pt x="147" y="365"/>
                    <a:pt x="147" y="365"/>
                    <a:pt x="147" y="365"/>
                  </a:cubicBezTo>
                  <a:cubicBezTo>
                    <a:pt x="150" y="366"/>
                    <a:pt x="151" y="369"/>
                    <a:pt x="150" y="371"/>
                  </a:cubicBezTo>
                  <a:cubicBezTo>
                    <a:pt x="143" y="395"/>
                    <a:pt x="143" y="395"/>
                    <a:pt x="143" y="395"/>
                  </a:cubicBezTo>
                  <a:cubicBezTo>
                    <a:pt x="141" y="399"/>
                    <a:pt x="142" y="404"/>
                    <a:pt x="145" y="408"/>
                  </a:cubicBezTo>
                  <a:cubicBezTo>
                    <a:pt x="151" y="410"/>
                    <a:pt x="158" y="412"/>
                    <a:pt x="165" y="413"/>
                  </a:cubicBezTo>
                  <a:cubicBezTo>
                    <a:pt x="169" y="411"/>
                    <a:pt x="172" y="408"/>
                    <a:pt x="173" y="403"/>
                  </a:cubicBezTo>
                  <a:cubicBezTo>
                    <a:pt x="178" y="379"/>
                    <a:pt x="178" y="379"/>
                    <a:pt x="178" y="379"/>
                  </a:cubicBezTo>
                  <a:cubicBezTo>
                    <a:pt x="179" y="376"/>
                    <a:pt x="182" y="374"/>
                    <a:pt x="184" y="375"/>
                  </a:cubicBezTo>
                  <a:cubicBezTo>
                    <a:pt x="190" y="376"/>
                    <a:pt x="190" y="376"/>
                    <a:pt x="190" y="376"/>
                  </a:cubicBezTo>
                  <a:cubicBezTo>
                    <a:pt x="192" y="376"/>
                    <a:pt x="194" y="378"/>
                    <a:pt x="194" y="381"/>
                  </a:cubicBezTo>
                  <a:cubicBezTo>
                    <a:pt x="193" y="405"/>
                    <a:pt x="193" y="405"/>
                    <a:pt x="193" y="405"/>
                  </a:cubicBezTo>
                  <a:cubicBezTo>
                    <a:pt x="193" y="410"/>
                    <a:pt x="195" y="415"/>
                    <a:pt x="198" y="418"/>
                  </a:cubicBezTo>
                  <a:cubicBezTo>
                    <a:pt x="202" y="418"/>
                    <a:pt x="206" y="418"/>
                    <a:pt x="209" y="418"/>
                  </a:cubicBezTo>
                  <a:cubicBezTo>
                    <a:pt x="213" y="418"/>
                    <a:pt x="216" y="418"/>
                    <a:pt x="219" y="418"/>
                  </a:cubicBezTo>
                  <a:cubicBezTo>
                    <a:pt x="222" y="415"/>
                    <a:pt x="224" y="411"/>
                    <a:pt x="224" y="406"/>
                  </a:cubicBezTo>
                  <a:cubicBezTo>
                    <a:pt x="223" y="381"/>
                    <a:pt x="223" y="381"/>
                    <a:pt x="223" y="381"/>
                  </a:cubicBezTo>
                  <a:cubicBezTo>
                    <a:pt x="223" y="378"/>
                    <a:pt x="225" y="376"/>
                    <a:pt x="228" y="376"/>
                  </a:cubicBezTo>
                  <a:cubicBezTo>
                    <a:pt x="234" y="375"/>
                    <a:pt x="234" y="375"/>
                    <a:pt x="234" y="375"/>
                  </a:cubicBezTo>
                  <a:cubicBezTo>
                    <a:pt x="236" y="375"/>
                    <a:pt x="239" y="376"/>
                    <a:pt x="239" y="379"/>
                  </a:cubicBezTo>
                  <a:cubicBezTo>
                    <a:pt x="244" y="403"/>
                    <a:pt x="244" y="403"/>
                    <a:pt x="244" y="403"/>
                  </a:cubicBezTo>
                  <a:cubicBezTo>
                    <a:pt x="246" y="408"/>
                    <a:pt x="249" y="411"/>
                    <a:pt x="253" y="413"/>
                  </a:cubicBezTo>
                  <a:cubicBezTo>
                    <a:pt x="259" y="412"/>
                    <a:pt x="266" y="410"/>
                    <a:pt x="273" y="408"/>
                  </a:cubicBezTo>
                  <a:cubicBezTo>
                    <a:pt x="275" y="404"/>
                    <a:pt x="276" y="400"/>
                    <a:pt x="275" y="395"/>
                  </a:cubicBezTo>
                  <a:cubicBezTo>
                    <a:pt x="267" y="371"/>
                    <a:pt x="267" y="371"/>
                    <a:pt x="267" y="371"/>
                  </a:cubicBezTo>
                  <a:cubicBezTo>
                    <a:pt x="267" y="369"/>
                    <a:pt x="268" y="366"/>
                    <a:pt x="270" y="365"/>
                  </a:cubicBezTo>
                  <a:cubicBezTo>
                    <a:pt x="276" y="363"/>
                    <a:pt x="276" y="363"/>
                    <a:pt x="276" y="363"/>
                  </a:cubicBezTo>
                  <a:cubicBezTo>
                    <a:pt x="278" y="362"/>
                    <a:pt x="281" y="363"/>
                    <a:pt x="282" y="365"/>
                  </a:cubicBezTo>
                  <a:cubicBezTo>
                    <a:pt x="293" y="387"/>
                    <a:pt x="293" y="387"/>
                    <a:pt x="293" y="387"/>
                  </a:cubicBezTo>
                  <a:cubicBezTo>
                    <a:pt x="296" y="391"/>
                    <a:pt x="300" y="394"/>
                    <a:pt x="304" y="395"/>
                  </a:cubicBezTo>
                  <a:cubicBezTo>
                    <a:pt x="310" y="392"/>
                    <a:pt x="316" y="389"/>
                    <a:pt x="322" y="385"/>
                  </a:cubicBezTo>
                  <a:cubicBezTo>
                    <a:pt x="323" y="381"/>
                    <a:pt x="323" y="376"/>
                    <a:pt x="320" y="372"/>
                  </a:cubicBezTo>
                  <a:cubicBezTo>
                    <a:pt x="307" y="351"/>
                    <a:pt x="307" y="351"/>
                    <a:pt x="307" y="351"/>
                  </a:cubicBezTo>
                  <a:cubicBezTo>
                    <a:pt x="306" y="349"/>
                    <a:pt x="307" y="346"/>
                    <a:pt x="309" y="344"/>
                  </a:cubicBezTo>
                  <a:cubicBezTo>
                    <a:pt x="313" y="341"/>
                    <a:pt x="313" y="341"/>
                    <a:pt x="313" y="341"/>
                  </a:cubicBezTo>
                  <a:cubicBezTo>
                    <a:pt x="315" y="339"/>
                    <a:pt x="318" y="339"/>
                    <a:pt x="320" y="341"/>
                  </a:cubicBezTo>
                  <a:cubicBezTo>
                    <a:pt x="337" y="359"/>
                    <a:pt x="337" y="359"/>
                    <a:pt x="337" y="359"/>
                  </a:cubicBezTo>
                  <a:cubicBezTo>
                    <a:pt x="340" y="363"/>
                    <a:pt x="344" y="365"/>
                    <a:pt x="349" y="364"/>
                  </a:cubicBezTo>
                  <a:cubicBezTo>
                    <a:pt x="354" y="360"/>
                    <a:pt x="359" y="355"/>
                    <a:pt x="364" y="350"/>
                  </a:cubicBezTo>
                  <a:cubicBezTo>
                    <a:pt x="364" y="345"/>
                    <a:pt x="362" y="341"/>
                    <a:pt x="359" y="338"/>
                  </a:cubicBezTo>
                  <a:cubicBezTo>
                    <a:pt x="341" y="321"/>
                    <a:pt x="341" y="321"/>
                    <a:pt x="341" y="321"/>
                  </a:cubicBezTo>
                  <a:cubicBezTo>
                    <a:pt x="339" y="319"/>
                    <a:pt x="339" y="316"/>
                    <a:pt x="340" y="314"/>
                  </a:cubicBezTo>
                  <a:cubicBezTo>
                    <a:pt x="344" y="309"/>
                    <a:pt x="344" y="309"/>
                    <a:pt x="344" y="309"/>
                  </a:cubicBezTo>
                  <a:cubicBezTo>
                    <a:pt x="345" y="307"/>
                    <a:pt x="348" y="307"/>
                    <a:pt x="350" y="308"/>
                  </a:cubicBezTo>
                  <a:cubicBezTo>
                    <a:pt x="371" y="321"/>
                    <a:pt x="371" y="321"/>
                    <a:pt x="371" y="321"/>
                  </a:cubicBezTo>
                  <a:cubicBezTo>
                    <a:pt x="375" y="324"/>
                    <a:pt x="380" y="324"/>
                    <a:pt x="384" y="323"/>
                  </a:cubicBezTo>
                  <a:cubicBezTo>
                    <a:pt x="388" y="317"/>
                    <a:pt x="392" y="311"/>
                    <a:pt x="395" y="305"/>
                  </a:cubicBezTo>
                  <a:cubicBezTo>
                    <a:pt x="394" y="301"/>
                    <a:pt x="391" y="297"/>
                    <a:pt x="387" y="295"/>
                  </a:cubicBezTo>
                  <a:cubicBezTo>
                    <a:pt x="365" y="283"/>
                    <a:pt x="365" y="283"/>
                    <a:pt x="365" y="283"/>
                  </a:cubicBezTo>
                  <a:cubicBezTo>
                    <a:pt x="363" y="281"/>
                    <a:pt x="362" y="279"/>
                    <a:pt x="363" y="276"/>
                  </a:cubicBezTo>
                  <a:cubicBezTo>
                    <a:pt x="365" y="271"/>
                    <a:pt x="365" y="271"/>
                    <a:pt x="365" y="271"/>
                  </a:cubicBezTo>
                  <a:cubicBezTo>
                    <a:pt x="366" y="269"/>
                    <a:pt x="369" y="267"/>
                    <a:pt x="371" y="268"/>
                  </a:cubicBezTo>
                  <a:cubicBezTo>
                    <a:pt x="395" y="275"/>
                    <a:pt x="395" y="275"/>
                    <a:pt x="395" y="275"/>
                  </a:cubicBezTo>
                  <a:cubicBezTo>
                    <a:pt x="399" y="277"/>
                    <a:pt x="404" y="276"/>
                    <a:pt x="408" y="274"/>
                  </a:cubicBezTo>
                  <a:cubicBezTo>
                    <a:pt x="410" y="267"/>
                    <a:pt x="412" y="260"/>
                    <a:pt x="413" y="254"/>
                  </a:cubicBezTo>
                  <a:cubicBezTo>
                    <a:pt x="411" y="250"/>
                    <a:pt x="408" y="247"/>
                    <a:pt x="403" y="246"/>
                  </a:cubicBezTo>
                  <a:close/>
                </a:path>
              </a:pathLst>
            </a:custGeom>
            <a:solidFill>
              <a:srgbClr val="FFCE63"/>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sp>
          <p:nvSpPr>
            <p:cNvPr id="6" name="Freeform 13">
              <a:extLst>
                <a:ext uri="{FF2B5EF4-FFF2-40B4-BE49-F238E27FC236}">
                  <a16:creationId xmlns:a16="http://schemas.microsoft.com/office/drawing/2014/main" id="{BDE74728-49ED-3DC1-28D3-EE7A1ABF55BC}"/>
                </a:ext>
              </a:extLst>
            </p:cNvPr>
            <p:cNvSpPr>
              <a:spLocks/>
            </p:cNvSpPr>
            <p:nvPr/>
          </p:nvSpPr>
          <p:spPr bwMode="auto">
            <a:xfrm flipH="1">
              <a:off x="6711879" y="2759325"/>
              <a:ext cx="727552" cy="727552"/>
            </a:xfrm>
            <a:custGeom>
              <a:avLst/>
              <a:gdLst>
                <a:gd name="T0" fmla="*/ 303 w 337"/>
                <a:gd name="T1" fmla="*/ 184 h 337"/>
                <a:gd name="T2" fmla="*/ 337 w 337"/>
                <a:gd name="T3" fmla="*/ 169 h 337"/>
                <a:gd name="T4" fmla="*/ 303 w 337"/>
                <a:gd name="T5" fmla="*/ 154 h 337"/>
                <a:gd name="T6" fmla="*/ 333 w 337"/>
                <a:gd name="T7" fmla="*/ 134 h 337"/>
                <a:gd name="T8" fmla="*/ 294 w 337"/>
                <a:gd name="T9" fmla="*/ 119 h 337"/>
                <a:gd name="T10" fmla="*/ 319 w 337"/>
                <a:gd name="T11" fmla="*/ 92 h 337"/>
                <a:gd name="T12" fmla="*/ 277 w 337"/>
                <a:gd name="T13" fmla="*/ 89 h 337"/>
                <a:gd name="T14" fmla="*/ 294 w 337"/>
                <a:gd name="T15" fmla="*/ 56 h 337"/>
                <a:gd name="T16" fmla="*/ 253 w 337"/>
                <a:gd name="T17" fmla="*/ 63 h 337"/>
                <a:gd name="T18" fmla="*/ 260 w 337"/>
                <a:gd name="T19" fmla="*/ 27 h 337"/>
                <a:gd name="T20" fmla="*/ 223 w 337"/>
                <a:gd name="T21" fmla="*/ 45 h 337"/>
                <a:gd name="T22" fmla="*/ 221 w 337"/>
                <a:gd name="T23" fmla="*/ 9 h 337"/>
                <a:gd name="T24" fmla="*/ 189 w 337"/>
                <a:gd name="T25" fmla="*/ 35 h 337"/>
                <a:gd name="T26" fmla="*/ 177 w 337"/>
                <a:gd name="T27" fmla="*/ 1 h 337"/>
                <a:gd name="T28" fmla="*/ 157 w 337"/>
                <a:gd name="T29" fmla="*/ 30 h 337"/>
                <a:gd name="T30" fmla="*/ 140 w 337"/>
                <a:gd name="T31" fmla="*/ 13 h 337"/>
                <a:gd name="T32" fmla="*/ 122 w 337"/>
                <a:gd name="T33" fmla="*/ 38 h 337"/>
                <a:gd name="T34" fmla="*/ 101 w 337"/>
                <a:gd name="T35" fmla="*/ 25 h 337"/>
                <a:gd name="T36" fmla="*/ 90 w 337"/>
                <a:gd name="T37" fmla="*/ 55 h 337"/>
                <a:gd name="T38" fmla="*/ 66 w 337"/>
                <a:gd name="T39" fmla="*/ 48 h 337"/>
                <a:gd name="T40" fmla="*/ 63 w 337"/>
                <a:gd name="T41" fmla="*/ 79 h 337"/>
                <a:gd name="T42" fmla="*/ 38 w 337"/>
                <a:gd name="T43" fmla="*/ 78 h 337"/>
                <a:gd name="T44" fmla="*/ 43 w 337"/>
                <a:gd name="T45" fmla="*/ 109 h 337"/>
                <a:gd name="T46" fmla="*/ 19 w 337"/>
                <a:gd name="T47" fmla="*/ 115 h 337"/>
                <a:gd name="T48" fmla="*/ 32 w 337"/>
                <a:gd name="T49" fmla="*/ 144 h 337"/>
                <a:gd name="T50" fmla="*/ 11 w 337"/>
                <a:gd name="T51" fmla="*/ 156 h 337"/>
                <a:gd name="T52" fmla="*/ 10 w 337"/>
                <a:gd name="T53" fmla="*/ 181 h 337"/>
                <a:gd name="T54" fmla="*/ 32 w 337"/>
                <a:gd name="T55" fmla="*/ 193 h 337"/>
                <a:gd name="T56" fmla="*/ 19 w 337"/>
                <a:gd name="T57" fmla="*/ 221 h 337"/>
                <a:gd name="T58" fmla="*/ 43 w 337"/>
                <a:gd name="T59" fmla="*/ 227 h 337"/>
                <a:gd name="T60" fmla="*/ 37 w 337"/>
                <a:gd name="T61" fmla="*/ 258 h 337"/>
                <a:gd name="T62" fmla="*/ 62 w 337"/>
                <a:gd name="T63" fmla="*/ 258 h 337"/>
                <a:gd name="T64" fmla="*/ 65 w 337"/>
                <a:gd name="T65" fmla="*/ 289 h 337"/>
                <a:gd name="T66" fmla="*/ 89 w 337"/>
                <a:gd name="T67" fmla="*/ 283 h 337"/>
                <a:gd name="T68" fmla="*/ 100 w 337"/>
                <a:gd name="T69" fmla="*/ 312 h 337"/>
                <a:gd name="T70" fmla="*/ 121 w 337"/>
                <a:gd name="T71" fmla="*/ 299 h 337"/>
                <a:gd name="T72" fmla="*/ 139 w 337"/>
                <a:gd name="T73" fmla="*/ 325 h 337"/>
                <a:gd name="T74" fmla="*/ 157 w 337"/>
                <a:gd name="T75" fmla="*/ 307 h 337"/>
                <a:gd name="T76" fmla="*/ 177 w 337"/>
                <a:gd name="T77" fmla="*/ 337 h 337"/>
                <a:gd name="T78" fmla="*/ 188 w 337"/>
                <a:gd name="T79" fmla="*/ 302 h 337"/>
                <a:gd name="T80" fmla="*/ 220 w 337"/>
                <a:gd name="T81" fmla="*/ 329 h 337"/>
                <a:gd name="T82" fmla="*/ 222 w 337"/>
                <a:gd name="T83" fmla="*/ 293 h 337"/>
                <a:gd name="T84" fmla="*/ 260 w 337"/>
                <a:gd name="T85" fmla="*/ 310 h 337"/>
                <a:gd name="T86" fmla="*/ 253 w 337"/>
                <a:gd name="T87" fmla="*/ 275 h 337"/>
                <a:gd name="T88" fmla="*/ 293 w 337"/>
                <a:gd name="T89" fmla="*/ 282 h 337"/>
                <a:gd name="T90" fmla="*/ 277 w 337"/>
                <a:gd name="T91" fmla="*/ 249 h 337"/>
                <a:gd name="T92" fmla="*/ 318 w 337"/>
                <a:gd name="T93" fmla="*/ 246 h 337"/>
                <a:gd name="T94" fmla="*/ 294 w 337"/>
                <a:gd name="T95" fmla="*/ 218 h 337"/>
                <a:gd name="T96" fmla="*/ 333 w 337"/>
                <a:gd name="T97" fmla="*/ 204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7" h="337">
                  <a:moveTo>
                    <a:pt x="325" y="198"/>
                  </a:moveTo>
                  <a:cubicBezTo>
                    <a:pt x="305" y="193"/>
                    <a:pt x="305" y="193"/>
                    <a:pt x="305" y="193"/>
                  </a:cubicBezTo>
                  <a:cubicBezTo>
                    <a:pt x="303" y="193"/>
                    <a:pt x="302" y="191"/>
                    <a:pt x="302" y="189"/>
                  </a:cubicBezTo>
                  <a:cubicBezTo>
                    <a:pt x="303" y="184"/>
                    <a:pt x="303" y="184"/>
                    <a:pt x="303" y="184"/>
                  </a:cubicBezTo>
                  <a:cubicBezTo>
                    <a:pt x="303" y="182"/>
                    <a:pt x="305" y="181"/>
                    <a:pt x="307" y="181"/>
                  </a:cubicBezTo>
                  <a:cubicBezTo>
                    <a:pt x="327" y="182"/>
                    <a:pt x="327" y="182"/>
                    <a:pt x="327" y="182"/>
                  </a:cubicBezTo>
                  <a:cubicBezTo>
                    <a:pt x="331" y="182"/>
                    <a:pt x="334" y="180"/>
                    <a:pt x="337" y="177"/>
                  </a:cubicBezTo>
                  <a:cubicBezTo>
                    <a:pt x="337" y="175"/>
                    <a:pt x="337" y="172"/>
                    <a:pt x="337" y="169"/>
                  </a:cubicBezTo>
                  <a:cubicBezTo>
                    <a:pt x="337" y="166"/>
                    <a:pt x="337" y="163"/>
                    <a:pt x="337" y="161"/>
                  </a:cubicBezTo>
                  <a:cubicBezTo>
                    <a:pt x="334" y="158"/>
                    <a:pt x="331" y="157"/>
                    <a:pt x="327" y="157"/>
                  </a:cubicBezTo>
                  <a:cubicBezTo>
                    <a:pt x="307" y="157"/>
                    <a:pt x="307" y="157"/>
                    <a:pt x="307" y="157"/>
                  </a:cubicBezTo>
                  <a:cubicBezTo>
                    <a:pt x="305" y="157"/>
                    <a:pt x="303" y="156"/>
                    <a:pt x="303" y="154"/>
                  </a:cubicBezTo>
                  <a:cubicBezTo>
                    <a:pt x="302" y="149"/>
                    <a:pt x="302" y="149"/>
                    <a:pt x="302" y="149"/>
                  </a:cubicBezTo>
                  <a:cubicBezTo>
                    <a:pt x="302" y="147"/>
                    <a:pt x="304" y="145"/>
                    <a:pt x="306" y="145"/>
                  </a:cubicBezTo>
                  <a:cubicBezTo>
                    <a:pt x="325" y="140"/>
                    <a:pt x="325" y="140"/>
                    <a:pt x="325" y="140"/>
                  </a:cubicBezTo>
                  <a:cubicBezTo>
                    <a:pt x="329" y="139"/>
                    <a:pt x="332" y="137"/>
                    <a:pt x="333" y="134"/>
                  </a:cubicBezTo>
                  <a:cubicBezTo>
                    <a:pt x="332" y="128"/>
                    <a:pt x="331" y="123"/>
                    <a:pt x="329" y="117"/>
                  </a:cubicBezTo>
                  <a:cubicBezTo>
                    <a:pt x="326" y="116"/>
                    <a:pt x="322" y="115"/>
                    <a:pt x="319" y="116"/>
                  </a:cubicBezTo>
                  <a:cubicBezTo>
                    <a:pt x="299" y="122"/>
                    <a:pt x="299" y="122"/>
                    <a:pt x="299" y="122"/>
                  </a:cubicBezTo>
                  <a:cubicBezTo>
                    <a:pt x="297" y="122"/>
                    <a:pt x="295" y="121"/>
                    <a:pt x="294" y="119"/>
                  </a:cubicBezTo>
                  <a:cubicBezTo>
                    <a:pt x="293" y="115"/>
                    <a:pt x="293" y="115"/>
                    <a:pt x="293" y="115"/>
                  </a:cubicBezTo>
                  <a:cubicBezTo>
                    <a:pt x="292" y="113"/>
                    <a:pt x="293" y="111"/>
                    <a:pt x="295" y="110"/>
                  </a:cubicBezTo>
                  <a:cubicBezTo>
                    <a:pt x="312" y="101"/>
                    <a:pt x="312" y="101"/>
                    <a:pt x="312" y="101"/>
                  </a:cubicBezTo>
                  <a:cubicBezTo>
                    <a:pt x="316" y="99"/>
                    <a:pt x="318" y="96"/>
                    <a:pt x="319" y="92"/>
                  </a:cubicBezTo>
                  <a:cubicBezTo>
                    <a:pt x="316" y="87"/>
                    <a:pt x="313" y="82"/>
                    <a:pt x="310" y="78"/>
                  </a:cubicBezTo>
                  <a:cubicBezTo>
                    <a:pt x="307" y="77"/>
                    <a:pt x="303" y="77"/>
                    <a:pt x="300" y="79"/>
                  </a:cubicBezTo>
                  <a:cubicBezTo>
                    <a:pt x="283" y="90"/>
                    <a:pt x="283" y="90"/>
                    <a:pt x="283" y="90"/>
                  </a:cubicBezTo>
                  <a:cubicBezTo>
                    <a:pt x="281" y="91"/>
                    <a:pt x="279" y="90"/>
                    <a:pt x="277" y="89"/>
                  </a:cubicBezTo>
                  <a:cubicBezTo>
                    <a:pt x="275" y="85"/>
                    <a:pt x="275" y="85"/>
                    <a:pt x="275" y="85"/>
                  </a:cubicBezTo>
                  <a:cubicBezTo>
                    <a:pt x="273" y="83"/>
                    <a:pt x="274" y="81"/>
                    <a:pt x="275" y="79"/>
                  </a:cubicBezTo>
                  <a:cubicBezTo>
                    <a:pt x="290" y="66"/>
                    <a:pt x="290" y="66"/>
                    <a:pt x="290" y="66"/>
                  </a:cubicBezTo>
                  <a:cubicBezTo>
                    <a:pt x="293" y="63"/>
                    <a:pt x="294" y="60"/>
                    <a:pt x="294" y="56"/>
                  </a:cubicBezTo>
                  <a:cubicBezTo>
                    <a:pt x="290" y="52"/>
                    <a:pt x="286" y="48"/>
                    <a:pt x="282" y="44"/>
                  </a:cubicBezTo>
                  <a:cubicBezTo>
                    <a:pt x="278" y="44"/>
                    <a:pt x="275" y="45"/>
                    <a:pt x="272" y="48"/>
                  </a:cubicBezTo>
                  <a:cubicBezTo>
                    <a:pt x="258" y="63"/>
                    <a:pt x="258" y="63"/>
                    <a:pt x="258" y="63"/>
                  </a:cubicBezTo>
                  <a:cubicBezTo>
                    <a:pt x="257" y="64"/>
                    <a:pt x="255" y="64"/>
                    <a:pt x="253" y="63"/>
                  </a:cubicBezTo>
                  <a:cubicBezTo>
                    <a:pt x="249" y="60"/>
                    <a:pt x="249" y="60"/>
                    <a:pt x="249" y="60"/>
                  </a:cubicBezTo>
                  <a:cubicBezTo>
                    <a:pt x="248" y="59"/>
                    <a:pt x="247" y="57"/>
                    <a:pt x="248" y="55"/>
                  </a:cubicBezTo>
                  <a:cubicBezTo>
                    <a:pt x="259" y="38"/>
                    <a:pt x="259" y="38"/>
                    <a:pt x="259" y="38"/>
                  </a:cubicBezTo>
                  <a:cubicBezTo>
                    <a:pt x="261" y="35"/>
                    <a:pt x="261" y="31"/>
                    <a:pt x="260" y="27"/>
                  </a:cubicBezTo>
                  <a:cubicBezTo>
                    <a:pt x="256" y="24"/>
                    <a:pt x="251" y="22"/>
                    <a:pt x="246" y="19"/>
                  </a:cubicBezTo>
                  <a:cubicBezTo>
                    <a:pt x="242" y="20"/>
                    <a:pt x="239" y="22"/>
                    <a:pt x="237" y="25"/>
                  </a:cubicBezTo>
                  <a:cubicBezTo>
                    <a:pt x="228" y="43"/>
                    <a:pt x="228" y="43"/>
                    <a:pt x="228" y="43"/>
                  </a:cubicBezTo>
                  <a:cubicBezTo>
                    <a:pt x="227" y="45"/>
                    <a:pt x="225" y="46"/>
                    <a:pt x="223" y="45"/>
                  </a:cubicBezTo>
                  <a:cubicBezTo>
                    <a:pt x="218" y="43"/>
                    <a:pt x="218" y="43"/>
                    <a:pt x="218" y="43"/>
                  </a:cubicBezTo>
                  <a:cubicBezTo>
                    <a:pt x="217" y="42"/>
                    <a:pt x="216" y="40"/>
                    <a:pt x="216" y="38"/>
                  </a:cubicBezTo>
                  <a:cubicBezTo>
                    <a:pt x="222" y="19"/>
                    <a:pt x="222" y="19"/>
                    <a:pt x="222" y="19"/>
                  </a:cubicBezTo>
                  <a:cubicBezTo>
                    <a:pt x="223" y="16"/>
                    <a:pt x="223" y="12"/>
                    <a:pt x="221" y="9"/>
                  </a:cubicBezTo>
                  <a:cubicBezTo>
                    <a:pt x="215" y="7"/>
                    <a:pt x="210" y="5"/>
                    <a:pt x="204" y="4"/>
                  </a:cubicBezTo>
                  <a:cubicBezTo>
                    <a:pt x="201" y="6"/>
                    <a:pt x="199" y="9"/>
                    <a:pt x="198" y="12"/>
                  </a:cubicBezTo>
                  <a:cubicBezTo>
                    <a:pt x="193" y="32"/>
                    <a:pt x="193" y="32"/>
                    <a:pt x="193" y="32"/>
                  </a:cubicBezTo>
                  <a:cubicBezTo>
                    <a:pt x="193" y="34"/>
                    <a:pt x="191" y="35"/>
                    <a:pt x="189" y="35"/>
                  </a:cubicBezTo>
                  <a:cubicBezTo>
                    <a:pt x="184" y="34"/>
                    <a:pt x="184" y="34"/>
                    <a:pt x="184" y="34"/>
                  </a:cubicBezTo>
                  <a:cubicBezTo>
                    <a:pt x="182" y="34"/>
                    <a:pt x="181" y="32"/>
                    <a:pt x="181" y="30"/>
                  </a:cubicBezTo>
                  <a:cubicBezTo>
                    <a:pt x="182" y="11"/>
                    <a:pt x="182" y="11"/>
                    <a:pt x="182" y="11"/>
                  </a:cubicBezTo>
                  <a:cubicBezTo>
                    <a:pt x="182" y="7"/>
                    <a:pt x="180" y="3"/>
                    <a:pt x="177" y="1"/>
                  </a:cubicBezTo>
                  <a:cubicBezTo>
                    <a:pt x="175" y="0"/>
                    <a:pt x="172" y="0"/>
                    <a:pt x="169" y="0"/>
                  </a:cubicBezTo>
                  <a:cubicBezTo>
                    <a:pt x="166" y="0"/>
                    <a:pt x="163" y="0"/>
                    <a:pt x="161" y="1"/>
                  </a:cubicBezTo>
                  <a:cubicBezTo>
                    <a:pt x="158" y="3"/>
                    <a:pt x="157" y="6"/>
                    <a:pt x="157" y="10"/>
                  </a:cubicBezTo>
                  <a:cubicBezTo>
                    <a:pt x="157" y="30"/>
                    <a:pt x="157" y="30"/>
                    <a:pt x="157" y="30"/>
                  </a:cubicBezTo>
                  <a:cubicBezTo>
                    <a:pt x="157" y="32"/>
                    <a:pt x="156" y="34"/>
                    <a:pt x="154" y="34"/>
                  </a:cubicBezTo>
                  <a:cubicBezTo>
                    <a:pt x="149" y="35"/>
                    <a:pt x="149" y="35"/>
                    <a:pt x="149" y="35"/>
                  </a:cubicBezTo>
                  <a:cubicBezTo>
                    <a:pt x="147" y="35"/>
                    <a:pt x="145" y="34"/>
                    <a:pt x="145" y="32"/>
                  </a:cubicBezTo>
                  <a:cubicBezTo>
                    <a:pt x="140" y="13"/>
                    <a:pt x="140" y="13"/>
                    <a:pt x="140" y="13"/>
                  </a:cubicBezTo>
                  <a:cubicBezTo>
                    <a:pt x="139" y="9"/>
                    <a:pt x="137" y="6"/>
                    <a:pt x="134" y="4"/>
                  </a:cubicBezTo>
                  <a:cubicBezTo>
                    <a:pt x="128" y="5"/>
                    <a:pt x="123" y="7"/>
                    <a:pt x="117" y="8"/>
                  </a:cubicBezTo>
                  <a:cubicBezTo>
                    <a:pt x="116" y="11"/>
                    <a:pt x="115" y="15"/>
                    <a:pt x="116" y="19"/>
                  </a:cubicBezTo>
                  <a:cubicBezTo>
                    <a:pt x="122" y="38"/>
                    <a:pt x="122" y="38"/>
                    <a:pt x="122" y="38"/>
                  </a:cubicBezTo>
                  <a:cubicBezTo>
                    <a:pt x="122" y="40"/>
                    <a:pt x="121" y="42"/>
                    <a:pt x="119" y="43"/>
                  </a:cubicBezTo>
                  <a:cubicBezTo>
                    <a:pt x="115" y="45"/>
                    <a:pt x="115" y="45"/>
                    <a:pt x="115" y="45"/>
                  </a:cubicBezTo>
                  <a:cubicBezTo>
                    <a:pt x="113" y="45"/>
                    <a:pt x="111" y="45"/>
                    <a:pt x="110" y="43"/>
                  </a:cubicBezTo>
                  <a:cubicBezTo>
                    <a:pt x="101" y="25"/>
                    <a:pt x="101" y="25"/>
                    <a:pt x="101" y="25"/>
                  </a:cubicBezTo>
                  <a:cubicBezTo>
                    <a:pt x="99" y="22"/>
                    <a:pt x="96" y="19"/>
                    <a:pt x="92" y="19"/>
                  </a:cubicBezTo>
                  <a:cubicBezTo>
                    <a:pt x="87" y="21"/>
                    <a:pt x="82" y="24"/>
                    <a:pt x="78" y="27"/>
                  </a:cubicBezTo>
                  <a:cubicBezTo>
                    <a:pt x="77" y="30"/>
                    <a:pt x="77" y="34"/>
                    <a:pt x="79" y="37"/>
                  </a:cubicBezTo>
                  <a:cubicBezTo>
                    <a:pt x="90" y="55"/>
                    <a:pt x="90" y="55"/>
                    <a:pt x="90" y="55"/>
                  </a:cubicBezTo>
                  <a:cubicBezTo>
                    <a:pt x="91" y="56"/>
                    <a:pt x="90" y="59"/>
                    <a:pt x="89" y="60"/>
                  </a:cubicBezTo>
                  <a:cubicBezTo>
                    <a:pt x="85" y="63"/>
                    <a:pt x="85" y="63"/>
                    <a:pt x="85" y="63"/>
                  </a:cubicBezTo>
                  <a:cubicBezTo>
                    <a:pt x="83" y="64"/>
                    <a:pt x="81" y="64"/>
                    <a:pt x="79" y="62"/>
                  </a:cubicBezTo>
                  <a:cubicBezTo>
                    <a:pt x="66" y="48"/>
                    <a:pt x="66" y="48"/>
                    <a:pt x="66" y="48"/>
                  </a:cubicBezTo>
                  <a:cubicBezTo>
                    <a:pt x="63" y="45"/>
                    <a:pt x="60" y="43"/>
                    <a:pt x="56" y="44"/>
                  </a:cubicBezTo>
                  <a:cubicBezTo>
                    <a:pt x="52" y="47"/>
                    <a:pt x="48" y="51"/>
                    <a:pt x="44" y="56"/>
                  </a:cubicBezTo>
                  <a:cubicBezTo>
                    <a:pt x="44" y="59"/>
                    <a:pt x="45" y="63"/>
                    <a:pt x="48" y="65"/>
                  </a:cubicBezTo>
                  <a:cubicBezTo>
                    <a:pt x="63" y="79"/>
                    <a:pt x="63" y="79"/>
                    <a:pt x="63" y="79"/>
                  </a:cubicBezTo>
                  <a:cubicBezTo>
                    <a:pt x="64" y="80"/>
                    <a:pt x="64" y="83"/>
                    <a:pt x="63" y="84"/>
                  </a:cubicBezTo>
                  <a:cubicBezTo>
                    <a:pt x="60" y="88"/>
                    <a:pt x="60" y="88"/>
                    <a:pt x="60" y="88"/>
                  </a:cubicBezTo>
                  <a:cubicBezTo>
                    <a:pt x="59" y="90"/>
                    <a:pt x="57" y="90"/>
                    <a:pt x="55" y="89"/>
                  </a:cubicBezTo>
                  <a:cubicBezTo>
                    <a:pt x="38" y="78"/>
                    <a:pt x="38" y="78"/>
                    <a:pt x="38" y="78"/>
                  </a:cubicBezTo>
                  <a:cubicBezTo>
                    <a:pt x="35" y="76"/>
                    <a:pt x="31" y="76"/>
                    <a:pt x="27" y="77"/>
                  </a:cubicBezTo>
                  <a:cubicBezTo>
                    <a:pt x="24" y="82"/>
                    <a:pt x="22" y="87"/>
                    <a:pt x="19" y="92"/>
                  </a:cubicBezTo>
                  <a:cubicBezTo>
                    <a:pt x="20" y="95"/>
                    <a:pt x="22" y="98"/>
                    <a:pt x="25" y="100"/>
                  </a:cubicBezTo>
                  <a:cubicBezTo>
                    <a:pt x="43" y="109"/>
                    <a:pt x="43" y="109"/>
                    <a:pt x="43" y="109"/>
                  </a:cubicBezTo>
                  <a:cubicBezTo>
                    <a:pt x="45" y="110"/>
                    <a:pt x="46" y="113"/>
                    <a:pt x="45" y="115"/>
                  </a:cubicBezTo>
                  <a:cubicBezTo>
                    <a:pt x="43" y="119"/>
                    <a:pt x="43" y="119"/>
                    <a:pt x="43" y="119"/>
                  </a:cubicBezTo>
                  <a:cubicBezTo>
                    <a:pt x="42" y="121"/>
                    <a:pt x="40" y="122"/>
                    <a:pt x="38" y="121"/>
                  </a:cubicBezTo>
                  <a:cubicBezTo>
                    <a:pt x="19" y="115"/>
                    <a:pt x="19" y="115"/>
                    <a:pt x="19" y="115"/>
                  </a:cubicBezTo>
                  <a:cubicBezTo>
                    <a:pt x="16" y="114"/>
                    <a:pt x="12" y="115"/>
                    <a:pt x="9" y="117"/>
                  </a:cubicBezTo>
                  <a:cubicBezTo>
                    <a:pt x="7" y="122"/>
                    <a:pt x="5" y="127"/>
                    <a:pt x="4" y="133"/>
                  </a:cubicBezTo>
                  <a:cubicBezTo>
                    <a:pt x="6" y="136"/>
                    <a:pt x="9" y="138"/>
                    <a:pt x="12" y="139"/>
                  </a:cubicBezTo>
                  <a:cubicBezTo>
                    <a:pt x="32" y="144"/>
                    <a:pt x="32" y="144"/>
                    <a:pt x="32" y="144"/>
                  </a:cubicBezTo>
                  <a:cubicBezTo>
                    <a:pt x="34" y="144"/>
                    <a:pt x="35" y="146"/>
                    <a:pt x="35" y="149"/>
                  </a:cubicBezTo>
                  <a:cubicBezTo>
                    <a:pt x="34" y="153"/>
                    <a:pt x="34" y="153"/>
                    <a:pt x="34" y="153"/>
                  </a:cubicBezTo>
                  <a:cubicBezTo>
                    <a:pt x="34" y="155"/>
                    <a:pt x="32" y="157"/>
                    <a:pt x="30" y="157"/>
                  </a:cubicBezTo>
                  <a:cubicBezTo>
                    <a:pt x="11" y="156"/>
                    <a:pt x="11" y="156"/>
                    <a:pt x="11" y="156"/>
                  </a:cubicBezTo>
                  <a:cubicBezTo>
                    <a:pt x="7" y="156"/>
                    <a:pt x="3" y="157"/>
                    <a:pt x="1" y="160"/>
                  </a:cubicBezTo>
                  <a:cubicBezTo>
                    <a:pt x="0" y="163"/>
                    <a:pt x="0" y="166"/>
                    <a:pt x="0" y="169"/>
                  </a:cubicBezTo>
                  <a:cubicBezTo>
                    <a:pt x="0" y="171"/>
                    <a:pt x="0" y="174"/>
                    <a:pt x="1" y="177"/>
                  </a:cubicBezTo>
                  <a:cubicBezTo>
                    <a:pt x="3" y="179"/>
                    <a:pt x="6" y="181"/>
                    <a:pt x="10" y="181"/>
                  </a:cubicBezTo>
                  <a:cubicBezTo>
                    <a:pt x="30" y="180"/>
                    <a:pt x="30" y="180"/>
                    <a:pt x="30" y="180"/>
                  </a:cubicBezTo>
                  <a:cubicBezTo>
                    <a:pt x="32" y="180"/>
                    <a:pt x="34" y="182"/>
                    <a:pt x="34" y="184"/>
                  </a:cubicBezTo>
                  <a:cubicBezTo>
                    <a:pt x="35" y="188"/>
                    <a:pt x="35" y="188"/>
                    <a:pt x="35" y="188"/>
                  </a:cubicBezTo>
                  <a:cubicBezTo>
                    <a:pt x="35" y="190"/>
                    <a:pt x="34" y="192"/>
                    <a:pt x="32" y="193"/>
                  </a:cubicBezTo>
                  <a:cubicBezTo>
                    <a:pt x="13" y="197"/>
                    <a:pt x="13" y="197"/>
                    <a:pt x="13" y="197"/>
                  </a:cubicBezTo>
                  <a:cubicBezTo>
                    <a:pt x="9" y="198"/>
                    <a:pt x="6" y="201"/>
                    <a:pt x="4" y="204"/>
                  </a:cubicBezTo>
                  <a:cubicBezTo>
                    <a:pt x="5" y="209"/>
                    <a:pt x="7" y="215"/>
                    <a:pt x="8" y="220"/>
                  </a:cubicBezTo>
                  <a:cubicBezTo>
                    <a:pt x="11" y="222"/>
                    <a:pt x="15" y="222"/>
                    <a:pt x="19" y="221"/>
                  </a:cubicBezTo>
                  <a:cubicBezTo>
                    <a:pt x="38" y="216"/>
                    <a:pt x="38" y="216"/>
                    <a:pt x="38" y="216"/>
                  </a:cubicBezTo>
                  <a:cubicBezTo>
                    <a:pt x="40" y="215"/>
                    <a:pt x="42" y="216"/>
                    <a:pt x="43" y="218"/>
                  </a:cubicBezTo>
                  <a:cubicBezTo>
                    <a:pt x="45" y="222"/>
                    <a:pt x="45" y="222"/>
                    <a:pt x="45" y="222"/>
                  </a:cubicBezTo>
                  <a:cubicBezTo>
                    <a:pt x="45" y="224"/>
                    <a:pt x="45" y="226"/>
                    <a:pt x="43" y="227"/>
                  </a:cubicBezTo>
                  <a:cubicBezTo>
                    <a:pt x="25" y="237"/>
                    <a:pt x="25" y="237"/>
                    <a:pt x="25" y="237"/>
                  </a:cubicBezTo>
                  <a:cubicBezTo>
                    <a:pt x="22" y="238"/>
                    <a:pt x="19" y="242"/>
                    <a:pt x="19" y="245"/>
                  </a:cubicBezTo>
                  <a:cubicBezTo>
                    <a:pt x="21" y="250"/>
                    <a:pt x="24" y="255"/>
                    <a:pt x="27" y="260"/>
                  </a:cubicBezTo>
                  <a:cubicBezTo>
                    <a:pt x="30" y="261"/>
                    <a:pt x="34" y="260"/>
                    <a:pt x="37" y="258"/>
                  </a:cubicBezTo>
                  <a:cubicBezTo>
                    <a:pt x="55" y="248"/>
                    <a:pt x="55" y="248"/>
                    <a:pt x="55" y="248"/>
                  </a:cubicBezTo>
                  <a:cubicBezTo>
                    <a:pt x="56" y="247"/>
                    <a:pt x="59" y="247"/>
                    <a:pt x="60" y="249"/>
                  </a:cubicBezTo>
                  <a:cubicBezTo>
                    <a:pt x="63" y="253"/>
                    <a:pt x="63" y="253"/>
                    <a:pt x="63" y="253"/>
                  </a:cubicBezTo>
                  <a:cubicBezTo>
                    <a:pt x="64" y="254"/>
                    <a:pt x="64" y="257"/>
                    <a:pt x="62" y="258"/>
                  </a:cubicBezTo>
                  <a:cubicBezTo>
                    <a:pt x="48" y="271"/>
                    <a:pt x="48" y="271"/>
                    <a:pt x="48" y="271"/>
                  </a:cubicBezTo>
                  <a:cubicBezTo>
                    <a:pt x="45" y="274"/>
                    <a:pt x="43" y="278"/>
                    <a:pt x="44" y="281"/>
                  </a:cubicBezTo>
                  <a:cubicBezTo>
                    <a:pt x="47" y="286"/>
                    <a:pt x="51" y="289"/>
                    <a:pt x="56" y="293"/>
                  </a:cubicBezTo>
                  <a:cubicBezTo>
                    <a:pt x="59" y="293"/>
                    <a:pt x="63" y="292"/>
                    <a:pt x="65" y="289"/>
                  </a:cubicBezTo>
                  <a:cubicBezTo>
                    <a:pt x="79" y="275"/>
                    <a:pt x="79" y="275"/>
                    <a:pt x="79" y="275"/>
                  </a:cubicBezTo>
                  <a:cubicBezTo>
                    <a:pt x="80" y="273"/>
                    <a:pt x="83" y="273"/>
                    <a:pt x="84" y="274"/>
                  </a:cubicBezTo>
                  <a:cubicBezTo>
                    <a:pt x="88" y="277"/>
                    <a:pt x="88" y="277"/>
                    <a:pt x="88" y="277"/>
                  </a:cubicBezTo>
                  <a:cubicBezTo>
                    <a:pt x="90" y="278"/>
                    <a:pt x="90" y="281"/>
                    <a:pt x="89" y="283"/>
                  </a:cubicBezTo>
                  <a:cubicBezTo>
                    <a:pt x="78" y="299"/>
                    <a:pt x="78" y="299"/>
                    <a:pt x="78" y="299"/>
                  </a:cubicBezTo>
                  <a:cubicBezTo>
                    <a:pt x="76" y="302"/>
                    <a:pt x="76" y="306"/>
                    <a:pt x="77" y="310"/>
                  </a:cubicBezTo>
                  <a:cubicBezTo>
                    <a:pt x="82" y="313"/>
                    <a:pt x="87" y="316"/>
                    <a:pt x="92" y="318"/>
                  </a:cubicBezTo>
                  <a:cubicBezTo>
                    <a:pt x="95" y="318"/>
                    <a:pt x="98" y="315"/>
                    <a:pt x="100" y="312"/>
                  </a:cubicBezTo>
                  <a:cubicBezTo>
                    <a:pt x="109" y="294"/>
                    <a:pt x="109" y="294"/>
                    <a:pt x="109" y="294"/>
                  </a:cubicBezTo>
                  <a:cubicBezTo>
                    <a:pt x="110" y="292"/>
                    <a:pt x="113" y="292"/>
                    <a:pt x="115" y="292"/>
                  </a:cubicBezTo>
                  <a:cubicBezTo>
                    <a:pt x="119" y="294"/>
                    <a:pt x="119" y="294"/>
                    <a:pt x="119" y="294"/>
                  </a:cubicBezTo>
                  <a:cubicBezTo>
                    <a:pt x="121" y="295"/>
                    <a:pt x="122" y="297"/>
                    <a:pt x="121" y="299"/>
                  </a:cubicBezTo>
                  <a:cubicBezTo>
                    <a:pt x="115" y="318"/>
                    <a:pt x="115" y="318"/>
                    <a:pt x="115" y="318"/>
                  </a:cubicBezTo>
                  <a:cubicBezTo>
                    <a:pt x="114" y="322"/>
                    <a:pt x="115" y="326"/>
                    <a:pt x="117" y="329"/>
                  </a:cubicBezTo>
                  <a:cubicBezTo>
                    <a:pt x="122" y="331"/>
                    <a:pt x="127" y="332"/>
                    <a:pt x="133" y="333"/>
                  </a:cubicBezTo>
                  <a:cubicBezTo>
                    <a:pt x="136" y="332"/>
                    <a:pt x="138" y="329"/>
                    <a:pt x="139" y="325"/>
                  </a:cubicBezTo>
                  <a:cubicBezTo>
                    <a:pt x="144" y="305"/>
                    <a:pt x="144" y="305"/>
                    <a:pt x="144" y="305"/>
                  </a:cubicBezTo>
                  <a:cubicBezTo>
                    <a:pt x="144" y="303"/>
                    <a:pt x="146" y="302"/>
                    <a:pt x="149" y="302"/>
                  </a:cubicBezTo>
                  <a:cubicBezTo>
                    <a:pt x="153" y="303"/>
                    <a:pt x="153" y="303"/>
                    <a:pt x="153" y="303"/>
                  </a:cubicBezTo>
                  <a:cubicBezTo>
                    <a:pt x="155" y="303"/>
                    <a:pt x="157" y="305"/>
                    <a:pt x="157" y="307"/>
                  </a:cubicBezTo>
                  <a:cubicBezTo>
                    <a:pt x="156" y="327"/>
                    <a:pt x="156" y="327"/>
                    <a:pt x="156" y="327"/>
                  </a:cubicBezTo>
                  <a:cubicBezTo>
                    <a:pt x="156" y="331"/>
                    <a:pt x="157" y="334"/>
                    <a:pt x="160" y="337"/>
                  </a:cubicBezTo>
                  <a:cubicBezTo>
                    <a:pt x="163" y="337"/>
                    <a:pt x="166" y="337"/>
                    <a:pt x="169" y="337"/>
                  </a:cubicBezTo>
                  <a:cubicBezTo>
                    <a:pt x="171" y="337"/>
                    <a:pt x="174" y="337"/>
                    <a:pt x="177" y="337"/>
                  </a:cubicBezTo>
                  <a:cubicBezTo>
                    <a:pt x="179" y="334"/>
                    <a:pt x="181" y="331"/>
                    <a:pt x="181" y="327"/>
                  </a:cubicBezTo>
                  <a:cubicBezTo>
                    <a:pt x="180" y="307"/>
                    <a:pt x="180" y="307"/>
                    <a:pt x="180" y="307"/>
                  </a:cubicBezTo>
                  <a:cubicBezTo>
                    <a:pt x="180" y="305"/>
                    <a:pt x="182" y="303"/>
                    <a:pt x="184" y="303"/>
                  </a:cubicBezTo>
                  <a:cubicBezTo>
                    <a:pt x="188" y="302"/>
                    <a:pt x="188" y="302"/>
                    <a:pt x="188" y="302"/>
                  </a:cubicBezTo>
                  <a:cubicBezTo>
                    <a:pt x="190" y="302"/>
                    <a:pt x="192" y="304"/>
                    <a:pt x="193" y="306"/>
                  </a:cubicBezTo>
                  <a:cubicBezTo>
                    <a:pt x="197" y="325"/>
                    <a:pt x="197" y="325"/>
                    <a:pt x="197" y="325"/>
                  </a:cubicBezTo>
                  <a:cubicBezTo>
                    <a:pt x="198" y="329"/>
                    <a:pt x="201" y="332"/>
                    <a:pt x="204" y="333"/>
                  </a:cubicBezTo>
                  <a:cubicBezTo>
                    <a:pt x="209" y="332"/>
                    <a:pt x="215" y="331"/>
                    <a:pt x="220" y="329"/>
                  </a:cubicBezTo>
                  <a:cubicBezTo>
                    <a:pt x="222" y="326"/>
                    <a:pt x="222" y="322"/>
                    <a:pt x="221" y="319"/>
                  </a:cubicBezTo>
                  <a:cubicBezTo>
                    <a:pt x="216" y="299"/>
                    <a:pt x="216" y="299"/>
                    <a:pt x="216" y="299"/>
                  </a:cubicBezTo>
                  <a:cubicBezTo>
                    <a:pt x="215" y="297"/>
                    <a:pt x="216" y="295"/>
                    <a:pt x="218" y="294"/>
                  </a:cubicBezTo>
                  <a:cubicBezTo>
                    <a:pt x="222" y="293"/>
                    <a:pt x="222" y="293"/>
                    <a:pt x="222" y="293"/>
                  </a:cubicBezTo>
                  <a:cubicBezTo>
                    <a:pt x="224" y="292"/>
                    <a:pt x="226" y="293"/>
                    <a:pt x="227" y="295"/>
                  </a:cubicBezTo>
                  <a:cubicBezTo>
                    <a:pt x="237" y="312"/>
                    <a:pt x="237" y="312"/>
                    <a:pt x="237" y="312"/>
                  </a:cubicBezTo>
                  <a:cubicBezTo>
                    <a:pt x="238" y="316"/>
                    <a:pt x="242" y="318"/>
                    <a:pt x="245" y="319"/>
                  </a:cubicBezTo>
                  <a:cubicBezTo>
                    <a:pt x="250" y="316"/>
                    <a:pt x="255" y="313"/>
                    <a:pt x="260" y="310"/>
                  </a:cubicBezTo>
                  <a:cubicBezTo>
                    <a:pt x="261" y="307"/>
                    <a:pt x="260" y="303"/>
                    <a:pt x="258" y="300"/>
                  </a:cubicBezTo>
                  <a:cubicBezTo>
                    <a:pt x="248" y="283"/>
                    <a:pt x="248" y="283"/>
                    <a:pt x="248" y="283"/>
                  </a:cubicBezTo>
                  <a:cubicBezTo>
                    <a:pt x="247" y="281"/>
                    <a:pt x="247" y="279"/>
                    <a:pt x="249" y="277"/>
                  </a:cubicBezTo>
                  <a:cubicBezTo>
                    <a:pt x="253" y="275"/>
                    <a:pt x="253" y="275"/>
                    <a:pt x="253" y="275"/>
                  </a:cubicBezTo>
                  <a:cubicBezTo>
                    <a:pt x="254" y="273"/>
                    <a:pt x="257" y="274"/>
                    <a:pt x="258" y="275"/>
                  </a:cubicBezTo>
                  <a:cubicBezTo>
                    <a:pt x="271" y="290"/>
                    <a:pt x="271" y="290"/>
                    <a:pt x="271" y="290"/>
                  </a:cubicBezTo>
                  <a:cubicBezTo>
                    <a:pt x="274" y="293"/>
                    <a:pt x="278" y="294"/>
                    <a:pt x="281" y="294"/>
                  </a:cubicBezTo>
                  <a:cubicBezTo>
                    <a:pt x="286" y="290"/>
                    <a:pt x="289" y="286"/>
                    <a:pt x="293" y="282"/>
                  </a:cubicBezTo>
                  <a:cubicBezTo>
                    <a:pt x="293" y="278"/>
                    <a:pt x="292" y="275"/>
                    <a:pt x="289" y="272"/>
                  </a:cubicBezTo>
                  <a:cubicBezTo>
                    <a:pt x="275" y="258"/>
                    <a:pt x="275" y="258"/>
                    <a:pt x="275" y="258"/>
                  </a:cubicBezTo>
                  <a:cubicBezTo>
                    <a:pt x="273" y="257"/>
                    <a:pt x="273" y="255"/>
                    <a:pt x="274" y="253"/>
                  </a:cubicBezTo>
                  <a:cubicBezTo>
                    <a:pt x="277" y="249"/>
                    <a:pt x="277" y="249"/>
                    <a:pt x="277" y="249"/>
                  </a:cubicBezTo>
                  <a:cubicBezTo>
                    <a:pt x="278" y="248"/>
                    <a:pt x="281" y="247"/>
                    <a:pt x="283" y="248"/>
                  </a:cubicBezTo>
                  <a:cubicBezTo>
                    <a:pt x="299" y="259"/>
                    <a:pt x="299" y="259"/>
                    <a:pt x="299" y="259"/>
                  </a:cubicBezTo>
                  <a:cubicBezTo>
                    <a:pt x="302" y="261"/>
                    <a:pt x="306" y="261"/>
                    <a:pt x="310" y="260"/>
                  </a:cubicBezTo>
                  <a:cubicBezTo>
                    <a:pt x="313" y="256"/>
                    <a:pt x="316" y="251"/>
                    <a:pt x="318" y="246"/>
                  </a:cubicBezTo>
                  <a:cubicBezTo>
                    <a:pt x="318" y="242"/>
                    <a:pt x="315" y="239"/>
                    <a:pt x="312" y="237"/>
                  </a:cubicBezTo>
                  <a:cubicBezTo>
                    <a:pt x="294" y="228"/>
                    <a:pt x="294" y="228"/>
                    <a:pt x="294" y="228"/>
                  </a:cubicBezTo>
                  <a:cubicBezTo>
                    <a:pt x="292" y="227"/>
                    <a:pt x="292" y="225"/>
                    <a:pt x="292" y="223"/>
                  </a:cubicBezTo>
                  <a:cubicBezTo>
                    <a:pt x="294" y="218"/>
                    <a:pt x="294" y="218"/>
                    <a:pt x="294" y="218"/>
                  </a:cubicBezTo>
                  <a:cubicBezTo>
                    <a:pt x="295" y="217"/>
                    <a:pt x="297" y="216"/>
                    <a:pt x="299" y="216"/>
                  </a:cubicBezTo>
                  <a:cubicBezTo>
                    <a:pt x="318" y="222"/>
                    <a:pt x="318" y="222"/>
                    <a:pt x="318" y="222"/>
                  </a:cubicBezTo>
                  <a:cubicBezTo>
                    <a:pt x="322" y="223"/>
                    <a:pt x="326" y="223"/>
                    <a:pt x="329" y="221"/>
                  </a:cubicBezTo>
                  <a:cubicBezTo>
                    <a:pt x="331" y="215"/>
                    <a:pt x="332" y="210"/>
                    <a:pt x="333" y="204"/>
                  </a:cubicBezTo>
                  <a:cubicBezTo>
                    <a:pt x="332" y="201"/>
                    <a:pt x="329" y="199"/>
                    <a:pt x="325" y="198"/>
                  </a:cubicBezTo>
                  <a:close/>
                </a:path>
              </a:pathLst>
            </a:custGeom>
            <a:solidFill>
              <a:srgbClr val="FFCE63"/>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sp>
          <p:nvSpPr>
            <p:cNvPr id="7" name="Freeform 14">
              <a:extLst>
                <a:ext uri="{FF2B5EF4-FFF2-40B4-BE49-F238E27FC236}">
                  <a16:creationId xmlns:a16="http://schemas.microsoft.com/office/drawing/2014/main" id="{FA1CCCEF-23DA-54AA-6A4B-554F77026896}"/>
                </a:ext>
              </a:extLst>
            </p:cNvPr>
            <p:cNvSpPr>
              <a:spLocks noEditPoints="1"/>
            </p:cNvSpPr>
            <p:nvPr/>
          </p:nvSpPr>
          <p:spPr bwMode="auto">
            <a:xfrm flipH="1">
              <a:off x="6081862" y="3391980"/>
              <a:ext cx="1387886" cy="1387885"/>
            </a:xfrm>
            <a:custGeom>
              <a:avLst/>
              <a:gdLst>
                <a:gd name="T0" fmla="*/ 643 w 643"/>
                <a:gd name="T1" fmla="*/ 338 h 643"/>
                <a:gd name="T2" fmla="*/ 586 w 643"/>
                <a:gd name="T3" fmla="*/ 300 h 643"/>
                <a:gd name="T4" fmla="*/ 620 w 643"/>
                <a:gd name="T5" fmla="*/ 267 h 643"/>
                <a:gd name="T6" fmla="*/ 571 w 643"/>
                <a:gd name="T7" fmla="*/ 232 h 643"/>
                <a:gd name="T8" fmla="*/ 595 w 643"/>
                <a:gd name="T9" fmla="*/ 192 h 643"/>
                <a:gd name="T10" fmla="*/ 540 w 643"/>
                <a:gd name="T11" fmla="*/ 171 h 643"/>
                <a:gd name="T12" fmla="*/ 553 w 643"/>
                <a:gd name="T13" fmla="*/ 126 h 643"/>
                <a:gd name="T14" fmla="*/ 493 w 643"/>
                <a:gd name="T15" fmla="*/ 119 h 643"/>
                <a:gd name="T16" fmla="*/ 494 w 643"/>
                <a:gd name="T17" fmla="*/ 73 h 643"/>
                <a:gd name="T18" fmla="*/ 435 w 643"/>
                <a:gd name="T19" fmla="*/ 82 h 643"/>
                <a:gd name="T20" fmla="*/ 424 w 643"/>
                <a:gd name="T21" fmla="*/ 36 h 643"/>
                <a:gd name="T22" fmla="*/ 369 w 643"/>
                <a:gd name="T23" fmla="*/ 61 h 643"/>
                <a:gd name="T24" fmla="*/ 346 w 643"/>
                <a:gd name="T25" fmla="*/ 20 h 643"/>
                <a:gd name="T26" fmla="*/ 299 w 643"/>
                <a:gd name="T27" fmla="*/ 19 h 643"/>
                <a:gd name="T28" fmla="*/ 276 w 643"/>
                <a:gd name="T29" fmla="*/ 60 h 643"/>
                <a:gd name="T30" fmla="*/ 221 w 643"/>
                <a:gd name="T31" fmla="*/ 35 h 643"/>
                <a:gd name="T32" fmla="*/ 210 w 643"/>
                <a:gd name="T33" fmla="*/ 81 h 643"/>
                <a:gd name="T34" fmla="*/ 150 w 643"/>
                <a:gd name="T35" fmla="*/ 71 h 643"/>
                <a:gd name="T36" fmla="*/ 151 w 643"/>
                <a:gd name="T37" fmla="*/ 118 h 643"/>
                <a:gd name="T38" fmla="*/ 91 w 643"/>
                <a:gd name="T39" fmla="*/ 124 h 643"/>
                <a:gd name="T40" fmla="*/ 104 w 643"/>
                <a:gd name="T41" fmla="*/ 170 h 643"/>
                <a:gd name="T42" fmla="*/ 48 w 643"/>
                <a:gd name="T43" fmla="*/ 190 h 643"/>
                <a:gd name="T44" fmla="*/ 72 w 643"/>
                <a:gd name="T45" fmla="*/ 231 h 643"/>
                <a:gd name="T46" fmla="*/ 23 w 643"/>
                <a:gd name="T47" fmla="*/ 266 h 643"/>
                <a:gd name="T48" fmla="*/ 57 w 643"/>
                <a:gd name="T49" fmla="*/ 299 h 643"/>
                <a:gd name="T50" fmla="*/ 1 w 643"/>
                <a:gd name="T51" fmla="*/ 337 h 643"/>
                <a:gd name="T52" fmla="*/ 66 w 643"/>
                <a:gd name="T53" fmla="*/ 359 h 643"/>
                <a:gd name="T54" fmla="*/ 16 w 643"/>
                <a:gd name="T55" fmla="*/ 420 h 643"/>
                <a:gd name="T56" fmla="*/ 85 w 643"/>
                <a:gd name="T57" fmla="*/ 424 h 643"/>
                <a:gd name="T58" fmla="*/ 51 w 643"/>
                <a:gd name="T59" fmla="*/ 495 h 643"/>
                <a:gd name="T60" fmla="*/ 119 w 643"/>
                <a:gd name="T61" fmla="*/ 482 h 643"/>
                <a:gd name="T62" fmla="*/ 106 w 643"/>
                <a:gd name="T63" fmla="*/ 559 h 643"/>
                <a:gd name="T64" fmla="*/ 168 w 643"/>
                <a:gd name="T65" fmla="*/ 529 h 643"/>
                <a:gd name="T66" fmla="*/ 174 w 643"/>
                <a:gd name="T67" fmla="*/ 607 h 643"/>
                <a:gd name="T68" fmla="*/ 227 w 643"/>
                <a:gd name="T69" fmla="*/ 561 h 643"/>
                <a:gd name="T70" fmla="*/ 253 w 643"/>
                <a:gd name="T71" fmla="*/ 636 h 643"/>
                <a:gd name="T72" fmla="*/ 292 w 643"/>
                <a:gd name="T73" fmla="*/ 578 h 643"/>
                <a:gd name="T74" fmla="*/ 322 w 643"/>
                <a:gd name="T75" fmla="*/ 643 h 643"/>
                <a:gd name="T76" fmla="*/ 350 w 643"/>
                <a:gd name="T77" fmla="*/ 578 h 643"/>
                <a:gd name="T78" fmla="*/ 389 w 643"/>
                <a:gd name="T79" fmla="*/ 636 h 643"/>
                <a:gd name="T80" fmla="*/ 416 w 643"/>
                <a:gd name="T81" fmla="*/ 562 h 643"/>
                <a:gd name="T82" fmla="*/ 468 w 643"/>
                <a:gd name="T83" fmla="*/ 608 h 643"/>
                <a:gd name="T84" fmla="*/ 475 w 643"/>
                <a:gd name="T85" fmla="*/ 529 h 643"/>
                <a:gd name="T86" fmla="*/ 537 w 643"/>
                <a:gd name="T87" fmla="*/ 560 h 643"/>
                <a:gd name="T88" fmla="*/ 523 w 643"/>
                <a:gd name="T89" fmla="*/ 482 h 643"/>
                <a:gd name="T90" fmla="*/ 591 w 643"/>
                <a:gd name="T91" fmla="*/ 497 h 643"/>
                <a:gd name="T92" fmla="*/ 558 w 643"/>
                <a:gd name="T93" fmla="*/ 425 h 643"/>
                <a:gd name="T94" fmla="*/ 627 w 643"/>
                <a:gd name="T95" fmla="*/ 421 h 643"/>
                <a:gd name="T96" fmla="*/ 577 w 643"/>
                <a:gd name="T97" fmla="*/ 360 h 643"/>
                <a:gd name="T98" fmla="*/ 324 w 643"/>
                <a:gd name="T99" fmla="*/ 113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43" h="643">
                  <a:moveTo>
                    <a:pt x="578" y="351"/>
                  </a:moveTo>
                  <a:cubicBezTo>
                    <a:pt x="579" y="347"/>
                    <a:pt x="582" y="345"/>
                    <a:pt x="586" y="345"/>
                  </a:cubicBezTo>
                  <a:cubicBezTo>
                    <a:pt x="624" y="346"/>
                    <a:pt x="624" y="346"/>
                    <a:pt x="624" y="346"/>
                  </a:cubicBezTo>
                  <a:cubicBezTo>
                    <a:pt x="631" y="347"/>
                    <a:pt x="638" y="343"/>
                    <a:pt x="643" y="338"/>
                  </a:cubicBezTo>
                  <a:cubicBezTo>
                    <a:pt x="643" y="333"/>
                    <a:pt x="643" y="327"/>
                    <a:pt x="643" y="322"/>
                  </a:cubicBezTo>
                  <a:cubicBezTo>
                    <a:pt x="643" y="316"/>
                    <a:pt x="643" y="311"/>
                    <a:pt x="643" y="306"/>
                  </a:cubicBezTo>
                  <a:cubicBezTo>
                    <a:pt x="638" y="301"/>
                    <a:pt x="631" y="298"/>
                    <a:pt x="624" y="299"/>
                  </a:cubicBezTo>
                  <a:cubicBezTo>
                    <a:pt x="586" y="300"/>
                    <a:pt x="586" y="300"/>
                    <a:pt x="586" y="300"/>
                  </a:cubicBezTo>
                  <a:cubicBezTo>
                    <a:pt x="582" y="300"/>
                    <a:pt x="578" y="297"/>
                    <a:pt x="578" y="293"/>
                  </a:cubicBezTo>
                  <a:cubicBezTo>
                    <a:pt x="577" y="284"/>
                    <a:pt x="577" y="284"/>
                    <a:pt x="577" y="284"/>
                  </a:cubicBezTo>
                  <a:cubicBezTo>
                    <a:pt x="576" y="280"/>
                    <a:pt x="579" y="276"/>
                    <a:pt x="583" y="276"/>
                  </a:cubicBezTo>
                  <a:cubicBezTo>
                    <a:pt x="620" y="267"/>
                    <a:pt x="620" y="267"/>
                    <a:pt x="620" y="267"/>
                  </a:cubicBezTo>
                  <a:cubicBezTo>
                    <a:pt x="627" y="266"/>
                    <a:pt x="633" y="261"/>
                    <a:pt x="636" y="255"/>
                  </a:cubicBezTo>
                  <a:cubicBezTo>
                    <a:pt x="634" y="244"/>
                    <a:pt x="631" y="234"/>
                    <a:pt x="628" y="224"/>
                  </a:cubicBezTo>
                  <a:cubicBezTo>
                    <a:pt x="622" y="220"/>
                    <a:pt x="615" y="219"/>
                    <a:pt x="608" y="221"/>
                  </a:cubicBezTo>
                  <a:cubicBezTo>
                    <a:pt x="571" y="232"/>
                    <a:pt x="571" y="232"/>
                    <a:pt x="571" y="232"/>
                  </a:cubicBezTo>
                  <a:cubicBezTo>
                    <a:pt x="567" y="233"/>
                    <a:pt x="563" y="231"/>
                    <a:pt x="562" y="228"/>
                  </a:cubicBezTo>
                  <a:cubicBezTo>
                    <a:pt x="558" y="219"/>
                    <a:pt x="558" y="219"/>
                    <a:pt x="558" y="219"/>
                  </a:cubicBezTo>
                  <a:cubicBezTo>
                    <a:pt x="557" y="216"/>
                    <a:pt x="559" y="211"/>
                    <a:pt x="562" y="209"/>
                  </a:cubicBezTo>
                  <a:cubicBezTo>
                    <a:pt x="595" y="192"/>
                    <a:pt x="595" y="192"/>
                    <a:pt x="595" y="192"/>
                  </a:cubicBezTo>
                  <a:cubicBezTo>
                    <a:pt x="602" y="189"/>
                    <a:pt x="606" y="182"/>
                    <a:pt x="608" y="176"/>
                  </a:cubicBezTo>
                  <a:cubicBezTo>
                    <a:pt x="603" y="166"/>
                    <a:pt x="598" y="157"/>
                    <a:pt x="592" y="148"/>
                  </a:cubicBezTo>
                  <a:cubicBezTo>
                    <a:pt x="586" y="146"/>
                    <a:pt x="578" y="147"/>
                    <a:pt x="572" y="150"/>
                  </a:cubicBezTo>
                  <a:cubicBezTo>
                    <a:pt x="540" y="171"/>
                    <a:pt x="540" y="171"/>
                    <a:pt x="540" y="171"/>
                  </a:cubicBezTo>
                  <a:cubicBezTo>
                    <a:pt x="536" y="173"/>
                    <a:pt x="532" y="172"/>
                    <a:pt x="529" y="169"/>
                  </a:cubicBezTo>
                  <a:cubicBezTo>
                    <a:pt x="524" y="161"/>
                    <a:pt x="524" y="161"/>
                    <a:pt x="524" y="161"/>
                  </a:cubicBezTo>
                  <a:cubicBezTo>
                    <a:pt x="522" y="158"/>
                    <a:pt x="522" y="154"/>
                    <a:pt x="525" y="151"/>
                  </a:cubicBezTo>
                  <a:cubicBezTo>
                    <a:pt x="553" y="126"/>
                    <a:pt x="553" y="126"/>
                    <a:pt x="553" y="126"/>
                  </a:cubicBezTo>
                  <a:cubicBezTo>
                    <a:pt x="558" y="121"/>
                    <a:pt x="561" y="114"/>
                    <a:pt x="560" y="107"/>
                  </a:cubicBezTo>
                  <a:cubicBezTo>
                    <a:pt x="553" y="99"/>
                    <a:pt x="546" y="91"/>
                    <a:pt x="538" y="84"/>
                  </a:cubicBezTo>
                  <a:cubicBezTo>
                    <a:pt x="531" y="84"/>
                    <a:pt x="524" y="86"/>
                    <a:pt x="519" y="91"/>
                  </a:cubicBezTo>
                  <a:cubicBezTo>
                    <a:pt x="493" y="119"/>
                    <a:pt x="493" y="119"/>
                    <a:pt x="493" y="119"/>
                  </a:cubicBezTo>
                  <a:cubicBezTo>
                    <a:pt x="490" y="122"/>
                    <a:pt x="486" y="123"/>
                    <a:pt x="483" y="120"/>
                  </a:cubicBezTo>
                  <a:cubicBezTo>
                    <a:pt x="476" y="115"/>
                    <a:pt x="476" y="115"/>
                    <a:pt x="476" y="115"/>
                  </a:cubicBezTo>
                  <a:cubicBezTo>
                    <a:pt x="472" y="112"/>
                    <a:pt x="472" y="108"/>
                    <a:pt x="474" y="104"/>
                  </a:cubicBezTo>
                  <a:cubicBezTo>
                    <a:pt x="494" y="73"/>
                    <a:pt x="494" y="73"/>
                    <a:pt x="494" y="73"/>
                  </a:cubicBezTo>
                  <a:cubicBezTo>
                    <a:pt x="498" y="66"/>
                    <a:pt x="499" y="59"/>
                    <a:pt x="497" y="52"/>
                  </a:cubicBezTo>
                  <a:cubicBezTo>
                    <a:pt x="488" y="46"/>
                    <a:pt x="478" y="41"/>
                    <a:pt x="469" y="36"/>
                  </a:cubicBezTo>
                  <a:cubicBezTo>
                    <a:pt x="462" y="37"/>
                    <a:pt x="456" y="42"/>
                    <a:pt x="453" y="48"/>
                  </a:cubicBezTo>
                  <a:cubicBezTo>
                    <a:pt x="435" y="82"/>
                    <a:pt x="435" y="82"/>
                    <a:pt x="435" y="82"/>
                  </a:cubicBezTo>
                  <a:cubicBezTo>
                    <a:pt x="433" y="85"/>
                    <a:pt x="429" y="87"/>
                    <a:pt x="425" y="85"/>
                  </a:cubicBezTo>
                  <a:cubicBezTo>
                    <a:pt x="417" y="82"/>
                    <a:pt x="417" y="82"/>
                    <a:pt x="417" y="82"/>
                  </a:cubicBezTo>
                  <a:cubicBezTo>
                    <a:pt x="413" y="80"/>
                    <a:pt x="411" y="76"/>
                    <a:pt x="412" y="72"/>
                  </a:cubicBezTo>
                  <a:cubicBezTo>
                    <a:pt x="424" y="36"/>
                    <a:pt x="424" y="36"/>
                    <a:pt x="424" y="36"/>
                  </a:cubicBezTo>
                  <a:cubicBezTo>
                    <a:pt x="426" y="29"/>
                    <a:pt x="425" y="22"/>
                    <a:pt x="421" y="16"/>
                  </a:cubicBezTo>
                  <a:cubicBezTo>
                    <a:pt x="411" y="13"/>
                    <a:pt x="400" y="10"/>
                    <a:pt x="390" y="8"/>
                  </a:cubicBezTo>
                  <a:cubicBezTo>
                    <a:pt x="384" y="11"/>
                    <a:pt x="379" y="16"/>
                    <a:pt x="378" y="23"/>
                  </a:cubicBezTo>
                  <a:cubicBezTo>
                    <a:pt x="369" y="61"/>
                    <a:pt x="369" y="61"/>
                    <a:pt x="369" y="61"/>
                  </a:cubicBezTo>
                  <a:cubicBezTo>
                    <a:pt x="368" y="65"/>
                    <a:pt x="364" y="67"/>
                    <a:pt x="360" y="67"/>
                  </a:cubicBezTo>
                  <a:cubicBezTo>
                    <a:pt x="351" y="65"/>
                    <a:pt x="351" y="65"/>
                    <a:pt x="351" y="65"/>
                  </a:cubicBezTo>
                  <a:cubicBezTo>
                    <a:pt x="347" y="65"/>
                    <a:pt x="345" y="61"/>
                    <a:pt x="345" y="57"/>
                  </a:cubicBezTo>
                  <a:cubicBezTo>
                    <a:pt x="346" y="20"/>
                    <a:pt x="346" y="20"/>
                    <a:pt x="346" y="20"/>
                  </a:cubicBezTo>
                  <a:cubicBezTo>
                    <a:pt x="347" y="12"/>
                    <a:pt x="344" y="5"/>
                    <a:pt x="338" y="1"/>
                  </a:cubicBezTo>
                  <a:cubicBezTo>
                    <a:pt x="333" y="0"/>
                    <a:pt x="327" y="0"/>
                    <a:pt x="322" y="0"/>
                  </a:cubicBezTo>
                  <a:cubicBezTo>
                    <a:pt x="317" y="0"/>
                    <a:pt x="311" y="0"/>
                    <a:pt x="306" y="1"/>
                  </a:cubicBezTo>
                  <a:cubicBezTo>
                    <a:pt x="301" y="5"/>
                    <a:pt x="298" y="12"/>
                    <a:pt x="299" y="19"/>
                  </a:cubicBezTo>
                  <a:cubicBezTo>
                    <a:pt x="300" y="57"/>
                    <a:pt x="300" y="57"/>
                    <a:pt x="300" y="57"/>
                  </a:cubicBezTo>
                  <a:cubicBezTo>
                    <a:pt x="300" y="61"/>
                    <a:pt x="297" y="65"/>
                    <a:pt x="293" y="65"/>
                  </a:cubicBezTo>
                  <a:cubicBezTo>
                    <a:pt x="284" y="66"/>
                    <a:pt x="284" y="66"/>
                    <a:pt x="284" y="66"/>
                  </a:cubicBezTo>
                  <a:cubicBezTo>
                    <a:pt x="280" y="67"/>
                    <a:pt x="276" y="64"/>
                    <a:pt x="276" y="60"/>
                  </a:cubicBezTo>
                  <a:cubicBezTo>
                    <a:pt x="267" y="24"/>
                    <a:pt x="267" y="24"/>
                    <a:pt x="267" y="24"/>
                  </a:cubicBezTo>
                  <a:cubicBezTo>
                    <a:pt x="266" y="16"/>
                    <a:pt x="261" y="11"/>
                    <a:pt x="255" y="7"/>
                  </a:cubicBezTo>
                  <a:cubicBezTo>
                    <a:pt x="244" y="10"/>
                    <a:pt x="234" y="12"/>
                    <a:pt x="224" y="16"/>
                  </a:cubicBezTo>
                  <a:cubicBezTo>
                    <a:pt x="220" y="21"/>
                    <a:pt x="219" y="28"/>
                    <a:pt x="221" y="35"/>
                  </a:cubicBezTo>
                  <a:cubicBezTo>
                    <a:pt x="232" y="72"/>
                    <a:pt x="232" y="72"/>
                    <a:pt x="232" y="72"/>
                  </a:cubicBezTo>
                  <a:cubicBezTo>
                    <a:pt x="233" y="76"/>
                    <a:pt x="231" y="80"/>
                    <a:pt x="228" y="82"/>
                  </a:cubicBezTo>
                  <a:cubicBezTo>
                    <a:pt x="219" y="85"/>
                    <a:pt x="219" y="85"/>
                    <a:pt x="219" y="85"/>
                  </a:cubicBezTo>
                  <a:cubicBezTo>
                    <a:pt x="216" y="86"/>
                    <a:pt x="211" y="85"/>
                    <a:pt x="210" y="81"/>
                  </a:cubicBezTo>
                  <a:cubicBezTo>
                    <a:pt x="192" y="48"/>
                    <a:pt x="192" y="48"/>
                    <a:pt x="192" y="48"/>
                  </a:cubicBezTo>
                  <a:cubicBezTo>
                    <a:pt x="189" y="41"/>
                    <a:pt x="182" y="37"/>
                    <a:pt x="176" y="35"/>
                  </a:cubicBezTo>
                  <a:cubicBezTo>
                    <a:pt x="166" y="40"/>
                    <a:pt x="157" y="46"/>
                    <a:pt x="148" y="51"/>
                  </a:cubicBezTo>
                  <a:cubicBezTo>
                    <a:pt x="146" y="58"/>
                    <a:pt x="147" y="65"/>
                    <a:pt x="150" y="71"/>
                  </a:cubicBezTo>
                  <a:cubicBezTo>
                    <a:pt x="171" y="104"/>
                    <a:pt x="171" y="104"/>
                    <a:pt x="171" y="104"/>
                  </a:cubicBezTo>
                  <a:cubicBezTo>
                    <a:pt x="173" y="107"/>
                    <a:pt x="172" y="112"/>
                    <a:pt x="169" y="114"/>
                  </a:cubicBezTo>
                  <a:cubicBezTo>
                    <a:pt x="162" y="119"/>
                    <a:pt x="162" y="119"/>
                    <a:pt x="162" y="119"/>
                  </a:cubicBezTo>
                  <a:cubicBezTo>
                    <a:pt x="158" y="122"/>
                    <a:pt x="154" y="121"/>
                    <a:pt x="151" y="118"/>
                  </a:cubicBezTo>
                  <a:cubicBezTo>
                    <a:pt x="126" y="91"/>
                    <a:pt x="126" y="91"/>
                    <a:pt x="126" y="91"/>
                  </a:cubicBezTo>
                  <a:cubicBezTo>
                    <a:pt x="121" y="85"/>
                    <a:pt x="114" y="83"/>
                    <a:pt x="107" y="83"/>
                  </a:cubicBezTo>
                  <a:cubicBezTo>
                    <a:pt x="99" y="90"/>
                    <a:pt x="91" y="98"/>
                    <a:pt x="84" y="106"/>
                  </a:cubicBezTo>
                  <a:cubicBezTo>
                    <a:pt x="84" y="112"/>
                    <a:pt x="86" y="119"/>
                    <a:pt x="91" y="124"/>
                  </a:cubicBezTo>
                  <a:cubicBezTo>
                    <a:pt x="119" y="150"/>
                    <a:pt x="119" y="150"/>
                    <a:pt x="119" y="150"/>
                  </a:cubicBezTo>
                  <a:cubicBezTo>
                    <a:pt x="122" y="153"/>
                    <a:pt x="123" y="158"/>
                    <a:pt x="120" y="161"/>
                  </a:cubicBezTo>
                  <a:cubicBezTo>
                    <a:pt x="115" y="168"/>
                    <a:pt x="115" y="168"/>
                    <a:pt x="115" y="168"/>
                  </a:cubicBezTo>
                  <a:cubicBezTo>
                    <a:pt x="112" y="171"/>
                    <a:pt x="108" y="172"/>
                    <a:pt x="104" y="170"/>
                  </a:cubicBezTo>
                  <a:cubicBezTo>
                    <a:pt x="73" y="149"/>
                    <a:pt x="73" y="149"/>
                    <a:pt x="73" y="149"/>
                  </a:cubicBezTo>
                  <a:cubicBezTo>
                    <a:pt x="66" y="145"/>
                    <a:pt x="59" y="145"/>
                    <a:pt x="52" y="147"/>
                  </a:cubicBezTo>
                  <a:cubicBezTo>
                    <a:pt x="46" y="156"/>
                    <a:pt x="41" y="165"/>
                    <a:pt x="36" y="174"/>
                  </a:cubicBezTo>
                  <a:cubicBezTo>
                    <a:pt x="38" y="181"/>
                    <a:pt x="42" y="187"/>
                    <a:pt x="48" y="190"/>
                  </a:cubicBezTo>
                  <a:cubicBezTo>
                    <a:pt x="82" y="208"/>
                    <a:pt x="82" y="208"/>
                    <a:pt x="82" y="208"/>
                  </a:cubicBezTo>
                  <a:cubicBezTo>
                    <a:pt x="85" y="210"/>
                    <a:pt x="87" y="215"/>
                    <a:pt x="85" y="218"/>
                  </a:cubicBezTo>
                  <a:cubicBezTo>
                    <a:pt x="82" y="227"/>
                    <a:pt x="82" y="227"/>
                    <a:pt x="82" y="227"/>
                  </a:cubicBezTo>
                  <a:cubicBezTo>
                    <a:pt x="80" y="230"/>
                    <a:pt x="76" y="232"/>
                    <a:pt x="72" y="231"/>
                  </a:cubicBezTo>
                  <a:cubicBezTo>
                    <a:pt x="36" y="220"/>
                    <a:pt x="36" y="220"/>
                    <a:pt x="36" y="220"/>
                  </a:cubicBezTo>
                  <a:cubicBezTo>
                    <a:pt x="29" y="217"/>
                    <a:pt x="22" y="219"/>
                    <a:pt x="16" y="222"/>
                  </a:cubicBezTo>
                  <a:cubicBezTo>
                    <a:pt x="13" y="233"/>
                    <a:pt x="10" y="243"/>
                    <a:pt x="8" y="253"/>
                  </a:cubicBezTo>
                  <a:cubicBezTo>
                    <a:pt x="11" y="259"/>
                    <a:pt x="16" y="264"/>
                    <a:pt x="23" y="266"/>
                  </a:cubicBezTo>
                  <a:cubicBezTo>
                    <a:pt x="61" y="274"/>
                    <a:pt x="61" y="274"/>
                    <a:pt x="61" y="274"/>
                  </a:cubicBezTo>
                  <a:cubicBezTo>
                    <a:pt x="65" y="275"/>
                    <a:pt x="67" y="279"/>
                    <a:pt x="67" y="283"/>
                  </a:cubicBezTo>
                  <a:cubicBezTo>
                    <a:pt x="65" y="292"/>
                    <a:pt x="65" y="292"/>
                    <a:pt x="65" y="292"/>
                  </a:cubicBezTo>
                  <a:cubicBezTo>
                    <a:pt x="65" y="296"/>
                    <a:pt x="61" y="299"/>
                    <a:pt x="57" y="299"/>
                  </a:cubicBezTo>
                  <a:cubicBezTo>
                    <a:pt x="20" y="297"/>
                    <a:pt x="20" y="297"/>
                    <a:pt x="20" y="297"/>
                  </a:cubicBezTo>
                  <a:cubicBezTo>
                    <a:pt x="12" y="297"/>
                    <a:pt x="5" y="300"/>
                    <a:pt x="1" y="305"/>
                  </a:cubicBezTo>
                  <a:cubicBezTo>
                    <a:pt x="1" y="310"/>
                    <a:pt x="0" y="316"/>
                    <a:pt x="0" y="322"/>
                  </a:cubicBezTo>
                  <a:cubicBezTo>
                    <a:pt x="0" y="327"/>
                    <a:pt x="0" y="332"/>
                    <a:pt x="1" y="337"/>
                  </a:cubicBezTo>
                  <a:cubicBezTo>
                    <a:pt x="5" y="342"/>
                    <a:pt x="12" y="345"/>
                    <a:pt x="19" y="345"/>
                  </a:cubicBezTo>
                  <a:cubicBezTo>
                    <a:pt x="57" y="344"/>
                    <a:pt x="57" y="344"/>
                    <a:pt x="57" y="344"/>
                  </a:cubicBezTo>
                  <a:cubicBezTo>
                    <a:pt x="61" y="343"/>
                    <a:pt x="65" y="346"/>
                    <a:pt x="65" y="350"/>
                  </a:cubicBezTo>
                  <a:cubicBezTo>
                    <a:pt x="66" y="359"/>
                    <a:pt x="66" y="359"/>
                    <a:pt x="66" y="359"/>
                  </a:cubicBezTo>
                  <a:cubicBezTo>
                    <a:pt x="67" y="363"/>
                    <a:pt x="64" y="367"/>
                    <a:pt x="60" y="368"/>
                  </a:cubicBezTo>
                  <a:cubicBezTo>
                    <a:pt x="24" y="376"/>
                    <a:pt x="24" y="376"/>
                    <a:pt x="24" y="376"/>
                  </a:cubicBezTo>
                  <a:cubicBezTo>
                    <a:pt x="16" y="378"/>
                    <a:pt x="11" y="382"/>
                    <a:pt x="7" y="389"/>
                  </a:cubicBezTo>
                  <a:cubicBezTo>
                    <a:pt x="10" y="399"/>
                    <a:pt x="12" y="409"/>
                    <a:pt x="16" y="420"/>
                  </a:cubicBezTo>
                  <a:cubicBezTo>
                    <a:pt x="21" y="423"/>
                    <a:pt x="28" y="424"/>
                    <a:pt x="35" y="422"/>
                  </a:cubicBezTo>
                  <a:cubicBezTo>
                    <a:pt x="72" y="411"/>
                    <a:pt x="72" y="411"/>
                    <a:pt x="72" y="411"/>
                  </a:cubicBezTo>
                  <a:cubicBezTo>
                    <a:pt x="76" y="410"/>
                    <a:pt x="80" y="412"/>
                    <a:pt x="82" y="416"/>
                  </a:cubicBezTo>
                  <a:cubicBezTo>
                    <a:pt x="85" y="424"/>
                    <a:pt x="85" y="424"/>
                    <a:pt x="85" y="424"/>
                  </a:cubicBezTo>
                  <a:cubicBezTo>
                    <a:pt x="86" y="428"/>
                    <a:pt x="85" y="432"/>
                    <a:pt x="81" y="434"/>
                  </a:cubicBezTo>
                  <a:cubicBezTo>
                    <a:pt x="48" y="451"/>
                    <a:pt x="48" y="451"/>
                    <a:pt x="48" y="451"/>
                  </a:cubicBezTo>
                  <a:cubicBezTo>
                    <a:pt x="41" y="455"/>
                    <a:pt x="37" y="461"/>
                    <a:pt x="35" y="468"/>
                  </a:cubicBezTo>
                  <a:cubicBezTo>
                    <a:pt x="40" y="477"/>
                    <a:pt x="46" y="486"/>
                    <a:pt x="51" y="495"/>
                  </a:cubicBezTo>
                  <a:cubicBezTo>
                    <a:pt x="58" y="497"/>
                    <a:pt x="65" y="497"/>
                    <a:pt x="71" y="493"/>
                  </a:cubicBezTo>
                  <a:cubicBezTo>
                    <a:pt x="104" y="473"/>
                    <a:pt x="104" y="473"/>
                    <a:pt x="104" y="473"/>
                  </a:cubicBezTo>
                  <a:cubicBezTo>
                    <a:pt x="107" y="471"/>
                    <a:pt x="112" y="471"/>
                    <a:pt x="114" y="475"/>
                  </a:cubicBezTo>
                  <a:cubicBezTo>
                    <a:pt x="119" y="482"/>
                    <a:pt x="119" y="482"/>
                    <a:pt x="119" y="482"/>
                  </a:cubicBezTo>
                  <a:cubicBezTo>
                    <a:pt x="122" y="485"/>
                    <a:pt x="121" y="490"/>
                    <a:pt x="118" y="492"/>
                  </a:cubicBezTo>
                  <a:cubicBezTo>
                    <a:pt x="91" y="518"/>
                    <a:pt x="91" y="518"/>
                    <a:pt x="91" y="518"/>
                  </a:cubicBezTo>
                  <a:cubicBezTo>
                    <a:pt x="85" y="523"/>
                    <a:pt x="83" y="530"/>
                    <a:pt x="83" y="537"/>
                  </a:cubicBezTo>
                  <a:cubicBezTo>
                    <a:pt x="90" y="545"/>
                    <a:pt x="98" y="552"/>
                    <a:pt x="106" y="559"/>
                  </a:cubicBezTo>
                  <a:cubicBezTo>
                    <a:pt x="112" y="560"/>
                    <a:pt x="119" y="557"/>
                    <a:pt x="124" y="552"/>
                  </a:cubicBezTo>
                  <a:cubicBezTo>
                    <a:pt x="150" y="524"/>
                    <a:pt x="150" y="524"/>
                    <a:pt x="150" y="524"/>
                  </a:cubicBezTo>
                  <a:cubicBezTo>
                    <a:pt x="153" y="521"/>
                    <a:pt x="158" y="521"/>
                    <a:pt x="161" y="523"/>
                  </a:cubicBezTo>
                  <a:cubicBezTo>
                    <a:pt x="168" y="529"/>
                    <a:pt x="168" y="529"/>
                    <a:pt x="168" y="529"/>
                  </a:cubicBezTo>
                  <a:cubicBezTo>
                    <a:pt x="171" y="531"/>
                    <a:pt x="172" y="536"/>
                    <a:pt x="170" y="539"/>
                  </a:cubicBezTo>
                  <a:cubicBezTo>
                    <a:pt x="149" y="571"/>
                    <a:pt x="149" y="571"/>
                    <a:pt x="149" y="571"/>
                  </a:cubicBezTo>
                  <a:cubicBezTo>
                    <a:pt x="145" y="577"/>
                    <a:pt x="145" y="585"/>
                    <a:pt x="147" y="591"/>
                  </a:cubicBezTo>
                  <a:cubicBezTo>
                    <a:pt x="156" y="597"/>
                    <a:pt x="165" y="602"/>
                    <a:pt x="174" y="607"/>
                  </a:cubicBezTo>
                  <a:cubicBezTo>
                    <a:pt x="181" y="606"/>
                    <a:pt x="187" y="602"/>
                    <a:pt x="190" y="595"/>
                  </a:cubicBezTo>
                  <a:cubicBezTo>
                    <a:pt x="209" y="561"/>
                    <a:pt x="209" y="561"/>
                    <a:pt x="209" y="561"/>
                  </a:cubicBezTo>
                  <a:cubicBezTo>
                    <a:pt x="210" y="558"/>
                    <a:pt x="215" y="556"/>
                    <a:pt x="218" y="558"/>
                  </a:cubicBezTo>
                  <a:cubicBezTo>
                    <a:pt x="227" y="561"/>
                    <a:pt x="227" y="561"/>
                    <a:pt x="227" y="561"/>
                  </a:cubicBezTo>
                  <a:cubicBezTo>
                    <a:pt x="230" y="563"/>
                    <a:pt x="232" y="567"/>
                    <a:pt x="231" y="571"/>
                  </a:cubicBezTo>
                  <a:cubicBezTo>
                    <a:pt x="220" y="607"/>
                    <a:pt x="220" y="607"/>
                    <a:pt x="220" y="607"/>
                  </a:cubicBezTo>
                  <a:cubicBezTo>
                    <a:pt x="217" y="614"/>
                    <a:pt x="219" y="621"/>
                    <a:pt x="223" y="627"/>
                  </a:cubicBezTo>
                  <a:cubicBezTo>
                    <a:pt x="233" y="631"/>
                    <a:pt x="243" y="633"/>
                    <a:pt x="253" y="636"/>
                  </a:cubicBezTo>
                  <a:cubicBezTo>
                    <a:pt x="259" y="632"/>
                    <a:pt x="264" y="627"/>
                    <a:pt x="266" y="620"/>
                  </a:cubicBezTo>
                  <a:cubicBezTo>
                    <a:pt x="274" y="583"/>
                    <a:pt x="274" y="583"/>
                    <a:pt x="274" y="583"/>
                  </a:cubicBezTo>
                  <a:cubicBezTo>
                    <a:pt x="275" y="579"/>
                    <a:pt x="279" y="576"/>
                    <a:pt x="283" y="577"/>
                  </a:cubicBezTo>
                  <a:cubicBezTo>
                    <a:pt x="292" y="578"/>
                    <a:pt x="292" y="578"/>
                    <a:pt x="292" y="578"/>
                  </a:cubicBezTo>
                  <a:cubicBezTo>
                    <a:pt x="296" y="578"/>
                    <a:pt x="299" y="582"/>
                    <a:pt x="299" y="586"/>
                  </a:cubicBezTo>
                  <a:cubicBezTo>
                    <a:pt x="297" y="624"/>
                    <a:pt x="297" y="624"/>
                    <a:pt x="297" y="624"/>
                  </a:cubicBezTo>
                  <a:cubicBezTo>
                    <a:pt x="297" y="631"/>
                    <a:pt x="300" y="638"/>
                    <a:pt x="305" y="643"/>
                  </a:cubicBezTo>
                  <a:cubicBezTo>
                    <a:pt x="310" y="643"/>
                    <a:pt x="316" y="643"/>
                    <a:pt x="322" y="643"/>
                  </a:cubicBezTo>
                  <a:cubicBezTo>
                    <a:pt x="327" y="643"/>
                    <a:pt x="332" y="643"/>
                    <a:pt x="337" y="643"/>
                  </a:cubicBezTo>
                  <a:cubicBezTo>
                    <a:pt x="342" y="638"/>
                    <a:pt x="345" y="631"/>
                    <a:pt x="345" y="624"/>
                  </a:cubicBezTo>
                  <a:cubicBezTo>
                    <a:pt x="344" y="586"/>
                    <a:pt x="344" y="586"/>
                    <a:pt x="344" y="586"/>
                  </a:cubicBezTo>
                  <a:cubicBezTo>
                    <a:pt x="343" y="582"/>
                    <a:pt x="346" y="578"/>
                    <a:pt x="350" y="578"/>
                  </a:cubicBezTo>
                  <a:cubicBezTo>
                    <a:pt x="359" y="577"/>
                    <a:pt x="359" y="577"/>
                    <a:pt x="359" y="577"/>
                  </a:cubicBezTo>
                  <a:cubicBezTo>
                    <a:pt x="363" y="576"/>
                    <a:pt x="367" y="579"/>
                    <a:pt x="368" y="583"/>
                  </a:cubicBezTo>
                  <a:cubicBezTo>
                    <a:pt x="376" y="620"/>
                    <a:pt x="376" y="620"/>
                    <a:pt x="376" y="620"/>
                  </a:cubicBezTo>
                  <a:cubicBezTo>
                    <a:pt x="378" y="627"/>
                    <a:pt x="382" y="633"/>
                    <a:pt x="389" y="636"/>
                  </a:cubicBezTo>
                  <a:cubicBezTo>
                    <a:pt x="399" y="634"/>
                    <a:pt x="409" y="631"/>
                    <a:pt x="420" y="628"/>
                  </a:cubicBezTo>
                  <a:cubicBezTo>
                    <a:pt x="423" y="622"/>
                    <a:pt x="424" y="615"/>
                    <a:pt x="422" y="608"/>
                  </a:cubicBezTo>
                  <a:cubicBezTo>
                    <a:pt x="411" y="571"/>
                    <a:pt x="411" y="571"/>
                    <a:pt x="411" y="571"/>
                  </a:cubicBezTo>
                  <a:cubicBezTo>
                    <a:pt x="410" y="567"/>
                    <a:pt x="412" y="563"/>
                    <a:pt x="416" y="562"/>
                  </a:cubicBezTo>
                  <a:cubicBezTo>
                    <a:pt x="424" y="558"/>
                    <a:pt x="424" y="558"/>
                    <a:pt x="424" y="558"/>
                  </a:cubicBezTo>
                  <a:cubicBezTo>
                    <a:pt x="428" y="557"/>
                    <a:pt x="432" y="559"/>
                    <a:pt x="434" y="562"/>
                  </a:cubicBezTo>
                  <a:cubicBezTo>
                    <a:pt x="451" y="595"/>
                    <a:pt x="451" y="595"/>
                    <a:pt x="451" y="595"/>
                  </a:cubicBezTo>
                  <a:cubicBezTo>
                    <a:pt x="455" y="602"/>
                    <a:pt x="461" y="606"/>
                    <a:pt x="468" y="608"/>
                  </a:cubicBezTo>
                  <a:cubicBezTo>
                    <a:pt x="477" y="603"/>
                    <a:pt x="487" y="598"/>
                    <a:pt x="495" y="592"/>
                  </a:cubicBezTo>
                  <a:cubicBezTo>
                    <a:pt x="497" y="586"/>
                    <a:pt x="497" y="578"/>
                    <a:pt x="493" y="572"/>
                  </a:cubicBezTo>
                  <a:cubicBezTo>
                    <a:pt x="473" y="540"/>
                    <a:pt x="473" y="540"/>
                    <a:pt x="473" y="540"/>
                  </a:cubicBezTo>
                  <a:cubicBezTo>
                    <a:pt x="471" y="536"/>
                    <a:pt x="471" y="532"/>
                    <a:pt x="475" y="529"/>
                  </a:cubicBezTo>
                  <a:cubicBezTo>
                    <a:pt x="482" y="524"/>
                    <a:pt x="482" y="524"/>
                    <a:pt x="482" y="524"/>
                  </a:cubicBezTo>
                  <a:cubicBezTo>
                    <a:pt x="485" y="521"/>
                    <a:pt x="490" y="522"/>
                    <a:pt x="492" y="525"/>
                  </a:cubicBezTo>
                  <a:cubicBezTo>
                    <a:pt x="518" y="553"/>
                    <a:pt x="518" y="553"/>
                    <a:pt x="518" y="553"/>
                  </a:cubicBezTo>
                  <a:cubicBezTo>
                    <a:pt x="523" y="558"/>
                    <a:pt x="530" y="561"/>
                    <a:pt x="537" y="560"/>
                  </a:cubicBezTo>
                  <a:cubicBezTo>
                    <a:pt x="545" y="553"/>
                    <a:pt x="552" y="546"/>
                    <a:pt x="560" y="538"/>
                  </a:cubicBezTo>
                  <a:cubicBezTo>
                    <a:pt x="560" y="531"/>
                    <a:pt x="557" y="524"/>
                    <a:pt x="552" y="519"/>
                  </a:cubicBezTo>
                  <a:cubicBezTo>
                    <a:pt x="524" y="493"/>
                    <a:pt x="524" y="493"/>
                    <a:pt x="524" y="493"/>
                  </a:cubicBezTo>
                  <a:cubicBezTo>
                    <a:pt x="521" y="490"/>
                    <a:pt x="521" y="486"/>
                    <a:pt x="523" y="482"/>
                  </a:cubicBezTo>
                  <a:cubicBezTo>
                    <a:pt x="529" y="476"/>
                    <a:pt x="529" y="476"/>
                    <a:pt x="529" y="476"/>
                  </a:cubicBezTo>
                  <a:cubicBezTo>
                    <a:pt x="531" y="472"/>
                    <a:pt x="536" y="472"/>
                    <a:pt x="539" y="474"/>
                  </a:cubicBezTo>
                  <a:cubicBezTo>
                    <a:pt x="571" y="494"/>
                    <a:pt x="571" y="494"/>
                    <a:pt x="571" y="494"/>
                  </a:cubicBezTo>
                  <a:cubicBezTo>
                    <a:pt x="577" y="498"/>
                    <a:pt x="585" y="499"/>
                    <a:pt x="591" y="497"/>
                  </a:cubicBezTo>
                  <a:cubicBezTo>
                    <a:pt x="597" y="488"/>
                    <a:pt x="602" y="478"/>
                    <a:pt x="607" y="469"/>
                  </a:cubicBezTo>
                  <a:cubicBezTo>
                    <a:pt x="606" y="462"/>
                    <a:pt x="602" y="456"/>
                    <a:pt x="595" y="453"/>
                  </a:cubicBezTo>
                  <a:cubicBezTo>
                    <a:pt x="561" y="435"/>
                    <a:pt x="561" y="435"/>
                    <a:pt x="561" y="435"/>
                  </a:cubicBezTo>
                  <a:cubicBezTo>
                    <a:pt x="558" y="433"/>
                    <a:pt x="556" y="429"/>
                    <a:pt x="558" y="425"/>
                  </a:cubicBezTo>
                  <a:cubicBezTo>
                    <a:pt x="562" y="417"/>
                    <a:pt x="562" y="417"/>
                    <a:pt x="562" y="417"/>
                  </a:cubicBezTo>
                  <a:cubicBezTo>
                    <a:pt x="563" y="413"/>
                    <a:pt x="567" y="411"/>
                    <a:pt x="571" y="412"/>
                  </a:cubicBezTo>
                  <a:cubicBezTo>
                    <a:pt x="607" y="424"/>
                    <a:pt x="607" y="424"/>
                    <a:pt x="607" y="424"/>
                  </a:cubicBezTo>
                  <a:cubicBezTo>
                    <a:pt x="614" y="426"/>
                    <a:pt x="622" y="425"/>
                    <a:pt x="627" y="421"/>
                  </a:cubicBezTo>
                  <a:cubicBezTo>
                    <a:pt x="631" y="411"/>
                    <a:pt x="633" y="400"/>
                    <a:pt x="636" y="390"/>
                  </a:cubicBezTo>
                  <a:cubicBezTo>
                    <a:pt x="633" y="384"/>
                    <a:pt x="627" y="379"/>
                    <a:pt x="620" y="378"/>
                  </a:cubicBezTo>
                  <a:cubicBezTo>
                    <a:pt x="583" y="369"/>
                    <a:pt x="583" y="369"/>
                    <a:pt x="583" y="369"/>
                  </a:cubicBezTo>
                  <a:cubicBezTo>
                    <a:pt x="579" y="368"/>
                    <a:pt x="576" y="364"/>
                    <a:pt x="577" y="360"/>
                  </a:cubicBezTo>
                  <a:lnTo>
                    <a:pt x="578" y="351"/>
                  </a:lnTo>
                  <a:close/>
                  <a:moveTo>
                    <a:pt x="324" y="530"/>
                  </a:moveTo>
                  <a:cubicBezTo>
                    <a:pt x="209" y="530"/>
                    <a:pt x="116" y="437"/>
                    <a:pt x="116" y="322"/>
                  </a:cubicBezTo>
                  <a:cubicBezTo>
                    <a:pt x="116" y="206"/>
                    <a:pt x="209" y="113"/>
                    <a:pt x="324" y="113"/>
                  </a:cubicBezTo>
                  <a:cubicBezTo>
                    <a:pt x="440" y="113"/>
                    <a:pt x="533" y="206"/>
                    <a:pt x="533" y="322"/>
                  </a:cubicBezTo>
                  <a:cubicBezTo>
                    <a:pt x="533" y="437"/>
                    <a:pt x="440" y="530"/>
                    <a:pt x="324" y="530"/>
                  </a:cubicBezTo>
                  <a:close/>
                </a:path>
              </a:pathLst>
            </a:custGeom>
            <a:solidFill>
              <a:srgbClr val="F26363"/>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sp>
          <p:nvSpPr>
            <p:cNvPr id="8" name="Oval 15">
              <a:extLst>
                <a:ext uri="{FF2B5EF4-FFF2-40B4-BE49-F238E27FC236}">
                  <a16:creationId xmlns:a16="http://schemas.microsoft.com/office/drawing/2014/main" id="{B9584689-D8AC-09F5-4754-48EE3B1F24A7}"/>
                </a:ext>
              </a:extLst>
            </p:cNvPr>
            <p:cNvSpPr>
              <a:spLocks noChangeArrowheads="1"/>
            </p:cNvSpPr>
            <p:nvPr/>
          </p:nvSpPr>
          <p:spPr bwMode="auto">
            <a:xfrm flipH="1">
              <a:off x="6269022" y="3585730"/>
              <a:ext cx="1006974" cy="1004338"/>
            </a:xfrm>
            <a:prstGeom prst="ellipse">
              <a:avLst/>
            </a:prstGeom>
            <a:noFill/>
            <a:ln w="12700" cap="flat">
              <a:solidFill>
                <a:srgbClr val="FFFFFF"/>
              </a:solidFill>
              <a:prstDash val="solid"/>
              <a:miter lim="800000"/>
              <a:headEnd/>
              <a:tailEnd/>
            </a:ln>
            <a:effectLst/>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sp>
          <p:nvSpPr>
            <p:cNvPr id="9" name="Oval 8">
              <a:extLst>
                <a:ext uri="{FF2B5EF4-FFF2-40B4-BE49-F238E27FC236}">
                  <a16:creationId xmlns:a16="http://schemas.microsoft.com/office/drawing/2014/main" id="{C5C6CE08-41AF-1783-799E-32270B37B1ED}"/>
                </a:ext>
              </a:extLst>
            </p:cNvPr>
            <p:cNvSpPr>
              <a:spLocks noChangeArrowheads="1"/>
            </p:cNvSpPr>
            <p:nvPr/>
          </p:nvSpPr>
          <p:spPr bwMode="auto">
            <a:xfrm flipH="1">
              <a:off x="5070934" y="2189936"/>
              <a:ext cx="2056126" cy="2054806"/>
            </a:xfrm>
            <a:prstGeom prst="ellipse">
              <a:avLst/>
            </a:prstGeom>
            <a:solidFill>
              <a:srgbClr val="7DD1CE"/>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sp>
          <p:nvSpPr>
            <p:cNvPr id="10" name="Freeform 9">
              <a:extLst>
                <a:ext uri="{FF2B5EF4-FFF2-40B4-BE49-F238E27FC236}">
                  <a16:creationId xmlns:a16="http://schemas.microsoft.com/office/drawing/2014/main" id="{3288F04A-09CE-27A3-4668-0A7BEE96FF86}"/>
                </a:ext>
              </a:extLst>
            </p:cNvPr>
            <p:cNvSpPr>
              <a:spLocks/>
            </p:cNvSpPr>
            <p:nvPr/>
          </p:nvSpPr>
          <p:spPr bwMode="auto">
            <a:xfrm flipH="1">
              <a:off x="4948356" y="2067360"/>
              <a:ext cx="2301279" cy="2299961"/>
            </a:xfrm>
            <a:custGeom>
              <a:avLst/>
              <a:gdLst>
                <a:gd name="T0" fmla="*/ 958 w 1066"/>
                <a:gd name="T1" fmla="*/ 582 h 1066"/>
                <a:gd name="T2" fmla="*/ 1066 w 1066"/>
                <a:gd name="T3" fmla="*/ 533 h 1066"/>
                <a:gd name="T4" fmla="*/ 958 w 1066"/>
                <a:gd name="T5" fmla="*/ 485 h 1066"/>
                <a:gd name="T6" fmla="*/ 1055 w 1066"/>
                <a:gd name="T7" fmla="*/ 422 h 1066"/>
                <a:gd name="T8" fmla="*/ 931 w 1066"/>
                <a:gd name="T9" fmla="*/ 377 h 1066"/>
                <a:gd name="T10" fmla="*/ 1008 w 1066"/>
                <a:gd name="T11" fmla="*/ 290 h 1066"/>
                <a:gd name="T12" fmla="*/ 877 w 1066"/>
                <a:gd name="T13" fmla="*/ 279 h 1066"/>
                <a:gd name="T14" fmla="*/ 929 w 1066"/>
                <a:gd name="T15" fmla="*/ 176 h 1066"/>
                <a:gd name="T16" fmla="*/ 800 w 1066"/>
                <a:gd name="T17" fmla="*/ 198 h 1066"/>
                <a:gd name="T18" fmla="*/ 823 w 1066"/>
                <a:gd name="T19" fmla="*/ 85 h 1066"/>
                <a:gd name="T20" fmla="*/ 704 w 1066"/>
                <a:gd name="T21" fmla="*/ 141 h 1066"/>
                <a:gd name="T22" fmla="*/ 697 w 1066"/>
                <a:gd name="T23" fmla="*/ 25 h 1066"/>
                <a:gd name="T24" fmla="*/ 597 w 1066"/>
                <a:gd name="T25" fmla="*/ 110 h 1066"/>
                <a:gd name="T26" fmla="*/ 561 w 1066"/>
                <a:gd name="T27" fmla="*/ 0 h 1066"/>
                <a:gd name="T28" fmla="*/ 496 w 1066"/>
                <a:gd name="T29" fmla="*/ 94 h 1066"/>
                <a:gd name="T30" fmla="*/ 443 w 1066"/>
                <a:gd name="T31" fmla="*/ 38 h 1066"/>
                <a:gd name="T32" fmla="*/ 384 w 1066"/>
                <a:gd name="T33" fmla="*/ 119 h 1066"/>
                <a:gd name="T34" fmla="*/ 318 w 1066"/>
                <a:gd name="T35" fmla="*/ 78 h 1066"/>
                <a:gd name="T36" fmla="*/ 282 w 1066"/>
                <a:gd name="T37" fmla="*/ 171 h 1066"/>
                <a:gd name="T38" fmla="*/ 207 w 1066"/>
                <a:gd name="T39" fmla="*/ 150 h 1066"/>
                <a:gd name="T40" fmla="*/ 197 w 1066"/>
                <a:gd name="T41" fmla="*/ 248 h 1066"/>
                <a:gd name="T42" fmla="*/ 119 w 1066"/>
                <a:gd name="T43" fmla="*/ 247 h 1066"/>
                <a:gd name="T44" fmla="*/ 135 w 1066"/>
                <a:gd name="T45" fmla="*/ 345 h 1066"/>
                <a:gd name="T46" fmla="*/ 59 w 1066"/>
                <a:gd name="T47" fmla="*/ 364 h 1066"/>
                <a:gd name="T48" fmla="*/ 100 w 1066"/>
                <a:gd name="T49" fmla="*/ 454 h 1066"/>
                <a:gd name="T50" fmla="*/ 32 w 1066"/>
                <a:gd name="T51" fmla="*/ 492 h 1066"/>
                <a:gd name="T52" fmla="*/ 31 w 1066"/>
                <a:gd name="T53" fmla="*/ 571 h 1066"/>
                <a:gd name="T54" fmla="*/ 99 w 1066"/>
                <a:gd name="T55" fmla="*/ 609 h 1066"/>
                <a:gd name="T56" fmla="*/ 58 w 1066"/>
                <a:gd name="T57" fmla="*/ 700 h 1066"/>
                <a:gd name="T58" fmla="*/ 134 w 1066"/>
                <a:gd name="T59" fmla="*/ 719 h 1066"/>
                <a:gd name="T60" fmla="*/ 117 w 1066"/>
                <a:gd name="T61" fmla="*/ 817 h 1066"/>
                <a:gd name="T62" fmla="*/ 196 w 1066"/>
                <a:gd name="T63" fmla="*/ 816 h 1066"/>
                <a:gd name="T64" fmla="*/ 205 w 1066"/>
                <a:gd name="T65" fmla="*/ 915 h 1066"/>
                <a:gd name="T66" fmla="*/ 280 w 1066"/>
                <a:gd name="T67" fmla="*/ 894 h 1066"/>
                <a:gd name="T68" fmla="*/ 315 w 1066"/>
                <a:gd name="T69" fmla="*/ 987 h 1066"/>
                <a:gd name="T70" fmla="*/ 382 w 1066"/>
                <a:gd name="T71" fmla="*/ 947 h 1066"/>
                <a:gd name="T72" fmla="*/ 440 w 1066"/>
                <a:gd name="T73" fmla="*/ 1028 h 1066"/>
                <a:gd name="T74" fmla="*/ 495 w 1066"/>
                <a:gd name="T75" fmla="*/ 972 h 1066"/>
                <a:gd name="T76" fmla="*/ 558 w 1066"/>
                <a:gd name="T77" fmla="*/ 1066 h 1066"/>
                <a:gd name="T78" fmla="*/ 595 w 1066"/>
                <a:gd name="T79" fmla="*/ 956 h 1066"/>
                <a:gd name="T80" fmla="*/ 695 w 1066"/>
                <a:gd name="T81" fmla="*/ 1041 h 1066"/>
                <a:gd name="T82" fmla="*/ 703 w 1066"/>
                <a:gd name="T83" fmla="*/ 926 h 1066"/>
                <a:gd name="T84" fmla="*/ 821 w 1066"/>
                <a:gd name="T85" fmla="*/ 981 h 1066"/>
                <a:gd name="T86" fmla="*/ 799 w 1066"/>
                <a:gd name="T87" fmla="*/ 868 h 1066"/>
                <a:gd name="T88" fmla="*/ 928 w 1066"/>
                <a:gd name="T89" fmla="*/ 891 h 1066"/>
                <a:gd name="T90" fmla="*/ 877 w 1066"/>
                <a:gd name="T91" fmla="*/ 788 h 1066"/>
                <a:gd name="T92" fmla="*/ 1007 w 1066"/>
                <a:gd name="T93" fmla="*/ 777 h 1066"/>
                <a:gd name="T94" fmla="*/ 931 w 1066"/>
                <a:gd name="T95" fmla="*/ 691 h 1066"/>
                <a:gd name="T96" fmla="*/ 1054 w 1066"/>
                <a:gd name="T97" fmla="*/ 646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66" h="1066">
                  <a:moveTo>
                    <a:pt x="1028" y="626"/>
                  </a:moveTo>
                  <a:cubicBezTo>
                    <a:pt x="966" y="611"/>
                    <a:pt x="966" y="611"/>
                    <a:pt x="966" y="611"/>
                  </a:cubicBezTo>
                  <a:cubicBezTo>
                    <a:pt x="959" y="610"/>
                    <a:pt x="955" y="603"/>
                    <a:pt x="956" y="597"/>
                  </a:cubicBezTo>
                  <a:cubicBezTo>
                    <a:pt x="958" y="582"/>
                    <a:pt x="958" y="582"/>
                    <a:pt x="958" y="582"/>
                  </a:cubicBezTo>
                  <a:cubicBezTo>
                    <a:pt x="959" y="576"/>
                    <a:pt x="965" y="571"/>
                    <a:pt x="972" y="571"/>
                  </a:cubicBezTo>
                  <a:cubicBezTo>
                    <a:pt x="1034" y="574"/>
                    <a:pt x="1034" y="574"/>
                    <a:pt x="1034" y="574"/>
                  </a:cubicBezTo>
                  <a:cubicBezTo>
                    <a:pt x="1046" y="574"/>
                    <a:pt x="1058" y="569"/>
                    <a:pt x="1065" y="561"/>
                  </a:cubicBezTo>
                  <a:cubicBezTo>
                    <a:pt x="1066" y="551"/>
                    <a:pt x="1066" y="542"/>
                    <a:pt x="1066" y="533"/>
                  </a:cubicBezTo>
                  <a:cubicBezTo>
                    <a:pt x="1066" y="524"/>
                    <a:pt x="1066" y="516"/>
                    <a:pt x="1066" y="507"/>
                  </a:cubicBezTo>
                  <a:cubicBezTo>
                    <a:pt x="1058" y="499"/>
                    <a:pt x="1047" y="494"/>
                    <a:pt x="1035" y="495"/>
                  </a:cubicBezTo>
                  <a:cubicBezTo>
                    <a:pt x="971" y="496"/>
                    <a:pt x="971" y="496"/>
                    <a:pt x="971" y="496"/>
                  </a:cubicBezTo>
                  <a:cubicBezTo>
                    <a:pt x="965" y="497"/>
                    <a:pt x="959" y="492"/>
                    <a:pt x="958" y="485"/>
                  </a:cubicBezTo>
                  <a:cubicBezTo>
                    <a:pt x="956" y="470"/>
                    <a:pt x="956" y="470"/>
                    <a:pt x="956" y="470"/>
                  </a:cubicBezTo>
                  <a:cubicBezTo>
                    <a:pt x="956" y="464"/>
                    <a:pt x="960" y="458"/>
                    <a:pt x="966" y="456"/>
                  </a:cubicBezTo>
                  <a:cubicBezTo>
                    <a:pt x="1027" y="443"/>
                    <a:pt x="1027" y="443"/>
                    <a:pt x="1027" y="443"/>
                  </a:cubicBezTo>
                  <a:cubicBezTo>
                    <a:pt x="1040" y="440"/>
                    <a:pt x="1049" y="432"/>
                    <a:pt x="1055" y="422"/>
                  </a:cubicBezTo>
                  <a:cubicBezTo>
                    <a:pt x="1051" y="404"/>
                    <a:pt x="1046" y="387"/>
                    <a:pt x="1041" y="370"/>
                  </a:cubicBezTo>
                  <a:cubicBezTo>
                    <a:pt x="1031" y="364"/>
                    <a:pt x="1020" y="362"/>
                    <a:pt x="1008" y="366"/>
                  </a:cubicBezTo>
                  <a:cubicBezTo>
                    <a:pt x="947" y="384"/>
                    <a:pt x="947" y="384"/>
                    <a:pt x="947" y="384"/>
                  </a:cubicBezTo>
                  <a:cubicBezTo>
                    <a:pt x="941" y="386"/>
                    <a:pt x="934" y="383"/>
                    <a:pt x="931" y="377"/>
                  </a:cubicBezTo>
                  <a:cubicBezTo>
                    <a:pt x="926" y="363"/>
                    <a:pt x="926" y="363"/>
                    <a:pt x="926" y="363"/>
                  </a:cubicBezTo>
                  <a:cubicBezTo>
                    <a:pt x="923" y="357"/>
                    <a:pt x="926" y="350"/>
                    <a:pt x="932" y="347"/>
                  </a:cubicBezTo>
                  <a:cubicBezTo>
                    <a:pt x="987" y="318"/>
                    <a:pt x="987" y="318"/>
                    <a:pt x="987" y="318"/>
                  </a:cubicBezTo>
                  <a:cubicBezTo>
                    <a:pt x="998" y="312"/>
                    <a:pt x="1006" y="302"/>
                    <a:pt x="1008" y="290"/>
                  </a:cubicBezTo>
                  <a:cubicBezTo>
                    <a:pt x="1000" y="275"/>
                    <a:pt x="991" y="259"/>
                    <a:pt x="981" y="244"/>
                  </a:cubicBezTo>
                  <a:cubicBezTo>
                    <a:pt x="971" y="241"/>
                    <a:pt x="959" y="242"/>
                    <a:pt x="949" y="249"/>
                  </a:cubicBezTo>
                  <a:cubicBezTo>
                    <a:pt x="894" y="282"/>
                    <a:pt x="894" y="282"/>
                    <a:pt x="894" y="282"/>
                  </a:cubicBezTo>
                  <a:cubicBezTo>
                    <a:pt x="889" y="286"/>
                    <a:pt x="881" y="284"/>
                    <a:pt x="877" y="279"/>
                  </a:cubicBezTo>
                  <a:cubicBezTo>
                    <a:pt x="868" y="267"/>
                    <a:pt x="868" y="267"/>
                    <a:pt x="868" y="267"/>
                  </a:cubicBezTo>
                  <a:cubicBezTo>
                    <a:pt x="865" y="262"/>
                    <a:pt x="865" y="254"/>
                    <a:pt x="870" y="250"/>
                  </a:cubicBezTo>
                  <a:cubicBezTo>
                    <a:pt x="916" y="207"/>
                    <a:pt x="916" y="207"/>
                    <a:pt x="916" y="207"/>
                  </a:cubicBezTo>
                  <a:cubicBezTo>
                    <a:pt x="925" y="199"/>
                    <a:pt x="930" y="187"/>
                    <a:pt x="929" y="176"/>
                  </a:cubicBezTo>
                  <a:cubicBezTo>
                    <a:pt x="917" y="163"/>
                    <a:pt x="905" y="150"/>
                    <a:pt x="891" y="138"/>
                  </a:cubicBezTo>
                  <a:cubicBezTo>
                    <a:pt x="880" y="138"/>
                    <a:pt x="869" y="142"/>
                    <a:pt x="861" y="151"/>
                  </a:cubicBezTo>
                  <a:cubicBezTo>
                    <a:pt x="817" y="197"/>
                    <a:pt x="817" y="197"/>
                    <a:pt x="817" y="197"/>
                  </a:cubicBezTo>
                  <a:cubicBezTo>
                    <a:pt x="813" y="202"/>
                    <a:pt x="805" y="202"/>
                    <a:pt x="800" y="198"/>
                  </a:cubicBezTo>
                  <a:cubicBezTo>
                    <a:pt x="788" y="189"/>
                    <a:pt x="788" y="189"/>
                    <a:pt x="788" y="189"/>
                  </a:cubicBezTo>
                  <a:cubicBezTo>
                    <a:pt x="783" y="185"/>
                    <a:pt x="782" y="178"/>
                    <a:pt x="785" y="172"/>
                  </a:cubicBezTo>
                  <a:cubicBezTo>
                    <a:pt x="819" y="119"/>
                    <a:pt x="819" y="119"/>
                    <a:pt x="819" y="119"/>
                  </a:cubicBezTo>
                  <a:cubicBezTo>
                    <a:pt x="825" y="109"/>
                    <a:pt x="827" y="96"/>
                    <a:pt x="823" y="85"/>
                  </a:cubicBezTo>
                  <a:cubicBezTo>
                    <a:pt x="808" y="76"/>
                    <a:pt x="793" y="67"/>
                    <a:pt x="777" y="59"/>
                  </a:cubicBezTo>
                  <a:cubicBezTo>
                    <a:pt x="766" y="61"/>
                    <a:pt x="757" y="68"/>
                    <a:pt x="751" y="79"/>
                  </a:cubicBezTo>
                  <a:cubicBezTo>
                    <a:pt x="721" y="135"/>
                    <a:pt x="721" y="135"/>
                    <a:pt x="721" y="135"/>
                  </a:cubicBezTo>
                  <a:cubicBezTo>
                    <a:pt x="717" y="141"/>
                    <a:pt x="710" y="143"/>
                    <a:pt x="704" y="141"/>
                  </a:cubicBezTo>
                  <a:cubicBezTo>
                    <a:pt x="691" y="135"/>
                    <a:pt x="691" y="135"/>
                    <a:pt x="691" y="135"/>
                  </a:cubicBezTo>
                  <a:cubicBezTo>
                    <a:pt x="685" y="132"/>
                    <a:pt x="681" y="125"/>
                    <a:pt x="683" y="119"/>
                  </a:cubicBezTo>
                  <a:cubicBezTo>
                    <a:pt x="702" y="59"/>
                    <a:pt x="702" y="59"/>
                    <a:pt x="702" y="59"/>
                  </a:cubicBezTo>
                  <a:cubicBezTo>
                    <a:pt x="706" y="48"/>
                    <a:pt x="704" y="35"/>
                    <a:pt x="697" y="25"/>
                  </a:cubicBezTo>
                  <a:cubicBezTo>
                    <a:pt x="681" y="20"/>
                    <a:pt x="664" y="15"/>
                    <a:pt x="646" y="12"/>
                  </a:cubicBezTo>
                  <a:cubicBezTo>
                    <a:pt x="636" y="17"/>
                    <a:pt x="629" y="26"/>
                    <a:pt x="626" y="38"/>
                  </a:cubicBezTo>
                  <a:cubicBezTo>
                    <a:pt x="611" y="100"/>
                    <a:pt x="611" y="100"/>
                    <a:pt x="611" y="100"/>
                  </a:cubicBezTo>
                  <a:cubicBezTo>
                    <a:pt x="610" y="106"/>
                    <a:pt x="603" y="111"/>
                    <a:pt x="597" y="110"/>
                  </a:cubicBezTo>
                  <a:cubicBezTo>
                    <a:pt x="582" y="108"/>
                    <a:pt x="582" y="108"/>
                    <a:pt x="582" y="108"/>
                  </a:cubicBezTo>
                  <a:cubicBezTo>
                    <a:pt x="576" y="107"/>
                    <a:pt x="571" y="101"/>
                    <a:pt x="571" y="94"/>
                  </a:cubicBezTo>
                  <a:cubicBezTo>
                    <a:pt x="574" y="32"/>
                    <a:pt x="574" y="32"/>
                    <a:pt x="574" y="32"/>
                  </a:cubicBezTo>
                  <a:cubicBezTo>
                    <a:pt x="574" y="19"/>
                    <a:pt x="569" y="8"/>
                    <a:pt x="561" y="0"/>
                  </a:cubicBezTo>
                  <a:cubicBezTo>
                    <a:pt x="551" y="0"/>
                    <a:pt x="542" y="0"/>
                    <a:pt x="533" y="0"/>
                  </a:cubicBezTo>
                  <a:cubicBezTo>
                    <a:pt x="524" y="0"/>
                    <a:pt x="516" y="0"/>
                    <a:pt x="507" y="0"/>
                  </a:cubicBezTo>
                  <a:cubicBezTo>
                    <a:pt x="499" y="8"/>
                    <a:pt x="494" y="19"/>
                    <a:pt x="495" y="31"/>
                  </a:cubicBezTo>
                  <a:cubicBezTo>
                    <a:pt x="496" y="94"/>
                    <a:pt x="496" y="94"/>
                    <a:pt x="496" y="94"/>
                  </a:cubicBezTo>
                  <a:cubicBezTo>
                    <a:pt x="497" y="101"/>
                    <a:pt x="492" y="107"/>
                    <a:pt x="485" y="108"/>
                  </a:cubicBezTo>
                  <a:cubicBezTo>
                    <a:pt x="470" y="109"/>
                    <a:pt x="470" y="109"/>
                    <a:pt x="470" y="109"/>
                  </a:cubicBezTo>
                  <a:cubicBezTo>
                    <a:pt x="464" y="110"/>
                    <a:pt x="458" y="106"/>
                    <a:pt x="456" y="99"/>
                  </a:cubicBezTo>
                  <a:cubicBezTo>
                    <a:pt x="443" y="38"/>
                    <a:pt x="443" y="38"/>
                    <a:pt x="443" y="38"/>
                  </a:cubicBezTo>
                  <a:cubicBezTo>
                    <a:pt x="440" y="26"/>
                    <a:pt x="432" y="16"/>
                    <a:pt x="422" y="11"/>
                  </a:cubicBezTo>
                  <a:cubicBezTo>
                    <a:pt x="404" y="15"/>
                    <a:pt x="387" y="19"/>
                    <a:pt x="370" y="25"/>
                  </a:cubicBezTo>
                  <a:cubicBezTo>
                    <a:pt x="364" y="34"/>
                    <a:pt x="362" y="46"/>
                    <a:pt x="366" y="58"/>
                  </a:cubicBezTo>
                  <a:cubicBezTo>
                    <a:pt x="384" y="119"/>
                    <a:pt x="384" y="119"/>
                    <a:pt x="384" y="119"/>
                  </a:cubicBezTo>
                  <a:cubicBezTo>
                    <a:pt x="386" y="125"/>
                    <a:pt x="383" y="132"/>
                    <a:pt x="377" y="134"/>
                  </a:cubicBezTo>
                  <a:cubicBezTo>
                    <a:pt x="363" y="140"/>
                    <a:pt x="363" y="140"/>
                    <a:pt x="363" y="140"/>
                  </a:cubicBezTo>
                  <a:cubicBezTo>
                    <a:pt x="357" y="142"/>
                    <a:pt x="350" y="140"/>
                    <a:pt x="347" y="134"/>
                  </a:cubicBezTo>
                  <a:cubicBezTo>
                    <a:pt x="318" y="78"/>
                    <a:pt x="318" y="78"/>
                    <a:pt x="318" y="78"/>
                  </a:cubicBezTo>
                  <a:cubicBezTo>
                    <a:pt x="312" y="67"/>
                    <a:pt x="302" y="60"/>
                    <a:pt x="290" y="58"/>
                  </a:cubicBezTo>
                  <a:cubicBezTo>
                    <a:pt x="275" y="66"/>
                    <a:pt x="259" y="75"/>
                    <a:pt x="244" y="84"/>
                  </a:cubicBezTo>
                  <a:cubicBezTo>
                    <a:pt x="241" y="95"/>
                    <a:pt x="242" y="107"/>
                    <a:pt x="249" y="117"/>
                  </a:cubicBezTo>
                  <a:cubicBezTo>
                    <a:pt x="282" y="171"/>
                    <a:pt x="282" y="171"/>
                    <a:pt x="282" y="171"/>
                  </a:cubicBezTo>
                  <a:cubicBezTo>
                    <a:pt x="286" y="177"/>
                    <a:pt x="284" y="184"/>
                    <a:pt x="279" y="188"/>
                  </a:cubicBezTo>
                  <a:cubicBezTo>
                    <a:pt x="267" y="197"/>
                    <a:pt x="267" y="197"/>
                    <a:pt x="267" y="197"/>
                  </a:cubicBezTo>
                  <a:cubicBezTo>
                    <a:pt x="262" y="201"/>
                    <a:pt x="254" y="200"/>
                    <a:pt x="250" y="196"/>
                  </a:cubicBezTo>
                  <a:cubicBezTo>
                    <a:pt x="207" y="150"/>
                    <a:pt x="207" y="150"/>
                    <a:pt x="207" y="150"/>
                  </a:cubicBezTo>
                  <a:cubicBezTo>
                    <a:pt x="199" y="140"/>
                    <a:pt x="187" y="136"/>
                    <a:pt x="176" y="137"/>
                  </a:cubicBezTo>
                  <a:cubicBezTo>
                    <a:pt x="163" y="149"/>
                    <a:pt x="150" y="161"/>
                    <a:pt x="138" y="174"/>
                  </a:cubicBezTo>
                  <a:cubicBezTo>
                    <a:pt x="138" y="185"/>
                    <a:pt x="142" y="197"/>
                    <a:pt x="151" y="205"/>
                  </a:cubicBezTo>
                  <a:cubicBezTo>
                    <a:pt x="197" y="248"/>
                    <a:pt x="197" y="248"/>
                    <a:pt x="197" y="248"/>
                  </a:cubicBezTo>
                  <a:cubicBezTo>
                    <a:pt x="202" y="253"/>
                    <a:pt x="202" y="261"/>
                    <a:pt x="198" y="266"/>
                  </a:cubicBezTo>
                  <a:cubicBezTo>
                    <a:pt x="189" y="277"/>
                    <a:pt x="189" y="277"/>
                    <a:pt x="189" y="277"/>
                  </a:cubicBezTo>
                  <a:cubicBezTo>
                    <a:pt x="185" y="283"/>
                    <a:pt x="178" y="284"/>
                    <a:pt x="172" y="280"/>
                  </a:cubicBezTo>
                  <a:cubicBezTo>
                    <a:pt x="119" y="247"/>
                    <a:pt x="119" y="247"/>
                    <a:pt x="119" y="247"/>
                  </a:cubicBezTo>
                  <a:cubicBezTo>
                    <a:pt x="109" y="240"/>
                    <a:pt x="96" y="239"/>
                    <a:pt x="85" y="242"/>
                  </a:cubicBezTo>
                  <a:cubicBezTo>
                    <a:pt x="76" y="257"/>
                    <a:pt x="67" y="273"/>
                    <a:pt x="59" y="288"/>
                  </a:cubicBezTo>
                  <a:cubicBezTo>
                    <a:pt x="61" y="299"/>
                    <a:pt x="68" y="309"/>
                    <a:pt x="79" y="315"/>
                  </a:cubicBezTo>
                  <a:cubicBezTo>
                    <a:pt x="135" y="345"/>
                    <a:pt x="135" y="345"/>
                    <a:pt x="135" y="345"/>
                  </a:cubicBezTo>
                  <a:cubicBezTo>
                    <a:pt x="141" y="348"/>
                    <a:pt x="143" y="355"/>
                    <a:pt x="141" y="362"/>
                  </a:cubicBezTo>
                  <a:cubicBezTo>
                    <a:pt x="135" y="375"/>
                    <a:pt x="135" y="375"/>
                    <a:pt x="135" y="375"/>
                  </a:cubicBezTo>
                  <a:cubicBezTo>
                    <a:pt x="132" y="381"/>
                    <a:pt x="125" y="384"/>
                    <a:pt x="119" y="382"/>
                  </a:cubicBezTo>
                  <a:cubicBezTo>
                    <a:pt x="59" y="364"/>
                    <a:pt x="59" y="364"/>
                    <a:pt x="59" y="364"/>
                  </a:cubicBezTo>
                  <a:cubicBezTo>
                    <a:pt x="48" y="360"/>
                    <a:pt x="35" y="362"/>
                    <a:pt x="25" y="368"/>
                  </a:cubicBezTo>
                  <a:cubicBezTo>
                    <a:pt x="20" y="385"/>
                    <a:pt x="15" y="402"/>
                    <a:pt x="12" y="420"/>
                  </a:cubicBezTo>
                  <a:cubicBezTo>
                    <a:pt x="17" y="429"/>
                    <a:pt x="26" y="437"/>
                    <a:pt x="38" y="440"/>
                  </a:cubicBezTo>
                  <a:cubicBezTo>
                    <a:pt x="100" y="454"/>
                    <a:pt x="100" y="454"/>
                    <a:pt x="100" y="454"/>
                  </a:cubicBezTo>
                  <a:cubicBezTo>
                    <a:pt x="106" y="456"/>
                    <a:pt x="111" y="462"/>
                    <a:pt x="110" y="469"/>
                  </a:cubicBezTo>
                  <a:cubicBezTo>
                    <a:pt x="107" y="483"/>
                    <a:pt x="107" y="483"/>
                    <a:pt x="107" y="483"/>
                  </a:cubicBezTo>
                  <a:cubicBezTo>
                    <a:pt x="107" y="490"/>
                    <a:pt x="101" y="495"/>
                    <a:pt x="94" y="495"/>
                  </a:cubicBezTo>
                  <a:cubicBezTo>
                    <a:pt x="32" y="492"/>
                    <a:pt x="32" y="492"/>
                    <a:pt x="32" y="492"/>
                  </a:cubicBezTo>
                  <a:cubicBezTo>
                    <a:pt x="19" y="491"/>
                    <a:pt x="8" y="497"/>
                    <a:pt x="0" y="505"/>
                  </a:cubicBezTo>
                  <a:cubicBezTo>
                    <a:pt x="0" y="514"/>
                    <a:pt x="0" y="524"/>
                    <a:pt x="0" y="533"/>
                  </a:cubicBezTo>
                  <a:cubicBezTo>
                    <a:pt x="0" y="541"/>
                    <a:pt x="0" y="550"/>
                    <a:pt x="0" y="558"/>
                  </a:cubicBezTo>
                  <a:cubicBezTo>
                    <a:pt x="8" y="566"/>
                    <a:pt x="19" y="571"/>
                    <a:pt x="31" y="571"/>
                  </a:cubicBezTo>
                  <a:cubicBezTo>
                    <a:pt x="94" y="569"/>
                    <a:pt x="94" y="569"/>
                    <a:pt x="94" y="569"/>
                  </a:cubicBezTo>
                  <a:cubicBezTo>
                    <a:pt x="101" y="569"/>
                    <a:pt x="107" y="574"/>
                    <a:pt x="108" y="581"/>
                  </a:cubicBezTo>
                  <a:cubicBezTo>
                    <a:pt x="109" y="595"/>
                    <a:pt x="109" y="595"/>
                    <a:pt x="109" y="595"/>
                  </a:cubicBezTo>
                  <a:cubicBezTo>
                    <a:pt x="110" y="602"/>
                    <a:pt x="106" y="608"/>
                    <a:pt x="99" y="609"/>
                  </a:cubicBezTo>
                  <a:cubicBezTo>
                    <a:pt x="38" y="623"/>
                    <a:pt x="38" y="623"/>
                    <a:pt x="38" y="623"/>
                  </a:cubicBezTo>
                  <a:cubicBezTo>
                    <a:pt x="26" y="626"/>
                    <a:pt x="16" y="634"/>
                    <a:pt x="11" y="644"/>
                  </a:cubicBezTo>
                  <a:cubicBezTo>
                    <a:pt x="15" y="661"/>
                    <a:pt x="19" y="679"/>
                    <a:pt x="25" y="695"/>
                  </a:cubicBezTo>
                  <a:cubicBezTo>
                    <a:pt x="34" y="701"/>
                    <a:pt x="46" y="703"/>
                    <a:pt x="58" y="700"/>
                  </a:cubicBezTo>
                  <a:cubicBezTo>
                    <a:pt x="119" y="681"/>
                    <a:pt x="119" y="681"/>
                    <a:pt x="119" y="681"/>
                  </a:cubicBezTo>
                  <a:cubicBezTo>
                    <a:pt x="125" y="680"/>
                    <a:pt x="132" y="683"/>
                    <a:pt x="134" y="689"/>
                  </a:cubicBezTo>
                  <a:cubicBezTo>
                    <a:pt x="140" y="703"/>
                    <a:pt x="140" y="703"/>
                    <a:pt x="140" y="703"/>
                  </a:cubicBezTo>
                  <a:cubicBezTo>
                    <a:pt x="142" y="709"/>
                    <a:pt x="140" y="716"/>
                    <a:pt x="134" y="719"/>
                  </a:cubicBezTo>
                  <a:cubicBezTo>
                    <a:pt x="78" y="748"/>
                    <a:pt x="78" y="748"/>
                    <a:pt x="78" y="748"/>
                  </a:cubicBezTo>
                  <a:cubicBezTo>
                    <a:pt x="67" y="754"/>
                    <a:pt x="60" y="764"/>
                    <a:pt x="58" y="775"/>
                  </a:cubicBezTo>
                  <a:cubicBezTo>
                    <a:pt x="66" y="791"/>
                    <a:pt x="75" y="806"/>
                    <a:pt x="84" y="821"/>
                  </a:cubicBezTo>
                  <a:cubicBezTo>
                    <a:pt x="95" y="825"/>
                    <a:pt x="107" y="823"/>
                    <a:pt x="117" y="817"/>
                  </a:cubicBezTo>
                  <a:cubicBezTo>
                    <a:pt x="171" y="784"/>
                    <a:pt x="171" y="784"/>
                    <a:pt x="171" y="784"/>
                  </a:cubicBezTo>
                  <a:cubicBezTo>
                    <a:pt x="177" y="780"/>
                    <a:pt x="184" y="781"/>
                    <a:pt x="188" y="787"/>
                  </a:cubicBezTo>
                  <a:cubicBezTo>
                    <a:pt x="197" y="799"/>
                    <a:pt x="197" y="799"/>
                    <a:pt x="197" y="799"/>
                  </a:cubicBezTo>
                  <a:cubicBezTo>
                    <a:pt x="201" y="804"/>
                    <a:pt x="200" y="811"/>
                    <a:pt x="196" y="816"/>
                  </a:cubicBezTo>
                  <a:cubicBezTo>
                    <a:pt x="150" y="858"/>
                    <a:pt x="150" y="858"/>
                    <a:pt x="150" y="858"/>
                  </a:cubicBezTo>
                  <a:cubicBezTo>
                    <a:pt x="140" y="867"/>
                    <a:pt x="136" y="878"/>
                    <a:pt x="137" y="890"/>
                  </a:cubicBezTo>
                  <a:cubicBezTo>
                    <a:pt x="149" y="903"/>
                    <a:pt x="161" y="916"/>
                    <a:pt x="174" y="928"/>
                  </a:cubicBezTo>
                  <a:cubicBezTo>
                    <a:pt x="185" y="928"/>
                    <a:pt x="197" y="924"/>
                    <a:pt x="205" y="915"/>
                  </a:cubicBezTo>
                  <a:cubicBezTo>
                    <a:pt x="248" y="869"/>
                    <a:pt x="248" y="869"/>
                    <a:pt x="248" y="869"/>
                  </a:cubicBezTo>
                  <a:cubicBezTo>
                    <a:pt x="253" y="864"/>
                    <a:pt x="261" y="863"/>
                    <a:pt x="266" y="867"/>
                  </a:cubicBezTo>
                  <a:cubicBezTo>
                    <a:pt x="277" y="877"/>
                    <a:pt x="277" y="877"/>
                    <a:pt x="277" y="877"/>
                  </a:cubicBezTo>
                  <a:cubicBezTo>
                    <a:pt x="283" y="881"/>
                    <a:pt x="284" y="888"/>
                    <a:pt x="280" y="894"/>
                  </a:cubicBezTo>
                  <a:cubicBezTo>
                    <a:pt x="247" y="946"/>
                    <a:pt x="247" y="946"/>
                    <a:pt x="247" y="946"/>
                  </a:cubicBezTo>
                  <a:cubicBezTo>
                    <a:pt x="240" y="957"/>
                    <a:pt x="239" y="969"/>
                    <a:pt x="242" y="980"/>
                  </a:cubicBezTo>
                  <a:cubicBezTo>
                    <a:pt x="257" y="990"/>
                    <a:pt x="273" y="999"/>
                    <a:pt x="288" y="1007"/>
                  </a:cubicBezTo>
                  <a:cubicBezTo>
                    <a:pt x="299" y="1004"/>
                    <a:pt x="309" y="997"/>
                    <a:pt x="315" y="987"/>
                  </a:cubicBezTo>
                  <a:cubicBezTo>
                    <a:pt x="345" y="931"/>
                    <a:pt x="345" y="931"/>
                    <a:pt x="345" y="931"/>
                  </a:cubicBezTo>
                  <a:cubicBezTo>
                    <a:pt x="348" y="925"/>
                    <a:pt x="355" y="922"/>
                    <a:pt x="362" y="925"/>
                  </a:cubicBezTo>
                  <a:cubicBezTo>
                    <a:pt x="375" y="931"/>
                    <a:pt x="375" y="931"/>
                    <a:pt x="375" y="931"/>
                  </a:cubicBezTo>
                  <a:cubicBezTo>
                    <a:pt x="381" y="934"/>
                    <a:pt x="384" y="940"/>
                    <a:pt x="382" y="947"/>
                  </a:cubicBezTo>
                  <a:cubicBezTo>
                    <a:pt x="364" y="1006"/>
                    <a:pt x="364" y="1006"/>
                    <a:pt x="364" y="1006"/>
                  </a:cubicBezTo>
                  <a:cubicBezTo>
                    <a:pt x="360" y="1018"/>
                    <a:pt x="362" y="1031"/>
                    <a:pt x="368" y="1040"/>
                  </a:cubicBezTo>
                  <a:cubicBezTo>
                    <a:pt x="385" y="1046"/>
                    <a:pt x="402" y="1050"/>
                    <a:pt x="420" y="1054"/>
                  </a:cubicBezTo>
                  <a:cubicBezTo>
                    <a:pt x="429" y="1049"/>
                    <a:pt x="437" y="1040"/>
                    <a:pt x="440" y="1028"/>
                  </a:cubicBezTo>
                  <a:cubicBezTo>
                    <a:pt x="454" y="966"/>
                    <a:pt x="454" y="966"/>
                    <a:pt x="454" y="966"/>
                  </a:cubicBezTo>
                  <a:cubicBezTo>
                    <a:pt x="456" y="959"/>
                    <a:pt x="462" y="955"/>
                    <a:pt x="469" y="956"/>
                  </a:cubicBezTo>
                  <a:cubicBezTo>
                    <a:pt x="483" y="958"/>
                    <a:pt x="483" y="958"/>
                    <a:pt x="483" y="958"/>
                  </a:cubicBezTo>
                  <a:cubicBezTo>
                    <a:pt x="490" y="959"/>
                    <a:pt x="495" y="965"/>
                    <a:pt x="495" y="972"/>
                  </a:cubicBezTo>
                  <a:cubicBezTo>
                    <a:pt x="492" y="1034"/>
                    <a:pt x="492" y="1034"/>
                    <a:pt x="492" y="1034"/>
                  </a:cubicBezTo>
                  <a:cubicBezTo>
                    <a:pt x="491" y="1046"/>
                    <a:pt x="497" y="1058"/>
                    <a:pt x="505" y="1065"/>
                  </a:cubicBezTo>
                  <a:cubicBezTo>
                    <a:pt x="514" y="1066"/>
                    <a:pt x="524" y="1066"/>
                    <a:pt x="533" y="1066"/>
                  </a:cubicBezTo>
                  <a:cubicBezTo>
                    <a:pt x="541" y="1066"/>
                    <a:pt x="550" y="1066"/>
                    <a:pt x="558" y="1066"/>
                  </a:cubicBezTo>
                  <a:cubicBezTo>
                    <a:pt x="566" y="1058"/>
                    <a:pt x="571" y="1047"/>
                    <a:pt x="571" y="1035"/>
                  </a:cubicBezTo>
                  <a:cubicBezTo>
                    <a:pt x="569" y="971"/>
                    <a:pt x="569" y="971"/>
                    <a:pt x="569" y="971"/>
                  </a:cubicBezTo>
                  <a:cubicBezTo>
                    <a:pt x="569" y="965"/>
                    <a:pt x="574" y="959"/>
                    <a:pt x="581" y="958"/>
                  </a:cubicBezTo>
                  <a:cubicBezTo>
                    <a:pt x="595" y="956"/>
                    <a:pt x="595" y="956"/>
                    <a:pt x="595" y="956"/>
                  </a:cubicBezTo>
                  <a:cubicBezTo>
                    <a:pt x="602" y="956"/>
                    <a:pt x="608" y="960"/>
                    <a:pt x="609" y="966"/>
                  </a:cubicBezTo>
                  <a:cubicBezTo>
                    <a:pt x="623" y="1027"/>
                    <a:pt x="623" y="1027"/>
                    <a:pt x="623" y="1027"/>
                  </a:cubicBezTo>
                  <a:cubicBezTo>
                    <a:pt x="626" y="1040"/>
                    <a:pt x="634" y="1049"/>
                    <a:pt x="644" y="1055"/>
                  </a:cubicBezTo>
                  <a:cubicBezTo>
                    <a:pt x="661" y="1051"/>
                    <a:pt x="679" y="1046"/>
                    <a:pt x="695" y="1041"/>
                  </a:cubicBezTo>
                  <a:cubicBezTo>
                    <a:pt x="701" y="1031"/>
                    <a:pt x="703" y="1020"/>
                    <a:pt x="700" y="1008"/>
                  </a:cubicBezTo>
                  <a:cubicBezTo>
                    <a:pt x="681" y="947"/>
                    <a:pt x="681" y="947"/>
                    <a:pt x="681" y="947"/>
                  </a:cubicBezTo>
                  <a:cubicBezTo>
                    <a:pt x="680" y="941"/>
                    <a:pt x="683" y="934"/>
                    <a:pt x="689" y="931"/>
                  </a:cubicBezTo>
                  <a:cubicBezTo>
                    <a:pt x="703" y="926"/>
                    <a:pt x="703" y="926"/>
                    <a:pt x="703" y="926"/>
                  </a:cubicBezTo>
                  <a:cubicBezTo>
                    <a:pt x="709" y="923"/>
                    <a:pt x="716" y="926"/>
                    <a:pt x="719" y="932"/>
                  </a:cubicBezTo>
                  <a:cubicBezTo>
                    <a:pt x="748" y="987"/>
                    <a:pt x="748" y="987"/>
                    <a:pt x="748" y="987"/>
                  </a:cubicBezTo>
                  <a:cubicBezTo>
                    <a:pt x="754" y="998"/>
                    <a:pt x="764" y="1006"/>
                    <a:pt x="775" y="1008"/>
                  </a:cubicBezTo>
                  <a:cubicBezTo>
                    <a:pt x="791" y="1000"/>
                    <a:pt x="806" y="991"/>
                    <a:pt x="821" y="981"/>
                  </a:cubicBezTo>
                  <a:cubicBezTo>
                    <a:pt x="825" y="971"/>
                    <a:pt x="823" y="959"/>
                    <a:pt x="817" y="949"/>
                  </a:cubicBezTo>
                  <a:cubicBezTo>
                    <a:pt x="784" y="894"/>
                    <a:pt x="784" y="894"/>
                    <a:pt x="784" y="894"/>
                  </a:cubicBezTo>
                  <a:cubicBezTo>
                    <a:pt x="780" y="889"/>
                    <a:pt x="781" y="881"/>
                    <a:pt x="787" y="877"/>
                  </a:cubicBezTo>
                  <a:cubicBezTo>
                    <a:pt x="799" y="868"/>
                    <a:pt x="799" y="868"/>
                    <a:pt x="799" y="868"/>
                  </a:cubicBezTo>
                  <a:cubicBezTo>
                    <a:pt x="804" y="865"/>
                    <a:pt x="811" y="865"/>
                    <a:pt x="816" y="870"/>
                  </a:cubicBezTo>
                  <a:cubicBezTo>
                    <a:pt x="858" y="916"/>
                    <a:pt x="858" y="916"/>
                    <a:pt x="858" y="916"/>
                  </a:cubicBezTo>
                  <a:cubicBezTo>
                    <a:pt x="867" y="925"/>
                    <a:pt x="878" y="930"/>
                    <a:pt x="890" y="929"/>
                  </a:cubicBezTo>
                  <a:cubicBezTo>
                    <a:pt x="903" y="917"/>
                    <a:pt x="916" y="905"/>
                    <a:pt x="928" y="891"/>
                  </a:cubicBezTo>
                  <a:cubicBezTo>
                    <a:pt x="928" y="880"/>
                    <a:pt x="924" y="869"/>
                    <a:pt x="915" y="861"/>
                  </a:cubicBezTo>
                  <a:cubicBezTo>
                    <a:pt x="869" y="817"/>
                    <a:pt x="869" y="817"/>
                    <a:pt x="869" y="817"/>
                  </a:cubicBezTo>
                  <a:cubicBezTo>
                    <a:pt x="864" y="813"/>
                    <a:pt x="863" y="805"/>
                    <a:pt x="867" y="800"/>
                  </a:cubicBezTo>
                  <a:cubicBezTo>
                    <a:pt x="877" y="788"/>
                    <a:pt x="877" y="788"/>
                    <a:pt x="877" y="788"/>
                  </a:cubicBezTo>
                  <a:cubicBezTo>
                    <a:pt x="881" y="783"/>
                    <a:pt x="888" y="782"/>
                    <a:pt x="894" y="785"/>
                  </a:cubicBezTo>
                  <a:cubicBezTo>
                    <a:pt x="946" y="819"/>
                    <a:pt x="946" y="819"/>
                    <a:pt x="946" y="819"/>
                  </a:cubicBezTo>
                  <a:cubicBezTo>
                    <a:pt x="957" y="826"/>
                    <a:pt x="969" y="827"/>
                    <a:pt x="980" y="823"/>
                  </a:cubicBezTo>
                  <a:cubicBezTo>
                    <a:pt x="990" y="808"/>
                    <a:pt x="999" y="793"/>
                    <a:pt x="1007" y="777"/>
                  </a:cubicBezTo>
                  <a:cubicBezTo>
                    <a:pt x="1004" y="766"/>
                    <a:pt x="997" y="757"/>
                    <a:pt x="987" y="751"/>
                  </a:cubicBezTo>
                  <a:cubicBezTo>
                    <a:pt x="931" y="721"/>
                    <a:pt x="931" y="721"/>
                    <a:pt x="931" y="721"/>
                  </a:cubicBezTo>
                  <a:cubicBezTo>
                    <a:pt x="925" y="717"/>
                    <a:pt x="922" y="710"/>
                    <a:pt x="925" y="704"/>
                  </a:cubicBezTo>
                  <a:cubicBezTo>
                    <a:pt x="931" y="691"/>
                    <a:pt x="931" y="691"/>
                    <a:pt x="931" y="691"/>
                  </a:cubicBezTo>
                  <a:cubicBezTo>
                    <a:pt x="934" y="685"/>
                    <a:pt x="940" y="681"/>
                    <a:pt x="947" y="683"/>
                  </a:cubicBezTo>
                  <a:cubicBezTo>
                    <a:pt x="1006" y="702"/>
                    <a:pt x="1006" y="702"/>
                    <a:pt x="1006" y="702"/>
                  </a:cubicBezTo>
                  <a:cubicBezTo>
                    <a:pt x="1018" y="706"/>
                    <a:pt x="1031" y="704"/>
                    <a:pt x="1040" y="697"/>
                  </a:cubicBezTo>
                  <a:cubicBezTo>
                    <a:pt x="1046" y="681"/>
                    <a:pt x="1050" y="664"/>
                    <a:pt x="1054" y="646"/>
                  </a:cubicBezTo>
                  <a:cubicBezTo>
                    <a:pt x="1049" y="636"/>
                    <a:pt x="1040" y="629"/>
                    <a:pt x="1028" y="626"/>
                  </a:cubicBezTo>
                  <a:close/>
                </a:path>
              </a:pathLst>
            </a:custGeom>
            <a:solidFill>
              <a:srgbClr val="385085"/>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sp>
          <p:nvSpPr>
            <p:cNvPr id="11" name="Freeform 10">
              <a:extLst>
                <a:ext uri="{FF2B5EF4-FFF2-40B4-BE49-F238E27FC236}">
                  <a16:creationId xmlns:a16="http://schemas.microsoft.com/office/drawing/2014/main" id="{9D6327CA-6311-AF2B-145A-2EBB20C927B7}"/>
                </a:ext>
              </a:extLst>
            </p:cNvPr>
            <p:cNvSpPr>
              <a:spLocks/>
            </p:cNvSpPr>
            <p:nvPr/>
          </p:nvSpPr>
          <p:spPr bwMode="auto">
            <a:xfrm flipH="1">
              <a:off x="6106904" y="3228543"/>
              <a:ext cx="786863" cy="780273"/>
            </a:xfrm>
            <a:custGeom>
              <a:avLst/>
              <a:gdLst>
                <a:gd name="T0" fmla="*/ 0 w 364"/>
                <a:gd name="T1" fmla="*/ 0 h 362"/>
                <a:gd name="T2" fmla="*/ 364 w 364"/>
                <a:gd name="T3" fmla="*/ 362 h 362"/>
                <a:gd name="T4" fmla="*/ 364 w 364"/>
                <a:gd name="T5" fmla="*/ 0 h 362"/>
                <a:gd name="T6" fmla="*/ 0 w 364"/>
                <a:gd name="T7" fmla="*/ 0 h 362"/>
              </a:gdLst>
              <a:ahLst/>
              <a:cxnLst>
                <a:cxn ang="0">
                  <a:pos x="T0" y="T1"/>
                </a:cxn>
                <a:cxn ang="0">
                  <a:pos x="T2" y="T3"/>
                </a:cxn>
                <a:cxn ang="0">
                  <a:pos x="T4" y="T5"/>
                </a:cxn>
                <a:cxn ang="0">
                  <a:pos x="T6" y="T7"/>
                </a:cxn>
              </a:cxnLst>
              <a:rect l="0" t="0" r="r" b="b"/>
              <a:pathLst>
                <a:path w="364" h="362">
                  <a:moveTo>
                    <a:pt x="0" y="0"/>
                  </a:moveTo>
                  <a:cubicBezTo>
                    <a:pt x="1" y="200"/>
                    <a:pt x="164" y="361"/>
                    <a:pt x="364" y="362"/>
                  </a:cubicBezTo>
                  <a:cubicBezTo>
                    <a:pt x="364" y="0"/>
                    <a:pt x="364" y="0"/>
                    <a:pt x="364" y="0"/>
                  </a:cubicBezTo>
                  <a:lnTo>
                    <a:pt x="0" y="0"/>
                  </a:lnTo>
                  <a:close/>
                </a:path>
              </a:pathLst>
            </a:custGeom>
            <a:solidFill>
              <a:srgbClr val="F26363"/>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sp>
          <p:nvSpPr>
            <p:cNvPr id="12" name="Freeform 11">
              <a:extLst>
                <a:ext uri="{FF2B5EF4-FFF2-40B4-BE49-F238E27FC236}">
                  <a16:creationId xmlns:a16="http://schemas.microsoft.com/office/drawing/2014/main" id="{C14DFCA1-1E49-CF56-077B-08AD327AECE4}"/>
                </a:ext>
              </a:extLst>
            </p:cNvPr>
            <p:cNvSpPr>
              <a:spLocks/>
            </p:cNvSpPr>
            <p:nvPr/>
          </p:nvSpPr>
          <p:spPr bwMode="auto">
            <a:xfrm flipH="1">
              <a:off x="5304224" y="3228543"/>
              <a:ext cx="893623" cy="785545"/>
            </a:xfrm>
            <a:custGeom>
              <a:avLst/>
              <a:gdLst>
                <a:gd name="T0" fmla="*/ 42 w 414"/>
                <a:gd name="T1" fmla="*/ 0 h 364"/>
                <a:gd name="T2" fmla="*/ 42 w 414"/>
                <a:gd name="T3" fmla="*/ 224 h 364"/>
                <a:gd name="T4" fmla="*/ 0 w 414"/>
                <a:gd name="T5" fmla="*/ 249 h 364"/>
                <a:gd name="T6" fmla="*/ 42 w 414"/>
                <a:gd name="T7" fmla="*/ 273 h 364"/>
                <a:gd name="T8" fmla="*/ 42 w 414"/>
                <a:gd name="T9" fmla="*/ 362 h 364"/>
                <a:gd name="T10" fmla="*/ 45 w 414"/>
                <a:gd name="T11" fmla="*/ 364 h 364"/>
                <a:gd name="T12" fmla="*/ 414 w 414"/>
                <a:gd name="T13" fmla="*/ 0 h 364"/>
                <a:gd name="T14" fmla="*/ 42 w 414"/>
                <a:gd name="T15" fmla="*/ 0 h 3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4" h="364">
                  <a:moveTo>
                    <a:pt x="42" y="0"/>
                  </a:moveTo>
                  <a:cubicBezTo>
                    <a:pt x="42" y="224"/>
                    <a:pt x="42" y="224"/>
                    <a:pt x="42" y="224"/>
                  </a:cubicBezTo>
                  <a:cubicBezTo>
                    <a:pt x="0" y="249"/>
                    <a:pt x="0" y="249"/>
                    <a:pt x="0" y="249"/>
                  </a:cubicBezTo>
                  <a:cubicBezTo>
                    <a:pt x="42" y="273"/>
                    <a:pt x="42" y="273"/>
                    <a:pt x="42" y="273"/>
                  </a:cubicBezTo>
                  <a:cubicBezTo>
                    <a:pt x="42" y="362"/>
                    <a:pt x="42" y="362"/>
                    <a:pt x="42" y="362"/>
                  </a:cubicBezTo>
                  <a:cubicBezTo>
                    <a:pt x="46" y="362"/>
                    <a:pt x="44" y="364"/>
                    <a:pt x="45" y="364"/>
                  </a:cubicBezTo>
                  <a:cubicBezTo>
                    <a:pt x="248" y="364"/>
                    <a:pt x="413" y="200"/>
                    <a:pt x="414" y="0"/>
                  </a:cubicBezTo>
                  <a:lnTo>
                    <a:pt x="42" y="0"/>
                  </a:lnTo>
                  <a:close/>
                </a:path>
              </a:pathLst>
            </a:custGeom>
            <a:solidFill>
              <a:srgbClr val="385085"/>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sp>
          <p:nvSpPr>
            <p:cNvPr id="13" name="Freeform 12">
              <a:extLst>
                <a:ext uri="{FF2B5EF4-FFF2-40B4-BE49-F238E27FC236}">
                  <a16:creationId xmlns:a16="http://schemas.microsoft.com/office/drawing/2014/main" id="{CA95F99B-2C56-EBB4-F2E9-1CE1D8E83504}"/>
                </a:ext>
              </a:extLst>
            </p:cNvPr>
            <p:cNvSpPr>
              <a:spLocks/>
            </p:cNvSpPr>
            <p:nvPr/>
          </p:nvSpPr>
          <p:spPr bwMode="auto">
            <a:xfrm flipH="1">
              <a:off x="5304223" y="2420592"/>
              <a:ext cx="802680" cy="897579"/>
            </a:xfrm>
            <a:custGeom>
              <a:avLst/>
              <a:gdLst>
                <a:gd name="T0" fmla="*/ 3 w 372"/>
                <a:gd name="T1" fmla="*/ 1 h 416"/>
                <a:gd name="T2" fmla="*/ 0 w 372"/>
                <a:gd name="T3" fmla="*/ 0 h 416"/>
                <a:gd name="T4" fmla="*/ 0 w 372"/>
                <a:gd name="T5" fmla="*/ 374 h 416"/>
                <a:gd name="T6" fmla="*/ 226 w 372"/>
                <a:gd name="T7" fmla="*/ 374 h 416"/>
                <a:gd name="T8" fmla="*/ 251 w 372"/>
                <a:gd name="T9" fmla="*/ 416 h 416"/>
                <a:gd name="T10" fmla="*/ 275 w 372"/>
                <a:gd name="T11" fmla="*/ 374 h 416"/>
                <a:gd name="T12" fmla="*/ 372 w 372"/>
                <a:gd name="T13" fmla="*/ 374 h 416"/>
                <a:gd name="T14" fmla="*/ 372 w 372"/>
                <a:gd name="T15" fmla="*/ 370 h 416"/>
                <a:gd name="T16" fmla="*/ 3 w 372"/>
                <a:gd name="T17" fmla="*/ 1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2" h="416">
                  <a:moveTo>
                    <a:pt x="3" y="1"/>
                  </a:moveTo>
                  <a:cubicBezTo>
                    <a:pt x="2" y="1"/>
                    <a:pt x="4" y="0"/>
                    <a:pt x="0" y="0"/>
                  </a:cubicBezTo>
                  <a:cubicBezTo>
                    <a:pt x="0" y="374"/>
                    <a:pt x="0" y="374"/>
                    <a:pt x="0" y="374"/>
                  </a:cubicBezTo>
                  <a:cubicBezTo>
                    <a:pt x="226" y="374"/>
                    <a:pt x="226" y="374"/>
                    <a:pt x="226" y="374"/>
                  </a:cubicBezTo>
                  <a:cubicBezTo>
                    <a:pt x="251" y="416"/>
                    <a:pt x="251" y="416"/>
                    <a:pt x="251" y="416"/>
                  </a:cubicBezTo>
                  <a:cubicBezTo>
                    <a:pt x="275" y="374"/>
                    <a:pt x="275" y="374"/>
                    <a:pt x="275" y="374"/>
                  </a:cubicBezTo>
                  <a:cubicBezTo>
                    <a:pt x="372" y="374"/>
                    <a:pt x="372" y="374"/>
                    <a:pt x="372" y="374"/>
                  </a:cubicBezTo>
                  <a:cubicBezTo>
                    <a:pt x="372" y="370"/>
                    <a:pt x="372" y="371"/>
                    <a:pt x="372" y="370"/>
                  </a:cubicBezTo>
                  <a:cubicBezTo>
                    <a:pt x="372" y="167"/>
                    <a:pt x="206" y="1"/>
                    <a:pt x="3" y="1"/>
                  </a:cubicBezTo>
                  <a:close/>
                </a:path>
              </a:pathLst>
            </a:custGeom>
            <a:solidFill>
              <a:srgbClr val="A8436F"/>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sp>
          <p:nvSpPr>
            <p:cNvPr id="14" name="Freeform 13">
              <a:extLst>
                <a:ext uri="{FF2B5EF4-FFF2-40B4-BE49-F238E27FC236}">
                  <a16:creationId xmlns:a16="http://schemas.microsoft.com/office/drawing/2014/main" id="{1E94B722-B34F-9A10-3EB6-378BA8061AED}"/>
                </a:ext>
              </a:extLst>
            </p:cNvPr>
            <p:cNvSpPr>
              <a:spLocks/>
            </p:cNvSpPr>
            <p:nvPr/>
          </p:nvSpPr>
          <p:spPr bwMode="auto">
            <a:xfrm flipH="1">
              <a:off x="6017279" y="2420592"/>
              <a:ext cx="877807" cy="807951"/>
            </a:xfrm>
            <a:custGeom>
              <a:avLst/>
              <a:gdLst>
                <a:gd name="T0" fmla="*/ 407 w 407"/>
                <a:gd name="T1" fmla="*/ 122 h 374"/>
                <a:gd name="T2" fmla="*/ 365 w 407"/>
                <a:gd name="T3" fmla="*/ 98 h 374"/>
                <a:gd name="T4" fmla="*/ 365 w 407"/>
                <a:gd name="T5" fmla="*/ 0 h 374"/>
                <a:gd name="T6" fmla="*/ 0 w 407"/>
                <a:gd name="T7" fmla="*/ 370 h 374"/>
                <a:gd name="T8" fmla="*/ 1 w 407"/>
                <a:gd name="T9" fmla="*/ 374 h 374"/>
                <a:gd name="T10" fmla="*/ 365 w 407"/>
                <a:gd name="T11" fmla="*/ 374 h 374"/>
                <a:gd name="T12" fmla="*/ 365 w 407"/>
                <a:gd name="T13" fmla="*/ 146 h 374"/>
                <a:gd name="T14" fmla="*/ 407 w 407"/>
                <a:gd name="T15" fmla="*/ 122 h 3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7" h="374">
                  <a:moveTo>
                    <a:pt x="407" y="122"/>
                  </a:moveTo>
                  <a:cubicBezTo>
                    <a:pt x="365" y="98"/>
                    <a:pt x="365" y="98"/>
                    <a:pt x="365" y="98"/>
                  </a:cubicBezTo>
                  <a:cubicBezTo>
                    <a:pt x="365" y="0"/>
                    <a:pt x="365" y="0"/>
                    <a:pt x="365" y="0"/>
                  </a:cubicBezTo>
                  <a:cubicBezTo>
                    <a:pt x="165" y="1"/>
                    <a:pt x="0" y="168"/>
                    <a:pt x="0" y="370"/>
                  </a:cubicBezTo>
                  <a:cubicBezTo>
                    <a:pt x="0" y="371"/>
                    <a:pt x="1" y="370"/>
                    <a:pt x="1" y="374"/>
                  </a:cubicBezTo>
                  <a:cubicBezTo>
                    <a:pt x="365" y="374"/>
                    <a:pt x="365" y="374"/>
                    <a:pt x="365" y="374"/>
                  </a:cubicBezTo>
                  <a:cubicBezTo>
                    <a:pt x="365" y="146"/>
                    <a:pt x="365" y="146"/>
                    <a:pt x="365" y="146"/>
                  </a:cubicBezTo>
                  <a:lnTo>
                    <a:pt x="407" y="122"/>
                  </a:lnTo>
                  <a:close/>
                </a:path>
              </a:pathLst>
            </a:custGeom>
            <a:solidFill>
              <a:srgbClr val="63357A"/>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sp>
          <p:nvSpPr>
            <p:cNvPr id="15" name="Freeform 14">
              <a:extLst>
                <a:ext uri="{FF2B5EF4-FFF2-40B4-BE49-F238E27FC236}">
                  <a16:creationId xmlns:a16="http://schemas.microsoft.com/office/drawing/2014/main" id="{B359BCBD-5EAD-D210-A3EA-ACA1D35F9E8C}"/>
                </a:ext>
              </a:extLst>
            </p:cNvPr>
            <p:cNvSpPr>
              <a:spLocks/>
            </p:cNvSpPr>
            <p:nvPr/>
          </p:nvSpPr>
          <p:spPr bwMode="auto">
            <a:xfrm flipH="1">
              <a:off x="6576122" y="3137600"/>
              <a:ext cx="142347" cy="125212"/>
            </a:xfrm>
            <a:custGeom>
              <a:avLst/>
              <a:gdLst>
                <a:gd name="T0" fmla="*/ 54 w 108"/>
                <a:gd name="T1" fmla="*/ 0 h 95"/>
                <a:gd name="T2" fmla="*/ 0 w 108"/>
                <a:gd name="T3" fmla="*/ 95 h 95"/>
                <a:gd name="T4" fmla="*/ 108 w 108"/>
                <a:gd name="T5" fmla="*/ 95 h 95"/>
                <a:gd name="T6" fmla="*/ 54 w 108"/>
                <a:gd name="T7" fmla="*/ 0 h 95"/>
              </a:gdLst>
              <a:ahLst/>
              <a:cxnLst>
                <a:cxn ang="0">
                  <a:pos x="T0" y="T1"/>
                </a:cxn>
                <a:cxn ang="0">
                  <a:pos x="T2" y="T3"/>
                </a:cxn>
                <a:cxn ang="0">
                  <a:pos x="T4" y="T5"/>
                </a:cxn>
                <a:cxn ang="0">
                  <a:pos x="T6" y="T7"/>
                </a:cxn>
              </a:cxnLst>
              <a:rect l="0" t="0" r="r" b="b"/>
              <a:pathLst>
                <a:path w="108" h="95">
                  <a:moveTo>
                    <a:pt x="54" y="0"/>
                  </a:moveTo>
                  <a:lnTo>
                    <a:pt x="0" y="95"/>
                  </a:lnTo>
                  <a:lnTo>
                    <a:pt x="108" y="95"/>
                  </a:lnTo>
                  <a:lnTo>
                    <a:pt x="54" y="0"/>
                  </a:lnTo>
                  <a:close/>
                </a:path>
              </a:pathLst>
            </a:custGeom>
            <a:solidFill>
              <a:srgbClr val="F26363"/>
            </a:solidFill>
            <a:ln>
              <a:noFill/>
            </a:ln>
            <a:effectLst/>
          </p:spPr>
          <p:txBody>
            <a:bodyPr vert="horz" wrap="square" lIns="182877" tIns="91439" rIns="182877" bIns="91439" numCol="1" anchor="t" anchorCtr="0" compatLnSpc="1">
              <a:prstTxWarp prst="textNoShape">
                <a:avLst/>
              </a:prstTxWarp>
            </a:bodyPr>
            <a:lstStyle/>
            <a:p>
              <a:pPr defTabSz="1828800">
                <a:defRPr/>
              </a:pPr>
              <a:endParaRPr lang="en-US" kern="0" dirty="0">
                <a:solidFill>
                  <a:prstClr val="black"/>
                </a:solidFill>
                <a:latin typeface="Calibri"/>
              </a:endParaRPr>
            </a:p>
          </p:txBody>
        </p:sp>
      </p:grpSp>
      <p:sp>
        <p:nvSpPr>
          <p:cNvPr id="18" name="TextBox 17">
            <a:extLst>
              <a:ext uri="{FF2B5EF4-FFF2-40B4-BE49-F238E27FC236}">
                <a16:creationId xmlns:a16="http://schemas.microsoft.com/office/drawing/2014/main" id="{A420C6CD-97F0-0E89-4C79-E775C5E2A05F}"/>
              </a:ext>
            </a:extLst>
          </p:cNvPr>
          <p:cNvSpPr txBox="1"/>
          <p:nvPr/>
        </p:nvSpPr>
        <p:spPr>
          <a:xfrm>
            <a:off x="9737057" y="4006629"/>
            <a:ext cx="500457" cy="400110"/>
          </a:xfrm>
          <a:prstGeom prst="rect">
            <a:avLst/>
          </a:prstGeom>
          <a:noFill/>
        </p:spPr>
        <p:txBody>
          <a:bodyPr wrap="none" rtlCol="0" anchor="ctr">
            <a:spAutoFit/>
          </a:bodyPr>
          <a:lstStyle>
            <a:defPPr>
              <a:defRPr lang="en-US"/>
            </a:defPPr>
            <a:lvl1pPr algn="ctr">
              <a:defRPr>
                <a:latin typeface="+mj-lt"/>
              </a:defRPr>
            </a:lvl1pPr>
          </a:lstStyle>
          <a:p>
            <a:pPr defTabSz="1828800">
              <a:defRPr/>
            </a:pPr>
            <a:r>
              <a:rPr lang="en-US" sz="2000" kern="0" dirty="0">
                <a:solidFill>
                  <a:srgbClr val="FFFFFF"/>
                </a:solidFill>
                <a:latin typeface="Montserrat"/>
              </a:rPr>
              <a:t>02</a:t>
            </a:r>
          </a:p>
        </p:txBody>
      </p:sp>
      <p:sp>
        <p:nvSpPr>
          <p:cNvPr id="19" name="TextBox 18">
            <a:extLst>
              <a:ext uri="{FF2B5EF4-FFF2-40B4-BE49-F238E27FC236}">
                <a16:creationId xmlns:a16="http://schemas.microsoft.com/office/drawing/2014/main" id="{EBC77B7D-A825-10FF-4C22-660B683B8F6B}"/>
              </a:ext>
            </a:extLst>
          </p:cNvPr>
          <p:cNvSpPr txBox="1"/>
          <p:nvPr/>
        </p:nvSpPr>
        <p:spPr>
          <a:xfrm>
            <a:off x="9763506" y="3536073"/>
            <a:ext cx="447558" cy="400110"/>
          </a:xfrm>
          <a:prstGeom prst="rect">
            <a:avLst/>
          </a:prstGeom>
          <a:noFill/>
        </p:spPr>
        <p:txBody>
          <a:bodyPr wrap="none" rtlCol="0" anchor="ctr">
            <a:spAutoFit/>
          </a:bodyPr>
          <a:lstStyle>
            <a:defPPr>
              <a:defRPr lang="en-US"/>
            </a:defPPr>
            <a:lvl1pPr algn="ctr">
              <a:defRPr>
                <a:latin typeface="+mj-lt"/>
              </a:defRPr>
            </a:lvl1pPr>
          </a:lstStyle>
          <a:p>
            <a:pPr defTabSz="1828800">
              <a:defRPr/>
            </a:pPr>
            <a:r>
              <a:rPr lang="en-US" sz="2000" kern="0" dirty="0">
                <a:solidFill>
                  <a:srgbClr val="FFFFFF"/>
                </a:solidFill>
                <a:latin typeface="Montserrat"/>
              </a:rPr>
              <a:t>01</a:t>
            </a:r>
          </a:p>
        </p:txBody>
      </p:sp>
      <p:sp>
        <p:nvSpPr>
          <p:cNvPr id="20" name="TextBox 19">
            <a:extLst>
              <a:ext uri="{FF2B5EF4-FFF2-40B4-BE49-F238E27FC236}">
                <a16:creationId xmlns:a16="http://schemas.microsoft.com/office/drawing/2014/main" id="{0D79DEA8-7D1F-3F80-1F6B-3C11248325C7}"/>
              </a:ext>
            </a:extLst>
          </p:cNvPr>
          <p:cNvSpPr txBox="1"/>
          <p:nvPr/>
        </p:nvSpPr>
        <p:spPr>
          <a:xfrm>
            <a:off x="10282053" y="4006629"/>
            <a:ext cx="524503" cy="400110"/>
          </a:xfrm>
          <a:prstGeom prst="rect">
            <a:avLst/>
          </a:prstGeom>
          <a:noFill/>
        </p:spPr>
        <p:txBody>
          <a:bodyPr wrap="none" rtlCol="0" anchor="ctr">
            <a:spAutoFit/>
          </a:bodyPr>
          <a:lstStyle>
            <a:defPPr>
              <a:defRPr lang="en-US"/>
            </a:defPPr>
            <a:lvl1pPr algn="ctr">
              <a:defRPr>
                <a:latin typeface="+mj-lt"/>
              </a:defRPr>
            </a:lvl1pPr>
          </a:lstStyle>
          <a:p>
            <a:pPr defTabSz="1828800">
              <a:defRPr/>
            </a:pPr>
            <a:r>
              <a:rPr lang="en-US" sz="2000" kern="0" dirty="0">
                <a:solidFill>
                  <a:srgbClr val="FFFFFF"/>
                </a:solidFill>
                <a:latin typeface="Montserrat"/>
              </a:rPr>
              <a:t>04</a:t>
            </a:r>
          </a:p>
        </p:txBody>
      </p:sp>
      <p:sp>
        <p:nvSpPr>
          <p:cNvPr id="21" name="TextBox 20">
            <a:extLst>
              <a:ext uri="{FF2B5EF4-FFF2-40B4-BE49-F238E27FC236}">
                <a16:creationId xmlns:a16="http://schemas.microsoft.com/office/drawing/2014/main" id="{3227711E-044E-7F93-5DDA-109B024ADF55}"/>
              </a:ext>
            </a:extLst>
          </p:cNvPr>
          <p:cNvSpPr txBox="1"/>
          <p:nvPr/>
        </p:nvSpPr>
        <p:spPr>
          <a:xfrm>
            <a:off x="10294876" y="3536073"/>
            <a:ext cx="498855" cy="400110"/>
          </a:xfrm>
          <a:prstGeom prst="rect">
            <a:avLst/>
          </a:prstGeom>
          <a:noFill/>
        </p:spPr>
        <p:txBody>
          <a:bodyPr wrap="none" rtlCol="0" anchor="ctr">
            <a:spAutoFit/>
          </a:bodyPr>
          <a:lstStyle>
            <a:defPPr>
              <a:defRPr lang="en-US"/>
            </a:defPPr>
            <a:lvl1pPr algn="ctr">
              <a:defRPr>
                <a:latin typeface="+mj-lt"/>
              </a:defRPr>
            </a:lvl1pPr>
          </a:lstStyle>
          <a:p>
            <a:pPr defTabSz="1828800">
              <a:defRPr/>
            </a:pPr>
            <a:r>
              <a:rPr lang="en-US" sz="2000" kern="0" dirty="0">
                <a:solidFill>
                  <a:srgbClr val="FFFFFF"/>
                </a:solidFill>
                <a:latin typeface="Montserrat"/>
              </a:rPr>
              <a:t>03</a:t>
            </a:r>
          </a:p>
        </p:txBody>
      </p:sp>
      <p:sp>
        <p:nvSpPr>
          <p:cNvPr id="22" name="TextBox 21">
            <a:extLst>
              <a:ext uri="{FF2B5EF4-FFF2-40B4-BE49-F238E27FC236}">
                <a16:creationId xmlns:a16="http://schemas.microsoft.com/office/drawing/2014/main" id="{5EBE144F-CA4E-E569-8566-D3FC8BEDE9B4}"/>
              </a:ext>
            </a:extLst>
          </p:cNvPr>
          <p:cNvSpPr txBox="1"/>
          <p:nvPr/>
        </p:nvSpPr>
        <p:spPr>
          <a:xfrm>
            <a:off x="1048425" y="1522232"/>
            <a:ext cx="1830950" cy="338554"/>
          </a:xfrm>
          <a:prstGeom prst="rect">
            <a:avLst/>
          </a:prstGeom>
          <a:noFill/>
        </p:spPr>
        <p:txBody>
          <a:bodyPr wrap="none" rtlCol="0">
            <a:spAutoFit/>
          </a:bodyPr>
          <a:lstStyle/>
          <a:p>
            <a:pPr defTabSz="1828800"/>
            <a:r>
              <a:rPr lang="en-US" sz="1600" b="1" dirty="0">
                <a:solidFill>
                  <a:srgbClr val="7DD1CE"/>
                </a:solidFill>
                <a:latin typeface="Century Gothic" panose="020B0502020202020204" pitchFamily="34" charset="0"/>
              </a:rPr>
              <a:t>INSERT TITLE HERE</a:t>
            </a:r>
          </a:p>
        </p:txBody>
      </p:sp>
      <p:sp>
        <p:nvSpPr>
          <p:cNvPr id="23" name="TextBox 22">
            <a:extLst>
              <a:ext uri="{FF2B5EF4-FFF2-40B4-BE49-F238E27FC236}">
                <a16:creationId xmlns:a16="http://schemas.microsoft.com/office/drawing/2014/main" id="{6CF7BFB0-AE53-7CB2-7FA7-A98CBBD55543}"/>
              </a:ext>
            </a:extLst>
          </p:cNvPr>
          <p:cNvSpPr txBox="1"/>
          <p:nvPr/>
        </p:nvSpPr>
        <p:spPr>
          <a:xfrm>
            <a:off x="1020014" y="1948505"/>
            <a:ext cx="1873484"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Sed perspiciatis unde omnis iste natus voluptatem fringilla.</a:t>
            </a:r>
          </a:p>
        </p:txBody>
      </p:sp>
      <p:sp>
        <p:nvSpPr>
          <p:cNvPr id="47" name="Rounded Rectangle 46">
            <a:extLst>
              <a:ext uri="{FF2B5EF4-FFF2-40B4-BE49-F238E27FC236}">
                <a16:creationId xmlns:a16="http://schemas.microsoft.com/office/drawing/2014/main" id="{C238A3B1-9EBA-35F7-A020-308929B15297}"/>
              </a:ext>
            </a:extLst>
          </p:cNvPr>
          <p:cNvSpPr/>
          <p:nvPr/>
        </p:nvSpPr>
        <p:spPr>
          <a:xfrm>
            <a:off x="609726" y="3021251"/>
            <a:ext cx="2720187" cy="1580793"/>
          </a:xfrm>
          <a:prstGeom prst="roundRect">
            <a:avLst/>
          </a:prstGeom>
          <a:solidFill>
            <a:srgbClr val="63357A">
              <a:alpha val="965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6810355C-5C7D-60FA-6D41-FEF5B9EFA64D}"/>
              </a:ext>
            </a:extLst>
          </p:cNvPr>
          <p:cNvSpPr txBox="1"/>
          <p:nvPr/>
        </p:nvSpPr>
        <p:spPr>
          <a:xfrm>
            <a:off x="1061488" y="3246529"/>
            <a:ext cx="1830950" cy="338554"/>
          </a:xfrm>
          <a:prstGeom prst="rect">
            <a:avLst/>
          </a:prstGeom>
          <a:noFill/>
        </p:spPr>
        <p:txBody>
          <a:bodyPr wrap="none" rtlCol="0">
            <a:spAutoFit/>
          </a:bodyPr>
          <a:lstStyle/>
          <a:p>
            <a:pPr defTabSz="1828800"/>
            <a:r>
              <a:rPr lang="en-US" sz="1600" b="1" dirty="0">
                <a:solidFill>
                  <a:srgbClr val="63357A"/>
                </a:solidFill>
                <a:latin typeface="Century Gothic" panose="020B0502020202020204" pitchFamily="34" charset="0"/>
              </a:rPr>
              <a:t>INSERT TITLE HERE</a:t>
            </a:r>
          </a:p>
        </p:txBody>
      </p:sp>
      <p:sp>
        <p:nvSpPr>
          <p:cNvPr id="49" name="TextBox 48">
            <a:extLst>
              <a:ext uri="{FF2B5EF4-FFF2-40B4-BE49-F238E27FC236}">
                <a16:creationId xmlns:a16="http://schemas.microsoft.com/office/drawing/2014/main" id="{C4DBC72C-E806-9464-BF5E-B2793243D3F8}"/>
              </a:ext>
            </a:extLst>
          </p:cNvPr>
          <p:cNvSpPr txBox="1"/>
          <p:nvPr/>
        </p:nvSpPr>
        <p:spPr>
          <a:xfrm>
            <a:off x="1033077" y="3672802"/>
            <a:ext cx="1873484"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Sed perspiciatis unde omnis iste natus voluptatem fringilla.</a:t>
            </a:r>
          </a:p>
        </p:txBody>
      </p:sp>
      <p:sp>
        <p:nvSpPr>
          <p:cNvPr id="50" name="Rounded Rectangle 49">
            <a:extLst>
              <a:ext uri="{FF2B5EF4-FFF2-40B4-BE49-F238E27FC236}">
                <a16:creationId xmlns:a16="http://schemas.microsoft.com/office/drawing/2014/main" id="{253C6505-29DC-27D2-A866-E8A46A3DD80D}"/>
              </a:ext>
            </a:extLst>
          </p:cNvPr>
          <p:cNvSpPr/>
          <p:nvPr/>
        </p:nvSpPr>
        <p:spPr>
          <a:xfrm>
            <a:off x="622789" y="4863114"/>
            <a:ext cx="2720187" cy="1580793"/>
          </a:xfrm>
          <a:prstGeom prst="roundRect">
            <a:avLst/>
          </a:prstGeom>
          <a:solidFill>
            <a:srgbClr val="A8436F">
              <a:alpha val="965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656A0C69-848F-5D25-59D7-0A02E7DEDAAC}"/>
              </a:ext>
            </a:extLst>
          </p:cNvPr>
          <p:cNvSpPr txBox="1"/>
          <p:nvPr/>
        </p:nvSpPr>
        <p:spPr>
          <a:xfrm>
            <a:off x="1074551" y="5088392"/>
            <a:ext cx="1830950" cy="338554"/>
          </a:xfrm>
          <a:prstGeom prst="rect">
            <a:avLst/>
          </a:prstGeom>
          <a:noFill/>
        </p:spPr>
        <p:txBody>
          <a:bodyPr wrap="none" rtlCol="0">
            <a:spAutoFit/>
          </a:bodyPr>
          <a:lstStyle/>
          <a:p>
            <a:pPr defTabSz="1828800"/>
            <a:r>
              <a:rPr lang="en-US" sz="1600" b="1" dirty="0">
                <a:solidFill>
                  <a:srgbClr val="A8436F"/>
                </a:solidFill>
                <a:latin typeface="Century Gothic" panose="020B0502020202020204" pitchFamily="34" charset="0"/>
              </a:rPr>
              <a:t>INSERT TITLE HERE</a:t>
            </a:r>
          </a:p>
        </p:txBody>
      </p:sp>
      <p:sp>
        <p:nvSpPr>
          <p:cNvPr id="52" name="TextBox 51">
            <a:extLst>
              <a:ext uri="{FF2B5EF4-FFF2-40B4-BE49-F238E27FC236}">
                <a16:creationId xmlns:a16="http://schemas.microsoft.com/office/drawing/2014/main" id="{FA143AC5-C33E-FD0C-8127-AB4F1F32CB44}"/>
              </a:ext>
            </a:extLst>
          </p:cNvPr>
          <p:cNvSpPr txBox="1"/>
          <p:nvPr/>
        </p:nvSpPr>
        <p:spPr>
          <a:xfrm>
            <a:off x="1046140" y="5514665"/>
            <a:ext cx="1873484"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Sed perspiciatis unde omnis iste natus voluptatem fringilla.</a:t>
            </a:r>
          </a:p>
        </p:txBody>
      </p:sp>
      <p:sp>
        <p:nvSpPr>
          <p:cNvPr id="53" name="Rounded Rectangle 52">
            <a:extLst>
              <a:ext uri="{FF2B5EF4-FFF2-40B4-BE49-F238E27FC236}">
                <a16:creationId xmlns:a16="http://schemas.microsoft.com/office/drawing/2014/main" id="{3380A48A-9763-00AB-E534-C5B03BEBAA33}"/>
              </a:ext>
            </a:extLst>
          </p:cNvPr>
          <p:cNvSpPr/>
          <p:nvPr/>
        </p:nvSpPr>
        <p:spPr>
          <a:xfrm>
            <a:off x="3627246" y="1283891"/>
            <a:ext cx="2720187" cy="1580793"/>
          </a:xfrm>
          <a:prstGeom prst="roundRect">
            <a:avLst/>
          </a:prstGeom>
          <a:solidFill>
            <a:srgbClr val="FFA826">
              <a:alpha val="965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D831B5AF-0616-0981-03E1-23DD0B359669}"/>
              </a:ext>
            </a:extLst>
          </p:cNvPr>
          <p:cNvSpPr txBox="1"/>
          <p:nvPr/>
        </p:nvSpPr>
        <p:spPr>
          <a:xfrm>
            <a:off x="4079008" y="1509169"/>
            <a:ext cx="1830950" cy="338554"/>
          </a:xfrm>
          <a:prstGeom prst="rect">
            <a:avLst/>
          </a:prstGeom>
          <a:noFill/>
        </p:spPr>
        <p:txBody>
          <a:bodyPr wrap="none" rtlCol="0">
            <a:spAutoFit/>
          </a:bodyPr>
          <a:lstStyle/>
          <a:p>
            <a:pPr defTabSz="1828800"/>
            <a:r>
              <a:rPr lang="en-US" sz="1600" b="1" dirty="0">
                <a:solidFill>
                  <a:srgbClr val="FFA826"/>
                </a:solidFill>
                <a:latin typeface="Century Gothic" panose="020B0502020202020204" pitchFamily="34" charset="0"/>
              </a:rPr>
              <a:t>INSERT TITLE HERE</a:t>
            </a:r>
          </a:p>
        </p:txBody>
      </p:sp>
      <p:sp>
        <p:nvSpPr>
          <p:cNvPr id="55" name="TextBox 54">
            <a:extLst>
              <a:ext uri="{FF2B5EF4-FFF2-40B4-BE49-F238E27FC236}">
                <a16:creationId xmlns:a16="http://schemas.microsoft.com/office/drawing/2014/main" id="{7CE3B484-81FE-12A4-EEFA-7354719089F8}"/>
              </a:ext>
            </a:extLst>
          </p:cNvPr>
          <p:cNvSpPr txBox="1"/>
          <p:nvPr/>
        </p:nvSpPr>
        <p:spPr>
          <a:xfrm>
            <a:off x="4050597" y="1935442"/>
            <a:ext cx="1873484"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Sed perspiciatis unde omnis iste natus voluptatem fringilla.</a:t>
            </a:r>
          </a:p>
        </p:txBody>
      </p:sp>
      <p:sp>
        <p:nvSpPr>
          <p:cNvPr id="56" name="Rounded Rectangle 55">
            <a:extLst>
              <a:ext uri="{FF2B5EF4-FFF2-40B4-BE49-F238E27FC236}">
                <a16:creationId xmlns:a16="http://schemas.microsoft.com/office/drawing/2014/main" id="{7721B8BF-54A2-45A1-77B8-75F03CB5F078}"/>
              </a:ext>
            </a:extLst>
          </p:cNvPr>
          <p:cNvSpPr/>
          <p:nvPr/>
        </p:nvSpPr>
        <p:spPr>
          <a:xfrm>
            <a:off x="3666435" y="3034314"/>
            <a:ext cx="2720187" cy="1580793"/>
          </a:xfrm>
          <a:prstGeom prst="roundRect">
            <a:avLst/>
          </a:prstGeom>
          <a:solidFill>
            <a:srgbClr val="F26363">
              <a:alpha val="965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BBFA04F5-3989-B384-0845-0DC3E4EACB22}"/>
              </a:ext>
            </a:extLst>
          </p:cNvPr>
          <p:cNvSpPr txBox="1"/>
          <p:nvPr/>
        </p:nvSpPr>
        <p:spPr>
          <a:xfrm>
            <a:off x="4118197" y="3259592"/>
            <a:ext cx="1830950" cy="338554"/>
          </a:xfrm>
          <a:prstGeom prst="rect">
            <a:avLst/>
          </a:prstGeom>
          <a:noFill/>
        </p:spPr>
        <p:txBody>
          <a:bodyPr wrap="none" rtlCol="0">
            <a:spAutoFit/>
          </a:bodyPr>
          <a:lstStyle/>
          <a:p>
            <a:pPr defTabSz="1828800"/>
            <a:r>
              <a:rPr lang="en-US" sz="1600" b="1" dirty="0">
                <a:solidFill>
                  <a:srgbClr val="F26363"/>
                </a:solidFill>
                <a:latin typeface="Century Gothic" panose="020B0502020202020204" pitchFamily="34" charset="0"/>
              </a:rPr>
              <a:t>INSERT TITLE HERE</a:t>
            </a:r>
          </a:p>
        </p:txBody>
      </p:sp>
      <p:sp>
        <p:nvSpPr>
          <p:cNvPr id="58" name="TextBox 57">
            <a:extLst>
              <a:ext uri="{FF2B5EF4-FFF2-40B4-BE49-F238E27FC236}">
                <a16:creationId xmlns:a16="http://schemas.microsoft.com/office/drawing/2014/main" id="{AF54C223-CC65-1E7D-3321-44809C054EA7}"/>
              </a:ext>
            </a:extLst>
          </p:cNvPr>
          <p:cNvSpPr txBox="1"/>
          <p:nvPr/>
        </p:nvSpPr>
        <p:spPr>
          <a:xfrm>
            <a:off x="4089786" y="3685865"/>
            <a:ext cx="1873484"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Sed perspiciatis unde omnis iste natus voluptatem fringilla.</a:t>
            </a:r>
          </a:p>
        </p:txBody>
      </p:sp>
      <p:sp>
        <p:nvSpPr>
          <p:cNvPr id="59" name="Rounded Rectangle 58">
            <a:extLst>
              <a:ext uri="{FF2B5EF4-FFF2-40B4-BE49-F238E27FC236}">
                <a16:creationId xmlns:a16="http://schemas.microsoft.com/office/drawing/2014/main" id="{6C259801-27F8-B1AD-4FD0-BAC069D8DA51}"/>
              </a:ext>
            </a:extLst>
          </p:cNvPr>
          <p:cNvSpPr/>
          <p:nvPr/>
        </p:nvSpPr>
        <p:spPr>
          <a:xfrm>
            <a:off x="3679498" y="4863114"/>
            <a:ext cx="2720187" cy="1580793"/>
          </a:xfrm>
          <a:prstGeom prst="roundRect">
            <a:avLst/>
          </a:prstGeom>
          <a:solidFill>
            <a:srgbClr val="385085">
              <a:alpha val="965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7431EA89-35D9-EE33-2754-3DD263CB9BA9}"/>
              </a:ext>
            </a:extLst>
          </p:cNvPr>
          <p:cNvSpPr txBox="1"/>
          <p:nvPr/>
        </p:nvSpPr>
        <p:spPr>
          <a:xfrm>
            <a:off x="4131260" y="5088392"/>
            <a:ext cx="1830950" cy="338554"/>
          </a:xfrm>
          <a:prstGeom prst="rect">
            <a:avLst/>
          </a:prstGeom>
          <a:noFill/>
        </p:spPr>
        <p:txBody>
          <a:bodyPr wrap="none" rtlCol="0">
            <a:spAutoFit/>
          </a:bodyPr>
          <a:lstStyle/>
          <a:p>
            <a:pPr defTabSz="1828800"/>
            <a:r>
              <a:rPr lang="en-US" sz="1600" b="1" dirty="0">
                <a:solidFill>
                  <a:srgbClr val="385085"/>
                </a:solidFill>
                <a:latin typeface="Century Gothic" panose="020B0502020202020204" pitchFamily="34" charset="0"/>
              </a:rPr>
              <a:t>INSERT TITLE HERE</a:t>
            </a:r>
          </a:p>
        </p:txBody>
      </p:sp>
      <p:sp>
        <p:nvSpPr>
          <p:cNvPr id="61" name="TextBox 60">
            <a:extLst>
              <a:ext uri="{FF2B5EF4-FFF2-40B4-BE49-F238E27FC236}">
                <a16:creationId xmlns:a16="http://schemas.microsoft.com/office/drawing/2014/main" id="{5A99E163-7B10-38A6-B886-CDBFA3F8AD97}"/>
              </a:ext>
            </a:extLst>
          </p:cNvPr>
          <p:cNvSpPr txBox="1"/>
          <p:nvPr/>
        </p:nvSpPr>
        <p:spPr>
          <a:xfrm>
            <a:off x="4102849" y="5514665"/>
            <a:ext cx="1873484" cy="685059"/>
          </a:xfrm>
          <a:prstGeom prst="rect">
            <a:avLst/>
          </a:prstGeom>
          <a:noFill/>
        </p:spPr>
        <p:txBody>
          <a:bodyPr wrap="square" rtlCol="0">
            <a:spAutoFit/>
          </a:bodyPr>
          <a:lstStyle/>
          <a:p>
            <a:pPr defTabSz="1828800">
              <a:lnSpc>
                <a:spcPct val="110000"/>
              </a:lnSpc>
            </a:pPr>
            <a:r>
              <a:rPr lang="en-US" sz="1200" dirty="0">
                <a:latin typeface="Century Gothic" panose="020B0502020202020204" pitchFamily="34" charset="0"/>
              </a:rPr>
              <a:t>Sed perspiciatis unde omnis iste natus voluptatem fringilla.</a:t>
            </a:r>
          </a:p>
        </p:txBody>
      </p:sp>
    </p:spTree>
    <p:extLst>
      <p:ext uri="{BB962C8B-B14F-4D97-AF65-F5344CB8AC3E}">
        <p14:creationId xmlns:p14="http://schemas.microsoft.com/office/powerpoint/2010/main" val="185539105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Rectangle 186">
            <a:extLst>
              <a:ext uri="{FF2B5EF4-FFF2-40B4-BE49-F238E27FC236}">
                <a16:creationId xmlns:a16="http://schemas.microsoft.com/office/drawing/2014/main" id="{29FC82D0-C80F-FB54-437D-6EBF69108254}"/>
              </a:ext>
            </a:extLst>
          </p:cNvPr>
          <p:cNvSpPr/>
          <p:nvPr/>
        </p:nvSpPr>
        <p:spPr>
          <a:xfrm>
            <a:off x="5347855" y="1847331"/>
            <a:ext cx="6844145" cy="1314846"/>
          </a:xfrm>
          <a:prstGeom prst="rect">
            <a:avLst/>
          </a:prstGeom>
          <a:solidFill>
            <a:srgbClr val="7DD1CE">
              <a:alpha val="991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185" name="Group 184">
            <a:extLst>
              <a:ext uri="{FF2B5EF4-FFF2-40B4-BE49-F238E27FC236}">
                <a16:creationId xmlns:a16="http://schemas.microsoft.com/office/drawing/2014/main" id="{F47F671A-EFBB-11AA-7435-1A5B78C1B24C}"/>
              </a:ext>
            </a:extLst>
          </p:cNvPr>
          <p:cNvGrpSpPr/>
          <p:nvPr/>
        </p:nvGrpSpPr>
        <p:grpSpPr>
          <a:xfrm>
            <a:off x="879287" y="1349279"/>
            <a:ext cx="3878141" cy="5227368"/>
            <a:chOff x="-4670462" y="1909259"/>
            <a:chExt cx="5191961" cy="6998275"/>
          </a:xfrm>
        </p:grpSpPr>
        <p:sp>
          <p:nvSpPr>
            <p:cNvPr id="3" name="Freeform 5">
              <a:extLst>
                <a:ext uri="{FF2B5EF4-FFF2-40B4-BE49-F238E27FC236}">
                  <a16:creationId xmlns:a16="http://schemas.microsoft.com/office/drawing/2014/main" id="{A4F983F3-AC0D-ED21-44AF-9B3F0B00BA0C}"/>
                </a:ext>
              </a:extLst>
            </p:cNvPr>
            <p:cNvSpPr>
              <a:spLocks/>
            </p:cNvSpPr>
            <p:nvPr/>
          </p:nvSpPr>
          <p:spPr bwMode="auto">
            <a:xfrm>
              <a:off x="-438799" y="7425023"/>
              <a:ext cx="22222" cy="247614"/>
            </a:xfrm>
            <a:custGeom>
              <a:avLst/>
              <a:gdLst>
                <a:gd name="T0" fmla="*/ 8 w 8"/>
                <a:gd name="T1" fmla="*/ 86 h 90"/>
                <a:gd name="T2" fmla="*/ 8 w 8"/>
                <a:gd name="T3" fmla="*/ 4 h 90"/>
                <a:gd name="T4" fmla="*/ 4 w 8"/>
                <a:gd name="T5" fmla="*/ 0 h 90"/>
                <a:gd name="T6" fmla="*/ 0 w 8"/>
                <a:gd name="T7" fmla="*/ 4 h 90"/>
                <a:gd name="T8" fmla="*/ 0 w 8"/>
                <a:gd name="T9" fmla="*/ 86 h 90"/>
                <a:gd name="T10" fmla="*/ 4 w 8"/>
                <a:gd name="T11" fmla="*/ 90 h 90"/>
                <a:gd name="T12" fmla="*/ 8 w 8"/>
                <a:gd name="T13" fmla="*/ 86 h 90"/>
              </a:gdLst>
              <a:ahLst/>
              <a:cxnLst>
                <a:cxn ang="0">
                  <a:pos x="T0" y="T1"/>
                </a:cxn>
                <a:cxn ang="0">
                  <a:pos x="T2" y="T3"/>
                </a:cxn>
                <a:cxn ang="0">
                  <a:pos x="T4" y="T5"/>
                </a:cxn>
                <a:cxn ang="0">
                  <a:pos x="T6" y="T7"/>
                </a:cxn>
                <a:cxn ang="0">
                  <a:pos x="T8" y="T9"/>
                </a:cxn>
                <a:cxn ang="0">
                  <a:pos x="T10" y="T11"/>
                </a:cxn>
                <a:cxn ang="0">
                  <a:pos x="T12" y="T13"/>
                </a:cxn>
              </a:cxnLst>
              <a:rect l="0" t="0" r="r" b="b"/>
              <a:pathLst>
                <a:path w="8" h="90">
                  <a:moveTo>
                    <a:pt x="8" y="86"/>
                  </a:moveTo>
                  <a:cubicBezTo>
                    <a:pt x="8" y="4"/>
                    <a:pt x="8" y="4"/>
                    <a:pt x="8" y="4"/>
                  </a:cubicBezTo>
                  <a:cubicBezTo>
                    <a:pt x="8" y="2"/>
                    <a:pt x="6" y="0"/>
                    <a:pt x="4" y="0"/>
                  </a:cubicBezTo>
                  <a:cubicBezTo>
                    <a:pt x="2" y="0"/>
                    <a:pt x="0" y="2"/>
                    <a:pt x="0" y="4"/>
                  </a:cubicBezTo>
                  <a:cubicBezTo>
                    <a:pt x="0" y="86"/>
                    <a:pt x="0" y="86"/>
                    <a:pt x="0" y="86"/>
                  </a:cubicBezTo>
                  <a:cubicBezTo>
                    <a:pt x="0" y="88"/>
                    <a:pt x="2" y="90"/>
                    <a:pt x="4" y="90"/>
                  </a:cubicBezTo>
                  <a:cubicBezTo>
                    <a:pt x="6" y="90"/>
                    <a:pt x="8" y="88"/>
                    <a:pt x="8" y="86"/>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 name="Oval 6">
              <a:extLst>
                <a:ext uri="{FF2B5EF4-FFF2-40B4-BE49-F238E27FC236}">
                  <a16:creationId xmlns:a16="http://schemas.microsoft.com/office/drawing/2014/main" id="{3E4A9127-E6B2-E959-EFFB-EB01C7DA3B49}"/>
                </a:ext>
              </a:extLst>
            </p:cNvPr>
            <p:cNvSpPr>
              <a:spLocks noChangeArrowheads="1"/>
            </p:cNvSpPr>
            <p:nvPr/>
          </p:nvSpPr>
          <p:spPr bwMode="auto">
            <a:xfrm>
              <a:off x="-4505386" y="7167886"/>
              <a:ext cx="5026885" cy="1620604"/>
            </a:xfrm>
            <a:prstGeom prst="ellipse">
              <a:avLst/>
            </a:prstGeom>
            <a:solidFill>
              <a:srgbClr val="DDCA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 name="Oval 7">
              <a:extLst>
                <a:ext uri="{FF2B5EF4-FFF2-40B4-BE49-F238E27FC236}">
                  <a16:creationId xmlns:a16="http://schemas.microsoft.com/office/drawing/2014/main" id="{AF617E2A-A548-2F03-3D25-EAD196D098D1}"/>
                </a:ext>
              </a:extLst>
            </p:cNvPr>
            <p:cNvSpPr>
              <a:spLocks noChangeArrowheads="1"/>
            </p:cNvSpPr>
            <p:nvPr/>
          </p:nvSpPr>
          <p:spPr bwMode="auto">
            <a:xfrm>
              <a:off x="-4451419" y="7847237"/>
              <a:ext cx="3934843" cy="892046"/>
            </a:xfrm>
            <a:prstGeom prst="ellipse">
              <a:avLst/>
            </a:prstGeom>
            <a:solidFill>
              <a:srgbClr val="99C6C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6" name="Freeform 8">
              <a:extLst>
                <a:ext uri="{FF2B5EF4-FFF2-40B4-BE49-F238E27FC236}">
                  <a16:creationId xmlns:a16="http://schemas.microsoft.com/office/drawing/2014/main" id="{9DE1E428-CAC4-1F68-45E1-454D491E0B15}"/>
                </a:ext>
              </a:extLst>
            </p:cNvPr>
            <p:cNvSpPr>
              <a:spLocks/>
            </p:cNvSpPr>
            <p:nvPr/>
          </p:nvSpPr>
          <p:spPr bwMode="auto">
            <a:xfrm>
              <a:off x="-4462530" y="7836127"/>
              <a:ext cx="3957065" cy="914268"/>
            </a:xfrm>
            <a:custGeom>
              <a:avLst/>
              <a:gdLst>
                <a:gd name="T0" fmla="*/ 1429 w 1433"/>
                <a:gd name="T1" fmla="*/ 165 h 331"/>
                <a:gd name="T2" fmla="*/ 1424 w 1433"/>
                <a:gd name="T3" fmla="*/ 165 h 331"/>
                <a:gd name="T4" fmla="*/ 1411 w 1433"/>
                <a:gd name="T5" fmla="*/ 195 h 331"/>
                <a:gd name="T6" fmla="*/ 1324 w 1433"/>
                <a:gd name="T7" fmla="*/ 245 h 331"/>
                <a:gd name="T8" fmla="*/ 1070 w 1433"/>
                <a:gd name="T9" fmla="*/ 301 h 331"/>
                <a:gd name="T10" fmla="*/ 716 w 1433"/>
                <a:gd name="T11" fmla="*/ 322 h 331"/>
                <a:gd name="T12" fmla="*/ 214 w 1433"/>
                <a:gd name="T13" fmla="*/ 275 h 331"/>
                <a:gd name="T14" fmla="*/ 62 w 1433"/>
                <a:gd name="T15" fmla="*/ 224 h 331"/>
                <a:gd name="T16" fmla="*/ 22 w 1433"/>
                <a:gd name="T17" fmla="*/ 195 h 331"/>
                <a:gd name="T18" fmla="*/ 8 w 1433"/>
                <a:gd name="T19" fmla="*/ 165 h 331"/>
                <a:gd name="T20" fmla="*/ 22 w 1433"/>
                <a:gd name="T21" fmla="*/ 136 h 331"/>
                <a:gd name="T22" fmla="*/ 109 w 1433"/>
                <a:gd name="T23" fmla="*/ 86 h 331"/>
                <a:gd name="T24" fmla="*/ 362 w 1433"/>
                <a:gd name="T25" fmla="*/ 30 h 331"/>
                <a:gd name="T26" fmla="*/ 716 w 1433"/>
                <a:gd name="T27" fmla="*/ 8 h 331"/>
                <a:gd name="T28" fmla="*/ 1219 w 1433"/>
                <a:gd name="T29" fmla="*/ 55 h 331"/>
                <a:gd name="T30" fmla="*/ 1371 w 1433"/>
                <a:gd name="T31" fmla="*/ 106 h 331"/>
                <a:gd name="T32" fmla="*/ 1411 w 1433"/>
                <a:gd name="T33" fmla="*/ 136 h 331"/>
                <a:gd name="T34" fmla="*/ 1424 w 1433"/>
                <a:gd name="T35" fmla="*/ 165 h 331"/>
                <a:gd name="T36" fmla="*/ 1429 w 1433"/>
                <a:gd name="T37" fmla="*/ 165 h 331"/>
                <a:gd name="T38" fmla="*/ 1433 w 1433"/>
                <a:gd name="T39" fmla="*/ 165 h 331"/>
                <a:gd name="T40" fmla="*/ 1417 w 1433"/>
                <a:gd name="T41" fmla="*/ 130 h 331"/>
                <a:gd name="T42" fmla="*/ 1327 w 1433"/>
                <a:gd name="T43" fmla="*/ 78 h 331"/>
                <a:gd name="T44" fmla="*/ 1071 w 1433"/>
                <a:gd name="T45" fmla="*/ 21 h 331"/>
                <a:gd name="T46" fmla="*/ 716 w 1433"/>
                <a:gd name="T47" fmla="*/ 0 h 331"/>
                <a:gd name="T48" fmla="*/ 212 w 1433"/>
                <a:gd name="T49" fmla="*/ 47 h 331"/>
                <a:gd name="T50" fmla="*/ 58 w 1433"/>
                <a:gd name="T51" fmla="*/ 99 h 331"/>
                <a:gd name="T52" fmla="*/ 16 w 1433"/>
                <a:gd name="T53" fmla="*/ 130 h 331"/>
                <a:gd name="T54" fmla="*/ 0 w 1433"/>
                <a:gd name="T55" fmla="*/ 165 h 331"/>
                <a:gd name="T56" fmla="*/ 16 w 1433"/>
                <a:gd name="T57" fmla="*/ 201 h 331"/>
                <a:gd name="T58" fmla="*/ 106 w 1433"/>
                <a:gd name="T59" fmla="*/ 253 h 331"/>
                <a:gd name="T60" fmla="*/ 361 w 1433"/>
                <a:gd name="T61" fmla="*/ 309 h 331"/>
                <a:gd name="T62" fmla="*/ 716 w 1433"/>
                <a:gd name="T63" fmla="*/ 331 h 331"/>
                <a:gd name="T64" fmla="*/ 1221 w 1433"/>
                <a:gd name="T65" fmla="*/ 283 h 331"/>
                <a:gd name="T66" fmla="*/ 1375 w 1433"/>
                <a:gd name="T67" fmla="*/ 232 h 331"/>
                <a:gd name="T68" fmla="*/ 1417 w 1433"/>
                <a:gd name="T69" fmla="*/ 201 h 331"/>
                <a:gd name="T70" fmla="*/ 1433 w 1433"/>
                <a:gd name="T71" fmla="*/ 165 h 331"/>
                <a:gd name="T72" fmla="*/ 1429 w 1433"/>
                <a:gd name="T73" fmla="*/ 165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33" h="331">
                  <a:moveTo>
                    <a:pt x="1429" y="165"/>
                  </a:moveTo>
                  <a:cubicBezTo>
                    <a:pt x="1424" y="165"/>
                    <a:pt x="1424" y="165"/>
                    <a:pt x="1424" y="165"/>
                  </a:cubicBezTo>
                  <a:cubicBezTo>
                    <a:pt x="1424" y="175"/>
                    <a:pt x="1420" y="185"/>
                    <a:pt x="1411" y="195"/>
                  </a:cubicBezTo>
                  <a:cubicBezTo>
                    <a:pt x="1395" y="212"/>
                    <a:pt x="1365" y="230"/>
                    <a:pt x="1324" y="245"/>
                  </a:cubicBezTo>
                  <a:cubicBezTo>
                    <a:pt x="1262" y="268"/>
                    <a:pt x="1175" y="287"/>
                    <a:pt x="1070" y="301"/>
                  </a:cubicBezTo>
                  <a:cubicBezTo>
                    <a:pt x="966" y="315"/>
                    <a:pt x="845" y="322"/>
                    <a:pt x="716" y="322"/>
                  </a:cubicBezTo>
                  <a:cubicBezTo>
                    <a:pt x="520" y="322"/>
                    <a:pt x="342" y="304"/>
                    <a:pt x="214" y="275"/>
                  </a:cubicBezTo>
                  <a:cubicBezTo>
                    <a:pt x="149" y="261"/>
                    <a:pt x="98" y="243"/>
                    <a:pt x="62" y="224"/>
                  </a:cubicBezTo>
                  <a:cubicBezTo>
                    <a:pt x="44" y="215"/>
                    <a:pt x="31" y="205"/>
                    <a:pt x="22" y="195"/>
                  </a:cubicBezTo>
                  <a:cubicBezTo>
                    <a:pt x="13" y="185"/>
                    <a:pt x="8" y="175"/>
                    <a:pt x="8" y="165"/>
                  </a:cubicBezTo>
                  <a:cubicBezTo>
                    <a:pt x="8" y="155"/>
                    <a:pt x="13" y="146"/>
                    <a:pt x="22" y="136"/>
                  </a:cubicBezTo>
                  <a:cubicBezTo>
                    <a:pt x="38" y="118"/>
                    <a:pt x="67" y="101"/>
                    <a:pt x="109" y="86"/>
                  </a:cubicBezTo>
                  <a:cubicBezTo>
                    <a:pt x="171" y="63"/>
                    <a:pt x="258" y="43"/>
                    <a:pt x="362" y="30"/>
                  </a:cubicBezTo>
                  <a:cubicBezTo>
                    <a:pt x="467" y="16"/>
                    <a:pt x="587" y="8"/>
                    <a:pt x="716" y="8"/>
                  </a:cubicBezTo>
                  <a:cubicBezTo>
                    <a:pt x="913" y="8"/>
                    <a:pt x="1091" y="26"/>
                    <a:pt x="1219" y="55"/>
                  </a:cubicBezTo>
                  <a:cubicBezTo>
                    <a:pt x="1283" y="70"/>
                    <a:pt x="1335" y="87"/>
                    <a:pt x="1371" y="106"/>
                  </a:cubicBezTo>
                  <a:cubicBezTo>
                    <a:pt x="1388" y="116"/>
                    <a:pt x="1402" y="126"/>
                    <a:pt x="1411" y="136"/>
                  </a:cubicBezTo>
                  <a:cubicBezTo>
                    <a:pt x="1420" y="146"/>
                    <a:pt x="1424" y="155"/>
                    <a:pt x="1424" y="165"/>
                  </a:cubicBezTo>
                  <a:cubicBezTo>
                    <a:pt x="1429" y="165"/>
                    <a:pt x="1429" y="165"/>
                    <a:pt x="1429" y="165"/>
                  </a:cubicBezTo>
                  <a:cubicBezTo>
                    <a:pt x="1433" y="165"/>
                    <a:pt x="1433" y="165"/>
                    <a:pt x="1433" y="165"/>
                  </a:cubicBezTo>
                  <a:cubicBezTo>
                    <a:pt x="1433" y="153"/>
                    <a:pt x="1427" y="141"/>
                    <a:pt x="1417" y="130"/>
                  </a:cubicBezTo>
                  <a:cubicBezTo>
                    <a:pt x="1400" y="111"/>
                    <a:pt x="1369" y="93"/>
                    <a:pt x="1327" y="78"/>
                  </a:cubicBezTo>
                  <a:cubicBezTo>
                    <a:pt x="1264" y="54"/>
                    <a:pt x="1176" y="35"/>
                    <a:pt x="1071" y="21"/>
                  </a:cubicBezTo>
                  <a:cubicBezTo>
                    <a:pt x="967" y="8"/>
                    <a:pt x="846" y="0"/>
                    <a:pt x="716" y="0"/>
                  </a:cubicBezTo>
                  <a:cubicBezTo>
                    <a:pt x="519" y="0"/>
                    <a:pt x="341" y="18"/>
                    <a:pt x="212" y="47"/>
                  </a:cubicBezTo>
                  <a:cubicBezTo>
                    <a:pt x="147" y="62"/>
                    <a:pt x="95" y="79"/>
                    <a:pt x="58" y="99"/>
                  </a:cubicBezTo>
                  <a:cubicBezTo>
                    <a:pt x="40" y="109"/>
                    <a:pt x="25" y="119"/>
                    <a:pt x="16" y="130"/>
                  </a:cubicBezTo>
                  <a:cubicBezTo>
                    <a:pt x="6" y="141"/>
                    <a:pt x="0" y="153"/>
                    <a:pt x="0" y="165"/>
                  </a:cubicBezTo>
                  <a:cubicBezTo>
                    <a:pt x="0" y="178"/>
                    <a:pt x="6" y="190"/>
                    <a:pt x="16" y="201"/>
                  </a:cubicBezTo>
                  <a:cubicBezTo>
                    <a:pt x="33" y="220"/>
                    <a:pt x="64" y="237"/>
                    <a:pt x="106" y="253"/>
                  </a:cubicBezTo>
                  <a:cubicBezTo>
                    <a:pt x="169" y="276"/>
                    <a:pt x="257" y="296"/>
                    <a:pt x="361" y="309"/>
                  </a:cubicBezTo>
                  <a:cubicBezTo>
                    <a:pt x="466" y="323"/>
                    <a:pt x="587" y="331"/>
                    <a:pt x="716" y="331"/>
                  </a:cubicBezTo>
                  <a:cubicBezTo>
                    <a:pt x="913" y="331"/>
                    <a:pt x="1092" y="313"/>
                    <a:pt x="1221" y="283"/>
                  </a:cubicBezTo>
                  <a:cubicBezTo>
                    <a:pt x="1286" y="269"/>
                    <a:pt x="1338" y="251"/>
                    <a:pt x="1375" y="232"/>
                  </a:cubicBezTo>
                  <a:cubicBezTo>
                    <a:pt x="1393" y="222"/>
                    <a:pt x="1407" y="212"/>
                    <a:pt x="1417" y="201"/>
                  </a:cubicBezTo>
                  <a:cubicBezTo>
                    <a:pt x="1427" y="190"/>
                    <a:pt x="1433" y="178"/>
                    <a:pt x="1433" y="165"/>
                  </a:cubicBezTo>
                  <a:cubicBezTo>
                    <a:pt x="1429" y="165"/>
                    <a:pt x="1429" y="165"/>
                    <a:pt x="1429" y="16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7" name="Freeform 9">
              <a:extLst>
                <a:ext uri="{FF2B5EF4-FFF2-40B4-BE49-F238E27FC236}">
                  <a16:creationId xmlns:a16="http://schemas.microsoft.com/office/drawing/2014/main" id="{A3B2C82F-3597-7789-31B7-E9EB7CE133B9}"/>
                </a:ext>
              </a:extLst>
            </p:cNvPr>
            <p:cNvSpPr>
              <a:spLocks noEditPoints="1"/>
            </p:cNvSpPr>
            <p:nvPr/>
          </p:nvSpPr>
          <p:spPr bwMode="auto">
            <a:xfrm>
              <a:off x="-4651415" y="7772636"/>
              <a:ext cx="4336423" cy="1123787"/>
            </a:xfrm>
            <a:custGeom>
              <a:avLst/>
              <a:gdLst>
                <a:gd name="T0" fmla="*/ 1568 w 1570"/>
                <a:gd name="T1" fmla="*/ 163 h 407"/>
                <a:gd name="T2" fmla="*/ 1321 w 1570"/>
                <a:gd name="T3" fmla="*/ 310 h 407"/>
                <a:gd name="T4" fmla="*/ 785 w 1570"/>
                <a:gd name="T5" fmla="*/ 365 h 407"/>
                <a:gd name="T6" fmla="*/ 249 w 1570"/>
                <a:gd name="T7" fmla="*/ 310 h 407"/>
                <a:gd name="T8" fmla="*/ 2 w 1570"/>
                <a:gd name="T9" fmla="*/ 163 h 407"/>
                <a:gd name="T10" fmla="*/ 0 w 1570"/>
                <a:gd name="T11" fmla="*/ 184 h 407"/>
                <a:gd name="T12" fmla="*/ 249 w 1570"/>
                <a:gd name="T13" fmla="*/ 353 h 407"/>
                <a:gd name="T14" fmla="*/ 785 w 1570"/>
                <a:gd name="T15" fmla="*/ 407 h 407"/>
                <a:gd name="T16" fmla="*/ 1321 w 1570"/>
                <a:gd name="T17" fmla="*/ 353 h 407"/>
                <a:gd name="T18" fmla="*/ 1570 w 1570"/>
                <a:gd name="T19" fmla="*/ 184 h 407"/>
                <a:gd name="T20" fmla="*/ 1568 w 1570"/>
                <a:gd name="T21" fmla="*/ 163 h 407"/>
                <a:gd name="T22" fmla="*/ 98 w 1570"/>
                <a:gd name="T23" fmla="*/ 163 h 407"/>
                <a:gd name="T24" fmla="*/ 128 w 1570"/>
                <a:gd name="T25" fmla="*/ 144 h 407"/>
                <a:gd name="T26" fmla="*/ 268 w 1570"/>
                <a:gd name="T27" fmla="*/ 95 h 407"/>
                <a:gd name="T28" fmla="*/ 785 w 1570"/>
                <a:gd name="T29" fmla="*/ 42 h 407"/>
                <a:gd name="T30" fmla="*/ 1302 w 1570"/>
                <a:gd name="T31" fmla="*/ 95 h 407"/>
                <a:gd name="T32" fmla="*/ 1442 w 1570"/>
                <a:gd name="T33" fmla="*/ 144 h 407"/>
                <a:gd name="T34" fmla="*/ 1472 w 1570"/>
                <a:gd name="T35" fmla="*/ 163 h 407"/>
                <a:gd name="T36" fmla="*/ 1489 w 1570"/>
                <a:gd name="T37" fmla="*/ 142 h 407"/>
                <a:gd name="T38" fmla="*/ 1442 w 1570"/>
                <a:gd name="T39" fmla="*/ 101 h 407"/>
                <a:gd name="T40" fmla="*/ 1302 w 1570"/>
                <a:gd name="T41" fmla="*/ 52 h 407"/>
                <a:gd name="T42" fmla="*/ 785 w 1570"/>
                <a:gd name="T43" fmla="*/ 0 h 407"/>
                <a:gd name="T44" fmla="*/ 268 w 1570"/>
                <a:gd name="T45" fmla="*/ 52 h 407"/>
                <a:gd name="T46" fmla="*/ 128 w 1570"/>
                <a:gd name="T47" fmla="*/ 101 h 407"/>
                <a:gd name="T48" fmla="*/ 81 w 1570"/>
                <a:gd name="T49" fmla="*/ 142 h 407"/>
                <a:gd name="T50" fmla="*/ 98 w 1570"/>
                <a:gd name="T51" fmla="*/ 163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0" h="407">
                  <a:moveTo>
                    <a:pt x="1568" y="163"/>
                  </a:moveTo>
                  <a:cubicBezTo>
                    <a:pt x="1552" y="224"/>
                    <a:pt x="1470" y="274"/>
                    <a:pt x="1321" y="310"/>
                  </a:cubicBezTo>
                  <a:cubicBezTo>
                    <a:pt x="1177" y="345"/>
                    <a:pt x="987" y="365"/>
                    <a:pt x="785" y="365"/>
                  </a:cubicBezTo>
                  <a:cubicBezTo>
                    <a:pt x="583" y="365"/>
                    <a:pt x="392" y="345"/>
                    <a:pt x="249" y="310"/>
                  </a:cubicBezTo>
                  <a:cubicBezTo>
                    <a:pt x="100" y="274"/>
                    <a:pt x="17" y="224"/>
                    <a:pt x="2" y="163"/>
                  </a:cubicBezTo>
                  <a:cubicBezTo>
                    <a:pt x="0" y="170"/>
                    <a:pt x="0" y="177"/>
                    <a:pt x="0" y="184"/>
                  </a:cubicBezTo>
                  <a:cubicBezTo>
                    <a:pt x="0" y="255"/>
                    <a:pt x="83" y="312"/>
                    <a:pt x="249" y="353"/>
                  </a:cubicBezTo>
                  <a:cubicBezTo>
                    <a:pt x="392" y="388"/>
                    <a:pt x="583" y="407"/>
                    <a:pt x="785" y="407"/>
                  </a:cubicBezTo>
                  <a:cubicBezTo>
                    <a:pt x="987" y="407"/>
                    <a:pt x="1177" y="388"/>
                    <a:pt x="1321" y="353"/>
                  </a:cubicBezTo>
                  <a:cubicBezTo>
                    <a:pt x="1486" y="312"/>
                    <a:pt x="1570" y="255"/>
                    <a:pt x="1570" y="184"/>
                  </a:cubicBezTo>
                  <a:cubicBezTo>
                    <a:pt x="1570" y="177"/>
                    <a:pt x="1569" y="170"/>
                    <a:pt x="1568" y="163"/>
                  </a:cubicBezTo>
                  <a:moveTo>
                    <a:pt x="98" y="163"/>
                  </a:moveTo>
                  <a:cubicBezTo>
                    <a:pt x="105" y="157"/>
                    <a:pt x="115" y="151"/>
                    <a:pt x="128" y="144"/>
                  </a:cubicBezTo>
                  <a:cubicBezTo>
                    <a:pt x="156" y="129"/>
                    <a:pt x="200" y="111"/>
                    <a:pt x="268" y="95"/>
                  </a:cubicBezTo>
                  <a:cubicBezTo>
                    <a:pt x="406" y="61"/>
                    <a:pt x="589" y="42"/>
                    <a:pt x="785" y="42"/>
                  </a:cubicBezTo>
                  <a:cubicBezTo>
                    <a:pt x="981" y="42"/>
                    <a:pt x="1164" y="61"/>
                    <a:pt x="1302" y="95"/>
                  </a:cubicBezTo>
                  <a:cubicBezTo>
                    <a:pt x="1369" y="111"/>
                    <a:pt x="1413" y="129"/>
                    <a:pt x="1442" y="144"/>
                  </a:cubicBezTo>
                  <a:cubicBezTo>
                    <a:pt x="1455" y="151"/>
                    <a:pt x="1465" y="157"/>
                    <a:pt x="1472" y="163"/>
                  </a:cubicBezTo>
                  <a:cubicBezTo>
                    <a:pt x="1485" y="153"/>
                    <a:pt x="1489" y="145"/>
                    <a:pt x="1489" y="142"/>
                  </a:cubicBezTo>
                  <a:cubicBezTo>
                    <a:pt x="1489" y="137"/>
                    <a:pt x="1479" y="121"/>
                    <a:pt x="1442" y="101"/>
                  </a:cubicBezTo>
                  <a:cubicBezTo>
                    <a:pt x="1413" y="86"/>
                    <a:pt x="1369" y="69"/>
                    <a:pt x="1302" y="52"/>
                  </a:cubicBezTo>
                  <a:cubicBezTo>
                    <a:pt x="1164" y="19"/>
                    <a:pt x="981" y="0"/>
                    <a:pt x="785" y="0"/>
                  </a:cubicBezTo>
                  <a:cubicBezTo>
                    <a:pt x="589" y="0"/>
                    <a:pt x="406" y="19"/>
                    <a:pt x="268" y="52"/>
                  </a:cubicBezTo>
                  <a:cubicBezTo>
                    <a:pt x="200" y="69"/>
                    <a:pt x="156" y="86"/>
                    <a:pt x="128" y="101"/>
                  </a:cubicBezTo>
                  <a:cubicBezTo>
                    <a:pt x="91" y="121"/>
                    <a:pt x="81" y="137"/>
                    <a:pt x="81" y="142"/>
                  </a:cubicBezTo>
                  <a:cubicBezTo>
                    <a:pt x="81" y="145"/>
                    <a:pt x="85" y="153"/>
                    <a:pt x="98" y="163"/>
                  </a:cubicBezTo>
                </a:path>
              </a:pathLst>
            </a:custGeom>
            <a:solidFill>
              <a:srgbClr val="E4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8" name="Freeform 10">
              <a:extLst>
                <a:ext uri="{FF2B5EF4-FFF2-40B4-BE49-F238E27FC236}">
                  <a16:creationId xmlns:a16="http://schemas.microsoft.com/office/drawing/2014/main" id="{F04ADA62-A3F7-76EE-7B96-52030D8A8208}"/>
                </a:ext>
              </a:extLst>
            </p:cNvPr>
            <p:cNvSpPr>
              <a:spLocks/>
            </p:cNvSpPr>
            <p:nvPr/>
          </p:nvSpPr>
          <p:spPr bwMode="auto">
            <a:xfrm>
              <a:off x="-4427610" y="8223421"/>
              <a:ext cx="3888812" cy="449198"/>
            </a:xfrm>
            <a:custGeom>
              <a:avLst/>
              <a:gdLst>
                <a:gd name="T0" fmla="*/ 1391 w 1408"/>
                <a:gd name="T1" fmla="*/ 0 h 163"/>
                <a:gd name="T2" fmla="*/ 1221 w 1408"/>
                <a:gd name="T3" fmla="*/ 68 h 163"/>
                <a:gd name="T4" fmla="*/ 848 w 1408"/>
                <a:gd name="T5" fmla="*/ 117 h 163"/>
                <a:gd name="T6" fmla="*/ 812 w 1408"/>
                <a:gd name="T7" fmla="*/ 119 h 163"/>
                <a:gd name="T8" fmla="*/ 777 w 1408"/>
                <a:gd name="T9" fmla="*/ 120 h 163"/>
                <a:gd name="T10" fmla="*/ 742 w 1408"/>
                <a:gd name="T11" fmla="*/ 120 h 163"/>
                <a:gd name="T12" fmla="*/ 704 w 1408"/>
                <a:gd name="T13" fmla="*/ 121 h 163"/>
                <a:gd name="T14" fmla="*/ 666 w 1408"/>
                <a:gd name="T15" fmla="*/ 120 h 163"/>
                <a:gd name="T16" fmla="*/ 631 w 1408"/>
                <a:gd name="T17" fmla="*/ 120 h 163"/>
                <a:gd name="T18" fmla="*/ 595 w 1408"/>
                <a:gd name="T19" fmla="*/ 119 h 163"/>
                <a:gd name="T20" fmla="*/ 560 w 1408"/>
                <a:gd name="T21" fmla="*/ 117 h 163"/>
                <a:gd name="T22" fmla="*/ 187 w 1408"/>
                <a:gd name="T23" fmla="*/ 68 h 163"/>
                <a:gd name="T24" fmla="*/ 17 w 1408"/>
                <a:gd name="T25" fmla="*/ 0 h 163"/>
                <a:gd name="T26" fmla="*/ 0 w 1408"/>
                <a:gd name="T27" fmla="*/ 21 h 163"/>
                <a:gd name="T28" fmla="*/ 187 w 1408"/>
                <a:gd name="T29" fmla="*/ 111 h 163"/>
                <a:gd name="T30" fmla="*/ 560 w 1408"/>
                <a:gd name="T31" fmla="*/ 159 h 163"/>
                <a:gd name="T32" fmla="*/ 595 w 1408"/>
                <a:gd name="T33" fmla="*/ 161 h 163"/>
                <a:gd name="T34" fmla="*/ 631 w 1408"/>
                <a:gd name="T35" fmla="*/ 162 h 163"/>
                <a:gd name="T36" fmla="*/ 666 w 1408"/>
                <a:gd name="T37" fmla="*/ 163 h 163"/>
                <a:gd name="T38" fmla="*/ 704 w 1408"/>
                <a:gd name="T39" fmla="*/ 163 h 163"/>
                <a:gd name="T40" fmla="*/ 742 w 1408"/>
                <a:gd name="T41" fmla="*/ 163 h 163"/>
                <a:gd name="T42" fmla="*/ 777 w 1408"/>
                <a:gd name="T43" fmla="*/ 162 h 163"/>
                <a:gd name="T44" fmla="*/ 812 w 1408"/>
                <a:gd name="T45" fmla="*/ 161 h 163"/>
                <a:gd name="T46" fmla="*/ 848 w 1408"/>
                <a:gd name="T47" fmla="*/ 159 h 163"/>
                <a:gd name="T48" fmla="*/ 1221 w 1408"/>
                <a:gd name="T49" fmla="*/ 111 h 163"/>
                <a:gd name="T50" fmla="*/ 1408 w 1408"/>
                <a:gd name="T51" fmla="*/ 21 h 163"/>
                <a:gd name="T52" fmla="*/ 1391 w 1408"/>
                <a:gd name="T53"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8" h="163">
                  <a:moveTo>
                    <a:pt x="1391" y="0"/>
                  </a:moveTo>
                  <a:cubicBezTo>
                    <a:pt x="1369" y="18"/>
                    <a:pt x="1320" y="44"/>
                    <a:pt x="1221" y="68"/>
                  </a:cubicBezTo>
                  <a:cubicBezTo>
                    <a:pt x="1118" y="94"/>
                    <a:pt x="989" y="110"/>
                    <a:pt x="848" y="117"/>
                  </a:cubicBezTo>
                  <a:cubicBezTo>
                    <a:pt x="836" y="118"/>
                    <a:pt x="824" y="118"/>
                    <a:pt x="812" y="119"/>
                  </a:cubicBezTo>
                  <a:cubicBezTo>
                    <a:pt x="801" y="119"/>
                    <a:pt x="789" y="119"/>
                    <a:pt x="777" y="120"/>
                  </a:cubicBezTo>
                  <a:cubicBezTo>
                    <a:pt x="765" y="120"/>
                    <a:pt x="753" y="120"/>
                    <a:pt x="742" y="120"/>
                  </a:cubicBezTo>
                  <a:cubicBezTo>
                    <a:pt x="729" y="120"/>
                    <a:pt x="717" y="121"/>
                    <a:pt x="704" y="121"/>
                  </a:cubicBezTo>
                  <a:cubicBezTo>
                    <a:pt x="691" y="121"/>
                    <a:pt x="679" y="120"/>
                    <a:pt x="666" y="120"/>
                  </a:cubicBezTo>
                  <a:cubicBezTo>
                    <a:pt x="654" y="120"/>
                    <a:pt x="643" y="120"/>
                    <a:pt x="631" y="120"/>
                  </a:cubicBezTo>
                  <a:cubicBezTo>
                    <a:pt x="619" y="119"/>
                    <a:pt x="607" y="119"/>
                    <a:pt x="595" y="119"/>
                  </a:cubicBezTo>
                  <a:cubicBezTo>
                    <a:pt x="583" y="118"/>
                    <a:pt x="572" y="118"/>
                    <a:pt x="560" y="117"/>
                  </a:cubicBezTo>
                  <a:cubicBezTo>
                    <a:pt x="419" y="110"/>
                    <a:pt x="290" y="94"/>
                    <a:pt x="187" y="68"/>
                  </a:cubicBezTo>
                  <a:cubicBezTo>
                    <a:pt x="88" y="44"/>
                    <a:pt x="39" y="18"/>
                    <a:pt x="17" y="0"/>
                  </a:cubicBezTo>
                  <a:cubicBezTo>
                    <a:pt x="4" y="10"/>
                    <a:pt x="0" y="18"/>
                    <a:pt x="0" y="21"/>
                  </a:cubicBezTo>
                  <a:cubicBezTo>
                    <a:pt x="0" y="30"/>
                    <a:pt x="31" y="73"/>
                    <a:pt x="187" y="111"/>
                  </a:cubicBezTo>
                  <a:cubicBezTo>
                    <a:pt x="290" y="136"/>
                    <a:pt x="419" y="153"/>
                    <a:pt x="560" y="159"/>
                  </a:cubicBezTo>
                  <a:cubicBezTo>
                    <a:pt x="572" y="160"/>
                    <a:pt x="583" y="161"/>
                    <a:pt x="595" y="161"/>
                  </a:cubicBezTo>
                  <a:cubicBezTo>
                    <a:pt x="607" y="161"/>
                    <a:pt x="619" y="162"/>
                    <a:pt x="631" y="162"/>
                  </a:cubicBezTo>
                  <a:cubicBezTo>
                    <a:pt x="643" y="162"/>
                    <a:pt x="654" y="163"/>
                    <a:pt x="666" y="163"/>
                  </a:cubicBezTo>
                  <a:cubicBezTo>
                    <a:pt x="679" y="163"/>
                    <a:pt x="691" y="163"/>
                    <a:pt x="704" y="163"/>
                  </a:cubicBezTo>
                  <a:cubicBezTo>
                    <a:pt x="717" y="163"/>
                    <a:pt x="729" y="163"/>
                    <a:pt x="742" y="163"/>
                  </a:cubicBezTo>
                  <a:cubicBezTo>
                    <a:pt x="753" y="163"/>
                    <a:pt x="765" y="162"/>
                    <a:pt x="777" y="162"/>
                  </a:cubicBezTo>
                  <a:cubicBezTo>
                    <a:pt x="789" y="162"/>
                    <a:pt x="801" y="161"/>
                    <a:pt x="812" y="161"/>
                  </a:cubicBezTo>
                  <a:cubicBezTo>
                    <a:pt x="824" y="161"/>
                    <a:pt x="836" y="160"/>
                    <a:pt x="848" y="159"/>
                  </a:cubicBezTo>
                  <a:cubicBezTo>
                    <a:pt x="989" y="153"/>
                    <a:pt x="1118" y="136"/>
                    <a:pt x="1221" y="111"/>
                  </a:cubicBezTo>
                  <a:cubicBezTo>
                    <a:pt x="1376" y="73"/>
                    <a:pt x="1408" y="30"/>
                    <a:pt x="1408" y="21"/>
                  </a:cubicBezTo>
                  <a:cubicBezTo>
                    <a:pt x="1408" y="18"/>
                    <a:pt x="1404" y="10"/>
                    <a:pt x="1391" y="0"/>
                  </a:cubicBezTo>
                </a:path>
              </a:pathLst>
            </a:custGeom>
            <a:solidFill>
              <a:srgbClr val="E4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9" name="Freeform 11">
              <a:extLst>
                <a:ext uri="{FF2B5EF4-FFF2-40B4-BE49-F238E27FC236}">
                  <a16:creationId xmlns:a16="http://schemas.microsoft.com/office/drawing/2014/main" id="{70807B7F-D727-384C-45AB-4E4F95992486}"/>
                </a:ext>
              </a:extLst>
            </p:cNvPr>
            <p:cNvSpPr>
              <a:spLocks/>
            </p:cNvSpPr>
            <p:nvPr/>
          </p:nvSpPr>
          <p:spPr bwMode="auto">
            <a:xfrm>
              <a:off x="-4438721" y="8209135"/>
              <a:ext cx="3911034" cy="474594"/>
            </a:xfrm>
            <a:custGeom>
              <a:avLst/>
              <a:gdLst>
                <a:gd name="T0" fmla="*/ 1392 w 1416"/>
                <a:gd name="T1" fmla="*/ 2 h 172"/>
                <a:gd name="T2" fmla="*/ 852 w 1416"/>
                <a:gd name="T3" fmla="*/ 118 h 172"/>
                <a:gd name="T4" fmla="*/ 816 w 1416"/>
                <a:gd name="T5" fmla="*/ 119 h 172"/>
                <a:gd name="T6" fmla="*/ 746 w 1416"/>
                <a:gd name="T7" fmla="*/ 121 h 172"/>
                <a:gd name="T8" fmla="*/ 670 w 1416"/>
                <a:gd name="T9" fmla="*/ 121 h 172"/>
                <a:gd name="T10" fmla="*/ 599 w 1416"/>
                <a:gd name="T11" fmla="*/ 119 h 172"/>
                <a:gd name="T12" fmla="*/ 564 w 1416"/>
                <a:gd name="T13" fmla="*/ 118 h 172"/>
                <a:gd name="T14" fmla="*/ 23 w 1416"/>
                <a:gd name="T15" fmla="*/ 2 h 172"/>
                <a:gd name="T16" fmla="*/ 18 w 1416"/>
                <a:gd name="T17" fmla="*/ 2 h 172"/>
                <a:gd name="T18" fmla="*/ 1 w 1416"/>
                <a:gd name="T19" fmla="*/ 21 h 172"/>
                <a:gd name="T20" fmla="*/ 2 w 1416"/>
                <a:gd name="T21" fmla="*/ 33 h 172"/>
                <a:gd name="T22" fmla="*/ 190 w 1416"/>
                <a:gd name="T23" fmla="*/ 120 h 172"/>
                <a:gd name="T24" fmla="*/ 599 w 1416"/>
                <a:gd name="T25" fmla="*/ 170 h 172"/>
                <a:gd name="T26" fmla="*/ 635 w 1416"/>
                <a:gd name="T27" fmla="*/ 171 h 172"/>
                <a:gd name="T28" fmla="*/ 670 w 1416"/>
                <a:gd name="T29" fmla="*/ 172 h 172"/>
                <a:gd name="T30" fmla="*/ 746 w 1416"/>
                <a:gd name="T31" fmla="*/ 172 h 172"/>
                <a:gd name="T32" fmla="*/ 781 w 1416"/>
                <a:gd name="T33" fmla="*/ 171 h 172"/>
                <a:gd name="T34" fmla="*/ 817 w 1416"/>
                <a:gd name="T35" fmla="*/ 170 h 172"/>
                <a:gd name="T36" fmla="*/ 1226 w 1416"/>
                <a:gd name="T37" fmla="*/ 120 h 172"/>
                <a:gd name="T38" fmla="*/ 1408 w 1416"/>
                <a:gd name="T39" fmla="*/ 42 h 172"/>
                <a:gd name="T40" fmla="*/ 1416 w 1416"/>
                <a:gd name="T41" fmla="*/ 26 h 172"/>
                <a:gd name="T42" fmla="*/ 1398 w 1416"/>
                <a:gd name="T43" fmla="*/ 2 h 172"/>
                <a:gd name="T44" fmla="*/ 1392 w 1416"/>
                <a:gd name="T45" fmla="*/ 2 h 172"/>
                <a:gd name="T46" fmla="*/ 1392 w 1416"/>
                <a:gd name="T47" fmla="*/ 8 h 172"/>
                <a:gd name="T48" fmla="*/ 1407 w 1416"/>
                <a:gd name="T49" fmla="*/ 25 h 172"/>
                <a:gd name="T50" fmla="*/ 1408 w 1416"/>
                <a:gd name="T51" fmla="*/ 26 h 172"/>
                <a:gd name="T52" fmla="*/ 1406 w 1416"/>
                <a:gd name="T53" fmla="*/ 30 h 172"/>
                <a:gd name="T54" fmla="*/ 1224 w 1416"/>
                <a:gd name="T55" fmla="*/ 112 h 172"/>
                <a:gd name="T56" fmla="*/ 816 w 1416"/>
                <a:gd name="T57" fmla="*/ 162 h 172"/>
                <a:gd name="T58" fmla="*/ 781 w 1416"/>
                <a:gd name="T59" fmla="*/ 163 h 172"/>
                <a:gd name="T60" fmla="*/ 746 w 1416"/>
                <a:gd name="T61" fmla="*/ 163 h 172"/>
                <a:gd name="T62" fmla="*/ 670 w 1416"/>
                <a:gd name="T63" fmla="*/ 163 h 172"/>
                <a:gd name="T64" fmla="*/ 635 w 1416"/>
                <a:gd name="T65" fmla="*/ 163 h 172"/>
                <a:gd name="T66" fmla="*/ 599 w 1416"/>
                <a:gd name="T67" fmla="*/ 162 h 172"/>
                <a:gd name="T68" fmla="*/ 192 w 1416"/>
                <a:gd name="T69" fmla="*/ 112 h 172"/>
                <a:gd name="T70" fmla="*/ 14 w 1416"/>
                <a:gd name="T71" fmla="*/ 36 h 172"/>
                <a:gd name="T72" fmla="*/ 8 w 1416"/>
                <a:gd name="T73" fmla="*/ 27 h 172"/>
                <a:gd name="T74" fmla="*/ 8 w 1416"/>
                <a:gd name="T75" fmla="*/ 26 h 172"/>
                <a:gd name="T76" fmla="*/ 12 w 1416"/>
                <a:gd name="T77" fmla="*/ 19 h 172"/>
                <a:gd name="T78" fmla="*/ 21 w 1416"/>
                <a:gd name="T79" fmla="*/ 5 h 172"/>
                <a:gd name="T80" fmla="*/ 190 w 1416"/>
                <a:gd name="T81" fmla="*/ 77 h 172"/>
                <a:gd name="T82" fmla="*/ 564 w 1416"/>
                <a:gd name="T83" fmla="*/ 126 h 172"/>
                <a:gd name="T84" fmla="*/ 635 w 1416"/>
                <a:gd name="T85" fmla="*/ 129 h 172"/>
                <a:gd name="T86" fmla="*/ 708 w 1416"/>
                <a:gd name="T87" fmla="*/ 130 h 172"/>
                <a:gd name="T88" fmla="*/ 781 w 1416"/>
                <a:gd name="T89" fmla="*/ 129 h 172"/>
                <a:gd name="T90" fmla="*/ 852 w 1416"/>
                <a:gd name="T91" fmla="*/ 126 h 172"/>
                <a:gd name="T92" fmla="*/ 1226 w 1416"/>
                <a:gd name="T93" fmla="*/ 77 h 172"/>
                <a:gd name="T94" fmla="*/ 1395 w 1416"/>
                <a:gd name="T95" fmla="*/ 5 h 172"/>
                <a:gd name="T96" fmla="*/ 1395 w 1416"/>
                <a:gd name="T97" fmla="*/ 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16" h="172">
                  <a:moveTo>
                    <a:pt x="1395" y="5"/>
                  </a:moveTo>
                  <a:cubicBezTo>
                    <a:pt x="1392" y="2"/>
                    <a:pt x="1392" y="2"/>
                    <a:pt x="1392" y="2"/>
                  </a:cubicBezTo>
                  <a:cubicBezTo>
                    <a:pt x="1371" y="19"/>
                    <a:pt x="1323" y="45"/>
                    <a:pt x="1224" y="69"/>
                  </a:cubicBezTo>
                  <a:cubicBezTo>
                    <a:pt x="1121" y="94"/>
                    <a:pt x="992" y="111"/>
                    <a:pt x="852" y="118"/>
                  </a:cubicBezTo>
                  <a:cubicBezTo>
                    <a:pt x="852" y="118"/>
                    <a:pt x="852" y="118"/>
                    <a:pt x="852" y="118"/>
                  </a:cubicBezTo>
                  <a:cubicBezTo>
                    <a:pt x="840" y="119"/>
                    <a:pt x="828" y="119"/>
                    <a:pt x="816" y="119"/>
                  </a:cubicBezTo>
                  <a:cubicBezTo>
                    <a:pt x="804" y="120"/>
                    <a:pt x="793" y="120"/>
                    <a:pt x="781" y="120"/>
                  </a:cubicBezTo>
                  <a:cubicBezTo>
                    <a:pt x="769" y="121"/>
                    <a:pt x="757" y="121"/>
                    <a:pt x="746" y="121"/>
                  </a:cubicBezTo>
                  <a:cubicBezTo>
                    <a:pt x="733" y="121"/>
                    <a:pt x="721" y="121"/>
                    <a:pt x="708" y="121"/>
                  </a:cubicBezTo>
                  <a:cubicBezTo>
                    <a:pt x="695" y="121"/>
                    <a:pt x="683" y="121"/>
                    <a:pt x="670" y="121"/>
                  </a:cubicBezTo>
                  <a:cubicBezTo>
                    <a:pt x="658" y="121"/>
                    <a:pt x="647" y="121"/>
                    <a:pt x="635" y="120"/>
                  </a:cubicBezTo>
                  <a:cubicBezTo>
                    <a:pt x="623" y="120"/>
                    <a:pt x="611" y="120"/>
                    <a:pt x="599" y="119"/>
                  </a:cubicBezTo>
                  <a:cubicBezTo>
                    <a:pt x="588" y="119"/>
                    <a:pt x="576" y="119"/>
                    <a:pt x="564" y="118"/>
                  </a:cubicBezTo>
                  <a:cubicBezTo>
                    <a:pt x="564" y="118"/>
                    <a:pt x="564" y="118"/>
                    <a:pt x="564" y="118"/>
                  </a:cubicBezTo>
                  <a:cubicBezTo>
                    <a:pt x="424" y="111"/>
                    <a:pt x="295" y="94"/>
                    <a:pt x="192" y="69"/>
                  </a:cubicBezTo>
                  <a:cubicBezTo>
                    <a:pt x="93" y="45"/>
                    <a:pt x="45" y="19"/>
                    <a:pt x="23" y="2"/>
                  </a:cubicBezTo>
                  <a:cubicBezTo>
                    <a:pt x="21" y="0"/>
                    <a:pt x="21" y="0"/>
                    <a:pt x="21" y="0"/>
                  </a:cubicBezTo>
                  <a:cubicBezTo>
                    <a:pt x="18" y="2"/>
                    <a:pt x="18" y="2"/>
                    <a:pt x="18" y="2"/>
                  </a:cubicBezTo>
                  <a:cubicBezTo>
                    <a:pt x="11" y="7"/>
                    <a:pt x="7" y="12"/>
                    <a:pt x="4" y="16"/>
                  </a:cubicBezTo>
                  <a:cubicBezTo>
                    <a:pt x="3" y="18"/>
                    <a:pt x="1" y="20"/>
                    <a:pt x="1" y="21"/>
                  </a:cubicBezTo>
                  <a:cubicBezTo>
                    <a:pt x="0" y="23"/>
                    <a:pt x="0" y="25"/>
                    <a:pt x="0" y="26"/>
                  </a:cubicBezTo>
                  <a:cubicBezTo>
                    <a:pt x="0" y="29"/>
                    <a:pt x="0" y="31"/>
                    <a:pt x="2" y="33"/>
                  </a:cubicBezTo>
                  <a:cubicBezTo>
                    <a:pt x="4" y="38"/>
                    <a:pt x="9" y="43"/>
                    <a:pt x="16" y="49"/>
                  </a:cubicBezTo>
                  <a:cubicBezTo>
                    <a:pt x="38" y="68"/>
                    <a:pt x="88" y="95"/>
                    <a:pt x="190" y="120"/>
                  </a:cubicBezTo>
                  <a:cubicBezTo>
                    <a:pt x="293" y="145"/>
                    <a:pt x="423" y="162"/>
                    <a:pt x="564" y="169"/>
                  </a:cubicBezTo>
                  <a:cubicBezTo>
                    <a:pt x="575" y="169"/>
                    <a:pt x="587" y="170"/>
                    <a:pt x="599" y="170"/>
                  </a:cubicBezTo>
                  <a:cubicBezTo>
                    <a:pt x="599" y="170"/>
                    <a:pt x="599" y="170"/>
                    <a:pt x="599" y="170"/>
                  </a:cubicBezTo>
                  <a:cubicBezTo>
                    <a:pt x="611" y="171"/>
                    <a:pt x="623" y="171"/>
                    <a:pt x="635" y="171"/>
                  </a:cubicBezTo>
                  <a:cubicBezTo>
                    <a:pt x="635" y="171"/>
                    <a:pt x="635" y="171"/>
                    <a:pt x="635" y="171"/>
                  </a:cubicBezTo>
                  <a:cubicBezTo>
                    <a:pt x="647" y="172"/>
                    <a:pt x="658" y="172"/>
                    <a:pt x="670" y="172"/>
                  </a:cubicBezTo>
                  <a:cubicBezTo>
                    <a:pt x="683" y="172"/>
                    <a:pt x="695" y="172"/>
                    <a:pt x="708" y="172"/>
                  </a:cubicBezTo>
                  <a:cubicBezTo>
                    <a:pt x="721" y="172"/>
                    <a:pt x="733" y="172"/>
                    <a:pt x="746" y="172"/>
                  </a:cubicBezTo>
                  <a:cubicBezTo>
                    <a:pt x="757" y="172"/>
                    <a:pt x="769" y="172"/>
                    <a:pt x="781" y="171"/>
                  </a:cubicBezTo>
                  <a:cubicBezTo>
                    <a:pt x="781" y="171"/>
                    <a:pt x="781" y="171"/>
                    <a:pt x="781" y="171"/>
                  </a:cubicBezTo>
                  <a:cubicBezTo>
                    <a:pt x="793" y="171"/>
                    <a:pt x="805" y="171"/>
                    <a:pt x="817" y="170"/>
                  </a:cubicBezTo>
                  <a:cubicBezTo>
                    <a:pt x="817" y="170"/>
                    <a:pt x="817" y="170"/>
                    <a:pt x="817" y="170"/>
                  </a:cubicBezTo>
                  <a:cubicBezTo>
                    <a:pt x="829" y="170"/>
                    <a:pt x="840" y="169"/>
                    <a:pt x="852" y="169"/>
                  </a:cubicBezTo>
                  <a:cubicBezTo>
                    <a:pt x="993" y="162"/>
                    <a:pt x="1122" y="145"/>
                    <a:pt x="1226" y="120"/>
                  </a:cubicBezTo>
                  <a:cubicBezTo>
                    <a:pt x="1304" y="101"/>
                    <a:pt x="1351" y="80"/>
                    <a:pt x="1379" y="64"/>
                  </a:cubicBezTo>
                  <a:cubicBezTo>
                    <a:pt x="1393" y="55"/>
                    <a:pt x="1402" y="48"/>
                    <a:pt x="1408" y="42"/>
                  </a:cubicBezTo>
                  <a:cubicBezTo>
                    <a:pt x="1411" y="38"/>
                    <a:pt x="1413" y="36"/>
                    <a:pt x="1414" y="33"/>
                  </a:cubicBezTo>
                  <a:cubicBezTo>
                    <a:pt x="1415" y="31"/>
                    <a:pt x="1416" y="29"/>
                    <a:pt x="1416" y="26"/>
                  </a:cubicBezTo>
                  <a:cubicBezTo>
                    <a:pt x="1416" y="25"/>
                    <a:pt x="1416" y="23"/>
                    <a:pt x="1415" y="21"/>
                  </a:cubicBezTo>
                  <a:cubicBezTo>
                    <a:pt x="1413" y="16"/>
                    <a:pt x="1408" y="10"/>
                    <a:pt x="1398" y="2"/>
                  </a:cubicBezTo>
                  <a:cubicBezTo>
                    <a:pt x="1395" y="0"/>
                    <a:pt x="1395" y="0"/>
                    <a:pt x="1395" y="0"/>
                  </a:cubicBezTo>
                  <a:cubicBezTo>
                    <a:pt x="1392" y="2"/>
                    <a:pt x="1392" y="2"/>
                    <a:pt x="1392" y="2"/>
                  </a:cubicBezTo>
                  <a:cubicBezTo>
                    <a:pt x="1395" y="5"/>
                    <a:pt x="1395" y="5"/>
                    <a:pt x="1395" y="5"/>
                  </a:cubicBezTo>
                  <a:cubicBezTo>
                    <a:pt x="1392" y="8"/>
                    <a:pt x="1392" y="8"/>
                    <a:pt x="1392" y="8"/>
                  </a:cubicBezTo>
                  <a:cubicBezTo>
                    <a:pt x="1399" y="13"/>
                    <a:pt x="1403" y="17"/>
                    <a:pt x="1405" y="21"/>
                  </a:cubicBezTo>
                  <a:cubicBezTo>
                    <a:pt x="1406" y="22"/>
                    <a:pt x="1407" y="24"/>
                    <a:pt x="1407" y="25"/>
                  </a:cubicBezTo>
                  <a:cubicBezTo>
                    <a:pt x="1407" y="25"/>
                    <a:pt x="1408" y="26"/>
                    <a:pt x="1408" y="26"/>
                  </a:cubicBezTo>
                  <a:cubicBezTo>
                    <a:pt x="1408" y="26"/>
                    <a:pt x="1408" y="26"/>
                    <a:pt x="1408" y="26"/>
                  </a:cubicBezTo>
                  <a:cubicBezTo>
                    <a:pt x="1408" y="26"/>
                    <a:pt x="1408" y="26"/>
                    <a:pt x="1408" y="26"/>
                  </a:cubicBezTo>
                  <a:cubicBezTo>
                    <a:pt x="1408" y="27"/>
                    <a:pt x="1407" y="28"/>
                    <a:pt x="1406" y="30"/>
                  </a:cubicBezTo>
                  <a:cubicBezTo>
                    <a:pt x="1402" y="37"/>
                    <a:pt x="1389" y="50"/>
                    <a:pt x="1361" y="64"/>
                  </a:cubicBezTo>
                  <a:cubicBezTo>
                    <a:pt x="1333" y="79"/>
                    <a:pt x="1289" y="95"/>
                    <a:pt x="1224" y="112"/>
                  </a:cubicBezTo>
                  <a:cubicBezTo>
                    <a:pt x="1121" y="137"/>
                    <a:pt x="992" y="153"/>
                    <a:pt x="852" y="160"/>
                  </a:cubicBezTo>
                  <a:cubicBezTo>
                    <a:pt x="840" y="161"/>
                    <a:pt x="828" y="161"/>
                    <a:pt x="816" y="162"/>
                  </a:cubicBezTo>
                  <a:cubicBezTo>
                    <a:pt x="816" y="162"/>
                    <a:pt x="816" y="162"/>
                    <a:pt x="816" y="162"/>
                  </a:cubicBezTo>
                  <a:cubicBezTo>
                    <a:pt x="804" y="162"/>
                    <a:pt x="793" y="163"/>
                    <a:pt x="781" y="163"/>
                  </a:cubicBezTo>
                  <a:cubicBezTo>
                    <a:pt x="781" y="163"/>
                    <a:pt x="781" y="163"/>
                    <a:pt x="781" y="163"/>
                  </a:cubicBezTo>
                  <a:cubicBezTo>
                    <a:pt x="769" y="163"/>
                    <a:pt x="757" y="163"/>
                    <a:pt x="746" y="163"/>
                  </a:cubicBezTo>
                  <a:cubicBezTo>
                    <a:pt x="733" y="164"/>
                    <a:pt x="721" y="164"/>
                    <a:pt x="708" y="164"/>
                  </a:cubicBezTo>
                  <a:cubicBezTo>
                    <a:pt x="695" y="164"/>
                    <a:pt x="683" y="164"/>
                    <a:pt x="670" y="163"/>
                  </a:cubicBezTo>
                  <a:cubicBezTo>
                    <a:pt x="658" y="163"/>
                    <a:pt x="647" y="163"/>
                    <a:pt x="635" y="163"/>
                  </a:cubicBezTo>
                  <a:cubicBezTo>
                    <a:pt x="635" y="163"/>
                    <a:pt x="635" y="163"/>
                    <a:pt x="635" y="163"/>
                  </a:cubicBezTo>
                  <a:cubicBezTo>
                    <a:pt x="623" y="163"/>
                    <a:pt x="611" y="162"/>
                    <a:pt x="599" y="162"/>
                  </a:cubicBezTo>
                  <a:cubicBezTo>
                    <a:pt x="599" y="162"/>
                    <a:pt x="599" y="162"/>
                    <a:pt x="599" y="162"/>
                  </a:cubicBezTo>
                  <a:cubicBezTo>
                    <a:pt x="588" y="161"/>
                    <a:pt x="576" y="161"/>
                    <a:pt x="564" y="160"/>
                  </a:cubicBezTo>
                  <a:cubicBezTo>
                    <a:pt x="424" y="153"/>
                    <a:pt x="295" y="137"/>
                    <a:pt x="192" y="112"/>
                  </a:cubicBezTo>
                  <a:cubicBezTo>
                    <a:pt x="114" y="93"/>
                    <a:pt x="68" y="73"/>
                    <a:pt x="41" y="56"/>
                  </a:cubicBezTo>
                  <a:cubicBezTo>
                    <a:pt x="28" y="48"/>
                    <a:pt x="19" y="41"/>
                    <a:pt x="14" y="36"/>
                  </a:cubicBezTo>
                  <a:cubicBezTo>
                    <a:pt x="12" y="33"/>
                    <a:pt x="10" y="31"/>
                    <a:pt x="9" y="29"/>
                  </a:cubicBezTo>
                  <a:cubicBezTo>
                    <a:pt x="9" y="28"/>
                    <a:pt x="8" y="28"/>
                    <a:pt x="8" y="27"/>
                  </a:cubicBezTo>
                  <a:cubicBezTo>
                    <a:pt x="8" y="26"/>
                    <a:pt x="8" y="26"/>
                    <a:pt x="8" y="26"/>
                  </a:cubicBezTo>
                  <a:cubicBezTo>
                    <a:pt x="8" y="26"/>
                    <a:pt x="8" y="26"/>
                    <a:pt x="8" y="26"/>
                  </a:cubicBezTo>
                  <a:cubicBezTo>
                    <a:pt x="8" y="26"/>
                    <a:pt x="8" y="26"/>
                    <a:pt x="8" y="26"/>
                  </a:cubicBezTo>
                  <a:cubicBezTo>
                    <a:pt x="8" y="25"/>
                    <a:pt x="9" y="22"/>
                    <a:pt x="12" y="19"/>
                  </a:cubicBezTo>
                  <a:cubicBezTo>
                    <a:pt x="14" y="16"/>
                    <a:pt x="18" y="13"/>
                    <a:pt x="23" y="8"/>
                  </a:cubicBezTo>
                  <a:cubicBezTo>
                    <a:pt x="21" y="5"/>
                    <a:pt x="21" y="5"/>
                    <a:pt x="21" y="5"/>
                  </a:cubicBezTo>
                  <a:cubicBezTo>
                    <a:pt x="18" y="8"/>
                    <a:pt x="18" y="8"/>
                    <a:pt x="18" y="8"/>
                  </a:cubicBezTo>
                  <a:cubicBezTo>
                    <a:pt x="41" y="27"/>
                    <a:pt x="90" y="53"/>
                    <a:pt x="190" y="77"/>
                  </a:cubicBezTo>
                  <a:cubicBezTo>
                    <a:pt x="293" y="103"/>
                    <a:pt x="423" y="120"/>
                    <a:pt x="564" y="126"/>
                  </a:cubicBezTo>
                  <a:cubicBezTo>
                    <a:pt x="564" y="126"/>
                    <a:pt x="564" y="126"/>
                    <a:pt x="564" y="126"/>
                  </a:cubicBezTo>
                  <a:cubicBezTo>
                    <a:pt x="575" y="127"/>
                    <a:pt x="587" y="127"/>
                    <a:pt x="599" y="128"/>
                  </a:cubicBezTo>
                  <a:cubicBezTo>
                    <a:pt x="611" y="128"/>
                    <a:pt x="623" y="129"/>
                    <a:pt x="635" y="129"/>
                  </a:cubicBezTo>
                  <a:cubicBezTo>
                    <a:pt x="647" y="129"/>
                    <a:pt x="658" y="129"/>
                    <a:pt x="670" y="130"/>
                  </a:cubicBezTo>
                  <a:cubicBezTo>
                    <a:pt x="683" y="130"/>
                    <a:pt x="695" y="130"/>
                    <a:pt x="708" y="130"/>
                  </a:cubicBezTo>
                  <a:cubicBezTo>
                    <a:pt x="721" y="130"/>
                    <a:pt x="733" y="130"/>
                    <a:pt x="746" y="130"/>
                  </a:cubicBezTo>
                  <a:cubicBezTo>
                    <a:pt x="757" y="129"/>
                    <a:pt x="769" y="129"/>
                    <a:pt x="781" y="129"/>
                  </a:cubicBezTo>
                  <a:cubicBezTo>
                    <a:pt x="793" y="129"/>
                    <a:pt x="805" y="128"/>
                    <a:pt x="817" y="128"/>
                  </a:cubicBezTo>
                  <a:cubicBezTo>
                    <a:pt x="829" y="127"/>
                    <a:pt x="840" y="127"/>
                    <a:pt x="852" y="126"/>
                  </a:cubicBezTo>
                  <a:cubicBezTo>
                    <a:pt x="852" y="126"/>
                    <a:pt x="852" y="126"/>
                    <a:pt x="852" y="126"/>
                  </a:cubicBezTo>
                  <a:cubicBezTo>
                    <a:pt x="993" y="120"/>
                    <a:pt x="1122" y="103"/>
                    <a:pt x="1226" y="77"/>
                  </a:cubicBezTo>
                  <a:cubicBezTo>
                    <a:pt x="1325" y="53"/>
                    <a:pt x="1375" y="27"/>
                    <a:pt x="1398" y="8"/>
                  </a:cubicBezTo>
                  <a:cubicBezTo>
                    <a:pt x="1395" y="5"/>
                    <a:pt x="1395" y="5"/>
                    <a:pt x="1395" y="5"/>
                  </a:cubicBezTo>
                  <a:cubicBezTo>
                    <a:pt x="1392" y="8"/>
                    <a:pt x="1392" y="8"/>
                    <a:pt x="1392" y="8"/>
                  </a:cubicBezTo>
                  <a:cubicBezTo>
                    <a:pt x="1395" y="5"/>
                    <a:pt x="1395" y="5"/>
                    <a:pt x="1395" y="5"/>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0" name="Freeform 12">
              <a:extLst>
                <a:ext uri="{FF2B5EF4-FFF2-40B4-BE49-F238E27FC236}">
                  <a16:creationId xmlns:a16="http://schemas.microsoft.com/office/drawing/2014/main" id="{EE8A1AFF-634D-DCB6-2472-99AF6C48A75B}"/>
                </a:ext>
              </a:extLst>
            </p:cNvPr>
            <p:cNvSpPr>
              <a:spLocks noEditPoints="1"/>
            </p:cNvSpPr>
            <p:nvPr/>
          </p:nvSpPr>
          <p:spPr bwMode="auto">
            <a:xfrm>
              <a:off x="-4645066" y="7664702"/>
              <a:ext cx="4325311" cy="1115852"/>
            </a:xfrm>
            <a:custGeom>
              <a:avLst/>
              <a:gdLst>
                <a:gd name="T0" fmla="*/ 1349 w 1566"/>
                <a:gd name="T1" fmla="*/ 342 h 404"/>
                <a:gd name="T2" fmla="*/ 1566 w 1566"/>
                <a:gd name="T3" fmla="*/ 202 h 404"/>
                <a:gd name="T4" fmla="*/ 1558 w 1566"/>
                <a:gd name="T5" fmla="*/ 183 h 404"/>
                <a:gd name="T6" fmla="*/ 1319 w 1566"/>
                <a:gd name="T7" fmla="*/ 55 h 404"/>
                <a:gd name="T8" fmla="*/ 891 w 1566"/>
                <a:gd name="T9" fmla="*/ 2 h 404"/>
                <a:gd name="T10" fmla="*/ 856 w 1566"/>
                <a:gd name="T11" fmla="*/ 1 h 404"/>
                <a:gd name="T12" fmla="*/ 821 w 1566"/>
                <a:gd name="T13" fmla="*/ 0 h 404"/>
                <a:gd name="T14" fmla="*/ 783 w 1566"/>
                <a:gd name="T15" fmla="*/ 0 h 404"/>
                <a:gd name="T16" fmla="*/ 745 w 1566"/>
                <a:gd name="T17" fmla="*/ 0 h 404"/>
                <a:gd name="T18" fmla="*/ 710 w 1566"/>
                <a:gd name="T19" fmla="*/ 1 h 404"/>
                <a:gd name="T20" fmla="*/ 674 w 1566"/>
                <a:gd name="T21" fmla="*/ 2 h 404"/>
                <a:gd name="T22" fmla="*/ 247 w 1566"/>
                <a:gd name="T23" fmla="*/ 55 h 404"/>
                <a:gd name="T24" fmla="*/ 7 w 1566"/>
                <a:gd name="T25" fmla="*/ 183 h 404"/>
                <a:gd name="T26" fmla="*/ 0 w 1566"/>
                <a:gd name="T27" fmla="*/ 202 h 404"/>
                <a:gd name="T28" fmla="*/ 247 w 1566"/>
                <a:gd name="T29" fmla="*/ 349 h 404"/>
                <a:gd name="T30" fmla="*/ 783 w 1566"/>
                <a:gd name="T31" fmla="*/ 404 h 404"/>
                <a:gd name="T32" fmla="*/ 1319 w 1566"/>
                <a:gd name="T33" fmla="*/ 349 h 404"/>
                <a:gd name="T34" fmla="*/ 1349 w 1566"/>
                <a:gd name="T35" fmla="*/ 342 h 404"/>
                <a:gd name="T36" fmla="*/ 1487 w 1566"/>
                <a:gd name="T37" fmla="*/ 223 h 404"/>
                <a:gd name="T38" fmla="*/ 1300 w 1566"/>
                <a:gd name="T39" fmla="*/ 313 h 404"/>
                <a:gd name="T40" fmla="*/ 927 w 1566"/>
                <a:gd name="T41" fmla="*/ 361 h 404"/>
                <a:gd name="T42" fmla="*/ 891 w 1566"/>
                <a:gd name="T43" fmla="*/ 363 h 404"/>
                <a:gd name="T44" fmla="*/ 856 w 1566"/>
                <a:gd name="T45" fmla="*/ 364 h 404"/>
                <a:gd name="T46" fmla="*/ 821 w 1566"/>
                <a:gd name="T47" fmla="*/ 365 h 404"/>
                <a:gd name="T48" fmla="*/ 783 w 1566"/>
                <a:gd name="T49" fmla="*/ 365 h 404"/>
                <a:gd name="T50" fmla="*/ 745 w 1566"/>
                <a:gd name="T51" fmla="*/ 365 h 404"/>
                <a:gd name="T52" fmla="*/ 710 w 1566"/>
                <a:gd name="T53" fmla="*/ 364 h 404"/>
                <a:gd name="T54" fmla="*/ 674 w 1566"/>
                <a:gd name="T55" fmla="*/ 363 h 404"/>
                <a:gd name="T56" fmla="*/ 639 w 1566"/>
                <a:gd name="T57" fmla="*/ 361 h 404"/>
                <a:gd name="T58" fmla="*/ 266 w 1566"/>
                <a:gd name="T59" fmla="*/ 313 h 404"/>
                <a:gd name="T60" fmla="*/ 79 w 1566"/>
                <a:gd name="T61" fmla="*/ 223 h 404"/>
                <a:gd name="T62" fmla="*/ 96 w 1566"/>
                <a:gd name="T63" fmla="*/ 202 h 404"/>
                <a:gd name="T64" fmla="*/ 79 w 1566"/>
                <a:gd name="T65" fmla="*/ 181 h 404"/>
                <a:gd name="T66" fmla="*/ 126 w 1566"/>
                <a:gd name="T67" fmla="*/ 140 h 404"/>
                <a:gd name="T68" fmla="*/ 266 w 1566"/>
                <a:gd name="T69" fmla="*/ 91 h 404"/>
                <a:gd name="T70" fmla="*/ 783 w 1566"/>
                <a:gd name="T71" fmla="*/ 39 h 404"/>
                <a:gd name="T72" fmla="*/ 1300 w 1566"/>
                <a:gd name="T73" fmla="*/ 91 h 404"/>
                <a:gd name="T74" fmla="*/ 1440 w 1566"/>
                <a:gd name="T75" fmla="*/ 140 h 404"/>
                <a:gd name="T76" fmla="*/ 1487 w 1566"/>
                <a:gd name="T77" fmla="*/ 181 h 404"/>
                <a:gd name="T78" fmla="*/ 1470 w 1566"/>
                <a:gd name="T79" fmla="*/ 202 h 404"/>
                <a:gd name="T80" fmla="*/ 1487 w 1566"/>
                <a:gd name="T81" fmla="*/ 223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6" h="404">
                  <a:moveTo>
                    <a:pt x="1349" y="342"/>
                  </a:moveTo>
                  <a:cubicBezTo>
                    <a:pt x="1479" y="306"/>
                    <a:pt x="1551" y="259"/>
                    <a:pt x="1566" y="202"/>
                  </a:cubicBezTo>
                  <a:cubicBezTo>
                    <a:pt x="1564" y="195"/>
                    <a:pt x="1562" y="189"/>
                    <a:pt x="1558" y="183"/>
                  </a:cubicBezTo>
                  <a:cubicBezTo>
                    <a:pt x="1532" y="130"/>
                    <a:pt x="1452" y="87"/>
                    <a:pt x="1319" y="55"/>
                  </a:cubicBezTo>
                  <a:cubicBezTo>
                    <a:pt x="1201" y="26"/>
                    <a:pt x="1052" y="8"/>
                    <a:pt x="891" y="2"/>
                  </a:cubicBezTo>
                  <a:cubicBezTo>
                    <a:pt x="880" y="2"/>
                    <a:pt x="868" y="1"/>
                    <a:pt x="856" y="1"/>
                  </a:cubicBezTo>
                  <a:cubicBezTo>
                    <a:pt x="844" y="1"/>
                    <a:pt x="832" y="1"/>
                    <a:pt x="821" y="0"/>
                  </a:cubicBezTo>
                  <a:cubicBezTo>
                    <a:pt x="808" y="0"/>
                    <a:pt x="796" y="0"/>
                    <a:pt x="783" y="0"/>
                  </a:cubicBezTo>
                  <a:cubicBezTo>
                    <a:pt x="770" y="0"/>
                    <a:pt x="758" y="0"/>
                    <a:pt x="745" y="0"/>
                  </a:cubicBezTo>
                  <a:cubicBezTo>
                    <a:pt x="733" y="1"/>
                    <a:pt x="722" y="1"/>
                    <a:pt x="710" y="1"/>
                  </a:cubicBezTo>
                  <a:cubicBezTo>
                    <a:pt x="698" y="1"/>
                    <a:pt x="686" y="2"/>
                    <a:pt x="674" y="2"/>
                  </a:cubicBezTo>
                  <a:cubicBezTo>
                    <a:pt x="513" y="8"/>
                    <a:pt x="364" y="26"/>
                    <a:pt x="247" y="55"/>
                  </a:cubicBezTo>
                  <a:cubicBezTo>
                    <a:pt x="114" y="87"/>
                    <a:pt x="34" y="130"/>
                    <a:pt x="7" y="183"/>
                  </a:cubicBezTo>
                  <a:cubicBezTo>
                    <a:pt x="4" y="189"/>
                    <a:pt x="2" y="195"/>
                    <a:pt x="0" y="202"/>
                  </a:cubicBezTo>
                  <a:cubicBezTo>
                    <a:pt x="15" y="263"/>
                    <a:pt x="98" y="313"/>
                    <a:pt x="247" y="349"/>
                  </a:cubicBezTo>
                  <a:cubicBezTo>
                    <a:pt x="390" y="384"/>
                    <a:pt x="581" y="404"/>
                    <a:pt x="783" y="404"/>
                  </a:cubicBezTo>
                  <a:cubicBezTo>
                    <a:pt x="985" y="404"/>
                    <a:pt x="1175" y="384"/>
                    <a:pt x="1319" y="349"/>
                  </a:cubicBezTo>
                  <a:cubicBezTo>
                    <a:pt x="1329" y="347"/>
                    <a:pt x="1339" y="344"/>
                    <a:pt x="1349" y="342"/>
                  </a:cubicBezTo>
                  <a:moveTo>
                    <a:pt x="1487" y="223"/>
                  </a:moveTo>
                  <a:cubicBezTo>
                    <a:pt x="1487" y="232"/>
                    <a:pt x="1455" y="275"/>
                    <a:pt x="1300" y="313"/>
                  </a:cubicBezTo>
                  <a:cubicBezTo>
                    <a:pt x="1197" y="338"/>
                    <a:pt x="1068" y="355"/>
                    <a:pt x="927" y="361"/>
                  </a:cubicBezTo>
                  <a:cubicBezTo>
                    <a:pt x="915" y="362"/>
                    <a:pt x="903" y="363"/>
                    <a:pt x="891" y="363"/>
                  </a:cubicBezTo>
                  <a:cubicBezTo>
                    <a:pt x="880" y="363"/>
                    <a:pt x="868" y="364"/>
                    <a:pt x="856" y="364"/>
                  </a:cubicBezTo>
                  <a:cubicBezTo>
                    <a:pt x="844" y="364"/>
                    <a:pt x="832" y="365"/>
                    <a:pt x="821" y="365"/>
                  </a:cubicBezTo>
                  <a:cubicBezTo>
                    <a:pt x="808" y="365"/>
                    <a:pt x="796" y="365"/>
                    <a:pt x="783" y="365"/>
                  </a:cubicBezTo>
                  <a:cubicBezTo>
                    <a:pt x="770" y="365"/>
                    <a:pt x="758" y="365"/>
                    <a:pt x="745" y="365"/>
                  </a:cubicBezTo>
                  <a:cubicBezTo>
                    <a:pt x="733" y="365"/>
                    <a:pt x="722" y="364"/>
                    <a:pt x="710" y="364"/>
                  </a:cubicBezTo>
                  <a:cubicBezTo>
                    <a:pt x="698" y="364"/>
                    <a:pt x="686" y="363"/>
                    <a:pt x="674" y="363"/>
                  </a:cubicBezTo>
                  <a:cubicBezTo>
                    <a:pt x="662" y="363"/>
                    <a:pt x="651" y="362"/>
                    <a:pt x="639" y="361"/>
                  </a:cubicBezTo>
                  <a:cubicBezTo>
                    <a:pt x="498" y="355"/>
                    <a:pt x="369" y="338"/>
                    <a:pt x="266" y="313"/>
                  </a:cubicBezTo>
                  <a:cubicBezTo>
                    <a:pt x="110" y="275"/>
                    <a:pt x="79" y="232"/>
                    <a:pt x="79" y="223"/>
                  </a:cubicBezTo>
                  <a:cubicBezTo>
                    <a:pt x="79" y="220"/>
                    <a:pt x="83" y="212"/>
                    <a:pt x="96" y="202"/>
                  </a:cubicBezTo>
                  <a:cubicBezTo>
                    <a:pt x="83" y="192"/>
                    <a:pt x="79" y="184"/>
                    <a:pt x="79" y="181"/>
                  </a:cubicBezTo>
                  <a:cubicBezTo>
                    <a:pt x="79" y="176"/>
                    <a:pt x="89" y="160"/>
                    <a:pt x="126" y="140"/>
                  </a:cubicBezTo>
                  <a:cubicBezTo>
                    <a:pt x="154" y="125"/>
                    <a:pt x="198" y="108"/>
                    <a:pt x="266" y="91"/>
                  </a:cubicBezTo>
                  <a:cubicBezTo>
                    <a:pt x="404" y="58"/>
                    <a:pt x="587" y="39"/>
                    <a:pt x="783" y="39"/>
                  </a:cubicBezTo>
                  <a:cubicBezTo>
                    <a:pt x="979" y="39"/>
                    <a:pt x="1162" y="58"/>
                    <a:pt x="1300" y="91"/>
                  </a:cubicBezTo>
                  <a:cubicBezTo>
                    <a:pt x="1367" y="108"/>
                    <a:pt x="1411" y="125"/>
                    <a:pt x="1440" y="140"/>
                  </a:cubicBezTo>
                  <a:cubicBezTo>
                    <a:pt x="1477" y="160"/>
                    <a:pt x="1487" y="176"/>
                    <a:pt x="1487" y="181"/>
                  </a:cubicBezTo>
                  <a:cubicBezTo>
                    <a:pt x="1487" y="184"/>
                    <a:pt x="1483" y="192"/>
                    <a:pt x="1470" y="202"/>
                  </a:cubicBezTo>
                  <a:cubicBezTo>
                    <a:pt x="1483" y="212"/>
                    <a:pt x="1487" y="220"/>
                    <a:pt x="1487" y="223"/>
                  </a:cubicBezTo>
                </a:path>
              </a:pathLst>
            </a:custGeom>
            <a:solidFill>
              <a:srgbClr val="F2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1" name="Freeform 13">
              <a:extLst>
                <a:ext uri="{FF2B5EF4-FFF2-40B4-BE49-F238E27FC236}">
                  <a16:creationId xmlns:a16="http://schemas.microsoft.com/office/drawing/2014/main" id="{DFF775FA-9A01-5DE2-8FF4-81B60765304B}"/>
                </a:ext>
              </a:extLst>
            </p:cNvPr>
            <p:cNvSpPr>
              <a:spLocks noEditPoints="1"/>
            </p:cNvSpPr>
            <p:nvPr/>
          </p:nvSpPr>
          <p:spPr bwMode="auto">
            <a:xfrm>
              <a:off x="-4670462" y="7653590"/>
              <a:ext cx="4361819" cy="1253944"/>
            </a:xfrm>
            <a:custGeom>
              <a:avLst/>
              <a:gdLst>
                <a:gd name="T0" fmla="*/ 1569 w 1579"/>
                <a:gd name="T1" fmla="*/ 185 h 454"/>
                <a:gd name="T2" fmla="*/ 1327 w 1579"/>
                <a:gd name="T3" fmla="*/ 55 h 454"/>
                <a:gd name="T4" fmla="*/ 863 w 1579"/>
                <a:gd name="T5" fmla="*/ 1 h 454"/>
                <a:gd name="T6" fmla="*/ 790 w 1579"/>
                <a:gd name="T7" fmla="*/ 0 h 454"/>
                <a:gd name="T8" fmla="*/ 717 w 1579"/>
                <a:gd name="T9" fmla="*/ 1 h 454"/>
                <a:gd name="T10" fmla="*/ 252 w 1579"/>
                <a:gd name="T11" fmla="*/ 55 h 454"/>
                <a:gd name="T12" fmla="*/ 10 w 1579"/>
                <a:gd name="T13" fmla="*/ 185 h 454"/>
                <a:gd name="T14" fmla="*/ 0 w 1579"/>
                <a:gd name="T15" fmla="*/ 227 h 454"/>
                <a:gd name="T16" fmla="*/ 252 w 1579"/>
                <a:gd name="T17" fmla="*/ 400 h 454"/>
                <a:gd name="T18" fmla="*/ 1515 w 1579"/>
                <a:gd name="T19" fmla="*/ 326 h 454"/>
                <a:gd name="T20" fmla="*/ 1577 w 1579"/>
                <a:gd name="T21" fmla="*/ 205 h 454"/>
                <a:gd name="T22" fmla="*/ 1572 w 1579"/>
                <a:gd name="T23" fmla="*/ 206 h 454"/>
                <a:gd name="T24" fmla="*/ 1556 w 1579"/>
                <a:gd name="T25" fmla="*/ 276 h 454"/>
                <a:gd name="T26" fmla="*/ 790 w 1579"/>
                <a:gd name="T27" fmla="*/ 446 h 454"/>
                <a:gd name="T28" fmla="*/ 24 w 1579"/>
                <a:gd name="T29" fmla="*/ 276 h 454"/>
                <a:gd name="T30" fmla="*/ 11 w 1579"/>
                <a:gd name="T31" fmla="*/ 207 h 454"/>
                <a:gd name="T32" fmla="*/ 96 w 1579"/>
                <a:gd name="T33" fmla="*/ 119 h 454"/>
                <a:gd name="T34" fmla="*/ 717 w 1579"/>
                <a:gd name="T35" fmla="*/ 9 h 454"/>
                <a:gd name="T36" fmla="*/ 752 w 1579"/>
                <a:gd name="T37" fmla="*/ 9 h 454"/>
                <a:gd name="T38" fmla="*/ 827 w 1579"/>
                <a:gd name="T39" fmla="*/ 9 h 454"/>
                <a:gd name="T40" fmla="*/ 898 w 1579"/>
                <a:gd name="T41" fmla="*/ 10 h 454"/>
                <a:gd name="T42" fmla="*/ 1561 w 1579"/>
                <a:gd name="T43" fmla="*/ 188 h 454"/>
                <a:gd name="T44" fmla="*/ 1568 w 1579"/>
                <a:gd name="T45" fmla="*/ 207 h 454"/>
                <a:gd name="T46" fmla="*/ 105 w 1579"/>
                <a:gd name="T47" fmla="*/ 209 h 454"/>
                <a:gd name="T48" fmla="*/ 274 w 1579"/>
                <a:gd name="T49" fmla="*/ 142 h 454"/>
                <a:gd name="T50" fmla="*/ 1445 w 1579"/>
                <a:gd name="T51" fmla="*/ 190 h 454"/>
                <a:gd name="T52" fmla="*/ 1489 w 1579"/>
                <a:gd name="T53" fmla="*/ 226 h 454"/>
                <a:gd name="T54" fmla="*/ 1490 w 1579"/>
                <a:gd name="T55" fmla="*/ 227 h 454"/>
                <a:gd name="T56" fmla="*/ 1306 w 1579"/>
                <a:gd name="T57" fmla="*/ 312 h 454"/>
                <a:gd name="T58" fmla="*/ 898 w 1579"/>
                <a:gd name="T59" fmla="*/ 363 h 454"/>
                <a:gd name="T60" fmla="*/ 827 w 1579"/>
                <a:gd name="T61" fmla="*/ 364 h 454"/>
                <a:gd name="T62" fmla="*/ 717 w 1579"/>
                <a:gd name="T63" fmla="*/ 364 h 454"/>
                <a:gd name="T64" fmla="*/ 681 w 1579"/>
                <a:gd name="T65" fmla="*/ 363 h 454"/>
                <a:gd name="T66" fmla="*/ 123 w 1579"/>
                <a:gd name="T67" fmla="*/ 257 h 454"/>
                <a:gd name="T68" fmla="*/ 90 w 1579"/>
                <a:gd name="T69" fmla="*/ 228 h 454"/>
                <a:gd name="T70" fmla="*/ 90 w 1579"/>
                <a:gd name="T71" fmla="*/ 227 h 454"/>
                <a:gd name="T72" fmla="*/ 102 w 1579"/>
                <a:gd name="T73" fmla="*/ 206 h 454"/>
                <a:gd name="T74" fmla="*/ 83 w 1579"/>
                <a:gd name="T75" fmla="*/ 222 h 454"/>
                <a:gd name="T76" fmla="*/ 98 w 1579"/>
                <a:gd name="T77" fmla="*/ 250 h 454"/>
                <a:gd name="T78" fmla="*/ 681 w 1579"/>
                <a:gd name="T79" fmla="*/ 371 h 454"/>
                <a:gd name="T80" fmla="*/ 717 w 1579"/>
                <a:gd name="T81" fmla="*/ 372 h 454"/>
                <a:gd name="T82" fmla="*/ 828 w 1579"/>
                <a:gd name="T83" fmla="*/ 373 h 454"/>
                <a:gd name="T84" fmla="*/ 898 w 1579"/>
                <a:gd name="T85" fmla="*/ 371 h 454"/>
                <a:gd name="T86" fmla="*/ 1308 w 1579"/>
                <a:gd name="T87" fmla="*/ 321 h 454"/>
                <a:gd name="T88" fmla="*/ 1496 w 1579"/>
                <a:gd name="T89" fmla="*/ 234 h 454"/>
                <a:gd name="T90" fmla="*/ 1480 w 1579"/>
                <a:gd name="T91" fmla="*/ 203 h 454"/>
                <a:gd name="T92" fmla="*/ 790 w 1579"/>
                <a:gd name="T93" fmla="*/ 81 h 454"/>
                <a:gd name="T94" fmla="*/ 131 w 1579"/>
                <a:gd name="T95" fmla="*/ 183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79" h="454">
                  <a:moveTo>
                    <a:pt x="1572" y="206"/>
                  </a:moveTo>
                  <a:cubicBezTo>
                    <a:pt x="1577" y="205"/>
                    <a:pt x="1577" y="205"/>
                    <a:pt x="1577" y="205"/>
                  </a:cubicBezTo>
                  <a:cubicBezTo>
                    <a:pt x="1575" y="198"/>
                    <a:pt x="1572" y="191"/>
                    <a:pt x="1569" y="185"/>
                  </a:cubicBezTo>
                  <a:cubicBezTo>
                    <a:pt x="1569" y="185"/>
                    <a:pt x="1569" y="185"/>
                    <a:pt x="1569" y="185"/>
                  </a:cubicBezTo>
                  <a:cubicBezTo>
                    <a:pt x="1555" y="157"/>
                    <a:pt x="1528" y="133"/>
                    <a:pt x="1487" y="111"/>
                  </a:cubicBezTo>
                  <a:cubicBezTo>
                    <a:pt x="1447" y="90"/>
                    <a:pt x="1394" y="71"/>
                    <a:pt x="1327" y="55"/>
                  </a:cubicBezTo>
                  <a:cubicBezTo>
                    <a:pt x="1209" y="26"/>
                    <a:pt x="1060" y="8"/>
                    <a:pt x="898" y="2"/>
                  </a:cubicBezTo>
                  <a:cubicBezTo>
                    <a:pt x="887" y="2"/>
                    <a:pt x="875" y="1"/>
                    <a:pt x="863" y="1"/>
                  </a:cubicBezTo>
                  <a:cubicBezTo>
                    <a:pt x="863" y="1"/>
                    <a:pt x="863" y="1"/>
                    <a:pt x="863" y="1"/>
                  </a:cubicBezTo>
                  <a:cubicBezTo>
                    <a:pt x="851" y="1"/>
                    <a:pt x="839" y="0"/>
                    <a:pt x="828" y="0"/>
                  </a:cubicBezTo>
                  <a:cubicBezTo>
                    <a:pt x="827" y="0"/>
                    <a:pt x="827" y="0"/>
                    <a:pt x="827" y="0"/>
                  </a:cubicBezTo>
                  <a:cubicBezTo>
                    <a:pt x="815" y="0"/>
                    <a:pt x="802" y="0"/>
                    <a:pt x="790" y="0"/>
                  </a:cubicBezTo>
                  <a:cubicBezTo>
                    <a:pt x="777" y="0"/>
                    <a:pt x="765" y="0"/>
                    <a:pt x="752" y="0"/>
                  </a:cubicBezTo>
                  <a:cubicBezTo>
                    <a:pt x="752" y="0"/>
                    <a:pt x="752" y="0"/>
                    <a:pt x="752" y="0"/>
                  </a:cubicBezTo>
                  <a:cubicBezTo>
                    <a:pt x="740" y="0"/>
                    <a:pt x="728" y="1"/>
                    <a:pt x="717" y="1"/>
                  </a:cubicBezTo>
                  <a:cubicBezTo>
                    <a:pt x="717" y="1"/>
                    <a:pt x="717" y="1"/>
                    <a:pt x="717" y="1"/>
                  </a:cubicBezTo>
                  <a:cubicBezTo>
                    <a:pt x="705" y="1"/>
                    <a:pt x="693" y="2"/>
                    <a:pt x="681" y="2"/>
                  </a:cubicBezTo>
                  <a:cubicBezTo>
                    <a:pt x="520" y="8"/>
                    <a:pt x="371" y="26"/>
                    <a:pt x="252" y="55"/>
                  </a:cubicBezTo>
                  <a:cubicBezTo>
                    <a:pt x="186" y="71"/>
                    <a:pt x="132" y="90"/>
                    <a:pt x="92" y="111"/>
                  </a:cubicBezTo>
                  <a:cubicBezTo>
                    <a:pt x="52" y="133"/>
                    <a:pt x="24" y="157"/>
                    <a:pt x="10" y="185"/>
                  </a:cubicBezTo>
                  <a:cubicBezTo>
                    <a:pt x="10" y="185"/>
                    <a:pt x="10" y="185"/>
                    <a:pt x="10" y="185"/>
                  </a:cubicBezTo>
                  <a:cubicBezTo>
                    <a:pt x="7" y="191"/>
                    <a:pt x="5" y="198"/>
                    <a:pt x="3" y="205"/>
                  </a:cubicBezTo>
                  <a:cubicBezTo>
                    <a:pt x="3" y="205"/>
                    <a:pt x="3" y="205"/>
                    <a:pt x="3" y="205"/>
                  </a:cubicBezTo>
                  <a:cubicBezTo>
                    <a:pt x="1" y="212"/>
                    <a:pt x="0" y="220"/>
                    <a:pt x="0" y="227"/>
                  </a:cubicBezTo>
                  <a:cubicBezTo>
                    <a:pt x="0" y="246"/>
                    <a:pt x="6" y="264"/>
                    <a:pt x="17" y="280"/>
                  </a:cubicBezTo>
                  <a:cubicBezTo>
                    <a:pt x="33" y="305"/>
                    <a:pt x="61" y="327"/>
                    <a:pt x="100" y="347"/>
                  </a:cubicBezTo>
                  <a:cubicBezTo>
                    <a:pt x="139" y="367"/>
                    <a:pt x="190" y="384"/>
                    <a:pt x="252" y="400"/>
                  </a:cubicBezTo>
                  <a:cubicBezTo>
                    <a:pt x="397" y="435"/>
                    <a:pt x="587" y="454"/>
                    <a:pt x="790" y="454"/>
                  </a:cubicBezTo>
                  <a:cubicBezTo>
                    <a:pt x="992" y="454"/>
                    <a:pt x="1183" y="435"/>
                    <a:pt x="1327" y="400"/>
                  </a:cubicBezTo>
                  <a:cubicBezTo>
                    <a:pt x="1410" y="379"/>
                    <a:pt x="1473" y="355"/>
                    <a:pt x="1515" y="326"/>
                  </a:cubicBezTo>
                  <a:cubicBezTo>
                    <a:pt x="1536" y="312"/>
                    <a:pt x="1552" y="297"/>
                    <a:pt x="1563" y="280"/>
                  </a:cubicBezTo>
                  <a:cubicBezTo>
                    <a:pt x="1574" y="264"/>
                    <a:pt x="1579" y="246"/>
                    <a:pt x="1579" y="227"/>
                  </a:cubicBezTo>
                  <a:cubicBezTo>
                    <a:pt x="1579" y="220"/>
                    <a:pt x="1578" y="212"/>
                    <a:pt x="1577" y="205"/>
                  </a:cubicBezTo>
                  <a:cubicBezTo>
                    <a:pt x="1572" y="206"/>
                    <a:pt x="1572" y="206"/>
                    <a:pt x="1572" y="206"/>
                  </a:cubicBezTo>
                  <a:cubicBezTo>
                    <a:pt x="1577" y="205"/>
                    <a:pt x="1577" y="205"/>
                    <a:pt x="1577" y="205"/>
                  </a:cubicBezTo>
                  <a:cubicBezTo>
                    <a:pt x="1572" y="206"/>
                    <a:pt x="1572" y="206"/>
                    <a:pt x="1572" y="206"/>
                  </a:cubicBezTo>
                  <a:cubicBezTo>
                    <a:pt x="1568" y="207"/>
                    <a:pt x="1568" y="207"/>
                    <a:pt x="1568" y="207"/>
                  </a:cubicBezTo>
                  <a:cubicBezTo>
                    <a:pt x="1570" y="214"/>
                    <a:pt x="1571" y="220"/>
                    <a:pt x="1571" y="227"/>
                  </a:cubicBezTo>
                  <a:cubicBezTo>
                    <a:pt x="1571" y="244"/>
                    <a:pt x="1566" y="260"/>
                    <a:pt x="1556" y="276"/>
                  </a:cubicBezTo>
                  <a:cubicBezTo>
                    <a:pt x="1541" y="299"/>
                    <a:pt x="1514" y="320"/>
                    <a:pt x="1476" y="340"/>
                  </a:cubicBezTo>
                  <a:cubicBezTo>
                    <a:pt x="1437" y="359"/>
                    <a:pt x="1387" y="376"/>
                    <a:pt x="1325" y="391"/>
                  </a:cubicBezTo>
                  <a:cubicBezTo>
                    <a:pt x="1182" y="426"/>
                    <a:pt x="992" y="446"/>
                    <a:pt x="790" y="446"/>
                  </a:cubicBezTo>
                  <a:cubicBezTo>
                    <a:pt x="588" y="446"/>
                    <a:pt x="398" y="426"/>
                    <a:pt x="254" y="391"/>
                  </a:cubicBezTo>
                  <a:cubicBezTo>
                    <a:pt x="172" y="371"/>
                    <a:pt x="110" y="347"/>
                    <a:pt x="69" y="319"/>
                  </a:cubicBezTo>
                  <a:cubicBezTo>
                    <a:pt x="49" y="306"/>
                    <a:pt x="34" y="291"/>
                    <a:pt x="24" y="276"/>
                  </a:cubicBezTo>
                  <a:cubicBezTo>
                    <a:pt x="14" y="260"/>
                    <a:pt x="9" y="244"/>
                    <a:pt x="9" y="227"/>
                  </a:cubicBezTo>
                  <a:cubicBezTo>
                    <a:pt x="9" y="220"/>
                    <a:pt x="9" y="214"/>
                    <a:pt x="11" y="207"/>
                  </a:cubicBezTo>
                  <a:cubicBezTo>
                    <a:pt x="11" y="207"/>
                    <a:pt x="11" y="207"/>
                    <a:pt x="11" y="207"/>
                  </a:cubicBezTo>
                  <a:cubicBezTo>
                    <a:pt x="13" y="201"/>
                    <a:pt x="15" y="194"/>
                    <a:pt x="18" y="188"/>
                  </a:cubicBezTo>
                  <a:cubicBezTo>
                    <a:pt x="18" y="188"/>
                    <a:pt x="18" y="188"/>
                    <a:pt x="18" y="188"/>
                  </a:cubicBezTo>
                  <a:cubicBezTo>
                    <a:pt x="31" y="163"/>
                    <a:pt x="57" y="140"/>
                    <a:pt x="96" y="119"/>
                  </a:cubicBezTo>
                  <a:cubicBezTo>
                    <a:pt x="136" y="98"/>
                    <a:pt x="188" y="79"/>
                    <a:pt x="254" y="63"/>
                  </a:cubicBezTo>
                  <a:cubicBezTo>
                    <a:pt x="372" y="34"/>
                    <a:pt x="520" y="16"/>
                    <a:pt x="681" y="10"/>
                  </a:cubicBezTo>
                  <a:cubicBezTo>
                    <a:pt x="693" y="10"/>
                    <a:pt x="705" y="10"/>
                    <a:pt x="717" y="9"/>
                  </a:cubicBezTo>
                  <a:cubicBezTo>
                    <a:pt x="717" y="9"/>
                    <a:pt x="717" y="9"/>
                    <a:pt x="717" y="9"/>
                  </a:cubicBezTo>
                  <a:cubicBezTo>
                    <a:pt x="729" y="9"/>
                    <a:pt x="740" y="9"/>
                    <a:pt x="752" y="9"/>
                  </a:cubicBezTo>
                  <a:cubicBezTo>
                    <a:pt x="752" y="9"/>
                    <a:pt x="752" y="9"/>
                    <a:pt x="752" y="9"/>
                  </a:cubicBezTo>
                  <a:cubicBezTo>
                    <a:pt x="765" y="9"/>
                    <a:pt x="777" y="8"/>
                    <a:pt x="790" y="8"/>
                  </a:cubicBezTo>
                  <a:cubicBezTo>
                    <a:pt x="802" y="8"/>
                    <a:pt x="815" y="9"/>
                    <a:pt x="827" y="9"/>
                  </a:cubicBezTo>
                  <a:cubicBezTo>
                    <a:pt x="827" y="9"/>
                    <a:pt x="827" y="9"/>
                    <a:pt x="827" y="9"/>
                  </a:cubicBezTo>
                  <a:cubicBezTo>
                    <a:pt x="839" y="9"/>
                    <a:pt x="851" y="9"/>
                    <a:pt x="862" y="9"/>
                  </a:cubicBezTo>
                  <a:cubicBezTo>
                    <a:pt x="862" y="9"/>
                    <a:pt x="862" y="9"/>
                    <a:pt x="862" y="9"/>
                  </a:cubicBezTo>
                  <a:cubicBezTo>
                    <a:pt x="874" y="10"/>
                    <a:pt x="886" y="10"/>
                    <a:pt x="898" y="10"/>
                  </a:cubicBezTo>
                  <a:cubicBezTo>
                    <a:pt x="1059" y="16"/>
                    <a:pt x="1208" y="34"/>
                    <a:pt x="1325" y="63"/>
                  </a:cubicBezTo>
                  <a:cubicBezTo>
                    <a:pt x="1391" y="79"/>
                    <a:pt x="1444" y="98"/>
                    <a:pt x="1483" y="119"/>
                  </a:cubicBezTo>
                  <a:cubicBezTo>
                    <a:pt x="1523" y="140"/>
                    <a:pt x="1549" y="163"/>
                    <a:pt x="1561" y="188"/>
                  </a:cubicBezTo>
                  <a:cubicBezTo>
                    <a:pt x="1561" y="188"/>
                    <a:pt x="1561" y="188"/>
                    <a:pt x="1561" y="188"/>
                  </a:cubicBezTo>
                  <a:cubicBezTo>
                    <a:pt x="1565" y="194"/>
                    <a:pt x="1567" y="201"/>
                    <a:pt x="1568" y="207"/>
                  </a:cubicBezTo>
                  <a:cubicBezTo>
                    <a:pt x="1568" y="207"/>
                    <a:pt x="1568" y="207"/>
                    <a:pt x="1568" y="207"/>
                  </a:cubicBezTo>
                  <a:cubicBezTo>
                    <a:pt x="1572" y="206"/>
                    <a:pt x="1572" y="206"/>
                    <a:pt x="1572" y="206"/>
                  </a:cubicBezTo>
                  <a:moveTo>
                    <a:pt x="102" y="206"/>
                  </a:moveTo>
                  <a:cubicBezTo>
                    <a:pt x="105" y="209"/>
                    <a:pt x="105" y="209"/>
                    <a:pt x="105" y="209"/>
                  </a:cubicBezTo>
                  <a:cubicBezTo>
                    <a:pt x="112" y="204"/>
                    <a:pt x="122" y="197"/>
                    <a:pt x="135" y="190"/>
                  </a:cubicBezTo>
                  <a:cubicBezTo>
                    <a:pt x="135" y="190"/>
                    <a:pt x="135" y="190"/>
                    <a:pt x="135" y="190"/>
                  </a:cubicBezTo>
                  <a:cubicBezTo>
                    <a:pt x="163" y="175"/>
                    <a:pt x="207" y="158"/>
                    <a:pt x="274" y="142"/>
                  </a:cubicBezTo>
                  <a:cubicBezTo>
                    <a:pt x="411" y="108"/>
                    <a:pt x="594" y="90"/>
                    <a:pt x="790" y="90"/>
                  </a:cubicBezTo>
                  <a:cubicBezTo>
                    <a:pt x="985" y="90"/>
                    <a:pt x="1169" y="108"/>
                    <a:pt x="1306" y="142"/>
                  </a:cubicBezTo>
                  <a:cubicBezTo>
                    <a:pt x="1373" y="158"/>
                    <a:pt x="1417" y="175"/>
                    <a:pt x="1445" y="190"/>
                  </a:cubicBezTo>
                  <a:cubicBezTo>
                    <a:pt x="1458" y="197"/>
                    <a:pt x="1467" y="204"/>
                    <a:pt x="1474" y="209"/>
                  </a:cubicBezTo>
                  <a:cubicBezTo>
                    <a:pt x="1480" y="214"/>
                    <a:pt x="1484" y="218"/>
                    <a:pt x="1487" y="222"/>
                  </a:cubicBezTo>
                  <a:cubicBezTo>
                    <a:pt x="1488" y="223"/>
                    <a:pt x="1489" y="225"/>
                    <a:pt x="1489" y="226"/>
                  </a:cubicBezTo>
                  <a:cubicBezTo>
                    <a:pt x="1489" y="226"/>
                    <a:pt x="1489" y="226"/>
                    <a:pt x="1490" y="227"/>
                  </a:cubicBezTo>
                  <a:cubicBezTo>
                    <a:pt x="1490" y="227"/>
                    <a:pt x="1490" y="227"/>
                    <a:pt x="1490" y="227"/>
                  </a:cubicBezTo>
                  <a:cubicBezTo>
                    <a:pt x="1490" y="227"/>
                    <a:pt x="1490" y="227"/>
                    <a:pt x="1490" y="227"/>
                  </a:cubicBezTo>
                  <a:cubicBezTo>
                    <a:pt x="1489" y="228"/>
                    <a:pt x="1489" y="229"/>
                    <a:pt x="1488" y="231"/>
                  </a:cubicBezTo>
                  <a:cubicBezTo>
                    <a:pt x="1483" y="238"/>
                    <a:pt x="1471" y="251"/>
                    <a:pt x="1443" y="265"/>
                  </a:cubicBezTo>
                  <a:cubicBezTo>
                    <a:pt x="1415" y="280"/>
                    <a:pt x="1371" y="296"/>
                    <a:pt x="1306" y="312"/>
                  </a:cubicBezTo>
                  <a:cubicBezTo>
                    <a:pt x="1203" y="338"/>
                    <a:pt x="1074" y="354"/>
                    <a:pt x="934" y="361"/>
                  </a:cubicBezTo>
                  <a:cubicBezTo>
                    <a:pt x="922" y="362"/>
                    <a:pt x="910" y="362"/>
                    <a:pt x="898" y="363"/>
                  </a:cubicBezTo>
                  <a:cubicBezTo>
                    <a:pt x="898" y="363"/>
                    <a:pt x="898" y="363"/>
                    <a:pt x="898" y="363"/>
                  </a:cubicBezTo>
                  <a:cubicBezTo>
                    <a:pt x="886" y="363"/>
                    <a:pt x="874" y="364"/>
                    <a:pt x="862" y="364"/>
                  </a:cubicBezTo>
                  <a:cubicBezTo>
                    <a:pt x="862" y="364"/>
                    <a:pt x="862" y="364"/>
                    <a:pt x="862" y="364"/>
                  </a:cubicBezTo>
                  <a:cubicBezTo>
                    <a:pt x="851" y="364"/>
                    <a:pt x="839" y="364"/>
                    <a:pt x="827" y="364"/>
                  </a:cubicBezTo>
                  <a:cubicBezTo>
                    <a:pt x="815" y="365"/>
                    <a:pt x="802" y="365"/>
                    <a:pt x="790" y="365"/>
                  </a:cubicBezTo>
                  <a:cubicBezTo>
                    <a:pt x="777" y="365"/>
                    <a:pt x="765" y="365"/>
                    <a:pt x="752" y="364"/>
                  </a:cubicBezTo>
                  <a:cubicBezTo>
                    <a:pt x="740" y="364"/>
                    <a:pt x="729" y="364"/>
                    <a:pt x="717" y="364"/>
                  </a:cubicBezTo>
                  <a:cubicBezTo>
                    <a:pt x="717" y="364"/>
                    <a:pt x="717" y="364"/>
                    <a:pt x="717" y="364"/>
                  </a:cubicBezTo>
                  <a:cubicBezTo>
                    <a:pt x="705" y="364"/>
                    <a:pt x="693" y="363"/>
                    <a:pt x="681" y="363"/>
                  </a:cubicBezTo>
                  <a:cubicBezTo>
                    <a:pt x="681" y="363"/>
                    <a:pt x="681" y="363"/>
                    <a:pt x="681" y="363"/>
                  </a:cubicBezTo>
                  <a:cubicBezTo>
                    <a:pt x="669" y="362"/>
                    <a:pt x="658" y="362"/>
                    <a:pt x="646" y="361"/>
                  </a:cubicBezTo>
                  <a:cubicBezTo>
                    <a:pt x="505" y="354"/>
                    <a:pt x="377" y="338"/>
                    <a:pt x="274" y="312"/>
                  </a:cubicBezTo>
                  <a:cubicBezTo>
                    <a:pt x="196" y="294"/>
                    <a:pt x="150" y="274"/>
                    <a:pt x="123" y="257"/>
                  </a:cubicBezTo>
                  <a:cubicBezTo>
                    <a:pt x="110" y="249"/>
                    <a:pt x="101" y="242"/>
                    <a:pt x="96" y="237"/>
                  </a:cubicBezTo>
                  <a:cubicBezTo>
                    <a:pt x="94" y="234"/>
                    <a:pt x="92" y="232"/>
                    <a:pt x="91" y="230"/>
                  </a:cubicBezTo>
                  <a:cubicBezTo>
                    <a:pt x="90" y="229"/>
                    <a:pt x="90" y="228"/>
                    <a:pt x="90" y="228"/>
                  </a:cubicBezTo>
                  <a:cubicBezTo>
                    <a:pt x="90" y="227"/>
                    <a:pt x="90" y="227"/>
                    <a:pt x="90" y="227"/>
                  </a:cubicBezTo>
                  <a:cubicBezTo>
                    <a:pt x="90" y="227"/>
                    <a:pt x="90" y="227"/>
                    <a:pt x="90" y="227"/>
                  </a:cubicBezTo>
                  <a:cubicBezTo>
                    <a:pt x="90" y="227"/>
                    <a:pt x="90" y="227"/>
                    <a:pt x="90" y="227"/>
                  </a:cubicBezTo>
                  <a:cubicBezTo>
                    <a:pt x="90" y="226"/>
                    <a:pt x="91" y="223"/>
                    <a:pt x="94" y="220"/>
                  </a:cubicBezTo>
                  <a:cubicBezTo>
                    <a:pt x="96" y="217"/>
                    <a:pt x="100" y="214"/>
                    <a:pt x="105" y="209"/>
                  </a:cubicBezTo>
                  <a:cubicBezTo>
                    <a:pt x="102" y="206"/>
                    <a:pt x="102" y="206"/>
                    <a:pt x="102" y="206"/>
                  </a:cubicBezTo>
                  <a:cubicBezTo>
                    <a:pt x="100" y="203"/>
                    <a:pt x="100" y="203"/>
                    <a:pt x="100" y="203"/>
                  </a:cubicBezTo>
                  <a:cubicBezTo>
                    <a:pt x="93" y="208"/>
                    <a:pt x="89" y="213"/>
                    <a:pt x="86" y="217"/>
                  </a:cubicBezTo>
                  <a:cubicBezTo>
                    <a:pt x="84" y="219"/>
                    <a:pt x="83" y="220"/>
                    <a:pt x="83" y="222"/>
                  </a:cubicBezTo>
                  <a:cubicBezTo>
                    <a:pt x="82" y="224"/>
                    <a:pt x="81" y="225"/>
                    <a:pt x="81" y="227"/>
                  </a:cubicBezTo>
                  <a:cubicBezTo>
                    <a:pt x="81" y="229"/>
                    <a:pt x="82" y="232"/>
                    <a:pt x="84" y="234"/>
                  </a:cubicBezTo>
                  <a:cubicBezTo>
                    <a:pt x="86" y="238"/>
                    <a:pt x="90" y="244"/>
                    <a:pt x="98" y="250"/>
                  </a:cubicBezTo>
                  <a:cubicBezTo>
                    <a:pt x="120" y="269"/>
                    <a:pt x="169" y="296"/>
                    <a:pt x="272" y="321"/>
                  </a:cubicBezTo>
                  <a:cubicBezTo>
                    <a:pt x="375" y="346"/>
                    <a:pt x="505" y="363"/>
                    <a:pt x="646" y="370"/>
                  </a:cubicBezTo>
                  <a:cubicBezTo>
                    <a:pt x="657" y="370"/>
                    <a:pt x="669" y="371"/>
                    <a:pt x="681" y="371"/>
                  </a:cubicBezTo>
                  <a:cubicBezTo>
                    <a:pt x="681" y="371"/>
                    <a:pt x="681" y="371"/>
                    <a:pt x="681" y="371"/>
                  </a:cubicBezTo>
                  <a:cubicBezTo>
                    <a:pt x="693" y="372"/>
                    <a:pt x="705" y="372"/>
                    <a:pt x="717" y="372"/>
                  </a:cubicBezTo>
                  <a:cubicBezTo>
                    <a:pt x="717" y="372"/>
                    <a:pt x="717" y="372"/>
                    <a:pt x="717" y="372"/>
                  </a:cubicBezTo>
                  <a:cubicBezTo>
                    <a:pt x="728" y="372"/>
                    <a:pt x="740" y="373"/>
                    <a:pt x="752" y="373"/>
                  </a:cubicBezTo>
                  <a:cubicBezTo>
                    <a:pt x="764" y="373"/>
                    <a:pt x="777" y="373"/>
                    <a:pt x="790" y="373"/>
                  </a:cubicBezTo>
                  <a:cubicBezTo>
                    <a:pt x="802" y="373"/>
                    <a:pt x="815" y="373"/>
                    <a:pt x="828" y="373"/>
                  </a:cubicBezTo>
                  <a:cubicBezTo>
                    <a:pt x="839" y="373"/>
                    <a:pt x="851" y="372"/>
                    <a:pt x="863" y="372"/>
                  </a:cubicBezTo>
                  <a:cubicBezTo>
                    <a:pt x="863" y="372"/>
                    <a:pt x="863" y="372"/>
                    <a:pt x="863" y="372"/>
                  </a:cubicBezTo>
                  <a:cubicBezTo>
                    <a:pt x="875" y="372"/>
                    <a:pt x="887" y="372"/>
                    <a:pt x="898" y="371"/>
                  </a:cubicBezTo>
                  <a:cubicBezTo>
                    <a:pt x="898" y="371"/>
                    <a:pt x="898" y="371"/>
                    <a:pt x="898" y="371"/>
                  </a:cubicBezTo>
                  <a:cubicBezTo>
                    <a:pt x="910" y="371"/>
                    <a:pt x="922" y="370"/>
                    <a:pt x="934" y="370"/>
                  </a:cubicBezTo>
                  <a:cubicBezTo>
                    <a:pt x="1075" y="363"/>
                    <a:pt x="1204" y="346"/>
                    <a:pt x="1308" y="321"/>
                  </a:cubicBezTo>
                  <a:cubicBezTo>
                    <a:pt x="1386" y="302"/>
                    <a:pt x="1433" y="281"/>
                    <a:pt x="1461" y="265"/>
                  </a:cubicBezTo>
                  <a:cubicBezTo>
                    <a:pt x="1475" y="256"/>
                    <a:pt x="1484" y="249"/>
                    <a:pt x="1490" y="243"/>
                  </a:cubicBezTo>
                  <a:cubicBezTo>
                    <a:pt x="1492" y="239"/>
                    <a:pt x="1494" y="237"/>
                    <a:pt x="1496" y="234"/>
                  </a:cubicBezTo>
                  <a:cubicBezTo>
                    <a:pt x="1497" y="232"/>
                    <a:pt x="1498" y="229"/>
                    <a:pt x="1498" y="227"/>
                  </a:cubicBezTo>
                  <a:cubicBezTo>
                    <a:pt x="1498" y="225"/>
                    <a:pt x="1498" y="224"/>
                    <a:pt x="1497" y="222"/>
                  </a:cubicBezTo>
                  <a:cubicBezTo>
                    <a:pt x="1495" y="217"/>
                    <a:pt x="1489" y="211"/>
                    <a:pt x="1480" y="203"/>
                  </a:cubicBezTo>
                  <a:cubicBezTo>
                    <a:pt x="1472" y="197"/>
                    <a:pt x="1462" y="190"/>
                    <a:pt x="1449" y="183"/>
                  </a:cubicBezTo>
                  <a:cubicBezTo>
                    <a:pt x="1420" y="168"/>
                    <a:pt x="1375" y="150"/>
                    <a:pt x="1308" y="134"/>
                  </a:cubicBezTo>
                  <a:cubicBezTo>
                    <a:pt x="1170" y="100"/>
                    <a:pt x="986" y="81"/>
                    <a:pt x="790" y="81"/>
                  </a:cubicBezTo>
                  <a:cubicBezTo>
                    <a:pt x="594" y="81"/>
                    <a:pt x="410" y="100"/>
                    <a:pt x="272" y="134"/>
                  </a:cubicBezTo>
                  <a:cubicBezTo>
                    <a:pt x="204" y="150"/>
                    <a:pt x="160" y="168"/>
                    <a:pt x="131" y="183"/>
                  </a:cubicBezTo>
                  <a:cubicBezTo>
                    <a:pt x="131" y="183"/>
                    <a:pt x="131" y="183"/>
                    <a:pt x="131" y="183"/>
                  </a:cubicBezTo>
                  <a:cubicBezTo>
                    <a:pt x="117" y="190"/>
                    <a:pt x="107" y="197"/>
                    <a:pt x="100" y="203"/>
                  </a:cubicBezTo>
                  <a:cubicBezTo>
                    <a:pt x="102" y="206"/>
                    <a:pt x="102" y="206"/>
                    <a:pt x="102" y="206"/>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2" name="Oval 14">
              <a:extLst>
                <a:ext uri="{FF2B5EF4-FFF2-40B4-BE49-F238E27FC236}">
                  <a16:creationId xmlns:a16="http://schemas.microsoft.com/office/drawing/2014/main" id="{AE0F39E3-DD63-184D-5BC3-3AA46F13A4E8}"/>
                </a:ext>
              </a:extLst>
            </p:cNvPr>
            <p:cNvSpPr>
              <a:spLocks noChangeArrowheads="1"/>
            </p:cNvSpPr>
            <p:nvPr/>
          </p:nvSpPr>
          <p:spPr bwMode="auto">
            <a:xfrm>
              <a:off x="-4537131" y="6810750"/>
              <a:ext cx="4109443" cy="1246008"/>
            </a:xfrm>
            <a:prstGeom prst="ellipse">
              <a:avLst/>
            </a:pr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 name="Freeform 15">
              <a:extLst>
                <a:ext uri="{FF2B5EF4-FFF2-40B4-BE49-F238E27FC236}">
                  <a16:creationId xmlns:a16="http://schemas.microsoft.com/office/drawing/2014/main" id="{6B8E6907-5602-59AA-C521-A8C61DFD686C}"/>
                </a:ext>
              </a:extLst>
            </p:cNvPr>
            <p:cNvSpPr>
              <a:spLocks/>
            </p:cNvSpPr>
            <p:nvPr/>
          </p:nvSpPr>
          <p:spPr bwMode="auto">
            <a:xfrm>
              <a:off x="-4543480" y="3193360"/>
              <a:ext cx="4115792" cy="4241187"/>
            </a:xfrm>
            <a:custGeom>
              <a:avLst/>
              <a:gdLst>
                <a:gd name="T0" fmla="*/ 0 w 1490"/>
                <a:gd name="T1" fmla="*/ 0 h 1535"/>
                <a:gd name="T2" fmla="*/ 707 w 1490"/>
                <a:gd name="T3" fmla="*/ 743 h 1535"/>
                <a:gd name="T4" fmla="*/ 729 w 1490"/>
                <a:gd name="T5" fmla="*/ 767 h 1535"/>
                <a:gd name="T6" fmla="*/ 707 w 1490"/>
                <a:gd name="T7" fmla="*/ 791 h 1535"/>
                <a:gd name="T8" fmla="*/ 0 w 1490"/>
                <a:gd name="T9" fmla="*/ 1535 h 1535"/>
                <a:gd name="T10" fmla="*/ 1490 w 1490"/>
                <a:gd name="T11" fmla="*/ 1535 h 1535"/>
                <a:gd name="T12" fmla="*/ 784 w 1490"/>
                <a:gd name="T13" fmla="*/ 791 h 1535"/>
                <a:gd name="T14" fmla="*/ 761 w 1490"/>
                <a:gd name="T15" fmla="*/ 767 h 1535"/>
                <a:gd name="T16" fmla="*/ 784 w 1490"/>
                <a:gd name="T17" fmla="*/ 743 h 1535"/>
                <a:gd name="T18" fmla="*/ 1490 w 1490"/>
                <a:gd name="T19" fmla="*/ 2 h 1535"/>
                <a:gd name="T20" fmla="*/ 0 w 1490"/>
                <a:gd name="T21" fmla="*/ 0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90" h="1535">
                  <a:moveTo>
                    <a:pt x="0" y="0"/>
                  </a:moveTo>
                  <a:cubicBezTo>
                    <a:pt x="0" y="398"/>
                    <a:pt x="313" y="723"/>
                    <a:pt x="707" y="743"/>
                  </a:cubicBezTo>
                  <a:cubicBezTo>
                    <a:pt x="719" y="744"/>
                    <a:pt x="729" y="755"/>
                    <a:pt x="729" y="767"/>
                  </a:cubicBezTo>
                  <a:cubicBezTo>
                    <a:pt x="729" y="780"/>
                    <a:pt x="719" y="790"/>
                    <a:pt x="707" y="791"/>
                  </a:cubicBezTo>
                  <a:cubicBezTo>
                    <a:pt x="313" y="811"/>
                    <a:pt x="0" y="1136"/>
                    <a:pt x="0" y="1535"/>
                  </a:cubicBezTo>
                  <a:cubicBezTo>
                    <a:pt x="1490" y="1535"/>
                    <a:pt x="1490" y="1535"/>
                    <a:pt x="1490" y="1535"/>
                  </a:cubicBezTo>
                  <a:cubicBezTo>
                    <a:pt x="1490" y="1136"/>
                    <a:pt x="1177" y="811"/>
                    <a:pt x="784" y="791"/>
                  </a:cubicBezTo>
                  <a:cubicBezTo>
                    <a:pt x="771" y="790"/>
                    <a:pt x="761" y="780"/>
                    <a:pt x="761" y="767"/>
                  </a:cubicBezTo>
                  <a:cubicBezTo>
                    <a:pt x="761" y="755"/>
                    <a:pt x="771" y="744"/>
                    <a:pt x="784" y="743"/>
                  </a:cubicBezTo>
                  <a:cubicBezTo>
                    <a:pt x="1177" y="723"/>
                    <a:pt x="1490" y="400"/>
                    <a:pt x="1490" y="2"/>
                  </a:cubicBezTo>
                  <a:cubicBezTo>
                    <a:pt x="0" y="0"/>
                    <a:pt x="0" y="0"/>
                    <a:pt x="0"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 name="Freeform 16">
              <a:extLst>
                <a:ext uri="{FF2B5EF4-FFF2-40B4-BE49-F238E27FC236}">
                  <a16:creationId xmlns:a16="http://schemas.microsoft.com/office/drawing/2014/main" id="{9EC0F191-D09B-C923-CD15-D754D0B5D208}"/>
                </a:ext>
              </a:extLst>
            </p:cNvPr>
            <p:cNvSpPr>
              <a:spLocks/>
            </p:cNvSpPr>
            <p:nvPr/>
          </p:nvSpPr>
          <p:spPr bwMode="auto">
            <a:xfrm>
              <a:off x="-4540306" y="2525120"/>
              <a:ext cx="4114205" cy="1006329"/>
            </a:xfrm>
            <a:custGeom>
              <a:avLst/>
              <a:gdLst>
                <a:gd name="T0" fmla="*/ 1490 w 1490"/>
                <a:gd name="T1" fmla="*/ 0 h 364"/>
                <a:gd name="T2" fmla="*/ 1490 w 1490"/>
                <a:gd name="T3" fmla="*/ 182 h 364"/>
                <a:gd name="T4" fmla="*/ 745 w 1490"/>
                <a:gd name="T5" fmla="*/ 364 h 364"/>
                <a:gd name="T6" fmla="*/ 0 w 1490"/>
                <a:gd name="T7" fmla="*/ 188 h 364"/>
                <a:gd name="T8" fmla="*/ 0 w 1490"/>
                <a:gd name="T9" fmla="*/ 182 h 364"/>
                <a:gd name="T10" fmla="*/ 0 w 1490"/>
                <a:gd name="T11" fmla="*/ 0 h 364"/>
                <a:gd name="T12" fmla="*/ 26 w 1490"/>
                <a:gd name="T13" fmla="*/ 48 h 364"/>
                <a:gd name="T14" fmla="*/ 26 w 1490"/>
                <a:gd name="T15" fmla="*/ 48 h 364"/>
                <a:gd name="T16" fmla="*/ 49 w 1490"/>
                <a:gd name="T17" fmla="*/ 65 h 364"/>
                <a:gd name="T18" fmla="*/ 745 w 1490"/>
                <a:gd name="T19" fmla="*/ 182 h 364"/>
                <a:gd name="T20" fmla="*/ 1436 w 1490"/>
                <a:gd name="T21" fmla="*/ 68 h 364"/>
                <a:gd name="T22" fmla="*/ 1467 w 1490"/>
                <a:gd name="T23" fmla="*/ 44 h 364"/>
                <a:gd name="T24" fmla="*/ 1490 w 1490"/>
                <a:gd name="T25"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90" h="364">
                  <a:moveTo>
                    <a:pt x="1490" y="0"/>
                  </a:moveTo>
                  <a:cubicBezTo>
                    <a:pt x="1490" y="182"/>
                    <a:pt x="1490" y="182"/>
                    <a:pt x="1490" y="182"/>
                  </a:cubicBezTo>
                  <a:cubicBezTo>
                    <a:pt x="1490" y="283"/>
                    <a:pt x="1156" y="364"/>
                    <a:pt x="745" y="364"/>
                  </a:cubicBezTo>
                  <a:cubicBezTo>
                    <a:pt x="341" y="364"/>
                    <a:pt x="12" y="286"/>
                    <a:pt x="0" y="188"/>
                  </a:cubicBezTo>
                  <a:cubicBezTo>
                    <a:pt x="0" y="186"/>
                    <a:pt x="0" y="184"/>
                    <a:pt x="0" y="182"/>
                  </a:cubicBezTo>
                  <a:cubicBezTo>
                    <a:pt x="0" y="0"/>
                    <a:pt x="0" y="0"/>
                    <a:pt x="0" y="0"/>
                  </a:cubicBezTo>
                  <a:cubicBezTo>
                    <a:pt x="0" y="16"/>
                    <a:pt x="9" y="32"/>
                    <a:pt x="26" y="48"/>
                  </a:cubicBezTo>
                  <a:cubicBezTo>
                    <a:pt x="26" y="48"/>
                    <a:pt x="26" y="48"/>
                    <a:pt x="26" y="48"/>
                  </a:cubicBezTo>
                  <a:cubicBezTo>
                    <a:pt x="33" y="54"/>
                    <a:pt x="40" y="59"/>
                    <a:pt x="49" y="65"/>
                  </a:cubicBezTo>
                  <a:cubicBezTo>
                    <a:pt x="156" y="133"/>
                    <a:pt x="427" y="182"/>
                    <a:pt x="745" y="182"/>
                  </a:cubicBezTo>
                  <a:cubicBezTo>
                    <a:pt x="1058" y="182"/>
                    <a:pt x="1327" y="135"/>
                    <a:pt x="1436" y="68"/>
                  </a:cubicBezTo>
                  <a:cubicBezTo>
                    <a:pt x="1449" y="60"/>
                    <a:pt x="1459" y="52"/>
                    <a:pt x="1467" y="44"/>
                  </a:cubicBezTo>
                  <a:cubicBezTo>
                    <a:pt x="1482" y="30"/>
                    <a:pt x="1490" y="15"/>
                    <a:pt x="1490" y="0"/>
                  </a:cubicBezTo>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 name="Freeform 17">
              <a:extLst>
                <a:ext uri="{FF2B5EF4-FFF2-40B4-BE49-F238E27FC236}">
                  <a16:creationId xmlns:a16="http://schemas.microsoft.com/office/drawing/2014/main" id="{A6015066-33D3-4246-3128-D0B4018B0701}"/>
                </a:ext>
              </a:extLst>
            </p:cNvPr>
            <p:cNvSpPr>
              <a:spLocks/>
            </p:cNvSpPr>
            <p:nvPr/>
          </p:nvSpPr>
          <p:spPr bwMode="auto">
            <a:xfrm>
              <a:off x="-4537131" y="7120267"/>
              <a:ext cx="4109443" cy="1552351"/>
            </a:xfrm>
            <a:custGeom>
              <a:avLst/>
              <a:gdLst>
                <a:gd name="T0" fmla="*/ 1488 w 1488"/>
                <a:gd name="T1" fmla="*/ 395 h 562"/>
                <a:gd name="T2" fmla="*/ 1468 w 1488"/>
                <a:gd name="T3" fmla="*/ 412 h 562"/>
                <a:gd name="T4" fmla="*/ 744 w 1488"/>
                <a:gd name="T5" fmla="*/ 562 h 562"/>
                <a:gd name="T6" fmla="*/ 12 w 1488"/>
                <a:gd name="T7" fmla="*/ 421 h 562"/>
                <a:gd name="T8" fmla="*/ 0 w 1488"/>
                <a:gd name="T9" fmla="*/ 394 h 562"/>
                <a:gd name="T10" fmla="*/ 0 w 1488"/>
                <a:gd name="T11" fmla="*/ 37 h 562"/>
                <a:gd name="T12" fmla="*/ 36 w 1488"/>
                <a:gd name="T13" fmla="*/ 0 h 562"/>
                <a:gd name="T14" fmla="*/ 1452 w 1488"/>
                <a:gd name="T15" fmla="*/ 0 h 562"/>
                <a:gd name="T16" fmla="*/ 1488 w 1488"/>
                <a:gd name="T17" fmla="*/ 37 h 562"/>
                <a:gd name="T18" fmla="*/ 1488 w 1488"/>
                <a:gd name="T19" fmla="*/ 395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88" h="562">
                  <a:moveTo>
                    <a:pt x="1488" y="395"/>
                  </a:moveTo>
                  <a:cubicBezTo>
                    <a:pt x="1488" y="405"/>
                    <a:pt x="1475" y="405"/>
                    <a:pt x="1468" y="412"/>
                  </a:cubicBezTo>
                  <a:cubicBezTo>
                    <a:pt x="1429" y="449"/>
                    <a:pt x="1280" y="562"/>
                    <a:pt x="744" y="562"/>
                  </a:cubicBezTo>
                  <a:cubicBezTo>
                    <a:pt x="217" y="562"/>
                    <a:pt x="53" y="458"/>
                    <a:pt x="12" y="421"/>
                  </a:cubicBezTo>
                  <a:cubicBezTo>
                    <a:pt x="4" y="414"/>
                    <a:pt x="0" y="404"/>
                    <a:pt x="0" y="394"/>
                  </a:cubicBezTo>
                  <a:cubicBezTo>
                    <a:pt x="0" y="37"/>
                    <a:pt x="0" y="37"/>
                    <a:pt x="0" y="37"/>
                  </a:cubicBezTo>
                  <a:cubicBezTo>
                    <a:pt x="0" y="17"/>
                    <a:pt x="16" y="0"/>
                    <a:pt x="36" y="0"/>
                  </a:cubicBezTo>
                  <a:cubicBezTo>
                    <a:pt x="1452" y="0"/>
                    <a:pt x="1452" y="0"/>
                    <a:pt x="1452" y="0"/>
                  </a:cubicBezTo>
                  <a:cubicBezTo>
                    <a:pt x="1472" y="0"/>
                    <a:pt x="1488" y="17"/>
                    <a:pt x="1488" y="37"/>
                  </a:cubicBezTo>
                  <a:cubicBezTo>
                    <a:pt x="1488" y="395"/>
                    <a:pt x="1488" y="395"/>
                    <a:pt x="1488" y="395"/>
                  </a:cubicBezTo>
                </a:path>
              </a:pathLst>
            </a:custGeom>
            <a:solidFill>
              <a:srgbClr val="E88D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 name="Freeform 18">
              <a:extLst>
                <a:ext uri="{FF2B5EF4-FFF2-40B4-BE49-F238E27FC236}">
                  <a16:creationId xmlns:a16="http://schemas.microsoft.com/office/drawing/2014/main" id="{F0E29338-7528-F0BA-718A-E17B5E16428A}"/>
                </a:ext>
              </a:extLst>
            </p:cNvPr>
            <p:cNvSpPr>
              <a:spLocks/>
            </p:cNvSpPr>
            <p:nvPr/>
          </p:nvSpPr>
          <p:spPr bwMode="auto">
            <a:xfrm>
              <a:off x="-4289517" y="4169532"/>
              <a:ext cx="3612627" cy="1085693"/>
            </a:xfrm>
            <a:custGeom>
              <a:avLst/>
              <a:gdLst>
                <a:gd name="T0" fmla="*/ 0 w 1308"/>
                <a:gd name="T1" fmla="*/ 0 h 393"/>
                <a:gd name="T2" fmla="*/ 654 w 1308"/>
                <a:gd name="T3" fmla="*/ 393 h 393"/>
                <a:gd name="T4" fmla="*/ 1308 w 1308"/>
                <a:gd name="T5" fmla="*/ 0 h 393"/>
                <a:gd name="T6" fmla="*/ 0 w 1308"/>
                <a:gd name="T7" fmla="*/ 0 h 393"/>
              </a:gdLst>
              <a:ahLst/>
              <a:cxnLst>
                <a:cxn ang="0">
                  <a:pos x="T0" y="T1"/>
                </a:cxn>
                <a:cxn ang="0">
                  <a:pos x="T2" y="T3"/>
                </a:cxn>
                <a:cxn ang="0">
                  <a:pos x="T4" y="T5"/>
                </a:cxn>
                <a:cxn ang="0">
                  <a:pos x="T6" y="T7"/>
                </a:cxn>
              </a:cxnLst>
              <a:rect l="0" t="0" r="r" b="b"/>
              <a:pathLst>
                <a:path w="1308" h="393">
                  <a:moveTo>
                    <a:pt x="0" y="0"/>
                  </a:moveTo>
                  <a:cubicBezTo>
                    <a:pt x="0" y="0"/>
                    <a:pt x="194" y="393"/>
                    <a:pt x="654" y="393"/>
                  </a:cubicBezTo>
                  <a:cubicBezTo>
                    <a:pt x="1115" y="393"/>
                    <a:pt x="1308" y="0"/>
                    <a:pt x="1308" y="0"/>
                  </a:cubicBezTo>
                  <a:cubicBezTo>
                    <a:pt x="0" y="0"/>
                    <a:pt x="0" y="0"/>
                    <a:pt x="0" y="0"/>
                  </a:cubicBezTo>
                </a:path>
              </a:pathLst>
            </a:custGeom>
            <a:solidFill>
              <a:srgbClr val="E88D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 name="Freeform 19">
              <a:extLst>
                <a:ext uri="{FF2B5EF4-FFF2-40B4-BE49-F238E27FC236}">
                  <a16:creationId xmlns:a16="http://schemas.microsoft.com/office/drawing/2014/main" id="{3218AD8F-C728-B36F-717A-EF65B6EA3BBD}"/>
                </a:ext>
              </a:extLst>
            </p:cNvPr>
            <p:cNvSpPr>
              <a:spLocks/>
            </p:cNvSpPr>
            <p:nvPr/>
          </p:nvSpPr>
          <p:spPr bwMode="auto">
            <a:xfrm>
              <a:off x="-4540306" y="7664702"/>
              <a:ext cx="4114205" cy="1007917"/>
            </a:xfrm>
            <a:custGeom>
              <a:avLst/>
              <a:gdLst>
                <a:gd name="T0" fmla="*/ 1490 w 1490"/>
                <a:gd name="T1" fmla="*/ 0 h 365"/>
                <a:gd name="T2" fmla="*/ 1490 w 1490"/>
                <a:gd name="T3" fmla="*/ 183 h 365"/>
                <a:gd name="T4" fmla="*/ 745 w 1490"/>
                <a:gd name="T5" fmla="*/ 365 h 365"/>
                <a:gd name="T6" fmla="*/ 0 w 1490"/>
                <a:gd name="T7" fmla="*/ 183 h 365"/>
                <a:gd name="T8" fmla="*/ 0 w 1490"/>
                <a:gd name="T9" fmla="*/ 0 h 365"/>
                <a:gd name="T10" fmla="*/ 745 w 1490"/>
                <a:gd name="T11" fmla="*/ 183 h 365"/>
                <a:gd name="T12" fmla="*/ 1490 w 1490"/>
                <a:gd name="T13" fmla="*/ 0 h 365"/>
              </a:gdLst>
              <a:ahLst/>
              <a:cxnLst>
                <a:cxn ang="0">
                  <a:pos x="T0" y="T1"/>
                </a:cxn>
                <a:cxn ang="0">
                  <a:pos x="T2" y="T3"/>
                </a:cxn>
                <a:cxn ang="0">
                  <a:pos x="T4" y="T5"/>
                </a:cxn>
                <a:cxn ang="0">
                  <a:pos x="T6" y="T7"/>
                </a:cxn>
                <a:cxn ang="0">
                  <a:pos x="T8" y="T9"/>
                </a:cxn>
                <a:cxn ang="0">
                  <a:pos x="T10" y="T11"/>
                </a:cxn>
                <a:cxn ang="0">
                  <a:pos x="T12" y="T13"/>
                </a:cxn>
              </a:cxnLst>
              <a:rect l="0" t="0" r="r" b="b"/>
              <a:pathLst>
                <a:path w="1490" h="365">
                  <a:moveTo>
                    <a:pt x="1490" y="0"/>
                  </a:moveTo>
                  <a:cubicBezTo>
                    <a:pt x="1490" y="183"/>
                    <a:pt x="1490" y="183"/>
                    <a:pt x="1490" y="183"/>
                  </a:cubicBezTo>
                  <a:cubicBezTo>
                    <a:pt x="1490" y="283"/>
                    <a:pt x="1156" y="365"/>
                    <a:pt x="745" y="365"/>
                  </a:cubicBezTo>
                  <a:cubicBezTo>
                    <a:pt x="334" y="365"/>
                    <a:pt x="0" y="283"/>
                    <a:pt x="0" y="183"/>
                  </a:cubicBezTo>
                  <a:cubicBezTo>
                    <a:pt x="0" y="0"/>
                    <a:pt x="0" y="0"/>
                    <a:pt x="0" y="0"/>
                  </a:cubicBezTo>
                  <a:cubicBezTo>
                    <a:pt x="0" y="101"/>
                    <a:pt x="334" y="183"/>
                    <a:pt x="745" y="183"/>
                  </a:cubicBezTo>
                  <a:cubicBezTo>
                    <a:pt x="1156" y="183"/>
                    <a:pt x="1490" y="101"/>
                    <a:pt x="1490" y="0"/>
                  </a:cubicBezTo>
                </a:path>
              </a:pathLst>
            </a:cu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8" name="Freeform 20">
              <a:extLst>
                <a:ext uri="{FF2B5EF4-FFF2-40B4-BE49-F238E27FC236}">
                  <a16:creationId xmlns:a16="http://schemas.microsoft.com/office/drawing/2014/main" id="{DC28BFE7-E5E0-E245-D49B-A88695BE74DD}"/>
                </a:ext>
              </a:extLst>
            </p:cNvPr>
            <p:cNvSpPr>
              <a:spLocks/>
            </p:cNvSpPr>
            <p:nvPr/>
          </p:nvSpPr>
          <p:spPr bwMode="auto">
            <a:xfrm>
              <a:off x="-4554592" y="7661527"/>
              <a:ext cx="4138013" cy="1017441"/>
            </a:xfrm>
            <a:custGeom>
              <a:avLst/>
              <a:gdLst>
                <a:gd name="T0" fmla="*/ 1494 w 1498"/>
                <a:gd name="T1" fmla="*/ 0 h 368"/>
                <a:gd name="T2" fmla="*/ 1490 w 1498"/>
                <a:gd name="T3" fmla="*/ 0 h 368"/>
                <a:gd name="T4" fmla="*/ 1490 w 1498"/>
                <a:gd name="T5" fmla="*/ 182 h 368"/>
                <a:gd name="T6" fmla="*/ 1476 w 1498"/>
                <a:gd name="T7" fmla="*/ 216 h 368"/>
                <a:gd name="T8" fmla="*/ 1385 w 1498"/>
                <a:gd name="T9" fmla="*/ 273 h 368"/>
                <a:gd name="T10" fmla="*/ 1120 w 1498"/>
                <a:gd name="T11" fmla="*/ 336 h 368"/>
                <a:gd name="T12" fmla="*/ 749 w 1498"/>
                <a:gd name="T13" fmla="*/ 360 h 368"/>
                <a:gd name="T14" fmla="*/ 224 w 1498"/>
                <a:gd name="T15" fmla="*/ 307 h 368"/>
                <a:gd name="T16" fmla="*/ 65 w 1498"/>
                <a:gd name="T17" fmla="*/ 249 h 368"/>
                <a:gd name="T18" fmla="*/ 23 w 1498"/>
                <a:gd name="T19" fmla="*/ 216 h 368"/>
                <a:gd name="T20" fmla="*/ 9 w 1498"/>
                <a:gd name="T21" fmla="*/ 182 h 368"/>
                <a:gd name="T22" fmla="*/ 9 w 1498"/>
                <a:gd name="T23" fmla="*/ 0 h 368"/>
                <a:gd name="T24" fmla="*/ 0 w 1498"/>
                <a:gd name="T25" fmla="*/ 0 h 368"/>
                <a:gd name="T26" fmla="*/ 17 w 1498"/>
                <a:gd name="T27" fmla="*/ 39 h 368"/>
                <a:gd name="T28" fmla="*/ 111 w 1498"/>
                <a:gd name="T29" fmla="*/ 98 h 368"/>
                <a:gd name="T30" fmla="*/ 378 w 1498"/>
                <a:gd name="T31" fmla="*/ 162 h 368"/>
                <a:gd name="T32" fmla="*/ 749 w 1498"/>
                <a:gd name="T33" fmla="*/ 186 h 368"/>
                <a:gd name="T34" fmla="*/ 1277 w 1498"/>
                <a:gd name="T35" fmla="*/ 133 h 368"/>
                <a:gd name="T36" fmla="*/ 1438 w 1498"/>
                <a:gd name="T37" fmla="*/ 74 h 368"/>
                <a:gd name="T38" fmla="*/ 1482 w 1498"/>
                <a:gd name="T39" fmla="*/ 39 h 368"/>
                <a:gd name="T40" fmla="*/ 1498 w 1498"/>
                <a:gd name="T41" fmla="*/ 0 h 368"/>
                <a:gd name="T42" fmla="*/ 1490 w 1498"/>
                <a:gd name="T43" fmla="*/ 0 h 368"/>
                <a:gd name="T44" fmla="*/ 1494 w 1498"/>
                <a:gd name="T45" fmla="*/ 0 h 368"/>
                <a:gd name="T46" fmla="*/ 1490 w 1498"/>
                <a:gd name="T47" fmla="*/ 0 h 368"/>
                <a:gd name="T48" fmla="*/ 1476 w 1498"/>
                <a:gd name="T49" fmla="*/ 34 h 368"/>
                <a:gd name="T50" fmla="*/ 1385 w 1498"/>
                <a:gd name="T51" fmla="*/ 90 h 368"/>
                <a:gd name="T52" fmla="*/ 1120 w 1498"/>
                <a:gd name="T53" fmla="*/ 154 h 368"/>
                <a:gd name="T54" fmla="*/ 749 w 1498"/>
                <a:gd name="T55" fmla="*/ 178 h 368"/>
                <a:gd name="T56" fmla="*/ 224 w 1498"/>
                <a:gd name="T57" fmla="*/ 124 h 368"/>
                <a:gd name="T58" fmla="*/ 65 w 1498"/>
                <a:gd name="T59" fmla="*/ 67 h 368"/>
                <a:gd name="T60" fmla="*/ 23 w 1498"/>
                <a:gd name="T61" fmla="*/ 34 h 368"/>
                <a:gd name="T62" fmla="*/ 9 w 1498"/>
                <a:gd name="T63" fmla="*/ 0 h 368"/>
                <a:gd name="T64" fmla="*/ 0 w 1498"/>
                <a:gd name="T65" fmla="*/ 0 h 368"/>
                <a:gd name="T66" fmla="*/ 0 w 1498"/>
                <a:gd name="T67" fmla="*/ 182 h 368"/>
                <a:gd name="T68" fmla="*/ 17 w 1498"/>
                <a:gd name="T69" fmla="*/ 221 h 368"/>
                <a:gd name="T70" fmla="*/ 111 w 1498"/>
                <a:gd name="T71" fmla="*/ 280 h 368"/>
                <a:gd name="T72" fmla="*/ 378 w 1498"/>
                <a:gd name="T73" fmla="*/ 344 h 368"/>
                <a:gd name="T74" fmla="*/ 749 w 1498"/>
                <a:gd name="T75" fmla="*/ 368 h 368"/>
                <a:gd name="T76" fmla="*/ 1277 w 1498"/>
                <a:gd name="T77" fmla="*/ 315 h 368"/>
                <a:gd name="T78" fmla="*/ 1438 w 1498"/>
                <a:gd name="T79" fmla="*/ 257 h 368"/>
                <a:gd name="T80" fmla="*/ 1482 w 1498"/>
                <a:gd name="T81" fmla="*/ 221 h 368"/>
                <a:gd name="T82" fmla="*/ 1498 w 1498"/>
                <a:gd name="T83" fmla="*/ 182 h 368"/>
                <a:gd name="T84" fmla="*/ 1498 w 1498"/>
                <a:gd name="T85" fmla="*/ 0 h 368"/>
                <a:gd name="T86" fmla="*/ 1490 w 1498"/>
                <a:gd name="T87" fmla="*/ 0 h 368"/>
                <a:gd name="T88" fmla="*/ 1494 w 1498"/>
                <a:gd name="T89" fmla="*/ 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8" h="368">
                  <a:moveTo>
                    <a:pt x="1494" y="0"/>
                  </a:moveTo>
                  <a:cubicBezTo>
                    <a:pt x="1490" y="0"/>
                    <a:pt x="1490" y="0"/>
                    <a:pt x="1490" y="0"/>
                  </a:cubicBezTo>
                  <a:cubicBezTo>
                    <a:pt x="1490" y="182"/>
                    <a:pt x="1490" y="182"/>
                    <a:pt x="1490" y="182"/>
                  </a:cubicBezTo>
                  <a:cubicBezTo>
                    <a:pt x="1490" y="193"/>
                    <a:pt x="1485" y="205"/>
                    <a:pt x="1476" y="216"/>
                  </a:cubicBezTo>
                  <a:cubicBezTo>
                    <a:pt x="1459" y="236"/>
                    <a:pt x="1428" y="255"/>
                    <a:pt x="1385" y="273"/>
                  </a:cubicBezTo>
                  <a:cubicBezTo>
                    <a:pt x="1320" y="299"/>
                    <a:pt x="1228" y="321"/>
                    <a:pt x="1120" y="336"/>
                  </a:cubicBezTo>
                  <a:cubicBezTo>
                    <a:pt x="1011" y="351"/>
                    <a:pt x="884" y="360"/>
                    <a:pt x="749" y="360"/>
                  </a:cubicBezTo>
                  <a:cubicBezTo>
                    <a:pt x="544" y="360"/>
                    <a:pt x="358" y="340"/>
                    <a:pt x="224" y="307"/>
                  </a:cubicBezTo>
                  <a:cubicBezTo>
                    <a:pt x="157" y="290"/>
                    <a:pt x="102" y="271"/>
                    <a:pt x="65" y="249"/>
                  </a:cubicBezTo>
                  <a:cubicBezTo>
                    <a:pt x="47" y="238"/>
                    <a:pt x="33" y="227"/>
                    <a:pt x="23" y="216"/>
                  </a:cubicBezTo>
                  <a:cubicBezTo>
                    <a:pt x="14" y="205"/>
                    <a:pt x="9" y="193"/>
                    <a:pt x="9" y="182"/>
                  </a:cubicBezTo>
                  <a:cubicBezTo>
                    <a:pt x="9" y="0"/>
                    <a:pt x="9" y="0"/>
                    <a:pt x="9" y="0"/>
                  </a:cubicBezTo>
                  <a:cubicBezTo>
                    <a:pt x="0" y="0"/>
                    <a:pt x="0" y="0"/>
                    <a:pt x="0" y="0"/>
                  </a:cubicBezTo>
                  <a:cubicBezTo>
                    <a:pt x="0" y="13"/>
                    <a:pt x="6" y="27"/>
                    <a:pt x="17" y="39"/>
                  </a:cubicBezTo>
                  <a:cubicBezTo>
                    <a:pt x="35" y="61"/>
                    <a:pt x="67" y="80"/>
                    <a:pt x="111" y="98"/>
                  </a:cubicBezTo>
                  <a:cubicBezTo>
                    <a:pt x="177" y="125"/>
                    <a:pt x="269" y="146"/>
                    <a:pt x="378" y="162"/>
                  </a:cubicBezTo>
                  <a:cubicBezTo>
                    <a:pt x="488" y="177"/>
                    <a:pt x="614" y="186"/>
                    <a:pt x="749" y="186"/>
                  </a:cubicBezTo>
                  <a:cubicBezTo>
                    <a:pt x="955" y="186"/>
                    <a:pt x="1142" y="166"/>
                    <a:pt x="1277" y="133"/>
                  </a:cubicBezTo>
                  <a:cubicBezTo>
                    <a:pt x="1345" y="116"/>
                    <a:pt x="1400" y="96"/>
                    <a:pt x="1438" y="74"/>
                  </a:cubicBezTo>
                  <a:cubicBezTo>
                    <a:pt x="1457" y="63"/>
                    <a:pt x="1472" y="51"/>
                    <a:pt x="1482" y="39"/>
                  </a:cubicBezTo>
                  <a:cubicBezTo>
                    <a:pt x="1493" y="27"/>
                    <a:pt x="1498" y="13"/>
                    <a:pt x="1498" y="0"/>
                  </a:cubicBezTo>
                  <a:cubicBezTo>
                    <a:pt x="1490" y="0"/>
                    <a:pt x="1490" y="0"/>
                    <a:pt x="1490" y="0"/>
                  </a:cubicBezTo>
                  <a:cubicBezTo>
                    <a:pt x="1494" y="0"/>
                    <a:pt x="1494" y="0"/>
                    <a:pt x="1494" y="0"/>
                  </a:cubicBezTo>
                  <a:cubicBezTo>
                    <a:pt x="1490" y="0"/>
                    <a:pt x="1490" y="0"/>
                    <a:pt x="1490" y="0"/>
                  </a:cubicBezTo>
                  <a:cubicBezTo>
                    <a:pt x="1490" y="11"/>
                    <a:pt x="1485" y="22"/>
                    <a:pt x="1476" y="34"/>
                  </a:cubicBezTo>
                  <a:cubicBezTo>
                    <a:pt x="1459" y="53"/>
                    <a:pt x="1428" y="73"/>
                    <a:pt x="1385" y="90"/>
                  </a:cubicBezTo>
                  <a:cubicBezTo>
                    <a:pt x="1320" y="116"/>
                    <a:pt x="1228" y="138"/>
                    <a:pt x="1120" y="154"/>
                  </a:cubicBezTo>
                  <a:cubicBezTo>
                    <a:pt x="1011" y="169"/>
                    <a:pt x="884" y="178"/>
                    <a:pt x="749" y="178"/>
                  </a:cubicBezTo>
                  <a:cubicBezTo>
                    <a:pt x="544" y="178"/>
                    <a:pt x="358" y="157"/>
                    <a:pt x="224" y="124"/>
                  </a:cubicBezTo>
                  <a:cubicBezTo>
                    <a:pt x="157" y="108"/>
                    <a:pt x="102" y="88"/>
                    <a:pt x="65" y="67"/>
                  </a:cubicBezTo>
                  <a:cubicBezTo>
                    <a:pt x="47" y="56"/>
                    <a:pt x="33" y="45"/>
                    <a:pt x="23" y="34"/>
                  </a:cubicBezTo>
                  <a:cubicBezTo>
                    <a:pt x="14" y="22"/>
                    <a:pt x="9" y="11"/>
                    <a:pt x="9" y="0"/>
                  </a:cubicBezTo>
                  <a:cubicBezTo>
                    <a:pt x="0" y="0"/>
                    <a:pt x="0" y="0"/>
                    <a:pt x="0" y="0"/>
                  </a:cubicBezTo>
                  <a:cubicBezTo>
                    <a:pt x="0" y="182"/>
                    <a:pt x="0" y="182"/>
                    <a:pt x="0" y="182"/>
                  </a:cubicBezTo>
                  <a:cubicBezTo>
                    <a:pt x="0" y="196"/>
                    <a:pt x="6" y="209"/>
                    <a:pt x="17" y="221"/>
                  </a:cubicBezTo>
                  <a:cubicBezTo>
                    <a:pt x="35" y="243"/>
                    <a:pt x="67" y="263"/>
                    <a:pt x="111" y="280"/>
                  </a:cubicBezTo>
                  <a:cubicBezTo>
                    <a:pt x="177" y="307"/>
                    <a:pt x="269" y="329"/>
                    <a:pt x="378" y="344"/>
                  </a:cubicBezTo>
                  <a:cubicBezTo>
                    <a:pt x="488" y="360"/>
                    <a:pt x="614" y="368"/>
                    <a:pt x="749" y="368"/>
                  </a:cubicBezTo>
                  <a:cubicBezTo>
                    <a:pt x="955" y="368"/>
                    <a:pt x="1142" y="348"/>
                    <a:pt x="1277" y="315"/>
                  </a:cubicBezTo>
                  <a:cubicBezTo>
                    <a:pt x="1345" y="298"/>
                    <a:pt x="1400" y="279"/>
                    <a:pt x="1438" y="257"/>
                  </a:cubicBezTo>
                  <a:cubicBezTo>
                    <a:pt x="1457" y="245"/>
                    <a:pt x="1472" y="234"/>
                    <a:pt x="1482" y="221"/>
                  </a:cubicBezTo>
                  <a:cubicBezTo>
                    <a:pt x="1493" y="209"/>
                    <a:pt x="1498" y="196"/>
                    <a:pt x="1498" y="182"/>
                  </a:cubicBezTo>
                  <a:cubicBezTo>
                    <a:pt x="1498" y="0"/>
                    <a:pt x="1498" y="0"/>
                    <a:pt x="1498" y="0"/>
                  </a:cubicBezTo>
                  <a:cubicBezTo>
                    <a:pt x="1490" y="0"/>
                    <a:pt x="1490" y="0"/>
                    <a:pt x="1490" y="0"/>
                  </a:cubicBezTo>
                  <a:cubicBezTo>
                    <a:pt x="1494" y="0"/>
                    <a:pt x="1494" y="0"/>
                    <a:pt x="1494" y="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9" name="Freeform 21">
              <a:extLst>
                <a:ext uri="{FF2B5EF4-FFF2-40B4-BE49-F238E27FC236}">
                  <a16:creationId xmlns:a16="http://schemas.microsoft.com/office/drawing/2014/main" id="{81889996-75FA-C6EB-82CE-EE07A008E83B}"/>
                </a:ext>
              </a:extLst>
            </p:cNvPr>
            <p:cNvSpPr>
              <a:spLocks/>
            </p:cNvSpPr>
            <p:nvPr/>
          </p:nvSpPr>
          <p:spPr bwMode="auto">
            <a:xfrm>
              <a:off x="-2632407" y="5172687"/>
              <a:ext cx="268248" cy="163489"/>
            </a:xfrm>
            <a:custGeom>
              <a:avLst/>
              <a:gdLst>
                <a:gd name="T0" fmla="*/ 0 w 169"/>
                <a:gd name="T1" fmla="*/ 14 h 103"/>
                <a:gd name="T2" fmla="*/ 96 w 169"/>
                <a:gd name="T3" fmla="*/ 103 h 103"/>
                <a:gd name="T4" fmla="*/ 169 w 169"/>
                <a:gd name="T5" fmla="*/ 14 h 103"/>
                <a:gd name="T6" fmla="*/ 63 w 169"/>
                <a:gd name="T7" fmla="*/ 0 h 103"/>
                <a:gd name="T8" fmla="*/ 0 w 169"/>
                <a:gd name="T9" fmla="*/ 14 h 103"/>
              </a:gdLst>
              <a:ahLst/>
              <a:cxnLst>
                <a:cxn ang="0">
                  <a:pos x="T0" y="T1"/>
                </a:cxn>
                <a:cxn ang="0">
                  <a:pos x="T2" y="T3"/>
                </a:cxn>
                <a:cxn ang="0">
                  <a:pos x="T4" y="T5"/>
                </a:cxn>
                <a:cxn ang="0">
                  <a:pos x="T6" y="T7"/>
                </a:cxn>
                <a:cxn ang="0">
                  <a:pos x="T8" y="T9"/>
                </a:cxn>
              </a:cxnLst>
              <a:rect l="0" t="0" r="r" b="b"/>
              <a:pathLst>
                <a:path w="169" h="103">
                  <a:moveTo>
                    <a:pt x="0" y="14"/>
                  </a:moveTo>
                  <a:lnTo>
                    <a:pt x="96" y="103"/>
                  </a:lnTo>
                  <a:lnTo>
                    <a:pt x="169" y="14"/>
                  </a:lnTo>
                  <a:lnTo>
                    <a:pt x="63" y="0"/>
                  </a:lnTo>
                  <a:lnTo>
                    <a:pt x="0" y="14"/>
                  </a:lnTo>
                  <a:close/>
                </a:path>
              </a:pathLst>
            </a:custGeom>
            <a:solidFill>
              <a:srgbClr val="E88D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0" name="Freeform 22">
              <a:extLst>
                <a:ext uri="{FF2B5EF4-FFF2-40B4-BE49-F238E27FC236}">
                  <a16:creationId xmlns:a16="http://schemas.microsoft.com/office/drawing/2014/main" id="{759A3527-663E-03DF-6E43-6BDFD7691374}"/>
                </a:ext>
              </a:extLst>
            </p:cNvPr>
            <p:cNvSpPr>
              <a:spLocks/>
            </p:cNvSpPr>
            <p:nvPr/>
          </p:nvSpPr>
          <p:spPr bwMode="auto">
            <a:xfrm>
              <a:off x="-2632407" y="5172687"/>
              <a:ext cx="268248" cy="163489"/>
            </a:xfrm>
            <a:custGeom>
              <a:avLst/>
              <a:gdLst>
                <a:gd name="T0" fmla="*/ 0 w 169"/>
                <a:gd name="T1" fmla="*/ 14 h 103"/>
                <a:gd name="T2" fmla="*/ 96 w 169"/>
                <a:gd name="T3" fmla="*/ 103 h 103"/>
                <a:gd name="T4" fmla="*/ 169 w 169"/>
                <a:gd name="T5" fmla="*/ 14 h 103"/>
                <a:gd name="T6" fmla="*/ 63 w 169"/>
                <a:gd name="T7" fmla="*/ 0 h 103"/>
                <a:gd name="T8" fmla="*/ 0 w 169"/>
                <a:gd name="T9" fmla="*/ 14 h 103"/>
              </a:gdLst>
              <a:ahLst/>
              <a:cxnLst>
                <a:cxn ang="0">
                  <a:pos x="T0" y="T1"/>
                </a:cxn>
                <a:cxn ang="0">
                  <a:pos x="T2" y="T3"/>
                </a:cxn>
                <a:cxn ang="0">
                  <a:pos x="T4" y="T5"/>
                </a:cxn>
                <a:cxn ang="0">
                  <a:pos x="T6" y="T7"/>
                </a:cxn>
                <a:cxn ang="0">
                  <a:pos x="T8" y="T9"/>
                </a:cxn>
              </a:cxnLst>
              <a:rect l="0" t="0" r="r" b="b"/>
              <a:pathLst>
                <a:path w="169" h="103">
                  <a:moveTo>
                    <a:pt x="0" y="14"/>
                  </a:moveTo>
                  <a:lnTo>
                    <a:pt x="96" y="103"/>
                  </a:lnTo>
                  <a:lnTo>
                    <a:pt x="169" y="14"/>
                  </a:lnTo>
                  <a:lnTo>
                    <a:pt x="63" y="0"/>
                  </a:lnTo>
                  <a:lnTo>
                    <a:pt x="0" y="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1" name="Oval 23">
              <a:extLst>
                <a:ext uri="{FF2B5EF4-FFF2-40B4-BE49-F238E27FC236}">
                  <a16:creationId xmlns:a16="http://schemas.microsoft.com/office/drawing/2014/main" id="{576993ED-0FFF-988F-6320-A9AA3356AC29}"/>
                </a:ext>
              </a:extLst>
            </p:cNvPr>
            <p:cNvSpPr>
              <a:spLocks noChangeArrowheads="1"/>
            </p:cNvSpPr>
            <p:nvPr/>
          </p:nvSpPr>
          <p:spPr bwMode="auto">
            <a:xfrm>
              <a:off x="-4275232" y="3733032"/>
              <a:ext cx="3579294" cy="876173"/>
            </a:xfrm>
            <a:prstGeom prst="ellipse">
              <a:avLst/>
            </a:prstGeom>
            <a:solidFill>
              <a:srgbClr val="FFBF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2" name="Freeform 24">
              <a:extLst>
                <a:ext uri="{FF2B5EF4-FFF2-40B4-BE49-F238E27FC236}">
                  <a16:creationId xmlns:a16="http://schemas.microsoft.com/office/drawing/2014/main" id="{B3CA8D60-919A-F593-D141-2433902F3BE9}"/>
                </a:ext>
              </a:extLst>
            </p:cNvPr>
            <p:cNvSpPr>
              <a:spLocks/>
            </p:cNvSpPr>
            <p:nvPr/>
          </p:nvSpPr>
          <p:spPr bwMode="auto">
            <a:xfrm>
              <a:off x="-2446697" y="3207646"/>
              <a:ext cx="2030118" cy="4238012"/>
            </a:xfrm>
            <a:custGeom>
              <a:avLst/>
              <a:gdLst>
                <a:gd name="T0" fmla="*/ 735 w 735"/>
                <a:gd name="T1" fmla="*/ 1530 h 1534"/>
                <a:gd name="T2" fmla="*/ 27 w 735"/>
                <a:gd name="T3" fmla="*/ 782 h 1534"/>
                <a:gd name="T4" fmla="*/ 8 w 735"/>
                <a:gd name="T5" fmla="*/ 762 h 1534"/>
                <a:gd name="T6" fmla="*/ 27 w 735"/>
                <a:gd name="T7" fmla="*/ 743 h 1534"/>
                <a:gd name="T8" fmla="*/ 735 w 735"/>
                <a:gd name="T9" fmla="*/ 4 h 1534"/>
                <a:gd name="T10" fmla="*/ 731 w 735"/>
                <a:gd name="T11" fmla="*/ 0 h 1534"/>
                <a:gd name="T12" fmla="*/ 727 w 735"/>
                <a:gd name="T13" fmla="*/ 4 h 1534"/>
                <a:gd name="T14" fmla="*/ 26 w 735"/>
                <a:gd name="T15" fmla="*/ 734 h 1534"/>
                <a:gd name="T16" fmla="*/ 0 w 735"/>
                <a:gd name="T17" fmla="*/ 762 h 1534"/>
                <a:gd name="T18" fmla="*/ 26 w 735"/>
                <a:gd name="T19" fmla="*/ 790 h 1534"/>
                <a:gd name="T20" fmla="*/ 727 w 735"/>
                <a:gd name="T21" fmla="*/ 1530 h 1534"/>
                <a:gd name="T22" fmla="*/ 731 w 735"/>
                <a:gd name="T23" fmla="*/ 1534 h 1534"/>
                <a:gd name="T24" fmla="*/ 735 w 735"/>
                <a:gd name="T25" fmla="*/ 1530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5" h="1534">
                  <a:moveTo>
                    <a:pt x="735" y="1530"/>
                  </a:moveTo>
                  <a:cubicBezTo>
                    <a:pt x="735" y="1129"/>
                    <a:pt x="422" y="802"/>
                    <a:pt x="27" y="782"/>
                  </a:cubicBezTo>
                  <a:cubicBezTo>
                    <a:pt x="16" y="781"/>
                    <a:pt x="8" y="773"/>
                    <a:pt x="8" y="762"/>
                  </a:cubicBezTo>
                  <a:cubicBezTo>
                    <a:pt x="8" y="752"/>
                    <a:pt x="16" y="743"/>
                    <a:pt x="27" y="743"/>
                  </a:cubicBezTo>
                  <a:cubicBezTo>
                    <a:pt x="422" y="723"/>
                    <a:pt x="735" y="405"/>
                    <a:pt x="735" y="4"/>
                  </a:cubicBezTo>
                  <a:cubicBezTo>
                    <a:pt x="735" y="2"/>
                    <a:pt x="733" y="0"/>
                    <a:pt x="731" y="0"/>
                  </a:cubicBezTo>
                  <a:cubicBezTo>
                    <a:pt x="729" y="0"/>
                    <a:pt x="727" y="2"/>
                    <a:pt x="727" y="4"/>
                  </a:cubicBezTo>
                  <a:cubicBezTo>
                    <a:pt x="727" y="400"/>
                    <a:pt x="418" y="714"/>
                    <a:pt x="26" y="734"/>
                  </a:cubicBezTo>
                  <a:cubicBezTo>
                    <a:pt x="11" y="735"/>
                    <a:pt x="0" y="747"/>
                    <a:pt x="0" y="762"/>
                  </a:cubicBezTo>
                  <a:cubicBezTo>
                    <a:pt x="0" y="777"/>
                    <a:pt x="11" y="789"/>
                    <a:pt x="26" y="790"/>
                  </a:cubicBezTo>
                  <a:cubicBezTo>
                    <a:pt x="418" y="810"/>
                    <a:pt x="727" y="1133"/>
                    <a:pt x="727" y="1530"/>
                  </a:cubicBezTo>
                  <a:cubicBezTo>
                    <a:pt x="727" y="1532"/>
                    <a:pt x="729" y="1534"/>
                    <a:pt x="731" y="1534"/>
                  </a:cubicBezTo>
                  <a:cubicBezTo>
                    <a:pt x="733" y="1534"/>
                    <a:pt x="735" y="1532"/>
                    <a:pt x="735" y="1530"/>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3" name="Freeform 25">
              <a:extLst>
                <a:ext uri="{FF2B5EF4-FFF2-40B4-BE49-F238E27FC236}">
                  <a16:creationId xmlns:a16="http://schemas.microsoft.com/office/drawing/2014/main" id="{07146DAA-D22C-9629-6403-EBA0EA1FB65B}"/>
                </a:ext>
              </a:extLst>
            </p:cNvPr>
            <p:cNvSpPr>
              <a:spLocks/>
            </p:cNvSpPr>
            <p:nvPr/>
          </p:nvSpPr>
          <p:spPr bwMode="auto">
            <a:xfrm>
              <a:off x="-4540306" y="3193360"/>
              <a:ext cx="2011071" cy="4241187"/>
            </a:xfrm>
            <a:custGeom>
              <a:avLst/>
              <a:gdLst>
                <a:gd name="T0" fmla="*/ 1 w 728"/>
                <a:gd name="T1" fmla="*/ 0 h 1535"/>
                <a:gd name="T2" fmla="*/ 706 w 728"/>
                <a:gd name="T3" fmla="*/ 743 h 1535"/>
                <a:gd name="T4" fmla="*/ 728 w 728"/>
                <a:gd name="T5" fmla="*/ 767 h 1535"/>
                <a:gd name="T6" fmla="*/ 706 w 728"/>
                <a:gd name="T7" fmla="*/ 791 h 1535"/>
                <a:gd name="T8" fmla="*/ 0 w 728"/>
                <a:gd name="T9" fmla="*/ 1535 h 1535"/>
              </a:gdLst>
              <a:ahLst/>
              <a:cxnLst>
                <a:cxn ang="0">
                  <a:pos x="T0" y="T1"/>
                </a:cxn>
                <a:cxn ang="0">
                  <a:pos x="T2" y="T3"/>
                </a:cxn>
                <a:cxn ang="0">
                  <a:pos x="T4" y="T5"/>
                </a:cxn>
                <a:cxn ang="0">
                  <a:pos x="T6" y="T7"/>
                </a:cxn>
                <a:cxn ang="0">
                  <a:pos x="T8" y="T9"/>
                </a:cxn>
              </a:cxnLst>
              <a:rect l="0" t="0" r="r" b="b"/>
              <a:pathLst>
                <a:path w="728" h="1535">
                  <a:moveTo>
                    <a:pt x="1" y="0"/>
                  </a:moveTo>
                  <a:cubicBezTo>
                    <a:pt x="1" y="398"/>
                    <a:pt x="313" y="723"/>
                    <a:pt x="706" y="743"/>
                  </a:cubicBezTo>
                  <a:cubicBezTo>
                    <a:pt x="719" y="744"/>
                    <a:pt x="728" y="755"/>
                    <a:pt x="728" y="767"/>
                  </a:cubicBezTo>
                  <a:cubicBezTo>
                    <a:pt x="728" y="780"/>
                    <a:pt x="719" y="790"/>
                    <a:pt x="706" y="791"/>
                  </a:cubicBezTo>
                  <a:cubicBezTo>
                    <a:pt x="313" y="811"/>
                    <a:pt x="0" y="1136"/>
                    <a:pt x="0" y="1535"/>
                  </a:cubicBezTo>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4" name="Freeform 26">
              <a:extLst>
                <a:ext uri="{FF2B5EF4-FFF2-40B4-BE49-F238E27FC236}">
                  <a16:creationId xmlns:a16="http://schemas.microsoft.com/office/drawing/2014/main" id="{3A5D2607-2FCF-1079-59B4-BCA79FCCCFA6}"/>
                </a:ext>
              </a:extLst>
            </p:cNvPr>
            <p:cNvSpPr>
              <a:spLocks/>
            </p:cNvSpPr>
            <p:nvPr/>
          </p:nvSpPr>
          <p:spPr bwMode="auto">
            <a:xfrm>
              <a:off x="-4551417" y="3017174"/>
              <a:ext cx="4136427" cy="528562"/>
            </a:xfrm>
            <a:custGeom>
              <a:avLst/>
              <a:gdLst>
                <a:gd name="T0" fmla="*/ 1490 w 1498"/>
                <a:gd name="T1" fmla="*/ 4 h 191"/>
                <a:gd name="T2" fmla="*/ 1476 w 1498"/>
                <a:gd name="T3" fmla="*/ 38 h 191"/>
                <a:gd name="T4" fmla="*/ 1385 w 1498"/>
                <a:gd name="T5" fmla="*/ 95 h 191"/>
                <a:gd name="T6" fmla="*/ 1119 w 1498"/>
                <a:gd name="T7" fmla="*/ 158 h 191"/>
                <a:gd name="T8" fmla="*/ 749 w 1498"/>
                <a:gd name="T9" fmla="*/ 182 h 191"/>
                <a:gd name="T10" fmla="*/ 224 w 1498"/>
                <a:gd name="T11" fmla="*/ 129 h 191"/>
                <a:gd name="T12" fmla="*/ 65 w 1498"/>
                <a:gd name="T13" fmla="*/ 71 h 191"/>
                <a:gd name="T14" fmla="*/ 23 w 1498"/>
                <a:gd name="T15" fmla="*/ 38 h 191"/>
                <a:gd name="T16" fmla="*/ 9 w 1498"/>
                <a:gd name="T17" fmla="*/ 4 h 191"/>
                <a:gd name="T18" fmla="*/ 5 w 1498"/>
                <a:gd name="T19" fmla="*/ 0 h 191"/>
                <a:gd name="T20" fmla="*/ 0 w 1498"/>
                <a:gd name="T21" fmla="*/ 4 h 191"/>
                <a:gd name="T22" fmla="*/ 16 w 1498"/>
                <a:gd name="T23" fmla="*/ 44 h 191"/>
                <a:gd name="T24" fmla="*/ 111 w 1498"/>
                <a:gd name="T25" fmla="*/ 103 h 191"/>
                <a:gd name="T26" fmla="*/ 378 w 1498"/>
                <a:gd name="T27" fmla="*/ 166 h 191"/>
                <a:gd name="T28" fmla="*/ 749 w 1498"/>
                <a:gd name="T29" fmla="*/ 191 h 191"/>
                <a:gd name="T30" fmla="*/ 1277 w 1498"/>
                <a:gd name="T31" fmla="*/ 137 h 191"/>
                <a:gd name="T32" fmla="*/ 1438 w 1498"/>
                <a:gd name="T33" fmla="*/ 79 h 191"/>
                <a:gd name="T34" fmla="*/ 1482 w 1498"/>
                <a:gd name="T35" fmla="*/ 44 h 191"/>
                <a:gd name="T36" fmla="*/ 1498 w 1498"/>
                <a:gd name="T37" fmla="*/ 4 h 191"/>
                <a:gd name="T38" fmla="*/ 1494 w 1498"/>
                <a:gd name="T39" fmla="*/ 0 h 191"/>
                <a:gd name="T40" fmla="*/ 1490 w 1498"/>
                <a:gd name="T41" fmla="*/ 4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98" h="191">
                  <a:moveTo>
                    <a:pt x="1490" y="4"/>
                  </a:moveTo>
                  <a:cubicBezTo>
                    <a:pt x="1490" y="15"/>
                    <a:pt x="1485" y="27"/>
                    <a:pt x="1476" y="38"/>
                  </a:cubicBezTo>
                  <a:cubicBezTo>
                    <a:pt x="1459" y="58"/>
                    <a:pt x="1428" y="77"/>
                    <a:pt x="1385" y="95"/>
                  </a:cubicBezTo>
                  <a:cubicBezTo>
                    <a:pt x="1320" y="121"/>
                    <a:pt x="1228" y="143"/>
                    <a:pt x="1119" y="158"/>
                  </a:cubicBezTo>
                  <a:cubicBezTo>
                    <a:pt x="1010" y="173"/>
                    <a:pt x="884" y="182"/>
                    <a:pt x="749" y="182"/>
                  </a:cubicBezTo>
                  <a:cubicBezTo>
                    <a:pt x="544" y="182"/>
                    <a:pt x="358" y="162"/>
                    <a:pt x="224" y="129"/>
                  </a:cubicBezTo>
                  <a:cubicBezTo>
                    <a:pt x="157" y="112"/>
                    <a:pt x="102" y="93"/>
                    <a:pt x="65" y="71"/>
                  </a:cubicBezTo>
                  <a:cubicBezTo>
                    <a:pt x="47" y="61"/>
                    <a:pt x="32" y="49"/>
                    <a:pt x="23" y="38"/>
                  </a:cubicBezTo>
                  <a:cubicBezTo>
                    <a:pt x="13" y="27"/>
                    <a:pt x="9" y="15"/>
                    <a:pt x="9" y="4"/>
                  </a:cubicBezTo>
                  <a:cubicBezTo>
                    <a:pt x="9" y="2"/>
                    <a:pt x="7" y="0"/>
                    <a:pt x="5" y="0"/>
                  </a:cubicBezTo>
                  <a:cubicBezTo>
                    <a:pt x="2" y="0"/>
                    <a:pt x="0" y="2"/>
                    <a:pt x="0" y="4"/>
                  </a:cubicBezTo>
                  <a:cubicBezTo>
                    <a:pt x="0" y="18"/>
                    <a:pt x="6" y="31"/>
                    <a:pt x="16" y="44"/>
                  </a:cubicBezTo>
                  <a:cubicBezTo>
                    <a:pt x="35" y="65"/>
                    <a:pt x="67" y="85"/>
                    <a:pt x="111" y="103"/>
                  </a:cubicBezTo>
                  <a:cubicBezTo>
                    <a:pt x="177" y="129"/>
                    <a:pt x="269" y="151"/>
                    <a:pt x="378" y="166"/>
                  </a:cubicBezTo>
                  <a:cubicBezTo>
                    <a:pt x="487" y="182"/>
                    <a:pt x="614" y="191"/>
                    <a:pt x="749" y="191"/>
                  </a:cubicBezTo>
                  <a:cubicBezTo>
                    <a:pt x="955" y="191"/>
                    <a:pt x="1142" y="170"/>
                    <a:pt x="1277" y="137"/>
                  </a:cubicBezTo>
                  <a:cubicBezTo>
                    <a:pt x="1345" y="121"/>
                    <a:pt x="1399" y="101"/>
                    <a:pt x="1438" y="79"/>
                  </a:cubicBezTo>
                  <a:cubicBezTo>
                    <a:pt x="1457" y="68"/>
                    <a:pt x="1472" y="56"/>
                    <a:pt x="1482" y="44"/>
                  </a:cubicBezTo>
                  <a:cubicBezTo>
                    <a:pt x="1492" y="31"/>
                    <a:pt x="1498" y="18"/>
                    <a:pt x="1498" y="4"/>
                  </a:cubicBezTo>
                  <a:cubicBezTo>
                    <a:pt x="1498" y="2"/>
                    <a:pt x="1496" y="0"/>
                    <a:pt x="1494" y="0"/>
                  </a:cubicBezTo>
                  <a:cubicBezTo>
                    <a:pt x="1492" y="0"/>
                    <a:pt x="1490" y="2"/>
                    <a:pt x="1490" y="4"/>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5" name="Freeform 27">
              <a:extLst>
                <a:ext uri="{FF2B5EF4-FFF2-40B4-BE49-F238E27FC236}">
                  <a16:creationId xmlns:a16="http://schemas.microsoft.com/office/drawing/2014/main" id="{D9D8F78B-33AD-0D78-7F8E-6AE91340762B}"/>
                </a:ext>
              </a:extLst>
            </p:cNvPr>
            <p:cNvSpPr>
              <a:spLocks/>
            </p:cNvSpPr>
            <p:nvPr/>
          </p:nvSpPr>
          <p:spPr bwMode="auto">
            <a:xfrm>
              <a:off x="-2483203" y="5228241"/>
              <a:ext cx="0" cy="811096"/>
            </a:xfrm>
            <a:custGeom>
              <a:avLst/>
              <a:gdLst>
                <a:gd name="T0" fmla="*/ 0 h 511"/>
                <a:gd name="T1" fmla="*/ 511 h 511"/>
                <a:gd name="T2" fmla="*/ 0 h 511"/>
              </a:gdLst>
              <a:ahLst/>
              <a:cxnLst>
                <a:cxn ang="0">
                  <a:pos x="0" y="T0"/>
                </a:cxn>
                <a:cxn ang="0">
                  <a:pos x="0" y="T1"/>
                </a:cxn>
                <a:cxn ang="0">
                  <a:pos x="0" y="T2"/>
                </a:cxn>
              </a:cxnLst>
              <a:rect l="0" t="0" r="r" b="b"/>
              <a:pathLst>
                <a:path h="511">
                  <a:moveTo>
                    <a:pt x="0" y="0"/>
                  </a:moveTo>
                  <a:lnTo>
                    <a:pt x="0" y="511"/>
                  </a:lnTo>
                  <a:lnTo>
                    <a:pt x="0" y="0"/>
                  </a:lnTo>
                  <a:close/>
                </a:path>
              </a:pathLst>
            </a:custGeom>
            <a:solidFill>
              <a:srgbClr val="E88D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6" name="Line 28">
              <a:extLst>
                <a:ext uri="{FF2B5EF4-FFF2-40B4-BE49-F238E27FC236}">
                  <a16:creationId xmlns:a16="http://schemas.microsoft.com/office/drawing/2014/main" id="{60DBA542-0F5C-C097-06CF-60A8881FBB58}"/>
                </a:ext>
              </a:extLst>
            </p:cNvPr>
            <p:cNvSpPr>
              <a:spLocks noChangeShapeType="1"/>
            </p:cNvSpPr>
            <p:nvPr/>
          </p:nvSpPr>
          <p:spPr bwMode="auto">
            <a:xfrm>
              <a:off x="-2483203" y="5228241"/>
              <a:ext cx="0" cy="811096"/>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7" name="Line 29">
              <a:extLst>
                <a:ext uri="{FF2B5EF4-FFF2-40B4-BE49-F238E27FC236}">
                  <a16:creationId xmlns:a16="http://schemas.microsoft.com/office/drawing/2014/main" id="{019CA407-AB19-63C5-3A54-7D615F21DA0F}"/>
                </a:ext>
              </a:extLst>
            </p:cNvPr>
            <p:cNvSpPr>
              <a:spLocks noChangeShapeType="1"/>
            </p:cNvSpPr>
            <p:nvPr/>
          </p:nvSpPr>
          <p:spPr bwMode="auto">
            <a:xfrm>
              <a:off x="-2483203" y="5228241"/>
              <a:ext cx="0" cy="811096"/>
            </a:xfrm>
            <a:prstGeom prst="line">
              <a:avLst/>
            </a:prstGeom>
            <a:noFill/>
            <a:ln w="57150" cap="rnd">
              <a:solidFill>
                <a:srgbClr val="E88D3A"/>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8" name="Oval 30">
              <a:extLst>
                <a:ext uri="{FF2B5EF4-FFF2-40B4-BE49-F238E27FC236}">
                  <a16:creationId xmlns:a16="http://schemas.microsoft.com/office/drawing/2014/main" id="{8994CB7D-503B-5957-A664-52532F78FDB0}"/>
                </a:ext>
              </a:extLst>
            </p:cNvPr>
            <p:cNvSpPr>
              <a:spLocks noChangeArrowheads="1"/>
            </p:cNvSpPr>
            <p:nvPr/>
          </p:nvSpPr>
          <p:spPr bwMode="auto">
            <a:xfrm>
              <a:off x="-4510148" y="6628214"/>
              <a:ext cx="4049126" cy="992045"/>
            </a:xfrm>
            <a:prstGeom prst="ellipse">
              <a:avLst/>
            </a:prstGeom>
            <a:solidFill>
              <a:srgbClr val="FFBF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29" name="Freeform 31">
              <a:extLst>
                <a:ext uri="{FF2B5EF4-FFF2-40B4-BE49-F238E27FC236}">
                  <a16:creationId xmlns:a16="http://schemas.microsoft.com/office/drawing/2014/main" id="{8E374D32-4FD4-84F3-6B40-F947135D9164}"/>
                </a:ext>
              </a:extLst>
            </p:cNvPr>
            <p:cNvSpPr>
              <a:spLocks/>
            </p:cNvSpPr>
            <p:nvPr/>
          </p:nvSpPr>
          <p:spPr bwMode="auto">
            <a:xfrm>
              <a:off x="-2483203" y="6139334"/>
              <a:ext cx="0" cy="82538"/>
            </a:xfrm>
            <a:custGeom>
              <a:avLst/>
              <a:gdLst>
                <a:gd name="T0" fmla="*/ 0 h 52"/>
                <a:gd name="T1" fmla="*/ 52 h 52"/>
                <a:gd name="T2" fmla="*/ 0 h 52"/>
              </a:gdLst>
              <a:ahLst/>
              <a:cxnLst>
                <a:cxn ang="0">
                  <a:pos x="0" y="T0"/>
                </a:cxn>
                <a:cxn ang="0">
                  <a:pos x="0" y="T1"/>
                </a:cxn>
                <a:cxn ang="0">
                  <a:pos x="0" y="T2"/>
                </a:cxn>
              </a:cxnLst>
              <a:rect l="0" t="0" r="r" b="b"/>
              <a:pathLst>
                <a:path h="52">
                  <a:moveTo>
                    <a:pt x="0" y="0"/>
                  </a:moveTo>
                  <a:lnTo>
                    <a:pt x="0" y="52"/>
                  </a:lnTo>
                  <a:lnTo>
                    <a:pt x="0" y="0"/>
                  </a:lnTo>
                  <a:close/>
                </a:path>
              </a:pathLst>
            </a:custGeom>
            <a:solidFill>
              <a:srgbClr val="E88D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0" name="Line 32">
              <a:extLst>
                <a:ext uri="{FF2B5EF4-FFF2-40B4-BE49-F238E27FC236}">
                  <a16:creationId xmlns:a16="http://schemas.microsoft.com/office/drawing/2014/main" id="{B1099C34-88CE-1CD2-6829-9F680A250C11}"/>
                </a:ext>
              </a:extLst>
            </p:cNvPr>
            <p:cNvSpPr>
              <a:spLocks noChangeShapeType="1"/>
            </p:cNvSpPr>
            <p:nvPr/>
          </p:nvSpPr>
          <p:spPr bwMode="auto">
            <a:xfrm>
              <a:off x="-2483203" y="6139334"/>
              <a:ext cx="0" cy="8253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1" name="Line 33">
              <a:extLst>
                <a:ext uri="{FF2B5EF4-FFF2-40B4-BE49-F238E27FC236}">
                  <a16:creationId xmlns:a16="http://schemas.microsoft.com/office/drawing/2014/main" id="{CE454057-03D2-F543-1B42-AA68236ACFD3}"/>
                </a:ext>
              </a:extLst>
            </p:cNvPr>
            <p:cNvSpPr>
              <a:spLocks noChangeShapeType="1"/>
            </p:cNvSpPr>
            <p:nvPr/>
          </p:nvSpPr>
          <p:spPr bwMode="auto">
            <a:xfrm>
              <a:off x="-2483203" y="6139334"/>
              <a:ext cx="0" cy="82538"/>
            </a:xfrm>
            <a:prstGeom prst="line">
              <a:avLst/>
            </a:prstGeom>
            <a:noFill/>
            <a:ln w="57150" cap="rnd">
              <a:solidFill>
                <a:srgbClr val="E88D3A"/>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2" name="Freeform 34">
              <a:extLst>
                <a:ext uri="{FF2B5EF4-FFF2-40B4-BE49-F238E27FC236}">
                  <a16:creationId xmlns:a16="http://schemas.microsoft.com/office/drawing/2014/main" id="{0B502D03-2559-9B97-191E-5C5E0A6D5ECD}"/>
                </a:ext>
              </a:extLst>
            </p:cNvPr>
            <p:cNvSpPr>
              <a:spLocks/>
            </p:cNvSpPr>
            <p:nvPr/>
          </p:nvSpPr>
          <p:spPr bwMode="auto">
            <a:xfrm>
              <a:off x="-2483203" y="6326632"/>
              <a:ext cx="0" cy="36508"/>
            </a:xfrm>
            <a:custGeom>
              <a:avLst/>
              <a:gdLst>
                <a:gd name="T0" fmla="*/ 0 h 23"/>
                <a:gd name="T1" fmla="*/ 23 h 23"/>
                <a:gd name="T2" fmla="*/ 0 h 23"/>
              </a:gdLst>
              <a:ahLst/>
              <a:cxnLst>
                <a:cxn ang="0">
                  <a:pos x="0" y="T0"/>
                </a:cxn>
                <a:cxn ang="0">
                  <a:pos x="0" y="T1"/>
                </a:cxn>
                <a:cxn ang="0">
                  <a:pos x="0" y="T2"/>
                </a:cxn>
              </a:cxnLst>
              <a:rect l="0" t="0" r="r" b="b"/>
              <a:pathLst>
                <a:path h="23">
                  <a:moveTo>
                    <a:pt x="0" y="0"/>
                  </a:moveTo>
                  <a:lnTo>
                    <a:pt x="0" y="23"/>
                  </a:lnTo>
                  <a:lnTo>
                    <a:pt x="0" y="0"/>
                  </a:lnTo>
                  <a:close/>
                </a:path>
              </a:pathLst>
            </a:custGeom>
            <a:solidFill>
              <a:srgbClr val="E88D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3" name="Line 35">
              <a:extLst>
                <a:ext uri="{FF2B5EF4-FFF2-40B4-BE49-F238E27FC236}">
                  <a16:creationId xmlns:a16="http://schemas.microsoft.com/office/drawing/2014/main" id="{4CC9326C-0E28-3D91-9E64-5B23ABF7F552}"/>
                </a:ext>
              </a:extLst>
            </p:cNvPr>
            <p:cNvSpPr>
              <a:spLocks noChangeShapeType="1"/>
            </p:cNvSpPr>
            <p:nvPr/>
          </p:nvSpPr>
          <p:spPr bwMode="auto">
            <a:xfrm>
              <a:off x="-2483203" y="6326632"/>
              <a:ext cx="0" cy="3650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4" name="Line 36">
              <a:extLst>
                <a:ext uri="{FF2B5EF4-FFF2-40B4-BE49-F238E27FC236}">
                  <a16:creationId xmlns:a16="http://schemas.microsoft.com/office/drawing/2014/main" id="{9885500B-7D79-A586-42CA-109796A01815}"/>
                </a:ext>
              </a:extLst>
            </p:cNvPr>
            <p:cNvSpPr>
              <a:spLocks noChangeShapeType="1"/>
            </p:cNvSpPr>
            <p:nvPr/>
          </p:nvSpPr>
          <p:spPr bwMode="auto">
            <a:xfrm>
              <a:off x="-2483203" y="6326632"/>
              <a:ext cx="0" cy="36508"/>
            </a:xfrm>
            <a:prstGeom prst="line">
              <a:avLst/>
            </a:prstGeom>
            <a:noFill/>
            <a:ln w="57150" cap="rnd">
              <a:solidFill>
                <a:srgbClr val="E88D3A"/>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5" name="Freeform 37">
              <a:extLst>
                <a:ext uri="{FF2B5EF4-FFF2-40B4-BE49-F238E27FC236}">
                  <a16:creationId xmlns:a16="http://schemas.microsoft.com/office/drawing/2014/main" id="{B7857384-0D73-50E4-2301-11E9568B9E35}"/>
                </a:ext>
              </a:extLst>
            </p:cNvPr>
            <p:cNvSpPr>
              <a:spLocks/>
            </p:cNvSpPr>
            <p:nvPr/>
          </p:nvSpPr>
          <p:spPr bwMode="auto">
            <a:xfrm>
              <a:off x="-3251442" y="3975885"/>
              <a:ext cx="1541239" cy="273011"/>
            </a:xfrm>
            <a:custGeom>
              <a:avLst/>
              <a:gdLst>
                <a:gd name="T0" fmla="*/ 558 w 558"/>
                <a:gd name="T1" fmla="*/ 50 h 99"/>
                <a:gd name="T2" fmla="*/ 411 w 558"/>
                <a:gd name="T3" fmla="*/ 93 h 99"/>
                <a:gd name="T4" fmla="*/ 279 w 558"/>
                <a:gd name="T5" fmla="*/ 99 h 99"/>
                <a:gd name="T6" fmla="*/ 134 w 558"/>
                <a:gd name="T7" fmla="*/ 92 h 99"/>
                <a:gd name="T8" fmla="*/ 0 w 558"/>
                <a:gd name="T9" fmla="*/ 50 h 99"/>
                <a:gd name="T10" fmla="*/ 279 w 558"/>
                <a:gd name="T11" fmla="*/ 0 h 99"/>
                <a:gd name="T12" fmla="*/ 558 w 558"/>
                <a:gd name="T13" fmla="*/ 50 h 99"/>
              </a:gdLst>
              <a:ahLst/>
              <a:cxnLst>
                <a:cxn ang="0">
                  <a:pos x="T0" y="T1"/>
                </a:cxn>
                <a:cxn ang="0">
                  <a:pos x="T2" y="T3"/>
                </a:cxn>
                <a:cxn ang="0">
                  <a:pos x="T4" y="T5"/>
                </a:cxn>
                <a:cxn ang="0">
                  <a:pos x="T6" y="T7"/>
                </a:cxn>
                <a:cxn ang="0">
                  <a:pos x="T8" y="T9"/>
                </a:cxn>
                <a:cxn ang="0">
                  <a:pos x="T10" y="T11"/>
                </a:cxn>
                <a:cxn ang="0">
                  <a:pos x="T12" y="T13"/>
                </a:cxn>
              </a:cxnLst>
              <a:rect l="0" t="0" r="r" b="b"/>
              <a:pathLst>
                <a:path w="558" h="99">
                  <a:moveTo>
                    <a:pt x="558" y="50"/>
                  </a:moveTo>
                  <a:cubicBezTo>
                    <a:pt x="558" y="68"/>
                    <a:pt x="499" y="85"/>
                    <a:pt x="411" y="93"/>
                  </a:cubicBezTo>
                  <a:cubicBezTo>
                    <a:pt x="372" y="97"/>
                    <a:pt x="327" y="99"/>
                    <a:pt x="279" y="99"/>
                  </a:cubicBezTo>
                  <a:cubicBezTo>
                    <a:pt x="226" y="99"/>
                    <a:pt x="176" y="96"/>
                    <a:pt x="134" y="92"/>
                  </a:cubicBezTo>
                  <a:cubicBezTo>
                    <a:pt x="54" y="83"/>
                    <a:pt x="0" y="67"/>
                    <a:pt x="0" y="50"/>
                  </a:cubicBezTo>
                  <a:cubicBezTo>
                    <a:pt x="0" y="22"/>
                    <a:pt x="125" y="0"/>
                    <a:pt x="279" y="0"/>
                  </a:cubicBezTo>
                  <a:cubicBezTo>
                    <a:pt x="433" y="0"/>
                    <a:pt x="558" y="22"/>
                    <a:pt x="558" y="50"/>
                  </a:cubicBezTo>
                  <a:close/>
                </a:path>
              </a:pathLst>
            </a:custGeom>
            <a:solidFill>
              <a:srgbClr val="F9A54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6" name="Freeform 38">
              <a:extLst>
                <a:ext uri="{FF2B5EF4-FFF2-40B4-BE49-F238E27FC236}">
                  <a16:creationId xmlns:a16="http://schemas.microsoft.com/office/drawing/2014/main" id="{30D8FDEF-48CC-3E04-2A0C-72472B0205DE}"/>
                </a:ext>
              </a:extLst>
            </p:cNvPr>
            <p:cNvSpPr>
              <a:spLocks/>
            </p:cNvSpPr>
            <p:nvPr/>
          </p:nvSpPr>
          <p:spPr bwMode="auto">
            <a:xfrm>
              <a:off x="-2880021" y="4169532"/>
              <a:ext cx="765064" cy="79364"/>
            </a:xfrm>
            <a:custGeom>
              <a:avLst/>
              <a:gdLst>
                <a:gd name="T0" fmla="*/ 277 w 277"/>
                <a:gd name="T1" fmla="*/ 23 h 29"/>
                <a:gd name="T2" fmla="*/ 145 w 277"/>
                <a:gd name="T3" fmla="*/ 29 h 29"/>
                <a:gd name="T4" fmla="*/ 0 w 277"/>
                <a:gd name="T5" fmla="*/ 22 h 29"/>
                <a:gd name="T6" fmla="*/ 138 w 277"/>
                <a:gd name="T7" fmla="*/ 0 h 29"/>
                <a:gd name="T8" fmla="*/ 277 w 277"/>
                <a:gd name="T9" fmla="*/ 23 h 29"/>
              </a:gdLst>
              <a:ahLst/>
              <a:cxnLst>
                <a:cxn ang="0">
                  <a:pos x="T0" y="T1"/>
                </a:cxn>
                <a:cxn ang="0">
                  <a:pos x="T2" y="T3"/>
                </a:cxn>
                <a:cxn ang="0">
                  <a:pos x="T4" y="T5"/>
                </a:cxn>
                <a:cxn ang="0">
                  <a:pos x="T6" y="T7"/>
                </a:cxn>
                <a:cxn ang="0">
                  <a:pos x="T8" y="T9"/>
                </a:cxn>
              </a:cxnLst>
              <a:rect l="0" t="0" r="r" b="b"/>
              <a:pathLst>
                <a:path w="277" h="29">
                  <a:moveTo>
                    <a:pt x="277" y="23"/>
                  </a:moveTo>
                  <a:cubicBezTo>
                    <a:pt x="238" y="27"/>
                    <a:pt x="193" y="29"/>
                    <a:pt x="145" y="29"/>
                  </a:cubicBezTo>
                  <a:cubicBezTo>
                    <a:pt x="92" y="29"/>
                    <a:pt x="42" y="26"/>
                    <a:pt x="0" y="22"/>
                  </a:cubicBezTo>
                  <a:cubicBezTo>
                    <a:pt x="9" y="10"/>
                    <a:pt x="68" y="0"/>
                    <a:pt x="138" y="0"/>
                  </a:cubicBezTo>
                  <a:cubicBezTo>
                    <a:pt x="212" y="0"/>
                    <a:pt x="272" y="10"/>
                    <a:pt x="277" y="23"/>
                  </a:cubicBezTo>
                  <a:close/>
                </a:path>
              </a:pathLst>
            </a:custGeom>
            <a:solidFill>
              <a:srgbClr val="E88D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7" name="Freeform 39">
              <a:extLst>
                <a:ext uri="{FF2B5EF4-FFF2-40B4-BE49-F238E27FC236}">
                  <a16:creationId xmlns:a16="http://schemas.microsoft.com/office/drawing/2014/main" id="{1228A1D3-BCB9-4FC9-14B3-ACF761B26AAD}"/>
                </a:ext>
              </a:extLst>
            </p:cNvPr>
            <p:cNvSpPr>
              <a:spLocks/>
            </p:cNvSpPr>
            <p:nvPr/>
          </p:nvSpPr>
          <p:spPr bwMode="auto">
            <a:xfrm>
              <a:off x="-4540306" y="2756861"/>
              <a:ext cx="3639611" cy="525387"/>
            </a:xfrm>
            <a:custGeom>
              <a:avLst/>
              <a:gdLst>
                <a:gd name="T0" fmla="*/ 0 w 1318"/>
                <a:gd name="T1" fmla="*/ 0 h 190"/>
                <a:gd name="T2" fmla="*/ 0 w 1318"/>
                <a:gd name="T3" fmla="*/ 46 h 190"/>
                <a:gd name="T4" fmla="*/ 208 w 1318"/>
                <a:gd name="T5" fmla="*/ 135 h 190"/>
                <a:gd name="T6" fmla="*/ 744 w 1318"/>
                <a:gd name="T7" fmla="*/ 190 h 190"/>
                <a:gd name="T8" fmla="*/ 1280 w 1318"/>
                <a:gd name="T9" fmla="*/ 135 h 190"/>
                <a:gd name="T10" fmla="*/ 1316 w 1318"/>
                <a:gd name="T11" fmla="*/ 126 h 190"/>
                <a:gd name="T12" fmla="*/ 1318 w 1318"/>
                <a:gd name="T13" fmla="*/ 79 h 190"/>
                <a:gd name="T14" fmla="*/ 1283 w 1318"/>
                <a:gd name="T15" fmla="*/ 88 h 190"/>
                <a:gd name="T16" fmla="*/ 745 w 1318"/>
                <a:gd name="T17" fmla="*/ 143 h 190"/>
                <a:gd name="T18" fmla="*/ 208 w 1318"/>
                <a:gd name="T19" fmla="*/ 88 h 190"/>
                <a:gd name="T20" fmla="*/ 56 w 1318"/>
                <a:gd name="T21" fmla="*/ 36 h 190"/>
                <a:gd name="T22" fmla="*/ 0 w 1318"/>
                <a:gd name="T23" fmla="*/ 0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18" h="190">
                  <a:moveTo>
                    <a:pt x="0" y="0"/>
                  </a:moveTo>
                  <a:cubicBezTo>
                    <a:pt x="0" y="46"/>
                    <a:pt x="0" y="46"/>
                    <a:pt x="0" y="46"/>
                  </a:cubicBezTo>
                  <a:cubicBezTo>
                    <a:pt x="40" y="81"/>
                    <a:pt x="110" y="111"/>
                    <a:pt x="208" y="135"/>
                  </a:cubicBezTo>
                  <a:cubicBezTo>
                    <a:pt x="352" y="170"/>
                    <a:pt x="542" y="190"/>
                    <a:pt x="744" y="190"/>
                  </a:cubicBezTo>
                  <a:cubicBezTo>
                    <a:pt x="946" y="190"/>
                    <a:pt x="1137" y="170"/>
                    <a:pt x="1280" y="135"/>
                  </a:cubicBezTo>
                  <a:cubicBezTo>
                    <a:pt x="1293" y="132"/>
                    <a:pt x="1304" y="129"/>
                    <a:pt x="1316" y="126"/>
                  </a:cubicBezTo>
                  <a:cubicBezTo>
                    <a:pt x="1317" y="111"/>
                    <a:pt x="1318" y="95"/>
                    <a:pt x="1318" y="79"/>
                  </a:cubicBezTo>
                  <a:cubicBezTo>
                    <a:pt x="1307" y="82"/>
                    <a:pt x="1295" y="85"/>
                    <a:pt x="1283" y="88"/>
                  </a:cubicBezTo>
                  <a:cubicBezTo>
                    <a:pt x="1138" y="123"/>
                    <a:pt x="948" y="143"/>
                    <a:pt x="745" y="143"/>
                  </a:cubicBezTo>
                  <a:cubicBezTo>
                    <a:pt x="543" y="143"/>
                    <a:pt x="352" y="123"/>
                    <a:pt x="208" y="88"/>
                  </a:cubicBezTo>
                  <a:cubicBezTo>
                    <a:pt x="146" y="73"/>
                    <a:pt x="95" y="55"/>
                    <a:pt x="56" y="36"/>
                  </a:cubicBezTo>
                  <a:cubicBezTo>
                    <a:pt x="34" y="24"/>
                    <a:pt x="15" y="13"/>
                    <a:pt x="0" y="0"/>
                  </a:cubicBezTo>
                </a:path>
              </a:pathLst>
            </a:custGeom>
            <a:solidFill>
              <a:srgbClr val="B4CFC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8" name="Freeform 40">
              <a:extLst>
                <a:ext uri="{FF2B5EF4-FFF2-40B4-BE49-F238E27FC236}">
                  <a16:creationId xmlns:a16="http://schemas.microsoft.com/office/drawing/2014/main" id="{0302F971-308D-403F-130E-2494F259C291}"/>
                </a:ext>
              </a:extLst>
            </p:cNvPr>
            <p:cNvSpPr>
              <a:spLocks/>
            </p:cNvSpPr>
            <p:nvPr/>
          </p:nvSpPr>
          <p:spPr bwMode="auto">
            <a:xfrm>
              <a:off x="-4606971" y="1909259"/>
              <a:ext cx="4250710" cy="634908"/>
            </a:xfrm>
            <a:custGeom>
              <a:avLst/>
              <a:gdLst>
                <a:gd name="T0" fmla="*/ 1470 w 1539"/>
                <a:gd name="T1" fmla="*/ 114 h 230"/>
                <a:gd name="T2" fmla="*/ 1306 w 1539"/>
                <a:gd name="T3" fmla="*/ 54 h 230"/>
                <a:gd name="T4" fmla="*/ 878 w 1539"/>
                <a:gd name="T5" fmla="*/ 2 h 230"/>
                <a:gd name="T6" fmla="*/ 842 w 1539"/>
                <a:gd name="T7" fmla="*/ 1 h 230"/>
                <a:gd name="T8" fmla="*/ 807 w 1539"/>
                <a:gd name="T9" fmla="*/ 0 h 230"/>
                <a:gd name="T10" fmla="*/ 769 w 1539"/>
                <a:gd name="T11" fmla="*/ 0 h 230"/>
                <a:gd name="T12" fmla="*/ 732 w 1539"/>
                <a:gd name="T13" fmla="*/ 0 h 230"/>
                <a:gd name="T14" fmla="*/ 697 w 1539"/>
                <a:gd name="T15" fmla="*/ 1 h 230"/>
                <a:gd name="T16" fmla="*/ 661 w 1539"/>
                <a:gd name="T17" fmla="*/ 2 h 230"/>
                <a:gd name="T18" fmla="*/ 233 w 1539"/>
                <a:gd name="T19" fmla="*/ 54 h 230"/>
                <a:gd name="T20" fmla="*/ 68 w 1539"/>
                <a:gd name="T21" fmla="*/ 114 h 230"/>
                <a:gd name="T22" fmla="*/ 0 w 1539"/>
                <a:gd name="T23" fmla="*/ 172 h 230"/>
                <a:gd name="T24" fmla="*/ 68 w 1539"/>
                <a:gd name="T25" fmla="*/ 230 h 230"/>
                <a:gd name="T26" fmla="*/ 65 w 1539"/>
                <a:gd name="T27" fmla="*/ 223 h 230"/>
                <a:gd name="T28" fmla="*/ 112 w 1539"/>
                <a:gd name="T29" fmla="*/ 182 h 230"/>
                <a:gd name="T30" fmla="*/ 134 w 1539"/>
                <a:gd name="T31" fmla="*/ 172 h 230"/>
                <a:gd name="T32" fmla="*/ 252 w 1539"/>
                <a:gd name="T33" fmla="*/ 133 h 230"/>
                <a:gd name="T34" fmla="*/ 769 w 1539"/>
                <a:gd name="T35" fmla="*/ 81 h 230"/>
                <a:gd name="T36" fmla="*/ 1286 w 1539"/>
                <a:gd name="T37" fmla="*/ 133 h 230"/>
                <a:gd name="T38" fmla="*/ 1405 w 1539"/>
                <a:gd name="T39" fmla="*/ 172 h 230"/>
                <a:gd name="T40" fmla="*/ 1426 w 1539"/>
                <a:gd name="T41" fmla="*/ 182 h 230"/>
                <a:gd name="T42" fmla="*/ 1473 w 1539"/>
                <a:gd name="T43" fmla="*/ 223 h 230"/>
                <a:gd name="T44" fmla="*/ 1470 w 1539"/>
                <a:gd name="T45" fmla="*/ 230 h 230"/>
                <a:gd name="T46" fmla="*/ 1539 w 1539"/>
                <a:gd name="T47" fmla="*/ 172 h 230"/>
                <a:gd name="T48" fmla="*/ 1470 w 1539"/>
                <a:gd name="T49" fmla="*/ 114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39" h="230">
                  <a:moveTo>
                    <a:pt x="1470" y="114"/>
                  </a:moveTo>
                  <a:cubicBezTo>
                    <a:pt x="1430" y="91"/>
                    <a:pt x="1375" y="71"/>
                    <a:pt x="1306" y="54"/>
                  </a:cubicBezTo>
                  <a:cubicBezTo>
                    <a:pt x="1188" y="26"/>
                    <a:pt x="1039" y="7"/>
                    <a:pt x="878" y="2"/>
                  </a:cubicBezTo>
                  <a:cubicBezTo>
                    <a:pt x="866" y="1"/>
                    <a:pt x="854" y="1"/>
                    <a:pt x="842" y="1"/>
                  </a:cubicBezTo>
                  <a:cubicBezTo>
                    <a:pt x="830" y="0"/>
                    <a:pt x="819" y="0"/>
                    <a:pt x="807" y="0"/>
                  </a:cubicBezTo>
                  <a:cubicBezTo>
                    <a:pt x="794" y="0"/>
                    <a:pt x="782" y="0"/>
                    <a:pt x="769" y="0"/>
                  </a:cubicBezTo>
                  <a:cubicBezTo>
                    <a:pt x="757" y="0"/>
                    <a:pt x="744" y="0"/>
                    <a:pt x="732" y="0"/>
                  </a:cubicBezTo>
                  <a:cubicBezTo>
                    <a:pt x="720" y="0"/>
                    <a:pt x="708" y="0"/>
                    <a:pt x="697" y="1"/>
                  </a:cubicBezTo>
                  <a:cubicBezTo>
                    <a:pt x="685" y="1"/>
                    <a:pt x="673" y="1"/>
                    <a:pt x="661" y="2"/>
                  </a:cubicBezTo>
                  <a:cubicBezTo>
                    <a:pt x="500" y="7"/>
                    <a:pt x="351" y="26"/>
                    <a:pt x="233" y="54"/>
                  </a:cubicBezTo>
                  <a:cubicBezTo>
                    <a:pt x="164" y="71"/>
                    <a:pt x="109" y="91"/>
                    <a:pt x="68" y="114"/>
                  </a:cubicBezTo>
                  <a:cubicBezTo>
                    <a:pt x="36" y="131"/>
                    <a:pt x="14" y="151"/>
                    <a:pt x="0" y="172"/>
                  </a:cubicBezTo>
                  <a:cubicBezTo>
                    <a:pt x="14" y="193"/>
                    <a:pt x="37" y="212"/>
                    <a:pt x="68" y="230"/>
                  </a:cubicBezTo>
                  <a:cubicBezTo>
                    <a:pt x="66" y="227"/>
                    <a:pt x="65" y="224"/>
                    <a:pt x="65" y="223"/>
                  </a:cubicBezTo>
                  <a:cubicBezTo>
                    <a:pt x="65" y="218"/>
                    <a:pt x="75" y="202"/>
                    <a:pt x="112" y="182"/>
                  </a:cubicBezTo>
                  <a:cubicBezTo>
                    <a:pt x="119" y="179"/>
                    <a:pt x="126" y="175"/>
                    <a:pt x="134" y="172"/>
                  </a:cubicBezTo>
                  <a:cubicBezTo>
                    <a:pt x="162" y="159"/>
                    <a:pt x="200" y="146"/>
                    <a:pt x="252" y="133"/>
                  </a:cubicBezTo>
                  <a:cubicBezTo>
                    <a:pt x="390" y="100"/>
                    <a:pt x="574" y="81"/>
                    <a:pt x="769" y="81"/>
                  </a:cubicBezTo>
                  <a:cubicBezTo>
                    <a:pt x="965" y="81"/>
                    <a:pt x="1149" y="100"/>
                    <a:pt x="1286" y="133"/>
                  </a:cubicBezTo>
                  <a:cubicBezTo>
                    <a:pt x="1339" y="146"/>
                    <a:pt x="1377" y="159"/>
                    <a:pt x="1405" y="172"/>
                  </a:cubicBezTo>
                  <a:cubicBezTo>
                    <a:pt x="1413" y="175"/>
                    <a:pt x="1420" y="179"/>
                    <a:pt x="1426" y="182"/>
                  </a:cubicBezTo>
                  <a:cubicBezTo>
                    <a:pt x="1463" y="202"/>
                    <a:pt x="1473" y="218"/>
                    <a:pt x="1473" y="223"/>
                  </a:cubicBezTo>
                  <a:cubicBezTo>
                    <a:pt x="1473" y="224"/>
                    <a:pt x="1473" y="227"/>
                    <a:pt x="1470" y="230"/>
                  </a:cubicBezTo>
                  <a:cubicBezTo>
                    <a:pt x="1502" y="212"/>
                    <a:pt x="1525" y="193"/>
                    <a:pt x="1539" y="172"/>
                  </a:cubicBezTo>
                  <a:cubicBezTo>
                    <a:pt x="1525" y="151"/>
                    <a:pt x="1502" y="131"/>
                    <a:pt x="1470" y="114"/>
                  </a:cubicBezTo>
                  <a:close/>
                </a:path>
              </a:pathLst>
            </a:custGeom>
            <a:solidFill>
              <a:srgbClr val="C0D8D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39" name="Freeform 41">
              <a:extLst>
                <a:ext uri="{FF2B5EF4-FFF2-40B4-BE49-F238E27FC236}">
                  <a16:creationId xmlns:a16="http://schemas.microsoft.com/office/drawing/2014/main" id="{E2806112-832E-2710-4075-59ACEB0EE038}"/>
                </a:ext>
              </a:extLst>
            </p:cNvPr>
            <p:cNvSpPr>
              <a:spLocks/>
            </p:cNvSpPr>
            <p:nvPr/>
          </p:nvSpPr>
          <p:spPr bwMode="auto">
            <a:xfrm>
              <a:off x="-4651415" y="2383852"/>
              <a:ext cx="4339597" cy="757129"/>
            </a:xfrm>
            <a:custGeom>
              <a:avLst/>
              <a:gdLst>
                <a:gd name="T0" fmla="*/ 1571 w 1571"/>
                <a:gd name="T1" fmla="*/ 51 h 274"/>
                <a:gd name="T2" fmla="*/ 1322 w 1571"/>
                <a:gd name="T3" fmla="*/ 219 h 274"/>
                <a:gd name="T4" fmla="*/ 785 w 1571"/>
                <a:gd name="T5" fmla="*/ 274 h 274"/>
                <a:gd name="T6" fmla="*/ 249 w 1571"/>
                <a:gd name="T7" fmla="*/ 219 h 274"/>
                <a:gd name="T8" fmla="*/ 0 w 1571"/>
                <a:gd name="T9" fmla="*/ 51 h 274"/>
                <a:gd name="T10" fmla="*/ 10 w 1571"/>
                <a:gd name="T11" fmla="*/ 10 h 274"/>
                <a:gd name="T12" fmla="*/ 16 w 1571"/>
                <a:gd name="T13" fmla="*/ 0 h 274"/>
                <a:gd name="T14" fmla="*/ 84 w 1571"/>
                <a:gd name="T15" fmla="*/ 58 h 274"/>
                <a:gd name="T16" fmla="*/ 268 w 1571"/>
                <a:gd name="T17" fmla="*/ 140 h 274"/>
                <a:gd name="T18" fmla="*/ 641 w 1571"/>
                <a:gd name="T19" fmla="*/ 189 h 274"/>
                <a:gd name="T20" fmla="*/ 677 w 1571"/>
                <a:gd name="T21" fmla="*/ 191 h 274"/>
                <a:gd name="T22" fmla="*/ 713 w 1571"/>
                <a:gd name="T23" fmla="*/ 192 h 274"/>
                <a:gd name="T24" fmla="*/ 748 w 1571"/>
                <a:gd name="T25" fmla="*/ 192 h 274"/>
                <a:gd name="T26" fmla="*/ 785 w 1571"/>
                <a:gd name="T27" fmla="*/ 192 h 274"/>
                <a:gd name="T28" fmla="*/ 823 w 1571"/>
                <a:gd name="T29" fmla="*/ 192 h 274"/>
                <a:gd name="T30" fmla="*/ 858 w 1571"/>
                <a:gd name="T31" fmla="*/ 192 h 274"/>
                <a:gd name="T32" fmla="*/ 894 w 1571"/>
                <a:gd name="T33" fmla="*/ 191 h 274"/>
                <a:gd name="T34" fmla="*/ 929 w 1571"/>
                <a:gd name="T35" fmla="*/ 189 h 274"/>
                <a:gd name="T36" fmla="*/ 1302 w 1571"/>
                <a:gd name="T37" fmla="*/ 140 h 274"/>
                <a:gd name="T38" fmla="*/ 1486 w 1571"/>
                <a:gd name="T39" fmla="*/ 58 h 274"/>
                <a:gd name="T40" fmla="*/ 1555 w 1571"/>
                <a:gd name="T41" fmla="*/ 0 h 274"/>
                <a:gd name="T42" fmla="*/ 1561 w 1571"/>
                <a:gd name="T43" fmla="*/ 10 h 274"/>
                <a:gd name="T44" fmla="*/ 1571 w 1571"/>
                <a:gd name="T45" fmla="*/ 51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71" h="274">
                  <a:moveTo>
                    <a:pt x="1571" y="51"/>
                  </a:moveTo>
                  <a:cubicBezTo>
                    <a:pt x="1571" y="122"/>
                    <a:pt x="1487" y="179"/>
                    <a:pt x="1322" y="219"/>
                  </a:cubicBezTo>
                  <a:cubicBezTo>
                    <a:pt x="1178" y="254"/>
                    <a:pt x="987" y="274"/>
                    <a:pt x="785" y="274"/>
                  </a:cubicBezTo>
                  <a:cubicBezTo>
                    <a:pt x="583" y="274"/>
                    <a:pt x="393" y="254"/>
                    <a:pt x="249" y="219"/>
                  </a:cubicBezTo>
                  <a:cubicBezTo>
                    <a:pt x="84" y="179"/>
                    <a:pt x="0" y="122"/>
                    <a:pt x="0" y="51"/>
                  </a:cubicBezTo>
                  <a:cubicBezTo>
                    <a:pt x="0" y="37"/>
                    <a:pt x="3" y="23"/>
                    <a:pt x="10" y="10"/>
                  </a:cubicBezTo>
                  <a:cubicBezTo>
                    <a:pt x="12" y="7"/>
                    <a:pt x="14" y="3"/>
                    <a:pt x="16" y="0"/>
                  </a:cubicBezTo>
                  <a:cubicBezTo>
                    <a:pt x="30" y="21"/>
                    <a:pt x="53" y="40"/>
                    <a:pt x="84" y="58"/>
                  </a:cubicBezTo>
                  <a:cubicBezTo>
                    <a:pt x="95" y="74"/>
                    <a:pt x="139" y="109"/>
                    <a:pt x="268" y="140"/>
                  </a:cubicBezTo>
                  <a:cubicBezTo>
                    <a:pt x="372" y="165"/>
                    <a:pt x="501" y="182"/>
                    <a:pt x="641" y="189"/>
                  </a:cubicBezTo>
                  <a:cubicBezTo>
                    <a:pt x="653" y="190"/>
                    <a:pt x="665" y="190"/>
                    <a:pt x="677" y="191"/>
                  </a:cubicBezTo>
                  <a:cubicBezTo>
                    <a:pt x="689" y="191"/>
                    <a:pt x="701" y="191"/>
                    <a:pt x="713" y="192"/>
                  </a:cubicBezTo>
                  <a:cubicBezTo>
                    <a:pt x="724" y="192"/>
                    <a:pt x="736" y="192"/>
                    <a:pt x="748" y="192"/>
                  </a:cubicBezTo>
                  <a:cubicBezTo>
                    <a:pt x="760" y="192"/>
                    <a:pt x="773" y="192"/>
                    <a:pt x="785" y="192"/>
                  </a:cubicBezTo>
                  <a:cubicBezTo>
                    <a:pt x="798" y="192"/>
                    <a:pt x="810" y="192"/>
                    <a:pt x="823" y="192"/>
                  </a:cubicBezTo>
                  <a:cubicBezTo>
                    <a:pt x="835" y="192"/>
                    <a:pt x="846" y="192"/>
                    <a:pt x="858" y="192"/>
                  </a:cubicBezTo>
                  <a:cubicBezTo>
                    <a:pt x="870" y="191"/>
                    <a:pt x="882" y="191"/>
                    <a:pt x="894" y="191"/>
                  </a:cubicBezTo>
                  <a:cubicBezTo>
                    <a:pt x="906" y="190"/>
                    <a:pt x="918" y="190"/>
                    <a:pt x="929" y="189"/>
                  </a:cubicBezTo>
                  <a:cubicBezTo>
                    <a:pt x="1070" y="182"/>
                    <a:pt x="1199" y="165"/>
                    <a:pt x="1302" y="140"/>
                  </a:cubicBezTo>
                  <a:cubicBezTo>
                    <a:pt x="1432" y="108"/>
                    <a:pt x="1475" y="74"/>
                    <a:pt x="1486" y="58"/>
                  </a:cubicBezTo>
                  <a:cubicBezTo>
                    <a:pt x="1518" y="40"/>
                    <a:pt x="1541" y="21"/>
                    <a:pt x="1555" y="0"/>
                  </a:cubicBezTo>
                  <a:cubicBezTo>
                    <a:pt x="1557" y="3"/>
                    <a:pt x="1559" y="7"/>
                    <a:pt x="1561" y="10"/>
                  </a:cubicBezTo>
                  <a:cubicBezTo>
                    <a:pt x="1567" y="23"/>
                    <a:pt x="1571" y="37"/>
                    <a:pt x="1571" y="51"/>
                  </a:cubicBezTo>
                </a:path>
              </a:pathLst>
            </a:custGeom>
            <a:solidFill>
              <a:srgbClr val="E4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0" name="Freeform 42">
              <a:extLst>
                <a:ext uri="{FF2B5EF4-FFF2-40B4-BE49-F238E27FC236}">
                  <a16:creationId xmlns:a16="http://schemas.microsoft.com/office/drawing/2014/main" id="{48BD8053-34E5-1E85-0B9F-105469461B4F}"/>
                </a:ext>
              </a:extLst>
            </p:cNvPr>
            <p:cNvSpPr>
              <a:spLocks/>
            </p:cNvSpPr>
            <p:nvPr/>
          </p:nvSpPr>
          <p:spPr bwMode="auto">
            <a:xfrm>
              <a:off x="-4662526" y="2363218"/>
              <a:ext cx="4361819" cy="788874"/>
            </a:xfrm>
            <a:custGeom>
              <a:avLst/>
              <a:gdLst>
                <a:gd name="T0" fmla="*/ 1570 w 1579"/>
                <a:gd name="T1" fmla="*/ 59 h 286"/>
                <a:gd name="T2" fmla="*/ 1475 w 1579"/>
                <a:gd name="T3" fmla="*/ 171 h 286"/>
                <a:gd name="T4" fmla="*/ 789 w 1579"/>
                <a:gd name="T5" fmla="*/ 277 h 286"/>
                <a:gd name="T6" fmla="*/ 69 w 1579"/>
                <a:gd name="T7" fmla="*/ 151 h 286"/>
                <a:gd name="T8" fmla="*/ 8 w 1579"/>
                <a:gd name="T9" fmla="*/ 59 h 286"/>
                <a:gd name="T10" fmla="*/ 18 w 1579"/>
                <a:gd name="T11" fmla="*/ 20 h 286"/>
                <a:gd name="T12" fmla="*/ 20 w 1579"/>
                <a:gd name="T13" fmla="*/ 8 h 286"/>
                <a:gd name="T14" fmla="*/ 86 w 1579"/>
                <a:gd name="T15" fmla="*/ 70 h 286"/>
                <a:gd name="T16" fmla="*/ 85 w 1579"/>
                <a:gd name="T17" fmla="*/ 68 h 286"/>
                <a:gd name="T18" fmla="*/ 271 w 1579"/>
                <a:gd name="T19" fmla="*/ 152 h 286"/>
                <a:gd name="T20" fmla="*/ 645 w 1579"/>
                <a:gd name="T21" fmla="*/ 201 h 286"/>
                <a:gd name="T22" fmla="*/ 716 w 1579"/>
                <a:gd name="T23" fmla="*/ 204 h 286"/>
                <a:gd name="T24" fmla="*/ 789 w 1579"/>
                <a:gd name="T25" fmla="*/ 205 h 286"/>
                <a:gd name="T26" fmla="*/ 862 w 1579"/>
                <a:gd name="T27" fmla="*/ 204 h 286"/>
                <a:gd name="T28" fmla="*/ 934 w 1579"/>
                <a:gd name="T29" fmla="*/ 201 h 286"/>
                <a:gd name="T30" fmla="*/ 1307 w 1579"/>
                <a:gd name="T31" fmla="*/ 152 h 286"/>
                <a:gd name="T32" fmla="*/ 1494 w 1579"/>
                <a:gd name="T33" fmla="*/ 68 h 286"/>
                <a:gd name="T34" fmla="*/ 1492 w 1579"/>
                <a:gd name="T35" fmla="*/ 70 h 286"/>
                <a:gd name="T36" fmla="*/ 1559 w 1579"/>
                <a:gd name="T37" fmla="*/ 8 h 286"/>
                <a:gd name="T38" fmla="*/ 1561 w 1579"/>
                <a:gd name="T39" fmla="*/ 20 h 286"/>
                <a:gd name="T40" fmla="*/ 1570 w 1579"/>
                <a:gd name="T41" fmla="*/ 59 h 286"/>
                <a:gd name="T42" fmla="*/ 1579 w 1579"/>
                <a:gd name="T43" fmla="*/ 59 h 286"/>
                <a:gd name="T44" fmla="*/ 1569 w 1579"/>
                <a:gd name="T45" fmla="*/ 16 h 286"/>
                <a:gd name="T46" fmla="*/ 1559 w 1579"/>
                <a:gd name="T47" fmla="*/ 0 h 286"/>
                <a:gd name="T48" fmla="*/ 1488 w 1579"/>
                <a:gd name="T49" fmla="*/ 62 h 286"/>
                <a:gd name="T50" fmla="*/ 1487 w 1579"/>
                <a:gd name="T51" fmla="*/ 64 h 286"/>
                <a:gd name="T52" fmla="*/ 1305 w 1579"/>
                <a:gd name="T53" fmla="*/ 144 h 286"/>
                <a:gd name="T54" fmla="*/ 933 w 1579"/>
                <a:gd name="T55" fmla="*/ 193 h 286"/>
                <a:gd name="T56" fmla="*/ 862 w 1579"/>
                <a:gd name="T57" fmla="*/ 195 h 286"/>
                <a:gd name="T58" fmla="*/ 789 w 1579"/>
                <a:gd name="T59" fmla="*/ 196 h 286"/>
                <a:gd name="T60" fmla="*/ 717 w 1579"/>
                <a:gd name="T61" fmla="*/ 195 h 286"/>
                <a:gd name="T62" fmla="*/ 645 w 1579"/>
                <a:gd name="T63" fmla="*/ 193 h 286"/>
                <a:gd name="T64" fmla="*/ 273 w 1579"/>
                <a:gd name="T65" fmla="*/ 144 h 286"/>
                <a:gd name="T66" fmla="*/ 92 w 1579"/>
                <a:gd name="T67" fmla="*/ 64 h 286"/>
                <a:gd name="T68" fmla="*/ 90 w 1579"/>
                <a:gd name="T69" fmla="*/ 62 h 286"/>
                <a:gd name="T70" fmla="*/ 20 w 1579"/>
                <a:gd name="T71" fmla="*/ 0 h 286"/>
                <a:gd name="T72" fmla="*/ 10 w 1579"/>
                <a:gd name="T73" fmla="*/ 16 h 286"/>
                <a:gd name="T74" fmla="*/ 0 w 1579"/>
                <a:gd name="T75" fmla="*/ 59 h 286"/>
                <a:gd name="T76" fmla="*/ 100 w 1579"/>
                <a:gd name="T77" fmla="*/ 179 h 286"/>
                <a:gd name="T78" fmla="*/ 789 w 1579"/>
                <a:gd name="T79" fmla="*/ 286 h 286"/>
                <a:gd name="T80" fmla="*/ 1514 w 1579"/>
                <a:gd name="T81" fmla="*/ 158 h 286"/>
                <a:gd name="T82" fmla="*/ 1579 w 1579"/>
                <a:gd name="T83" fmla="*/ 59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79" h="286">
                  <a:moveTo>
                    <a:pt x="1575" y="59"/>
                  </a:moveTo>
                  <a:cubicBezTo>
                    <a:pt x="1570" y="59"/>
                    <a:pt x="1570" y="59"/>
                    <a:pt x="1570" y="59"/>
                  </a:cubicBezTo>
                  <a:cubicBezTo>
                    <a:pt x="1570" y="76"/>
                    <a:pt x="1565" y="92"/>
                    <a:pt x="1555" y="107"/>
                  </a:cubicBezTo>
                  <a:cubicBezTo>
                    <a:pt x="1540" y="130"/>
                    <a:pt x="1514" y="152"/>
                    <a:pt x="1475" y="171"/>
                  </a:cubicBezTo>
                  <a:cubicBezTo>
                    <a:pt x="1437" y="191"/>
                    <a:pt x="1386" y="208"/>
                    <a:pt x="1325" y="223"/>
                  </a:cubicBezTo>
                  <a:cubicBezTo>
                    <a:pt x="1181" y="258"/>
                    <a:pt x="991" y="277"/>
                    <a:pt x="789" y="277"/>
                  </a:cubicBezTo>
                  <a:cubicBezTo>
                    <a:pt x="587" y="277"/>
                    <a:pt x="397" y="258"/>
                    <a:pt x="254" y="223"/>
                  </a:cubicBezTo>
                  <a:cubicBezTo>
                    <a:pt x="172" y="203"/>
                    <a:pt x="110" y="179"/>
                    <a:pt x="69" y="151"/>
                  </a:cubicBezTo>
                  <a:cubicBezTo>
                    <a:pt x="48" y="137"/>
                    <a:pt x="33" y="122"/>
                    <a:pt x="23" y="107"/>
                  </a:cubicBezTo>
                  <a:cubicBezTo>
                    <a:pt x="13" y="92"/>
                    <a:pt x="8" y="76"/>
                    <a:pt x="8" y="59"/>
                  </a:cubicBezTo>
                  <a:cubicBezTo>
                    <a:pt x="8" y="45"/>
                    <a:pt x="11" y="32"/>
                    <a:pt x="18" y="20"/>
                  </a:cubicBezTo>
                  <a:cubicBezTo>
                    <a:pt x="18" y="20"/>
                    <a:pt x="18" y="20"/>
                    <a:pt x="18" y="20"/>
                  </a:cubicBezTo>
                  <a:cubicBezTo>
                    <a:pt x="19" y="17"/>
                    <a:pt x="21" y="13"/>
                    <a:pt x="23" y="10"/>
                  </a:cubicBezTo>
                  <a:cubicBezTo>
                    <a:pt x="20" y="8"/>
                    <a:pt x="20" y="8"/>
                    <a:pt x="20" y="8"/>
                  </a:cubicBezTo>
                  <a:cubicBezTo>
                    <a:pt x="16" y="10"/>
                    <a:pt x="16" y="10"/>
                    <a:pt x="16" y="10"/>
                  </a:cubicBezTo>
                  <a:cubicBezTo>
                    <a:pt x="31" y="32"/>
                    <a:pt x="54" y="52"/>
                    <a:pt x="86" y="70"/>
                  </a:cubicBezTo>
                  <a:cubicBezTo>
                    <a:pt x="88" y="66"/>
                    <a:pt x="88" y="66"/>
                    <a:pt x="88" y="66"/>
                  </a:cubicBezTo>
                  <a:cubicBezTo>
                    <a:pt x="85" y="68"/>
                    <a:pt x="85" y="68"/>
                    <a:pt x="85" y="68"/>
                  </a:cubicBezTo>
                  <a:cubicBezTo>
                    <a:pt x="91" y="77"/>
                    <a:pt x="105" y="90"/>
                    <a:pt x="134" y="105"/>
                  </a:cubicBezTo>
                  <a:cubicBezTo>
                    <a:pt x="163" y="120"/>
                    <a:pt x="206" y="136"/>
                    <a:pt x="271" y="152"/>
                  </a:cubicBezTo>
                  <a:cubicBezTo>
                    <a:pt x="375" y="178"/>
                    <a:pt x="504" y="194"/>
                    <a:pt x="645" y="201"/>
                  </a:cubicBezTo>
                  <a:cubicBezTo>
                    <a:pt x="645" y="201"/>
                    <a:pt x="645" y="201"/>
                    <a:pt x="645" y="201"/>
                  </a:cubicBezTo>
                  <a:cubicBezTo>
                    <a:pt x="657" y="202"/>
                    <a:pt x="669" y="202"/>
                    <a:pt x="680" y="203"/>
                  </a:cubicBezTo>
                  <a:cubicBezTo>
                    <a:pt x="692" y="203"/>
                    <a:pt x="704" y="204"/>
                    <a:pt x="716" y="204"/>
                  </a:cubicBezTo>
                  <a:cubicBezTo>
                    <a:pt x="728" y="204"/>
                    <a:pt x="740" y="204"/>
                    <a:pt x="752" y="204"/>
                  </a:cubicBezTo>
                  <a:cubicBezTo>
                    <a:pt x="764" y="205"/>
                    <a:pt x="777" y="205"/>
                    <a:pt x="789" y="205"/>
                  </a:cubicBezTo>
                  <a:cubicBezTo>
                    <a:pt x="802" y="205"/>
                    <a:pt x="815" y="205"/>
                    <a:pt x="827" y="204"/>
                  </a:cubicBezTo>
                  <a:cubicBezTo>
                    <a:pt x="839" y="204"/>
                    <a:pt x="851" y="204"/>
                    <a:pt x="862" y="204"/>
                  </a:cubicBezTo>
                  <a:cubicBezTo>
                    <a:pt x="874" y="204"/>
                    <a:pt x="886" y="203"/>
                    <a:pt x="898" y="203"/>
                  </a:cubicBezTo>
                  <a:cubicBezTo>
                    <a:pt x="910" y="202"/>
                    <a:pt x="922" y="202"/>
                    <a:pt x="934" y="201"/>
                  </a:cubicBezTo>
                  <a:cubicBezTo>
                    <a:pt x="934" y="201"/>
                    <a:pt x="934" y="201"/>
                    <a:pt x="934" y="201"/>
                  </a:cubicBezTo>
                  <a:cubicBezTo>
                    <a:pt x="1074" y="194"/>
                    <a:pt x="1204" y="178"/>
                    <a:pt x="1307" y="152"/>
                  </a:cubicBezTo>
                  <a:cubicBezTo>
                    <a:pt x="1372" y="136"/>
                    <a:pt x="1416" y="120"/>
                    <a:pt x="1445" y="105"/>
                  </a:cubicBezTo>
                  <a:cubicBezTo>
                    <a:pt x="1474" y="90"/>
                    <a:pt x="1488" y="77"/>
                    <a:pt x="1494" y="68"/>
                  </a:cubicBezTo>
                  <a:cubicBezTo>
                    <a:pt x="1490" y="66"/>
                    <a:pt x="1490" y="66"/>
                    <a:pt x="1490" y="66"/>
                  </a:cubicBezTo>
                  <a:cubicBezTo>
                    <a:pt x="1492" y="70"/>
                    <a:pt x="1492" y="70"/>
                    <a:pt x="1492" y="70"/>
                  </a:cubicBezTo>
                  <a:cubicBezTo>
                    <a:pt x="1525" y="52"/>
                    <a:pt x="1548" y="32"/>
                    <a:pt x="1562" y="10"/>
                  </a:cubicBezTo>
                  <a:cubicBezTo>
                    <a:pt x="1559" y="8"/>
                    <a:pt x="1559" y="8"/>
                    <a:pt x="1559" y="8"/>
                  </a:cubicBezTo>
                  <a:cubicBezTo>
                    <a:pt x="1555" y="10"/>
                    <a:pt x="1555" y="10"/>
                    <a:pt x="1555" y="10"/>
                  </a:cubicBezTo>
                  <a:cubicBezTo>
                    <a:pt x="1557" y="13"/>
                    <a:pt x="1559" y="17"/>
                    <a:pt x="1561" y="20"/>
                  </a:cubicBezTo>
                  <a:cubicBezTo>
                    <a:pt x="1561" y="20"/>
                    <a:pt x="1561" y="20"/>
                    <a:pt x="1561" y="20"/>
                  </a:cubicBezTo>
                  <a:cubicBezTo>
                    <a:pt x="1567" y="32"/>
                    <a:pt x="1570" y="45"/>
                    <a:pt x="1570" y="59"/>
                  </a:cubicBezTo>
                  <a:cubicBezTo>
                    <a:pt x="1575" y="59"/>
                    <a:pt x="1575" y="59"/>
                    <a:pt x="1575" y="59"/>
                  </a:cubicBezTo>
                  <a:cubicBezTo>
                    <a:pt x="1579" y="59"/>
                    <a:pt x="1579" y="59"/>
                    <a:pt x="1579" y="59"/>
                  </a:cubicBezTo>
                  <a:cubicBezTo>
                    <a:pt x="1579" y="44"/>
                    <a:pt x="1575" y="30"/>
                    <a:pt x="1569" y="16"/>
                  </a:cubicBezTo>
                  <a:cubicBezTo>
                    <a:pt x="1569" y="16"/>
                    <a:pt x="1569" y="16"/>
                    <a:pt x="1569" y="16"/>
                  </a:cubicBezTo>
                  <a:cubicBezTo>
                    <a:pt x="1567" y="13"/>
                    <a:pt x="1565" y="9"/>
                    <a:pt x="1562" y="5"/>
                  </a:cubicBezTo>
                  <a:cubicBezTo>
                    <a:pt x="1559" y="0"/>
                    <a:pt x="1559" y="0"/>
                    <a:pt x="1559" y="0"/>
                  </a:cubicBezTo>
                  <a:cubicBezTo>
                    <a:pt x="1555" y="5"/>
                    <a:pt x="1555" y="5"/>
                    <a:pt x="1555" y="5"/>
                  </a:cubicBezTo>
                  <a:cubicBezTo>
                    <a:pt x="1542" y="26"/>
                    <a:pt x="1520" y="45"/>
                    <a:pt x="1488" y="62"/>
                  </a:cubicBezTo>
                  <a:cubicBezTo>
                    <a:pt x="1487" y="63"/>
                    <a:pt x="1487" y="63"/>
                    <a:pt x="1487" y="63"/>
                  </a:cubicBezTo>
                  <a:cubicBezTo>
                    <a:pt x="1487" y="64"/>
                    <a:pt x="1487" y="64"/>
                    <a:pt x="1487" y="64"/>
                  </a:cubicBezTo>
                  <a:cubicBezTo>
                    <a:pt x="1482" y="71"/>
                    <a:pt x="1469" y="83"/>
                    <a:pt x="1441" y="97"/>
                  </a:cubicBezTo>
                  <a:cubicBezTo>
                    <a:pt x="1413" y="112"/>
                    <a:pt x="1370" y="128"/>
                    <a:pt x="1305" y="144"/>
                  </a:cubicBezTo>
                  <a:cubicBezTo>
                    <a:pt x="1202" y="169"/>
                    <a:pt x="1074" y="186"/>
                    <a:pt x="933" y="193"/>
                  </a:cubicBezTo>
                  <a:cubicBezTo>
                    <a:pt x="933" y="193"/>
                    <a:pt x="933" y="193"/>
                    <a:pt x="933" y="193"/>
                  </a:cubicBezTo>
                  <a:cubicBezTo>
                    <a:pt x="921" y="193"/>
                    <a:pt x="910" y="194"/>
                    <a:pt x="898" y="194"/>
                  </a:cubicBezTo>
                  <a:cubicBezTo>
                    <a:pt x="886" y="195"/>
                    <a:pt x="874" y="195"/>
                    <a:pt x="862" y="195"/>
                  </a:cubicBezTo>
                  <a:cubicBezTo>
                    <a:pt x="850" y="196"/>
                    <a:pt x="839" y="196"/>
                    <a:pt x="827" y="196"/>
                  </a:cubicBezTo>
                  <a:cubicBezTo>
                    <a:pt x="814" y="196"/>
                    <a:pt x="802" y="196"/>
                    <a:pt x="789" y="196"/>
                  </a:cubicBezTo>
                  <a:cubicBezTo>
                    <a:pt x="777" y="196"/>
                    <a:pt x="764" y="196"/>
                    <a:pt x="752" y="196"/>
                  </a:cubicBezTo>
                  <a:cubicBezTo>
                    <a:pt x="740" y="196"/>
                    <a:pt x="728" y="196"/>
                    <a:pt x="717" y="195"/>
                  </a:cubicBezTo>
                  <a:cubicBezTo>
                    <a:pt x="705" y="195"/>
                    <a:pt x="693" y="195"/>
                    <a:pt x="681" y="194"/>
                  </a:cubicBezTo>
                  <a:cubicBezTo>
                    <a:pt x="669" y="194"/>
                    <a:pt x="657" y="193"/>
                    <a:pt x="645" y="193"/>
                  </a:cubicBezTo>
                  <a:cubicBezTo>
                    <a:pt x="645" y="193"/>
                    <a:pt x="645" y="193"/>
                    <a:pt x="645" y="193"/>
                  </a:cubicBezTo>
                  <a:cubicBezTo>
                    <a:pt x="505" y="186"/>
                    <a:pt x="376" y="169"/>
                    <a:pt x="273" y="144"/>
                  </a:cubicBezTo>
                  <a:cubicBezTo>
                    <a:pt x="209" y="128"/>
                    <a:pt x="166" y="112"/>
                    <a:pt x="138" y="97"/>
                  </a:cubicBezTo>
                  <a:cubicBezTo>
                    <a:pt x="110" y="83"/>
                    <a:pt x="97" y="71"/>
                    <a:pt x="92" y="64"/>
                  </a:cubicBezTo>
                  <a:cubicBezTo>
                    <a:pt x="91" y="63"/>
                    <a:pt x="91" y="63"/>
                    <a:pt x="91" y="63"/>
                  </a:cubicBezTo>
                  <a:cubicBezTo>
                    <a:pt x="90" y="62"/>
                    <a:pt x="90" y="62"/>
                    <a:pt x="90" y="62"/>
                  </a:cubicBezTo>
                  <a:cubicBezTo>
                    <a:pt x="59" y="45"/>
                    <a:pt x="37" y="26"/>
                    <a:pt x="23" y="5"/>
                  </a:cubicBezTo>
                  <a:cubicBezTo>
                    <a:pt x="20" y="0"/>
                    <a:pt x="20" y="0"/>
                    <a:pt x="20" y="0"/>
                  </a:cubicBezTo>
                  <a:cubicBezTo>
                    <a:pt x="16" y="5"/>
                    <a:pt x="16" y="5"/>
                    <a:pt x="16" y="5"/>
                  </a:cubicBezTo>
                  <a:cubicBezTo>
                    <a:pt x="14" y="9"/>
                    <a:pt x="12" y="13"/>
                    <a:pt x="10" y="16"/>
                  </a:cubicBezTo>
                  <a:cubicBezTo>
                    <a:pt x="10" y="16"/>
                    <a:pt x="10" y="16"/>
                    <a:pt x="10" y="16"/>
                  </a:cubicBezTo>
                  <a:cubicBezTo>
                    <a:pt x="3" y="30"/>
                    <a:pt x="0" y="44"/>
                    <a:pt x="0" y="59"/>
                  </a:cubicBezTo>
                  <a:cubicBezTo>
                    <a:pt x="0" y="77"/>
                    <a:pt x="5" y="95"/>
                    <a:pt x="16" y="112"/>
                  </a:cubicBezTo>
                  <a:cubicBezTo>
                    <a:pt x="32" y="137"/>
                    <a:pt x="60" y="159"/>
                    <a:pt x="100" y="179"/>
                  </a:cubicBezTo>
                  <a:cubicBezTo>
                    <a:pt x="139" y="198"/>
                    <a:pt x="190" y="216"/>
                    <a:pt x="252" y="231"/>
                  </a:cubicBezTo>
                  <a:cubicBezTo>
                    <a:pt x="396" y="266"/>
                    <a:pt x="587" y="286"/>
                    <a:pt x="789" y="286"/>
                  </a:cubicBezTo>
                  <a:cubicBezTo>
                    <a:pt x="992" y="286"/>
                    <a:pt x="1182" y="266"/>
                    <a:pt x="1327" y="231"/>
                  </a:cubicBezTo>
                  <a:cubicBezTo>
                    <a:pt x="1409" y="211"/>
                    <a:pt x="1472" y="187"/>
                    <a:pt x="1514" y="158"/>
                  </a:cubicBezTo>
                  <a:cubicBezTo>
                    <a:pt x="1536" y="144"/>
                    <a:pt x="1552" y="128"/>
                    <a:pt x="1562" y="112"/>
                  </a:cubicBezTo>
                  <a:cubicBezTo>
                    <a:pt x="1573" y="95"/>
                    <a:pt x="1579" y="77"/>
                    <a:pt x="1579" y="59"/>
                  </a:cubicBezTo>
                  <a:cubicBezTo>
                    <a:pt x="1575" y="59"/>
                    <a:pt x="1575" y="59"/>
                    <a:pt x="1575" y="59"/>
                  </a:cubicBezTo>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1" name="Oval 43">
              <a:extLst>
                <a:ext uri="{FF2B5EF4-FFF2-40B4-BE49-F238E27FC236}">
                  <a16:creationId xmlns:a16="http://schemas.microsoft.com/office/drawing/2014/main" id="{9F3DF970-EE5C-D8B5-468F-BCC0FD2564A2}"/>
                </a:ext>
              </a:extLst>
            </p:cNvPr>
            <p:cNvSpPr>
              <a:spLocks noChangeArrowheads="1"/>
            </p:cNvSpPr>
            <p:nvPr/>
          </p:nvSpPr>
          <p:spPr bwMode="auto">
            <a:xfrm>
              <a:off x="-4606971" y="1909259"/>
              <a:ext cx="4253885" cy="1006329"/>
            </a:xfrm>
            <a:prstGeom prst="ellipse">
              <a:avLst/>
            </a:prstGeom>
            <a:solidFill>
              <a:srgbClr val="CDE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2" name="Oval 44">
              <a:extLst>
                <a:ext uri="{FF2B5EF4-FFF2-40B4-BE49-F238E27FC236}">
                  <a16:creationId xmlns:a16="http://schemas.microsoft.com/office/drawing/2014/main" id="{607FC009-F16F-8506-CDB3-59EC73DFAA9A}"/>
                </a:ext>
              </a:extLst>
            </p:cNvPr>
            <p:cNvSpPr>
              <a:spLocks noChangeArrowheads="1"/>
            </p:cNvSpPr>
            <p:nvPr/>
          </p:nvSpPr>
          <p:spPr bwMode="auto">
            <a:xfrm>
              <a:off x="-4606971" y="1909259"/>
              <a:ext cx="4253885" cy="1006329"/>
            </a:xfrm>
            <a:prstGeom prst="ellipse">
              <a:avLst/>
            </a:pr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3" name="Freeform 45">
              <a:extLst>
                <a:ext uri="{FF2B5EF4-FFF2-40B4-BE49-F238E27FC236}">
                  <a16:creationId xmlns:a16="http://schemas.microsoft.com/office/drawing/2014/main" id="{E5A4EA2F-E85C-8A51-C0F0-8E20F79BE274}"/>
                </a:ext>
              </a:extLst>
            </p:cNvPr>
            <p:cNvSpPr>
              <a:spLocks/>
            </p:cNvSpPr>
            <p:nvPr/>
          </p:nvSpPr>
          <p:spPr bwMode="auto">
            <a:xfrm>
              <a:off x="-2986369" y="6550438"/>
              <a:ext cx="1092042" cy="685701"/>
            </a:xfrm>
            <a:custGeom>
              <a:avLst/>
              <a:gdLst>
                <a:gd name="T0" fmla="*/ 46 w 395"/>
                <a:gd name="T1" fmla="*/ 248 h 248"/>
                <a:gd name="T2" fmla="*/ 21 w 395"/>
                <a:gd name="T3" fmla="*/ 239 h 248"/>
                <a:gd name="T4" fmla="*/ 14 w 395"/>
                <a:gd name="T5" fmla="*/ 182 h 248"/>
                <a:gd name="T6" fmla="*/ 116 w 395"/>
                <a:gd name="T7" fmla="*/ 51 h 248"/>
                <a:gd name="T8" fmla="*/ 163 w 395"/>
                <a:gd name="T9" fmla="*/ 25 h 248"/>
                <a:gd name="T10" fmla="*/ 347 w 395"/>
                <a:gd name="T11" fmla="*/ 3 h 248"/>
                <a:gd name="T12" fmla="*/ 392 w 395"/>
                <a:gd name="T13" fmla="*/ 39 h 248"/>
                <a:gd name="T14" fmla="*/ 356 w 395"/>
                <a:gd name="T15" fmla="*/ 84 h 248"/>
                <a:gd name="T16" fmla="*/ 178 w 395"/>
                <a:gd name="T17" fmla="*/ 106 h 248"/>
                <a:gd name="T18" fmla="*/ 79 w 395"/>
                <a:gd name="T19" fmla="*/ 232 h 248"/>
                <a:gd name="T20" fmla="*/ 46 w 395"/>
                <a:gd name="T21"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5" h="248">
                  <a:moveTo>
                    <a:pt x="46" y="248"/>
                  </a:moveTo>
                  <a:cubicBezTo>
                    <a:pt x="38" y="248"/>
                    <a:pt x="29" y="245"/>
                    <a:pt x="21" y="239"/>
                  </a:cubicBezTo>
                  <a:cubicBezTo>
                    <a:pt x="3" y="225"/>
                    <a:pt x="0" y="200"/>
                    <a:pt x="14" y="182"/>
                  </a:cubicBezTo>
                  <a:cubicBezTo>
                    <a:pt x="116" y="51"/>
                    <a:pt x="116" y="51"/>
                    <a:pt x="116" y="51"/>
                  </a:cubicBezTo>
                  <a:cubicBezTo>
                    <a:pt x="127" y="37"/>
                    <a:pt x="145" y="27"/>
                    <a:pt x="163" y="25"/>
                  </a:cubicBezTo>
                  <a:cubicBezTo>
                    <a:pt x="347" y="3"/>
                    <a:pt x="347" y="3"/>
                    <a:pt x="347" y="3"/>
                  </a:cubicBezTo>
                  <a:cubicBezTo>
                    <a:pt x="369" y="0"/>
                    <a:pt x="390" y="16"/>
                    <a:pt x="392" y="39"/>
                  </a:cubicBezTo>
                  <a:cubicBezTo>
                    <a:pt x="395" y="61"/>
                    <a:pt x="379" y="82"/>
                    <a:pt x="356" y="84"/>
                  </a:cubicBezTo>
                  <a:cubicBezTo>
                    <a:pt x="178" y="106"/>
                    <a:pt x="178" y="106"/>
                    <a:pt x="178" y="106"/>
                  </a:cubicBezTo>
                  <a:cubicBezTo>
                    <a:pt x="79" y="232"/>
                    <a:pt x="79" y="232"/>
                    <a:pt x="79" y="232"/>
                  </a:cubicBezTo>
                  <a:cubicBezTo>
                    <a:pt x="71" y="243"/>
                    <a:pt x="59" y="248"/>
                    <a:pt x="46" y="248"/>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4" name="Freeform 46">
              <a:extLst>
                <a:ext uri="{FF2B5EF4-FFF2-40B4-BE49-F238E27FC236}">
                  <a16:creationId xmlns:a16="http://schemas.microsoft.com/office/drawing/2014/main" id="{EEE9A450-39E0-8755-53C6-484B0E0A3425}"/>
                </a:ext>
              </a:extLst>
            </p:cNvPr>
            <p:cNvSpPr>
              <a:spLocks/>
            </p:cNvSpPr>
            <p:nvPr/>
          </p:nvSpPr>
          <p:spPr bwMode="auto">
            <a:xfrm>
              <a:off x="-2986369" y="6550438"/>
              <a:ext cx="1092042" cy="685701"/>
            </a:xfrm>
            <a:custGeom>
              <a:avLst/>
              <a:gdLst>
                <a:gd name="T0" fmla="*/ 46 w 395"/>
                <a:gd name="T1" fmla="*/ 248 h 248"/>
                <a:gd name="T2" fmla="*/ 21 w 395"/>
                <a:gd name="T3" fmla="*/ 239 h 248"/>
                <a:gd name="T4" fmla="*/ 14 w 395"/>
                <a:gd name="T5" fmla="*/ 182 h 248"/>
                <a:gd name="T6" fmla="*/ 116 w 395"/>
                <a:gd name="T7" fmla="*/ 51 h 248"/>
                <a:gd name="T8" fmla="*/ 163 w 395"/>
                <a:gd name="T9" fmla="*/ 25 h 248"/>
                <a:gd name="T10" fmla="*/ 347 w 395"/>
                <a:gd name="T11" fmla="*/ 3 h 248"/>
                <a:gd name="T12" fmla="*/ 392 w 395"/>
                <a:gd name="T13" fmla="*/ 39 h 248"/>
                <a:gd name="T14" fmla="*/ 356 w 395"/>
                <a:gd name="T15" fmla="*/ 84 h 248"/>
                <a:gd name="T16" fmla="*/ 178 w 395"/>
                <a:gd name="T17" fmla="*/ 106 h 248"/>
                <a:gd name="T18" fmla="*/ 79 w 395"/>
                <a:gd name="T19" fmla="*/ 232 h 248"/>
                <a:gd name="T20" fmla="*/ 46 w 395"/>
                <a:gd name="T21"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5" h="248">
                  <a:moveTo>
                    <a:pt x="46" y="248"/>
                  </a:moveTo>
                  <a:cubicBezTo>
                    <a:pt x="38" y="248"/>
                    <a:pt x="29" y="245"/>
                    <a:pt x="21" y="239"/>
                  </a:cubicBezTo>
                  <a:cubicBezTo>
                    <a:pt x="3" y="225"/>
                    <a:pt x="0" y="200"/>
                    <a:pt x="14" y="182"/>
                  </a:cubicBezTo>
                  <a:cubicBezTo>
                    <a:pt x="116" y="51"/>
                    <a:pt x="116" y="51"/>
                    <a:pt x="116" y="51"/>
                  </a:cubicBezTo>
                  <a:cubicBezTo>
                    <a:pt x="127" y="37"/>
                    <a:pt x="145" y="27"/>
                    <a:pt x="163" y="25"/>
                  </a:cubicBezTo>
                  <a:cubicBezTo>
                    <a:pt x="347" y="3"/>
                    <a:pt x="347" y="3"/>
                    <a:pt x="347" y="3"/>
                  </a:cubicBezTo>
                  <a:cubicBezTo>
                    <a:pt x="369" y="0"/>
                    <a:pt x="390" y="16"/>
                    <a:pt x="392" y="39"/>
                  </a:cubicBezTo>
                  <a:cubicBezTo>
                    <a:pt x="395" y="61"/>
                    <a:pt x="379" y="82"/>
                    <a:pt x="356" y="84"/>
                  </a:cubicBezTo>
                  <a:cubicBezTo>
                    <a:pt x="178" y="106"/>
                    <a:pt x="178" y="106"/>
                    <a:pt x="178" y="106"/>
                  </a:cubicBezTo>
                  <a:cubicBezTo>
                    <a:pt x="79" y="232"/>
                    <a:pt x="79" y="232"/>
                    <a:pt x="79" y="232"/>
                  </a:cubicBezTo>
                  <a:cubicBezTo>
                    <a:pt x="71" y="243"/>
                    <a:pt x="59" y="248"/>
                    <a:pt x="46" y="248"/>
                  </a:cubicBezTo>
                  <a:close/>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5" name="Freeform 47">
              <a:extLst>
                <a:ext uri="{FF2B5EF4-FFF2-40B4-BE49-F238E27FC236}">
                  <a16:creationId xmlns:a16="http://schemas.microsoft.com/office/drawing/2014/main" id="{3D6614C4-BC68-E572-938B-FC89BC3F213A}"/>
                </a:ext>
              </a:extLst>
            </p:cNvPr>
            <p:cNvSpPr>
              <a:spLocks/>
            </p:cNvSpPr>
            <p:nvPr/>
          </p:nvSpPr>
          <p:spPr bwMode="auto">
            <a:xfrm>
              <a:off x="-3016526" y="6934557"/>
              <a:ext cx="580941" cy="319042"/>
            </a:xfrm>
            <a:custGeom>
              <a:avLst/>
              <a:gdLst>
                <a:gd name="T0" fmla="*/ 0 w 210"/>
                <a:gd name="T1" fmla="*/ 50 h 115"/>
                <a:gd name="T2" fmla="*/ 100 w 210"/>
                <a:gd name="T3" fmla="*/ 5 h 115"/>
                <a:gd name="T4" fmla="*/ 210 w 210"/>
                <a:gd name="T5" fmla="*/ 57 h 115"/>
                <a:gd name="T6" fmla="*/ 108 w 210"/>
                <a:gd name="T7" fmla="*/ 110 h 115"/>
                <a:gd name="T8" fmla="*/ 0 w 210"/>
                <a:gd name="T9" fmla="*/ 50 h 115"/>
              </a:gdLst>
              <a:ahLst/>
              <a:cxnLst>
                <a:cxn ang="0">
                  <a:pos x="T0" y="T1"/>
                </a:cxn>
                <a:cxn ang="0">
                  <a:pos x="T2" y="T3"/>
                </a:cxn>
                <a:cxn ang="0">
                  <a:pos x="T4" y="T5"/>
                </a:cxn>
                <a:cxn ang="0">
                  <a:pos x="T6" y="T7"/>
                </a:cxn>
                <a:cxn ang="0">
                  <a:pos x="T8" y="T9"/>
                </a:cxn>
              </a:cxnLst>
              <a:rect l="0" t="0" r="r" b="b"/>
              <a:pathLst>
                <a:path w="210" h="115">
                  <a:moveTo>
                    <a:pt x="0" y="50"/>
                  </a:moveTo>
                  <a:cubicBezTo>
                    <a:pt x="0" y="50"/>
                    <a:pt x="41" y="0"/>
                    <a:pt x="100" y="5"/>
                  </a:cubicBezTo>
                  <a:cubicBezTo>
                    <a:pt x="159" y="10"/>
                    <a:pt x="210" y="57"/>
                    <a:pt x="210" y="57"/>
                  </a:cubicBezTo>
                  <a:cubicBezTo>
                    <a:pt x="210" y="57"/>
                    <a:pt x="113" y="105"/>
                    <a:pt x="108" y="110"/>
                  </a:cubicBezTo>
                  <a:cubicBezTo>
                    <a:pt x="104" y="115"/>
                    <a:pt x="0" y="50"/>
                    <a:pt x="0" y="50"/>
                  </a:cubicBezTo>
                  <a:close/>
                </a:path>
              </a:pathLst>
            </a:custGeom>
            <a:solidFill>
              <a:srgbClr val="FF9F3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6" name="Freeform 48">
              <a:extLst>
                <a:ext uri="{FF2B5EF4-FFF2-40B4-BE49-F238E27FC236}">
                  <a16:creationId xmlns:a16="http://schemas.microsoft.com/office/drawing/2014/main" id="{ACE44F76-8188-6020-8ECC-236D91F5D9BA}"/>
                </a:ext>
              </a:extLst>
            </p:cNvPr>
            <p:cNvSpPr>
              <a:spLocks/>
            </p:cNvSpPr>
            <p:nvPr/>
          </p:nvSpPr>
          <p:spPr bwMode="auto">
            <a:xfrm>
              <a:off x="-3197475" y="6445678"/>
              <a:ext cx="1396798" cy="722209"/>
            </a:xfrm>
            <a:custGeom>
              <a:avLst/>
              <a:gdLst>
                <a:gd name="T0" fmla="*/ 279 w 506"/>
                <a:gd name="T1" fmla="*/ 12 h 261"/>
                <a:gd name="T2" fmla="*/ 506 w 506"/>
                <a:gd name="T3" fmla="*/ 261 h 261"/>
                <a:gd name="T4" fmla="*/ 0 w 506"/>
                <a:gd name="T5" fmla="*/ 261 h 261"/>
                <a:gd name="T6" fmla="*/ 240 w 506"/>
                <a:gd name="T7" fmla="*/ 12 h 261"/>
                <a:gd name="T8" fmla="*/ 279 w 506"/>
                <a:gd name="T9" fmla="*/ 12 h 261"/>
              </a:gdLst>
              <a:ahLst/>
              <a:cxnLst>
                <a:cxn ang="0">
                  <a:pos x="T0" y="T1"/>
                </a:cxn>
                <a:cxn ang="0">
                  <a:pos x="T2" y="T3"/>
                </a:cxn>
                <a:cxn ang="0">
                  <a:pos x="T4" y="T5"/>
                </a:cxn>
                <a:cxn ang="0">
                  <a:pos x="T6" y="T7"/>
                </a:cxn>
                <a:cxn ang="0">
                  <a:pos x="T8" y="T9"/>
                </a:cxn>
              </a:cxnLst>
              <a:rect l="0" t="0" r="r" b="b"/>
              <a:pathLst>
                <a:path w="506" h="261">
                  <a:moveTo>
                    <a:pt x="279" y="12"/>
                  </a:moveTo>
                  <a:cubicBezTo>
                    <a:pt x="506" y="261"/>
                    <a:pt x="506" y="261"/>
                    <a:pt x="506" y="261"/>
                  </a:cubicBezTo>
                  <a:cubicBezTo>
                    <a:pt x="0" y="261"/>
                    <a:pt x="0" y="261"/>
                    <a:pt x="0" y="261"/>
                  </a:cubicBezTo>
                  <a:cubicBezTo>
                    <a:pt x="240" y="12"/>
                    <a:pt x="240" y="12"/>
                    <a:pt x="240" y="12"/>
                  </a:cubicBezTo>
                  <a:cubicBezTo>
                    <a:pt x="251" y="0"/>
                    <a:pt x="269" y="1"/>
                    <a:pt x="279" y="12"/>
                  </a:cubicBezTo>
                  <a:close/>
                </a:path>
              </a:pathLst>
            </a:custGeom>
            <a:solidFill>
              <a:srgbClr val="FFBF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7" name="Freeform 49">
              <a:extLst>
                <a:ext uri="{FF2B5EF4-FFF2-40B4-BE49-F238E27FC236}">
                  <a16:creationId xmlns:a16="http://schemas.microsoft.com/office/drawing/2014/main" id="{56E19B2F-ACA9-99B2-5B46-32C7F8681A88}"/>
                </a:ext>
              </a:extLst>
            </p:cNvPr>
            <p:cNvSpPr>
              <a:spLocks/>
            </p:cNvSpPr>
            <p:nvPr/>
          </p:nvSpPr>
          <p:spPr bwMode="auto">
            <a:xfrm>
              <a:off x="-3189539" y="7112332"/>
              <a:ext cx="1165056" cy="455547"/>
            </a:xfrm>
            <a:custGeom>
              <a:avLst/>
              <a:gdLst>
                <a:gd name="T0" fmla="*/ 375 w 422"/>
                <a:gd name="T1" fmla="*/ 165 h 165"/>
                <a:gd name="T2" fmla="*/ 359 w 422"/>
                <a:gd name="T3" fmla="*/ 162 h 165"/>
                <a:gd name="T4" fmla="*/ 178 w 422"/>
                <a:gd name="T5" fmla="*/ 85 h 165"/>
                <a:gd name="T6" fmla="*/ 63 w 422"/>
                <a:gd name="T7" fmla="*/ 134 h 165"/>
                <a:gd name="T8" fmla="*/ 9 w 422"/>
                <a:gd name="T9" fmla="*/ 113 h 165"/>
                <a:gd name="T10" fmla="*/ 31 w 422"/>
                <a:gd name="T11" fmla="*/ 59 h 165"/>
                <a:gd name="T12" fmla="*/ 149 w 422"/>
                <a:gd name="T13" fmla="*/ 8 h 165"/>
                <a:gd name="T14" fmla="*/ 207 w 422"/>
                <a:gd name="T15" fmla="*/ 7 h 165"/>
                <a:gd name="T16" fmla="*/ 391 w 422"/>
                <a:gd name="T17" fmla="*/ 86 h 165"/>
                <a:gd name="T18" fmla="*/ 413 w 422"/>
                <a:gd name="T19" fmla="*/ 140 h 165"/>
                <a:gd name="T20" fmla="*/ 375 w 422"/>
                <a:gd name="T21" fmla="*/ 16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2" h="165">
                  <a:moveTo>
                    <a:pt x="375" y="165"/>
                  </a:moveTo>
                  <a:cubicBezTo>
                    <a:pt x="370" y="165"/>
                    <a:pt x="365" y="164"/>
                    <a:pt x="359" y="162"/>
                  </a:cubicBezTo>
                  <a:cubicBezTo>
                    <a:pt x="178" y="85"/>
                    <a:pt x="178" y="85"/>
                    <a:pt x="178" y="85"/>
                  </a:cubicBezTo>
                  <a:cubicBezTo>
                    <a:pt x="63" y="134"/>
                    <a:pt x="63" y="134"/>
                    <a:pt x="63" y="134"/>
                  </a:cubicBezTo>
                  <a:cubicBezTo>
                    <a:pt x="43" y="143"/>
                    <a:pt x="18" y="134"/>
                    <a:pt x="9" y="113"/>
                  </a:cubicBezTo>
                  <a:cubicBezTo>
                    <a:pt x="0" y="92"/>
                    <a:pt x="10" y="68"/>
                    <a:pt x="31" y="59"/>
                  </a:cubicBezTo>
                  <a:cubicBezTo>
                    <a:pt x="149" y="8"/>
                    <a:pt x="149" y="8"/>
                    <a:pt x="149" y="8"/>
                  </a:cubicBezTo>
                  <a:cubicBezTo>
                    <a:pt x="167" y="0"/>
                    <a:pt x="188" y="0"/>
                    <a:pt x="207" y="7"/>
                  </a:cubicBezTo>
                  <a:cubicBezTo>
                    <a:pt x="391" y="86"/>
                    <a:pt x="391" y="86"/>
                    <a:pt x="391" y="86"/>
                  </a:cubicBezTo>
                  <a:cubicBezTo>
                    <a:pt x="412" y="95"/>
                    <a:pt x="422" y="119"/>
                    <a:pt x="413" y="140"/>
                  </a:cubicBezTo>
                  <a:cubicBezTo>
                    <a:pt x="407" y="155"/>
                    <a:pt x="391" y="165"/>
                    <a:pt x="375" y="165"/>
                  </a:cubicBez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8" name="Freeform 50">
              <a:extLst>
                <a:ext uri="{FF2B5EF4-FFF2-40B4-BE49-F238E27FC236}">
                  <a16:creationId xmlns:a16="http://schemas.microsoft.com/office/drawing/2014/main" id="{9D6407AA-3609-E0AE-6943-C06FC39B829C}"/>
                </a:ext>
              </a:extLst>
            </p:cNvPr>
            <p:cNvSpPr>
              <a:spLocks/>
            </p:cNvSpPr>
            <p:nvPr/>
          </p:nvSpPr>
          <p:spPr bwMode="auto">
            <a:xfrm>
              <a:off x="-3189539" y="7112332"/>
              <a:ext cx="1165056" cy="455547"/>
            </a:xfrm>
            <a:custGeom>
              <a:avLst/>
              <a:gdLst>
                <a:gd name="T0" fmla="*/ 375 w 422"/>
                <a:gd name="T1" fmla="*/ 165 h 165"/>
                <a:gd name="T2" fmla="*/ 359 w 422"/>
                <a:gd name="T3" fmla="*/ 162 h 165"/>
                <a:gd name="T4" fmla="*/ 178 w 422"/>
                <a:gd name="T5" fmla="*/ 85 h 165"/>
                <a:gd name="T6" fmla="*/ 63 w 422"/>
                <a:gd name="T7" fmla="*/ 134 h 165"/>
                <a:gd name="T8" fmla="*/ 9 w 422"/>
                <a:gd name="T9" fmla="*/ 113 h 165"/>
                <a:gd name="T10" fmla="*/ 31 w 422"/>
                <a:gd name="T11" fmla="*/ 59 h 165"/>
                <a:gd name="T12" fmla="*/ 149 w 422"/>
                <a:gd name="T13" fmla="*/ 8 h 165"/>
                <a:gd name="T14" fmla="*/ 207 w 422"/>
                <a:gd name="T15" fmla="*/ 7 h 165"/>
                <a:gd name="T16" fmla="*/ 391 w 422"/>
                <a:gd name="T17" fmla="*/ 86 h 165"/>
                <a:gd name="T18" fmla="*/ 413 w 422"/>
                <a:gd name="T19" fmla="*/ 140 h 165"/>
                <a:gd name="T20" fmla="*/ 375 w 422"/>
                <a:gd name="T21" fmla="*/ 165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2" h="165">
                  <a:moveTo>
                    <a:pt x="375" y="165"/>
                  </a:moveTo>
                  <a:cubicBezTo>
                    <a:pt x="370" y="165"/>
                    <a:pt x="365" y="164"/>
                    <a:pt x="359" y="162"/>
                  </a:cubicBezTo>
                  <a:cubicBezTo>
                    <a:pt x="178" y="85"/>
                    <a:pt x="178" y="85"/>
                    <a:pt x="178" y="85"/>
                  </a:cubicBezTo>
                  <a:cubicBezTo>
                    <a:pt x="63" y="134"/>
                    <a:pt x="63" y="134"/>
                    <a:pt x="63" y="134"/>
                  </a:cubicBezTo>
                  <a:cubicBezTo>
                    <a:pt x="43" y="143"/>
                    <a:pt x="18" y="134"/>
                    <a:pt x="9" y="113"/>
                  </a:cubicBezTo>
                  <a:cubicBezTo>
                    <a:pt x="0" y="92"/>
                    <a:pt x="10" y="68"/>
                    <a:pt x="31" y="59"/>
                  </a:cubicBezTo>
                  <a:cubicBezTo>
                    <a:pt x="149" y="8"/>
                    <a:pt x="149" y="8"/>
                    <a:pt x="149" y="8"/>
                  </a:cubicBezTo>
                  <a:cubicBezTo>
                    <a:pt x="167" y="0"/>
                    <a:pt x="188" y="0"/>
                    <a:pt x="207" y="7"/>
                  </a:cubicBezTo>
                  <a:cubicBezTo>
                    <a:pt x="391" y="86"/>
                    <a:pt x="391" y="86"/>
                    <a:pt x="391" y="86"/>
                  </a:cubicBezTo>
                  <a:cubicBezTo>
                    <a:pt x="412" y="95"/>
                    <a:pt x="422" y="119"/>
                    <a:pt x="413" y="140"/>
                  </a:cubicBezTo>
                  <a:cubicBezTo>
                    <a:pt x="407" y="155"/>
                    <a:pt x="391" y="165"/>
                    <a:pt x="375" y="165"/>
                  </a:cubicBezTo>
                  <a:close/>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49" name="Freeform 51">
              <a:extLst>
                <a:ext uri="{FF2B5EF4-FFF2-40B4-BE49-F238E27FC236}">
                  <a16:creationId xmlns:a16="http://schemas.microsoft.com/office/drawing/2014/main" id="{25749959-F625-EBFB-7916-9B50CFB281F2}"/>
                </a:ext>
              </a:extLst>
            </p:cNvPr>
            <p:cNvSpPr>
              <a:spLocks/>
            </p:cNvSpPr>
            <p:nvPr/>
          </p:nvSpPr>
          <p:spPr bwMode="auto">
            <a:xfrm>
              <a:off x="-2703834" y="7239313"/>
              <a:ext cx="839666" cy="347613"/>
            </a:xfrm>
            <a:custGeom>
              <a:avLst/>
              <a:gdLst>
                <a:gd name="T0" fmla="*/ 0 w 304"/>
                <a:gd name="T1" fmla="*/ 126 h 126"/>
                <a:gd name="T2" fmla="*/ 293 w 304"/>
                <a:gd name="T3" fmla="*/ 126 h 126"/>
                <a:gd name="T4" fmla="*/ 279 w 304"/>
                <a:gd name="T5" fmla="*/ 14 h 126"/>
                <a:gd name="T6" fmla="*/ 0 w 304"/>
                <a:gd name="T7" fmla="*/ 47 h 126"/>
                <a:gd name="T8" fmla="*/ 0 w 304"/>
                <a:gd name="T9" fmla="*/ 126 h 126"/>
              </a:gdLst>
              <a:ahLst/>
              <a:cxnLst>
                <a:cxn ang="0">
                  <a:pos x="T0" y="T1"/>
                </a:cxn>
                <a:cxn ang="0">
                  <a:pos x="T2" y="T3"/>
                </a:cxn>
                <a:cxn ang="0">
                  <a:pos x="T4" y="T5"/>
                </a:cxn>
                <a:cxn ang="0">
                  <a:pos x="T6" y="T7"/>
                </a:cxn>
                <a:cxn ang="0">
                  <a:pos x="T8" y="T9"/>
                </a:cxn>
              </a:cxnLst>
              <a:rect l="0" t="0" r="r" b="b"/>
              <a:pathLst>
                <a:path w="304" h="126">
                  <a:moveTo>
                    <a:pt x="0" y="126"/>
                  </a:moveTo>
                  <a:cubicBezTo>
                    <a:pt x="293" y="126"/>
                    <a:pt x="293" y="126"/>
                    <a:pt x="293" y="126"/>
                  </a:cubicBezTo>
                  <a:cubicBezTo>
                    <a:pt x="293" y="126"/>
                    <a:pt x="304" y="0"/>
                    <a:pt x="279" y="14"/>
                  </a:cubicBezTo>
                  <a:cubicBezTo>
                    <a:pt x="148" y="86"/>
                    <a:pt x="0" y="47"/>
                    <a:pt x="0" y="47"/>
                  </a:cubicBezTo>
                  <a:lnTo>
                    <a:pt x="0" y="126"/>
                  </a:lnTo>
                  <a:close/>
                </a:path>
              </a:pathLst>
            </a:custGeom>
            <a:solidFill>
              <a:srgbClr val="FFBF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0" name="Freeform 52">
              <a:extLst>
                <a:ext uri="{FF2B5EF4-FFF2-40B4-BE49-F238E27FC236}">
                  <a16:creationId xmlns:a16="http://schemas.microsoft.com/office/drawing/2014/main" id="{C3E788E0-048E-ED0C-E61F-760002E33935}"/>
                </a:ext>
              </a:extLst>
            </p:cNvPr>
            <p:cNvSpPr>
              <a:spLocks/>
            </p:cNvSpPr>
            <p:nvPr/>
          </p:nvSpPr>
          <p:spPr bwMode="auto">
            <a:xfrm>
              <a:off x="-1449891" y="6658372"/>
              <a:ext cx="149203" cy="74602"/>
            </a:xfrm>
            <a:custGeom>
              <a:avLst/>
              <a:gdLst>
                <a:gd name="T0" fmla="*/ 32 w 54"/>
                <a:gd name="T1" fmla="*/ 4 h 27"/>
                <a:gd name="T2" fmla="*/ 54 w 54"/>
                <a:gd name="T3" fmla="*/ 12 h 27"/>
                <a:gd name="T4" fmla="*/ 21 w 54"/>
                <a:gd name="T5" fmla="*/ 27 h 27"/>
                <a:gd name="T6" fmla="*/ 0 w 54"/>
                <a:gd name="T7" fmla="*/ 17 h 27"/>
                <a:gd name="T8" fmla="*/ 7 w 54"/>
                <a:gd name="T9" fmla="*/ 10 h 27"/>
                <a:gd name="T10" fmla="*/ 32 w 54"/>
                <a:gd name="T11" fmla="*/ 4 h 27"/>
              </a:gdLst>
              <a:ahLst/>
              <a:cxnLst>
                <a:cxn ang="0">
                  <a:pos x="T0" y="T1"/>
                </a:cxn>
                <a:cxn ang="0">
                  <a:pos x="T2" y="T3"/>
                </a:cxn>
                <a:cxn ang="0">
                  <a:pos x="T4" y="T5"/>
                </a:cxn>
                <a:cxn ang="0">
                  <a:pos x="T6" y="T7"/>
                </a:cxn>
                <a:cxn ang="0">
                  <a:pos x="T8" y="T9"/>
                </a:cxn>
                <a:cxn ang="0">
                  <a:pos x="T10" y="T11"/>
                </a:cxn>
              </a:cxnLst>
              <a:rect l="0" t="0" r="r" b="b"/>
              <a:pathLst>
                <a:path w="54" h="27">
                  <a:moveTo>
                    <a:pt x="32" y="4"/>
                  </a:moveTo>
                  <a:cubicBezTo>
                    <a:pt x="54" y="12"/>
                    <a:pt x="54" y="12"/>
                    <a:pt x="54" y="12"/>
                  </a:cubicBezTo>
                  <a:cubicBezTo>
                    <a:pt x="21" y="27"/>
                    <a:pt x="21" y="27"/>
                    <a:pt x="21" y="27"/>
                  </a:cubicBezTo>
                  <a:cubicBezTo>
                    <a:pt x="0" y="17"/>
                    <a:pt x="0" y="17"/>
                    <a:pt x="0" y="17"/>
                  </a:cubicBezTo>
                  <a:cubicBezTo>
                    <a:pt x="7" y="10"/>
                    <a:pt x="7" y="10"/>
                    <a:pt x="7" y="10"/>
                  </a:cubicBezTo>
                  <a:cubicBezTo>
                    <a:pt x="13" y="3"/>
                    <a:pt x="23" y="0"/>
                    <a:pt x="32" y="4"/>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1" name="Freeform 53">
              <a:extLst>
                <a:ext uri="{FF2B5EF4-FFF2-40B4-BE49-F238E27FC236}">
                  <a16:creationId xmlns:a16="http://schemas.microsoft.com/office/drawing/2014/main" id="{BB407968-673C-8E71-639F-391C6164B176}"/>
                </a:ext>
              </a:extLst>
            </p:cNvPr>
            <p:cNvSpPr>
              <a:spLocks/>
            </p:cNvSpPr>
            <p:nvPr/>
          </p:nvSpPr>
          <p:spPr bwMode="auto">
            <a:xfrm>
              <a:off x="-3527627" y="6896463"/>
              <a:ext cx="901570" cy="685701"/>
            </a:xfrm>
            <a:custGeom>
              <a:avLst/>
              <a:gdLst>
                <a:gd name="T0" fmla="*/ 0 w 326"/>
                <a:gd name="T1" fmla="*/ 182 h 248"/>
                <a:gd name="T2" fmla="*/ 226 w 326"/>
                <a:gd name="T3" fmla="*/ 248 h 248"/>
                <a:gd name="T4" fmla="*/ 298 w 326"/>
                <a:gd name="T5" fmla="*/ 171 h 248"/>
                <a:gd name="T6" fmla="*/ 213 w 326"/>
                <a:gd name="T7" fmla="*/ 0 h 248"/>
                <a:gd name="T8" fmla="*/ 0 w 326"/>
                <a:gd name="T9" fmla="*/ 182 h 248"/>
              </a:gdLst>
              <a:ahLst/>
              <a:cxnLst>
                <a:cxn ang="0">
                  <a:pos x="T0" y="T1"/>
                </a:cxn>
                <a:cxn ang="0">
                  <a:pos x="T2" y="T3"/>
                </a:cxn>
                <a:cxn ang="0">
                  <a:pos x="T4" y="T5"/>
                </a:cxn>
                <a:cxn ang="0">
                  <a:pos x="T6" y="T7"/>
                </a:cxn>
                <a:cxn ang="0">
                  <a:pos x="T8" y="T9"/>
                </a:cxn>
              </a:cxnLst>
              <a:rect l="0" t="0" r="r" b="b"/>
              <a:pathLst>
                <a:path w="326" h="248">
                  <a:moveTo>
                    <a:pt x="0" y="182"/>
                  </a:moveTo>
                  <a:cubicBezTo>
                    <a:pt x="226" y="248"/>
                    <a:pt x="226" y="248"/>
                    <a:pt x="226" y="248"/>
                  </a:cubicBezTo>
                  <a:cubicBezTo>
                    <a:pt x="226" y="248"/>
                    <a:pt x="326" y="175"/>
                    <a:pt x="298" y="171"/>
                  </a:cubicBezTo>
                  <a:cubicBezTo>
                    <a:pt x="138" y="149"/>
                    <a:pt x="213" y="0"/>
                    <a:pt x="213" y="0"/>
                  </a:cubicBezTo>
                  <a:lnTo>
                    <a:pt x="0" y="182"/>
                  </a:lnTo>
                  <a:close/>
                </a:path>
              </a:pathLst>
            </a:custGeom>
            <a:solidFill>
              <a:srgbClr val="FFBF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2" name="Freeform 54">
              <a:extLst>
                <a:ext uri="{FF2B5EF4-FFF2-40B4-BE49-F238E27FC236}">
                  <a16:creationId xmlns:a16="http://schemas.microsoft.com/office/drawing/2014/main" id="{F7E3AC5C-4BE9-567A-2FD2-A96DB99A744F}"/>
                </a:ext>
              </a:extLst>
            </p:cNvPr>
            <p:cNvSpPr>
              <a:spLocks/>
            </p:cNvSpPr>
            <p:nvPr/>
          </p:nvSpPr>
          <p:spPr bwMode="auto">
            <a:xfrm>
              <a:off x="-1859407" y="6667896"/>
              <a:ext cx="806333" cy="803159"/>
            </a:xfrm>
            <a:custGeom>
              <a:avLst/>
              <a:gdLst>
                <a:gd name="T0" fmla="*/ 292 w 292"/>
                <a:gd name="T1" fmla="*/ 113 h 291"/>
                <a:gd name="T2" fmla="*/ 126 w 292"/>
                <a:gd name="T3" fmla="*/ 291 h 291"/>
                <a:gd name="T4" fmla="*/ 0 w 292"/>
                <a:gd name="T5" fmla="*/ 173 h 291"/>
                <a:gd name="T6" fmla="*/ 155 w 292"/>
                <a:gd name="T7" fmla="*/ 7 h 291"/>
                <a:gd name="T8" fmla="*/ 178 w 292"/>
                <a:gd name="T9" fmla="*/ 6 h 291"/>
                <a:gd name="T10" fmla="*/ 292 w 292"/>
                <a:gd name="T11" fmla="*/ 113 h 291"/>
              </a:gdLst>
              <a:ahLst/>
              <a:cxnLst>
                <a:cxn ang="0">
                  <a:pos x="T0" y="T1"/>
                </a:cxn>
                <a:cxn ang="0">
                  <a:pos x="T2" y="T3"/>
                </a:cxn>
                <a:cxn ang="0">
                  <a:pos x="T4" y="T5"/>
                </a:cxn>
                <a:cxn ang="0">
                  <a:pos x="T6" y="T7"/>
                </a:cxn>
                <a:cxn ang="0">
                  <a:pos x="T8" y="T9"/>
                </a:cxn>
                <a:cxn ang="0">
                  <a:pos x="T10" y="T11"/>
                </a:cxn>
              </a:cxnLst>
              <a:rect l="0" t="0" r="r" b="b"/>
              <a:pathLst>
                <a:path w="292" h="291">
                  <a:moveTo>
                    <a:pt x="292" y="113"/>
                  </a:moveTo>
                  <a:cubicBezTo>
                    <a:pt x="126" y="291"/>
                    <a:pt x="126" y="291"/>
                    <a:pt x="126" y="291"/>
                  </a:cubicBezTo>
                  <a:cubicBezTo>
                    <a:pt x="0" y="173"/>
                    <a:pt x="0" y="173"/>
                    <a:pt x="0" y="173"/>
                  </a:cubicBezTo>
                  <a:cubicBezTo>
                    <a:pt x="155" y="7"/>
                    <a:pt x="155" y="7"/>
                    <a:pt x="155" y="7"/>
                  </a:cubicBezTo>
                  <a:cubicBezTo>
                    <a:pt x="161" y="1"/>
                    <a:pt x="171" y="0"/>
                    <a:pt x="178" y="6"/>
                  </a:cubicBezTo>
                  <a:lnTo>
                    <a:pt x="292" y="11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3" name="Freeform 55">
              <a:extLst>
                <a:ext uri="{FF2B5EF4-FFF2-40B4-BE49-F238E27FC236}">
                  <a16:creationId xmlns:a16="http://schemas.microsoft.com/office/drawing/2014/main" id="{8A37FF91-320A-9DE6-F11A-4C57F29825CA}"/>
                </a:ext>
              </a:extLst>
            </p:cNvPr>
            <p:cNvSpPr>
              <a:spLocks/>
            </p:cNvSpPr>
            <p:nvPr/>
          </p:nvSpPr>
          <p:spPr bwMode="auto">
            <a:xfrm>
              <a:off x="-1786392" y="6680594"/>
              <a:ext cx="792047" cy="801572"/>
            </a:xfrm>
            <a:custGeom>
              <a:avLst/>
              <a:gdLst>
                <a:gd name="T0" fmla="*/ 281 w 287"/>
                <a:gd name="T1" fmla="*/ 124 h 290"/>
                <a:gd name="T2" fmla="*/ 126 w 287"/>
                <a:gd name="T3" fmla="*/ 290 h 290"/>
                <a:gd name="T4" fmla="*/ 0 w 287"/>
                <a:gd name="T5" fmla="*/ 173 h 290"/>
                <a:gd name="T6" fmla="*/ 155 w 287"/>
                <a:gd name="T7" fmla="*/ 7 h 290"/>
                <a:gd name="T8" fmla="*/ 178 w 287"/>
                <a:gd name="T9" fmla="*/ 6 h 290"/>
                <a:gd name="T10" fmla="*/ 280 w 287"/>
                <a:gd name="T11" fmla="*/ 101 h 290"/>
                <a:gd name="T12" fmla="*/ 281 w 287"/>
                <a:gd name="T13" fmla="*/ 124 h 290"/>
              </a:gdLst>
              <a:ahLst/>
              <a:cxnLst>
                <a:cxn ang="0">
                  <a:pos x="T0" y="T1"/>
                </a:cxn>
                <a:cxn ang="0">
                  <a:pos x="T2" y="T3"/>
                </a:cxn>
                <a:cxn ang="0">
                  <a:pos x="T4" y="T5"/>
                </a:cxn>
                <a:cxn ang="0">
                  <a:pos x="T6" y="T7"/>
                </a:cxn>
                <a:cxn ang="0">
                  <a:pos x="T8" y="T9"/>
                </a:cxn>
                <a:cxn ang="0">
                  <a:pos x="T10" y="T11"/>
                </a:cxn>
                <a:cxn ang="0">
                  <a:pos x="T12" y="T13"/>
                </a:cxn>
              </a:cxnLst>
              <a:rect l="0" t="0" r="r" b="b"/>
              <a:pathLst>
                <a:path w="287" h="290">
                  <a:moveTo>
                    <a:pt x="281" y="124"/>
                  </a:moveTo>
                  <a:cubicBezTo>
                    <a:pt x="126" y="290"/>
                    <a:pt x="126" y="290"/>
                    <a:pt x="126" y="290"/>
                  </a:cubicBezTo>
                  <a:cubicBezTo>
                    <a:pt x="0" y="173"/>
                    <a:pt x="0" y="173"/>
                    <a:pt x="0" y="173"/>
                  </a:cubicBezTo>
                  <a:cubicBezTo>
                    <a:pt x="155" y="7"/>
                    <a:pt x="155" y="7"/>
                    <a:pt x="155" y="7"/>
                  </a:cubicBezTo>
                  <a:cubicBezTo>
                    <a:pt x="161" y="0"/>
                    <a:pt x="172" y="0"/>
                    <a:pt x="178" y="6"/>
                  </a:cubicBezTo>
                  <a:cubicBezTo>
                    <a:pt x="280" y="101"/>
                    <a:pt x="280" y="101"/>
                    <a:pt x="280" y="101"/>
                  </a:cubicBezTo>
                  <a:cubicBezTo>
                    <a:pt x="287" y="107"/>
                    <a:pt x="287" y="118"/>
                    <a:pt x="281" y="124"/>
                  </a:cubicBezTo>
                </a:path>
              </a:pathLst>
            </a:custGeom>
            <a:solidFill>
              <a:srgbClr val="7717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4" name="Freeform 56">
              <a:extLst>
                <a:ext uri="{FF2B5EF4-FFF2-40B4-BE49-F238E27FC236}">
                  <a16:creationId xmlns:a16="http://schemas.microsoft.com/office/drawing/2014/main" id="{FADF0640-B318-9266-0CCE-3FC89B22F851}"/>
                </a:ext>
              </a:extLst>
            </p:cNvPr>
            <p:cNvSpPr>
              <a:spLocks/>
            </p:cNvSpPr>
            <p:nvPr/>
          </p:nvSpPr>
          <p:spPr bwMode="auto">
            <a:xfrm>
              <a:off x="-1919723" y="7001223"/>
              <a:ext cx="995218" cy="517450"/>
            </a:xfrm>
            <a:custGeom>
              <a:avLst/>
              <a:gdLst>
                <a:gd name="T0" fmla="*/ 57 w 360"/>
                <a:gd name="T1" fmla="*/ 187 h 187"/>
                <a:gd name="T2" fmla="*/ 343 w 360"/>
                <a:gd name="T3" fmla="*/ 157 h 187"/>
                <a:gd name="T4" fmla="*/ 335 w 360"/>
                <a:gd name="T5" fmla="*/ 13 h 187"/>
                <a:gd name="T6" fmla="*/ 0 w 360"/>
                <a:gd name="T7" fmla="*/ 37 h 187"/>
                <a:gd name="T8" fmla="*/ 57 w 360"/>
                <a:gd name="T9" fmla="*/ 187 h 187"/>
              </a:gdLst>
              <a:ahLst/>
              <a:cxnLst>
                <a:cxn ang="0">
                  <a:pos x="T0" y="T1"/>
                </a:cxn>
                <a:cxn ang="0">
                  <a:pos x="T2" y="T3"/>
                </a:cxn>
                <a:cxn ang="0">
                  <a:pos x="T4" y="T5"/>
                </a:cxn>
                <a:cxn ang="0">
                  <a:pos x="T6" y="T7"/>
                </a:cxn>
                <a:cxn ang="0">
                  <a:pos x="T8" y="T9"/>
                </a:cxn>
              </a:cxnLst>
              <a:rect l="0" t="0" r="r" b="b"/>
              <a:pathLst>
                <a:path w="360" h="187">
                  <a:moveTo>
                    <a:pt x="57" y="187"/>
                  </a:moveTo>
                  <a:cubicBezTo>
                    <a:pt x="343" y="157"/>
                    <a:pt x="343" y="157"/>
                    <a:pt x="343" y="157"/>
                  </a:cubicBezTo>
                  <a:cubicBezTo>
                    <a:pt x="343" y="157"/>
                    <a:pt x="360" y="0"/>
                    <a:pt x="335" y="13"/>
                  </a:cubicBezTo>
                  <a:cubicBezTo>
                    <a:pt x="204" y="86"/>
                    <a:pt x="0" y="37"/>
                    <a:pt x="0" y="37"/>
                  </a:cubicBezTo>
                  <a:cubicBezTo>
                    <a:pt x="57" y="187"/>
                    <a:pt x="57" y="187"/>
                    <a:pt x="57" y="187"/>
                  </a:cubicBezTo>
                </a:path>
              </a:pathLst>
            </a:custGeom>
            <a:solidFill>
              <a:srgbClr val="FFBF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5" name="Freeform 57">
              <a:extLst>
                <a:ext uri="{FF2B5EF4-FFF2-40B4-BE49-F238E27FC236}">
                  <a16:creationId xmlns:a16="http://schemas.microsoft.com/office/drawing/2014/main" id="{12B17719-1661-3D15-03DB-DAA6099602E4}"/>
                </a:ext>
              </a:extLst>
            </p:cNvPr>
            <p:cNvSpPr>
              <a:spLocks/>
            </p:cNvSpPr>
            <p:nvPr/>
          </p:nvSpPr>
          <p:spPr bwMode="auto">
            <a:xfrm>
              <a:off x="-3822860" y="6698054"/>
              <a:ext cx="857126" cy="374596"/>
            </a:xfrm>
            <a:custGeom>
              <a:avLst/>
              <a:gdLst>
                <a:gd name="T0" fmla="*/ 0 w 310"/>
                <a:gd name="T1" fmla="*/ 104 h 136"/>
                <a:gd name="T2" fmla="*/ 93 w 310"/>
                <a:gd name="T3" fmla="*/ 21 h 136"/>
                <a:gd name="T4" fmla="*/ 246 w 310"/>
                <a:gd name="T5" fmla="*/ 5 h 136"/>
                <a:gd name="T6" fmla="*/ 310 w 310"/>
                <a:gd name="T7" fmla="*/ 98 h 136"/>
                <a:gd name="T8" fmla="*/ 117 w 310"/>
                <a:gd name="T9" fmla="*/ 128 h 136"/>
                <a:gd name="T10" fmla="*/ 0 w 310"/>
                <a:gd name="T11" fmla="*/ 104 h 136"/>
              </a:gdLst>
              <a:ahLst/>
              <a:cxnLst>
                <a:cxn ang="0">
                  <a:pos x="T0" y="T1"/>
                </a:cxn>
                <a:cxn ang="0">
                  <a:pos x="T2" y="T3"/>
                </a:cxn>
                <a:cxn ang="0">
                  <a:pos x="T4" y="T5"/>
                </a:cxn>
                <a:cxn ang="0">
                  <a:pos x="T6" y="T7"/>
                </a:cxn>
                <a:cxn ang="0">
                  <a:pos x="T8" y="T9"/>
                </a:cxn>
                <a:cxn ang="0">
                  <a:pos x="T10" y="T11"/>
                </a:cxn>
              </a:cxnLst>
              <a:rect l="0" t="0" r="r" b="b"/>
              <a:pathLst>
                <a:path w="310" h="136">
                  <a:moveTo>
                    <a:pt x="0" y="104"/>
                  </a:moveTo>
                  <a:cubicBezTo>
                    <a:pt x="0" y="104"/>
                    <a:pt x="8" y="57"/>
                    <a:pt x="93" y="21"/>
                  </a:cubicBezTo>
                  <a:cubicBezTo>
                    <a:pt x="143" y="0"/>
                    <a:pt x="246" y="5"/>
                    <a:pt x="246" y="5"/>
                  </a:cubicBezTo>
                  <a:cubicBezTo>
                    <a:pt x="310" y="98"/>
                    <a:pt x="310" y="98"/>
                    <a:pt x="310" y="98"/>
                  </a:cubicBezTo>
                  <a:cubicBezTo>
                    <a:pt x="310" y="98"/>
                    <a:pt x="214" y="136"/>
                    <a:pt x="117" y="128"/>
                  </a:cubicBezTo>
                  <a:cubicBezTo>
                    <a:pt x="20" y="121"/>
                    <a:pt x="0" y="104"/>
                    <a:pt x="0" y="104"/>
                  </a:cubicBezTo>
                  <a:close/>
                </a:path>
              </a:pathLst>
            </a:custGeom>
            <a:solidFill>
              <a:srgbClr val="F28A2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6" name="Freeform 58">
              <a:extLst>
                <a:ext uri="{FF2B5EF4-FFF2-40B4-BE49-F238E27FC236}">
                  <a16:creationId xmlns:a16="http://schemas.microsoft.com/office/drawing/2014/main" id="{044BCD19-49AF-E4BE-420A-639212FB1C5E}"/>
                </a:ext>
              </a:extLst>
            </p:cNvPr>
            <p:cNvSpPr>
              <a:spLocks/>
            </p:cNvSpPr>
            <p:nvPr/>
          </p:nvSpPr>
          <p:spPr bwMode="auto">
            <a:xfrm>
              <a:off x="-2038768" y="6321871"/>
              <a:ext cx="174600" cy="474594"/>
            </a:xfrm>
            <a:custGeom>
              <a:avLst/>
              <a:gdLst>
                <a:gd name="T0" fmla="*/ 62 w 63"/>
                <a:gd name="T1" fmla="*/ 143 h 172"/>
                <a:gd name="T2" fmla="*/ 43 w 63"/>
                <a:gd name="T3" fmla="*/ 168 h 172"/>
                <a:gd name="T4" fmla="*/ 22 w 63"/>
                <a:gd name="T5" fmla="*/ 170 h 172"/>
                <a:gd name="T6" fmla="*/ 10 w 63"/>
                <a:gd name="T7" fmla="*/ 172 h 172"/>
                <a:gd name="T8" fmla="*/ 0 w 63"/>
                <a:gd name="T9" fmla="*/ 88 h 172"/>
                <a:gd name="T10" fmla="*/ 12 w 63"/>
                <a:gd name="T11" fmla="*/ 14 h 172"/>
                <a:gd name="T12" fmla="*/ 26 w 63"/>
                <a:gd name="T13" fmla="*/ 1 h 172"/>
                <a:gd name="T14" fmla="*/ 44 w 63"/>
                <a:gd name="T15" fmla="*/ 15 h 172"/>
                <a:gd name="T16" fmla="*/ 62 w 63"/>
                <a:gd name="T17" fmla="*/ 14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172">
                  <a:moveTo>
                    <a:pt x="62" y="143"/>
                  </a:moveTo>
                  <a:cubicBezTo>
                    <a:pt x="63" y="155"/>
                    <a:pt x="55" y="166"/>
                    <a:pt x="43" y="168"/>
                  </a:cubicBezTo>
                  <a:cubicBezTo>
                    <a:pt x="22" y="170"/>
                    <a:pt x="22" y="170"/>
                    <a:pt x="22" y="170"/>
                  </a:cubicBezTo>
                  <a:cubicBezTo>
                    <a:pt x="10" y="172"/>
                    <a:pt x="10" y="172"/>
                    <a:pt x="10" y="172"/>
                  </a:cubicBezTo>
                  <a:cubicBezTo>
                    <a:pt x="0" y="88"/>
                    <a:pt x="0" y="88"/>
                    <a:pt x="0" y="88"/>
                  </a:cubicBezTo>
                  <a:cubicBezTo>
                    <a:pt x="12" y="14"/>
                    <a:pt x="12" y="14"/>
                    <a:pt x="12" y="14"/>
                  </a:cubicBezTo>
                  <a:cubicBezTo>
                    <a:pt x="13" y="7"/>
                    <a:pt x="19" y="1"/>
                    <a:pt x="26" y="1"/>
                  </a:cubicBezTo>
                  <a:cubicBezTo>
                    <a:pt x="35" y="0"/>
                    <a:pt x="42" y="6"/>
                    <a:pt x="44" y="15"/>
                  </a:cubicBezTo>
                  <a:lnTo>
                    <a:pt x="62" y="143"/>
                  </a:ln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7" name="Freeform 59">
              <a:extLst>
                <a:ext uri="{FF2B5EF4-FFF2-40B4-BE49-F238E27FC236}">
                  <a16:creationId xmlns:a16="http://schemas.microsoft.com/office/drawing/2014/main" id="{8D32CC32-A2F3-4FD3-8B8C-3306C3745D4D}"/>
                </a:ext>
              </a:extLst>
            </p:cNvPr>
            <p:cNvSpPr>
              <a:spLocks/>
            </p:cNvSpPr>
            <p:nvPr/>
          </p:nvSpPr>
          <p:spPr bwMode="auto">
            <a:xfrm>
              <a:off x="-2046705" y="7194870"/>
              <a:ext cx="271423" cy="373009"/>
            </a:xfrm>
            <a:custGeom>
              <a:avLst/>
              <a:gdLst>
                <a:gd name="T0" fmla="*/ 30 w 98"/>
                <a:gd name="T1" fmla="*/ 117 h 135"/>
                <a:gd name="T2" fmla="*/ 31 w 98"/>
                <a:gd name="T3" fmla="*/ 111 h 135"/>
                <a:gd name="T4" fmla="*/ 5 w 98"/>
                <a:gd name="T5" fmla="*/ 120 h 135"/>
                <a:gd name="T6" fmla="*/ 4 w 98"/>
                <a:gd name="T7" fmla="*/ 67 h 135"/>
                <a:gd name="T8" fmla="*/ 45 w 98"/>
                <a:gd name="T9" fmla="*/ 42 h 135"/>
                <a:gd name="T10" fmla="*/ 50 w 98"/>
                <a:gd name="T11" fmla="*/ 38 h 135"/>
                <a:gd name="T12" fmla="*/ 68 w 98"/>
                <a:gd name="T13" fmla="*/ 11 h 135"/>
                <a:gd name="T14" fmla="*/ 96 w 98"/>
                <a:gd name="T15" fmla="*/ 13 h 135"/>
                <a:gd name="T16" fmla="*/ 96 w 98"/>
                <a:gd name="T17" fmla="*/ 32 h 135"/>
                <a:gd name="T18" fmla="*/ 67 w 98"/>
                <a:gd name="T19" fmla="*/ 115 h 135"/>
                <a:gd name="T20" fmla="*/ 30 w 98"/>
                <a:gd name="T21" fmla="*/ 11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8" h="135">
                  <a:moveTo>
                    <a:pt x="30" y="117"/>
                  </a:moveTo>
                  <a:cubicBezTo>
                    <a:pt x="31" y="111"/>
                    <a:pt x="31" y="111"/>
                    <a:pt x="31" y="111"/>
                  </a:cubicBezTo>
                  <a:cubicBezTo>
                    <a:pt x="17" y="106"/>
                    <a:pt x="0" y="135"/>
                    <a:pt x="5" y="120"/>
                  </a:cubicBezTo>
                  <a:cubicBezTo>
                    <a:pt x="4" y="67"/>
                    <a:pt x="4" y="67"/>
                    <a:pt x="4" y="67"/>
                  </a:cubicBezTo>
                  <a:cubicBezTo>
                    <a:pt x="45" y="42"/>
                    <a:pt x="45" y="42"/>
                    <a:pt x="45" y="42"/>
                  </a:cubicBezTo>
                  <a:cubicBezTo>
                    <a:pt x="47" y="41"/>
                    <a:pt x="49" y="39"/>
                    <a:pt x="50" y="38"/>
                  </a:cubicBezTo>
                  <a:cubicBezTo>
                    <a:pt x="68" y="11"/>
                    <a:pt x="68" y="11"/>
                    <a:pt x="68" y="11"/>
                  </a:cubicBezTo>
                  <a:cubicBezTo>
                    <a:pt x="75" y="0"/>
                    <a:pt x="91" y="2"/>
                    <a:pt x="96" y="13"/>
                  </a:cubicBezTo>
                  <a:cubicBezTo>
                    <a:pt x="98" y="19"/>
                    <a:pt x="98" y="26"/>
                    <a:pt x="96" y="32"/>
                  </a:cubicBezTo>
                  <a:cubicBezTo>
                    <a:pt x="67" y="115"/>
                    <a:pt x="67" y="115"/>
                    <a:pt x="67" y="115"/>
                  </a:cubicBezTo>
                  <a:cubicBezTo>
                    <a:pt x="62" y="130"/>
                    <a:pt x="45" y="122"/>
                    <a:pt x="30" y="117"/>
                  </a:cubicBezTo>
                  <a:close/>
                </a:path>
              </a:pathLst>
            </a:custGeom>
            <a:solidFill>
              <a:srgbClr val="64091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8" name="Freeform 60">
              <a:extLst>
                <a:ext uri="{FF2B5EF4-FFF2-40B4-BE49-F238E27FC236}">
                  <a16:creationId xmlns:a16="http://schemas.microsoft.com/office/drawing/2014/main" id="{24C1513C-2DBE-90D7-7C16-10B1662872E2}"/>
                </a:ext>
              </a:extLst>
            </p:cNvPr>
            <p:cNvSpPr>
              <a:spLocks/>
            </p:cNvSpPr>
            <p:nvPr/>
          </p:nvSpPr>
          <p:spPr bwMode="auto">
            <a:xfrm>
              <a:off x="-2113370" y="7318677"/>
              <a:ext cx="507927" cy="252377"/>
            </a:xfrm>
            <a:custGeom>
              <a:avLst/>
              <a:gdLst>
                <a:gd name="T0" fmla="*/ 0 w 184"/>
                <a:gd name="T1" fmla="*/ 91 h 91"/>
                <a:gd name="T2" fmla="*/ 110 w 184"/>
                <a:gd name="T3" fmla="*/ 80 h 91"/>
                <a:gd name="T4" fmla="*/ 157 w 184"/>
                <a:gd name="T5" fmla="*/ 7 h 91"/>
                <a:gd name="T6" fmla="*/ 0 w 184"/>
                <a:gd name="T7" fmla="*/ 13 h 91"/>
                <a:gd name="T8" fmla="*/ 0 w 184"/>
                <a:gd name="T9" fmla="*/ 91 h 91"/>
              </a:gdLst>
              <a:ahLst/>
              <a:cxnLst>
                <a:cxn ang="0">
                  <a:pos x="T0" y="T1"/>
                </a:cxn>
                <a:cxn ang="0">
                  <a:pos x="T2" y="T3"/>
                </a:cxn>
                <a:cxn ang="0">
                  <a:pos x="T4" y="T5"/>
                </a:cxn>
                <a:cxn ang="0">
                  <a:pos x="T6" y="T7"/>
                </a:cxn>
                <a:cxn ang="0">
                  <a:pos x="T8" y="T9"/>
                </a:cxn>
              </a:cxnLst>
              <a:rect l="0" t="0" r="r" b="b"/>
              <a:pathLst>
                <a:path w="184" h="91">
                  <a:moveTo>
                    <a:pt x="0" y="91"/>
                  </a:moveTo>
                  <a:cubicBezTo>
                    <a:pt x="110" y="80"/>
                    <a:pt x="110" y="80"/>
                    <a:pt x="110" y="80"/>
                  </a:cubicBezTo>
                  <a:cubicBezTo>
                    <a:pt x="110" y="80"/>
                    <a:pt x="184" y="0"/>
                    <a:pt x="157" y="7"/>
                  </a:cubicBezTo>
                  <a:cubicBezTo>
                    <a:pt x="88" y="24"/>
                    <a:pt x="0" y="13"/>
                    <a:pt x="0" y="13"/>
                  </a:cubicBezTo>
                  <a:lnTo>
                    <a:pt x="0" y="91"/>
                  </a:lnTo>
                  <a:close/>
                </a:path>
              </a:pathLst>
            </a:custGeom>
            <a:solidFill>
              <a:srgbClr val="FFBF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59" name="Freeform 61">
              <a:extLst>
                <a:ext uri="{FF2B5EF4-FFF2-40B4-BE49-F238E27FC236}">
                  <a16:creationId xmlns:a16="http://schemas.microsoft.com/office/drawing/2014/main" id="{0BA26966-7E67-EB3A-6445-6F2048B905F4}"/>
                </a:ext>
              </a:extLst>
            </p:cNvPr>
            <p:cNvSpPr>
              <a:spLocks/>
            </p:cNvSpPr>
            <p:nvPr/>
          </p:nvSpPr>
          <p:spPr bwMode="auto">
            <a:xfrm>
              <a:off x="-3943492" y="6131398"/>
              <a:ext cx="1203151" cy="1238071"/>
            </a:xfrm>
            <a:custGeom>
              <a:avLst/>
              <a:gdLst>
                <a:gd name="T0" fmla="*/ 408 w 436"/>
                <a:gd name="T1" fmla="*/ 1 h 448"/>
                <a:gd name="T2" fmla="*/ 376 w 436"/>
                <a:gd name="T3" fmla="*/ 27 h 448"/>
                <a:gd name="T4" fmla="*/ 373 w 436"/>
                <a:gd name="T5" fmla="*/ 71 h 448"/>
                <a:gd name="T6" fmla="*/ 321 w 436"/>
                <a:gd name="T7" fmla="*/ 162 h 448"/>
                <a:gd name="T8" fmla="*/ 276 w 436"/>
                <a:gd name="T9" fmla="*/ 195 h 448"/>
                <a:gd name="T10" fmla="*/ 225 w 436"/>
                <a:gd name="T11" fmla="*/ 203 h 448"/>
                <a:gd name="T12" fmla="*/ 215 w 436"/>
                <a:gd name="T13" fmla="*/ 208 h 448"/>
                <a:gd name="T14" fmla="*/ 185 w 436"/>
                <a:gd name="T15" fmla="*/ 236 h 448"/>
                <a:gd name="T16" fmla="*/ 183 w 436"/>
                <a:gd name="T17" fmla="*/ 236 h 448"/>
                <a:gd name="T18" fmla="*/ 20 w 436"/>
                <a:gd name="T19" fmla="*/ 341 h 448"/>
                <a:gd name="T20" fmla="*/ 7 w 436"/>
                <a:gd name="T21" fmla="*/ 362 h 448"/>
                <a:gd name="T22" fmla="*/ 12 w 436"/>
                <a:gd name="T23" fmla="*/ 399 h 448"/>
                <a:gd name="T24" fmla="*/ 32 w 436"/>
                <a:gd name="T25" fmla="*/ 407 h 448"/>
                <a:gd name="T26" fmla="*/ 56 w 436"/>
                <a:gd name="T27" fmla="*/ 393 h 448"/>
                <a:gd name="T28" fmla="*/ 70 w 436"/>
                <a:gd name="T29" fmla="*/ 371 h 448"/>
                <a:gd name="T30" fmla="*/ 144 w 436"/>
                <a:gd name="T31" fmla="*/ 306 h 448"/>
                <a:gd name="T32" fmla="*/ 180 w 436"/>
                <a:gd name="T33" fmla="*/ 319 h 448"/>
                <a:gd name="T34" fmla="*/ 181 w 436"/>
                <a:gd name="T35" fmla="*/ 319 h 448"/>
                <a:gd name="T36" fmla="*/ 219 w 436"/>
                <a:gd name="T37" fmla="*/ 392 h 448"/>
                <a:gd name="T38" fmla="*/ 330 w 436"/>
                <a:gd name="T39" fmla="*/ 427 h 448"/>
                <a:gd name="T40" fmla="*/ 340 w 436"/>
                <a:gd name="T41" fmla="*/ 422 h 448"/>
                <a:gd name="T42" fmla="*/ 374 w 436"/>
                <a:gd name="T43" fmla="*/ 311 h 448"/>
                <a:gd name="T44" fmla="*/ 336 w 436"/>
                <a:gd name="T45" fmla="*/ 238 h 448"/>
                <a:gd name="T46" fmla="*/ 336 w 436"/>
                <a:gd name="T47" fmla="*/ 238 h 448"/>
                <a:gd name="T48" fmla="*/ 340 w 436"/>
                <a:gd name="T49" fmla="*/ 220 h 448"/>
                <a:gd name="T50" fmla="*/ 341 w 436"/>
                <a:gd name="T51" fmla="*/ 219 h 448"/>
                <a:gd name="T52" fmla="*/ 432 w 436"/>
                <a:gd name="T53" fmla="*/ 59 h 448"/>
                <a:gd name="T54" fmla="*/ 434 w 436"/>
                <a:gd name="T55" fmla="*/ 33 h 448"/>
                <a:gd name="T56" fmla="*/ 408 w 436"/>
                <a:gd name="T57" fmla="*/ 1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6" h="448">
                  <a:moveTo>
                    <a:pt x="408" y="1"/>
                  </a:moveTo>
                  <a:cubicBezTo>
                    <a:pt x="392" y="0"/>
                    <a:pt x="378" y="11"/>
                    <a:pt x="376" y="27"/>
                  </a:cubicBezTo>
                  <a:cubicBezTo>
                    <a:pt x="373" y="71"/>
                    <a:pt x="373" y="71"/>
                    <a:pt x="373" y="71"/>
                  </a:cubicBezTo>
                  <a:cubicBezTo>
                    <a:pt x="369" y="108"/>
                    <a:pt x="350" y="141"/>
                    <a:pt x="321" y="162"/>
                  </a:cubicBezTo>
                  <a:cubicBezTo>
                    <a:pt x="276" y="195"/>
                    <a:pt x="276" y="195"/>
                    <a:pt x="276" y="195"/>
                  </a:cubicBezTo>
                  <a:cubicBezTo>
                    <a:pt x="259" y="192"/>
                    <a:pt x="241" y="194"/>
                    <a:pt x="225" y="203"/>
                  </a:cubicBezTo>
                  <a:cubicBezTo>
                    <a:pt x="215" y="208"/>
                    <a:pt x="215" y="208"/>
                    <a:pt x="215" y="208"/>
                  </a:cubicBezTo>
                  <a:cubicBezTo>
                    <a:pt x="202" y="215"/>
                    <a:pt x="192" y="224"/>
                    <a:pt x="185" y="236"/>
                  </a:cubicBezTo>
                  <a:cubicBezTo>
                    <a:pt x="184" y="236"/>
                    <a:pt x="183" y="236"/>
                    <a:pt x="183" y="236"/>
                  </a:cubicBezTo>
                  <a:cubicBezTo>
                    <a:pt x="115" y="245"/>
                    <a:pt x="56" y="283"/>
                    <a:pt x="20" y="341"/>
                  </a:cubicBezTo>
                  <a:cubicBezTo>
                    <a:pt x="7" y="362"/>
                    <a:pt x="7" y="362"/>
                    <a:pt x="7" y="362"/>
                  </a:cubicBezTo>
                  <a:cubicBezTo>
                    <a:pt x="0" y="374"/>
                    <a:pt x="2" y="390"/>
                    <a:pt x="12" y="399"/>
                  </a:cubicBezTo>
                  <a:cubicBezTo>
                    <a:pt x="18" y="405"/>
                    <a:pt x="25" y="407"/>
                    <a:pt x="32" y="407"/>
                  </a:cubicBezTo>
                  <a:cubicBezTo>
                    <a:pt x="41" y="407"/>
                    <a:pt x="51" y="402"/>
                    <a:pt x="56" y="393"/>
                  </a:cubicBezTo>
                  <a:cubicBezTo>
                    <a:pt x="70" y="371"/>
                    <a:pt x="70" y="371"/>
                    <a:pt x="70" y="371"/>
                  </a:cubicBezTo>
                  <a:cubicBezTo>
                    <a:pt x="88" y="342"/>
                    <a:pt x="114" y="319"/>
                    <a:pt x="144" y="306"/>
                  </a:cubicBezTo>
                  <a:cubicBezTo>
                    <a:pt x="158" y="300"/>
                    <a:pt x="174" y="306"/>
                    <a:pt x="180" y="319"/>
                  </a:cubicBezTo>
                  <a:cubicBezTo>
                    <a:pt x="181" y="319"/>
                    <a:pt x="181" y="319"/>
                    <a:pt x="181" y="319"/>
                  </a:cubicBezTo>
                  <a:cubicBezTo>
                    <a:pt x="219" y="392"/>
                    <a:pt x="219" y="392"/>
                    <a:pt x="219" y="392"/>
                  </a:cubicBezTo>
                  <a:cubicBezTo>
                    <a:pt x="240" y="433"/>
                    <a:pt x="290" y="448"/>
                    <a:pt x="330" y="427"/>
                  </a:cubicBezTo>
                  <a:cubicBezTo>
                    <a:pt x="340" y="422"/>
                    <a:pt x="340" y="422"/>
                    <a:pt x="340" y="422"/>
                  </a:cubicBezTo>
                  <a:cubicBezTo>
                    <a:pt x="380" y="401"/>
                    <a:pt x="396" y="351"/>
                    <a:pt x="374" y="311"/>
                  </a:cubicBezTo>
                  <a:cubicBezTo>
                    <a:pt x="336" y="238"/>
                    <a:pt x="336" y="238"/>
                    <a:pt x="336" y="238"/>
                  </a:cubicBezTo>
                  <a:cubicBezTo>
                    <a:pt x="336" y="238"/>
                    <a:pt x="336" y="238"/>
                    <a:pt x="336" y="238"/>
                  </a:cubicBezTo>
                  <a:cubicBezTo>
                    <a:pt x="333" y="231"/>
                    <a:pt x="334" y="224"/>
                    <a:pt x="340" y="220"/>
                  </a:cubicBezTo>
                  <a:cubicBezTo>
                    <a:pt x="341" y="219"/>
                    <a:pt x="341" y="219"/>
                    <a:pt x="341" y="219"/>
                  </a:cubicBezTo>
                  <a:cubicBezTo>
                    <a:pt x="393" y="182"/>
                    <a:pt x="426" y="123"/>
                    <a:pt x="432" y="59"/>
                  </a:cubicBezTo>
                  <a:cubicBezTo>
                    <a:pt x="434" y="33"/>
                    <a:pt x="434" y="33"/>
                    <a:pt x="434" y="33"/>
                  </a:cubicBezTo>
                  <a:cubicBezTo>
                    <a:pt x="436" y="17"/>
                    <a:pt x="424" y="2"/>
                    <a:pt x="408"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60" name="Freeform 62">
              <a:extLst>
                <a:ext uri="{FF2B5EF4-FFF2-40B4-BE49-F238E27FC236}">
                  <a16:creationId xmlns:a16="http://schemas.microsoft.com/office/drawing/2014/main" id="{CDF23776-3C0B-2E1E-3D9C-1749F6423A4F}"/>
                </a:ext>
              </a:extLst>
            </p:cNvPr>
            <p:cNvSpPr>
              <a:spLocks/>
            </p:cNvSpPr>
            <p:nvPr/>
          </p:nvSpPr>
          <p:spPr bwMode="auto">
            <a:xfrm>
              <a:off x="-3943492" y="6131398"/>
              <a:ext cx="1203151" cy="1238071"/>
            </a:xfrm>
            <a:custGeom>
              <a:avLst/>
              <a:gdLst>
                <a:gd name="T0" fmla="*/ 408 w 436"/>
                <a:gd name="T1" fmla="*/ 1 h 448"/>
                <a:gd name="T2" fmla="*/ 376 w 436"/>
                <a:gd name="T3" fmla="*/ 27 h 448"/>
                <a:gd name="T4" fmla="*/ 373 w 436"/>
                <a:gd name="T5" fmla="*/ 71 h 448"/>
                <a:gd name="T6" fmla="*/ 321 w 436"/>
                <a:gd name="T7" fmla="*/ 162 h 448"/>
                <a:gd name="T8" fmla="*/ 276 w 436"/>
                <a:gd name="T9" fmla="*/ 195 h 448"/>
                <a:gd name="T10" fmla="*/ 225 w 436"/>
                <a:gd name="T11" fmla="*/ 203 h 448"/>
                <a:gd name="T12" fmla="*/ 215 w 436"/>
                <a:gd name="T13" fmla="*/ 208 h 448"/>
                <a:gd name="T14" fmla="*/ 185 w 436"/>
                <a:gd name="T15" fmla="*/ 236 h 448"/>
                <a:gd name="T16" fmla="*/ 183 w 436"/>
                <a:gd name="T17" fmla="*/ 236 h 448"/>
                <a:gd name="T18" fmla="*/ 20 w 436"/>
                <a:gd name="T19" fmla="*/ 341 h 448"/>
                <a:gd name="T20" fmla="*/ 7 w 436"/>
                <a:gd name="T21" fmla="*/ 362 h 448"/>
                <a:gd name="T22" fmla="*/ 12 w 436"/>
                <a:gd name="T23" fmla="*/ 399 h 448"/>
                <a:gd name="T24" fmla="*/ 32 w 436"/>
                <a:gd name="T25" fmla="*/ 407 h 448"/>
                <a:gd name="T26" fmla="*/ 56 w 436"/>
                <a:gd name="T27" fmla="*/ 393 h 448"/>
                <a:gd name="T28" fmla="*/ 70 w 436"/>
                <a:gd name="T29" fmla="*/ 371 h 448"/>
                <a:gd name="T30" fmla="*/ 144 w 436"/>
                <a:gd name="T31" fmla="*/ 306 h 448"/>
                <a:gd name="T32" fmla="*/ 180 w 436"/>
                <a:gd name="T33" fmla="*/ 319 h 448"/>
                <a:gd name="T34" fmla="*/ 181 w 436"/>
                <a:gd name="T35" fmla="*/ 319 h 448"/>
                <a:gd name="T36" fmla="*/ 219 w 436"/>
                <a:gd name="T37" fmla="*/ 392 h 448"/>
                <a:gd name="T38" fmla="*/ 330 w 436"/>
                <a:gd name="T39" fmla="*/ 427 h 448"/>
                <a:gd name="T40" fmla="*/ 340 w 436"/>
                <a:gd name="T41" fmla="*/ 422 h 448"/>
                <a:gd name="T42" fmla="*/ 374 w 436"/>
                <a:gd name="T43" fmla="*/ 311 h 448"/>
                <a:gd name="T44" fmla="*/ 336 w 436"/>
                <a:gd name="T45" fmla="*/ 238 h 448"/>
                <a:gd name="T46" fmla="*/ 336 w 436"/>
                <a:gd name="T47" fmla="*/ 238 h 448"/>
                <a:gd name="T48" fmla="*/ 340 w 436"/>
                <a:gd name="T49" fmla="*/ 220 h 448"/>
                <a:gd name="T50" fmla="*/ 341 w 436"/>
                <a:gd name="T51" fmla="*/ 219 h 448"/>
                <a:gd name="T52" fmla="*/ 432 w 436"/>
                <a:gd name="T53" fmla="*/ 59 h 448"/>
                <a:gd name="T54" fmla="*/ 434 w 436"/>
                <a:gd name="T55" fmla="*/ 33 h 448"/>
                <a:gd name="T56" fmla="*/ 408 w 436"/>
                <a:gd name="T57" fmla="*/ 1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6" h="448">
                  <a:moveTo>
                    <a:pt x="408" y="1"/>
                  </a:moveTo>
                  <a:cubicBezTo>
                    <a:pt x="392" y="0"/>
                    <a:pt x="378" y="11"/>
                    <a:pt x="376" y="27"/>
                  </a:cubicBezTo>
                  <a:cubicBezTo>
                    <a:pt x="373" y="71"/>
                    <a:pt x="373" y="71"/>
                    <a:pt x="373" y="71"/>
                  </a:cubicBezTo>
                  <a:cubicBezTo>
                    <a:pt x="369" y="108"/>
                    <a:pt x="350" y="141"/>
                    <a:pt x="321" y="162"/>
                  </a:cubicBezTo>
                  <a:cubicBezTo>
                    <a:pt x="276" y="195"/>
                    <a:pt x="276" y="195"/>
                    <a:pt x="276" y="195"/>
                  </a:cubicBezTo>
                  <a:cubicBezTo>
                    <a:pt x="259" y="192"/>
                    <a:pt x="241" y="194"/>
                    <a:pt x="225" y="203"/>
                  </a:cubicBezTo>
                  <a:cubicBezTo>
                    <a:pt x="215" y="208"/>
                    <a:pt x="215" y="208"/>
                    <a:pt x="215" y="208"/>
                  </a:cubicBezTo>
                  <a:cubicBezTo>
                    <a:pt x="202" y="215"/>
                    <a:pt x="192" y="224"/>
                    <a:pt x="185" y="236"/>
                  </a:cubicBezTo>
                  <a:cubicBezTo>
                    <a:pt x="184" y="236"/>
                    <a:pt x="183" y="236"/>
                    <a:pt x="183" y="236"/>
                  </a:cubicBezTo>
                  <a:cubicBezTo>
                    <a:pt x="115" y="245"/>
                    <a:pt x="56" y="283"/>
                    <a:pt x="20" y="341"/>
                  </a:cubicBezTo>
                  <a:cubicBezTo>
                    <a:pt x="7" y="362"/>
                    <a:pt x="7" y="362"/>
                    <a:pt x="7" y="362"/>
                  </a:cubicBezTo>
                  <a:cubicBezTo>
                    <a:pt x="0" y="374"/>
                    <a:pt x="2" y="390"/>
                    <a:pt x="12" y="399"/>
                  </a:cubicBezTo>
                  <a:cubicBezTo>
                    <a:pt x="18" y="405"/>
                    <a:pt x="25" y="407"/>
                    <a:pt x="32" y="407"/>
                  </a:cubicBezTo>
                  <a:cubicBezTo>
                    <a:pt x="41" y="407"/>
                    <a:pt x="51" y="402"/>
                    <a:pt x="56" y="393"/>
                  </a:cubicBezTo>
                  <a:cubicBezTo>
                    <a:pt x="70" y="371"/>
                    <a:pt x="70" y="371"/>
                    <a:pt x="70" y="371"/>
                  </a:cubicBezTo>
                  <a:cubicBezTo>
                    <a:pt x="88" y="342"/>
                    <a:pt x="114" y="319"/>
                    <a:pt x="144" y="306"/>
                  </a:cubicBezTo>
                  <a:cubicBezTo>
                    <a:pt x="158" y="300"/>
                    <a:pt x="174" y="306"/>
                    <a:pt x="180" y="319"/>
                  </a:cubicBezTo>
                  <a:cubicBezTo>
                    <a:pt x="181" y="319"/>
                    <a:pt x="181" y="319"/>
                    <a:pt x="181" y="319"/>
                  </a:cubicBezTo>
                  <a:cubicBezTo>
                    <a:pt x="219" y="392"/>
                    <a:pt x="219" y="392"/>
                    <a:pt x="219" y="392"/>
                  </a:cubicBezTo>
                  <a:cubicBezTo>
                    <a:pt x="240" y="433"/>
                    <a:pt x="290" y="448"/>
                    <a:pt x="330" y="427"/>
                  </a:cubicBezTo>
                  <a:cubicBezTo>
                    <a:pt x="340" y="422"/>
                    <a:pt x="340" y="422"/>
                    <a:pt x="340" y="422"/>
                  </a:cubicBezTo>
                  <a:cubicBezTo>
                    <a:pt x="380" y="401"/>
                    <a:pt x="396" y="351"/>
                    <a:pt x="374" y="311"/>
                  </a:cubicBezTo>
                  <a:cubicBezTo>
                    <a:pt x="336" y="238"/>
                    <a:pt x="336" y="238"/>
                    <a:pt x="336" y="238"/>
                  </a:cubicBezTo>
                  <a:cubicBezTo>
                    <a:pt x="336" y="238"/>
                    <a:pt x="336" y="238"/>
                    <a:pt x="336" y="238"/>
                  </a:cubicBezTo>
                  <a:cubicBezTo>
                    <a:pt x="333" y="231"/>
                    <a:pt x="334" y="224"/>
                    <a:pt x="340" y="220"/>
                  </a:cubicBezTo>
                  <a:cubicBezTo>
                    <a:pt x="341" y="219"/>
                    <a:pt x="341" y="219"/>
                    <a:pt x="341" y="219"/>
                  </a:cubicBezTo>
                  <a:cubicBezTo>
                    <a:pt x="393" y="182"/>
                    <a:pt x="426" y="123"/>
                    <a:pt x="432" y="59"/>
                  </a:cubicBezTo>
                  <a:cubicBezTo>
                    <a:pt x="434" y="33"/>
                    <a:pt x="434" y="33"/>
                    <a:pt x="434" y="33"/>
                  </a:cubicBezTo>
                  <a:cubicBezTo>
                    <a:pt x="436" y="17"/>
                    <a:pt x="424" y="2"/>
                    <a:pt x="408" y="1"/>
                  </a:cubicBezTo>
                  <a:close/>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61" name="Freeform 63">
              <a:extLst>
                <a:ext uri="{FF2B5EF4-FFF2-40B4-BE49-F238E27FC236}">
                  <a16:creationId xmlns:a16="http://schemas.microsoft.com/office/drawing/2014/main" id="{4C095362-6601-0E3A-9325-8B63E2068563}"/>
                </a:ext>
              </a:extLst>
            </p:cNvPr>
            <p:cNvSpPr>
              <a:spLocks/>
            </p:cNvSpPr>
            <p:nvPr/>
          </p:nvSpPr>
          <p:spPr bwMode="auto">
            <a:xfrm>
              <a:off x="-3300648" y="6725038"/>
              <a:ext cx="82538" cy="104760"/>
            </a:xfrm>
            <a:custGeom>
              <a:avLst/>
              <a:gdLst>
                <a:gd name="T0" fmla="*/ 0 w 52"/>
                <a:gd name="T1" fmla="*/ 51 h 66"/>
                <a:gd name="T2" fmla="*/ 35 w 52"/>
                <a:gd name="T3" fmla="*/ 66 h 66"/>
                <a:gd name="T4" fmla="*/ 52 w 52"/>
                <a:gd name="T5" fmla="*/ 54 h 66"/>
                <a:gd name="T6" fmla="*/ 49 w 52"/>
                <a:gd name="T7" fmla="*/ 19 h 66"/>
                <a:gd name="T8" fmla="*/ 14 w 52"/>
                <a:gd name="T9" fmla="*/ 0 h 66"/>
                <a:gd name="T10" fmla="*/ 0 w 52"/>
                <a:gd name="T11" fmla="*/ 14 h 66"/>
                <a:gd name="T12" fmla="*/ 0 w 52"/>
                <a:gd name="T13" fmla="*/ 51 h 66"/>
              </a:gdLst>
              <a:ahLst/>
              <a:cxnLst>
                <a:cxn ang="0">
                  <a:pos x="T0" y="T1"/>
                </a:cxn>
                <a:cxn ang="0">
                  <a:pos x="T2" y="T3"/>
                </a:cxn>
                <a:cxn ang="0">
                  <a:pos x="T4" y="T5"/>
                </a:cxn>
                <a:cxn ang="0">
                  <a:pos x="T6" y="T7"/>
                </a:cxn>
                <a:cxn ang="0">
                  <a:pos x="T8" y="T9"/>
                </a:cxn>
                <a:cxn ang="0">
                  <a:pos x="T10" y="T11"/>
                </a:cxn>
                <a:cxn ang="0">
                  <a:pos x="T12" y="T13"/>
                </a:cxn>
              </a:cxnLst>
              <a:rect l="0" t="0" r="r" b="b"/>
              <a:pathLst>
                <a:path w="52" h="66">
                  <a:moveTo>
                    <a:pt x="0" y="51"/>
                  </a:moveTo>
                  <a:lnTo>
                    <a:pt x="35" y="66"/>
                  </a:lnTo>
                  <a:lnTo>
                    <a:pt x="52" y="54"/>
                  </a:lnTo>
                  <a:lnTo>
                    <a:pt x="49" y="19"/>
                  </a:lnTo>
                  <a:lnTo>
                    <a:pt x="14" y="0"/>
                  </a:lnTo>
                  <a:lnTo>
                    <a:pt x="0" y="14"/>
                  </a:lnTo>
                  <a:lnTo>
                    <a:pt x="0" y="51"/>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62" name="Freeform 64">
              <a:extLst>
                <a:ext uri="{FF2B5EF4-FFF2-40B4-BE49-F238E27FC236}">
                  <a16:creationId xmlns:a16="http://schemas.microsoft.com/office/drawing/2014/main" id="{C2604811-F737-D9F6-8E4C-7B2FFA513D35}"/>
                </a:ext>
              </a:extLst>
            </p:cNvPr>
            <p:cNvSpPr>
              <a:spLocks/>
            </p:cNvSpPr>
            <p:nvPr/>
          </p:nvSpPr>
          <p:spPr bwMode="auto">
            <a:xfrm>
              <a:off x="-3457787" y="6582183"/>
              <a:ext cx="206345" cy="192060"/>
            </a:xfrm>
            <a:custGeom>
              <a:avLst/>
              <a:gdLst>
                <a:gd name="T0" fmla="*/ 66 w 75"/>
                <a:gd name="T1" fmla="*/ 31 h 70"/>
                <a:gd name="T2" fmla="*/ 50 w 75"/>
                <a:gd name="T3" fmla="*/ 0 h 70"/>
                <a:gd name="T4" fmla="*/ 0 w 75"/>
                <a:gd name="T5" fmla="*/ 24 h 70"/>
                <a:gd name="T6" fmla="*/ 19 w 75"/>
                <a:gd name="T7" fmla="*/ 59 h 70"/>
                <a:gd name="T8" fmla="*/ 37 w 75"/>
                <a:gd name="T9" fmla="*/ 65 h 70"/>
                <a:gd name="T10" fmla="*/ 66 w 75"/>
                <a:gd name="T11" fmla="*/ 31 h 70"/>
              </a:gdLst>
              <a:ahLst/>
              <a:cxnLst>
                <a:cxn ang="0">
                  <a:pos x="T0" y="T1"/>
                </a:cxn>
                <a:cxn ang="0">
                  <a:pos x="T2" y="T3"/>
                </a:cxn>
                <a:cxn ang="0">
                  <a:pos x="T4" y="T5"/>
                </a:cxn>
                <a:cxn ang="0">
                  <a:pos x="T6" y="T7"/>
                </a:cxn>
                <a:cxn ang="0">
                  <a:pos x="T8" y="T9"/>
                </a:cxn>
                <a:cxn ang="0">
                  <a:pos x="T10" y="T11"/>
                </a:cxn>
              </a:cxnLst>
              <a:rect l="0" t="0" r="r" b="b"/>
              <a:pathLst>
                <a:path w="75" h="70">
                  <a:moveTo>
                    <a:pt x="66" y="31"/>
                  </a:moveTo>
                  <a:cubicBezTo>
                    <a:pt x="50" y="0"/>
                    <a:pt x="50" y="0"/>
                    <a:pt x="50" y="0"/>
                  </a:cubicBezTo>
                  <a:cubicBezTo>
                    <a:pt x="0" y="24"/>
                    <a:pt x="0" y="24"/>
                    <a:pt x="0" y="24"/>
                  </a:cubicBezTo>
                  <a:cubicBezTo>
                    <a:pt x="19" y="59"/>
                    <a:pt x="19" y="59"/>
                    <a:pt x="19" y="59"/>
                  </a:cubicBezTo>
                  <a:cubicBezTo>
                    <a:pt x="37" y="65"/>
                    <a:pt x="37" y="65"/>
                    <a:pt x="37" y="65"/>
                  </a:cubicBezTo>
                  <a:cubicBezTo>
                    <a:pt x="57" y="70"/>
                    <a:pt x="75" y="50"/>
                    <a:pt x="66" y="31"/>
                  </a:cubicBezTo>
                  <a:close/>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63" name="Freeform 65">
              <a:extLst>
                <a:ext uri="{FF2B5EF4-FFF2-40B4-BE49-F238E27FC236}">
                  <a16:creationId xmlns:a16="http://schemas.microsoft.com/office/drawing/2014/main" id="{6FF8A95F-6473-D3C3-8F0D-F8C012ACA0F5}"/>
                </a:ext>
              </a:extLst>
            </p:cNvPr>
            <p:cNvSpPr>
              <a:spLocks/>
            </p:cNvSpPr>
            <p:nvPr/>
          </p:nvSpPr>
          <p:spPr bwMode="auto">
            <a:xfrm>
              <a:off x="-3457787" y="6582183"/>
              <a:ext cx="206345" cy="192060"/>
            </a:xfrm>
            <a:custGeom>
              <a:avLst/>
              <a:gdLst>
                <a:gd name="T0" fmla="*/ 66 w 75"/>
                <a:gd name="T1" fmla="*/ 31 h 70"/>
                <a:gd name="T2" fmla="*/ 50 w 75"/>
                <a:gd name="T3" fmla="*/ 0 h 70"/>
                <a:gd name="T4" fmla="*/ 0 w 75"/>
                <a:gd name="T5" fmla="*/ 24 h 70"/>
                <a:gd name="T6" fmla="*/ 19 w 75"/>
                <a:gd name="T7" fmla="*/ 59 h 70"/>
                <a:gd name="T8" fmla="*/ 37 w 75"/>
                <a:gd name="T9" fmla="*/ 65 h 70"/>
                <a:gd name="T10" fmla="*/ 66 w 75"/>
                <a:gd name="T11" fmla="*/ 31 h 70"/>
              </a:gdLst>
              <a:ahLst/>
              <a:cxnLst>
                <a:cxn ang="0">
                  <a:pos x="T0" y="T1"/>
                </a:cxn>
                <a:cxn ang="0">
                  <a:pos x="T2" y="T3"/>
                </a:cxn>
                <a:cxn ang="0">
                  <a:pos x="T4" y="T5"/>
                </a:cxn>
                <a:cxn ang="0">
                  <a:pos x="T6" y="T7"/>
                </a:cxn>
                <a:cxn ang="0">
                  <a:pos x="T8" y="T9"/>
                </a:cxn>
                <a:cxn ang="0">
                  <a:pos x="T10" y="T11"/>
                </a:cxn>
              </a:cxnLst>
              <a:rect l="0" t="0" r="r" b="b"/>
              <a:pathLst>
                <a:path w="75" h="70">
                  <a:moveTo>
                    <a:pt x="66" y="31"/>
                  </a:moveTo>
                  <a:cubicBezTo>
                    <a:pt x="50" y="0"/>
                    <a:pt x="50" y="0"/>
                    <a:pt x="50" y="0"/>
                  </a:cubicBezTo>
                  <a:cubicBezTo>
                    <a:pt x="0" y="24"/>
                    <a:pt x="0" y="24"/>
                    <a:pt x="0" y="24"/>
                  </a:cubicBezTo>
                  <a:cubicBezTo>
                    <a:pt x="19" y="59"/>
                    <a:pt x="19" y="59"/>
                    <a:pt x="19" y="59"/>
                  </a:cubicBezTo>
                  <a:cubicBezTo>
                    <a:pt x="37" y="65"/>
                    <a:pt x="37" y="65"/>
                    <a:pt x="37" y="65"/>
                  </a:cubicBezTo>
                  <a:cubicBezTo>
                    <a:pt x="57" y="70"/>
                    <a:pt x="75" y="50"/>
                    <a:pt x="66" y="31"/>
                  </a:cubicBezTo>
                  <a:close/>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28" name="Freeform 66">
              <a:extLst>
                <a:ext uri="{FF2B5EF4-FFF2-40B4-BE49-F238E27FC236}">
                  <a16:creationId xmlns:a16="http://schemas.microsoft.com/office/drawing/2014/main" id="{9B8C3D8D-2841-D9E7-E334-568CC127BFC7}"/>
                </a:ext>
              </a:extLst>
            </p:cNvPr>
            <p:cNvSpPr>
              <a:spLocks/>
            </p:cNvSpPr>
            <p:nvPr/>
          </p:nvSpPr>
          <p:spPr bwMode="auto">
            <a:xfrm>
              <a:off x="-3654609" y="6206000"/>
              <a:ext cx="477768" cy="514276"/>
            </a:xfrm>
            <a:custGeom>
              <a:avLst/>
              <a:gdLst>
                <a:gd name="T0" fmla="*/ 13 w 173"/>
                <a:gd name="T1" fmla="*/ 93 h 186"/>
                <a:gd name="T2" fmla="*/ 33 w 173"/>
                <a:gd name="T3" fmla="*/ 136 h 186"/>
                <a:gd name="T4" fmla="*/ 123 w 173"/>
                <a:gd name="T5" fmla="*/ 170 h 186"/>
                <a:gd name="T6" fmla="*/ 157 w 173"/>
                <a:gd name="T7" fmla="*/ 79 h 186"/>
                <a:gd name="T8" fmla="*/ 136 w 173"/>
                <a:gd name="T9" fmla="*/ 34 h 186"/>
                <a:gd name="T10" fmla="*/ 133 w 173"/>
                <a:gd name="T11" fmla="*/ 26 h 186"/>
                <a:gd name="T12" fmla="*/ 86 w 173"/>
                <a:gd name="T13" fmla="*/ 8 h 186"/>
                <a:gd name="T14" fmla="*/ 26 w 173"/>
                <a:gd name="T15" fmla="*/ 36 h 186"/>
                <a:gd name="T16" fmla="*/ 8 w 173"/>
                <a:gd name="T17" fmla="*/ 83 h 186"/>
                <a:gd name="T18" fmla="*/ 15 w 173"/>
                <a:gd name="T19" fmla="*/ 9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186">
                  <a:moveTo>
                    <a:pt x="13" y="93"/>
                  </a:moveTo>
                  <a:cubicBezTo>
                    <a:pt x="33" y="136"/>
                    <a:pt x="33" y="136"/>
                    <a:pt x="33" y="136"/>
                  </a:cubicBezTo>
                  <a:cubicBezTo>
                    <a:pt x="48" y="170"/>
                    <a:pt x="89" y="186"/>
                    <a:pt x="123" y="170"/>
                  </a:cubicBezTo>
                  <a:cubicBezTo>
                    <a:pt x="158" y="154"/>
                    <a:pt x="173" y="114"/>
                    <a:pt x="157" y="79"/>
                  </a:cubicBezTo>
                  <a:cubicBezTo>
                    <a:pt x="136" y="34"/>
                    <a:pt x="136" y="34"/>
                    <a:pt x="136" y="34"/>
                  </a:cubicBezTo>
                  <a:cubicBezTo>
                    <a:pt x="133" y="26"/>
                    <a:pt x="133" y="26"/>
                    <a:pt x="133" y="26"/>
                  </a:cubicBezTo>
                  <a:cubicBezTo>
                    <a:pt x="125" y="8"/>
                    <a:pt x="104" y="0"/>
                    <a:pt x="86" y="8"/>
                  </a:cubicBezTo>
                  <a:cubicBezTo>
                    <a:pt x="26" y="36"/>
                    <a:pt x="26" y="36"/>
                    <a:pt x="26" y="36"/>
                  </a:cubicBezTo>
                  <a:cubicBezTo>
                    <a:pt x="8" y="44"/>
                    <a:pt x="0" y="65"/>
                    <a:pt x="8" y="83"/>
                  </a:cubicBezTo>
                  <a:cubicBezTo>
                    <a:pt x="15" y="98"/>
                    <a:pt x="15" y="98"/>
                    <a:pt x="15" y="98"/>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29" name="Freeform 67">
              <a:extLst>
                <a:ext uri="{FF2B5EF4-FFF2-40B4-BE49-F238E27FC236}">
                  <a16:creationId xmlns:a16="http://schemas.microsoft.com/office/drawing/2014/main" id="{DBD205AD-FD20-693C-0C8E-E729E0338CE1}"/>
                </a:ext>
              </a:extLst>
            </p:cNvPr>
            <p:cNvSpPr>
              <a:spLocks/>
            </p:cNvSpPr>
            <p:nvPr/>
          </p:nvSpPr>
          <p:spPr bwMode="auto">
            <a:xfrm>
              <a:off x="-3654609" y="6206000"/>
              <a:ext cx="477768" cy="514276"/>
            </a:xfrm>
            <a:custGeom>
              <a:avLst/>
              <a:gdLst>
                <a:gd name="T0" fmla="*/ 13 w 173"/>
                <a:gd name="T1" fmla="*/ 93 h 186"/>
                <a:gd name="T2" fmla="*/ 33 w 173"/>
                <a:gd name="T3" fmla="*/ 136 h 186"/>
                <a:gd name="T4" fmla="*/ 123 w 173"/>
                <a:gd name="T5" fmla="*/ 170 h 186"/>
                <a:gd name="T6" fmla="*/ 157 w 173"/>
                <a:gd name="T7" fmla="*/ 79 h 186"/>
                <a:gd name="T8" fmla="*/ 136 w 173"/>
                <a:gd name="T9" fmla="*/ 34 h 186"/>
                <a:gd name="T10" fmla="*/ 133 w 173"/>
                <a:gd name="T11" fmla="*/ 26 h 186"/>
                <a:gd name="T12" fmla="*/ 86 w 173"/>
                <a:gd name="T13" fmla="*/ 8 h 186"/>
                <a:gd name="T14" fmla="*/ 26 w 173"/>
                <a:gd name="T15" fmla="*/ 36 h 186"/>
                <a:gd name="T16" fmla="*/ 8 w 173"/>
                <a:gd name="T17" fmla="*/ 83 h 186"/>
                <a:gd name="T18" fmla="*/ 15 w 173"/>
                <a:gd name="T19" fmla="*/ 9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186">
                  <a:moveTo>
                    <a:pt x="13" y="93"/>
                  </a:moveTo>
                  <a:cubicBezTo>
                    <a:pt x="33" y="136"/>
                    <a:pt x="33" y="136"/>
                    <a:pt x="33" y="136"/>
                  </a:cubicBezTo>
                  <a:cubicBezTo>
                    <a:pt x="48" y="170"/>
                    <a:pt x="89" y="186"/>
                    <a:pt x="123" y="170"/>
                  </a:cubicBezTo>
                  <a:cubicBezTo>
                    <a:pt x="158" y="154"/>
                    <a:pt x="173" y="114"/>
                    <a:pt x="157" y="79"/>
                  </a:cubicBezTo>
                  <a:cubicBezTo>
                    <a:pt x="136" y="34"/>
                    <a:pt x="136" y="34"/>
                    <a:pt x="136" y="34"/>
                  </a:cubicBezTo>
                  <a:cubicBezTo>
                    <a:pt x="133" y="26"/>
                    <a:pt x="133" y="26"/>
                    <a:pt x="133" y="26"/>
                  </a:cubicBezTo>
                  <a:cubicBezTo>
                    <a:pt x="125" y="8"/>
                    <a:pt x="104" y="0"/>
                    <a:pt x="86" y="8"/>
                  </a:cubicBezTo>
                  <a:cubicBezTo>
                    <a:pt x="26" y="36"/>
                    <a:pt x="26" y="36"/>
                    <a:pt x="26" y="36"/>
                  </a:cubicBezTo>
                  <a:cubicBezTo>
                    <a:pt x="8" y="44"/>
                    <a:pt x="0" y="65"/>
                    <a:pt x="8" y="83"/>
                  </a:cubicBezTo>
                  <a:cubicBezTo>
                    <a:pt x="15" y="98"/>
                    <a:pt x="15" y="98"/>
                    <a:pt x="15" y="98"/>
                  </a:cubicBezTo>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0" name="Freeform 68">
              <a:extLst>
                <a:ext uri="{FF2B5EF4-FFF2-40B4-BE49-F238E27FC236}">
                  <a16:creationId xmlns:a16="http://schemas.microsoft.com/office/drawing/2014/main" id="{83E7D292-5885-0CBE-8137-90505C2A8D95}"/>
                </a:ext>
              </a:extLst>
            </p:cNvPr>
            <p:cNvSpPr>
              <a:spLocks/>
            </p:cNvSpPr>
            <p:nvPr/>
          </p:nvSpPr>
          <p:spPr bwMode="auto">
            <a:xfrm>
              <a:off x="-3654609" y="6288538"/>
              <a:ext cx="376183" cy="431738"/>
            </a:xfrm>
            <a:custGeom>
              <a:avLst/>
              <a:gdLst>
                <a:gd name="T0" fmla="*/ 13 w 136"/>
                <a:gd name="T1" fmla="*/ 63 h 156"/>
                <a:gd name="T2" fmla="*/ 33 w 136"/>
                <a:gd name="T3" fmla="*/ 106 h 156"/>
                <a:gd name="T4" fmla="*/ 33 w 136"/>
                <a:gd name="T5" fmla="*/ 106 h 156"/>
                <a:gd name="T6" fmla="*/ 123 w 136"/>
                <a:gd name="T7" fmla="*/ 140 h 156"/>
                <a:gd name="T8" fmla="*/ 134 w 136"/>
                <a:gd name="T9" fmla="*/ 135 h 156"/>
                <a:gd name="T10" fmla="*/ 136 w 136"/>
                <a:gd name="T11" fmla="*/ 134 h 156"/>
                <a:gd name="T12" fmla="*/ 47 w 136"/>
                <a:gd name="T13" fmla="*/ 100 h 156"/>
                <a:gd name="T14" fmla="*/ 47 w 136"/>
                <a:gd name="T15" fmla="*/ 100 h 156"/>
                <a:gd name="T16" fmla="*/ 27 w 136"/>
                <a:gd name="T17" fmla="*/ 56 h 156"/>
                <a:gd name="T18" fmla="*/ 30 w 136"/>
                <a:gd name="T19" fmla="*/ 61 h 156"/>
                <a:gd name="T20" fmla="*/ 23 w 136"/>
                <a:gd name="T21" fmla="*/ 46 h 156"/>
                <a:gd name="T22" fmla="*/ 40 w 136"/>
                <a:gd name="T23" fmla="*/ 0 h 156"/>
                <a:gd name="T24" fmla="*/ 26 w 136"/>
                <a:gd name="T25" fmla="*/ 6 h 156"/>
                <a:gd name="T26" fmla="*/ 8 w 136"/>
                <a:gd name="T27" fmla="*/ 53 h 156"/>
                <a:gd name="T28" fmla="*/ 15 w 136"/>
                <a:gd name="T29" fmla="*/ 68 h 156"/>
                <a:gd name="T30" fmla="*/ 13 w 136"/>
                <a:gd name="T31" fmla="*/ 63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6" h="156">
                  <a:moveTo>
                    <a:pt x="13" y="63"/>
                  </a:moveTo>
                  <a:cubicBezTo>
                    <a:pt x="33" y="106"/>
                    <a:pt x="33" y="106"/>
                    <a:pt x="33" y="106"/>
                  </a:cubicBezTo>
                  <a:cubicBezTo>
                    <a:pt x="33" y="106"/>
                    <a:pt x="33" y="106"/>
                    <a:pt x="33" y="106"/>
                  </a:cubicBezTo>
                  <a:cubicBezTo>
                    <a:pt x="49" y="140"/>
                    <a:pt x="89" y="156"/>
                    <a:pt x="123" y="140"/>
                  </a:cubicBezTo>
                  <a:cubicBezTo>
                    <a:pt x="134" y="135"/>
                    <a:pt x="134" y="135"/>
                    <a:pt x="134" y="135"/>
                  </a:cubicBezTo>
                  <a:cubicBezTo>
                    <a:pt x="134" y="135"/>
                    <a:pt x="135" y="135"/>
                    <a:pt x="136" y="134"/>
                  </a:cubicBezTo>
                  <a:cubicBezTo>
                    <a:pt x="102" y="148"/>
                    <a:pt x="62" y="133"/>
                    <a:pt x="47" y="100"/>
                  </a:cubicBezTo>
                  <a:cubicBezTo>
                    <a:pt x="47" y="100"/>
                    <a:pt x="47" y="100"/>
                    <a:pt x="47" y="100"/>
                  </a:cubicBezTo>
                  <a:cubicBezTo>
                    <a:pt x="27" y="56"/>
                    <a:pt x="27" y="56"/>
                    <a:pt x="27" y="56"/>
                  </a:cubicBezTo>
                  <a:cubicBezTo>
                    <a:pt x="30" y="61"/>
                    <a:pt x="30" y="61"/>
                    <a:pt x="30" y="61"/>
                  </a:cubicBezTo>
                  <a:cubicBezTo>
                    <a:pt x="23" y="46"/>
                    <a:pt x="23" y="46"/>
                    <a:pt x="23" y="46"/>
                  </a:cubicBezTo>
                  <a:cubicBezTo>
                    <a:pt x="15" y="28"/>
                    <a:pt x="22" y="8"/>
                    <a:pt x="40" y="0"/>
                  </a:cubicBezTo>
                  <a:cubicBezTo>
                    <a:pt x="26" y="6"/>
                    <a:pt x="26" y="6"/>
                    <a:pt x="26" y="6"/>
                  </a:cubicBezTo>
                  <a:cubicBezTo>
                    <a:pt x="8" y="14"/>
                    <a:pt x="0" y="35"/>
                    <a:pt x="8" y="53"/>
                  </a:cubicBezTo>
                  <a:cubicBezTo>
                    <a:pt x="15" y="68"/>
                    <a:pt x="15" y="68"/>
                    <a:pt x="15" y="68"/>
                  </a:cubicBezTo>
                  <a:lnTo>
                    <a:pt x="13" y="63"/>
                  </a:lnTo>
                  <a:close/>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1" name="Freeform 69">
              <a:extLst>
                <a:ext uri="{FF2B5EF4-FFF2-40B4-BE49-F238E27FC236}">
                  <a16:creationId xmlns:a16="http://schemas.microsoft.com/office/drawing/2014/main" id="{1579F74C-9CC1-3B24-FA94-0180D4F53587}"/>
                </a:ext>
              </a:extLst>
            </p:cNvPr>
            <p:cNvSpPr>
              <a:spLocks/>
            </p:cNvSpPr>
            <p:nvPr/>
          </p:nvSpPr>
          <p:spPr bwMode="auto">
            <a:xfrm>
              <a:off x="-3654609" y="6206000"/>
              <a:ext cx="477768" cy="511101"/>
            </a:xfrm>
            <a:custGeom>
              <a:avLst/>
              <a:gdLst>
                <a:gd name="T0" fmla="*/ 13 w 173"/>
                <a:gd name="T1" fmla="*/ 92 h 185"/>
                <a:gd name="T2" fmla="*/ 33 w 173"/>
                <a:gd name="T3" fmla="*/ 136 h 185"/>
                <a:gd name="T4" fmla="*/ 33 w 173"/>
                <a:gd name="T5" fmla="*/ 136 h 185"/>
                <a:gd name="T6" fmla="*/ 123 w 173"/>
                <a:gd name="T7" fmla="*/ 170 h 185"/>
                <a:gd name="T8" fmla="*/ 157 w 173"/>
                <a:gd name="T9" fmla="*/ 79 h 185"/>
                <a:gd name="T10" fmla="*/ 136 w 173"/>
                <a:gd name="T11" fmla="*/ 33 h 185"/>
                <a:gd name="T12" fmla="*/ 133 w 173"/>
                <a:gd name="T13" fmla="*/ 26 h 185"/>
                <a:gd name="T14" fmla="*/ 86 w 173"/>
                <a:gd name="T15" fmla="*/ 8 h 185"/>
                <a:gd name="T16" fmla="*/ 26 w 173"/>
                <a:gd name="T17" fmla="*/ 36 h 185"/>
                <a:gd name="T18" fmla="*/ 8 w 173"/>
                <a:gd name="T19" fmla="*/ 82 h 185"/>
                <a:gd name="T20" fmla="*/ 15 w 173"/>
                <a:gd name="T21" fmla="*/ 9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85">
                  <a:moveTo>
                    <a:pt x="13" y="92"/>
                  </a:moveTo>
                  <a:cubicBezTo>
                    <a:pt x="33" y="136"/>
                    <a:pt x="33" y="136"/>
                    <a:pt x="33" y="136"/>
                  </a:cubicBezTo>
                  <a:cubicBezTo>
                    <a:pt x="33" y="136"/>
                    <a:pt x="33" y="136"/>
                    <a:pt x="33" y="136"/>
                  </a:cubicBezTo>
                  <a:cubicBezTo>
                    <a:pt x="48" y="170"/>
                    <a:pt x="89" y="185"/>
                    <a:pt x="123" y="170"/>
                  </a:cubicBezTo>
                  <a:cubicBezTo>
                    <a:pt x="158" y="154"/>
                    <a:pt x="173" y="113"/>
                    <a:pt x="157" y="79"/>
                  </a:cubicBezTo>
                  <a:cubicBezTo>
                    <a:pt x="136" y="33"/>
                    <a:pt x="136" y="33"/>
                    <a:pt x="136" y="33"/>
                  </a:cubicBezTo>
                  <a:cubicBezTo>
                    <a:pt x="133" y="26"/>
                    <a:pt x="133" y="26"/>
                    <a:pt x="133" y="26"/>
                  </a:cubicBezTo>
                  <a:cubicBezTo>
                    <a:pt x="125" y="8"/>
                    <a:pt x="104" y="0"/>
                    <a:pt x="86" y="8"/>
                  </a:cubicBezTo>
                  <a:cubicBezTo>
                    <a:pt x="26" y="36"/>
                    <a:pt x="26" y="36"/>
                    <a:pt x="26" y="36"/>
                  </a:cubicBezTo>
                  <a:cubicBezTo>
                    <a:pt x="8" y="44"/>
                    <a:pt x="0" y="65"/>
                    <a:pt x="8" y="82"/>
                  </a:cubicBezTo>
                  <a:cubicBezTo>
                    <a:pt x="15" y="98"/>
                    <a:pt x="15" y="98"/>
                    <a:pt x="15" y="98"/>
                  </a:cubicBezTo>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2" name="Freeform 70">
              <a:extLst>
                <a:ext uri="{FF2B5EF4-FFF2-40B4-BE49-F238E27FC236}">
                  <a16:creationId xmlns:a16="http://schemas.microsoft.com/office/drawing/2014/main" id="{93DD9EC1-1852-58EF-7905-9C3DDD72DB65}"/>
                </a:ext>
              </a:extLst>
            </p:cNvPr>
            <p:cNvSpPr>
              <a:spLocks/>
            </p:cNvSpPr>
            <p:nvPr/>
          </p:nvSpPr>
          <p:spPr bwMode="auto">
            <a:xfrm>
              <a:off x="-3308584" y="6456788"/>
              <a:ext cx="19047" cy="39682"/>
            </a:xfrm>
            <a:custGeom>
              <a:avLst/>
              <a:gdLst>
                <a:gd name="T0" fmla="*/ 0 w 7"/>
                <a:gd name="T1" fmla="*/ 14 h 14"/>
                <a:gd name="T2" fmla="*/ 5 w 7"/>
                <a:gd name="T3" fmla="*/ 0 h 14"/>
              </a:gdLst>
              <a:ahLst/>
              <a:cxnLst>
                <a:cxn ang="0">
                  <a:pos x="T0" y="T1"/>
                </a:cxn>
                <a:cxn ang="0">
                  <a:pos x="T2" y="T3"/>
                </a:cxn>
              </a:cxnLst>
              <a:rect l="0" t="0" r="r" b="b"/>
              <a:pathLst>
                <a:path w="7" h="14">
                  <a:moveTo>
                    <a:pt x="0" y="14"/>
                  </a:moveTo>
                  <a:cubicBezTo>
                    <a:pt x="5" y="11"/>
                    <a:pt x="7" y="5"/>
                    <a:pt x="5" y="0"/>
                  </a:cubicBezTo>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3" name="Freeform 71">
              <a:extLst>
                <a:ext uri="{FF2B5EF4-FFF2-40B4-BE49-F238E27FC236}">
                  <a16:creationId xmlns:a16="http://schemas.microsoft.com/office/drawing/2014/main" id="{AABF90D0-3AA6-223E-FF48-DA468FA9C5D8}"/>
                </a:ext>
              </a:extLst>
            </p:cNvPr>
            <p:cNvSpPr>
              <a:spLocks/>
            </p:cNvSpPr>
            <p:nvPr/>
          </p:nvSpPr>
          <p:spPr bwMode="auto">
            <a:xfrm>
              <a:off x="-3632387" y="6504407"/>
              <a:ext cx="96823" cy="107934"/>
            </a:xfrm>
            <a:custGeom>
              <a:avLst/>
              <a:gdLst>
                <a:gd name="T0" fmla="*/ 35 w 35"/>
                <a:gd name="T1" fmla="*/ 13 h 39"/>
                <a:gd name="T2" fmla="*/ 12 w 35"/>
                <a:gd name="T3" fmla="*/ 4 h 39"/>
                <a:gd name="T4" fmla="*/ 4 w 35"/>
                <a:gd name="T5" fmla="*/ 27 h 39"/>
                <a:gd name="T6" fmla="*/ 27 w 35"/>
                <a:gd name="T7" fmla="*/ 35 h 39"/>
                <a:gd name="T8" fmla="*/ 33 w 35"/>
                <a:gd name="T9" fmla="*/ 30 h 39"/>
              </a:gdLst>
              <a:ahLst/>
              <a:cxnLst>
                <a:cxn ang="0">
                  <a:pos x="T0" y="T1"/>
                </a:cxn>
                <a:cxn ang="0">
                  <a:pos x="T2" y="T3"/>
                </a:cxn>
                <a:cxn ang="0">
                  <a:pos x="T4" y="T5"/>
                </a:cxn>
                <a:cxn ang="0">
                  <a:pos x="T6" y="T7"/>
                </a:cxn>
                <a:cxn ang="0">
                  <a:pos x="T8" y="T9"/>
                </a:cxn>
              </a:cxnLst>
              <a:rect l="0" t="0" r="r" b="b"/>
              <a:pathLst>
                <a:path w="35" h="39">
                  <a:moveTo>
                    <a:pt x="35" y="13"/>
                  </a:moveTo>
                  <a:cubicBezTo>
                    <a:pt x="31" y="4"/>
                    <a:pt x="21" y="0"/>
                    <a:pt x="12" y="4"/>
                  </a:cubicBezTo>
                  <a:cubicBezTo>
                    <a:pt x="4" y="8"/>
                    <a:pt x="0" y="18"/>
                    <a:pt x="4" y="27"/>
                  </a:cubicBezTo>
                  <a:cubicBezTo>
                    <a:pt x="8" y="36"/>
                    <a:pt x="18" y="39"/>
                    <a:pt x="27" y="35"/>
                  </a:cubicBezTo>
                  <a:cubicBezTo>
                    <a:pt x="29" y="34"/>
                    <a:pt x="32" y="32"/>
                    <a:pt x="33" y="30"/>
                  </a:cubicBezTo>
                </a:path>
              </a:pathLst>
            </a:custGeom>
            <a:solidFill>
              <a:srgbClr val="FCD3B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4" name="Freeform 72">
              <a:extLst>
                <a:ext uri="{FF2B5EF4-FFF2-40B4-BE49-F238E27FC236}">
                  <a16:creationId xmlns:a16="http://schemas.microsoft.com/office/drawing/2014/main" id="{F1E4A15E-37B0-AE8B-1D83-EE64F968C532}"/>
                </a:ext>
              </a:extLst>
            </p:cNvPr>
            <p:cNvSpPr>
              <a:spLocks/>
            </p:cNvSpPr>
            <p:nvPr/>
          </p:nvSpPr>
          <p:spPr bwMode="auto">
            <a:xfrm>
              <a:off x="-3632387" y="6504407"/>
              <a:ext cx="96823" cy="107934"/>
            </a:xfrm>
            <a:custGeom>
              <a:avLst/>
              <a:gdLst>
                <a:gd name="T0" fmla="*/ 35 w 35"/>
                <a:gd name="T1" fmla="*/ 13 h 39"/>
                <a:gd name="T2" fmla="*/ 12 w 35"/>
                <a:gd name="T3" fmla="*/ 4 h 39"/>
                <a:gd name="T4" fmla="*/ 4 w 35"/>
                <a:gd name="T5" fmla="*/ 27 h 39"/>
                <a:gd name="T6" fmla="*/ 27 w 35"/>
                <a:gd name="T7" fmla="*/ 35 h 39"/>
                <a:gd name="T8" fmla="*/ 33 w 35"/>
                <a:gd name="T9" fmla="*/ 30 h 39"/>
              </a:gdLst>
              <a:ahLst/>
              <a:cxnLst>
                <a:cxn ang="0">
                  <a:pos x="T0" y="T1"/>
                </a:cxn>
                <a:cxn ang="0">
                  <a:pos x="T2" y="T3"/>
                </a:cxn>
                <a:cxn ang="0">
                  <a:pos x="T4" y="T5"/>
                </a:cxn>
                <a:cxn ang="0">
                  <a:pos x="T6" y="T7"/>
                </a:cxn>
                <a:cxn ang="0">
                  <a:pos x="T8" y="T9"/>
                </a:cxn>
              </a:cxnLst>
              <a:rect l="0" t="0" r="r" b="b"/>
              <a:pathLst>
                <a:path w="35" h="39">
                  <a:moveTo>
                    <a:pt x="35" y="13"/>
                  </a:moveTo>
                  <a:cubicBezTo>
                    <a:pt x="31" y="4"/>
                    <a:pt x="21" y="0"/>
                    <a:pt x="12" y="4"/>
                  </a:cubicBezTo>
                  <a:cubicBezTo>
                    <a:pt x="4" y="8"/>
                    <a:pt x="0" y="18"/>
                    <a:pt x="4" y="27"/>
                  </a:cubicBezTo>
                  <a:cubicBezTo>
                    <a:pt x="8" y="36"/>
                    <a:pt x="18" y="39"/>
                    <a:pt x="27" y="35"/>
                  </a:cubicBezTo>
                  <a:cubicBezTo>
                    <a:pt x="29" y="34"/>
                    <a:pt x="32" y="32"/>
                    <a:pt x="33" y="30"/>
                  </a:cubicBezTo>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5" name="Freeform 73">
              <a:extLst>
                <a:ext uri="{FF2B5EF4-FFF2-40B4-BE49-F238E27FC236}">
                  <a16:creationId xmlns:a16="http://schemas.microsoft.com/office/drawing/2014/main" id="{F53374C3-0BDB-69E8-DA54-EFB1F37A466D}"/>
                </a:ext>
              </a:extLst>
            </p:cNvPr>
            <p:cNvSpPr>
              <a:spLocks/>
            </p:cNvSpPr>
            <p:nvPr/>
          </p:nvSpPr>
          <p:spPr bwMode="auto">
            <a:xfrm>
              <a:off x="-3722862" y="6086955"/>
              <a:ext cx="471419" cy="447610"/>
            </a:xfrm>
            <a:custGeom>
              <a:avLst/>
              <a:gdLst>
                <a:gd name="T0" fmla="*/ 147 w 171"/>
                <a:gd name="T1" fmla="*/ 70 h 162"/>
                <a:gd name="T2" fmla="*/ 67 w 171"/>
                <a:gd name="T3" fmla="*/ 157 h 162"/>
                <a:gd name="T4" fmla="*/ 64 w 171"/>
                <a:gd name="T5" fmla="*/ 159 h 162"/>
                <a:gd name="T6" fmla="*/ 38 w 171"/>
                <a:gd name="T7" fmla="*/ 162 h 162"/>
                <a:gd name="T8" fmla="*/ 22 w 171"/>
                <a:gd name="T9" fmla="*/ 55 h 162"/>
                <a:gd name="T10" fmla="*/ 148 w 171"/>
                <a:gd name="T11" fmla="*/ 19 h 162"/>
                <a:gd name="T12" fmla="*/ 147 w 171"/>
                <a:gd name="T13" fmla="*/ 70 h 162"/>
              </a:gdLst>
              <a:ahLst/>
              <a:cxnLst>
                <a:cxn ang="0">
                  <a:pos x="T0" y="T1"/>
                </a:cxn>
                <a:cxn ang="0">
                  <a:pos x="T2" y="T3"/>
                </a:cxn>
                <a:cxn ang="0">
                  <a:pos x="T4" y="T5"/>
                </a:cxn>
                <a:cxn ang="0">
                  <a:pos x="T6" y="T7"/>
                </a:cxn>
                <a:cxn ang="0">
                  <a:pos x="T8" y="T9"/>
                </a:cxn>
                <a:cxn ang="0">
                  <a:pos x="T10" y="T11"/>
                </a:cxn>
                <a:cxn ang="0">
                  <a:pos x="T12" y="T13"/>
                </a:cxn>
              </a:cxnLst>
              <a:rect l="0" t="0" r="r" b="b"/>
              <a:pathLst>
                <a:path w="171" h="162">
                  <a:moveTo>
                    <a:pt x="147" y="70"/>
                  </a:moveTo>
                  <a:cubicBezTo>
                    <a:pt x="109" y="81"/>
                    <a:pt x="67" y="106"/>
                    <a:pt x="67" y="157"/>
                  </a:cubicBezTo>
                  <a:cubicBezTo>
                    <a:pt x="67" y="159"/>
                    <a:pt x="65" y="160"/>
                    <a:pt x="64" y="159"/>
                  </a:cubicBezTo>
                  <a:cubicBezTo>
                    <a:pt x="48" y="147"/>
                    <a:pt x="38" y="162"/>
                    <a:pt x="38" y="162"/>
                  </a:cubicBezTo>
                  <a:cubicBezTo>
                    <a:pt x="11" y="134"/>
                    <a:pt x="0" y="88"/>
                    <a:pt x="22" y="55"/>
                  </a:cubicBezTo>
                  <a:cubicBezTo>
                    <a:pt x="57" y="0"/>
                    <a:pt x="116" y="0"/>
                    <a:pt x="148" y="19"/>
                  </a:cubicBezTo>
                  <a:cubicBezTo>
                    <a:pt x="170" y="32"/>
                    <a:pt x="171" y="62"/>
                    <a:pt x="147" y="70"/>
                  </a:cubicBezTo>
                  <a:close/>
                </a:path>
              </a:pathLst>
            </a:custGeom>
            <a:solidFill>
              <a:srgbClr val="77172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6" name="Freeform 74">
              <a:extLst>
                <a:ext uri="{FF2B5EF4-FFF2-40B4-BE49-F238E27FC236}">
                  <a16:creationId xmlns:a16="http://schemas.microsoft.com/office/drawing/2014/main" id="{337A6C66-081E-B107-E8F6-3AB1E259A08E}"/>
                </a:ext>
              </a:extLst>
            </p:cNvPr>
            <p:cNvSpPr>
              <a:spLocks/>
            </p:cNvSpPr>
            <p:nvPr/>
          </p:nvSpPr>
          <p:spPr bwMode="auto">
            <a:xfrm>
              <a:off x="-3722862" y="6086955"/>
              <a:ext cx="471419" cy="447610"/>
            </a:xfrm>
            <a:custGeom>
              <a:avLst/>
              <a:gdLst>
                <a:gd name="T0" fmla="*/ 147 w 171"/>
                <a:gd name="T1" fmla="*/ 70 h 162"/>
                <a:gd name="T2" fmla="*/ 67 w 171"/>
                <a:gd name="T3" fmla="*/ 157 h 162"/>
                <a:gd name="T4" fmla="*/ 64 w 171"/>
                <a:gd name="T5" fmla="*/ 159 h 162"/>
                <a:gd name="T6" fmla="*/ 38 w 171"/>
                <a:gd name="T7" fmla="*/ 162 h 162"/>
                <a:gd name="T8" fmla="*/ 22 w 171"/>
                <a:gd name="T9" fmla="*/ 55 h 162"/>
                <a:gd name="T10" fmla="*/ 148 w 171"/>
                <a:gd name="T11" fmla="*/ 19 h 162"/>
                <a:gd name="T12" fmla="*/ 147 w 171"/>
                <a:gd name="T13" fmla="*/ 70 h 162"/>
              </a:gdLst>
              <a:ahLst/>
              <a:cxnLst>
                <a:cxn ang="0">
                  <a:pos x="T0" y="T1"/>
                </a:cxn>
                <a:cxn ang="0">
                  <a:pos x="T2" y="T3"/>
                </a:cxn>
                <a:cxn ang="0">
                  <a:pos x="T4" y="T5"/>
                </a:cxn>
                <a:cxn ang="0">
                  <a:pos x="T6" y="T7"/>
                </a:cxn>
                <a:cxn ang="0">
                  <a:pos x="T8" y="T9"/>
                </a:cxn>
                <a:cxn ang="0">
                  <a:pos x="T10" y="T11"/>
                </a:cxn>
                <a:cxn ang="0">
                  <a:pos x="T12" y="T13"/>
                </a:cxn>
              </a:cxnLst>
              <a:rect l="0" t="0" r="r" b="b"/>
              <a:pathLst>
                <a:path w="171" h="162">
                  <a:moveTo>
                    <a:pt x="147" y="70"/>
                  </a:moveTo>
                  <a:cubicBezTo>
                    <a:pt x="109" y="81"/>
                    <a:pt x="67" y="106"/>
                    <a:pt x="67" y="157"/>
                  </a:cubicBezTo>
                  <a:cubicBezTo>
                    <a:pt x="67" y="159"/>
                    <a:pt x="65" y="160"/>
                    <a:pt x="64" y="159"/>
                  </a:cubicBezTo>
                  <a:cubicBezTo>
                    <a:pt x="48" y="147"/>
                    <a:pt x="38" y="162"/>
                    <a:pt x="38" y="162"/>
                  </a:cubicBezTo>
                  <a:cubicBezTo>
                    <a:pt x="11" y="134"/>
                    <a:pt x="0" y="88"/>
                    <a:pt x="22" y="55"/>
                  </a:cubicBezTo>
                  <a:cubicBezTo>
                    <a:pt x="57" y="0"/>
                    <a:pt x="116" y="0"/>
                    <a:pt x="148" y="19"/>
                  </a:cubicBezTo>
                  <a:cubicBezTo>
                    <a:pt x="170" y="32"/>
                    <a:pt x="171" y="62"/>
                    <a:pt x="147" y="70"/>
                  </a:cubicBezTo>
                  <a:close/>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7" name="Oval 75">
              <a:extLst>
                <a:ext uri="{FF2B5EF4-FFF2-40B4-BE49-F238E27FC236}">
                  <a16:creationId xmlns:a16="http://schemas.microsoft.com/office/drawing/2014/main" id="{90EA28CC-BC79-5D64-51B7-38019D4D1195}"/>
                </a:ext>
              </a:extLst>
            </p:cNvPr>
            <p:cNvSpPr>
              <a:spLocks noChangeArrowheads="1"/>
            </p:cNvSpPr>
            <p:nvPr/>
          </p:nvSpPr>
          <p:spPr bwMode="auto">
            <a:xfrm>
              <a:off x="-3305409" y="6518692"/>
              <a:ext cx="63491" cy="63491"/>
            </a:xfrm>
            <a:prstGeom prst="ellipse">
              <a:avLst/>
            </a:prstGeom>
            <a:solidFill>
              <a:srgbClr val="630B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8" name="Line 76">
              <a:extLst>
                <a:ext uri="{FF2B5EF4-FFF2-40B4-BE49-F238E27FC236}">
                  <a16:creationId xmlns:a16="http://schemas.microsoft.com/office/drawing/2014/main" id="{0B832869-D4CD-C346-0C5D-1EDFC23426B3}"/>
                </a:ext>
              </a:extLst>
            </p:cNvPr>
            <p:cNvSpPr>
              <a:spLocks noChangeShapeType="1"/>
            </p:cNvSpPr>
            <p:nvPr/>
          </p:nvSpPr>
          <p:spPr bwMode="auto">
            <a:xfrm flipH="1" flipV="1">
              <a:off x="-3327631" y="6401234"/>
              <a:ext cx="33332" cy="55555"/>
            </a:xfrm>
            <a:prstGeom prst="line">
              <a:avLst/>
            </a:prstGeom>
            <a:noFill/>
            <a:ln w="20638"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39" name="Line 77">
              <a:extLst>
                <a:ext uri="{FF2B5EF4-FFF2-40B4-BE49-F238E27FC236}">
                  <a16:creationId xmlns:a16="http://schemas.microsoft.com/office/drawing/2014/main" id="{F1675E75-1232-7CB0-A8D2-D1FC40E918D8}"/>
                </a:ext>
              </a:extLst>
            </p:cNvPr>
            <p:cNvSpPr>
              <a:spLocks noChangeShapeType="1"/>
            </p:cNvSpPr>
            <p:nvPr/>
          </p:nvSpPr>
          <p:spPr bwMode="auto">
            <a:xfrm flipH="1" flipV="1">
              <a:off x="-3408583" y="6437741"/>
              <a:ext cx="6349" cy="7937"/>
            </a:xfrm>
            <a:prstGeom prst="line">
              <a:avLst/>
            </a:prstGeom>
            <a:noFill/>
            <a:ln w="46038"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0" name="Line 78">
              <a:extLst>
                <a:ext uri="{FF2B5EF4-FFF2-40B4-BE49-F238E27FC236}">
                  <a16:creationId xmlns:a16="http://schemas.microsoft.com/office/drawing/2014/main" id="{681B2C39-FC96-DB55-10C6-FCA5369A6F13}"/>
                </a:ext>
              </a:extLst>
            </p:cNvPr>
            <p:cNvSpPr>
              <a:spLocks noChangeShapeType="1"/>
            </p:cNvSpPr>
            <p:nvPr/>
          </p:nvSpPr>
          <p:spPr bwMode="auto">
            <a:xfrm flipH="1" flipV="1">
              <a:off x="-3286362" y="6374250"/>
              <a:ext cx="3175" cy="7937"/>
            </a:xfrm>
            <a:prstGeom prst="line">
              <a:avLst/>
            </a:prstGeom>
            <a:noFill/>
            <a:ln w="46038"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1" name="Freeform 79">
              <a:extLst>
                <a:ext uri="{FF2B5EF4-FFF2-40B4-BE49-F238E27FC236}">
                  <a16:creationId xmlns:a16="http://schemas.microsoft.com/office/drawing/2014/main" id="{F9F6DF4B-59BE-23FA-C6F8-E810A33520C6}"/>
                </a:ext>
              </a:extLst>
            </p:cNvPr>
            <p:cNvSpPr>
              <a:spLocks/>
            </p:cNvSpPr>
            <p:nvPr/>
          </p:nvSpPr>
          <p:spPr bwMode="auto">
            <a:xfrm>
              <a:off x="-3018114" y="5915530"/>
              <a:ext cx="277772" cy="306344"/>
            </a:xfrm>
            <a:custGeom>
              <a:avLst/>
              <a:gdLst>
                <a:gd name="T0" fmla="*/ 53 w 101"/>
                <a:gd name="T1" fmla="*/ 55 h 111"/>
                <a:gd name="T2" fmla="*/ 15 w 101"/>
                <a:gd name="T3" fmla="*/ 29 h 111"/>
                <a:gd name="T4" fmla="*/ 3 w 101"/>
                <a:gd name="T5" fmla="*/ 29 h 111"/>
                <a:gd name="T6" fmla="*/ 4 w 101"/>
                <a:gd name="T7" fmla="*/ 41 h 111"/>
                <a:gd name="T8" fmla="*/ 43 w 101"/>
                <a:gd name="T9" fmla="*/ 72 h 111"/>
                <a:gd name="T10" fmla="*/ 45 w 101"/>
                <a:gd name="T11" fmla="*/ 77 h 111"/>
                <a:gd name="T12" fmla="*/ 39 w 101"/>
                <a:gd name="T13" fmla="*/ 82 h 111"/>
                <a:gd name="T14" fmla="*/ 22 w 101"/>
                <a:gd name="T15" fmla="*/ 81 h 111"/>
                <a:gd name="T16" fmla="*/ 12 w 101"/>
                <a:gd name="T17" fmla="*/ 88 h 111"/>
                <a:gd name="T18" fmla="*/ 19 w 101"/>
                <a:gd name="T19" fmla="*/ 98 h 111"/>
                <a:gd name="T20" fmla="*/ 43 w 101"/>
                <a:gd name="T21" fmla="*/ 100 h 111"/>
                <a:gd name="T22" fmla="*/ 42 w 101"/>
                <a:gd name="T23" fmla="*/ 106 h 111"/>
                <a:gd name="T24" fmla="*/ 98 w 101"/>
                <a:gd name="T25" fmla="*/ 111 h 111"/>
                <a:gd name="T26" fmla="*/ 101 w 101"/>
                <a:gd name="T27" fmla="*/ 75 h 111"/>
                <a:gd name="T28" fmla="*/ 95 w 101"/>
                <a:gd name="T29" fmla="*/ 52 h 111"/>
                <a:gd name="T30" fmla="*/ 71 w 101"/>
                <a:gd name="T31" fmla="*/ 6 h 111"/>
                <a:gd name="T32" fmla="*/ 61 w 101"/>
                <a:gd name="T33" fmla="*/ 1 h 111"/>
                <a:gd name="T34" fmla="*/ 56 w 101"/>
                <a:gd name="T35" fmla="*/ 13 h 111"/>
                <a:gd name="T36" fmla="*/ 70 w 101"/>
                <a:gd name="T37" fmla="*/ 4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1" h="111">
                  <a:moveTo>
                    <a:pt x="53" y="55"/>
                  </a:moveTo>
                  <a:cubicBezTo>
                    <a:pt x="15" y="29"/>
                    <a:pt x="15" y="29"/>
                    <a:pt x="15" y="29"/>
                  </a:cubicBezTo>
                  <a:cubicBezTo>
                    <a:pt x="12" y="25"/>
                    <a:pt x="6" y="26"/>
                    <a:pt x="3" y="29"/>
                  </a:cubicBezTo>
                  <a:cubicBezTo>
                    <a:pt x="0" y="33"/>
                    <a:pt x="0" y="38"/>
                    <a:pt x="4" y="41"/>
                  </a:cubicBezTo>
                  <a:cubicBezTo>
                    <a:pt x="43" y="72"/>
                    <a:pt x="43" y="72"/>
                    <a:pt x="43" y="72"/>
                  </a:cubicBezTo>
                  <a:cubicBezTo>
                    <a:pt x="44" y="74"/>
                    <a:pt x="45" y="75"/>
                    <a:pt x="45" y="77"/>
                  </a:cubicBezTo>
                  <a:cubicBezTo>
                    <a:pt x="45" y="80"/>
                    <a:pt x="42" y="83"/>
                    <a:pt x="39" y="82"/>
                  </a:cubicBezTo>
                  <a:cubicBezTo>
                    <a:pt x="22" y="81"/>
                    <a:pt x="22" y="81"/>
                    <a:pt x="22" y="81"/>
                  </a:cubicBezTo>
                  <a:cubicBezTo>
                    <a:pt x="17" y="81"/>
                    <a:pt x="13" y="84"/>
                    <a:pt x="12" y="88"/>
                  </a:cubicBezTo>
                  <a:cubicBezTo>
                    <a:pt x="11" y="93"/>
                    <a:pt x="14" y="98"/>
                    <a:pt x="19" y="98"/>
                  </a:cubicBezTo>
                  <a:cubicBezTo>
                    <a:pt x="43" y="100"/>
                    <a:pt x="43" y="100"/>
                    <a:pt x="43" y="100"/>
                  </a:cubicBezTo>
                  <a:cubicBezTo>
                    <a:pt x="42" y="106"/>
                    <a:pt x="42" y="106"/>
                    <a:pt x="42" y="106"/>
                  </a:cubicBezTo>
                  <a:cubicBezTo>
                    <a:pt x="98" y="111"/>
                    <a:pt x="98" y="111"/>
                    <a:pt x="98" y="111"/>
                  </a:cubicBezTo>
                  <a:cubicBezTo>
                    <a:pt x="101" y="75"/>
                    <a:pt x="101" y="75"/>
                    <a:pt x="101" y="75"/>
                  </a:cubicBezTo>
                  <a:cubicBezTo>
                    <a:pt x="101" y="64"/>
                    <a:pt x="96" y="54"/>
                    <a:pt x="95" y="52"/>
                  </a:cubicBezTo>
                  <a:cubicBezTo>
                    <a:pt x="71" y="6"/>
                    <a:pt x="71" y="6"/>
                    <a:pt x="71" y="6"/>
                  </a:cubicBezTo>
                  <a:cubicBezTo>
                    <a:pt x="69" y="2"/>
                    <a:pt x="65" y="0"/>
                    <a:pt x="61" y="1"/>
                  </a:cubicBezTo>
                  <a:cubicBezTo>
                    <a:pt x="55" y="3"/>
                    <a:pt x="53" y="9"/>
                    <a:pt x="56" y="13"/>
                  </a:cubicBezTo>
                  <a:cubicBezTo>
                    <a:pt x="70" y="45"/>
                    <a:pt x="70" y="45"/>
                    <a:pt x="70" y="45"/>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2" name="Freeform 80">
              <a:extLst>
                <a:ext uri="{FF2B5EF4-FFF2-40B4-BE49-F238E27FC236}">
                  <a16:creationId xmlns:a16="http://schemas.microsoft.com/office/drawing/2014/main" id="{43C6C60A-A221-EFB9-002B-D6D08C1F6C49}"/>
                </a:ext>
              </a:extLst>
            </p:cNvPr>
            <p:cNvSpPr>
              <a:spLocks/>
            </p:cNvSpPr>
            <p:nvPr/>
          </p:nvSpPr>
          <p:spPr bwMode="auto">
            <a:xfrm>
              <a:off x="-3018114" y="5915530"/>
              <a:ext cx="277772" cy="306344"/>
            </a:xfrm>
            <a:custGeom>
              <a:avLst/>
              <a:gdLst>
                <a:gd name="T0" fmla="*/ 53 w 101"/>
                <a:gd name="T1" fmla="*/ 55 h 111"/>
                <a:gd name="T2" fmla="*/ 15 w 101"/>
                <a:gd name="T3" fmla="*/ 29 h 111"/>
                <a:gd name="T4" fmla="*/ 3 w 101"/>
                <a:gd name="T5" fmla="*/ 29 h 111"/>
                <a:gd name="T6" fmla="*/ 4 w 101"/>
                <a:gd name="T7" fmla="*/ 41 h 111"/>
                <a:gd name="T8" fmla="*/ 43 w 101"/>
                <a:gd name="T9" fmla="*/ 72 h 111"/>
                <a:gd name="T10" fmla="*/ 45 w 101"/>
                <a:gd name="T11" fmla="*/ 77 h 111"/>
                <a:gd name="T12" fmla="*/ 39 w 101"/>
                <a:gd name="T13" fmla="*/ 82 h 111"/>
                <a:gd name="T14" fmla="*/ 22 w 101"/>
                <a:gd name="T15" fmla="*/ 81 h 111"/>
                <a:gd name="T16" fmla="*/ 12 w 101"/>
                <a:gd name="T17" fmla="*/ 88 h 111"/>
                <a:gd name="T18" fmla="*/ 19 w 101"/>
                <a:gd name="T19" fmla="*/ 98 h 111"/>
                <a:gd name="T20" fmla="*/ 43 w 101"/>
                <a:gd name="T21" fmla="*/ 100 h 111"/>
                <a:gd name="T22" fmla="*/ 42 w 101"/>
                <a:gd name="T23" fmla="*/ 106 h 111"/>
                <a:gd name="T24" fmla="*/ 98 w 101"/>
                <a:gd name="T25" fmla="*/ 111 h 111"/>
                <a:gd name="T26" fmla="*/ 101 w 101"/>
                <a:gd name="T27" fmla="*/ 75 h 111"/>
                <a:gd name="T28" fmla="*/ 95 w 101"/>
                <a:gd name="T29" fmla="*/ 52 h 111"/>
                <a:gd name="T30" fmla="*/ 71 w 101"/>
                <a:gd name="T31" fmla="*/ 6 h 111"/>
                <a:gd name="T32" fmla="*/ 61 w 101"/>
                <a:gd name="T33" fmla="*/ 1 h 111"/>
                <a:gd name="T34" fmla="*/ 56 w 101"/>
                <a:gd name="T35" fmla="*/ 13 h 111"/>
                <a:gd name="T36" fmla="*/ 70 w 101"/>
                <a:gd name="T37" fmla="*/ 4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1" h="111">
                  <a:moveTo>
                    <a:pt x="53" y="55"/>
                  </a:moveTo>
                  <a:cubicBezTo>
                    <a:pt x="15" y="29"/>
                    <a:pt x="15" y="29"/>
                    <a:pt x="15" y="29"/>
                  </a:cubicBezTo>
                  <a:cubicBezTo>
                    <a:pt x="12" y="25"/>
                    <a:pt x="6" y="26"/>
                    <a:pt x="3" y="29"/>
                  </a:cubicBezTo>
                  <a:cubicBezTo>
                    <a:pt x="0" y="33"/>
                    <a:pt x="0" y="38"/>
                    <a:pt x="4" y="41"/>
                  </a:cubicBezTo>
                  <a:cubicBezTo>
                    <a:pt x="43" y="72"/>
                    <a:pt x="43" y="72"/>
                    <a:pt x="43" y="72"/>
                  </a:cubicBezTo>
                  <a:cubicBezTo>
                    <a:pt x="44" y="74"/>
                    <a:pt x="45" y="75"/>
                    <a:pt x="45" y="77"/>
                  </a:cubicBezTo>
                  <a:cubicBezTo>
                    <a:pt x="45" y="80"/>
                    <a:pt x="42" y="83"/>
                    <a:pt x="39" y="82"/>
                  </a:cubicBezTo>
                  <a:cubicBezTo>
                    <a:pt x="22" y="81"/>
                    <a:pt x="22" y="81"/>
                    <a:pt x="22" y="81"/>
                  </a:cubicBezTo>
                  <a:cubicBezTo>
                    <a:pt x="17" y="81"/>
                    <a:pt x="13" y="84"/>
                    <a:pt x="12" y="88"/>
                  </a:cubicBezTo>
                  <a:cubicBezTo>
                    <a:pt x="11" y="93"/>
                    <a:pt x="14" y="98"/>
                    <a:pt x="19" y="98"/>
                  </a:cubicBezTo>
                  <a:cubicBezTo>
                    <a:pt x="43" y="100"/>
                    <a:pt x="43" y="100"/>
                    <a:pt x="43" y="100"/>
                  </a:cubicBezTo>
                  <a:cubicBezTo>
                    <a:pt x="42" y="106"/>
                    <a:pt x="42" y="106"/>
                    <a:pt x="42" y="106"/>
                  </a:cubicBezTo>
                  <a:cubicBezTo>
                    <a:pt x="98" y="111"/>
                    <a:pt x="98" y="111"/>
                    <a:pt x="98" y="111"/>
                  </a:cubicBezTo>
                  <a:cubicBezTo>
                    <a:pt x="101" y="75"/>
                    <a:pt x="101" y="75"/>
                    <a:pt x="101" y="75"/>
                  </a:cubicBezTo>
                  <a:cubicBezTo>
                    <a:pt x="101" y="64"/>
                    <a:pt x="96" y="54"/>
                    <a:pt x="95" y="52"/>
                  </a:cubicBezTo>
                  <a:cubicBezTo>
                    <a:pt x="71" y="6"/>
                    <a:pt x="71" y="6"/>
                    <a:pt x="71" y="6"/>
                  </a:cubicBezTo>
                  <a:cubicBezTo>
                    <a:pt x="69" y="2"/>
                    <a:pt x="65" y="0"/>
                    <a:pt x="61" y="1"/>
                  </a:cubicBezTo>
                  <a:cubicBezTo>
                    <a:pt x="55" y="3"/>
                    <a:pt x="53" y="9"/>
                    <a:pt x="56" y="13"/>
                  </a:cubicBezTo>
                  <a:cubicBezTo>
                    <a:pt x="70" y="45"/>
                    <a:pt x="70" y="45"/>
                    <a:pt x="70" y="45"/>
                  </a:cubicBezTo>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3" name="Freeform 81">
              <a:extLst>
                <a:ext uri="{FF2B5EF4-FFF2-40B4-BE49-F238E27FC236}">
                  <a16:creationId xmlns:a16="http://schemas.microsoft.com/office/drawing/2014/main" id="{BCB0DDE6-26F5-8628-3557-E91A3A6267DC}"/>
                </a:ext>
              </a:extLst>
            </p:cNvPr>
            <p:cNvSpPr>
              <a:spLocks/>
            </p:cNvSpPr>
            <p:nvPr/>
          </p:nvSpPr>
          <p:spPr bwMode="auto">
            <a:xfrm>
              <a:off x="-2953035" y="5926640"/>
              <a:ext cx="126982" cy="141268"/>
            </a:xfrm>
            <a:custGeom>
              <a:avLst/>
              <a:gdLst>
                <a:gd name="T0" fmla="*/ 46 w 46"/>
                <a:gd name="T1" fmla="*/ 41 h 51"/>
                <a:gd name="T2" fmla="*/ 17 w 46"/>
                <a:gd name="T3" fmla="*/ 5 h 51"/>
                <a:gd name="T4" fmla="*/ 6 w 46"/>
                <a:gd name="T5" fmla="*/ 2 h 51"/>
                <a:gd name="T6" fmla="*/ 3 w 46"/>
                <a:gd name="T7" fmla="*/ 15 h 51"/>
                <a:gd name="T8" fmla="*/ 29 w 46"/>
                <a:gd name="T9" fmla="*/ 51 h 51"/>
              </a:gdLst>
              <a:ahLst/>
              <a:cxnLst>
                <a:cxn ang="0">
                  <a:pos x="T0" y="T1"/>
                </a:cxn>
                <a:cxn ang="0">
                  <a:pos x="T2" y="T3"/>
                </a:cxn>
                <a:cxn ang="0">
                  <a:pos x="T4" y="T5"/>
                </a:cxn>
                <a:cxn ang="0">
                  <a:pos x="T6" y="T7"/>
                </a:cxn>
                <a:cxn ang="0">
                  <a:pos x="T8" y="T9"/>
                </a:cxn>
              </a:cxnLst>
              <a:rect l="0" t="0" r="r" b="b"/>
              <a:pathLst>
                <a:path w="46" h="51">
                  <a:moveTo>
                    <a:pt x="46" y="41"/>
                  </a:moveTo>
                  <a:cubicBezTo>
                    <a:pt x="17" y="5"/>
                    <a:pt x="17" y="5"/>
                    <a:pt x="17" y="5"/>
                  </a:cubicBezTo>
                  <a:cubicBezTo>
                    <a:pt x="14" y="1"/>
                    <a:pt x="9" y="0"/>
                    <a:pt x="6" y="2"/>
                  </a:cubicBezTo>
                  <a:cubicBezTo>
                    <a:pt x="1" y="5"/>
                    <a:pt x="0" y="11"/>
                    <a:pt x="3" y="15"/>
                  </a:cubicBezTo>
                  <a:cubicBezTo>
                    <a:pt x="29" y="51"/>
                    <a:pt x="29" y="51"/>
                    <a:pt x="29" y="51"/>
                  </a:cubicBezTo>
                </a:path>
              </a:pathLst>
            </a:custGeom>
            <a:solidFill>
              <a:srgbClr val="FFEDD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4" name="Freeform 82">
              <a:extLst>
                <a:ext uri="{FF2B5EF4-FFF2-40B4-BE49-F238E27FC236}">
                  <a16:creationId xmlns:a16="http://schemas.microsoft.com/office/drawing/2014/main" id="{3CEAECCA-4A6F-3F69-3CCB-86418B999502}"/>
                </a:ext>
              </a:extLst>
            </p:cNvPr>
            <p:cNvSpPr>
              <a:spLocks/>
            </p:cNvSpPr>
            <p:nvPr/>
          </p:nvSpPr>
          <p:spPr bwMode="auto">
            <a:xfrm>
              <a:off x="-2953035" y="5926640"/>
              <a:ext cx="126982" cy="141268"/>
            </a:xfrm>
            <a:custGeom>
              <a:avLst/>
              <a:gdLst>
                <a:gd name="T0" fmla="*/ 46 w 46"/>
                <a:gd name="T1" fmla="*/ 41 h 51"/>
                <a:gd name="T2" fmla="*/ 17 w 46"/>
                <a:gd name="T3" fmla="*/ 5 h 51"/>
                <a:gd name="T4" fmla="*/ 6 w 46"/>
                <a:gd name="T5" fmla="*/ 2 h 51"/>
                <a:gd name="T6" fmla="*/ 3 w 46"/>
                <a:gd name="T7" fmla="*/ 15 h 51"/>
                <a:gd name="T8" fmla="*/ 29 w 46"/>
                <a:gd name="T9" fmla="*/ 51 h 51"/>
              </a:gdLst>
              <a:ahLst/>
              <a:cxnLst>
                <a:cxn ang="0">
                  <a:pos x="T0" y="T1"/>
                </a:cxn>
                <a:cxn ang="0">
                  <a:pos x="T2" y="T3"/>
                </a:cxn>
                <a:cxn ang="0">
                  <a:pos x="T4" y="T5"/>
                </a:cxn>
                <a:cxn ang="0">
                  <a:pos x="T6" y="T7"/>
                </a:cxn>
                <a:cxn ang="0">
                  <a:pos x="T8" y="T9"/>
                </a:cxn>
              </a:cxnLst>
              <a:rect l="0" t="0" r="r" b="b"/>
              <a:pathLst>
                <a:path w="46" h="51">
                  <a:moveTo>
                    <a:pt x="46" y="41"/>
                  </a:moveTo>
                  <a:cubicBezTo>
                    <a:pt x="17" y="5"/>
                    <a:pt x="17" y="5"/>
                    <a:pt x="17" y="5"/>
                  </a:cubicBezTo>
                  <a:cubicBezTo>
                    <a:pt x="14" y="1"/>
                    <a:pt x="9" y="0"/>
                    <a:pt x="6" y="2"/>
                  </a:cubicBezTo>
                  <a:cubicBezTo>
                    <a:pt x="1" y="5"/>
                    <a:pt x="0" y="11"/>
                    <a:pt x="3" y="15"/>
                  </a:cubicBezTo>
                  <a:cubicBezTo>
                    <a:pt x="29" y="51"/>
                    <a:pt x="29" y="51"/>
                    <a:pt x="29" y="51"/>
                  </a:cubicBezTo>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5" name="Freeform 83">
              <a:extLst>
                <a:ext uri="{FF2B5EF4-FFF2-40B4-BE49-F238E27FC236}">
                  <a16:creationId xmlns:a16="http://schemas.microsoft.com/office/drawing/2014/main" id="{FAF1C049-0C0F-0EF5-FE83-E388FECE4C4B}"/>
                </a:ext>
              </a:extLst>
            </p:cNvPr>
            <p:cNvSpPr>
              <a:spLocks/>
            </p:cNvSpPr>
            <p:nvPr/>
          </p:nvSpPr>
          <p:spPr bwMode="auto">
            <a:xfrm>
              <a:off x="-4016507" y="6912336"/>
              <a:ext cx="536497" cy="423802"/>
            </a:xfrm>
            <a:custGeom>
              <a:avLst/>
              <a:gdLst>
                <a:gd name="T0" fmla="*/ 146 w 194"/>
                <a:gd name="T1" fmla="*/ 153 h 153"/>
                <a:gd name="T2" fmla="*/ 0 w 194"/>
                <a:gd name="T3" fmla="*/ 153 h 153"/>
                <a:gd name="T4" fmla="*/ 34 w 194"/>
                <a:gd name="T5" fmla="*/ 0 h 153"/>
                <a:gd name="T6" fmla="*/ 165 w 194"/>
                <a:gd name="T7" fmla="*/ 48 h 153"/>
                <a:gd name="T8" fmla="*/ 146 w 194"/>
                <a:gd name="T9" fmla="*/ 153 h 153"/>
              </a:gdLst>
              <a:ahLst/>
              <a:cxnLst>
                <a:cxn ang="0">
                  <a:pos x="T0" y="T1"/>
                </a:cxn>
                <a:cxn ang="0">
                  <a:pos x="T2" y="T3"/>
                </a:cxn>
                <a:cxn ang="0">
                  <a:pos x="T4" y="T5"/>
                </a:cxn>
                <a:cxn ang="0">
                  <a:pos x="T6" y="T7"/>
                </a:cxn>
                <a:cxn ang="0">
                  <a:pos x="T8" y="T9"/>
                </a:cxn>
              </a:cxnLst>
              <a:rect l="0" t="0" r="r" b="b"/>
              <a:pathLst>
                <a:path w="194" h="153">
                  <a:moveTo>
                    <a:pt x="146" y="153"/>
                  </a:moveTo>
                  <a:cubicBezTo>
                    <a:pt x="0" y="153"/>
                    <a:pt x="0" y="153"/>
                    <a:pt x="0" y="153"/>
                  </a:cubicBezTo>
                  <a:cubicBezTo>
                    <a:pt x="34" y="0"/>
                    <a:pt x="34" y="0"/>
                    <a:pt x="34" y="0"/>
                  </a:cubicBezTo>
                  <a:cubicBezTo>
                    <a:pt x="34" y="0"/>
                    <a:pt x="90" y="48"/>
                    <a:pt x="165" y="48"/>
                  </a:cubicBezTo>
                  <a:cubicBezTo>
                    <a:pt x="194" y="48"/>
                    <a:pt x="146" y="153"/>
                    <a:pt x="146" y="153"/>
                  </a:cubicBezTo>
                  <a:close/>
                </a:path>
              </a:pathLst>
            </a:custGeom>
            <a:solidFill>
              <a:srgbClr val="FFBF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6" name="Freeform 84">
              <a:extLst>
                <a:ext uri="{FF2B5EF4-FFF2-40B4-BE49-F238E27FC236}">
                  <a16:creationId xmlns:a16="http://schemas.microsoft.com/office/drawing/2014/main" id="{AB2B9753-9504-928B-B7AD-DDA65E49102B}"/>
                </a:ext>
              </a:extLst>
            </p:cNvPr>
            <p:cNvSpPr>
              <a:spLocks/>
            </p:cNvSpPr>
            <p:nvPr/>
          </p:nvSpPr>
          <p:spPr bwMode="auto">
            <a:xfrm>
              <a:off x="-3432391" y="6744085"/>
              <a:ext cx="131743" cy="92062"/>
            </a:xfrm>
            <a:custGeom>
              <a:avLst/>
              <a:gdLst>
                <a:gd name="T0" fmla="*/ 10 w 48"/>
                <a:gd name="T1" fmla="*/ 0 h 33"/>
                <a:gd name="T2" fmla="*/ 0 w 48"/>
                <a:gd name="T3" fmla="*/ 14 h 33"/>
                <a:gd name="T4" fmla="*/ 41 w 48"/>
                <a:gd name="T5" fmla="*/ 32 h 33"/>
                <a:gd name="T6" fmla="*/ 48 w 48"/>
                <a:gd name="T7" fmla="*/ 27 h 33"/>
                <a:gd name="T8" fmla="*/ 48 w 48"/>
                <a:gd name="T9" fmla="*/ 3 h 33"/>
                <a:gd name="T10" fmla="*/ 10 w 48"/>
                <a:gd name="T11" fmla="*/ 0 h 33"/>
              </a:gdLst>
              <a:ahLst/>
              <a:cxnLst>
                <a:cxn ang="0">
                  <a:pos x="T0" y="T1"/>
                </a:cxn>
                <a:cxn ang="0">
                  <a:pos x="T2" y="T3"/>
                </a:cxn>
                <a:cxn ang="0">
                  <a:pos x="T4" y="T5"/>
                </a:cxn>
                <a:cxn ang="0">
                  <a:pos x="T6" y="T7"/>
                </a:cxn>
                <a:cxn ang="0">
                  <a:pos x="T8" y="T9"/>
                </a:cxn>
                <a:cxn ang="0">
                  <a:pos x="T10" y="T11"/>
                </a:cxn>
              </a:cxnLst>
              <a:rect l="0" t="0" r="r" b="b"/>
              <a:pathLst>
                <a:path w="48" h="33">
                  <a:moveTo>
                    <a:pt x="10" y="0"/>
                  </a:moveTo>
                  <a:cubicBezTo>
                    <a:pt x="0" y="14"/>
                    <a:pt x="0" y="14"/>
                    <a:pt x="0" y="14"/>
                  </a:cubicBezTo>
                  <a:cubicBezTo>
                    <a:pt x="41" y="32"/>
                    <a:pt x="41" y="32"/>
                    <a:pt x="41" y="32"/>
                  </a:cubicBezTo>
                  <a:cubicBezTo>
                    <a:pt x="44" y="33"/>
                    <a:pt x="48" y="31"/>
                    <a:pt x="48" y="27"/>
                  </a:cubicBezTo>
                  <a:cubicBezTo>
                    <a:pt x="48" y="3"/>
                    <a:pt x="48" y="3"/>
                    <a:pt x="48" y="3"/>
                  </a:cubicBezTo>
                  <a:cubicBezTo>
                    <a:pt x="48" y="3"/>
                    <a:pt x="34" y="9"/>
                    <a:pt x="1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7" name="Freeform 85">
              <a:extLst>
                <a:ext uri="{FF2B5EF4-FFF2-40B4-BE49-F238E27FC236}">
                  <a16:creationId xmlns:a16="http://schemas.microsoft.com/office/drawing/2014/main" id="{B5A20AFD-70F5-177F-A1B0-B870245E6F2A}"/>
                </a:ext>
              </a:extLst>
            </p:cNvPr>
            <p:cNvSpPr>
              <a:spLocks/>
            </p:cNvSpPr>
            <p:nvPr/>
          </p:nvSpPr>
          <p:spPr bwMode="auto">
            <a:xfrm>
              <a:off x="-3432391" y="6744085"/>
              <a:ext cx="131743" cy="92062"/>
            </a:xfrm>
            <a:custGeom>
              <a:avLst/>
              <a:gdLst>
                <a:gd name="T0" fmla="*/ 10 w 48"/>
                <a:gd name="T1" fmla="*/ 0 h 33"/>
                <a:gd name="T2" fmla="*/ 0 w 48"/>
                <a:gd name="T3" fmla="*/ 14 h 33"/>
                <a:gd name="T4" fmla="*/ 41 w 48"/>
                <a:gd name="T5" fmla="*/ 32 h 33"/>
                <a:gd name="T6" fmla="*/ 48 w 48"/>
                <a:gd name="T7" fmla="*/ 27 h 33"/>
                <a:gd name="T8" fmla="*/ 48 w 48"/>
                <a:gd name="T9" fmla="*/ 3 h 33"/>
                <a:gd name="T10" fmla="*/ 10 w 48"/>
                <a:gd name="T11" fmla="*/ 0 h 33"/>
              </a:gdLst>
              <a:ahLst/>
              <a:cxnLst>
                <a:cxn ang="0">
                  <a:pos x="T0" y="T1"/>
                </a:cxn>
                <a:cxn ang="0">
                  <a:pos x="T2" y="T3"/>
                </a:cxn>
                <a:cxn ang="0">
                  <a:pos x="T4" y="T5"/>
                </a:cxn>
                <a:cxn ang="0">
                  <a:pos x="T6" y="T7"/>
                </a:cxn>
                <a:cxn ang="0">
                  <a:pos x="T8" y="T9"/>
                </a:cxn>
                <a:cxn ang="0">
                  <a:pos x="T10" y="T11"/>
                </a:cxn>
              </a:cxnLst>
              <a:rect l="0" t="0" r="r" b="b"/>
              <a:pathLst>
                <a:path w="48" h="33">
                  <a:moveTo>
                    <a:pt x="10" y="0"/>
                  </a:moveTo>
                  <a:cubicBezTo>
                    <a:pt x="0" y="14"/>
                    <a:pt x="0" y="14"/>
                    <a:pt x="0" y="14"/>
                  </a:cubicBezTo>
                  <a:cubicBezTo>
                    <a:pt x="41" y="32"/>
                    <a:pt x="41" y="32"/>
                    <a:pt x="41" y="32"/>
                  </a:cubicBezTo>
                  <a:cubicBezTo>
                    <a:pt x="44" y="33"/>
                    <a:pt x="48" y="31"/>
                    <a:pt x="48" y="27"/>
                  </a:cubicBezTo>
                  <a:cubicBezTo>
                    <a:pt x="48" y="3"/>
                    <a:pt x="48" y="3"/>
                    <a:pt x="48" y="3"/>
                  </a:cubicBezTo>
                  <a:cubicBezTo>
                    <a:pt x="48" y="3"/>
                    <a:pt x="34" y="9"/>
                    <a:pt x="10" y="0"/>
                  </a:cubicBezTo>
                  <a:close/>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8" name="Freeform 86">
              <a:extLst>
                <a:ext uri="{FF2B5EF4-FFF2-40B4-BE49-F238E27FC236}">
                  <a16:creationId xmlns:a16="http://schemas.microsoft.com/office/drawing/2014/main" id="{3F5805B6-1B2D-7E60-BFDD-0F2FCA7B36B3}"/>
                </a:ext>
              </a:extLst>
            </p:cNvPr>
            <p:cNvSpPr>
              <a:spLocks/>
            </p:cNvSpPr>
            <p:nvPr/>
          </p:nvSpPr>
          <p:spPr bwMode="auto">
            <a:xfrm>
              <a:off x="-3275252" y="6664721"/>
              <a:ext cx="85713" cy="93649"/>
            </a:xfrm>
            <a:custGeom>
              <a:avLst/>
              <a:gdLst>
                <a:gd name="T0" fmla="*/ 4 w 31"/>
                <a:gd name="T1" fmla="*/ 2 h 34"/>
                <a:gd name="T2" fmla="*/ 0 w 31"/>
                <a:gd name="T3" fmla="*/ 22 h 34"/>
                <a:gd name="T4" fmla="*/ 20 w 31"/>
                <a:gd name="T5" fmla="*/ 32 h 34"/>
                <a:gd name="T6" fmla="*/ 27 w 31"/>
                <a:gd name="T7" fmla="*/ 29 h 34"/>
                <a:gd name="T8" fmla="*/ 31 w 31"/>
                <a:gd name="T9" fmla="*/ 5 h 34"/>
                <a:gd name="T10" fmla="*/ 4 w 31"/>
                <a:gd name="T11" fmla="*/ 2 h 34"/>
              </a:gdLst>
              <a:ahLst/>
              <a:cxnLst>
                <a:cxn ang="0">
                  <a:pos x="T0" y="T1"/>
                </a:cxn>
                <a:cxn ang="0">
                  <a:pos x="T2" y="T3"/>
                </a:cxn>
                <a:cxn ang="0">
                  <a:pos x="T4" y="T5"/>
                </a:cxn>
                <a:cxn ang="0">
                  <a:pos x="T6" y="T7"/>
                </a:cxn>
                <a:cxn ang="0">
                  <a:pos x="T8" y="T9"/>
                </a:cxn>
                <a:cxn ang="0">
                  <a:pos x="T10" y="T11"/>
                </a:cxn>
              </a:cxnLst>
              <a:rect l="0" t="0" r="r" b="b"/>
              <a:pathLst>
                <a:path w="31" h="34">
                  <a:moveTo>
                    <a:pt x="4" y="2"/>
                  </a:moveTo>
                  <a:cubicBezTo>
                    <a:pt x="0" y="22"/>
                    <a:pt x="0" y="22"/>
                    <a:pt x="0" y="22"/>
                  </a:cubicBezTo>
                  <a:cubicBezTo>
                    <a:pt x="20" y="32"/>
                    <a:pt x="20" y="32"/>
                    <a:pt x="20" y="32"/>
                  </a:cubicBezTo>
                  <a:cubicBezTo>
                    <a:pt x="23" y="34"/>
                    <a:pt x="26" y="32"/>
                    <a:pt x="27" y="29"/>
                  </a:cubicBezTo>
                  <a:cubicBezTo>
                    <a:pt x="31" y="5"/>
                    <a:pt x="31" y="5"/>
                    <a:pt x="31" y="5"/>
                  </a:cubicBezTo>
                  <a:cubicBezTo>
                    <a:pt x="31" y="5"/>
                    <a:pt x="24" y="0"/>
                    <a:pt x="4"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49" name="Freeform 87">
              <a:extLst>
                <a:ext uri="{FF2B5EF4-FFF2-40B4-BE49-F238E27FC236}">
                  <a16:creationId xmlns:a16="http://schemas.microsoft.com/office/drawing/2014/main" id="{E484DB95-7CB1-C0AD-E10E-66565FDB81A9}"/>
                </a:ext>
              </a:extLst>
            </p:cNvPr>
            <p:cNvSpPr>
              <a:spLocks/>
            </p:cNvSpPr>
            <p:nvPr/>
          </p:nvSpPr>
          <p:spPr bwMode="auto">
            <a:xfrm>
              <a:off x="-3275252" y="6664721"/>
              <a:ext cx="85713" cy="93649"/>
            </a:xfrm>
            <a:custGeom>
              <a:avLst/>
              <a:gdLst>
                <a:gd name="T0" fmla="*/ 4 w 31"/>
                <a:gd name="T1" fmla="*/ 2 h 34"/>
                <a:gd name="T2" fmla="*/ 0 w 31"/>
                <a:gd name="T3" fmla="*/ 22 h 34"/>
                <a:gd name="T4" fmla="*/ 20 w 31"/>
                <a:gd name="T5" fmla="*/ 32 h 34"/>
                <a:gd name="T6" fmla="*/ 27 w 31"/>
                <a:gd name="T7" fmla="*/ 29 h 34"/>
                <a:gd name="T8" fmla="*/ 31 w 31"/>
                <a:gd name="T9" fmla="*/ 5 h 34"/>
                <a:gd name="T10" fmla="*/ 4 w 31"/>
                <a:gd name="T11" fmla="*/ 2 h 34"/>
              </a:gdLst>
              <a:ahLst/>
              <a:cxnLst>
                <a:cxn ang="0">
                  <a:pos x="T0" y="T1"/>
                </a:cxn>
                <a:cxn ang="0">
                  <a:pos x="T2" y="T3"/>
                </a:cxn>
                <a:cxn ang="0">
                  <a:pos x="T4" y="T5"/>
                </a:cxn>
                <a:cxn ang="0">
                  <a:pos x="T6" y="T7"/>
                </a:cxn>
                <a:cxn ang="0">
                  <a:pos x="T8" y="T9"/>
                </a:cxn>
                <a:cxn ang="0">
                  <a:pos x="T10" y="T11"/>
                </a:cxn>
              </a:cxnLst>
              <a:rect l="0" t="0" r="r" b="b"/>
              <a:pathLst>
                <a:path w="31" h="34">
                  <a:moveTo>
                    <a:pt x="4" y="2"/>
                  </a:moveTo>
                  <a:cubicBezTo>
                    <a:pt x="0" y="22"/>
                    <a:pt x="0" y="22"/>
                    <a:pt x="0" y="22"/>
                  </a:cubicBezTo>
                  <a:cubicBezTo>
                    <a:pt x="20" y="32"/>
                    <a:pt x="20" y="32"/>
                    <a:pt x="20" y="32"/>
                  </a:cubicBezTo>
                  <a:cubicBezTo>
                    <a:pt x="23" y="34"/>
                    <a:pt x="26" y="32"/>
                    <a:pt x="27" y="29"/>
                  </a:cubicBezTo>
                  <a:cubicBezTo>
                    <a:pt x="31" y="5"/>
                    <a:pt x="31" y="5"/>
                    <a:pt x="31" y="5"/>
                  </a:cubicBezTo>
                  <a:cubicBezTo>
                    <a:pt x="31" y="5"/>
                    <a:pt x="24" y="0"/>
                    <a:pt x="4" y="2"/>
                  </a:cubicBezTo>
                  <a:close/>
                </a:path>
              </a:pathLst>
            </a:custGeom>
            <a:noFill/>
            <a:ln w="20638" cap="rnd">
              <a:solidFill>
                <a:srgbClr val="64091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0" name="Freeform 88">
              <a:extLst>
                <a:ext uri="{FF2B5EF4-FFF2-40B4-BE49-F238E27FC236}">
                  <a16:creationId xmlns:a16="http://schemas.microsoft.com/office/drawing/2014/main" id="{99A47647-AB9D-CDF3-CB27-7AEC352C042B}"/>
                </a:ext>
              </a:extLst>
            </p:cNvPr>
            <p:cNvSpPr>
              <a:spLocks/>
            </p:cNvSpPr>
            <p:nvPr/>
          </p:nvSpPr>
          <p:spPr bwMode="auto">
            <a:xfrm>
              <a:off x="-3245093" y="6810750"/>
              <a:ext cx="206345" cy="241265"/>
            </a:xfrm>
            <a:custGeom>
              <a:avLst/>
              <a:gdLst>
                <a:gd name="T0" fmla="*/ 0 w 75"/>
                <a:gd name="T1" fmla="*/ 7 h 87"/>
                <a:gd name="T2" fmla="*/ 11 w 75"/>
                <a:gd name="T3" fmla="*/ 87 h 87"/>
                <a:gd name="T4" fmla="*/ 75 w 75"/>
                <a:gd name="T5" fmla="*/ 74 h 87"/>
                <a:gd name="T6" fmla="*/ 10 w 75"/>
                <a:gd name="T7" fmla="*/ 0 h 87"/>
                <a:gd name="T8" fmla="*/ 0 w 75"/>
                <a:gd name="T9" fmla="*/ 7 h 87"/>
              </a:gdLst>
              <a:ahLst/>
              <a:cxnLst>
                <a:cxn ang="0">
                  <a:pos x="T0" y="T1"/>
                </a:cxn>
                <a:cxn ang="0">
                  <a:pos x="T2" y="T3"/>
                </a:cxn>
                <a:cxn ang="0">
                  <a:pos x="T4" y="T5"/>
                </a:cxn>
                <a:cxn ang="0">
                  <a:pos x="T6" y="T7"/>
                </a:cxn>
                <a:cxn ang="0">
                  <a:pos x="T8" y="T9"/>
                </a:cxn>
              </a:cxnLst>
              <a:rect l="0" t="0" r="r" b="b"/>
              <a:pathLst>
                <a:path w="75" h="87">
                  <a:moveTo>
                    <a:pt x="0" y="7"/>
                  </a:moveTo>
                  <a:cubicBezTo>
                    <a:pt x="11" y="87"/>
                    <a:pt x="11" y="87"/>
                    <a:pt x="11" y="87"/>
                  </a:cubicBezTo>
                  <a:cubicBezTo>
                    <a:pt x="11" y="87"/>
                    <a:pt x="44" y="87"/>
                    <a:pt x="75" y="74"/>
                  </a:cubicBezTo>
                  <a:cubicBezTo>
                    <a:pt x="10" y="0"/>
                    <a:pt x="10" y="0"/>
                    <a:pt x="10" y="0"/>
                  </a:cubicBezTo>
                  <a:lnTo>
                    <a:pt x="0" y="7"/>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1" name="Freeform 89">
              <a:extLst>
                <a:ext uri="{FF2B5EF4-FFF2-40B4-BE49-F238E27FC236}">
                  <a16:creationId xmlns:a16="http://schemas.microsoft.com/office/drawing/2014/main" id="{798BCE19-733A-7EE2-D571-72152DB563F3}"/>
                </a:ext>
              </a:extLst>
            </p:cNvPr>
            <p:cNvSpPr>
              <a:spLocks/>
            </p:cNvSpPr>
            <p:nvPr/>
          </p:nvSpPr>
          <p:spPr bwMode="auto">
            <a:xfrm>
              <a:off x="-1814963" y="6852019"/>
              <a:ext cx="223805" cy="226980"/>
            </a:xfrm>
            <a:custGeom>
              <a:avLst/>
              <a:gdLst>
                <a:gd name="T0" fmla="*/ 81 w 81"/>
                <a:gd name="T1" fmla="*/ 16 h 82"/>
                <a:gd name="T2" fmla="*/ 69 w 81"/>
                <a:gd name="T3" fmla="*/ 6 h 82"/>
                <a:gd name="T4" fmla="*/ 43 w 81"/>
                <a:gd name="T5" fmla="*/ 8 h 82"/>
                <a:gd name="T6" fmla="*/ 8 w 81"/>
                <a:gd name="T7" fmla="*/ 46 h 82"/>
                <a:gd name="T8" fmla="*/ 10 w 81"/>
                <a:gd name="T9" fmla="*/ 73 h 82"/>
                <a:gd name="T10" fmla="*/ 21 w 81"/>
                <a:gd name="T11" fmla="*/ 82 h 82"/>
              </a:gdLst>
              <a:ahLst/>
              <a:cxnLst>
                <a:cxn ang="0">
                  <a:pos x="T0" y="T1"/>
                </a:cxn>
                <a:cxn ang="0">
                  <a:pos x="T2" y="T3"/>
                </a:cxn>
                <a:cxn ang="0">
                  <a:pos x="T4" y="T5"/>
                </a:cxn>
                <a:cxn ang="0">
                  <a:pos x="T6" y="T7"/>
                </a:cxn>
                <a:cxn ang="0">
                  <a:pos x="T8" y="T9"/>
                </a:cxn>
                <a:cxn ang="0">
                  <a:pos x="T10" y="T11"/>
                </a:cxn>
              </a:cxnLst>
              <a:rect l="0" t="0" r="r" b="b"/>
              <a:pathLst>
                <a:path w="81" h="82">
                  <a:moveTo>
                    <a:pt x="81" y="16"/>
                  </a:moveTo>
                  <a:cubicBezTo>
                    <a:pt x="69" y="6"/>
                    <a:pt x="69" y="6"/>
                    <a:pt x="69" y="6"/>
                  </a:cubicBezTo>
                  <a:cubicBezTo>
                    <a:pt x="61" y="0"/>
                    <a:pt x="50" y="0"/>
                    <a:pt x="43" y="8"/>
                  </a:cubicBezTo>
                  <a:cubicBezTo>
                    <a:pt x="8" y="46"/>
                    <a:pt x="8" y="46"/>
                    <a:pt x="8" y="46"/>
                  </a:cubicBezTo>
                  <a:cubicBezTo>
                    <a:pt x="0" y="54"/>
                    <a:pt x="1" y="66"/>
                    <a:pt x="10" y="73"/>
                  </a:cubicBezTo>
                  <a:cubicBezTo>
                    <a:pt x="21" y="82"/>
                    <a:pt x="21" y="82"/>
                    <a:pt x="21" y="82"/>
                  </a:cubicBezTo>
                </a:path>
              </a:pathLst>
            </a:custGeom>
            <a:noFill/>
            <a:ln w="34925" cap="rnd">
              <a:solidFill>
                <a:srgbClr val="F7F0E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2" name="Freeform 90">
              <a:extLst>
                <a:ext uri="{FF2B5EF4-FFF2-40B4-BE49-F238E27FC236}">
                  <a16:creationId xmlns:a16="http://schemas.microsoft.com/office/drawing/2014/main" id="{31D956AF-2CBB-53FB-E65F-47B770635646}"/>
                </a:ext>
              </a:extLst>
            </p:cNvPr>
            <p:cNvSpPr>
              <a:spLocks/>
            </p:cNvSpPr>
            <p:nvPr/>
          </p:nvSpPr>
          <p:spPr bwMode="auto">
            <a:xfrm>
              <a:off x="-3476835" y="6880590"/>
              <a:ext cx="773000" cy="604751"/>
            </a:xfrm>
            <a:custGeom>
              <a:avLst/>
              <a:gdLst>
                <a:gd name="T0" fmla="*/ 0 w 280"/>
                <a:gd name="T1" fmla="*/ 63 h 219"/>
                <a:gd name="T2" fmla="*/ 224 w 280"/>
                <a:gd name="T3" fmla="*/ 0 h 219"/>
                <a:gd name="T4" fmla="*/ 235 w 280"/>
                <a:gd name="T5" fmla="*/ 89 h 219"/>
                <a:gd name="T6" fmla="*/ 206 w 280"/>
                <a:gd name="T7" fmla="*/ 154 h 219"/>
                <a:gd name="T8" fmla="*/ 280 w 280"/>
                <a:gd name="T9" fmla="*/ 182 h 219"/>
                <a:gd name="T10" fmla="*/ 157 w 280"/>
                <a:gd name="T11" fmla="*/ 219 h 219"/>
                <a:gd name="T12" fmla="*/ 48 w 280"/>
                <a:gd name="T13" fmla="*/ 219 h 219"/>
                <a:gd name="T14" fmla="*/ 0 w 280"/>
                <a:gd name="T15" fmla="*/ 63 h 2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0" h="219">
                  <a:moveTo>
                    <a:pt x="0" y="63"/>
                  </a:moveTo>
                  <a:cubicBezTo>
                    <a:pt x="0" y="63"/>
                    <a:pt x="176" y="81"/>
                    <a:pt x="224" y="0"/>
                  </a:cubicBezTo>
                  <a:cubicBezTo>
                    <a:pt x="225" y="35"/>
                    <a:pt x="229" y="65"/>
                    <a:pt x="235" y="89"/>
                  </a:cubicBezTo>
                  <a:cubicBezTo>
                    <a:pt x="206" y="115"/>
                    <a:pt x="201" y="143"/>
                    <a:pt x="206" y="154"/>
                  </a:cubicBezTo>
                  <a:cubicBezTo>
                    <a:pt x="221" y="191"/>
                    <a:pt x="280" y="182"/>
                    <a:pt x="280" y="182"/>
                  </a:cubicBezTo>
                  <a:cubicBezTo>
                    <a:pt x="157" y="219"/>
                    <a:pt x="157" y="219"/>
                    <a:pt x="157" y="219"/>
                  </a:cubicBezTo>
                  <a:cubicBezTo>
                    <a:pt x="157" y="219"/>
                    <a:pt x="48" y="218"/>
                    <a:pt x="48" y="219"/>
                  </a:cubicBezTo>
                  <a:cubicBezTo>
                    <a:pt x="47" y="219"/>
                    <a:pt x="0" y="63"/>
                    <a:pt x="0" y="63"/>
                  </a:cubicBezTo>
                  <a:close/>
                </a:path>
              </a:pathLst>
            </a:custGeom>
            <a:solidFill>
              <a:srgbClr val="FFBF4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3" name="Freeform 91">
              <a:extLst>
                <a:ext uri="{FF2B5EF4-FFF2-40B4-BE49-F238E27FC236}">
                  <a16:creationId xmlns:a16="http://schemas.microsoft.com/office/drawing/2014/main" id="{E89B6A85-9FEA-0F78-C751-19367A529C41}"/>
                </a:ext>
              </a:extLst>
            </p:cNvPr>
            <p:cNvSpPr>
              <a:spLocks/>
            </p:cNvSpPr>
            <p:nvPr/>
          </p:nvSpPr>
          <p:spPr bwMode="auto">
            <a:xfrm>
              <a:off x="-1927659" y="6337744"/>
              <a:ext cx="60316" cy="415865"/>
            </a:xfrm>
            <a:custGeom>
              <a:avLst/>
              <a:gdLst>
                <a:gd name="T0" fmla="*/ 0 w 38"/>
                <a:gd name="T1" fmla="*/ 0 h 262"/>
                <a:gd name="T2" fmla="*/ 38 w 38"/>
                <a:gd name="T3" fmla="*/ 262 h 262"/>
                <a:gd name="T4" fmla="*/ 0 w 38"/>
                <a:gd name="T5" fmla="*/ 0 h 262"/>
              </a:gdLst>
              <a:ahLst/>
              <a:cxnLst>
                <a:cxn ang="0">
                  <a:pos x="T0" y="T1"/>
                </a:cxn>
                <a:cxn ang="0">
                  <a:pos x="T2" y="T3"/>
                </a:cxn>
                <a:cxn ang="0">
                  <a:pos x="T4" y="T5"/>
                </a:cxn>
              </a:cxnLst>
              <a:rect l="0" t="0" r="r" b="b"/>
              <a:pathLst>
                <a:path w="38" h="262">
                  <a:moveTo>
                    <a:pt x="0" y="0"/>
                  </a:moveTo>
                  <a:lnTo>
                    <a:pt x="38" y="262"/>
                  </a:lnTo>
                  <a:lnTo>
                    <a:pt x="0" y="0"/>
                  </a:lnTo>
                  <a:close/>
                </a:path>
              </a:pathLst>
            </a:custGeom>
            <a:solidFill>
              <a:srgbClr val="E259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4" name="Line 92">
              <a:extLst>
                <a:ext uri="{FF2B5EF4-FFF2-40B4-BE49-F238E27FC236}">
                  <a16:creationId xmlns:a16="http://schemas.microsoft.com/office/drawing/2014/main" id="{DE2BA964-3C93-077E-0C9B-4A7CC89A52C0}"/>
                </a:ext>
              </a:extLst>
            </p:cNvPr>
            <p:cNvSpPr>
              <a:spLocks noChangeShapeType="1"/>
            </p:cNvSpPr>
            <p:nvPr/>
          </p:nvSpPr>
          <p:spPr bwMode="auto">
            <a:xfrm>
              <a:off x="-1927659" y="6337744"/>
              <a:ext cx="60316" cy="41586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5" name="Line 93">
              <a:extLst>
                <a:ext uri="{FF2B5EF4-FFF2-40B4-BE49-F238E27FC236}">
                  <a16:creationId xmlns:a16="http://schemas.microsoft.com/office/drawing/2014/main" id="{BCD4E907-E7B7-099B-C7D6-E925ED0A11B8}"/>
                </a:ext>
              </a:extLst>
            </p:cNvPr>
            <p:cNvSpPr>
              <a:spLocks noChangeShapeType="1"/>
            </p:cNvSpPr>
            <p:nvPr/>
          </p:nvSpPr>
          <p:spPr bwMode="auto">
            <a:xfrm>
              <a:off x="-1927659" y="6337744"/>
              <a:ext cx="60316" cy="415865"/>
            </a:xfrm>
            <a:prstGeom prst="line">
              <a:avLst/>
            </a:prstGeom>
            <a:noFill/>
            <a:ln w="20638"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6" name="Freeform 94">
              <a:extLst>
                <a:ext uri="{FF2B5EF4-FFF2-40B4-BE49-F238E27FC236}">
                  <a16:creationId xmlns:a16="http://schemas.microsoft.com/office/drawing/2014/main" id="{8E96D1AD-00E8-C457-18D4-C14A3AF1C4B3}"/>
                </a:ext>
              </a:extLst>
            </p:cNvPr>
            <p:cNvSpPr>
              <a:spLocks/>
            </p:cNvSpPr>
            <p:nvPr/>
          </p:nvSpPr>
          <p:spPr bwMode="auto">
            <a:xfrm>
              <a:off x="-2099084" y="6813925"/>
              <a:ext cx="265074" cy="93649"/>
            </a:xfrm>
            <a:custGeom>
              <a:avLst/>
              <a:gdLst>
                <a:gd name="T0" fmla="*/ 0 w 96"/>
                <a:gd name="T1" fmla="*/ 10 h 34"/>
                <a:gd name="T2" fmla="*/ 80 w 96"/>
                <a:gd name="T3" fmla="*/ 0 h 34"/>
                <a:gd name="T4" fmla="*/ 93 w 96"/>
                <a:gd name="T5" fmla="*/ 9 h 34"/>
                <a:gd name="T6" fmla="*/ 83 w 96"/>
                <a:gd name="T7" fmla="*/ 26 h 34"/>
                <a:gd name="T8" fmla="*/ 22 w 96"/>
                <a:gd name="T9" fmla="*/ 34 h 34"/>
                <a:gd name="T10" fmla="*/ 0 w 96"/>
                <a:gd name="T11" fmla="*/ 10 h 34"/>
              </a:gdLst>
              <a:ahLst/>
              <a:cxnLst>
                <a:cxn ang="0">
                  <a:pos x="T0" y="T1"/>
                </a:cxn>
                <a:cxn ang="0">
                  <a:pos x="T2" y="T3"/>
                </a:cxn>
                <a:cxn ang="0">
                  <a:pos x="T4" y="T5"/>
                </a:cxn>
                <a:cxn ang="0">
                  <a:pos x="T6" y="T7"/>
                </a:cxn>
                <a:cxn ang="0">
                  <a:pos x="T8" y="T9"/>
                </a:cxn>
                <a:cxn ang="0">
                  <a:pos x="T10" y="T11"/>
                </a:cxn>
              </a:cxnLst>
              <a:rect l="0" t="0" r="r" b="b"/>
              <a:pathLst>
                <a:path w="96" h="34">
                  <a:moveTo>
                    <a:pt x="0" y="10"/>
                  </a:moveTo>
                  <a:cubicBezTo>
                    <a:pt x="80" y="0"/>
                    <a:pt x="80" y="0"/>
                    <a:pt x="80" y="0"/>
                  </a:cubicBezTo>
                  <a:cubicBezTo>
                    <a:pt x="86" y="0"/>
                    <a:pt x="91" y="3"/>
                    <a:pt x="93" y="9"/>
                  </a:cubicBezTo>
                  <a:cubicBezTo>
                    <a:pt x="96" y="17"/>
                    <a:pt x="91" y="25"/>
                    <a:pt x="83" y="26"/>
                  </a:cubicBezTo>
                  <a:cubicBezTo>
                    <a:pt x="22" y="34"/>
                    <a:pt x="22" y="34"/>
                    <a:pt x="22" y="34"/>
                  </a:cubicBezTo>
                  <a:lnTo>
                    <a:pt x="0" y="10"/>
                  </a:lnTo>
                  <a:close/>
                </a:path>
              </a:pathLst>
            </a:custGeom>
            <a:solidFill>
              <a:srgbClr val="E88D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7" name="Freeform 95">
              <a:extLst>
                <a:ext uri="{FF2B5EF4-FFF2-40B4-BE49-F238E27FC236}">
                  <a16:creationId xmlns:a16="http://schemas.microsoft.com/office/drawing/2014/main" id="{94358BC4-36B2-4CCE-DA98-A13BA0B7CA42}"/>
                </a:ext>
              </a:extLst>
            </p:cNvPr>
            <p:cNvSpPr>
              <a:spLocks/>
            </p:cNvSpPr>
            <p:nvPr/>
          </p:nvSpPr>
          <p:spPr bwMode="auto">
            <a:xfrm>
              <a:off x="-2822879" y="6429805"/>
              <a:ext cx="668240" cy="347613"/>
            </a:xfrm>
            <a:custGeom>
              <a:avLst/>
              <a:gdLst>
                <a:gd name="T0" fmla="*/ 0 w 242"/>
                <a:gd name="T1" fmla="*/ 126 h 126"/>
                <a:gd name="T2" fmla="*/ 102 w 242"/>
                <a:gd name="T3" fmla="*/ 13 h 126"/>
                <a:gd name="T4" fmla="*/ 144 w 242"/>
                <a:gd name="T5" fmla="*/ 13 h 126"/>
                <a:gd name="T6" fmla="*/ 242 w 242"/>
                <a:gd name="T7" fmla="*/ 126 h 126"/>
                <a:gd name="T8" fmla="*/ 191 w 242"/>
                <a:gd name="T9" fmla="*/ 95 h 126"/>
                <a:gd name="T10" fmla="*/ 55 w 242"/>
                <a:gd name="T11" fmla="*/ 94 h 126"/>
                <a:gd name="T12" fmla="*/ 0 w 242"/>
                <a:gd name="T13" fmla="*/ 126 h 126"/>
              </a:gdLst>
              <a:ahLst/>
              <a:cxnLst>
                <a:cxn ang="0">
                  <a:pos x="T0" y="T1"/>
                </a:cxn>
                <a:cxn ang="0">
                  <a:pos x="T2" y="T3"/>
                </a:cxn>
                <a:cxn ang="0">
                  <a:pos x="T4" y="T5"/>
                </a:cxn>
                <a:cxn ang="0">
                  <a:pos x="T6" y="T7"/>
                </a:cxn>
                <a:cxn ang="0">
                  <a:pos x="T8" y="T9"/>
                </a:cxn>
                <a:cxn ang="0">
                  <a:pos x="T10" y="T11"/>
                </a:cxn>
                <a:cxn ang="0">
                  <a:pos x="T12" y="T13"/>
                </a:cxn>
              </a:cxnLst>
              <a:rect l="0" t="0" r="r" b="b"/>
              <a:pathLst>
                <a:path w="242" h="126">
                  <a:moveTo>
                    <a:pt x="0" y="126"/>
                  </a:moveTo>
                  <a:cubicBezTo>
                    <a:pt x="102" y="13"/>
                    <a:pt x="102" y="13"/>
                    <a:pt x="102" y="13"/>
                  </a:cubicBezTo>
                  <a:cubicBezTo>
                    <a:pt x="113" y="0"/>
                    <a:pt x="133" y="0"/>
                    <a:pt x="144" y="13"/>
                  </a:cubicBezTo>
                  <a:cubicBezTo>
                    <a:pt x="242" y="126"/>
                    <a:pt x="242" y="126"/>
                    <a:pt x="242" y="126"/>
                  </a:cubicBezTo>
                  <a:cubicBezTo>
                    <a:pt x="191" y="95"/>
                    <a:pt x="191" y="95"/>
                    <a:pt x="191" y="95"/>
                  </a:cubicBezTo>
                  <a:cubicBezTo>
                    <a:pt x="149" y="71"/>
                    <a:pt x="97" y="70"/>
                    <a:pt x="55" y="94"/>
                  </a:cubicBezTo>
                  <a:lnTo>
                    <a:pt x="0" y="126"/>
                  </a:lnTo>
                  <a:close/>
                </a:path>
              </a:pathLst>
            </a:custGeom>
            <a:solidFill>
              <a:srgbClr val="FFC87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8" name="Freeform 96">
              <a:extLst>
                <a:ext uri="{FF2B5EF4-FFF2-40B4-BE49-F238E27FC236}">
                  <a16:creationId xmlns:a16="http://schemas.microsoft.com/office/drawing/2014/main" id="{092EF25A-82F1-42BB-BB58-8FCDA30177D4}"/>
                </a:ext>
              </a:extLst>
            </p:cNvPr>
            <p:cNvSpPr>
              <a:spLocks/>
            </p:cNvSpPr>
            <p:nvPr/>
          </p:nvSpPr>
          <p:spPr bwMode="auto">
            <a:xfrm>
              <a:off x="-2364159" y="5367921"/>
              <a:ext cx="631734" cy="136505"/>
            </a:xfrm>
            <a:custGeom>
              <a:avLst/>
              <a:gdLst>
                <a:gd name="T0" fmla="*/ 14 w 229"/>
                <a:gd name="T1" fmla="*/ 0 h 49"/>
                <a:gd name="T2" fmla="*/ 0 w 229"/>
                <a:gd name="T3" fmla="*/ 0 h 49"/>
                <a:gd name="T4" fmla="*/ 229 w 229"/>
                <a:gd name="T5" fmla="*/ 49 h 49"/>
                <a:gd name="T6" fmla="*/ 14 w 229"/>
                <a:gd name="T7" fmla="*/ 0 h 49"/>
              </a:gdLst>
              <a:ahLst/>
              <a:cxnLst>
                <a:cxn ang="0">
                  <a:pos x="T0" y="T1"/>
                </a:cxn>
                <a:cxn ang="0">
                  <a:pos x="T2" y="T3"/>
                </a:cxn>
                <a:cxn ang="0">
                  <a:pos x="T4" y="T5"/>
                </a:cxn>
                <a:cxn ang="0">
                  <a:pos x="T6" y="T7"/>
                </a:cxn>
              </a:cxnLst>
              <a:rect l="0" t="0" r="r" b="b"/>
              <a:pathLst>
                <a:path w="229" h="49">
                  <a:moveTo>
                    <a:pt x="14" y="0"/>
                  </a:moveTo>
                  <a:cubicBezTo>
                    <a:pt x="8" y="0"/>
                    <a:pt x="4" y="0"/>
                    <a:pt x="0" y="0"/>
                  </a:cubicBezTo>
                  <a:cubicBezTo>
                    <a:pt x="80" y="4"/>
                    <a:pt x="157" y="21"/>
                    <a:pt x="229" y="49"/>
                  </a:cubicBezTo>
                  <a:cubicBezTo>
                    <a:pt x="130" y="6"/>
                    <a:pt x="53" y="0"/>
                    <a:pt x="14" y="0"/>
                  </a:cubicBezTo>
                </a:path>
              </a:pathLst>
            </a:custGeom>
            <a:solidFill>
              <a:srgbClr val="F5EF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59" name="Freeform 97">
              <a:extLst>
                <a:ext uri="{FF2B5EF4-FFF2-40B4-BE49-F238E27FC236}">
                  <a16:creationId xmlns:a16="http://schemas.microsoft.com/office/drawing/2014/main" id="{5447C0C6-503A-68B8-8093-06749513B522}"/>
                </a:ext>
              </a:extLst>
            </p:cNvPr>
            <p:cNvSpPr>
              <a:spLocks/>
            </p:cNvSpPr>
            <p:nvPr/>
          </p:nvSpPr>
          <p:spPr bwMode="auto">
            <a:xfrm>
              <a:off x="-427689" y="7444071"/>
              <a:ext cx="11110" cy="217457"/>
            </a:xfrm>
            <a:custGeom>
              <a:avLst/>
              <a:gdLst>
                <a:gd name="T0" fmla="*/ 3 w 4"/>
                <a:gd name="T1" fmla="*/ 0 h 79"/>
                <a:gd name="T2" fmla="*/ 0 w 4"/>
                <a:gd name="T3" fmla="*/ 1 h 79"/>
                <a:gd name="T4" fmla="*/ 0 w 4"/>
                <a:gd name="T5" fmla="*/ 1 h 79"/>
                <a:gd name="T6" fmla="*/ 0 w 4"/>
                <a:gd name="T7" fmla="*/ 79 h 79"/>
                <a:gd name="T8" fmla="*/ 1 w 4"/>
                <a:gd name="T9" fmla="*/ 79 h 79"/>
                <a:gd name="T10" fmla="*/ 3 w 4"/>
                <a:gd name="T11" fmla="*/ 0 h 79"/>
              </a:gdLst>
              <a:ahLst/>
              <a:cxnLst>
                <a:cxn ang="0">
                  <a:pos x="T0" y="T1"/>
                </a:cxn>
                <a:cxn ang="0">
                  <a:pos x="T2" y="T3"/>
                </a:cxn>
                <a:cxn ang="0">
                  <a:pos x="T4" y="T5"/>
                </a:cxn>
                <a:cxn ang="0">
                  <a:pos x="T6" y="T7"/>
                </a:cxn>
                <a:cxn ang="0">
                  <a:pos x="T8" y="T9"/>
                </a:cxn>
                <a:cxn ang="0">
                  <a:pos x="T10" y="T11"/>
                </a:cxn>
              </a:cxnLst>
              <a:rect l="0" t="0" r="r" b="b"/>
              <a:pathLst>
                <a:path w="4" h="79">
                  <a:moveTo>
                    <a:pt x="3" y="0"/>
                  </a:moveTo>
                  <a:cubicBezTo>
                    <a:pt x="2" y="1"/>
                    <a:pt x="1" y="1"/>
                    <a:pt x="0" y="1"/>
                  </a:cubicBezTo>
                  <a:cubicBezTo>
                    <a:pt x="0" y="1"/>
                    <a:pt x="0" y="1"/>
                    <a:pt x="0" y="1"/>
                  </a:cubicBezTo>
                  <a:cubicBezTo>
                    <a:pt x="0" y="79"/>
                    <a:pt x="0" y="79"/>
                    <a:pt x="0" y="79"/>
                  </a:cubicBezTo>
                  <a:cubicBezTo>
                    <a:pt x="1" y="79"/>
                    <a:pt x="1" y="79"/>
                    <a:pt x="1" y="79"/>
                  </a:cubicBezTo>
                  <a:cubicBezTo>
                    <a:pt x="2" y="54"/>
                    <a:pt x="4" y="28"/>
                    <a:pt x="3" y="0"/>
                  </a:cubicBezTo>
                </a:path>
              </a:pathLst>
            </a:custGeom>
            <a:solidFill>
              <a:srgbClr val="D6BDB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0" name="Freeform 98">
              <a:extLst>
                <a:ext uri="{FF2B5EF4-FFF2-40B4-BE49-F238E27FC236}">
                  <a16:creationId xmlns:a16="http://schemas.microsoft.com/office/drawing/2014/main" id="{D02D41FF-92E5-F45E-955E-8FCF17175150}"/>
                </a:ext>
              </a:extLst>
            </p:cNvPr>
            <p:cNvSpPr>
              <a:spLocks noEditPoints="1"/>
            </p:cNvSpPr>
            <p:nvPr/>
          </p:nvSpPr>
          <p:spPr bwMode="auto">
            <a:xfrm>
              <a:off x="-2245113" y="5401254"/>
              <a:ext cx="1787266" cy="1745998"/>
            </a:xfrm>
            <a:custGeom>
              <a:avLst/>
              <a:gdLst>
                <a:gd name="T0" fmla="*/ 646 w 647"/>
                <a:gd name="T1" fmla="*/ 626 h 632"/>
                <a:gd name="T2" fmla="*/ 645 w 647"/>
                <a:gd name="T3" fmla="*/ 631 h 632"/>
                <a:gd name="T4" fmla="*/ 647 w 647"/>
                <a:gd name="T5" fmla="*/ 632 h 632"/>
                <a:gd name="T6" fmla="*/ 646 w 647"/>
                <a:gd name="T7" fmla="*/ 626 h 632"/>
                <a:gd name="T8" fmla="*/ 0 w 647"/>
                <a:gd name="T9" fmla="*/ 0 h 632"/>
                <a:gd name="T10" fmla="*/ 437 w 647"/>
                <a:gd name="T11" fmla="*/ 498 h 632"/>
                <a:gd name="T12" fmla="*/ 643 w 647"/>
                <a:gd name="T13" fmla="*/ 608 h 632"/>
                <a:gd name="T14" fmla="*/ 640 w 647"/>
                <a:gd name="T15" fmla="*/ 592 h 632"/>
                <a:gd name="T16" fmla="*/ 601 w 647"/>
                <a:gd name="T17" fmla="*/ 458 h 632"/>
                <a:gd name="T18" fmla="*/ 0 w 647"/>
                <a:gd name="T19" fmla="*/ 0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7" h="632">
                  <a:moveTo>
                    <a:pt x="646" y="626"/>
                  </a:moveTo>
                  <a:cubicBezTo>
                    <a:pt x="646" y="627"/>
                    <a:pt x="646" y="629"/>
                    <a:pt x="645" y="631"/>
                  </a:cubicBezTo>
                  <a:cubicBezTo>
                    <a:pt x="646" y="631"/>
                    <a:pt x="646" y="632"/>
                    <a:pt x="647" y="632"/>
                  </a:cubicBezTo>
                  <a:cubicBezTo>
                    <a:pt x="647" y="630"/>
                    <a:pt x="646" y="628"/>
                    <a:pt x="646" y="626"/>
                  </a:cubicBezTo>
                  <a:moveTo>
                    <a:pt x="0" y="0"/>
                  </a:moveTo>
                  <a:cubicBezTo>
                    <a:pt x="108" y="29"/>
                    <a:pt x="339" y="133"/>
                    <a:pt x="437" y="498"/>
                  </a:cubicBezTo>
                  <a:cubicBezTo>
                    <a:pt x="552" y="527"/>
                    <a:pt x="628" y="565"/>
                    <a:pt x="643" y="608"/>
                  </a:cubicBezTo>
                  <a:cubicBezTo>
                    <a:pt x="642" y="602"/>
                    <a:pt x="641" y="597"/>
                    <a:pt x="640" y="592"/>
                  </a:cubicBezTo>
                  <a:cubicBezTo>
                    <a:pt x="630" y="548"/>
                    <a:pt x="617" y="503"/>
                    <a:pt x="601" y="458"/>
                  </a:cubicBezTo>
                  <a:cubicBezTo>
                    <a:pt x="501" y="212"/>
                    <a:pt x="274" y="31"/>
                    <a:pt x="0" y="0"/>
                  </a:cubicBezTo>
                </a:path>
              </a:pathLst>
            </a:custGeom>
            <a:solidFill>
              <a:srgbClr val="F5EF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2" name="Freeform 99">
              <a:extLst>
                <a:ext uri="{FF2B5EF4-FFF2-40B4-BE49-F238E27FC236}">
                  <a16:creationId xmlns:a16="http://schemas.microsoft.com/office/drawing/2014/main" id="{9500A595-07B2-8317-3F83-B3258DE091D4}"/>
                </a:ext>
              </a:extLst>
            </p:cNvPr>
            <p:cNvSpPr>
              <a:spLocks/>
            </p:cNvSpPr>
            <p:nvPr/>
          </p:nvSpPr>
          <p:spPr bwMode="auto">
            <a:xfrm>
              <a:off x="-927678" y="7145664"/>
              <a:ext cx="499990" cy="828555"/>
            </a:xfrm>
            <a:custGeom>
              <a:avLst/>
              <a:gdLst>
                <a:gd name="T0" fmla="*/ 168 w 181"/>
                <a:gd name="T1" fmla="*/ 0 h 300"/>
                <a:gd name="T2" fmla="*/ 0 w 181"/>
                <a:gd name="T3" fmla="*/ 107 h 300"/>
                <a:gd name="T4" fmla="*/ 6 w 181"/>
                <a:gd name="T5" fmla="*/ 300 h 300"/>
                <a:gd name="T6" fmla="*/ 72 w 181"/>
                <a:gd name="T7" fmla="*/ 277 h 300"/>
                <a:gd name="T8" fmla="*/ 163 w 181"/>
                <a:gd name="T9" fmla="*/ 221 h 300"/>
                <a:gd name="T10" fmla="*/ 177 w 181"/>
                <a:gd name="T11" fmla="*/ 187 h 300"/>
                <a:gd name="T12" fmla="*/ 181 w 181"/>
                <a:gd name="T13" fmla="*/ 187 h 300"/>
                <a:gd name="T14" fmla="*/ 177 w 181"/>
                <a:gd name="T15" fmla="*/ 187 h 300"/>
                <a:gd name="T16" fmla="*/ 181 w 181"/>
                <a:gd name="T17" fmla="*/ 187 h 300"/>
                <a:gd name="T18" fmla="*/ 181 w 181"/>
                <a:gd name="T19" fmla="*/ 109 h 300"/>
                <a:gd name="T20" fmla="*/ 177 w 181"/>
                <a:gd name="T21" fmla="*/ 105 h 300"/>
                <a:gd name="T22" fmla="*/ 170 w 181"/>
                <a:gd name="T23" fmla="*/ 1 h 300"/>
                <a:gd name="T24" fmla="*/ 168 w 181"/>
                <a:gd name="T25" fmla="*/ 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1" h="300">
                  <a:moveTo>
                    <a:pt x="168" y="0"/>
                  </a:moveTo>
                  <a:cubicBezTo>
                    <a:pt x="162" y="41"/>
                    <a:pt x="100" y="78"/>
                    <a:pt x="0" y="107"/>
                  </a:cubicBezTo>
                  <a:cubicBezTo>
                    <a:pt x="5" y="167"/>
                    <a:pt x="7" y="231"/>
                    <a:pt x="6" y="300"/>
                  </a:cubicBezTo>
                  <a:cubicBezTo>
                    <a:pt x="30" y="293"/>
                    <a:pt x="52" y="285"/>
                    <a:pt x="72" y="277"/>
                  </a:cubicBezTo>
                  <a:cubicBezTo>
                    <a:pt x="115" y="260"/>
                    <a:pt x="146" y="240"/>
                    <a:pt x="163" y="221"/>
                  </a:cubicBezTo>
                  <a:cubicBezTo>
                    <a:pt x="172" y="209"/>
                    <a:pt x="177" y="198"/>
                    <a:pt x="177" y="187"/>
                  </a:cubicBezTo>
                  <a:cubicBezTo>
                    <a:pt x="181" y="187"/>
                    <a:pt x="181" y="187"/>
                    <a:pt x="181" y="187"/>
                  </a:cubicBezTo>
                  <a:cubicBezTo>
                    <a:pt x="177" y="187"/>
                    <a:pt x="177" y="187"/>
                    <a:pt x="177" y="187"/>
                  </a:cubicBezTo>
                  <a:cubicBezTo>
                    <a:pt x="181" y="187"/>
                    <a:pt x="181" y="187"/>
                    <a:pt x="181" y="187"/>
                  </a:cubicBezTo>
                  <a:cubicBezTo>
                    <a:pt x="181" y="109"/>
                    <a:pt x="181" y="109"/>
                    <a:pt x="181" y="109"/>
                  </a:cubicBezTo>
                  <a:cubicBezTo>
                    <a:pt x="179" y="109"/>
                    <a:pt x="177" y="107"/>
                    <a:pt x="177" y="105"/>
                  </a:cubicBezTo>
                  <a:cubicBezTo>
                    <a:pt x="177" y="70"/>
                    <a:pt x="175" y="35"/>
                    <a:pt x="170" y="1"/>
                  </a:cubicBezTo>
                  <a:cubicBezTo>
                    <a:pt x="169" y="1"/>
                    <a:pt x="169" y="0"/>
                    <a:pt x="168" y="0"/>
                  </a:cubicBezTo>
                </a:path>
              </a:pathLst>
            </a:custGeom>
            <a:solidFill>
              <a:srgbClr val="E085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4" name="Freeform 100">
              <a:extLst>
                <a:ext uri="{FF2B5EF4-FFF2-40B4-BE49-F238E27FC236}">
                  <a16:creationId xmlns:a16="http://schemas.microsoft.com/office/drawing/2014/main" id="{2E3DAFAC-ECD3-935C-4144-95C36DB2E43C}"/>
                </a:ext>
              </a:extLst>
            </p:cNvPr>
            <p:cNvSpPr>
              <a:spLocks/>
            </p:cNvSpPr>
            <p:nvPr/>
          </p:nvSpPr>
          <p:spPr bwMode="auto">
            <a:xfrm>
              <a:off x="-922917" y="7739303"/>
              <a:ext cx="484117" cy="739668"/>
            </a:xfrm>
            <a:custGeom>
              <a:avLst/>
              <a:gdLst>
                <a:gd name="T0" fmla="*/ 175 w 175"/>
                <a:gd name="T1" fmla="*/ 0 h 268"/>
                <a:gd name="T2" fmla="*/ 167 w 175"/>
                <a:gd name="T3" fmla="*/ 11 h 268"/>
                <a:gd name="T4" fmla="*/ 123 w 175"/>
                <a:gd name="T5" fmla="*/ 46 h 268"/>
                <a:gd name="T6" fmla="*/ 4 w 175"/>
                <a:gd name="T7" fmla="*/ 94 h 268"/>
                <a:gd name="T8" fmla="*/ 0 w 175"/>
                <a:gd name="T9" fmla="*/ 268 h 268"/>
                <a:gd name="T10" fmla="*/ 70 w 175"/>
                <a:gd name="T11" fmla="*/ 245 h 268"/>
                <a:gd name="T12" fmla="*/ 161 w 175"/>
                <a:gd name="T13" fmla="*/ 188 h 268"/>
                <a:gd name="T14" fmla="*/ 175 w 175"/>
                <a:gd name="T15" fmla="*/ 154 h 268"/>
                <a:gd name="T16" fmla="*/ 175 w 175"/>
                <a:gd name="T17"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68">
                  <a:moveTo>
                    <a:pt x="175" y="0"/>
                  </a:moveTo>
                  <a:cubicBezTo>
                    <a:pt x="173" y="4"/>
                    <a:pt x="170" y="7"/>
                    <a:pt x="167" y="11"/>
                  </a:cubicBezTo>
                  <a:cubicBezTo>
                    <a:pt x="157" y="23"/>
                    <a:pt x="142" y="35"/>
                    <a:pt x="123" y="46"/>
                  </a:cubicBezTo>
                  <a:cubicBezTo>
                    <a:pt x="93" y="64"/>
                    <a:pt x="52" y="79"/>
                    <a:pt x="4" y="94"/>
                  </a:cubicBezTo>
                  <a:cubicBezTo>
                    <a:pt x="1" y="220"/>
                    <a:pt x="0" y="257"/>
                    <a:pt x="0" y="268"/>
                  </a:cubicBezTo>
                  <a:cubicBezTo>
                    <a:pt x="26" y="261"/>
                    <a:pt x="49" y="253"/>
                    <a:pt x="70" y="245"/>
                  </a:cubicBezTo>
                  <a:cubicBezTo>
                    <a:pt x="113" y="227"/>
                    <a:pt x="144" y="208"/>
                    <a:pt x="161" y="188"/>
                  </a:cubicBezTo>
                  <a:cubicBezTo>
                    <a:pt x="170" y="177"/>
                    <a:pt x="175" y="165"/>
                    <a:pt x="175" y="154"/>
                  </a:cubicBezTo>
                  <a:cubicBezTo>
                    <a:pt x="175" y="0"/>
                    <a:pt x="175" y="0"/>
                    <a:pt x="175" y="0"/>
                  </a:cubicBezTo>
                </a:path>
              </a:pathLst>
            </a:custGeom>
            <a:solidFill>
              <a:srgbClr val="C7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5" name="Freeform 101">
              <a:extLst>
                <a:ext uri="{FF2B5EF4-FFF2-40B4-BE49-F238E27FC236}">
                  <a16:creationId xmlns:a16="http://schemas.microsoft.com/office/drawing/2014/main" id="{A1146420-DD3A-A958-69A2-E7BDC83EC335}"/>
                </a:ext>
              </a:extLst>
            </p:cNvPr>
            <p:cNvSpPr>
              <a:spLocks noEditPoints="1"/>
            </p:cNvSpPr>
            <p:nvPr/>
          </p:nvSpPr>
          <p:spPr bwMode="auto">
            <a:xfrm>
              <a:off x="-922917" y="7661527"/>
              <a:ext cx="496815" cy="831730"/>
            </a:xfrm>
            <a:custGeom>
              <a:avLst/>
              <a:gdLst>
                <a:gd name="T0" fmla="*/ 179 w 180"/>
                <a:gd name="T1" fmla="*/ 0 h 301"/>
                <a:gd name="T2" fmla="*/ 179 w 180"/>
                <a:gd name="T3" fmla="*/ 0 h 301"/>
                <a:gd name="T4" fmla="*/ 175 w 180"/>
                <a:gd name="T5" fmla="*/ 0 h 301"/>
                <a:gd name="T6" fmla="*/ 179 w 180"/>
                <a:gd name="T7" fmla="*/ 0 h 301"/>
                <a:gd name="T8" fmla="*/ 175 w 180"/>
                <a:gd name="T9" fmla="*/ 0 h 301"/>
                <a:gd name="T10" fmla="*/ 179 w 180"/>
                <a:gd name="T11" fmla="*/ 0 h 301"/>
                <a:gd name="T12" fmla="*/ 175 w 180"/>
                <a:gd name="T13" fmla="*/ 0 h 301"/>
                <a:gd name="T14" fmla="*/ 180 w 180"/>
                <a:gd name="T15" fmla="*/ 0 h 301"/>
                <a:gd name="T16" fmla="*/ 179 w 180"/>
                <a:gd name="T17" fmla="*/ 0 h 301"/>
                <a:gd name="T18" fmla="*/ 175 w 180"/>
                <a:gd name="T19" fmla="*/ 0 h 301"/>
                <a:gd name="T20" fmla="*/ 161 w 180"/>
                <a:gd name="T21" fmla="*/ 34 h 301"/>
                <a:gd name="T22" fmla="*/ 70 w 180"/>
                <a:gd name="T23" fmla="*/ 90 h 301"/>
                <a:gd name="T24" fmla="*/ 4 w 180"/>
                <a:gd name="T25" fmla="*/ 113 h 301"/>
                <a:gd name="T26" fmla="*/ 4 w 180"/>
                <a:gd name="T27" fmla="*/ 117 h 301"/>
                <a:gd name="T28" fmla="*/ 4 w 180"/>
                <a:gd name="T29" fmla="*/ 122 h 301"/>
                <a:gd name="T30" fmla="*/ 123 w 180"/>
                <a:gd name="T31" fmla="*/ 74 h 301"/>
                <a:gd name="T32" fmla="*/ 167 w 180"/>
                <a:gd name="T33" fmla="*/ 39 h 301"/>
                <a:gd name="T34" fmla="*/ 175 w 180"/>
                <a:gd name="T35" fmla="*/ 28 h 301"/>
                <a:gd name="T36" fmla="*/ 175 w 180"/>
                <a:gd name="T37" fmla="*/ 182 h 301"/>
                <a:gd name="T38" fmla="*/ 161 w 180"/>
                <a:gd name="T39" fmla="*/ 216 h 301"/>
                <a:gd name="T40" fmla="*/ 70 w 180"/>
                <a:gd name="T41" fmla="*/ 273 h 301"/>
                <a:gd name="T42" fmla="*/ 0 w 180"/>
                <a:gd name="T43" fmla="*/ 296 h 301"/>
                <a:gd name="T44" fmla="*/ 0 w 180"/>
                <a:gd name="T45" fmla="*/ 301 h 301"/>
                <a:gd name="T46" fmla="*/ 180 w 180"/>
                <a:gd name="T47" fmla="*/ 184 h 301"/>
                <a:gd name="T48" fmla="*/ 179 w 180"/>
                <a:gd name="T49" fmla="*/ 31 h 301"/>
                <a:gd name="T50" fmla="*/ 180 w 180"/>
                <a:gd name="T51" fmla="*/ 0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0" h="301">
                  <a:moveTo>
                    <a:pt x="179" y="0"/>
                  </a:moveTo>
                  <a:cubicBezTo>
                    <a:pt x="179" y="0"/>
                    <a:pt x="179" y="0"/>
                    <a:pt x="179" y="0"/>
                  </a:cubicBezTo>
                  <a:cubicBezTo>
                    <a:pt x="175" y="0"/>
                    <a:pt x="175" y="0"/>
                    <a:pt x="175" y="0"/>
                  </a:cubicBezTo>
                  <a:cubicBezTo>
                    <a:pt x="179" y="0"/>
                    <a:pt x="179" y="0"/>
                    <a:pt x="179" y="0"/>
                  </a:cubicBezTo>
                  <a:moveTo>
                    <a:pt x="175" y="0"/>
                  </a:moveTo>
                  <a:cubicBezTo>
                    <a:pt x="179" y="0"/>
                    <a:pt x="179" y="0"/>
                    <a:pt x="179" y="0"/>
                  </a:cubicBezTo>
                  <a:cubicBezTo>
                    <a:pt x="175" y="0"/>
                    <a:pt x="175" y="0"/>
                    <a:pt x="175" y="0"/>
                  </a:cubicBezTo>
                  <a:moveTo>
                    <a:pt x="180" y="0"/>
                  </a:moveTo>
                  <a:cubicBezTo>
                    <a:pt x="179" y="0"/>
                    <a:pt x="179" y="0"/>
                    <a:pt x="179" y="0"/>
                  </a:cubicBezTo>
                  <a:cubicBezTo>
                    <a:pt x="175" y="0"/>
                    <a:pt x="175" y="0"/>
                    <a:pt x="175" y="0"/>
                  </a:cubicBezTo>
                  <a:cubicBezTo>
                    <a:pt x="175" y="11"/>
                    <a:pt x="170" y="22"/>
                    <a:pt x="161" y="34"/>
                  </a:cubicBezTo>
                  <a:cubicBezTo>
                    <a:pt x="144" y="53"/>
                    <a:pt x="113" y="73"/>
                    <a:pt x="70" y="90"/>
                  </a:cubicBezTo>
                  <a:cubicBezTo>
                    <a:pt x="50" y="98"/>
                    <a:pt x="28" y="106"/>
                    <a:pt x="4" y="113"/>
                  </a:cubicBezTo>
                  <a:cubicBezTo>
                    <a:pt x="4" y="114"/>
                    <a:pt x="4" y="116"/>
                    <a:pt x="4" y="117"/>
                  </a:cubicBezTo>
                  <a:cubicBezTo>
                    <a:pt x="4" y="119"/>
                    <a:pt x="4" y="120"/>
                    <a:pt x="4" y="122"/>
                  </a:cubicBezTo>
                  <a:cubicBezTo>
                    <a:pt x="52" y="107"/>
                    <a:pt x="93" y="92"/>
                    <a:pt x="123" y="74"/>
                  </a:cubicBezTo>
                  <a:cubicBezTo>
                    <a:pt x="142" y="63"/>
                    <a:pt x="157" y="51"/>
                    <a:pt x="167" y="39"/>
                  </a:cubicBezTo>
                  <a:cubicBezTo>
                    <a:pt x="170" y="35"/>
                    <a:pt x="173" y="32"/>
                    <a:pt x="175" y="28"/>
                  </a:cubicBezTo>
                  <a:cubicBezTo>
                    <a:pt x="175" y="182"/>
                    <a:pt x="175" y="182"/>
                    <a:pt x="175" y="182"/>
                  </a:cubicBezTo>
                  <a:cubicBezTo>
                    <a:pt x="175" y="193"/>
                    <a:pt x="170" y="205"/>
                    <a:pt x="161" y="216"/>
                  </a:cubicBezTo>
                  <a:cubicBezTo>
                    <a:pt x="144" y="236"/>
                    <a:pt x="113" y="255"/>
                    <a:pt x="70" y="273"/>
                  </a:cubicBezTo>
                  <a:cubicBezTo>
                    <a:pt x="49" y="281"/>
                    <a:pt x="26" y="289"/>
                    <a:pt x="0" y="296"/>
                  </a:cubicBezTo>
                  <a:cubicBezTo>
                    <a:pt x="0" y="301"/>
                    <a:pt x="0" y="301"/>
                    <a:pt x="0" y="301"/>
                  </a:cubicBezTo>
                  <a:cubicBezTo>
                    <a:pt x="0" y="301"/>
                    <a:pt x="164" y="265"/>
                    <a:pt x="180" y="184"/>
                  </a:cubicBezTo>
                  <a:cubicBezTo>
                    <a:pt x="180" y="184"/>
                    <a:pt x="179" y="120"/>
                    <a:pt x="179" y="31"/>
                  </a:cubicBezTo>
                  <a:cubicBezTo>
                    <a:pt x="179" y="21"/>
                    <a:pt x="179" y="10"/>
                    <a:pt x="180" y="0"/>
                  </a:cubicBezTo>
                </a:path>
              </a:pathLst>
            </a:custGeom>
            <a:solidFill>
              <a:srgbClr val="650A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6" name="Freeform 102">
              <a:extLst>
                <a:ext uri="{FF2B5EF4-FFF2-40B4-BE49-F238E27FC236}">
                  <a16:creationId xmlns:a16="http://schemas.microsoft.com/office/drawing/2014/main" id="{50844051-450A-8DCC-CEE2-0F8C23ADC1F1}"/>
                </a:ext>
              </a:extLst>
            </p:cNvPr>
            <p:cNvSpPr>
              <a:spLocks noEditPoints="1"/>
            </p:cNvSpPr>
            <p:nvPr/>
          </p:nvSpPr>
          <p:spPr bwMode="auto">
            <a:xfrm>
              <a:off x="-2402253" y="5367921"/>
              <a:ext cx="1982500" cy="2077738"/>
            </a:xfrm>
            <a:custGeom>
              <a:avLst/>
              <a:gdLst>
                <a:gd name="T0" fmla="*/ 703 w 718"/>
                <a:gd name="T1" fmla="*/ 631 h 752"/>
                <a:gd name="T2" fmla="*/ 703 w 718"/>
                <a:gd name="T3" fmla="*/ 636 h 752"/>
                <a:gd name="T4" fmla="*/ 703 w 718"/>
                <a:gd name="T5" fmla="*/ 638 h 752"/>
                <a:gd name="T6" fmla="*/ 704 w 718"/>
                <a:gd name="T7" fmla="*/ 644 h 752"/>
                <a:gd name="T8" fmla="*/ 711 w 718"/>
                <a:gd name="T9" fmla="*/ 748 h 752"/>
                <a:gd name="T10" fmla="*/ 715 w 718"/>
                <a:gd name="T11" fmla="*/ 752 h 752"/>
                <a:gd name="T12" fmla="*/ 715 w 718"/>
                <a:gd name="T13" fmla="*/ 752 h 752"/>
                <a:gd name="T14" fmla="*/ 718 w 718"/>
                <a:gd name="T15" fmla="*/ 751 h 752"/>
                <a:gd name="T16" fmla="*/ 715 w 718"/>
                <a:gd name="T17" fmla="*/ 709 h 752"/>
                <a:gd name="T18" fmla="*/ 703 w 718"/>
                <a:gd name="T19" fmla="*/ 631 h 752"/>
                <a:gd name="T20" fmla="*/ 697 w 718"/>
                <a:gd name="T21" fmla="*/ 604 h 752"/>
                <a:gd name="T22" fmla="*/ 700 w 718"/>
                <a:gd name="T23" fmla="*/ 620 h 752"/>
                <a:gd name="T24" fmla="*/ 701 w 718"/>
                <a:gd name="T25" fmla="*/ 623 h 752"/>
                <a:gd name="T26" fmla="*/ 697 w 718"/>
                <a:gd name="T27" fmla="*/ 604 h 752"/>
                <a:gd name="T28" fmla="*/ 14 w 718"/>
                <a:gd name="T29" fmla="*/ 0 h 752"/>
                <a:gd name="T30" fmla="*/ 0 w 718"/>
                <a:gd name="T31" fmla="*/ 1 h 752"/>
                <a:gd name="T32" fmla="*/ 57 w 718"/>
                <a:gd name="T33" fmla="*/ 12 h 752"/>
                <a:gd name="T34" fmla="*/ 658 w 718"/>
                <a:gd name="T35" fmla="*/ 470 h 752"/>
                <a:gd name="T36" fmla="*/ 481 w 718"/>
                <a:gd name="T37" fmla="*/ 205 h 752"/>
                <a:gd name="T38" fmla="*/ 243 w 718"/>
                <a:gd name="T39" fmla="*/ 49 h 752"/>
                <a:gd name="T40" fmla="*/ 14 w 718"/>
                <a:gd name="T41" fmla="*/ 0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18" h="752">
                  <a:moveTo>
                    <a:pt x="703" y="631"/>
                  </a:moveTo>
                  <a:cubicBezTo>
                    <a:pt x="703" y="632"/>
                    <a:pt x="703" y="634"/>
                    <a:pt x="703" y="636"/>
                  </a:cubicBezTo>
                  <a:cubicBezTo>
                    <a:pt x="703" y="636"/>
                    <a:pt x="703" y="637"/>
                    <a:pt x="703" y="638"/>
                  </a:cubicBezTo>
                  <a:cubicBezTo>
                    <a:pt x="703" y="640"/>
                    <a:pt x="704" y="642"/>
                    <a:pt x="704" y="644"/>
                  </a:cubicBezTo>
                  <a:cubicBezTo>
                    <a:pt x="709" y="678"/>
                    <a:pt x="711" y="713"/>
                    <a:pt x="711" y="748"/>
                  </a:cubicBezTo>
                  <a:cubicBezTo>
                    <a:pt x="711" y="750"/>
                    <a:pt x="713" y="752"/>
                    <a:pt x="715" y="752"/>
                  </a:cubicBezTo>
                  <a:cubicBezTo>
                    <a:pt x="715" y="752"/>
                    <a:pt x="715" y="752"/>
                    <a:pt x="715" y="752"/>
                  </a:cubicBezTo>
                  <a:cubicBezTo>
                    <a:pt x="716" y="752"/>
                    <a:pt x="717" y="752"/>
                    <a:pt x="718" y="751"/>
                  </a:cubicBezTo>
                  <a:cubicBezTo>
                    <a:pt x="718" y="737"/>
                    <a:pt x="717" y="724"/>
                    <a:pt x="715" y="709"/>
                  </a:cubicBezTo>
                  <a:cubicBezTo>
                    <a:pt x="712" y="684"/>
                    <a:pt x="708" y="657"/>
                    <a:pt x="703" y="631"/>
                  </a:cubicBezTo>
                  <a:moveTo>
                    <a:pt x="697" y="604"/>
                  </a:moveTo>
                  <a:cubicBezTo>
                    <a:pt x="698" y="609"/>
                    <a:pt x="699" y="614"/>
                    <a:pt x="700" y="620"/>
                  </a:cubicBezTo>
                  <a:cubicBezTo>
                    <a:pt x="700" y="621"/>
                    <a:pt x="701" y="622"/>
                    <a:pt x="701" y="623"/>
                  </a:cubicBezTo>
                  <a:cubicBezTo>
                    <a:pt x="700" y="617"/>
                    <a:pt x="698" y="610"/>
                    <a:pt x="697" y="604"/>
                  </a:cubicBezTo>
                  <a:moveTo>
                    <a:pt x="14" y="0"/>
                  </a:moveTo>
                  <a:cubicBezTo>
                    <a:pt x="5" y="0"/>
                    <a:pt x="0" y="1"/>
                    <a:pt x="0" y="1"/>
                  </a:cubicBezTo>
                  <a:cubicBezTo>
                    <a:pt x="0" y="1"/>
                    <a:pt x="22" y="3"/>
                    <a:pt x="57" y="12"/>
                  </a:cubicBezTo>
                  <a:cubicBezTo>
                    <a:pt x="331" y="43"/>
                    <a:pt x="558" y="224"/>
                    <a:pt x="658" y="470"/>
                  </a:cubicBezTo>
                  <a:cubicBezTo>
                    <a:pt x="621" y="374"/>
                    <a:pt x="565" y="281"/>
                    <a:pt x="481" y="205"/>
                  </a:cubicBezTo>
                  <a:cubicBezTo>
                    <a:pt x="394" y="128"/>
                    <a:pt x="313" y="80"/>
                    <a:pt x="243" y="49"/>
                  </a:cubicBezTo>
                  <a:cubicBezTo>
                    <a:pt x="171" y="21"/>
                    <a:pt x="94" y="4"/>
                    <a:pt x="14" y="0"/>
                  </a:cubicBezTo>
                </a:path>
              </a:pathLst>
            </a:custGeom>
            <a:solidFill>
              <a:srgbClr val="650A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7" name="Freeform 103">
              <a:extLst>
                <a:ext uri="{FF2B5EF4-FFF2-40B4-BE49-F238E27FC236}">
                  <a16:creationId xmlns:a16="http://schemas.microsoft.com/office/drawing/2014/main" id="{FC68B8D1-A354-FC84-031D-108C4880106E}"/>
                </a:ext>
              </a:extLst>
            </p:cNvPr>
            <p:cNvSpPr>
              <a:spLocks/>
            </p:cNvSpPr>
            <p:nvPr/>
          </p:nvSpPr>
          <p:spPr bwMode="auto">
            <a:xfrm>
              <a:off x="-1038787" y="6777417"/>
              <a:ext cx="577766" cy="663479"/>
            </a:xfrm>
            <a:custGeom>
              <a:avLst/>
              <a:gdLst>
                <a:gd name="T0" fmla="*/ 0 w 209"/>
                <a:gd name="T1" fmla="*/ 0 h 240"/>
                <a:gd name="T2" fmla="*/ 21 w 209"/>
                <a:gd name="T3" fmla="*/ 94 h 240"/>
                <a:gd name="T4" fmla="*/ 29 w 209"/>
                <a:gd name="T5" fmla="*/ 144 h 240"/>
                <a:gd name="T6" fmla="*/ 40 w 209"/>
                <a:gd name="T7" fmla="*/ 240 h 240"/>
                <a:gd name="T8" fmla="*/ 208 w 209"/>
                <a:gd name="T9" fmla="*/ 133 h 240"/>
                <a:gd name="T10" fmla="*/ 209 w 209"/>
                <a:gd name="T11" fmla="*/ 128 h 240"/>
                <a:gd name="T12" fmla="*/ 209 w 209"/>
                <a:gd name="T13" fmla="*/ 126 h 240"/>
                <a:gd name="T14" fmla="*/ 209 w 209"/>
                <a:gd name="T15" fmla="*/ 121 h 240"/>
                <a:gd name="T16" fmla="*/ 207 w 209"/>
                <a:gd name="T17" fmla="*/ 113 h 240"/>
                <a:gd name="T18" fmla="*/ 206 w 209"/>
                <a:gd name="T19" fmla="*/ 110 h 240"/>
                <a:gd name="T20" fmla="*/ 0 w 209"/>
                <a:gd name="T21"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9" h="240">
                  <a:moveTo>
                    <a:pt x="0" y="0"/>
                  </a:moveTo>
                  <a:cubicBezTo>
                    <a:pt x="8" y="30"/>
                    <a:pt x="15" y="61"/>
                    <a:pt x="21" y="94"/>
                  </a:cubicBezTo>
                  <a:cubicBezTo>
                    <a:pt x="28" y="98"/>
                    <a:pt x="30" y="119"/>
                    <a:pt x="29" y="144"/>
                  </a:cubicBezTo>
                  <a:cubicBezTo>
                    <a:pt x="34" y="175"/>
                    <a:pt x="38" y="207"/>
                    <a:pt x="40" y="240"/>
                  </a:cubicBezTo>
                  <a:cubicBezTo>
                    <a:pt x="140" y="211"/>
                    <a:pt x="202" y="174"/>
                    <a:pt x="208" y="133"/>
                  </a:cubicBezTo>
                  <a:cubicBezTo>
                    <a:pt x="209" y="131"/>
                    <a:pt x="209" y="129"/>
                    <a:pt x="209" y="128"/>
                  </a:cubicBezTo>
                  <a:cubicBezTo>
                    <a:pt x="209" y="127"/>
                    <a:pt x="209" y="126"/>
                    <a:pt x="209" y="126"/>
                  </a:cubicBezTo>
                  <a:cubicBezTo>
                    <a:pt x="209" y="124"/>
                    <a:pt x="209" y="122"/>
                    <a:pt x="209" y="121"/>
                  </a:cubicBezTo>
                  <a:cubicBezTo>
                    <a:pt x="208" y="118"/>
                    <a:pt x="208" y="116"/>
                    <a:pt x="207" y="113"/>
                  </a:cubicBezTo>
                  <a:cubicBezTo>
                    <a:pt x="207" y="112"/>
                    <a:pt x="206" y="111"/>
                    <a:pt x="206" y="110"/>
                  </a:cubicBezTo>
                  <a:cubicBezTo>
                    <a:pt x="191" y="67"/>
                    <a:pt x="115" y="29"/>
                    <a:pt x="0" y="0"/>
                  </a:cubicBezTo>
                </a:path>
              </a:pathLst>
            </a:custGeom>
            <a:solidFill>
              <a:srgbClr val="F5B3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8" name="Freeform 104">
              <a:extLst>
                <a:ext uri="{FF2B5EF4-FFF2-40B4-BE49-F238E27FC236}">
                  <a16:creationId xmlns:a16="http://schemas.microsoft.com/office/drawing/2014/main" id="{03A5ED33-016E-7D1B-79C3-29389DCE1D4C}"/>
                </a:ext>
              </a:extLst>
            </p:cNvPr>
            <p:cNvSpPr>
              <a:spLocks/>
            </p:cNvSpPr>
            <p:nvPr/>
          </p:nvSpPr>
          <p:spPr bwMode="auto">
            <a:xfrm>
              <a:off x="-980059" y="7037729"/>
              <a:ext cx="23809" cy="138093"/>
            </a:xfrm>
            <a:custGeom>
              <a:avLst/>
              <a:gdLst>
                <a:gd name="T0" fmla="*/ 0 w 9"/>
                <a:gd name="T1" fmla="*/ 0 h 50"/>
                <a:gd name="T2" fmla="*/ 8 w 9"/>
                <a:gd name="T3" fmla="*/ 50 h 50"/>
                <a:gd name="T4" fmla="*/ 0 w 9"/>
                <a:gd name="T5" fmla="*/ 0 h 50"/>
              </a:gdLst>
              <a:ahLst/>
              <a:cxnLst>
                <a:cxn ang="0">
                  <a:pos x="T0" y="T1"/>
                </a:cxn>
                <a:cxn ang="0">
                  <a:pos x="T2" y="T3"/>
                </a:cxn>
                <a:cxn ang="0">
                  <a:pos x="T4" y="T5"/>
                </a:cxn>
              </a:cxnLst>
              <a:rect l="0" t="0" r="r" b="b"/>
              <a:pathLst>
                <a:path w="9" h="50">
                  <a:moveTo>
                    <a:pt x="0" y="0"/>
                  </a:moveTo>
                  <a:cubicBezTo>
                    <a:pt x="3" y="16"/>
                    <a:pt x="6" y="33"/>
                    <a:pt x="8" y="50"/>
                  </a:cubicBezTo>
                  <a:cubicBezTo>
                    <a:pt x="9" y="25"/>
                    <a:pt x="7" y="4"/>
                    <a:pt x="0" y="0"/>
                  </a:cubicBezTo>
                </a:path>
              </a:pathLst>
            </a:custGeom>
            <a:solidFill>
              <a:srgbClr val="F5B3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69" name="Freeform 105">
              <a:extLst>
                <a:ext uri="{FF2B5EF4-FFF2-40B4-BE49-F238E27FC236}">
                  <a16:creationId xmlns:a16="http://schemas.microsoft.com/office/drawing/2014/main" id="{DE52FA2E-5722-2D9C-EB16-1EFBB5B07853}"/>
                </a:ext>
              </a:extLst>
            </p:cNvPr>
            <p:cNvSpPr>
              <a:spLocks noEditPoints="1"/>
            </p:cNvSpPr>
            <p:nvPr/>
          </p:nvSpPr>
          <p:spPr bwMode="auto">
            <a:xfrm>
              <a:off x="-524512" y="2756861"/>
              <a:ext cx="107934" cy="450785"/>
            </a:xfrm>
            <a:custGeom>
              <a:avLst/>
              <a:gdLst>
                <a:gd name="T0" fmla="*/ 37 w 39"/>
                <a:gd name="T1" fmla="*/ 115 h 163"/>
                <a:gd name="T2" fmla="*/ 24 w 39"/>
                <a:gd name="T3" fmla="*/ 138 h 163"/>
                <a:gd name="T4" fmla="*/ 0 w 39"/>
                <a:gd name="T5" fmla="*/ 160 h 163"/>
                <a:gd name="T6" fmla="*/ 35 w 39"/>
                <a:gd name="T7" fmla="*/ 160 h 163"/>
                <a:gd name="T8" fmla="*/ 35 w 39"/>
                <a:gd name="T9" fmla="*/ 163 h 163"/>
                <a:gd name="T10" fmla="*/ 35 w 39"/>
                <a:gd name="T11" fmla="*/ 163 h 163"/>
                <a:gd name="T12" fmla="*/ 37 w 39"/>
                <a:gd name="T13" fmla="*/ 115 h 163"/>
                <a:gd name="T14" fmla="*/ 36 w 39"/>
                <a:gd name="T15" fmla="*/ 0 h 163"/>
                <a:gd name="T16" fmla="*/ 36 w 39"/>
                <a:gd name="T17" fmla="*/ 1 h 163"/>
                <a:gd name="T18" fmla="*/ 36 w 39"/>
                <a:gd name="T19" fmla="*/ 45 h 163"/>
                <a:gd name="T20" fmla="*/ 36 w 39"/>
                <a:gd name="T21" fmla="*/ 45 h 163"/>
                <a:gd name="T22" fmla="*/ 36 w 39"/>
                <a:gd name="T23" fmla="*/ 94 h 163"/>
                <a:gd name="T24" fmla="*/ 36 w 39"/>
                <a:gd name="T25" fmla="*/ 94 h 163"/>
                <a:gd name="T26" fmla="*/ 38 w 39"/>
                <a:gd name="T27" fmla="*/ 94 h 163"/>
                <a:gd name="T28" fmla="*/ 36 w 39"/>
                <a:gd name="T29"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 h="163">
                  <a:moveTo>
                    <a:pt x="37" y="115"/>
                  </a:moveTo>
                  <a:cubicBezTo>
                    <a:pt x="35" y="122"/>
                    <a:pt x="30" y="130"/>
                    <a:pt x="24" y="138"/>
                  </a:cubicBezTo>
                  <a:cubicBezTo>
                    <a:pt x="18" y="145"/>
                    <a:pt x="10" y="153"/>
                    <a:pt x="0" y="160"/>
                  </a:cubicBezTo>
                  <a:cubicBezTo>
                    <a:pt x="35" y="160"/>
                    <a:pt x="35" y="160"/>
                    <a:pt x="35" y="160"/>
                  </a:cubicBezTo>
                  <a:cubicBezTo>
                    <a:pt x="35" y="161"/>
                    <a:pt x="35" y="162"/>
                    <a:pt x="35" y="163"/>
                  </a:cubicBezTo>
                  <a:cubicBezTo>
                    <a:pt x="35" y="163"/>
                    <a:pt x="35" y="163"/>
                    <a:pt x="35" y="163"/>
                  </a:cubicBezTo>
                  <a:cubicBezTo>
                    <a:pt x="36" y="146"/>
                    <a:pt x="37" y="130"/>
                    <a:pt x="37" y="115"/>
                  </a:cubicBezTo>
                  <a:moveTo>
                    <a:pt x="36" y="0"/>
                  </a:moveTo>
                  <a:cubicBezTo>
                    <a:pt x="36" y="0"/>
                    <a:pt x="36" y="0"/>
                    <a:pt x="36" y="1"/>
                  </a:cubicBezTo>
                  <a:cubicBezTo>
                    <a:pt x="36" y="45"/>
                    <a:pt x="36" y="45"/>
                    <a:pt x="36" y="45"/>
                  </a:cubicBezTo>
                  <a:cubicBezTo>
                    <a:pt x="36" y="45"/>
                    <a:pt x="36" y="45"/>
                    <a:pt x="36" y="45"/>
                  </a:cubicBezTo>
                  <a:cubicBezTo>
                    <a:pt x="36" y="94"/>
                    <a:pt x="36" y="94"/>
                    <a:pt x="36" y="94"/>
                  </a:cubicBezTo>
                  <a:cubicBezTo>
                    <a:pt x="36" y="94"/>
                    <a:pt x="36" y="94"/>
                    <a:pt x="36" y="94"/>
                  </a:cubicBezTo>
                  <a:cubicBezTo>
                    <a:pt x="37" y="94"/>
                    <a:pt x="37" y="94"/>
                    <a:pt x="38" y="94"/>
                  </a:cubicBezTo>
                  <a:cubicBezTo>
                    <a:pt x="39" y="59"/>
                    <a:pt x="38" y="27"/>
                    <a:pt x="36" y="0"/>
                  </a:cubicBezTo>
                </a:path>
              </a:pathLst>
            </a:custGeom>
            <a:solidFill>
              <a:srgbClr val="F5EF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0" name="Freeform 106">
              <a:extLst>
                <a:ext uri="{FF2B5EF4-FFF2-40B4-BE49-F238E27FC236}">
                  <a16:creationId xmlns:a16="http://schemas.microsoft.com/office/drawing/2014/main" id="{9BDA998D-EE4F-2860-9677-E37C684E670A}"/>
                </a:ext>
              </a:extLst>
            </p:cNvPr>
            <p:cNvSpPr>
              <a:spLocks noEditPoints="1"/>
            </p:cNvSpPr>
            <p:nvPr/>
          </p:nvSpPr>
          <p:spPr bwMode="auto">
            <a:xfrm>
              <a:off x="-1046724" y="3199709"/>
              <a:ext cx="619035" cy="1461877"/>
            </a:xfrm>
            <a:custGeom>
              <a:avLst/>
              <a:gdLst>
                <a:gd name="T0" fmla="*/ 113 w 224"/>
                <a:gd name="T1" fmla="*/ 389 h 529"/>
                <a:gd name="T2" fmla="*/ 0 w 224"/>
                <a:gd name="T3" fmla="*/ 529 h 529"/>
                <a:gd name="T4" fmla="*/ 16 w 224"/>
                <a:gd name="T5" fmla="*/ 513 h 529"/>
                <a:gd name="T6" fmla="*/ 113 w 224"/>
                <a:gd name="T7" fmla="*/ 389 h 529"/>
                <a:gd name="T8" fmla="*/ 189 w 224"/>
                <a:gd name="T9" fmla="*/ 0 h 529"/>
                <a:gd name="T10" fmla="*/ 169 w 224"/>
                <a:gd name="T11" fmla="*/ 13 h 529"/>
                <a:gd name="T12" fmla="*/ 41 w 224"/>
                <a:gd name="T13" fmla="*/ 62 h 529"/>
                <a:gd name="T14" fmla="*/ 0 w 224"/>
                <a:gd name="T15" fmla="*/ 257 h 529"/>
                <a:gd name="T16" fmla="*/ 127 w 224"/>
                <a:gd name="T17" fmla="*/ 351 h 529"/>
                <a:gd name="T18" fmla="*/ 127 w 224"/>
                <a:gd name="T19" fmla="*/ 351 h 529"/>
                <a:gd name="T20" fmla="*/ 134 w 224"/>
                <a:gd name="T21" fmla="*/ 351 h 529"/>
                <a:gd name="T22" fmla="*/ 196 w 224"/>
                <a:gd name="T23" fmla="*/ 193 h 529"/>
                <a:gd name="T24" fmla="*/ 214 w 224"/>
                <a:gd name="T25" fmla="*/ 101 h 529"/>
                <a:gd name="T26" fmla="*/ 220 w 224"/>
                <a:gd name="T27" fmla="*/ 7 h 529"/>
                <a:gd name="T28" fmla="*/ 224 w 224"/>
                <a:gd name="T29" fmla="*/ 3 h 529"/>
                <a:gd name="T30" fmla="*/ 224 w 224"/>
                <a:gd name="T31" fmla="*/ 3 h 529"/>
                <a:gd name="T32" fmla="*/ 224 w 224"/>
                <a:gd name="T33" fmla="*/ 0 h 529"/>
                <a:gd name="T34" fmla="*/ 189 w 224"/>
                <a:gd name="T35" fmla="*/ 0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529">
                  <a:moveTo>
                    <a:pt x="113" y="389"/>
                  </a:moveTo>
                  <a:cubicBezTo>
                    <a:pt x="92" y="422"/>
                    <a:pt x="55" y="474"/>
                    <a:pt x="0" y="529"/>
                  </a:cubicBezTo>
                  <a:cubicBezTo>
                    <a:pt x="5" y="524"/>
                    <a:pt x="11" y="519"/>
                    <a:pt x="16" y="513"/>
                  </a:cubicBezTo>
                  <a:cubicBezTo>
                    <a:pt x="53" y="476"/>
                    <a:pt x="85" y="434"/>
                    <a:pt x="113" y="389"/>
                  </a:cubicBezTo>
                  <a:moveTo>
                    <a:pt x="189" y="0"/>
                  </a:moveTo>
                  <a:cubicBezTo>
                    <a:pt x="183" y="4"/>
                    <a:pt x="176" y="8"/>
                    <a:pt x="169" y="13"/>
                  </a:cubicBezTo>
                  <a:cubicBezTo>
                    <a:pt x="137" y="31"/>
                    <a:pt x="94" y="48"/>
                    <a:pt x="41" y="62"/>
                  </a:cubicBezTo>
                  <a:cubicBezTo>
                    <a:pt x="32" y="135"/>
                    <a:pt x="18" y="199"/>
                    <a:pt x="0" y="257"/>
                  </a:cubicBezTo>
                  <a:cubicBezTo>
                    <a:pt x="80" y="283"/>
                    <a:pt x="127" y="316"/>
                    <a:pt x="127" y="351"/>
                  </a:cubicBezTo>
                  <a:cubicBezTo>
                    <a:pt x="127" y="351"/>
                    <a:pt x="127" y="351"/>
                    <a:pt x="127" y="351"/>
                  </a:cubicBezTo>
                  <a:cubicBezTo>
                    <a:pt x="134" y="351"/>
                    <a:pt x="134" y="351"/>
                    <a:pt x="134" y="351"/>
                  </a:cubicBezTo>
                  <a:cubicBezTo>
                    <a:pt x="161" y="302"/>
                    <a:pt x="182" y="249"/>
                    <a:pt x="196" y="193"/>
                  </a:cubicBezTo>
                  <a:cubicBezTo>
                    <a:pt x="204" y="162"/>
                    <a:pt x="209" y="131"/>
                    <a:pt x="214" y="101"/>
                  </a:cubicBezTo>
                  <a:cubicBezTo>
                    <a:pt x="218" y="70"/>
                    <a:pt x="220" y="39"/>
                    <a:pt x="220" y="7"/>
                  </a:cubicBezTo>
                  <a:cubicBezTo>
                    <a:pt x="220" y="5"/>
                    <a:pt x="222" y="3"/>
                    <a:pt x="224" y="3"/>
                  </a:cubicBezTo>
                  <a:cubicBezTo>
                    <a:pt x="224" y="3"/>
                    <a:pt x="224" y="3"/>
                    <a:pt x="224" y="3"/>
                  </a:cubicBezTo>
                  <a:cubicBezTo>
                    <a:pt x="224" y="2"/>
                    <a:pt x="224" y="1"/>
                    <a:pt x="224" y="0"/>
                  </a:cubicBezTo>
                  <a:cubicBezTo>
                    <a:pt x="189" y="0"/>
                    <a:pt x="189" y="0"/>
                    <a:pt x="189" y="0"/>
                  </a:cubicBezTo>
                </a:path>
              </a:pathLst>
            </a:custGeom>
            <a:solidFill>
              <a:srgbClr val="F5EF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1" name="Freeform 107">
              <a:extLst>
                <a:ext uri="{FF2B5EF4-FFF2-40B4-BE49-F238E27FC236}">
                  <a16:creationId xmlns:a16="http://schemas.microsoft.com/office/drawing/2014/main" id="{A345652A-BE89-1BF3-6B45-3C9AE0495E40}"/>
                </a:ext>
              </a:extLst>
            </p:cNvPr>
            <p:cNvSpPr>
              <a:spLocks/>
            </p:cNvSpPr>
            <p:nvPr/>
          </p:nvSpPr>
          <p:spPr bwMode="auto">
            <a:xfrm>
              <a:off x="-930853" y="2882255"/>
              <a:ext cx="504752" cy="463483"/>
            </a:xfrm>
            <a:custGeom>
              <a:avLst/>
              <a:gdLst>
                <a:gd name="T0" fmla="*/ 183 w 183"/>
                <a:gd name="T1" fmla="*/ 0 h 168"/>
                <a:gd name="T2" fmla="*/ 9 w 183"/>
                <a:gd name="T3" fmla="*/ 81 h 168"/>
                <a:gd name="T4" fmla="*/ 0 w 183"/>
                <a:gd name="T5" fmla="*/ 168 h 168"/>
                <a:gd name="T6" fmla="*/ 74 w 183"/>
                <a:gd name="T7" fmla="*/ 144 h 168"/>
                <a:gd name="T8" fmla="*/ 165 w 183"/>
                <a:gd name="T9" fmla="*/ 87 h 168"/>
                <a:gd name="T10" fmla="*/ 179 w 183"/>
                <a:gd name="T11" fmla="*/ 53 h 168"/>
                <a:gd name="T12" fmla="*/ 183 w 183"/>
                <a:gd name="T13" fmla="*/ 49 h 168"/>
                <a:gd name="T14" fmla="*/ 183 w 183"/>
                <a:gd name="T15" fmla="*/ 0 h 1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3" h="168">
                  <a:moveTo>
                    <a:pt x="183" y="0"/>
                  </a:moveTo>
                  <a:cubicBezTo>
                    <a:pt x="148" y="31"/>
                    <a:pt x="89" y="58"/>
                    <a:pt x="9" y="81"/>
                  </a:cubicBezTo>
                  <a:cubicBezTo>
                    <a:pt x="7" y="111"/>
                    <a:pt x="4" y="140"/>
                    <a:pt x="0" y="168"/>
                  </a:cubicBezTo>
                  <a:cubicBezTo>
                    <a:pt x="27" y="161"/>
                    <a:pt x="52" y="152"/>
                    <a:pt x="74" y="144"/>
                  </a:cubicBezTo>
                  <a:cubicBezTo>
                    <a:pt x="117" y="126"/>
                    <a:pt x="148" y="107"/>
                    <a:pt x="165" y="87"/>
                  </a:cubicBezTo>
                  <a:cubicBezTo>
                    <a:pt x="174" y="76"/>
                    <a:pt x="179" y="64"/>
                    <a:pt x="179" y="53"/>
                  </a:cubicBezTo>
                  <a:cubicBezTo>
                    <a:pt x="179" y="51"/>
                    <a:pt x="180" y="49"/>
                    <a:pt x="183" y="49"/>
                  </a:cubicBezTo>
                  <a:cubicBezTo>
                    <a:pt x="183" y="0"/>
                    <a:pt x="183" y="0"/>
                    <a:pt x="183" y="0"/>
                  </a:cubicBezTo>
                </a:path>
              </a:pathLst>
            </a:custGeom>
            <a:solidFill>
              <a:srgbClr val="C7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2" name="Freeform 108">
              <a:extLst>
                <a:ext uri="{FF2B5EF4-FFF2-40B4-BE49-F238E27FC236}">
                  <a16:creationId xmlns:a16="http://schemas.microsoft.com/office/drawing/2014/main" id="{56806244-CE80-FEF7-8BD4-701A9510BF71}"/>
                </a:ext>
              </a:extLst>
            </p:cNvPr>
            <p:cNvSpPr>
              <a:spLocks/>
            </p:cNvSpPr>
            <p:nvPr/>
          </p:nvSpPr>
          <p:spPr bwMode="auto">
            <a:xfrm>
              <a:off x="-2386380" y="4169532"/>
              <a:ext cx="1709490" cy="1069820"/>
            </a:xfrm>
            <a:custGeom>
              <a:avLst/>
              <a:gdLst>
                <a:gd name="T0" fmla="*/ 619 w 619"/>
                <a:gd name="T1" fmla="*/ 0 h 387"/>
                <a:gd name="T2" fmla="*/ 612 w 619"/>
                <a:gd name="T3" fmla="*/ 0 h 387"/>
                <a:gd name="T4" fmla="*/ 389 w 619"/>
                <a:gd name="T5" fmla="*/ 120 h 387"/>
                <a:gd name="T6" fmla="*/ 0 w 619"/>
                <a:gd name="T7" fmla="*/ 386 h 387"/>
                <a:gd name="T8" fmla="*/ 2 w 619"/>
                <a:gd name="T9" fmla="*/ 387 h 387"/>
                <a:gd name="T10" fmla="*/ 4 w 619"/>
                <a:gd name="T11" fmla="*/ 386 h 387"/>
                <a:gd name="T12" fmla="*/ 317 w 619"/>
                <a:gd name="T13" fmla="*/ 300 h 387"/>
                <a:gd name="T14" fmla="*/ 480 w 619"/>
                <a:gd name="T15" fmla="*/ 182 h 387"/>
                <a:gd name="T16" fmla="*/ 485 w 619"/>
                <a:gd name="T17" fmla="*/ 178 h 387"/>
                <a:gd name="T18" fmla="*/ 598 w 619"/>
                <a:gd name="T19" fmla="*/ 38 h 387"/>
                <a:gd name="T20" fmla="*/ 619 w 619"/>
                <a:gd name="T21" fmla="*/ 0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9" h="387">
                  <a:moveTo>
                    <a:pt x="619" y="0"/>
                  </a:moveTo>
                  <a:cubicBezTo>
                    <a:pt x="612" y="0"/>
                    <a:pt x="612" y="0"/>
                    <a:pt x="612" y="0"/>
                  </a:cubicBezTo>
                  <a:cubicBezTo>
                    <a:pt x="612" y="48"/>
                    <a:pt x="526" y="91"/>
                    <a:pt x="389" y="120"/>
                  </a:cubicBezTo>
                  <a:cubicBezTo>
                    <a:pt x="230" y="370"/>
                    <a:pt x="0" y="386"/>
                    <a:pt x="0" y="386"/>
                  </a:cubicBezTo>
                  <a:cubicBezTo>
                    <a:pt x="0" y="386"/>
                    <a:pt x="1" y="386"/>
                    <a:pt x="2" y="387"/>
                  </a:cubicBezTo>
                  <a:cubicBezTo>
                    <a:pt x="3" y="386"/>
                    <a:pt x="3" y="386"/>
                    <a:pt x="4" y="386"/>
                  </a:cubicBezTo>
                  <a:cubicBezTo>
                    <a:pt x="117" y="381"/>
                    <a:pt x="224" y="350"/>
                    <a:pt x="317" y="300"/>
                  </a:cubicBezTo>
                  <a:cubicBezTo>
                    <a:pt x="368" y="271"/>
                    <a:pt x="423" y="233"/>
                    <a:pt x="480" y="182"/>
                  </a:cubicBezTo>
                  <a:cubicBezTo>
                    <a:pt x="482" y="180"/>
                    <a:pt x="483" y="179"/>
                    <a:pt x="485" y="178"/>
                  </a:cubicBezTo>
                  <a:cubicBezTo>
                    <a:pt x="540" y="123"/>
                    <a:pt x="577" y="71"/>
                    <a:pt x="598" y="38"/>
                  </a:cubicBezTo>
                  <a:cubicBezTo>
                    <a:pt x="605" y="25"/>
                    <a:pt x="612" y="13"/>
                    <a:pt x="619" y="0"/>
                  </a:cubicBezTo>
                </a:path>
              </a:pathLst>
            </a:custGeom>
            <a:solidFill>
              <a:srgbClr val="E085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3" name="Freeform 109">
              <a:extLst>
                <a:ext uri="{FF2B5EF4-FFF2-40B4-BE49-F238E27FC236}">
                  <a16:creationId xmlns:a16="http://schemas.microsoft.com/office/drawing/2014/main" id="{4D6B5344-FAFC-FE97-FDFA-A821ECD43E67}"/>
                </a:ext>
              </a:extLst>
            </p:cNvPr>
            <p:cNvSpPr>
              <a:spLocks/>
            </p:cNvSpPr>
            <p:nvPr/>
          </p:nvSpPr>
          <p:spPr bwMode="auto">
            <a:xfrm>
              <a:off x="-1311798" y="3909220"/>
              <a:ext cx="615861" cy="592052"/>
            </a:xfrm>
            <a:custGeom>
              <a:avLst/>
              <a:gdLst>
                <a:gd name="T0" fmla="*/ 96 w 223"/>
                <a:gd name="T1" fmla="*/ 0 h 214"/>
                <a:gd name="T2" fmla="*/ 0 w 223"/>
                <a:gd name="T3" fmla="*/ 214 h 214"/>
                <a:gd name="T4" fmla="*/ 223 w 223"/>
                <a:gd name="T5" fmla="*/ 94 h 214"/>
                <a:gd name="T6" fmla="*/ 223 w 223"/>
                <a:gd name="T7" fmla="*/ 94 h 214"/>
                <a:gd name="T8" fmla="*/ 96 w 223"/>
                <a:gd name="T9" fmla="*/ 0 h 214"/>
              </a:gdLst>
              <a:ahLst/>
              <a:cxnLst>
                <a:cxn ang="0">
                  <a:pos x="T0" y="T1"/>
                </a:cxn>
                <a:cxn ang="0">
                  <a:pos x="T2" y="T3"/>
                </a:cxn>
                <a:cxn ang="0">
                  <a:pos x="T4" y="T5"/>
                </a:cxn>
                <a:cxn ang="0">
                  <a:pos x="T6" y="T7"/>
                </a:cxn>
                <a:cxn ang="0">
                  <a:pos x="T8" y="T9"/>
                </a:cxn>
              </a:cxnLst>
              <a:rect l="0" t="0" r="r" b="b"/>
              <a:pathLst>
                <a:path w="223" h="214">
                  <a:moveTo>
                    <a:pt x="96" y="0"/>
                  </a:moveTo>
                  <a:cubicBezTo>
                    <a:pt x="71" y="86"/>
                    <a:pt x="37" y="156"/>
                    <a:pt x="0" y="214"/>
                  </a:cubicBezTo>
                  <a:cubicBezTo>
                    <a:pt x="137" y="185"/>
                    <a:pt x="223" y="142"/>
                    <a:pt x="223" y="94"/>
                  </a:cubicBezTo>
                  <a:cubicBezTo>
                    <a:pt x="223" y="94"/>
                    <a:pt x="223" y="94"/>
                    <a:pt x="223" y="94"/>
                  </a:cubicBezTo>
                  <a:cubicBezTo>
                    <a:pt x="223" y="59"/>
                    <a:pt x="176" y="26"/>
                    <a:pt x="96" y="0"/>
                  </a:cubicBezTo>
                </a:path>
              </a:pathLst>
            </a:custGeom>
            <a:solidFill>
              <a:srgbClr val="F5B34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4" name="Freeform 110">
              <a:extLst>
                <a:ext uri="{FF2B5EF4-FFF2-40B4-BE49-F238E27FC236}">
                  <a16:creationId xmlns:a16="http://schemas.microsoft.com/office/drawing/2014/main" id="{2EEAD3A6-C868-03FB-3E94-390BCD38D520}"/>
                </a:ext>
              </a:extLst>
            </p:cNvPr>
            <p:cNvSpPr>
              <a:spLocks noEditPoints="1"/>
            </p:cNvSpPr>
            <p:nvPr/>
          </p:nvSpPr>
          <p:spPr bwMode="auto">
            <a:xfrm>
              <a:off x="-2380031" y="3207646"/>
              <a:ext cx="1952343" cy="2033294"/>
            </a:xfrm>
            <a:custGeom>
              <a:avLst/>
              <a:gdLst>
                <a:gd name="T0" fmla="*/ 315 w 707"/>
                <a:gd name="T1" fmla="*/ 648 h 736"/>
                <a:gd name="T2" fmla="*/ 2 w 707"/>
                <a:gd name="T3" fmla="*/ 734 h 736"/>
                <a:gd name="T4" fmla="*/ 0 w 707"/>
                <a:gd name="T5" fmla="*/ 735 h 736"/>
                <a:gd name="T6" fmla="*/ 26 w 707"/>
                <a:gd name="T7" fmla="*/ 736 h 736"/>
                <a:gd name="T8" fmla="*/ 315 w 707"/>
                <a:gd name="T9" fmla="*/ 648 h 736"/>
                <a:gd name="T10" fmla="*/ 679 w 707"/>
                <a:gd name="T11" fmla="*/ 190 h 736"/>
                <a:gd name="T12" fmla="*/ 617 w 707"/>
                <a:gd name="T13" fmla="*/ 348 h 736"/>
                <a:gd name="T14" fmla="*/ 596 w 707"/>
                <a:gd name="T15" fmla="*/ 386 h 736"/>
                <a:gd name="T16" fmla="*/ 499 w 707"/>
                <a:gd name="T17" fmla="*/ 510 h 736"/>
                <a:gd name="T18" fmla="*/ 660 w 707"/>
                <a:gd name="T19" fmla="*/ 256 h 736"/>
                <a:gd name="T20" fmla="*/ 679 w 707"/>
                <a:gd name="T21" fmla="*/ 190 h 736"/>
                <a:gd name="T22" fmla="*/ 707 w 707"/>
                <a:gd name="T23" fmla="*/ 0 h 736"/>
                <a:gd name="T24" fmla="*/ 703 w 707"/>
                <a:gd name="T25" fmla="*/ 4 h 736"/>
                <a:gd name="T26" fmla="*/ 697 w 707"/>
                <a:gd name="T27" fmla="*/ 98 h 736"/>
                <a:gd name="T28" fmla="*/ 707 w 707"/>
                <a:gd name="T29" fmla="*/ 0 h 736"/>
                <a:gd name="T30" fmla="*/ 707 w 707"/>
                <a:gd name="T31" fmla="*/ 0 h 736"/>
                <a:gd name="T32" fmla="*/ 707 w 707"/>
                <a:gd name="T33" fmla="*/ 0 h 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07" h="736">
                  <a:moveTo>
                    <a:pt x="315" y="648"/>
                  </a:moveTo>
                  <a:cubicBezTo>
                    <a:pt x="222" y="698"/>
                    <a:pt x="115" y="729"/>
                    <a:pt x="2" y="734"/>
                  </a:cubicBezTo>
                  <a:cubicBezTo>
                    <a:pt x="1" y="734"/>
                    <a:pt x="1" y="734"/>
                    <a:pt x="0" y="735"/>
                  </a:cubicBezTo>
                  <a:cubicBezTo>
                    <a:pt x="3" y="735"/>
                    <a:pt x="12" y="736"/>
                    <a:pt x="26" y="736"/>
                  </a:cubicBezTo>
                  <a:cubicBezTo>
                    <a:pt x="74" y="736"/>
                    <a:pt x="181" y="725"/>
                    <a:pt x="315" y="648"/>
                  </a:cubicBezTo>
                  <a:moveTo>
                    <a:pt x="679" y="190"/>
                  </a:moveTo>
                  <a:cubicBezTo>
                    <a:pt x="665" y="246"/>
                    <a:pt x="644" y="299"/>
                    <a:pt x="617" y="348"/>
                  </a:cubicBezTo>
                  <a:cubicBezTo>
                    <a:pt x="610" y="361"/>
                    <a:pt x="603" y="373"/>
                    <a:pt x="596" y="386"/>
                  </a:cubicBezTo>
                  <a:cubicBezTo>
                    <a:pt x="568" y="431"/>
                    <a:pt x="536" y="473"/>
                    <a:pt x="499" y="510"/>
                  </a:cubicBezTo>
                  <a:cubicBezTo>
                    <a:pt x="578" y="434"/>
                    <a:pt x="629" y="352"/>
                    <a:pt x="660" y="256"/>
                  </a:cubicBezTo>
                  <a:cubicBezTo>
                    <a:pt x="668" y="234"/>
                    <a:pt x="674" y="212"/>
                    <a:pt x="679" y="190"/>
                  </a:cubicBezTo>
                  <a:moveTo>
                    <a:pt x="707" y="0"/>
                  </a:moveTo>
                  <a:cubicBezTo>
                    <a:pt x="705" y="0"/>
                    <a:pt x="703" y="2"/>
                    <a:pt x="703" y="4"/>
                  </a:cubicBezTo>
                  <a:cubicBezTo>
                    <a:pt x="703" y="36"/>
                    <a:pt x="701" y="67"/>
                    <a:pt x="697" y="98"/>
                  </a:cubicBezTo>
                  <a:cubicBezTo>
                    <a:pt x="702" y="64"/>
                    <a:pt x="705" y="31"/>
                    <a:pt x="707" y="0"/>
                  </a:cubicBezTo>
                  <a:cubicBezTo>
                    <a:pt x="707" y="0"/>
                    <a:pt x="707" y="0"/>
                    <a:pt x="707" y="0"/>
                  </a:cubicBezTo>
                  <a:cubicBezTo>
                    <a:pt x="707" y="0"/>
                    <a:pt x="707" y="0"/>
                    <a:pt x="707" y="0"/>
                  </a:cubicBezTo>
                </a:path>
              </a:pathLst>
            </a:custGeom>
            <a:solidFill>
              <a:srgbClr val="650A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5" name="Freeform 111">
              <a:extLst>
                <a:ext uri="{FF2B5EF4-FFF2-40B4-BE49-F238E27FC236}">
                  <a16:creationId xmlns:a16="http://schemas.microsoft.com/office/drawing/2014/main" id="{A301C5B5-BDA0-B86D-E583-7B2B08B7B56D}"/>
                </a:ext>
              </a:extLst>
            </p:cNvPr>
            <p:cNvSpPr>
              <a:spLocks/>
            </p:cNvSpPr>
            <p:nvPr/>
          </p:nvSpPr>
          <p:spPr bwMode="auto">
            <a:xfrm>
              <a:off x="-934027" y="3017174"/>
              <a:ext cx="514276" cy="353962"/>
            </a:xfrm>
            <a:custGeom>
              <a:avLst/>
              <a:gdLst>
                <a:gd name="T0" fmla="*/ 184 w 186"/>
                <a:gd name="T1" fmla="*/ 0 h 128"/>
                <a:gd name="T2" fmla="*/ 184 w 186"/>
                <a:gd name="T3" fmla="*/ 0 h 128"/>
                <a:gd name="T4" fmla="*/ 180 w 186"/>
                <a:gd name="T5" fmla="*/ 4 h 128"/>
                <a:gd name="T6" fmla="*/ 166 w 186"/>
                <a:gd name="T7" fmla="*/ 38 h 128"/>
                <a:gd name="T8" fmla="*/ 75 w 186"/>
                <a:gd name="T9" fmla="*/ 95 h 128"/>
                <a:gd name="T10" fmla="*/ 1 w 186"/>
                <a:gd name="T11" fmla="*/ 119 h 128"/>
                <a:gd name="T12" fmla="*/ 0 w 186"/>
                <a:gd name="T13" fmla="*/ 128 h 128"/>
                <a:gd name="T14" fmla="*/ 128 w 186"/>
                <a:gd name="T15" fmla="*/ 79 h 128"/>
                <a:gd name="T16" fmla="*/ 148 w 186"/>
                <a:gd name="T17" fmla="*/ 66 h 128"/>
                <a:gd name="T18" fmla="*/ 172 w 186"/>
                <a:gd name="T19" fmla="*/ 44 h 128"/>
                <a:gd name="T20" fmla="*/ 185 w 186"/>
                <a:gd name="T21" fmla="*/ 21 h 128"/>
                <a:gd name="T22" fmla="*/ 186 w 186"/>
                <a:gd name="T23" fmla="*/ 0 h 128"/>
                <a:gd name="T24" fmla="*/ 184 w 186"/>
                <a:gd name="T25"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6" h="128">
                  <a:moveTo>
                    <a:pt x="184" y="0"/>
                  </a:moveTo>
                  <a:cubicBezTo>
                    <a:pt x="184" y="0"/>
                    <a:pt x="184" y="0"/>
                    <a:pt x="184" y="0"/>
                  </a:cubicBezTo>
                  <a:cubicBezTo>
                    <a:pt x="181" y="0"/>
                    <a:pt x="180" y="2"/>
                    <a:pt x="180" y="4"/>
                  </a:cubicBezTo>
                  <a:cubicBezTo>
                    <a:pt x="180" y="15"/>
                    <a:pt x="175" y="27"/>
                    <a:pt x="166" y="38"/>
                  </a:cubicBezTo>
                  <a:cubicBezTo>
                    <a:pt x="149" y="58"/>
                    <a:pt x="118" y="77"/>
                    <a:pt x="75" y="95"/>
                  </a:cubicBezTo>
                  <a:cubicBezTo>
                    <a:pt x="53" y="103"/>
                    <a:pt x="28" y="112"/>
                    <a:pt x="1" y="119"/>
                  </a:cubicBezTo>
                  <a:cubicBezTo>
                    <a:pt x="1" y="122"/>
                    <a:pt x="0" y="125"/>
                    <a:pt x="0" y="128"/>
                  </a:cubicBezTo>
                  <a:cubicBezTo>
                    <a:pt x="53" y="114"/>
                    <a:pt x="96" y="97"/>
                    <a:pt x="128" y="79"/>
                  </a:cubicBezTo>
                  <a:cubicBezTo>
                    <a:pt x="135" y="74"/>
                    <a:pt x="142" y="70"/>
                    <a:pt x="148" y="66"/>
                  </a:cubicBezTo>
                  <a:cubicBezTo>
                    <a:pt x="158" y="59"/>
                    <a:pt x="166" y="51"/>
                    <a:pt x="172" y="44"/>
                  </a:cubicBezTo>
                  <a:cubicBezTo>
                    <a:pt x="178" y="36"/>
                    <a:pt x="183" y="28"/>
                    <a:pt x="185" y="21"/>
                  </a:cubicBezTo>
                  <a:cubicBezTo>
                    <a:pt x="186" y="14"/>
                    <a:pt x="186" y="7"/>
                    <a:pt x="186" y="0"/>
                  </a:cubicBezTo>
                  <a:cubicBezTo>
                    <a:pt x="185" y="0"/>
                    <a:pt x="185" y="0"/>
                    <a:pt x="184" y="0"/>
                  </a:cubicBezTo>
                </a:path>
              </a:pathLst>
            </a:custGeom>
            <a:solidFill>
              <a:srgbClr val="650A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6" name="Freeform 112">
              <a:extLst>
                <a:ext uri="{FF2B5EF4-FFF2-40B4-BE49-F238E27FC236}">
                  <a16:creationId xmlns:a16="http://schemas.microsoft.com/office/drawing/2014/main" id="{015DB9B9-0007-0606-2D3C-384D771A2CA9}"/>
                </a:ext>
              </a:extLst>
            </p:cNvPr>
            <p:cNvSpPr>
              <a:spLocks/>
            </p:cNvSpPr>
            <p:nvPr/>
          </p:nvSpPr>
          <p:spPr bwMode="auto">
            <a:xfrm>
              <a:off x="-905457" y="2760036"/>
              <a:ext cx="479356" cy="346025"/>
            </a:xfrm>
            <a:custGeom>
              <a:avLst/>
              <a:gdLst>
                <a:gd name="T0" fmla="*/ 174 w 174"/>
                <a:gd name="T1" fmla="*/ 0 h 125"/>
                <a:gd name="T2" fmla="*/ 154 w 174"/>
                <a:gd name="T3" fmla="*/ 14 h 125"/>
                <a:gd name="T4" fmla="*/ 2 w 174"/>
                <a:gd name="T5" fmla="*/ 78 h 125"/>
                <a:gd name="T6" fmla="*/ 0 w 174"/>
                <a:gd name="T7" fmla="*/ 125 h 125"/>
                <a:gd name="T8" fmla="*/ 174 w 174"/>
                <a:gd name="T9" fmla="*/ 44 h 125"/>
                <a:gd name="T10" fmla="*/ 174 w 174"/>
                <a:gd name="T11" fmla="*/ 0 h 125"/>
              </a:gdLst>
              <a:ahLst/>
              <a:cxnLst>
                <a:cxn ang="0">
                  <a:pos x="T0" y="T1"/>
                </a:cxn>
                <a:cxn ang="0">
                  <a:pos x="T2" y="T3"/>
                </a:cxn>
                <a:cxn ang="0">
                  <a:pos x="T4" y="T5"/>
                </a:cxn>
                <a:cxn ang="0">
                  <a:pos x="T6" y="T7"/>
                </a:cxn>
                <a:cxn ang="0">
                  <a:pos x="T8" y="T9"/>
                </a:cxn>
                <a:cxn ang="0">
                  <a:pos x="T10" y="T11"/>
                </a:cxn>
              </a:cxnLst>
              <a:rect l="0" t="0" r="r" b="b"/>
              <a:pathLst>
                <a:path w="174" h="125">
                  <a:moveTo>
                    <a:pt x="174" y="0"/>
                  </a:moveTo>
                  <a:cubicBezTo>
                    <a:pt x="168" y="4"/>
                    <a:pt x="161" y="9"/>
                    <a:pt x="154" y="14"/>
                  </a:cubicBezTo>
                  <a:cubicBezTo>
                    <a:pt x="118" y="38"/>
                    <a:pt x="68" y="60"/>
                    <a:pt x="2" y="78"/>
                  </a:cubicBezTo>
                  <a:cubicBezTo>
                    <a:pt x="2" y="94"/>
                    <a:pt x="1" y="110"/>
                    <a:pt x="0" y="125"/>
                  </a:cubicBezTo>
                  <a:cubicBezTo>
                    <a:pt x="80" y="102"/>
                    <a:pt x="139" y="75"/>
                    <a:pt x="174" y="44"/>
                  </a:cubicBezTo>
                  <a:cubicBezTo>
                    <a:pt x="174" y="0"/>
                    <a:pt x="174" y="0"/>
                    <a:pt x="174" y="0"/>
                  </a:cubicBezTo>
                </a:path>
              </a:pathLst>
            </a:custGeom>
            <a:solidFill>
              <a:srgbClr val="B0C2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7" name="Freeform 113">
              <a:extLst>
                <a:ext uri="{FF2B5EF4-FFF2-40B4-BE49-F238E27FC236}">
                  <a16:creationId xmlns:a16="http://schemas.microsoft.com/office/drawing/2014/main" id="{FACB805B-34B7-B76A-9BD7-8696008EAA69}"/>
                </a:ext>
              </a:extLst>
            </p:cNvPr>
            <p:cNvSpPr>
              <a:spLocks/>
            </p:cNvSpPr>
            <p:nvPr/>
          </p:nvSpPr>
          <p:spPr bwMode="auto">
            <a:xfrm>
              <a:off x="-900695" y="2745750"/>
              <a:ext cx="474593" cy="230155"/>
            </a:xfrm>
            <a:custGeom>
              <a:avLst/>
              <a:gdLst>
                <a:gd name="T0" fmla="*/ 172 w 172"/>
                <a:gd name="T1" fmla="*/ 0 h 83"/>
                <a:gd name="T2" fmla="*/ 0 w 172"/>
                <a:gd name="T3" fmla="*/ 79 h 83"/>
                <a:gd name="T4" fmla="*/ 0 w 172"/>
                <a:gd name="T5" fmla="*/ 83 h 83"/>
                <a:gd name="T6" fmla="*/ 152 w 172"/>
                <a:gd name="T7" fmla="*/ 19 h 83"/>
                <a:gd name="T8" fmla="*/ 172 w 172"/>
                <a:gd name="T9" fmla="*/ 5 h 83"/>
                <a:gd name="T10" fmla="*/ 172 w 172"/>
                <a:gd name="T11" fmla="*/ 5 h 83"/>
                <a:gd name="T12" fmla="*/ 172 w 172"/>
                <a:gd name="T13" fmla="*/ 4 h 83"/>
                <a:gd name="T14" fmla="*/ 172 w 172"/>
                <a:gd name="T15" fmla="*/ 0 h 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2" h="83">
                  <a:moveTo>
                    <a:pt x="172" y="0"/>
                  </a:moveTo>
                  <a:cubicBezTo>
                    <a:pt x="83" y="58"/>
                    <a:pt x="11" y="68"/>
                    <a:pt x="0" y="79"/>
                  </a:cubicBezTo>
                  <a:cubicBezTo>
                    <a:pt x="0" y="80"/>
                    <a:pt x="0" y="81"/>
                    <a:pt x="0" y="83"/>
                  </a:cubicBezTo>
                  <a:cubicBezTo>
                    <a:pt x="66" y="65"/>
                    <a:pt x="116" y="43"/>
                    <a:pt x="152" y="19"/>
                  </a:cubicBezTo>
                  <a:cubicBezTo>
                    <a:pt x="159" y="14"/>
                    <a:pt x="166" y="9"/>
                    <a:pt x="172" y="5"/>
                  </a:cubicBezTo>
                  <a:cubicBezTo>
                    <a:pt x="172" y="5"/>
                    <a:pt x="172" y="5"/>
                    <a:pt x="172" y="5"/>
                  </a:cubicBezTo>
                  <a:cubicBezTo>
                    <a:pt x="172" y="4"/>
                    <a:pt x="172" y="4"/>
                    <a:pt x="172" y="4"/>
                  </a:cubicBezTo>
                  <a:cubicBezTo>
                    <a:pt x="172" y="3"/>
                    <a:pt x="172" y="1"/>
                    <a:pt x="172" y="0"/>
                  </a:cubicBezTo>
                </a:path>
              </a:pathLst>
            </a:custGeom>
            <a:solidFill>
              <a:srgbClr val="650A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8" name="Line 114">
              <a:extLst>
                <a:ext uri="{FF2B5EF4-FFF2-40B4-BE49-F238E27FC236}">
                  <a16:creationId xmlns:a16="http://schemas.microsoft.com/office/drawing/2014/main" id="{F7E39D00-0279-347D-EB19-E177709E8BAC}"/>
                </a:ext>
              </a:extLst>
            </p:cNvPr>
            <p:cNvSpPr>
              <a:spLocks noChangeShapeType="1"/>
            </p:cNvSpPr>
            <p:nvPr/>
          </p:nvSpPr>
          <p:spPr bwMode="auto">
            <a:xfrm>
              <a:off x="-4543480" y="2740989"/>
              <a:ext cx="0" cy="496816"/>
            </a:xfrm>
            <a:prstGeom prst="line">
              <a:avLst/>
            </a:prstGeom>
            <a:noFill/>
            <a:ln w="20638"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79" name="Line 115">
              <a:extLst>
                <a:ext uri="{FF2B5EF4-FFF2-40B4-BE49-F238E27FC236}">
                  <a16:creationId xmlns:a16="http://schemas.microsoft.com/office/drawing/2014/main" id="{CC7935F2-681A-E2EC-7B6D-579FB7C619C8}"/>
                </a:ext>
              </a:extLst>
            </p:cNvPr>
            <p:cNvSpPr>
              <a:spLocks noChangeShapeType="1"/>
            </p:cNvSpPr>
            <p:nvPr/>
          </p:nvSpPr>
          <p:spPr bwMode="auto">
            <a:xfrm>
              <a:off x="-426101" y="2740989"/>
              <a:ext cx="0" cy="496816"/>
            </a:xfrm>
            <a:prstGeom prst="line">
              <a:avLst/>
            </a:prstGeom>
            <a:noFill/>
            <a:ln w="20638"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80" name="Line 116">
              <a:extLst>
                <a:ext uri="{FF2B5EF4-FFF2-40B4-BE49-F238E27FC236}">
                  <a16:creationId xmlns:a16="http://schemas.microsoft.com/office/drawing/2014/main" id="{18646F65-8E08-B23F-D52F-C0D0F7B3C2F2}"/>
                </a:ext>
              </a:extLst>
            </p:cNvPr>
            <p:cNvSpPr>
              <a:spLocks noChangeShapeType="1"/>
            </p:cNvSpPr>
            <p:nvPr/>
          </p:nvSpPr>
          <p:spPr bwMode="auto">
            <a:xfrm flipV="1">
              <a:off x="-4540306" y="7371056"/>
              <a:ext cx="0" cy="453959"/>
            </a:xfrm>
            <a:prstGeom prst="line">
              <a:avLst/>
            </a:prstGeom>
            <a:noFill/>
            <a:ln w="20638"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81" name="Line 117">
              <a:extLst>
                <a:ext uri="{FF2B5EF4-FFF2-40B4-BE49-F238E27FC236}">
                  <a16:creationId xmlns:a16="http://schemas.microsoft.com/office/drawing/2014/main" id="{CB19047E-6FC9-B0D1-52D2-4C8084A8110B}"/>
                </a:ext>
              </a:extLst>
            </p:cNvPr>
            <p:cNvSpPr>
              <a:spLocks noChangeShapeType="1"/>
            </p:cNvSpPr>
            <p:nvPr/>
          </p:nvSpPr>
          <p:spPr bwMode="auto">
            <a:xfrm flipV="1">
              <a:off x="-427689" y="7434547"/>
              <a:ext cx="0" cy="487293"/>
            </a:xfrm>
            <a:prstGeom prst="line">
              <a:avLst/>
            </a:prstGeom>
            <a:noFill/>
            <a:ln w="20638" cap="rnd">
              <a:solidFill>
                <a:srgbClr val="640917"/>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sp>
          <p:nvSpPr>
            <p:cNvPr id="182" name="Freeform 118">
              <a:extLst>
                <a:ext uri="{FF2B5EF4-FFF2-40B4-BE49-F238E27FC236}">
                  <a16:creationId xmlns:a16="http://schemas.microsoft.com/office/drawing/2014/main" id="{E446432B-ECE1-525F-24CA-991F5ACC9B39}"/>
                </a:ext>
              </a:extLst>
            </p:cNvPr>
            <p:cNvSpPr>
              <a:spLocks/>
            </p:cNvSpPr>
            <p:nvPr/>
          </p:nvSpPr>
          <p:spPr bwMode="auto">
            <a:xfrm>
              <a:off x="-4356182" y="6604405"/>
              <a:ext cx="252375" cy="944426"/>
            </a:xfrm>
            <a:custGeom>
              <a:avLst/>
              <a:gdLst>
                <a:gd name="T0" fmla="*/ 77 w 91"/>
                <a:gd name="T1" fmla="*/ 6 h 342"/>
                <a:gd name="T2" fmla="*/ 1 w 91"/>
                <a:gd name="T3" fmla="*/ 334 h 342"/>
                <a:gd name="T4" fmla="*/ 13 w 91"/>
                <a:gd name="T5" fmla="*/ 334 h 342"/>
                <a:gd name="T6" fmla="*/ 87 w 91"/>
                <a:gd name="T7" fmla="*/ 13 h 342"/>
                <a:gd name="T8" fmla="*/ 77 w 91"/>
                <a:gd name="T9" fmla="*/ 6 h 342"/>
              </a:gdLst>
              <a:ahLst/>
              <a:cxnLst>
                <a:cxn ang="0">
                  <a:pos x="T0" y="T1"/>
                </a:cxn>
                <a:cxn ang="0">
                  <a:pos x="T2" y="T3"/>
                </a:cxn>
                <a:cxn ang="0">
                  <a:pos x="T4" y="T5"/>
                </a:cxn>
                <a:cxn ang="0">
                  <a:pos x="T6" y="T7"/>
                </a:cxn>
                <a:cxn ang="0">
                  <a:pos x="T8" y="T9"/>
                </a:cxn>
              </a:cxnLst>
              <a:rect l="0" t="0" r="r" b="b"/>
              <a:pathLst>
                <a:path w="91" h="342">
                  <a:moveTo>
                    <a:pt x="77" y="6"/>
                  </a:moveTo>
                  <a:cubicBezTo>
                    <a:pt x="26" y="108"/>
                    <a:pt x="0" y="220"/>
                    <a:pt x="1" y="334"/>
                  </a:cubicBezTo>
                  <a:cubicBezTo>
                    <a:pt x="1" y="342"/>
                    <a:pt x="13" y="342"/>
                    <a:pt x="13" y="334"/>
                  </a:cubicBezTo>
                  <a:cubicBezTo>
                    <a:pt x="12" y="222"/>
                    <a:pt x="37" y="112"/>
                    <a:pt x="87" y="13"/>
                  </a:cubicBezTo>
                  <a:cubicBezTo>
                    <a:pt x="91" y="6"/>
                    <a:pt x="80" y="0"/>
                    <a:pt x="77"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457154"/>
              <a:endParaRPr lang="en-US">
                <a:solidFill>
                  <a:srgbClr val="272E3A"/>
                </a:solidFill>
                <a:latin typeface="Open Sans Light"/>
              </a:endParaRPr>
            </a:p>
          </p:txBody>
        </p:sp>
      </p:grpSp>
      <p:sp>
        <p:nvSpPr>
          <p:cNvPr id="183" name="TextBox 182">
            <a:extLst>
              <a:ext uri="{FF2B5EF4-FFF2-40B4-BE49-F238E27FC236}">
                <a16:creationId xmlns:a16="http://schemas.microsoft.com/office/drawing/2014/main" id="{382EA773-4678-9900-31F5-DD8999D23B0C}"/>
              </a:ext>
            </a:extLst>
          </p:cNvPr>
          <p:cNvSpPr txBox="1"/>
          <p:nvPr/>
        </p:nvSpPr>
        <p:spPr>
          <a:xfrm>
            <a:off x="5938315" y="1998091"/>
            <a:ext cx="4391540" cy="954107"/>
          </a:xfrm>
          <a:prstGeom prst="rect">
            <a:avLst/>
          </a:prstGeom>
          <a:noFill/>
        </p:spPr>
        <p:txBody>
          <a:bodyPr wrap="square" rtlCol="0">
            <a:spAutoFit/>
          </a:bodyPr>
          <a:lstStyle/>
          <a:p>
            <a:r>
              <a:rPr lang="en-US" sz="2800" b="1" dirty="0">
                <a:solidFill>
                  <a:srgbClr val="7DD1CE"/>
                </a:solidFill>
                <a:latin typeface="Century Gothic" panose="020B0502020202020204" pitchFamily="34" charset="0"/>
              </a:rPr>
              <a:t>Deadline time is money concept</a:t>
            </a:r>
          </a:p>
        </p:txBody>
      </p:sp>
      <p:sp>
        <p:nvSpPr>
          <p:cNvPr id="184" name="Rectangle 183">
            <a:extLst>
              <a:ext uri="{FF2B5EF4-FFF2-40B4-BE49-F238E27FC236}">
                <a16:creationId xmlns:a16="http://schemas.microsoft.com/office/drawing/2014/main" id="{3AAF32CD-CF73-ED81-9329-703EBD95FA9A}"/>
              </a:ext>
            </a:extLst>
          </p:cNvPr>
          <p:cNvSpPr/>
          <p:nvPr/>
        </p:nvSpPr>
        <p:spPr>
          <a:xfrm>
            <a:off x="6096000" y="3588014"/>
            <a:ext cx="5410154" cy="1323439"/>
          </a:xfrm>
          <a:prstGeom prst="rect">
            <a:avLst/>
          </a:prstGeom>
        </p:spPr>
        <p:txBody>
          <a:bodyPr wrap="square">
            <a:spAutoFit/>
          </a:bodyPr>
          <a:lstStyle/>
          <a:p>
            <a:pPr algn="just"/>
            <a:r>
              <a:rPr lang="en-US" sz="1600" b="1" dirty="0">
                <a:solidFill>
                  <a:srgbClr val="7DD1CE"/>
                </a:solidFill>
              </a:rPr>
              <a:t>Lorem Ipsum</a:t>
            </a:r>
            <a:r>
              <a:rPr lang="en-US" sz="1600" dirty="0">
                <a:solidFill>
                  <a:srgbClr val="7DD1CE"/>
                </a:solidFill>
              </a:rPr>
              <a:t> </a:t>
            </a:r>
            <a:r>
              <a:rPr lang="en-US" sz="1600" dirty="0">
                <a:solidFill>
                  <a:srgbClr val="000000"/>
                </a:solidFill>
              </a:rPr>
              <a:t>is simply dummy text of the printing and typesetting industry. Lorem Ipsum has been the industry's standard dummy text ever since the 1500s, when an unknown printer took a galley of type and scrambled it to make a type specimen book.</a:t>
            </a:r>
            <a:endParaRPr lang="en-US" sz="1600" dirty="0"/>
          </a:p>
        </p:txBody>
      </p:sp>
    </p:spTree>
    <p:extLst>
      <p:ext uri="{BB962C8B-B14F-4D97-AF65-F5344CB8AC3E}">
        <p14:creationId xmlns:p14="http://schemas.microsoft.com/office/powerpoint/2010/main" val="32222334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cxnSp>
        <p:nvCxnSpPr>
          <p:cNvPr id="3" name="Google Shape;364;p16">
            <a:extLst>
              <a:ext uri="{FF2B5EF4-FFF2-40B4-BE49-F238E27FC236}">
                <a16:creationId xmlns:a16="http://schemas.microsoft.com/office/drawing/2014/main" id="{466801AC-D27E-A317-7B0B-A142ADD891CA}"/>
              </a:ext>
            </a:extLst>
          </p:cNvPr>
          <p:cNvCxnSpPr>
            <a:cxnSpLocks noChangeShapeType="1"/>
          </p:cNvCxnSpPr>
          <p:nvPr/>
        </p:nvCxnSpPr>
        <p:spPr bwMode="auto">
          <a:xfrm>
            <a:off x="2038066" y="5066911"/>
            <a:ext cx="8971985" cy="0"/>
          </a:xfrm>
          <a:prstGeom prst="straightConnector1">
            <a:avLst/>
          </a:prstGeom>
          <a:noFill/>
          <a:ln w="25400">
            <a:solidFill>
              <a:srgbClr val="F7F7F7"/>
            </a:solidFill>
            <a:miter lim="800000"/>
            <a:headEnd/>
            <a:tailEnd/>
          </a:ln>
          <a:extLst>
            <a:ext uri="{909E8E84-426E-40DD-AFC4-6F175D3DCCD1}">
              <a14:hiddenFill xmlns:a14="http://schemas.microsoft.com/office/drawing/2010/main">
                <a:noFill/>
              </a14:hiddenFill>
            </a:ext>
          </a:extLst>
        </p:spPr>
      </p:cxnSp>
      <p:cxnSp>
        <p:nvCxnSpPr>
          <p:cNvPr id="4" name="Google Shape;365;p16">
            <a:extLst>
              <a:ext uri="{FF2B5EF4-FFF2-40B4-BE49-F238E27FC236}">
                <a16:creationId xmlns:a16="http://schemas.microsoft.com/office/drawing/2014/main" id="{E06DB8F6-623D-A995-7D9D-80B638950062}"/>
              </a:ext>
            </a:extLst>
          </p:cNvPr>
          <p:cNvCxnSpPr>
            <a:cxnSpLocks noChangeShapeType="1"/>
          </p:cNvCxnSpPr>
          <p:nvPr/>
        </p:nvCxnSpPr>
        <p:spPr bwMode="auto">
          <a:xfrm>
            <a:off x="2038066" y="4281806"/>
            <a:ext cx="8971985" cy="0"/>
          </a:xfrm>
          <a:prstGeom prst="straightConnector1">
            <a:avLst/>
          </a:prstGeom>
          <a:noFill/>
          <a:ln w="25400">
            <a:solidFill>
              <a:srgbClr val="F7F7F7"/>
            </a:solidFill>
            <a:miter lim="800000"/>
            <a:headEnd/>
            <a:tailEnd/>
          </a:ln>
          <a:extLst>
            <a:ext uri="{909E8E84-426E-40DD-AFC4-6F175D3DCCD1}">
              <a14:hiddenFill xmlns:a14="http://schemas.microsoft.com/office/drawing/2010/main">
                <a:noFill/>
              </a14:hiddenFill>
            </a:ext>
          </a:extLst>
        </p:spPr>
      </p:cxnSp>
      <p:cxnSp>
        <p:nvCxnSpPr>
          <p:cNvPr id="5" name="Google Shape;366;p16">
            <a:extLst>
              <a:ext uri="{FF2B5EF4-FFF2-40B4-BE49-F238E27FC236}">
                <a16:creationId xmlns:a16="http://schemas.microsoft.com/office/drawing/2014/main" id="{AC99600E-581F-986B-9952-05FF86111DD3}"/>
              </a:ext>
            </a:extLst>
          </p:cNvPr>
          <p:cNvCxnSpPr>
            <a:cxnSpLocks noChangeShapeType="1"/>
          </p:cNvCxnSpPr>
          <p:nvPr/>
        </p:nvCxnSpPr>
        <p:spPr bwMode="auto">
          <a:xfrm>
            <a:off x="2038066" y="3499687"/>
            <a:ext cx="8971985" cy="0"/>
          </a:xfrm>
          <a:prstGeom prst="straightConnector1">
            <a:avLst/>
          </a:prstGeom>
          <a:noFill/>
          <a:ln w="25400">
            <a:solidFill>
              <a:srgbClr val="F7F7F7"/>
            </a:solidFill>
            <a:miter lim="800000"/>
            <a:headEnd/>
            <a:tailEnd/>
          </a:ln>
          <a:extLst>
            <a:ext uri="{909E8E84-426E-40DD-AFC4-6F175D3DCCD1}">
              <a14:hiddenFill xmlns:a14="http://schemas.microsoft.com/office/drawing/2010/main">
                <a:noFill/>
              </a14:hiddenFill>
            </a:ext>
          </a:extLst>
        </p:spPr>
      </p:cxnSp>
      <p:cxnSp>
        <p:nvCxnSpPr>
          <p:cNvPr id="6" name="Google Shape;367;p16">
            <a:extLst>
              <a:ext uri="{FF2B5EF4-FFF2-40B4-BE49-F238E27FC236}">
                <a16:creationId xmlns:a16="http://schemas.microsoft.com/office/drawing/2014/main" id="{2E8AD2C2-DF5E-6DD8-24CD-CBD88F36E1C2}"/>
              </a:ext>
            </a:extLst>
          </p:cNvPr>
          <p:cNvCxnSpPr>
            <a:cxnSpLocks noChangeShapeType="1"/>
          </p:cNvCxnSpPr>
          <p:nvPr/>
        </p:nvCxnSpPr>
        <p:spPr bwMode="auto">
          <a:xfrm>
            <a:off x="2038066" y="2719059"/>
            <a:ext cx="8971985" cy="0"/>
          </a:xfrm>
          <a:prstGeom prst="straightConnector1">
            <a:avLst/>
          </a:prstGeom>
          <a:noFill/>
          <a:ln w="25400">
            <a:solidFill>
              <a:srgbClr val="F7F7F7"/>
            </a:solidFill>
            <a:miter lim="800000"/>
            <a:headEnd/>
            <a:tailEnd/>
          </a:ln>
          <a:extLst>
            <a:ext uri="{909E8E84-426E-40DD-AFC4-6F175D3DCCD1}">
              <a14:hiddenFill xmlns:a14="http://schemas.microsoft.com/office/drawing/2010/main">
                <a:noFill/>
              </a14:hiddenFill>
            </a:ext>
          </a:extLst>
        </p:spPr>
      </p:cxnSp>
      <p:sp>
        <p:nvSpPr>
          <p:cNvPr id="7" name="Google Shape;368;p16">
            <a:extLst>
              <a:ext uri="{FF2B5EF4-FFF2-40B4-BE49-F238E27FC236}">
                <a16:creationId xmlns:a16="http://schemas.microsoft.com/office/drawing/2014/main" id="{18AF0F2C-F81C-C393-E1B6-FA7574A28E31}"/>
              </a:ext>
            </a:extLst>
          </p:cNvPr>
          <p:cNvSpPr>
            <a:spLocks/>
          </p:cNvSpPr>
          <p:nvPr/>
        </p:nvSpPr>
        <p:spPr bwMode="auto">
          <a:xfrm>
            <a:off x="2487337" y="1938433"/>
            <a:ext cx="535841" cy="3909104"/>
          </a:xfrm>
          <a:custGeom>
            <a:avLst/>
            <a:gdLst>
              <a:gd name="T0" fmla="*/ 121 w 134"/>
              <a:gd name="T1" fmla="*/ 976 h 976"/>
              <a:gd name="T2" fmla="*/ 13 w 134"/>
              <a:gd name="T3" fmla="*/ 976 h 976"/>
              <a:gd name="T4" fmla="*/ 0 w 134"/>
              <a:gd name="T5" fmla="*/ 963 h 976"/>
              <a:gd name="T6" fmla="*/ 0 w 134"/>
              <a:gd name="T7" fmla="*/ 13 h 976"/>
              <a:gd name="T8" fmla="*/ 13 w 134"/>
              <a:gd name="T9" fmla="*/ 0 h 976"/>
              <a:gd name="T10" fmla="*/ 121 w 134"/>
              <a:gd name="T11" fmla="*/ 0 h 976"/>
              <a:gd name="T12" fmla="*/ 134 w 134"/>
              <a:gd name="T13" fmla="*/ 13 h 976"/>
              <a:gd name="T14" fmla="*/ 134 w 134"/>
              <a:gd name="T15" fmla="*/ 963 h 976"/>
              <a:gd name="T16" fmla="*/ 121 w 134"/>
              <a:gd name="T17" fmla="*/ 976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976" extrusionOk="0">
                <a:moveTo>
                  <a:pt x="121" y="976"/>
                </a:moveTo>
                <a:cubicBezTo>
                  <a:pt x="13" y="976"/>
                  <a:pt x="13" y="976"/>
                  <a:pt x="13" y="976"/>
                </a:cubicBezTo>
                <a:cubicBezTo>
                  <a:pt x="6" y="976"/>
                  <a:pt x="0" y="970"/>
                  <a:pt x="0" y="963"/>
                </a:cubicBezTo>
                <a:cubicBezTo>
                  <a:pt x="0" y="13"/>
                  <a:pt x="0" y="13"/>
                  <a:pt x="0" y="13"/>
                </a:cubicBezTo>
                <a:cubicBezTo>
                  <a:pt x="0" y="6"/>
                  <a:pt x="6" y="0"/>
                  <a:pt x="13" y="0"/>
                </a:cubicBezTo>
                <a:cubicBezTo>
                  <a:pt x="121" y="0"/>
                  <a:pt x="121" y="0"/>
                  <a:pt x="121" y="0"/>
                </a:cubicBezTo>
                <a:cubicBezTo>
                  <a:pt x="128" y="0"/>
                  <a:pt x="134" y="6"/>
                  <a:pt x="134" y="13"/>
                </a:cubicBezTo>
                <a:cubicBezTo>
                  <a:pt x="134" y="963"/>
                  <a:pt x="134" y="963"/>
                  <a:pt x="134" y="963"/>
                </a:cubicBezTo>
                <a:cubicBezTo>
                  <a:pt x="134" y="970"/>
                  <a:pt x="128" y="976"/>
                  <a:pt x="121" y="976"/>
                </a:cubicBezTo>
                <a:close/>
              </a:path>
            </a:pathLst>
          </a:custGeom>
          <a:solidFill>
            <a:srgbClr val="F3F4F5"/>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2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8" name="Google Shape;369;p16">
            <a:extLst>
              <a:ext uri="{FF2B5EF4-FFF2-40B4-BE49-F238E27FC236}">
                <a16:creationId xmlns:a16="http://schemas.microsoft.com/office/drawing/2014/main" id="{EFEB0247-70F8-C1FA-0919-CE5CDDA87EC2}"/>
              </a:ext>
            </a:extLst>
          </p:cNvPr>
          <p:cNvSpPr>
            <a:spLocks/>
          </p:cNvSpPr>
          <p:nvPr/>
        </p:nvSpPr>
        <p:spPr bwMode="auto">
          <a:xfrm>
            <a:off x="3563497" y="1938433"/>
            <a:ext cx="537334" cy="3909104"/>
          </a:xfrm>
          <a:custGeom>
            <a:avLst/>
            <a:gdLst>
              <a:gd name="T0" fmla="*/ 121 w 134"/>
              <a:gd name="T1" fmla="*/ 976 h 976"/>
              <a:gd name="T2" fmla="*/ 13 w 134"/>
              <a:gd name="T3" fmla="*/ 976 h 976"/>
              <a:gd name="T4" fmla="*/ 0 w 134"/>
              <a:gd name="T5" fmla="*/ 963 h 976"/>
              <a:gd name="T6" fmla="*/ 0 w 134"/>
              <a:gd name="T7" fmla="*/ 13 h 976"/>
              <a:gd name="T8" fmla="*/ 13 w 134"/>
              <a:gd name="T9" fmla="*/ 0 h 976"/>
              <a:gd name="T10" fmla="*/ 121 w 134"/>
              <a:gd name="T11" fmla="*/ 0 h 976"/>
              <a:gd name="T12" fmla="*/ 134 w 134"/>
              <a:gd name="T13" fmla="*/ 13 h 976"/>
              <a:gd name="T14" fmla="*/ 134 w 134"/>
              <a:gd name="T15" fmla="*/ 963 h 976"/>
              <a:gd name="T16" fmla="*/ 121 w 134"/>
              <a:gd name="T17" fmla="*/ 976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976" extrusionOk="0">
                <a:moveTo>
                  <a:pt x="121" y="976"/>
                </a:moveTo>
                <a:cubicBezTo>
                  <a:pt x="13" y="976"/>
                  <a:pt x="13" y="976"/>
                  <a:pt x="13" y="976"/>
                </a:cubicBezTo>
                <a:cubicBezTo>
                  <a:pt x="6" y="976"/>
                  <a:pt x="0" y="970"/>
                  <a:pt x="0" y="963"/>
                </a:cubicBezTo>
                <a:cubicBezTo>
                  <a:pt x="0" y="13"/>
                  <a:pt x="0" y="13"/>
                  <a:pt x="0" y="13"/>
                </a:cubicBezTo>
                <a:cubicBezTo>
                  <a:pt x="0" y="6"/>
                  <a:pt x="6" y="0"/>
                  <a:pt x="13" y="0"/>
                </a:cubicBezTo>
                <a:cubicBezTo>
                  <a:pt x="121" y="0"/>
                  <a:pt x="121" y="0"/>
                  <a:pt x="121" y="0"/>
                </a:cubicBezTo>
                <a:cubicBezTo>
                  <a:pt x="128" y="0"/>
                  <a:pt x="134" y="6"/>
                  <a:pt x="134" y="13"/>
                </a:cubicBezTo>
                <a:cubicBezTo>
                  <a:pt x="134" y="963"/>
                  <a:pt x="134" y="963"/>
                  <a:pt x="134" y="963"/>
                </a:cubicBezTo>
                <a:cubicBezTo>
                  <a:pt x="134" y="970"/>
                  <a:pt x="128" y="976"/>
                  <a:pt x="121" y="976"/>
                </a:cubicBezTo>
                <a:close/>
              </a:path>
            </a:pathLst>
          </a:custGeom>
          <a:solidFill>
            <a:srgbClr val="F3F4F5"/>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2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9" name="Google Shape;370;p16">
            <a:extLst>
              <a:ext uri="{FF2B5EF4-FFF2-40B4-BE49-F238E27FC236}">
                <a16:creationId xmlns:a16="http://schemas.microsoft.com/office/drawing/2014/main" id="{80B4E210-3520-4B46-4A75-471ADBA43137}"/>
              </a:ext>
            </a:extLst>
          </p:cNvPr>
          <p:cNvSpPr>
            <a:spLocks/>
          </p:cNvSpPr>
          <p:nvPr/>
        </p:nvSpPr>
        <p:spPr bwMode="auto">
          <a:xfrm>
            <a:off x="4641150" y="1938433"/>
            <a:ext cx="535842" cy="3909104"/>
          </a:xfrm>
          <a:custGeom>
            <a:avLst/>
            <a:gdLst>
              <a:gd name="T0" fmla="*/ 121 w 134"/>
              <a:gd name="T1" fmla="*/ 976 h 976"/>
              <a:gd name="T2" fmla="*/ 13 w 134"/>
              <a:gd name="T3" fmla="*/ 976 h 976"/>
              <a:gd name="T4" fmla="*/ 0 w 134"/>
              <a:gd name="T5" fmla="*/ 963 h 976"/>
              <a:gd name="T6" fmla="*/ 0 w 134"/>
              <a:gd name="T7" fmla="*/ 13 h 976"/>
              <a:gd name="T8" fmla="*/ 13 w 134"/>
              <a:gd name="T9" fmla="*/ 0 h 976"/>
              <a:gd name="T10" fmla="*/ 121 w 134"/>
              <a:gd name="T11" fmla="*/ 0 h 976"/>
              <a:gd name="T12" fmla="*/ 134 w 134"/>
              <a:gd name="T13" fmla="*/ 13 h 976"/>
              <a:gd name="T14" fmla="*/ 134 w 134"/>
              <a:gd name="T15" fmla="*/ 963 h 976"/>
              <a:gd name="T16" fmla="*/ 121 w 134"/>
              <a:gd name="T17" fmla="*/ 976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976" extrusionOk="0">
                <a:moveTo>
                  <a:pt x="121" y="976"/>
                </a:moveTo>
                <a:cubicBezTo>
                  <a:pt x="13" y="976"/>
                  <a:pt x="13" y="976"/>
                  <a:pt x="13" y="976"/>
                </a:cubicBezTo>
                <a:cubicBezTo>
                  <a:pt x="6" y="976"/>
                  <a:pt x="0" y="970"/>
                  <a:pt x="0" y="963"/>
                </a:cubicBezTo>
                <a:cubicBezTo>
                  <a:pt x="0" y="13"/>
                  <a:pt x="0" y="13"/>
                  <a:pt x="0" y="13"/>
                </a:cubicBezTo>
                <a:cubicBezTo>
                  <a:pt x="0" y="6"/>
                  <a:pt x="6" y="0"/>
                  <a:pt x="13" y="0"/>
                </a:cubicBezTo>
                <a:cubicBezTo>
                  <a:pt x="121" y="0"/>
                  <a:pt x="121" y="0"/>
                  <a:pt x="121" y="0"/>
                </a:cubicBezTo>
                <a:cubicBezTo>
                  <a:pt x="128" y="0"/>
                  <a:pt x="134" y="6"/>
                  <a:pt x="134" y="13"/>
                </a:cubicBezTo>
                <a:cubicBezTo>
                  <a:pt x="134" y="963"/>
                  <a:pt x="134" y="963"/>
                  <a:pt x="134" y="963"/>
                </a:cubicBezTo>
                <a:cubicBezTo>
                  <a:pt x="134" y="970"/>
                  <a:pt x="128" y="976"/>
                  <a:pt x="121" y="976"/>
                </a:cubicBezTo>
                <a:close/>
              </a:path>
            </a:pathLst>
          </a:custGeom>
          <a:solidFill>
            <a:srgbClr val="F3F4F5"/>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2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0" name="Google Shape;371;p16">
            <a:extLst>
              <a:ext uri="{FF2B5EF4-FFF2-40B4-BE49-F238E27FC236}">
                <a16:creationId xmlns:a16="http://schemas.microsoft.com/office/drawing/2014/main" id="{947F82B7-973C-DAE2-2AE9-96580ED4216F}"/>
              </a:ext>
            </a:extLst>
          </p:cNvPr>
          <p:cNvSpPr>
            <a:spLocks/>
          </p:cNvSpPr>
          <p:nvPr/>
        </p:nvSpPr>
        <p:spPr bwMode="auto">
          <a:xfrm>
            <a:off x="5717311" y="1938433"/>
            <a:ext cx="537334" cy="3909104"/>
          </a:xfrm>
          <a:custGeom>
            <a:avLst/>
            <a:gdLst>
              <a:gd name="T0" fmla="*/ 121 w 134"/>
              <a:gd name="T1" fmla="*/ 976 h 976"/>
              <a:gd name="T2" fmla="*/ 13 w 134"/>
              <a:gd name="T3" fmla="*/ 976 h 976"/>
              <a:gd name="T4" fmla="*/ 0 w 134"/>
              <a:gd name="T5" fmla="*/ 963 h 976"/>
              <a:gd name="T6" fmla="*/ 0 w 134"/>
              <a:gd name="T7" fmla="*/ 13 h 976"/>
              <a:gd name="T8" fmla="*/ 13 w 134"/>
              <a:gd name="T9" fmla="*/ 0 h 976"/>
              <a:gd name="T10" fmla="*/ 121 w 134"/>
              <a:gd name="T11" fmla="*/ 0 h 976"/>
              <a:gd name="T12" fmla="*/ 134 w 134"/>
              <a:gd name="T13" fmla="*/ 13 h 976"/>
              <a:gd name="T14" fmla="*/ 134 w 134"/>
              <a:gd name="T15" fmla="*/ 963 h 976"/>
              <a:gd name="T16" fmla="*/ 121 w 134"/>
              <a:gd name="T17" fmla="*/ 976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976" extrusionOk="0">
                <a:moveTo>
                  <a:pt x="121" y="976"/>
                </a:moveTo>
                <a:cubicBezTo>
                  <a:pt x="13" y="976"/>
                  <a:pt x="13" y="976"/>
                  <a:pt x="13" y="976"/>
                </a:cubicBezTo>
                <a:cubicBezTo>
                  <a:pt x="6" y="976"/>
                  <a:pt x="0" y="970"/>
                  <a:pt x="0" y="963"/>
                </a:cubicBezTo>
                <a:cubicBezTo>
                  <a:pt x="0" y="13"/>
                  <a:pt x="0" y="13"/>
                  <a:pt x="0" y="13"/>
                </a:cubicBezTo>
                <a:cubicBezTo>
                  <a:pt x="0" y="6"/>
                  <a:pt x="6" y="0"/>
                  <a:pt x="13" y="0"/>
                </a:cubicBezTo>
                <a:cubicBezTo>
                  <a:pt x="121" y="0"/>
                  <a:pt x="121" y="0"/>
                  <a:pt x="121" y="0"/>
                </a:cubicBezTo>
                <a:cubicBezTo>
                  <a:pt x="128" y="0"/>
                  <a:pt x="134" y="6"/>
                  <a:pt x="134" y="13"/>
                </a:cubicBezTo>
                <a:cubicBezTo>
                  <a:pt x="134" y="963"/>
                  <a:pt x="134" y="963"/>
                  <a:pt x="134" y="963"/>
                </a:cubicBezTo>
                <a:cubicBezTo>
                  <a:pt x="134" y="970"/>
                  <a:pt x="128" y="976"/>
                  <a:pt x="121" y="976"/>
                </a:cubicBezTo>
                <a:close/>
              </a:path>
            </a:pathLst>
          </a:custGeom>
          <a:solidFill>
            <a:srgbClr val="F3F4F5"/>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2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1" name="Google Shape;372;p16">
            <a:extLst>
              <a:ext uri="{FF2B5EF4-FFF2-40B4-BE49-F238E27FC236}">
                <a16:creationId xmlns:a16="http://schemas.microsoft.com/office/drawing/2014/main" id="{99F53E44-66EE-5619-F791-2238F2984A87}"/>
              </a:ext>
            </a:extLst>
          </p:cNvPr>
          <p:cNvSpPr>
            <a:spLocks/>
          </p:cNvSpPr>
          <p:nvPr/>
        </p:nvSpPr>
        <p:spPr bwMode="auto">
          <a:xfrm>
            <a:off x="6794964" y="1938433"/>
            <a:ext cx="535841" cy="3909104"/>
          </a:xfrm>
          <a:custGeom>
            <a:avLst/>
            <a:gdLst>
              <a:gd name="T0" fmla="*/ 121 w 134"/>
              <a:gd name="T1" fmla="*/ 976 h 976"/>
              <a:gd name="T2" fmla="*/ 13 w 134"/>
              <a:gd name="T3" fmla="*/ 976 h 976"/>
              <a:gd name="T4" fmla="*/ 0 w 134"/>
              <a:gd name="T5" fmla="*/ 963 h 976"/>
              <a:gd name="T6" fmla="*/ 0 w 134"/>
              <a:gd name="T7" fmla="*/ 13 h 976"/>
              <a:gd name="T8" fmla="*/ 13 w 134"/>
              <a:gd name="T9" fmla="*/ 0 h 976"/>
              <a:gd name="T10" fmla="*/ 121 w 134"/>
              <a:gd name="T11" fmla="*/ 0 h 976"/>
              <a:gd name="T12" fmla="*/ 134 w 134"/>
              <a:gd name="T13" fmla="*/ 13 h 976"/>
              <a:gd name="T14" fmla="*/ 134 w 134"/>
              <a:gd name="T15" fmla="*/ 963 h 976"/>
              <a:gd name="T16" fmla="*/ 121 w 134"/>
              <a:gd name="T17" fmla="*/ 976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976" extrusionOk="0">
                <a:moveTo>
                  <a:pt x="121" y="976"/>
                </a:moveTo>
                <a:cubicBezTo>
                  <a:pt x="13" y="976"/>
                  <a:pt x="13" y="976"/>
                  <a:pt x="13" y="976"/>
                </a:cubicBezTo>
                <a:cubicBezTo>
                  <a:pt x="6" y="976"/>
                  <a:pt x="0" y="970"/>
                  <a:pt x="0" y="963"/>
                </a:cubicBezTo>
                <a:cubicBezTo>
                  <a:pt x="0" y="13"/>
                  <a:pt x="0" y="13"/>
                  <a:pt x="0" y="13"/>
                </a:cubicBezTo>
                <a:cubicBezTo>
                  <a:pt x="0" y="6"/>
                  <a:pt x="6" y="0"/>
                  <a:pt x="13" y="0"/>
                </a:cubicBezTo>
                <a:cubicBezTo>
                  <a:pt x="121" y="0"/>
                  <a:pt x="121" y="0"/>
                  <a:pt x="121" y="0"/>
                </a:cubicBezTo>
                <a:cubicBezTo>
                  <a:pt x="128" y="0"/>
                  <a:pt x="134" y="6"/>
                  <a:pt x="134" y="13"/>
                </a:cubicBezTo>
                <a:cubicBezTo>
                  <a:pt x="134" y="963"/>
                  <a:pt x="134" y="963"/>
                  <a:pt x="134" y="963"/>
                </a:cubicBezTo>
                <a:cubicBezTo>
                  <a:pt x="134" y="970"/>
                  <a:pt x="128" y="976"/>
                  <a:pt x="121" y="976"/>
                </a:cubicBezTo>
                <a:close/>
              </a:path>
            </a:pathLst>
          </a:custGeom>
          <a:solidFill>
            <a:srgbClr val="F3F4F5"/>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2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2" name="Google Shape;373;p16">
            <a:extLst>
              <a:ext uri="{FF2B5EF4-FFF2-40B4-BE49-F238E27FC236}">
                <a16:creationId xmlns:a16="http://schemas.microsoft.com/office/drawing/2014/main" id="{01950C41-C8D6-A92C-4E30-0C80E50E0F6D}"/>
              </a:ext>
            </a:extLst>
          </p:cNvPr>
          <p:cNvSpPr>
            <a:spLocks/>
          </p:cNvSpPr>
          <p:nvPr/>
        </p:nvSpPr>
        <p:spPr bwMode="auto">
          <a:xfrm>
            <a:off x="7871125" y="1938433"/>
            <a:ext cx="535842" cy="3909104"/>
          </a:xfrm>
          <a:custGeom>
            <a:avLst/>
            <a:gdLst>
              <a:gd name="T0" fmla="*/ 121 w 134"/>
              <a:gd name="T1" fmla="*/ 976 h 976"/>
              <a:gd name="T2" fmla="*/ 13 w 134"/>
              <a:gd name="T3" fmla="*/ 976 h 976"/>
              <a:gd name="T4" fmla="*/ 0 w 134"/>
              <a:gd name="T5" fmla="*/ 963 h 976"/>
              <a:gd name="T6" fmla="*/ 0 w 134"/>
              <a:gd name="T7" fmla="*/ 13 h 976"/>
              <a:gd name="T8" fmla="*/ 13 w 134"/>
              <a:gd name="T9" fmla="*/ 0 h 976"/>
              <a:gd name="T10" fmla="*/ 121 w 134"/>
              <a:gd name="T11" fmla="*/ 0 h 976"/>
              <a:gd name="T12" fmla="*/ 134 w 134"/>
              <a:gd name="T13" fmla="*/ 13 h 976"/>
              <a:gd name="T14" fmla="*/ 134 w 134"/>
              <a:gd name="T15" fmla="*/ 963 h 976"/>
              <a:gd name="T16" fmla="*/ 121 w 134"/>
              <a:gd name="T17" fmla="*/ 976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976" extrusionOk="0">
                <a:moveTo>
                  <a:pt x="121" y="976"/>
                </a:moveTo>
                <a:cubicBezTo>
                  <a:pt x="13" y="976"/>
                  <a:pt x="13" y="976"/>
                  <a:pt x="13" y="976"/>
                </a:cubicBezTo>
                <a:cubicBezTo>
                  <a:pt x="6" y="976"/>
                  <a:pt x="0" y="970"/>
                  <a:pt x="0" y="963"/>
                </a:cubicBezTo>
                <a:cubicBezTo>
                  <a:pt x="0" y="13"/>
                  <a:pt x="0" y="13"/>
                  <a:pt x="0" y="13"/>
                </a:cubicBezTo>
                <a:cubicBezTo>
                  <a:pt x="0" y="6"/>
                  <a:pt x="6" y="0"/>
                  <a:pt x="13" y="0"/>
                </a:cubicBezTo>
                <a:cubicBezTo>
                  <a:pt x="121" y="0"/>
                  <a:pt x="121" y="0"/>
                  <a:pt x="121" y="0"/>
                </a:cubicBezTo>
                <a:cubicBezTo>
                  <a:pt x="128" y="0"/>
                  <a:pt x="134" y="6"/>
                  <a:pt x="134" y="13"/>
                </a:cubicBezTo>
                <a:cubicBezTo>
                  <a:pt x="134" y="963"/>
                  <a:pt x="134" y="963"/>
                  <a:pt x="134" y="963"/>
                </a:cubicBezTo>
                <a:cubicBezTo>
                  <a:pt x="134" y="970"/>
                  <a:pt x="128" y="976"/>
                  <a:pt x="121" y="976"/>
                </a:cubicBezTo>
                <a:close/>
              </a:path>
            </a:pathLst>
          </a:custGeom>
          <a:solidFill>
            <a:srgbClr val="F3F4F5"/>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2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3" name="Google Shape;374;p16">
            <a:extLst>
              <a:ext uri="{FF2B5EF4-FFF2-40B4-BE49-F238E27FC236}">
                <a16:creationId xmlns:a16="http://schemas.microsoft.com/office/drawing/2014/main" id="{F31A5F91-2B6A-1198-6897-AA7F676E876C}"/>
              </a:ext>
            </a:extLst>
          </p:cNvPr>
          <p:cNvSpPr>
            <a:spLocks/>
          </p:cNvSpPr>
          <p:nvPr/>
        </p:nvSpPr>
        <p:spPr bwMode="auto">
          <a:xfrm>
            <a:off x="8947285" y="1938433"/>
            <a:ext cx="541811" cy="3909104"/>
          </a:xfrm>
          <a:custGeom>
            <a:avLst/>
            <a:gdLst>
              <a:gd name="T0" fmla="*/ 121 w 135"/>
              <a:gd name="T1" fmla="*/ 976 h 976"/>
              <a:gd name="T2" fmla="*/ 13 w 135"/>
              <a:gd name="T3" fmla="*/ 976 h 976"/>
              <a:gd name="T4" fmla="*/ 0 w 135"/>
              <a:gd name="T5" fmla="*/ 963 h 976"/>
              <a:gd name="T6" fmla="*/ 0 w 135"/>
              <a:gd name="T7" fmla="*/ 13 h 976"/>
              <a:gd name="T8" fmla="*/ 13 w 135"/>
              <a:gd name="T9" fmla="*/ 0 h 976"/>
              <a:gd name="T10" fmla="*/ 121 w 135"/>
              <a:gd name="T11" fmla="*/ 0 h 976"/>
              <a:gd name="T12" fmla="*/ 135 w 135"/>
              <a:gd name="T13" fmla="*/ 13 h 976"/>
              <a:gd name="T14" fmla="*/ 135 w 135"/>
              <a:gd name="T15" fmla="*/ 963 h 976"/>
              <a:gd name="T16" fmla="*/ 121 w 135"/>
              <a:gd name="T17" fmla="*/ 976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976" extrusionOk="0">
                <a:moveTo>
                  <a:pt x="121" y="976"/>
                </a:moveTo>
                <a:cubicBezTo>
                  <a:pt x="13" y="976"/>
                  <a:pt x="13" y="976"/>
                  <a:pt x="13" y="976"/>
                </a:cubicBezTo>
                <a:cubicBezTo>
                  <a:pt x="6" y="976"/>
                  <a:pt x="0" y="970"/>
                  <a:pt x="0" y="963"/>
                </a:cubicBezTo>
                <a:cubicBezTo>
                  <a:pt x="0" y="13"/>
                  <a:pt x="0" y="13"/>
                  <a:pt x="0" y="13"/>
                </a:cubicBezTo>
                <a:cubicBezTo>
                  <a:pt x="0" y="6"/>
                  <a:pt x="6" y="0"/>
                  <a:pt x="13" y="0"/>
                </a:cubicBezTo>
                <a:cubicBezTo>
                  <a:pt x="121" y="0"/>
                  <a:pt x="121" y="0"/>
                  <a:pt x="121" y="0"/>
                </a:cubicBezTo>
                <a:cubicBezTo>
                  <a:pt x="128" y="0"/>
                  <a:pt x="135" y="6"/>
                  <a:pt x="135" y="13"/>
                </a:cubicBezTo>
                <a:cubicBezTo>
                  <a:pt x="135" y="963"/>
                  <a:pt x="135" y="963"/>
                  <a:pt x="135" y="963"/>
                </a:cubicBezTo>
                <a:cubicBezTo>
                  <a:pt x="135" y="970"/>
                  <a:pt x="128" y="976"/>
                  <a:pt x="121" y="976"/>
                </a:cubicBezTo>
                <a:close/>
              </a:path>
            </a:pathLst>
          </a:custGeom>
          <a:solidFill>
            <a:srgbClr val="F3F4F5"/>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2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4" name="Google Shape;375;p16">
            <a:extLst>
              <a:ext uri="{FF2B5EF4-FFF2-40B4-BE49-F238E27FC236}">
                <a16:creationId xmlns:a16="http://schemas.microsoft.com/office/drawing/2014/main" id="{B489A0FB-3F7A-818B-C359-94C418CA5682}"/>
              </a:ext>
            </a:extLst>
          </p:cNvPr>
          <p:cNvSpPr>
            <a:spLocks/>
          </p:cNvSpPr>
          <p:nvPr/>
        </p:nvSpPr>
        <p:spPr bwMode="auto">
          <a:xfrm>
            <a:off x="10024939" y="1938433"/>
            <a:ext cx="540319" cy="3909104"/>
          </a:xfrm>
          <a:custGeom>
            <a:avLst/>
            <a:gdLst>
              <a:gd name="T0" fmla="*/ 121 w 135"/>
              <a:gd name="T1" fmla="*/ 976 h 976"/>
              <a:gd name="T2" fmla="*/ 13 w 135"/>
              <a:gd name="T3" fmla="*/ 976 h 976"/>
              <a:gd name="T4" fmla="*/ 0 w 135"/>
              <a:gd name="T5" fmla="*/ 963 h 976"/>
              <a:gd name="T6" fmla="*/ 0 w 135"/>
              <a:gd name="T7" fmla="*/ 13 h 976"/>
              <a:gd name="T8" fmla="*/ 13 w 135"/>
              <a:gd name="T9" fmla="*/ 0 h 976"/>
              <a:gd name="T10" fmla="*/ 121 w 135"/>
              <a:gd name="T11" fmla="*/ 0 h 976"/>
              <a:gd name="T12" fmla="*/ 135 w 135"/>
              <a:gd name="T13" fmla="*/ 13 h 976"/>
              <a:gd name="T14" fmla="*/ 135 w 135"/>
              <a:gd name="T15" fmla="*/ 963 h 976"/>
              <a:gd name="T16" fmla="*/ 121 w 135"/>
              <a:gd name="T17" fmla="*/ 976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976" extrusionOk="0">
                <a:moveTo>
                  <a:pt x="121" y="976"/>
                </a:moveTo>
                <a:cubicBezTo>
                  <a:pt x="13" y="976"/>
                  <a:pt x="13" y="976"/>
                  <a:pt x="13" y="976"/>
                </a:cubicBezTo>
                <a:cubicBezTo>
                  <a:pt x="6" y="976"/>
                  <a:pt x="0" y="970"/>
                  <a:pt x="0" y="963"/>
                </a:cubicBezTo>
                <a:cubicBezTo>
                  <a:pt x="0" y="13"/>
                  <a:pt x="0" y="13"/>
                  <a:pt x="0" y="13"/>
                </a:cubicBezTo>
                <a:cubicBezTo>
                  <a:pt x="0" y="6"/>
                  <a:pt x="6" y="0"/>
                  <a:pt x="13" y="0"/>
                </a:cubicBezTo>
                <a:cubicBezTo>
                  <a:pt x="121" y="0"/>
                  <a:pt x="121" y="0"/>
                  <a:pt x="121" y="0"/>
                </a:cubicBezTo>
                <a:cubicBezTo>
                  <a:pt x="129" y="0"/>
                  <a:pt x="135" y="6"/>
                  <a:pt x="135" y="13"/>
                </a:cubicBezTo>
                <a:cubicBezTo>
                  <a:pt x="135" y="963"/>
                  <a:pt x="135" y="963"/>
                  <a:pt x="135" y="963"/>
                </a:cubicBezTo>
                <a:cubicBezTo>
                  <a:pt x="135" y="970"/>
                  <a:pt x="129" y="976"/>
                  <a:pt x="121" y="976"/>
                </a:cubicBezTo>
                <a:close/>
              </a:path>
            </a:pathLst>
          </a:custGeom>
          <a:solidFill>
            <a:srgbClr val="F3F4F5"/>
          </a:solidFill>
          <a:ln>
            <a:noFill/>
          </a:ln>
          <a:extLst>
            <a:ext uri="{91240B29-F687-4F45-9708-019B960494DF}">
              <a14:hiddenLine xmlns:a14="http://schemas.microsoft.com/office/drawing/2010/main" w="9525">
                <a:solidFill>
                  <a:srgbClr val="000000"/>
                </a:solidFill>
                <a:round/>
                <a:headEnd/>
                <a:tailEnd/>
              </a14:hiddenLine>
            </a:ext>
          </a:extLst>
        </p:spPr>
        <p:txBody>
          <a:bodyPr lIns="182850" tIns="91400" rIns="182850" bIns="91400"/>
          <a:lstStyle/>
          <a:p>
            <a:pPr defTabSz="1828800" eaLnBrk="0" fontAlgn="base" hangingPunct="0">
              <a:spcBef>
                <a:spcPct val="0"/>
              </a:spcBef>
              <a:spcAft>
                <a:spcPct val="0"/>
              </a:spcAft>
            </a:pPr>
            <a:endParaRPr lang="en-US" sz="2400">
              <a:solidFill>
                <a:srgbClr val="000000"/>
              </a:solidFill>
              <a:latin typeface="Arial" panose="020B0604020202020204" pitchFamily="34" charset="0"/>
              <a:cs typeface="Arial" panose="020B0604020202020204" pitchFamily="34" charset="0"/>
              <a:sym typeface="Arial" panose="020B0604020202020204" pitchFamily="34" charset="0"/>
            </a:endParaRPr>
          </a:p>
        </p:txBody>
      </p:sp>
      <p:cxnSp>
        <p:nvCxnSpPr>
          <p:cNvPr id="16" name="Google Shape;377;p16">
            <a:extLst>
              <a:ext uri="{FF2B5EF4-FFF2-40B4-BE49-F238E27FC236}">
                <a16:creationId xmlns:a16="http://schemas.microsoft.com/office/drawing/2014/main" id="{46C47283-1DC3-9D35-5EA0-CA29947E3BA1}"/>
              </a:ext>
            </a:extLst>
          </p:cNvPr>
          <p:cNvCxnSpPr>
            <a:cxnSpLocks noChangeShapeType="1"/>
          </p:cNvCxnSpPr>
          <p:nvPr/>
        </p:nvCxnSpPr>
        <p:spPr bwMode="auto">
          <a:xfrm>
            <a:off x="10293605" y="2450392"/>
            <a:ext cx="0" cy="3397145"/>
          </a:xfrm>
          <a:prstGeom prst="straightConnector1">
            <a:avLst/>
          </a:prstGeom>
          <a:noFill/>
          <a:ln w="152400">
            <a:solidFill>
              <a:srgbClr val="385085"/>
            </a:solidFill>
            <a:miter lim="800000"/>
            <a:headEnd type="triangle"/>
            <a:tailEnd/>
          </a:ln>
          <a:extLst>
            <a:ext uri="{909E8E84-426E-40DD-AFC4-6F175D3DCCD1}">
              <a14:hiddenFill xmlns:a14="http://schemas.microsoft.com/office/drawing/2010/main">
                <a:noFill/>
              </a14:hiddenFill>
            </a:ext>
          </a:extLst>
        </p:spPr>
      </p:cxnSp>
      <p:cxnSp>
        <p:nvCxnSpPr>
          <p:cNvPr id="18" name="Google Shape;379;p16">
            <a:extLst>
              <a:ext uri="{FF2B5EF4-FFF2-40B4-BE49-F238E27FC236}">
                <a16:creationId xmlns:a16="http://schemas.microsoft.com/office/drawing/2014/main" id="{33BB537F-A0DE-2F25-CE57-4D05A44A30EE}"/>
              </a:ext>
            </a:extLst>
          </p:cNvPr>
          <p:cNvCxnSpPr>
            <a:cxnSpLocks noChangeShapeType="1"/>
          </p:cNvCxnSpPr>
          <p:nvPr/>
        </p:nvCxnSpPr>
        <p:spPr bwMode="auto">
          <a:xfrm>
            <a:off x="9215952" y="3099672"/>
            <a:ext cx="0" cy="2747866"/>
          </a:xfrm>
          <a:prstGeom prst="straightConnector1">
            <a:avLst/>
          </a:prstGeom>
          <a:noFill/>
          <a:ln w="152400">
            <a:solidFill>
              <a:srgbClr val="419CCC"/>
            </a:solidFill>
            <a:miter lim="800000"/>
            <a:headEnd type="triangle"/>
            <a:tailEnd/>
          </a:ln>
          <a:extLst>
            <a:ext uri="{909E8E84-426E-40DD-AFC4-6F175D3DCCD1}">
              <a14:hiddenFill xmlns:a14="http://schemas.microsoft.com/office/drawing/2010/main">
                <a:noFill/>
              </a14:hiddenFill>
            </a:ext>
          </a:extLst>
        </p:spPr>
      </p:cxnSp>
      <p:cxnSp>
        <p:nvCxnSpPr>
          <p:cNvPr id="20" name="Google Shape;381;p16">
            <a:extLst>
              <a:ext uri="{FF2B5EF4-FFF2-40B4-BE49-F238E27FC236}">
                <a16:creationId xmlns:a16="http://schemas.microsoft.com/office/drawing/2014/main" id="{967E49F6-0CA8-52EC-9A42-80AC08FB32B7}"/>
              </a:ext>
            </a:extLst>
          </p:cNvPr>
          <p:cNvCxnSpPr>
            <a:cxnSpLocks noChangeShapeType="1"/>
          </p:cNvCxnSpPr>
          <p:nvPr/>
        </p:nvCxnSpPr>
        <p:spPr bwMode="auto">
          <a:xfrm>
            <a:off x="8139791" y="3639991"/>
            <a:ext cx="0" cy="2207547"/>
          </a:xfrm>
          <a:prstGeom prst="straightConnector1">
            <a:avLst/>
          </a:prstGeom>
          <a:noFill/>
          <a:ln w="152400">
            <a:solidFill>
              <a:srgbClr val="F26363"/>
            </a:solidFill>
            <a:miter lim="800000"/>
            <a:headEnd type="triangle"/>
            <a:tailEnd/>
          </a:ln>
          <a:extLst>
            <a:ext uri="{909E8E84-426E-40DD-AFC4-6F175D3DCCD1}">
              <a14:hiddenFill xmlns:a14="http://schemas.microsoft.com/office/drawing/2010/main">
                <a:noFill/>
              </a14:hiddenFill>
            </a:ext>
          </a:extLst>
        </p:spPr>
      </p:cxnSp>
      <p:cxnSp>
        <p:nvCxnSpPr>
          <p:cNvPr id="22" name="Google Shape;383;p16">
            <a:extLst>
              <a:ext uri="{FF2B5EF4-FFF2-40B4-BE49-F238E27FC236}">
                <a16:creationId xmlns:a16="http://schemas.microsoft.com/office/drawing/2014/main" id="{CF16B6EB-D68E-4D03-17AB-191A06C5F10E}"/>
              </a:ext>
            </a:extLst>
          </p:cNvPr>
          <p:cNvCxnSpPr>
            <a:cxnSpLocks noChangeShapeType="1"/>
          </p:cNvCxnSpPr>
          <p:nvPr/>
        </p:nvCxnSpPr>
        <p:spPr bwMode="auto">
          <a:xfrm>
            <a:off x="7062138" y="3368339"/>
            <a:ext cx="0" cy="2479199"/>
          </a:xfrm>
          <a:prstGeom prst="straightConnector1">
            <a:avLst/>
          </a:prstGeom>
          <a:noFill/>
          <a:ln w="152400">
            <a:solidFill>
              <a:srgbClr val="63357A"/>
            </a:solidFill>
            <a:miter lim="800000"/>
            <a:headEnd type="triangle"/>
            <a:tailEnd/>
          </a:ln>
          <a:extLst>
            <a:ext uri="{909E8E84-426E-40DD-AFC4-6F175D3DCCD1}">
              <a14:hiddenFill xmlns:a14="http://schemas.microsoft.com/office/drawing/2010/main">
                <a:noFill/>
              </a14:hiddenFill>
            </a:ext>
          </a:extLst>
        </p:spPr>
      </p:cxnSp>
      <p:cxnSp>
        <p:nvCxnSpPr>
          <p:cNvPr id="24" name="Google Shape;385;p16">
            <a:extLst>
              <a:ext uri="{FF2B5EF4-FFF2-40B4-BE49-F238E27FC236}">
                <a16:creationId xmlns:a16="http://schemas.microsoft.com/office/drawing/2014/main" id="{E11D219F-C247-60BB-0FB0-B73C67F355A7}"/>
              </a:ext>
            </a:extLst>
          </p:cNvPr>
          <p:cNvCxnSpPr>
            <a:cxnSpLocks noChangeShapeType="1"/>
          </p:cNvCxnSpPr>
          <p:nvPr/>
        </p:nvCxnSpPr>
        <p:spPr bwMode="auto">
          <a:xfrm>
            <a:off x="5985978" y="4107173"/>
            <a:ext cx="0" cy="1740365"/>
          </a:xfrm>
          <a:prstGeom prst="straightConnector1">
            <a:avLst/>
          </a:prstGeom>
          <a:noFill/>
          <a:ln w="152400">
            <a:solidFill>
              <a:srgbClr val="995DB3"/>
            </a:solidFill>
            <a:miter lim="800000"/>
            <a:headEnd type="triangle"/>
            <a:tailEnd/>
          </a:ln>
          <a:extLst>
            <a:ext uri="{909E8E84-426E-40DD-AFC4-6F175D3DCCD1}">
              <a14:hiddenFill xmlns:a14="http://schemas.microsoft.com/office/drawing/2010/main">
                <a:noFill/>
              </a14:hiddenFill>
            </a:ext>
          </a:extLst>
        </p:spPr>
      </p:cxnSp>
      <p:cxnSp>
        <p:nvCxnSpPr>
          <p:cNvPr id="26" name="Google Shape;387;p16">
            <a:extLst>
              <a:ext uri="{FF2B5EF4-FFF2-40B4-BE49-F238E27FC236}">
                <a16:creationId xmlns:a16="http://schemas.microsoft.com/office/drawing/2014/main" id="{5ECC3286-6C56-A5EB-2B51-E3CEC327B909}"/>
              </a:ext>
            </a:extLst>
          </p:cNvPr>
          <p:cNvCxnSpPr>
            <a:cxnSpLocks noChangeShapeType="1"/>
          </p:cNvCxnSpPr>
          <p:nvPr/>
        </p:nvCxnSpPr>
        <p:spPr bwMode="auto">
          <a:xfrm>
            <a:off x="4908325" y="3639991"/>
            <a:ext cx="0" cy="2207547"/>
          </a:xfrm>
          <a:prstGeom prst="straightConnector1">
            <a:avLst/>
          </a:prstGeom>
          <a:noFill/>
          <a:ln w="152400">
            <a:solidFill>
              <a:srgbClr val="A8436F"/>
            </a:solidFill>
            <a:miter lim="800000"/>
            <a:headEnd type="triangle"/>
            <a:tailEnd/>
          </a:ln>
          <a:extLst>
            <a:ext uri="{909E8E84-426E-40DD-AFC4-6F175D3DCCD1}">
              <a14:hiddenFill xmlns:a14="http://schemas.microsoft.com/office/drawing/2010/main">
                <a:noFill/>
              </a14:hiddenFill>
            </a:ext>
          </a:extLst>
        </p:spPr>
      </p:cxnSp>
      <p:cxnSp>
        <p:nvCxnSpPr>
          <p:cNvPr id="28" name="Google Shape;389;p16">
            <a:extLst>
              <a:ext uri="{FF2B5EF4-FFF2-40B4-BE49-F238E27FC236}">
                <a16:creationId xmlns:a16="http://schemas.microsoft.com/office/drawing/2014/main" id="{83A67123-BB5E-7306-ABE2-FE06D307F023}"/>
              </a:ext>
            </a:extLst>
          </p:cNvPr>
          <p:cNvCxnSpPr>
            <a:cxnSpLocks noChangeShapeType="1"/>
          </p:cNvCxnSpPr>
          <p:nvPr/>
        </p:nvCxnSpPr>
        <p:spPr bwMode="auto">
          <a:xfrm>
            <a:off x="3832164" y="2719059"/>
            <a:ext cx="0" cy="3128478"/>
          </a:xfrm>
          <a:prstGeom prst="straightConnector1">
            <a:avLst/>
          </a:prstGeom>
          <a:noFill/>
          <a:ln w="152400">
            <a:solidFill>
              <a:srgbClr val="FFA826"/>
            </a:solidFill>
            <a:miter lim="800000"/>
            <a:headEnd type="triangle"/>
            <a:tailEnd/>
          </a:ln>
          <a:extLst>
            <a:ext uri="{909E8E84-426E-40DD-AFC4-6F175D3DCCD1}">
              <a14:hiddenFill xmlns:a14="http://schemas.microsoft.com/office/drawing/2010/main">
                <a:noFill/>
              </a14:hiddenFill>
            </a:ext>
          </a:extLst>
        </p:spPr>
      </p:cxnSp>
      <p:cxnSp>
        <p:nvCxnSpPr>
          <p:cNvPr id="30" name="Google Shape;391;p16">
            <a:extLst>
              <a:ext uri="{FF2B5EF4-FFF2-40B4-BE49-F238E27FC236}">
                <a16:creationId xmlns:a16="http://schemas.microsoft.com/office/drawing/2014/main" id="{CB095669-790A-E505-62D7-0A8DDEE04C01}"/>
              </a:ext>
            </a:extLst>
          </p:cNvPr>
          <p:cNvCxnSpPr>
            <a:cxnSpLocks noChangeShapeType="1"/>
          </p:cNvCxnSpPr>
          <p:nvPr/>
        </p:nvCxnSpPr>
        <p:spPr bwMode="auto">
          <a:xfrm>
            <a:off x="2754511" y="3099672"/>
            <a:ext cx="0" cy="2747866"/>
          </a:xfrm>
          <a:prstGeom prst="straightConnector1">
            <a:avLst/>
          </a:prstGeom>
          <a:noFill/>
          <a:ln w="152400">
            <a:solidFill>
              <a:srgbClr val="FF8026"/>
            </a:solidFill>
            <a:miter lim="800000"/>
            <a:headEnd type="triangle"/>
            <a:tailEnd/>
          </a:ln>
          <a:extLst>
            <a:ext uri="{909E8E84-426E-40DD-AFC4-6F175D3DCCD1}">
              <a14:hiddenFill xmlns:a14="http://schemas.microsoft.com/office/drawing/2010/main">
                <a:noFill/>
              </a14:hiddenFill>
            </a:ext>
          </a:extLst>
        </p:spPr>
      </p:cxnSp>
      <p:sp>
        <p:nvSpPr>
          <p:cNvPr id="31" name="Google Shape;392;p16">
            <a:extLst>
              <a:ext uri="{FF2B5EF4-FFF2-40B4-BE49-F238E27FC236}">
                <a16:creationId xmlns:a16="http://schemas.microsoft.com/office/drawing/2014/main" id="{96CA1A1B-5153-5F66-F21A-7CBFE2921E9C}"/>
              </a:ext>
            </a:extLst>
          </p:cNvPr>
          <p:cNvSpPr txBox="1">
            <a:spLocks noChangeArrowheads="1"/>
          </p:cNvSpPr>
          <p:nvPr/>
        </p:nvSpPr>
        <p:spPr bwMode="auto">
          <a:xfrm>
            <a:off x="2447036" y="1272736"/>
            <a:ext cx="837346" cy="529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FAC344"/>
              </a:buClr>
              <a:buSzPts val="2700"/>
            </a:pPr>
            <a:r>
              <a:rPr lang="en-US" altLang="en-US" sz="2400" b="1" dirty="0">
                <a:solidFill>
                  <a:srgbClr val="FF8026"/>
                </a:solidFill>
                <a:latin typeface="+mn-lt"/>
                <a:cs typeface="Open Sans Semibold" panose="020B0706030804020204" pitchFamily="34" charset="0"/>
                <a:sym typeface="Open Sans Semibold" panose="020B0706030804020204" pitchFamily="34" charset="0"/>
              </a:rPr>
              <a:t>80%</a:t>
            </a:r>
            <a:endParaRPr lang="en-US" altLang="en-US" sz="2400" dirty="0">
              <a:solidFill>
                <a:srgbClr val="FF8026"/>
              </a:solidFill>
              <a:latin typeface="+mn-lt"/>
            </a:endParaRPr>
          </a:p>
        </p:txBody>
      </p:sp>
      <p:sp>
        <p:nvSpPr>
          <p:cNvPr id="32" name="Google Shape;393;p16">
            <a:extLst>
              <a:ext uri="{FF2B5EF4-FFF2-40B4-BE49-F238E27FC236}">
                <a16:creationId xmlns:a16="http://schemas.microsoft.com/office/drawing/2014/main" id="{FE4EF4B0-1C93-15AD-47B4-D42F1637382F}"/>
              </a:ext>
            </a:extLst>
          </p:cNvPr>
          <p:cNvSpPr txBox="1">
            <a:spLocks noChangeArrowheads="1"/>
          </p:cNvSpPr>
          <p:nvPr/>
        </p:nvSpPr>
        <p:spPr bwMode="auto">
          <a:xfrm>
            <a:off x="3523198" y="1272736"/>
            <a:ext cx="837345" cy="529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C3C5C4"/>
              </a:buClr>
              <a:buSzPts val="2700"/>
            </a:pPr>
            <a:r>
              <a:rPr lang="en-US" altLang="en-US" sz="2400" b="1" dirty="0">
                <a:solidFill>
                  <a:srgbClr val="FFA826"/>
                </a:solidFill>
                <a:latin typeface="+mn-lt"/>
                <a:cs typeface="Open Sans Semibold" panose="020B0706030804020204" pitchFamily="34" charset="0"/>
                <a:sym typeface="Open Sans Semibold" panose="020B0706030804020204" pitchFamily="34" charset="0"/>
              </a:rPr>
              <a:t>90%</a:t>
            </a:r>
            <a:endParaRPr lang="en-US" altLang="en-US" sz="2400" dirty="0">
              <a:solidFill>
                <a:srgbClr val="FFA826"/>
              </a:solidFill>
              <a:latin typeface="+mn-lt"/>
            </a:endParaRPr>
          </a:p>
        </p:txBody>
      </p:sp>
      <p:sp>
        <p:nvSpPr>
          <p:cNvPr id="33" name="Google Shape;394;p16">
            <a:extLst>
              <a:ext uri="{FF2B5EF4-FFF2-40B4-BE49-F238E27FC236}">
                <a16:creationId xmlns:a16="http://schemas.microsoft.com/office/drawing/2014/main" id="{357F954E-7F73-36A3-F690-025AB198741A}"/>
              </a:ext>
            </a:extLst>
          </p:cNvPr>
          <p:cNvSpPr txBox="1">
            <a:spLocks noChangeArrowheads="1"/>
          </p:cNvSpPr>
          <p:nvPr/>
        </p:nvSpPr>
        <p:spPr bwMode="auto">
          <a:xfrm>
            <a:off x="4596372" y="1272736"/>
            <a:ext cx="837346" cy="529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23929E"/>
              </a:buClr>
              <a:buSzPts val="2700"/>
            </a:pPr>
            <a:r>
              <a:rPr lang="en-US" altLang="en-US" sz="2400" b="1" dirty="0">
                <a:solidFill>
                  <a:srgbClr val="A8436F"/>
                </a:solidFill>
                <a:latin typeface="+mn-lt"/>
                <a:cs typeface="Open Sans Semibold" panose="020B0706030804020204" pitchFamily="34" charset="0"/>
                <a:sym typeface="Open Sans Semibold" panose="020B0706030804020204" pitchFamily="34" charset="0"/>
              </a:rPr>
              <a:t>55%</a:t>
            </a:r>
            <a:endParaRPr lang="en-US" altLang="en-US" sz="2400" dirty="0">
              <a:solidFill>
                <a:srgbClr val="A8436F"/>
              </a:solidFill>
              <a:latin typeface="+mn-lt"/>
            </a:endParaRPr>
          </a:p>
        </p:txBody>
      </p:sp>
      <p:sp>
        <p:nvSpPr>
          <p:cNvPr id="34" name="Google Shape;395;p16">
            <a:extLst>
              <a:ext uri="{FF2B5EF4-FFF2-40B4-BE49-F238E27FC236}">
                <a16:creationId xmlns:a16="http://schemas.microsoft.com/office/drawing/2014/main" id="{593434CA-A026-894C-542E-B3C86D3B566A}"/>
              </a:ext>
            </a:extLst>
          </p:cNvPr>
          <p:cNvSpPr txBox="1">
            <a:spLocks noChangeArrowheads="1"/>
          </p:cNvSpPr>
          <p:nvPr/>
        </p:nvSpPr>
        <p:spPr bwMode="auto">
          <a:xfrm>
            <a:off x="5674025" y="1272736"/>
            <a:ext cx="837346" cy="529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E2412A"/>
              </a:buClr>
              <a:buSzPts val="2700"/>
            </a:pPr>
            <a:r>
              <a:rPr lang="en-US" altLang="en-US" sz="2400" b="1" dirty="0">
                <a:solidFill>
                  <a:srgbClr val="995DB3"/>
                </a:solidFill>
                <a:latin typeface="+mn-lt"/>
                <a:cs typeface="Open Sans Semibold" panose="020B0706030804020204" pitchFamily="34" charset="0"/>
                <a:sym typeface="Open Sans Semibold" panose="020B0706030804020204" pitchFamily="34" charset="0"/>
              </a:rPr>
              <a:t>40%</a:t>
            </a:r>
            <a:endParaRPr lang="en-US" altLang="en-US" sz="2400" dirty="0">
              <a:solidFill>
                <a:srgbClr val="995DB3"/>
              </a:solidFill>
              <a:latin typeface="+mn-lt"/>
            </a:endParaRPr>
          </a:p>
        </p:txBody>
      </p:sp>
      <p:sp>
        <p:nvSpPr>
          <p:cNvPr id="35" name="Google Shape;396;p16">
            <a:extLst>
              <a:ext uri="{FF2B5EF4-FFF2-40B4-BE49-F238E27FC236}">
                <a16:creationId xmlns:a16="http://schemas.microsoft.com/office/drawing/2014/main" id="{081A6A5E-8E22-31CE-1BF9-238AE684A1A2}"/>
              </a:ext>
            </a:extLst>
          </p:cNvPr>
          <p:cNvSpPr txBox="1">
            <a:spLocks noChangeArrowheads="1"/>
          </p:cNvSpPr>
          <p:nvPr/>
        </p:nvSpPr>
        <p:spPr bwMode="auto">
          <a:xfrm>
            <a:off x="6745708" y="1272736"/>
            <a:ext cx="837346" cy="529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2F526B"/>
              </a:buClr>
              <a:buSzPts val="2700"/>
            </a:pPr>
            <a:r>
              <a:rPr lang="en-US" altLang="en-US" sz="2400" b="1" dirty="0">
                <a:solidFill>
                  <a:srgbClr val="63357A"/>
                </a:solidFill>
                <a:latin typeface="+mn-lt"/>
                <a:cs typeface="Open Sans Semibold" panose="020B0706030804020204" pitchFamily="34" charset="0"/>
                <a:sym typeface="Open Sans Semibold" panose="020B0706030804020204" pitchFamily="34" charset="0"/>
              </a:rPr>
              <a:t>66%</a:t>
            </a:r>
            <a:endParaRPr lang="en-US" altLang="en-US" sz="2400" dirty="0">
              <a:solidFill>
                <a:srgbClr val="63357A"/>
              </a:solidFill>
              <a:latin typeface="+mn-lt"/>
            </a:endParaRPr>
          </a:p>
        </p:txBody>
      </p:sp>
      <p:sp>
        <p:nvSpPr>
          <p:cNvPr id="36" name="Google Shape;397;p16">
            <a:extLst>
              <a:ext uri="{FF2B5EF4-FFF2-40B4-BE49-F238E27FC236}">
                <a16:creationId xmlns:a16="http://schemas.microsoft.com/office/drawing/2014/main" id="{028F38C7-982B-DA43-280C-11DF831E188D}"/>
              </a:ext>
            </a:extLst>
          </p:cNvPr>
          <p:cNvSpPr txBox="1">
            <a:spLocks noChangeArrowheads="1"/>
          </p:cNvSpPr>
          <p:nvPr/>
        </p:nvSpPr>
        <p:spPr bwMode="auto">
          <a:xfrm>
            <a:off x="7823361" y="1272736"/>
            <a:ext cx="837346" cy="529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700"/>
            </a:pPr>
            <a:r>
              <a:rPr lang="en-US" altLang="en-US" sz="2400" b="1" dirty="0">
                <a:solidFill>
                  <a:srgbClr val="F26363"/>
                </a:solidFill>
                <a:latin typeface="+mn-lt"/>
                <a:cs typeface="Open Sans Semibold" panose="020B0706030804020204" pitchFamily="34" charset="0"/>
                <a:sym typeface="Open Sans Semibold" panose="020B0706030804020204" pitchFamily="34" charset="0"/>
              </a:rPr>
              <a:t>60%</a:t>
            </a:r>
            <a:endParaRPr lang="en-US" altLang="en-US" sz="2400" dirty="0">
              <a:solidFill>
                <a:srgbClr val="F26363"/>
              </a:solidFill>
              <a:latin typeface="+mn-lt"/>
            </a:endParaRPr>
          </a:p>
        </p:txBody>
      </p:sp>
      <p:sp>
        <p:nvSpPr>
          <p:cNvPr id="37" name="Google Shape;398;p16">
            <a:extLst>
              <a:ext uri="{FF2B5EF4-FFF2-40B4-BE49-F238E27FC236}">
                <a16:creationId xmlns:a16="http://schemas.microsoft.com/office/drawing/2014/main" id="{7A53495B-7230-1E78-7594-2F87A310557C}"/>
              </a:ext>
            </a:extLst>
          </p:cNvPr>
          <p:cNvSpPr txBox="1">
            <a:spLocks noChangeArrowheads="1"/>
          </p:cNvSpPr>
          <p:nvPr/>
        </p:nvSpPr>
        <p:spPr bwMode="auto">
          <a:xfrm>
            <a:off x="8896537" y="1272736"/>
            <a:ext cx="837345" cy="529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23929E"/>
              </a:buClr>
              <a:buSzPts val="2700"/>
            </a:pPr>
            <a:r>
              <a:rPr lang="en-US" altLang="en-US" sz="2400" b="1" dirty="0">
                <a:solidFill>
                  <a:srgbClr val="419CCC"/>
                </a:solidFill>
                <a:latin typeface="+mn-lt"/>
                <a:cs typeface="Open Sans Semibold" panose="020B0706030804020204" pitchFamily="34" charset="0"/>
                <a:sym typeface="Open Sans Semibold" panose="020B0706030804020204" pitchFamily="34" charset="0"/>
              </a:rPr>
              <a:t>71%</a:t>
            </a:r>
            <a:endParaRPr lang="en-US" altLang="en-US" sz="2400" dirty="0">
              <a:solidFill>
                <a:srgbClr val="419CCC"/>
              </a:solidFill>
              <a:latin typeface="+mn-lt"/>
            </a:endParaRPr>
          </a:p>
        </p:txBody>
      </p:sp>
      <p:sp>
        <p:nvSpPr>
          <p:cNvPr id="38" name="Google Shape;399;p16">
            <a:extLst>
              <a:ext uri="{FF2B5EF4-FFF2-40B4-BE49-F238E27FC236}">
                <a16:creationId xmlns:a16="http://schemas.microsoft.com/office/drawing/2014/main" id="{628176D0-059A-80D3-CC01-FF2FC8F57CAE}"/>
              </a:ext>
            </a:extLst>
          </p:cNvPr>
          <p:cNvSpPr txBox="1">
            <a:spLocks noChangeArrowheads="1"/>
          </p:cNvSpPr>
          <p:nvPr/>
        </p:nvSpPr>
        <p:spPr bwMode="auto">
          <a:xfrm>
            <a:off x="9972697" y="1272736"/>
            <a:ext cx="837346" cy="529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FAC344"/>
              </a:buClr>
              <a:buSzPts val="2700"/>
            </a:pPr>
            <a:r>
              <a:rPr lang="en-US" altLang="en-US" sz="2400" b="1" dirty="0">
                <a:solidFill>
                  <a:srgbClr val="385085"/>
                </a:solidFill>
                <a:latin typeface="+mn-lt"/>
                <a:cs typeface="Open Sans Semibold" panose="020B0706030804020204" pitchFamily="34" charset="0"/>
                <a:sym typeface="Open Sans Semibold" panose="020B0706030804020204" pitchFamily="34" charset="0"/>
              </a:rPr>
              <a:t>88%</a:t>
            </a:r>
            <a:endParaRPr lang="en-US" altLang="en-US" sz="2400" dirty="0">
              <a:solidFill>
                <a:srgbClr val="385085"/>
              </a:solidFill>
              <a:latin typeface="+mn-lt"/>
            </a:endParaRPr>
          </a:p>
        </p:txBody>
      </p:sp>
      <p:sp>
        <p:nvSpPr>
          <p:cNvPr id="39" name="Google Shape;400;p16">
            <a:extLst>
              <a:ext uri="{FF2B5EF4-FFF2-40B4-BE49-F238E27FC236}">
                <a16:creationId xmlns:a16="http://schemas.microsoft.com/office/drawing/2014/main" id="{EAAA9E41-40A0-FE05-74E2-D45C87CCEFBF}"/>
              </a:ext>
            </a:extLst>
          </p:cNvPr>
          <p:cNvSpPr txBox="1">
            <a:spLocks noChangeArrowheads="1"/>
          </p:cNvSpPr>
          <p:nvPr/>
        </p:nvSpPr>
        <p:spPr bwMode="auto">
          <a:xfrm>
            <a:off x="1394758" y="4893770"/>
            <a:ext cx="597038" cy="3806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20%</a:t>
            </a:r>
            <a:endParaRPr lang="en-US" altLang="en-US" sz="2000">
              <a:solidFill>
                <a:schemeClr val="tx1"/>
              </a:solidFill>
              <a:latin typeface="Century Gothic" panose="020B0502020202020204" pitchFamily="34" charset="0"/>
            </a:endParaRPr>
          </a:p>
        </p:txBody>
      </p:sp>
      <p:sp>
        <p:nvSpPr>
          <p:cNvPr id="40" name="Google Shape;401;p16">
            <a:extLst>
              <a:ext uri="{FF2B5EF4-FFF2-40B4-BE49-F238E27FC236}">
                <a16:creationId xmlns:a16="http://schemas.microsoft.com/office/drawing/2014/main" id="{A7188F51-1E10-D1EF-6C0F-FE77982BF78F}"/>
              </a:ext>
            </a:extLst>
          </p:cNvPr>
          <p:cNvSpPr txBox="1">
            <a:spLocks noChangeArrowheads="1"/>
          </p:cNvSpPr>
          <p:nvPr/>
        </p:nvSpPr>
        <p:spPr bwMode="auto">
          <a:xfrm>
            <a:off x="1394758" y="4107173"/>
            <a:ext cx="597038"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40%</a:t>
            </a:r>
            <a:endParaRPr lang="en-US" altLang="en-US" sz="2000">
              <a:solidFill>
                <a:schemeClr val="tx1"/>
              </a:solidFill>
              <a:latin typeface="Century Gothic" panose="020B0502020202020204" pitchFamily="34" charset="0"/>
            </a:endParaRPr>
          </a:p>
        </p:txBody>
      </p:sp>
      <p:sp>
        <p:nvSpPr>
          <p:cNvPr id="41" name="Google Shape;402;p16">
            <a:extLst>
              <a:ext uri="{FF2B5EF4-FFF2-40B4-BE49-F238E27FC236}">
                <a16:creationId xmlns:a16="http://schemas.microsoft.com/office/drawing/2014/main" id="{14B87FDD-5030-8F01-AB09-9A0E71F8324F}"/>
              </a:ext>
            </a:extLst>
          </p:cNvPr>
          <p:cNvSpPr txBox="1">
            <a:spLocks noChangeArrowheads="1"/>
          </p:cNvSpPr>
          <p:nvPr/>
        </p:nvSpPr>
        <p:spPr bwMode="auto">
          <a:xfrm>
            <a:off x="1526106" y="5674397"/>
            <a:ext cx="468675"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0%</a:t>
            </a:r>
            <a:endParaRPr lang="en-US" altLang="en-US" sz="2000">
              <a:solidFill>
                <a:schemeClr val="tx1"/>
              </a:solidFill>
              <a:latin typeface="Century Gothic" panose="020B0502020202020204" pitchFamily="34" charset="0"/>
            </a:endParaRPr>
          </a:p>
        </p:txBody>
      </p:sp>
      <p:sp>
        <p:nvSpPr>
          <p:cNvPr id="42" name="Google Shape;403;p16">
            <a:extLst>
              <a:ext uri="{FF2B5EF4-FFF2-40B4-BE49-F238E27FC236}">
                <a16:creationId xmlns:a16="http://schemas.microsoft.com/office/drawing/2014/main" id="{7351589B-BE35-ECDD-466C-205126C2554D}"/>
              </a:ext>
            </a:extLst>
          </p:cNvPr>
          <p:cNvSpPr txBox="1">
            <a:spLocks noChangeArrowheads="1"/>
          </p:cNvSpPr>
          <p:nvPr/>
        </p:nvSpPr>
        <p:spPr bwMode="auto">
          <a:xfrm>
            <a:off x="1394758" y="3331024"/>
            <a:ext cx="597038"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60%</a:t>
            </a:r>
            <a:endParaRPr lang="en-US" altLang="en-US" sz="2000">
              <a:solidFill>
                <a:schemeClr val="tx1"/>
              </a:solidFill>
              <a:latin typeface="Century Gothic" panose="020B0502020202020204" pitchFamily="34" charset="0"/>
            </a:endParaRPr>
          </a:p>
        </p:txBody>
      </p:sp>
      <p:sp>
        <p:nvSpPr>
          <p:cNvPr id="43" name="Google Shape;404;p16">
            <a:extLst>
              <a:ext uri="{FF2B5EF4-FFF2-40B4-BE49-F238E27FC236}">
                <a16:creationId xmlns:a16="http://schemas.microsoft.com/office/drawing/2014/main" id="{FD9A8BBA-7D1B-D30E-7015-AB6873BB6AB4}"/>
              </a:ext>
            </a:extLst>
          </p:cNvPr>
          <p:cNvSpPr txBox="1">
            <a:spLocks noChangeArrowheads="1"/>
          </p:cNvSpPr>
          <p:nvPr/>
        </p:nvSpPr>
        <p:spPr bwMode="auto">
          <a:xfrm>
            <a:off x="1394758" y="2548904"/>
            <a:ext cx="597038"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80%</a:t>
            </a:r>
            <a:endParaRPr lang="en-US" altLang="en-US" sz="2000">
              <a:solidFill>
                <a:schemeClr val="tx1"/>
              </a:solidFill>
              <a:latin typeface="Century Gothic" panose="020B0502020202020204" pitchFamily="34" charset="0"/>
            </a:endParaRPr>
          </a:p>
        </p:txBody>
      </p:sp>
      <p:sp>
        <p:nvSpPr>
          <p:cNvPr id="44" name="Google Shape;405;p16">
            <a:extLst>
              <a:ext uri="{FF2B5EF4-FFF2-40B4-BE49-F238E27FC236}">
                <a16:creationId xmlns:a16="http://schemas.microsoft.com/office/drawing/2014/main" id="{66826812-7B2C-DD32-325D-F4DAB8ED1472}"/>
              </a:ext>
            </a:extLst>
          </p:cNvPr>
          <p:cNvSpPr txBox="1">
            <a:spLocks noChangeArrowheads="1"/>
          </p:cNvSpPr>
          <p:nvPr/>
        </p:nvSpPr>
        <p:spPr bwMode="auto">
          <a:xfrm>
            <a:off x="1257439" y="1760814"/>
            <a:ext cx="728386"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dirty="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100%</a:t>
            </a:r>
            <a:endParaRPr lang="en-US" altLang="en-US" sz="2000" dirty="0">
              <a:solidFill>
                <a:schemeClr val="tx1"/>
              </a:solidFill>
              <a:latin typeface="Century Gothic" panose="020B0502020202020204" pitchFamily="34" charset="0"/>
            </a:endParaRPr>
          </a:p>
        </p:txBody>
      </p:sp>
      <p:sp>
        <p:nvSpPr>
          <p:cNvPr id="45" name="Google Shape;406;p16">
            <a:extLst>
              <a:ext uri="{FF2B5EF4-FFF2-40B4-BE49-F238E27FC236}">
                <a16:creationId xmlns:a16="http://schemas.microsoft.com/office/drawing/2014/main" id="{0D214361-E895-808E-BA09-A95AE553BA5B}"/>
              </a:ext>
            </a:extLst>
          </p:cNvPr>
          <p:cNvSpPr txBox="1">
            <a:spLocks noChangeArrowheads="1"/>
          </p:cNvSpPr>
          <p:nvPr/>
        </p:nvSpPr>
        <p:spPr bwMode="auto">
          <a:xfrm>
            <a:off x="2475396" y="6074412"/>
            <a:ext cx="661219"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dirty="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1970</a:t>
            </a:r>
            <a:endParaRPr lang="en-US" altLang="en-US" sz="2000" dirty="0">
              <a:solidFill>
                <a:schemeClr val="tx1"/>
              </a:solidFill>
              <a:latin typeface="Century Gothic" panose="020B0502020202020204" pitchFamily="34" charset="0"/>
            </a:endParaRPr>
          </a:p>
        </p:txBody>
      </p:sp>
      <p:sp>
        <p:nvSpPr>
          <p:cNvPr id="46" name="Google Shape;407;p16">
            <a:extLst>
              <a:ext uri="{FF2B5EF4-FFF2-40B4-BE49-F238E27FC236}">
                <a16:creationId xmlns:a16="http://schemas.microsoft.com/office/drawing/2014/main" id="{BAA060E7-7E17-FEB1-1F13-FDCB447A6443}"/>
              </a:ext>
            </a:extLst>
          </p:cNvPr>
          <p:cNvSpPr txBox="1">
            <a:spLocks noChangeArrowheads="1"/>
          </p:cNvSpPr>
          <p:nvPr/>
        </p:nvSpPr>
        <p:spPr bwMode="auto">
          <a:xfrm>
            <a:off x="3556034" y="6074412"/>
            <a:ext cx="661219"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dirty="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1980</a:t>
            </a:r>
            <a:endParaRPr lang="en-US" altLang="en-US" sz="2000" dirty="0">
              <a:solidFill>
                <a:schemeClr val="tx1"/>
              </a:solidFill>
              <a:latin typeface="Century Gothic" panose="020B0502020202020204" pitchFamily="34" charset="0"/>
            </a:endParaRPr>
          </a:p>
        </p:txBody>
      </p:sp>
      <p:sp>
        <p:nvSpPr>
          <p:cNvPr id="47" name="Google Shape;408;p16">
            <a:extLst>
              <a:ext uri="{FF2B5EF4-FFF2-40B4-BE49-F238E27FC236}">
                <a16:creationId xmlns:a16="http://schemas.microsoft.com/office/drawing/2014/main" id="{57218F3D-09CB-25E8-1AE9-86EAA6E8DADF}"/>
              </a:ext>
            </a:extLst>
          </p:cNvPr>
          <p:cNvSpPr txBox="1">
            <a:spLocks noChangeArrowheads="1"/>
          </p:cNvSpPr>
          <p:nvPr/>
        </p:nvSpPr>
        <p:spPr bwMode="auto">
          <a:xfrm>
            <a:off x="4641150" y="6074412"/>
            <a:ext cx="661220"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dirty="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1990</a:t>
            </a:r>
            <a:endParaRPr lang="en-US" altLang="en-US" sz="2000" dirty="0">
              <a:solidFill>
                <a:schemeClr val="tx1"/>
              </a:solidFill>
              <a:latin typeface="Century Gothic" panose="020B0502020202020204" pitchFamily="34" charset="0"/>
            </a:endParaRPr>
          </a:p>
        </p:txBody>
      </p:sp>
      <p:sp>
        <p:nvSpPr>
          <p:cNvPr id="48" name="Google Shape;409;p16">
            <a:extLst>
              <a:ext uri="{FF2B5EF4-FFF2-40B4-BE49-F238E27FC236}">
                <a16:creationId xmlns:a16="http://schemas.microsoft.com/office/drawing/2014/main" id="{7EA87046-5904-FFC8-DC9B-0E50D1CE96EA}"/>
              </a:ext>
            </a:extLst>
          </p:cNvPr>
          <p:cNvSpPr txBox="1">
            <a:spLocks noChangeArrowheads="1"/>
          </p:cNvSpPr>
          <p:nvPr/>
        </p:nvSpPr>
        <p:spPr bwMode="auto">
          <a:xfrm>
            <a:off x="5721789" y="6074412"/>
            <a:ext cx="661220"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dirty="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1995</a:t>
            </a:r>
            <a:endParaRPr lang="en-US" altLang="en-US" sz="2000" dirty="0">
              <a:solidFill>
                <a:schemeClr val="tx1"/>
              </a:solidFill>
              <a:latin typeface="Century Gothic" panose="020B0502020202020204" pitchFamily="34" charset="0"/>
            </a:endParaRPr>
          </a:p>
        </p:txBody>
      </p:sp>
      <p:sp>
        <p:nvSpPr>
          <p:cNvPr id="49" name="Google Shape;410;p16">
            <a:extLst>
              <a:ext uri="{FF2B5EF4-FFF2-40B4-BE49-F238E27FC236}">
                <a16:creationId xmlns:a16="http://schemas.microsoft.com/office/drawing/2014/main" id="{A68209A5-504B-034E-7AF2-17670E68F76E}"/>
              </a:ext>
            </a:extLst>
          </p:cNvPr>
          <p:cNvSpPr txBox="1">
            <a:spLocks noChangeArrowheads="1"/>
          </p:cNvSpPr>
          <p:nvPr/>
        </p:nvSpPr>
        <p:spPr bwMode="auto">
          <a:xfrm>
            <a:off x="6802427" y="6074412"/>
            <a:ext cx="661220"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dirty="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2007</a:t>
            </a:r>
            <a:endParaRPr lang="en-US" altLang="en-US" sz="2000" dirty="0">
              <a:solidFill>
                <a:schemeClr val="tx1"/>
              </a:solidFill>
              <a:latin typeface="Century Gothic" panose="020B0502020202020204" pitchFamily="34" charset="0"/>
            </a:endParaRPr>
          </a:p>
        </p:txBody>
      </p:sp>
      <p:sp>
        <p:nvSpPr>
          <p:cNvPr id="50" name="Google Shape;411;p16">
            <a:extLst>
              <a:ext uri="{FF2B5EF4-FFF2-40B4-BE49-F238E27FC236}">
                <a16:creationId xmlns:a16="http://schemas.microsoft.com/office/drawing/2014/main" id="{B5450BC4-BB48-C538-AC8A-1D00C0DE461C}"/>
              </a:ext>
            </a:extLst>
          </p:cNvPr>
          <p:cNvSpPr txBox="1">
            <a:spLocks noChangeArrowheads="1"/>
          </p:cNvSpPr>
          <p:nvPr/>
        </p:nvSpPr>
        <p:spPr bwMode="auto">
          <a:xfrm>
            <a:off x="7883065" y="6074412"/>
            <a:ext cx="661220"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dirty="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2016</a:t>
            </a:r>
            <a:endParaRPr lang="en-US" altLang="en-US" sz="2000" dirty="0">
              <a:solidFill>
                <a:schemeClr val="tx1"/>
              </a:solidFill>
              <a:latin typeface="Century Gothic" panose="020B0502020202020204" pitchFamily="34" charset="0"/>
            </a:endParaRPr>
          </a:p>
        </p:txBody>
      </p:sp>
      <p:sp>
        <p:nvSpPr>
          <p:cNvPr id="51" name="Google Shape;412;p16">
            <a:extLst>
              <a:ext uri="{FF2B5EF4-FFF2-40B4-BE49-F238E27FC236}">
                <a16:creationId xmlns:a16="http://schemas.microsoft.com/office/drawing/2014/main" id="{D141535C-DE05-5672-C3C5-9A7F9AB59359}"/>
              </a:ext>
            </a:extLst>
          </p:cNvPr>
          <p:cNvSpPr txBox="1">
            <a:spLocks noChangeArrowheads="1"/>
          </p:cNvSpPr>
          <p:nvPr/>
        </p:nvSpPr>
        <p:spPr bwMode="auto">
          <a:xfrm>
            <a:off x="8968181" y="6074412"/>
            <a:ext cx="661219"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dirty="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2022</a:t>
            </a:r>
            <a:endParaRPr lang="en-US" altLang="en-US" sz="2000" dirty="0">
              <a:solidFill>
                <a:schemeClr val="tx1"/>
              </a:solidFill>
              <a:latin typeface="Century Gothic" panose="020B0502020202020204" pitchFamily="34" charset="0"/>
            </a:endParaRPr>
          </a:p>
        </p:txBody>
      </p:sp>
      <p:sp>
        <p:nvSpPr>
          <p:cNvPr id="52" name="Google Shape;413;p16">
            <a:extLst>
              <a:ext uri="{FF2B5EF4-FFF2-40B4-BE49-F238E27FC236}">
                <a16:creationId xmlns:a16="http://schemas.microsoft.com/office/drawing/2014/main" id="{978FE056-32B7-FEAA-5DF2-A928850DFC96}"/>
              </a:ext>
            </a:extLst>
          </p:cNvPr>
          <p:cNvSpPr txBox="1">
            <a:spLocks noChangeArrowheads="1"/>
          </p:cNvSpPr>
          <p:nvPr/>
        </p:nvSpPr>
        <p:spPr bwMode="auto">
          <a:xfrm>
            <a:off x="10048820" y="6074412"/>
            <a:ext cx="661219" cy="380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BAB8B4"/>
              </a:buClr>
              <a:buSzPts val="1900"/>
            </a:pPr>
            <a:r>
              <a:rPr lang="en-US" altLang="en-US" sz="2000" dirty="0">
                <a:solidFill>
                  <a:schemeClr val="tx1"/>
                </a:solidFill>
                <a:latin typeface="Century Gothic" panose="020B0502020202020204" pitchFamily="34" charset="0"/>
                <a:cs typeface="Open Sans Semibold" panose="020B0706030804020204" pitchFamily="34" charset="0"/>
                <a:sym typeface="Open Sans Semibold" panose="020B0706030804020204" pitchFamily="34" charset="0"/>
              </a:rPr>
              <a:t>2030</a:t>
            </a:r>
            <a:endParaRPr lang="en-US" altLang="en-US" sz="2000" dirty="0">
              <a:solidFill>
                <a:schemeClr val="tx1"/>
              </a:solidFill>
              <a:latin typeface="Century Gothic" panose="020B0502020202020204" pitchFamily="34" charset="0"/>
            </a:endParaRPr>
          </a:p>
        </p:txBody>
      </p:sp>
    </p:spTree>
    <p:extLst>
      <p:ext uri="{BB962C8B-B14F-4D97-AF65-F5344CB8AC3E}">
        <p14:creationId xmlns:p14="http://schemas.microsoft.com/office/powerpoint/2010/main" val="345316921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7CB4675A-E6DC-C171-D90B-5F0E39EA0ECA}"/>
              </a:ext>
            </a:extLst>
          </p:cNvPr>
          <p:cNvSpPr/>
          <p:nvPr/>
        </p:nvSpPr>
        <p:spPr>
          <a:xfrm>
            <a:off x="0" y="1107984"/>
            <a:ext cx="6214823" cy="2105026"/>
          </a:xfrm>
          <a:prstGeom prst="rect">
            <a:avLst/>
          </a:prstGeom>
          <a:solidFill>
            <a:srgbClr val="419CCC">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TextBox 1">
            <a:extLst>
              <a:ext uri="{FF2B5EF4-FFF2-40B4-BE49-F238E27FC236}">
                <a16:creationId xmlns:a16="http://schemas.microsoft.com/office/drawing/2014/main" id="{AFD1B043-51F9-CE69-5906-8CBC5918F4E2}"/>
              </a:ext>
            </a:extLst>
          </p:cNvPr>
          <p:cNvSpPr txBox="1"/>
          <p:nvPr/>
        </p:nvSpPr>
        <p:spPr>
          <a:xfrm>
            <a:off x="260091" y="1197300"/>
            <a:ext cx="1994696" cy="553959"/>
          </a:xfrm>
          <a:prstGeom prst="rect">
            <a:avLst/>
          </a:prstGeom>
          <a:noFill/>
        </p:spPr>
        <p:txBody>
          <a:bodyPr wrap="none" lIns="182840" tIns="91421" rIns="182840" bIns="91421" rtlCol="0">
            <a:spAutoFit/>
          </a:bodyPr>
          <a:lstStyle/>
          <a:p>
            <a:pPr defTabSz="1828434"/>
            <a:r>
              <a:rPr lang="id-ID" sz="2400" b="1" dirty="0">
                <a:solidFill>
                  <a:srgbClr val="419CCC"/>
                </a:solidFill>
                <a:latin typeface="Century Gothic" panose="020B0502020202020204" pitchFamily="34" charset="0"/>
              </a:rPr>
              <a:t>DEFINITION</a:t>
            </a:r>
          </a:p>
        </p:txBody>
      </p:sp>
      <p:sp>
        <p:nvSpPr>
          <p:cNvPr id="3" name="TextBox 2">
            <a:extLst>
              <a:ext uri="{FF2B5EF4-FFF2-40B4-BE49-F238E27FC236}">
                <a16:creationId xmlns:a16="http://schemas.microsoft.com/office/drawing/2014/main" id="{581A1954-4C61-F553-F508-87F4D8AD8467}"/>
              </a:ext>
            </a:extLst>
          </p:cNvPr>
          <p:cNvSpPr txBox="1"/>
          <p:nvPr/>
        </p:nvSpPr>
        <p:spPr>
          <a:xfrm>
            <a:off x="250513" y="1698549"/>
            <a:ext cx="5845487" cy="1386752"/>
          </a:xfrm>
          <a:prstGeom prst="rect">
            <a:avLst/>
          </a:prstGeom>
          <a:noFill/>
        </p:spPr>
        <p:txBody>
          <a:bodyPr wrap="square" lIns="182840" tIns="91421" rIns="182840" bIns="91421" rtlCol="0">
            <a:spAutoFit/>
          </a:bodyPr>
          <a:lstStyle/>
          <a:p>
            <a:pPr defTabSz="1828434">
              <a:lnSpc>
                <a:spcPct val="110000"/>
              </a:lnSpc>
            </a:pPr>
            <a:r>
              <a:rPr lang="en-US" sz="1200" dirty="0">
                <a:solidFill>
                  <a:srgbClr val="419CCC"/>
                </a:solidFill>
                <a:latin typeface="Century Gothic" panose="020B0502020202020204" pitchFamily="34" charset="0"/>
                <a:cs typeface="Lato Light"/>
              </a:rPr>
              <a:t>Creativity is the key to success in the future, and primary education where teachers can bring creativity in children at that level.</a:t>
            </a:r>
          </a:p>
          <a:p>
            <a:pPr defTabSz="1828434">
              <a:lnSpc>
                <a:spcPct val="110000"/>
              </a:lnSpc>
            </a:pPr>
            <a:endParaRPr lang="en-US" sz="1200" dirty="0">
              <a:solidFill>
                <a:srgbClr val="419CCC"/>
              </a:solidFill>
              <a:latin typeface="Century Gothic" panose="020B0502020202020204" pitchFamily="34" charset="0"/>
              <a:cs typeface="Lato Light"/>
            </a:endParaRPr>
          </a:p>
          <a:p>
            <a:pPr defTabSz="1828434">
              <a:lnSpc>
                <a:spcPct val="110000"/>
              </a:lnSpc>
            </a:pPr>
            <a:r>
              <a:rPr lang="en-US" sz="1200" dirty="0">
                <a:solidFill>
                  <a:srgbClr val="419CCC"/>
                </a:solidFill>
                <a:latin typeface="Century Gothic" panose="020B0502020202020204" pitchFamily="34" charset="0"/>
                <a:cs typeface="Calibri"/>
              </a:rPr>
              <a:t>Creativity is the key to success </a:t>
            </a:r>
            <a:r>
              <a:rPr lang="en-US" sz="1200" dirty="0">
                <a:solidFill>
                  <a:srgbClr val="419CCC"/>
                </a:solidFill>
                <a:latin typeface="Century Gothic" panose="020B0502020202020204" pitchFamily="34" charset="0"/>
                <a:cs typeface="Lato Light"/>
              </a:rPr>
              <a:t>in the future, and primary education where teachers can bring creativity in children at that level keep growing Lorem ipsum dolor</a:t>
            </a:r>
          </a:p>
        </p:txBody>
      </p:sp>
      <p:sp>
        <p:nvSpPr>
          <p:cNvPr id="23" name="Freeform 5">
            <a:extLst>
              <a:ext uri="{FF2B5EF4-FFF2-40B4-BE49-F238E27FC236}">
                <a16:creationId xmlns:a16="http://schemas.microsoft.com/office/drawing/2014/main" id="{1A607B54-DA96-14C2-F13F-7737191F5B26}"/>
              </a:ext>
            </a:extLst>
          </p:cNvPr>
          <p:cNvSpPr>
            <a:spLocks noEditPoints="1"/>
          </p:cNvSpPr>
          <p:nvPr/>
        </p:nvSpPr>
        <p:spPr bwMode="auto">
          <a:xfrm flipH="1">
            <a:off x="10198613" y="1068169"/>
            <a:ext cx="979474" cy="979474"/>
          </a:xfrm>
          <a:custGeom>
            <a:avLst/>
            <a:gdLst>
              <a:gd name="T0" fmla="*/ 138 w 280"/>
              <a:gd name="T1" fmla="*/ 265 h 280"/>
              <a:gd name="T2" fmla="*/ 13 w 280"/>
              <a:gd name="T3" fmla="*/ 140 h 280"/>
              <a:gd name="T4" fmla="*/ 138 w 280"/>
              <a:gd name="T5" fmla="*/ 15 h 280"/>
              <a:gd name="T6" fmla="*/ 263 w 280"/>
              <a:gd name="T7" fmla="*/ 140 h 280"/>
              <a:gd name="T8" fmla="*/ 138 w 280"/>
              <a:gd name="T9" fmla="*/ 265 h 280"/>
              <a:gd name="T10" fmla="*/ 140 w 280"/>
              <a:gd name="T11" fmla="*/ 0 h 280"/>
              <a:gd name="T12" fmla="*/ 0 w 280"/>
              <a:gd name="T13" fmla="*/ 140 h 280"/>
              <a:gd name="T14" fmla="*/ 140 w 280"/>
              <a:gd name="T15" fmla="*/ 280 h 280"/>
              <a:gd name="T16" fmla="*/ 280 w 280"/>
              <a:gd name="T17" fmla="*/ 140 h 280"/>
              <a:gd name="T18" fmla="*/ 140 w 280"/>
              <a:gd name="T19"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0" h="280">
                <a:moveTo>
                  <a:pt x="138" y="265"/>
                </a:moveTo>
                <a:cubicBezTo>
                  <a:pt x="69" y="265"/>
                  <a:pt x="13" y="209"/>
                  <a:pt x="13" y="140"/>
                </a:cubicBezTo>
                <a:cubicBezTo>
                  <a:pt x="13" y="71"/>
                  <a:pt x="69" y="15"/>
                  <a:pt x="138" y="15"/>
                </a:cubicBezTo>
                <a:cubicBezTo>
                  <a:pt x="207" y="15"/>
                  <a:pt x="263" y="71"/>
                  <a:pt x="263" y="140"/>
                </a:cubicBezTo>
                <a:cubicBezTo>
                  <a:pt x="263" y="209"/>
                  <a:pt x="207" y="265"/>
                  <a:pt x="138" y="265"/>
                </a:cubicBezTo>
                <a:moveTo>
                  <a:pt x="140" y="0"/>
                </a:moveTo>
                <a:cubicBezTo>
                  <a:pt x="63" y="0"/>
                  <a:pt x="0" y="63"/>
                  <a:pt x="0" y="140"/>
                </a:cubicBezTo>
                <a:cubicBezTo>
                  <a:pt x="0" y="217"/>
                  <a:pt x="63" y="280"/>
                  <a:pt x="140" y="280"/>
                </a:cubicBezTo>
                <a:cubicBezTo>
                  <a:pt x="217" y="280"/>
                  <a:pt x="280" y="217"/>
                  <a:pt x="280" y="140"/>
                </a:cubicBezTo>
                <a:cubicBezTo>
                  <a:pt x="280" y="63"/>
                  <a:pt x="217" y="0"/>
                  <a:pt x="140" y="0"/>
                </a:cubicBezTo>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24" name="Freeform 6">
            <a:extLst>
              <a:ext uri="{FF2B5EF4-FFF2-40B4-BE49-F238E27FC236}">
                <a16:creationId xmlns:a16="http://schemas.microsoft.com/office/drawing/2014/main" id="{0D389600-5CA6-7014-5CF5-6FA75FF431ED}"/>
              </a:ext>
            </a:extLst>
          </p:cNvPr>
          <p:cNvSpPr>
            <a:spLocks noEditPoints="1"/>
          </p:cNvSpPr>
          <p:nvPr/>
        </p:nvSpPr>
        <p:spPr bwMode="auto">
          <a:xfrm flipH="1">
            <a:off x="8488985" y="1039676"/>
            <a:ext cx="1588530" cy="1588530"/>
          </a:xfrm>
          <a:custGeom>
            <a:avLst/>
            <a:gdLst>
              <a:gd name="T0" fmla="*/ 438 w 454"/>
              <a:gd name="T1" fmla="*/ 165 h 454"/>
              <a:gd name="T2" fmla="*/ 396 w 454"/>
              <a:gd name="T3" fmla="*/ 167 h 454"/>
              <a:gd name="T4" fmla="*/ 378 w 454"/>
              <a:gd name="T5" fmla="*/ 131 h 454"/>
              <a:gd name="T6" fmla="*/ 348 w 454"/>
              <a:gd name="T7" fmla="*/ 96 h 454"/>
              <a:gd name="T8" fmla="*/ 366 w 454"/>
              <a:gd name="T9" fmla="*/ 58 h 454"/>
              <a:gd name="T10" fmla="*/ 363 w 454"/>
              <a:gd name="T11" fmla="*/ 47 h 454"/>
              <a:gd name="T12" fmla="*/ 339 w 454"/>
              <a:gd name="T13" fmla="*/ 31 h 454"/>
              <a:gd name="T14" fmla="*/ 328 w 454"/>
              <a:gd name="T15" fmla="*/ 33 h 454"/>
              <a:gd name="T16" fmla="*/ 299 w 454"/>
              <a:gd name="T17" fmla="*/ 66 h 454"/>
              <a:gd name="T18" fmla="*/ 224 w 454"/>
              <a:gd name="T19" fmla="*/ 51 h 454"/>
              <a:gd name="T20" fmla="*/ 212 w 454"/>
              <a:gd name="T21" fmla="*/ 7 h 454"/>
              <a:gd name="T22" fmla="*/ 202 w 454"/>
              <a:gd name="T23" fmla="*/ 1 h 454"/>
              <a:gd name="T24" fmla="*/ 174 w 454"/>
              <a:gd name="T25" fmla="*/ 5 h 454"/>
              <a:gd name="T26" fmla="*/ 166 w 454"/>
              <a:gd name="T27" fmla="*/ 14 h 454"/>
              <a:gd name="T28" fmla="*/ 167 w 454"/>
              <a:gd name="T29" fmla="*/ 62 h 454"/>
              <a:gd name="T30" fmla="*/ 167 w 454"/>
              <a:gd name="T31" fmla="*/ 62 h 454"/>
              <a:gd name="T32" fmla="*/ 132 w 454"/>
              <a:gd name="T33" fmla="*/ 80 h 454"/>
              <a:gd name="T34" fmla="*/ 103 w 454"/>
              <a:gd name="T35" fmla="*/ 104 h 454"/>
              <a:gd name="T36" fmla="*/ 102 w 454"/>
              <a:gd name="T37" fmla="*/ 103 h 454"/>
              <a:gd name="T38" fmla="*/ 59 w 454"/>
              <a:gd name="T39" fmla="*/ 83 h 454"/>
              <a:gd name="T40" fmla="*/ 47 w 454"/>
              <a:gd name="T41" fmla="*/ 86 h 454"/>
              <a:gd name="T42" fmla="*/ 32 w 454"/>
              <a:gd name="T43" fmla="*/ 111 h 454"/>
              <a:gd name="T44" fmla="*/ 34 w 454"/>
              <a:gd name="T45" fmla="*/ 122 h 454"/>
              <a:gd name="T46" fmla="*/ 70 w 454"/>
              <a:gd name="T47" fmla="*/ 151 h 454"/>
              <a:gd name="T48" fmla="*/ 51 w 454"/>
              <a:gd name="T49" fmla="*/ 230 h 454"/>
              <a:gd name="T50" fmla="*/ 7 w 454"/>
              <a:gd name="T51" fmla="*/ 243 h 454"/>
              <a:gd name="T52" fmla="*/ 1 w 454"/>
              <a:gd name="T53" fmla="*/ 253 h 454"/>
              <a:gd name="T54" fmla="*/ 6 w 454"/>
              <a:gd name="T55" fmla="*/ 282 h 454"/>
              <a:gd name="T56" fmla="*/ 15 w 454"/>
              <a:gd name="T57" fmla="*/ 289 h 454"/>
              <a:gd name="T58" fmla="*/ 61 w 454"/>
              <a:gd name="T59" fmla="*/ 287 h 454"/>
              <a:gd name="T60" fmla="*/ 81 w 454"/>
              <a:gd name="T61" fmla="*/ 327 h 454"/>
              <a:gd name="T62" fmla="*/ 105 w 454"/>
              <a:gd name="T63" fmla="*/ 357 h 454"/>
              <a:gd name="T64" fmla="*/ 85 w 454"/>
              <a:gd name="T65" fmla="*/ 397 h 454"/>
              <a:gd name="T66" fmla="*/ 88 w 454"/>
              <a:gd name="T67" fmla="*/ 409 h 454"/>
              <a:gd name="T68" fmla="*/ 112 w 454"/>
              <a:gd name="T69" fmla="*/ 425 h 454"/>
              <a:gd name="T70" fmla="*/ 124 w 454"/>
              <a:gd name="T71" fmla="*/ 423 h 454"/>
              <a:gd name="T72" fmla="*/ 152 w 454"/>
              <a:gd name="T73" fmla="*/ 390 h 454"/>
              <a:gd name="T74" fmla="*/ 234 w 454"/>
              <a:gd name="T75" fmla="*/ 407 h 454"/>
              <a:gd name="T76" fmla="*/ 246 w 454"/>
              <a:gd name="T77" fmla="*/ 447 h 454"/>
              <a:gd name="T78" fmla="*/ 257 w 454"/>
              <a:gd name="T79" fmla="*/ 453 h 454"/>
              <a:gd name="T80" fmla="*/ 285 w 454"/>
              <a:gd name="T81" fmla="*/ 448 h 454"/>
              <a:gd name="T82" fmla="*/ 292 w 454"/>
              <a:gd name="T83" fmla="*/ 438 h 454"/>
              <a:gd name="T84" fmla="*/ 290 w 454"/>
              <a:gd name="T85" fmla="*/ 397 h 454"/>
              <a:gd name="T86" fmla="*/ 327 w 454"/>
              <a:gd name="T87" fmla="*/ 378 h 454"/>
              <a:gd name="T88" fmla="*/ 357 w 454"/>
              <a:gd name="T89" fmla="*/ 353 h 454"/>
              <a:gd name="T90" fmla="*/ 394 w 454"/>
              <a:gd name="T91" fmla="*/ 372 h 454"/>
              <a:gd name="T92" fmla="*/ 405 w 454"/>
              <a:gd name="T93" fmla="*/ 369 h 454"/>
              <a:gd name="T94" fmla="*/ 421 w 454"/>
              <a:gd name="T95" fmla="*/ 345 h 454"/>
              <a:gd name="T96" fmla="*/ 419 w 454"/>
              <a:gd name="T97" fmla="*/ 333 h 454"/>
              <a:gd name="T98" fmla="*/ 389 w 454"/>
              <a:gd name="T99" fmla="*/ 307 h 454"/>
              <a:gd name="T100" fmla="*/ 407 w 454"/>
              <a:gd name="T101" fmla="*/ 223 h 454"/>
              <a:gd name="T102" fmla="*/ 446 w 454"/>
              <a:gd name="T103" fmla="*/ 211 h 454"/>
              <a:gd name="T104" fmla="*/ 453 w 454"/>
              <a:gd name="T105" fmla="*/ 201 h 454"/>
              <a:gd name="T106" fmla="*/ 447 w 454"/>
              <a:gd name="T107" fmla="*/ 173 h 454"/>
              <a:gd name="T108" fmla="*/ 438 w 454"/>
              <a:gd name="T109" fmla="*/ 165 h 454"/>
              <a:gd name="T110" fmla="*/ 299 w 454"/>
              <a:gd name="T111" fmla="*/ 334 h 454"/>
              <a:gd name="T112" fmla="*/ 124 w 454"/>
              <a:gd name="T113" fmla="*/ 298 h 454"/>
              <a:gd name="T114" fmla="*/ 160 w 454"/>
              <a:gd name="T115" fmla="*/ 124 h 454"/>
              <a:gd name="T116" fmla="*/ 335 w 454"/>
              <a:gd name="T117" fmla="*/ 160 h 454"/>
              <a:gd name="T118" fmla="*/ 299 w 454"/>
              <a:gd name="T119" fmla="*/ 33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54" h="454">
                <a:moveTo>
                  <a:pt x="438" y="165"/>
                </a:moveTo>
                <a:cubicBezTo>
                  <a:pt x="396" y="167"/>
                  <a:pt x="396" y="167"/>
                  <a:pt x="396" y="167"/>
                </a:cubicBezTo>
                <a:cubicBezTo>
                  <a:pt x="392" y="155"/>
                  <a:pt x="386" y="143"/>
                  <a:pt x="378" y="131"/>
                </a:cubicBezTo>
                <a:cubicBezTo>
                  <a:pt x="369" y="118"/>
                  <a:pt x="359" y="106"/>
                  <a:pt x="348" y="96"/>
                </a:cubicBezTo>
                <a:cubicBezTo>
                  <a:pt x="366" y="58"/>
                  <a:pt x="366" y="58"/>
                  <a:pt x="366" y="58"/>
                </a:cubicBezTo>
                <a:cubicBezTo>
                  <a:pt x="368" y="54"/>
                  <a:pt x="367" y="49"/>
                  <a:pt x="363" y="47"/>
                </a:cubicBezTo>
                <a:cubicBezTo>
                  <a:pt x="339" y="31"/>
                  <a:pt x="339" y="31"/>
                  <a:pt x="339" y="31"/>
                </a:cubicBezTo>
                <a:cubicBezTo>
                  <a:pt x="336" y="28"/>
                  <a:pt x="331" y="29"/>
                  <a:pt x="328" y="33"/>
                </a:cubicBezTo>
                <a:cubicBezTo>
                  <a:pt x="299" y="66"/>
                  <a:pt x="299" y="66"/>
                  <a:pt x="299" y="66"/>
                </a:cubicBezTo>
                <a:cubicBezTo>
                  <a:pt x="276" y="55"/>
                  <a:pt x="250" y="51"/>
                  <a:pt x="224" y="51"/>
                </a:cubicBezTo>
                <a:cubicBezTo>
                  <a:pt x="212" y="7"/>
                  <a:pt x="212" y="7"/>
                  <a:pt x="212" y="7"/>
                </a:cubicBezTo>
                <a:cubicBezTo>
                  <a:pt x="211" y="3"/>
                  <a:pt x="206" y="0"/>
                  <a:pt x="202" y="1"/>
                </a:cubicBezTo>
                <a:cubicBezTo>
                  <a:pt x="174" y="5"/>
                  <a:pt x="174" y="5"/>
                  <a:pt x="174" y="5"/>
                </a:cubicBezTo>
                <a:cubicBezTo>
                  <a:pt x="169" y="5"/>
                  <a:pt x="166" y="9"/>
                  <a:pt x="166" y="14"/>
                </a:cubicBezTo>
                <a:cubicBezTo>
                  <a:pt x="167" y="62"/>
                  <a:pt x="167" y="62"/>
                  <a:pt x="167" y="62"/>
                </a:cubicBezTo>
                <a:cubicBezTo>
                  <a:pt x="167" y="62"/>
                  <a:pt x="167" y="62"/>
                  <a:pt x="167" y="62"/>
                </a:cubicBezTo>
                <a:cubicBezTo>
                  <a:pt x="155" y="67"/>
                  <a:pt x="143" y="73"/>
                  <a:pt x="132" y="80"/>
                </a:cubicBezTo>
                <a:cubicBezTo>
                  <a:pt x="121" y="87"/>
                  <a:pt x="112" y="95"/>
                  <a:pt x="103" y="104"/>
                </a:cubicBezTo>
                <a:cubicBezTo>
                  <a:pt x="102" y="103"/>
                  <a:pt x="102" y="103"/>
                  <a:pt x="102" y="103"/>
                </a:cubicBezTo>
                <a:cubicBezTo>
                  <a:pt x="59" y="83"/>
                  <a:pt x="59" y="83"/>
                  <a:pt x="59" y="83"/>
                </a:cubicBezTo>
                <a:cubicBezTo>
                  <a:pt x="55" y="81"/>
                  <a:pt x="49" y="82"/>
                  <a:pt x="47" y="86"/>
                </a:cubicBezTo>
                <a:cubicBezTo>
                  <a:pt x="32" y="111"/>
                  <a:pt x="32" y="111"/>
                  <a:pt x="32" y="111"/>
                </a:cubicBezTo>
                <a:cubicBezTo>
                  <a:pt x="30" y="114"/>
                  <a:pt x="31" y="119"/>
                  <a:pt x="34" y="122"/>
                </a:cubicBezTo>
                <a:cubicBezTo>
                  <a:pt x="70" y="151"/>
                  <a:pt x="70" y="151"/>
                  <a:pt x="70" y="151"/>
                </a:cubicBezTo>
                <a:cubicBezTo>
                  <a:pt x="58" y="175"/>
                  <a:pt x="51" y="202"/>
                  <a:pt x="51" y="230"/>
                </a:cubicBezTo>
                <a:cubicBezTo>
                  <a:pt x="7" y="243"/>
                  <a:pt x="7" y="243"/>
                  <a:pt x="7" y="243"/>
                </a:cubicBezTo>
                <a:cubicBezTo>
                  <a:pt x="3" y="245"/>
                  <a:pt x="0" y="249"/>
                  <a:pt x="1" y="253"/>
                </a:cubicBezTo>
                <a:cubicBezTo>
                  <a:pt x="6" y="282"/>
                  <a:pt x="6" y="282"/>
                  <a:pt x="6" y="282"/>
                </a:cubicBezTo>
                <a:cubicBezTo>
                  <a:pt x="6" y="286"/>
                  <a:pt x="11" y="289"/>
                  <a:pt x="15" y="289"/>
                </a:cubicBezTo>
                <a:cubicBezTo>
                  <a:pt x="61" y="287"/>
                  <a:pt x="61" y="287"/>
                  <a:pt x="61" y="287"/>
                </a:cubicBezTo>
                <a:cubicBezTo>
                  <a:pt x="66" y="301"/>
                  <a:pt x="72" y="314"/>
                  <a:pt x="81" y="327"/>
                </a:cubicBezTo>
                <a:cubicBezTo>
                  <a:pt x="88" y="338"/>
                  <a:pt x="96" y="348"/>
                  <a:pt x="105" y="357"/>
                </a:cubicBezTo>
                <a:cubicBezTo>
                  <a:pt x="85" y="397"/>
                  <a:pt x="85" y="397"/>
                  <a:pt x="85" y="397"/>
                </a:cubicBezTo>
                <a:cubicBezTo>
                  <a:pt x="83" y="402"/>
                  <a:pt x="84" y="407"/>
                  <a:pt x="88" y="409"/>
                </a:cubicBezTo>
                <a:cubicBezTo>
                  <a:pt x="112" y="425"/>
                  <a:pt x="112" y="425"/>
                  <a:pt x="112" y="425"/>
                </a:cubicBezTo>
                <a:cubicBezTo>
                  <a:pt x="116" y="427"/>
                  <a:pt x="121" y="426"/>
                  <a:pt x="124" y="423"/>
                </a:cubicBezTo>
                <a:cubicBezTo>
                  <a:pt x="152" y="390"/>
                  <a:pt x="152" y="390"/>
                  <a:pt x="152" y="390"/>
                </a:cubicBezTo>
                <a:cubicBezTo>
                  <a:pt x="178" y="402"/>
                  <a:pt x="206" y="408"/>
                  <a:pt x="234" y="407"/>
                </a:cubicBezTo>
                <a:cubicBezTo>
                  <a:pt x="246" y="447"/>
                  <a:pt x="246" y="447"/>
                  <a:pt x="246" y="447"/>
                </a:cubicBezTo>
                <a:cubicBezTo>
                  <a:pt x="248" y="451"/>
                  <a:pt x="252" y="454"/>
                  <a:pt x="257" y="453"/>
                </a:cubicBezTo>
                <a:cubicBezTo>
                  <a:pt x="285" y="448"/>
                  <a:pt x="285" y="448"/>
                  <a:pt x="285" y="448"/>
                </a:cubicBezTo>
                <a:cubicBezTo>
                  <a:pt x="289" y="447"/>
                  <a:pt x="292" y="443"/>
                  <a:pt x="292" y="438"/>
                </a:cubicBezTo>
                <a:cubicBezTo>
                  <a:pt x="290" y="397"/>
                  <a:pt x="290" y="397"/>
                  <a:pt x="290" y="397"/>
                </a:cubicBezTo>
                <a:cubicBezTo>
                  <a:pt x="303" y="392"/>
                  <a:pt x="315" y="386"/>
                  <a:pt x="327" y="378"/>
                </a:cubicBezTo>
                <a:cubicBezTo>
                  <a:pt x="338" y="371"/>
                  <a:pt x="348" y="362"/>
                  <a:pt x="357" y="353"/>
                </a:cubicBezTo>
                <a:cubicBezTo>
                  <a:pt x="394" y="372"/>
                  <a:pt x="394" y="372"/>
                  <a:pt x="394" y="372"/>
                </a:cubicBezTo>
                <a:cubicBezTo>
                  <a:pt x="398" y="374"/>
                  <a:pt x="403" y="372"/>
                  <a:pt x="405" y="369"/>
                </a:cubicBezTo>
                <a:cubicBezTo>
                  <a:pt x="421" y="345"/>
                  <a:pt x="421" y="345"/>
                  <a:pt x="421" y="345"/>
                </a:cubicBezTo>
                <a:cubicBezTo>
                  <a:pt x="424" y="341"/>
                  <a:pt x="423" y="336"/>
                  <a:pt x="419" y="333"/>
                </a:cubicBezTo>
                <a:cubicBezTo>
                  <a:pt x="389" y="307"/>
                  <a:pt x="389" y="307"/>
                  <a:pt x="389" y="307"/>
                </a:cubicBezTo>
                <a:cubicBezTo>
                  <a:pt x="402" y="281"/>
                  <a:pt x="408" y="252"/>
                  <a:pt x="407" y="223"/>
                </a:cubicBezTo>
                <a:cubicBezTo>
                  <a:pt x="446" y="211"/>
                  <a:pt x="446" y="211"/>
                  <a:pt x="446" y="211"/>
                </a:cubicBezTo>
                <a:cubicBezTo>
                  <a:pt x="451" y="210"/>
                  <a:pt x="454" y="205"/>
                  <a:pt x="453" y="201"/>
                </a:cubicBezTo>
                <a:cubicBezTo>
                  <a:pt x="447" y="173"/>
                  <a:pt x="447" y="173"/>
                  <a:pt x="447" y="173"/>
                </a:cubicBezTo>
                <a:cubicBezTo>
                  <a:pt x="447" y="168"/>
                  <a:pt x="443" y="165"/>
                  <a:pt x="438" y="165"/>
                </a:cubicBezTo>
                <a:close/>
                <a:moveTo>
                  <a:pt x="299" y="334"/>
                </a:moveTo>
                <a:cubicBezTo>
                  <a:pt x="240" y="373"/>
                  <a:pt x="162" y="357"/>
                  <a:pt x="124" y="298"/>
                </a:cubicBezTo>
                <a:cubicBezTo>
                  <a:pt x="86" y="240"/>
                  <a:pt x="102" y="162"/>
                  <a:pt x="160" y="124"/>
                </a:cubicBezTo>
                <a:cubicBezTo>
                  <a:pt x="218" y="86"/>
                  <a:pt x="297" y="102"/>
                  <a:pt x="335" y="160"/>
                </a:cubicBezTo>
                <a:cubicBezTo>
                  <a:pt x="373" y="218"/>
                  <a:pt x="357" y="296"/>
                  <a:pt x="299" y="334"/>
                </a:cubicBezTo>
                <a:close/>
              </a:path>
            </a:pathLst>
          </a:custGeom>
          <a:solidFill>
            <a:srgbClr val="FFA826"/>
          </a:solidFill>
          <a:ln>
            <a:noFill/>
          </a:ln>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25" name="Freeform 9">
            <a:extLst>
              <a:ext uri="{FF2B5EF4-FFF2-40B4-BE49-F238E27FC236}">
                <a16:creationId xmlns:a16="http://schemas.microsoft.com/office/drawing/2014/main" id="{1A9E8C22-2DA4-69FC-1628-E53FC74A9BCF}"/>
              </a:ext>
            </a:extLst>
          </p:cNvPr>
          <p:cNvSpPr>
            <a:spLocks noEditPoints="1"/>
          </p:cNvSpPr>
          <p:nvPr/>
        </p:nvSpPr>
        <p:spPr bwMode="auto">
          <a:xfrm flipH="1">
            <a:off x="9587777" y="2060110"/>
            <a:ext cx="1495925" cy="1501267"/>
          </a:xfrm>
          <a:custGeom>
            <a:avLst/>
            <a:gdLst>
              <a:gd name="T0" fmla="*/ 413 w 428"/>
              <a:gd name="T1" fmla="*/ 157 h 429"/>
              <a:gd name="T2" fmla="*/ 374 w 428"/>
              <a:gd name="T3" fmla="*/ 159 h 429"/>
              <a:gd name="T4" fmla="*/ 357 w 428"/>
              <a:gd name="T5" fmla="*/ 125 h 429"/>
              <a:gd name="T6" fmla="*/ 328 w 428"/>
              <a:gd name="T7" fmla="*/ 91 h 429"/>
              <a:gd name="T8" fmla="*/ 346 w 428"/>
              <a:gd name="T9" fmla="*/ 56 h 429"/>
              <a:gd name="T10" fmla="*/ 343 w 428"/>
              <a:gd name="T11" fmla="*/ 45 h 429"/>
              <a:gd name="T12" fmla="*/ 320 w 428"/>
              <a:gd name="T13" fmla="*/ 30 h 429"/>
              <a:gd name="T14" fmla="*/ 309 w 428"/>
              <a:gd name="T15" fmla="*/ 32 h 429"/>
              <a:gd name="T16" fmla="*/ 282 w 428"/>
              <a:gd name="T17" fmla="*/ 63 h 429"/>
              <a:gd name="T18" fmla="*/ 212 w 428"/>
              <a:gd name="T19" fmla="*/ 49 h 429"/>
              <a:gd name="T20" fmla="*/ 200 w 428"/>
              <a:gd name="T21" fmla="*/ 7 h 429"/>
              <a:gd name="T22" fmla="*/ 191 w 428"/>
              <a:gd name="T23" fmla="*/ 1 h 429"/>
              <a:gd name="T24" fmla="*/ 164 w 428"/>
              <a:gd name="T25" fmla="*/ 5 h 429"/>
              <a:gd name="T26" fmla="*/ 157 w 428"/>
              <a:gd name="T27" fmla="*/ 14 h 429"/>
              <a:gd name="T28" fmla="*/ 158 w 428"/>
              <a:gd name="T29" fmla="*/ 59 h 429"/>
              <a:gd name="T30" fmla="*/ 158 w 428"/>
              <a:gd name="T31" fmla="*/ 60 h 429"/>
              <a:gd name="T32" fmla="*/ 124 w 428"/>
              <a:gd name="T33" fmla="*/ 77 h 429"/>
              <a:gd name="T34" fmla="*/ 97 w 428"/>
              <a:gd name="T35" fmla="*/ 99 h 429"/>
              <a:gd name="T36" fmla="*/ 97 w 428"/>
              <a:gd name="T37" fmla="*/ 98 h 429"/>
              <a:gd name="T38" fmla="*/ 56 w 428"/>
              <a:gd name="T39" fmla="*/ 79 h 429"/>
              <a:gd name="T40" fmla="*/ 45 w 428"/>
              <a:gd name="T41" fmla="*/ 82 h 429"/>
              <a:gd name="T42" fmla="*/ 30 w 428"/>
              <a:gd name="T43" fmla="*/ 105 h 429"/>
              <a:gd name="T44" fmla="*/ 32 w 428"/>
              <a:gd name="T45" fmla="*/ 116 h 429"/>
              <a:gd name="T46" fmla="*/ 66 w 428"/>
              <a:gd name="T47" fmla="*/ 143 h 429"/>
              <a:gd name="T48" fmla="*/ 48 w 428"/>
              <a:gd name="T49" fmla="*/ 217 h 429"/>
              <a:gd name="T50" fmla="*/ 7 w 428"/>
              <a:gd name="T51" fmla="*/ 230 h 429"/>
              <a:gd name="T52" fmla="*/ 1 w 428"/>
              <a:gd name="T53" fmla="*/ 240 h 429"/>
              <a:gd name="T54" fmla="*/ 6 w 428"/>
              <a:gd name="T55" fmla="*/ 266 h 429"/>
              <a:gd name="T56" fmla="*/ 14 w 428"/>
              <a:gd name="T57" fmla="*/ 273 h 429"/>
              <a:gd name="T58" fmla="*/ 57 w 428"/>
              <a:gd name="T59" fmla="*/ 271 h 429"/>
              <a:gd name="T60" fmla="*/ 76 w 428"/>
              <a:gd name="T61" fmla="*/ 309 h 429"/>
              <a:gd name="T62" fmla="*/ 99 w 428"/>
              <a:gd name="T63" fmla="*/ 337 h 429"/>
              <a:gd name="T64" fmla="*/ 80 w 428"/>
              <a:gd name="T65" fmla="*/ 375 h 429"/>
              <a:gd name="T66" fmla="*/ 83 w 428"/>
              <a:gd name="T67" fmla="*/ 386 h 429"/>
              <a:gd name="T68" fmla="*/ 106 w 428"/>
              <a:gd name="T69" fmla="*/ 401 h 429"/>
              <a:gd name="T70" fmla="*/ 117 w 428"/>
              <a:gd name="T71" fmla="*/ 400 h 429"/>
              <a:gd name="T72" fmla="*/ 144 w 428"/>
              <a:gd name="T73" fmla="*/ 368 h 429"/>
              <a:gd name="T74" fmla="*/ 221 w 428"/>
              <a:gd name="T75" fmla="*/ 385 h 429"/>
              <a:gd name="T76" fmla="*/ 232 w 428"/>
              <a:gd name="T77" fmla="*/ 422 h 429"/>
              <a:gd name="T78" fmla="*/ 242 w 428"/>
              <a:gd name="T79" fmla="*/ 428 h 429"/>
              <a:gd name="T80" fmla="*/ 269 w 428"/>
              <a:gd name="T81" fmla="*/ 423 h 429"/>
              <a:gd name="T82" fmla="*/ 276 w 428"/>
              <a:gd name="T83" fmla="*/ 414 h 429"/>
              <a:gd name="T84" fmla="*/ 273 w 428"/>
              <a:gd name="T85" fmla="*/ 375 h 429"/>
              <a:gd name="T86" fmla="*/ 309 w 428"/>
              <a:gd name="T87" fmla="*/ 357 h 429"/>
              <a:gd name="T88" fmla="*/ 337 w 428"/>
              <a:gd name="T89" fmla="*/ 334 h 429"/>
              <a:gd name="T90" fmla="*/ 371 w 428"/>
              <a:gd name="T91" fmla="*/ 351 h 429"/>
              <a:gd name="T92" fmla="*/ 382 w 428"/>
              <a:gd name="T93" fmla="*/ 349 h 429"/>
              <a:gd name="T94" fmla="*/ 397 w 428"/>
              <a:gd name="T95" fmla="*/ 326 h 429"/>
              <a:gd name="T96" fmla="*/ 396 w 428"/>
              <a:gd name="T97" fmla="*/ 315 h 429"/>
              <a:gd name="T98" fmla="*/ 367 w 428"/>
              <a:gd name="T99" fmla="*/ 290 h 429"/>
              <a:gd name="T100" fmla="*/ 384 w 428"/>
              <a:gd name="T101" fmla="*/ 211 h 429"/>
              <a:gd name="T102" fmla="*/ 421 w 428"/>
              <a:gd name="T103" fmla="*/ 200 h 429"/>
              <a:gd name="T104" fmla="*/ 427 w 428"/>
              <a:gd name="T105" fmla="*/ 190 h 429"/>
              <a:gd name="T106" fmla="*/ 422 w 428"/>
              <a:gd name="T107" fmla="*/ 163 h 429"/>
              <a:gd name="T108" fmla="*/ 413 w 428"/>
              <a:gd name="T109" fmla="*/ 157 h 429"/>
              <a:gd name="T110" fmla="*/ 282 w 428"/>
              <a:gd name="T111" fmla="*/ 316 h 429"/>
              <a:gd name="T112" fmla="*/ 117 w 428"/>
              <a:gd name="T113" fmla="*/ 282 h 429"/>
              <a:gd name="T114" fmla="*/ 151 w 428"/>
              <a:gd name="T115" fmla="*/ 118 h 429"/>
              <a:gd name="T116" fmla="*/ 316 w 428"/>
              <a:gd name="T117" fmla="*/ 152 h 429"/>
              <a:gd name="T118" fmla="*/ 282 w 428"/>
              <a:gd name="T119" fmla="*/ 316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8" h="429">
                <a:moveTo>
                  <a:pt x="413" y="157"/>
                </a:moveTo>
                <a:cubicBezTo>
                  <a:pt x="374" y="159"/>
                  <a:pt x="374" y="159"/>
                  <a:pt x="374" y="159"/>
                </a:cubicBezTo>
                <a:cubicBezTo>
                  <a:pt x="370" y="147"/>
                  <a:pt x="364" y="136"/>
                  <a:pt x="357" y="125"/>
                </a:cubicBezTo>
                <a:cubicBezTo>
                  <a:pt x="348" y="112"/>
                  <a:pt x="339" y="101"/>
                  <a:pt x="328" y="91"/>
                </a:cubicBezTo>
                <a:cubicBezTo>
                  <a:pt x="346" y="56"/>
                  <a:pt x="346" y="56"/>
                  <a:pt x="346" y="56"/>
                </a:cubicBezTo>
                <a:cubicBezTo>
                  <a:pt x="348" y="52"/>
                  <a:pt x="346" y="47"/>
                  <a:pt x="343" y="45"/>
                </a:cubicBezTo>
                <a:cubicBezTo>
                  <a:pt x="320" y="30"/>
                  <a:pt x="320" y="30"/>
                  <a:pt x="320" y="30"/>
                </a:cubicBezTo>
                <a:cubicBezTo>
                  <a:pt x="317" y="27"/>
                  <a:pt x="312" y="28"/>
                  <a:pt x="309" y="32"/>
                </a:cubicBezTo>
                <a:cubicBezTo>
                  <a:pt x="282" y="63"/>
                  <a:pt x="282" y="63"/>
                  <a:pt x="282" y="63"/>
                </a:cubicBezTo>
                <a:cubicBezTo>
                  <a:pt x="260" y="53"/>
                  <a:pt x="236" y="48"/>
                  <a:pt x="212" y="49"/>
                </a:cubicBezTo>
                <a:cubicBezTo>
                  <a:pt x="200" y="7"/>
                  <a:pt x="200" y="7"/>
                  <a:pt x="200" y="7"/>
                </a:cubicBezTo>
                <a:cubicBezTo>
                  <a:pt x="199" y="3"/>
                  <a:pt x="195" y="0"/>
                  <a:pt x="191" y="1"/>
                </a:cubicBezTo>
                <a:cubicBezTo>
                  <a:pt x="164" y="5"/>
                  <a:pt x="164" y="5"/>
                  <a:pt x="164" y="5"/>
                </a:cubicBezTo>
                <a:cubicBezTo>
                  <a:pt x="160" y="6"/>
                  <a:pt x="156" y="10"/>
                  <a:pt x="157" y="14"/>
                </a:cubicBezTo>
                <a:cubicBezTo>
                  <a:pt x="158" y="59"/>
                  <a:pt x="158" y="59"/>
                  <a:pt x="158" y="59"/>
                </a:cubicBezTo>
                <a:cubicBezTo>
                  <a:pt x="158" y="60"/>
                  <a:pt x="158" y="60"/>
                  <a:pt x="158" y="60"/>
                </a:cubicBezTo>
                <a:cubicBezTo>
                  <a:pt x="146" y="64"/>
                  <a:pt x="135" y="70"/>
                  <a:pt x="124" y="77"/>
                </a:cubicBezTo>
                <a:cubicBezTo>
                  <a:pt x="114" y="83"/>
                  <a:pt x="105" y="90"/>
                  <a:pt x="97" y="99"/>
                </a:cubicBezTo>
                <a:cubicBezTo>
                  <a:pt x="97" y="98"/>
                  <a:pt x="97" y="98"/>
                  <a:pt x="97" y="98"/>
                </a:cubicBezTo>
                <a:cubicBezTo>
                  <a:pt x="56" y="79"/>
                  <a:pt x="56" y="79"/>
                  <a:pt x="56" y="79"/>
                </a:cubicBezTo>
                <a:cubicBezTo>
                  <a:pt x="51" y="77"/>
                  <a:pt x="47" y="79"/>
                  <a:pt x="45" y="82"/>
                </a:cubicBezTo>
                <a:cubicBezTo>
                  <a:pt x="30" y="105"/>
                  <a:pt x="30" y="105"/>
                  <a:pt x="30" y="105"/>
                </a:cubicBezTo>
                <a:cubicBezTo>
                  <a:pt x="28" y="108"/>
                  <a:pt x="29" y="113"/>
                  <a:pt x="32" y="116"/>
                </a:cubicBezTo>
                <a:cubicBezTo>
                  <a:pt x="66" y="143"/>
                  <a:pt x="66" y="143"/>
                  <a:pt x="66" y="143"/>
                </a:cubicBezTo>
                <a:cubicBezTo>
                  <a:pt x="54" y="166"/>
                  <a:pt x="48" y="192"/>
                  <a:pt x="48" y="217"/>
                </a:cubicBezTo>
                <a:cubicBezTo>
                  <a:pt x="7" y="230"/>
                  <a:pt x="7" y="230"/>
                  <a:pt x="7" y="230"/>
                </a:cubicBezTo>
                <a:cubicBezTo>
                  <a:pt x="3" y="232"/>
                  <a:pt x="0" y="236"/>
                  <a:pt x="1" y="240"/>
                </a:cubicBezTo>
                <a:cubicBezTo>
                  <a:pt x="6" y="266"/>
                  <a:pt x="6" y="266"/>
                  <a:pt x="6" y="266"/>
                </a:cubicBezTo>
                <a:cubicBezTo>
                  <a:pt x="6" y="270"/>
                  <a:pt x="10" y="274"/>
                  <a:pt x="14" y="273"/>
                </a:cubicBezTo>
                <a:cubicBezTo>
                  <a:pt x="57" y="271"/>
                  <a:pt x="57" y="271"/>
                  <a:pt x="57" y="271"/>
                </a:cubicBezTo>
                <a:cubicBezTo>
                  <a:pt x="62" y="284"/>
                  <a:pt x="68" y="297"/>
                  <a:pt x="76" y="309"/>
                </a:cubicBezTo>
                <a:cubicBezTo>
                  <a:pt x="83" y="320"/>
                  <a:pt x="91" y="329"/>
                  <a:pt x="99" y="337"/>
                </a:cubicBezTo>
                <a:cubicBezTo>
                  <a:pt x="80" y="375"/>
                  <a:pt x="80" y="375"/>
                  <a:pt x="80" y="375"/>
                </a:cubicBezTo>
                <a:cubicBezTo>
                  <a:pt x="78" y="380"/>
                  <a:pt x="80" y="384"/>
                  <a:pt x="83" y="386"/>
                </a:cubicBezTo>
                <a:cubicBezTo>
                  <a:pt x="106" y="401"/>
                  <a:pt x="106" y="401"/>
                  <a:pt x="106" y="401"/>
                </a:cubicBezTo>
                <a:cubicBezTo>
                  <a:pt x="109" y="404"/>
                  <a:pt x="114" y="403"/>
                  <a:pt x="117" y="400"/>
                </a:cubicBezTo>
                <a:cubicBezTo>
                  <a:pt x="144" y="368"/>
                  <a:pt x="144" y="368"/>
                  <a:pt x="144" y="368"/>
                </a:cubicBezTo>
                <a:cubicBezTo>
                  <a:pt x="168" y="380"/>
                  <a:pt x="194" y="386"/>
                  <a:pt x="221" y="385"/>
                </a:cubicBezTo>
                <a:cubicBezTo>
                  <a:pt x="232" y="422"/>
                  <a:pt x="232" y="422"/>
                  <a:pt x="232" y="422"/>
                </a:cubicBezTo>
                <a:cubicBezTo>
                  <a:pt x="234" y="426"/>
                  <a:pt x="238" y="429"/>
                  <a:pt x="242" y="428"/>
                </a:cubicBezTo>
                <a:cubicBezTo>
                  <a:pt x="269" y="423"/>
                  <a:pt x="269" y="423"/>
                  <a:pt x="269" y="423"/>
                </a:cubicBezTo>
                <a:cubicBezTo>
                  <a:pt x="273" y="423"/>
                  <a:pt x="276" y="419"/>
                  <a:pt x="276" y="414"/>
                </a:cubicBezTo>
                <a:cubicBezTo>
                  <a:pt x="273" y="375"/>
                  <a:pt x="273" y="375"/>
                  <a:pt x="273" y="375"/>
                </a:cubicBezTo>
                <a:cubicBezTo>
                  <a:pt x="286" y="371"/>
                  <a:pt x="297" y="365"/>
                  <a:pt x="309" y="357"/>
                </a:cubicBezTo>
                <a:cubicBezTo>
                  <a:pt x="319" y="350"/>
                  <a:pt x="328" y="343"/>
                  <a:pt x="337" y="334"/>
                </a:cubicBezTo>
                <a:cubicBezTo>
                  <a:pt x="371" y="351"/>
                  <a:pt x="371" y="351"/>
                  <a:pt x="371" y="351"/>
                </a:cubicBezTo>
                <a:cubicBezTo>
                  <a:pt x="375" y="353"/>
                  <a:pt x="380" y="352"/>
                  <a:pt x="382" y="349"/>
                </a:cubicBezTo>
                <a:cubicBezTo>
                  <a:pt x="397" y="326"/>
                  <a:pt x="397" y="326"/>
                  <a:pt x="397" y="326"/>
                </a:cubicBezTo>
                <a:cubicBezTo>
                  <a:pt x="400" y="323"/>
                  <a:pt x="399" y="318"/>
                  <a:pt x="396" y="315"/>
                </a:cubicBezTo>
                <a:cubicBezTo>
                  <a:pt x="367" y="290"/>
                  <a:pt x="367" y="290"/>
                  <a:pt x="367" y="290"/>
                </a:cubicBezTo>
                <a:cubicBezTo>
                  <a:pt x="379" y="266"/>
                  <a:pt x="385" y="239"/>
                  <a:pt x="384" y="211"/>
                </a:cubicBezTo>
                <a:cubicBezTo>
                  <a:pt x="421" y="200"/>
                  <a:pt x="421" y="200"/>
                  <a:pt x="421" y="200"/>
                </a:cubicBezTo>
                <a:cubicBezTo>
                  <a:pt x="425" y="199"/>
                  <a:pt x="428" y="194"/>
                  <a:pt x="427" y="190"/>
                </a:cubicBezTo>
                <a:cubicBezTo>
                  <a:pt x="422" y="163"/>
                  <a:pt x="422" y="163"/>
                  <a:pt x="422" y="163"/>
                </a:cubicBezTo>
                <a:cubicBezTo>
                  <a:pt x="422" y="160"/>
                  <a:pt x="418" y="156"/>
                  <a:pt x="413" y="157"/>
                </a:cubicBezTo>
                <a:close/>
                <a:moveTo>
                  <a:pt x="282" y="316"/>
                </a:moveTo>
                <a:cubicBezTo>
                  <a:pt x="227" y="352"/>
                  <a:pt x="153" y="337"/>
                  <a:pt x="117" y="282"/>
                </a:cubicBezTo>
                <a:cubicBezTo>
                  <a:pt x="81" y="227"/>
                  <a:pt x="96" y="154"/>
                  <a:pt x="151" y="118"/>
                </a:cubicBezTo>
                <a:cubicBezTo>
                  <a:pt x="206" y="82"/>
                  <a:pt x="280" y="97"/>
                  <a:pt x="316" y="152"/>
                </a:cubicBezTo>
                <a:cubicBezTo>
                  <a:pt x="352" y="207"/>
                  <a:pt x="337" y="280"/>
                  <a:pt x="282" y="316"/>
                </a:cubicBezTo>
                <a:close/>
              </a:path>
            </a:pathLst>
          </a:custGeom>
          <a:solidFill>
            <a:srgbClr val="7DD1C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26" name="Freeform 10">
            <a:extLst>
              <a:ext uri="{FF2B5EF4-FFF2-40B4-BE49-F238E27FC236}">
                <a16:creationId xmlns:a16="http://schemas.microsoft.com/office/drawing/2014/main" id="{C7851334-963F-9765-F6CB-613DB3C3C225}"/>
              </a:ext>
            </a:extLst>
          </p:cNvPr>
          <p:cNvSpPr>
            <a:spLocks noEditPoints="1"/>
          </p:cNvSpPr>
          <p:nvPr/>
        </p:nvSpPr>
        <p:spPr bwMode="auto">
          <a:xfrm flipH="1">
            <a:off x="9596681" y="3605899"/>
            <a:ext cx="1529761" cy="1531542"/>
          </a:xfrm>
          <a:custGeom>
            <a:avLst/>
            <a:gdLst>
              <a:gd name="T0" fmla="*/ 428 w 437"/>
              <a:gd name="T1" fmla="*/ 197 h 438"/>
              <a:gd name="T2" fmla="*/ 385 w 437"/>
              <a:gd name="T3" fmla="*/ 178 h 438"/>
              <a:gd name="T4" fmla="*/ 424 w 437"/>
              <a:gd name="T5" fmla="*/ 146 h 438"/>
              <a:gd name="T6" fmla="*/ 402 w 437"/>
              <a:gd name="T7" fmla="*/ 116 h 438"/>
              <a:gd name="T8" fmla="*/ 355 w 437"/>
              <a:gd name="T9" fmla="*/ 116 h 438"/>
              <a:gd name="T10" fmla="*/ 380 w 437"/>
              <a:gd name="T11" fmla="*/ 73 h 438"/>
              <a:gd name="T12" fmla="*/ 349 w 437"/>
              <a:gd name="T13" fmla="*/ 53 h 438"/>
              <a:gd name="T14" fmla="*/ 305 w 437"/>
              <a:gd name="T15" fmla="*/ 73 h 438"/>
              <a:gd name="T16" fmla="*/ 313 w 437"/>
              <a:gd name="T17" fmla="*/ 23 h 438"/>
              <a:gd name="T18" fmla="*/ 277 w 437"/>
              <a:gd name="T19" fmla="*/ 15 h 438"/>
              <a:gd name="T20" fmla="*/ 252 w 437"/>
              <a:gd name="T21" fmla="*/ 54 h 438"/>
              <a:gd name="T22" fmla="*/ 244 w 437"/>
              <a:gd name="T23" fmla="*/ 8 h 438"/>
              <a:gd name="T24" fmla="*/ 208 w 437"/>
              <a:gd name="T25" fmla="*/ 0 h 438"/>
              <a:gd name="T26" fmla="*/ 194 w 437"/>
              <a:gd name="T27" fmla="*/ 54 h 438"/>
              <a:gd name="T28" fmla="*/ 185 w 437"/>
              <a:gd name="T29" fmla="*/ 54 h 438"/>
              <a:gd name="T30" fmla="*/ 150 w 437"/>
              <a:gd name="T31" fmla="*/ 11 h 438"/>
              <a:gd name="T32" fmla="*/ 120 w 437"/>
              <a:gd name="T33" fmla="*/ 33 h 438"/>
              <a:gd name="T34" fmla="*/ 126 w 437"/>
              <a:gd name="T35" fmla="*/ 81 h 438"/>
              <a:gd name="T36" fmla="*/ 88 w 437"/>
              <a:gd name="T37" fmla="*/ 53 h 438"/>
              <a:gd name="T38" fmla="*/ 57 w 437"/>
              <a:gd name="T39" fmla="*/ 73 h 438"/>
              <a:gd name="T40" fmla="*/ 85 w 437"/>
              <a:gd name="T41" fmla="*/ 120 h 438"/>
              <a:gd name="T42" fmla="*/ 79 w 437"/>
              <a:gd name="T43" fmla="*/ 128 h 438"/>
              <a:gd name="T44" fmla="*/ 24 w 437"/>
              <a:gd name="T45" fmla="*/ 120 h 438"/>
              <a:gd name="T46" fmla="*/ 17 w 437"/>
              <a:gd name="T47" fmla="*/ 157 h 438"/>
              <a:gd name="T48" fmla="*/ 57 w 437"/>
              <a:gd name="T49" fmla="*/ 180 h 438"/>
              <a:gd name="T50" fmla="*/ 54 w 437"/>
              <a:gd name="T51" fmla="*/ 191 h 438"/>
              <a:gd name="T52" fmla="*/ 1 w 437"/>
              <a:gd name="T53" fmla="*/ 205 h 438"/>
              <a:gd name="T54" fmla="*/ 8 w 437"/>
              <a:gd name="T55" fmla="*/ 241 h 438"/>
              <a:gd name="T56" fmla="*/ 54 w 437"/>
              <a:gd name="T57" fmla="*/ 247 h 438"/>
              <a:gd name="T58" fmla="*/ 55 w 437"/>
              <a:gd name="T59" fmla="*/ 257 h 438"/>
              <a:gd name="T60" fmla="*/ 12 w 437"/>
              <a:gd name="T61" fmla="*/ 291 h 438"/>
              <a:gd name="T62" fmla="*/ 33 w 437"/>
              <a:gd name="T63" fmla="*/ 321 h 438"/>
              <a:gd name="T64" fmla="*/ 83 w 437"/>
              <a:gd name="T65" fmla="*/ 318 h 438"/>
              <a:gd name="T66" fmla="*/ 56 w 437"/>
              <a:gd name="T67" fmla="*/ 364 h 438"/>
              <a:gd name="T68" fmla="*/ 87 w 437"/>
              <a:gd name="T69" fmla="*/ 384 h 438"/>
              <a:gd name="T70" fmla="*/ 131 w 437"/>
              <a:gd name="T71" fmla="*/ 363 h 438"/>
              <a:gd name="T72" fmla="*/ 124 w 437"/>
              <a:gd name="T73" fmla="*/ 415 h 438"/>
              <a:gd name="T74" fmla="*/ 160 w 437"/>
              <a:gd name="T75" fmla="*/ 422 h 438"/>
              <a:gd name="T76" fmla="*/ 194 w 437"/>
              <a:gd name="T77" fmla="*/ 387 h 438"/>
              <a:gd name="T78" fmla="*/ 207 w 437"/>
              <a:gd name="T79" fmla="*/ 438 h 438"/>
              <a:gd name="T80" fmla="*/ 244 w 437"/>
              <a:gd name="T81" fmla="*/ 430 h 438"/>
              <a:gd name="T82" fmla="*/ 255 w 437"/>
              <a:gd name="T83" fmla="*/ 386 h 438"/>
              <a:gd name="T84" fmla="*/ 287 w 437"/>
              <a:gd name="T85" fmla="*/ 426 h 438"/>
              <a:gd name="T86" fmla="*/ 318 w 437"/>
              <a:gd name="T87" fmla="*/ 405 h 438"/>
              <a:gd name="T88" fmla="*/ 317 w 437"/>
              <a:gd name="T89" fmla="*/ 359 h 438"/>
              <a:gd name="T90" fmla="*/ 361 w 437"/>
              <a:gd name="T91" fmla="*/ 384 h 438"/>
              <a:gd name="T92" fmla="*/ 381 w 437"/>
              <a:gd name="T93" fmla="*/ 353 h 438"/>
              <a:gd name="T94" fmla="*/ 364 w 437"/>
              <a:gd name="T95" fmla="*/ 310 h 438"/>
              <a:gd name="T96" fmla="*/ 414 w 437"/>
              <a:gd name="T97" fmla="*/ 317 h 438"/>
              <a:gd name="T98" fmla="*/ 421 w 437"/>
              <a:gd name="T99" fmla="*/ 281 h 438"/>
              <a:gd name="T100" fmla="*/ 388 w 437"/>
              <a:gd name="T101" fmla="*/ 247 h 438"/>
              <a:gd name="T102" fmla="*/ 436 w 437"/>
              <a:gd name="T103" fmla="*/ 233 h 438"/>
              <a:gd name="T104" fmla="*/ 218 w 437"/>
              <a:gd name="T105" fmla="*/ 340 h 438"/>
              <a:gd name="T106" fmla="*/ 219 w 437"/>
              <a:gd name="T107" fmla="*/ 99 h 438"/>
              <a:gd name="T108" fmla="*/ 218 w 437"/>
              <a:gd name="T109" fmla="*/ 34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37" h="438">
                <a:moveTo>
                  <a:pt x="436" y="205"/>
                </a:moveTo>
                <a:cubicBezTo>
                  <a:pt x="436" y="201"/>
                  <a:pt x="433" y="197"/>
                  <a:pt x="428" y="197"/>
                </a:cubicBezTo>
                <a:cubicBezTo>
                  <a:pt x="388" y="192"/>
                  <a:pt x="388" y="192"/>
                  <a:pt x="388" y="192"/>
                </a:cubicBezTo>
                <a:cubicBezTo>
                  <a:pt x="387" y="187"/>
                  <a:pt x="386" y="182"/>
                  <a:pt x="385" y="178"/>
                </a:cubicBezTo>
                <a:cubicBezTo>
                  <a:pt x="420" y="157"/>
                  <a:pt x="420" y="157"/>
                  <a:pt x="420" y="157"/>
                </a:cubicBezTo>
                <a:cubicBezTo>
                  <a:pt x="424" y="155"/>
                  <a:pt x="426" y="150"/>
                  <a:pt x="424" y="146"/>
                </a:cubicBezTo>
                <a:cubicBezTo>
                  <a:pt x="413" y="121"/>
                  <a:pt x="413" y="121"/>
                  <a:pt x="413" y="121"/>
                </a:cubicBezTo>
                <a:cubicBezTo>
                  <a:pt x="412" y="117"/>
                  <a:pt x="407" y="115"/>
                  <a:pt x="402" y="116"/>
                </a:cubicBezTo>
                <a:cubicBezTo>
                  <a:pt x="362" y="128"/>
                  <a:pt x="362" y="128"/>
                  <a:pt x="362" y="128"/>
                </a:cubicBezTo>
                <a:cubicBezTo>
                  <a:pt x="360" y="124"/>
                  <a:pt x="357" y="120"/>
                  <a:pt x="355" y="116"/>
                </a:cubicBezTo>
                <a:cubicBezTo>
                  <a:pt x="380" y="85"/>
                  <a:pt x="380" y="85"/>
                  <a:pt x="380" y="85"/>
                </a:cubicBezTo>
                <a:cubicBezTo>
                  <a:pt x="383" y="81"/>
                  <a:pt x="383" y="76"/>
                  <a:pt x="380" y="73"/>
                </a:cubicBezTo>
                <a:cubicBezTo>
                  <a:pt x="360" y="53"/>
                  <a:pt x="360" y="53"/>
                  <a:pt x="360" y="53"/>
                </a:cubicBezTo>
                <a:cubicBezTo>
                  <a:pt x="358" y="50"/>
                  <a:pt x="353" y="50"/>
                  <a:pt x="349" y="53"/>
                </a:cubicBezTo>
                <a:cubicBezTo>
                  <a:pt x="314" y="79"/>
                  <a:pt x="314" y="79"/>
                  <a:pt x="314" y="79"/>
                </a:cubicBezTo>
                <a:cubicBezTo>
                  <a:pt x="311" y="77"/>
                  <a:pt x="308" y="75"/>
                  <a:pt x="305" y="73"/>
                </a:cubicBezTo>
                <a:cubicBezTo>
                  <a:pt x="317" y="33"/>
                  <a:pt x="317" y="33"/>
                  <a:pt x="317" y="33"/>
                </a:cubicBezTo>
                <a:cubicBezTo>
                  <a:pt x="319" y="29"/>
                  <a:pt x="317" y="24"/>
                  <a:pt x="313" y="23"/>
                </a:cubicBezTo>
                <a:cubicBezTo>
                  <a:pt x="288" y="11"/>
                  <a:pt x="288" y="11"/>
                  <a:pt x="288" y="11"/>
                </a:cubicBezTo>
                <a:cubicBezTo>
                  <a:pt x="284" y="9"/>
                  <a:pt x="279" y="11"/>
                  <a:pt x="277" y="15"/>
                </a:cubicBezTo>
                <a:cubicBezTo>
                  <a:pt x="252" y="54"/>
                  <a:pt x="252" y="54"/>
                  <a:pt x="252" y="54"/>
                </a:cubicBezTo>
                <a:cubicBezTo>
                  <a:pt x="252" y="54"/>
                  <a:pt x="252" y="54"/>
                  <a:pt x="252" y="54"/>
                </a:cubicBezTo>
                <a:cubicBezTo>
                  <a:pt x="251" y="54"/>
                  <a:pt x="250" y="54"/>
                  <a:pt x="250" y="54"/>
                </a:cubicBezTo>
                <a:cubicBezTo>
                  <a:pt x="244" y="8"/>
                  <a:pt x="244" y="8"/>
                  <a:pt x="244" y="8"/>
                </a:cubicBezTo>
                <a:cubicBezTo>
                  <a:pt x="243" y="4"/>
                  <a:pt x="240" y="0"/>
                  <a:pt x="236" y="0"/>
                </a:cubicBezTo>
                <a:cubicBezTo>
                  <a:pt x="208" y="0"/>
                  <a:pt x="208" y="0"/>
                  <a:pt x="208" y="0"/>
                </a:cubicBezTo>
                <a:cubicBezTo>
                  <a:pt x="204" y="0"/>
                  <a:pt x="200" y="4"/>
                  <a:pt x="199" y="8"/>
                </a:cubicBezTo>
                <a:cubicBezTo>
                  <a:pt x="194" y="54"/>
                  <a:pt x="194" y="54"/>
                  <a:pt x="194" y="54"/>
                </a:cubicBezTo>
                <a:cubicBezTo>
                  <a:pt x="191" y="54"/>
                  <a:pt x="188" y="54"/>
                  <a:pt x="185" y="55"/>
                </a:cubicBezTo>
                <a:cubicBezTo>
                  <a:pt x="185" y="55"/>
                  <a:pt x="185" y="54"/>
                  <a:pt x="185" y="54"/>
                </a:cubicBezTo>
                <a:cubicBezTo>
                  <a:pt x="161" y="15"/>
                  <a:pt x="161" y="15"/>
                  <a:pt x="161" y="15"/>
                </a:cubicBezTo>
                <a:cubicBezTo>
                  <a:pt x="158" y="11"/>
                  <a:pt x="153" y="9"/>
                  <a:pt x="150" y="11"/>
                </a:cubicBezTo>
                <a:cubicBezTo>
                  <a:pt x="124" y="23"/>
                  <a:pt x="124" y="23"/>
                  <a:pt x="124" y="23"/>
                </a:cubicBezTo>
                <a:cubicBezTo>
                  <a:pt x="121" y="24"/>
                  <a:pt x="119" y="29"/>
                  <a:pt x="120" y="33"/>
                </a:cubicBezTo>
                <a:cubicBezTo>
                  <a:pt x="133" y="76"/>
                  <a:pt x="133" y="76"/>
                  <a:pt x="133" y="76"/>
                </a:cubicBezTo>
                <a:cubicBezTo>
                  <a:pt x="131" y="77"/>
                  <a:pt x="128" y="79"/>
                  <a:pt x="126" y="81"/>
                </a:cubicBezTo>
                <a:cubicBezTo>
                  <a:pt x="125" y="80"/>
                  <a:pt x="125" y="80"/>
                  <a:pt x="125" y="80"/>
                </a:cubicBezTo>
                <a:cubicBezTo>
                  <a:pt x="88" y="53"/>
                  <a:pt x="88" y="53"/>
                  <a:pt x="88" y="53"/>
                </a:cubicBezTo>
                <a:cubicBezTo>
                  <a:pt x="84" y="50"/>
                  <a:pt x="79" y="50"/>
                  <a:pt x="77" y="53"/>
                </a:cubicBezTo>
                <a:cubicBezTo>
                  <a:pt x="57" y="73"/>
                  <a:pt x="57" y="73"/>
                  <a:pt x="57" y="73"/>
                </a:cubicBezTo>
                <a:cubicBezTo>
                  <a:pt x="54" y="76"/>
                  <a:pt x="54" y="81"/>
                  <a:pt x="57" y="84"/>
                </a:cubicBezTo>
                <a:cubicBezTo>
                  <a:pt x="85" y="120"/>
                  <a:pt x="85" y="120"/>
                  <a:pt x="85" y="120"/>
                </a:cubicBezTo>
                <a:cubicBezTo>
                  <a:pt x="83" y="123"/>
                  <a:pt x="81" y="126"/>
                  <a:pt x="79" y="129"/>
                </a:cubicBezTo>
                <a:cubicBezTo>
                  <a:pt x="79" y="128"/>
                  <a:pt x="79" y="128"/>
                  <a:pt x="79" y="128"/>
                </a:cubicBezTo>
                <a:cubicBezTo>
                  <a:pt x="35" y="116"/>
                  <a:pt x="35" y="116"/>
                  <a:pt x="35" y="116"/>
                </a:cubicBezTo>
                <a:cubicBezTo>
                  <a:pt x="30" y="114"/>
                  <a:pt x="26" y="116"/>
                  <a:pt x="24" y="120"/>
                </a:cubicBezTo>
                <a:cubicBezTo>
                  <a:pt x="13" y="146"/>
                  <a:pt x="13" y="146"/>
                  <a:pt x="13" y="146"/>
                </a:cubicBezTo>
                <a:cubicBezTo>
                  <a:pt x="11" y="149"/>
                  <a:pt x="13" y="154"/>
                  <a:pt x="17" y="157"/>
                </a:cubicBezTo>
                <a:cubicBezTo>
                  <a:pt x="57" y="180"/>
                  <a:pt x="57" y="180"/>
                  <a:pt x="57" y="180"/>
                </a:cubicBezTo>
                <a:cubicBezTo>
                  <a:pt x="57" y="180"/>
                  <a:pt x="57" y="180"/>
                  <a:pt x="57" y="180"/>
                </a:cubicBezTo>
                <a:cubicBezTo>
                  <a:pt x="56" y="184"/>
                  <a:pt x="55" y="187"/>
                  <a:pt x="55" y="191"/>
                </a:cubicBezTo>
                <a:cubicBezTo>
                  <a:pt x="54" y="191"/>
                  <a:pt x="54" y="191"/>
                  <a:pt x="54" y="191"/>
                </a:cubicBezTo>
                <a:cubicBezTo>
                  <a:pt x="9" y="196"/>
                  <a:pt x="9" y="196"/>
                  <a:pt x="9" y="196"/>
                </a:cubicBezTo>
                <a:cubicBezTo>
                  <a:pt x="4" y="197"/>
                  <a:pt x="1" y="201"/>
                  <a:pt x="1" y="205"/>
                </a:cubicBezTo>
                <a:cubicBezTo>
                  <a:pt x="1" y="233"/>
                  <a:pt x="1" y="233"/>
                  <a:pt x="1" y="233"/>
                </a:cubicBezTo>
                <a:cubicBezTo>
                  <a:pt x="0" y="237"/>
                  <a:pt x="4" y="240"/>
                  <a:pt x="8" y="241"/>
                </a:cubicBezTo>
                <a:cubicBezTo>
                  <a:pt x="54" y="247"/>
                  <a:pt x="54" y="247"/>
                  <a:pt x="54" y="247"/>
                </a:cubicBezTo>
                <a:cubicBezTo>
                  <a:pt x="54" y="247"/>
                  <a:pt x="54" y="247"/>
                  <a:pt x="54" y="247"/>
                </a:cubicBezTo>
                <a:cubicBezTo>
                  <a:pt x="55" y="250"/>
                  <a:pt x="55" y="254"/>
                  <a:pt x="56" y="257"/>
                </a:cubicBezTo>
                <a:cubicBezTo>
                  <a:pt x="55" y="257"/>
                  <a:pt x="55" y="257"/>
                  <a:pt x="55" y="257"/>
                </a:cubicBezTo>
                <a:cubicBezTo>
                  <a:pt x="16" y="280"/>
                  <a:pt x="16" y="280"/>
                  <a:pt x="16" y="280"/>
                </a:cubicBezTo>
                <a:cubicBezTo>
                  <a:pt x="12" y="283"/>
                  <a:pt x="10" y="287"/>
                  <a:pt x="12" y="291"/>
                </a:cubicBezTo>
                <a:cubicBezTo>
                  <a:pt x="23" y="317"/>
                  <a:pt x="23" y="317"/>
                  <a:pt x="23" y="317"/>
                </a:cubicBezTo>
                <a:cubicBezTo>
                  <a:pt x="24" y="320"/>
                  <a:pt x="29" y="322"/>
                  <a:pt x="33" y="321"/>
                </a:cubicBezTo>
                <a:cubicBezTo>
                  <a:pt x="77" y="309"/>
                  <a:pt x="77" y="309"/>
                  <a:pt x="77" y="309"/>
                </a:cubicBezTo>
                <a:cubicBezTo>
                  <a:pt x="79" y="312"/>
                  <a:pt x="81" y="315"/>
                  <a:pt x="83" y="318"/>
                </a:cubicBezTo>
                <a:cubicBezTo>
                  <a:pt x="55" y="352"/>
                  <a:pt x="55" y="352"/>
                  <a:pt x="55" y="352"/>
                </a:cubicBezTo>
                <a:cubicBezTo>
                  <a:pt x="53" y="356"/>
                  <a:pt x="53" y="361"/>
                  <a:pt x="56" y="364"/>
                </a:cubicBezTo>
                <a:cubicBezTo>
                  <a:pt x="75" y="384"/>
                  <a:pt x="75" y="384"/>
                  <a:pt x="75" y="384"/>
                </a:cubicBezTo>
                <a:cubicBezTo>
                  <a:pt x="78" y="387"/>
                  <a:pt x="83" y="387"/>
                  <a:pt x="87" y="384"/>
                </a:cubicBezTo>
                <a:cubicBezTo>
                  <a:pt x="122" y="357"/>
                  <a:pt x="122" y="357"/>
                  <a:pt x="122" y="357"/>
                </a:cubicBezTo>
                <a:cubicBezTo>
                  <a:pt x="125" y="359"/>
                  <a:pt x="128" y="361"/>
                  <a:pt x="131" y="363"/>
                </a:cubicBezTo>
                <a:cubicBezTo>
                  <a:pt x="119" y="405"/>
                  <a:pt x="119" y="405"/>
                  <a:pt x="119" y="405"/>
                </a:cubicBezTo>
                <a:cubicBezTo>
                  <a:pt x="118" y="409"/>
                  <a:pt x="120" y="414"/>
                  <a:pt x="124" y="415"/>
                </a:cubicBezTo>
                <a:cubicBezTo>
                  <a:pt x="149" y="426"/>
                  <a:pt x="149" y="426"/>
                  <a:pt x="149" y="426"/>
                </a:cubicBezTo>
                <a:cubicBezTo>
                  <a:pt x="153" y="428"/>
                  <a:pt x="158" y="426"/>
                  <a:pt x="160" y="422"/>
                </a:cubicBezTo>
                <a:cubicBezTo>
                  <a:pt x="182" y="385"/>
                  <a:pt x="182" y="385"/>
                  <a:pt x="182" y="385"/>
                </a:cubicBezTo>
                <a:cubicBezTo>
                  <a:pt x="186" y="386"/>
                  <a:pt x="190" y="386"/>
                  <a:pt x="194" y="387"/>
                </a:cubicBezTo>
                <a:cubicBezTo>
                  <a:pt x="199" y="430"/>
                  <a:pt x="199" y="430"/>
                  <a:pt x="199" y="430"/>
                </a:cubicBezTo>
                <a:cubicBezTo>
                  <a:pt x="200" y="435"/>
                  <a:pt x="203" y="438"/>
                  <a:pt x="207" y="438"/>
                </a:cubicBezTo>
                <a:cubicBezTo>
                  <a:pt x="235" y="438"/>
                  <a:pt x="235" y="438"/>
                  <a:pt x="235" y="438"/>
                </a:cubicBezTo>
                <a:cubicBezTo>
                  <a:pt x="239" y="438"/>
                  <a:pt x="243" y="435"/>
                  <a:pt x="244" y="430"/>
                </a:cubicBezTo>
                <a:cubicBezTo>
                  <a:pt x="249" y="387"/>
                  <a:pt x="249" y="387"/>
                  <a:pt x="249" y="387"/>
                </a:cubicBezTo>
                <a:cubicBezTo>
                  <a:pt x="251" y="387"/>
                  <a:pt x="253" y="386"/>
                  <a:pt x="255" y="386"/>
                </a:cubicBezTo>
                <a:cubicBezTo>
                  <a:pt x="277" y="422"/>
                  <a:pt x="277" y="422"/>
                  <a:pt x="277" y="422"/>
                </a:cubicBezTo>
                <a:cubicBezTo>
                  <a:pt x="279" y="426"/>
                  <a:pt x="284" y="428"/>
                  <a:pt x="287" y="426"/>
                </a:cubicBezTo>
                <a:cubicBezTo>
                  <a:pt x="313" y="415"/>
                  <a:pt x="313" y="415"/>
                  <a:pt x="313" y="415"/>
                </a:cubicBezTo>
                <a:cubicBezTo>
                  <a:pt x="317" y="414"/>
                  <a:pt x="319" y="410"/>
                  <a:pt x="318" y="405"/>
                </a:cubicBezTo>
                <a:cubicBezTo>
                  <a:pt x="307" y="366"/>
                  <a:pt x="307" y="366"/>
                  <a:pt x="307" y="366"/>
                </a:cubicBezTo>
                <a:cubicBezTo>
                  <a:pt x="310" y="364"/>
                  <a:pt x="314" y="362"/>
                  <a:pt x="317" y="359"/>
                </a:cubicBezTo>
                <a:cubicBezTo>
                  <a:pt x="350" y="385"/>
                  <a:pt x="350" y="385"/>
                  <a:pt x="350" y="385"/>
                </a:cubicBezTo>
                <a:cubicBezTo>
                  <a:pt x="354" y="387"/>
                  <a:pt x="359" y="387"/>
                  <a:pt x="361" y="384"/>
                </a:cubicBezTo>
                <a:cubicBezTo>
                  <a:pt x="381" y="364"/>
                  <a:pt x="381" y="364"/>
                  <a:pt x="381" y="364"/>
                </a:cubicBezTo>
                <a:cubicBezTo>
                  <a:pt x="384" y="362"/>
                  <a:pt x="384" y="356"/>
                  <a:pt x="381" y="353"/>
                </a:cubicBezTo>
                <a:cubicBezTo>
                  <a:pt x="357" y="322"/>
                  <a:pt x="357" y="322"/>
                  <a:pt x="357" y="322"/>
                </a:cubicBezTo>
                <a:cubicBezTo>
                  <a:pt x="359" y="318"/>
                  <a:pt x="362" y="314"/>
                  <a:pt x="364" y="310"/>
                </a:cubicBezTo>
                <a:cubicBezTo>
                  <a:pt x="403" y="321"/>
                  <a:pt x="403" y="321"/>
                  <a:pt x="403" y="321"/>
                </a:cubicBezTo>
                <a:cubicBezTo>
                  <a:pt x="408" y="323"/>
                  <a:pt x="412" y="321"/>
                  <a:pt x="414" y="317"/>
                </a:cubicBezTo>
                <a:cubicBezTo>
                  <a:pt x="425" y="291"/>
                  <a:pt x="425" y="291"/>
                  <a:pt x="425" y="291"/>
                </a:cubicBezTo>
                <a:cubicBezTo>
                  <a:pt x="427" y="288"/>
                  <a:pt x="425" y="283"/>
                  <a:pt x="421" y="281"/>
                </a:cubicBezTo>
                <a:cubicBezTo>
                  <a:pt x="386" y="260"/>
                  <a:pt x="386" y="260"/>
                  <a:pt x="386" y="260"/>
                </a:cubicBezTo>
                <a:cubicBezTo>
                  <a:pt x="387" y="255"/>
                  <a:pt x="387" y="251"/>
                  <a:pt x="388" y="247"/>
                </a:cubicBezTo>
                <a:cubicBezTo>
                  <a:pt x="429" y="241"/>
                  <a:pt x="429" y="241"/>
                  <a:pt x="429" y="241"/>
                </a:cubicBezTo>
                <a:cubicBezTo>
                  <a:pt x="433" y="241"/>
                  <a:pt x="437" y="237"/>
                  <a:pt x="436" y="233"/>
                </a:cubicBezTo>
                <a:lnTo>
                  <a:pt x="436" y="205"/>
                </a:lnTo>
                <a:close/>
                <a:moveTo>
                  <a:pt x="218" y="340"/>
                </a:moveTo>
                <a:cubicBezTo>
                  <a:pt x="152" y="340"/>
                  <a:pt x="98" y="286"/>
                  <a:pt x="98" y="219"/>
                </a:cubicBezTo>
                <a:cubicBezTo>
                  <a:pt x="98" y="153"/>
                  <a:pt x="152" y="99"/>
                  <a:pt x="219" y="99"/>
                </a:cubicBezTo>
                <a:cubicBezTo>
                  <a:pt x="285" y="99"/>
                  <a:pt x="339" y="153"/>
                  <a:pt x="339" y="219"/>
                </a:cubicBezTo>
                <a:cubicBezTo>
                  <a:pt x="339" y="286"/>
                  <a:pt x="285" y="340"/>
                  <a:pt x="218" y="340"/>
                </a:cubicBezTo>
                <a:close/>
              </a:path>
            </a:pathLst>
          </a:custGeom>
          <a:solidFill>
            <a:srgbClr val="FF802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27" name="Freeform 26">
            <a:extLst>
              <a:ext uri="{FF2B5EF4-FFF2-40B4-BE49-F238E27FC236}">
                <a16:creationId xmlns:a16="http://schemas.microsoft.com/office/drawing/2014/main" id="{F7249803-CC77-AD63-9F11-E691CE49EAD8}"/>
              </a:ext>
            </a:extLst>
          </p:cNvPr>
          <p:cNvSpPr>
            <a:spLocks noEditPoints="1"/>
          </p:cNvSpPr>
          <p:nvPr/>
        </p:nvSpPr>
        <p:spPr bwMode="auto">
          <a:xfrm flipH="1">
            <a:off x="6943195" y="4166870"/>
            <a:ext cx="1440718" cy="1440718"/>
          </a:xfrm>
          <a:custGeom>
            <a:avLst/>
            <a:gdLst>
              <a:gd name="T0" fmla="*/ 361 w 412"/>
              <a:gd name="T1" fmla="*/ 332 h 412"/>
              <a:gd name="T2" fmla="*/ 338 w 412"/>
              <a:gd name="T3" fmla="*/ 302 h 412"/>
              <a:gd name="T4" fmla="*/ 356 w 412"/>
              <a:gd name="T5" fmla="*/ 270 h 412"/>
              <a:gd name="T6" fmla="*/ 366 w 412"/>
              <a:gd name="T7" fmla="*/ 229 h 412"/>
              <a:gd name="T8" fmla="*/ 404 w 412"/>
              <a:gd name="T9" fmla="*/ 224 h 412"/>
              <a:gd name="T10" fmla="*/ 411 w 412"/>
              <a:gd name="T11" fmla="*/ 216 h 412"/>
              <a:gd name="T12" fmla="*/ 411 w 412"/>
              <a:gd name="T13" fmla="*/ 190 h 412"/>
              <a:gd name="T14" fmla="*/ 403 w 412"/>
              <a:gd name="T15" fmla="*/ 182 h 412"/>
              <a:gd name="T16" fmla="*/ 364 w 412"/>
              <a:gd name="T17" fmla="*/ 178 h 412"/>
              <a:gd name="T18" fmla="*/ 337 w 412"/>
              <a:gd name="T19" fmla="*/ 115 h 412"/>
              <a:gd name="T20" fmla="*/ 363 w 412"/>
              <a:gd name="T21" fmla="*/ 83 h 412"/>
              <a:gd name="T22" fmla="*/ 363 w 412"/>
              <a:gd name="T23" fmla="*/ 72 h 412"/>
              <a:gd name="T24" fmla="*/ 345 w 412"/>
              <a:gd name="T25" fmla="*/ 53 h 412"/>
              <a:gd name="T26" fmla="*/ 334 w 412"/>
              <a:gd name="T27" fmla="*/ 52 h 412"/>
              <a:gd name="T28" fmla="*/ 299 w 412"/>
              <a:gd name="T29" fmla="*/ 78 h 412"/>
              <a:gd name="T30" fmla="*/ 299 w 412"/>
              <a:gd name="T31" fmla="*/ 78 h 412"/>
              <a:gd name="T32" fmla="*/ 267 w 412"/>
              <a:gd name="T33" fmla="*/ 61 h 412"/>
              <a:gd name="T34" fmla="*/ 235 w 412"/>
              <a:gd name="T35" fmla="*/ 51 h 412"/>
              <a:gd name="T36" fmla="*/ 235 w 412"/>
              <a:gd name="T37" fmla="*/ 51 h 412"/>
              <a:gd name="T38" fmla="*/ 228 w 412"/>
              <a:gd name="T39" fmla="*/ 8 h 412"/>
              <a:gd name="T40" fmla="*/ 220 w 412"/>
              <a:gd name="T41" fmla="*/ 1 h 412"/>
              <a:gd name="T42" fmla="*/ 194 w 412"/>
              <a:gd name="T43" fmla="*/ 2 h 412"/>
              <a:gd name="T44" fmla="*/ 186 w 412"/>
              <a:gd name="T45" fmla="*/ 10 h 412"/>
              <a:gd name="T46" fmla="*/ 183 w 412"/>
              <a:gd name="T47" fmla="*/ 51 h 412"/>
              <a:gd name="T48" fmla="*/ 115 w 412"/>
              <a:gd name="T49" fmla="*/ 77 h 412"/>
              <a:gd name="T50" fmla="*/ 82 w 412"/>
              <a:gd name="T51" fmla="*/ 52 h 412"/>
              <a:gd name="T52" fmla="*/ 72 w 412"/>
              <a:gd name="T53" fmla="*/ 52 h 412"/>
              <a:gd name="T54" fmla="*/ 53 w 412"/>
              <a:gd name="T55" fmla="*/ 70 h 412"/>
              <a:gd name="T56" fmla="*/ 53 w 412"/>
              <a:gd name="T57" fmla="*/ 81 h 412"/>
              <a:gd name="T58" fmla="*/ 78 w 412"/>
              <a:gd name="T59" fmla="*/ 114 h 412"/>
              <a:gd name="T60" fmla="*/ 58 w 412"/>
              <a:gd name="T61" fmla="*/ 149 h 412"/>
              <a:gd name="T62" fmla="*/ 48 w 412"/>
              <a:gd name="T63" fmla="*/ 183 h 412"/>
              <a:gd name="T64" fmla="*/ 8 w 412"/>
              <a:gd name="T65" fmla="*/ 189 h 412"/>
              <a:gd name="T66" fmla="*/ 1 w 412"/>
              <a:gd name="T67" fmla="*/ 197 h 412"/>
              <a:gd name="T68" fmla="*/ 1 w 412"/>
              <a:gd name="T69" fmla="*/ 223 h 412"/>
              <a:gd name="T70" fmla="*/ 9 w 412"/>
              <a:gd name="T71" fmla="*/ 230 h 412"/>
              <a:gd name="T72" fmla="*/ 48 w 412"/>
              <a:gd name="T73" fmla="*/ 235 h 412"/>
              <a:gd name="T74" fmla="*/ 77 w 412"/>
              <a:gd name="T75" fmla="*/ 304 h 412"/>
              <a:gd name="T76" fmla="*/ 54 w 412"/>
              <a:gd name="T77" fmla="*/ 334 h 412"/>
              <a:gd name="T78" fmla="*/ 54 w 412"/>
              <a:gd name="T79" fmla="*/ 345 h 412"/>
              <a:gd name="T80" fmla="*/ 73 w 412"/>
              <a:gd name="T81" fmla="*/ 363 h 412"/>
              <a:gd name="T82" fmla="*/ 83 w 412"/>
              <a:gd name="T83" fmla="*/ 364 h 412"/>
              <a:gd name="T84" fmla="*/ 113 w 412"/>
              <a:gd name="T85" fmla="*/ 341 h 412"/>
              <a:gd name="T86" fmla="*/ 146 w 412"/>
              <a:gd name="T87" fmla="*/ 359 h 412"/>
              <a:gd name="T88" fmla="*/ 180 w 412"/>
              <a:gd name="T89" fmla="*/ 368 h 412"/>
              <a:gd name="T90" fmla="*/ 185 w 412"/>
              <a:gd name="T91" fmla="*/ 405 h 412"/>
              <a:gd name="T92" fmla="*/ 193 w 412"/>
              <a:gd name="T93" fmla="*/ 412 h 412"/>
              <a:gd name="T94" fmla="*/ 219 w 412"/>
              <a:gd name="T95" fmla="*/ 412 h 412"/>
              <a:gd name="T96" fmla="*/ 227 w 412"/>
              <a:gd name="T97" fmla="*/ 404 h 412"/>
              <a:gd name="T98" fmla="*/ 231 w 412"/>
              <a:gd name="T99" fmla="*/ 369 h 412"/>
              <a:gd name="T100" fmla="*/ 303 w 412"/>
              <a:gd name="T101" fmla="*/ 339 h 412"/>
              <a:gd name="T102" fmla="*/ 331 w 412"/>
              <a:gd name="T103" fmla="*/ 362 h 412"/>
              <a:gd name="T104" fmla="*/ 342 w 412"/>
              <a:gd name="T105" fmla="*/ 361 h 412"/>
              <a:gd name="T106" fmla="*/ 361 w 412"/>
              <a:gd name="T107" fmla="*/ 343 h 412"/>
              <a:gd name="T108" fmla="*/ 361 w 412"/>
              <a:gd name="T109" fmla="*/ 332 h 412"/>
              <a:gd name="T110" fmla="*/ 164 w 412"/>
              <a:gd name="T111" fmla="*/ 315 h 412"/>
              <a:gd name="T112" fmla="*/ 101 w 412"/>
              <a:gd name="T113" fmla="*/ 167 h 412"/>
              <a:gd name="T114" fmla="*/ 250 w 412"/>
              <a:gd name="T115" fmla="*/ 104 h 412"/>
              <a:gd name="T116" fmla="*/ 312 w 412"/>
              <a:gd name="T117" fmla="*/ 253 h 412"/>
              <a:gd name="T118" fmla="*/ 164 w 412"/>
              <a:gd name="T119" fmla="*/ 315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12" h="412">
                <a:moveTo>
                  <a:pt x="361" y="332"/>
                </a:moveTo>
                <a:cubicBezTo>
                  <a:pt x="338" y="302"/>
                  <a:pt x="338" y="302"/>
                  <a:pt x="338" y="302"/>
                </a:cubicBezTo>
                <a:cubicBezTo>
                  <a:pt x="345" y="292"/>
                  <a:pt x="351" y="282"/>
                  <a:pt x="356" y="270"/>
                </a:cubicBezTo>
                <a:cubicBezTo>
                  <a:pt x="361" y="257"/>
                  <a:pt x="365" y="243"/>
                  <a:pt x="366" y="229"/>
                </a:cubicBezTo>
                <a:cubicBezTo>
                  <a:pt x="404" y="224"/>
                  <a:pt x="404" y="224"/>
                  <a:pt x="404" y="224"/>
                </a:cubicBezTo>
                <a:cubicBezTo>
                  <a:pt x="408" y="223"/>
                  <a:pt x="412" y="220"/>
                  <a:pt x="411" y="216"/>
                </a:cubicBezTo>
                <a:cubicBezTo>
                  <a:pt x="411" y="190"/>
                  <a:pt x="411" y="190"/>
                  <a:pt x="411" y="190"/>
                </a:cubicBezTo>
                <a:cubicBezTo>
                  <a:pt x="411" y="186"/>
                  <a:pt x="408" y="182"/>
                  <a:pt x="403" y="182"/>
                </a:cubicBezTo>
                <a:cubicBezTo>
                  <a:pt x="364" y="178"/>
                  <a:pt x="364" y="178"/>
                  <a:pt x="364" y="178"/>
                </a:cubicBezTo>
                <a:cubicBezTo>
                  <a:pt x="360" y="155"/>
                  <a:pt x="350" y="133"/>
                  <a:pt x="337" y="115"/>
                </a:cubicBezTo>
                <a:cubicBezTo>
                  <a:pt x="363" y="83"/>
                  <a:pt x="363" y="83"/>
                  <a:pt x="363" y="83"/>
                </a:cubicBezTo>
                <a:cubicBezTo>
                  <a:pt x="366" y="80"/>
                  <a:pt x="366" y="75"/>
                  <a:pt x="363" y="72"/>
                </a:cubicBezTo>
                <a:cubicBezTo>
                  <a:pt x="345" y="53"/>
                  <a:pt x="345" y="53"/>
                  <a:pt x="345" y="53"/>
                </a:cubicBezTo>
                <a:cubicBezTo>
                  <a:pt x="343" y="50"/>
                  <a:pt x="338" y="50"/>
                  <a:pt x="334" y="52"/>
                </a:cubicBezTo>
                <a:cubicBezTo>
                  <a:pt x="299" y="78"/>
                  <a:pt x="299" y="78"/>
                  <a:pt x="299" y="78"/>
                </a:cubicBezTo>
                <a:cubicBezTo>
                  <a:pt x="299" y="78"/>
                  <a:pt x="299" y="78"/>
                  <a:pt x="299" y="78"/>
                </a:cubicBezTo>
                <a:cubicBezTo>
                  <a:pt x="289" y="71"/>
                  <a:pt x="279" y="65"/>
                  <a:pt x="267" y="61"/>
                </a:cubicBezTo>
                <a:cubicBezTo>
                  <a:pt x="257" y="56"/>
                  <a:pt x="246" y="53"/>
                  <a:pt x="235" y="51"/>
                </a:cubicBezTo>
                <a:cubicBezTo>
                  <a:pt x="235" y="51"/>
                  <a:pt x="235" y="51"/>
                  <a:pt x="235" y="51"/>
                </a:cubicBezTo>
                <a:cubicBezTo>
                  <a:pt x="228" y="8"/>
                  <a:pt x="228" y="8"/>
                  <a:pt x="228" y="8"/>
                </a:cubicBezTo>
                <a:cubicBezTo>
                  <a:pt x="227" y="4"/>
                  <a:pt x="224" y="0"/>
                  <a:pt x="220" y="1"/>
                </a:cubicBezTo>
                <a:cubicBezTo>
                  <a:pt x="194" y="2"/>
                  <a:pt x="194" y="2"/>
                  <a:pt x="194" y="2"/>
                </a:cubicBezTo>
                <a:cubicBezTo>
                  <a:pt x="190" y="2"/>
                  <a:pt x="186" y="5"/>
                  <a:pt x="186" y="10"/>
                </a:cubicBezTo>
                <a:cubicBezTo>
                  <a:pt x="183" y="51"/>
                  <a:pt x="183" y="51"/>
                  <a:pt x="183" y="51"/>
                </a:cubicBezTo>
                <a:cubicBezTo>
                  <a:pt x="159" y="54"/>
                  <a:pt x="135" y="63"/>
                  <a:pt x="115" y="77"/>
                </a:cubicBezTo>
                <a:cubicBezTo>
                  <a:pt x="82" y="52"/>
                  <a:pt x="82" y="52"/>
                  <a:pt x="82" y="52"/>
                </a:cubicBezTo>
                <a:cubicBezTo>
                  <a:pt x="79" y="49"/>
                  <a:pt x="74" y="49"/>
                  <a:pt x="72" y="52"/>
                </a:cubicBezTo>
                <a:cubicBezTo>
                  <a:pt x="53" y="70"/>
                  <a:pt x="53" y="70"/>
                  <a:pt x="53" y="70"/>
                </a:cubicBezTo>
                <a:cubicBezTo>
                  <a:pt x="50" y="73"/>
                  <a:pt x="50" y="78"/>
                  <a:pt x="53" y="81"/>
                </a:cubicBezTo>
                <a:cubicBezTo>
                  <a:pt x="78" y="114"/>
                  <a:pt x="78" y="114"/>
                  <a:pt x="78" y="114"/>
                </a:cubicBezTo>
                <a:cubicBezTo>
                  <a:pt x="70" y="124"/>
                  <a:pt x="63" y="136"/>
                  <a:pt x="58" y="149"/>
                </a:cubicBezTo>
                <a:cubicBezTo>
                  <a:pt x="53" y="160"/>
                  <a:pt x="50" y="171"/>
                  <a:pt x="48" y="183"/>
                </a:cubicBezTo>
                <a:cubicBezTo>
                  <a:pt x="8" y="189"/>
                  <a:pt x="8" y="189"/>
                  <a:pt x="8" y="189"/>
                </a:cubicBezTo>
                <a:cubicBezTo>
                  <a:pt x="3" y="189"/>
                  <a:pt x="0" y="193"/>
                  <a:pt x="1" y="197"/>
                </a:cubicBezTo>
                <a:cubicBezTo>
                  <a:pt x="1" y="223"/>
                  <a:pt x="1" y="223"/>
                  <a:pt x="1" y="223"/>
                </a:cubicBezTo>
                <a:cubicBezTo>
                  <a:pt x="1" y="227"/>
                  <a:pt x="4" y="230"/>
                  <a:pt x="9" y="230"/>
                </a:cubicBezTo>
                <a:cubicBezTo>
                  <a:pt x="48" y="235"/>
                  <a:pt x="48" y="235"/>
                  <a:pt x="48" y="235"/>
                </a:cubicBezTo>
                <a:cubicBezTo>
                  <a:pt x="52" y="260"/>
                  <a:pt x="62" y="284"/>
                  <a:pt x="77" y="304"/>
                </a:cubicBezTo>
                <a:cubicBezTo>
                  <a:pt x="54" y="334"/>
                  <a:pt x="54" y="334"/>
                  <a:pt x="54" y="334"/>
                </a:cubicBezTo>
                <a:cubicBezTo>
                  <a:pt x="51" y="337"/>
                  <a:pt x="51" y="342"/>
                  <a:pt x="54" y="345"/>
                </a:cubicBezTo>
                <a:cubicBezTo>
                  <a:pt x="73" y="363"/>
                  <a:pt x="73" y="363"/>
                  <a:pt x="73" y="363"/>
                </a:cubicBezTo>
                <a:cubicBezTo>
                  <a:pt x="75" y="366"/>
                  <a:pt x="80" y="366"/>
                  <a:pt x="83" y="364"/>
                </a:cubicBezTo>
                <a:cubicBezTo>
                  <a:pt x="113" y="341"/>
                  <a:pt x="113" y="341"/>
                  <a:pt x="113" y="341"/>
                </a:cubicBezTo>
                <a:cubicBezTo>
                  <a:pt x="123" y="348"/>
                  <a:pt x="134" y="354"/>
                  <a:pt x="146" y="359"/>
                </a:cubicBezTo>
                <a:cubicBezTo>
                  <a:pt x="157" y="363"/>
                  <a:pt x="169" y="366"/>
                  <a:pt x="180" y="368"/>
                </a:cubicBezTo>
                <a:cubicBezTo>
                  <a:pt x="185" y="405"/>
                  <a:pt x="185" y="405"/>
                  <a:pt x="185" y="405"/>
                </a:cubicBezTo>
                <a:cubicBezTo>
                  <a:pt x="186" y="409"/>
                  <a:pt x="189" y="412"/>
                  <a:pt x="193" y="412"/>
                </a:cubicBezTo>
                <a:cubicBezTo>
                  <a:pt x="219" y="412"/>
                  <a:pt x="219" y="412"/>
                  <a:pt x="219" y="412"/>
                </a:cubicBezTo>
                <a:cubicBezTo>
                  <a:pt x="223" y="412"/>
                  <a:pt x="227" y="408"/>
                  <a:pt x="227" y="404"/>
                </a:cubicBezTo>
                <a:cubicBezTo>
                  <a:pt x="231" y="369"/>
                  <a:pt x="231" y="369"/>
                  <a:pt x="231" y="369"/>
                </a:cubicBezTo>
                <a:cubicBezTo>
                  <a:pt x="257" y="365"/>
                  <a:pt x="281" y="354"/>
                  <a:pt x="303" y="339"/>
                </a:cubicBezTo>
                <a:cubicBezTo>
                  <a:pt x="331" y="362"/>
                  <a:pt x="331" y="362"/>
                  <a:pt x="331" y="362"/>
                </a:cubicBezTo>
                <a:cubicBezTo>
                  <a:pt x="335" y="364"/>
                  <a:pt x="340" y="364"/>
                  <a:pt x="342" y="361"/>
                </a:cubicBezTo>
                <a:cubicBezTo>
                  <a:pt x="361" y="343"/>
                  <a:pt x="361" y="343"/>
                  <a:pt x="361" y="343"/>
                </a:cubicBezTo>
                <a:cubicBezTo>
                  <a:pt x="364" y="340"/>
                  <a:pt x="364" y="336"/>
                  <a:pt x="361" y="332"/>
                </a:cubicBezTo>
                <a:close/>
                <a:moveTo>
                  <a:pt x="164" y="315"/>
                </a:moveTo>
                <a:cubicBezTo>
                  <a:pt x="106" y="291"/>
                  <a:pt x="78" y="225"/>
                  <a:pt x="101" y="167"/>
                </a:cubicBezTo>
                <a:cubicBezTo>
                  <a:pt x="125" y="109"/>
                  <a:pt x="191" y="81"/>
                  <a:pt x="250" y="104"/>
                </a:cubicBezTo>
                <a:cubicBezTo>
                  <a:pt x="308" y="128"/>
                  <a:pt x="336" y="194"/>
                  <a:pt x="312" y="253"/>
                </a:cubicBezTo>
                <a:cubicBezTo>
                  <a:pt x="288" y="311"/>
                  <a:pt x="222" y="339"/>
                  <a:pt x="164" y="315"/>
                </a:cubicBezTo>
                <a:close/>
              </a:path>
            </a:pathLst>
          </a:custGeom>
          <a:solidFill>
            <a:srgbClr val="FF802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28" name="Freeform 14">
            <a:extLst>
              <a:ext uri="{FF2B5EF4-FFF2-40B4-BE49-F238E27FC236}">
                <a16:creationId xmlns:a16="http://schemas.microsoft.com/office/drawing/2014/main" id="{2E7C8EBB-275C-2F5A-3FC3-CC58295FE94E}"/>
              </a:ext>
            </a:extLst>
          </p:cNvPr>
          <p:cNvSpPr>
            <a:spLocks noEditPoints="1"/>
          </p:cNvSpPr>
          <p:nvPr/>
        </p:nvSpPr>
        <p:spPr bwMode="auto">
          <a:xfrm flipH="1">
            <a:off x="8198704" y="4599620"/>
            <a:ext cx="1804014" cy="1811138"/>
          </a:xfrm>
          <a:custGeom>
            <a:avLst/>
            <a:gdLst>
              <a:gd name="T0" fmla="*/ 506 w 516"/>
              <a:gd name="T1" fmla="*/ 232 h 518"/>
              <a:gd name="T2" fmla="*/ 455 w 516"/>
              <a:gd name="T3" fmla="*/ 209 h 518"/>
              <a:gd name="T4" fmla="*/ 501 w 516"/>
              <a:gd name="T5" fmla="*/ 172 h 518"/>
              <a:gd name="T6" fmla="*/ 476 w 516"/>
              <a:gd name="T7" fmla="*/ 136 h 518"/>
              <a:gd name="T8" fmla="*/ 419 w 516"/>
              <a:gd name="T9" fmla="*/ 137 h 518"/>
              <a:gd name="T10" fmla="*/ 449 w 516"/>
              <a:gd name="T11" fmla="*/ 86 h 518"/>
              <a:gd name="T12" fmla="*/ 412 w 516"/>
              <a:gd name="T13" fmla="*/ 62 h 518"/>
              <a:gd name="T14" fmla="*/ 360 w 516"/>
              <a:gd name="T15" fmla="*/ 86 h 518"/>
              <a:gd name="T16" fmla="*/ 370 w 516"/>
              <a:gd name="T17" fmla="*/ 26 h 518"/>
              <a:gd name="T18" fmla="*/ 327 w 516"/>
              <a:gd name="T19" fmla="*/ 17 h 518"/>
              <a:gd name="T20" fmla="*/ 298 w 516"/>
              <a:gd name="T21" fmla="*/ 63 h 518"/>
              <a:gd name="T22" fmla="*/ 288 w 516"/>
              <a:gd name="T23" fmla="*/ 9 h 518"/>
              <a:gd name="T24" fmla="*/ 245 w 516"/>
              <a:gd name="T25" fmla="*/ 0 h 518"/>
              <a:gd name="T26" fmla="*/ 229 w 516"/>
              <a:gd name="T27" fmla="*/ 63 h 518"/>
              <a:gd name="T28" fmla="*/ 218 w 516"/>
              <a:gd name="T29" fmla="*/ 63 h 518"/>
              <a:gd name="T30" fmla="*/ 177 w 516"/>
              <a:gd name="T31" fmla="*/ 13 h 518"/>
              <a:gd name="T32" fmla="*/ 142 w 516"/>
              <a:gd name="T33" fmla="*/ 39 h 518"/>
              <a:gd name="T34" fmla="*/ 148 w 516"/>
              <a:gd name="T35" fmla="*/ 95 h 518"/>
              <a:gd name="T36" fmla="*/ 104 w 516"/>
              <a:gd name="T37" fmla="*/ 62 h 518"/>
              <a:gd name="T38" fmla="*/ 68 w 516"/>
              <a:gd name="T39" fmla="*/ 86 h 518"/>
              <a:gd name="T40" fmla="*/ 101 w 516"/>
              <a:gd name="T41" fmla="*/ 141 h 518"/>
              <a:gd name="T42" fmla="*/ 93 w 516"/>
              <a:gd name="T43" fmla="*/ 152 h 518"/>
              <a:gd name="T44" fmla="*/ 28 w 516"/>
              <a:gd name="T45" fmla="*/ 142 h 518"/>
              <a:gd name="T46" fmla="*/ 20 w 516"/>
              <a:gd name="T47" fmla="*/ 185 h 518"/>
              <a:gd name="T48" fmla="*/ 67 w 516"/>
              <a:gd name="T49" fmla="*/ 213 h 518"/>
              <a:gd name="T50" fmla="*/ 64 w 516"/>
              <a:gd name="T51" fmla="*/ 226 h 518"/>
              <a:gd name="T52" fmla="*/ 1 w 516"/>
              <a:gd name="T53" fmla="*/ 242 h 518"/>
              <a:gd name="T54" fmla="*/ 10 w 516"/>
              <a:gd name="T55" fmla="*/ 285 h 518"/>
              <a:gd name="T56" fmla="*/ 64 w 516"/>
              <a:gd name="T57" fmla="*/ 292 h 518"/>
              <a:gd name="T58" fmla="*/ 65 w 516"/>
              <a:gd name="T59" fmla="*/ 303 h 518"/>
              <a:gd name="T60" fmla="*/ 14 w 516"/>
              <a:gd name="T61" fmla="*/ 344 h 518"/>
              <a:gd name="T62" fmla="*/ 39 w 516"/>
              <a:gd name="T63" fmla="*/ 379 h 518"/>
              <a:gd name="T64" fmla="*/ 98 w 516"/>
              <a:gd name="T65" fmla="*/ 375 h 518"/>
              <a:gd name="T66" fmla="*/ 66 w 516"/>
              <a:gd name="T67" fmla="*/ 430 h 518"/>
              <a:gd name="T68" fmla="*/ 102 w 516"/>
              <a:gd name="T69" fmla="*/ 454 h 518"/>
              <a:gd name="T70" fmla="*/ 155 w 516"/>
              <a:gd name="T71" fmla="*/ 429 h 518"/>
              <a:gd name="T72" fmla="*/ 146 w 516"/>
              <a:gd name="T73" fmla="*/ 491 h 518"/>
              <a:gd name="T74" fmla="*/ 189 w 516"/>
              <a:gd name="T75" fmla="*/ 499 h 518"/>
              <a:gd name="T76" fmla="*/ 229 w 516"/>
              <a:gd name="T77" fmla="*/ 457 h 518"/>
              <a:gd name="T78" fmla="*/ 245 w 516"/>
              <a:gd name="T79" fmla="*/ 517 h 518"/>
              <a:gd name="T80" fmla="*/ 288 w 516"/>
              <a:gd name="T81" fmla="*/ 508 h 518"/>
              <a:gd name="T82" fmla="*/ 302 w 516"/>
              <a:gd name="T83" fmla="*/ 456 h 518"/>
              <a:gd name="T84" fmla="*/ 340 w 516"/>
              <a:gd name="T85" fmla="*/ 503 h 518"/>
              <a:gd name="T86" fmla="*/ 376 w 516"/>
              <a:gd name="T87" fmla="*/ 478 h 518"/>
              <a:gd name="T88" fmla="*/ 375 w 516"/>
              <a:gd name="T89" fmla="*/ 424 h 518"/>
              <a:gd name="T90" fmla="*/ 427 w 516"/>
              <a:gd name="T91" fmla="*/ 453 h 518"/>
              <a:gd name="T92" fmla="*/ 451 w 516"/>
              <a:gd name="T93" fmla="*/ 416 h 518"/>
              <a:gd name="T94" fmla="*/ 431 w 516"/>
              <a:gd name="T95" fmla="*/ 366 h 518"/>
              <a:gd name="T96" fmla="*/ 489 w 516"/>
              <a:gd name="T97" fmla="*/ 374 h 518"/>
              <a:gd name="T98" fmla="*/ 498 w 516"/>
              <a:gd name="T99" fmla="*/ 331 h 518"/>
              <a:gd name="T100" fmla="*/ 459 w 516"/>
              <a:gd name="T101" fmla="*/ 291 h 518"/>
              <a:gd name="T102" fmla="*/ 516 w 516"/>
              <a:gd name="T103" fmla="*/ 275 h 518"/>
              <a:gd name="T104" fmla="*/ 258 w 516"/>
              <a:gd name="T105" fmla="*/ 431 h 518"/>
              <a:gd name="T106" fmla="*/ 258 w 516"/>
              <a:gd name="T107" fmla="*/ 87 h 518"/>
              <a:gd name="T108" fmla="*/ 258 w 516"/>
              <a:gd name="T109" fmla="*/ 431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6" h="518">
                <a:moveTo>
                  <a:pt x="515" y="242"/>
                </a:moveTo>
                <a:cubicBezTo>
                  <a:pt x="516" y="237"/>
                  <a:pt x="512" y="233"/>
                  <a:pt x="506" y="232"/>
                </a:cubicBezTo>
                <a:cubicBezTo>
                  <a:pt x="458" y="226"/>
                  <a:pt x="458" y="226"/>
                  <a:pt x="458" y="226"/>
                </a:cubicBezTo>
                <a:cubicBezTo>
                  <a:pt x="457" y="221"/>
                  <a:pt x="456" y="215"/>
                  <a:pt x="455" y="209"/>
                </a:cubicBezTo>
                <a:cubicBezTo>
                  <a:pt x="496" y="185"/>
                  <a:pt x="496" y="185"/>
                  <a:pt x="496" y="185"/>
                </a:cubicBezTo>
                <a:cubicBezTo>
                  <a:pt x="501" y="182"/>
                  <a:pt x="503" y="176"/>
                  <a:pt x="501" y="172"/>
                </a:cubicBezTo>
                <a:cubicBezTo>
                  <a:pt x="488" y="142"/>
                  <a:pt x="488" y="142"/>
                  <a:pt x="488" y="142"/>
                </a:cubicBezTo>
                <a:cubicBezTo>
                  <a:pt x="486" y="137"/>
                  <a:pt x="481" y="135"/>
                  <a:pt x="476" y="136"/>
                </a:cubicBezTo>
                <a:cubicBezTo>
                  <a:pt x="428" y="150"/>
                  <a:pt x="428" y="150"/>
                  <a:pt x="428" y="150"/>
                </a:cubicBezTo>
                <a:cubicBezTo>
                  <a:pt x="425" y="146"/>
                  <a:pt x="422" y="141"/>
                  <a:pt x="419" y="137"/>
                </a:cubicBezTo>
                <a:cubicBezTo>
                  <a:pt x="449" y="100"/>
                  <a:pt x="449" y="100"/>
                  <a:pt x="449" y="100"/>
                </a:cubicBezTo>
                <a:cubicBezTo>
                  <a:pt x="452" y="95"/>
                  <a:pt x="452" y="89"/>
                  <a:pt x="449" y="86"/>
                </a:cubicBezTo>
                <a:cubicBezTo>
                  <a:pt x="426" y="63"/>
                  <a:pt x="426" y="63"/>
                  <a:pt x="426" y="63"/>
                </a:cubicBezTo>
                <a:cubicBezTo>
                  <a:pt x="423" y="59"/>
                  <a:pt x="417" y="58"/>
                  <a:pt x="412" y="62"/>
                </a:cubicBezTo>
                <a:cubicBezTo>
                  <a:pt x="371" y="93"/>
                  <a:pt x="371" y="93"/>
                  <a:pt x="371" y="93"/>
                </a:cubicBezTo>
                <a:cubicBezTo>
                  <a:pt x="367" y="90"/>
                  <a:pt x="364" y="88"/>
                  <a:pt x="360" y="86"/>
                </a:cubicBezTo>
                <a:cubicBezTo>
                  <a:pt x="375" y="39"/>
                  <a:pt x="375" y="39"/>
                  <a:pt x="375" y="39"/>
                </a:cubicBezTo>
                <a:cubicBezTo>
                  <a:pt x="376" y="34"/>
                  <a:pt x="374" y="28"/>
                  <a:pt x="370" y="26"/>
                </a:cubicBezTo>
                <a:cubicBezTo>
                  <a:pt x="340" y="13"/>
                  <a:pt x="340" y="13"/>
                  <a:pt x="340" y="13"/>
                </a:cubicBezTo>
                <a:cubicBezTo>
                  <a:pt x="336" y="10"/>
                  <a:pt x="330" y="12"/>
                  <a:pt x="327" y="17"/>
                </a:cubicBezTo>
                <a:cubicBezTo>
                  <a:pt x="298" y="63"/>
                  <a:pt x="298" y="63"/>
                  <a:pt x="298" y="63"/>
                </a:cubicBezTo>
                <a:cubicBezTo>
                  <a:pt x="298" y="63"/>
                  <a:pt x="298" y="63"/>
                  <a:pt x="298" y="63"/>
                </a:cubicBezTo>
                <a:cubicBezTo>
                  <a:pt x="297" y="63"/>
                  <a:pt x="296" y="63"/>
                  <a:pt x="295" y="63"/>
                </a:cubicBezTo>
                <a:cubicBezTo>
                  <a:pt x="288" y="9"/>
                  <a:pt x="288" y="9"/>
                  <a:pt x="288" y="9"/>
                </a:cubicBezTo>
                <a:cubicBezTo>
                  <a:pt x="287" y="4"/>
                  <a:pt x="283" y="0"/>
                  <a:pt x="278" y="0"/>
                </a:cubicBezTo>
                <a:cubicBezTo>
                  <a:pt x="245" y="0"/>
                  <a:pt x="245" y="0"/>
                  <a:pt x="245" y="0"/>
                </a:cubicBezTo>
                <a:cubicBezTo>
                  <a:pt x="241" y="0"/>
                  <a:pt x="236" y="4"/>
                  <a:pt x="235" y="9"/>
                </a:cubicBezTo>
                <a:cubicBezTo>
                  <a:pt x="229" y="63"/>
                  <a:pt x="229" y="63"/>
                  <a:pt x="229" y="63"/>
                </a:cubicBezTo>
                <a:cubicBezTo>
                  <a:pt x="225" y="63"/>
                  <a:pt x="222" y="64"/>
                  <a:pt x="219" y="65"/>
                </a:cubicBezTo>
                <a:cubicBezTo>
                  <a:pt x="219" y="64"/>
                  <a:pt x="219" y="63"/>
                  <a:pt x="218" y="63"/>
                </a:cubicBezTo>
                <a:cubicBezTo>
                  <a:pt x="189" y="17"/>
                  <a:pt x="189" y="17"/>
                  <a:pt x="189" y="17"/>
                </a:cubicBezTo>
                <a:cubicBezTo>
                  <a:pt x="187" y="12"/>
                  <a:pt x="181" y="10"/>
                  <a:pt x="177" y="13"/>
                </a:cubicBezTo>
                <a:cubicBezTo>
                  <a:pt x="147" y="26"/>
                  <a:pt x="147" y="26"/>
                  <a:pt x="147" y="26"/>
                </a:cubicBezTo>
                <a:cubicBezTo>
                  <a:pt x="142" y="28"/>
                  <a:pt x="140" y="34"/>
                  <a:pt x="142" y="39"/>
                </a:cubicBezTo>
                <a:cubicBezTo>
                  <a:pt x="158" y="89"/>
                  <a:pt x="158" y="89"/>
                  <a:pt x="158" y="89"/>
                </a:cubicBezTo>
                <a:cubicBezTo>
                  <a:pt x="154" y="91"/>
                  <a:pt x="151" y="93"/>
                  <a:pt x="148" y="95"/>
                </a:cubicBezTo>
                <a:cubicBezTo>
                  <a:pt x="147" y="94"/>
                  <a:pt x="147" y="94"/>
                  <a:pt x="147" y="94"/>
                </a:cubicBezTo>
                <a:cubicBezTo>
                  <a:pt x="104" y="62"/>
                  <a:pt x="104" y="62"/>
                  <a:pt x="104" y="62"/>
                </a:cubicBezTo>
                <a:cubicBezTo>
                  <a:pt x="100" y="58"/>
                  <a:pt x="93" y="59"/>
                  <a:pt x="90" y="63"/>
                </a:cubicBezTo>
                <a:cubicBezTo>
                  <a:pt x="68" y="86"/>
                  <a:pt x="68" y="86"/>
                  <a:pt x="68" y="86"/>
                </a:cubicBezTo>
                <a:cubicBezTo>
                  <a:pt x="64" y="89"/>
                  <a:pt x="64" y="95"/>
                  <a:pt x="67" y="100"/>
                </a:cubicBezTo>
                <a:cubicBezTo>
                  <a:pt x="101" y="141"/>
                  <a:pt x="101" y="141"/>
                  <a:pt x="101" y="141"/>
                </a:cubicBezTo>
                <a:cubicBezTo>
                  <a:pt x="98" y="145"/>
                  <a:pt x="96" y="148"/>
                  <a:pt x="93" y="152"/>
                </a:cubicBezTo>
                <a:cubicBezTo>
                  <a:pt x="93" y="152"/>
                  <a:pt x="93" y="152"/>
                  <a:pt x="93" y="152"/>
                </a:cubicBezTo>
                <a:cubicBezTo>
                  <a:pt x="41" y="136"/>
                  <a:pt x="41" y="136"/>
                  <a:pt x="41" y="136"/>
                </a:cubicBezTo>
                <a:cubicBezTo>
                  <a:pt x="35" y="135"/>
                  <a:pt x="30" y="137"/>
                  <a:pt x="28" y="142"/>
                </a:cubicBezTo>
                <a:cubicBezTo>
                  <a:pt x="15" y="172"/>
                  <a:pt x="15" y="172"/>
                  <a:pt x="15" y="172"/>
                </a:cubicBezTo>
                <a:cubicBezTo>
                  <a:pt x="13" y="176"/>
                  <a:pt x="15" y="182"/>
                  <a:pt x="20" y="185"/>
                </a:cubicBezTo>
                <a:cubicBezTo>
                  <a:pt x="67" y="212"/>
                  <a:pt x="67" y="212"/>
                  <a:pt x="67" y="212"/>
                </a:cubicBezTo>
                <a:cubicBezTo>
                  <a:pt x="67" y="213"/>
                  <a:pt x="67" y="213"/>
                  <a:pt x="67" y="213"/>
                </a:cubicBezTo>
                <a:cubicBezTo>
                  <a:pt x="66" y="217"/>
                  <a:pt x="65" y="221"/>
                  <a:pt x="65" y="226"/>
                </a:cubicBezTo>
                <a:cubicBezTo>
                  <a:pt x="64" y="226"/>
                  <a:pt x="64" y="226"/>
                  <a:pt x="64" y="226"/>
                </a:cubicBezTo>
                <a:cubicBezTo>
                  <a:pt x="10" y="232"/>
                  <a:pt x="10" y="232"/>
                  <a:pt x="10" y="232"/>
                </a:cubicBezTo>
                <a:cubicBezTo>
                  <a:pt x="5" y="233"/>
                  <a:pt x="0" y="237"/>
                  <a:pt x="1" y="242"/>
                </a:cubicBezTo>
                <a:cubicBezTo>
                  <a:pt x="1" y="275"/>
                  <a:pt x="1" y="275"/>
                  <a:pt x="1" y="275"/>
                </a:cubicBezTo>
                <a:cubicBezTo>
                  <a:pt x="0" y="279"/>
                  <a:pt x="4" y="284"/>
                  <a:pt x="10" y="285"/>
                </a:cubicBezTo>
                <a:cubicBezTo>
                  <a:pt x="64" y="292"/>
                  <a:pt x="64" y="292"/>
                  <a:pt x="64" y="292"/>
                </a:cubicBezTo>
                <a:cubicBezTo>
                  <a:pt x="64" y="292"/>
                  <a:pt x="64" y="292"/>
                  <a:pt x="64" y="292"/>
                </a:cubicBezTo>
                <a:cubicBezTo>
                  <a:pt x="65" y="296"/>
                  <a:pt x="65" y="299"/>
                  <a:pt x="66" y="303"/>
                </a:cubicBezTo>
                <a:cubicBezTo>
                  <a:pt x="65" y="303"/>
                  <a:pt x="65" y="303"/>
                  <a:pt x="65" y="303"/>
                </a:cubicBezTo>
                <a:cubicBezTo>
                  <a:pt x="19" y="331"/>
                  <a:pt x="19" y="331"/>
                  <a:pt x="19" y="331"/>
                </a:cubicBezTo>
                <a:cubicBezTo>
                  <a:pt x="14" y="334"/>
                  <a:pt x="12" y="340"/>
                  <a:pt x="14" y="344"/>
                </a:cubicBezTo>
                <a:cubicBezTo>
                  <a:pt x="27" y="374"/>
                  <a:pt x="27" y="374"/>
                  <a:pt x="27" y="374"/>
                </a:cubicBezTo>
                <a:cubicBezTo>
                  <a:pt x="29" y="378"/>
                  <a:pt x="34" y="381"/>
                  <a:pt x="39" y="379"/>
                </a:cubicBezTo>
                <a:cubicBezTo>
                  <a:pt x="91" y="365"/>
                  <a:pt x="91" y="365"/>
                  <a:pt x="91" y="365"/>
                </a:cubicBezTo>
                <a:cubicBezTo>
                  <a:pt x="93" y="368"/>
                  <a:pt x="96" y="372"/>
                  <a:pt x="98" y="375"/>
                </a:cubicBezTo>
                <a:cubicBezTo>
                  <a:pt x="65" y="416"/>
                  <a:pt x="65" y="416"/>
                  <a:pt x="65" y="416"/>
                </a:cubicBezTo>
                <a:cubicBezTo>
                  <a:pt x="62" y="421"/>
                  <a:pt x="62" y="427"/>
                  <a:pt x="66" y="430"/>
                </a:cubicBezTo>
                <a:cubicBezTo>
                  <a:pt x="89" y="453"/>
                  <a:pt x="89" y="453"/>
                  <a:pt x="89" y="453"/>
                </a:cubicBezTo>
                <a:cubicBezTo>
                  <a:pt x="92" y="457"/>
                  <a:pt x="98" y="457"/>
                  <a:pt x="102" y="454"/>
                </a:cubicBezTo>
                <a:cubicBezTo>
                  <a:pt x="144" y="422"/>
                  <a:pt x="144" y="422"/>
                  <a:pt x="144" y="422"/>
                </a:cubicBezTo>
                <a:cubicBezTo>
                  <a:pt x="148" y="424"/>
                  <a:pt x="151" y="427"/>
                  <a:pt x="155" y="429"/>
                </a:cubicBezTo>
                <a:cubicBezTo>
                  <a:pt x="141" y="478"/>
                  <a:pt x="141" y="478"/>
                  <a:pt x="141" y="478"/>
                </a:cubicBezTo>
                <a:cubicBezTo>
                  <a:pt x="139" y="484"/>
                  <a:pt x="142" y="489"/>
                  <a:pt x="146" y="491"/>
                </a:cubicBezTo>
                <a:cubicBezTo>
                  <a:pt x="177" y="503"/>
                  <a:pt x="177" y="503"/>
                  <a:pt x="177" y="503"/>
                </a:cubicBezTo>
                <a:cubicBezTo>
                  <a:pt x="181" y="506"/>
                  <a:pt x="187" y="504"/>
                  <a:pt x="189" y="499"/>
                </a:cubicBezTo>
                <a:cubicBezTo>
                  <a:pt x="215" y="454"/>
                  <a:pt x="215" y="454"/>
                  <a:pt x="215" y="454"/>
                </a:cubicBezTo>
                <a:cubicBezTo>
                  <a:pt x="220" y="455"/>
                  <a:pt x="224" y="456"/>
                  <a:pt x="229" y="457"/>
                </a:cubicBezTo>
                <a:cubicBezTo>
                  <a:pt x="235" y="508"/>
                  <a:pt x="235" y="508"/>
                  <a:pt x="235" y="508"/>
                </a:cubicBezTo>
                <a:cubicBezTo>
                  <a:pt x="236" y="514"/>
                  <a:pt x="241" y="518"/>
                  <a:pt x="245" y="517"/>
                </a:cubicBezTo>
                <a:cubicBezTo>
                  <a:pt x="278" y="517"/>
                  <a:pt x="278" y="517"/>
                  <a:pt x="278" y="517"/>
                </a:cubicBezTo>
                <a:cubicBezTo>
                  <a:pt x="283" y="518"/>
                  <a:pt x="287" y="514"/>
                  <a:pt x="288" y="508"/>
                </a:cubicBezTo>
                <a:cubicBezTo>
                  <a:pt x="295" y="457"/>
                  <a:pt x="295" y="457"/>
                  <a:pt x="295" y="457"/>
                </a:cubicBezTo>
                <a:cubicBezTo>
                  <a:pt x="297" y="457"/>
                  <a:pt x="299" y="456"/>
                  <a:pt x="302" y="456"/>
                </a:cubicBezTo>
                <a:cubicBezTo>
                  <a:pt x="327" y="499"/>
                  <a:pt x="327" y="499"/>
                  <a:pt x="327" y="499"/>
                </a:cubicBezTo>
                <a:cubicBezTo>
                  <a:pt x="330" y="504"/>
                  <a:pt x="335" y="506"/>
                  <a:pt x="340" y="503"/>
                </a:cubicBezTo>
                <a:cubicBezTo>
                  <a:pt x="370" y="491"/>
                  <a:pt x="370" y="491"/>
                  <a:pt x="370" y="491"/>
                </a:cubicBezTo>
                <a:cubicBezTo>
                  <a:pt x="375" y="489"/>
                  <a:pt x="377" y="484"/>
                  <a:pt x="376" y="478"/>
                </a:cubicBezTo>
                <a:cubicBezTo>
                  <a:pt x="362" y="432"/>
                  <a:pt x="362" y="432"/>
                  <a:pt x="362" y="432"/>
                </a:cubicBezTo>
                <a:cubicBezTo>
                  <a:pt x="367" y="430"/>
                  <a:pt x="371" y="427"/>
                  <a:pt x="375" y="424"/>
                </a:cubicBezTo>
                <a:cubicBezTo>
                  <a:pt x="414" y="454"/>
                  <a:pt x="414" y="454"/>
                  <a:pt x="414" y="454"/>
                </a:cubicBezTo>
                <a:cubicBezTo>
                  <a:pt x="418" y="457"/>
                  <a:pt x="424" y="457"/>
                  <a:pt x="427" y="453"/>
                </a:cubicBezTo>
                <a:cubicBezTo>
                  <a:pt x="450" y="430"/>
                  <a:pt x="450" y="430"/>
                  <a:pt x="450" y="430"/>
                </a:cubicBezTo>
                <a:cubicBezTo>
                  <a:pt x="454" y="427"/>
                  <a:pt x="454" y="421"/>
                  <a:pt x="451" y="416"/>
                </a:cubicBezTo>
                <a:cubicBezTo>
                  <a:pt x="422" y="380"/>
                  <a:pt x="422" y="380"/>
                  <a:pt x="422" y="380"/>
                </a:cubicBezTo>
                <a:cubicBezTo>
                  <a:pt x="425" y="375"/>
                  <a:pt x="428" y="371"/>
                  <a:pt x="431" y="366"/>
                </a:cubicBezTo>
                <a:cubicBezTo>
                  <a:pt x="477" y="379"/>
                  <a:pt x="477" y="379"/>
                  <a:pt x="477" y="379"/>
                </a:cubicBezTo>
                <a:cubicBezTo>
                  <a:pt x="482" y="381"/>
                  <a:pt x="488" y="378"/>
                  <a:pt x="489" y="374"/>
                </a:cubicBezTo>
                <a:cubicBezTo>
                  <a:pt x="502" y="344"/>
                  <a:pt x="502" y="344"/>
                  <a:pt x="502" y="344"/>
                </a:cubicBezTo>
                <a:cubicBezTo>
                  <a:pt x="504" y="340"/>
                  <a:pt x="502" y="334"/>
                  <a:pt x="498" y="331"/>
                </a:cubicBezTo>
                <a:cubicBezTo>
                  <a:pt x="456" y="306"/>
                  <a:pt x="456" y="306"/>
                  <a:pt x="456" y="306"/>
                </a:cubicBezTo>
                <a:cubicBezTo>
                  <a:pt x="457" y="301"/>
                  <a:pt x="458" y="296"/>
                  <a:pt x="459" y="291"/>
                </a:cubicBezTo>
                <a:cubicBezTo>
                  <a:pt x="507" y="285"/>
                  <a:pt x="507" y="285"/>
                  <a:pt x="507" y="285"/>
                </a:cubicBezTo>
                <a:cubicBezTo>
                  <a:pt x="512" y="284"/>
                  <a:pt x="516" y="279"/>
                  <a:pt x="516" y="275"/>
                </a:cubicBezTo>
                <a:lnTo>
                  <a:pt x="515" y="242"/>
                </a:lnTo>
                <a:close/>
                <a:moveTo>
                  <a:pt x="258" y="431"/>
                </a:moveTo>
                <a:cubicBezTo>
                  <a:pt x="163" y="431"/>
                  <a:pt x="86" y="354"/>
                  <a:pt x="86" y="259"/>
                </a:cubicBezTo>
                <a:cubicBezTo>
                  <a:pt x="86" y="164"/>
                  <a:pt x="163" y="87"/>
                  <a:pt x="258" y="87"/>
                </a:cubicBezTo>
                <a:cubicBezTo>
                  <a:pt x="353" y="87"/>
                  <a:pt x="430" y="164"/>
                  <a:pt x="430" y="259"/>
                </a:cubicBezTo>
                <a:cubicBezTo>
                  <a:pt x="430" y="354"/>
                  <a:pt x="353" y="431"/>
                  <a:pt x="258" y="431"/>
                </a:cubicBezTo>
                <a:close/>
              </a:path>
            </a:pathLst>
          </a:custGeom>
          <a:solidFill>
            <a:srgbClr val="7DD1CE"/>
          </a:solidFill>
          <a:ln>
            <a:noFill/>
          </a:ln>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29" name="Freeform 18">
            <a:extLst>
              <a:ext uri="{FF2B5EF4-FFF2-40B4-BE49-F238E27FC236}">
                <a16:creationId xmlns:a16="http://schemas.microsoft.com/office/drawing/2014/main" id="{C44D300E-B31C-1A48-E52C-793AF6F16481}"/>
              </a:ext>
            </a:extLst>
          </p:cNvPr>
          <p:cNvSpPr>
            <a:spLocks noEditPoints="1"/>
          </p:cNvSpPr>
          <p:nvPr/>
        </p:nvSpPr>
        <p:spPr bwMode="auto">
          <a:xfrm flipH="1">
            <a:off x="10013403" y="854466"/>
            <a:ext cx="1316058" cy="1314277"/>
          </a:xfrm>
          <a:custGeom>
            <a:avLst/>
            <a:gdLst>
              <a:gd name="T0" fmla="*/ 330 w 376"/>
              <a:gd name="T1" fmla="*/ 303 h 376"/>
              <a:gd name="T2" fmla="*/ 309 w 376"/>
              <a:gd name="T3" fmla="*/ 276 h 376"/>
              <a:gd name="T4" fmla="*/ 325 w 376"/>
              <a:gd name="T5" fmla="*/ 246 h 376"/>
              <a:gd name="T6" fmla="*/ 335 w 376"/>
              <a:gd name="T7" fmla="*/ 209 h 376"/>
              <a:gd name="T8" fmla="*/ 369 w 376"/>
              <a:gd name="T9" fmla="*/ 204 h 376"/>
              <a:gd name="T10" fmla="*/ 376 w 376"/>
              <a:gd name="T11" fmla="*/ 197 h 376"/>
              <a:gd name="T12" fmla="*/ 375 w 376"/>
              <a:gd name="T13" fmla="*/ 173 h 376"/>
              <a:gd name="T14" fmla="*/ 368 w 376"/>
              <a:gd name="T15" fmla="*/ 166 h 376"/>
              <a:gd name="T16" fmla="*/ 333 w 376"/>
              <a:gd name="T17" fmla="*/ 162 h 376"/>
              <a:gd name="T18" fmla="*/ 307 w 376"/>
              <a:gd name="T19" fmla="*/ 104 h 376"/>
              <a:gd name="T20" fmla="*/ 332 w 376"/>
              <a:gd name="T21" fmla="*/ 75 h 376"/>
              <a:gd name="T22" fmla="*/ 332 w 376"/>
              <a:gd name="T23" fmla="*/ 65 h 376"/>
              <a:gd name="T24" fmla="*/ 315 w 376"/>
              <a:gd name="T25" fmla="*/ 48 h 376"/>
              <a:gd name="T26" fmla="*/ 305 w 376"/>
              <a:gd name="T27" fmla="*/ 47 h 376"/>
              <a:gd name="T28" fmla="*/ 273 w 376"/>
              <a:gd name="T29" fmla="*/ 71 h 376"/>
              <a:gd name="T30" fmla="*/ 273 w 376"/>
              <a:gd name="T31" fmla="*/ 71 h 376"/>
              <a:gd name="T32" fmla="*/ 244 w 376"/>
              <a:gd name="T33" fmla="*/ 55 h 376"/>
              <a:gd name="T34" fmla="*/ 215 w 376"/>
              <a:gd name="T35" fmla="*/ 47 h 376"/>
              <a:gd name="T36" fmla="*/ 215 w 376"/>
              <a:gd name="T37" fmla="*/ 46 h 376"/>
              <a:gd name="T38" fmla="*/ 208 w 376"/>
              <a:gd name="T39" fmla="*/ 7 h 376"/>
              <a:gd name="T40" fmla="*/ 201 w 376"/>
              <a:gd name="T41" fmla="*/ 0 h 376"/>
              <a:gd name="T42" fmla="*/ 177 w 376"/>
              <a:gd name="T43" fmla="*/ 2 h 376"/>
              <a:gd name="T44" fmla="*/ 170 w 376"/>
              <a:gd name="T45" fmla="*/ 9 h 376"/>
              <a:gd name="T46" fmla="*/ 167 w 376"/>
              <a:gd name="T47" fmla="*/ 46 h 376"/>
              <a:gd name="T48" fmla="*/ 105 w 376"/>
              <a:gd name="T49" fmla="*/ 70 h 376"/>
              <a:gd name="T50" fmla="*/ 75 w 376"/>
              <a:gd name="T51" fmla="*/ 47 h 376"/>
              <a:gd name="T52" fmla="*/ 65 w 376"/>
              <a:gd name="T53" fmla="*/ 47 h 376"/>
              <a:gd name="T54" fmla="*/ 49 w 376"/>
              <a:gd name="T55" fmla="*/ 64 h 376"/>
              <a:gd name="T56" fmla="*/ 48 w 376"/>
              <a:gd name="T57" fmla="*/ 74 h 376"/>
              <a:gd name="T58" fmla="*/ 71 w 376"/>
              <a:gd name="T59" fmla="*/ 103 h 376"/>
              <a:gd name="T60" fmla="*/ 53 w 376"/>
              <a:gd name="T61" fmla="*/ 136 h 376"/>
              <a:gd name="T62" fmla="*/ 44 w 376"/>
              <a:gd name="T63" fmla="*/ 166 h 376"/>
              <a:gd name="T64" fmla="*/ 7 w 376"/>
              <a:gd name="T65" fmla="*/ 172 h 376"/>
              <a:gd name="T66" fmla="*/ 1 w 376"/>
              <a:gd name="T67" fmla="*/ 179 h 376"/>
              <a:gd name="T68" fmla="*/ 1 w 376"/>
              <a:gd name="T69" fmla="*/ 203 h 376"/>
              <a:gd name="T70" fmla="*/ 8 w 376"/>
              <a:gd name="T71" fmla="*/ 210 h 376"/>
              <a:gd name="T72" fmla="*/ 44 w 376"/>
              <a:gd name="T73" fmla="*/ 214 h 376"/>
              <a:gd name="T74" fmla="*/ 70 w 376"/>
              <a:gd name="T75" fmla="*/ 278 h 376"/>
              <a:gd name="T76" fmla="*/ 49 w 376"/>
              <a:gd name="T77" fmla="*/ 305 h 376"/>
              <a:gd name="T78" fmla="*/ 50 w 376"/>
              <a:gd name="T79" fmla="*/ 314 h 376"/>
              <a:gd name="T80" fmla="*/ 66 w 376"/>
              <a:gd name="T81" fmla="*/ 331 h 376"/>
              <a:gd name="T82" fmla="*/ 76 w 376"/>
              <a:gd name="T83" fmla="*/ 332 h 376"/>
              <a:gd name="T84" fmla="*/ 103 w 376"/>
              <a:gd name="T85" fmla="*/ 311 h 376"/>
              <a:gd name="T86" fmla="*/ 134 w 376"/>
              <a:gd name="T87" fmla="*/ 327 h 376"/>
              <a:gd name="T88" fmla="*/ 164 w 376"/>
              <a:gd name="T89" fmla="*/ 336 h 376"/>
              <a:gd name="T90" fmla="*/ 169 w 376"/>
              <a:gd name="T91" fmla="*/ 369 h 376"/>
              <a:gd name="T92" fmla="*/ 176 w 376"/>
              <a:gd name="T93" fmla="*/ 376 h 376"/>
              <a:gd name="T94" fmla="*/ 200 w 376"/>
              <a:gd name="T95" fmla="*/ 376 h 376"/>
              <a:gd name="T96" fmla="*/ 207 w 376"/>
              <a:gd name="T97" fmla="*/ 369 h 376"/>
              <a:gd name="T98" fmla="*/ 211 w 376"/>
              <a:gd name="T99" fmla="*/ 336 h 376"/>
              <a:gd name="T100" fmla="*/ 276 w 376"/>
              <a:gd name="T101" fmla="*/ 309 h 376"/>
              <a:gd name="T102" fmla="*/ 303 w 376"/>
              <a:gd name="T103" fmla="*/ 330 h 376"/>
              <a:gd name="T104" fmla="*/ 313 w 376"/>
              <a:gd name="T105" fmla="*/ 330 h 376"/>
              <a:gd name="T106" fmla="*/ 330 w 376"/>
              <a:gd name="T107" fmla="*/ 313 h 376"/>
              <a:gd name="T108" fmla="*/ 330 w 376"/>
              <a:gd name="T109" fmla="*/ 303 h 376"/>
              <a:gd name="T110" fmla="*/ 144 w 376"/>
              <a:gd name="T111" fmla="*/ 300 h 376"/>
              <a:gd name="T112" fmla="*/ 80 w 376"/>
              <a:gd name="T113" fmla="*/ 147 h 376"/>
              <a:gd name="T114" fmla="*/ 233 w 376"/>
              <a:gd name="T115" fmla="*/ 82 h 376"/>
              <a:gd name="T116" fmla="*/ 298 w 376"/>
              <a:gd name="T117" fmla="*/ 236 h 376"/>
              <a:gd name="T118" fmla="*/ 144 w 376"/>
              <a:gd name="T119" fmla="*/ 30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376">
                <a:moveTo>
                  <a:pt x="330" y="303"/>
                </a:moveTo>
                <a:cubicBezTo>
                  <a:pt x="309" y="276"/>
                  <a:pt x="309" y="276"/>
                  <a:pt x="309" y="276"/>
                </a:cubicBezTo>
                <a:cubicBezTo>
                  <a:pt x="315" y="267"/>
                  <a:pt x="321" y="257"/>
                  <a:pt x="325" y="246"/>
                </a:cubicBezTo>
                <a:cubicBezTo>
                  <a:pt x="330" y="234"/>
                  <a:pt x="333" y="222"/>
                  <a:pt x="335" y="209"/>
                </a:cubicBezTo>
                <a:cubicBezTo>
                  <a:pt x="369" y="204"/>
                  <a:pt x="369" y="204"/>
                  <a:pt x="369" y="204"/>
                </a:cubicBezTo>
                <a:cubicBezTo>
                  <a:pt x="373" y="203"/>
                  <a:pt x="376" y="200"/>
                  <a:pt x="376" y="197"/>
                </a:cubicBezTo>
                <a:cubicBezTo>
                  <a:pt x="375" y="173"/>
                  <a:pt x="375" y="173"/>
                  <a:pt x="375" y="173"/>
                </a:cubicBezTo>
                <a:cubicBezTo>
                  <a:pt x="375" y="169"/>
                  <a:pt x="372" y="166"/>
                  <a:pt x="368" y="166"/>
                </a:cubicBezTo>
                <a:cubicBezTo>
                  <a:pt x="333" y="162"/>
                  <a:pt x="333" y="162"/>
                  <a:pt x="333" y="162"/>
                </a:cubicBezTo>
                <a:cubicBezTo>
                  <a:pt x="329" y="141"/>
                  <a:pt x="320" y="121"/>
                  <a:pt x="307" y="104"/>
                </a:cubicBezTo>
                <a:cubicBezTo>
                  <a:pt x="332" y="75"/>
                  <a:pt x="332" y="75"/>
                  <a:pt x="332" y="75"/>
                </a:cubicBezTo>
                <a:cubicBezTo>
                  <a:pt x="334" y="72"/>
                  <a:pt x="334" y="68"/>
                  <a:pt x="332" y="65"/>
                </a:cubicBezTo>
                <a:cubicBezTo>
                  <a:pt x="315" y="48"/>
                  <a:pt x="315" y="48"/>
                  <a:pt x="315" y="48"/>
                </a:cubicBezTo>
                <a:cubicBezTo>
                  <a:pt x="313" y="45"/>
                  <a:pt x="309" y="45"/>
                  <a:pt x="305" y="47"/>
                </a:cubicBezTo>
                <a:cubicBezTo>
                  <a:pt x="273" y="71"/>
                  <a:pt x="273" y="71"/>
                  <a:pt x="273" y="71"/>
                </a:cubicBezTo>
                <a:cubicBezTo>
                  <a:pt x="273" y="71"/>
                  <a:pt x="273" y="71"/>
                  <a:pt x="273" y="71"/>
                </a:cubicBezTo>
                <a:cubicBezTo>
                  <a:pt x="264" y="65"/>
                  <a:pt x="255" y="59"/>
                  <a:pt x="244" y="55"/>
                </a:cubicBezTo>
                <a:cubicBezTo>
                  <a:pt x="235" y="51"/>
                  <a:pt x="225" y="48"/>
                  <a:pt x="215" y="47"/>
                </a:cubicBezTo>
                <a:cubicBezTo>
                  <a:pt x="215" y="46"/>
                  <a:pt x="215" y="46"/>
                  <a:pt x="215" y="46"/>
                </a:cubicBezTo>
                <a:cubicBezTo>
                  <a:pt x="208" y="7"/>
                  <a:pt x="208" y="7"/>
                  <a:pt x="208" y="7"/>
                </a:cubicBezTo>
                <a:cubicBezTo>
                  <a:pt x="208" y="3"/>
                  <a:pt x="204" y="0"/>
                  <a:pt x="201" y="0"/>
                </a:cubicBezTo>
                <a:cubicBezTo>
                  <a:pt x="177" y="2"/>
                  <a:pt x="177" y="2"/>
                  <a:pt x="177" y="2"/>
                </a:cubicBezTo>
                <a:cubicBezTo>
                  <a:pt x="173" y="1"/>
                  <a:pt x="170" y="5"/>
                  <a:pt x="170" y="9"/>
                </a:cubicBezTo>
                <a:cubicBezTo>
                  <a:pt x="167" y="46"/>
                  <a:pt x="167" y="46"/>
                  <a:pt x="167" y="46"/>
                </a:cubicBezTo>
                <a:cubicBezTo>
                  <a:pt x="145" y="49"/>
                  <a:pt x="124" y="57"/>
                  <a:pt x="105" y="70"/>
                </a:cubicBezTo>
                <a:cubicBezTo>
                  <a:pt x="75" y="47"/>
                  <a:pt x="75" y="47"/>
                  <a:pt x="75" y="47"/>
                </a:cubicBezTo>
                <a:cubicBezTo>
                  <a:pt x="72" y="44"/>
                  <a:pt x="68" y="44"/>
                  <a:pt x="65" y="47"/>
                </a:cubicBezTo>
                <a:cubicBezTo>
                  <a:pt x="49" y="64"/>
                  <a:pt x="49" y="64"/>
                  <a:pt x="49" y="64"/>
                </a:cubicBezTo>
                <a:cubicBezTo>
                  <a:pt x="46" y="66"/>
                  <a:pt x="46" y="71"/>
                  <a:pt x="48" y="74"/>
                </a:cubicBezTo>
                <a:cubicBezTo>
                  <a:pt x="71" y="103"/>
                  <a:pt x="71" y="103"/>
                  <a:pt x="71" y="103"/>
                </a:cubicBezTo>
                <a:cubicBezTo>
                  <a:pt x="64" y="113"/>
                  <a:pt x="58" y="124"/>
                  <a:pt x="53" y="136"/>
                </a:cubicBezTo>
                <a:cubicBezTo>
                  <a:pt x="49" y="146"/>
                  <a:pt x="46" y="156"/>
                  <a:pt x="44" y="166"/>
                </a:cubicBezTo>
                <a:cubicBezTo>
                  <a:pt x="7" y="172"/>
                  <a:pt x="7" y="172"/>
                  <a:pt x="7" y="172"/>
                </a:cubicBezTo>
                <a:cubicBezTo>
                  <a:pt x="3" y="172"/>
                  <a:pt x="0" y="176"/>
                  <a:pt x="1" y="179"/>
                </a:cubicBezTo>
                <a:cubicBezTo>
                  <a:pt x="1" y="203"/>
                  <a:pt x="1" y="203"/>
                  <a:pt x="1" y="203"/>
                </a:cubicBezTo>
                <a:cubicBezTo>
                  <a:pt x="1" y="206"/>
                  <a:pt x="4" y="210"/>
                  <a:pt x="8" y="210"/>
                </a:cubicBezTo>
                <a:cubicBezTo>
                  <a:pt x="44" y="214"/>
                  <a:pt x="44" y="214"/>
                  <a:pt x="44" y="214"/>
                </a:cubicBezTo>
                <a:cubicBezTo>
                  <a:pt x="47" y="237"/>
                  <a:pt x="56" y="259"/>
                  <a:pt x="70" y="278"/>
                </a:cubicBezTo>
                <a:cubicBezTo>
                  <a:pt x="49" y="305"/>
                  <a:pt x="49" y="305"/>
                  <a:pt x="49" y="305"/>
                </a:cubicBezTo>
                <a:cubicBezTo>
                  <a:pt x="47" y="308"/>
                  <a:pt x="47" y="312"/>
                  <a:pt x="50" y="314"/>
                </a:cubicBezTo>
                <a:cubicBezTo>
                  <a:pt x="66" y="331"/>
                  <a:pt x="66" y="331"/>
                  <a:pt x="66" y="331"/>
                </a:cubicBezTo>
                <a:cubicBezTo>
                  <a:pt x="69" y="334"/>
                  <a:pt x="73" y="334"/>
                  <a:pt x="76" y="332"/>
                </a:cubicBezTo>
                <a:cubicBezTo>
                  <a:pt x="103" y="311"/>
                  <a:pt x="103" y="311"/>
                  <a:pt x="103" y="311"/>
                </a:cubicBezTo>
                <a:cubicBezTo>
                  <a:pt x="113" y="317"/>
                  <a:pt x="123" y="323"/>
                  <a:pt x="134" y="327"/>
                </a:cubicBezTo>
                <a:cubicBezTo>
                  <a:pt x="144" y="331"/>
                  <a:pt x="154" y="334"/>
                  <a:pt x="164" y="336"/>
                </a:cubicBezTo>
                <a:cubicBezTo>
                  <a:pt x="169" y="369"/>
                  <a:pt x="169" y="369"/>
                  <a:pt x="169" y="369"/>
                </a:cubicBezTo>
                <a:cubicBezTo>
                  <a:pt x="170" y="373"/>
                  <a:pt x="173" y="376"/>
                  <a:pt x="176" y="376"/>
                </a:cubicBezTo>
                <a:cubicBezTo>
                  <a:pt x="200" y="376"/>
                  <a:pt x="200" y="376"/>
                  <a:pt x="200" y="376"/>
                </a:cubicBezTo>
                <a:cubicBezTo>
                  <a:pt x="204" y="376"/>
                  <a:pt x="207" y="373"/>
                  <a:pt x="207" y="369"/>
                </a:cubicBezTo>
                <a:cubicBezTo>
                  <a:pt x="211" y="336"/>
                  <a:pt x="211" y="336"/>
                  <a:pt x="211" y="336"/>
                </a:cubicBezTo>
                <a:cubicBezTo>
                  <a:pt x="235" y="333"/>
                  <a:pt x="257" y="323"/>
                  <a:pt x="276" y="309"/>
                </a:cubicBezTo>
                <a:cubicBezTo>
                  <a:pt x="303" y="330"/>
                  <a:pt x="303" y="330"/>
                  <a:pt x="303" y="330"/>
                </a:cubicBezTo>
                <a:cubicBezTo>
                  <a:pt x="306" y="332"/>
                  <a:pt x="310" y="332"/>
                  <a:pt x="313" y="330"/>
                </a:cubicBezTo>
                <a:cubicBezTo>
                  <a:pt x="330" y="313"/>
                  <a:pt x="330" y="313"/>
                  <a:pt x="330" y="313"/>
                </a:cubicBezTo>
                <a:cubicBezTo>
                  <a:pt x="332" y="310"/>
                  <a:pt x="332" y="306"/>
                  <a:pt x="330" y="303"/>
                </a:cubicBezTo>
                <a:close/>
                <a:moveTo>
                  <a:pt x="144" y="300"/>
                </a:moveTo>
                <a:cubicBezTo>
                  <a:pt x="84" y="276"/>
                  <a:pt x="55" y="207"/>
                  <a:pt x="80" y="147"/>
                </a:cubicBezTo>
                <a:cubicBezTo>
                  <a:pt x="104" y="86"/>
                  <a:pt x="173" y="57"/>
                  <a:pt x="233" y="82"/>
                </a:cubicBezTo>
                <a:cubicBezTo>
                  <a:pt x="294" y="106"/>
                  <a:pt x="323" y="175"/>
                  <a:pt x="298" y="236"/>
                </a:cubicBezTo>
                <a:cubicBezTo>
                  <a:pt x="274" y="296"/>
                  <a:pt x="205" y="325"/>
                  <a:pt x="144" y="300"/>
                </a:cubicBezTo>
                <a:close/>
              </a:path>
            </a:pathLst>
          </a:custGeom>
          <a:solidFill>
            <a:srgbClr val="A8436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30" name="Freeform 22">
            <a:extLst>
              <a:ext uri="{FF2B5EF4-FFF2-40B4-BE49-F238E27FC236}">
                <a16:creationId xmlns:a16="http://schemas.microsoft.com/office/drawing/2014/main" id="{06D4E3F3-44E4-1B86-DD8F-A7AA3A6A439D}"/>
              </a:ext>
            </a:extLst>
          </p:cNvPr>
          <p:cNvSpPr>
            <a:spLocks noEditPoints="1"/>
          </p:cNvSpPr>
          <p:nvPr/>
        </p:nvSpPr>
        <p:spPr bwMode="auto">
          <a:xfrm flipH="1">
            <a:off x="6620312" y="2311999"/>
            <a:ext cx="954542" cy="958104"/>
          </a:xfrm>
          <a:custGeom>
            <a:avLst/>
            <a:gdLst>
              <a:gd name="T0" fmla="*/ 245 w 273"/>
              <a:gd name="T1" fmla="*/ 152 h 274"/>
              <a:gd name="T2" fmla="*/ 239 w 273"/>
              <a:gd name="T3" fmla="*/ 99 h 274"/>
              <a:gd name="T4" fmla="*/ 261 w 273"/>
              <a:gd name="T5" fmla="*/ 77 h 274"/>
              <a:gd name="T6" fmla="*/ 246 w 273"/>
              <a:gd name="T7" fmla="*/ 59 h 274"/>
              <a:gd name="T8" fmla="*/ 184 w 273"/>
              <a:gd name="T9" fmla="*/ 41 h 274"/>
              <a:gd name="T10" fmla="*/ 186 w 273"/>
              <a:gd name="T11" fmla="*/ 7 h 274"/>
              <a:gd name="T12" fmla="*/ 163 w 273"/>
              <a:gd name="T13" fmla="*/ 4 h 274"/>
              <a:gd name="T14" fmla="*/ 150 w 273"/>
              <a:gd name="T15" fmla="*/ 31 h 274"/>
              <a:gd name="T16" fmla="*/ 104 w 273"/>
              <a:gd name="T17" fmla="*/ 35 h 274"/>
              <a:gd name="T18" fmla="*/ 86 w 273"/>
              <a:gd name="T19" fmla="*/ 12 h 274"/>
              <a:gd name="T20" fmla="*/ 63 w 273"/>
              <a:gd name="T21" fmla="*/ 19 h 274"/>
              <a:gd name="T22" fmla="*/ 72 w 273"/>
              <a:gd name="T23" fmla="*/ 51 h 274"/>
              <a:gd name="T24" fmla="*/ 13 w 273"/>
              <a:gd name="T25" fmla="*/ 84 h 274"/>
              <a:gd name="T26" fmla="*/ 1 w 273"/>
              <a:gd name="T27" fmla="*/ 105 h 274"/>
              <a:gd name="T28" fmla="*/ 30 w 273"/>
              <a:gd name="T29" fmla="*/ 123 h 274"/>
              <a:gd name="T30" fmla="*/ 34 w 273"/>
              <a:gd name="T31" fmla="*/ 173 h 274"/>
              <a:gd name="T32" fmla="*/ 11 w 273"/>
              <a:gd name="T33" fmla="*/ 197 h 274"/>
              <a:gd name="T34" fmla="*/ 26 w 273"/>
              <a:gd name="T35" fmla="*/ 214 h 274"/>
              <a:gd name="T36" fmla="*/ 90 w 273"/>
              <a:gd name="T37" fmla="*/ 237 h 274"/>
              <a:gd name="T38" fmla="*/ 90 w 273"/>
              <a:gd name="T39" fmla="*/ 268 h 274"/>
              <a:gd name="T40" fmla="*/ 113 w 273"/>
              <a:gd name="T41" fmla="*/ 270 h 274"/>
              <a:gd name="T42" fmla="*/ 149 w 273"/>
              <a:gd name="T43" fmla="*/ 247 h 274"/>
              <a:gd name="T44" fmla="*/ 187 w 273"/>
              <a:gd name="T45" fmla="*/ 262 h 274"/>
              <a:gd name="T46" fmla="*/ 209 w 273"/>
              <a:gd name="T47" fmla="*/ 255 h 274"/>
              <a:gd name="T48" fmla="*/ 203 w 273"/>
              <a:gd name="T49" fmla="*/ 226 h 274"/>
              <a:gd name="T50" fmla="*/ 260 w 273"/>
              <a:gd name="T51" fmla="*/ 189 h 274"/>
              <a:gd name="T52" fmla="*/ 272 w 273"/>
              <a:gd name="T53" fmla="*/ 169 h 274"/>
              <a:gd name="T54" fmla="*/ 146 w 273"/>
              <a:gd name="T55" fmla="*/ 215 h 274"/>
              <a:gd name="T56" fmla="*/ 129 w 273"/>
              <a:gd name="T57" fmla="*/ 62 h 274"/>
              <a:gd name="T58" fmla="*/ 146 w 273"/>
              <a:gd name="T59" fmla="*/ 215 h 274"/>
              <a:gd name="T60" fmla="*/ 115 w 273"/>
              <a:gd name="T61" fmla="*/ 141 h 274"/>
              <a:gd name="T62" fmla="*/ 160 w 273"/>
              <a:gd name="T63" fmla="*/ 13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3" h="274">
                <a:moveTo>
                  <a:pt x="269" y="162"/>
                </a:moveTo>
                <a:cubicBezTo>
                  <a:pt x="245" y="152"/>
                  <a:pt x="245" y="152"/>
                  <a:pt x="245" y="152"/>
                </a:cubicBezTo>
                <a:cubicBezTo>
                  <a:pt x="246" y="144"/>
                  <a:pt x="246" y="135"/>
                  <a:pt x="245" y="127"/>
                </a:cubicBezTo>
                <a:cubicBezTo>
                  <a:pt x="244" y="117"/>
                  <a:pt x="242" y="108"/>
                  <a:pt x="239" y="99"/>
                </a:cubicBezTo>
                <a:cubicBezTo>
                  <a:pt x="259" y="84"/>
                  <a:pt x="259" y="84"/>
                  <a:pt x="259" y="84"/>
                </a:cubicBezTo>
                <a:cubicBezTo>
                  <a:pt x="262" y="82"/>
                  <a:pt x="262" y="79"/>
                  <a:pt x="261" y="77"/>
                </a:cubicBezTo>
                <a:cubicBezTo>
                  <a:pt x="252" y="61"/>
                  <a:pt x="252" y="61"/>
                  <a:pt x="252" y="61"/>
                </a:cubicBezTo>
                <a:cubicBezTo>
                  <a:pt x="251" y="59"/>
                  <a:pt x="248" y="58"/>
                  <a:pt x="246" y="59"/>
                </a:cubicBezTo>
                <a:cubicBezTo>
                  <a:pt x="221" y="69"/>
                  <a:pt x="221" y="69"/>
                  <a:pt x="221" y="69"/>
                </a:cubicBezTo>
                <a:cubicBezTo>
                  <a:pt x="211" y="57"/>
                  <a:pt x="198" y="47"/>
                  <a:pt x="184" y="41"/>
                </a:cubicBezTo>
                <a:cubicBezTo>
                  <a:pt x="190" y="13"/>
                  <a:pt x="190" y="13"/>
                  <a:pt x="190" y="13"/>
                </a:cubicBezTo>
                <a:cubicBezTo>
                  <a:pt x="190" y="10"/>
                  <a:pt x="189" y="7"/>
                  <a:pt x="186" y="7"/>
                </a:cubicBezTo>
                <a:cubicBezTo>
                  <a:pt x="170" y="1"/>
                  <a:pt x="170" y="1"/>
                  <a:pt x="170" y="1"/>
                </a:cubicBezTo>
                <a:cubicBezTo>
                  <a:pt x="167" y="0"/>
                  <a:pt x="164" y="1"/>
                  <a:pt x="163" y="4"/>
                </a:cubicBezTo>
                <a:cubicBezTo>
                  <a:pt x="150" y="30"/>
                  <a:pt x="150" y="30"/>
                  <a:pt x="150" y="30"/>
                </a:cubicBezTo>
                <a:cubicBezTo>
                  <a:pt x="150" y="31"/>
                  <a:pt x="150" y="31"/>
                  <a:pt x="150" y="31"/>
                </a:cubicBezTo>
                <a:cubicBezTo>
                  <a:pt x="142" y="30"/>
                  <a:pt x="134" y="30"/>
                  <a:pt x="126" y="30"/>
                </a:cubicBezTo>
                <a:cubicBezTo>
                  <a:pt x="118" y="31"/>
                  <a:pt x="111" y="33"/>
                  <a:pt x="104" y="35"/>
                </a:cubicBezTo>
                <a:cubicBezTo>
                  <a:pt x="104" y="35"/>
                  <a:pt x="104" y="35"/>
                  <a:pt x="104" y="35"/>
                </a:cubicBezTo>
                <a:cubicBezTo>
                  <a:pt x="86" y="12"/>
                  <a:pt x="86" y="12"/>
                  <a:pt x="86" y="12"/>
                </a:cubicBezTo>
                <a:cubicBezTo>
                  <a:pt x="84" y="9"/>
                  <a:pt x="81" y="9"/>
                  <a:pt x="78" y="10"/>
                </a:cubicBezTo>
                <a:cubicBezTo>
                  <a:pt x="63" y="19"/>
                  <a:pt x="63" y="19"/>
                  <a:pt x="63" y="19"/>
                </a:cubicBezTo>
                <a:cubicBezTo>
                  <a:pt x="61" y="20"/>
                  <a:pt x="60" y="23"/>
                  <a:pt x="61" y="26"/>
                </a:cubicBezTo>
                <a:cubicBezTo>
                  <a:pt x="72" y="51"/>
                  <a:pt x="72" y="51"/>
                  <a:pt x="72" y="51"/>
                </a:cubicBezTo>
                <a:cubicBezTo>
                  <a:pt x="59" y="61"/>
                  <a:pt x="48" y="74"/>
                  <a:pt x="41" y="89"/>
                </a:cubicBezTo>
                <a:cubicBezTo>
                  <a:pt x="13" y="84"/>
                  <a:pt x="13" y="84"/>
                  <a:pt x="13" y="84"/>
                </a:cubicBezTo>
                <a:cubicBezTo>
                  <a:pt x="10" y="84"/>
                  <a:pt x="7" y="85"/>
                  <a:pt x="7" y="88"/>
                </a:cubicBezTo>
                <a:cubicBezTo>
                  <a:pt x="1" y="105"/>
                  <a:pt x="1" y="105"/>
                  <a:pt x="1" y="105"/>
                </a:cubicBezTo>
                <a:cubicBezTo>
                  <a:pt x="0" y="107"/>
                  <a:pt x="2" y="110"/>
                  <a:pt x="4" y="111"/>
                </a:cubicBezTo>
                <a:cubicBezTo>
                  <a:pt x="30" y="123"/>
                  <a:pt x="30" y="123"/>
                  <a:pt x="30" y="123"/>
                </a:cubicBezTo>
                <a:cubicBezTo>
                  <a:pt x="29" y="132"/>
                  <a:pt x="28" y="141"/>
                  <a:pt x="29" y="150"/>
                </a:cubicBezTo>
                <a:cubicBezTo>
                  <a:pt x="30" y="158"/>
                  <a:pt x="32" y="166"/>
                  <a:pt x="34" y="173"/>
                </a:cubicBezTo>
                <a:cubicBezTo>
                  <a:pt x="12" y="190"/>
                  <a:pt x="12" y="190"/>
                  <a:pt x="12" y="190"/>
                </a:cubicBezTo>
                <a:cubicBezTo>
                  <a:pt x="10" y="191"/>
                  <a:pt x="9" y="194"/>
                  <a:pt x="11" y="197"/>
                </a:cubicBezTo>
                <a:cubicBezTo>
                  <a:pt x="19" y="212"/>
                  <a:pt x="19" y="212"/>
                  <a:pt x="19" y="212"/>
                </a:cubicBezTo>
                <a:cubicBezTo>
                  <a:pt x="20" y="214"/>
                  <a:pt x="23" y="215"/>
                  <a:pt x="26" y="214"/>
                </a:cubicBezTo>
                <a:cubicBezTo>
                  <a:pt x="51" y="204"/>
                  <a:pt x="51" y="204"/>
                  <a:pt x="51" y="204"/>
                </a:cubicBezTo>
                <a:cubicBezTo>
                  <a:pt x="61" y="218"/>
                  <a:pt x="75" y="229"/>
                  <a:pt x="90" y="237"/>
                </a:cubicBezTo>
                <a:cubicBezTo>
                  <a:pt x="86" y="261"/>
                  <a:pt x="86" y="261"/>
                  <a:pt x="86" y="261"/>
                </a:cubicBezTo>
                <a:cubicBezTo>
                  <a:pt x="85" y="264"/>
                  <a:pt x="87" y="267"/>
                  <a:pt x="90" y="268"/>
                </a:cubicBezTo>
                <a:cubicBezTo>
                  <a:pt x="107" y="273"/>
                  <a:pt x="107" y="273"/>
                  <a:pt x="107" y="273"/>
                </a:cubicBezTo>
                <a:cubicBezTo>
                  <a:pt x="109" y="274"/>
                  <a:pt x="112" y="272"/>
                  <a:pt x="113" y="270"/>
                </a:cubicBezTo>
                <a:cubicBezTo>
                  <a:pt x="123" y="246"/>
                  <a:pt x="123" y="246"/>
                  <a:pt x="123" y="246"/>
                </a:cubicBezTo>
                <a:cubicBezTo>
                  <a:pt x="132" y="247"/>
                  <a:pt x="140" y="248"/>
                  <a:pt x="149" y="247"/>
                </a:cubicBezTo>
                <a:cubicBezTo>
                  <a:pt x="157" y="246"/>
                  <a:pt x="165" y="244"/>
                  <a:pt x="172" y="242"/>
                </a:cubicBezTo>
                <a:cubicBezTo>
                  <a:pt x="187" y="262"/>
                  <a:pt x="187" y="262"/>
                  <a:pt x="187" y="262"/>
                </a:cubicBezTo>
                <a:cubicBezTo>
                  <a:pt x="189" y="264"/>
                  <a:pt x="192" y="265"/>
                  <a:pt x="194" y="263"/>
                </a:cubicBezTo>
                <a:cubicBezTo>
                  <a:pt x="209" y="255"/>
                  <a:pt x="209" y="255"/>
                  <a:pt x="209" y="255"/>
                </a:cubicBezTo>
                <a:cubicBezTo>
                  <a:pt x="212" y="254"/>
                  <a:pt x="213" y="251"/>
                  <a:pt x="212" y="248"/>
                </a:cubicBezTo>
                <a:cubicBezTo>
                  <a:pt x="203" y="226"/>
                  <a:pt x="203" y="226"/>
                  <a:pt x="203" y="226"/>
                </a:cubicBezTo>
                <a:cubicBezTo>
                  <a:pt x="217" y="215"/>
                  <a:pt x="228" y="201"/>
                  <a:pt x="236" y="185"/>
                </a:cubicBezTo>
                <a:cubicBezTo>
                  <a:pt x="260" y="189"/>
                  <a:pt x="260" y="189"/>
                  <a:pt x="260" y="189"/>
                </a:cubicBezTo>
                <a:cubicBezTo>
                  <a:pt x="263" y="190"/>
                  <a:pt x="266" y="188"/>
                  <a:pt x="266" y="185"/>
                </a:cubicBezTo>
                <a:cubicBezTo>
                  <a:pt x="272" y="169"/>
                  <a:pt x="272" y="169"/>
                  <a:pt x="272" y="169"/>
                </a:cubicBezTo>
                <a:cubicBezTo>
                  <a:pt x="273" y="166"/>
                  <a:pt x="271" y="163"/>
                  <a:pt x="269" y="162"/>
                </a:cubicBezTo>
                <a:close/>
                <a:moveTo>
                  <a:pt x="146" y="215"/>
                </a:moveTo>
                <a:cubicBezTo>
                  <a:pt x="103" y="220"/>
                  <a:pt x="65" y="189"/>
                  <a:pt x="61" y="147"/>
                </a:cubicBezTo>
                <a:cubicBezTo>
                  <a:pt x="56" y="105"/>
                  <a:pt x="87" y="67"/>
                  <a:pt x="129" y="62"/>
                </a:cubicBezTo>
                <a:cubicBezTo>
                  <a:pt x="171" y="58"/>
                  <a:pt x="209" y="88"/>
                  <a:pt x="214" y="130"/>
                </a:cubicBezTo>
                <a:cubicBezTo>
                  <a:pt x="218" y="173"/>
                  <a:pt x="188" y="210"/>
                  <a:pt x="146" y="215"/>
                </a:cubicBezTo>
                <a:close/>
                <a:moveTo>
                  <a:pt x="140" y="161"/>
                </a:moveTo>
                <a:cubicBezTo>
                  <a:pt x="127" y="162"/>
                  <a:pt x="116" y="153"/>
                  <a:pt x="115" y="141"/>
                </a:cubicBezTo>
                <a:cubicBezTo>
                  <a:pt x="114" y="129"/>
                  <a:pt x="123" y="117"/>
                  <a:pt x="135" y="116"/>
                </a:cubicBezTo>
                <a:cubicBezTo>
                  <a:pt x="147" y="115"/>
                  <a:pt x="159" y="124"/>
                  <a:pt x="160" y="136"/>
                </a:cubicBezTo>
                <a:cubicBezTo>
                  <a:pt x="161" y="149"/>
                  <a:pt x="152" y="160"/>
                  <a:pt x="140" y="161"/>
                </a:cubicBezTo>
                <a:close/>
              </a:path>
            </a:pathLst>
          </a:custGeom>
          <a:solidFill>
            <a:srgbClr val="FF802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31" name="Freeform 25">
            <a:extLst>
              <a:ext uri="{FF2B5EF4-FFF2-40B4-BE49-F238E27FC236}">
                <a16:creationId xmlns:a16="http://schemas.microsoft.com/office/drawing/2014/main" id="{51426E29-B3E6-253D-23C9-C6AB361469E2}"/>
              </a:ext>
            </a:extLst>
          </p:cNvPr>
          <p:cNvSpPr>
            <a:spLocks noEditPoints="1"/>
          </p:cNvSpPr>
          <p:nvPr/>
        </p:nvSpPr>
        <p:spPr bwMode="auto">
          <a:xfrm flipH="1">
            <a:off x="10959041" y="1997780"/>
            <a:ext cx="943857" cy="950981"/>
          </a:xfrm>
          <a:custGeom>
            <a:avLst/>
            <a:gdLst>
              <a:gd name="T0" fmla="*/ 244 w 270"/>
              <a:gd name="T1" fmla="*/ 160 h 272"/>
              <a:gd name="T2" fmla="*/ 242 w 270"/>
              <a:gd name="T3" fmla="*/ 106 h 272"/>
              <a:gd name="T4" fmla="*/ 266 w 270"/>
              <a:gd name="T5" fmla="*/ 85 h 272"/>
              <a:gd name="T6" fmla="*/ 252 w 270"/>
              <a:gd name="T7" fmla="*/ 66 h 272"/>
              <a:gd name="T8" fmla="*/ 192 w 270"/>
              <a:gd name="T9" fmla="*/ 42 h 272"/>
              <a:gd name="T10" fmla="*/ 197 w 270"/>
              <a:gd name="T11" fmla="*/ 8 h 272"/>
              <a:gd name="T12" fmla="*/ 173 w 270"/>
              <a:gd name="T13" fmla="*/ 4 h 272"/>
              <a:gd name="T14" fmla="*/ 158 w 270"/>
              <a:gd name="T15" fmla="*/ 29 h 272"/>
              <a:gd name="T16" fmla="*/ 111 w 270"/>
              <a:gd name="T17" fmla="*/ 30 h 272"/>
              <a:gd name="T18" fmla="*/ 94 w 270"/>
              <a:gd name="T19" fmla="*/ 5 h 272"/>
              <a:gd name="T20" fmla="*/ 71 w 270"/>
              <a:gd name="T21" fmla="*/ 10 h 272"/>
              <a:gd name="T22" fmla="*/ 78 w 270"/>
              <a:gd name="T23" fmla="*/ 44 h 272"/>
              <a:gd name="T24" fmla="*/ 15 w 270"/>
              <a:gd name="T25" fmla="*/ 72 h 272"/>
              <a:gd name="T26" fmla="*/ 1 w 270"/>
              <a:gd name="T27" fmla="*/ 92 h 272"/>
              <a:gd name="T28" fmla="*/ 28 w 270"/>
              <a:gd name="T29" fmla="*/ 112 h 272"/>
              <a:gd name="T30" fmla="*/ 29 w 270"/>
              <a:gd name="T31" fmla="*/ 164 h 272"/>
              <a:gd name="T32" fmla="*/ 3 w 270"/>
              <a:gd name="T33" fmla="*/ 185 h 272"/>
              <a:gd name="T34" fmla="*/ 17 w 270"/>
              <a:gd name="T35" fmla="*/ 204 h 272"/>
              <a:gd name="T36" fmla="*/ 80 w 270"/>
              <a:gd name="T37" fmla="*/ 232 h 272"/>
              <a:gd name="T38" fmla="*/ 77 w 270"/>
              <a:gd name="T39" fmla="*/ 264 h 272"/>
              <a:gd name="T40" fmla="*/ 100 w 270"/>
              <a:gd name="T41" fmla="*/ 268 h 272"/>
              <a:gd name="T42" fmla="*/ 138 w 270"/>
              <a:gd name="T43" fmla="*/ 248 h 272"/>
              <a:gd name="T44" fmla="*/ 175 w 270"/>
              <a:gd name="T45" fmla="*/ 266 h 272"/>
              <a:gd name="T46" fmla="*/ 199 w 270"/>
              <a:gd name="T47" fmla="*/ 261 h 272"/>
              <a:gd name="T48" fmla="*/ 194 w 270"/>
              <a:gd name="T49" fmla="*/ 231 h 272"/>
              <a:gd name="T50" fmla="*/ 256 w 270"/>
              <a:gd name="T51" fmla="*/ 199 h 272"/>
              <a:gd name="T52" fmla="*/ 269 w 270"/>
              <a:gd name="T53" fmla="*/ 179 h 272"/>
              <a:gd name="T54" fmla="*/ 138 w 270"/>
              <a:gd name="T55" fmla="*/ 215 h 272"/>
              <a:gd name="T56" fmla="*/ 134 w 270"/>
              <a:gd name="T57" fmla="*/ 59 h 272"/>
              <a:gd name="T58" fmla="*/ 138 w 270"/>
              <a:gd name="T59" fmla="*/ 215 h 272"/>
              <a:gd name="T60" fmla="*/ 97 w 270"/>
              <a:gd name="T61" fmla="*/ 138 h 272"/>
              <a:gd name="T62" fmla="*/ 174 w 270"/>
              <a:gd name="T63" fmla="*/ 136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0" h="272">
                <a:moveTo>
                  <a:pt x="267" y="172"/>
                </a:moveTo>
                <a:cubicBezTo>
                  <a:pt x="244" y="160"/>
                  <a:pt x="244" y="160"/>
                  <a:pt x="244" y="160"/>
                </a:cubicBezTo>
                <a:cubicBezTo>
                  <a:pt x="246" y="152"/>
                  <a:pt x="246" y="143"/>
                  <a:pt x="246" y="135"/>
                </a:cubicBezTo>
                <a:cubicBezTo>
                  <a:pt x="246" y="125"/>
                  <a:pt x="244" y="115"/>
                  <a:pt x="242" y="106"/>
                </a:cubicBezTo>
                <a:cubicBezTo>
                  <a:pt x="264" y="92"/>
                  <a:pt x="264" y="92"/>
                  <a:pt x="264" y="92"/>
                </a:cubicBezTo>
                <a:cubicBezTo>
                  <a:pt x="266" y="91"/>
                  <a:pt x="267" y="88"/>
                  <a:pt x="266" y="85"/>
                </a:cubicBezTo>
                <a:cubicBezTo>
                  <a:pt x="259" y="69"/>
                  <a:pt x="259" y="69"/>
                  <a:pt x="259" y="69"/>
                </a:cubicBezTo>
                <a:cubicBezTo>
                  <a:pt x="258" y="67"/>
                  <a:pt x="255" y="65"/>
                  <a:pt x="252" y="66"/>
                </a:cubicBezTo>
                <a:cubicBezTo>
                  <a:pt x="226" y="74"/>
                  <a:pt x="226" y="74"/>
                  <a:pt x="226" y="74"/>
                </a:cubicBezTo>
                <a:cubicBezTo>
                  <a:pt x="217" y="61"/>
                  <a:pt x="205" y="50"/>
                  <a:pt x="192" y="42"/>
                </a:cubicBezTo>
                <a:cubicBezTo>
                  <a:pt x="200" y="15"/>
                  <a:pt x="200" y="15"/>
                  <a:pt x="200" y="15"/>
                </a:cubicBezTo>
                <a:cubicBezTo>
                  <a:pt x="200" y="12"/>
                  <a:pt x="199" y="9"/>
                  <a:pt x="197" y="8"/>
                </a:cubicBezTo>
                <a:cubicBezTo>
                  <a:pt x="180" y="1"/>
                  <a:pt x="180" y="1"/>
                  <a:pt x="180" y="1"/>
                </a:cubicBezTo>
                <a:cubicBezTo>
                  <a:pt x="178" y="0"/>
                  <a:pt x="175" y="1"/>
                  <a:pt x="173" y="4"/>
                </a:cubicBezTo>
                <a:cubicBezTo>
                  <a:pt x="158" y="29"/>
                  <a:pt x="158" y="29"/>
                  <a:pt x="158" y="29"/>
                </a:cubicBezTo>
                <a:cubicBezTo>
                  <a:pt x="158" y="29"/>
                  <a:pt x="158" y="29"/>
                  <a:pt x="158" y="29"/>
                </a:cubicBezTo>
                <a:cubicBezTo>
                  <a:pt x="150" y="28"/>
                  <a:pt x="142" y="27"/>
                  <a:pt x="133" y="27"/>
                </a:cubicBezTo>
                <a:cubicBezTo>
                  <a:pt x="126" y="27"/>
                  <a:pt x="118" y="28"/>
                  <a:pt x="111" y="30"/>
                </a:cubicBezTo>
                <a:cubicBezTo>
                  <a:pt x="111" y="29"/>
                  <a:pt x="111" y="29"/>
                  <a:pt x="111" y="29"/>
                </a:cubicBezTo>
                <a:cubicBezTo>
                  <a:pt x="94" y="5"/>
                  <a:pt x="94" y="5"/>
                  <a:pt x="94" y="5"/>
                </a:cubicBezTo>
                <a:cubicBezTo>
                  <a:pt x="93" y="2"/>
                  <a:pt x="89" y="1"/>
                  <a:pt x="87" y="3"/>
                </a:cubicBezTo>
                <a:cubicBezTo>
                  <a:pt x="71" y="10"/>
                  <a:pt x="71" y="10"/>
                  <a:pt x="71" y="10"/>
                </a:cubicBezTo>
                <a:cubicBezTo>
                  <a:pt x="69" y="11"/>
                  <a:pt x="67" y="14"/>
                  <a:pt x="68" y="17"/>
                </a:cubicBezTo>
                <a:cubicBezTo>
                  <a:pt x="78" y="44"/>
                  <a:pt x="78" y="44"/>
                  <a:pt x="78" y="44"/>
                </a:cubicBezTo>
                <a:cubicBezTo>
                  <a:pt x="63" y="53"/>
                  <a:pt x="51" y="65"/>
                  <a:pt x="42" y="79"/>
                </a:cubicBezTo>
                <a:cubicBezTo>
                  <a:pt x="15" y="72"/>
                  <a:pt x="15" y="72"/>
                  <a:pt x="15" y="72"/>
                </a:cubicBezTo>
                <a:cubicBezTo>
                  <a:pt x="12" y="71"/>
                  <a:pt x="9" y="73"/>
                  <a:pt x="8" y="75"/>
                </a:cubicBezTo>
                <a:cubicBezTo>
                  <a:pt x="1" y="92"/>
                  <a:pt x="1" y="92"/>
                  <a:pt x="1" y="92"/>
                </a:cubicBezTo>
                <a:cubicBezTo>
                  <a:pt x="0" y="94"/>
                  <a:pt x="1" y="97"/>
                  <a:pt x="4" y="99"/>
                </a:cubicBezTo>
                <a:cubicBezTo>
                  <a:pt x="28" y="112"/>
                  <a:pt x="28" y="112"/>
                  <a:pt x="28" y="112"/>
                </a:cubicBezTo>
                <a:cubicBezTo>
                  <a:pt x="26" y="121"/>
                  <a:pt x="25" y="130"/>
                  <a:pt x="26" y="140"/>
                </a:cubicBezTo>
                <a:cubicBezTo>
                  <a:pt x="26" y="148"/>
                  <a:pt x="27" y="156"/>
                  <a:pt x="29" y="164"/>
                </a:cubicBezTo>
                <a:cubicBezTo>
                  <a:pt x="5" y="178"/>
                  <a:pt x="5" y="178"/>
                  <a:pt x="5" y="178"/>
                </a:cubicBezTo>
                <a:cubicBezTo>
                  <a:pt x="2" y="180"/>
                  <a:pt x="1" y="183"/>
                  <a:pt x="3" y="185"/>
                </a:cubicBezTo>
                <a:cubicBezTo>
                  <a:pt x="10" y="202"/>
                  <a:pt x="10" y="202"/>
                  <a:pt x="10" y="202"/>
                </a:cubicBezTo>
                <a:cubicBezTo>
                  <a:pt x="11" y="204"/>
                  <a:pt x="14" y="205"/>
                  <a:pt x="17" y="204"/>
                </a:cubicBezTo>
                <a:cubicBezTo>
                  <a:pt x="43" y="196"/>
                  <a:pt x="43" y="196"/>
                  <a:pt x="43" y="196"/>
                </a:cubicBezTo>
                <a:cubicBezTo>
                  <a:pt x="52" y="211"/>
                  <a:pt x="65" y="224"/>
                  <a:pt x="80" y="232"/>
                </a:cubicBezTo>
                <a:cubicBezTo>
                  <a:pt x="74" y="257"/>
                  <a:pt x="74" y="257"/>
                  <a:pt x="74" y="257"/>
                </a:cubicBezTo>
                <a:cubicBezTo>
                  <a:pt x="73" y="260"/>
                  <a:pt x="74" y="263"/>
                  <a:pt x="77" y="264"/>
                </a:cubicBezTo>
                <a:cubicBezTo>
                  <a:pt x="93" y="270"/>
                  <a:pt x="93" y="270"/>
                  <a:pt x="93" y="270"/>
                </a:cubicBezTo>
                <a:cubicBezTo>
                  <a:pt x="96" y="272"/>
                  <a:pt x="99" y="270"/>
                  <a:pt x="100" y="268"/>
                </a:cubicBezTo>
                <a:cubicBezTo>
                  <a:pt x="113" y="245"/>
                  <a:pt x="113" y="245"/>
                  <a:pt x="113" y="245"/>
                </a:cubicBezTo>
                <a:cubicBezTo>
                  <a:pt x="121" y="247"/>
                  <a:pt x="130" y="248"/>
                  <a:pt x="138" y="248"/>
                </a:cubicBezTo>
                <a:cubicBezTo>
                  <a:pt x="147" y="247"/>
                  <a:pt x="155" y="246"/>
                  <a:pt x="162" y="244"/>
                </a:cubicBezTo>
                <a:cubicBezTo>
                  <a:pt x="175" y="266"/>
                  <a:pt x="175" y="266"/>
                  <a:pt x="175" y="266"/>
                </a:cubicBezTo>
                <a:cubicBezTo>
                  <a:pt x="177" y="269"/>
                  <a:pt x="180" y="270"/>
                  <a:pt x="182" y="268"/>
                </a:cubicBezTo>
                <a:cubicBezTo>
                  <a:pt x="199" y="261"/>
                  <a:pt x="199" y="261"/>
                  <a:pt x="199" y="261"/>
                </a:cubicBezTo>
                <a:cubicBezTo>
                  <a:pt x="201" y="260"/>
                  <a:pt x="203" y="257"/>
                  <a:pt x="202" y="254"/>
                </a:cubicBezTo>
                <a:cubicBezTo>
                  <a:pt x="194" y="231"/>
                  <a:pt x="194" y="231"/>
                  <a:pt x="194" y="231"/>
                </a:cubicBezTo>
                <a:cubicBezTo>
                  <a:pt x="210" y="221"/>
                  <a:pt x="222" y="208"/>
                  <a:pt x="231" y="193"/>
                </a:cubicBezTo>
                <a:cubicBezTo>
                  <a:pt x="256" y="199"/>
                  <a:pt x="256" y="199"/>
                  <a:pt x="256" y="199"/>
                </a:cubicBezTo>
                <a:cubicBezTo>
                  <a:pt x="259" y="200"/>
                  <a:pt x="262" y="198"/>
                  <a:pt x="262" y="196"/>
                </a:cubicBezTo>
                <a:cubicBezTo>
                  <a:pt x="269" y="179"/>
                  <a:pt x="269" y="179"/>
                  <a:pt x="269" y="179"/>
                </a:cubicBezTo>
                <a:cubicBezTo>
                  <a:pt x="270" y="177"/>
                  <a:pt x="269" y="174"/>
                  <a:pt x="267" y="172"/>
                </a:cubicBezTo>
                <a:close/>
                <a:moveTo>
                  <a:pt x="138" y="215"/>
                </a:moveTo>
                <a:cubicBezTo>
                  <a:pt x="95" y="216"/>
                  <a:pt x="59" y="182"/>
                  <a:pt x="58" y="139"/>
                </a:cubicBezTo>
                <a:cubicBezTo>
                  <a:pt x="57" y="96"/>
                  <a:pt x="91" y="60"/>
                  <a:pt x="134" y="59"/>
                </a:cubicBezTo>
                <a:cubicBezTo>
                  <a:pt x="177" y="58"/>
                  <a:pt x="213" y="92"/>
                  <a:pt x="214" y="136"/>
                </a:cubicBezTo>
                <a:cubicBezTo>
                  <a:pt x="215" y="179"/>
                  <a:pt x="181" y="214"/>
                  <a:pt x="138" y="215"/>
                </a:cubicBezTo>
                <a:close/>
                <a:moveTo>
                  <a:pt x="137" y="176"/>
                </a:moveTo>
                <a:cubicBezTo>
                  <a:pt x="116" y="176"/>
                  <a:pt x="98" y="160"/>
                  <a:pt x="97" y="138"/>
                </a:cubicBezTo>
                <a:cubicBezTo>
                  <a:pt x="97" y="117"/>
                  <a:pt x="114" y="99"/>
                  <a:pt x="135" y="99"/>
                </a:cubicBezTo>
                <a:cubicBezTo>
                  <a:pt x="156" y="98"/>
                  <a:pt x="174" y="115"/>
                  <a:pt x="174" y="136"/>
                </a:cubicBezTo>
                <a:cubicBezTo>
                  <a:pt x="175" y="158"/>
                  <a:pt x="158" y="175"/>
                  <a:pt x="137" y="176"/>
                </a:cubicBezTo>
                <a:close/>
              </a:path>
            </a:pathLst>
          </a:custGeom>
          <a:solidFill>
            <a:srgbClr val="995D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32" name="Freeform 26">
            <a:extLst>
              <a:ext uri="{FF2B5EF4-FFF2-40B4-BE49-F238E27FC236}">
                <a16:creationId xmlns:a16="http://schemas.microsoft.com/office/drawing/2014/main" id="{4D6AC254-5A1B-BEC4-6C85-CBBE5785F2B4}"/>
              </a:ext>
            </a:extLst>
          </p:cNvPr>
          <p:cNvSpPr>
            <a:spLocks noEditPoints="1"/>
          </p:cNvSpPr>
          <p:nvPr/>
        </p:nvSpPr>
        <p:spPr bwMode="auto">
          <a:xfrm flipH="1">
            <a:off x="6838125" y="3319180"/>
            <a:ext cx="943857" cy="950981"/>
          </a:xfrm>
          <a:custGeom>
            <a:avLst/>
            <a:gdLst>
              <a:gd name="T0" fmla="*/ 244 w 270"/>
              <a:gd name="T1" fmla="*/ 160 h 272"/>
              <a:gd name="T2" fmla="*/ 242 w 270"/>
              <a:gd name="T3" fmla="*/ 106 h 272"/>
              <a:gd name="T4" fmla="*/ 266 w 270"/>
              <a:gd name="T5" fmla="*/ 86 h 272"/>
              <a:gd name="T6" fmla="*/ 252 w 270"/>
              <a:gd name="T7" fmla="*/ 67 h 272"/>
              <a:gd name="T8" fmla="*/ 192 w 270"/>
              <a:gd name="T9" fmla="*/ 42 h 272"/>
              <a:gd name="T10" fmla="*/ 197 w 270"/>
              <a:gd name="T11" fmla="*/ 9 h 272"/>
              <a:gd name="T12" fmla="*/ 173 w 270"/>
              <a:gd name="T13" fmla="*/ 4 h 272"/>
              <a:gd name="T14" fmla="*/ 158 w 270"/>
              <a:gd name="T15" fmla="*/ 30 h 272"/>
              <a:gd name="T16" fmla="*/ 111 w 270"/>
              <a:gd name="T17" fmla="*/ 30 h 272"/>
              <a:gd name="T18" fmla="*/ 94 w 270"/>
              <a:gd name="T19" fmla="*/ 5 h 272"/>
              <a:gd name="T20" fmla="*/ 71 w 270"/>
              <a:gd name="T21" fmla="*/ 11 h 272"/>
              <a:gd name="T22" fmla="*/ 78 w 270"/>
              <a:gd name="T23" fmla="*/ 44 h 272"/>
              <a:gd name="T24" fmla="*/ 15 w 270"/>
              <a:gd name="T25" fmla="*/ 72 h 272"/>
              <a:gd name="T26" fmla="*/ 1 w 270"/>
              <a:gd name="T27" fmla="*/ 92 h 272"/>
              <a:gd name="T28" fmla="*/ 29 w 270"/>
              <a:gd name="T29" fmla="*/ 112 h 272"/>
              <a:gd name="T30" fmla="*/ 29 w 270"/>
              <a:gd name="T31" fmla="*/ 164 h 272"/>
              <a:gd name="T32" fmla="*/ 3 w 270"/>
              <a:gd name="T33" fmla="*/ 186 h 272"/>
              <a:gd name="T34" fmla="*/ 17 w 270"/>
              <a:gd name="T35" fmla="*/ 205 h 272"/>
              <a:gd name="T36" fmla="*/ 80 w 270"/>
              <a:gd name="T37" fmla="*/ 233 h 272"/>
              <a:gd name="T38" fmla="*/ 77 w 270"/>
              <a:gd name="T39" fmla="*/ 264 h 272"/>
              <a:gd name="T40" fmla="*/ 100 w 270"/>
              <a:gd name="T41" fmla="*/ 268 h 272"/>
              <a:gd name="T42" fmla="*/ 139 w 270"/>
              <a:gd name="T43" fmla="*/ 248 h 272"/>
              <a:gd name="T44" fmla="*/ 176 w 270"/>
              <a:gd name="T45" fmla="*/ 266 h 272"/>
              <a:gd name="T46" fmla="*/ 199 w 270"/>
              <a:gd name="T47" fmla="*/ 261 h 272"/>
              <a:gd name="T48" fmla="*/ 195 w 270"/>
              <a:gd name="T49" fmla="*/ 231 h 272"/>
              <a:gd name="T50" fmla="*/ 256 w 270"/>
              <a:gd name="T51" fmla="*/ 199 h 272"/>
              <a:gd name="T52" fmla="*/ 269 w 270"/>
              <a:gd name="T53" fmla="*/ 179 h 272"/>
              <a:gd name="T54" fmla="*/ 138 w 270"/>
              <a:gd name="T55" fmla="*/ 216 h 272"/>
              <a:gd name="T56" fmla="*/ 134 w 270"/>
              <a:gd name="T57" fmla="*/ 60 h 272"/>
              <a:gd name="T58" fmla="*/ 138 w 270"/>
              <a:gd name="T59" fmla="*/ 216 h 272"/>
              <a:gd name="T60" fmla="*/ 97 w 270"/>
              <a:gd name="T61" fmla="*/ 139 h 272"/>
              <a:gd name="T62" fmla="*/ 175 w 270"/>
              <a:gd name="T63" fmla="*/ 137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0" h="272">
                <a:moveTo>
                  <a:pt x="267" y="172"/>
                </a:moveTo>
                <a:cubicBezTo>
                  <a:pt x="244" y="160"/>
                  <a:pt x="244" y="160"/>
                  <a:pt x="244" y="160"/>
                </a:cubicBezTo>
                <a:cubicBezTo>
                  <a:pt x="246" y="152"/>
                  <a:pt x="246" y="144"/>
                  <a:pt x="246" y="135"/>
                </a:cubicBezTo>
                <a:cubicBezTo>
                  <a:pt x="246" y="125"/>
                  <a:pt x="244" y="116"/>
                  <a:pt x="242" y="106"/>
                </a:cubicBezTo>
                <a:cubicBezTo>
                  <a:pt x="264" y="93"/>
                  <a:pt x="264" y="93"/>
                  <a:pt x="264" y="93"/>
                </a:cubicBezTo>
                <a:cubicBezTo>
                  <a:pt x="267" y="91"/>
                  <a:pt x="268" y="88"/>
                  <a:pt x="266" y="86"/>
                </a:cubicBezTo>
                <a:cubicBezTo>
                  <a:pt x="259" y="69"/>
                  <a:pt x="259" y="69"/>
                  <a:pt x="259" y="69"/>
                </a:cubicBezTo>
                <a:cubicBezTo>
                  <a:pt x="258" y="67"/>
                  <a:pt x="255" y="66"/>
                  <a:pt x="252" y="67"/>
                </a:cubicBezTo>
                <a:cubicBezTo>
                  <a:pt x="227" y="75"/>
                  <a:pt x="227" y="75"/>
                  <a:pt x="227" y="75"/>
                </a:cubicBezTo>
                <a:cubicBezTo>
                  <a:pt x="217" y="62"/>
                  <a:pt x="206" y="51"/>
                  <a:pt x="192" y="42"/>
                </a:cubicBezTo>
                <a:cubicBezTo>
                  <a:pt x="200" y="15"/>
                  <a:pt x="200" y="15"/>
                  <a:pt x="200" y="15"/>
                </a:cubicBezTo>
                <a:cubicBezTo>
                  <a:pt x="201" y="12"/>
                  <a:pt x="199" y="9"/>
                  <a:pt x="197" y="9"/>
                </a:cubicBezTo>
                <a:cubicBezTo>
                  <a:pt x="180" y="1"/>
                  <a:pt x="180" y="1"/>
                  <a:pt x="180" y="1"/>
                </a:cubicBezTo>
                <a:cubicBezTo>
                  <a:pt x="178" y="0"/>
                  <a:pt x="175" y="1"/>
                  <a:pt x="173" y="4"/>
                </a:cubicBezTo>
                <a:cubicBezTo>
                  <a:pt x="158" y="29"/>
                  <a:pt x="158" y="29"/>
                  <a:pt x="158" y="29"/>
                </a:cubicBezTo>
                <a:cubicBezTo>
                  <a:pt x="158" y="30"/>
                  <a:pt x="158" y="30"/>
                  <a:pt x="158" y="30"/>
                </a:cubicBezTo>
                <a:cubicBezTo>
                  <a:pt x="150" y="28"/>
                  <a:pt x="142" y="27"/>
                  <a:pt x="133" y="27"/>
                </a:cubicBezTo>
                <a:cubicBezTo>
                  <a:pt x="126" y="28"/>
                  <a:pt x="118" y="29"/>
                  <a:pt x="111" y="30"/>
                </a:cubicBezTo>
                <a:cubicBezTo>
                  <a:pt x="111" y="30"/>
                  <a:pt x="111" y="30"/>
                  <a:pt x="111" y="30"/>
                </a:cubicBezTo>
                <a:cubicBezTo>
                  <a:pt x="94" y="5"/>
                  <a:pt x="94" y="5"/>
                  <a:pt x="94" y="5"/>
                </a:cubicBezTo>
                <a:cubicBezTo>
                  <a:pt x="93" y="2"/>
                  <a:pt x="90" y="1"/>
                  <a:pt x="87" y="3"/>
                </a:cubicBezTo>
                <a:cubicBezTo>
                  <a:pt x="71" y="11"/>
                  <a:pt x="71" y="11"/>
                  <a:pt x="71" y="11"/>
                </a:cubicBezTo>
                <a:cubicBezTo>
                  <a:pt x="69" y="12"/>
                  <a:pt x="68" y="15"/>
                  <a:pt x="69" y="18"/>
                </a:cubicBezTo>
                <a:cubicBezTo>
                  <a:pt x="78" y="44"/>
                  <a:pt x="78" y="44"/>
                  <a:pt x="78" y="44"/>
                </a:cubicBezTo>
                <a:cubicBezTo>
                  <a:pt x="63" y="53"/>
                  <a:pt x="51" y="65"/>
                  <a:pt x="42" y="79"/>
                </a:cubicBezTo>
                <a:cubicBezTo>
                  <a:pt x="15" y="72"/>
                  <a:pt x="15" y="72"/>
                  <a:pt x="15" y="72"/>
                </a:cubicBezTo>
                <a:cubicBezTo>
                  <a:pt x="12" y="71"/>
                  <a:pt x="9" y="73"/>
                  <a:pt x="8" y="75"/>
                </a:cubicBezTo>
                <a:cubicBezTo>
                  <a:pt x="1" y="92"/>
                  <a:pt x="1" y="92"/>
                  <a:pt x="1" y="92"/>
                </a:cubicBezTo>
                <a:cubicBezTo>
                  <a:pt x="0" y="94"/>
                  <a:pt x="1" y="97"/>
                  <a:pt x="4" y="99"/>
                </a:cubicBezTo>
                <a:cubicBezTo>
                  <a:pt x="29" y="112"/>
                  <a:pt x="29" y="112"/>
                  <a:pt x="29" y="112"/>
                </a:cubicBezTo>
                <a:cubicBezTo>
                  <a:pt x="27" y="121"/>
                  <a:pt x="26" y="131"/>
                  <a:pt x="26" y="140"/>
                </a:cubicBezTo>
                <a:cubicBezTo>
                  <a:pt x="26" y="148"/>
                  <a:pt x="27" y="156"/>
                  <a:pt x="29" y="164"/>
                </a:cubicBezTo>
                <a:cubicBezTo>
                  <a:pt x="5" y="179"/>
                  <a:pt x="5" y="179"/>
                  <a:pt x="5" y="179"/>
                </a:cubicBezTo>
                <a:cubicBezTo>
                  <a:pt x="3" y="180"/>
                  <a:pt x="2" y="183"/>
                  <a:pt x="3" y="186"/>
                </a:cubicBezTo>
                <a:cubicBezTo>
                  <a:pt x="10" y="202"/>
                  <a:pt x="10" y="202"/>
                  <a:pt x="10" y="202"/>
                </a:cubicBezTo>
                <a:cubicBezTo>
                  <a:pt x="11" y="204"/>
                  <a:pt x="14" y="206"/>
                  <a:pt x="17" y="205"/>
                </a:cubicBezTo>
                <a:cubicBezTo>
                  <a:pt x="43" y="197"/>
                  <a:pt x="43" y="197"/>
                  <a:pt x="43" y="197"/>
                </a:cubicBezTo>
                <a:cubicBezTo>
                  <a:pt x="52" y="211"/>
                  <a:pt x="65" y="224"/>
                  <a:pt x="80" y="233"/>
                </a:cubicBezTo>
                <a:cubicBezTo>
                  <a:pt x="74" y="257"/>
                  <a:pt x="74" y="257"/>
                  <a:pt x="74" y="257"/>
                </a:cubicBezTo>
                <a:cubicBezTo>
                  <a:pt x="73" y="260"/>
                  <a:pt x="74" y="263"/>
                  <a:pt x="77" y="264"/>
                </a:cubicBezTo>
                <a:cubicBezTo>
                  <a:pt x="93" y="271"/>
                  <a:pt x="93" y="271"/>
                  <a:pt x="93" y="271"/>
                </a:cubicBezTo>
                <a:cubicBezTo>
                  <a:pt x="96" y="272"/>
                  <a:pt x="99" y="271"/>
                  <a:pt x="100" y="268"/>
                </a:cubicBezTo>
                <a:cubicBezTo>
                  <a:pt x="113" y="245"/>
                  <a:pt x="113" y="245"/>
                  <a:pt x="113" y="245"/>
                </a:cubicBezTo>
                <a:cubicBezTo>
                  <a:pt x="121" y="247"/>
                  <a:pt x="130" y="248"/>
                  <a:pt x="139" y="248"/>
                </a:cubicBezTo>
                <a:cubicBezTo>
                  <a:pt x="147" y="248"/>
                  <a:pt x="155" y="247"/>
                  <a:pt x="162" y="245"/>
                </a:cubicBezTo>
                <a:cubicBezTo>
                  <a:pt x="176" y="266"/>
                  <a:pt x="176" y="266"/>
                  <a:pt x="176" y="266"/>
                </a:cubicBezTo>
                <a:cubicBezTo>
                  <a:pt x="177" y="269"/>
                  <a:pt x="180" y="270"/>
                  <a:pt x="183" y="269"/>
                </a:cubicBezTo>
                <a:cubicBezTo>
                  <a:pt x="199" y="261"/>
                  <a:pt x="199" y="261"/>
                  <a:pt x="199" y="261"/>
                </a:cubicBezTo>
                <a:cubicBezTo>
                  <a:pt x="201" y="260"/>
                  <a:pt x="203" y="257"/>
                  <a:pt x="202" y="254"/>
                </a:cubicBezTo>
                <a:cubicBezTo>
                  <a:pt x="195" y="231"/>
                  <a:pt x="195" y="231"/>
                  <a:pt x="195" y="231"/>
                </a:cubicBezTo>
                <a:cubicBezTo>
                  <a:pt x="210" y="221"/>
                  <a:pt x="223" y="208"/>
                  <a:pt x="232" y="193"/>
                </a:cubicBezTo>
                <a:cubicBezTo>
                  <a:pt x="256" y="199"/>
                  <a:pt x="256" y="199"/>
                  <a:pt x="256" y="199"/>
                </a:cubicBezTo>
                <a:cubicBezTo>
                  <a:pt x="259" y="200"/>
                  <a:pt x="262" y="199"/>
                  <a:pt x="263" y="196"/>
                </a:cubicBezTo>
                <a:cubicBezTo>
                  <a:pt x="269" y="179"/>
                  <a:pt x="269" y="179"/>
                  <a:pt x="269" y="179"/>
                </a:cubicBezTo>
                <a:cubicBezTo>
                  <a:pt x="270" y="177"/>
                  <a:pt x="269" y="174"/>
                  <a:pt x="267" y="172"/>
                </a:cubicBezTo>
                <a:close/>
                <a:moveTo>
                  <a:pt x="138" y="216"/>
                </a:moveTo>
                <a:cubicBezTo>
                  <a:pt x="95" y="217"/>
                  <a:pt x="59" y="183"/>
                  <a:pt x="58" y="139"/>
                </a:cubicBezTo>
                <a:cubicBezTo>
                  <a:pt x="57" y="96"/>
                  <a:pt x="91" y="61"/>
                  <a:pt x="134" y="60"/>
                </a:cubicBezTo>
                <a:cubicBezTo>
                  <a:pt x="177" y="59"/>
                  <a:pt x="213" y="93"/>
                  <a:pt x="214" y="136"/>
                </a:cubicBezTo>
                <a:cubicBezTo>
                  <a:pt x="215" y="179"/>
                  <a:pt x="181" y="215"/>
                  <a:pt x="138" y="216"/>
                </a:cubicBezTo>
                <a:close/>
                <a:moveTo>
                  <a:pt x="137" y="176"/>
                </a:moveTo>
                <a:cubicBezTo>
                  <a:pt x="116" y="177"/>
                  <a:pt x="98" y="160"/>
                  <a:pt x="97" y="139"/>
                </a:cubicBezTo>
                <a:cubicBezTo>
                  <a:pt x="97" y="117"/>
                  <a:pt x="114" y="100"/>
                  <a:pt x="135" y="99"/>
                </a:cubicBezTo>
                <a:cubicBezTo>
                  <a:pt x="156" y="99"/>
                  <a:pt x="174" y="115"/>
                  <a:pt x="175" y="137"/>
                </a:cubicBezTo>
                <a:cubicBezTo>
                  <a:pt x="175" y="158"/>
                  <a:pt x="158" y="176"/>
                  <a:pt x="137" y="176"/>
                </a:cubicBezTo>
                <a:close/>
              </a:path>
            </a:pathLst>
          </a:custGeom>
          <a:solidFill>
            <a:srgbClr val="63357A"/>
          </a:solidFill>
          <a:ln>
            <a:noFill/>
          </a:ln>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33" name="Freeform 28">
            <a:extLst>
              <a:ext uri="{FF2B5EF4-FFF2-40B4-BE49-F238E27FC236}">
                <a16:creationId xmlns:a16="http://schemas.microsoft.com/office/drawing/2014/main" id="{7764F4DC-6AD2-F153-1DA4-9D3039CD6061}"/>
              </a:ext>
            </a:extLst>
          </p:cNvPr>
          <p:cNvSpPr>
            <a:spLocks noEditPoints="1"/>
          </p:cNvSpPr>
          <p:nvPr/>
        </p:nvSpPr>
        <p:spPr bwMode="auto">
          <a:xfrm flipH="1">
            <a:off x="10850408" y="2998625"/>
            <a:ext cx="1020434" cy="1023996"/>
          </a:xfrm>
          <a:custGeom>
            <a:avLst/>
            <a:gdLst>
              <a:gd name="T0" fmla="*/ 260 w 292"/>
              <a:gd name="T1" fmla="*/ 161 h 293"/>
              <a:gd name="T2" fmla="*/ 291 w 292"/>
              <a:gd name="T3" fmla="*/ 138 h 293"/>
              <a:gd name="T4" fmla="*/ 255 w 292"/>
              <a:gd name="T5" fmla="*/ 115 h 293"/>
              <a:gd name="T6" fmla="*/ 276 w 292"/>
              <a:gd name="T7" fmla="*/ 83 h 293"/>
              <a:gd name="T8" fmla="*/ 233 w 292"/>
              <a:gd name="T9" fmla="*/ 75 h 293"/>
              <a:gd name="T10" fmla="*/ 243 w 292"/>
              <a:gd name="T11" fmla="*/ 39 h 293"/>
              <a:gd name="T12" fmla="*/ 198 w 292"/>
              <a:gd name="T13" fmla="*/ 47 h 293"/>
              <a:gd name="T14" fmla="*/ 201 w 292"/>
              <a:gd name="T15" fmla="*/ 17 h 293"/>
              <a:gd name="T16" fmla="*/ 173 w 292"/>
              <a:gd name="T17" fmla="*/ 8 h 293"/>
              <a:gd name="T18" fmla="*/ 155 w 292"/>
              <a:gd name="T19" fmla="*/ 35 h 293"/>
              <a:gd name="T20" fmla="*/ 122 w 292"/>
              <a:gd name="T21" fmla="*/ 4 h 293"/>
              <a:gd name="T22" fmla="*/ 112 w 292"/>
              <a:gd name="T23" fmla="*/ 41 h 293"/>
              <a:gd name="T24" fmla="*/ 86 w 292"/>
              <a:gd name="T25" fmla="*/ 15 h 293"/>
              <a:gd name="T26" fmla="*/ 79 w 292"/>
              <a:gd name="T27" fmla="*/ 59 h 293"/>
              <a:gd name="T28" fmla="*/ 48 w 292"/>
              <a:gd name="T29" fmla="*/ 47 h 293"/>
              <a:gd name="T30" fmla="*/ 29 w 292"/>
              <a:gd name="T31" fmla="*/ 70 h 293"/>
              <a:gd name="T32" fmla="*/ 47 w 292"/>
              <a:gd name="T33" fmla="*/ 99 h 293"/>
              <a:gd name="T34" fmla="*/ 10 w 292"/>
              <a:gd name="T35" fmla="*/ 98 h 293"/>
              <a:gd name="T36" fmla="*/ 36 w 292"/>
              <a:gd name="T37" fmla="*/ 135 h 293"/>
              <a:gd name="T38" fmla="*/ 35 w 292"/>
              <a:gd name="T39" fmla="*/ 141 h 293"/>
              <a:gd name="T40" fmla="*/ 3 w 292"/>
              <a:gd name="T41" fmla="*/ 173 h 293"/>
              <a:gd name="T42" fmla="*/ 42 w 292"/>
              <a:gd name="T43" fmla="*/ 185 h 293"/>
              <a:gd name="T44" fmla="*/ 24 w 292"/>
              <a:gd name="T45" fmla="*/ 226 h 293"/>
              <a:gd name="T46" fmla="*/ 64 w 292"/>
              <a:gd name="T47" fmla="*/ 223 h 293"/>
              <a:gd name="T48" fmla="*/ 64 w 292"/>
              <a:gd name="T49" fmla="*/ 267 h 293"/>
              <a:gd name="T50" fmla="*/ 100 w 292"/>
              <a:gd name="T51" fmla="*/ 250 h 293"/>
              <a:gd name="T52" fmla="*/ 117 w 292"/>
              <a:gd name="T53" fmla="*/ 290 h 293"/>
              <a:gd name="T54" fmla="*/ 139 w 292"/>
              <a:gd name="T55" fmla="*/ 260 h 293"/>
              <a:gd name="T56" fmla="*/ 171 w 292"/>
              <a:gd name="T57" fmla="*/ 290 h 293"/>
              <a:gd name="T58" fmla="*/ 184 w 292"/>
              <a:gd name="T59" fmla="*/ 255 h 293"/>
              <a:gd name="T60" fmla="*/ 224 w 292"/>
              <a:gd name="T61" fmla="*/ 270 h 293"/>
              <a:gd name="T62" fmla="*/ 223 w 292"/>
              <a:gd name="T63" fmla="*/ 232 h 293"/>
              <a:gd name="T64" fmla="*/ 265 w 292"/>
              <a:gd name="T65" fmla="*/ 231 h 293"/>
              <a:gd name="T66" fmla="*/ 250 w 292"/>
              <a:gd name="T67" fmla="*/ 196 h 293"/>
              <a:gd name="T68" fmla="*/ 288 w 292"/>
              <a:gd name="T69" fmla="*/ 178 h 293"/>
              <a:gd name="T70" fmla="*/ 171 w 292"/>
              <a:gd name="T71" fmla="*/ 193 h 293"/>
              <a:gd name="T72" fmla="*/ 70 w 292"/>
              <a:gd name="T73" fmla="*/ 182 h 293"/>
              <a:gd name="T74" fmla="*/ 116 w 292"/>
              <a:gd name="T75" fmla="*/ 227 h 293"/>
              <a:gd name="T76" fmla="*/ 153 w 292"/>
              <a:gd name="T77" fmla="*/ 97 h 293"/>
              <a:gd name="T78" fmla="*/ 163 w 292"/>
              <a:gd name="T79" fmla="*/ 65 h 293"/>
              <a:gd name="T80" fmla="*/ 170 w 292"/>
              <a:gd name="T81" fmla="*/ 102 h 293"/>
              <a:gd name="T82" fmla="*/ 198 w 292"/>
              <a:gd name="T83" fmla="*/ 141 h 293"/>
              <a:gd name="T84" fmla="*/ 208 w 292"/>
              <a:gd name="T85" fmla="*/ 207 h 293"/>
              <a:gd name="T86" fmla="*/ 198 w 292"/>
              <a:gd name="T87" fmla="*/ 141 h 293"/>
              <a:gd name="T88" fmla="*/ 127 w 292"/>
              <a:gd name="T89" fmla="*/ 142 h 293"/>
              <a:gd name="T90" fmla="*/ 98 w 292"/>
              <a:gd name="T91" fmla="*/ 157 h 293"/>
              <a:gd name="T92" fmla="*/ 85 w 292"/>
              <a:gd name="T93" fmla="*/ 91 h 293"/>
              <a:gd name="T94" fmla="*/ 98 w 292"/>
              <a:gd name="T95" fmla="*/ 157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2" h="293">
                <a:moveTo>
                  <a:pt x="288" y="178"/>
                </a:moveTo>
                <a:cubicBezTo>
                  <a:pt x="289" y="175"/>
                  <a:pt x="288" y="172"/>
                  <a:pt x="285" y="171"/>
                </a:cubicBezTo>
                <a:cubicBezTo>
                  <a:pt x="260" y="161"/>
                  <a:pt x="260" y="161"/>
                  <a:pt x="260" y="161"/>
                </a:cubicBezTo>
                <a:cubicBezTo>
                  <a:pt x="260" y="157"/>
                  <a:pt x="260" y="154"/>
                  <a:pt x="260" y="151"/>
                </a:cubicBezTo>
                <a:cubicBezTo>
                  <a:pt x="287" y="144"/>
                  <a:pt x="287" y="144"/>
                  <a:pt x="287" y="144"/>
                </a:cubicBezTo>
                <a:cubicBezTo>
                  <a:pt x="290" y="143"/>
                  <a:pt x="292" y="141"/>
                  <a:pt x="291" y="138"/>
                </a:cubicBezTo>
                <a:cubicBezTo>
                  <a:pt x="289" y="120"/>
                  <a:pt x="289" y="120"/>
                  <a:pt x="289" y="120"/>
                </a:cubicBezTo>
                <a:cubicBezTo>
                  <a:pt x="289" y="117"/>
                  <a:pt x="286" y="115"/>
                  <a:pt x="283" y="115"/>
                </a:cubicBezTo>
                <a:cubicBezTo>
                  <a:pt x="255" y="115"/>
                  <a:pt x="255" y="115"/>
                  <a:pt x="255" y="115"/>
                </a:cubicBezTo>
                <a:cubicBezTo>
                  <a:pt x="254" y="112"/>
                  <a:pt x="253" y="109"/>
                  <a:pt x="252" y="106"/>
                </a:cubicBezTo>
                <a:cubicBezTo>
                  <a:pt x="274" y="91"/>
                  <a:pt x="274" y="91"/>
                  <a:pt x="274" y="91"/>
                </a:cubicBezTo>
                <a:cubicBezTo>
                  <a:pt x="277" y="89"/>
                  <a:pt x="278" y="85"/>
                  <a:pt x="276" y="83"/>
                </a:cubicBezTo>
                <a:cubicBezTo>
                  <a:pt x="268" y="67"/>
                  <a:pt x="268" y="67"/>
                  <a:pt x="268" y="67"/>
                </a:cubicBezTo>
                <a:cubicBezTo>
                  <a:pt x="267" y="64"/>
                  <a:pt x="263" y="63"/>
                  <a:pt x="260" y="64"/>
                </a:cubicBezTo>
                <a:cubicBezTo>
                  <a:pt x="233" y="75"/>
                  <a:pt x="233" y="75"/>
                  <a:pt x="233" y="75"/>
                </a:cubicBezTo>
                <a:cubicBezTo>
                  <a:pt x="232" y="73"/>
                  <a:pt x="230" y="71"/>
                  <a:pt x="228" y="69"/>
                </a:cubicBezTo>
                <a:cubicBezTo>
                  <a:pt x="244" y="46"/>
                  <a:pt x="244" y="46"/>
                  <a:pt x="244" y="46"/>
                </a:cubicBezTo>
                <a:cubicBezTo>
                  <a:pt x="245" y="44"/>
                  <a:pt x="245" y="40"/>
                  <a:pt x="243" y="39"/>
                </a:cubicBezTo>
                <a:cubicBezTo>
                  <a:pt x="229" y="26"/>
                  <a:pt x="229" y="26"/>
                  <a:pt x="229" y="26"/>
                </a:cubicBezTo>
                <a:cubicBezTo>
                  <a:pt x="227" y="25"/>
                  <a:pt x="223" y="25"/>
                  <a:pt x="221" y="27"/>
                </a:cubicBezTo>
                <a:cubicBezTo>
                  <a:pt x="198" y="47"/>
                  <a:pt x="198" y="47"/>
                  <a:pt x="198" y="47"/>
                </a:cubicBezTo>
                <a:cubicBezTo>
                  <a:pt x="198" y="47"/>
                  <a:pt x="198" y="47"/>
                  <a:pt x="198" y="47"/>
                </a:cubicBezTo>
                <a:cubicBezTo>
                  <a:pt x="198" y="47"/>
                  <a:pt x="197" y="47"/>
                  <a:pt x="197" y="47"/>
                </a:cubicBezTo>
                <a:cubicBezTo>
                  <a:pt x="201" y="17"/>
                  <a:pt x="201" y="17"/>
                  <a:pt x="201" y="17"/>
                </a:cubicBezTo>
                <a:cubicBezTo>
                  <a:pt x="202" y="13"/>
                  <a:pt x="200" y="11"/>
                  <a:pt x="197" y="10"/>
                </a:cubicBezTo>
                <a:cubicBezTo>
                  <a:pt x="180" y="5"/>
                  <a:pt x="180" y="5"/>
                  <a:pt x="180" y="5"/>
                </a:cubicBezTo>
                <a:cubicBezTo>
                  <a:pt x="177" y="4"/>
                  <a:pt x="174" y="5"/>
                  <a:pt x="173" y="8"/>
                </a:cubicBezTo>
                <a:cubicBezTo>
                  <a:pt x="161" y="36"/>
                  <a:pt x="161" y="36"/>
                  <a:pt x="161" y="36"/>
                </a:cubicBezTo>
                <a:cubicBezTo>
                  <a:pt x="159" y="36"/>
                  <a:pt x="157" y="36"/>
                  <a:pt x="155" y="36"/>
                </a:cubicBezTo>
                <a:cubicBezTo>
                  <a:pt x="155" y="35"/>
                  <a:pt x="155" y="35"/>
                  <a:pt x="155" y="35"/>
                </a:cubicBezTo>
                <a:cubicBezTo>
                  <a:pt x="147" y="5"/>
                  <a:pt x="147" y="5"/>
                  <a:pt x="147" y="5"/>
                </a:cubicBezTo>
                <a:cubicBezTo>
                  <a:pt x="146" y="2"/>
                  <a:pt x="143" y="0"/>
                  <a:pt x="140" y="1"/>
                </a:cubicBezTo>
                <a:cubicBezTo>
                  <a:pt x="122" y="4"/>
                  <a:pt x="122" y="4"/>
                  <a:pt x="122" y="4"/>
                </a:cubicBezTo>
                <a:cubicBezTo>
                  <a:pt x="119" y="4"/>
                  <a:pt x="117" y="7"/>
                  <a:pt x="117" y="10"/>
                </a:cubicBezTo>
                <a:cubicBezTo>
                  <a:pt x="118" y="40"/>
                  <a:pt x="118" y="40"/>
                  <a:pt x="118" y="40"/>
                </a:cubicBezTo>
                <a:cubicBezTo>
                  <a:pt x="116" y="40"/>
                  <a:pt x="114" y="41"/>
                  <a:pt x="112" y="41"/>
                </a:cubicBezTo>
                <a:cubicBezTo>
                  <a:pt x="112" y="41"/>
                  <a:pt x="112" y="41"/>
                  <a:pt x="112" y="41"/>
                </a:cubicBezTo>
                <a:cubicBezTo>
                  <a:pt x="93" y="16"/>
                  <a:pt x="93" y="16"/>
                  <a:pt x="93" y="16"/>
                </a:cubicBezTo>
                <a:cubicBezTo>
                  <a:pt x="92" y="14"/>
                  <a:pt x="88" y="13"/>
                  <a:pt x="86" y="15"/>
                </a:cubicBezTo>
                <a:cubicBezTo>
                  <a:pt x="70" y="24"/>
                  <a:pt x="70" y="24"/>
                  <a:pt x="70" y="24"/>
                </a:cubicBezTo>
                <a:cubicBezTo>
                  <a:pt x="68" y="25"/>
                  <a:pt x="67" y="28"/>
                  <a:pt x="68" y="31"/>
                </a:cubicBezTo>
                <a:cubicBezTo>
                  <a:pt x="79" y="59"/>
                  <a:pt x="79" y="59"/>
                  <a:pt x="79" y="59"/>
                </a:cubicBezTo>
                <a:cubicBezTo>
                  <a:pt x="77" y="60"/>
                  <a:pt x="76" y="62"/>
                  <a:pt x="74" y="63"/>
                </a:cubicBezTo>
                <a:cubicBezTo>
                  <a:pt x="74" y="63"/>
                  <a:pt x="74" y="63"/>
                  <a:pt x="74" y="63"/>
                </a:cubicBezTo>
                <a:cubicBezTo>
                  <a:pt x="48" y="47"/>
                  <a:pt x="48" y="47"/>
                  <a:pt x="48" y="47"/>
                </a:cubicBezTo>
                <a:cubicBezTo>
                  <a:pt x="45" y="45"/>
                  <a:pt x="42" y="46"/>
                  <a:pt x="40" y="48"/>
                </a:cubicBezTo>
                <a:cubicBezTo>
                  <a:pt x="28" y="62"/>
                  <a:pt x="28" y="62"/>
                  <a:pt x="28" y="62"/>
                </a:cubicBezTo>
                <a:cubicBezTo>
                  <a:pt x="27" y="64"/>
                  <a:pt x="27" y="68"/>
                  <a:pt x="29" y="70"/>
                </a:cubicBezTo>
                <a:cubicBezTo>
                  <a:pt x="50" y="92"/>
                  <a:pt x="50" y="92"/>
                  <a:pt x="50" y="92"/>
                </a:cubicBezTo>
                <a:cubicBezTo>
                  <a:pt x="50" y="92"/>
                  <a:pt x="50" y="92"/>
                  <a:pt x="50" y="92"/>
                </a:cubicBezTo>
                <a:cubicBezTo>
                  <a:pt x="49" y="94"/>
                  <a:pt x="48" y="97"/>
                  <a:pt x="47" y="99"/>
                </a:cubicBezTo>
                <a:cubicBezTo>
                  <a:pt x="46" y="99"/>
                  <a:pt x="46" y="99"/>
                  <a:pt x="46" y="99"/>
                </a:cubicBezTo>
                <a:cubicBezTo>
                  <a:pt x="16" y="94"/>
                  <a:pt x="16" y="94"/>
                  <a:pt x="16" y="94"/>
                </a:cubicBezTo>
                <a:cubicBezTo>
                  <a:pt x="13" y="93"/>
                  <a:pt x="10" y="95"/>
                  <a:pt x="10" y="98"/>
                </a:cubicBezTo>
                <a:cubicBezTo>
                  <a:pt x="4" y="115"/>
                  <a:pt x="4" y="115"/>
                  <a:pt x="4" y="115"/>
                </a:cubicBezTo>
                <a:cubicBezTo>
                  <a:pt x="3" y="118"/>
                  <a:pt x="5" y="121"/>
                  <a:pt x="8" y="122"/>
                </a:cubicBezTo>
                <a:cubicBezTo>
                  <a:pt x="36" y="135"/>
                  <a:pt x="36" y="135"/>
                  <a:pt x="36" y="135"/>
                </a:cubicBezTo>
                <a:cubicBezTo>
                  <a:pt x="36" y="135"/>
                  <a:pt x="36" y="135"/>
                  <a:pt x="36" y="135"/>
                </a:cubicBezTo>
                <a:cubicBezTo>
                  <a:pt x="36" y="137"/>
                  <a:pt x="36" y="139"/>
                  <a:pt x="35" y="141"/>
                </a:cubicBezTo>
                <a:cubicBezTo>
                  <a:pt x="35" y="141"/>
                  <a:pt x="35" y="141"/>
                  <a:pt x="35" y="141"/>
                </a:cubicBezTo>
                <a:cubicBezTo>
                  <a:pt x="5" y="149"/>
                  <a:pt x="5" y="149"/>
                  <a:pt x="5" y="149"/>
                </a:cubicBezTo>
                <a:cubicBezTo>
                  <a:pt x="2" y="149"/>
                  <a:pt x="0" y="152"/>
                  <a:pt x="1" y="155"/>
                </a:cubicBezTo>
                <a:cubicBezTo>
                  <a:pt x="3" y="173"/>
                  <a:pt x="3" y="173"/>
                  <a:pt x="3" y="173"/>
                </a:cubicBezTo>
                <a:cubicBezTo>
                  <a:pt x="3" y="176"/>
                  <a:pt x="6" y="178"/>
                  <a:pt x="9" y="178"/>
                </a:cubicBezTo>
                <a:cubicBezTo>
                  <a:pt x="39" y="178"/>
                  <a:pt x="39" y="178"/>
                  <a:pt x="39" y="178"/>
                </a:cubicBezTo>
                <a:cubicBezTo>
                  <a:pt x="40" y="180"/>
                  <a:pt x="41" y="183"/>
                  <a:pt x="42" y="185"/>
                </a:cubicBezTo>
                <a:cubicBezTo>
                  <a:pt x="17" y="202"/>
                  <a:pt x="17" y="202"/>
                  <a:pt x="17" y="202"/>
                </a:cubicBezTo>
                <a:cubicBezTo>
                  <a:pt x="15" y="204"/>
                  <a:pt x="14" y="207"/>
                  <a:pt x="16" y="210"/>
                </a:cubicBezTo>
                <a:cubicBezTo>
                  <a:pt x="24" y="226"/>
                  <a:pt x="24" y="226"/>
                  <a:pt x="24" y="226"/>
                </a:cubicBezTo>
                <a:cubicBezTo>
                  <a:pt x="25" y="228"/>
                  <a:pt x="29" y="229"/>
                  <a:pt x="32" y="228"/>
                </a:cubicBezTo>
                <a:cubicBezTo>
                  <a:pt x="59" y="218"/>
                  <a:pt x="59" y="218"/>
                  <a:pt x="59" y="218"/>
                </a:cubicBezTo>
                <a:cubicBezTo>
                  <a:pt x="61" y="219"/>
                  <a:pt x="62" y="221"/>
                  <a:pt x="64" y="223"/>
                </a:cubicBezTo>
                <a:cubicBezTo>
                  <a:pt x="48" y="248"/>
                  <a:pt x="48" y="248"/>
                  <a:pt x="48" y="248"/>
                </a:cubicBezTo>
                <a:cubicBezTo>
                  <a:pt x="47" y="250"/>
                  <a:pt x="47" y="254"/>
                  <a:pt x="50" y="255"/>
                </a:cubicBezTo>
                <a:cubicBezTo>
                  <a:pt x="64" y="267"/>
                  <a:pt x="64" y="267"/>
                  <a:pt x="64" y="267"/>
                </a:cubicBezTo>
                <a:cubicBezTo>
                  <a:pt x="66" y="269"/>
                  <a:pt x="69" y="268"/>
                  <a:pt x="72" y="266"/>
                </a:cubicBezTo>
                <a:cubicBezTo>
                  <a:pt x="92" y="246"/>
                  <a:pt x="92" y="246"/>
                  <a:pt x="92" y="246"/>
                </a:cubicBezTo>
                <a:cubicBezTo>
                  <a:pt x="95" y="247"/>
                  <a:pt x="97" y="249"/>
                  <a:pt x="100" y="250"/>
                </a:cubicBezTo>
                <a:cubicBezTo>
                  <a:pt x="95" y="279"/>
                  <a:pt x="95" y="279"/>
                  <a:pt x="95" y="279"/>
                </a:cubicBezTo>
                <a:cubicBezTo>
                  <a:pt x="95" y="282"/>
                  <a:pt x="96" y="284"/>
                  <a:pt x="99" y="285"/>
                </a:cubicBezTo>
                <a:cubicBezTo>
                  <a:pt x="117" y="290"/>
                  <a:pt x="117" y="290"/>
                  <a:pt x="117" y="290"/>
                </a:cubicBezTo>
                <a:cubicBezTo>
                  <a:pt x="119" y="291"/>
                  <a:pt x="122" y="290"/>
                  <a:pt x="124" y="287"/>
                </a:cubicBezTo>
                <a:cubicBezTo>
                  <a:pt x="135" y="260"/>
                  <a:pt x="135" y="260"/>
                  <a:pt x="135" y="260"/>
                </a:cubicBezTo>
                <a:cubicBezTo>
                  <a:pt x="136" y="260"/>
                  <a:pt x="138" y="260"/>
                  <a:pt x="139" y="260"/>
                </a:cubicBezTo>
                <a:cubicBezTo>
                  <a:pt x="146" y="288"/>
                  <a:pt x="146" y="288"/>
                  <a:pt x="146" y="288"/>
                </a:cubicBezTo>
                <a:cubicBezTo>
                  <a:pt x="147" y="291"/>
                  <a:pt x="150" y="293"/>
                  <a:pt x="152" y="292"/>
                </a:cubicBezTo>
                <a:cubicBezTo>
                  <a:pt x="171" y="290"/>
                  <a:pt x="171" y="290"/>
                  <a:pt x="171" y="290"/>
                </a:cubicBezTo>
                <a:cubicBezTo>
                  <a:pt x="173" y="290"/>
                  <a:pt x="176" y="287"/>
                  <a:pt x="176" y="284"/>
                </a:cubicBezTo>
                <a:cubicBezTo>
                  <a:pt x="176" y="257"/>
                  <a:pt x="176" y="257"/>
                  <a:pt x="176" y="257"/>
                </a:cubicBezTo>
                <a:cubicBezTo>
                  <a:pt x="178" y="256"/>
                  <a:pt x="181" y="256"/>
                  <a:pt x="184" y="255"/>
                </a:cubicBezTo>
                <a:cubicBezTo>
                  <a:pt x="200" y="277"/>
                  <a:pt x="200" y="277"/>
                  <a:pt x="200" y="277"/>
                </a:cubicBezTo>
                <a:cubicBezTo>
                  <a:pt x="202" y="279"/>
                  <a:pt x="205" y="280"/>
                  <a:pt x="207" y="279"/>
                </a:cubicBezTo>
                <a:cubicBezTo>
                  <a:pt x="224" y="270"/>
                  <a:pt x="224" y="270"/>
                  <a:pt x="224" y="270"/>
                </a:cubicBezTo>
                <a:cubicBezTo>
                  <a:pt x="226" y="268"/>
                  <a:pt x="227" y="265"/>
                  <a:pt x="226" y="262"/>
                </a:cubicBezTo>
                <a:cubicBezTo>
                  <a:pt x="216" y="238"/>
                  <a:pt x="216" y="238"/>
                  <a:pt x="216" y="238"/>
                </a:cubicBezTo>
                <a:cubicBezTo>
                  <a:pt x="218" y="236"/>
                  <a:pt x="221" y="234"/>
                  <a:pt x="223" y="232"/>
                </a:cubicBezTo>
                <a:cubicBezTo>
                  <a:pt x="246" y="246"/>
                  <a:pt x="246" y="246"/>
                  <a:pt x="246" y="246"/>
                </a:cubicBezTo>
                <a:cubicBezTo>
                  <a:pt x="248" y="248"/>
                  <a:pt x="252" y="248"/>
                  <a:pt x="253" y="245"/>
                </a:cubicBezTo>
                <a:cubicBezTo>
                  <a:pt x="265" y="231"/>
                  <a:pt x="265" y="231"/>
                  <a:pt x="265" y="231"/>
                </a:cubicBezTo>
                <a:cubicBezTo>
                  <a:pt x="267" y="229"/>
                  <a:pt x="267" y="226"/>
                  <a:pt x="265" y="223"/>
                </a:cubicBezTo>
                <a:cubicBezTo>
                  <a:pt x="246" y="204"/>
                  <a:pt x="246" y="204"/>
                  <a:pt x="246" y="204"/>
                </a:cubicBezTo>
                <a:cubicBezTo>
                  <a:pt x="247" y="201"/>
                  <a:pt x="249" y="198"/>
                  <a:pt x="250" y="196"/>
                </a:cubicBezTo>
                <a:cubicBezTo>
                  <a:pt x="277" y="200"/>
                  <a:pt x="277" y="200"/>
                  <a:pt x="277" y="200"/>
                </a:cubicBezTo>
                <a:cubicBezTo>
                  <a:pt x="280" y="200"/>
                  <a:pt x="283" y="198"/>
                  <a:pt x="283" y="196"/>
                </a:cubicBezTo>
                <a:lnTo>
                  <a:pt x="288" y="178"/>
                </a:lnTo>
                <a:close/>
                <a:moveTo>
                  <a:pt x="133" y="231"/>
                </a:moveTo>
                <a:cubicBezTo>
                  <a:pt x="142" y="199"/>
                  <a:pt x="142" y="199"/>
                  <a:pt x="142" y="199"/>
                </a:cubicBezTo>
                <a:cubicBezTo>
                  <a:pt x="152" y="200"/>
                  <a:pt x="162" y="198"/>
                  <a:pt x="171" y="193"/>
                </a:cubicBezTo>
                <a:cubicBezTo>
                  <a:pt x="195" y="218"/>
                  <a:pt x="195" y="218"/>
                  <a:pt x="195" y="218"/>
                </a:cubicBezTo>
                <a:cubicBezTo>
                  <a:pt x="177" y="230"/>
                  <a:pt x="155" y="236"/>
                  <a:pt x="133" y="231"/>
                </a:cubicBezTo>
                <a:close/>
                <a:moveTo>
                  <a:pt x="70" y="182"/>
                </a:moveTo>
                <a:cubicBezTo>
                  <a:pt x="104" y="174"/>
                  <a:pt x="104" y="174"/>
                  <a:pt x="104" y="174"/>
                </a:cubicBezTo>
                <a:cubicBezTo>
                  <a:pt x="109" y="182"/>
                  <a:pt x="116" y="189"/>
                  <a:pt x="126" y="194"/>
                </a:cubicBezTo>
                <a:cubicBezTo>
                  <a:pt x="116" y="227"/>
                  <a:pt x="116" y="227"/>
                  <a:pt x="116" y="227"/>
                </a:cubicBezTo>
                <a:cubicBezTo>
                  <a:pt x="95" y="218"/>
                  <a:pt x="79" y="202"/>
                  <a:pt x="70" y="182"/>
                </a:cubicBezTo>
                <a:close/>
                <a:moveTo>
                  <a:pt x="163" y="65"/>
                </a:moveTo>
                <a:cubicBezTo>
                  <a:pt x="153" y="97"/>
                  <a:pt x="153" y="97"/>
                  <a:pt x="153" y="97"/>
                </a:cubicBezTo>
                <a:cubicBezTo>
                  <a:pt x="142" y="96"/>
                  <a:pt x="131" y="99"/>
                  <a:pt x="122" y="104"/>
                </a:cubicBezTo>
                <a:cubicBezTo>
                  <a:pt x="98" y="80"/>
                  <a:pt x="98" y="80"/>
                  <a:pt x="98" y="80"/>
                </a:cubicBezTo>
                <a:cubicBezTo>
                  <a:pt x="116" y="66"/>
                  <a:pt x="139" y="61"/>
                  <a:pt x="163" y="65"/>
                </a:cubicBezTo>
                <a:close/>
                <a:moveTo>
                  <a:pt x="226" y="116"/>
                </a:moveTo>
                <a:cubicBezTo>
                  <a:pt x="193" y="125"/>
                  <a:pt x="193" y="125"/>
                  <a:pt x="193" y="125"/>
                </a:cubicBezTo>
                <a:cubicBezTo>
                  <a:pt x="188" y="115"/>
                  <a:pt x="180" y="107"/>
                  <a:pt x="170" y="102"/>
                </a:cubicBezTo>
                <a:cubicBezTo>
                  <a:pt x="179" y="70"/>
                  <a:pt x="179" y="70"/>
                  <a:pt x="179" y="70"/>
                </a:cubicBezTo>
                <a:cubicBezTo>
                  <a:pt x="201" y="78"/>
                  <a:pt x="218" y="96"/>
                  <a:pt x="226" y="116"/>
                </a:cubicBezTo>
                <a:close/>
                <a:moveTo>
                  <a:pt x="198" y="141"/>
                </a:moveTo>
                <a:cubicBezTo>
                  <a:pt x="231" y="133"/>
                  <a:pt x="231" y="133"/>
                  <a:pt x="231" y="133"/>
                </a:cubicBezTo>
                <a:cubicBezTo>
                  <a:pt x="233" y="145"/>
                  <a:pt x="233" y="159"/>
                  <a:pt x="229" y="172"/>
                </a:cubicBezTo>
                <a:cubicBezTo>
                  <a:pt x="225" y="185"/>
                  <a:pt x="218" y="198"/>
                  <a:pt x="208" y="207"/>
                </a:cubicBezTo>
                <a:cubicBezTo>
                  <a:pt x="185" y="183"/>
                  <a:pt x="185" y="183"/>
                  <a:pt x="185" y="183"/>
                </a:cubicBezTo>
                <a:cubicBezTo>
                  <a:pt x="190" y="177"/>
                  <a:pt x="195" y="170"/>
                  <a:pt x="197" y="162"/>
                </a:cubicBezTo>
                <a:cubicBezTo>
                  <a:pt x="199" y="155"/>
                  <a:pt x="199" y="148"/>
                  <a:pt x="198" y="141"/>
                </a:cubicBezTo>
                <a:close/>
                <a:moveTo>
                  <a:pt x="169" y="154"/>
                </a:moveTo>
                <a:cubicBezTo>
                  <a:pt x="166" y="166"/>
                  <a:pt x="153" y="173"/>
                  <a:pt x="142" y="169"/>
                </a:cubicBezTo>
                <a:cubicBezTo>
                  <a:pt x="130" y="166"/>
                  <a:pt x="123" y="154"/>
                  <a:pt x="127" y="142"/>
                </a:cubicBezTo>
                <a:cubicBezTo>
                  <a:pt x="130" y="130"/>
                  <a:pt x="142" y="123"/>
                  <a:pt x="154" y="127"/>
                </a:cubicBezTo>
                <a:cubicBezTo>
                  <a:pt x="166" y="130"/>
                  <a:pt x="172" y="142"/>
                  <a:pt x="169" y="154"/>
                </a:cubicBezTo>
                <a:close/>
                <a:moveTo>
                  <a:pt x="98" y="157"/>
                </a:moveTo>
                <a:cubicBezTo>
                  <a:pt x="65" y="166"/>
                  <a:pt x="65" y="166"/>
                  <a:pt x="65" y="166"/>
                </a:cubicBezTo>
                <a:cubicBezTo>
                  <a:pt x="62" y="152"/>
                  <a:pt x="62" y="138"/>
                  <a:pt x="66" y="125"/>
                </a:cubicBezTo>
                <a:cubicBezTo>
                  <a:pt x="70" y="112"/>
                  <a:pt x="77" y="101"/>
                  <a:pt x="85" y="91"/>
                </a:cubicBezTo>
                <a:cubicBezTo>
                  <a:pt x="108" y="116"/>
                  <a:pt x="108" y="116"/>
                  <a:pt x="108" y="116"/>
                </a:cubicBezTo>
                <a:cubicBezTo>
                  <a:pt x="104" y="121"/>
                  <a:pt x="101" y="127"/>
                  <a:pt x="99" y="134"/>
                </a:cubicBezTo>
                <a:cubicBezTo>
                  <a:pt x="96" y="142"/>
                  <a:pt x="96" y="150"/>
                  <a:pt x="98" y="157"/>
                </a:cubicBezTo>
                <a:close/>
              </a:path>
            </a:pathLst>
          </a:custGeom>
          <a:solidFill>
            <a:srgbClr val="63357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34" name="Freeform 31">
            <a:extLst>
              <a:ext uri="{FF2B5EF4-FFF2-40B4-BE49-F238E27FC236}">
                <a16:creationId xmlns:a16="http://schemas.microsoft.com/office/drawing/2014/main" id="{55A00557-11FC-CC37-814D-42AE12F1631F}"/>
              </a:ext>
            </a:extLst>
          </p:cNvPr>
          <p:cNvSpPr>
            <a:spLocks noEditPoints="1"/>
          </p:cNvSpPr>
          <p:nvPr/>
        </p:nvSpPr>
        <p:spPr bwMode="auto">
          <a:xfrm flipH="1">
            <a:off x="7568278" y="1916873"/>
            <a:ext cx="920706" cy="920706"/>
          </a:xfrm>
          <a:custGeom>
            <a:avLst/>
            <a:gdLst>
              <a:gd name="T0" fmla="*/ 234 w 263"/>
              <a:gd name="T1" fmla="*/ 144 h 263"/>
              <a:gd name="T2" fmla="*/ 262 w 263"/>
              <a:gd name="T3" fmla="*/ 124 h 263"/>
              <a:gd name="T4" fmla="*/ 230 w 263"/>
              <a:gd name="T5" fmla="*/ 103 h 263"/>
              <a:gd name="T6" fmla="*/ 249 w 263"/>
              <a:gd name="T7" fmla="*/ 74 h 263"/>
              <a:gd name="T8" fmla="*/ 210 w 263"/>
              <a:gd name="T9" fmla="*/ 67 h 263"/>
              <a:gd name="T10" fmla="*/ 219 w 263"/>
              <a:gd name="T11" fmla="*/ 34 h 263"/>
              <a:gd name="T12" fmla="*/ 179 w 263"/>
              <a:gd name="T13" fmla="*/ 42 h 263"/>
              <a:gd name="T14" fmla="*/ 182 w 263"/>
              <a:gd name="T15" fmla="*/ 14 h 263"/>
              <a:gd name="T16" fmla="*/ 156 w 263"/>
              <a:gd name="T17" fmla="*/ 7 h 263"/>
              <a:gd name="T18" fmla="*/ 140 w 263"/>
              <a:gd name="T19" fmla="*/ 31 h 263"/>
              <a:gd name="T20" fmla="*/ 110 w 263"/>
              <a:gd name="T21" fmla="*/ 3 h 263"/>
              <a:gd name="T22" fmla="*/ 101 w 263"/>
              <a:gd name="T23" fmla="*/ 37 h 263"/>
              <a:gd name="T24" fmla="*/ 78 w 263"/>
              <a:gd name="T25" fmla="*/ 12 h 263"/>
              <a:gd name="T26" fmla="*/ 71 w 263"/>
              <a:gd name="T27" fmla="*/ 52 h 263"/>
              <a:gd name="T28" fmla="*/ 43 w 263"/>
              <a:gd name="T29" fmla="*/ 42 h 263"/>
              <a:gd name="T30" fmla="*/ 26 w 263"/>
              <a:gd name="T31" fmla="*/ 62 h 263"/>
              <a:gd name="T32" fmla="*/ 42 w 263"/>
              <a:gd name="T33" fmla="*/ 88 h 263"/>
              <a:gd name="T34" fmla="*/ 9 w 263"/>
              <a:gd name="T35" fmla="*/ 87 h 263"/>
              <a:gd name="T36" fmla="*/ 32 w 263"/>
              <a:gd name="T37" fmla="*/ 121 h 263"/>
              <a:gd name="T38" fmla="*/ 31 w 263"/>
              <a:gd name="T39" fmla="*/ 127 h 263"/>
              <a:gd name="T40" fmla="*/ 3 w 263"/>
              <a:gd name="T41" fmla="*/ 156 h 263"/>
              <a:gd name="T42" fmla="*/ 37 w 263"/>
              <a:gd name="T43" fmla="*/ 166 h 263"/>
              <a:gd name="T44" fmla="*/ 22 w 263"/>
              <a:gd name="T45" fmla="*/ 203 h 263"/>
              <a:gd name="T46" fmla="*/ 57 w 263"/>
              <a:gd name="T47" fmla="*/ 200 h 263"/>
              <a:gd name="T48" fmla="*/ 58 w 263"/>
              <a:gd name="T49" fmla="*/ 240 h 263"/>
              <a:gd name="T50" fmla="*/ 90 w 263"/>
              <a:gd name="T51" fmla="*/ 225 h 263"/>
              <a:gd name="T52" fmla="*/ 105 w 263"/>
              <a:gd name="T53" fmla="*/ 261 h 263"/>
              <a:gd name="T54" fmla="*/ 125 w 263"/>
              <a:gd name="T55" fmla="*/ 234 h 263"/>
              <a:gd name="T56" fmla="*/ 154 w 263"/>
              <a:gd name="T57" fmla="*/ 261 h 263"/>
              <a:gd name="T58" fmla="*/ 166 w 263"/>
              <a:gd name="T59" fmla="*/ 229 h 263"/>
              <a:gd name="T60" fmla="*/ 202 w 263"/>
              <a:gd name="T61" fmla="*/ 242 h 263"/>
              <a:gd name="T62" fmla="*/ 201 w 263"/>
              <a:gd name="T63" fmla="*/ 208 h 263"/>
              <a:gd name="T64" fmla="*/ 239 w 263"/>
              <a:gd name="T65" fmla="*/ 208 h 263"/>
              <a:gd name="T66" fmla="*/ 225 w 263"/>
              <a:gd name="T67" fmla="*/ 176 h 263"/>
              <a:gd name="T68" fmla="*/ 260 w 263"/>
              <a:gd name="T69" fmla="*/ 160 h 263"/>
              <a:gd name="T70" fmla="*/ 154 w 263"/>
              <a:gd name="T71" fmla="*/ 174 h 263"/>
              <a:gd name="T72" fmla="*/ 63 w 263"/>
              <a:gd name="T73" fmla="*/ 163 h 263"/>
              <a:gd name="T74" fmla="*/ 105 w 263"/>
              <a:gd name="T75" fmla="*/ 204 h 263"/>
              <a:gd name="T76" fmla="*/ 138 w 263"/>
              <a:gd name="T77" fmla="*/ 87 h 263"/>
              <a:gd name="T78" fmla="*/ 147 w 263"/>
              <a:gd name="T79" fmla="*/ 58 h 263"/>
              <a:gd name="T80" fmla="*/ 153 w 263"/>
              <a:gd name="T81" fmla="*/ 91 h 263"/>
              <a:gd name="T82" fmla="*/ 179 w 263"/>
              <a:gd name="T83" fmla="*/ 126 h 263"/>
              <a:gd name="T84" fmla="*/ 188 w 263"/>
              <a:gd name="T85" fmla="*/ 186 h 263"/>
              <a:gd name="T86" fmla="*/ 179 w 263"/>
              <a:gd name="T87" fmla="*/ 126 h 263"/>
              <a:gd name="T88" fmla="*/ 114 w 263"/>
              <a:gd name="T89" fmla="*/ 127 h 263"/>
              <a:gd name="T90" fmla="*/ 88 w 263"/>
              <a:gd name="T91" fmla="*/ 141 h 263"/>
              <a:gd name="T92" fmla="*/ 77 w 263"/>
              <a:gd name="T93" fmla="*/ 82 h 263"/>
              <a:gd name="T94" fmla="*/ 88 w 263"/>
              <a:gd name="T95" fmla="*/ 141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3" h="263">
                <a:moveTo>
                  <a:pt x="260" y="160"/>
                </a:moveTo>
                <a:cubicBezTo>
                  <a:pt x="261" y="157"/>
                  <a:pt x="259" y="155"/>
                  <a:pt x="257" y="154"/>
                </a:cubicBezTo>
                <a:cubicBezTo>
                  <a:pt x="234" y="144"/>
                  <a:pt x="234" y="144"/>
                  <a:pt x="234" y="144"/>
                </a:cubicBezTo>
                <a:cubicBezTo>
                  <a:pt x="234" y="141"/>
                  <a:pt x="235" y="138"/>
                  <a:pt x="235" y="135"/>
                </a:cubicBezTo>
                <a:cubicBezTo>
                  <a:pt x="258" y="129"/>
                  <a:pt x="258" y="129"/>
                  <a:pt x="258" y="129"/>
                </a:cubicBezTo>
                <a:cubicBezTo>
                  <a:pt x="261" y="129"/>
                  <a:pt x="263" y="126"/>
                  <a:pt x="262" y="124"/>
                </a:cubicBezTo>
                <a:cubicBezTo>
                  <a:pt x="260" y="107"/>
                  <a:pt x="260" y="107"/>
                  <a:pt x="260" y="107"/>
                </a:cubicBezTo>
                <a:cubicBezTo>
                  <a:pt x="260" y="105"/>
                  <a:pt x="258" y="103"/>
                  <a:pt x="255" y="103"/>
                </a:cubicBezTo>
                <a:cubicBezTo>
                  <a:pt x="230" y="103"/>
                  <a:pt x="230" y="103"/>
                  <a:pt x="230" y="103"/>
                </a:cubicBezTo>
                <a:cubicBezTo>
                  <a:pt x="229" y="100"/>
                  <a:pt x="228" y="98"/>
                  <a:pt x="227" y="95"/>
                </a:cubicBezTo>
                <a:cubicBezTo>
                  <a:pt x="247" y="81"/>
                  <a:pt x="247" y="81"/>
                  <a:pt x="247" y="81"/>
                </a:cubicBezTo>
                <a:cubicBezTo>
                  <a:pt x="250" y="79"/>
                  <a:pt x="250" y="76"/>
                  <a:pt x="249" y="74"/>
                </a:cubicBezTo>
                <a:cubicBezTo>
                  <a:pt x="241" y="60"/>
                  <a:pt x="241" y="60"/>
                  <a:pt x="241" y="60"/>
                </a:cubicBezTo>
                <a:cubicBezTo>
                  <a:pt x="240" y="57"/>
                  <a:pt x="237" y="56"/>
                  <a:pt x="235" y="57"/>
                </a:cubicBezTo>
                <a:cubicBezTo>
                  <a:pt x="210" y="67"/>
                  <a:pt x="210" y="67"/>
                  <a:pt x="210" y="67"/>
                </a:cubicBezTo>
                <a:cubicBezTo>
                  <a:pt x="209" y="65"/>
                  <a:pt x="207" y="63"/>
                  <a:pt x="206" y="62"/>
                </a:cubicBezTo>
                <a:cubicBezTo>
                  <a:pt x="220" y="41"/>
                  <a:pt x="220" y="41"/>
                  <a:pt x="220" y="41"/>
                </a:cubicBezTo>
                <a:cubicBezTo>
                  <a:pt x="221" y="39"/>
                  <a:pt x="221" y="35"/>
                  <a:pt x="219" y="34"/>
                </a:cubicBezTo>
                <a:cubicBezTo>
                  <a:pt x="206" y="23"/>
                  <a:pt x="206" y="23"/>
                  <a:pt x="206" y="23"/>
                </a:cubicBezTo>
                <a:cubicBezTo>
                  <a:pt x="204" y="21"/>
                  <a:pt x="201" y="21"/>
                  <a:pt x="199" y="23"/>
                </a:cubicBezTo>
                <a:cubicBezTo>
                  <a:pt x="179" y="42"/>
                  <a:pt x="179" y="42"/>
                  <a:pt x="179" y="42"/>
                </a:cubicBezTo>
                <a:cubicBezTo>
                  <a:pt x="179" y="42"/>
                  <a:pt x="179" y="42"/>
                  <a:pt x="179" y="42"/>
                </a:cubicBezTo>
                <a:cubicBezTo>
                  <a:pt x="178" y="42"/>
                  <a:pt x="178" y="42"/>
                  <a:pt x="177" y="41"/>
                </a:cubicBezTo>
                <a:cubicBezTo>
                  <a:pt x="182" y="14"/>
                  <a:pt x="182" y="14"/>
                  <a:pt x="182" y="14"/>
                </a:cubicBezTo>
                <a:cubicBezTo>
                  <a:pt x="182" y="11"/>
                  <a:pt x="180" y="9"/>
                  <a:pt x="178" y="8"/>
                </a:cubicBezTo>
                <a:cubicBezTo>
                  <a:pt x="162" y="4"/>
                  <a:pt x="162" y="4"/>
                  <a:pt x="162" y="4"/>
                </a:cubicBezTo>
                <a:cubicBezTo>
                  <a:pt x="160" y="3"/>
                  <a:pt x="157" y="4"/>
                  <a:pt x="156" y="7"/>
                </a:cubicBezTo>
                <a:cubicBezTo>
                  <a:pt x="145" y="32"/>
                  <a:pt x="145" y="32"/>
                  <a:pt x="145" y="32"/>
                </a:cubicBezTo>
                <a:cubicBezTo>
                  <a:pt x="143" y="32"/>
                  <a:pt x="142" y="32"/>
                  <a:pt x="140" y="32"/>
                </a:cubicBezTo>
                <a:cubicBezTo>
                  <a:pt x="140" y="31"/>
                  <a:pt x="140" y="31"/>
                  <a:pt x="140" y="31"/>
                </a:cubicBezTo>
                <a:cubicBezTo>
                  <a:pt x="132" y="4"/>
                  <a:pt x="132" y="4"/>
                  <a:pt x="132" y="4"/>
                </a:cubicBezTo>
                <a:cubicBezTo>
                  <a:pt x="132" y="1"/>
                  <a:pt x="129" y="0"/>
                  <a:pt x="127" y="0"/>
                </a:cubicBezTo>
                <a:cubicBezTo>
                  <a:pt x="110" y="3"/>
                  <a:pt x="110" y="3"/>
                  <a:pt x="110" y="3"/>
                </a:cubicBezTo>
                <a:cubicBezTo>
                  <a:pt x="108" y="3"/>
                  <a:pt x="106" y="5"/>
                  <a:pt x="106" y="8"/>
                </a:cubicBezTo>
                <a:cubicBezTo>
                  <a:pt x="107" y="35"/>
                  <a:pt x="107" y="35"/>
                  <a:pt x="107" y="35"/>
                </a:cubicBezTo>
                <a:cubicBezTo>
                  <a:pt x="105" y="35"/>
                  <a:pt x="103" y="36"/>
                  <a:pt x="101" y="37"/>
                </a:cubicBezTo>
                <a:cubicBezTo>
                  <a:pt x="101" y="36"/>
                  <a:pt x="101" y="36"/>
                  <a:pt x="101" y="36"/>
                </a:cubicBezTo>
                <a:cubicBezTo>
                  <a:pt x="84" y="14"/>
                  <a:pt x="84" y="14"/>
                  <a:pt x="84" y="14"/>
                </a:cubicBezTo>
                <a:cubicBezTo>
                  <a:pt x="83" y="12"/>
                  <a:pt x="80" y="11"/>
                  <a:pt x="78" y="12"/>
                </a:cubicBezTo>
                <a:cubicBezTo>
                  <a:pt x="63" y="21"/>
                  <a:pt x="63" y="21"/>
                  <a:pt x="63" y="21"/>
                </a:cubicBezTo>
                <a:cubicBezTo>
                  <a:pt x="61" y="22"/>
                  <a:pt x="60" y="25"/>
                  <a:pt x="61" y="27"/>
                </a:cubicBezTo>
                <a:cubicBezTo>
                  <a:pt x="71" y="52"/>
                  <a:pt x="71" y="52"/>
                  <a:pt x="71" y="52"/>
                </a:cubicBezTo>
                <a:cubicBezTo>
                  <a:pt x="70" y="54"/>
                  <a:pt x="68" y="55"/>
                  <a:pt x="66" y="56"/>
                </a:cubicBezTo>
                <a:cubicBezTo>
                  <a:pt x="66" y="56"/>
                  <a:pt x="66" y="56"/>
                  <a:pt x="66" y="56"/>
                </a:cubicBezTo>
                <a:cubicBezTo>
                  <a:pt x="43" y="42"/>
                  <a:pt x="43" y="42"/>
                  <a:pt x="43" y="42"/>
                </a:cubicBezTo>
                <a:cubicBezTo>
                  <a:pt x="41" y="40"/>
                  <a:pt x="37" y="40"/>
                  <a:pt x="36" y="42"/>
                </a:cubicBezTo>
                <a:cubicBezTo>
                  <a:pt x="26" y="55"/>
                  <a:pt x="26" y="55"/>
                  <a:pt x="26" y="55"/>
                </a:cubicBezTo>
                <a:cubicBezTo>
                  <a:pt x="24" y="57"/>
                  <a:pt x="24" y="60"/>
                  <a:pt x="26" y="62"/>
                </a:cubicBezTo>
                <a:cubicBezTo>
                  <a:pt x="45" y="82"/>
                  <a:pt x="45" y="82"/>
                  <a:pt x="45" y="82"/>
                </a:cubicBezTo>
                <a:cubicBezTo>
                  <a:pt x="45" y="82"/>
                  <a:pt x="45" y="82"/>
                  <a:pt x="45" y="82"/>
                </a:cubicBezTo>
                <a:cubicBezTo>
                  <a:pt x="44" y="84"/>
                  <a:pt x="43" y="86"/>
                  <a:pt x="42" y="88"/>
                </a:cubicBezTo>
                <a:cubicBezTo>
                  <a:pt x="42" y="88"/>
                  <a:pt x="42" y="88"/>
                  <a:pt x="42" y="88"/>
                </a:cubicBezTo>
                <a:cubicBezTo>
                  <a:pt x="14" y="84"/>
                  <a:pt x="14" y="84"/>
                  <a:pt x="14" y="84"/>
                </a:cubicBezTo>
                <a:cubicBezTo>
                  <a:pt x="12" y="83"/>
                  <a:pt x="9" y="85"/>
                  <a:pt x="9" y="87"/>
                </a:cubicBezTo>
                <a:cubicBezTo>
                  <a:pt x="4" y="103"/>
                  <a:pt x="4" y="103"/>
                  <a:pt x="4" y="103"/>
                </a:cubicBezTo>
                <a:cubicBezTo>
                  <a:pt x="3" y="106"/>
                  <a:pt x="4" y="108"/>
                  <a:pt x="7" y="109"/>
                </a:cubicBezTo>
                <a:cubicBezTo>
                  <a:pt x="32" y="121"/>
                  <a:pt x="32" y="121"/>
                  <a:pt x="32" y="121"/>
                </a:cubicBezTo>
                <a:cubicBezTo>
                  <a:pt x="32" y="121"/>
                  <a:pt x="32" y="121"/>
                  <a:pt x="32" y="121"/>
                </a:cubicBezTo>
                <a:cubicBezTo>
                  <a:pt x="32" y="123"/>
                  <a:pt x="32" y="125"/>
                  <a:pt x="32" y="126"/>
                </a:cubicBezTo>
                <a:cubicBezTo>
                  <a:pt x="31" y="127"/>
                  <a:pt x="31" y="127"/>
                  <a:pt x="31" y="127"/>
                </a:cubicBezTo>
                <a:cubicBezTo>
                  <a:pt x="5" y="133"/>
                  <a:pt x="5" y="133"/>
                  <a:pt x="5" y="133"/>
                </a:cubicBezTo>
                <a:cubicBezTo>
                  <a:pt x="2" y="134"/>
                  <a:pt x="0" y="137"/>
                  <a:pt x="1" y="139"/>
                </a:cubicBezTo>
                <a:cubicBezTo>
                  <a:pt x="3" y="156"/>
                  <a:pt x="3" y="156"/>
                  <a:pt x="3" y="156"/>
                </a:cubicBezTo>
                <a:cubicBezTo>
                  <a:pt x="3" y="158"/>
                  <a:pt x="5" y="160"/>
                  <a:pt x="8" y="160"/>
                </a:cubicBezTo>
                <a:cubicBezTo>
                  <a:pt x="35" y="160"/>
                  <a:pt x="35" y="160"/>
                  <a:pt x="35" y="160"/>
                </a:cubicBezTo>
                <a:cubicBezTo>
                  <a:pt x="36" y="162"/>
                  <a:pt x="37" y="164"/>
                  <a:pt x="37" y="166"/>
                </a:cubicBezTo>
                <a:cubicBezTo>
                  <a:pt x="16" y="182"/>
                  <a:pt x="16" y="182"/>
                  <a:pt x="16" y="182"/>
                </a:cubicBezTo>
                <a:cubicBezTo>
                  <a:pt x="13" y="183"/>
                  <a:pt x="13" y="186"/>
                  <a:pt x="14" y="188"/>
                </a:cubicBezTo>
                <a:cubicBezTo>
                  <a:pt x="22" y="203"/>
                  <a:pt x="22" y="203"/>
                  <a:pt x="22" y="203"/>
                </a:cubicBezTo>
                <a:cubicBezTo>
                  <a:pt x="23" y="205"/>
                  <a:pt x="26" y="206"/>
                  <a:pt x="28" y="205"/>
                </a:cubicBezTo>
                <a:cubicBezTo>
                  <a:pt x="53" y="196"/>
                  <a:pt x="53" y="196"/>
                  <a:pt x="53" y="196"/>
                </a:cubicBezTo>
                <a:cubicBezTo>
                  <a:pt x="55" y="197"/>
                  <a:pt x="56" y="199"/>
                  <a:pt x="57" y="200"/>
                </a:cubicBezTo>
                <a:cubicBezTo>
                  <a:pt x="44" y="222"/>
                  <a:pt x="44" y="222"/>
                  <a:pt x="44" y="222"/>
                </a:cubicBezTo>
                <a:cubicBezTo>
                  <a:pt x="42" y="225"/>
                  <a:pt x="43" y="228"/>
                  <a:pt x="45" y="229"/>
                </a:cubicBezTo>
                <a:cubicBezTo>
                  <a:pt x="58" y="240"/>
                  <a:pt x="58" y="240"/>
                  <a:pt x="58" y="240"/>
                </a:cubicBezTo>
                <a:cubicBezTo>
                  <a:pt x="59" y="241"/>
                  <a:pt x="62" y="241"/>
                  <a:pt x="64" y="239"/>
                </a:cubicBezTo>
                <a:cubicBezTo>
                  <a:pt x="83" y="221"/>
                  <a:pt x="83" y="221"/>
                  <a:pt x="83" y="221"/>
                </a:cubicBezTo>
                <a:cubicBezTo>
                  <a:pt x="85" y="222"/>
                  <a:pt x="87" y="223"/>
                  <a:pt x="90" y="225"/>
                </a:cubicBezTo>
                <a:cubicBezTo>
                  <a:pt x="86" y="250"/>
                  <a:pt x="86" y="250"/>
                  <a:pt x="86" y="250"/>
                </a:cubicBezTo>
                <a:cubicBezTo>
                  <a:pt x="85" y="253"/>
                  <a:pt x="87" y="256"/>
                  <a:pt x="89" y="256"/>
                </a:cubicBezTo>
                <a:cubicBezTo>
                  <a:pt x="105" y="261"/>
                  <a:pt x="105" y="261"/>
                  <a:pt x="105" y="261"/>
                </a:cubicBezTo>
                <a:cubicBezTo>
                  <a:pt x="107" y="262"/>
                  <a:pt x="110" y="260"/>
                  <a:pt x="111" y="258"/>
                </a:cubicBezTo>
                <a:cubicBezTo>
                  <a:pt x="122" y="234"/>
                  <a:pt x="122" y="234"/>
                  <a:pt x="122" y="234"/>
                </a:cubicBezTo>
                <a:cubicBezTo>
                  <a:pt x="123" y="234"/>
                  <a:pt x="124" y="234"/>
                  <a:pt x="125" y="234"/>
                </a:cubicBezTo>
                <a:cubicBezTo>
                  <a:pt x="132" y="259"/>
                  <a:pt x="132" y="259"/>
                  <a:pt x="132" y="259"/>
                </a:cubicBezTo>
                <a:cubicBezTo>
                  <a:pt x="132" y="261"/>
                  <a:pt x="135" y="263"/>
                  <a:pt x="137" y="263"/>
                </a:cubicBezTo>
                <a:cubicBezTo>
                  <a:pt x="154" y="261"/>
                  <a:pt x="154" y="261"/>
                  <a:pt x="154" y="261"/>
                </a:cubicBezTo>
                <a:cubicBezTo>
                  <a:pt x="156" y="261"/>
                  <a:pt x="158" y="258"/>
                  <a:pt x="158" y="256"/>
                </a:cubicBezTo>
                <a:cubicBezTo>
                  <a:pt x="158" y="231"/>
                  <a:pt x="158" y="231"/>
                  <a:pt x="158" y="231"/>
                </a:cubicBezTo>
                <a:cubicBezTo>
                  <a:pt x="161" y="231"/>
                  <a:pt x="163" y="230"/>
                  <a:pt x="166" y="229"/>
                </a:cubicBezTo>
                <a:cubicBezTo>
                  <a:pt x="180" y="249"/>
                  <a:pt x="180" y="249"/>
                  <a:pt x="180" y="249"/>
                </a:cubicBezTo>
                <a:cubicBezTo>
                  <a:pt x="182" y="251"/>
                  <a:pt x="185" y="252"/>
                  <a:pt x="187" y="251"/>
                </a:cubicBezTo>
                <a:cubicBezTo>
                  <a:pt x="202" y="242"/>
                  <a:pt x="202" y="242"/>
                  <a:pt x="202" y="242"/>
                </a:cubicBezTo>
                <a:cubicBezTo>
                  <a:pt x="204" y="241"/>
                  <a:pt x="205" y="238"/>
                  <a:pt x="204" y="236"/>
                </a:cubicBezTo>
                <a:cubicBezTo>
                  <a:pt x="195" y="214"/>
                  <a:pt x="195" y="214"/>
                  <a:pt x="195" y="214"/>
                </a:cubicBezTo>
                <a:cubicBezTo>
                  <a:pt x="197" y="212"/>
                  <a:pt x="199" y="210"/>
                  <a:pt x="201" y="208"/>
                </a:cubicBezTo>
                <a:cubicBezTo>
                  <a:pt x="222" y="221"/>
                  <a:pt x="222" y="221"/>
                  <a:pt x="222" y="221"/>
                </a:cubicBezTo>
                <a:cubicBezTo>
                  <a:pt x="224" y="223"/>
                  <a:pt x="227" y="223"/>
                  <a:pt x="228" y="221"/>
                </a:cubicBezTo>
                <a:cubicBezTo>
                  <a:pt x="239" y="208"/>
                  <a:pt x="239" y="208"/>
                  <a:pt x="239" y="208"/>
                </a:cubicBezTo>
                <a:cubicBezTo>
                  <a:pt x="241" y="206"/>
                  <a:pt x="240" y="203"/>
                  <a:pt x="239" y="201"/>
                </a:cubicBezTo>
                <a:cubicBezTo>
                  <a:pt x="222" y="183"/>
                  <a:pt x="222" y="183"/>
                  <a:pt x="222" y="183"/>
                </a:cubicBezTo>
                <a:cubicBezTo>
                  <a:pt x="223" y="181"/>
                  <a:pt x="224" y="178"/>
                  <a:pt x="225" y="176"/>
                </a:cubicBezTo>
                <a:cubicBezTo>
                  <a:pt x="249" y="179"/>
                  <a:pt x="249" y="179"/>
                  <a:pt x="249" y="179"/>
                </a:cubicBezTo>
                <a:cubicBezTo>
                  <a:pt x="252" y="180"/>
                  <a:pt x="255" y="178"/>
                  <a:pt x="255" y="176"/>
                </a:cubicBezTo>
                <a:lnTo>
                  <a:pt x="260" y="160"/>
                </a:lnTo>
                <a:close/>
                <a:moveTo>
                  <a:pt x="120" y="208"/>
                </a:moveTo>
                <a:cubicBezTo>
                  <a:pt x="128" y="179"/>
                  <a:pt x="128" y="179"/>
                  <a:pt x="128" y="179"/>
                </a:cubicBezTo>
                <a:cubicBezTo>
                  <a:pt x="137" y="180"/>
                  <a:pt x="146" y="178"/>
                  <a:pt x="154" y="174"/>
                </a:cubicBezTo>
                <a:cubicBezTo>
                  <a:pt x="176" y="196"/>
                  <a:pt x="176" y="196"/>
                  <a:pt x="176" y="196"/>
                </a:cubicBezTo>
                <a:cubicBezTo>
                  <a:pt x="160" y="207"/>
                  <a:pt x="140" y="212"/>
                  <a:pt x="120" y="208"/>
                </a:cubicBezTo>
                <a:close/>
                <a:moveTo>
                  <a:pt x="63" y="163"/>
                </a:moveTo>
                <a:cubicBezTo>
                  <a:pt x="93" y="156"/>
                  <a:pt x="93" y="156"/>
                  <a:pt x="93" y="156"/>
                </a:cubicBezTo>
                <a:cubicBezTo>
                  <a:pt x="98" y="164"/>
                  <a:pt x="105" y="170"/>
                  <a:pt x="113" y="174"/>
                </a:cubicBezTo>
                <a:cubicBezTo>
                  <a:pt x="105" y="204"/>
                  <a:pt x="105" y="204"/>
                  <a:pt x="105" y="204"/>
                </a:cubicBezTo>
                <a:cubicBezTo>
                  <a:pt x="86" y="196"/>
                  <a:pt x="71" y="181"/>
                  <a:pt x="63" y="163"/>
                </a:cubicBezTo>
                <a:close/>
                <a:moveTo>
                  <a:pt x="147" y="58"/>
                </a:moveTo>
                <a:cubicBezTo>
                  <a:pt x="138" y="87"/>
                  <a:pt x="138" y="87"/>
                  <a:pt x="138" y="87"/>
                </a:cubicBezTo>
                <a:cubicBezTo>
                  <a:pt x="128" y="86"/>
                  <a:pt x="118" y="88"/>
                  <a:pt x="110" y="93"/>
                </a:cubicBezTo>
                <a:cubicBezTo>
                  <a:pt x="88" y="71"/>
                  <a:pt x="88" y="71"/>
                  <a:pt x="88" y="71"/>
                </a:cubicBezTo>
                <a:cubicBezTo>
                  <a:pt x="105" y="59"/>
                  <a:pt x="126" y="54"/>
                  <a:pt x="147" y="58"/>
                </a:cubicBezTo>
                <a:close/>
                <a:moveTo>
                  <a:pt x="204" y="104"/>
                </a:moveTo>
                <a:cubicBezTo>
                  <a:pt x="174" y="112"/>
                  <a:pt x="174" y="112"/>
                  <a:pt x="174" y="112"/>
                </a:cubicBezTo>
                <a:cubicBezTo>
                  <a:pt x="170" y="103"/>
                  <a:pt x="162" y="96"/>
                  <a:pt x="153" y="91"/>
                </a:cubicBezTo>
                <a:cubicBezTo>
                  <a:pt x="162" y="62"/>
                  <a:pt x="162" y="62"/>
                  <a:pt x="162" y="62"/>
                </a:cubicBezTo>
                <a:cubicBezTo>
                  <a:pt x="182" y="70"/>
                  <a:pt x="196" y="86"/>
                  <a:pt x="204" y="104"/>
                </a:cubicBezTo>
                <a:close/>
                <a:moveTo>
                  <a:pt x="179" y="126"/>
                </a:moveTo>
                <a:cubicBezTo>
                  <a:pt x="208" y="119"/>
                  <a:pt x="208" y="119"/>
                  <a:pt x="208" y="119"/>
                </a:cubicBezTo>
                <a:cubicBezTo>
                  <a:pt x="210" y="130"/>
                  <a:pt x="210" y="142"/>
                  <a:pt x="207" y="154"/>
                </a:cubicBezTo>
                <a:cubicBezTo>
                  <a:pt x="203" y="167"/>
                  <a:pt x="196" y="177"/>
                  <a:pt x="188" y="186"/>
                </a:cubicBezTo>
                <a:cubicBezTo>
                  <a:pt x="167" y="164"/>
                  <a:pt x="167" y="164"/>
                  <a:pt x="167" y="164"/>
                </a:cubicBezTo>
                <a:cubicBezTo>
                  <a:pt x="172" y="159"/>
                  <a:pt x="175" y="153"/>
                  <a:pt x="177" y="146"/>
                </a:cubicBezTo>
                <a:cubicBezTo>
                  <a:pt x="179" y="139"/>
                  <a:pt x="180" y="133"/>
                  <a:pt x="179" y="126"/>
                </a:cubicBezTo>
                <a:close/>
                <a:moveTo>
                  <a:pt x="152" y="138"/>
                </a:moveTo>
                <a:cubicBezTo>
                  <a:pt x="149" y="149"/>
                  <a:pt x="138" y="155"/>
                  <a:pt x="128" y="152"/>
                </a:cubicBezTo>
                <a:cubicBezTo>
                  <a:pt x="117" y="149"/>
                  <a:pt x="111" y="138"/>
                  <a:pt x="114" y="127"/>
                </a:cubicBezTo>
                <a:cubicBezTo>
                  <a:pt x="117" y="117"/>
                  <a:pt x="128" y="111"/>
                  <a:pt x="139" y="114"/>
                </a:cubicBezTo>
                <a:cubicBezTo>
                  <a:pt x="149" y="117"/>
                  <a:pt x="155" y="128"/>
                  <a:pt x="152" y="138"/>
                </a:cubicBezTo>
                <a:close/>
                <a:moveTo>
                  <a:pt x="88" y="141"/>
                </a:moveTo>
                <a:cubicBezTo>
                  <a:pt x="58" y="149"/>
                  <a:pt x="58" y="149"/>
                  <a:pt x="58" y="149"/>
                </a:cubicBezTo>
                <a:cubicBezTo>
                  <a:pt x="56" y="137"/>
                  <a:pt x="56" y="124"/>
                  <a:pt x="60" y="112"/>
                </a:cubicBezTo>
                <a:cubicBezTo>
                  <a:pt x="63" y="100"/>
                  <a:pt x="69" y="90"/>
                  <a:pt x="77" y="82"/>
                </a:cubicBezTo>
                <a:cubicBezTo>
                  <a:pt x="98" y="104"/>
                  <a:pt x="98" y="104"/>
                  <a:pt x="98" y="104"/>
                </a:cubicBezTo>
                <a:cubicBezTo>
                  <a:pt x="94" y="108"/>
                  <a:pt x="91" y="114"/>
                  <a:pt x="89" y="120"/>
                </a:cubicBezTo>
                <a:cubicBezTo>
                  <a:pt x="87" y="127"/>
                  <a:pt x="87" y="134"/>
                  <a:pt x="88" y="141"/>
                </a:cubicBezTo>
                <a:close/>
              </a:path>
            </a:pathLst>
          </a:custGeom>
          <a:solidFill>
            <a:srgbClr val="7DD1CE"/>
          </a:solidFill>
          <a:ln>
            <a:noFill/>
          </a:ln>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35" name="Freeform 33">
            <a:extLst>
              <a:ext uri="{FF2B5EF4-FFF2-40B4-BE49-F238E27FC236}">
                <a16:creationId xmlns:a16="http://schemas.microsoft.com/office/drawing/2014/main" id="{85383BB7-8128-8385-5294-5246C2607AFD}"/>
              </a:ext>
            </a:extLst>
          </p:cNvPr>
          <p:cNvSpPr>
            <a:spLocks noEditPoints="1"/>
          </p:cNvSpPr>
          <p:nvPr/>
        </p:nvSpPr>
        <p:spPr bwMode="auto">
          <a:xfrm flipH="1">
            <a:off x="7806914" y="2610397"/>
            <a:ext cx="1966073" cy="1967853"/>
          </a:xfrm>
          <a:custGeom>
            <a:avLst/>
            <a:gdLst>
              <a:gd name="T0" fmla="*/ 500 w 562"/>
              <a:gd name="T1" fmla="*/ 309 h 563"/>
              <a:gd name="T2" fmla="*/ 561 w 562"/>
              <a:gd name="T3" fmla="*/ 265 h 563"/>
              <a:gd name="T4" fmla="*/ 491 w 562"/>
              <a:gd name="T5" fmla="*/ 220 h 563"/>
              <a:gd name="T6" fmla="*/ 532 w 562"/>
              <a:gd name="T7" fmla="*/ 159 h 563"/>
              <a:gd name="T8" fmla="*/ 449 w 562"/>
              <a:gd name="T9" fmla="*/ 143 h 563"/>
              <a:gd name="T10" fmla="*/ 467 w 562"/>
              <a:gd name="T11" fmla="*/ 73 h 563"/>
              <a:gd name="T12" fmla="*/ 382 w 562"/>
              <a:gd name="T13" fmla="*/ 90 h 563"/>
              <a:gd name="T14" fmla="*/ 388 w 562"/>
              <a:gd name="T15" fmla="*/ 31 h 563"/>
              <a:gd name="T16" fmla="*/ 333 w 562"/>
              <a:gd name="T17" fmla="*/ 15 h 563"/>
              <a:gd name="T18" fmla="*/ 299 w 562"/>
              <a:gd name="T19" fmla="*/ 66 h 563"/>
              <a:gd name="T20" fmla="*/ 235 w 562"/>
              <a:gd name="T21" fmla="*/ 6 h 563"/>
              <a:gd name="T22" fmla="*/ 216 w 562"/>
              <a:gd name="T23" fmla="*/ 79 h 563"/>
              <a:gd name="T24" fmla="*/ 165 w 562"/>
              <a:gd name="T25" fmla="*/ 27 h 563"/>
              <a:gd name="T26" fmla="*/ 152 w 562"/>
              <a:gd name="T27" fmla="*/ 112 h 563"/>
              <a:gd name="T28" fmla="*/ 91 w 562"/>
              <a:gd name="T29" fmla="*/ 89 h 563"/>
              <a:gd name="T30" fmla="*/ 55 w 562"/>
              <a:gd name="T31" fmla="*/ 134 h 563"/>
              <a:gd name="T32" fmla="*/ 89 w 562"/>
              <a:gd name="T33" fmla="*/ 190 h 563"/>
              <a:gd name="T34" fmla="*/ 18 w 562"/>
              <a:gd name="T35" fmla="*/ 187 h 563"/>
              <a:gd name="T36" fmla="*/ 68 w 562"/>
              <a:gd name="T37" fmla="*/ 258 h 563"/>
              <a:gd name="T38" fmla="*/ 67 w 562"/>
              <a:gd name="T39" fmla="*/ 271 h 563"/>
              <a:gd name="T40" fmla="*/ 6 w 562"/>
              <a:gd name="T41" fmla="*/ 333 h 563"/>
              <a:gd name="T42" fmla="*/ 80 w 562"/>
              <a:gd name="T43" fmla="*/ 356 h 563"/>
              <a:gd name="T44" fmla="*/ 47 w 562"/>
              <a:gd name="T45" fmla="*/ 434 h 563"/>
              <a:gd name="T46" fmla="*/ 122 w 562"/>
              <a:gd name="T47" fmla="*/ 429 h 563"/>
              <a:gd name="T48" fmla="*/ 123 w 562"/>
              <a:gd name="T49" fmla="*/ 513 h 563"/>
              <a:gd name="T50" fmla="*/ 191 w 562"/>
              <a:gd name="T51" fmla="*/ 480 h 563"/>
              <a:gd name="T52" fmla="*/ 225 w 562"/>
              <a:gd name="T53" fmla="*/ 558 h 563"/>
              <a:gd name="T54" fmla="*/ 268 w 562"/>
              <a:gd name="T55" fmla="*/ 501 h 563"/>
              <a:gd name="T56" fmla="*/ 328 w 562"/>
              <a:gd name="T57" fmla="*/ 558 h 563"/>
              <a:gd name="T58" fmla="*/ 353 w 562"/>
              <a:gd name="T59" fmla="*/ 490 h 563"/>
              <a:gd name="T60" fmla="*/ 430 w 562"/>
              <a:gd name="T61" fmla="*/ 519 h 563"/>
              <a:gd name="T62" fmla="*/ 429 w 562"/>
              <a:gd name="T63" fmla="*/ 446 h 563"/>
              <a:gd name="T64" fmla="*/ 510 w 562"/>
              <a:gd name="T65" fmla="*/ 444 h 563"/>
              <a:gd name="T66" fmla="*/ 481 w 562"/>
              <a:gd name="T67" fmla="*/ 376 h 563"/>
              <a:gd name="T68" fmla="*/ 555 w 562"/>
              <a:gd name="T69" fmla="*/ 342 h 563"/>
              <a:gd name="T70" fmla="*/ 329 w 562"/>
              <a:gd name="T71" fmla="*/ 372 h 563"/>
              <a:gd name="T72" fmla="*/ 135 w 562"/>
              <a:gd name="T73" fmla="*/ 350 h 563"/>
              <a:gd name="T74" fmla="*/ 224 w 562"/>
              <a:gd name="T75" fmla="*/ 436 h 563"/>
              <a:gd name="T76" fmla="*/ 295 w 562"/>
              <a:gd name="T77" fmla="*/ 187 h 563"/>
              <a:gd name="T78" fmla="*/ 313 w 562"/>
              <a:gd name="T79" fmla="*/ 124 h 563"/>
              <a:gd name="T80" fmla="*/ 327 w 562"/>
              <a:gd name="T81" fmla="*/ 196 h 563"/>
              <a:gd name="T82" fmla="*/ 382 w 562"/>
              <a:gd name="T83" fmla="*/ 271 h 563"/>
              <a:gd name="T84" fmla="*/ 401 w 562"/>
              <a:gd name="T85" fmla="*/ 399 h 563"/>
              <a:gd name="T86" fmla="*/ 382 w 562"/>
              <a:gd name="T87" fmla="*/ 271 h 563"/>
              <a:gd name="T88" fmla="*/ 243 w 562"/>
              <a:gd name="T89" fmla="*/ 273 h 563"/>
              <a:gd name="T90" fmla="*/ 188 w 562"/>
              <a:gd name="T91" fmla="*/ 302 h 563"/>
              <a:gd name="T92" fmla="*/ 163 w 562"/>
              <a:gd name="T93" fmla="*/ 175 h 563"/>
              <a:gd name="T94" fmla="*/ 188 w 562"/>
              <a:gd name="T95" fmla="*/ 302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2" h="563">
                <a:moveTo>
                  <a:pt x="555" y="342"/>
                </a:moveTo>
                <a:cubicBezTo>
                  <a:pt x="557" y="337"/>
                  <a:pt x="554" y="331"/>
                  <a:pt x="548" y="329"/>
                </a:cubicBezTo>
                <a:cubicBezTo>
                  <a:pt x="500" y="309"/>
                  <a:pt x="500" y="309"/>
                  <a:pt x="500" y="309"/>
                </a:cubicBezTo>
                <a:cubicBezTo>
                  <a:pt x="501" y="302"/>
                  <a:pt x="501" y="296"/>
                  <a:pt x="501" y="290"/>
                </a:cubicBezTo>
                <a:cubicBezTo>
                  <a:pt x="552" y="277"/>
                  <a:pt x="552" y="277"/>
                  <a:pt x="552" y="277"/>
                </a:cubicBezTo>
                <a:cubicBezTo>
                  <a:pt x="558" y="275"/>
                  <a:pt x="562" y="270"/>
                  <a:pt x="561" y="265"/>
                </a:cubicBezTo>
                <a:cubicBezTo>
                  <a:pt x="556" y="230"/>
                  <a:pt x="556" y="230"/>
                  <a:pt x="556" y="230"/>
                </a:cubicBezTo>
                <a:cubicBezTo>
                  <a:pt x="556" y="224"/>
                  <a:pt x="551" y="220"/>
                  <a:pt x="545" y="220"/>
                </a:cubicBezTo>
                <a:cubicBezTo>
                  <a:pt x="491" y="220"/>
                  <a:pt x="491" y="220"/>
                  <a:pt x="491" y="220"/>
                </a:cubicBezTo>
                <a:cubicBezTo>
                  <a:pt x="490" y="215"/>
                  <a:pt x="488" y="209"/>
                  <a:pt x="486" y="204"/>
                </a:cubicBezTo>
                <a:cubicBezTo>
                  <a:pt x="528" y="174"/>
                  <a:pt x="528" y="174"/>
                  <a:pt x="528" y="174"/>
                </a:cubicBezTo>
                <a:cubicBezTo>
                  <a:pt x="533" y="170"/>
                  <a:pt x="535" y="164"/>
                  <a:pt x="532" y="159"/>
                </a:cubicBezTo>
                <a:cubicBezTo>
                  <a:pt x="515" y="128"/>
                  <a:pt x="515" y="128"/>
                  <a:pt x="515" y="128"/>
                </a:cubicBezTo>
                <a:cubicBezTo>
                  <a:pt x="513" y="123"/>
                  <a:pt x="507" y="121"/>
                  <a:pt x="502" y="123"/>
                </a:cubicBezTo>
                <a:cubicBezTo>
                  <a:pt x="449" y="143"/>
                  <a:pt x="449" y="143"/>
                  <a:pt x="449" y="143"/>
                </a:cubicBezTo>
                <a:cubicBezTo>
                  <a:pt x="446" y="140"/>
                  <a:pt x="443" y="136"/>
                  <a:pt x="439" y="133"/>
                </a:cubicBezTo>
                <a:cubicBezTo>
                  <a:pt x="469" y="88"/>
                  <a:pt x="469" y="88"/>
                  <a:pt x="469" y="88"/>
                </a:cubicBezTo>
                <a:cubicBezTo>
                  <a:pt x="472" y="83"/>
                  <a:pt x="472" y="76"/>
                  <a:pt x="467" y="73"/>
                </a:cubicBezTo>
                <a:cubicBezTo>
                  <a:pt x="440" y="50"/>
                  <a:pt x="440" y="50"/>
                  <a:pt x="440" y="50"/>
                </a:cubicBezTo>
                <a:cubicBezTo>
                  <a:pt x="437" y="46"/>
                  <a:pt x="430" y="47"/>
                  <a:pt x="426" y="51"/>
                </a:cubicBezTo>
                <a:cubicBezTo>
                  <a:pt x="382" y="90"/>
                  <a:pt x="382" y="90"/>
                  <a:pt x="382" y="90"/>
                </a:cubicBezTo>
                <a:cubicBezTo>
                  <a:pt x="382" y="91"/>
                  <a:pt x="382" y="91"/>
                  <a:pt x="382" y="91"/>
                </a:cubicBezTo>
                <a:cubicBezTo>
                  <a:pt x="380" y="90"/>
                  <a:pt x="379" y="90"/>
                  <a:pt x="378" y="89"/>
                </a:cubicBezTo>
                <a:cubicBezTo>
                  <a:pt x="388" y="31"/>
                  <a:pt x="388" y="31"/>
                  <a:pt x="388" y="31"/>
                </a:cubicBezTo>
                <a:cubicBezTo>
                  <a:pt x="389" y="25"/>
                  <a:pt x="385" y="20"/>
                  <a:pt x="380" y="18"/>
                </a:cubicBezTo>
                <a:cubicBezTo>
                  <a:pt x="346" y="9"/>
                  <a:pt x="346" y="9"/>
                  <a:pt x="346" y="9"/>
                </a:cubicBezTo>
                <a:cubicBezTo>
                  <a:pt x="341" y="7"/>
                  <a:pt x="335" y="10"/>
                  <a:pt x="333" y="15"/>
                </a:cubicBezTo>
                <a:cubicBezTo>
                  <a:pt x="309" y="69"/>
                  <a:pt x="309" y="69"/>
                  <a:pt x="309" y="69"/>
                </a:cubicBezTo>
                <a:cubicBezTo>
                  <a:pt x="306" y="69"/>
                  <a:pt x="302" y="68"/>
                  <a:pt x="299" y="68"/>
                </a:cubicBezTo>
                <a:cubicBezTo>
                  <a:pt x="299" y="67"/>
                  <a:pt x="299" y="67"/>
                  <a:pt x="299" y="66"/>
                </a:cubicBezTo>
                <a:cubicBezTo>
                  <a:pt x="282" y="9"/>
                  <a:pt x="282" y="9"/>
                  <a:pt x="282" y="9"/>
                </a:cubicBezTo>
                <a:cubicBezTo>
                  <a:pt x="281" y="4"/>
                  <a:pt x="275" y="0"/>
                  <a:pt x="270" y="1"/>
                </a:cubicBezTo>
                <a:cubicBezTo>
                  <a:pt x="235" y="6"/>
                  <a:pt x="235" y="6"/>
                  <a:pt x="235" y="6"/>
                </a:cubicBezTo>
                <a:cubicBezTo>
                  <a:pt x="230" y="7"/>
                  <a:pt x="226" y="12"/>
                  <a:pt x="226" y="18"/>
                </a:cubicBezTo>
                <a:cubicBezTo>
                  <a:pt x="227" y="75"/>
                  <a:pt x="227" y="75"/>
                  <a:pt x="227" y="75"/>
                </a:cubicBezTo>
                <a:cubicBezTo>
                  <a:pt x="224" y="76"/>
                  <a:pt x="220" y="77"/>
                  <a:pt x="216" y="79"/>
                </a:cubicBezTo>
                <a:cubicBezTo>
                  <a:pt x="215" y="78"/>
                  <a:pt x="215" y="78"/>
                  <a:pt x="215" y="78"/>
                </a:cubicBezTo>
                <a:cubicBezTo>
                  <a:pt x="180" y="30"/>
                  <a:pt x="180" y="30"/>
                  <a:pt x="180" y="30"/>
                </a:cubicBezTo>
                <a:cubicBezTo>
                  <a:pt x="176" y="26"/>
                  <a:pt x="170" y="24"/>
                  <a:pt x="165" y="27"/>
                </a:cubicBezTo>
                <a:cubicBezTo>
                  <a:pt x="135" y="45"/>
                  <a:pt x="135" y="45"/>
                  <a:pt x="135" y="45"/>
                </a:cubicBezTo>
                <a:cubicBezTo>
                  <a:pt x="130" y="47"/>
                  <a:pt x="128" y="53"/>
                  <a:pt x="130" y="59"/>
                </a:cubicBezTo>
                <a:cubicBezTo>
                  <a:pt x="152" y="112"/>
                  <a:pt x="152" y="112"/>
                  <a:pt x="152" y="112"/>
                </a:cubicBezTo>
                <a:cubicBezTo>
                  <a:pt x="149" y="115"/>
                  <a:pt x="145" y="118"/>
                  <a:pt x="142" y="121"/>
                </a:cubicBezTo>
                <a:cubicBezTo>
                  <a:pt x="141" y="121"/>
                  <a:pt x="141" y="121"/>
                  <a:pt x="141" y="121"/>
                </a:cubicBezTo>
                <a:cubicBezTo>
                  <a:pt x="91" y="89"/>
                  <a:pt x="91" y="89"/>
                  <a:pt x="91" y="89"/>
                </a:cubicBezTo>
                <a:cubicBezTo>
                  <a:pt x="86" y="86"/>
                  <a:pt x="80" y="87"/>
                  <a:pt x="77" y="91"/>
                </a:cubicBezTo>
                <a:cubicBezTo>
                  <a:pt x="54" y="119"/>
                  <a:pt x="54" y="119"/>
                  <a:pt x="54" y="119"/>
                </a:cubicBezTo>
                <a:cubicBezTo>
                  <a:pt x="51" y="123"/>
                  <a:pt x="51" y="129"/>
                  <a:pt x="55" y="134"/>
                </a:cubicBezTo>
                <a:cubicBezTo>
                  <a:pt x="96" y="176"/>
                  <a:pt x="96" y="176"/>
                  <a:pt x="96" y="176"/>
                </a:cubicBezTo>
                <a:cubicBezTo>
                  <a:pt x="96" y="177"/>
                  <a:pt x="96" y="177"/>
                  <a:pt x="96" y="177"/>
                </a:cubicBezTo>
                <a:cubicBezTo>
                  <a:pt x="94" y="181"/>
                  <a:pt x="92" y="185"/>
                  <a:pt x="89" y="190"/>
                </a:cubicBezTo>
                <a:cubicBezTo>
                  <a:pt x="89" y="189"/>
                  <a:pt x="89" y="189"/>
                  <a:pt x="89" y="189"/>
                </a:cubicBezTo>
                <a:cubicBezTo>
                  <a:pt x="31" y="180"/>
                  <a:pt x="31" y="180"/>
                  <a:pt x="31" y="180"/>
                </a:cubicBezTo>
                <a:cubicBezTo>
                  <a:pt x="25" y="179"/>
                  <a:pt x="19" y="182"/>
                  <a:pt x="18" y="187"/>
                </a:cubicBezTo>
                <a:cubicBezTo>
                  <a:pt x="8" y="222"/>
                  <a:pt x="8" y="222"/>
                  <a:pt x="8" y="222"/>
                </a:cubicBezTo>
                <a:cubicBezTo>
                  <a:pt x="6" y="226"/>
                  <a:pt x="9" y="232"/>
                  <a:pt x="14" y="235"/>
                </a:cubicBezTo>
                <a:cubicBezTo>
                  <a:pt x="68" y="258"/>
                  <a:pt x="68" y="258"/>
                  <a:pt x="68" y="258"/>
                </a:cubicBezTo>
                <a:cubicBezTo>
                  <a:pt x="69" y="259"/>
                  <a:pt x="69" y="259"/>
                  <a:pt x="69" y="259"/>
                </a:cubicBezTo>
                <a:cubicBezTo>
                  <a:pt x="69" y="263"/>
                  <a:pt x="68" y="267"/>
                  <a:pt x="68" y="271"/>
                </a:cubicBezTo>
                <a:cubicBezTo>
                  <a:pt x="67" y="271"/>
                  <a:pt x="67" y="271"/>
                  <a:pt x="67" y="271"/>
                </a:cubicBezTo>
                <a:cubicBezTo>
                  <a:pt x="10" y="286"/>
                  <a:pt x="10" y="286"/>
                  <a:pt x="10" y="286"/>
                </a:cubicBezTo>
                <a:cubicBezTo>
                  <a:pt x="4" y="287"/>
                  <a:pt x="0" y="293"/>
                  <a:pt x="1" y="298"/>
                </a:cubicBezTo>
                <a:cubicBezTo>
                  <a:pt x="6" y="333"/>
                  <a:pt x="6" y="333"/>
                  <a:pt x="6" y="333"/>
                </a:cubicBezTo>
                <a:cubicBezTo>
                  <a:pt x="6" y="338"/>
                  <a:pt x="11" y="342"/>
                  <a:pt x="17" y="342"/>
                </a:cubicBezTo>
                <a:cubicBezTo>
                  <a:pt x="75" y="342"/>
                  <a:pt x="75" y="342"/>
                  <a:pt x="75" y="342"/>
                </a:cubicBezTo>
                <a:cubicBezTo>
                  <a:pt x="77" y="347"/>
                  <a:pt x="78" y="351"/>
                  <a:pt x="80" y="356"/>
                </a:cubicBezTo>
                <a:cubicBezTo>
                  <a:pt x="33" y="389"/>
                  <a:pt x="33" y="389"/>
                  <a:pt x="33" y="389"/>
                </a:cubicBezTo>
                <a:cubicBezTo>
                  <a:pt x="28" y="392"/>
                  <a:pt x="27" y="399"/>
                  <a:pt x="30" y="403"/>
                </a:cubicBezTo>
                <a:cubicBezTo>
                  <a:pt x="47" y="434"/>
                  <a:pt x="47" y="434"/>
                  <a:pt x="47" y="434"/>
                </a:cubicBezTo>
                <a:cubicBezTo>
                  <a:pt x="49" y="439"/>
                  <a:pt x="55" y="441"/>
                  <a:pt x="60" y="439"/>
                </a:cubicBezTo>
                <a:cubicBezTo>
                  <a:pt x="114" y="418"/>
                  <a:pt x="114" y="418"/>
                  <a:pt x="114" y="418"/>
                </a:cubicBezTo>
                <a:cubicBezTo>
                  <a:pt x="117" y="422"/>
                  <a:pt x="119" y="425"/>
                  <a:pt x="122" y="429"/>
                </a:cubicBezTo>
                <a:cubicBezTo>
                  <a:pt x="93" y="476"/>
                  <a:pt x="93" y="476"/>
                  <a:pt x="93" y="476"/>
                </a:cubicBezTo>
                <a:cubicBezTo>
                  <a:pt x="90" y="481"/>
                  <a:pt x="91" y="488"/>
                  <a:pt x="95" y="491"/>
                </a:cubicBezTo>
                <a:cubicBezTo>
                  <a:pt x="123" y="513"/>
                  <a:pt x="123" y="513"/>
                  <a:pt x="123" y="513"/>
                </a:cubicBezTo>
                <a:cubicBezTo>
                  <a:pt x="127" y="517"/>
                  <a:pt x="133" y="516"/>
                  <a:pt x="137" y="512"/>
                </a:cubicBezTo>
                <a:cubicBezTo>
                  <a:pt x="178" y="473"/>
                  <a:pt x="178" y="473"/>
                  <a:pt x="178" y="473"/>
                </a:cubicBezTo>
                <a:cubicBezTo>
                  <a:pt x="182" y="476"/>
                  <a:pt x="187" y="478"/>
                  <a:pt x="191" y="480"/>
                </a:cubicBezTo>
                <a:cubicBezTo>
                  <a:pt x="183" y="536"/>
                  <a:pt x="183" y="536"/>
                  <a:pt x="183" y="536"/>
                </a:cubicBezTo>
                <a:cubicBezTo>
                  <a:pt x="182" y="542"/>
                  <a:pt x="185" y="547"/>
                  <a:pt x="190" y="548"/>
                </a:cubicBezTo>
                <a:cubicBezTo>
                  <a:pt x="225" y="558"/>
                  <a:pt x="225" y="558"/>
                  <a:pt x="225" y="558"/>
                </a:cubicBezTo>
                <a:cubicBezTo>
                  <a:pt x="229" y="560"/>
                  <a:pt x="235" y="557"/>
                  <a:pt x="238" y="552"/>
                </a:cubicBezTo>
                <a:cubicBezTo>
                  <a:pt x="260" y="500"/>
                  <a:pt x="260" y="500"/>
                  <a:pt x="260" y="500"/>
                </a:cubicBezTo>
                <a:cubicBezTo>
                  <a:pt x="262" y="500"/>
                  <a:pt x="265" y="501"/>
                  <a:pt x="268" y="501"/>
                </a:cubicBezTo>
                <a:cubicBezTo>
                  <a:pt x="281" y="554"/>
                  <a:pt x="281" y="554"/>
                  <a:pt x="281" y="554"/>
                </a:cubicBezTo>
                <a:cubicBezTo>
                  <a:pt x="282" y="559"/>
                  <a:pt x="288" y="563"/>
                  <a:pt x="293" y="562"/>
                </a:cubicBezTo>
                <a:cubicBezTo>
                  <a:pt x="328" y="558"/>
                  <a:pt x="328" y="558"/>
                  <a:pt x="328" y="558"/>
                </a:cubicBezTo>
                <a:cubicBezTo>
                  <a:pt x="334" y="558"/>
                  <a:pt x="338" y="553"/>
                  <a:pt x="338" y="547"/>
                </a:cubicBezTo>
                <a:cubicBezTo>
                  <a:pt x="338" y="495"/>
                  <a:pt x="338" y="495"/>
                  <a:pt x="338" y="495"/>
                </a:cubicBezTo>
                <a:cubicBezTo>
                  <a:pt x="343" y="493"/>
                  <a:pt x="348" y="492"/>
                  <a:pt x="353" y="490"/>
                </a:cubicBezTo>
                <a:cubicBezTo>
                  <a:pt x="385" y="533"/>
                  <a:pt x="385" y="533"/>
                  <a:pt x="385" y="533"/>
                </a:cubicBezTo>
                <a:cubicBezTo>
                  <a:pt x="389" y="538"/>
                  <a:pt x="395" y="539"/>
                  <a:pt x="399" y="536"/>
                </a:cubicBezTo>
                <a:cubicBezTo>
                  <a:pt x="430" y="519"/>
                  <a:pt x="430" y="519"/>
                  <a:pt x="430" y="519"/>
                </a:cubicBezTo>
                <a:cubicBezTo>
                  <a:pt x="435" y="516"/>
                  <a:pt x="437" y="510"/>
                  <a:pt x="435" y="505"/>
                </a:cubicBezTo>
                <a:cubicBezTo>
                  <a:pt x="416" y="457"/>
                  <a:pt x="416" y="457"/>
                  <a:pt x="416" y="457"/>
                </a:cubicBezTo>
                <a:cubicBezTo>
                  <a:pt x="420" y="454"/>
                  <a:pt x="425" y="450"/>
                  <a:pt x="429" y="446"/>
                </a:cubicBezTo>
                <a:cubicBezTo>
                  <a:pt x="473" y="474"/>
                  <a:pt x="473" y="474"/>
                  <a:pt x="473" y="474"/>
                </a:cubicBezTo>
                <a:cubicBezTo>
                  <a:pt x="478" y="477"/>
                  <a:pt x="485" y="476"/>
                  <a:pt x="488" y="472"/>
                </a:cubicBezTo>
                <a:cubicBezTo>
                  <a:pt x="510" y="444"/>
                  <a:pt x="510" y="444"/>
                  <a:pt x="510" y="444"/>
                </a:cubicBezTo>
                <a:cubicBezTo>
                  <a:pt x="514" y="441"/>
                  <a:pt x="514" y="434"/>
                  <a:pt x="510" y="430"/>
                </a:cubicBezTo>
                <a:cubicBezTo>
                  <a:pt x="473" y="391"/>
                  <a:pt x="473" y="391"/>
                  <a:pt x="473" y="391"/>
                </a:cubicBezTo>
                <a:cubicBezTo>
                  <a:pt x="476" y="386"/>
                  <a:pt x="479" y="381"/>
                  <a:pt x="481" y="376"/>
                </a:cubicBezTo>
                <a:cubicBezTo>
                  <a:pt x="533" y="384"/>
                  <a:pt x="533" y="384"/>
                  <a:pt x="533" y="384"/>
                </a:cubicBezTo>
                <a:cubicBezTo>
                  <a:pt x="539" y="385"/>
                  <a:pt x="544" y="381"/>
                  <a:pt x="545" y="376"/>
                </a:cubicBezTo>
                <a:lnTo>
                  <a:pt x="555" y="342"/>
                </a:lnTo>
                <a:close/>
                <a:moveTo>
                  <a:pt x="255" y="445"/>
                </a:moveTo>
                <a:cubicBezTo>
                  <a:pt x="274" y="382"/>
                  <a:pt x="274" y="382"/>
                  <a:pt x="274" y="382"/>
                </a:cubicBezTo>
                <a:cubicBezTo>
                  <a:pt x="293" y="384"/>
                  <a:pt x="313" y="381"/>
                  <a:pt x="329" y="372"/>
                </a:cubicBezTo>
                <a:cubicBezTo>
                  <a:pt x="376" y="420"/>
                  <a:pt x="376" y="420"/>
                  <a:pt x="376" y="420"/>
                </a:cubicBezTo>
                <a:cubicBezTo>
                  <a:pt x="341" y="443"/>
                  <a:pt x="298" y="453"/>
                  <a:pt x="255" y="445"/>
                </a:cubicBezTo>
                <a:close/>
                <a:moveTo>
                  <a:pt x="135" y="350"/>
                </a:moveTo>
                <a:cubicBezTo>
                  <a:pt x="199" y="334"/>
                  <a:pt x="199" y="334"/>
                  <a:pt x="199" y="334"/>
                </a:cubicBezTo>
                <a:cubicBezTo>
                  <a:pt x="209" y="351"/>
                  <a:pt x="224" y="364"/>
                  <a:pt x="242" y="373"/>
                </a:cubicBezTo>
                <a:cubicBezTo>
                  <a:pt x="224" y="436"/>
                  <a:pt x="224" y="436"/>
                  <a:pt x="224" y="436"/>
                </a:cubicBezTo>
                <a:cubicBezTo>
                  <a:pt x="183" y="420"/>
                  <a:pt x="152" y="388"/>
                  <a:pt x="135" y="350"/>
                </a:cubicBezTo>
                <a:close/>
                <a:moveTo>
                  <a:pt x="313" y="124"/>
                </a:moveTo>
                <a:cubicBezTo>
                  <a:pt x="295" y="187"/>
                  <a:pt x="295" y="187"/>
                  <a:pt x="295" y="187"/>
                </a:cubicBezTo>
                <a:cubicBezTo>
                  <a:pt x="273" y="184"/>
                  <a:pt x="252" y="189"/>
                  <a:pt x="234" y="200"/>
                </a:cubicBezTo>
                <a:cubicBezTo>
                  <a:pt x="188" y="153"/>
                  <a:pt x="188" y="153"/>
                  <a:pt x="188" y="153"/>
                </a:cubicBezTo>
                <a:cubicBezTo>
                  <a:pt x="223" y="127"/>
                  <a:pt x="268" y="116"/>
                  <a:pt x="313" y="124"/>
                </a:cubicBezTo>
                <a:close/>
                <a:moveTo>
                  <a:pt x="436" y="223"/>
                </a:moveTo>
                <a:cubicBezTo>
                  <a:pt x="372" y="239"/>
                  <a:pt x="372" y="239"/>
                  <a:pt x="372" y="239"/>
                </a:cubicBezTo>
                <a:cubicBezTo>
                  <a:pt x="362" y="221"/>
                  <a:pt x="347" y="205"/>
                  <a:pt x="327" y="196"/>
                </a:cubicBezTo>
                <a:cubicBezTo>
                  <a:pt x="345" y="133"/>
                  <a:pt x="345" y="133"/>
                  <a:pt x="345" y="133"/>
                </a:cubicBezTo>
                <a:cubicBezTo>
                  <a:pt x="388" y="150"/>
                  <a:pt x="419" y="183"/>
                  <a:pt x="436" y="223"/>
                </a:cubicBezTo>
                <a:close/>
                <a:moveTo>
                  <a:pt x="382" y="271"/>
                </a:moveTo>
                <a:cubicBezTo>
                  <a:pt x="445" y="255"/>
                  <a:pt x="445" y="255"/>
                  <a:pt x="445" y="255"/>
                </a:cubicBezTo>
                <a:cubicBezTo>
                  <a:pt x="449" y="279"/>
                  <a:pt x="448" y="305"/>
                  <a:pt x="441" y="330"/>
                </a:cubicBezTo>
                <a:cubicBezTo>
                  <a:pt x="433" y="357"/>
                  <a:pt x="419" y="380"/>
                  <a:pt x="401" y="399"/>
                </a:cubicBezTo>
                <a:cubicBezTo>
                  <a:pt x="356" y="352"/>
                  <a:pt x="356" y="352"/>
                  <a:pt x="356" y="352"/>
                </a:cubicBezTo>
                <a:cubicBezTo>
                  <a:pt x="366" y="341"/>
                  <a:pt x="374" y="327"/>
                  <a:pt x="379" y="312"/>
                </a:cubicBezTo>
                <a:cubicBezTo>
                  <a:pt x="383" y="298"/>
                  <a:pt x="384" y="284"/>
                  <a:pt x="382" y="271"/>
                </a:cubicBezTo>
                <a:close/>
                <a:moveTo>
                  <a:pt x="325" y="296"/>
                </a:moveTo>
                <a:cubicBezTo>
                  <a:pt x="319" y="319"/>
                  <a:pt x="295" y="332"/>
                  <a:pt x="273" y="325"/>
                </a:cubicBezTo>
                <a:cubicBezTo>
                  <a:pt x="250" y="319"/>
                  <a:pt x="237" y="295"/>
                  <a:pt x="243" y="273"/>
                </a:cubicBezTo>
                <a:cubicBezTo>
                  <a:pt x="250" y="250"/>
                  <a:pt x="274" y="237"/>
                  <a:pt x="296" y="244"/>
                </a:cubicBezTo>
                <a:cubicBezTo>
                  <a:pt x="319" y="250"/>
                  <a:pt x="332" y="274"/>
                  <a:pt x="325" y="296"/>
                </a:cubicBezTo>
                <a:close/>
                <a:moveTo>
                  <a:pt x="188" y="302"/>
                </a:moveTo>
                <a:cubicBezTo>
                  <a:pt x="125" y="318"/>
                  <a:pt x="125" y="318"/>
                  <a:pt x="125" y="318"/>
                </a:cubicBezTo>
                <a:cubicBezTo>
                  <a:pt x="119" y="293"/>
                  <a:pt x="120" y="266"/>
                  <a:pt x="128" y="239"/>
                </a:cubicBezTo>
                <a:cubicBezTo>
                  <a:pt x="135" y="215"/>
                  <a:pt x="147" y="193"/>
                  <a:pt x="163" y="175"/>
                </a:cubicBezTo>
                <a:cubicBezTo>
                  <a:pt x="209" y="222"/>
                  <a:pt x="209" y="222"/>
                  <a:pt x="209" y="222"/>
                </a:cubicBezTo>
                <a:cubicBezTo>
                  <a:pt x="200" y="232"/>
                  <a:pt x="194" y="244"/>
                  <a:pt x="190" y="257"/>
                </a:cubicBezTo>
                <a:cubicBezTo>
                  <a:pt x="186" y="273"/>
                  <a:pt x="185" y="288"/>
                  <a:pt x="188" y="302"/>
                </a:cubicBezTo>
                <a:close/>
              </a:path>
            </a:pathLst>
          </a:custGeom>
          <a:solidFill>
            <a:srgbClr val="F2636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19" rIns="91439" bIns="45719" numCol="1" anchor="t" anchorCtr="0" compatLnSpc="1">
            <a:prstTxWarp prst="textNoShape">
              <a:avLst/>
            </a:prstTxWarp>
          </a:bodyPr>
          <a:lstStyle/>
          <a:p>
            <a:pPr defTabSz="1828434"/>
            <a:endParaRPr lang="en-US" sz="700">
              <a:solidFill>
                <a:srgbClr val="445469"/>
              </a:solidFill>
              <a:latin typeface="Lato Light"/>
            </a:endParaRPr>
          </a:p>
        </p:txBody>
      </p:sp>
      <p:sp>
        <p:nvSpPr>
          <p:cNvPr id="39" name="TextBox 38">
            <a:extLst>
              <a:ext uri="{FF2B5EF4-FFF2-40B4-BE49-F238E27FC236}">
                <a16:creationId xmlns:a16="http://schemas.microsoft.com/office/drawing/2014/main" id="{8BA889E3-879B-A565-EBBE-7689908B79C4}"/>
              </a:ext>
            </a:extLst>
          </p:cNvPr>
          <p:cNvSpPr txBox="1"/>
          <p:nvPr/>
        </p:nvSpPr>
        <p:spPr>
          <a:xfrm>
            <a:off x="657934" y="3561377"/>
            <a:ext cx="1058303" cy="338554"/>
          </a:xfrm>
          <a:prstGeom prst="rect">
            <a:avLst/>
          </a:prstGeom>
          <a:noFill/>
        </p:spPr>
        <p:txBody>
          <a:bodyPr wrap="none" rtlCol="0">
            <a:spAutoFit/>
          </a:bodyPr>
          <a:lstStyle/>
          <a:p>
            <a:pPr defTabSz="1828434"/>
            <a:r>
              <a:rPr lang="en-US" sz="1600" b="1" dirty="0">
                <a:solidFill>
                  <a:srgbClr val="F26363"/>
                </a:solidFill>
                <a:latin typeface="Century Gothic" panose="020B0502020202020204" pitchFamily="34" charset="0"/>
              </a:rPr>
              <a:t>Your Title</a:t>
            </a:r>
            <a:endParaRPr lang="id-ID" sz="1600" b="1" dirty="0">
              <a:solidFill>
                <a:srgbClr val="F26363"/>
              </a:solidFill>
              <a:latin typeface="Century Gothic" panose="020B0502020202020204" pitchFamily="34" charset="0"/>
            </a:endParaRPr>
          </a:p>
        </p:txBody>
      </p:sp>
      <p:sp>
        <p:nvSpPr>
          <p:cNvPr id="40" name="TextBox 39">
            <a:extLst>
              <a:ext uri="{FF2B5EF4-FFF2-40B4-BE49-F238E27FC236}">
                <a16:creationId xmlns:a16="http://schemas.microsoft.com/office/drawing/2014/main" id="{5B808F1C-A8C2-675E-C812-9576B42E2E31}"/>
              </a:ext>
            </a:extLst>
          </p:cNvPr>
          <p:cNvSpPr txBox="1"/>
          <p:nvPr/>
        </p:nvSpPr>
        <p:spPr>
          <a:xfrm>
            <a:off x="657934" y="4556459"/>
            <a:ext cx="1058303" cy="338554"/>
          </a:xfrm>
          <a:prstGeom prst="rect">
            <a:avLst/>
          </a:prstGeom>
          <a:noFill/>
        </p:spPr>
        <p:txBody>
          <a:bodyPr wrap="none" rtlCol="0">
            <a:spAutoFit/>
          </a:bodyPr>
          <a:lstStyle/>
          <a:p>
            <a:pPr defTabSz="1828434"/>
            <a:r>
              <a:rPr lang="en-US" sz="1600" b="1" dirty="0">
                <a:solidFill>
                  <a:srgbClr val="7DD1CE"/>
                </a:solidFill>
                <a:latin typeface="Century Gothic" panose="020B0502020202020204" pitchFamily="34" charset="0"/>
              </a:rPr>
              <a:t>Your Title</a:t>
            </a:r>
            <a:endParaRPr lang="id-ID" sz="1600" b="1" dirty="0">
              <a:solidFill>
                <a:srgbClr val="7DD1CE"/>
              </a:solidFill>
              <a:latin typeface="Century Gothic" panose="020B0502020202020204" pitchFamily="34" charset="0"/>
            </a:endParaRPr>
          </a:p>
        </p:txBody>
      </p:sp>
      <p:sp>
        <p:nvSpPr>
          <p:cNvPr id="41" name="TextBox 40">
            <a:extLst>
              <a:ext uri="{FF2B5EF4-FFF2-40B4-BE49-F238E27FC236}">
                <a16:creationId xmlns:a16="http://schemas.microsoft.com/office/drawing/2014/main" id="{2FB2EC5C-A8F3-A00B-B896-A64CB85613E8}"/>
              </a:ext>
            </a:extLst>
          </p:cNvPr>
          <p:cNvSpPr txBox="1"/>
          <p:nvPr/>
        </p:nvSpPr>
        <p:spPr>
          <a:xfrm>
            <a:off x="657934" y="5618776"/>
            <a:ext cx="1058303" cy="338554"/>
          </a:xfrm>
          <a:prstGeom prst="rect">
            <a:avLst/>
          </a:prstGeom>
          <a:noFill/>
        </p:spPr>
        <p:txBody>
          <a:bodyPr wrap="none" rtlCol="0">
            <a:spAutoFit/>
          </a:bodyPr>
          <a:lstStyle/>
          <a:p>
            <a:pPr defTabSz="1828434"/>
            <a:r>
              <a:rPr lang="en-US" sz="1600" b="1" dirty="0">
                <a:solidFill>
                  <a:srgbClr val="FFA826"/>
                </a:solidFill>
                <a:latin typeface="Century Gothic" panose="020B0502020202020204" pitchFamily="34" charset="0"/>
              </a:rPr>
              <a:t>Your Title</a:t>
            </a:r>
            <a:endParaRPr lang="id-ID" sz="1600" b="1" dirty="0">
              <a:solidFill>
                <a:srgbClr val="FFA826"/>
              </a:solidFill>
              <a:latin typeface="Century Gothic" panose="020B0502020202020204" pitchFamily="34" charset="0"/>
            </a:endParaRPr>
          </a:p>
        </p:txBody>
      </p:sp>
      <p:sp>
        <p:nvSpPr>
          <p:cNvPr id="42" name="TextBox 41">
            <a:extLst>
              <a:ext uri="{FF2B5EF4-FFF2-40B4-BE49-F238E27FC236}">
                <a16:creationId xmlns:a16="http://schemas.microsoft.com/office/drawing/2014/main" id="{BA258443-EDF6-F04A-80CE-F27928FBC0AD}"/>
              </a:ext>
            </a:extLst>
          </p:cNvPr>
          <p:cNvSpPr txBox="1"/>
          <p:nvPr/>
        </p:nvSpPr>
        <p:spPr>
          <a:xfrm>
            <a:off x="3594420" y="3561377"/>
            <a:ext cx="1058303" cy="338554"/>
          </a:xfrm>
          <a:prstGeom prst="rect">
            <a:avLst/>
          </a:prstGeom>
          <a:noFill/>
        </p:spPr>
        <p:txBody>
          <a:bodyPr wrap="none" rtlCol="0">
            <a:spAutoFit/>
          </a:bodyPr>
          <a:lstStyle/>
          <a:p>
            <a:pPr defTabSz="1828434"/>
            <a:r>
              <a:rPr lang="en-US" sz="1600" b="1" dirty="0">
                <a:solidFill>
                  <a:srgbClr val="FFCE63"/>
                </a:solidFill>
                <a:latin typeface="Century Gothic" panose="020B0502020202020204" pitchFamily="34" charset="0"/>
              </a:rPr>
              <a:t>Your Title</a:t>
            </a:r>
            <a:endParaRPr lang="id-ID" sz="1600" b="1" dirty="0">
              <a:solidFill>
                <a:srgbClr val="FFCE63"/>
              </a:solidFill>
              <a:latin typeface="Century Gothic" panose="020B0502020202020204" pitchFamily="34" charset="0"/>
            </a:endParaRPr>
          </a:p>
        </p:txBody>
      </p:sp>
      <p:sp>
        <p:nvSpPr>
          <p:cNvPr id="43" name="TextBox 42">
            <a:extLst>
              <a:ext uri="{FF2B5EF4-FFF2-40B4-BE49-F238E27FC236}">
                <a16:creationId xmlns:a16="http://schemas.microsoft.com/office/drawing/2014/main" id="{5C7DBBDA-BD4F-A55A-F04D-1C927402E92D}"/>
              </a:ext>
            </a:extLst>
          </p:cNvPr>
          <p:cNvSpPr txBox="1"/>
          <p:nvPr/>
        </p:nvSpPr>
        <p:spPr>
          <a:xfrm>
            <a:off x="3594420" y="4529565"/>
            <a:ext cx="1058303" cy="338554"/>
          </a:xfrm>
          <a:prstGeom prst="rect">
            <a:avLst/>
          </a:prstGeom>
          <a:noFill/>
        </p:spPr>
        <p:txBody>
          <a:bodyPr wrap="none" rtlCol="0">
            <a:spAutoFit/>
          </a:bodyPr>
          <a:lstStyle/>
          <a:p>
            <a:pPr defTabSz="1828434"/>
            <a:r>
              <a:rPr lang="en-US" sz="1600" b="1" dirty="0">
                <a:solidFill>
                  <a:srgbClr val="A8436F"/>
                </a:solidFill>
                <a:latin typeface="Century Gothic" panose="020B0502020202020204" pitchFamily="34" charset="0"/>
              </a:rPr>
              <a:t>Your Title</a:t>
            </a:r>
            <a:endParaRPr lang="id-ID" sz="1600" b="1" dirty="0">
              <a:solidFill>
                <a:srgbClr val="A8436F"/>
              </a:solidFill>
              <a:latin typeface="Century Gothic" panose="020B0502020202020204" pitchFamily="34" charset="0"/>
            </a:endParaRPr>
          </a:p>
        </p:txBody>
      </p:sp>
      <p:sp>
        <p:nvSpPr>
          <p:cNvPr id="44" name="TextBox 43">
            <a:extLst>
              <a:ext uri="{FF2B5EF4-FFF2-40B4-BE49-F238E27FC236}">
                <a16:creationId xmlns:a16="http://schemas.microsoft.com/office/drawing/2014/main" id="{07236BD4-1BCE-D876-A4D2-D48D69F078FB}"/>
              </a:ext>
            </a:extLst>
          </p:cNvPr>
          <p:cNvSpPr txBox="1"/>
          <p:nvPr/>
        </p:nvSpPr>
        <p:spPr>
          <a:xfrm>
            <a:off x="3594420" y="5618776"/>
            <a:ext cx="1058303" cy="338554"/>
          </a:xfrm>
          <a:prstGeom prst="rect">
            <a:avLst/>
          </a:prstGeom>
          <a:noFill/>
        </p:spPr>
        <p:txBody>
          <a:bodyPr wrap="none" rtlCol="0">
            <a:spAutoFit/>
          </a:bodyPr>
          <a:lstStyle/>
          <a:p>
            <a:pPr defTabSz="1828434"/>
            <a:r>
              <a:rPr lang="en-US" sz="1600" b="1" dirty="0">
                <a:solidFill>
                  <a:srgbClr val="385085"/>
                </a:solidFill>
                <a:latin typeface="Century Gothic" panose="020B0502020202020204" pitchFamily="34" charset="0"/>
              </a:rPr>
              <a:t>Your Title</a:t>
            </a:r>
            <a:endParaRPr lang="id-ID" sz="1600" b="1" dirty="0">
              <a:solidFill>
                <a:srgbClr val="385085"/>
              </a:solidFill>
              <a:latin typeface="Century Gothic" panose="020B0502020202020204" pitchFamily="34" charset="0"/>
            </a:endParaRPr>
          </a:p>
        </p:txBody>
      </p:sp>
      <p:sp>
        <p:nvSpPr>
          <p:cNvPr id="45" name="Rounded Rectangle 44">
            <a:extLst>
              <a:ext uri="{FF2B5EF4-FFF2-40B4-BE49-F238E27FC236}">
                <a16:creationId xmlns:a16="http://schemas.microsoft.com/office/drawing/2014/main" id="{7D6FD7D3-B6E0-34B0-EBFF-09FD480B30F1}"/>
              </a:ext>
            </a:extLst>
          </p:cNvPr>
          <p:cNvSpPr/>
          <p:nvPr/>
        </p:nvSpPr>
        <p:spPr>
          <a:xfrm>
            <a:off x="331792" y="3532661"/>
            <a:ext cx="190076" cy="933737"/>
          </a:xfrm>
          <a:prstGeom prst="roundRec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ounded Rectangle 45">
            <a:extLst>
              <a:ext uri="{FF2B5EF4-FFF2-40B4-BE49-F238E27FC236}">
                <a16:creationId xmlns:a16="http://schemas.microsoft.com/office/drawing/2014/main" id="{B822607A-682F-1C7E-6885-EE2786823757}"/>
              </a:ext>
            </a:extLst>
          </p:cNvPr>
          <p:cNvSpPr/>
          <p:nvPr/>
        </p:nvSpPr>
        <p:spPr>
          <a:xfrm>
            <a:off x="331792" y="4594979"/>
            <a:ext cx="190076" cy="933737"/>
          </a:xfrm>
          <a:prstGeom prst="roundRect">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ounded Rectangle 46">
            <a:extLst>
              <a:ext uri="{FF2B5EF4-FFF2-40B4-BE49-F238E27FC236}">
                <a16:creationId xmlns:a16="http://schemas.microsoft.com/office/drawing/2014/main" id="{8178F5E5-5862-CC06-6134-4BECC6830EB9}"/>
              </a:ext>
            </a:extLst>
          </p:cNvPr>
          <p:cNvSpPr/>
          <p:nvPr/>
        </p:nvSpPr>
        <p:spPr>
          <a:xfrm>
            <a:off x="331792" y="5684190"/>
            <a:ext cx="190076" cy="933737"/>
          </a:xfrm>
          <a:prstGeom prst="roundRect">
            <a:avLst/>
          </a:prstGeom>
          <a:solidFill>
            <a:srgbClr val="FFA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50E3CB22-1FA5-981A-FF07-964620C8F2A0}"/>
              </a:ext>
            </a:extLst>
          </p:cNvPr>
          <p:cNvSpPr/>
          <p:nvPr/>
        </p:nvSpPr>
        <p:spPr>
          <a:xfrm>
            <a:off x="3263251" y="3532661"/>
            <a:ext cx="190076" cy="933737"/>
          </a:xfrm>
          <a:prstGeom prst="roundRec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ounded Rectangle 48">
            <a:extLst>
              <a:ext uri="{FF2B5EF4-FFF2-40B4-BE49-F238E27FC236}">
                <a16:creationId xmlns:a16="http://schemas.microsoft.com/office/drawing/2014/main" id="{685A8E2B-F07B-CAD1-2BBA-04F4CC128662}"/>
              </a:ext>
            </a:extLst>
          </p:cNvPr>
          <p:cNvSpPr/>
          <p:nvPr/>
        </p:nvSpPr>
        <p:spPr>
          <a:xfrm>
            <a:off x="3263251" y="4594979"/>
            <a:ext cx="190076" cy="933737"/>
          </a:xfrm>
          <a:prstGeom prst="roundRec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ounded Rectangle 49">
            <a:extLst>
              <a:ext uri="{FF2B5EF4-FFF2-40B4-BE49-F238E27FC236}">
                <a16:creationId xmlns:a16="http://schemas.microsoft.com/office/drawing/2014/main" id="{3ACEE220-B811-1C95-DA99-0C0C2236EE71}"/>
              </a:ext>
            </a:extLst>
          </p:cNvPr>
          <p:cNvSpPr/>
          <p:nvPr/>
        </p:nvSpPr>
        <p:spPr>
          <a:xfrm>
            <a:off x="3263251" y="5684190"/>
            <a:ext cx="190076" cy="933737"/>
          </a:xfrm>
          <a:prstGeom prst="roundRect">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9B15A4C0-56E5-DBDD-5295-40138CF69D09}"/>
              </a:ext>
            </a:extLst>
          </p:cNvPr>
          <p:cNvSpPr txBox="1"/>
          <p:nvPr/>
        </p:nvSpPr>
        <p:spPr>
          <a:xfrm>
            <a:off x="657934" y="3869538"/>
            <a:ext cx="2326341" cy="600164"/>
          </a:xfrm>
          <a:prstGeom prst="rect">
            <a:avLst/>
          </a:prstGeom>
          <a:noFill/>
        </p:spPr>
        <p:txBody>
          <a:bodyPr wrap="square" rtlCol="0">
            <a:spAutoFit/>
          </a:bodyPr>
          <a:lstStyle/>
          <a:p>
            <a:r>
              <a:rPr lang="en-US" sz="1100" dirty="0">
                <a:solidFill>
                  <a:srgbClr val="445469"/>
                </a:solidFill>
                <a:latin typeface="Century Gothic" panose="020B0502020202020204" pitchFamily="34" charset="0"/>
                <a:cs typeface="Lato Light"/>
              </a:rPr>
              <a:t>Creativity is the key to success in the great and primary education</a:t>
            </a:r>
          </a:p>
        </p:txBody>
      </p:sp>
      <p:sp>
        <p:nvSpPr>
          <p:cNvPr id="52" name="TextBox 51">
            <a:extLst>
              <a:ext uri="{FF2B5EF4-FFF2-40B4-BE49-F238E27FC236}">
                <a16:creationId xmlns:a16="http://schemas.microsoft.com/office/drawing/2014/main" id="{8389AE5C-C41E-DE61-2A70-091839AF5C25}"/>
              </a:ext>
            </a:extLst>
          </p:cNvPr>
          <p:cNvSpPr txBox="1"/>
          <p:nvPr/>
        </p:nvSpPr>
        <p:spPr>
          <a:xfrm>
            <a:off x="657934" y="4878067"/>
            <a:ext cx="2326341" cy="600164"/>
          </a:xfrm>
          <a:prstGeom prst="rect">
            <a:avLst/>
          </a:prstGeom>
          <a:noFill/>
        </p:spPr>
        <p:txBody>
          <a:bodyPr wrap="square" rtlCol="0">
            <a:spAutoFit/>
          </a:bodyPr>
          <a:lstStyle/>
          <a:p>
            <a:r>
              <a:rPr lang="en-US" sz="1100" dirty="0">
                <a:solidFill>
                  <a:srgbClr val="445469"/>
                </a:solidFill>
                <a:latin typeface="Century Gothic" panose="020B0502020202020204" pitchFamily="34" charset="0"/>
                <a:cs typeface="Lato Light"/>
              </a:rPr>
              <a:t>Creativity is the key to success in the great and primary education</a:t>
            </a:r>
          </a:p>
        </p:txBody>
      </p:sp>
      <p:sp>
        <p:nvSpPr>
          <p:cNvPr id="53" name="TextBox 52">
            <a:extLst>
              <a:ext uri="{FF2B5EF4-FFF2-40B4-BE49-F238E27FC236}">
                <a16:creationId xmlns:a16="http://schemas.microsoft.com/office/drawing/2014/main" id="{35D6CC73-5BA4-880E-D0FD-CD6114B5D08C}"/>
              </a:ext>
            </a:extLst>
          </p:cNvPr>
          <p:cNvSpPr txBox="1"/>
          <p:nvPr/>
        </p:nvSpPr>
        <p:spPr>
          <a:xfrm>
            <a:off x="657934" y="6007620"/>
            <a:ext cx="2326341" cy="600164"/>
          </a:xfrm>
          <a:prstGeom prst="rect">
            <a:avLst/>
          </a:prstGeom>
          <a:noFill/>
        </p:spPr>
        <p:txBody>
          <a:bodyPr wrap="square" rtlCol="0">
            <a:spAutoFit/>
          </a:bodyPr>
          <a:lstStyle/>
          <a:p>
            <a:r>
              <a:rPr lang="en-US" sz="1100" dirty="0">
                <a:solidFill>
                  <a:srgbClr val="445469"/>
                </a:solidFill>
                <a:latin typeface="Century Gothic" panose="020B0502020202020204" pitchFamily="34" charset="0"/>
                <a:cs typeface="Lato Light"/>
              </a:rPr>
              <a:t>Creativity is the key to success in the great and primary education</a:t>
            </a:r>
          </a:p>
        </p:txBody>
      </p:sp>
      <p:sp>
        <p:nvSpPr>
          <p:cNvPr id="54" name="TextBox 53">
            <a:extLst>
              <a:ext uri="{FF2B5EF4-FFF2-40B4-BE49-F238E27FC236}">
                <a16:creationId xmlns:a16="http://schemas.microsoft.com/office/drawing/2014/main" id="{7CBFB2B7-F9E8-D314-D5F8-F4A1826DA117}"/>
              </a:ext>
            </a:extLst>
          </p:cNvPr>
          <p:cNvSpPr txBox="1"/>
          <p:nvPr/>
        </p:nvSpPr>
        <p:spPr>
          <a:xfrm>
            <a:off x="3594420" y="3869538"/>
            <a:ext cx="2326341" cy="600164"/>
          </a:xfrm>
          <a:prstGeom prst="rect">
            <a:avLst/>
          </a:prstGeom>
          <a:noFill/>
        </p:spPr>
        <p:txBody>
          <a:bodyPr wrap="square" rtlCol="0">
            <a:spAutoFit/>
          </a:bodyPr>
          <a:lstStyle/>
          <a:p>
            <a:r>
              <a:rPr lang="en-US" sz="1100" dirty="0">
                <a:solidFill>
                  <a:srgbClr val="445469"/>
                </a:solidFill>
                <a:latin typeface="Century Gothic" panose="020B0502020202020204" pitchFamily="34" charset="0"/>
                <a:cs typeface="Lato Light"/>
              </a:rPr>
              <a:t>Creativity is the key to success in the great and primary education</a:t>
            </a:r>
          </a:p>
        </p:txBody>
      </p:sp>
      <p:sp>
        <p:nvSpPr>
          <p:cNvPr id="55" name="TextBox 54">
            <a:extLst>
              <a:ext uri="{FF2B5EF4-FFF2-40B4-BE49-F238E27FC236}">
                <a16:creationId xmlns:a16="http://schemas.microsoft.com/office/drawing/2014/main" id="{92E41A68-0D40-3762-67D8-84F8B147C031}"/>
              </a:ext>
            </a:extLst>
          </p:cNvPr>
          <p:cNvSpPr txBox="1"/>
          <p:nvPr/>
        </p:nvSpPr>
        <p:spPr>
          <a:xfrm>
            <a:off x="3594420" y="4864620"/>
            <a:ext cx="2326341" cy="600164"/>
          </a:xfrm>
          <a:prstGeom prst="rect">
            <a:avLst/>
          </a:prstGeom>
          <a:noFill/>
        </p:spPr>
        <p:txBody>
          <a:bodyPr wrap="square" rtlCol="0">
            <a:spAutoFit/>
          </a:bodyPr>
          <a:lstStyle/>
          <a:p>
            <a:r>
              <a:rPr lang="en-US" sz="1100" dirty="0">
                <a:solidFill>
                  <a:srgbClr val="445469"/>
                </a:solidFill>
                <a:latin typeface="Century Gothic" panose="020B0502020202020204" pitchFamily="34" charset="0"/>
                <a:cs typeface="Lato Light"/>
              </a:rPr>
              <a:t>Creativity is the key to success in the great and primary education</a:t>
            </a:r>
          </a:p>
        </p:txBody>
      </p:sp>
      <p:sp>
        <p:nvSpPr>
          <p:cNvPr id="56" name="TextBox 55">
            <a:extLst>
              <a:ext uri="{FF2B5EF4-FFF2-40B4-BE49-F238E27FC236}">
                <a16:creationId xmlns:a16="http://schemas.microsoft.com/office/drawing/2014/main" id="{FDF1DC75-3038-AB22-0AB9-74A3931B6692}"/>
              </a:ext>
            </a:extLst>
          </p:cNvPr>
          <p:cNvSpPr txBox="1"/>
          <p:nvPr/>
        </p:nvSpPr>
        <p:spPr>
          <a:xfrm>
            <a:off x="3594420" y="6007620"/>
            <a:ext cx="2326341" cy="600164"/>
          </a:xfrm>
          <a:prstGeom prst="rect">
            <a:avLst/>
          </a:prstGeom>
          <a:noFill/>
        </p:spPr>
        <p:txBody>
          <a:bodyPr wrap="square" rtlCol="0">
            <a:spAutoFit/>
          </a:bodyPr>
          <a:lstStyle/>
          <a:p>
            <a:r>
              <a:rPr lang="en-US" sz="1100" dirty="0">
                <a:solidFill>
                  <a:srgbClr val="445469"/>
                </a:solidFill>
                <a:latin typeface="Century Gothic" panose="020B0502020202020204" pitchFamily="34" charset="0"/>
                <a:cs typeface="Lato Light"/>
              </a:rPr>
              <a:t>Creativity is the key to success in the great and primary education</a:t>
            </a:r>
          </a:p>
        </p:txBody>
      </p:sp>
    </p:spTree>
    <p:extLst>
      <p:ext uri="{BB962C8B-B14F-4D97-AF65-F5344CB8AC3E}">
        <p14:creationId xmlns:p14="http://schemas.microsoft.com/office/powerpoint/2010/main" val="72086979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B63BC6B-64EF-2297-698F-31AD66A4C794}"/>
              </a:ext>
            </a:extLst>
          </p:cNvPr>
          <p:cNvSpPr/>
          <p:nvPr/>
        </p:nvSpPr>
        <p:spPr>
          <a:xfrm>
            <a:off x="5451508" y="1164391"/>
            <a:ext cx="6740492" cy="1414489"/>
          </a:xfrm>
          <a:prstGeom prst="rect">
            <a:avLst/>
          </a:prstGeom>
          <a:solidFill>
            <a:srgbClr val="FFA826">
              <a:alpha val="997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4" name="Freeform 3">
            <a:extLst>
              <a:ext uri="{FF2B5EF4-FFF2-40B4-BE49-F238E27FC236}">
                <a16:creationId xmlns:a16="http://schemas.microsoft.com/office/drawing/2014/main" id="{0345F61F-9846-B49D-5F5A-8B83ECCDD3CC}"/>
              </a:ext>
            </a:extLst>
          </p:cNvPr>
          <p:cNvSpPr/>
          <p:nvPr/>
        </p:nvSpPr>
        <p:spPr>
          <a:xfrm>
            <a:off x="1558948" y="1357161"/>
            <a:ext cx="2121735" cy="2121735"/>
          </a:xfrm>
          <a:custGeom>
            <a:avLst/>
            <a:gdLst>
              <a:gd name="connsiteX0" fmla="*/ 2124118 w 2838793"/>
              <a:gd name="connsiteY0" fmla="*/ 718994 h 2838793"/>
              <a:gd name="connsiteX1" fmla="*/ 2542936 w 2838793"/>
              <a:gd name="connsiteY1" fmla="*/ 592770 h 2838793"/>
              <a:gd name="connsiteX2" fmla="*/ 2697046 w 2838793"/>
              <a:gd name="connsiteY2" fmla="*/ 859696 h 2838793"/>
              <a:gd name="connsiteX3" fmla="*/ 2378324 w 2838793"/>
              <a:gd name="connsiteY3" fmla="*/ 1159291 h 2838793"/>
              <a:gd name="connsiteX4" fmla="*/ 2378324 w 2838793"/>
              <a:gd name="connsiteY4" fmla="*/ 1679503 h 2838793"/>
              <a:gd name="connsiteX5" fmla="*/ 2697046 w 2838793"/>
              <a:gd name="connsiteY5" fmla="*/ 1979097 h 2838793"/>
              <a:gd name="connsiteX6" fmla="*/ 2542936 w 2838793"/>
              <a:gd name="connsiteY6" fmla="*/ 2246023 h 2838793"/>
              <a:gd name="connsiteX7" fmla="*/ 2124118 w 2838793"/>
              <a:gd name="connsiteY7" fmla="*/ 2119799 h 2838793"/>
              <a:gd name="connsiteX8" fmla="*/ 1673601 w 2838793"/>
              <a:gd name="connsiteY8" fmla="*/ 2379905 h 2838793"/>
              <a:gd name="connsiteX9" fmla="*/ 1573506 w 2838793"/>
              <a:gd name="connsiteY9" fmla="*/ 2805724 h 2838793"/>
              <a:gd name="connsiteX10" fmla="*/ 1265287 w 2838793"/>
              <a:gd name="connsiteY10" fmla="*/ 2805724 h 2838793"/>
              <a:gd name="connsiteX11" fmla="*/ 1165191 w 2838793"/>
              <a:gd name="connsiteY11" fmla="*/ 2379905 h 2838793"/>
              <a:gd name="connsiteX12" fmla="*/ 714674 w 2838793"/>
              <a:gd name="connsiteY12" fmla="*/ 2119799 h 2838793"/>
              <a:gd name="connsiteX13" fmla="*/ 295857 w 2838793"/>
              <a:gd name="connsiteY13" fmla="*/ 2246023 h 2838793"/>
              <a:gd name="connsiteX14" fmla="*/ 141747 w 2838793"/>
              <a:gd name="connsiteY14" fmla="*/ 1979097 h 2838793"/>
              <a:gd name="connsiteX15" fmla="*/ 460469 w 2838793"/>
              <a:gd name="connsiteY15" fmla="*/ 1679502 h 2838793"/>
              <a:gd name="connsiteX16" fmla="*/ 460469 w 2838793"/>
              <a:gd name="connsiteY16" fmla="*/ 1159290 h 2838793"/>
              <a:gd name="connsiteX17" fmla="*/ 141747 w 2838793"/>
              <a:gd name="connsiteY17" fmla="*/ 859696 h 2838793"/>
              <a:gd name="connsiteX18" fmla="*/ 295857 w 2838793"/>
              <a:gd name="connsiteY18" fmla="*/ 592770 h 2838793"/>
              <a:gd name="connsiteX19" fmla="*/ 714675 w 2838793"/>
              <a:gd name="connsiteY19" fmla="*/ 718994 h 2838793"/>
              <a:gd name="connsiteX20" fmla="*/ 1165192 w 2838793"/>
              <a:gd name="connsiteY20" fmla="*/ 458888 h 2838793"/>
              <a:gd name="connsiteX21" fmla="*/ 1265287 w 2838793"/>
              <a:gd name="connsiteY21" fmla="*/ 33069 h 2838793"/>
              <a:gd name="connsiteX22" fmla="*/ 1573506 w 2838793"/>
              <a:gd name="connsiteY22" fmla="*/ 33069 h 2838793"/>
              <a:gd name="connsiteX23" fmla="*/ 1673602 w 2838793"/>
              <a:gd name="connsiteY23" fmla="*/ 458888 h 2838793"/>
              <a:gd name="connsiteX24" fmla="*/ 2124119 w 2838793"/>
              <a:gd name="connsiteY24" fmla="*/ 718994 h 2838793"/>
              <a:gd name="connsiteX25" fmla="*/ 2124118 w 2838793"/>
              <a:gd name="connsiteY25" fmla="*/ 718994 h 2838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38793" h="2838793">
                <a:moveTo>
                  <a:pt x="1827180" y="718082"/>
                </a:moveTo>
                <a:lnTo>
                  <a:pt x="2130817" y="530025"/>
                </a:lnTo>
                <a:lnTo>
                  <a:pt x="2308768" y="707976"/>
                </a:lnTo>
                <a:lnTo>
                  <a:pt x="2120712" y="1011613"/>
                </a:lnTo>
                <a:cubicBezTo>
                  <a:pt x="2193144" y="1136182"/>
                  <a:pt x="2231089" y="1277795"/>
                  <a:pt x="2230645" y="1421891"/>
                </a:cubicBezTo>
                <a:lnTo>
                  <a:pt x="2545325" y="1590819"/>
                </a:lnTo>
                <a:lnTo>
                  <a:pt x="2480190" y="1833904"/>
                </a:lnTo>
                <a:lnTo>
                  <a:pt x="2123205" y="1822861"/>
                </a:lnTo>
                <a:cubicBezTo>
                  <a:pt x="2051541" y="1947873"/>
                  <a:pt x="1947873" y="2051542"/>
                  <a:pt x="1822860" y="2123206"/>
                </a:cubicBezTo>
                <a:lnTo>
                  <a:pt x="1833904" y="2480191"/>
                </a:lnTo>
                <a:lnTo>
                  <a:pt x="1590820" y="2545325"/>
                </a:lnTo>
                <a:lnTo>
                  <a:pt x="1421890" y="2230645"/>
                </a:lnTo>
                <a:cubicBezTo>
                  <a:pt x="1277795" y="2231088"/>
                  <a:pt x="1136181" y="2193143"/>
                  <a:pt x="1011612" y="2120712"/>
                </a:cubicBezTo>
                <a:lnTo>
                  <a:pt x="707976" y="2308768"/>
                </a:lnTo>
                <a:lnTo>
                  <a:pt x="530025" y="2130817"/>
                </a:lnTo>
                <a:lnTo>
                  <a:pt x="718081" y="1827180"/>
                </a:lnTo>
                <a:cubicBezTo>
                  <a:pt x="645649" y="1702611"/>
                  <a:pt x="607704" y="1560998"/>
                  <a:pt x="608148" y="1416902"/>
                </a:cubicBezTo>
                <a:lnTo>
                  <a:pt x="293468" y="1247974"/>
                </a:lnTo>
                <a:lnTo>
                  <a:pt x="358603" y="1004889"/>
                </a:lnTo>
                <a:lnTo>
                  <a:pt x="715588" y="1015932"/>
                </a:lnTo>
                <a:cubicBezTo>
                  <a:pt x="787252" y="890920"/>
                  <a:pt x="890920" y="787251"/>
                  <a:pt x="1015933" y="715587"/>
                </a:cubicBezTo>
                <a:lnTo>
                  <a:pt x="1004889" y="358602"/>
                </a:lnTo>
                <a:lnTo>
                  <a:pt x="1247973" y="293468"/>
                </a:lnTo>
                <a:lnTo>
                  <a:pt x="1416903" y="608148"/>
                </a:lnTo>
                <a:cubicBezTo>
                  <a:pt x="1560998" y="607705"/>
                  <a:pt x="1702612" y="645650"/>
                  <a:pt x="1827181" y="718081"/>
                </a:cubicBezTo>
                <a:lnTo>
                  <a:pt x="1827180" y="718082"/>
                </a:lnTo>
                <a:close/>
              </a:path>
            </a:pathLst>
          </a:custGeom>
          <a:solidFill>
            <a:srgbClr val="FF8026"/>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1002578" tIns="1002578" rIns="1002579" bIns="1002579" numCol="1" spcCol="1270" anchor="ctr" anchorCtr="0">
            <a:noAutofit/>
          </a:bodyPr>
          <a:lstStyle/>
          <a:p>
            <a:pPr algn="ctr" defTabSz="2133600">
              <a:lnSpc>
                <a:spcPct val="90000"/>
              </a:lnSpc>
              <a:spcBef>
                <a:spcPct val="0"/>
              </a:spcBef>
              <a:spcAft>
                <a:spcPct val="35000"/>
              </a:spcAft>
            </a:pPr>
            <a:endParaRPr lang="en-US" sz="1100">
              <a:solidFill>
                <a:prstClr val="white"/>
              </a:solidFill>
              <a:latin typeface="Lato Light"/>
            </a:endParaRPr>
          </a:p>
        </p:txBody>
      </p:sp>
      <p:sp>
        <p:nvSpPr>
          <p:cNvPr id="2" name="Freeform 1">
            <a:extLst>
              <a:ext uri="{FF2B5EF4-FFF2-40B4-BE49-F238E27FC236}">
                <a16:creationId xmlns:a16="http://schemas.microsoft.com/office/drawing/2014/main" id="{F993D471-695F-BD1E-46FA-42088228D42A}"/>
              </a:ext>
            </a:extLst>
          </p:cNvPr>
          <p:cNvSpPr/>
          <p:nvPr/>
        </p:nvSpPr>
        <p:spPr>
          <a:xfrm>
            <a:off x="2177787" y="3346286"/>
            <a:ext cx="2431154" cy="2431154"/>
          </a:xfrm>
          <a:custGeom>
            <a:avLst/>
            <a:gdLst>
              <a:gd name="connsiteX0" fmla="*/ 2827740 w 3983830"/>
              <a:gd name="connsiteY0" fmla="*/ 635176 h 3983830"/>
              <a:gd name="connsiteX1" fmla="*/ 3137618 w 3983830"/>
              <a:gd name="connsiteY1" fmla="*/ 375143 h 3983830"/>
              <a:gd name="connsiteX2" fmla="*/ 3385176 w 3983830"/>
              <a:gd name="connsiteY2" fmla="*/ 582868 h 3983830"/>
              <a:gd name="connsiteX3" fmla="*/ 3182903 w 3983830"/>
              <a:gd name="connsiteY3" fmla="*/ 933193 h 3983830"/>
              <a:gd name="connsiteX4" fmla="*/ 3504289 w 3983830"/>
              <a:gd name="connsiteY4" fmla="*/ 1489850 h 3983830"/>
              <a:gd name="connsiteX5" fmla="*/ 3908816 w 3983830"/>
              <a:gd name="connsiteY5" fmla="*/ 1489840 h 3983830"/>
              <a:gd name="connsiteX6" fmla="*/ 3964932 w 3983830"/>
              <a:gd name="connsiteY6" fmla="*/ 1808093 h 3983830"/>
              <a:gd name="connsiteX7" fmla="*/ 3584798 w 3983830"/>
              <a:gd name="connsiteY7" fmla="*/ 1946439 h 3983830"/>
              <a:gd name="connsiteX8" fmla="*/ 3473182 w 3983830"/>
              <a:gd name="connsiteY8" fmla="*/ 2579446 h 3983830"/>
              <a:gd name="connsiteX9" fmla="*/ 3783074 w 3983830"/>
              <a:gd name="connsiteY9" fmla="*/ 2839463 h 3983830"/>
              <a:gd name="connsiteX10" fmla="*/ 3621493 w 3983830"/>
              <a:gd name="connsiteY10" fmla="*/ 3119330 h 3983830"/>
              <a:gd name="connsiteX11" fmla="*/ 3241365 w 3983830"/>
              <a:gd name="connsiteY11" fmla="*/ 2980964 h 3983830"/>
              <a:gd name="connsiteX12" fmla="*/ 2748973 w 3983830"/>
              <a:gd name="connsiteY12" fmla="*/ 3394130 h 3983830"/>
              <a:gd name="connsiteX13" fmla="*/ 2819229 w 3983830"/>
              <a:gd name="connsiteY13" fmla="*/ 3792509 h 3983830"/>
              <a:gd name="connsiteX14" fmla="*/ 2515555 w 3983830"/>
              <a:gd name="connsiteY14" fmla="*/ 3903038 h 3983830"/>
              <a:gd name="connsiteX15" fmla="*/ 2313301 w 3983830"/>
              <a:gd name="connsiteY15" fmla="*/ 3552702 h 3983830"/>
              <a:gd name="connsiteX16" fmla="*/ 1670529 w 3983830"/>
              <a:gd name="connsiteY16" fmla="*/ 3552702 h 3983830"/>
              <a:gd name="connsiteX17" fmla="*/ 1468275 w 3983830"/>
              <a:gd name="connsiteY17" fmla="*/ 3903038 h 3983830"/>
              <a:gd name="connsiteX18" fmla="*/ 1164601 w 3983830"/>
              <a:gd name="connsiteY18" fmla="*/ 3792509 h 3983830"/>
              <a:gd name="connsiteX19" fmla="*/ 1234857 w 3983830"/>
              <a:gd name="connsiteY19" fmla="*/ 3394130 h 3983830"/>
              <a:gd name="connsiteX20" fmla="*/ 742465 w 3983830"/>
              <a:gd name="connsiteY20" fmla="*/ 2980964 h 3983830"/>
              <a:gd name="connsiteX21" fmla="*/ 362337 w 3983830"/>
              <a:gd name="connsiteY21" fmla="*/ 3119330 h 3983830"/>
              <a:gd name="connsiteX22" fmla="*/ 200756 w 3983830"/>
              <a:gd name="connsiteY22" fmla="*/ 2839463 h 3983830"/>
              <a:gd name="connsiteX23" fmla="*/ 510648 w 3983830"/>
              <a:gd name="connsiteY23" fmla="*/ 2579446 h 3983830"/>
              <a:gd name="connsiteX24" fmla="*/ 399032 w 3983830"/>
              <a:gd name="connsiteY24" fmla="*/ 1946439 h 3983830"/>
              <a:gd name="connsiteX25" fmla="*/ 18898 w 3983830"/>
              <a:gd name="connsiteY25" fmla="*/ 1808093 h 3983830"/>
              <a:gd name="connsiteX26" fmla="*/ 75014 w 3983830"/>
              <a:gd name="connsiteY26" fmla="*/ 1489840 h 3983830"/>
              <a:gd name="connsiteX27" fmla="*/ 479541 w 3983830"/>
              <a:gd name="connsiteY27" fmla="*/ 1489850 h 3983830"/>
              <a:gd name="connsiteX28" fmla="*/ 800927 w 3983830"/>
              <a:gd name="connsiteY28" fmla="*/ 933193 h 3983830"/>
              <a:gd name="connsiteX29" fmla="*/ 598654 w 3983830"/>
              <a:gd name="connsiteY29" fmla="*/ 582868 h 3983830"/>
              <a:gd name="connsiteX30" fmla="*/ 846212 w 3983830"/>
              <a:gd name="connsiteY30" fmla="*/ 375143 h 3983830"/>
              <a:gd name="connsiteX31" fmla="*/ 1156090 w 3983830"/>
              <a:gd name="connsiteY31" fmla="*/ 635176 h 3983830"/>
              <a:gd name="connsiteX32" fmla="*/ 1760098 w 3983830"/>
              <a:gd name="connsiteY32" fmla="*/ 415335 h 3983830"/>
              <a:gd name="connsiteX33" fmla="*/ 1830333 w 3983830"/>
              <a:gd name="connsiteY33" fmla="*/ 16952 h 3983830"/>
              <a:gd name="connsiteX34" fmla="*/ 2153497 w 3983830"/>
              <a:gd name="connsiteY34" fmla="*/ 16952 h 3983830"/>
              <a:gd name="connsiteX35" fmla="*/ 2223731 w 3983830"/>
              <a:gd name="connsiteY35" fmla="*/ 415335 h 3983830"/>
              <a:gd name="connsiteX36" fmla="*/ 2827739 w 3983830"/>
              <a:gd name="connsiteY36" fmla="*/ 635176 h 3983830"/>
              <a:gd name="connsiteX37" fmla="*/ 2827740 w 3983830"/>
              <a:gd name="connsiteY37" fmla="*/ 635176 h 3983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983830" h="3983830">
                <a:moveTo>
                  <a:pt x="2827740" y="635176"/>
                </a:moveTo>
                <a:lnTo>
                  <a:pt x="3137618" y="375143"/>
                </a:lnTo>
                <a:lnTo>
                  <a:pt x="3385176" y="582868"/>
                </a:lnTo>
                <a:lnTo>
                  <a:pt x="3182903" y="933193"/>
                </a:lnTo>
                <a:cubicBezTo>
                  <a:pt x="3326731" y="1094989"/>
                  <a:pt x="3436083" y="1284394"/>
                  <a:pt x="3504289" y="1489850"/>
                </a:cubicBezTo>
                <a:lnTo>
                  <a:pt x="3908816" y="1489840"/>
                </a:lnTo>
                <a:lnTo>
                  <a:pt x="3964932" y="1808093"/>
                </a:lnTo>
                <a:lnTo>
                  <a:pt x="3584798" y="1946439"/>
                </a:lnTo>
                <a:cubicBezTo>
                  <a:pt x="3590976" y="2162832"/>
                  <a:pt x="3552998" y="2378216"/>
                  <a:pt x="3473182" y="2579446"/>
                </a:cubicBezTo>
                <a:lnTo>
                  <a:pt x="3783074" y="2839463"/>
                </a:lnTo>
                <a:lnTo>
                  <a:pt x="3621493" y="3119330"/>
                </a:lnTo>
                <a:lnTo>
                  <a:pt x="3241365" y="2980964"/>
                </a:lnTo>
                <a:cubicBezTo>
                  <a:pt x="3107003" y="3150702"/>
                  <a:pt x="2939464" y="3291283"/>
                  <a:pt x="2748973" y="3394130"/>
                </a:cubicBezTo>
                <a:lnTo>
                  <a:pt x="2819229" y="3792509"/>
                </a:lnTo>
                <a:lnTo>
                  <a:pt x="2515555" y="3903038"/>
                </a:lnTo>
                <a:lnTo>
                  <a:pt x="2313301" y="3552702"/>
                </a:lnTo>
                <a:cubicBezTo>
                  <a:pt x="2101268" y="3596362"/>
                  <a:pt x="1882562" y="3596362"/>
                  <a:pt x="1670529" y="3552702"/>
                </a:cubicBezTo>
                <a:lnTo>
                  <a:pt x="1468275" y="3903038"/>
                </a:lnTo>
                <a:lnTo>
                  <a:pt x="1164601" y="3792509"/>
                </a:lnTo>
                <a:lnTo>
                  <a:pt x="1234857" y="3394130"/>
                </a:lnTo>
                <a:cubicBezTo>
                  <a:pt x="1044366" y="3291284"/>
                  <a:pt x="876828" y="3150702"/>
                  <a:pt x="742465" y="2980964"/>
                </a:cubicBezTo>
                <a:lnTo>
                  <a:pt x="362337" y="3119330"/>
                </a:lnTo>
                <a:lnTo>
                  <a:pt x="200756" y="2839463"/>
                </a:lnTo>
                <a:lnTo>
                  <a:pt x="510648" y="2579446"/>
                </a:lnTo>
                <a:cubicBezTo>
                  <a:pt x="430832" y="2378216"/>
                  <a:pt x="392854" y="2162833"/>
                  <a:pt x="399032" y="1946439"/>
                </a:cubicBezTo>
                <a:lnTo>
                  <a:pt x="18898" y="1808093"/>
                </a:lnTo>
                <a:lnTo>
                  <a:pt x="75014" y="1489840"/>
                </a:lnTo>
                <a:lnTo>
                  <a:pt x="479541" y="1489850"/>
                </a:lnTo>
                <a:cubicBezTo>
                  <a:pt x="547747" y="1284394"/>
                  <a:pt x="657099" y="1094989"/>
                  <a:pt x="800927" y="933193"/>
                </a:cubicBezTo>
                <a:lnTo>
                  <a:pt x="598654" y="582868"/>
                </a:lnTo>
                <a:lnTo>
                  <a:pt x="846212" y="375143"/>
                </a:lnTo>
                <a:lnTo>
                  <a:pt x="1156090" y="635176"/>
                </a:lnTo>
                <a:cubicBezTo>
                  <a:pt x="1340403" y="521629"/>
                  <a:pt x="1545919" y="446827"/>
                  <a:pt x="1760098" y="415335"/>
                </a:cubicBezTo>
                <a:lnTo>
                  <a:pt x="1830333" y="16952"/>
                </a:lnTo>
                <a:lnTo>
                  <a:pt x="2153497" y="16952"/>
                </a:lnTo>
                <a:lnTo>
                  <a:pt x="2223731" y="415335"/>
                </a:lnTo>
                <a:cubicBezTo>
                  <a:pt x="2437910" y="446827"/>
                  <a:pt x="2643426" y="521629"/>
                  <a:pt x="2827739" y="635176"/>
                </a:cubicBezTo>
                <a:lnTo>
                  <a:pt x="2827740" y="635176"/>
                </a:lnTo>
                <a:close/>
              </a:path>
            </a:pathLst>
          </a:custGeom>
          <a:solidFill>
            <a:srgbClr val="F26363"/>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883464" tIns="1015729" rIns="883464" bIns="1085401" numCol="1" spcCol="1270" anchor="ctr" anchorCtr="0">
            <a:noAutofit/>
          </a:bodyPr>
          <a:lstStyle/>
          <a:p>
            <a:pPr algn="ctr" defTabSz="2889250">
              <a:lnSpc>
                <a:spcPct val="90000"/>
              </a:lnSpc>
              <a:spcBef>
                <a:spcPct val="0"/>
              </a:spcBef>
              <a:spcAft>
                <a:spcPct val="35000"/>
              </a:spcAft>
            </a:pPr>
            <a:endParaRPr lang="en-US" sz="4400">
              <a:solidFill>
                <a:prstClr val="white"/>
              </a:solidFill>
              <a:latin typeface="Lato Light"/>
            </a:endParaRPr>
          </a:p>
        </p:txBody>
      </p:sp>
      <p:sp>
        <p:nvSpPr>
          <p:cNvPr id="3" name="Freeform 2">
            <a:extLst>
              <a:ext uri="{FF2B5EF4-FFF2-40B4-BE49-F238E27FC236}">
                <a16:creationId xmlns:a16="http://schemas.microsoft.com/office/drawing/2014/main" id="{A3EF1CBC-B8FF-DAA6-77D4-BB89DFE07E9D}"/>
              </a:ext>
            </a:extLst>
          </p:cNvPr>
          <p:cNvSpPr/>
          <p:nvPr/>
        </p:nvSpPr>
        <p:spPr>
          <a:xfrm>
            <a:off x="763298" y="2771650"/>
            <a:ext cx="1768112" cy="1768112"/>
          </a:xfrm>
          <a:custGeom>
            <a:avLst/>
            <a:gdLst>
              <a:gd name="connsiteX0" fmla="*/ 2167919 w 2897331"/>
              <a:gd name="connsiteY0" fmla="*/ 733820 h 2897331"/>
              <a:gd name="connsiteX1" fmla="*/ 2595373 w 2897331"/>
              <a:gd name="connsiteY1" fmla="*/ 604994 h 2897331"/>
              <a:gd name="connsiteX2" fmla="*/ 2752661 w 2897331"/>
              <a:gd name="connsiteY2" fmla="*/ 877423 h 2897331"/>
              <a:gd name="connsiteX3" fmla="*/ 2427366 w 2897331"/>
              <a:gd name="connsiteY3" fmla="*/ 1183196 h 2897331"/>
              <a:gd name="connsiteX4" fmla="*/ 2427366 w 2897331"/>
              <a:gd name="connsiteY4" fmla="*/ 1714135 h 2897331"/>
              <a:gd name="connsiteX5" fmla="*/ 2752661 w 2897331"/>
              <a:gd name="connsiteY5" fmla="*/ 2019908 h 2897331"/>
              <a:gd name="connsiteX6" fmla="*/ 2595373 w 2897331"/>
              <a:gd name="connsiteY6" fmla="*/ 2292337 h 2897331"/>
              <a:gd name="connsiteX7" fmla="*/ 2167919 w 2897331"/>
              <a:gd name="connsiteY7" fmla="*/ 2163511 h 2897331"/>
              <a:gd name="connsiteX8" fmla="*/ 1708112 w 2897331"/>
              <a:gd name="connsiteY8" fmla="*/ 2428980 h 2897331"/>
              <a:gd name="connsiteX9" fmla="*/ 1605953 w 2897331"/>
              <a:gd name="connsiteY9" fmla="*/ 2863580 h 2897331"/>
              <a:gd name="connsiteX10" fmla="*/ 1291378 w 2897331"/>
              <a:gd name="connsiteY10" fmla="*/ 2863580 h 2897331"/>
              <a:gd name="connsiteX11" fmla="*/ 1189218 w 2897331"/>
              <a:gd name="connsiteY11" fmla="*/ 2428980 h 2897331"/>
              <a:gd name="connsiteX12" fmla="*/ 729411 w 2897331"/>
              <a:gd name="connsiteY12" fmla="*/ 2163511 h 2897331"/>
              <a:gd name="connsiteX13" fmla="*/ 301958 w 2897331"/>
              <a:gd name="connsiteY13" fmla="*/ 2292337 h 2897331"/>
              <a:gd name="connsiteX14" fmla="*/ 144670 w 2897331"/>
              <a:gd name="connsiteY14" fmla="*/ 2019908 h 2897331"/>
              <a:gd name="connsiteX15" fmla="*/ 469965 w 2897331"/>
              <a:gd name="connsiteY15" fmla="*/ 1714135 h 2897331"/>
              <a:gd name="connsiteX16" fmla="*/ 469965 w 2897331"/>
              <a:gd name="connsiteY16" fmla="*/ 1183196 h 2897331"/>
              <a:gd name="connsiteX17" fmla="*/ 144670 w 2897331"/>
              <a:gd name="connsiteY17" fmla="*/ 877423 h 2897331"/>
              <a:gd name="connsiteX18" fmla="*/ 301958 w 2897331"/>
              <a:gd name="connsiteY18" fmla="*/ 604994 h 2897331"/>
              <a:gd name="connsiteX19" fmla="*/ 729412 w 2897331"/>
              <a:gd name="connsiteY19" fmla="*/ 733820 h 2897331"/>
              <a:gd name="connsiteX20" fmla="*/ 1189219 w 2897331"/>
              <a:gd name="connsiteY20" fmla="*/ 468351 h 2897331"/>
              <a:gd name="connsiteX21" fmla="*/ 1291378 w 2897331"/>
              <a:gd name="connsiteY21" fmla="*/ 33751 h 2897331"/>
              <a:gd name="connsiteX22" fmla="*/ 1605953 w 2897331"/>
              <a:gd name="connsiteY22" fmla="*/ 33751 h 2897331"/>
              <a:gd name="connsiteX23" fmla="*/ 1708113 w 2897331"/>
              <a:gd name="connsiteY23" fmla="*/ 468351 h 2897331"/>
              <a:gd name="connsiteX24" fmla="*/ 2167920 w 2897331"/>
              <a:gd name="connsiteY24" fmla="*/ 733820 h 2897331"/>
              <a:gd name="connsiteX25" fmla="*/ 2167919 w 2897331"/>
              <a:gd name="connsiteY25" fmla="*/ 733820 h 289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97331" h="2897331">
                <a:moveTo>
                  <a:pt x="2167919" y="733820"/>
                </a:moveTo>
                <a:lnTo>
                  <a:pt x="2595373" y="604994"/>
                </a:lnTo>
                <a:lnTo>
                  <a:pt x="2752661" y="877423"/>
                </a:lnTo>
                <a:lnTo>
                  <a:pt x="2427366" y="1183196"/>
                </a:lnTo>
                <a:cubicBezTo>
                  <a:pt x="2474519" y="1357035"/>
                  <a:pt x="2474519" y="1540296"/>
                  <a:pt x="2427366" y="1714135"/>
                </a:cubicBezTo>
                <a:lnTo>
                  <a:pt x="2752661" y="2019908"/>
                </a:lnTo>
                <a:lnTo>
                  <a:pt x="2595373" y="2292337"/>
                </a:lnTo>
                <a:lnTo>
                  <a:pt x="2167919" y="2163511"/>
                </a:lnTo>
                <a:cubicBezTo>
                  <a:pt x="2040947" y="2291266"/>
                  <a:pt x="1882238" y="2382897"/>
                  <a:pt x="1708112" y="2428980"/>
                </a:cubicBezTo>
                <a:lnTo>
                  <a:pt x="1605953" y="2863580"/>
                </a:lnTo>
                <a:lnTo>
                  <a:pt x="1291378" y="2863580"/>
                </a:lnTo>
                <a:lnTo>
                  <a:pt x="1189218" y="2428980"/>
                </a:lnTo>
                <a:cubicBezTo>
                  <a:pt x="1015093" y="2382896"/>
                  <a:pt x="856384" y="2291266"/>
                  <a:pt x="729411" y="2163511"/>
                </a:cubicBezTo>
                <a:lnTo>
                  <a:pt x="301958" y="2292337"/>
                </a:lnTo>
                <a:lnTo>
                  <a:pt x="144670" y="2019908"/>
                </a:lnTo>
                <a:lnTo>
                  <a:pt x="469965" y="1714135"/>
                </a:lnTo>
                <a:cubicBezTo>
                  <a:pt x="422812" y="1540296"/>
                  <a:pt x="422812" y="1357035"/>
                  <a:pt x="469965" y="1183196"/>
                </a:cubicBezTo>
                <a:lnTo>
                  <a:pt x="144670" y="877423"/>
                </a:lnTo>
                <a:lnTo>
                  <a:pt x="301958" y="604994"/>
                </a:lnTo>
                <a:lnTo>
                  <a:pt x="729412" y="733820"/>
                </a:lnTo>
                <a:cubicBezTo>
                  <a:pt x="856384" y="606065"/>
                  <a:pt x="1015093" y="514434"/>
                  <a:pt x="1189219" y="468351"/>
                </a:cubicBezTo>
                <a:lnTo>
                  <a:pt x="1291378" y="33751"/>
                </a:lnTo>
                <a:lnTo>
                  <a:pt x="1605953" y="33751"/>
                </a:lnTo>
                <a:lnTo>
                  <a:pt x="1708113" y="468351"/>
                </a:lnTo>
                <a:cubicBezTo>
                  <a:pt x="1882238" y="514435"/>
                  <a:pt x="2040947" y="606065"/>
                  <a:pt x="2167920" y="733820"/>
                </a:cubicBezTo>
                <a:lnTo>
                  <a:pt x="2167919" y="733820"/>
                </a:lnTo>
                <a:close/>
              </a:path>
            </a:pathLst>
          </a:custGeom>
          <a:solidFill>
            <a:srgbClr val="63357A"/>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785281" tIns="789688" rIns="785281" bIns="789688" numCol="1" spcCol="1270" anchor="ctr" anchorCtr="0">
            <a:noAutofit/>
          </a:bodyPr>
          <a:lstStyle/>
          <a:p>
            <a:pPr algn="ctr" defTabSz="1955800">
              <a:lnSpc>
                <a:spcPct val="90000"/>
              </a:lnSpc>
              <a:spcBef>
                <a:spcPct val="0"/>
              </a:spcBef>
              <a:spcAft>
                <a:spcPct val="35000"/>
              </a:spcAft>
            </a:pPr>
            <a:endParaRPr lang="en-US" sz="2800">
              <a:solidFill>
                <a:prstClr val="white"/>
              </a:solidFill>
              <a:latin typeface="Lato Light"/>
            </a:endParaRPr>
          </a:p>
        </p:txBody>
      </p:sp>
      <p:sp>
        <p:nvSpPr>
          <p:cNvPr id="5" name="Circular Arrow 4">
            <a:extLst>
              <a:ext uri="{FF2B5EF4-FFF2-40B4-BE49-F238E27FC236}">
                <a16:creationId xmlns:a16="http://schemas.microsoft.com/office/drawing/2014/main" id="{7B958F2C-2508-7BCE-9FBD-69B7B12E8086}"/>
              </a:ext>
            </a:extLst>
          </p:cNvPr>
          <p:cNvSpPr/>
          <p:nvPr/>
        </p:nvSpPr>
        <p:spPr>
          <a:xfrm>
            <a:off x="2012003" y="2967271"/>
            <a:ext cx="3111877" cy="3111877"/>
          </a:xfrm>
          <a:prstGeom prst="circularArrow">
            <a:avLst>
              <a:gd name="adj1" fmla="val 4688"/>
              <a:gd name="adj2" fmla="val 299029"/>
              <a:gd name="adj3" fmla="val 2560327"/>
              <a:gd name="adj4" fmla="val 15769225"/>
              <a:gd name="adj5" fmla="val 5469"/>
            </a:avLst>
          </a:prstGeom>
          <a:solidFill>
            <a:srgbClr val="F26363">
              <a:alpha val="29971"/>
            </a:srgbClr>
          </a:solidFill>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6" name="Shape 5">
            <a:extLst>
              <a:ext uri="{FF2B5EF4-FFF2-40B4-BE49-F238E27FC236}">
                <a16:creationId xmlns:a16="http://schemas.microsoft.com/office/drawing/2014/main" id="{E063FAC3-123E-E0AE-F288-5BE84D169DB5}"/>
              </a:ext>
            </a:extLst>
          </p:cNvPr>
          <p:cNvSpPr/>
          <p:nvPr/>
        </p:nvSpPr>
        <p:spPr>
          <a:xfrm>
            <a:off x="450167" y="2372449"/>
            <a:ext cx="2260974" cy="2260973"/>
          </a:xfrm>
          <a:prstGeom prst="leftCircularArrow">
            <a:avLst>
              <a:gd name="adj1" fmla="val 6452"/>
              <a:gd name="adj2" fmla="val 429999"/>
              <a:gd name="adj3" fmla="val 10489124"/>
              <a:gd name="adj4" fmla="val 14837806"/>
              <a:gd name="adj5" fmla="val 7527"/>
            </a:avLst>
          </a:prstGeom>
          <a:solidFill>
            <a:srgbClr val="63357A">
              <a:alpha val="29971"/>
            </a:srgbClr>
          </a:solidFill>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7" name="Circular Arrow 6">
            <a:extLst>
              <a:ext uri="{FF2B5EF4-FFF2-40B4-BE49-F238E27FC236}">
                <a16:creationId xmlns:a16="http://schemas.microsoft.com/office/drawing/2014/main" id="{C914A10F-CD31-1509-D176-B5C7B2B20CBF}"/>
              </a:ext>
            </a:extLst>
          </p:cNvPr>
          <p:cNvSpPr/>
          <p:nvPr/>
        </p:nvSpPr>
        <p:spPr>
          <a:xfrm>
            <a:off x="1352902" y="1164391"/>
            <a:ext cx="2437784" cy="2437784"/>
          </a:xfrm>
          <a:prstGeom prst="circularArrow">
            <a:avLst>
              <a:gd name="adj1" fmla="val 5984"/>
              <a:gd name="adj2" fmla="val 394124"/>
              <a:gd name="adj3" fmla="val 13313824"/>
              <a:gd name="adj4" fmla="val 10508221"/>
              <a:gd name="adj5" fmla="val 6981"/>
            </a:avLst>
          </a:prstGeom>
          <a:solidFill>
            <a:srgbClr val="FF8026">
              <a:alpha val="29971"/>
            </a:srgbClr>
          </a:solidFill>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1" name="Freeform 38">
            <a:extLst>
              <a:ext uri="{FF2B5EF4-FFF2-40B4-BE49-F238E27FC236}">
                <a16:creationId xmlns:a16="http://schemas.microsoft.com/office/drawing/2014/main" id="{ADC8E279-6012-DBA6-93C9-C124808F0992}"/>
              </a:ext>
            </a:extLst>
          </p:cNvPr>
          <p:cNvSpPr>
            <a:spLocks noChangeArrowheads="1"/>
          </p:cNvSpPr>
          <p:nvPr/>
        </p:nvSpPr>
        <p:spPr bwMode="auto">
          <a:xfrm>
            <a:off x="3082348" y="4235875"/>
            <a:ext cx="675827" cy="680028"/>
          </a:xfrm>
          <a:custGeom>
            <a:avLst/>
            <a:gdLst>
              <a:gd name="T0" fmla="*/ 427 w 619"/>
              <a:gd name="T1" fmla="*/ 177 h 619"/>
              <a:gd name="T2" fmla="*/ 427 w 619"/>
              <a:gd name="T3" fmla="*/ 177 h 619"/>
              <a:gd name="T4" fmla="*/ 398 w 619"/>
              <a:gd name="T5" fmla="*/ 177 h 619"/>
              <a:gd name="T6" fmla="*/ 280 w 619"/>
              <a:gd name="T7" fmla="*/ 398 h 619"/>
              <a:gd name="T8" fmla="*/ 206 w 619"/>
              <a:gd name="T9" fmla="*/ 339 h 619"/>
              <a:gd name="T10" fmla="*/ 177 w 619"/>
              <a:gd name="T11" fmla="*/ 339 h 619"/>
              <a:gd name="T12" fmla="*/ 177 w 619"/>
              <a:gd name="T13" fmla="*/ 353 h 619"/>
              <a:gd name="T14" fmla="*/ 265 w 619"/>
              <a:gd name="T15" fmla="*/ 441 h 619"/>
              <a:gd name="T16" fmla="*/ 294 w 619"/>
              <a:gd name="T17" fmla="*/ 441 h 619"/>
              <a:gd name="T18" fmla="*/ 441 w 619"/>
              <a:gd name="T19" fmla="*/ 206 h 619"/>
              <a:gd name="T20" fmla="*/ 427 w 619"/>
              <a:gd name="T21" fmla="*/ 177 h 619"/>
              <a:gd name="T22" fmla="*/ 545 w 619"/>
              <a:gd name="T23" fmla="*/ 0 h 619"/>
              <a:gd name="T24" fmla="*/ 545 w 619"/>
              <a:gd name="T25" fmla="*/ 0 h 619"/>
              <a:gd name="T26" fmla="*/ 73 w 619"/>
              <a:gd name="T27" fmla="*/ 0 h 619"/>
              <a:gd name="T28" fmla="*/ 0 w 619"/>
              <a:gd name="T29" fmla="*/ 74 h 619"/>
              <a:gd name="T30" fmla="*/ 0 w 619"/>
              <a:gd name="T31" fmla="*/ 545 h 619"/>
              <a:gd name="T32" fmla="*/ 73 w 619"/>
              <a:gd name="T33" fmla="*/ 618 h 619"/>
              <a:gd name="T34" fmla="*/ 545 w 619"/>
              <a:gd name="T35" fmla="*/ 618 h 619"/>
              <a:gd name="T36" fmla="*/ 618 w 619"/>
              <a:gd name="T37" fmla="*/ 545 h 619"/>
              <a:gd name="T38" fmla="*/ 618 w 619"/>
              <a:gd name="T39" fmla="*/ 74 h 619"/>
              <a:gd name="T40" fmla="*/ 545 w 619"/>
              <a:gd name="T41" fmla="*/ 0 h 619"/>
              <a:gd name="T42" fmla="*/ 589 w 619"/>
              <a:gd name="T43" fmla="*/ 545 h 619"/>
              <a:gd name="T44" fmla="*/ 589 w 619"/>
              <a:gd name="T45" fmla="*/ 545 h 619"/>
              <a:gd name="T46" fmla="*/ 545 w 619"/>
              <a:gd name="T47" fmla="*/ 589 h 619"/>
              <a:gd name="T48" fmla="*/ 73 w 619"/>
              <a:gd name="T49" fmla="*/ 589 h 619"/>
              <a:gd name="T50" fmla="*/ 29 w 619"/>
              <a:gd name="T51" fmla="*/ 545 h 619"/>
              <a:gd name="T52" fmla="*/ 29 w 619"/>
              <a:gd name="T53" fmla="*/ 74 h 619"/>
              <a:gd name="T54" fmla="*/ 73 w 619"/>
              <a:gd name="T55" fmla="*/ 29 h 619"/>
              <a:gd name="T56" fmla="*/ 545 w 619"/>
              <a:gd name="T57" fmla="*/ 29 h 619"/>
              <a:gd name="T58" fmla="*/ 589 w 619"/>
              <a:gd name="T59" fmla="*/ 74 h 619"/>
              <a:gd name="T60" fmla="*/ 589 w 619"/>
              <a:gd name="T61" fmla="*/ 545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9" h="619">
                <a:moveTo>
                  <a:pt x="427" y="177"/>
                </a:moveTo>
                <a:lnTo>
                  <a:pt x="427" y="177"/>
                </a:lnTo>
                <a:cubicBezTo>
                  <a:pt x="412" y="162"/>
                  <a:pt x="412" y="177"/>
                  <a:pt x="398" y="177"/>
                </a:cubicBezTo>
                <a:cubicBezTo>
                  <a:pt x="280" y="398"/>
                  <a:pt x="280" y="398"/>
                  <a:pt x="280" y="398"/>
                </a:cubicBezTo>
                <a:cubicBezTo>
                  <a:pt x="206" y="339"/>
                  <a:pt x="206" y="339"/>
                  <a:pt x="206" y="339"/>
                </a:cubicBezTo>
                <a:cubicBezTo>
                  <a:pt x="191" y="324"/>
                  <a:pt x="191" y="324"/>
                  <a:pt x="177" y="339"/>
                </a:cubicBezTo>
                <a:cubicBezTo>
                  <a:pt x="162" y="339"/>
                  <a:pt x="162" y="353"/>
                  <a:pt x="177" y="353"/>
                </a:cubicBezTo>
                <a:cubicBezTo>
                  <a:pt x="265" y="441"/>
                  <a:pt x="265" y="441"/>
                  <a:pt x="265" y="441"/>
                </a:cubicBezTo>
                <a:cubicBezTo>
                  <a:pt x="280" y="457"/>
                  <a:pt x="280" y="457"/>
                  <a:pt x="294" y="441"/>
                </a:cubicBezTo>
                <a:lnTo>
                  <a:pt x="441" y="206"/>
                </a:lnTo>
                <a:cubicBezTo>
                  <a:pt x="441" y="191"/>
                  <a:pt x="441" y="177"/>
                  <a:pt x="427" y="177"/>
                </a:cubicBezTo>
                <a:close/>
                <a:moveTo>
                  <a:pt x="545" y="0"/>
                </a:moveTo>
                <a:lnTo>
                  <a:pt x="545" y="0"/>
                </a:lnTo>
                <a:cubicBezTo>
                  <a:pt x="73" y="0"/>
                  <a:pt x="73" y="0"/>
                  <a:pt x="73" y="0"/>
                </a:cubicBezTo>
                <a:cubicBezTo>
                  <a:pt x="29" y="0"/>
                  <a:pt x="0" y="29"/>
                  <a:pt x="0" y="74"/>
                </a:cubicBezTo>
                <a:cubicBezTo>
                  <a:pt x="0" y="545"/>
                  <a:pt x="0" y="545"/>
                  <a:pt x="0" y="545"/>
                </a:cubicBezTo>
                <a:cubicBezTo>
                  <a:pt x="0" y="589"/>
                  <a:pt x="29" y="618"/>
                  <a:pt x="73" y="618"/>
                </a:cubicBezTo>
                <a:cubicBezTo>
                  <a:pt x="545" y="618"/>
                  <a:pt x="545" y="618"/>
                  <a:pt x="545" y="618"/>
                </a:cubicBezTo>
                <a:cubicBezTo>
                  <a:pt x="589" y="618"/>
                  <a:pt x="618" y="589"/>
                  <a:pt x="618" y="545"/>
                </a:cubicBezTo>
                <a:cubicBezTo>
                  <a:pt x="618" y="74"/>
                  <a:pt x="618" y="74"/>
                  <a:pt x="618" y="74"/>
                </a:cubicBezTo>
                <a:cubicBezTo>
                  <a:pt x="618" y="29"/>
                  <a:pt x="589" y="0"/>
                  <a:pt x="545" y="0"/>
                </a:cubicBezTo>
                <a:close/>
                <a:moveTo>
                  <a:pt x="589" y="545"/>
                </a:moveTo>
                <a:lnTo>
                  <a:pt x="589" y="545"/>
                </a:lnTo>
                <a:cubicBezTo>
                  <a:pt x="589" y="559"/>
                  <a:pt x="559" y="589"/>
                  <a:pt x="545" y="589"/>
                </a:cubicBezTo>
                <a:cubicBezTo>
                  <a:pt x="73" y="589"/>
                  <a:pt x="73" y="589"/>
                  <a:pt x="73" y="589"/>
                </a:cubicBezTo>
                <a:cubicBezTo>
                  <a:pt x="59" y="589"/>
                  <a:pt x="29" y="559"/>
                  <a:pt x="29" y="545"/>
                </a:cubicBezTo>
                <a:cubicBezTo>
                  <a:pt x="29" y="74"/>
                  <a:pt x="29" y="74"/>
                  <a:pt x="29" y="74"/>
                </a:cubicBezTo>
                <a:cubicBezTo>
                  <a:pt x="29" y="59"/>
                  <a:pt x="59" y="29"/>
                  <a:pt x="73" y="29"/>
                </a:cubicBezTo>
                <a:cubicBezTo>
                  <a:pt x="545" y="29"/>
                  <a:pt x="545" y="29"/>
                  <a:pt x="545" y="29"/>
                </a:cubicBezTo>
                <a:cubicBezTo>
                  <a:pt x="559" y="29"/>
                  <a:pt x="589" y="59"/>
                  <a:pt x="589" y="74"/>
                </a:cubicBezTo>
                <a:lnTo>
                  <a:pt x="589" y="545"/>
                </a:lnTo>
                <a:close/>
              </a:path>
            </a:pathLst>
          </a:custGeom>
          <a:solidFill>
            <a:schemeClr val="bg1"/>
          </a:solidFill>
          <a:ln>
            <a:noFill/>
          </a:ln>
          <a:effectLst/>
        </p:spPr>
        <p:txBody>
          <a:bodyPr wrap="none" lIns="243793" tIns="121897" rIns="243793" bIns="121897" anchor="ctr"/>
          <a:lstStyle/>
          <a:p>
            <a:pPr defTabSz="1828434">
              <a:defRPr/>
            </a:pPr>
            <a:endParaRPr lang="en-US" sz="2000">
              <a:solidFill>
                <a:srgbClr val="445469"/>
              </a:solidFill>
              <a:latin typeface="Lato Light"/>
            </a:endParaRPr>
          </a:p>
        </p:txBody>
      </p:sp>
      <p:sp>
        <p:nvSpPr>
          <p:cNvPr id="12" name="Freeform 82">
            <a:extLst>
              <a:ext uri="{FF2B5EF4-FFF2-40B4-BE49-F238E27FC236}">
                <a16:creationId xmlns:a16="http://schemas.microsoft.com/office/drawing/2014/main" id="{B9BDE669-D60B-E534-C064-0C3FCE44C208}"/>
              </a:ext>
            </a:extLst>
          </p:cNvPr>
          <p:cNvSpPr>
            <a:spLocks noChangeArrowheads="1"/>
          </p:cNvSpPr>
          <p:nvPr/>
        </p:nvSpPr>
        <p:spPr bwMode="auto">
          <a:xfrm>
            <a:off x="1322581" y="3346288"/>
            <a:ext cx="675827" cy="696120"/>
          </a:xfrm>
          <a:custGeom>
            <a:avLst/>
            <a:gdLst>
              <a:gd name="T0" fmla="*/ 324 w 619"/>
              <a:gd name="T1" fmla="*/ 516 h 635"/>
              <a:gd name="T2" fmla="*/ 324 w 619"/>
              <a:gd name="T3" fmla="*/ 516 h 635"/>
              <a:gd name="T4" fmla="*/ 309 w 619"/>
              <a:gd name="T5" fmla="*/ 530 h 635"/>
              <a:gd name="T6" fmla="*/ 324 w 619"/>
              <a:gd name="T7" fmla="*/ 545 h 635"/>
              <a:gd name="T8" fmla="*/ 353 w 619"/>
              <a:gd name="T9" fmla="*/ 530 h 635"/>
              <a:gd name="T10" fmla="*/ 324 w 619"/>
              <a:gd name="T11" fmla="*/ 516 h 635"/>
              <a:gd name="T12" fmla="*/ 206 w 619"/>
              <a:gd name="T13" fmla="*/ 516 h 635"/>
              <a:gd name="T14" fmla="*/ 206 w 619"/>
              <a:gd name="T15" fmla="*/ 516 h 635"/>
              <a:gd name="T16" fmla="*/ 191 w 619"/>
              <a:gd name="T17" fmla="*/ 530 h 635"/>
              <a:gd name="T18" fmla="*/ 206 w 619"/>
              <a:gd name="T19" fmla="*/ 545 h 635"/>
              <a:gd name="T20" fmla="*/ 236 w 619"/>
              <a:gd name="T21" fmla="*/ 530 h 635"/>
              <a:gd name="T22" fmla="*/ 206 w 619"/>
              <a:gd name="T23" fmla="*/ 516 h 635"/>
              <a:gd name="T24" fmla="*/ 250 w 619"/>
              <a:gd name="T25" fmla="*/ 589 h 635"/>
              <a:gd name="T26" fmla="*/ 250 w 619"/>
              <a:gd name="T27" fmla="*/ 589 h 635"/>
              <a:gd name="T28" fmla="*/ 236 w 619"/>
              <a:gd name="T29" fmla="*/ 604 h 635"/>
              <a:gd name="T30" fmla="*/ 250 w 619"/>
              <a:gd name="T31" fmla="*/ 634 h 635"/>
              <a:gd name="T32" fmla="*/ 265 w 619"/>
              <a:gd name="T33" fmla="*/ 604 h 635"/>
              <a:gd name="T34" fmla="*/ 250 w 619"/>
              <a:gd name="T35" fmla="*/ 589 h 635"/>
              <a:gd name="T36" fmla="*/ 368 w 619"/>
              <a:gd name="T37" fmla="*/ 589 h 635"/>
              <a:gd name="T38" fmla="*/ 368 w 619"/>
              <a:gd name="T39" fmla="*/ 589 h 635"/>
              <a:gd name="T40" fmla="*/ 353 w 619"/>
              <a:gd name="T41" fmla="*/ 604 h 635"/>
              <a:gd name="T42" fmla="*/ 368 w 619"/>
              <a:gd name="T43" fmla="*/ 634 h 635"/>
              <a:gd name="T44" fmla="*/ 383 w 619"/>
              <a:gd name="T45" fmla="*/ 604 h 635"/>
              <a:gd name="T46" fmla="*/ 368 w 619"/>
              <a:gd name="T47" fmla="*/ 589 h 635"/>
              <a:gd name="T48" fmla="*/ 441 w 619"/>
              <a:gd name="T49" fmla="*/ 516 h 635"/>
              <a:gd name="T50" fmla="*/ 441 w 619"/>
              <a:gd name="T51" fmla="*/ 516 h 635"/>
              <a:gd name="T52" fmla="*/ 427 w 619"/>
              <a:gd name="T53" fmla="*/ 530 h 635"/>
              <a:gd name="T54" fmla="*/ 441 w 619"/>
              <a:gd name="T55" fmla="*/ 545 h 635"/>
              <a:gd name="T56" fmla="*/ 471 w 619"/>
              <a:gd name="T57" fmla="*/ 530 h 635"/>
              <a:gd name="T58" fmla="*/ 441 w 619"/>
              <a:gd name="T59" fmla="*/ 516 h 635"/>
              <a:gd name="T60" fmla="*/ 441 w 619"/>
              <a:gd name="T61" fmla="*/ 104 h 635"/>
              <a:gd name="T62" fmla="*/ 441 w 619"/>
              <a:gd name="T63" fmla="*/ 104 h 635"/>
              <a:gd name="T64" fmla="*/ 294 w 619"/>
              <a:gd name="T65" fmla="*/ 0 h 635"/>
              <a:gd name="T66" fmla="*/ 118 w 619"/>
              <a:gd name="T67" fmla="*/ 163 h 635"/>
              <a:gd name="T68" fmla="*/ 0 w 619"/>
              <a:gd name="T69" fmla="*/ 310 h 635"/>
              <a:gd name="T70" fmla="*/ 147 w 619"/>
              <a:gd name="T71" fmla="*/ 472 h 635"/>
              <a:gd name="T72" fmla="*/ 441 w 619"/>
              <a:gd name="T73" fmla="*/ 472 h 635"/>
              <a:gd name="T74" fmla="*/ 618 w 619"/>
              <a:gd name="T75" fmla="*/ 280 h 635"/>
              <a:gd name="T76" fmla="*/ 441 w 619"/>
              <a:gd name="T77" fmla="*/ 104 h 635"/>
              <a:gd name="T78" fmla="*/ 427 w 619"/>
              <a:gd name="T79" fmla="*/ 427 h 635"/>
              <a:gd name="T80" fmla="*/ 427 w 619"/>
              <a:gd name="T81" fmla="*/ 427 h 635"/>
              <a:gd name="T82" fmla="*/ 177 w 619"/>
              <a:gd name="T83" fmla="*/ 427 h 635"/>
              <a:gd name="T84" fmla="*/ 29 w 619"/>
              <a:gd name="T85" fmla="*/ 310 h 635"/>
              <a:gd name="T86" fmla="*/ 147 w 619"/>
              <a:gd name="T87" fmla="*/ 192 h 635"/>
              <a:gd name="T88" fmla="*/ 294 w 619"/>
              <a:gd name="T89" fmla="*/ 45 h 635"/>
              <a:gd name="T90" fmla="*/ 412 w 619"/>
              <a:gd name="T91" fmla="*/ 133 h 635"/>
              <a:gd name="T92" fmla="*/ 589 w 619"/>
              <a:gd name="T93" fmla="*/ 280 h 635"/>
              <a:gd name="T94" fmla="*/ 427 w 619"/>
              <a:gd name="T95" fmla="*/ 42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19" h="635">
                <a:moveTo>
                  <a:pt x="324" y="516"/>
                </a:moveTo>
                <a:lnTo>
                  <a:pt x="324" y="516"/>
                </a:lnTo>
                <a:cubicBezTo>
                  <a:pt x="324" y="516"/>
                  <a:pt x="309" y="516"/>
                  <a:pt x="309" y="530"/>
                </a:cubicBezTo>
                <a:cubicBezTo>
                  <a:pt x="309" y="545"/>
                  <a:pt x="324" y="545"/>
                  <a:pt x="324" y="545"/>
                </a:cubicBezTo>
                <a:cubicBezTo>
                  <a:pt x="339" y="545"/>
                  <a:pt x="353" y="545"/>
                  <a:pt x="353" y="530"/>
                </a:cubicBezTo>
                <a:cubicBezTo>
                  <a:pt x="353" y="516"/>
                  <a:pt x="339" y="516"/>
                  <a:pt x="324" y="516"/>
                </a:cubicBezTo>
                <a:close/>
                <a:moveTo>
                  <a:pt x="206" y="516"/>
                </a:moveTo>
                <a:lnTo>
                  <a:pt x="206" y="516"/>
                </a:lnTo>
                <a:cubicBezTo>
                  <a:pt x="206" y="516"/>
                  <a:pt x="191" y="516"/>
                  <a:pt x="191" y="530"/>
                </a:cubicBezTo>
                <a:cubicBezTo>
                  <a:pt x="191" y="545"/>
                  <a:pt x="206" y="545"/>
                  <a:pt x="206" y="545"/>
                </a:cubicBezTo>
                <a:cubicBezTo>
                  <a:pt x="221" y="545"/>
                  <a:pt x="236" y="545"/>
                  <a:pt x="236" y="530"/>
                </a:cubicBezTo>
                <a:cubicBezTo>
                  <a:pt x="236" y="516"/>
                  <a:pt x="221" y="516"/>
                  <a:pt x="206" y="516"/>
                </a:cubicBezTo>
                <a:close/>
                <a:moveTo>
                  <a:pt x="250" y="589"/>
                </a:moveTo>
                <a:lnTo>
                  <a:pt x="250" y="589"/>
                </a:lnTo>
                <a:cubicBezTo>
                  <a:pt x="236" y="589"/>
                  <a:pt x="236" y="604"/>
                  <a:pt x="236" y="604"/>
                </a:cubicBezTo>
                <a:cubicBezTo>
                  <a:pt x="236" y="619"/>
                  <a:pt x="236" y="634"/>
                  <a:pt x="250" y="634"/>
                </a:cubicBezTo>
                <a:cubicBezTo>
                  <a:pt x="265" y="634"/>
                  <a:pt x="265" y="619"/>
                  <a:pt x="265" y="604"/>
                </a:cubicBezTo>
                <a:cubicBezTo>
                  <a:pt x="265" y="604"/>
                  <a:pt x="265" y="589"/>
                  <a:pt x="250" y="589"/>
                </a:cubicBezTo>
                <a:close/>
                <a:moveTo>
                  <a:pt x="368" y="589"/>
                </a:moveTo>
                <a:lnTo>
                  <a:pt x="368" y="589"/>
                </a:lnTo>
                <a:cubicBezTo>
                  <a:pt x="353" y="589"/>
                  <a:pt x="353" y="604"/>
                  <a:pt x="353" y="604"/>
                </a:cubicBezTo>
                <a:cubicBezTo>
                  <a:pt x="353" y="619"/>
                  <a:pt x="353" y="634"/>
                  <a:pt x="368" y="634"/>
                </a:cubicBezTo>
                <a:cubicBezTo>
                  <a:pt x="383" y="634"/>
                  <a:pt x="383" y="619"/>
                  <a:pt x="383" y="604"/>
                </a:cubicBezTo>
                <a:cubicBezTo>
                  <a:pt x="383" y="604"/>
                  <a:pt x="383" y="589"/>
                  <a:pt x="368" y="589"/>
                </a:cubicBezTo>
                <a:close/>
                <a:moveTo>
                  <a:pt x="441" y="516"/>
                </a:moveTo>
                <a:lnTo>
                  <a:pt x="441" y="516"/>
                </a:lnTo>
                <a:cubicBezTo>
                  <a:pt x="441" y="516"/>
                  <a:pt x="427" y="516"/>
                  <a:pt x="427" y="530"/>
                </a:cubicBezTo>
                <a:cubicBezTo>
                  <a:pt x="427" y="545"/>
                  <a:pt x="441" y="545"/>
                  <a:pt x="441" y="545"/>
                </a:cubicBezTo>
                <a:cubicBezTo>
                  <a:pt x="457" y="545"/>
                  <a:pt x="471" y="545"/>
                  <a:pt x="471" y="530"/>
                </a:cubicBezTo>
                <a:cubicBezTo>
                  <a:pt x="471" y="516"/>
                  <a:pt x="457" y="516"/>
                  <a:pt x="441" y="516"/>
                </a:cubicBezTo>
                <a:close/>
                <a:moveTo>
                  <a:pt x="441" y="104"/>
                </a:moveTo>
                <a:lnTo>
                  <a:pt x="441" y="104"/>
                </a:lnTo>
                <a:cubicBezTo>
                  <a:pt x="412" y="45"/>
                  <a:pt x="353" y="0"/>
                  <a:pt x="294" y="0"/>
                </a:cubicBezTo>
                <a:cubicBezTo>
                  <a:pt x="191" y="0"/>
                  <a:pt x="118" y="74"/>
                  <a:pt x="118" y="163"/>
                </a:cubicBezTo>
                <a:cubicBezTo>
                  <a:pt x="44" y="177"/>
                  <a:pt x="0" y="251"/>
                  <a:pt x="0" y="310"/>
                </a:cubicBezTo>
                <a:cubicBezTo>
                  <a:pt x="0" y="398"/>
                  <a:pt x="59" y="472"/>
                  <a:pt x="147" y="472"/>
                </a:cubicBezTo>
                <a:lnTo>
                  <a:pt x="441" y="472"/>
                </a:lnTo>
                <a:cubicBezTo>
                  <a:pt x="545" y="472"/>
                  <a:pt x="618" y="383"/>
                  <a:pt x="618" y="280"/>
                </a:cubicBezTo>
                <a:cubicBezTo>
                  <a:pt x="618" y="177"/>
                  <a:pt x="545" y="104"/>
                  <a:pt x="441" y="104"/>
                </a:cubicBezTo>
                <a:close/>
                <a:moveTo>
                  <a:pt x="427" y="427"/>
                </a:moveTo>
                <a:lnTo>
                  <a:pt x="427" y="427"/>
                </a:lnTo>
                <a:lnTo>
                  <a:pt x="177" y="427"/>
                </a:lnTo>
                <a:cubicBezTo>
                  <a:pt x="74" y="427"/>
                  <a:pt x="29" y="354"/>
                  <a:pt x="29" y="310"/>
                </a:cubicBezTo>
                <a:cubicBezTo>
                  <a:pt x="29" y="266"/>
                  <a:pt x="88" y="207"/>
                  <a:pt x="147" y="192"/>
                </a:cubicBezTo>
                <a:cubicBezTo>
                  <a:pt x="147" y="118"/>
                  <a:pt x="206" y="45"/>
                  <a:pt x="294" y="45"/>
                </a:cubicBezTo>
                <a:cubicBezTo>
                  <a:pt x="353" y="45"/>
                  <a:pt x="398" y="74"/>
                  <a:pt x="412" y="133"/>
                </a:cubicBezTo>
                <a:cubicBezTo>
                  <a:pt x="515" y="133"/>
                  <a:pt x="589" y="192"/>
                  <a:pt x="589" y="280"/>
                </a:cubicBezTo>
                <a:cubicBezTo>
                  <a:pt x="589" y="354"/>
                  <a:pt x="530" y="427"/>
                  <a:pt x="427" y="427"/>
                </a:cubicBezTo>
                <a:close/>
              </a:path>
            </a:pathLst>
          </a:custGeom>
          <a:solidFill>
            <a:schemeClr val="bg1"/>
          </a:solidFill>
          <a:ln>
            <a:noFill/>
          </a:ln>
          <a:effectLst/>
        </p:spPr>
        <p:txBody>
          <a:bodyPr wrap="none" lIns="243793" tIns="121897" rIns="243793" bIns="121897" anchor="ctr"/>
          <a:lstStyle/>
          <a:p>
            <a:pPr defTabSz="1828434">
              <a:defRPr/>
            </a:pPr>
            <a:endParaRPr lang="en-US" sz="2000">
              <a:solidFill>
                <a:srgbClr val="445469"/>
              </a:solidFill>
              <a:latin typeface="Lato Light"/>
            </a:endParaRPr>
          </a:p>
        </p:txBody>
      </p:sp>
      <p:sp>
        <p:nvSpPr>
          <p:cNvPr id="13" name="Freeform 93">
            <a:extLst>
              <a:ext uri="{FF2B5EF4-FFF2-40B4-BE49-F238E27FC236}">
                <a16:creationId xmlns:a16="http://schemas.microsoft.com/office/drawing/2014/main" id="{DDB64B7E-B292-E9FD-B1D9-60494EA86888}"/>
              </a:ext>
            </a:extLst>
          </p:cNvPr>
          <p:cNvSpPr>
            <a:spLocks noChangeArrowheads="1"/>
          </p:cNvSpPr>
          <p:nvPr/>
        </p:nvSpPr>
        <p:spPr bwMode="auto">
          <a:xfrm>
            <a:off x="2265045" y="2105221"/>
            <a:ext cx="695942" cy="680025"/>
          </a:xfrm>
          <a:custGeom>
            <a:avLst/>
            <a:gdLst>
              <a:gd name="T0" fmla="*/ 118 w 634"/>
              <a:gd name="T1" fmla="*/ 544 h 619"/>
              <a:gd name="T2" fmla="*/ 118 w 634"/>
              <a:gd name="T3" fmla="*/ 544 h 619"/>
              <a:gd name="T4" fmla="*/ 207 w 634"/>
              <a:gd name="T5" fmla="*/ 618 h 619"/>
              <a:gd name="T6" fmla="*/ 280 w 634"/>
              <a:gd name="T7" fmla="*/ 544 h 619"/>
              <a:gd name="T8" fmla="*/ 207 w 634"/>
              <a:gd name="T9" fmla="*/ 471 h 619"/>
              <a:gd name="T10" fmla="*/ 118 w 634"/>
              <a:gd name="T11" fmla="*/ 544 h 619"/>
              <a:gd name="T12" fmla="*/ 207 w 634"/>
              <a:gd name="T13" fmla="*/ 500 h 619"/>
              <a:gd name="T14" fmla="*/ 207 w 634"/>
              <a:gd name="T15" fmla="*/ 500 h 619"/>
              <a:gd name="T16" fmla="*/ 236 w 634"/>
              <a:gd name="T17" fmla="*/ 544 h 619"/>
              <a:gd name="T18" fmla="*/ 207 w 634"/>
              <a:gd name="T19" fmla="*/ 589 h 619"/>
              <a:gd name="T20" fmla="*/ 162 w 634"/>
              <a:gd name="T21" fmla="*/ 544 h 619"/>
              <a:gd name="T22" fmla="*/ 207 w 634"/>
              <a:gd name="T23" fmla="*/ 500 h 619"/>
              <a:gd name="T24" fmla="*/ 162 w 634"/>
              <a:gd name="T25" fmla="*/ 427 h 619"/>
              <a:gd name="T26" fmla="*/ 162 w 634"/>
              <a:gd name="T27" fmla="*/ 427 h 619"/>
              <a:gd name="T28" fmla="*/ 118 w 634"/>
              <a:gd name="T29" fmla="*/ 382 h 619"/>
              <a:gd name="T30" fmla="*/ 575 w 634"/>
              <a:gd name="T31" fmla="*/ 353 h 619"/>
              <a:gd name="T32" fmla="*/ 633 w 634"/>
              <a:gd name="T33" fmla="*/ 88 h 619"/>
              <a:gd name="T34" fmla="*/ 619 w 634"/>
              <a:gd name="T35" fmla="*/ 73 h 619"/>
              <a:gd name="T36" fmla="*/ 118 w 634"/>
              <a:gd name="T37" fmla="*/ 73 h 619"/>
              <a:gd name="T38" fmla="*/ 118 w 634"/>
              <a:gd name="T39" fmla="*/ 29 h 619"/>
              <a:gd name="T40" fmla="*/ 148 w 634"/>
              <a:gd name="T41" fmla="*/ 29 h 619"/>
              <a:gd name="T42" fmla="*/ 162 w 634"/>
              <a:gd name="T43" fmla="*/ 14 h 619"/>
              <a:gd name="T44" fmla="*/ 148 w 634"/>
              <a:gd name="T45" fmla="*/ 0 h 619"/>
              <a:gd name="T46" fmla="*/ 30 w 634"/>
              <a:gd name="T47" fmla="*/ 0 h 619"/>
              <a:gd name="T48" fmla="*/ 0 w 634"/>
              <a:gd name="T49" fmla="*/ 14 h 619"/>
              <a:gd name="T50" fmla="*/ 30 w 634"/>
              <a:gd name="T51" fmla="*/ 29 h 619"/>
              <a:gd name="T52" fmla="*/ 89 w 634"/>
              <a:gd name="T53" fmla="*/ 29 h 619"/>
              <a:gd name="T54" fmla="*/ 89 w 634"/>
              <a:gd name="T55" fmla="*/ 382 h 619"/>
              <a:gd name="T56" fmla="*/ 162 w 634"/>
              <a:gd name="T57" fmla="*/ 471 h 619"/>
              <a:gd name="T58" fmla="*/ 207 w 634"/>
              <a:gd name="T59" fmla="*/ 471 h 619"/>
              <a:gd name="T60" fmla="*/ 442 w 634"/>
              <a:gd name="T61" fmla="*/ 471 h 619"/>
              <a:gd name="T62" fmla="*/ 619 w 634"/>
              <a:gd name="T63" fmla="*/ 471 h 619"/>
              <a:gd name="T64" fmla="*/ 619 w 634"/>
              <a:gd name="T65" fmla="*/ 427 h 619"/>
              <a:gd name="T66" fmla="*/ 162 w 634"/>
              <a:gd name="T67" fmla="*/ 427 h 619"/>
              <a:gd name="T68" fmla="*/ 118 w 634"/>
              <a:gd name="T69" fmla="*/ 118 h 619"/>
              <a:gd name="T70" fmla="*/ 118 w 634"/>
              <a:gd name="T71" fmla="*/ 118 h 619"/>
              <a:gd name="T72" fmla="*/ 589 w 634"/>
              <a:gd name="T73" fmla="*/ 118 h 619"/>
              <a:gd name="T74" fmla="*/ 545 w 634"/>
              <a:gd name="T75" fmla="*/ 309 h 619"/>
              <a:gd name="T76" fmla="*/ 118 w 634"/>
              <a:gd name="T77" fmla="*/ 353 h 619"/>
              <a:gd name="T78" fmla="*/ 118 w 634"/>
              <a:gd name="T79" fmla="*/ 118 h 619"/>
              <a:gd name="T80" fmla="*/ 354 w 634"/>
              <a:gd name="T81" fmla="*/ 544 h 619"/>
              <a:gd name="T82" fmla="*/ 354 w 634"/>
              <a:gd name="T83" fmla="*/ 544 h 619"/>
              <a:gd name="T84" fmla="*/ 442 w 634"/>
              <a:gd name="T85" fmla="*/ 618 h 619"/>
              <a:gd name="T86" fmla="*/ 516 w 634"/>
              <a:gd name="T87" fmla="*/ 544 h 619"/>
              <a:gd name="T88" fmla="*/ 442 w 634"/>
              <a:gd name="T89" fmla="*/ 471 h 619"/>
              <a:gd name="T90" fmla="*/ 354 w 634"/>
              <a:gd name="T91" fmla="*/ 544 h 619"/>
              <a:gd name="T92" fmla="*/ 442 w 634"/>
              <a:gd name="T93" fmla="*/ 500 h 619"/>
              <a:gd name="T94" fmla="*/ 442 w 634"/>
              <a:gd name="T95" fmla="*/ 500 h 619"/>
              <a:gd name="T96" fmla="*/ 471 w 634"/>
              <a:gd name="T97" fmla="*/ 544 h 619"/>
              <a:gd name="T98" fmla="*/ 442 w 634"/>
              <a:gd name="T99" fmla="*/ 589 h 619"/>
              <a:gd name="T100" fmla="*/ 398 w 634"/>
              <a:gd name="T101" fmla="*/ 544 h 619"/>
              <a:gd name="T102" fmla="*/ 442 w 634"/>
              <a:gd name="T103" fmla="*/ 50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34" h="619">
                <a:moveTo>
                  <a:pt x="118" y="544"/>
                </a:moveTo>
                <a:lnTo>
                  <a:pt x="118" y="544"/>
                </a:lnTo>
                <a:cubicBezTo>
                  <a:pt x="118" y="589"/>
                  <a:pt x="162" y="618"/>
                  <a:pt x="207" y="618"/>
                </a:cubicBezTo>
                <a:cubicBezTo>
                  <a:pt x="251" y="618"/>
                  <a:pt x="280" y="589"/>
                  <a:pt x="280" y="544"/>
                </a:cubicBezTo>
                <a:cubicBezTo>
                  <a:pt x="280" y="500"/>
                  <a:pt x="251" y="471"/>
                  <a:pt x="207" y="471"/>
                </a:cubicBezTo>
                <a:cubicBezTo>
                  <a:pt x="162" y="471"/>
                  <a:pt x="118" y="500"/>
                  <a:pt x="118" y="544"/>
                </a:cubicBezTo>
                <a:close/>
                <a:moveTo>
                  <a:pt x="207" y="500"/>
                </a:moveTo>
                <a:lnTo>
                  <a:pt x="207" y="500"/>
                </a:lnTo>
                <a:cubicBezTo>
                  <a:pt x="221" y="500"/>
                  <a:pt x="236" y="530"/>
                  <a:pt x="236" y="544"/>
                </a:cubicBezTo>
                <a:cubicBezTo>
                  <a:pt x="236" y="559"/>
                  <a:pt x="221" y="589"/>
                  <a:pt x="207" y="589"/>
                </a:cubicBezTo>
                <a:cubicBezTo>
                  <a:pt x="177" y="589"/>
                  <a:pt x="162" y="559"/>
                  <a:pt x="162" y="544"/>
                </a:cubicBezTo>
                <a:cubicBezTo>
                  <a:pt x="162" y="530"/>
                  <a:pt x="177" y="500"/>
                  <a:pt x="207" y="500"/>
                </a:cubicBezTo>
                <a:close/>
                <a:moveTo>
                  <a:pt x="162" y="427"/>
                </a:moveTo>
                <a:lnTo>
                  <a:pt x="162" y="427"/>
                </a:lnTo>
                <a:cubicBezTo>
                  <a:pt x="148" y="427"/>
                  <a:pt x="118" y="412"/>
                  <a:pt x="118" y="382"/>
                </a:cubicBezTo>
                <a:cubicBezTo>
                  <a:pt x="575" y="353"/>
                  <a:pt x="575" y="353"/>
                  <a:pt x="575" y="353"/>
                </a:cubicBezTo>
                <a:cubicBezTo>
                  <a:pt x="575" y="353"/>
                  <a:pt x="633" y="103"/>
                  <a:pt x="633" y="88"/>
                </a:cubicBezTo>
                <a:lnTo>
                  <a:pt x="619" y="73"/>
                </a:lnTo>
                <a:cubicBezTo>
                  <a:pt x="118" y="73"/>
                  <a:pt x="118" y="73"/>
                  <a:pt x="118" y="73"/>
                </a:cubicBezTo>
                <a:cubicBezTo>
                  <a:pt x="118" y="29"/>
                  <a:pt x="118" y="29"/>
                  <a:pt x="118" y="29"/>
                </a:cubicBezTo>
                <a:cubicBezTo>
                  <a:pt x="148" y="29"/>
                  <a:pt x="148" y="29"/>
                  <a:pt x="148" y="29"/>
                </a:cubicBezTo>
                <a:cubicBezTo>
                  <a:pt x="148" y="29"/>
                  <a:pt x="162" y="29"/>
                  <a:pt x="162" y="14"/>
                </a:cubicBezTo>
                <a:cubicBezTo>
                  <a:pt x="162" y="0"/>
                  <a:pt x="148" y="0"/>
                  <a:pt x="148" y="0"/>
                </a:cubicBezTo>
                <a:cubicBezTo>
                  <a:pt x="30" y="0"/>
                  <a:pt x="30" y="0"/>
                  <a:pt x="30" y="0"/>
                </a:cubicBezTo>
                <a:cubicBezTo>
                  <a:pt x="15" y="0"/>
                  <a:pt x="0" y="0"/>
                  <a:pt x="0" y="14"/>
                </a:cubicBezTo>
                <a:cubicBezTo>
                  <a:pt x="0" y="29"/>
                  <a:pt x="15" y="29"/>
                  <a:pt x="30" y="29"/>
                </a:cubicBezTo>
                <a:cubicBezTo>
                  <a:pt x="89" y="29"/>
                  <a:pt x="89" y="29"/>
                  <a:pt x="89" y="29"/>
                </a:cubicBezTo>
                <a:cubicBezTo>
                  <a:pt x="89" y="382"/>
                  <a:pt x="89" y="382"/>
                  <a:pt x="89" y="382"/>
                </a:cubicBezTo>
                <a:cubicBezTo>
                  <a:pt x="89" y="427"/>
                  <a:pt x="118" y="471"/>
                  <a:pt x="162" y="471"/>
                </a:cubicBezTo>
                <a:cubicBezTo>
                  <a:pt x="207" y="471"/>
                  <a:pt x="207" y="471"/>
                  <a:pt x="207" y="471"/>
                </a:cubicBezTo>
                <a:cubicBezTo>
                  <a:pt x="442" y="471"/>
                  <a:pt x="442" y="471"/>
                  <a:pt x="442" y="471"/>
                </a:cubicBezTo>
                <a:cubicBezTo>
                  <a:pt x="619" y="471"/>
                  <a:pt x="619" y="471"/>
                  <a:pt x="619" y="471"/>
                </a:cubicBezTo>
                <a:cubicBezTo>
                  <a:pt x="619" y="471"/>
                  <a:pt x="619" y="441"/>
                  <a:pt x="619" y="427"/>
                </a:cubicBezTo>
                <a:lnTo>
                  <a:pt x="162" y="427"/>
                </a:lnTo>
                <a:close/>
                <a:moveTo>
                  <a:pt x="118" y="118"/>
                </a:moveTo>
                <a:lnTo>
                  <a:pt x="118" y="118"/>
                </a:lnTo>
                <a:cubicBezTo>
                  <a:pt x="589" y="118"/>
                  <a:pt x="589" y="118"/>
                  <a:pt x="589" y="118"/>
                </a:cubicBezTo>
                <a:cubicBezTo>
                  <a:pt x="545" y="309"/>
                  <a:pt x="545" y="309"/>
                  <a:pt x="545" y="309"/>
                </a:cubicBezTo>
                <a:cubicBezTo>
                  <a:pt x="118" y="353"/>
                  <a:pt x="118" y="353"/>
                  <a:pt x="118" y="353"/>
                </a:cubicBezTo>
                <a:lnTo>
                  <a:pt x="118" y="118"/>
                </a:lnTo>
                <a:close/>
                <a:moveTo>
                  <a:pt x="354" y="544"/>
                </a:moveTo>
                <a:lnTo>
                  <a:pt x="354" y="544"/>
                </a:lnTo>
                <a:cubicBezTo>
                  <a:pt x="354" y="589"/>
                  <a:pt x="398" y="618"/>
                  <a:pt x="442" y="618"/>
                </a:cubicBezTo>
                <a:cubicBezTo>
                  <a:pt x="486" y="618"/>
                  <a:pt x="516" y="589"/>
                  <a:pt x="516" y="544"/>
                </a:cubicBezTo>
                <a:cubicBezTo>
                  <a:pt x="516" y="500"/>
                  <a:pt x="486" y="471"/>
                  <a:pt x="442" y="471"/>
                </a:cubicBezTo>
                <a:cubicBezTo>
                  <a:pt x="398" y="471"/>
                  <a:pt x="354" y="500"/>
                  <a:pt x="354" y="544"/>
                </a:cubicBezTo>
                <a:close/>
                <a:moveTo>
                  <a:pt x="442" y="500"/>
                </a:moveTo>
                <a:lnTo>
                  <a:pt x="442" y="500"/>
                </a:lnTo>
                <a:cubicBezTo>
                  <a:pt x="457" y="500"/>
                  <a:pt x="471" y="530"/>
                  <a:pt x="471" y="544"/>
                </a:cubicBezTo>
                <a:cubicBezTo>
                  <a:pt x="471" y="559"/>
                  <a:pt x="457" y="589"/>
                  <a:pt x="442" y="589"/>
                </a:cubicBezTo>
                <a:cubicBezTo>
                  <a:pt x="412" y="589"/>
                  <a:pt x="398" y="559"/>
                  <a:pt x="398" y="544"/>
                </a:cubicBezTo>
                <a:cubicBezTo>
                  <a:pt x="398" y="530"/>
                  <a:pt x="412" y="500"/>
                  <a:pt x="442" y="500"/>
                </a:cubicBezTo>
                <a:close/>
              </a:path>
            </a:pathLst>
          </a:custGeom>
          <a:solidFill>
            <a:schemeClr val="bg1"/>
          </a:solidFill>
          <a:ln>
            <a:noFill/>
          </a:ln>
          <a:effectLst/>
        </p:spPr>
        <p:txBody>
          <a:bodyPr wrap="none" lIns="243793" tIns="121897" rIns="243793" bIns="121897" anchor="ctr"/>
          <a:lstStyle/>
          <a:p>
            <a:pPr defTabSz="1828434">
              <a:defRPr/>
            </a:pPr>
            <a:endParaRPr lang="en-US" sz="2000">
              <a:solidFill>
                <a:srgbClr val="445469"/>
              </a:solidFill>
              <a:latin typeface="Lato Light"/>
            </a:endParaRPr>
          </a:p>
        </p:txBody>
      </p:sp>
      <p:sp>
        <p:nvSpPr>
          <p:cNvPr id="8" name="TextBox 7">
            <a:extLst>
              <a:ext uri="{FF2B5EF4-FFF2-40B4-BE49-F238E27FC236}">
                <a16:creationId xmlns:a16="http://schemas.microsoft.com/office/drawing/2014/main" id="{B6828751-AAC8-E946-3B0D-7C77BB24BB2E}"/>
              </a:ext>
            </a:extLst>
          </p:cNvPr>
          <p:cNvSpPr txBox="1"/>
          <p:nvPr/>
        </p:nvSpPr>
        <p:spPr>
          <a:xfrm>
            <a:off x="6226561" y="5182927"/>
            <a:ext cx="5400261" cy="1206446"/>
          </a:xfrm>
          <a:prstGeom prst="rect">
            <a:avLst/>
          </a:prstGeom>
        </p:spPr>
        <p:txBody>
          <a:bodyPr wrap="square" lIns="219415" tIns="109709" rIns="219415" bIns="109709" rtlCol="0">
            <a:spAutoFit/>
          </a:bodyPr>
          <a:lstStyle/>
          <a:p>
            <a:pPr algn="just" defTabSz="1828434"/>
            <a:r>
              <a:rPr lang="en-US" sz="1600" dirty="0">
                <a:solidFill>
                  <a:srgbClr val="445469"/>
                </a:solidFill>
                <a:latin typeface="Century Gothic" panose="020B0502020202020204" pitchFamily="34" charset="0"/>
                <a:ea typeface="Lato"/>
                <a:cs typeface="Lato Light"/>
              </a:rPr>
              <a:t>Lorem Ipsum has two main data statistical this methodologies ne used in data analysis which </a:t>
            </a:r>
            <a:r>
              <a:rPr lang="en-US" sz="1600" dirty="0" err="1">
                <a:solidFill>
                  <a:srgbClr val="445469"/>
                </a:solidFill>
                <a:latin typeface="Century Gothic" panose="020B0502020202020204" pitchFamily="34" charset="0"/>
                <a:ea typeface="Lato"/>
                <a:cs typeface="Lato Light"/>
              </a:rPr>
              <a:t>hase</a:t>
            </a:r>
            <a:r>
              <a:rPr lang="en-US" sz="1600" dirty="0">
                <a:solidFill>
                  <a:srgbClr val="445469"/>
                </a:solidFill>
                <a:latin typeface="Century Gothic" panose="020B0502020202020204" pitchFamily="34" charset="0"/>
                <a:ea typeface="Lato"/>
                <a:cs typeface="Lato Light"/>
              </a:rPr>
              <a:t> summarizes data. </a:t>
            </a:r>
            <a:r>
              <a:rPr lang="pt-BR" sz="1600" dirty="0">
                <a:solidFill>
                  <a:srgbClr val="445469"/>
                </a:solidFill>
                <a:latin typeface="Century Gothic" panose="020B0502020202020204" pitchFamily="34" charset="0"/>
                <a:cs typeface="Lato Light"/>
              </a:rPr>
              <a:t>sed an graecie prompta invenire. </a:t>
            </a:r>
            <a:endParaRPr lang="en-US" sz="1600" dirty="0">
              <a:solidFill>
                <a:srgbClr val="445469"/>
              </a:solidFill>
              <a:latin typeface="Century Gothic" panose="020B0502020202020204" pitchFamily="34" charset="0"/>
              <a:ea typeface="Lato"/>
              <a:cs typeface="Lato Light"/>
            </a:endParaRPr>
          </a:p>
        </p:txBody>
      </p:sp>
      <p:sp>
        <p:nvSpPr>
          <p:cNvPr id="9" name="TextBox 8">
            <a:extLst>
              <a:ext uri="{FF2B5EF4-FFF2-40B4-BE49-F238E27FC236}">
                <a16:creationId xmlns:a16="http://schemas.microsoft.com/office/drawing/2014/main" id="{C0626CA8-89C8-45C0-F190-451E9C6CFD66}"/>
              </a:ext>
            </a:extLst>
          </p:cNvPr>
          <p:cNvSpPr txBox="1"/>
          <p:nvPr/>
        </p:nvSpPr>
        <p:spPr>
          <a:xfrm>
            <a:off x="6226561" y="2760082"/>
            <a:ext cx="5400261" cy="1206446"/>
          </a:xfrm>
          <a:prstGeom prst="rect">
            <a:avLst/>
          </a:prstGeom>
        </p:spPr>
        <p:txBody>
          <a:bodyPr wrap="square" lIns="219415" tIns="109709" rIns="219415" bIns="109709" rtlCol="0">
            <a:spAutoFit/>
          </a:bodyPr>
          <a:lstStyle/>
          <a:p>
            <a:pPr algn="just" defTabSz="1828434"/>
            <a:r>
              <a:rPr lang="en-US" sz="1600" dirty="0">
                <a:solidFill>
                  <a:srgbClr val="445469"/>
                </a:solidFill>
                <a:latin typeface="Century Gothic" panose="020B0502020202020204" pitchFamily="34" charset="0"/>
                <a:ea typeface="Lato"/>
                <a:cs typeface="Lato Light"/>
              </a:rPr>
              <a:t>Lorem Ipsum has two main data statistical this methodologies ne used in data analysis which </a:t>
            </a:r>
            <a:r>
              <a:rPr lang="en-US" sz="1600" dirty="0" err="1">
                <a:solidFill>
                  <a:srgbClr val="445469"/>
                </a:solidFill>
                <a:latin typeface="Century Gothic" panose="020B0502020202020204" pitchFamily="34" charset="0"/>
                <a:ea typeface="Lato"/>
                <a:cs typeface="Lato Light"/>
              </a:rPr>
              <a:t>hase</a:t>
            </a:r>
            <a:r>
              <a:rPr lang="en-US" sz="1600" dirty="0">
                <a:solidFill>
                  <a:srgbClr val="445469"/>
                </a:solidFill>
                <a:latin typeface="Century Gothic" panose="020B0502020202020204" pitchFamily="34" charset="0"/>
                <a:ea typeface="Lato"/>
                <a:cs typeface="Lato Light"/>
              </a:rPr>
              <a:t> summarizes data. </a:t>
            </a:r>
            <a:r>
              <a:rPr lang="pt-BR" sz="1600" dirty="0">
                <a:solidFill>
                  <a:srgbClr val="445469"/>
                </a:solidFill>
                <a:latin typeface="Century Gothic" panose="020B0502020202020204" pitchFamily="34" charset="0"/>
                <a:cs typeface="Lato Light"/>
              </a:rPr>
              <a:t>sed an graecie prompta invenire. </a:t>
            </a:r>
            <a:endParaRPr lang="en-US" sz="1600" dirty="0">
              <a:solidFill>
                <a:srgbClr val="445469"/>
              </a:solidFill>
              <a:latin typeface="Century Gothic" panose="020B0502020202020204" pitchFamily="34" charset="0"/>
              <a:ea typeface="Lato"/>
              <a:cs typeface="Lato Light"/>
            </a:endParaRPr>
          </a:p>
        </p:txBody>
      </p:sp>
      <p:sp>
        <p:nvSpPr>
          <p:cNvPr id="10" name="TextBox 9">
            <a:extLst>
              <a:ext uri="{FF2B5EF4-FFF2-40B4-BE49-F238E27FC236}">
                <a16:creationId xmlns:a16="http://schemas.microsoft.com/office/drawing/2014/main" id="{4F5A3749-AA21-5A7D-CF9B-D4E03D4B0A4C}"/>
              </a:ext>
            </a:extLst>
          </p:cNvPr>
          <p:cNvSpPr txBox="1"/>
          <p:nvPr/>
        </p:nvSpPr>
        <p:spPr>
          <a:xfrm>
            <a:off x="6226561" y="3972852"/>
            <a:ext cx="5400261" cy="1206446"/>
          </a:xfrm>
          <a:prstGeom prst="rect">
            <a:avLst/>
          </a:prstGeom>
        </p:spPr>
        <p:txBody>
          <a:bodyPr wrap="square" lIns="219415" tIns="109709" rIns="219415" bIns="109709" rtlCol="0">
            <a:spAutoFit/>
          </a:bodyPr>
          <a:lstStyle/>
          <a:p>
            <a:pPr algn="just" defTabSz="1828434"/>
            <a:r>
              <a:rPr lang="en-US" sz="1600" dirty="0">
                <a:solidFill>
                  <a:srgbClr val="445469"/>
                </a:solidFill>
                <a:latin typeface="Century Gothic" panose="020B0502020202020204" pitchFamily="34" charset="0"/>
                <a:ea typeface="Lato"/>
                <a:cs typeface="Lato Light"/>
              </a:rPr>
              <a:t>Lorem Ipsum has two main data statistical this methodologies ne used in data analysis which </a:t>
            </a:r>
            <a:r>
              <a:rPr lang="en-US" sz="1600" dirty="0" err="1">
                <a:solidFill>
                  <a:srgbClr val="445469"/>
                </a:solidFill>
                <a:latin typeface="Century Gothic" panose="020B0502020202020204" pitchFamily="34" charset="0"/>
                <a:ea typeface="Lato"/>
                <a:cs typeface="Lato Light"/>
              </a:rPr>
              <a:t>hase</a:t>
            </a:r>
            <a:r>
              <a:rPr lang="en-US" sz="1600" dirty="0">
                <a:solidFill>
                  <a:srgbClr val="445469"/>
                </a:solidFill>
                <a:latin typeface="Century Gothic" panose="020B0502020202020204" pitchFamily="34" charset="0"/>
                <a:ea typeface="Lato"/>
                <a:cs typeface="Lato Light"/>
              </a:rPr>
              <a:t> summarizes data. </a:t>
            </a:r>
            <a:r>
              <a:rPr lang="pt-BR" sz="1600" dirty="0">
                <a:solidFill>
                  <a:srgbClr val="445469"/>
                </a:solidFill>
                <a:latin typeface="Century Gothic" panose="020B0502020202020204" pitchFamily="34" charset="0"/>
                <a:cs typeface="Lato Light"/>
              </a:rPr>
              <a:t>sed an graecie prompta invenire. </a:t>
            </a:r>
            <a:endParaRPr lang="en-US" sz="1600" dirty="0">
              <a:solidFill>
                <a:srgbClr val="445469"/>
              </a:solidFill>
              <a:latin typeface="Century Gothic" panose="020B0502020202020204" pitchFamily="34" charset="0"/>
              <a:ea typeface="Lato"/>
              <a:cs typeface="Lato Light"/>
            </a:endParaRPr>
          </a:p>
        </p:txBody>
      </p:sp>
      <p:sp>
        <p:nvSpPr>
          <p:cNvPr id="15" name="TextBox 14">
            <a:extLst>
              <a:ext uri="{FF2B5EF4-FFF2-40B4-BE49-F238E27FC236}">
                <a16:creationId xmlns:a16="http://schemas.microsoft.com/office/drawing/2014/main" id="{90970D95-8F72-6B07-1B45-1BEAEDED58F0}"/>
              </a:ext>
            </a:extLst>
          </p:cNvPr>
          <p:cNvSpPr txBox="1"/>
          <p:nvPr/>
        </p:nvSpPr>
        <p:spPr>
          <a:xfrm>
            <a:off x="6421447" y="1547474"/>
            <a:ext cx="3959738" cy="646331"/>
          </a:xfrm>
          <a:prstGeom prst="rect">
            <a:avLst/>
          </a:prstGeom>
          <a:noFill/>
        </p:spPr>
        <p:txBody>
          <a:bodyPr wrap="none" rtlCol="0">
            <a:spAutoFit/>
          </a:bodyPr>
          <a:lstStyle/>
          <a:p>
            <a:r>
              <a:rPr lang="en-US" sz="3600" b="1" dirty="0">
                <a:solidFill>
                  <a:srgbClr val="FFA826"/>
                </a:solidFill>
                <a:latin typeface="Century Gothic" panose="020B0502020202020204" pitchFamily="34" charset="0"/>
                <a:cs typeface="Lato Regular" charset="0"/>
              </a:rPr>
              <a:t>Circle Gear Slide</a:t>
            </a:r>
            <a:endParaRPr lang="en-US" sz="3200" b="1" dirty="0">
              <a:solidFill>
                <a:srgbClr val="FFA826"/>
              </a:solidFill>
              <a:latin typeface="Century Gothic" panose="020B0502020202020204" pitchFamily="34" charset="0"/>
            </a:endParaRPr>
          </a:p>
        </p:txBody>
      </p:sp>
      <p:sp>
        <p:nvSpPr>
          <p:cNvPr id="21" name="Triangle 20">
            <a:extLst>
              <a:ext uri="{FF2B5EF4-FFF2-40B4-BE49-F238E27FC236}">
                <a16:creationId xmlns:a16="http://schemas.microsoft.com/office/drawing/2014/main" id="{1BAA5F44-14C8-7280-EA8B-80DFB8250C71}"/>
              </a:ext>
            </a:extLst>
          </p:cNvPr>
          <p:cNvSpPr/>
          <p:nvPr/>
        </p:nvSpPr>
        <p:spPr>
          <a:xfrm>
            <a:off x="6004744" y="2967271"/>
            <a:ext cx="243124" cy="209590"/>
          </a:xfrm>
          <a:prstGeom prst="triangle">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riangle 21">
            <a:extLst>
              <a:ext uri="{FF2B5EF4-FFF2-40B4-BE49-F238E27FC236}">
                <a16:creationId xmlns:a16="http://schemas.microsoft.com/office/drawing/2014/main" id="{FAEE0B14-1EB6-5932-6D8B-2095B7571754}"/>
              </a:ext>
            </a:extLst>
          </p:cNvPr>
          <p:cNvSpPr/>
          <p:nvPr/>
        </p:nvSpPr>
        <p:spPr>
          <a:xfrm>
            <a:off x="6004744" y="4216872"/>
            <a:ext cx="243124" cy="209590"/>
          </a:xfrm>
          <a:prstGeom prst="triangle">
            <a:avLst/>
          </a:prstGeom>
          <a:solidFill>
            <a:srgbClr val="63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riangle 22">
            <a:extLst>
              <a:ext uri="{FF2B5EF4-FFF2-40B4-BE49-F238E27FC236}">
                <a16:creationId xmlns:a16="http://schemas.microsoft.com/office/drawing/2014/main" id="{2A97517A-9DA6-9702-5C96-00A44EBB4D58}"/>
              </a:ext>
            </a:extLst>
          </p:cNvPr>
          <p:cNvSpPr/>
          <p:nvPr/>
        </p:nvSpPr>
        <p:spPr>
          <a:xfrm>
            <a:off x="6004744" y="5466473"/>
            <a:ext cx="243124" cy="209590"/>
          </a:xfrm>
          <a:prstGeom prst="triangle">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435872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 Diagonal Corner of Rectangle 31">
            <a:extLst>
              <a:ext uri="{FF2B5EF4-FFF2-40B4-BE49-F238E27FC236}">
                <a16:creationId xmlns:a16="http://schemas.microsoft.com/office/drawing/2014/main" id="{9C05B31E-6C68-31B8-59E1-062D60CCD555}"/>
              </a:ext>
            </a:extLst>
          </p:cNvPr>
          <p:cNvSpPr/>
          <p:nvPr/>
        </p:nvSpPr>
        <p:spPr>
          <a:xfrm>
            <a:off x="8109178" y="1514779"/>
            <a:ext cx="3778022" cy="1116909"/>
          </a:xfrm>
          <a:prstGeom prst="round2DiagRect">
            <a:avLst>
              <a:gd name="adj1" fmla="val 50000"/>
              <a:gd name="adj2" fmla="val 0"/>
            </a:avLst>
          </a:prstGeom>
          <a:solidFill>
            <a:srgbClr val="7DD1CE">
              <a:alpha val="1981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 Single Corner of Rectangle 30">
            <a:extLst>
              <a:ext uri="{FF2B5EF4-FFF2-40B4-BE49-F238E27FC236}">
                <a16:creationId xmlns:a16="http://schemas.microsoft.com/office/drawing/2014/main" id="{7CA377D5-35F7-F632-13D8-D51783213A20}"/>
              </a:ext>
            </a:extLst>
          </p:cNvPr>
          <p:cNvSpPr/>
          <p:nvPr/>
        </p:nvSpPr>
        <p:spPr>
          <a:xfrm>
            <a:off x="0" y="4672361"/>
            <a:ext cx="5163015" cy="1449659"/>
          </a:xfrm>
          <a:prstGeom prst="round1Rect">
            <a:avLst>
              <a:gd name="adj" fmla="val 50000"/>
            </a:avLst>
          </a:prstGeom>
          <a:solidFill>
            <a:srgbClr val="419CCC">
              <a:alpha val="2036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14" name="TextBox 13">
            <a:extLst>
              <a:ext uri="{FF2B5EF4-FFF2-40B4-BE49-F238E27FC236}">
                <a16:creationId xmlns:a16="http://schemas.microsoft.com/office/drawing/2014/main" id="{9238CBD7-4EEE-7048-911B-D299458E39FC}"/>
              </a:ext>
            </a:extLst>
          </p:cNvPr>
          <p:cNvSpPr txBox="1"/>
          <p:nvPr/>
        </p:nvSpPr>
        <p:spPr>
          <a:xfrm>
            <a:off x="8558929" y="1586897"/>
            <a:ext cx="1309974" cy="461665"/>
          </a:xfrm>
          <a:prstGeom prst="rect">
            <a:avLst/>
          </a:prstGeom>
          <a:noFill/>
        </p:spPr>
        <p:txBody>
          <a:bodyPr wrap="none" rtlCol="0">
            <a:spAutoFit/>
          </a:bodyPr>
          <a:lstStyle/>
          <a:p>
            <a:pPr defTabSz="1828800"/>
            <a:r>
              <a:rPr lang="id-ID" sz="2400" b="1" dirty="0">
                <a:solidFill>
                  <a:srgbClr val="385085"/>
                </a:solidFill>
                <a:latin typeface="Century Gothic" panose="020B0502020202020204" pitchFamily="34" charset="0"/>
              </a:rPr>
              <a:t>200.543</a:t>
            </a:r>
          </a:p>
        </p:txBody>
      </p:sp>
      <p:sp>
        <p:nvSpPr>
          <p:cNvPr id="15" name="TextBox 14">
            <a:extLst>
              <a:ext uri="{FF2B5EF4-FFF2-40B4-BE49-F238E27FC236}">
                <a16:creationId xmlns:a16="http://schemas.microsoft.com/office/drawing/2014/main" id="{817F834F-CBE8-596A-7214-60202258863F}"/>
              </a:ext>
            </a:extLst>
          </p:cNvPr>
          <p:cNvSpPr txBox="1"/>
          <p:nvPr/>
        </p:nvSpPr>
        <p:spPr>
          <a:xfrm>
            <a:off x="8558928" y="2037252"/>
            <a:ext cx="3149318" cy="430887"/>
          </a:xfrm>
          <a:prstGeom prst="rect">
            <a:avLst/>
          </a:prstGeom>
          <a:noFill/>
        </p:spPr>
        <p:txBody>
          <a:bodyPr wrap="square" rtlCol="0">
            <a:spAutoFit/>
          </a:bodyPr>
          <a:lstStyle/>
          <a:p>
            <a:pPr defTabSz="1828800"/>
            <a:r>
              <a:rPr lang="id-ID" sz="1100" dirty="0">
                <a:solidFill>
                  <a:srgbClr val="385085"/>
                </a:solidFill>
              </a:rPr>
              <a:t>Suitable for all category</a:t>
            </a:r>
            <a:r>
              <a:rPr lang="en-US" sz="1100" dirty="0">
                <a:solidFill>
                  <a:srgbClr val="385085"/>
                </a:solidFill>
              </a:rPr>
              <a:t>, </a:t>
            </a:r>
            <a:r>
              <a:rPr lang="en-US" sz="1100" dirty="0" err="1">
                <a:solidFill>
                  <a:srgbClr val="385085"/>
                </a:solidFill>
              </a:rPr>
              <a:t>Lorem</a:t>
            </a:r>
            <a:r>
              <a:rPr lang="en-US" sz="1100" dirty="0">
                <a:solidFill>
                  <a:srgbClr val="385085"/>
                </a:solidFill>
              </a:rPr>
              <a:t> </a:t>
            </a:r>
            <a:r>
              <a:rPr lang="en-US" sz="1100" dirty="0" err="1">
                <a:solidFill>
                  <a:srgbClr val="385085"/>
                </a:solidFill>
              </a:rPr>
              <a:t>Ipsum</a:t>
            </a:r>
            <a:r>
              <a:rPr lang="en-US" sz="1100" dirty="0">
                <a:solidFill>
                  <a:srgbClr val="385085"/>
                </a:solidFill>
              </a:rPr>
              <a:t> is not simply random text.</a:t>
            </a:r>
            <a:endParaRPr lang="en-US" sz="1100" b="1" dirty="0">
              <a:solidFill>
                <a:srgbClr val="385085"/>
              </a:solidFill>
            </a:endParaRPr>
          </a:p>
        </p:txBody>
      </p:sp>
      <p:sp>
        <p:nvSpPr>
          <p:cNvPr id="17" name="TextBox 16">
            <a:extLst>
              <a:ext uri="{FF2B5EF4-FFF2-40B4-BE49-F238E27FC236}">
                <a16:creationId xmlns:a16="http://schemas.microsoft.com/office/drawing/2014/main" id="{34BC14C6-4021-589C-03CF-449CCE3F5CAC}"/>
              </a:ext>
            </a:extLst>
          </p:cNvPr>
          <p:cNvSpPr txBox="1"/>
          <p:nvPr/>
        </p:nvSpPr>
        <p:spPr>
          <a:xfrm>
            <a:off x="638408" y="2306471"/>
            <a:ext cx="1569660" cy="461665"/>
          </a:xfrm>
          <a:prstGeom prst="rect">
            <a:avLst/>
          </a:prstGeom>
          <a:noFill/>
        </p:spPr>
        <p:txBody>
          <a:bodyPr wrap="none" rtlCol="0">
            <a:spAutoFit/>
          </a:bodyPr>
          <a:lstStyle/>
          <a:p>
            <a:pPr defTabSz="1828800"/>
            <a:r>
              <a:rPr lang="id-ID" sz="2400" b="1" dirty="0">
                <a:latin typeface="Century Gothic" panose="020B0502020202020204" pitchFamily="34" charset="0"/>
              </a:rPr>
              <a:t>1.054.321</a:t>
            </a:r>
          </a:p>
        </p:txBody>
      </p:sp>
      <p:sp>
        <p:nvSpPr>
          <p:cNvPr id="18" name="TextBox 17">
            <a:extLst>
              <a:ext uri="{FF2B5EF4-FFF2-40B4-BE49-F238E27FC236}">
                <a16:creationId xmlns:a16="http://schemas.microsoft.com/office/drawing/2014/main" id="{6A0AF311-4630-E320-A0C1-4F32E60A781F}"/>
              </a:ext>
            </a:extLst>
          </p:cNvPr>
          <p:cNvSpPr txBox="1"/>
          <p:nvPr/>
        </p:nvSpPr>
        <p:spPr>
          <a:xfrm>
            <a:off x="638408" y="2756827"/>
            <a:ext cx="3149318" cy="430887"/>
          </a:xfrm>
          <a:prstGeom prst="rect">
            <a:avLst/>
          </a:prstGeom>
          <a:noFill/>
        </p:spPr>
        <p:txBody>
          <a:bodyPr wrap="square" rtlCol="0">
            <a:spAutoFit/>
          </a:bodyPr>
          <a:lstStyle/>
          <a:p>
            <a:pPr defTabSz="1828800"/>
            <a:r>
              <a:rPr lang="id-ID" sz="1100" dirty="0"/>
              <a:t>Suitable for all category</a:t>
            </a:r>
            <a:r>
              <a:rPr lang="en-US" sz="1100" dirty="0"/>
              <a:t>, </a:t>
            </a:r>
            <a:r>
              <a:rPr lang="en-US" sz="1100" dirty="0" err="1"/>
              <a:t>Lorem</a:t>
            </a:r>
            <a:r>
              <a:rPr lang="en-US" sz="1100" dirty="0"/>
              <a:t> </a:t>
            </a:r>
            <a:r>
              <a:rPr lang="en-US" sz="1100" dirty="0" err="1"/>
              <a:t>Ipsum</a:t>
            </a:r>
            <a:r>
              <a:rPr lang="en-US" sz="1100" dirty="0"/>
              <a:t> is not simply random text.</a:t>
            </a:r>
            <a:endParaRPr lang="en-US" sz="1100" b="1" dirty="0"/>
          </a:p>
        </p:txBody>
      </p:sp>
      <p:sp>
        <p:nvSpPr>
          <p:cNvPr id="20" name="TextBox 19">
            <a:extLst>
              <a:ext uri="{FF2B5EF4-FFF2-40B4-BE49-F238E27FC236}">
                <a16:creationId xmlns:a16="http://schemas.microsoft.com/office/drawing/2014/main" id="{4BD2F24D-9B58-7508-A46A-7DD4F6E9D51E}"/>
              </a:ext>
            </a:extLst>
          </p:cNvPr>
          <p:cNvSpPr txBox="1"/>
          <p:nvPr/>
        </p:nvSpPr>
        <p:spPr>
          <a:xfrm>
            <a:off x="599547" y="4981896"/>
            <a:ext cx="1199367" cy="461665"/>
          </a:xfrm>
          <a:prstGeom prst="rect">
            <a:avLst/>
          </a:prstGeom>
          <a:noFill/>
        </p:spPr>
        <p:txBody>
          <a:bodyPr wrap="none" rtlCol="0">
            <a:spAutoFit/>
          </a:bodyPr>
          <a:lstStyle/>
          <a:p>
            <a:pPr defTabSz="1828800"/>
            <a:r>
              <a:rPr lang="id-ID" sz="2400" b="1" dirty="0">
                <a:solidFill>
                  <a:srgbClr val="419CCC"/>
                </a:solidFill>
              </a:rPr>
              <a:t>800.654</a:t>
            </a:r>
          </a:p>
        </p:txBody>
      </p:sp>
      <p:sp>
        <p:nvSpPr>
          <p:cNvPr id="21" name="TextBox 20">
            <a:extLst>
              <a:ext uri="{FF2B5EF4-FFF2-40B4-BE49-F238E27FC236}">
                <a16:creationId xmlns:a16="http://schemas.microsoft.com/office/drawing/2014/main" id="{1CA65537-0D7D-2B99-E933-734F304EDD12}"/>
              </a:ext>
            </a:extLst>
          </p:cNvPr>
          <p:cNvSpPr txBox="1"/>
          <p:nvPr/>
        </p:nvSpPr>
        <p:spPr>
          <a:xfrm>
            <a:off x="599547" y="5432252"/>
            <a:ext cx="3149318" cy="430887"/>
          </a:xfrm>
          <a:prstGeom prst="rect">
            <a:avLst/>
          </a:prstGeom>
          <a:noFill/>
        </p:spPr>
        <p:txBody>
          <a:bodyPr wrap="square" rtlCol="0">
            <a:spAutoFit/>
          </a:bodyPr>
          <a:lstStyle/>
          <a:p>
            <a:pPr defTabSz="1828800"/>
            <a:r>
              <a:rPr lang="id-ID" sz="1100" dirty="0">
                <a:solidFill>
                  <a:srgbClr val="419CCC"/>
                </a:solidFill>
              </a:rPr>
              <a:t>Suitable for all category</a:t>
            </a:r>
            <a:r>
              <a:rPr lang="en-US" sz="1100" dirty="0">
                <a:solidFill>
                  <a:srgbClr val="419CCC"/>
                </a:solidFill>
              </a:rPr>
              <a:t>, </a:t>
            </a:r>
            <a:r>
              <a:rPr lang="en-US" sz="1100" dirty="0" err="1">
                <a:solidFill>
                  <a:srgbClr val="419CCC"/>
                </a:solidFill>
              </a:rPr>
              <a:t>Lorem</a:t>
            </a:r>
            <a:r>
              <a:rPr lang="en-US" sz="1100" dirty="0">
                <a:solidFill>
                  <a:srgbClr val="419CCC"/>
                </a:solidFill>
              </a:rPr>
              <a:t> </a:t>
            </a:r>
            <a:r>
              <a:rPr lang="en-US" sz="1100" dirty="0" err="1">
                <a:solidFill>
                  <a:srgbClr val="419CCC"/>
                </a:solidFill>
              </a:rPr>
              <a:t>Ipsum</a:t>
            </a:r>
            <a:r>
              <a:rPr lang="en-US" sz="1100" dirty="0">
                <a:solidFill>
                  <a:srgbClr val="419CCC"/>
                </a:solidFill>
              </a:rPr>
              <a:t> is not simply random text.</a:t>
            </a:r>
            <a:endParaRPr lang="en-US" sz="1100" b="1" dirty="0">
              <a:solidFill>
                <a:srgbClr val="419CCC"/>
              </a:solidFill>
            </a:endParaRPr>
          </a:p>
        </p:txBody>
      </p:sp>
      <p:sp>
        <p:nvSpPr>
          <p:cNvPr id="22" name="TextBox 21">
            <a:extLst>
              <a:ext uri="{FF2B5EF4-FFF2-40B4-BE49-F238E27FC236}">
                <a16:creationId xmlns:a16="http://schemas.microsoft.com/office/drawing/2014/main" id="{E8ECA894-750F-23A4-02D5-081EC7DDAF45}"/>
              </a:ext>
            </a:extLst>
          </p:cNvPr>
          <p:cNvSpPr txBox="1"/>
          <p:nvPr/>
        </p:nvSpPr>
        <p:spPr>
          <a:xfrm>
            <a:off x="619556" y="3295480"/>
            <a:ext cx="3149319" cy="1107996"/>
          </a:xfrm>
          <a:prstGeom prst="rect">
            <a:avLst/>
          </a:prstGeom>
          <a:noFill/>
        </p:spPr>
        <p:txBody>
          <a:bodyPr wrap="square" rtlCol="0" anchor="ctr">
            <a:spAutoFit/>
          </a:bodyPr>
          <a:lstStyle/>
          <a:p>
            <a:pPr defTabSz="1828800"/>
            <a:r>
              <a:rPr lang="id-ID" sz="1100" dirty="0"/>
              <a:t>For every 6 emails received, we get 3 Phone calls. Suitable for all categories business and personal presentation</a:t>
            </a:r>
            <a:r>
              <a:rPr lang="id-ID" sz="1100" b="1" dirty="0"/>
              <a:t>, </a:t>
            </a:r>
            <a:r>
              <a:rPr lang="id-ID" sz="1100" dirty="0"/>
              <a:t>Suitable for all categories business and personal presentation</a:t>
            </a:r>
            <a:r>
              <a:rPr lang="id-ID" sz="1100" b="1" dirty="0"/>
              <a:t>,</a:t>
            </a:r>
            <a:r>
              <a:rPr lang="id-ID" sz="1100" dirty="0"/>
              <a:t> eaque ipsa quae ab illo inventore veritatis et quasi</a:t>
            </a:r>
          </a:p>
          <a:p>
            <a:pPr algn="just" defTabSz="1828800"/>
            <a:endParaRPr lang="id-ID" sz="1100" dirty="0"/>
          </a:p>
        </p:txBody>
      </p:sp>
      <p:sp>
        <p:nvSpPr>
          <p:cNvPr id="2" name="Freeform 239">
            <a:extLst>
              <a:ext uri="{FF2B5EF4-FFF2-40B4-BE49-F238E27FC236}">
                <a16:creationId xmlns:a16="http://schemas.microsoft.com/office/drawing/2014/main" id="{1933D8C7-FCFC-CB41-BC40-45B8E327CBC3}"/>
              </a:ext>
            </a:extLst>
          </p:cNvPr>
          <p:cNvSpPr>
            <a:spLocks noEditPoints="1"/>
          </p:cNvSpPr>
          <p:nvPr/>
        </p:nvSpPr>
        <p:spPr bwMode="auto">
          <a:xfrm flipH="1">
            <a:off x="5423486" y="2357110"/>
            <a:ext cx="2685692" cy="2685692"/>
          </a:xfrm>
          <a:custGeom>
            <a:avLst/>
            <a:gdLst>
              <a:gd name="T0" fmla="*/ 2116 w 2116"/>
              <a:gd name="T1" fmla="*/ 1052 h 2116"/>
              <a:gd name="T2" fmla="*/ 1925 w 2116"/>
              <a:gd name="T3" fmla="*/ 883 h 2116"/>
              <a:gd name="T4" fmla="*/ 2038 w 2116"/>
              <a:gd name="T5" fmla="*/ 652 h 2116"/>
              <a:gd name="T6" fmla="*/ 1795 w 2116"/>
              <a:gd name="T7" fmla="*/ 570 h 2116"/>
              <a:gd name="T8" fmla="*/ 1802 w 2116"/>
              <a:gd name="T9" fmla="*/ 305 h 2116"/>
              <a:gd name="T10" fmla="*/ 1548 w 2116"/>
              <a:gd name="T11" fmla="*/ 321 h 2116"/>
              <a:gd name="T12" fmla="*/ 1464 w 2116"/>
              <a:gd name="T13" fmla="*/ 80 h 2116"/>
              <a:gd name="T14" fmla="*/ 1234 w 2116"/>
              <a:gd name="T15" fmla="*/ 191 h 2116"/>
              <a:gd name="T16" fmla="*/ 1052 w 2116"/>
              <a:gd name="T17" fmla="*/ 0 h 2116"/>
              <a:gd name="T18" fmla="*/ 884 w 2116"/>
              <a:gd name="T19" fmla="*/ 191 h 2116"/>
              <a:gd name="T20" fmla="*/ 653 w 2116"/>
              <a:gd name="T21" fmla="*/ 78 h 2116"/>
              <a:gd name="T22" fmla="*/ 570 w 2116"/>
              <a:gd name="T23" fmla="*/ 321 h 2116"/>
              <a:gd name="T24" fmla="*/ 305 w 2116"/>
              <a:gd name="T25" fmla="*/ 314 h 2116"/>
              <a:gd name="T26" fmla="*/ 322 w 2116"/>
              <a:gd name="T27" fmla="*/ 568 h 2116"/>
              <a:gd name="T28" fmla="*/ 81 w 2116"/>
              <a:gd name="T29" fmla="*/ 652 h 2116"/>
              <a:gd name="T30" fmla="*/ 192 w 2116"/>
              <a:gd name="T31" fmla="*/ 882 h 2116"/>
              <a:gd name="T32" fmla="*/ 0 w 2116"/>
              <a:gd name="T33" fmla="*/ 1064 h 2116"/>
              <a:gd name="T34" fmla="*/ 191 w 2116"/>
              <a:gd name="T35" fmla="*/ 1233 h 2116"/>
              <a:gd name="T36" fmla="*/ 78 w 2116"/>
              <a:gd name="T37" fmla="*/ 1463 h 2116"/>
              <a:gd name="T38" fmla="*/ 321 w 2116"/>
              <a:gd name="T39" fmla="*/ 1546 h 2116"/>
              <a:gd name="T40" fmla="*/ 314 w 2116"/>
              <a:gd name="T41" fmla="*/ 1811 h 2116"/>
              <a:gd name="T42" fmla="*/ 569 w 2116"/>
              <a:gd name="T43" fmla="*/ 1794 h 2116"/>
              <a:gd name="T44" fmla="*/ 653 w 2116"/>
              <a:gd name="T45" fmla="*/ 2035 h 2116"/>
              <a:gd name="T46" fmla="*/ 882 w 2116"/>
              <a:gd name="T47" fmla="*/ 1925 h 2116"/>
              <a:gd name="T48" fmla="*/ 1064 w 2116"/>
              <a:gd name="T49" fmla="*/ 2116 h 2116"/>
              <a:gd name="T50" fmla="*/ 1233 w 2116"/>
              <a:gd name="T51" fmla="*/ 1925 h 2116"/>
              <a:gd name="T52" fmla="*/ 1464 w 2116"/>
              <a:gd name="T53" fmla="*/ 2038 h 2116"/>
              <a:gd name="T54" fmla="*/ 1546 w 2116"/>
              <a:gd name="T55" fmla="*/ 1795 h 2116"/>
              <a:gd name="T56" fmla="*/ 1811 w 2116"/>
              <a:gd name="T57" fmla="*/ 1802 h 2116"/>
              <a:gd name="T58" fmla="*/ 1795 w 2116"/>
              <a:gd name="T59" fmla="*/ 1547 h 2116"/>
              <a:gd name="T60" fmla="*/ 2036 w 2116"/>
              <a:gd name="T61" fmla="*/ 1463 h 2116"/>
              <a:gd name="T62" fmla="*/ 1925 w 2116"/>
              <a:gd name="T63" fmla="*/ 1234 h 2116"/>
              <a:gd name="T64" fmla="*/ 1358 w 2116"/>
              <a:gd name="T65" fmla="*/ 1669 h 2116"/>
              <a:gd name="T66" fmla="*/ 759 w 2116"/>
              <a:gd name="T67" fmla="*/ 447 h 2116"/>
              <a:gd name="T68" fmla="*/ 1358 w 2116"/>
              <a:gd name="T69" fmla="*/ 1669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16" h="2116">
                <a:moveTo>
                  <a:pt x="1941" y="1111"/>
                </a:moveTo>
                <a:cubicBezTo>
                  <a:pt x="2116" y="1052"/>
                  <a:pt x="2116" y="1052"/>
                  <a:pt x="2116" y="1052"/>
                </a:cubicBezTo>
                <a:cubicBezTo>
                  <a:pt x="2107" y="917"/>
                  <a:pt x="2107" y="917"/>
                  <a:pt x="2107" y="917"/>
                </a:cubicBezTo>
                <a:cubicBezTo>
                  <a:pt x="1925" y="883"/>
                  <a:pt x="1925" y="883"/>
                  <a:pt x="1925" y="883"/>
                </a:cubicBezTo>
                <a:cubicBezTo>
                  <a:pt x="1918" y="847"/>
                  <a:pt x="1908" y="810"/>
                  <a:pt x="1896" y="774"/>
                </a:cubicBezTo>
                <a:cubicBezTo>
                  <a:pt x="2038" y="652"/>
                  <a:pt x="2038" y="652"/>
                  <a:pt x="2038" y="652"/>
                </a:cubicBezTo>
                <a:cubicBezTo>
                  <a:pt x="1979" y="532"/>
                  <a:pt x="1979" y="532"/>
                  <a:pt x="1979" y="532"/>
                </a:cubicBezTo>
                <a:cubicBezTo>
                  <a:pt x="1795" y="570"/>
                  <a:pt x="1795" y="570"/>
                  <a:pt x="1795" y="570"/>
                </a:cubicBezTo>
                <a:cubicBezTo>
                  <a:pt x="1772" y="535"/>
                  <a:pt x="1747" y="502"/>
                  <a:pt x="1720" y="471"/>
                </a:cubicBezTo>
                <a:cubicBezTo>
                  <a:pt x="1802" y="305"/>
                  <a:pt x="1802" y="305"/>
                  <a:pt x="1802" y="305"/>
                </a:cubicBezTo>
                <a:cubicBezTo>
                  <a:pt x="1700" y="217"/>
                  <a:pt x="1700" y="217"/>
                  <a:pt x="1700" y="217"/>
                </a:cubicBezTo>
                <a:cubicBezTo>
                  <a:pt x="1548" y="321"/>
                  <a:pt x="1548" y="321"/>
                  <a:pt x="1548" y="321"/>
                </a:cubicBezTo>
                <a:cubicBezTo>
                  <a:pt x="1516" y="301"/>
                  <a:pt x="1483" y="282"/>
                  <a:pt x="1450" y="265"/>
                </a:cubicBezTo>
                <a:cubicBezTo>
                  <a:pt x="1464" y="80"/>
                  <a:pt x="1464" y="80"/>
                  <a:pt x="1464" y="80"/>
                </a:cubicBezTo>
                <a:cubicBezTo>
                  <a:pt x="1336" y="37"/>
                  <a:pt x="1336" y="37"/>
                  <a:pt x="1336" y="37"/>
                </a:cubicBezTo>
                <a:cubicBezTo>
                  <a:pt x="1234" y="191"/>
                  <a:pt x="1234" y="191"/>
                  <a:pt x="1234" y="191"/>
                </a:cubicBezTo>
                <a:cubicBezTo>
                  <a:pt x="1194" y="183"/>
                  <a:pt x="1152" y="178"/>
                  <a:pt x="1111" y="175"/>
                </a:cubicBezTo>
                <a:cubicBezTo>
                  <a:pt x="1052" y="0"/>
                  <a:pt x="1052" y="0"/>
                  <a:pt x="1052" y="0"/>
                </a:cubicBezTo>
                <a:cubicBezTo>
                  <a:pt x="918" y="9"/>
                  <a:pt x="918" y="9"/>
                  <a:pt x="918" y="9"/>
                </a:cubicBezTo>
                <a:cubicBezTo>
                  <a:pt x="884" y="191"/>
                  <a:pt x="884" y="191"/>
                  <a:pt x="884" y="191"/>
                </a:cubicBezTo>
                <a:cubicBezTo>
                  <a:pt x="847" y="198"/>
                  <a:pt x="810" y="208"/>
                  <a:pt x="774" y="220"/>
                </a:cubicBezTo>
                <a:cubicBezTo>
                  <a:pt x="653" y="78"/>
                  <a:pt x="653" y="78"/>
                  <a:pt x="653" y="78"/>
                </a:cubicBezTo>
                <a:cubicBezTo>
                  <a:pt x="532" y="137"/>
                  <a:pt x="532" y="137"/>
                  <a:pt x="532" y="137"/>
                </a:cubicBezTo>
                <a:cubicBezTo>
                  <a:pt x="570" y="321"/>
                  <a:pt x="570" y="321"/>
                  <a:pt x="570" y="321"/>
                </a:cubicBezTo>
                <a:cubicBezTo>
                  <a:pt x="535" y="344"/>
                  <a:pt x="502" y="369"/>
                  <a:pt x="471" y="396"/>
                </a:cubicBezTo>
                <a:cubicBezTo>
                  <a:pt x="305" y="314"/>
                  <a:pt x="305" y="314"/>
                  <a:pt x="305" y="314"/>
                </a:cubicBezTo>
                <a:cubicBezTo>
                  <a:pt x="217" y="416"/>
                  <a:pt x="217" y="416"/>
                  <a:pt x="217" y="416"/>
                </a:cubicBezTo>
                <a:cubicBezTo>
                  <a:pt x="322" y="568"/>
                  <a:pt x="322" y="568"/>
                  <a:pt x="322" y="568"/>
                </a:cubicBezTo>
                <a:cubicBezTo>
                  <a:pt x="301" y="600"/>
                  <a:pt x="282" y="633"/>
                  <a:pt x="265" y="666"/>
                </a:cubicBezTo>
                <a:cubicBezTo>
                  <a:pt x="81" y="652"/>
                  <a:pt x="81" y="652"/>
                  <a:pt x="81" y="652"/>
                </a:cubicBezTo>
                <a:cubicBezTo>
                  <a:pt x="37" y="780"/>
                  <a:pt x="37" y="780"/>
                  <a:pt x="37" y="780"/>
                </a:cubicBezTo>
                <a:cubicBezTo>
                  <a:pt x="192" y="882"/>
                  <a:pt x="192" y="882"/>
                  <a:pt x="192" y="882"/>
                </a:cubicBezTo>
                <a:cubicBezTo>
                  <a:pt x="183" y="923"/>
                  <a:pt x="178" y="964"/>
                  <a:pt x="175" y="1005"/>
                </a:cubicBezTo>
                <a:cubicBezTo>
                  <a:pt x="0" y="1064"/>
                  <a:pt x="0" y="1064"/>
                  <a:pt x="0" y="1064"/>
                </a:cubicBezTo>
                <a:cubicBezTo>
                  <a:pt x="9" y="1198"/>
                  <a:pt x="9" y="1198"/>
                  <a:pt x="9" y="1198"/>
                </a:cubicBezTo>
                <a:cubicBezTo>
                  <a:pt x="191" y="1233"/>
                  <a:pt x="191" y="1233"/>
                  <a:pt x="191" y="1233"/>
                </a:cubicBezTo>
                <a:cubicBezTo>
                  <a:pt x="199" y="1269"/>
                  <a:pt x="208" y="1306"/>
                  <a:pt x="221" y="1342"/>
                </a:cubicBezTo>
                <a:cubicBezTo>
                  <a:pt x="78" y="1463"/>
                  <a:pt x="78" y="1463"/>
                  <a:pt x="78" y="1463"/>
                </a:cubicBezTo>
                <a:cubicBezTo>
                  <a:pt x="138" y="1584"/>
                  <a:pt x="138" y="1584"/>
                  <a:pt x="138" y="1584"/>
                </a:cubicBezTo>
                <a:cubicBezTo>
                  <a:pt x="321" y="1546"/>
                  <a:pt x="321" y="1546"/>
                  <a:pt x="321" y="1546"/>
                </a:cubicBezTo>
                <a:cubicBezTo>
                  <a:pt x="344" y="1581"/>
                  <a:pt x="369" y="1614"/>
                  <a:pt x="397" y="1645"/>
                </a:cubicBezTo>
                <a:cubicBezTo>
                  <a:pt x="314" y="1811"/>
                  <a:pt x="314" y="1811"/>
                  <a:pt x="314" y="1811"/>
                </a:cubicBezTo>
                <a:cubicBezTo>
                  <a:pt x="416" y="1899"/>
                  <a:pt x="416" y="1899"/>
                  <a:pt x="416" y="1899"/>
                </a:cubicBezTo>
                <a:cubicBezTo>
                  <a:pt x="569" y="1794"/>
                  <a:pt x="569" y="1794"/>
                  <a:pt x="569" y="1794"/>
                </a:cubicBezTo>
                <a:cubicBezTo>
                  <a:pt x="600" y="1815"/>
                  <a:pt x="633" y="1834"/>
                  <a:pt x="667" y="1851"/>
                </a:cubicBezTo>
                <a:cubicBezTo>
                  <a:pt x="653" y="2035"/>
                  <a:pt x="653" y="2035"/>
                  <a:pt x="653" y="2035"/>
                </a:cubicBezTo>
                <a:cubicBezTo>
                  <a:pt x="780" y="2079"/>
                  <a:pt x="780" y="2079"/>
                  <a:pt x="780" y="2079"/>
                </a:cubicBezTo>
                <a:cubicBezTo>
                  <a:pt x="882" y="1925"/>
                  <a:pt x="882" y="1925"/>
                  <a:pt x="882" y="1925"/>
                </a:cubicBezTo>
                <a:cubicBezTo>
                  <a:pt x="923" y="1933"/>
                  <a:pt x="964" y="1938"/>
                  <a:pt x="1005" y="1941"/>
                </a:cubicBezTo>
                <a:cubicBezTo>
                  <a:pt x="1064" y="2116"/>
                  <a:pt x="1064" y="2116"/>
                  <a:pt x="1064" y="2116"/>
                </a:cubicBezTo>
                <a:cubicBezTo>
                  <a:pt x="1199" y="2107"/>
                  <a:pt x="1199" y="2107"/>
                  <a:pt x="1199" y="2107"/>
                </a:cubicBezTo>
                <a:cubicBezTo>
                  <a:pt x="1233" y="1925"/>
                  <a:pt x="1233" y="1925"/>
                  <a:pt x="1233" y="1925"/>
                </a:cubicBezTo>
                <a:cubicBezTo>
                  <a:pt x="1269" y="1918"/>
                  <a:pt x="1306" y="1908"/>
                  <a:pt x="1342" y="1896"/>
                </a:cubicBezTo>
                <a:cubicBezTo>
                  <a:pt x="1464" y="2038"/>
                  <a:pt x="1464" y="2038"/>
                  <a:pt x="1464" y="2038"/>
                </a:cubicBezTo>
                <a:cubicBezTo>
                  <a:pt x="1584" y="1979"/>
                  <a:pt x="1584" y="1979"/>
                  <a:pt x="1584" y="1979"/>
                </a:cubicBezTo>
                <a:cubicBezTo>
                  <a:pt x="1546" y="1795"/>
                  <a:pt x="1546" y="1795"/>
                  <a:pt x="1546" y="1795"/>
                </a:cubicBezTo>
                <a:cubicBezTo>
                  <a:pt x="1581" y="1772"/>
                  <a:pt x="1614" y="1747"/>
                  <a:pt x="1645" y="1719"/>
                </a:cubicBezTo>
                <a:cubicBezTo>
                  <a:pt x="1811" y="1802"/>
                  <a:pt x="1811" y="1802"/>
                  <a:pt x="1811" y="1802"/>
                </a:cubicBezTo>
                <a:cubicBezTo>
                  <a:pt x="1899" y="1700"/>
                  <a:pt x="1899" y="1700"/>
                  <a:pt x="1899" y="1700"/>
                </a:cubicBezTo>
                <a:cubicBezTo>
                  <a:pt x="1795" y="1547"/>
                  <a:pt x="1795" y="1547"/>
                  <a:pt x="1795" y="1547"/>
                </a:cubicBezTo>
                <a:cubicBezTo>
                  <a:pt x="1816" y="1516"/>
                  <a:pt x="1834" y="1483"/>
                  <a:pt x="1851" y="1450"/>
                </a:cubicBezTo>
                <a:cubicBezTo>
                  <a:pt x="2036" y="1463"/>
                  <a:pt x="2036" y="1463"/>
                  <a:pt x="2036" y="1463"/>
                </a:cubicBezTo>
                <a:cubicBezTo>
                  <a:pt x="2079" y="1336"/>
                  <a:pt x="2079" y="1336"/>
                  <a:pt x="2079" y="1336"/>
                </a:cubicBezTo>
                <a:cubicBezTo>
                  <a:pt x="1925" y="1234"/>
                  <a:pt x="1925" y="1234"/>
                  <a:pt x="1925" y="1234"/>
                </a:cubicBezTo>
                <a:cubicBezTo>
                  <a:pt x="1933" y="1193"/>
                  <a:pt x="1938" y="1152"/>
                  <a:pt x="1941" y="1111"/>
                </a:cubicBezTo>
                <a:close/>
                <a:moveTo>
                  <a:pt x="1358" y="1669"/>
                </a:moveTo>
                <a:cubicBezTo>
                  <a:pt x="1020" y="1834"/>
                  <a:pt x="613" y="1695"/>
                  <a:pt x="447" y="1357"/>
                </a:cubicBezTo>
                <a:cubicBezTo>
                  <a:pt x="282" y="1020"/>
                  <a:pt x="421" y="613"/>
                  <a:pt x="759" y="447"/>
                </a:cubicBezTo>
                <a:cubicBezTo>
                  <a:pt x="1096" y="282"/>
                  <a:pt x="1504" y="421"/>
                  <a:pt x="1669" y="759"/>
                </a:cubicBezTo>
                <a:cubicBezTo>
                  <a:pt x="1834" y="1096"/>
                  <a:pt x="1695" y="1503"/>
                  <a:pt x="1358" y="1669"/>
                </a:cubicBezTo>
                <a:close/>
              </a:path>
            </a:pathLst>
          </a:custGeom>
          <a:solidFill>
            <a:srgbClr val="FF8026"/>
          </a:solidFill>
          <a:ln>
            <a:noFill/>
          </a:ln>
        </p:spPr>
        <p:txBody>
          <a:bodyPr vert="horz" wrap="square" lIns="182877" tIns="91439" rIns="182877" bIns="91439" numCol="1" anchor="t" anchorCtr="0" compatLnSpc="1">
            <a:prstTxWarp prst="textNoShape">
              <a:avLst/>
            </a:prstTxWarp>
          </a:bodyPr>
          <a:lstStyle/>
          <a:p>
            <a:pPr defTabSz="1828800"/>
            <a:endParaRPr lang="id-ID" sz="1600"/>
          </a:p>
        </p:txBody>
      </p:sp>
      <p:sp>
        <p:nvSpPr>
          <p:cNvPr id="3" name="Freeform 240">
            <a:extLst>
              <a:ext uri="{FF2B5EF4-FFF2-40B4-BE49-F238E27FC236}">
                <a16:creationId xmlns:a16="http://schemas.microsoft.com/office/drawing/2014/main" id="{7D0436DE-F854-02A2-8B00-96CD671BDD8E}"/>
              </a:ext>
            </a:extLst>
          </p:cNvPr>
          <p:cNvSpPr>
            <a:spLocks noEditPoints="1"/>
          </p:cNvSpPr>
          <p:nvPr/>
        </p:nvSpPr>
        <p:spPr bwMode="auto">
          <a:xfrm flipH="1">
            <a:off x="7743091" y="3612258"/>
            <a:ext cx="2335594" cy="2335593"/>
          </a:xfrm>
          <a:custGeom>
            <a:avLst/>
            <a:gdLst>
              <a:gd name="T0" fmla="*/ 1840 w 1840"/>
              <a:gd name="T1" fmla="*/ 964 h 1840"/>
              <a:gd name="T2" fmla="*/ 1682 w 1840"/>
              <a:gd name="T3" fmla="*/ 808 h 1840"/>
              <a:gd name="T4" fmla="*/ 1791 w 1840"/>
              <a:gd name="T5" fmla="*/ 614 h 1840"/>
              <a:gd name="T6" fmla="*/ 1578 w 1840"/>
              <a:gd name="T7" fmla="*/ 521 h 1840"/>
              <a:gd name="T8" fmla="*/ 1602 w 1840"/>
              <a:gd name="T9" fmla="*/ 301 h 1840"/>
              <a:gd name="T10" fmla="*/ 1379 w 1840"/>
              <a:gd name="T11" fmla="*/ 303 h 1840"/>
              <a:gd name="T12" fmla="*/ 1318 w 1840"/>
              <a:gd name="T13" fmla="*/ 90 h 1840"/>
              <a:gd name="T14" fmla="*/ 1103 w 1840"/>
              <a:gd name="T15" fmla="*/ 173 h 1840"/>
              <a:gd name="T16" fmla="*/ 964 w 1840"/>
              <a:gd name="T17" fmla="*/ 0 h 1840"/>
              <a:gd name="T18" fmla="*/ 808 w 1840"/>
              <a:gd name="T19" fmla="*/ 159 h 1840"/>
              <a:gd name="T20" fmla="*/ 613 w 1840"/>
              <a:gd name="T21" fmla="*/ 49 h 1840"/>
              <a:gd name="T22" fmla="*/ 521 w 1840"/>
              <a:gd name="T23" fmla="*/ 262 h 1840"/>
              <a:gd name="T24" fmla="*/ 301 w 1840"/>
              <a:gd name="T25" fmla="*/ 239 h 1840"/>
              <a:gd name="T26" fmla="*/ 303 w 1840"/>
              <a:gd name="T27" fmla="*/ 461 h 1840"/>
              <a:gd name="T28" fmla="*/ 89 w 1840"/>
              <a:gd name="T29" fmla="*/ 522 h 1840"/>
              <a:gd name="T30" fmla="*/ 173 w 1840"/>
              <a:gd name="T31" fmla="*/ 737 h 1840"/>
              <a:gd name="T32" fmla="*/ 0 w 1840"/>
              <a:gd name="T33" fmla="*/ 877 h 1840"/>
              <a:gd name="T34" fmla="*/ 159 w 1840"/>
              <a:gd name="T35" fmla="*/ 1032 h 1840"/>
              <a:gd name="T36" fmla="*/ 49 w 1840"/>
              <a:gd name="T37" fmla="*/ 1227 h 1840"/>
              <a:gd name="T38" fmla="*/ 262 w 1840"/>
              <a:gd name="T39" fmla="*/ 1320 h 1840"/>
              <a:gd name="T40" fmla="*/ 239 w 1840"/>
              <a:gd name="T41" fmla="*/ 1540 h 1840"/>
              <a:gd name="T42" fmla="*/ 461 w 1840"/>
              <a:gd name="T43" fmla="*/ 1538 h 1840"/>
              <a:gd name="T44" fmla="*/ 522 w 1840"/>
              <a:gd name="T45" fmla="*/ 1751 h 1840"/>
              <a:gd name="T46" fmla="*/ 737 w 1840"/>
              <a:gd name="T47" fmla="*/ 1668 h 1840"/>
              <a:gd name="T48" fmla="*/ 876 w 1840"/>
              <a:gd name="T49" fmla="*/ 1840 h 1840"/>
              <a:gd name="T50" fmla="*/ 1032 w 1840"/>
              <a:gd name="T51" fmla="*/ 1682 h 1840"/>
              <a:gd name="T52" fmla="*/ 1227 w 1840"/>
              <a:gd name="T53" fmla="*/ 1791 h 1840"/>
              <a:gd name="T54" fmla="*/ 1319 w 1840"/>
              <a:gd name="T55" fmla="*/ 1579 h 1840"/>
              <a:gd name="T56" fmla="*/ 1540 w 1840"/>
              <a:gd name="T57" fmla="*/ 1602 h 1840"/>
              <a:gd name="T58" fmla="*/ 1538 w 1840"/>
              <a:gd name="T59" fmla="*/ 1380 h 1840"/>
              <a:gd name="T60" fmla="*/ 1751 w 1840"/>
              <a:gd name="T61" fmla="*/ 1318 h 1840"/>
              <a:gd name="T62" fmla="*/ 1668 w 1840"/>
              <a:gd name="T63" fmla="*/ 1104 h 1840"/>
              <a:gd name="T64" fmla="*/ 1081 w 1840"/>
              <a:gd name="T65" fmla="*/ 1490 h 1840"/>
              <a:gd name="T66" fmla="*/ 759 w 1840"/>
              <a:gd name="T67" fmla="*/ 351 h 1840"/>
              <a:gd name="T68" fmla="*/ 1081 w 1840"/>
              <a:gd name="T69" fmla="*/ 1490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0" h="1840">
                <a:moveTo>
                  <a:pt x="1827" y="1080"/>
                </a:moveTo>
                <a:cubicBezTo>
                  <a:pt x="1840" y="964"/>
                  <a:pt x="1840" y="964"/>
                  <a:pt x="1840" y="964"/>
                </a:cubicBezTo>
                <a:cubicBezTo>
                  <a:pt x="1690" y="906"/>
                  <a:pt x="1690" y="906"/>
                  <a:pt x="1690" y="906"/>
                </a:cubicBezTo>
                <a:cubicBezTo>
                  <a:pt x="1689" y="874"/>
                  <a:pt x="1687" y="841"/>
                  <a:pt x="1682" y="808"/>
                </a:cubicBezTo>
                <a:cubicBezTo>
                  <a:pt x="1823" y="726"/>
                  <a:pt x="1823" y="726"/>
                  <a:pt x="1823" y="726"/>
                </a:cubicBezTo>
                <a:cubicBezTo>
                  <a:pt x="1791" y="614"/>
                  <a:pt x="1791" y="614"/>
                  <a:pt x="1791" y="614"/>
                </a:cubicBezTo>
                <a:cubicBezTo>
                  <a:pt x="1628" y="618"/>
                  <a:pt x="1628" y="618"/>
                  <a:pt x="1628" y="618"/>
                </a:cubicBezTo>
                <a:cubicBezTo>
                  <a:pt x="1614" y="584"/>
                  <a:pt x="1597" y="552"/>
                  <a:pt x="1578" y="521"/>
                </a:cubicBezTo>
                <a:cubicBezTo>
                  <a:pt x="1675" y="392"/>
                  <a:pt x="1675" y="392"/>
                  <a:pt x="1675" y="392"/>
                </a:cubicBezTo>
                <a:cubicBezTo>
                  <a:pt x="1602" y="301"/>
                  <a:pt x="1602" y="301"/>
                  <a:pt x="1602" y="301"/>
                </a:cubicBezTo>
                <a:cubicBezTo>
                  <a:pt x="1455" y="366"/>
                  <a:pt x="1455" y="366"/>
                  <a:pt x="1455" y="366"/>
                </a:cubicBezTo>
                <a:cubicBezTo>
                  <a:pt x="1431" y="344"/>
                  <a:pt x="1406" y="322"/>
                  <a:pt x="1379" y="303"/>
                </a:cubicBezTo>
                <a:cubicBezTo>
                  <a:pt x="1420" y="147"/>
                  <a:pt x="1420" y="147"/>
                  <a:pt x="1420" y="147"/>
                </a:cubicBezTo>
                <a:cubicBezTo>
                  <a:pt x="1318" y="90"/>
                  <a:pt x="1318" y="90"/>
                  <a:pt x="1318" y="90"/>
                </a:cubicBezTo>
                <a:cubicBezTo>
                  <a:pt x="1206" y="206"/>
                  <a:pt x="1206" y="206"/>
                  <a:pt x="1206" y="206"/>
                </a:cubicBezTo>
                <a:cubicBezTo>
                  <a:pt x="1173" y="193"/>
                  <a:pt x="1139" y="181"/>
                  <a:pt x="1103" y="173"/>
                </a:cubicBezTo>
                <a:cubicBezTo>
                  <a:pt x="1080" y="13"/>
                  <a:pt x="1080" y="13"/>
                  <a:pt x="1080" y="13"/>
                </a:cubicBezTo>
                <a:cubicBezTo>
                  <a:pt x="964" y="0"/>
                  <a:pt x="964" y="0"/>
                  <a:pt x="964" y="0"/>
                </a:cubicBezTo>
                <a:cubicBezTo>
                  <a:pt x="906" y="151"/>
                  <a:pt x="906" y="151"/>
                  <a:pt x="906" y="151"/>
                </a:cubicBezTo>
                <a:cubicBezTo>
                  <a:pt x="874" y="151"/>
                  <a:pt x="841" y="154"/>
                  <a:pt x="808" y="159"/>
                </a:cubicBezTo>
                <a:cubicBezTo>
                  <a:pt x="726" y="17"/>
                  <a:pt x="726" y="17"/>
                  <a:pt x="726" y="17"/>
                </a:cubicBezTo>
                <a:cubicBezTo>
                  <a:pt x="613" y="49"/>
                  <a:pt x="613" y="49"/>
                  <a:pt x="613" y="49"/>
                </a:cubicBezTo>
                <a:cubicBezTo>
                  <a:pt x="617" y="213"/>
                  <a:pt x="617" y="213"/>
                  <a:pt x="617" y="213"/>
                </a:cubicBezTo>
                <a:cubicBezTo>
                  <a:pt x="584" y="227"/>
                  <a:pt x="552" y="244"/>
                  <a:pt x="521" y="262"/>
                </a:cubicBezTo>
                <a:cubicBezTo>
                  <a:pt x="392" y="166"/>
                  <a:pt x="392" y="166"/>
                  <a:pt x="392" y="166"/>
                </a:cubicBezTo>
                <a:cubicBezTo>
                  <a:pt x="301" y="239"/>
                  <a:pt x="301" y="239"/>
                  <a:pt x="301" y="239"/>
                </a:cubicBezTo>
                <a:cubicBezTo>
                  <a:pt x="366" y="386"/>
                  <a:pt x="366" y="386"/>
                  <a:pt x="366" y="386"/>
                </a:cubicBezTo>
                <a:cubicBezTo>
                  <a:pt x="343" y="410"/>
                  <a:pt x="322" y="435"/>
                  <a:pt x="303" y="461"/>
                </a:cubicBezTo>
                <a:cubicBezTo>
                  <a:pt x="147" y="420"/>
                  <a:pt x="147" y="420"/>
                  <a:pt x="147" y="420"/>
                </a:cubicBezTo>
                <a:cubicBezTo>
                  <a:pt x="89" y="522"/>
                  <a:pt x="89" y="522"/>
                  <a:pt x="89" y="522"/>
                </a:cubicBezTo>
                <a:cubicBezTo>
                  <a:pt x="206" y="634"/>
                  <a:pt x="206" y="634"/>
                  <a:pt x="206" y="634"/>
                </a:cubicBezTo>
                <a:cubicBezTo>
                  <a:pt x="192" y="668"/>
                  <a:pt x="181" y="702"/>
                  <a:pt x="173" y="737"/>
                </a:cubicBezTo>
                <a:cubicBezTo>
                  <a:pt x="13" y="760"/>
                  <a:pt x="13" y="760"/>
                  <a:pt x="13" y="760"/>
                </a:cubicBezTo>
                <a:cubicBezTo>
                  <a:pt x="0" y="877"/>
                  <a:pt x="0" y="877"/>
                  <a:pt x="0" y="877"/>
                </a:cubicBezTo>
                <a:cubicBezTo>
                  <a:pt x="151" y="934"/>
                  <a:pt x="151" y="934"/>
                  <a:pt x="151" y="934"/>
                </a:cubicBezTo>
                <a:cubicBezTo>
                  <a:pt x="151" y="967"/>
                  <a:pt x="154" y="1000"/>
                  <a:pt x="159" y="1032"/>
                </a:cubicBezTo>
                <a:cubicBezTo>
                  <a:pt x="17" y="1115"/>
                  <a:pt x="17" y="1115"/>
                  <a:pt x="17" y="1115"/>
                </a:cubicBezTo>
                <a:cubicBezTo>
                  <a:pt x="49" y="1227"/>
                  <a:pt x="49" y="1227"/>
                  <a:pt x="49" y="1227"/>
                </a:cubicBezTo>
                <a:cubicBezTo>
                  <a:pt x="212" y="1223"/>
                  <a:pt x="212" y="1223"/>
                  <a:pt x="212" y="1223"/>
                </a:cubicBezTo>
                <a:cubicBezTo>
                  <a:pt x="227" y="1257"/>
                  <a:pt x="243" y="1289"/>
                  <a:pt x="262" y="1320"/>
                </a:cubicBezTo>
                <a:cubicBezTo>
                  <a:pt x="166" y="1449"/>
                  <a:pt x="166" y="1449"/>
                  <a:pt x="166" y="1449"/>
                </a:cubicBezTo>
                <a:cubicBezTo>
                  <a:pt x="239" y="1540"/>
                  <a:pt x="239" y="1540"/>
                  <a:pt x="239" y="1540"/>
                </a:cubicBezTo>
                <a:cubicBezTo>
                  <a:pt x="386" y="1474"/>
                  <a:pt x="386" y="1474"/>
                  <a:pt x="386" y="1474"/>
                </a:cubicBezTo>
                <a:cubicBezTo>
                  <a:pt x="410" y="1497"/>
                  <a:pt x="435" y="1518"/>
                  <a:pt x="461" y="1538"/>
                </a:cubicBezTo>
                <a:cubicBezTo>
                  <a:pt x="420" y="1694"/>
                  <a:pt x="420" y="1694"/>
                  <a:pt x="420" y="1694"/>
                </a:cubicBezTo>
                <a:cubicBezTo>
                  <a:pt x="522" y="1751"/>
                  <a:pt x="522" y="1751"/>
                  <a:pt x="522" y="1751"/>
                </a:cubicBezTo>
                <a:cubicBezTo>
                  <a:pt x="634" y="1635"/>
                  <a:pt x="634" y="1635"/>
                  <a:pt x="634" y="1635"/>
                </a:cubicBezTo>
                <a:cubicBezTo>
                  <a:pt x="667" y="1648"/>
                  <a:pt x="702" y="1659"/>
                  <a:pt x="737" y="1668"/>
                </a:cubicBezTo>
                <a:cubicBezTo>
                  <a:pt x="760" y="1827"/>
                  <a:pt x="760" y="1827"/>
                  <a:pt x="760" y="1827"/>
                </a:cubicBezTo>
                <a:cubicBezTo>
                  <a:pt x="876" y="1840"/>
                  <a:pt x="876" y="1840"/>
                  <a:pt x="876" y="1840"/>
                </a:cubicBezTo>
                <a:cubicBezTo>
                  <a:pt x="934" y="1690"/>
                  <a:pt x="934" y="1690"/>
                  <a:pt x="934" y="1690"/>
                </a:cubicBezTo>
                <a:cubicBezTo>
                  <a:pt x="967" y="1689"/>
                  <a:pt x="1000" y="1687"/>
                  <a:pt x="1032" y="1682"/>
                </a:cubicBezTo>
                <a:cubicBezTo>
                  <a:pt x="1114" y="1823"/>
                  <a:pt x="1114" y="1823"/>
                  <a:pt x="1114" y="1823"/>
                </a:cubicBezTo>
                <a:cubicBezTo>
                  <a:pt x="1227" y="1791"/>
                  <a:pt x="1227" y="1791"/>
                  <a:pt x="1227" y="1791"/>
                </a:cubicBezTo>
                <a:cubicBezTo>
                  <a:pt x="1223" y="1628"/>
                  <a:pt x="1223" y="1628"/>
                  <a:pt x="1223" y="1628"/>
                </a:cubicBezTo>
                <a:cubicBezTo>
                  <a:pt x="1256" y="1614"/>
                  <a:pt x="1289" y="1597"/>
                  <a:pt x="1319" y="1579"/>
                </a:cubicBezTo>
                <a:cubicBezTo>
                  <a:pt x="1448" y="1675"/>
                  <a:pt x="1448" y="1675"/>
                  <a:pt x="1448" y="1675"/>
                </a:cubicBezTo>
                <a:cubicBezTo>
                  <a:pt x="1540" y="1602"/>
                  <a:pt x="1540" y="1602"/>
                  <a:pt x="1540" y="1602"/>
                </a:cubicBezTo>
                <a:cubicBezTo>
                  <a:pt x="1474" y="1455"/>
                  <a:pt x="1474" y="1455"/>
                  <a:pt x="1474" y="1455"/>
                </a:cubicBezTo>
                <a:cubicBezTo>
                  <a:pt x="1497" y="1431"/>
                  <a:pt x="1518" y="1406"/>
                  <a:pt x="1538" y="1380"/>
                </a:cubicBezTo>
                <a:cubicBezTo>
                  <a:pt x="1694" y="1420"/>
                  <a:pt x="1694" y="1420"/>
                  <a:pt x="1694" y="1420"/>
                </a:cubicBezTo>
                <a:cubicBezTo>
                  <a:pt x="1751" y="1318"/>
                  <a:pt x="1751" y="1318"/>
                  <a:pt x="1751" y="1318"/>
                </a:cubicBezTo>
                <a:cubicBezTo>
                  <a:pt x="1635" y="1207"/>
                  <a:pt x="1635" y="1207"/>
                  <a:pt x="1635" y="1207"/>
                </a:cubicBezTo>
                <a:cubicBezTo>
                  <a:pt x="1648" y="1173"/>
                  <a:pt x="1659" y="1139"/>
                  <a:pt x="1668" y="1104"/>
                </a:cubicBezTo>
                <a:lnTo>
                  <a:pt x="1827" y="1080"/>
                </a:lnTo>
                <a:close/>
                <a:moveTo>
                  <a:pt x="1081" y="1490"/>
                </a:moveTo>
                <a:cubicBezTo>
                  <a:pt x="766" y="1579"/>
                  <a:pt x="439" y="1396"/>
                  <a:pt x="350" y="1081"/>
                </a:cubicBezTo>
                <a:cubicBezTo>
                  <a:pt x="262" y="767"/>
                  <a:pt x="445" y="439"/>
                  <a:pt x="759" y="351"/>
                </a:cubicBezTo>
                <a:cubicBezTo>
                  <a:pt x="1074" y="262"/>
                  <a:pt x="1401" y="445"/>
                  <a:pt x="1490" y="760"/>
                </a:cubicBezTo>
                <a:cubicBezTo>
                  <a:pt x="1579" y="1074"/>
                  <a:pt x="1396" y="1401"/>
                  <a:pt x="1081" y="1490"/>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id-ID" sz="1600"/>
          </a:p>
        </p:txBody>
      </p:sp>
      <p:sp>
        <p:nvSpPr>
          <p:cNvPr id="4" name="Freeform 241">
            <a:extLst>
              <a:ext uri="{FF2B5EF4-FFF2-40B4-BE49-F238E27FC236}">
                <a16:creationId xmlns:a16="http://schemas.microsoft.com/office/drawing/2014/main" id="{7F30AB69-AE80-6EE3-42FD-BEFD44F0E7C4}"/>
              </a:ext>
            </a:extLst>
          </p:cNvPr>
          <p:cNvSpPr>
            <a:spLocks noEditPoints="1"/>
          </p:cNvSpPr>
          <p:nvPr/>
        </p:nvSpPr>
        <p:spPr bwMode="auto">
          <a:xfrm flipH="1">
            <a:off x="9859048" y="3118989"/>
            <a:ext cx="1694544" cy="1694545"/>
          </a:xfrm>
          <a:custGeom>
            <a:avLst/>
            <a:gdLst>
              <a:gd name="T0" fmla="*/ 1335 w 1335"/>
              <a:gd name="T1" fmla="*/ 699 h 1335"/>
              <a:gd name="T2" fmla="*/ 1220 w 1335"/>
              <a:gd name="T3" fmla="*/ 586 h 1335"/>
              <a:gd name="T4" fmla="*/ 1300 w 1335"/>
              <a:gd name="T5" fmla="*/ 445 h 1335"/>
              <a:gd name="T6" fmla="*/ 1145 w 1335"/>
              <a:gd name="T7" fmla="*/ 378 h 1335"/>
              <a:gd name="T8" fmla="*/ 1162 w 1335"/>
              <a:gd name="T9" fmla="*/ 218 h 1335"/>
              <a:gd name="T10" fmla="*/ 1001 w 1335"/>
              <a:gd name="T11" fmla="*/ 219 h 1335"/>
              <a:gd name="T12" fmla="*/ 956 w 1335"/>
              <a:gd name="T13" fmla="*/ 65 h 1335"/>
              <a:gd name="T14" fmla="*/ 801 w 1335"/>
              <a:gd name="T15" fmla="*/ 125 h 1335"/>
              <a:gd name="T16" fmla="*/ 699 w 1335"/>
              <a:gd name="T17" fmla="*/ 0 h 1335"/>
              <a:gd name="T18" fmla="*/ 586 w 1335"/>
              <a:gd name="T19" fmla="*/ 115 h 1335"/>
              <a:gd name="T20" fmla="*/ 445 w 1335"/>
              <a:gd name="T21" fmla="*/ 35 h 1335"/>
              <a:gd name="T22" fmla="*/ 378 w 1335"/>
              <a:gd name="T23" fmla="*/ 190 h 1335"/>
              <a:gd name="T24" fmla="*/ 218 w 1335"/>
              <a:gd name="T25" fmla="*/ 173 h 1335"/>
              <a:gd name="T26" fmla="*/ 220 w 1335"/>
              <a:gd name="T27" fmla="*/ 334 h 1335"/>
              <a:gd name="T28" fmla="*/ 65 w 1335"/>
              <a:gd name="T29" fmla="*/ 379 h 1335"/>
              <a:gd name="T30" fmla="*/ 125 w 1335"/>
              <a:gd name="T31" fmla="*/ 535 h 1335"/>
              <a:gd name="T32" fmla="*/ 0 w 1335"/>
              <a:gd name="T33" fmla="*/ 636 h 1335"/>
              <a:gd name="T34" fmla="*/ 115 w 1335"/>
              <a:gd name="T35" fmla="*/ 749 h 1335"/>
              <a:gd name="T36" fmla="*/ 35 w 1335"/>
              <a:gd name="T37" fmla="*/ 890 h 1335"/>
              <a:gd name="T38" fmla="*/ 190 w 1335"/>
              <a:gd name="T39" fmla="*/ 957 h 1335"/>
              <a:gd name="T40" fmla="*/ 173 w 1335"/>
              <a:gd name="T41" fmla="*/ 1117 h 1335"/>
              <a:gd name="T42" fmla="*/ 334 w 1335"/>
              <a:gd name="T43" fmla="*/ 1116 h 1335"/>
              <a:gd name="T44" fmla="*/ 379 w 1335"/>
              <a:gd name="T45" fmla="*/ 1270 h 1335"/>
              <a:gd name="T46" fmla="*/ 535 w 1335"/>
              <a:gd name="T47" fmla="*/ 1210 h 1335"/>
              <a:gd name="T48" fmla="*/ 636 w 1335"/>
              <a:gd name="T49" fmla="*/ 1335 h 1335"/>
              <a:gd name="T50" fmla="*/ 749 w 1335"/>
              <a:gd name="T51" fmla="*/ 1220 h 1335"/>
              <a:gd name="T52" fmla="*/ 890 w 1335"/>
              <a:gd name="T53" fmla="*/ 1299 h 1335"/>
              <a:gd name="T54" fmla="*/ 957 w 1335"/>
              <a:gd name="T55" fmla="*/ 1145 h 1335"/>
              <a:gd name="T56" fmla="*/ 1117 w 1335"/>
              <a:gd name="T57" fmla="*/ 1162 h 1335"/>
              <a:gd name="T58" fmla="*/ 1116 w 1335"/>
              <a:gd name="T59" fmla="*/ 1001 h 1335"/>
              <a:gd name="T60" fmla="*/ 1271 w 1335"/>
              <a:gd name="T61" fmla="*/ 956 h 1335"/>
              <a:gd name="T62" fmla="*/ 1210 w 1335"/>
              <a:gd name="T63" fmla="*/ 801 h 1335"/>
              <a:gd name="T64" fmla="*/ 776 w 1335"/>
              <a:gd name="T65" fmla="*/ 1050 h 1335"/>
              <a:gd name="T66" fmla="*/ 560 w 1335"/>
              <a:gd name="T67" fmla="*/ 286 h 1335"/>
              <a:gd name="T68" fmla="*/ 776 w 1335"/>
              <a:gd name="T69" fmla="*/ 105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solidFill>
            <a:srgbClr val="FFCE63"/>
          </a:solidFill>
          <a:ln>
            <a:noFill/>
          </a:ln>
        </p:spPr>
        <p:txBody>
          <a:bodyPr vert="horz" wrap="square" lIns="182877" tIns="91439" rIns="182877" bIns="91439" numCol="1" anchor="t" anchorCtr="0" compatLnSpc="1">
            <a:prstTxWarp prst="textNoShape">
              <a:avLst/>
            </a:prstTxWarp>
          </a:bodyPr>
          <a:lstStyle/>
          <a:p>
            <a:pPr defTabSz="1828800"/>
            <a:endParaRPr lang="id-ID" sz="1600"/>
          </a:p>
        </p:txBody>
      </p:sp>
      <p:sp>
        <p:nvSpPr>
          <p:cNvPr id="5" name="Freeform 247">
            <a:extLst>
              <a:ext uri="{FF2B5EF4-FFF2-40B4-BE49-F238E27FC236}">
                <a16:creationId xmlns:a16="http://schemas.microsoft.com/office/drawing/2014/main" id="{4684F13C-950C-5785-A3F2-058698DA5B9D}"/>
              </a:ext>
            </a:extLst>
          </p:cNvPr>
          <p:cNvSpPr>
            <a:spLocks noEditPoints="1"/>
          </p:cNvSpPr>
          <p:nvPr/>
        </p:nvSpPr>
        <p:spPr bwMode="auto">
          <a:xfrm flipH="1">
            <a:off x="8593561" y="4464325"/>
            <a:ext cx="634655" cy="633056"/>
          </a:xfrm>
          <a:custGeom>
            <a:avLst/>
            <a:gdLst>
              <a:gd name="T0" fmla="*/ 250 w 500"/>
              <a:gd name="T1" fmla="*/ 499 h 499"/>
              <a:gd name="T2" fmla="*/ 0 w 500"/>
              <a:gd name="T3" fmla="*/ 249 h 499"/>
              <a:gd name="T4" fmla="*/ 250 w 500"/>
              <a:gd name="T5" fmla="*/ 0 h 499"/>
              <a:gd name="T6" fmla="*/ 500 w 500"/>
              <a:gd name="T7" fmla="*/ 249 h 499"/>
              <a:gd name="T8" fmla="*/ 250 w 500"/>
              <a:gd name="T9" fmla="*/ 499 h 499"/>
              <a:gd name="T10" fmla="*/ 250 w 500"/>
              <a:gd name="T11" fmla="*/ 140 h 499"/>
              <a:gd name="T12" fmla="*/ 140 w 500"/>
              <a:gd name="T13" fmla="*/ 249 h 499"/>
              <a:gd name="T14" fmla="*/ 250 w 500"/>
              <a:gd name="T15" fmla="*/ 359 h 499"/>
              <a:gd name="T16" fmla="*/ 360 w 500"/>
              <a:gd name="T17" fmla="*/ 249 h 499"/>
              <a:gd name="T18" fmla="*/ 250 w 500"/>
              <a:gd name="T19" fmla="*/ 14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0" h="499">
                <a:moveTo>
                  <a:pt x="250" y="499"/>
                </a:moveTo>
                <a:cubicBezTo>
                  <a:pt x="112" y="499"/>
                  <a:pt x="0" y="387"/>
                  <a:pt x="0" y="249"/>
                </a:cubicBezTo>
                <a:cubicBezTo>
                  <a:pt x="0" y="112"/>
                  <a:pt x="112" y="0"/>
                  <a:pt x="250" y="0"/>
                </a:cubicBezTo>
                <a:cubicBezTo>
                  <a:pt x="388" y="0"/>
                  <a:pt x="500" y="112"/>
                  <a:pt x="500" y="249"/>
                </a:cubicBezTo>
                <a:cubicBezTo>
                  <a:pt x="500" y="387"/>
                  <a:pt x="388" y="499"/>
                  <a:pt x="250" y="499"/>
                </a:cubicBezTo>
                <a:close/>
                <a:moveTo>
                  <a:pt x="250" y="140"/>
                </a:moveTo>
                <a:cubicBezTo>
                  <a:pt x="190" y="140"/>
                  <a:pt x="140" y="189"/>
                  <a:pt x="140" y="249"/>
                </a:cubicBezTo>
                <a:cubicBezTo>
                  <a:pt x="140" y="310"/>
                  <a:pt x="190" y="359"/>
                  <a:pt x="250" y="359"/>
                </a:cubicBezTo>
                <a:cubicBezTo>
                  <a:pt x="311" y="359"/>
                  <a:pt x="360" y="310"/>
                  <a:pt x="360" y="249"/>
                </a:cubicBezTo>
                <a:cubicBezTo>
                  <a:pt x="360" y="189"/>
                  <a:pt x="311" y="140"/>
                  <a:pt x="250" y="140"/>
                </a:cubicBezTo>
                <a:close/>
              </a:path>
            </a:pathLst>
          </a:custGeom>
          <a:solidFill>
            <a:srgbClr val="A8436F"/>
          </a:solidFill>
          <a:ln>
            <a:noFill/>
          </a:ln>
        </p:spPr>
        <p:txBody>
          <a:bodyPr vert="horz" wrap="square" lIns="182877" tIns="91439" rIns="182877" bIns="91439" numCol="1" anchor="t" anchorCtr="0" compatLnSpc="1">
            <a:prstTxWarp prst="textNoShape">
              <a:avLst/>
            </a:prstTxWarp>
          </a:bodyPr>
          <a:lstStyle/>
          <a:p>
            <a:pPr defTabSz="1828800"/>
            <a:endParaRPr lang="id-ID" sz="1600"/>
          </a:p>
        </p:txBody>
      </p:sp>
      <p:sp>
        <p:nvSpPr>
          <p:cNvPr id="6" name="Freeform 248">
            <a:extLst>
              <a:ext uri="{FF2B5EF4-FFF2-40B4-BE49-F238E27FC236}">
                <a16:creationId xmlns:a16="http://schemas.microsoft.com/office/drawing/2014/main" id="{91077FBB-CC14-A264-23D3-4E7D76D4F68B}"/>
              </a:ext>
            </a:extLst>
          </p:cNvPr>
          <p:cNvSpPr>
            <a:spLocks noEditPoints="1"/>
          </p:cNvSpPr>
          <p:nvPr/>
        </p:nvSpPr>
        <p:spPr bwMode="auto">
          <a:xfrm flipH="1">
            <a:off x="6389054" y="3335470"/>
            <a:ext cx="727375" cy="730572"/>
          </a:xfrm>
          <a:custGeom>
            <a:avLst/>
            <a:gdLst>
              <a:gd name="T0" fmla="*/ 287 w 574"/>
              <a:gd name="T1" fmla="*/ 575 h 575"/>
              <a:gd name="T2" fmla="*/ 0 w 574"/>
              <a:gd name="T3" fmla="*/ 287 h 575"/>
              <a:gd name="T4" fmla="*/ 287 w 574"/>
              <a:gd name="T5" fmla="*/ 0 h 575"/>
              <a:gd name="T6" fmla="*/ 574 w 574"/>
              <a:gd name="T7" fmla="*/ 287 h 575"/>
              <a:gd name="T8" fmla="*/ 287 w 574"/>
              <a:gd name="T9" fmla="*/ 575 h 575"/>
              <a:gd name="T10" fmla="*/ 287 w 574"/>
              <a:gd name="T11" fmla="*/ 160 h 575"/>
              <a:gd name="T12" fmla="*/ 160 w 574"/>
              <a:gd name="T13" fmla="*/ 287 h 575"/>
              <a:gd name="T14" fmla="*/ 287 w 574"/>
              <a:gd name="T15" fmla="*/ 415 h 575"/>
              <a:gd name="T16" fmla="*/ 414 w 574"/>
              <a:gd name="T17" fmla="*/ 287 h 575"/>
              <a:gd name="T18" fmla="*/ 287 w 574"/>
              <a:gd name="T19" fmla="*/ 16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4" h="575">
                <a:moveTo>
                  <a:pt x="287" y="575"/>
                </a:moveTo>
                <a:cubicBezTo>
                  <a:pt x="129" y="575"/>
                  <a:pt x="0" y="446"/>
                  <a:pt x="0" y="287"/>
                </a:cubicBezTo>
                <a:cubicBezTo>
                  <a:pt x="0" y="129"/>
                  <a:pt x="129" y="0"/>
                  <a:pt x="287" y="0"/>
                </a:cubicBezTo>
                <a:cubicBezTo>
                  <a:pt x="446" y="0"/>
                  <a:pt x="574" y="129"/>
                  <a:pt x="574" y="287"/>
                </a:cubicBezTo>
                <a:cubicBezTo>
                  <a:pt x="574" y="446"/>
                  <a:pt x="446" y="575"/>
                  <a:pt x="287" y="575"/>
                </a:cubicBezTo>
                <a:close/>
                <a:moveTo>
                  <a:pt x="287" y="160"/>
                </a:moveTo>
                <a:cubicBezTo>
                  <a:pt x="217" y="160"/>
                  <a:pt x="160" y="217"/>
                  <a:pt x="160" y="287"/>
                </a:cubicBezTo>
                <a:cubicBezTo>
                  <a:pt x="160" y="358"/>
                  <a:pt x="217" y="415"/>
                  <a:pt x="287" y="415"/>
                </a:cubicBezTo>
                <a:cubicBezTo>
                  <a:pt x="357" y="415"/>
                  <a:pt x="414" y="358"/>
                  <a:pt x="414" y="287"/>
                </a:cubicBezTo>
                <a:cubicBezTo>
                  <a:pt x="414" y="217"/>
                  <a:pt x="357" y="160"/>
                  <a:pt x="287" y="160"/>
                </a:cubicBezTo>
                <a:close/>
              </a:path>
            </a:pathLst>
          </a:custGeom>
          <a:solidFill>
            <a:srgbClr val="FF8026"/>
          </a:solidFill>
          <a:ln>
            <a:noFill/>
          </a:ln>
        </p:spPr>
        <p:txBody>
          <a:bodyPr vert="horz" wrap="square" lIns="182877" tIns="91439" rIns="182877" bIns="91439" numCol="1" anchor="t" anchorCtr="0" compatLnSpc="1">
            <a:prstTxWarp prst="textNoShape">
              <a:avLst/>
            </a:prstTxWarp>
          </a:bodyPr>
          <a:lstStyle/>
          <a:p>
            <a:pPr defTabSz="1828800"/>
            <a:endParaRPr lang="id-ID" sz="1600"/>
          </a:p>
        </p:txBody>
      </p:sp>
      <p:sp>
        <p:nvSpPr>
          <p:cNvPr id="7" name="Freeform 249">
            <a:extLst>
              <a:ext uri="{FF2B5EF4-FFF2-40B4-BE49-F238E27FC236}">
                <a16:creationId xmlns:a16="http://schemas.microsoft.com/office/drawing/2014/main" id="{5AEE616F-A073-69C6-08BF-A951767C43E9}"/>
              </a:ext>
            </a:extLst>
          </p:cNvPr>
          <p:cNvSpPr>
            <a:spLocks noEditPoints="1"/>
          </p:cNvSpPr>
          <p:nvPr/>
        </p:nvSpPr>
        <p:spPr bwMode="auto">
          <a:xfrm flipH="1">
            <a:off x="10474520" y="3739256"/>
            <a:ext cx="460404" cy="460404"/>
          </a:xfrm>
          <a:custGeom>
            <a:avLst/>
            <a:gdLst>
              <a:gd name="T0" fmla="*/ 181 w 363"/>
              <a:gd name="T1" fmla="*/ 363 h 363"/>
              <a:gd name="T2" fmla="*/ 0 w 363"/>
              <a:gd name="T3" fmla="*/ 181 h 363"/>
              <a:gd name="T4" fmla="*/ 181 w 363"/>
              <a:gd name="T5" fmla="*/ 0 h 363"/>
              <a:gd name="T6" fmla="*/ 363 w 363"/>
              <a:gd name="T7" fmla="*/ 181 h 363"/>
              <a:gd name="T8" fmla="*/ 181 w 363"/>
              <a:gd name="T9" fmla="*/ 363 h 363"/>
              <a:gd name="T10" fmla="*/ 181 w 363"/>
              <a:gd name="T11" fmla="*/ 120 h 363"/>
              <a:gd name="T12" fmla="*/ 120 w 363"/>
              <a:gd name="T13" fmla="*/ 181 h 363"/>
              <a:gd name="T14" fmla="*/ 181 w 363"/>
              <a:gd name="T15" fmla="*/ 243 h 363"/>
              <a:gd name="T16" fmla="*/ 243 w 363"/>
              <a:gd name="T17" fmla="*/ 181 h 363"/>
              <a:gd name="T18" fmla="*/ 181 w 363"/>
              <a:gd name="T19" fmla="*/ 12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3" h="363">
                <a:moveTo>
                  <a:pt x="181" y="363"/>
                </a:moveTo>
                <a:cubicBezTo>
                  <a:pt x="81" y="363"/>
                  <a:pt x="0" y="282"/>
                  <a:pt x="0" y="181"/>
                </a:cubicBezTo>
                <a:cubicBezTo>
                  <a:pt x="0" y="81"/>
                  <a:pt x="81" y="0"/>
                  <a:pt x="181" y="0"/>
                </a:cubicBezTo>
                <a:cubicBezTo>
                  <a:pt x="281" y="0"/>
                  <a:pt x="363" y="81"/>
                  <a:pt x="363" y="181"/>
                </a:cubicBezTo>
                <a:cubicBezTo>
                  <a:pt x="363" y="282"/>
                  <a:pt x="281" y="363"/>
                  <a:pt x="181" y="363"/>
                </a:cubicBezTo>
                <a:close/>
                <a:moveTo>
                  <a:pt x="181" y="120"/>
                </a:moveTo>
                <a:cubicBezTo>
                  <a:pt x="147" y="120"/>
                  <a:pt x="120" y="147"/>
                  <a:pt x="120" y="181"/>
                </a:cubicBezTo>
                <a:cubicBezTo>
                  <a:pt x="120" y="215"/>
                  <a:pt x="147" y="243"/>
                  <a:pt x="181" y="243"/>
                </a:cubicBezTo>
                <a:cubicBezTo>
                  <a:pt x="215" y="243"/>
                  <a:pt x="243" y="215"/>
                  <a:pt x="243" y="181"/>
                </a:cubicBezTo>
                <a:cubicBezTo>
                  <a:pt x="243" y="147"/>
                  <a:pt x="215" y="120"/>
                  <a:pt x="181" y="120"/>
                </a:cubicBezTo>
                <a:close/>
              </a:path>
            </a:pathLst>
          </a:custGeom>
          <a:solidFill>
            <a:srgbClr val="FFCE63"/>
          </a:solidFill>
          <a:ln>
            <a:noFill/>
          </a:ln>
        </p:spPr>
        <p:txBody>
          <a:bodyPr vert="horz" wrap="square" lIns="182877" tIns="91439" rIns="182877" bIns="91439" numCol="1" anchor="t" anchorCtr="0" compatLnSpc="1">
            <a:prstTxWarp prst="textNoShape">
              <a:avLst/>
            </a:prstTxWarp>
          </a:bodyPr>
          <a:lstStyle/>
          <a:p>
            <a:pPr defTabSz="1828800"/>
            <a:endParaRPr lang="id-ID" sz="1600"/>
          </a:p>
        </p:txBody>
      </p:sp>
      <p:grpSp>
        <p:nvGrpSpPr>
          <p:cNvPr id="8" name="Group 7">
            <a:extLst>
              <a:ext uri="{FF2B5EF4-FFF2-40B4-BE49-F238E27FC236}">
                <a16:creationId xmlns:a16="http://schemas.microsoft.com/office/drawing/2014/main" id="{99DED512-76D6-BDE1-9DD9-2AAD50EF63AD}"/>
              </a:ext>
            </a:extLst>
          </p:cNvPr>
          <p:cNvGrpSpPr/>
          <p:nvPr/>
        </p:nvGrpSpPr>
        <p:grpSpPr>
          <a:xfrm flipH="1">
            <a:off x="10364298" y="2877210"/>
            <a:ext cx="1386247" cy="2296037"/>
            <a:chOff x="1498443" y="3296141"/>
            <a:chExt cx="1376598" cy="2280056"/>
          </a:xfrm>
          <a:solidFill>
            <a:srgbClr val="F26363"/>
          </a:solidFill>
        </p:grpSpPr>
        <p:grpSp>
          <p:nvGrpSpPr>
            <p:cNvPr id="9" name="Group 8">
              <a:extLst>
                <a:ext uri="{FF2B5EF4-FFF2-40B4-BE49-F238E27FC236}">
                  <a16:creationId xmlns:a16="http://schemas.microsoft.com/office/drawing/2014/main" id="{26CB8315-886E-C5FD-5357-98E70C6B249B}"/>
                </a:ext>
              </a:extLst>
            </p:cNvPr>
            <p:cNvGrpSpPr/>
            <p:nvPr/>
          </p:nvGrpSpPr>
          <p:grpSpPr>
            <a:xfrm rot="20700000">
              <a:off x="1498443" y="3464825"/>
              <a:ext cx="1055686" cy="2111372"/>
              <a:chOff x="1480457" y="3328209"/>
              <a:chExt cx="1055686" cy="2111372"/>
            </a:xfrm>
            <a:grpFill/>
          </p:grpSpPr>
          <p:sp>
            <p:nvSpPr>
              <p:cNvPr id="12" name="Freeform 5">
                <a:extLst>
                  <a:ext uri="{FF2B5EF4-FFF2-40B4-BE49-F238E27FC236}">
                    <a16:creationId xmlns:a16="http://schemas.microsoft.com/office/drawing/2014/main" id="{1C2879AB-A6CF-9BB1-67DE-5D3CB37A62B2}"/>
                  </a:ext>
                </a:extLst>
              </p:cNvPr>
              <p:cNvSpPr>
                <a:spLocks/>
              </p:cNvSpPr>
              <p:nvPr/>
            </p:nvSpPr>
            <p:spPr bwMode="auto">
              <a:xfrm>
                <a:off x="1480457" y="3328209"/>
                <a:ext cx="1055686" cy="1055686"/>
              </a:xfrm>
              <a:custGeom>
                <a:avLst/>
                <a:gdLst>
                  <a:gd name="T0" fmla="*/ 482 w 482"/>
                  <a:gd name="T1" fmla="*/ 36 h 482"/>
                  <a:gd name="T2" fmla="*/ 482 w 482"/>
                  <a:gd name="T3" fmla="*/ 0 h 482"/>
                  <a:gd name="T4" fmla="*/ 0 w 482"/>
                  <a:gd name="T5" fmla="*/ 482 h 482"/>
                  <a:gd name="T6" fmla="*/ 36 w 482"/>
                  <a:gd name="T7" fmla="*/ 482 h 482"/>
                  <a:gd name="T8" fmla="*/ 482 w 482"/>
                  <a:gd name="T9" fmla="*/ 36 h 482"/>
                </a:gdLst>
                <a:ahLst/>
                <a:cxnLst>
                  <a:cxn ang="0">
                    <a:pos x="T0" y="T1"/>
                  </a:cxn>
                  <a:cxn ang="0">
                    <a:pos x="T2" y="T3"/>
                  </a:cxn>
                  <a:cxn ang="0">
                    <a:pos x="T4" y="T5"/>
                  </a:cxn>
                  <a:cxn ang="0">
                    <a:pos x="T6" y="T7"/>
                  </a:cxn>
                  <a:cxn ang="0">
                    <a:pos x="T8" y="T9"/>
                  </a:cxn>
                </a:cxnLst>
                <a:rect l="0" t="0" r="r" b="b"/>
                <a:pathLst>
                  <a:path w="482" h="482">
                    <a:moveTo>
                      <a:pt x="482" y="36"/>
                    </a:moveTo>
                    <a:cubicBezTo>
                      <a:pt x="482" y="0"/>
                      <a:pt x="482" y="0"/>
                      <a:pt x="482" y="0"/>
                    </a:cubicBezTo>
                    <a:cubicBezTo>
                      <a:pt x="216" y="0"/>
                      <a:pt x="0" y="216"/>
                      <a:pt x="0" y="482"/>
                    </a:cubicBezTo>
                    <a:cubicBezTo>
                      <a:pt x="36" y="482"/>
                      <a:pt x="36" y="482"/>
                      <a:pt x="36" y="482"/>
                    </a:cubicBezTo>
                    <a:cubicBezTo>
                      <a:pt x="36" y="236"/>
                      <a:pt x="235" y="36"/>
                      <a:pt x="482" y="36"/>
                    </a:cubicBezTo>
                    <a:close/>
                  </a:path>
                </a:pathLst>
              </a:custGeom>
              <a:grpFill/>
              <a:ln w="9525">
                <a:noFill/>
                <a:round/>
                <a:headEnd/>
                <a:tailEnd/>
              </a:ln>
            </p:spPr>
            <p:txBody>
              <a:bodyPr vert="horz" wrap="square" lIns="182877" tIns="91439" rIns="182877" bIns="91439" numCol="1" anchor="t" anchorCtr="0" compatLnSpc="1">
                <a:prstTxWarp prst="textNoShape">
                  <a:avLst/>
                </a:prstTxWarp>
              </a:bodyPr>
              <a:lstStyle/>
              <a:p>
                <a:pPr defTabSz="1828800"/>
                <a:endParaRPr lang="id-ID" sz="1600"/>
              </a:p>
            </p:txBody>
          </p:sp>
          <p:sp>
            <p:nvSpPr>
              <p:cNvPr id="13" name="Freeform 6">
                <a:extLst>
                  <a:ext uri="{FF2B5EF4-FFF2-40B4-BE49-F238E27FC236}">
                    <a16:creationId xmlns:a16="http://schemas.microsoft.com/office/drawing/2014/main" id="{BC80634F-D6F5-1114-4C42-57AFACCE0BF7}"/>
                  </a:ext>
                </a:extLst>
              </p:cNvPr>
              <p:cNvSpPr>
                <a:spLocks/>
              </p:cNvSpPr>
              <p:nvPr/>
            </p:nvSpPr>
            <p:spPr bwMode="auto">
              <a:xfrm>
                <a:off x="1480457" y="4383895"/>
                <a:ext cx="1055686" cy="1055686"/>
              </a:xfrm>
              <a:custGeom>
                <a:avLst/>
                <a:gdLst>
                  <a:gd name="T0" fmla="*/ 36 w 482"/>
                  <a:gd name="T1" fmla="*/ 0 h 482"/>
                  <a:gd name="T2" fmla="*/ 36 w 482"/>
                  <a:gd name="T3" fmla="*/ 0 h 482"/>
                  <a:gd name="T4" fmla="*/ 0 w 482"/>
                  <a:gd name="T5" fmla="*/ 0 h 482"/>
                  <a:gd name="T6" fmla="*/ 482 w 482"/>
                  <a:gd name="T7" fmla="*/ 482 h 482"/>
                  <a:gd name="T8" fmla="*/ 482 w 482"/>
                  <a:gd name="T9" fmla="*/ 447 h 482"/>
                  <a:gd name="T10" fmla="*/ 36 w 482"/>
                  <a:gd name="T11" fmla="*/ 0 h 482"/>
                </a:gdLst>
                <a:ahLst/>
                <a:cxnLst>
                  <a:cxn ang="0">
                    <a:pos x="T0" y="T1"/>
                  </a:cxn>
                  <a:cxn ang="0">
                    <a:pos x="T2" y="T3"/>
                  </a:cxn>
                  <a:cxn ang="0">
                    <a:pos x="T4" y="T5"/>
                  </a:cxn>
                  <a:cxn ang="0">
                    <a:pos x="T6" y="T7"/>
                  </a:cxn>
                  <a:cxn ang="0">
                    <a:pos x="T8" y="T9"/>
                  </a:cxn>
                  <a:cxn ang="0">
                    <a:pos x="T10" y="T11"/>
                  </a:cxn>
                </a:cxnLst>
                <a:rect l="0" t="0" r="r" b="b"/>
                <a:pathLst>
                  <a:path w="482" h="482">
                    <a:moveTo>
                      <a:pt x="36" y="0"/>
                    </a:moveTo>
                    <a:cubicBezTo>
                      <a:pt x="36" y="0"/>
                      <a:pt x="36" y="0"/>
                      <a:pt x="36" y="0"/>
                    </a:cubicBezTo>
                    <a:cubicBezTo>
                      <a:pt x="0" y="0"/>
                      <a:pt x="0" y="0"/>
                      <a:pt x="0" y="0"/>
                    </a:cubicBezTo>
                    <a:cubicBezTo>
                      <a:pt x="0" y="267"/>
                      <a:pt x="216" y="482"/>
                      <a:pt x="482" y="482"/>
                    </a:cubicBezTo>
                    <a:cubicBezTo>
                      <a:pt x="482" y="447"/>
                      <a:pt x="482" y="447"/>
                      <a:pt x="482" y="447"/>
                    </a:cubicBezTo>
                    <a:cubicBezTo>
                      <a:pt x="235" y="447"/>
                      <a:pt x="36" y="247"/>
                      <a:pt x="36" y="0"/>
                    </a:cubicBezTo>
                    <a:close/>
                  </a:path>
                </a:pathLst>
              </a:custGeom>
              <a:grpFill/>
              <a:ln w="9525">
                <a:noFill/>
                <a:round/>
                <a:headEnd/>
                <a:tailEnd/>
              </a:ln>
            </p:spPr>
            <p:txBody>
              <a:bodyPr vert="horz" wrap="square" lIns="182877" tIns="91439" rIns="182877" bIns="91439" numCol="1" anchor="t" anchorCtr="0" compatLnSpc="1">
                <a:prstTxWarp prst="textNoShape">
                  <a:avLst/>
                </a:prstTxWarp>
              </a:bodyPr>
              <a:lstStyle/>
              <a:p>
                <a:pPr defTabSz="1828800"/>
                <a:endParaRPr lang="id-ID" sz="1600"/>
              </a:p>
            </p:txBody>
          </p:sp>
        </p:grpSp>
        <p:sp>
          <p:nvSpPr>
            <p:cNvPr id="10" name="Oval 9">
              <a:extLst>
                <a:ext uri="{FF2B5EF4-FFF2-40B4-BE49-F238E27FC236}">
                  <a16:creationId xmlns:a16="http://schemas.microsoft.com/office/drawing/2014/main" id="{81A9EBA5-EAFD-785C-AC7B-441CC1974DC0}"/>
                </a:ext>
              </a:extLst>
            </p:cNvPr>
            <p:cNvSpPr/>
            <p:nvPr/>
          </p:nvSpPr>
          <p:spPr>
            <a:xfrm>
              <a:off x="2221301" y="3296141"/>
              <a:ext cx="174172" cy="1741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1600">
                <a:solidFill>
                  <a:schemeClr val="tx1"/>
                </a:solidFill>
              </a:endParaRPr>
            </a:p>
          </p:txBody>
        </p:sp>
        <p:sp>
          <p:nvSpPr>
            <p:cNvPr id="11" name="Oval 10">
              <a:extLst>
                <a:ext uri="{FF2B5EF4-FFF2-40B4-BE49-F238E27FC236}">
                  <a16:creationId xmlns:a16="http://schemas.microsoft.com/office/drawing/2014/main" id="{DD034D9F-24DE-1394-4A70-4FF1E4ACE1EB}"/>
                </a:ext>
              </a:extLst>
            </p:cNvPr>
            <p:cNvSpPr/>
            <p:nvPr/>
          </p:nvSpPr>
          <p:spPr>
            <a:xfrm>
              <a:off x="2700869" y="5282871"/>
              <a:ext cx="174172" cy="1741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1600">
                <a:solidFill>
                  <a:schemeClr val="tx1"/>
                </a:solidFill>
              </a:endParaRPr>
            </a:p>
          </p:txBody>
        </p:sp>
      </p:grpSp>
      <p:cxnSp>
        <p:nvCxnSpPr>
          <p:cNvPr id="23" name="Straight Connector 22">
            <a:extLst>
              <a:ext uri="{FF2B5EF4-FFF2-40B4-BE49-F238E27FC236}">
                <a16:creationId xmlns:a16="http://schemas.microsoft.com/office/drawing/2014/main" id="{225AB705-1049-FDB7-A738-0B8AA6373685}"/>
              </a:ext>
            </a:extLst>
          </p:cNvPr>
          <p:cNvCxnSpPr/>
          <p:nvPr/>
        </p:nvCxnSpPr>
        <p:spPr>
          <a:xfrm flipH="1">
            <a:off x="5250815" y="5513944"/>
            <a:ext cx="2396574" cy="0"/>
          </a:xfrm>
          <a:prstGeom prst="line">
            <a:avLst/>
          </a:prstGeom>
          <a:ln w="28575">
            <a:solidFill>
              <a:srgbClr val="419CCC"/>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E5D7F13A-B0BF-B39B-7281-AE7F882B6EEC}"/>
              </a:ext>
            </a:extLst>
          </p:cNvPr>
          <p:cNvSpPr txBox="1"/>
          <p:nvPr/>
        </p:nvSpPr>
        <p:spPr>
          <a:xfrm>
            <a:off x="577371" y="1514779"/>
            <a:ext cx="4423006" cy="523220"/>
          </a:xfrm>
          <a:prstGeom prst="rect">
            <a:avLst/>
          </a:prstGeom>
          <a:noFill/>
        </p:spPr>
        <p:txBody>
          <a:bodyPr wrap="none" rtlCol="0">
            <a:spAutoFit/>
          </a:bodyPr>
          <a:lstStyle/>
          <a:p>
            <a:r>
              <a:rPr lang="en-US" sz="2800" b="1" dirty="0">
                <a:solidFill>
                  <a:srgbClr val="A8436F"/>
                </a:solidFill>
                <a:latin typeface="Century Gothic" panose="020B0502020202020204" pitchFamily="34" charset="0"/>
              </a:rPr>
              <a:t>GEAR ANALYSIS NUMBER</a:t>
            </a:r>
          </a:p>
        </p:txBody>
      </p:sp>
    </p:spTree>
    <p:extLst>
      <p:ext uri="{BB962C8B-B14F-4D97-AF65-F5344CB8AC3E}">
        <p14:creationId xmlns:p14="http://schemas.microsoft.com/office/powerpoint/2010/main" val="423744019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Round Diagonal Corner of Rectangle 132">
            <a:extLst>
              <a:ext uri="{FF2B5EF4-FFF2-40B4-BE49-F238E27FC236}">
                <a16:creationId xmlns:a16="http://schemas.microsoft.com/office/drawing/2014/main" id="{8DC2B7A4-8388-E034-EA35-CB5FACAAB1BC}"/>
              </a:ext>
            </a:extLst>
          </p:cNvPr>
          <p:cNvSpPr/>
          <p:nvPr/>
        </p:nvSpPr>
        <p:spPr>
          <a:xfrm>
            <a:off x="1789047" y="5351489"/>
            <a:ext cx="8539176" cy="1034321"/>
          </a:xfrm>
          <a:prstGeom prst="round2DiagRect">
            <a:avLst>
              <a:gd name="adj1" fmla="val 50000"/>
              <a:gd name="adj2" fmla="val 0"/>
            </a:avLst>
          </a:prstGeom>
          <a:solidFill>
            <a:srgbClr val="7DD1CE">
              <a:alpha val="2036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TextBox 34">
            <a:extLst>
              <a:ext uri="{FF2B5EF4-FFF2-40B4-BE49-F238E27FC236}">
                <a16:creationId xmlns:a16="http://schemas.microsoft.com/office/drawing/2014/main" id="{F18075B0-9A5F-5DA8-A11B-12D6C48C2021}"/>
              </a:ext>
            </a:extLst>
          </p:cNvPr>
          <p:cNvSpPr txBox="1"/>
          <p:nvPr/>
        </p:nvSpPr>
        <p:spPr>
          <a:xfrm>
            <a:off x="2140479" y="5579839"/>
            <a:ext cx="7911041" cy="60016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defTabSz="1828664"/>
            <a:r>
              <a:rPr lang="en-US" sz="1100" dirty="0"/>
              <a:t>Throughout our </a:t>
            </a:r>
            <a:r>
              <a:rPr lang="en-US" sz="1100" dirty="0" err="1"/>
              <a:t>organisation</a:t>
            </a:r>
            <a:r>
              <a:rPr lang="en-US" sz="1100" dirty="0"/>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a:t>
            </a:r>
          </a:p>
        </p:txBody>
      </p:sp>
      <p:cxnSp>
        <p:nvCxnSpPr>
          <p:cNvPr id="3" name="Straight Connector 2">
            <a:extLst>
              <a:ext uri="{FF2B5EF4-FFF2-40B4-BE49-F238E27FC236}">
                <a16:creationId xmlns:a16="http://schemas.microsoft.com/office/drawing/2014/main" id="{A8CDBC1D-CDF6-BD1D-3557-088EE05A65C7}"/>
              </a:ext>
            </a:extLst>
          </p:cNvPr>
          <p:cNvCxnSpPr>
            <a:cxnSpLocks/>
          </p:cNvCxnSpPr>
          <p:nvPr/>
        </p:nvCxnSpPr>
        <p:spPr>
          <a:xfrm>
            <a:off x="2886133" y="3912541"/>
            <a:ext cx="834187" cy="0"/>
          </a:xfrm>
          <a:prstGeom prst="line">
            <a:avLst/>
          </a:prstGeom>
          <a:ln w="19050">
            <a:solidFill>
              <a:srgbClr val="385085"/>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B702684-C468-44FE-2C31-3F18DB726CDC}"/>
              </a:ext>
            </a:extLst>
          </p:cNvPr>
          <p:cNvCxnSpPr>
            <a:cxnSpLocks/>
          </p:cNvCxnSpPr>
          <p:nvPr/>
        </p:nvCxnSpPr>
        <p:spPr>
          <a:xfrm>
            <a:off x="2886133" y="2211487"/>
            <a:ext cx="2241585" cy="0"/>
          </a:xfrm>
          <a:prstGeom prst="line">
            <a:avLst/>
          </a:prstGeom>
          <a:ln w="19050">
            <a:solidFill>
              <a:srgbClr val="FF8026"/>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8F9C2E58-B197-F718-0197-5297DCEE5661}"/>
              </a:ext>
            </a:extLst>
          </p:cNvPr>
          <p:cNvCxnSpPr>
            <a:cxnSpLocks/>
          </p:cNvCxnSpPr>
          <p:nvPr/>
        </p:nvCxnSpPr>
        <p:spPr>
          <a:xfrm>
            <a:off x="7975953" y="4072326"/>
            <a:ext cx="647743" cy="0"/>
          </a:xfrm>
          <a:prstGeom prst="line">
            <a:avLst/>
          </a:prstGeom>
          <a:ln w="19050">
            <a:solidFill>
              <a:srgbClr val="419CCC"/>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7" name="Freeform 69">
            <a:extLst>
              <a:ext uri="{FF2B5EF4-FFF2-40B4-BE49-F238E27FC236}">
                <a16:creationId xmlns:a16="http://schemas.microsoft.com/office/drawing/2014/main" id="{CE435993-A792-B71F-0C51-061A72ADE3ED}"/>
              </a:ext>
            </a:extLst>
          </p:cNvPr>
          <p:cNvSpPr>
            <a:spLocks/>
          </p:cNvSpPr>
          <p:nvPr/>
        </p:nvSpPr>
        <p:spPr bwMode="auto">
          <a:xfrm rot="5400000">
            <a:off x="3998149" y="3362903"/>
            <a:ext cx="1249238" cy="476666"/>
          </a:xfrm>
          <a:custGeom>
            <a:avLst/>
            <a:gdLst>
              <a:gd name="T0" fmla="*/ 465 w 933"/>
              <a:gd name="T1" fmla="*/ 356 h 356"/>
              <a:gd name="T2" fmla="*/ 0 w 933"/>
              <a:gd name="T3" fmla="*/ 178 h 356"/>
              <a:gd name="T4" fmla="*/ 465 w 933"/>
              <a:gd name="T5" fmla="*/ 0 h 356"/>
              <a:gd name="T6" fmla="*/ 933 w 933"/>
              <a:gd name="T7" fmla="*/ 178 h 356"/>
              <a:gd name="T8" fmla="*/ 465 w 933"/>
              <a:gd name="T9" fmla="*/ 356 h 356"/>
            </a:gdLst>
            <a:ahLst/>
            <a:cxnLst>
              <a:cxn ang="0">
                <a:pos x="T0" y="T1"/>
              </a:cxn>
              <a:cxn ang="0">
                <a:pos x="T2" y="T3"/>
              </a:cxn>
              <a:cxn ang="0">
                <a:pos x="T4" y="T5"/>
              </a:cxn>
              <a:cxn ang="0">
                <a:pos x="T6" y="T7"/>
              </a:cxn>
              <a:cxn ang="0">
                <a:pos x="T8" y="T9"/>
              </a:cxn>
            </a:cxnLst>
            <a:rect l="0" t="0" r="r" b="b"/>
            <a:pathLst>
              <a:path w="933" h="356">
                <a:moveTo>
                  <a:pt x="465" y="356"/>
                </a:moveTo>
                <a:lnTo>
                  <a:pt x="0" y="178"/>
                </a:lnTo>
                <a:lnTo>
                  <a:pt x="465" y="0"/>
                </a:lnTo>
                <a:lnTo>
                  <a:pt x="933" y="178"/>
                </a:lnTo>
                <a:lnTo>
                  <a:pt x="465" y="356"/>
                </a:lnTo>
                <a:close/>
              </a:path>
            </a:pathLst>
          </a:custGeom>
          <a:solidFill>
            <a:schemeClr val="accent1">
              <a:lumMod val="7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8" name="Freeform 70">
            <a:extLst>
              <a:ext uri="{FF2B5EF4-FFF2-40B4-BE49-F238E27FC236}">
                <a16:creationId xmlns:a16="http://schemas.microsoft.com/office/drawing/2014/main" id="{6858870A-9D05-CE0A-3F8E-6F39E0F7AD8A}"/>
              </a:ext>
            </a:extLst>
          </p:cNvPr>
          <p:cNvSpPr>
            <a:spLocks/>
          </p:cNvSpPr>
          <p:nvPr/>
        </p:nvSpPr>
        <p:spPr bwMode="auto">
          <a:xfrm rot="5400000">
            <a:off x="3880322" y="2856782"/>
            <a:ext cx="622610" cy="862282"/>
          </a:xfrm>
          <a:custGeom>
            <a:avLst/>
            <a:gdLst>
              <a:gd name="T0" fmla="*/ 465 w 465"/>
              <a:gd name="T1" fmla="*/ 178 h 644"/>
              <a:gd name="T2" fmla="*/ 0 w 465"/>
              <a:gd name="T3" fmla="*/ 0 h 644"/>
              <a:gd name="T4" fmla="*/ 0 w 465"/>
              <a:gd name="T5" fmla="*/ 364 h 644"/>
              <a:gd name="T6" fmla="*/ 465 w 465"/>
              <a:gd name="T7" fmla="*/ 644 h 644"/>
              <a:gd name="T8" fmla="*/ 465 w 465"/>
              <a:gd name="T9" fmla="*/ 178 h 644"/>
            </a:gdLst>
            <a:ahLst/>
            <a:cxnLst>
              <a:cxn ang="0">
                <a:pos x="T0" y="T1"/>
              </a:cxn>
              <a:cxn ang="0">
                <a:pos x="T2" y="T3"/>
              </a:cxn>
              <a:cxn ang="0">
                <a:pos x="T4" y="T5"/>
              </a:cxn>
              <a:cxn ang="0">
                <a:pos x="T6" y="T7"/>
              </a:cxn>
              <a:cxn ang="0">
                <a:pos x="T8" y="T9"/>
              </a:cxn>
            </a:cxnLst>
            <a:rect l="0" t="0" r="r" b="b"/>
            <a:pathLst>
              <a:path w="465" h="644">
                <a:moveTo>
                  <a:pt x="465" y="178"/>
                </a:moveTo>
                <a:lnTo>
                  <a:pt x="0" y="0"/>
                </a:lnTo>
                <a:lnTo>
                  <a:pt x="0" y="364"/>
                </a:lnTo>
                <a:lnTo>
                  <a:pt x="465" y="644"/>
                </a:lnTo>
                <a:lnTo>
                  <a:pt x="465" y="178"/>
                </a:lnTo>
                <a:close/>
              </a:path>
            </a:pathLst>
          </a:custGeom>
          <a:solidFill>
            <a:srgbClr val="385085"/>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9" name="Freeform 71">
            <a:extLst>
              <a:ext uri="{FF2B5EF4-FFF2-40B4-BE49-F238E27FC236}">
                <a16:creationId xmlns:a16="http://schemas.microsoft.com/office/drawing/2014/main" id="{72415EFC-C983-007C-4B9A-EE47EEAFC823}"/>
              </a:ext>
            </a:extLst>
          </p:cNvPr>
          <p:cNvSpPr>
            <a:spLocks/>
          </p:cNvSpPr>
          <p:nvPr/>
        </p:nvSpPr>
        <p:spPr bwMode="auto">
          <a:xfrm rot="5400000">
            <a:off x="3878314" y="3481400"/>
            <a:ext cx="626627" cy="862282"/>
          </a:xfrm>
          <a:custGeom>
            <a:avLst/>
            <a:gdLst>
              <a:gd name="T0" fmla="*/ 0 w 468"/>
              <a:gd name="T1" fmla="*/ 178 h 644"/>
              <a:gd name="T2" fmla="*/ 468 w 468"/>
              <a:gd name="T3" fmla="*/ 0 h 644"/>
              <a:gd name="T4" fmla="*/ 468 w 468"/>
              <a:gd name="T5" fmla="*/ 364 h 644"/>
              <a:gd name="T6" fmla="*/ 0 w 468"/>
              <a:gd name="T7" fmla="*/ 644 h 644"/>
              <a:gd name="T8" fmla="*/ 0 w 468"/>
              <a:gd name="T9" fmla="*/ 178 h 644"/>
            </a:gdLst>
            <a:ahLst/>
            <a:cxnLst>
              <a:cxn ang="0">
                <a:pos x="T0" y="T1"/>
              </a:cxn>
              <a:cxn ang="0">
                <a:pos x="T2" y="T3"/>
              </a:cxn>
              <a:cxn ang="0">
                <a:pos x="T4" y="T5"/>
              </a:cxn>
              <a:cxn ang="0">
                <a:pos x="T6" y="T7"/>
              </a:cxn>
              <a:cxn ang="0">
                <a:pos x="T8" y="T9"/>
              </a:cxn>
            </a:cxnLst>
            <a:rect l="0" t="0" r="r" b="b"/>
            <a:pathLst>
              <a:path w="468" h="644">
                <a:moveTo>
                  <a:pt x="0" y="178"/>
                </a:moveTo>
                <a:lnTo>
                  <a:pt x="468" y="0"/>
                </a:lnTo>
                <a:lnTo>
                  <a:pt x="468" y="364"/>
                </a:lnTo>
                <a:lnTo>
                  <a:pt x="0" y="644"/>
                </a:lnTo>
                <a:lnTo>
                  <a:pt x="0" y="178"/>
                </a:lnTo>
                <a:close/>
              </a:path>
            </a:pathLst>
          </a:custGeom>
          <a:solidFill>
            <a:srgbClr val="385085"/>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0" name="Freeform 72">
            <a:extLst>
              <a:ext uri="{FF2B5EF4-FFF2-40B4-BE49-F238E27FC236}">
                <a16:creationId xmlns:a16="http://schemas.microsoft.com/office/drawing/2014/main" id="{A5ED0F6D-F5C2-87FA-1D06-94B97E0BF1FF}"/>
              </a:ext>
            </a:extLst>
          </p:cNvPr>
          <p:cNvSpPr>
            <a:spLocks/>
          </p:cNvSpPr>
          <p:nvPr/>
        </p:nvSpPr>
        <p:spPr bwMode="auto">
          <a:xfrm rot="5400000">
            <a:off x="4424605" y="3450604"/>
            <a:ext cx="2000386" cy="299924"/>
          </a:xfrm>
          <a:custGeom>
            <a:avLst/>
            <a:gdLst>
              <a:gd name="T0" fmla="*/ 746 w 1494"/>
              <a:gd name="T1" fmla="*/ 224 h 224"/>
              <a:gd name="T2" fmla="*/ 0 w 1494"/>
              <a:gd name="T3" fmla="*/ 112 h 224"/>
              <a:gd name="T4" fmla="*/ 746 w 1494"/>
              <a:gd name="T5" fmla="*/ 0 h 224"/>
              <a:gd name="T6" fmla="*/ 1494 w 1494"/>
              <a:gd name="T7" fmla="*/ 112 h 224"/>
              <a:gd name="T8" fmla="*/ 746 w 1494"/>
              <a:gd name="T9" fmla="*/ 224 h 224"/>
            </a:gdLst>
            <a:ahLst/>
            <a:cxnLst>
              <a:cxn ang="0">
                <a:pos x="T0" y="T1"/>
              </a:cxn>
              <a:cxn ang="0">
                <a:pos x="T2" y="T3"/>
              </a:cxn>
              <a:cxn ang="0">
                <a:pos x="T4" y="T5"/>
              </a:cxn>
              <a:cxn ang="0">
                <a:pos x="T6" y="T7"/>
              </a:cxn>
              <a:cxn ang="0">
                <a:pos x="T8" y="T9"/>
              </a:cxn>
            </a:cxnLst>
            <a:rect l="0" t="0" r="r" b="b"/>
            <a:pathLst>
              <a:path w="1494" h="224">
                <a:moveTo>
                  <a:pt x="746" y="224"/>
                </a:moveTo>
                <a:lnTo>
                  <a:pt x="0" y="112"/>
                </a:lnTo>
                <a:lnTo>
                  <a:pt x="746" y="0"/>
                </a:lnTo>
                <a:lnTo>
                  <a:pt x="1494" y="112"/>
                </a:lnTo>
                <a:lnTo>
                  <a:pt x="746" y="224"/>
                </a:lnTo>
                <a:close/>
              </a:path>
            </a:pathLst>
          </a:custGeom>
          <a:solidFill>
            <a:srgbClr val="FF8026"/>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1" name="Freeform 73">
            <a:extLst>
              <a:ext uri="{FF2B5EF4-FFF2-40B4-BE49-F238E27FC236}">
                <a16:creationId xmlns:a16="http://schemas.microsoft.com/office/drawing/2014/main" id="{FD265164-B300-0150-9123-673E9DC336E1}"/>
              </a:ext>
            </a:extLst>
          </p:cNvPr>
          <p:cNvSpPr>
            <a:spLocks/>
          </p:cNvSpPr>
          <p:nvPr/>
        </p:nvSpPr>
        <p:spPr bwMode="auto">
          <a:xfrm rot="5400000">
            <a:off x="4511636" y="2686065"/>
            <a:ext cx="998855" cy="827469"/>
          </a:xfrm>
          <a:custGeom>
            <a:avLst/>
            <a:gdLst>
              <a:gd name="T0" fmla="*/ 746 w 746"/>
              <a:gd name="T1" fmla="*/ 112 h 618"/>
              <a:gd name="T2" fmla="*/ 0 w 746"/>
              <a:gd name="T3" fmla="*/ 0 h 618"/>
              <a:gd name="T4" fmla="*/ 0 w 746"/>
              <a:gd name="T5" fmla="*/ 394 h 618"/>
              <a:gd name="T6" fmla="*/ 746 w 746"/>
              <a:gd name="T7" fmla="*/ 618 h 618"/>
              <a:gd name="T8" fmla="*/ 746 w 746"/>
              <a:gd name="T9" fmla="*/ 112 h 618"/>
            </a:gdLst>
            <a:ahLst/>
            <a:cxnLst>
              <a:cxn ang="0">
                <a:pos x="T0" y="T1"/>
              </a:cxn>
              <a:cxn ang="0">
                <a:pos x="T2" y="T3"/>
              </a:cxn>
              <a:cxn ang="0">
                <a:pos x="T4" y="T5"/>
              </a:cxn>
              <a:cxn ang="0">
                <a:pos x="T6" y="T7"/>
              </a:cxn>
              <a:cxn ang="0">
                <a:pos x="T8" y="T9"/>
              </a:cxn>
            </a:cxnLst>
            <a:rect l="0" t="0" r="r" b="b"/>
            <a:pathLst>
              <a:path w="746" h="618">
                <a:moveTo>
                  <a:pt x="746" y="112"/>
                </a:moveTo>
                <a:lnTo>
                  <a:pt x="0" y="0"/>
                </a:lnTo>
                <a:lnTo>
                  <a:pt x="0" y="394"/>
                </a:lnTo>
                <a:lnTo>
                  <a:pt x="746" y="618"/>
                </a:lnTo>
                <a:lnTo>
                  <a:pt x="746" y="112"/>
                </a:lnTo>
                <a:close/>
              </a:path>
            </a:pathLst>
          </a:custGeom>
          <a:solidFill>
            <a:srgbClr val="FF8026"/>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2" name="Freeform 74">
            <a:extLst>
              <a:ext uri="{FF2B5EF4-FFF2-40B4-BE49-F238E27FC236}">
                <a16:creationId xmlns:a16="http://schemas.microsoft.com/office/drawing/2014/main" id="{CE8C00D8-B504-FA6B-77F1-C9F22CBDC949}"/>
              </a:ext>
            </a:extLst>
          </p:cNvPr>
          <p:cNvSpPr>
            <a:spLocks/>
          </p:cNvSpPr>
          <p:nvPr/>
        </p:nvSpPr>
        <p:spPr bwMode="auto">
          <a:xfrm rot="5400000">
            <a:off x="4510296" y="3686259"/>
            <a:ext cx="1001533" cy="827469"/>
          </a:xfrm>
          <a:custGeom>
            <a:avLst/>
            <a:gdLst>
              <a:gd name="T0" fmla="*/ 0 w 748"/>
              <a:gd name="T1" fmla="*/ 112 h 618"/>
              <a:gd name="T2" fmla="*/ 748 w 748"/>
              <a:gd name="T3" fmla="*/ 0 h 618"/>
              <a:gd name="T4" fmla="*/ 748 w 748"/>
              <a:gd name="T5" fmla="*/ 394 h 618"/>
              <a:gd name="T6" fmla="*/ 0 w 748"/>
              <a:gd name="T7" fmla="*/ 618 h 618"/>
              <a:gd name="T8" fmla="*/ 0 w 748"/>
              <a:gd name="T9" fmla="*/ 112 h 618"/>
            </a:gdLst>
            <a:ahLst/>
            <a:cxnLst>
              <a:cxn ang="0">
                <a:pos x="T0" y="T1"/>
              </a:cxn>
              <a:cxn ang="0">
                <a:pos x="T2" y="T3"/>
              </a:cxn>
              <a:cxn ang="0">
                <a:pos x="T4" y="T5"/>
              </a:cxn>
              <a:cxn ang="0">
                <a:pos x="T6" y="T7"/>
              </a:cxn>
              <a:cxn ang="0">
                <a:pos x="T8" y="T9"/>
              </a:cxn>
            </a:cxnLst>
            <a:rect l="0" t="0" r="r" b="b"/>
            <a:pathLst>
              <a:path w="748" h="618">
                <a:moveTo>
                  <a:pt x="0" y="112"/>
                </a:moveTo>
                <a:lnTo>
                  <a:pt x="748" y="0"/>
                </a:lnTo>
                <a:lnTo>
                  <a:pt x="748" y="394"/>
                </a:lnTo>
                <a:lnTo>
                  <a:pt x="0" y="618"/>
                </a:lnTo>
                <a:lnTo>
                  <a:pt x="0" y="112"/>
                </a:lnTo>
                <a:close/>
              </a:path>
            </a:pathLst>
          </a:custGeom>
          <a:solidFill>
            <a:srgbClr val="FF8026"/>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3" name="Freeform 75">
            <a:extLst>
              <a:ext uri="{FF2B5EF4-FFF2-40B4-BE49-F238E27FC236}">
                <a16:creationId xmlns:a16="http://schemas.microsoft.com/office/drawing/2014/main" id="{9A2F671B-B9CC-9472-844C-A1B700A72BCA}"/>
              </a:ext>
            </a:extLst>
          </p:cNvPr>
          <p:cNvSpPr>
            <a:spLocks/>
          </p:cNvSpPr>
          <p:nvPr/>
        </p:nvSpPr>
        <p:spPr bwMode="auto">
          <a:xfrm rot="5400000">
            <a:off x="6548172" y="3363571"/>
            <a:ext cx="1249238" cy="475326"/>
          </a:xfrm>
          <a:custGeom>
            <a:avLst/>
            <a:gdLst>
              <a:gd name="T0" fmla="*/ 465 w 933"/>
              <a:gd name="T1" fmla="*/ 0 h 355"/>
              <a:gd name="T2" fmla="*/ 0 w 933"/>
              <a:gd name="T3" fmla="*/ 177 h 355"/>
              <a:gd name="T4" fmla="*/ 465 w 933"/>
              <a:gd name="T5" fmla="*/ 355 h 355"/>
              <a:gd name="T6" fmla="*/ 933 w 933"/>
              <a:gd name="T7" fmla="*/ 177 h 355"/>
              <a:gd name="T8" fmla="*/ 465 w 933"/>
              <a:gd name="T9" fmla="*/ 0 h 355"/>
            </a:gdLst>
            <a:ahLst/>
            <a:cxnLst>
              <a:cxn ang="0">
                <a:pos x="T0" y="T1"/>
              </a:cxn>
              <a:cxn ang="0">
                <a:pos x="T2" y="T3"/>
              </a:cxn>
              <a:cxn ang="0">
                <a:pos x="T4" y="T5"/>
              </a:cxn>
              <a:cxn ang="0">
                <a:pos x="T6" y="T7"/>
              </a:cxn>
              <a:cxn ang="0">
                <a:pos x="T8" y="T9"/>
              </a:cxn>
            </a:cxnLst>
            <a:rect l="0" t="0" r="r" b="b"/>
            <a:pathLst>
              <a:path w="933" h="355">
                <a:moveTo>
                  <a:pt x="465" y="0"/>
                </a:moveTo>
                <a:lnTo>
                  <a:pt x="0" y="177"/>
                </a:lnTo>
                <a:lnTo>
                  <a:pt x="465" y="355"/>
                </a:lnTo>
                <a:lnTo>
                  <a:pt x="933" y="177"/>
                </a:lnTo>
                <a:lnTo>
                  <a:pt x="465" y="0"/>
                </a:lnTo>
                <a:close/>
              </a:path>
            </a:pathLst>
          </a:custGeom>
          <a:solidFill>
            <a:srgbClr val="419CCC"/>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4" name="Freeform 76">
            <a:extLst>
              <a:ext uri="{FF2B5EF4-FFF2-40B4-BE49-F238E27FC236}">
                <a16:creationId xmlns:a16="http://schemas.microsoft.com/office/drawing/2014/main" id="{A8299276-6FE4-9A96-FF2D-36834528CB17}"/>
              </a:ext>
            </a:extLst>
          </p:cNvPr>
          <p:cNvSpPr>
            <a:spLocks/>
          </p:cNvSpPr>
          <p:nvPr/>
        </p:nvSpPr>
        <p:spPr bwMode="auto">
          <a:xfrm rot="5400000">
            <a:off x="7293297" y="2856782"/>
            <a:ext cx="622610" cy="862282"/>
          </a:xfrm>
          <a:custGeom>
            <a:avLst/>
            <a:gdLst>
              <a:gd name="T0" fmla="*/ 465 w 465"/>
              <a:gd name="T1" fmla="*/ 467 h 644"/>
              <a:gd name="T2" fmla="*/ 0 w 465"/>
              <a:gd name="T3" fmla="*/ 644 h 644"/>
              <a:gd name="T4" fmla="*/ 0 w 465"/>
              <a:gd name="T5" fmla="*/ 280 h 644"/>
              <a:gd name="T6" fmla="*/ 465 w 465"/>
              <a:gd name="T7" fmla="*/ 0 h 644"/>
              <a:gd name="T8" fmla="*/ 465 w 465"/>
              <a:gd name="T9" fmla="*/ 467 h 644"/>
            </a:gdLst>
            <a:ahLst/>
            <a:cxnLst>
              <a:cxn ang="0">
                <a:pos x="T0" y="T1"/>
              </a:cxn>
              <a:cxn ang="0">
                <a:pos x="T2" y="T3"/>
              </a:cxn>
              <a:cxn ang="0">
                <a:pos x="T4" y="T5"/>
              </a:cxn>
              <a:cxn ang="0">
                <a:pos x="T6" y="T7"/>
              </a:cxn>
              <a:cxn ang="0">
                <a:pos x="T8" y="T9"/>
              </a:cxn>
            </a:cxnLst>
            <a:rect l="0" t="0" r="r" b="b"/>
            <a:pathLst>
              <a:path w="465" h="644">
                <a:moveTo>
                  <a:pt x="465" y="467"/>
                </a:moveTo>
                <a:lnTo>
                  <a:pt x="0" y="644"/>
                </a:lnTo>
                <a:lnTo>
                  <a:pt x="0" y="280"/>
                </a:lnTo>
                <a:lnTo>
                  <a:pt x="465" y="0"/>
                </a:lnTo>
                <a:lnTo>
                  <a:pt x="465" y="467"/>
                </a:lnTo>
                <a:close/>
              </a:path>
            </a:pathLst>
          </a:custGeom>
          <a:solidFill>
            <a:srgbClr val="419CCC"/>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5" name="Freeform 77">
            <a:extLst>
              <a:ext uri="{FF2B5EF4-FFF2-40B4-BE49-F238E27FC236}">
                <a16:creationId xmlns:a16="http://schemas.microsoft.com/office/drawing/2014/main" id="{311A8973-6939-5533-CB6B-F45CE3AD6350}"/>
              </a:ext>
            </a:extLst>
          </p:cNvPr>
          <p:cNvSpPr>
            <a:spLocks/>
          </p:cNvSpPr>
          <p:nvPr/>
        </p:nvSpPr>
        <p:spPr bwMode="auto">
          <a:xfrm rot="5400000">
            <a:off x="7291290" y="3481400"/>
            <a:ext cx="626627" cy="862282"/>
          </a:xfrm>
          <a:custGeom>
            <a:avLst/>
            <a:gdLst>
              <a:gd name="T0" fmla="*/ 0 w 468"/>
              <a:gd name="T1" fmla="*/ 467 h 644"/>
              <a:gd name="T2" fmla="*/ 468 w 468"/>
              <a:gd name="T3" fmla="*/ 644 h 644"/>
              <a:gd name="T4" fmla="*/ 468 w 468"/>
              <a:gd name="T5" fmla="*/ 280 h 644"/>
              <a:gd name="T6" fmla="*/ 0 w 468"/>
              <a:gd name="T7" fmla="*/ 0 h 644"/>
              <a:gd name="T8" fmla="*/ 0 w 468"/>
              <a:gd name="T9" fmla="*/ 467 h 644"/>
            </a:gdLst>
            <a:ahLst/>
            <a:cxnLst>
              <a:cxn ang="0">
                <a:pos x="T0" y="T1"/>
              </a:cxn>
              <a:cxn ang="0">
                <a:pos x="T2" y="T3"/>
              </a:cxn>
              <a:cxn ang="0">
                <a:pos x="T4" y="T5"/>
              </a:cxn>
              <a:cxn ang="0">
                <a:pos x="T6" y="T7"/>
              </a:cxn>
              <a:cxn ang="0">
                <a:pos x="T8" y="T9"/>
              </a:cxn>
            </a:cxnLst>
            <a:rect l="0" t="0" r="r" b="b"/>
            <a:pathLst>
              <a:path w="468" h="644">
                <a:moveTo>
                  <a:pt x="0" y="467"/>
                </a:moveTo>
                <a:lnTo>
                  <a:pt x="468" y="644"/>
                </a:lnTo>
                <a:lnTo>
                  <a:pt x="468" y="280"/>
                </a:lnTo>
                <a:lnTo>
                  <a:pt x="0" y="0"/>
                </a:lnTo>
                <a:lnTo>
                  <a:pt x="0" y="467"/>
                </a:lnTo>
                <a:close/>
              </a:path>
            </a:pathLst>
          </a:custGeom>
          <a:solidFill>
            <a:srgbClr val="419CCC"/>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6" name="Freeform 78">
            <a:extLst>
              <a:ext uri="{FF2B5EF4-FFF2-40B4-BE49-F238E27FC236}">
                <a16:creationId xmlns:a16="http://schemas.microsoft.com/office/drawing/2014/main" id="{B11DBC22-719A-DA06-69E5-0F7E70CBBD20}"/>
              </a:ext>
            </a:extLst>
          </p:cNvPr>
          <p:cNvSpPr>
            <a:spLocks/>
          </p:cNvSpPr>
          <p:nvPr/>
        </p:nvSpPr>
        <p:spPr bwMode="auto">
          <a:xfrm rot="5400000">
            <a:off x="5369900" y="3450604"/>
            <a:ext cx="2000386" cy="299924"/>
          </a:xfrm>
          <a:custGeom>
            <a:avLst/>
            <a:gdLst>
              <a:gd name="T0" fmla="*/ 746 w 1494"/>
              <a:gd name="T1" fmla="*/ 0 h 224"/>
              <a:gd name="T2" fmla="*/ 0 w 1494"/>
              <a:gd name="T3" fmla="*/ 111 h 224"/>
              <a:gd name="T4" fmla="*/ 746 w 1494"/>
              <a:gd name="T5" fmla="*/ 224 h 224"/>
              <a:gd name="T6" fmla="*/ 1494 w 1494"/>
              <a:gd name="T7" fmla="*/ 111 h 224"/>
              <a:gd name="T8" fmla="*/ 746 w 1494"/>
              <a:gd name="T9" fmla="*/ 0 h 224"/>
            </a:gdLst>
            <a:ahLst/>
            <a:cxnLst>
              <a:cxn ang="0">
                <a:pos x="T0" y="T1"/>
              </a:cxn>
              <a:cxn ang="0">
                <a:pos x="T2" y="T3"/>
              </a:cxn>
              <a:cxn ang="0">
                <a:pos x="T4" y="T5"/>
              </a:cxn>
              <a:cxn ang="0">
                <a:pos x="T6" y="T7"/>
              </a:cxn>
              <a:cxn ang="0">
                <a:pos x="T8" y="T9"/>
              </a:cxn>
            </a:cxnLst>
            <a:rect l="0" t="0" r="r" b="b"/>
            <a:pathLst>
              <a:path w="1494" h="224">
                <a:moveTo>
                  <a:pt x="746" y="0"/>
                </a:moveTo>
                <a:lnTo>
                  <a:pt x="0" y="111"/>
                </a:lnTo>
                <a:lnTo>
                  <a:pt x="746" y="224"/>
                </a:lnTo>
                <a:lnTo>
                  <a:pt x="1494" y="111"/>
                </a:lnTo>
                <a:lnTo>
                  <a:pt x="746" y="0"/>
                </a:lnTo>
                <a:close/>
              </a:path>
            </a:pathLst>
          </a:custGeom>
          <a:solidFill>
            <a:srgbClr val="FFCE63"/>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7" name="Freeform 79">
            <a:extLst>
              <a:ext uri="{FF2B5EF4-FFF2-40B4-BE49-F238E27FC236}">
                <a16:creationId xmlns:a16="http://schemas.microsoft.com/office/drawing/2014/main" id="{9D506F26-2625-5EC5-CB06-BACA8336CE47}"/>
              </a:ext>
            </a:extLst>
          </p:cNvPr>
          <p:cNvSpPr>
            <a:spLocks/>
          </p:cNvSpPr>
          <p:nvPr/>
        </p:nvSpPr>
        <p:spPr bwMode="auto">
          <a:xfrm rot="5400000">
            <a:off x="6285070" y="2686735"/>
            <a:ext cx="998855" cy="826131"/>
          </a:xfrm>
          <a:custGeom>
            <a:avLst/>
            <a:gdLst>
              <a:gd name="T0" fmla="*/ 746 w 746"/>
              <a:gd name="T1" fmla="*/ 506 h 617"/>
              <a:gd name="T2" fmla="*/ 0 w 746"/>
              <a:gd name="T3" fmla="*/ 617 h 617"/>
              <a:gd name="T4" fmla="*/ 0 w 746"/>
              <a:gd name="T5" fmla="*/ 224 h 617"/>
              <a:gd name="T6" fmla="*/ 746 w 746"/>
              <a:gd name="T7" fmla="*/ 0 h 617"/>
              <a:gd name="T8" fmla="*/ 746 w 746"/>
              <a:gd name="T9" fmla="*/ 506 h 617"/>
            </a:gdLst>
            <a:ahLst/>
            <a:cxnLst>
              <a:cxn ang="0">
                <a:pos x="T0" y="T1"/>
              </a:cxn>
              <a:cxn ang="0">
                <a:pos x="T2" y="T3"/>
              </a:cxn>
              <a:cxn ang="0">
                <a:pos x="T4" y="T5"/>
              </a:cxn>
              <a:cxn ang="0">
                <a:pos x="T6" y="T7"/>
              </a:cxn>
              <a:cxn ang="0">
                <a:pos x="T8" y="T9"/>
              </a:cxn>
            </a:cxnLst>
            <a:rect l="0" t="0" r="r" b="b"/>
            <a:pathLst>
              <a:path w="746" h="617">
                <a:moveTo>
                  <a:pt x="746" y="506"/>
                </a:moveTo>
                <a:lnTo>
                  <a:pt x="0" y="617"/>
                </a:lnTo>
                <a:lnTo>
                  <a:pt x="0" y="224"/>
                </a:lnTo>
                <a:lnTo>
                  <a:pt x="746" y="0"/>
                </a:lnTo>
                <a:lnTo>
                  <a:pt x="746" y="506"/>
                </a:lnTo>
                <a:close/>
              </a:path>
            </a:pathLst>
          </a:custGeom>
          <a:solidFill>
            <a:srgbClr val="FFCE63"/>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8" name="Freeform 80">
            <a:extLst>
              <a:ext uri="{FF2B5EF4-FFF2-40B4-BE49-F238E27FC236}">
                <a16:creationId xmlns:a16="http://schemas.microsoft.com/office/drawing/2014/main" id="{0258A743-97AF-A21F-5050-6AF9DFE058A7}"/>
              </a:ext>
            </a:extLst>
          </p:cNvPr>
          <p:cNvSpPr>
            <a:spLocks/>
          </p:cNvSpPr>
          <p:nvPr/>
        </p:nvSpPr>
        <p:spPr bwMode="auto">
          <a:xfrm rot="5400000">
            <a:off x="6283731" y="3686929"/>
            <a:ext cx="1001533" cy="826131"/>
          </a:xfrm>
          <a:custGeom>
            <a:avLst/>
            <a:gdLst>
              <a:gd name="T0" fmla="*/ 0 w 748"/>
              <a:gd name="T1" fmla="*/ 506 h 617"/>
              <a:gd name="T2" fmla="*/ 748 w 748"/>
              <a:gd name="T3" fmla="*/ 617 h 617"/>
              <a:gd name="T4" fmla="*/ 748 w 748"/>
              <a:gd name="T5" fmla="*/ 224 h 617"/>
              <a:gd name="T6" fmla="*/ 0 w 748"/>
              <a:gd name="T7" fmla="*/ 0 h 617"/>
              <a:gd name="T8" fmla="*/ 0 w 748"/>
              <a:gd name="T9" fmla="*/ 506 h 617"/>
            </a:gdLst>
            <a:ahLst/>
            <a:cxnLst>
              <a:cxn ang="0">
                <a:pos x="T0" y="T1"/>
              </a:cxn>
              <a:cxn ang="0">
                <a:pos x="T2" y="T3"/>
              </a:cxn>
              <a:cxn ang="0">
                <a:pos x="T4" y="T5"/>
              </a:cxn>
              <a:cxn ang="0">
                <a:pos x="T6" y="T7"/>
              </a:cxn>
              <a:cxn ang="0">
                <a:pos x="T8" y="T9"/>
              </a:cxn>
            </a:cxnLst>
            <a:rect l="0" t="0" r="r" b="b"/>
            <a:pathLst>
              <a:path w="748" h="617">
                <a:moveTo>
                  <a:pt x="0" y="506"/>
                </a:moveTo>
                <a:lnTo>
                  <a:pt x="748" y="617"/>
                </a:lnTo>
                <a:lnTo>
                  <a:pt x="748" y="224"/>
                </a:lnTo>
                <a:lnTo>
                  <a:pt x="0" y="0"/>
                </a:lnTo>
                <a:lnTo>
                  <a:pt x="0" y="506"/>
                </a:lnTo>
                <a:close/>
              </a:path>
            </a:pathLst>
          </a:custGeom>
          <a:solidFill>
            <a:srgbClr val="FFCE63"/>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19" name="Freeform 81">
            <a:extLst>
              <a:ext uri="{FF2B5EF4-FFF2-40B4-BE49-F238E27FC236}">
                <a16:creationId xmlns:a16="http://schemas.microsoft.com/office/drawing/2014/main" id="{96B7307A-0E31-A77C-EDCA-9CE1B3F191BC}"/>
              </a:ext>
            </a:extLst>
          </p:cNvPr>
          <p:cNvSpPr>
            <a:spLocks/>
          </p:cNvSpPr>
          <p:nvPr/>
        </p:nvSpPr>
        <p:spPr bwMode="auto">
          <a:xfrm rot="5400000">
            <a:off x="5205210" y="2482545"/>
            <a:ext cx="1375099" cy="858265"/>
          </a:xfrm>
          <a:custGeom>
            <a:avLst/>
            <a:gdLst>
              <a:gd name="T0" fmla="*/ 1027 w 1027"/>
              <a:gd name="T1" fmla="*/ 641 h 641"/>
              <a:gd name="T2" fmla="*/ 0 w 1027"/>
              <a:gd name="T3" fmla="*/ 532 h 641"/>
              <a:gd name="T4" fmla="*/ 0 w 1027"/>
              <a:gd name="T5" fmla="*/ 111 h 641"/>
              <a:gd name="T6" fmla="*/ 1027 w 1027"/>
              <a:gd name="T7" fmla="*/ 0 h 641"/>
              <a:gd name="T8" fmla="*/ 1027 w 1027"/>
              <a:gd name="T9" fmla="*/ 641 h 641"/>
            </a:gdLst>
            <a:ahLst/>
            <a:cxnLst>
              <a:cxn ang="0">
                <a:pos x="T0" y="T1"/>
              </a:cxn>
              <a:cxn ang="0">
                <a:pos x="T2" y="T3"/>
              </a:cxn>
              <a:cxn ang="0">
                <a:pos x="T4" y="T5"/>
              </a:cxn>
              <a:cxn ang="0">
                <a:pos x="T6" y="T7"/>
              </a:cxn>
              <a:cxn ang="0">
                <a:pos x="T8" y="T9"/>
              </a:cxn>
            </a:cxnLst>
            <a:rect l="0" t="0" r="r" b="b"/>
            <a:pathLst>
              <a:path w="1027" h="641">
                <a:moveTo>
                  <a:pt x="1027" y="641"/>
                </a:moveTo>
                <a:lnTo>
                  <a:pt x="0" y="532"/>
                </a:lnTo>
                <a:lnTo>
                  <a:pt x="0" y="111"/>
                </a:lnTo>
                <a:lnTo>
                  <a:pt x="1027" y="0"/>
                </a:lnTo>
                <a:lnTo>
                  <a:pt x="1027" y="641"/>
                </a:lnTo>
                <a:close/>
              </a:path>
            </a:pathLst>
          </a:custGeom>
          <a:solidFill>
            <a:srgbClr val="63357A"/>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20" name="Freeform 82">
            <a:extLst>
              <a:ext uri="{FF2B5EF4-FFF2-40B4-BE49-F238E27FC236}">
                <a16:creationId xmlns:a16="http://schemas.microsoft.com/office/drawing/2014/main" id="{8DE06C24-2861-A236-2430-E8D7F5358CDD}"/>
              </a:ext>
            </a:extLst>
          </p:cNvPr>
          <p:cNvSpPr>
            <a:spLocks/>
          </p:cNvSpPr>
          <p:nvPr/>
        </p:nvSpPr>
        <p:spPr bwMode="auto">
          <a:xfrm rot="5400000">
            <a:off x="5203871" y="3858983"/>
            <a:ext cx="1377777" cy="858265"/>
          </a:xfrm>
          <a:custGeom>
            <a:avLst/>
            <a:gdLst>
              <a:gd name="T0" fmla="*/ 0 w 1029"/>
              <a:gd name="T1" fmla="*/ 641 h 641"/>
              <a:gd name="T2" fmla="*/ 1029 w 1029"/>
              <a:gd name="T3" fmla="*/ 532 h 641"/>
              <a:gd name="T4" fmla="*/ 1029 w 1029"/>
              <a:gd name="T5" fmla="*/ 111 h 641"/>
              <a:gd name="T6" fmla="*/ 0 w 1029"/>
              <a:gd name="T7" fmla="*/ 0 h 641"/>
              <a:gd name="T8" fmla="*/ 0 w 1029"/>
              <a:gd name="T9" fmla="*/ 641 h 641"/>
            </a:gdLst>
            <a:ahLst/>
            <a:cxnLst>
              <a:cxn ang="0">
                <a:pos x="T0" y="T1"/>
              </a:cxn>
              <a:cxn ang="0">
                <a:pos x="T2" y="T3"/>
              </a:cxn>
              <a:cxn ang="0">
                <a:pos x="T4" y="T5"/>
              </a:cxn>
              <a:cxn ang="0">
                <a:pos x="T6" y="T7"/>
              </a:cxn>
              <a:cxn ang="0">
                <a:pos x="T8" y="T9"/>
              </a:cxn>
            </a:cxnLst>
            <a:rect l="0" t="0" r="r" b="b"/>
            <a:pathLst>
              <a:path w="1029" h="641">
                <a:moveTo>
                  <a:pt x="0" y="641"/>
                </a:moveTo>
                <a:lnTo>
                  <a:pt x="1029" y="532"/>
                </a:lnTo>
                <a:lnTo>
                  <a:pt x="1029" y="111"/>
                </a:lnTo>
                <a:lnTo>
                  <a:pt x="0" y="0"/>
                </a:lnTo>
                <a:lnTo>
                  <a:pt x="0" y="641"/>
                </a:lnTo>
                <a:close/>
              </a:path>
            </a:pathLst>
          </a:custGeom>
          <a:solidFill>
            <a:srgbClr val="63357A"/>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21" name="Freeform 83">
            <a:extLst>
              <a:ext uri="{FF2B5EF4-FFF2-40B4-BE49-F238E27FC236}">
                <a16:creationId xmlns:a16="http://schemas.microsoft.com/office/drawing/2014/main" id="{0C6269C3-81B8-E4A7-BD24-23654443347B}"/>
              </a:ext>
            </a:extLst>
          </p:cNvPr>
          <p:cNvSpPr>
            <a:spLocks/>
          </p:cNvSpPr>
          <p:nvPr/>
        </p:nvSpPr>
        <p:spPr bwMode="auto">
          <a:xfrm rot="5400000">
            <a:off x="7717074" y="3287252"/>
            <a:ext cx="10711" cy="626627"/>
          </a:xfrm>
          <a:custGeom>
            <a:avLst/>
            <a:gdLst>
              <a:gd name="T0" fmla="*/ 8 w 8"/>
              <a:gd name="T1" fmla="*/ 468 h 468"/>
              <a:gd name="T2" fmla="*/ 0 w 8"/>
              <a:gd name="T3" fmla="*/ 468 h 468"/>
              <a:gd name="T4" fmla="*/ 0 w 8"/>
              <a:gd name="T5" fmla="*/ 2 h 468"/>
              <a:gd name="T6" fmla="*/ 3 w 8"/>
              <a:gd name="T7" fmla="*/ 0 h 468"/>
              <a:gd name="T8" fmla="*/ 8 w 8"/>
              <a:gd name="T9" fmla="*/ 2 h 468"/>
              <a:gd name="T10" fmla="*/ 8 w 8"/>
              <a:gd name="T11" fmla="*/ 468 h 468"/>
            </a:gdLst>
            <a:ahLst/>
            <a:cxnLst>
              <a:cxn ang="0">
                <a:pos x="T0" y="T1"/>
              </a:cxn>
              <a:cxn ang="0">
                <a:pos x="T2" y="T3"/>
              </a:cxn>
              <a:cxn ang="0">
                <a:pos x="T4" y="T5"/>
              </a:cxn>
              <a:cxn ang="0">
                <a:pos x="T6" y="T7"/>
              </a:cxn>
              <a:cxn ang="0">
                <a:pos x="T8" y="T9"/>
              </a:cxn>
              <a:cxn ang="0">
                <a:pos x="T10" y="T11"/>
              </a:cxn>
            </a:cxnLst>
            <a:rect l="0" t="0" r="r" b="b"/>
            <a:pathLst>
              <a:path w="8" h="468">
                <a:moveTo>
                  <a:pt x="8" y="468"/>
                </a:moveTo>
                <a:lnTo>
                  <a:pt x="0" y="468"/>
                </a:lnTo>
                <a:lnTo>
                  <a:pt x="0" y="2"/>
                </a:lnTo>
                <a:lnTo>
                  <a:pt x="3" y="0"/>
                </a:lnTo>
                <a:lnTo>
                  <a:pt x="8" y="2"/>
                </a:lnTo>
                <a:lnTo>
                  <a:pt x="8" y="468"/>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22" name="Freeform 84">
            <a:extLst>
              <a:ext uri="{FF2B5EF4-FFF2-40B4-BE49-F238E27FC236}">
                <a16:creationId xmlns:a16="http://schemas.microsoft.com/office/drawing/2014/main" id="{4BB08AF4-F4EE-51F5-FB33-C1E9139D2189}"/>
              </a:ext>
            </a:extLst>
          </p:cNvPr>
          <p:cNvSpPr>
            <a:spLocks/>
          </p:cNvSpPr>
          <p:nvPr/>
        </p:nvSpPr>
        <p:spPr bwMode="auto">
          <a:xfrm rot="5400000">
            <a:off x="6853453" y="3261812"/>
            <a:ext cx="10711" cy="677507"/>
          </a:xfrm>
          <a:custGeom>
            <a:avLst/>
            <a:gdLst>
              <a:gd name="T0" fmla="*/ 8 w 8"/>
              <a:gd name="T1" fmla="*/ 506 h 506"/>
              <a:gd name="T2" fmla="*/ 0 w 8"/>
              <a:gd name="T3" fmla="*/ 506 h 506"/>
              <a:gd name="T4" fmla="*/ 0 w 8"/>
              <a:gd name="T5" fmla="*/ 1 h 506"/>
              <a:gd name="T6" fmla="*/ 3 w 8"/>
              <a:gd name="T7" fmla="*/ 0 h 506"/>
              <a:gd name="T8" fmla="*/ 8 w 8"/>
              <a:gd name="T9" fmla="*/ 1 h 506"/>
              <a:gd name="T10" fmla="*/ 8 w 8"/>
              <a:gd name="T11" fmla="*/ 506 h 506"/>
            </a:gdLst>
            <a:ahLst/>
            <a:cxnLst>
              <a:cxn ang="0">
                <a:pos x="T0" y="T1"/>
              </a:cxn>
              <a:cxn ang="0">
                <a:pos x="T2" y="T3"/>
              </a:cxn>
              <a:cxn ang="0">
                <a:pos x="T4" y="T5"/>
              </a:cxn>
              <a:cxn ang="0">
                <a:pos x="T6" y="T7"/>
              </a:cxn>
              <a:cxn ang="0">
                <a:pos x="T8" y="T9"/>
              </a:cxn>
              <a:cxn ang="0">
                <a:pos x="T10" y="T11"/>
              </a:cxn>
            </a:cxnLst>
            <a:rect l="0" t="0" r="r" b="b"/>
            <a:pathLst>
              <a:path w="8" h="506">
                <a:moveTo>
                  <a:pt x="8" y="506"/>
                </a:moveTo>
                <a:lnTo>
                  <a:pt x="0" y="506"/>
                </a:lnTo>
                <a:lnTo>
                  <a:pt x="0" y="1"/>
                </a:lnTo>
                <a:lnTo>
                  <a:pt x="3" y="0"/>
                </a:lnTo>
                <a:lnTo>
                  <a:pt x="8" y="1"/>
                </a:lnTo>
                <a:lnTo>
                  <a:pt x="8" y="506"/>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23" name="Freeform 85">
            <a:extLst>
              <a:ext uri="{FF2B5EF4-FFF2-40B4-BE49-F238E27FC236}">
                <a16:creationId xmlns:a16="http://schemas.microsoft.com/office/drawing/2014/main" id="{16B1AA62-A933-67F6-341B-4F0A65F815B5}"/>
              </a:ext>
            </a:extLst>
          </p:cNvPr>
          <p:cNvSpPr>
            <a:spLocks/>
          </p:cNvSpPr>
          <p:nvPr/>
        </p:nvSpPr>
        <p:spPr bwMode="auto">
          <a:xfrm rot="5400000">
            <a:off x="4068444" y="3287252"/>
            <a:ext cx="10711" cy="626627"/>
          </a:xfrm>
          <a:custGeom>
            <a:avLst/>
            <a:gdLst>
              <a:gd name="T0" fmla="*/ 8 w 8"/>
              <a:gd name="T1" fmla="*/ 0 h 468"/>
              <a:gd name="T2" fmla="*/ 0 w 8"/>
              <a:gd name="T3" fmla="*/ 0 h 468"/>
              <a:gd name="T4" fmla="*/ 0 w 8"/>
              <a:gd name="T5" fmla="*/ 467 h 468"/>
              <a:gd name="T6" fmla="*/ 3 w 8"/>
              <a:gd name="T7" fmla="*/ 468 h 468"/>
              <a:gd name="T8" fmla="*/ 8 w 8"/>
              <a:gd name="T9" fmla="*/ 467 h 468"/>
              <a:gd name="T10" fmla="*/ 8 w 8"/>
              <a:gd name="T11" fmla="*/ 0 h 468"/>
            </a:gdLst>
            <a:ahLst/>
            <a:cxnLst>
              <a:cxn ang="0">
                <a:pos x="T0" y="T1"/>
              </a:cxn>
              <a:cxn ang="0">
                <a:pos x="T2" y="T3"/>
              </a:cxn>
              <a:cxn ang="0">
                <a:pos x="T4" y="T5"/>
              </a:cxn>
              <a:cxn ang="0">
                <a:pos x="T6" y="T7"/>
              </a:cxn>
              <a:cxn ang="0">
                <a:pos x="T8" y="T9"/>
              </a:cxn>
              <a:cxn ang="0">
                <a:pos x="T10" y="T11"/>
              </a:cxn>
            </a:cxnLst>
            <a:rect l="0" t="0" r="r" b="b"/>
            <a:pathLst>
              <a:path w="8" h="468">
                <a:moveTo>
                  <a:pt x="8" y="0"/>
                </a:moveTo>
                <a:lnTo>
                  <a:pt x="0" y="0"/>
                </a:lnTo>
                <a:lnTo>
                  <a:pt x="0" y="467"/>
                </a:lnTo>
                <a:lnTo>
                  <a:pt x="3" y="468"/>
                </a:lnTo>
                <a:lnTo>
                  <a:pt x="8" y="467"/>
                </a:lnTo>
                <a:lnTo>
                  <a:pt x="8" y="0"/>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dirty="0">
              <a:solidFill>
                <a:prstClr val="black"/>
              </a:solidFill>
              <a:latin typeface="Calibri"/>
            </a:endParaRPr>
          </a:p>
        </p:txBody>
      </p:sp>
      <p:sp>
        <p:nvSpPr>
          <p:cNvPr id="24" name="Freeform 86">
            <a:extLst>
              <a:ext uri="{FF2B5EF4-FFF2-40B4-BE49-F238E27FC236}">
                <a16:creationId xmlns:a16="http://schemas.microsoft.com/office/drawing/2014/main" id="{F1DFDFCD-4C44-BB82-1729-F6C9B2A6D556}"/>
              </a:ext>
            </a:extLst>
          </p:cNvPr>
          <p:cNvSpPr>
            <a:spLocks/>
          </p:cNvSpPr>
          <p:nvPr/>
        </p:nvSpPr>
        <p:spPr bwMode="auto">
          <a:xfrm rot="5400000">
            <a:off x="4930726" y="3261812"/>
            <a:ext cx="10711" cy="677507"/>
          </a:xfrm>
          <a:custGeom>
            <a:avLst/>
            <a:gdLst>
              <a:gd name="T0" fmla="*/ 8 w 8"/>
              <a:gd name="T1" fmla="*/ 0 h 506"/>
              <a:gd name="T2" fmla="*/ 0 w 8"/>
              <a:gd name="T3" fmla="*/ 0 h 506"/>
              <a:gd name="T4" fmla="*/ 0 w 8"/>
              <a:gd name="T5" fmla="*/ 504 h 506"/>
              <a:gd name="T6" fmla="*/ 3 w 8"/>
              <a:gd name="T7" fmla="*/ 506 h 506"/>
              <a:gd name="T8" fmla="*/ 8 w 8"/>
              <a:gd name="T9" fmla="*/ 504 h 506"/>
              <a:gd name="T10" fmla="*/ 8 w 8"/>
              <a:gd name="T11" fmla="*/ 0 h 506"/>
            </a:gdLst>
            <a:ahLst/>
            <a:cxnLst>
              <a:cxn ang="0">
                <a:pos x="T0" y="T1"/>
              </a:cxn>
              <a:cxn ang="0">
                <a:pos x="T2" y="T3"/>
              </a:cxn>
              <a:cxn ang="0">
                <a:pos x="T4" y="T5"/>
              </a:cxn>
              <a:cxn ang="0">
                <a:pos x="T6" y="T7"/>
              </a:cxn>
              <a:cxn ang="0">
                <a:pos x="T8" y="T9"/>
              </a:cxn>
              <a:cxn ang="0">
                <a:pos x="T10" y="T11"/>
              </a:cxn>
            </a:cxnLst>
            <a:rect l="0" t="0" r="r" b="b"/>
            <a:pathLst>
              <a:path w="8" h="506">
                <a:moveTo>
                  <a:pt x="8" y="0"/>
                </a:moveTo>
                <a:lnTo>
                  <a:pt x="0" y="0"/>
                </a:lnTo>
                <a:lnTo>
                  <a:pt x="0" y="504"/>
                </a:lnTo>
                <a:lnTo>
                  <a:pt x="3" y="506"/>
                </a:lnTo>
                <a:lnTo>
                  <a:pt x="8" y="504"/>
                </a:lnTo>
                <a:lnTo>
                  <a:pt x="8" y="0"/>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25" name="Freeform 87">
            <a:extLst>
              <a:ext uri="{FF2B5EF4-FFF2-40B4-BE49-F238E27FC236}">
                <a16:creationId xmlns:a16="http://schemas.microsoft.com/office/drawing/2014/main" id="{A740FD19-472E-6CF1-B29B-5E166F49CAF3}"/>
              </a:ext>
            </a:extLst>
          </p:cNvPr>
          <p:cNvSpPr>
            <a:spLocks/>
          </p:cNvSpPr>
          <p:nvPr/>
        </p:nvSpPr>
        <p:spPr bwMode="auto">
          <a:xfrm rot="5400000">
            <a:off x="5887404" y="3171434"/>
            <a:ext cx="10711" cy="858265"/>
          </a:xfrm>
          <a:custGeom>
            <a:avLst/>
            <a:gdLst>
              <a:gd name="T0" fmla="*/ 8 w 8"/>
              <a:gd name="T1" fmla="*/ 640 h 641"/>
              <a:gd name="T2" fmla="*/ 3 w 8"/>
              <a:gd name="T3" fmla="*/ 641 h 641"/>
              <a:gd name="T4" fmla="*/ 0 w 8"/>
              <a:gd name="T5" fmla="*/ 640 h 641"/>
              <a:gd name="T6" fmla="*/ 0 w 8"/>
              <a:gd name="T7" fmla="*/ 0 h 641"/>
              <a:gd name="T8" fmla="*/ 3 w 8"/>
              <a:gd name="T9" fmla="*/ 0 h 641"/>
              <a:gd name="T10" fmla="*/ 8 w 8"/>
              <a:gd name="T11" fmla="*/ 0 h 641"/>
              <a:gd name="T12" fmla="*/ 8 w 8"/>
              <a:gd name="T13" fmla="*/ 640 h 641"/>
            </a:gdLst>
            <a:ahLst/>
            <a:cxnLst>
              <a:cxn ang="0">
                <a:pos x="T0" y="T1"/>
              </a:cxn>
              <a:cxn ang="0">
                <a:pos x="T2" y="T3"/>
              </a:cxn>
              <a:cxn ang="0">
                <a:pos x="T4" y="T5"/>
              </a:cxn>
              <a:cxn ang="0">
                <a:pos x="T6" y="T7"/>
              </a:cxn>
              <a:cxn ang="0">
                <a:pos x="T8" y="T9"/>
              </a:cxn>
              <a:cxn ang="0">
                <a:pos x="T10" y="T11"/>
              </a:cxn>
              <a:cxn ang="0">
                <a:pos x="T12" y="T13"/>
              </a:cxn>
            </a:cxnLst>
            <a:rect l="0" t="0" r="r" b="b"/>
            <a:pathLst>
              <a:path w="8" h="641">
                <a:moveTo>
                  <a:pt x="8" y="640"/>
                </a:moveTo>
                <a:lnTo>
                  <a:pt x="3" y="641"/>
                </a:lnTo>
                <a:lnTo>
                  <a:pt x="0" y="640"/>
                </a:lnTo>
                <a:lnTo>
                  <a:pt x="0" y="0"/>
                </a:lnTo>
                <a:lnTo>
                  <a:pt x="3" y="0"/>
                </a:lnTo>
                <a:lnTo>
                  <a:pt x="8" y="0"/>
                </a:lnTo>
                <a:lnTo>
                  <a:pt x="8" y="640"/>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26" name="Freeform 88">
            <a:extLst>
              <a:ext uri="{FF2B5EF4-FFF2-40B4-BE49-F238E27FC236}">
                <a16:creationId xmlns:a16="http://schemas.microsoft.com/office/drawing/2014/main" id="{9C0A2F24-9399-671C-3130-B5A0B1A5BE03}"/>
              </a:ext>
            </a:extLst>
          </p:cNvPr>
          <p:cNvSpPr>
            <a:spLocks/>
          </p:cNvSpPr>
          <p:nvPr/>
        </p:nvSpPr>
        <p:spPr bwMode="auto">
          <a:xfrm rot="5400000">
            <a:off x="7220325" y="3410435"/>
            <a:ext cx="1249238" cy="381600"/>
          </a:xfrm>
          <a:custGeom>
            <a:avLst/>
            <a:gdLst>
              <a:gd name="T0" fmla="*/ 465 w 933"/>
              <a:gd name="T1" fmla="*/ 0 h 285"/>
              <a:gd name="T2" fmla="*/ 0 w 933"/>
              <a:gd name="T3" fmla="*/ 280 h 285"/>
              <a:gd name="T4" fmla="*/ 0 w 933"/>
              <a:gd name="T5" fmla="*/ 285 h 285"/>
              <a:gd name="T6" fmla="*/ 465 w 933"/>
              <a:gd name="T7" fmla="*/ 10 h 285"/>
              <a:gd name="T8" fmla="*/ 933 w 933"/>
              <a:gd name="T9" fmla="*/ 285 h 285"/>
              <a:gd name="T10" fmla="*/ 933 w 933"/>
              <a:gd name="T11" fmla="*/ 280 h 285"/>
              <a:gd name="T12" fmla="*/ 465 w 933"/>
              <a:gd name="T13" fmla="*/ 0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0"/>
                </a:moveTo>
                <a:lnTo>
                  <a:pt x="0" y="280"/>
                </a:lnTo>
                <a:lnTo>
                  <a:pt x="0" y="285"/>
                </a:lnTo>
                <a:lnTo>
                  <a:pt x="465" y="10"/>
                </a:lnTo>
                <a:lnTo>
                  <a:pt x="933" y="285"/>
                </a:lnTo>
                <a:lnTo>
                  <a:pt x="933" y="280"/>
                </a:lnTo>
                <a:lnTo>
                  <a:pt x="465" y="0"/>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27" name="Freeform 89">
            <a:extLst>
              <a:ext uri="{FF2B5EF4-FFF2-40B4-BE49-F238E27FC236}">
                <a16:creationId xmlns:a16="http://schemas.microsoft.com/office/drawing/2014/main" id="{BD9E2DDB-6FF4-F5AC-D05E-189BB13A590B}"/>
              </a:ext>
            </a:extLst>
          </p:cNvPr>
          <p:cNvSpPr>
            <a:spLocks/>
          </p:cNvSpPr>
          <p:nvPr/>
        </p:nvSpPr>
        <p:spPr bwMode="auto">
          <a:xfrm rot="5400000">
            <a:off x="6671355" y="3478721"/>
            <a:ext cx="1249238" cy="245028"/>
          </a:xfrm>
          <a:custGeom>
            <a:avLst/>
            <a:gdLst>
              <a:gd name="T0" fmla="*/ 0 w 933"/>
              <a:gd name="T1" fmla="*/ 183 h 183"/>
              <a:gd name="T2" fmla="*/ 462 w 933"/>
              <a:gd name="T3" fmla="*/ 7 h 183"/>
              <a:gd name="T4" fmla="*/ 470 w 933"/>
              <a:gd name="T5" fmla="*/ 7 h 183"/>
              <a:gd name="T6" fmla="*/ 933 w 933"/>
              <a:gd name="T7" fmla="*/ 183 h 183"/>
              <a:gd name="T8" fmla="*/ 933 w 933"/>
              <a:gd name="T9" fmla="*/ 178 h 183"/>
              <a:gd name="T10" fmla="*/ 470 w 933"/>
              <a:gd name="T11" fmla="*/ 0 h 183"/>
              <a:gd name="T12" fmla="*/ 462 w 933"/>
              <a:gd name="T13" fmla="*/ 0 h 183"/>
              <a:gd name="T14" fmla="*/ 0 w 933"/>
              <a:gd name="T15" fmla="*/ 178 h 183"/>
              <a:gd name="T16" fmla="*/ 0 w 933"/>
              <a:gd name="T17"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183"/>
                </a:moveTo>
                <a:lnTo>
                  <a:pt x="462" y="7"/>
                </a:lnTo>
                <a:lnTo>
                  <a:pt x="470" y="7"/>
                </a:lnTo>
                <a:lnTo>
                  <a:pt x="933" y="183"/>
                </a:lnTo>
                <a:lnTo>
                  <a:pt x="933" y="178"/>
                </a:lnTo>
                <a:lnTo>
                  <a:pt x="470" y="0"/>
                </a:lnTo>
                <a:lnTo>
                  <a:pt x="462" y="0"/>
                </a:lnTo>
                <a:lnTo>
                  <a:pt x="0" y="178"/>
                </a:lnTo>
                <a:lnTo>
                  <a:pt x="0" y="183"/>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28" name="Freeform 90">
            <a:extLst>
              <a:ext uri="{FF2B5EF4-FFF2-40B4-BE49-F238E27FC236}">
                <a16:creationId xmlns:a16="http://schemas.microsoft.com/office/drawing/2014/main" id="{6EC1C3DD-7C36-5664-EB2C-65968EFE9F3F}"/>
              </a:ext>
            </a:extLst>
          </p:cNvPr>
          <p:cNvSpPr>
            <a:spLocks/>
          </p:cNvSpPr>
          <p:nvPr/>
        </p:nvSpPr>
        <p:spPr bwMode="auto">
          <a:xfrm rot="5400000">
            <a:off x="6042052" y="3445248"/>
            <a:ext cx="2000386" cy="310636"/>
          </a:xfrm>
          <a:custGeom>
            <a:avLst/>
            <a:gdLst>
              <a:gd name="T0" fmla="*/ 746 w 1494"/>
              <a:gd name="T1" fmla="*/ 0 h 232"/>
              <a:gd name="T2" fmla="*/ 0 w 1494"/>
              <a:gd name="T3" fmla="*/ 224 h 232"/>
              <a:gd name="T4" fmla="*/ 0 w 1494"/>
              <a:gd name="T5" fmla="*/ 232 h 232"/>
              <a:gd name="T6" fmla="*/ 746 w 1494"/>
              <a:gd name="T7" fmla="*/ 10 h 232"/>
              <a:gd name="T8" fmla="*/ 1494 w 1494"/>
              <a:gd name="T9" fmla="*/ 232 h 232"/>
              <a:gd name="T10" fmla="*/ 1494 w 1494"/>
              <a:gd name="T11" fmla="*/ 224 h 232"/>
              <a:gd name="T12" fmla="*/ 746 w 1494"/>
              <a:gd name="T13" fmla="*/ 0 h 232"/>
            </a:gdLst>
            <a:ahLst/>
            <a:cxnLst>
              <a:cxn ang="0">
                <a:pos x="T0" y="T1"/>
              </a:cxn>
              <a:cxn ang="0">
                <a:pos x="T2" y="T3"/>
              </a:cxn>
              <a:cxn ang="0">
                <a:pos x="T4" y="T5"/>
              </a:cxn>
              <a:cxn ang="0">
                <a:pos x="T6" y="T7"/>
              </a:cxn>
              <a:cxn ang="0">
                <a:pos x="T8" y="T9"/>
              </a:cxn>
              <a:cxn ang="0">
                <a:pos x="T10" y="T11"/>
              </a:cxn>
              <a:cxn ang="0">
                <a:pos x="T12" y="T13"/>
              </a:cxn>
            </a:cxnLst>
            <a:rect l="0" t="0" r="r" b="b"/>
            <a:pathLst>
              <a:path w="1494" h="232">
                <a:moveTo>
                  <a:pt x="746" y="0"/>
                </a:moveTo>
                <a:lnTo>
                  <a:pt x="0" y="224"/>
                </a:lnTo>
                <a:lnTo>
                  <a:pt x="0" y="232"/>
                </a:lnTo>
                <a:lnTo>
                  <a:pt x="746" y="10"/>
                </a:lnTo>
                <a:lnTo>
                  <a:pt x="1494" y="232"/>
                </a:lnTo>
                <a:lnTo>
                  <a:pt x="1494" y="224"/>
                </a:lnTo>
                <a:lnTo>
                  <a:pt x="746" y="0"/>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29" name="Freeform 91">
            <a:extLst>
              <a:ext uri="{FF2B5EF4-FFF2-40B4-BE49-F238E27FC236}">
                <a16:creationId xmlns:a16="http://schemas.microsoft.com/office/drawing/2014/main" id="{109E0186-048E-BCB7-1D0F-15AA12A6ABB5}"/>
              </a:ext>
            </a:extLst>
          </p:cNvPr>
          <p:cNvSpPr>
            <a:spLocks/>
          </p:cNvSpPr>
          <p:nvPr/>
        </p:nvSpPr>
        <p:spPr bwMode="auto">
          <a:xfrm rot="5400000">
            <a:off x="5452915" y="3518891"/>
            <a:ext cx="2000386" cy="163351"/>
          </a:xfrm>
          <a:custGeom>
            <a:avLst/>
            <a:gdLst>
              <a:gd name="T0" fmla="*/ 743 w 1494"/>
              <a:gd name="T1" fmla="*/ 0 h 122"/>
              <a:gd name="T2" fmla="*/ 0 w 1494"/>
              <a:gd name="T3" fmla="*/ 113 h 122"/>
              <a:gd name="T4" fmla="*/ 0 w 1494"/>
              <a:gd name="T5" fmla="*/ 122 h 122"/>
              <a:gd name="T6" fmla="*/ 743 w 1494"/>
              <a:gd name="T7" fmla="*/ 11 h 122"/>
              <a:gd name="T8" fmla="*/ 751 w 1494"/>
              <a:gd name="T9" fmla="*/ 11 h 122"/>
              <a:gd name="T10" fmla="*/ 1494 w 1494"/>
              <a:gd name="T11" fmla="*/ 122 h 122"/>
              <a:gd name="T12" fmla="*/ 1494 w 1494"/>
              <a:gd name="T13" fmla="*/ 113 h 122"/>
              <a:gd name="T14" fmla="*/ 751 w 1494"/>
              <a:gd name="T15" fmla="*/ 0 h 122"/>
              <a:gd name="T16" fmla="*/ 743 w 1494"/>
              <a:gd name="T17"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0"/>
                </a:moveTo>
                <a:lnTo>
                  <a:pt x="0" y="113"/>
                </a:lnTo>
                <a:lnTo>
                  <a:pt x="0" y="122"/>
                </a:lnTo>
                <a:lnTo>
                  <a:pt x="743" y="11"/>
                </a:lnTo>
                <a:lnTo>
                  <a:pt x="751" y="11"/>
                </a:lnTo>
                <a:lnTo>
                  <a:pt x="1494" y="122"/>
                </a:lnTo>
                <a:lnTo>
                  <a:pt x="1494" y="113"/>
                </a:lnTo>
                <a:lnTo>
                  <a:pt x="751" y="0"/>
                </a:lnTo>
                <a:lnTo>
                  <a:pt x="743" y="0"/>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30" name="Freeform 92">
            <a:extLst>
              <a:ext uri="{FF2B5EF4-FFF2-40B4-BE49-F238E27FC236}">
                <a16:creationId xmlns:a16="http://schemas.microsoft.com/office/drawing/2014/main" id="{C917C651-CDB0-F4A0-ED77-B521E7ED92BA}"/>
              </a:ext>
            </a:extLst>
          </p:cNvPr>
          <p:cNvSpPr>
            <a:spLocks/>
          </p:cNvSpPr>
          <p:nvPr/>
        </p:nvSpPr>
        <p:spPr bwMode="auto">
          <a:xfrm rot="5400000">
            <a:off x="3326668" y="3410435"/>
            <a:ext cx="1249238" cy="381600"/>
          </a:xfrm>
          <a:custGeom>
            <a:avLst/>
            <a:gdLst>
              <a:gd name="T0" fmla="*/ 465 w 933"/>
              <a:gd name="T1" fmla="*/ 285 h 285"/>
              <a:gd name="T2" fmla="*/ 0 w 933"/>
              <a:gd name="T3" fmla="*/ 5 h 285"/>
              <a:gd name="T4" fmla="*/ 0 w 933"/>
              <a:gd name="T5" fmla="*/ 0 h 285"/>
              <a:gd name="T6" fmla="*/ 465 w 933"/>
              <a:gd name="T7" fmla="*/ 275 h 285"/>
              <a:gd name="T8" fmla="*/ 933 w 933"/>
              <a:gd name="T9" fmla="*/ 0 h 285"/>
              <a:gd name="T10" fmla="*/ 933 w 933"/>
              <a:gd name="T11" fmla="*/ 5 h 285"/>
              <a:gd name="T12" fmla="*/ 465 w 933"/>
              <a:gd name="T13" fmla="*/ 285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285"/>
                </a:moveTo>
                <a:lnTo>
                  <a:pt x="0" y="5"/>
                </a:lnTo>
                <a:lnTo>
                  <a:pt x="0" y="0"/>
                </a:lnTo>
                <a:lnTo>
                  <a:pt x="465" y="275"/>
                </a:lnTo>
                <a:lnTo>
                  <a:pt x="933" y="0"/>
                </a:lnTo>
                <a:lnTo>
                  <a:pt x="933" y="5"/>
                </a:lnTo>
                <a:lnTo>
                  <a:pt x="465" y="285"/>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31" name="Freeform 93">
            <a:extLst>
              <a:ext uri="{FF2B5EF4-FFF2-40B4-BE49-F238E27FC236}">
                <a16:creationId xmlns:a16="http://schemas.microsoft.com/office/drawing/2014/main" id="{14BDC2DC-8ECC-D74C-10B7-A80EE7D0BB45}"/>
              </a:ext>
            </a:extLst>
          </p:cNvPr>
          <p:cNvSpPr>
            <a:spLocks/>
          </p:cNvSpPr>
          <p:nvPr/>
        </p:nvSpPr>
        <p:spPr bwMode="auto">
          <a:xfrm rot="5400000">
            <a:off x="3875634" y="3478721"/>
            <a:ext cx="1249238" cy="245028"/>
          </a:xfrm>
          <a:custGeom>
            <a:avLst/>
            <a:gdLst>
              <a:gd name="T0" fmla="*/ 0 w 933"/>
              <a:gd name="T1" fmla="*/ 0 h 183"/>
              <a:gd name="T2" fmla="*/ 462 w 933"/>
              <a:gd name="T3" fmla="*/ 176 h 183"/>
              <a:gd name="T4" fmla="*/ 470 w 933"/>
              <a:gd name="T5" fmla="*/ 176 h 183"/>
              <a:gd name="T6" fmla="*/ 933 w 933"/>
              <a:gd name="T7" fmla="*/ 0 h 183"/>
              <a:gd name="T8" fmla="*/ 933 w 933"/>
              <a:gd name="T9" fmla="*/ 5 h 183"/>
              <a:gd name="T10" fmla="*/ 470 w 933"/>
              <a:gd name="T11" fmla="*/ 183 h 183"/>
              <a:gd name="T12" fmla="*/ 462 w 933"/>
              <a:gd name="T13" fmla="*/ 183 h 183"/>
              <a:gd name="T14" fmla="*/ 0 w 933"/>
              <a:gd name="T15" fmla="*/ 5 h 183"/>
              <a:gd name="T16" fmla="*/ 0 w 933"/>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0"/>
                </a:moveTo>
                <a:lnTo>
                  <a:pt x="462" y="176"/>
                </a:lnTo>
                <a:lnTo>
                  <a:pt x="470" y="176"/>
                </a:lnTo>
                <a:lnTo>
                  <a:pt x="933" y="0"/>
                </a:lnTo>
                <a:lnTo>
                  <a:pt x="933" y="5"/>
                </a:lnTo>
                <a:lnTo>
                  <a:pt x="470" y="183"/>
                </a:lnTo>
                <a:lnTo>
                  <a:pt x="462" y="183"/>
                </a:lnTo>
                <a:lnTo>
                  <a:pt x="0" y="5"/>
                </a:lnTo>
                <a:lnTo>
                  <a:pt x="0" y="0"/>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32" name="Freeform 94">
            <a:extLst>
              <a:ext uri="{FF2B5EF4-FFF2-40B4-BE49-F238E27FC236}">
                <a16:creationId xmlns:a16="http://schemas.microsoft.com/office/drawing/2014/main" id="{B857E98B-BA69-E6B3-9D1B-524E8E2E291B}"/>
              </a:ext>
            </a:extLst>
          </p:cNvPr>
          <p:cNvSpPr>
            <a:spLocks/>
          </p:cNvSpPr>
          <p:nvPr/>
        </p:nvSpPr>
        <p:spPr bwMode="auto">
          <a:xfrm rot="5400000">
            <a:off x="3753121" y="3444579"/>
            <a:ext cx="2000386" cy="311975"/>
          </a:xfrm>
          <a:custGeom>
            <a:avLst/>
            <a:gdLst>
              <a:gd name="T0" fmla="*/ 746 w 1494"/>
              <a:gd name="T1" fmla="*/ 233 h 233"/>
              <a:gd name="T2" fmla="*/ 0 w 1494"/>
              <a:gd name="T3" fmla="*/ 9 h 233"/>
              <a:gd name="T4" fmla="*/ 0 w 1494"/>
              <a:gd name="T5" fmla="*/ 0 h 233"/>
              <a:gd name="T6" fmla="*/ 746 w 1494"/>
              <a:gd name="T7" fmla="*/ 222 h 233"/>
              <a:gd name="T8" fmla="*/ 1494 w 1494"/>
              <a:gd name="T9" fmla="*/ 0 h 233"/>
              <a:gd name="T10" fmla="*/ 1494 w 1494"/>
              <a:gd name="T11" fmla="*/ 9 h 233"/>
              <a:gd name="T12" fmla="*/ 746 w 1494"/>
              <a:gd name="T13" fmla="*/ 233 h 233"/>
            </a:gdLst>
            <a:ahLst/>
            <a:cxnLst>
              <a:cxn ang="0">
                <a:pos x="T0" y="T1"/>
              </a:cxn>
              <a:cxn ang="0">
                <a:pos x="T2" y="T3"/>
              </a:cxn>
              <a:cxn ang="0">
                <a:pos x="T4" y="T5"/>
              </a:cxn>
              <a:cxn ang="0">
                <a:pos x="T6" y="T7"/>
              </a:cxn>
              <a:cxn ang="0">
                <a:pos x="T8" y="T9"/>
              </a:cxn>
              <a:cxn ang="0">
                <a:pos x="T10" y="T11"/>
              </a:cxn>
              <a:cxn ang="0">
                <a:pos x="T12" y="T13"/>
              </a:cxn>
            </a:cxnLst>
            <a:rect l="0" t="0" r="r" b="b"/>
            <a:pathLst>
              <a:path w="1494" h="233">
                <a:moveTo>
                  <a:pt x="746" y="233"/>
                </a:moveTo>
                <a:lnTo>
                  <a:pt x="0" y="9"/>
                </a:lnTo>
                <a:lnTo>
                  <a:pt x="0" y="0"/>
                </a:lnTo>
                <a:lnTo>
                  <a:pt x="746" y="222"/>
                </a:lnTo>
                <a:lnTo>
                  <a:pt x="1494" y="0"/>
                </a:lnTo>
                <a:lnTo>
                  <a:pt x="1494" y="9"/>
                </a:lnTo>
                <a:lnTo>
                  <a:pt x="746" y="233"/>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33" name="Freeform 95">
            <a:extLst>
              <a:ext uri="{FF2B5EF4-FFF2-40B4-BE49-F238E27FC236}">
                <a16:creationId xmlns:a16="http://schemas.microsoft.com/office/drawing/2014/main" id="{E2E65309-0F7D-03F2-56CC-098BCD3EB635}"/>
              </a:ext>
            </a:extLst>
          </p:cNvPr>
          <p:cNvSpPr>
            <a:spLocks/>
          </p:cNvSpPr>
          <p:nvPr/>
        </p:nvSpPr>
        <p:spPr bwMode="auto">
          <a:xfrm rot="5400000">
            <a:off x="4342929" y="3518891"/>
            <a:ext cx="2000386" cy="163351"/>
          </a:xfrm>
          <a:custGeom>
            <a:avLst/>
            <a:gdLst>
              <a:gd name="T0" fmla="*/ 743 w 1494"/>
              <a:gd name="T1" fmla="*/ 122 h 122"/>
              <a:gd name="T2" fmla="*/ 0 w 1494"/>
              <a:gd name="T3" fmla="*/ 9 h 122"/>
              <a:gd name="T4" fmla="*/ 0 w 1494"/>
              <a:gd name="T5" fmla="*/ 0 h 122"/>
              <a:gd name="T6" fmla="*/ 743 w 1494"/>
              <a:gd name="T7" fmla="*/ 112 h 122"/>
              <a:gd name="T8" fmla="*/ 751 w 1494"/>
              <a:gd name="T9" fmla="*/ 112 h 122"/>
              <a:gd name="T10" fmla="*/ 1494 w 1494"/>
              <a:gd name="T11" fmla="*/ 0 h 122"/>
              <a:gd name="T12" fmla="*/ 1494 w 1494"/>
              <a:gd name="T13" fmla="*/ 9 h 122"/>
              <a:gd name="T14" fmla="*/ 751 w 1494"/>
              <a:gd name="T15" fmla="*/ 122 h 122"/>
              <a:gd name="T16" fmla="*/ 743 w 1494"/>
              <a:gd name="T17"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122"/>
                </a:moveTo>
                <a:lnTo>
                  <a:pt x="0" y="9"/>
                </a:lnTo>
                <a:lnTo>
                  <a:pt x="0" y="0"/>
                </a:lnTo>
                <a:lnTo>
                  <a:pt x="743" y="112"/>
                </a:lnTo>
                <a:lnTo>
                  <a:pt x="751" y="112"/>
                </a:lnTo>
                <a:lnTo>
                  <a:pt x="1494" y="0"/>
                </a:lnTo>
                <a:lnTo>
                  <a:pt x="1494" y="9"/>
                </a:lnTo>
                <a:lnTo>
                  <a:pt x="751" y="122"/>
                </a:lnTo>
                <a:lnTo>
                  <a:pt x="743" y="122"/>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34" name="Freeform 96">
            <a:extLst>
              <a:ext uri="{FF2B5EF4-FFF2-40B4-BE49-F238E27FC236}">
                <a16:creationId xmlns:a16="http://schemas.microsoft.com/office/drawing/2014/main" id="{CD424A59-0024-1205-B1E7-4BF0C4596C24}"/>
              </a:ext>
            </a:extLst>
          </p:cNvPr>
          <p:cNvSpPr>
            <a:spLocks/>
          </p:cNvSpPr>
          <p:nvPr/>
        </p:nvSpPr>
        <p:spPr bwMode="auto">
          <a:xfrm rot="5400000">
            <a:off x="4863109" y="3518220"/>
            <a:ext cx="2752875" cy="164690"/>
          </a:xfrm>
          <a:custGeom>
            <a:avLst/>
            <a:gdLst>
              <a:gd name="T0" fmla="*/ 1027 w 2056"/>
              <a:gd name="T1" fmla="*/ 0 h 123"/>
              <a:gd name="T2" fmla="*/ 0 w 2056"/>
              <a:gd name="T3" fmla="*/ 111 h 123"/>
              <a:gd name="T4" fmla="*/ 0 w 2056"/>
              <a:gd name="T5" fmla="*/ 123 h 123"/>
              <a:gd name="T6" fmla="*/ 1027 w 2056"/>
              <a:gd name="T7" fmla="*/ 14 h 123"/>
              <a:gd name="T8" fmla="*/ 2056 w 2056"/>
              <a:gd name="T9" fmla="*/ 123 h 123"/>
              <a:gd name="T10" fmla="*/ 2056 w 2056"/>
              <a:gd name="T11" fmla="*/ 111 h 123"/>
              <a:gd name="T12" fmla="*/ 1027 w 2056"/>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2056" h="123">
                <a:moveTo>
                  <a:pt x="1027" y="0"/>
                </a:moveTo>
                <a:lnTo>
                  <a:pt x="0" y="111"/>
                </a:lnTo>
                <a:lnTo>
                  <a:pt x="0" y="123"/>
                </a:lnTo>
                <a:lnTo>
                  <a:pt x="1027" y="14"/>
                </a:lnTo>
                <a:lnTo>
                  <a:pt x="2056" y="123"/>
                </a:lnTo>
                <a:lnTo>
                  <a:pt x="2056" y="111"/>
                </a:lnTo>
                <a:lnTo>
                  <a:pt x="1027" y="0"/>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sp>
        <p:nvSpPr>
          <p:cNvPr id="35" name="Freeform 97">
            <a:extLst>
              <a:ext uri="{FF2B5EF4-FFF2-40B4-BE49-F238E27FC236}">
                <a16:creationId xmlns:a16="http://schemas.microsoft.com/office/drawing/2014/main" id="{E84C1C81-8ACE-970B-9554-1C055061B400}"/>
              </a:ext>
            </a:extLst>
          </p:cNvPr>
          <p:cNvSpPr>
            <a:spLocks/>
          </p:cNvSpPr>
          <p:nvPr/>
        </p:nvSpPr>
        <p:spPr bwMode="auto">
          <a:xfrm rot="5400000">
            <a:off x="4166856" y="3520898"/>
            <a:ext cx="2752875" cy="159335"/>
          </a:xfrm>
          <a:custGeom>
            <a:avLst/>
            <a:gdLst>
              <a:gd name="T0" fmla="*/ 1027 w 2056"/>
              <a:gd name="T1" fmla="*/ 119 h 119"/>
              <a:gd name="T2" fmla="*/ 0 w 2056"/>
              <a:gd name="T3" fmla="*/ 10 h 119"/>
              <a:gd name="T4" fmla="*/ 0 w 2056"/>
              <a:gd name="T5" fmla="*/ 0 h 119"/>
              <a:gd name="T6" fmla="*/ 1027 w 2056"/>
              <a:gd name="T7" fmla="*/ 104 h 119"/>
              <a:gd name="T8" fmla="*/ 2056 w 2056"/>
              <a:gd name="T9" fmla="*/ 0 h 119"/>
              <a:gd name="T10" fmla="*/ 2056 w 2056"/>
              <a:gd name="T11" fmla="*/ 10 h 119"/>
              <a:gd name="T12" fmla="*/ 1027 w 2056"/>
              <a:gd name="T13" fmla="*/ 119 h 119"/>
            </a:gdLst>
            <a:ahLst/>
            <a:cxnLst>
              <a:cxn ang="0">
                <a:pos x="T0" y="T1"/>
              </a:cxn>
              <a:cxn ang="0">
                <a:pos x="T2" y="T3"/>
              </a:cxn>
              <a:cxn ang="0">
                <a:pos x="T4" y="T5"/>
              </a:cxn>
              <a:cxn ang="0">
                <a:pos x="T6" y="T7"/>
              </a:cxn>
              <a:cxn ang="0">
                <a:pos x="T8" y="T9"/>
              </a:cxn>
              <a:cxn ang="0">
                <a:pos x="T10" y="T11"/>
              </a:cxn>
              <a:cxn ang="0">
                <a:pos x="T12" y="T13"/>
              </a:cxn>
            </a:cxnLst>
            <a:rect l="0" t="0" r="r" b="b"/>
            <a:pathLst>
              <a:path w="2056" h="119">
                <a:moveTo>
                  <a:pt x="1027" y="119"/>
                </a:moveTo>
                <a:lnTo>
                  <a:pt x="0" y="10"/>
                </a:lnTo>
                <a:lnTo>
                  <a:pt x="0" y="0"/>
                </a:lnTo>
                <a:lnTo>
                  <a:pt x="1027" y="104"/>
                </a:lnTo>
                <a:lnTo>
                  <a:pt x="2056" y="0"/>
                </a:lnTo>
                <a:lnTo>
                  <a:pt x="2056" y="10"/>
                </a:lnTo>
                <a:lnTo>
                  <a:pt x="1027" y="119"/>
                </a:lnTo>
                <a:close/>
              </a:path>
            </a:pathLst>
          </a:custGeom>
          <a:solidFill>
            <a:schemeClr val="bg1">
              <a:alpha val="25000"/>
            </a:schemeClr>
          </a:solidFill>
          <a:ln>
            <a:noFill/>
          </a:ln>
        </p:spPr>
        <p:txBody>
          <a:bodyPr vert="horz" wrap="square" lIns="182877" tIns="91439" rIns="182877" bIns="91439" numCol="1" anchor="t" anchorCtr="0" compatLnSpc="1">
            <a:prstTxWarp prst="textNoShape">
              <a:avLst/>
            </a:prstTxWarp>
          </a:bodyPr>
          <a:lstStyle/>
          <a:p>
            <a:pPr defTabSz="1828800"/>
            <a:endParaRPr lang="id-ID">
              <a:solidFill>
                <a:prstClr val="black"/>
              </a:solidFill>
              <a:latin typeface="Calibri"/>
            </a:endParaRPr>
          </a:p>
        </p:txBody>
      </p:sp>
      <p:cxnSp>
        <p:nvCxnSpPr>
          <p:cNvPr id="36" name="Straight Connector 35">
            <a:extLst>
              <a:ext uri="{FF2B5EF4-FFF2-40B4-BE49-F238E27FC236}">
                <a16:creationId xmlns:a16="http://schemas.microsoft.com/office/drawing/2014/main" id="{248BB437-C8F1-D468-0A5E-EA510FA87B1C}"/>
              </a:ext>
            </a:extLst>
          </p:cNvPr>
          <p:cNvCxnSpPr>
            <a:cxnSpLocks/>
          </p:cNvCxnSpPr>
          <p:nvPr/>
        </p:nvCxnSpPr>
        <p:spPr>
          <a:xfrm>
            <a:off x="6621654" y="2211487"/>
            <a:ext cx="1965896" cy="0"/>
          </a:xfrm>
          <a:prstGeom prst="line">
            <a:avLst/>
          </a:prstGeom>
          <a:ln w="19050">
            <a:solidFill>
              <a:srgbClr val="FFCE63"/>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EF365EDF-B2E7-01D5-C5BE-6E683C2DB67A}"/>
              </a:ext>
            </a:extLst>
          </p:cNvPr>
          <p:cNvSpPr txBox="1"/>
          <p:nvPr/>
        </p:nvSpPr>
        <p:spPr>
          <a:xfrm>
            <a:off x="892007" y="2054320"/>
            <a:ext cx="1794081" cy="400110"/>
          </a:xfrm>
          <a:prstGeom prst="rect">
            <a:avLst/>
          </a:prstGeom>
          <a:noFill/>
        </p:spPr>
        <p:txBody>
          <a:bodyPr wrap="none" rtlCol="0" anchor="ctr">
            <a:spAutoFit/>
          </a:bodyPr>
          <a:lstStyle/>
          <a:p>
            <a:pPr defTabSz="1828800"/>
            <a:r>
              <a:rPr lang="id-ID" sz="2000" b="1" dirty="0">
                <a:solidFill>
                  <a:srgbClr val="FF8026"/>
                </a:solidFill>
                <a:latin typeface="Century Gothic" panose="020B0502020202020204" pitchFamily="34" charset="0"/>
              </a:rPr>
              <a:t>Parietal Lobe</a:t>
            </a:r>
          </a:p>
        </p:txBody>
      </p:sp>
      <p:sp>
        <p:nvSpPr>
          <p:cNvPr id="39" name="TextBox 38">
            <a:extLst>
              <a:ext uri="{FF2B5EF4-FFF2-40B4-BE49-F238E27FC236}">
                <a16:creationId xmlns:a16="http://schemas.microsoft.com/office/drawing/2014/main" id="{647993E1-FE72-3899-AE33-AFADF58FDFCB}"/>
              </a:ext>
            </a:extLst>
          </p:cNvPr>
          <p:cNvSpPr txBox="1"/>
          <p:nvPr/>
        </p:nvSpPr>
        <p:spPr>
          <a:xfrm>
            <a:off x="936611" y="2499902"/>
            <a:ext cx="2640719" cy="461665"/>
          </a:xfrm>
          <a:prstGeom prst="rect">
            <a:avLst/>
          </a:prstGeom>
          <a:noFill/>
        </p:spPr>
        <p:txBody>
          <a:bodyPr wrap="square" rtlCol="0" anchor="ctr">
            <a:spAutoFit/>
          </a:bodyPr>
          <a:lstStyle/>
          <a:p>
            <a:pPr algn="just" defTabSz="1828800"/>
            <a:r>
              <a:rPr lang="id-ID" sz="1200" dirty="0">
                <a:solidFill>
                  <a:schemeClr val="bg2">
                    <a:lumMod val="10000"/>
                  </a:schemeClr>
                </a:solidFill>
              </a:rPr>
              <a:t>Suitable for all category</a:t>
            </a:r>
            <a:r>
              <a:rPr lang="en-US" sz="1200" dirty="0">
                <a:solidFill>
                  <a:schemeClr val="bg2">
                    <a:lumMod val="10000"/>
                  </a:schemeClr>
                </a:solidFill>
              </a:rPr>
              <a:t>, </a:t>
            </a:r>
            <a:r>
              <a:rPr lang="en-US" sz="1200" dirty="0" err="1">
                <a:solidFill>
                  <a:schemeClr val="bg2">
                    <a:lumMod val="10000"/>
                  </a:schemeClr>
                </a:solidFill>
              </a:rPr>
              <a:t>Lorem</a:t>
            </a:r>
            <a:r>
              <a:rPr lang="en-US" sz="1200" dirty="0">
                <a:solidFill>
                  <a:schemeClr val="bg2">
                    <a:lumMod val="10000"/>
                  </a:schemeClr>
                </a:solidFill>
              </a:rPr>
              <a:t> </a:t>
            </a:r>
            <a:r>
              <a:rPr lang="en-US" sz="1200" dirty="0" err="1">
                <a:solidFill>
                  <a:schemeClr val="bg2">
                    <a:lumMod val="10000"/>
                  </a:schemeClr>
                </a:solidFill>
              </a:rPr>
              <a:t>Ipsum</a:t>
            </a:r>
            <a:r>
              <a:rPr lang="en-US" sz="1200" dirty="0">
                <a:solidFill>
                  <a:schemeClr val="bg2">
                    <a:lumMod val="10000"/>
                  </a:schemeClr>
                </a:solidFill>
              </a:rPr>
              <a:t> is not simply random text.</a:t>
            </a:r>
            <a:endParaRPr lang="en-US" sz="1200" b="1" dirty="0">
              <a:solidFill>
                <a:schemeClr val="bg2">
                  <a:lumMod val="10000"/>
                </a:schemeClr>
              </a:solidFill>
            </a:endParaRPr>
          </a:p>
        </p:txBody>
      </p:sp>
      <p:sp>
        <p:nvSpPr>
          <p:cNvPr id="41" name="TextBox 40">
            <a:extLst>
              <a:ext uri="{FF2B5EF4-FFF2-40B4-BE49-F238E27FC236}">
                <a16:creationId xmlns:a16="http://schemas.microsoft.com/office/drawing/2014/main" id="{B81C53F5-2EA6-9A5F-9C5C-2D2F001714E2}"/>
              </a:ext>
            </a:extLst>
          </p:cNvPr>
          <p:cNvSpPr txBox="1"/>
          <p:nvPr/>
        </p:nvSpPr>
        <p:spPr>
          <a:xfrm>
            <a:off x="892007" y="3684867"/>
            <a:ext cx="2007281" cy="400110"/>
          </a:xfrm>
          <a:prstGeom prst="rect">
            <a:avLst/>
          </a:prstGeom>
          <a:noFill/>
        </p:spPr>
        <p:txBody>
          <a:bodyPr wrap="none" rtlCol="0" anchor="ctr">
            <a:spAutoFit/>
          </a:bodyPr>
          <a:lstStyle/>
          <a:p>
            <a:pPr defTabSz="1828800"/>
            <a:r>
              <a:rPr lang="id-ID" sz="2000" b="1" dirty="0">
                <a:solidFill>
                  <a:srgbClr val="385085"/>
                </a:solidFill>
                <a:latin typeface="Century Gothic" panose="020B0502020202020204" pitchFamily="34" charset="0"/>
              </a:rPr>
              <a:t>Occipital Lobe</a:t>
            </a:r>
          </a:p>
        </p:txBody>
      </p:sp>
      <p:sp>
        <p:nvSpPr>
          <p:cNvPr id="42" name="TextBox 41">
            <a:extLst>
              <a:ext uri="{FF2B5EF4-FFF2-40B4-BE49-F238E27FC236}">
                <a16:creationId xmlns:a16="http://schemas.microsoft.com/office/drawing/2014/main" id="{1D479BB0-B3F2-9F57-2C5F-9E176B3D5D1C}"/>
              </a:ext>
            </a:extLst>
          </p:cNvPr>
          <p:cNvSpPr txBox="1"/>
          <p:nvPr/>
        </p:nvSpPr>
        <p:spPr>
          <a:xfrm>
            <a:off x="936611" y="4130449"/>
            <a:ext cx="2449848" cy="461665"/>
          </a:xfrm>
          <a:prstGeom prst="rect">
            <a:avLst/>
          </a:prstGeom>
          <a:noFill/>
        </p:spPr>
        <p:txBody>
          <a:bodyPr wrap="square" rtlCol="0" anchor="ctr">
            <a:spAutoFit/>
          </a:bodyPr>
          <a:lstStyle/>
          <a:p>
            <a:pPr algn="just" defTabSz="1828800"/>
            <a:r>
              <a:rPr lang="id-ID" sz="1200" dirty="0">
                <a:solidFill>
                  <a:schemeClr val="bg2">
                    <a:lumMod val="10000"/>
                  </a:schemeClr>
                </a:solidFill>
              </a:rPr>
              <a:t>Suitable for all category</a:t>
            </a:r>
            <a:r>
              <a:rPr lang="en-US" sz="1200" dirty="0">
                <a:solidFill>
                  <a:schemeClr val="bg2">
                    <a:lumMod val="10000"/>
                  </a:schemeClr>
                </a:solidFill>
              </a:rPr>
              <a:t>, </a:t>
            </a:r>
            <a:r>
              <a:rPr lang="en-US" sz="1200" dirty="0" err="1">
                <a:solidFill>
                  <a:schemeClr val="bg2">
                    <a:lumMod val="10000"/>
                  </a:schemeClr>
                </a:solidFill>
              </a:rPr>
              <a:t>Lorem</a:t>
            </a:r>
            <a:r>
              <a:rPr lang="en-US" sz="1200" dirty="0">
                <a:solidFill>
                  <a:schemeClr val="bg2">
                    <a:lumMod val="10000"/>
                  </a:schemeClr>
                </a:solidFill>
              </a:rPr>
              <a:t> </a:t>
            </a:r>
            <a:r>
              <a:rPr lang="en-US" sz="1200" dirty="0" err="1">
                <a:solidFill>
                  <a:schemeClr val="bg2">
                    <a:lumMod val="10000"/>
                  </a:schemeClr>
                </a:solidFill>
              </a:rPr>
              <a:t>Ipsum</a:t>
            </a:r>
            <a:r>
              <a:rPr lang="en-US" sz="1200" dirty="0">
                <a:solidFill>
                  <a:schemeClr val="bg2">
                    <a:lumMod val="10000"/>
                  </a:schemeClr>
                </a:solidFill>
              </a:rPr>
              <a:t> is not simply random text.</a:t>
            </a:r>
            <a:endParaRPr lang="en-US" sz="1200" b="1" dirty="0">
              <a:solidFill>
                <a:schemeClr val="bg2">
                  <a:lumMod val="10000"/>
                </a:schemeClr>
              </a:solidFill>
            </a:endParaRPr>
          </a:p>
        </p:txBody>
      </p:sp>
      <p:sp>
        <p:nvSpPr>
          <p:cNvPr id="44" name="TextBox 43">
            <a:extLst>
              <a:ext uri="{FF2B5EF4-FFF2-40B4-BE49-F238E27FC236}">
                <a16:creationId xmlns:a16="http://schemas.microsoft.com/office/drawing/2014/main" id="{0965EC03-69F1-8B7A-DB45-4608577980AF}"/>
              </a:ext>
            </a:extLst>
          </p:cNvPr>
          <p:cNvSpPr txBox="1"/>
          <p:nvPr/>
        </p:nvSpPr>
        <p:spPr>
          <a:xfrm>
            <a:off x="8675280" y="2024264"/>
            <a:ext cx="2458116" cy="400110"/>
          </a:xfrm>
          <a:prstGeom prst="rect">
            <a:avLst/>
          </a:prstGeom>
          <a:noFill/>
        </p:spPr>
        <p:txBody>
          <a:bodyPr wrap="square" rtlCol="0" anchor="ctr">
            <a:spAutoFit/>
          </a:bodyPr>
          <a:lstStyle/>
          <a:p>
            <a:pPr defTabSz="1828800"/>
            <a:r>
              <a:rPr lang="id-ID" sz="2000" b="1" dirty="0">
                <a:solidFill>
                  <a:srgbClr val="FFCE63"/>
                </a:solidFill>
                <a:latin typeface="Century Gothic" panose="020B0502020202020204" pitchFamily="34" charset="0"/>
              </a:rPr>
              <a:t>Frontal Lobe</a:t>
            </a:r>
          </a:p>
        </p:txBody>
      </p:sp>
      <p:sp>
        <p:nvSpPr>
          <p:cNvPr id="45" name="TextBox 44">
            <a:extLst>
              <a:ext uri="{FF2B5EF4-FFF2-40B4-BE49-F238E27FC236}">
                <a16:creationId xmlns:a16="http://schemas.microsoft.com/office/drawing/2014/main" id="{FDB2FB43-2495-28B9-86B6-28EF1621C302}"/>
              </a:ext>
            </a:extLst>
          </p:cNvPr>
          <p:cNvSpPr txBox="1"/>
          <p:nvPr/>
        </p:nvSpPr>
        <p:spPr>
          <a:xfrm>
            <a:off x="8686431" y="2469846"/>
            <a:ext cx="2458115" cy="461665"/>
          </a:xfrm>
          <a:prstGeom prst="rect">
            <a:avLst/>
          </a:prstGeom>
          <a:noFill/>
        </p:spPr>
        <p:txBody>
          <a:bodyPr wrap="square" rtlCol="0" anchor="ctr">
            <a:spAutoFit/>
          </a:bodyPr>
          <a:lstStyle/>
          <a:p>
            <a:pPr algn="just" defTabSz="1828800"/>
            <a:r>
              <a:rPr lang="id-ID" sz="1200" dirty="0">
                <a:solidFill>
                  <a:schemeClr val="bg2">
                    <a:lumMod val="10000"/>
                  </a:schemeClr>
                </a:solidFill>
              </a:rPr>
              <a:t>Suitable for all category</a:t>
            </a:r>
            <a:r>
              <a:rPr lang="en-US" sz="1200" dirty="0">
                <a:solidFill>
                  <a:schemeClr val="bg2">
                    <a:lumMod val="10000"/>
                  </a:schemeClr>
                </a:solidFill>
              </a:rPr>
              <a:t>, </a:t>
            </a:r>
            <a:r>
              <a:rPr lang="en-US" sz="1200" dirty="0" err="1">
                <a:solidFill>
                  <a:schemeClr val="bg2">
                    <a:lumMod val="10000"/>
                  </a:schemeClr>
                </a:solidFill>
              </a:rPr>
              <a:t>Lorem</a:t>
            </a:r>
            <a:r>
              <a:rPr lang="en-US" sz="1200" dirty="0">
                <a:solidFill>
                  <a:schemeClr val="bg2">
                    <a:lumMod val="10000"/>
                  </a:schemeClr>
                </a:solidFill>
              </a:rPr>
              <a:t> </a:t>
            </a:r>
            <a:r>
              <a:rPr lang="en-US" sz="1200" dirty="0" err="1">
                <a:solidFill>
                  <a:schemeClr val="bg2">
                    <a:lumMod val="10000"/>
                  </a:schemeClr>
                </a:solidFill>
              </a:rPr>
              <a:t>Ipsum</a:t>
            </a:r>
            <a:r>
              <a:rPr lang="en-US" sz="1200" dirty="0">
                <a:solidFill>
                  <a:schemeClr val="bg2">
                    <a:lumMod val="10000"/>
                  </a:schemeClr>
                </a:solidFill>
              </a:rPr>
              <a:t> is not simply random text.</a:t>
            </a:r>
            <a:endParaRPr lang="en-US" sz="1200" b="1" dirty="0">
              <a:solidFill>
                <a:schemeClr val="bg2">
                  <a:lumMod val="10000"/>
                </a:schemeClr>
              </a:solidFill>
            </a:endParaRPr>
          </a:p>
        </p:txBody>
      </p:sp>
      <p:sp>
        <p:nvSpPr>
          <p:cNvPr id="47" name="TextBox 46">
            <a:extLst>
              <a:ext uri="{FF2B5EF4-FFF2-40B4-BE49-F238E27FC236}">
                <a16:creationId xmlns:a16="http://schemas.microsoft.com/office/drawing/2014/main" id="{F6C69A59-7118-DF88-F56B-34C2C8BB0191}"/>
              </a:ext>
            </a:extLst>
          </p:cNvPr>
          <p:cNvSpPr txBox="1"/>
          <p:nvPr/>
        </p:nvSpPr>
        <p:spPr>
          <a:xfrm>
            <a:off x="8675280" y="3684867"/>
            <a:ext cx="2581382" cy="400110"/>
          </a:xfrm>
          <a:prstGeom prst="rect">
            <a:avLst/>
          </a:prstGeom>
          <a:noFill/>
        </p:spPr>
        <p:txBody>
          <a:bodyPr wrap="square" rtlCol="0" anchor="ctr">
            <a:spAutoFit/>
          </a:bodyPr>
          <a:lstStyle/>
          <a:p>
            <a:pPr defTabSz="1828800"/>
            <a:r>
              <a:rPr lang="id-ID" sz="2000" b="1" dirty="0">
                <a:solidFill>
                  <a:srgbClr val="419CCC"/>
                </a:solidFill>
                <a:latin typeface="Century Gothic" panose="020B0502020202020204" pitchFamily="34" charset="0"/>
              </a:rPr>
              <a:t>Cerebelum</a:t>
            </a:r>
          </a:p>
        </p:txBody>
      </p:sp>
      <p:sp>
        <p:nvSpPr>
          <p:cNvPr id="48" name="TextBox 47">
            <a:extLst>
              <a:ext uri="{FF2B5EF4-FFF2-40B4-BE49-F238E27FC236}">
                <a16:creationId xmlns:a16="http://schemas.microsoft.com/office/drawing/2014/main" id="{B7030187-9014-0357-D4D0-BF0C98CA5BC1}"/>
              </a:ext>
            </a:extLst>
          </p:cNvPr>
          <p:cNvSpPr txBox="1"/>
          <p:nvPr/>
        </p:nvSpPr>
        <p:spPr>
          <a:xfrm>
            <a:off x="8686431" y="4130449"/>
            <a:ext cx="2596109" cy="461665"/>
          </a:xfrm>
          <a:prstGeom prst="rect">
            <a:avLst/>
          </a:prstGeom>
          <a:noFill/>
        </p:spPr>
        <p:txBody>
          <a:bodyPr wrap="square" rtlCol="0" anchor="ctr">
            <a:spAutoFit/>
          </a:bodyPr>
          <a:lstStyle/>
          <a:p>
            <a:pPr algn="just" defTabSz="1828800"/>
            <a:r>
              <a:rPr lang="id-ID" sz="1200" dirty="0">
                <a:solidFill>
                  <a:schemeClr val="bg2">
                    <a:lumMod val="10000"/>
                  </a:schemeClr>
                </a:solidFill>
              </a:rPr>
              <a:t>Suitable for all category</a:t>
            </a:r>
            <a:r>
              <a:rPr lang="en-US" sz="1200" dirty="0">
                <a:solidFill>
                  <a:schemeClr val="bg2">
                    <a:lumMod val="10000"/>
                  </a:schemeClr>
                </a:solidFill>
              </a:rPr>
              <a:t>, </a:t>
            </a:r>
            <a:r>
              <a:rPr lang="en-US" sz="1200" dirty="0" err="1">
                <a:solidFill>
                  <a:schemeClr val="bg2">
                    <a:lumMod val="10000"/>
                  </a:schemeClr>
                </a:solidFill>
              </a:rPr>
              <a:t>Lorem</a:t>
            </a:r>
            <a:r>
              <a:rPr lang="en-US" sz="1200" dirty="0">
                <a:solidFill>
                  <a:schemeClr val="bg2">
                    <a:lumMod val="10000"/>
                  </a:schemeClr>
                </a:solidFill>
              </a:rPr>
              <a:t> </a:t>
            </a:r>
            <a:r>
              <a:rPr lang="en-US" sz="1200" dirty="0" err="1">
                <a:solidFill>
                  <a:schemeClr val="bg2">
                    <a:lumMod val="10000"/>
                  </a:schemeClr>
                </a:solidFill>
              </a:rPr>
              <a:t>Ipsum</a:t>
            </a:r>
            <a:r>
              <a:rPr lang="en-US" sz="1200" dirty="0">
                <a:solidFill>
                  <a:schemeClr val="bg2">
                    <a:lumMod val="10000"/>
                  </a:schemeClr>
                </a:solidFill>
              </a:rPr>
              <a:t> is not simply random text.</a:t>
            </a:r>
            <a:endParaRPr lang="en-US" sz="1200" b="1" dirty="0">
              <a:solidFill>
                <a:schemeClr val="bg2">
                  <a:lumMod val="10000"/>
                </a:schemeClr>
              </a:solidFill>
            </a:endParaRPr>
          </a:p>
        </p:txBody>
      </p:sp>
    </p:spTree>
    <p:extLst>
      <p:ext uri="{BB962C8B-B14F-4D97-AF65-F5344CB8AC3E}">
        <p14:creationId xmlns:p14="http://schemas.microsoft.com/office/powerpoint/2010/main" val="392134832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TextBox 34">
            <a:extLst>
              <a:ext uri="{FF2B5EF4-FFF2-40B4-BE49-F238E27FC236}">
                <a16:creationId xmlns:a16="http://schemas.microsoft.com/office/drawing/2014/main" id="{6D21CE93-C982-29B9-8F97-97B8B8D1BBC5}"/>
              </a:ext>
            </a:extLst>
          </p:cNvPr>
          <p:cNvSpPr txBox="1"/>
          <p:nvPr/>
        </p:nvSpPr>
        <p:spPr>
          <a:xfrm>
            <a:off x="4612716" y="4513322"/>
            <a:ext cx="6495550" cy="156966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defTabSz="1828664"/>
            <a:r>
              <a:rPr lang="en-US" sz="1600" dirty="0">
                <a:latin typeface="Century Gothic" panose="020B0502020202020204" pitchFamily="34" charset="0"/>
              </a:rPr>
              <a:t>Throughout our </a:t>
            </a:r>
            <a:r>
              <a:rPr lang="en-US" sz="1600" dirty="0" err="1">
                <a:latin typeface="Century Gothic" panose="020B0502020202020204" pitchFamily="34" charset="0"/>
              </a:rPr>
              <a:t>organisation</a:t>
            </a:r>
            <a:r>
              <a:rPr lang="en-US" sz="1600" dirty="0">
                <a:latin typeface="Century Gothic" panose="020B0502020202020204" pitchFamily="34" charset="0"/>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a:t>
            </a:r>
          </a:p>
        </p:txBody>
      </p:sp>
      <p:sp>
        <p:nvSpPr>
          <p:cNvPr id="3" name="Teardrop 2">
            <a:extLst>
              <a:ext uri="{FF2B5EF4-FFF2-40B4-BE49-F238E27FC236}">
                <a16:creationId xmlns:a16="http://schemas.microsoft.com/office/drawing/2014/main" id="{37E2BDCA-CEBE-18D3-3334-28E87A390D8D}"/>
              </a:ext>
            </a:extLst>
          </p:cNvPr>
          <p:cNvSpPr/>
          <p:nvPr/>
        </p:nvSpPr>
        <p:spPr>
          <a:xfrm rot="13500000">
            <a:off x="2242461" y="1657014"/>
            <a:ext cx="2114687" cy="2114687"/>
          </a:xfrm>
          <a:prstGeom prst="teardrop">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a:endParaRPr>
          </a:p>
        </p:txBody>
      </p:sp>
      <p:sp>
        <p:nvSpPr>
          <p:cNvPr id="4" name="Teardrop 3">
            <a:extLst>
              <a:ext uri="{FF2B5EF4-FFF2-40B4-BE49-F238E27FC236}">
                <a16:creationId xmlns:a16="http://schemas.microsoft.com/office/drawing/2014/main" id="{5D14017A-8073-4CC2-6A77-30B65DE4E8E4}"/>
              </a:ext>
            </a:extLst>
          </p:cNvPr>
          <p:cNvSpPr/>
          <p:nvPr/>
        </p:nvSpPr>
        <p:spPr>
          <a:xfrm rot="2700000">
            <a:off x="4106591" y="1657014"/>
            <a:ext cx="2114687" cy="2114687"/>
          </a:xfrm>
          <a:prstGeom prst="teardrop">
            <a:avLst/>
          </a:prstGeom>
          <a:solidFill>
            <a:srgbClr val="FF8026">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a:endParaRPr>
          </a:p>
        </p:txBody>
      </p:sp>
      <p:sp>
        <p:nvSpPr>
          <p:cNvPr id="5" name="Teardrop 4">
            <a:extLst>
              <a:ext uri="{FF2B5EF4-FFF2-40B4-BE49-F238E27FC236}">
                <a16:creationId xmlns:a16="http://schemas.microsoft.com/office/drawing/2014/main" id="{A4C9A466-B0B6-7688-1479-A70B99144123}"/>
              </a:ext>
            </a:extLst>
          </p:cNvPr>
          <p:cNvSpPr/>
          <p:nvPr/>
        </p:nvSpPr>
        <p:spPr>
          <a:xfrm rot="2700000">
            <a:off x="5970721" y="1657014"/>
            <a:ext cx="2114687" cy="2114687"/>
          </a:xfrm>
          <a:prstGeom prst="teardrop">
            <a:avLst/>
          </a:prstGeom>
          <a:solidFill>
            <a:srgbClr val="F26363">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a:endParaRPr>
          </a:p>
        </p:txBody>
      </p:sp>
      <p:sp>
        <p:nvSpPr>
          <p:cNvPr id="6" name="Teardrop 5">
            <a:extLst>
              <a:ext uri="{FF2B5EF4-FFF2-40B4-BE49-F238E27FC236}">
                <a16:creationId xmlns:a16="http://schemas.microsoft.com/office/drawing/2014/main" id="{3C0960E7-E791-250E-7ABC-3F14EA13BA47}"/>
              </a:ext>
            </a:extLst>
          </p:cNvPr>
          <p:cNvSpPr/>
          <p:nvPr/>
        </p:nvSpPr>
        <p:spPr>
          <a:xfrm rot="2700000">
            <a:off x="7834851" y="1657014"/>
            <a:ext cx="2114687" cy="2114687"/>
          </a:xfrm>
          <a:prstGeom prst="teardrop">
            <a:avLst/>
          </a:prstGeom>
          <a:solidFill>
            <a:srgbClr val="995DB3">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id-ID" sz="3600">
              <a:solidFill>
                <a:prstClr val="white"/>
              </a:solidFill>
              <a:latin typeface="Calibri"/>
            </a:endParaRPr>
          </a:p>
        </p:txBody>
      </p:sp>
      <p:grpSp>
        <p:nvGrpSpPr>
          <p:cNvPr id="7" name="Group 6">
            <a:extLst>
              <a:ext uri="{FF2B5EF4-FFF2-40B4-BE49-F238E27FC236}">
                <a16:creationId xmlns:a16="http://schemas.microsoft.com/office/drawing/2014/main" id="{286B6AB0-6D4C-0893-60E9-60D7C16ECE17}"/>
              </a:ext>
            </a:extLst>
          </p:cNvPr>
          <p:cNvGrpSpPr/>
          <p:nvPr/>
        </p:nvGrpSpPr>
        <p:grpSpPr>
          <a:xfrm rot="18900000">
            <a:off x="2866825" y="2290973"/>
            <a:ext cx="861935" cy="858868"/>
            <a:chOff x="-15875" y="-1587"/>
            <a:chExt cx="4014788" cy="4000501"/>
          </a:xfrm>
          <a:solidFill>
            <a:schemeClr val="bg1"/>
          </a:solidFill>
        </p:grpSpPr>
        <p:sp>
          <p:nvSpPr>
            <p:cNvPr id="8" name="Freeform 5">
              <a:extLst>
                <a:ext uri="{FF2B5EF4-FFF2-40B4-BE49-F238E27FC236}">
                  <a16:creationId xmlns:a16="http://schemas.microsoft.com/office/drawing/2014/main" id="{1ECA2D2E-DAF7-73EF-C805-48FDCC498F6D}"/>
                </a:ext>
              </a:extLst>
            </p:cNvPr>
            <p:cNvSpPr>
              <a:spLocks noEditPoints="1"/>
            </p:cNvSpPr>
            <p:nvPr/>
          </p:nvSpPr>
          <p:spPr bwMode="auto">
            <a:xfrm>
              <a:off x="-15875" y="374651"/>
              <a:ext cx="3657600" cy="3624263"/>
            </a:xfrm>
            <a:custGeom>
              <a:avLst/>
              <a:gdLst>
                <a:gd name="T0" fmla="*/ 692 w 973"/>
                <a:gd name="T1" fmla="*/ 24 h 964"/>
                <a:gd name="T2" fmla="*/ 633 w 973"/>
                <a:gd name="T3" fmla="*/ 0 h 964"/>
                <a:gd name="T4" fmla="*/ 574 w 973"/>
                <a:gd name="T5" fmla="*/ 24 h 964"/>
                <a:gd name="T6" fmla="*/ 527 w 973"/>
                <a:gd name="T7" fmla="*/ 71 h 964"/>
                <a:gd name="T8" fmla="*/ 503 w 973"/>
                <a:gd name="T9" fmla="*/ 130 h 964"/>
                <a:gd name="T10" fmla="*/ 515 w 973"/>
                <a:gd name="T11" fmla="*/ 174 h 964"/>
                <a:gd name="T12" fmla="*/ 64 w 973"/>
                <a:gd name="T13" fmla="*/ 354 h 964"/>
                <a:gd name="T14" fmla="*/ 6 w 973"/>
                <a:gd name="T15" fmla="*/ 427 h 964"/>
                <a:gd name="T16" fmla="*/ 33 w 973"/>
                <a:gd name="T17" fmla="*/ 517 h 964"/>
                <a:gd name="T18" fmla="*/ 456 w 973"/>
                <a:gd name="T19" fmla="*/ 935 h 964"/>
                <a:gd name="T20" fmla="*/ 524 w 973"/>
                <a:gd name="T21" fmla="*/ 964 h 964"/>
                <a:gd name="T22" fmla="*/ 527 w 973"/>
                <a:gd name="T23" fmla="*/ 964 h 964"/>
                <a:gd name="T24" fmla="*/ 547 w 973"/>
                <a:gd name="T25" fmla="*/ 962 h 964"/>
                <a:gd name="T26" fmla="*/ 620 w 973"/>
                <a:gd name="T27" fmla="*/ 901 h 964"/>
                <a:gd name="T28" fmla="*/ 797 w 973"/>
                <a:gd name="T29" fmla="*/ 456 h 964"/>
                <a:gd name="T30" fmla="*/ 843 w 973"/>
                <a:gd name="T31" fmla="*/ 470 h 964"/>
                <a:gd name="T32" fmla="*/ 902 w 973"/>
                <a:gd name="T33" fmla="*/ 446 h 964"/>
                <a:gd name="T34" fmla="*/ 948 w 973"/>
                <a:gd name="T35" fmla="*/ 399 h 964"/>
                <a:gd name="T36" fmla="*/ 973 w 973"/>
                <a:gd name="T37" fmla="*/ 340 h 964"/>
                <a:gd name="T38" fmla="*/ 949 w 973"/>
                <a:gd name="T39" fmla="*/ 281 h 964"/>
                <a:gd name="T40" fmla="*/ 692 w 973"/>
                <a:gd name="T41" fmla="*/ 24 h 964"/>
                <a:gd name="T42" fmla="*/ 558 w 973"/>
                <a:gd name="T43" fmla="*/ 876 h 964"/>
                <a:gd name="T44" fmla="*/ 534 w 973"/>
                <a:gd name="T45" fmla="*/ 897 h 964"/>
                <a:gd name="T46" fmla="*/ 526 w 973"/>
                <a:gd name="T47" fmla="*/ 898 h 964"/>
                <a:gd name="T48" fmla="*/ 503 w 973"/>
                <a:gd name="T49" fmla="*/ 888 h 964"/>
                <a:gd name="T50" fmla="*/ 80 w 973"/>
                <a:gd name="T51" fmla="*/ 469 h 964"/>
                <a:gd name="T52" fmla="*/ 71 w 973"/>
                <a:gd name="T53" fmla="*/ 440 h 964"/>
                <a:gd name="T54" fmla="*/ 90 w 973"/>
                <a:gd name="T55" fmla="*/ 415 h 964"/>
                <a:gd name="T56" fmla="*/ 297 w 973"/>
                <a:gd name="T57" fmla="*/ 332 h 964"/>
                <a:gd name="T58" fmla="*/ 715 w 973"/>
                <a:gd name="T59" fmla="*/ 483 h 964"/>
                <a:gd name="T60" fmla="*/ 558 w 973"/>
                <a:gd name="T61" fmla="*/ 876 h 964"/>
                <a:gd name="T62" fmla="*/ 901 w 973"/>
                <a:gd name="T63" fmla="*/ 352 h 964"/>
                <a:gd name="T64" fmla="*/ 855 w 973"/>
                <a:gd name="T65" fmla="*/ 399 h 964"/>
                <a:gd name="T66" fmla="*/ 831 w 973"/>
                <a:gd name="T67" fmla="*/ 399 h 964"/>
                <a:gd name="T68" fmla="*/ 772 w 973"/>
                <a:gd name="T69" fmla="*/ 340 h 964"/>
                <a:gd name="T70" fmla="*/ 725 w 973"/>
                <a:gd name="T71" fmla="*/ 459 h 964"/>
                <a:gd name="T72" fmla="*/ 729 w 973"/>
                <a:gd name="T73" fmla="*/ 449 h 964"/>
                <a:gd name="T74" fmla="*/ 435 w 973"/>
                <a:gd name="T75" fmla="*/ 325 h 964"/>
                <a:gd name="T76" fmla="*/ 349 w 973"/>
                <a:gd name="T77" fmla="*/ 312 h 964"/>
                <a:gd name="T78" fmla="*/ 631 w 973"/>
                <a:gd name="T79" fmla="*/ 199 h 964"/>
                <a:gd name="T80" fmla="*/ 574 w 973"/>
                <a:gd name="T81" fmla="*/ 142 h 964"/>
                <a:gd name="T82" fmla="*/ 574 w 973"/>
                <a:gd name="T83" fmla="*/ 118 h 964"/>
                <a:gd name="T84" fmla="*/ 621 w 973"/>
                <a:gd name="T85" fmla="*/ 71 h 964"/>
                <a:gd name="T86" fmla="*/ 645 w 973"/>
                <a:gd name="T87" fmla="*/ 71 h 964"/>
                <a:gd name="T88" fmla="*/ 901 w 973"/>
                <a:gd name="T89" fmla="*/ 328 h 964"/>
                <a:gd name="T90" fmla="*/ 901 w 973"/>
                <a:gd name="T91" fmla="*/ 352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3" h="964">
                  <a:moveTo>
                    <a:pt x="692" y="24"/>
                  </a:moveTo>
                  <a:cubicBezTo>
                    <a:pt x="676" y="8"/>
                    <a:pt x="655" y="0"/>
                    <a:pt x="633" y="0"/>
                  </a:cubicBezTo>
                  <a:cubicBezTo>
                    <a:pt x="611" y="0"/>
                    <a:pt x="590" y="8"/>
                    <a:pt x="574" y="24"/>
                  </a:cubicBezTo>
                  <a:cubicBezTo>
                    <a:pt x="527" y="71"/>
                    <a:pt x="527" y="71"/>
                    <a:pt x="527" y="71"/>
                  </a:cubicBezTo>
                  <a:cubicBezTo>
                    <a:pt x="511" y="87"/>
                    <a:pt x="503" y="108"/>
                    <a:pt x="503" y="130"/>
                  </a:cubicBezTo>
                  <a:cubicBezTo>
                    <a:pt x="503" y="146"/>
                    <a:pt x="507" y="161"/>
                    <a:pt x="515" y="174"/>
                  </a:cubicBezTo>
                  <a:cubicBezTo>
                    <a:pt x="64" y="354"/>
                    <a:pt x="64" y="354"/>
                    <a:pt x="64" y="354"/>
                  </a:cubicBezTo>
                  <a:cubicBezTo>
                    <a:pt x="33" y="368"/>
                    <a:pt x="12" y="395"/>
                    <a:pt x="6" y="427"/>
                  </a:cubicBezTo>
                  <a:cubicBezTo>
                    <a:pt x="0" y="460"/>
                    <a:pt x="10" y="493"/>
                    <a:pt x="33" y="517"/>
                  </a:cubicBezTo>
                  <a:cubicBezTo>
                    <a:pt x="456" y="935"/>
                    <a:pt x="456" y="935"/>
                    <a:pt x="456" y="935"/>
                  </a:cubicBezTo>
                  <a:cubicBezTo>
                    <a:pt x="475" y="953"/>
                    <a:pt x="499" y="963"/>
                    <a:pt x="524" y="964"/>
                  </a:cubicBezTo>
                  <a:cubicBezTo>
                    <a:pt x="525" y="964"/>
                    <a:pt x="526" y="964"/>
                    <a:pt x="527" y="964"/>
                  </a:cubicBezTo>
                  <a:cubicBezTo>
                    <a:pt x="534" y="964"/>
                    <a:pt x="540" y="963"/>
                    <a:pt x="547" y="962"/>
                  </a:cubicBezTo>
                  <a:cubicBezTo>
                    <a:pt x="580" y="955"/>
                    <a:pt x="607" y="932"/>
                    <a:pt x="620" y="901"/>
                  </a:cubicBezTo>
                  <a:cubicBezTo>
                    <a:pt x="797" y="456"/>
                    <a:pt x="797" y="456"/>
                    <a:pt x="797" y="456"/>
                  </a:cubicBezTo>
                  <a:cubicBezTo>
                    <a:pt x="811" y="465"/>
                    <a:pt x="826" y="470"/>
                    <a:pt x="843" y="470"/>
                  </a:cubicBezTo>
                  <a:cubicBezTo>
                    <a:pt x="865" y="470"/>
                    <a:pt x="886" y="461"/>
                    <a:pt x="902" y="446"/>
                  </a:cubicBezTo>
                  <a:cubicBezTo>
                    <a:pt x="948" y="399"/>
                    <a:pt x="948" y="399"/>
                    <a:pt x="948" y="399"/>
                  </a:cubicBezTo>
                  <a:cubicBezTo>
                    <a:pt x="964" y="383"/>
                    <a:pt x="973" y="362"/>
                    <a:pt x="973" y="340"/>
                  </a:cubicBezTo>
                  <a:cubicBezTo>
                    <a:pt x="973" y="317"/>
                    <a:pt x="964" y="297"/>
                    <a:pt x="949" y="281"/>
                  </a:cubicBezTo>
                  <a:lnTo>
                    <a:pt x="692" y="24"/>
                  </a:lnTo>
                  <a:close/>
                  <a:moveTo>
                    <a:pt x="558" y="876"/>
                  </a:moveTo>
                  <a:cubicBezTo>
                    <a:pt x="554" y="887"/>
                    <a:pt x="545" y="895"/>
                    <a:pt x="534" y="897"/>
                  </a:cubicBezTo>
                  <a:cubicBezTo>
                    <a:pt x="531" y="897"/>
                    <a:pt x="529" y="898"/>
                    <a:pt x="526" y="898"/>
                  </a:cubicBezTo>
                  <a:cubicBezTo>
                    <a:pt x="518" y="897"/>
                    <a:pt x="510" y="894"/>
                    <a:pt x="503" y="888"/>
                  </a:cubicBezTo>
                  <a:cubicBezTo>
                    <a:pt x="80" y="469"/>
                    <a:pt x="80" y="469"/>
                    <a:pt x="80" y="469"/>
                  </a:cubicBezTo>
                  <a:cubicBezTo>
                    <a:pt x="72" y="461"/>
                    <a:pt x="69" y="450"/>
                    <a:pt x="71" y="440"/>
                  </a:cubicBezTo>
                  <a:cubicBezTo>
                    <a:pt x="73" y="429"/>
                    <a:pt x="80" y="420"/>
                    <a:pt x="90" y="415"/>
                  </a:cubicBezTo>
                  <a:cubicBezTo>
                    <a:pt x="297" y="332"/>
                    <a:pt x="297" y="332"/>
                    <a:pt x="297" y="332"/>
                  </a:cubicBezTo>
                  <a:cubicBezTo>
                    <a:pt x="436" y="379"/>
                    <a:pt x="576" y="334"/>
                    <a:pt x="715" y="483"/>
                  </a:cubicBezTo>
                  <a:lnTo>
                    <a:pt x="558" y="876"/>
                  </a:lnTo>
                  <a:close/>
                  <a:moveTo>
                    <a:pt x="901" y="352"/>
                  </a:moveTo>
                  <a:cubicBezTo>
                    <a:pt x="855" y="399"/>
                    <a:pt x="855" y="399"/>
                    <a:pt x="855" y="399"/>
                  </a:cubicBezTo>
                  <a:cubicBezTo>
                    <a:pt x="848" y="405"/>
                    <a:pt x="837" y="405"/>
                    <a:pt x="831" y="399"/>
                  </a:cubicBezTo>
                  <a:cubicBezTo>
                    <a:pt x="772" y="340"/>
                    <a:pt x="772" y="340"/>
                    <a:pt x="772" y="340"/>
                  </a:cubicBezTo>
                  <a:cubicBezTo>
                    <a:pt x="725" y="459"/>
                    <a:pt x="725" y="459"/>
                    <a:pt x="725" y="459"/>
                  </a:cubicBezTo>
                  <a:cubicBezTo>
                    <a:pt x="729" y="449"/>
                    <a:pt x="729" y="449"/>
                    <a:pt x="729" y="449"/>
                  </a:cubicBezTo>
                  <a:cubicBezTo>
                    <a:pt x="628" y="349"/>
                    <a:pt x="527" y="337"/>
                    <a:pt x="435" y="325"/>
                  </a:cubicBezTo>
                  <a:cubicBezTo>
                    <a:pt x="406" y="322"/>
                    <a:pt x="377" y="318"/>
                    <a:pt x="349" y="312"/>
                  </a:cubicBezTo>
                  <a:cubicBezTo>
                    <a:pt x="631" y="199"/>
                    <a:pt x="631" y="199"/>
                    <a:pt x="631" y="199"/>
                  </a:cubicBezTo>
                  <a:cubicBezTo>
                    <a:pt x="574" y="142"/>
                    <a:pt x="574" y="142"/>
                    <a:pt x="574" y="142"/>
                  </a:cubicBezTo>
                  <a:cubicBezTo>
                    <a:pt x="568" y="135"/>
                    <a:pt x="568" y="125"/>
                    <a:pt x="574" y="118"/>
                  </a:cubicBezTo>
                  <a:cubicBezTo>
                    <a:pt x="621" y="71"/>
                    <a:pt x="621" y="71"/>
                    <a:pt x="621" y="71"/>
                  </a:cubicBezTo>
                  <a:cubicBezTo>
                    <a:pt x="628" y="65"/>
                    <a:pt x="638" y="65"/>
                    <a:pt x="645" y="71"/>
                  </a:cubicBezTo>
                  <a:cubicBezTo>
                    <a:pt x="901" y="328"/>
                    <a:pt x="901" y="328"/>
                    <a:pt x="901" y="328"/>
                  </a:cubicBezTo>
                  <a:cubicBezTo>
                    <a:pt x="908" y="335"/>
                    <a:pt x="908" y="345"/>
                    <a:pt x="901" y="35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sp>
          <p:nvSpPr>
            <p:cNvPr id="9" name="Freeform 6">
              <a:extLst>
                <a:ext uri="{FF2B5EF4-FFF2-40B4-BE49-F238E27FC236}">
                  <a16:creationId xmlns:a16="http://schemas.microsoft.com/office/drawing/2014/main" id="{CCB29138-ED7F-117A-08EA-508649DE3033}"/>
                </a:ext>
              </a:extLst>
            </p:cNvPr>
            <p:cNvSpPr>
              <a:spLocks noEditPoints="1"/>
            </p:cNvSpPr>
            <p:nvPr/>
          </p:nvSpPr>
          <p:spPr bwMode="auto">
            <a:xfrm>
              <a:off x="1751013" y="1998663"/>
              <a:ext cx="623888" cy="623888"/>
            </a:xfrm>
            <a:custGeom>
              <a:avLst/>
              <a:gdLst>
                <a:gd name="T0" fmla="*/ 83 w 166"/>
                <a:gd name="T1" fmla="*/ 166 h 166"/>
                <a:gd name="T2" fmla="*/ 166 w 166"/>
                <a:gd name="T3" fmla="*/ 83 h 166"/>
                <a:gd name="T4" fmla="*/ 83 w 166"/>
                <a:gd name="T5" fmla="*/ 0 h 166"/>
                <a:gd name="T6" fmla="*/ 0 w 166"/>
                <a:gd name="T7" fmla="*/ 83 h 166"/>
                <a:gd name="T8" fmla="*/ 83 w 166"/>
                <a:gd name="T9" fmla="*/ 166 h 166"/>
                <a:gd name="T10" fmla="*/ 83 w 166"/>
                <a:gd name="T11" fmla="*/ 33 h 166"/>
                <a:gd name="T12" fmla="*/ 133 w 166"/>
                <a:gd name="T13" fmla="*/ 83 h 166"/>
                <a:gd name="T14" fmla="*/ 83 w 166"/>
                <a:gd name="T15" fmla="*/ 133 h 166"/>
                <a:gd name="T16" fmla="*/ 33 w 166"/>
                <a:gd name="T17" fmla="*/ 83 h 166"/>
                <a:gd name="T18" fmla="*/ 83 w 166"/>
                <a:gd name="T19" fmla="*/ 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166"/>
                  </a:moveTo>
                  <a:cubicBezTo>
                    <a:pt x="128" y="166"/>
                    <a:pt x="166" y="129"/>
                    <a:pt x="166" y="83"/>
                  </a:cubicBezTo>
                  <a:cubicBezTo>
                    <a:pt x="166" y="37"/>
                    <a:pt x="128" y="0"/>
                    <a:pt x="83" y="0"/>
                  </a:cubicBezTo>
                  <a:cubicBezTo>
                    <a:pt x="37" y="0"/>
                    <a:pt x="0" y="37"/>
                    <a:pt x="0" y="83"/>
                  </a:cubicBezTo>
                  <a:cubicBezTo>
                    <a:pt x="0" y="129"/>
                    <a:pt x="37" y="166"/>
                    <a:pt x="83" y="166"/>
                  </a:cubicBezTo>
                  <a:close/>
                  <a:moveTo>
                    <a:pt x="83" y="33"/>
                  </a:moveTo>
                  <a:cubicBezTo>
                    <a:pt x="110" y="33"/>
                    <a:pt x="133" y="56"/>
                    <a:pt x="133" y="83"/>
                  </a:cubicBezTo>
                  <a:cubicBezTo>
                    <a:pt x="133" y="111"/>
                    <a:pt x="110" y="133"/>
                    <a:pt x="83" y="133"/>
                  </a:cubicBezTo>
                  <a:cubicBezTo>
                    <a:pt x="55" y="133"/>
                    <a:pt x="33" y="111"/>
                    <a:pt x="33" y="83"/>
                  </a:cubicBezTo>
                  <a:cubicBezTo>
                    <a:pt x="33" y="56"/>
                    <a:pt x="55" y="33"/>
                    <a:pt x="83"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sp>
          <p:nvSpPr>
            <p:cNvPr id="10" name="Freeform 7">
              <a:extLst>
                <a:ext uri="{FF2B5EF4-FFF2-40B4-BE49-F238E27FC236}">
                  <a16:creationId xmlns:a16="http://schemas.microsoft.com/office/drawing/2014/main" id="{A276E5A9-0092-03D5-1EED-466F1DFB852E}"/>
                </a:ext>
              </a:extLst>
            </p:cNvPr>
            <p:cNvSpPr>
              <a:spLocks noEditPoints="1"/>
            </p:cNvSpPr>
            <p:nvPr/>
          </p:nvSpPr>
          <p:spPr bwMode="auto">
            <a:xfrm>
              <a:off x="3375025" y="-1587"/>
              <a:ext cx="623888" cy="623888"/>
            </a:xfrm>
            <a:custGeom>
              <a:avLst/>
              <a:gdLst>
                <a:gd name="T0" fmla="*/ 83 w 166"/>
                <a:gd name="T1" fmla="*/ 0 h 166"/>
                <a:gd name="T2" fmla="*/ 0 w 166"/>
                <a:gd name="T3" fmla="*/ 83 h 166"/>
                <a:gd name="T4" fmla="*/ 83 w 166"/>
                <a:gd name="T5" fmla="*/ 166 h 166"/>
                <a:gd name="T6" fmla="*/ 166 w 166"/>
                <a:gd name="T7" fmla="*/ 83 h 166"/>
                <a:gd name="T8" fmla="*/ 83 w 166"/>
                <a:gd name="T9" fmla="*/ 0 h 166"/>
                <a:gd name="T10" fmla="*/ 83 w 166"/>
                <a:gd name="T11" fmla="*/ 133 h 166"/>
                <a:gd name="T12" fmla="*/ 33 w 166"/>
                <a:gd name="T13" fmla="*/ 83 h 166"/>
                <a:gd name="T14" fmla="*/ 83 w 166"/>
                <a:gd name="T15" fmla="*/ 33 h 166"/>
                <a:gd name="T16" fmla="*/ 133 w 166"/>
                <a:gd name="T17" fmla="*/ 83 h 166"/>
                <a:gd name="T18" fmla="*/ 83 w 166"/>
                <a:gd name="T19" fmla="*/ 1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0"/>
                  </a:moveTo>
                  <a:cubicBezTo>
                    <a:pt x="37" y="0"/>
                    <a:pt x="0" y="37"/>
                    <a:pt x="0" y="83"/>
                  </a:cubicBezTo>
                  <a:cubicBezTo>
                    <a:pt x="0" y="129"/>
                    <a:pt x="37" y="166"/>
                    <a:pt x="83" y="166"/>
                  </a:cubicBezTo>
                  <a:cubicBezTo>
                    <a:pt x="129" y="166"/>
                    <a:pt x="166" y="129"/>
                    <a:pt x="166" y="83"/>
                  </a:cubicBezTo>
                  <a:cubicBezTo>
                    <a:pt x="166" y="37"/>
                    <a:pt x="129" y="0"/>
                    <a:pt x="83" y="0"/>
                  </a:cubicBezTo>
                  <a:close/>
                  <a:moveTo>
                    <a:pt x="83" y="133"/>
                  </a:moveTo>
                  <a:cubicBezTo>
                    <a:pt x="55" y="133"/>
                    <a:pt x="33" y="111"/>
                    <a:pt x="33" y="83"/>
                  </a:cubicBezTo>
                  <a:cubicBezTo>
                    <a:pt x="33" y="56"/>
                    <a:pt x="55" y="33"/>
                    <a:pt x="83" y="33"/>
                  </a:cubicBezTo>
                  <a:cubicBezTo>
                    <a:pt x="110" y="33"/>
                    <a:pt x="133" y="56"/>
                    <a:pt x="133" y="83"/>
                  </a:cubicBezTo>
                  <a:cubicBezTo>
                    <a:pt x="133" y="111"/>
                    <a:pt x="110" y="133"/>
                    <a:pt x="83" y="1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sp>
          <p:nvSpPr>
            <p:cNvPr id="11" name="Freeform 8">
              <a:extLst>
                <a:ext uri="{FF2B5EF4-FFF2-40B4-BE49-F238E27FC236}">
                  <a16:creationId xmlns:a16="http://schemas.microsoft.com/office/drawing/2014/main" id="{1C8E20D4-ED6F-A66E-5244-CBC63AD2C651}"/>
                </a:ext>
              </a:extLst>
            </p:cNvPr>
            <p:cNvSpPr>
              <a:spLocks noEditPoints="1"/>
            </p:cNvSpPr>
            <p:nvPr/>
          </p:nvSpPr>
          <p:spPr bwMode="auto">
            <a:xfrm>
              <a:off x="1000125" y="1874838"/>
              <a:ext cx="500063" cy="500063"/>
            </a:xfrm>
            <a:custGeom>
              <a:avLst/>
              <a:gdLst>
                <a:gd name="T0" fmla="*/ 0 w 133"/>
                <a:gd name="T1" fmla="*/ 66 h 133"/>
                <a:gd name="T2" fmla="*/ 67 w 133"/>
                <a:gd name="T3" fmla="*/ 133 h 133"/>
                <a:gd name="T4" fmla="*/ 133 w 133"/>
                <a:gd name="T5" fmla="*/ 66 h 133"/>
                <a:gd name="T6" fmla="*/ 67 w 133"/>
                <a:gd name="T7" fmla="*/ 0 h 133"/>
                <a:gd name="T8" fmla="*/ 0 w 133"/>
                <a:gd name="T9" fmla="*/ 66 h 133"/>
                <a:gd name="T10" fmla="*/ 67 w 133"/>
                <a:gd name="T11" fmla="*/ 33 h 133"/>
                <a:gd name="T12" fmla="*/ 100 w 133"/>
                <a:gd name="T13" fmla="*/ 66 h 133"/>
                <a:gd name="T14" fmla="*/ 67 w 133"/>
                <a:gd name="T15" fmla="*/ 100 h 133"/>
                <a:gd name="T16" fmla="*/ 33 w 133"/>
                <a:gd name="T17" fmla="*/ 66 h 133"/>
                <a:gd name="T18" fmla="*/ 67 w 133"/>
                <a:gd name="T19"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33">
                  <a:moveTo>
                    <a:pt x="0" y="66"/>
                  </a:moveTo>
                  <a:cubicBezTo>
                    <a:pt x="0" y="103"/>
                    <a:pt x="30" y="133"/>
                    <a:pt x="67" y="133"/>
                  </a:cubicBezTo>
                  <a:cubicBezTo>
                    <a:pt x="103" y="133"/>
                    <a:pt x="133" y="103"/>
                    <a:pt x="133" y="66"/>
                  </a:cubicBezTo>
                  <a:cubicBezTo>
                    <a:pt x="133" y="30"/>
                    <a:pt x="103" y="0"/>
                    <a:pt x="67" y="0"/>
                  </a:cubicBezTo>
                  <a:cubicBezTo>
                    <a:pt x="30" y="0"/>
                    <a:pt x="0" y="30"/>
                    <a:pt x="0" y="66"/>
                  </a:cubicBezTo>
                  <a:close/>
                  <a:moveTo>
                    <a:pt x="67" y="33"/>
                  </a:moveTo>
                  <a:cubicBezTo>
                    <a:pt x="85" y="33"/>
                    <a:pt x="100" y="48"/>
                    <a:pt x="100" y="66"/>
                  </a:cubicBezTo>
                  <a:cubicBezTo>
                    <a:pt x="100" y="85"/>
                    <a:pt x="85" y="100"/>
                    <a:pt x="67" y="100"/>
                  </a:cubicBezTo>
                  <a:cubicBezTo>
                    <a:pt x="48" y="100"/>
                    <a:pt x="33" y="85"/>
                    <a:pt x="33" y="66"/>
                  </a:cubicBezTo>
                  <a:cubicBezTo>
                    <a:pt x="33" y="48"/>
                    <a:pt x="48" y="33"/>
                    <a:pt x="67"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sp>
          <p:nvSpPr>
            <p:cNvPr id="12" name="Oval 9">
              <a:extLst>
                <a:ext uri="{FF2B5EF4-FFF2-40B4-BE49-F238E27FC236}">
                  <a16:creationId xmlns:a16="http://schemas.microsoft.com/office/drawing/2014/main" id="{BAC9F8E7-8A89-F29E-33DA-A499D9D24623}"/>
                </a:ext>
              </a:extLst>
            </p:cNvPr>
            <p:cNvSpPr>
              <a:spLocks noChangeArrowheads="1"/>
            </p:cNvSpPr>
            <p:nvPr/>
          </p:nvSpPr>
          <p:spPr bwMode="auto">
            <a:xfrm>
              <a:off x="1500188" y="2751138"/>
              <a:ext cx="250825" cy="247650"/>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sp>
          <p:nvSpPr>
            <p:cNvPr id="13" name="Oval 10">
              <a:extLst>
                <a:ext uri="{FF2B5EF4-FFF2-40B4-BE49-F238E27FC236}">
                  <a16:creationId xmlns:a16="http://schemas.microsoft.com/office/drawing/2014/main" id="{10037AEC-BAE1-75C0-EE78-CDEE8F99E755}"/>
                </a:ext>
              </a:extLst>
            </p:cNvPr>
            <p:cNvSpPr>
              <a:spLocks noChangeArrowheads="1"/>
            </p:cNvSpPr>
            <p:nvPr/>
          </p:nvSpPr>
          <p:spPr bwMode="auto">
            <a:xfrm>
              <a:off x="3498850" y="874713"/>
              <a:ext cx="252413" cy="247650"/>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grpSp>
      <p:grpSp>
        <p:nvGrpSpPr>
          <p:cNvPr id="14" name="Group 13">
            <a:extLst>
              <a:ext uri="{FF2B5EF4-FFF2-40B4-BE49-F238E27FC236}">
                <a16:creationId xmlns:a16="http://schemas.microsoft.com/office/drawing/2014/main" id="{679A5E60-9138-84B1-916D-916667FF1CD8}"/>
              </a:ext>
            </a:extLst>
          </p:cNvPr>
          <p:cNvGrpSpPr/>
          <p:nvPr/>
        </p:nvGrpSpPr>
        <p:grpSpPr>
          <a:xfrm>
            <a:off x="4843048" y="2364916"/>
            <a:ext cx="728224" cy="684852"/>
            <a:chOff x="-1587" y="-3175"/>
            <a:chExt cx="506412" cy="476250"/>
          </a:xfrm>
          <a:solidFill>
            <a:schemeClr val="bg1"/>
          </a:solidFill>
        </p:grpSpPr>
        <p:sp>
          <p:nvSpPr>
            <p:cNvPr id="15" name="Oval 14">
              <a:extLst>
                <a:ext uri="{FF2B5EF4-FFF2-40B4-BE49-F238E27FC236}">
                  <a16:creationId xmlns:a16="http://schemas.microsoft.com/office/drawing/2014/main" id="{18BA91DC-4279-F287-A77C-62B49261ADB0}"/>
                </a:ext>
              </a:extLst>
            </p:cNvPr>
            <p:cNvSpPr>
              <a:spLocks noChangeArrowheads="1"/>
            </p:cNvSpPr>
            <p:nvPr/>
          </p:nvSpPr>
          <p:spPr bwMode="auto">
            <a:xfrm>
              <a:off x="244475" y="257175"/>
              <a:ext cx="60325" cy="61913"/>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sp>
          <p:nvSpPr>
            <p:cNvPr id="16" name="Freeform 15">
              <a:extLst>
                <a:ext uri="{FF2B5EF4-FFF2-40B4-BE49-F238E27FC236}">
                  <a16:creationId xmlns:a16="http://schemas.microsoft.com/office/drawing/2014/main" id="{00018EA7-6A3D-1E9B-8A27-F599477FA490}"/>
                </a:ext>
              </a:extLst>
            </p:cNvPr>
            <p:cNvSpPr>
              <a:spLocks noEditPoints="1"/>
            </p:cNvSpPr>
            <p:nvPr/>
          </p:nvSpPr>
          <p:spPr bwMode="auto">
            <a:xfrm>
              <a:off x="-1587" y="-3175"/>
              <a:ext cx="506412"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grpSp>
      <p:grpSp>
        <p:nvGrpSpPr>
          <p:cNvPr id="17" name="Group 16">
            <a:extLst>
              <a:ext uri="{FF2B5EF4-FFF2-40B4-BE49-F238E27FC236}">
                <a16:creationId xmlns:a16="http://schemas.microsoft.com/office/drawing/2014/main" id="{6A0D87D6-9999-F1F3-B5C8-8B52DCA6C5CC}"/>
              </a:ext>
            </a:extLst>
          </p:cNvPr>
          <p:cNvGrpSpPr/>
          <p:nvPr/>
        </p:nvGrpSpPr>
        <p:grpSpPr>
          <a:xfrm>
            <a:off x="6646387" y="2247104"/>
            <a:ext cx="802315" cy="802663"/>
            <a:chOff x="-1587" y="-3175"/>
            <a:chExt cx="3670300" cy="3671888"/>
          </a:xfrm>
          <a:solidFill>
            <a:schemeClr val="bg1"/>
          </a:solidFill>
        </p:grpSpPr>
        <p:sp>
          <p:nvSpPr>
            <p:cNvPr id="18" name="Freeform 24">
              <a:extLst>
                <a:ext uri="{FF2B5EF4-FFF2-40B4-BE49-F238E27FC236}">
                  <a16:creationId xmlns:a16="http://schemas.microsoft.com/office/drawing/2014/main" id="{FDF04244-FC3C-F528-3E96-9E694F14E9D2}"/>
                </a:ext>
              </a:extLst>
            </p:cNvPr>
            <p:cNvSpPr>
              <a:spLocks noEditPoints="1"/>
            </p:cNvSpPr>
            <p:nvPr/>
          </p:nvSpPr>
          <p:spPr bwMode="auto">
            <a:xfrm>
              <a:off x="-1587" y="-3175"/>
              <a:ext cx="3670300" cy="3671888"/>
            </a:xfrm>
            <a:custGeom>
              <a:avLst/>
              <a:gdLst>
                <a:gd name="T0" fmla="*/ 631 w 976"/>
                <a:gd name="T1" fmla="*/ 306 h 976"/>
                <a:gd name="T2" fmla="*/ 488 w 976"/>
                <a:gd name="T3" fmla="*/ 0 h 976"/>
                <a:gd name="T4" fmla="*/ 275 w 976"/>
                <a:gd name="T5" fmla="*/ 312 h 976"/>
                <a:gd name="T6" fmla="*/ 244 w 976"/>
                <a:gd name="T7" fmla="*/ 329 h 976"/>
                <a:gd name="T8" fmla="*/ 92 w 976"/>
                <a:gd name="T9" fmla="*/ 305 h 976"/>
                <a:gd name="T10" fmla="*/ 0 w 976"/>
                <a:gd name="T11" fmla="*/ 885 h 976"/>
                <a:gd name="T12" fmla="*/ 183 w 976"/>
                <a:gd name="T13" fmla="*/ 976 h 976"/>
                <a:gd name="T14" fmla="*/ 266 w 976"/>
                <a:gd name="T15" fmla="*/ 924 h 976"/>
                <a:gd name="T16" fmla="*/ 275 w 976"/>
                <a:gd name="T17" fmla="*/ 926 h 976"/>
                <a:gd name="T18" fmla="*/ 580 w 976"/>
                <a:gd name="T19" fmla="*/ 976 h 976"/>
                <a:gd name="T20" fmla="*/ 856 w 976"/>
                <a:gd name="T21" fmla="*/ 917 h 976"/>
                <a:gd name="T22" fmla="*/ 870 w 976"/>
                <a:gd name="T23" fmla="*/ 831 h 976"/>
                <a:gd name="T24" fmla="*/ 920 w 976"/>
                <a:gd name="T25" fmla="*/ 669 h 976"/>
                <a:gd name="T26" fmla="*/ 949 w 976"/>
                <a:gd name="T27" fmla="*/ 512 h 976"/>
                <a:gd name="T28" fmla="*/ 976 w 976"/>
                <a:gd name="T29" fmla="*/ 439 h 976"/>
                <a:gd name="T30" fmla="*/ 890 w 976"/>
                <a:gd name="T31" fmla="*/ 319 h 976"/>
                <a:gd name="T32" fmla="*/ 183 w 976"/>
                <a:gd name="T33" fmla="*/ 915 h 976"/>
                <a:gd name="T34" fmla="*/ 61 w 976"/>
                <a:gd name="T35" fmla="*/ 885 h 976"/>
                <a:gd name="T36" fmla="*/ 92 w 976"/>
                <a:gd name="T37" fmla="*/ 366 h 976"/>
                <a:gd name="T38" fmla="*/ 214 w 976"/>
                <a:gd name="T39" fmla="*/ 397 h 976"/>
                <a:gd name="T40" fmla="*/ 914 w 976"/>
                <a:gd name="T41" fmla="*/ 443 h 976"/>
                <a:gd name="T42" fmla="*/ 793 w 976"/>
                <a:gd name="T43" fmla="*/ 488 h 976"/>
                <a:gd name="T44" fmla="*/ 793 w 976"/>
                <a:gd name="T45" fmla="*/ 519 h 976"/>
                <a:gd name="T46" fmla="*/ 901 w 976"/>
                <a:gd name="T47" fmla="*/ 575 h 976"/>
                <a:gd name="T48" fmla="*/ 763 w 976"/>
                <a:gd name="T49" fmla="*/ 641 h 976"/>
                <a:gd name="T50" fmla="*/ 763 w 976"/>
                <a:gd name="T51" fmla="*/ 671 h 976"/>
                <a:gd name="T52" fmla="*/ 862 w 976"/>
                <a:gd name="T53" fmla="*/ 734 h 976"/>
                <a:gd name="T54" fmla="*/ 732 w 976"/>
                <a:gd name="T55" fmla="*/ 793 h 976"/>
                <a:gd name="T56" fmla="*/ 732 w 976"/>
                <a:gd name="T57" fmla="*/ 824 h 976"/>
                <a:gd name="T58" fmla="*/ 811 w 976"/>
                <a:gd name="T59" fmla="*/ 866 h 976"/>
                <a:gd name="T60" fmla="*/ 747 w 976"/>
                <a:gd name="T61" fmla="*/ 915 h 976"/>
                <a:gd name="T62" fmla="*/ 411 w 976"/>
                <a:gd name="T63" fmla="*/ 896 h 976"/>
                <a:gd name="T64" fmla="*/ 244 w 976"/>
                <a:gd name="T65" fmla="*/ 835 h 976"/>
                <a:gd name="T66" fmla="*/ 268 w 976"/>
                <a:gd name="T67" fmla="*/ 382 h 976"/>
                <a:gd name="T68" fmla="*/ 458 w 976"/>
                <a:gd name="T69" fmla="*/ 92 h 976"/>
                <a:gd name="T70" fmla="*/ 577 w 976"/>
                <a:gd name="T71" fmla="*/ 206 h 976"/>
                <a:gd name="T72" fmla="*/ 879 w 976"/>
                <a:gd name="T73" fmla="*/ 377 h 976"/>
                <a:gd name="T74" fmla="*/ 914 w 976"/>
                <a:gd name="T75" fmla="*/ 443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76" h="976">
                  <a:moveTo>
                    <a:pt x="890" y="319"/>
                  </a:moveTo>
                  <a:cubicBezTo>
                    <a:pt x="851" y="309"/>
                    <a:pt x="762" y="309"/>
                    <a:pt x="631" y="306"/>
                  </a:cubicBezTo>
                  <a:cubicBezTo>
                    <a:pt x="637" y="277"/>
                    <a:pt x="638" y="252"/>
                    <a:pt x="638" y="206"/>
                  </a:cubicBezTo>
                  <a:cubicBezTo>
                    <a:pt x="638" y="96"/>
                    <a:pt x="559" y="0"/>
                    <a:pt x="488" y="0"/>
                  </a:cubicBezTo>
                  <a:cubicBezTo>
                    <a:pt x="438" y="0"/>
                    <a:pt x="397" y="41"/>
                    <a:pt x="397" y="91"/>
                  </a:cubicBezTo>
                  <a:cubicBezTo>
                    <a:pt x="396" y="152"/>
                    <a:pt x="377" y="258"/>
                    <a:pt x="275" y="312"/>
                  </a:cubicBezTo>
                  <a:cubicBezTo>
                    <a:pt x="267" y="316"/>
                    <a:pt x="246" y="327"/>
                    <a:pt x="242" y="328"/>
                  </a:cubicBezTo>
                  <a:cubicBezTo>
                    <a:pt x="244" y="329"/>
                    <a:pt x="244" y="329"/>
                    <a:pt x="244" y="329"/>
                  </a:cubicBezTo>
                  <a:cubicBezTo>
                    <a:pt x="228" y="316"/>
                    <a:pt x="206" y="305"/>
                    <a:pt x="183" y="305"/>
                  </a:cubicBezTo>
                  <a:cubicBezTo>
                    <a:pt x="92" y="305"/>
                    <a:pt x="92" y="305"/>
                    <a:pt x="92" y="305"/>
                  </a:cubicBezTo>
                  <a:cubicBezTo>
                    <a:pt x="41" y="305"/>
                    <a:pt x="0" y="346"/>
                    <a:pt x="0" y="397"/>
                  </a:cubicBezTo>
                  <a:cubicBezTo>
                    <a:pt x="0" y="885"/>
                    <a:pt x="0" y="885"/>
                    <a:pt x="0" y="885"/>
                  </a:cubicBezTo>
                  <a:cubicBezTo>
                    <a:pt x="0" y="935"/>
                    <a:pt x="41" y="976"/>
                    <a:pt x="92" y="976"/>
                  </a:cubicBezTo>
                  <a:cubicBezTo>
                    <a:pt x="183" y="976"/>
                    <a:pt x="183" y="976"/>
                    <a:pt x="183" y="976"/>
                  </a:cubicBezTo>
                  <a:cubicBezTo>
                    <a:pt x="219" y="976"/>
                    <a:pt x="250" y="954"/>
                    <a:pt x="264" y="923"/>
                  </a:cubicBezTo>
                  <a:cubicBezTo>
                    <a:pt x="265" y="923"/>
                    <a:pt x="265" y="924"/>
                    <a:pt x="266" y="924"/>
                  </a:cubicBezTo>
                  <a:cubicBezTo>
                    <a:pt x="268" y="924"/>
                    <a:pt x="270" y="925"/>
                    <a:pt x="273" y="926"/>
                  </a:cubicBezTo>
                  <a:cubicBezTo>
                    <a:pt x="274" y="926"/>
                    <a:pt x="274" y="926"/>
                    <a:pt x="275" y="926"/>
                  </a:cubicBezTo>
                  <a:cubicBezTo>
                    <a:pt x="292" y="930"/>
                    <a:pt x="326" y="938"/>
                    <a:pt x="398" y="955"/>
                  </a:cubicBezTo>
                  <a:cubicBezTo>
                    <a:pt x="414" y="959"/>
                    <a:pt x="496" y="976"/>
                    <a:pt x="580" y="976"/>
                  </a:cubicBezTo>
                  <a:cubicBezTo>
                    <a:pt x="747" y="976"/>
                    <a:pt x="747" y="976"/>
                    <a:pt x="747" y="976"/>
                  </a:cubicBezTo>
                  <a:cubicBezTo>
                    <a:pt x="798" y="976"/>
                    <a:pt x="835" y="956"/>
                    <a:pt x="856" y="917"/>
                  </a:cubicBezTo>
                  <a:cubicBezTo>
                    <a:pt x="857" y="917"/>
                    <a:pt x="864" y="903"/>
                    <a:pt x="869" y="884"/>
                  </a:cubicBezTo>
                  <a:cubicBezTo>
                    <a:pt x="874" y="870"/>
                    <a:pt x="875" y="851"/>
                    <a:pt x="870" y="831"/>
                  </a:cubicBezTo>
                  <a:cubicBezTo>
                    <a:pt x="903" y="808"/>
                    <a:pt x="913" y="774"/>
                    <a:pt x="920" y="752"/>
                  </a:cubicBezTo>
                  <a:cubicBezTo>
                    <a:pt x="932" y="716"/>
                    <a:pt x="928" y="688"/>
                    <a:pt x="920" y="669"/>
                  </a:cubicBezTo>
                  <a:cubicBezTo>
                    <a:pt x="939" y="651"/>
                    <a:pt x="954" y="625"/>
                    <a:pt x="961" y="585"/>
                  </a:cubicBezTo>
                  <a:cubicBezTo>
                    <a:pt x="965" y="559"/>
                    <a:pt x="961" y="534"/>
                    <a:pt x="949" y="512"/>
                  </a:cubicBezTo>
                  <a:cubicBezTo>
                    <a:pt x="966" y="493"/>
                    <a:pt x="974" y="468"/>
                    <a:pt x="975" y="446"/>
                  </a:cubicBezTo>
                  <a:cubicBezTo>
                    <a:pt x="976" y="439"/>
                    <a:pt x="976" y="439"/>
                    <a:pt x="976" y="439"/>
                  </a:cubicBezTo>
                  <a:cubicBezTo>
                    <a:pt x="976" y="435"/>
                    <a:pt x="976" y="433"/>
                    <a:pt x="976" y="424"/>
                  </a:cubicBezTo>
                  <a:cubicBezTo>
                    <a:pt x="976" y="386"/>
                    <a:pt x="949" y="336"/>
                    <a:pt x="890" y="319"/>
                  </a:cubicBezTo>
                  <a:close/>
                  <a:moveTo>
                    <a:pt x="214" y="885"/>
                  </a:moveTo>
                  <a:cubicBezTo>
                    <a:pt x="214" y="901"/>
                    <a:pt x="200" y="915"/>
                    <a:pt x="183" y="915"/>
                  </a:cubicBezTo>
                  <a:cubicBezTo>
                    <a:pt x="92" y="915"/>
                    <a:pt x="92" y="915"/>
                    <a:pt x="92" y="915"/>
                  </a:cubicBezTo>
                  <a:cubicBezTo>
                    <a:pt x="75" y="915"/>
                    <a:pt x="61" y="901"/>
                    <a:pt x="61" y="885"/>
                  </a:cubicBezTo>
                  <a:cubicBezTo>
                    <a:pt x="61" y="397"/>
                    <a:pt x="61" y="397"/>
                    <a:pt x="61" y="397"/>
                  </a:cubicBezTo>
                  <a:cubicBezTo>
                    <a:pt x="61" y="380"/>
                    <a:pt x="75" y="366"/>
                    <a:pt x="92" y="366"/>
                  </a:cubicBezTo>
                  <a:cubicBezTo>
                    <a:pt x="183" y="366"/>
                    <a:pt x="183" y="366"/>
                    <a:pt x="183" y="366"/>
                  </a:cubicBezTo>
                  <a:cubicBezTo>
                    <a:pt x="200" y="366"/>
                    <a:pt x="214" y="380"/>
                    <a:pt x="214" y="397"/>
                  </a:cubicBezTo>
                  <a:lnTo>
                    <a:pt x="214" y="885"/>
                  </a:lnTo>
                  <a:close/>
                  <a:moveTo>
                    <a:pt x="914" y="443"/>
                  </a:moveTo>
                  <a:cubicBezTo>
                    <a:pt x="914" y="458"/>
                    <a:pt x="907" y="488"/>
                    <a:pt x="854" y="488"/>
                  </a:cubicBezTo>
                  <a:cubicBezTo>
                    <a:pt x="808" y="488"/>
                    <a:pt x="793" y="488"/>
                    <a:pt x="793" y="488"/>
                  </a:cubicBezTo>
                  <a:cubicBezTo>
                    <a:pt x="785" y="488"/>
                    <a:pt x="778" y="495"/>
                    <a:pt x="778" y="503"/>
                  </a:cubicBezTo>
                  <a:cubicBezTo>
                    <a:pt x="778" y="512"/>
                    <a:pt x="785" y="519"/>
                    <a:pt x="793" y="519"/>
                  </a:cubicBezTo>
                  <a:cubicBezTo>
                    <a:pt x="793" y="519"/>
                    <a:pt x="806" y="519"/>
                    <a:pt x="852" y="519"/>
                  </a:cubicBezTo>
                  <a:cubicBezTo>
                    <a:pt x="898" y="519"/>
                    <a:pt x="904" y="556"/>
                    <a:pt x="901" y="575"/>
                  </a:cubicBezTo>
                  <a:cubicBezTo>
                    <a:pt x="897" y="598"/>
                    <a:pt x="886" y="641"/>
                    <a:pt x="835" y="641"/>
                  </a:cubicBezTo>
                  <a:cubicBezTo>
                    <a:pt x="783" y="641"/>
                    <a:pt x="763" y="641"/>
                    <a:pt x="763" y="641"/>
                  </a:cubicBezTo>
                  <a:cubicBezTo>
                    <a:pt x="754" y="641"/>
                    <a:pt x="747" y="647"/>
                    <a:pt x="747" y="656"/>
                  </a:cubicBezTo>
                  <a:cubicBezTo>
                    <a:pt x="747" y="664"/>
                    <a:pt x="754" y="671"/>
                    <a:pt x="763" y="671"/>
                  </a:cubicBezTo>
                  <a:cubicBezTo>
                    <a:pt x="763" y="671"/>
                    <a:pt x="799" y="671"/>
                    <a:pt x="823" y="671"/>
                  </a:cubicBezTo>
                  <a:cubicBezTo>
                    <a:pt x="874" y="671"/>
                    <a:pt x="870" y="710"/>
                    <a:pt x="862" y="734"/>
                  </a:cubicBezTo>
                  <a:cubicBezTo>
                    <a:pt x="852" y="764"/>
                    <a:pt x="846" y="793"/>
                    <a:pt x="782" y="793"/>
                  </a:cubicBezTo>
                  <a:cubicBezTo>
                    <a:pt x="760" y="793"/>
                    <a:pt x="732" y="793"/>
                    <a:pt x="732" y="793"/>
                  </a:cubicBezTo>
                  <a:cubicBezTo>
                    <a:pt x="723" y="793"/>
                    <a:pt x="717" y="800"/>
                    <a:pt x="717" y="808"/>
                  </a:cubicBezTo>
                  <a:cubicBezTo>
                    <a:pt x="717" y="817"/>
                    <a:pt x="723" y="824"/>
                    <a:pt x="732" y="824"/>
                  </a:cubicBezTo>
                  <a:cubicBezTo>
                    <a:pt x="732" y="824"/>
                    <a:pt x="753" y="824"/>
                    <a:pt x="780" y="824"/>
                  </a:cubicBezTo>
                  <a:cubicBezTo>
                    <a:pt x="813" y="824"/>
                    <a:pt x="815" y="855"/>
                    <a:pt x="811" y="866"/>
                  </a:cubicBezTo>
                  <a:cubicBezTo>
                    <a:pt x="807" y="879"/>
                    <a:pt x="803" y="888"/>
                    <a:pt x="803" y="888"/>
                  </a:cubicBezTo>
                  <a:cubicBezTo>
                    <a:pt x="793" y="905"/>
                    <a:pt x="779" y="915"/>
                    <a:pt x="747" y="915"/>
                  </a:cubicBezTo>
                  <a:cubicBezTo>
                    <a:pt x="580" y="915"/>
                    <a:pt x="580" y="915"/>
                    <a:pt x="580" y="915"/>
                  </a:cubicBezTo>
                  <a:cubicBezTo>
                    <a:pt x="497" y="915"/>
                    <a:pt x="414" y="896"/>
                    <a:pt x="411" y="896"/>
                  </a:cubicBezTo>
                  <a:cubicBezTo>
                    <a:pt x="285" y="866"/>
                    <a:pt x="278" y="864"/>
                    <a:pt x="270" y="862"/>
                  </a:cubicBezTo>
                  <a:cubicBezTo>
                    <a:pt x="270" y="862"/>
                    <a:pt x="244" y="857"/>
                    <a:pt x="244" y="835"/>
                  </a:cubicBezTo>
                  <a:cubicBezTo>
                    <a:pt x="244" y="414"/>
                    <a:pt x="244" y="414"/>
                    <a:pt x="244" y="414"/>
                  </a:cubicBezTo>
                  <a:cubicBezTo>
                    <a:pt x="244" y="399"/>
                    <a:pt x="253" y="386"/>
                    <a:pt x="268" y="382"/>
                  </a:cubicBezTo>
                  <a:cubicBezTo>
                    <a:pt x="270" y="381"/>
                    <a:pt x="273" y="380"/>
                    <a:pt x="275" y="380"/>
                  </a:cubicBezTo>
                  <a:cubicBezTo>
                    <a:pt x="414" y="322"/>
                    <a:pt x="456" y="195"/>
                    <a:pt x="458" y="92"/>
                  </a:cubicBezTo>
                  <a:cubicBezTo>
                    <a:pt x="458" y="77"/>
                    <a:pt x="469" y="61"/>
                    <a:pt x="488" y="61"/>
                  </a:cubicBezTo>
                  <a:cubicBezTo>
                    <a:pt x="520" y="61"/>
                    <a:pt x="577" y="126"/>
                    <a:pt x="577" y="206"/>
                  </a:cubicBezTo>
                  <a:cubicBezTo>
                    <a:pt x="577" y="278"/>
                    <a:pt x="574" y="291"/>
                    <a:pt x="549" y="366"/>
                  </a:cubicBezTo>
                  <a:cubicBezTo>
                    <a:pt x="854" y="366"/>
                    <a:pt x="852" y="370"/>
                    <a:pt x="879" y="377"/>
                  </a:cubicBezTo>
                  <a:cubicBezTo>
                    <a:pt x="912" y="387"/>
                    <a:pt x="915" y="415"/>
                    <a:pt x="915" y="424"/>
                  </a:cubicBezTo>
                  <a:cubicBezTo>
                    <a:pt x="915" y="435"/>
                    <a:pt x="915" y="433"/>
                    <a:pt x="914" y="44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sp>
          <p:nvSpPr>
            <p:cNvPr id="19" name="Freeform 25">
              <a:extLst>
                <a:ext uri="{FF2B5EF4-FFF2-40B4-BE49-F238E27FC236}">
                  <a16:creationId xmlns:a16="http://schemas.microsoft.com/office/drawing/2014/main" id="{7D0122AF-7196-7D9E-C94F-50AB44CD226D}"/>
                </a:ext>
              </a:extLst>
            </p:cNvPr>
            <p:cNvSpPr>
              <a:spLocks noEditPoints="1"/>
            </p:cNvSpPr>
            <p:nvPr/>
          </p:nvSpPr>
          <p:spPr bwMode="auto">
            <a:xfrm>
              <a:off x="344488" y="2979738"/>
              <a:ext cx="341313" cy="346075"/>
            </a:xfrm>
            <a:custGeom>
              <a:avLst/>
              <a:gdLst>
                <a:gd name="T0" fmla="*/ 45 w 91"/>
                <a:gd name="T1" fmla="*/ 0 h 92"/>
                <a:gd name="T2" fmla="*/ 0 w 91"/>
                <a:gd name="T3" fmla="*/ 46 h 92"/>
                <a:gd name="T4" fmla="*/ 45 w 91"/>
                <a:gd name="T5" fmla="*/ 92 h 92"/>
                <a:gd name="T6" fmla="*/ 91 w 91"/>
                <a:gd name="T7" fmla="*/ 46 h 92"/>
                <a:gd name="T8" fmla="*/ 45 w 91"/>
                <a:gd name="T9" fmla="*/ 0 h 92"/>
                <a:gd name="T10" fmla="*/ 45 w 91"/>
                <a:gd name="T11" fmla="*/ 61 h 92"/>
                <a:gd name="T12" fmla="*/ 30 w 91"/>
                <a:gd name="T13" fmla="*/ 46 h 92"/>
                <a:gd name="T14" fmla="*/ 45 w 91"/>
                <a:gd name="T15" fmla="*/ 31 h 92"/>
                <a:gd name="T16" fmla="*/ 61 w 91"/>
                <a:gd name="T17" fmla="*/ 46 h 92"/>
                <a:gd name="T18" fmla="*/ 45 w 91"/>
                <a:gd name="T19"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5" y="0"/>
                  </a:moveTo>
                  <a:cubicBezTo>
                    <a:pt x="20" y="0"/>
                    <a:pt x="0" y="20"/>
                    <a:pt x="0" y="46"/>
                  </a:cubicBezTo>
                  <a:cubicBezTo>
                    <a:pt x="0" y="71"/>
                    <a:pt x="20" y="92"/>
                    <a:pt x="45" y="92"/>
                  </a:cubicBezTo>
                  <a:cubicBezTo>
                    <a:pt x="71" y="92"/>
                    <a:pt x="91" y="71"/>
                    <a:pt x="91" y="46"/>
                  </a:cubicBezTo>
                  <a:cubicBezTo>
                    <a:pt x="91" y="20"/>
                    <a:pt x="71" y="0"/>
                    <a:pt x="45" y="0"/>
                  </a:cubicBezTo>
                  <a:close/>
                  <a:moveTo>
                    <a:pt x="45" y="61"/>
                  </a:moveTo>
                  <a:cubicBezTo>
                    <a:pt x="37" y="61"/>
                    <a:pt x="30" y="54"/>
                    <a:pt x="30" y="46"/>
                  </a:cubicBezTo>
                  <a:cubicBezTo>
                    <a:pt x="30" y="37"/>
                    <a:pt x="37" y="31"/>
                    <a:pt x="45" y="31"/>
                  </a:cubicBezTo>
                  <a:cubicBezTo>
                    <a:pt x="54" y="31"/>
                    <a:pt x="61" y="37"/>
                    <a:pt x="61" y="46"/>
                  </a:cubicBezTo>
                  <a:cubicBezTo>
                    <a:pt x="61" y="54"/>
                    <a:pt x="54" y="61"/>
                    <a:pt x="45" y="6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grpSp>
      <p:grpSp>
        <p:nvGrpSpPr>
          <p:cNvPr id="20" name="Group 19">
            <a:extLst>
              <a:ext uri="{FF2B5EF4-FFF2-40B4-BE49-F238E27FC236}">
                <a16:creationId xmlns:a16="http://schemas.microsoft.com/office/drawing/2014/main" id="{947A60D2-EF05-3CA4-E881-0C2C90E3F0F4}"/>
              </a:ext>
            </a:extLst>
          </p:cNvPr>
          <p:cNvGrpSpPr/>
          <p:nvPr/>
        </p:nvGrpSpPr>
        <p:grpSpPr>
          <a:xfrm>
            <a:off x="8586168" y="2320592"/>
            <a:ext cx="636656" cy="728281"/>
            <a:chOff x="-1587" y="3175"/>
            <a:chExt cx="430212" cy="492125"/>
          </a:xfrm>
          <a:solidFill>
            <a:schemeClr val="bg1"/>
          </a:solidFill>
        </p:grpSpPr>
        <p:sp>
          <p:nvSpPr>
            <p:cNvPr id="21" name="Freeform 29">
              <a:extLst>
                <a:ext uri="{FF2B5EF4-FFF2-40B4-BE49-F238E27FC236}">
                  <a16:creationId xmlns:a16="http://schemas.microsoft.com/office/drawing/2014/main" id="{5C00F226-C060-6E1C-8600-0DFDA414A7EA}"/>
                </a:ext>
              </a:extLst>
            </p:cNvPr>
            <p:cNvSpPr>
              <a:spLocks noEditPoints="1"/>
            </p:cNvSpPr>
            <p:nvPr/>
          </p:nvSpPr>
          <p:spPr bwMode="auto">
            <a:xfrm>
              <a:off x="-1587" y="3175"/>
              <a:ext cx="430212" cy="492125"/>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sp>
          <p:nvSpPr>
            <p:cNvPr id="22" name="Freeform 30">
              <a:extLst>
                <a:ext uri="{FF2B5EF4-FFF2-40B4-BE49-F238E27FC236}">
                  <a16:creationId xmlns:a16="http://schemas.microsoft.com/office/drawing/2014/main" id="{9C9C63B9-A39F-C879-E2C3-9A3FA4A46627}"/>
                </a:ext>
              </a:extLst>
            </p:cNvPr>
            <p:cNvSpPr>
              <a:spLocks noEditPoints="1"/>
            </p:cNvSpPr>
            <p:nvPr/>
          </p:nvSpPr>
          <p:spPr bwMode="auto">
            <a:xfrm>
              <a:off x="90488" y="203200"/>
              <a:ext cx="61912"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sp>
          <p:nvSpPr>
            <p:cNvPr id="23" name="Freeform 31">
              <a:extLst>
                <a:ext uri="{FF2B5EF4-FFF2-40B4-BE49-F238E27FC236}">
                  <a16:creationId xmlns:a16="http://schemas.microsoft.com/office/drawing/2014/main" id="{3C741B55-206B-B5AD-7426-BA0AEE293CF4}"/>
                </a:ext>
              </a:extLst>
            </p:cNvPr>
            <p:cNvSpPr>
              <a:spLocks noEditPoints="1"/>
            </p:cNvSpPr>
            <p:nvPr/>
          </p:nvSpPr>
          <p:spPr bwMode="auto">
            <a:xfrm>
              <a:off x="182563" y="203200"/>
              <a:ext cx="61912"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sp>
          <p:nvSpPr>
            <p:cNvPr id="24" name="Freeform 32">
              <a:extLst>
                <a:ext uri="{FF2B5EF4-FFF2-40B4-BE49-F238E27FC236}">
                  <a16:creationId xmlns:a16="http://schemas.microsoft.com/office/drawing/2014/main" id="{5550153F-3040-900B-668C-94BABB7C0EF3}"/>
                </a:ext>
              </a:extLst>
            </p:cNvPr>
            <p:cNvSpPr>
              <a:spLocks noEditPoints="1"/>
            </p:cNvSpPr>
            <p:nvPr/>
          </p:nvSpPr>
          <p:spPr bwMode="auto">
            <a:xfrm>
              <a:off x="274638" y="203200"/>
              <a:ext cx="61912"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id-ID" sz="3600">
                <a:solidFill>
                  <a:prstClr val="black"/>
                </a:solidFill>
                <a:latin typeface="Calibri"/>
              </a:endParaRPr>
            </a:p>
          </p:txBody>
        </p:sp>
      </p:grpSp>
      <p:sp>
        <p:nvSpPr>
          <p:cNvPr id="25" name="Title 3">
            <a:extLst>
              <a:ext uri="{FF2B5EF4-FFF2-40B4-BE49-F238E27FC236}">
                <a16:creationId xmlns:a16="http://schemas.microsoft.com/office/drawing/2014/main" id="{FE2C0BEE-12C4-B897-0E6B-FAC026E4C596}"/>
              </a:ext>
            </a:extLst>
          </p:cNvPr>
          <p:cNvSpPr txBox="1">
            <a:spLocks/>
          </p:cNvSpPr>
          <p:nvPr/>
        </p:nvSpPr>
        <p:spPr>
          <a:xfrm>
            <a:off x="981908" y="4999883"/>
            <a:ext cx="3268358" cy="596538"/>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id-ID" sz="3600" b="1" dirty="0">
                <a:solidFill>
                  <a:srgbClr val="A8436F"/>
                </a:solidFill>
                <a:latin typeface="Century Gothic" panose="020B0502020202020204" pitchFamily="34" charset="0"/>
              </a:rPr>
              <a:t>CUBIC BUSINESS</a:t>
            </a:r>
          </a:p>
          <a:p>
            <a:pPr algn="l">
              <a:lnSpc>
                <a:spcPct val="100000"/>
              </a:lnSpc>
            </a:pPr>
            <a:r>
              <a:rPr lang="id-ID" sz="3600" b="1" dirty="0">
                <a:solidFill>
                  <a:srgbClr val="A8436F"/>
                </a:solidFill>
                <a:latin typeface="Century Gothic" panose="020B0502020202020204" pitchFamily="34" charset="0"/>
              </a:rPr>
              <a:t>MODEL </a:t>
            </a:r>
            <a:endParaRPr lang="en-US" sz="3600" b="1" dirty="0">
              <a:solidFill>
                <a:srgbClr val="A8436F"/>
              </a:solidFill>
              <a:latin typeface="Century Gothic" panose="020B0502020202020204" pitchFamily="34" charset="0"/>
            </a:endParaRPr>
          </a:p>
        </p:txBody>
      </p:sp>
      <p:cxnSp>
        <p:nvCxnSpPr>
          <p:cNvPr id="29" name="Straight Connector 28">
            <a:extLst>
              <a:ext uri="{FF2B5EF4-FFF2-40B4-BE49-F238E27FC236}">
                <a16:creationId xmlns:a16="http://schemas.microsoft.com/office/drawing/2014/main" id="{9C7BE43A-53EF-5B56-7456-295581DA8081}"/>
              </a:ext>
            </a:extLst>
          </p:cNvPr>
          <p:cNvCxnSpPr>
            <a:cxnSpLocks/>
          </p:cNvCxnSpPr>
          <p:nvPr/>
        </p:nvCxnSpPr>
        <p:spPr>
          <a:xfrm>
            <a:off x="4021296" y="4435311"/>
            <a:ext cx="0" cy="1725682"/>
          </a:xfrm>
          <a:prstGeom prst="line">
            <a:avLst/>
          </a:prstGeom>
          <a:ln w="79375" cap="rnd">
            <a:solidFill>
              <a:srgbClr val="A8436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673959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 name="Group 2">
            <a:extLst>
              <a:ext uri="{FF2B5EF4-FFF2-40B4-BE49-F238E27FC236}">
                <a16:creationId xmlns:a16="http://schemas.microsoft.com/office/drawing/2014/main" id="{9ED39089-597A-FCF5-6E07-ECC634C8B955}"/>
              </a:ext>
            </a:extLst>
          </p:cNvPr>
          <p:cNvGrpSpPr/>
          <p:nvPr/>
        </p:nvGrpSpPr>
        <p:grpSpPr>
          <a:xfrm>
            <a:off x="3341577" y="1971175"/>
            <a:ext cx="3553122" cy="3845040"/>
            <a:chOff x="6550626" y="3840480"/>
            <a:chExt cx="7279249" cy="7877299"/>
          </a:xfrm>
        </p:grpSpPr>
        <p:pic>
          <p:nvPicPr>
            <p:cNvPr id="5" name="Picture 4">
              <a:extLst>
                <a:ext uri="{FF2B5EF4-FFF2-40B4-BE49-F238E27FC236}">
                  <a16:creationId xmlns:a16="http://schemas.microsoft.com/office/drawing/2014/main" id="{A2DC5231-4F0B-EA08-E9E7-28633E5EFF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6550626" y="7672726"/>
              <a:ext cx="7279249" cy="4045053"/>
            </a:xfrm>
            <a:prstGeom prst="rect">
              <a:avLst/>
            </a:prstGeom>
          </p:spPr>
        </p:pic>
        <p:sp>
          <p:nvSpPr>
            <p:cNvPr id="6" name="Oval 5">
              <a:extLst>
                <a:ext uri="{FF2B5EF4-FFF2-40B4-BE49-F238E27FC236}">
                  <a16:creationId xmlns:a16="http://schemas.microsoft.com/office/drawing/2014/main" id="{A9E55A5A-124F-0B34-CD23-C76FBDBB5194}"/>
                </a:ext>
              </a:extLst>
            </p:cNvPr>
            <p:cNvSpPr/>
            <p:nvPr/>
          </p:nvSpPr>
          <p:spPr>
            <a:xfrm>
              <a:off x="6794818" y="3840480"/>
              <a:ext cx="6797040" cy="6797041"/>
            </a:xfrm>
            <a:prstGeom prst="ellipse">
              <a:avLst/>
            </a:prstGeom>
            <a:solidFill>
              <a:srgbClr val="FFCE63">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200" dirty="0">
                <a:solidFill>
                  <a:srgbClr val="FFFFFF"/>
                </a:solidFill>
                <a:latin typeface="+mj-lt"/>
              </a:endParaRPr>
            </a:p>
          </p:txBody>
        </p:sp>
      </p:grpSp>
      <p:sp>
        <p:nvSpPr>
          <p:cNvPr id="4" name="TextBox 3">
            <a:extLst>
              <a:ext uri="{FF2B5EF4-FFF2-40B4-BE49-F238E27FC236}">
                <a16:creationId xmlns:a16="http://schemas.microsoft.com/office/drawing/2014/main" id="{32C530E8-9E62-9541-8E4F-F6FCACCA2C3E}"/>
              </a:ext>
            </a:extLst>
          </p:cNvPr>
          <p:cNvSpPr txBox="1"/>
          <p:nvPr/>
        </p:nvSpPr>
        <p:spPr>
          <a:xfrm>
            <a:off x="3705921" y="3376232"/>
            <a:ext cx="1196161" cy="369332"/>
          </a:xfrm>
          <a:prstGeom prst="rect">
            <a:avLst/>
          </a:prstGeom>
          <a:noFill/>
        </p:spPr>
        <p:txBody>
          <a:bodyPr wrap="none" rtlCol="0" anchor="ctr">
            <a:spAutoFit/>
          </a:bodyPr>
          <a:lstStyle/>
          <a:p>
            <a:pPr algn="r" defTabSz="457154"/>
            <a:r>
              <a:rPr lang="en-US" b="1" dirty="0">
                <a:solidFill>
                  <a:srgbClr val="FF8026"/>
                </a:solidFill>
                <a:latin typeface="Century Gothic" panose="020B0502020202020204" pitchFamily="34" charset="0"/>
                <a:ea typeface="Open Sans Bold" panose="020B0806030504020204" pitchFamily="34" charset="0"/>
                <a:cs typeface="Open Sans Bold" panose="020B0806030504020204" pitchFamily="34" charset="0"/>
              </a:rPr>
              <a:t>RETAIL 01</a:t>
            </a:r>
          </a:p>
        </p:txBody>
      </p:sp>
      <p:sp>
        <p:nvSpPr>
          <p:cNvPr id="7" name="TextBox 6">
            <a:extLst>
              <a:ext uri="{FF2B5EF4-FFF2-40B4-BE49-F238E27FC236}">
                <a16:creationId xmlns:a16="http://schemas.microsoft.com/office/drawing/2014/main" id="{7BB73369-092A-4BF1-57A8-3971C769A105}"/>
              </a:ext>
            </a:extLst>
          </p:cNvPr>
          <p:cNvSpPr txBox="1"/>
          <p:nvPr/>
        </p:nvSpPr>
        <p:spPr>
          <a:xfrm>
            <a:off x="450167" y="3428887"/>
            <a:ext cx="2631468" cy="1569660"/>
          </a:xfrm>
          <a:prstGeom prst="rect">
            <a:avLst/>
          </a:prstGeom>
          <a:noFill/>
        </p:spPr>
        <p:txBody>
          <a:bodyPr wrap="square" rtlCol="0">
            <a:spAutoFit/>
          </a:bodyPr>
          <a:lstStyle/>
          <a:p>
            <a:pPr defTabSz="457154"/>
            <a:r>
              <a:rPr lang="en-US" sz="1600" dirty="0">
                <a:solidFill>
                  <a:srgbClr val="272E3A"/>
                </a:solidFill>
                <a:latin typeface="Century Gothic" panose="020B0502020202020204" pitchFamily="34" charset="0"/>
              </a:rPr>
              <a:t>Aenean ac </a:t>
            </a:r>
            <a:r>
              <a:rPr lang="en-US" sz="1600" dirty="0" err="1">
                <a:solidFill>
                  <a:srgbClr val="272E3A"/>
                </a:solidFill>
                <a:latin typeface="Century Gothic" panose="020B0502020202020204" pitchFamily="34" charset="0"/>
              </a:rPr>
              <a:t>viverra</a:t>
            </a:r>
            <a:r>
              <a:rPr lang="en-US" sz="1600" dirty="0">
                <a:solidFill>
                  <a:srgbClr val="272E3A"/>
                </a:solidFill>
                <a:latin typeface="Century Gothic" panose="020B0502020202020204" pitchFamily="34" charset="0"/>
              </a:rPr>
              <a:t> </a:t>
            </a:r>
            <a:r>
              <a:rPr lang="en-US" sz="1600" dirty="0" err="1">
                <a:solidFill>
                  <a:srgbClr val="272E3A"/>
                </a:solidFill>
                <a:latin typeface="Century Gothic" panose="020B0502020202020204" pitchFamily="34" charset="0"/>
              </a:rPr>
              <a:t>neque</a:t>
            </a:r>
            <a:r>
              <a:rPr lang="en-US" sz="1600" dirty="0">
                <a:solidFill>
                  <a:srgbClr val="272E3A"/>
                </a:solidFill>
                <a:latin typeface="Century Gothic" panose="020B0502020202020204" pitchFamily="34" charset="0"/>
              </a:rPr>
              <a:t>. Maecenas </a:t>
            </a:r>
            <a:r>
              <a:rPr lang="en-US" sz="1600" dirty="0" err="1">
                <a:solidFill>
                  <a:srgbClr val="272E3A"/>
                </a:solidFill>
                <a:latin typeface="Century Gothic" panose="020B0502020202020204" pitchFamily="34" charset="0"/>
              </a:rPr>
              <a:t>ullamcorper</a:t>
            </a:r>
            <a:r>
              <a:rPr lang="en-US" sz="1600" dirty="0">
                <a:solidFill>
                  <a:srgbClr val="272E3A"/>
                </a:solidFill>
                <a:latin typeface="Century Gothic" panose="020B0502020202020204" pitchFamily="34" charset="0"/>
              </a:rPr>
              <a:t> </a:t>
            </a:r>
            <a:r>
              <a:rPr lang="en-US" sz="1600" dirty="0" err="1">
                <a:solidFill>
                  <a:srgbClr val="272E3A"/>
                </a:solidFill>
                <a:latin typeface="Century Gothic" panose="020B0502020202020204" pitchFamily="34" charset="0"/>
              </a:rPr>
              <a:t>turpis</a:t>
            </a:r>
            <a:r>
              <a:rPr lang="en-US" sz="1600" dirty="0">
                <a:solidFill>
                  <a:srgbClr val="272E3A"/>
                </a:solidFill>
                <a:latin typeface="Century Gothic" panose="020B0502020202020204" pitchFamily="34" charset="0"/>
              </a:rPr>
              <a:t> sed </a:t>
            </a:r>
            <a:r>
              <a:rPr lang="en-US" sz="1600" dirty="0" err="1">
                <a:solidFill>
                  <a:srgbClr val="272E3A"/>
                </a:solidFill>
                <a:latin typeface="Century Gothic" panose="020B0502020202020204" pitchFamily="34" charset="0"/>
              </a:rPr>
              <a:t>tellus</a:t>
            </a:r>
            <a:r>
              <a:rPr lang="en-US" sz="1600" dirty="0">
                <a:solidFill>
                  <a:srgbClr val="272E3A"/>
                </a:solidFill>
                <a:latin typeface="Century Gothic" panose="020B0502020202020204" pitchFamily="34" charset="0"/>
              </a:rPr>
              <a:t> vestibulum </a:t>
            </a:r>
            <a:r>
              <a:rPr lang="en-US" sz="1600" dirty="0" err="1">
                <a:solidFill>
                  <a:srgbClr val="272E3A"/>
                </a:solidFill>
                <a:latin typeface="Century Gothic" panose="020B0502020202020204" pitchFamily="34" charset="0"/>
              </a:rPr>
              <a:t>bibendum</a:t>
            </a:r>
            <a:r>
              <a:rPr lang="en-US" sz="1600" dirty="0">
                <a:solidFill>
                  <a:srgbClr val="272E3A"/>
                </a:solidFill>
                <a:latin typeface="Century Gothic" panose="020B0502020202020204" pitchFamily="34" charset="0"/>
              </a:rPr>
              <a:t> </a:t>
            </a:r>
            <a:r>
              <a:rPr lang="en-US" sz="1600" dirty="0" err="1">
                <a:solidFill>
                  <a:srgbClr val="272E3A"/>
                </a:solidFill>
                <a:latin typeface="Century Gothic" panose="020B0502020202020204" pitchFamily="34" charset="0"/>
              </a:rPr>
              <a:t>quam</a:t>
            </a:r>
            <a:r>
              <a:rPr lang="en-US" sz="1600" dirty="0">
                <a:solidFill>
                  <a:srgbClr val="272E3A"/>
                </a:solidFill>
                <a:latin typeface="Century Gothic" panose="020B0502020202020204" pitchFamily="34" charset="0"/>
              </a:rPr>
              <a:t> dictum </a:t>
            </a:r>
            <a:r>
              <a:rPr lang="en-US" sz="1600" dirty="0" err="1">
                <a:solidFill>
                  <a:srgbClr val="272E3A"/>
                </a:solidFill>
                <a:latin typeface="Century Gothic" panose="020B0502020202020204" pitchFamily="34" charset="0"/>
              </a:rPr>
              <a:t>venenatis</a:t>
            </a:r>
            <a:r>
              <a:rPr lang="en-US" sz="1600" dirty="0">
                <a:solidFill>
                  <a:srgbClr val="272E3A"/>
                </a:solidFill>
                <a:latin typeface="Century Gothic" panose="020B0502020202020204" pitchFamily="34" charset="0"/>
              </a:rPr>
              <a:t> </a:t>
            </a:r>
            <a:r>
              <a:rPr lang="en-US" sz="1600" dirty="0" err="1">
                <a:solidFill>
                  <a:srgbClr val="272E3A"/>
                </a:solidFill>
                <a:latin typeface="Century Gothic" panose="020B0502020202020204" pitchFamily="34" charset="0"/>
              </a:rPr>
              <a:t>ut</a:t>
            </a:r>
            <a:r>
              <a:rPr lang="en-US" sz="1600" dirty="0">
                <a:solidFill>
                  <a:srgbClr val="272E3A"/>
                </a:solidFill>
                <a:latin typeface="Century Gothic" panose="020B0502020202020204" pitchFamily="34" charset="0"/>
              </a:rPr>
              <a:t> ac diam</a:t>
            </a:r>
          </a:p>
        </p:txBody>
      </p:sp>
      <p:sp>
        <p:nvSpPr>
          <p:cNvPr id="8" name="TextBox 7">
            <a:extLst>
              <a:ext uri="{FF2B5EF4-FFF2-40B4-BE49-F238E27FC236}">
                <a16:creationId xmlns:a16="http://schemas.microsoft.com/office/drawing/2014/main" id="{27C6B328-0719-5F8E-3915-CE9F536DBB9E}"/>
              </a:ext>
            </a:extLst>
          </p:cNvPr>
          <p:cNvSpPr txBox="1"/>
          <p:nvPr/>
        </p:nvSpPr>
        <p:spPr>
          <a:xfrm>
            <a:off x="9145899" y="3510129"/>
            <a:ext cx="2631468" cy="1569660"/>
          </a:xfrm>
          <a:prstGeom prst="rect">
            <a:avLst/>
          </a:prstGeom>
          <a:noFill/>
        </p:spPr>
        <p:txBody>
          <a:bodyPr wrap="square" rtlCol="0">
            <a:spAutoFit/>
          </a:bodyPr>
          <a:lstStyle/>
          <a:p>
            <a:pPr defTabSz="457154"/>
            <a:r>
              <a:rPr lang="en-US" sz="1600" dirty="0">
                <a:solidFill>
                  <a:srgbClr val="272E3A"/>
                </a:solidFill>
                <a:latin typeface="Century Gothic" panose="020B0502020202020204" pitchFamily="34" charset="0"/>
              </a:rPr>
              <a:t>Aenean ac </a:t>
            </a:r>
            <a:r>
              <a:rPr lang="en-US" sz="1600" dirty="0" err="1">
                <a:solidFill>
                  <a:srgbClr val="272E3A"/>
                </a:solidFill>
                <a:latin typeface="Century Gothic" panose="020B0502020202020204" pitchFamily="34" charset="0"/>
              </a:rPr>
              <a:t>viverra</a:t>
            </a:r>
            <a:r>
              <a:rPr lang="en-US" sz="1600" dirty="0">
                <a:solidFill>
                  <a:srgbClr val="272E3A"/>
                </a:solidFill>
                <a:latin typeface="Century Gothic" panose="020B0502020202020204" pitchFamily="34" charset="0"/>
              </a:rPr>
              <a:t> </a:t>
            </a:r>
            <a:r>
              <a:rPr lang="en-US" sz="1600" dirty="0" err="1">
                <a:solidFill>
                  <a:srgbClr val="272E3A"/>
                </a:solidFill>
                <a:latin typeface="Century Gothic" panose="020B0502020202020204" pitchFamily="34" charset="0"/>
              </a:rPr>
              <a:t>neque</a:t>
            </a:r>
            <a:r>
              <a:rPr lang="en-US" sz="1600" dirty="0">
                <a:solidFill>
                  <a:srgbClr val="272E3A"/>
                </a:solidFill>
                <a:latin typeface="Century Gothic" panose="020B0502020202020204" pitchFamily="34" charset="0"/>
              </a:rPr>
              <a:t>. Maecenas </a:t>
            </a:r>
            <a:r>
              <a:rPr lang="en-US" sz="1600" dirty="0" err="1">
                <a:solidFill>
                  <a:srgbClr val="272E3A"/>
                </a:solidFill>
                <a:latin typeface="Century Gothic" panose="020B0502020202020204" pitchFamily="34" charset="0"/>
              </a:rPr>
              <a:t>ullamcorper</a:t>
            </a:r>
            <a:r>
              <a:rPr lang="en-US" sz="1600" dirty="0">
                <a:solidFill>
                  <a:srgbClr val="272E3A"/>
                </a:solidFill>
                <a:latin typeface="Century Gothic" panose="020B0502020202020204" pitchFamily="34" charset="0"/>
              </a:rPr>
              <a:t> </a:t>
            </a:r>
            <a:r>
              <a:rPr lang="en-US" sz="1600" dirty="0" err="1">
                <a:solidFill>
                  <a:srgbClr val="272E3A"/>
                </a:solidFill>
                <a:latin typeface="Century Gothic" panose="020B0502020202020204" pitchFamily="34" charset="0"/>
              </a:rPr>
              <a:t>turpis</a:t>
            </a:r>
            <a:r>
              <a:rPr lang="en-US" sz="1600" dirty="0">
                <a:solidFill>
                  <a:srgbClr val="272E3A"/>
                </a:solidFill>
                <a:latin typeface="Century Gothic" panose="020B0502020202020204" pitchFamily="34" charset="0"/>
              </a:rPr>
              <a:t> sed </a:t>
            </a:r>
            <a:r>
              <a:rPr lang="en-US" sz="1600" dirty="0" err="1">
                <a:solidFill>
                  <a:srgbClr val="272E3A"/>
                </a:solidFill>
                <a:latin typeface="Century Gothic" panose="020B0502020202020204" pitchFamily="34" charset="0"/>
              </a:rPr>
              <a:t>tellus</a:t>
            </a:r>
            <a:r>
              <a:rPr lang="en-US" sz="1600" dirty="0">
                <a:solidFill>
                  <a:srgbClr val="272E3A"/>
                </a:solidFill>
                <a:latin typeface="Century Gothic" panose="020B0502020202020204" pitchFamily="34" charset="0"/>
              </a:rPr>
              <a:t> vestibulum </a:t>
            </a:r>
            <a:r>
              <a:rPr lang="en-US" sz="1600" dirty="0" err="1">
                <a:solidFill>
                  <a:srgbClr val="272E3A"/>
                </a:solidFill>
                <a:latin typeface="Century Gothic" panose="020B0502020202020204" pitchFamily="34" charset="0"/>
              </a:rPr>
              <a:t>bibendum</a:t>
            </a:r>
            <a:r>
              <a:rPr lang="en-US" sz="1600" dirty="0">
                <a:solidFill>
                  <a:srgbClr val="272E3A"/>
                </a:solidFill>
                <a:latin typeface="Century Gothic" panose="020B0502020202020204" pitchFamily="34" charset="0"/>
              </a:rPr>
              <a:t> </a:t>
            </a:r>
            <a:r>
              <a:rPr lang="en-US" sz="1600" dirty="0" err="1">
                <a:solidFill>
                  <a:srgbClr val="272E3A"/>
                </a:solidFill>
                <a:latin typeface="Century Gothic" panose="020B0502020202020204" pitchFamily="34" charset="0"/>
              </a:rPr>
              <a:t>quam</a:t>
            </a:r>
            <a:r>
              <a:rPr lang="en-US" sz="1600" dirty="0">
                <a:solidFill>
                  <a:srgbClr val="272E3A"/>
                </a:solidFill>
                <a:latin typeface="Century Gothic" panose="020B0502020202020204" pitchFamily="34" charset="0"/>
              </a:rPr>
              <a:t> dictum </a:t>
            </a:r>
            <a:r>
              <a:rPr lang="en-US" sz="1600" dirty="0" err="1">
                <a:solidFill>
                  <a:srgbClr val="272E3A"/>
                </a:solidFill>
                <a:latin typeface="Century Gothic" panose="020B0502020202020204" pitchFamily="34" charset="0"/>
              </a:rPr>
              <a:t>venenatis</a:t>
            </a:r>
            <a:r>
              <a:rPr lang="en-US" sz="1600" dirty="0">
                <a:solidFill>
                  <a:srgbClr val="272E3A"/>
                </a:solidFill>
                <a:latin typeface="Century Gothic" panose="020B0502020202020204" pitchFamily="34" charset="0"/>
              </a:rPr>
              <a:t> </a:t>
            </a:r>
            <a:r>
              <a:rPr lang="en-US" sz="1600" dirty="0" err="1">
                <a:solidFill>
                  <a:srgbClr val="272E3A"/>
                </a:solidFill>
                <a:latin typeface="Century Gothic" panose="020B0502020202020204" pitchFamily="34" charset="0"/>
              </a:rPr>
              <a:t>ut</a:t>
            </a:r>
            <a:r>
              <a:rPr lang="en-US" sz="1600" dirty="0">
                <a:solidFill>
                  <a:srgbClr val="272E3A"/>
                </a:solidFill>
                <a:latin typeface="Century Gothic" panose="020B0502020202020204" pitchFamily="34" charset="0"/>
              </a:rPr>
              <a:t> ac diam</a:t>
            </a:r>
          </a:p>
        </p:txBody>
      </p:sp>
      <p:grpSp>
        <p:nvGrpSpPr>
          <p:cNvPr id="10" name="Group 9">
            <a:extLst>
              <a:ext uri="{FF2B5EF4-FFF2-40B4-BE49-F238E27FC236}">
                <a16:creationId xmlns:a16="http://schemas.microsoft.com/office/drawing/2014/main" id="{1CD6A7DB-03CA-C1E0-39CC-05B6D98A3A4B}"/>
              </a:ext>
            </a:extLst>
          </p:cNvPr>
          <p:cNvGrpSpPr/>
          <p:nvPr/>
        </p:nvGrpSpPr>
        <p:grpSpPr>
          <a:xfrm>
            <a:off x="5295794" y="1971175"/>
            <a:ext cx="3553122" cy="3845040"/>
            <a:chOff x="10554212" y="3840480"/>
            <a:chExt cx="7279249" cy="7877299"/>
          </a:xfrm>
        </p:grpSpPr>
        <p:pic>
          <p:nvPicPr>
            <p:cNvPr id="12" name="Picture 11">
              <a:extLst>
                <a:ext uri="{FF2B5EF4-FFF2-40B4-BE49-F238E27FC236}">
                  <a16:creationId xmlns:a16="http://schemas.microsoft.com/office/drawing/2014/main" id="{F8E34684-D957-BF15-4EFA-845A29494E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10554212" y="7672726"/>
              <a:ext cx="7279249" cy="4045053"/>
            </a:xfrm>
            <a:prstGeom prst="rect">
              <a:avLst/>
            </a:prstGeom>
          </p:spPr>
        </p:pic>
        <p:sp>
          <p:nvSpPr>
            <p:cNvPr id="13" name="Oval 12">
              <a:extLst>
                <a:ext uri="{FF2B5EF4-FFF2-40B4-BE49-F238E27FC236}">
                  <a16:creationId xmlns:a16="http://schemas.microsoft.com/office/drawing/2014/main" id="{5F27D031-C0AB-F5AC-FB02-CA73A57F7FCD}"/>
                </a:ext>
              </a:extLst>
            </p:cNvPr>
            <p:cNvSpPr/>
            <p:nvPr/>
          </p:nvSpPr>
          <p:spPr>
            <a:xfrm>
              <a:off x="10795317" y="3840480"/>
              <a:ext cx="6797040" cy="6797040"/>
            </a:xfrm>
            <a:prstGeom prst="ellipse">
              <a:avLst/>
            </a:prstGeom>
            <a:solidFill>
              <a:srgbClr val="F26363">
                <a:alpha val="6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200">
                <a:solidFill>
                  <a:srgbClr val="FFFFFF"/>
                </a:solidFill>
                <a:latin typeface="+mj-lt"/>
              </a:endParaRPr>
            </a:p>
          </p:txBody>
        </p:sp>
      </p:grpSp>
      <p:sp>
        <p:nvSpPr>
          <p:cNvPr id="11" name="TextBox 10">
            <a:extLst>
              <a:ext uri="{FF2B5EF4-FFF2-40B4-BE49-F238E27FC236}">
                <a16:creationId xmlns:a16="http://schemas.microsoft.com/office/drawing/2014/main" id="{65140B37-EF4A-F0BE-3EA4-F30393A35186}"/>
              </a:ext>
            </a:extLst>
          </p:cNvPr>
          <p:cNvSpPr txBox="1"/>
          <p:nvPr/>
        </p:nvSpPr>
        <p:spPr>
          <a:xfrm>
            <a:off x="7178608" y="3364141"/>
            <a:ext cx="1382110" cy="369332"/>
          </a:xfrm>
          <a:prstGeom prst="rect">
            <a:avLst/>
          </a:prstGeom>
          <a:noFill/>
        </p:spPr>
        <p:txBody>
          <a:bodyPr wrap="none" rtlCol="0" anchor="ctr">
            <a:spAutoFit/>
          </a:bodyPr>
          <a:lstStyle/>
          <a:p>
            <a:pPr algn="r" defTabSz="457154"/>
            <a:r>
              <a:rPr lang="en-US" b="1" dirty="0">
                <a:solidFill>
                  <a:srgbClr val="FFCE63"/>
                </a:solidFill>
                <a:latin typeface="Century Gothic" panose="020B0502020202020204" pitchFamily="34" charset="0"/>
                <a:ea typeface="Open Sans Bold" panose="020B0806030504020204" pitchFamily="34" charset="0"/>
                <a:cs typeface="Open Sans Bold" panose="020B0806030504020204" pitchFamily="34" charset="0"/>
              </a:rPr>
              <a:t>MARKET 02</a:t>
            </a:r>
          </a:p>
        </p:txBody>
      </p:sp>
      <p:sp>
        <p:nvSpPr>
          <p:cNvPr id="14" name="Rectangle 13">
            <a:extLst>
              <a:ext uri="{FF2B5EF4-FFF2-40B4-BE49-F238E27FC236}">
                <a16:creationId xmlns:a16="http://schemas.microsoft.com/office/drawing/2014/main" id="{0E1D3F77-B35F-5CF8-02D8-C281ABC4C464}"/>
              </a:ext>
            </a:extLst>
          </p:cNvPr>
          <p:cNvSpPr/>
          <p:nvPr/>
        </p:nvSpPr>
        <p:spPr>
          <a:xfrm>
            <a:off x="5788863" y="3255856"/>
            <a:ext cx="614272" cy="923330"/>
          </a:xfrm>
          <a:prstGeom prst="rect">
            <a:avLst/>
          </a:prstGeom>
        </p:spPr>
        <p:txBody>
          <a:bodyPr wrap="none">
            <a:spAutoFit/>
          </a:bodyPr>
          <a:lstStyle/>
          <a:p>
            <a:pPr algn="ctr" defTabSz="457154"/>
            <a:r>
              <a:rPr lang="en-US" sz="5400" b="1" dirty="0">
                <a:solidFill>
                  <a:srgbClr val="FFFFFF"/>
                </a:solidFill>
                <a:latin typeface="Century Gothic" panose="020B0502020202020204" pitchFamily="34" charset="0"/>
              </a:rPr>
              <a:t>Y</a:t>
            </a:r>
          </a:p>
        </p:txBody>
      </p:sp>
      <p:sp>
        <p:nvSpPr>
          <p:cNvPr id="16" name="TextBox 15">
            <a:extLst>
              <a:ext uri="{FF2B5EF4-FFF2-40B4-BE49-F238E27FC236}">
                <a16:creationId xmlns:a16="http://schemas.microsoft.com/office/drawing/2014/main" id="{9718B5FB-2B9A-F494-21DA-D6D0A844C9A8}"/>
              </a:ext>
            </a:extLst>
          </p:cNvPr>
          <p:cNvSpPr txBox="1"/>
          <p:nvPr/>
        </p:nvSpPr>
        <p:spPr>
          <a:xfrm>
            <a:off x="450167" y="2808523"/>
            <a:ext cx="2149948" cy="461665"/>
          </a:xfrm>
          <a:prstGeom prst="rect">
            <a:avLst/>
          </a:prstGeom>
          <a:noFill/>
        </p:spPr>
        <p:txBody>
          <a:bodyPr wrap="none" rtlCol="0">
            <a:spAutoFit/>
          </a:bodyPr>
          <a:lstStyle/>
          <a:p>
            <a:r>
              <a:rPr lang="en-US" sz="2400" b="1" dirty="0">
                <a:solidFill>
                  <a:srgbClr val="F26363"/>
                </a:solidFill>
                <a:latin typeface="Century Gothic" panose="020B0502020202020204" pitchFamily="34" charset="0"/>
              </a:rPr>
              <a:t>RECRUITMENT</a:t>
            </a:r>
          </a:p>
        </p:txBody>
      </p:sp>
      <p:sp>
        <p:nvSpPr>
          <p:cNvPr id="17" name="TextBox 16">
            <a:extLst>
              <a:ext uri="{FF2B5EF4-FFF2-40B4-BE49-F238E27FC236}">
                <a16:creationId xmlns:a16="http://schemas.microsoft.com/office/drawing/2014/main" id="{DE35BAA0-7739-998B-8C4B-0616A0B99BBC}"/>
              </a:ext>
            </a:extLst>
          </p:cNvPr>
          <p:cNvSpPr txBox="1"/>
          <p:nvPr/>
        </p:nvSpPr>
        <p:spPr>
          <a:xfrm>
            <a:off x="9127270" y="2808523"/>
            <a:ext cx="1747594" cy="461665"/>
          </a:xfrm>
          <a:prstGeom prst="rect">
            <a:avLst/>
          </a:prstGeom>
          <a:noFill/>
        </p:spPr>
        <p:txBody>
          <a:bodyPr wrap="none" rtlCol="0">
            <a:spAutoFit/>
          </a:bodyPr>
          <a:lstStyle/>
          <a:p>
            <a:r>
              <a:rPr lang="en-US" sz="2400" b="1" dirty="0">
                <a:solidFill>
                  <a:srgbClr val="FFCE63"/>
                </a:solidFill>
                <a:latin typeface="Century Gothic" panose="020B0502020202020204" pitchFamily="34" charset="0"/>
              </a:rPr>
              <a:t>PLANNING</a:t>
            </a:r>
          </a:p>
        </p:txBody>
      </p:sp>
      <p:sp>
        <p:nvSpPr>
          <p:cNvPr id="19" name="Rounded Rectangle 18">
            <a:extLst>
              <a:ext uri="{FF2B5EF4-FFF2-40B4-BE49-F238E27FC236}">
                <a16:creationId xmlns:a16="http://schemas.microsoft.com/office/drawing/2014/main" id="{36B31EB3-8C95-8930-8CB8-7B57E14975DD}"/>
              </a:ext>
            </a:extLst>
          </p:cNvPr>
          <p:cNvSpPr/>
          <p:nvPr/>
        </p:nvSpPr>
        <p:spPr>
          <a:xfrm>
            <a:off x="198084" y="2538228"/>
            <a:ext cx="3152298" cy="2893102"/>
          </a:xfrm>
          <a:prstGeom prst="roundRect">
            <a:avLst>
              <a:gd name="adj" fmla="val 5786"/>
            </a:avLst>
          </a:prstGeom>
          <a:noFill/>
          <a:ln w="19050">
            <a:solidFill>
              <a:srgbClr val="FFCE6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2E5090B-5678-35C0-3444-8AFE592B50BF}"/>
              </a:ext>
            </a:extLst>
          </p:cNvPr>
          <p:cNvSpPr/>
          <p:nvPr/>
        </p:nvSpPr>
        <p:spPr>
          <a:xfrm>
            <a:off x="8832418" y="2538228"/>
            <a:ext cx="3152298" cy="2893102"/>
          </a:xfrm>
          <a:prstGeom prst="roundRect">
            <a:avLst>
              <a:gd name="adj" fmla="val 5786"/>
            </a:avLst>
          </a:prstGeom>
          <a:noFill/>
          <a:ln w="19050">
            <a:solidFill>
              <a:srgbClr val="F2636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230990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ounded Rectangle 36">
            <a:extLst>
              <a:ext uri="{FF2B5EF4-FFF2-40B4-BE49-F238E27FC236}">
                <a16:creationId xmlns:a16="http://schemas.microsoft.com/office/drawing/2014/main" id="{32C2C4E7-C526-EF63-8F7C-9B7BEE0813C7}"/>
              </a:ext>
            </a:extLst>
          </p:cNvPr>
          <p:cNvSpPr/>
          <p:nvPr/>
        </p:nvSpPr>
        <p:spPr>
          <a:xfrm>
            <a:off x="1828800" y="5500528"/>
            <a:ext cx="8777658" cy="939263"/>
          </a:xfrm>
          <a:prstGeom prst="roundRect">
            <a:avLst/>
          </a:prstGeom>
          <a:solidFill>
            <a:srgbClr val="FFCE6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pic>
        <p:nvPicPr>
          <p:cNvPr id="7" name="Picture 6">
            <a:extLst>
              <a:ext uri="{FF2B5EF4-FFF2-40B4-BE49-F238E27FC236}">
                <a16:creationId xmlns:a16="http://schemas.microsoft.com/office/drawing/2014/main" id="{73F6D4E6-CBE4-8AE7-DF24-7CD8729612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7458959" y="3534722"/>
            <a:ext cx="3147499" cy="1749053"/>
          </a:xfrm>
          <a:prstGeom prst="rect">
            <a:avLst/>
          </a:prstGeom>
        </p:spPr>
      </p:pic>
      <p:sp>
        <p:nvSpPr>
          <p:cNvPr id="8" name="Oval 7">
            <a:extLst>
              <a:ext uri="{FF2B5EF4-FFF2-40B4-BE49-F238E27FC236}">
                <a16:creationId xmlns:a16="http://schemas.microsoft.com/office/drawing/2014/main" id="{0531279E-BC15-8FC2-0F92-A9A883630980}"/>
              </a:ext>
            </a:extLst>
          </p:cNvPr>
          <p:cNvSpPr/>
          <p:nvPr/>
        </p:nvSpPr>
        <p:spPr>
          <a:xfrm>
            <a:off x="7564546" y="1877685"/>
            <a:ext cx="2938995" cy="2938993"/>
          </a:xfrm>
          <a:prstGeom prst="ellipse">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900" dirty="0">
              <a:solidFill>
                <a:srgbClr val="FFFFFF"/>
              </a:solidFill>
              <a:latin typeface="Open Sans Light"/>
            </a:endParaRPr>
          </a:p>
        </p:txBody>
      </p:sp>
      <p:sp>
        <p:nvSpPr>
          <p:cNvPr id="4" name="TextBox 3">
            <a:extLst>
              <a:ext uri="{FF2B5EF4-FFF2-40B4-BE49-F238E27FC236}">
                <a16:creationId xmlns:a16="http://schemas.microsoft.com/office/drawing/2014/main" id="{748EDB1D-A0B0-1882-675B-B40D5B82E50F}"/>
              </a:ext>
            </a:extLst>
          </p:cNvPr>
          <p:cNvSpPr txBox="1"/>
          <p:nvPr/>
        </p:nvSpPr>
        <p:spPr>
          <a:xfrm>
            <a:off x="8255091" y="2872783"/>
            <a:ext cx="1555234" cy="923330"/>
          </a:xfrm>
          <a:prstGeom prst="rect">
            <a:avLst/>
          </a:prstGeom>
          <a:noFill/>
        </p:spPr>
        <p:txBody>
          <a:bodyPr wrap="none" rtlCol="0" anchor="ctr">
            <a:spAutoFit/>
          </a:bodyPr>
          <a:lstStyle/>
          <a:p>
            <a:pPr algn="ctr" defTabSz="457154"/>
            <a:r>
              <a:rPr lang="en-US" sz="5400" b="1">
                <a:solidFill>
                  <a:srgbClr val="FFFFFF"/>
                </a:solidFill>
                <a:latin typeface="Century Gothic" panose="020B0502020202020204" pitchFamily="34" charset="0"/>
                <a:ea typeface="Open Sans Bold" panose="020B0806030504020204" pitchFamily="34" charset="0"/>
                <a:cs typeface="Open Sans Bold" panose="020B0806030504020204" pitchFamily="34" charset="0"/>
              </a:rPr>
              <a:t>21%</a:t>
            </a:r>
          </a:p>
        </p:txBody>
      </p:sp>
      <p:sp>
        <p:nvSpPr>
          <p:cNvPr id="5" name="Rectangle 4">
            <a:extLst>
              <a:ext uri="{FF2B5EF4-FFF2-40B4-BE49-F238E27FC236}">
                <a16:creationId xmlns:a16="http://schemas.microsoft.com/office/drawing/2014/main" id="{F9BA8159-8AFE-BBA7-5276-7AB1DA896376}"/>
              </a:ext>
            </a:extLst>
          </p:cNvPr>
          <p:cNvSpPr/>
          <p:nvPr/>
        </p:nvSpPr>
        <p:spPr>
          <a:xfrm>
            <a:off x="8843394" y="2067165"/>
            <a:ext cx="378630" cy="923330"/>
          </a:xfrm>
          <a:prstGeom prst="rect">
            <a:avLst/>
          </a:prstGeom>
        </p:spPr>
        <p:txBody>
          <a:bodyPr wrap="none" anchor="ctr">
            <a:spAutoFit/>
          </a:bodyPr>
          <a:lstStyle/>
          <a:p>
            <a:pPr algn="ctr" defTabSz="457154"/>
            <a:r>
              <a:rPr lang="en-US" sz="5400" b="1" dirty="0">
                <a:solidFill>
                  <a:srgbClr val="FFFFFF"/>
                </a:solidFill>
                <a:latin typeface="Century Gothic" panose="020B0502020202020204" pitchFamily="34" charset="0"/>
                <a:cs typeface="Arial" panose="020B0604020202020204" pitchFamily="34" charset="0"/>
              </a:rPr>
              <a:t>I</a:t>
            </a:r>
            <a:endParaRPr lang="en-US" sz="7200" b="1" dirty="0">
              <a:solidFill>
                <a:srgbClr val="FFFFFF"/>
              </a:solidFill>
              <a:latin typeface="Century Gothic" panose="020B0502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C8E15200-8739-2C12-80CA-09A001AEA735}"/>
              </a:ext>
            </a:extLst>
          </p:cNvPr>
          <p:cNvSpPr txBox="1"/>
          <p:nvPr/>
        </p:nvSpPr>
        <p:spPr>
          <a:xfrm>
            <a:off x="8111810" y="3738131"/>
            <a:ext cx="1841798" cy="769441"/>
          </a:xfrm>
          <a:prstGeom prst="rect">
            <a:avLst/>
          </a:prstGeom>
          <a:noFill/>
        </p:spPr>
        <p:txBody>
          <a:bodyPr wrap="square" rtlCol="0">
            <a:spAutoFit/>
          </a:bodyPr>
          <a:lstStyle/>
          <a:p>
            <a:pPr algn="ctr" defTabSz="457154"/>
            <a:r>
              <a:rPr lang="en-US" sz="1100">
                <a:solidFill>
                  <a:srgbClr val="FFFFFF"/>
                </a:solidFill>
                <a:latin typeface="Century Gothic" panose="020B0502020202020204" pitchFamily="34" charset="0"/>
              </a:rPr>
              <a:t>Fusce tincidunt eget ligula vitae hendrerit. Phasellus id ligula ut enim.</a:t>
            </a:r>
          </a:p>
        </p:txBody>
      </p:sp>
      <p:pic>
        <p:nvPicPr>
          <p:cNvPr id="14" name="Picture 13">
            <a:extLst>
              <a:ext uri="{FF2B5EF4-FFF2-40B4-BE49-F238E27FC236}">
                <a16:creationId xmlns:a16="http://schemas.microsoft.com/office/drawing/2014/main" id="{1B6ED596-14DB-5A0B-3AF5-B6415648E7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1585542" y="3534722"/>
            <a:ext cx="3147499" cy="1749053"/>
          </a:xfrm>
          <a:prstGeom prst="rect">
            <a:avLst/>
          </a:prstGeom>
        </p:spPr>
      </p:pic>
      <p:sp>
        <p:nvSpPr>
          <p:cNvPr id="15" name="Oval 14">
            <a:extLst>
              <a:ext uri="{FF2B5EF4-FFF2-40B4-BE49-F238E27FC236}">
                <a16:creationId xmlns:a16="http://schemas.microsoft.com/office/drawing/2014/main" id="{788BE4AD-D5D0-4537-BE2C-DCFE8C274716}"/>
              </a:ext>
            </a:extLst>
          </p:cNvPr>
          <p:cNvSpPr/>
          <p:nvPr/>
        </p:nvSpPr>
        <p:spPr>
          <a:xfrm>
            <a:off x="1691129" y="1877685"/>
            <a:ext cx="2938995" cy="2938993"/>
          </a:xfrm>
          <a:prstGeom prst="ellipse">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900" dirty="0">
              <a:solidFill>
                <a:srgbClr val="FFFFFF"/>
              </a:solidFill>
              <a:latin typeface="Open Sans Light"/>
            </a:endParaRPr>
          </a:p>
        </p:txBody>
      </p:sp>
      <p:sp>
        <p:nvSpPr>
          <p:cNvPr id="11" name="TextBox 10">
            <a:extLst>
              <a:ext uri="{FF2B5EF4-FFF2-40B4-BE49-F238E27FC236}">
                <a16:creationId xmlns:a16="http://schemas.microsoft.com/office/drawing/2014/main" id="{7A256CD0-A1B9-9F60-896C-51C7769D5B82}"/>
              </a:ext>
            </a:extLst>
          </p:cNvPr>
          <p:cNvSpPr txBox="1"/>
          <p:nvPr/>
        </p:nvSpPr>
        <p:spPr>
          <a:xfrm>
            <a:off x="2381674" y="2872783"/>
            <a:ext cx="1555234" cy="923330"/>
          </a:xfrm>
          <a:prstGeom prst="rect">
            <a:avLst/>
          </a:prstGeom>
          <a:noFill/>
        </p:spPr>
        <p:txBody>
          <a:bodyPr wrap="none" rtlCol="0" anchor="ctr">
            <a:spAutoFit/>
          </a:bodyPr>
          <a:lstStyle/>
          <a:p>
            <a:pPr algn="ctr" defTabSz="457154"/>
            <a:r>
              <a:rPr lang="en-US" sz="5400" b="1" dirty="0">
                <a:solidFill>
                  <a:srgbClr val="FFFFFF"/>
                </a:solidFill>
                <a:latin typeface="Century Gothic" panose="020B0502020202020204" pitchFamily="34" charset="0"/>
                <a:ea typeface="Open Sans Bold" panose="020B0806030504020204" pitchFamily="34" charset="0"/>
                <a:cs typeface="Open Sans Bold" panose="020B0806030504020204" pitchFamily="34" charset="0"/>
              </a:rPr>
              <a:t>39%</a:t>
            </a:r>
          </a:p>
        </p:txBody>
      </p:sp>
      <p:sp>
        <p:nvSpPr>
          <p:cNvPr id="12" name="Rectangle 11">
            <a:extLst>
              <a:ext uri="{FF2B5EF4-FFF2-40B4-BE49-F238E27FC236}">
                <a16:creationId xmlns:a16="http://schemas.microsoft.com/office/drawing/2014/main" id="{B840BEA9-E029-6D69-B477-BDB43E132E95}"/>
              </a:ext>
            </a:extLst>
          </p:cNvPr>
          <p:cNvSpPr/>
          <p:nvPr/>
        </p:nvSpPr>
        <p:spPr>
          <a:xfrm>
            <a:off x="2901047" y="2067165"/>
            <a:ext cx="516488" cy="923330"/>
          </a:xfrm>
          <a:prstGeom prst="rect">
            <a:avLst/>
          </a:prstGeom>
        </p:spPr>
        <p:txBody>
          <a:bodyPr wrap="none" anchor="ctr">
            <a:spAutoFit/>
          </a:bodyPr>
          <a:lstStyle/>
          <a:p>
            <a:pPr algn="ctr" defTabSz="457154"/>
            <a:r>
              <a:rPr lang="en-US" sz="5400" b="1" dirty="0">
                <a:solidFill>
                  <a:srgbClr val="FFFFFF"/>
                </a:solidFill>
                <a:latin typeface="Century Gothic" panose="020B0502020202020204" pitchFamily="34" charset="0"/>
                <a:cs typeface="Arial" panose="020B0604020202020204" pitchFamily="34" charset="0"/>
              </a:rPr>
              <a:t>F</a:t>
            </a:r>
            <a:endParaRPr lang="en-US" sz="7200" b="1" dirty="0">
              <a:solidFill>
                <a:srgbClr val="FFFFFF"/>
              </a:solidFill>
              <a:latin typeface="Century Gothic" panose="020B0502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FB26DD8D-68B2-0C5D-8D2D-96E17357D808}"/>
              </a:ext>
            </a:extLst>
          </p:cNvPr>
          <p:cNvSpPr txBox="1"/>
          <p:nvPr/>
        </p:nvSpPr>
        <p:spPr>
          <a:xfrm>
            <a:off x="2238393" y="3738131"/>
            <a:ext cx="1841798" cy="769441"/>
          </a:xfrm>
          <a:prstGeom prst="rect">
            <a:avLst/>
          </a:prstGeom>
          <a:noFill/>
        </p:spPr>
        <p:txBody>
          <a:bodyPr wrap="square" rtlCol="0">
            <a:spAutoFit/>
          </a:bodyPr>
          <a:lstStyle/>
          <a:p>
            <a:pPr algn="ctr" defTabSz="457154"/>
            <a:r>
              <a:rPr lang="en-US" sz="1100" dirty="0" err="1">
                <a:solidFill>
                  <a:srgbClr val="FFFFFF"/>
                </a:solidFill>
                <a:latin typeface="Century Gothic" panose="020B0502020202020204" pitchFamily="34" charset="0"/>
              </a:rPr>
              <a:t>Fusce</a:t>
            </a:r>
            <a:r>
              <a:rPr lang="en-US" sz="1100" dirty="0">
                <a:solidFill>
                  <a:srgbClr val="FFFFFF"/>
                </a:solidFill>
                <a:latin typeface="Century Gothic" panose="020B0502020202020204" pitchFamily="34" charset="0"/>
              </a:rPr>
              <a:t> </a:t>
            </a:r>
            <a:r>
              <a:rPr lang="en-US" sz="1100" dirty="0" err="1">
                <a:solidFill>
                  <a:srgbClr val="FFFFFF"/>
                </a:solidFill>
                <a:latin typeface="Century Gothic" panose="020B0502020202020204" pitchFamily="34" charset="0"/>
              </a:rPr>
              <a:t>tincidunt</a:t>
            </a:r>
            <a:r>
              <a:rPr lang="en-US" sz="1100" dirty="0">
                <a:solidFill>
                  <a:srgbClr val="FFFFFF"/>
                </a:solidFill>
                <a:latin typeface="Century Gothic" panose="020B0502020202020204" pitchFamily="34" charset="0"/>
              </a:rPr>
              <a:t> </a:t>
            </a:r>
            <a:r>
              <a:rPr lang="en-US" sz="1100" dirty="0" err="1">
                <a:solidFill>
                  <a:srgbClr val="FFFFFF"/>
                </a:solidFill>
                <a:latin typeface="Century Gothic" panose="020B0502020202020204" pitchFamily="34" charset="0"/>
              </a:rPr>
              <a:t>eget</a:t>
            </a:r>
            <a:r>
              <a:rPr lang="en-US" sz="1100" dirty="0">
                <a:solidFill>
                  <a:srgbClr val="FFFFFF"/>
                </a:solidFill>
                <a:latin typeface="Century Gothic" panose="020B0502020202020204" pitchFamily="34" charset="0"/>
              </a:rPr>
              <a:t> ligula vitae </a:t>
            </a:r>
            <a:r>
              <a:rPr lang="en-US" sz="1100" dirty="0" err="1">
                <a:solidFill>
                  <a:srgbClr val="FFFFFF"/>
                </a:solidFill>
                <a:latin typeface="Century Gothic" panose="020B0502020202020204" pitchFamily="34" charset="0"/>
              </a:rPr>
              <a:t>hendrerit</a:t>
            </a:r>
            <a:r>
              <a:rPr lang="en-US" sz="1100" dirty="0">
                <a:solidFill>
                  <a:srgbClr val="FFFFFF"/>
                </a:solidFill>
                <a:latin typeface="Century Gothic" panose="020B0502020202020204" pitchFamily="34" charset="0"/>
              </a:rPr>
              <a:t>. </a:t>
            </a:r>
            <a:r>
              <a:rPr lang="en-US" sz="1100" dirty="0" err="1">
                <a:solidFill>
                  <a:srgbClr val="FFFFFF"/>
                </a:solidFill>
                <a:latin typeface="Century Gothic" panose="020B0502020202020204" pitchFamily="34" charset="0"/>
              </a:rPr>
              <a:t>Phasellus</a:t>
            </a:r>
            <a:r>
              <a:rPr lang="en-US" sz="1100" dirty="0">
                <a:solidFill>
                  <a:srgbClr val="FFFFFF"/>
                </a:solidFill>
                <a:latin typeface="Century Gothic" panose="020B0502020202020204" pitchFamily="34" charset="0"/>
              </a:rPr>
              <a:t> id ligula </a:t>
            </a:r>
            <a:r>
              <a:rPr lang="en-US" sz="1100" dirty="0" err="1">
                <a:solidFill>
                  <a:srgbClr val="FFFFFF"/>
                </a:solidFill>
                <a:latin typeface="Century Gothic" panose="020B0502020202020204" pitchFamily="34" charset="0"/>
              </a:rPr>
              <a:t>ut</a:t>
            </a:r>
            <a:r>
              <a:rPr lang="en-US" sz="1100" dirty="0">
                <a:solidFill>
                  <a:srgbClr val="FFFFFF"/>
                </a:solidFill>
                <a:latin typeface="Century Gothic" panose="020B0502020202020204" pitchFamily="34" charset="0"/>
              </a:rPr>
              <a:t> </a:t>
            </a:r>
            <a:r>
              <a:rPr lang="en-US" sz="1100" dirty="0" err="1">
                <a:solidFill>
                  <a:srgbClr val="FFFFFF"/>
                </a:solidFill>
                <a:latin typeface="Century Gothic" panose="020B0502020202020204" pitchFamily="34" charset="0"/>
              </a:rPr>
              <a:t>enim</a:t>
            </a:r>
            <a:r>
              <a:rPr lang="en-US" sz="1100" dirty="0">
                <a:solidFill>
                  <a:srgbClr val="FFFFFF"/>
                </a:solidFill>
                <a:latin typeface="Century Gothic" panose="020B0502020202020204" pitchFamily="34" charset="0"/>
              </a:rPr>
              <a:t>.</a:t>
            </a:r>
          </a:p>
        </p:txBody>
      </p:sp>
      <p:pic>
        <p:nvPicPr>
          <p:cNvPr id="21" name="Picture 20">
            <a:extLst>
              <a:ext uri="{FF2B5EF4-FFF2-40B4-BE49-F238E27FC236}">
                <a16:creationId xmlns:a16="http://schemas.microsoft.com/office/drawing/2014/main" id="{C54BC310-EA3F-6142-6C9E-B7586B01FB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4001339" y="3519493"/>
            <a:ext cx="4189322" cy="2327991"/>
          </a:xfrm>
          <a:prstGeom prst="rect">
            <a:avLst/>
          </a:prstGeom>
        </p:spPr>
      </p:pic>
      <p:sp>
        <p:nvSpPr>
          <p:cNvPr id="22" name="Oval 21">
            <a:extLst>
              <a:ext uri="{FF2B5EF4-FFF2-40B4-BE49-F238E27FC236}">
                <a16:creationId xmlns:a16="http://schemas.microsoft.com/office/drawing/2014/main" id="{2C973B95-8EFC-8EE5-4C51-C63AC9C6BA97}"/>
              </a:ext>
            </a:extLst>
          </p:cNvPr>
          <p:cNvSpPr/>
          <p:nvPr/>
        </p:nvSpPr>
        <p:spPr>
          <a:xfrm>
            <a:off x="4141875" y="1313976"/>
            <a:ext cx="3911803" cy="3911802"/>
          </a:xfrm>
          <a:prstGeom prst="ellipse">
            <a:avLst/>
          </a:prstGeom>
          <a:solidFill>
            <a:srgbClr val="995D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000" dirty="0">
              <a:solidFill>
                <a:srgbClr val="FFFFFF"/>
              </a:solidFill>
              <a:latin typeface="Open Sans Light"/>
            </a:endParaRPr>
          </a:p>
        </p:txBody>
      </p:sp>
      <p:sp>
        <p:nvSpPr>
          <p:cNvPr id="18" name="TextBox 17">
            <a:extLst>
              <a:ext uri="{FF2B5EF4-FFF2-40B4-BE49-F238E27FC236}">
                <a16:creationId xmlns:a16="http://schemas.microsoft.com/office/drawing/2014/main" id="{BAECE06F-39E9-F602-9133-F6A261C9504C}"/>
              </a:ext>
            </a:extLst>
          </p:cNvPr>
          <p:cNvSpPr txBox="1"/>
          <p:nvPr/>
        </p:nvSpPr>
        <p:spPr>
          <a:xfrm>
            <a:off x="5241439" y="2745098"/>
            <a:ext cx="1709122" cy="1015663"/>
          </a:xfrm>
          <a:prstGeom prst="rect">
            <a:avLst/>
          </a:prstGeom>
          <a:noFill/>
        </p:spPr>
        <p:txBody>
          <a:bodyPr wrap="none" rtlCol="0" anchor="ctr">
            <a:spAutoFit/>
          </a:bodyPr>
          <a:lstStyle/>
          <a:p>
            <a:pPr algn="ctr" defTabSz="457154"/>
            <a:r>
              <a:rPr lang="en-US" sz="6000" b="1">
                <a:solidFill>
                  <a:srgbClr val="FFFFFF"/>
                </a:solidFill>
                <a:latin typeface="Century Gothic" panose="020B0502020202020204" pitchFamily="34" charset="0"/>
                <a:ea typeface="Open Sans Bold" panose="020B0806030504020204" pitchFamily="34" charset="0"/>
                <a:cs typeface="Open Sans Bold" panose="020B0806030504020204" pitchFamily="34" charset="0"/>
              </a:rPr>
              <a:t>40%</a:t>
            </a:r>
          </a:p>
        </p:txBody>
      </p:sp>
      <p:sp>
        <p:nvSpPr>
          <p:cNvPr id="19" name="Rectangle 18">
            <a:extLst>
              <a:ext uri="{FF2B5EF4-FFF2-40B4-BE49-F238E27FC236}">
                <a16:creationId xmlns:a16="http://schemas.microsoft.com/office/drawing/2014/main" id="{FFBA4177-9E86-963F-7251-C8F91C768EE2}"/>
              </a:ext>
            </a:extLst>
          </p:cNvPr>
          <p:cNvSpPr/>
          <p:nvPr/>
        </p:nvSpPr>
        <p:spPr>
          <a:xfrm>
            <a:off x="5719133" y="1672821"/>
            <a:ext cx="753732" cy="1015663"/>
          </a:xfrm>
          <a:prstGeom prst="rect">
            <a:avLst/>
          </a:prstGeom>
        </p:spPr>
        <p:txBody>
          <a:bodyPr wrap="none" anchor="ctr">
            <a:spAutoFit/>
          </a:bodyPr>
          <a:lstStyle/>
          <a:p>
            <a:pPr algn="ctr" defTabSz="457154"/>
            <a:r>
              <a:rPr lang="en-US" sz="6000" b="1" dirty="0">
                <a:solidFill>
                  <a:srgbClr val="FFFFFF"/>
                </a:solidFill>
                <a:latin typeface="Century Gothic" panose="020B0502020202020204" pitchFamily="34" charset="0"/>
                <a:cs typeface="Arial" panose="020B0604020202020204" pitchFamily="34" charset="0"/>
              </a:rPr>
              <a:t>A</a:t>
            </a:r>
            <a:endParaRPr lang="en-US" sz="8000" b="1" dirty="0">
              <a:solidFill>
                <a:srgbClr val="FFFFFF"/>
              </a:solidFill>
              <a:latin typeface="Century Gothic" panose="020B0502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FEB31A3D-56D8-E6C4-96EB-D2C1A56D92E0}"/>
              </a:ext>
            </a:extLst>
          </p:cNvPr>
          <p:cNvSpPr txBox="1"/>
          <p:nvPr/>
        </p:nvSpPr>
        <p:spPr>
          <a:xfrm>
            <a:off x="4870283" y="3790231"/>
            <a:ext cx="2451433" cy="646331"/>
          </a:xfrm>
          <a:prstGeom prst="rect">
            <a:avLst/>
          </a:prstGeom>
          <a:noFill/>
        </p:spPr>
        <p:txBody>
          <a:bodyPr wrap="square" rtlCol="0">
            <a:spAutoFit/>
          </a:bodyPr>
          <a:lstStyle/>
          <a:p>
            <a:pPr algn="ctr" defTabSz="457154"/>
            <a:r>
              <a:rPr lang="en-US" sz="1200" dirty="0" err="1">
                <a:solidFill>
                  <a:srgbClr val="FFFFFF"/>
                </a:solidFill>
                <a:latin typeface="Century Gothic" panose="020B0502020202020204" pitchFamily="34" charset="0"/>
              </a:rPr>
              <a:t>Fusce</a:t>
            </a:r>
            <a:r>
              <a:rPr lang="en-US" sz="1200" dirty="0">
                <a:solidFill>
                  <a:srgbClr val="FFFFFF"/>
                </a:solidFill>
                <a:latin typeface="Century Gothic" panose="020B0502020202020204" pitchFamily="34" charset="0"/>
              </a:rPr>
              <a:t> </a:t>
            </a:r>
            <a:r>
              <a:rPr lang="en-US" sz="1200" dirty="0" err="1">
                <a:solidFill>
                  <a:srgbClr val="FFFFFF"/>
                </a:solidFill>
                <a:latin typeface="Century Gothic" panose="020B0502020202020204" pitchFamily="34" charset="0"/>
              </a:rPr>
              <a:t>tincidunt</a:t>
            </a:r>
            <a:r>
              <a:rPr lang="en-US" sz="1200" dirty="0">
                <a:solidFill>
                  <a:srgbClr val="FFFFFF"/>
                </a:solidFill>
                <a:latin typeface="Century Gothic" panose="020B0502020202020204" pitchFamily="34" charset="0"/>
              </a:rPr>
              <a:t> </a:t>
            </a:r>
            <a:r>
              <a:rPr lang="en-US" sz="1200" dirty="0" err="1">
                <a:solidFill>
                  <a:srgbClr val="FFFFFF"/>
                </a:solidFill>
                <a:latin typeface="Century Gothic" panose="020B0502020202020204" pitchFamily="34" charset="0"/>
              </a:rPr>
              <a:t>eget</a:t>
            </a:r>
            <a:r>
              <a:rPr lang="en-US" sz="1200" dirty="0">
                <a:solidFill>
                  <a:srgbClr val="FFFFFF"/>
                </a:solidFill>
                <a:latin typeface="Century Gothic" panose="020B0502020202020204" pitchFamily="34" charset="0"/>
              </a:rPr>
              <a:t> ligula vitae </a:t>
            </a:r>
            <a:r>
              <a:rPr lang="en-US" sz="1200" dirty="0" err="1">
                <a:solidFill>
                  <a:srgbClr val="FFFFFF"/>
                </a:solidFill>
                <a:latin typeface="Century Gothic" panose="020B0502020202020204" pitchFamily="34" charset="0"/>
              </a:rPr>
              <a:t>hendrerit</a:t>
            </a:r>
            <a:r>
              <a:rPr lang="en-US" sz="1200" dirty="0">
                <a:solidFill>
                  <a:srgbClr val="FFFFFF"/>
                </a:solidFill>
                <a:latin typeface="Century Gothic" panose="020B0502020202020204" pitchFamily="34" charset="0"/>
              </a:rPr>
              <a:t>. </a:t>
            </a:r>
            <a:r>
              <a:rPr lang="en-US" sz="1200" dirty="0" err="1">
                <a:solidFill>
                  <a:srgbClr val="FFFFFF"/>
                </a:solidFill>
                <a:latin typeface="Century Gothic" panose="020B0502020202020204" pitchFamily="34" charset="0"/>
              </a:rPr>
              <a:t>Phasellus</a:t>
            </a:r>
            <a:r>
              <a:rPr lang="en-US" sz="1200" dirty="0">
                <a:solidFill>
                  <a:srgbClr val="FFFFFF"/>
                </a:solidFill>
                <a:latin typeface="Century Gothic" panose="020B0502020202020204" pitchFamily="34" charset="0"/>
              </a:rPr>
              <a:t> id ligula </a:t>
            </a:r>
            <a:r>
              <a:rPr lang="en-US" sz="1200" dirty="0" err="1">
                <a:solidFill>
                  <a:srgbClr val="FFFFFF"/>
                </a:solidFill>
                <a:latin typeface="Century Gothic" panose="020B0502020202020204" pitchFamily="34" charset="0"/>
              </a:rPr>
              <a:t>ut</a:t>
            </a:r>
            <a:r>
              <a:rPr lang="en-US" sz="1200" dirty="0">
                <a:solidFill>
                  <a:srgbClr val="FFFFFF"/>
                </a:solidFill>
                <a:latin typeface="Century Gothic" panose="020B0502020202020204" pitchFamily="34" charset="0"/>
              </a:rPr>
              <a:t> </a:t>
            </a:r>
            <a:r>
              <a:rPr lang="en-US" sz="1200" dirty="0" err="1">
                <a:solidFill>
                  <a:srgbClr val="FFFFFF"/>
                </a:solidFill>
                <a:latin typeface="Century Gothic" panose="020B0502020202020204" pitchFamily="34" charset="0"/>
              </a:rPr>
              <a:t>enim</a:t>
            </a:r>
            <a:r>
              <a:rPr lang="en-US" sz="1200" dirty="0">
                <a:solidFill>
                  <a:srgbClr val="FFFFFF"/>
                </a:solidFill>
                <a:latin typeface="Century Gothic" panose="020B0502020202020204" pitchFamily="34" charset="0"/>
              </a:rPr>
              <a:t>.</a:t>
            </a:r>
          </a:p>
        </p:txBody>
      </p:sp>
      <p:grpSp>
        <p:nvGrpSpPr>
          <p:cNvPr id="23" name="Group 22">
            <a:extLst>
              <a:ext uri="{FF2B5EF4-FFF2-40B4-BE49-F238E27FC236}">
                <a16:creationId xmlns:a16="http://schemas.microsoft.com/office/drawing/2014/main" id="{A7F6BDDD-3EE0-131F-C6B6-62F4ACFB3A55}"/>
              </a:ext>
            </a:extLst>
          </p:cNvPr>
          <p:cNvGrpSpPr/>
          <p:nvPr/>
        </p:nvGrpSpPr>
        <p:grpSpPr>
          <a:xfrm>
            <a:off x="2357954" y="5541602"/>
            <a:ext cx="1444626" cy="857115"/>
            <a:chOff x="12212150" y="8354099"/>
            <a:chExt cx="2761156" cy="1638229"/>
          </a:xfrm>
        </p:grpSpPr>
        <p:sp>
          <p:nvSpPr>
            <p:cNvPr id="24" name="TextBox 23">
              <a:extLst>
                <a:ext uri="{FF2B5EF4-FFF2-40B4-BE49-F238E27FC236}">
                  <a16:creationId xmlns:a16="http://schemas.microsoft.com/office/drawing/2014/main" id="{7E3B3516-910C-F8F2-5FD9-749FB4E2C868}"/>
                </a:ext>
              </a:extLst>
            </p:cNvPr>
            <p:cNvSpPr txBox="1"/>
            <p:nvPr/>
          </p:nvSpPr>
          <p:spPr>
            <a:xfrm>
              <a:off x="12212150" y="8757561"/>
              <a:ext cx="2761156" cy="1000045"/>
            </a:xfrm>
            <a:prstGeom prst="rect">
              <a:avLst/>
            </a:prstGeom>
            <a:noFill/>
          </p:spPr>
          <p:txBody>
            <a:bodyPr wrap="none" rtlCol="0">
              <a:spAutoFit/>
            </a:bodyPr>
            <a:lstStyle/>
            <a:p>
              <a:pPr defTabSz="457154"/>
              <a:r>
                <a:rPr lang="en-US" sz="2800" b="1" dirty="0">
                  <a:solidFill>
                    <a:srgbClr val="F26363"/>
                  </a:solidFill>
                  <a:latin typeface="Century Gothic" panose="020B0502020202020204" pitchFamily="34" charset="0"/>
                  <a:ea typeface="Open Sans Bold" panose="020B0806030504020204" pitchFamily="34" charset="0"/>
                  <a:cs typeface="Open Sans Bold" panose="020B0806030504020204" pitchFamily="34" charset="0"/>
                </a:rPr>
                <a:t>25,000</a:t>
              </a:r>
              <a:r>
                <a:rPr lang="en-US" b="1" dirty="0">
                  <a:solidFill>
                    <a:srgbClr val="F26363"/>
                  </a:solidFill>
                  <a:latin typeface="Century Gothic" panose="020B0502020202020204" pitchFamily="34" charset="0"/>
                  <a:ea typeface="Open Sans Bold" panose="020B0806030504020204" pitchFamily="34" charset="0"/>
                  <a:cs typeface="Open Sans Bold" panose="020B0806030504020204" pitchFamily="34" charset="0"/>
                </a:rPr>
                <a:t>$</a:t>
              </a:r>
              <a:endParaRPr lang="en-US" sz="2800" b="1" dirty="0">
                <a:solidFill>
                  <a:srgbClr val="F26363"/>
                </a:solidFill>
                <a:latin typeface="Century Gothic" panose="020B0502020202020204" pitchFamily="34" charset="0"/>
                <a:ea typeface="Open Sans Bold" panose="020B0806030504020204" pitchFamily="34" charset="0"/>
                <a:cs typeface="Open Sans Bold" panose="020B0806030504020204" pitchFamily="34" charset="0"/>
              </a:endParaRPr>
            </a:p>
          </p:txBody>
        </p:sp>
        <p:sp>
          <p:nvSpPr>
            <p:cNvPr id="25" name="TextBox 24">
              <a:extLst>
                <a:ext uri="{FF2B5EF4-FFF2-40B4-BE49-F238E27FC236}">
                  <a16:creationId xmlns:a16="http://schemas.microsoft.com/office/drawing/2014/main" id="{B437A889-F4A2-3EC7-A71D-2E2686969FF8}"/>
                </a:ext>
              </a:extLst>
            </p:cNvPr>
            <p:cNvSpPr txBox="1"/>
            <p:nvPr/>
          </p:nvSpPr>
          <p:spPr>
            <a:xfrm>
              <a:off x="12212150" y="9492305"/>
              <a:ext cx="1348714" cy="500023"/>
            </a:xfrm>
            <a:prstGeom prst="rect">
              <a:avLst/>
            </a:prstGeom>
            <a:noFill/>
          </p:spPr>
          <p:txBody>
            <a:bodyPr wrap="none" rtlCol="0">
              <a:spAutoFit/>
            </a:bodyPr>
            <a:lstStyle/>
            <a:p>
              <a:pPr defTabSz="457154"/>
              <a:r>
                <a:rPr lang="en-US" sz="1100" b="1">
                  <a:solidFill>
                    <a:srgbClr val="F26363"/>
                  </a:solidFill>
                  <a:latin typeface="Century Gothic" panose="020B0502020202020204" pitchFamily="34" charset="0"/>
                </a:rPr>
                <a:t>Per day</a:t>
              </a:r>
            </a:p>
          </p:txBody>
        </p:sp>
        <p:sp>
          <p:nvSpPr>
            <p:cNvPr id="26" name="Rectangle 25">
              <a:extLst>
                <a:ext uri="{FF2B5EF4-FFF2-40B4-BE49-F238E27FC236}">
                  <a16:creationId xmlns:a16="http://schemas.microsoft.com/office/drawing/2014/main" id="{1142DD2C-27E2-E93C-9B0A-B0C23E9E8DAE}"/>
                </a:ext>
              </a:extLst>
            </p:cNvPr>
            <p:cNvSpPr/>
            <p:nvPr/>
          </p:nvSpPr>
          <p:spPr>
            <a:xfrm>
              <a:off x="12212150" y="8354099"/>
              <a:ext cx="1002498" cy="500023"/>
            </a:xfrm>
            <a:prstGeom prst="rect">
              <a:avLst/>
            </a:prstGeom>
          </p:spPr>
          <p:txBody>
            <a:bodyPr wrap="none">
              <a:spAutoFit/>
            </a:bodyPr>
            <a:lstStyle/>
            <a:p>
              <a:pPr defTabSz="457154"/>
              <a:r>
                <a:rPr lang="en-US" sz="1100" b="1" dirty="0">
                  <a:solidFill>
                    <a:srgbClr val="F26363"/>
                  </a:solidFill>
                  <a:latin typeface="Century Gothic" panose="020B0502020202020204" pitchFamily="34" charset="0"/>
                </a:rPr>
                <a:t>Profit</a:t>
              </a:r>
            </a:p>
          </p:txBody>
        </p:sp>
      </p:grpSp>
      <p:grpSp>
        <p:nvGrpSpPr>
          <p:cNvPr id="38" name="Group 37">
            <a:extLst>
              <a:ext uri="{FF2B5EF4-FFF2-40B4-BE49-F238E27FC236}">
                <a16:creationId xmlns:a16="http://schemas.microsoft.com/office/drawing/2014/main" id="{4FAE2DFB-9D6F-093C-F3B7-A6EFFAB63F85}"/>
              </a:ext>
            </a:extLst>
          </p:cNvPr>
          <p:cNvGrpSpPr/>
          <p:nvPr/>
        </p:nvGrpSpPr>
        <p:grpSpPr>
          <a:xfrm>
            <a:off x="5117529" y="5451882"/>
            <a:ext cx="1956943" cy="1036555"/>
            <a:chOff x="5117529" y="5540088"/>
            <a:chExt cx="1956943" cy="1036555"/>
          </a:xfrm>
        </p:grpSpPr>
        <p:sp>
          <p:nvSpPr>
            <p:cNvPr id="28" name="Rectangle: Rounded Corners 33">
              <a:extLst>
                <a:ext uri="{FF2B5EF4-FFF2-40B4-BE49-F238E27FC236}">
                  <a16:creationId xmlns:a16="http://schemas.microsoft.com/office/drawing/2014/main" id="{4EDFEF79-B5FB-458C-29F7-4EBA4C5974E6}"/>
                </a:ext>
              </a:extLst>
            </p:cNvPr>
            <p:cNvSpPr/>
            <p:nvPr/>
          </p:nvSpPr>
          <p:spPr>
            <a:xfrm>
              <a:off x="5117529" y="5540088"/>
              <a:ext cx="1956943" cy="1036555"/>
            </a:xfrm>
            <a:prstGeom prst="roundRect">
              <a:avLst>
                <a:gd name="adj" fmla="val 16405"/>
              </a:avLst>
            </a:prstGeom>
            <a:solidFill>
              <a:srgbClr val="A8436F"/>
            </a:solidFill>
            <a:ln w="38100">
              <a:solidFill>
                <a:schemeClr val="bg1"/>
              </a:solidFill>
            </a:ln>
            <a:effectLst>
              <a:outerShdw blurRad="245131" sx="102000" sy="102000" algn="ctr" rotWithShape="0">
                <a:prstClr val="black">
                  <a:alpha val="14593"/>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000" b="1" dirty="0">
                <a:solidFill>
                  <a:srgbClr val="FFFFFF"/>
                </a:solidFill>
                <a:latin typeface="Century Gothic" panose="020B0502020202020204" pitchFamily="34" charset="0"/>
              </a:endParaRPr>
            </a:p>
          </p:txBody>
        </p:sp>
        <p:sp>
          <p:nvSpPr>
            <p:cNvPr id="29" name="TextBox 28">
              <a:extLst>
                <a:ext uri="{FF2B5EF4-FFF2-40B4-BE49-F238E27FC236}">
                  <a16:creationId xmlns:a16="http://schemas.microsoft.com/office/drawing/2014/main" id="{AB6F2E1C-E363-C27E-F0B2-E5816ECA3264}"/>
                </a:ext>
              </a:extLst>
            </p:cNvPr>
            <p:cNvSpPr txBox="1"/>
            <p:nvPr/>
          </p:nvSpPr>
          <p:spPr>
            <a:xfrm>
              <a:off x="5297652" y="5853417"/>
              <a:ext cx="1649811" cy="523220"/>
            </a:xfrm>
            <a:prstGeom prst="rect">
              <a:avLst/>
            </a:prstGeom>
            <a:noFill/>
          </p:spPr>
          <p:txBody>
            <a:bodyPr wrap="none" rtlCol="0">
              <a:spAutoFit/>
            </a:bodyPr>
            <a:lstStyle/>
            <a:p>
              <a:pPr defTabSz="457154"/>
              <a:r>
                <a:rPr lang="en-US" sz="2800" b="1" dirty="0">
                  <a:solidFill>
                    <a:srgbClr val="FFFFFF"/>
                  </a:solidFill>
                  <a:latin typeface="Century Gothic" panose="020B0502020202020204" pitchFamily="34" charset="0"/>
                  <a:ea typeface="Open Sans Bold" panose="020B0806030504020204" pitchFamily="34" charset="0"/>
                  <a:cs typeface="Open Sans Bold" panose="020B0806030504020204" pitchFamily="34" charset="0"/>
                </a:rPr>
                <a:t>300,000</a:t>
              </a:r>
              <a:r>
                <a:rPr lang="en-US" b="1" dirty="0">
                  <a:solidFill>
                    <a:srgbClr val="FFFFFF"/>
                  </a:solidFill>
                  <a:latin typeface="Century Gothic" panose="020B0502020202020204" pitchFamily="34" charset="0"/>
                  <a:ea typeface="Open Sans Bold" panose="020B0806030504020204" pitchFamily="34" charset="0"/>
                  <a:cs typeface="Open Sans Bold" panose="020B0806030504020204" pitchFamily="34" charset="0"/>
                </a:rPr>
                <a:t>$</a:t>
              </a:r>
              <a:endParaRPr lang="en-US" sz="2800" b="1" dirty="0">
                <a:solidFill>
                  <a:srgbClr val="FFFFFF"/>
                </a:solidFill>
                <a:latin typeface="Century Gothic" panose="020B0502020202020204" pitchFamily="34" charset="0"/>
                <a:ea typeface="Open Sans Bold" panose="020B0806030504020204" pitchFamily="34" charset="0"/>
                <a:cs typeface="Open Sans Bold" panose="020B0806030504020204" pitchFamily="34" charset="0"/>
              </a:endParaRPr>
            </a:p>
          </p:txBody>
        </p:sp>
        <p:sp>
          <p:nvSpPr>
            <p:cNvPr id="30" name="TextBox 29">
              <a:extLst>
                <a:ext uri="{FF2B5EF4-FFF2-40B4-BE49-F238E27FC236}">
                  <a16:creationId xmlns:a16="http://schemas.microsoft.com/office/drawing/2014/main" id="{64EBB726-50B7-E8D3-D7A0-1CFB92A0EF5C}"/>
                </a:ext>
              </a:extLst>
            </p:cNvPr>
            <p:cNvSpPr txBox="1"/>
            <p:nvPr/>
          </p:nvSpPr>
          <p:spPr>
            <a:xfrm>
              <a:off x="5297652" y="6237831"/>
              <a:ext cx="747320" cy="261610"/>
            </a:xfrm>
            <a:prstGeom prst="rect">
              <a:avLst/>
            </a:prstGeom>
            <a:noFill/>
          </p:spPr>
          <p:txBody>
            <a:bodyPr wrap="none" rtlCol="0">
              <a:spAutoFit/>
            </a:bodyPr>
            <a:lstStyle/>
            <a:p>
              <a:pPr defTabSz="457154"/>
              <a:r>
                <a:rPr lang="en-US" sz="1100" b="1">
                  <a:solidFill>
                    <a:srgbClr val="FFFFFF"/>
                  </a:solidFill>
                  <a:latin typeface="Century Gothic" panose="020B0502020202020204" pitchFamily="34" charset="0"/>
                </a:rPr>
                <a:t>Per year</a:t>
              </a:r>
            </a:p>
          </p:txBody>
        </p:sp>
        <p:sp>
          <p:nvSpPr>
            <p:cNvPr id="31" name="Rectangle 30">
              <a:extLst>
                <a:ext uri="{FF2B5EF4-FFF2-40B4-BE49-F238E27FC236}">
                  <a16:creationId xmlns:a16="http://schemas.microsoft.com/office/drawing/2014/main" id="{F4816128-7853-E50C-3C48-DEB8913DBDFE}"/>
                </a:ext>
              </a:extLst>
            </p:cNvPr>
            <p:cNvSpPr/>
            <p:nvPr/>
          </p:nvSpPr>
          <p:spPr>
            <a:xfrm>
              <a:off x="5297652" y="5642327"/>
              <a:ext cx="524503" cy="261610"/>
            </a:xfrm>
            <a:prstGeom prst="rect">
              <a:avLst/>
            </a:prstGeom>
          </p:spPr>
          <p:txBody>
            <a:bodyPr wrap="none">
              <a:spAutoFit/>
            </a:bodyPr>
            <a:lstStyle/>
            <a:p>
              <a:pPr defTabSz="457154"/>
              <a:r>
                <a:rPr lang="en-US" sz="1100" b="1">
                  <a:solidFill>
                    <a:srgbClr val="FFFFFF"/>
                  </a:solidFill>
                  <a:latin typeface="Century Gothic" panose="020B0502020202020204" pitchFamily="34" charset="0"/>
                </a:rPr>
                <a:t>Profit</a:t>
              </a:r>
            </a:p>
          </p:txBody>
        </p:sp>
      </p:grpSp>
      <p:grpSp>
        <p:nvGrpSpPr>
          <p:cNvPr id="32" name="Group 31">
            <a:extLst>
              <a:ext uri="{FF2B5EF4-FFF2-40B4-BE49-F238E27FC236}">
                <a16:creationId xmlns:a16="http://schemas.microsoft.com/office/drawing/2014/main" id="{C4B62787-C6B2-F59D-743F-A2EEB263AF36}"/>
              </a:ext>
            </a:extLst>
          </p:cNvPr>
          <p:cNvGrpSpPr/>
          <p:nvPr/>
        </p:nvGrpSpPr>
        <p:grpSpPr>
          <a:xfrm>
            <a:off x="8443342" y="5541602"/>
            <a:ext cx="1444626" cy="857115"/>
            <a:chOff x="19663443" y="8424039"/>
            <a:chExt cx="2761156" cy="1638229"/>
          </a:xfrm>
        </p:grpSpPr>
        <p:sp>
          <p:nvSpPr>
            <p:cNvPr id="33" name="TextBox 32">
              <a:extLst>
                <a:ext uri="{FF2B5EF4-FFF2-40B4-BE49-F238E27FC236}">
                  <a16:creationId xmlns:a16="http://schemas.microsoft.com/office/drawing/2014/main" id="{7C3DFB09-CF26-E5D0-AE4F-25BF65088FC3}"/>
                </a:ext>
              </a:extLst>
            </p:cNvPr>
            <p:cNvSpPr txBox="1"/>
            <p:nvPr/>
          </p:nvSpPr>
          <p:spPr>
            <a:xfrm>
              <a:off x="19663443" y="8827501"/>
              <a:ext cx="2761156" cy="1000045"/>
            </a:xfrm>
            <a:prstGeom prst="rect">
              <a:avLst/>
            </a:prstGeom>
            <a:noFill/>
          </p:spPr>
          <p:txBody>
            <a:bodyPr wrap="none" rtlCol="0">
              <a:spAutoFit/>
            </a:bodyPr>
            <a:lstStyle/>
            <a:p>
              <a:pPr defTabSz="457154"/>
              <a:r>
                <a:rPr lang="en-US" sz="2800" b="1" dirty="0">
                  <a:solidFill>
                    <a:srgbClr val="FF8026"/>
                  </a:solidFill>
                  <a:latin typeface="Century Gothic" panose="020B0502020202020204" pitchFamily="34" charset="0"/>
                  <a:ea typeface="Open Sans Bold" panose="020B0806030504020204" pitchFamily="34" charset="0"/>
                  <a:cs typeface="Open Sans Bold" panose="020B0806030504020204" pitchFamily="34" charset="0"/>
                </a:rPr>
                <a:t>30,000</a:t>
              </a:r>
              <a:r>
                <a:rPr lang="en-US" b="1" dirty="0">
                  <a:solidFill>
                    <a:srgbClr val="FF8026"/>
                  </a:solidFill>
                  <a:latin typeface="Century Gothic" panose="020B0502020202020204" pitchFamily="34" charset="0"/>
                  <a:ea typeface="Open Sans Bold" panose="020B0806030504020204" pitchFamily="34" charset="0"/>
                  <a:cs typeface="Open Sans Bold" panose="020B0806030504020204" pitchFamily="34" charset="0"/>
                </a:rPr>
                <a:t>$</a:t>
              </a:r>
              <a:endParaRPr lang="en-US" sz="2800" b="1" dirty="0">
                <a:solidFill>
                  <a:srgbClr val="FF8026"/>
                </a:solidFill>
                <a:latin typeface="Century Gothic" panose="020B0502020202020204" pitchFamily="34" charset="0"/>
                <a:ea typeface="Open Sans Bold" panose="020B0806030504020204" pitchFamily="34" charset="0"/>
                <a:cs typeface="Open Sans Bold" panose="020B0806030504020204" pitchFamily="34" charset="0"/>
              </a:endParaRPr>
            </a:p>
          </p:txBody>
        </p:sp>
        <p:sp>
          <p:nvSpPr>
            <p:cNvPr id="34" name="TextBox 33">
              <a:extLst>
                <a:ext uri="{FF2B5EF4-FFF2-40B4-BE49-F238E27FC236}">
                  <a16:creationId xmlns:a16="http://schemas.microsoft.com/office/drawing/2014/main" id="{1528100D-7129-362B-6C48-6310EE4ECCBD}"/>
                </a:ext>
              </a:extLst>
            </p:cNvPr>
            <p:cNvSpPr txBox="1"/>
            <p:nvPr/>
          </p:nvSpPr>
          <p:spPr>
            <a:xfrm>
              <a:off x="19663443" y="9562245"/>
              <a:ext cx="1655102" cy="500023"/>
            </a:xfrm>
            <a:prstGeom prst="rect">
              <a:avLst/>
            </a:prstGeom>
            <a:noFill/>
          </p:spPr>
          <p:txBody>
            <a:bodyPr wrap="none" rtlCol="0">
              <a:spAutoFit/>
            </a:bodyPr>
            <a:lstStyle/>
            <a:p>
              <a:pPr defTabSz="457154"/>
              <a:r>
                <a:rPr lang="en-US" sz="1100" b="1">
                  <a:solidFill>
                    <a:srgbClr val="FF8026"/>
                  </a:solidFill>
                  <a:latin typeface="Century Gothic" panose="020B0502020202020204" pitchFamily="34" charset="0"/>
                </a:rPr>
                <a:t>Per 2 year</a:t>
              </a:r>
            </a:p>
          </p:txBody>
        </p:sp>
        <p:sp>
          <p:nvSpPr>
            <p:cNvPr id="35" name="Rectangle 34">
              <a:extLst>
                <a:ext uri="{FF2B5EF4-FFF2-40B4-BE49-F238E27FC236}">
                  <a16:creationId xmlns:a16="http://schemas.microsoft.com/office/drawing/2014/main" id="{83BC3DD4-4532-7F29-B8F7-D721B58D5420}"/>
                </a:ext>
              </a:extLst>
            </p:cNvPr>
            <p:cNvSpPr/>
            <p:nvPr/>
          </p:nvSpPr>
          <p:spPr>
            <a:xfrm>
              <a:off x="19663443" y="8424039"/>
              <a:ext cx="1002498" cy="500023"/>
            </a:xfrm>
            <a:prstGeom prst="rect">
              <a:avLst/>
            </a:prstGeom>
          </p:spPr>
          <p:txBody>
            <a:bodyPr wrap="none">
              <a:spAutoFit/>
            </a:bodyPr>
            <a:lstStyle/>
            <a:p>
              <a:pPr defTabSz="457154"/>
              <a:r>
                <a:rPr lang="en-US" sz="1100" b="1">
                  <a:solidFill>
                    <a:srgbClr val="FF8026"/>
                  </a:solidFill>
                  <a:latin typeface="Century Gothic" panose="020B0502020202020204" pitchFamily="34" charset="0"/>
                </a:rPr>
                <a:t>Profit</a:t>
              </a:r>
            </a:p>
          </p:txBody>
        </p:sp>
      </p:grpSp>
    </p:spTree>
    <p:extLst>
      <p:ext uri="{BB962C8B-B14F-4D97-AF65-F5344CB8AC3E}">
        <p14:creationId xmlns:p14="http://schemas.microsoft.com/office/powerpoint/2010/main" val="226399371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Parallelogram 31">
            <a:extLst>
              <a:ext uri="{FF2B5EF4-FFF2-40B4-BE49-F238E27FC236}">
                <a16:creationId xmlns:a16="http://schemas.microsoft.com/office/drawing/2014/main" id="{B6FF70B3-83ED-719D-25EB-FF52A9CC52DF}"/>
              </a:ext>
            </a:extLst>
          </p:cNvPr>
          <p:cNvSpPr/>
          <p:nvPr/>
        </p:nvSpPr>
        <p:spPr>
          <a:xfrm>
            <a:off x="1857356" y="5854715"/>
            <a:ext cx="8746692" cy="751946"/>
          </a:xfrm>
          <a:prstGeom prst="parallelogram">
            <a:avLst/>
          </a:prstGeom>
          <a:solidFill>
            <a:srgbClr val="7DD1C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0" name="Group 29">
            <a:extLst>
              <a:ext uri="{FF2B5EF4-FFF2-40B4-BE49-F238E27FC236}">
                <a16:creationId xmlns:a16="http://schemas.microsoft.com/office/drawing/2014/main" id="{69277A2A-D027-5086-0BD5-E400F8A831B4}"/>
              </a:ext>
            </a:extLst>
          </p:cNvPr>
          <p:cNvGrpSpPr/>
          <p:nvPr/>
        </p:nvGrpSpPr>
        <p:grpSpPr>
          <a:xfrm>
            <a:off x="728869" y="1674760"/>
            <a:ext cx="10734261" cy="3698877"/>
            <a:chOff x="1279252" y="3326771"/>
            <a:chExt cx="21053705" cy="7254815"/>
          </a:xfrm>
        </p:grpSpPr>
        <p:sp>
          <p:nvSpPr>
            <p:cNvPr id="2" name="Oval 1">
              <a:extLst>
                <a:ext uri="{FF2B5EF4-FFF2-40B4-BE49-F238E27FC236}">
                  <a16:creationId xmlns:a16="http://schemas.microsoft.com/office/drawing/2014/main" id="{B5BF1DD5-8591-A04E-377C-F8684AAF11CD}"/>
                </a:ext>
              </a:extLst>
            </p:cNvPr>
            <p:cNvSpPr/>
            <p:nvPr/>
          </p:nvSpPr>
          <p:spPr>
            <a:xfrm>
              <a:off x="6030458" y="4350685"/>
              <a:ext cx="1557088" cy="1557088"/>
            </a:xfrm>
            <a:prstGeom prst="ellipse">
              <a:avLst/>
            </a:prstGeom>
            <a:solidFill>
              <a:srgbClr val="F26363">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3200" dirty="0">
                  <a:solidFill>
                    <a:srgbClr val="FFFFFF"/>
                  </a:solidFill>
                  <a:cs typeface="Arial" panose="020B0604020202020204" pitchFamily="34" charset="0"/>
                </a:rPr>
                <a:t>N</a:t>
              </a:r>
            </a:p>
          </p:txBody>
        </p:sp>
        <p:sp>
          <p:nvSpPr>
            <p:cNvPr id="3" name="Oval 2">
              <a:extLst>
                <a:ext uri="{FF2B5EF4-FFF2-40B4-BE49-F238E27FC236}">
                  <a16:creationId xmlns:a16="http://schemas.microsoft.com/office/drawing/2014/main" id="{5F1B0D4E-1467-0096-0F7C-7E815E7C2B73}"/>
                </a:ext>
              </a:extLst>
            </p:cNvPr>
            <p:cNvSpPr/>
            <p:nvPr/>
          </p:nvSpPr>
          <p:spPr>
            <a:xfrm>
              <a:off x="2303241" y="4056577"/>
              <a:ext cx="1884078" cy="1884078"/>
            </a:xfrm>
            <a:prstGeom prst="ellipse">
              <a:avLst/>
            </a:prstGeom>
            <a:solidFill>
              <a:srgbClr val="F26363">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5400" dirty="0">
                  <a:solidFill>
                    <a:srgbClr val="FFFFFF"/>
                  </a:solidFill>
                  <a:cs typeface="Arial" panose="020B0604020202020204" pitchFamily="34" charset="0"/>
                </a:rPr>
                <a:t>B</a:t>
              </a:r>
            </a:p>
          </p:txBody>
        </p:sp>
        <p:sp>
          <p:nvSpPr>
            <p:cNvPr id="4" name="Oval 3">
              <a:extLst>
                <a:ext uri="{FF2B5EF4-FFF2-40B4-BE49-F238E27FC236}">
                  <a16:creationId xmlns:a16="http://schemas.microsoft.com/office/drawing/2014/main" id="{0A357382-241F-0098-A9CB-CBDD8728D9A5}"/>
                </a:ext>
              </a:extLst>
            </p:cNvPr>
            <p:cNvSpPr/>
            <p:nvPr/>
          </p:nvSpPr>
          <p:spPr>
            <a:xfrm>
              <a:off x="3356606" y="4782035"/>
              <a:ext cx="3337754" cy="3337754"/>
            </a:xfrm>
            <a:prstGeom prst="ellipse">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1200" dirty="0">
                  <a:solidFill>
                    <a:srgbClr val="FFFFFF"/>
                  </a:solidFill>
                </a:rPr>
                <a:t>development</a:t>
              </a:r>
              <a:endParaRPr lang="en-US" dirty="0">
                <a:solidFill>
                  <a:srgbClr val="FFFFFF"/>
                </a:solidFill>
              </a:endParaRPr>
            </a:p>
            <a:p>
              <a:pPr algn="ctr" defTabSz="457154"/>
              <a:r>
                <a:rPr lang="en-US" sz="1400" b="1" dirty="0">
                  <a:solidFill>
                    <a:srgbClr val="FFFFFF"/>
                  </a:solidFill>
                  <a:latin typeface="Century Gothic" panose="020B0502020202020204" pitchFamily="34" charset="0"/>
                </a:rPr>
                <a:t>CONCEPTS</a:t>
              </a:r>
              <a:endParaRPr lang="en-US" b="1" dirty="0">
                <a:solidFill>
                  <a:srgbClr val="FFFFFF"/>
                </a:solidFill>
                <a:latin typeface="Century Gothic" panose="020B0502020202020204" pitchFamily="34" charset="0"/>
              </a:endParaRPr>
            </a:p>
          </p:txBody>
        </p:sp>
        <p:sp>
          <p:nvSpPr>
            <p:cNvPr id="5" name="Oval 4">
              <a:extLst>
                <a:ext uri="{FF2B5EF4-FFF2-40B4-BE49-F238E27FC236}">
                  <a16:creationId xmlns:a16="http://schemas.microsoft.com/office/drawing/2014/main" id="{7844A850-892E-3099-9EEB-E593F3D2595E}"/>
                </a:ext>
              </a:extLst>
            </p:cNvPr>
            <p:cNvSpPr/>
            <p:nvPr/>
          </p:nvSpPr>
          <p:spPr>
            <a:xfrm>
              <a:off x="2771078" y="7074519"/>
              <a:ext cx="544007" cy="494553"/>
            </a:xfrm>
            <a:prstGeom prst="ellipse">
              <a:avLst/>
            </a:prstGeom>
            <a:solidFill>
              <a:srgbClr val="F26363">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6" name="Oval 5">
              <a:extLst>
                <a:ext uri="{FF2B5EF4-FFF2-40B4-BE49-F238E27FC236}">
                  <a16:creationId xmlns:a16="http://schemas.microsoft.com/office/drawing/2014/main" id="{08528666-9FC0-ED8B-B3F1-F4F5CE3692E7}"/>
                </a:ext>
              </a:extLst>
            </p:cNvPr>
            <p:cNvSpPr/>
            <p:nvPr/>
          </p:nvSpPr>
          <p:spPr>
            <a:xfrm>
              <a:off x="3567235" y="8135584"/>
              <a:ext cx="876129" cy="876129"/>
            </a:xfrm>
            <a:prstGeom prst="ellipse">
              <a:avLst/>
            </a:prstGeom>
            <a:solidFill>
              <a:srgbClr val="F26363">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7" name="Oval 6">
              <a:extLst>
                <a:ext uri="{FF2B5EF4-FFF2-40B4-BE49-F238E27FC236}">
                  <a16:creationId xmlns:a16="http://schemas.microsoft.com/office/drawing/2014/main" id="{23B5F0B9-673F-FBC0-66E8-371AB76C844C}"/>
                </a:ext>
              </a:extLst>
            </p:cNvPr>
            <p:cNvSpPr/>
            <p:nvPr/>
          </p:nvSpPr>
          <p:spPr>
            <a:xfrm>
              <a:off x="1279252" y="6231812"/>
              <a:ext cx="1023989" cy="1023989"/>
            </a:xfrm>
            <a:prstGeom prst="ellipse">
              <a:avLst/>
            </a:prstGeom>
            <a:solidFill>
              <a:srgbClr val="F26363">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8" name="Oval 7">
              <a:extLst>
                <a:ext uri="{FF2B5EF4-FFF2-40B4-BE49-F238E27FC236}">
                  <a16:creationId xmlns:a16="http://schemas.microsoft.com/office/drawing/2014/main" id="{DA31F8C5-D267-C0F8-3DD9-09023A116F95}"/>
                </a:ext>
              </a:extLst>
            </p:cNvPr>
            <p:cNvSpPr/>
            <p:nvPr/>
          </p:nvSpPr>
          <p:spPr>
            <a:xfrm>
              <a:off x="4460422" y="7724863"/>
              <a:ext cx="1286849" cy="1286849"/>
            </a:xfrm>
            <a:prstGeom prst="ellipse">
              <a:avLst/>
            </a:prstGeom>
            <a:solidFill>
              <a:srgbClr val="F26363">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3600" dirty="0">
                  <a:solidFill>
                    <a:srgbClr val="FFFFFF"/>
                  </a:solidFill>
                  <a:cs typeface="Arial" panose="020B0604020202020204" pitchFamily="34" charset="0"/>
                </a:rPr>
                <a:t>l</a:t>
              </a:r>
            </a:p>
          </p:txBody>
        </p:sp>
        <p:sp>
          <p:nvSpPr>
            <p:cNvPr id="9" name="Oval 8">
              <a:extLst>
                <a:ext uri="{FF2B5EF4-FFF2-40B4-BE49-F238E27FC236}">
                  <a16:creationId xmlns:a16="http://schemas.microsoft.com/office/drawing/2014/main" id="{47F5B88E-0E99-064F-EB63-8DD191C91CA8}"/>
                </a:ext>
              </a:extLst>
            </p:cNvPr>
            <p:cNvSpPr/>
            <p:nvPr/>
          </p:nvSpPr>
          <p:spPr>
            <a:xfrm>
              <a:off x="4964471" y="4164902"/>
              <a:ext cx="408721" cy="371565"/>
            </a:xfrm>
            <a:prstGeom prst="ellipse">
              <a:avLst/>
            </a:prstGeom>
            <a:solidFill>
              <a:srgbClr val="F26363">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10" name="Oval 9">
              <a:extLst>
                <a:ext uri="{FF2B5EF4-FFF2-40B4-BE49-F238E27FC236}">
                  <a16:creationId xmlns:a16="http://schemas.microsoft.com/office/drawing/2014/main" id="{C96B61A6-057E-4C58-8FBD-0292E1B759B0}"/>
                </a:ext>
              </a:extLst>
            </p:cNvPr>
            <p:cNvSpPr/>
            <p:nvPr/>
          </p:nvSpPr>
          <p:spPr>
            <a:xfrm>
              <a:off x="6946312" y="6246550"/>
              <a:ext cx="449592" cy="408721"/>
            </a:xfrm>
            <a:prstGeom prst="ellipse">
              <a:avLst/>
            </a:prstGeom>
            <a:solidFill>
              <a:srgbClr val="F26363">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11" name="Oval 10">
              <a:extLst>
                <a:ext uri="{FF2B5EF4-FFF2-40B4-BE49-F238E27FC236}">
                  <a16:creationId xmlns:a16="http://schemas.microsoft.com/office/drawing/2014/main" id="{0C658375-71FD-A493-8256-B1DB87D9F2A4}"/>
                </a:ext>
              </a:extLst>
            </p:cNvPr>
            <p:cNvSpPr/>
            <p:nvPr/>
          </p:nvSpPr>
          <p:spPr>
            <a:xfrm>
              <a:off x="9551524" y="8215618"/>
              <a:ext cx="1282741" cy="1282740"/>
            </a:xfrm>
            <a:prstGeom prst="ellipse">
              <a:avLst/>
            </a:prstGeom>
            <a:solidFill>
              <a:srgbClr val="38508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12" name="Oval 11">
              <a:extLst>
                <a:ext uri="{FF2B5EF4-FFF2-40B4-BE49-F238E27FC236}">
                  <a16:creationId xmlns:a16="http://schemas.microsoft.com/office/drawing/2014/main" id="{1A455D9F-AF99-C00E-806B-9B6954BD2796}"/>
                </a:ext>
              </a:extLst>
            </p:cNvPr>
            <p:cNvSpPr/>
            <p:nvPr/>
          </p:nvSpPr>
          <p:spPr>
            <a:xfrm>
              <a:off x="13623404" y="3757374"/>
              <a:ext cx="2279734" cy="2279733"/>
            </a:xfrm>
            <a:prstGeom prst="ellipse">
              <a:avLst/>
            </a:prstGeom>
            <a:solidFill>
              <a:srgbClr val="38508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4000" dirty="0">
                  <a:solidFill>
                    <a:srgbClr val="FFFFFF"/>
                  </a:solidFill>
                  <a:cs typeface="Arial" panose="020B0604020202020204" pitchFamily="34" charset="0"/>
                </a:rPr>
                <a:t>A</a:t>
              </a:r>
            </a:p>
          </p:txBody>
        </p:sp>
        <p:sp>
          <p:nvSpPr>
            <p:cNvPr id="13" name="Oval 12">
              <a:extLst>
                <a:ext uri="{FF2B5EF4-FFF2-40B4-BE49-F238E27FC236}">
                  <a16:creationId xmlns:a16="http://schemas.microsoft.com/office/drawing/2014/main" id="{C1FD99DA-2337-9633-6C3C-60C008E66C41}"/>
                </a:ext>
              </a:extLst>
            </p:cNvPr>
            <p:cNvSpPr/>
            <p:nvPr/>
          </p:nvSpPr>
          <p:spPr>
            <a:xfrm>
              <a:off x="8166386" y="3326771"/>
              <a:ext cx="2758478" cy="2758478"/>
            </a:xfrm>
            <a:prstGeom prst="ellipse">
              <a:avLst/>
            </a:prstGeom>
            <a:solidFill>
              <a:srgbClr val="38508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5400" dirty="0">
                  <a:solidFill>
                    <a:srgbClr val="FFFFFF"/>
                  </a:solidFill>
                  <a:latin typeface="dt-line-technology-01" panose="02000509000000000000" pitchFamily="49" charset="0"/>
                  <a:cs typeface="Arial" panose="020B0604020202020204" pitchFamily="34" charset="0"/>
                </a:rPr>
                <a:t>C</a:t>
              </a:r>
            </a:p>
          </p:txBody>
        </p:sp>
        <p:sp>
          <p:nvSpPr>
            <p:cNvPr id="14" name="Oval 13">
              <a:extLst>
                <a:ext uri="{FF2B5EF4-FFF2-40B4-BE49-F238E27FC236}">
                  <a16:creationId xmlns:a16="http://schemas.microsoft.com/office/drawing/2014/main" id="{BCF4DFA2-ED85-E06F-E424-821081DDB261}"/>
                </a:ext>
              </a:extLst>
            </p:cNvPr>
            <p:cNvSpPr/>
            <p:nvPr/>
          </p:nvSpPr>
          <p:spPr>
            <a:xfrm>
              <a:off x="9708616" y="4388911"/>
              <a:ext cx="4886809" cy="4886808"/>
            </a:xfrm>
            <a:prstGeom prst="ellipse">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1100" dirty="0">
                  <a:solidFill>
                    <a:srgbClr val="FFFFFF"/>
                  </a:solidFill>
                </a:rPr>
                <a:t>development</a:t>
              </a:r>
              <a:endParaRPr lang="en-US" sz="1600" dirty="0">
                <a:solidFill>
                  <a:srgbClr val="FFFFFF"/>
                </a:solidFill>
              </a:endParaRPr>
            </a:p>
            <a:p>
              <a:pPr algn="ctr" defTabSz="457154"/>
              <a:r>
                <a:rPr lang="en-US" sz="2800" dirty="0">
                  <a:solidFill>
                    <a:srgbClr val="FFFFFF"/>
                  </a:solidFill>
                  <a:latin typeface="Century Gothic" panose="020B0502020202020204" pitchFamily="34" charset="0"/>
                </a:rPr>
                <a:t>BUSINESS</a:t>
              </a:r>
              <a:endParaRPr lang="en-US" sz="1600" dirty="0">
                <a:solidFill>
                  <a:srgbClr val="FFFFFF"/>
                </a:solidFill>
                <a:latin typeface="Century Gothic" panose="020B0502020202020204" pitchFamily="34" charset="0"/>
              </a:endParaRPr>
            </a:p>
          </p:txBody>
        </p:sp>
        <p:sp>
          <p:nvSpPr>
            <p:cNvPr id="15" name="Oval 14">
              <a:extLst>
                <a:ext uri="{FF2B5EF4-FFF2-40B4-BE49-F238E27FC236}">
                  <a16:creationId xmlns:a16="http://schemas.microsoft.com/office/drawing/2014/main" id="{E8F3D7A8-B051-5E07-BB03-F5E1AB03B4F4}"/>
                </a:ext>
              </a:extLst>
            </p:cNvPr>
            <p:cNvSpPr/>
            <p:nvPr/>
          </p:nvSpPr>
          <p:spPr>
            <a:xfrm>
              <a:off x="12799764" y="3810908"/>
              <a:ext cx="796480" cy="796480"/>
            </a:xfrm>
            <a:prstGeom prst="ellipse">
              <a:avLst/>
            </a:prstGeom>
            <a:solidFill>
              <a:srgbClr val="38508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16" name="Oval 15">
              <a:extLst>
                <a:ext uri="{FF2B5EF4-FFF2-40B4-BE49-F238E27FC236}">
                  <a16:creationId xmlns:a16="http://schemas.microsoft.com/office/drawing/2014/main" id="{B5387781-38AF-688D-CC62-63069D4CC46A}"/>
                </a:ext>
              </a:extLst>
            </p:cNvPr>
            <p:cNvSpPr/>
            <p:nvPr/>
          </p:nvSpPr>
          <p:spPr>
            <a:xfrm>
              <a:off x="13695358" y="6832313"/>
              <a:ext cx="1499222" cy="1499221"/>
            </a:xfrm>
            <a:prstGeom prst="ellipse">
              <a:avLst/>
            </a:prstGeom>
            <a:solidFill>
              <a:srgbClr val="38508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17" name="Oval 16">
              <a:extLst>
                <a:ext uri="{FF2B5EF4-FFF2-40B4-BE49-F238E27FC236}">
                  <a16:creationId xmlns:a16="http://schemas.microsoft.com/office/drawing/2014/main" id="{E59CE766-3332-5BB9-891C-D8ECF715DB50}"/>
                </a:ext>
              </a:extLst>
            </p:cNvPr>
            <p:cNvSpPr/>
            <p:nvPr/>
          </p:nvSpPr>
          <p:spPr>
            <a:xfrm>
              <a:off x="11324714" y="8697509"/>
              <a:ext cx="1884078" cy="1884077"/>
            </a:xfrm>
            <a:prstGeom prst="ellipse">
              <a:avLst/>
            </a:prstGeom>
            <a:solidFill>
              <a:srgbClr val="38508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4000" dirty="0">
                  <a:solidFill>
                    <a:srgbClr val="FFFFFF"/>
                  </a:solidFill>
                  <a:latin typeface="dt-line-technology-01" panose="02000509000000000000" pitchFamily="49" charset="0"/>
                  <a:cs typeface="Arial" panose="020B0604020202020204" pitchFamily="34" charset="0"/>
                </a:rPr>
                <a:t>L</a:t>
              </a:r>
            </a:p>
          </p:txBody>
        </p:sp>
        <p:sp>
          <p:nvSpPr>
            <p:cNvPr id="18" name="Oval 17">
              <a:extLst>
                <a:ext uri="{FF2B5EF4-FFF2-40B4-BE49-F238E27FC236}">
                  <a16:creationId xmlns:a16="http://schemas.microsoft.com/office/drawing/2014/main" id="{BCA95A44-854E-8DFE-41BF-8886080D93F0}"/>
                </a:ext>
              </a:extLst>
            </p:cNvPr>
            <p:cNvSpPr/>
            <p:nvPr/>
          </p:nvSpPr>
          <p:spPr>
            <a:xfrm>
              <a:off x="12062693" y="3458169"/>
              <a:ext cx="598408" cy="598408"/>
            </a:xfrm>
            <a:prstGeom prst="ellipse">
              <a:avLst/>
            </a:prstGeom>
            <a:solidFill>
              <a:srgbClr val="38508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latin typeface="Open Sans Light"/>
              </a:endParaRPr>
            </a:p>
          </p:txBody>
        </p:sp>
        <p:sp>
          <p:nvSpPr>
            <p:cNvPr id="19" name="Oval 18">
              <a:extLst>
                <a:ext uri="{FF2B5EF4-FFF2-40B4-BE49-F238E27FC236}">
                  <a16:creationId xmlns:a16="http://schemas.microsoft.com/office/drawing/2014/main" id="{42DE39D5-B75A-D328-62C8-BE31ACFC4F76}"/>
                </a:ext>
              </a:extLst>
            </p:cNvPr>
            <p:cNvSpPr/>
            <p:nvPr/>
          </p:nvSpPr>
          <p:spPr>
            <a:xfrm>
              <a:off x="8938170" y="6604334"/>
              <a:ext cx="658248" cy="598408"/>
            </a:xfrm>
            <a:prstGeom prst="ellipse">
              <a:avLst/>
            </a:prstGeom>
            <a:solidFill>
              <a:srgbClr val="38508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20" name="Oval 19">
              <a:extLst>
                <a:ext uri="{FF2B5EF4-FFF2-40B4-BE49-F238E27FC236}">
                  <a16:creationId xmlns:a16="http://schemas.microsoft.com/office/drawing/2014/main" id="{254743A9-1AA0-E53C-DBAF-92649C4351B2}"/>
                </a:ext>
              </a:extLst>
            </p:cNvPr>
            <p:cNvSpPr/>
            <p:nvPr/>
          </p:nvSpPr>
          <p:spPr>
            <a:xfrm>
              <a:off x="17240294" y="4159259"/>
              <a:ext cx="1884078" cy="1884078"/>
            </a:xfrm>
            <a:prstGeom prst="ellipse">
              <a:avLst/>
            </a:prstGeom>
            <a:solidFill>
              <a:srgbClr val="FFCE6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5400" dirty="0">
                  <a:solidFill>
                    <a:srgbClr val="FF8026"/>
                  </a:solidFill>
                  <a:cs typeface="Arial" panose="020B0604020202020204" pitchFamily="34" charset="0"/>
                </a:rPr>
                <a:t>P</a:t>
              </a:r>
            </a:p>
          </p:txBody>
        </p:sp>
        <p:sp>
          <p:nvSpPr>
            <p:cNvPr id="21" name="Oval 20">
              <a:extLst>
                <a:ext uri="{FF2B5EF4-FFF2-40B4-BE49-F238E27FC236}">
                  <a16:creationId xmlns:a16="http://schemas.microsoft.com/office/drawing/2014/main" id="{69C060E3-7708-BEE4-6369-540376B2D988}"/>
                </a:ext>
              </a:extLst>
            </p:cNvPr>
            <p:cNvSpPr/>
            <p:nvPr/>
          </p:nvSpPr>
          <p:spPr>
            <a:xfrm>
              <a:off x="18293659" y="4884717"/>
              <a:ext cx="3337754" cy="3337754"/>
            </a:xfrm>
            <a:prstGeom prst="ellipse">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1100" dirty="0">
                  <a:solidFill>
                    <a:schemeClr val="bg1"/>
                  </a:solidFill>
                </a:rPr>
                <a:t>development</a:t>
              </a:r>
              <a:endParaRPr lang="en-US" sz="1600" dirty="0">
                <a:solidFill>
                  <a:schemeClr val="bg1"/>
                </a:solidFill>
              </a:endParaRPr>
            </a:p>
            <a:p>
              <a:pPr algn="ctr" defTabSz="457154"/>
              <a:r>
                <a:rPr lang="en-US" sz="1400" b="1" dirty="0">
                  <a:solidFill>
                    <a:schemeClr val="bg1"/>
                  </a:solidFill>
                  <a:latin typeface="Century Gothic" panose="020B0502020202020204" pitchFamily="34" charset="0"/>
                </a:rPr>
                <a:t>CONCEPTS</a:t>
              </a:r>
              <a:endParaRPr lang="en-US" sz="1600" b="1" dirty="0">
                <a:solidFill>
                  <a:schemeClr val="bg1"/>
                </a:solidFill>
                <a:latin typeface="Century Gothic" panose="020B0502020202020204" pitchFamily="34" charset="0"/>
              </a:endParaRPr>
            </a:p>
          </p:txBody>
        </p:sp>
        <p:sp>
          <p:nvSpPr>
            <p:cNvPr id="22" name="Oval 21">
              <a:extLst>
                <a:ext uri="{FF2B5EF4-FFF2-40B4-BE49-F238E27FC236}">
                  <a16:creationId xmlns:a16="http://schemas.microsoft.com/office/drawing/2014/main" id="{566CB2B8-5588-24B4-3349-18C6FE4265CF}"/>
                </a:ext>
              </a:extLst>
            </p:cNvPr>
            <p:cNvSpPr/>
            <p:nvPr/>
          </p:nvSpPr>
          <p:spPr>
            <a:xfrm>
              <a:off x="17708131" y="7177201"/>
              <a:ext cx="544007" cy="494553"/>
            </a:xfrm>
            <a:prstGeom prst="ellipse">
              <a:avLst/>
            </a:prstGeom>
            <a:solidFill>
              <a:srgbClr val="FFCE6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23" name="Oval 22">
              <a:extLst>
                <a:ext uri="{FF2B5EF4-FFF2-40B4-BE49-F238E27FC236}">
                  <a16:creationId xmlns:a16="http://schemas.microsoft.com/office/drawing/2014/main" id="{A5F3CE27-A2DD-835C-F6A5-B772B5B7364C}"/>
                </a:ext>
              </a:extLst>
            </p:cNvPr>
            <p:cNvSpPr/>
            <p:nvPr/>
          </p:nvSpPr>
          <p:spPr>
            <a:xfrm>
              <a:off x="18504289" y="8238266"/>
              <a:ext cx="876129" cy="876129"/>
            </a:xfrm>
            <a:prstGeom prst="ellipse">
              <a:avLst/>
            </a:prstGeom>
            <a:solidFill>
              <a:srgbClr val="FFCE6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24" name="Oval 23">
              <a:extLst>
                <a:ext uri="{FF2B5EF4-FFF2-40B4-BE49-F238E27FC236}">
                  <a16:creationId xmlns:a16="http://schemas.microsoft.com/office/drawing/2014/main" id="{0F75E6E0-9535-CDC2-8F1D-39F561309EF1}"/>
                </a:ext>
              </a:extLst>
            </p:cNvPr>
            <p:cNvSpPr/>
            <p:nvPr/>
          </p:nvSpPr>
          <p:spPr>
            <a:xfrm>
              <a:off x="16216305" y="6334495"/>
              <a:ext cx="1023989" cy="1023989"/>
            </a:xfrm>
            <a:prstGeom prst="ellipse">
              <a:avLst/>
            </a:prstGeom>
            <a:solidFill>
              <a:srgbClr val="FFCE6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25" name="Oval 24">
              <a:extLst>
                <a:ext uri="{FF2B5EF4-FFF2-40B4-BE49-F238E27FC236}">
                  <a16:creationId xmlns:a16="http://schemas.microsoft.com/office/drawing/2014/main" id="{8FDA905E-CDFA-2CD6-BC5B-09FAA4937848}"/>
                </a:ext>
              </a:extLst>
            </p:cNvPr>
            <p:cNvSpPr/>
            <p:nvPr/>
          </p:nvSpPr>
          <p:spPr>
            <a:xfrm>
              <a:off x="19397476" y="7827545"/>
              <a:ext cx="1286849" cy="1286849"/>
            </a:xfrm>
            <a:prstGeom prst="ellipse">
              <a:avLst/>
            </a:prstGeom>
            <a:solidFill>
              <a:srgbClr val="FFCE6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3600" dirty="0">
                  <a:solidFill>
                    <a:srgbClr val="FF8026"/>
                  </a:solidFill>
                  <a:cs typeface="Arial" panose="020B0604020202020204" pitchFamily="34" charset="0"/>
                </a:rPr>
                <a:t>G</a:t>
              </a:r>
            </a:p>
          </p:txBody>
        </p:sp>
        <p:sp>
          <p:nvSpPr>
            <p:cNvPr id="26" name="Oval 25">
              <a:extLst>
                <a:ext uri="{FF2B5EF4-FFF2-40B4-BE49-F238E27FC236}">
                  <a16:creationId xmlns:a16="http://schemas.microsoft.com/office/drawing/2014/main" id="{19843AB8-A79A-11A4-9737-B17278FDDAF3}"/>
                </a:ext>
              </a:extLst>
            </p:cNvPr>
            <p:cNvSpPr/>
            <p:nvPr/>
          </p:nvSpPr>
          <p:spPr>
            <a:xfrm>
              <a:off x="19901524" y="4267585"/>
              <a:ext cx="408721" cy="371565"/>
            </a:xfrm>
            <a:prstGeom prst="ellipse">
              <a:avLst/>
            </a:prstGeom>
            <a:solidFill>
              <a:srgbClr val="FFCE6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27" name="Oval 26">
              <a:extLst>
                <a:ext uri="{FF2B5EF4-FFF2-40B4-BE49-F238E27FC236}">
                  <a16:creationId xmlns:a16="http://schemas.microsoft.com/office/drawing/2014/main" id="{9A09E7C4-E2EF-5344-990A-172DA49460CE}"/>
                </a:ext>
              </a:extLst>
            </p:cNvPr>
            <p:cNvSpPr/>
            <p:nvPr/>
          </p:nvSpPr>
          <p:spPr>
            <a:xfrm>
              <a:off x="21883365" y="6349231"/>
              <a:ext cx="449592" cy="408721"/>
            </a:xfrm>
            <a:prstGeom prst="ellipse">
              <a:avLst/>
            </a:prstGeom>
            <a:solidFill>
              <a:srgbClr val="FFCE6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28" name="Oval 27">
              <a:extLst>
                <a:ext uri="{FF2B5EF4-FFF2-40B4-BE49-F238E27FC236}">
                  <a16:creationId xmlns:a16="http://schemas.microsoft.com/office/drawing/2014/main" id="{7C03471C-304C-F13E-88DE-D491D06C0CD2}"/>
                </a:ext>
              </a:extLst>
            </p:cNvPr>
            <p:cNvSpPr/>
            <p:nvPr/>
          </p:nvSpPr>
          <p:spPr>
            <a:xfrm>
              <a:off x="20564151" y="4434840"/>
              <a:ext cx="1557088" cy="1557088"/>
            </a:xfrm>
            <a:prstGeom prst="ellipse">
              <a:avLst/>
            </a:prstGeom>
            <a:solidFill>
              <a:srgbClr val="FFCE63">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r>
                <a:rPr lang="en-US" sz="3200" dirty="0">
                  <a:solidFill>
                    <a:srgbClr val="FF8026"/>
                  </a:solidFill>
                  <a:cs typeface="Arial" panose="020B0604020202020204" pitchFamily="34" charset="0"/>
                </a:rPr>
                <a:t>Q</a:t>
              </a:r>
            </a:p>
          </p:txBody>
        </p:sp>
      </p:grpSp>
      <p:sp>
        <p:nvSpPr>
          <p:cNvPr id="29" name="Rectangle 28">
            <a:extLst>
              <a:ext uri="{FF2B5EF4-FFF2-40B4-BE49-F238E27FC236}">
                <a16:creationId xmlns:a16="http://schemas.microsoft.com/office/drawing/2014/main" id="{0F5594CD-F941-ABF6-6CEE-1EFED2ABA32F}"/>
              </a:ext>
            </a:extLst>
          </p:cNvPr>
          <p:cNvSpPr/>
          <p:nvPr/>
        </p:nvSpPr>
        <p:spPr>
          <a:xfrm>
            <a:off x="2350793" y="5907523"/>
            <a:ext cx="7545806" cy="646331"/>
          </a:xfrm>
          <a:prstGeom prst="rect">
            <a:avLst/>
          </a:prstGeom>
        </p:spPr>
        <p:txBody>
          <a:bodyPr wrap="square">
            <a:spAutoFit/>
          </a:bodyPr>
          <a:lstStyle/>
          <a:p>
            <a:pPr defTabSz="457154"/>
            <a:r>
              <a:rPr lang="en-US" sz="1200" dirty="0" err="1">
                <a:solidFill>
                  <a:srgbClr val="272E3A"/>
                </a:solidFill>
                <a:latin typeface="Century Gothic" panose="020B0502020202020204" pitchFamily="34" charset="0"/>
              </a:rPr>
              <a:t>Etiam</a:t>
            </a:r>
            <a:r>
              <a:rPr lang="en-US" sz="1200" dirty="0">
                <a:solidFill>
                  <a:srgbClr val="272E3A"/>
                </a:solidFill>
                <a:latin typeface="Century Gothic" panose="020B0502020202020204" pitchFamily="34" charset="0"/>
              </a:rPr>
              <a:t> </a:t>
            </a:r>
            <a:r>
              <a:rPr lang="en-US" sz="1200" dirty="0" err="1">
                <a:solidFill>
                  <a:srgbClr val="272E3A"/>
                </a:solidFill>
                <a:latin typeface="Century Gothic" panose="020B0502020202020204" pitchFamily="34" charset="0"/>
              </a:rPr>
              <a:t>dignissim</a:t>
            </a:r>
            <a:r>
              <a:rPr lang="en-US" sz="1200" dirty="0">
                <a:solidFill>
                  <a:srgbClr val="272E3A"/>
                </a:solidFill>
                <a:latin typeface="Century Gothic" panose="020B0502020202020204" pitchFamily="34" charset="0"/>
              </a:rPr>
              <a:t> dolor sit </a:t>
            </a:r>
            <a:r>
              <a:rPr lang="en-US" sz="1200" dirty="0" err="1">
                <a:solidFill>
                  <a:srgbClr val="272E3A"/>
                </a:solidFill>
                <a:latin typeface="Century Gothic" panose="020B0502020202020204" pitchFamily="34" charset="0"/>
              </a:rPr>
              <a:t>amet</a:t>
            </a:r>
            <a:r>
              <a:rPr lang="en-US" sz="1200" dirty="0">
                <a:solidFill>
                  <a:srgbClr val="272E3A"/>
                </a:solidFill>
                <a:latin typeface="Century Gothic" panose="020B0502020202020204" pitchFamily="34" charset="0"/>
              </a:rPr>
              <a:t> dictum </a:t>
            </a:r>
            <a:r>
              <a:rPr lang="en-US" sz="1200" dirty="0" err="1">
                <a:solidFill>
                  <a:srgbClr val="272E3A"/>
                </a:solidFill>
                <a:latin typeface="Century Gothic" panose="020B0502020202020204" pitchFamily="34" charset="0"/>
              </a:rPr>
              <a:t>volutpat</a:t>
            </a:r>
            <a:r>
              <a:rPr lang="en-US" sz="1200" dirty="0">
                <a:solidFill>
                  <a:srgbClr val="272E3A"/>
                </a:solidFill>
                <a:latin typeface="Century Gothic" panose="020B0502020202020204" pitchFamily="34" charset="0"/>
              </a:rPr>
              <a:t>. Sed </a:t>
            </a:r>
            <a:r>
              <a:rPr lang="en-US" sz="1200" dirty="0" err="1">
                <a:solidFill>
                  <a:srgbClr val="272E3A"/>
                </a:solidFill>
                <a:latin typeface="Century Gothic" panose="020B0502020202020204" pitchFamily="34" charset="0"/>
              </a:rPr>
              <a:t>egestas</a:t>
            </a:r>
            <a:r>
              <a:rPr lang="en-US" sz="1200" dirty="0">
                <a:solidFill>
                  <a:srgbClr val="272E3A"/>
                </a:solidFill>
                <a:latin typeface="Century Gothic" panose="020B0502020202020204" pitchFamily="34" charset="0"/>
              </a:rPr>
              <a:t> </a:t>
            </a:r>
            <a:r>
              <a:rPr lang="en-US" sz="1200" dirty="0" err="1">
                <a:solidFill>
                  <a:srgbClr val="272E3A"/>
                </a:solidFill>
                <a:latin typeface="Century Gothic" panose="020B0502020202020204" pitchFamily="34" charset="0"/>
              </a:rPr>
              <a:t>egestas</a:t>
            </a:r>
            <a:r>
              <a:rPr lang="en-US" sz="1200" dirty="0">
                <a:solidFill>
                  <a:srgbClr val="272E3A"/>
                </a:solidFill>
                <a:latin typeface="Century Gothic" panose="020B0502020202020204" pitchFamily="34" charset="0"/>
              </a:rPr>
              <a:t> </a:t>
            </a:r>
            <a:r>
              <a:rPr lang="en-US" sz="1200" dirty="0" err="1">
                <a:solidFill>
                  <a:srgbClr val="272E3A"/>
                </a:solidFill>
                <a:latin typeface="Century Gothic" panose="020B0502020202020204" pitchFamily="34" charset="0"/>
              </a:rPr>
              <a:t>turpis</a:t>
            </a:r>
            <a:r>
              <a:rPr lang="en-US" sz="1200" dirty="0">
                <a:solidFill>
                  <a:srgbClr val="272E3A"/>
                </a:solidFill>
                <a:latin typeface="Century Gothic" panose="020B0502020202020204" pitchFamily="34" charset="0"/>
              </a:rPr>
              <a:t>, vitae </a:t>
            </a:r>
            <a:r>
              <a:rPr lang="en-US" sz="1200" dirty="0" err="1">
                <a:solidFill>
                  <a:srgbClr val="272E3A"/>
                </a:solidFill>
                <a:latin typeface="Century Gothic" panose="020B0502020202020204" pitchFamily="34" charset="0"/>
              </a:rPr>
              <a:t>accumsan</a:t>
            </a:r>
            <a:r>
              <a:rPr lang="en-US" sz="1200" dirty="0">
                <a:solidFill>
                  <a:srgbClr val="272E3A"/>
                </a:solidFill>
                <a:latin typeface="Century Gothic" panose="020B0502020202020204" pitchFamily="34" charset="0"/>
              </a:rPr>
              <a:t> </a:t>
            </a:r>
            <a:r>
              <a:rPr lang="en-US" sz="1200" dirty="0" err="1">
                <a:solidFill>
                  <a:srgbClr val="272E3A"/>
                </a:solidFill>
                <a:latin typeface="Century Gothic" panose="020B0502020202020204" pitchFamily="34" charset="0"/>
              </a:rPr>
              <a:t>nunc</a:t>
            </a:r>
            <a:r>
              <a:rPr lang="en-US" sz="1200" dirty="0">
                <a:solidFill>
                  <a:srgbClr val="272E3A"/>
                </a:solidFill>
                <a:latin typeface="Century Gothic" panose="020B0502020202020204" pitchFamily="34" charset="0"/>
              </a:rPr>
              <a:t> </a:t>
            </a:r>
            <a:r>
              <a:rPr lang="en-US" sz="1200" dirty="0" err="1">
                <a:solidFill>
                  <a:srgbClr val="272E3A"/>
                </a:solidFill>
                <a:latin typeface="Century Gothic" panose="020B0502020202020204" pitchFamily="34" charset="0"/>
              </a:rPr>
              <a:t>aliquam</a:t>
            </a:r>
            <a:r>
              <a:rPr lang="en-US" sz="1200" dirty="0">
                <a:solidFill>
                  <a:srgbClr val="272E3A"/>
                </a:solidFill>
                <a:latin typeface="Century Gothic" panose="020B0502020202020204" pitchFamily="34" charset="0"/>
              </a:rPr>
              <a:t> sed. In hac </a:t>
            </a:r>
            <a:r>
              <a:rPr lang="en-US" sz="1200" dirty="0" err="1">
                <a:solidFill>
                  <a:srgbClr val="272E3A"/>
                </a:solidFill>
                <a:latin typeface="Century Gothic" panose="020B0502020202020204" pitchFamily="34" charset="0"/>
              </a:rPr>
              <a:t>habitasse</a:t>
            </a:r>
            <a:r>
              <a:rPr lang="en-US" sz="1200" dirty="0">
                <a:solidFill>
                  <a:srgbClr val="272E3A"/>
                </a:solidFill>
                <a:latin typeface="Century Gothic" panose="020B0502020202020204" pitchFamily="34" charset="0"/>
              </a:rPr>
              <a:t> </a:t>
            </a:r>
            <a:r>
              <a:rPr lang="en-US" sz="1200" dirty="0" err="1">
                <a:solidFill>
                  <a:srgbClr val="272E3A"/>
                </a:solidFill>
                <a:latin typeface="Century Gothic" panose="020B0502020202020204" pitchFamily="34" charset="0"/>
              </a:rPr>
              <a:t>platea</a:t>
            </a:r>
            <a:r>
              <a:rPr lang="en-US" sz="1200" dirty="0">
                <a:solidFill>
                  <a:srgbClr val="272E3A"/>
                </a:solidFill>
                <a:latin typeface="Century Gothic" panose="020B0502020202020204" pitchFamily="34" charset="0"/>
              </a:rPr>
              <a:t> </a:t>
            </a:r>
            <a:r>
              <a:rPr lang="en-US" sz="1200" dirty="0" err="1">
                <a:solidFill>
                  <a:srgbClr val="272E3A"/>
                </a:solidFill>
                <a:latin typeface="Century Gothic" panose="020B0502020202020204" pitchFamily="34" charset="0"/>
              </a:rPr>
              <a:t>dictumst</a:t>
            </a:r>
            <a:r>
              <a:rPr lang="en-US" sz="1200" dirty="0">
                <a:solidFill>
                  <a:srgbClr val="272E3A"/>
                </a:solidFill>
                <a:latin typeface="Century Gothic" panose="020B0502020202020204" pitchFamily="34" charset="0"/>
              </a:rPr>
              <a:t>. </a:t>
            </a:r>
            <a:r>
              <a:rPr lang="en-US" sz="1200" dirty="0" err="1">
                <a:solidFill>
                  <a:srgbClr val="272E3A"/>
                </a:solidFill>
                <a:latin typeface="Century Gothic" panose="020B0502020202020204" pitchFamily="34" charset="0"/>
              </a:rPr>
              <a:t>Praesent</a:t>
            </a:r>
            <a:r>
              <a:rPr lang="en-US" sz="1200" dirty="0">
                <a:solidFill>
                  <a:srgbClr val="272E3A"/>
                </a:solidFill>
                <a:latin typeface="Century Gothic" panose="020B0502020202020204" pitchFamily="34" charset="0"/>
              </a:rPr>
              <a:t> </a:t>
            </a:r>
            <a:r>
              <a:rPr lang="en-US" sz="1200" dirty="0" err="1">
                <a:solidFill>
                  <a:srgbClr val="272E3A"/>
                </a:solidFill>
                <a:latin typeface="Century Gothic" panose="020B0502020202020204" pitchFamily="34" charset="0"/>
              </a:rPr>
              <a:t>lacus</a:t>
            </a:r>
            <a:r>
              <a:rPr lang="en-US" sz="1200" dirty="0">
                <a:solidFill>
                  <a:srgbClr val="272E3A"/>
                </a:solidFill>
                <a:latin typeface="Century Gothic" panose="020B0502020202020204" pitchFamily="34" charset="0"/>
              </a:rPr>
              <a:t> </a:t>
            </a:r>
            <a:r>
              <a:rPr lang="en-US" sz="1200" dirty="0" err="1">
                <a:solidFill>
                  <a:srgbClr val="272E3A"/>
                </a:solidFill>
                <a:latin typeface="Century Gothic" panose="020B0502020202020204" pitchFamily="34" charset="0"/>
              </a:rPr>
              <a:t>odio</a:t>
            </a:r>
            <a:r>
              <a:rPr lang="en-US" sz="1200" dirty="0">
                <a:solidFill>
                  <a:srgbClr val="272E3A"/>
                </a:solidFill>
                <a:latin typeface="Century Gothic" panose="020B0502020202020204" pitchFamily="34" charset="0"/>
              </a:rPr>
              <a:t>, </a:t>
            </a:r>
            <a:r>
              <a:rPr lang="en-US" sz="1200" dirty="0" err="1">
                <a:solidFill>
                  <a:srgbClr val="272E3A"/>
                </a:solidFill>
                <a:latin typeface="Century Gothic" panose="020B0502020202020204" pitchFamily="34" charset="0"/>
              </a:rPr>
              <a:t>sagittis</a:t>
            </a:r>
            <a:r>
              <a:rPr lang="en-US" sz="1200" dirty="0">
                <a:solidFill>
                  <a:srgbClr val="272E3A"/>
                </a:solidFill>
                <a:latin typeface="Century Gothic" panose="020B0502020202020204" pitchFamily="34" charset="0"/>
              </a:rPr>
              <a:t> et </a:t>
            </a:r>
            <a:r>
              <a:rPr lang="en-US" sz="1200" dirty="0" err="1">
                <a:solidFill>
                  <a:srgbClr val="272E3A"/>
                </a:solidFill>
                <a:latin typeface="Century Gothic" panose="020B0502020202020204" pitchFamily="34" charset="0"/>
              </a:rPr>
              <a:t>volutpat</a:t>
            </a:r>
            <a:r>
              <a:rPr lang="en-US" sz="1200" dirty="0">
                <a:solidFill>
                  <a:srgbClr val="272E3A"/>
                </a:solidFill>
                <a:latin typeface="Century Gothic" panose="020B0502020202020204" pitchFamily="34" charset="0"/>
              </a:rPr>
              <a:t> id, </a:t>
            </a:r>
            <a:r>
              <a:rPr lang="en-US" sz="1200" dirty="0" err="1">
                <a:solidFill>
                  <a:srgbClr val="272E3A"/>
                </a:solidFill>
                <a:latin typeface="Century Gothic" panose="020B0502020202020204" pitchFamily="34" charset="0"/>
              </a:rPr>
              <a:t>dignissim</a:t>
            </a:r>
            <a:r>
              <a:rPr lang="en-US" sz="1200" dirty="0">
                <a:solidFill>
                  <a:srgbClr val="272E3A"/>
                </a:solidFill>
                <a:latin typeface="Century Gothic" panose="020B0502020202020204" pitchFamily="34" charset="0"/>
              </a:rPr>
              <a:t> vitae </a:t>
            </a:r>
            <a:r>
              <a:rPr lang="en-US" sz="1200" dirty="0" err="1">
                <a:solidFill>
                  <a:srgbClr val="272E3A"/>
                </a:solidFill>
                <a:latin typeface="Century Gothic" panose="020B0502020202020204" pitchFamily="34" charset="0"/>
              </a:rPr>
              <a:t>arcu</a:t>
            </a:r>
            <a:r>
              <a:rPr lang="en-US" sz="1200" dirty="0">
                <a:solidFill>
                  <a:srgbClr val="272E3A"/>
                </a:solidFill>
                <a:latin typeface="Century Gothic" panose="020B0502020202020204" pitchFamily="34" charset="0"/>
              </a:rPr>
              <a:t>. </a:t>
            </a:r>
          </a:p>
        </p:txBody>
      </p:sp>
    </p:spTree>
    <p:extLst>
      <p:ext uri="{BB962C8B-B14F-4D97-AF65-F5344CB8AC3E}">
        <p14:creationId xmlns:p14="http://schemas.microsoft.com/office/powerpoint/2010/main" val="36448869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Pentagon 62">
            <a:extLst>
              <a:ext uri="{FF2B5EF4-FFF2-40B4-BE49-F238E27FC236}">
                <a16:creationId xmlns:a16="http://schemas.microsoft.com/office/drawing/2014/main" id="{3E836B2B-4847-C7F6-D879-A1EC318BEA79}"/>
              </a:ext>
            </a:extLst>
          </p:cNvPr>
          <p:cNvSpPr/>
          <p:nvPr/>
        </p:nvSpPr>
        <p:spPr>
          <a:xfrm flipH="1">
            <a:off x="5929460" y="1291472"/>
            <a:ext cx="6262540" cy="980388"/>
          </a:xfrm>
          <a:prstGeom prst="homePlate">
            <a:avLst/>
          </a:prstGeom>
          <a:solidFill>
            <a:srgbClr val="7DD1C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397018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60" name="Group 59">
            <a:extLst>
              <a:ext uri="{FF2B5EF4-FFF2-40B4-BE49-F238E27FC236}">
                <a16:creationId xmlns:a16="http://schemas.microsoft.com/office/drawing/2014/main" id="{750C99D2-F576-4296-B633-4FB724AFDB34}"/>
              </a:ext>
            </a:extLst>
          </p:cNvPr>
          <p:cNvGrpSpPr/>
          <p:nvPr/>
        </p:nvGrpSpPr>
        <p:grpSpPr>
          <a:xfrm>
            <a:off x="1053827" y="1875001"/>
            <a:ext cx="3913146" cy="3594287"/>
            <a:chOff x="1968863" y="2828580"/>
            <a:chExt cx="3913146" cy="3594287"/>
          </a:xfrm>
        </p:grpSpPr>
        <p:sp>
          <p:nvSpPr>
            <p:cNvPr id="2" name="Freeform 2">
              <a:extLst>
                <a:ext uri="{FF2B5EF4-FFF2-40B4-BE49-F238E27FC236}">
                  <a16:creationId xmlns:a16="http://schemas.microsoft.com/office/drawing/2014/main" id="{C0952D39-F9BC-8217-48F1-8B19EEC1DDEB}"/>
                </a:ext>
              </a:extLst>
            </p:cNvPr>
            <p:cNvSpPr>
              <a:spLocks noChangeArrowheads="1"/>
            </p:cNvSpPr>
            <p:nvPr/>
          </p:nvSpPr>
          <p:spPr bwMode="auto">
            <a:xfrm>
              <a:off x="3604054" y="3646164"/>
              <a:ext cx="102842" cy="632471"/>
            </a:xfrm>
            <a:custGeom>
              <a:avLst/>
              <a:gdLst>
                <a:gd name="T0" fmla="*/ 119 w 183"/>
                <a:gd name="T1" fmla="*/ 1090 h 1091"/>
                <a:gd name="T2" fmla="*/ 119 w 183"/>
                <a:gd name="T3" fmla="*/ 1090 h 1091"/>
                <a:gd name="T4" fmla="*/ 81 w 183"/>
                <a:gd name="T5" fmla="*/ 1073 h 1091"/>
                <a:gd name="T6" fmla="*/ 23 w 183"/>
                <a:gd name="T7" fmla="*/ 802 h 1091"/>
                <a:gd name="T8" fmla="*/ 15 w 183"/>
                <a:gd name="T9" fmla="*/ 542 h 1091"/>
                <a:gd name="T10" fmla="*/ 84 w 183"/>
                <a:gd name="T11" fmla="*/ 9 h 1091"/>
                <a:gd name="T12" fmla="*/ 150 w 183"/>
                <a:gd name="T13" fmla="*/ 12 h 1091"/>
                <a:gd name="T14" fmla="*/ 182 w 183"/>
                <a:gd name="T15" fmla="*/ 87 h 1091"/>
                <a:gd name="T16" fmla="*/ 167 w 183"/>
                <a:gd name="T17" fmla="*/ 101 h 1091"/>
                <a:gd name="T18" fmla="*/ 150 w 183"/>
                <a:gd name="T19" fmla="*/ 87 h 1091"/>
                <a:gd name="T20" fmla="*/ 133 w 183"/>
                <a:gd name="T21" fmla="*/ 38 h 1091"/>
                <a:gd name="T22" fmla="*/ 93 w 183"/>
                <a:gd name="T23" fmla="*/ 40 h 1091"/>
                <a:gd name="T24" fmla="*/ 93 w 183"/>
                <a:gd name="T25" fmla="*/ 40 h 1091"/>
                <a:gd name="T26" fmla="*/ 46 w 183"/>
                <a:gd name="T27" fmla="*/ 542 h 1091"/>
                <a:gd name="T28" fmla="*/ 55 w 183"/>
                <a:gd name="T29" fmla="*/ 802 h 1091"/>
                <a:gd name="T30" fmla="*/ 104 w 183"/>
                <a:gd name="T31" fmla="*/ 1050 h 1091"/>
                <a:gd name="T32" fmla="*/ 119 w 183"/>
                <a:gd name="T33" fmla="*/ 1059 h 1091"/>
                <a:gd name="T34" fmla="*/ 136 w 183"/>
                <a:gd name="T35" fmla="*/ 1073 h 1091"/>
                <a:gd name="T36" fmla="*/ 121 w 183"/>
                <a:gd name="T37" fmla="*/ 1090 h 1091"/>
                <a:gd name="T38" fmla="*/ 119 w 183"/>
                <a:gd name="T39" fmla="*/ 1090 h 10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3" h="1091">
                  <a:moveTo>
                    <a:pt x="119" y="1090"/>
                  </a:moveTo>
                  <a:lnTo>
                    <a:pt x="119" y="1090"/>
                  </a:lnTo>
                  <a:cubicBezTo>
                    <a:pt x="113" y="1090"/>
                    <a:pt x="99" y="1090"/>
                    <a:pt x="81" y="1073"/>
                  </a:cubicBezTo>
                  <a:cubicBezTo>
                    <a:pt x="41" y="1036"/>
                    <a:pt x="21" y="943"/>
                    <a:pt x="23" y="802"/>
                  </a:cubicBezTo>
                  <a:cubicBezTo>
                    <a:pt x="23" y="727"/>
                    <a:pt x="21" y="638"/>
                    <a:pt x="15" y="542"/>
                  </a:cubicBezTo>
                  <a:cubicBezTo>
                    <a:pt x="3" y="228"/>
                    <a:pt x="0" y="32"/>
                    <a:pt x="84" y="9"/>
                  </a:cubicBezTo>
                  <a:cubicBezTo>
                    <a:pt x="110" y="0"/>
                    <a:pt x="133" y="0"/>
                    <a:pt x="150" y="12"/>
                  </a:cubicBezTo>
                  <a:cubicBezTo>
                    <a:pt x="182" y="35"/>
                    <a:pt x="182" y="81"/>
                    <a:pt x="182" y="87"/>
                  </a:cubicBezTo>
                  <a:cubicBezTo>
                    <a:pt x="182" y="95"/>
                    <a:pt x="177" y="101"/>
                    <a:pt x="167" y="101"/>
                  </a:cubicBezTo>
                  <a:cubicBezTo>
                    <a:pt x="159" y="101"/>
                    <a:pt x="150" y="95"/>
                    <a:pt x="150" y="87"/>
                  </a:cubicBezTo>
                  <a:cubicBezTo>
                    <a:pt x="150" y="75"/>
                    <a:pt x="147" y="50"/>
                    <a:pt x="133" y="38"/>
                  </a:cubicBezTo>
                  <a:cubicBezTo>
                    <a:pt x="124" y="32"/>
                    <a:pt x="110" y="32"/>
                    <a:pt x="93" y="40"/>
                  </a:cubicBezTo>
                  <a:lnTo>
                    <a:pt x="93" y="40"/>
                  </a:lnTo>
                  <a:cubicBezTo>
                    <a:pt x="26" y="58"/>
                    <a:pt x="38" y="326"/>
                    <a:pt x="46" y="542"/>
                  </a:cubicBezTo>
                  <a:cubicBezTo>
                    <a:pt x="52" y="635"/>
                    <a:pt x="55" y="724"/>
                    <a:pt x="55" y="802"/>
                  </a:cubicBezTo>
                  <a:cubicBezTo>
                    <a:pt x="52" y="975"/>
                    <a:pt x="84" y="1033"/>
                    <a:pt x="104" y="1050"/>
                  </a:cubicBezTo>
                  <a:cubicBezTo>
                    <a:pt x="113" y="1059"/>
                    <a:pt x="119" y="1059"/>
                    <a:pt x="119" y="1059"/>
                  </a:cubicBezTo>
                  <a:cubicBezTo>
                    <a:pt x="127" y="1059"/>
                    <a:pt x="136" y="1064"/>
                    <a:pt x="136" y="1073"/>
                  </a:cubicBezTo>
                  <a:cubicBezTo>
                    <a:pt x="136" y="1082"/>
                    <a:pt x="130" y="1090"/>
                    <a:pt x="121" y="1090"/>
                  </a:cubicBezTo>
                  <a:cubicBezTo>
                    <a:pt x="121" y="1090"/>
                    <a:pt x="121" y="1090"/>
                    <a:pt x="119" y="1090"/>
                  </a:cubicBez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3" name="Freeform 3">
              <a:extLst>
                <a:ext uri="{FF2B5EF4-FFF2-40B4-BE49-F238E27FC236}">
                  <a16:creationId xmlns:a16="http://schemas.microsoft.com/office/drawing/2014/main" id="{C05846C3-56F2-51AE-766D-1764035C8082}"/>
                </a:ext>
              </a:extLst>
            </p:cNvPr>
            <p:cNvSpPr>
              <a:spLocks noChangeArrowheads="1"/>
            </p:cNvSpPr>
            <p:nvPr/>
          </p:nvSpPr>
          <p:spPr bwMode="auto">
            <a:xfrm>
              <a:off x="3699182" y="3800425"/>
              <a:ext cx="35995" cy="341946"/>
            </a:xfrm>
            <a:custGeom>
              <a:avLst/>
              <a:gdLst>
                <a:gd name="T0" fmla="*/ 15 w 68"/>
                <a:gd name="T1" fmla="*/ 0 h 592"/>
                <a:gd name="T2" fmla="*/ 15 w 68"/>
                <a:gd name="T3" fmla="*/ 0 h 592"/>
                <a:gd name="T4" fmla="*/ 15 w 68"/>
                <a:gd name="T5" fmla="*/ 0 h 592"/>
                <a:gd name="T6" fmla="*/ 0 w 68"/>
                <a:gd name="T7" fmla="*/ 17 h 592"/>
                <a:gd name="T8" fmla="*/ 18 w 68"/>
                <a:gd name="T9" fmla="*/ 588 h 592"/>
                <a:gd name="T10" fmla="*/ 50 w 68"/>
                <a:gd name="T11" fmla="*/ 591 h 592"/>
                <a:gd name="T12" fmla="*/ 33 w 68"/>
                <a:gd name="T13" fmla="*/ 14 h 592"/>
                <a:gd name="T14" fmla="*/ 15 w 68"/>
                <a:gd name="T15" fmla="*/ 0 h 5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 h="592">
                  <a:moveTo>
                    <a:pt x="15" y="0"/>
                  </a:moveTo>
                  <a:lnTo>
                    <a:pt x="15" y="0"/>
                  </a:lnTo>
                  <a:lnTo>
                    <a:pt x="15" y="0"/>
                  </a:lnTo>
                  <a:cubicBezTo>
                    <a:pt x="6" y="3"/>
                    <a:pt x="0" y="8"/>
                    <a:pt x="0" y="17"/>
                  </a:cubicBezTo>
                  <a:cubicBezTo>
                    <a:pt x="0" y="23"/>
                    <a:pt x="35" y="377"/>
                    <a:pt x="18" y="588"/>
                  </a:cubicBezTo>
                  <a:cubicBezTo>
                    <a:pt x="50" y="591"/>
                    <a:pt x="50" y="591"/>
                    <a:pt x="50" y="591"/>
                  </a:cubicBezTo>
                  <a:cubicBezTo>
                    <a:pt x="67" y="380"/>
                    <a:pt x="33" y="31"/>
                    <a:pt x="33" y="14"/>
                  </a:cubicBezTo>
                  <a:cubicBezTo>
                    <a:pt x="30" y="6"/>
                    <a:pt x="24" y="0"/>
                    <a:pt x="15" y="0"/>
                  </a:cubicBez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4" name="Freeform 4">
              <a:extLst>
                <a:ext uri="{FF2B5EF4-FFF2-40B4-BE49-F238E27FC236}">
                  <a16:creationId xmlns:a16="http://schemas.microsoft.com/office/drawing/2014/main" id="{184D034D-62E8-7572-42C7-CCD0FD3EFF56}"/>
                </a:ext>
              </a:extLst>
            </p:cNvPr>
            <p:cNvSpPr>
              <a:spLocks noChangeArrowheads="1"/>
            </p:cNvSpPr>
            <p:nvPr/>
          </p:nvSpPr>
          <p:spPr bwMode="auto">
            <a:xfrm>
              <a:off x="3714609" y="3651307"/>
              <a:ext cx="226253" cy="452500"/>
            </a:xfrm>
            <a:custGeom>
              <a:avLst/>
              <a:gdLst>
                <a:gd name="T0" fmla="*/ 115 w 387"/>
                <a:gd name="T1" fmla="*/ 0 h 782"/>
                <a:gd name="T2" fmla="*/ 115 w 387"/>
                <a:gd name="T3" fmla="*/ 0 h 782"/>
                <a:gd name="T4" fmla="*/ 63 w 387"/>
                <a:gd name="T5" fmla="*/ 26 h 782"/>
                <a:gd name="T6" fmla="*/ 248 w 387"/>
                <a:gd name="T7" fmla="*/ 565 h 782"/>
                <a:gd name="T8" fmla="*/ 357 w 387"/>
                <a:gd name="T9" fmla="*/ 781 h 782"/>
                <a:gd name="T10" fmla="*/ 386 w 387"/>
                <a:gd name="T11" fmla="*/ 772 h 782"/>
                <a:gd name="T12" fmla="*/ 274 w 387"/>
                <a:gd name="T13" fmla="*/ 550 h 782"/>
                <a:gd name="T14" fmla="*/ 86 w 387"/>
                <a:gd name="T15" fmla="*/ 52 h 782"/>
                <a:gd name="T16" fmla="*/ 86 w 387"/>
                <a:gd name="T17" fmla="*/ 49 h 782"/>
                <a:gd name="T18" fmla="*/ 118 w 387"/>
                <a:gd name="T19" fmla="*/ 31 h 782"/>
                <a:gd name="T20" fmla="*/ 121 w 387"/>
                <a:gd name="T21" fmla="*/ 34 h 782"/>
                <a:gd name="T22" fmla="*/ 161 w 387"/>
                <a:gd name="T23" fmla="*/ 69 h 782"/>
                <a:gd name="T24" fmla="*/ 175 w 387"/>
                <a:gd name="T25" fmla="*/ 81 h 782"/>
                <a:gd name="T26" fmla="*/ 181 w 387"/>
                <a:gd name="T27" fmla="*/ 78 h 782"/>
                <a:gd name="T28" fmla="*/ 187 w 387"/>
                <a:gd name="T29" fmla="*/ 58 h 782"/>
                <a:gd name="T30" fmla="*/ 127 w 387"/>
                <a:gd name="T31" fmla="*/ 0 h 782"/>
                <a:gd name="T32" fmla="*/ 115 w 387"/>
                <a:gd name="T33" fmla="*/ 0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87" h="782">
                  <a:moveTo>
                    <a:pt x="115" y="0"/>
                  </a:moveTo>
                  <a:lnTo>
                    <a:pt x="115" y="0"/>
                  </a:lnTo>
                  <a:cubicBezTo>
                    <a:pt x="97" y="0"/>
                    <a:pt x="80" y="8"/>
                    <a:pt x="63" y="26"/>
                  </a:cubicBezTo>
                  <a:cubicBezTo>
                    <a:pt x="0" y="83"/>
                    <a:pt x="92" y="268"/>
                    <a:pt x="248" y="565"/>
                  </a:cubicBezTo>
                  <a:cubicBezTo>
                    <a:pt x="285" y="643"/>
                    <a:pt x="326" y="715"/>
                    <a:pt x="357" y="781"/>
                  </a:cubicBezTo>
                  <a:cubicBezTo>
                    <a:pt x="386" y="772"/>
                    <a:pt x="386" y="772"/>
                    <a:pt x="386" y="772"/>
                  </a:cubicBezTo>
                  <a:cubicBezTo>
                    <a:pt x="354" y="704"/>
                    <a:pt x="317" y="628"/>
                    <a:pt x="274" y="550"/>
                  </a:cubicBezTo>
                  <a:cubicBezTo>
                    <a:pt x="167" y="349"/>
                    <a:pt x="34" y="95"/>
                    <a:pt x="86" y="52"/>
                  </a:cubicBezTo>
                  <a:cubicBezTo>
                    <a:pt x="86" y="52"/>
                    <a:pt x="86" y="52"/>
                    <a:pt x="86" y="49"/>
                  </a:cubicBezTo>
                  <a:cubicBezTo>
                    <a:pt x="97" y="38"/>
                    <a:pt x="109" y="31"/>
                    <a:pt x="118" y="31"/>
                  </a:cubicBezTo>
                  <a:cubicBezTo>
                    <a:pt x="118" y="31"/>
                    <a:pt x="121" y="31"/>
                    <a:pt x="121" y="34"/>
                  </a:cubicBezTo>
                  <a:cubicBezTo>
                    <a:pt x="141" y="38"/>
                    <a:pt x="155" y="60"/>
                    <a:pt x="161" y="69"/>
                  </a:cubicBezTo>
                  <a:cubicBezTo>
                    <a:pt x="164" y="78"/>
                    <a:pt x="170" y="81"/>
                    <a:pt x="175" y="81"/>
                  </a:cubicBezTo>
                  <a:cubicBezTo>
                    <a:pt x="178" y="81"/>
                    <a:pt x="178" y="81"/>
                    <a:pt x="181" y="78"/>
                  </a:cubicBezTo>
                  <a:cubicBezTo>
                    <a:pt x="190" y="75"/>
                    <a:pt x="193" y="66"/>
                    <a:pt x="187" y="58"/>
                  </a:cubicBezTo>
                  <a:cubicBezTo>
                    <a:pt x="187" y="52"/>
                    <a:pt x="164" y="8"/>
                    <a:pt x="127" y="0"/>
                  </a:cubicBezTo>
                  <a:cubicBezTo>
                    <a:pt x="124" y="0"/>
                    <a:pt x="118" y="0"/>
                    <a:pt x="115" y="0"/>
                  </a:cubicBez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5" name="Freeform 5">
              <a:extLst>
                <a:ext uri="{FF2B5EF4-FFF2-40B4-BE49-F238E27FC236}">
                  <a16:creationId xmlns:a16="http://schemas.microsoft.com/office/drawing/2014/main" id="{0A9F80B7-CD6F-1DBB-7E74-5F2C4B73CDFE}"/>
                </a:ext>
              </a:extLst>
            </p:cNvPr>
            <p:cNvSpPr>
              <a:spLocks noChangeArrowheads="1"/>
            </p:cNvSpPr>
            <p:nvPr/>
          </p:nvSpPr>
          <p:spPr bwMode="auto">
            <a:xfrm>
              <a:off x="3858588" y="3769572"/>
              <a:ext cx="174832" cy="311093"/>
            </a:xfrm>
            <a:custGeom>
              <a:avLst/>
              <a:gdLst>
                <a:gd name="T0" fmla="*/ 17 w 304"/>
                <a:gd name="T1" fmla="*/ 0 h 537"/>
                <a:gd name="T2" fmla="*/ 17 w 304"/>
                <a:gd name="T3" fmla="*/ 0 h 537"/>
                <a:gd name="T4" fmla="*/ 8 w 304"/>
                <a:gd name="T5" fmla="*/ 2 h 537"/>
                <a:gd name="T6" fmla="*/ 5 w 304"/>
                <a:gd name="T7" fmla="*/ 25 h 537"/>
                <a:gd name="T8" fmla="*/ 271 w 304"/>
                <a:gd name="T9" fmla="*/ 536 h 537"/>
                <a:gd name="T10" fmla="*/ 303 w 304"/>
                <a:gd name="T11" fmla="*/ 527 h 537"/>
                <a:gd name="T12" fmla="*/ 31 w 304"/>
                <a:gd name="T13" fmla="*/ 8 h 537"/>
                <a:gd name="T14" fmla="*/ 17 w 304"/>
                <a:gd name="T15" fmla="*/ 0 h 5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4" h="537">
                  <a:moveTo>
                    <a:pt x="17" y="0"/>
                  </a:moveTo>
                  <a:lnTo>
                    <a:pt x="17" y="0"/>
                  </a:lnTo>
                  <a:cubicBezTo>
                    <a:pt x="14" y="0"/>
                    <a:pt x="11" y="0"/>
                    <a:pt x="8" y="2"/>
                  </a:cubicBezTo>
                  <a:cubicBezTo>
                    <a:pt x="3" y="5"/>
                    <a:pt x="0" y="17"/>
                    <a:pt x="5" y="25"/>
                  </a:cubicBezTo>
                  <a:cubicBezTo>
                    <a:pt x="8" y="28"/>
                    <a:pt x="179" y="320"/>
                    <a:pt x="271" y="536"/>
                  </a:cubicBezTo>
                  <a:cubicBezTo>
                    <a:pt x="303" y="527"/>
                    <a:pt x="303" y="527"/>
                    <a:pt x="303" y="527"/>
                  </a:cubicBezTo>
                  <a:cubicBezTo>
                    <a:pt x="210" y="311"/>
                    <a:pt x="40" y="23"/>
                    <a:pt x="31" y="8"/>
                  </a:cubicBezTo>
                  <a:cubicBezTo>
                    <a:pt x="28" y="2"/>
                    <a:pt x="23" y="0"/>
                    <a:pt x="17" y="0"/>
                  </a:cubicBez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6" name="Freeform 6">
              <a:extLst>
                <a:ext uri="{FF2B5EF4-FFF2-40B4-BE49-F238E27FC236}">
                  <a16:creationId xmlns:a16="http://schemas.microsoft.com/office/drawing/2014/main" id="{8B93F92C-5140-E872-90BC-F32EDBA0CCB3}"/>
                </a:ext>
              </a:extLst>
            </p:cNvPr>
            <p:cNvSpPr>
              <a:spLocks noChangeArrowheads="1"/>
            </p:cNvSpPr>
            <p:nvPr/>
          </p:nvSpPr>
          <p:spPr bwMode="auto">
            <a:xfrm>
              <a:off x="3796882" y="3543324"/>
              <a:ext cx="437080" cy="426789"/>
            </a:xfrm>
            <a:custGeom>
              <a:avLst/>
              <a:gdLst>
                <a:gd name="T0" fmla="*/ 75 w 754"/>
                <a:gd name="T1" fmla="*/ 0 h 737"/>
                <a:gd name="T2" fmla="*/ 75 w 754"/>
                <a:gd name="T3" fmla="*/ 0 h 737"/>
                <a:gd name="T4" fmla="*/ 69 w 754"/>
                <a:gd name="T5" fmla="*/ 3 h 737"/>
                <a:gd name="T6" fmla="*/ 26 w 754"/>
                <a:gd name="T7" fmla="*/ 44 h 737"/>
                <a:gd name="T8" fmla="*/ 476 w 754"/>
                <a:gd name="T9" fmla="*/ 522 h 737"/>
                <a:gd name="T10" fmla="*/ 718 w 754"/>
                <a:gd name="T11" fmla="*/ 727 h 737"/>
                <a:gd name="T12" fmla="*/ 730 w 754"/>
                <a:gd name="T13" fmla="*/ 736 h 737"/>
                <a:gd name="T14" fmla="*/ 753 w 754"/>
                <a:gd name="T15" fmla="*/ 718 h 737"/>
                <a:gd name="T16" fmla="*/ 738 w 754"/>
                <a:gd name="T17" fmla="*/ 707 h 737"/>
                <a:gd name="T18" fmla="*/ 493 w 754"/>
                <a:gd name="T19" fmla="*/ 499 h 737"/>
                <a:gd name="T20" fmla="*/ 60 w 754"/>
                <a:gd name="T21" fmla="*/ 64 h 737"/>
                <a:gd name="T22" fmla="*/ 60 w 754"/>
                <a:gd name="T23" fmla="*/ 61 h 737"/>
                <a:gd name="T24" fmla="*/ 84 w 754"/>
                <a:gd name="T25" fmla="*/ 35 h 737"/>
                <a:gd name="T26" fmla="*/ 84 w 754"/>
                <a:gd name="T27" fmla="*/ 35 h 737"/>
                <a:gd name="T28" fmla="*/ 135 w 754"/>
                <a:gd name="T29" fmla="*/ 61 h 737"/>
                <a:gd name="T30" fmla="*/ 150 w 754"/>
                <a:gd name="T31" fmla="*/ 67 h 737"/>
                <a:gd name="T32" fmla="*/ 161 w 754"/>
                <a:gd name="T33" fmla="*/ 64 h 737"/>
                <a:gd name="T34" fmla="*/ 155 w 754"/>
                <a:gd name="T35" fmla="*/ 41 h 737"/>
                <a:gd name="T36" fmla="*/ 75 w 754"/>
                <a:gd name="T37"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54" h="737">
                  <a:moveTo>
                    <a:pt x="75" y="0"/>
                  </a:moveTo>
                  <a:lnTo>
                    <a:pt x="75" y="0"/>
                  </a:lnTo>
                  <a:cubicBezTo>
                    <a:pt x="72" y="0"/>
                    <a:pt x="72" y="0"/>
                    <a:pt x="69" y="3"/>
                  </a:cubicBezTo>
                  <a:cubicBezTo>
                    <a:pt x="46" y="3"/>
                    <a:pt x="32" y="18"/>
                    <a:pt x="26" y="44"/>
                  </a:cubicBezTo>
                  <a:cubicBezTo>
                    <a:pt x="0" y="119"/>
                    <a:pt x="179" y="274"/>
                    <a:pt x="476" y="522"/>
                  </a:cubicBezTo>
                  <a:cubicBezTo>
                    <a:pt x="565" y="594"/>
                    <a:pt x="649" y="664"/>
                    <a:pt x="718" y="727"/>
                  </a:cubicBezTo>
                  <a:cubicBezTo>
                    <a:pt x="724" y="730"/>
                    <a:pt x="727" y="733"/>
                    <a:pt x="730" y="736"/>
                  </a:cubicBezTo>
                  <a:cubicBezTo>
                    <a:pt x="753" y="718"/>
                    <a:pt x="753" y="718"/>
                    <a:pt x="753" y="718"/>
                  </a:cubicBezTo>
                  <a:cubicBezTo>
                    <a:pt x="747" y="715"/>
                    <a:pt x="744" y="710"/>
                    <a:pt x="738" y="707"/>
                  </a:cubicBezTo>
                  <a:cubicBezTo>
                    <a:pt x="669" y="643"/>
                    <a:pt x="582" y="574"/>
                    <a:pt x="493" y="499"/>
                  </a:cubicBezTo>
                  <a:cubicBezTo>
                    <a:pt x="291" y="329"/>
                    <a:pt x="37" y="119"/>
                    <a:pt x="60" y="64"/>
                  </a:cubicBezTo>
                  <a:lnTo>
                    <a:pt x="60" y="61"/>
                  </a:lnTo>
                  <a:cubicBezTo>
                    <a:pt x="64" y="44"/>
                    <a:pt x="72" y="35"/>
                    <a:pt x="84" y="35"/>
                  </a:cubicBezTo>
                  <a:lnTo>
                    <a:pt x="84" y="35"/>
                  </a:lnTo>
                  <a:cubicBezTo>
                    <a:pt x="104" y="35"/>
                    <a:pt x="127" y="52"/>
                    <a:pt x="135" y="61"/>
                  </a:cubicBezTo>
                  <a:cubicBezTo>
                    <a:pt x="141" y="64"/>
                    <a:pt x="147" y="67"/>
                    <a:pt x="150" y="67"/>
                  </a:cubicBezTo>
                  <a:cubicBezTo>
                    <a:pt x="155" y="67"/>
                    <a:pt x="158" y="67"/>
                    <a:pt x="161" y="64"/>
                  </a:cubicBezTo>
                  <a:cubicBezTo>
                    <a:pt x="164" y="58"/>
                    <a:pt x="164" y="47"/>
                    <a:pt x="155" y="41"/>
                  </a:cubicBezTo>
                  <a:cubicBezTo>
                    <a:pt x="150" y="35"/>
                    <a:pt x="112" y="0"/>
                    <a:pt x="75" y="0"/>
                  </a:cubicBez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7" name="Freeform 7">
              <a:extLst>
                <a:ext uri="{FF2B5EF4-FFF2-40B4-BE49-F238E27FC236}">
                  <a16:creationId xmlns:a16="http://schemas.microsoft.com/office/drawing/2014/main" id="{0AC4F6FD-7F01-D716-74FB-F49FA1935095}"/>
                </a:ext>
              </a:extLst>
            </p:cNvPr>
            <p:cNvSpPr>
              <a:spLocks noChangeArrowheads="1"/>
            </p:cNvSpPr>
            <p:nvPr/>
          </p:nvSpPr>
          <p:spPr bwMode="auto">
            <a:xfrm>
              <a:off x="3953717" y="3630738"/>
              <a:ext cx="347093" cy="287954"/>
            </a:xfrm>
            <a:custGeom>
              <a:avLst/>
              <a:gdLst>
                <a:gd name="T0" fmla="*/ 12 w 601"/>
                <a:gd name="T1" fmla="*/ 0 h 500"/>
                <a:gd name="T2" fmla="*/ 12 w 601"/>
                <a:gd name="T3" fmla="*/ 0 h 500"/>
                <a:gd name="T4" fmla="*/ 3 w 601"/>
                <a:gd name="T5" fmla="*/ 3 h 500"/>
                <a:gd name="T6" fmla="*/ 12 w 601"/>
                <a:gd name="T7" fmla="*/ 29 h 500"/>
                <a:gd name="T8" fmla="*/ 577 w 601"/>
                <a:gd name="T9" fmla="*/ 499 h 500"/>
                <a:gd name="T10" fmla="*/ 600 w 601"/>
                <a:gd name="T11" fmla="*/ 482 h 500"/>
                <a:gd name="T12" fmla="*/ 29 w 601"/>
                <a:gd name="T13" fmla="*/ 6 h 500"/>
                <a:gd name="T14" fmla="*/ 12 w 601"/>
                <a:gd name="T15" fmla="*/ 0 h 5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1" h="500">
                  <a:moveTo>
                    <a:pt x="12" y="0"/>
                  </a:moveTo>
                  <a:lnTo>
                    <a:pt x="12" y="0"/>
                  </a:lnTo>
                  <a:cubicBezTo>
                    <a:pt x="8" y="0"/>
                    <a:pt x="6" y="0"/>
                    <a:pt x="3" y="3"/>
                  </a:cubicBezTo>
                  <a:cubicBezTo>
                    <a:pt x="0" y="12"/>
                    <a:pt x="3" y="20"/>
                    <a:pt x="12" y="29"/>
                  </a:cubicBezTo>
                  <a:cubicBezTo>
                    <a:pt x="18" y="32"/>
                    <a:pt x="369" y="303"/>
                    <a:pt x="577" y="499"/>
                  </a:cubicBezTo>
                  <a:cubicBezTo>
                    <a:pt x="600" y="482"/>
                    <a:pt x="600" y="482"/>
                    <a:pt x="600" y="482"/>
                  </a:cubicBezTo>
                  <a:cubicBezTo>
                    <a:pt x="392" y="283"/>
                    <a:pt x="43" y="18"/>
                    <a:pt x="29" y="6"/>
                  </a:cubicBezTo>
                  <a:cubicBezTo>
                    <a:pt x="23" y="0"/>
                    <a:pt x="18" y="0"/>
                    <a:pt x="12" y="0"/>
                  </a:cubicBez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grpSp>
          <p:nvGrpSpPr>
            <p:cNvPr id="8" name="Group 7">
              <a:extLst>
                <a:ext uri="{FF2B5EF4-FFF2-40B4-BE49-F238E27FC236}">
                  <a16:creationId xmlns:a16="http://schemas.microsoft.com/office/drawing/2014/main" id="{34F51BB7-91CC-915E-1041-FB27C8122C84}"/>
                </a:ext>
              </a:extLst>
            </p:cNvPr>
            <p:cNvGrpSpPr/>
            <p:nvPr/>
          </p:nvGrpSpPr>
          <p:grpSpPr>
            <a:xfrm>
              <a:off x="1968863" y="2828580"/>
              <a:ext cx="2133976" cy="2730424"/>
              <a:chOff x="2737472" y="3373438"/>
              <a:chExt cx="4886091" cy="6251759"/>
            </a:xfrm>
            <a:solidFill>
              <a:srgbClr val="FFA826"/>
            </a:solidFill>
          </p:grpSpPr>
          <p:sp>
            <p:nvSpPr>
              <p:cNvPr id="9" name="Freeform 15">
                <a:extLst>
                  <a:ext uri="{FF2B5EF4-FFF2-40B4-BE49-F238E27FC236}">
                    <a16:creationId xmlns:a16="http://schemas.microsoft.com/office/drawing/2014/main" id="{11DC21A9-BA8C-0F7B-338E-1124B3ECBF8C}"/>
                  </a:ext>
                </a:extLst>
              </p:cNvPr>
              <p:cNvSpPr>
                <a:spLocks noChangeArrowheads="1"/>
              </p:cNvSpPr>
              <p:nvPr/>
            </p:nvSpPr>
            <p:spPr bwMode="auto">
              <a:xfrm>
                <a:off x="4956817" y="3373438"/>
                <a:ext cx="2666746" cy="2566636"/>
              </a:xfrm>
              <a:custGeom>
                <a:avLst/>
                <a:gdLst>
                  <a:gd name="T0" fmla="*/ 508 w 2000"/>
                  <a:gd name="T1" fmla="*/ 1629 h 1927"/>
                  <a:gd name="T2" fmla="*/ 508 w 2000"/>
                  <a:gd name="T3" fmla="*/ 1629 h 1927"/>
                  <a:gd name="T4" fmla="*/ 1727 w 2000"/>
                  <a:gd name="T5" fmla="*/ 1499 h 1927"/>
                  <a:gd name="T6" fmla="*/ 1491 w 2000"/>
                  <a:gd name="T7" fmla="*/ 297 h 1927"/>
                  <a:gd name="T8" fmla="*/ 271 w 2000"/>
                  <a:gd name="T9" fmla="*/ 427 h 1927"/>
                  <a:gd name="T10" fmla="*/ 508 w 2000"/>
                  <a:gd name="T11" fmla="*/ 1629 h 1927"/>
                  <a:gd name="T12" fmla="*/ 637 w 2000"/>
                  <a:gd name="T13" fmla="*/ 1453 h 1927"/>
                  <a:gd name="T14" fmla="*/ 637 w 2000"/>
                  <a:gd name="T15" fmla="*/ 1453 h 1927"/>
                  <a:gd name="T16" fmla="*/ 465 w 2000"/>
                  <a:gd name="T17" fmla="*/ 568 h 1927"/>
                  <a:gd name="T18" fmla="*/ 1361 w 2000"/>
                  <a:gd name="T19" fmla="*/ 472 h 1927"/>
                  <a:gd name="T20" fmla="*/ 1538 w 2000"/>
                  <a:gd name="T21" fmla="*/ 1358 h 1927"/>
                  <a:gd name="T22" fmla="*/ 637 w 2000"/>
                  <a:gd name="T23" fmla="*/ 1453 h 1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00" h="1927">
                    <a:moveTo>
                      <a:pt x="508" y="1629"/>
                    </a:moveTo>
                    <a:lnTo>
                      <a:pt x="508" y="1629"/>
                    </a:lnTo>
                    <a:cubicBezTo>
                      <a:pt x="912" y="1926"/>
                      <a:pt x="1457" y="1868"/>
                      <a:pt x="1727" y="1499"/>
                    </a:cubicBezTo>
                    <a:cubicBezTo>
                      <a:pt x="1999" y="1133"/>
                      <a:pt x="1892" y="594"/>
                      <a:pt x="1491" y="297"/>
                    </a:cubicBezTo>
                    <a:cubicBezTo>
                      <a:pt x="1090" y="0"/>
                      <a:pt x="542" y="58"/>
                      <a:pt x="271" y="427"/>
                    </a:cubicBezTo>
                    <a:cubicBezTo>
                      <a:pt x="0" y="793"/>
                      <a:pt x="107" y="1332"/>
                      <a:pt x="508" y="1629"/>
                    </a:cubicBezTo>
                    <a:close/>
                    <a:moveTo>
                      <a:pt x="637" y="1453"/>
                    </a:moveTo>
                    <a:lnTo>
                      <a:pt x="637" y="1453"/>
                    </a:lnTo>
                    <a:cubicBezTo>
                      <a:pt x="340" y="1234"/>
                      <a:pt x="263" y="839"/>
                      <a:pt x="465" y="568"/>
                    </a:cubicBezTo>
                    <a:cubicBezTo>
                      <a:pt x="663" y="297"/>
                      <a:pt x="1064" y="253"/>
                      <a:pt x="1361" y="472"/>
                    </a:cubicBezTo>
                    <a:cubicBezTo>
                      <a:pt x="1659" y="692"/>
                      <a:pt x="1736" y="1087"/>
                      <a:pt x="1538" y="1358"/>
                    </a:cubicBezTo>
                    <a:cubicBezTo>
                      <a:pt x="1336" y="1629"/>
                      <a:pt x="935" y="1673"/>
                      <a:pt x="637" y="1453"/>
                    </a:cubicBezTo>
                    <a:close/>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0" name="Freeform 16">
                <a:extLst>
                  <a:ext uri="{FF2B5EF4-FFF2-40B4-BE49-F238E27FC236}">
                    <a16:creationId xmlns:a16="http://schemas.microsoft.com/office/drawing/2014/main" id="{B0971A5F-EAAD-81CB-31CB-55909EA12313}"/>
                  </a:ext>
                </a:extLst>
              </p:cNvPr>
              <p:cNvSpPr>
                <a:spLocks noChangeArrowheads="1"/>
              </p:cNvSpPr>
              <p:nvPr/>
            </p:nvSpPr>
            <p:spPr bwMode="auto">
              <a:xfrm>
                <a:off x="4880288" y="5115925"/>
                <a:ext cx="1253900" cy="1230337"/>
              </a:xfrm>
              <a:custGeom>
                <a:avLst/>
                <a:gdLst>
                  <a:gd name="T0" fmla="*/ 525 w 943"/>
                  <a:gd name="T1" fmla="*/ 69 h 924"/>
                  <a:gd name="T2" fmla="*/ 525 w 943"/>
                  <a:gd name="T3" fmla="*/ 69 h 924"/>
                  <a:gd name="T4" fmla="*/ 233 w 943"/>
                  <a:gd name="T5" fmla="*/ 112 h 924"/>
                  <a:gd name="T6" fmla="*/ 69 w 943"/>
                  <a:gd name="T7" fmla="*/ 337 h 924"/>
                  <a:gd name="T8" fmla="*/ 112 w 943"/>
                  <a:gd name="T9" fmla="*/ 629 h 924"/>
                  <a:gd name="T10" fmla="*/ 418 w 943"/>
                  <a:gd name="T11" fmla="*/ 854 h 924"/>
                  <a:gd name="T12" fmla="*/ 709 w 943"/>
                  <a:gd name="T13" fmla="*/ 811 h 924"/>
                  <a:gd name="T14" fmla="*/ 874 w 943"/>
                  <a:gd name="T15" fmla="*/ 586 h 924"/>
                  <a:gd name="T16" fmla="*/ 830 w 943"/>
                  <a:gd name="T17" fmla="*/ 294 h 924"/>
                  <a:gd name="T18" fmla="*/ 525 w 943"/>
                  <a:gd name="T19" fmla="*/ 69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3" h="924">
                    <a:moveTo>
                      <a:pt x="525" y="69"/>
                    </a:moveTo>
                    <a:lnTo>
                      <a:pt x="525" y="69"/>
                    </a:lnTo>
                    <a:cubicBezTo>
                      <a:pt x="432" y="0"/>
                      <a:pt x="303" y="20"/>
                      <a:pt x="233" y="112"/>
                    </a:cubicBezTo>
                    <a:cubicBezTo>
                      <a:pt x="69" y="337"/>
                      <a:pt x="69" y="337"/>
                      <a:pt x="69" y="337"/>
                    </a:cubicBezTo>
                    <a:cubicBezTo>
                      <a:pt x="0" y="430"/>
                      <a:pt x="20" y="559"/>
                      <a:pt x="112" y="629"/>
                    </a:cubicBezTo>
                    <a:cubicBezTo>
                      <a:pt x="418" y="854"/>
                      <a:pt x="418" y="854"/>
                      <a:pt x="418" y="854"/>
                    </a:cubicBezTo>
                    <a:cubicBezTo>
                      <a:pt x="510" y="923"/>
                      <a:pt x="640" y="903"/>
                      <a:pt x="709" y="811"/>
                    </a:cubicBezTo>
                    <a:cubicBezTo>
                      <a:pt x="874" y="586"/>
                      <a:pt x="874" y="586"/>
                      <a:pt x="874" y="586"/>
                    </a:cubicBezTo>
                    <a:cubicBezTo>
                      <a:pt x="942" y="493"/>
                      <a:pt x="922" y="364"/>
                      <a:pt x="830" y="294"/>
                    </a:cubicBezTo>
                    <a:lnTo>
                      <a:pt x="525" y="6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1" name="Freeform 17">
                <a:extLst>
                  <a:ext uri="{FF2B5EF4-FFF2-40B4-BE49-F238E27FC236}">
                    <a16:creationId xmlns:a16="http://schemas.microsoft.com/office/drawing/2014/main" id="{22C70217-3FF8-237A-A7FC-CF1CC0C23385}"/>
                  </a:ext>
                </a:extLst>
              </p:cNvPr>
              <p:cNvSpPr>
                <a:spLocks noChangeArrowheads="1"/>
              </p:cNvSpPr>
              <p:nvPr/>
            </p:nvSpPr>
            <p:spPr bwMode="auto">
              <a:xfrm>
                <a:off x="2737472" y="5775244"/>
                <a:ext cx="2813917" cy="3661577"/>
              </a:xfrm>
              <a:custGeom>
                <a:avLst/>
                <a:gdLst>
                  <a:gd name="T0" fmla="*/ 2034 w 2112"/>
                  <a:gd name="T1" fmla="*/ 46 h 2749"/>
                  <a:gd name="T2" fmla="*/ 2034 w 2112"/>
                  <a:gd name="T3" fmla="*/ 46 h 2749"/>
                  <a:gd name="T4" fmla="*/ 1843 w 2112"/>
                  <a:gd name="T5" fmla="*/ 75 h 2749"/>
                  <a:gd name="T6" fmla="*/ 44 w 2112"/>
                  <a:gd name="T7" fmla="*/ 2515 h 2749"/>
                  <a:gd name="T8" fmla="*/ 72 w 2112"/>
                  <a:gd name="T9" fmla="*/ 2702 h 2749"/>
                  <a:gd name="T10" fmla="*/ 75 w 2112"/>
                  <a:gd name="T11" fmla="*/ 2705 h 2749"/>
                  <a:gd name="T12" fmla="*/ 266 w 2112"/>
                  <a:gd name="T13" fmla="*/ 2677 h 2749"/>
                  <a:gd name="T14" fmla="*/ 2065 w 2112"/>
                  <a:gd name="T15" fmla="*/ 237 h 2749"/>
                  <a:gd name="T16" fmla="*/ 2036 w 2112"/>
                  <a:gd name="T17" fmla="*/ 49 h 2749"/>
                  <a:gd name="T18" fmla="*/ 2034 w 2112"/>
                  <a:gd name="T19" fmla="*/ 46 h 2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12" h="2749">
                    <a:moveTo>
                      <a:pt x="2034" y="46"/>
                    </a:moveTo>
                    <a:lnTo>
                      <a:pt x="2034" y="46"/>
                    </a:lnTo>
                    <a:cubicBezTo>
                      <a:pt x="1973" y="0"/>
                      <a:pt x="1889" y="15"/>
                      <a:pt x="1843" y="75"/>
                    </a:cubicBezTo>
                    <a:cubicBezTo>
                      <a:pt x="44" y="2515"/>
                      <a:pt x="44" y="2515"/>
                      <a:pt x="44" y="2515"/>
                    </a:cubicBezTo>
                    <a:cubicBezTo>
                      <a:pt x="0" y="2573"/>
                      <a:pt x="12" y="2659"/>
                      <a:pt x="72" y="2702"/>
                    </a:cubicBezTo>
                    <a:cubicBezTo>
                      <a:pt x="75" y="2705"/>
                      <a:pt x="75" y="2705"/>
                      <a:pt x="75" y="2705"/>
                    </a:cubicBezTo>
                    <a:cubicBezTo>
                      <a:pt x="136" y="2748"/>
                      <a:pt x="220" y="2737"/>
                      <a:pt x="266" y="2677"/>
                    </a:cubicBezTo>
                    <a:cubicBezTo>
                      <a:pt x="2065" y="237"/>
                      <a:pt x="2065" y="237"/>
                      <a:pt x="2065" y="237"/>
                    </a:cubicBezTo>
                    <a:cubicBezTo>
                      <a:pt x="2111" y="176"/>
                      <a:pt x="2097" y="93"/>
                      <a:pt x="2036" y="49"/>
                    </a:cubicBezTo>
                    <a:lnTo>
                      <a:pt x="2034" y="46"/>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2" name="Freeform 18">
                <a:extLst>
                  <a:ext uri="{FF2B5EF4-FFF2-40B4-BE49-F238E27FC236}">
                    <a16:creationId xmlns:a16="http://schemas.microsoft.com/office/drawing/2014/main" id="{30F66015-3301-CD10-FBFE-152D91913A48}"/>
                  </a:ext>
                </a:extLst>
              </p:cNvPr>
              <p:cNvSpPr>
                <a:spLocks noChangeArrowheads="1"/>
              </p:cNvSpPr>
              <p:nvPr/>
            </p:nvSpPr>
            <p:spPr bwMode="auto">
              <a:xfrm>
                <a:off x="3485103" y="7882711"/>
                <a:ext cx="600459" cy="512150"/>
              </a:xfrm>
              <a:custGeom>
                <a:avLst/>
                <a:gdLst>
                  <a:gd name="T0" fmla="*/ 147 w 456"/>
                  <a:gd name="T1" fmla="*/ 29 h 390"/>
                  <a:gd name="T2" fmla="*/ 147 w 456"/>
                  <a:gd name="T3" fmla="*/ 29 h 390"/>
                  <a:gd name="T4" fmla="*/ 31 w 456"/>
                  <a:gd name="T5" fmla="*/ 46 h 390"/>
                  <a:gd name="T6" fmla="*/ 28 w 456"/>
                  <a:gd name="T7" fmla="*/ 52 h 390"/>
                  <a:gd name="T8" fmla="*/ 46 w 456"/>
                  <a:gd name="T9" fmla="*/ 167 h 390"/>
                  <a:gd name="T10" fmla="*/ 308 w 456"/>
                  <a:gd name="T11" fmla="*/ 363 h 390"/>
                  <a:gd name="T12" fmla="*/ 424 w 456"/>
                  <a:gd name="T13" fmla="*/ 346 h 390"/>
                  <a:gd name="T14" fmla="*/ 429 w 456"/>
                  <a:gd name="T15" fmla="*/ 337 h 390"/>
                  <a:gd name="T16" fmla="*/ 412 w 456"/>
                  <a:gd name="T17" fmla="*/ 222 h 390"/>
                  <a:gd name="T18" fmla="*/ 147 w 456"/>
                  <a:gd name="T19" fmla="*/ 2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6" h="390">
                    <a:moveTo>
                      <a:pt x="147" y="29"/>
                    </a:moveTo>
                    <a:lnTo>
                      <a:pt x="147" y="29"/>
                    </a:lnTo>
                    <a:cubicBezTo>
                      <a:pt x="112" y="0"/>
                      <a:pt x="60" y="9"/>
                      <a:pt x="31" y="46"/>
                    </a:cubicBezTo>
                    <a:cubicBezTo>
                      <a:pt x="28" y="52"/>
                      <a:pt x="28" y="52"/>
                      <a:pt x="28" y="52"/>
                    </a:cubicBezTo>
                    <a:cubicBezTo>
                      <a:pt x="0" y="89"/>
                      <a:pt x="8" y="141"/>
                      <a:pt x="46" y="167"/>
                    </a:cubicBezTo>
                    <a:cubicBezTo>
                      <a:pt x="308" y="363"/>
                      <a:pt x="308" y="363"/>
                      <a:pt x="308" y="363"/>
                    </a:cubicBezTo>
                    <a:cubicBezTo>
                      <a:pt x="346" y="389"/>
                      <a:pt x="398" y="380"/>
                      <a:pt x="424" y="346"/>
                    </a:cubicBezTo>
                    <a:cubicBezTo>
                      <a:pt x="429" y="337"/>
                      <a:pt x="429" y="337"/>
                      <a:pt x="429" y="337"/>
                    </a:cubicBezTo>
                    <a:cubicBezTo>
                      <a:pt x="455" y="299"/>
                      <a:pt x="447" y="251"/>
                      <a:pt x="412" y="222"/>
                    </a:cubicBezTo>
                    <a:lnTo>
                      <a:pt x="147" y="29"/>
                    </a:ln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3" name="Freeform 19">
                <a:extLst>
                  <a:ext uri="{FF2B5EF4-FFF2-40B4-BE49-F238E27FC236}">
                    <a16:creationId xmlns:a16="http://schemas.microsoft.com/office/drawing/2014/main" id="{D694FE74-749F-7B4B-5AA5-4BE8384CA59D}"/>
                  </a:ext>
                </a:extLst>
              </p:cNvPr>
              <p:cNvSpPr>
                <a:spLocks noChangeArrowheads="1"/>
              </p:cNvSpPr>
              <p:nvPr/>
            </p:nvSpPr>
            <p:spPr bwMode="auto">
              <a:xfrm>
                <a:off x="3155439" y="8595011"/>
                <a:ext cx="1012539" cy="1030186"/>
              </a:xfrm>
              <a:custGeom>
                <a:avLst/>
                <a:gdLst>
                  <a:gd name="T0" fmla="*/ 52 w 765"/>
                  <a:gd name="T1" fmla="*/ 335 h 774"/>
                  <a:gd name="T2" fmla="*/ 52 w 765"/>
                  <a:gd name="T3" fmla="*/ 335 h 774"/>
                  <a:gd name="T4" fmla="*/ 231 w 765"/>
                  <a:gd name="T5" fmla="*/ 92 h 774"/>
                  <a:gd name="T6" fmla="*/ 447 w 765"/>
                  <a:gd name="T7" fmla="*/ 55 h 774"/>
                  <a:gd name="T8" fmla="*/ 677 w 765"/>
                  <a:gd name="T9" fmla="*/ 222 h 774"/>
                  <a:gd name="T10" fmla="*/ 735 w 765"/>
                  <a:gd name="T11" fmla="*/ 409 h 774"/>
                  <a:gd name="T12" fmla="*/ 521 w 765"/>
                  <a:gd name="T13" fmla="*/ 254 h 774"/>
                  <a:gd name="T14" fmla="*/ 424 w 765"/>
                  <a:gd name="T15" fmla="*/ 268 h 774"/>
                  <a:gd name="T16" fmla="*/ 421 w 765"/>
                  <a:gd name="T17" fmla="*/ 274 h 774"/>
                  <a:gd name="T18" fmla="*/ 435 w 765"/>
                  <a:gd name="T19" fmla="*/ 369 h 774"/>
                  <a:gd name="T20" fmla="*/ 660 w 765"/>
                  <a:gd name="T21" fmla="*/ 536 h 774"/>
                  <a:gd name="T22" fmla="*/ 582 w 765"/>
                  <a:gd name="T23" fmla="*/ 640 h 774"/>
                  <a:gd name="T24" fmla="*/ 357 w 765"/>
                  <a:gd name="T25" fmla="*/ 473 h 774"/>
                  <a:gd name="T26" fmla="*/ 262 w 765"/>
                  <a:gd name="T27" fmla="*/ 488 h 774"/>
                  <a:gd name="T28" fmla="*/ 256 w 765"/>
                  <a:gd name="T29" fmla="*/ 493 h 774"/>
                  <a:gd name="T30" fmla="*/ 271 w 765"/>
                  <a:gd name="T31" fmla="*/ 591 h 774"/>
                  <a:gd name="T32" fmla="*/ 478 w 765"/>
                  <a:gd name="T33" fmla="*/ 744 h 774"/>
                  <a:gd name="T34" fmla="*/ 305 w 765"/>
                  <a:gd name="T35" fmla="*/ 724 h 774"/>
                  <a:gd name="T36" fmla="*/ 75 w 765"/>
                  <a:gd name="T37" fmla="*/ 554 h 774"/>
                  <a:gd name="T38" fmla="*/ 52 w 765"/>
                  <a:gd name="T39" fmla="*/ 335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65" h="774">
                    <a:moveTo>
                      <a:pt x="52" y="335"/>
                    </a:moveTo>
                    <a:lnTo>
                      <a:pt x="52" y="335"/>
                    </a:lnTo>
                    <a:cubicBezTo>
                      <a:pt x="231" y="92"/>
                      <a:pt x="231" y="92"/>
                      <a:pt x="231" y="92"/>
                    </a:cubicBezTo>
                    <a:cubicBezTo>
                      <a:pt x="282" y="21"/>
                      <a:pt x="375" y="0"/>
                      <a:pt x="447" y="55"/>
                    </a:cubicBezTo>
                    <a:cubicBezTo>
                      <a:pt x="677" y="222"/>
                      <a:pt x="677" y="222"/>
                      <a:pt x="677" y="222"/>
                    </a:cubicBezTo>
                    <a:cubicBezTo>
                      <a:pt x="738" y="268"/>
                      <a:pt x="764" y="341"/>
                      <a:pt x="735" y="409"/>
                    </a:cubicBezTo>
                    <a:cubicBezTo>
                      <a:pt x="521" y="254"/>
                      <a:pt x="521" y="254"/>
                      <a:pt x="521" y="254"/>
                    </a:cubicBezTo>
                    <a:cubicBezTo>
                      <a:pt x="484" y="225"/>
                      <a:pt x="444" y="240"/>
                      <a:pt x="424" y="268"/>
                    </a:cubicBezTo>
                    <a:cubicBezTo>
                      <a:pt x="421" y="274"/>
                      <a:pt x="421" y="274"/>
                      <a:pt x="421" y="274"/>
                    </a:cubicBezTo>
                    <a:cubicBezTo>
                      <a:pt x="398" y="303"/>
                      <a:pt x="398" y="344"/>
                      <a:pt x="435" y="369"/>
                    </a:cubicBezTo>
                    <a:cubicBezTo>
                      <a:pt x="660" y="536"/>
                      <a:pt x="660" y="536"/>
                      <a:pt x="660" y="536"/>
                    </a:cubicBezTo>
                    <a:cubicBezTo>
                      <a:pt x="582" y="640"/>
                      <a:pt x="582" y="640"/>
                      <a:pt x="582" y="640"/>
                    </a:cubicBezTo>
                    <a:cubicBezTo>
                      <a:pt x="357" y="473"/>
                      <a:pt x="357" y="473"/>
                      <a:pt x="357" y="473"/>
                    </a:cubicBezTo>
                    <a:cubicBezTo>
                      <a:pt x="320" y="447"/>
                      <a:pt x="282" y="459"/>
                      <a:pt x="262" y="488"/>
                    </a:cubicBezTo>
                    <a:cubicBezTo>
                      <a:pt x="256" y="493"/>
                      <a:pt x="256" y="493"/>
                      <a:pt x="256" y="493"/>
                    </a:cubicBezTo>
                    <a:cubicBezTo>
                      <a:pt x="236" y="522"/>
                      <a:pt x="233" y="563"/>
                      <a:pt x="271" y="591"/>
                    </a:cubicBezTo>
                    <a:cubicBezTo>
                      <a:pt x="478" y="744"/>
                      <a:pt x="478" y="744"/>
                      <a:pt x="478" y="744"/>
                    </a:cubicBezTo>
                    <a:cubicBezTo>
                      <a:pt x="421" y="773"/>
                      <a:pt x="360" y="765"/>
                      <a:pt x="305" y="724"/>
                    </a:cubicBezTo>
                    <a:cubicBezTo>
                      <a:pt x="75" y="554"/>
                      <a:pt x="75" y="554"/>
                      <a:pt x="75" y="554"/>
                    </a:cubicBezTo>
                    <a:cubicBezTo>
                      <a:pt x="3" y="502"/>
                      <a:pt x="0" y="407"/>
                      <a:pt x="52" y="335"/>
                    </a:cubicBezTo>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grpSp>
        <p:sp>
          <p:nvSpPr>
            <p:cNvPr id="14" name="Freeform 20">
              <a:extLst>
                <a:ext uri="{FF2B5EF4-FFF2-40B4-BE49-F238E27FC236}">
                  <a16:creationId xmlns:a16="http://schemas.microsoft.com/office/drawing/2014/main" id="{5E7315A7-C040-1755-2DFC-EBF092B16102}"/>
                </a:ext>
              </a:extLst>
            </p:cNvPr>
            <p:cNvSpPr>
              <a:spLocks noChangeArrowheads="1"/>
            </p:cNvSpPr>
            <p:nvPr/>
          </p:nvSpPr>
          <p:spPr bwMode="auto">
            <a:xfrm>
              <a:off x="3007569" y="4093522"/>
              <a:ext cx="941006" cy="2329345"/>
            </a:xfrm>
            <a:custGeom>
              <a:avLst/>
              <a:gdLst>
                <a:gd name="T0" fmla="*/ 502 w 1619"/>
                <a:gd name="T1" fmla="*/ 202 h 4004"/>
                <a:gd name="T2" fmla="*/ 502 w 1619"/>
                <a:gd name="T3" fmla="*/ 202 h 4004"/>
                <a:gd name="T4" fmla="*/ 753 w 1619"/>
                <a:gd name="T5" fmla="*/ 18 h 4004"/>
                <a:gd name="T6" fmla="*/ 1410 w 1619"/>
                <a:gd name="T7" fmla="*/ 113 h 4004"/>
                <a:gd name="T8" fmla="*/ 1601 w 1619"/>
                <a:gd name="T9" fmla="*/ 355 h 4004"/>
                <a:gd name="T10" fmla="*/ 1117 w 1619"/>
                <a:gd name="T11" fmla="*/ 3796 h 4004"/>
                <a:gd name="T12" fmla="*/ 865 w 1619"/>
                <a:gd name="T13" fmla="*/ 3986 h 4004"/>
                <a:gd name="T14" fmla="*/ 205 w 1619"/>
                <a:gd name="T15" fmla="*/ 3894 h 4004"/>
                <a:gd name="T16" fmla="*/ 15 w 1619"/>
                <a:gd name="T17" fmla="*/ 3642 h 4004"/>
                <a:gd name="T18" fmla="*/ 502 w 1619"/>
                <a:gd name="T19" fmla="*/ 202 h 40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19" h="4004">
                  <a:moveTo>
                    <a:pt x="502" y="202"/>
                  </a:moveTo>
                  <a:lnTo>
                    <a:pt x="502" y="202"/>
                  </a:lnTo>
                  <a:cubicBezTo>
                    <a:pt x="519" y="81"/>
                    <a:pt x="632" y="0"/>
                    <a:pt x="753" y="18"/>
                  </a:cubicBezTo>
                  <a:cubicBezTo>
                    <a:pt x="1410" y="113"/>
                    <a:pt x="1410" y="113"/>
                    <a:pt x="1410" y="113"/>
                  </a:cubicBezTo>
                  <a:cubicBezTo>
                    <a:pt x="1532" y="130"/>
                    <a:pt x="1618" y="234"/>
                    <a:pt x="1601" y="355"/>
                  </a:cubicBezTo>
                  <a:cubicBezTo>
                    <a:pt x="1117" y="3796"/>
                    <a:pt x="1117" y="3796"/>
                    <a:pt x="1117" y="3796"/>
                  </a:cubicBezTo>
                  <a:cubicBezTo>
                    <a:pt x="1099" y="3917"/>
                    <a:pt x="986" y="4003"/>
                    <a:pt x="865" y="3986"/>
                  </a:cubicBezTo>
                  <a:cubicBezTo>
                    <a:pt x="205" y="3894"/>
                    <a:pt x="205" y="3894"/>
                    <a:pt x="205" y="3894"/>
                  </a:cubicBezTo>
                  <a:cubicBezTo>
                    <a:pt x="84" y="3876"/>
                    <a:pt x="0" y="3763"/>
                    <a:pt x="15" y="3642"/>
                  </a:cubicBezTo>
                  <a:cubicBezTo>
                    <a:pt x="502" y="202"/>
                    <a:pt x="502" y="202"/>
                    <a:pt x="502" y="202"/>
                  </a:cubicBezTo>
                </a:path>
              </a:pathLst>
            </a:custGeom>
            <a:solidFill>
              <a:srgbClr val="F26363"/>
            </a:solidFill>
            <a:ln>
              <a:noFill/>
            </a:ln>
            <a:effectLst/>
          </p:spPr>
          <p:txBody>
            <a:bodyPr wrap="none" anchor="ctr"/>
            <a:lstStyle/>
            <a:p>
              <a:pPr defTabSz="1828434">
                <a:defRPr/>
              </a:pPr>
              <a:endParaRPr lang="en-US" sz="1400">
                <a:solidFill>
                  <a:srgbClr val="445469"/>
                </a:solidFill>
                <a:latin typeface="Lato Light"/>
              </a:endParaRPr>
            </a:p>
          </p:txBody>
        </p:sp>
        <p:sp>
          <p:nvSpPr>
            <p:cNvPr id="15" name="Freeform 21">
              <a:extLst>
                <a:ext uri="{FF2B5EF4-FFF2-40B4-BE49-F238E27FC236}">
                  <a16:creationId xmlns:a16="http://schemas.microsoft.com/office/drawing/2014/main" id="{D5BBEBB0-3DD4-2533-F1E2-67AB047A51C5}"/>
                </a:ext>
              </a:extLst>
            </p:cNvPr>
            <p:cNvSpPr>
              <a:spLocks noChangeArrowheads="1"/>
            </p:cNvSpPr>
            <p:nvPr/>
          </p:nvSpPr>
          <p:spPr bwMode="auto">
            <a:xfrm>
              <a:off x="3465217" y="4206647"/>
              <a:ext cx="195400" cy="197968"/>
            </a:xfrm>
            <a:custGeom>
              <a:avLst/>
              <a:gdLst>
                <a:gd name="T0" fmla="*/ 309 w 341"/>
                <a:gd name="T1" fmla="*/ 116 h 344"/>
                <a:gd name="T2" fmla="*/ 309 w 341"/>
                <a:gd name="T3" fmla="*/ 116 h 344"/>
                <a:gd name="T4" fmla="*/ 113 w 341"/>
                <a:gd name="T5" fmla="*/ 32 h 344"/>
                <a:gd name="T6" fmla="*/ 32 w 341"/>
                <a:gd name="T7" fmla="*/ 228 h 344"/>
                <a:gd name="T8" fmla="*/ 225 w 341"/>
                <a:gd name="T9" fmla="*/ 312 h 344"/>
                <a:gd name="T10" fmla="*/ 309 w 341"/>
                <a:gd name="T11" fmla="*/ 116 h 344"/>
              </a:gdLst>
              <a:ahLst/>
              <a:cxnLst>
                <a:cxn ang="0">
                  <a:pos x="T0" y="T1"/>
                </a:cxn>
                <a:cxn ang="0">
                  <a:pos x="T2" y="T3"/>
                </a:cxn>
                <a:cxn ang="0">
                  <a:pos x="T4" y="T5"/>
                </a:cxn>
                <a:cxn ang="0">
                  <a:pos x="T6" y="T7"/>
                </a:cxn>
                <a:cxn ang="0">
                  <a:pos x="T8" y="T9"/>
                </a:cxn>
                <a:cxn ang="0">
                  <a:pos x="T10" y="T11"/>
                </a:cxn>
              </a:cxnLst>
              <a:rect l="0" t="0" r="r" b="b"/>
              <a:pathLst>
                <a:path w="341" h="344">
                  <a:moveTo>
                    <a:pt x="309" y="116"/>
                  </a:moveTo>
                  <a:lnTo>
                    <a:pt x="309" y="116"/>
                  </a:lnTo>
                  <a:cubicBezTo>
                    <a:pt x="277" y="38"/>
                    <a:pt x="190" y="0"/>
                    <a:pt x="113" y="32"/>
                  </a:cubicBezTo>
                  <a:cubicBezTo>
                    <a:pt x="37" y="64"/>
                    <a:pt x="0" y="151"/>
                    <a:pt x="32" y="228"/>
                  </a:cubicBezTo>
                  <a:cubicBezTo>
                    <a:pt x="60" y="306"/>
                    <a:pt x="150" y="343"/>
                    <a:pt x="225" y="312"/>
                  </a:cubicBezTo>
                  <a:cubicBezTo>
                    <a:pt x="302" y="280"/>
                    <a:pt x="340" y="194"/>
                    <a:pt x="309" y="116"/>
                  </a:cubicBezTo>
                </a:path>
              </a:pathLst>
            </a:custGeom>
            <a:solidFill>
              <a:srgbClr val="4E4E4E"/>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6" name="Freeform 22">
              <a:extLst>
                <a:ext uri="{FF2B5EF4-FFF2-40B4-BE49-F238E27FC236}">
                  <a16:creationId xmlns:a16="http://schemas.microsoft.com/office/drawing/2014/main" id="{DAE59968-1596-596C-B590-5086C2EB5EEB}"/>
                </a:ext>
              </a:extLst>
            </p:cNvPr>
            <p:cNvSpPr>
              <a:spLocks noChangeArrowheads="1"/>
            </p:cNvSpPr>
            <p:nvPr/>
          </p:nvSpPr>
          <p:spPr bwMode="auto">
            <a:xfrm>
              <a:off x="3478073" y="4219501"/>
              <a:ext cx="69418" cy="118267"/>
            </a:xfrm>
            <a:custGeom>
              <a:avLst/>
              <a:gdLst>
                <a:gd name="T0" fmla="*/ 12 w 122"/>
                <a:gd name="T1" fmla="*/ 205 h 206"/>
                <a:gd name="T2" fmla="*/ 12 w 122"/>
                <a:gd name="T3" fmla="*/ 205 h 206"/>
                <a:gd name="T4" fmla="*/ 12 w 122"/>
                <a:gd name="T5" fmla="*/ 205 h 206"/>
                <a:gd name="T6" fmla="*/ 12 w 122"/>
                <a:gd name="T7" fmla="*/ 205 h 206"/>
                <a:gd name="T8" fmla="*/ 12 w 122"/>
                <a:gd name="T9" fmla="*/ 205 h 206"/>
                <a:gd name="T10" fmla="*/ 12 w 122"/>
                <a:gd name="T11" fmla="*/ 205 h 206"/>
                <a:gd name="T12" fmla="*/ 12 w 122"/>
                <a:gd name="T13" fmla="*/ 205 h 206"/>
                <a:gd name="T14" fmla="*/ 12 w 122"/>
                <a:gd name="T15" fmla="*/ 205 h 206"/>
                <a:gd name="T16" fmla="*/ 121 w 122"/>
                <a:gd name="T17" fmla="*/ 0 h 206"/>
                <a:gd name="T18" fmla="*/ 121 w 122"/>
                <a:gd name="T19" fmla="*/ 0 h 206"/>
                <a:gd name="T20" fmla="*/ 93 w 122"/>
                <a:gd name="T21" fmla="*/ 9 h 206"/>
                <a:gd name="T22" fmla="*/ 0 w 122"/>
                <a:gd name="T23" fmla="*/ 148 h 206"/>
                <a:gd name="T24" fmla="*/ 93 w 122"/>
                <a:gd name="T25" fmla="*/ 9 h 206"/>
                <a:gd name="T26" fmla="*/ 121 w 122"/>
                <a:gd name="T27" fmla="*/ 0 h 206"/>
                <a:gd name="T28" fmla="*/ 12 w 122"/>
                <a:gd name="T29" fmla="*/ 205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 h="206">
                  <a:moveTo>
                    <a:pt x="12" y="205"/>
                  </a:moveTo>
                  <a:lnTo>
                    <a:pt x="12" y="205"/>
                  </a:lnTo>
                  <a:lnTo>
                    <a:pt x="12" y="205"/>
                  </a:lnTo>
                  <a:lnTo>
                    <a:pt x="12" y="205"/>
                  </a:lnTo>
                  <a:lnTo>
                    <a:pt x="12" y="205"/>
                  </a:lnTo>
                  <a:lnTo>
                    <a:pt x="12" y="205"/>
                  </a:lnTo>
                  <a:lnTo>
                    <a:pt x="12" y="205"/>
                  </a:lnTo>
                  <a:lnTo>
                    <a:pt x="12" y="205"/>
                  </a:lnTo>
                  <a:lnTo>
                    <a:pt x="121" y="0"/>
                  </a:lnTo>
                  <a:lnTo>
                    <a:pt x="121" y="0"/>
                  </a:lnTo>
                  <a:cubicBezTo>
                    <a:pt x="113" y="3"/>
                    <a:pt x="104" y="6"/>
                    <a:pt x="93" y="9"/>
                  </a:cubicBezTo>
                  <a:cubicBezTo>
                    <a:pt x="35" y="32"/>
                    <a:pt x="0" y="90"/>
                    <a:pt x="0" y="148"/>
                  </a:cubicBezTo>
                  <a:cubicBezTo>
                    <a:pt x="0" y="90"/>
                    <a:pt x="35" y="32"/>
                    <a:pt x="93" y="9"/>
                  </a:cubicBezTo>
                  <a:cubicBezTo>
                    <a:pt x="104" y="6"/>
                    <a:pt x="113" y="3"/>
                    <a:pt x="121" y="0"/>
                  </a:cubicBezTo>
                  <a:lnTo>
                    <a:pt x="12" y="205"/>
                  </a:ln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17" name="Freeform 23">
              <a:extLst>
                <a:ext uri="{FF2B5EF4-FFF2-40B4-BE49-F238E27FC236}">
                  <a16:creationId xmlns:a16="http://schemas.microsoft.com/office/drawing/2014/main" id="{F6F4F15E-3D8B-6BB8-B5C4-039D26C52F41}"/>
                </a:ext>
              </a:extLst>
            </p:cNvPr>
            <p:cNvSpPr>
              <a:spLocks noChangeArrowheads="1"/>
            </p:cNvSpPr>
            <p:nvPr/>
          </p:nvSpPr>
          <p:spPr bwMode="auto">
            <a:xfrm>
              <a:off x="3478073" y="4219501"/>
              <a:ext cx="136266" cy="172259"/>
            </a:xfrm>
            <a:custGeom>
              <a:avLst/>
              <a:gdLst>
                <a:gd name="T0" fmla="*/ 150 w 238"/>
                <a:gd name="T1" fmla="*/ 0 h 302"/>
                <a:gd name="T2" fmla="*/ 150 w 238"/>
                <a:gd name="T3" fmla="*/ 0 h 302"/>
                <a:gd name="T4" fmla="*/ 121 w 238"/>
                <a:gd name="T5" fmla="*/ 3 h 302"/>
                <a:gd name="T6" fmla="*/ 93 w 238"/>
                <a:gd name="T7" fmla="*/ 12 h 302"/>
                <a:gd name="T8" fmla="*/ 0 w 238"/>
                <a:gd name="T9" fmla="*/ 151 h 302"/>
                <a:gd name="T10" fmla="*/ 12 w 238"/>
                <a:gd name="T11" fmla="*/ 208 h 302"/>
                <a:gd name="T12" fmla="*/ 12 w 238"/>
                <a:gd name="T13" fmla="*/ 208 h 302"/>
                <a:gd name="T14" fmla="*/ 12 w 238"/>
                <a:gd name="T15" fmla="*/ 208 h 302"/>
                <a:gd name="T16" fmla="*/ 12 w 238"/>
                <a:gd name="T17" fmla="*/ 208 h 302"/>
                <a:gd name="T18" fmla="*/ 12 w 238"/>
                <a:gd name="T19" fmla="*/ 208 h 302"/>
                <a:gd name="T20" fmla="*/ 121 w 238"/>
                <a:gd name="T21" fmla="*/ 301 h 302"/>
                <a:gd name="T22" fmla="*/ 70 w 238"/>
                <a:gd name="T23" fmla="*/ 234 h 302"/>
                <a:gd name="T24" fmla="*/ 153 w 238"/>
                <a:gd name="T25" fmla="*/ 38 h 302"/>
                <a:gd name="T26" fmla="*/ 211 w 238"/>
                <a:gd name="T27" fmla="*/ 27 h 302"/>
                <a:gd name="T28" fmla="*/ 237 w 238"/>
                <a:gd name="T29" fmla="*/ 30 h 302"/>
                <a:gd name="T30" fmla="*/ 150 w 238"/>
                <a:gd name="T31" fmla="*/ 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8" h="302">
                  <a:moveTo>
                    <a:pt x="150" y="0"/>
                  </a:moveTo>
                  <a:lnTo>
                    <a:pt x="150" y="0"/>
                  </a:lnTo>
                  <a:cubicBezTo>
                    <a:pt x="141" y="0"/>
                    <a:pt x="130" y="3"/>
                    <a:pt x="121" y="3"/>
                  </a:cubicBezTo>
                  <a:cubicBezTo>
                    <a:pt x="113" y="6"/>
                    <a:pt x="104" y="9"/>
                    <a:pt x="93" y="12"/>
                  </a:cubicBezTo>
                  <a:cubicBezTo>
                    <a:pt x="35" y="35"/>
                    <a:pt x="0" y="93"/>
                    <a:pt x="0" y="151"/>
                  </a:cubicBezTo>
                  <a:cubicBezTo>
                    <a:pt x="0" y="171"/>
                    <a:pt x="3" y="191"/>
                    <a:pt x="12" y="208"/>
                  </a:cubicBezTo>
                  <a:lnTo>
                    <a:pt x="12" y="208"/>
                  </a:lnTo>
                  <a:lnTo>
                    <a:pt x="12" y="208"/>
                  </a:lnTo>
                  <a:lnTo>
                    <a:pt x="12" y="208"/>
                  </a:lnTo>
                  <a:lnTo>
                    <a:pt x="12" y="208"/>
                  </a:lnTo>
                  <a:cubicBezTo>
                    <a:pt x="32" y="257"/>
                    <a:pt x="75" y="292"/>
                    <a:pt x="121" y="301"/>
                  </a:cubicBezTo>
                  <a:cubicBezTo>
                    <a:pt x="101" y="283"/>
                    <a:pt x="81" y="260"/>
                    <a:pt x="70" y="234"/>
                  </a:cubicBezTo>
                  <a:cubicBezTo>
                    <a:pt x="40" y="157"/>
                    <a:pt x="78" y="70"/>
                    <a:pt x="153" y="38"/>
                  </a:cubicBezTo>
                  <a:cubicBezTo>
                    <a:pt x="173" y="30"/>
                    <a:pt x="191" y="27"/>
                    <a:pt x="211" y="27"/>
                  </a:cubicBezTo>
                  <a:cubicBezTo>
                    <a:pt x="219" y="27"/>
                    <a:pt x="228" y="30"/>
                    <a:pt x="237" y="30"/>
                  </a:cubicBezTo>
                  <a:cubicBezTo>
                    <a:pt x="211" y="12"/>
                    <a:pt x="181" y="0"/>
                    <a:pt x="150" y="0"/>
                  </a:cubicBezTo>
                </a:path>
              </a:pathLst>
            </a:custGeom>
            <a:solidFill>
              <a:srgbClr val="343635"/>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18" name="Freeform 24">
              <a:extLst>
                <a:ext uri="{FF2B5EF4-FFF2-40B4-BE49-F238E27FC236}">
                  <a16:creationId xmlns:a16="http://schemas.microsoft.com/office/drawing/2014/main" id="{EE63B297-D180-8F7D-51A2-70E48F13DCCC}"/>
                </a:ext>
              </a:extLst>
            </p:cNvPr>
            <p:cNvSpPr>
              <a:spLocks noChangeArrowheads="1"/>
            </p:cNvSpPr>
            <p:nvPr/>
          </p:nvSpPr>
          <p:spPr bwMode="auto">
            <a:xfrm>
              <a:off x="3686327" y="4024105"/>
              <a:ext cx="1164688" cy="2339629"/>
            </a:xfrm>
            <a:custGeom>
              <a:avLst/>
              <a:gdLst>
                <a:gd name="T0" fmla="*/ 33 w 2000"/>
                <a:gd name="T1" fmla="*/ 462 h 4018"/>
                <a:gd name="T2" fmla="*/ 33 w 2000"/>
                <a:gd name="T3" fmla="*/ 462 h 4018"/>
                <a:gd name="T4" fmla="*/ 194 w 2000"/>
                <a:gd name="T5" fmla="*/ 196 h 4018"/>
                <a:gd name="T6" fmla="*/ 837 w 2000"/>
                <a:gd name="T7" fmla="*/ 32 h 4018"/>
                <a:gd name="T8" fmla="*/ 1108 w 2000"/>
                <a:gd name="T9" fmla="*/ 185 h 4018"/>
                <a:gd name="T10" fmla="*/ 1970 w 2000"/>
                <a:gd name="T11" fmla="*/ 3550 h 4018"/>
                <a:gd name="T12" fmla="*/ 1809 w 2000"/>
                <a:gd name="T13" fmla="*/ 3821 h 4018"/>
                <a:gd name="T14" fmla="*/ 1166 w 2000"/>
                <a:gd name="T15" fmla="*/ 3985 h 4018"/>
                <a:gd name="T16" fmla="*/ 894 w 2000"/>
                <a:gd name="T17" fmla="*/ 3827 h 4018"/>
                <a:gd name="T18" fmla="*/ 33 w 2000"/>
                <a:gd name="T19" fmla="*/ 462 h 4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00" h="4018">
                  <a:moveTo>
                    <a:pt x="33" y="462"/>
                  </a:moveTo>
                  <a:lnTo>
                    <a:pt x="33" y="462"/>
                  </a:lnTo>
                  <a:cubicBezTo>
                    <a:pt x="0" y="343"/>
                    <a:pt x="76" y="228"/>
                    <a:pt x="194" y="196"/>
                  </a:cubicBezTo>
                  <a:cubicBezTo>
                    <a:pt x="837" y="32"/>
                    <a:pt x="837" y="32"/>
                    <a:pt x="837" y="32"/>
                  </a:cubicBezTo>
                  <a:cubicBezTo>
                    <a:pt x="955" y="0"/>
                    <a:pt x="1076" y="67"/>
                    <a:pt x="1108" y="185"/>
                  </a:cubicBezTo>
                  <a:cubicBezTo>
                    <a:pt x="1970" y="3550"/>
                    <a:pt x="1970" y="3550"/>
                    <a:pt x="1970" y="3550"/>
                  </a:cubicBezTo>
                  <a:cubicBezTo>
                    <a:pt x="1999" y="3668"/>
                    <a:pt x="1927" y="3789"/>
                    <a:pt x="1809" y="3821"/>
                  </a:cubicBezTo>
                  <a:cubicBezTo>
                    <a:pt x="1166" y="3985"/>
                    <a:pt x="1166" y="3985"/>
                    <a:pt x="1166" y="3985"/>
                  </a:cubicBezTo>
                  <a:cubicBezTo>
                    <a:pt x="1045" y="4017"/>
                    <a:pt x="923" y="3945"/>
                    <a:pt x="894" y="3827"/>
                  </a:cubicBezTo>
                  <a:cubicBezTo>
                    <a:pt x="33" y="462"/>
                    <a:pt x="33" y="462"/>
                    <a:pt x="33" y="462"/>
                  </a:cubicBezTo>
                </a:path>
              </a:pathLst>
            </a:custGeom>
            <a:solidFill>
              <a:srgbClr val="FFCE63"/>
            </a:solidFill>
            <a:ln>
              <a:noFill/>
            </a:ln>
            <a:effectLst/>
          </p:spPr>
          <p:txBody>
            <a:bodyPr wrap="none" anchor="ctr"/>
            <a:lstStyle/>
            <a:p>
              <a:pPr defTabSz="1828434">
                <a:defRPr/>
              </a:pPr>
              <a:endParaRPr lang="en-US" sz="1400">
                <a:solidFill>
                  <a:srgbClr val="445469"/>
                </a:solidFill>
                <a:latin typeface="Lato Light"/>
              </a:endParaRPr>
            </a:p>
          </p:txBody>
        </p:sp>
        <p:sp>
          <p:nvSpPr>
            <p:cNvPr id="19" name="Freeform 25">
              <a:extLst>
                <a:ext uri="{FF2B5EF4-FFF2-40B4-BE49-F238E27FC236}">
                  <a16:creationId xmlns:a16="http://schemas.microsoft.com/office/drawing/2014/main" id="{021E1FC9-744E-339A-35F2-95535B1EFBC5}"/>
                </a:ext>
              </a:extLst>
            </p:cNvPr>
            <p:cNvSpPr>
              <a:spLocks noChangeArrowheads="1"/>
            </p:cNvSpPr>
            <p:nvPr/>
          </p:nvSpPr>
          <p:spPr bwMode="auto">
            <a:xfrm>
              <a:off x="3889440" y="4183507"/>
              <a:ext cx="192829" cy="192827"/>
            </a:xfrm>
            <a:custGeom>
              <a:avLst/>
              <a:gdLst>
                <a:gd name="T0" fmla="*/ 275 w 334"/>
                <a:gd name="T1" fmla="*/ 60 h 333"/>
                <a:gd name="T2" fmla="*/ 275 w 334"/>
                <a:gd name="T3" fmla="*/ 60 h 333"/>
                <a:gd name="T4" fmla="*/ 61 w 334"/>
                <a:gd name="T5" fmla="*/ 58 h 333"/>
                <a:gd name="T6" fmla="*/ 58 w 334"/>
                <a:gd name="T7" fmla="*/ 271 h 333"/>
                <a:gd name="T8" fmla="*/ 272 w 334"/>
                <a:gd name="T9" fmla="*/ 274 h 333"/>
                <a:gd name="T10" fmla="*/ 275 w 334"/>
                <a:gd name="T11" fmla="*/ 60 h 333"/>
              </a:gdLst>
              <a:ahLst/>
              <a:cxnLst>
                <a:cxn ang="0">
                  <a:pos x="T0" y="T1"/>
                </a:cxn>
                <a:cxn ang="0">
                  <a:pos x="T2" y="T3"/>
                </a:cxn>
                <a:cxn ang="0">
                  <a:pos x="T4" y="T5"/>
                </a:cxn>
                <a:cxn ang="0">
                  <a:pos x="T6" y="T7"/>
                </a:cxn>
                <a:cxn ang="0">
                  <a:pos x="T8" y="T9"/>
                </a:cxn>
                <a:cxn ang="0">
                  <a:pos x="T10" y="T11"/>
                </a:cxn>
              </a:cxnLst>
              <a:rect l="0" t="0" r="r" b="b"/>
              <a:pathLst>
                <a:path w="334" h="333">
                  <a:moveTo>
                    <a:pt x="275" y="60"/>
                  </a:moveTo>
                  <a:lnTo>
                    <a:pt x="275" y="60"/>
                  </a:lnTo>
                  <a:cubicBezTo>
                    <a:pt x="217" y="0"/>
                    <a:pt x="121" y="0"/>
                    <a:pt x="61" y="58"/>
                  </a:cubicBezTo>
                  <a:cubicBezTo>
                    <a:pt x="0" y="116"/>
                    <a:pt x="0" y="211"/>
                    <a:pt x="58" y="271"/>
                  </a:cubicBezTo>
                  <a:cubicBezTo>
                    <a:pt x="116" y="329"/>
                    <a:pt x="211" y="332"/>
                    <a:pt x="272" y="274"/>
                  </a:cubicBezTo>
                  <a:cubicBezTo>
                    <a:pt x="333" y="217"/>
                    <a:pt x="333" y="121"/>
                    <a:pt x="275" y="60"/>
                  </a:cubicBezTo>
                </a:path>
              </a:pathLst>
            </a:custGeom>
            <a:solidFill>
              <a:srgbClr val="4E4E4E"/>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0" name="Freeform 26">
              <a:extLst>
                <a:ext uri="{FF2B5EF4-FFF2-40B4-BE49-F238E27FC236}">
                  <a16:creationId xmlns:a16="http://schemas.microsoft.com/office/drawing/2014/main" id="{A0EF662A-2336-EE1F-013E-92EC974CA579}"/>
                </a:ext>
              </a:extLst>
            </p:cNvPr>
            <p:cNvSpPr>
              <a:spLocks noChangeArrowheads="1"/>
            </p:cNvSpPr>
            <p:nvPr/>
          </p:nvSpPr>
          <p:spPr bwMode="auto">
            <a:xfrm>
              <a:off x="3897155" y="4209218"/>
              <a:ext cx="33424" cy="131122"/>
            </a:xfrm>
            <a:custGeom>
              <a:avLst/>
              <a:gdLst>
                <a:gd name="T0" fmla="*/ 46 w 62"/>
                <a:gd name="T1" fmla="*/ 228 h 229"/>
                <a:gd name="T2" fmla="*/ 46 w 62"/>
                <a:gd name="T3" fmla="*/ 228 h 229"/>
                <a:gd name="T4" fmla="*/ 46 w 62"/>
                <a:gd name="T5" fmla="*/ 228 h 229"/>
                <a:gd name="T6" fmla="*/ 46 w 62"/>
                <a:gd name="T7" fmla="*/ 228 h 229"/>
                <a:gd name="T8" fmla="*/ 43 w 62"/>
                <a:gd name="T9" fmla="*/ 225 h 229"/>
                <a:gd name="T10" fmla="*/ 43 w 62"/>
                <a:gd name="T11" fmla="*/ 225 h 229"/>
                <a:gd name="T12" fmla="*/ 46 w 62"/>
                <a:gd name="T13" fmla="*/ 228 h 229"/>
                <a:gd name="T14" fmla="*/ 43 w 62"/>
                <a:gd name="T15" fmla="*/ 225 h 229"/>
                <a:gd name="T16" fmla="*/ 61 w 62"/>
                <a:gd name="T17" fmla="*/ 0 h 229"/>
                <a:gd name="T18" fmla="*/ 61 w 62"/>
                <a:gd name="T19" fmla="*/ 0 h 229"/>
                <a:gd name="T20" fmla="*/ 46 w 62"/>
                <a:gd name="T21" fmla="*/ 12 h 229"/>
                <a:gd name="T22" fmla="*/ 0 w 62"/>
                <a:gd name="T23" fmla="*/ 118 h 229"/>
                <a:gd name="T24" fmla="*/ 46 w 62"/>
                <a:gd name="T25" fmla="*/ 12 h 229"/>
                <a:gd name="T26" fmla="*/ 61 w 62"/>
                <a:gd name="T27" fmla="*/ 0 h 229"/>
                <a:gd name="T28" fmla="*/ 46 w 62"/>
                <a:gd name="T29" fmla="*/ 228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 h="229">
                  <a:moveTo>
                    <a:pt x="46" y="228"/>
                  </a:moveTo>
                  <a:lnTo>
                    <a:pt x="46" y="228"/>
                  </a:lnTo>
                  <a:lnTo>
                    <a:pt x="46" y="228"/>
                  </a:lnTo>
                  <a:lnTo>
                    <a:pt x="46" y="228"/>
                  </a:lnTo>
                  <a:lnTo>
                    <a:pt x="43" y="225"/>
                  </a:lnTo>
                  <a:lnTo>
                    <a:pt x="43" y="225"/>
                  </a:lnTo>
                  <a:cubicBezTo>
                    <a:pt x="46" y="225"/>
                    <a:pt x="46" y="225"/>
                    <a:pt x="46" y="228"/>
                  </a:cubicBezTo>
                  <a:cubicBezTo>
                    <a:pt x="46" y="225"/>
                    <a:pt x="46" y="225"/>
                    <a:pt x="43" y="225"/>
                  </a:cubicBezTo>
                  <a:lnTo>
                    <a:pt x="61" y="0"/>
                  </a:lnTo>
                  <a:lnTo>
                    <a:pt x="61" y="0"/>
                  </a:lnTo>
                  <a:cubicBezTo>
                    <a:pt x="55" y="3"/>
                    <a:pt x="52" y="9"/>
                    <a:pt x="46" y="12"/>
                  </a:cubicBezTo>
                  <a:cubicBezTo>
                    <a:pt x="17" y="41"/>
                    <a:pt x="0" y="81"/>
                    <a:pt x="0" y="118"/>
                  </a:cubicBezTo>
                  <a:cubicBezTo>
                    <a:pt x="0" y="81"/>
                    <a:pt x="17" y="41"/>
                    <a:pt x="46" y="12"/>
                  </a:cubicBezTo>
                  <a:cubicBezTo>
                    <a:pt x="52" y="9"/>
                    <a:pt x="55" y="3"/>
                    <a:pt x="61" y="0"/>
                  </a:cubicBezTo>
                  <a:lnTo>
                    <a:pt x="46" y="228"/>
                  </a:ln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21" name="Freeform 27">
              <a:extLst>
                <a:ext uri="{FF2B5EF4-FFF2-40B4-BE49-F238E27FC236}">
                  <a16:creationId xmlns:a16="http://schemas.microsoft.com/office/drawing/2014/main" id="{3F523A83-4B7F-6CE7-C6CA-2C08DEE721C3}"/>
                </a:ext>
              </a:extLst>
            </p:cNvPr>
            <p:cNvSpPr>
              <a:spLocks noChangeArrowheads="1"/>
            </p:cNvSpPr>
            <p:nvPr/>
          </p:nvSpPr>
          <p:spPr bwMode="auto">
            <a:xfrm>
              <a:off x="3897155" y="4191221"/>
              <a:ext cx="105413" cy="174829"/>
            </a:xfrm>
            <a:custGeom>
              <a:avLst/>
              <a:gdLst>
                <a:gd name="T0" fmla="*/ 150 w 185"/>
                <a:gd name="T1" fmla="*/ 0 h 303"/>
                <a:gd name="T2" fmla="*/ 150 w 185"/>
                <a:gd name="T3" fmla="*/ 0 h 303"/>
                <a:gd name="T4" fmla="*/ 61 w 185"/>
                <a:gd name="T5" fmla="*/ 31 h 303"/>
                <a:gd name="T6" fmla="*/ 46 w 185"/>
                <a:gd name="T7" fmla="*/ 43 h 303"/>
                <a:gd name="T8" fmla="*/ 0 w 185"/>
                <a:gd name="T9" fmla="*/ 149 h 303"/>
                <a:gd name="T10" fmla="*/ 43 w 185"/>
                <a:gd name="T11" fmla="*/ 256 h 303"/>
                <a:gd name="T12" fmla="*/ 43 w 185"/>
                <a:gd name="T13" fmla="*/ 256 h 303"/>
                <a:gd name="T14" fmla="*/ 46 w 185"/>
                <a:gd name="T15" fmla="*/ 259 h 303"/>
                <a:gd name="T16" fmla="*/ 46 w 185"/>
                <a:gd name="T17" fmla="*/ 259 h 303"/>
                <a:gd name="T18" fmla="*/ 46 w 185"/>
                <a:gd name="T19" fmla="*/ 259 h 303"/>
                <a:gd name="T20" fmla="*/ 150 w 185"/>
                <a:gd name="T21" fmla="*/ 302 h 303"/>
                <a:gd name="T22" fmla="*/ 182 w 185"/>
                <a:gd name="T23" fmla="*/ 297 h 303"/>
                <a:gd name="T24" fmla="*/ 110 w 185"/>
                <a:gd name="T25" fmla="*/ 256 h 303"/>
                <a:gd name="T26" fmla="*/ 113 w 185"/>
                <a:gd name="T27" fmla="*/ 43 h 303"/>
                <a:gd name="T28" fmla="*/ 184 w 185"/>
                <a:gd name="T29" fmla="*/ 5 h 303"/>
                <a:gd name="T30" fmla="*/ 150 w 185"/>
                <a:gd name="T31" fmla="*/ 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5" h="303">
                  <a:moveTo>
                    <a:pt x="150" y="0"/>
                  </a:moveTo>
                  <a:lnTo>
                    <a:pt x="150" y="0"/>
                  </a:lnTo>
                  <a:cubicBezTo>
                    <a:pt x="118" y="0"/>
                    <a:pt x="86" y="11"/>
                    <a:pt x="61" y="31"/>
                  </a:cubicBezTo>
                  <a:cubicBezTo>
                    <a:pt x="55" y="34"/>
                    <a:pt x="52" y="40"/>
                    <a:pt x="46" y="43"/>
                  </a:cubicBezTo>
                  <a:cubicBezTo>
                    <a:pt x="17" y="72"/>
                    <a:pt x="0" y="112"/>
                    <a:pt x="0" y="149"/>
                  </a:cubicBezTo>
                  <a:cubicBezTo>
                    <a:pt x="0" y="190"/>
                    <a:pt x="15" y="227"/>
                    <a:pt x="43" y="256"/>
                  </a:cubicBezTo>
                  <a:lnTo>
                    <a:pt x="43" y="256"/>
                  </a:lnTo>
                  <a:cubicBezTo>
                    <a:pt x="46" y="256"/>
                    <a:pt x="46" y="256"/>
                    <a:pt x="46" y="259"/>
                  </a:cubicBezTo>
                  <a:lnTo>
                    <a:pt x="46" y="259"/>
                  </a:lnTo>
                  <a:lnTo>
                    <a:pt x="46" y="259"/>
                  </a:lnTo>
                  <a:cubicBezTo>
                    <a:pt x="75" y="288"/>
                    <a:pt x="113" y="302"/>
                    <a:pt x="150" y="302"/>
                  </a:cubicBezTo>
                  <a:cubicBezTo>
                    <a:pt x="161" y="302"/>
                    <a:pt x="173" y="300"/>
                    <a:pt x="182" y="297"/>
                  </a:cubicBezTo>
                  <a:cubicBezTo>
                    <a:pt x="156" y="291"/>
                    <a:pt x="130" y="279"/>
                    <a:pt x="110" y="256"/>
                  </a:cubicBezTo>
                  <a:cubicBezTo>
                    <a:pt x="52" y="199"/>
                    <a:pt x="52" y="103"/>
                    <a:pt x="113" y="43"/>
                  </a:cubicBezTo>
                  <a:cubicBezTo>
                    <a:pt x="133" y="23"/>
                    <a:pt x="159" y="11"/>
                    <a:pt x="184" y="5"/>
                  </a:cubicBezTo>
                  <a:cubicBezTo>
                    <a:pt x="173" y="2"/>
                    <a:pt x="161" y="0"/>
                    <a:pt x="150" y="0"/>
                  </a:cubicBezTo>
                </a:path>
              </a:pathLst>
            </a:custGeom>
            <a:solidFill>
              <a:srgbClr val="343635"/>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2" name="Freeform 28">
              <a:extLst>
                <a:ext uri="{FF2B5EF4-FFF2-40B4-BE49-F238E27FC236}">
                  <a16:creationId xmlns:a16="http://schemas.microsoft.com/office/drawing/2014/main" id="{30D7797A-BAA1-B373-B982-40C8961464DF}"/>
                </a:ext>
              </a:extLst>
            </p:cNvPr>
            <p:cNvSpPr>
              <a:spLocks noChangeArrowheads="1"/>
            </p:cNvSpPr>
            <p:nvPr/>
          </p:nvSpPr>
          <p:spPr bwMode="auto">
            <a:xfrm>
              <a:off x="4066844" y="3759289"/>
              <a:ext cx="1815165" cy="2141661"/>
            </a:xfrm>
            <a:custGeom>
              <a:avLst/>
              <a:gdLst>
                <a:gd name="T0" fmla="*/ 72 w 3118"/>
                <a:gd name="T1" fmla="*/ 776 h 3678"/>
                <a:gd name="T2" fmla="*/ 72 w 3118"/>
                <a:gd name="T3" fmla="*/ 776 h 3678"/>
                <a:gd name="T4" fmla="*/ 124 w 3118"/>
                <a:gd name="T5" fmla="*/ 470 h 3678"/>
                <a:gd name="T6" fmla="*/ 655 w 3118"/>
                <a:gd name="T7" fmla="*/ 73 h 3678"/>
                <a:gd name="T8" fmla="*/ 963 w 3118"/>
                <a:gd name="T9" fmla="*/ 113 h 3678"/>
                <a:gd name="T10" fmla="*/ 3043 w 3118"/>
                <a:gd name="T11" fmla="*/ 2896 h 3678"/>
                <a:gd name="T12" fmla="*/ 2999 w 3118"/>
                <a:gd name="T13" fmla="*/ 3207 h 3678"/>
                <a:gd name="T14" fmla="*/ 2466 w 3118"/>
                <a:gd name="T15" fmla="*/ 3605 h 3678"/>
                <a:gd name="T16" fmla="*/ 2154 w 3118"/>
                <a:gd name="T17" fmla="*/ 3559 h 3678"/>
                <a:gd name="T18" fmla="*/ 72 w 3118"/>
                <a:gd name="T19" fmla="*/ 776 h 3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18" h="3678">
                  <a:moveTo>
                    <a:pt x="72" y="776"/>
                  </a:moveTo>
                  <a:lnTo>
                    <a:pt x="72" y="776"/>
                  </a:lnTo>
                  <a:cubicBezTo>
                    <a:pt x="0" y="678"/>
                    <a:pt x="27" y="545"/>
                    <a:pt x="124" y="470"/>
                  </a:cubicBezTo>
                  <a:cubicBezTo>
                    <a:pt x="655" y="73"/>
                    <a:pt x="655" y="73"/>
                    <a:pt x="655" y="73"/>
                  </a:cubicBezTo>
                  <a:cubicBezTo>
                    <a:pt x="753" y="0"/>
                    <a:pt x="888" y="15"/>
                    <a:pt x="963" y="113"/>
                  </a:cubicBezTo>
                  <a:cubicBezTo>
                    <a:pt x="3043" y="2896"/>
                    <a:pt x="3043" y="2896"/>
                    <a:pt x="3043" y="2896"/>
                  </a:cubicBezTo>
                  <a:cubicBezTo>
                    <a:pt x="3117" y="2994"/>
                    <a:pt x="3097" y="3132"/>
                    <a:pt x="2999" y="3207"/>
                  </a:cubicBezTo>
                  <a:cubicBezTo>
                    <a:pt x="2466" y="3605"/>
                    <a:pt x="2466" y="3605"/>
                    <a:pt x="2466" y="3605"/>
                  </a:cubicBezTo>
                  <a:cubicBezTo>
                    <a:pt x="2368" y="3677"/>
                    <a:pt x="2227" y="3657"/>
                    <a:pt x="2154" y="3559"/>
                  </a:cubicBezTo>
                  <a:cubicBezTo>
                    <a:pt x="72" y="776"/>
                    <a:pt x="72" y="776"/>
                    <a:pt x="72" y="776"/>
                  </a:cubicBezTo>
                </a:path>
              </a:pathLst>
            </a:custGeom>
            <a:solidFill>
              <a:srgbClr val="A8436F"/>
            </a:solidFill>
            <a:ln>
              <a:noFill/>
            </a:ln>
            <a:effectLst/>
          </p:spPr>
          <p:txBody>
            <a:bodyPr wrap="none" anchor="ctr"/>
            <a:lstStyle/>
            <a:p>
              <a:pPr defTabSz="1828434">
                <a:defRPr/>
              </a:pPr>
              <a:endParaRPr lang="en-US" sz="1400">
                <a:solidFill>
                  <a:srgbClr val="445469"/>
                </a:solidFill>
                <a:latin typeface="Lato Light"/>
              </a:endParaRPr>
            </a:p>
          </p:txBody>
        </p:sp>
        <p:sp>
          <p:nvSpPr>
            <p:cNvPr id="23" name="Freeform 29">
              <a:extLst>
                <a:ext uri="{FF2B5EF4-FFF2-40B4-BE49-F238E27FC236}">
                  <a16:creationId xmlns:a16="http://schemas.microsoft.com/office/drawing/2014/main" id="{C678E81A-453A-3F0E-7AD6-5CACAC5C9035}"/>
                </a:ext>
              </a:extLst>
            </p:cNvPr>
            <p:cNvSpPr>
              <a:spLocks noChangeArrowheads="1"/>
            </p:cNvSpPr>
            <p:nvPr/>
          </p:nvSpPr>
          <p:spPr bwMode="auto">
            <a:xfrm>
              <a:off x="4264815" y="3995823"/>
              <a:ext cx="197971" cy="195398"/>
            </a:xfrm>
            <a:custGeom>
              <a:avLst/>
              <a:gdLst>
                <a:gd name="T0" fmla="*/ 232 w 342"/>
                <a:gd name="T1" fmla="*/ 32 h 341"/>
                <a:gd name="T2" fmla="*/ 232 w 342"/>
                <a:gd name="T3" fmla="*/ 32 h 341"/>
                <a:gd name="T4" fmla="*/ 32 w 342"/>
                <a:gd name="T5" fmla="*/ 113 h 341"/>
                <a:gd name="T6" fmla="*/ 110 w 342"/>
                <a:gd name="T7" fmla="*/ 309 h 341"/>
                <a:gd name="T8" fmla="*/ 309 w 342"/>
                <a:gd name="T9" fmla="*/ 231 h 341"/>
                <a:gd name="T10" fmla="*/ 232 w 342"/>
                <a:gd name="T11" fmla="*/ 32 h 341"/>
              </a:gdLst>
              <a:ahLst/>
              <a:cxnLst>
                <a:cxn ang="0">
                  <a:pos x="T0" y="T1"/>
                </a:cxn>
                <a:cxn ang="0">
                  <a:pos x="T2" y="T3"/>
                </a:cxn>
                <a:cxn ang="0">
                  <a:pos x="T4" y="T5"/>
                </a:cxn>
                <a:cxn ang="0">
                  <a:pos x="T6" y="T7"/>
                </a:cxn>
                <a:cxn ang="0">
                  <a:pos x="T8" y="T9"/>
                </a:cxn>
                <a:cxn ang="0">
                  <a:pos x="T10" y="T11"/>
                </a:cxn>
              </a:cxnLst>
              <a:rect l="0" t="0" r="r" b="b"/>
              <a:pathLst>
                <a:path w="342" h="341">
                  <a:moveTo>
                    <a:pt x="232" y="32"/>
                  </a:moveTo>
                  <a:lnTo>
                    <a:pt x="232" y="32"/>
                  </a:lnTo>
                  <a:cubicBezTo>
                    <a:pt x="153" y="0"/>
                    <a:pt x="64" y="35"/>
                    <a:pt x="32" y="113"/>
                  </a:cubicBezTo>
                  <a:cubicBezTo>
                    <a:pt x="0" y="188"/>
                    <a:pt x="35" y="277"/>
                    <a:pt x="110" y="309"/>
                  </a:cubicBezTo>
                  <a:cubicBezTo>
                    <a:pt x="188" y="340"/>
                    <a:pt x="277" y="306"/>
                    <a:pt x="309" y="231"/>
                  </a:cubicBezTo>
                  <a:cubicBezTo>
                    <a:pt x="341" y="153"/>
                    <a:pt x="306" y="63"/>
                    <a:pt x="232" y="32"/>
                  </a:cubicBezTo>
                </a:path>
              </a:pathLst>
            </a:custGeom>
            <a:solidFill>
              <a:srgbClr val="4E4E4E"/>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4" name="Freeform 30">
              <a:extLst>
                <a:ext uri="{FF2B5EF4-FFF2-40B4-BE49-F238E27FC236}">
                  <a16:creationId xmlns:a16="http://schemas.microsoft.com/office/drawing/2014/main" id="{16CD5948-B79E-1F84-4691-FF6785B4F894}"/>
                </a:ext>
              </a:extLst>
            </p:cNvPr>
            <p:cNvSpPr>
              <a:spLocks noChangeArrowheads="1"/>
            </p:cNvSpPr>
            <p:nvPr/>
          </p:nvSpPr>
          <p:spPr bwMode="auto">
            <a:xfrm>
              <a:off x="4282812" y="4060098"/>
              <a:ext cx="48850" cy="115696"/>
            </a:xfrm>
            <a:custGeom>
              <a:avLst/>
              <a:gdLst>
                <a:gd name="T0" fmla="*/ 89 w 90"/>
                <a:gd name="T1" fmla="*/ 202 h 203"/>
                <a:gd name="T2" fmla="*/ 89 w 90"/>
                <a:gd name="T3" fmla="*/ 202 h 203"/>
                <a:gd name="T4" fmla="*/ 89 w 90"/>
                <a:gd name="T5" fmla="*/ 202 h 203"/>
                <a:gd name="T6" fmla="*/ 89 w 90"/>
                <a:gd name="T7" fmla="*/ 202 h 203"/>
                <a:gd name="T8" fmla="*/ 78 w 90"/>
                <a:gd name="T9" fmla="*/ 199 h 203"/>
                <a:gd name="T10" fmla="*/ 78 w 90"/>
                <a:gd name="T11" fmla="*/ 199 h 203"/>
                <a:gd name="T12" fmla="*/ 87 w 90"/>
                <a:gd name="T13" fmla="*/ 202 h 203"/>
                <a:gd name="T14" fmla="*/ 78 w 90"/>
                <a:gd name="T15" fmla="*/ 199 h 203"/>
                <a:gd name="T16" fmla="*/ 0 w 90"/>
                <a:gd name="T17" fmla="*/ 0 h 203"/>
                <a:gd name="T18" fmla="*/ 0 w 90"/>
                <a:gd name="T19" fmla="*/ 0 h 203"/>
                <a:gd name="T20" fmla="*/ 0 w 90"/>
                <a:gd name="T21" fmla="*/ 0 h 203"/>
                <a:gd name="T22" fmla="*/ 0 w 90"/>
                <a:gd name="T23" fmla="*/ 0 h 203"/>
                <a:gd name="T24" fmla="*/ 0 w 90"/>
                <a:gd name="T25" fmla="*/ 0 h 203"/>
                <a:gd name="T26" fmla="*/ 0 w 90"/>
                <a:gd name="T27" fmla="*/ 0 h 203"/>
                <a:gd name="T28" fmla="*/ 0 w 90"/>
                <a:gd name="T29" fmla="*/ 0 h 203"/>
                <a:gd name="T30" fmla="*/ 0 w 90"/>
                <a:gd name="T31" fmla="*/ 0 h 203"/>
                <a:gd name="T32" fmla="*/ 89 w 90"/>
                <a:gd name="T33" fmla="*/ 202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0" h="203">
                  <a:moveTo>
                    <a:pt x="89" y="202"/>
                  </a:moveTo>
                  <a:lnTo>
                    <a:pt x="89" y="202"/>
                  </a:lnTo>
                  <a:lnTo>
                    <a:pt x="89" y="202"/>
                  </a:lnTo>
                  <a:lnTo>
                    <a:pt x="89" y="202"/>
                  </a:lnTo>
                  <a:lnTo>
                    <a:pt x="78" y="199"/>
                  </a:lnTo>
                  <a:lnTo>
                    <a:pt x="78" y="199"/>
                  </a:lnTo>
                  <a:cubicBezTo>
                    <a:pt x="81" y="199"/>
                    <a:pt x="84" y="202"/>
                    <a:pt x="87" y="202"/>
                  </a:cubicBezTo>
                  <a:cubicBezTo>
                    <a:pt x="84" y="202"/>
                    <a:pt x="81" y="199"/>
                    <a:pt x="78" y="199"/>
                  </a:cubicBezTo>
                  <a:lnTo>
                    <a:pt x="0" y="0"/>
                  </a:lnTo>
                  <a:lnTo>
                    <a:pt x="0" y="0"/>
                  </a:lnTo>
                  <a:lnTo>
                    <a:pt x="0" y="0"/>
                  </a:lnTo>
                  <a:lnTo>
                    <a:pt x="0" y="0"/>
                  </a:lnTo>
                  <a:lnTo>
                    <a:pt x="0" y="0"/>
                  </a:lnTo>
                  <a:lnTo>
                    <a:pt x="0" y="0"/>
                  </a:lnTo>
                  <a:lnTo>
                    <a:pt x="0" y="0"/>
                  </a:lnTo>
                  <a:lnTo>
                    <a:pt x="0" y="0"/>
                  </a:lnTo>
                  <a:lnTo>
                    <a:pt x="89" y="202"/>
                  </a:ln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25" name="Freeform 31">
              <a:extLst>
                <a:ext uri="{FF2B5EF4-FFF2-40B4-BE49-F238E27FC236}">
                  <a16:creationId xmlns:a16="http://schemas.microsoft.com/office/drawing/2014/main" id="{575A9A65-2F64-1AFA-D3C8-A796679EF22F}"/>
                </a:ext>
              </a:extLst>
            </p:cNvPr>
            <p:cNvSpPr>
              <a:spLocks noChangeArrowheads="1"/>
            </p:cNvSpPr>
            <p:nvPr/>
          </p:nvSpPr>
          <p:spPr bwMode="auto">
            <a:xfrm>
              <a:off x="4277670" y="4008678"/>
              <a:ext cx="133695" cy="172259"/>
            </a:xfrm>
            <a:custGeom>
              <a:avLst/>
              <a:gdLst>
                <a:gd name="T0" fmla="*/ 127 w 234"/>
                <a:gd name="T1" fmla="*/ 0 h 298"/>
                <a:gd name="T2" fmla="*/ 127 w 234"/>
                <a:gd name="T3" fmla="*/ 0 h 298"/>
                <a:gd name="T4" fmla="*/ 11 w 234"/>
                <a:gd name="T5" fmla="*/ 87 h 298"/>
                <a:gd name="T6" fmla="*/ 11 w 234"/>
                <a:gd name="T7" fmla="*/ 87 h 298"/>
                <a:gd name="T8" fmla="*/ 11 w 234"/>
                <a:gd name="T9" fmla="*/ 87 h 298"/>
                <a:gd name="T10" fmla="*/ 11 w 234"/>
                <a:gd name="T11" fmla="*/ 87 h 298"/>
                <a:gd name="T12" fmla="*/ 11 w 234"/>
                <a:gd name="T13" fmla="*/ 90 h 298"/>
                <a:gd name="T14" fmla="*/ 11 w 234"/>
                <a:gd name="T15" fmla="*/ 90 h 298"/>
                <a:gd name="T16" fmla="*/ 0 w 234"/>
                <a:gd name="T17" fmla="*/ 147 h 298"/>
                <a:gd name="T18" fmla="*/ 89 w 234"/>
                <a:gd name="T19" fmla="*/ 286 h 298"/>
                <a:gd name="T20" fmla="*/ 89 w 234"/>
                <a:gd name="T21" fmla="*/ 286 h 298"/>
                <a:gd name="T22" fmla="*/ 98 w 234"/>
                <a:gd name="T23" fmla="*/ 289 h 298"/>
                <a:gd name="T24" fmla="*/ 100 w 234"/>
                <a:gd name="T25" fmla="*/ 289 h 298"/>
                <a:gd name="T26" fmla="*/ 100 w 234"/>
                <a:gd name="T27" fmla="*/ 289 h 298"/>
                <a:gd name="T28" fmla="*/ 150 w 234"/>
                <a:gd name="T29" fmla="*/ 297 h 298"/>
                <a:gd name="T30" fmla="*/ 233 w 234"/>
                <a:gd name="T31" fmla="*/ 271 h 298"/>
                <a:gd name="T32" fmla="*/ 211 w 234"/>
                <a:gd name="T33" fmla="*/ 274 h 298"/>
                <a:gd name="T34" fmla="*/ 153 w 234"/>
                <a:gd name="T35" fmla="*/ 262 h 298"/>
                <a:gd name="T36" fmla="*/ 72 w 234"/>
                <a:gd name="T37" fmla="*/ 64 h 298"/>
                <a:gd name="T38" fmla="*/ 127 w 234"/>
                <a:gd name="T39"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4" h="298">
                  <a:moveTo>
                    <a:pt x="127" y="0"/>
                  </a:moveTo>
                  <a:lnTo>
                    <a:pt x="127" y="0"/>
                  </a:lnTo>
                  <a:cubicBezTo>
                    <a:pt x="77" y="6"/>
                    <a:pt x="34" y="38"/>
                    <a:pt x="11" y="87"/>
                  </a:cubicBezTo>
                  <a:lnTo>
                    <a:pt x="11" y="87"/>
                  </a:lnTo>
                  <a:lnTo>
                    <a:pt x="11" y="87"/>
                  </a:lnTo>
                  <a:lnTo>
                    <a:pt x="11" y="87"/>
                  </a:lnTo>
                  <a:cubicBezTo>
                    <a:pt x="11" y="87"/>
                    <a:pt x="11" y="87"/>
                    <a:pt x="11" y="90"/>
                  </a:cubicBezTo>
                  <a:lnTo>
                    <a:pt x="11" y="90"/>
                  </a:lnTo>
                  <a:cubicBezTo>
                    <a:pt x="3" y="107"/>
                    <a:pt x="0" y="127"/>
                    <a:pt x="0" y="147"/>
                  </a:cubicBezTo>
                  <a:cubicBezTo>
                    <a:pt x="0" y="205"/>
                    <a:pt x="34" y="262"/>
                    <a:pt x="89" y="286"/>
                  </a:cubicBezTo>
                  <a:lnTo>
                    <a:pt x="89" y="286"/>
                  </a:lnTo>
                  <a:cubicBezTo>
                    <a:pt x="92" y="286"/>
                    <a:pt x="95" y="289"/>
                    <a:pt x="98" y="289"/>
                  </a:cubicBezTo>
                  <a:cubicBezTo>
                    <a:pt x="100" y="289"/>
                    <a:pt x="100" y="289"/>
                    <a:pt x="100" y="289"/>
                  </a:cubicBezTo>
                  <a:lnTo>
                    <a:pt x="100" y="289"/>
                  </a:lnTo>
                  <a:cubicBezTo>
                    <a:pt x="115" y="295"/>
                    <a:pt x="132" y="297"/>
                    <a:pt x="150" y="297"/>
                  </a:cubicBezTo>
                  <a:cubicBezTo>
                    <a:pt x="178" y="297"/>
                    <a:pt x="211" y="289"/>
                    <a:pt x="233" y="271"/>
                  </a:cubicBezTo>
                  <a:cubicBezTo>
                    <a:pt x="228" y="271"/>
                    <a:pt x="219" y="274"/>
                    <a:pt x="211" y="274"/>
                  </a:cubicBezTo>
                  <a:cubicBezTo>
                    <a:pt x="190" y="274"/>
                    <a:pt x="170" y="268"/>
                    <a:pt x="153" y="262"/>
                  </a:cubicBezTo>
                  <a:cubicBezTo>
                    <a:pt x="75" y="228"/>
                    <a:pt x="40" y="141"/>
                    <a:pt x="72" y="64"/>
                  </a:cubicBezTo>
                  <a:cubicBezTo>
                    <a:pt x="83" y="38"/>
                    <a:pt x="104" y="15"/>
                    <a:pt x="127" y="0"/>
                  </a:cubicBezTo>
                </a:path>
              </a:pathLst>
            </a:custGeom>
            <a:solidFill>
              <a:srgbClr val="343635"/>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1400">
                <a:solidFill>
                  <a:srgbClr val="445469"/>
                </a:solidFill>
                <a:latin typeface="Lato Light"/>
              </a:endParaRPr>
            </a:p>
          </p:txBody>
        </p:sp>
        <p:sp>
          <p:nvSpPr>
            <p:cNvPr id="26" name="Freeform 32">
              <a:extLst>
                <a:ext uri="{FF2B5EF4-FFF2-40B4-BE49-F238E27FC236}">
                  <a16:creationId xmlns:a16="http://schemas.microsoft.com/office/drawing/2014/main" id="{DC28452B-50FB-E88D-56DC-19008107BBDE}"/>
                </a:ext>
              </a:extLst>
            </p:cNvPr>
            <p:cNvSpPr>
              <a:spLocks noChangeArrowheads="1"/>
            </p:cNvSpPr>
            <p:nvPr/>
          </p:nvSpPr>
          <p:spPr bwMode="auto">
            <a:xfrm>
              <a:off x="3601483" y="3761860"/>
              <a:ext cx="38566" cy="372798"/>
            </a:xfrm>
            <a:custGeom>
              <a:avLst/>
              <a:gdLst>
                <a:gd name="T0" fmla="*/ 31 w 72"/>
                <a:gd name="T1" fmla="*/ 643 h 644"/>
                <a:gd name="T2" fmla="*/ 31 w 72"/>
                <a:gd name="T3" fmla="*/ 643 h 644"/>
                <a:gd name="T4" fmla="*/ 28 w 72"/>
                <a:gd name="T5" fmla="*/ 643 h 644"/>
                <a:gd name="T6" fmla="*/ 14 w 72"/>
                <a:gd name="T7" fmla="*/ 623 h 644"/>
                <a:gd name="T8" fmla="*/ 2 w 72"/>
                <a:gd name="T9" fmla="*/ 17 h 644"/>
                <a:gd name="T10" fmla="*/ 14 w 72"/>
                <a:gd name="T11" fmla="*/ 0 h 644"/>
                <a:gd name="T12" fmla="*/ 31 w 72"/>
                <a:gd name="T13" fmla="*/ 14 h 644"/>
                <a:gd name="T14" fmla="*/ 45 w 72"/>
                <a:gd name="T15" fmla="*/ 629 h 644"/>
                <a:gd name="T16" fmla="*/ 31 w 72"/>
                <a:gd name="T17" fmla="*/ 643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644">
                  <a:moveTo>
                    <a:pt x="31" y="643"/>
                  </a:moveTo>
                  <a:lnTo>
                    <a:pt x="31" y="643"/>
                  </a:lnTo>
                  <a:cubicBezTo>
                    <a:pt x="28" y="643"/>
                    <a:pt x="28" y="643"/>
                    <a:pt x="28" y="643"/>
                  </a:cubicBezTo>
                  <a:cubicBezTo>
                    <a:pt x="20" y="640"/>
                    <a:pt x="14" y="632"/>
                    <a:pt x="14" y="623"/>
                  </a:cubicBezTo>
                  <a:cubicBezTo>
                    <a:pt x="40" y="424"/>
                    <a:pt x="2" y="23"/>
                    <a:pt x="2" y="17"/>
                  </a:cubicBezTo>
                  <a:cubicBezTo>
                    <a:pt x="0" y="9"/>
                    <a:pt x="5" y="3"/>
                    <a:pt x="14" y="0"/>
                  </a:cubicBezTo>
                  <a:cubicBezTo>
                    <a:pt x="23" y="0"/>
                    <a:pt x="31" y="6"/>
                    <a:pt x="31" y="14"/>
                  </a:cubicBezTo>
                  <a:cubicBezTo>
                    <a:pt x="34" y="32"/>
                    <a:pt x="71" y="424"/>
                    <a:pt x="45" y="629"/>
                  </a:cubicBezTo>
                  <a:cubicBezTo>
                    <a:pt x="45" y="637"/>
                    <a:pt x="37" y="643"/>
                    <a:pt x="31" y="643"/>
                  </a:cubicBez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27" name="Freeform 33">
              <a:extLst>
                <a:ext uri="{FF2B5EF4-FFF2-40B4-BE49-F238E27FC236}">
                  <a16:creationId xmlns:a16="http://schemas.microsoft.com/office/drawing/2014/main" id="{726D71C8-785B-F987-C7C7-7ADE49847D4F}"/>
                </a:ext>
              </a:extLst>
            </p:cNvPr>
            <p:cNvSpPr>
              <a:spLocks noChangeArrowheads="1"/>
            </p:cNvSpPr>
            <p:nvPr/>
          </p:nvSpPr>
          <p:spPr bwMode="auto">
            <a:xfrm>
              <a:off x="3773743" y="3756718"/>
              <a:ext cx="185116" cy="354801"/>
            </a:xfrm>
            <a:custGeom>
              <a:avLst/>
              <a:gdLst>
                <a:gd name="T0" fmla="*/ 311 w 324"/>
                <a:gd name="T1" fmla="*/ 608 h 612"/>
                <a:gd name="T2" fmla="*/ 311 w 324"/>
                <a:gd name="T3" fmla="*/ 608 h 612"/>
                <a:gd name="T4" fmla="*/ 311 w 324"/>
                <a:gd name="T5" fmla="*/ 608 h 612"/>
                <a:gd name="T6" fmla="*/ 288 w 324"/>
                <a:gd name="T7" fmla="*/ 597 h 612"/>
                <a:gd name="T8" fmla="*/ 6 w 324"/>
                <a:gd name="T9" fmla="*/ 28 h 612"/>
                <a:gd name="T10" fmla="*/ 8 w 324"/>
                <a:gd name="T11" fmla="*/ 5 h 612"/>
                <a:gd name="T12" fmla="*/ 31 w 324"/>
                <a:gd name="T13" fmla="*/ 11 h 612"/>
                <a:gd name="T14" fmla="*/ 319 w 324"/>
                <a:gd name="T15" fmla="*/ 588 h 612"/>
                <a:gd name="T16" fmla="*/ 311 w 324"/>
                <a:gd name="T17" fmla="*/ 608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4" h="612">
                  <a:moveTo>
                    <a:pt x="311" y="608"/>
                  </a:moveTo>
                  <a:lnTo>
                    <a:pt x="311" y="608"/>
                  </a:lnTo>
                  <a:lnTo>
                    <a:pt x="311" y="608"/>
                  </a:lnTo>
                  <a:cubicBezTo>
                    <a:pt x="302" y="611"/>
                    <a:pt x="291" y="605"/>
                    <a:pt x="288" y="597"/>
                  </a:cubicBezTo>
                  <a:cubicBezTo>
                    <a:pt x="222" y="395"/>
                    <a:pt x="6" y="31"/>
                    <a:pt x="6" y="28"/>
                  </a:cubicBezTo>
                  <a:cubicBezTo>
                    <a:pt x="0" y="20"/>
                    <a:pt x="3" y="11"/>
                    <a:pt x="8" y="5"/>
                  </a:cubicBezTo>
                  <a:cubicBezTo>
                    <a:pt x="17" y="0"/>
                    <a:pt x="26" y="3"/>
                    <a:pt x="31" y="11"/>
                  </a:cubicBezTo>
                  <a:cubicBezTo>
                    <a:pt x="40" y="25"/>
                    <a:pt x="251" y="383"/>
                    <a:pt x="319" y="588"/>
                  </a:cubicBezTo>
                  <a:cubicBezTo>
                    <a:pt x="323" y="593"/>
                    <a:pt x="319" y="602"/>
                    <a:pt x="311" y="608"/>
                  </a:cubicBez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28" name="Freeform 34">
              <a:extLst>
                <a:ext uri="{FF2B5EF4-FFF2-40B4-BE49-F238E27FC236}">
                  <a16:creationId xmlns:a16="http://schemas.microsoft.com/office/drawing/2014/main" id="{CE874A85-3A23-54AA-485C-8E53EBABA6CB}"/>
                </a:ext>
              </a:extLst>
            </p:cNvPr>
            <p:cNvSpPr>
              <a:spLocks noChangeArrowheads="1"/>
            </p:cNvSpPr>
            <p:nvPr/>
          </p:nvSpPr>
          <p:spPr bwMode="auto">
            <a:xfrm>
              <a:off x="3812309" y="3574176"/>
              <a:ext cx="529637" cy="491065"/>
            </a:xfrm>
            <a:custGeom>
              <a:avLst/>
              <a:gdLst>
                <a:gd name="T0" fmla="*/ 909 w 912"/>
                <a:gd name="T1" fmla="*/ 834 h 846"/>
                <a:gd name="T2" fmla="*/ 909 w 912"/>
                <a:gd name="T3" fmla="*/ 834 h 846"/>
                <a:gd name="T4" fmla="*/ 874 w 912"/>
                <a:gd name="T5" fmla="*/ 842 h 846"/>
                <a:gd name="T6" fmla="*/ 626 w 912"/>
                <a:gd name="T7" fmla="*/ 675 h 846"/>
                <a:gd name="T8" fmla="*/ 415 w 912"/>
                <a:gd name="T9" fmla="*/ 485 h 846"/>
                <a:gd name="T10" fmla="*/ 26 w 912"/>
                <a:gd name="T11" fmla="*/ 43 h 846"/>
                <a:gd name="T12" fmla="*/ 64 w 912"/>
                <a:gd name="T13" fmla="*/ 6 h 846"/>
                <a:gd name="T14" fmla="*/ 138 w 912"/>
                <a:gd name="T15" fmla="*/ 40 h 846"/>
                <a:gd name="T16" fmla="*/ 142 w 912"/>
                <a:gd name="T17" fmla="*/ 61 h 846"/>
                <a:gd name="T18" fmla="*/ 121 w 912"/>
                <a:gd name="T19" fmla="*/ 58 h 846"/>
                <a:gd name="T20" fmla="*/ 75 w 912"/>
                <a:gd name="T21" fmla="*/ 35 h 846"/>
                <a:gd name="T22" fmla="*/ 55 w 912"/>
                <a:gd name="T23" fmla="*/ 61 h 846"/>
                <a:gd name="T24" fmla="*/ 55 w 912"/>
                <a:gd name="T25" fmla="*/ 61 h 846"/>
                <a:gd name="T26" fmla="*/ 432 w 912"/>
                <a:gd name="T27" fmla="*/ 464 h 846"/>
                <a:gd name="T28" fmla="*/ 643 w 912"/>
                <a:gd name="T29" fmla="*/ 658 h 846"/>
                <a:gd name="T30" fmla="*/ 868 w 912"/>
                <a:gd name="T31" fmla="*/ 813 h 846"/>
                <a:gd name="T32" fmla="*/ 882 w 912"/>
                <a:gd name="T33" fmla="*/ 811 h 846"/>
                <a:gd name="T34" fmla="*/ 903 w 912"/>
                <a:gd name="T35" fmla="*/ 811 h 846"/>
                <a:gd name="T36" fmla="*/ 909 w 912"/>
                <a:gd name="T37" fmla="*/ 831 h 846"/>
                <a:gd name="T38" fmla="*/ 909 w 912"/>
                <a:gd name="T39" fmla="*/ 834 h 8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12" h="846">
                  <a:moveTo>
                    <a:pt x="909" y="834"/>
                  </a:moveTo>
                  <a:lnTo>
                    <a:pt x="909" y="834"/>
                  </a:lnTo>
                  <a:cubicBezTo>
                    <a:pt x="906" y="837"/>
                    <a:pt x="897" y="845"/>
                    <a:pt x="874" y="842"/>
                  </a:cubicBezTo>
                  <a:cubicBezTo>
                    <a:pt x="825" y="839"/>
                    <a:pt x="738" y="782"/>
                    <a:pt x="626" y="675"/>
                  </a:cubicBezTo>
                  <a:cubicBezTo>
                    <a:pt x="565" y="617"/>
                    <a:pt x="493" y="554"/>
                    <a:pt x="415" y="485"/>
                  </a:cubicBezTo>
                  <a:cubicBezTo>
                    <a:pt x="159" y="257"/>
                    <a:pt x="0" y="113"/>
                    <a:pt x="26" y="43"/>
                  </a:cubicBezTo>
                  <a:cubicBezTo>
                    <a:pt x="31" y="20"/>
                    <a:pt x="43" y="6"/>
                    <a:pt x="64" y="6"/>
                  </a:cubicBezTo>
                  <a:cubicBezTo>
                    <a:pt x="95" y="0"/>
                    <a:pt x="132" y="35"/>
                    <a:pt x="138" y="40"/>
                  </a:cubicBezTo>
                  <a:cubicBezTo>
                    <a:pt x="144" y="46"/>
                    <a:pt x="147" y="55"/>
                    <a:pt x="142" y="61"/>
                  </a:cubicBezTo>
                  <a:cubicBezTo>
                    <a:pt x="138" y="67"/>
                    <a:pt x="127" y="67"/>
                    <a:pt x="121" y="58"/>
                  </a:cubicBezTo>
                  <a:cubicBezTo>
                    <a:pt x="112" y="52"/>
                    <a:pt x="89" y="35"/>
                    <a:pt x="75" y="35"/>
                  </a:cubicBezTo>
                  <a:cubicBezTo>
                    <a:pt x="64" y="35"/>
                    <a:pt x="58" y="43"/>
                    <a:pt x="55" y="61"/>
                  </a:cubicBezTo>
                  <a:lnTo>
                    <a:pt x="55" y="61"/>
                  </a:lnTo>
                  <a:cubicBezTo>
                    <a:pt x="34" y="113"/>
                    <a:pt x="253" y="309"/>
                    <a:pt x="432" y="464"/>
                  </a:cubicBezTo>
                  <a:cubicBezTo>
                    <a:pt x="510" y="534"/>
                    <a:pt x="583" y="597"/>
                    <a:pt x="643" y="658"/>
                  </a:cubicBezTo>
                  <a:cubicBezTo>
                    <a:pt x="781" y="787"/>
                    <a:pt x="842" y="811"/>
                    <a:pt x="868" y="813"/>
                  </a:cubicBezTo>
                  <a:cubicBezTo>
                    <a:pt x="876" y="813"/>
                    <a:pt x="882" y="811"/>
                    <a:pt x="882" y="811"/>
                  </a:cubicBezTo>
                  <a:cubicBezTo>
                    <a:pt x="885" y="805"/>
                    <a:pt x="894" y="805"/>
                    <a:pt x="903" y="811"/>
                  </a:cubicBezTo>
                  <a:cubicBezTo>
                    <a:pt x="909" y="817"/>
                    <a:pt x="911" y="825"/>
                    <a:pt x="909" y="831"/>
                  </a:cubicBezTo>
                  <a:cubicBezTo>
                    <a:pt x="909" y="831"/>
                    <a:pt x="909" y="831"/>
                    <a:pt x="909" y="834"/>
                  </a:cubicBez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29" name="Freeform 35">
              <a:extLst>
                <a:ext uri="{FF2B5EF4-FFF2-40B4-BE49-F238E27FC236}">
                  <a16:creationId xmlns:a16="http://schemas.microsoft.com/office/drawing/2014/main" id="{C58C9CB0-14FB-3279-EBC3-C222CA9DF762}"/>
                </a:ext>
              </a:extLst>
            </p:cNvPr>
            <p:cNvSpPr>
              <a:spLocks noChangeArrowheads="1"/>
            </p:cNvSpPr>
            <p:nvPr/>
          </p:nvSpPr>
          <p:spPr bwMode="auto">
            <a:xfrm>
              <a:off x="3948575" y="3653878"/>
              <a:ext cx="336808" cy="308522"/>
            </a:xfrm>
            <a:custGeom>
              <a:avLst/>
              <a:gdLst>
                <a:gd name="T0" fmla="*/ 580 w 584"/>
                <a:gd name="T1" fmla="*/ 525 h 532"/>
                <a:gd name="T2" fmla="*/ 580 w 584"/>
                <a:gd name="T3" fmla="*/ 525 h 532"/>
                <a:gd name="T4" fmla="*/ 577 w 584"/>
                <a:gd name="T5" fmla="*/ 525 h 532"/>
                <a:gd name="T6" fmla="*/ 554 w 584"/>
                <a:gd name="T7" fmla="*/ 520 h 532"/>
                <a:gd name="T8" fmla="*/ 12 w 584"/>
                <a:gd name="T9" fmla="*/ 29 h 532"/>
                <a:gd name="T10" fmla="*/ 3 w 584"/>
                <a:gd name="T11" fmla="*/ 6 h 532"/>
                <a:gd name="T12" fmla="*/ 27 w 584"/>
                <a:gd name="T13" fmla="*/ 9 h 532"/>
                <a:gd name="T14" fmla="*/ 574 w 584"/>
                <a:gd name="T15" fmla="*/ 502 h 532"/>
                <a:gd name="T16" fmla="*/ 580 w 584"/>
                <a:gd name="T17" fmla="*/ 525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4" h="532">
                  <a:moveTo>
                    <a:pt x="580" y="525"/>
                  </a:moveTo>
                  <a:lnTo>
                    <a:pt x="580" y="525"/>
                  </a:lnTo>
                  <a:cubicBezTo>
                    <a:pt x="577" y="525"/>
                    <a:pt x="577" y="525"/>
                    <a:pt x="577" y="525"/>
                  </a:cubicBezTo>
                  <a:cubicBezTo>
                    <a:pt x="572" y="531"/>
                    <a:pt x="563" y="528"/>
                    <a:pt x="554" y="520"/>
                  </a:cubicBezTo>
                  <a:cubicBezTo>
                    <a:pt x="390" y="338"/>
                    <a:pt x="15" y="33"/>
                    <a:pt x="12" y="29"/>
                  </a:cubicBezTo>
                  <a:cubicBezTo>
                    <a:pt x="3" y="23"/>
                    <a:pt x="0" y="12"/>
                    <a:pt x="3" y="6"/>
                  </a:cubicBezTo>
                  <a:cubicBezTo>
                    <a:pt x="9" y="0"/>
                    <a:pt x="17" y="0"/>
                    <a:pt x="27" y="9"/>
                  </a:cubicBezTo>
                  <a:cubicBezTo>
                    <a:pt x="41" y="21"/>
                    <a:pt x="407" y="321"/>
                    <a:pt x="574" y="502"/>
                  </a:cubicBezTo>
                  <a:cubicBezTo>
                    <a:pt x="580" y="511"/>
                    <a:pt x="583" y="520"/>
                    <a:pt x="580" y="525"/>
                  </a:cubicBez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30" name="Freeform 59">
              <a:extLst>
                <a:ext uri="{FF2B5EF4-FFF2-40B4-BE49-F238E27FC236}">
                  <a16:creationId xmlns:a16="http://schemas.microsoft.com/office/drawing/2014/main" id="{A40B27A5-2EBD-3D71-EA6A-09B7265131BB}"/>
                </a:ext>
              </a:extLst>
            </p:cNvPr>
            <p:cNvSpPr>
              <a:spLocks noChangeArrowheads="1"/>
            </p:cNvSpPr>
            <p:nvPr/>
          </p:nvSpPr>
          <p:spPr bwMode="auto">
            <a:xfrm>
              <a:off x="3202969" y="3067684"/>
              <a:ext cx="653048" cy="647897"/>
            </a:xfrm>
            <a:custGeom>
              <a:avLst/>
              <a:gdLst>
                <a:gd name="T0" fmla="*/ 404 w 1123"/>
                <a:gd name="T1" fmla="*/ 182 h 1117"/>
                <a:gd name="T2" fmla="*/ 404 w 1123"/>
                <a:gd name="T3" fmla="*/ 182 h 1117"/>
                <a:gd name="T4" fmla="*/ 479 w 1123"/>
                <a:gd name="T5" fmla="*/ 113 h 1117"/>
                <a:gd name="T6" fmla="*/ 583 w 1123"/>
                <a:gd name="T7" fmla="*/ 73 h 1117"/>
                <a:gd name="T8" fmla="*/ 701 w 1123"/>
                <a:gd name="T9" fmla="*/ 66 h 1117"/>
                <a:gd name="T10" fmla="*/ 830 w 1123"/>
                <a:gd name="T11" fmla="*/ 101 h 1117"/>
                <a:gd name="T12" fmla="*/ 903 w 1123"/>
                <a:gd name="T13" fmla="*/ 0 h 1117"/>
                <a:gd name="T14" fmla="*/ 974 w 1123"/>
                <a:gd name="T15" fmla="*/ 52 h 1117"/>
                <a:gd name="T16" fmla="*/ 906 w 1123"/>
                <a:gd name="T17" fmla="*/ 144 h 1117"/>
                <a:gd name="T18" fmla="*/ 914 w 1123"/>
                <a:gd name="T19" fmla="*/ 150 h 1117"/>
                <a:gd name="T20" fmla="*/ 923 w 1123"/>
                <a:gd name="T21" fmla="*/ 153 h 1117"/>
                <a:gd name="T22" fmla="*/ 992 w 1123"/>
                <a:gd name="T23" fmla="*/ 211 h 1117"/>
                <a:gd name="T24" fmla="*/ 1044 w 1123"/>
                <a:gd name="T25" fmla="*/ 271 h 1117"/>
                <a:gd name="T26" fmla="*/ 1087 w 1123"/>
                <a:gd name="T27" fmla="*/ 332 h 1117"/>
                <a:gd name="T28" fmla="*/ 1122 w 1123"/>
                <a:gd name="T29" fmla="*/ 398 h 1117"/>
                <a:gd name="T30" fmla="*/ 986 w 1123"/>
                <a:gd name="T31" fmla="*/ 496 h 1117"/>
                <a:gd name="T32" fmla="*/ 963 w 1123"/>
                <a:gd name="T33" fmla="*/ 441 h 1117"/>
                <a:gd name="T34" fmla="*/ 926 w 1123"/>
                <a:gd name="T35" fmla="*/ 375 h 1117"/>
                <a:gd name="T36" fmla="*/ 880 w 1123"/>
                <a:gd name="T37" fmla="*/ 309 h 1117"/>
                <a:gd name="T38" fmla="*/ 825 w 1123"/>
                <a:gd name="T39" fmla="*/ 254 h 1117"/>
                <a:gd name="T40" fmla="*/ 629 w 1123"/>
                <a:gd name="T41" fmla="*/ 522 h 1117"/>
                <a:gd name="T42" fmla="*/ 684 w 1123"/>
                <a:gd name="T43" fmla="*/ 618 h 1117"/>
                <a:gd name="T44" fmla="*/ 721 w 1123"/>
                <a:gd name="T45" fmla="*/ 721 h 1117"/>
                <a:gd name="T46" fmla="*/ 721 w 1123"/>
                <a:gd name="T47" fmla="*/ 837 h 1117"/>
                <a:gd name="T48" fmla="*/ 661 w 1123"/>
                <a:gd name="T49" fmla="*/ 964 h 1117"/>
                <a:gd name="T50" fmla="*/ 594 w 1123"/>
                <a:gd name="T51" fmla="*/ 1021 h 1117"/>
                <a:gd name="T52" fmla="*/ 499 w 1123"/>
                <a:gd name="T53" fmla="*/ 1056 h 1117"/>
                <a:gd name="T54" fmla="*/ 384 w 1123"/>
                <a:gd name="T55" fmla="*/ 1059 h 1117"/>
                <a:gd name="T56" fmla="*/ 260 w 1123"/>
                <a:gd name="T57" fmla="*/ 1021 h 1117"/>
                <a:gd name="T58" fmla="*/ 190 w 1123"/>
                <a:gd name="T59" fmla="*/ 1116 h 1117"/>
                <a:gd name="T60" fmla="*/ 118 w 1123"/>
                <a:gd name="T61" fmla="*/ 1062 h 1117"/>
                <a:gd name="T62" fmla="*/ 182 w 1123"/>
                <a:gd name="T63" fmla="*/ 975 h 1117"/>
                <a:gd name="T64" fmla="*/ 182 w 1123"/>
                <a:gd name="T65" fmla="*/ 975 h 1117"/>
                <a:gd name="T66" fmla="*/ 84 w 1123"/>
                <a:gd name="T67" fmla="*/ 894 h 1117"/>
                <a:gd name="T68" fmla="*/ 0 w 1123"/>
                <a:gd name="T69" fmla="*/ 807 h 1117"/>
                <a:gd name="T70" fmla="*/ 118 w 1123"/>
                <a:gd name="T71" fmla="*/ 698 h 1117"/>
                <a:gd name="T72" fmla="*/ 187 w 1123"/>
                <a:gd name="T73" fmla="*/ 790 h 1117"/>
                <a:gd name="T74" fmla="*/ 263 w 1123"/>
                <a:gd name="T75" fmla="*/ 868 h 1117"/>
                <a:gd name="T76" fmla="*/ 439 w 1123"/>
                <a:gd name="T77" fmla="*/ 632 h 1117"/>
                <a:gd name="T78" fmla="*/ 381 w 1123"/>
                <a:gd name="T79" fmla="*/ 534 h 1117"/>
                <a:gd name="T80" fmla="*/ 341 w 1123"/>
                <a:gd name="T81" fmla="*/ 427 h 1117"/>
                <a:gd name="T82" fmla="*/ 341 w 1123"/>
                <a:gd name="T83" fmla="*/ 312 h 1117"/>
                <a:gd name="T84" fmla="*/ 404 w 1123"/>
                <a:gd name="T85" fmla="*/ 182 h 1117"/>
                <a:gd name="T86" fmla="*/ 493 w 1123"/>
                <a:gd name="T87" fmla="*/ 880 h 1117"/>
                <a:gd name="T88" fmla="*/ 493 w 1123"/>
                <a:gd name="T89" fmla="*/ 880 h 1117"/>
                <a:gd name="T90" fmla="*/ 516 w 1123"/>
                <a:gd name="T91" fmla="*/ 799 h 1117"/>
                <a:gd name="T92" fmla="*/ 485 w 1123"/>
                <a:gd name="T93" fmla="*/ 715 h 1117"/>
                <a:gd name="T94" fmla="*/ 335 w 1123"/>
                <a:gd name="T95" fmla="*/ 917 h 1117"/>
                <a:gd name="T96" fmla="*/ 401 w 1123"/>
                <a:gd name="T97" fmla="*/ 943 h 1117"/>
                <a:gd name="T98" fmla="*/ 447 w 1123"/>
                <a:gd name="T99" fmla="*/ 929 h 1117"/>
                <a:gd name="T100" fmla="*/ 493 w 1123"/>
                <a:gd name="T101" fmla="*/ 880 h 1117"/>
                <a:gd name="T102" fmla="*/ 571 w 1123"/>
                <a:gd name="T103" fmla="*/ 268 h 1117"/>
                <a:gd name="T104" fmla="*/ 571 w 1123"/>
                <a:gd name="T105" fmla="*/ 268 h 1117"/>
                <a:gd name="T106" fmla="*/ 548 w 1123"/>
                <a:gd name="T107" fmla="*/ 349 h 1117"/>
                <a:gd name="T108" fmla="*/ 580 w 1123"/>
                <a:gd name="T109" fmla="*/ 439 h 1117"/>
                <a:gd name="T110" fmla="*/ 752 w 1123"/>
                <a:gd name="T111" fmla="*/ 205 h 1117"/>
                <a:gd name="T112" fmla="*/ 724 w 1123"/>
                <a:gd name="T113" fmla="*/ 194 h 1117"/>
                <a:gd name="T114" fmla="*/ 695 w 1123"/>
                <a:gd name="T115" fmla="*/ 185 h 1117"/>
                <a:gd name="T116" fmla="*/ 637 w 1123"/>
                <a:gd name="T117" fmla="*/ 199 h 1117"/>
                <a:gd name="T118" fmla="*/ 571 w 1123"/>
                <a:gd name="T119" fmla="*/ 268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3" h="1117">
                  <a:moveTo>
                    <a:pt x="404" y="182"/>
                  </a:moveTo>
                  <a:lnTo>
                    <a:pt x="404" y="182"/>
                  </a:lnTo>
                  <a:cubicBezTo>
                    <a:pt x="424" y="153"/>
                    <a:pt x="450" y="130"/>
                    <a:pt x="479" y="113"/>
                  </a:cubicBezTo>
                  <a:cubicBezTo>
                    <a:pt x="510" y="93"/>
                    <a:pt x="545" y="81"/>
                    <a:pt x="583" y="73"/>
                  </a:cubicBezTo>
                  <a:cubicBezTo>
                    <a:pt x="620" y="63"/>
                    <a:pt x="658" y="61"/>
                    <a:pt x="701" y="66"/>
                  </a:cubicBezTo>
                  <a:cubicBezTo>
                    <a:pt x="744" y="69"/>
                    <a:pt x="787" y="81"/>
                    <a:pt x="830" y="101"/>
                  </a:cubicBezTo>
                  <a:cubicBezTo>
                    <a:pt x="903" y="0"/>
                    <a:pt x="903" y="0"/>
                    <a:pt x="903" y="0"/>
                  </a:cubicBezTo>
                  <a:cubicBezTo>
                    <a:pt x="974" y="52"/>
                    <a:pt x="974" y="52"/>
                    <a:pt x="974" y="52"/>
                  </a:cubicBezTo>
                  <a:cubicBezTo>
                    <a:pt x="906" y="144"/>
                    <a:pt x="906" y="144"/>
                    <a:pt x="906" y="144"/>
                  </a:cubicBezTo>
                  <a:cubicBezTo>
                    <a:pt x="911" y="147"/>
                    <a:pt x="911" y="147"/>
                    <a:pt x="914" y="150"/>
                  </a:cubicBezTo>
                  <a:cubicBezTo>
                    <a:pt x="917" y="150"/>
                    <a:pt x="920" y="150"/>
                    <a:pt x="923" y="153"/>
                  </a:cubicBezTo>
                  <a:cubicBezTo>
                    <a:pt x="949" y="173"/>
                    <a:pt x="972" y="194"/>
                    <a:pt x="992" y="211"/>
                  </a:cubicBezTo>
                  <a:cubicBezTo>
                    <a:pt x="1012" y="231"/>
                    <a:pt x="1030" y="251"/>
                    <a:pt x="1044" y="271"/>
                  </a:cubicBezTo>
                  <a:cubicBezTo>
                    <a:pt x="1061" y="292"/>
                    <a:pt x="1075" y="312"/>
                    <a:pt x="1087" y="332"/>
                  </a:cubicBezTo>
                  <a:cubicBezTo>
                    <a:pt x="1099" y="355"/>
                    <a:pt x="1110" y="375"/>
                    <a:pt x="1122" y="398"/>
                  </a:cubicBezTo>
                  <a:cubicBezTo>
                    <a:pt x="986" y="496"/>
                    <a:pt x="986" y="496"/>
                    <a:pt x="986" y="496"/>
                  </a:cubicBezTo>
                  <a:cubicBezTo>
                    <a:pt x="981" y="482"/>
                    <a:pt x="972" y="462"/>
                    <a:pt x="963" y="441"/>
                  </a:cubicBezTo>
                  <a:cubicBezTo>
                    <a:pt x="951" y="419"/>
                    <a:pt x="940" y="396"/>
                    <a:pt x="926" y="375"/>
                  </a:cubicBezTo>
                  <a:cubicBezTo>
                    <a:pt x="911" y="352"/>
                    <a:pt x="897" y="329"/>
                    <a:pt x="880" y="309"/>
                  </a:cubicBezTo>
                  <a:cubicBezTo>
                    <a:pt x="863" y="288"/>
                    <a:pt x="845" y="268"/>
                    <a:pt x="825" y="254"/>
                  </a:cubicBezTo>
                  <a:cubicBezTo>
                    <a:pt x="629" y="522"/>
                    <a:pt x="629" y="522"/>
                    <a:pt x="629" y="522"/>
                  </a:cubicBezTo>
                  <a:cubicBezTo>
                    <a:pt x="649" y="551"/>
                    <a:pt x="666" y="585"/>
                    <a:pt x="684" y="618"/>
                  </a:cubicBezTo>
                  <a:cubicBezTo>
                    <a:pt x="701" y="652"/>
                    <a:pt x="715" y="686"/>
                    <a:pt x="721" y="721"/>
                  </a:cubicBezTo>
                  <a:cubicBezTo>
                    <a:pt x="729" y="759"/>
                    <a:pt x="729" y="796"/>
                    <a:pt x="721" y="837"/>
                  </a:cubicBezTo>
                  <a:cubicBezTo>
                    <a:pt x="712" y="877"/>
                    <a:pt x="692" y="920"/>
                    <a:pt x="661" y="964"/>
                  </a:cubicBezTo>
                  <a:cubicBezTo>
                    <a:pt x="643" y="986"/>
                    <a:pt x="623" y="1004"/>
                    <a:pt x="594" y="1021"/>
                  </a:cubicBezTo>
                  <a:cubicBezTo>
                    <a:pt x="565" y="1035"/>
                    <a:pt x="533" y="1047"/>
                    <a:pt x="499" y="1056"/>
                  </a:cubicBezTo>
                  <a:cubicBezTo>
                    <a:pt x="462" y="1062"/>
                    <a:pt x="424" y="1064"/>
                    <a:pt x="384" y="1059"/>
                  </a:cubicBezTo>
                  <a:cubicBezTo>
                    <a:pt x="343" y="1053"/>
                    <a:pt x="300" y="1042"/>
                    <a:pt x="260" y="1021"/>
                  </a:cubicBezTo>
                  <a:cubicBezTo>
                    <a:pt x="190" y="1116"/>
                    <a:pt x="190" y="1116"/>
                    <a:pt x="190" y="1116"/>
                  </a:cubicBezTo>
                  <a:cubicBezTo>
                    <a:pt x="118" y="1062"/>
                    <a:pt x="118" y="1062"/>
                    <a:pt x="118" y="1062"/>
                  </a:cubicBezTo>
                  <a:cubicBezTo>
                    <a:pt x="182" y="975"/>
                    <a:pt x="182" y="975"/>
                    <a:pt x="182" y="975"/>
                  </a:cubicBezTo>
                  <a:lnTo>
                    <a:pt x="182" y="975"/>
                  </a:lnTo>
                  <a:cubicBezTo>
                    <a:pt x="144" y="946"/>
                    <a:pt x="113" y="920"/>
                    <a:pt x="84" y="894"/>
                  </a:cubicBezTo>
                  <a:cubicBezTo>
                    <a:pt x="55" y="865"/>
                    <a:pt x="26" y="837"/>
                    <a:pt x="0" y="807"/>
                  </a:cubicBezTo>
                  <a:cubicBezTo>
                    <a:pt x="118" y="698"/>
                    <a:pt x="118" y="698"/>
                    <a:pt x="118" y="698"/>
                  </a:cubicBezTo>
                  <a:cubicBezTo>
                    <a:pt x="139" y="730"/>
                    <a:pt x="162" y="759"/>
                    <a:pt x="187" y="790"/>
                  </a:cubicBezTo>
                  <a:cubicBezTo>
                    <a:pt x="210" y="819"/>
                    <a:pt x="237" y="845"/>
                    <a:pt x="263" y="868"/>
                  </a:cubicBezTo>
                  <a:cubicBezTo>
                    <a:pt x="439" y="632"/>
                    <a:pt x="439" y="632"/>
                    <a:pt x="439" y="632"/>
                  </a:cubicBezTo>
                  <a:cubicBezTo>
                    <a:pt x="418" y="600"/>
                    <a:pt x="401" y="568"/>
                    <a:pt x="381" y="534"/>
                  </a:cubicBezTo>
                  <a:cubicBezTo>
                    <a:pt x="363" y="502"/>
                    <a:pt x="349" y="464"/>
                    <a:pt x="341" y="427"/>
                  </a:cubicBezTo>
                  <a:cubicBezTo>
                    <a:pt x="335" y="389"/>
                    <a:pt x="335" y="352"/>
                    <a:pt x="341" y="312"/>
                  </a:cubicBezTo>
                  <a:cubicBezTo>
                    <a:pt x="349" y="268"/>
                    <a:pt x="369" y="225"/>
                    <a:pt x="404" y="182"/>
                  </a:cubicBezTo>
                  <a:close/>
                  <a:moveTo>
                    <a:pt x="493" y="880"/>
                  </a:moveTo>
                  <a:lnTo>
                    <a:pt x="493" y="880"/>
                  </a:lnTo>
                  <a:cubicBezTo>
                    <a:pt x="513" y="854"/>
                    <a:pt x="519" y="828"/>
                    <a:pt x="516" y="799"/>
                  </a:cubicBezTo>
                  <a:cubicBezTo>
                    <a:pt x="513" y="773"/>
                    <a:pt x="502" y="744"/>
                    <a:pt x="485" y="715"/>
                  </a:cubicBezTo>
                  <a:cubicBezTo>
                    <a:pt x="335" y="917"/>
                    <a:pt x="335" y="917"/>
                    <a:pt x="335" y="917"/>
                  </a:cubicBezTo>
                  <a:cubicBezTo>
                    <a:pt x="358" y="932"/>
                    <a:pt x="381" y="941"/>
                    <a:pt x="401" y="943"/>
                  </a:cubicBezTo>
                  <a:cubicBezTo>
                    <a:pt x="415" y="943"/>
                    <a:pt x="429" y="941"/>
                    <a:pt x="447" y="929"/>
                  </a:cubicBezTo>
                  <a:cubicBezTo>
                    <a:pt x="462" y="917"/>
                    <a:pt x="479" y="903"/>
                    <a:pt x="493" y="880"/>
                  </a:cubicBezTo>
                  <a:close/>
                  <a:moveTo>
                    <a:pt x="571" y="268"/>
                  </a:moveTo>
                  <a:lnTo>
                    <a:pt x="571" y="268"/>
                  </a:lnTo>
                  <a:cubicBezTo>
                    <a:pt x="551" y="295"/>
                    <a:pt x="542" y="320"/>
                    <a:pt x="548" y="349"/>
                  </a:cubicBezTo>
                  <a:cubicBezTo>
                    <a:pt x="551" y="378"/>
                    <a:pt x="563" y="407"/>
                    <a:pt x="580" y="439"/>
                  </a:cubicBezTo>
                  <a:cubicBezTo>
                    <a:pt x="752" y="205"/>
                    <a:pt x="752" y="205"/>
                    <a:pt x="752" y="205"/>
                  </a:cubicBezTo>
                  <a:cubicBezTo>
                    <a:pt x="741" y="199"/>
                    <a:pt x="732" y="197"/>
                    <a:pt x="724" y="194"/>
                  </a:cubicBezTo>
                  <a:cubicBezTo>
                    <a:pt x="715" y="191"/>
                    <a:pt x="704" y="188"/>
                    <a:pt x="695" y="185"/>
                  </a:cubicBezTo>
                  <a:cubicBezTo>
                    <a:pt x="678" y="182"/>
                    <a:pt x="661" y="185"/>
                    <a:pt x="637" y="199"/>
                  </a:cubicBezTo>
                  <a:cubicBezTo>
                    <a:pt x="617" y="214"/>
                    <a:pt x="594" y="237"/>
                    <a:pt x="571" y="268"/>
                  </a:cubicBezTo>
                  <a:close/>
                </a:path>
              </a:pathLst>
            </a:custGeom>
            <a:solidFill>
              <a:srgbClr val="FFA826"/>
            </a:solidFill>
            <a:ln>
              <a:noFill/>
            </a:ln>
            <a:effectLst/>
          </p:spPr>
          <p:txBody>
            <a:bodyPr wrap="none" anchor="ctr"/>
            <a:lstStyle/>
            <a:p>
              <a:pPr defTabSz="1828434">
                <a:defRPr/>
              </a:pPr>
              <a:endParaRPr lang="en-US" sz="1400">
                <a:solidFill>
                  <a:srgbClr val="445469"/>
                </a:solidFill>
                <a:latin typeface="Lato Light"/>
              </a:endParaRPr>
            </a:p>
          </p:txBody>
        </p:sp>
        <p:sp>
          <p:nvSpPr>
            <p:cNvPr id="31" name="Freeform 60">
              <a:extLst>
                <a:ext uri="{FF2B5EF4-FFF2-40B4-BE49-F238E27FC236}">
                  <a16:creationId xmlns:a16="http://schemas.microsoft.com/office/drawing/2014/main" id="{A0D6A183-1F42-8F9A-E743-905D10AFA539}"/>
                </a:ext>
              </a:extLst>
            </p:cNvPr>
            <p:cNvSpPr>
              <a:spLocks noChangeArrowheads="1"/>
            </p:cNvSpPr>
            <p:nvPr/>
          </p:nvSpPr>
          <p:spPr bwMode="auto">
            <a:xfrm>
              <a:off x="3496069" y="3707869"/>
              <a:ext cx="102842" cy="529630"/>
            </a:xfrm>
            <a:custGeom>
              <a:avLst/>
              <a:gdLst>
                <a:gd name="T0" fmla="*/ 118 w 180"/>
                <a:gd name="T1" fmla="*/ 914 h 915"/>
                <a:gd name="T2" fmla="*/ 118 w 180"/>
                <a:gd name="T3" fmla="*/ 914 h 915"/>
                <a:gd name="T4" fmla="*/ 81 w 180"/>
                <a:gd name="T5" fmla="*/ 900 h 915"/>
                <a:gd name="T6" fmla="*/ 20 w 180"/>
                <a:gd name="T7" fmla="*/ 672 h 915"/>
                <a:gd name="T8" fmla="*/ 14 w 180"/>
                <a:gd name="T9" fmla="*/ 455 h 915"/>
                <a:gd name="T10" fmla="*/ 81 w 180"/>
                <a:gd name="T11" fmla="*/ 9 h 915"/>
                <a:gd name="T12" fmla="*/ 147 w 180"/>
                <a:gd name="T13" fmla="*/ 11 h 915"/>
                <a:gd name="T14" fmla="*/ 179 w 180"/>
                <a:gd name="T15" fmla="*/ 72 h 915"/>
                <a:gd name="T16" fmla="*/ 164 w 180"/>
                <a:gd name="T17" fmla="*/ 87 h 915"/>
                <a:gd name="T18" fmla="*/ 147 w 180"/>
                <a:gd name="T19" fmla="*/ 72 h 915"/>
                <a:gd name="T20" fmla="*/ 129 w 180"/>
                <a:gd name="T21" fmla="*/ 34 h 915"/>
                <a:gd name="T22" fmla="*/ 92 w 180"/>
                <a:gd name="T23" fmla="*/ 34 h 915"/>
                <a:gd name="T24" fmla="*/ 89 w 180"/>
                <a:gd name="T25" fmla="*/ 34 h 915"/>
                <a:gd name="T26" fmla="*/ 46 w 180"/>
                <a:gd name="T27" fmla="*/ 455 h 915"/>
                <a:gd name="T28" fmla="*/ 52 w 180"/>
                <a:gd name="T29" fmla="*/ 672 h 915"/>
                <a:gd name="T30" fmla="*/ 101 w 180"/>
                <a:gd name="T31" fmla="*/ 882 h 915"/>
                <a:gd name="T32" fmla="*/ 115 w 180"/>
                <a:gd name="T33" fmla="*/ 888 h 915"/>
                <a:gd name="T34" fmla="*/ 132 w 180"/>
                <a:gd name="T35" fmla="*/ 900 h 915"/>
                <a:gd name="T36" fmla="*/ 118 w 180"/>
                <a:gd name="T37" fmla="*/ 914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0" h="915">
                  <a:moveTo>
                    <a:pt x="118" y="914"/>
                  </a:moveTo>
                  <a:lnTo>
                    <a:pt x="118" y="914"/>
                  </a:lnTo>
                  <a:cubicBezTo>
                    <a:pt x="112" y="914"/>
                    <a:pt x="95" y="914"/>
                    <a:pt x="81" y="900"/>
                  </a:cubicBezTo>
                  <a:cubicBezTo>
                    <a:pt x="40" y="868"/>
                    <a:pt x="20" y="790"/>
                    <a:pt x="20" y="672"/>
                  </a:cubicBezTo>
                  <a:cubicBezTo>
                    <a:pt x="20" y="609"/>
                    <a:pt x="17" y="533"/>
                    <a:pt x="14" y="455"/>
                  </a:cubicBezTo>
                  <a:cubicBezTo>
                    <a:pt x="0" y="190"/>
                    <a:pt x="0" y="29"/>
                    <a:pt x="81" y="9"/>
                  </a:cubicBezTo>
                  <a:cubicBezTo>
                    <a:pt x="106" y="0"/>
                    <a:pt x="129" y="3"/>
                    <a:pt x="147" y="11"/>
                  </a:cubicBezTo>
                  <a:cubicBezTo>
                    <a:pt x="179" y="29"/>
                    <a:pt x="179" y="69"/>
                    <a:pt x="179" y="72"/>
                  </a:cubicBezTo>
                  <a:cubicBezTo>
                    <a:pt x="179" y="81"/>
                    <a:pt x="173" y="87"/>
                    <a:pt x="164" y="87"/>
                  </a:cubicBezTo>
                  <a:cubicBezTo>
                    <a:pt x="156" y="87"/>
                    <a:pt x="147" y="81"/>
                    <a:pt x="147" y="72"/>
                  </a:cubicBezTo>
                  <a:cubicBezTo>
                    <a:pt x="147" y="66"/>
                    <a:pt x="144" y="43"/>
                    <a:pt x="129" y="34"/>
                  </a:cubicBezTo>
                  <a:cubicBezTo>
                    <a:pt x="121" y="29"/>
                    <a:pt x="106" y="29"/>
                    <a:pt x="92" y="34"/>
                  </a:cubicBezTo>
                  <a:cubicBezTo>
                    <a:pt x="89" y="34"/>
                    <a:pt x="89" y="34"/>
                    <a:pt x="89" y="34"/>
                  </a:cubicBezTo>
                  <a:cubicBezTo>
                    <a:pt x="26" y="49"/>
                    <a:pt x="38" y="274"/>
                    <a:pt x="46" y="455"/>
                  </a:cubicBezTo>
                  <a:cubicBezTo>
                    <a:pt x="49" y="533"/>
                    <a:pt x="52" y="609"/>
                    <a:pt x="52" y="672"/>
                  </a:cubicBezTo>
                  <a:cubicBezTo>
                    <a:pt x="49" y="819"/>
                    <a:pt x="81" y="865"/>
                    <a:pt x="101" y="882"/>
                  </a:cubicBezTo>
                  <a:cubicBezTo>
                    <a:pt x="109" y="888"/>
                    <a:pt x="115" y="888"/>
                    <a:pt x="115" y="888"/>
                  </a:cubicBezTo>
                  <a:cubicBezTo>
                    <a:pt x="124" y="888"/>
                    <a:pt x="132" y="894"/>
                    <a:pt x="132" y="900"/>
                  </a:cubicBezTo>
                  <a:cubicBezTo>
                    <a:pt x="132" y="909"/>
                    <a:pt x="127" y="914"/>
                    <a:pt x="118" y="914"/>
                  </a:cubicBez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32" name="Freeform 61">
              <a:extLst>
                <a:ext uri="{FF2B5EF4-FFF2-40B4-BE49-F238E27FC236}">
                  <a16:creationId xmlns:a16="http://schemas.microsoft.com/office/drawing/2014/main" id="{8F1DBDB4-57DE-AB8E-9906-B797447C6946}"/>
                </a:ext>
              </a:extLst>
            </p:cNvPr>
            <p:cNvSpPr>
              <a:spLocks noChangeArrowheads="1"/>
            </p:cNvSpPr>
            <p:nvPr/>
          </p:nvSpPr>
          <p:spPr bwMode="auto">
            <a:xfrm>
              <a:off x="3640048" y="3661591"/>
              <a:ext cx="323953" cy="565624"/>
            </a:xfrm>
            <a:custGeom>
              <a:avLst/>
              <a:gdLst>
                <a:gd name="T0" fmla="*/ 547 w 560"/>
                <a:gd name="T1" fmla="*/ 966 h 976"/>
                <a:gd name="T2" fmla="*/ 547 w 560"/>
                <a:gd name="T3" fmla="*/ 966 h 976"/>
                <a:gd name="T4" fmla="*/ 507 w 560"/>
                <a:gd name="T5" fmla="*/ 966 h 976"/>
                <a:gd name="T6" fmla="*/ 340 w 560"/>
                <a:gd name="T7" fmla="*/ 753 h 976"/>
                <a:gd name="T8" fmla="*/ 224 w 560"/>
                <a:gd name="T9" fmla="*/ 528 h 976"/>
                <a:gd name="T10" fmla="*/ 63 w 560"/>
                <a:gd name="T11" fmla="*/ 29 h 976"/>
                <a:gd name="T12" fmla="*/ 124 w 560"/>
                <a:gd name="T13" fmla="*/ 3 h 976"/>
                <a:gd name="T14" fmla="*/ 184 w 560"/>
                <a:gd name="T15" fmla="*/ 55 h 976"/>
                <a:gd name="T16" fmla="*/ 176 w 560"/>
                <a:gd name="T17" fmla="*/ 75 h 976"/>
                <a:gd name="T18" fmla="*/ 156 w 560"/>
                <a:gd name="T19" fmla="*/ 69 h 976"/>
                <a:gd name="T20" fmla="*/ 121 w 560"/>
                <a:gd name="T21" fmla="*/ 35 h 976"/>
                <a:gd name="T22" fmla="*/ 83 w 560"/>
                <a:gd name="T23" fmla="*/ 52 h 976"/>
                <a:gd name="T24" fmla="*/ 83 w 560"/>
                <a:gd name="T25" fmla="*/ 52 h 976"/>
                <a:gd name="T26" fmla="*/ 254 w 560"/>
                <a:gd name="T27" fmla="*/ 513 h 976"/>
                <a:gd name="T28" fmla="*/ 369 w 560"/>
                <a:gd name="T29" fmla="*/ 741 h 976"/>
                <a:gd name="T30" fmla="*/ 516 w 560"/>
                <a:gd name="T31" fmla="*/ 937 h 976"/>
                <a:gd name="T32" fmla="*/ 533 w 560"/>
                <a:gd name="T33" fmla="*/ 940 h 976"/>
                <a:gd name="T34" fmla="*/ 533 w 560"/>
                <a:gd name="T35" fmla="*/ 940 h 976"/>
                <a:gd name="T36" fmla="*/ 557 w 560"/>
                <a:gd name="T37" fmla="*/ 943 h 976"/>
                <a:gd name="T38" fmla="*/ 551 w 560"/>
                <a:gd name="T39" fmla="*/ 966 h 976"/>
                <a:gd name="T40" fmla="*/ 547 w 560"/>
                <a:gd name="T41" fmla="*/ 966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0" h="976">
                  <a:moveTo>
                    <a:pt x="547" y="966"/>
                  </a:moveTo>
                  <a:lnTo>
                    <a:pt x="547" y="966"/>
                  </a:lnTo>
                  <a:cubicBezTo>
                    <a:pt x="542" y="969"/>
                    <a:pt x="530" y="975"/>
                    <a:pt x="507" y="966"/>
                  </a:cubicBezTo>
                  <a:cubicBezTo>
                    <a:pt x="456" y="952"/>
                    <a:pt x="398" y="877"/>
                    <a:pt x="340" y="753"/>
                  </a:cubicBezTo>
                  <a:cubicBezTo>
                    <a:pt x="308" y="687"/>
                    <a:pt x="268" y="609"/>
                    <a:pt x="224" y="528"/>
                  </a:cubicBezTo>
                  <a:cubicBezTo>
                    <a:pt x="80" y="254"/>
                    <a:pt x="0" y="87"/>
                    <a:pt x="63" y="29"/>
                  </a:cubicBezTo>
                  <a:cubicBezTo>
                    <a:pt x="83" y="9"/>
                    <a:pt x="103" y="0"/>
                    <a:pt x="124" y="3"/>
                  </a:cubicBezTo>
                  <a:cubicBezTo>
                    <a:pt x="161" y="9"/>
                    <a:pt x="181" y="49"/>
                    <a:pt x="184" y="55"/>
                  </a:cubicBezTo>
                  <a:cubicBezTo>
                    <a:pt x="187" y="61"/>
                    <a:pt x="184" y="72"/>
                    <a:pt x="176" y="75"/>
                  </a:cubicBezTo>
                  <a:cubicBezTo>
                    <a:pt x="170" y="78"/>
                    <a:pt x="158" y="75"/>
                    <a:pt x="156" y="69"/>
                  </a:cubicBezTo>
                  <a:cubicBezTo>
                    <a:pt x="153" y="61"/>
                    <a:pt x="138" y="38"/>
                    <a:pt x="121" y="35"/>
                  </a:cubicBezTo>
                  <a:cubicBezTo>
                    <a:pt x="109" y="32"/>
                    <a:pt x="98" y="38"/>
                    <a:pt x="83" y="52"/>
                  </a:cubicBezTo>
                  <a:lnTo>
                    <a:pt x="83" y="52"/>
                  </a:lnTo>
                  <a:cubicBezTo>
                    <a:pt x="32" y="95"/>
                    <a:pt x="156" y="326"/>
                    <a:pt x="254" y="513"/>
                  </a:cubicBezTo>
                  <a:cubicBezTo>
                    <a:pt x="297" y="594"/>
                    <a:pt x="337" y="672"/>
                    <a:pt x="369" y="741"/>
                  </a:cubicBezTo>
                  <a:cubicBezTo>
                    <a:pt x="441" y="894"/>
                    <a:pt x="493" y="929"/>
                    <a:pt x="516" y="937"/>
                  </a:cubicBezTo>
                  <a:cubicBezTo>
                    <a:pt x="527" y="940"/>
                    <a:pt x="533" y="940"/>
                    <a:pt x="533" y="940"/>
                  </a:cubicBezTo>
                  <a:lnTo>
                    <a:pt x="533" y="940"/>
                  </a:lnTo>
                  <a:cubicBezTo>
                    <a:pt x="542" y="934"/>
                    <a:pt x="551" y="937"/>
                    <a:pt x="557" y="943"/>
                  </a:cubicBezTo>
                  <a:cubicBezTo>
                    <a:pt x="559" y="952"/>
                    <a:pt x="557" y="960"/>
                    <a:pt x="551" y="966"/>
                  </a:cubicBezTo>
                  <a:lnTo>
                    <a:pt x="547" y="966"/>
                  </a:lnTo>
                </a:path>
              </a:pathLst>
            </a:custGeom>
            <a:solidFill>
              <a:schemeClr val="bg1">
                <a:lumMod val="75000"/>
              </a:schemeClr>
            </a:solidFill>
            <a:ln>
              <a:noFill/>
            </a:ln>
            <a:effectLst/>
          </p:spPr>
          <p:txBody>
            <a:bodyPr wrap="none" anchor="ctr"/>
            <a:lstStyle/>
            <a:p>
              <a:pPr defTabSz="1828434">
                <a:defRPr/>
              </a:pPr>
              <a:endParaRPr lang="en-US" sz="1400">
                <a:solidFill>
                  <a:srgbClr val="445469"/>
                </a:solidFill>
                <a:latin typeface="Lato Light"/>
              </a:endParaRPr>
            </a:p>
          </p:txBody>
        </p:sp>
        <p:sp>
          <p:nvSpPr>
            <p:cNvPr id="33" name="TextBox 32">
              <a:extLst>
                <a:ext uri="{FF2B5EF4-FFF2-40B4-BE49-F238E27FC236}">
                  <a16:creationId xmlns:a16="http://schemas.microsoft.com/office/drawing/2014/main" id="{5AECA9C1-7D53-DBC2-F3F0-43FB9D3F7266}"/>
                </a:ext>
              </a:extLst>
            </p:cNvPr>
            <p:cNvSpPr txBox="1"/>
            <p:nvPr/>
          </p:nvSpPr>
          <p:spPr>
            <a:xfrm rot="18347534">
              <a:off x="1460114" y="4175646"/>
              <a:ext cx="1762386" cy="593329"/>
            </a:xfrm>
            <a:prstGeom prst="rect">
              <a:avLst/>
            </a:prstGeom>
            <a:noFill/>
          </p:spPr>
          <p:txBody>
            <a:bodyPr wrap="none" lIns="219415" tIns="109709" rIns="219415" bIns="109709" rtlCol="0">
              <a:spAutoFit/>
            </a:bodyPr>
            <a:lstStyle/>
            <a:p>
              <a:pPr algn="ctr" defTabSz="1828434">
                <a:lnSpc>
                  <a:spcPct val="110000"/>
                </a:lnSpc>
              </a:pPr>
              <a:r>
                <a:rPr lang="en-US" sz="2400" b="1" dirty="0">
                  <a:solidFill>
                    <a:srgbClr val="385085"/>
                  </a:solidFill>
                  <a:latin typeface="Century Gothic" panose="020B0502020202020204" pitchFamily="34" charset="0"/>
                  <a:cs typeface="Lato Regular"/>
                </a:rPr>
                <a:t>SUCCESS</a:t>
              </a:r>
            </a:p>
          </p:txBody>
        </p:sp>
        <p:sp>
          <p:nvSpPr>
            <p:cNvPr id="34" name="TextBox 33">
              <a:extLst>
                <a:ext uri="{FF2B5EF4-FFF2-40B4-BE49-F238E27FC236}">
                  <a16:creationId xmlns:a16="http://schemas.microsoft.com/office/drawing/2014/main" id="{E2D6CDE6-2881-E0B9-9B50-74449277C06C}"/>
                </a:ext>
              </a:extLst>
            </p:cNvPr>
            <p:cNvSpPr txBox="1"/>
            <p:nvPr/>
          </p:nvSpPr>
          <p:spPr>
            <a:xfrm rot="16687595">
              <a:off x="2905570" y="5238314"/>
              <a:ext cx="1016990" cy="531389"/>
            </a:xfrm>
            <a:prstGeom prst="rect">
              <a:avLst/>
            </a:prstGeom>
            <a:noFill/>
          </p:spPr>
          <p:txBody>
            <a:bodyPr wrap="none" lIns="219415" tIns="109709" rIns="219415" bIns="109709" rtlCol="0">
              <a:spAutoFit/>
            </a:bodyPr>
            <a:lstStyle/>
            <a:p>
              <a:pPr defTabSz="1828434">
                <a:lnSpc>
                  <a:spcPct val="110000"/>
                </a:lnSpc>
              </a:pPr>
              <a:r>
                <a:rPr lang="en-US" sz="2000" b="1" dirty="0">
                  <a:solidFill>
                    <a:prstClr val="white"/>
                  </a:solidFill>
                  <a:latin typeface="Century Gothic" panose="020B0502020202020204" pitchFamily="34" charset="0"/>
                  <a:cs typeface="Lato Regular"/>
                </a:rPr>
                <a:t>IDEA</a:t>
              </a:r>
            </a:p>
          </p:txBody>
        </p:sp>
        <p:sp>
          <p:nvSpPr>
            <p:cNvPr id="35" name="TextBox 34">
              <a:extLst>
                <a:ext uri="{FF2B5EF4-FFF2-40B4-BE49-F238E27FC236}">
                  <a16:creationId xmlns:a16="http://schemas.microsoft.com/office/drawing/2014/main" id="{E630D7DD-9474-BC70-914A-27B5D88CDE9A}"/>
                </a:ext>
              </a:extLst>
            </p:cNvPr>
            <p:cNvSpPr txBox="1"/>
            <p:nvPr/>
          </p:nvSpPr>
          <p:spPr>
            <a:xfrm rot="3150159">
              <a:off x="4058148" y="4636682"/>
              <a:ext cx="1999632" cy="531389"/>
            </a:xfrm>
            <a:prstGeom prst="rect">
              <a:avLst/>
            </a:prstGeom>
            <a:noFill/>
          </p:spPr>
          <p:txBody>
            <a:bodyPr wrap="none" lIns="219415" tIns="109709" rIns="219415" bIns="109709" rtlCol="0">
              <a:spAutoFit/>
            </a:bodyPr>
            <a:lstStyle/>
            <a:p>
              <a:pPr algn="r" defTabSz="1828434">
                <a:lnSpc>
                  <a:spcPct val="110000"/>
                </a:lnSpc>
              </a:pPr>
              <a:r>
                <a:rPr lang="en-US" sz="2000" b="1" dirty="0">
                  <a:solidFill>
                    <a:prstClr val="white"/>
                  </a:solidFill>
                  <a:latin typeface="Century Gothic" panose="020B0502020202020204" pitchFamily="34" charset="0"/>
                  <a:cs typeface="Lato Regular"/>
                </a:rPr>
                <a:t>REALIZATION</a:t>
              </a:r>
            </a:p>
          </p:txBody>
        </p:sp>
        <p:sp>
          <p:nvSpPr>
            <p:cNvPr id="36" name="TextBox 35">
              <a:extLst>
                <a:ext uri="{FF2B5EF4-FFF2-40B4-BE49-F238E27FC236}">
                  <a16:creationId xmlns:a16="http://schemas.microsoft.com/office/drawing/2014/main" id="{E8F97838-3D70-3C8C-F488-2769CE2EEAB8}"/>
                </a:ext>
              </a:extLst>
            </p:cNvPr>
            <p:cNvSpPr txBox="1"/>
            <p:nvPr/>
          </p:nvSpPr>
          <p:spPr>
            <a:xfrm rot="15390264">
              <a:off x="3528554" y="5162633"/>
              <a:ext cx="1553997" cy="531389"/>
            </a:xfrm>
            <a:prstGeom prst="rect">
              <a:avLst/>
            </a:prstGeom>
            <a:noFill/>
          </p:spPr>
          <p:txBody>
            <a:bodyPr wrap="none" lIns="219415" tIns="109709" rIns="219415" bIns="109709" rtlCol="0">
              <a:spAutoFit/>
            </a:bodyPr>
            <a:lstStyle/>
            <a:p>
              <a:pPr defTabSz="1828434">
                <a:lnSpc>
                  <a:spcPct val="110000"/>
                </a:lnSpc>
              </a:pPr>
              <a:r>
                <a:rPr lang="en-US" sz="2000" b="1" dirty="0">
                  <a:solidFill>
                    <a:prstClr val="white"/>
                  </a:solidFill>
                  <a:latin typeface="Century Gothic" panose="020B0502020202020204" pitchFamily="34" charset="0"/>
                  <a:cs typeface="Lato Regular"/>
                </a:rPr>
                <a:t>PLANING</a:t>
              </a:r>
            </a:p>
          </p:txBody>
        </p:sp>
      </p:grpSp>
      <p:grpSp>
        <p:nvGrpSpPr>
          <p:cNvPr id="128" name="Group 127">
            <a:extLst>
              <a:ext uri="{FF2B5EF4-FFF2-40B4-BE49-F238E27FC236}">
                <a16:creationId xmlns:a16="http://schemas.microsoft.com/office/drawing/2014/main" id="{98CC851D-48D9-5976-7B58-0174D0E4AF87}"/>
              </a:ext>
            </a:extLst>
          </p:cNvPr>
          <p:cNvGrpSpPr/>
          <p:nvPr/>
        </p:nvGrpSpPr>
        <p:grpSpPr>
          <a:xfrm>
            <a:off x="7953782" y="2691506"/>
            <a:ext cx="3098399" cy="3568459"/>
            <a:chOff x="7302902" y="2602861"/>
            <a:chExt cx="3098399" cy="3568459"/>
          </a:xfrm>
        </p:grpSpPr>
        <p:sp>
          <p:nvSpPr>
            <p:cNvPr id="39" name="TextBox 38">
              <a:extLst>
                <a:ext uri="{FF2B5EF4-FFF2-40B4-BE49-F238E27FC236}">
                  <a16:creationId xmlns:a16="http://schemas.microsoft.com/office/drawing/2014/main" id="{A73524D0-1E04-CF53-1B50-28BE04D5FE0C}"/>
                </a:ext>
              </a:extLst>
            </p:cNvPr>
            <p:cNvSpPr txBox="1"/>
            <p:nvPr/>
          </p:nvSpPr>
          <p:spPr>
            <a:xfrm>
              <a:off x="7611429" y="2898946"/>
              <a:ext cx="2789872" cy="466327"/>
            </a:xfrm>
            <a:prstGeom prst="rect">
              <a:avLst/>
            </a:prstGeom>
            <a:noFill/>
          </p:spPr>
          <p:txBody>
            <a:bodyPr wrap="square" rtlCol="0">
              <a:noAutofit/>
            </a:bodyPr>
            <a:lstStyle/>
            <a:p>
              <a:pPr defTabSz="1828434">
                <a:lnSpc>
                  <a:spcPct val="130000"/>
                </a:lnSpc>
              </a:pPr>
              <a:r>
                <a:rPr lang="en-US" sz="900" dirty="0">
                  <a:solidFill>
                    <a:srgbClr val="445469"/>
                  </a:solidFill>
                  <a:latin typeface="Century Gothic" panose="020B0502020202020204" pitchFamily="34" charset="0"/>
                  <a:cs typeface="Lato Light"/>
                </a:rPr>
                <a:t>Entrepreneur  It is defined as an individual who organizes or operates a business or businesses. </a:t>
              </a:r>
            </a:p>
          </p:txBody>
        </p:sp>
        <p:sp>
          <p:nvSpPr>
            <p:cNvPr id="40" name="TextBox 39">
              <a:extLst>
                <a:ext uri="{FF2B5EF4-FFF2-40B4-BE49-F238E27FC236}">
                  <a16:creationId xmlns:a16="http://schemas.microsoft.com/office/drawing/2014/main" id="{DF1C1C3B-E8CF-9413-92CC-FEE4A0911326}"/>
                </a:ext>
              </a:extLst>
            </p:cNvPr>
            <p:cNvSpPr txBox="1"/>
            <p:nvPr/>
          </p:nvSpPr>
          <p:spPr>
            <a:xfrm>
              <a:off x="7611428" y="2602861"/>
              <a:ext cx="1809281" cy="309381"/>
            </a:xfrm>
            <a:prstGeom prst="rect">
              <a:avLst/>
            </a:prstGeom>
            <a:noFill/>
          </p:spPr>
          <p:txBody>
            <a:bodyPr wrap="square" rtlCol="0">
              <a:noAutofit/>
            </a:bodyPr>
            <a:lstStyle/>
            <a:p>
              <a:pPr defTabSz="1828434">
                <a:lnSpc>
                  <a:spcPct val="130000"/>
                </a:lnSpc>
              </a:pPr>
              <a:r>
                <a:rPr lang="en-US" sz="1000" b="1" dirty="0">
                  <a:solidFill>
                    <a:srgbClr val="A8436F"/>
                  </a:solidFill>
                  <a:latin typeface="Century Gothic" panose="020B0502020202020204" pitchFamily="34" charset="0"/>
                  <a:cs typeface="Lato Regular"/>
                </a:rPr>
                <a:t>Best Quality in the market</a:t>
              </a:r>
            </a:p>
          </p:txBody>
        </p:sp>
        <p:sp>
          <p:nvSpPr>
            <p:cNvPr id="43" name="TextBox 42">
              <a:extLst>
                <a:ext uri="{FF2B5EF4-FFF2-40B4-BE49-F238E27FC236}">
                  <a16:creationId xmlns:a16="http://schemas.microsoft.com/office/drawing/2014/main" id="{66C7759E-66F4-0B7E-3C70-FF1B3356406B}"/>
                </a:ext>
              </a:extLst>
            </p:cNvPr>
            <p:cNvSpPr txBox="1"/>
            <p:nvPr/>
          </p:nvSpPr>
          <p:spPr>
            <a:xfrm>
              <a:off x="7611429" y="3820109"/>
              <a:ext cx="2789872" cy="466327"/>
            </a:xfrm>
            <a:prstGeom prst="rect">
              <a:avLst/>
            </a:prstGeom>
            <a:noFill/>
          </p:spPr>
          <p:txBody>
            <a:bodyPr wrap="square" rtlCol="0">
              <a:noAutofit/>
            </a:bodyPr>
            <a:lstStyle/>
            <a:p>
              <a:pPr defTabSz="1828434">
                <a:lnSpc>
                  <a:spcPct val="130000"/>
                </a:lnSpc>
              </a:pPr>
              <a:r>
                <a:rPr lang="en-US" sz="900" dirty="0">
                  <a:solidFill>
                    <a:srgbClr val="445469"/>
                  </a:solidFill>
                  <a:latin typeface="Century Gothic" panose="020B0502020202020204" pitchFamily="34" charset="0"/>
                  <a:cs typeface="Lato Light"/>
                </a:rPr>
                <a:t>Entrepreneur  It is defined as an individual who organizes or operates a business or businesses. </a:t>
              </a:r>
            </a:p>
          </p:txBody>
        </p:sp>
        <p:sp>
          <p:nvSpPr>
            <p:cNvPr id="44" name="TextBox 43">
              <a:extLst>
                <a:ext uri="{FF2B5EF4-FFF2-40B4-BE49-F238E27FC236}">
                  <a16:creationId xmlns:a16="http://schemas.microsoft.com/office/drawing/2014/main" id="{6E64E7AE-5F46-D6AE-A2A3-8DF8EB732B9E}"/>
                </a:ext>
              </a:extLst>
            </p:cNvPr>
            <p:cNvSpPr txBox="1"/>
            <p:nvPr/>
          </p:nvSpPr>
          <p:spPr>
            <a:xfrm>
              <a:off x="7611428" y="3524024"/>
              <a:ext cx="1809281" cy="309381"/>
            </a:xfrm>
            <a:prstGeom prst="rect">
              <a:avLst/>
            </a:prstGeom>
            <a:noFill/>
          </p:spPr>
          <p:txBody>
            <a:bodyPr wrap="square" rtlCol="0">
              <a:noAutofit/>
            </a:bodyPr>
            <a:lstStyle/>
            <a:p>
              <a:pPr defTabSz="1828434">
                <a:lnSpc>
                  <a:spcPct val="130000"/>
                </a:lnSpc>
              </a:pPr>
              <a:r>
                <a:rPr lang="en-US" sz="1000" b="1" dirty="0">
                  <a:solidFill>
                    <a:srgbClr val="385085"/>
                  </a:solidFill>
                  <a:latin typeface="Century Gothic" panose="020B0502020202020204" pitchFamily="34" charset="0"/>
                  <a:cs typeface="Lato Regular"/>
                </a:rPr>
                <a:t>Support 24/7/365</a:t>
              </a:r>
            </a:p>
          </p:txBody>
        </p:sp>
        <p:sp>
          <p:nvSpPr>
            <p:cNvPr id="47" name="TextBox 46">
              <a:extLst>
                <a:ext uri="{FF2B5EF4-FFF2-40B4-BE49-F238E27FC236}">
                  <a16:creationId xmlns:a16="http://schemas.microsoft.com/office/drawing/2014/main" id="{D546AC1A-3505-A9DC-342C-03103287DCE7}"/>
                </a:ext>
              </a:extLst>
            </p:cNvPr>
            <p:cNvSpPr txBox="1"/>
            <p:nvPr/>
          </p:nvSpPr>
          <p:spPr>
            <a:xfrm>
              <a:off x="7611429" y="4775133"/>
              <a:ext cx="2789872" cy="466326"/>
            </a:xfrm>
            <a:prstGeom prst="rect">
              <a:avLst/>
            </a:prstGeom>
            <a:noFill/>
          </p:spPr>
          <p:txBody>
            <a:bodyPr wrap="square" rtlCol="0">
              <a:noAutofit/>
            </a:bodyPr>
            <a:lstStyle/>
            <a:p>
              <a:pPr defTabSz="1828434">
                <a:lnSpc>
                  <a:spcPct val="130000"/>
                </a:lnSpc>
              </a:pPr>
              <a:r>
                <a:rPr lang="en-US" sz="900" dirty="0">
                  <a:solidFill>
                    <a:srgbClr val="445469"/>
                  </a:solidFill>
                  <a:latin typeface="Century Gothic" panose="020B0502020202020204" pitchFamily="34" charset="0"/>
                  <a:cs typeface="Lato Light"/>
                </a:rPr>
                <a:t>Entrepreneur  It is defined as an individual who organizes or operates a business or businesses. </a:t>
              </a:r>
            </a:p>
          </p:txBody>
        </p:sp>
        <p:sp>
          <p:nvSpPr>
            <p:cNvPr id="48" name="TextBox 47">
              <a:extLst>
                <a:ext uri="{FF2B5EF4-FFF2-40B4-BE49-F238E27FC236}">
                  <a16:creationId xmlns:a16="http://schemas.microsoft.com/office/drawing/2014/main" id="{CE51B589-F0D7-2A0E-B453-4E0F6CBDF5AA}"/>
                </a:ext>
              </a:extLst>
            </p:cNvPr>
            <p:cNvSpPr txBox="1"/>
            <p:nvPr/>
          </p:nvSpPr>
          <p:spPr>
            <a:xfrm>
              <a:off x="7611428" y="4470944"/>
              <a:ext cx="1809281" cy="309380"/>
            </a:xfrm>
            <a:prstGeom prst="rect">
              <a:avLst/>
            </a:prstGeom>
            <a:noFill/>
          </p:spPr>
          <p:txBody>
            <a:bodyPr wrap="square" rtlCol="0">
              <a:noAutofit/>
            </a:bodyPr>
            <a:lstStyle/>
            <a:p>
              <a:pPr defTabSz="1828434">
                <a:lnSpc>
                  <a:spcPct val="130000"/>
                </a:lnSpc>
              </a:pPr>
              <a:r>
                <a:rPr lang="en-US" sz="1000" b="1" dirty="0">
                  <a:solidFill>
                    <a:srgbClr val="F26363"/>
                  </a:solidFill>
                  <a:latin typeface="Century Gothic" panose="020B0502020202020204" pitchFamily="34" charset="0"/>
                  <a:cs typeface="Lato Regular"/>
                </a:rPr>
                <a:t>Friendly Interface</a:t>
              </a:r>
            </a:p>
          </p:txBody>
        </p:sp>
        <p:sp>
          <p:nvSpPr>
            <p:cNvPr id="51" name="TextBox 50">
              <a:extLst>
                <a:ext uri="{FF2B5EF4-FFF2-40B4-BE49-F238E27FC236}">
                  <a16:creationId xmlns:a16="http://schemas.microsoft.com/office/drawing/2014/main" id="{6E49A7B0-C19E-D8B3-280F-1FDC82354F3B}"/>
                </a:ext>
              </a:extLst>
            </p:cNvPr>
            <p:cNvSpPr txBox="1"/>
            <p:nvPr/>
          </p:nvSpPr>
          <p:spPr>
            <a:xfrm>
              <a:off x="7611429" y="5704994"/>
              <a:ext cx="2789872" cy="466326"/>
            </a:xfrm>
            <a:prstGeom prst="rect">
              <a:avLst/>
            </a:prstGeom>
            <a:noFill/>
          </p:spPr>
          <p:txBody>
            <a:bodyPr wrap="square" rtlCol="0">
              <a:noAutofit/>
            </a:bodyPr>
            <a:lstStyle/>
            <a:p>
              <a:pPr defTabSz="1828434">
                <a:lnSpc>
                  <a:spcPct val="130000"/>
                </a:lnSpc>
              </a:pPr>
              <a:r>
                <a:rPr lang="en-US" sz="900" dirty="0">
                  <a:solidFill>
                    <a:srgbClr val="445469"/>
                  </a:solidFill>
                  <a:latin typeface="Century Gothic" panose="020B0502020202020204" pitchFamily="34" charset="0"/>
                  <a:cs typeface="Lato Light"/>
                </a:rPr>
                <a:t>Entrepreneur  It is defined as an individual who organizes or operates a business or businesses. </a:t>
              </a:r>
            </a:p>
          </p:txBody>
        </p:sp>
        <p:sp>
          <p:nvSpPr>
            <p:cNvPr id="52" name="TextBox 51">
              <a:extLst>
                <a:ext uri="{FF2B5EF4-FFF2-40B4-BE49-F238E27FC236}">
                  <a16:creationId xmlns:a16="http://schemas.microsoft.com/office/drawing/2014/main" id="{9E8C8DB0-F6A0-82F5-B0F3-D86672228DE6}"/>
                </a:ext>
              </a:extLst>
            </p:cNvPr>
            <p:cNvSpPr txBox="1"/>
            <p:nvPr/>
          </p:nvSpPr>
          <p:spPr>
            <a:xfrm>
              <a:off x="7611428" y="5400805"/>
              <a:ext cx="1809281" cy="309380"/>
            </a:xfrm>
            <a:prstGeom prst="rect">
              <a:avLst/>
            </a:prstGeom>
            <a:noFill/>
          </p:spPr>
          <p:txBody>
            <a:bodyPr wrap="square" rtlCol="0">
              <a:noAutofit/>
            </a:bodyPr>
            <a:lstStyle/>
            <a:p>
              <a:pPr defTabSz="1828434">
                <a:lnSpc>
                  <a:spcPct val="130000"/>
                </a:lnSpc>
              </a:pPr>
              <a:r>
                <a:rPr lang="en-US" sz="1000" b="1" dirty="0">
                  <a:solidFill>
                    <a:srgbClr val="FFA826"/>
                  </a:solidFill>
                  <a:latin typeface="Century Gothic" panose="020B0502020202020204" pitchFamily="34" charset="0"/>
                  <a:cs typeface="Lato Regular"/>
                </a:rPr>
                <a:t>Easily to Custom</a:t>
              </a:r>
            </a:p>
          </p:txBody>
        </p:sp>
        <p:sp>
          <p:nvSpPr>
            <p:cNvPr id="53" name="Freeform 29">
              <a:extLst>
                <a:ext uri="{FF2B5EF4-FFF2-40B4-BE49-F238E27FC236}">
                  <a16:creationId xmlns:a16="http://schemas.microsoft.com/office/drawing/2014/main" id="{22684F1E-10D5-2830-F107-48F7990695F3}"/>
                </a:ext>
              </a:extLst>
            </p:cNvPr>
            <p:cNvSpPr>
              <a:spLocks/>
            </p:cNvSpPr>
            <p:nvPr/>
          </p:nvSpPr>
          <p:spPr bwMode="auto">
            <a:xfrm>
              <a:off x="7302902" y="2663724"/>
              <a:ext cx="287724" cy="222109"/>
            </a:xfrm>
            <a:custGeom>
              <a:avLst/>
              <a:gdLst/>
              <a:ahLst/>
              <a:cxnLst>
                <a:cxn ang="0">
                  <a:pos x="58" y="12"/>
                </a:cxn>
                <a:cxn ang="0">
                  <a:pos x="30" y="39"/>
                </a:cxn>
                <a:cxn ang="0">
                  <a:pos x="25" y="44"/>
                </a:cxn>
                <a:cxn ang="0">
                  <a:pos x="23" y="45"/>
                </a:cxn>
                <a:cxn ang="0">
                  <a:pos x="20" y="44"/>
                </a:cxn>
                <a:cxn ang="0">
                  <a:pos x="15" y="39"/>
                </a:cxn>
                <a:cxn ang="0">
                  <a:pos x="1" y="26"/>
                </a:cxn>
                <a:cxn ang="0">
                  <a:pos x="0" y="23"/>
                </a:cxn>
                <a:cxn ang="0">
                  <a:pos x="1" y="20"/>
                </a:cxn>
                <a:cxn ang="0">
                  <a:pos x="6" y="15"/>
                </a:cxn>
                <a:cxn ang="0">
                  <a:pos x="9" y="14"/>
                </a:cxn>
                <a:cxn ang="0">
                  <a:pos x="11" y="15"/>
                </a:cxn>
                <a:cxn ang="0">
                  <a:pos x="23" y="26"/>
                </a:cxn>
                <a:cxn ang="0">
                  <a:pos x="47" y="1"/>
                </a:cxn>
                <a:cxn ang="0">
                  <a:pos x="50" y="0"/>
                </a:cxn>
                <a:cxn ang="0">
                  <a:pos x="53" y="1"/>
                </a:cxn>
                <a:cxn ang="0">
                  <a:pos x="58" y="7"/>
                </a:cxn>
                <a:cxn ang="0">
                  <a:pos x="59" y="9"/>
                </a:cxn>
                <a:cxn ang="0">
                  <a:pos x="58" y="12"/>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rgbClr val="A8436F"/>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400" dirty="0">
                <a:solidFill>
                  <a:srgbClr val="445469"/>
                </a:solidFill>
                <a:latin typeface="Lato Light"/>
              </a:endParaRPr>
            </a:p>
          </p:txBody>
        </p:sp>
        <p:sp>
          <p:nvSpPr>
            <p:cNvPr id="54" name="Freeform 29">
              <a:extLst>
                <a:ext uri="{FF2B5EF4-FFF2-40B4-BE49-F238E27FC236}">
                  <a16:creationId xmlns:a16="http://schemas.microsoft.com/office/drawing/2014/main" id="{EE60B1C5-AA2D-43C8-FE81-70F3EA12E62E}"/>
                </a:ext>
              </a:extLst>
            </p:cNvPr>
            <p:cNvSpPr>
              <a:spLocks/>
            </p:cNvSpPr>
            <p:nvPr/>
          </p:nvSpPr>
          <p:spPr bwMode="auto">
            <a:xfrm>
              <a:off x="7302902" y="3603342"/>
              <a:ext cx="287724" cy="222109"/>
            </a:xfrm>
            <a:custGeom>
              <a:avLst/>
              <a:gdLst/>
              <a:ahLst/>
              <a:cxnLst>
                <a:cxn ang="0">
                  <a:pos x="58" y="12"/>
                </a:cxn>
                <a:cxn ang="0">
                  <a:pos x="30" y="39"/>
                </a:cxn>
                <a:cxn ang="0">
                  <a:pos x="25" y="44"/>
                </a:cxn>
                <a:cxn ang="0">
                  <a:pos x="23" y="45"/>
                </a:cxn>
                <a:cxn ang="0">
                  <a:pos x="20" y="44"/>
                </a:cxn>
                <a:cxn ang="0">
                  <a:pos x="15" y="39"/>
                </a:cxn>
                <a:cxn ang="0">
                  <a:pos x="1" y="26"/>
                </a:cxn>
                <a:cxn ang="0">
                  <a:pos x="0" y="23"/>
                </a:cxn>
                <a:cxn ang="0">
                  <a:pos x="1" y="20"/>
                </a:cxn>
                <a:cxn ang="0">
                  <a:pos x="6" y="15"/>
                </a:cxn>
                <a:cxn ang="0">
                  <a:pos x="9" y="14"/>
                </a:cxn>
                <a:cxn ang="0">
                  <a:pos x="11" y="15"/>
                </a:cxn>
                <a:cxn ang="0">
                  <a:pos x="23" y="26"/>
                </a:cxn>
                <a:cxn ang="0">
                  <a:pos x="47" y="1"/>
                </a:cxn>
                <a:cxn ang="0">
                  <a:pos x="50" y="0"/>
                </a:cxn>
                <a:cxn ang="0">
                  <a:pos x="53" y="1"/>
                </a:cxn>
                <a:cxn ang="0">
                  <a:pos x="58" y="7"/>
                </a:cxn>
                <a:cxn ang="0">
                  <a:pos x="59" y="9"/>
                </a:cxn>
                <a:cxn ang="0">
                  <a:pos x="58" y="12"/>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rgbClr val="385085"/>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400">
                <a:solidFill>
                  <a:srgbClr val="445469"/>
                </a:solidFill>
                <a:latin typeface="Lato Light"/>
              </a:endParaRPr>
            </a:p>
          </p:txBody>
        </p:sp>
        <p:sp>
          <p:nvSpPr>
            <p:cNvPr id="55" name="Freeform 29">
              <a:extLst>
                <a:ext uri="{FF2B5EF4-FFF2-40B4-BE49-F238E27FC236}">
                  <a16:creationId xmlns:a16="http://schemas.microsoft.com/office/drawing/2014/main" id="{B6B2FE24-A667-8323-B229-30E6E2D1E7DE}"/>
                </a:ext>
              </a:extLst>
            </p:cNvPr>
            <p:cNvSpPr>
              <a:spLocks/>
            </p:cNvSpPr>
            <p:nvPr/>
          </p:nvSpPr>
          <p:spPr bwMode="auto">
            <a:xfrm>
              <a:off x="7302902" y="4538824"/>
              <a:ext cx="287724" cy="222109"/>
            </a:xfrm>
            <a:custGeom>
              <a:avLst/>
              <a:gdLst/>
              <a:ahLst/>
              <a:cxnLst>
                <a:cxn ang="0">
                  <a:pos x="58" y="12"/>
                </a:cxn>
                <a:cxn ang="0">
                  <a:pos x="30" y="39"/>
                </a:cxn>
                <a:cxn ang="0">
                  <a:pos x="25" y="44"/>
                </a:cxn>
                <a:cxn ang="0">
                  <a:pos x="23" y="45"/>
                </a:cxn>
                <a:cxn ang="0">
                  <a:pos x="20" y="44"/>
                </a:cxn>
                <a:cxn ang="0">
                  <a:pos x="15" y="39"/>
                </a:cxn>
                <a:cxn ang="0">
                  <a:pos x="1" y="26"/>
                </a:cxn>
                <a:cxn ang="0">
                  <a:pos x="0" y="23"/>
                </a:cxn>
                <a:cxn ang="0">
                  <a:pos x="1" y="20"/>
                </a:cxn>
                <a:cxn ang="0">
                  <a:pos x="6" y="15"/>
                </a:cxn>
                <a:cxn ang="0">
                  <a:pos x="9" y="14"/>
                </a:cxn>
                <a:cxn ang="0">
                  <a:pos x="11" y="15"/>
                </a:cxn>
                <a:cxn ang="0">
                  <a:pos x="23" y="26"/>
                </a:cxn>
                <a:cxn ang="0">
                  <a:pos x="47" y="1"/>
                </a:cxn>
                <a:cxn ang="0">
                  <a:pos x="50" y="0"/>
                </a:cxn>
                <a:cxn ang="0">
                  <a:pos x="53" y="1"/>
                </a:cxn>
                <a:cxn ang="0">
                  <a:pos x="58" y="7"/>
                </a:cxn>
                <a:cxn ang="0">
                  <a:pos x="59" y="9"/>
                </a:cxn>
                <a:cxn ang="0">
                  <a:pos x="58" y="12"/>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rgbClr val="F26363"/>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400">
                <a:solidFill>
                  <a:srgbClr val="445469"/>
                </a:solidFill>
                <a:latin typeface="Lato Light"/>
              </a:endParaRPr>
            </a:p>
          </p:txBody>
        </p:sp>
        <p:sp>
          <p:nvSpPr>
            <p:cNvPr id="56" name="Freeform 29">
              <a:extLst>
                <a:ext uri="{FF2B5EF4-FFF2-40B4-BE49-F238E27FC236}">
                  <a16:creationId xmlns:a16="http://schemas.microsoft.com/office/drawing/2014/main" id="{DD4CF710-749F-C3AB-BAE5-E81B23F7BFE4}"/>
                </a:ext>
              </a:extLst>
            </p:cNvPr>
            <p:cNvSpPr>
              <a:spLocks/>
            </p:cNvSpPr>
            <p:nvPr/>
          </p:nvSpPr>
          <p:spPr bwMode="auto">
            <a:xfrm>
              <a:off x="7302902" y="5482885"/>
              <a:ext cx="287724" cy="222109"/>
            </a:xfrm>
            <a:custGeom>
              <a:avLst/>
              <a:gdLst/>
              <a:ahLst/>
              <a:cxnLst>
                <a:cxn ang="0">
                  <a:pos x="58" y="12"/>
                </a:cxn>
                <a:cxn ang="0">
                  <a:pos x="30" y="39"/>
                </a:cxn>
                <a:cxn ang="0">
                  <a:pos x="25" y="44"/>
                </a:cxn>
                <a:cxn ang="0">
                  <a:pos x="23" y="45"/>
                </a:cxn>
                <a:cxn ang="0">
                  <a:pos x="20" y="44"/>
                </a:cxn>
                <a:cxn ang="0">
                  <a:pos x="15" y="39"/>
                </a:cxn>
                <a:cxn ang="0">
                  <a:pos x="1" y="26"/>
                </a:cxn>
                <a:cxn ang="0">
                  <a:pos x="0" y="23"/>
                </a:cxn>
                <a:cxn ang="0">
                  <a:pos x="1" y="20"/>
                </a:cxn>
                <a:cxn ang="0">
                  <a:pos x="6" y="15"/>
                </a:cxn>
                <a:cxn ang="0">
                  <a:pos x="9" y="14"/>
                </a:cxn>
                <a:cxn ang="0">
                  <a:pos x="11" y="15"/>
                </a:cxn>
                <a:cxn ang="0">
                  <a:pos x="23" y="26"/>
                </a:cxn>
                <a:cxn ang="0">
                  <a:pos x="47" y="1"/>
                </a:cxn>
                <a:cxn ang="0">
                  <a:pos x="50" y="0"/>
                </a:cxn>
                <a:cxn ang="0">
                  <a:pos x="53" y="1"/>
                </a:cxn>
                <a:cxn ang="0">
                  <a:pos x="58" y="7"/>
                </a:cxn>
                <a:cxn ang="0">
                  <a:pos x="59" y="9"/>
                </a:cxn>
                <a:cxn ang="0">
                  <a:pos x="58" y="12"/>
                </a:cxn>
              </a:cxnLst>
              <a:rect l="0" t="0" r="r" b="b"/>
              <a:pathLst>
                <a:path w="59" h="45">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rgbClr val="FFA826"/>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400">
                <a:solidFill>
                  <a:srgbClr val="445469"/>
                </a:solidFill>
                <a:latin typeface="Lato Light"/>
              </a:endParaRPr>
            </a:p>
          </p:txBody>
        </p:sp>
      </p:grpSp>
      <p:sp>
        <p:nvSpPr>
          <p:cNvPr id="59" name="TextBox 58">
            <a:extLst>
              <a:ext uri="{FF2B5EF4-FFF2-40B4-BE49-F238E27FC236}">
                <a16:creationId xmlns:a16="http://schemas.microsoft.com/office/drawing/2014/main" id="{F6BA906D-3D41-C254-2FD8-4EEFF6DA1A6E}"/>
              </a:ext>
            </a:extLst>
          </p:cNvPr>
          <p:cNvSpPr txBox="1"/>
          <p:nvPr/>
        </p:nvSpPr>
        <p:spPr>
          <a:xfrm>
            <a:off x="7067693" y="1406219"/>
            <a:ext cx="4480714" cy="707886"/>
          </a:xfrm>
          <a:prstGeom prst="rect">
            <a:avLst/>
          </a:prstGeom>
          <a:noFill/>
        </p:spPr>
        <p:txBody>
          <a:bodyPr wrap="none" rtlCol="0">
            <a:spAutoFit/>
          </a:bodyPr>
          <a:lstStyle/>
          <a:p>
            <a:r>
              <a:rPr lang="en-US" sz="4000" b="1" dirty="0">
                <a:solidFill>
                  <a:srgbClr val="7DD1CE"/>
                </a:solidFill>
                <a:latin typeface="Century Gothic" panose="020B0502020202020204" pitchFamily="34" charset="0"/>
                <a:cs typeface="Lato Regular" charset="0"/>
              </a:rPr>
              <a:t>KEYS TO SUCCESS</a:t>
            </a:r>
            <a:endParaRPr lang="en-US" sz="2000" b="1" dirty="0">
              <a:solidFill>
                <a:srgbClr val="7DD1CE"/>
              </a:solidFill>
              <a:latin typeface="Century Gothic" panose="020B0502020202020204" pitchFamily="34" charset="0"/>
            </a:endParaRPr>
          </a:p>
        </p:txBody>
      </p:sp>
      <p:sp>
        <p:nvSpPr>
          <p:cNvPr id="61" name="Oval 60">
            <a:extLst>
              <a:ext uri="{FF2B5EF4-FFF2-40B4-BE49-F238E27FC236}">
                <a16:creationId xmlns:a16="http://schemas.microsoft.com/office/drawing/2014/main" id="{47F76E30-D420-DF5F-815C-2FA63E21CF62}"/>
              </a:ext>
            </a:extLst>
          </p:cNvPr>
          <p:cNvSpPr/>
          <p:nvPr/>
        </p:nvSpPr>
        <p:spPr>
          <a:xfrm>
            <a:off x="757801" y="5773198"/>
            <a:ext cx="4482059" cy="508231"/>
          </a:xfrm>
          <a:prstGeom prst="ellipse">
            <a:avLst/>
          </a:prstGeom>
          <a:solidFill>
            <a:schemeClr val="bg1">
              <a:lumMod val="95000"/>
              <a:alpha val="70133"/>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240498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Parallelogram 49">
            <a:extLst>
              <a:ext uri="{FF2B5EF4-FFF2-40B4-BE49-F238E27FC236}">
                <a16:creationId xmlns:a16="http://schemas.microsoft.com/office/drawing/2014/main" id="{36C2A748-6E49-FF9B-586F-2EE6EA29B56F}"/>
              </a:ext>
            </a:extLst>
          </p:cNvPr>
          <p:cNvSpPr/>
          <p:nvPr/>
        </p:nvSpPr>
        <p:spPr>
          <a:xfrm>
            <a:off x="2550025" y="1455987"/>
            <a:ext cx="7279414" cy="863600"/>
          </a:xfrm>
          <a:prstGeom prst="parallelogram">
            <a:avLst/>
          </a:prstGeom>
          <a:solidFill>
            <a:srgbClr val="7DD1C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Freeform 1">
            <a:extLst>
              <a:ext uri="{FF2B5EF4-FFF2-40B4-BE49-F238E27FC236}">
                <a16:creationId xmlns:a16="http://schemas.microsoft.com/office/drawing/2014/main" id="{B93B0EFE-1A97-AE47-DDB9-71584DC5F771}"/>
              </a:ext>
            </a:extLst>
          </p:cNvPr>
          <p:cNvSpPr>
            <a:spLocks noChangeArrowheads="1"/>
          </p:cNvSpPr>
          <p:nvPr/>
        </p:nvSpPr>
        <p:spPr bwMode="auto">
          <a:xfrm rot="10800000">
            <a:off x="3004375" y="3421066"/>
            <a:ext cx="231782" cy="362514"/>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F26363"/>
          </a:solidFill>
          <a:ln>
            <a:noFill/>
          </a:ln>
          <a:effectLst/>
        </p:spPr>
        <p:txBody>
          <a:bodyPr wrap="none" lIns="243848" tIns="121924" rIns="243848" bIns="121924" anchor="ctr"/>
          <a:lstStyle/>
          <a:p>
            <a:pPr defTabSz="1828434"/>
            <a:endParaRPr lang="en-US" sz="2000" dirty="0">
              <a:solidFill>
                <a:srgbClr val="445469"/>
              </a:solidFill>
              <a:latin typeface="Roboto Light"/>
            </a:endParaRPr>
          </a:p>
        </p:txBody>
      </p:sp>
      <p:sp>
        <p:nvSpPr>
          <p:cNvPr id="3" name="Freeform 1">
            <a:extLst>
              <a:ext uri="{FF2B5EF4-FFF2-40B4-BE49-F238E27FC236}">
                <a16:creationId xmlns:a16="http://schemas.microsoft.com/office/drawing/2014/main" id="{5958C68A-A45A-F7DC-A1EB-B74B86323799}"/>
              </a:ext>
            </a:extLst>
          </p:cNvPr>
          <p:cNvSpPr>
            <a:spLocks noChangeArrowheads="1"/>
          </p:cNvSpPr>
          <p:nvPr/>
        </p:nvSpPr>
        <p:spPr bwMode="auto">
          <a:xfrm rot="10800000">
            <a:off x="4758253" y="3421066"/>
            <a:ext cx="231782" cy="362514"/>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FF8026"/>
          </a:solidFill>
          <a:ln>
            <a:noFill/>
          </a:ln>
          <a:effectLst/>
        </p:spPr>
        <p:txBody>
          <a:bodyPr wrap="none" lIns="243848" tIns="121924" rIns="243848" bIns="121924" anchor="ctr"/>
          <a:lstStyle/>
          <a:p>
            <a:pPr defTabSz="1828434"/>
            <a:endParaRPr lang="en-US" sz="2000" dirty="0">
              <a:solidFill>
                <a:srgbClr val="445469"/>
              </a:solidFill>
              <a:latin typeface="Roboto Light"/>
            </a:endParaRPr>
          </a:p>
        </p:txBody>
      </p:sp>
      <p:sp>
        <p:nvSpPr>
          <p:cNvPr id="4" name="Freeform 1">
            <a:extLst>
              <a:ext uri="{FF2B5EF4-FFF2-40B4-BE49-F238E27FC236}">
                <a16:creationId xmlns:a16="http://schemas.microsoft.com/office/drawing/2014/main" id="{4230C9C2-6586-51E8-703D-6DCDBA033985}"/>
              </a:ext>
            </a:extLst>
          </p:cNvPr>
          <p:cNvSpPr>
            <a:spLocks noChangeArrowheads="1"/>
          </p:cNvSpPr>
          <p:nvPr/>
        </p:nvSpPr>
        <p:spPr bwMode="auto">
          <a:xfrm rot="10800000">
            <a:off x="7189925" y="3421067"/>
            <a:ext cx="231782" cy="362514"/>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A8436F"/>
          </a:solidFill>
          <a:ln>
            <a:noFill/>
          </a:ln>
          <a:effectLst/>
        </p:spPr>
        <p:txBody>
          <a:bodyPr wrap="none" lIns="243848" tIns="121924" rIns="243848" bIns="121924" anchor="ctr"/>
          <a:lstStyle/>
          <a:p>
            <a:pPr defTabSz="1828434"/>
            <a:endParaRPr lang="en-US" sz="2000" dirty="0">
              <a:solidFill>
                <a:srgbClr val="445469"/>
              </a:solidFill>
              <a:latin typeface="Roboto Light"/>
            </a:endParaRPr>
          </a:p>
        </p:txBody>
      </p:sp>
      <p:sp>
        <p:nvSpPr>
          <p:cNvPr id="5" name="Freeform 1">
            <a:extLst>
              <a:ext uri="{FF2B5EF4-FFF2-40B4-BE49-F238E27FC236}">
                <a16:creationId xmlns:a16="http://schemas.microsoft.com/office/drawing/2014/main" id="{AD8F8C32-11F0-084E-EE15-1F6B4CA415F7}"/>
              </a:ext>
            </a:extLst>
          </p:cNvPr>
          <p:cNvSpPr>
            <a:spLocks noChangeArrowheads="1"/>
          </p:cNvSpPr>
          <p:nvPr/>
        </p:nvSpPr>
        <p:spPr bwMode="auto">
          <a:xfrm rot="10800000">
            <a:off x="8979501" y="3421067"/>
            <a:ext cx="231782" cy="362514"/>
          </a:xfrm>
          <a:custGeom>
            <a:avLst/>
            <a:gdLst>
              <a:gd name="T0" fmla="*/ 5999 w 6375"/>
              <a:gd name="T1" fmla="*/ 8218 h 9969"/>
              <a:gd name="T2" fmla="*/ 5999 w 6375"/>
              <a:gd name="T3" fmla="*/ 8218 h 9969"/>
              <a:gd name="T4" fmla="*/ 2750 w 6375"/>
              <a:gd name="T5" fmla="*/ 4969 h 9969"/>
              <a:gd name="T6" fmla="*/ 5999 w 6375"/>
              <a:gd name="T7" fmla="*/ 1750 h 9969"/>
              <a:gd name="T8" fmla="*/ 5999 w 6375"/>
              <a:gd name="T9" fmla="*/ 375 h 9969"/>
              <a:gd name="T10" fmla="*/ 4624 w 6375"/>
              <a:gd name="T11" fmla="*/ 375 h 9969"/>
              <a:gd name="T12" fmla="*/ 0 w 6375"/>
              <a:gd name="T13" fmla="*/ 4969 h 9969"/>
              <a:gd name="T14" fmla="*/ 4624 w 6375"/>
              <a:gd name="T15" fmla="*/ 9593 h 9969"/>
              <a:gd name="T16" fmla="*/ 5999 w 6375"/>
              <a:gd name="T17" fmla="*/ 9593 h 9969"/>
              <a:gd name="T18" fmla="*/ 6280 w 6375"/>
              <a:gd name="T19" fmla="*/ 8905 h 9969"/>
              <a:gd name="T20" fmla="*/ 5999 w 6375"/>
              <a:gd name="T21" fmla="*/ 8218 h 9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375" h="9969">
                <a:moveTo>
                  <a:pt x="5999" y="8218"/>
                </a:moveTo>
                <a:lnTo>
                  <a:pt x="5999" y="8218"/>
                </a:lnTo>
                <a:cubicBezTo>
                  <a:pt x="2750" y="4969"/>
                  <a:pt x="2750" y="4969"/>
                  <a:pt x="2750" y="4969"/>
                </a:cubicBezTo>
                <a:cubicBezTo>
                  <a:pt x="5999" y="1750"/>
                  <a:pt x="5999" y="1750"/>
                  <a:pt x="5999" y="1750"/>
                </a:cubicBezTo>
                <a:cubicBezTo>
                  <a:pt x="6374" y="1375"/>
                  <a:pt x="6374" y="750"/>
                  <a:pt x="5999" y="375"/>
                </a:cubicBezTo>
                <a:cubicBezTo>
                  <a:pt x="5624" y="0"/>
                  <a:pt x="4999" y="0"/>
                  <a:pt x="4624" y="375"/>
                </a:cubicBezTo>
                <a:cubicBezTo>
                  <a:pt x="0" y="4969"/>
                  <a:pt x="0" y="4969"/>
                  <a:pt x="0" y="4969"/>
                </a:cubicBezTo>
                <a:cubicBezTo>
                  <a:pt x="4624" y="9593"/>
                  <a:pt x="4624" y="9593"/>
                  <a:pt x="4624" y="9593"/>
                </a:cubicBezTo>
                <a:cubicBezTo>
                  <a:pt x="4999" y="9968"/>
                  <a:pt x="5624" y="9968"/>
                  <a:pt x="5999" y="9593"/>
                </a:cubicBezTo>
                <a:cubicBezTo>
                  <a:pt x="6186" y="9405"/>
                  <a:pt x="6280" y="9155"/>
                  <a:pt x="6280" y="8905"/>
                </a:cubicBezTo>
                <a:cubicBezTo>
                  <a:pt x="6280" y="8655"/>
                  <a:pt x="6186" y="8405"/>
                  <a:pt x="5999" y="8218"/>
                </a:cubicBezTo>
              </a:path>
            </a:pathLst>
          </a:custGeom>
          <a:solidFill>
            <a:srgbClr val="419CCC"/>
          </a:solidFill>
          <a:ln>
            <a:noFill/>
          </a:ln>
          <a:effectLst/>
        </p:spPr>
        <p:txBody>
          <a:bodyPr wrap="none" lIns="243848" tIns="121924" rIns="243848" bIns="121924" anchor="ctr"/>
          <a:lstStyle/>
          <a:p>
            <a:pPr defTabSz="1828434"/>
            <a:endParaRPr lang="en-US" sz="2000" dirty="0">
              <a:solidFill>
                <a:srgbClr val="445469"/>
              </a:solidFill>
              <a:latin typeface="Roboto Light"/>
            </a:endParaRPr>
          </a:p>
        </p:txBody>
      </p:sp>
      <p:sp>
        <p:nvSpPr>
          <p:cNvPr id="7" name="Oval 6">
            <a:extLst>
              <a:ext uri="{FF2B5EF4-FFF2-40B4-BE49-F238E27FC236}">
                <a16:creationId xmlns:a16="http://schemas.microsoft.com/office/drawing/2014/main" id="{B9AF4A6C-B1FF-21D0-A800-14BA7647AC7A}"/>
              </a:ext>
            </a:extLst>
          </p:cNvPr>
          <p:cNvSpPr/>
          <p:nvPr/>
        </p:nvSpPr>
        <p:spPr>
          <a:xfrm>
            <a:off x="1107615" y="2816618"/>
            <a:ext cx="1606180" cy="1606598"/>
          </a:xfrm>
          <a:prstGeom prst="ellipse">
            <a:avLst/>
          </a:prstGeom>
          <a:solidFill>
            <a:srgbClr val="F26363"/>
          </a:solidFill>
          <a:ln>
            <a:noFill/>
          </a:ln>
          <a:effectLst/>
        </p:spPr>
        <p:style>
          <a:lnRef idx="1">
            <a:schemeClr val="accent1"/>
          </a:lnRef>
          <a:fillRef idx="3">
            <a:schemeClr val="accent1"/>
          </a:fillRef>
          <a:effectRef idx="2">
            <a:schemeClr val="accent1"/>
          </a:effectRef>
          <a:fontRef idx="minor">
            <a:schemeClr val="lt1"/>
          </a:fontRef>
        </p:style>
        <p:txBody>
          <a:bodyPr lIns="243848" tIns="121924" rIns="243848" bIns="121924" rtlCol="0" anchor="ctr"/>
          <a:lstStyle/>
          <a:p>
            <a:pPr algn="ctr" defTabSz="1828434"/>
            <a:endParaRPr lang="en-US" sz="2000" dirty="0">
              <a:solidFill>
                <a:prstClr val="white"/>
              </a:solidFill>
            </a:endParaRPr>
          </a:p>
        </p:txBody>
      </p:sp>
      <p:sp>
        <p:nvSpPr>
          <p:cNvPr id="8" name="Freeform 16">
            <a:extLst>
              <a:ext uri="{FF2B5EF4-FFF2-40B4-BE49-F238E27FC236}">
                <a16:creationId xmlns:a16="http://schemas.microsoft.com/office/drawing/2014/main" id="{2B55010E-E587-2325-B39E-197F8EF1241F}"/>
              </a:ext>
            </a:extLst>
          </p:cNvPr>
          <p:cNvSpPr>
            <a:spLocks noChangeArrowheads="1"/>
          </p:cNvSpPr>
          <p:nvPr/>
        </p:nvSpPr>
        <p:spPr bwMode="auto">
          <a:xfrm>
            <a:off x="1597051" y="3127760"/>
            <a:ext cx="610154" cy="958481"/>
          </a:xfrm>
          <a:custGeom>
            <a:avLst/>
            <a:gdLst>
              <a:gd name="T0" fmla="*/ 406 w 657"/>
              <a:gd name="T1" fmla="*/ 947 h 1032"/>
              <a:gd name="T2" fmla="*/ 333 w 657"/>
              <a:gd name="T3" fmla="*/ 1031 h 1032"/>
              <a:gd name="T4" fmla="*/ 250 w 657"/>
              <a:gd name="T5" fmla="*/ 947 h 1032"/>
              <a:gd name="T6" fmla="*/ 448 w 657"/>
              <a:gd name="T7" fmla="*/ 916 h 1032"/>
              <a:gd name="T8" fmla="*/ 198 w 657"/>
              <a:gd name="T9" fmla="*/ 833 h 1032"/>
              <a:gd name="T10" fmla="*/ 656 w 657"/>
              <a:gd name="T11" fmla="*/ 333 h 1032"/>
              <a:gd name="T12" fmla="*/ 562 w 657"/>
              <a:gd name="T13" fmla="*/ 562 h 1032"/>
              <a:gd name="T14" fmla="*/ 531 w 657"/>
              <a:gd name="T15" fmla="*/ 635 h 1032"/>
              <a:gd name="T16" fmla="*/ 500 w 657"/>
              <a:gd name="T17" fmla="*/ 708 h 1032"/>
              <a:gd name="T18" fmla="*/ 500 w 657"/>
              <a:gd name="T19" fmla="*/ 729 h 1032"/>
              <a:gd name="T20" fmla="*/ 166 w 657"/>
              <a:gd name="T21" fmla="*/ 791 h 1032"/>
              <a:gd name="T22" fmla="*/ 156 w 657"/>
              <a:gd name="T23" fmla="*/ 708 h 1032"/>
              <a:gd name="T24" fmla="*/ 135 w 657"/>
              <a:gd name="T25" fmla="*/ 635 h 1032"/>
              <a:gd name="T26" fmla="*/ 93 w 657"/>
              <a:gd name="T27" fmla="*/ 552 h 1032"/>
              <a:gd name="T28" fmla="*/ 0 w 657"/>
              <a:gd name="T29" fmla="*/ 333 h 1032"/>
              <a:gd name="T30" fmla="*/ 333 w 657"/>
              <a:gd name="T31" fmla="*/ 0 h 1032"/>
              <a:gd name="T32" fmla="*/ 656 w 657"/>
              <a:gd name="T33" fmla="*/ 333 h 1032"/>
              <a:gd name="T34" fmla="*/ 510 w 657"/>
              <a:gd name="T35" fmla="*/ 156 h 1032"/>
              <a:gd name="T36" fmla="*/ 156 w 657"/>
              <a:gd name="T37" fmla="*/ 156 h 1032"/>
              <a:gd name="T38" fmla="*/ 146 w 657"/>
              <a:gd name="T39" fmla="*/ 499 h 1032"/>
              <a:gd name="T40" fmla="*/ 166 w 657"/>
              <a:gd name="T41" fmla="*/ 541 h 1032"/>
              <a:gd name="T42" fmla="*/ 229 w 657"/>
              <a:gd name="T43" fmla="*/ 666 h 1032"/>
              <a:gd name="T44" fmla="*/ 427 w 657"/>
              <a:gd name="T45" fmla="*/ 718 h 1032"/>
              <a:gd name="T46" fmla="*/ 458 w 657"/>
              <a:gd name="T47" fmla="*/ 604 h 1032"/>
              <a:gd name="T48" fmla="*/ 510 w 657"/>
              <a:gd name="T49" fmla="*/ 520 h 1032"/>
              <a:gd name="T50" fmla="*/ 583 w 657"/>
              <a:gd name="T51" fmla="*/ 333 h 1032"/>
              <a:gd name="T52" fmla="*/ 354 w 657"/>
              <a:gd name="T53" fmla="*/ 354 h 1032"/>
              <a:gd name="T54" fmla="*/ 302 w 657"/>
              <a:gd name="T55" fmla="*/ 354 h 1032"/>
              <a:gd name="T56" fmla="*/ 239 w 657"/>
              <a:gd name="T57" fmla="*/ 354 h 1032"/>
              <a:gd name="T58" fmla="*/ 250 w 657"/>
              <a:gd name="T59" fmla="*/ 499 h 1032"/>
              <a:gd name="T60" fmla="*/ 302 w 657"/>
              <a:gd name="T61" fmla="*/ 499 h 1032"/>
              <a:gd name="T62" fmla="*/ 364 w 657"/>
              <a:gd name="T63" fmla="*/ 499 h 1032"/>
              <a:gd name="T64" fmla="*/ 416 w 657"/>
              <a:gd name="T65" fmla="*/ 499 h 1032"/>
              <a:gd name="T66" fmla="*/ 427 w 657"/>
              <a:gd name="T67" fmla="*/ 354 h 1032"/>
              <a:gd name="T68" fmla="*/ 385 w 657"/>
              <a:gd name="T69" fmla="*/ 416 h 1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57" h="1032">
                <a:moveTo>
                  <a:pt x="250" y="947"/>
                </a:moveTo>
                <a:cubicBezTo>
                  <a:pt x="406" y="947"/>
                  <a:pt x="406" y="947"/>
                  <a:pt x="406" y="947"/>
                </a:cubicBezTo>
                <a:cubicBezTo>
                  <a:pt x="406" y="968"/>
                  <a:pt x="396" y="989"/>
                  <a:pt x="385" y="1010"/>
                </a:cubicBezTo>
                <a:cubicBezTo>
                  <a:pt x="364" y="1020"/>
                  <a:pt x="354" y="1031"/>
                  <a:pt x="333" y="1031"/>
                </a:cubicBezTo>
                <a:cubicBezTo>
                  <a:pt x="312" y="1031"/>
                  <a:pt x="291" y="1020"/>
                  <a:pt x="281" y="1010"/>
                </a:cubicBezTo>
                <a:cubicBezTo>
                  <a:pt x="260" y="989"/>
                  <a:pt x="250" y="968"/>
                  <a:pt x="250" y="947"/>
                </a:cubicBezTo>
                <a:close/>
                <a:moveTo>
                  <a:pt x="208" y="916"/>
                </a:moveTo>
                <a:cubicBezTo>
                  <a:pt x="448" y="916"/>
                  <a:pt x="448" y="916"/>
                  <a:pt x="448" y="916"/>
                </a:cubicBezTo>
                <a:cubicBezTo>
                  <a:pt x="458" y="833"/>
                  <a:pt x="458" y="833"/>
                  <a:pt x="458" y="833"/>
                </a:cubicBezTo>
                <a:cubicBezTo>
                  <a:pt x="198" y="833"/>
                  <a:pt x="198" y="833"/>
                  <a:pt x="198" y="833"/>
                </a:cubicBezTo>
                <a:lnTo>
                  <a:pt x="208" y="916"/>
                </a:lnTo>
                <a:close/>
                <a:moveTo>
                  <a:pt x="656" y="333"/>
                </a:moveTo>
                <a:cubicBezTo>
                  <a:pt x="656" y="416"/>
                  <a:pt x="625" y="489"/>
                  <a:pt x="573" y="552"/>
                </a:cubicBezTo>
                <a:lnTo>
                  <a:pt x="562" y="562"/>
                </a:lnTo>
                <a:cubicBezTo>
                  <a:pt x="562" y="562"/>
                  <a:pt x="562" y="572"/>
                  <a:pt x="552" y="572"/>
                </a:cubicBezTo>
                <a:cubicBezTo>
                  <a:pt x="541" y="593"/>
                  <a:pt x="541" y="614"/>
                  <a:pt x="531" y="635"/>
                </a:cubicBezTo>
                <a:cubicBezTo>
                  <a:pt x="521" y="656"/>
                  <a:pt x="510" y="677"/>
                  <a:pt x="510" y="697"/>
                </a:cubicBezTo>
                <a:cubicBezTo>
                  <a:pt x="500" y="697"/>
                  <a:pt x="500" y="697"/>
                  <a:pt x="500" y="708"/>
                </a:cubicBezTo>
                <a:lnTo>
                  <a:pt x="500" y="718"/>
                </a:lnTo>
                <a:cubicBezTo>
                  <a:pt x="500" y="729"/>
                  <a:pt x="500" y="729"/>
                  <a:pt x="500" y="729"/>
                </a:cubicBezTo>
                <a:cubicBezTo>
                  <a:pt x="500" y="791"/>
                  <a:pt x="500" y="791"/>
                  <a:pt x="500" y="791"/>
                </a:cubicBezTo>
                <a:cubicBezTo>
                  <a:pt x="166" y="791"/>
                  <a:pt x="166" y="791"/>
                  <a:pt x="166" y="791"/>
                </a:cubicBezTo>
                <a:cubicBezTo>
                  <a:pt x="166" y="729"/>
                  <a:pt x="166" y="729"/>
                  <a:pt x="166" y="729"/>
                </a:cubicBezTo>
                <a:cubicBezTo>
                  <a:pt x="166" y="718"/>
                  <a:pt x="156" y="718"/>
                  <a:pt x="156" y="708"/>
                </a:cubicBezTo>
                <a:lnTo>
                  <a:pt x="156" y="697"/>
                </a:lnTo>
                <a:cubicBezTo>
                  <a:pt x="146" y="677"/>
                  <a:pt x="146" y="656"/>
                  <a:pt x="135" y="635"/>
                </a:cubicBezTo>
                <a:cubicBezTo>
                  <a:pt x="125" y="614"/>
                  <a:pt x="114" y="593"/>
                  <a:pt x="104" y="572"/>
                </a:cubicBezTo>
                <a:cubicBezTo>
                  <a:pt x="93" y="562"/>
                  <a:pt x="93" y="562"/>
                  <a:pt x="93" y="552"/>
                </a:cubicBezTo>
                <a:lnTo>
                  <a:pt x="83" y="552"/>
                </a:lnTo>
                <a:cubicBezTo>
                  <a:pt x="31" y="489"/>
                  <a:pt x="0" y="416"/>
                  <a:pt x="0" y="333"/>
                </a:cubicBezTo>
                <a:cubicBezTo>
                  <a:pt x="0" y="239"/>
                  <a:pt x="31" y="166"/>
                  <a:pt x="104" y="104"/>
                </a:cubicBezTo>
                <a:cubicBezTo>
                  <a:pt x="166" y="31"/>
                  <a:pt x="239" y="0"/>
                  <a:pt x="333" y="0"/>
                </a:cubicBezTo>
                <a:cubicBezTo>
                  <a:pt x="416" y="0"/>
                  <a:pt x="500" y="31"/>
                  <a:pt x="562" y="104"/>
                </a:cubicBezTo>
                <a:cubicBezTo>
                  <a:pt x="625" y="166"/>
                  <a:pt x="656" y="239"/>
                  <a:pt x="656" y="333"/>
                </a:cubicBezTo>
                <a:close/>
                <a:moveTo>
                  <a:pt x="583" y="333"/>
                </a:moveTo>
                <a:cubicBezTo>
                  <a:pt x="583" y="260"/>
                  <a:pt x="562" y="198"/>
                  <a:pt x="510" y="156"/>
                </a:cubicBezTo>
                <a:cubicBezTo>
                  <a:pt x="458" y="104"/>
                  <a:pt x="396" y="83"/>
                  <a:pt x="333" y="83"/>
                </a:cubicBezTo>
                <a:cubicBezTo>
                  <a:pt x="260" y="83"/>
                  <a:pt x="198" y="104"/>
                  <a:pt x="156" y="156"/>
                </a:cubicBezTo>
                <a:cubicBezTo>
                  <a:pt x="104" y="198"/>
                  <a:pt x="73" y="260"/>
                  <a:pt x="73" y="333"/>
                </a:cubicBezTo>
                <a:cubicBezTo>
                  <a:pt x="73" y="396"/>
                  <a:pt x="93" y="448"/>
                  <a:pt x="146" y="499"/>
                </a:cubicBezTo>
                <a:cubicBezTo>
                  <a:pt x="146" y="499"/>
                  <a:pt x="146" y="510"/>
                  <a:pt x="156" y="510"/>
                </a:cubicBezTo>
                <a:cubicBezTo>
                  <a:pt x="156" y="520"/>
                  <a:pt x="166" y="531"/>
                  <a:pt x="166" y="541"/>
                </a:cubicBezTo>
                <a:cubicBezTo>
                  <a:pt x="177" y="562"/>
                  <a:pt x="187" y="583"/>
                  <a:pt x="198" y="604"/>
                </a:cubicBezTo>
                <a:cubicBezTo>
                  <a:pt x="208" y="624"/>
                  <a:pt x="218" y="645"/>
                  <a:pt x="229" y="666"/>
                </a:cubicBezTo>
                <a:cubicBezTo>
                  <a:pt x="229" y="697"/>
                  <a:pt x="239" y="708"/>
                  <a:pt x="239" y="718"/>
                </a:cubicBezTo>
                <a:cubicBezTo>
                  <a:pt x="427" y="718"/>
                  <a:pt x="427" y="718"/>
                  <a:pt x="427" y="718"/>
                </a:cubicBezTo>
                <a:cubicBezTo>
                  <a:pt x="427" y="708"/>
                  <a:pt x="427" y="697"/>
                  <a:pt x="437" y="666"/>
                </a:cubicBezTo>
                <a:cubicBezTo>
                  <a:pt x="437" y="645"/>
                  <a:pt x="448" y="624"/>
                  <a:pt x="458" y="604"/>
                </a:cubicBezTo>
                <a:cubicBezTo>
                  <a:pt x="468" y="583"/>
                  <a:pt x="479" y="562"/>
                  <a:pt x="489" y="541"/>
                </a:cubicBezTo>
                <a:cubicBezTo>
                  <a:pt x="489" y="531"/>
                  <a:pt x="500" y="520"/>
                  <a:pt x="510" y="520"/>
                </a:cubicBezTo>
                <a:cubicBezTo>
                  <a:pt x="510" y="510"/>
                  <a:pt x="510" y="499"/>
                  <a:pt x="521" y="499"/>
                </a:cubicBezTo>
                <a:cubicBezTo>
                  <a:pt x="562" y="448"/>
                  <a:pt x="583" y="396"/>
                  <a:pt x="583" y="333"/>
                </a:cubicBezTo>
                <a:close/>
                <a:moveTo>
                  <a:pt x="385" y="416"/>
                </a:moveTo>
                <a:cubicBezTo>
                  <a:pt x="354" y="354"/>
                  <a:pt x="354" y="354"/>
                  <a:pt x="354" y="354"/>
                </a:cubicBezTo>
                <a:cubicBezTo>
                  <a:pt x="333" y="302"/>
                  <a:pt x="333" y="302"/>
                  <a:pt x="333" y="302"/>
                </a:cubicBezTo>
                <a:cubicBezTo>
                  <a:pt x="302" y="354"/>
                  <a:pt x="302" y="354"/>
                  <a:pt x="302" y="354"/>
                </a:cubicBezTo>
                <a:cubicBezTo>
                  <a:pt x="271" y="416"/>
                  <a:pt x="271" y="416"/>
                  <a:pt x="271" y="416"/>
                </a:cubicBezTo>
                <a:cubicBezTo>
                  <a:pt x="239" y="354"/>
                  <a:pt x="239" y="354"/>
                  <a:pt x="239" y="354"/>
                </a:cubicBezTo>
                <a:cubicBezTo>
                  <a:pt x="187" y="385"/>
                  <a:pt x="187" y="385"/>
                  <a:pt x="187" y="385"/>
                </a:cubicBezTo>
                <a:cubicBezTo>
                  <a:pt x="250" y="499"/>
                  <a:pt x="250" y="499"/>
                  <a:pt x="250" y="499"/>
                </a:cubicBezTo>
                <a:cubicBezTo>
                  <a:pt x="271" y="552"/>
                  <a:pt x="271" y="552"/>
                  <a:pt x="271" y="552"/>
                </a:cubicBezTo>
                <a:cubicBezTo>
                  <a:pt x="302" y="499"/>
                  <a:pt x="302" y="499"/>
                  <a:pt x="302" y="499"/>
                </a:cubicBezTo>
                <a:cubicBezTo>
                  <a:pt x="333" y="437"/>
                  <a:pt x="333" y="437"/>
                  <a:pt x="333" y="437"/>
                </a:cubicBezTo>
                <a:cubicBezTo>
                  <a:pt x="364" y="499"/>
                  <a:pt x="364" y="499"/>
                  <a:pt x="364" y="499"/>
                </a:cubicBezTo>
                <a:cubicBezTo>
                  <a:pt x="385" y="552"/>
                  <a:pt x="385" y="552"/>
                  <a:pt x="385" y="552"/>
                </a:cubicBezTo>
                <a:cubicBezTo>
                  <a:pt x="416" y="499"/>
                  <a:pt x="416" y="499"/>
                  <a:pt x="416" y="499"/>
                </a:cubicBezTo>
                <a:cubicBezTo>
                  <a:pt x="479" y="385"/>
                  <a:pt x="479" y="385"/>
                  <a:pt x="479" y="385"/>
                </a:cubicBezTo>
                <a:cubicBezTo>
                  <a:pt x="427" y="354"/>
                  <a:pt x="427" y="354"/>
                  <a:pt x="427" y="354"/>
                </a:cubicBezTo>
                <a:lnTo>
                  <a:pt x="385" y="416"/>
                </a:lnTo>
                <a:close/>
                <a:moveTo>
                  <a:pt x="385" y="416"/>
                </a:moveTo>
                <a:lnTo>
                  <a:pt x="385" y="416"/>
                </a:lnTo>
                <a:close/>
              </a:path>
            </a:pathLst>
          </a:custGeom>
          <a:solidFill>
            <a:schemeClr val="bg1"/>
          </a:solidFill>
          <a:ln>
            <a:noFill/>
          </a:ln>
          <a:effectLst/>
        </p:spPr>
        <p:txBody>
          <a:bodyPr wrap="none" lIns="243848" tIns="121924" rIns="243848" bIns="121924" anchor="ctr"/>
          <a:lstStyle/>
          <a:p>
            <a:pPr defTabSz="1828434">
              <a:defRPr/>
            </a:pPr>
            <a:endParaRPr lang="en-US" sz="2000" dirty="0">
              <a:solidFill>
                <a:srgbClr val="445469"/>
              </a:solidFill>
            </a:endParaRPr>
          </a:p>
        </p:txBody>
      </p:sp>
      <p:cxnSp>
        <p:nvCxnSpPr>
          <p:cNvPr id="9" name="Straight Connector 8">
            <a:extLst>
              <a:ext uri="{FF2B5EF4-FFF2-40B4-BE49-F238E27FC236}">
                <a16:creationId xmlns:a16="http://schemas.microsoft.com/office/drawing/2014/main" id="{99EEF3A7-8006-ED67-5ADA-BFC7DFFC4811}"/>
              </a:ext>
            </a:extLst>
          </p:cNvPr>
          <p:cNvCxnSpPr/>
          <p:nvPr/>
        </p:nvCxnSpPr>
        <p:spPr>
          <a:xfrm>
            <a:off x="1922387" y="4471153"/>
            <a:ext cx="0" cy="819452"/>
          </a:xfrm>
          <a:prstGeom prst="line">
            <a:avLst/>
          </a:prstGeom>
          <a:ln w="28575" cmpd="sng">
            <a:solidFill>
              <a:srgbClr val="F26363"/>
            </a:solidFill>
            <a:prstDash val="dash"/>
            <a:tailEnd type="oval"/>
          </a:ln>
          <a:effectLst/>
        </p:spPr>
        <p:style>
          <a:lnRef idx="2">
            <a:schemeClr val="accent1"/>
          </a:lnRef>
          <a:fillRef idx="0">
            <a:schemeClr val="accent1"/>
          </a:fillRef>
          <a:effectRef idx="1">
            <a:schemeClr val="accent1"/>
          </a:effectRef>
          <a:fontRef idx="minor">
            <a:schemeClr val="tx1"/>
          </a:fontRef>
        </p:style>
      </p:cxnSp>
      <p:sp>
        <p:nvSpPr>
          <p:cNvPr id="10" name="Title 20">
            <a:extLst>
              <a:ext uri="{FF2B5EF4-FFF2-40B4-BE49-F238E27FC236}">
                <a16:creationId xmlns:a16="http://schemas.microsoft.com/office/drawing/2014/main" id="{EC7B5C3B-27F1-09BA-1BB5-DC70D55F6EFD}"/>
              </a:ext>
            </a:extLst>
          </p:cNvPr>
          <p:cNvSpPr txBox="1">
            <a:spLocks/>
          </p:cNvSpPr>
          <p:nvPr/>
        </p:nvSpPr>
        <p:spPr>
          <a:xfrm>
            <a:off x="1522920" y="5534169"/>
            <a:ext cx="793228" cy="369332"/>
          </a:xfrm>
          <a:prstGeom prst="rect">
            <a:avLst/>
          </a:prstGeom>
        </p:spPr>
        <p:txBody>
          <a:bodyPr vert="horz" wrap="non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400" b="1" dirty="0">
                <a:solidFill>
                  <a:srgbClr val="F26363"/>
                </a:solidFill>
                <a:latin typeface="+mn-lt"/>
                <a:cs typeface="Lato Regular"/>
              </a:rPr>
              <a:t>IDEA</a:t>
            </a:r>
          </a:p>
        </p:txBody>
      </p:sp>
      <p:sp>
        <p:nvSpPr>
          <p:cNvPr id="11" name="Title 20">
            <a:extLst>
              <a:ext uri="{FF2B5EF4-FFF2-40B4-BE49-F238E27FC236}">
                <a16:creationId xmlns:a16="http://schemas.microsoft.com/office/drawing/2014/main" id="{0B0BF0F0-0669-9852-0529-4451115372D8}"/>
              </a:ext>
            </a:extLst>
          </p:cNvPr>
          <p:cNvSpPr txBox="1">
            <a:spLocks/>
          </p:cNvSpPr>
          <p:nvPr/>
        </p:nvSpPr>
        <p:spPr>
          <a:xfrm>
            <a:off x="734076" y="5877477"/>
            <a:ext cx="2364717" cy="620424"/>
          </a:xfrm>
          <a:prstGeom prst="rect">
            <a:avLst/>
          </a:prstGeom>
        </p:spPr>
        <p:txBody>
          <a:bodyPr vert="horz" wrap="square" lIns="91439" tIns="45719" rIns="91439" bIns="4571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1600" dirty="0">
                <a:solidFill>
                  <a:srgbClr val="445469"/>
                </a:solidFill>
                <a:latin typeface="Century Gothic" panose="020B0502020202020204" pitchFamily="34" charset="0"/>
                <a:cs typeface="Lato Light"/>
              </a:rPr>
              <a:t>Creativity is the key to success in the future.</a:t>
            </a:r>
          </a:p>
        </p:txBody>
      </p:sp>
      <p:sp>
        <p:nvSpPr>
          <p:cNvPr id="13" name="Oval 12">
            <a:extLst>
              <a:ext uri="{FF2B5EF4-FFF2-40B4-BE49-F238E27FC236}">
                <a16:creationId xmlns:a16="http://schemas.microsoft.com/office/drawing/2014/main" id="{0366989A-F5FC-2092-183B-943DA68685BB}"/>
              </a:ext>
            </a:extLst>
          </p:cNvPr>
          <p:cNvSpPr/>
          <p:nvPr/>
        </p:nvSpPr>
        <p:spPr>
          <a:xfrm>
            <a:off x="3474362" y="3126149"/>
            <a:ext cx="952099" cy="952347"/>
          </a:xfrm>
          <a:prstGeom prst="ellipse">
            <a:avLst/>
          </a:prstGeom>
          <a:solidFill>
            <a:srgbClr val="FF8026"/>
          </a:solidFill>
          <a:ln w="57150" cmpd="sng">
            <a:noFill/>
          </a:ln>
          <a:effectLst/>
        </p:spPr>
        <p:style>
          <a:lnRef idx="1">
            <a:schemeClr val="accent1"/>
          </a:lnRef>
          <a:fillRef idx="3">
            <a:schemeClr val="accent1"/>
          </a:fillRef>
          <a:effectRef idx="2">
            <a:schemeClr val="accent1"/>
          </a:effectRef>
          <a:fontRef idx="minor">
            <a:schemeClr val="lt1"/>
          </a:fontRef>
        </p:style>
        <p:txBody>
          <a:bodyPr lIns="243848" tIns="121924" rIns="243848" bIns="121924" rtlCol="0" anchor="ctr"/>
          <a:lstStyle/>
          <a:p>
            <a:pPr algn="ctr" defTabSz="1828434"/>
            <a:endParaRPr lang="en-US" sz="2000" dirty="0">
              <a:solidFill>
                <a:prstClr val="white"/>
              </a:solidFill>
            </a:endParaRPr>
          </a:p>
        </p:txBody>
      </p:sp>
      <p:sp>
        <p:nvSpPr>
          <p:cNvPr id="14" name="Freeform 17">
            <a:extLst>
              <a:ext uri="{FF2B5EF4-FFF2-40B4-BE49-F238E27FC236}">
                <a16:creationId xmlns:a16="http://schemas.microsoft.com/office/drawing/2014/main" id="{C5A90CAF-AC36-B279-3B9B-D994F3BFC2C8}"/>
              </a:ext>
            </a:extLst>
          </p:cNvPr>
          <p:cNvSpPr>
            <a:spLocks noChangeArrowheads="1"/>
          </p:cNvSpPr>
          <p:nvPr/>
        </p:nvSpPr>
        <p:spPr bwMode="auto">
          <a:xfrm>
            <a:off x="3779268" y="3333664"/>
            <a:ext cx="347602" cy="484941"/>
          </a:xfrm>
          <a:custGeom>
            <a:avLst/>
            <a:gdLst>
              <a:gd name="T0" fmla="*/ 326 w 503"/>
              <a:gd name="T1" fmla="*/ 142 h 703"/>
              <a:gd name="T2" fmla="*/ 168 w 503"/>
              <a:gd name="T3" fmla="*/ 142 h 703"/>
              <a:gd name="T4" fmla="*/ 168 w 503"/>
              <a:gd name="T5" fmla="*/ 134 h 703"/>
              <a:gd name="T6" fmla="*/ 184 w 503"/>
              <a:gd name="T7" fmla="*/ 125 h 703"/>
              <a:gd name="T8" fmla="*/ 310 w 503"/>
              <a:gd name="T9" fmla="*/ 125 h 703"/>
              <a:gd name="T10" fmla="*/ 343 w 503"/>
              <a:gd name="T11" fmla="*/ 0 h 703"/>
              <a:gd name="T12" fmla="*/ 151 w 503"/>
              <a:gd name="T13" fmla="*/ 0 h 703"/>
              <a:gd name="T14" fmla="*/ 176 w 503"/>
              <a:gd name="T15" fmla="*/ 125 h 703"/>
              <a:gd name="T16" fmla="*/ 67 w 503"/>
              <a:gd name="T17" fmla="*/ 67 h 703"/>
              <a:gd name="T18" fmla="*/ 75 w 503"/>
              <a:gd name="T19" fmla="*/ 84 h 703"/>
              <a:gd name="T20" fmla="*/ 168 w 503"/>
              <a:gd name="T21" fmla="*/ 134 h 703"/>
              <a:gd name="T22" fmla="*/ 92 w 503"/>
              <a:gd name="T23" fmla="*/ 134 h 703"/>
              <a:gd name="T24" fmla="*/ 84 w 503"/>
              <a:gd name="T25" fmla="*/ 142 h 703"/>
              <a:gd name="T26" fmla="*/ 126 w 503"/>
              <a:gd name="T27" fmla="*/ 159 h 703"/>
              <a:gd name="T28" fmla="*/ 151 w 503"/>
              <a:gd name="T29" fmla="*/ 151 h 703"/>
              <a:gd name="T30" fmla="*/ 0 w 503"/>
              <a:gd name="T31" fmla="*/ 460 h 703"/>
              <a:gd name="T32" fmla="*/ 251 w 503"/>
              <a:gd name="T33" fmla="*/ 702 h 703"/>
              <a:gd name="T34" fmla="*/ 502 w 503"/>
              <a:gd name="T35" fmla="*/ 452 h 703"/>
              <a:gd name="T36" fmla="*/ 326 w 503"/>
              <a:gd name="T37" fmla="*/ 142 h 703"/>
              <a:gd name="T38" fmla="*/ 318 w 503"/>
              <a:gd name="T39" fmla="*/ 535 h 703"/>
              <a:gd name="T40" fmla="*/ 276 w 503"/>
              <a:gd name="T41" fmla="*/ 560 h 703"/>
              <a:gd name="T42" fmla="*/ 276 w 503"/>
              <a:gd name="T43" fmla="*/ 602 h 703"/>
              <a:gd name="T44" fmla="*/ 234 w 503"/>
              <a:gd name="T45" fmla="*/ 602 h 703"/>
              <a:gd name="T46" fmla="*/ 226 w 503"/>
              <a:gd name="T47" fmla="*/ 560 h 703"/>
              <a:gd name="T48" fmla="*/ 176 w 503"/>
              <a:gd name="T49" fmla="*/ 535 h 703"/>
              <a:gd name="T50" fmla="*/ 151 w 503"/>
              <a:gd name="T51" fmla="*/ 485 h 703"/>
              <a:gd name="T52" fmla="*/ 151 w 503"/>
              <a:gd name="T53" fmla="*/ 468 h 703"/>
              <a:gd name="T54" fmla="*/ 193 w 503"/>
              <a:gd name="T55" fmla="*/ 468 h 703"/>
              <a:gd name="T56" fmla="*/ 193 w 503"/>
              <a:gd name="T57" fmla="*/ 476 h 703"/>
              <a:gd name="T58" fmla="*/ 209 w 503"/>
              <a:gd name="T59" fmla="*/ 510 h 703"/>
              <a:gd name="T60" fmla="*/ 251 w 503"/>
              <a:gd name="T61" fmla="*/ 527 h 703"/>
              <a:gd name="T62" fmla="*/ 293 w 503"/>
              <a:gd name="T63" fmla="*/ 510 h 703"/>
              <a:gd name="T64" fmla="*/ 310 w 503"/>
              <a:gd name="T65" fmla="*/ 476 h 703"/>
              <a:gd name="T66" fmla="*/ 293 w 503"/>
              <a:gd name="T67" fmla="*/ 443 h 703"/>
              <a:gd name="T68" fmla="*/ 243 w 503"/>
              <a:gd name="T69" fmla="*/ 426 h 703"/>
              <a:gd name="T70" fmla="*/ 184 w 503"/>
              <a:gd name="T71" fmla="*/ 393 h 703"/>
              <a:gd name="T72" fmla="*/ 159 w 503"/>
              <a:gd name="T73" fmla="*/ 351 h 703"/>
              <a:gd name="T74" fmla="*/ 184 w 503"/>
              <a:gd name="T75" fmla="*/ 293 h 703"/>
              <a:gd name="T76" fmla="*/ 226 w 503"/>
              <a:gd name="T77" fmla="*/ 276 h 703"/>
              <a:gd name="T78" fmla="*/ 226 w 503"/>
              <a:gd name="T79" fmla="*/ 234 h 703"/>
              <a:gd name="T80" fmla="*/ 268 w 503"/>
              <a:gd name="T81" fmla="*/ 234 h 703"/>
              <a:gd name="T82" fmla="*/ 268 w 503"/>
              <a:gd name="T83" fmla="*/ 267 h 703"/>
              <a:gd name="T84" fmla="*/ 318 w 503"/>
              <a:gd name="T85" fmla="*/ 293 h 703"/>
              <a:gd name="T86" fmla="*/ 343 w 503"/>
              <a:gd name="T87" fmla="*/ 351 h 703"/>
              <a:gd name="T88" fmla="*/ 301 w 503"/>
              <a:gd name="T89" fmla="*/ 351 h 703"/>
              <a:gd name="T90" fmla="*/ 284 w 503"/>
              <a:gd name="T91" fmla="*/ 318 h 703"/>
              <a:gd name="T92" fmla="*/ 251 w 503"/>
              <a:gd name="T93" fmla="*/ 301 h 703"/>
              <a:gd name="T94" fmla="*/ 218 w 503"/>
              <a:gd name="T95" fmla="*/ 318 h 703"/>
              <a:gd name="T96" fmla="*/ 201 w 503"/>
              <a:gd name="T97" fmla="*/ 343 h 703"/>
              <a:gd name="T98" fmla="*/ 218 w 503"/>
              <a:gd name="T99" fmla="*/ 376 h 703"/>
              <a:gd name="T100" fmla="*/ 260 w 503"/>
              <a:gd name="T101" fmla="*/ 393 h 703"/>
              <a:gd name="T102" fmla="*/ 326 w 503"/>
              <a:gd name="T103" fmla="*/ 426 h 703"/>
              <a:gd name="T104" fmla="*/ 351 w 503"/>
              <a:gd name="T105" fmla="*/ 476 h 703"/>
              <a:gd name="T106" fmla="*/ 318 w 503"/>
              <a:gd name="T107" fmla="*/ 535 h 703"/>
              <a:gd name="T108" fmla="*/ 318 w 503"/>
              <a:gd name="T109" fmla="*/ 535 h 703"/>
              <a:gd name="T110" fmla="*/ 318 w 503"/>
              <a:gd name="T111" fmla="*/ 535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03" h="703">
                <a:moveTo>
                  <a:pt x="326" y="142"/>
                </a:moveTo>
                <a:cubicBezTo>
                  <a:pt x="168" y="142"/>
                  <a:pt x="168" y="142"/>
                  <a:pt x="168" y="142"/>
                </a:cubicBezTo>
                <a:cubicBezTo>
                  <a:pt x="168" y="134"/>
                  <a:pt x="168" y="134"/>
                  <a:pt x="168" y="134"/>
                </a:cubicBezTo>
                <a:cubicBezTo>
                  <a:pt x="184" y="125"/>
                  <a:pt x="184" y="125"/>
                  <a:pt x="184" y="125"/>
                </a:cubicBezTo>
                <a:cubicBezTo>
                  <a:pt x="310" y="125"/>
                  <a:pt x="310" y="125"/>
                  <a:pt x="310" y="125"/>
                </a:cubicBezTo>
                <a:cubicBezTo>
                  <a:pt x="343" y="0"/>
                  <a:pt x="343" y="0"/>
                  <a:pt x="343" y="0"/>
                </a:cubicBezTo>
                <a:cubicBezTo>
                  <a:pt x="151" y="0"/>
                  <a:pt x="151" y="0"/>
                  <a:pt x="151" y="0"/>
                </a:cubicBezTo>
                <a:cubicBezTo>
                  <a:pt x="176" y="125"/>
                  <a:pt x="176" y="125"/>
                  <a:pt x="176" y="125"/>
                </a:cubicBezTo>
                <a:cubicBezTo>
                  <a:pt x="159" y="100"/>
                  <a:pt x="109" y="50"/>
                  <a:pt x="67" y="67"/>
                </a:cubicBezTo>
                <a:cubicBezTo>
                  <a:pt x="75" y="84"/>
                  <a:pt x="75" y="84"/>
                  <a:pt x="75" y="84"/>
                </a:cubicBezTo>
                <a:cubicBezTo>
                  <a:pt x="109" y="67"/>
                  <a:pt x="159" y="117"/>
                  <a:pt x="168" y="134"/>
                </a:cubicBezTo>
                <a:cubicBezTo>
                  <a:pt x="142" y="142"/>
                  <a:pt x="109" y="151"/>
                  <a:pt x="92" y="134"/>
                </a:cubicBezTo>
                <a:cubicBezTo>
                  <a:pt x="84" y="142"/>
                  <a:pt x="84" y="142"/>
                  <a:pt x="84" y="142"/>
                </a:cubicBezTo>
                <a:cubicBezTo>
                  <a:pt x="92" y="151"/>
                  <a:pt x="109" y="159"/>
                  <a:pt x="126" y="159"/>
                </a:cubicBezTo>
                <a:cubicBezTo>
                  <a:pt x="134" y="159"/>
                  <a:pt x="142" y="159"/>
                  <a:pt x="151" y="151"/>
                </a:cubicBezTo>
                <a:cubicBezTo>
                  <a:pt x="67" y="217"/>
                  <a:pt x="0" y="351"/>
                  <a:pt x="0" y="460"/>
                </a:cubicBezTo>
                <a:cubicBezTo>
                  <a:pt x="0" y="594"/>
                  <a:pt x="117" y="702"/>
                  <a:pt x="251" y="702"/>
                </a:cubicBezTo>
                <a:cubicBezTo>
                  <a:pt x="393" y="702"/>
                  <a:pt x="502" y="594"/>
                  <a:pt x="502" y="452"/>
                </a:cubicBezTo>
                <a:cubicBezTo>
                  <a:pt x="502" y="343"/>
                  <a:pt x="427" y="192"/>
                  <a:pt x="326" y="142"/>
                </a:cubicBezTo>
                <a:close/>
                <a:moveTo>
                  <a:pt x="318" y="535"/>
                </a:moveTo>
                <a:cubicBezTo>
                  <a:pt x="310" y="552"/>
                  <a:pt x="293" y="552"/>
                  <a:pt x="276" y="560"/>
                </a:cubicBezTo>
                <a:cubicBezTo>
                  <a:pt x="276" y="602"/>
                  <a:pt x="276" y="602"/>
                  <a:pt x="276" y="602"/>
                </a:cubicBezTo>
                <a:cubicBezTo>
                  <a:pt x="234" y="602"/>
                  <a:pt x="234" y="602"/>
                  <a:pt x="234" y="602"/>
                </a:cubicBezTo>
                <a:cubicBezTo>
                  <a:pt x="226" y="560"/>
                  <a:pt x="226" y="560"/>
                  <a:pt x="226" y="560"/>
                </a:cubicBezTo>
                <a:cubicBezTo>
                  <a:pt x="209" y="560"/>
                  <a:pt x="193" y="552"/>
                  <a:pt x="176" y="535"/>
                </a:cubicBezTo>
                <a:cubicBezTo>
                  <a:pt x="159" y="518"/>
                  <a:pt x="151" y="502"/>
                  <a:pt x="151" y="485"/>
                </a:cubicBezTo>
                <a:cubicBezTo>
                  <a:pt x="151" y="468"/>
                  <a:pt x="151" y="468"/>
                  <a:pt x="151" y="468"/>
                </a:cubicBezTo>
                <a:cubicBezTo>
                  <a:pt x="193" y="468"/>
                  <a:pt x="193" y="468"/>
                  <a:pt x="193" y="468"/>
                </a:cubicBezTo>
                <a:cubicBezTo>
                  <a:pt x="193" y="476"/>
                  <a:pt x="193" y="476"/>
                  <a:pt x="193" y="476"/>
                </a:cubicBezTo>
                <a:cubicBezTo>
                  <a:pt x="193" y="493"/>
                  <a:pt x="201" y="502"/>
                  <a:pt x="209" y="510"/>
                </a:cubicBezTo>
                <a:cubicBezTo>
                  <a:pt x="218" y="518"/>
                  <a:pt x="234" y="527"/>
                  <a:pt x="251" y="527"/>
                </a:cubicBezTo>
                <a:cubicBezTo>
                  <a:pt x="268" y="527"/>
                  <a:pt x="284" y="518"/>
                  <a:pt x="293" y="510"/>
                </a:cubicBezTo>
                <a:cubicBezTo>
                  <a:pt x="301" y="502"/>
                  <a:pt x="310" y="493"/>
                  <a:pt x="310" y="476"/>
                </a:cubicBezTo>
                <a:cubicBezTo>
                  <a:pt x="310" y="460"/>
                  <a:pt x="301" y="452"/>
                  <a:pt x="293" y="443"/>
                </a:cubicBezTo>
                <a:cubicBezTo>
                  <a:pt x="284" y="435"/>
                  <a:pt x="268" y="426"/>
                  <a:pt x="243" y="426"/>
                </a:cubicBezTo>
                <a:cubicBezTo>
                  <a:pt x="218" y="418"/>
                  <a:pt x="193" y="410"/>
                  <a:pt x="184" y="393"/>
                </a:cubicBezTo>
                <a:cubicBezTo>
                  <a:pt x="168" y="385"/>
                  <a:pt x="159" y="368"/>
                  <a:pt x="159" y="351"/>
                </a:cubicBezTo>
                <a:cubicBezTo>
                  <a:pt x="159" y="326"/>
                  <a:pt x="168" y="309"/>
                  <a:pt x="184" y="293"/>
                </a:cubicBezTo>
                <a:cubicBezTo>
                  <a:pt x="201" y="284"/>
                  <a:pt x="209" y="276"/>
                  <a:pt x="226" y="276"/>
                </a:cubicBezTo>
                <a:cubicBezTo>
                  <a:pt x="226" y="234"/>
                  <a:pt x="226" y="234"/>
                  <a:pt x="226" y="234"/>
                </a:cubicBezTo>
                <a:cubicBezTo>
                  <a:pt x="268" y="234"/>
                  <a:pt x="268" y="234"/>
                  <a:pt x="268" y="234"/>
                </a:cubicBezTo>
                <a:cubicBezTo>
                  <a:pt x="268" y="267"/>
                  <a:pt x="268" y="267"/>
                  <a:pt x="268" y="267"/>
                </a:cubicBezTo>
                <a:cubicBezTo>
                  <a:pt x="293" y="276"/>
                  <a:pt x="310" y="276"/>
                  <a:pt x="318" y="293"/>
                </a:cubicBezTo>
                <a:cubicBezTo>
                  <a:pt x="335" y="301"/>
                  <a:pt x="343" y="326"/>
                  <a:pt x="343" y="351"/>
                </a:cubicBezTo>
                <a:cubicBezTo>
                  <a:pt x="301" y="351"/>
                  <a:pt x="301" y="351"/>
                  <a:pt x="301" y="351"/>
                </a:cubicBezTo>
                <a:cubicBezTo>
                  <a:pt x="301" y="334"/>
                  <a:pt x="293" y="326"/>
                  <a:pt x="284" y="318"/>
                </a:cubicBezTo>
                <a:cubicBezTo>
                  <a:pt x="284" y="309"/>
                  <a:pt x="268" y="301"/>
                  <a:pt x="251" y="301"/>
                </a:cubicBezTo>
                <a:cubicBezTo>
                  <a:pt x="234" y="301"/>
                  <a:pt x="226" y="309"/>
                  <a:pt x="218" y="318"/>
                </a:cubicBezTo>
                <a:cubicBezTo>
                  <a:pt x="209" y="326"/>
                  <a:pt x="201" y="334"/>
                  <a:pt x="201" y="343"/>
                </a:cubicBezTo>
                <a:cubicBezTo>
                  <a:pt x="201" y="360"/>
                  <a:pt x="209" y="368"/>
                  <a:pt x="218" y="376"/>
                </a:cubicBezTo>
                <a:cubicBezTo>
                  <a:pt x="226" y="385"/>
                  <a:pt x="234" y="385"/>
                  <a:pt x="260" y="393"/>
                </a:cubicBezTo>
                <a:cubicBezTo>
                  <a:pt x="284" y="401"/>
                  <a:pt x="310" y="410"/>
                  <a:pt x="326" y="426"/>
                </a:cubicBezTo>
                <a:cubicBezTo>
                  <a:pt x="343" y="435"/>
                  <a:pt x="351" y="452"/>
                  <a:pt x="351" y="476"/>
                </a:cubicBezTo>
                <a:cubicBezTo>
                  <a:pt x="351" y="502"/>
                  <a:pt x="343" y="518"/>
                  <a:pt x="318" y="535"/>
                </a:cubicBezTo>
                <a:close/>
                <a:moveTo>
                  <a:pt x="318" y="535"/>
                </a:moveTo>
                <a:lnTo>
                  <a:pt x="318" y="535"/>
                </a:lnTo>
                <a:close/>
              </a:path>
            </a:pathLst>
          </a:custGeom>
          <a:solidFill>
            <a:schemeClr val="bg1"/>
          </a:solidFill>
          <a:ln>
            <a:noFill/>
          </a:ln>
          <a:effectLst/>
        </p:spPr>
        <p:txBody>
          <a:bodyPr wrap="none" lIns="243848" tIns="121924" rIns="243848" bIns="121924" anchor="ctr"/>
          <a:lstStyle/>
          <a:p>
            <a:pPr defTabSz="1828434">
              <a:defRPr/>
            </a:pPr>
            <a:endParaRPr lang="en-US" sz="2000" dirty="0">
              <a:solidFill>
                <a:srgbClr val="445469"/>
              </a:solidFill>
            </a:endParaRPr>
          </a:p>
        </p:txBody>
      </p:sp>
      <p:cxnSp>
        <p:nvCxnSpPr>
          <p:cNvPr id="15" name="Straight Connector 14">
            <a:extLst>
              <a:ext uri="{FF2B5EF4-FFF2-40B4-BE49-F238E27FC236}">
                <a16:creationId xmlns:a16="http://schemas.microsoft.com/office/drawing/2014/main" id="{2F71FF4E-55E3-F42D-0BBB-9F06E0C820C4}"/>
              </a:ext>
            </a:extLst>
          </p:cNvPr>
          <p:cNvCxnSpPr/>
          <p:nvPr/>
        </p:nvCxnSpPr>
        <p:spPr>
          <a:xfrm>
            <a:off x="3938855" y="4134441"/>
            <a:ext cx="0" cy="477458"/>
          </a:xfrm>
          <a:prstGeom prst="line">
            <a:avLst/>
          </a:prstGeom>
          <a:ln w="28575" cmpd="sng">
            <a:solidFill>
              <a:srgbClr val="FF8026"/>
            </a:solidFill>
            <a:prstDash val="dash"/>
            <a:tailEnd type="oval"/>
          </a:ln>
          <a:effectLst/>
        </p:spPr>
        <p:style>
          <a:lnRef idx="2">
            <a:schemeClr val="accent1"/>
          </a:lnRef>
          <a:fillRef idx="0">
            <a:schemeClr val="accent1"/>
          </a:fillRef>
          <a:effectRef idx="1">
            <a:schemeClr val="accent1"/>
          </a:effectRef>
          <a:fontRef idx="minor">
            <a:schemeClr val="tx1"/>
          </a:fontRef>
        </p:style>
      </p:cxnSp>
      <p:sp>
        <p:nvSpPr>
          <p:cNvPr id="16" name="Title 20">
            <a:extLst>
              <a:ext uri="{FF2B5EF4-FFF2-40B4-BE49-F238E27FC236}">
                <a16:creationId xmlns:a16="http://schemas.microsoft.com/office/drawing/2014/main" id="{8181737C-92BE-B786-0408-6025E0104B9A}"/>
              </a:ext>
            </a:extLst>
          </p:cNvPr>
          <p:cNvSpPr txBox="1">
            <a:spLocks/>
          </p:cNvSpPr>
          <p:nvPr/>
        </p:nvSpPr>
        <p:spPr>
          <a:xfrm>
            <a:off x="3354293" y="4877981"/>
            <a:ext cx="1175320" cy="369332"/>
          </a:xfrm>
          <a:prstGeom prst="rect">
            <a:avLst/>
          </a:prstGeom>
        </p:spPr>
        <p:txBody>
          <a:bodyPr vert="horz" wrap="non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400" b="1" dirty="0">
                <a:solidFill>
                  <a:srgbClr val="FF8026"/>
                </a:solidFill>
                <a:latin typeface="+mn-lt"/>
                <a:cs typeface="Lato Regular"/>
              </a:rPr>
              <a:t>MONEY</a:t>
            </a:r>
          </a:p>
        </p:txBody>
      </p:sp>
      <p:sp>
        <p:nvSpPr>
          <p:cNvPr id="17" name="Title 20">
            <a:extLst>
              <a:ext uri="{FF2B5EF4-FFF2-40B4-BE49-F238E27FC236}">
                <a16:creationId xmlns:a16="http://schemas.microsoft.com/office/drawing/2014/main" id="{0E5E8FC3-C8A1-DCB0-4715-276914AC8825}"/>
              </a:ext>
            </a:extLst>
          </p:cNvPr>
          <p:cNvSpPr txBox="1">
            <a:spLocks/>
          </p:cNvSpPr>
          <p:nvPr/>
        </p:nvSpPr>
        <p:spPr>
          <a:xfrm>
            <a:off x="2756496" y="5221289"/>
            <a:ext cx="2364717" cy="620424"/>
          </a:xfrm>
          <a:prstGeom prst="rect">
            <a:avLst/>
          </a:prstGeom>
        </p:spPr>
        <p:txBody>
          <a:bodyPr vert="horz" wrap="square" lIns="91439" tIns="45719" rIns="91439" bIns="4571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1600" dirty="0">
                <a:solidFill>
                  <a:srgbClr val="445469"/>
                </a:solidFill>
                <a:latin typeface="Century Gothic" panose="020B0502020202020204" pitchFamily="34" charset="0"/>
                <a:cs typeface="Lato Light"/>
              </a:rPr>
              <a:t>Creativity is the key to success in the future.</a:t>
            </a:r>
          </a:p>
        </p:txBody>
      </p:sp>
      <p:sp>
        <p:nvSpPr>
          <p:cNvPr id="19" name="Oval 18">
            <a:extLst>
              <a:ext uri="{FF2B5EF4-FFF2-40B4-BE49-F238E27FC236}">
                <a16:creationId xmlns:a16="http://schemas.microsoft.com/office/drawing/2014/main" id="{4E9B2FA4-7E0F-944C-C345-CB5267637161}"/>
              </a:ext>
            </a:extLst>
          </p:cNvPr>
          <p:cNvSpPr/>
          <p:nvPr/>
        </p:nvSpPr>
        <p:spPr>
          <a:xfrm>
            <a:off x="5240211" y="2803744"/>
            <a:ext cx="1606180" cy="1606598"/>
          </a:xfrm>
          <a:prstGeom prst="ellipse">
            <a:avLst/>
          </a:prstGeom>
          <a:solidFill>
            <a:srgbClr val="A8436F"/>
          </a:solidFill>
          <a:ln>
            <a:noFill/>
          </a:ln>
          <a:effectLst/>
        </p:spPr>
        <p:style>
          <a:lnRef idx="1">
            <a:schemeClr val="accent1"/>
          </a:lnRef>
          <a:fillRef idx="3">
            <a:schemeClr val="accent1"/>
          </a:fillRef>
          <a:effectRef idx="2">
            <a:schemeClr val="accent1"/>
          </a:effectRef>
          <a:fontRef idx="minor">
            <a:schemeClr val="lt1"/>
          </a:fontRef>
        </p:style>
        <p:txBody>
          <a:bodyPr lIns="243848" tIns="121924" rIns="243848" bIns="121924" rtlCol="0" anchor="ctr"/>
          <a:lstStyle/>
          <a:p>
            <a:pPr algn="ctr" defTabSz="1828434"/>
            <a:endParaRPr lang="en-US" sz="2000" dirty="0">
              <a:solidFill>
                <a:prstClr val="white"/>
              </a:solidFill>
            </a:endParaRPr>
          </a:p>
        </p:txBody>
      </p:sp>
      <p:sp>
        <p:nvSpPr>
          <p:cNvPr id="20" name="Freeform 109">
            <a:extLst>
              <a:ext uri="{FF2B5EF4-FFF2-40B4-BE49-F238E27FC236}">
                <a16:creationId xmlns:a16="http://schemas.microsoft.com/office/drawing/2014/main" id="{7C289F96-EC24-E3BE-AFD1-3465DE2947BE}"/>
              </a:ext>
            </a:extLst>
          </p:cNvPr>
          <p:cNvSpPr>
            <a:spLocks noChangeArrowheads="1"/>
          </p:cNvSpPr>
          <p:nvPr/>
        </p:nvSpPr>
        <p:spPr bwMode="auto">
          <a:xfrm>
            <a:off x="5593425" y="3112764"/>
            <a:ext cx="942544" cy="942790"/>
          </a:xfrm>
          <a:custGeom>
            <a:avLst/>
            <a:gdLst>
              <a:gd name="T0" fmla="*/ 552 w 1105"/>
              <a:gd name="T1" fmla="*/ 0 h 1105"/>
              <a:gd name="T2" fmla="*/ 0 w 1105"/>
              <a:gd name="T3" fmla="*/ 552 h 1105"/>
              <a:gd name="T4" fmla="*/ 552 w 1105"/>
              <a:gd name="T5" fmla="*/ 1104 h 1105"/>
              <a:gd name="T6" fmla="*/ 1104 w 1105"/>
              <a:gd name="T7" fmla="*/ 552 h 1105"/>
              <a:gd name="T8" fmla="*/ 552 w 1105"/>
              <a:gd name="T9" fmla="*/ 0 h 1105"/>
              <a:gd name="T10" fmla="*/ 552 w 1105"/>
              <a:gd name="T11" fmla="*/ 1012 h 1105"/>
              <a:gd name="T12" fmla="*/ 84 w 1105"/>
              <a:gd name="T13" fmla="*/ 552 h 1105"/>
              <a:gd name="T14" fmla="*/ 552 w 1105"/>
              <a:gd name="T15" fmla="*/ 84 h 1105"/>
              <a:gd name="T16" fmla="*/ 1012 w 1105"/>
              <a:gd name="T17" fmla="*/ 552 h 1105"/>
              <a:gd name="T18" fmla="*/ 552 w 1105"/>
              <a:gd name="T19" fmla="*/ 1012 h 1105"/>
              <a:gd name="T20" fmla="*/ 836 w 1105"/>
              <a:gd name="T21" fmla="*/ 410 h 1105"/>
              <a:gd name="T22" fmla="*/ 828 w 1105"/>
              <a:gd name="T23" fmla="*/ 452 h 1105"/>
              <a:gd name="T24" fmla="*/ 560 w 1105"/>
              <a:gd name="T25" fmla="*/ 636 h 1105"/>
              <a:gd name="T26" fmla="*/ 544 w 1105"/>
              <a:gd name="T27" fmla="*/ 636 h 1105"/>
              <a:gd name="T28" fmla="*/ 527 w 1105"/>
              <a:gd name="T29" fmla="*/ 636 h 1105"/>
              <a:gd name="T30" fmla="*/ 518 w 1105"/>
              <a:gd name="T31" fmla="*/ 611 h 1105"/>
              <a:gd name="T32" fmla="*/ 518 w 1105"/>
              <a:gd name="T33" fmla="*/ 218 h 1105"/>
              <a:gd name="T34" fmla="*/ 544 w 1105"/>
              <a:gd name="T35" fmla="*/ 184 h 1105"/>
              <a:gd name="T36" fmla="*/ 577 w 1105"/>
              <a:gd name="T37" fmla="*/ 218 h 1105"/>
              <a:gd name="T38" fmla="*/ 577 w 1105"/>
              <a:gd name="T39" fmla="*/ 552 h 1105"/>
              <a:gd name="T40" fmla="*/ 795 w 1105"/>
              <a:gd name="T41" fmla="*/ 402 h 1105"/>
              <a:gd name="T42" fmla="*/ 836 w 1105"/>
              <a:gd name="T43" fmla="*/ 410 h 1105"/>
              <a:gd name="T44" fmla="*/ 836 w 1105"/>
              <a:gd name="T45" fmla="*/ 410 h 1105"/>
              <a:gd name="T46" fmla="*/ 836 w 1105"/>
              <a:gd name="T47" fmla="*/ 410 h 1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05" h="1105">
                <a:moveTo>
                  <a:pt x="552" y="0"/>
                </a:moveTo>
                <a:cubicBezTo>
                  <a:pt x="243" y="0"/>
                  <a:pt x="0" y="243"/>
                  <a:pt x="0" y="552"/>
                </a:cubicBezTo>
                <a:cubicBezTo>
                  <a:pt x="0" y="853"/>
                  <a:pt x="243" y="1104"/>
                  <a:pt x="552" y="1104"/>
                </a:cubicBezTo>
                <a:cubicBezTo>
                  <a:pt x="853" y="1104"/>
                  <a:pt x="1104" y="853"/>
                  <a:pt x="1104" y="552"/>
                </a:cubicBezTo>
                <a:cubicBezTo>
                  <a:pt x="1104" y="243"/>
                  <a:pt x="853" y="0"/>
                  <a:pt x="552" y="0"/>
                </a:cubicBezTo>
                <a:close/>
                <a:moveTo>
                  <a:pt x="552" y="1012"/>
                </a:moveTo>
                <a:cubicBezTo>
                  <a:pt x="293" y="1012"/>
                  <a:pt x="84" y="803"/>
                  <a:pt x="84" y="552"/>
                </a:cubicBezTo>
                <a:cubicBezTo>
                  <a:pt x="84" y="293"/>
                  <a:pt x="293" y="84"/>
                  <a:pt x="552" y="84"/>
                </a:cubicBezTo>
                <a:cubicBezTo>
                  <a:pt x="803" y="84"/>
                  <a:pt x="1012" y="293"/>
                  <a:pt x="1012" y="552"/>
                </a:cubicBezTo>
                <a:cubicBezTo>
                  <a:pt x="1012" y="803"/>
                  <a:pt x="803" y="1012"/>
                  <a:pt x="552" y="1012"/>
                </a:cubicBezTo>
                <a:close/>
                <a:moveTo>
                  <a:pt x="836" y="410"/>
                </a:moveTo>
                <a:cubicBezTo>
                  <a:pt x="845" y="419"/>
                  <a:pt x="845" y="435"/>
                  <a:pt x="828" y="452"/>
                </a:cubicBezTo>
                <a:cubicBezTo>
                  <a:pt x="560" y="636"/>
                  <a:pt x="560" y="636"/>
                  <a:pt x="560" y="636"/>
                </a:cubicBezTo>
                <a:cubicBezTo>
                  <a:pt x="552" y="636"/>
                  <a:pt x="552" y="636"/>
                  <a:pt x="544" y="636"/>
                </a:cubicBezTo>
                <a:cubicBezTo>
                  <a:pt x="544" y="636"/>
                  <a:pt x="535" y="636"/>
                  <a:pt x="527" y="636"/>
                </a:cubicBezTo>
                <a:cubicBezTo>
                  <a:pt x="518" y="628"/>
                  <a:pt x="518" y="619"/>
                  <a:pt x="518" y="611"/>
                </a:cubicBezTo>
                <a:cubicBezTo>
                  <a:pt x="518" y="218"/>
                  <a:pt x="518" y="218"/>
                  <a:pt x="518" y="218"/>
                </a:cubicBezTo>
                <a:cubicBezTo>
                  <a:pt x="518" y="201"/>
                  <a:pt x="527" y="184"/>
                  <a:pt x="544" y="184"/>
                </a:cubicBezTo>
                <a:cubicBezTo>
                  <a:pt x="560" y="184"/>
                  <a:pt x="577" y="201"/>
                  <a:pt x="577" y="218"/>
                </a:cubicBezTo>
                <a:cubicBezTo>
                  <a:pt x="577" y="552"/>
                  <a:pt x="577" y="552"/>
                  <a:pt x="577" y="552"/>
                </a:cubicBezTo>
                <a:cubicBezTo>
                  <a:pt x="795" y="402"/>
                  <a:pt x="795" y="402"/>
                  <a:pt x="795" y="402"/>
                </a:cubicBezTo>
                <a:cubicBezTo>
                  <a:pt x="811" y="393"/>
                  <a:pt x="828" y="393"/>
                  <a:pt x="836" y="410"/>
                </a:cubicBezTo>
                <a:close/>
                <a:moveTo>
                  <a:pt x="836" y="410"/>
                </a:moveTo>
                <a:lnTo>
                  <a:pt x="836" y="410"/>
                </a:lnTo>
                <a:close/>
              </a:path>
            </a:pathLst>
          </a:custGeom>
          <a:solidFill>
            <a:schemeClr val="bg1"/>
          </a:solidFill>
          <a:ln>
            <a:noFill/>
          </a:ln>
          <a:effectLst/>
        </p:spPr>
        <p:txBody>
          <a:bodyPr wrap="none" lIns="243848" tIns="121924" rIns="243848" bIns="121924" anchor="ctr"/>
          <a:lstStyle/>
          <a:p>
            <a:pPr defTabSz="1828434">
              <a:defRPr/>
            </a:pPr>
            <a:endParaRPr lang="en-US" sz="2000" dirty="0">
              <a:solidFill>
                <a:srgbClr val="445469"/>
              </a:solidFill>
            </a:endParaRPr>
          </a:p>
        </p:txBody>
      </p:sp>
      <p:cxnSp>
        <p:nvCxnSpPr>
          <p:cNvPr id="21" name="Straight Connector 20">
            <a:extLst>
              <a:ext uri="{FF2B5EF4-FFF2-40B4-BE49-F238E27FC236}">
                <a16:creationId xmlns:a16="http://schemas.microsoft.com/office/drawing/2014/main" id="{D6A0118F-F8B1-0C39-6B30-FE99793FB614}"/>
              </a:ext>
            </a:extLst>
          </p:cNvPr>
          <p:cNvCxnSpPr/>
          <p:nvPr/>
        </p:nvCxnSpPr>
        <p:spPr>
          <a:xfrm>
            <a:off x="6074513" y="4459616"/>
            <a:ext cx="0" cy="819452"/>
          </a:xfrm>
          <a:prstGeom prst="line">
            <a:avLst/>
          </a:prstGeom>
          <a:ln w="28575" cmpd="sng">
            <a:solidFill>
              <a:srgbClr val="A8436F"/>
            </a:solidFill>
            <a:prstDash val="dash"/>
            <a:tailEnd type="oval"/>
          </a:ln>
          <a:effectLst/>
        </p:spPr>
        <p:style>
          <a:lnRef idx="2">
            <a:schemeClr val="accent1"/>
          </a:lnRef>
          <a:fillRef idx="0">
            <a:schemeClr val="accent1"/>
          </a:fillRef>
          <a:effectRef idx="1">
            <a:schemeClr val="accent1"/>
          </a:effectRef>
          <a:fontRef idx="minor">
            <a:schemeClr val="tx1"/>
          </a:fontRef>
        </p:style>
      </p:cxnSp>
      <p:sp>
        <p:nvSpPr>
          <p:cNvPr id="22" name="Title 20">
            <a:extLst>
              <a:ext uri="{FF2B5EF4-FFF2-40B4-BE49-F238E27FC236}">
                <a16:creationId xmlns:a16="http://schemas.microsoft.com/office/drawing/2014/main" id="{7E60E2FA-69D0-6D34-3D41-AE0659935EFB}"/>
              </a:ext>
            </a:extLst>
          </p:cNvPr>
          <p:cNvSpPr txBox="1">
            <a:spLocks/>
          </p:cNvSpPr>
          <p:nvPr/>
        </p:nvSpPr>
        <p:spPr>
          <a:xfrm>
            <a:off x="5663710" y="5534170"/>
            <a:ext cx="838689" cy="369332"/>
          </a:xfrm>
          <a:prstGeom prst="rect">
            <a:avLst/>
          </a:prstGeom>
        </p:spPr>
        <p:txBody>
          <a:bodyPr vert="horz" wrap="non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400" b="1" dirty="0">
                <a:solidFill>
                  <a:srgbClr val="A8436F"/>
                </a:solidFill>
                <a:latin typeface="+mn-lt"/>
                <a:cs typeface="Lato Regular"/>
              </a:rPr>
              <a:t>TIME</a:t>
            </a:r>
          </a:p>
        </p:txBody>
      </p:sp>
      <p:sp>
        <p:nvSpPr>
          <p:cNvPr id="23" name="Title 20">
            <a:extLst>
              <a:ext uri="{FF2B5EF4-FFF2-40B4-BE49-F238E27FC236}">
                <a16:creationId xmlns:a16="http://schemas.microsoft.com/office/drawing/2014/main" id="{0FB3CDB9-3182-61F2-F46A-BCA4C6386EF3}"/>
              </a:ext>
            </a:extLst>
          </p:cNvPr>
          <p:cNvSpPr txBox="1">
            <a:spLocks/>
          </p:cNvSpPr>
          <p:nvPr/>
        </p:nvSpPr>
        <p:spPr>
          <a:xfrm>
            <a:off x="4897596" y="5877479"/>
            <a:ext cx="2364717" cy="620424"/>
          </a:xfrm>
          <a:prstGeom prst="rect">
            <a:avLst/>
          </a:prstGeom>
        </p:spPr>
        <p:txBody>
          <a:bodyPr vert="horz" wrap="square" lIns="91439" tIns="45719" rIns="91439" bIns="4571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1600" dirty="0">
                <a:solidFill>
                  <a:srgbClr val="445469"/>
                </a:solidFill>
                <a:latin typeface="Century Gothic" panose="020B0502020202020204" pitchFamily="34" charset="0"/>
                <a:cs typeface="Lato Light"/>
              </a:rPr>
              <a:t>Creativity is the key to success in the future.</a:t>
            </a:r>
          </a:p>
        </p:txBody>
      </p:sp>
      <p:sp>
        <p:nvSpPr>
          <p:cNvPr id="25" name="Oval 24">
            <a:extLst>
              <a:ext uri="{FF2B5EF4-FFF2-40B4-BE49-F238E27FC236}">
                <a16:creationId xmlns:a16="http://schemas.microsoft.com/office/drawing/2014/main" id="{161C007D-B765-C5BE-1C56-6FC15BC659CA}"/>
              </a:ext>
            </a:extLst>
          </p:cNvPr>
          <p:cNvSpPr/>
          <p:nvPr/>
        </p:nvSpPr>
        <p:spPr>
          <a:xfrm>
            <a:off x="7678878" y="3126150"/>
            <a:ext cx="952099" cy="952347"/>
          </a:xfrm>
          <a:prstGeom prst="ellipse">
            <a:avLst/>
          </a:prstGeom>
          <a:solidFill>
            <a:srgbClr val="419CCC"/>
          </a:solidFill>
          <a:ln w="57150" cmpd="sng">
            <a:noFill/>
          </a:ln>
          <a:effectLst/>
        </p:spPr>
        <p:style>
          <a:lnRef idx="1">
            <a:schemeClr val="accent1"/>
          </a:lnRef>
          <a:fillRef idx="3">
            <a:schemeClr val="accent1"/>
          </a:fillRef>
          <a:effectRef idx="2">
            <a:schemeClr val="accent1"/>
          </a:effectRef>
          <a:fontRef idx="minor">
            <a:schemeClr val="lt1"/>
          </a:fontRef>
        </p:style>
        <p:txBody>
          <a:bodyPr lIns="243848" tIns="121924" rIns="243848" bIns="121924" rtlCol="0" anchor="ctr"/>
          <a:lstStyle/>
          <a:p>
            <a:pPr algn="ctr" defTabSz="1828434"/>
            <a:endParaRPr lang="en-US" sz="2000" dirty="0">
              <a:solidFill>
                <a:prstClr val="white"/>
              </a:solidFill>
            </a:endParaRPr>
          </a:p>
        </p:txBody>
      </p:sp>
      <p:cxnSp>
        <p:nvCxnSpPr>
          <p:cNvPr id="26" name="Straight Connector 25">
            <a:extLst>
              <a:ext uri="{FF2B5EF4-FFF2-40B4-BE49-F238E27FC236}">
                <a16:creationId xmlns:a16="http://schemas.microsoft.com/office/drawing/2014/main" id="{F33DE7D7-03C6-3379-3D3B-C1447C00B8DE}"/>
              </a:ext>
            </a:extLst>
          </p:cNvPr>
          <p:cNvCxnSpPr/>
          <p:nvPr/>
        </p:nvCxnSpPr>
        <p:spPr>
          <a:xfrm>
            <a:off x="8170537" y="4134442"/>
            <a:ext cx="0" cy="477458"/>
          </a:xfrm>
          <a:prstGeom prst="line">
            <a:avLst/>
          </a:prstGeom>
          <a:ln w="28575" cmpd="sng">
            <a:solidFill>
              <a:srgbClr val="419CCC"/>
            </a:solidFill>
            <a:prstDash val="dash"/>
            <a:tailEnd type="oval"/>
          </a:ln>
          <a:effectLst/>
        </p:spPr>
        <p:style>
          <a:lnRef idx="2">
            <a:schemeClr val="accent1"/>
          </a:lnRef>
          <a:fillRef idx="0">
            <a:schemeClr val="accent1"/>
          </a:fillRef>
          <a:effectRef idx="1">
            <a:schemeClr val="accent1"/>
          </a:effectRef>
          <a:fontRef idx="minor">
            <a:schemeClr val="tx1"/>
          </a:fontRef>
        </p:style>
      </p:cxnSp>
      <p:grpSp>
        <p:nvGrpSpPr>
          <p:cNvPr id="27" name="Group 4698">
            <a:extLst>
              <a:ext uri="{FF2B5EF4-FFF2-40B4-BE49-F238E27FC236}">
                <a16:creationId xmlns:a16="http://schemas.microsoft.com/office/drawing/2014/main" id="{65B78339-F1EA-F734-AE57-814C9B74BBB4}"/>
              </a:ext>
            </a:extLst>
          </p:cNvPr>
          <p:cNvGrpSpPr>
            <a:grpSpLocks/>
          </p:cNvGrpSpPr>
          <p:nvPr/>
        </p:nvGrpSpPr>
        <p:grpSpPr bwMode="auto">
          <a:xfrm>
            <a:off x="7910554" y="3359930"/>
            <a:ext cx="465905" cy="456669"/>
            <a:chOff x="5427663" y="4046537"/>
            <a:chExt cx="395287" cy="387350"/>
          </a:xfrm>
          <a:solidFill>
            <a:schemeClr val="bg1"/>
          </a:solidFill>
        </p:grpSpPr>
        <p:sp>
          <p:nvSpPr>
            <p:cNvPr id="30" name="Freeform 418">
              <a:extLst>
                <a:ext uri="{FF2B5EF4-FFF2-40B4-BE49-F238E27FC236}">
                  <a16:creationId xmlns:a16="http://schemas.microsoft.com/office/drawing/2014/main" id="{D886A6D1-1782-0C12-7572-B15CD1783313}"/>
                </a:ext>
              </a:extLst>
            </p:cNvPr>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 name="T46" fmla="*/ 301 w 520"/>
                <a:gd name="T47" fmla="*/ 75 h 511"/>
                <a:gd name="T48" fmla="*/ 301 w 520"/>
                <a:gd name="T49"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close/>
                  <a:moveTo>
                    <a:pt x="301" y="75"/>
                  </a:moveTo>
                  <a:lnTo>
                    <a:pt x="301" y="75"/>
                  </a:lnTo>
                  <a:close/>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2000" dirty="0">
                <a:solidFill>
                  <a:srgbClr val="445469"/>
                </a:solidFill>
              </a:endParaRPr>
            </a:p>
          </p:txBody>
        </p:sp>
        <p:sp>
          <p:nvSpPr>
            <p:cNvPr id="31" name="Freeform 419">
              <a:extLst>
                <a:ext uri="{FF2B5EF4-FFF2-40B4-BE49-F238E27FC236}">
                  <a16:creationId xmlns:a16="http://schemas.microsoft.com/office/drawing/2014/main" id="{27BDE379-54CE-DEBC-409F-D8928D839317}"/>
                </a:ext>
              </a:extLst>
            </p:cNvPr>
            <p:cNvSpPr>
              <a:spLocks noChangeArrowheads="1"/>
            </p:cNvSpPr>
            <p:nvPr/>
          </p:nvSpPr>
          <p:spPr bwMode="auto">
            <a:xfrm>
              <a:off x="5635625" y="4046537"/>
              <a:ext cx="187325" cy="184150"/>
            </a:xfrm>
            <a:custGeom>
              <a:avLst/>
              <a:gdLst>
                <a:gd name="T0" fmla="*/ 301 w 520"/>
                <a:gd name="T1" fmla="*/ 75 h 511"/>
                <a:gd name="T2" fmla="*/ 444 w 520"/>
                <a:gd name="T3" fmla="*/ 217 h 511"/>
                <a:gd name="T4" fmla="*/ 394 w 520"/>
                <a:gd name="T5" fmla="*/ 267 h 511"/>
                <a:gd name="T6" fmla="*/ 327 w 520"/>
                <a:gd name="T7" fmla="*/ 200 h 511"/>
                <a:gd name="T8" fmla="*/ 301 w 520"/>
                <a:gd name="T9" fmla="*/ 225 h 511"/>
                <a:gd name="T10" fmla="*/ 368 w 520"/>
                <a:gd name="T11" fmla="*/ 292 h 511"/>
                <a:gd name="T12" fmla="*/ 335 w 520"/>
                <a:gd name="T13" fmla="*/ 326 h 511"/>
                <a:gd name="T14" fmla="*/ 293 w 520"/>
                <a:gd name="T15" fmla="*/ 275 h 511"/>
                <a:gd name="T16" fmla="*/ 268 w 520"/>
                <a:gd name="T17" fmla="*/ 309 h 511"/>
                <a:gd name="T18" fmla="*/ 310 w 520"/>
                <a:gd name="T19" fmla="*/ 351 h 511"/>
                <a:gd name="T20" fmla="*/ 268 w 520"/>
                <a:gd name="T21" fmla="*/ 393 h 511"/>
                <a:gd name="T22" fmla="*/ 201 w 520"/>
                <a:gd name="T23" fmla="*/ 326 h 511"/>
                <a:gd name="T24" fmla="*/ 168 w 520"/>
                <a:gd name="T25" fmla="*/ 351 h 511"/>
                <a:gd name="T26" fmla="*/ 243 w 520"/>
                <a:gd name="T27" fmla="*/ 418 h 511"/>
                <a:gd name="T28" fmla="*/ 209 w 520"/>
                <a:gd name="T29" fmla="*/ 443 h 511"/>
                <a:gd name="T30" fmla="*/ 168 w 520"/>
                <a:gd name="T31" fmla="*/ 401 h 511"/>
                <a:gd name="T32" fmla="*/ 134 w 520"/>
                <a:gd name="T33" fmla="*/ 426 h 511"/>
                <a:gd name="T34" fmla="*/ 218 w 520"/>
                <a:gd name="T35" fmla="*/ 510 h 511"/>
                <a:gd name="T36" fmla="*/ 519 w 520"/>
                <a:gd name="T37" fmla="*/ 217 h 511"/>
                <a:gd name="T38" fmla="*/ 301 w 520"/>
                <a:gd name="T39" fmla="*/ 0 h 511"/>
                <a:gd name="T40" fmla="*/ 0 w 520"/>
                <a:gd name="T41" fmla="*/ 292 h 511"/>
                <a:gd name="T42" fmla="*/ 34 w 520"/>
                <a:gd name="T43" fmla="*/ 334 h 511"/>
                <a:gd name="T44" fmla="*/ 301 w 520"/>
                <a:gd name="T45"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0" h="511">
                  <a:moveTo>
                    <a:pt x="301" y="75"/>
                  </a:moveTo>
                  <a:lnTo>
                    <a:pt x="444" y="217"/>
                  </a:lnTo>
                  <a:lnTo>
                    <a:pt x="394" y="267"/>
                  </a:lnTo>
                  <a:lnTo>
                    <a:pt x="327" y="200"/>
                  </a:lnTo>
                  <a:lnTo>
                    <a:pt x="301" y="225"/>
                  </a:lnTo>
                  <a:lnTo>
                    <a:pt x="368" y="292"/>
                  </a:lnTo>
                  <a:lnTo>
                    <a:pt x="335" y="326"/>
                  </a:lnTo>
                  <a:lnTo>
                    <a:pt x="293" y="275"/>
                  </a:lnTo>
                  <a:lnTo>
                    <a:pt x="268" y="309"/>
                  </a:lnTo>
                  <a:lnTo>
                    <a:pt x="310" y="351"/>
                  </a:lnTo>
                  <a:lnTo>
                    <a:pt x="268" y="393"/>
                  </a:lnTo>
                  <a:lnTo>
                    <a:pt x="201" y="326"/>
                  </a:lnTo>
                  <a:lnTo>
                    <a:pt x="168" y="351"/>
                  </a:lnTo>
                  <a:lnTo>
                    <a:pt x="243" y="418"/>
                  </a:lnTo>
                  <a:lnTo>
                    <a:pt x="209" y="443"/>
                  </a:lnTo>
                  <a:lnTo>
                    <a:pt x="168" y="401"/>
                  </a:lnTo>
                  <a:lnTo>
                    <a:pt x="134" y="426"/>
                  </a:lnTo>
                  <a:lnTo>
                    <a:pt x="218" y="510"/>
                  </a:lnTo>
                  <a:lnTo>
                    <a:pt x="519" y="217"/>
                  </a:lnTo>
                  <a:lnTo>
                    <a:pt x="301" y="0"/>
                  </a:lnTo>
                  <a:lnTo>
                    <a:pt x="0" y="292"/>
                  </a:lnTo>
                  <a:lnTo>
                    <a:pt x="34" y="334"/>
                  </a:lnTo>
                  <a:lnTo>
                    <a:pt x="301" y="75"/>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2000" dirty="0">
                <a:solidFill>
                  <a:srgbClr val="445469"/>
                </a:solidFill>
              </a:endParaRPr>
            </a:p>
          </p:txBody>
        </p:sp>
        <p:sp>
          <p:nvSpPr>
            <p:cNvPr id="32" name="Freeform 420">
              <a:extLst>
                <a:ext uri="{FF2B5EF4-FFF2-40B4-BE49-F238E27FC236}">
                  <a16:creationId xmlns:a16="http://schemas.microsoft.com/office/drawing/2014/main" id="{4AF3CF8D-0E08-95A6-E298-C51A255BCEF0}"/>
                </a:ext>
              </a:extLst>
            </p:cNvPr>
            <p:cNvSpPr>
              <a:spLocks noChangeArrowheads="1"/>
            </p:cNvSpPr>
            <p:nvPr/>
          </p:nvSpPr>
          <p:spPr bwMode="auto">
            <a:xfrm>
              <a:off x="5743575" y="40735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2000" dirty="0">
                <a:solidFill>
                  <a:srgbClr val="445469"/>
                </a:solidFill>
              </a:endParaRPr>
            </a:p>
          </p:txBody>
        </p:sp>
        <p:sp>
          <p:nvSpPr>
            <p:cNvPr id="33" name="Freeform 421">
              <a:extLst>
                <a:ext uri="{FF2B5EF4-FFF2-40B4-BE49-F238E27FC236}">
                  <a16:creationId xmlns:a16="http://schemas.microsoft.com/office/drawing/2014/main" id="{4E1DD8B0-483F-E8F4-E012-4E0E6BD2DC16}"/>
                </a:ext>
              </a:extLst>
            </p:cNvPr>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 name="T54" fmla="*/ 451 w 569"/>
                <a:gd name="T55" fmla="*/ 158 h 569"/>
                <a:gd name="T56" fmla="*/ 451 w 569"/>
                <a:gd name="T57"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close/>
                  <a:moveTo>
                    <a:pt x="451" y="158"/>
                  </a:moveTo>
                  <a:lnTo>
                    <a:pt x="451" y="158"/>
                  </a:lnTo>
                  <a:close/>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2000" dirty="0">
                <a:solidFill>
                  <a:srgbClr val="445469"/>
                </a:solidFill>
              </a:endParaRPr>
            </a:p>
          </p:txBody>
        </p:sp>
        <p:sp>
          <p:nvSpPr>
            <p:cNvPr id="34" name="Freeform 422">
              <a:extLst>
                <a:ext uri="{FF2B5EF4-FFF2-40B4-BE49-F238E27FC236}">
                  <a16:creationId xmlns:a16="http://schemas.microsoft.com/office/drawing/2014/main" id="{093F0620-E85C-DDEB-5E5C-EA540ACA53B5}"/>
                </a:ext>
              </a:extLst>
            </p:cNvPr>
            <p:cNvSpPr>
              <a:spLocks noChangeArrowheads="1"/>
            </p:cNvSpPr>
            <p:nvPr/>
          </p:nvSpPr>
          <p:spPr bwMode="auto">
            <a:xfrm>
              <a:off x="5427663" y="4229099"/>
              <a:ext cx="204787" cy="204788"/>
            </a:xfrm>
            <a:custGeom>
              <a:avLst/>
              <a:gdLst>
                <a:gd name="T0" fmla="*/ 451 w 569"/>
                <a:gd name="T1" fmla="*/ 158 h 569"/>
                <a:gd name="T2" fmla="*/ 501 w 569"/>
                <a:gd name="T3" fmla="*/ 209 h 569"/>
                <a:gd name="T4" fmla="*/ 468 w 569"/>
                <a:gd name="T5" fmla="*/ 251 h 569"/>
                <a:gd name="T6" fmla="*/ 393 w 569"/>
                <a:gd name="T7" fmla="*/ 175 h 569"/>
                <a:gd name="T8" fmla="*/ 368 w 569"/>
                <a:gd name="T9" fmla="*/ 200 h 569"/>
                <a:gd name="T10" fmla="*/ 443 w 569"/>
                <a:gd name="T11" fmla="*/ 275 h 569"/>
                <a:gd name="T12" fmla="*/ 409 w 569"/>
                <a:gd name="T13" fmla="*/ 309 h 569"/>
                <a:gd name="T14" fmla="*/ 359 w 569"/>
                <a:gd name="T15" fmla="*/ 251 h 569"/>
                <a:gd name="T16" fmla="*/ 334 w 569"/>
                <a:gd name="T17" fmla="*/ 284 h 569"/>
                <a:gd name="T18" fmla="*/ 384 w 569"/>
                <a:gd name="T19" fmla="*/ 334 h 569"/>
                <a:gd name="T20" fmla="*/ 342 w 569"/>
                <a:gd name="T21" fmla="*/ 376 h 569"/>
                <a:gd name="T22" fmla="*/ 267 w 569"/>
                <a:gd name="T23" fmla="*/ 301 h 569"/>
                <a:gd name="T24" fmla="*/ 234 w 569"/>
                <a:gd name="T25" fmla="*/ 326 h 569"/>
                <a:gd name="T26" fmla="*/ 309 w 569"/>
                <a:gd name="T27" fmla="*/ 401 h 569"/>
                <a:gd name="T28" fmla="*/ 284 w 569"/>
                <a:gd name="T29" fmla="*/ 434 h 569"/>
                <a:gd name="T30" fmla="*/ 234 w 569"/>
                <a:gd name="T31" fmla="*/ 376 h 569"/>
                <a:gd name="T32" fmla="*/ 200 w 569"/>
                <a:gd name="T33" fmla="*/ 409 h 569"/>
                <a:gd name="T34" fmla="*/ 250 w 569"/>
                <a:gd name="T35" fmla="*/ 459 h 569"/>
                <a:gd name="T36" fmla="*/ 217 w 569"/>
                <a:gd name="T37" fmla="*/ 493 h 569"/>
                <a:gd name="T38" fmla="*/ 75 w 569"/>
                <a:gd name="T39" fmla="*/ 351 h 569"/>
                <a:gd name="T40" fmla="*/ 393 w 569"/>
                <a:gd name="T41" fmla="*/ 41 h 569"/>
                <a:gd name="T42" fmla="*/ 351 w 569"/>
                <a:gd name="T43" fmla="*/ 0 h 569"/>
                <a:gd name="T44" fmla="*/ 0 w 569"/>
                <a:gd name="T45" fmla="*/ 351 h 569"/>
                <a:gd name="T46" fmla="*/ 217 w 569"/>
                <a:gd name="T47" fmla="*/ 568 h 569"/>
                <a:gd name="T48" fmla="*/ 568 w 569"/>
                <a:gd name="T49" fmla="*/ 225 h 569"/>
                <a:gd name="T50" fmla="*/ 484 w 569"/>
                <a:gd name="T51" fmla="*/ 133 h 569"/>
                <a:gd name="T52" fmla="*/ 451 w 569"/>
                <a:gd name="T53" fmla="*/ 15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9" h="569">
                  <a:moveTo>
                    <a:pt x="451" y="158"/>
                  </a:moveTo>
                  <a:lnTo>
                    <a:pt x="501" y="209"/>
                  </a:lnTo>
                  <a:lnTo>
                    <a:pt x="468" y="251"/>
                  </a:lnTo>
                  <a:lnTo>
                    <a:pt x="393" y="175"/>
                  </a:lnTo>
                  <a:lnTo>
                    <a:pt x="368" y="200"/>
                  </a:lnTo>
                  <a:lnTo>
                    <a:pt x="443" y="275"/>
                  </a:lnTo>
                  <a:lnTo>
                    <a:pt x="409" y="309"/>
                  </a:lnTo>
                  <a:lnTo>
                    <a:pt x="359" y="251"/>
                  </a:lnTo>
                  <a:lnTo>
                    <a:pt x="334" y="284"/>
                  </a:lnTo>
                  <a:lnTo>
                    <a:pt x="384" y="334"/>
                  </a:lnTo>
                  <a:lnTo>
                    <a:pt x="342" y="376"/>
                  </a:lnTo>
                  <a:lnTo>
                    <a:pt x="267" y="301"/>
                  </a:lnTo>
                  <a:lnTo>
                    <a:pt x="234" y="326"/>
                  </a:lnTo>
                  <a:lnTo>
                    <a:pt x="309" y="401"/>
                  </a:lnTo>
                  <a:lnTo>
                    <a:pt x="284" y="434"/>
                  </a:lnTo>
                  <a:lnTo>
                    <a:pt x="234" y="376"/>
                  </a:lnTo>
                  <a:lnTo>
                    <a:pt x="200" y="409"/>
                  </a:lnTo>
                  <a:lnTo>
                    <a:pt x="250" y="459"/>
                  </a:lnTo>
                  <a:lnTo>
                    <a:pt x="217" y="493"/>
                  </a:lnTo>
                  <a:lnTo>
                    <a:pt x="75" y="351"/>
                  </a:lnTo>
                  <a:lnTo>
                    <a:pt x="393" y="41"/>
                  </a:lnTo>
                  <a:lnTo>
                    <a:pt x="351" y="0"/>
                  </a:lnTo>
                  <a:lnTo>
                    <a:pt x="0" y="351"/>
                  </a:lnTo>
                  <a:lnTo>
                    <a:pt x="217" y="568"/>
                  </a:lnTo>
                  <a:lnTo>
                    <a:pt x="568" y="225"/>
                  </a:lnTo>
                  <a:lnTo>
                    <a:pt x="484" y="133"/>
                  </a:lnTo>
                  <a:lnTo>
                    <a:pt x="451" y="158"/>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2000" dirty="0">
                <a:solidFill>
                  <a:srgbClr val="445469"/>
                </a:solidFill>
              </a:endParaRPr>
            </a:p>
          </p:txBody>
        </p:sp>
        <p:sp>
          <p:nvSpPr>
            <p:cNvPr id="35" name="Freeform 423">
              <a:extLst>
                <a:ext uri="{FF2B5EF4-FFF2-40B4-BE49-F238E27FC236}">
                  <a16:creationId xmlns:a16="http://schemas.microsoft.com/office/drawing/2014/main" id="{CF7E120E-9DED-B3CC-DE69-2E786CE30235}"/>
                </a:ext>
              </a:extLst>
            </p:cNvPr>
            <p:cNvSpPr>
              <a:spLocks noChangeArrowheads="1"/>
            </p:cNvSpPr>
            <p:nvPr/>
          </p:nvSpPr>
          <p:spPr bwMode="auto">
            <a:xfrm>
              <a:off x="5591175" y="4286249"/>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2000" dirty="0">
                <a:solidFill>
                  <a:srgbClr val="445469"/>
                </a:solidFill>
              </a:endParaRPr>
            </a:p>
          </p:txBody>
        </p:sp>
        <p:sp>
          <p:nvSpPr>
            <p:cNvPr id="36" name="Freeform 424">
              <a:extLst>
                <a:ext uri="{FF2B5EF4-FFF2-40B4-BE49-F238E27FC236}">
                  <a16:creationId xmlns:a16="http://schemas.microsoft.com/office/drawing/2014/main" id="{BC475B77-296F-5D85-06B3-11D06A906A34}"/>
                </a:ext>
              </a:extLst>
            </p:cNvPr>
            <p:cNvSpPr>
              <a:spLocks noChangeArrowheads="1"/>
            </p:cNvSpPr>
            <p:nvPr/>
          </p:nvSpPr>
          <p:spPr bwMode="auto">
            <a:xfrm>
              <a:off x="5473700" y="4070349"/>
              <a:ext cx="312738" cy="319088"/>
            </a:xfrm>
            <a:custGeom>
              <a:avLst/>
              <a:gdLst>
                <a:gd name="T0" fmla="*/ 318 w 870"/>
                <a:gd name="T1" fmla="*/ 142 h 887"/>
                <a:gd name="T2" fmla="*/ 167 w 870"/>
                <a:gd name="T3" fmla="*/ 0 h 887"/>
                <a:gd name="T4" fmla="*/ 0 w 870"/>
                <a:gd name="T5" fmla="*/ 167 h 887"/>
                <a:gd name="T6" fmla="*/ 142 w 870"/>
                <a:gd name="T7" fmla="*/ 317 h 887"/>
                <a:gd name="T8" fmla="*/ 594 w 870"/>
                <a:gd name="T9" fmla="*/ 760 h 887"/>
                <a:gd name="T10" fmla="*/ 869 w 870"/>
                <a:gd name="T11" fmla="*/ 886 h 887"/>
                <a:gd name="T12" fmla="*/ 769 w 870"/>
                <a:gd name="T13" fmla="*/ 601 h 887"/>
                <a:gd name="T14" fmla="*/ 318 w 870"/>
                <a:gd name="T15" fmla="*/ 142 h 887"/>
                <a:gd name="T16" fmla="*/ 117 w 870"/>
                <a:gd name="T17" fmla="*/ 225 h 887"/>
                <a:gd name="T18" fmla="*/ 58 w 870"/>
                <a:gd name="T19" fmla="*/ 167 h 887"/>
                <a:gd name="T20" fmla="*/ 167 w 870"/>
                <a:gd name="T21" fmla="*/ 58 h 887"/>
                <a:gd name="T22" fmla="*/ 226 w 870"/>
                <a:gd name="T23" fmla="*/ 116 h 887"/>
                <a:gd name="T24" fmla="*/ 117 w 870"/>
                <a:gd name="T25" fmla="*/ 225 h 887"/>
                <a:gd name="T26" fmla="*/ 769 w 870"/>
                <a:gd name="T27" fmla="*/ 819 h 887"/>
                <a:gd name="T28" fmla="*/ 610 w 870"/>
                <a:gd name="T29" fmla="*/ 744 h 887"/>
                <a:gd name="T30" fmla="*/ 594 w 870"/>
                <a:gd name="T31" fmla="*/ 727 h 887"/>
                <a:gd name="T32" fmla="*/ 677 w 870"/>
                <a:gd name="T33" fmla="*/ 735 h 887"/>
                <a:gd name="T34" fmla="*/ 669 w 870"/>
                <a:gd name="T35" fmla="*/ 668 h 887"/>
                <a:gd name="T36" fmla="*/ 736 w 870"/>
                <a:gd name="T37" fmla="*/ 677 h 887"/>
                <a:gd name="T38" fmla="*/ 736 w 870"/>
                <a:gd name="T39" fmla="*/ 593 h 887"/>
                <a:gd name="T40" fmla="*/ 752 w 870"/>
                <a:gd name="T41" fmla="*/ 610 h 887"/>
                <a:gd name="T42" fmla="*/ 811 w 870"/>
                <a:gd name="T43" fmla="*/ 769 h 887"/>
                <a:gd name="T44" fmla="*/ 769 w 870"/>
                <a:gd name="T45" fmla="*/ 819 h 887"/>
                <a:gd name="T46" fmla="*/ 769 w 870"/>
                <a:gd name="T47" fmla="*/ 819 h 887"/>
                <a:gd name="T48" fmla="*/ 769 w 870"/>
                <a:gd name="T49" fmla="*/ 819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0" h="887">
                  <a:moveTo>
                    <a:pt x="318" y="142"/>
                  </a:moveTo>
                  <a:lnTo>
                    <a:pt x="167" y="0"/>
                  </a:lnTo>
                  <a:lnTo>
                    <a:pt x="0" y="167"/>
                  </a:lnTo>
                  <a:lnTo>
                    <a:pt x="142" y="317"/>
                  </a:lnTo>
                  <a:lnTo>
                    <a:pt x="594" y="760"/>
                  </a:lnTo>
                  <a:lnTo>
                    <a:pt x="869" y="886"/>
                  </a:lnTo>
                  <a:lnTo>
                    <a:pt x="769" y="601"/>
                  </a:lnTo>
                  <a:lnTo>
                    <a:pt x="318" y="142"/>
                  </a:lnTo>
                  <a:close/>
                  <a:moveTo>
                    <a:pt x="117" y="225"/>
                  </a:moveTo>
                  <a:lnTo>
                    <a:pt x="58" y="167"/>
                  </a:lnTo>
                  <a:lnTo>
                    <a:pt x="167" y="58"/>
                  </a:lnTo>
                  <a:lnTo>
                    <a:pt x="226" y="116"/>
                  </a:lnTo>
                  <a:lnTo>
                    <a:pt x="117" y="225"/>
                  </a:lnTo>
                  <a:close/>
                  <a:moveTo>
                    <a:pt x="769" y="819"/>
                  </a:moveTo>
                  <a:lnTo>
                    <a:pt x="610" y="744"/>
                  </a:lnTo>
                  <a:lnTo>
                    <a:pt x="594" y="727"/>
                  </a:lnTo>
                  <a:lnTo>
                    <a:pt x="677" y="735"/>
                  </a:lnTo>
                  <a:lnTo>
                    <a:pt x="669" y="668"/>
                  </a:lnTo>
                  <a:lnTo>
                    <a:pt x="736" y="677"/>
                  </a:lnTo>
                  <a:lnTo>
                    <a:pt x="736" y="593"/>
                  </a:lnTo>
                  <a:lnTo>
                    <a:pt x="752" y="610"/>
                  </a:lnTo>
                  <a:lnTo>
                    <a:pt x="811" y="769"/>
                  </a:lnTo>
                  <a:lnTo>
                    <a:pt x="769" y="819"/>
                  </a:lnTo>
                  <a:close/>
                  <a:moveTo>
                    <a:pt x="769" y="819"/>
                  </a:moveTo>
                  <a:lnTo>
                    <a:pt x="769" y="819"/>
                  </a:lnTo>
                  <a:close/>
                </a:path>
              </a:pathLst>
            </a:custGeom>
            <a:grp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2000" dirty="0">
                <a:solidFill>
                  <a:srgbClr val="445469"/>
                </a:solidFill>
              </a:endParaRPr>
            </a:p>
          </p:txBody>
        </p:sp>
        <p:sp>
          <p:nvSpPr>
            <p:cNvPr id="37" name="Freeform 425">
              <a:extLst>
                <a:ext uri="{FF2B5EF4-FFF2-40B4-BE49-F238E27FC236}">
                  <a16:creationId xmlns:a16="http://schemas.microsoft.com/office/drawing/2014/main" id="{944E5E00-D417-DFE8-FA72-221AFD4D8536}"/>
                </a:ext>
              </a:extLst>
            </p:cNvPr>
            <p:cNvSpPr>
              <a:spLocks noChangeArrowheads="1"/>
            </p:cNvSpPr>
            <p:nvPr/>
          </p:nvSpPr>
          <p:spPr bwMode="auto">
            <a:xfrm>
              <a:off x="5473700" y="4070349"/>
              <a:ext cx="312738" cy="319088"/>
            </a:xfrm>
            <a:custGeom>
              <a:avLst/>
              <a:gdLst>
                <a:gd name="T0" fmla="*/ 318 w 870"/>
                <a:gd name="T1" fmla="*/ 142 h 887"/>
                <a:gd name="T2" fmla="*/ 318 w 870"/>
                <a:gd name="T3" fmla="*/ 142 h 887"/>
                <a:gd name="T4" fmla="*/ 167 w 870"/>
                <a:gd name="T5" fmla="*/ 0 h 887"/>
                <a:gd name="T6" fmla="*/ 0 w 870"/>
                <a:gd name="T7" fmla="*/ 167 h 887"/>
                <a:gd name="T8" fmla="*/ 142 w 870"/>
                <a:gd name="T9" fmla="*/ 317 h 887"/>
                <a:gd name="T10" fmla="*/ 142 w 870"/>
                <a:gd name="T11" fmla="*/ 317 h 887"/>
                <a:gd name="T12" fmla="*/ 594 w 870"/>
                <a:gd name="T13" fmla="*/ 760 h 887"/>
                <a:gd name="T14" fmla="*/ 869 w 870"/>
                <a:gd name="T15" fmla="*/ 886 h 887"/>
                <a:gd name="T16" fmla="*/ 769 w 870"/>
                <a:gd name="T17" fmla="*/ 601 h 887"/>
                <a:gd name="T18" fmla="*/ 318 w 870"/>
                <a:gd name="T19" fmla="*/ 14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70" h="887">
                  <a:moveTo>
                    <a:pt x="318" y="142"/>
                  </a:moveTo>
                  <a:lnTo>
                    <a:pt x="318" y="142"/>
                  </a:lnTo>
                  <a:lnTo>
                    <a:pt x="167" y="0"/>
                  </a:lnTo>
                  <a:lnTo>
                    <a:pt x="0" y="167"/>
                  </a:lnTo>
                  <a:lnTo>
                    <a:pt x="142" y="317"/>
                  </a:lnTo>
                  <a:lnTo>
                    <a:pt x="142" y="317"/>
                  </a:lnTo>
                  <a:lnTo>
                    <a:pt x="594" y="760"/>
                  </a:lnTo>
                  <a:lnTo>
                    <a:pt x="869" y="886"/>
                  </a:lnTo>
                  <a:lnTo>
                    <a:pt x="769" y="601"/>
                  </a:lnTo>
                  <a:lnTo>
                    <a:pt x="318" y="142"/>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2000" dirty="0">
                <a:solidFill>
                  <a:srgbClr val="445469"/>
                </a:solidFill>
              </a:endParaRPr>
            </a:p>
          </p:txBody>
        </p:sp>
        <p:sp>
          <p:nvSpPr>
            <p:cNvPr id="38" name="Freeform 426">
              <a:extLst>
                <a:ext uri="{FF2B5EF4-FFF2-40B4-BE49-F238E27FC236}">
                  <a16:creationId xmlns:a16="http://schemas.microsoft.com/office/drawing/2014/main" id="{50B2C896-8B58-45C5-1125-0B1F868A4E15}"/>
                </a:ext>
              </a:extLst>
            </p:cNvPr>
            <p:cNvSpPr>
              <a:spLocks noChangeArrowheads="1"/>
            </p:cNvSpPr>
            <p:nvPr/>
          </p:nvSpPr>
          <p:spPr bwMode="auto">
            <a:xfrm>
              <a:off x="5494338" y="4090987"/>
              <a:ext cx="60325" cy="60325"/>
            </a:xfrm>
            <a:custGeom>
              <a:avLst/>
              <a:gdLst>
                <a:gd name="T0" fmla="*/ 59 w 169"/>
                <a:gd name="T1" fmla="*/ 167 h 168"/>
                <a:gd name="T2" fmla="*/ 0 w 169"/>
                <a:gd name="T3" fmla="*/ 109 h 168"/>
                <a:gd name="T4" fmla="*/ 109 w 169"/>
                <a:gd name="T5" fmla="*/ 0 h 168"/>
                <a:gd name="T6" fmla="*/ 168 w 169"/>
                <a:gd name="T7" fmla="*/ 58 h 168"/>
                <a:gd name="T8" fmla="*/ 59 w 169"/>
                <a:gd name="T9" fmla="*/ 167 h 168"/>
              </a:gdLst>
              <a:ahLst/>
              <a:cxnLst>
                <a:cxn ang="0">
                  <a:pos x="T0" y="T1"/>
                </a:cxn>
                <a:cxn ang="0">
                  <a:pos x="T2" y="T3"/>
                </a:cxn>
                <a:cxn ang="0">
                  <a:pos x="T4" y="T5"/>
                </a:cxn>
                <a:cxn ang="0">
                  <a:pos x="T6" y="T7"/>
                </a:cxn>
                <a:cxn ang="0">
                  <a:pos x="T8" y="T9"/>
                </a:cxn>
              </a:cxnLst>
              <a:rect l="0" t="0" r="r" b="b"/>
              <a:pathLst>
                <a:path w="169" h="168">
                  <a:moveTo>
                    <a:pt x="59" y="167"/>
                  </a:moveTo>
                  <a:lnTo>
                    <a:pt x="0" y="109"/>
                  </a:lnTo>
                  <a:lnTo>
                    <a:pt x="109" y="0"/>
                  </a:lnTo>
                  <a:lnTo>
                    <a:pt x="168" y="58"/>
                  </a:lnTo>
                  <a:lnTo>
                    <a:pt x="59" y="167"/>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2000" dirty="0">
                <a:solidFill>
                  <a:srgbClr val="445469"/>
                </a:solidFill>
              </a:endParaRPr>
            </a:p>
          </p:txBody>
        </p:sp>
        <p:sp>
          <p:nvSpPr>
            <p:cNvPr id="39" name="Freeform 427">
              <a:extLst>
                <a:ext uri="{FF2B5EF4-FFF2-40B4-BE49-F238E27FC236}">
                  <a16:creationId xmlns:a16="http://schemas.microsoft.com/office/drawing/2014/main" id="{CA7E23A9-BBC8-2ED2-6C0E-3A9C0E65B61A}"/>
                </a:ext>
              </a:extLst>
            </p:cNvPr>
            <p:cNvSpPr>
              <a:spLocks noChangeArrowheads="1"/>
            </p:cNvSpPr>
            <p:nvPr/>
          </p:nvSpPr>
          <p:spPr bwMode="auto">
            <a:xfrm>
              <a:off x="5688013" y="4283074"/>
              <a:ext cx="77787" cy="80963"/>
            </a:xfrm>
            <a:custGeom>
              <a:avLst/>
              <a:gdLst>
                <a:gd name="T0" fmla="*/ 175 w 218"/>
                <a:gd name="T1" fmla="*/ 226 h 227"/>
                <a:gd name="T2" fmla="*/ 16 w 218"/>
                <a:gd name="T3" fmla="*/ 151 h 227"/>
                <a:gd name="T4" fmla="*/ 0 w 218"/>
                <a:gd name="T5" fmla="*/ 134 h 227"/>
                <a:gd name="T6" fmla="*/ 83 w 218"/>
                <a:gd name="T7" fmla="*/ 142 h 227"/>
                <a:gd name="T8" fmla="*/ 75 w 218"/>
                <a:gd name="T9" fmla="*/ 75 h 227"/>
                <a:gd name="T10" fmla="*/ 142 w 218"/>
                <a:gd name="T11" fmla="*/ 84 h 227"/>
                <a:gd name="T12" fmla="*/ 142 w 218"/>
                <a:gd name="T13" fmla="*/ 0 h 227"/>
                <a:gd name="T14" fmla="*/ 158 w 218"/>
                <a:gd name="T15" fmla="*/ 17 h 227"/>
                <a:gd name="T16" fmla="*/ 217 w 218"/>
                <a:gd name="T17" fmla="*/ 176 h 227"/>
                <a:gd name="T18" fmla="*/ 175 w 218"/>
                <a:gd name="T19" fmla="*/ 226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27">
                  <a:moveTo>
                    <a:pt x="175" y="226"/>
                  </a:moveTo>
                  <a:lnTo>
                    <a:pt x="16" y="151"/>
                  </a:lnTo>
                  <a:lnTo>
                    <a:pt x="0" y="134"/>
                  </a:lnTo>
                  <a:lnTo>
                    <a:pt x="83" y="142"/>
                  </a:lnTo>
                  <a:lnTo>
                    <a:pt x="75" y="75"/>
                  </a:lnTo>
                  <a:lnTo>
                    <a:pt x="142" y="84"/>
                  </a:lnTo>
                  <a:lnTo>
                    <a:pt x="142" y="0"/>
                  </a:lnTo>
                  <a:lnTo>
                    <a:pt x="158" y="17"/>
                  </a:lnTo>
                  <a:lnTo>
                    <a:pt x="217" y="176"/>
                  </a:lnTo>
                  <a:lnTo>
                    <a:pt x="175" y="226"/>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2000" dirty="0">
                <a:solidFill>
                  <a:srgbClr val="445469"/>
                </a:solidFill>
              </a:endParaRPr>
            </a:p>
          </p:txBody>
        </p:sp>
        <p:sp>
          <p:nvSpPr>
            <p:cNvPr id="40" name="Freeform 428">
              <a:extLst>
                <a:ext uri="{FF2B5EF4-FFF2-40B4-BE49-F238E27FC236}">
                  <a16:creationId xmlns:a16="http://schemas.microsoft.com/office/drawing/2014/main" id="{0B63FD8A-089D-3D02-7D24-E1AC26015EFD}"/>
                </a:ext>
              </a:extLst>
            </p:cNvPr>
            <p:cNvSpPr>
              <a:spLocks noChangeArrowheads="1"/>
            </p:cNvSpPr>
            <p:nvPr/>
          </p:nvSpPr>
          <p:spPr bwMode="auto">
            <a:xfrm>
              <a:off x="5749925" y="4365624"/>
              <a:ext cx="1588" cy="1588"/>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sz="2000" dirty="0">
                <a:solidFill>
                  <a:srgbClr val="445469"/>
                </a:solidFill>
              </a:endParaRPr>
            </a:p>
          </p:txBody>
        </p:sp>
      </p:grpSp>
      <p:sp>
        <p:nvSpPr>
          <p:cNvPr id="28" name="Title 20">
            <a:extLst>
              <a:ext uri="{FF2B5EF4-FFF2-40B4-BE49-F238E27FC236}">
                <a16:creationId xmlns:a16="http://schemas.microsoft.com/office/drawing/2014/main" id="{18EAE25F-18C6-6B51-C1BB-8856AFE06A26}"/>
              </a:ext>
            </a:extLst>
          </p:cNvPr>
          <p:cNvSpPr txBox="1">
            <a:spLocks/>
          </p:cNvSpPr>
          <p:nvPr/>
        </p:nvSpPr>
        <p:spPr>
          <a:xfrm>
            <a:off x="7663048" y="4889520"/>
            <a:ext cx="1021175" cy="369332"/>
          </a:xfrm>
          <a:prstGeom prst="rect">
            <a:avLst/>
          </a:prstGeom>
        </p:spPr>
        <p:txBody>
          <a:bodyPr vert="horz" wrap="non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400" b="1" dirty="0">
                <a:solidFill>
                  <a:srgbClr val="419CCC"/>
                </a:solidFill>
                <a:latin typeface="+mn-lt"/>
                <a:cs typeface="Lato Regular"/>
              </a:rPr>
              <a:t>TOOLS</a:t>
            </a:r>
          </a:p>
        </p:txBody>
      </p:sp>
      <p:sp>
        <p:nvSpPr>
          <p:cNvPr id="29" name="Title 20">
            <a:extLst>
              <a:ext uri="{FF2B5EF4-FFF2-40B4-BE49-F238E27FC236}">
                <a16:creationId xmlns:a16="http://schemas.microsoft.com/office/drawing/2014/main" id="{A40F5152-71F6-8A18-5DC4-96CD36C0E7A9}"/>
              </a:ext>
            </a:extLst>
          </p:cNvPr>
          <p:cNvSpPr txBox="1">
            <a:spLocks/>
          </p:cNvSpPr>
          <p:nvPr/>
        </p:nvSpPr>
        <p:spPr>
          <a:xfrm>
            <a:off x="6988178" y="5232829"/>
            <a:ext cx="2364717" cy="620424"/>
          </a:xfrm>
          <a:prstGeom prst="rect">
            <a:avLst/>
          </a:prstGeom>
        </p:spPr>
        <p:txBody>
          <a:bodyPr vert="horz" wrap="square" lIns="91439" tIns="45719" rIns="91439" bIns="4571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1600" dirty="0">
                <a:solidFill>
                  <a:srgbClr val="445469"/>
                </a:solidFill>
                <a:latin typeface="Century Gothic" panose="020B0502020202020204" pitchFamily="34" charset="0"/>
                <a:cs typeface="Lato Light"/>
              </a:rPr>
              <a:t>Creativity is the key to success in the future.</a:t>
            </a:r>
          </a:p>
        </p:txBody>
      </p:sp>
      <p:sp>
        <p:nvSpPr>
          <p:cNvPr id="42" name="Oval 41">
            <a:extLst>
              <a:ext uri="{FF2B5EF4-FFF2-40B4-BE49-F238E27FC236}">
                <a16:creationId xmlns:a16="http://schemas.microsoft.com/office/drawing/2014/main" id="{81FC50EB-2BEB-73F9-2A17-F18378BA56F5}"/>
              </a:ext>
            </a:extLst>
          </p:cNvPr>
          <p:cNvSpPr/>
          <p:nvPr/>
        </p:nvSpPr>
        <p:spPr>
          <a:xfrm>
            <a:off x="9479591" y="2799022"/>
            <a:ext cx="1606180" cy="1606599"/>
          </a:xfrm>
          <a:prstGeom prst="ellipse">
            <a:avLst/>
          </a:prstGeom>
          <a:solidFill>
            <a:srgbClr val="385085"/>
          </a:solidFill>
          <a:ln>
            <a:noFill/>
          </a:ln>
          <a:effectLst/>
        </p:spPr>
        <p:style>
          <a:lnRef idx="1">
            <a:schemeClr val="accent1"/>
          </a:lnRef>
          <a:fillRef idx="3">
            <a:schemeClr val="accent1"/>
          </a:fillRef>
          <a:effectRef idx="2">
            <a:schemeClr val="accent1"/>
          </a:effectRef>
          <a:fontRef idx="minor">
            <a:schemeClr val="lt1"/>
          </a:fontRef>
        </p:style>
        <p:txBody>
          <a:bodyPr lIns="243848" tIns="121924" rIns="243848" bIns="121924" rtlCol="0" anchor="ctr"/>
          <a:lstStyle/>
          <a:p>
            <a:pPr algn="ctr" defTabSz="1828434"/>
            <a:endParaRPr lang="en-US" sz="2000" dirty="0">
              <a:solidFill>
                <a:prstClr val="white"/>
              </a:solidFill>
            </a:endParaRPr>
          </a:p>
        </p:txBody>
      </p:sp>
      <p:sp>
        <p:nvSpPr>
          <p:cNvPr id="43" name="Freeform 260">
            <a:extLst>
              <a:ext uri="{FF2B5EF4-FFF2-40B4-BE49-F238E27FC236}">
                <a16:creationId xmlns:a16="http://schemas.microsoft.com/office/drawing/2014/main" id="{3550064F-933F-3F41-1C6B-FE78AE7B1C3E}"/>
              </a:ext>
            </a:extLst>
          </p:cNvPr>
          <p:cNvSpPr>
            <a:spLocks noChangeArrowheads="1"/>
          </p:cNvSpPr>
          <p:nvPr/>
        </p:nvSpPr>
        <p:spPr bwMode="auto">
          <a:xfrm>
            <a:off x="9993209" y="3040765"/>
            <a:ext cx="816178" cy="1088524"/>
          </a:xfrm>
          <a:custGeom>
            <a:avLst/>
            <a:gdLst>
              <a:gd name="T0" fmla="*/ 594 w 595"/>
              <a:gd name="T1" fmla="*/ 242 h 795"/>
              <a:gd name="T2" fmla="*/ 577 w 595"/>
              <a:gd name="T3" fmla="*/ 259 h 795"/>
              <a:gd name="T4" fmla="*/ 218 w 595"/>
              <a:gd name="T5" fmla="*/ 409 h 795"/>
              <a:gd name="T6" fmla="*/ 209 w 595"/>
              <a:gd name="T7" fmla="*/ 409 h 795"/>
              <a:gd name="T8" fmla="*/ 201 w 595"/>
              <a:gd name="T9" fmla="*/ 401 h 795"/>
              <a:gd name="T10" fmla="*/ 193 w 595"/>
              <a:gd name="T11" fmla="*/ 384 h 795"/>
              <a:gd name="T12" fmla="*/ 193 w 595"/>
              <a:gd name="T13" fmla="*/ 117 h 795"/>
              <a:gd name="T14" fmla="*/ 201 w 595"/>
              <a:gd name="T15" fmla="*/ 100 h 795"/>
              <a:gd name="T16" fmla="*/ 218 w 595"/>
              <a:gd name="T17" fmla="*/ 100 h 795"/>
              <a:gd name="T18" fmla="*/ 577 w 595"/>
              <a:gd name="T19" fmla="*/ 217 h 795"/>
              <a:gd name="T20" fmla="*/ 594 w 595"/>
              <a:gd name="T21" fmla="*/ 242 h 795"/>
              <a:gd name="T22" fmla="*/ 251 w 595"/>
              <a:gd name="T23" fmla="*/ 719 h 795"/>
              <a:gd name="T24" fmla="*/ 126 w 595"/>
              <a:gd name="T25" fmla="*/ 794 h 795"/>
              <a:gd name="T26" fmla="*/ 0 w 595"/>
              <a:gd name="T27" fmla="*/ 719 h 795"/>
              <a:gd name="T28" fmla="*/ 92 w 595"/>
              <a:gd name="T29" fmla="*/ 652 h 795"/>
              <a:gd name="T30" fmla="*/ 92 w 595"/>
              <a:gd name="T31" fmla="*/ 92 h 795"/>
              <a:gd name="T32" fmla="*/ 101 w 595"/>
              <a:gd name="T33" fmla="*/ 83 h 795"/>
              <a:gd name="T34" fmla="*/ 75 w 595"/>
              <a:gd name="T35" fmla="*/ 42 h 795"/>
              <a:gd name="T36" fmla="*/ 126 w 595"/>
              <a:gd name="T37" fmla="*/ 0 h 795"/>
              <a:gd name="T38" fmla="*/ 142 w 595"/>
              <a:gd name="T39" fmla="*/ 0 h 795"/>
              <a:gd name="T40" fmla="*/ 193 w 595"/>
              <a:gd name="T41" fmla="*/ 42 h 795"/>
              <a:gd name="T42" fmla="*/ 159 w 595"/>
              <a:gd name="T43" fmla="*/ 92 h 795"/>
              <a:gd name="T44" fmla="*/ 159 w 595"/>
              <a:gd name="T45" fmla="*/ 652 h 795"/>
              <a:gd name="T46" fmla="*/ 251 w 595"/>
              <a:gd name="T47" fmla="*/ 719 h 795"/>
              <a:gd name="T48" fmla="*/ 226 w 595"/>
              <a:gd name="T49" fmla="*/ 719 h 795"/>
              <a:gd name="T50" fmla="*/ 159 w 595"/>
              <a:gd name="T51" fmla="*/ 677 h 795"/>
              <a:gd name="T52" fmla="*/ 159 w 595"/>
              <a:gd name="T53" fmla="*/ 719 h 795"/>
              <a:gd name="T54" fmla="*/ 126 w 595"/>
              <a:gd name="T55" fmla="*/ 752 h 795"/>
              <a:gd name="T56" fmla="*/ 92 w 595"/>
              <a:gd name="T57" fmla="*/ 719 h 795"/>
              <a:gd name="T58" fmla="*/ 92 w 595"/>
              <a:gd name="T59" fmla="*/ 677 h 795"/>
              <a:gd name="T60" fmla="*/ 25 w 595"/>
              <a:gd name="T61" fmla="*/ 719 h 795"/>
              <a:gd name="T62" fmla="*/ 126 w 595"/>
              <a:gd name="T63" fmla="*/ 777 h 795"/>
              <a:gd name="T64" fmla="*/ 226 w 595"/>
              <a:gd name="T65" fmla="*/ 719 h 795"/>
              <a:gd name="T66" fmla="*/ 226 w 595"/>
              <a:gd name="T67" fmla="*/ 719 h 795"/>
              <a:gd name="T68" fmla="*/ 226 w 595"/>
              <a:gd name="T69" fmla="*/ 719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5" h="795">
                <a:moveTo>
                  <a:pt x="594" y="242"/>
                </a:moveTo>
                <a:cubicBezTo>
                  <a:pt x="594" y="251"/>
                  <a:pt x="586" y="259"/>
                  <a:pt x="577" y="259"/>
                </a:cubicBezTo>
                <a:cubicBezTo>
                  <a:pt x="218" y="409"/>
                  <a:pt x="218" y="409"/>
                  <a:pt x="218" y="409"/>
                </a:cubicBezTo>
                <a:lnTo>
                  <a:pt x="209" y="409"/>
                </a:lnTo>
                <a:cubicBezTo>
                  <a:pt x="209" y="409"/>
                  <a:pt x="201" y="409"/>
                  <a:pt x="201" y="401"/>
                </a:cubicBezTo>
                <a:cubicBezTo>
                  <a:pt x="193" y="401"/>
                  <a:pt x="193" y="393"/>
                  <a:pt x="193" y="384"/>
                </a:cubicBezTo>
                <a:cubicBezTo>
                  <a:pt x="193" y="117"/>
                  <a:pt x="193" y="117"/>
                  <a:pt x="193" y="117"/>
                </a:cubicBezTo>
                <a:cubicBezTo>
                  <a:pt x="193" y="108"/>
                  <a:pt x="193" y="108"/>
                  <a:pt x="201" y="100"/>
                </a:cubicBezTo>
                <a:cubicBezTo>
                  <a:pt x="201" y="100"/>
                  <a:pt x="209" y="100"/>
                  <a:pt x="218" y="100"/>
                </a:cubicBezTo>
                <a:cubicBezTo>
                  <a:pt x="577" y="217"/>
                  <a:pt x="577" y="217"/>
                  <a:pt x="577" y="217"/>
                </a:cubicBezTo>
                <a:cubicBezTo>
                  <a:pt x="586" y="225"/>
                  <a:pt x="594" y="234"/>
                  <a:pt x="594" y="242"/>
                </a:cubicBezTo>
                <a:close/>
                <a:moveTo>
                  <a:pt x="251" y="719"/>
                </a:moveTo>
                <a:cubicBezTo>
                  <a:pt x="251" y="760"/>
                  <a:pt x="193" y="794"/>
                  <a:pt x="126" y="794"/>
                </a:cubicBezTo>
                <a:cubicBezTo>
                  <a:pt x="59" y="794"/>
                  <a:pt x="0" y="760"/>
                  <a:pt x="0" y="719"/>
                </a:cubicBezTo>
                <a:cubicBezTo>
                  <a:pt x="0" y="685"/>
                  <a:pt x="42" y="660"/>
                  <a:pt x="92" y="652"/>
                </a:cubicBezTo>
                <a:cubicBezTo>
                  <a:pt x="92" y="92"/>
                  <a:pt x="92" y="92"/>
                  <a:pt x="92" y="92"/>
                </a:cubicBezTo>
                <a:lnTo>
                  <a:pt x="101" y="83"/>
                </a:lnTo>
                <a:cubicBezTo>
                  <a:pt x="84" y="75"/>
                  <a:pt x="75" y="67"/>
                  <a:pt x="75" y="42"/>
                </a:cubicBezTo>
                <a:cubicBezTo>
                  <a:pt x="75" y="16"/>
                  <a:pt x="92" y="0"/>
                  <a:pt x="126" y="0"/>
                </a:cubicBezTo>
                <a:cubicBezTo>
                  <a:pt x="142" y="0"/>
                  <a:pt x="142" y="0"/>
                  <a:pt x="142" y="0"/>
                </a:cubicBezTo>
                <a:cubicBezTo>
                  <a:pt x="168" y="0"/>
                  <a:pt x="193" y="16"/>
                  <a:pt x="193" y="42"/>
                </a:cubicBezTo>
                <a:cubicBezTo>
                  <a:pt x="193" y="67"/>
                  <a:pt x="176" y="83"/>
                  <a:pt x="159" y="92"/>
                </a:cubicBezTo>
                <a:cubicBezTo>
                  <a:pt x="159" y="652"/>
                  <a:pt x="159" y="652"/>
                  <a:pt x="159" y="652"/>
                </a:cubicBezTo>
                <a:cubicBezTo>
                  <a:pt x="209" y="660"/>
                  <a:pt x="251" y="685"/>
                  <a:pt x="251" y="719"/>
                </a:cubicBezTo>
                <a:close/>
                <a:moveTo>
                  <a:pt x="226" y="719"/>
                </a:moveTo>
                <a:cubicBezTo>
                  <a:pt x="226" y="702"/>
                  <a:pt x="201" y="677"/>
                  <a:pt x="159" y="677"/>
                </a:cubicBezTo>
                <a:cubicBezTo>
                  <a:pt x="159" y="719"/>
                  <a:pt x="159" y="719"/>
                  <a:pt x="159" y="719"/>
                </a:cubicBezTo>
                <a:cubicBezTo>
                  <a:pt x="159" y="736"/>
                  <a:pt x="142" y="752"/>
                  <a:pt x="126" y="752"/>
                </a:cubicBezTo>
                <a:cubicBezTo>
                  <a:pt x="109" y="752"/>
                  <a:pt x="92" y="736"/>
                  <a:pt x="92" y="719"/>
                </a:cubicBezTo>
                <a:cubicBezTo>
                  <a:pt x="92" y="677"/>
                  <a:pt x="92" y="677"/>
                  <a:pt x="92" y="677"/>
                </a:cubicBezTo>
                <a:cubicBezTo>
                  <a:pt x="59" y="677"/>
                  <a:pt x="25" y="702"/>
                  <a:pt x="25" y="719"/>
                </a:cubicBezTo>
                <a:cubicBezTo>
                  <a:pt x="25" y="752"/>
                  <a:pt x="75" y="777"/>
                  <a:pt x="126" y="777"/>
                </a:cubicBezTo>
                <a:cubicBezTo>
                  <a:pt x="184" y="777"/>
                  <a:pt x="226" y="752"/>
                  <a:pt x="226" y="719"/>
                </a:cubicBezTo>
                <a:close/>
                <a:moveTo>
                  <a:pt x="226" y="719"/>
                </a:moveTo>
                <a:lnTo>
                  <a:pt x="226" y="719"/>
                </a:lnTo>
                <a:close/>
              </a:path>
            </a:pathLst>
          </a:custGeom>
          <a:solidFill>
            <a:schemeClr val="bg1"/>
          </a:solidFill>
          <a:ln>
            <a:noFill/>
          </a:ln>
          <a:effectLst/>
        </p:spPr>
        <p:txBody>
          <a:bodyPr wrap="none" lIns="243848" tIns="121924" rIns="243848" bIns="121924" anchor="ctr"/>
          <a:lstStyle/>
          <a:p>
            <a:pPr defTabSz="1828434">
              <a:defRPr/>
            </a:pPr>
            <a:endParaRPr lang="en-US" sz="2000" dirty="0">
              <a:solidFill>
                <a:srgbClr val="445469"/>
              </a:solidFill>
            </a:endParaRPr>
          </a:p>
        </p:txBody>
      </p:sp>
      <p:cxnSp>
        <p:nvCxnSpPr>
          <p:cNvPr id="44" name="Straight Connector 43">
            <a:extLst>
              <a:ext uri="{FF2B5EF4-FFF2-40B4-BE49-F238E27FC236}">
                <a16:creationId xmlns:a16="http://schemas.microsoft.com/office/drawing/2014/main" id="{C2717971-CFE2-3AF8-DD98-D738733459FA}"/>
              </a:ext>
            </a:extLst>
          </p:cNvPr>
          <p:cNvCxnSpPr/>
          <p:nvPr/>
        </p:nvCxnSpPr>
        <p:spPr>
          <a:xfrm>
            <a:off x="10271531" y="4459615"/>
            <a:ext cx="0" cy="819452"/>
          </a:xfrm>
          <a:prstGeom prst="line">
            <a:avLst/>
          </a:prstGeom>
          <a:ln w="28575" cmpd="sng">
            <a:solidFill>
              <a:srgbClr val="385085"/>
            </a:solidFill>
            <a:prstDash val="dash"/>
            <a:tailEnd type="oval"/>
          </a:ln>
          <a:effectLst/>
        </p:spPr>
        <p:style>
          <a:lnRef idx="2">
            <a:schemeClr val="accent1"/>
          </a:lnRef>
          <a:fillRef idx="0">
            <a:schemeClr val="accent1"/>
          </a:fillRef>
          <a:effectRef idx="1">
            <a:schemeClr val="accent1"/>
          </a:effectRef>
          <a:fontRef idx="minor">
            <a:schemeClr val="tx1"/>
          </a:fontRef>
        </p:style>
      </p:cxnSp>
      <p:sp>
        <p:nvSpPr>
          <p:cNvPr id="45" name="Title 20">
            <a:extLst>
              <a:ext uri="{FF2B5EF4-FFF2-40B4-BE49-F238E27FC236}">
                <a16:creationId xmlns:a16="http://schemas.microsoft.com/office/drawing/2014/main" id="{83D37D66-13CF-EC2D-1666-049671250A1F}"/>
              </a:ext>
            </a:extLst>
          </p:cNvPr>
          <p:cNvSpPr txBox="1">
            <a:spLocks/>
          </p:cNvSpPr>
          <p:nvPr/>
        </p:nvSpPr>
        <p:spPr>
          <a:xfrm>
            <a:off x="9629994" y="5522631"/>
            <a:ext cx="1297341" cy="369332"/>
          </a:xfrm>
          <a:prstGeom prst="rect">
            <a:avLst/>
          </a:prstGeom>
        </p:spPr>
        <p:txBody>
          <a:bodyPr vert="horz" wrap="none" lIns="91439" tIns="0" rIns="91439" bIns="0" rtlCol="0" anchor="ctr">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r>
              <a:rPr lang="en-US" sz="2400" b="1" dirty="0">
                <a:solidFill>
                  <a:srgbClr val="385085"/>
                </a:solidFill>
                <a:latin typeface="+mn-lt"/>
                <a:cs typeface="Lato Regular"/>
              </a:rPr>
              <a:t>SUCCESS</a:t>
            </a:r>
          </a:p>
        </p:txBody>
      </p:sp>
      <p:sp>
        <p:nvSpPr>
          <p:cNvPr id="46" name="Title 20">
            <a:extLst>
              <a:ext uri="{FF2B5EF4-FFF2-40B4-BE49-F238E27FC236}">
                <a16:creationId xmlns:a16="http://schemas.microsoft.com/office/drawing/2014/main" id="{3F54BAFA-EA93-5E82-138E-513141561970}"/>
              </a:ext>
            </a:extLst>
          </p:cNvPr>
          <p:cNvSpPr txBox="1">
            <a:spLocks/>
          </p:cNvSpPr>
          <p:nvPr/>
        </p:nvSpPr>
        <p:spPr>
          <a:xfrm>
            <a:off x="9093207" y="5865938"/>
            <a:ext cx="2364717" cy="620424"/>
          </a:xfrm>
          <a:prstGeom prst="rect">
            <a:avLst/>
          </a:prstGeom>
        </p:spPr>
        <p:txBody>
          <a:bodyPr vert="horz" wrap="square" lIns="91439" tIns="45719" rIns="91439" bIns="45719" rtlCol="0" anchor="t" anchorCtr="0">
            <a:sp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10000"/>
              </a:lnSpc>
            </a:pPr>
            <a:r>
              <a:rPr lang="en-US" sz="1600" dirty="0">
                <a:solidFill>
                  <a:srgbClr val="445469"/>
                </a:solidFill>
                <a:latin typeface="Century Gothic" panose="020B0502020202020204" pitchFamily="34" charset="0"/>
                <a:cs typeface="Lato Light"/>
              </a:rPr>
              <a:t>Creativity is the key to success in the future.</a:t>
            </a:r>
          </a:p>
        </p:txBody>
      </p:sp>
      <p:sp>
        <p:nvSpPr>
          <p:cNvPr id="48" name="TextBox 47">
            <a:extLst>
              <a:ext uri="{FF2B5EF4-FFF2-40B4-BE49-F238E27FC236}">
                <a16:creationId xmlns:a16="http://schemas.microsoft.com/office/drawing/2014/main" id="{DBFEE6EA-40D0-0C5E-CAE2-D434A4A99ED3}"/>
              </a:ext>
            </a:extLst>
          </p:cNvPr>
          <p:cNvSpPr txBox="1"/>
          <p:nvPr/>
        </p:nvSpPr>
        <p:spPr>
          <a:xfrm>
            <a:off x="3706520" y="1626177"/>
            <a:ext cx="4966424" cy="523220"/>
          </a:xfrm>
          <a:prstGeom prst="rect">
            <a:avLst/>
          </a:prstGeom>
          <a:noFill/>
        </p:spPr>
        <p:txBody>
          <a:bodyPr wrap="none" rtlCol="0">
            <a:spAutoFit/>
          </a:bodyPr>
          <a:lstStyle/>
          <a:p>
            <a:r>
              <a:rPr lang="en-US" sz="2800" b="1" dirty="0">
                <a:latin typeface="Century Gothic" panose="020B0502020202020204" pitchFamily="34" charset="0"/>
                <a:cs typeface="Lato Regular" charset="0"/>
              </a:rPr>
              <a:t>5 Powerful Ways To Success</a:t>
            </a:r>
            <a:endParaRPr lang="en-US" sz="2400" b="1" dirty="0">
              <a:latin typeface="Century Gothic" panose="020B0502020202020204" pitchFamily="34" charset="0"/>
            </a:endParaRPr>
          </a:p>
        </p:txBody>
      </p:sp>
      <p:sp>
        <p:nvSpPr>
          <p:cNvPr id="51" name="Oval 50">
            <a:extLst>
              <a:ext uri="{FF2B5EF4-FFF2-40B4-BE49-F238E27FC236}">
                <a16:creationId xmlns:a16="http://schemas.microsoft.com/office/drawing/2014/main" id="{B53AAB67-A7C4-F648-4923-01CDCA5311EF}"/>
              </a:ext>
            </a:extLst>
          </p:cNvPr>
          <p:cNvSpPr/>
          <p:nvPr/>
        </p:nvSpPr>
        <p:spPr>
          <a:xfrm>
            <a:off x="3521855" y="3177099"/>
            <a:ext cx="843369" cy="843369"/>
          </a:xfrm>
          <a:prstGeom prst="ellips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8D1DF5FD-11A7-4928-2740-BE8A61EF598D}"/>
              </a:ext>
            </a:extLst>
          </p:cNvPr>
          <p:cNvSpPr/>
          <p:nvPr/>
        </p:nvSpPr>
        <p:spPr>
          <a:xfrm>
            <a:off x="5337500" y="2892983"/>
            <a:ext cx="1411601" cy="1411601"/>
          </a:xfrm>
          <a:prstGeom prst="ellips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24BB8686-CDCA-403B-A14E-10CA7E8C84EA}"/>
              </a:ext>
            </a:extLst>
          </p:cNvPr>
          <p:cNvSpPr/>
          <p:nvPr/>
        </p:nvSpPr>
        <p:spPr>
          <a:xfrm>
            <a:off x="9569764" y="2892982"/>
            <a:ext cx="1411601" cy="1411601"/>
          </a:xfrm>
          <a:prstGeom prst="ellips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9705728D-FC84-1FBA-60BF-48E61FADBCC0}"/>
              </a:ext>
            </a:extLst>
          </p:cNvPr>
          <p:cNvSpPr/>
          <p:nvPr/>
        </p:nvSpPr>
        <p:spPr>
          <a:xfrm>
            <a:off x="1200447" y="2911695"/>
            <a:ext cx="1411601" cy="1411601"/>
          </a:xfrm>
          <a:prstGeom prst="ellips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944DFAFF-7B64-0AD6-1D76-A82C7E4EF837}"/>
              </a:ext>
            </a:extLst>
          </p:cNvPr>
          <p:cNvSpPr/>
          <p:nvPr/>
        </p:nvSpPr>
        <p:spPr>
          <a:xfrm>
            <a:off x="7733242" y="3177099"/>
            <a:ext cx="843369" cy="843369"/>
          </a:xfrm>
          <a:prstGeom prst="ellipse">
            <a:avLst/>
          </a:prstGeom>
          <a:noFill/>
          <a:ln w="317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172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cxnSp>
        <p:nvCxnSpPr>
          <p:cNvPr id="3" name="Google Shape;418;p17">
            <a:extLst>
              <a:ext uri="{FF2B5EF4-FFF2-40B4-BE49-F238E27FC236}">
                <a16:creationId xmlns:a16="http://schemas.microsoft.com/office/drawing/2014/main" id="{AB78D1BD-3E29-4C92-5A11-7C3921AFBFB6}"/>
              </a:ext>
            </a:extLst>
          </p:cNvPr>
          <p:cNvCxnSpPr>
            <a:cxnSpLocks noChangeShapeType="1"/>
          </p:cNvCxnSpPr>
          <p:nvPr/>
        </p:nvCxnSpPr>
        <p:spPr bwMode="auto">
          <a:xfrm>
            <a:off x="2917269" y="4720076"/>
            <a:ext cx="7064142" cy="0"/>
          </a:xfrm>
          <a:prstGeom prst="straightConnector1">
            <a:avLst/>
          </a:prstGeom>
          <a:noFill/>
          <a:ln w="17450">
            <a:solidFill>
              <a:srgbClr val="E8E8E8"/>
            </a:solidFill>
            <a:miter lim="800000"/>
            <a:headEnd/>
            <a:tailEnd/>
          </a:ln>
          <a:extLst>
            <a:ext uri="{909E8E84-426E-40DD-AFC4-6F175D3DCCD1}">
              <a14:hiddenFill xmlns:a14="http://schemas.microsoft.com/office/drawing/2010/main">
                <a:noFill/>
              </a14:hiddenFill>
            </a:ext>
          </a:extLst>
        </p:spPr>
      </p:cxnSp>
      <p:cxnSp>
        <p:nvCxnSpPr>
          <p:cNvPr id="4" name="Google Shape;419;p17">
            <a:extLst>
              <a:ext uri="{FF2B5EF4-FFF2-40B4-BE49-F238E27FC236}">
                <a16:creationId xmlns:a16="http://schemas.microsoft.com/office/drawing/2014/main" id="{4A863908-5992-6B26-D1A0-277AF05659E6}"/>
              </a:ext>
            </a:extLst>
          </p:cNvPr>
          <p:cNvCxnSpPr>
            <a:cxnSpLocks noChangeShapeType="1"/>
          </p:cNvCxnSpPr>
          <p:nvPr/>
        </p:nvCxnSpPr>
        <p:spPr bwMode="auto">
          <a:xfrm>
            <a:off x="2917269" y="3902727"/>
            <a:ext cx="7064142" cy="0"/>
          </a:xfrm>
          <a:prstGeom prst="straightConnector1">
            <a:avLst/>
          </a:prstGeom>
          <a:noFill/>
          <a:ln w="17450">
            <a:solidFill>
              <a:srgbClr val="E8E8E8"/>
            </a:solidFill>
            <a:miter lim="800000"/>
            <a:headEnd/>
            <a:tailEnd/>
          </a:ln>
          <a:extLst>
            <a:ext uri="{909E8E84-426E-40DD-AFC4-6F175D3DCCD1}">
              <a14:hiddenFill xmlns:a14="http://schemas.microsoft.com/office/drawing/2010/main">
                <a:noFill/>
              </a14:hiddenFill>
            </a:ext>
          </a:extLst>
        </p:spPr>
      </p:cxnSp>
      <p:cxnSp>
        <p:nvCxnSpPr>
          <p:cNvPr id="5" name="Google Shape;420;p17">
            <a:extLst>
              <a:ext uri="{FF2B5EF4-FFF2-40B4-BE49-F238E27FC236}">
                <a16:creationId xmlns:a16="http://schemas.microsoft.com/office/drawing/2014/main" id="{9A754A76-0538-F5AC-E556-EFAE89B2ABAE}"/>
              </a:ext>
            </a:extLst>
          </p:cNvPr>
          <p:cNvCxnSpPr>
            <a:cxnSpLocks noChangeShapeType="1"/>
          </p:cNvCxnSpPr>
          <p:nvPr/>
        </p:nvCxnSpPr>
        <p:spPr bwMode="auto">
          <a:xfrm>
            <a:off x="2917269" y="3085377"/>
            <a:ext cx="7064142" cy="0"/>
          </a:xfrm>
          <a:prstGeom prst="straightConnector1">
            <a:avLst/>
          </a:prstGeom>
          <a:noFill/>
          <a:ln w="17450">
            <a:solidFill>
              <a:srgbClr val="E8E8E8"/>
            </a:solidFill>
            <a:miter lim="800000"/>
            <a:headEnd/>
            <a:tailEnd/>
          </a:ln>
          <a:extLst>
            <a:ext uri="{909E8E84-426E-40DD-AFC4-6F175D3DCCD1}">
              <a14:hiddenFill xmlns:a14="http://schemas.microsoft.com/office/drawing/2010/main">
                <a:noFill/>
              </a14:hiddenFill>
            </a:ext>
          </a:extLst>
        </p:spPr>
      </p:cxnSp>
      <p:sp>
        <p:nvSpPr>
          <p:cNvPr id="16" name="Google Shape;431;p17">
            <a:extLst>
              <a:ext uri="{FF2B5EF4-FFF2-40B4-BE49-F238E27FC236}">
                <a16:creationId xmlns:a16="http://schemas.microsoft.com/office/drawing/2014/main" id="{D2C39F37-365F-AC4A-BBC4-74B660FDE4E5}"/>
              </a:ext>
            </a:extLst>
          </p:cNvPr>
          <p:cNvSpPr>
            <a:spLocks/>
          </p:cNvSpPr>
          <p:nvPr/>
        </p:nvSpPr>
        <p:spPr bwMode="auto">
          <a:xfrm>
            <a:off x="2917269" y="2082690"/>
            <a:ext cx="7064142" cy="3740075"/>
          </a:xfrm>
          <a:custGeom>
            <a:avLst/>
            <a:gdLst>
              <a:gd name="T0" fmla="*/ 0 w 1937"/>
              <a:gd name="T1" fmla="*/ 0 h 1025"/>
              <a:gd name="T2" fmla="*/ 0 w 1937"/>
              <a:gd name="T3" fmla="*/ 927 h 1025"/>
              <a:gd name="T4" fmla="*/ 98 w 1937"/>
              <a:gd name="T5" fmla="*/ 1025 h 1025"/>
              <a:gd name="T6" fmla="*/ 1937 w 1937"/>
              <a:gd name="T7" fmla="*/ 1025 h 1025"/>
            </a:gdLst>
            <a:ahLst/>
            <a:cxnLst>
              <a:cxn ang="0">
                <a:pos x="T0" y="T1"/>
              </a:cxn>
              <a:cxn ang="0">
                <a:pos x="T2" y="T3"/>
              </a:cxn>
              <a:cxn ang="0">
                <a:pos x="T4" y="T5"/>
              </a:cxn>
              <a:cxn ang="0">
                <a:pos x="T6" y="T7"/>
              </a:cxn>
            </a:cxnLst>
            <a:rect l="0" t="0" r="r" b="b"/>
            <a:pathLst>
              <a:path w="1937" h="1025" extrusionOk="0">
                <a:moveTo>
                  <a:pt x="0" y="0"/>
                </a:moveTo>
                <a:cubicBezTo>
                  <a:pt x="0" y="927"/>
                  <a:pt x="0" y="927"/>
                  <a:pt x="0" y="927"/>
                </a:cubicBezTo>
                <a:cubicBezTo>
                  <a:pt x="0" y="981"/>
                  <a:pt x="44" y="1025"/>
                  <a:pt x="98" y="1025"/>
                </a:cubicBezTo>
                <a:cubicBezTo>
                  <a:pt x="1937" y="1025"/>
                  <a:pt x="1937" y="1025"/>
                  <a:pt x="1937" y="1025"/>
                </a:cubicBezTo>
              </a:path>
            </a:pathLst>
          </a:custGeom>
          <a:noFill/>
          <a:ln w="63500" cap="flat" cmpd="sng">
            <a:solidFill>
              <a:srgbClr val="A8A8A8"/>
            </a:solidFill>
            <a:prstDash val="solid"/>
            <a:miter lim="524287"/>
            <a:headEnd type="triangle" w="sm" len="sm"/>
            <a:tailEnd type="triangle" w="sm" len="sm"/>
          </a:ln>
          <a:extLst>
            <a:ext uri="{909E8E84-426E-40DD-AFC4-6F175D3DCCD1}">
              <a14:hiddenFill xmlns:a14="http://schemas.microsoft.com/office/drawing/2010/main">
                <a:solidFill>
                  <a:srgbClr val="FFFFFF"/>
                </a:solidFill>
              </a14:hiddenFill>
            </a:ext>
          </a:extLst>
        </p:spPr>
        <p:txBody>
          <a:bodyPr lIns="182850" tIns="91400" rIns="182850" bIns="91400"/>
          <a:lstStyle/>
          <a:p>
            <a:pPr defTabSz="1828800" eaLnBrk="0" fontAlgn="base" hangingPunct="0">
              <a:spcBef>
                <a:spcPct val="0"/>
              </a:spcBef>
              <a:spcAft>
                <a:spcPct val="0"/>
              </a:spcAft>
            </a:pPr>
            <a:endParaRPr lang="en-US" sz="1050">
              <a:solidFill>
                <a:srgbClr val="000000"/>
              </a:solidFill>
              <a:latin typeface="Arial" panose="020B0604020202020204" pitchFamily="34" charset="0"/>
              <a:cs typeface="Arial" panose="020B0604020202020204" pitchFamily="34" charset="0"/>
              <a:sym typeface="Arial" panose="020B0604020202020204" pitchFamily="34" charset="0"/>
            </a:endParaRPr>
          </a:p>
        </p:txBody>
      </p:sp>
      <p:sp>
        <p:nvSpPr>
          <p:cNvPr id="17" name="Google Shape;434;p17">
            <a:extLst>
              <a:ext uri="{FF2B5EF4-FFF2-40B4-BE49-F238E27FC236}">
                <a16:creationId xmlns:a16="http://schemas.microsoft.com/office/drawing/2014/main" id="{94B921EE-5DBF-B514-7A8D-B4E2D8877B49}"/>
              </a:ext>
            </a:extLst>
          </p:cNvPr>
          <p:cNvSpPr txBox="1">
            <a:spLocks noChangeArrowheads="1"/>
          </p:cNvSpPr>
          <p:nvPr/>
        </p:nvSpPr>
        <p:spPr bwMode="auto">
          <a:xfrm>
            <a:off x="3274609" y="5924101"/>
            <a:ext cx="1108022" cy="497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A9ABAA"/>
              </a:buClr>
              <a:buSzPts val="2700"/>
            </a:pPr>
            <a:r>
              <a:rPr lang="en-US" altLang="en-US" sz="2400" b="1" dirty="0">
                <a:solidFill>
                  <a:schemeClr val="bg2">
                    <a:lumMod val="50000"/>
                  </a:schemeClr>
                </a:solidFill>
                <a:latin typeface="Century Gothic" panose="020B0502020202020204" pitchFamily="34" charset="0"/>
                <a:cs typeface="Open Sans" panose="020B0606030504020204" pitchFamily="34" charset="0"/>
                <a:sym typeface="Open Sans" panose="020B0606030504020204" pitchFamily="34" charset="0"/>
              </a:rPr>
              <a:t>Jan</a:t>
            </a:r>
            <a:r>
              <a:rPr lang="en-US" altLang="en-US" sz="3600" b="1" dirty="0">
                <a:solidFill>
                  <a:schemeClr val="bg2">
                    <a:lumMod val="50000"/>
                  </a:schemeClr>
                </a:solidFill>
                <a:latin typeface="Century Gothic" panose="020B0502020202020204" pitchFamily="34" charset="0"/>
                <a:cs typeface="Open Sans" panose="020B0606030504020204" pitchFamily="34" charset="0"/>
                <a:sym typeface="Open Sans" panose="020B0606030504020204" pitchFamily="34" charset="0"/>
              </a:rPr>
              <a:t> </a:t>
            </a:r>
            <a:endParaRPr lang="en-US" altLang="en-US" sz="1600" b="1" dirty="0">
              <a:solidFill>
                <a:schemeClr val="bg2">
                  <a:lumMod val="50000"/>
                </a:schemeClr>
              </a:solidFill>
              <a:latin typeface="Century Gothic" panose="020B0502020202020204" pitchFamily="34" charset="0"/>
            </a:endParaRPr>
          </a:p>
        </p:txBody>
      </p:sp>
      <p:sp>
        <p:nvSpPr>
          <p:cNvPr id="18" name="Google Shape;439;p17">
            <a:extLst>
              <a:ext uri="{FF2B5EF4-FFF2-40B4-BE49-F238E27FC236}">
                <a16:creationId xmlns:a16="http://schemas.microsoft.com/office/drawing/2014/main" id="{8742452B-C41F-B900-2350-6135B66C2737}"/>
              </a:ext>
            </a:extLst>
          </p:cNvPr>
          <p:cNvSpPr txBox="1">
            <a:spLocks noChangeArrowheads="1"/>
          </p:cNvSpPr>
          <p:nvPr/>
        </p:nvSpPr>
        <p:spPr bwMode="auto">
          <a:xfrm>
            <a:off x="2024607" y="4516073"/>
            <a:ext cx="761348" cy="497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A9ABAA"/>
              </a:buClr>
              <a:buSzPts val="2700"/>
            </a:pPr>
            <a:r>
              <a:rPr lang="en-US" altLang="en-US" sz="2000" b="1">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25%</a:t>
            </a:r>
            <a:endParaRPr lang="en-US" altLang="en-US" sz="1050" b="1">
              <a:solidFill>
                <a:schemeClr val="bg2">
                  <a:lumMod val="25000"/>
                </a:schemeClr>
              </a:solidFill>
              <a:latin typeface="Century Gothic" panose="020B0502020202020204" pitchFamily="34" charset="0"/>
            </a:endParaRPr>
          </a:p>
        </p:txBody>
      </p:sp>
      <p:sp>
        <p:nvSpPr>
          <p:cNvPr id="19" name="Google Shape;440;p17">
            <a:extLst>
              <a:ext uri="{FF2B5EF4-FFF2-40B4-BE49-F238E27FC236}">
                <a16:creationId xmlns:a16="http://schemas.microsoft.com/office/drawing/2014/main" id="{463300A9-568B-59D4-6CDA-7C4DC551558C}"/>
              </a:ext>
            </a:extLst>
          </p:cNvPr>
          <p:cNvSpPr txBox="1">
            <a:spLocks noChangeArrowheads="1"/>
          </p:cNvSpPr>
          <p:nvPr/>
        </p:nvSpPr>
        <p:spPr bwMode="auto">
          <a:xfrm>
            <a:off x="2024607" y="3698723"/>
            <a:ext cx="761348" cy="497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A9ABAA"/>
              </a:buClr>
              <a:buSzPts val="2700"/>
            </a:pPr>
            <a:r>
              <a:rPr lang="en-US" altLang="en-US" sz="2000" b="1">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50%</a:t>
            </a:r>
            <a:endParaRPr lang="en-US" altLang="en-US" sz="1050" b="1">
              <a:solidFill>
                <a:schemeClr val="bg2">
                  <a:lumMod val="25000"/>
                </a:schemeClr>
              </a:solidFill>
              <a:latin typeface="Century Gothic" panose="020B0502020202020204" pitchFamily="34" charset="0"/>
            </a:endParaRPr>
          </a:p>
        </p:txBody>
      </p:sp>
      <p:sp>
        <p:nvSpPr>
          <p:cNvPr id="20" name="Google Shape;441;p17">
            <a:extLst>
              <a:ext uri="{FF2B5EF4-FFF2-40B4-BE49-F238E27FC236}">
                <a16:creationId xmlns:a16="http://schemas.microsoft.com/office/drawing/2014/main" id="{1F4553A1-8C77-4075-53AE-C2AF3BC5E356}"/>
              </a:ext>
            </a:extLst>
          </p:cNvPr>
          <p:cNvSpPr txBox="1">
            <a:spLocks noChangeArrowheads="1"/>
          </p:cNvSpPr>
          <p:nvPr/>
        </p:nvSpPr>
        <p:spPr bwMode="auto">
          <a:xfrm>
            <a:off x="2024607" y="2866706"/>
            <a:ext cx="761348" cy="4973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A9ABAA"/>
              </a:buClr>
              <a:buSzPts val="2700"/>
            </a:pPr>
            <a:r>
              <a:rPr lang="en-US" altLang="en-US" sz="2000" b="1"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75%</a:t>
            </a:r>
            <a:endParaRPr lang="en-US" altLang="en-US" sz="1050" b="1" dirty="0">
              <a:solidFill>
                <a:schemeClr val="bg2">
                  <a:lumMod val="25000"/>
                </a:schemeClr>
              </a:solidFill>
              <a:latin typeface="Century Gothic" panose="020B0502020202020204" pitchFamily="34" charset="0"/>
            </a:endParaRPr>
          </a:p>
        </p:txBody>
      </p:sp>
      <p:sp>
        <p:nvSpPr>
          <p:cNvPr id="21" name="Google Shape;442;p17">
            <a:extLst>
              <a:ext uri="{FF2B5EF4-FFF2-40B4-BE49-F238E27FC236}">
                <a16:creationId xmlns:a16="http://schemas.microsoft.com/office/drawing/2014/main" id="{3DDDB17C-B6B3-0DE6-5EE1-639C5D55A8F1}"/>
              </a:ext>
            </a:extLst>
          </p:cNvPr>
          <p:cNvSpPr txBox="1">
            <a:spLocks noChangeArrowheads="1"/>
          </p:cNvSpPr>
          <p:nvPr/>
        </p:nvSpPr>
        <p:spPr bwMode="auto">
          <a:xfrm>
            <a:off x="3355944" y="1567668"/>
            <a:ext cx="784016" cy="465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2F526B"/>
              </a:buClr>
              <a:buSzPts val="3600"/>
            </a:pPr>
            <a:r>
              <a:rPr lang="en-US" altLang="en-US" sz="2800" b="1" dirty="0">
                <a:solidFill>
                  <a:srgbClr val="7DD1CE"/>
                </a:solidFill>
                <a:latin typeface="Century Gothic" panose="020B0502020202020204" pitchFamily="34" charset="0"/>
                <a:sym typeface="Montserrat" panose="02000505000000020004" pitchFamily="2" charset="0"/>
              </a:rPr>
              <a:t>72%</a:t>
            </a:r>
            <a:endParaRPr lang="en-US" altLang="en-US" sz="1000" b="1" dirty="0">
              <a:solidFill>
                <a:srgbClr val="7DD1CE"/>
              </a:solidFill>
              <a:latin typeface="Century Gothic" panose="020B0502020202020204" pitchFamily="34" charset="0"/>
            </a:endParaRPr>
          </a:p>
        </p:txBody>
      </p:sp>
      <p:sp>
        <p:nvSpPr>
          <p:cNvPr id="22" name="Google Shape;443;p17">
            <a:extLst>
              <a:ext uri="{FF2B5EF4-FFF2-40B4-BE49-F238E27FC236}">
                <a16:creationId xmlns:a16="http://schemas.microsoft.com/office/drawing/2014/main" id="{B5C6A9B5-418C-3195-495F-8759F9843768}"/>
              </a:ext>
            </a:extLst>
          </p:cNvPr>
          <p:cNvSpPr txBox="1">
            <a:spLocks noChangeArrowheads="1"/>
          </p:cNvSpPr>
          <p:nvPr/>
        </p:nvSpPr>
        <p:spPr bwMode="auto">
          <a:xfrm>
            <a:off x="4566696" y="1567668"/>
            <a:ext cx="784016" cy="465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23929E"/>
              </a:buClr>
              <a:buSzPts val="3600"/>
            </a:pPr>
            <a:r>
              <a:rPr lang="en-US" altLang="en-US" sz="2800" b="1" dirty="0">
                <a:solidFill>
                  <a:srgbClr val="419CCC"/>
                </a:solidFill>
                <a:latin typeface="Century Gothic" panose="020B0502020202020204" pitchFamily="34" charset="0"/>
                <a:sym typeface="Montserrat" panose="02000505000000020004" pitchFamily="2" charset="0"/>
              </a:rPr>
              <a:t>42%</a:t>
            </a:r>
            <a:endParaRPr lang="en-US" altLang="en-US" sz="1000" b="1" dirty="0">
              <a:solidFill>
                <a:srgbClr val="419CCC"/>
              </a:solidFill>
              <a:latin typeface="Century Gothic" panose="020B0502020202020204" pitchFamily="34" charset="0"/>
            </a:endParaRPr>
          </a:p>
        </p:txBody>
      </p:sp>
      <p:sp>
        <p:nvSpPr>
          <p:cNvPr id="23" name="Google Shape;444;p17">
            <a:extLst>
              <a:ext uri="{FF2B5EF4-FFF2-40B4-BE49-F238E27FC236}">
                <a16:creationId xmlns:a16="http://schemas.microsoft.com/office/drawing/2014/main" id="{6EC9A42B-078C-7362-4A80-C2DFA7527D92}"/>
              </a:ext>
            </a:extLst>
          </p:cNvPr>
          <p:cNvSpPr txBox="1">
            <a:spLocks noChangeArrowheads="1"/>
          </p:cNvSpPr>
          <p:nvPr/>
        </p:nvSpPr>
        <p:spPr bwMode="auto">
          <a:xfrm>
            <a:off x="6065332" y="1567668"/>
            <a:ext cx="838684" cy="465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A9ABAA"/>
              </a:buClr>
              <a:buSzPts val="3600"/>
            </a:pPr>
            <a:r>
              <a:rPr lang="en-US" altLang="en-US" sz="2800" b="1" dirty="0">
                <a:solidFill>
                  <a:srgbClr val="F26363"/>
                </a:solidFill>
                <a:latin typeface="Century Gothic" panose="020B0502020202020204" pitchFamily="34" charset="0"/>
                <a:sym typeface="Montserrat" panose="02000505000000020004" pitchFamily="2" charset="0"/>
              </a:rPr>
              <a:t>30%</a:t>
            </a:r>
            <a:endParaRPr lang="en-US" altLang="en-US" sz="1000" b="1" dirty="0">
              <a:solidFill>
                <a:srgbClr val="F26363"/>
              </a:solidFill>
              <a:latin typeface="Century Gothic" panose="020B0502020202020204" pitchFamily="34" charset="0"/>
            </a:endParaRPr>
          </a:p>
        </p:txBody>
      </p:sp>
      <p:sp>
        <p:nvSpPr>
          <p:cNvPr id="24" name="Google Shape;445;p17">
            <a:extLst>
              <a:ext uri="{FF2B5EF4-FFF2-40B4-BE49-F238E27FC236}">
                <a16:creationId xmlns:a16="http://schemas.microsoft.com/office/drawing/2014/main" id="{F9EFF473-4695-EEE5-8892-786BA7D642F2}"/>
              </a:ext>
            </a:extLst>
          </p:cNvPr>
          <p:cNvSpPr txBox="1">
            <a:spLocks noChangeArrowheads="1"/>
          </p:cNvSpPr>
          <p:nvPr/>
        </p:nvSpPr>
        <p:spPr bwMode="auto">
          <a:xfrm>
            <a:off x="7406692" y="1567668"/>
            <a:ext cx="820017" cy="465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E2412A"/>
              </a:buClr>
              <a:buSzPts val="3600"/>
            </a:pPr>
            <a:r>
              <a:rPr lang="en-US" altLang="en-US" sz="2800" b="1" dirty="0">
                <a:solidFill>
                  <a:srgbClr val="FFA826"/>
                </a:solidFill>
                <a:latin typeface="Century Gothic" panose="020B0502020202020204" pitchFamily="34" charset="0"/>
                <a:sym typeface="Montserrat" panose="02000505000000020004" pitchFamily="2" charset="0"/>
              </a:rPr>
              <a:t>78%</a:t>
            </a:r>
            <a:endParaRPr lang="en-US" altLang="en-US" sz="1000" b="1" dirty="0">
              <a:solidFill>
                <a:srgbClr val="FFA826"/>
              </a:solidFill>
              <a:latin typeface="Century Gothic" panose="020B0502020202020204" pitchFamily="34" charset="0"/>
            </a:endParaRPr>
          </a:p>
        </p:txBody>
      </p:sp>
      <p:sp>
        <p:nvSpPr>
          <p:cNvPr id="25" name="Google Shape;446;p17">
            <a:extLst>
              <a:ext uri="{FF2B5EF4-FFF2-40B4-BE49-F238E27FC236}">
                <a16:creationId xmlns:a16="http://schemas.microsoft.com/office/drawing/2014/main" id="{CE4BAEB8-CAD3-B823-E8AB-57D1A86D56F4}"/>
              </a:ext>
            </a:extLst>
          </p:cNvPr>
          <p:cNvSpPr txBox="1">
            <a:spLocks noChangeArrowheads="1"/>
          </p:cNvSpPr>
          <p:nvPr/>
        </p:nvSpPr>
        <p:spPr bwMode="auto">
          <a:xfrm>
            <a:off x="8762720" y="1567668"/>
            <a:ext cx="801349" cy="465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FAC344"/>
              </a:buClr>
              <a:buSzPts val="3600"/>
            </a:pPr>
            <a:r>
              <a:rPr lang="en-US" altLang="en-US" sz="2800" b="1" dirty="0">
                <a:solidFill>
                  <a:srgbClr val="A8436F"/>
                </a:solidFill>
                <a:latin typeface="Century Gothic" panose="020B0502020202020204" pitchFamily="34" charset="0"/>
                <a:sym typeface="Montserrat" panose="02000505000000020004" pitchFamily="2" charset="0"/>
              </a:rPr>
              <a:t>82%</a:t>
            </a:r>
            <a:endParaRPr lang="en-US" altLang="en-US" sz="1000" b="1" dirty="0">
              <a:solidFill>
                <a:srgbClr val="A8436F"/>
              </a:solidFill>
              <a:latin typeface="Century Gothic" panose="020B0502020202020204" pitchFamily="34" charset="0"/>
            </a:endParaRPr>
          </a:p>
        </p:txBody>
      </p:sp>
      <p:sp>
        <p:nvSpPr>
          <p:cNvPr id="26" name="Google Shape;434;p17">
            <a:extLst>
              <a:ext uri="{FF2B5EF4-FFF2-40B4-BE49-F238E27FC236}">
                <a16:creationId xmlns:a16="http://schemas.microsoft.com/office/drawing/2014/main" id="{D2BEFDFF-3DF1-ADD5-6AD7-6C9ACA0EDA21}"/>
              </a:ext>
            </a:extLst>
          </p:cNvPr>
          <p:cNvSpPr txBox="1">
            <a:spLocks noChangeArrowheads="1"/>
          </p:cNvSpPr>
          <p:nvPr/>
        </p:nvSpPr>
        <p:spPr bwMode="auto">
          <a:xfrm>
            <a:off x="4525968" y="5924101"/>
            <a:ext cx="1108022" cy="497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A9ABAA"/>
              </a:buClr>
              <a:buSzPts val="2700"/>
            </a:pPr>
            <a:r>
              <a:rPr lang="en-US" altLang="en-US" sz="2400" b="1" dirty="0">
                <a:solidFill>
                  <a:schemeClr val="bg2">
                    <a:lumMod val="50000"/>
                  </a:schemeClr>
                </a:solidFill>
                <a:latin typeface="Century Gothic" panose="020B0502020202020204" pitchFamily="34" charset="0"/>
                <a:cs typeface="Open Sans" panose="020B0606030504020204" pitchFamily="34" charset="0"/>
                <a:sym typeface="Open Sans" panose="020B0606030504020204" pitchFamily="34" charset="0"/>
              </a:rPr>
              <a:t>Apr</a:t>
            </a:r>
            <a:endParaRPr lang="en-US" altLang="en-US" sz="1600" b="1" dirty="0">
              <a:solidFill>
                <a:schemeClr val="bg2">
                  <a:lumMod val="50000"/>
                </a:schemeClr>
              </a:solidFill>
              <a:latin typeface="Century Gothic" panose="020B0502020202020204" pitchFamily="34" charset="0"/>
            </a:endParaRPr>
          </a:p>
        </p:txBody>
      </p:sp>
      <p:sp>
        <p:nvSpPr>
          <p:cNvPr id="27" name="Google Shape;434;p17">
            <a:extLst>
              <a:ext uri="{FF2B5EF4-FFF2-40B4-BE49-F238E27FC236}">
                <a16:creationId xmlns:a16="http://schemas.microsoft.com/office/drawing/2014/main" id="{0B8BD5E0-096C-638F-CEC3-14A521188D6D}"/>
              </a:ext>
            </a:extLst>
          </p:cNvPr>
          <p:cNvSpPr txBox="1">
            <a:spLocks noChangeArrowheads="1"/>
          </p:cNvSpPr>
          <p:nvPr/>
        </p:nvSpPr>
        <p:spPr bwMode="auto">
          <a:xfrm>
            <a:off x="5895329" y="5924101"/>
            <a:ext cx="1108022" cy="497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A9ABAA"/>
              </a:buClr>
              <a:buSzPts val="2700"/>
            </a:pPr>
            <a:r>
              <a:rPr lang="en-US" altLang="en-US" sz="2400" b="1" dirty="0">
                <a:solidFill>
                  <a:schemeClr val="bg2">
                    <a:lumMod val="50000"/>
                  </a:schemeClr>
                </a:solidFill>
                <a:latin typeface="Century Gothic" panose="020B0502020202020204" pitchFamily="34" charset="0"/>
                <a:cs typeface="Open Sans" panose="020B0606030504020204" pitchFamily="34" charset="0"/>
                <a:sym typeface="Open Sans" panose="020B0606030504020204" pitchFamily="34" charset="0"/>
              </a:rPr>
              <a:t>June</a:t>
            </a:r>
            <a:endParaRPr lang="en-US" altLang="en-US" sz="1600" b="1" dirty="0">
              <a:solidFill>
                <a:schemeClr val="bg2">
                  <a:lumMod val="50000"/>
                </a:schemeClr>
              </a:solidFill>
              <a:latin typeface="Century Gothic" panose="020B0502020202020204" pitchFamily="34" charset="0"/>
            </a:endParaRPr>
          </a:p>
        </p:txBody>
      </p:sp>
      <p:sp>
        <p:nvSpPr>
          <p:cNvPr id="28" name="Google Shape;434;p17">
            <a:extLst>
              <a:ext uri="{FF2B5EF4-FFF2-40B4-BE49-F238E27FC236}">
                <a16:creationId xmlns:a16="http://schemas.microsoft.com/office/drawing/2014/main" id="{9A51CC01-4FCD-66AF-E26C-1909168EB167}"/>
              </a:ext>
            </a:extLst>
          </p:cNvPr>
          <p:cNvSpPr txBox="1">
            <a:spLocks noChangeArrowheads="1"/>
          </p:cNvSpPr>
          <p:nvPr/>
        </p:nvSpPr>
        <p:spPr bwMode="auto">
          <a:xfrm>
            <a:off x="7235356" y="5924101"/>
            <a:ext cx="1108022" cy="497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A9ABAA"/>
              </a:buClr>
              <a:buSzPts val="2700"/>
            </a:pPr>
            <a:r>
              <a:rPr lang="en-US" altLang="en-US" sz="2400" b="1" dirty="0">
                <a:solidFill>
                  <a:schemeClr val="bg2">
                    <a:lumMod val="50000"/>
                  </a:schemeClr>
                </a:solidFill>
                <a:latin typeface="Century Gothic" panose="020B0502020202020204" pitchFamily="34" charset="0"/>
                <a:cs typeface="Open Sans" panose="020B0606030504020204" pitchFamily="34" charset="0"/>
                <a:sym typeface="Open Sans" panose="020B0606030504020204" pitchFamily="34" charset="0"/>
              </a:rPr>
              <a:t>Sep</a:t>
            </a:r>
            <a:endParaRPr lang="en-US" altLang="en-US" sz="1600" b="1" dirty="0">
              <a:solidFill>
                <a:schemeClr val="bg2">
                  <a:lumMod val="50000"/>
                </a:schemeClr>
              </a:solidFill>
              <a:latin typeface="Century Gothic" panose="020B0502020202020204" pitchFamily="34" charset="0"/>
            </a:endParaRPr>
          </a:p>
        </p:txBody>
      </p:sp>
      <p:sp>
        <p:nvSpPr>
          <p:cNvPr id="29" name="Google Shape;434;p17">
            <a:extLst>
              <a:ext uri="{FF2B5EF4-FFF2-40B4-BE49-F238E27FC236}">
                <a16:creationId xmlns:a16="http://schemas.microsoft.com/office/drawing/2014/main" id="{EE4E82FD-9BA4-D864-6CDD-F556735FB0A1}"/>
              </a:ext>
            </a:extLst>
          </p:cNvPr>
          <p:cNvSpPr txBox="1">
            <a:spLocks noChangeArrowheads="1"/>
          </p:cNvSpPr>
          <p:nvPr/>
        </p:nvSpPr>
        <p:spPr bwMode="auto">
          <a:xfrm>
            <a:off x="8617461" y="5924101"/>
            <a:ext cx="1108022" cy="497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1828800" fontAlgn="base">
              <a:spcBef>
                <a:spcPct val="0"/>
              </a:spcBef>
              <a:spcAft>
                <a:spcPct val="0"/>
              </a:spcAft>
              <a:buClr>
                <a:srgbClr val="A9ABAA"/>
              </a:buClr>
              <a:buSzPts val="2700"/>
            </a:pPr>
            <a:r>
              <a:rPr lang="en-US" altLang="en-US" sz="2400" b="1" dirty="0">
                <a:solidFill>
                  <a:schemeClr val="bg2">
                    <a:lumMod val="50000"/>
                  </a:schemeClr>
                </a:solidFill>
                <a:latin typeface="Century Gothic" panose="020B0502020202020204" pitchFamily="34" charset="0"/>
                <a:cs typeface="Open Sans" panose="020B0606030504020204" pitchFamily="34" charset="0"/>
                <a:sym typeface="Open Sans" panose="020B0606030504020204" pitchFamily="34" charset="0"/>
              </a:rPr>
              <a:t>Dec</a:t>
            </a:r>
            <a:endParaRPr lang="en-US" altLang="en-US" sz="1600" b="1" dirty="0">
              <a:solidFill>
                <a:schemeClr val="bg2">
                  <a:lumMod val="50000"/>
                </a:schemeClr>
              </a:solidFill>
              <a:latin typeface="Century Gothic" panose="020B0502020202020204" pitchFamily="34" charset="0"/>
            </a:endParaRPr>
          </a:p>
        </p:txBody>
      </p:sp>
      <p:grpSp>
        <p:nvGrpSpPr>
          <p:cNvPr id="46" name="Group 45">
            <a:extLst>
              <a:ext uri="{FF2B5EF4-FFF2-40B4-BE49-F238E27FC236}">
                <a16:creationId xmlns:a16="http://schemas.microsoft.com/office/drawing/2014/main" id="{B27E9217-38C7-5356-D42F-02B25DA51D06}"/>
              </a:ext>
            </a:extLst>
          </p:cNvPr>
          <p:cNvGrpSpPr/>
          <p:nvPr/>
        </p:nvGrpSpPr>
        <p:grpSpPr>
          <a:xfrm>
            <a:off x="3274609" y="2282401"/>
            <a:ext cx="6281531" cy="3329988"/>
            <a:chOff x="12902682" y="-1084354"/>
            <a:chExt cx="6281531" cy="3329988"/>
          </a:xfrm>
        </p:grpSpPr>
        <p:grpSp>
          <p:nvGrpSpPr>
            <p:cNvPr id="33" name="Group 32">
              <a:extLst>
                <a:ext uri="{FF2B5EF4-FFF2-40B4-BE49-F238E27FC236}">
                  <a16:creationId xmlns:a16="http://schemas.microsoft.com/office/drawing/2014/main" id="{3C9AFC21-171A-0347-2FCA-28FC0AC10560}"/>
                </a:ext>
              </a:extLst>
            </p:cNvPr>
            <p:cNvGrpSpPr/>
            <p:nvPr/>
          </p:nvGrpSpPr>
          <p:grpSpPr>
            <a:xfrm>
              <a:off x="12902682" y="-975024"/>
              <a:ext cx="884583" cy="3220658"/>
              <a:chOff x="11990280" y="2553367"/>
              <a:chExt cx="884583" cy="3220658"/>
            </a:xfrm>
          </p:grpSpPr>
          <p:sp>
            <p:nvSpPr>
              <p:cNvPr id="31" name="Can 30">
                <a:extLst>
                  <a:ext uri="{FF2B5EF4-FFF2-40B4-BE49-F238E27FC236}">
                    <a16:creationId xmlns:a16="http://schemas.microsoft.com/office/drawing/2014/main" id="{D237F4BE-E941-8C33-F0E3-53EE53A02165}"/>
                  </a:ext>
                </a:extLst>
              </p:cNvPr>
              <p:cNvSpPr/>
              <p:nvPr/>
            </p:nvSpPr>
            <p:spPr>
              <a:xfrm>
                <a:off x="11990280" y="2553367"/>
                <a:ext cx="884583" cy="3220658"/>
              </a:xfrm>
              <a:prstGeom prst="can">
                <a:avLst>
                  <a:gd name="adj" fmla="val 3398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an 31">
                <a:extLst>
                  <a:ext uri="{FF2B5EF4-FFF2-40B4-BE49-F238E27FC236}">
                    <a16:creationId xmlns:a16="http://schemas.microsoft.com/office/drawing/2014/main" id="{1E9B08C7-0721-B474-9326-6653C0D6C13C}"/>
                  </a:ext>
                </a:extLst>
              </p:cNvPr>
              <p:cNvSpPr/>
              <p:nvPr/>
            </p:nvSpPr>
            <p:spPr>
              <a:xfrm>
                <a:off x="11990280" y="3465685"/>
                <a:ext cx="884583" cy="2308340"/>
              </a:xfrm>
              <a:prstGeom prst="can">
                <a:avLst/>
              </a:prstGeom>
              <a:solidFill>
                <a:srgbClr val="7DD1CE"/>
              </a:solidFill>
              <a:ln>
                <a:solidFill>
                  <a:srgbClr val="7DD1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4" name="Group 33">
              <a:extLst>
                <a:ext uri="{FF2B5EF4-FFF2-40B4-BE49-F238E27FC236}">
                  <a16:creationId xmlns:a16="http://schemas.microsoft.com/office/drawing/2014/main" id="{B1B58D5D-4F11-E739-CB4F-6404BBD86AF6}"/>
                </a:ext>
              </a:extLst>
            </p:cNvPr>
            <p:cNvGrpSpPr/>
            <p:nvPr/>
          </p:nvGrpSpPr>
          <p:grpSpPr>
            <a:xfrm>
              <a:off x="14194769" y="-984963"/>
              <a:ext cx="884583" cy="3220658"/>
              <a:chOff x="11990280" y="2553367"/>
              <a:chExt cx="884583" cy="3220658"/>
            </a:xfrm>
          </p:grpSpPr>
          <p:sp>
            <p:nvSpPr>
              <p:cNvPr id="35" name="Can 34">
                <a:extLst>
                  <a:ext uri="{FF2B5EF4-FFF2-40B4-BE49-F238E27FC236}">
                    <a16:creationId xmlns:a16="http://schemas.microsoft.com/office/drawing/2014/main" id="{AA27C0AA-4220-B5EC-8749-2C2DEC077DD9}"/>
                  </a:ext>
                </a:extLst>
              </p:cNvPr>
              <p:cNvSpPr/>
              <p:nvPr/>
            </p:nvSpPr>
            <p:spPr>
              <a:xfrm>
                <a:off x="11990280" y="2553367"/>
                <a:ext cx="884583" cy="3220658"/>
              </a:xfrm>
              <a:prstGeom prst="can">
                <a:avLst>
                  <a:gd name="adj" fmla="val 3398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an 35">
                <a:extLst>
                  <a:ext uri="{FF2B5EF4-FFF2-40B4-BE49-F238E27FC236}">
                    <a16:creationId xmlns:a16="http://schemas.microsoft.com/office/drawing/2014/main" id="{0F128B03-0317-181C-D33F-EC68421649EB}"/>
                  </a:ext>
                </a:extLst>
              </p:cNvPr>
              <p:cNvSpPr/>
              <p:nvPr/>
            </p:nvSpPr>
            <p:spPr>
              <a:xfrm>
                <a:off x="11990280" y="4265533"/>
                <a:ext cx="884583" cy="1508491"/>
              </a:xfrm>
              <a:prstGeom prst="can">
                <a:avLst/>
              </a:prstGeom>
              <a:solidFill>
                <a:srgbClr val="419CCC"/>
              </a:solidFill>
              <a:ln>
                <a:solidFill>
                  <a:srgbClr val="419C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 name="Group 36">
              <a:extLst>
                <a:ext uri="{FF2B5EF4-FFF2-40B4-BE49-F238E27FC236}">
                  <a16:creationId xmlns:a16="http://schemas.microsoft.com/office/drawing/2014/main" id="{F4492A1A-0C0D-C7A5-51C4-2CA4D38D61D2}"/>
                </a:ext>
              </a:extLst>
            </p:cNvPr>
            <p:cNvGrpSpPr/>
            <p:nvPr/>
          </p:nvGrpSpPr>
          <p:grpSpPr>
            <a:xfrm>
              <a:off x="15665761" y="-1054537"/>
              <a:ext cx="884583" cy="3220658"/>
              <a:chOff x="11990280" y="2553367"/>
              <a:chExt cx="884583" cy="3220658"/>
            </a:xfrm>
          </p:grpSpPr>
          <p:sp>
            <p:nvSpPr>
              <p:cNvPr id="38" name="Can 37">
                <a:extLst>
                  <a:ext uri="{FF2B5EF4-FFF2-40B4-BE49-F238E27FC236}">
                    <a16:creationId xmlns:a16="http://schemas.microsoft.com/office/drawing/2014/main" id="{580BDDCF-B042-79D1-6855-FF0527F8AF7F}"/>
                  </a:ext>
                </a:extLst>
              </p:cNvPr>
              <p:cNvSpPr/>
              <p:nvPr/>
            </p:nvSpPr>
            <p:spPr>
              <a:xfrm>
                <a:off x="11990280" y="2553367"/>
                <a:ext cx="884583" cy="3220658"/>
              </a:xfrm>
              <a:prstGeom prst="can">
                <a:avLst>
                  <a:gd name="adj" fmla="val 3398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Can 38">
                <a:extLst>
                  <a:ext uri="{FF2B5EF4-FFF2-40B4-BE49-F238E27FC236}">
                    <a16:creationId xmlns:a16="http://schemas.microsoft.com/office/drawing/2014/main" id="{FB19586B-ED7A-29F8-635C-7DACC3D9AAB4}"/>
                  </a:ext>
                </a:extLst>
              </p:cNvPr>
              <p:cNvSpPr/>
              <p:nvPr/>
            </p:nvSpPr>
            <p:spPr>
              <a:xfrm>
                <a:off x="11990280" y="4780721"/>
                <a:ext cx="884583" cy="993304"/>
              </a:xfrm>
              <a:prstGeom prst="can">
                <a:avLst/>
              </a:prstGeom>
              <a:solidFill>
                <a:srgbClr val="F26363"/>
              </a:solidFill>
              <a:ln>
                <a:solidFill>
                  <a:srgbClr val="F263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7B6657F2-9AED-BE9B-C6C7-9E253115C231}"/>
                </a:ext>
              </a:extLst>
            </p:cNvPr>
            <p:cNvGrpSpPr/>
            <p:nvPr/>
          </p:nvGrpSpPr>
          <p:grpSpPr>
            <a:xfrm>
              <a:off x="16858456" y="-1074415"/>
              <a:ext cx="884583" cy="3220658"/>
              <a:chOff x="11990280" y="2553367"/>
              <a:chExt cx="884583" cy="3220658"/>
            </a:xfrm>
          </p:grpSpPr>
          <p:sp>
            <p:nvSpPr>
              <p:cNvPr id="41" name="Can 40">
                <a:extLst>
                  <a:ext uri="{FF2B5EF4-FFF2-40B4-BE49-F238E27FC236}">
                    <a16:creationId xmlns:a16="http://schemas.microsoft.com/office/drawing/2014/main" id="{FF648DCF-DA2C-E1E9-95B5-9F573333645C}"/>
                  </a:ext>
                </a:extLst>
              </p:cNvPr>
              <p:cNvSpPr/>
              <p:nvPr/>
            </p:nvSpPr>
            <p:spPr>
              <a:xfrm>
                <a:off x="11990280" y="2553367"/>
                <a:ext cx="884583" cy="3220658"/>
              </a:xfrm>
              <a:prstGeom prst="can">
                <a:avLst>
                  <a:gd name="adj" fmla="val 3398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Can 41">
                <a:extLst>
                  <a:ext uri="{FF2B5EF4-FFF2-40B4-BE49-F238E27FC236}">
                    <a16:creationId xmlns:a16="http://schemas.microsoft.com/office/drawing/2014/main" id="{DA21FB95-D553-B782-1C24-0431654C5B14}"/>
                  </a:ext>
                </a:extLst>
              </p:cNvPr>
              <p:cNvSpPr/>
              <p:nvPr/>
            </p:nvSpPr>
            <p:spPr>
              <a:xfrm>
                <a:off x="11990280" y="3127733"/>
                <a:ext cx="884583" cy="2646292"/>
              </a:xfrm>
              <a:prstGeom prst="can">
                <a:avLst/>
              </a:prstGeom>
              <a:solidFill>
                <a:srgbClr val="FFA826"/>
              </a:solidFill>
              <a:ln>
                <a:solidFill>
                  <a:srgbClr val="FFA8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3" name="Group 42">
              <a:extLst>
                <a:ext uri="{FF2B5EF4-FFF2-40B4-BE49-F238E27FC236}">
                  <a16:creationId xmlns:a16="http://schemas.microsoft.com/office/drawing/2014/main" id="{CB81DB9D-BD74-1BE5-707C-4B2CDCF602E4}"/>
                </a:ext>
              </a:extLst>
            </p:cNvPr>
            <p:cNvGrpSpPr/>
            <p:nvPr/>
          </p:nvGrpSpPr>
          <p:grpSpPr>
            <a:xfrm>
              <a:off x="18299630" y="-1084354"/>
              <a:ext cx="884583" cy="3220658"/>
              <a:chOff x="11990280" y="2553367"/>
              <a:chExt cx="884583" cy="3220658"/>
            </a:xfrm>
          </p:grpSpPr>
          <p:sp>
            <p:nvSpPr>
              <p:cNvPr id="44" name="Can 43">
                <a:extLst>
                  <a:ext uri="{FF2B5EF4-FFF2-40B4-BE49-F238E27FC236}">
                    <a16:creationId xmlns:a16="http://schemas.microsoft.com/office/drawing/2014/main" id="{26126D82-7BA5-F11E-90F4-862522E93FCB}"/>
                  </a:ext>
                </a:extLst>
              </p:cNvPr>
              <p:cNvSpPr/>
              <p:nvPr/>
            </p:nvSpPr>
            <p:spPr>
              <a:xfrm>
                <a:off x="11990280" y="2553367"/>
                <a:ext cx="884583" cy="3220658"/>
              </a:xfrm>
              <a:prstGeom prst="can">
                <a:avLst>
                  <a:gd name="adj" fmla="val 33989"/>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Can 44">
                <a:extLst>
                  <a:ext uri="{FF2B5EF4-FFF2-40B4-BE49-F238E27FC236}">
                    <a16:creationId xmlns:a16="http://schemas.microsoft.com/office/drawing/2014/main" id="{77AE8130-AD90-33C5-87E7-8148229B6CAF}"/>
                  </a:ext>
                </a:extLst>
              </p:cNvPr>
              <p:cNvSpPr/>
              <p:nvPr/>
            </p:nvSpPr>
            <p:spPr>
              <a:xfrm>
                <a:off x="11990280" y="2847642"/>
                <a:ext cx="884583" cy="2926383"/>
              </a:xfrm>
              <a:prstGeom prst="can">
                <a:avLst/>
              </a:prstGeom>
              <a:solidFill>
                <a:srgbClr val="A8436F"/>
              </a:solidFill>
              <a:ln>
                <a:solidFill>
                  <a:srgbClr val="A8436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0559041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A9054CA9-37E4-DBA5-E2A4-08B0BEA1E042}"/>
              </a:ext>
            </a:extLst>
          </p:cNvPr>
          <p:cNvSpPr/>
          <p:nvPr/>
        </p:nvSpPr>
        <p:spPr>
          <a:xfrm>
            <a:off x="5443856" y="5497650"/>
            <a:ext cx="6730744" cy="942697"/>
          </a:xfrm>
          <a:prstGeom prst="rect">
            <a:avLst/>
          </a:prstGeom>
          <a:solidFill>
            <a:srgbClr val="995D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Oval 1">
            <a:extLst>
              <a:ext uri="{FF2B5EF4-FFF2-40B4-BE49-F238E27FC236}">
                <a16:creationId xmlns:a16="http://schemas.microsoft.com/office/drawing/2014/main" id="{A8E10138-28E2-4DB8-5189-67A029DB36BC}"/>
              </a:ext>
            </a:extLst>
          </p:cNvPr>
          <p:cNvSpPr>
            <a:spLocks noChangeAspect="1"/>
          </p:cNvSpPr>
          <p:nvPr/>
        </p:nvSpPr>
        <p:spPr>
          <a:xfrm>
            <a:off x="984461" y="1343542"/>
            <a:ext cx="1502735" cy="1502735"/>
          </a:xfrm>
          <a:prstGeom prst="ellipse">
            <a:avLst/>
          </a:prstGeom>
          <a:solidFill>
            <a:srgbClr val="F26363">
              <a:alpha val="80000"/>
            </a:srgbClr>
          </a:solidFill>
          <a:ln w="12700" cap="flat" cmpd="sng" algn="ctr">
            <a:noFill/>
            <a:prstDash val="solid"/>
          </a:ln>
          <a:effectLst/>
        </p:spPr>
        <p:txBody>
          <a:bodyPr bIns="548633" rtlCol="0" anchor="b"/>
          <a:lstStyle/>
          <a:p>
            <a:pPr algn="ctr" defTabSz="2438340"/>
            <a:endParaRPr lang="en-US" sz="3600" kern="0">
              <a:solidFill>
                <a:schemeClr val="bg2">
                  <a:lumMod val="10000"/>
                </a:schemeClr>
              </a:solidFill>
            </a:endParaRPr>
          </a:p>
        </p:txBody>
      </p:sp>
      <p:sp>
        <p:nvSpPr>
          <p:cNvPr id="3" name="Oval 2">
            <a:extLst>
              <a:ext uri="{FF2B5EF4-FFF2-40B4-BE49-F238E27FC236}">
                <a16:creationId xmlns:a16="http://schemas.microsoft.com/office/drawing/2014/main" id="{8A2A0659-17B2-83F9-A50E-BECF0EFEC470}"/>
              </a:ext>
            </a:extLst>
          </p:cNvPr>
          <p:cNvSpPr>
            <a:spLocks noChangeAspect="1"/>
          </p:cNvSpPr>
          <p:nvPr/>
        </p:nvSpPr>
        <p:spPr>
          <a:xfrm>
            <a:off x="2362240" y="1445868"/>
            <a:ext cx="1751643" cy="1751641"/>
          </a:xfrm>
          <a:prstGeom prst="ellipse">
            <a:avLst/>
          </a:prstGeom>
          <a:solidFill>
            <a:srgbClr val="FF8026">
              <a:alpha val="80000"/>
            </a:srgbClr>
          </a:solidFill>
          <a:ln w="12700" cap="flat" cmpd="sng" algn="ctr">
            <a:noFill/>
            <a:prstDash val="solid"/>
          </a:ln>
          <a:effectLst/>
        </p:spPr>
        <p:txBody>
          <a:bodyPr bIns="548633" rtlCol="0" anchor="b"/>
          <a:lstStyle/>
          <a:p>
            <a:pPr algn="ctr" defTabSz="2438340"/>
            <a:endParaRPr lang="en-US" sz="3600" kern="0">
              <a:solidFill>
                <a:schemeClr val="bg2">
                  <a:lumMod val="10000"/>
                </a:schemeClr>
              </a:solidFill>
            </a:endParaRPr>
          </a:p>
        </p:txBody>
      </p:sp>
      <p:sp>
        <p:nvSpPr>
          <p:cNvPr id="4" name="Oval 3">
            <a:extLst>
              <a:ext uri="{FF2B5EF4-FFF2-40B4-BE49-F238E27FC236}">
                <a16:creationId xmlns:a16="http://schemas.microsoft.com/office/drawing/2014/main" id="{2C95B8AB-4738-9E6B-2F57-5CB568831FAF}"/>
              </a:ext>
            </a:extLst>
          </p:cNvPr>
          <p:cNvSpPr>
            <a:spLocks noChangeAspect="1"/>
          </p:cNvSpPr>
          <p:nvPr/>
        </p:nvSpPr>
        <p:spPr>
          <a:xfrm>
            <a:off x="4012851" y="1400471"/>
            <a:ext cx="2013752" cy="2013752"/>
          </a:xfrm>
          <a:prstGeom prst="ellipse">
            <a:avLst/>
          </a:prstGeom>
          <a:solidFill>
            <a:srgbClr val="A8436F">
              <a:alpha val="80000"/>
            </a:srgbClr>
          </a:solidFill>
          <a:ln w="12700" cap="flat" cmpd="sng" algn="ctr">
            <a:noFill/>
            <a:prstDash val="solid"/>
          </a:ln>
          <a:effectLst/>
        </p:spPr>
        <p:txBody>
          <a:bodyPr bIns="548633" rtlCol="0" anchor="b"/>
          <a:lstStyle/>
          <a:p>
            <a:pPr algn="ctr" defTabSz="2438340"/>
            <a:endParaRPr lang="en-US" sz="3600" kern="0">
              <a:solidFill>
                <a:schemeClr val="bg2">
                  <a:lumMod val="10000"/>
                </a:schemeClr>
              </a:solidFill>
            </a:endParaRPr>
          </a:p>
        </p:txBody>
      </p:sp>
      <p:sp>
        <p:nvSpPr>
          <p:cNvPr id="5" name="Oval 4">
            <a:extLst>
              <a:ext uri="{FF2B5EF4-FFF2-40B4-BE49-F238E27FC236}">
                <a16:creationId xmlns:a16="http://schemas.microsoft.com/office/drawing/2014/main" id="{1DDC5A14-88D1-35ED-4196-B82165CD2638}"/>
              </a:ext>
            </a:extLst>
          </p:cNvPr>
          <p:cNvSpPr>
            <a:spLocks noChangeAspect="1"/>
          </p:cNvSpPr>
          <p:nvPr/>
        </p:nvSpPr>
        <p:spPr>
          <a:xfrm>
            <a:off x="5818729" y="951441"/>
            <a:ext cx="2361434" cy="2361432"/>
          </a:xfrm>
          <a:prstGeom prst="ellipse">
            <a:avLst/>
          </a:prstGeom>
          <a:solidFill>
            <a:srgbClr val="FFCE63">
              <a:alpha val="80000"/>
            </a:srgbClr>
          </a:solidFill>
          <a:ln w="12700" cap="flat" cmpd="sng" algn="ctr">
            <a:noFill/>
            <a:prstDash val="solid"/>
          </a:ln>
          <a:effectLst/>
        </p:spPr>
        <p:txBody>
          <a:bodyPr bIns="548633" rtlCol="0" anchor="b"/>
          <a:lstStyle/>
          <a:p>
            <a:pPr algn="ctr" defTabSz="2438340"/>
            <a:endParaRPr lang="en-US" sz="3600" kern="0">
              <a:solidFill>
                <a:schemeClr val="bg2">
                  <a:lumMod val="10000"/>
                </a:schemeClr>
              </a:solidFill>
            </a:endParaRPr>
          </a:p>
        </p:txBody>
      </p:sp>
      <p:sp>
        <p:nvSpPr>
          <p:cNvPr id="6" name="Oval 5">
            <a:extLst>
              <a:ext uri="{FF2B5EF4-FFF2-40B4-BE49-F238E27FC236}">
                <a16:creationId xmlns:a16="http://schemas.microsoft.com/office/drawing/2014/main" id="{63BD121C-F607-A75D-B8F8-8C2559D848F1}"/>
              </a:ext>
            </a:extLst>
          </p:cNvPr>
          <p:cNvSpPr>
            <a:spLocks noChangeAspect="1"/>
          </p:cNvSpPr>
          <p:nvPr/>
        </p:nvSpPr>
        <p:spPr>
          <a:xfrm>
            <a:off x="7878389" y="481224"/>
            <a:ext cx="2691879" cy="2691877"/>
          </a:xfrm>
          <a:prstGeom prst="ellipse">
            <a:avLst/>
          </a:prstGeom>
          <a:solidFill>
            <a:srgbClr val="7DD1CE">
              <a:alpha val="80000"/>
            </a:srgbClr>
          </a:solidFill>
          <a:ln w="12700" cap="flat" cmpd="sng" algn="ctr">
            <a:noFill/>
            <a:prstDash val="solid"/>
          </a:ln>
          <a:effectLst/>
        </p:spPr>
        <p:txBody>
          <a:bodyPr bIns="548633" rtlCol="0" anchor="b"/>
          <a:lstStyle/>
          <a:p>
            <a:pPr algn="ctr" defTabSz="2438340"/>
            <a:endParaRPr lang="en-US" sz="3600" kern="0">
              <a:solidFill>
                <a:schemeClr val="bg2">
                  <a:lumMod val="10000"/>
                </a:schemeClr>
              </a:solidFill>
            </a:endParaRPr>
          </a:p>
        </p:txBody>
      </p:sp>
      <p:cxnSp>
        <p:nvCxnSpPr>
          <p:cNvPr id="7" name="Straight Arrow Connector 6">
            <a:extLst>
              <a:ext uri="{FF2B5EF4-FFF2-40B4-BE49-F238E27FC236}">
                <a16:creationId xmlns:a16="http://schemas.microsoft.com/office/drawing/2014/main" id="{A4FE99E4-F16C-EBDF-5D4A-0EE882C0FF6B}"/>
              </a:ext>
            </a:extLst>
          </p:cNvPr>
          <p:cNvCxnSpPr>
            <a:stCxn id="3" idx="4"/>
          </p:cNvCxnSpPr>
          <p:nvPr/>
        </p:nvCxnSpPr>
        <p:spPr>
          <a:xfrm>
            <a:off x="3238062" y="3197509"/>
            <a:ext cx="0" cy="460372"/>
          </a:xfrm>
          <a:prstGeom prst="straightConnector1">
            <a:avLst/>
          </a:prstGeom>
          <a:ln w="38100" cmpd="sng">
            <a:solidFill>
              <a:srgbClr val="FF8026"/>
            </a:solidFill>
            <a:prstDash val="sysDot"/>
            <a:tailEnd type="oval" w="lg" len="lg"/>
          </a:ln>
          <a:effectLst/>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EA7CBCFC-0C61-88E3-BC2F-318208279823}"/>
              </a:ext>
            </a:extLst>
          </p:cNvPr>
          <p:cNvCxnSpPr>
            <a:stCxn id="2" idx="4"/>
          </p:cNvCxnSpPr>
          <p:nvPr/>
        </p:nvCxnSpPr>
        <p:spPr>
          <a:xfrm flipH="1">
            <a:off x="1733671" y="2846277"/>
            <a:ext cx="2158" cy="811603"/>
          </a:xfrm>
          <a:prstGeom prst="straightConnector1">
            <a:avLst/>
          </a:prstGeom>
          <a:ln w="38100" cmpd="sng">
            <a:solidFill>
              <a:srgbClr val="F26363"/>
            </a:solidFill>
            <a:prstDash val="sysDot"/>
            <a:tailEnd type="oval" w="lg" len="lg"/>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84870AB9-3FDF-508F-2E6F-C427F636AEF0}"/>
              </a:ext>
            </a:extLst>
          </p:cNvPr>
          <p:cNvCxnSpPr>
            <a:stCxn id="4" idx="4"/>
          </p:cNvCxnSpPr>
          <p:nvPr/>
        </p:nvCxnSpPr>
        <p:spPr>
          <a:xfrm>
            <a:off x="5019727" y="3414223"/>
            <a:ext cx="0" cy="243657"/>
          </a:xfrm>
          <a:prstGeom prst="straightConnector1">
            <a:avLst/>
          </a:prstGeom>
          <a:ln w="38100" cmpd="sng">
            <a:solidFill>
              <a:srgbClr val="A8436F"/>
            </a:solidFill>
            <a:prstDash val="sysDot"/>
            <a:tailEnd type="oval" w="lg" len="lg"/>
          </a:ln>
          <a:effectLst/>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B595EC3E-29F1-412A-6DE9-404D6B7E0912}"/>
              </a:ext>
            </a:extLst>
          </p:cNvPr>
          <p:cNvCxnSpPr>
            <a:stCxn id="5" idx="4"/>
          </p:cNvCxnSpPr>
          <p:nvPr/>
        </p:nvCxnSpPr>
        <p:spPr>
          <a:xfrm>
            <a:off x="6999446" y="3312874"/>
            <a:ext cx="0" cy="345008"/>
          </a:xfrm>
          <a:prstGeom prst="straightConnector1">
            <a:avLst/>
          </a:prstGeom>
          <a:ln w="38100" cmpd="sng">
            <a:solidFill>
              <a:srgbClr val="FFCE63"/>
            </a:solidFill>
            <a:prstDash val="sysDot"/>
            <a:tailEnd type="oval" w="lg" len="lg"/>
          </a:ln>
          <a:effectLst/>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8D9A1378-5C78-3FF7-0AB6-E87E182005B7}"/>
              </a:ext>
            </a:extLst>
          </p:cNvPr>
          <p:cNvCxnSpPr>
            <a:stCxn id="6" idx="4"/>
          </p:cNvCxnSpPr>
          <p:nvPr/>
        </p:nvCxnSpPr>
        <p:spPr>
          <a:xfrm>
            <a:off x="9224329" y="3173101"/>
            <a:ext cx="0" cy="484776"/>
          </a:xfrm>
          <a:prstGeom prst="straightConnector1">
            <a:avLst/>
          </a:prstGeom>
          <a:ln w="38100" cmpd="sng">
            <a:solidFill>
              <a:srgbClr val="7DD1CE"/>
            </a:solidFill>
            <a:prstDash val="sysDot"/>
            <a:tailEnd type="oval" w="lg" len="lg"/>
          </a:ln>
          <a:effectLst/>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55BFD11B-E9F5-E4C3-D8E1-CE02FDF11282}"/>
              </a:ext>
            </a:extLst>
          </p:cNvPr>
          <p:cNvSpPr txBox="1"/>
          <p:nvPr/>
        </p:nvSpPr>
        <p:spPr>
          <a:xfrm>
            <a:off x="803138" y="3965394"/>
            <a:ext cx="1356462" cy="400110"/>
          </a:xfrm>
          <a:prstGeom prst="rect">
            <a:avLst/>
          </a:prstGeom>
          <a:noFill/>
        </p:spPr>
        <p:txBody>
          <a:bodyPr wrap="none" rtlCol="0">
            <a:spAutoFit/>
          </a:bodyPr>
          <a:lstStyle>
            <a:defPPr>
              <a:defRPr lang="en-US"/>
            </a:defPPr>
            <a:lvl1pPr>
              <a:defRPr sz="1600">
                <a:solidFill>
                  <a:schemeClr val="bg1"/>
                </a:solidFill>
                <a:latin typeface="+mj-lt"/>
              </a:defRPr>
            </a:lvl1pPr>
          </a:lstStyle>
          <a:p>
            <a:r>
              <a:rPr lang="en-US" sz="2000" b="1" dirty="0">
                <a:solidFill>
                  <a:srgbClr val="F26363"/>
                </a:solidFill>
                <a:latin typeface="Century Gothic" panose="020B0502020202020204" pitchFamily="34" charset="0"/>
              </a:rPr>
              <a:t>Insert title</a:t>
            </a:r>
          </a:p>
        </p:txBody>
      </p:sp>
      <p:sp>
        <p:nvSpPr>
          <p:cNvPr id="18" name="Rectangle 17">
            <a:extLst>
              <a:ext uri="{FF2B5EF4-FFF2-40B4-BE49-F238E27FC236}">
                <a16:creationId xmlns:a16="http://schemas.microsoft.com/office/drawing/2014/main" id="{D229A4FB-5E54-10C4-4FED-0B9F9AE230FD}"/>
              </a:ext>
            </a:extLst>
          </p:cNvPr>
          <p:cNvSpPr/>
          <p:nvPr/>
        </p:nvSpPr>
        <p:spPr>
          <a:xfrm>
            <a:off x="803138" y="4401167"/>
            <a:ext cx="1974745" cy="830997"/>
          </a:xfrm>
          <a:prstGeom prst="rect">
            <a:avLst/>
          </a:prstGeom>
          <a:noFill/>
        </p:spPr>
        <p:txBody>
          <a:bodyPr wrap="square" rtlCol="0">
            <a:spAutoFit/>
          </a:bodyPr>
          <a:lstStyle/>
          <a:p>
            <a:r>
              <a:rPr lang="en-US" sz="1600" dirty="0">
                <a:solidFill>
                  <a:schemeClr val="bg2">
                    <a:lumMod val="10000"/>
                  </a:schemeClr>
                </a:solidFill>
                <a:latin typeface="Century Gothic" panose="020B0502020202020204" pitchFamily="34" charset="0"/>
              </a:rPr>
              <a:t>Sed perspiciati unde omnis iste natus voluptatem.</a:t>
            </a:r>
          </a:p>
        </p:txBody>
      </p:sp>
      <p:sp>
        <p:nvSpPr>
          <p:cNvPr id="19" name="TextBox 18">
            <a:extLst>
              <a:ext uri="{FF2B5EF4-FFF2-40B4-BE49-F238E27FC236}">
                <a16:creationId xmlns:a16="http://schemas.microsoft.com/office/drawing/2014/main" id="{85290C3F-88F5-FC8A-1FDB-E62CD5D147BF}"/>
              </a:ext>
            </a:extLst>
          </p:cNvPr>
          <p:cNvSpPr txBox="1"/>
          <p:nvPr/>
        </p:nvSpPr>
        <p:spPr>
          <a:xfrm>
            <a:off x="2828884" y="3965394"/>
            <a:ext cx="1356462" cy="400110"/>
          </a:xfrm>
          <a:prstGeom prst="rect">
            <a:avLst/>
          </a:prstGeom>
          <a:noFill/>
        </p:spPr>
        <p:txBody>
          <a:bodyPr wrap="none" rtlCol="0">
            <a:spAutoFit/>
          </a:bodyPr>
          <a:lstStyle>
            <a:defPPr>
              <a:defRPr lang="en-US"/>
            </a:defPPr>
            <a:lvl1pPr>
              <a:defRPr sz="1600">
                <a:solidFill>
                  <a:schemeClr val="bg1"/>
                </a:solidFill>
                <a:latin typeface="+mj-lt"/>
              </a:defRPr>
            </a:lvl1pPr>
          </a:lstStyle>
          <a:p>
            <a:r>
              <a:rPr lang="en-US" sz="2000" b="1" dirty="0">
                <a:solidFill>
                  <a:srgbClr val="FF8026"/>
                </a:solidFill>
                <a:latin typeface="Century Gothic" panose="020B0502020202020204" pitchFamily="34" charset="0"/>
              </a:rPr>
              <a:t>Insert title</a:t>
            </a:r>
          </a:p>
        </p:txBody>
      </p:sp>
      <p:sp>
        <p:nvSpPr>
          <p:cNvPr id="20" name="Rectangle 19">
            <a:extLst>
              <a:ext uri="{FF2B5EF4-FFF2-40B4-BE49-F238E27FC236}">
                <a16:creationId xmlns:a16="http://schemas.microsoft.com/office/drawing/2014/main" id="{7EE48375-D392-DD31-5FD8-ABF9DB8BBC65}"/>
              </a:ext>
            </a:extLst>
          </p:cNvPr>
          <p:cNvSpPr/>
          <p:nvPr/>
        </p:nvSpPr>
        <p:spPr>
          <a:xfrm>
            <a:off x="2828883" y="4401167"/>
            <a:ext cx="1974745" cy="830997"/>
          </a:xfrm>
          <a:prstGeom prst="rect">
            <a:avLst/>
          </a:prstGeom>
          <a:noFill/>
        </p:spPr>
        <p:txBody>
          <a:bodyPr wrap="square" rtlCol="0">
            <a:spAutoFit/>
          </a:bodyPr>
          <a:lstStyle/>
          <a:p>
            <a:r>
              <a:rPr lang="en-US" sz="1600" dirty="0">
                <a:solidFill>
                  <a:schemeClr val="bg2">
                    <a:lumMod val="10000"/>
                  </a:schemeClr>
                </a:solidFill>
                <a:latin typeface="Century Gothic" panose="020B0502020202020204" pitchFamily="34" charset="0"/>
              </a:rPr>
              <a:t>Sed perspiciati unde omnis iste natus voluptatem.</a:t>
            </a:r>
          </a:p>
        </p:txBody>
      </p:sp>
      <p:sp>
        <p:nvSpPr>
          <p:cNvPr id="21" name="TextBox 20">
            <a:extLst>
              <a:ext uri="{FF2B5EF4-FFF2-40B4-BE49-F238E27FC236}">
                <a16:creationId xmlns:a16="http://schemas.microsoft.com/office/drawing/2014/main" id="{D2BECA54-F105-319A-AF28-3EFE626AEFE3}"/>
              </a:ext>
            </a:extLst>
          </p:cNvPr>
          <p:cNvSpPr txBox="1"/>
          <p:nvPr/>
        </p:nvSpPr>
        <p:spPr>
          <a:xfrm>
            <a:off x="4854629" y="3965394"/>
            <a:ext cx="1356462" cy="400110"/>
          </a:xfrm>
          <a:prstGeom prst="rect">
            <a:avLst/>
          </a:prstGeom>
          <a:noFill/>
        </p:spPr>
        <p:txBody>
          <a:bodyPr wrap="none" rtlCol="0">
            <a:spAutoFit/>
          </a:bodyPr>
          <a:lstStyle>
            <a:defPPr>
              <a:defRPr lang="en-US"/>
            </a:defPPr>
            <a:lvl1pPr>
              <a:defRPr sz="1600">
                <a:solidFill>
                  <a:schemeClr val="bg1"/>
                </a:solidFill>
                <a:latin typeface="+mj-lt"/>
              </a:defRPr>
            </a:lvl1pPr>
          </a:lstStyle>
          <a:p>
            <a:r>
              <a:rPr lang="en-US" sz="2000" b="1" dirty="0">
                <a:solidFill>
                  <a:srgbClr val="A8436F"/>
                </a:solidFill>
                <a:latin typeface="Century Gothic" panose="020B0502020202020204" pitchFamily="34" charset="0"/>
              </a:rPr>
              <a:t>Insert title</a:t>
            </a:r>
          </a:p>
        </p:txBody>
      </p:sp>
      <p:sp>
        <p:nvSpPr>
          <p:cNvPr id="22" name="Rectangle 21">
            <a:extLst>
              <a:ext uri="{FF2B5EF4-FFF2-40B4-BE49-F238E27FC236}">
                <a16:creationId xmlns:a16="http://schemas.microsoft.com/office/drawing/2014/main" id="{166C03B8-75DB-DB27-1A32-71E9A3AABFEF}"/>
              </a:ext>
            </a:extLst>
          </p:cNvPr>
          <p:cNvSpPr/>
          <p:nvPr/>
        </p:nvSpPr>
        <p:spPr>
          <a:xfrm>
            <a:off x="4854628" y="4401167"/>
            <a:ext cx="1974745" cy="830997"/>
          </a:xfrm>
          <a:prstGeom prst="rect">
            <a:avLst/>
          </a:prstGeom>
          <a:noFill/>
        </p:spPr>
        <p:txBody>
          <a:bodyPr wrap="square" rtlCol="0">
            <a:spAutoFit/>
          </a:bodyPr>
          <a:lstStyle/>
          <a:p>
            <a:r>
              <a:rPr lang="en-US" sz="1600" dirty="0">
                <a:solidFill>
                  <a:schemeClr val="bg2">
                    <a:lumMod val="10000"/>
                  </a:schemeClr>
                </a:solidFill>
                <a:latin typeface="Century Gothic" panose="020B0502020202020204" pitchFamily="34" charset="0"/>
              </a:rPr>
              <a:t>Sed perspiciati unde omnis iste natus voluptatem.</a:t>
            </a:r>
          </a:p>
        </p:txBody>
      </p:sp>
      <p:sp>
        <p:nvSpPr>
          <p:cNvPr id="23" name="TextBox 22">
            <a:extLst>
              <a:ext uri="{FF2B5EF4-FFF2-40B4-BE49-F238E27FC236}">
                <a16:creationId xmlns:a16="http://schemas.microsoft.com/office/drawing/2014/main" id="{D26D034A-2138-8FC4-F4D2-AE1F76BF1B46}"/>
              </a:ext>
            </a:extLst>
          </p:cNvPr>
          <p:cNvSpPr txBox="1"/>
          <p:nvPr/>
        </p:nvSpPr>
        <p:spPr>
          <a:xfrm>
            <a:off x="6880374" y="3965394"/>
            <a:ext cx="1356462" cy="400110"/>
          </a:xfrm>
          <a:prstGeom prst="rect">
            <a:avLst/>
          </a:prstGeom>
          <a:noFill/>
        </p:spPr>
        <p:txBody>
          <a:bodyPr wrap="none" rtlCol="0">
            <a:spAutoFit/>
          </a:bodyPr>
          <a:lstStyle>
            <a:defPPr>
              <a:defRPr lang="en-US"/>
            </a:defPPr>
            <a:lvl1pPr>
              <a:defRPr sz="1600">
                <a:solidFill>
                  <a:schemeClr val="bg1"/>
                </a:solidFill>
                <a:latin typeface="+mj-lt"/>
              </a:defRPr>
            </a:lvl1pPr>
          </a:lstStyle>
          <a:p>
            <a:r>
              <a:rPr lang="en-US" sz="2000" b="1" dirty="0">
                <a:solidFill>
                  <a:srgbClr val="FFCE63"/>
                </a:solidFill>
                <a:latin typeface="Century Gothic" panose="020B0502020202020204" pitchFamily="34" charset="0"/>
              </a:rPr>
              <a:t>Insert title</a:t>
            </a:r>
          </a:p>
        </p:txBody>
      </p:sp>
      <p:sp>
        <p:nvSpPr>
          <p:cNvPr id="24" name="Rectangle 23">
            <a:extLst>
              <a:ext uri="{FF2B5EF4-FFF2-40B4-BE49-F238E27FC236}">
                <a16:creationId xmlns:a16="http://schemas.microsoft.com/office/drawing/2014/main" id="{8A26BC0F-AC7E-ACE2-428C-6292911271FA}"/>
              </a:ext>
            </a:extLst>
          </p:cNvPr>
          <p:cNvSpPr/>
          <p:nvPr/>
        </p:nvSpPr>
        <p:spPr>
          <a:xfrm>
            <a:off x="6880373" y="4401167"/>
            <a:ext cx="1974745" cy="830997"/>
          </a:xfrm>
          <a:prstGeom prst="rect">
            <a:avLst/>
          </a:prstGeom>
          <a:noFill/>
        </p:spPr>
        <p:txBody>
          <a:bodyPr wrap="square" rtlCol="0">
            <a:spAutoFit/>
          </a:bodyPr>
          <a:lstStyle/>
          <a:p>
            <a:r>
              <a:rPr lang="en-US" sz="1600" dirty="0">
                <a:solidFill>
                  <a:schemeClr val="bg2">
                    <a:lumMod val="10000"/>
                  </a:schemeClr>
                </a:solidFill>
                <a:latin typeface="Century Gothic" panose="020B0502020202020204" pitchFamily="34" charset="0"/>
              </a:rPr>
              <a:t>Sed perspiciati unde omnis iste natus voluptatem.</a:t>
            </a:r>
          </a:p>
        </p:txBody>
      </p:sp>
      <p:sp>
        <p:nvSpPr>
          <p:cNvPr id="25" name="TextBox 24">
            <a:extLst>
              <a:ext uri="{FF2B5EF4-FFF2-40B4-BE49-F238E27FC236}">
                <a16:creationId xmlns:a16="http://schemas.microsoft.com/office/drawing/2014/main" id="{4CCD435A-9167-4325-EF42-1813054492A4}"/>
              </a:ext>
            </a:extLst>
          </p:cNvPr>
          <p:cNvSpPr txBox="1"/>
          <p:nvPr/>
        </p:nvSpPr>
        <p:spPr>
          <a:xfrm>
            <a:off x="8906118" y="3965394"/>
            <a:ext cx="1356462" cy="400110"/>
          </a:xfrm>
          <a:prstGeom prst="rect">
            <a:avLst/>
          </a:prstGeom>
          <a:noFill/>
        </p:spPr>
        <p:txBody>
          <a:bodyPr wrap="none" rtlCol="0">
            <a:spAutoFit/>
          </a:bodyPr>
          <a:lstStyle>
            <a:defPPr>
              <a:defRPr lang="en-US"/>
            </a:defPPr>
            <a:lvl1pPr>
              <a:defRPr sz="1600">
                <a:solidFill>
                  <a:schemeClr val="bg1"/>
                </a:solidFill>
                <a:latin typeface="+mj-lt"/>
              </a:defRPr>
            </a:lvl1pPr>
          </a:lstStyle>
          <a:p>
            <a:r>
              <a:rPr lang="en-US" sz="2000" b="1" dirty="0">
                <a:solidFill>
                  <a:srgbClr val="7DD1CE"/>
                </a:solidFill>
                <a:latin typeface="Century Gothic" panose="020B0502020202020204" pitchFamily="34" charset="0"/>
              </a:rPr>
              <a:t>Insert title</a:t>
            </a:r>
          </a:p>
        </p:txBody>
      </p:sp>
      <p:sp>
        <p:nvSpPr>
          <p:cNvPr id="26" name="Rectangle 25">
            <a:extLst>
              <a:ext uri="{FF2B5EF4-FFF2-40B4-BE49-F238E27FC236}">
                <a16:creationId xmlns:a16="http://schemas.microsoft.com/office/drawing/2014/main" id="{83A7B29D-DEE4-FC20-27B2-F0459740713F}"/>
              </a:ext>
            </a:extLst>
          </p:cNvPr>
          <p:cNvSpPr/>
          <p:nvPr/>
        </p:nvSpPr>
        <p:spPr>
          <a:xfrm>
            <a:off x="8906117" y="4401167"/>
            <a:ext cx="1974745" cy="830997"/>
          </a:xfrm>
          <a:prstGeom prst="rect">
            <a:avLst/>
          </a:prstGeom>
          <a:noFill/>
        </p:spPr>
        <p:txBody>
          <a:bodyPr wrap="square" rtlCol="0">
            <a:spAutoFit/>
          </a:bodyPr>
          <a:lstStyle/>
          <a:p>
            <a:r>
              <a:rPr lang="en-US" sz="1600" dirty="0">
                <a:solidFill>
                  <a:schemeClr val="bg2">
                    <a:lumMod val="10000"/>
                  </a:schemeClr>
                </a:solidFill>
                <a:latin typeface="Century Gothic" panose="020B0502020202020204" pitchFamily="34" charset="0"/>
              </a:rPr>
              <a:t>Sed perspiciati unde omnis iste natus voluptatem.</a:t>
            </a:r>
          </a:p>
        </p:txBody>
      </p:sp>
      <p:sp>
        <p:nvSpPr>
          <p:cNvPr id="28" name="TextBox 27">
            <a:extLst>
              <a:ext uri="{FF2B5EF4-FFF2-40B4-BE49-F238E27FC236}">
                <a16:creationId xmlns:a16="http://schemas.microsoft.com/office/drawing/2014/main" id="{4AAEE803-6151-F0FD-F627-B136756A7F78}"/>
              </a:ext>
            </a:extLst>
          </p:cNvPr>
          <p:cNvSpPr txBox="1"/>
          <p:nvPr/>
        </p:nvSpPr>
        <p:spPr>
          <a:xfrm>
            <a:off x="5893410" y="5584278"/>
            <a:ext cx="5923416" cy="769441"/>
          </a:xfrm>
          <a:prstGeom prst="rect">
            <a:avLst/>
          </a:prstGeom>
          <a:noFill/>
        </p:spPr>
        <p:txBody>
          <a:bodyPr wrap="none" rtlCol="0">
            <a:spAutoFit/>
          </a:bodyPr>
          <a:lstStyle/>
          <a:p>
            <a:r>
              <a:rPr lang="en-US" sz="4400" b="1" dirty="0">
                <a:solidFill>
                  <a:schemeClr val="bg1"/>
                </a:solidFill>
                <a:latin typeface="Century Gothic" panose="020B0502020202020204" pitchFamily="34" charset="0"/>
              </a:rPr>
              <a:t>CLUSTERED DIAGRAM</a:t>
            </a:r>
          </a:p>
        </p:txBody>
      </p:sp>
      <p:pic>
        <p:nvPicPr>
          <p:cNvPr id="31" name="Graphic 30" descr="Bar chart with solid fill">
            <a:extLst>
              <a:ext uri="{FF2B5EF4-FFF2-40B4-BE49-F238E27FC236}">
                <a16:creationId xmlns:a16="http://schemas.microsoft.com/office/drawing/2014/main" id="{9713E46B-2E58-22F0-E74A-250614620F4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69104" y="1611632"/>
            <a:ext cx="914400" cy="914400"/>
          </a:xfrm>
          <a:prstGeom prst="rect">
            <a:avLst/>
          </a:prstGeom>
        </p:spPr>
      </p:pic>
      <p:pic>
        <p:nvPicPr>
          <p:cNvPr id="33" name="Graphic 32" descr="Bullseye with solid fill">
            <a:extLst>
              <a:ext uri="{FF2B5EF4-FFF2-40B4-BE49-F238E27FC236}">
                <a16:creationId xmlns:a16="http://schemas.microsoft.com/office/drawing/2014/main" id="{A8FE27CA-A6DE-024E-4D32-5AF31D4DE8F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792454" y="1814145"/>
            <a:ext cx="914400" cy="914400"/>
          </a:xfrm>
          <a:prstGeom prst="rect">
            <a:avLst/>
          </a:prstGeom>
        </p:spPr>
      </p:pic>
      <p:pic>
        <p:nvPicPr>
          <p:cNvPr id="35" name="Graphic 34" descr="Classroom with solid fill">
            <a:extLst>
              <a:ext uri="{FF2B5EF4-FFF2-40B4-BE49-F238E27FC236}">
                <a16:creationId xmlns:a16="http://schemas.microsoft.com/office/drawing/2014/main" id="{D98B949B-F386-3B2F-2984-5385B1DA92D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546856" y="1900864"/>
            <a:ext cx="914400" cy="914400"/>
          </a:xfrm>
          <a:prstGeom prst="rect">
            <a:avLst/>
          </a:prstGeom>
        </p:spPr>
      </p:pic>
      <p:pic>
        <p:nvPicPr>
          <p:cNvPr id="37" name="Graphic 36" descr="Connections with solid fill">
            <a:extLst>
              <a:ext uri="{FF2B5EF4-FFF2-40B4-BE49-F238E27FC236}">
                <a16:creationId xmlns:a16="http://schemas.microsoft.com/office/drawing/2014/main" id="{AE69CE91-9B21-AC93-8D9F-93C74FB1561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329718" y="1463481"/>
            <a:ext cx="1245555" cy="1245555"/>
          </a:xfrm>
          <a:prstGeom prst="rect">
            <a:avLst/>
          </a:prstGeom>
        </p:spPr>
      </p:pic>
      <p:pic>
        <p:nvPicPr>
          <p:cNvPr id="39" name="Graphic 38" descr="Earth globe: Americas with solid fill">
            <a:extLst>
              <a:ext uri="{FF2B5EF4-FFF2-40B4-BE49-F238E27FC236}">
                <a16:creationId xmlns:a16="http://schemas.microsoft.com/office/drawing/2014/main" id="{09616339-B563-B088-C3A6-D8BA0BF99AC4}"/>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62774" y="1009929"/>
            <a:ext cx="1569175" cy="1569175"/>
          </a:xfrm>
          <a:prstGeom prst="rect">
            <a:avLst/>
          </a:prstGeom>
        </p:spPr>
      </p:pic>
    </p:spTree>
    <p:extLst>
      <p:ext uri="{BB962C8B-B14F-4D97-AF65-F5344CB8AC3E}">
        <p14:creationId xmlns:p14="http://schemas.microsoft.com/office/powerpoint/2010/main" val="108429288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Freeform 1">
            <a:extLst>
              <a:ext uri="{FF2B5EF4-FFF2-40B4-BE49-F238E27FC236}">
                <a16:creationId xmlns:a16="http://schemas.microsoft.com/office/drawing/2014/main" id="{6588670C-E771-BA4A-BA21-946721DCEEF7}"/>
              </a:ext>
            </a:extLst>
          </p:cNvPr>
          <p:cNvSpPr>
            <a:spLocks noEditPoints="1"/>
          </p:cNvSpPr>
          <p:nvPr/>
        </p:nvSpPr>
        <p:spPr bwMode="auto">
          <a:xfrm rot="2700000">
            <a:off x="4288289" y="1811327"/>
            <a:ext cx="3546774" cy="3554534"/>
          </a:xfrm>
          <a:custGeom>
            <a:avLst/>
            <a:gdLst>
              <a:gd name="T0" fmla="*/ 0 w 1351"/>
              <a:gd name="T1" fmla="*/ 646 h 1354"/>
              <a:gd name="T2" fmla="*/ 667 w 1351"/>
              <a:gd name="T3" fmla="*/ 852 h 1354"/>
              <a:gd name="T4" fmla="*/ 652 w 1351"/>
              <a:gd name="T5" fmla="*/ 1017 h 1354"/>
              <a:gd name="T6" fmla="*/ 792 w 1351"/>
              <a:gd name="T7" fmla="*/ 601 h 1354"/>
              <a:gd name="T8" fmla="*/ 665 w 1351"/>
              <a:gd name="T9" fmla="*/ 666 h 1354"/>
              <a:gd name="T10" fmla="*/ 1293 w 1351"/>
              <a:gd name="T11" fmla="*/ 501 h 1354"/>
              <a:gd name="T12" fmla="*/ 40 w 1351"/>
              <a:gd name="T13" fmla="*/ 495 h 1354"/>
              <a:gd name="T14" fmla="*/ 441 w 1351"/>
              <a:gd name="T15" fmla="*/ 496 h 1354"/>
              <a:gd name="T16" fmla="*/ 147 w 1351"/>
              <a:gd name="T17" fmla="*/ 682 h 1354"/>
              <a:gd name="T18" fmla="*/ 976 w 1351"/>
              <a:gd name="T19" fmla="*/ 331 h 1354"/>
              <a:gd name="T20" fmla="*/ 1098 w 1351"/>
              <a:gd name="T21" fmla="*/ 331 h 1354"/>
              <a:gd name="T22" fmla="*/ 563 w 1351"/>
              <a:gd name="T23" fmla="*/ 865 h 1354"/>
              <a:gd name="T24" fmla="*/ 1090 w 1351"/>
              <a:gd name="T25" fmla="*/ 1016 h 1354"/>
              <a:gd name="T26" fmla="*/ 655 w 1351"/>
              <a:gd name="T27" fmla="*/ 1158 h 1354"/>
              <a:gd name="T28" fmla="*/ 1134 w 1351"/>
              <a:gd name="T29" fmla="*/ 852 h 1354"/>
              <a:gd name="T30" fmla="*/ 438 w 1351"/>
              <a:gd name="T31" fmla="*/ 488 h 1354"/>
              <a:gd name="T32" fmla="*/ 943 w 1351"/>
              <a:gd name="T33" fmla="*/ 690 h 1354"/>
              <a:gd name="T34" fmla="*/ 931 w 1351"/>
              <a:gd name="T35" fmla="*/ 654 h 1354"/>
              <a:gd name="T36" fmla="*/ 867 w 1351"/>
              <a:gd name="T37" fmla="*/ 503 h 1354"/>
              <a:gd name="T38" fmla="*/ 454 w 1351"/>
              <a:gd name="T39" fmla="*/ 851 h 1354"/>
              <a:gd name="T40" fmla="*/ 255 w 1351"/>
              <a:gd name="T41" fmla="*/ 601 h 1354"/>
              <a:gd name="T42" fmla="*/ 44 w 1351"/>
              <a:gd name="T43" fmla="*/ 859 h 1354"/>
              <a:gd name="T44" fmla="*/ 447 w 1351"/>
              <a:gd name="T45" fmla="*/ 859 h 1354"/>
              <a:gd name="T46" fmla="*/ 1020 w 1351"/>
              <a:gd name="T47" fmla="*/ 181 h 1354"/>
              <a:gd name="T48" fmla="*/ 307 w 1351"/>
              <a:gd name="T49" fmla="*/ 330 h 1354"/>
              <a:gd name="T50" fmla="*/ 1073 w 1351"/>
              <a:gd name="T51" fmla="*/ 1031 h 1354"/>
              <a:gd name="T52" fmla="*/ 1080 w 1351"/>
              <a:gd name="T53" fmla="*/ 323 h 1354"/>
              <a:gd name="T54" fmla="*/ 997 w 1351"/>
              <a:gd name="T55" fmla="*/ 1158 h 1354"/>
              <a:gd name="T56" fmla="*/ 827 w 1351"/>
              <a:gd name="T57" fmla="*/ 1030 h 1354"/>
              <a:gd name="T58" fmla="*/ 523 w 1351"/>
              <a:gd name="T59" fmla="*/ 179 h 1354"/>
              <a:gd name="T60" fmla="*/ 1053 w 1351"/>
              <a:gd name="T61" fmla="*/ 859 h 1354"/>
              <a:gd name="T62" fmla="*/ 1127 w 1351"/>
              <a:gd name="T63" fmla="*/ 904 h 1354"/>
              <a:gd name="T64" fmla="*/ 383 w 1351"/>
              <a:gd name="T65" fmla="*/ 1131 h 1354"/>
              <a:gd name="T66" fmla="*/ 482 w 1351"/>
              <a:gd name="T67" fmla="*/ 431 h 1354"/>
              <a:gd name="T68" fmla="*/ 234 w 1351"/>
              <a:gd name="T69" fmla="*/ 783 h 1354"/>
              <a:gd name="T70" fmla="*/ 904 w 1351"/>
              <a:gd name="T71" fmla="*/ 968 h 1354"/>
              <a:gd name="T72" fmla="*/ 561 w 1351"/>
              <a:gd name="T73" fmla="*/ 674 h 1354"/>
              <a:gd name="T74" fmla="*/ 466 w 1351"/>
              <a:gd name="T75" fmla="*/ 589 h 1354"/>
              <a:gd name="T76" fmla="*/ 306 w 1351"/>
              <a:gd name="T77" fmla="*/ 1157 h 1354"/>
              <a:gd name="T78" fmla="*/ 996 w 1351"/>
              <a:gd name="T79" fmla="*/ 486 h 1354"/>
              <a:gd name="T80" fmla="*/ 341 w 1351"/>
              <a:gd name="T81" fmla="*/ 683 h 1354"/>
              <a:gd name="T82" fmla="*/ 641 w 1351"/>
              <a:gd name="T83" fmla="*/ 1253 h 1354"/>
              <a:gd name="T84" fmla="*/ 857 w 1351"/>
              <a:gd name="T85" fmla="*/ 1200 h 1354"/>
              <a:gd name="T86" fmla="*/ 656 w 1351"/>
              <a:gd name="T87" fmla="*/ 1166 h 1354"/>
              <a:gd name="T88" fmla="*/ 1075 w 1351"/>
              <a:gd name="T89" fmla="*/ 1168 h 1354"/>
              <a:gd name="T90" fmla="*/ 327 w 1351"/>
              <a:gd name="T91" fmla="*/ 1169 h 1354"/>
              <a:gd name="T92" fmla="*/ 505 w 1351"/>
              <a:gd name="T93" fmla="*/ 282 h 1354"/>
              <a:gd name="T94" fmla="*/ 420 w 1351"/>
              <a:gd name="T95" fmla="*/ 1245 h 1354"/>
              <a:gd name="T96" fmla="*/ 324 w 1351"/>
              <a:gd name="T97" fmla="*/ 229 h 1354"/>
              <a:gd name="T98" fmla="*/ 359 w 1351"/>
              <a:gd name="T99" fmla="*/ 235 h 1354"/>
              <a:gd name="T100" fmla="*/ 1083 w 1351"/>
              <a:gd name="T101" fmla="*/ 168 h 1354"/>
              <a:gd name="T102" fmla="*/ 835 w 1351"/>
              <a:gd name="T103" fmla="*/ 102 h 1354"/>
              <a:gd name="T104" fmla="*/ 489 w 1351"/>
              <a:gd name="T105" fmla="*/ 163 h 1354"/>
              <a:gd name="T106" fmla="*/ 639 w 1351"/>
              <a:gd name="T107" fmla="*/ 323 h 1354"/>
              <a:gd name="T108" fmla="*/ 851 w 1351"/>
              <a:gd name="T109" fmla="*/ 1197 h 1354"/>
              <a:gd name="T110" fmla="*/ 561 w 1351"/>
              <a:gd name="T111" fmla="*/ 146 h 1354"/>
              <a:gd name="T112" fmla="*/ 857 w 1351"/>
              <a:gd name="T113" fmla="*/ 488 h 1354"/>
              <a:gd name="T114" fmla="*/ 632 w 1351"/>
              <a:gd name="T115" fmla="*/ 715 h 1354"/>
              <a:gd name="T116" fmla="*/ 643 w 1351"/>
              <a:gd name="T117" fmla="*/ 375 h 1354"/>
              <a:gd name="T118" fmla="*/ 361 w 1351"/>
              <a:gd name="T119" fmla="*/ 173 h 1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51" h="1354">
                <a:moveTo>
                  <a:pt x="639" y="0"/>
                </a:moveTo>
                <a:cubicBezTo>
                  <a:pt x="655" y="0"/>
                  <a:pt x="672" y="0"/>
                  <a:pt x="688" y="0"/>
                </a:cubicBezTo>
                <a:cubicBezTo>
                  <a:pt x="691" y="1"/>
                  <a:pt x="694" y="1"/>
                  <a:pt x="696" y="1"/>
                </a:cubicBezTo>
                <a:cubicBezTo>
                  <a:pt x="725" y="5"/>
                  <a:pt x="755" y="6"/>
                  <a:pt x="783" y="11"/>
                </a:cubicBezTo>
                <a:cubicBezTo>
                  <a:pt x="925" y="38"/>
                  <a:pt x="1047" y="102"/>
                  <a:pt x="1145" y="208"/>
                </a:cubicBezTo>
                <a:cubicBezTo>
                  <a:pt x="1293" y="368"/>
                  <a:pt x="1351" y="558"/>
                  <a:pt x="1317" y="774"/>
                </a:cubicBezTo>
                <a:cubicBezTo>
                  <a:pt x="1295" y="918"/>
                  <a:pt x="1229" y="1042"/>
                  <a:pt x="1122" y="1142"/>
                </a:cubicBezTo>
                <a:cubicBezTo>
                  <a:pt x="957" y="1297"/>
                  <a:pt x="761" y="1354"/>
                  <a:pt x="539" y="1315"/>
                </a:cubicBezTo>
                <a:cubicBezTo>
                  <a:pt x="387" y="1288"/>
                  <a:pt x="260" y="1212"/>
                  <a:pt x="159" y="1095"/>
                </a:cubicBezTo>
                <a:cubicBezTo>
                  <a:pt x="66" y="986"/>
                  <a:pt x="14" y="859"/>
                  <a:pt x="2" y="716"/>
                </a:cubicBezTo>
                <a:cubicBezTo>
                  <a:pt x="1" y="702"/>
                  <a:pt x="0" y="688"/>
                  <a:pt x="0" y="675"/>
                </a:cubicBezTo>
                <a:cubicBezTo>
                  <a:pt x="0" y="667"/>
                  <a:pt x="0" y="660"/>
                  <a:pt x="0" y="652"/>
                </a:cubicBezTo>
                <a:cubicBezTo>
                  <a:pt x="0" y="650"/>
                  <a:pt x="0" y="648"/>
                  <a:pt x="0" y="646"/>
                </a:cubicBezTo>
                <a:cubicBezTo>
                  <a:pt x="3" y="615"/>
                  <a:pt x="4" y="584"/>
                  <a:pt x="9" y="553"/>
                </a:cubicBezTo>
                <a:cubicBezTo>
                  <a:pt x="34" y="410"/>
                  <a:pt x="99" y="286"/>
                  <a:pt x="204" y="186"/>
                </a:cubicBezTo>
                <a:cubicBezTo>
                  <a:pt x="317" y="77"/>
                  <a:pt x="452" y="17"/>
                  <a:pt x="608" y="3"/>
                </a:cubicBezTo>
                <a:cubicBezTo>
                  <a:pt x="618" y="2"/>
                  <a:pt x="628" y="1"/>
                  <a:pt x="639" y="0"/>
                </a:cubicBezTo>
                <a:close/>
                <a:moveTo>
                  <a:pt x="865" y="681"/>
                </a:moveTo>
                <a:cubicBezTo>
                  <a:pt x="861" y="681"/>
                  <a:pt x="859" y="681"/>
                  <a:pt x="856" y="681"/>
                </a:cubicBezTo>
                <a:cubicBezTo>
                  <a:pt x="794" y="681"/>
                  <a:pt x="732" y="681"/>
                  <a:pt x="670" y="681"/>
                </a:cubicBezTo>
                <a:cubicBezTo>
                  <a:pt x="658" y="681"/>
                  <a:pt x="650" y="684"/>
                  <a:pt x="644" y="694"/>
                </a:cubicBezTo>
                <a:cubicBezTo>
                  <a:pt x="640" y="700"/>
                  <a:pt x="638" y="705"/>
                  <a:pt x="638" y="712"/>
                </a:cubicBezTo>
                <a:cubicBezTo>
                  <a:pt x="639" y="737"/>
                  <a:pt x="639" y="763"/>
                  <a:pt x="639" y="788"/>
                </a:cubicBezTo>
                <a:cubicBezTo>
                  <a:pt x="639" y="805"/>
                  <a:pt x="641" y="820"/>
                  <a:pt x="652" y="834"/>
                </a:cubicBezTo>
                <a:cubicBezTo>
                  <a:pt x="654" y="837"/>
                  <a:pt x="656" y="842"/>
                  <a:pt x="658" y="846"/>
                </a:cubicBezTo>
                <a:cubicBezTo>
                  <a:pt x="660" y="850"/>
                  <a:pt x="663" y="852"/>
                  <a:pt x="667" y="852"/>
                </a:cubicBezTo>
                <a:cubicBezTo>
                  <a:pt x="727" y="852"/>
                  <a:pt x="786" y="852"/>
                  <a:pt x="846" y="852"/>
                </a:cubicBezTo>
                <a:cubicBezTo>
                  <a:pt x="848" y="852"/>
                  <a:pt x="850" y="851"/>
                  <a:pt x="853" y="851"/>
                </a:cubicBezTo>
                <a:cubicBezTo>
                  <a:pt x="860" y="795"/>
                  <a:pt x="864" y="738"/>
                  <a:pt x="865" y="681"/>
                </a:cubicBezTo>
                <a:close/>
                <a:moveTo>
                  <a:pt x="852" y="859"/>
                </a:moveTo>
                <a:cubicBezTo>
                  <a:pt x="789" y="859"/>
                  <a:pt x="727" y="859"/>
                  <a:pt x="665" y="859"/>
                </a:cubicBezTo>
                <a:cubicBezTo>
                  <a:pt x="668" y="866"/>
                  <a:pt x="671" y="872"/>
                  <a:pt x="673" y="878"/>
                </a:cubicBezTo>
                <a:cubicBezTo>
                  <a:pt x="676" y="884"/>
                  <a:pt x="679" y="891"/>
                  <a:pt x="681" y="897"/>
                </a:cubicBezTo>
                <a:cubicBezTo>
                  <a:pt x="683" y="905"/>
                  <a:pt x="685" y="914"/>
                  <a:pt x="685" y="922"/>
                </a:cubicBezTo>
                <a:cubicBezTo>
                  <a:pt x="686" y="930"/>
                  <a:pt x="681" y="934"/>
                  <a:pt x="674" y="933"/>
                </a:cubicBezTo>
                <a:cubicBezTo>
                  <a:pt x="666" y="931"/>
                  <a:pt x="659" y="927"/>
                  <a:pt x="651" y="924"/>
                </a:cubicBezTo>
                <a:cubicBezTo>
                  <a:pt x="649" y="923"/>
                  <a:pt x="646" y="922"/>
                  <a:pt x="642" y="920"/>
                </a:cubicBezTo>
                <a:cubicBezTo>
                  <a:pt x="644" y="953"/>
                  <a:pt x="645" y="984"/>
                  <a:pt x="646" y="1016"/>
                </a:cubicBezTo>
                <a:cubicBezTo>
                  <a:pt x="649" y="1016"/>
                  <a:pt x="650" y="1017"/>
                  <a:pt x="652" y="1017"/>
                </a:cubicBezTo>
                <a:cubicBezTo>
                  <a:pt x="707" y="1017"/>
                  <a:pt x="762" y="1016"/>
                  <a:pt x="818" y="1017"/>
                </a:cubicBezTo>
                <a:cubicBezTo>
                  <a:pt x="822" y="1017"/>
                  <a:pt x="824" y="1015"/>
                  <a:pt x="824" y="1011"/>
                </a:cubicBezTo>
                <a:cubicBezTo>
                  <a:pt x="830" y="981"/>
                  <a:pt x="837" y="952"/>
                  <a:pt x="842" y="922"/>
                </a:cubicBezTo>
                <a:cubicBezTo>
                  <a:pt x="846" y="901"/>
                  <a:pt x="849" y="880"/>
                  <a:pt x="852" y="859"/>
                </a:cubicBezTo>
                <a:close/>
                <a:moveTo>
                  <a:pt x="865" y="674"/>
                </a:moveTo>
                <a:cubicBezTo>
                  <a:pt x="865" y="659"/>
                  <a:pt x="866" y="645"/>
                  <a:pt x="865" y="631"/>
                </a:cubicBezTo>
                <a:cubicBezTo>
                  <a:pt x="863" y="587"/>
                  <a:pt x="860" y="544"/>
                  <a:pt x="858" y="501"/>
                </a:cubicBezTo>
                <a:cubicBezTo>
                  <a:pt x="858" y="496"/>
                  <a:pt x="856" y="495"/>
                  <a:pt x="852" y="495"/>
                </a:cubicBezTo>
                <a:cubicBezTo>
                  <a:pt x="840" y="495"/>
                  <a:pt x="829" y="495"/>
                  <a:pt x="818" y="495"/>
                </a:cubicBezTo>
                <a:cubicBezTo>
                  <a:pt x="816" y="495"/>
                  <a:pt x="814" y="496"/>
                  <a:pt x="813" y="496"/>
                </a:cubicBezTo>
                <a:cubicBezTo>
                  <a:pt x="815" y="517"/>
                  <a:pt x="817" y="537"/>
                  <a:pt x="818" y="558"/>
                </a:cubicBezTo>
                <a:cubicBezTo>
                  <a:pt x="819" y="572"/>
                  <a:pt x="818" y="586"/>
                  <a:pt x="810" y="599"/>
                </a:cubicBezTo>
                <a:cubicBezTo>
                  <a:pt x="805" y="608"/>
                  <a:pt x="798" y="609"/>
                  <a:pt x="792" y="601"/>
                </a:cubicBezTo>
                <a:cubicBezTo>
                  <a:pt x="787" y="593"/>
                  <a:pt x="782" y="585"/>
                  <a:pt x="779" y="576"/>
                </a:cubicBezTo>
                <a:cubicBezTo>
                  <a:pt x="772" y="552"/>
                  <a:pt x="766" y="528"/>
                  <a:pt x="759" y="504"/>
                </a:cubicBezTo>
                <a:cubicBezTo>
                  <a:pt x="757" y="494"/>
                  <a:pt x="760" y="496"/>
                  <a:pt x="749" y="495"/>
                </a:cubicBezTo>
                <a:cubicBezTo>
                  <a:pt x="744" y="495"/>
                  <a:pt x="738" y="496"/>
                  <a:pt x="733" y="495"/>
                </a:cubicBezTo>
                <a:cubicBezTo>
                  <a:pt x="729" y="495"/>
                  <a:pt x="727" y="496"/>
                  <a:pt x="725" y="500"/>
                </a:cubicBezTo>
                <a:cubicBezTo>
                  <a:pt x="720" y="507"/>
                  <a:pt x="714" y="513"/>
                  <a:pt x="708" y="519"/>
                </a:cubicBezTo>
                <a:cubicBezTo>
                  <a:pt x="703" y="525"/>
                  <a:pt x="697" y="525"/>
                  <a:pt x="692" y="519"/>
                </a:cubicBezTo>
                <a:cubicBezTo>
                  <a:pt x="688" y="514"/>
                  <a:pt x="684" y="509"/>
                  <a:pt x="681" y="504"/>
                </a:cubicBezTo>
                <a:cubicBezTo>
                  <a:pt x="674" y="494"/>
                  <a:pt x="671" y="493"/>
                  <a:pt x="658" y="497"/>
                </a:cubicBezTo>
                <a:cubicBezTo>
                  <a:pt x="660" y="511"/>
                  <a:pt x="662" y="525"/>
                  <a:pt x="664" y="540"/>
                </a:cubicBezTo>
                <a:cubicBezTo>
                  <a:pt x="666" y="551"/>
                  <a:pt x="671" y="560"/>
                  <a:pt x="679" y="566"/>
                </a:cubicBezTo>
                <a:cubicBezTo>
                  <a:pt x="689" y="573"/>
                  <a:pt x="693" y="583"/>
                  <a:pt x="692" y="594"/>
                </a:cubicBezTo>
                <a:cubicBezTo>
                  <a:pt x="690" y="621"/>
                  <a:pt x="680" y="644"/>
                  <a:pt x="665" y="666"/>
                </a:cubicBezTo>
                <a:cubicBezTo>
                  <a:pt x="663" y="668"/>
                  <a:pt x="662" y="671"/>
                  <a:pt x="659" y="674"/>
                </a:cubicBezTo>
                <a:cubicBezTo>
                  <a:pt x="728" y="674"/>
                  <a:pt x="796" y="674"/>
                  <a:pt x="865" y="674"/>
                </a:cubicBezTo>
                <a:close/>
                <a:moveTo>
                  <a:pt x="1164" y="674"/>
                </a:moveTo>
                <a:cubicBezTo>
                  <a:pt x="1164" y="672"/>
                  <a:pt x="1164" y="670"/>
                  <a:pt x="1164" y="668"/>
                </a:cubicBezTo>
                <a:cubicBezTo>
                  <a:pt x="1164" y="612"/>
                  <a:pt x="1158" y="557"/>
                  <a:pt x="1146" y="502"/>
                </a:cubicBezTo>
                <a:cubicBezTo>
                  <a:pt x="1145" y="497"/>
                  <a:pt x="1144" y="495"/>
                  <a:pt x="1139" y="495"/>
                </a:cubicBezTo>
                <a:cubicBezTo>
                  <a:pt x="1096" y="495"/>
                  <a:pt x="1054" y="495"/>
                  <a:pt x="1012" y="495"/>
                </a:cubicBezTo>
                <a:cubicBezTo>
                  <a:pt x="1009" y="495"/>
                  <a:pt x="1007" y="496"/>
                  <a:pt x="1005" y="496"/>
                </a:cubicBezTo>
                <a:cubicBezTo>
                  <a:pt x="1014" y="555"/>
                  <a:pt x="1019" y="614"/>
                  <a:pt x="1019" y="674"/>
                </a:cubicBezTo>
                <a:cubicBezTo>
                  <a:pt x="1067" y="674"/>
                  <a:pt x="1115" y="674"/>
                  <a:pt x="1164" y="674"/>
                </a:cubicBezTo>
                <a:close/>
                <a:moveTo>
                  <a:pt x="1313" y="674"/>
                </a:moveTo>
                <a:cubicBezTo>
                  <a:pt x="1313" y="672"/>
                  <a:pt x="1313" y="670"/>
                  <a:pt x="1313" y="668"/>
                </a:cubicBezTo>
                <a:cubicBezTo>
                  <a:pt x="1314" y="612"/>
                  <a:pt x="1307" y="556"/>
                  <a:pt x="1293" y="501"/>
                </a:cubicBezTo>
                <a:cubicBezTo>
                  <a:pt x="1292" y="496"/>
                  <a:pt x="1290" y="495"/>
                  <a:pt x="1285" y="495"/>
                </a:cubicBezTo>
                <a:cubicBezTo>
                  <a:pt x="1243" y="495"/>
                  <a:pt x="1201" y="495"/>
                  <a:pt x="1159" y="495"/>
                </a:cubicBezTo>
                <a:cubicBezTo>
                  <a:pt x="1157" y="495"/>
                  <a:pt x="1155" y="495"/>
                  <a:pt x="1152" y="495"/>
                </a:cubicBezTo>
                <a:cubicBezTo>
                  <a:pt x="1165" y="555"/>
                  <a:pt x="1171" y="614"/>
                  <a:pt x="1171" y="674"/>
                </a:cubicBezTo>
                <a:cubicBezTo>
                  <a:pt x="1218" y="674"/>
                  <a:pt x="1265" y="674"/>
                  <a:pt x="1313" y="674"/>
                </a:cubicBezTo>
                <a:close/>
                <a:moveTo>
                  <a:pt x="13" y="674"/>
                </a:moveTo>
                <a:cubicBezTo>
                  <a:pt x="15" y="674"/>
                  <a:pt x="15" y="674"/>
                  <a:pt x="16" y="674"/>
                </a:cubicBezTo>
                <a:cubicBezTo>
                  <a:pt x="58" y="675"/>
                  <a:pt x="100" y="675"/>
                  <a:pt x="143" y="675"/>
                </a:cubicBezTo>
                <a:cubicBezTo>
                  <a:pt x="147" y="675"/>
                  <a:pt x="147" y="672"/>
                  <a:pt x="148" y="669"/>
                </a:cubicBezTo>
                <a:cubicBezTo>
                  <a:pt x="150" y="617"/>
                  <a:pt x="157" y="566"/>
                  <a:pt x="168" y="516"/>
                </a:cubicBezTo>
                <a:cubicBezTo>
                  <a:pt x="170" y="509"/>
                  <a:pt x="171" y="503"/>
                  <a:pt x="172" y="496"/>
                </a:cubicBezTo>
                <a:cubicBezTo>
                  <a:pt x="171" y="496"/>
                  <a:pt x="170" y="495"/>
                  <a:pt x="169" y="495"/>
                </a:cubicBezTo>
                <a:cubicBezTo>
                  <a:pt x="126" y="495"/>
                  <a:pt x="83" y="495"/>
                  <a:pt x="40" y="495"/>
                </a:cubicBezTo>
                <a:cubicBezTo>
                  <a:pt x="36" y="495"/>
                  <a:pt x="35" y="497"/>
                  <a:pt x="34" y="501"/>
                </a:cubicBezTo>
                <a:cubicBezTo>
                  <a:pt x="25" y="537"/>
                  <a:pt x="18" y="573"/>
                  <a:pt x="16" y="610"/>
                </a:cubicBezTo>
                <a:cubicBezTo>
                  <a:pt x="14" y="631"/>
                  <a:pt x="14" y="653"/>
                  <a:pt x="13" y="674"/>
                </a:cubicBezTo>
                <a:close/>
                <a:moveTo>
                  <a:pt x="1313" y="682"/>
                </a:moveTo>
                <a:cubicBezTo>
                  <a:pt x="1265" y="682"/>
                  <a:pt x="1218" y="682"/>
                  <a:pt x="1170" y="682"/>
                </a:cubicBezTo>
                <a:cubicBezTo>
                  <a:pt x="1170" y="739"/>
                  <a:pt x="1163" y="795"/>
                  <a:pt x="1150" y="851"/>
                </a:cubicBezTo>
                <a:cubicBezTo>
                  <a:pt x="1151" y="851"/>
                  <a:pt x="1152" y="852"/>
                  <a:pt x="1153" y="852"/>
                </a:cubicBezTo>
                <a:cubicBezTo>
                  <a:pt x="1196" y="852"/>
                  <a:pt x="1239" y="852"/>
                  <a:pt x="1282" y="852"/>
                </a:cubicBezTo>
                <a:cubicBezTo>
                  <a:pt x="1286" y="852"/>
                  <a:pt x="1286" y="849"/>
                  <a:pt x="1287" y="846"/>
                </a:cubicBezTo>
                <a:cubicBezTo>
                  <a:pt x="1303" y="794"/>
                  <a:pt x="1311" y="741"/>
                  <a:pt x="1313" y="687"/>
                </a:cubicBezTo>
                <a:cubicBezTo>
                  <a:pt x="1313" y="685"/>
                  <a:pt x="1313" y="683"/>
                  <a:pt x="1313" y="682"/>
                </a:cubicBezTo>
                <a:close/>
                <a:moveTo>
                  <a:pt x="434" y="675"/>
                </a:moveTo>
                <a:cubicBezTo>
                  <a:pt x="436" y="614"/>
                  <a:pt x="439" y="555"/>
                  <a:pt x="441" y="496"/>
                </a:cubicBezTo>
                <a:cubicBezTo>
                  <a:pt x="398" y="496"/>
                  <a:pt x="354" y="496"/>
                  <a:pt x="310" y="496"/>
                </a:cubicBezTo>
                <a:cubicBezTo>
                  <a:pt x="309" y="497"/>
                  <a:pt x="309" y="499"/>
                  <a:pt x="309" y="500"/>
                </a:cubicBezTo>
                <a:cubicBezTo>
                  <a:pt x="305" y="529"/>
                  <a:pt x="302" y="559"/>
                  <a:pt x="298" y="589"/>
                </a:cubicBezTo>
                <a:cubicBezTo>
                  <a:pt x="298" y="591"/>
                  <a:pt x="300" y="593"/>
                  <a:pt x="301" y="595"/>
                </a:cubicBezTo>
                <a:cubicBezTo>
                  <a:pt x="309" y="602"/>
                  <a:pt x="316" y="609"/>
                  <a:pt x="324" y="616"/>
                </a:cubicBezTo>
                <a:cubicBezTo>
                  <a:pt x="330" y="622"/>
                  <a:pt x="333" y="629"/>
                  <a:pt x="333" y="637"/>
                </a:cubicBezTo>
                <a:cubicBezTo>
                  <a:pt x="333" y="643"/>
                  <a:pt x="332" y="648"/>
                  <a:pt x="332" y="654"/>
                </a:cubicBezTo>
                <a:cubicBezTo>
                  <a:pt x="332" y="659"/>
                  <a:pt x="332" y="663"/>
                  <a:pt x="332" y="668"/>
                </a:cubicBezTo>
                <a:cubicBezTo>
                  <a:pt x="333" y="673"/>
                  <a:pt x="335" y="675"/>
                  <a:pt x="340" y="675"/>
                </a:cubicBezTo>
                <a:cubicBezTo>
                  <a:pt x="364" y="674"/>
                  <a:pt x="387" y="675"/>
                  <a:pt x="410" y="675"/>
                </a:cubicBezTo>
                <a:cubicBezTo>
                  <a:pt x="418" y="675"/>
                  <a:pt x="426" y="675"/>
                  <a:pt x="434" y="675"/>
                </a:cubicBezTo>
                <a:close/>
                <a:moveTo>
                  <a:pt x="160" y="851"/>
                </a:moveTo>
                <a:cubicBezTo>
                  <a:pt x="149" y="795"/>
                  <a:pt x="145" y="738"/>
                  <a:pt x="147" y="682"/>
                </a:cubicBezTo>
                <a:cubicBezTo>
                  <a:pt x="102" y="682"/>
                  <a:pt x="58" y="682"/>
                  <a:pt x="14" y="682"/>
                </a:cubicBezTo>
                <a:cubicBezTo>
                  <a:pt x="14" y="683"/>
                  <a:pt x="14" y="684"/>
                  <a:pt x="14" y="686"/>
                </a:cubicBezTo>
                <a:cubicBezTo>
                  <a:pt x="16" y="740"/>
                  <a:pt x="24" y="794"/>
                  <a:pt x="39" y="846"/>
                </a:cubicBezTo>
                <a:cubicBezTo>
                  <a:pt x="41" y="851"/>
                  <a:pt x="43" y="852"/>
                  <a:pt x="47" y="852"/>
                </a:cubicBezTo>
                <a:cubicBezTo>
                  <a:pt x="83" y="852"/>
                  <a:pt x="118" y="852"/>
                  <a:pt x="154" y="852"/>
                </a:cubicBezTo>
                <a:cubicBezTo>
                  <a:pt x="156" y="852"/>
                  <a:pt x="158" y="851"/>
                  <a:pt x="160" y="851"/>
                </a:cubicBezTo>
                <a:close/>
                <a:moveTo>
                  <a:pt x="963" y="331"/>
                </a:moveTo>
                <a:cubicBezTo>
                  <a:pt x="981" y="383"/>
                  <a:pt x="994" y="435"/>
                  <a:pt x="1003" y="488"/>
                </a:cubicBezTo>
                <a:cubicBezTo>
                  <a:pt x="1050" y="488"/>
                  <a:pt x="1096" y="488"/>
                  <a:pt x="1143" y="488"/>
                </a:cubicBezTo>
                <a:cubicBezTo>
                  <a:pt x="1143" y="485"/>
                  <a:pt x="1142" y="483"/>
                  <a:pt x="1142" y="481"/>
                </a:cubicBezTo>
                <a:cubicBezTo>
                  <a:pt x="1130" y="431"/>
                  <a:pt x="1113" y="383"/>
                  <a:pt x="1093" y="337"/>
                </a:cubicBezTo>
                <a:cubicBezTo>
                  <a:pt x="1090" y="332"/>
                  <a:pt x="1088" y="330"/>
                  <a:pt x="1083" y="330"/>
                </a:cubicBezTo>
                <a:cubicBezTo>
                  <a:pt x="1047" y="331"/>
                  <a:pt x="1011" y="331"/>
                  <a:pt x="976" y="331"/>
                </a:cubicBezTo>
                <a:cubicBezTo>
                  <a:pt x="972" y="331"/>
                  <a:pt x="968" y="331"/>
                  <a:pt x="963" y="331"/>
                </a:cubicBezTo>
                <a:close/>
                <a:moveTo>
                  <a:pt x="230" y="331"/>
                </a:moveTo>
                <a:cubicBezTo>
                  <a:pt x="229" y="331"/>
                  <a:pt x="228" y="331"/>
                  <a:pt x="227" y="331"/>
                </a:cubicBezTo>
                <a:cubicBezTo>
                  <a:pt x="188" y="331"/>
                  <a:pt x="149" y="331"/>
                  <a:pt x="110" y="330"/>
                </a:cubicBezTo>
                <a:cubicBezTo>
                  <a:pt x="106" y="330"/>
                  <a:pt x="104" y="333"/>
                  <a:pt x="102" y="336"/>
                </a:cubicBezTo>
                <a:cubicBezTo>
                  <a:pt x="75" y="382"/>
                  <a:pt x="54" y="431"/>
                  <a:pt x="39" y="483"/>
                </a:cubicBezTo>
                <a:cubicBezTo>
                  <a:pt x="39" y="484"/>
                  <a:pt x="38" y="486"/>
                  <a:pt x="38" y="488"/>
                </a:cubicBezTo>
                <a:cubicBezTo>
                  <a:pt x="39" y="488"/>
                  <a:pt x="40" y="488"/>
                  <a:pt x="41" y="488"/>
                </a:cubicBezTo>
                <a:cubicBezTo>
                  <a:pt x="84" y="488"/>
                  <a:pt x="127" y="488"/>
                  <a:pt x="170" y="488"/>
                </a:cubicBezTo>
                <a:cubicBezTo>
                  <a:pt x="175" y="488"/>
                  <a:pt x="175" y="486"/>
                  <a:pt x="176" y="483"/>
                </a:cubicBezTo>
                <a:cubicBezTo>
                  <a:pt x="185" y="455"/>
                  <a:pt x="193" y="427"/>
                  <a:pt x="202" y="400"/>
                </a:cubicBezTo>
                <a:cubicBezTo>
                  <a:pt x="211" y="377"/>
                  <a:pt x="221" y="354"/>
                  <a:pt x="230" y="331"/>
                </a:cubicBezTo>
                <a:close/>
                <a:moveTo>
                  <a:pt x="1098" y="331"/>
                </a:moveTo>
                <a:cubicBezTo>
                  <a:pt x="1098" y="333"/>
                  <a:pt x="1099" y="334"/>
                  <a:pt x="1099" y="336"/>
                </a:cubicBezTo>
                <a:cubicBezTo>
                  <a:pt x="1121" y="383"/>
                  <a:pt x="1137" y="432"/>
                  <a:pt x="1149" y="483"/>
                </a:cubicBezTo>
                <a:cubicBezTo>
                  <a:pt x="1150" y="488"/>
                  <a:pt x="1152" y="488"/>
                  <a:pt x="1157" y="488"/>
                </a:cubicBezTo>
                <a:cubicBezTo>
                  <a:pt x="1198" y="488"/>
                  <a:pt x="1240" y="488"/>
                  <a:pt x="1282" y="488"/>
                </a:cubicBezTo>
                <a:cubicBezTo>
                  <a:pt x="1284" y="488"/>
                  <a:pt x="1286" y="488"/>
                  <a:pt x="1289" y="488"/>
                </a:cubicBezTo>
                <a:cubicBezTo>
                  <a:pt x="1288" y="486"/>
                  <a:pt x="1288" y="484"/>
                  <a:pt x="1287" y="482"/>
                </a:cubicBezTo>
                <a:cubicBezTo>
                  <a:pt x="1273" y="430"/>
                  <a:pt x="1251" y="382"/>
                  <a:pt x="1225" y="335"/>
                </a:cubicBezTo>
                <a:cubicBezTo>
                  <a:pt x="1222" y="332"/>
                  <a:pt x="1220" y="330"/>
                  <a:pt x="1216" y="330"/>
                </a:cubicBezTo>
                <a:cubicBezTo>
                  <a:pt x="1178" y="331"/>
                  <a:pt x="1141" y="331"/>
                  <a:pt x="1104" y="331"/>
                </a:cubicBezTo>
                <a:cubicBezTo>
                  <a:pt x="1102" y="331"/>
                  <a:pt x="1100" y="331"/>
                  <a:pt x="1098" y="331"/>
                </a:cubicBezTo>
                <a:close/>
                <a:moveTo>
                  <a:pt x="593" y="998"/>
                </a:moveTo>
                <a:cubicBezTo>
                  <a:pt x="592" y="994"/>
                  <a:pt x="591" y="993"/>
                  <a:pt x="590" y="991"/>
                </a:cubicBezTo>
                <a:cubicBezTo>
                  <a:pt x="581" y="949"/>
                  <a:pt x="572" y="907"/>
                  <a:pt x="563" y="865"/>
                </a:cubicBezTo>
                <a:cubicBezTo>
                  <a:pt x="562" y="860"/>
                  <a:pt x="560" y="858"/>
                  <a:pt x="555" y="858"/>
                </a:cubicBezTo>
                <a:cubicBezTo>
                  <a:pt x="524" y="859"/>
                  <a:pt x="493" y="858"/>
                  <a:pt x="462" y="858"/>
                </a:cubicBezTo>
                <a:cubicBezTo>
                  <a:pt x="460" y="858"/>
                  <a:pt x="458" y="859"/>
                  <a:pt x="456" y="859"/>
                </a:cubicBezTo>
                <a:cubicBezTo>
                  <a:pt x="456" y="861"/>
                  <a:pt x="456" y="863"/>
                  <a:pt x="456" y="864"/>
                </a:cubicBezTo>
                <a:cubicBezTo>
                  <a:pt x="465" y="913"/>
                  <a:pt x="474" y="962"/>
                  <a:pt x="483" y="1011"/>
                </a:cubicBezTo>
                <a:cubicBezTo>
                  <a:pt x="484" y="1016"/>
                  <a:pt x="486" y="1017"/>
                  <a:pt x="491" y="1017"/>
                </a:cubicBezTo>
                <a:cubicBezTo>
                  <a:pt x="538" y="1016"/>
                  <a:pt x="586" y="1017"/>
                  <a:pt x="633" y="1017"/>
                </a:cubicBezTo>
                <a:cubicBezTo>
                  <a:pt x="635" y="1017"/>
                  <a:pt x="637" y="1016"/>
                  <a:pt x="640" y="1016"/>
                </a:cubicBezTo>
                <a:cubicBezTo>
                  <a:pt x="638" y="983"/>
                  <a:pt x="637" y="951"/>
                  <a:pt x="636" y="918"/>
                </a:cubicBezTo>
                <a:cubicBezTo>
                  <a:pt x="627" y="917"/>
                  <a:pt x="622" y="920"/>
                  <a:pt x="619" y="926"/>
                </a:cubicBezTo>
                <a:cubicBezTo>
                  <a:pt x="616" y="932"/>
                  <a:pt x="614" y="939"/>
                  <a:pt x="611" y="945"/>
                </a:cubicBezTo>
                <a:cubicBezTo>
                  <a:pt x="605" y="962"/>
                  <a:pt x="599" y="979"/>
                  <a:pt x="593" y="998"/>
                </a:cubicBezTo>
                <a:close/>
                <a:moveTo>
                  <a:pt x="1090" y="1016"/>
                </a:moveTo>
                <a:cubicBezTo>
                  <a:pt x="1091" y="1016"/>
                  <a:pt x="1092" y="1017"/>
                  <a:pt x="1093" y="1017"/>
                </a:cubicBezTo>
                <a:cubicBezTo>
                  <a:pt x="1130" y="1017"/>
                  <a:pt x="1168" y="1017"/>
                  <a:pt x="1205" y="1016"/>
                </a:cubicBezTo>
                <a:cubicBezTo>
                  <a:pt x="1208" y="1016"/>
                  <a:pt x="1211" y="1014"/>
                  <a:pt x="1212" y="1011"/>
                </a:cubicBezTo>
                <a:cubicBezTo>
                  <a:pt x="1242" y="966"/>
                  <a:pt x="1265" y="917"/>
                  <a:pt x="1281" y="866"/>
                </a:cubicBezTo>
                <a:cubicBezTo>
                  <a:pt x="1282" y="863"/>
                  <a:pt x="1283" y="861"/>
                  <a:pt x="1283" y="858"/>
                </a:cubicBezTo>
                <a:cubicBezTo>
                  <a:pt x="1280" y="858"/>
                  <a:pt x="1278" y="858"/>
                  <a:pt x="1276" y="858"/>
                </a:cubicBezTo>
                <a:cubicBezTo>
                  <a:pt x="1236" y="858"/>
                  <a:pt x="1195" y="859"/>
                  <a:pt x="1155" y="858"/>
                </a:cubicBezTo>
                <a:cubicBezTo>
                  <a:pt x="1149" y="858"/>
                  <a:pt x="1147" y="860"/>
                  <a:pt x="1146" y="866"/>
                </a:cubicBezTo>
                <a:cubicBezTo>
                  <a:pt x="1137" y="894"/>
                  <a:pt x="1129" y="922"/>
                  <a:pt x="1119" y="949"/>
                </a:cubicBezTo>
                <a:cubicBezTo>
                  <a:pt x="1110" y="971"/>
                  <a:pt x="1100" y="993"/>
                  <a:pt x="1090" y="1016"/>
                </a:cubicBezTo>
                <a:close/>
                <a:moveTo>
                  <a:pt x="821" y="1024"/>
                </a:moveTo>
                <a:cubicBezTo>
                  <a:pt x="763" y="1024"/>
                  <a:pt x="705" y="1024"/>
                  <a:pt x="647" y="1024"/>
                </a:cubicBezTo>
                <a:cubicBezTo>
                  <a:pt x="649" y="1069"/>
                  <a:pt x="652" y="1113"/>
                  <a:pt x="655" y="1158"/>
                </a:cubicBezTo>
                <a:cubicBezTo>
                  <a:pt x="657" y="1158"/>
                  <a:pt x="658" y="1158"/>
                  <a:pt x="658" y="1158"/>
                </a:cubicBezTo>
                <a:cubicBezTo>
                  <a:pt x="697" y="1158"/>
                  <a:pt x="736" y="1158"/>
                  <a:pt x="776" y="1159"/>
                </a:cubicBezTo>
                <a:cubicBezTo>
                  <a:pt x="780" y="1159"/>
                  <a:pt x="781" y="1156"/>
                  <a:pt x="782" y="1153"/>
                </a:cubicBezTo>
                <a:cubicBezTo>
                  <a:pt x="791" y="1124"/>
                  <a:pt x="801" y="1096"/>
                  <a:pt x="810" y="1067"/>
                </a:cubicBezTo>
                <a:cubicBezTo>
                  <a:pt x="814" y="1053"/>
                  <a:pt x="818" y="1039"/>
                  <a:pt x="821" y="1024"/>
                </a:cubicBezTo>
                <a:close/>
                <a:moveTo>
                  <a:pt x="1019" y="702"/>
                </a:moveTo>
                <a:cubicBezTo>
                  <a:pt x="1026" y="701"/>
                  <a:pt x="1031" y="706"/>
                  <a:pt x="1035" y="711"/>
                </a:cubicBezTo>
                <a:cubicBezTo>
                  <a:pt x="1047" y="724"/>
                  <a:pt x="1048" y="739"/>
                  <a:pt x="1042" y="755"/>
                </a:cubicBezTo>
                <a:cubicBezTo>
                  <a:pt x="1038" y="763"/>
                  <a:pt x="1034" y="771"/>
                  <a:pt x="1032" y="780"/>
                </a:cubicBezTo>
                <a:cubicBezTo>
                  <a:pt x="1030" y="784"/>
                  <a:pt x="1030" y="790"/>
                  <a:pt x="1032" y="794"/>
                </a:cubicBezTo>
                <a:cubicBezTo>
                  <a:pt x="1042" y="810"/>
                  <a:pt x="1047" y="827"/>
                  <a:pt x="1050" y="845"/>
                </a:cubicBezTo>
                <a:cubicBezTo>
                  <a:pt x="1051" y="850"/>
                  <a:pt x="1052" y="852"/>
                  <a:pt x="1057" y="852"/>
                </a:cubicBezTo>
                <a:cubicBezTo>
                  <a:pt x="1083" y="851"/>
                  <a:pt x="1108" y="851"/>
                  <a:pt x="1134" y="852"/>
                </a:cubicBezTo>
                <a:cubicBezTo>
                  <a:pt x="1141" y="852"/>
                  <a:pt x="1143" y="850"/>
                  <a:pt x="1145" y="843"/>
                </a:cubicBezTo>
                <a:cubicBezTo>
                  <a:pt x="1156" y="794"/>
                  <a:pt x="1162" y="744"/>
                  <a:pt x="1164" y="693"/>
                </a:cubicBezTo>
                <a:cubicBezTo>
                  <a:pt x="1164" y="689"/>
                  <a:pt x="1164" y="685"/>
                  <a:pt x="1164" y="682"/>
                </a:cubicBezTo>
                <a:cubicBezTo>
                  <a:pt x="1115" y="682"/>
                  <a:pt x="1067" y="682"/>
                  <a:pt x="1019" y="682"/>
                </a:cubicBezTo>
                <a:cubicBezTo>
                  <a:pt x="1019" y="688"/>
                  <a:pt x="1019" y="694"/>
                  <a:pt x="1019" y="702"/>
                </a:cubicBezTo>
                <a:close/>
                <a:moveTo>
                  <a:pt x="471" y="331"/>
                </a:moveTo>
                <a:cubicBezTo>
                  <a:pt x="468" y="331"/>
                  <a:pt x="466" y="331"/>
                  <a:pt x="464" y="331"/>
                </a:cubicBezTo>
                <a:cubicBezTo>
                  <a:pt x="428" y="331"/>
                  <a:pt x="393" y="331"/>
                  <a:pt x="358" y="330"/>
                </a:cubicBezTo>
                <a:cubicBezTo>
                  <a:pt x="352" y="330"/>
                  <a:pt x="350" y="332"/>
                  <a:pt x="348" y="337"/>
                </a:cubicBezTo>
                <a:cubicBezTo>
                  <a:pt x="338" y="376"/>
                  <a:pt x="327" y="414"/>
                  <a:pt x="317" y="452"/>
                </a:cubicBezTo>
                <a:cubicBezTo>
                  <a:pt x="314" y="464"/>
                  <a:pt x="313" y="476"/>
                  <a:pt x="310" y="488"/>
                </a:cubicBezTo>
                <a:cubicBezTo>
                  <a:pt x="313" y="488"/>
                  <a:pt x="314" y="488"/>
                  <a:pt x="316" y="488"/>
                </a:cubicBezTo>
                <a:cubicBezTo>
                  <a:pt x="356" y="488"/>
                  <a:pt x="397" y="488"/>
                  <a:pt x="438" y="488"/>
                </a:cubicBezTo>
                <a:cubicBezTo>
                  <a:pt x="443" y="488"/>
                  <a:pt x="444" y="486"/>
                  <a:pt x="445" y="482"/>
                </a:cubicBezTo>
                <a:cubicBezTo>
                  <a:pt x="449" y="449"/>
                  <a:pt x="454" y="416"/>
                  <a:pt x="460" y="384"/>
                </a:cubicBezTo>
                <a:cubicBezTo>
                  <a:pt x="463" y="366"/>
                  <a:pt x="467" y="349"/>
                  <a:pt x="471" y="331"/>
                </a:cubicBezTo>
                <a:close/>
                <a:moveTo>
                  <a:pt x="861" y="852"/>
                </a:moveTo>
                <a:cubicBezTo>
                  <a:pt x="881" y="852"/>
                  <a:pt x="901" y="852"/>
                  <a:pt x="921" y="851"/>
                </a:cubicBezTo>
                <a:cubicBezTo>
                  <a:pt x="923" y="851"/>
                  <a:pt x="925" y="850"/>
                  <a:pt x="926" y="849"/>
                </a:cubicBezTo>
                <a:cubicBezTo>
                  <a:pt x="939" y="834"/>
                  <a:pt x="956" y="824"/>
                  <a:pt x="974" y="816"/>
                </a:cubicBezTo>
                <a:cubicBezTo>
                  <a:pt x="986" y="811"/>
                  <a:pt x="993" y="801"/>
                  <a:pt x="994" y="788"/>
                </a:cubicBezTo>
                <a:cubicBezTo>
                  <a:pt x="995" y="779"/>
                  <a:pt x="996" y="769"/>
                  <a:pt x="997" y="759"/>
                </a:cubicBezTo>
                <a:cubicBezTo>
                  <a:pt x="998" y="744"/>
                  <a:pt x="1000" y="728"/>
                  <a:pt x="1008" y="714"/>
                </a:cubicBezTo>
                <a:cubicBezTo>
                  <a:pt x="1013" y="703"/>
                  <a:pt x="1010" y="692"/>
                  <a:pt x="1012" y="682"/>
                </a:cubicBezTo>
                <a:cubicBezTo>
                  <a:pt x="988" y="682"/>
                  <a:pt x="965" y="682"/>
                  <a:pt x="941" y="682"/>
                </a:cubicBezTo>
                <a:cubicBezTo>
                  <a:pt x="942" y="685"/>
                  <a:pt x="943" y="688"/>
                  <a:pt x="943" y="690"/>
                </a:cubicBezTo>
                <a:cubicBezTo>
                  <a:pt x="942" y="695"/>
                  <a:pt x="942" y="701"/>
                  <a:pt x="940" y="703"/>
                </a:cubicBezTo>
                <a:cubicBezTo>
                  <a:pt x="937" y="705"/>
                  <a:pt x="930" y="705"/>
                  <a:pt x="927" y="703"/>
                </a:cubicBezTo>
                <a:cubicBezTo>
                  <a:pt x="917" y="697"/>
                  <a:pt x="909" y="691"/>
                  <a:pt x="900" y="684"/>
                </a:cubicBezTo>
                <a:cubicBezTo>
                  <a:pt x="899" y="683"/>
                  <a:pt x="897" y="681"/>
                  <a:pt x="896" y="681"/>
                </a:cubicBezTo>
                <a:cubicBezTo>
                  <a:pt x="888" y="681"/>
                  <a:pt x="880" y="681"/>
                  <a:pt x="873" y="681"/>
                </a:cubicBezTo>
                <a:cubicBezTo>
                  <a:pt x="869" y="738"/>
                  <a:pt x="865" y="794"/>
                  <a:pt x="861" y="852"/>
                </a:cubicBezTo>
                <a:close/>
                <a:moveTo>
                  <a:pt x="893" y="674"/>
                </a:moveTo>
                <a:cubicBezTo>
                  <a:pt x="890" y="664"/>
                  <a:pt x="894" y="656"/>
                  <a:pt x="902" y="651"/>
                </a:cubicBezTo>
                <a:cubicBezTo>
                  <a:pt x="909" y="647"/>
                  <a:pt x="912" y="640"/>
                  <a:pt x="915" y="633"/>
                </a:cubicBezTo>
                <a:cubicBezTo>
                  <a:pt x="917" y="628"/>
                  <a:pt x="918" y="623"/>
                  <a:pt x="920" y="618"/>
                </a:cubicBezTo>
                <a:cubicBezTo>
                  <a:pt x="922" y="612"/>
                  <a:pt x="926" y="611"/>
                  <a:pt x="932" y="613"/>
                </a:cubicBezTo>
                <a:cubicBezTo>
                  <a:pt x="944" y="617"/>
                  <a:pt x="946" y="625"/>
                  <a:pt x="941" y="636"/>
                </a:cubicBezTo>
                <a:cubicBezTo>
                  <a:pt x="937" y="642"/>
                  <a:pt x="934" y="648"/>
                  <a:pt x="931" y="654"/>
                </a:cubicBezTo>
                <a:cubicBezTo>
                  <a:pt x="928" y="662"/>
                  <a:pt x="935" y="667"/>
                  <a:pt x="938" y="673"/>
                </a:cubicBezTo>
                <a:cubicBezTo>
                  <a:pt x="939" y="674"/>
                  <a:pt x="944" y="674"/>
                  <a:pt x="947" y="675"/>
                </a:cubicBezTo>
                <a:cubicBezTo>
                  <a:pt x="966" y="675"/>
                  <a:pt x="985" y="675"/>
                  <a:pt x="1004" y="675"/>
                </a:cubicBezTo>
                <a:cubicBezTo>
                  <a:pt x="1012" y="675"/>
                  <a:pt x="1013" y="675"/>
                  <a:pt x="1012" y="666"/>
                </a:cubicBezTo>
                <a:cubicBezTo>
                  <a:pt x="1011" y="633"/>
                  <a:pt x="1009" y="600"/>
                  <a:pt x="1007" y="567"/>
                </a:cubicBezTo>
                <a:cubicBezTo>
                  <a:pt x="1005" y="543"/>
                  <a:pt x="1001" y="519"/>
                  <a:pt x="998" y="496"/>
                </a:cubicBezTo>
                <a:cubicBezTo>
                  <a:pt x="972" y="496"/>
                  <a:pt x="946" y="496"/>
                  <a:pt x="920" y="496"/>
                </a:cubicBezTo>
                <a:cubicBezTo>
                  <a:pt x="920" y="498"/>
                  <a:pt x="921" y="499"/>
                  <a:pt x="921" y="501"/>
                </a:cubicBezTo>
                <a:cubicBezTo>
                  <a:pt x="927" y="524"/>
                  <a:pt x="923" y="547"/>
                  <a:pt x="912" y="569"/>
                </a:cubicBezTo>
                <a:cubicBezTo>
                  <a:pt x="910" y="573"/>
                  <a:pt x="906" y="578"/>
                  <a:pt x="903" y="581"/>
                </a:cubicBezTo>
                <a:cubicBezTo>
                  <a:pt x="898" y="586"/>
                  <a:pt x="892" y="585"/>
                  <a:pt x="890" y="578"/>
                </a:cubicBezTo>
                <a:cubicBezTo>
                  <a:pt x="888" y="574"/>
                  <a:pt x="887" y="570"/>
                  <a:pt x="887" y="566"/>
                </a:cubicBezTo>
                <a:cubicBezTo>
                  <a:pt x="884" y="544"/>
                  <a:pt x="877" y="523"/>
                  <a:pt x="867" y="503"/>
                </a:cubicBezTo>
                <a:cubicBezTo>
                  <a:pt x="867" y="502"/>
                  <a:pt x="866" y="501"/>
                  <a:pt x="866" y="502"/>
                </a:cubicBezTo>
                <a:cubicBezTo>
                  <a:pt x="869" y="558"/>
                  <a:pt x="871" y="616"/>
                  <a:pt x="873" y="674"/>
                </a:cubicBezTo>
                <a:cubicBezTo>
                  <a:pt x="879" y="674"/>
                  <a:pt x="886" y="674"/>
                  <a:pt x="893" y="674"/>
                </a:cubicBezTo>
                <a:close/>
                <a:moveTo>
                  <a:pt x="640" y="1024"/>
                </a:moveTo>
                <a:cubicBezTo>
                  <a:pt x="588" y="1024"/>
                  <a:pt x="537" y="1024"/>
                  <a:pt x="486" y="1024"/>
                </a:cubicBezTo>
                <a:cubicBezTo>
                  <a:pt x="486" y="1025"/>
                  <a:pt x="486" y="1026"/>
                  <a:pt x="487" y="1028"/>
                </a:cubicBezTo>
                <a:cubicBezTo>
                  <a:pt x="497" y="1070"/>
                  <a:pt x="510" y="1112"/>
                  <a:pt x="525" y="1154"/>
                </a:cubicBezTo>
                <a:cubicBezTo>
                  <a:pt x="527" y="1158"/>
                  <a:pt x="529" y="1159"/>
                  <a:pt x="533" y="1158"/>
                </a:cubicBezTo>
                <a:cubicBezTo>
                  <a:pt x="569" y="1158"/>
                  <a:pt x="606" y="1158"/>
                  <a:pt x="642" y="1158"/>
                </a:cubicBezTo>
                <a:cubicBezTo>
                  <a:pt x="644" y="1158"/>
                  <a:pt x="646" y="1158"/>
                  <a:pt x="648" y="1158"/>
                </a:cubicBezTo>
                <a:cubicBezTo>
                  <a:pt x="645" y="1113"/>
                  <a:pt x="643" y="1069"/>
                  <a:pt x="640" y="1024"/>
                </a:cubicBezTo>
                <a:close/>
                <a:moveTo>
                  <a:pt x="442" y="681"/>
                </a:moveTo>
                <a:cubicBezTo>
                  <a:pt x="443" y="739"/>
                  <a:pt x="447" y="795"/>
                  <a:pt x="454" y="851"/>
                </a:cubicBezTo>
                <a:cubicBezTo>
                  <a:pt x="490" y="851"/>
                  <a:pt x="525" y="851"/>
                  <a:pt x="561" y="851"/>
                </a:cubicBezTo>
                <a:cubicBezTo>
                  <a:pt x="554" y="794"/>
                  <a:pt x="552" y="738"/>
                  <a:pt x="560" y="681"/>
                </a:cubicBezTo>
                <a:cubicBezTo>
                  <a:pt x="520" y="681"/>
                  <a:pt x="482" y="681"/>
                  <a:pt x="442" y="681"/>
                </a:cubicBezTo>
                <a:close/>
                <a:moveTo>
                  <a:pt x="180" y="496"/>
                </a:moveTo>
                <a:cubicBezTo>
                  <a:pt x="165" y="554"/>
                  <a:pt x="156" y="614"/>
                  <a:pt x="154" y="675"/>
                </a:cubicBezTo>
                <a:cubicBezTo>
                  <a:pt x="175" y="675"/>
                  <a:pt x="196" y="674"/>
                  <a:pt x="216" y="675"/>
                </a:cubicBezTo>
                <a:cubicBezTo>
                  <a:pt x="223" y="675"/>
                  <a:pt x="225" y="673"/>
                  <a:pt x="227" y="666"/>
                </a:cubicBezTo>
                <a:cubicBezTo>
                  <a:pt x="230" y="655"/>
                  <a:pt x="234" y="644"/>
                  <a:pt x="238" y="633"/>
                </a:cubicBezTo>
                <a:cubicBezTo>
                  <a:pt x="240" y="629"/>
                  <a:pt x="240" y="626"/>
                  <a:pt x="236" y="623"/>
                </a:cubicBezTo>
                <a:cubicBezTo>
                  <a:pt x="226" y="616"/>
                  <a:pt x="221" y="606"/>
                  <a:pt x="221" y="594"/>
                </a:cubicBezTo>
                <a:cubicBezTo>
                  <a:pt x="222" y="590"/>
                  <a:pt x="225" y="587"/>
                  <a:pt x="228" y="585"/>
                </a:cubicBezTo>
                <a:cubicBezTo>
                  <a:pt x="232" y="583"/>
                  <a:pt x="236" y="584"/>
                  <a:pt x="239" y="587"/>
                </a:cubicBezTo>
                <a:cubicBezTo>
                  <a:pt x="244" y="592"/>
                  <a:pt x="249" y="597"/>
                  <a:pt x="255" y="601"/>
                </a:cubicBezTo>
                <a:cubicBezTo>
                  <a:pt x="266" y="608"/>
                  <a:pt x="276" y="602"/>
                  <a:pt x="278" y="589"/>
                </a:cubicBezTo>
                <a:cubicBezTo>
                  <a:pt x="279" y="580"/>
                  <a:pt x="280" y="580"/>
                  <a:pt x="288" y="584"/>
                </a:cubicBezTo>
                <a:cubicBezTo>
                  <a:pt x="289" y="585"/>
                  <a:pt x="290" y="585"/>
                  <a:pt x="291" y="586"/>
                </a:cubicBezTo>
                <a:cubicBezTo>
                  <a:pt x="295" y="556"/>
                  <a:pt x="298" y="526"/>
                  <a:pt x="302" y="496"/>
                </a:cubicBezTo>
                <a:cubicBezTo>
                  <a:pt x="261" y="496"/>
                  <a:pt x="221" y="496"/>
                  <a:pt x="180" y="496"/>
                </a:cubicBezTo>
                <a:close/>
                <a:moveTo>
                  <a:pt x="44" y="859"/>
                </a:moveTo>
                <a:cubicBezTo>
                  <a:pt x="44" y="860"/>
                  <a:pt x="44" y="861"/>
                  <a:pt x="44" y="862"/>
                </a:cubicBezTo>
                <a:cubicBezTo>
                  <a:pt x="61" y="915"/>
                  <a:pt x="85" y="966"/>
                  <a:pt x="115" y="1013"/>
                </a:cubicBezTo>
                <a:cubicBezTo>
                  <a:pt x="117" y="1015"/>
                  <a:pt x="120" y="1016"/>
                  <a:pt x="123" y="1016"/>
                </a:cubicBezTo>
                <a:cubicBezTo>
                  <a:pt x="151" y="1017"/>
                  <a:pt x="179" y="1017"/>
                  <a:pt x="207" y="1017"/>
                </a:cubicBezTo>
                <a:cubicBezTo>
                  <a:pt x="209" y="1017"/>
                  <a:pt x="210" y="1016"/>
                  <a:pt x="213" y="1016"/>
                </a:cubicBezTo>
                <a:cubicBezTo>
                  <a:pt x="189" y="965"/>
                  <a:pt x="173" y="913"/>
                  <a:pt x="161" y="859"/>
                </a:cubicBezTo>
                <a:cubicBezTo>
                  <a:pt x="122" y="859"/>
                  <a:pt x="83" y="859"/>
                  <a:pt x="44" y="859"/>
                </a:cubicBezTo>
                <a:close/>
                <a:moveTo>
                  <a:pt x="304" y="1016"/>
                </a:moveTo>
                <a:cubicBezTo>
                  <a:pt x="301" y="1001"/>
                  <a:pt x="297" y="986"/>
                  <a:pt x="296" y="971"/>
                </a:cubicBezTo>
                <a:cubicBezTo>
                  <a:pt x="294" y="943"/>
                  <a:pt x="294" y="914"/>
                  <a:pt x="293" y="886"/>
                </a:cubicBezTo>
                <a:cubicBezTo>
                  <a:pt x="293" y="877"/>
                  <a:pt x="292" y="868"/>
                  <a:pt x="292" y="859"/>
                </a:cubicBezTo>
                <a:cubicBezTo>
                  <a:pt x="250" y="859"/>
                  <a:pt x="209" y="859"/>
                  <a:pt x="168" y="859"/>
                </a:cubicBezTo>
                <a:cubicBezTo>
                  <a:pt x="170" y="867"/>
                  <a:pt x="172" y="874"/>
                  <a:pt x="173" y="881"/>
                </a:cubicBezTo>
                <a:cubicBezTo>
                  <a:pt x="184" y="926"/>
                  <a:pt x="199" y="969"/>
                  <a:pt x="218" y="1011"/>
                </a:cubicBezTo>
                <a:cubicBezTo>
                  <a:pt x="219" y="1014"/>
                  <a:pt x="220" y="1017"/>
                  <a:pt x="225" y="1017"/>
                </a:cubicBezTo>
                <a:cubicBezTo>
                  <a:pt x="251" y="1016"/>
                  <a:pt x="277" y="1017"/>
                  <a:pt x="303" y="1016"/>
                </a:cubicBezTo>
                <a:cubicBezTo>
                  <a:pt x="304" y="1016"/>
                  <a:pt x="305" y="1016"/>
                  <a:pt x="304" y="1016"/>
                </a:cubicBezTo>
                <a:close/>
                <a:moveTo>
                  <a:pt x="362" y="1016"/>
                </a:moveTo>
                <a:cubicBezTo>
                  <a:pt x="401" y="1016"/>
                  <a:pt x="439" y="1016"/>
                  <a:pt x="475" y="1016"/>
                </a:cubicBezTo>
                <a:cubicBezTo>
                  <a:pt x="466" y="964"/>
                  <a:pt x="457" y="911"/>
                  <a:pt x="447" y="859"/>
                </a:cubicBezTo>
                <a:cubicBezTo>
                  <a:pt x="447" y="859"/>
                  <a:pt x="446" y="858"/>
                  <a:pt x="446" y="858"/>
                </a:cubicBezTo>
                <a:cubicBezTo>
                  <a:pt x="423" y="858"/>
                  <a:pt x="401" y="859"/>
                  <a:pt x="378" y="858"/>
                </a:cubicBezTo>
                <a:cubicBezTo>
                  <a:pt x="374" y="858"/>
                  <a:pt x="373" y="860"/>
                  <a:pt x="372" y="864"/>
                </a:cubicBezTo>
                <a:cubicBezTo>
                  <a:pt x="368" y="879"/>
                  <a:pt x="361" y="893"/>
                  <a:pt x="351" y="906"/>
                </a:cubicBezTo>
                <a:cubicBezTo>
                  <a:pt x="344" y="917"/>
                  <a:pt x="343" y="927"/>
                  <a:pt x="351" y="937"/>
                </a:cubicBezTo>
                <a:cubicBezTo>
                  <a:pt x="362" y="954"/>
                  <a:pt x="365" y="972"/>
                  <a:pt x="364" y="992"/>
                </a:cubicBezTo>
                <a:cubicBezTo>
                  <a:pt x="364" y="1000"/>
                  <a:pt x="363" y="1008"/>
                  <a:pt x="362" y="1016"/>
                </a:cubicBezTo>
                <a:close/>
                <a:moveTo>
                  <a:pt x="1217" y="323"/>
                </a:moveTo>
                <a:cubicBezTo>
                  <a:pt x="1216" y="322"/>
                  <a:pt x="1216" y="321"/>
                  <a:pt x="1215" y="320"/>
                </a:cubicBezTo>
                <a:cubicBezTo>
                  <a:pt x="1183" y="269"/>
                  <a:pt x="1145" y="223"/>
                  <a:pt x="1100" y="182"/>
                </a:cubicBezTo>
                <a:cubicBezTo>
                  <a:pt x="1098" y="181"/>
                  <a:pt x="1096" y="180"/>
                  <a:pt x="1094" y="180"/>
                </a:cubicBezTo>
                <a:cubicBezTo>
                  <a:pt x="1071" y="179"/>
                  <a:pt x="1048" y="179"/>
                  <a:pt x="1025" y="180"/>
                </a:cubicBezTo>
                <a:cubicBezTo>
                  <a:pt x="1023" y="180"/>
                  <a:pt x="1021" y="180"/>
                  <a:pt x="1020" y="181"/>
                </a:cubicBezTo>
                <a:cubicBezTo>
                  <a:pt x="1018" y="184"/>
                  <a:pt x="1018" y="199"/>
                  <a:pt x="1021" y="203"/>
                </a:cubicBezTo>
                <a:cubicBezTo>
                  <a:pt x="1048" y="239"/>
                  <a:pt x="1071" y="277"/>
                  <a:pt x="1091" y="318"/>
                </a:cubicBezTo>
                <a:cubicBezTo>
                  <a:pt x="1093" y="322"/>
                  <a:pt x="1095" y="324"/>
                  <a:pt x="1100" y="324"/>
                </a:cubicBezTo>
                <a:cubicBezTo>
                  <a:pt x="1137" y="323"/>
                  <a:pt x="1173" y="323"/>
                  <a:pt x="1210" y="323"/>
                </a:cubicBezTo>
                <a:cubicBezTo>
                  <a:pt x="1212" y="323"/>
                  <a:pt x="1214" y="323"/>
                  <a:pt x="1217" y="323"/>
                </a:cubicBezTo>
                <a:close/>
                <a:moveTo>
                  <a:pt x="230" y="348"/>
                </a:moveTo>
                <a:cubicBezTo>
                  <a:pt x="210" y="394"/>
                  <a:pt x="194" y="440"/>
                  <a:pt x="182" y="488"/>
                </a:cubicBezTo>
                <a:cubicBezTo>
                  <a:pt x="183" y="488"/>
                  <a:pt x="184" y="488"/>
                  <a:pt x="185" y="488"/>
                </a:cubicBezTo>
                <a:cubicBezTo>
                  <a:pt x="223" y="488"/>
                  <a:pt x="261" y="488"/>
                  <a:pt x="299" y="488"/>
                </a:cubicBezTo>
                <a:cubicBezTo>
                  <a:pt x="304" y="488"/>
                  <a:pt x="304" y="486"/>
                  <a:pt x="305" y="483"/>
                </a:cubicBezTo>
                <a:cubicBezTo>
                  <a:pt x="313" y="447"/>
                  <a:pt x="321" y="412"/>
                  <a:pt x="329" y="376"/>
                </a:cubicBezTo>
                <a:cubicBezTo>
                  <a:pt x="333" y="361"/>
                  <a:pt x="338" y="346"/>
                  <a:pt x="343" y="331"/>
                </a:cubicBezTo>
                <a:cubicBezTo>
                  <a:pt x="331" y="331"/>
                  <a:pt x="319" y="331"/>
                  <a:pt x="307" y="330"/>
                </a:cubicBezTo>
                <a:cubicBezTo>
                  <a:pt x="302" y="330"/>
                  <a:pt x="300" y="332"/>
                  <a:pt x="298" y="335"/>
                </a:cubicBezTo>
                <a:cubicBezTo>
                  <a:pt x="289" y="351"/>
                  <a:pt x="278" y="363"/>
                  <a:pt x="261" y="371"/>
                </a:cubicBezTo>
                <a:cubicBezTo>
                  <a:pt x="253" y="375"/>
                  <a:pt x="249" y="383"/>
                  <a:pt x="250" y="392"/>
                </a:cubicBezTo>
                <a:cubicBezTo>
                  <a:pt x="250" y="396"/>
                  <a:pt x="251" y="399"/>
                  <a:pt x="251" y="403"/>
                </a:cubicBezTo>
                <a:cubicBezTo>
                  <a:pt x="250" y="405"/>
                  <a:pt x="248" y="409"/>
                  <a:pt x="247" y="409"/>
                </a:cubicBezTo>
                <a:cubicBezTo>
                  <a:pt x="245" y="409"/>
                  <a:pt x="241" y="407"/>
                  <a:pt x="240" y="405"/>
                </a:cubicBezTo>
                <a:cubicBezTo>
                  <a:pt x="238" y="401"/>
                  <a:pt x="236" y="396"/>
                  <a:pt x="236" y="392"/>
                </a:cubicBezTo>
                <a:cubicBezTo>
                  <a:pt x="234" y="378"/>
                  <a:pt x="232" y="364"/>
                  <a:pt x="230" y="348"/>
                </a:cubicBezTo>
                <a:close/>
                <a:moveTo>
                  <a:pt x="888" y="1158"/>
                </a:moveTo>
                <a:cubicBezTo>
                  <a:pt x="889" y="1158"/>
                  <a:pt x="890" y="1158"/>
                  <a:pt x="891" y="1158"/>
                </a:cubicBezTo>
                <a:cubicBezTo>
                  <a:pt x="921" y="1158"/>
                  <a:pt x="951" y="1159"/>
                  <a:pt x="981" y="1158"/>
                </a:cubicBezTo>
                <a:cubicBezTo>
                  <a:pt x="983" y="1158"/>
                  <a:pt x="986" y="1156"/>
                  <a:pt x="988" y="1154"/>
                </a:cubicBezTo>
                <a:cubicBezTo>
                  <a:pt x="1021" y="1116"/>
                  <a:pt x="1049" y="1075"/>
                  <a:pt x="1073" y="1031"/>
                </a:cubicBezTo>
                <a:cubicBezTo>
                  <a:pt x="1074" y="1029"/>
                  <a:pt x="1075" y="1026"/>
                  <a:pt x="1077" y="1023"/>
                </a:cubicBezTo>
                <a:cubicBezTo>
                  <a:pt x="1074" y="1023"/>
                  <a:pt x="1072" y="1023"/>
                  <a:pt x="1070" y="1023"/>
                </a:cubicBezTo>
                <a:cubicBezTo>
                  <a:pt x="1034" y="1023"/>
                  <a:pt x="998" y="1023"/>
                  <a:pt x="963" y="1023"/>
                </a:cubicBezTo>
                <a:cubicBezTo>
                  <a:pt x="958" y="1023"/>
                  <a:pt x="955" y="1024"/>
                  <a:pt x="953" y="1029"/>
                </a:cubicBezTo>
                <a:cubicBezTo>
                  <a:pt x="936" y="1073"/>
                  <a:pt x="915" y="1114"/>
                  <a:pt x="890" y="1153"/>
                </a:cubicBezTo>
                <a:cubicBezTo>
                  <a:pt x="889" y="1155"/>
                  <a:pt x="889" y="1156"/>
                  <a:pt x="888" y="1158"/>
                </a:cubicBezTo>
                <a:close/>
                <a:moveTo>
                  <a:pt x="924" y="180"/>
                </a:moveTo>
                <a:cubicBezTo>
                  <a:pt x="924" y="183"/>
                  <a:pt x="924" y="186"/>
                  <a:pt x="925" y="189"/>
                </a:cubicBezTo>
                <a:cubicBezTo>
                  <a:pt x="928" y="211"/>
                  <a:pt x="931" y="234"/>
                  <a:pt x="934" y="256"/>
                </a:cubicBezTo>
                <a:cubicBezTo>
                  <a:pt x="934" y="258"/>
                  <a:pt x="935" y="260"/>
                  <a:pt x="936" y="261"/>
                </a:cubicBezTo>
                <a:cubicBezTo>
                  <a:pt x="943" y="280"/>
                  <a:pt x="951" y="299"/>
                  <a:pt x="959" y="318"/>
                </a:cubicBezTo>
                <a:cubicBezTo>
                  <a:pt x="960" y="322"/>
                  <a:pt x="962" y="324"/>
                  <a:pt x="967" y="324"/>
                </a:cubicBezTo>
                <a:cubicBezTo>
                  <a:pt x="1005" y="323"/>
                  <a:pt x="1042" y="323"/>
                  <a:pt x="1080" y="323"/>
                </a:cubicBezTo>
                <a:cubicBezTo>
                  <a:pt x="1081" y="323"/>
                  <a:pt x="1083" y="323"/>
                  <a:pt x="1086" y="323"/>
                </a:cubicBezTo>
                <a:cubicBezTo>
                  <a:pt x="1066" y="282"/>
                  <a:pt x="1044" y="244"/>
                  <a:pt x="1017" y="208"/>
                </a:cubicBezTo>
                <a:cubicBezTo>
                  <a:pt x="1011" y="214"/>
                  <a:pt x="1006" y="212"/>
                  <a:pt x="1001" y="208"/>
                </a:cubicBezTo>
                <a:cubicBezTo>
                  <a:pt x="991" y="201"/>
                  <a:pt x="982" y="193"/>
                  <a:pt x="973" y="185"/>
                </a:cubicBezTo>
                <a:cubicBezTo>
                  <a:pt x="971" y="183"/>
                  <a:pt x="968" y="180"/>
                  <a:pt x="965" y="180"/>
                </a:cubicBezTo>
                <a:cubicBezTo>
                  <a:pt x="952" y="179"/>
                  <a:pt x="938" y="180"/>
                  <a:pt x="924" y="180"/>
                </a:cubicBezTo>
                <a:close/>
                <a:moveTo>
                  <a:pt x="1204" y="1024"/>
                </a:moveTo>
                <a:cubicBezTo>
                  <a:pt x="1203" y="1023"/>
                  <a:pt x="1202" y="1023"/>
                  <a:pt x="1201" y="1023"/>
                </a:cubicBezTo>
                <a:cubicBezTo>
                  <a:pt x="1164" y="1023"/>
                  <a:pt x="1127" y="1023"/>
                  <a:pt x="1089" y="1023"/>
                </a:cubicBezTo>
                <a:cubicBezTo>
                  <a:pt x="1085" y="1023"/>
                  <a:pt x="1084" y="1025"/>
                  <a:pt x="1082" y="1028"/>
                </a:cubicBezTo>
                <a:cubicBezTo>
                  <a:pt x="1058" y="1073"/>
                  <a:pt x="1030" y="1115"/>
                  <a:pt x="997" y="1154"/>
                </a:cubicBezTo>
                <a:cubicBezTo>
                  <a:pt x="996" y="1155"/>
                  <a:pt x="995" y="1156"/>
                  <a:pt x="994" y="1158"/>
                </a:cubicBezTo>
                <a:cubicBezTo>
                  <a:pt x="996" y="1158"/>
                  <a:pt x="996" y="1158"/>
                  <a:pt x="997" y="1158"/>
                </a:cubicBezTo>
                <a:cubicBezTo>
                  <a:pt x="1025" y="1158"/>
                  <a:pt x="1053" y="1159"/>
                  <a:pt x="1081" y="1158"/>
                </a:cubicBezTo>
                <a:cubicBezTo>
                  <a:pt x="1084" y="1158"/>
                  <a:pt x="1087" y="1157"/>
                  <a:pt x="1089" y="1155"/>
                </a:cubicBezTo>
                <a:cubicBezTo>
                  <a:pt x="1132" y="1118"/>
                  <a:pt x="1169" y="1076"/>
                  <a:pt x="1201" y="1029"/>
                </a:cubicBezTo>
                <a:cubicBezTo>
                  <a:pt x="1202" y="1027"/>
                  <a:pt x="1203" y="1026"/>
                  <a:pt x="1204" y="1024"/>
                </a:cubicBezTo>
                <a:close/>
                <a:moveTo>
                  <a:pt x="788" y="1158"/>
                </a:moveTo>
                <a:cubicBezTo>
                  <a:pt x="790" y="1158"/>
                  <a:pt x="792" y="1158"/>
                  <a:pt x="795" y="1158"/>
                </a:cubicBezTo>
                <a:cubicBezTo>
                  <a:pt x="820" y="1158"/>
                  <a:pt x="846" y="1158"/>
                  <a:pt x="872" y="1159"/>
                </a:cubicBezTo>
                <a:cubicBezTo>
                  <a:pt x="877" y="1159"/>
                  <a:pt x="880" y="1157"/>
                  <a:pt x="882" y="1153"/>
                </a:cubicBezTo>
                <a:cubicBezTo>
                  <a:pt x="907" y="1114"/>
                  <a:pt x="929" y="1073"/>
                  <a:pt x="946" y="1029"/>
                </a:cubicBezTo>
                <a:cubicBezTo>
                  <a:pt x="947" y="1027"/>
                  <a:pt x="947" y="1026"/>
                  <a:pt x="948" y="1024"/>
                </a:cubicBezTo>
                <a:cubicBezTo>
                  <a:pt x="946" y="1023"/>
                  <a:pt x="944" y="1023"/>
                  <a:pt x="942" y="1023"/>
                </a:cubicBezTo>
                <a:cubicBezTo>
                  <a:pt x="906" y="1023"/>
                  <a:pt x="871" y="1023"/>
                  <a:pt x="835" y="1023"/>
                </a:cubicBezTo>
                <a:cubicBezTo>
                  <a:pt x="830" y="1023"/>
                  <a:pt x="828" y="1025"/>
                  <a:pt x="827" y="1030"/>
                </a:cubicBezTo>
                <a:cubicBezTo>
                  <a:pt x="819" y="1058"/>
                  <a:pt x="811" y="1087"/>
                  <a:pt x="802" y="1116"/>
                </a:cubicBezTo>
                <a:cubicBezTo>
                  <a:pt x="798" y="1130"/>
                  <a:pt x="793" y="1144"/>
                  <a:pt x="788" y="1158"/>
                </a:cubicBezTo>
                <a:close/>
                <a:moveTo>
                  <a:pt x="360" y="1023"/>
                </a:moveTo>
                <a:cubicBezTo>
                  <a:pt x="361" y="1027"/>
                  <a:pt x="361" y="1030"/>
                  <a:pt x="362" y="1032"/>
                </a:cubicBezTo>
                <a:cubicBezTo>
                  <a:pt x="379" y="1074"/>
                  <a:pt x="400" y="1115"/>
                  <a:pt x="425" y="1154"/>
                </a:cubicBezTo>
                <a:cubicBezTo>
                  <a:pt x="428" y="1157"/>
                  <a:pt x="430" y="1159"/>
                  <a:pt x="435" y="1159"/>
                </a:cubicBezTo>
                <a:cubicBezTo>
                  <a:pt x="461" y="1158"/>
                  <a:pt x="487" y="1158"/>
                  <a:pt x="513" y="1158"/>
                </a:cubicBezTo>
                <a:cubicBezTo>
                  <a:pt x="515" y="1158"/>
                  <a:pt x="517" y="1158"/>
                  <a:pt x="519" y="1158"/>
                </a:cubicBezTo>
                <a:cubicBezTo>
                  <a:pt x="519" y="1156"/>
                  <a:pt x="518" y="1155"/>
                  <a:pt x="518" y="1154"/>
                </a:cubicBezTo>
                <a:cubicBezTo>
                  <a:pt x="506" y="1115"/>
                  <a:pt x="494" y="1077"/>
                  <a:pt x="483" y="1039"/>
                </a:cubicBezTo>
                <a:cubicBezTo>
                  <a:pt x="478" y="1023"/>
                  <a:pt x="478" y="1023"/>
                  <a:pt x="462" y="1023"/>
                </a:cubicBezTo>
                <a:cubicBezTo>
                  <a:pt x="429" y="1023"/>
                  <a:pt x="395" y="1023"/>
                  <a:pt x="360" y="1023"/>
                </a:cubicBezTo>
                <a:close/>
                <a:moveTo>
                  <a:pt x="523" y="179"/>
                </a:moveTo>
                <a:cubicBezTo>
                  <a:pt x="497" y="179"/>
                  <a:pt x="472" y="180"/>
                  <a:pt x="447" y="179"/>
                </a:cubicBezTo>
                <a:cubicBezTo>
                  <a:pt x="441" y="179"/>
                  <a:pt x="439" y="181"/>
                  <a:pt x="437" y="187"/>
                </a:cubicBezTo>
                <a:cubicBezTo>
                  <a:pt x="433" y="201"/>
                  <a:pt x="428" y="215"/>
                  <a:pt x="422" y="229"/>
                </a:cubicBezTo>
                <a:cubicBezTo>
                  <a:pt x="417" y="242"/>
                  <a:pt x="405" y="246"/>
                  <a:pt x="391" y="246"/>
                </a:cubicBezTo>
                <a:cubicBezTo>
                  <a:pt x="387" y="245"/>
                  <a:pt x="385" y="246"/>
                  <a:pt x="384" y="250"/>
                </a:cubicBezTo>
                <a:cubicBezTo>
                  <a:pt x="374" y="273"/>
                  <a:pt x="365" y="295"/>
                  <a:pt x="355" y="318"/>
                </a:cubicBezTo>
                <a:cubicBezTo>
                  <a:pt x="355" y="320"/>
                  <a:pt x="355" y="321"/>
                  <a:pt x="354" y="323"/>
                </a:cubicBezTo>
                <a:cubicBezTo>
                  <a:pt x="356" y="323"/>
                  <a:pt x="358" y="323"/>
                  <a:pt x="360" y="323"/>
                </a:cubicBezTo>
                <a:cubicBezTo>
                  <a:pt x="396" y="323"/>
                  <a:pt x="431" y="323"/>
                  <a:pt x="467" y="324"/>
                </a:cubicBezTo>
                <a:cubicBezTo>
                  <a:pt x="472" y="324"/>
                  <a:pt x="473" y="322"/>
                  <a:pt x="475" y="317"/>
                </a:cubicBezTo>
                <a:cubicBezTo>
                  <a:pt x="486" y="272"/>
                  <a:pt x="501" y="228"/>
                  <a:pt x="520" y="185"/>
                </a:cubicBezTo>
                <a:cubicBezTo>
                  <a:pt x="521" y="184"/>
                  <a:pt x="522" y="182"/>
                  <a:pt x="523" y="179"/>
                </a:cubicBezTo>
                <a:close/>
                <a:moveTo>
                  <a:pt x="1053" y="859"/>
                </a:moveTo>
                <a:cubicBezTo>
                  <a:pt x="1052" y="860"/>
                  <a:pt x="1052" y="860"/>
                  <a:pt x="1052" y="860"/>
                </a:cubicBezTo>
                <a:cubicBezTo>
                  <a:pt x="1052" y="864"/>
                  <a:pt x="1053" y="867"/>
                  <a:pt x="1053" y="870"/>
                </a:cubicBezTo>
                <a:cubicBezTo>
                  <a:pt x="1054" y="895"/>
                  <a:pt x="1051" y="919"/>
                  <a:pt x="1038" y="941"/>
                </a:cubicBezTo>
                <a:cubicBezTo>
                  <a:pt x="1029" y="956"/>
                  <a:pt x="1022" y="971"/>
                  <a:pt x="1013" y="986"/>
                </a:cubicBezTo>
                <a:cubicBezTo>
                  <a:pt x="1012" y="988"/>
                  <a:pt x="1010" y="991"/>
                  <a:pt x="1009" y="994"/>
                </a:cubicBezTo>
                <a:cubicBezTo>
                  <a:pt x="1005" y="1000"/>
                  <a:pt x="1000" y="1001"/>
                  <a:pt x="994" y="999"/>
                </a:cubicBezTo>
                <a:cubicBezTo>
                  <a:pt x="984" y="996"/>
                  <a:pt x="979" y="991"/>
                  <a:pt x="979" y="980"/>
                </a:cubicBezTo>
                <a:cubicBezTo>
                  <a:pt x="978" y="972"/>
                  <a:pt x="979" y="964"/>
                  <a:pt x="979" y="957"/>
                </a:cubicBezTo>
                <a:cubicBezTo>
                  <a:pt x="973" y="976"/>
                  <a:pt x="966" y="996"/>
                  <a:pt x="959" y="1016"/>
                </a:cubicBezTo>
                <a:cubicBezTo>
                  <a:pt x="961" y="1016"/>
                  <a:pt x="962" y="1017"/>
                  <a:pt x="963" y="1017"/>
                </a:cubicBezTo>
                <a:cubicBezTo>
                  <a:pt x="1001" y="1017"/>
                  <a:pt x="1039" y="1016"/>
                  <a:pt x="1076" y="1017"/>
                </a:cubicBezTo>
                <a:cubicBezTo>
                  <a:pt x="1080" y="1017"/>
                  <a:pt x="1082" y="1015"/>
                  <a:pt x="1084" y="1012"/>
                </a:cubicBezTo>
                <a:cubicBezTo>
                  <a:pt x="1101" y="977"/>
                  <a:pt x="1116" y="941"/>
                  <a:pt x="1127" y="904"/>
                </a:cubicBezTo>
                <a:cubicBezTo>
                  <a:pt x="1132" y="889"/>
                  <a:pt x="1136" y="874"/>
                  <a:pt x="1141" y="859"/>
                </a:cubicBezTo>
                <a:cubicBezTo>
                  <a:pt x="1111" y="859"/>
                  <a:pt x="1082" y="859"/>
                  <a:pt x="1053" y="859"/>
                </a:cubicBezTo>
                <a:close/>
                <a:moveTo>
                  <a:pt x="225" y="1024"/>
                </a:moveTo>
                <a:cubicBezTo>
                  <a:pt x="225" y="1025"/>
                  <a:pt x="225" y="1026"/>
                  <a:pt x="225" y="1027"/>
                </a:cubicBezTo>
                <a:cubicBezTo>
                  <a:pt x="249" y="1074"/>
                  <a:pt x="278" y="1117"/>
                  <a:pt x="314" y="1156"/>
                </a:cubicBezTo>
                <a:cubicBezTo>
                  <a:pt x="316" y="1157"/>
                  <a:pt x="319" y="1158"/>
                  <a:pt x="322" y="1158"/>
                </a:cubicBezTo>
                <a:cubicBezTo>
                  <a:pt x="353" y="1158"/>
                  <a:pt x="384" y="1158"/>
                  <a:pt x="414" y="1158"/>
                </a:cubicBezTo>
                <a:cubicBezTo>
                  <a:pt x="416" y="1158"/>
                  <a:pt x="418" y="1158"/>
                  <a:pt x="418" y="1158"/>
                </a:cubicBezTo>
                <a:cubicBezTo>
                  <a:pt x="398" y="1120"/>
                  <a:pt x="378" y="1082"/>
                  <a:pt x="358" y="1045"/>
                </a:cubicBezTo>
                <a:cubicBezTo>
                  <a:pt x="358" y="1045"/>
                  <a:pt x="358" y="1046"/>
                  <a:pt x="358" y="1046"/>
                </a:cubicBezTo>
                <a:cubicBezTo>
                  <a:pt x="355" y="1062"/>
                  <a:pt x="360" y="1075"/>
                  <a:pt x="367" y="1088"/>
                </a:cubicBezTo>
                <a:cubicBezTo>
                  <a:pt x="372" y="1098"/>
                  <a:pt x="377" y="1108"/>
                  <a:pt x="381" y="1118"/>
                </a:cubicBezTo>
                <a:cubicBezTo>
                  <a:pt x="383" y="1122"/>
                  <a:pt x="383" y="1127"/>
                  <a:pt x="383" y="1131"/>
                </a:cubicBezTo>
                <a:cubicBezTo>
                  <a:pt x="382" y="1138"/>
                  <a:pt x="376" y="1140"/>
                  <a:pt x="371" y="1135"/>
                </a:cubicBezTo>
                <a:cubicBezTo>
                  <a:pt x="368" y="1132"/>
                  <a:pt x="366" y="1128"/>
                  <a:pt x="364" y="1125"/>
                </a:cubicBezTo>
                <a:cubicBezTo>
                  <a:pt x="358" y="1113"/>
                  <a:pt x="353" y="1101"/>
                  <a:pt x="347" y="1090"/>
                </a:cubicBezTo>
                <a:cubicBezTo>
                  <a:pt x="341" y="1079"/>
                  <a:pt x="337" y="1067"/>
                  <a:pt x="339" y="1055"/>
                </a:cubicBezTo>
                <a:cubicBezTo>
                  <a:pt x="341" y="1039"/>
                  <a:pt x="319" y="1024"/>
                  <a:pt x="306" y="1024"/>
                </a:cubicBezTo>
                <a:cubicBezTo>
                  <a:pt x="281" y="1023"/>
                  <a:pt x="256" y="1023"/>
                  <a:pt x="231" y="1023"/>
                </a:cubicBezTo>
                <a:cubicBezTo>
                  <a:pt x="229" y="1023"/>
                  <a:pt x="227" y="1023"/>
                  <a:pt x="225" y="1024"/>
                </a:cubicBezTo>
                <a:close/>
                <a:moveTo>
                  <a:pt x="439" y="55"/>
                </a:moveTo>
                <a:cubicBezTo>
                  <a:pt x="589" y="55"/>
                  <a:pt x="738" y="55"/>
                  <a:pt x="888" y="55"/>
                </a:cubicBezTo>
                <a:cubicBezTo>
                  <a:pt x="738" y="0"/>
                  <a:pt x="589" y="0"/>
                  <a:pt x="439" y="55"/>
                </a:cubicBezTo>
                <a:close/>
                <a:moveTo>
                  <a:pt x="451" y="488"/>
                </a:moveTo>
                <a:cubicBezTo>
                  <a:pt x="461" y="489"/>
                  <a:pt x="461" y="489"/>
                  <a:pt x="464" y="480"/>
                </a:cubicBezTo>
                <a:cubicBezTo>
                  <a:pt x="469" y="463"/>
                  <a:pt x="475" y="447"/>
                  <a:pt x="482" y="431"/>
                </a:cubicBezTo>
                <a:cubicBezTo>
                  <a:pt x="486" y="421"/>
                  <a:pt x="492" y="411"/>
                  <a:pt x="497" y="401"/>
                </a:cubicBezTo>
                <a:cubicBezTo>
                  <a:pt x="499" y="397"/>
                  <a:pt x="502" y="396"/>
                  <a:pt x="506" y="398"/>
                </a:cubicBezTo>
                <a:cubicBezTo>
                  <a:pt x="526" y="411"/>
                  <a:pt x="553" y="405"/>
                  <a:pt x="567" y="385"/>
                </a:cubicBezTo>
                <a:cubicBezTo>
                  <a:pt x="578" y="370"/>
                  <a:pt x="579" y="370"/>
                  <a:pt x="591" y="384"/>
                </a:cubicBezTo>
                <a:cubicBezTo>
                  <a:pt x="603" y="398"/>
                  <a:pt x="623" y="398"/>
                  <a:pt x="635" y="385"/>
                </a:cubicBezTo>
                <a:cubicBezTo>
                  <a:pt x="635" y="384"/>
                  <a:pt x="636" y="383"/>
                  <a:pt x="636" y="382"/>
                </a:cubicBezTo>
                <a:cubicBezTo>
                  <a:pt x="637" y="365"/>
                  <a:pt x="638" y="348"/>
                  <a:pt x="638" y="331"/>
                </a:cubicBezTo>
                <a:cubicBezTo>
                  <a:pt x="585" y="331"/>
                  <a:pt x="532" y="331"/>
                  <a:pt x="478" y="331"/>
                </a:cubicBezTo>
                <a:cubicBezTo>
                  <a:pt x="465" y="383"/>
                  <a:pt x="456" y="435"/>
                  <a:pt x="451" y="488"/>
                </a:cubicBezTo>
                <a:close/>
                <a:moveTo>
                  <a:pt x="288" y="851"/>
                </a:moveTo>
                <a:cubicBezTo>
                  <a:pt x="286" y="843"/>
                  <a:pt x="280" y="843"/>
                  <a:pt x="273" y="843"/>
                </a:cubicBezTo>
                <a:cubicBezTo>
                  <a:pt x="262" y="843"/>
                  <a:pt x="260" y="842"/>
                  <a:pt x="259" y="831"/>
                </a:cubicBezTo>
                <a:cubicBezTo>
                  <a:pt x="257" y="812"/>
                  <a:pt x="249" y="796"/>
                  <a:pt x="234" y="783"/>
                </a:cubicBezTo>
                <a:cubicBezTo>
                  <a:pt x="229" y="778"/>
                  <a:pt x="223" y="773"/>
                  <a:pt x="217" y="769"/>
                </a:cubicBezTo>
                <a:cubicBezTo>
                  <a:pt x="205" y="760"/>
                  <a:pt x="200" y="748"/>
                  <a:pt x="203" y="734"/>
                </a:cubicBezTo>
                <a:cubicBezTo>
                  <a:pt x="207" y="718"/>
                  <a:pt x="213" y="704"/>
                  <a:pt x="218" y="689"/>
                </a:cubicBezTo>
                <a:cubicBezTo>
                  <a:pt x="219" y="686"/>
                  <a:pt x="220" y="684"/>
                  <a:pt x="221" y="682"/>
                </a:cubicBezTo>
                <a:cubicBezTo>
                  <a:pt x="198" y="682"/>
                  <a:pt x="176" y="682"/>
                  <a:pt x="154" y="682"/>
                </a:cubicBezTo>
                <a:cubicBezTo>
                  <a:pt x="152" y="739"/>
                  <a:pt x="156" y="795"/>
                  <a:pt x="167" y="851"/>
                </a:cubicBezTo>
                <a:cubicBezTo>
                  <a:pt x="208" y="851"/>
                  <a:pt x="248" y="851"/>
                  <a:pt x="288" y="851"/>
                </a:cubicBezTo>
                <a:close/>
                <a:moveTo>
                  <a:pt x="978" y="935"/>
                </a:moveTo>
                <a:cubicBezTo>
                  <a:pt x="977" y="934"/>
                  <a:pt x="977" y="933"/>
                  <a:pt x="976" y="933"/>
                </a:cubicBezTo>
                <a:cubicBezTo>
                  <a:pt x="972" y="934"/>
                  <a:pt x="967" y="935"/>
                  <a:pt x="963" y="938"/>
                </a:cubicBezTo>
                <a:cubicBezTo>
                  <a:pt x="956" y="944"/>
                  <a:pt x="950" y="950"/>
                  <a:pt x="943" y="957"/>
                </a:cubicBezTo>
                <a:cubicBezTo>
                  <a:pt x="938" y="962"/>
                  <a:pt x="933" y="968"/>
                  <a:pt x="926" y="973"/>
                </a:cubicBezTo>
                <a:cubicBezTo>
                  <a:pt x="917" y="980"/>
                  <a:pt x="909" y="978"/>
                  <a:pt x="904" y="968"/>
                </a:cubicBezTo>
                <a:cubicBezTo>
                  <a:pt x="900" y="961"/>
                  <a:pt x="897" y="953"/>
                  <a:pt x="896" y="946"/>
                </a:cubicBezTo>
                <a:cubicBezTo>
                  <a:pt x="891" y="917"/>
                  <a:pt x="900" y="890"/>
                  <a:pt x="914" y="865"/>
                </a:cubicBezTo>
                <a:cubicBezTo>
                  <a:pt x="915" y="863"/>
                  <a:pt x="916" y="861"/>
                  <a:pt x="918" y="858"/>
                </a:cubicBezTo>
                <a:cubicBezTo>
                  <a:pt x="899" y="858"/>
                  <a:pt x="880" y="858"/>
                  <a:pt x="862" y="859"/>
                </a:cubicBezTo>
                <a:cubicBezTo>
                  <a:pt x="860" y="859"/>
                  <a:pt x="858" y="862"/>
                  <a:pt x="858" y="863"/>
                </a:cubicBezTo>
                <a:cubicBezTo>
                  <a:pt x="851" y="913"/>
                  <a:pt x="842" y="963"/>
                  <a:pt x="831" y="1012"/>
                </a:cubicBezTo>
                <a:cubicBezTo>
                  <a:pt x="831" y="1014"/>
                  <a:pt x="831" y="1015"/>
                  <a:pt x="831" y="1016"/>
                </a:cubicBezTo>
                <a:cubicBezTo>
                  <a:pt x="832" y="1016"/>
                  <a:pt x="833" y="1016"/>
                  <a:pt x="833" y="1016"/>
                </a:cubicBezTo>
                <a:cubicBezTo>
                  <a:pt x="871" y="1016"/>
                  <a:pt x="909" y="1017"/>
                  <a:pt x="947" y="1016"/>
                </a:cubicBezTo>
                <a:cubicBezTo>
                  <a:pt x="949" y="1016"/>
                  <a:pt x="952" y="1014"/>
                  <a:pt x="953" y="1012"/>
                </a:cubicBezTo>
                <a:cubicBezTo>
                  <a:pt x="956" y="1004"/>
                  <a:pt x="959" y="995"/>
                  <a:pt x="962" y="987"/>
                </a:cubicBezTo>
                <a:cubicBezTo>
                  <a:pt x="967" y="970"/>
                  <a:pt x="973" y="952"/>
                  <a:pt x="978" y="935"/>
                </a:cubicBezTo>
                <a:close/>
                <a:moveTo>
                  <a:pt x="561" y="674"/>
                </a:moveTo>
                <a:cubicBezTo>
                  <a:pt x="561" y="671"/>
                  <a:pt x="562" y="668"/>
                  <a:pt x="562" y="665"/>
                </a:cubicBezTo>
                <a:cubicBezTo>
                  <a:pt x="563" y="652"/>
                  <a:pt x="562" y="642"/>
                  <a:pt x="549" y="635"/>
                </a:cubicBezTo>
                <a:cubicBezTo>
                  <a:pt x="545" y="633"/>
                  <a:pt x="542" y="627"/>
                  <a:pt x="541" y="622"/>
                </a:cubicBezTo>
                <a:cubicBezTo>
                  <a:pt x="537" y="610"/>
                  <a:pt x="541" y="598"/>
                  <a:pt x="545" y="586"/>
                </a:cubicBezTo>
                <a:cubicBezTo>
                  <a:pt x="549" y="575"/>
                  <a:pt x="553" y="564"/>
                  <a:pt x="556" y="552"/>
                </a:cubicBezTo>
                <a:cubicBezTo>
                  <a:pt x="558" y="546"/>
                  <a:pt x="558" y="539"/>
                  <a:pt x="556" y="533"/>
                </a:cubicBezTo>
                <a:cubicBezTo>
                  <a:pt x="553" y="522"/>
                  <a:pt x="546" y="520"/>
                  <a:pt x="539" y="529"/>
                </a:cubicBezTo>
                <a:cubicBezTo>
                  <a:pt x="533" y="536"/>
                  <a:pt x="527" y="544"/>
                  <a:pt x="522" y="552"/>
                </a:cubicBezTo>
                <a:cubicBezTo>
                  <a:pt x="511" y="574"/>
                  <a:pt x="501" y="597"/>
                  <a:pt x="491" y="619"/>
                </a:cubicBezTo>
                <a:cubicBezTo>
                  <a:pt x="489" y="622"/>
                  <a:pt x="488" y="626"/>
                  <a:pt x="486" y="628"/>
                </a:cubicBezTo>
                <a:cubicBezTo>
                  <a:pt x="483" y="633"/>
                  <a:pt x="480" y="633"/>
                  <a:pt x="477" y="628"/>
                </a:cubicBezTo>
                <a:cubicBezTo>
                  <a:pt x="476" y="626"/>
                  <a:pt x="475" y="623"/>
                  <a:pt x="474" y="620"/>
                </a:cubicBezTo>
                <a:cubicBezTo>
                  <a:pt x="471" y="610"/>
                  <a:pt x="468" y="599"/>
                  <a:pt x="466" y="589"/>
                </a:cubicBezTo>
                <a:cubicBezTo>
                  <a:pt x="460" y="564"/>
                  <a:pt x="454" y="540"/>
                  <a:pt x="457" y="515"/>
                </a:cubicBezTo>
                <a:cubicBezTo>
                  <a:pt x="458" y="509"/>
                  <a:pt x="459" y="502"/>
                  <a:pt x="460" y="496"/>
                </a:cubicBezTo>
                <a:cubicBezTo>
                  <a:pt x="450" y="495"/>
                  <a:pt x="450" y="495"/>
                  <a:pt x="449" y="503"/>
                </a:cubicBezTo>
                <a:cubicBezTo>
                  <a:pt x="447" y="546"/>
                  <a:pt x="444" y="590"/>
                  <a:pt x="442" y="634"/>
                </a:cubicBezTo>
                <a:cubicBezTo>
                  <a:pt x="441" y="647"/>
                  <a:pt x="442" y="661"/>
                  <a:pt x="442" y="674"/>
                </a:cubicBezTo>
                <a:cubicBezTo>
                  <a:pt x="482" y="674"/>
                  <a:pt x="521" y="674"/>
                  <a:pt x="561" y="674"/>
                </a:cubicBezTo>
                <a:close/>
                <a:moveTo>
                  <a:pt x="122" y="1023"/>
                </a:moveTo>
                <a:cubicBezTo>
                  <a:pt x="123" y="1025"/>
                  <a:pt x="124" y="1026"/>
                  <a:pt x="124" y="1026"/>
                </a:cubicBezTo>
                <a:cubicBezTo>
                  <a:pt x="157" y="1075"/>
                  <a:pt x="195" y="1118"/>
                  <a:pt x="239" y="1156"/>
                </a:cubicBezTo>
                <a:cubicBezTo>
                  <a:pt x="241" y="1157"/>
                  <a:pt x="244" y="1158"/>
                  <a:pt x="247" y="1158"/>
                </a:cubicBezTo>
                <a:cubicBezTo>
                  <a:pt x="261" y="1159"/>
                  <a:pt x="275" y="1158"/>
                  <a:pt x="289" y="1158"/>
                </a:cubicBezTo>
                <a:cubicBezTo>
                  <a:pt x="294" y="1158"/>
                  <a:pt x="300" y="1158"/>
                  <a:pt x="306" y="1158"/>
                </a:cubicBezTo>
                <a:cubicBezTo>
                  <a:pt x="306" y="1157"/>
                  <a:pt x="306" y="1157"/>
                  <a:pt x="306" y="1157"/>
                </a:cubicBezTo>
                <a:cubicBezTo>
                  <a:pt x="301" y="1151"/>
                  <a:pt x="296" y="1146"/>
                  <a:pt x="291" y="1140"/>
                </a:cubicBezTo>
                <a:cubicBezTo>
                  <a:pt x="262" y="1106"/>
                  <a:pt x="239" y="1069"/>
                  <a:pt x="219" y="1029"/>
                </a:cubicBezTo>
                <a:cubicBezTo>
                  <a:pt x="218" y="1027"/>
                  <a:pt x="215" y="1023"/>
                  <a:pt x="213" y="1023"/>
                </a:cubicBezTo>
                <a:cubicBezTo>
                  <a:pt x="183" y="1023"/>
                  <a:pt x="153" y="1023"/>
                  <a:pt x="122" y="1023"/>
                </a:cubicBezTo>
                <a:close/>
                <a:moveTo>
                  <a:pt x="231" y="323"/>
                </a:moveTo>
                <a:cubicBezTo>
                  <a:pt x="231" y="282"/>
                  <a:pt x="236" y="242"/>
                  <a:pt x="246" y="202"/>
                </a:cubicBezTo>
                <a:cubicBezTo>
                  <a:pt x="248" y="195"/>
                  <a:pt x="248" y="188"/>
                  <a:pt x="250" y="180"/>
                </a:cubicBezTo>
                <a:cubicBezTo>
                  <a:pt x="238" y="179"/>
                  <a:pt x="230" y="179"/>
                  <a:pt x="221" y="187"/>
                </a:cubicBezTo>
                <a:cubicBezTo>
                  <a:pt x="180" y="226"/>
                  <a:pt x="144" y="269"/>
                  <a:pt x="113" y="317"/>
                </a:cubicBezTo>
                <a:cubicBezTo>
                  <a:pt x="112" y="319"/>
                  <a:pt x="111" y="321"/>
                  <a:pt x="110" y="323"/>
                </a:cubicBezTo>
                <a:cubicBezTo>
                  <a:pt x="151" y="323"/>
                  <a:pt x="190" y="323"/>
                  <a:pt x="231" y="323"/>
                </a:cubicBezTo>
                <a:close/>
                <a:moveTo>
                  <a:pt x="996" y="488"/>
                </a:moveTo>
                <a:cubicBezTo>
                  <a:pt x="996" y="487"/>
                  <a:pt x="996" y="487"/>
                  <a:pt x="996" y="486"/>
                </a:cubicBezTo>
                <a:cubicBezTo>
                  <a:pt x="987" y="435"/>
                  <a:pt x="975" y="384"/>
                  <a:pt x="958" y="335"/>
                </a:cubicBezTo>
                <a:cubicBezTo>
                  <a:pt x="957" y="331"/>
                  <a:pt x="955" y="330"/>
                  <a:pt x="952" y="330"/>
                </a:cubicBezTo>
                <a:cubicBezTo>
                  <a:pt x="939" y="331"/>
                  <a:pt x="926" y="331"/>
                  <a:pt x="913" y="330"/>
                </a:cubicBezTo>
                <a:cubicBezTo>
                  <a:pt x="907" y="330"/>
                  <a:pt x="905" y="333"/>
                  <a:pt x="906" y="338"/>
                </a:cubicBezTo>
                <a:cubicBezTo>
                  <a:pt x="908" y="345"/>
                  <a:pt x="910" y="353"/>
                  <a:pt x="914" y="358"/>
                </a:cubicBezTo>
                <a:cubicBezTo>
                  <a:pt x="922" y="369"/>
                  <a:pt x="924" y="380"/>
                  <a:pt x="920" y="393"/>
                </a:cubicBezTo>
                <a:cubicBezTo>
                  <a:pt x="917" y="404"/>
                  <a:pt x="913" y="414"/>
                  <a:pt x="909" y="425"/>
                </a:cubicBezTo>
                <a:cubicBezTo>
                  <a:pt x="902" y="445"/>
                  <a:pt x="902" y="465"/>
                  <a:pt x="914" y="484"/>
                </a:cubicBezTo>
                <a:cubicBezTo>
                  <a:pt x="916" y="487"/>
                  <a:pt x="918" y="488"/>
                  <a:pt x="922" y="488"/>
                </a:cubicBezTo>
                <a:cubicBezTo>
                  <a:pt x="945" y="488"/>
                  <a:pt x="967" y="488"/>
                  <a:pt x="990" y="488"/>
                </a:cubicBezTo>
                <a:cubicBezTo>
                  <a:pt x="992" y="488"/>
                  <a:pt x="994" y="488"/>
                  <a:pt x="996" y="488"/>
                </a:cubicBezTo>
                <a:close/>
                <a:moveTo>
                  <a:pt x="342" y="681"/>
                </a:moveTo>
                <a:cubicBezTo>
                  <a:pt x="342" y="682"/>
                  <a:pt x="341" y="682"/>
                  <a:pt x="341" y="683"/>
                </a:cubicBezTo>
                <a:cubicBezTo>
                  <a:pt x="345" y="685"/>
                  <a:pt x="349" y="688"/>
                  <a:pt x="353" y="689"/>
                </a:cubicBezTo>
                <a:cubicBezTo>
                  <a:pt x="372" y="699"/>
                  <a:pt x="383" y="714"/>
                  <a:pt x="384" y="736"/>
                </a:cubicBezTo>
                <a:cubicBezTo>
                  <a:pt x="384" y="740"/>
                  <a:pt x="385" y="744"/>
                  <a:pt x="385" y="748"/>
                </a:cubicBezTo>
                <a:cubicBezTo>
                  <a:pt x="385" y="772"/>
                  <a:pt x="385" y="796"/>
                  <a:pt x="384" y="820"/>
                </a:cubicBezTo>
                <a:cubicBezTo>
                  <a:pt x="384" y="830"/>
                  <a:pt x="380" y="840"/>
                  <a:pt x="377" y="851"/>
                </a:cubicBezTo>
                <a:cubicBezTo>
                  <a:pt x="400" y="851"/>
                  <a:pt x="424" y="851"/>
                  <a:pt x="446" y="851"/>
                </a:cubicBezTo>
                <a:cubicBezTo>
                  <a:pt x="442" y="794"/>
                  <a:pt x="438" y="738"/>
                  <a:pt x="434" y="681"/>
                </a:cubicBezTo>
                <a:cubicBezTo>
                  <a:pt x="404" y="681"/>
                  <a:pt x="373" y="681"/>
                  <a:pt x="342" y="681"/>
                </a:cubicBezTo>
                <a:close/>
                <a:moveTo>
                  <a:pt x="575" y="1262"/>
                </a:moveTo>
                <a:cubicBezTo>
                  <a:pt x="578" y="1259"/>
                  <a:pt x="580" y="1256"/>
                  <a:pt x="582" y="1252"/>
                </a:cubicBezTo>
                <a:cubicBezTo>
                  <a:pt x="586" y="1247"/>
                  <a:pt x="589" y="1241"/>
                  <a:pt x="593" y="1235"/>
                </a:cubicBezTo>
                <a:cubicBezTo>
                  <a:pt x="600" y="1226"/>
                  <a:pt x="608" y="1224"/>
                  <a:pt x="617" y="1231"/>
                </a:cubicBezTo>
                <a:cubicBezTo>
                  <a:pt x="626" y="1238"/>
                  <a:pt x="633" y="1245"/>
                  <a:pt x="641" y="1253"/>
                </a:cubicBezTo>
                <a:cubicBezTo>
                  <a:pt x="644" y="1256"/>
                  <a:pt x="647" y="1260"/>
                  <a:pt x="651" y="1262"/>
                </a:cubicBezTo>
                <a:cubicBezTo>
                  <a:pt x="652" y="1263"/>
                  <a:pt x="655" y="1264"/>
                  <a:pt x="657" y="1263"/>
                </a:cubicBezTo>
                <a:cubicBezTo>
                  <a:pt x="658" y="1263"/>
                  <a:pt x="658" y="1260"/>
                  <a:pt x="658" y="1258"/>
                </a:cubicBezTo>
                <a:cubicBezTo>
                  <a:pt x="656" y="1242"/>
                  <a:pt x="655" y="1225"/>
                  <a:pt x="653" y="1209"/>
                </a:cubicBezTo>
                <a:cubicBezTo>
                  <a:pt x="652" y="1195"/>
                  <a:pt x="650" y="1180"/>
                  <a:pt x="649" y="1166"/>
                </a:cubicBezTo>
                <a:cubicBezTo>
                  <a:pt x="609" y="1166"/>
                  <a:pt x="570" y="1166"/>
                  <a:pt x="530" y="1166"/>
                </a:cubicBezTo>
                <a:cubicBezTo>
                  <a:pt x="543" y="1199"/>
                  <a:pt x="557" y="1231"/>
                  <a:pt x="575" y="1262"/>
                </a:cubicBezTo>
                <a:close/>
                <a:moveTo>
                  <a:pt x="977" y="1167"/>
                </a:moveTo>
                <a:cubicBezTo>
                  <a:pt x="977" y="1167"/>
                  <a:pt x="976" y="1166"/>
                  <a:pt x="976" y="1165"/>
                </a:cubicBezTo>
                <a:cubicBezTo>
                  <a:pt x="947" y="1165"/>
                  <a:pt x="917" y="1165"/>
                  <a:pt x="888" y="1165"/>
                </a:cubicBezTo>
                <a:cubicBezTo>
                  <a:pt x="887" y="1165"/>
                  <a:pt x="886" y="1165"/>
                  <a:pt x="885" y="1165"/>
                </a:cubicBezTo>
                <a:cubicBezTo>
                  <a:pt x="883" y="1166"/>
                  <a:pt x="881" y="1167"/>
                  <a:pt x="880" y="1169"/>
                </a:cubicBezTo>
                <a:cubicBezTo>
                  <a:pt x="872" y="1179"/>
                  <a:pt x="865" y="1189"/>
                  <a:pt x="857" y="1200"/>
                </a:cubicBezTo>
                <a:cubicBezTo>
                  <a:pt x="856" y="1202"/>
                  <a:pt x="856" y="1205"/>
                  <a:pt x="857" y="1207"/>
                </a:cubicBezTo>
                <a:cubicBezTo>
                  <a:pt x="859" y="1214"/>
                  <a:pt x="858" y="1221"/>
                  <a:pt x="855" y="1227"/>
                </a:cubicBezTo>
                <a:cubicBezTo>
                  <a:pt x="853" y="1232"/>
                  <a:pt x="850" y="1236"/>
                  <a:pt x="848" y="1240"/>
                </a:cubicBezTo>
                <a:cubicBezTo>
                  <a:pt x="845" y="1248"/>
                  <a:pt x="848" y="1254"/>
                  <a:pt x="856" y="1260"/>
                </a:cubicBezTo>
                <a:cubicBezTo>
                  <a:pt x="863" y="1265"/>
                  <a:pt x="869" y="1266"/>
                  <a:pt x="875" y="1261"/>
                </a:cubicBezTo>
                <a:cubicBezTo>
                  <a:pt x="898" y="1241"/>
                  <a:pt x="920" y="1222"/>
                  <a:pt x="942" y="1202"/>
                </a:cubicBezTo>
                <a:cubicBezTo>
                  <a:pt x="954" y="1191"/>
                  <a:pt x="965" y="1179"/>
                  <a:pt x="977" y="1167"/>
                </a:cubicBezTo>
                <a:close/>
                <a:moveTo>
                  <a:pt x="664" y="1252"/>
                </a:moveTo>
                <a:cubicBezTo>
                  <a:pt x="664" y="1252"/>
                  <a:pt x="665" y="1252"/>
                  <a:pt x="666" y="1252"/>
                </a:cubicBezTo>
                <a:cubicBezTo>
                  <a:pt x="675" y="1237"/>
                  <a:pt x="689" y="1226"/>
                  <a:pt x="705" y="1219"/>
                </a:cubicBezTo>
                <a:cubicBezTo>
                  <a:pt x="722" y="1213"/>
                  <a:pt x="738" y="1207"/>
                  <a:pt x="757" y="1215"/>
                </a:cubicBezTo>
                <a:cubicBezTo>
                  <a:pt x="764" y="1198"/>
                  <a:pt x="770" y="1182"/>
                  <a:pt x="777" y="1166"/>
                </a:cubicBezTo>
                <a:cubicBezTo>
                  <a:pt x="736" y="1166"/>
                  <a:pt x="696" y="1166"/>
                  <a:pt x="656" y="1166"/>
                </a:cubicBezTo>
                <a:cubicBezTo>
                  <a:pt x="658" y="1195"/>
                  <a:pt x="661" y="1224"/>
                  <a:pt x="664" y="1252"/>
                </a:cubicBezTo>
                <a:close/>
                <a:moveTo>
                  <a:pt x="1075" y="1168"/>
                </a:moveTo>
                <a:cubicBezTo>
                  <a:pt x="1075" y="1167"/>
                  <a:pt x="1075" y="1166"/>
                  <a:pt x="1074" y="1166"/>
                </a:cubicBezTo>
                <a:cubicBezTo>
                  <a:pt x="1074" y="1166"/>
                  <a:pt x="1073" y="1165"/>
                  <a:pt x="1072" y="1165"/>
                </a:cubicBezTo>
                <a:cubicBezTo>
                  <a:pt x="1045" y="1165"/>
                  <a:pt x="1018" y="1165"/>
                  <a:pt x="991" y="1166"/>
                </a:cubicBezTo>
                <a:cubicBezTo>
                  <a:pt x="989" y="1166"/>
                  <a:pt x="985" y="1167"/>
                  <a:pt x="984" y="1169"/>
                </a:cubicBezTo>
                <a:cubicBezTo>
                  <a:pt x="956" y="1200"/>
                  <a:pt x="926" y="1228"/>
                  <a:pt x="895" y="1254"/>
                </a:cubicBezTo>
                <a:cubicBezTo>
                  <a:pt x="893" y="1255"/>
                  <a:pt x="892" y="1256"/>
                  <a:pt x="891" y="1257"/>
                </a:cubicBezTo>
                <a:cubicBezTo>
                  <a:pt x="899" y="1255"/>
                  <a:pt x="906" y="1251"/>
                  <a:pt x="913" y="1248"/>
                </a:cubicBezTo>
                <a:cubicBezTo>
                  <a:pt x="919" y="1245"/>
                  <a:pt x="925" y="1246"/>
                  <a:pt x="930" y="1251"/>
                </a:cubicBezTo>
                <a:cubicBezTo>
                  <a:pt x="933" y="1255"/>
                  <a:pt x="936" y="1255"/>
                  <a:pt x="939" y="1252"/>
                </a:cubicBezTo>
                <a:cubicBezTo>
                  <a:pt x="968" y="1236"/>
                  <a:pt x="997" y="1221"/>
                  <a:pt x="1024" y="1204"/>
                </a:cubicBezTo>
                <a:cubicBezTo>
                  <a:pt x="1042" y="1193"/>
                  <a:pt x="1058" y="1180"/>
                  <a:pt x="1075" y="1168"/>
                </a:cubicBezTo>
                <a:close/>
                <a:moveTo>
                  <a:pt x="433" y="1166"/>
                </a:moveTo>
                <a:cubicBezTo>
                  <a:pt x="440" y="1174"/>
                  <a:pt x="445" y="1182"/>
                  <a:pt x="450" y="1190"/>
                </a:cubicBezTo>
                <a:cubicBezTo>
                  <a:pt x="461" y="1207"/>
                  <a:pt x="476" y="1218"/>
                  <a:pt x="495" y="1223"/>
                </a:cubicBezTo>
                <a:cubicBezTo>
                  <a:pt x="512" y="1228"/>
                  <a:pt x="525" y="1239"/>
                  <a:pt x="536" y="1254"/>
                </a:cubicBezTo>
                <a:cubicBezTo>
                  <a:pt x="543" y="1263"/>
                  <a:pt x="553" y="1265"/>
                  <a:pt x="564" y="1267"/>
                </a:cubicBezTo>
                <a:cubicBezTo>
                  <a:pt x="565" y="1267"/>
                  <a:pt x="567" y="1266"/>
                  <a:pt x="569" y="1266"/>
                </a:cubicBezTo>
                <a:cubicBezTo>
                  <a:pt x="568" y="1264"/>
                  <a:pt x="568" y="1263"/>
                  <a:pt x="567" y="1262"/>
                </a:cubicBezTo>
                <a:cubicBezTo>
                  <a:pt x="553" y="1232"/>
                  <a:pt x="539" y="1202"/>
                  <a:pt x="525" y="1171"/>
                </a:cubicBezTo>
                <a:cubicBezTo>
                  <a:pt x="523" y="1167"/>
                  <a:pt x="521" y="1165"/>
                  <a:pt x="516" y="1165"/>
                </a:cubicBezTo>
                <a:cubicBezTo>
                  <a:pt x="491" y="1166"/>
                  <a:pt x="466" y="1165"/>
                  <a:pt x="441" y="1165"/>
                </a:cubicBezTo>
                <a:cubicBezTo>
                  <a:pt x="439" y="1165"/>
                  <a:pt x="437" y="1166"/>
                  <a:pt x="433" y="1166"/>
                </a:cubicBezTo>
                <a:close/>
                <a:moveTo>
                  <a:pt x="324" y="1165"/>
                </a:moveTo>
                <a:cubicBezTo>
                  <a:pt x="326" y="1167"/>
                  <a:pt x="326" y="1168"/>
                  <a:pt x="327" y="1169"/>
                </a:cubicBezTo>
                <a:cubicBezTo>
                  <a:pt x="347" y="1185"/>
                  <a:pt x="366" y="1202"/>
                  <a:pt x="386" y="1217"/>
                </a:cubicBezTo>
                <a:cubicBezTo>
                  <a:pt x="400" y="1227"/>
                  <a:pt x="415" y="1235"/>
                  <a:pt x="430" y="1243"/>
                </a:cubicBezTo>
                <a:cubicBezTo>
                  <a:pt x="434" y="1245"/>
                  <a:pt x="448" y="1244"/>
                  <a:pt x="448" y="1242"/>
                </a:cubicBezTo>
                <a:cubicBezTo>
                  <a:pt x="449" y="1238"/>
                  <a:pt x="448" y="1233"/>
                  <a:pt x="447" y="1229"/>
                </a:cubicBezTo>
                <a:cubicBezTo>
                  <a:pt x="446" y="1223"/>
                  <a:pt x="443" y="1217"/>
                  <a:pt x="442" y="1211"/>
                </a:cubicBezTo>
                <a:cubicBezTo>
                  <a:pt x="441" y="1206"/>
                  <a:pt x="443" y="1203"/>
                  <a:pt x="449" y="1204"/>
                </a:cubicBezTo>
                <a:cubicBezTo>
                  <a:pt x="450" y="1204"/>
                  <a:pt x="451" y="1204"/>
                  <a:pt x="452" y="1204"/>
                </a:cubicBezTo>
                <a:cubicBezTo>
                  <a:pt x="444" y="1192"/>
                  <a:pt x="435" y="1180"/>
                  <a:pt x="427" y="1168"/>
                </a:cubicBezTo>
                <a:cubicBezTo>
                  <a:pt x="425" y="1167"/>
                  <a:pt x="422" y="1166"/>
                  <a:pt x="420" y="1166"/>
                </a:cubicBezTo>
                <a:cubicBezTo>
                  <a:pt x="405" y="1165"/>
                  <a:pt x="390" y="1165"/>
                  <a:pt x="374" y="1165"/>
                </a:cubicBezTo>
                <a:cubicBezTo>
                  <a:pt x="358" y="1165"/>
                  <a:pt x="342" y="1165"/>
                  <a:pt x="324" y="1165"/>
                </a:cubicBezTo>
                <a:close/>
                <a:moveTo>
                  <a:pt x="507" y="323"/>
                </a:moveTo>
                <a:cubicBezTo>
                  <a:pt x="492" y="308"/>
                  <a:pt x="491" y="298"/>
                  <a:pt x="505" y="282"/>
                </a:cubicBezTo>
                <a:cubicBezTo>
                  <a:pt x="510" y="276"/>
                  <a:pt x="517" y="271"/>
                  <a:pt x="523" y="264"/>
                </a:cubicBezTo>
                <a:cubicBezTo>
                  <a:pt x="531" y="256"/>
                  <a:pt x="538" y="248"/>
                  <a:pt x="546" y="240"/>
                </a:cubicBezTo>
                <a:cubicBezTo>
                  <a:pt x="549" y="236"/>
                  <a:pt x="553" y="234"/>
                  <a:pt x="557" y="232"/>
                </a:cubicBezTo>
                <a:cubicBezTo>
                  <a:pt x="561" y="229"/>
                  <a:pt x="565" y="228"/>
                  <a:pt x="569" y="227"/>
                </a:cubicBezTo>
                <a:cubicBezTo>
                  <a:pt x="580" y="222"/>
                  <a:pt x="582" y="216"/>
                  <a:pt x="579" y="206"/>
                </a:cubicBezTo>
                <a:cubicBezTo>
                  <a:pt x="576" y="197"/>
                  <a:pt x="573" y="189"/>
                  <a:pt x="570" y="179"/>
                </a:cubicBezTo>
                <a:cubicBezTo>
                  <a:pt x="560" y="179"/>
                  <a:pt x="549" y="180"/>
                  <a:pt x="537" y="179"/>
                </a:cubicBezTo>
                <a:cubicBezTo>
                  <a:pt x="532" y="179"/>
                  <a:pt x="529" y="181"/>
                  <a:pt x="527" y="186"/>
                </a:cubicBezTo>
                <a:cubicBezTo>
                  <a:pt x="508" y="229"/>
                  <a:pt x="493" y="273"/>
                  <a:pt x="481" y="318"/>
                </a:cubicBezTo>
                <a:cubicBezTo>
                  <a:pt x="481" y="320"/>
                  <a:pt x="481" y="321"/>
                  <a:pt x="481" y="323"/>
                </a:cubicBezTo>
                <a:cubicBezTo>
                  <a:pt x="489" y="323"/>
                  <a:pt x="497" y="323"/>
                  <a:pt x="507" y="323"/>
                </a:cubicBezTo>
                <a:close/>
                <a:moveTo>
                  <a:pt x="421" y="1247"/>
                </a:moveTo>
                <a:cubicBezTo>
                  <a:pt x="421" y="1246"/>
                  <a:pt x="420" y="1246"/>
                  <a:pt x="420" y="1245"/>
                </a:cubicBezTo>
                <a:cubicBezTo>
                  <a:pt x="381" y="1225"/>
                  <a:pt x="347" y="1199"/>
                  <a:pt x="317" y="1168"/>
                </a:cubicBezTo>
                <a:cubicBezTo>
                  <a:pt x="315" y="1167"/>
                  <a:pt x="312" y="1166"/>
                  <a:pt x="309" y="1166"/>
                </a:cubicBezTo>
                <a:cubicBezTo>
                  <a:pt x="295" y="1165"/>
                  <a:pt x="280" y="1165"/>
                  <a:pt x="265" y="1165"/>
                </a:cubicBezTo>
                <a:cubicBezTo>
                  <a:pt x="261" y="1165"/>
                  <a:pt x="257" y="1165"/>
                  <a:pt x="252" y="1165"/>
                </a:cubicBezTo>
                <a:cubicBezTo>
                  <a:pt x="252" y="1167"/>
                  <a:pt x="252" y="1167"/>
                  <a:pt x="253" y="1167"/>
                </a:cubicBezTo>
                <a:cubicBezTo>
                  <a:pt x="297" y="1204"/>
                  <a:pt x="346" y="1234"/>
                  <a:pt x="398" y="1257"/>
                </a:cubicBezTo>
                <a:cubicBezTo>
                  <a:pt x="399" y="1258"/>
                  <a:pt x="401" y="1258"/>
                  <a:pt x="402" y="1258"/>
                </a:cubicBezTo>
                <a:cubicBezTo>
                  <a:pt x="409" y="1254"/>
                  <a:pt x="415" y="1250"/>
                  <a:pt x="421" y="1247"/>
                </a:cubicBezTo>
                <a:close/>
                <a:moveTo>
                  <a:pt x="388" y="181"/>
                </a:moveTo>
                <a:cubicBezTo>
                  <a:pt x="388" y="181"/>
                  <a:pt x="387" y="180"/>
                  <a:pt x="387" y="179"/>
                </a:cubicBezTo>
                <a:cubicBezTo>
                  <a:pt x="375" y="179"/>
                  <a:pt x="363" y="180"/>
                  <a:pt x="351" y="179"/>
                </a:cubicBezTo>
                <a:cubicBezTo>
                  <a:pt x="347" y="179"/>
                  <a:pt x="343" y="181"/>
                  <a:pt x="341" y="184"/>
                </a:cubicBezTo>
                <a:cubicBezTo>
                  <a:pt x="331" y="197"/>
                  <a:pt x="326" y="212"/>
                  <a:pt x="324" y="229"/>
                </a:cubicBezTo>
                <a:cubicBezTo>
                  <a:pt x="323" y="239"/>
                  <a:pt x="326" y="243"/>
                  <a:pt x="336" y="246"/>
                </a:cubicBezTo>
                <a:cubicBezTo>
                  <a:pt x="341" y="248"/>
                  <a:pt x="347" y="249"/>
                  <a:pt x="352" y="252"/>
                </a:cubicBezTo>
                <a:cubicBezTo>
                  <a:pt x="361" y="255"/>
                  <a:pt x="363" y="261"/>
                  <a:pt x="362" y="270"/>
                </a:cubicBezTo>
                <a:cubicBezTo>
                  <a:pt x="360" y="281"/>
                  <a:pt x="355" y="286"/>
                  <a:pt x="346" y="287"/>
                </a:cubicBezTo>
                <a:cubicBezTo>
                  <a:pt x="341" y="287"/>
                  <a:pt x="335" y="286"/>
                  <a:pt x="331" y="287"/>
                </a:cubicBezTo>
                <a:cubicBezTo>
                  <a:pt x="327" y="288"/>
                  <a:pt x="321" y="289"/>
                  <a:pt x="319" y="292"/>
                </a:cubicBezTo>
                <a:cubicBezTo>
                  <a:pt x="314" y="302"/>
                  <a:pt x="310" y="313"/>
                  <a:pt x="305" y="323"/>
                </a:cubicBezTo>
                <a:cubicBezTo>
                  <a:pt x="317" y="323"/>
                  <a:pt x="328" y="323"/>
                  <a:pt x="340" y="324"/>
                </a:cubicBezTo>
                <a:cubicBezTo>
                  <a:pt x="344" y="324"/>
                  <a:pt x="347" y="322"/>
                  <a:pt x="349" y="318"/>
                </a:cubicBezTo>
                <a:cubicBezTo>
                  <a:pt x="358" y="294"/>
                  <a:pt x="368" y="270"/>
                  <a:pt x="378" y="247"/>
                </a:cubicBezTo>
                <a:cubicBezTo>
                  <a:pt x="379" y="245"/>
                  <a:pt x="379" y="244"/>
                  <a:pt x="380" y="242"/>
                </a:cubicBezTo>
                <a:cubicBezTo>
                  <a:pt x="377" y="241"/>
                  <a:pt x="376" y="240"/>
                  <a:pt x="374" y="240"/>
                </a:cubicBezTo>
                <a:cubicBezTo>
                  <a:pt x="369" y="238"/>
                  <a:pt x="364" y="237"/>
                  <a:pt x="359" y="235"/>
                </a:cubicBezTo>
                <a:cubicBezTo>
                  <a:pt x="349" y="233"/>
                  <a:pt x="348" y="229"/>
                  <a:pt x="355" y="222"/>
                </a:cubicBezTo>
                <a:cubicBezTo>
                  <a:pt x="360" y="215"/>
                  <a:pt x="367" y="209"/>
                  <a:pt x="373" y="202"/>
                </a:cubicBezTo>
                <a:cubicBezTo>
                  <a:pt x="378" y="195"/>
                  <a:pt x="383" y="188"/>
                  <a:pt x="388" y="181"/>
                </a:cubicBezTo>
                <a:close/>
                <a:moveTo>
                  <a:pt x="756" y="488"/>
                </a:moveTo>
                <a:cubicBezTo>
                  <a:pt x="756" y="482"/>
                  <a:pt x="755" y="476"/>
                  <a:pt x="754" y="471"/>
                </a:cubicBezTo>
                <a:cubicBezTo>
                  <a:pt x="748" y="431"/>
                  <a:pt x="719" y="406"/>
                  <a:pt x="679" y="406"/>
                </a:cubicBezTo>
                <a:cubicBezTo>
                  <a:pt x="672" y="406"/>
                  <a:pt x="663" y="405"/>
                  <a:pt x="660" y="414"/>
                </a:cubicBezTo>
                <a:cubicBezTo>
                  <a:pt x="657" y="421"/>
                  <a:pt x="662" y="428"/>
                  <a:pt x="667" y="433"/>
                </a:cubicBezTo>
                <a:cubicBezTo>
                  <a:pt x="677" y="444"/>
                  <a:pt x="690" y="452"/>
                  <a:pt x="704" y="458"/>
                </a:cubicBezTo>
                <a:cubicBezTo>
                  <a:pt x="718" y="464"/>
                  <a:pt x="731" y="470"/>
                  <a:pt x="730" y="488"/>
                </a:cubicBezTo>
                <a:cubicBezTo>
                  <a:pt x="739" y="488"/>
                  <a:pt x="748" y="488"/>
                  <a:pt x="756" y="488"/>
                </a:cubicBezTo>
                <a:close/>
                <a:moveTo>
                  <a:pt x="1088" y="172"/>
                </a:moveTo>
                <a:cubicBezTo>
                  <a:pt x="1086" y="170"/>
                  <a:pt x="1084" y="169"/>
                  <a:pt x="1083" y="168"/>
                </a:cubicBezTo>
                <a:cubicBezTo>
                  <a:pt x="1035" y="127"/>
                  <a:pt x="981" y="93"/>
                  <a:pt x="923" y="68"/>
                </a:cubicBezTo>
                <a:cubicBezTo>
                  <a:pt x="914" y="64"/>
                  <a:pt x="906" y="61"/>
                  <a:pt x="896" y="62"/>
                </a:cubicBezTo>
                <a:cubicBezTo>
                  <a:pt x="890" y="62"/>
                  <a:pt x="884" y="62"/>
                  <a:pt x="878" y="62"/>
                </a:cubicBezTo>
                <a:cubicBezTo>
                  <a:pt x="887" y="70"/>
                  <a:pt x="896" y="76"/>
                  <a:pt x="904" y="83"/>
                </a:cubicBezTo>
                <a:cubicBezTo>
                  <a:pt x="906" y="83"/>
                  <a:pt x="908" y="84"/>
                  <a:pt x="910" y="83"/>
                </a:cubicBezTo>
                <a:cubicBezTo>
                  <a:pt x="920" y="78"/>
                  <a:pt x="925" y="79"/>
                  <a:pt x="933" y="88"/>
                </a:cubicBezTo>
                <a:cubicBezTo>
                  <a:pt x="937" y="94"/>
                  <a:pt x="941" y="100"/>
                  <a:pt x="946" y="106"/>
                </a:cubicBezTo>
                <a:cubicBezTo>
                  <a:pt x="958" y="121"/>
                  <a:pt x="974" y="129"/>
                  <a:pt x="994" y="130"/>
                </a:cubicBezTo>
                <a:cubicBezTo>
                  <a:pt x="1003" y="131"/>
                  <a:pt x="1013" y="133"/>
                  <a:pt x="1021" y="136"/>
                </a:cubicBezTo>
                <a:cubicBezTo>
                  <a:pt x="1041" y="142"/>
                  <a:pt x="1059" y="151"/>
                  <a:pt x="1067" y="172"/>
                </a:cubicBezTo>
                <a:cubicBezTo>
                  <a:pt x="1074" y="172"/>
                  <a:pt x="1080" y="172"/>
                  <a:pt x="1088" y="172"/>
                </a:cubicBezTo>
                <a:close/>
                <a:moveTo>
                  <a:pt x="797" y="62"/>
                </a:moveTo>
                <a:cubicBezTo>
                  <a:pt x="811" y="76"/>
                  <a:pt x="823" y="89"/>
                  <a:pt x="835" y="102"/>
                </a:cubicBezTo>
                <a:cubicBezTo>
                  <a:pt x="837" y="103"/>
                  <a:pt x="838" y="104"/>
                  <a:pt x="840" y="104"/>
                </a:cubicBezTo>
                <a:cubicBezTo>
                  <a:pt x="852" y="110"/>
                  <a:pt x="864" y="116"/>
                  <a:pt x="876" y="122"/>
                </a:cubicBezTo>
                <a:cubicBezTo>
                  <a:pt x="884" y="125"/>
                  <a:pt x="888" y="125"/>
                  <a:pt x="891" y="116"/>
                </a:cubicBezTo>
                <a:cubicBezTo>
                  <a:pt x="894" y="107"/>
                  <a:pt x="898" y="98"/>
                  <a:pt x="901" y="89"/>
                </a:cubicBezTo>
                <a:cubicBezTo>
                  <a:pt x="891" y="81"/>
                  <a:pt x="881" y="73"/>
                  <a:pt x="870" y="66"/>
                </a:cubicBezTo>
                <a:cubicBezTo>
                  <a:pt x="866" y="64"/>
                  <a:pt x="861" y="62"/>
                  <a:pt x="857" y="62"/>
                </a:cubicBezTo>
                <a:cubicBezTo>
                  <a:pt x="842" y="62"/>
                  <a:pt x="828" y="62"/>
                  <a:pt x="813" y="62"/>
                </a:cubicBezTo>
                <a:cubicBezTo>
                  <a:pt x="808" y="62"/>
                  <a:pt x="803" y="62"/>
                  <a:pt x="797" y="62"/>
                </a:cubicBezTo>
                <a:close/>
                <a:moveTo>
                  <a:pt x="532" y="160"/>
                </a:moveTo>
                <a:cubicBezTo>
                  <a:pt x="530" y="156"/>
                  <a:pt x="527" y="153"/>
                  <a:pt x="526" y="150"/>
                </a:cubicBezTo>
                <a:cubicBezTo>
                  <a:pt x="524" y="145"/>
                  <a:pt x="521" y="144"/>
                  <a:pt x="517" y="147"/>
                </a:cubicBezTo>
                <a:cubicBezTo>
                  <a:pt x="514" y="148"/>
                  <a:pt x="512" y="150"/>
                  <a:pt x="509" y="152"/>
                </a:cubicBezTo>
                <a:cubicBezTo>
                  <a:pt x="502" y="156"/>
                  <a:pt x="496" y="160"/>
                  <a:pt x="489" y="163"/>
                </a:cubicBezTo>
                <a:cubicBezTo>
                  <a:pt x="484" y="165"/>
                  <a:pt x="478" y="167"/>
                  <a:pt x="474" y="162"/>
                </a:cubicBezTo>
                <a:cubicBezTo>
                  <a:pt x="471" y="157"/>
                  <a:pt x="476" y="153"/>
                  <a:pt x="479" y="150"/>
                </a:cubicBezTo>
                <a:cubicBezTo>
                  <a:pt x="487" y="142"/>
                  <a:pt x="495" y="133"/>
                  <a:pt x="502" y="125"/>
                </a:cubicBezTo>
                <a:cubicBezTo>
                  <a:pt x="506" y="121"/>
                  <a:pt x="508" y="117"/>
                  <a:pt x="510" y="112"/>
                </a:cubicBezTo>
                <a:cubicBezTo>
                  <a:pt x="512" y="107"/>
                  <a:pt x="509" y="104"/>
                  <a:pt x="504" y="105"/>
                </a:cubicBezTo>
                <a:cubicBezTo>
                  <a:pt x="500" y="106"/>
                  <a:pt x="495" y="108"/>
                  <a:pt x="491" y="110"/>
                </a:cubicBezTo>
                <a:cubicBezTo>
                  <a:pt x="469" y="124"/>
                  <a:pt x="452" y="143"/>
                  <a:pt x="443" y="169"/>
                </a:cubicBezTo>
                <a:cubicBezTo>
                  <a:pt x="443" y="170"/>
                  <a:pt x="443" y="171"/>
                  <a:pt x="443" y="173"/>
                </a:cubicBezTo>
                <a:cubicBezTo>
                  <a:pt x="467" y="173"/>
                  <a:pt x="490" y="172"/>
                  <a:pt x="513" y="173"/>
                </a:cubicBezTo>
                <a:cubicBezTo>
                  <a:pt x="523" y="173"/>
                  <a:pt x="529" y="171"/>
                  <a:pt x="532" y="161"/>
                </a:cubicBezTo>
                <a:cubicBezTo>
                  <a:pt x="532" y="160"/>
                  <a:pt x="532" y="160"/>
                  <a:pt x="532" y="160"/>
                </a:cubicBezTo>
                <a:close/>
                <a:moveTo>
                  <a:pt x="540" y="323"/>
                </a:moveTo>
                <a:cubicBezTo>
                  <a:pt x="574" y="323"/>
                  <a:pt x="606" y="323"/>
                  <a:pt x="639" y="323"/>
                </a:cubicBezTo>
                <a:cubicBezTo>
                  <a:pt x="640" y="300"/>
                  <a:pt x="642" y="276"/>
                  <a:pt x="643" y="253"/>
                </a:cubicBezTo>
                <a:cubicBezTo>
                  <a:pt x="642" y="253"/>
                  <a:pt x="641" y="253"/>
                  <a:pt x="640" y="252"/>
                </a:cubicBezTo>
                <a:cubicBezTo>
                  <a:pt x="638" y="256"/>
                  <a:pt x="636" y="259"/>
                  <a:pt x="635" y="262"/>
                </a:cubicBezTo>
                <a:cubicBezTo>
                  <a:pt x="632" y="269"/>
                  <a:pt x="632" y="276"/>
                  <a:pt x="629" y="283"/>
                </a:cubicBezTo>
                <a:cubicBezTo>
                  <a:pt x="622" y="309"/>
                  <a:pt x="606" y="314"/>
                  <a:pt x="586" y="297"/>
                </a:cubicBezTo>
                <a:cubicBezTo>
                  <a:pt x="577" y="289"/>
                  <a:pt x="572" y="291"/>
                  <a:pt x="565" y="298"/>
                </a:cubicBezTo>
                <a:cubicBezTo>
                  <a:pt x="557" y="306"/>
                  <a:pt x="549" y="314"/>
                  <a:pt x="540" y="323"/>
                </a:cubicBezTo>
                <a:close/>
                <a:moveTo>
                  <a:pt x="763" y="1218"/>
                </a:moveTo>
                <a:cubicBezTo>
                  <a:pt x="768" y="1217"/>
                  <a:pt x="773" y="1216"/>
                  <a:pt x="776" y="1214"/>
                </a:cubicBezTo>
                <a:cubicBezTo>
                  <a:pt x="781" y="1211"/>
                  <a:pt x="785" y="1208"/>
                  <a:pt x="789" y="1204"/>
                </a:cubicBezTo>
                <a:cubicBezTo>
                  <a:pt x="796" y="1198"/>
                  <a:pt x="803" y="1192"/>
                  <a:pt x="810" y="1187"/>
                </a:cubicBezTo>
                <a:cubicBezTo>
                  <a:pt x="824" y="1178"/>
                  <a:pt x="835" y="1179"/>
                  <a:pt x="846" y="1191"/>
                </a:cubicBezTo>
                <a:cubicBezTo>
                  <a:pt x="848" y="1193"/>
                  <a:pt x="849" y="1194"/>
                  <a:pt x="851" y="1197"/>
                </a:cubicBezTo>
                <a:cubicBezTo>
                  <a:pt x="859" y="1186"/>
                  <a:pt x="866" y="1177"/>
                  <a:pt x="873" y="1167"/>
                </a:cubicBezTo>
                <a:cubicBezTo>
                  <a:pt x="872" y="1166"/>
                  <a:pt x="872" y="1166"/>
                  <a:pt x="871" y="1166"/>
                </a:cubicBezTo>
                <a:cubicBezTo>
                  <a:pt x="844" y="1165"/>
                  <a:pt x="816" y="1165"/>
                  <a:pt x="788" y="1166"/>
                </a:cubicBezTo>
                <a:cubicBezTo>
                  <a:pt x="786" y="1166"/>
                  <a:pt x="784" y="1167"/>
                  <a:pt x="784" y="1168"/>
                </a:cubicBezTo>
                <a:cubicBezTo>
                  <a:pt x="777" y="1184"/>
                  <a:pt x="770" y="1200"/>
                  <a:pt x="763" y="1218"/>
                </a:cubicBezTo>
                <a:close/>
                <a:moveTo>
                  <a:pt x="534" y="173"/>
                </a:moveTo>
                <a:cubicBezTo>
                  <a:pt x="547" y="173"/>
                  <a:pt x="558" y="173"/>
                  <a:pt x="570" y="173"/>
                </a:cubicBezTo>
                <a:cubicBezTo>
                  <a:pt x="571" y="173"/>
                  <a:pt x="573" y="172"/>
                  <a:pt x="574" y="171"/>
                </a:cubicBezTo>
                <a:cubicBezTo>
                  <a:pt x="580" y="163"/>
                  <a:pt x="586" y="154"/>
                  <a:pt x="592" y="146"/>
                </a:cubicBezTo>
                <a:cubicBezTo>
                  <a:pt x="603" y="132"/>
                  <a:pt x="602" y="116"/>
                  <a:pt x="597" y="101"/>
                </a:cubicBezTo>
                <a:cubicBezTo>
                  <a:pt x="594" y="93"/>
                  <a:pt x="589" y="93"/>
                  <a:pt x="584" y="99"/>
                </a:cubicBezTo>
                <a:cubicBezTo>
                  <a:pt x="581" y="105"/>
                  <a:pt x="578" y="111"/>
                  <a:pt x="575" y="118"/>
                </a:cubicBezTo>
                <a:cubicBezTo>
                  <a:pt x="570" y="127"/>
                  <a:pt x="566" y="137"/>
                  <a:pt x="561" y="146"/>
                </a:cubicBezTo>
                <a:cubicBezTo>
                  <a:pt x="557" y="151"/>
                  <a:pt x="552" y="157"/>
                  <a:pt x="546" y="158"/>
                </a:cubicBezTo>
                <a:cubicBezTo>
                  <a:pt x="539" y="161"/>
                  <a:pt x="537" y="166"/>
                  <a:pt x="534" y="173"/>
                </a:cubicBezTo>
                <a:close/>
                <a:moveTo>
                  <a:pt x="691" y="62"/>
                </a:moveTo>
                <a:cubicBezTo>
                  <a:pt x="684" y="62"/>
                  <a:pt x="679" y="62"/>
                  <a:pt x="675" y="62"/>
                </a:cubicBezTo>
                <a:cubicBezTo>
                  <a:pt x="673" y="63"/>
                  <a:pt x="671" y="65"/>
                  <a:pt x="670" y="67"/>
                </a:cubicBezTo>
                <a:cubicBezTo>
                  <a:pt x="669" y="71"/>
                  <a:pt x="669" y="76"/>
                  <a:pt x="668" y="81"/>
                </a:cubicBezTo>
                <a:cubicBezTo>
                  <a:pt x="665" y="91"/>
                  <a:pt x="669" y="98"/>
                  <a:pt x="676" y="104"/>
                </a:cubicBezTo>
                <a:cubicBezTo>
                  <a:pt x="680" y="107"/>
                  <a:pt x="685" y="109"/>
                  <a:pt x="690" y="111"/>
                </a:cubicBezTo>
                <a:cubicBezTo>
                  <a:pt x="697" y="113"/>
                  <a:pt x="703" y="112"/>
                  <a:pt x="707" y="105"/>
                </a:cubicBezTo>
                <a:cubicBezTo>
                  <a:pt x="711" y="101"/>
                  <a:pt x="713" y="95"/>
                  <a:pt x="716" y="91"/>
                </a:cubicBezTo>
                <a:cubicBezTo>
                  <a:pt x="721" y="85"/>
                  <a:pt x="719" y="81"/>
                  <a:pt x="715" y="75"/>
                </a:cubicBezTo>
                <a:cubicBezTo>
                  <a:pt x="708" y="65"/>
                  <a:pt x="701" y="59"/>
                  <a:pt x="691" y="62"/>
                </a:cubicBezTo>
                <a:close/>
                <a:moveTo>
                  <a:pt x="857" y="488"/>
                </a:moveTo>
                <a:cubicBezTo>
                  <a:pt x="856" y="479"/>
                  <a:pt x="850" y="474"/>
                  <a:pt x="845" y="469"/>
                </a:cubicBezTo>
                <a:cubicBezTo>
                  <a:pt x="839" y="464"/>
                  <a:pt x="832" y="458"/>
                  <a:pt x="825" y="455"/>
                </a:cubicBezTo>
                <a:cubicBezTo>
                  <a:pt x="818" y="451"/>
                  <a:pt x="813" y="454"/>
                  <a:pt x="812" y="462"/>
                </a:cubicBezTo>
                <a:cubicBezTo>
                  <a:pt x="811" y="469"/>
                  <a:pt x="811" y="477"/>
                  <a:pt x="812" y="485"/>
                </a:cubicBezTo>
                <a:cubicBezTo>
                  <a:pt x="812" y="486"/>
                  <a:pt x="814" y="488"/>
                  <a:pt x="815" y="488"/>
                </a:cubicBezTo>
                <a:cubicBezTo>
                  <a:pt x="829" y="488"/>
                  <a:pt x="842" y="488"/>
                  <a:pt x="857" y="488"/>
                </a:cubicBezTo>
                <a:close/>
                <a:moveTo>
                  <a:pt x="670" y="323"/>
                </a:moveTo>
                <a:cubicBezTo>
                  <a:pt x="669" y="300"/>
                  <a:pt x="664" y="278"/>
                  <a:pt x="651" y="259"/>
                </a:cubicBezTo>
                <a:cubicBezTo>
                  <a:pt x="651" y="259"/>
                  <a:pt x="650" y="259"/>
                  <a:pt x="649" y="260"/>
                </a:cubicBezTo>
                <a:cubicBezTo>
                  <a:pt x="648" y="281"/>
                  <a:pt x="647" y="302"/>
                  <a:pt x="646" y="323"/>
                </a:cubicBezTo>
                <a:cubicBezTo>
                  <a:pt x="654" y="323"/>
                  <a:pt x="661" y="323"/>
                  <a:pt x="670" y="323"/>
                </a:cubicBezTo>
                <a:close/>
                <a:moveTo>
                  <a:pt x="632" y="801"/>
                </a:moveTo>
                <a:cubicBezTo>
                  <a:pt x="632" y="772"/>
                  <a:pt x="632" y="744"/>
                  <a:pt x="632" y="715"/>
                </a:cubicBezTo>
                <a:cubicBezTo>
                  <a:pt x="609" y="743"/>
                  <a:pt x="610" y="778"/>
                  <a:pt x="632" y="801"/>
                </a:cubicBezTo>
                <a:close/>
                <a:moveTo>
                  <a:pt x="766" y="63"/>
                </a:moveTo>
                <a:cubicBezTo>
                  <a:pt x="784" y="74"/>
                  <a:pt x="790" y="95"/>
                  <a:pt x="802" y="108"/>
                </a:cubicBezTo>
                <a:cubicBezTo>
                  <a:pt x="811" y="105"/>
                  <a:pt x="818" y="103"/>
                  <a:pt x="826" y="100"/>
                </a:cubicBezTo>
                <a:cubicBezTo>
                  <a:pt x="816" y="91"/>
                  <a:pt x="806" y="82"/>
                  <a:pt x="797" y="72"/>
                </a:cubicBezTo>
                <a:cubicBezTo>
                  <a:pt x="789" y="63"/>
                  <a:pt x="779" y="60"/>
                  <a:pt x="766" y="63"/>
                </a:cubicBezTo>
                <a:close/>
                <a:moveTo>
                  <a:pt x="933" y="270"/>
                </a:moveTo>
                <a:cubicBezTo>
                  <a:pt x="927" y="289"/>
                  <a:pt x="930" y="309"/>
                  <a:pt x="912" y="323"/>
                </a:cubicBezTo>
                <a:cubicBezTo>
                  <a:pt x="927" y="323"/>
                  <a:pt x="940" y="323"/>
                  <a:pt x="954" y="323"/>
                </a:cubicBezTo>
                <a:cubicBezTo>
                  <a:pt x="947" y="305"/>
                  <a:pt x="940" y="289"/>
                  <a:pt x="933" y="270"/>
                </a:cubicBezTo>
                <a:close/>
                <a:moveTo>
                  <a:pt x="669" y="331"/>
                </a:moveTo>
                <a:cubicBezTo>
                  <a:pt x="661" y="331"/>
                  <a:pt x="653" y="331"/>
                  <a:pt x="645" y="331"/>
                </a:cubicBezTo>
                <a:cubicBezTo>
                  <a:pt x="645" y="346"/>
                  <a:pt x="644" y="361"/>
                  <a:pt x="643" y="375"/>
                </a:cubicBezTo>
                <a:cubicBezTo>
                  <a:pt x="656" y="363"/>
                  <a:pt x="665" y="349"/>
                  <a:pt x="669" y="331"/>
                </a:cubicBezTo>
                <a:close/>
                <a:moveTo>
                  <a:pt x="664" y="63"/>
                </a:moveTo>
                <a:cubicBezTo>
                  <a:pt x="651" y="60"/>
                  <a:pt x="604" y="62"/>
                  <a:pt x="600" y="66"/>
                </a:cubicBezTo>
                <a:cubicBezTo>
                  <a:pt x="607" y="66"/>
                  <a:pt x="613" y="67"/>
                  <a:pt x="619" y="67"/>
                </a:cubicBezTo>
                <a:cubicBezTo>
                  <a:pt x="634" y="68"/>
                  <a:pt x="649" y="66"/>
                  <a:pt x="661" y="79"/>
                </a:cubicBezTo>
                <a:cubicBezTo>
                  <a:pt x="662" y="73"/>
                  <a:pt x="663" y="68"/>
                  <a:pt x="664" y="63"/>
                </a:cubicBezTo>
                <a:close/>
                <a:moveTo>
                  <a:pt x="714" y="63"/>
                </a:moveTo>
                <a:cubicBezTo>
                  <a:pt x="718" y="68"/>
                  <a:pt x="721" y="72"/>
                  <a:pt x="724" y="77"/>
                </a:cubicBezTo>
                <a:cubicBezTo>
                  <a:pt x="730" y="72"/>
                  <a:pt x="735" y="67"/>
                  <a:pt x="741" y="63"/>
                </a:cubicBezTo>
                <a:cubicBezTo>
                  <a:pt x="732" y="63"/>
                  <a:pt x="723" y="63"/>
                  <a:pt x="714" y="63"/>
                </a:cubicBezTo>
                <a:close/>
                <a:moveTo>
                  <a:pt x="389" y="173"/>
                </a:moveTo>
                <a:cubicBezTo>
                  <a:pt x="389" y="172"/>
                  <a:pt x="389" y="171"/>
                  <a:pt x="389" y="171"/>
                </a:cubicBezTo>
                <a:cubicBezTo>
                  <a:pt x="380" y="168"/>
                  <a:pt x="370" y="170"/>
                  <a:pt x="361" y="173"/>
                </a:cubicBezTo>
                <a:cubicBezTo>
                  <a:pt x="370" y="173"/>
                  <a:pt x="380" y="173"/>
                  <a:pt x="389" y="173"/>
                </a:cubicBezTo>
                <a:close/>
              </a:path>
            </a:pathLst>
          </a:custGeom>
          <a:solidFill>
            <a:srgbClr val="FFCE63"/>
          </a:solidFill>
          <a:ln>
            <a:noFill/>
          </a:ln>
        </p:spPr>
        <p:txBody>
          <a:bodyPr vert="horz" wrap="square" lIns="182877" tIns="91439" rIns="182877" bIns="91439" numCol="1" anchor="t" anchorCtr="0" compatLnSpc="1">
            <a:prstTxWarp prst="textNoShape">
              <a:avLst/>
            </a:prstTxWarp>
          </a:bodyPr>
          <a:lstStyle/>
          <a:p>
            <a:endParaRPr lang="en-US"/>
          </a:p>
        </p:txBody>
      </p:sp>
      <p:sp>
        <p:nvSpPr>
          <p:cNvPr id="3" name="Freeform 2">
            <a:extLst>
              <a:ext uri="{FF2B5EF4-FFF2-40B4-BE49-F238E27FC236}">
                <a16:creationId xmlns:a16="http://schemas.microsoft.com/office/drawing/2014/main" id="{1A334B88-49EA-6EB7-8DC5-203C8DCBB484}"/>
              </a:ext>
            </a:extLst>
          </p:cNvPr>
          <p:cNvSpPr/>
          <p:nvPr/>
        </p:nvSpPr>
        <p:spPr bwMode="black">
          <a:xfrm>
            <a:off x="4112045" y="1948177"/>
            <a:ext cx="663959" cy="412431"/>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12700">
            <a:solidFill>
              <a:srgbClr val="F26363"/>
            </a:solidFill>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US" sz="2400" dirty="0">
              <a:latin typeface="+mj-lt"/>
            </a:endParaRPr>
          </a:p>
        </p:txBody>
      </p:sp>
      <p:sp>
        <p:nvSpPr>
          <p:cNvPr id="4" name="Freeform 3">
            <a:extLst>
              <a:ext uri="{FF2B5EF4-FFF2-40B4-BE49-F238E27FC236}">
                <a16:creationId xmlns:a16="http://schemas.microsoft.com/office/drawing/2014/main" id="{944B6A31-D143-3EC1-D173-9D67574F7FE7}"/>
              </a:ext>
            </a:extLst>
          </p:cNvPr>
          <p:cNvSpPr/>
          <p:nvPr/>
        </p:nvSpPr>
        <p:spPr bwMode="black">
          <a:xfrm flipH="1">
            <a:off x="7347345" y="1948177"/>
            <a:ext cx="663959" cy="412431"/>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12700">
            <a:solidFill>
              <a:srgbClr val="385085"/>
            </a:solidFill>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US" sz="2400" dirty="0">
              <a:latin typeface="+mj-lt"/>
            </a:endParaRPr>
          </a:p>
        </p:txBody>
      </p:sp>
      <p:cxnSp>
        <p:nvCxnSpPr>
          <p:cNvPr id="7" name="Straight Connector 6">
            <a:extLst>
              <a:ext uri="{FF2B5EF4-FFF2-40B4-BE49-F238E27FC236}">
                <a16:creationId xmlns:a16="http://schemas.microsoft.com/office/drawing/2014/main" id="{0DC60417-AF59-A02F-16D2-31B329C720E1}"/>
              </a:ext>
            </a:extLst>
          </p:cNvPr>
          <p:cNvCxnSpPr/>
          <p:nvPr/>
        </p:nvCxnSpPr>
        <p:spPr bwMode="black">
          <a:xfrm>
            <a:off x="3701316" y="3523242"/>
            <a:ext cx="632212" cy="0"/>
          </a:xfrm>
          <a:prstGeom prst="line">
            <a:avLst/>
          </a:prstGeom>
          <a:noFill/>
          <a:ln w="12700">
            <a:solidFill>
              <a:srgbClr val="FF8026"/>
            </a:solidFill>
            <a:tailEnd type="oval" w="lg" len="lg"/>
          </a:ln>
        </p:spPr>
        <p:style>
          <a:lnRef idx="2">
            <a:schemeClr val="accent1">
              <a:shade val="50000"/>
            </a:schemeClr>
          </a:lnRef>
          <a:fillRef idx="1">
            <a:schemeClr val="accent1"/>
          </a:fillRef>
          <a:effectRef idx="0">
            <a:schemeClr val="accent1"/>
          </a:effectRef>
          <a:fontRef idx="minor">
            <a:schemeClr val="lt1"/>
          </a:fontRef>
        </p:style>
      </p:cxnSp>
      <p:cxnSp>
        <p:nvCxnSpPr>
          <p:cNvPr id="8" name="Straight Connector 7">
            <a:extLst>
              <a:ext uri="{FF2B5EF4-FFF2-40B4-BE49-F238E27FC236}">
                <a16:creationId xmlns:a16="http://schemas.microsoft.com/office/drawing/2014/main" id="{FBCED43F-14FF-9199-5F3B-B3310A72CF26}"/>
              </a:ext>
            </a:extLst>
          </p:cNvPr>
          <p:cNvCxnSpPr/>
          <p:nvPr/>
        </p:nvCxnSpPr>
        <p:spPr bwMode="black">
          <a:xfrm flipH="1">
            <a:off x="7789822" y="3523242"/>
            <a:ext cx="632212" cy="0"/>
          </a:xfrm>
          <a:prstGeom prst="line">
            <a:avLst/>
          </a:prstGeom>
          <a:noFill/>
          <a:ln w="12700">
            <a:solidFill>
              <a:srgbClr val="7DD1CE"/>
            </a:solidFill>
            <a:tailEnd type="oval" w="lg" len="lg"/>
          </a:ln>
        </p:spPr>
        <p:style>
          <a:lnRef idx="2">
            <a:schemeClr val="accent1">
              <a:shade val="50000"/>
            </a:schemeClr>
          </a:lnRef>
          <a:fillRef idx="1">
            <a:schemeClr val="accent1"/>
          </a:fillRef>
          <a:effectRef idx="0">
            <a:schemeClr val="accent1"/>
          </a:effectRef>
          <a:fontRef idx="minor">
            <a:schemeClr val="lt1"/>
          </a:fontRef>
        </p:style>
      </p:cxnSp>
      <p:sp>
        <p:nvSpPr>
          <p:cNvPr id="11" name="Freeform 10">
            <a:extLst>
              <a:ext uri="{FF2B5EF4-FFF2-40B4-BE49-F238E27FC236}">
                <a16:creationId xmlns:a16="http://schemas.microsoft.com/office/drawing/2014/main" id="{3D1E2E58-0171-D841-4310-FEE5EB832CBF}"/>
              </a:ext>
            </a:extLst>
          </p:cNvPr>
          <p:cNvSpPr/>
          <p:nvPr/>
        </p:nvSpPr>
        <p:spPr bwMode="black">
          <a:xfrm flipV="1">
            <a:off x="4112045" y="4717378"/>
            <a:ext cx="663959" cy="380799"/>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12700">
            <a:solidFill>
              <a:srgbClr val="A8436F"/>
            </a:solidFill>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US" sz="2400" dirty="0">
              <a:latin typeface="+mj-lt"/>
            </a:endParaRPr>
          </a:p>
        </p:txBody>
      </p:sp>
      <p:sp>
        <p:nvSpPr>
          <p:cNvPr id="12" name="Freeform 11">
            <a:extLst>
              <a:ext uri="{FF2B5EF4-FFF2-40B4-BE49-F238E27FC236}">
                <a16:creationId xmlns:a16="http://schemas.microsoft.com/office/drawing/2014/main" id="{11FE5DCE-9223-785F-1513-F20B8107A27B}"/>
              </a:ext>
            </a:extLst>
          </p:cNvPr>
          <p:cNvSpPr/>
          <p:nvPr/>
        </p:nvSpPr>
        <p:spPr bwMode="black">
          <a:xfrm flipH="1" flipV="1">
            <a:off x="7347345" y="4717378"/>
            <a:ext cx="663959" cy="380799"/>
          </a:xfrm>
          <a:custGeom>
            <a:avLst/>
            <a:gdLst>
              <a:gd name="connsiteX0" fmla="*/ 0 w 1112520"/>
              <a:gd name="connsiteY0" fmla="*/ 0 h 508000"/>
              <a:gd name="connsiteX1" fmla="*/ 604520 w 1112520"/>
              <a:gd name="connsiteY1" fmla="*/ 0 h 508000"/>
              <a:gd name="connsiteX2" fmla="*/ 1112520 w 1112520"/>
              <a:gd name="connsiteY2" fmla="*/ 508000 h 508000"/>
            </a:gdLst>
            <a:ahLst/>
            <a:cxnLst>
              <a:cxn ang="0">
                <a:pos x="connsiteX0" y="connsiteY0"/>
              </a:cxn>
              <a:cxn ang="0">
                <a:pos x="connsiteX1" y="connsiteY1"/>
              </a:cxn>
              <a:cxn ang="0">
                <a:pos x="connsiteX2" y="connsiteY2"/>
              </a:cxn>
            </a:cxnLst>
            <a:rect l="l" t="t" r="r" b="b"/>
            <a:pathLst>
              <a:path w="1112520" h="508000">
                <a:moveTo>
                  <a:pt x="0" y="0"/>
                </a:moveTo>
                <a:lnTo>
                  <a:pt x="604520" y="0"/>
                </a:lnTo>
                <a:lnTo>
                  <a:pt x="1112520" y="508000"/>
                </a:lnTo>
              </a:path>
            </a:pathLst>
          </a:custGeom>
          <a:noFill/>
          <a:ln w="12700">
            <a:solidFill>
              <a:srgbClr val="419CCC"/>
            </a:solidFill>
            <a:tailEnd type="oval" w="lg" len="lg"/>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en-US" sz="2400" dirty="0">
              <a:latin typeface="+mj-lt"/>
            </a:endParaRPr>
          </a:p>
        </p:txBody>
      </p:sp>
      <p:sp>
        <p:nvSpPr>
          <p:cNvPr id="15" name="TextBox 14">
            <a:extLst>
              <a:ext uri="{FF2B5EF4-FFF2-40B4-BE49-F238E27FC236}">
                <a16:creationId xmlns:a16="http://schemas.microsoft.com/office/drawing/2014/main" id="{3DAA1A3F-25A8-E5CB-A4C0-B4920FE685E5}"/>
              </a:ext>
            </a:extLst>
          </p:cNvPr>
          <p:cNvSpPr txBox="1"/>
          <p:nvPr/>
        </p:nvSpPr>
        <p:spPr>
          <a:xfrm>
            <a:off x="954179" y="3101419"/>
            <a:ext cx="1830950" cy="338554"/>
          </a:xfrm>
          <a:prstGeom prst="rect">
            <a:avLst/>
          </a:prstGeom>
          <a:noFill/>
        </p:spPr>
        <p:txBody>
          <a:bodyPr wrap="none" rtlCol="0">
            <a:spAutoFit/>
          </a:bodyPr>
          <a:lstStyle/>
          <a:p>
            <a:pPr algn="r"/>
            <a:r>
              <a:rPr lang="en-US" sz="1600" b="1" dirty="0">
                <a:solidFill>
                  <a:srgbClr val="FF8026"/>
                </a:solidFill>
                <a:latin typeface="Century Gothic" panose="020B0502020202020204" pitchFamily="34" charset="0"/>
              </a:rPr>
              <a:t>INSERT TITLE HERE</a:t>
            </a:r>
          </a:p>
        </p:txBody>
      </p:sp>
      <p:sp>
        <p:nvSpPr>
          <p:cNvPr id="16" name="TextBox 15">
            <a:extLst>
              <a:ext uri="{FF2B5EF4-FFF2-40B4-BE49-F238E27FC236}">
                <a16:creationId xmlns:a16="http://schemas.microsoft.com/office/drawing/2014/main" id="{F280437A-0676-F825-FDC3-CEDBA8496121}"/>
              </a:ext>
            </a:extLst>
          </p:cNvPr>
          <p:cNvSpPr txBox="1"/>
          <p:nvPr/>
        </p:nvSpPr>
        <p:spPr>
          <a:xfrm>
            <a:off x="450167" y="3469215"/>
            <a:ext cx="2334962" cy="815219"/>
          </a:xfrm>
          <a:prstGeom prst="rect">
            <a:avLst/>
          </a:prstGeom>
          <a:noFill/>
        </p:spPr>
        <p:txBody>
          <a:bodyPr wrap="square" rtlCol="0">
            <a:spAutoFit/>
          </a:bodyPr>
          <a:lstStyle/>
          <a:p>
            <a:pPr algn="r">
              <a:lnSpc>
                <a:spcPct val="110000"/>
              </a:lnSpc>
            </a:pPr>
            <a:r>
              <a:rPr lang="en-US" sz="1200" dirty="0"/>
              <a:t>Sed perspiciati unde omnis iste natus voluptatem fringilla.</a:t>
            </a:r>
          </a:p>
        </p:txBody>
      </p:sp>
      <p:sp>
        <p:nvSpPr>
          <p:cNvPr id="17" name="TextBox 16">
            <a:extLst>
              <a:ext uri="{FF2B5EF4-FFF2-40B4-BE49-F238E27FC236}">
                <a16:creationId xmlns:a16="http://schemas.microsoft.com/office/drawing/2014/main" id="{EA9F724F-4241-2578-F523-B838338BDA0D}"/>
              </a:ext>
            </a:extLst>
          </p:cNvPr>
          <p:cNvSpPr txBox="1"/>
          <p:nvPr/>
        </p:nvSpPr>
        <p:spPr>
          <a:xfrm>
            <a:off x="9338221" y="3101419"/>
            <a:ext cx="1830950" cy="338554"/>
          </a:xfrm>
          <a:prstGeom prst="rect">
            <a:avLst/>
          </a:prstGeom>
          <a:noFill/>
        </p:spPr>
        <p:txBody>
          <a:bodyPr wrap="none" rtlCol="0">
            <a:spAutoFit/>
          </a:bodyPr>
          <a:lstStyle/>
          <a:p>
            <a:r>
              <a:rPr lang="en-US" sz="1600" b="1" dirty="0">
                <a:solidFill>
                  <a:srgbClr val="7DD1CE"/>
                </a:solidFill>
                <a:latin typeface="Century Gothic" panose="020B0502020202020204" pitchFamily="34" charset="0"/>
              </a:rPr>
              <a:t>INSERT TITLE HERE</a:t>
            </a:r>
          </a:p>
        </p:txBody>
      </p:sp>
      <p:sp>
        <p:nvSpPr>
          <p:cNvPr id="18" name="TextBox 17">
            <a:extLst>
              <a:ext uri="{FF2B5EF4-FFF2-40B4-BE49-F238E27FC236}">
                <a16:creationId xmlns:a16="http://schemas.microsoft.com/office/drawing/2014/main" id="{A72FD0CD-252F-15C7-008B-7F258CF49A8C}"/>
              </a:ext>
            </a:extLst>
          </p:cNvPr>
          <p:cNvSpPr txBox="1"/>
          <p:nvPr/>
        </p:nvSpPr>
        <p:spPr>
          <a:xfrm>
            <a:off x="9338221" y="3469215"/>
            <a:ext cx="2334962" cy="815219"/>
          </a:xfrm>
          <a:prstGeom prst="rect">
            <a:avLst/>
          </a:prstGeom>
          <a:noFill/>
        </p:spPr>
        <p:txBody>
          <a:bodyPr wrap="square" rtlCol="0">
            <a:spAutoFit/>
          </a:bodyPr>
          <a:lstStyle/>
          <a:p>
            <a:pPr>
              <a:lnSpc>
                <a:spcPct val="110000"/>
              </a:lnSpc>
            </a:pPr>
            <a:r>
              <a:rPr lang="en-US" sz="1200" dirty="0"/>
              <a:t>Sed perspiciati unde omnis iste natus voluptatem fringilla.</a:t>
            </a:r>
          </a:p>
        </p:txBody>
      </p:sp>
      <p:sp>
        <p:nvSpPr>
          <p:cNvPr id="19" name="TextBox 18">
            <a:extLst>
              <a:ext uri="{FF2B5EF4-FFF2-40B4-BE49-F238E27FC236}">
                <a16:creationId xmlns:a16="http://schemas.microsoft.com/office/drawing/2014/main" id="{58255AF4-DD0B-FB95-10A1-E5FF3540C12E}"/>
              </a:ext>
            </a:extLst>
          </p:cNvPr>
          <p:cNvSpPr txBox="1"/>
          <p:nvPr/>
        </p:nvSpPr>
        <p:spPr>
          <a:xfrm>
            <a:off x="1196985" y="1504739"/>
            <a:ext cx="1830950" cy="338554"/>
          </a:xfrm>
          <a:prstGeom prst="rect">
            <a:avLst/>
          </a:prstGeom>
          <a:noFill/>
        </p:spPr>
        <p:txBody>
          <a:bodyPr wrap="none" rtlCol="0">
            <a:spAutoFit/>
          </a:bodyPr>
          <a:lstStyle/>
          <a:p>
            <a:pPr algn="r"/>
            <a:r>
              <a:rPr lang="en-US" sz="1600" b="1" dirty="0">
                <a:solidFill>
                  <a:srgbClr val="F26363"/>
                </a:solidFill>
                <a:latin typeface="Century Gothic" panose="020B0502020202020204" pitchFamily="34" charset="0"/>
              </a:rPr>
              <a:t>INSERT TITLE HERE</a:t>
            </a:r>
          </a:p>
        </p:txBody>
      </p:sp>
      <p:sp>
        <p:nvSpPr>
          <p:cNvPr id="20" name="TextBox 19">
            <a:extLst>
              <a:ext uri="{FF2B5EF4-FFF2-40B4-BE49-F238E27FC236}">
                <a16:creationId xmlns:a16="http://schemas.microsoft.com/office/drawing/2014/main" id="{A976C38B-2582-5C7F-4140-5E1C81794901}"/>
              </a:ext>
            </a:extLst>
          </p:cNvPr>
          <p:cNvSpPr txBox="1"/>
          <p:nvPr/>
        </p:nvSpPr>
        <p:spPr>
          <a:xfrm>
            <a:off x="692973" y="1872536"/>
            <a:ext cx="2334962" cy="815219"/>
          </a:xfrm>
          <a:prstGeom prst="rect">
            <a:avLst/>
          </a:prstGeom>
          <a:noFill/>
        </p:spPr>
        <p:txBody>
          <a:bodyPr wrap="square" rtlCol="0">
            <a:spAutoFit/>
          </a:bodyPr>
          <a:lstStyle/>
          <a:p>
            <a:pPr algn="r">
              <a:lnSpc>
                <a:spcPct val="110000"/>
              </a:lnSpc>
            </a:pPr>
            <a:r>
              <a:rPr lang="en-US" sz="1200" dirty="0"/>
              <a:t>Sed perspiciati unde omnis iste natus voluptatem fringilla.</a:t>
            </a:r>
          </a:p>
        </p:txBody>
      </p:sp>
      <p:sp>
        <p:nvSpPr>
          <p:cNvPr id="21" name="TextBox 20">
            <a:extLst>
              <a:ext uri="{FF2B5EF4-FFF2-40B4-BE49-F238E27FC236}">
                <a16:creationId xmlns:a16="http://schemas.microsoft.com/office/drawing/2014/main" id="{C42B0422-C767-AF1E-7836-03D7B66C5ADD}"/>
              </a:ext>
            </a:extLst>
          </p:cNvPr>
          <p:cNvSpPr txBox="1"/>
          <p:nvPr/>
        </p:nvSpPr>
        <p:spPr>
          <a:xfrm>
            <a:off x="9095415" y="1504739"/>
            <a:ext cx="1830950" cy="338554"/>
          </a:xfrm>
          <a:prstGeom prst="rect">
            <a:avLst/>
          </a:prstGeom>
          <a:noFill/>
        </p:spPr>
        <p:txBody>
          <a:bodyPr wrap="none" rtlCol="0">
            <a:spAutoFit/>
          </a:bodyPr>
          <a:lstStyle/>
          <a:p>
            <a:r>
              <a:rPr lang="en-US" sz="1600" b="1" dirty="0">
                <a:solidFill>
                  <a:srgbClr val="385085"/>
                </a:solidFill>
                <a:latin typeface="Century Gothic" panose="020B0502020202020204" pitchFamily="34" charset="0"/>
              </a:rPr>
              <a:t>INSERT TITLE HERE</a:t>
            </a:r>
          </a:p>
        </p:txBody>
      </p:sp>
      <p:sp>
        <p:nvSpPr>
          <p:cNvPr id="22" name="TextBox 21">
            <a:extLst>
              <a:ext uri="{FF2B5EF4-FFF2-40B4-BE49-F238E27FC236}">
                <a16:creationId xmlns:a16="http://schemas.microsoft.com/office/drawing/2014/main" id="{8CF851CB-38D2-2CB4-DF27-7EEE622AA7AB}"/>
              </a:ext>
            </a:extLst>
          </p:cNvPr>
          <p:cNvSpPr txBox="1"/>
          <p:nvPr/>
        </p:nvSpPr>
        <p:spPr>
          <a:xfrm>
            <a:off x="9095415" y="1872536"/>
            <a:ext cx="2334962" cy="815219"/>
          </a:xfrm>
          <a:prstGeom prst="rect">
            <a:avLst/>
          </a:prstGeom>
          <a:noFill/>
        </p:spPr>
        <p:txBody>
          <a:bodyPr wrap="square" rtlCol="0">
            <a:spAutoFit/>
          </a:bodyPr>
          <a:lstStyle/>
          <a:p>
            <a:pPr>
              <a:lnSpc>
                <a:spcPct val="110000"/>
              </a:lnSpc>
            </a:pPr>
            <a:r>
              <a:rPr lang="en-US" sz="1200" dirty="0"/>
              <a:t>Sed perspiciati unde omnis iste natus voluptatem fringilla.</a:t>
            </a:r>
          </a:p>
        </p:txBody>
      </p:sp>
      <p:sp>
        <p:nvSpPr>
          <p:cNvPr id="23" name="TextBox 22">
            <a:extLst>
              <a:ext uri="{FF2B5EF4-FFF2-40B4-BE49-F238E27FC236}">
                <a16:creationId xmlns:a16="http://schemas.microsoft.com/office/drawing/2014/main" id="{0A6546E0-5638-AE9A-E128-0DAF30A61387}"/>
              </a:ext>
            </a:extLst>
          </p:cNvPr>
          <p:cNvSpPr txBox="1"/>
          <p:nvPr/>
        </p:nvSpPr>
        <p:spPr>
          <a:xfrm>
            <a:off x="1196985" y="4664637"/>
            <a:ext cx="1830950" cy="338554"/>
          </a:xfrm>
          <a:prstGeom prst="rect">
            <a:avLst/>
          </a:prstGeom>
          <a:noFill/>
        </p:spPr>
        <p:txBody>
          <a:bodyPr wrap="none" rtlCol="0">
            <a:spAutoFit/>
          </a:bodyPr>
          <a:lstStyle/>
          <a:p>
            <a:pPr algn="r"/>
            <a:r>
              <a:rPr lang="en-US" sz="1600" b="1" dirty="0">
                <a:solidFill>
                  <a:srgbClr val="A8436F"/>
                </a:solidFill>
                <a:latin typeface="Century Gothic" panose="020B0502020202020204" pitchFamily="34" charset="0"/>
              </a:rPr>
              <a:t>INSERT TITLE HERE</a:t>
            </a:r>
          </a:p>
        </p:txBody>
      </p:sp>
      <p:sp>
        <p:nvSpPr>
          <p:cNvPr id="24" name="TextBox 23">
            <a:extLst>
              <a:ext uri="{FF2B5EF4-FFF2-40B4-BE49-F238E27FC236}">
                <a16:creationId xmlns:a16="http://schemas.microsoft.com/office/drawing/2014/main" id="{7B8A95CA-2F05-EE95-BD5B-97BD408E71E0}"/>
              </a:ext>
            </a:extLst>
          </p:cNvPr>
          <p:cNvSpPr txBox="1"/>
          <p:nvPr/>
        </p:nvSpPr>
        <p:spPr>
          <a:xfrm>
            <a:off x="692973" y="5032434"/>
            <a:ext cx="2334962" cy="815219"/>
          </a:xfrm>
          <a:prstGeom prst="rect">
            <a:avLst/>
          </a:prstGeom>
          <a:noFill/>
        </p:spPr>
        <p:txBody>
          <a:bodyPr wrap="square" rtlCol="0">
            <a:spAutoFit/>
          </a:bodyPr>
          <a:lstStyle/>
          <a:p>
            <a:pPr algn="r">
              <a:lnSpc>
                <a:spcPct val="110000"/>
              </a:lnSpc>
            </a:pPr>
            <a:r>
              <a:rPr lang="en-US" sz="1200" dirty="0"/>
              <a:t>Sed perspiciati unde omnis iste natus voluptatem fringilla.</a:t>
            </a:r>
          </a:p>
        </p:txBody>
      </p:sp>
      <p:sp>
        <p:nvSpPr>
          <p:cNvPr id="25" name="TextBox 24">
            <a:extLst>
              <a:ext uri="{FF2B5EF4-FFF2-40B4-BE49-F238E27FC236}">
                <a16:creationId xmlns:a16="http://schemas.microsoft.com/office/drawing/2014/main" id="{6E3DC1DE-6E33-C429-B0B4-A16DECAC6DBA}"/>
              </a:ext>
            </a:extLst>
          </p:cNvPr>
          <p:cNvSpPr txBox="1"/>
          <p:nvPr/>
        </p:nvSpPr>
        <p:spPr>
          <a:xfrm>
            <a:off x="9095415" y="4664637"/>
            <a:ext cx="1830950" cy="338554"/>
          </a:xfrm>
          <a:prstGeom prst="rect">
            <a:avLst/>
          </a:prstGeom>
          <a:noFill/>
        </p:spPr>
        <p:txBody>
          <a:bodyPr wrap="none" rtlCol="0">
            <a:spAutoFit/>
          </a:bodyPr>
          <a:lstStyle/>
          <a:p>
            <a:r>
              <a:rPr lang="en-US" sz="1600" b="1" dirty="0">
                <a:solidFill>
                  <a:srgbClr val="419CCC"/>
                </a:solidFill>
                <a:latin typeface="Century Gothic" panose="020B0502020202020204" pitchFamily="34" charset="0"/>
              </a:rPr>
              <a:t>INSERT TITLE HERE</a:t>
            </a:r>
          </a:p>
        </p:txBody>
      </p:sp>
      <p:sp>
        <p:nvSpPr>
          <p:cNvPr id="26" name="TextBox 25">
            <a:extLst>
              <a:ext uri="{FF2B5EF4-FFF2-40B4-BE49-F238E27FC236}">
                <a16:creationId xmlns:a16="http://schemas.microsoft.com/office/drawing/2014/main" id="{0B8DD893-59D5-EF3B-CC2B-0DA5FD694163}"/>
              </a:ext>
            </a:extLst>
          </p:cNvPr>
          <p:cNvSpPr txBox="1"/>
          <p:nvPr/>
        </p:nvSpPr>
        <p:spPr>
          <a:xfrm>
            <a:off x="9095415" y="5032434"/>
            <a:ext cx="2334962" cy="815219"/>
          </a:xfrm>
          <a:prstGeom prst="rect">
            <a:avLst/>
          </a:prstGeom>
          <a:noFill/>
        </p:spPr>
        <p:txBody>
          <a:bodyPr wrap="square" rtlCol="0">
            <a:spAutoFit/>
          </a:bodyPr>
          <a:lstStyle/>
          <a:p>
            <a:pPr>
              <a:lnSpc>
                <a:spcPct val="110000"/>
              </a:lnSpc>
            </a:pPr>
            <a:r>
              <a:rPr lang="en-US" sz="1200" dirty="0"/>
              <a:t>Sed perspiciati unde omnis iste natus voluptatem fringilla.</a:t>
            </a:r>
          </a:p>
        </p:txBody>
      </p:sp>
      <p:sp>
        <p:nvSpPr>
          <p:cNvPr id="35" name="TextBox 34">
            <a:extLst>
              <a:ext uri="{FF2B5EF4-FFF2-40B4-BE49-F238E27FC236}">
                <a16:creationId xmlns:a16="http://schemas.microsoft.com/office/drawing/2014/main" id="{F4D880A5-76EF-1523-B7DE-EFE066B3B758}"/>
              </a:ext>
            </a:extLst>
          </p:cNvPr>
          <p:cNvSpPr txBox="1"/>
          <p:nvPr/>
        </p:nvSpPr>
        <p:spPr>
          <a:xfrm>
            <a:off x="4106192" y="5915842"/>
            <a:ext cx="3970959" cy="461665"/>
          </a:xfrm>
          <a:prstGeom prst="rect">
            <a:avLst/>
          </a:prstGeom>
          <a:noFill/>
        </p:spPr>
        <p:txBody>
          <a:bodyPr wrap="none" rtlCol="0">
            <a:spAutoFit/>
          </a:bodyPr>
          <a:lstStyle/>
          <a:p>
            <a:r>
              <a:rPr lang="en-US" sz="2400" b="1" spc="300" dirty="0">
                <a:solidFill>
                  <a:srgbClr val="002060"/>
                </a:solidFill>
                <a:latin typeface="Century Gothic" panose="020B0502020202020204" pitchFamily="34" charset="0"/>
              </a:rPr>
              <a:t>CLUSTERED DIAGRAM</a:t>
            </a:r>
          </a:p>
        </p:txBody>
      </p:sp>
      <p:pic>
        <p:nvPicPr>
          <p:cNvPr id="37" name="Graphic 36" descr="City with solid fill">
            <a:extLst>
              <a:ext uri="{FF2B5EF4-FFF2-40B4-BE49-F238E27FC236}">
                <a16:creationId xmlns:a16="http://schemas.microsoft.com/office/drawing/2014/main" id="{9C579C48-FC6F-0C76-90EC-D713B06C378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093782" y="4573623"/>
            <a:ext cx="914400" cy="914400"/>
          </a:xfrm>
          <a:prstGeom prst="rect">
            <a:avLst/>
          </a:prstGeom>
        </p:spPr>
      </p:pic>
      <p:pic>
        <p:nvPicPr>
          <p:cNvPr id="39" name="Graphic 38" descr="Factory with solid fill">
            <a:extLst>
              <a:ext uri="{FF2B5EF4-FFF2-40B4-BE49-F238E27FC236}">
                <a16:creationId xmlns:a16="http://schemas.microsoft.com/office/drawing/2014/main" id="{2535C463-3C65-50BF-8CCC-DDB992727D1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787529" y="3012015"/>
            <a:ext cx="914400" cy="914400"/>
          </a:xfrm>
          <a:prstGeom prst="rect">
            <a:avLst/>
          </a:prstGeom>
        </p:spPr>
      </p:pic>
      <p:pic>
        <p:nvPicPr>
          <p:cNvPr id="41" name="Graphic 40" descr="Head with gears with solid fill">
            <a:extLst>
              <a:ext uri="{FF2B5EF4-FFF2-40B4-BE49-F238E27FC236}">
                <a16:creationId xmlns:a16="http://schemas.microsoft.com/office/drawing/2014/main" id="{FFEA752E-ED7E-4534-54FB-B69A8711420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114299" y="1450407"/>
            <a:ext cx="914400" cy="914400"/>
          </a:xfrm>
          <a:prstGeom prst="rect">
            <a:avLst/>
          </a:prstGeom>
        </p:spPr>
      </p:pic>
      <p:pic>
        <p:nvPicPr>
          <p:cNvPr id="43" name="Graphic 42" descr="Presentation with pie chart with solid fill">
            <a:extLst>
              <a:ext uri="{FF2B5EF4-FFF2-40B4-BE49-F238E27FC236}">
                <a16:creationId xmlns:a16="http://schemas.microsoft.com/office/drawing/2014/main" id="{BF8F4573-572C-CE13-34C5-912502179DB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181015" y="4640977"/>
            <a:ext cx="914400" cy="914400"/>
          </a:xfrm>
          <a:prstGeom prst="rect">
            <a:avLst/>
          </a:prstGeom>
        </p:spPr>
      </p:pic>
      <p:pic>
        <p:nvPicPr>
          <p:cNvPr id="45" name="Graphic 44" descr="Puzzle pieces with solid fill">
            <a:extLst>
              <a:ext uri="{FF2B5EF4-FFF2-40B4-BE49-F238E27FC236}">
                <a16:creationId xmlns:a16="http://schemas.microsoft.com/office/drawing/2014/main" id="{C6DFD1BD-92AE-62FD-E06A-71E039B8479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408721" y="2978555"/>
            <a:ext cx="914400" cy="914400"/>
          </a:xfrm>
          <a:prstGeom prst="rect">
            <a:avLst/>
          </a:prstGeom>
        </p:spPr>
      </p:pic>
      <p:pic>
        <p:nvPicPr>
          <p:cNvPr id="47" name="Graphic 46" descr="Target with solid fill">
            <a:extLst>
              <a:ext uri="{FF2B5EF4-FFF2-40B4-BE49-F238E27FC236}">
                <a16:creationId xmlns:a16="http://schemas.microsoft.com/office/drawing/2014/main" id="{FF1F6672-BAA3-5C3F-9827-F85481720CC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8077151" y="1463442"/>
            <a:ext cx="914400" cy="914400"/>
          </a:xfrm>
          <a:prstGeom prst="rect">
            <a:avLst/>
          </a:prstGeom>
        </p:spPr>
      </p:pic>
    </p:spTree>
    <p:extLst>
      <p:ext uri="{BB962C8B-B14F-4D97-AF65-F5344CB8AC3E}">
        <p14:creationId xmlns:p14="http://schemas.microsoft.com/office/powerpoint/2010/main" val="178702243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C674E8B0-F80A-B7EC-CE11-5A21874B15DB}"/>
              </a:ext>
            </a:extLst>
          </p:cNvPr>
          <p:cNvSpPr/>
          <p:nvPr/>
        </p:nvSpPr>
        <p:spPr>
          <a:xfrm>
            <a:off x="8209786" y="4798202"/>
            <a:ext cx="3982214" cy="1710745"/>
          </a:xfrm>
          <a:prstGeom prst="rect">
            <a:avLst/>
          </a:prstGeom>
          <a:solidFill>
            <a:srgbClr val="419CCC">
              <a:alpha val="2041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Freeform 1">
            <a:extLst>
              <a:ext uri="{FF2B5EF4-FFF2-40B4-BE49-F238E27FC236}">
                <a16:creationId xmlns:a16="http://schemas.microsoft.com/office/drawing/2014/main" id="{EB530872-4AAD-C947-D6B7-2BB94E7E9DFA}"/>
              </a:ext>
            </a:extLst>
          </p:cNvPr>
          <p:cNvSpPr/>
          <p:nvPr/>
        </p:nvSpPr>
        <p:spPr>
          <a:xfrm>
            <a:off x="6869045" y="1715062"/>
            <a:ext cx="2611483" cy="2590236"/>
          </a:xfrm>
          <a:custGeom>
            <a:avLst/>
            <a:gdLst>
              <a:gd name="connsiteX0" fmla="*/ 1613221 w 2940039"/>
              <a:gd name="connsiteY0" fmla="*/ 175 h 2916120"/>
              <a:gd name="connsiteX1" fmla="*/ 1680657 w 2940039"/>
              <a:gd name="connsiteY1" fmla="*/ 9507 h 2916120"/>
              <a:gd name="connsiteX2" fmla="*/ 1711941 w 2940039"/>
              <a:gd name="connsiteY2" fmla="*/ 37582 h 2916120"/>
              <a:gd name="connsiteX3" fmla="*/ 1702819 w 2940039"/>
              <a:gd name="connsiteY3" fmla="*/ 142351 h 2916120"/>
              <a:gd name="connsiteX4" fmla="*/ 1913662 w 2940039"/>
              <a:gd name="connsiteY4" fmla="*/ 190362 h 2916120"/>
              <a:gd name="connsiteX5" fmla="*/ 1954068 w 2940039"/>
              <a:gd name="connsiteY5" fmla="*/ 113666 h 2916120"/>
              <a:gd name="connsiteX6" fmla="*/ 1982092 w 2940039"/>
              <a:gd name="connsiteY6" fmla="*/ 82337 h 2916120"/>
              <a:gd name="connsiteX7" fmla="*/ 1997735 w 2940039"/>
              <a:gd name="connsiteY7" fmla="*/ 96374 h 2916120"/>
              <a:gd name="connsiteX8" fmla="*/ 2119614 w 2940039"/>
              <a:gd name="connsiteY8" fmla="*/ 149268 h 2916120"/>
              <a:gd name="connsiteX9" fmla="*/ 2136070 w 2940039"/>
              <a:gd name="connsiteY9" fmla="*/ 178155 h 2916120"/>
              <a:gd name="connsiteX10" fmla="*/ 2096480 w 2940039"/>
              <a:gd name="connsiteY10" fmla="*/ 269701 h 2916120"/>
              <a:gd name="connsiteX11" fmla="*/ 2281743 w 2940039"/>
              <a:gd name="connsiteY11" fmla="*/ 393594 h 2916120"/>
              <a:gd name="connsiteX12" fmla="*/ 2352618 w 2940039"/>
              <a:gd name="connsiteY12" fmla="*/ 330121 h 2916120"/>
              <a:gd name="connsiteX13" fmla="*/ 2366630 w 2940039"/>
              <a:gd name="connsiteY13" fmla="*/ 314457 h 2916120"/>
              <a:gd name="connsiteX14" fmla="*/ 2397100 w 2940039"/>
              <a:gd name="connsiteY14" fmla="*/ 327680 h 2916120"/>
              <a:gd name="connsiteX15" fmla="*/ 2490954 w 2940039"/>
              <a:gd name="connsiteY15" fmla="*/ 411902 h 2916120"/>
              <a:gd name="connsiteX16" fmla="*/ 2493400 w 2940039"/>
              <a:gd name="connsiteY16" fmla="*/ 456455 h 2916120"/>
              <a:gd name="connsiteX17" fmla="*/ 2437350 w 2940039"/>
              <a:gd name="connsiteY17" fmla="*/ 519114 h 2916120"/>
              <a:gd name="connsiteX18" fmla="*/ 2580577 w 2940039"/>
              <a:gd name="connsiteY18" fmla="*/ 690000 h 2916120"/>
              <a:gd name="connsiteX19" fmla="*/ 2653084 w 2940039"/>
              <a:gd name="connsiteY19" fmla="*/ 656229 h 2916120"/>
              <a:gd name="connsiteX20" fmla="*/ 2667910 w 2940039"/>
              <a:gd name="connsiteY20" fmla="*/ 655416 h 2916120"/>
              <a:gd name="connsiteX21" fmla="*/ 2698380 w 2940039"/>
              <a:gd name="connsiteY21" fmla="*/ 668639 h 2916120"/>
              <a:gd name="connsiteX22" fmla="*/ 2763395 w 2940039"/>
              <a:gd name="connsiteY22" fmla="*/ 769340 h 2916120"/>
              <a:gd name="connsiteX23" fmla="*/ 2751013 w 2940039"/>
              <a:gd name="connsiteY23" fmla="*/ 814706 h 2916120"/>
              <a:gd name="connsiteX24" fmla="*/ 2679321 w 2940039"/>
              <a:gd name="connsiteY24" fmla="*/ 863328 h 2916120"/>
              <a:gd name="connsiteX25" fmla="*/ 2765684 w 2940039"/>
              <a:gd name="connsiteY25" fmla="*/ 1082021 h 2916120"/>
              <a:gd name="connsiteX26" fmla="*/ 2853833 w 2940039"/>
              <a:gd name="connsiteY26" fmla="*/ 1062288 h 2916120"/>
              <a:gd name="connsiteX27" fmla="*/ 2885118 w 2940039"/>
              <a:gd name="connsiteY27" fmla="*/ 1090362 h 2916120"/>
              <a:gd name="connsiteX28" fmla="*/ 2921293 w 2940039"/>
              <a:gd name="connsiteY28" fmla="*/ 1207541 h 2916120"/>
              <a:gd name="connsiteX29" fmla="*/ 2894083 w 2940039"/>
              <a:gd name="connsiteY29" fmla="*/ 1253721 h 2916120"/>
              <a:gd name="connsiteX30" fmla="*/ 2805934 w 2940039"/>
              <a:gd name="connsiteY30" fmla="*/ 1273455 h 2916120"/>
              <a:gd name="connsiteX31" fmla="*/ 2811640 w 2940039"/>
              <a:gd name="connsiteY31" fmla="*/ 1377411 h 2916120"/>
              <a:gd name="connsiteX32" fmla="*/ 2818161 w 2940039"/>
              <a:gd name="connsiteY32" fmla="*/ 1496218 h 2916120"/>
              <a:gd name="connsiteX33" fmla="*/ 2907940 w 2940039"/>
              <a:gd name="connsiteY33" fmla="*/ 1506186 h 2916120"/>
              <a:gd name="connsiteX34" fmla="*/ 2940039 w 2940039"/>
              <a:gd name="connsiteY34" fmla="*/ 1549111 h 2916120"/>
              <a:gd name="connsiteX35" fmla="*/ 2916906 w 2940039"/>
              <a:gd name="connsiteY35" fmla="*/ 1669545 h 2916120"/>
              <a:gd name="connsiteX36" fmla="*/ 2888881 w 2940039"/>
              <a:gd name="connsiteY36" fmla="*/ 1700875 h 2916120"/>
              <a:gd name="connsiteX37" fmla="*/ 2799102 w 2940039"/>
              <a:gd name="connsiteY37" fmla="*/ 1690906 h 2916120"/>
              <a:gd name="connsiteX38" fmla="*/ 2737192 w 2940039"/>
              <a:gd name="connsiteY38" fmla="*/ 1917738 h 2916120"/>
              <a:gd name="connsiteX39" fmla="*/ 2813774 w 2940039"/>
              <a:gd name="connsiteY39" fmla="*/ 1958222 h 2916120"/>
              <a:gd name="connsiteX40" fmla="*/ 2831047 w 2940039"/>
              <a:gd name="connsiteY40" fmla="*/ 2001961 h 2916120"/>
              <a:gd name="connsiteX41" fmla="*/ 2777442 w 2940039"/>
              <a:gd name="connsiteY41" fmla="*/ 2109172 h 2916120"/>
              <a:gd name="connsiteX42" fmla="*/ 2748603 w 2940039"/>
              <a:gd name="connsiteY42" fmla="*/ 2125650 h 2916120"/>
              <a:gd name="connsiteX43" fmla="*/ 2733776 w 2940039"/>
              <a:gd name="connsiteY43" fmla="*/ 2126464 h 2916120"/>
              <a:gd name="connsiteX44" fmla="*/ 2657195 w 2940039"/>
              <a:gd name="connsiteY44" fmla="*/ 2085981 h 2916120"/>
              <a:gd name="connsiteX45" fmla="*/ 2534345 w 2940039"/>
              <a:gd name="connsiteY45" fmla="*/ 2286365 h 2916120"/>
              <a:gd name="connsiteX46" fmla="*/ 2596915 w 2940039"/>
              <a:gd name="connsiteY46" fmla="*/ 2342514 h 2916120"/>
              <a:gd name="connsiteX47" fmla="*/ 2599360 w 2940039"/>
              <a:gd name="connsiteY47" fmla="*/ 2387067 h 2916120"/>
              <a:gd name="connsiteX48" fmla="*/ 2515286 w 2940039"/>
              <a:gd name="connsiteY48" fmla="*/ 2481054 h 2916120"/>
              <a:gd name="connsiteX49" fmla="*/ 2486447 w 2940039"/>
              <a:gd name="connsiteY49" fmla="*/ 2497532 h 2916120"/>
              <a:gd name="connsiteX50" fmla="*/ 2470804 w 2940039"/>
              <a:gd name="connsiteY50" fmla="*/ 2483495 h 2916120"/>
              <a:gd name="connsiteX51" fmla="*/ 2393408 w 2940039"/>
              <a:gd name="connsiteY51" fmla="*/ 2428161 h 2916120"/>
              <a:gd name="connsiteX52" fmla="*/ 2222817 w 2940039"/>
              <a:gd name="connsiteY52" fmla="*/ 2571584 h 2916120"/>
              <a:gd name="connsiteX53" fmla="*/ 2271373 w 2940039"/>
              <a:gd name="connsiteY53" fmla="*/ 2643397 h 2916120"/>
              <a:gd name="connsiteX54" fmla="*/ 2258992 w 2940039"/>
              <a:gd name="connsiteY54" fmla="*/ 2688764 h 2916120"/>
              <a:gd name="connsiteX55" fmla="*/ 2143634 w 2940039"/>
              <a:gd name="connsiteY55" fmla="*/ 2754677 h 2916120"/>
              <a:gd name="connsiteX56" fmla="*/ 2128806 w 2940039"/>
              <a:gd name="connsiteY56" fmla="*/ 2755490 h 2916120"/>
              <a:gd name="connsiteX57" fmla="*/ 2098337 w 2940039"/>
              <a:gd name="connsiteY57" fmla="*/ 2742267 h 2916120"/>
              <a:gd name="connsiteX58" fmla="*/ 2049780 w 2940039"/>
              <a:gd name="connsiteY58" fmla="*/ 2670454 h 2916120"/>
              <a:gd name="connsiteX59" fmla="*/ 1845458 w 2940039"/>
              <a:gd name="connsiteY59" fmla="*/ 2741251 h 2916120"/>
              <a:gd name="connsiteX60" fmla="*/ 1865176 w 2940039"/>
              <a:gd name="connsiteY60" fmla="*/ 2829542 h 2916120"/>
              <a:gd name="connsiteX61" fmla="*/ 1837967 w 2940039"/>
              <a:gd name="connsiteY61" fmla="*/ 2875723 h 2916120"/>
              <a:gd name="connsiteX62" fmla="*/ 1705336 w 2940039"/>
              <a:gd name="connsiteY62" fmla="*/ 2897897 h 2916120"/>
              <a:gd name="connsiteX63" fmla="*/ 1674051 w 2940039"/>
              <a:gd name="connsiteY63" fmla="*/ 2869824 h 2916120"/>
              <a:gd name="connsiteX64" fmla="*/ 1654334 w 2940039"/>
              <a:gd name="connsiteY64" fmla="*/ 2781531 h 2916120"/>
              <a:gd name="connsiteX65" fmla="*/ 1536531 w 2940039"/>
              <a:gd name="connsiteY65" fmla="*/ 2802893 h 2916120"/>
              <a:gd name="connsiteX66" fmla="*/ 1431925 w 2940039"/>
              <a:gd name="connsiteY66" fmla="*/ 2793738 h 2916120"/>
              <a:gd name="connsiteX67" fmla="*/ 1421988 w 2940039"/>
              <a:gd name="connsiteY67" fmla="*/ 2883658 h 2916120"/>
              <a:gd name="connsiteX68" fmla="*/ 1379137 w 2940039"/>
              <a:gd name="connsiteY68" fmla="*/ 2915801 h 2916120"/>
              <a:gd name="connsiteX69" fmla="*/ 1259703 w 2940039"/>
              <a:gd name="connsiteY69" fmla="*/ 2907460 h 2916120"/>
              <a:gd name="connsiteX70" fmla="*/ 1227604 w 2940039"/>
              <a:gd name="connsiteY70" fmla="*/ 2864535 h 2916120"/>
              <a:gd name="connsiteX71" fmla="*/ 1237540 w 2940039"/>
              <a:gd name="connsiteY71" fmla="*/ 2774616 h 2916120"/>
              <a:gd name="connsiteX72" fmla="*/ 1011871 w 2940039"/>
              <a:gd name="connsiteY72" fmla="*/ 2727419 h 2916120"/>
              <a:gd name="connsiteX73" fmla="*/ 971465 w 2940039"/>
              <a:gd name="connsiteY73" fmla="*/ 2804115 h 2916120"/>
              <a:gd name="connsiteX74" fmla="*/ 942625 w 2940039"/>
              <a:gd name="connsiteY74" fmla="*/ 2820593 h 2916120"/>
              <a:gd name="connsiteX75" fmla="*/ 927798 w 2940039"/>
              <a:gd name="connsiteY75" fmla="*/ 2821407 h 2916120"/>
              <a:gd name="connsiteX76" fmla="*/ 820746 w 2940039"/>
              <a:gd name="connsiteY76" fmla="*/ 2767701 h 2916120"/>
              <a:gd name="connsiteX77" fmla="*/ 803474 w 2940039"/>
              <a:gd name="connsiteY77" fmla="*/ 2723962 h 2916120"/>
              <a:gd name="connsiteX78" fmla="*/ 829054 w 2940039"/>
              <a:gd name="connsiteY78" fmla="*/ 2648080 h 2916120"/>
              <a:gd name="connsiteX79" fmla="*/ 643791 w 2940039"/>
              <a:gd name="connsiteY79" fmla="*/ 2524187 h 2916120"/>
              <a:gd name="connsiteX80" fmla="*/ 587741 w 2940039"/>
              <a:gd name="connsiteY80" fmla="*/ 2586846 h 2916120"/>
              <a:gd name="connsiteX81" fmla="*/ 558902 w 2940039"/>
              <a:gd name="connsiteY81" fmla="*/ 2603324 h 2916120"/>
              <a:gd name="connsiteX82" fmla="*/ 528432 w 2940039"/>
              <a:gd name="connsiteY82" fmla="*/ 2590101 h 2916120"/>
              <a:gd name="connsiteX83" fmla="*/ 434578 w 2940039"/>
              <a:gd name="connsiteY83" fmla="*/ 2505879 h 2916120"/>
              <a:gd name="connsiteX84" fmla="*/ 432133 w 2940039"/>
              <a:gd name="connsiteY84" fmla="*/ 2461326 h 2916120"/>
              <a:gd name="connsiteX85" fmla="*/ 503009 w 2940039"/>
              <a:gd name="connsiteY85" fmla="*/ 2397853 h 2916120"/>
              <a:gd name="connsiteX86" fmla="*/ 358968 w 2940039"/>
              <a:gd name="connsiteY86" fmla="*/ 2212117 h 2916120"/>
              <a:gd name="connsiteX87" fmla="*/ 272450 w 2940039"/>
              <a:gd name="connsiteY87" fmla="*/ 2261552 h 2916120"/>
              <a:gd name="connsiteX88" fmla="*/ 257622 w 2940039"/>
              <a:gd name="connsiteY88" fmla="*/ 2262365 h 2916120"/>
              <a:gd name="connsiteX89" fmla="*/ 227153 w 2940039"/>
              <a:gd name="connsiteY89" fmla="*/ 2249142 h 2916120"/>
              <a:gd name="connsiteX90" fmla="*/ 162138 w 2940039"/>
              <a:gd name="connsiteY90" fmla="*/ 2148442 h 2916120"/>
              <a:gd name="connsiteX91" fmla="*/ 174520 w 2940039"/>
              <a:gd name="connsiteY91" fmla="*/ 2103075 h 2916120"/>
              <a:gd name="connsiteX92" fmla="*/ 261039 w 2940039"/>
              <a:gd name="connsiteY92" fmla="*/ 2053640 h 2916120"/>
              <a:gd name="connsiteX93" fmla="*/ 174676 w 2940039"/>
              <a:gd name="connsiteY93" fmla="*/ 1834946 h 2916120"/>
              <a:gd name="connsiteX94" fmla="*/ 86527 w 2940039"/>
              <a:gd name="connsiteY94" fmla="*/ 1854680 h 2916120"/>
              <a:gd name="connsiteX95" fmla="*/ 71701 w 2940039"/>
              <a:gd name="connsiteY95" fmla="*/ 1855494 h 2916120"/>
              <a:gd name="connsiteX96" fmla="*/ 40415 w 2940039"/>
              <a:gd name="connsiteY96" fmla="*/ 1827419 h 2916120"/>
              <a:gd name="connsiteX97" fmla="*/ 19068 w 2940039"/>
              <a:gd name="connsiteY97" fmla="*/ 1709427 h 2916120"/>
              <a:gd name="connsiteX98" fmla="*/ 46277 w 2940039"/>
              <a:gd name="connsiteY98" fmla="*/ 1663246 h 2916120"/>
              <a:gd name="connsiteX99" fmla="*/ 134426 w 2940039"/>
              <a:gd name="connsiteY99" fmla="*/ 1643513 h 2916120"/>
              <a:gd name="connsiteX100" fmla="*/ 113078 w 2940039"/>
              <a:gd name="connsiteY100" fmla="*/ 1525519 h 2916120"/>
              <a:gd name="connsiteX101" fmla="*/ 122200 w 2940039"/>
              <a:gd name="connsiteY101" fmla="*/ 1420750 h 2916120"/>
              <a:gd name="connsiteX102" fmla="*/ 32420 w 2940039"/>
              <a:gd name="connsiteY102" fmla="*/ 1410781 h 2916120"/>
              <a:gd name="connsiteX103" fmla="*/ 321 w 2940039"/>
              <a:gd name="connsiteY103" fmla="*/ 1367857 h 2916120"/>
              <a:gd name="connsiteX104" fmla="*/ 8627 w 2940039"/>
              <a:gd name="connsiteY104" fmla="*/ 1248236 h 2916120"/>
              <a:gd name="connsiteX105" fmla="*/ 36652 w 2940039"/>
              <a:gd name="connsiteY105" fmla="*/ 1216907 h 2916120"/>
              <a:gd name="connsiteX106" fmla="*/ 51479 w 2940039"/>
              <a:gd name="connsiteY106" fmla="*/ 1216093 h 2916120"/>
              <a:gd name="connsiteX107" fmla="*/ 141258 w 2940039"/>
              <a:gd name="connsiteY107" fmla="*/ 1226061 h 2916120"/>
              <a:gd name="connsiteX108" fmla="*/ 203168 w 2940039"/>
              <a:gd name="connsiteY108" fmla="*/ 999229 h 2916120"/>
              <a:gd name="connsiteX109" fmla="*/ 111759 w 2940039"/>
              <a:gd name="connsiteY109" fmla="*/ 959559 h 2916120"/>
              <a:gd name="connsiteX110" fmla="*/ 94487 w 2940039"/>
              <a:gd name="connsiteY110" fmla="*/ 915821 h 2916120"/>
              <a:gd name="connsiteX111" fmla="*/ 148090 w 2940039"/>
              <a:gd name="connsiteY111" fmla="*/ 808609 h 2916120"/>
              <a:gd name="connsiteX112" fmla="*/ 176929 w 2940039"/>
              <a:gd name="connsiteY112" fmla="*/ 792131 h 2916120"/>
              <a:gd name="connsiteX113" fmla="*/ 191757 w 2940039"/>
              <a:gd name="connsiteY113" fmla="*/ 791317 h 2916120"/>
              <a:gd name="connsiteX114" fmla="*/ 282350 w 2940039"/>
              <a:gd name="connsiteY114" fmla="*/ 816136 h 2916120"/>
              <a:gd name="connsiteX115" fmla="*/ 406014 w 2940039"/>
              <a:gd name="connsiteY115" fmla="*/ 630602 h 2916120"/>
              <a:gd name="connsiteX116" fmla="*/ 328618 w 2940039"/>
              <a:gd name="connsiteY116" fmla="*/ 575267 h 2916120"/>
              <a:gd name="connsiteX117" fmla="*/ 326172 w 2940039"/>
              <a:gd name="connsiteY117" fmla="*/ 530714 h 2916120"/>
              <a:gd name="connsiteX118" fmla="*/ 410246 w 2940039"/>
              <a:gd name="connsiteY118" fmla="*/ 436727 h 2916120"/>
              <a:gd name="connsiteX119" fmla="*/ 439085 w 2940039"/>
              <a:gd name="connsiteY119" fmla="*/ 420249 h 2916120"/>
              <a:gd name="connsiteX120" fmla="*/ 469555 w 2940039"/>
              <a:gd name="connsiteY120" fmla="*/ 433472 h 2916120"/>
              <a:gd name="connsiteX121" fmla="*/ 532125 w 2940039"/>
              <a:gd name="connsiteY121" fmla="*/ 489620 h 2916120"/>
              <a:gd name="connsiteX122" fmla="*/ 702716 w 2940039"/>
              <a:gd name="connsiteY122" fmla="*/ 346197 h 2916120"/>
              <a:gd name="connsiteX123" fmla="*/ 668171 w 2940039"/>
              <a:gd name="connsiteY123" fmla="*/ 258720 h 2916120"/>
              <a:gd name="connsiteX124" fmla="*/ 681368 w 2940039"/>
              <a:gd name="connsiteY124" fmla="*/ 228205 h 2916120"/>
              <a:gd name="connsiteX125" fmla="*/ 781899 w 2940039"/>
              <a:gd name="connsiteY125" fmla="*/ 163104 h 2916120"/>
              <a:gd name="connsiteX126" fmla="*/ 795911 w 2940039"/>
              <a:gd name="connsiteY126" fmla="*/ 147440 h 2916120"/>
              <a:gd name="connsiteX127" fmla="*/ 827196 w 2940039"/>
              <a:gd name="connsiteY127" fmla="*/ 175514 h 2916120"/>
              <a:gd name="connsiteX128" fmla="*/ 875753 w 2940039"/>
              <a:gd name="connsiteY128" fmla="*/ 247327 h 2916120"/>
              <a:gd name="connsiteX129" fmla="*/ 1094901 w 2940039"/>
              <a:gd name="connsiteY129" fmla="*/ 175716 h 2916120"/>
              <a:gd name="connsiteX130" fmla="*/ 1074369 w 2940039"/>
              <a:gd name="connsiteY130" fmla="*/ 72575 h 2916120"/>
              <a:gd name="connsiteX131" fmla="*/ 1102393 w 2940039"/>
              <a:gd name="connsiteY131" fmla="*/ 41245 h 2916120"/>
              <a:gd name="connsiteX132" fmla="*/ 1220197 w 2940039"/>
              <a:gd name="connsiteY132" fmla="*/ 19884 h 2916120"/>
              <a:gd name="connsiteX133" fmla="*/ 1265493 w 2940039"/>
              <a:gd name="connsiteY133" fmla="*/ 32293 h 2916120"/>
              <a:gd name="connsiteX134" fmla="*/ 1285211 w 2940039"/>
              <a:gd name="connsiteY134" fmla="*/ 120585 h 2916120"/>
              <a:gd name="connsiteX135" fmla="*/ 1389002 w 2940039"/>
              <a:gd name="connsiteY135" fmla="*/ 114889 h 2916120"/>
              <a:gd name="connsiteX136" fmla="*/ 1507620 w 2940039"/>
              <a:gd name="connsiteY136" fmla="*/ 108378 h 2916120"/>
              <a:gd name="connsiteX137" fmla="*/ 1517556 w 2940039"/>
              <a:gd name="connsiteY137" fmla="*/ 18459 h 2916120"/>
              <a:gd name="connsiteX138" fmla="*/ 1546396 w 2940039"/>
              <a:gd name="connsiteY138" fmla="*/ 1981 h 2916120"/>
              <a:gd name="connsiteX139" fmla="*/ 1613221 w 2940039"/>
              <a:gd name="connsiteY139" fmla="*/ 175 h 2916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2940039" h="2916120">
                <a:moveTo>
                  <a:pt x="1613221" y="175"/>
                </a:moveTo>
                <a:cubicBezTo>
                  <a:pt x="1635564" y="811"/>
                  <a:pt x="1658009" y="3303"/>
                  <a:pt x="1680657" y="9507"/>
                </a:cubicBezTo>
                <a:cubicBezTo>
                  <a:pt x="1695484" y="8693"/>
                  <a:pt x="1711126" y="22730"/>
                  <a:pt x="1711941" y="37582"/>
                </a:cubicBezTo>
                <a:cubicBezTo>
                  <a:pt x="1702819" y="142351"/>
                  <a:pt x="1702819" y="142351"/>
                  <a:pt x="1702819" y="142351"/>
                </a:cubicBezTo>
                <a:cubicBezTo>
                  <a:pt x="1777771" y="153133"/>
                  <a:pt x="1852722" y="163916"/>
                  <a:pt x="1913662" y="190362"/>
                </a:cubicBezTo>
                <a:cubicBezTo>
                  <a:pt x="1954068" y="113666"/>
                  <a:pt x="1954068" y="113666"/>
                  <a:pt x="1954068" y="113666"/>
                </a:cubicBezTo>
                <a:cubicBezTo>
                  <a:pt x="1968080" y="98002"/>
                  <a:pt x="1967265" y="83151"/>
                  <a:pt x="1982092" y="82337"/>
                </a:cubicBezTo>
                <a:cubicBezTo>
                  <a:pt x="1996920" y="81524"/>
                  <a:pt x="1997735" y="96374"/>
                  <a:pt x="1997735" y="96374"/>
                </a:cubicBezTo>
                <a:cubicBezTo>
                  <a:pt x="2043032" y="108784"/>
                  <a:pt x="2073501" y="122007"/>
                  <a:pt x="2119614" y="149268"/>
                </a:cubicBezTo>
                <a:cubicBezTo>
                  <a:pt x="2134440" y="148454"/>
                  <a:pt x="2135255" y="163304"/>
                  <a:pt x="2136070" y="178155"/>
                </a:cubicBezTo>
                <a:cubicBezTo>
                  <a:pt x="2096480" y="269701"/>
                  <a:pt x="2096480" y="269701"/>
                  <a:pt x="2096480" y="269701"/>
                </a:cubicBezTo>
                <a:cubicBezTo>
                  <a:pt x="2158234" y="310999"/>
                  <a:pt x="2219988" y="352296"/>
                  <a:pt x="2281743" y="393594"/>
                </a:cubicBezTo>
                <a:cubicBezTo>
                  <a:pt x="2352618" y="330121"/>
                  <a:pt x="2352618" y="330121"/>
                  <a:pt x="2352618" y="330121"/>
                </a:cubicBezTo>
                <a:cubicBezTo>
                  <a:pt x="2351803" y="315271"/>
                  <a:pt x="2366630" y="314457"/>
                  <a:pt x="2366630" y="314457"/>
                </a:cubicBezTo>
                <a:cubicBezTo>
                  <a:pt x="2381458" y="313643"/>
                  <a:pt x="2396285" y="312829"/>
                  <a:pt x="2397100" y="327680"/>
                </a:cubicBezTo>
                <a:cubicBezTo>
                  <a:pt x="2427569" y="340903"/>
                  <a:pt x="2458855" y="368978"/>
                  <a:pt x="2490954" y="411902"/>
                </a:cubicBezTo>
                <a:cubicBezTo>
                  <a:pt x="2505781" y="411088"/>
                  <a:pt x="2507411" y="440791"/>
                  <a:pt x="2493400" y="456455"/>
                </a:cubicBezTo>
                <a:cubicBezTo>
                  <a:pt x="2437350" y="519114"/>
                  <a:pt x="2437350" y="519114"/>
                  <a:pt x="2437350" y="519114"/>
                </a:cubicBezTo>
                <a:cubicBezTo>
                  <a:pt x="2485093" y="576076"/>
                  <a:pt x="2532835" y="633038"/>
                  <a:pt x="2580577" y="690000"/>
                </a:cubicBezTo>
                <a:cubicBezTo>
                  <a:pt x="2653084" y="656229"/>
                  <a:pt x="2653084" y="656229"/>
                  <a:pt x="2653084" y="656229"/>
                </a:cubicBezTo>
                <a:cubicBezTo>
                  <a:pt x="2667910" y="655416"/>
                  <a:pt x="2667910" y="655416"/>
                  <a:pt x="2667910" y="655416"/>
                </a:cubicBezTo>
                <a:cubicBezTo>
                  <a:pt x="2682738" y="654602"/>
                  <a:pt x="2697565" y="653788"/>
                  <a:pt x="2698380" y="668639"/>
                </a:cubicBezTo>
                <a:cubicBezTo>
                  <a:pt x="2729665" y="696713"/>
                  <a:pt x="2746937" y="740452"/>
                  <a:pt x="2763395" y="769340"/>
                </a:cubicBezTo>
                <a:cubicBezTo>
                  <a:pt x="2779037" y="783377"/>
                  <a:pt x="2765840" y="813892"/>
                  <a:pt x="2751013" y="814706"/>
                </a:cubicBezTo>
                <a:cubicBezTo>
                  <a:pt x="2679321" y="863328"/>
                  <a:pt x="2679321" y="863328"/>
                  <a:pt x="2679321" y="863328"/>
                </a:cubicBezTo>
                <a:cubicBezTo>
                  <a:pt x="2713051" y="935954"/>
                  <a:pt x="2731954" y="1009395"/>
                  <a:pt x="2765684" y="1082021"/>
                </a:cubicBezTo>
                <a:cubicBezTo>
                  <a:pt x="2853833" y="1062288"/>
                  <a:pt x="2853833" y="1062288"/>
                  <a:pt x="2853833" y="1062288"/>
                </a:cubicBezTo>
                <a:cubicBezTo>
                  <a:pt x="2868660" y="1061474"/>
                  <a:pt x="2884303" y="1075511"/>
                  <a:pt x="2885118" y="1090362"/>
                </a:cubicBezTo>
                <a:cubicBezTo>
                  <a:pt x="2901574" y="1119250"/>
                  <a:pt x="2904020" y="1163802"/>
                  <a:pt x="2921293" y="1207541"/>
                </a:cubicBezTo>
                <a:cubicBezTo>
                  <a:pt x="2922108" y="1222392"/>
                  <a:pt x="2908095" y="1238057"/>
                  <a:pt x="2894083" y="1253721"/>
                </a:cubicBezTo>
                <a:cubicBezTo>
                  <a:pt x="2805934" y="1273455"/>
                  <a:pt x="2805934" y="1273455"/>
                  <a:pt x="2805934" y="1273455"/>
                </a:cubicBezTo>
                <a:cubicBezTo>
                  <a:pt x="2807565" y="1303157"/>
                  <a:pt x="2810010" y="1347710"/>
                  <a:pt x="2811640" y="1377411"/>
                </a:cubicBezTo>
                <a:cubicBezTo>
                  <a:pt x="2814085" y="1421964"/>
                  <a:pt x="2816530" y="1466516"/>
                  <a:pt x="2818161" y="1496218"/>
                </a:cubicBezTo>
                <a:cubicBezTo>
                  <a:pt x="2907940" y="1506186"/>
                  <a:pt x="2907940" y="1506186"/>
                  <a:pt x="2907940" y="1506186"/>
                </a:cubicBezTo>
                <a:cubicBezTo>
                  <a:pt x="2922766" y="1505372"/>
                  <a:pt x="2938409" y="1519409"/>
                  <a:pt x="2940039" y="1549111"/>
                </a:cubicBezTo>
                <a:cubicBezTo>
                  <a:pt x="2927657" y="1594477"/>
                  <a:pt x="2929287" y="1624179"/>
                  <a:pt x="2916906" y="1669545"/>
                </a:cubicBezTo>
                <a:cubicBezTo>
                  <a:pt x="2917721" y="1684396"/>
                  <a:pt x="2903708" y="1700061"/>
                  <a:pt x="2888881" y="1700875"/>
                </a:cubicBezTo>
                <a:cubicBezTo>
                  <a:pt x="2799102" y="1690906"/>
                  <a:pt x="2799102" y="1690906"/>
                  <a:pt x="2799102" y="1690906"/>
                </a:cubicBezTo>
                <a:cubicBezTo>
                  <a:pt x="2773523" y="1766788"/>
                  <a:pt x="2762771" y="1841856"/>
                  <a:pt x="2737192" y="1917738"/>
                </a:cubicBezTo>
                <a:cubicBezTo>
                  <a:pt x="2813774" y="1958222"/>
                  <a:pt x="2813774" y="1958222"/>
                  <a:pt x="2813774" y="1958222"/>
                </a:cubicBezTo>
                <a:cubicBezTo>
                  <a:pt x="2828601" y="1957408"/>
                  <a:pt x="2844243" y="1971445"/>
                  <a:pt x="2831047" y="2001961"/>
                </a:cubicBezTo>
                <a:cubicBezTo>
                  <a:pt x="2817849" y="2032476"/>
                  <a:pt x="2805468" y="2077843"/>
                  <a:pt x="2777442" y="2109172"/>
                </a:cubicBezTo>
                <a:cubicBezTo>
                  <a:pt x="2778257" y="2124022"/>
                  <a:pt x="2763431" y="2124836"/>
                  <a:pt x="2748603" y="2125650"/>
                </a:cubicBezTo>
                <a:cubicBezTo>
                  <a:pt x="2748603" y="2125650"/>
                  <a:pt x="2748603" y="2125650"/>
                  <a:pt x="2733776" y="2126464"/>
                </a:cubicBezTo>
                <a:cubicBezTo>
                  <a:pt x="2657195" y="2085981"/>
                  <a:pt x="2657195" y="2085981"/>
                  <a:pt x="2657195" y="2085981"/>
                </a:cubicBezTo>
                <a:cubicBezTo>
                  <a:pt x="2616788" y="2162676"/>
                  <a:pt x="2575566" y="2224521"/>
                  <a:pt x="2534345" y="2286365"/>
                </a:cubicBezTo>
                <a:cubicBezTo>
                  <a:pt x="2596915" y="2342514"/>
                  <a:pt x="2596915" y="2342514"/>
                  <a:pt x="2596915" y="2342514"/>
                </a:cubicBezTo>
                <a:cubicBezTo>
                  <a:pt x="2612556" y="2356550"/>
                  <a:pt x="2613371" y="2371402"/>
                  <a:pt x="2599360" y="2387067"/>
                </a:cubicBezTo>
                <a:cubicBezTo>
                  <a:pt x="2571336" y="2418395"/>
                  <a:pt x="2543310" y="2449725"/>
                  <a:pt x="2515286" y="2481054"/>
                </a:cubicBezTo>
                <a:cubicBezTo>
                  <a:pt x="2516101" y="2495905"/>
                  <a:pt x="2501275" y="2496719"/>
                  <a:pt x="2486447" y="2497532"/>
                </a:cubicBezTo>
                <a:cubicBezTo>
                  <a:pt x="2486447" y="2497532"/>
                  <a:pt x="2471619" y="2498346"/>
                  <a:pt x="2470804" y="2483495"/>
                </a:cubicBezTo>
                <a:cubicBezTo>
                  <a:pt x="2393408" y="2428161"/>
                  <a:pt x="2393408" y="2428161"/>
                  <a:pt x="2393408" y="2428161"/>
                </a:cubicBezTo>
                <a:cubicBezTo>
                  <a:pt x="2336544" y="2475969"/>
                  <a:pt x="2279680" y="2523776"/>
                  <a:pt x="2222817" y="2571584"/>
                </a:cubicBezTo>
                <a:cubicBezTo>
                  <a:pt x="2271373" y="2643397"/>
                  <a:pt x="2271373" y="2643397"/>
                  <a:pt x="2271373" y="2643397"/>
                </a:cubicBezTo>
                <a:cubicBezTo>
                  <a:pt x="2272188" y="2658248"/>
                  <a:pt x="2273819" y="2687950"/>
                  <a:pt x="2258992" y="2688764"/>
                </a:cubicBezTo>
                <a:cubicBezTo>
                  <a:pt x="2216140" y="2720906"/>
                  <a:pt x="2187301" y="2737385"/>
                  <a:pt x="2143634" y="2754677"/>
                </a:cubicBezTo>
                <a:cubicBezTo>
                  <a:pt x="2143634" y="2754677"/>
                  <a:pt x="2143634" y="2754677"/>
                  <a:pt x="2128806" y="2755490"/>
                </a:cubicBezTo>
                <a:cubicBezTo>
                  <a:pt x="2113979" y="2756304"/>
                  <a:pt x="2113979" y="2756304"/>
                  <a:pt x="2098337" y="2742267"/>
                </a:cubicBezTo>
                <a:cubicBezTo>
                  <a:pt x="2049780" y="2670454"/>
                  <a:pt x="2049780" y="2670454"/>
                  <a:pt x="2049780" y="2670454"/>
                </a:cubicBezTo>
                <a:cubicBezTo>
                  <a:pt x="1992101" y="2703412"/>
                  <a:pt x="1918779" y="2722331"/>
                  <a:pt x="1845458" y="2741251"/>
                </a:cubicBezTo>
                <a:cubicBezTo>
                  <a:pt x="1865176" y="2829542"/>
                  <a:pt x="1865176" y="2829542"/>
                  <a:pt x="1865176" y="2829542"/>
                </a:cubicBezTo>
                <a:cubicBezTo>
                  <a:pt x="1866806" y="2859244"/>
                  <a:pt x="1852794" y="2874909"/>
                  <a:pt x="1837967" y="2875723"/>
                </a:cubicBezTo>
                <a:cubicBezTo>
                  <a:pt x="1793485" y="2878164"/>
                  <a:pt x="1749818" y="2895456"/>
                  <a:pt x="1705336" y="2897897"/>
                </a:cubicBezTo>
                <a:cubicBezTo>
                  <a:pt x="1690509" y="2898711"/>
                  <a:pt x="1675681" y="2899525"/>
                  <a:pt x="1674051" y="2869824"/>
                </a:cubicBezTo>
                <a:cubicBezTo>
                  <a:pt x="1654334" y="2781531"/>
                  <a:pt x="1654334" y="2781531"/>
                  <a:pt x="1654334" y="2781531"/>
                </a:cubicBezTo>
                <a:cubicBezTo>
                  <a:pt x="1609852" y="2783973"/>
                  <a:pt x="1581013" y="2800452"/>
                  <a:pt x="1536531" y="2802893"/>
                </a:cubicBezTo>
                <a:cubicBezTo>
                  <a:pt x="1506876" y="2804521"/>
                  <a:pt x="1461579" y="2792111"/>
                  <a:pt x="1431925" y="2793738"/>
                </a:cubicBezTo>
                <a:cubicBezTo>
                  <a:pt x="1421988" y="2883658"/>
                  <a:pt x="1421988" y="2883658"/>
                  <a:pt x="1421988" y="2883658"/>
                </a:cubicBezTo>
                <a:cubicBezTo>
                  <a:pt x="1408791" y="2914173"/>
                  <a:pt x="1393963" y="2914987"/>
                  <a:pt x="1379137" y="2915801"/>
                </a:cubicBezTo>
                <a:cubicBezTo>
                  <a:pt x="1334655" y="2918242"/>
                  <a:pt x="1289358" y="2905833"/>
                  <a:pt x="1259703" y="2907460"/>
                </a:cubicBezTo>
                <a:cubicBezTo>
                  <a:pt x="1230049" y="2909088"/>
                  <a:pt x="1229234" y="2894237"/>
                  <a:pt x="1227604" y="2864535"/>
                </a:cubicBezTo>
                <a:cubicBezTo>
                  <a:pt x="1237540" y="2774616"/>
                  <a:pt x="1237540" y="2774616"/>
                  <a:pt x="1237540" y="2774616"/>
                </a:cubicBezTo>
                <a:cubicBezTo>
                  <a:pt x="1162588" y="2763834"/>
                  <a:pt x="1087638" y="2753053"/>
                  <a:pt x="1011871" y="2727419"/>
                </a:cubicBezTo>
                <a:cubicBezTo>
                  <a:pt x="971465" y="2804115"/>
                  <a:pt x="971465" y="2804115"/>
                  <a:pt x="971465" y="2804115"/>
                </a:cubicBezTo>
                <a:cubicBezTo>
                  <a:pt x="972280" y="2818966"/>
                  <a:pt x="957452" y="2819779"/>
                  <a:pt x="942625" y="2820593"/>
                </a:cubicBezTo>
                <a:cubicBezTo>
                  <a:pt x="942625" y="2820593"/>
                  <a:pt x="942625" y="2820593"/>
                  <a:pt x="927798" y="2821407"/>
                </a:cubicBezTo>
                <a:cubicBezTo>
                  <a:pt x="897328" y="2808184"/>
                  <a:pt x="852031" y="2795775"/>
                  <a:pt x="820746" y="2767701"/>
                </a:cubicBezTo>
                <a:cubicBezTo>
                  <a:pt x="805919" y="2768515"/>
                  <a:pt x="789462" y="2739626"/>
                  <a:pt x="803474" y="2723962"/>
                </a:cubicBezTo>
                <a:cubicBezTo>
                  <a:pt x="829054" y="2648080"/>
                  <a:pt x="829054" y="2648080"/>
                  <a:pt x="829054" y="2648080"/>
                </a:cubicBezTo>
                <a:cubicBezTo>
                  <a:pt x="767299" y="2606782"/>
                  <a:pt x="705545" y="2565485"/>
                  <a:pt x="643791" y="2524187"/>
                </a:cubicBezTo>
                <a:cubicBezTo>
                  <a:pt x="587741" y="2586846"/>
                  <a:pt x="587741" y="2586846"/>
                  <a:pt x="587741" y="2586846"/>
                </a:cubicBezTo>
                <a:cubicBezTo>
                  <a:pt x="573730" y="2602510"/>
                  <a:pt x="573730" y="2602510"/>
                  <a:pt x="558902" y="2603324"/>
                </a:cubicBezTo>
                <a:cubicBezTo>
                  <a:pt x="544075" y="2604138"/>
                  <a:pt x="544075" y="2604138"/>
                  <a:pt x="528432" y="2590101"/>
                </a:cubicBezTo>
                <a:cubicBezTo>
                  <a:pt x="497148" y="2562027"/>
                  <a:pt x="465863" y="2533953"/>
                  <a:pt x="434578" y="2505879"/>
                </a:cubicBezTo>
                <a:cubicBezTo>
                  <a:pt x="433763" y="2491028"/>
                  <a:pt x="432948" y="2476177"/>
                  <a:pt x="432133" y="2461326"/>
                </a:cubicBezTo>
                <a:cubicBezTo>
                  <a:pt x="503009" y="2397853"/>
                  <a:pt x="503009" y="2397853"/>
                  <a:pt x="503009" y="2397853"/>
                </a:cubicBezTo>
                <a:cubicBezTo>
                  <a:pt x="440440" y="2341706"/>
                  <a:pt x="392697" y="2284744"/>
                  <a:pt x="358968" y="2212117"/>
                </a:cubicBezTo>
                <a:cubicBezTo>
                  <a:pt x="272450" y="2261552"/>
                  <a:pt x="272450" y="2261552"/>
                  <a:pt x="272450" y="2261552"/>
                </a:cubicBezTo>
                <a:cubicBezTo>
                  <a:pt x="272450" y="2261552"/>
                  <a:pt x="257622" y="2262365"/>
                  <a:pt x="257622" y="2262365"/>
                </a:cubicBezTo>
                <a:cubicBezTo>
                  <a:pt x="242794" y="2263179"/>
                  <a:pt x="227968" y="2263993"/>
                  <a:pt x="227153" y="2249142"/>
                </a:cubicBezTo>
                <a:cubicBezTo>
                  <a:pt x="210695" y="2220255"/>
                  <a:pt x="178595" y="2177329"/>
                  <a:pt x="162138" y="2148442"/>
                </a:cubicBezTo>
                <a:cubicBezTo>
                  <a:pt x="160508" y="2118740"/>
                  <a:pt x="159693" y="2103889"/>
                  <a:pt x="174520" y="2103075"/>
                </a:cubicBezTo>
                <a:cubicBezTo>
                  <a:pt x="261039" y="2053640"/>
                  <a:pt x="261039" y="2053640"/>
                  <a:pt x="261039" y="2053640"/>
                </a:cubicBezTo>
                <a:cubicBezTo>
                  <a:pt x="227308" y="1981013"/>
                  <a:pt x="193578" y="1908386"/>
                  <a:pt x="174676" y="1834946"/>
                </a:cubicBezTo>
                <a:cubicBezTo>
                  <a:pt x="86527" y="1854680"/>
                  <a:pt x="86527" y="1854680"/>
                  <a:pt x="86527" y="1854680"/>
                </a:cubicBezTo>
                <a:cubicBezTo>
                  <a:pt x="71701" y="1855494"/>
                  <a:pt x="71701" y="1855494"/>
                  <a:pt x="71701" y="1855494"/>
                </a:cubicBezTo>
                <a:cubicBezTo>
                  <a:pt x="56873" y="1856308"/>
                  <a:pt x="41230" y="1842270"/>
                  <a:pt x="40415" y="1827419"/>
                </a:cubicBezTo>
                <a:cubicBezTo>
                  <a:pt x="37970" y="1782867"/>
                  <a:pt x="21513" y="1753979"/>
                  <a:pt x="19068" y="1709427"/>
                </a:cubicBezTo>
                <a:cubicBezTo>
                  <a:pt x="17438" y="1679724"/>
                  <a:pt x="16622" y="1664874"/>
                  <a:pt x="46277" y="1663246"/>
                </a:cubicBezTo>
                <a:cubicBezTo>
                  <a:pt x="134426" y="1643513"/>
                  <a:pt x="134426" y="1643513"/>
                  <a:pt x="134426" y="1643513"/>
                </a:cubicBezTo>
                <a:cubicBezTo>
                  <a:pt x="132796" y="1613811"/>
                  <a:pt x="115523" y="1570072"/>
                  <a:pt x="113078" y="1525519"/>
                </a:cubicBezTo>
                <a:cubicBezTo>
                  <a:pt x="111447" y="1495818"/>
                  <a:pt x="123830" y="1450451"/>
                  <a:pt x="122200" y="1420750"/>
                </a:cubicBezTo>
                <a:cubicBezTo>
                  <a:pt x="32420" y="1410781"/>
                  <a:pt x="32420" y="1410781"/>
                  <a:pt x="32420" y="1410781"/>
                </a:cubicBezTo>
                <a:cubicBezTo>
                  <a:pt x="1951" y="1397558"/>
                  <a:pt x="1136" y="1382707"/>
                  <a:pt x="321" y="1367857"/>
                </a:cubicBezTo>
                <a:cubicBezTo>
                  <a:pt x="-2124" y="1323304"/>
                  <a:pt x="10257" y="1277938"/>
                  <a:pt x="8627" y="1248236"/>
                </a:cubicBezTo>
                <a:cubicBezTo>
                  <a:pt x="7812" y="1233385"/>
                  <a:pt x="21825" y="1217721"/>
                  <a:pt x="36652" y="1216907"/>
                </a:cubicBezTo>
                <a:cubicBezTo>
                  <a:pt x="36652" y="1216907"/>
                  <a:pt x="36652" y="1216907"/>
                  <a:pt x="51479" y="1216093"/>
                </a:cubicBezTo>
                <a:cubicBezTo>
                  <a:pt x="141258" y="1226061"/>
                  <a:pt x="141258" y="1226061"/>
                  <a:pt x="141258" y="1226061"/>
                </a:cubicBezTo>
                <a:cubicBezTo>
                  <a:pt x="152009" y="1150993"/>
                  <a:pt x="177588" y="1075111"/>
                  <a:pt x="203168" y="999229"/>
                </a:cubicBezTo>
                <a:cubicBezTo>
                  <a:pt x="111759" y="959559"/>
                  <a:pt x="111759" y="959559"/>
                  <a:pt x="111759" y="959559"/>
                </a:cubicBezTo>
                <a:cubicBezTo>
                  <a:pt x="96932" y="960373"/>
                  <a:pt x="95302" y="930672"/>
                  <a:pt x="94487" y="915821"/>
                </a:cubicBezTo>
                <a:cubicBezTo>
                  <a:pt x="107684" y="885305"/>
                  <a:pt x="134893" y="839125"/>
                  <a:pt x="148090" y="808609"/>
                </a:cubicBezTo>
                <a:cubicBezTo>
                  <a:pt x="147275" y="793759"/>
                  <a:pt x="162102" y="792945"/>
                  <a:pt x="176929" y="792131"/>
                </a:cubicBezTo>
                <a:cubicBezTo>
                  <a:pt x="176929" y="792131"/>
                  <a:pt x="191757" y="791317"/>
                  <a:pt x="191757" y="791317"/>
                </a:cubicBezTo>
                <a:cubicBezTo>
                  <a:pt x="282350" y="816136"/>
                  <a:pt x="282350" y="816136"/>
                  <a:pt x="282350" y="816136"/>
                </a:cubicBezTo>
                <a:cubicBezTo>
                  <a:pt x="308744" y="755106"/>
                  <a:pt x="349966" y="693261"/>
                  <a:pt x="406014" y="630602"/>
                </a:cubicBezTo>
                <a:cubicBezTo>
                  <a:pt x="328618" y="575267"/>
                  <a:pt x="328618" y="575267"/>
                  <a:pt x="328618" y="575267"/>
                </a:cubicBezTo>
                <a:cubicBezTo>
                  <a:pt x="327803" y="560417"/>
                  <a:pt x="326172" y="530714"/>
                  <a:pt x="326172" y="530714"/>
                </a:cubicBezTo>
                <a:cubicBezTo>
                  <a:pt x="353383" y="484535"/>
                  <a:pt x="381407" y="453205"/>
                  <a:pt x="410246" y="436727"/>
                </a:cubicBezTo>
                <a:cubicBezTo>
                  <a:pt x="424259" y="421062"/>
                  <a:pt x="424259" y="421062"/>
                  <a:pt x="439085" y="420249"/>
                </a:cubicBezTo>
                <a:cubicBezTo>
                  <a:pt x="453913" y="419435"/>
                  <a:pt x="453913" y="419435"/>
                  <a:pt x="469555" y="433472"/>
                </a:cubicBezTo>
                <a:cubicBezTo>
                  <a:pt x="532125" y="489620"/>
                  <a:pt x="532125" y="489620"/>
                  <a:pt x="532125" y="489620"/>
                </a:cubicBezTo>
                <a:cubicBezTo>
                  <a:pt x="588988" y="441812"/>
                  <a:pt x="645852" y="394005"/>
                  <a:pt x="702716" y="346197"/>
                </a:cubicBezTo>
                <a:cubicBezTo>
                  <a:pt x="668171" y="258720"/>
                  <a:pt x="668171" y="258720"/>
                  <a:pt x="668171" y="258720"/>
                </a:cubicBezTo>
                <a:cubicBezTo>
                  <a:pt x="652529" y="244683"/>
                  <a:pt x="666540" y="229018"/>
                  <a:pt x="681368" y="228205"/>
                </a:cubicBezTo>
                <a:cubicBezTo>
                  <a:pt x="709392" y="196875"/>
                  <a:pt x="753059" y="179583"/>
                  <a:pt x="781899" y="163104"/>
                </a:cubicBezTo>
                <a:cubicBezTo>
                  <a:pt x="796726" y="162291"/>
                  <a:pt x="795911" y="147440"/>
                  <a:pt x="795911" y="147440"/>
                </a:cubicBezTo>
                <a:cubicBezTo>
                  <a:pt x="810738" y="146626"/>
                  <a:pt x="826381" y="160663"/>
                  <a:pt x="827196" y="175514"/>
                </a:cubicBezTo>
                <a:cubicBezTo>
                  <a:pt x="875753" y="247327"/>
                  <a:pt x="875753" y="247327"/>
                  <a:pt x="875753" y="247327"/>
                </a:cubicBezTo>
                <a:cubicBezTo>
                  <a:pt x="948259" y="213556"/>
                  <a:pt x="1021580" y="194636"/>
                  <a:pt x="1094901" y="175716"/>
                </a:cubicBezTo>
                <a:cubicBezTo>
                  <a:pt x="1074369" y="72575"/>
                  <a:pt x="1074369" y="72575"/>
                  <a:pt x="1074369" y="72575"/>
                </a:cubicBezTo>
                <a:cubicBezTo>
                  <a:pt x="1073554" y="57723"/>
                  <a:pt x="1072739" y="42872"/>
                  <a:pt x="1102393" y="41245"/>
                </a:cubicBezTo>
                <a:cubicBezTo>
                  <a:pt x="1131232" y="24766"/>
                  <a:pt x="1175714" y="22325"/>
                  <a:pt x="1220197" y="19884"/>
                </a:cubicBezTo>
                <a:cubicBezTo>
                  <a:pt x="1235023" y="19070"/>
                  <a:pt x="1249851" y="18256"/>
                  <a:pt x="1265493" y="32293"/>
                </a:cubicBezTo>
                <a:cubicBezTo>
                  <a:pt x="1285211" y="120585"/>
                  <a:pt x="1285211" y="120585"/>
                  <a:pt x="1285211" y="120585"/>
                </a:cubicBezTo>
                <a:cubicBezTo>
                  <a:pt x="1314865" y="118958"/>
                  <a:pt x="1359347" y="116516"/>
                  <a:pt x="1389002" y="114889"/>
                </a:cubicBezTo>
                <a:cubicBezTo>
                  <a:pt x="1433484" y="112447"/>
                  <a:pt x="1463138" y="110820"/>
                  <a:pt x="1507620" y="108378"/>
                </a:cubicBezTo>
                <a:cubicBezTo>
                  <a:pt x="1517556" y="18459"/>
                  <a:pt x="1517556" y="18459"/>
                  <a:pt x="1517556" y="18459"/>
                </a:cubicBezTo>
                <a:cubicBezTo>
                  <a:pt x="1516741" y="3608"/>
                  <a:pt x="1531569" y="2794"/>
                  <a:pt x="1546396" y="1981"/>
                </a:cubicBezTo>
                <a:cubicBezTo>
                  <a:pt x="1568637" y="760"/>
                  <a:pt x="1590878" y="-461"/>
                  <a:pt x="1613221" y="175"/>
                </a:cubicBezTo>
                <a:close/>
              </a:path>
            </a:pathLst>
          </a:custGeom>
          <a:solidFill>
            <a:srgbClr val="385085">
              <a:alpha val="80000"/>
            </a:srgbClr>
          </a:solidFill>
          <a:ln w="12700" cap="flat" cmpd="sng" algn="ctr">
            <a:noFill/>
            <a:prstDash val="solid"/>
          </a:ln>
          <a:effectLst/>
        </p:spPr>
        <p:txBody>
          <a:bodyPr rtlCol="0" anchor="ctr"/>
          <a:lstStyle/>
          <a:p>
            <a:pPr algn="ctr" defTabSz="2438340"/>
            <a:endParaRPr lang="en-US" sz="1000" kern="0">
              <a:solidFill>
                <a:srgbClr val="FFFFFF"/>
              </a:solidFill>
            </a:endParaRPr>
          </a:p>
        </p:txBody>
      </p:sp>
      <p:sp>
        <p:nvSpPr>
          <p:cNvPr id="3" name="Freeform 2">
            <a:extLst>
              <a:ext uri="{FF2B5EF4-FFF2-40B4-BE49-F238E27FC236}">
                <a16:creationId xmlns:a16="http://schemas.microsoft.com/office/drawing/2014/main" id="{8E6E1EC0-2E29-1A9A-4C18-11E1AF66DE9F}"/>
              </a:ext>
            </a:extLst>
          </p:cNvPr>
          <p:cNvSpPr/>
          <p:nvPr/>
        </p:nvSpPr>
        <p:spPr>
          <a:xfrm>
            <a:off x="450167" y="2014050"/>
            <a:ext cx="1913396" cy="1915471"/>
          </a:xfrm>
          <a:custGeom>
            <a:avLst/>
            <a:gdLst>
              <a:gd name="connsiteX0" fmla="*/ 1023196 w 2154125"/>
              <a:gd name="connsiteY0" fmla="*/ 1167 h 2156460"/>
              <a:gd name="connsiteX1" fmla="*/ 1060649 w 2154125"/>
              <a:gd name="connsiteY1" fmla="*/ 20246 h 2156460"/>
              <a:gd name="connsiteX2" fmla="*/ 1073847 w 2154125"/>
              <a:gd name="connsiteY2" fmla="*/ 156693 h 2156460"/>
              <a:gd name="connsiteX3" fmla="*/ 1219364 w 2154125"/>
              <a:gd name="connsiteY3" fmla="*/ 171854 h 2156460"/>
              <a:gd name="connsiteX4" fmla="*/ 1253137 w 2154125"/>
              <a:gd name="connsiteY4" fmla="*/ 35749 h 2156460"/>
              <a:gd name="connsiteX5" fmla="*/ 1276777 w 2154125"/>
              <a:gd name="connsiteY5" fmla="*/ 12411 h 2156460"/>
              <a:gd name="connsiteX6" fmla="*/ 1295504 w 2154125"/>
              <a:gd name="connsiteY6" fmla="*/ 21950 h 2156460"/>
              <a:gd name="connsiteX7" fmla="*/ 1431503 w 2154125"/>
              <a:gd name="connsiteY7" fmla="*/ 55850 h 2156460"/>
              <a:gd name="connsiteX8" fmla="*/ 1459439 w 2154125"/>
              <a:gd name="connsiteY8" fmla="*/ 93667 h 2156460"/>
              <a:gd name="connsiteX9" fmla="*/ 1425666 w 2154125"/>
              <a:gd name="connsiteY9" fmla="*/ 229773 h 2156460"/>
              <a:gd name="connsiteX10" fmla="*/ 1552149 w 2154125"/>
              <a:gd name="connsiteY10" fmla="*/ 282410 h 2156460"/>
              <a:gd name="connsiteX11" fmla="*/ 1646707 w 2154125"/>
              <a:gd name="connsiteY11" fmla="*/ 189061 h 2156460"/>
              <a:gd name="connsiteX12" fmla="*/ 1656224 w 2154125"/>
              <a:gd name="connsiteY12" fmla="*/ 170323 h 2156460"/>
              <a:gd name="connsiteX13" fmla="*/ 1689073 w 2154125"/>
              <a:gd name="connsiteY13" fmla="*/ 175264 h 2156460"/>
              <a:gd name="connsiteX14" fmla="*/ 1796521 w 2154125"/>
              <a:gd name="connsiteY14" fmla="*/ 265377 h 2156460"/>
              <a:gd name="connsiteX15" fmla="*/ 1810335 w 2154125"/>
              <a:gd name="connsiteY15" fmla="*/ 307792 h 2156460"/>
              <a:gd name="connsiteX16" fmla="*/ 1724986 w 2154125"/>
              <a:gd name="connsiteY16" fmla="*/ 429419 h 2156460"/>
              <a:gd name="connsiteX17" fmla="*/ 1818313 w 2154125"/>
              <a:gd name="connsiteY17" fmla="*/ 524131 h 2156460"/>
              <a:gd name="connsiteX18" fmla="*/ 1822918 w 2154125"/>
              <a:gd name="connsiteY18" fmla="*/ 538270 h 2156460"/>
              <a:gd name="connsiteX19" fmla="*/ 1940807 w 2154125"/>
              <a:gd name="connsiteY19" fmla="*/ 468599 h 2156460"/>
              <a:gd name="connsiteX20" fmla="*/ 1978260 w 2154125"/>
              <a:gd name="connsiteY20" fmla="*/ 487678 h 2156460"/>
              <a:gd name="connsiteX21" fmla="*/ 2047947 w 2154125"/>
              <a:gd name="connsiteY21" fmla="*/ 605728 h 2156460"/>
              <a:gd name="connsiteX22" fmla="*/ 2047638 w 2154125"/>
              <a:gd name="connsiteY22" fmla="*/ 652743 h 2156460"/>
              <a:gd name="connsiteX23" fmla="*/ 1929749 w 2154125"/>
              <a:gd name="connsiteY23" fmla="*/ 722414 h 2156460"/>
              <a:gd name="connsiteX24" fmla="*/ 1975796 w 2154125"/>
              <a:gd name="connsiteY24" fmla="*/ 863801 h 2156460"/>
              <a:gd name="connsiteX25" fmla="*/ 2112104 w 2154125"/>
              <a:gd name="connsiteY25" fmla="*/ 850685 h 2156460"/>
              <a:gd name="connsiteX26" fmla="*/ 2135436 w 2154125"/>
              <a:gd name="connsiteY26" fmla="*/ 874364 h 2156460"/>
              <a:gd name="connsiteX27" fmla="*/ 2153238 w 2154125"/>
              <a:gd name="connsiteY27" fmla="*/ 1024948 h 2156460"/>
              <a:gd name="connsiteX28" fmla="*/ 2129598 w 2154125"/>
              <a:gd name="connsiteY28" fmla="*/ 1048286 h 2156460"/>
              <a:gd name="connsiteX29" fmla="*/ 1997896 w 2154125"/>
              <a:gd name="connsiteY29" fmla="*/ 1075540 h 2156460"/>
              <a:gd name="connsiteX30" fmla="*/ 1992366 w 2154125"/>
              <a:gd name="connsiteY30" fmla="*/ 1202448 h 2156460"/>
              <a:gd name="connsiteX31" fmla="*/ 1982850 w 2154125"/>
              <a:gd name="connsiteY31" fmla="*/ 1221186 h 2156460"/>
              <a:gd name="connsiteX32" fmla="*/ 2104727 w 2154125"/>
              <a:gd name="connsiteY32" fmla="*/ 1259685 h 2156460"/>
              <a:gd name="connsiteX33" fmla="*/ 2132663 w 2154125"/>
              <a:gd name="connsiteY33" fmla="*/ 1297501 h 2156460"/>
              <a:gd name="connsiteX34" fmla="*/ 2098890 w 2154125"/>
              <a:gd name="connsiteY34" fmla="*/ 1433608 h 2156460"/>
              <a:gd name="connsiteX35" fmla="*/ 2075252 w 2154125"/>
              <a:gd name="connsiteY35" fmla="*/ 1456944 h 2156460"/>
              <a:gd name="connsiteX36" fmla="*/ 2061130 w 2154125"/>
              <a:gd name="connsiteY36" fmla="*/ 1461544 h 2156460"/>
              <a:gd name="connsiteX37" fmla="*/ 1925130 w 2154125"/>
              <a:gd name="connsiteY37" fmla="*/ 1427644 h 2156460"/>
              <a:gd name="connsiteX38" fmla="*/ 1858508 w 2154125"/>
              <a:gd name="connsiteY38" fmla="*/ 1558810 h 2156460"/>
              <a:gd name="connsiteX39" fmla="*/ 1961351 w 2154125"/>
              <a:gd name="connsiteY39" fmla="*/ 1634785 h 2156460"/>
              <a:gd name="connsiteX40" fmla="*/ 1961043 w 2154125"/>
              <a:gd name="connsiteY40" fmla="*/ 1681800 h 2156460"/>
              <a:gd name="connsiteX41" fmla="*/ 1875695 w 2154125"/>
              <a:gd name="connsiteY41" fmla="*/ 1803427 h 2156460"/>
              <a:gd name="connsiteX42" fmla="*/ 1861573 w 2154125"/>
              <a:gd name="connsiteY42" fmla="*/ 1808026 h 2156460"/>
              <a:gd name="connsiteX43" fmla="*/ 1828723 w 2154125"/>
              <a:gd name="connsiteY43" fmla="*/ 1803086 h 2156460"/>
              <a:gd name="connsiteX44" fmla="*/ 1725880 w 2154125"/>
              <a:gd name="connsiteY44" fmla="*/ 1727112 h 2156460"/>
              <a:gd name="connsiteX45" fmla="*/ 1626718 w 2154125"/>
              <a:gd name="connsiteY45" fmla="*/ 1806322 h 2156460"/>
              <a:gd name="connsiteX46" fmla="*/ 1617201 w 2154125"/>
              <a:gd name="connsiteY46" fmla="*/ 1825060 h 2156460"/>
              <a:gd name="connsiteX47" fmla="*/ 1682283 w 2154125"/>
              <a:gd name="connsiteY47" fmla="*/ 1928971 h 2156460"/>
              <a:gd name="connsiteX48" fmla="*/ 1667853 w 2154125"/>
              <a:gd name="connsiteY48" fmla="*/ 1980585 h 2156460"/>
              <a:gd name="connsiteX49" fmla="*/ 1535842 w 2154125"/>
              <a:gd name="connsiteY49" fmla="*/ 2054855 h 2156460"/>
              <a:gd name="connsiteX50" fmla="*/ 1498388 w 2154125"/>
              <a:gd name="connsiteY50" fmla="*/ 2035776 h 2156460"/>
              <a:gd name="connsiteX51" fmla="*/ 1428702 w 2154125"/>
              <a:gd name="connsiteY51" fmla="*/ 1917727 h 2156460"/>
              <a:gd name="connsiteX52" fmla="*/ 1362696 w 2154125"/>
              <a:gd name="connsiteY52" fmla="*/ 1954862 h 2156460"/>
              <a:gd name="connsiteX53" fmla="*/ 1287481 w 2154125"/>
              <a:gd name="connsiteY53" fmla="*/ 1963719 h 2156460"/>
              <a:gd name="connsiteX54" fmla="*/ 1300679 w 2154125"/>
              <a:gd name="connsiteY54" fmla="*/ 2100166 h 2156460"/>
              <a:gd name="connsiteX55" fmla="*/ 1281645 w 2154125"/>
              <a:gd name="connsiteY55" fmla="*/ 2137642 h 2156460"/>
              <a:gd name="connsiteX56" fmla="*/ 1131214 w 2154125"/>
              <a:gd name="connsiteY56" fmla="*/ 2155358 h 2156460"/>
              <a:gd name="connsiteX57" fmla="*/ 1089156 w 2154125"/>
              <a:gd name="connsiteY57" fmla="*/ 2122140 h 2156460"/>
              <a:gd name="connsiteX58" fmla="*/ 1080563 w 2154125"/>
              <a:gd name="connsiteY58" fmla="*/ 1999832 h 2156460"/>
              <a:gd name="connsiteX59" fmla="*/ 935046 w 2154125"/>
              <a:gd name="connsiteY59" fmla="*/ 1984671 h 2156460"/>
              <a:gd name="connsiteX60" fmla="*/ 896668 w 2154125"/>
              <a:gd name="connsiteY60" fmla="*/ 2106638 h 2156460"/>
              <a:gd name="connsiteX61" fmla="*/ 873028 w 2154125"/>
              <a:gd name="connsiteY61" fmla="*/ 2129975 h 2156460"/>
              <a:gd name="connsiteX62" fmla="*/ 858906 w 2154125"/>
              <a:gd name="connsiteY62" fmla="*/ 2134575 h 2156460"/>
              <a:gd name="connsiteX63" fmla="*/ 708785 w 2154125"/>
              <a:gd name="connsiteY63" fmla="*/ 2105274 h 2156460"/>
              <a:gd name="connsiteX64" fmla="*/ 694971 w 2154125"/>
              <a:gd name="connsiteY64" fmla="*/ 2062859 h 2156460"/>
              <a:gd name="connsiteX65" fmla="*/ 728744 w 2154125"/>
              <a:gd name="connsiteY65" fmla="*/ 1926752 h 2156460"/>
              <a:gd name="connsiteX66" fmla="*/ 597656 w 2154125"/>
              <a:gd name="connsiteY66" fmla="*/ 1859976 h 2156460"/>
              <a:gd name="connsiteX67" fmla="*/ 507703 w 2154125"/>
              <a:gd name="connsiteY67" fmla="*/ 1967464 h 2156460"/>
              <a:gd name="connsiteX68" fmla="*/ 493581 w 2154125"/>
              <a:gd name="connsiteY68" fmla="*/ 1972064 h 2156460"/>
              <a:gd name="connsiteX69" fmla="*/ 460732 w 2154125"/>
              <a:gd name="connsiteY69" fmla="*/ 1967124 h 2156460"/>
              <a:gd name="connsiteX70" fmla="*/ 353284 w 2154125"/>
              <a:gd name="connsiteY70" fmla="*/ 1877009 h 2156460"/>
              <a:gd name="connsiteX71" fmla="*/ 339470 w 2154125"/>
              <a:gd name="connsiteY71" fmla="*/ 1834594 h 2156460"/>
              <a:gd name="connsiteX72" fmla="*/ 429424 w 2154125"/>
              <a:gd name="connsiteY72" fmla="*/ 1727107 h 2156460"/>
              <a:gd name="connsiteX73" fmla="*/ 336097 w 2154125"/>
              <a:gd name="connsiteY73" fmla="*/ 1632394 h 2156460"/>
              <a:gd name="connsiteX74" fmla="*/ 331493 w 2154125"/>
              <a:gd name="connsiteY74" fmla="*/ 1618255 h 2156460"/>
              <a:gd name="connsiteX75" fmla="*/ 208999 w 2154125"/>
              <a:gd name="connsiteY75" fmla="*/ 1673787 h 2156460"/>
              <a:gd name="connsiteX76" fmla="*/ 162028 w 2154125"/>
              <a:gd name="connsiteY76" fmla="*/ 1673447 h 2156460"/>
              <a:gd name="connsiteX77" fmla="*/ 101860 w 2154125"/>
              <a:gd name="connsiteY77" fmla="*/ 1536658 h 2156460"/>
              <a:gd name="connsiteX78" fmla="*/ 106771 w 2154125"/>
              <a:gd name="connsiteY78" fmla="*/ 1503782 h 2156460"/>
              <a:gd name="connsiteX79" fmla="*/ 224660 w 2154125"/>
              <a:gd name="connsiteY79" fmla="*/ 1434111 h 2156460"/>
              <a:gd name="connsiteX80" fmla="*/ 178614 w 2154125"/>
              <a:gd name="connsiteY80" fmla="*/ 1292724 h 2156460"/>
              <a:gd name="connsiteX81" fmla="*/ 42306 w 2154125"/>
              <a:gd name="connsiteY81" fmla="*/ 1305840 h 2156460"/>
              <a:gd name="connsiteX82" fmla="*/ 14371 w 2154125"/>
              <a:gd name="connsiteY82" fmla="*/ 1268023 h 2156460"/>
              <a:gd name="connsiteX83" fmla="*/ 1172 w 2154125"/>
              <a:gd name="connsiteY83" fmla="*/ 1131577 h 2156460"/>
              <a:gd name="connsiteX84" fmla="*/ 20207 w 2154125"/>
              <a:gd name="connsiteY84" fmla="*/ 1094100 h 2156460"/>
              <a:gd name="connsiteX85" fmla="*/ 156515 w 2154125"/>
              <a:gd name="connsiteY85" fmla="*/ 1080985 h 2156460"/>
              <a:gd name="connsiteX86" fmla="*/ 162044 w 2154125"/>
              <a:gd name="connsiteY86" fmla="*/ 954077 h 2156460"/>
              <a:gd name="connsiteX87" fmla="*/ 171560 w 2154125"/>
              <a:gd name="connsiteY87" fmla="*/ 935339 h 2156460"/>
              <a:gd name="connsiteX88" fmla="*/ 49682 w 2154125"/>
              <a:gd name="connsiteY88" fmla="*/ 896840 h 2156460"/>
              <a:gd name="connsiteX89" fmla="*/ 21747 w 2154125"/>
              <a:gd name="connsiteY89" fmla="*/ 859024 h 2156460"/>
              <a:gd name="connsiteX90" fmla="*/ 50915 w 2154125"/>
              <a:gd name="connsiteY90" fmla="*/ 708779 h 2156460"/>
              <a:gd name="connsiteX91" fmla="*/ 79158 w 2154125"/>
              <a:gd name="connsiteY91" fmla="*/ 699581 h 2156460"/>
              <a:gd name="connsiteX92" fmla="*/ 93280 w 2154125"/>
              <a:gd name="connsiteY92" fmla="*/ 694981 h 2156460"/>
              <a:gd name="connsiteX93" fmla="*/ 229281 w 2154125"/>
              <a:gd name="connsiteY93" fmla="*/ 728881 h 2156460"/>
              <a:gd name="connsiteX94" fmla="*/ 295903 w 2154125"/>
              <a:gd name="connsiteY94" fmla="*/ 597715 h 2156460"/>
              <a:gd name="connsiteX95" fmla="*/ 188455 w 2154125"/>
              <a:gd name="connsiteY95" fmla="*/ 507602 h 2156460"/>
              <a:gd name="connsiteX96" fmla="*/ 188763 w 2154125"/>
              <a:gd name="connsiteY96" fmla="*/ 460586 h 2156460"/>
              <a:gd name="connsiteX97" fmla="*/ 278715 w 2154125"/>
              <a:gd name="connsiteY97" fmla="*/ 353099 h 2156460"/>
              <a:gd name="connsiteX98" fmla="*/ 292837 w 2154125"/>
              <a:gd name="connsiteY98" fmla="*/ 348499 h 2156460"/>
              <a:gd name="connsiteX99" fmla="*/ 325687 w 2154125"/>
              <a:gd name="connsiteY99" fmla="*/ 353439 h 2156460"/>
              <a:gd name="connsiteX100" fmla="*/ 428530 w 2154125"/>
              <a:gd name="connsiteY100" fmla="*/ 429413 h 2156460"/>
              <a:gd name="connsiteX101" fmla="*/ 523087 w 2154125"/>
              <a:gd name="connsiteY101" fmla="*/ 336065 h 2156460"/>
              <a:gd name="connsiteX102" fmla="*/ 537209 w 2154125"/>
              <a:gd name="connsiteY102" fmla="*/ 331465 h 2156460"/>
              <a:gd name="connsiteX103" fmla="*/ 467523 w 2154125"/>
              <a:gd name="connsiteY103" fmla="*/ 213416 h 2156460"/>
              <a:gd name="connsiteX104" fmla="*/ 486557 w 2154125"/>
              <a:gd name="connsiteY104" fmla="*/ 175940 h 2156460"/>
              <a:gd name="connsiteX105" fmla="*/ 618568 w 2154125"/>
              <a:gd name="connsiteY105" fmla="*/ 101669 h 2156460"/>
              <a:gd name="connsiteX106" fmla="*/ 656022 w 2154125"/>
              <a:gd name="connsiteY106" fmla="*/ 120749 h 2156460"/>
              <a:gd name="connsiteX107" fmla="*/ 721103 w 2154125"/>
              <a:gd name="connsiteY107" fmla="*/ 224659 h 2156460"/>
              <a:gd name="connsiteX108" fmla="*/ 791714 w 2154125"/>
              <a:gd name="connsiteY108" fmla="*/ 201663 h 2156460"/>
              <a:gd name="connsiteX109" fmla="*/ 862324 w 2154125"/>
              <a:gd name="connsiteY109" fmla="*/ 178667 h 2156460"/>
              <a:gd name="connsiteX110" fmla="*/ 849126 w 2154125"/>
              <a:gd name="connsiteY110" fmla="*/ 42220 h 2156460"/>
              <a:gd name="connsiteX111" fmla="*/ 872765 w 2154125"/>
              <a:gd name="connsiteY111" fmla="*/ 18883 h 2156460"/>
              <a:gd name="connsiteX112" fmla="*/ 951549 w 2154125"/>
              <a:gd name="connsiteY112" fmla="*/ 2998 h 2156460"/>
              <a:gd name="connsiteX113" fmla="*/ 1023196 w 2154125"/>
              <a:gd name="connsiteY113" fmla="*/ 1167 h 2156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2154125" h="2156460">
                <a:moveTo>
                  <a:pt x="1023196" y="1167"/>
                </a:moveTo>
                <a:cubicBezTo>
                  <a:pt x="1037318" y="-3432"/>
                  <a:pt x="1056045" y="6107"/>
                  <a:pt x="1060649" y="20246"/>
                </a:cubicBezTo>
                <a:cubicBezTo>
                  <a:pt x="1073847" y="156693"/>
                  <a:pt x="1073847" y="156693"/>
                  <a:pt x="1073847" y="156693"/>
                </a:cubicBezTo>
                <a:cubicBezTo>
                  <a:pt x="1120818" y="157034"/>
                  <a:pt x="1167789" y="157375"/>
                  <a:pt x="1219364" y="171854"/>
                </a:cubicBezTo>
                <a:cubicBezTo>
                  <a:pt x="1253137" y="35749"/>
                  <a:pt x="1253137" y="35749"/>
                  <a:pt x="1253137" y="35749"/>
                </a:cubicBezTo>
                <a:cubicBezTo>
                  <a:pt x="1267260" y="31149"/>
                  <a:pt x="1262655" y="17010"/>
                  <a:pt x="1276777" y="12411"/>
                </a:cubicBezTo>
                <a:cubicBezTo>
                  <a:pt x="1276777" y="12411"/>
                  <a:pt x="1290899" y="7813"/>
                  <a:pt x="1295504" y="21950"/>
                </a:cubicBezTo>
                <a:cubicBezTo>
                  <a:pt x="1342474" y="22292"/>
                  <a:pt x="1394050" y="36771"/>
                  <a:pt x="1431503" y="55850"/>
                </a:cubicBezTo>
                <a:cubicBezTo>
                  <a:pt x="1450230" y="65389"/>
                  <a:pt x="1468957" y="74928"/>
                  <a:pt x="1459439" y="93667"/>
                </a:cubicBezTo>
                <a:cubicBezTo>
                  <a:pt x="1425666" y="229773"/>
                  <a:pt x="1425666" y="229773"/>
                  <a:pt x="1425666" y="229773"/>
                </a:cubicBezTo>
                <a:cubicBezTo>
                  <a:pt x="1477243" y="244253"/>
                  <a:pt x="1514695" y="263331"/>
                  <a:pt x="1552149" y="282410"/>
                </a:cubicBezTo>
                <a:cubicBezTo>
                  <a:pt x="1646707" y="189061"/>
                  <a:pt x="1646707" y="189061"/>
                  <a:pt x="1646707" y="189061"/>
                </a:cubicBezTo>
                <a:cubicBezTo>
                  <a:pt x="1642102" y="174922"/>
                  <a:pt x="1656224" y="170323"/>
                  <a:pt x="1656224" y="170323"/>
                </a:cubicBezTo>
                <a:cubicBezTo>
                  <a:pt x="1670346" y="165723"/>
                  <a:pt x="1674951" y="179862"/>
                  <a:pt x="1689073" y="175264"/>
                </a:cubicBezTo>
                <a:cubicBezTo>
                  <a:pt x="1731132" y="208481"/>
                  <a:pt x="1773189" y="241699"/>
                  <a:pt x="1796521" y="265377"/>
                </a:cubicBezTo>
                <a:cubicBezTo>
                  <a:pt x="1815248" y="274916"/>
                  <a:pt x="1824457" y="303194"/>
                  <a:pt x="1810335" y="307792"/>
                </a:cubicBezTo>
                <a:cubicBezTo>
                  <a:pt x="1724986" y="429419"/>
                  <a:pt x="1724986" y="429419"/>
                  <a:pt x="1724986" y="429419"/>
                </a:cubicBezTo>
                <a:cubicBezTo>
                  <a:pt x="1762440" y="448498"/>
                  <a:pt x="1790376" y="486314"/>
                  <a:pt x="1818313" y="524131"/>
                </a:cubicBezTo>
                <a:cubicBezTo>
                  <a:pt x="1818313" y="524131"/>
                  <a:pt x="1818313" y="524131"/>
                  <a:pt x="1822918" y="538270"/>
                </a:cubicBezTo>
                <a:cubicBezTo>
                  <a:pt x="1940807" y="468599"/>
                  <a:pt x="1940807" y="468599"/>
                  <a:pt x="1940807" y="468599"/>
                </a:cubicBezTo>
                <a:cubicBezTo>
                  <a:pt x="1954928" y="464000"/>
                  <a:pt x="1973655" y="473539"/>
                  <a:pt x="1978260" y="487678"/>
                </a:cubicBezTo>
                <a:cubicBezTo>
                  <a:pt x="2006196" y="525495"/>
                  <a:pt x="2034132" y="563312"/>
                  <a:pt x="2047947" y="605728"/>
                </a:cubicBezTo>
                <a:cubicBezTo>
                  <a:pt x="2071277" y="629407"/>
                  <a:pt x="2061760" y="648144"/>
                  <a:pt x="2047638" y="652743"/>
                </a:cubicBezTo>
                <a:cubicBezTo>
                  <a:pt x="1929749" y="722414"/>
                  <a:pt x="1929749" y="722414"/>
                  <a:pt x="1929749" y="722414"/>
                </a:cubicBezTo>
                <a:cubicBezTo>
                  <a:pt x="1943563" y="764830"/>
                  <a:pt x="1957377" y="807247"/>
                  <a:pt x="1975796" y="863801"/>
                </a:cubicBezTo>
                <a:cubicBezTo>
                  <a:pt x="2112104" y="850685"/>
                  <a:pt x="2112104" y="850685"/>
                  <a:pt x="2112104" y="850685"/>
                </a:cubicBezTo>
                <a:cubicBezTo>
                  <a:pt x="2126226" y="846086"/>
                  <a:pt x="2130831" y="860225"/>
                  <a:pt x="2135436" y="874364"/>
                </a:cubicBezTo>
                <a:cubicBezTo>
                  <a:pt x="2149249" y="916779"/>
                  <a:pt x="2153546" y="977934"/>
                  <a:pt x="2153238" y="1024948"/>
                </a:cubicBezTo>
                <a:cubicBezTo>
                  <a:pt x="2157843" y="1039087"/>
                  <a:pt x="2143720" y="1043687"/>
                  <a:pt x="2129598" y="1048286"/>
                </a:cubicBezTo>
                <a:cubicBezTo>
                  <a:pt x="1997896" y="1075540"/>
                  <a:pt x="1997896" y="1075540"/>
                  <a:pt x="1997896" y="1075540"/>
                </a:cubicBezTo>
                <a:cubicBezTo>
                  <a:pt x="1997588" y="1122556"/>
                  <a:pt x="1992675" y="1155433"/>
                  <a:pt x="1992366" y="1202448"/>
                </a:cubicBezTo>
                <a:cubicBezTo>
                  <a:pt x="1992366" y="1202448"/>
                  <a:pt x="1982850" y="1221186"/>
                  <a:pt x="1982850" y="1221186"/>
                </a:cubicBezTo>
                <a:cubicBezTo>
                  <a:pt x="2104727" y="1259685"/>
                  <a:pt x="2104727" y="1259685"/>
                  <a:pt x="2104727" y="1259685"/>
                </a:cubicBezTo>
                <a:cubicBezTo>
                  <a:pt x="2123454" y="1269224"/>
                  <a:pt x="2142181" y="1278764"/>
                  <a:pt x="2132663" y="1297501"/>
                </a:cubicBezTo>
                <a:cubicBezTo>
                  <a:pt x="2118233" y="1349116"/>
                  <a:pt x="2117925" y="1396131"/>
                  <a:pt x="2098890" y="1433608"/>
                </a:cubicBezTo>
                <a:cubicBezTo>
                  <a:pt x="2089373" y="1452346"/>
                  <a:pt x="2075252" y="1456944"/>
                  <a:pt x="2075252" y="1456944"/>
                </a:cubicBezTo>
                <a:cubicBezTo>
                  <a:pt x="2061130" y="1461544"/>
                  <a:pt x="2061130" y="1461544"/>
                  <a:pt x="2061130" y="1461544"/>
                </a:cubicBezTo>
                <a:cubicBezTo>
                  <a:pt x="1925130" y="1427644"/>
                  <a:pt x="1925130" y="1427644"/>
                  <a:pt x="1925130" y="1427644"/>
                </a:cubicBezTo>
                <a:cubicBezTo>
                  <a:pt x="1906095" y="1465121"/>
                  <a:pt x="1891665" y="1516735"/>
                  <a:pt x="1858508" y="1558810"/>
                </a:cubicBezTo>
                <a:cubicBezTo>
                  <a:pt x="1961351" y="1634785"/>
                  <a:pt x="1961351" y="1634785"/>
                  <a:pt x="1961351" y="1634785"/>
                </a:cubicBezTo>
                <a:cubicBezTo>
                  <a:pt x="1965955" y="1648923"/>
                  <a:pt x="1975165" y="1677201"/>
                  <a:pt x="1961043" y="1681800"/>
                </a:cubicBezTo>
                <a:cubicBezTo>
                  <a:pt x="1942008" y="1719277"/>
                  <a:pt x="1908852" y="1761352"/>
                  <a:pt x="1875695" y="1803427"/>
                </a:cubicBezTo>
                <a:cubicBezTo>
                  <a:pt x="1875695" y="1803427"/>
                  <a:pt x="1861573" y="1808026"/>
                  <a:pt x="1861573" y="1808026"/>
                </a:cubicBezTo>
                <a:cubicBezTo>
                  <a:pt x="1847450" y="1812625"/>
                  <a:pt x="1847450" y="1812625"/>
                  <a:pt x="1828723" y="1803086"/>
                </a:cubicBezTo>
                <a:cubicBezTo>
                  <a:pt x="1725880" y="1727112"/>
                  <a:pt x="1725880" y="1727112"/>
                  <a:pt x="1725880" y="1727112"/>
                </a:cubicBezTo>
                <a:cubicBezTo>
                  <a:pt x="1688120" y="1755048"/>
                  <a:pt x="1664480" y="1778385"/>
                  <a:pt x="1626718" y="1806322"/>
                </a:cubicBezTo>
                <a:cubicBezTo>
                  <a:pt x="1626718" y="1806322"/>
                  <a:pt x="1612596" y="1810921"/>
                  <a:pt x="1617201" y="1825060"/>
                </a:cubicBezTo>
                <a:cubicBezTo>
                  <a:pt x="1682283" y="1928971"/>
                  <a:pt x="1682283" y="1928971"/>
                  <a:pt x="1682283" y="1928971"/>
                </a:cubicBezTo>
                <a:cubicBezTo>
                  <a:pt x="1686887" y="1943109"/>
                  <a:pt x="1681974" y="1975986"/>
                  <a:pt x="1667853" y="1980585"/>
                </a:cubicBezTo>
                <a:cubicBezTo>
                  <a:pt x="1630091" y="2008522"/>
                  <a:pt x="1573603" y="2026919"/>
                  <a:pt x="1535842" y="2054855"/>
                </a:cubicBezTo>
                <a:cubicBezTo>
                  <a:pt x="1521720" y="2059454"/>
                  <a:pt x="1502993" y="2049915"/>
                  <a:pt x="1498388" y="2035776"/>
                </a:cubicBezTo>
                <a:cubicBezTo>
                  <a:pt x="1428702" y="1917727"/>
                  <a:pt x="1428702" y="1917727"/>
                  <a:pt x="1428702" y="1917727"/>
                </a:cubicBezTo>
                <a:cubicBezTo>
                  <a:pt x="1405062" y="1941064"/>
                  <a:pt x="1376818" y="1950262"/>
                  <a:pt x="1362696" y="1954862"/>
                </a:cubicBezTo>
                <a:cubicBezTo>
                  <a:pt x="1334451" y="1964061"/>
                  <a:pt x="1320330" y="1968659"/>
                  <a:pt x="1287481" y="1963719"/>
                </a:cubicBezTo>
                <a:cubicBezTo>
                  <a:pt x="1300679" y="2100166"/>
                  <a:pt x="1300679" y="2100166"/>
                  <a:pt x="1300679" y="2100166"/>
                </a:cubicBezTo>
                <a:cubicBezTo>
                  <a:pt x="1305284" y="2114305"/>
                  <a:pt x="1295767" y="2133042"/>
                  <a:pt x="1281645" y="2137642"/>
                </a:cubicBezTo>
                <a:cubicBezTo>
                  <a:pt x="1220551" y="2141901"/>
                  <a:pt x="1178186" y="2155698"/>
                  <a:pt x="1131214" y="2155358"/>
                </a:cubicBezTo>
                <a:cubicBezTo>
                  <a:pt x="1117092" y="2159957"/>
                  <a:pt x="1098365" y="2150418"/>
                  <a:pt x="1089156" y="2122140"/>
                </a:cubicBezTo>
                <a:cubicBezTo>
                  <a:pt x="1080563" y="1999832"/>
                  <a:pt x="1080563" y="1999832"/>
                  <a:pt x="1080563" y="1999832"/>
                </a:cubicBezTo>
                <a:cubicBezTo>
                  <a:pt x="1033592" y="1999491"/>
                  <a:pt x="986621" y="1999150"/>
                  <a:pt x="935046" y="1984671"/>
                </a:cubicBezTo>
                <a:cubicBezTo>
                  <a:pt x="896668" y="2106638"/>
                  <a:pt x="896668" y="2106638"/>
                  <a:pt x="896668" y="2106638"/>
                </a:cubicBezTo>
                <a:cubicBezTo>
                  <a:pt x="887151" y="2125376"/>
                  <a:pt x="887151" y="2125376"/>
                  <a:pt x="873028" y="2129975"/>
                </a:cubicBezTo>
                <a:cubicBezTo>
                  <a:pt x="858906" y="2134575"/>
                  <a:pt x="858906" y="2134575"/>
                  <a:pt x="858906" y="2134575"/>
                </a:cubicBezTo>
                <a:cubicBezTo>
                  <a:pt x="807331" y="2120095"/>
                  <a:pt x="755755" y="2105615"/>
                  <a:pt x="708785" y="2105274"/>
                </a:cubicBezTo>
                <a:cubicBezTo>
                  <a:pt x="704180" y="2091136"/>
                  <a:pt x="685453" y="2081596"/>
                  <a:pt x="694971" y="2062859"/>
                </a:cubicBezTo>
                <a:cubicBezTo>
                  <a:pt x="728744" y="1926752"/>
                  <a:pt x="728744" y="1926752"/>
                  <a:pt x="728744" y="1926752"/>
                </a:cubicBezTo>
                <a:cubicBezTo>
                  <a:pt x="677168" y="1912273"/>
                  <a:pt x="639715" y="1893194"/>
                  <a:pt x="597656" y="1859976"/>
                </a:cubicBezTo>
                <a:cubicBezTo>
                  <a:pt x="507703" y="1967464"/>
                  <a:pt x="507703" y="1967464"/>
                  <a:pt x="507703" y="1967464"/>
                </a:cubicBezTo>
                <a:cubicBezTo>
                  <a:pt x="507703" y="1967464"/>
                  <a:pt x="493581" y="1972064"/>
                  <a:pt x="493581" y="1972064"/>
                </a:cubicBezTo>
                <a:cubicBezTo>
                  <a:pt x="479459" y="1976663"/>
                  <a:pt x="479459" y="1976663"/>
                  <a:pt x="460732" y="1967124"/>
                </a:cubicBezTo>
                <a:cubicBezTo>
                  <a:pt x="423278" y="1948044"/>
                  <a:pt x="381221" y="1914826"/>
                  <a:pt x="353284" y="1877009"/>
                </a:cubicBezTo>
                <a:cubicBezTo>
                  <a:pt x="334557" y="1867470"/>
                  <a:pt x="329953" y="1853331"/>
                  <a:pt x="339470" y="1834594"/>
                </a:cubicBezTo>
                <a:cubicBezTo>
                  <a:pt x="429424" y="1727107"/>
                  <a:pt x="429424" y="1727107"/>
                  <a:pt x="429424" y="1727107"/>
                </a:cubicBezTo>
                <a:cubicBezTo>
                  <a:pt x="387365" y="1693889"/>
                  <a:pt x="364034" y="1670211"/>
                  <a:pt x="336097" y="1632394"/>
                </a:cubicBezTo>
                <a:cubicBezTo>
                  <a:pt x="336097" y="1632394"/>
                  <a:pt x="331493" y="1618255"/>
                  <a:pt x="331493" y="1618255"/>
                </a:cubicBezTo>
                <a:cubicBezTo>
                  <a:pt x="208999" y="1673787"/>
                  <a:pt x="208999" y="1673787"/>
                  <a:pt x="208999" y="1673787"/>
                </a:cubicBezTo>
                <a:cubicBezTo>
                  <a:pt x="194877" y="1678386"/>
                  <a:pt x="180755" y="1682986"/>
                  <a:pt x="162028" y="1673447"/>
                </a:cubicBezTo>
                <a:cubicBezTo>
                  <a:pt x="148214" y="1631030"/>
                  <a:pt x="115673" y="1579074"/>
                  <a:pt x="101860" y="1536658"/>
                </a:cubicBezTo>
                <a:cubicBezTo>
                  <a:pt x="83133" y="1527119"/>
                  <a:pt x="92650" y="1508381"/>
                  <a:pt x="106771" y="1503782"/>
                </a:cubicBezTo>
                <a:cubicBezTo>
                  <a:pt x="224660" y="1434111"/>
                  <a:pt x="224660" y="1434111"/>
                  <a:pt x="224660" y="1434111"/>
                </a:cubicBezTo>
                <a:cubicBezTo>
                  <a:pt x="206242" y="1377556"/>
                  <a:pt x="192428" y="1335140"/>
                  <a:pt x="178614" y="1292724"/>
                </a:cubicBezTo>
                <a:cubicBezTo>
                  <a:pt x="42306" y="1305840"/>
                  <a:pt x="42306" y="1305840"/>
                  <a:pt x="42306" y="1305840"/>
                </a:cubicBezTo>
                <a:cubicBezTo>
                  <a:pt x="28184" y="1310439"/>
                  <a:pt x="9458" y="1300900"/>
                  <a:pt x="14371" y="1268023"/>
                </a:cubicBezTo>
                <a:cubicBezTo>
                  <a:pt x="556" y="1225608"/>
                  <a:pt x="864" y="1178592"/>
                  <a:pt x="1172" y="1131577"/>
                </a:cubicBezTo>
                <a:cubicBezTo>
                  <a:pt x="-3433" y="1117438"/>
                  <a:pt x="6085" y="1098700"/>
                  <a:pt x="20207" y="1094100"/>
                </a:cubicBezTo>
                <a:cubicBezTo>
                  <a:pt x="156515" y="1080985"/>
                  <a:pt x="156515" y="1080985"/>
                  <a:pt x="156515" y="1080985"/>
                </a:cubicBezTo>
                <a:cubicBezTo>
                  <a:pt x="156823" y="1033969"/>
                  <a:pt x="157131" y="986953"/>
                  <a:pt x="162044" y="954077"/>
                </a:cubicBezTo>
                <a:cubicBezTo>
                  <a:pt x="157439" y="939938"/>
                  <a:pt x="171560" y="935339"/>
                  <a:pt x="171560" y="935339"/>
                </a:cubicBezTo>
                <a:cubicBezTo>
                  <a:pt x="49682" y="896840"/>
                  <a:pt x="49682" y="896840"/>
                  <a:pt x="49682" y="896840"/>
                </a:cubicBezTo>
                <a:cubicBezTo>
                  <a:pt x="30956" y="887301"/>
                  <a:pt x="12229" y="877761"/>
                  <a:pt x="21747" y="859024"/>
                </a:cubicBezTo>
                <a:cubicBezTo>
                  <a:pt x="36177" y="807409"/>
                  <a:pt x="36485" y="760394"/>
                  <a:pt x="50915" y="708779"/>
                </a:cubicBezTo>
                <a:cubicBezTo>
                  <a:pt x="65037" y="704179"/>
                  <a:pt x="65037" y="704179"/>
                  <a:pt x="79158" y="699581"/>
                </a:cubicBezTo>
                <a:cubicBezTo>
                  <a:pt x="93280" y="694981"/>
                  <a:pt x="93280" y="694981"/>
                  <a:pt x="93280" y="694981"/>
                </a:cubicBezTo>
                <a:cubicBezTo>
                  <a:pt x="229281" y="728881"/>
                  <a:pt x="229281" y="728881"/>
                  <a:pt x="229281" y="728881"/>
                </a:cubicBezTo>
                <a:cubicBezTo>
                  <a:pt x="243711" y="677266"/>
                  <a:pt x="262746" y="639790"/>
                  <a:pt x="295903" y="597715"/>
                </a:cubicBezTo>
                <a:cubicBezTo>
                  <a:pt x="188455" y="507602"/>
                  <a:pt x="188455" y="507602"/>
                  <a:pt x="188455" y="507602"/>
                </a:cubicBezTo>
                <a:cubicBezTo>
                  <a:pt x="169728" y="498062"/>
                  <a:pt x="179245" y="479324"/>
                  <a:pt x="188763" y="460586"/>
                </a:cubicBezTo>
                <a:cubicBezTo>
                  <a:pt x="207798" y="423111"/>
                  <a:pt x="240954" y="381035"/>
                  <a:pt x="278715" y="353099"/>
                </a:cubicBezTo>
                <a:cubicBezTo>
                  <a:pt x="278715" y="353099"/>
                  <a:pt x="292837" y="348499"/>
                  <a:pt x="292837" y="348499"/>
                </a:cubicBezTo>
                <a:cubicBezTo>
                  <a:pt x="306960" y="343900"/>
                  <a:pt x="306960" y="343900"/>
                  <a:pt x="325687" y="353439"/>
                </a:cubicBezTo>
                <a:cubicBezTo>
                  <a:pt x="428530" y="429413"/>
                  <a:pt x="428530" y="429413"/>
                  <a:pt x="428530" y="429413"/>
                </a:cubicBezTo>
                <a:cubicBezTo>
                  <a:pt x="447565" y="391938"/>
                  <a:pt x="485325" y="364002"/>
                  <a:pt x="523087" y="336065"/>
                </a:cubicBezTo>
                <a:cubicBezTo>
                  <a:pt x="523087" y="336065"/>
                  <a:pt x="537209" y="331465"/>
                  <a:pt x="537209" y="331465"/>
                </a:cubicBezTo>
                <a:cubicBezTo>
                  <a:pt x="467523" y="213416"/>
                  <a:pt x="467523" y="213416"/>
                  <a:pt x="467523" y="213416"/>
                </a:cubicBezTo>
                <a:cubicBezTo>
                  <a:pt x="462918" y="199277"/>
                  <a:pt x="472436" y="180539"/>
                  <a:pt x="486557" y="175940"/>
                </a:cubicBezTo>
                <a:cubicBezTo>
                  <a:pt x="524319" y="148003"/>
                  <a:pt x="562081" y="120067"/>
                  <a:pt x="618568" y="101669"/>
                </a:cubicBezTo>
                <a:cubicBezTo>
                  <a:pt x="632690" y="97071"/>
                  <a:pt x="646813" y="92471"/>
                  <a:pt x="656022" y="120749"/>
                </a:cubicBezTo>
                <a:cubicBezTo>
                  <a:pt x="721103" y="224659"/>
                  <a:pt x="721103" y="224659"/>
                  <a:pt x="721103" y="224659"/>
                </a:cubicBezTo>
                <a:cubicBezTo>
                  <a:pt x="749348" y="215462"/>
                  <a:pt x="763470" y="210862"/>
                  <a:pt x="791714" y="201663"/>
                </a:cubicBezTo>
                <a:cubicBezTo>
                  <a:pt x="819959" y="192464"/>
                  <a:pt x="834080" y="187866"/>
                  <a:pt x="862324" y="178667"/>
                </a:cubicBezTo>
                <a:cubicBezTo>
                  <a:pt x="849126" y="42220"/>
                  <a:pt x="849126" y="42220"/>
                  <a:pt x="849126" y="42220"/>
                </a:cubicBezTo>
                <a:cubicBezTo>
                  <a:pt x="844521" y="28081"/>
                  <a:pt x="858643" y="23482"/>
                  <a:pt x="872765" y="18883"/>
                </a:cubicBezTo>
                <a:cubicBezTo>
                  <a:pt x="901010" y="9684"/>
                  <a:pt x="926874" y="5170"/>
                  <a:pt x="951549" y="2998"/>
                </a:cubicBezTo>
                <a:cubicBezTo>
                  <a:pt x="976224" y="827"/>
                  <a:pt x="999710" y="997"/>
                  <a:pt x="1023196" y="1167"/>
                </a:cubicBezTo>
                <a:close/>
              </a:path>
            </a:pathLst>
          </a:custGeom>
          <a:solidFill>
            <a:srgbClr val="F26363">
              <a:alpha val="80000"/>
            </a:srgbClr>
          </a:solidFill>
          <a:ln w="12700" cap="flat" cmpd="sng" algn="ctr">
            <a:noFill/>
            <a:prstDash val="solid"/>
          </a:ln>
          <a:effectLst/>
        </p:spPr>
        <p:txBody>
          <a:bodyPr rtlCol="0" anchor="ctr"/>
          <a:lstStyle/>
          <a:p>
            <a:pPr algn="ctr" defTabSz="2438340"/>
            <a:endParaRPr lang="en-US" sz="1000" kern="0">
              <a:solidFill>
                <a:srgbClr val="FFFFFF"/>
              </a:solidFill>
            </a:endParaRPr>
          </a:p>
        </p:txBody>
      </p:sp>
      <p:sp>
        <p:nvSpPr>
          <p:cNvPr id="4" name="Freeform 3">
            <a:extLst>
              <a:ext uri="{FF2B5EF4-FFF2-40B4-BE49-F238E27FC236}">
                <a16:creationId xmlns:a16="http://schemas.microsoft.com/office/drawing/2014/main" id="{C6CE7F32-9335-45D3-BC9D-9687E7EC9C77}"/>
              </a:ext>
            </a:extLst>
          </p:cNvPr>
          <p:cNvSpPr/>
          <p:nvPr/>
        </p:nvSpPr>
        <p:spPr>
          <a:xfrm>
            <a:off x="3460007" y="2250191"/>
            <a:ext cx="2610543" cy="2600999"/>
          </a:xfrm>
          <a:custGeom>
            <a:avLst/>
            <a:gdLst>
              <a:gd name="connsiteX0" fmla="*/ 1596306 w 2938983"/>
              <a:gd name="connsiteY0" fmla="*/ 224 h 2928238"/>
              <a:gd name="connsiteX1" fmla="*/ 1650769 w 2938983"/>
              <a:gd name="connsiteY1" fmla="*/ 10268 h 2928238"/>
              <a:gd name="connsiteX2" fmla="*/ 1682053 w 2938983"/>
              <a:gd name="connsiteY2" fmla="*/ 38339 h 2928238"/>
              <a:gd name="connsiteX3" fmla="*/ 1672930 w 2938983"/>
              <a:gd name="connsiteY3" fmla="*/ 143101 h 2928238"/>
              <a:gd name="connsiteX4" fmla="*/ 1898600 w 2938983"/>
              <a:gd name="connsiteY4" fmla="*/ 190293 h 2928238"/>
              <a:gd name="connsiteX5" fmla="*/ 1938192 w 2938983"/>
              <a:gd name="connsiteY5" fmla="*/ 98753 h 2928238"/>
              <a:gd name="connsiteX6" fmla="*/ 1967031 w 2938983"/>
              <a:gd name="connsiteY6" fmla="*/ 82276 h 2928238"/>
              <a:gd name="connsiteX7" fmla="*/ 1981858 w 2938983"/>
              <a:gd name="connsiteY7" fmla="*/ 81462 h 2928238"/>
              <a:gd name="connsiteX8" fmla="*/ 2088909 w 2938983"/>
              <a:gd name="connsiteY8" fmla="*/ 135165 h 2928238"/>
              <a:gd name="connsiteX9" fmla="*/ 2106181 w 2938983"/>
              <a:gd name="connsiteY9" fmla="*/ 178900 h 2928238"/>
              <a:gd name="connsiteX10" fmla="*/ 2081417 w 2938983"/>
              <a:gd name="connsiteY10" fmla="*/ 269625 h 2928238"/>
              <a:gd name="connsiteX11" fmla="*/ 2265864 w 2938983"/>
              <a:gd name="connsiteY11" fmla="*/ 378657 h 2928238"/>
              <a:gd name="connsiteX12" fmla="*/ 2336741 w 2938983"/>
              <a:gd name="connsiteY12" fmla="*/ 315189 h 2928238"/>
              <a:gd name="connsiteX13" fmla="*/ 2350752 w 2938983"/>
              <a:gd name="connsiteY13" fmla="*/ 299526 h 2928238"/>
              <a:gd name="connsiteX14" fmla="*/ 2381223 w 2938983"/>
              <a:gd name="connsiteY14" fmla="*/ 312748 h 2928238"/>
              <a:gd name="connsiteX15" fmla="*/ 2475076 w 2938983"/>
              <a:gd name="connsiteY15" fmla="*/ 396963 h 2928238"/>
              <a:gd name="connsiteX16" fmla="*/ 2477521 w 2938983"/>
              <a:gd name="connsiteY16" fmla="*/ 441512 h 2928238"/>
              <a:gd name="connsiteX17" fmla="*/ 2422287 w 2938983"/>
              <a:gd name="connsiteY17" fmla="*/ 519016 h 2928238"/>
              <a:gd name="connsiteX18" fmla="*/ 2565513 w 2938983"/>
              <a:gd name="connsiteY18" fmla="*/ 689886 h 2928238"/>
              <a:gd name="connsiteX19" fmla="*/ 2652031 w 2938983"/>
              <a:gd name="connsiteY19" fmla="*/ 640455 h 2928238"/>
              <a:gd name="connsiteX20" fmla="*/ 2666858 w 2938983"/>
              <a:gd name="connsiteY20" fmla="*/ 639641 h 2928238"/>
              <a:gd name="connsiteX21" fmla="*/ 2697328 w 2938983"/>
              <a:gd name="connsiteY21" fmla="*/ 652863 h 2928238"/>
              <a:gd name="connsiteX22" fmla="*/ 2762343 w 2938983"/>
              <a:gd name="connsiteY22" fmla="*/ 753556 h 2928238"/>
              <a:gd name="connsiteX23" fmla="*/ 2749960 w 2938983"/>
              <a:gd name="connsiteY23" fmla="*/ 798918 h 2928238"/>
              <a:gd name="connsiteX24" fmla="*/ 2663441 w 2938983"/>
              <a:gd name="connsiteY24" fmla="*/ 848350 h 2928238"/>
              <a:gd name="connsiteX25" fmla="*/ 2714443 w 2938983"/>
              <a:gd name="connsiteY25" fmla="*/ 964706 h 2928238"/>
              <a:gd name="connsiteX26" fmla="*/ 2749802 w 2938983"/>
              <a:gd name="connsiteY26" fmla="*/ 1067026 h 2928238"/>
              <a:gd name="connsiteX27" fmla="*/ 2837952 w 2938983"/>
              <a:gd name="connsiteY27" fmla="*/ 1047293 h 2928238"/>
              <a:gd name="connsiteX28" fmla="*/ 2852778 w 2938983"/>
              <a:gd name="connsiteY28" fmla="*/ 1046480 h 2928238"/>
              <a:gd name="connsiteX29" fmla="*/ 2884064 w 2938983"/>
              <a:gd name="connsiteY29" fmla="*/ 1074551 h 2928238"/>
              <a:gd name="connsiteX30" fmla="*/ 2920238 w 2938983"/>
              <a:gd name="connsiteY30" fmla="*/ 1191721 h 2928238"/>
              <a:gd name="connsiteX31" fmla="*/ 2893029 w 2938983"/>
              <a:gd name="connsiteY31" fmla="*/ 1237898 h 2928238"/>
              <a:gd name="connsiteX32" fmla="*/ 2804880 w 2938983"/>
              <a:gd name="connsiteY32" fmla="*/ 1257630 h 2928238"/>
              <a:gd name="connsiteX33" fmla="*/ 2817105 w 2938983"/>
              <a:gd name="connsiteY33" fmla="*/ 1480375 h 2928238"/>
              <a:gd name="connsiteX34" fmla="*/ 2906884 w 2938983"/>
              <a:gd name="connsiteY34" fmla="*/ 1490342 h 2928238"/>
              <a:gd name="connsiteX35" fmla="*/ 2938983 w 2938983"/>
              <a:gd name="connsiteY35" fmla="*/ 1533263 h 2928238"/>
              <a:gd name="connsiteX36" fmla="*/ 2930676 w 2938983"/>
              <a:gd name="connsiteY36" fmla="*/ 1652873 h 2928238"/>
              <a:gd name="connsiteX37" fmla="*/ 2887824 w 2938983"/>
              <a:gd name="connsiteY37" fmla="*/ 1685014 h 2928238"/>
              <a:gd name="connsiteX38" fmla="*/ 2798046 w 2938983"/>
              <a:gd name="connsiteY38" fmla="*/ 1675047 h 2928238"/>
              <a:gd name="connsiteX39" fmla="*/ 2736134 w 2938983"/>
              <a:gd name="connsiteY39" fmla="*/ 1901860 h 2928238"/>
              <a:gd name="connsiteX40" fmla="*/ 2827543 w 2938983"/>
              <a:gd name="connsiteY40" fmla="*/ 1941527 h 2928238"/>
              <a:gd name="connsiteX41" fmla="*/ 2844815 w 2938983"/>
              <a:gd name="connsiteY41" fmla="*/ 1985262 h 2928238"/>
              <a:gd name="connsiteX42" fmla="*/ 2791212 w 2938983"/>
              <a:gd name="connsiteY42" fmla="*/ 2092465 h 2928238"/>
              <a:gd name="connsiteX43" fmla="*/ 2762372 w 2938983"/>
              <a:gd name="connsiteY43" fmla="*/ 2108942 h 2928238"/>
              <a:gd name="connsiteX44" fmla="*/ 2747544 w 2938983"/>
              <a:gd name="connsiteY44" fmla="*/ 2109756 h 2928238"/>
              <a:gd name="connsiteX45" fmla="*/ 2656951 w 2938983"/>
              <a:gd name="connsiteY45" fmla="*/ 2084939 h 2928238"/>
              <a:gd name="connsiteX46" fmla="*/ 2548113 w 2938983"/>
              <a:gd name="connsiteY46" fmla="*/ 2269645 h 2928238"/>
              <a:gd name="connsiteX47" fmla="*/ 2610682 w 2938983"/>
              <a:gd name="connsiteY47" fmla="*/ 2325789 h 2928238"/>
              <a:gd name="connsiteX48" fmla="*/ 2613127 w 2938983"/>
              <a:gd name="connsiteY48" fmla="*/ 2370338 h 2928238"/>
              <a:gd name="connsiteX49" fmla="*/ 2529869 w 2938983"/>
              <a:gd name="connsiteY49" fmla="*/ 2479168 h 2928238"/>
              <a:gd name="connsiteX50" fmla="*/ 2500214 w 2938983"/>
              <a:gd name="connsiteY50" fmla="*/ 2480795 h 2928238"/>
              <a:gd name="connsiteX51" fmla="*/ 2485387 w 2938983"/>
              <a:gd name="connsiteY51" fmla="*/ 2481609 h 2928238"/>
              <a:gd name="connsiteX52" fmla="*/ 2407175 w 2938983"/>
              <a:gd name="connsiteY52" fmla="*/ 2411430 h 2928238"/>
              <a:gd name="connsiteX53" fmla="*/ 2236583 w 2938983"/>
              <a:gd name="connsiteY53" fmla="*/ 2554841 h 2928238"/>
              <a:gd name="connsiteX54" fmla="*/ 2285955 w 2938983"/>
              <a:gd name="connsiteY54" fmla="*/ 2641498 h 2928238"/>
              <a:gd name="connsiteX55" fmla="*/ 2273573 w 2938983"/>
              <a:gd name="connsiteY55" fmla="*/ 2686860 h 2928238"/>
              <a:gd name="connsiteX56" fmla="*/ 2158215 w 2938983"/>
              <a:gd name="connsiteY56" fmla="*/ 2752769 h 2928238"/>
              <a:gd name="connsiteX57" fmla="*/ 2143387 w 2938983"/>
              <a:gd name="connsiteY57" fmla="*/ 2753583 h 2928238"/>
              <a:gd name="connsiteX58" fmla="*/ 2127745 w 2938983"/>
              <a:gd name="connsiteY58" fmla="*/ 2739547 h 2928238"/>
              <a:gd name="connsiteX59" fmla="*/ 2064361 w 2938983"/>
              <a:gd name="connsiteY59" fmla="*/ 2668554 h 2928238"/>
              <a:gd name="connsiteX60" fmla="*/ 1962200 w 2938983"/>
              <a:gd name="connsiteY60" fmla="*/ 2703950 h 2928238"/>
              <a:gd name="connsiteX61" fmla="*/ 1860039 w 2938983"/>
              <a:gd name="connsiteY61" fmla="*/ 2739346 h 2928238"/>
              <a:gd name="connsiteX62" fmla="*/ 1880571 w 2938983"/>
              <a:gd name="connsiteY62" fmla="*/ 2842479 h 2928238"/>
              <a:gd name="connsiteX63" fmla="*/ 1852547 w 2938983"/>
              <a:gd name="connsiteY63" fmla="*/ 2873806 h 2928238"/>
              <a:gd name="connsiteX64" fmla="*/ 1735559 w 2938983"/>
              <a:gd name="connsiteY64" fmla="*/ 2910016 h 2928238"/>
              <a:gd name="connsiteX65" fmla="*/ 1689447 w 2938983"/>
              <a:gd name="connsiteY65" fmla="*/ 2882758 h 2928238"/>
              <a:gd name="connsiteX66" fmla="*/ 1669730 w 2938983"/>
              <a:gd name="connsiteY66" fmla="*/ 2794474 h 2928238"/>
              <a:gd name="connsiteX67" fmla="*/ 1536284 w 2938983"/>
              <a:gd name="connsiteY67" fmla="*/ 2801798 h 2928238"/>
              <a:gd name="connsiteX68" fmla="*/ 1447321 w 2938983"/>
              <a:gd name="connsiteY68" fmla="*/ 2806680 h 2928238"/>
              <a:gd name="connsiteX69" fmla="*/ 1437384 w 2938983"/>
              <a:gd name="connsiteY69" fmla="*/ 2896592 h 2928238"/>
              <a:gd name="connsiteX70" fmla="*/ 1409359 w 2938983"/>
              <a:gd name="connsiteY70" fmla="*/ 2927919 h 2928238"/>
              <a:gd name="connsiteX71" fmla="*/ 1275099 w 2938983"/>
              <a:gd name="connsiteY71" fmla="*/ 2920393 h 2928238"/>
              <a:gd name="connsiteX72" fmla="*/ 1242999 w 2938983"/>
              <a:gd name="connsiteY72" fmla="*/ 2877472 h 2928238"/>
              <a:gd name="connsiteX73" fmla="*/ 1252936 w 2938983"/>
              <a:gd name="connsiteY73" fmla="*/ 2787560 h 2928238"/>
              <a:gd name="connsiteX74" fmla="*/ 1027267 w 2938983"/>
              <a:gd name="connsiteY74" fmla="*/ 2740368 h 2928238"/>
              <a:gd name="connsiteX75" fmla="*/ 1001688 w 2938983"/>
              <a:gd name="connsiteY75" fmla="*/ 2816244 h 2928238"/>
              <a:gd name="connsiteX76" fmla="*/ 973663 w 2938983"/>
              <a:gd name="connsiteY76" fmla="*/ 2847571 h 2928238"/>
              <a:gd name="connsiteX77" fmla="*/ 958021 w 2938983"/>
              <a:gd name="connsiteY77" fmla="*/ 2833535 h 2928238"/>
              <a:gd name="connsiteX78" fmla="*/ 836958 w 2938983"/>
              <a:gd name="connsiteY78" fmla="*/ 2795497 h 2928238"/>
              <a:gd name="connsiteX79" fmla="*/ 819685 w 2938983"/>
              <a:gd name="connsiteY79" fmla="*/ 2751761 h 2928238"/>
              <a:gd name="connsiteX80" fmla="*/ 859277 w 2938983"/>
              <a:gd name="connsiteY80" fmla="*/ 2660222 h 2928238"/>
              <a:gd name="connsiteX81" fmla="*/ 659187 w 2938983"/>
              <a:gd name="connsiteY81" fmla="*/ 2537156 h 2928238"/>
              <a:gd name="connsiteX82" fmla="*/ 603954 w 2938983"/>
              <a:gd name="connsiteY82" fmla="*/ 2614658 h 2928238"/>
              <a:gd name="connsiteX83" fmla="*/ 574299 w 2938983"/>
              <a:gd name="connsiteY83" fmla="*/ 2616285 h 2928238"/>
              <a:gd name="connsiteX84" fmla="*/ 544645 w 2938983"/>
              <a:gd name="connsiteY84" fmla="*/ 2617913 h 2928238"/>
              <a:gd name="connsiteX85" fmla="*/ 450791 w 2938983"/>
              <a:gd name="connsiteY85" fmla="*/ 2533699 h 2928238"/>
              <a:gd name="connsiteX86" fmla="*/ 448346 w 2938983"/>
              <a:gd name="connsiteY86" fmla="*/ 2489150 h 2928238"/>
              <a:gd name="connsiteX87" fmla="*/ 518407 w 2938983"/>
              <a:gd name="connsiteY87" fmla="*/ 2410833 h 2928238"/>
              <a:gd name="connsiteX88" fmla="*/ 360354 w 2938983"/>
              <a:gd name="connsiteY88" fmla="*/ 2240775 h 2928238"/>
              <a:gd name="connsiteX89" fmla="*/ 288663 w 2938983"/>
              <a:gd name="connsiteY89" fmla="*/ 2289393 h 2928238"/>
              <a:gd name="connsiteX90" fmla="*/ 273836 w 2938983"/>
              <a:gd name="connsiteY90" fmla="*/ 2290206 h 2928238"/>
              <a:gd name="connsiteX91" fmla="*/ 243366 w 2938983"/>
              <a:gd name="connsiteY91" fmla="*/ 2276984 h 2928238"/>
              <a:gd name="connsiteX92" fmla="*/ 177537 w 2938983"/>
              <a:gd name="connsiteY92" fmla="*/ 2161442 h 2928238"/>
              <a:gd name="connsiteX93" fmla="*/ 190735 w 2938983"/>
              <a:gd name="connsiteY93" fmla="*/ 2130929 h 2928238"/>
              <a:gd name="connsiteX94" fmla="*/ 261611 w 2938983"/>
              <a:gd name="connsiteY94" fmla="*/ 2067461 h 2928238"/>
              <a:gd name="connsiteX95" fmla="*/ 211424 w 2938983"/>
              <a:gd name="connsiteY95" fmla="*/ 1965955 h 2928238"/>
              <a:gd name="connsiteX96" fmla="*/ 176064 w 2938983"/>
              <a:gd name="connsiteY96" fmla="*/ 1863635 h 2928238"/>
              <a:gd name="connsiteX97" fmla="*/ 87915 w 2938983"/>
              <a:gd name="connsiteY97" fmla="*/ 1883368 h 2928238"/>
              <a:gd name="connsiteX98" fmla="*/ 41803 w 2938983"/>
              <a:gd name="connsiteY98" fmla="*/ 1856110 h 2928238"/>
              <a:gd name="connsiteX99" fmla="*/ 20456 w 2938983"/>
              <a:gd name="connsiteY99" fmla="*/ 1738126 h 2928238"/>
              <a:gd name="connsiteX100" fmla="*/ 47666 w 2938983"/>
              <a:gd name="connsiteY100" fmla="*/ 1691951 h 2928238"/>
              <a:gd name="connsiteX101" fmla="*/ 135815 w 2938983"/>
              <a:gd name="connsiteY101" fmla="*/ 1672218 h 2928238"/>
              <a:gd name="connsiteX102" fmla="*/ 123590 w 2938983"/>
              <a:gd name="connsiteY102" fmla="*/ 1449474 h 2928238"/>
              <a:gd name="connsiteX103" fmla="*/ 33811 w 2938983"/>
              <a:gd name="connsiteY103" fmla="*/ 1439507 h 2928238"/>
              <a:gd name="connsiteX104" fmla="*/ 1711 w 2938983"/>
              <a:gd name="connsiteY104" fmla="*/ 1396585 h 2928238"/>
              <a:gd name="connsiteX105" fmla="*/ 10018 w 2938983"/>
              <a:gd name="connsiteY105" fmla="*/ 1276974 h 2928238"/>
              <a:gd name="connsiteX106" fmla="*/ 38043 w 2938983"/>
              <a:gd name="connsiteY106" fmla="*/ 1245647 h 2928238"/>
              <a:gd name="connsiteX107" fmla="*/ 142649 w 2938983"/>
              <a:gd name="connsiteY107" fmla="*/ 1254801 h 2928238"/>
              <a:gd name="connsiteX108" fmla="*/ 189733 w 2938983"/>
              <a:gd name="connsiteY108" fmla="*/ 1028801 h 2928238"/>
              <a:gd name="connsiteX109" fmla="*/ 113151 w 2938983"/>
              <a:gd name="connsiteY109" fmla="*/ 988321 h 2928238"/>
              <a:gd name="connsiteX110" fmla="*/ 95879 w 2938983"/>
              <a:gd name="connsiteY110" fmla="*/ 944585 h 2928238"/>
              <a:gd name="connsiteX111" fmla="*/ 134655 w 2938983"/>
              <a:gd name="connsiteY111" fmla="*/ 838197 h 2928238"/>
              <a:gd name="connsiteX112" fmla="*/ 162680 w 2938983"/>
              <a:gd name="connsiteY112" fmla="*/ 806870 h 2928238"/>
              <a:gd name="connsiteX113" fmla="*/ 178322 w 2938983"/>
              <a:gd name="connsiteY113" fmla="*/ 820906 h 2928238"/>
              <a:gd name="connsiteX114" fmla="*/ 268916 w 2938983"/>
              <a:gd name="connsiteY114" fmla="*/ 845722 h 2928238"/>
              <a:gd name="connsiteX115" fmla="*/ 392582 w 2938983"/>
              <a:gd name="connsiteY115" fmla="*/ 660203 h 2928238"/>
              <a:gd name="connsiteX116" fmla="*/ 329197 w 2938983"/>
              <a:gd name="connsiteY116" fmla="*/ 589210 h 2928238"/>
              <a:gd name="connsiteX117" fmla="*/ 311925 w 2938983"/>
              <a:gd name="connsiteY117" fmla="*/ 545475 h 2928238"/>
              <a:gd name="connsiteX118" fmla="*/ 395998 w 2938983"/>
              <a:gd name="connsiteY118" fmla="*/ 451494 h 2928238"/>
              <a:gd name="connsiteX119" fmla="*/ 425653 w 2938983"/>
              <a:gd name="connsiteY119" fmla="*/ 449867 h 2928238"/>
              <a:gd name="connsiteX120" fmla="*/ 455308 w 2938983"/>
              <a:gd name="connsiteY120" fmla="*/ 448239 h 2928238"/>
              <a:gd name="connsiteX121" fmla="*/ 517877 w 2938983"/>
              <a:gd name="connsiteY121" fmla="*/ 504383 h 2928238"/>
              <a:gd name="connsiteX122" fmla="*/ 688469 w 2938983"/>
              <a:gd name="connsiteY122" fmla="*/ 360970 h 2928238"/>
              <a:gd name="connsiteX123" fmla="*/ 639912 w 2938983"/>
              <a:gd name="connsiteY123" fmla="*/ 289164 h 2928238"/>
              <a:gd name="connsiteX124" fmla="*/ 652294 w 2938983"/>
              <a:gd name="connsiteY124" fmla="*/ 243801 h 2928238"/>
              <a:gd name="connsiteX125" fmla="*/ 767653 w 2938983"/>
              <a:gd name="connsiteY125" fmla="*/ 177892 h 2928238"/>
              <a:gd name="connsiteX126" fmla="*/ 782479 w 2938983"/>
              <a:gd name="connsiteY126" fmla="*/ 177078 h 2928238"/>
              <a:gd name="connsiteX127" fmla="*/ 812949 w 2938983"/>
              <a:gd name="connsiteY127" fmla="*/ 190300 h 2928238"/>
              <a:gd name="connsiteX128" fmla="*/ 861506 w 2938983"/>
              <a:gd name="connsiteY128" fmla="*/ 262107 h 2928238"/>
              <a:gd name="connsiteX129" fmla="*/ 963667 w 2938983"/>
              <a:gd name="connsiteY129" fmla="*/ 226711 h 2928238"/>
              <a:gd name="connsiteX130" fmla="*/ 1065012 w 2938983"/>
              <a:gd name="connsiteY130" fmla="*/ 176466 h 2928238"/>
              <a:gd name="connsiteX131" fmla="*/ 1045296 w 2938983"/>
              <a:gd name="connsiteY131" fmla="*/ 88182 h 2928238"/>
              <a:gd name="connsiteX132" fmla="*/ 1073320 w 2938983"/>
              <a:gd name="connsiteY132" fmla="*/ 56855 h 2928238"/>
              <a:gd name="connsiteX133" fmla="*/ 1205135 w 2938983"/>
              <a:gd name="connsiteY133" fmla="*/ 19832 h 2928238"/>
              <a:gd name="connsiteX134" fmla="*/ 1236420 w 2938983"/>
              <a:gd name="connsiteY134" fmla="*/ 47903 h 2928238"/>
              <a:gd name="connsiteX135" fmla="*/ 1256137 w 2938983"/>
              <a:gd name="connsiteY135" fmla="*/ 136187 h 2928238"/>
              <a:gd name="connsiteX136" fmla="*/ 1404410 w 2938983"/>
              <a:gd name="connsiteY136" fmla="*/ 128050 h 2928238"/>
              <a:gd name="connsiteX137" fmla="*/ 1478547 w 2938983"/>
              <a:gd name="connsiteY137" fmla="*/ 123981 h 2928238"/>
              <a:gd name="connsiteX138" fmla="*/ 1488483 w 2938983"/>
              <a:gd name="connsiteY138" fmla="*/ 34069 h 2928238"/>
              <a:gd name="connsiteX139" fmla="*/ 1531335 w 2938983"/>
              <a:gd name="connsiteY139" fmla="*/ 1928 h 2928238"/>
              <a:gd name="connsiteX140" fmla="*/ 1596306 w 2938983"/>
              <a:gd name="connsiteY140" fmla="*/ 224 h 2928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2938983" h="2928238">
                <a:moveTo>
                  <a:pt x="1596306" y="224"/>
                </a:moveTo>
                <a:cubicBezTo>
                  <a:pt x="1616796" y="962"/>
                  <a:pt x="1635534" y="3657"/>
                  <a:pt x="1650769" y="10268"/>
                </a:cubicBezTo>
                <a:cubicBezTo>
                  <a:pt x="1680423" y="8640"/>
                  <a:pt x="1681238" y="23490"/>
                  <a:pt x="1682053" y="38339"/>
                </a:cubicBezTo>
                <a:cubicBezTo>
                  <a:pt x="1672930" y="143101"/>
                  <a:pt x="1672930" y="143101"/>
                  <a:pt x="1672930" y="143101"/>
                </a:cubicBezTo>
                <a:cubicBezTo>
                  <a:pt x="1747882" y="153882"/>
                  <a:pt x="1822833" y="164662"/>
                  <a:pt x="1898600" y="190293"/>
                </a:cubicBezTo>
                <a:cubicBezTo>
                  <a:pt x="1938192" y="98753"/>
                  <a:pt x="1938192" y="98753"/>
                  <a:pt x="1938192" y="98753"/>
                </a:cubicBezTo>
                <a:cubicBezTo>
                  <a:pt x="1938192" y="98753"/>
                  <a:pt x="1952203" y="83090"/>
                  <a:pt x="1967031" y="82276"/>
                </a:cubicBezTo>
                <a:cubicBezTo>
                  <a:pt x="1967031" y="82276"/>
                  <a:pt x="1981858" y="81462"/>
                  <a:pt x="1981858" y="81462"/>
                </a:cubicBezTo>
                <a:cubicBezTo>
                  <a:pt x="2012328" y="94684"/>
                  <a:pt x="2058439" y="121942"/>
                  <a:pt x="2088909" y="135165"/>
                </a:cubicBezTo>
                <a:cubicBezTo>
                  <a:pt x="2119379" y="148387"/>
                  <a:pt x="2120194" y="163236"/>
                  <a:pt x="2106181" y="178900"/>
                </a:cubicBezTo>
                <a:cubicBezTo>
                  <a:pt x="2081417" y="269625"/>
                  <a:pt x="2081417" y="269625"/>
                  <a:pt x="2081417" y="269625"/>
                </a:cubicBezTo>
                <a:cubicBezTo>
                  <a:pt x="2142356" y="296069"/>
                  <a:pt x="2204111" y="337363"/>
                  <a:pt x="2265864" y="378657"/>
                </a:cubicBezTo>
                <a:cubicBezTo>
                  <a:pt x="2336741" y="315189"/>
                  <a:pt x="2336741" y="315189"/>
                  <a:pt x="2336741" y="315189"/>
                </a:cubicBezTo>
                <a:cubicBezTo>
                  <a:pt x="2336741" y="315189"/>
                  <a:pt x="2350752" y="299526"/>
                  <a:pt x="2350752" y="299526"/>
                </a:cubicBezTo>
                <a:cubicBezTo>
                  <a:pt x="2365580" y="298712"/>
                  <a:pt x="2381223" y="312748"/>
                  <a:pt x="2381223" y="312748"/>
                </a:cubicBezTo>
                <a:cubicBezTo>
                  <a:pt x="2412507" y="340820"/>
                  <a:pt x="2443792" y="368892"/>
                  <a:pt x="2475076" y="396963"/>
                </a:cubicBezTo>
                <a:cubicBezTo>
                  <a:pt x="2490719" y="410999"/>
                  <a:pt x="2491534" y="425849"/>
                  <a:pt x="2477521" y="441512"/>
                </a:cubicBezTo>
                <a:cubicBezTo>
                  <a:pt x="2422287" y="519016"/>
                  <a:pt x="2422287" y="519016"/>
                  <a:pt x="2422287" y="519016"/>
                </a:cubicBezTo>
                <a:cubicBezTo>
                  <a:pt x="2469213" y="561123"/>
                  <a:pt x="2516955" y="618080"/>
                  <a:pt x="2565513" y="689886"/>
                </a:cubicBezTo>
                <a:cubicBezTo>
                  <a:pt x="2652031" y="640455"/>
                  <a:pt x="2652031" y="640455"/>
                  <a:pt x="2652031" y="640455"/>
                </a:cubicBezTo>
                <a:cubicBezTo>
                  <a:pt x="2652031" y="640455"/>
                  <a:pt x="2652031" y="640455"/>
                  <a:pt x="2666858" y="639641"/>
                </a:cubicBezTo>
                <a:cubicBezTo>
                  <a:pt x="2681686" y="638827"/>
                  <a:pt x="2681686" y="638827"/>
                  <a:pt x="2697328" y="652863"/>
                </a:cubicBezTo>
                <a:cubicBezTo>
                  <a:pt x="2713785" y="681749"/>
                  <a:pt x="2731057" y="725484"/>
                  <a:pt x="2762343" y="753556"/>
                </a:cubicBezTo>
                <a:cubicBezTo>
                  <a:pt x="2763158" y="768405"/>
                  <a:pt x="2764788" y="798104"/>
                  <a:pt x="2749960" y="798918"/>
                </a:cubicBezTo>
                <a:cubicBezTo>
                  <a:pt x="2663441" y="848350"/>
                  <a:pt x="2663441" y="848350"/>
                  <a:pt x="2663441" y="848350"/>
                </a:cubicBezTo>
                <a:cubicBezTo>
                  <a:pt x="2680714" y="892085"/>
                  <a:pt x="2697171" y="920971"/>
                  <a:pt x="2714443" y="964706"/>
                </a:cubicBezTo>
                <a:cubicBezTo>
                  <a:pt x="2730901" y="993591"/>
                  <a:pt x="2747357" y="1022477"/>
                  <a:pt x="2749802" y="1067026"/>
                </a:cubicBezTo>
                <a:cubicBezTo>
                  <a:pt x="2837952" y="1047293"/>
                  <a:pt x="2837952" y="1047293"/>
                  <a:pt x="2837952" y="1047293"/>
                </a:cubicBezTo>
                <a:cubicBezTo>
                  <a:pt x="2852778" y="1046480"/>
                  <a:pt x="2852778" y="1046480"/>
                  <a:pt x="2852778" y="1046480"/>
                </a:cubicBezTo>
                <a:cubicBezTo>
                  <a:pt x="2867606" y="1045666"/>
                  <a:pt x="2883249" y="1059702"/>
                  <a:pt x="2884064" y="1074551"/>
                </a:cubicBezTo>
                <a:cubicBezTo>
                  <a:pt x="2901335" y="1118287"/>
                  <a:pt x="2902965" y="1147986"/>
                  <a:pt x="2920238" y="1191721"/>
                </a:cubicBezTo>
                <a:cubicBezTo>
                  <a:pt x="2921053" y="1206571"/>
                  <a:pt x="2907040" y="1222234"/>
                  <a:pt x="2893029" y="1237898"/>
                </a:cubicBezTo>
                <a:cubicBezTo>
                  <a:pt x="2804880" y="1257630"/>
                  <a:pt x="2804880" y="1257630"/>
                  <a:pt x="2804880" y="1257630"/>
                </a:cubicBezTo>
                <a:cubicBezTo>
                  <a:pt x="2808955" y="1331878"/>
                  <a:pt x="2813030" y="1406126"/>
                  <a:pt x="2817105" y="1480375"/>
                </a:cubicBezTo>
                <a:cubicBezTo>
                  <a:pt x="2906884" y="1490342"/>
                  <a:pt x="2906884" y="1490342"/>
                  <a:pt x="2906884" y="1490342"/>
                </a:cubicBezTo>
                <a:cubicBezTo>
                  <a:pt x="2921711" y="1489528"/>
                  <a:pt x="2937353" y="1503564"/>
                  <a:pt x="2938983" y="1533263"/>
                </a:cubicBezTo>
                <a:cubicBezTo>
                  <a:pt x="2925786" y="1563776"/>
                  <a:pt x="2928231" y="1608324"/>
                  <a:pt x="2930676" y="1652873"/>
                </a:cubicBezTo>
                <a:cubicBezTo>
                  <a:pt x="2916664" y="1668536"/>
                  <a:pt x="2902651" y="1684200"/>
                  <a:pt x="2887824" y="1685014"/>
                </a:cubicBezTo>
                <a:cubicBezTo>
                  <a:pt x="2798046" y="1675047"/>
                  <a:pt x="2798046" y="1675047"/>
                  <a:pt x="2798046" y="1675047"/>
                </a:cubicBezTo>
                <a:cubicBezTo>
                  <a:pt x="2787293" y="1750109"/>
                  <a:pt x="2761714" y="1825985"/>
                  <a:pt x="2736134" y="1901860"/>
                </a:cubicBezTo>
                <a:cubicBezTo>
                  <a:pt x="2827543" y="1941527"/>
                  <a:pt x="2827543" y="1941527"/>
                  <a:pt x="2827543" y="1941527"/>
                </a:cubicBezTo>
                <a:cubicBezTo>
                  <a:pt x="2842370" y="1940713"/>
                  <a:pt x="2843185" y="1955562"/>
                  <a:pt x="2844815" y="1985262"/>
                </a:cubicBezTo>
                <a:cubicBezTo>
                  <a:pt x="2831619" y="2015775"/>
                  <a:pt x="2804408" y="2061951"/>
                  <a:pt x="2791212" y="2092465"/>
                </a:cubicBezTo>
                <a:cubicBezTo>
                  <a:pt x="2792027" y="2107314"/>
                  <a:pt x="2777199" y="2108128"/>
                  <a:pt x="2762372" y="2108942"/>
                </a:cubicBezTo>
                <a:cubicBezTo>
                  <a:pt x="2762372" y="2108942"/>
                  <a:pt x="2747544" y="2109756"/>
                  <a:pt x="2747544" y="2109756"/>
                </a:cubicBezTo>
                <a:cubicBezTo>
                  <a:pt x="2656951" y="2084939"/>
                  <a:pt x="2656951" y="2084939"/>
                  <a:pt x="2656951" y="2084939"/>
                </a:cubicBezTo>
                <a:cubicBezTo>
                  <a:pt x="2630556" y="2145965"/>
                  <a:pt x="2589335" y="2207805"/>
                  <a:pt x="2548113" y="2269645"/>
                </a:cubicBezTo>
                <a:cubicBezTo>
                  <a:pt x="2610682" y="2325789"/>
                  <a:pt x="2610682" y="2325789"/>
                  <a:pt x="2610682" y="2325789"/>
                </a:cubicBezTo>
                <a:cubicBezTo>
                  <a:pt x="2626324" y="2339824"/>
                  <a:pt x="2627955" y="2369524"/>
                  <a:pt x="2613127" y="2370338"/>
                </a:cubicBezTo>
                <a:cubicBezTo>
                  <a:pt x="2585917" y="2416514"/>
                  <a:pt x="2557893" y="2447841"/>
                  <a:pt x="2529869" y="2479168"/>
                </a:cubicBezTo>
                <a:cubicBezTo>
                  <a:pt x="2529869" y="2479168"/>
                  <a:pt x="2515041" y="2479982"/>
                  <a:pt x="2500214" y="2480795"/>
                </a:cubicBezTo>
                <a:cubicBezTo>
                  <a:pt x="2500214" y="2480795"/>
                  <a:pt x="2485387" y="2481609"/>
                  <a:pt x="2485387" y="2481609"/>
                </a:cubicBezTo>
                <a:cubicBezTo>
                  <a:pt x="2407175" y="2411430"/>
                  <a:pt x="2407175" y="2411430"/>
                  <a:pt x="2407175" y="2411430"/>
                </a:cubicBezTo>
                <a:cubicBezTo>
                  <a:pt x="2365953" y="2473270"/>
                  <a:pt x="2294262" y="2521887"/>
                  <a:pt x="2236583" y="2554841"/>
                </a:cubicBezTo>
                <a:cubicBezTo>
                  <a:pt x="2285955" y="2641498"/>
                  <a:pt x="2285955" y="2641498"/>
                  <a:pt x="2285955" y="2641498"/>
                </a:cubicBezTo>
                <a:cubicBezTo>
                  <a:pt x="2286770" y="2656347"/>
                  <a:pt x="2287585" y="2671197"/>
                  <a:pt x="2273573" y="2686860"/>
                </a:cubicBezTo>
                <a:cubicBezTo>
                  <a:pt x="2244733" y="2703338"/>
                  <a:pt x="2201881" y="2735478"/>
                  <a:pt x="2158215" y="2752769"/>
                </a:cubicBezTo>
                <a:cubicBezTo>
                  <a:pt x="2158215" y="2752769"/>
                  <a:pt x="2158215" y="2752769"/>
                  <a:pt x="2143387" y="2753583"/>
                </a:cubicBezTo>
                <a:cubicBezTo>
                  <a:pt x="2143387" y="2753583"/>
                  <a:pt x="2128560" y="2754397"/>
                  <a:pt x="2127745" y="2739547"/>
                </a:cubicBezTo>
                <a:cubicBezTo>
                  <a:pt x="2064361" y="2668554"/>
                  <a:pt x="2064361" y="2668554"/>
                  <a:pt x="2064361" y="2668554"/>
                </a:cubicBezTo>
                <a:cubicBezTo>
                  <a:pt x="2035522" y="2685031"/>
                  <a:pt x="2005867" y="2686659"/>
                  <a:pt x="1962200" y="2703950"/>
                </a:cubicBezTo>
                <a:cubicBezTo>
                  <a:pt x="1933361" y="2720427"/>
                  <a:pt x="1904521" y="2736904"/>
                  <a:pt x="1860039" y="2739346"/>
                </a:cubicBezTo>
                <a:cubicBezTo>
                  <a:pt x="1880571" y="2842479"/>
                  <a:pt x="1880571" y="2842479"/>
                  <a:pt x="1880571" y="2842479"/>
                </a:cubicBezTo>
                <a:cubicBezTo>
                  <a:pt x="1881386" y="2857329"/>
                  <a:pt x="1882201" y="2872179"/>
                  <a:pt x="1852547" y="2873806"/>
                </a:cubicBezTo>
                <a:cubicBezTo>
                  <a:pt x="1808881" y="2891097"/>
                  <a:pt x="1779225" y="2892725"/>
                  <a:pt x="1735559" y="2910016"/>
                </a:cubicBezTo>
                <a:cubicBezTo>
                  <a:pt x="1720732" y="2910830"/>
                  <a:pt x="1705089" y="2896794"/>
                  <a:pt x="1689447" y="2882758"/>
                </a:cubicBezTo>
                <a:cubicBezTo>
                  <a:pt x="1669730" y="2794474"/>
                  <a:pt x="1669730" y="2794474"/>
                  <a:pt x="1669730" y="2794474"/>
                </a:cubicBezTo>
                <a:cubicBezTo>
                  <a:pt x="1625248" y="2796915"/>
                  <a:pt x="1580766" y="2799356"/>
                  <a:pt x="1536284" y="2801798"/>
                </a:cubicBezTo>
                <a:cubicBezTo>
                  <a:pt x="1506630" y="2803425"/>
                  <a:pt x="1476976" y="2805053"/>
                  <a:pt x="1447321" y="2806680"/>
                </a:cubicBezTo>
                <a:cubicBezTo>
                  <a:pt x="1437384" y="2896592"/>
                  <a:pt x="1437384" y="2896592"/>
                  <a:pt x="1437384" y="2896592"/>
                </a:cubicBezTo>
                <a:cubicBezTo>
                  <a:pt x="1438199" y="2911442"/>
                  <a:pt x="1424186" y="2927105"/>
                  <a:pt x="1409359" y="2927919"/>
                </a:cubicBezTo>
                <a:cubicBezTo>
                  <a:pt x="1364877" y="2930360"/>
                  <a:pt x="1319580" y="2917952"/>
                  <a:pt x="1275099" y="2920393"/>
                </a:cubicBezTo>
                <a:cubicBezTo>
                  <a:pt x="1260271" y="2921207"/>
                  <a:pt x="1244629" y="2907171"/>
                  <a:pt x="1242999" y="2877472"/>
                </a:cubicBezTo>
                <a:cubicBezTo>
                  <a:pt x="1252936" y="2787560"/>
                  <a:pt x="1252936" y="2787560"/>
                  <a:pt x="1252936" y="2787560"/>
                </a:cubicBezTo>
                <a:cubicBezTo>
                  <a:pt x="1177985" y="2776780"/>
                  <a:pt x="1103033" y="2765999"/>
                  <a:pt x="1027267" y="2740368"/>
                </a:cubicBezTo>
                <a:cubicBezTo>
                  <a:pt x="1001688" y="2816244"/>
                  <a:pt x="1001688" y="2816244"/>
                  <a:pt x="1001688" y="2816244"/>
                </a:cubicBezTo>
                <a:cubicBezTo>
                  <a:pt x="987675" y="2831908"/>
                  <a:pt x="973663" y="2847571"/>
                  <a:pt x="973663" y="2847571"/>
                </a:cubicBezTo>
                <a:cubicBezTo>
                  <a:pt x="958836" y="2848385"/>
                  <a:pt x="958836" y="2848385"/>
                  <a:pt x="958021" y="2833535"/>
                </a:cubicBezTo>
                <a:cubicBezTo>
                  <a:pt x="912725" y="2821127"/>
                  <a:pt x="882254" y="2807905"/>
                  <a:pt x="836958" y="2795497"/>
                </a:cubicBezTo>
                <a:cubicBezTo>
                  <a:pt x="821315" y="2781461"/>
                  <a:pt x="805673" y="2767425"/>
                  <a:pt x="819685" y="2751761"/>
                </a:cubicBezTo>
                <a:cubicBezTo>
                  <a:pt x="859277" y="2660222"/>
                  <a:pt x="859277" y="2660222"/>
                  <a:pt x="859277" y="2660222"/>
                </a:cubicBezTo>
                <a:cubicBezTo>
                  <a:pt x="783511" y="2634592"/>
                  <a:pt x="721757" y="2593299"/>
                  <a:pt x="659187" y="2537156"/>
                </a:cubicBezTo>
                <a:cubicBezTo>
                  <a:pt x="603954" y="2614658"/>
                  <a:pt x="603954" y="2614658"/>
                  <a:pt x="603954" y="2614658"/>
                </a:cubicBezTo>
                <a:cubicBezTo>
                  <a:pt x="589126" y="2615472"/>
                  <a:pt x="589126" y="2615472"/>
                  <a:pt x="574299" y="2616285"/>
                </a:cubicBezTo>
                <a:cubicBezTo>
                  <a:pt x="559472" y="2617099"/>
                  <a:pt x="559472" y="2617099"/>
                  <a:pt x="544645" y="2617913"/>
                </a:cubicBezTo>
                <a:cubicBezTo>
                  <a:pt x="513360" y="2589842"/>
                  <a:pt x="482075" y="2561771"/>
                  <a:pt x="450791" y="2533699"/>
                </a:cubicBezTo>
                <a:cubicBezTo>
                  <a:pt x="435148" y="2519663"/>
                  <a:pt x="434333" y="2504813"/>
                  <a:pt x="448346" y="2489150"/>
                </a:cubicBezTo>
                <a:cubicBezTo>
                  <a:pt x="518407" y="2410833"/>
                  <a:pt x="518407" y="2410833"/>
                  <a:pt x="518407" y="2410833"/>
                </a:cubicBezTo>
                <a:cubicBezTo>
                  <a:pt x="456653" y="2369539"/>
                  <a:pt x="408096" y="2297732"/>
                  <a:pt x="360354" y="2240775"/>
                </a:cubicBezTo>
                <a:cubicBezTo>
                  <a:pt x="288663" y="2289393"/>
                  <a:pt x="288663" y="2289393"/>
                  <a:pt x="288663" y="2289393"/>
                </a:cubicBezTo>
                <a:cubicBezTo>
                  <a:pt x="273836" y="2290206"/>
                  <a:pt x="273836" y="2290206"/>
                  <a:pt x="273836" y="2290206"/>
                </a:cubicBezTo>
                <a:cubicBezTo>
                  <a:pt x="259008" y="2291020"/>
                  <a:pt x="244181" y="2291834"/>
                  <a:pt x="243366" y="2276984"/>
                </a:cubicBezTo>
                <a:cubicBezTo>
                  <a:pt x="212081" y="2248913"/>
                  <a:pt x="194810" y="2205177"/>
                  <a:pt x="177537" y="2161442"/>
                </a:cubicBezTo>
                <a:cubicBezTo>
                  <a:pt x="161895" y="2147406"/>
                  <a:pt x="175907" y="2131743"/>
                  <a:pt x="190735" y="2130929"/>
                </a:cubicBezTo>
                <a:cubicBezTo>
                  <a:pt x="261611" y="2067461"/>
                  <a:pt x="261611" y="2067461"/>
                  <a:pt x="261611" y="2067461"/>
                </a:cubicBezTo>
                <a:cubicBezTo>
                  <a:pt x="245153" y="2038576"/>
                  <a:pt x="228696" y="2009690"/>
                  <a:pt x="211424" y="1965955"/>
                </a:cubicBezTo>
                <a:cubicBezTo>
                  <a:pt x="194966" y="1937070"/>
                  <a:pt x="192521" y="1892521"/>
                  <a:pt x="176064" y="1863635"/>
                </a:cubicBezTo>
                <a:cubicBezTo>
                  <a:pt x="87915" y="1883368"/>
                  <a:pt x="87915" y="1883368"/>
                  <a:pt x="87915" y="1883368"/>
                </a:cubicBezTo>
                <a:cubicBezTo>
                  <a:pt x="73089" y="1884181"/>
                  <a:pt x="57446" y="1870146"/>
                  <a:pt x="41803" y="1856110"/>
                </a:cubicBezTo>
                <a:cubicBezTo>
                  <a:pt x="39358" y="1811561"/>
                  <a:pt x="22086" y="1767826"/>
                  <a:pt x="20456" y="1738126"/>
                </a:cubicBezTo>
                <a:cubicBezTo>
                  <a:pt x="19641" y="1723278"/>
                  <a:pt x="32838" y="1692765"/>
                  <a:pt x="47666" y="1691951"/>
                </a:cubicBezTo>
                <a:cubicBezTo>
                  <a:pt x="135815" y="1672218"/>
                  <a:pt x="135815" y="1672218"/>
                  <a:pt x="135815" y="1672218"/>
                </a:cubicBezTo>
                <a:cubicBezTo>
                  <a:pt x="116912" y="1598784"/>
                  <a:pt x="112837" y="1524536"/>
                  <a:pt x="123590" y="1449474"/>
                </a:cubicBezTo>
                <a:cubicBezTo>
                  <a:pt x="33811" y="1439507"/>
                  <a:pt x="33811" y="1439507"/>
                  <a:pt x="33811" y="1439507"/>
                </a:cubicBezTo>
                <a:cubicBezTo>
                  <a:pt x="3341" y="1426285"/>
                  <a:pt x="2526" y="1411435"/>
                  <a:pt x="1711" y="1396585"/>
                </a:cubicBezTo>
                <a:cubicBezTo>
                  <a:pt x="-734" y="1352036"/>
                  <a:pt x="-2364" y="1322337"/>
                  <a:pt x="10018" y="1276974"/>
                </a:cubicBezTo>
                <a:cubicBezTo>
                  <a:pt x="9203" y="1262125"/>
                  <a:pt x="23215" y="1246461"/>
                  <a:pt x="38043" y="1245647"/>
                </a:cubicBezTo>
                <a:cubicBezTo>
                  <a:pt x="142649" y="1254801"/>
                  <a:pt x="142649" y="1254801"/>
                  <a:pt x="142649" y="1254801"/>
                </a:cubicBezTo>
                <a:cubicBezTo>
                  <a:pt x="153401" y="1179739"/>
                  <a:pt x="164153" y="1104676"/>
                  <a:pt x="189733" y="1028801"/>
                </a:cubicBezTo>
                <a:cubicBezTo>
                  <a:pt x="113151" y="988321"/>
                  <a:pt x="113151" y="988321"/>
                  <a:pt x="113151" y="988321"/>
                </a:cubicBezTo>
                <a:cubicBezTo>
                  <a:pt x="98324" y="989134"/>
                  <a:pt x="81867" y="960249"/>
                  <a:pt x="95879" y="944585"/>
                </a:cubicBezTo>
                <a:cubicBezTo>
                  <a:pt x="109076" y="914072"/>
                  <a:pt x="121459" y="868710"/>
                  <a:pt x="134655" y="838197"/>
                </a:cubicBezTo>
                <a:cubicBezTo>
                  <a:pt x="148668" y="822533"/>
                  <a:pt x="162680" y="806870"/>
                  <a:pt x="162680" y="806870"/>
                </a:cubicBezTo>
                <a:cubicBezTo>
                  <a:pt x="177507" y="806056"/>
                  <a:pt x="178322" y="820906"/>
                  <a:pt x="178322" y="820906"/>
                </a:cubicBezTo>
                <a:cubicBezTo>
                  <a:pt x="268916" y="845722"/>
                  <a:pt x="268916" y="845722"/>
                  <a:pt x="268916" y="845722"/>
                </a:cubicBezTo>
                <a:cubicBezTo>
                  <a:pt x="310137" y="783882"/>
                  <a:pt x="351359" y="722042"/>
                  <a:pt x="392582" y="660203"/>
                </a:cubicBezTo>
                <a:cubicBezTo>
                  <a:pt x="329197" y="589210"/>
                  <a:pt x="329197" y="589210"/>
                  <a:pt x="329197" y="589210"/>
                </a:cubicBezTo>
                <a:cubicBezTo>
                  <a:pt x="314370" y="590024"/>
                  <a:pt x="312740" y="560325"/>
                  <a:pt x="311925" y="545475"/>
                </a:cubicBezTo>
                <a:cubicBezTo>
                  <a:pt x="339949" y="514148"/>
                  <a:pt x="367974" y="482821"/>
                  <a:pt x="395998" y="451494"/>
                </a:cubicBezTo>
                <a:cubicBezTo>
                  <a:pt x="410826" y="450681"/>
                  <a:pt x="410826" y="450681"/>
                  <a:pt x="425653" y="449867"/>
                </a:cubicBezTo>
                <a:cubicBezTo>
                  <a:pt x="440480" y="449053"/>
                  <a:pt x="440480" y="449053"/>
                  <a:pt x="455308" y="448239"/>
                </a:cubicBezTo>
                <a:cubicBezTo>
                  <a:pt x="517877" y="504383"/>
                  <a:pt x="517877" y="504383"/>
                  <a:pt x="517877" y="504383"/>
                </a:cubicBezTo>
                <a:cubicBezTo>
                  <a:pt x="574740" y="456579"/>
                  <a:pt x="631605" y="408775"/>
                  <a:pt x="688469" y="360970"/>
                </a:cubicBezTo>
                <a:cubicBezTo>
                  <a:pt x="639912" y="289164"/>
                  <a:pt x="639912" y="289164"/>
                  <a:pt x="639912" y="289164"/>
                </a:cubicBezTo>
                <a:cubicBezTo>
                  <a:pt x="639097" y="274314"/>
                  <a:pt x="637467" y="244615"/>
                  <a:pt x="652294" y="243801"/>
                </a:cubicBezTo>
                <a:cubicBezTo>
                  <a:pt x="695961" y="226510"/>
                  <a:pt x="723986" y="195183"/>
                  <a:pt x="767653" y="177892"/>
                </a:cubicBezTo>
                <a:cubicBezTo>
                  <a:pt x="767653" y="177892"/>
                  <a:pt x="782479" y="177078"/>
                  <a:pt x="782479" y="177078"/>
                </a:cubicBezTo>
                <a:cubicBezTo>
                  <a:pt x="797307" y="176264"/>
                  <a:pt x="797307" y="176264"/>
                  <a:pt x="812949" y="190300"/>
                </a:cubicBezTo>
                <a:cubicBezTo>
                  <a:pt x="861506" y="262107"/>
                  <a:pt x="861506" y="262107"/>
                  <a:pt x="861506" y="262107"/>
                </a:cubicBezTo>
                <a:cubicBezTo>
                  <a:pt x="890345" y="245630"/>
                  <a:pt x="934012" y="228339"/>
                  <a:pt x="963667" y="226711"/>
                </a:cubicBezTo>
                <a:cubicBezTo>
                  <a:pt x="992506" y="210234"/>
                  <a:pt x="1036173" y="192943"/>
                  <a:pt x="1065012" y="176466"/>
                </a:cubicBezTo>
                <a:cubicBezTo>
                  <a:pt x="1045296" y="88182"/>
                  <a:pt x="1045296" y="88182"/>
                  <a:pt x="1045296" y="88182"/>
                </a:cubicBezTo>
                <a:cubicBezTo>
                  <a:pt x="1044481" y="73332"/>
                  <a:pt x="1058492" y="57669"/>
                  <a:pt x="1073320" y="56855"/>
                </a:cubicBezTo>
                <a:cubicBezTo>
                  <a:pt x="1116987" y="39564"/>
                  <a:pt x="1161468" y="37123"/>
                  <a:pt x="1205135" y="19832"/>
                </a:cubicBezTo>
                <a:cubicBezTo>
                  <a:pt x="1219963" y="19018"/>
                  <a:pt x="1235604" y="33054"/>
                  <a:pt x="1236420" y="47903"/>
                </a:cubicBezTo>
                <a:cubicBezTo>
                  <a:pt x="1256137" y="136187"/>
                  <a:pt x="1256137" y="136187"/>
                  <a:pt x="1256137" y="136187"/>
                </a:cubicBezTo>
                <a:cubicBezTo>
                  <a:pt x="1300619" y="133746"/>
                  <a:pt x="1345100" y="131305"/>
                  <a:pt x="1404410" y="128050"/>
                </a:cubicBezTo>
                <a:cubicBezTo>
                  <a:pt x="1434064" y="126422"/>
                  <a:pt x="1448891" y="125608"/>
                  <a:pt x="1478547" y="123981"/>
                </a:cubicBezTo>
                <a:cubicBezTo>
                  <a:pt x="1488483" y="34069"/>
                  <a:pt x="1488483" y="34069"/>
                  <a:pt x="1488483" y="34069"/>
                </a:cubicBezTo>
                <a:cubicBezTo>
                  <a:pt x="1502496" y="18406"/>
                  <a:pt x="1516508" y="2742"/>
                  <a:pt x="1531335" y="1928"/>
                </a:cubicBezTo>
                <a:cubicBezTo>
                  <a:pt x="1553576" y="708"/>
                  <a:pt x="1575817" y="-513"/>
                  <a:pt x="1596306" y="224"/>
                </a:cubicBezTo>
                <a:close/>
              </a:path>
            </a:pathLst>
          </a:custGeom>
          <a:solidFill>
            <a:srgbClr val="A8436F">
              <a:alpha val="80000"/>
            </a:srgbClr>
          </a:solidFill>
          <a:ln w="12700" cap="flat" cmpd="sng" algn="ctr">
            <a:noFill/>
            <a:prstDash val="solid"/>
          </a:ln>
          <a:effectLst/>
        </p:spPr>
        <p:txBody>
          <a:bodyPr rtlCol="0" anchor="ctr"/>
          <a:lstStyle/>
          <a:p>
            <a:pPr algn="ctr" defTabSz="2438340"/>
            <a:endParaRPr lang="en-US" sz="1000" kern="0">
              <a:solidFill>
                <a:srgbClr val="FFFFFF"/>
              </a:solidFill>
            </a:endParaRPr>
          </a:p>
        </p:txBody>
      </p:sp>
      <p:sp>
        <p:nvSpPr>
          <p:cNvPr id="5" name="Freeform 4">
            <a:extLst>
              <a:ext uri="{FF2B5EF4-FFF2-40B4-BE49-F238E27FC236}">
                <a16:creationId xmlns:a16="http://schemas.microsoft.com/office/drawing/2014/main" id="{185FF60C-F877-0A1B-FBD4-1E5A912E62EB}"/>
              </a:ext>
            </a:extLst>
          </p:cNvPr>
          <p:cNvSpPr/>
          <p:nvPr/>
        </p:nvSpPr>
        <p:spPr>
          <a:xfrm>
            <a:off x="2630284" y="2566375"/>
            <a:ext cx="901743" cy="900747"/>
          </a:xfrm>
          <a:custGeom>
            <a:avLst/>
            <a:gdLst>
              <a:gd name="connsiteX0" fmla="*/ 509208 w 992482"/>
              <a:gd name="connsiteY0" fmla="*/ 260 h 991385"/>
              <a:gd name="connsiteX1" fmla="*/ 541875 w 992482"/>
              <a:gd name="connsiteY1" fmla="*/ 4067 h 991385"/>
              <a:gd name="connsiteX2" fmla="*/ 557655 w 992482"/>
              <a:gd name="connsiteY2" fmla="*/ 15160 h 991385"/>
              <a:gd name="connsiteX3" fmla="*/ 554816 w 992482"/>
              <a:gd name="connsiteY3" fmla="*/ 78001 h 991385"/>
              <a:gd name="connsiteX4" fmla="*/ 619941 w 992482"/>
              <a:gd name="connsiteY4" fmla="*/ 94311 h 991385"/>
              <a:gd name="connsiteX5" fmla="*/ 644097 w 992482"/>
              <a:gd name="connsiteY5" fmla="*/ 34666 h 991385"/>
              <a:gd name="connsiteX6" fmla="*/ 656347 w 992482"/>
              <a:gd name="connsiteY6" fmla="*/ 25594 h 991385"/>
              <a:gd name="connsiteX7" fmla="*/ 664237 w 992482"/>
              <a:gd name="connsiteY7" fmla="*/ 31141 h 991385"/>
              <a:gd name="connsiteX8" fmla="*/ 723825 w 992482"/>
              <a:gd name="connsiteY8" fmla="*/ 55347 h 991385"/>
              <a:gd name="connsiteX9" fmla="*/ 734068 w 992482"/>
              <a:gd name="connsiteY9" fmla="*/ 74335 h 991385"/>
              <a:gd name="connsiteX10" fmla="*/ 709913 w 992482"/>
              <a:gd name="connsiteY10" fmla="*/ 133981 h 991385"/>
              <a:gd name="connsiteX11" fmla="*/ 763964 w 992482"/>
              <a:gd name="connsiteY11" fmla="*/ 166083 h 991385"/>
              <a:gd name="connsiteX12" fmla="*/ 812965 w 992482"/>
              <a:gd name="connsiteY12" fmla="*/ 129797 h 991385"/>
              <a:gd name="connsiteX13" fmla="*/ 818502 w 992482"/>
              <a:gd name="connsiteY13" fmla="*/ 121901 h 991385"/>
              <a:gd name="connsiteX14" fmla="*/ 833105 w 992482"/>
              <a:gd name="connsiteY14" fmla="*/ 126272 h 991385"/>
              <a:gd name="connsiteX15" fmla="*/ 876083 w 992482"/>
              <a:gd name="connsiteY15" fmla="*/ 174167 h 991385"/>
              <a:gd name="connsiteX16" fmla="*/ 879612 w 992482"/>
              <a:gd name="connsiteY16" fmla="*/ 194331 h 991385"/>
              <a:gd name="connsiteX17" fmla="*/ 832964 w 992482"/>
              <a:gd name="connsiteY17" fmla="*/ 244059 h 991385"/>
              <a:gd name="connsiteX18" fmla="*/ 869229 w 992482"/>
              <a:gd name="connsiteY18" fmla="*/ 293128 h 991385"/>
              <a:gd name="connsiteX19" fmla="*/ 870405 w 992482"/>
              <a:gd name="connsiteY19" fmla="*/ 299850 h 991385"/>
              <a:gd name="connsiteX20" fmla="*/ 928473 w 992482"/>
              <a:gd name="connsiteY20" fmla="*/ 275832 h 991385"/>
              <a:gd name="connsiteX21" fmla="*/ 944252 w 992482"/>
              <a:gd name="connsiteY21" fmla="*/ 286924 h 991385"/>
              <a:gd name="connsiteX22" fmla="*/ 968266 w 992482"/>
              <a:gd name="connsiteY22" fmla="*/ 345065 h 991385"/>
              <a:gd name="connsiteX23" fmla="*/ 965082 w 992482"/>
              <a:gd name="connsiteY23" fmla="*/ 366404 h 991385"/>
              <a:gd name="connsiteX24" fmla="*/ 907015 w 992482"/>
              <a:gd name="connsiteY24" fmla="*/ 390422 h 991385"/>
              <a:gd name="connsiteX25" fmla="*/ 918779 w 992482"/>
              <a:gd name="connsiteY25" fmla="*/ 457634 h 991385"/>
              <a:gd name="connsiteX26" fmla="*/ 981552 w 992482"/>
              <a:gd name="connsiteY26" fmla="*/ 460502 h 991385"/>
              <a:gd name="connsiteX27" fmla="*/ 990618 w 992482"/>
              <a:gd name="connsiteY27" fmla="*/ 472769 h 991385"/>
              <a:gd name="connsiteX28" fmla="*/ 988955 w 992482"/>
              <a:gd name="connsiteY28" fmla="*/ 542331 h 991385"/>
              <a:gd name="connsiteX29" fmla="*/ 976705 w 992482"/>
              <a:gd name="connsiteY29" fmla="*/ 551403 h 991385"/>
              <a:gd name="connsiteX30" fmla="*/ 915109 w 992482"/>
              <a:gd name="connsiteY30" fmla="*/ 555257 h 991385"/>
              <a:gd name="connsiteX31" fmla="*/ 904380 w 992482"/>
              <a:gd name="connsiteY31" fmla="*/ 612552 h 991385"/>
              <a:gd name="connsiteX32" fmla="*/ 898843 w 992482"/>
              <a:gd name="connsiteY32" fmla="*/ 620448 h 991385"/>
              <a:gd name="connsiteX33" fmla="*/ 951719 w 992482"/>
              <a:gd name="connsiteY33" fmla="*/ 645829 h 991385"/>
              <a:gd name="connsiteX34" fmla="*/ 961961 w 992482"/>
              <a:gd name="connsiteY34" fmla="*/ 664818 h 991385"/>
              <a:gd name="connsiteX35" fmla="*/ 937806 w 992482"/>
              <a:gd name="connsiteY35" fmla="*/ 724463 h 991385"/>
              <a:gd name="connsiteX36" fmla="*/ 925556 w 992482"/>
              <a:gd name="connsiteY36" fmla="*/ 733534 h 991385"/>
              <a:gd name="connsiteX37" fmla="*/ 918842 w 992482"/>
              <a:gd name="connsiteY37" fmla="*/ 734709 h 991385"/>
              <a:gd name="connsiteX38" fmla="*/ 859254 w 992482"/>
              <a:gd name="connsiteY38" fmla="*/ 710503 h 991385"/>
              <a:gd name="connsiteX39" fmla="*/ 820495 w 992482"/>
              <a:gd name="connsiteY39" fmla="*/ 765777 h 991385"/>
              <a:gd name="connsiteX40" fmla="*/ 862297 w 992482"/>
              <a:gd name="connsiteY40" fmla="*/ 806951 h 991385"/>
              <a:gd name="connsiteX41" fmla="*/ 859113 w 992482"/>
              <a:gd name="connsiteY41" fmla="*/ 828290 h 991385"/>
              <a:gd name="connsiteX42" fmla="*/ 812465 w 992482"/>
              <a:gd name="connsiteY42" fmla="*/ 878017 h 991385"/>
              <a:gd name="connsiteX43" fmla="*/ 805751 w 992482"/>
              <a:gd name="connsiteY43" fmla="*/ 879192 h 991385"/>
              <a:gd name="connsiteX44" fmla="*/ 791148 w 992482"/>
              <a:gd name="connsiteY44" fmla="*/ 874821 h 991385"/>
              <a:gd name="connsiteX45" fmla="*/ 749346 w 992482"/>
              <a:gd name="connsiteY45" fmla="*/ 833647 h 991385"/>
              <a:gd name="connsiteX46" fmla="*/ 699169 w 992482"/>
              <a:gd name="connsiteY46" fmla="*/ 863211 h 991385"/>
              <a:gd name="connsiteX47" fmla="*/ 693632 w 992482"/>
              <a:gd name="connsiteY47" fmla="*/ 871107 h 991385"/>
              <a:gd name="connsiteX48" fmla="*/ 716470 w 992482"/>
              <a:gd name="connsiteY48" fmla="*/ 922527 h 991385"/>
              <a:gd name="connsiteX49" fmla="*/ 706573 w 992482"/>
              <a:gd name="connsiteY49" fmla="*/ 945041 h 991385"/>
              <a:gd name="connsiteX50" fmla="*/ 641792 w 992482"/>
              <a:gd name="connsiteY50" fmla="*/ 970234 h 991385"/>
              <a:gd name="connsiteX51" fmla="*/ 626013 w 992482"/>
              <a:gd name="connsiteY51" fmla="*/ 959141 h 991385"/>
              <a:gd name="connsiteX52" fmla="*/ 601999 w 992482"/>
              <a:gd name="connsiteY52" fmla="*/ 901000 h 991385"/>
              <a:gd name="connsiteX53" fmla="*/ 569608 w 992482"/>
              <a:gd name="connsiteY53" fmla="*/ 913597 h 991385"/>
              <a:gd name="connsiteX54" fmla="*/ 534865 w 992482"/>
              <a:gd name="connsiteY54" fmla="*/ 912750 h 991385"/>
              <a:gd name="connsiteX55" fmla="*/ 532026 w 992482"/>
              <a:gd name="connsiteY55" fmla="*/ 975592 h 991385"/>
              <a:gd name="connsiteX56" fmla="*/ 520952 w 992482"/>
              <a:gd name="connsiteY56" fmla="*/ 991385 h 991385"/>
              <a:gd name="connsiteX57" fmla="*/ 451466 w 992482"/>
              <a:gd name="connsiteY57" fmla="*/ 989692 h 991385"/>
              <a:gd name="connsiteX58" fmla="*/ 434510 w 992482"/>
              <a:gd name="connsiteY58" fmla="*/ 971879 h 991385"/>
              <a:gd name="connsiteX59" fmla="*/ 438526 w 992482"/>
              <a:gd name="connsiteY59" fmla="*/ 915758 h 991385"/>
              <a:gd name="connsiteX60" fmla="*/ 373400 w 992482"/>
              <a:gd name="connsiteY60" fmla="*/ 899449 h 991385"/>
              <a:gd name="connsiteX61" fmla="*/ 348068 w 992482"/>
              <a:gd name="connsiteY61" fmla="*/ 952373 h 991385"/>
              <a:gd name="connsiteX62" fmla="*/ 335818 w 992482"/>
              <a:gd name="connsiteY62" fmla="*/ 961444 h 991385"/>
              <a:gd name="connsiteX63" fmla="*/ 329105 w 992482"/>
              <a:gd name="connsiteY63" fmla="*/ 962619 h 991385"/>
              <a:gd name="connsiteX64" fmla="*/ 262803 w 992482"/>
              <a:gd name="connsiteY64" fmla="*/ 939588 h 991385"/>
              <a:gd name="connsiteX65" fmla="*/ 259273 w 992482"/>
              <a:gd name="connsiteY65" fmla="*/ 919424 h 991385"/>
              <a:gd name="connsiteX66" fmla="*/ 283429 w 992482"/>
              <a:gd name="connsiteY66" fmla="*/ 859779 h 991385"/>
              <a:gd name="connsiteX67" fmla="*/ 228201 w 992482"/>
              <a:gd name="connsiteY67" fmla="*/ 820956 h 991385"/>
              <a:gd name="connsiteX68" fmla="*/ 180376 w 992482"/>
              <a:gd name="connsiteY68" fmla="*/ 863962 h 991385"/>
              <a:gd name="connsiteX69" fmla="*/ 173663 w 992482"/>
              <a:gd name="connsiteY69" fmla="*/ 865137 h 991385"/>
              <a:gd name="connsiteX70" fmla="*/ 159060 w 992482"/>
              <a:gd name="connsiteY70" fmla="*/ 860766 h 991385"/>
              <a:gd name="connsiteX71" fmla="*/ 116082 w 992482"/>
              <a:gd name="connsiteY71" fmla="*/ 812871 h 991385"/>
              <a:gd name="connsiteX72" fmla="*/ 112553 w 992482"/>
              <a:gd name="connsiteY72" fmla="*/ 792707 h 991385"/>
              <a:gd name="connsiteX73" fmla="*/ 160377 w 992482"/>
              <a:gd name="connsiteY73" fmla="*/ 749701 h 991385"/>
              <a:gd name="connsiteX74" fmla="*/ 124113 w 992482"/>
              <a:gd name="connsiteY74" fmla="*/ 700631 h 991385"/>
              <a:gd name="connsiteX75" fmla="*/ 122936 w 992482"/>
              <a:gd name="connsiteY75" fmla="*/ 693910 h 991385"/>
              <a:gd name="connsiteX76" fmla="*/ 63693 w 992482"/>
              <a:gd name="connsiteY76" fmla="*/ 711207 h 991385"/>
              <a:gd name="connsiteX77" fmla="*/ 42376 w 992482"/>
              <a:gd name="connsiteY77" fmla="*/ 708010 h 991385"/>
              <a:gd name="connsiteX78" fmla="*/ 23899 w 992482"/>
              <a:gd name="connsiteY78" fmla="*/ 641973 h 991385"/>
              <a:gd name="connsiteX79" fmla="*/ 28259 w 992482"/>
              <a:gd name="connsiteY79" fmla="*/ 627355 h 991385"/>
              <a:gd name="connsiteX80" fmla="*/ 86327 w 992482"/>
              <a:gd name="connsiteY80" fmla="*/ 603338 h 991385"/>
              <a:gd name="connsiteX81" fmla="*/ 74562 w 992482"/>
              <a:gd name="connsiteY81" fmla="*/ 536125 h 991385"/>
              <a:gd name="connsiteX82" fmla="*/ 11790 w 992482"/>
              <a:gd name="connsiteY82" fmla="*/ 533258 h 991385"/>
              <a:gd name="connsiteX83" fmla="*/ 1547 w 992482"/>
              <a:gd name="connsiteY83" fmla="*/ 514269 h 991385"/>
              <a:gd name="connsiteX84" fmla="*/ 4386 w 992482"/>
              <a:gd name="connsiteY84" fmla="*/ 451428 h 991385"/>
              <a:gd name="connsiteX85" fmla="*/ 15460 w 992482"/>
              <a:gd name="connsiteY85" fmla="*/ 435635 h 991385"/>
              <a:gd name="connsiteX86" fmla="*/ 78232 w 992482"/>
              <a:gd name="connsiteY86" fmla="*/ 438503 h 991385"/>
              <a:gd name="connsiteX87" fmla="*/ 88961 w 992482"/>
              <a:gd name="connsiteY87" fmla="*/ 381208 h 991385"/>
              <a:gd name="connsiteX88" fmla="*/ 94498 w 992482"/>
              <a:gd name="connsiteY88" fmla="*/ 373311 h 991385"/>
              <a:gd name="connsiteX89" fmla="*/ 41623 w 992482"/>
              <a:gd name="connsiteY89" fmla="*/ 347930 h 991385"/>
              <a:gd name="connsiteX90" fmla="*/ 31380 w 992482"/>
              <a:gd name="connsiteY90" fmla="*/ 328942 h 991385"/>
              <a:gd name="connsiteX91" fmla="*/ 54359 w 992482"/>
              <a:gd name="connsiteY91" fmla="*/ 262576 h 991385"/>
              <a:gd name="connsiteX92" fmla="*/ 67786 w 992482"/>
              <a:gd name="connsiteY92" fmla="*/ 260226 h 991385"/>
              <a:gd name="connsiteX93" fmla="*/ 74499 w 992482"/>
              <a:gd name="connsiteY93" fmla="*/ 259051 h 991385"/>
              <a:gd name="connsiteX94" fmla="*/ 134088 w 992482"/>
              <a:gd name="connsiteY94" fmla="*/ 283257 h 991385"/>
              <a:gd name="connsiteX95" fmla="*/ 172846 w 992482"/>
              <a:gd name="connsiteY95" fmla="*/ 227982 h 991385"/>
              <a:gd name="connsiteX96" fmla="*/ 129868 w 992482"/>
              <a:gd name="connsiteY96" fmla="*/ 180088 h 991385"/>
              <a:gd name="connsiteX97" fmla="*/ 133052 w 992482"/>
              <a:gd name="connsiteY97" fmla="*/ 158749 h 991385"/>
              <a:gd name="connsiteX98" fmla="*/ 180877 w 992482"/>
              <a:gd name="connsiteY98" fmla="*/ 115743 h 991385"/>
              <a:gd name="connsiteX99" fmla="*/ 187590 w 992482"/>
              <a:gd name="connsiteY99" fmla="*/ 114568 h 991385"/>
              <a:gd name="connsiteX100" fmla="*/ 202193 w 992482"/>
              <a:gd name="connsiteY100" fmla="*/ 118939 h 991385"/>
              <a:gd name="connsiteX101" fmla="*/ 243995 w 992482"/>
              <a:gd name="connsiteY101" fmla="*/ 160112 h 991385"/>
              <a:gd name="connsiteX102" fmla="*/ 292996 w 992482"/>
              <a:gd name="connsiteY102" fmla="*/ 123827 h 991385"/>
              <a:gd name="connsiteX103" fmla="*/ 299709 w 992482"/>
              <a:gd name="connsiteY103" fmla="*/ 122652 h 991385"/>
              <a:gd name="connsiteX104" fmla="*/ 275695 w 992482"/>
              <a:gd name="connsiteY104" fmla="*/ 64511 h 991385"/>
              <a:gd name="connsiteX105" fmla="*/ 286769 w 992482"/>
              <a:gd name="connsiteY105" fmla="*/ 48718 h 991385"/>
              <a:gd name="connsiteX106" fmla="*/ 351549 w 992482"/>
              <a:gd name="connsiteY106" fmla="*/ 23526 h 991385"/>
              <a:gd name="connsiteX107" fmla="*/ 367328 w 992482"/>
              <a:gd name="connsiteY107" fmla="*/ 34618 h 991385"/>
              <a:gd name="connsiteX108" fmla="*/ 390166 w 992482"/>
              <a:gd name="connsiteY108" fmla="*/ 86038 h 991385"/>
              <a:gd name="connsiteX109" fmla="*/ 423733 w 992482"/>
              <a:gd name="connsiteY109" fmla="*/ 80163 h 991385"/>
              <a:gd name="connsiteX110" fmla="*/ 457300 w 992482"/>
              <a:gd name="connsiteY110" fmla="*/ 74288 h 991385"/>
              <a:gd name="connsiteX111" fmla="*/ 460139 w 992482"/>
              <a:gd name="connsiteY111" fmla="*/ 11446 h 991385"/>
              <a:gd name="connsiteX112" fmla="*/ 472389 w 992482"/>
              <a:gd name="connsiteY112" fmla="*/ 2375 h 991385"/>
              <a:gd name="connsiteX113" fmla="*/ 509208 w 992482"/>
              <a:gd name="connsiteY113" fmla="*/ 260 h 991385"/>
              <a:gd name="connsiteX114" fmla="*/ 495780 w 992482"/>
              <a:gd name="connsiteY114" fmla="*/ 163029 h 991385"/>
              <a:gd name="connsiteX115" fmla="*/ 162439 w 992482"/>
              <a:gd name="connsiteY115" fmla="*/ 496370 h 991385"/>
              <a:gd name="connsiteX116" fmla="*/ 495780 w 992482"/>
              <a:gd name="connsiteY116" fmla="*/ 829712 h 991385"/>
              <a:gd name="connsiteX117" fmla="*/ 829122 w 992482"/>
              <a:gd name="connsiteY117" fmla="*/ 496370 h 991385"/>
              <a:gd name="connsiteX118" fmla="*/ 495780 w 992482"/>
              <a:gd name="connsiteY118" fmla="*/ 163029 h 991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992482" h="991385">
                <a:moveTo>
                  <a:pt x="509208" y="260"/>
                </a:moveTo>
                <a:cubicBezTo>
                  <a:pt x="520559" y="871"/>
                  <a:pt x="531217" y="2469"/>
                  <a:pt x="541875" y="4067"/>
                </a:cubicBezTo>
                <a:cubicBezTo>
                  <a:pt x="548588" y="2892"/>
                  <a:pt x="556478" y="8439"/>
                  <a:pt x="557655" y="15160"/>
                </a:cubicBezTo>
                <a:cubicBezTo>
                  <a:pt x="554816" y="78001"/>
                  <a:pt x="554816" y="78001"/>
                  <a:pt x="554816" y="78001"/>
                </a:cubicBezTo>
                <a:cubicBezTo>
                  <a:pt x="576132" y="81197"/>
                  <a:pt x="597449" y="84393"/>
                  <a:pt x="619941" y="94311"/>
                </a:cubicBezTo>
                <a:cubicBezTo>
                  <a:pt x="644097" y="34666"/>
                  <a:pt x="644097" y="34666"/>
                  <a:pt x="644097" y="34666"/>
                </a:cubicBezTo>
                <a:cubicBezTo>
                  <a:pt x="650810" y="33491"/>
                  <a:pt x="649634" y="26769"/>
                  <a:pt x="656347" y="25594"/>
                </a:cubicBezTo>
                <a:cubicBezTo>
                  <a:pt x="656347" y="25594"/>
                  <a:pt x="663060" y="24419"/>
                  <a:pt x="664237" y="31141"/>
                </a:cubicBezTo>
                <a:cubicBezTo>
                  <a:pt x="685553" y="34337"/>
                  <a:pt x="708046" y="44254"/>
                  <a:pt x="723825" y="55347"/>
                </a:cubicBezTo>
                <a:cubicBezTo>
                  <a:pt x="731715" y="60893"/>
                  <a:pt x="739605" y="66439"/>
                  <a:pt x="734068" y="74335"/>
                </a:cubicBezTo>
                <a:cubicBezTo>
                  <a:pt x="709913" y="133981"/>
                  <a:pt x="709913" y="133981"/>
                  <a:pt x="709913" y="133981"/>
                </a:cubicBezTo>
                <a:cubicBezTo>
                  <a:pt x="732405" y="143898"/>
                  <a:pt x="748185" y="154990"/>
                  <a:pt x="763964" y="166083"/>
                </a:cubicBezTo>
                <a:cubicBezTo>
                  <a:pt x="812965" y="129797"/>
                  <a:pt x="812965" y="129797"/>
                  <a:pt x="812965" y="129797"/>
                </a:cubicBezTo>
                <a:cubicBezTo>
                  <a:pt x="811789" y="123076"/>
                  <a:pt x="818502" y="121901"/>
                  <a:pt x="818502" y="121901"/>
                </a:cubicBezTo>
                <a:cubicBezTo>
                  <a:pt x="825215" y="120726"/>
                  <a:pt x="826392" y="127447"/>
                  <a:pt x="833105" y="126272"/>
                </a:cubicBezTo>
                <a:cubicBezTo>
                  <a:pt x="850061" y="144086"/>
                  <a:pt x="867017" y="161900"/>
                  <a:pt x="876083" y="174167"/>
                </a:cubicBezTo>
                <a:cubicBezTo>
                  <a:pt x="883973" y="179714"/>
                  <a:pt x="886326" y="193156"/>
                  <a:pt x="879612" y="194331"/>
                </a:cubicBezTo>
                <a:cubicBezTo>
                  <a:pt x="832964" y="244059"/>
                  <a:pt x="832964" y="244059"/>
                  <a:pt x="832964" y="244059"/>
                </a:cubicBezTo>
                <a:cubicBezTo>
                  <a:pt x="848744" y="255151"/>
                  <a:pt x="858986" y="274140"/>
                  <a:pt x="869229" y="293128"/>
                </a:cubicBezTo>
                <a:cubicBezTo>
                  <a:pt x="869229" y="293128"/>
                  <a:pt x="869229" y="293128"/>
                  <a:pt x="870405" y="299850"/>
                </a:cubicBezTo>
                <a:cubicBezTo>
                  <a:pt x="928473" y="275832"/>
                  <a:pt x="928473" y="275832"/>
                  <a:pt x="928473" y="275832"/>
                </a:cubicBezTo>
                <a:cubicBezTo>
                  <a:pt x="935186" y="274657"/>
                  <a:pt x="943076" y="280203"/>
                  <a:pt x="944252" y="286924"/>
                </a:cubicBezTo>
                <a:cubicBezTo>
                  <a:pt x="954495" y="305913"/>
                  <a:pt x="964737" y="324902"/>
                  <a:pt x="968266" y="345065"/>
                </a:cubicBezTo>
                <a:cubicBezTo>
                  <a:pt x="977333" y="357333"/>
                  <a:pt x="971796" y="365229"/>
                  <a:pt x="965082" y="366404"/>
                </a:cubicBezTo>
                <a:cubicBezTo>
                  <a:pt x="907015" y="390422"/>
                  <a:pt x="907015" y="390422"/>
                  <a:pt x="907015" y="390422"/>
                </a:cubicBezTo>
                <a:cubicBezTo>
                  <a:pt x="910544" y="410586"/>
                  <a:pt x="914074" y="430750"/>
                  <a:pt x="918779" y="457634"/>
                </a:cubicBezTo>
                <a:cubicBezTo>
                  <a:pt x="981552" y="460502"/>
                  <a:pt x="981552" y="460502"/>
                  <a:pt x="981552" y="460502"/>
                </a:cubicBezTo>
                <a:cubicBezTo>
                  <a:pt x="988265" y="459327"/>
                  <a:pt x="989442" y="466048"/>
                  <a:pt x="990618" y="472769"/>
                </a:cubicBezTo>
                <a:cubicBezTo>
                  <a:pt x="994147" y="492933"/>
                  <a:pt x="992140" y="520993"/>
                  <a:pt x="988955" y="542331"/>
                </a:cubicBezTo>
                <a:cubicBezTo>
                  <a:pt x="990132" y="549053"/>
                  <a:pt x="983418" y="550228"/>
                  <a:pt x="976705" y="551403"/>
                </a:cubicBezTo>
                <a:cubicBezTo>
                  <a:pt x="915109" y="555257"/>
                  <a:pt x="915109" y="555257"/>
                  <a:pt x="915109" y="555257"/>
                </a:cubicBezTo>
                <a:cubicBezTo>
                  <a:pt x="911925" y="576595"/>
                  <a:pt x="907564" y="591213"/>
                  <a:pt x="904380" y="612552"/>
                </a:cubicBezTo>
                <a:cubicBezTo>
                  <a:pt x="904380" y="612552"/>
                  <a:pt x="898843" y="620448"/>
                  <a:pt x="898843" y="620448"/>
                </a:cubicBezTo>
                <a:cubicBezTo>
                  <a:pt x="951719" y="645829"/>
                  <a:pt x="951719" y="645829"/>
                  <a:pt x="951719" y="645829"/>
                </a:cubicBezTo>
                <a:cubicBezTo>
                  <a:pt x="959608" y="651375"/>
                  <a:pt x="967498" y="656922"/>
                  <a:pt x="961961" y="664818"/>
                </a:cubicBezTo>
                <a:cubicBezTo>
                  <a:pt x="952064" y="687332"/>
                  <a:pt x="948880" y="708670"/>
                  <a:pt x="937806" y="724463"/>
                </a:cubicBezTo>
                <a:cubicBezTo>
                  <a:pt x="932269" y="732359"/>
                  <a:pt x="925556" y="733534"/>
                  <a:pt x="925556" y="733534"/>
                </a:cubicBezTo>
                <a:cubicBezTo>
                  <a:pt x="918842" y="734709"/>
                  <a:pt x="918842" y="734709"/>
                  <a:pt x="918842" y="734709"/>
                </a:cubicBezTo>
                <a:cubicBezTo>
                  <a:pt x="859254" y="710503"/>
                  <a:pt x="859254" y="710503"/>
                  <a:pt x="859254" y="710503"/>
                </a:cubicBezTo>
                <a:cubicBezTo>
                  <a:pt x="848180" y="726296"/>
                  <a:pt x="838282" y="748809"/>
                  <a:pt x="820495" y="765777"/>
                </a:cubicBezTo>
                <a:cubicBezTo>
                  <a:pt x="862297" y="806951"/>
                  <a:pt x="862297" y="806951"/>
                  <a:pt x="862297" y="806951"/>
                </a:cubicBezTo>
                <a:cubicBezTo>
                  <a:pt x="863473" y="813672"/>
                  <a:pt x="865826" y="827115"/>
                  <a:pt x="859113" y="828290"/>
                </a:cubicBezTo>
                <a:cubicBezTo>
                  <a:pt x="848039" y="844082"/>
                  <a:pt x="830252" y="861050"/>
                  <a:pt x="812465" y="878017"/>
                </a:cubicBezTo>
                <a:cubicBezTo>
                  <a:pt x="812465" y="878017"/>
                  <a:pt x="805751" y="879192"/>
                  <a:pt x="805751" y="879192"/>
                </a:cubicBezTo>
                <a:cubicBezTo>
                  <a:pt x="799038" y="880367"/>
                  <a:pt x="799038" y="880367"/>
                  <a:pt x="791148" y="874821"/>
                </a:cubicBezTo>
                <a:cubicBezTo>
                  <a:pt x="749346" y="833647"/>
                  <a:pt x="749346" y="833647"/>
                  <a:pt x="749346" y="833647"/>
                </a:cubicBezTo>
                <a:cubicBezTo>
                  <a:pt x="730383" y="843894"/>
                  <a:pt x="718133" y="852965"/>
                  <a:pt x="699169" y="863211"/>
                </a:cubicBezTo>
                <a:cubicBezTo>
                  <a:pt x="699169" y="863211"/>
                  <a:pt x="692456" y="864386"/>
                  <a:pt x="693632" y="871107"/>
                </a:cubicBezTo>
                <a:cubicBezTo>
                  <a:pt x="716470" y="922527"/>
                  <a:pt x="716470" y="922527"/>
                  <a:pt x="716470" y="922527"/>
                </a:cubicBezTo>
                <a:cubicBezTo>
                  <a:pt x="717646" y="929249"/>
                  <a:pt x="713286" y="943866"/>
                  <a:pt x="706573" y="945041"/>
                </a:cubicBezTo>
                <a:cubicBezTo>
                  <a:pt x="687609" y="955287"/>
                  <a:pt x="660756" y="959987"/>
                  <a:pt x="641792" y="970234"/>
                </a:cubicBezTo>
                <a:cubicBezTo>
                  <a:pt x="635079" y="971409"/>
                  <a:pt x="627189" y="965862"/>
                  <a:pt x="626013" y="959141"/>
                </a:cubicBezTo>
                <a:cubicBezTo>
                  <a:pt x="601999" y="901000"/>
                  <a:pt x="601999" y="901000"/>
                  <a:pt x="601999" y="901000"/>
                </a:cubicBezTo>
                <a:cubicBezTo>
                  <a:pt x="589748" y="910071"/>
                  <a:pt x="576321" y="912422"/>
                  <a:pt x="569608" y="913597"/>
                </a:cubicBezTo>
                <a:cubicBezTo>
                  <a:pt x="556181" y="915947"/>
                  <a:pt x="549468" y="917122"/>
                  <a:pt x="534865" y="912750"/>
                </a:cubicBezTo>
                <a:cubicBezTo>
                  <a:pt x="532026" y="975592"/>
                  <a:pt x="532026" y="975592"/>
                  <a:pt x="532026" y="975592"/>
                </a:cubicBezTo>
                <a:cubicBezTo>
                  <a:pt x="533203" y="982313"/>
                  <a:pt x="527666" y="990209"/>
                  <a:pt x="520952" y="991385"/>
                </a:cubicBezTo>
                <a:cubicBezTo>
                  <a:pt x="492922" y="989363"/>
                  <a:pt x="472783" y="992888"/>
                  <a:pt x="451466" y="989692"/>
                </a:cubicBezTo>
                <a:cubicBezTo>
                  <a:pt x="444753" y="990867"/>
                  <a:pt x="436863" y="985321"/>
                  <a:pt x="434510" y="971879"/>
                </a:cubicBezTo>
                <a:cubicBezTo>
                  <a:pt x="438526" y="915758"/>
                  <a:pt x="438526" y="915758"/>
                  <a:pt x="438526" y="915758"/>
                </a:cubicBezTo>
                <a:cubicBezTo>
                  <a:pt x="417209" y="912562"/>
                  <a:pt x="395893" y="909366"/>
                  <a:pt x="373400" y="899449"/>
                </a:cubicBezTo>
                <a:cubicBezTo>
                  <a:pt x="348068" y="952373"/>
                  <a:pt x="348068" y="952373"/>
                  <a:pt x="348068" y="952373"/>
                </a:cubicBezTo>
                <a:cubicBezTo>
                  <a:pt x="342531" y="960269"/>
                  <a:pt x="342531" y="960269"/>
                  <a:pt x="335818" y="961444"/>
                </a:cubicBezTo>
                <a:cubicBezTo>
                  <a:pt x="329105" y="962619"/>
                  <a:pt x="329105" y="962619"/>
                  <a:pt x="329105" y="962619"/>
                </a:cubicBezTo>
                <a:cubicBezTo>
                  <a:pt x="306612" y="952702"/>
                  <a:pt x="284119" y="942784"/>
                  <a:pt x="262803" y="939588"/>
                </a:cubicBezTo>
                <a:cubicBezTo>
                  <a:pt x="261627" y="932867"/>
                  <a:pt x="253736" y="927321"/>
                  <a:pt x="259273" y="919424"/>
                </a:cubicBezTo>
                <a:cubicBezTo>
                  <a:pt x="283429" y="859779"/>
                  <a:pt x="283429" y="859779"/>
                  <a:pt x="283429" y="859779"/>
                </a:cubicBezTo>
                <a:cubicBezTo>
                  <a:pt x="260936" y="849862"/>
                  <a:pt x="245157" y="838769"/>
                  <a:pt x="228201" y="820956"/>
                </a:cubicBezTo>
                <a:cubicBezTo>
                  <a:pt x="180376" y="863962"/>
                  <a:pt x="180376" y="863962"/>
                  <a:pt x="180376" y="863962"/>
                </a:cubicBezTo>
                <a:cubicBezTo>
                  <a:pt x="180376" y="863962"/>
                  <a:pt x="173663" y="865137"/>
                  <a:pt x="173663" y="865137"/>
                </a:cubicBezTo>
                <a:cubicBezTo>
                  <a:pt x="166949" y="866312"/>
                  <a:pt x="166949" y="866312"/>
                  <a:pt x="159060" y="860766"/>
                </a:cubicBezTo>
                <a:cubicBezTo>
                  <a:pt x="143280" y="849673"/>
                  <a:pt x="126324" y="831860"/>
                  <a:pt x="116082" y="812871"/>
                </a:cubicBezTo>
                <a:cubicBezTo>
                  <a:pt x="108192" y="807325"/>
                  <a:pt x="107016" y="800604"/>
                  <a:pt x="112553" y="792707"/>
                </a:cubicBezTo>
                <a:cubicBezTo>
                  <a:pt x="160377" y="749701"/>
                  <a:pt x="160377" y="749701"/>
                  <a:pt x="160377" y="749701"/>
                </a:cubicBezTo>
                <a:cubicBezTo>
                  <a:pt x="143421" y="731887"/>
                  <a:pt x="134355" y="719620"/>
                  <a:pt x="124113" y="700631"/>
                </a:cubicBezTo>
                <a:cubicBezTo>
                  <a:pt x="124113" y="700631"/>
                  <a:pt x="122936" y="693910"/>
                  <a:pt x="122936" y="693910"/>
                </a:cubicBezTo>
                <a:cubicBezTo>
                  <a:pt x="63693" y="711207"/>
                  <a:pt x="63693" y="711207"/>
                  <a:pt x="63693" y="711207"/>
                </a:cubicBezTo>
                <a:cubicBezTo>
                  <a:pt x="56979" y="712382"/>
                  <a:pt x="50266" y="713557"/>
                  <a:pt x="42376" y="708010"/>
                </a:cubicBezTo>
                <a:cubicBezTo>
                  <a:pt x="38847" y="687847"/>
                  <a:pt x="27428" y="662137"/>
                  <a:pt x="23899" y="641973"/>
                </a:cubicBezTo>
                <a:cubicBezTo>
                  <a:pt x="16009" y="636426"/>
                  <a:pt x="21546" y="628530"/>
                  <a:pt x="28259" y="627355"/>
                </a:cubicBezTo>
                <a:cubicBezTo>
                  <a:pt x="86327" y="603338"/>
                  <a:pt x="86327" y="603338"/>
                  <a:pt x="86327" y="603338"/>
                </a:cubicBezTo>
                <a:cubicBezTo>
                  <a:pt x="81621" y="576453"/>
                  <a:pt x="78092" y="556289"/>
                  <a:pt x="74562" y="536125"/>
                </a:cubicBezTo>
                <a:cubicBezTo>
                  <a:pt x="11790" y="533258"/>
                  <a:pt x="11790" y="533258"/>
                  <a:pt x="11790" y="533258"/>
                </a:cubicBezTo>
                <a:cubicBezTo>
                  <a:pt x="5076" y="534433"/>
                  <a:pt x="-2814" y="528887"/>
                  <a:pt x="1547" y="514269"/>
                </a:cubicBezTo>
                <a:cubicBezTo>
                  <a:pt x="-1982" y="494106"/>
                  <a:pt x="1202" y="472767"/>
                  <a:pt x="4386" y="451428"/>
                </a:cubicBezTo>
                <a:cubicBezTo>
                  <a:pt x="3209" y="444707"/>
                  <a:pt x="8746" y="436810"/>
                  <a:pt x="15460" y="435635"/>
                </a:cubicBezTo>
                <a:cubicBezTo>
                  <a:pt x="78232" y="438503"/>
                  <a:pt x="78232" y="438503"/>
                  <a:pt x="78232" y="438503"/>
                </a:cubicBezTo>
                <a:cubicBezTo>
                  <a:pt x="81417" y="417164"/>
                  <a:pt x="84601" y="395825"/>
                  <a:pt x="88961" y="381208"/>
                </a:cubicBezTo>
                <a:cubicBezTo>
                  <a:pt x="87785" y="374486"/>
                  <a:pt x="94498" y="373311"/>
                  <a:pt x="94498" y="373311"/>
                </a:cubicBezTo>
                <a:cubicBezTo>
                  <a:pt x="41623" y="347930"/>
                  <a:pt x="41623" y="347930"/>
                  <a:pt x="41623" y="347930"/>
                </a:cubicBezTo>
                <a:cubicBezTo>
                  <a:pt x="33733" y="342384"/>
                  <a:pt x="25843" y="336838"/>
                  <a:pt x="31380" y="328942"/>
                </a:cubicBezTo>
                <a:cubicBezTo>
                  <a:pt x="41278" y="306428"/>
                  <a:pt x="44462" y="285089"/>
                  <a:pt x="54359" y="262576"/>
                </a:cubicBezTo>
                <a:cubicBezTo>
                  <a:pt x="61073" y="261401"/>
                  <a:pt x="61073" y="261401"/>
                  <a:pt x="67786" y="260226"/>
                </a:cubicBezTo>
                <a:cubicBezTo>
                  <a:pt x="74499" y="259051"/>
                  <a:pt x="74499" y="259051"/>
                  <a:pt x="74499" y="259051"/>
                </a:cubicBezTo>
                <a:cubicBezTo>
                  <a:pt x="134088" y="283257"/>
                  <a:pt x="134088" y="283257"/>
                  <a:pt x="134088" y="283257"/>
                </a:cubicBezTo>
                <a:cubicBezTo>
                  <a:pt x="143985" y="260743"/>
                  <a:pt x="155059" y="244950"/>
                  <a:pt x="172846" y="227982"/>
                </a:cubicBezTo>
                <a:cubicBezTo>
                  <a:pt x="129868" y="180088"/>
                  <a:pt x="129868" y="180088"/>
                  <a:pt x="129868" y="180088"/>
                </a:cubicBezTo>
                <a:cubicBezTo>
                  <a:pt x="121979" y="174541"/>
                  <a:pt x="127516" y="166645"/>
                  <a:pt x="133052" y="158749"/>
                </a:cubicBezTo>
                <a:cubicBezTo>
                  <a:pt x="144126" y="142956"/>
                  <a:pt x="161913" y="125989"/>
                  <a:pt x="180877" y="115743"/>
                </a:cubicBezTo>
                <a:cubicBezTo>
                  <a:pt x="180877" y="115743"/>
                  <a:pt x="187590" y="114568"/>
                  <a:pt x="187590" y="114568"/>
                </a:cubicBezTo>
                <a:cubicBezTo>
                  <a:pt x="194304" y="113393"/>
                  <a:pt x="194304" y="113393"/>
                  <a:pt x="202193" y="118939"/>
                </a:cubicBezTo>
                <a:cubicBezTo>
                  <a:pt x="243995" y="160112"/>
                  <a:pt x="243995" y="160112"/>
                  <a:pt x="243995" y="160112"/>
                </a:cubicBezTo>
                <a:cubicBezTo>
                  <a:pt x="255069" y="144320"/>
                  <a:pt x="274032" y="134073"/>
                  <a:pt x="292996" y="123827"/>
                </a:cubicBezTo>
                <a:cubicBezTo>
                  <a:pt x="292996" y="123827"/>
                  <a:pt x="299709" y="122652"/>
                  <a:pt x="299709" y="122652"/>
                </a:cubicBezTo>
                <a:cubicBezTo>
                  <a:pt x="275695" y="64511"/>
                  <a:pt x="275695" y="64511"/>
                  <a:pt x="275695" y="64511"/>
                </a:cubicBezTo>
                <a:cubicBezTo>
                  <a:pt x="274518" y="57790"/>
                  <a:pt x="280055" y="49893"/>
                  <a:pt x="286769" y="48718"/>
                </a:cubicBezTo>
                <a:cubicBezTo>
                  <a:pt x="305733" y="38472"/>
                  <a:pt x="324696" y="28226"/>
                  <a:pt x="351549" y="23526"/>
                </a:cubicBezTo>
                <a:cubicBezTo>
                  <a:pt x="358263" y="22351"/>
                  <a:pt x="364976" y="21176"/>
                  <a:pt x="367328" y="34618"/>
                </a:cubicBezTo>
                <a:cubicBezTo>
                  <a:pt x="390166" y="86038"/>
                  <a:pt x="390166" y="86038"/>
                  <a:pt x="390166" y="86038"/>
                </a:cubicBezTo>
                <a:cubicBezTo>
                  <a:pt x="403593" y="83688"/>
                  <a:pt x="410307" y="82513"/>
                  <a:pt x="423733" y="80163"/>
                </a:cubicBezTo>
                <a:cubicBezTo>
                  <a:pt x="437160" y="77813"/>
                  <a:pt x="443873" y="76638"/>
                  <a:pt x="457300" y="74288"/>
                </a:cubicBezTo>
                <a:cubicBezTo>
                  <a:pt x="460139" y="11446"/>
                  <a:pt x="460139" y="11446"/>
                  <a:pt x="460139" y="11446"/>
                </a:cubicBezTo>
                <a:cubicBezTo>
                  <a:pt x="458962" y="4725"/>
                  <a:pt x="465676" y="3550"/>
                  <a:pt x="472389" y="2375"/>
                </a:cubicBezTo>
                <a:cubicBezTo>
                  <a:pt x="485816" y="25"/>
                  <a:pt x="497858" y="-351"/>
                  <a:pt x="509208" y="260"/>
                </a:cubicBezTo>
                <a:close/>
                <a:moveTo>
                  <a:pt x="495780" y="163029"/>
                </a:moveTo>
                <a:cubicBezTo>
                  <a:pt x="311681" y="163029"/>
                  <a:pt x="162439" y="312271"/>
                  <a:pt x="162439" y="496370"/>
                </a:cubicBezTo>
                <a:cubicBezTo>
                  <a:pt x="162439" y="680470"/>
                  <a:pt x="311681" y="829712"/>
                  <a:pt x="495780" y="829712"/>
                </a:cubicBezTo>
                <a:cubicBezTo>
                  <a:pt x="679880" y="829712"/>
                  <a:pt x="829122" y="680470"/>
                  <a:pt x="829122" y="496370"/>
                </a:cubicBezTo>
                <a:cubicBezTo>
                  <a:pt x="829122" y="312271"/>
                  <a:pt x="679880" y="163029"/>
                  <a:pt x="495780" y="163029"/>
                </a:cubicBezTo>
                <a:close/>
              </a:path>
            </a:pathLst>
          </a:cu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6" name="Freeform 5">
            <a:extLst>
              <a:ext uri="{FF2B5EF4-FFF2-40B4-BE49-F238E27FC236}">
                <a16:creationId xmlns:a16="http://schemas.microsoft.com/office/drawing/2014/main" id="{20FAE567-6368-2F94-9260-FB5A41B2A447}"/>
              </a:ext>
            </a:extLst>
          </p:cNvPr>
          <p:cNvSpPr/>
          <p:nvPr/>
        </p:nvSpPr>
        <p:spPr>
          <a:xfrm>
            <a:off x="6285914" y="3141350"/>
            <a:ext cx="588178" cy="587527"/>
          </a:xfrm>
          <a:custGeom>
            <a:avLst/>
            <a:gdLst>
              <a:gd name="connsiteX0" fmla="*/ 332140 w 647363"/>
              <a:gd name="connsiteY0" fmla="*/ 170 h 646647"/>
              <a:gd name="connsiteX1" fmla="*/ 353448 w 647363"/>
              <a:gd name="connsiteY1" fmla="*/ 2653 h 646647"/>
              <a:gd name="connsiteX2" fmla="*/ 363740 w 647363"/>
              <a:gd name="connsiteY2" fmla="*/ 9888 h 646647"/>
              <a:gd name="connsiteX3" fmla="*/ 361888 w 647363"/>
              <a:gd name="connsiteY3" fmla="*/ 50877 h 646647"/>
              <a:gd name="connsiteX4" fmla="*/ 404368 w 647363"/>
              <a:gd name="connsiteY4" fmla="*/ 61516 h 646647"/>
              <a:gd name="connsiteX5" fmla="*/ 420123 w 647363"/>
              <a:gd name="connsiteY5" fmla="*/ 22611 h 646647"/>
              <a:gd name="connsiteX6" fmla="*/ 428114 w 647363"/>
              <a:gd name="connsiteY6" fmla="*/ 16694 h 646647"/>
              <a:gd name="connsiteX7" fmla="*/ 433260 w 647363"/>
              <a:gd name="connsiteY7" fmla="*/ 20312 h 646647"/>
              <a:gd name="connsiteX8" fmla="*/ 472128 w 647363"/>
              <a:gd name="connsiteY8" fmla="*/ 36101 h 646647"/>
              <a:gd name="connsiteX9" fmla="*/ 478808 w 647363"/>
              <a:gd name="connsiteY9" fmla="*/ 48486 h 646647"/>
              <a:gd name="connsiteX10" fmla="*/ 463053 w 647363"/>
              <a:gd name="connsiteY10" fmla="*/ 87391 h 646647"/>
              <a:gd name="connsiteX11" fmla="*/ 498309 w 647363"/>
              <a:gd name="connsiteY11" fmla="*/ 108330 h 646647"/>
              <a:gd name="connsiteX12" fmla="*/ 530271 w 647363"/>
              <a:gd name="connsiteY12" fmla="*/ 84662 h 646647"/>
              <a:gd name="connsiteX13" fmla="*/ 533882 w 647363"/>
              <a:gd name="connsiteY13" fmla="*/ 79512 h 646647"/>
              <a:gd name="connsiteX14" fmla="*/ 543407 w 647363"/>
              <a:gd name="connsiteY14" fmla="*/ 82363 h 646647"/>
              <a:gd name="connsiteX15" fmla="*/ 571441 w 647363"/>
              <a:gd name="connsiteY15" fmla="*/ 113603 h 646647"/>
              <a:gd name="connsiteX16" fmla="*/ 573742 w 647363"/>
              <a:gd name="connsiteY16" fmla="*/ 126755 h 646647"/>
              <a:gd name="connsiteX17" fmla="*/ 543315 w 647363"/>
              <a:gd name="connsiteY17" fmla="*/ 159191 h 646647"/>
              <a:gd name="connsiteX18" fmla="*/ 566970 w 647363"/>
              <a:gd name="connsiteY18" fmla="*/ 191198 h 646647"/>
              <a:gd name="connsiteX19" fmla="*/ 567737 w 647363"/>
              <a:gd name="connsiteY19" fmla="*/ 195582 h 646647"/>
              <a:gd name="connsiteX20" fmla="*/ 605612 w 647363"/>
              <a:gd name="connsiteY20" fmla="*/ 179916 h 646647"/>
              <a:gd name="connsiteX21" fmla="*/ 615905 w 647363"/>
              <a:gd name="connsiteY21" fmla="*/ 187151 h 646647"/>
              <a:gd name="connsiteX22" fmla="*/ 631568 w 647363"/>
              <a:gd name="connsiteY22" fmla="*/ 225074 h 646647"/>
              <a:gd name="connsiteX23" fmla="*/ 629492 w 647363"/>
              <a:gd name="connsiteY23" fmla="*/ 238993 h 646647"/>
              <a:gd name="connsiteX24" fmla="*/ 591616 w 647363"/>
              <a:gd name="connsiteY24" fmla="*/ 254659 h 646647"/>
              <a:gd name="connsiteX25" fmla="*/ 599290 w 647363"/>
              <a:gd name="connsiteY25" fmla="*/ 298499 h 646647"/>
              <a:gd name="connsiteX26" fmla="*/ 640234 w 647363"/>
              <a:gd name="connsiteY26" fmla="*/ 300369 h 646647"/>
              <a:gd name="connsiteX27" fmla="*/ 646148 w 647363"/>
              <a:gd name="connsiteY27" fmla="*/ 308371 h 646647"/>
              <a:gd name="connsiteX28" fmla="*/ 645063 w 647363"/>
              <a:gd name="connsiteY28" fmla="*/ 353744 h 646647"/>
              <a:gd name="connsiteX29" fmla="*/ 637073 w 647363"/>
              <a:gd name="connsiteY29" fmla="*/ 359661 h 646647"/>
              <a:gd name="connsiteX30" fmla="*/ 596896 w 647363"/>
              <a:gd name="connsiteY30" fmla="*/ 362175 h 646647"/>
              <a:gd name="connsiteX31" fmla="*/ 589898 w 647363"/>
              <a:gd name="connsiteY31" fmla="*/ 399547 h 646647"/>
              <a:gd name="connsiteX32" fmla="*/ 586286 w 647363"/>
              <a:gd name="connsiteY32" fmla="*/ 404697 h 646647"/>
              <a:gd name="connsiteX33" fmla="*/ 620775 w 647363"/>
              <a:gd name="connsiteY33" fmla="*/ 421252 h 646647"/>
              <a:gd name="connsiteX34" fmla="*/ 627456 w 647363"/>
              <a:gd name="connsiteY34" fmla="*/ 433638 h 646647"/>
              <a:gd name="connsiteX35" fmla="*/ 611700 w 647363"/>
              <a:gd name="connsiteY35" fmla="*/ 472542 h 646647"/>
              <a:gd name="connsiteX36" fmla="*/ 603710 w 647363"/>
              <a:gd name="connsiteY36" fmla="*/ 478460 h 646647"/>
              <a:gd name="connsiteX37" fmla="*/ 599331 w 647363"/>
              <a:gd name="connsiteY37" fmla="*/ 479226 h 646647"/>
              <a:gd name="connsiteX38" fmla="*/ 560463 w 647363"/>
              <a:gd name="connsiteY38" fmla="*/ 463437 h 646647"/>
              <a:gd name="connsiteX39" fmla="*/ 535182 w 647363"/>
              <a:gd name="connsiteY39" fmla="*/ 499490 h 646647"/>
              <a:gd name="connsiteX40" fmla="*/ 562448 w 647363"/>
              <a:gd name="connsiteY40" fmla="*/ 526346 h 646647"/>
              <a:gd name="connsiteX41" fmla="*/ 560371 w 647363"/>
              <a:gd name="connsiteY41" fmla="*/ 540265 h 646647"/>
              <a:gd name="connsiteX42" fmla="*/ 529944 w 647363"/>
              <a:gd name="connsiteY42" fmla="*/ 572701 h 646647"/>
              <a:gd name="connsiteX43" fmla="*/ 525565 w 647363"/>
              <a:gd name="connsiteY43" fmla="*/ 573467 h 646647"/>
              <a:gd name="connsiteX44" fmla="*/ 516040 w 647363"/>
              <a:gd name="connsiteY44" fmla="*/ 570616 h 646647"/>
              <a:gd name="connsiteX45" fmla="*/ 488774 w 647363"/>
              <a:gd name="connsiteY45" fmla="*/ 543760 h 646647"/>
              <a:gd name="connsiteX46" fmla="*/ 456045 w 647363"/>
              <a:gd name="connsiteY46" fmla="*/ 563043 h 646647"/>
              <a:gd name="connsiteX47" fmla="*/ 452434 w 647363"/>
              <a:gd name="connsiteY47" fmla="*/ 568194 h 646647"/>
              <a:gd name="connsiteX48" fmla="*/ 467330 w 647363"/>
              <a:gd name="connsiteY48" fmla="*/ 601733 h 646647"/>
              <a:gd name="connsiteX49" fmla="*/ 460874 w 647363"/>
              <a:gd name="connsiteY49" fmla="*/ 616418 h 646647"/>
              <a:gd name="connsiteX50" fmla="*/ 418620 w 647363"/>
              <a:gd name="connsiteY50" fmla="*/ 632851 h 646647"/>
              <a:gd name="connsiteX51" fmla="*/ 408328 w 647363"/>
              <a:gd name="connsiteY51" fmla="*/ 625615 h 646647"/>
              <a:gd name="connsiteX52" fmla="*/ 392664 w 647363"/>
              <a:gd name="connsiteY52" fmla="*/ 587692 h 646647"/>
              <a:gd name="connsiteX53" fmla="*/ 371537 w 647363"/>
              <a:gd name="connsiteY53" fmla="*/ 595908 h 646647"/>
              <a:gd name="connsiteX54" fmla="*/ 348875 w 647363"/>
              <a:gd name="connsiteY54" fmla="*/ 595356 h 646647"/>
              <a:gd name="connsiteX55" fmla="*/ 347024 w 647363"/>
              <a:gd name="connsiteY55" fmla="*/ 636346 h 646647"/>
              <a:gd name="connsiteX56" fmla="*/ 339800 w 647363"/>
              <a:gd name="connsiteY56" fmla="*/ 646647 h 646647"/>
              <a:gd name="connsiteX57" fmla="*/ 294477 w 647363"/>
              <a:gd name="connsiteY57" fmla="*/ 645543 h 646647"/>
              <a:gd name="connsiteX58" fmla="*/ 283417 w 647363"/>
              <a:gd name="connsiteY58" fmla="*/ 633923 h 646647"/>
              <a:gd name="connsiteX59" fmla="*/ 286036 w 647363"/>
              <a:gd name="connsiteY59" fmla="*/ 597318 h 646647"/>
              <a:gd name="connsiteX60" fmla="*/ 243557 w 647363"/>
              <a:gd name="connsiteY60" fmla="*/ 586680 h 646647"/>
              <a:gd name="connsiteX61" fmla="*/ 227034 w 647363"/>
              <a:gd name="connsiteY61" fmla="*/ 621200 h 646647"/>
              <a:gd name="connsiteX62" fmla="*/ 219044 w 647363"/>
              <a:gd name="connsiteY62" fmla="*/ 627117 h 646647"/>
              <a:gd name="connsiteX63" fmla="*/ 214665 w 647363"/>
              <a:gd name="connsiteY63" fmla="*/ 627884 h 646647"/>
              <a:gd name="connsiteX64" fmla="*/ 171418 w 647363"/>
              <a:gd name="connsiteY64" fmla="*/ 612861 h 646647"/>
              <a:gd name="connsiteX65" fmla="*/ 169116 w 647363"/>
              <a:gd name="connsiteY65" fmla="*/ 599709 h 646647"/>
              <a:gd name="connsiteX66" fmla="*/ 184872 w 647363"/>
              <a:gd name="connsiteY66" fmla="*/ 560805 h 646647"/>
              <a:gd name="connsiteX67" fmla="*/ 148848 w 647363"/>
              <a:gd name="connsiteY67" fmla="*/ 535482 h 646647"/>
              <a:gd name="connsiteX68" fmla="*/ 117654 w 647363"/>
              <a:gd name="connsiteY68" fmla="*/ 563533 h 646647"/>
              <a:gd name="connsiteX69" fmla="*/ 113275 w 647363"/>
              <a:gd name="connsiteY69" fmla="*/ 564299 h 646647"/>
              <a:gd name="connsiteX70" fmla="*/ 103750 w 647363"/>
              <a:gd name="connsiteY70" fmla="*/ 561448 h 646647"/>
              <a:gd name="connsiteX71" fmla="*/ 75717 w 647363"/>
              <a:gd name="connsiteY71" fmla="*/ 530208 h 646647"/>
              <a:gd name="connsiteX72" fmla="*/ 73415 w 647363"/>
              <a:gd name="connsiteY72" fmla="*/ 517056 h 646647"/>
              <a:gd name="connsiteX73" fmla="*/ 104609 w 647363"/>
              <a:gd name="connsiteY73" fmla="*/ 489005 h 646647"/>
              <a:gd name="connsiteX74" fmla="*/ 80955 w 647363"/>
              <a:gd name="connsiteY74" fmla="*/ 456998 h 646647"/>
              <a:gd name="connsiteX75" fmla="*/ 80188 w 647363"/>
              <a:gd name="connsiteY75" fmla="*/ 452614 h 646647"/>
              <a:gd name="connsiteX76" fmla="*/ 41545 w 647363"/>
              <a:gd name="connsiteY76" fmla="*/ 463896 h 646647"/>
              <a:gd name="connsiteX77" fmla="*/ 27641 w 647363"/>
              <a:gd name="connsiteY77" fmla="*/ 461811 h 646647"/>
              <a:gd name="connsiteX78" fmla="*/ 15589 w 647363"/>
              <a:gd name="connsiteY78" fmla="*/ 418737 h 646647"/>
              <a:gd name="connsiteX79" fmla="*/ 18433 w 647363"/>
              <a:gd name="connsiteY79" fmla="*/ 409203 h 646647"/>
              <a:gd name="connsiteX80" fmla="*/ 56308 w 647363"/>
              <a:gd name="connsiteY80" fmla="*/ 393537 h 646647"/>
              <a:gd name="connsiteX81" fmla="*/ 48635 w 647363"/>
              <a:gd name="connsiteY81" fmla="*/ 349696 h 646647"/>
              <a:gd name="connsiteX82" fmla="*/ 7691 w 647363"/>
              <a:gd name="connsiteY82" fmla="*/ 347826 h 646647"/>
              <a:gd name="connsiteX83" fmla="*/ 1009 w 647363"/>
              <a:gd name="connsiteY83" fmla="*/ 335440 h 646647"/>
              <a:gd name="connsiteX84" fmla="*/ 2861 w 647363"/>
              <a:gd name="connsiteY84" fmla="*/ 294451 h 646647"/>
              <a:gd name="connsiteX85" fmla="*/ 10084 w 647363"/>
              <a:gd name="connsiteY85" fmla="*/ 284150 h 646647"/>
              <a:gd name="connsiteX86" fmla="*/ 51029 w 647363"/>
              <a:gd name="connsiteY86" fmla="*/ 286021 h 646647"/>
              <a:gd name="connsiteX87" fmla="*/ 58027 w 647363"/>
              <a:gd name="connsiteY87" fmla="*/ 248649 h 646647"/>
              <a:gd name="connsiteX88" fmla="*/ 61639 w 647363"/>
              <a:gd name="connsiteY88" fmla="*/ 243498 h 646647"/>
              <a:gd name="connsiteX89" fmla="*/ 27150 w 647363"/>
              <a:gd name="connsiteY89" fmla="*/ 226943 h 646647"/>
              <a:gd name="connsiteX90" fmla="*/ 20469 w 647363"/>
              <a:gd name="connsiteY90" fmla="*/ 214557 h 646647"/>
              <a:gd name="connsiteX91" fmla="*/ 35457 w 647363"/>
              <a:gd name="connsiteY91" fmla="*/ 171269 h 646647"/>
              <a:gd name="connsiteX92" fmla="*/ 44215 w 647363"/>
              <a:gd name="connsiteY92" fmla="*/ 169736 h 646647"/>
              <a:gd name="connsiteX93" fmla="*/ 48594 w 647363"/>
              <a:gd name="connsiteY93" fmla="*/ 168970 h 646647"/>
              <a:gd name="connsiteX94" fmla="*/ 87462 w 647363"/>
              <a:gd name="connsiteY94" fmla="*/ 184758 h 646647"/>
              <a:gd name="connsiteX95" fmla="*/ 112742 w 647363"/>
              <a:gd name="connsiteY95" fmla="*/ 148705 h 646647"/>
              <a:gd name="connsiteX96" fmla="*/ 84709 w 647363"/>
              <a:gd name="connsiteY96" fmla="*/ 117465 h 646647"/>
              <a:gd name="connsiteX97" fmla="*/ 86786 w 647363"/>
              <a:gd name="connsiteY97" fmla="*/ 103546 h 646647"/>
              <a:gd name="connsiteX98" fmla="*/ 117981 w 647363"/>
              <a:gd name="connsiteY98" fmla="*/ 75495 h 646647"/>
              <a:gd name="connsiteX99" fmla="*/ 122359 w 647363"/>
              <a:gd name="connsiteY99" fmla="*/ 74728 h 646647"/>
              <a:gd name="connsiteX100" fmla="*/ 131884 w 647363"/>
              <a:gd name="connsiteY100" fmla="*/ 77579 h 646647"/>
              <a:gd name="connsiteX101" fmla="*/ 159150 w 647363"/>
              <a:gd name="connsiteY101" fmla="*/ 104436 h 646647"/>
              <a:gd name="connsiteX102" fmla="*/ 191112 w 647363"/>
              <a:gd name="connsiteY102" fmla="*/ 80768 h 646647"/>
              <a:gd name="connsiteX103" fmla="*/ 195491 w 647363"/>
              <a:gd name="connsiteY103" fmla="*/ 80002 h 646647"/>
              <a:gd name="connsiteX104" fmla="*/ 179827 w 647363"/>
              <a:gd name="connsiteY104" fmla="*/ 42078 h 646647"/>
              <a:gd name="connsiteX105" fmla="*/ 187050 w 647363"/>
              <a:gd name="connsiteY105" fmla="*/ 31777 h 646647"/>
              <a:gd name="connsiteX106" fmla="*/ 229304 w 647363"/>
              <a:gd name="connsiteY106" fmla="*/ 15345 h 646647"/>
              <a:gd name="connsiteX107" fmla="*/ 239597 w 647363"/>
              <a:gd name="connsiteY107" fmla="*/ 22580 h 646647"/>
              <a:gd name="connsiteX108" fmla="*/ 254493 w 647363"/>
              <a:gd name="connsiteY108" fmla="*/ 56119 h 646647"/>
              <a:gd name="connsiteX109" fmla="*/ 276388 w 647363"/>
              <a:gd name="connsiteY109" fmla="*/ 52287 h 646647"/>
              <a:gd name="connsiteX110" fmla="*/ 298282 w 647363"/>
              <a:gd name="connsiteY110" fmla="*/ 48455 h 646647"/>
              <a:gd name="connsiteX111" fmla="*/ 300134 w 647363"/>
              <a:gd name="connsiteY111" fmla="*/ 7466 h 646647"/>
              <a:gd name="connsiteX112" fmla="*/ 308124 w 647363"/>
              <a:gd name="connsiteY112" fmla="*/ 1549 h 646647"/>
              <a:gd name="connsiteX113" fmla="*/ 332140 w 647363"/>
              <a:gd name="connsiteY113" fmla="*/ 170 h 646647"/>
              <a:gd name="connsiteX114" fmla="*/ 323382 w 647363"/>
              <a:gd name="connsiteY114" fmla="*/ 106338 h 646647"/>
              <a:gd name="connsiteX115" fmla="*/ 105954 w 647363"/>
              <a:gd name="connsiteY115" fmla="*/ 323766 h 646647"/>
              <a:gd name="connsiteX116" fmla="*/ 323382 w 647363"/>
              <a:gd name="connsiteY116" fmla="*/ 541193 h 646647"/>
              <a:gd name="connsiteX117" fmla="*/ 540809 w 647363"/>
              <a:gd name="connsiteY117" fmla="*/ 323765 h 646647"/>
              <a:gd name="connsiteX118" fmla="*/ 323382 w 647363"/>
              <a:gd name="connsiteY118" fmla="*/ 106338 h 64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47363" h="646647">
                <a:moveTo>
                  <a:pt x="332140" y="170"/>
                </a:moveTo>
                <a:cubicBezTo>
                  <a:pt x="339544" y="568"/>
                  <a:pt x="346496" y="1610"/>
                  <a:pt x="353448" y="2653"/>
                </a:cubicBezTo>
                <a:cubicBezTo>
                  <a:pt x="357827" y="1886"/>
                  <a:pt x="362973" y="5504"/>
                  <a:pt x="363740" y="9888"/>
                </a:cubicBezTo>
                <a:cubicBezTo>
                  <a:pt x="361888" y="50877"/>
                  <a:pt x="361888" y="50877"/>
                  <a:pt x="361888" y="50877"/>
                </a:cubicBezTo>
                <a:cubicBezTo>
                  <a:pt x="375792" y="52962"/>
                  <a:pt x="389696" y="55047"/>
                  <a:pt x="404368" y="61516"/>
                </a:cubicBezTo>
                <a:cubicBezTo>
                  <a:pt x="420123" y="22611"/>
                  <a:pt x="420123" y="22611"/>
                  <a:pt x="420123" y="22611"/>
                </a:cubicBezTo>
                <a:cubicBezTo>
                  <a:pt x="424502" y="21845"/>
                  <a:pt x="423735" y="17460"/>
                  <a:pt x="428114" y="16694"/>
                </a:cubicBezTo>
                <a:cubicBezTo>
                  <a:pt x="428114" y="16694"/>
                  <a:pt x="432493" y="15928"/>
                  <a:pt x="433260" y="20312"/>
                </a:cubicBezTo>
                <a:cubicBezTo>
                  <a:pt x="447164" y="22397"/>
                  <a:pt x="461835" y="28865"/>
                  <a:pt x="472128" y="36101"/>
                </a:cubicBezTo>
                <a:cubicBezTo>
                  <a:pt x="477274" y="39718"/>
                  <a:pt x="482420" y="43336"/>
                  <a:pt x="478808" y="48486"/>
                </a:cubicBezTo>
                <a:cubicBezTo>
                  <a:pt x="463053" y="87391"/>
                  <a:pt x="463053" y="87391"/>
                  <a:pt x="463053" y="87391"/>
                </a:cubicBezTo>
                <a:cubicBezTo>
                  <a:pt x="477724" y="93860"/>
                  <a:pt x="488017" y="101095"/>
                  <a:pt x="498309" y="108330"/>
                </a:cubicBezTo>
                <a:cubicBezTo>
                  <a:pt x="530271" y="84662"/>
                  <a:pt x="530271" y="84662"/>
                  <a:pt x="530271" y="84662"/>
                </a:cubicBezTo>
                <a:cubicBezTo>
                  <a:pt x="529503" y="80278"/>
                  <a:pt x="533882" y="79512"/>
                  <a:pt x="533882" y="79512"/>
                </a:cubicBezTo>
                <a:cubicBezTo>
                  <a:pt x="538261" y="78746"/>
                  <a:pt x="539028" y="83129"/>
                  <a:pt x="543407" y="82363"/>
                </a:cubicBezTo>
                <a:cubicBezTo>
                  <a:pt x="554467" y="93982"/>
                  <a:pt x="565527" y="105601"/>
                  <a:pt x="571441" y="113603"/>
                </a:cubicBezTo>
                <a:cubicBezTo>
                  <a:pt x="576587" y="117221"/>
                  <a:pt x="578121" y="125989"/>
                  <a:pt x="573742" y="126755"/>
                </a:cubicBezTo>
                <a:cubicBezTo>
                  <a:pt x="543315" y="159191"/>
                  <a:pt x="543315" y="159191"/>
                  <a:pt x="543315" y="159191"/>
                </a:cubicBezTo>
                <a:cubicBezTo>
                  <a:pt x="553608" y="166426"/>
                  <a:pt x="560289" y="178812"/>
                  <a:pt x="566970" y="191198"/>
                </a:cubicBezTo>
                <a:cubicBezTo>
                  <a:pt x="566970" y="191198"/>
                  <a:pt x="566970" y="191198"/>
                  <a:pt x="567737" y="195582"/>
                </a:cubicBezTo>
                <a:cubicBezTo>
                  <a:pt x="605612" y="179916"/>
                  <a:pt x="605612" y="179916"/>
                  <a:pt x="605612" y="179916"/>
                </a:cubicBezTo>
                <a:cubicBezTo>
                  <a:pt x="609991" y="179149"/>
                  <a:pt x="615137" y="182767"/>
                  <a:pt x="615905" y="187151"/>
                </a:cubicBezTo>
                <a:cubicBezTo>
                  <a:pt x="622586" y="199536"/>
                  <a:pt x="629266" y="211922"/>
                  <a:pt x="631568" y="225074"/>
                </a:cubicBezTo>
                <a:cubicBezTo>
                  <a:pt x="637482" y="233076"/>
                  <a:pt x="633871" y="238227"/>
                  <a:pt x="629492" y="238993"/>
                </a:cubicBezTo>
                <a:cubicBezTo>
                  <a:pt x="591616" y="254659"/>
                  <a:pt x="591616" y="254659"/>
                  <a:pt x="591616" y="254659"/>
                </a:cubicBezTo>
                <a:cubicBezTo>
                  <a:pt x="593918" y="267811"/>
                  <a:pt x="596220" y="280963"/>
                  <a:pt x="599290" y="298499"/>
                </a:cubicBezTo>
                <a:cubicBezTo>
                  <a:pt x="640234" y="300369"/>
                  <a:pt x="640234" y="300369"/>
                  <a:pt x="640234" y="300369"/>
                </a:cubicBezTo>
                <a:cubicBezTo>
                  <a:pt x="644613" y="299603"/>
                  <a:pt x="645380" y="303987"/>
                  <a:pt x="646148" y="308371"/>
                </a:cubicBezTo>
                <a:cubicBezTo>
                  <a:pt x="648450" y="321523"/>
                  <a:pt x="647140" y="339826"/>
                  <a:pt x="645063" y="353744"/>
                </a:cubicBezTo>
                <a:cubicBezTo>
                  <a:pt x="645831" y="358128"/>
                  <a:pt x="641452" y="358895"/>
                  <a:pt x="637073" y="359661"/>
                </a:cubicBezTo>
                <a:cubicBezTo>
                  <a:pt x="596896" y="362175"/>
                  <a:pt x="596896" y="362175"/>
                  <a:pt x="596896" y="362175"/>
                </a:cubicBezTo>
                <a:cubicBezTo>
                  <a:pt x="594819" y="376094"/>
                  <a:pt x="591975" y="385628"/>
                  <a:pt x="589898" y="399547"/>
                </a:cubicBezTo>
                <a:cubicBezTo>
                  <a:pt x="589898" y="399547"/>
                  <a:pt x="586286" y="404697"/>
                  <a:pt x="586286" y="404697"/>
                </a:cubicBezTo>
                <a:cubicBezTo>
                  <a:pt x="620775" y="421252"/>
                  <a:pt x="620775" y="421252"/>
                  <a:pt x="620775" y="421252"/>
                </a:cubicBezTo>
                <a:cubicBezTo>
                  <a:pt x="625921" y="424870"/>
                  <a:pt x="631067" y="428488"/>
                  <a:pt x="627456" y="433638"/>
                </a:cubicBezTo>
                <a:cubicBezTo>
                  <a:pt x="621000" y="448323"/>
                  <a:pt x="618923" y="462242"/>
                  <a:pt x="611700" y="472542"/>
                </a:cubicBezTo>
                <a:cubicBezTo>
                  <a:pt x="608088" y="477693"/>
                  <a:pt x="603710" y="478460"/>
                  <a:pt x="603710" y="478460"/>
                </a:cubicBezTo>
                <a:cubicBezTo>
                  <a:pt x="599331" y="479226"/>
                  <a:pt x="599331" y="479226"/>
                  <a:pt x="599331" y="479226"/>
                </a:cubicBezTo>
                <a:cubicBezTo>
                  <a:pt x="560463" y="463437"/>
                  <a:pt x="560463" y="463437"/>
                  <a:pt x="560463" y="463437"/>
                </a:cubicBezTo>
                <a:cubicBezTo>
                  <a:pt x="553240" y="473738"/>
                  <a:pt x="546784" y="488423"/>
                  <a:pt x="535182" y="499490"/>
                </a:cubicBezTo>
                <a:cubicBezTo>
                  <a:pt x="562448" y="526346"/>
                  <a:pt x="562448" y="526346"/>
                  <a:pt x="562448" y="526346"/>
                </a:cubicBezTo>
                <a:cubicBezTo>
                  <a:pt x="563215" y="530731"/>
                  <a:pt x="564750" y="539499"/>
                  <a:pt x="560371" y="540265"/>
                </a:cubicBezTo>
                <a:cubicBezTo>
                  <a:pt x="553148" y="550566"/>
                  <a:pt x="541546" y="561633"/>
                  <a:pt x="529944" y="572701"/>
                </a:cubicBezTo>
                <a:cubicBezTo>
                  <a:pt x="529944" y="572701"/>
                  <a:pt x="525565" y="573467"/>
                  <a:pt x="525565" y="573467"/>
                </a:cubicBezTo>
                <a:cubicBezTo>
                  <a:pt x="521186" y="574234"/>
                  <a:pt x="521186" y="574234"/>
                  <a:pt x="516040" y="570616"/>
                </a:cubicBezTo>
                <a:cubicBezTo>
                  <a:pt x="488774" y="543760"/>
                  <a:pt x="488774" y="543760"/>
                  <a:pt x="488774" y="543760"/>
                </a:cubicBezTo>
                <a:cubicBezTo>
                  <a:pt x="476405" y="550443"/>
                  <a:pt x="468414" y="556360"/>
                  <a:pt x="456045" y="563043"/>
                </a:cubicBezTo>
                <a:cubicBezTo>
                  <a:pt x="456045" y="563043"/>
                  <a:pt x="451666" y="563810"/>
                  <a:pt x="452434" y="568194"/>
                </a:cubicBezTo>
                <a:cubicBezTo>
                  <a:pt x="467330" y="601733"/>
                  <a:pt x="467330" y="601733"/>
                  <a:pt x="467330" y="601733"/>
                </a:cubicBezTo>
                <a:cubicBezTo>
                  <a:pt x="468097" y="606118"/>
                  <a:pt x="465253" y="615652"/>
                  <a:pt x="460874" y="616418"/>
                </a:cubicBezTo>
                <a:cubicBezTo>
                  <a:pt x="448505" y="623102"/>
                  <a:pt x="430990" y="626167"/>
                  <a:pt x="418620" y="632851"/>
                </a:cubicBezTo>
                <a:cubicBezTo>
                  <a:pt x="414241" y="633617"/>
                  <a:pt x="409095" y="629999"/>
                  <a:pt x="408328" y="625615"/>
                </a:cubicBezTo>
                <a:cubicBezTo>
                  <a:pt x="392664" y="587692"/>
                  <a:pt x="392664" y="587692"/>
                  <a:pt x="392664" y="587692"/>
                </a:cubicBezTo>
                <a:cubicBezTo>
                  <a:pt x="384674" y="593609"/>
                  <a:pt x="375916" y="595142"/>
                  <a:pt x="371537" y="595908"/>
                </a:cubicBezTo>
                <a:cubicBezTo>
                  <a:pt x="362779" y="597441"/>
                  <a:pt x="358400" y="598208"/>
                  <a:pt x="348875" y="595356"/>
                </a:cubicBezTo>
                <a:cubicBezTo>
                  <a:pt x="347024" y="636346"/>
                  <a:pt x="347024" y="636346"/>
                  <a:pt x="347024" y="636346"/>
                </a:cubicBezTo>
                <a:cubicBezTo>
                  <a:pt x="347791" y="640730"/>
                  <a:pt x="344179" y="645880"/>
                  <a:pt x="339800" y="646647"/>
                </a:cubicBezTo>
                <a:cubicBezTo>
                  <a:pt x="321517" y="645328"/>
                  <a:pt x="308381" y="647627"/>
                  <a:pt x="294477" y="645543"/>
                </a:cubicBezTo>
                <a:cubicBezTo>
                  <a:pt x="290098" y="646309"/>
                  <a:pt x="284952" y="642692"/>
                  <a:pt x="283417" y="633923"/>
                </a:cubicBezTo>
                <a:cubicBezTo>
                  <a:pt x="286036" y="597318"/>
                  <a:pt x="286036" y="597318"/>
                  <a:pt x="286036" y="597318"/>
                </a:cubicBezTo>
                <a:cubicBezTo>
                  <a:pt x="272132" y="595234"/>
                  <a:pt x="258228" y="593149"/>
                  <a:pt x="243557" y="586680"/>
                </a:cubicBezTo>
                <a:cubicBezTo>
                  <a:pt x="227034" y="621200"/>
                  <a:pt x="227034" y="621200"/>
                  <a:pt x="227034" y="621200"/>
                </a:cubicBezTo>
                <a:cubicBezTo>
                  <a:pt x="223422" y="626351"/>
                  <a:pt x="223422" y="626351"/>
                  <a:pt x="219044" y="627117"/>
                </a:cubicBezTo>
                <a:cubicBezTo>
                  <a:pt x="214665" y="627884"/>
                  <a:pt x="214665" y="627884"/>
                  <a:pt x="214665" y="627884"/>
                </a:cubicBezTo>
                <a:cubicBezTo>
                  <a:pt x="199993" y="621415"/>
                  <a:pt x="185322" y="614946"/>
                  <a:pt x="171418" y="612861"/>
                </a:cubicBezTo>
                <a:cubicBezTo>
                  <a:pt x="170651" y="608477"/>
                  <a:pt x="165504" y="604860"/>
                  <a:pt x="169116" y="599709"/>
                </a:cubicBezTo>
                <a:cubicBezTo>
                  <a:pt x="184872" y="560805"/>
                  <a:pt x="184872" y="560805"/>
                  <a:pt x="184872" y="560805"/>
                </a:cubicBezTo>
                <a:cubicBezTo>
                  <a:pt x="170200" y="554336"/>
                  <a:pt x="159908" y="547101"/>
                  <a:pt x="148848" y="535482"/>
                </a:cubicBezTo>
                <a:cubicBezTo>
                  <a:pt x="117654" y="563533"/>
                  <a:pt x="117654" y="563533"/>
                  <a:pt x="117654" y="563533"/>
                </a:cubicBezTo>
                <a:cubicBezTo>
                  <a:pt x="117654" y="563533"/>
                  <a:pt x="113275" y="564299"/>
                  <a:pt x="113275" y="564299"/>
                </a:cubicBezTo>
                <a:cubicBezTo>
                  <a:pt x="108896" y="565066"/>
                  <a:pt x="108896" y="565066"/>
                  <a:pt x="103750" y="561448"/>
                </a:cubicBezTo>
                <a:cubicBezTo>
                  <a:pt x="93458" y="554213"/>
                  <a:pt x="82398" y="542594"/>
                  <a:pt x="75717" y="530208"/>
                </a:cubicBezTo>
                <a:cubicBezTo>
                  <a:pt x="70571" y="526591"/>
                  <a:pt x="69803" y="522207"/>
                  <a:pt x="73415" y="517056"/>
                </a:cubicBezTo>
                <a:cubicBezTo>
                  <a:pt x="104609" y="489005"/>
                  <a:pt x="104609" y="489005"/>
                  <a:pt x="104609" y="489005"/>
                </a:cubicBezTo>
                <a:cubicBezTo>
                  <a:pt x="93549" y="477385"/>
                  <a:pt x="87636" y="469383"/>
                  <a:pt x="80955" y="456998"/>
                </a:cubicBezTo>
                <a:cubicBezTo>
                  <a:pt x="80955" y="456998"/>
                  <a:pt x="80188" y="452614"/>
                  <a:pt x="80188" y="452614"/>
                </a:cubicBezTo>
                <a:cubicBezTo>
                  <a:pt x="41545" y="463896"/>
                  <a:pt x="41545" y="463896"/>
                  <a:pt x="41545" y="463896"/>
                </a:cubicBezTo>
                <a:cubicBezTo>
                  <a:pt x="37166" y="464662"/>
                  <a:pt x="32787" y="465429"/>
                  <a:pt x="27641" y="461811"/>
                </a:cubicBezTo>
                <a:cubicBezTo>
                  <a:pt x="25339" y="448659"/>
                  <a:pt x="17891" y="431889"/>
                  <a:pt x="15589" y="418737"/>
                </a:cubicBezTo>
                <a:cubicBezTo>
                  <a:pt x="10443" y="415119"/>
                  <a:pt x="14054" y="409969"/>
                  <a:pt x="18433" y="409203"/>
                </a:cubicBezTo>
                <a:cubicBezTo>
                  <a:pt x="56308" y="393537"/>
                  <a:pt x="56308" y="393537"/>
                  <a:pt x="56308" y="393537"/>
                </a:cubicBezTo>
                <a:cubicBezTo>
                  <a:pt x="53239" y="376001"/>
                  <a:pt x="50937" y="362848"/>
                  <a:pt x="48635" y="349696"/>
                </a:cubicBezTo>
                <a:cubicBezTo>
                  <a:pt x="7691" y="347826"/>
                  <a:pt x="7691" y="347826"/>
                  <a:pt x="7691" y="347826"/>
                </a:cubicBezTo>
                <a:cubicBezTo>
                  <a:pt x="3312" y="348593"/>
                  <a:pt x="-1835" y="344975"/>
                  <a:pt x="1009" y="335440"/>
                </a:cubicBezTo>
                <a:cubicBezTo>
                  <a:pt x="-1292" y="322288"/>
                  <a:pt x="785" y="308370"/>
                  <a:pt x="2861" y="294451"/>
                </a:cubicBezTo>
                <a:cubicBezTo>
                  <a:pt x="2094" y="290067"/>
                  <a:pt x="5705" y="284917"/>
                  <a:pt x="10084" y="284150"/>
                </a:cubicBezTo>
                <a:cubicBezTo>
                  <a:pt x="51029" y="286021"/>
                  <a:pt x="51029" y="286021"/>
                  <a:pt x="51029" y="286021"/>
                </a:cubicBezTo>
                <a:cubicBezTo>
                  <a:pt x="53106" y="272102"/>
                  <a:pt x="55183" y="258183"/>
                  <a:pt x="58027" y="248649"/>
                </a:cubicBezTo>
                <a:cubicBezTo>
                  <a:pt x="57259" y="244265"/>
                  <a:pt x="61639" y="243498"/>
                  <a:pt x="61639" y="243498"/>
                </a:cubicBezTo>
                <a:cubicBezTo>
                  <a:pt x="27150" y="226943"/>
                  <a:pt x="27150" y="226943"/>
                  <a:pt x="27150" y="226943"/>
                </a:cubicBezTo>
                <a:cubicBezTo>
                  <a:pt x="22003" y="223326"/>
                  <a:pt x="16857" y="219708"/>
                  <a:pt x="20469" y="214557"/>
                </a:cubicBezTo>
                <a:cubicBezTo>
                  <a:pt x="26925" y="199873"/>
                  <a:pt x="29002" y="185954"/>
                  <a:pt x="35457" y="171269"/>
                </a:cubicBezTo>
                <a:cubicBezTo>
                  <a:pt x="39836" y="170503"/>
                  <a:pt x="39836" y="170503"/>
                  <a:pt x="44215" y="169736"/>
                </a:cubicBezTo>
                <a:cubicBezTo>
                  <a:pt x="48594" y="168970"/>
                  <a:pt x="48594" y="168970"/>
                  <a:pt x="48594" y="168970"/>
                </a:cubicBezTo>
                <a:cubicBezTo>
                  <a:pt x="87462" y="184758"/>
                  <a:pt x="87462" y="184758"/>
                  <a:pt x="87462" y="184758"/>
                </a:cubicBezTo>
                <a:cubicBezTo>
                  <a:pt x="93917" y="170073"/>
                  <a:pt x="101140" y="159772"/>
                  <a:pt x="112742" y="148705"/>
                </a:cubicBezTo>
                <a:cubicBezTo>
                  <a:pt x="84709" y="117465"/>
                  <a:pt x="84709" y="117465"/>
                  <a:pt x="84709" y="117465"/>
                </a:cubicBezTo>
                <a:cubicBezTo>
                  <a:pt x="79563" y="113847"/>
                  <a:pt x="83175" y="108697"/>
                  <a:pt x="86786" y="103546"/>
                </a:cubicBezTo>
                <a:cubicBezTo>
                  <a:pt x="94009" y="93245"/>
                  <a:pt x="105611" y="82178"/>
                  <a:pt x="117981" y="75495"/>
                </a:cubicBezTo>
                <a:cubicBezTo>
                  <a:pt x="117981" y="75495"/>
                  <a:pt x="122359" y="74728"/>
                  <a:pt x="122359" y="74728"/>
                </a:cubicBezTo>
                <a:cubicBezTo>
                  <a:pt x="126738" y="73962"/>
                  <a:pt x="126738" y="73962"/>
                  <a:pt x="131884" y="77579"/>
                </a:cubicBezTo>
                <a:cubicBezTo>
                  <a:pt x="159150" y="104436"/>
                  <a:pt x="159150" y="104436"/>
                  <a:pt x="159150" y="104436"/>
                </a:cubicBezTo>
                <a:cubicBezTo>
                  <a:pt x="166373" y="94135"/>
                  <a:pt x="178743" y="87451"/>
                  <a:pt x="191112" y="80768"/>
                </a:cubicBezTo>
                <a:cubicBezTo>
                  <a:pt x="191112" y="80768"/>
                  <a:pt x="195491" y="80002"/>
                  <a:pt x="195491" y="80002"/>
                </a:cubicBezTo>
                <a:cubicBezTo>
                  <a:pt x="179827" y="42078"/>
                  <a:pt x="179827" y="42078"/>
                  <a:pt x="179827" y="42078"/>
                </a:cubicBezTo>
                <a:cubicBezTo>
                  <a:pt x="179060" y="37694"/>
                  <a:pt x="182671" y="32544"/>
                  <a:pt x="187050" y="31777"/>
                </a:cubicBezTo>
                <a:cubicBezTo>
                  <a:pt x="199420" y="25094"/>
                  <a:pt x="211789" y="18411"/>
                  <a:pt x="229304" y="15345"/>
                </a:cubicBezTo>
                <a:cubicBezTo>
                  <a:pt x="233683" y="14578"/>
                  <a:pt x="238062" y="13812"/>
                  <a:pt x="239597" y="22580"/>
                </a:cubicBezTo>
                <a:cubicBezTo>
                  <a:pt x="254493" y="56119"/>
                  <a:pt x="254493" y="56119"/>
                  <a:pt x="254493" y="56119"/>
                </a:cubicBezTo>
                <a:cubicBezTo>
                  <a:pt x="263251" y="54587"/>
                  <a:pt x="267630" y="53820"/>
                  <a:pt x="276388" y="52287"/>
                </a:cubicBezTo>
                <a:cubicBezTo>
                  <a:pt x="285145" y="50755"/>
                  <a:pt x="289524" y="49988"/>
                  <a:pt x="298282" y="48455"/>
                </a:cubicBezTo>
                <a:cubicBezTo>
                  <a:pt x="300134" y="7466"/>
                  <a:pt x="300134" y="7466"/>
                  <a:pt x="300134" y="7466"/>
                </a:cubicBezTo>
                <a:cubicBezTo>
                  <a:pt x="299366" y="3082"/>
                  <a:pt x="303745" y="2316"/>
                  <a:pt x="308124" y="1549"/>
                </a:cubicBezTo>
                <a:cubicBezTo>
                  <a:pt x="316882" y="16"/>
                  <a:pt x="324737" y="-229"/>
                  <a:pt x="332140" y="170"/>
                </a:cubicBezTo>
                <a:close/>
                <a:moveTo>
                  <a:pt x="323382" y="106338"/>
                </a:moveTo>
                <a:cubicBezTo>
                  <a:pt x="203300" y="106338"/>
                  <a:pt x="105954" y="203684"/>
                  <a:pt x="105954" y="323766"/>
                </a:cubicBezTo>
                <a:cubicBezTo>
                  <a:pt x="105954" y="443847"/>
                  <a:pt x="203300" y="541193"/>
                  <a:pt x="323382" y="541193"/>
                </a:cubicBezTo>
                <a:cubicBezTo>
                  <a:pt x="443464" y="541193"/>
                  <a:pt x="540809" y="443847"/>
                  <a:pt x="540809" y="323765"/>
                </a:cubicBezTo>
                <a:cubicBezTo>
                  <a:pt x="540809" y="203683"/>
                  <a:pt x="443464" y="106338"/>
                  <a:pt x="323382" y="106338"/>
                </a:cubicBezTo>
                <a:close/>
              </a:path>
            </a:pathLst>
          </a:cu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 name="Freeform 6">
            <a:extLst>
              <a:ext uri="{FF2B5EF4-FFF2-40B4-BE49-F238E27FC236}">
                <a16:creationId xmlns:a16="http://schemas.microsoft.com/office/drawing/2014/main" id="{8E52476D-4CBA-45DE-2C0D-BC9DA2357CD4}"/>
              </a:ext>
            </a:extLst>
          </p:cNvPr>
          <p:cNvSpPr/>
          <p:nvPr/>
        </p:nvSpPr>
        <p:spPr>
          <a:xfrm>
            <a:off x="5697176" y="3742339"/>
            <a:ext cx="1924434" cy="1913386"/>
          </a:xfrm>
          <a:custGeom>
            <a:avLst/>
            <a:gdLst>
              <a:gd name="connsiteX0" fmla="*/ 1165358 w 2166551"/>
              <a:gd name="connsiteY0" fmla="*/ 311 h 2154114"/>
              <a:gd name="connsiteX1" fmla="*/ 1300470 w 2166551"/>
              <a:gd name="connsiteY1" fmla="*/ 22679 h 2154114"/>
              <a:gd name="connsiteX2" fmla="*/ 1331762 w 2166551"/>
              <a:gd name="connsiteY2" fmla="*/ 50747 h 2154114"/>
              <a:gd name="connsiteX3" fmla="*/ 1309433 w 2166551"/>
              <a:gd name="connsiteY3" fmla="*/ 185999 h 2154114"/>
              <a:gd name="connsiteX4" fmla="*/ 1446175 w 2166551"/>
              <a:gd name="connsiteY4" fmla="*/ 238063 h 2154114"/>
              <a:gd name="connsiteX5" fmla="*/ 1529458 w 2166551"/>
              <a:gd name="connsiteY5" fmla="*/ 129247 h 2154114"/>
              <a:gd name="connsiteX6" fmla="*/ 1543474 w 2166551"/>
              <a:gd name="connsiteY6" fmla="*/ 113587 h 2154114"/>
              <a:gd name="connsiteX7" fmla="*/ 1573137 w 2166551"/>
              <a:gd name="connsiteY7" fmla="*/ 111959 h 2154114"/>
              <a:gd name="connsiteX8" fmla="*/ 1695862 w 2166551"/>
              <a:gd name="connsiteY8" fmla="*/ 179683 h 2154114"/>
              <a:gd name="connsiteX9" fmla="*/ 1698306 w 2166551"/>
              <a:gd name="connsiteY9" fmla="*/ 224225 h 2154114"/>
              <a:gd name="connsiteX10" fmla="*/ 1645501 w 2166551"/>
              <a:gd name="connsiteY10" fmla="*/ 346259 h 2154114"/>
              <a:gd name="connsiteX11" fmla="*/ 1755023 w 2166551"/>
              <a:gd name="connsiteY11" fmla="*/ 444492 h 2154114"/>
              <a:gd name="connsiteX12" fmla="*/ 1854769 w 2166551"/>
              <a:gd name="connsiteY12" fmla="*/ 364557 h 2154114"/>
              <a:gd name="connsiteX13" fmla="*/ 1869599 w 2166551"/>
              <a:gd name="connsiteY13" fmla="*/ 363743 h 2154114"/>
              <a:gd name="connsiteX14" fmla="*/ 1900077 w 2166551"/>
              <a:gd name="connsiteY14" fmla="*/ 376963 h 2154114"/>
              <a:gd name="connsiteX15" fmla="*/ 1995584 w 2166551"/>
              <a:gd name="connsiteY15" fmla="*/ 490857 h 2154114"/>
              <a:gd name="connsiteX16" fmla="*/ 1983198 w 2166551"/>
              <a:gd name="connsiteY16" fmla="*/ 536213 h 2154114"/>
              <a:gd name="connsiteX17" fmla="*/ 1883452 w 2166551"/>
              <a:gd name="connsiteY17" fmla="*/ 616148 h 2154114"/>
              <a:gd name="connsiteX18" fmla="*/ 1934466 w 2166551"/>
              <a:gd name="connsiteY18" fmla="*/ 732484 h 2154114"/>
              <a:gd name="connsiteX19" fmla="*/ 1935280 w 2166551"/>
              <a:gd name="connsiteY19" fmla="*/ 747332 h 2154114"/>
              <a:gd name="connsiteX20" fmla="*/ 2067133 w 2166551"/>
              <a:gd name="connsiteY20" fmla="*/ 710310 h 2154114"/>
              <a:gd name="connsiteX21" fmla="*/ 2081963 w 2166551"/>
              <a:gd name="connsiteY21" fmla="*/ 709496 h 2154114"/>
              <a:gd name="connsiteX22" fmla="*/ 2113257 w 2166551"/>
              <a:gd name="connsiteY22" fmla="*/ 737563 h 2154114"/>
              <a:gd name="connsiteX23" fmla="*/ 2151068 w 2166551"/>
              <a:gd name="connsiteY23" fmla="*/ 884408 h 2154114"/>
              <a:gd name="connsiteX24" fmla="*/ 2123035 w 2166551"/>
              <a:gd name="connsiteY24" fmla="*/ 915730 h 2154114"/>
              <a:gd name="connsiteX25" fmla="*/ 1991183 w 2166551"/>
              <a:gd name="connsiteY25" fmla="*/ 952752 h 2154114"/>
              <a:gd name="connsiteX26" fmla="*/ 1999332 w 2166551"/>
              <a:gd name="connsiteY26" fmla="*/ 1101224 h 2154114"/>
              <a:gd name="connsiteX27" fmla="*/ 2134444 w 2166551"/>
              <a:gd name="connsiteY27" fmla="*/ 1123592 h 2154114"/>
              <a:gd name="connsiteX28" fmla="*/ 2166551 w 2166551"/>
              <a:gd name="connsiteY28" fmla="*/ 1166506 h 2154114"/>
              <a:gd name="connsiteX29" fmla="*/ 2144222 w 2166551"/>
              <a:gd name="connsiteY29" fmla="*/ 1301760 h 2154114"/>
              <a:gd name="connsiteX30" fmla="*/ 2101358 w 2166551"/>
              <a:gd name="connsiteY30" fmla="*/ 1333897 h 2154114"/>
              <a:gd name="connsiteX31" fmla="*/ 1966246 w 2166551"/>
              <a:gd name="connsiteY31" fmla="*/ 1311528 h 2154114"/>
              <a:gd name="connsiteX32" fmla="*/ 1928271 w 2166551"/>
              <a:gd name="connsiteY32" fmla="*/ 1432749 h 2154114"/>
              <a:gd name="connsiteX33" fmla="*/ 1929086 w 2166551"/>
              <a:gd name="connsiteY33" fmla="*/ 1447595 h 2154114"/>
              <a:gd name="connsiteX34" fmla="*/ 2036980 w 2166551"/>
              <a:gd name="connsiteY34" fmla="*/ 1516135 h 2154114"/>
              <a:gd name="connsiteX35" fmla="*/ 2039425 w 2166551"/>
              <a:gd name="connsiteY35" fmla="*/ 1560675 h 2154114"/>
              <a:gd name="connsiteX36" fmla="*/ 1972601 w 2166551"/>
              <a:gd name="connsiteY36" fmla="*/ 1698371 h 2154114"/>
              <a:gd name="connsiteX37" fmla="*/ 1942939 w 2166551"/>
              <a:gd name="connsiteY37" fmla="*/ 1699999 h 2154114"/>
              <a:gd name="connsiteX38" fmla="*/ 1928108 w 2166551"/>
              <a:gd name="connsiteY38" fmla="*/ 1700813 h 2154114"/>
              <a:gd name="connsiteX39" fmla="*/ 1805383 w 2166551"/>
              <a:gd name="connsiteY39" fmla="*/ 1633089 h 2154114"/>
              <a:gd name="connsiteX40" fmla="*/ 1707268 w 2166551"/>
              <a:gd name="connsiteY40" fmla="*/ 1742718 h 2154114"/>
              <a:gd name="connsiteX41" fmla="*/ 1787943 w 2166551"/>
              <a:gd name="connsiteY41" fmla="*/ 1857426 h 2154114"/>
              <a:gd name="connsiteX42" fmla="*/ 1790388 w 2166551"/>
              <a:gd name="connsiteY42" fmla="*/ 1901968 h 2154114"/>
              <a:gd name="connsiteX43" fmla="*/ 1660981 w 2166551"/>
              <a:gd name="connsiteY43" fmla="*/ 1983530 h 2154114"/>
              <a:gd name="connsiteX44" fmla="*/ 1646149 w 2166551"/>
              <a:gd name="connsiteY44" fmla="*/ 1984344 h 2154114"/>
              <a:gd name="connsiteX45" fmla="*/ 1615672 w 2166551"/>
              <a:gd name="connsiteY45" fmla="*/ 1971126 h 2154114"/>
              <a:gd name="connsiteX46" fmla="*/ 1535812 w 2166551"/>
              <a:gd name="connsiteY46" fmla="*/ 1871264 h 2154114"/>
              <a:gd name="connsiteX47" fmla="*/ 1420421 w 2166551"/>
              <a:gd name="connsiteY47" fmla="*/ 1937166 h 2154114"/>
              <a:gd name="connsiteX48" fmla="*/ 1405589 w 2166551"/>
              <a:gd name="connsiteY48" fmla="*/ 1937980 h 2154114"/>
              <a:gd name="connsiteX49" fmla="*/ 1442586 w 2166551"/>
              <a:gd name="connsiteY49" fmla="*/ 2069978 h 2154114"/>
              <a:gd name="connsiteX50" fmla="*/ 1414553 w 2166551"/>
              <a:gd name="connsiteY50" fmla="*/ 2101300 h 2154114"/>
              <a:gd name="connsiteX51" fmla="*/ 1282701 w 2166551"/>
              <a:gd name="connsiteY51" fmla="*/ 2138320 h 2154114"/>
              <a:gd name="connsiteX52" fmla="*/ 1267870 w 2166551"/>
              <a:gd name="connsiteY52" fmla="*/ 2139134 h 2154114"/>
              <a:gd name="connsiteX53" fmla="*/ 1236577 w 2166551"/>
              <a:gd name="connsiteY53" fmla="*/ 2111068 h 2154114"/>
              <a:gd name="connsiteX54" fmla="*/ 1200396 w 2166551"/>
              <a:gd name="connsiteY54" fmla="*/ 1993918 h 2154114"/>
              <a:gd name="connsiteX55" fmla="*/ 1126239 w 2166551"/>
              <a:gd name="connsiteY55" fmla="*/ 1997988 h 2154114"/>
              <a:gd name="connsiteX56" fmla="*/ 1052083 w 2166551"/>
              <a:gd name="connsiteY56" fmla="*/ 2002058 h 2154114"/>
              <a:gd name="connsiteX57" fmla="*/ 1028939 w 2166551"/>
              <a:gd name="connsiteY57" fmla="*/ 2122464 h 2154114"/>
              <a:gd name="connsiteX58" fmla="*/ 1000906 w 2166551"/>
              <a:gd name="connsiteY58" fmla="*/ 2153786 h 2154114"/>
              <a:gd name="connsiteX59" fmla="*/ 850963 w 2166551"/>
              <a:gd name="connsiteY59" fmla="*/ 2132232 h 2154114"/>
              <a:gd name="connsiteX60" fmla="*/ 834502 w 2166551"/>
              <a:gd name="connsiteY60" fmla="*/ 2103352 h 2154114"/>
              <a:gd name="connsiteX61" fmla="*/ 842000 w 2166551"/>
              <a:gd name="connsiteY61" fmla="*/ 1968912 h 2154114"/>
              <a:gd name="connsiteX62" fmla="*/ 705258 w 2166551"/>
              <a:gd name="connsiteY62" fmla="*/ 1916848 h 2154114"/>
              <a:gd name="connsiteX63" fmla="*/ 637621 w 2166551"/>
              <a:gd name="connsiteY63" fmla="*/ 2039697 h 2154114"/>
              <a:gd name="connsiteX64" fmla="*/ 608773 w 2166551"/>
              <a:gd name="connsiteY64" fmla="*/ 2056172 h 2154114"/>
              <a:gd name="connsiteX65" fmla="*/ 593127 w 2166551"/>
              <a:gd name="connsiteY65" fmla="*/ 2042139 h 2154114"/>
              <a:gd name="connsiteX66" fmla="*/ 470402 w 2166551"/>
              <a:gd name="connsiteY66" fmla="*/ 1974414 h 2154114"/>
              <a:gd name="connsiteX67" fmla="*/ 453126 w 2166551"/>
              <a:gd name="connsiteY67" fmla="*/ 1930686 h 2154114"/>
              <a:gd name="connsiteX68" fmla="*/ 520764 w 2166551"/>
              <a:gd name="connsiteY68" fmla="*/ 1807838 h 2154114"/>
              <a:gd name="connsiteX69" fmla="*/ 411241 w 2166551"/>
              <a:gd name="connsiteY69" fmla="*/ 1709606 h 2154114"/>
              <a:gd name="connsiteX70" fmla="*/ 296664 w 2166551"/>
              <a:gd name="connsiteY70" fmla="*/ 1790354 h 2154114"/>
              <a:gd name="connsiteX71" fmla="*/ 282648 w 2166551"/>
              <a:gd name="connsiteY71" fmla="*/ 1806016 h 2154114"/>
              <a:gd name="connsiteX72" fmla="*/ 252171 w 2166551"/>
              <a:gd name="connsiteY72" fmla="*/ 1792796 h 2154114"/>
              <a:gd name="connsiteX73" fmla="*/ 171494 w 2166551"/>
              <a:gd name="connsiteY73" fmla="*/ 1678088 h 2154114"/>
              <a:gd name="connsiteX74" fmla="*/ 183881 w 2166551"/>
              <a:gd name="connsiteY74" fmla="*/ 1632732 h 2154114"/>
              <a:gd name="connsiteX75" fmla="*/ 282811 w 2166551"/>
              <a:gd name="connsiteY75" fmla="*/ 1537950 h 2154114"/>
              <a:gd name="connsiteX76" fmla="*/ 216967 w 2166551"/>
              <a:gd name="connsiteY76" fmla="*/ 1422428 h 2154114"/>
              <a:gd name="connsiteX77" fmla="*/ 216152 w 2166551"/>
              <a:gd name="connsiteY77" fmla="*/ 1407581 h 2154114"/>
              <a:gd name="connsiteX78" fmla="*/ 84300 w 2166551"/>
              <a:gd name="connsiteY78" fmla="*/ 1444601 h 2154114"/>
              <a:gd name="connsiteX79" fmla="*/ 53008 w 2166551"/>
              <a:gd name="connsiteY79" fmla="*/ 1416535 h 2154114"/>
              <a:gd name="connsiteX80" fmla="*/ 16011 w 2166551"/>
              <a:gd name="connsiteY80" fmla="*/ 1284537 h 2154114"/>
              <a:gd name="connsiteX81" fmla="*/ 43229 w 2166551"/>
              <a:gd name="connsiteY81" fmla="*/ 1238367 h 2154114"/>
              <a:gd name="connsiteX82" fmla="*/ 160250 w 2166551"/>
              <a:gd name="connsiteY82" fmla="*/ 1202161 h 2154114"/>
              <a:gd name="connsiteX83" fmla="*/ 152101 w 2166551"/>
              <a:gd name="connsiteY83" fmla="*/ 1053688 h 2154114"/>
              <a:gd name="connsiteX84" fmla="*/ 31821 w 2166551"/>
              <a:gd name="connsiteY84" fmla="*/ 1030505 h 2154114"/>
              <a:gd name="connsiteX85" fmla="*/ 529 w 2166551"/>
              <a:gd name="connsiteY85" fmla="*/ 1002439 h 2154114"/>
              <a:gd name="connsiteX86" fmla="*/ 22042 w 2166551"/>
              <a:gd name="connsiteY86" fmla="*/ 852338 h 2154114"/>
              <a:gd name="connsiteX87" fmla="*/ 50075 w 2166551"/>
              <a:gd name="connsiteY87" fmla="*/ 821015 h 2154114"/>
              <a:gd name="connsiteX88" fmla="*/ 185187 w 2166551"/>
              <a:gd name="connsiteY88" fmla="*/ 843384 h 2154114"/>
              <a:gd name="connsiteX89" fmla="*/ 223162 w 2166551"/>
              <a:gd name="connsiteY89" fmla="*/ 722164 h 2154114"/>
              <a:gd name="connsiteX90" fmla="*/ 237177 w 2166551"/>
              <a:gd name="connsiteY90" fmla="*/ 706502 h 2154114"/>
              <a:gd name="connsiteX91" fmla="*/ 129284 w 2166551"/>
              <a:gd name="connsiteY91" fmla="*/ 637964 h 2154114"/>
              <a:gd name="connsiteX92" fmla="*/ 112008 w 2166551"/>
              <a:gd name="connsiteY92" fmla="*/ 594236 h 2154114"/>
              <a:gd name="connsiteX93" fmla="*/ 194477 w 2166551"/>
              <a:gd name="connsiteY93" fmla="*/ 470574 h 2154114"/>
              <a:gd name="connsiteX94" fmla="*/ 208494 w 2166551"/>
              <a:gd name="connsiteY94" fmla="*/ 454912 h 2154114"/>
              <a:gd name="connsiteX95" fmla="*/ 238156 w 2166551"/>
              <a:gd name="connsiteY95" fmla="*/ 453284 h 2154114"/>
              <a:gd name="connsiteX96" fmla="*/ 346050 w 2166551"/>
              <a:gd name="connsiteY96" fmla="*/ 521822 h 2154114"/>
              <a:gd name="connsiteX97" fmla="*/ 444165 w 2166551"/>
              <a:gd name="connsiteY97" fmla="*/ 412194 h 2154114"/>
              <a:gd name="connsiteX98" fmla="*/ 364304 w 2166551"/>
              <a:gd name="connsiteY98" fmla="*/ 312333 h 2154114"/>
              <a:gd name="connsiteX99" fmla="*/ 376690 w 2166551"/>
              <a:gd name="connsiteY99" fmla="*/ 266977 h 2154114"/>
              <a:gd name="connsiteX100" fmla="*/ 490451 w 2166551"/>
              <a:gd name="connsiteY100" fmla="*/ 171381 h 2154114"/>
              <a:gd name="connsiteX101" fmla="*/ 505283 w 2166551"/>
              <a:gd name="connsiteY101" fmla="*/ 170567 h 2154114"/>
              <a:gd name="connsiteX102" fmla="*/ 535760 w 2166551"/>
              <a:gd name="connsiteY102" fmla="*/ 183786 h 2154114"/>
              <a:gd name="connsiteX103" fmla="*/ 615621 w 2166551"/>
              <a:gd name="connsiteY103" fmla="*/ 283647 h 2154114"/>
              <a:gd name="connsiteX104" fmla="*/ 731827 w 2166551"/>
              <a:gd name="connsiteY104" fmla="*/ 232593 h 2154114"/>
              <a:gd name="connsiteX105" fmla="*/ 745843 w 2166551"/>
              <a:gd name="connsiteY105" fmla="*/ 216932 h 2154114"/>
              <a:gd name="connsiteX106" fmla="*/ 724493 w 2166551"/>
              <a:gd name="connsiteY106" fmla="*/ 98967 h 2154114"/>
              <a:gd name="connsiteX107" fmla="*/ 736880 w 2166551"/>
              <a:gd name="connsiteY107" fmla="*/ 53611 h 2154114"/>
              <a:gd name="connsiteX108" fmla="*/ 883563 w 2166551"/>
              <a:gd name="connsiteY108" fmla="*/ 15777 h 2154114"/>
              <a:gd name="connsiteX109" fmla="*/ 914856 w 2166551"/>
              <a:gd name="connsiteY109" fmla="*/ 43843 h 2154114"/>
              <a:gd name="connsiteX110" fmla="*/ 951037 w 2166551"/>
              <a:gd name="connsiteY110" fmla="*/ 160994 h 2154114"/>
              <a:gd name="connsiteX111" fmla="*/ 1040025 w 2166551"/>
              <a:gd name="connsiteY111" fmla="*/ 156110 h 2154114"/>
              <a:gd name="connsiteX112" fmla="*/ 1099350 w 2166551"/>
              <a:gd name="connsiteY112" fmla="*/ 152854 h 2154114"/>
              <a:gd name="connsiteX113" fmla="*/ 1122493 w 2166551"/>
              <a:gd name="connsiteY113" fmla="*/ 32447 h 2154114"/>
              <a:gd name="connsiteX114" fmla="*/ 1150527 w 2166551"/>
              <a:gd name="connsiteY114" fmla="*/ 1125 h 2154114"/>
              <a:gd name="connsiteX115" fmla="*/ 1165358 w 2166551"/>
              <a:gd name="connsiteY115" fmla="*/ 311 h 2154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Lst>
            <a:rect l="l" t="t" r="r" b="b"/>
            <a:pathLst>
              <a:path w="2166551" h="2154114">
                <a:moveTo>
                  <a:pt x="1165358" y="311"/>
                </a:moveTo>
                <a:cubicBezTo>
                  <a:pt x="1209852" y="-2131"/>
                  <a:pt x="1255161" y="10275"/>
                  <a:pt x="1300470" y="22679"/>
                </a:cubicBezTo>
                <a:cubicBezTo>
                  <a:pt x="1315301" y="21865"/>
                  <a:pt x="1330947" y="35899"/>
                  <a:pt x="1331762" y="50747"/>
                </a:cubicBezTo>
                <a:cubicBezTo>
                  <a:pt x="1309433" y="185999"/>
                  <a:pt x="1309433" y="185999"/>
                  <a:pt x="1309433" y="185999"/>
                </a:cubicBezTo>
                <a:cubicBezTo>
                  <a:pt x="1369573" y="197591"/>
                  <a:pt x="1414882" y="209997"/>
                  <a:pt x="1446175" y="238063"/>
                </a:cubicBezTo>
                <a:cubicBezTo>
                  <a:pt x="1529458" y="129247"/>
                  <a:pt x="1529458" y="129247"/>
                  <a:pt x="1529458" y="129247"/>
                </a:cubicBezTo>
                <a:cubicBezTo>
                  <a:pt x="1528643" y="114401"/>
                  <a:pt x="1543474" y="113587"/>
                  <a:pt x="1543474" y="113587"/>
                </a:cubicBezTo>
                <a:cubicBezTo>
                  <a:pt x="1558306" y="112773"/>
                  <a:pt x="1558306" y="112773"/>
                  <a:pt x="1573137" y="111959"/>
                </a:cubicBezTo>
                <a:cubicBezTo>
                  <a:pt x="1604430" y="140025"/>
                  <a:pt x="1649738" y="152431"/>
                  <a:pt x="1695862" y="179683"/>
                </a:cubicBezTo>
                <a:cubicBezTo>
                  <a:pt x="1711508" y="193717"/>
                  <a:pt x="1712323" y="208563"/>
                  <a:pt x="1698306" y="224225"/>
                </a:cubicBezTo>
                <a:cubicBezTo>
                  <a:pt x="1645501" y="346259"/>
                  <a:pt x="1645501" y="346259"/>
                  <a:pt x="1645501" y="346259"/>
                </a:cubicBezTo>
                <a:cubicBezTo>
                  <a:pt x="1676793" y="374325"/>
                  <a:pt x="1708085" y="402393"/>
                  <a:pt x="1755023" y="444492"/>
                </a:cubicBezTo>
                <a:cubicBezTo>
                  <a:pt x="1854769" y="364557"/>
                  <a:pt x="1854769" y="364557"/>
                  <a:pt x="1854769" y="364557"/>
                </a:cubicBezTo>
                <a:cubicBezTo>
                  <a:pt x="1854769" y="364557"/>
                  <a:pt x="1869599" y="363743"/>
                  <a:pt x="1869599" y="363743"/>
                </a:cubicBezTo>
                <a:cubicBezTo>
                  <a:pt x="1884431" y="362929"/>
                  <a:pt x="1899262" y="362115"/>
                  <a:pt x="1900077" y="376963"/>
                </a:cubicBezTo>
                <a:cubicBezTo>
                  <a:pt x="1931370" y="405029"/>
                  <a:pt x="1963477" y="447943"/>
                  <a:pt x="1995584" y="490857"/>
                </a:cubicBezTo>
                <a:cubicBezTo>
                  <a:pt x="1996399" y="505705"/>
                  <a:pt x="1997214" y="520552"/>
                  <a:pt x="1983198" y="536213"/>
                </a:cubicBezTo>
                <a:cubicBezTo>
                  <a:pt x="1883452" y="616148"/>
                  <a:pt x="1883452" y="616148"/>
                  <a:pt x="1883452" y="616148"/>
                </a:cubicBezTo>
                <a:cubicBezTo>
                  <a:pt x="1899914" y="645028"/>
                  <a:pt x="1917189" y="688756"/>
                  <a:pt x="1934466" y="732484"/>
                </a:cubicBezTo>
                <a:cubicBezTo>
                  <a:pt x="1934466" y="732484"/>
                  <a:pt x="1935280" y="747332"/>
                  <a:pt x="1935280" y="747332"/>
                </a:cubicBezTo>
                <a:cubicBezTo>
                  <a:pt x="2067133" y="710310"/>
                  <a:pt x="2067133" y="710310"/>
                  <a:pt x="2067133" y="710310"/>
                </a:cubicBezTo>
                <a:cubicBezTo>
                  <a:pt x="2067133" y="710310"/>
                  <a:pt x="2067133" y="710310"/>
                  <a:pt x="2081963" y="709496"/>
                </a:cubicBezTo>
                <a:cubicBezTo>
                  <a:pt x="2096795" y="708682"/>
                  <a:pt x="2097610" y="723530"/>
                  <a:pt x="2113257" y="737563"/>
                </a:cubicBezTo>
                <a:cubicBezTo>
                  <a:pt x="2130532" y="781291"/>
                  <a:pt x="2133791" y="840680"/>
                  <a:pt x="2151068" y="884408"/>
                </a:cubicBezTo>
                <a:cubicBezTo>
                  <a:pt x="2151883" y="899256"/>
                  <a:pt x="2137866" y="914916"/>
                  <a:pt x="2123035" y="915730"/>
                </a:cubicBezTo>
                <a:cubicBezTo>
                  <a:pt x="1991183" y="952752"/>
                  <a:pt x="1991183" y="952752"/>
                  <a:pt x="1991183" y="952752"/>
                </a:cubicBezTo>
                <a:cubicBezTo>
                  <a:pt x="2008459" y="996479"/>
                  <a:pt x="2011719" y="1055868"/>
                  <a:pt x="1999332" y="1101224"/>
                </a:cubicBezTo>
                <a:cubicBezTo>
                  <a:pt x="2134444" y="1123592"/>
                  <a:pt x="2134444" y="1123592"/>
                  <a:pt x="2134444" y="1123592"/>
                </a:cubicBezTo>
                <a:cubicBezTo>
                  <a:pt x="2149274" y="1122779"/>
                  <a:pt x="2164921" y="1136812"/>
                  <a:pt x="2166551" y="1166506"/>
                </a:cubicBezTo>
                <a:cubicBezTo>
                  <a:pt x="2154164" y="1211862"/>
                  <a:pt x="2141777" y="1257218"/>
                  <a:pt x="2144222" y="1301760"/>
                </a:cubicBezTo>
                <a:cubicBezTo>
                  <a:pt x="2130205" y="1317421"/>
                  <a:pt x="2116189" y="1333083"/>
                  <a:pt x="2101358" y="1333897"/>
                </a:cubicBezTo>
                <a:cubicBezTo>
                  <a:pt x="1966246" y="1311528"/>
                  <a:pt x="1966246" y="1311528"/>
                  <a:pt x="1966246" y="1311528"/>
                </a:cubicBezTo>
                <a:cubicBezTo>
                  <a:pt x="1953859" y="1356884"/>
                  <a:pt x="1941473" y="1402239"/>
                  <a:pt x="1928271" y="1432749"/>
                </a:cubicBezTo>
                <a:cubicBezTo>
                  <a:pt x="1929086" y="1447595"/>
                  <a:pt x="1929086" y="1447595"/>
                  <a:pt x="1929086" y="1447595"/>
                </a:cubicBezTo>
                <a:cubicBezTo>
                  <a:pt x="2036980" y="1516135"/>
                  <a:pt x="2036980" y="1516135"/>
                  <a:pt x="2036980" y="1516135"/>
                </a:cubicBezTo>
                <a:cubicBezTo>
                  <a:pt x="2052626" y="1530167"/>
                  <a:pt x="2053440" y="1545015"/>
                  <a:pt x="2039425" y="1560675"/>
                </a:cubicBezTo>
                <a:cubicBezTo>
                  <a:pt x="2027038" y="1606031"/>
                  <a:pt x="1999820" y="1652201"/>
                  <a:pt x="1972601" y="1698371"/>
                </a:cubicBezTo>
                <a:cubicBezTo>
                  <a:pt x="1957771" y="1699185"/>
                  <a:pt x="1957771" y="1699185"/>
                  <a:pt x="1942939" y="1699999"/>
                </a:cubicBezTo>
                <a:cubicBezTo>
                  <a:pt x="1942939" y="1699999"/>
                  <a:pt x="1928108" y="1700813"/>
                  <a:pt x="1928108" y="1700813"/>
                </a:cubicBezTo>
                <a:cubicBezTo>
                  <a:pt x="1805383" y="1633089"/>
                  <a:pt x="1805383" y="1633089"/>
                  <a:pt x="1805383" y="1633089"/>
                </a:cubicBezTo>
                <a:cubicBezTo>
                  <a:pt x="1778165" y="1679259"/>
                  <a:pt x="1750132" y="1710582"/>
                  <a:pt x="1707268" y="1742718"/>
                </a:cubicBezTo>
                <a:cubicBezTo>
                  <a:pt x="1787943" y="1857426"/>
                  <a:pt x="1787943" y="1857426"/>
                  <a:pt x="1787943" y="1857426"/>
                </a:cubicBezTo>
                <a:cubicBezTo>
                  <a:pt x="1803590" y="1871460"/>
                  <a:pt x="1804405" y="1886307"/>
                  <a:pt x="1790388" y="1901968"/>
                </a:cubicBezTo>
                <a:cubicBezTo>
                  <a:pt x="1747524" y="1934105"/>
                  <a:pt x="1703845" y="1951394"/>
                  <a:pt x="1660981" y="1983530"/>
                </a:cubicBezTo>
                <a:cubicBezTo>
                  <a:pt x="1660981" y="1983530"/>
                  <a:pt x="1660981" y="1983530"/>
                  <a:pt x="1646149" y="1984344"/>
                </a:cubicBezTo>
                <a:cubicBezTo>
                  <a:pt x="1646149" y="1984344"/>
                  <a:pt x="1631318" y="1985158"/>
                  <a:pt x="1615672" y="1971126"/>
                </a:cubicBezTo>
                <a:cubicBezTo>
                  <a:pt x="1535812" y="1871264"/>
                  <a:pt x="1535812" y="1871264"/>
                  <a:pt x="1535812" y="1871264"/>
                </a:cubicBezTo>
                <a:cubicBezTo>
                  <a:pt x="1507778" y="1902587"/>
                  <a:pt x="1464099" y="1919876"/>
                  <a:pt x="1420421" y="1937166"/>
                </a:cubicBezTo>
                <a:cubicBezTo>
                  <a:pt x="1420421" y="1937166"/>
                  <a:pt x="1420421" y="1937166"/>
                  <a:pt x="1405589" y="1937980"/>
                </a:cubicBezTo>
                <a:cubicBezTo>
                  <a:pt x="1442586" y="2069978"/>
                  <a:pt x="1442586" y="2069978"/>
                  <a:pt x="1442586" y="2069978"/>
                </a:cubicBezTo>
                <a:cubicBezTo>
                  <a:pt x="1443401" y="2084824"/>
                  <a:pt x="1429385" y="2100486"/>
                  <a:pt x="1414553" y="2101300"/>
                </a:cubicBezTo>
                <a:cubicBezTo>
                  <a:pt x="1370874" y="2118589"/>
                  <a:pt x="1327195" y="2135878"/>
                  <a:pt x="1282701" y="2138320"/>
                </a:cubicBezTo>
                <a:cubicBezTo>
                  <a:pt x="1267870" y="2139134"/>
                  <a:pt x="1267870" y="2139134"/>
                  <a:pt x="1267870" y="2139134"/>
                </a:cubicBezTo>
                <a:cubicBezTo>
                  <a:pt x="1253038" y="2139948"/>
                  <a:pt x="1237392" y="2125915"/>
                  <a:pt x="1236577" y="2111068"/>
                </a:cubicBezTo>
                <a:cubicBezTo>
                  <a:pt x="1200396" y="1993918"/>
                  <a:pt x="1200396" y="1993918"/>
                  <a:pt x="1200396" y="1993918"/>
                </a:cubicBezTo>
                <a:cubicBezTo>
                  <a:pt x="1170733" y="1995546"/>
                  <a:pt x="1155901" y="1996360"/>
                  <a:pt x="1126239" y="1997988"/>
                </a:cubicBezTo>
                <a:cubicBezTo>
                  <a:pt x="1096577" y="1999616"/>
                  <a:pt x="1081745" y="2000430"/>
                  <a:pt x="1052083" y="2002058"/>
                </a:cubicBezTo>
                <a:cubicBezTo>
                  <a:pt x="1028939" y="2122464"/>
                  <a:pt x="1028939" y="2122464"/>
                  <a:pt x="1028939" y="2122464"/>
                </a:cubicBezTo>
                <a:cubicBezTo>
                  <a:pt x="1029754" y="2137311"/>
                  <a:pt x="1015737" y="2152972"/>
                  <a:pt x="1000906" y="2153786"/>
                </a:cubicBezTo>
                <a:cubicBezTo>
                  <a:pt x="956412" y="2156228"/>
                  <a:pt x="896272" y="2144637"/>
                  <a:pt x="850963" y="2132232"/>
                </a:cubicBezTo>
                <a:cubicBezTo>
                  <a:pt x="836132" y="2133046"/>
                  <a:pt x="820486" y="2119013"/>
                  <a:pt x="834502" y="2103352"/>
                </a:cubicBezTo>
                <a:cubicBezTo>
                  <a:pt x="842000" y="1968912"/>
                  <a:pt x="842000" y="1968912"/>
                  <a:pt x="842000" y="1968912"/>
                </a:cubicBezTo>
                <a:cubicBezTo>
                  <a:pt x="796691" y="1956506"/>
                  <a:pt x="751382" y="1944102"/>
                  <a:pt x="705258" y="1916848"/>
                </a:cubicBezTo>
                <a:cubicBezTo>
                  <a:pt x="637621" y="2039697"/>
                  <a:pt x="637621" y="2039697"/>
                  <a:pt x="637621" y="2039697"/>
                </a:cubicBezTo>
                <a:cubicBezTo>
                  <a:pt x="637621" y="2039697"/>
                  <a:pt x="623605" y="2055358"/>
                  <a:pt x="608773" y="2056172"/>
                </a:cubicBezTo>
                <a:cubicBezTo>
                  <a:pt x="608773" y="2056172"/>
                  <a:pt x="593127" y="2042139"/>
                  <a:pt x="593127" y="2042139"/>
                </a:cubicBezTo>
                <a:cubicBezTo>
                  <a:pt x="547819" y="2029734"/>
                  <a:pt x="501695" y="2002482"/>
                  <a:pt x="470402" y="1974414"/>
                </a:cubicBezTo>
                <a:cubicBezTo>
                  <a:pt x="454756" y="1960382"/>
                  <a:pt x="453941" y="1945534"/>
                  <a:pt x="453126" y="1930686"/>
                </a:cubicBezTo>
                <a:cubicBezTo>
                  <a:pt x="520764" y="1807838"/>
                  <a:pt x="520764" y="1807838"/>
                  <a:pt x="520764" y="1807838"/>
                </a:cubicBezTo>
                <a:cubicBezTo>
                  <a:pt x="474640" y="1780586"/>
                  <a:pt x="443348" y="1752520"/>
                  <a:pt x="411241" y="1709606"/>
                </a:cubicBezTo>
                <a:cubicBezTo>
                  <a:pt x="296664" y="1790354"/>
                  <a:pt x="296664" y="1790354"/>
                  <a:pt x="296664" y="1790354"/>
                </a:cubicBezTo>
                <a:cubicBezTo>
                  <a:pt x="296664" y="1790354"/>
                  <a:pt x="297479" y="1805202"/>
                  <a:pt x="282648" y="1806016"/>
                </a:cubicBezTo>
                <a:cubicBezTo>
                  <a:pt x="282648" y="1806016"/>
                  <a:pt x="267001" y="1791982"/>
                  <a:pt x="252171" y="1792796"/>
                </a:cubicBezTo>
                <a:cubicBezTo>
                  <a:pt x="220063" y="1749882"/>
                  <a:pt x="202787" y="1706154"/>
                  <a:pt x="171494" y="1678088"/>
                </a:cubicBezTo>
                <a:cubicBezTo>
                  <a:pt x="155849" y="1664054"/>
                  <a:pt x="169050" y="1633546"/>
                  <a:pt x="183881" y="1632732"/>
                </a:cubicBezTo>
                <a:cubicBezTo>
                  <a:pt x="282811" y="1537950"/>
                  <a:pt x="282811" y="1537950"/>
                  <a:pt x="282811" y="1537950"/>
                </a:cubicBezTo>
                <a:cubicBezTo>
                  <a:pt x="266350" y="1509070"/>
                  <a:pt x="234243" y="1466156"/>
                  <a:pt x="216967" y="1422428"/>
                </a:cubicBezTo>
                <a:cubicBezTo>
                  <a:pt x="216967" y="1422428"/>
                  <a:pt x="216967" y="1422428"/>
                  <a:pt x="216152" y="1407581"/>
                </a:cubicBezTo>
                <a:cubicBezTo>
                  <a:pt x="84300" y="1444601"/>
                  <a:pt x="84300" y="1444601"/>
                  <a:pt x="84300" y="1444601"/>
                </a:cubicBezTo>
                <a:cubicBezTo>
                  <a:pt x="69469" y="1445415"/>
                  <a:pt x="53823" y="1431382"/>
                  <a:pt x="53008" y="1416535"/>
                </a:cubicBezTo>
                <a:cubicBezTo>
                  <a:pt x="35732" y="1372807"/>
                  <a:pt x="18456" y="1329079"/>
                  <a:pt x="16011" y="1284537"/>
                </a:cubicBezTo>
                <a:cubicBezTo>
                  <a:pt x="14382" y="1254843"/>
                  <a:pt x="13567" y="1239995"/>
                  <a:pt x="43229" y="1238367"/>
                </a:cubicBezTo>
                <a:cubicBezTo>
                  <a:pt x="160250" y="1202161"/>
                  <a:pt x="160250" y="1202161"/>
                  <a:pt x="160250" y="1202161"/>
                </a:cubicBezTo>
                <a:cubicBezTo>
                  <a:pt x="157805" y="1157619"/>
                  <a:pt x="154546" y="1098229"/>
                  <a:pt x="152101" y="1053688"/>
                </a:cubicBezTo>
                <a:cubicBezTo>
                  <a:pt x="31821" y="1030505"/>
                  <a:pt x="31821" y="1030505"/>
                  <a:pt x="31821" y="1030505"/>
                </a:cubicBezTo>
                <a:cubicBezTo>
                  <a:pt x="16990" y="1031319"/>
                  <a:pt x="1344" y="1017286"/>
                  <a:pt x="529" y="1002439"/>
                </a:cubicBezTo>
                <a:cubicBezTo>
                  <a:pt x="-2731" y="943050"/>
                  <a:pt x="9656" y="897694"/>
                  <a:pt x="22042" y="852338"/>
                </a:cubicBezTo>
                <a:cubicBezTo>
                  <a:pt x="21227" y="837491"/>
                  <a:pt x="35244" y="821829"/>
                  <a:pt x="50075" y="821015"/>
                </a:cubicBezTo>
                <a:cubicBezTo>
                  <a:pt x="185187" y="843384"/>
                  <a:pt x="185187" y="843384"/>
                  <a:pt x="185187" y="843384"/>
                </a:cubicBezTo>
                <a:cubicBezTo>
                  <a:pt x="197574" y="798028"/>
                  <a:pt x="210775" y="767520"/>
                  <a:pt x="223162" y="722164"/>
                </a:cubicBezTo>
                <a:cubicBezTo>
                  <a:pt x="237992" y="721350"/>
                  <a:pt x="237177" y="706502"/>
                  <a:pt x="237177" y="706502"/>
                </a:cubicBezTo>
                <a:cubicBezTo>
                  <a:pt x="129284" y="637964"/>
                  <a:pt x="129284" y="637964"/>
                  <a:pt x="129284" y="637964"/>
                </a:cubicBezTo>
                <a:cubicBezTo>
                  <a:pt x="113638" y="623930"/>
                  <a:pt x="112823" y="609084"/>
                  <a:pt x="112008" y="594236"/>
                </a:cubicBezTo>
                <a:cubicBezTo>
                  <a:pt x="139227" y="548066"/>
                  <a:pt x="166444" y="501896"/>
                  <a:pt x="194477" y="470574"/>
                </a:cubicBezTo>
                <a:cubicBezTo>
                  <a:pt x="193662" y="455726"/>
                  <a:pt x="208494" y="454912"/>
                  <a:pt x="208494" y="454912"/>
                </a:cubicBezTo>
                <a:cubicBezTo>
                  <a:pt x="223324" y="454098"/>
                  <a:pt x="223324" y="454098"/>
                  <a:pt x="238156" y="453284"/>
                </a:cubicBezTo>
                <a:cubicBezTo>
                  <a:pt x="346050" y="521822"/>
                  <a:pt x="346050" y="521822"/>
                  <a:pt x="346050" y="521822"/>
                </a:cubicBezTo>
                <a:cubicBezTo>
                  <a:pt x="373268" y="475653"/>
                  <a:pt x="416132" y="443516"/>
                  <a:pt x="444165" y="412194"/>
                </a:cubicBezTo>
                <a:cubicBezTo>
                  <a:pt x="364304" y="312333"/>
                  <a:pt x="364304" y="312333"/>
                  <a:pt x="364304" y="312333"/>
                </a:cubicBezTo>
                <a:cubicBezTo>
                  <a:pt x="363489" y="297485"/>
                  <a:pt x="361860" y="267791"/>
                  <a:pt x="376690" y="266977"/>
                </a:cubicBezTo>
                <a:cubicBezTo>
                  <a:pt x="419555" y="234840"/>
                  <a:pt x="447588" y="203517"/>
                  <a:pt x="490451" y="171381"/>
                </a:cubicBezTo>
                <a:cubicBezTo>
                  <a:pt x="490451" y="171381"/>
                  <a:pt x="505283" y="170567"/>
                  <a:pt x="505283" y="170567"/>
                </a:cubicBezTo>
                <a:cubicBezTo>
                  <a:pt x="520115" y="169753"/>
                  <a:pt x="534945" y="168939"/>
                  <a:pt x="535760" y="183786"/>
                </a:cubicBezTo>
                <a:cubicBezTo>
                  <a:pt x="615621" y="283647"/>
                  <a:pt x="615621" y="283647"/>
                  <a:pt x="615621" y="283647"/>
                </a:cubicBezTo>
                <a:cubicBezTo>
                  <a:pt x="659300" y="266358"/>
                  <a:pt x="688149" y="249883"/>
                  <a:pt x="731827" y="232593"/>
                </a:cubicBezTo>
                <a:cubicBezTo>
                  <a:pt x="746658" y="231779"/>
                  <a:pt x="745843" y="216932"/>
                  <a:pt x="745843" y="216932"/>
                </a:cubicBezTo>
                <a:cubicBezTo>
                  <a:pt x="724493" y="98967"/>
                  <a:pt x="724493" y="98967"/>
                  <a:pt x="724493" y="98967"/>
                </a:cubicBezTo>
                <a:cubicBezTo>
                  <a:pt x="708847" y="84935"/>
                  <a:pt x="722048" y="54425"/>
                  <a:pt x="736880" y="53611"/>
                </a:cubicBezTo>
                <a:cubicBezTo>
                  <a:pt x="795391" y="35509"/>
                  <a:pt x="839884" y="33067"/>
                  <a:pt x="883563" y="15777"/>
                </a:cubicBezTo>
                <a:cubicBezTo>
                  <a:pt x="898394" y="14963"/>
                  <a:pt x="914041" y="28997"/>
                  <a:pt x="914856" y="43843"/>
                </a:cubicBezTo>
                <a:cubicBezTo>
                  <a:pt x="951037" y="160994"/>
                  <a:pt x="951037" y="160994"/>
                  <a:pt x="951037" y="160994"/>
                </a:cubicBezTo>
                <a:cubicBezTo>
                  <a:pt x="980700" y="159366"/>
                  <a:pt x="1010362" y="157738"/>
                  <a:pt x="1040025" y="156110"/>
                </a:cubicBezTo>
                <a:cubicBezTo>
                  <a:pt x="1054856" y="155296"/>
                  <a:pt x="1084518" y="153668"/>
                  <a:pt x="1099350" y="152854"/>
                </a:cubicBezTo>
                <a:cubicBezTo>
                  <a:pt x="1122493" y="32447"/>
                  <a:pt x="1122493" y="32447"/>
                  <a:pt x="1122493" y="32447"/>
                </a:cubicBezTo>
                <a:cubicBezTo>
                  <a:pt x="1121679" y="17601"/>
                  <a:pt x="1135695" y="1939"/>
                  <a:pt x="1150527" y="1125"/>
                </a:cubicBezTo>
                <a:cubicBezTo>
                  <a:pt x="1150527" y="1125"/>
                  <a:pt x="1150527" y="1125"/>
                  <a:pt x="1165358" y="311"/>
                </a:cubicBezTo>
                <a:close/>
              </a:path>
            </a:pathLst>
          </a:custGeom>
          <a:solidFill>
            <a:srgbClr val="7DD1CE">
              <a:alpha val="80000"/>
            </a:srgbClr>
          </a:solidFill>
          <a:ln w="12700" cap="flat" cmpd="sng" algn="ctr">
            <a:noFill/>
            <a:prstDash val="solid"/>
          </a:ln>
          <a:effectLst/>
        </p:spPr>
        <p:txBody>
          <a:bodyPr rtlCol="0" anchor="ctr"/>
          <a:lstStyle/>
          <a:p>
            <a:pPr algn="ctr" defTabSz="2438340"/>
            <a:endParaRPr lang="en-US" sz="1000" kern="0">
              <a:solidFill>
                <a:srgbClr val="FFFFFF"/>
              </a:solidFill>
            </a:endParaRPr>
          </a:p>
        </p:txBody>
      </p:sp>
      <p:sp>
        <p:nvSpPr>
          <p:cNvPr id="8" name="Freeform 7">
            <a:extLst>
              <a:ext uri="{FF2B5EF4-FFF2-40B4-BE49-F238E27FC236}">
                <a16:creationId xmlns:a16="http://schemas.microsoft.com/office/drawing/2014/main" id="{6631B85B-3410-14CF-B18F-077DD289181B}"/>
              </a:ext>
            </a:extLst>
          </p:cNvPr>
          <p:cNvSpPr/>
          <p:nvPr/>
        </p:nvSpPr>
        <p:spPr>
          <a:xfrm>
            <a:off x="5109000" y="4760468"/>
            <a:ext cx="588178" cy="587527"/>
          </a:xfrm>
          <a:custGeom>
            <a:avLst/>
            <a:gdLst>
              <a:gd name="connsiteX0" fmla="*/ 332140 w 647363"/>
              <a:gd name="connsiteY0" fmla="*/ 170 h 646647"/>
              <a:gd name="connsiteX1" fmla="*/ 353448 w 647363"/>
              <a:gd name="connsiteY1" fmla="*/ 2653 h 646647"/>
              <a:gd name="connsiteX2" fmla="*/ 363740 w 647363"/>
              <a:gd name="connsiteY2" fmla="*/ 9888 h 646647"/>
              <a:gd name="connsiteX3" fmla="*/ 361888 w 647363"/>
              <a:gd name="connsiteY3" fmla="*/ 50877 h 646647"/>
              <a:gd name="connsiteX4" fmla="*/ 404368 w 647363"/>
              <a:gd name="connsiteY4" fmla="*/ 61516 h 646647"/>
              <a:gd name="connsiteX5" fmla="*/ 420123 w 647363"/>
              <a:gd name="connsiteY5" fmla="*/ 22611 h 646647"/>
              <a:gd name="connsiteX6" fmla="*/ 428114 w 647363"/>
              <a:gd name="connsiteY6" fmla="*/ 16694 h 646647"/>
              <a:gd name="connsiteX7" fmla="*/ 433260 w 647363"/>
              <a:gd name="connsiteY7" fmla="*/ 20312 h 646647"/>
              <a:gd name="connsiteX8" fmla="*/ 472128 w 647363"/>
              <a:gd name="connsiteY8" fmla="*/ 36101 h 646647"/>
              <a:gd name="connsiteX9" fmla="*/ 478808 w 647363"/>
              <a:gd name="connsiteY9" fmla="*/ 48486 h 646647"/>
              <a:gd name="connsiteX10" fmla="*/ 463053 w 647363"/>
              <a:gd name="connsiteY10" fmla="*/ 87391 h 646647"/>
              <a:gd name="connsiteX11" fmla="*/ 498309 w 647363"/>
              <a:gd name="connsiteY11" fmla="*/ 108330 h 646647"/>
              <a:gd name="connsiteX12" fmla="*/ 530271 w 647363"/>
              <a:gd name="connsiteY12" fmla="*/ 84662 h 646647"/>
              <a:gd name="connsiteX13" fmla="*/ 533882 w 647363"/>
              <a:gd name="connsiteY13" fmla="*/ 79512 h 646647"/>
              <a:gd name="connsiteX14" fmla="*/ 543407 w 647363"/>
              <a:gd name="connsiteY14" fmla="*/ 82363 h 646647"/>
              <a:gd name="connsiteX15" fmla="*/ 571441 w 647363"/>
              <a:gd name="connsiteY15" fmla="*/ 113603 h 646647"/>
              <a:gd name="connsiteX16" fmla="*/ 573742 w 647363"/>
              <a:gd name="connsiteY16" fmla="*/ 126756 h 646647"/>
              <a:gd name="connsiteX17" fmla="*/ 543315 w 647363"/>
              <a:gd name="connsiteY17" fmla="*/ 159191 h 646647"/>
              <a:gd name="connsiteX18" fmla="*/ 566970 w 647363"/>
              <a:gd name="connsiteY18" fmla="*/ 191198 h 646647"/>
              <a:gd name="connsiteX19" fmla="*/ 567737 w 647363"/>
              <a:gd name="connsiteY19" fmla="*/ 195582 h 646647"/>
              <a:gd name="connsiteX20" fmla="*/ 605612 w 647363"/>
              <a:gd name="connsiteY20" fmla="*/ 179916 h 646647"/>
              <a:gd name="connsiteX21" fmla="*/ 615905 w 647363"/>
              <a:gd name="connsiteY21" fmla="*/ 187151 h 646647"/>
              <a:gd name="connsiteX22" fmla="*/ 631568 w 647363"/>
              <a:gd name="connsiteY22" fmla="*/ 225074 h 646647"/>
              <a:gd name="connsiteX23" fmla="*/ 629492 w 647363"/>
              <a:gd name="connsiteY23" fmla="*/ 238993 h 646647"/>
              <a:gd name="connsiteX24" fmla="*/ 591616 w 647363"/>
              <a:gd name="connsiteY24" fmla="*/ 254659 h 646647"/>
              <a:gd name="connsiteX25" fmla="*/ 599290 w 647363"/>
              <a:gd name="connsiteY25" fmla="*/ 298499 h 646647"/>
              <a:gd name="connsiteX26" fmla="*/ 640234 w 647363"/>
              <a:gd name="connsiteY26" fmla="*/ 300370 h 646647"/>
              <a:gd name="connsiteX27" fmla="*/ 646148 w 647363"/>
              <a:gd name="connsiteY27" fmla="*/ 308371 h 646647"/>
              <a:gd name="connsiteX28" fmla="*/ 645063 w 647363"/>
              <a:gd name="connsiteY28" fmla="*/ 353744 h 646647"/>
              <a:gd name="connsiteX29" fmla="*/ 637073 w 647363"/>
              <a:gd name="connsiteY29" fmla="*/ 359661 h 646647"/>
              <a:gd name="connsiteX30" fmla="*/ 596896 w 647363"/>
              <a:gd name="connsiteY30" fmla="*/ 362175 h 646647"/>
              <a:gd name="connsiteX31" fmla="*/ 589898 w 647363"/>
              <a:gd name="connsiteY31" fmla="*/ 399547 h 646647"/>
              <a:gd name="connsiteX32" fmla="*/ 586286 w 647363"/>
              <a:gd name="connsiteY32" fmla="*/ 404697 h 646647"/>
              <a:gd name="connsiteX33" fmla="*/ 620775 w 647363"/>
              <a:gd name="connsiteY33" fmla="*/ 421252 h 646647"/>
              <a:gd name="connsiteX34" fmla="*/ 627456 w 647363"/>
              <a:gd name="connsiteY34" fmla="*/ 433638 h 646647"/>
              <a:gd name="connsiteX35" fmla="*/ 611700 w 647363"/>
              <a:gd name="connsiteY35" fmla="*/ 472543 h 646647"/>
              <a:gd name="connsiteX36" fmla="*/ 603710 w 647363"/>
              <a:gd name="connsiteY36" fmla="*/ 478460 h 646647"/>
              <a:gd name="connsiteX37" fmla="*/ 599331 w 647363"/>
              <a:gd name="connsiteY37" fmla="*/ 479226 h 646647"/>
              <a:gd name="connsiteX38" fmla="*/ 560463 w 647363"/>
              <a:gd name="connsiteY38" fmla="*/ 463437 h 646647"/>
              <a:gd name="connsiteX39" fmla="*/ 535182 w 647363"/>
              <a:gd name="connsiteY39" fmla="*/ 499490 h 646647"/>
              <a:gd name="connsiteX40" fmla="*/ 562448 w 647363"/>
              <a:gd name="connsiteY40" fmla="*/ 526347 h 646647"/>
              <a:gd name="connsiteX41" fmla="*/ 560371 w 647363"/>
              <a:gd name="connsiteY41" fmla="*/ 540265 h 646647"/>
              <a:gd name="connsiteX42" fmla="*/ 529944 w 647363"/>
              <a:gd name="connsiteY42" fmla="*/ 572701 h 646647"/>
              <a:gd name="connsiteX43" fmla="*/ 525565 w 647363"/>
              <a:gd name="connsiteY43" fmla="*/ 573467 h 646647"/>
              <a:gd name="connsiteX44" fmla="*/ 516040 w 647363"/>
              <a:gd name="connsiteY44" fmla="*/ 570616 h 646647"/>
              <a:gd name="connsiteX45" fmla="*/ 488774 w 647363"/>
              <a:gd name="connsiteY45" fmla="*/ 543760 h 646647"/>
              <a:gd name="connsiteX46" fmla="*/ 456045 w 647363"/>
              <a:gd name="connsiteY46" fmla="*/ 563044 h 646647"/>
              <a:gd name="connsiteX47" fmla="*/ 452434 w 647363"/>
              <a:gd name="connsiteY47" fmla="*/ 568194 h 646647"/>
              <a:gd name="connsiteX48" fmla="*/ 467330 w 647363"/>
              <a:gd name="connsiteY48" fmla="*/ 601733 h 646647"/>
              <a:gd name="connsiteX49" fmla="*/ 460874 w 647363"/>
              <a:gd name="connsiteY49" fmla="*/ 616418 h 646647"/>
              <a:gd name="connsiteX50" fmla="*/ 418620 w 647363"/>
              <a:gd name="connsiteY50" fmla="*/ 632851 h 646647"/>
              <a:gd name="connsiteX51" fmla="*/ 408328 w 647363"/>
              <a:gd name="connsiteY51" fmla="*/ 625616 h 646647"/>
              <a:gd name="connsiteX52" fmla="*/ 392664 w 647363"/>
              <a:gd name="connsiteY52" fmla="*/ 587692 h 646647"/>
              <a:gd name="connsiteX53" fmla="*/ 371537 w 647363"/>
              <a:gd name="connsiteY53" fmla="*/ 595908 h 646647"/>
              <a:gd name="connsiteX54" fmla="*/ 348875 w 647363"/>
              <a:gd name="connsiteY54" fmla="*/ 595356 h 646647"/>
              <a:gd name="connsiteX55" fmla="*/ 347024 w 647363"/>
              <a:gd name="connsiteY55" fmla="*/ 636346 h 646647"/>
              <a:gd name="connsiteX56" fmla="*/ 339800 w 647363"/>
              <a:gd name="connsiteY56" fmla="*/ 646647 h 646647"/>
              <a:gd name="connsiteX57" fmla="*/ 294477 w 647363"/>
              <a:gd name="connsiteY57" fmla="*/ 645543 h 646647"/>
              <a:gd name="connsiteX58" fmla="*/ 283417 w 647363"/>
              <a:gd name="connsiteY58" fmla="*/ 633924 h 646647"/>
              <a:gd name="connsiteX59" fmla="*/ 286036 w 647363"/>
              <a:gd name="connsiteY59" fmla="*/ 597318 h 646647"/>
              <a:gd name="connsiteX60" fmla="*/ 243557 w 647363"/>
              <a:gd name="connsiteY60" fmla="*/ 586680 h 646647"/>
              <a:gd name="connsiteX61" fmla="*/ 227034 w 647363"/>
              <a:gd name="connsiteY61" fmla="*/ 621200 h 646647"/>
              <a:gd name="connsiteX62" fmla="*/ 219044 w 647363"/>
              <a:gd name="connsiteY62" fmla="*/ 627118 h 646647"/>
              <a:gd name="connsiteX63" fmla="*/ 214665 w 647363"/>
              <a:gd name="connsiteY63" fmla="*/ 627884 h 646647"/>
              <a:gd name="connsiteX64" fmla="*/ 171418 w 647363"/>
              <a:gd name="connsiteY64" fmla="*/ 612862 h 646647"/>
              <a:gd name="connsiteX65" fmla="*/ 169116 w 647363"/>
              <a:gd name="connsiteY65" fmla="*/ 599709 h 646647"/>
              <a:gd name="connsiteX66" fmla="*/ 184872 w 647363"/>
              <a:gd name="connsiteY66" fmla="*/ 560805 h 646647"/>
              <a:gd name="connsiteX67" fmla="*/ 148848 w 647363"/>
              <a:gd name="connsiteY67" fmla="*/ 535482 h 646647"/>
              <a:gd name="connsiteX68" fmla="*/ 117654 w 647363"/>
              <a:gd name="connsiteY68" fmla="*/ 563533 h 646647"/>
              <a:gd name="connsiteX69" fmla="*/ 113275 w 647363"/>
              <a:gd name="connsiteY69" fmla="*/ 564300 h 646647"/>
              <a:gd name="connsiteX70" fmla="*/ 103750 w 647363"/>
              <a:gd name="connsiteY70" fmla="*/ 561449 h 646647"/>
              <a:gd name="connsiteX71" fmla="*/ 75717 w 647363"/>
              <a:gd name="connsiteY71" fmla="*/ 530209 h 646647"/>
              <a:gd name="connsiteX72" fmla="*/ 73415 w 647363"/>
              <a:gd name="connsiteY72" fmla="*/ 517056 h 646647"/>
              <a:gd name="connsiteX73" fmla="*/ 104609 w 647363"/>
              <a:gd name="connsiteY73" fmla="*/ 489005 h 646647"/>
              <a:gd name="connsiteX74" fmla="*/ 80955 w 647363"/>
              <a:gd name="connsiteY74" fmla="*/ 456998 h 646647"/>
              <a:gd name="connsiteX75" fmla="*/ 80188 w 647363"/>
              <a:gd name="connsiteY75" fmla="*/ 452614 h 646647"/>
              <a:gd name="connsiteX76" fmla="*/ 41545 w 647363"/>
              <a:gd name="connsiteY76" fmla="*/ 463896 h 646647"/>
              <a:gd name="connsiteX77" fmla="*/ 27641 w 647363"/>
              <a:gd name="connsiteY77" fmla="*/ 461811 h 646647"/>
              <a:gd name="connsiteX78" fmla="*/ 15589 w 647363"/>
              <a:gd name="connsiteY78" fmla="*/ 418737 h 646647"/>
              <a:gd name="connsiteX79" fmla="*/ 18433 w 647363"/>
              <a:gd name="connsiteY79" fmla="*/ 409203 h 646647"/>
              <a:gd name="connsiteX80" fmla="*/ 56308 w 647363"/>
              <a:gd name="connsiteY80" fmla="*/ 393537 h 646647"/>
              <a:gd name="connsiteX81" fmla="*/ 48635 w 647363"/>
              <a:gd name="connsiteY81" fmla="*/ 349696 h 646647"/>
              <a:gd name="connsiteX82" fmla="*/ 7691 w 647363"/>
              <a:gd name="connsiteY82" fmla="*/ 347826 h 646647"/>
              <a:gd name="connsiteX83" fmla="*/ 1009 w 647363"/>
              <a:gd name="connsiteY83" fmla="*/ 335440 h 646647"/>
              <a:gd name="connsiteX84" fmla="*/ 2861 w 647363"/>
              <a:gd name="connsiteY84" fmla="*/ 294451 h 646647"/>
              <a:gd name="connsiteX85" fmla="*/ 10084 w 647363"/>
              <a:gd name="connsiteY85" fmla="*/ 284150 h 646647"/>
              <a:gd name="connsiteX86" fmla="*/ 51029 w 647363"/>
              <a:gd name="connsiteY86" fmla="*/ 286021 h 646647"/>
              <a:gd name="connsiteX87" fmla="*/ 58027 w 647363"/>
              <a:gd name="connsiteY87" fmla="*/ 248649 h 646647"/>
              <a:gd name="connsiteX88" fmla="*/ 61639 w 647363"/>
              <a:gd name="connsiteY88" fmla="*/ 243498 h 646647"/>
              <a:gd name="connsiteX89" fmla="*/ 27150 w 647363"/>
              <a:gd name="connsiteY89" fmla="*/ 226943 h 646647"/>
              <a:gd name="connsiteX90" fmla="*/ 20469 w 647363"/>
              <a:gd name="connsiteY90" fmla="*/ 214558 h 646647"/>
              <a:gd name="connsiteX91" fmla="*/ 35457 w 647363"/>
              <a:gd name="connsiteY91" fmla="*/ 171269 h 646647"/>
              <a:gd name="connsiteX92" fmla="*/ 44215 w 647363"/>
              <a:gd name="connsiteY92" fmla="*/ 169736 h 646647"/>
              <a:gd name="connsiteX93" fmla="*/ 48594 w 647363"/>
              <a:gd name="connsiteY93" fmla="*/ 168970 h 646647"/>
              <a:gd name="connsiteX94" fmla="*/ 87462 w 647363"/>
              <a:gd name="connsiteY94" fmla="*/ 184759 h 646647"/>
              <a:gd name="connsiteX95" fmla="*/ 112742 w 647363"/>
              <a:gd name="connsiteY95" fmla="*/ 148705 h 646647"/>
              <a:gd name="connsiteX96" fmla="*/ 84709 w 647363"/>
              <a:gd name="connsiteY96" fmla="*/ 117465 h 646647"/>
              <a:gd name="connsiteX97" fmla="*/ 86786 w 647363"/>
              <a:gd name="connsiteY97" fmla="*/ 103546 h 646647"/>
              <a:gd name="connsiteX98" fmla="*/ 117981 w 647363"/>
              <a:gd name="connsiteY98" fmla="*/ 75495 h 646647"/>
              <a:gd name="connsiteX99" fmla="*/ 122359 w 647363"/>
              <a:gd name="connsiteY99" fmla="*/ 74729 h 646647"/>
              <a:gd name="connsiteX100" fmla="*/ 131884 w 647363"/>
              <a:gd name="connsiteY100" fmla="*/ 77580 h 646647"/>
              <a:gd name="connsiteX101" fmla="*/ 159150 w 647363"/>
              <a:gd name="connsiteY101" fmla="*/ 104436 h 646647"/>
              <a:gd name="connsiteX102" fmla="*/ 191112 w 647363"/>
              <a:gd name="connsiteY102" fmla="*/ 80768 h 646647"/>
              <a:gd name="connsiteX103" fmla="*/ 195491 w 647363"/>
              <a:gd name="connsiteY103" fmla="*/ 80002 h 646647"/>
              <a:gd name="connsiteX104" fmla="*/ 179827 w 647363"/>
              <a:gd name="connsiteY104" fmla="*/ 42078 h 646647"/>
              <a:gd name="connsiteX105" fmla="*/ 187050 w 647363"/>
              <a:gd name="connsiteY105" fmla="*/ 31777 h 646647"/>
              <a:gd name="connsiteX106" fmla="*/ 229304 w 647363"/>
              <a:gd name="connsiteY106" fmla="*/ 15345 h 646647"/>
              <a:gd name="connsiteX107" fmla="*/ 239597 w 647363"/>
              <a:gd name="connsiteY107" fmla="*/ 22580 h 646647"/>
              <a:gd name="connsiteX108" fmla="*/ 254493 w 647363"/>
              <a:gd name="connsiteY108" fmla="*/ 56120 h 646647"/>
              <a:gd name="connsiteX109" fmla="*/ 276388 w 647363"/>
              <a:gd name="connsiteY109" fmla="*/ 52288 h 646647"/>
              <a:gd name="connsiteX110" fmla="*/ 298282 w 647363"/>
              <a:gd name="connsiteY110" fmla="*/ 48455 h 646647"/>
              <a:gd name="connsiteX111" fmla="*/ 300134 w 647363"/>
              <a:gd name="connsiteY111" fmla="*/ 7466 h 646647"/>
              <a:gd name="connsiteX112" fmla="*/ 308124 w 647363"/>
              <a:gd name="connsiteY112" fmla="*/ 1549 h 646647"/>
              <a:gd name="connsiteX113" fmla="*/ 332140 w 647363"/>
              <a:gd name="connsiteY113" fmla="*/ 170 h 646647"/>
              <a:gd name="connsiteX114" fmla="*/ 323382 w 647363"/>
              <a:gd name="connsiteY114" fmla="*/ 106338 h 646647"/>
              <a:gd name="connsiteX115" fmla="*/ 105954 w 647363"/>
              <a:gd name="connsiteY115" fmla="*/ 323766 h 646647"/>
              <a:gd name="connsiteX116" fmla="*/ 323382 w 647363"/>
              <a:gd name="connsiteY116" fmla="*/ 541193 h 646647"/>
              <a:gd name="connsiteX117" fmla="*/ 540809 w 647363"/>
              <a:gd name="connsiteY117" fmla="*/ 323766 h 646647"/>
              <a:gd name="connsiteX118" fmla="*/ 323382 w 647363"/>
              <a:gd name="connsiteY118" fmla="*/ 106338 h 646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47363" h="646647">
                <a:moveTo>
                  <a:pt x="332140" y="170"/>
                </a:moveTo>
                <a:cubicBezTo>
                  <a:pt x="339544" y="568"/>
                  <a:pt x="346496" y="1611"/>
                  <a:pt x="353448" y="2653"/>
                </a:cubicBezTo>
                <a:cubicBezTo>
                  <a:pt x="357827" y="1886"/>
                  <a:pt x="362973" y="5504"/>
                  <a:pt x="363740" y="9888"/>
                </a:cubicBezTo>
                <a:cubicBezTo>
                  <a:pt x="361888" y="50877"/>
                  <a:pt x="361888" y="50877"/>
                  <a:pt x="361888" y="50877"/>
                </a:cubicBezTo>
                <a:cubicBezTo>
                  <a:pt x="375792" y="52962"/>
                  <a:pt x="389696" y="55047"/>
                  <a:pt x="404368" y="61516"/>
                </a:cubicBezTo>
                <a:cubicBezTo>
                  <a:pt x="420123" y="22611"/>
                  <a:pt x="420123" y="22611"/>
                  <a:pt x="420123" y="22611"/>
                </a:cubicBezTo>
                <a:cubicBezTo>
                  <a:pt x="424502" y="21845"/>
                  <a:pt x="423735" y="17461"/>
                  <a:pt x="428114" y="16694"/>
                </a:cubicBezTo>
                <a:cubicBezTo>
                  <a:pt x="428114" y="16694"/>
                  <a:pt x="432493" y="15928"/>
                  <a:pt x="433260" y="20312"/>
                </a:cubicBezTo>
                <a:cubicBezTo>
                  <a:pt x="447164" y="22397"/>
                  <a:pt x="461835" y="28865"/>
                  <a:pt x="472128" y="36101"/>
                </a:cubicBezTo>
                <a:cubicBezTo>
                  <a:pt x="477274" y="39718"/>
                  <a:pt x="482420" y="43336"/>
                  <a:pt x="478808" y="48486"/>
                </a:cubicBezTo>
                <a:cubicBezTo>
                  <a:pt x="463053" y="87391"/>
                  <a:pt x="463053" y="87391"/>
                  <a:pt x="463053" y="87391"/>
                </a:cubicBezTo>
                <a:cubicBezTo>
                  <a:pt x="477724" y="93860"/>
                  <a:pt x="488017" y="101095"/>
                  <a:pt x="498309" y="108330"/>
                </a:cubicBezTo>
                <a:cubicBezTo>
                  <a:pt x="530271" y="84662"/>
                  <a:pt x="530271" y="84662"/>
                  <a:pt x="530271" y="84662"/>
                </a:cubicBezTo>
                <a:cubicBezTo>
                  <a:pt x="529503" y="80278"/>
                  <a:pt x="533882" y="79512"/>
                  <a:pt x="533882" y="79512"/>
                </a:cubicBezTo>
                <a:cubicBezTo>
                  <a:pt x="538261" y="78746"/>
                  <a:pt x="539028" y="83130"/>
                  <a:pt x="543407" y="82363"/>
                </a:cubicBezTo>
                <a:cubicBezTo>
                  <a:pt x="554467" y="93982"/>
                  <a:pt x="565527" y="105602"/>
                  <a:pt x="571441" y="113603"/>
                </a:cubicBezTo>
                <a:cubicBezTo>
                  <a:pt x="576587" y="117221"/>
                  <a:pt x="578121" y="125989"/>
                  <a:pt x="573742" y="126756"/>
                </a:cubicBezTo>
                <a:cubicBezTo>
                  <a:pt x="543315" y="159191"/>
                  <a:pt x="543315" y="159191"/>
                  <a:pt x="543315" y="159191"/>
                </a:cubicBezTo>
                <a:cubicBezTo>
                  <a:pt x="553608" y="166426"/>
                  <a:pt x="560289" y="178812"/>
                  <a:pt x="566970" y="191198"/>
                </a:cubicBezTo>
                <a:cubicBezTo>
                  <a:pt x="566970" y="191198"/>
                  <a:pt x="566970" y="191198"/>
                  <a:pt x="567737" y="195582"/>
                </a:cubicBezTo>
                <a:cubicBezTo>
                  <a:pt x="605612" y="179916"/>
                  <a:pt x="605612" y="179916"/>
                  <a:pt x="605612" y="179916"/>
                </a:cubicBezTo>
                <a:cubicBezTo>
                  <a:pt x="609991" y="179149"/>
                  <a:pt x="615137" y="182767"/>
                  <a:pt x="615905" y="187151"/>
                </a:cubicBezTo>
                <a:cubicBezTo>
                  <a:pt x="622586" y="199537"/>
                  <a:pt x="629266" y="211922"/>
                  <a:pt x="631568" y="225074"/>
                </a:cubicBezTo>
                <a:cubicBezTo>
                  <a:pt x="637482" y="233076"/>
                  <a:pt x="633871" y="238227"/>
                  <a:pt x="629492" y="238993"/>
                </a:cubicBezTo>
                <a:cubicBezTo>
                  <a:pt x="591616" y="254659"/>
                  <a:pt x="591616" y="254659"/>
                  <a:pt x="591616" y="254659"/>
                </a:cubicBezTo>
                <a:cubicBezTo>
                  <a:pt x="593918" y="267811"/>
                  <a:pt x="596220" y="280963"/>
                  <a:pt x="599290" y="298499"/>
                </a:cubicBezTo>
                <a:cubicBezTo>
                  <a:pt x="640234" y="300370"/>
                  <a:pt x="640234" y="300370"/>
                  <a:pt x="640234" y="300370"/>
                </a:cubicBezTo>
                <a:cubicBezTo>
                  <a:pt x="644613" y="299603"/>
                  <a:pt x="645380" y="303987"/>
                  <a:pt x="646148" y="308371"/>
                </a:cubicBezTo>
                <a:cubicBezTo>
                  <a:pt x="648450" y="321523"/>
                  <a:pt x="647140" y="339826"/>
                  <a:pt x="645063" y="353744"/>
                </a:cubicBezTo>
                <a:cubicBezTo>
                  <a:pt x="645831" y="358129"/>
                  <a:pt x="641452" y="358895"/>
                  <a:pt x="637073" y="359661"/>
                </a:cubicBezTo>
                <a:cubicBezTo>
                  <a:pt x="596896" y="362175"/>
                  <a:pt x="596896" y="362175"/>
                  <a:pt x="596896" y="362175"/>
                </a:cubicBezTo>
                <a:cubicBezTo>
                  <a:pt x="594819" y="376094"/>
                  <a:pt x="591975" y="385628"/>
                  <a:pt x="589898" y="399547"/>
                </a:cubicBezTo>
                <a:cubicBezTo>
                  <a:pt x="589898" y="399547"/>
                  <a:pt x="586286" y="404697"/>
                  <a:pt x="586286" y="404697"/>
                </a:cubicBezTo>
                <a:cubicBezTo>
                  <a:pt x="620775" y="421252"/>
                  <a:pt x="620775" y="421252"/>
                  <a:pt x="620775" y="421252"/>
                </a:cubicBezTo>
                <a:cubicBezTo>
                  <a:pt x="625921" y="424870"/>
                  <a:pt x="631067" y="428488"/>
                  <a:pt x="627456" y="433638"/>
                </a:cubicBezTo>
                <a:cubicBezTo>
                  <a:pt x="621000" y="448323"/>
                  <a:pt x="618923" y="462242"/>
                  <a:pt x="611700" y="472543"/>
                </a:cubicBezTo>
                <a:cubicBezTo>
                  <a:pt x="608088" y="477693"/>
                  <a:pt x="603710" y="478460"/>
                  <a:pt x="603710" y="478460"/>
                </a:cubicBezTo>
                <a:cubicBezTo>
                  <a:pt x="599331" y="479226"/>
                  <a:pt x="599331" y="479226"/>
                  <a:pt x="599331" y="479226"/>
                </a:cubicBezTo>
                <a:cubicBezTo>
                  <a:pt x="560463" y="463437"/>
                  <a:pt x="560463" y="463437"/>
                  <a:pt x="560463" y="463437"/>
                </a:cubicBezTo>
                <a:cubicBezTo>
                  <a:pt x="553240" y="473738"/>
                  <a:pt x="546784" y="488423"/>
                  <a:pt x="535182" y="499490"/>
                </a:cubicBezTo>
                <a:cubicBezTo>
                  <a:pt x="562448" y="526347"/>
                  <a:pt x="562448" y="526347"/>
                  <a:pt x="562448" y="526347"/>
                </a:cubicBezTo>
                <a:cubicBezTo>
                  <a:pt x="563215" y="530731"/>
                  <a:pt x="564750" y="539499"/>
                  <a:pt x="560371" y="540265"/>
                </a:cubicBezTo>
                <a:cubicBezTo>
                  <a:pt x="553148" y="550566"/>
                  <a:pt x="541546" y="561634"/>
                  <a:pt x="529944" y="572701"/>
                </a:cubicBezTo>
                <a:cubicBezTo>
                  <a:pt x="529944" y="572701"/>
                  <a:pt x="525565" y="573467"/>
                  <a:pt x="525565" y="573467"/>
                </a:cubicBezTo>
                <a:cubicBezTo>
                  <a:pt x="521186" y="574234"/>
                  <a:pt x="521186" y="574234"/>
                  <a:pt x="516040" y="570616"/>
                </a:cubicBezTo>
                <a:cubicBezTo>
                  <a:pt x="488774" y="543760"/>
                  <a:pt x="488774" y="543760"/>
                  <a:pt x="488774" y="543760"/>
                </a:cubicBezTo>
                <a:cubicBezTo>
                  <a:pt x="476405" y="550443"/>
                  <a:pt x="468414" y="556360"/>
                  <a:pt x="456045" y="563044"/>
                </a:cubicBezTo>
                <a:cubicBezTo>
                  <a:pt x="456045" y="563044"/>
                  <a:pt x="451666" y="563810"/>
                  <a:pt x="452434" y="568194"/>
                </a:cubicBezTo>
                <a:cubicBezTo>
                  <a:pt x="467330" y="601733"/>
                  <a:pt x="467330" y="601733"/>
                  <a:pt x="467330" y="601733"/>
                </a:cubicBezTo>
                <a:cubicBezTo>
                  <a:pt x="468097" y="606118"/>
                  <a:pt x="465253" y="615652"/>
                  <a:pt x="460874" y="616418"/>
                </a:cubicBezTo>
                <a:cubicBezTo>
                  <a:pt x="448505" y="623102"/>
                  <a:pt x="430990" y="626167"/>
                  <a:pt x="418620" y="632851"/>
                </a:cubicBezTo>
                <a:cubicBezTo>
                  <a:pt x="414241" y="633617"/>
                  <a:pt x="409095" y="630000"/>
                  <a:pt x="408328" y="625616"/>
                </a:cubicBezTo>
                <a:cubicBezTo>
                  <a:pt x="392664" y="587692"/>
                  <a:pt x="392664" y="587692"/>
                  <a:pt x="392664" y="587692"/>
                </a:cubicBezTo>
                <a:cubicBezTo>
                  <a:pt x="384674" y="593609"/>
                  <a:pt x="375916" y="595142"/>
                  <a:pt x="371537" y="595908"/>
                </a:cubicBezTo>
                <a:cubicBezTo>
                  <a:pt x="362779" y="597441"/>
                  <a:pt x="358400" y="598208"/>
                  <a:pt x="348875" y="595356"/>
                </a:cubicBezTo>
                <a:cubicBezTo>
                  <a:pt x="347024" y="636346"/>
                  <a:pt x="347024" y="636346"/>
                  <a:pt x="347024" y="636346"/>
                </a:cubicBezTo>
                <a:cubicBezTo>
                  <a:pt x="347791" y="640730"/>
                  <a:pt x="344179" y="645880"/>
                  <a:pt x="339800" y="646647"/>
                </a:cubicBezTo>
                <a:cubicBezTo>
                  <a:pt x="321517" y="645328"/>
                  <a:pt x="308381" y="647627"/>
                  <a:pt x="294477" y="645543"/>
                </a:cubicBezTo>
                <a:cubicBezTo>
                  <a:pt x="290098" y="646309"/>
                  <a:pt x="284952" y="642692"/>
                  <a:pt x="283417" y="633924"/>
                </a:cubicBezTo>
                <a:cubicBezTo>
                  <a:pt x="286036" y="597318"/>
                  <a:pt x="286036" y="597318"/>
                  <a:pt x="286036" y="597318"/>
                </a:cubicBezTo>
                <a:cubicBezTo>
                  <a:pt x="272132" y="595234"/>
                  <a:pt x="258228" y="593149"/>
                  <a:pt x="243557" y="586680"/>
                </a:cubicBezTo>
                <a:cubicBezTo>
                  <a:pt x="227034" y="621200"/>
                  <a:pt x="227034" y="621200"/>
                  <a:pt x="227034" y="621200"/>
                </a:cubicBezTo>
                <a:cubicBezTo>
                  <a:pt x="223422" y="626351"/>
                  <a:pt x="223422" y="626351"/>
                  <a:pt x="219044" y="627118"/>
                </a:cubicBezTo>
                <a:cubicBezTo>
                  <a:pt x="214665" y="627884"/>
                  <a:pt x="214665" y="627884"/>
                  <a:pt x="214665" y="627884"/>
                </a:cubicBezTo>
                <a:cubicBezTo>
                  <a:pt x="199993" y="621415"/>
                  <a:pt x="185322" y="614946"/>
                  <a:pt x="171418" y="612862"/>
                </a:cubicBezTo>
                <a:cubicBezTo>
                  <a:pt x="170651" y="608477"/>
                  <a:pt x="165504" y="604860"/>
                  <a:pt x="169116" y="599709"/>
                </a:cubicBezTo>
                <a:cubicBezTo>
                  <a:pt x="184872" y="560805"/>
                  <a:pt x="184872" y="560805"/>
                  <a:pt x="184872" y="560805"/>
                </a:cubicBezTo>
                <a:cubicBezTo>
                  <a:pt x="170200" y="554336"/>
                  <a:pt x="159908" y="547101"/>
                  <a:pt x="148848" y="535482"/>
                </a:cubicBezTo>
                <a:cubicBezTo>
                  <a:pt x="117654" y="563533"/>
                  <a:pt x="117654" y="563533"/>
                  <a:pt x="117654" y="563533"/>
                </a:cubicBezTo>
                <a:cubicBezTo>
                  <a:pt x="117654" y="563533"/>
                  <a:pt x="113275" y="564300"/>
                  <a:pt x="113275" y="564300"/>
                </a:cubicBezTo>
                <a:cubicBezTo>
                  <a:pt x="108896" y="565066"/>
                  <a:pt x="108896" y="565066"/>
                  <a:pt x="103750" y="561449"/>
                </a:cubicBezTo>
                <a:cubicBezTo>
                  <a:pt x="93458" y="554213"/>
                  <a:pt x="82398" y="542594"/>
                  <a:pt x="75717" y="530209"/>
                </a:cubicBezTo>
                <a:cubicBezTo>
                  <a:pt x="70571" y="526591"/>
                  <a:pt x="69803" y="522207"/>
                  <a:pt x="73415" y="517056"/>
                </a:cubicBezTo>
                <a:cubicBezTo>
                  <a:pt x="104609" y="489005"/>
                  <a:pt x="104609" y="489005"/>
                  <a:pt x="104609" y="489005"/>
                </a:cubicBezTo>
                <a:cubicBezTo>
                  <a:pt x="93549" y="477385"/>
                  <a:pt x="87636" y="469384"/>
                  <a:pt x="80955" y="456998"/>
                </a:cubicBezTo>
                <a:cubicBezTo>
                  <a:pt x="80955" y="456998"/>
                  <a:pt x="80188" y="452614"/>
                  <a:pt x="80188" y="452614"/>
                </a:cubicBezTo>
                <a:cubicBezTo>
                  <a:pt x="41545" y="463896"/>
                  <a:pt x="41545" y="463896"/>
                  <a:pt x="41545" y="463896"/>
                </a:cubicBezTo>
                <a:cubicBezTo>
                  <a:pt x="37166" y="464662"/>
                  <a:pt x="32787" y="465429"/>
                  <a:pt x="27641" y="461811"/>
                </a:cubicBezTo>
                <a:cubicBezTo>
                  <a:pt x="25339" y="448659"/>
                  <a:pt x="17891" y="431889"/>
                  <a:pt x="15589" y="418737"/>
                </a:cubicBezTo>
                <a:cubicBezTo>
                  <a:pt x="10443" y="415119"/>
                  <a:pt x="14054" y="409969"/>
                  <a:pt x="18433" y="409203"/>
                </a:cubicBezTo>
                <a:cubicBezTo>
                  <a:pt x="56308" y="393537"/>
                  <a:pt x="56308" y="393537"/>
                  <a:pt x="56308" y="393537"/>
                </a:cubicBezTo>
                <a:cubicBezTo>
                  <a:pt x="53239" y="376001"/>
                  <a:pt x="50937" y="362848"/>
                  <a:pt x="48635" y="349696"/>
                </a:cubicBezTo>
                <a:cubicBezTo>
                  <a:pt x="7691" y="347826"/>
                  <a:pt x="7691" y="347826"/>
                  <a:pt x="7691" y="347826"/>
                </a:cubicBezTo>
                <a:cubicBezTo>
                  <a:pt x="3312" y="348593"/>
                  <a:pt x="-1835" y="344975"/>
                  <a:pt x="1009" y="335440"/>
                </a:cubicBezTo>
                <a:cubicBezTo>
                  <a:pt x="-1292" y="322288"/>
                  <a:pt x="785" y="308370"/>
                  <a:pt x="2861" y="294451"/>
                </a:cubicBezTo>
                <a:cubicBezTo>
                  <a:pt x="2094" y="290067"/>
                  <a:pt x="5705" y="284917"/>
                  <a:pt x="10084" y="284150"/>
                </a:cubicBezTo>
                <a:cubicBezTo>
                  <a:pt x="51029" y="286021"/>
                  <a:pt x="51029" y="286021"/>
                  <a:pt x="51029" y="286021"/>
                </a:cubicBezTo>
                <a:cubicBezTo>
                  <a:pt x="53106" y="272102"/>
                  <a:pt x="55183" y="258183"/>
                  <a:pt x="58027" y="248649"/>
                </a:cubicBezTo>
                <a:cubicBezTo>
                  <a:pt x="57259" y="244265"/>
                  <a:pt x="61639" y="243498"/>
                  <a:pt x="61639" y="243498"/>
                </a:cubicBezTo>
                <a:cubicBezTo>
                  <a:pt x="27150" y="226943"/>
                  <a:pt x="27150" y="226943"/>
                  <a:pt x="27150" y="226943"/>
                </a:cubicBezTo>
                <a:cubicBezTo>
                  <a:pt x="22003" y="223326"/>
                  <a:pt x="16857" y="219708"/>
                  <a:pt x="20469" y="214558"/>
                </a:cubicBezTo>
                <a:cubicBezTo>
                  <a:pt x="26925" y="199873"/>
                  <a:pt x="29002" y="185954"/>
                  <a:pt x="35457" y="171269"/>
                </a:cubicBezTo>
                <a:cubicBezTo>
                  <a:pt x="39836" y="170503"/>
                  <a:pt x="39836" y="170503"/>
                  <a:pt x="44215" y="169736"/>
                </a:cubicBezTo>
                <a:cubicBezTo>
                  <a:pt x="48594" y="168970"/>
                  <a:pt x="48594" y="168970"/>
                  <a:pt x="48594" y="168970"/>
                </a:cubicBezTo>
                <a:cubicBezTo>
                  <a:pt x="87462" y="184759"/>
                  <a:pt x="87462" y="184759"/>
                  <a:pt x="87462" y="184759"/>
                </a:cubicBezTo>
                <a:cubicBezTo>
                  <a:pt x="93917" y="170073"/>
                  <a:pt x="101140" y="159773"/>
                  <a:pt x="112742" y="148705"/>
                </a:cubicBezTo>
                <a:cubicBezTo>
                  <a:pt x="84709" y="117465"/>
                  <a:pt x="84709" y="117465"/>
                  <a:pt x="84709" y="117465"/>
                </a:cubicBezTo>
                <a:cubicBezTo>
                  <a:pt x="79563" y="113847"/>
                  <a:pt x="83175" y="108697"/>
                  <a:pt x="86786" y="103546"/>
                </a:cubicBezTo>
                <a:cubicBezTo>
                  <a:pt x="94009" y="93245"/>
                  <a:pt x="105611" y="82178"/>
                  <a:pt x="117981" y="75495"/>
                </a:cubicBezTo>
                <a:cubicBezTo>
                  <a:pt x="117981" y="75495"/>
                  <a:pt x="122359" y="74729"/>
                  <a:pt x="122359" y="74729"/>
                </a:cubicBezTo>
                <a:cubicBezTo>
                  <a:pt x="126738" y="73962"/>
                  <a:pt x="126738" y="73962"/>
                  <a:pt x="131884" y="77580"/>
                </a:cubicBezTo>
                <a:cubicBezTo>
                  <a:pt x="159150" y="104436"/>
                  <a:pt x="159150" y="104436"/>
                  <a:pt x="159150" y="104436"/>
                </a:cubicBezTo>
                <a:cubicBezTo>
                  <a:pt x="166373" y="94135"/>
                  <a:pt x="178743" y="87451"/>
                  <a:pt x="191112" y="80768"/>
                </a:cubicBezTo>
                <a:cubicBezTo>
                  <a:pt x="191112" y="80768"/>
                  <a:pt x="195491" y="80002"/>
                  <a:pt x="195491" y="80002"/>
                </a:cubicBezTo>
                <a:cubicBezTo>
                  <a:pt x="179827" y="42078"/>
                  <a:pt x="179827" y="42078"/>
                  <a:pt x="179827" y="42078"/>
                </a:cubicBezTo>
                <a:cubicBezTo>
                  <a:pt x="179060" y="37694"/>
                  <a:pt x="182671" y="32544"/>
                  <a:pt x="187050" y="31777"/>
                </a:cubicBezTo>
                <a:cubicBezTo>
                  <a:pt x="199420" y="25094"/>
                  <a:pt x="211789" y="18411"/>
                  <a:pt x="229304" y="15345"/>
                </a:cubicBezTo>
                <a:cubicBezTo>
                  <a:pt x="233683" y="14579"/>
                  <a:pt x="238062" y="13812"/>
                  <a:pt x="239597" y="22580"/>
                </a:cubicBezTo>
                <a:cubicBezTo>
                  <a:pt x="254493" y="56120"/>
                  <a:pt x="254493" y="56120"/>
                  <a:pt x="254493" y="56120"/>
                </a:cubicBezTo>
                <a:cubicBezTo>
                  <a:pt x="263251" y="54587"/>
                  <a:pt x="267630" y="53820"/>
                  <a:pt x="276388" y="52288"/>
                </a:cubicBezTo>
                <a:cubicBezTo>
                  <a:pt x="285145" y="50755"/>
                  <a:pt x="289524" y="49988"/>
                  <a:pt x="298282" y="48455"/>
                </a:cubicBezTo>
                <a:cubicBezTo>
                  <a:pt x="300134" y="7466"/>
                  <a:pt x="300134" y="7466"/>
                  <a:pt x="300134" y="7466"/>
                </a:cubicBezTo>
                <a:cubicBezTo>
                  <a:pt x="299366" y="3082"/>
                  <a:pt x="303745" y="2316"/>
                  <a:pt x="308124" y="1549"/>
                </a:cubicBezTo>
                <a:cubicBezTo>
                  <a:pt x="316882" y="16"/>
                  <a:pt x="324737" y="-229"/>
                  <a:pt x="332140" y="170"/>
                </a:cubicBezTo>
                <a:close/>
                <a:moveTo>
                  <a:pt x="323382" y="106338"/>
                </a:moveTo>
                <a:cubicBezTo>
                  <a:pt x="203300" y="106338"/>
                  <a:pt x="105954" y="203684"/>
                  <a:pt x="105954" y="323766"/>
                </a:cubicBezTo>
                <a:cubicBezTo>
                  <a:pt x="105954" y="443848"/>
                  <a:pt x="203300" y="541193"/>
                  <a:pt x="323382" y="541193"/>
                </a:cubicBezTo>
                <a:cubicBezTo>
                  <a:pt x="443464" y="541193"/>
                  <a:pt x="540809" y="443848"/>
                  <a:pt x="540809" y="323766"/>
                </a:cubicBezTo>
                <a:cubicBezTo>
                  <a:pt x="540809" y="203684"/>
                  <a:pt x="443464" y="106338"/>
                  <a:pt x="323382" y="106338"/>
                </a:cubicBezTo>
                <a:close/>
              </a:path>
            </a:pathLst>
          </a:cu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9" name="Freeform 8">
            <a:extLst>
              <a:ext uri="{FF2B5EF4-FFF2-40B4-BE49-F238E27FC236}">
                <a16:creationId xmlns:a16="http://schemas.microsoft.com/office/drawing/2014/main" id="{D23729D3-F162-7944-5DE3-430D3C9BE7BB}"/>
              </a:ext>
            </a:extLst>
          </p:cNvPr>
          <p:cNvSpPr/>
          <p:nvPr/>
        </p:nvSpPr>
        <p:spPr>
          <a:xfrm>
            <a:off x="1721164" y="3429000"/>
            <a:ext cx="1921121" cy="1918997"/>
          </a:xfrm>
          <a:custGeom>
            <a:avLst/>
            <a:gdLst>
              <a:gd name="connsiteX0" fmla="*/ 1109669 w 2162823"/>
              <a:gd name="connsiteY0" fmla="*/ 566 h 2160430"/>
              <a:gd name="connsiteX1" fmla="*/ 1180857 w 2162823"/>
              <a:gd name="connsiteY1" fmla="*/ 8862 h 2160430"/>
              <a:gd name="connsiteX2" fmla="*/ 1215244 w 2162823"/>
              <a:gd name="connsiteY2" fmla="*/ 33035 h 2160430"/>
              <a:gd name="connsiteX3" fmla="*/ 1209057 w 2162823"/>
              <a:gd name="connsiteY3" fmla="*/ 169979 h 2160430"/>
              <a:gd name="connsiteX4" fmla="*/ 1350979 w 2162823"/>
              <a:gd name="connsiteY4" fmla="*/ 205522 h 2160430"/>
              <a:gd name="connsiteX5" fmla="*/ 1403619 w 2162823"/>
              <a:gd name="connsiteY5" fmla="*/ 75543 h 2160430"/>
              <a:gd name="connsiteX6" fmla="*/ 1430315 w 2162823"/>
              <a:gd name="connsiteY6" fmla="*/ 55774 h 2160430"/>
              <a:gd name="connsiteX7" fmla="*/ 1447508 w 2162823"/>
              <a:gd name="connsiteY7" fmla="*/ 67861 h 2160430"/>
              <a:gd name="connsiteX8" fmla="*/ 1577364 w 2162823"/>
              <a:gd name="connsiteY8" fmla="*/ 120611 h 2160430"/>
              <a:gd name="connsiteX9" fmla="*/ 1599684 w 2162823"/>
              <a:gd name="connsiteY9" fmla="*/ 161991 h 2160430"/>
              <a:gd name="connsiteX10" fmla="*/ 1547045 w 2162823"/>
              <a:gd name="connsiteY10" fmla="*/ 291970 h 2160430"/>
              <a:gd name="connsiteX11" fmla="*/ 1664835 w 2162823"/>
              <a:gd name="connsiteY11" fmla="*/ 361927 h 2160430"/>
              <a:gd name="connsiteX12" fmla="*/ 1771618 w 2162823"/>
              <a:gd name="connsiteY12" fmla="*/ 282854 h 2160430"/>
              <a:gd name="connsiteX13" fmla="*/ 1783684 w 2162823"/>
              <a:gd name="connsiteY13" fmla="*/ 265647 h 2160430"/>
              <a:gd name="connsiteX14" fmla="*/ 1815507 w 2162823"/>
              <a:gd name="connsiteY14" fmla="*/ 275172 h 2160430"/>
              <a:gd name="connsiteX15" fmla="*/ 1909166 w 2162823"/>
              <a:gd name="connsiteY15" fmla="*/ 379545 h 2160430"/>
              <a:gd name="connsiteX16" fmla="*/ 1916856 w 2162823"/>
              <a:gd name="connsiteY16" fmla="*/ 423486 h 2160430"/>
              <a:gd name="connsiteX17" fmla="*/ 1815200 w 2162823"/>
              <a:gd name="connsiteY17" fmla="*/ 531853 h 2160430"/>
              <a:gd name="connsiteX18" fmla="*/ 1894228 w 2162823"/>
              <a:gd name="connsiteY18" fmla="*/ 638786 h 2160430"/>
              <a:gd name="connsiteX19" fmla="*/ 1896792 w 2162823"/>
              <a:gd name="connsiteY19" fmla="*/ 653433 h 2160430"/>
              <a:gd name="connsiteX20" fmla="*/ 2023333 w 2162823"/>
              <a:gd name="connsiteY20" fmla="*/ 601093 h 2160430"/>
              <a:gd name="connsiteX21" fmla="*/ 2057719 w 2162823"/>
              <a:gd name="connsiteY21" fmla="*/ 625266 h 2160430"/>
              <a:gd name="connsiteX22" fmla="*/ 2110051 w 2162823"/>
              <a:gd name="connsiteY22" fmla="*/ 751967 h 2160430"/>
              <a:gd name="connsiteX23" fmla="*/ 2103113 w 2162823"/>
              <a:gd name="connsiteY23" fmla="*/ 798470 h 2160430"/>
              <a:gd name="connsiteX24" fmla="*/ 1976572 w 2162823"/>
              <a:gd name="connsiteY24" fmla="*/ 850809 h 2160430"/>
              <a:gd name="connsiteX25" fmla="*/ 2002208 w 2162823"/>
              <a:gd name="connsiteY25" fmla="*/ 997278 h 2160430"/>
              <a:gd name="connsiteX26" fmla="*/ 2139003 w 2162823"/>
              <a:gd name="connsiteY26" fmla="*/ 1003527 h 2160430"/>
              <a:gd name="connsiteX27" fmla="*/ 2158760 w 2162823"/>
              <a:gd name="connsiteY27" fmla="*/ 1030260 h 2160430"/>
              <a:gd name="connsiteX28" fmla="*/ 2155137 w 2162823"/>
              <a:gd name="connsiteY28" fmla="*/ 1181851 h 2160430"/>
              <a:gd name="connsiteX29" fmla="*/ 2128441 w 2162823"/>
              <a:gd name="connsiteY29" fmla="*/ 1201619 h 2160430"/>
              <a:gd name="connsiteX30" fmla="*/ 1994211 w 2162823"/>
              <a:gd name="connsiteY30" fmla="*/ 1210018 h 2160430"/>
              <a:gd name="connsiteX31" fmla="*/ 1970830 w 2162823"/>
              <a:gd name="connsiteY31" fmla="*/ 1334875 h 2160430"/>
              <a:gd name="connsiteX32" fmla="*/ 1958764 w 2162823"/>
              <a:gd name="connsiteY32" fmla="*/ 1352083 h 2160430"/>
              <a:gd name="connsiteX33" fmla="*/ 2073990 w 2162823"/>
              <a:gd name="connsiteY33" fmla="*/ 1407394 h 2160430"/>
              <a:gd name="connsiteX34" fmla="*/ 2096312 w 2162823"/>
              <a:gd name="connsiteY34" fmla="*/ 1448774 h 2160430"/>
              <a:gd name="connsiteX35" fmla="*/ 2043672 w 2162823"/>
              <a:gd name="connsiteY35" fmla="*/ 1578753 h 2160430"/>
              <a:gd name="connsiteX36" fmla="*/ 2016976 w 2162823"/>
              <a:gd name="connsiteY36" fmla="*/ 1598521 h 2160430"/>
              <a:gd name="connsiteX37" fmla="*/ 2002346 w 2162823"/>
              <a:gd name="connsiteY37" fmla="*/ 1601082 h 2160430"/>
              <a:gd name="connsiteX38" fmla="*/ 1872490 w 2162823"/>
              <a:gd name="connsiteY38" fmla="*/ 1548332 h 2160430"/>
              <a:gd name="connsiteX39" fmla="*/ 1788027 w 2162823"/>
              <a:gd name="connsiteY39" fmla="*/ 1668785 h 2160430"/>
              <a:gd name="connsiteX40" fmla="*/ 1879121 w 2162823"/>
              <a:gd name="connsiteY40" fmla="*/ 1758510 h 2160430"/>
              <a:gd name="connsiteX41" fmla="*/ 1872183 w 2162823"/>
              <a:gd name="connsiteY41" fmla="*/ 1805013 h 2160430"/>
              <a:gd name="connsiteX42" fmla="*/ 1770527 w 2162823"/>
              <a:gd name="connsiteY42" fmla="*/ 1913379 h 2160430"/>
              <a:gd name="connsiteX43" fmla="*/ 1755898 w 2162823"/>
              <a:gd name="connsiteY43" fmla="*/ 1915940 h 2160430"/>
              <a:gd name="connsiteX44" fmla="*/ 1724074 w 2162823"/>
              <a:gd name="connsiteY44" fmla="*/ 1906414 h 2160430"/>
              <a:gd name="connsiteX45" fmla="*/ 1632980 w 2162823"/>
              <a:gd name="connsiteY45" fmla="*/ 1816688 h 2160430"/>
              <a:gd name="connsiteX46" fmla="*/ 1523633 w 2162823"/>
              <a:gd name="connsiteY46" fmla="*/ 1881114 h 2160430"/>
              <a:gd name="connsiteX47" fmla="*/ 1511567 w 2162823"/>
              <a:gd name="connsiteY47" fmla="*/ 1898321 h 2160430"/>
              <a:gd name="connsiteX48" fmla="*/ 1561335 w 2162823"/>
              <a:gd name="connsiteY48" fmla="*/ 2010376 h 2160430"/>
              <a:gd name="connsiteX49" fmla="*/ 1539767 w 2162823"/>
              <a:gd name="connsiteY49" fmla="*/ 2059438 h 2160430"/>
              <a:gd name="connsiteX50" fmla="*/ 1398597 w 2162823"/>
              <a:gd name="connsiteY50" fmla="*/ 2114339 h 2160430"/>
              <a:gd name="connsiteX51" fmla="*/ 1364211 w 2162823"/>
              <a:gd name="connsiteY51" fmla="*/ 2090166 h 2160430"/>
              <a:gd name="connsiteX52" fmla="*/ 1311879 w 2162823"/>
              <a:gd name="connsiteY52" fmla="*/ 1963464 h 2160430"/>
              <a:gd name="connsiteX53" fmla="*/ 1241293 w 2162823"/>
              <a:gd name="connsiteY53" fmla="*/ 1990915 h 2160430"/>
              <a:gd name="connsiteX54" fmla="*/ 1165581 w 2162823"/>
              <a:gd name="connsiteY54" fmla="*/ 1989070 h 2160430"/>
              <a:gd name="connsiteX55" fmla="*/ 1159395 w 2162823"/>
              <a:gd name="connsiteY55" fmla="*/ 2126015 h 2160430"/>
              <a:gd name="connsiteX56" fmla="*/ 1135262 w 2162823"/>
              <a:gd name="connsiteY56" fmla="*/ 2160430 h 2160430"/>
              <a:gd name="connsiteX57" fmla="*/ 983838 w 2162823"/>
              <a:gd name="connsiteY57" fmla="*/ 2156742 h 2160430"/>
              <a:gd name="connsiteX58" fmla="*/ 946887 w 2162823"/>
              <a:gd name="connsiteY58" fmla="*/ 2117923 h 2160430"/>
              <a:gd name="connsiteX59" fmla="*/ 955638 w 2162823"/>
              <a:gd name="connsiteY59" fmla="*/ 1995625 h 2160430"/>
              <a:gd name="connsiteX60" fmla="*/ 813716 w 2162823"/>
              <a:gd name="connsiteY60" fmla="*/ 1960083 h 2160430"/>
              <a:gd name="connsiteX61" fmla="*/ 758512 w 2162823"/>
              <a:gd name="connsiteY61" fmla="*/ 2075415 h 2160430"/>
              <a:gd name="connsiteX62" fmla="*/ 731816 w 2162823"/>
              <a:gd name="connsiteY62" fmla="*/ 2095184 h 2160430"/>
              <a:gd name="connsiteX63" fmla="*/ 717187 w 2162823"/>
              <a:gd name="connsiteY63" fmla="*/ 2097744 h 2160430"/>
              <a:gd name="connsiteX64" fmla="*/ 572701 w 2162823"/>
              <a:gd name="connsiteY64" fmla="*/ 2047555 h 2160430"/>
              <a:gd name="connsiteX65" fmla="*/ 565009 w 2162823"/>
              <a:gd name="connsiteY65" fmla="*/ 2003613 h 2160430"/>
              <a:gd name="connsiteX66" fmla="*/ 617650 w 2162823"/>
              <a:gd name="connsiteY66" fmla="*/ 1873635 h 2160430"/>
              <a:gd name="connsiteX67" fmla="*/ 497296 w 2162823"/>
              <a:gd name="connsiteY67" fmla="*/ 1789031 h 2160430"/>
              <a:gd name="connsiteX68" fmla="*/ 393077 w 2162823"/>
              <a:gd name="connsiteY68" fmla="*/ 1882750 h 2160430"/>
              <a:gd name="connsiteX69" fmla="*/ 378447 w 2162823"/>
              <a:gd name="connsiteY69" fmla="*/ 1885311 h 2160430"/>
              <a:gd name="connsiteX70" fmla="*/ 346623 w 2162823"/>
              <a:gd name="connsiteY70" fmla="*/ 1875785 h 2160430"/>
              <a:gd name="connsiteX71" fmla="*/ 252966 w 2162823"/>
              <a:gd name="connsiteY71" fmla="*/ 1771413 h 2160430"/>
              <a:gd name="connsiteX72" fmla="*/ 245275 w 2162823"/>
              <a:gd name="connsiteY72" fmla="*/ 1727471 h 2160430"/>
              <a:gd name="connsiteX73" fmla="*/ 349495 w 2162823"/>
              <a:gd name="connsiteY73" fmla="*/ 1633752 h 2160430"/>
              <a:gd name="connsiteX74" fmla="*/ 270467 w 2162823"/>
              <a:gd name="connsiteY74" fmla="*/ 1526818 h 2160430"/>
              <a:gd name="connsiteX75" fmla="*/ 267902 w 2162823"/>
              <a:gd name="connsiteY75" fmla="*/ 1512172 h 2160430"/>
              <a:gd name="connsiteX76" fmla="*/ 138799 w 2162823"/>
              <a:gd name="connsiteY76" fmla="*/ 1549865 h 2160430"/>
              <a:gd name="connsiteX77" fmla="*/ 92346 w 2162823"/>
              <a:gd name="connsiteY77" fmla="*/ 1542899 h 2160430"/>
              <a:gd name="connsiteX78" fmla="*/ 52080 w 2162823"/>
              <a:gd name="connsiteY78" fmla="*/ 1398990 h 2160430"/>
              <a:gd name="connsiteX79" fmla="*/ 61582 w 2162823"/>
              <a:gd name="connsiteY79" fmla="*/ 1367136 h 2160430"/>
              <a:gd name="connsiteX80" fmla="*/ 188123 w 2162823"/>
              <a:gd name="connsiteY80" fmla="*/ 1314796 h 2160430"/>
              <a:gd name="connsiteX81" fmla="*/ 162485 w 2162823"/>
              <a:gd name="connsiteY81" fmla="*/ 1168326 h 2160430"/>
              <a:gd name="connsiteX82" fmla="*/ 25691 w 2162823"/>
              <a:gd name="connsiteY82" fmla="*/ 1162078 h 2160430"/>
              <a:gd name="connsiteX83" fmla="*/ 3370 w 2162823"/>
              <a:gd name="connsiteY83" fmla="*/ 1120697 h 2160430"/>
              <a:gd name="connsiteX84" fmla="*/ 9558 w 2162823"/>
              <a:gd name="connsiteY84" fmla="*/ 983754 h 2160430"/>
              <a:gd name="connsiteX85" fmla="*/ 33689 w 2162823"/>
              <a:gd name="connsiteY85" fmla="*/ 949338 h 2160430"/>
              <a:gd name="connsiteX86" fmla="*/ 170484 w 2162823"/>
              <a:gd name="connsiteY86" fmla="*/ 955587 h 2160430"/>
              <a:gd name="connsiteX87" fmla="*/ 193865 w 2162823"/>
              <a:gd name="connsiteY87" fmla="*/ 830729 h 2160430"/>
              <a:gd name="connsiteX88" fmla="*/ 205931 w 2162823"/>
              <a:gd name="connsiteY88" fmla="*/ 813521 h 2160430"/>
              <a:gd name="connsiteX89" fmla="*/ 90703 w 2162823"/>
              <a:gd name="connsiteY89" fmla="*/ 758211 h 2160430"/>
              <a:gd name="connsiteX90" fmla="*/ 68383 w 2162823"/>
              <a:gd name="connsiteY90" fmla="*/ 716831 h 2160430"/>
              <a:gd name="connsiteX91" fmla="*/ 118459 w 2162823"/>
              <a:gd name="connsiteY91" fmla="*/ 572205 h 2160430"/>
              <a:gd name="connsiteX92" fmla="*/ 147719 w 2162823"/>
              <a:gd name="connsiteY92" fmla="*/ 567084 h 2160430"/>
              <a:gd name="connsiteX93" fmla="*/ 162349 w 2162823"/>
              <a:gd name="connsiteY93" fmla="*/ 564523 h 2160430"/>
              <a:gd name="connsiteX94" fmla="*/ 292205 w 2162823"/>
              <a:gd name="connsiteY94" fmla="*/ 617273 h 2160430"/>
              <a:gd name="connsiteX95" fmla="*/ 376667 w 2162823"/>
              <a:gd name="connsiteY95" fmla="*/ 496819 h 2160430"/>
              <a:gd name="connsiteX96" fmla="*/ 283009 w 2162823"/>
              <a:gd name="connsiteY96" fmla="*/ 392447 h 2160430"/>
              <a:gd name="connsiteX97" fmla="*/ 289948 w 2162823"/>
              <a:gd name="connsiteY97" fmla="*/ 345945 h 2160430"/>
              <a:gd name="connsiteX98" fmla="*/ 394168 w 2162823"/>
              <a:gd name="connsiteY98" fmla="*/ 252226 h 2160430"/>
              <a:gd name="connsiteX99" fmla="*/ 408797 w 2162823"/>
              <a:gd name="connsiteY99" fmla="*/ 249665 h 2160430"/>
              <a:gd name="connsiteX100" fmla="*/ 440620 w 2162823"/>
              <a:gd name="connsiteY100" fmla="*/ 259191 h 2160430"/>
              <a:gd name="connsiteX101" fmla="*/ 531714 w 2162823"/>
              <a:gd name="connsiteY101" fmla="*/ 348916 h 2160430"/>
              <a:gd name="connsiteX102" fmla="*/ 638498 w 2162823"/>
              <a:gd name="connsiteY102" fmla="*/ 269844 h 2160430"/>
              <a:gd name="connsiteX103" fmla="*/ 653128 w 2162823"/>
              <a:gd name="connsiteY103" fmla="*/ 267283 h 2160430"/>
              <a:gd name="connsiteX104" fmla="*/ 600796 w 2162823"/>
              <a:gd name="connsiteY104" fmla="*/ 140581 h 2160430"/>
              <a:gd name="connsiteX105" fmla="*/ 624927 w 2162823"/>
              <a:gd name="connsiteY105" fmla="*/ 106166 h 2160430"/>
              <a:gd name="connsiteX106" fmla="*/ 766098 w 2162823"/>
              <a:gd name="connsiteY106" fmla="*/ 51266 h 2160430"/>
              <a:gd name="connsiteX107" fmla="*/ 800484 w 2162823"/>
              <a:gd name="connsiteY107" fmla="*/ 75438 h 2160430"/>
              <a:gd name="connsiteX108" fmla="*/ 850253 w 2162823"/>
              <a:gd name="connsiteY108" fmla="*/ 187493 h 2160430"/>
              <a:gd name="connsiteX109" fmla="*/ 923402 w 2162823"/>
              <a:gd name="connsiteY109" fmla="*/ 174690 h 2160430"/>
              <a:gd name="connsiteX110" fmla="*/ 996550 w 2162823"/>
              <a:gd name="connsiteY110" fmla="*/ 161887 h 2160430"/>
              <a:gd name="connsiteX111" fmla="*/ 1002737 w 2162823"/>
              <a:gd name="connsiteY111" fmla="*/ 24943 h 2160430"/>
              <a:gd name="connsiteX112" fmla="*/ 1029432 w 2162823"/>
              <a:gd name="connsiteY112" fmla="*/ 5175 h 2160430"/>
              <a:gd name="connsiteX113" fmla="*/ 1109669 w 2162823"/>
              <a:gd name="connsiteY113" fmla="*/ 566 h 2160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2162823" h="2160430">
                <a:moveTo>
                  <a:pt x="1109669" y="566"/>
                </a:moveTo>
                <a:cubicBezTo>
                  <a:pt x="1134405" y="1897"/>
                  <a:pt x="1157631" y="5380"/>
                  <a:pt x="1180857" y="8862"/>
                </a:cubicBezTo>
                <a:cubicBezTo>
                  <a:pt x="1195487" y="6302"/>
                  <a:pt x="1212680" y="18388"/>
                  <a:pt x="1215244" y="33035"/>
                </a:cubicBezTo>
                <a:cubicBezTo>
                  <a:pt x="1209057" y="169979"/>
                  <a:pt x="1209057" y="169979"/>
                  <a:pt x="1209057" y="169979"/>
                </a:cubicBezTo>
                <a:cubicBezTo>
                  <a:pt x="1255510" y="176945"/>
                  <a:pt x="1301963" y="183909"/>
                  <a:pt x="1350979" y="205522"/>
                </a:cubicBezTo>
                <a:cubicBezTo>
                  <a:pt x="1403619" y="75543"/>
                  <a:pt x="1403619" y="75543"/>
                  <a:pt x="1403619" y="75543"/>
                </a:cubicBezTo>
                <a:cubicBezTo>
                  <a:pt x="1418249" y="72982"/>
                  <a:pt x="1415685" y="58334"/>
                  <a:pt x="1430315" y="55774"/>
                </a:cubicBezTo>
                <a:cubicBezTo>
                  <a:pt x="1430315" y="55774"/>
                  <a:pt x="1444944" y="53213"/>
                  <a:pt x="1447508" y="67861"/>
                </a:cubicBezTo>
                <a:cubicBezTo>
                  <a:pt x="1493961" y="74826"/>
                  <a:pt x="1542978" y="96438"/>
                  <a:pt x="1577364" y="120611"/>
                </a:cubicBezTo>
                <a:cubicBezTo>
                  <a:pt x="1594557" y="132697"/>
                  <a:pt x="1611750" y="144783"/>
                  <a:pt x="1599684" y="161991"/>
                </a:cubicBezTo>
                <a:cubicBezTo>
                  <a:pt x="1547045" y="291970"/>
                  <a:pt x="1547045" y="291970"/>
                  <a:pt x="1547045" y="291970"/>
                </a:cubicBezTo>
                <a:cubicBezTo>
                  <a:pt x="1596061" y="313582"/>
                  <a:pt x="1630449" y="337754"/>
                  <a:pt x="1664835" y="361927"/>
                </a:cubicBezTo>
                <a:cubicBezTo>
                  <a:pt x="1771618" y="282854"/>
                  <a:pt x="1771618" y="282854"/>
                  <a:pt x="1771618" y="282854"/>
                </a:cubicBezTo>
                <a:cubicBezTo>
                  <a:pt x="1769055" y="268208"/>
                  <a:pt x="1783684" y="265647"/>
                  <a:pt x="1783684" y="265647"/>
                </a:cubicBezTo>
                <a:cubicBezTo>
                  <a:pt x="1798314" y="263086"/>
                  <a:pt x="1800878" y="277733"/>
                  <a:pt x="1815507" y="275172"/>
                </a:cubicBezTo>
                <a:cubicBezTo>
                  <a:pt x="1852458" y="313992"/>
                  <a:pt x="1889408" y="352811"/>
                  <a:pt x="1909166" y="379545"/>
                </a:cubicBezTo>
                <a:cubicBezTo>
                  <a:pt x="1926359" y="391632"/>
                  <a:pt x="1931486" y="420926"/>
                  <a:pt x="1916856" y="423486"/>
                </a:cubicBezTo>
                <a:cubicBezTo>
                  <a:pt x="1815200" y="531853"/>
                  <a:pt x="1815200" y="531853"/>
                  <a:pt x="1815200" y="531853"/>
                </a:cubicBezTo>
                <a:cubicBezTo>
                  <a:pt x="1849587" y="556026"/>
                  <a:pt x="1871908" y="597406"/>
                  <a:pt x="1894228" y="638786"/>
                </a:cubicBezTo>
                <a:cubicBezTo>
                  <a:pt x="1894228" y="638786"/>
                  <a:pt x="1894228" y="638786"/>
                  <a:pt x="1896792" y="653433"/>
                </a:cubicBezTo>
                <a:cubicBezTo>
                  <a:pt x="2023333" y="601093"/>
                  <a:pt x="2023333" y="601093"/>
                  <a:pt x="2023333" y="601093"/>
                </a:cubicBezTo>
                <a:cubicBezTo>
                  <a:pt x="2037962" y="598532"/>
                  <a:pt x="2055155" y="610619"/>
                  <a:pt x="2057719" y="625266"/>
                </a:cubicBezTo>
                <a:cubicBezTo>
                  <a:pt x="2080040" y="666646"/>
                  <a:pt x="2102360" y="708027"/>
                  <a:pt x="2110051" y="751967"/>
                </a:cubicBezTo>
                <a:cubicBezTo>
                  <a:pt x="2129809" y="778701"/>
                  <a:pt x="2117743" y="795909"/>
                  <a:pt x="2103113" y="798470"/>
                </a:cubicBezTo>
                <a:cubicBezTo>
                  <a:pt x="1976572" y="850809"/>
                  <a:pt x="1976572" y="850809"/>
                  <a:pt x="1976572" y="850809"/>
                </a:cubicBezTo>
                <a:cubicBezTo>
                  <a:pt x="1984263" y="894749"/>
                  <a:pt x="1991954" y="938691"/>
                  <a:pt x="2002208" y="997278"/>
                </a:cubicBezTo>
                <a:cubicBezTo>
                  <a:pt x="2139003" y="1003527"/>
                  <a:pt x="2139003" y="1003527"/>
                  <a:pt x="2139003" y="1003527"/>
                </a:cubicBezTo>
                <a:cubicBezTo>
                  <a:pt x="2153633" y="1000966"/>
                  <a:pt x="2156197" y="1015613"/>
                  <a:pt x="2158760" y="1030260"/>
                </a:cubicBezTo>
                <a:cubicBezTo>
                  <a:pt x="2166452" y="1074201"/>
                  <a:pt x="2162076" y="1135350"/>
                  <a:pt x="2155137" y="1181851"/>
                </a:cubicBezTo>
                <a:cubicBezTo>
                  <a:pt x="2157701" y="1196498"/>
                  <a:pt x="2143071" y="1199059"/>
                  <a:pt x="2128441" y="1201619"/>
                </a:cubicBezTo>
                <a:cubicBezTo>
                  <a:pt x="1994211" y="1210018"/>
                  <a:pt x="1994211" y="1210018"/>
                  <a:pt x="1994211" y="1210018"/>
                </a:cubicBezTo>
                <a:cubicBezTo>
                  <a:pt x="1987272" y="1256519"/>
                  <a:pt x="1977769" y="1288374"/>
                  <a:pt x="1970830" y="1334875"/>
                </a:cubicBezTo>
                <a:cubicBezTo>
                  <a:pt x="1970830" y="1334875"/>
                  <a:pt x="1958764" y="1352083"/>
                  <a:pt x="1958764" y="1352083"/>
                </a:cubicBezTo>
                <a:cubicBezTo>
                  <a:pt x="2073990" y="1407394"/>
                  <a:pt x="2073990" y="1407394"/>
                  <a:pt x="2073990" y="1407394"/>
                </a:cubicBezTo>
                <a:cubicBezTo>
                  <a:pt x="2091184" y="1419480"/>
                  <a:pt x="2108378" y="1431566"/>
                  <a:pt x="2096312" y="1448774"/>
                </a:cubicBezTo>
                <a:cubicBezTo>
                  <a:pt x="2074743" y="1497836"/>
                  <a:pt x="2067804" y="1544337"/>
                  <a:pt x="2043672" y="1578753"/>
                </a:cubicBezTo>
                <a:cubicBezTo>
                  <a:pt x="2031605" y="1595961"/>
                  <a:pt x="2016976" y="1598521"/>
                  <a:pt x="2016976" y="1598521"/>
                </a:cubicBezTo>
                <a:cubicBezTo>
                  <a:pt x="2002346" y="1601082"/>
                  <a:pt x="2002346" y="1601082"/>
                  <a:pt x="2002346" y="1601082"/>
                </a:cubicBezTo>
                <a:cubicBezTo>
                  <a:pt x="1872490" y="1548332"/>
                  <a:pt x="1872490" y="1548332"/>
                  <a:pt x="1872490" y="1548332"/>
                </a:cubicBezTo>
                <a:cubicBezTo>
                  <a:pt x="1848358" y="1582747"/>
                  <a:pt x="1826789" y="1631809"/>
                  <a:pt x="1788027" y="1668785"/>
                </a:cubicBezTo>
                <a:cubicBezTo>
                  <a:pt x="1879121" y="1758510"/>
                  <a:pt x="1879121" y="1758510"/>
                  <a:pt x="1879121" y="1758510"/>
                </a:cubicBezTo>
                <a:cubicBezTo>
                  <a:pt x="1881685" y="1773158"/>
                  <a:pt x="1886813" y="1802452"/>
                  <a:pt x="1872183" y="1805013"/>
                </a:cubicBezTo>
                <a:cubicBezTo>
                  <a:pt x="1848051" y="1839428"/>
                  <a:pt x="1809289" y="1876404"/>
                  <a:pt x="1770527" y="1913379"/>
                </a:cubicBezTo>
                <a:cubicBezTo>
                  <a:pt x="1770527" y="1913379"/>
                  <a:pt x="1755898" y="1915940"/>
                  <a:pt x="1755898" y="1915940"/>
                </a:cubicBezTo>
                <a:cubicBezTo>
                  <a:pt x="1741268" y="1918500"/>
                  <a:pt x="1741268" y="1918500"/>
                  <a:pt x="1724074" y="1906414"/>
                </a:cubicBezTo>
                <a:cubicBezTo>
                  <a:pt x="1632980" y="1816688"/>
                  <a:pt x="1632980" y="1816688"/>
                  <a:pt x="1632980" y="1816688"/>
                </a:cubicBezTo>
                <a:cubicBezTo>
                  <a:pt x="1591654" y="1839017"/>
                  <a:pt x="1564958" y="1858785"/>
                  <a:pt x="1523633" y="1881114"/>
                </a:cubicBezTo>
                <a:cubicBezTo>
                  <a:pt x="1523633" y="1881114"/>
                  <a:pt x="1509003" y="1883675"/>
                  <a:pt x="1511567" y="1898321"/>
                </a:cubicBezTo>
                <a:cubicBezTo>
                  <a:pt x="1561335" y="2010376"/>
                  <a:pt x="1561335" y="2010376"/>
                  <a:pt x="1561335" y="2010376"/>
                </a:cubicBezTo>
                <a:cubicBezTo>
                  <a:pt x="1563899" y="2025024"/>
                  <a:pt x="1554396" y="2056877"/>
                  <a:pt x="1539767" y="2059438"/>
                </a:cubicBezTo>
                <a:cubicBezTo>
                  <a:pt x="1498441" y="2081767"/>
                  <a:pt x="1439923" y="2092009"/>
                  <a:pt x="1398597" y="2114339"/>
                </a:cubicBezTo>
                <a:cubicBezTo>
                  <a:pt x="1383967" y="2116899"/>
                  <a:pt x="1366774" y="2104812"/>
                  <a:pt x="1364211" y="2090166"/>
                </a:cubicBezTo>
                <a:cubicBezTo>
                  <a:pt x="1311879" y="1963464"/>
                  <a:pt x="1311879" y="1963464"/>
                  <a:pt x="1311879" y="1963464"/>
                </a:cubicBezTo>
                <a:cubicBezTo>
                  <a:pt x="1285183" y="1983232"/>
                  <a:pt x="1255923" y="1988354"/>
                  <a:pt x="1241293" y="1990915"/>
                </a:cubicBezTo>
                <a:cubicBezTo>
                  <a:pt x="1212034" y="1996036"/>
                  <a:pt x="1197404" y="1998597"/>
                  <a:pt x="1165581" y="1989070"/>
                </a:cubicBezTo>
                <a:cubicBezTo>
                  <a:pt x="1159395" y="2126015"/>
                  <a:pt x="1159395" y="2126015"/>
                  <a:pt x="1159395" y="2126015"/>
                </a:cubicBezTo>
                <a:cubicBezTo>
                  <a:pt x="1161958" y="2140662"/>
                  <a:pt x="1149892" y="2157869"/>
                  <a:pt x="1135262" y="2160430"/>
                </a:cubicBezTo>
                <a:cubicBezTo>
                  <a:pt x="1074179" y="2156025"/>
                  <a:pt x="1030290" y="2163707"/>
                  <a:pt x="983838" y="2156742"/>
                </a:cubicBezTo>
                <a:cubicBezTo>
                  <a:pt x="969208" y="2159303"/>
                  <a:pt x="952015" y="2147217"/>
                  <a:pt x="946887" y="2117923"/>
                </a:cubicBezTo>
                <a:cubicBezTo>
                  <a:pt x="955638" y="1995625"/>
                  <a:pt x="955638" y="1995625"/>
                  <a:pt x="955638" y="1995625"/>
                </a:cubicBezTo>
                <a:cubicBezTo>
                  <a:pt x="909184" y="1988661"/>
                  <a:pt x="862732" y="1981695"/>
                  <a:pt x="813716" y="1960083"/>
                </a:cubicBezTo>
                <a:cubicBezTo>
                  <a:pt x="758512" y="2075415"/>
                  <a:pt x="758512" y="2075415"/>
                  <a:pt x="758512" y="2075415"/>
                </a:cubicBezTo>
                <a:cubicBezTo>
                  <a:pt x="746446" y="2092622"/>
                  <a:pt x="746446" y="2092622"/>
                  <a:pt x="731816" y="2095184"/>
                </a:cubicBezTo>
                <a:cubicBezTo>
                  <a:pt x="717187" y="2097744"/>
                  <a:pt x="717187" y="2097744"/>
                  <a:pt x="717187" y="2097744"/>
                </a:cubicBezTo>
                <a:cubicBezTo>
                  <a:pt x="668170" y="2076132"/>
                  <a:pt x="619154" y="2054520"/>
                  <a:pt x="572701" y="2047555"/>
                </a:cubicBezTo>
                <a:cubicBezTo>
                  <a:pt x="570138" y="2032907"/>
                  <a:pt x="552943" y="2020821"/>
                  <a:pt x="565009" y="2003613"/>
                </a:cubicBezTo>
                <a:cubicBezTo>
                  <a:pt x="617650" y="1873635"/>
                  <a:pt x="617650" y="1873635"/>
                  <a:pt x="617650" y="1873635"/>
                </a:cubicBezTo>
                <a:cubicBezTo>
                  <a:pt x="568633" y="1852023"/>
                  <a:pt x="534246" y="1827850"/>
                  <a:pt x="497296" y="1789031"/>
                </a:cubicBezTo>
                <a:cubicBezTo>
                  <a:pt x="393077" y="1882750"/>
                  <a:pt x="393077" y="1882750"/>
                  <a:pt x="393077" y="1882750"/>
                </a:cubicBezTo>
                <a:cubicBezTo>
                  <a:pt x="393077" y="1882750"/>
                  <a:pt x="378447" y="1885311"/>
                  <a:pt x="378447" y="1885311"/>
                </a:cubicBezTo>
                <a:cubicBezTo>
                  <a:pt x="363816" y="1887871"/>
                  <a:pt x="363816" y="1887871"/>
                  <a:pt x="346623" y="1875785"/>
                </a:cubicBezTo>
                <a:cubicBezTo>
                  <a:pt x="312237" y="1851612"/>
                  <a:pt x="275286" y="1812793"/>
                  <a:pt x="252966" y="1771413"/>
                </a:cubicBezTo>
                <a:cubicBezTo>
                  <a:pt x="235772" y="1759326"/>
                  <a:pt x="233209" y="1744680"/>
                  <a:pt x="245275" y="1727471"/>
                </a:cubicBezTo>
                <a:cubicBezTo>
                  <a:pt x="349495" y="1633752"/>
                  <a:pt x="349495" y="1633752"/>
                  <a:pt x="349495" y="1633752"/>
                </a:cubicBezTo>
                <a:cubicBezTo>
                  <a:pt x="312544" y="1594932"/>
                  <a:pt x="292787" y="1568198"/>
                  <a:pt x="270467" y="1526818"/>
                </a:cubicBezTo>
                <a:cubicBezTo>
                  <a:pt x="270467" y="1526818"/>
                  <a:pt x="267902" y="1512172"/>
                  <a:pt x="267902" y="1512172"/>
                </a:cubicBezTo>
                <a:cubicBezTo>
                  <a:pt x="138799" y="1549865"/>
                  <a:pt x="138799" y="1549865"/>
                  <a:pt x="138799" y="1549865"/>
                </a:cubicBezTo>
                <a:cubicBezTo>
                  <a:pt x="124169" y="1552425"/>
                  <a:pt x="109539" y="1554986"/>
                  <a:pt x="92346" y="1542899"/>
                </a:cubicBezTo>
                <a:cubicBezTo>
                  <a:pt x="84655" y="1498958"/>
                  <a:pt x="59771" y="1442931"/>
                  <a:pt x="52080" y="1398990"/>
                </a:cubicBezTo>
                <a:cubicBezTo>
                  <a:pt x="34886" y="1386903"/>
                  <a:pt x="46952" y="1369696"/>
                  <a:pt x="61582" y="1367136"/>
                </a:cubicBezTo>
                <a:cubicBezTo>
                  <a:pt x="188123" y="1314796"/>
                  <a:pt x="188123" y="1314796"/>
                  <a:pt x="188123" y="1314796"/>
                </a:cubicBezTo>
                <a:cubicBezTo>
                  <a:pt x="177868" y="1256208"/>
                  <a:pt x="170177" y="1212267"/>
                  <a:pt x="162485" y="1168326"/>
                </a:cubicBezTo>
                <a:cubicBezTo>
                  <a:pt x="25691" y="1162078"/>
                  <a:pt x="25691" y="1162078"/>
                  <a:pt x="25691" y="1162078"/>
                </a:cubicBezTo>
                <a:cubicBezTo>
                  <a:pt x="11062" y="1164639"/>
                  <a:pt x="-6132" y="1152552"/>
                  <a:pt x="3370" y="1120697"/>
                </a:cubicBezTo>
                <a:cubicBezTo>
                  <a:pt x="-4320" y="1076757"/>
                  <a:pt x="2619" y="1030256"/>
                  <a:pt x="9558" y="983754"/>
                </a:cubicBezTo>
                <a:cubicBezTo>
                  <a:pt x="6993" y="969107"/>
                  <a:pt x="19059" y="951899"/>
                  <a:pt x="33689" y="949338"/>
                </a:cubicBezTo>
                <a:cubicBezTo>
                  <a:pt x="170484" y="955587"/>
                  <a:pt x="170484" y="955587"/>
                  <a:pt x="170484" y="955587"/>
                </a:cubicBezTo>
                <a:cubicBezTo>
                  <a:pt x="177423" y="909085"/>
                  <a:pt x="184362" y="862584"/>
                  <a:pt x="193865" y="830729"/>
                </a:cubicBezTo>
                <a:cubicBezTo>
                  <a:pt x="191300" y="816082"/>
                  <a:pt x="205931" y="813521"/>
                  <a:pt x="205931" y="813521"/>
                </a:cubicBezTo>
                <a:cubicBezTo>
                  <a:pt x="90703" y="758211"/>
                  <a:pt x="90703" y="758211"/>
                  <a:pt x="90703" y="758211"/>
                </a:cubicBezTo>
                <a:cubicBezTo>
                  <a:pt x="73510" y="746125"/>
                  <a:pt x="56317" y="734039"/>
                  <a:pt x="68383" y="716831"/>
                </a:cubicBezTo>
                <a:cubicBezTo>
                  <a:pt x="89952" y="667769"/>
                  <a:pt x="96891" y="621267"/>
                  <a:pt x="118459" y="572205"/>
                </a:cubicBezTo>
                <a:cubicBezTo>
                  <a:pt x="133089" y="569644"/>
                  <a:pt x="133089" y="569644"/>
                  <a:pt x="147719" y="567084"/>
                </a:cubicBezTo>
                <a:cubicBezTo>
                  <a:pt x="162349" y="564523"/>
                  <a:pt x="162349" y="564523"/>
                  <a:pt x="162349" y="564523"/>
                </a:cubicBezTo>
                <a:cubicBezTo>
                  <a:pt x="292205" y="617273"/>
                  <a:pt x="292205" y="617273"/>
                  <a:pt x="292205" y="617273"/>
                </a:cubicBezTo>
                <a:cubicBezTo>
                  <a:pt x="313773" y="568210"/>
                  <a:pt x="337905" y="533795"/>
                  <a:pt x="376667" y="496819"/>
                </a:cubicBezTo>
                <a:cubicBezTo>
                  <a:pt x="283009" y="392447"/>
                  <a:pt x="283009" y="392447"/>
                  <a:pt x="283009" y="392447"/>
                </a:cubicBezTo>
                <a:cubicBezTo>
                  <a:pt x="265816" y="380360"/>
                  <a:pt x="277882" y="363153"/>
                  <a:pt x="289948" y="345945"/>
                </a:cubicBezTo>
                <a:cubicBezTo>
                  <a:pt x="314080" y="311530"/>
                  <a:pt x="352842" y="274554"/>
                  <a:pt x="394168" y="252226"/>
                </a:cubicBezTo>
                <a:cubicBezTo>
                  <a:pt x="394168" y="252226"/>
                  <a:pt x="408797" y="249665"/>
                  <a:pt x="408797" y="249665"/>
                </a:cubicBezTo>
                <a:cubicBezTo>
                  <a:pt x="423427" y="247105"/>
                  <a:pt x="423427" y="247105"/>
                  <a:pt x="440620" y="259191"/>
                </a:cubicBezTo>
                <a:cubicBezTo>
                  <a:pt x="531714" y="348916"/>
                  <a:pt x="531714" y="348916"/>
                  <a:pt x="531714" y="348916"/>
                </a:cubicBezTo>
                <a:cubicBezTo>
                  <a:pt x="555846" y="314501"/>
                  <a:pt x="597172" y="292172"/>
                  <a:pt x="638498" y="269844"/>
                </a:cubicBezTo>
                <a:cubicBezTo>
                  <a:pt x="638498" y="269844"/>
                  <a:pt x="653128" y="267283"/>
                  <a:pt x="653128" y="267283"/>
                </a:cubicBezTo>
                <a:cubicBezTo>
                  <a:pt x="600796" y="140581"/>
                  <a:pt x="600796" y="140581"/>
                  <a:pt x="600796" y="140581"/>
                </a:cubicBezTo>
                <a:cubicBezTo>
                  <a:pt x="598231" y="125934"/>
                  <a:pt x="610297" y="108727"/>
                  <a:pt x="624927" y="106166"/>
                </a:cubicBezTo>
                <a:cubicBezTo>
                  <a:pt x="666254" y="83837"/>
                  <a:pt x="707579" y="61509"/>
                  <a:pt x="766098" y="51266"/>
                </a:cubicBezTo>
                <a:cubicBezTo>
                  <a:pt x="780727" y="48706"/>
                  <a:pt x="795357" y="46145"/>
                  <a:pt x="800484" y="75438"/>
                </a:cubicBezTo>
                <a:cubicBezTo>
                  <a:pt x="850253" y="187493"/>
                  <a:pt x="850253" y="187493"/>
                  <a:pt x="850253" y="187493"/>
                </a:cubicBezTo>
                <a:cubicBezTo>
                  <a:pt x="879512" y="182372"/>
                  <a:pt x="894143" y="179811"/>
                  <a:pt x="923402" y="174690"/>
                </a:cubicBezTo>
                <a:cubicBezTo>
                  <a:pt x="952661" y="169569"/>
                  <a:pt x="967291" y="167009"/>
                  <a:pt x="996550" y="161887"/>
                </a:cubicBezTo>
                <a:cubicBezTo>
                  <a:pt x="1002737" y="24943"/>
                  <a:pt x="1002737" y="24943"/>
                  <a:pt x="1002737" y="24943"/>
                </a:cubicBezTo>
                <a:cubicBezTo>
                  <a:pt x="1000173" y="10296"/>
                  <a:pt x="1014803" y="7736"/>
                  <a:pt x="1029432" y="5175"/>
                </a:cubicBezTo>
                <a:cubicBezTo>
                  <a:pt x="1058692" y="54"/>
                  <a:pt x="1084935" y="-766"/>
                  <a:pt x="1109669" y="566"/>
                </a:cubicBezTo>
                <a:close/>
              </a:path>
            </a:pathLst>
          </a:custGeom>
          <a:solidFill>
            <a:srgbClr val="FF8026">
              <a:alpha val="80000"/>
            </a:srgbClr>
          </a:solidFill>
          <a:ln w="12700" cap="flat" cmpd="sng" algn="ctr">
            <a:noFill/>
            <a:prstDash val="solid"/>
          </a:ln>
          <a:effectLst/>
        </p:spPr>
        <p:txBody>
          <a:bodyPr rtlCol="0" anchor="ctr"/>
          <a:lstStyle/>
          <a:p>
            <a:pPr algn="ctr" defTabSz="2438340"/>
            <a:endParaRPr lang="en-US" sz="1000" kern="0">
              <a:solidFill>
                <a:srgbClr val="FFFFFF"/>
              </a:solidFill>
            </a:endParaRPr>
          </a:p>
        </p:txBody>
      </p:sp>
      <p:sp>
        <p:nvSpPr>
          <p:cNvPr id="10" name="TextBox 9">
            <a:extLst>
              <a:ext uri="{FF2B5EF4-FFF2-40B4-BE49-F238E27FC236}">
                <a16:creationId xmlns:a16="http://schemas.microsoft.com/office/drawing/2014/main" id="{9B4A693B-BD9C-AE64-3C0E-9FA035B52961}"/>
              </a:ext>
            </a:extLst>
          </p:cNvPr>
          <p:cNvSpPr txBox="1"/>
          <p:nvPr/>
        </p:nvSpPr>
        <p:spPr>
          <a:xfrm>
            <a:off x="4007846" y="3117302"/>
            <a:ext cx="1451038" cy="307777"/>
          </a:xfrm>
          <a:prstGeom prst="rect">
            <a:avLst/>
          </a:prstGeom>
          <a:noFill/>
        </p:spPr>
        <p:txBody>
          <a:bodyPr wrap="none" rtlCol="0" anchor="ctr">
            <a:spAutoFit/>
          </a:bodyPr>
          <a:lstStyle>
            <a:defPPr>
              <a:defRPr lang="en-US"/>
            </a:defPPr>
            <a:lvl1pPr algn="ctr">
              <a:defRPr sz="1600">
                <a:solidFill>
                  <a:schemeClr val="bg1"/>
                </a:solidFill>
                <a:latin typeface="+mj-lt"/>
              </a:defRPr>
            </a:lvl1pPr>
          </a:lstStyle>
          <a:p>
            <a:r>
              <a:rPr lang="en-US" sz="1400" b="1" dirty="0">
                <a:solidFill>
                  <a:srgbClr val="FFFFFF"/>
                </a:solidFill>
                <a:latin typeface="Century Gothic" panose="020B0502020202020204" pitchFamily="34" charset="0"/>
              </a:rPr>
              <a:t>ADD T</a:t>
            </a:r>
            <a:r>
              <a:rPr lang="id-ID" sz="1400" b="1" dirty="0">
                <a:solidFill>
                  <a:srgbClr val="FFFFFF"/>
                </a:solidFill>
                <a:latin typeface="Century Gothic" panose="020B0502020202020204" pitchFamily="34" charset="0"/>
              </a:rPr>
              <a:t>ITLE HERE</a:t>
            </a:r>
          </a:p>
        </p:txBody>
      </p:sp>
      <p:sp>
        <p:nvSpPr>
          <p:cNvPr id="11" name="Rectangle 10">
            <a:extLst>
              <a:ext uri="{FF2B5EF4-FFF2-40B4-BE49-F238E27FC236}">
                <a16:creationId xmlns:a16="http://schemas.microsoft.com/office/drawing/2014/main" id="{9226C2BB-92DA-69C4-2E58-453BD6A91744}"/>
              </a:ext>
            </a:extLst>
          </p:cNvPr>
          <p:cNvSpPr/>
          <p:nvPr/>
        </p:nvSpPr>
        <p:spPr>
          <a:xfrm>
            <a:off x="3746660" y="3416276"/>
            <a:ext cx="1973408" cy="731978"/>
          </a:xfrm>
          <a:prstGeom prst="rect">
            <a:avLst/>
          </a:prstGeom>
          <a:noFill/>
        </p:spPr>
        <p:txBody>
          <a:bodyPr wrap="square" rtlCol="0">
            <a:spAutoFit/>
          </a:bodyPr>
          <a:lstStyle/>
          <a:p>
            <a:pPr algn="ctr">
              <a:lnSpc>
                <a:spcPct val="110000"/>
              </a:lnSpc>
            </a:pPr>
            <a:r>
              <a:rPr lang="id-ID" sz="1100" dirty="0">
                <a:solidFill>
                  <a:srgbClr val="FFFFFF"/>
                </a:solidFill>
              </a:rPr>
              <a:t>Sed perspiciati unde omnis iste natus voluptatem fringilla.</a:t>
            </a:r>
          </a:p>
        </p:txBody>
      </p:sp>
      <p:sp>
        <p:nvSpPr>
          <p:cNvPr id="13" name="TextBox 12">
            <a:extLst>
              <a:ext uri="{FF2B5EF4-FFF2-40B4-BE49-F238E27FC236}">
                <a16:creationId xmlns:a16="http://schemas.microsoft.com/office/drawing/2014/main" id="{D971ACA8-92F9-C491-AC9F-329C5C544916}"/>
              </a:ext>
            </a:extLst>
          </p:cNvPr>
          <p:cNvSpPr txBox="1"/>
          <p:nvPr/>
        </p:nvSpPr>
        <p:spPr>
          <a:xfrm>
            <a:off x="7417353" y="2611063"/>
            <a:ext cx="1451038" cy="307777"/>
          </a:xfrm>
          <a:prstGeom prst="rect">
            <a:avLst/>
          </a:prstGeom>
          <a:noFill/>
        </p:spPr>
        <p:txBody>
          <a:bodyPr wrap="none" rtlCol="0" anchor="ctr">
            <a:spAutoFit/>
          </a:bodyPr>
          <a:lstStyle>
            <a:defPPr>
              <a:defRPr lang="en-US"/>
            </a:defPPr>
            <a:lvl1pPr algn="ctr">
              <a:defRPr sz="1600">
                <a:solidFill>
                  <a:schemeClr val="bg1"/>
                </a:solidFill>
                <a:latin typeface="+mj-lt"/>
              </a:defRPr>
            </a:lvl1pPr>
          </a:lstStyle>
          <a:p>
            <a:r>
              <a:rPr lang="en-US" sz="1400" b="1" dirty="0">
                <a:solidFill>
                  <a:srgbClr val="FFFFFF"/>
                </a:solidFill>
                <a:latin typeface="Century Gothic" panose="020B0502020202020204" pitchFamily="34" charset="0"/>
              </a:rPr>
              <a:t>ADD TITLE HERE</a:t>
            </a:r>
          </a:p>
        </p:txBody>
      </p:sp>
      <p:sp>
        <p:nvSpPr>
          <p:cNvPr id="14" name="Rectangle 13">
            <a:extLst>
              <a:ext uri="{FF2B5EF4-FFF2-40B4-BE49-F238E27FC236}">
                <a16:creationId xmlns:a16="http://schemas.microsoft.com/office/drawing/2014/main" id="{FC89F0CC-F987-EDE9-C94D-D59A5590FE70}"/>
              </a:ext>
            </a:extLst>
          </p:cNvPr>
          <p:cNvSpPr/>
          <p:nvPr/>
        </p:nvSpPr>
        <p:spPr>
          <a:xfrm>
            <a:off x="7118950" y="2910033"/>
            <a:ext cx="2047845" cy="519560"/>
          </a:xfrm>
          <a:prstGeom prst="rect">
            <a:avLst/>
          </a:prstGeom>
          <a:noFill/>
        </p:spPr>
        <p:txBody>
          <a:bodyPr wrap="square" rtlCol="0">
            <a:spAutoFit/>
          </a:bodyPr>
          <a:lstStyle/>
          <a:p>
            <a:pPr algn="ctr">
              <a:lnSpc>
                <a:spcPct val="110000"/>
              </a:lnSpc>
            </a:pPr>
            <a:r>
              <a:rPr lang="id-ID" sz="1100" dirty="0">
                <a:solidFill>
                  <a:srgbClr val="FFFFFF"/>
                </a:solidFill>
              </a:rPr>
              <a:t>Sed perspiciati unde omnis voluptatem fringilla.</a:t>
            </a:r>
          </a:p>
        </p:txBody>
      </p:sp>
      <p:sp>
        <p:nvSpPr>
          <p:cNvPr id="16" name="TextBox 15">
            <a:extLst>
              <a:ext uri="{FF2B5EF4-FFF2-40B4-BE49-F238E27FC236}">
                <a16:creationId xmlns:a16="http://schemas.microsoft.com/office/drawing/2014/main" id="{4AC483DC-AB31-9AFA-AD28-81D3F598848F}"/>
              </a:ext>
            </a:extLst>
          </p:cNvPr>
          <p:cNvSpPr txBox="1"/>
          <p:nvPr/>
        </p:nvSpPr>
        <p:spPr>
          <a:xfrm>
            <a:off x="6118367" y="4302857"/>
            <a:ext cx="1018228" cy="307777"/>
          </a:xfrm>
          <a:prstGeom prst="rect">
            <a:avLst/>
          </a:prstGeom>
          <a:noFill/>
        </p:spPr>
        <p:txBody>
          <a:bodyPr wrap="none" rtlCol="0" anchor="ctr">
            <a:spAutoFit/>
          </a:bodyPr>
          <a:lstStyle>
            <a:defPPr>
              <a:defRPr lang="en-US"/>
            </a:defPPr>
            <a:lvl1pPr algn="ctr">
              <a:defRPr sz="1600">
                <a:solidFill>
                  <a:schemeClr val="bg1"/>
                </a:solidFill>
                <a:latin typeface="+mj-lt"/>
              </a:defRPr>
            </a:lvl1pPr>
          </a:lstStyle>
          <a:p>
            <a:r>
              <a:rPr lang="en-US" sz="1400" b="1" dirty="0">
                <a:solidFill>
                  <a:srgbClr val="FFFFFF"/>
                </a:solidFill>
                <a:latin typeface="Century Gothic" panose="020B0502020202020204" pitchFamily="34" charset="0"/>
              </a:rPr>
              <a:t>T</a:t>
            </a:r>
            <a:r>
              <a:rPr lang="id-ID" sz="1400" b="1" dirty="0">
                <a:solidFill>
                  <a:srgbClr val="FFFFFF"/>
                </a:solidFill>
                <a:latin typeface="Century Gothic" panose="020B0502020202020204" pitchFamily="34" charset="0"/>
              </a:rPr>
              <a:t>ITLE HERE</a:t>
            </a:r>
          </a:p>
        </p:txBody>
      </p:sp>
      <p:sp>
        <p:nvSpPr>
          <p:cNvPr id="17" name="Rectangle 16">
            <a:extLst>
              <a:ext uri="{FF2B5EF4-FFF2-40B4-BE49-F238E27FC236}">
                <a16:creationId xmlns:a16="http://schemas.microsoft.com/office/drawing/2014/main" id="{11100293-59AC-A0AE-49F4-1AE0852E1837}"/>
              </a:ext>
            </a:extLst>
          </p:cNvPr>
          <p:cNvSpPr/>
          <p:nvPr/>
        </p:nvSpPr>
        <p:spPr>
          <a:xfrm>
            <a:off x="5828197" y="4577905"/>
            <a:ext cx="1598567" cy="519560"/>
          </a:xfrm>
          <a:prstGeom prst="rect">
            <a:avLst/>
          </a:prstGeom>
          <a:noFill/>
        </p:spPr>
        <p:txBody>
          <a:bodyPr wrap="square" rtlCol="0">
            <a:spAutoFit/>
          </a:bodyPr>
          <a:lstStyle/>
          <a:p>
            <a:pPr algn="ctr">
              <a:lnSpc>
                <a:spcPct val="110000"/>
              </a:lnSpc>
            </a:pPr>
            <a:r>
              <a:rPr lang="id-ID" sz="1100" dirty="0">
                <a:solidFill>
                  <a:srgbClr val="FFFFFF"/>
                </a:solidFill>
              </a:rPr>
              <a:t>Sed perspiciat unde omnis natus</a:t>
            </a:r>
            <a:r>
              <a:rPr lang="en-US" sz="1100" dirty="0">
                <a:solidFill>
                  <a:srgbClr val="FFFFFF"/>
                </a:solidFill>
              </a:rPr>
              <a:t>..</a:t>
            </a:r>
            <a:endParaRPr lang="id-ID" sz="1100" dirty="0">
              <a:solidFill>
                <a:srgbClr val="FFFFFF"/>
              </a:solidFill>
            </a:endParaRPr>
          </a:p>
        </p:txBody>
      </p:sp>
      <p:sp>
        <p:nvSpPr>
          <p:cNvPr id="19" name="TextBox 18">
            <a:extLst>
              <a:ext uri="{FF2B5EF4-FFF2-40B4-BE49-F238E27FC236}">
                <a16:creationId xmlns:a16="http://schemas.microsoft.com/office/drawing/2014/main" id="{B11C4989-C1DA-80D3-965E-D6E4CC7C5BB5}"/>
              </a:ext>
            </a:extLst>
          </p:cNvPr>
          <p:cNvSpPr txBox="1"/>
          <p:nvPr/>
        </p:nvSpPr>
        <p:spPr>
          <a:xfrm>
            <a:off x="2140695" y="4003594"/>
            <a:ext cx="1018228" cy="307777"/>
          </a:xfrm>
          <a:prstGeom prst="rect">
            <a:avLst/>
          </a:prstGeom>
          <a:noFill/>
        </p:spPr>
        <p:txBody>
          <a:bodyPr wrap="none" rtlCol="0" anchor="ctr">
            <a:spAutoFit/>
          </a:bodyPr>
          <a:lstStyle>
            <a:defPPr>
              <a:defRPr lang="en-US"/>
            </a:defPPr>
            <a:lvl1pPr algn="ctr">
              <a:defRPr sz="1600">
                <a:solidFill>
                  <a:schemeClr val="bg1"/>
                </a:solidFill>
                <a:latin typeface="+mj-lt"/>
              </a:defRPr>
            </a:lvl1pPr>
          </a:lstStyle>
          <a:p>
            <a:r>
              <a:rPr lang="en-US" sz="1400" b="1" dirty="0">
                <a:solidFill>
                  <a:srgbClr val="FFFFFF"/>
                </a:solidFill>
                <a:latin typeface="Century Gothic" panose="020B0502020202020204" pitchFamily="34" charset="0"/>
              </a:rPr>
              <a:t>T</a:t>
            </a:r>
            <a:r>
              <a:rPr lang="id-ID" sz="1400" b="1" dirty="0">
                <a:solidFill>
                  <a:srgbClr val="FFFFFF"/>
                </a:solidFill>
                <a:latin typeface="Century Gothic" panose="020B0502020202020204" pitchFamily="34" charset="0"/>
              </a:rPr>
              <a:t>ITLE HERE</a:t>
            </a:r>
          </a:p>
        </p:txBody>
      </p:sp>
      <p:sp>
        <p:nvSpPr>
          <p:cNvPr id="20" name="Rectangle 19">
            <a:extLst>
              <a:ext uri="{FF2B5EF4-FFF2-40B4-BE49-F238E27FC236}">
                <a16:creationId xmlns:a16="http://schemas.microsoft.com/office/drawing/2014/main" id="{F864310C-3DB0-657A-C306-0C3D7B9A726F}"/>
              </a:ext>
            </a:extLst>
          </p:cNvPr>
          <p:cNvSpPr/>
          <p:nvPr/>
        </p:nvSpPr>
        <p:spPr>
          <a:xfrm>
            <a:off x="1850527" y="4278642"/>
            <a:ext cx="1598567" cy="519560"/>
          </a:xfrm>
          <a:prstGeom prst="rect">
            <a:avLst/>
          </a:prstGeom>
          <a:noFill/>
        </p:spPr>
        <p:txBody>
          <a:bodyPr wrap="square" rtlCol="0">
            <a:spAutoFit/>
          </a:bodyPr>
          <a:lstStyle/>
          <a:p>
            <a:pPr algn="ctr">
              <a:lnSpc>
                <a:spcPct val="110000"/>
              </a:lnSpc>
            </a:pPr>
            <a:r>
              <a:rPr lang="id-ID" sz="1100" dirty="0">
                <a:solidFill>
                  <a:srgbClr val="FFFFFF"/>
                </a:solidFill>
              </a:rPr>
              <a:t>Sed perspiciat unde omnis natus</a:t>
            </a:r>
            <a:r>
              <a:rPr lang="en-US" sz="1100" dirty="0">
                <a:solidFill>
                  <a:srgbClr val="FFFFFF"/>
                </a:solidFill>
              </a:rPr>
              <a:t>..</a:t>
            </a:r>
            <a:endParaRPr lang="id-ID" sz="1100" dirty="0">
              <a:solidFill>
                <a:srgbClr val="FFFFFF"/>
              </a:solidFill>
            </a:endParaRPr>
          </a:p>
        </p:txBody>
      </p:sp>
      <p:sp>
        <p:nvSpPr>
          <p:cNvPr id="22" name="TextBox 21">
            <a:extLst>
              <a:ext uri="{FF2B5EF4-FFF2-40B4-BE49-F238E27FC236}">
                <a16:creationId xmlns:a16="http://schemas.microsoft.com/office/drawing/2014/main" id="{AC47F19C-E8E3-47E5-62C0-08D4C65EB9CD}"/>
              </a:ext>
            </a:extLst>
          </p:cNvPr>
          <p:cNvSpPr txBox="1"/>
          <p:nvPr/>
        </p:nvSpPr>
        <p:spPr>
          <a:xfrm>
            <a:off x="865836" y="2580833"/>
            <a:ext cx="1018228" cy="307777"/>
          </a:xfrm>
          <a:prstGeom prst="rect">
            <a:avLst/>
          </a:prstGeom>
          <a:noFill/>
        </p:spPr>
        <p:txBody>
          <a:bodyPr wrap="none" rtlCol="0" anchor="ctr">
            <a:spAutoFit/>
          </a:bodyPr>
          <a:lstStyle>
            <a:defPPr>
              <a:defRPr lang="en-US"/>
            </a:defPPr>
            <a:lvl1pPr algn="ctr">
              <a:defRPr sz="1600">
                <a:solidFill>
                  <a:schemeClr val="bg1"/>
                </a:solidFill>
                <a:latin typeface="+mj-lt"/>
              </a:defRPr>
            </a:lvl1pPr>
          </a:lstStyle>
          <a:p>
            <a:r>
              <a:rPr lang="en-US" sz="1400" b="1" dirty="0">
                <a:solidFill>
                  <a:srgbClr val="FFFFFF"/>
                </a:solidFill>
                <a:latin typeface="Century Gothic" panose="020B0502020202020204" pitchFamily="34" charset="0"/>
              </a:rPr>
              <a:t>T</a:t>
            </a:r>
            <a:r>
              <a:rPr lang="id-ID" sz="1400" b="1" dirty="0">
                <a:solidFill>
                  <a:srgbClr val="FFFFFF"/>
                </a:solidFill>
                <a:latin typeface="Century Gothic" panose="020B0502020202020204" pitchFamily="34" charset="0"/>
              </a:rPr>
              <a:t>ITLE HERE</a:t>
            </a:r>
          </a:p>
        </p:txBody>
      </p:sp>
      <p:sp>
        <p:nvSpPr>
          <p:cNvPr id="23" name="Rectangle 22">
            <a:extLst>
              <a:ext uri="{FF2B5EF4-FFF2-40B4-BE49-F238E27FC236}">
                <a16:creationId xmlns:a16="http://schemas.microsoft.com/office/drawing/2014/main" id="{BAC736BE-E907-B579-7EBF-79DBBEA45F1D}"/>
              </a:ext>
            </a:extLst>
          </p:cNvPr>
          <p:cNvSpPr/>
          <p:nvPr/>
        </p:nvSpPr>
        <p:spPr>
          <a:xfrm>
            <a:off x="575667" y="2855881"/>
            <a:ext cx="1598567" cy="519560"/>
          </a:xfrm>
          <a:prstGeom prst="rect">
            <a:avLst/>
          </a:prstGeom>
          <a:noFill/>
        </p:spPr>
        <p:txBody>
          <a:bodyPr wrap="square" rtlCol="0">
            <a:spAutoFit/>
          </a:bodyPr>
          <a:lstStyle/>
          <a:p>
            <a:pPr algn="ctr">
              <a:lnSpc>
                <a:spcPct val="110000"/>
              </a:lnSpc>
            </a:pPr>
            <a:r>
              <a:rPr lang="id-ID" sz="1100" dirty="0">
                <a:solidFill>
                  <a:srgbClr val="FFFFFF"/>
                </a:solidFill>
              </a:rPr>
              <a:t>Sed perspiciat unde omnis natus</a:t>
            </a:r>
            <a:r>
              <a:rPr lang="en-US" sz="1100" dirty="0">
                <a:solidFill>
                  <a:srgbClr val="FFFFFF"/>
                </a:solidFill>
              </a:rPr>
              <a:t>..</a:t>
            </a:r>
            <a:endParaRPr lang="id-ID" sz="1100" dirty="0">
              <a:solidFill>
                <a:srgbClr val="FFFFFF"/>
              </a:solidFill>
            </a:endParaRPr>
          </a:p>
        </p:txBody>
      </p:sp>
      <p:sp>
        <p:nvSpPr>
          <p:cNvPr id="27" name="TextBox 26">
            <a:extLst>
              <a:ext uri="{FF2B5EF4-FFF2-40B4-BE49-F238E27FC236}">
                <a16:creationId xmlns:a16="http://schemas.microsoft.com/office/drawing/2014/main" id="{57BC8AC9-3EEE-688A-319C-DFD57D62C3A4}"/>
              </a:ext>
            </a:extLst>
          </p:cNvPr>
          <p:cNvSpPr txBox="1"/>
          <p:nvPr/>
        </p:nvSpPr>
        <p:spPr>
          <a:xfrm>
            <a:off x="8500680" y="4901672"/>
            <a:ext cx="3163045" cy="1508105"/>
          </a:xfrm>
          <a:prstGeom prst="rect">
            <a:avLst/>
          </a:prstGeom>
          <a:noFill/>
        </p:spPr>
        <p:txBody>
          <a:bodyPr wrap="none" rtlCol="0">
            <a:spAutoFit/>
          </a:bodyPr>
          <a:lstStyle/>
          <a:p>
            <a:pPr algn="r"/>
            <a:r>
              <a:rPr lang="en-US" sz="4400" dirty="0">
                <a:solidFill>
                  <a:srgbClr val="419CCC"/>
                </a:solidFill>
                <a:latin typeface="Century Gothic" panose="020B0502020202020204" pitchFamily="34" charset="0"/>
              </a:rPr>
              <a:t>CLUSTERED</a:t>
            </a:r>
          </a:p>
          <a:p>
            <a:pPr algn="r"/>
            <a:r>
              <a:rPr lang="en-US" sz="4800" b="1" dirty="0">
                <a:solidFill>
                  <a:srgbClr val="419CCC"/>
                </a:solidFill>
                <a:latin typeface="Century Gothic" panose="020B0502020202020204" pitchFamily="34" charset="0"/>
              </a:rPr>
              <a:t>DIAGRAM</a:t>
            </a:r>
          </a:p>
        </p:txBody>
      </p:sp>
    </p:spTree>
    <p:extLst>
      <p:ext uri="{BB962C8B-B14F-4D97-AF65-F5344CB8AC3E}">
        <p14:creationId xmlns:p14="http://schemas.microsoft.com/office/powerpoint/2010/main" val="164450088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ound Same-side Corner of Rectangle 36">
            <a:extLst>
              <a:ext uri="{FF2B5EF4-FFF2-40B4-BE49-F238E27FC236}">
                <a16:creationId xmlns:a16="http://schemas.microsoft.com/office/drawing/2014/main" id="{2026B746-5028-E596-D4FB-E2CB365106EF}"/>
              </a:ext>
            </a:extLst>
          </p:cNvPr>
          <p:cNvSpPr/>
          <p:nvPr/>
        </p:nvSpPr>
        <p:spPr>
          <a:xfrm rot="5400000">
            <a:off x="2583797" y="-1310200"/>
            <a:ext cx="824760" cy="5992353"/>
          </a:xfrm>
          <a:prstGeom prst="round2SameRect">
            <a:avLst>
              <a:gd name="adj1" fmla="val 50000"/>
              <a:gd name="adj2" fmla="val 0"/>
            </a:avLst>
          </a:prstGeom>
          <a:solidFill>
            <a:srgbClr val="419CCC">
              <a:alpha val="2014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Freeform 5">
            <a:extLst>
              <a:ext uri="{FF2B5EF4-FFF2-40B4-BE49-F238E27FC236}">
                <a16:creationId xmlns:a16="http://schemas.microsoft.com/office/drawing/2014/main" id="{CA8BD341-5FFB-BA78-18A1-DC7D3C46B294}"/>
              </a:ext>
            </a:extLst>
          </p:cNvPr>
          <p:cNvSpPr>
            <a:spLocks/>
          </p:cNvSpPr>
          <p:nvPr/>
        </p:nvSpPr>
        <p:spPr bwMode="auto">
          <a:xfrm>
            <a:off x="7567594" y="4013449"/>
            <a:ext cx="2093824" cy="2844551"/>
          </a:xfrm>
          <a:custGeom>
            <a:avLst/>
            <a:gdLst>
              <a:gd name="T0" fmla="*/ 776 w 1043"/>
              <a:gd name="T1" fmla="*/ 985 h 1423"/>
              <a:gd name="T2" fmla="*/ 860 w 1043"/>
              <a:gd name="T3" fmla="*/ 623 h 1423"/>
              <a:gd name="T4" fmla="*/ 953 w 1043"/>
              <a:gd name="T5" fmla="*/ 413 h 1423"/>
              <a:gd name="T6" fmla="*/ 1031 w 1043"/>
              <a:gd name="T7" fmla="*/ 243 h 1423"/>
              <a:gd name="T8" fmla="*/ 885 w 1043"/>
              <a:gd name="T9" fmla="*/ 383 h 1423"/>
              <a:gd name="T10" fmla="*/ 771 w 1043"/>
              <a:gd name="T11" fmla="*/ 485 h 1423"/>
              <a:gd name="T12" fmla="*/ 815 w 1043"/>
              <a:gd name="T13" fmla="*/ 293 h 1423"/>
              <a:gd name="T14" fmla="*/ 835 w 1043"/>
              <a:gd name="T15" fmla="*/ 70 h 1423"/>
              <a:gd name="T16" fmla="*/ 720 w 1043"/>
              <a:gd name="T17" fmla="*/ 306 h 1423"/>
              <a:gd name="T18" fmla="*/ 640 w 1043"/>
              <a:gd name="T19" fmla="*/ 426 h 1423"/>
              <a:gd name="T20" fmla="*/ 616 w 1043"/>
              <a:gd name="T21" fmla="*/ 232 h 1423"/>
              <a:gd name="T22" fmla="*/ 579 w 1043"/>
              <a:gd name="T23" fmla="*/ 1 h 1423"/>
              <a:gd name="T24" fmla="*/ 520 w 1043"/>
              <a:gd name="T25" fmla="*/ 216 h 1423"/>
              <a:gd name="T26" fmla="*/ 519 w 1043"/>
              <a:gd name="T27" fmla="*/ 419 h 1423"/>
              <a:gd name="T28" fmla="*/ 420 w 1043"/>
              <a:gd name="T29" fmla="*/ 222 h 1423"/>
              <a:gd name="T30" fmla="*/ 303 w 1043"/>
              <a:gd name="T31" fmla="*/ 63 h 1423"/>
              <a:gd name="T32" fmla="*/ 361 w 1043"/>
              <a:gd name="T33" fmla="*/ 381 h 1423"/>
              <a:gd name="T34" fmla="*/ 378 w 1043"/>
              <a:gd name="T35" fmla="*/ 613 h 1423"/>
              <a:gd name="T36" fmla="*/ 206 w 1043"/>
              <a:gd name="T37" fmla="*/ 583 h 1423"/>
              <a:gd name="T38" fmla="*/ 33 w 1043"/>
              <a:gd name="T39" fmla="*/ 574 h 1423"/>
              <a:gd name="T40" fmla="*/ 35 w 1043"/>
              <a:gd name="T41" fmla="*/ 643 h 1423"/>
              <a:gd name="T42" fmla="*/ 138 w 1043"/>
              <a:gd name="T43" fmla="*/ 682 h 1423"/>
              <a:gd name="T44" fmla="*/ 313 w 1043"/>
              <a:gd name="T45" fmla="*/ 832 h 1423"/>
              <a:gd name="T46" fmla="*/ 449 w 1043"/>
              <a:gd name="T47" fmla="*/ 974 h 1423"/>
              <a:gd name="T48" fmla="*/ 470 w 1043"/>
              <a:gd name="T49" fmla="*/ 1223 h 1423"/>
              <a:gd name="T50" fmla="*/ 469 w 1043"/>
              <a:gd name="T51" fmla="*/ 1423 h 1423"/>
              <a:gd name="T52" fmla="*/ 752 w 1043"/>
              <a:gd name="T53" fmla="*/ 1423 h 1423"/>
              <a:gd name="T54" fmla="*/ 776 w 1043"/>
              <a:gd name="T55" fmla="*/ 985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43" h="1423">
                <a:moveTo>
                  <a:pt x="776" y="985"/>
                </a:moveTo>
                <a:cubicBezTo>
                  <a:pt x="856" y="821"/>
                  <a:pt x="842" y="714"/>
                  <a:pt x="860" y="623"/>
                </a:cubicBezTo>
                <a:cubicBezTo>
                  <a:pt x="877" y="532"/>
                  <a:pt x="927" y="451"/>
                  <a:pt x="953" y="413"/>
                </a:cubicBezTo>
                <a:cubicBezTo>
                  <a:pt x="985" y="368"/>
                  <a:pt x="1043" y="271"/>
                  <a:pt x="1031" y="243"/>
                </a:cubicBezTo>
                <a:cubicBezTo>
                  <a:pt x="1008" y="187"/>
                  <a:pt x="935" y="315"/>
                  <a:pt x="885" y="383"/>
                </a:cubicBezTo>
                <a:cubicBezTo>
                  <a:pt x="835" y="452"/>
                  <a:pt x="787" y="488"/>
                  <a:pt x="771" y="485"/>
                </a:cubicBezTo>
                <a:cubicBezTo>
                  <a:pt x="754" y="481"/>
                  <a:pt x="788" y="383"/>
                  <a:pt x="815" y="293"/>
                </a:cubicBezTo>
                <a:cubicBezTo>
                  <a:pt x="858" y="145"/>
                  <a:pt x="882" y="81"/>
                  <a:pt x="835" y="70"/>
                </a:cubicBezTo>
                <a:cubicBezTo>
                  <a:pt x="777" y="56"/>
                  <a:pt x="753" y="219"/>
                  <a:pt x="720" y="306"/>
                </a:cubicBezTo>
                <a:cubicBezTo>
                  <a:pt x="691" y="386"/>
                  <a:pt x="671" y="429"/>
                  <a:pt x="640" y="426"/>
                </a:cubicBezTo>
                <a:cubicBezTo>
                  <a:pt x="627" y="425"/>
                  <a:pt x="618" y="363"/>
                  <a:pt x="616" y="232"/>
                </a:cubicBezTo>
                <a:cubicBezTo>
                  <a:pt x="612" y="41"/>
                  <a:pt x="608" y="0"/>
                  <a:pt x="579" y="1"/>
                </a:cubicBezTo>
                <a:cubicBezTo>
                  <a:pt x="511" y="4"/>
                  <a:pt x="524" y="118"/>
                  <a:pt x="520" y="216"/>
                </a:cubicBezTo>
                <a:cubicBezTo>
                  <a:pt x="517" y="314"/>
                  <a:pt x="528" y="416"/>
                  <a:pt x="519" y="419"/>
                </a:cubicBezTo>
                <a:cubicBezTo>
                  <a:pt x="482" y="436"/>
                  <a:pt x="457" y="312"/>
                  <a:pt x="420" y="222"/>
                </a:cubicBezTo>
                <a:cubicBezTo>
                  <a:pt x="384" y="132"/>
                  <a:pt x="358" y="4"/>
                  <a:pt x="303" y="63"/>
                </a:cubicBezTo>
                <a:cubicBezTo>
                  <a:pt x="263" y="106"/>
                  <a:pt x="318" y="276"/>
                  <a:pt x="361" y="381"/>
                </a:cubicBezTo>
                <a:cubicBezTo>
                  <a:pt x="403" y="486"/>
                  <a:pt x="422" y="570"/>
                  <a:pt x="378" y="613"/>
                </a:cubicBezTo>
                <a:cubicBezTo>
                  <a:pt x="318" y="672"/>
                  <a:pt x="278" y="628"/>
                  <a:pt x="206" y="583"/>
                </a:cubicBezTo>
                <a:cubicBezTo>
                  <a:pt x="135" y="538"/>
                  <a:pt x="67" y="536"/>
                  <a:pt x="33" y="574"/>
                </a:cubicBezTo>
                <a:cubicBezTo>
                  <a:pt x="0" y="612"/>
                  <a:pt x="16" y="650"/>
                  <a:pt x="35" y="643"/>
                </a:cubicBezTo>
                <a:cubicBezTo>
                  <a:pt x="53" y="636"/>
                  <a:pt x="80" y="644"/>
                  <a:pt x="138" y="682"/>
                </a:cubicBezTo>
                <a:cubicBezTo>
                  <a:pt x="196" y="720"/>
                  <a:pt x="225" y="781"/>
                  <a:pt x="313" y="832"/>
                </a:cubicBezTo>
                <a:cubicBezTo>
                  <a:pt x="400" y="882"/>
                  <a:pt x="425" y="913"/>
                  <a:pt x="449" y="974"/>
                </a:cubicBezTo>
                <a:cubicBezTo>
                  <a:pt x="473" y="1034"/>
                  <a:pt x="470" y="1223"/>
                  <a:pt x="470" y="1223"/>
                </a:cubicBezTo>
                <a:cubicBezTo>
                  <a:pt x="471" y="1289"/>
                  <a:pt x="471" y="1356"/>
                  <a:pt x="469" y="1423"/>
                </a:cubicBezTo>
                <a:cubicBezTo>
                  <a:pt x="752" y="1423"/>
                  <a:pt x="752" y="1423"/>
                  <a:pt x="752" y="1423"/>
                </a:cubicBezTo>
                <a:cubicBezTo>
                  <a:pt x="763" y="1157"/>
                  <a:pt x="776" y="985"/>
                  <a:pt x="776" y="985"/>
                </a:cubicBezTo>
                <a:close/>
              </a:path>
            </a:pathLst>
          </a:custGeom>
          <a:solidFill>
            <a:schemeClr val="accent2">
              <a:lumMod val="20000"/>
              <a:lumOff val="80000"/>
            </a:schemeClr>
          </a:solidFill>
          <a:ln w="12700">
            <a:noFill/>
          </a:ln>
        </p:spPr>
        <p:txBody>
          <a:bodyPr vert="horz" wrap="square" lIns="182877" tIns="91439" rIns="182877" bIns="91439" numCol="1" anchor="t" anchorCtr="0" compatLnSpc="1">
            <a:prstTxWarp prst="textNoShape">
              <a:avLst/>
            </a:prstTxWarp>
          </a:bodyPr>
          <a:lstStyle/>
          <a:p>
            <a:endParaRPr lang="en-US" sz="3600"/>
          </a:p>
        </p:txBody>
      </p:sp>
      <p:sp>
        <p:nvSpPr>
          <p:cNvPr id="3" name="Freeform 2">
            <a:extLst>
              <a:ext uri="{FF2B5EF4-FFF2-40B4-BE49-F238E27FC236}">
                <a16:creationId xmlns:a16="http://schemas.microsoft.com/office/drawing/2014/main" id="{F0C0332E-128E-D1F6-F7F6-931D8878F42A}"/>
              </a:ext>
            </a:extLst>
          </p:cNvPr>
          <p:cNvSpPr>
            <a:spLocks/>
          </p:cNvSpPr>
          <p:nvPr/>
        </p:nvSpPr>
        <p:spPr bwMode="auto">
          <a:xfrm>
            <a:off x="5434405" y="3344286"/>
            <a:ext cx="1967028" cy="1825417"/>
          </a:xfrm>
          <a:custGeom>
            <a:avLst/>
            <a:gdLst>
              <a:gd name="connsiteX0" fmla="*/ 1245855 w 2161476"/>
              <a:gd name="connsiteY0" fmla="*/ 183 h 2005865"/>
              <a:gd name="connsiteX1" fmla="*/ 2121839 w 2161476"/>
              <a:gd name="connsiteY1" fmla="*/ 619423 h 2005865"/>
              <a:gd name="connsiteX2" fmla="*/ 1726051 w 2161476"/>
              <a:gd name="connsiteY2" fmla="*/ 1514664 h 2005865"/>
              <a:gd name="connsiteX3" fmla="*/ 2150450 w 2161476"/>
              <a:gd name="connsiteY3" fmla="*/ 1996718 h 2005865"/>
              <a:gd name="connsiteX4" fmla="*/ 1158597 w 2161476"/>
              <a:gd name="connsiteY4" fmla="*/ 1745005 h 2005865"/>
              <a:gd name="connsiteX5" fmla="*/ 107137 w 2161476"/>
              <a:gd name="connsiteY5" fmla="*/ 1305696 h 2005865"/>
              <a:gd name="connsiteX6" fmla="*/ 665055 w 2161476"/>
              <a:gd name="connsiteY6" fmla="*/ 106499 h 2005865"/>
              <a:gd name="connsiteX7" fmla="*/ 1245855 w 2161476"/>
              <a:gd name="connsiteY7" fmla="*/ 183 h 2005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1476" h="2005865">
                <a:moveTo>
                  <a:pt x="1245855" y="183"/>
                </a:moveTo>
                <a:cubicBezTo>
                  <a:pt x="1614065" y="-5591"/>
                  <a:pt x="2001135" y="123716"/>
                  <a:pt x="2121839" y="619423"/>
                </a:cubicBezTo>
                <a:cubicBezTo>
                  <a:pt x="2317348" y="1412555"/>
                  <a:pt x="1726051" y="1514664"/>
                  <a:pt x="1726051" y="1514664"/>
                </a:cubicBezTo>
                <a:cubicBezTo>
                  <a:pt x="1726051" y="1514664"/>
                  <a:pt x="1578227" y="1647645"/>
                  <a:pt x="2150450" y="1996718"/>
                </a:cubicBezTo>
                <a:cubicBezTo>
                  <a:pt x="2150450" y="1996718"/>
                  <a:pt x="1518620" y="2079830"/>
                  <a:pt x="1158597" y="1745005"/>
                </a:cubicBezTo>
                <a:cubicBezTo>
                  <a:pt x="1158597" y="1745005"/>
                  <a:pt x="436166" y="1930227"/>
                  <a:pt x="107137" y="1305696"/>
                </a:cubicBezTo>
                <a:cubicBezTo>
                  <a:pt x="-221891" y="681164"/>
                  <a:pt x="276420" y="241854"/>
                  <a:pt x="665055" y="106499"/>
                </a:cubicBezTo>
                <a:cubicBezTo>
                  <a:pt x="810793" y="55741"/>
                  <a:pt x="1024929" y="3648"/>
                  <a:pt x="1245855" y="183"/>
                </a:cubicBezTo>
                <a:close/>
              </a:path>
            </a:pathLst>
          </a:custGeom>
          <a:solidFill>
            <a:srgbClr val="FF8026">
              <a:alpha val="92229"/>
            </a:srgbClr>
          </a:solidFill>
          <a:ln w="12700" cap="flat" cmpd="sng" algn="ctr">
            <a:noFill/>
            <a:prstDash val="solid"/>
          </a:ln>
          <a:effectLst/>
        </p:spPr>
        <p:txBody>
          <a:bodyPr wrap="square" bIns="548633" rtlCol="0" anchor="b">
            <a:noAutofit/>
          </a:bodyPr>
          <a:lstStyle/>
          <a:p>
            <a:pPr algn="ctr" defTabSz="2438340"/>
            <a:endParaRPr lang="en-US" sz="3600" kern="0" dirty="0">
              <a:solidFill>
                <a:srgbClr val="FFFFFF"/>
              </a:solidFill>
            </a:endParaRPr>
          </a:p>
        </p:txBody>
      </p:sp>
      <p:sp>
        <p:nvSpPr>
          <p:cNvPr id="4" name="Freeform 3">
            <a:extLst>
              <a:ext uri="{FF2B5EF4-FFF2-40B4-BE49-F238E27FC236}">
                <a16:creationId xmlns:a16="http://schemas.microsoft.com/office/drawing/2014/main" id="{1AA8F778-D3A4-E853-2723-4D95BFB81DC2}"/>
              </a:ext>
            </a:extLst>
          </p:cNvPr>
          <p:cNvSpPr>
            <a:spLocks/>
          </p:cNvSpPr>
          <p:nvPr/>
        </p:nvSpPr>
        <p:spPr bwMode="auto">
          <a:xfrm>
            <a:off x="6103184" y="1328275"/>
            <a:ext cx="2620319" cy="2789884"/>
          </a:xfrm>
          <a:custGeom>
            <a:avLst/>
            <a:gdLst>
              <a:gd name="connsiteX0" fmla="*/ 1817850 w 2879348"/>
              <a:gd name="connsiteY0" fmla="*/ 408 h 3065675"/>
              <a:gd name="connsiteX1" fmla="*/ 2794423 w 2879348"/>
              <a:gd name="connsiteY1" fmla="*/ 708777 h 3065675"/>
              <a:gd name="connsiteX2" fmla="*/ 2195910 w 2879348"/>
              <a:gd name="connsiteY2" fmla="*/ 2284002 h 3065675"/>
              <a:gd name="connsiteX3" fmla="*/ 1888308 w 2879348"/>
              <a:gd name="connsiteY3" fmla="*/ 3065675 h 3065675"/>
              <a:gd name="connsiteX4" fmla="*/ 1552091 w 2879348"/>
              <a:gd name="connsiteY4" fmla="*/ 2619005 h 3065675"/>
              <a:gd name="connsiteX5" fmla="*/ 233455 w 2879348"/>
              <a:gd name="connsiteY5" fmla="*/ 2231732 h 3065675"/>
              <a:gd name="connsiteX6" fmla="*/ 1003653 w 2879348"/>
              <a:gd name="connsiteY6" fmla="*/ 216964 h 3065675"/>
              <a:gd name="connsiteX7" fmla="*/ 1817850 w 2879348"/>
              <a:gd name="connsiteY7" fmla="*/ 408 h 306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79348" h="3065675">
                <a:moveTo>
                  <a:pt x="1817850" y="408"/>
                </a:moveTo>
                <a:cubicBezTo>
                  <a:pt x="2201657" y="10066"/>
                  <a:pt x="2585182" y="192908"/>
                  <a:pt x="2794423" y="708777"/>
                </a:cubicBezTo>
                <a:cubicBezTo>
                  <a:pt x="3166407" y="1625876"/>
                  <a:pt x="2195910" y="2284002"/>
                  <a:pt x="2195910" y="2284002"/>
                </a:cubicBezTo>
                <a:cubicBezTo>
                  <a:pt x="2293675" y="2552479"/>
                  <a:pt x="1888308" y="3065675"/>
                  <a:pt x="1888308" y="3065675"/>
                </a:cubicBezTo>
                <a:cubicBezTo>
                  <a:pt x="1826310" y="2483578"/>
                  <a:pt x="1552091" y="2619005"/>
                  <a:pt x="1552091" y="2619005"/>
                </a:cubicBezTo>
                <a:cubicBezTo>
                  <a:pt x="1552091" y="2619005"/>
                  <a:pt x="908273" y="3155959"/>
                  <a:pt x="233455" y="2231732"/>
                </a:cubicBezTo>
                <a:cubicBezTo>
                  <a:pt x="-438978" y="1307505"/>
                  <a:pt x="505290" y="506825"/>
                  <a:pt x="1003653" y="216964"/>
                </a:cubicBezTo>
                <a:cubicBezTo>
                  <a:pt x="1220644" y="90150"/>
                  <a:pt x="1519333" y="-7104"/>
                  <a:pt x="1817850" y="408"/>
                </a:cubicBezTo>
                <a:close/>
              </a:path>
            </a:pathLst>
          </a:custGeom>
          <a:solidFill>
            <a:srgbClr val="F26363">
              <a:alpha val="92229"/>
            </a:srgbClr>
          </a:solidFill>
          <a:ln w="12700" cap="flat" cmpd="sng" algn="ctr">
            <a:noFill/>
            <a:prstDash val="solid"/>
          </a:ln>
          <a:effectLst/>
        </p:spPr>
        <p:txBody>
          <a:bodyPr wrap="square" bIns="548633" rtlCol="0" anchor="b">
            <a:noAutofit/>
          </a:bodyPr>
          <a:lstStyle/>
          <a:p>
            <a:pPr algn="ctr" defTabSz="2438340"/>
            <a:endParaRPr lang="en-US" sz="3600" kern="0">
              <a:solidFill>
                <a:srgbClr val="FFFFFF"/>
              </a:solidFill>
            </a:endParaRPr>
          </a:p>
        </p:txBody>
      </p:sp>
      <p:sp>
        <p:nvSpPr>
          <p:cNvPr id="5" name="Freeform 4">
            <a:extLst>
              <a:ext uri="{FF2B5EF4-FFF2-40B4-BE49-F238E27FC236}">
                <a16:creationId xmlns:a16="http://schemas.microsoft.com/office/drawing/2014/main" id="{4A88F351-C3B3-29C2-13B6-48A819482C4C}"/>
              </a:ext>
            </a:extLst>
          </p:cNvPr>
          <p:cNvSpPr>
            <a:spLocks/>
          </p:cNvSpPr>
          <p:nvPr/>
        </p:nvSpPr>
        <p:spPr bwMode="auto">
          <a:xfrm>
            <a:off x="7909858" y="1382566"/>
            <a:ext cx="2326222" cy="2428062"/>
          </a:xfrm>
          <a:custGeom>
            <a:avLst/>
            <a:gdLst>
              <a:gd name="connsiteX0" fmla="*/ 1293571 w 2556178"/>
              <a:gd name="connsiteY0" fmla="*/ 31 h 2668084"/>
              <a:gd name="connsiteX1" fmla="*/ 2554851 w 2556178"/>
              <a:gd name="connsiteY1" fmla="*/ 1067266 h 2668084"/>
              <a:gd name="connsiteX2" fmla="*/ 954440 w 2556178"/>
              <a:gd name="connsiteY2" fmla="*/ 2668084 h 2668084"/>
              <a:gd name="connsiteX3" fmla="*/ 1159560 w 2556178"/>
              <a:gd name="connsiteY3" fmla="*/ 2271442 h 2668084"/>
              <a:gd name="connsiteX4" fmla="*/ 57637 w 2556178"/>
              <a:gd name="connsiteY4" fmla="*/ 1447282 h 2668084"/>
              <a:gd name="connsiteX5" fmla="*/ 501268 w 2556178"/>
              <a:gd name="connsiteY5" fmla="*/ 190854 h 2668084"/>
              <a:gd name="connsiteX6" fmla="*/ 1293571 w 2556178"/>
              <a:gd name="connsiteY6" fmla="*/ 31 h 2668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56178" h="2668084">
                <a:moveTo>
                  <a:pt x="1293571" y="31"/>
                </a:moveTo>
                <a:cubicBezTo>
                  <a:pt x="1910014" y="-3598"/>
                  <a:pt x="2518777" y="311242"/>
                  <a:pt x="2554851" y="1067266"/>
                </a:cubicBezTo>
                <a:cubicBezTo>
                  <a:pt x="2607324" y="2164563"/>
                  <a:pt x="1088006" y="2668084"/>
                  <a:pt x="954440" y="2668084"/>
                </a:cubicBezTo>
                <a:cubicBezTo>
                  <a:pt x="954440" y="2668084"/>
                  <a:pt x="1123783" y="2447200"/>
                  <a:pt x="1159560" y="2271442"/>
                </a:cubicBezTo>
                <a:cubicBezTo>
                  <a:pt x="1159560" y="2271442"/>
                  <a:pt x="207899" y="2297568"/>
                  <a:pt x="57637" y="1447282"/>
                </a:cubicBezTo>
                <a:cubicBezTo>
                  <a:pt x="57637" y="1447282"/>
                  <a:pt x="-235732" y="580370"/>
                  <a:pt x="501268" y="190854"/>
                </a:cubicBezTo>
                <a:cubicBezTo>
                  <a:pt x="731581" y="69130"/>
                  <a:pt x="1013369" y="1681"/>
                  <a:pt x="1293571" y="31"/>
                </a:cubicBezTo>
                <a:close/>
              </a:path>
            </a:pathLst>
          </a:custGeom>
          <a:solidFill>
            <a:srgbClr val="FFCE63">
              <a:alpha val="92056"/>
            </a:srgbClr>
          </a:solidFill>
          <a:ln w="12700" cap="flat" cmpd="sng" algn="ctr">
            <a:noFill/>
            <a:prstDash val="solid"/>
          </a:ln>
          <a:effectLst/>
        </p:spPr>
        <p:txBody>
          <a:bodyPr wrap="square" bIns="548633" rtlCol="0" anchor="b">
            <a:noAutofit/>
          </a:bodyPr>
          <a:lstStyle/>
          <a:p>
            <a:pPr algn="ctr" defTabSz="2438340"/>
            <a:endParaRPr lang="en-US" sz="3600" kern="0">
              <a:solidFill>
                <a:srgbClr val="FFFFFF"/>
              </a:solidFill>
            </a:endParaRPr>
          </a:p>
        </p:txBody>
      </p:sp>
      <p:sp>
        <p:nvSpPr>
          <p:cNvPr id="6" name="Freeform 5">
            <a:extLst>
              <a:ext uri="{FF2B5EF4-FFF2-40B4-BE49-F238E27FC236}">
                <a16:creationId xmlns:a16="http://schemas.microsoft.com/office/drawing/2014/main" id="{1FB3B584-65D6-7333-3D25-04D7AE9017B5}"/>
              </a:ext>
            </a:extLst>
          </p:cNvPr>
          <p:cNvSpPr>
            <a:spLocks/>
          </p:cNvSpPr>
          <p:nvPr/>
        </p:nvSpPr>
        <p:spPr bwMode="auto">
          <a:xfrm>
            <a:off x="9427890" y="2315478"/>
            <a:ext cx="2139065" cy="1845402"/>
          </a:xfrm>
          <a:custGeom>
            <a:avLst/>
            <a:gdLst>
              <a:gd name="connsiteX0" fmla="*/ 949105 w 2350520"/>
              <a:gd name="connsiteY0" fmla="*/ 335 h 2027827"/>
              <a:gd name="connsiteX1" fmla="*/ 1059262 w 2350520"/>
              <a:gd name="connsiteY1" fmla="*/ 1862 h 2027827"/>
              <a:gd name="connsiteX2" fmla="*/ 2292374 w 2350520"/>
              <a:gd name="connsiteY2" fmla="*/ 1306296 h 2027827"/>
              <a:gd name="connsiteX3" fmla="*/ 1569680 w 2350520"/>
              <a:gd name="connsiteY3" fmla="*/ 1912180 h 2027827"/>
              <a:gd name="connsiteX4" fmla="*/ 126677 w 2350520"/>
              <a:gd name="connsiteY4" fmla="*/ 1893172 h 2027827"/>
              <a:gd name="connsiteX5" fmla="*/ 405737 w 2350520"/>
              <a:gd name="connsiteY5" fmla="*/ 1672202 h 2027827"/>
              <a:gd name="connsiteX6" fmla="*/ 949105 w 2350520"/>
              <a:gd name="connsiteY6" fmla="*/ 335 h 2027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520" h="2027827">
                <a:moveTo>
                  <a:pt x="949105" y="335"/>
                </a:moveTo>
                <a:cubicBezTo>
                  <a:pt x="984757" y="-408"/>
                  <a:pt x="1021473" y="80"/>
                  <a:pt x="1059262" y="1862"/>
                </a:cubicBezTo>
                <a:cubicBezTo>
                  <a:pt x="2266138" y="56510"/>
                  <a:pt x="2476029" y="833468"/>
                  <a:pt x="2292374" y="1306296"/>
                </a:cubicBezTo>
                <a:cubicBezTo>
                  <a:pt x="2108719" y="1781499"/>
                  <a:pt x="1569680" y="1912180"/>
                  <a:pt x="1569680" y="1912180"/>
                </a:cubicBezTo>
                <a:cubicBezTo>
                  <a:pt x="815979" y="2183046"/>
                  <a:pt x="126677" y="1893172"/>
                  <a:pt x="126677" y="1893172"/>
                </a:cubicBezTo>
                <a:cubicBezTo>
                  <a:pt x="296021" y="1871788"/>
                  <a:pt x="405737" y="1672202"/>
                  <a:pt x="405737" y="1672202"/>
                </a:cubicBezTo>
                <a:cubicBezTo>
                  <a:pt x="-238919" y="1227961"/>
                  <a:pt x="-156098" y="23346"/>
                  <a:pt x="949105" y="335"/>
                </a:cubicBezTo>
                <a:close/>
              </a:path>
            </a:pathLst>
          </a:custGeom>
          <a:solidFill>
            <a:srgbClr val="63357A">
              <a:alpha val="92488"/>
            </a:srgbClr>
          </a:solidFill>
          <a:ln w="12700" cap="flat" cmpd="sng" algn="ctr">
            <a:noFill/>
            <a:prstDash val="solid"/>
          </a:ln>
          <a:effectLst/>
        </p:spPr>
        <p:txBody>
          <a:bodyPr wrap="square" bIns="548633" rtlCol="0" anchor="b">
            <a:noAutofit/>
          </a:bodyPr>
          <a:lstStyle/>
          <a:p>
            <a:pPr algn="ctr" defTabSz="2438340"/>
            <a:endParaRPr lang="en-US" sz="3600" kern="0">
              <a:solidFill>
                <a:srgbClr val="FFFFFF"/>
              </a:solidFill>
            </a:endParaRPr>
          </a:p>
        </p:txBody>
      </p:sp>
      <p:sp>
        <p:nvSpPr>
          <p:cNvPr id="7" name="Freeform 6">
            <a:extLst>
              <a:ext uri="{FF2B5EF4-FFF2-40B4-BE49-F238E27FC236}">
                <a16:creationId xmlns:a16="http://schemas.microsoft.com/office/drawing/2014/main" id="{620B083A-1DCD-61E7-C278-51EF6D4B6B72}"/>
              </a:ext>
            </a:extLst>
          </p:cNvPr>
          <p:cNvSpPr>
            <a:spLocks/>
          </p:cNvSpPr>
          <p:nvPr/>
        </p:nvSpPr>
        <p:spPr bwMode="auto">
          <a:xfrm>
            <a:off x="9902877" y="3789399"/>
            <a:ext cx="1631850" cy="1505976"/>
          </a:xfrm>
          <a:custGeom>
            <a:avLst/>
            <a:gdLst>
              <a:gd name="connsiteX0" fmla="*/ 819800 w 1793165"/>
              <a:gd name="connsiteY0" fmla="*/ 38 h 1654847"/>
              <a:gd name="connsiteX1" fmla="*/ 1269232 w 1793165"/>
              <a:gd name="connsiteY1" fmla="*/ 97360 h 1654847"/>
              <a:gd name="connsiteX2" fmla="*/ 1426693 w 1793165"/>
              <a:gd name="connsiteY2" fmla="*/ 1456424 h 1654847"/>
              <a:gd name="connsiteX3" fmla="*/ 0 w 1793165"/>
              <a:gd name="connsiteY3" fmla="*/ 1370889 h 1654847"/>
              <a:gd name="connsiteX4" fmla="*/ 262435 w 1793165"/>
              <a:gd name="connsiteY4" fmla="*/ 1228329 h 1654847"/>
              <a:gd name="connsiteX5" fmla="*/ 121675 w 1793165"/>
              <a:gd name="connsiteY5" fmla="*/ 468014 h 1654847"/>
              <a:gd name="connsiteX6" fmla="*/ 819800 w 1793165"/>
              <a:gd name="connsiteY6" fmla="*/ 38 h 1654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3165" h="1654847">
                <a:moveTo>
                  <a:pt x="819800" y="38"/>
                </a:moveTo>
                <a:cubicBezTo>
                  <a:pt x="962203" y="1300"/>
                  <a:pt x="1114902" y="34248"/>
                  <a:pt x="1269232" y="97360"/>
                </a:cubicBezTo>
                <a:cubicBezTo>
                  <a:pt x="1760702" y="301695"/>
                  <a:pt x="2075624" y="674725"/>
                  <a:pt x="1426693" y="1456424"/>
                </a:cubicBezTo>
                <a:cubicBezTo>
                  <a:pt x="808778" y="1948253"/>
                  <a:pt x="0" y="1370889"/>
                  <a:pt x="0" y="1370889"/>
                </a:cubicBezTo>
                <a:cubicBezTo>
                  <a:pt x="0" y="1370889"/>
                  <a:pt x="229034" y="1366137"/>
                  <a:pt x="262435" y="1228329"/>
                </a:cubicBezTo>
                <a:cubicBezTo>
                  <a:pt x="262435" y="1228329"/>
                  <a:pt x="-52487" y="936083"/>
                  <a:pt x="121675" y="468014"/>
                </a:cubicBezTo>
                <a:cubicBezTo>
                  <a:pt x="243051" y="147850"/>
                  <a:pt x="506511" y="-2738"/>
                  <a:pt x="819800" y="38"/>
                </a:cubicBezTo>
                <a:close/>
              </a:path>
            </a:pathLst>
          </a:custGeom>
          <a:solidFill>
            <a:srgbClr val="7DD1CE">
              <a:alpha val="92229"/>
            </a:srgbClr>
          </a:solidFill>
          <a:ln w="12700" cap="flat" cmpd="sng" algn="ctr">
            <a:noFill/>
            <a:prstDash val="solid"/>
          </a:ln>
          <a:effectLst/>
        </p:spPr>
        <p:txBody>
          <a:bodyPr wrap="square" bIns="548633" rtlCol="0" anchor="b">
            <a:noAutofit/>
          </a:bodyPr>
          <a:lstStyle/>
          <a:p>
            <a:pPr algn="ctr" defTabSz="2438340"/>
            <a:endParaRPr lang="en-US" sz="3600" kern="0">
              <a:solidFill>
                <a:srgbClr val="FFFFFF"/>
              </a:solidFill>
            </a:endParaRPr>
          </a:p>
        </p:txBody>
      </p:sp>
      <p:sp>
        <p:nvSpPr>
          <p:cNvPr id="8" name="Rectangle 7">
            <a:extLst>
              <a:ext uri="{FF2B5EF4-FFF2-40B4-BE49-F238E27FC236}">
                <a16:creationId xmlns:a16="http://schemas.microsoft.com/office/drawing/2014/main" id="{2B8681B7-1FBD-512D-061E-69B07DAAEBA7}"/>
              </a:ext>
            </a:extLst>
          </p:cNvPr>
          <p:cNvSpPr/>
          <p:nvPr/>
        </p:nvSpPr>
        <p:spPr>
          <a:xfrm>
            <a:off x="5765395" y="3900559"/>
            <a:ext cx="1309975" cy="369332"/>
          </a:xfrm>
          <a:prstGeom prst="rect">
            <a:avLst/>
          </a:prstGeom>
          <a:noFill/>
        </p:spPr>
        <p:txBody>
          <a:bodyPr wrap="none" rtlCol="0" anchor="b">
            <a:spAutoFit/>
          </a:bodyPr>
          <a:lstStyle/>
          <a:p>
            <a:pPr algn="ctr"/>
            <a:r>
              <a:rPr lang="en-US" b="1" dirty="0">
                <a:solidFill>
                  <a:srgbClr val="FFFFFF"/>
                </a:solidFill>
                <a:latin typeface="Century Gothic" panose="020B0502020202020204" pitchFamily="34" charset="0"/>
                <a:cs typeface="Questrial" panose="02000000000000000000" pitchFamily="2" charset="0"/>
              </a:rPr>
              <a:t>KEY POINT</a:t>
            </a:r>
          </a:p>
        </p:txBody>
      </p:sp>
      <p:sp>
        <p:nvSpPr>
          <p:cNvPr id="9" name="Rectangle 8">
            <a:extLst>
              <a:ext uri="{FF2B5EF4-FFF2-40B4-BE49-F238E27FC236}">
                <a16:creationId xmlns:a16="http://schemas.microsoft.com/office/drawing/2014/main" id="{B69BDBF7-935D-0078-A30D-AE7DED78A00C}"/>
              </a:ext>
            </a:extLst>
          </p:cNvPr>
          <p:cNvSpPr/>
          <p:nvPr/>
        </p:nvSpPr>
        <p:spPr>
          <a:xfrm>
            <a:off x="6623878" y="2380711"/>
            <a:ext cx="1309975" cy="369332"/>
          </a:xfrm>
          <a:prstGeom prst="rect">
            <a:avLst/>
          </a:prstGeom>
          <a:noFill/>
        </p:spPr>
        <p:txBody>
          <a:bodyPr wrap="none" rtlCol="0" anchor="b">
            <a:spAutoFit/>
          </a:bodyPr>
          <a:lstStyle/>
          <a:p>
            <a:pPr algn="ctr"/>
            <a:r>
              <a:rPr lang="en-US" b="1" dirty="0">
                <a:solidFill>
                  <a:srgbClr val="FFFFFF"/>
                </a:solidFill>
                <a:latin typeface="Century Gothic" panose="020B0502020202020204" pitchFamily="34" charset="0"/>
                <a:cs typeface="Questrial" panose="02000000000000000000" pitchFamily="2" charset="0"/>
              </a:rPr>
              <a:t>KEY POINT</a:t>
            </a:r>
          </a:p>
        </p:txBody>
      </p:sp>
      <p:sp>
        <p:nvSpPr>
          <p:cNvPr id="10" name="Rectangle 9">
            <a:extLst>
              <a:ext uri="{FF2B5EF4-FFF2-40B4-BE49-F238E27FC236}">
                <a16:creationId xmlns:a16="http://schemas.microsoft.com/office/drawing/2014/main" id="{3A9DBC43-BE6C-3185-2451-DA73F9DB2E5A}"/>
              </a:ext>
            </a:extLst>
          </p:cNvPr>
          <p:cNvSpPr/>
          <p:nvPr/>
        </p:nvSpPr>
        <p:spPr>
          <a:xfrm>
            <a:off x="8463811" y="2188428"/>
            <a:ext cx="1309975" cy="369332"/>
          </a:xfrm>
          <a:prstGeom prst="rect">
            <a:avLst/>
          </a:prstGeom>
          <a:noFill/>
        </p:spPr>
        <p:txBody>
          <a:bodyPr wrap="none" rtlCol="0" anchor="b">
            <a:spAutoFit/>
          </a:bodyPr>
          <a:lstStyle/>
          <a:p>
            <a:pPr algn="ctr"/>
            <a:r>
              <a:rPr lang="en-US" b="1" dirty="0">
                <a:solidFill>
                  <a:srgbClr val="FFFFFF"/>
                </a:solidFill>
                <a:latin typeface="Century Gothic" panose="020B0502020202020204" pitchFamily="34" charset="0"/>
                <a:cs typeface="Questrial" panose="02000000000000000000" pitchFamily="2" charset="0"/>
              </a:rPr>
              <a:t>KEY POINT</a:t>
            </a:r>
          </a:p>
        </p:txBody>
      </p:sp>
      <p:sp>
        <p:nvSpPr>
          <p:cNvPr id="11" name="Rectangle 10">
            <a:extLst>
              <a:ext uri="{FF2B5EF4-FFF2-40B4-BE49-F238E27FC236}">
                <a16:creationId xmlns:a16="http://schemas.microsoft.com/office/drawing/2014/main" id="{0D1C3071-819D-4F02-03FF-E1F4406D027B}"/>
              </a:ext>
            </a:extLst>
          </p:cNvPr>
          <p:cNvSpPr/>
          <p:nvPr/>
        </p:nvSpPr>
        <p:spPr>
          <a:xfrm>
            <a:off x="9824109" y="2977246"/>
            <a:ext cx="1309975" cy="369332"/>
          </a:xfrm>
          <a:prstGeom prst="rect">
            <a:avLst/>
          </a:prstGeom>
          <a:noFill/>
        </p:spPr>
        <p:txBody>
          <a:bodyPr wrap="none" rtlCol="0" anchor="b">
            <a:spAutoFit/>
          </a:bodyPr>
          <a:lstStyle/>
          <a:p>
            <a:pPr algn="ctr"/>
            <a:r>
              <a:rPr lang="en-US" b="1" dirty="0">
                <a:solidFill>
                  <a:srgbClr val="FFFFFF"/>
                </a:solidFill>
                <a:latin typeface="Century Gothic" panose="020B0502020202020204" pitchFamily="34" charset="0"/>
                <a:cs typeface="Questrial" panose="02000000000000000000" pitchFamily="2" charset="0"/>
              </a:rPr>
              <a:t>KEY POINT</a:t>
            </a:r>
          </a:p>
        </p:txBody>
      </p:sp>
      <p:sp>
        <p:nvSpPr>
          <p:cNvPr id="12" name="Rectangle 11">
            <a:extLst>
              <a:ext uri="{FF2B5EF4-FFF2-40B4-BE49-F238E27FC236}">
                <a16:creationId xmlns:a16="http://schemas.microsoft.com/office/drawing/2014/main" id="{777E1E15-ACE0-9E51-A1F2-7C44AAA501CC}"/>
              </a:ext>
            </a:extLst>
          </p:cNvPr>
          <p:cNvSpPr/>
          <p:nvPr/>
        </p:nvSpPr>
        <p:spPr>
          <a:xfrm>
            <a:off x="10087297" y="4261386"/>
            <a:ext cx="1309975" cy="369332"/>
          </a:xfrm>
          <a:prstGeom prst="rect">
            <a:avLst/>
          </a:prstGeom>
          <a:noFill/>
        </p:spPr>
        <p:txBody>
          <a:bodyPr wrap="none" rtlCol="0" anchor="b">
            <a:spAutoFit/>
          </a:bodyPr>
          <a:lstStyle/>
          <a:p>
            <a:pPr algn="ctr"/>
            <a:r>
              <a:rPr lang="en-US" b="1" dirty="0">
                <a:solidFill>
                  <a:srgbClr val="FFFFFF"/>
                </a:solidFill>
                <a:latin typeface="Century Gothic" panose="020B0502020202020204" pitchFamily="34" charset="0"/>
                <a:cs typeface="Questrial" panose="02000000000000000000" pitchFamily="2" charset="0"/>
              </a:rPr>
              <a:t>KEY POINT</a:t>
            </a:r>
          </a:p>
        </p:txBody>
      </p:sp>
      <p:sp>
        <p:nvSpPr>
          <p:cNvPr id="18" name="Freeform 5">
            <a:extLst>
              <a:ext uri="{FF2B5EF4-FFF2-40B4-BE49-F238E27FC236}">
                <a16:creationId xmlns:a16="http://schemas.microsoft.com/office/drawing/2014/main" id="{6D1CF4D0-EDC3-A694-5733-C075C91FD46A}"/>
              </a:ext>
            </a:extLst>
          </p:cNvPr>
          <p:cNvSpPr>
            <a:spLocks noEditPoints="1"/>
          </p:cNvSpPr>
          <p:nvPr/>
        </p:nvSpPr>
        <p:spPr bwMode="auto">
          <a:xfrm>
            <a:off x="985477" y="2505323"/>
            <a:ext cx="334112" cy="334112"/>
          </a:xfrm>
          <a:custGeom>
            <a:avLst/>
            <a:gdLst>
              <a:gd name="T0" fmla="*/ 163 w 327"/>
              <a:gd name="T1" fmla="*/ 0 h 327"/>
              <a:gd name="T2" fmla="*/ 0 w 327"/>
              <a:gd name="T3" fmla="*/ 164 h 327"/>
              <a:gd name="T4" fmla="*/ 163 w 327"/>
              <a:gd name="T5" fmla="*/ 327 h 327"/>
              <a:gd name="T6" fmla="*/ 327 w 327"/>
              <a:gd name="T7" fmla="*/ 164 h 327"/>
              <a:gd name="T8" fmla="*/ 163 w 327"/>
              <a:gd name="T9" fmla="*/ 0 h 327"/>
              <a:gd name="T10" fmla="*/ 149 w 327"/>
              <a:gd name="T11" fmla="*/ 214 h 327"/>
              <a:gd name="T12" fmla="*/ 102 w 327"/>
              <a:gd name="T13" fmla="*/ 167 h 327"/>
              <a:gd name="T14" fmla="*/ 119 w 327"/>
              <a:gd name="T15" fmla="*/ 150 h 327"/>
              <a:gd name="T16" fmla="*/ 147 w 327"/>
              <a:gd name="T17" fmla="*/ 176 h 327"/>
              <a:gd name="T18" fmla="*/ 205 w 327"/>
              <a:gd name="T19" fmla="*/ 113 h 327"/>
              <a:gd name="T20" fmla="*/ 225 w 327"/>
              <a:gd name="T21" fmla="*/ 130 h 327"/>
              <a:gd name="T22" fmla="*/ 149 w 327"/>
              <a:gd name="T23" fmla="*/ 214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327">
                <a:moveTo>
                  <a:pt x="163" y="0"/>
                </a:moveTo>
                <a:cubicBezTo>
                  <a:pt x="73" y="0"/>
                  <a:pt x="0" y="73"/>
                  <a:pt x="0" y="164"/>
                </a:cubicBezTo>
                <a:cubicBezTo>
                  <a:pt x="0" y="254"/>
                  <a:pt x="73" y="327"/>
                  <a:pt x="163" y="327"/>
                </a:cubicBezTo>
                <a:cubicBezTo>
                  <a:pt x="254" y="327"/>
                  <a:pt x="327" y="254"/>
                  <a:pt x="327" y="164"/>
                </a:cubicBezTo>
                <a:cubicBezTo>
                  <a:pt x="327" y="73"/>
                  <a:pt x="254" y="0"/>
                  <a:pt x="163" y="0"/>
                </a:cubicBezTo>
                <a:close/>
                <a:moveTo>
                  <a:pt x="149" y="214"/>
                </a:moveTo>
                <a:cubicBezTo>
                  <a:pt x="102" y="167"/>
                  <a:pt x="102" y="167"/>
                  <a:pt x="102" y="167"/>
                </a:cubicBezTo>
                <a:cubicBezTo>
                  <a:pt x="119" y="150"/>
                  <a:pt x="119" y="150"/>
                  <a:pt x="119" y="150"/>
                </a:cubicBezTo>
                <a:cubicBezTo>
                  <a:pt x="147" y="176"/>
                  <a:pt x="147" y="176"/>
                  <a:pt x="147" y="176"/>
                </a:cubicBezTo>
                <a:cubicBezTo>
                  <a:pt x="205" y="113"/>
                  <a:pt x="205" y="113"/>
                  <a:pt x="205" y="113"/>
                </a:cubicBezTo>
                <a:cubicBezTo>
                  <a:pt x="225" y="130"/>
                  <a:pt x="225" y="130"/>
                  <a:pt x="225" y="130"/>
                </a:cubicBezTo>
                <a:lnTo>
                  <a:pt x="149" y="214"/>
                </a:lnTo>
                <a:close/>
              </a:path>
            </a:pathLst>
          </a:custGeom>
          <a:solidFill>
            <a:srgbClr val="FF8026"/>
          </a:solidFill>
          <a:ln>
            <a:noFill/>
          </a:ln>
        </p:spPr>
        <p:txBody>
          <a:bodyPr vert="horz" wrap="square" lIns="243836" tIns="121918" rIns="243836" bIns="121918" numCol="1" anchor="t" anchorCtr="0" compatLnSpc="1">
            <a:prstTxWarp prst="textNoShape">
              <a:avLst/>
            </a:prstTxWarp>
          </a:bodyPr>
          <a:lstStyle/>
          <a:p>
            <a:endParaRPr lang="en-ID" dirty="0"/>
          </a:p>
        </p:txBody>
      </p:sp>
      <p:sp>
        <p:nvSpPr>
          <p:cNvPr id="19" name="TextBox 18">
            <a:extLst>
              <a:ext uri="{FF2B5EF4-FFF2-40B4-BE49-F238E27FC236}">
                <a16:creationId xmlns:a16="http://schemas.microsoft.com/office/drawing/2014/main" id="{0D66C52D-7EFE-D935-6FCC-1987AAE29F0C}"/>
              </a:ext>
            </a:extLst>
          </p:cNvPr>
          <p:cNvSpPr txBox="1"/>
          <p:nvPr/>
        </p:nvSpPr>
        <p:spPr>
          <a:xfrm>
            <a:off x="1422500" y="2478248"/>
            <a:ext cx="1178528" cy="261610"/>
          </a:xfrm>
          <a:prstGeom prst="rect">
            <a:avLst/>
          </a:prstGeom>
          <a:noFill/>
        </p:spPr>
        <p:txBody>
          <a:bodyPr wrap="square" rtlCol="0">
            <a:spAutoFit/>
          </a:bodyPr>
          <a:lstStyle/>
          <a:p>
            <a:r>
              <a:rPr lang="en-US" sz="1100" b="1" dirty="0">
                <a:latin typeface="Century Gothic" panose="020B0502020202020204" pitchFamily="34" charset="0"/>
              </a:rPr>
              <a:t>Insert title here</a:t>
            </a:r>
          </a:p>
        </p:txBody>
      </p:sp>
      <p:sp>
        <p:nvSpPr>
          <p:cNvPr id="20" name="TextBox 19">
            <a:extLst>
              <a:ext uri="{FF2B5EF4-FFF2-40B4-BE49-F238E27FC236}">
                <a16:creationId xmlns:a16="http://schemas.microsoft.com/office/drawing/2014/main" id="{5FD0B092-D89D-D7BC-3D97-21A18BFBC629}"/>
              </a:ext>
            </a:extLst>
          </p:cNvPr>
          <p:cNvSpPr txBox="1"/>
          <p:nvPr/>
        </p:nvSpPr>
        <p:spPr>
          <a:xfrm>
            <a:off x="1422500" y="2781736"/>
            <a:ext cx="3349809" cy="481927"/>
          </a:xfrm>
          <a:prstGeom prst="rect">
            <a:avLst/>
          </a:prstGeom>
          <a:noFill/>
        </p:spPr>
        <p:txBody>
          <a:bodyPr wrap="square" rtlCol="0">
            <a:spAutoFit/>
          </a:bodyPr>
          <a:lstStyle>
            <a:defPPr>
              <a:defRPr lang="en-US"/>
            </a:defPPr>
            <a:lvl1pPr>
              <a:defRPr sz="1200"/>
            </a:lvl1pPr>
          </a:lstStyle>
          <a:p>
            <a:pPr>
              <a:lnSpc>
                <a:spcPct val="110000"/>
              </a:lnSpc>
            </a:pPr>
            <a:r>
              <a:rPr lang="id-ID" dirty="0">
                <a:latin typeface="Century Gothic" panose="020B0502020202020204" pitchFamily="34" charset="0"/>
              </a:rPr>
              <a:t>Lorem ipsum dolor sit amet, consectetur</a:t>
            </a:r>
            <a:r>
              <a:rPr lang="en-US" dirty="0">
                <a:latin typeface="Century Gothic" panose="020B0502020202020204" pitchFamily="34" charset="0"/>
              </a:rPr>
              <a:t> </a:t>
            </a:r>
            <a:r>
              <a:rPr lang="id-ID" dirty="0">
                <a:latin typeface="Century Gothic" panose="020B0502020202020204" pitchFamily="34" charset="0"/>
              </a:rPr>
              <a:t>sed libero</a:t>
            </a:r>
            <a:r>
              <a:rPr lang="en-US" dirty="0">
                <a:latin typeface="Century Gothic" panose="020B0502020202020204" pitchFamily="34" charset="0"/>
              </a:rPr>
              <a:t>.</a:t>
            </a:r>
            <a:endParaRPr lang="id-ID" dirty="0">
              <a:latin typeface="Century Gothic" panose="020B0502020202020204" pitchFamily="34" charset="0"/>
            </a:endParaRPr>
          </a:p>
        </p:txBody>
      </p:sp>
      <p:sp>
        <p:nvSpPr>
          <p:cNvPr id="21" name="Freeform 5">
            <a:extLst>
              <a:ext uri="{FF2B5EF4-FFF2-40B4-BE49-F238E27FC236}">
                <a16:creationId xmlns:a16="http://schemas.microsoft.com/office/drawing/2014/main" id="{0B3AE23C-38A2-14F7-1BFA-08A30466FC3B}"/>
              </a:ext>
            </a:extLst>
          </p:cNvPr>
          <p:cNvSpPr>
            <a:spLocks noEditPoints="1"/>
          </p:cNvSpPr>
          <p:nvPr/>
        </p:nvSpPr>
        <p:spPr bwMode="auto">
          <a:xfrm>
            <a:off x="985477" y="3362015"/>
            <a:ext cx="334112" cy="334112"/>
          </a:xfrm>
          <a:custGeom>
            <a:avLst/>
            <a:gdLst>
              <a:gd name="T0" fmla="*/ 163 w 327"/>
              <a:gd name="T1" fmla="*/ 0 h 327"/>
              <a:gd name="T2" fmla="*/ 0 w 327"/>
              <a:gd name="T3" fmla="*/ 164 h 327"/>
              <a:gd name="T4" fmla="*/ 163 w 327"/>
              <a:gd name="T5" fmla="*/ 327 h 327"/>
              <a:gd name="T6" fmla="*/ 327 w 327"/>
              <a:gd name="T7" fmla="*/ 164 h 327"/>
              <a:gd name="T8" fmla="*/ 163 w 327"/>
              <a:gd name="T9" fmla="*/ 0 h 327"/>
              <a:gd name="T10" fmla="*/ 149 w 327"/>
              <a:gd name="T11" fmla="*/ 214 h 327"/>
              <a:gd name="T12" fmla="*/ 102 w 327"/>
              <a:gd name="T13" fmla="*/ 167 h 327"/>
              <a:gd name="T14" fmla="*/ 119 w 327"/>
              <a:gd name="T15" fmla="*/ 150 h 327"/>
              <a:gd name="T16" fmla="*/ 147 w 327"/>
              <a:gd name="T17" fmla="*/ 176 h 327"/>
              <a:gd name="T18" fmla="*/ 205 w 327"/>
              <a:gd name="T19" fmla="*/ 113 h 327"/>
              <a:gd name="T20" fmla="*/ 225 w 327"/>
              <a:gd name="T21" fmla="*/ 130 h 327"/>
              <a:gd name="T22" fmla="*/ 149 w 327"/>
              <a:gd name="T23" fmla="*/ 214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327">
                <a:moveTo>
                  <a:pt x="163" y="0"/>
                </a:moveTo>
                <a:cubicBezTo>
                  <a:pt x="73" y="0"/>
                  <a:pt x="0" y="73"/>
                  <a:pt x="0" y="164"/>
                </a:cubicBezTo>
                <a:cubicBezTo>
                  <a:pt x="0" y="254"/>
                  <a:pt x="73" y="327"/>
                  <a:pt x="163" y="327"/>
                </a:cubicBezTo>
                <a:cubicBezTo>
                  <a:pt x="254" y="327"/>
                  <a:pt x="327" y="254"/>
                  <a:pt x="327" y="164"/>
                </a:cubicBezTo>
                <a:cubicBezTo>
                  <a:pt x="327" y="73"/>
                  <a:pt x="254" y="0"/>
                  <a:pt x="163" y="0"/>
                </a:cubicBezTo>
                <a:close/>
                <a:moveTo>
                  <a:pt x="149" y="214"/>
                </a:moveTo>
                <a:cubicBezTo>
                  <a:pt x="102" y="167"/>
                  <a:pt x="102" y="167"/>
                  <a:pt x="102" y="167"/>
                </a:cubicBezTo>
                <a:cubicBezTo>
                  <a:pt x="119" y="150"/>
                  <a:pt x="119" y="150"/>
                  <a:pt x="119" y="150"/>
                </a:cubicBezTo>
                <a:cubicBezTo>
                  <a:pt x="147" y="176"/>
                  <a:pt x="147" y="176"/>
                  <a:pt x="147" y="176"/>
                </a:cubicBezTo>
                <a:cubicBezTo>
                  <a:pt x="205" y="113"/>
                  <a:pt x="205" y="113"/>
                  <a:pt x="205" y="113"/>
                </a:cubicBezTo>
                <a:cubicBezTo>
                  <a:pt x="225" y="130"/>
                  <a:pt x="225" y="130"/>
                  <a:pt x="225" y="130"/>
                </a:cubicBezTo>
                <a:lnTo>
                  <a:pt x="149" y="214"/>
                </a:lnTo>
                <a:close/>
              </a:path>
            </a:pathLst>
          </a:custGeom>
          <a:solidFill>
            <a:srgbClr val="F26363"/>
          </a:solidFill>
          <a:ln>
            <a:noFill/>
          </a:ln>
        </p:spPr>
        <p:txBody>
          <a:bodyPr vert="horz" wrap="square" lIns="243836" tIns="121918" rIns="243836" bIns="121918" numCol="1" anchor="t" anchorCtr="0" compatLnSpc="1">
            <a:prstTxWarp prst="textNoShape">
              <a:avLst/>
            </a:prstTxWarp>
          </a:bodyPr>
          <a:lstStyle/>
          <a:p>
            <a:endParaRPr lang="en-ID" dirty="0"/>
          </a:p>
        </p:txBody>
      </p:sp>
      <p:sp>
        <p:nvSpPr>
          <p:cNvPr id="22" name="TextBox 21">
            <a:extLst>
              <a:ext uri="{FF2B5EF4-FFF2-40B4-BE49-F238E27FC236}">
                <a16:creationId xmlns:a16="http://schemas.microsoft.com/office/drawing/2014/main" id="{C4F9D8A0-450A-44A7-BFB7-666CD6F3D2DA}"/>
              </a:ext>
            </a:extLst>
          </p:cNvPr>
          <p:cNvSpPr txBox="1"/>
          <p:nvPr/>
        </p:nvSpPr>
        <p:spPr>
          <a:xfrm>
            <a:off x="1422500" y="3295877"/>
            <a:ext cx="1454244" cy="307777"/>
          </a:xfrm>
          <a:prstGeom prst="rect">
            <a:avLst/>
          </a:prstGeom>
          <a:noFill/>
        </p:spPr>
        <p:txBody>
          <a:bodyPr wrap="none" rtlCol="0">
            <a:spAutoFit/>
          </a:bodyPr>
          <a:lstStyle/>
          <a:p>
            <a:r>
              <a:rPr lang="en-US" sz="1400" b="1" dirty="0">
                <a:latin typeface="Century Gothic" panose="020B0502020202020204" pitchFamily="34" charset="0"/>
              </a:rPr>
              <a:t>Insert title here</a:t>
            </a:r>
          </a:p>
        </p:txBody>
      </p:sp>
      <p:sp>
        <p:nvSpPr>
          <p:cNvPr id="23" name="TextBox 22">
            <a:extLst>
              <a:ext uri="{FF2B5EF4-FFF2-40B4-BE49-F238E27FC236}">
                <a16:creationId xmlns:a16="http://schemas.microsoft.com/office/drawing/2014/main" id="{976EA4DE-6E50-002B-1CD4-E93143C5FA57}"/>
              </a:ext>
            </a:extLst>
          </p:cNvPr>
          <p:cNvSpPr txBox="1"/>
          <p:nvPr/>
        </p:nvSpPr>
        <p:spPr>
          <a:xfrm>
            <a:off x="1422500" y="3599366"/>
            <a:ext cx="3349809" cy="481927"/>
          </a:xfrm>
          <a:prstGeom prst="rect">
            <a:avLst/>
          </a:prstGeom>
          <a:noFill/>
        </p:spPr>
        <p:txBody>
          <a:bodyPr wrap="square" rtlCol="0">
            <a:spAutoFit/>
          </a:bodyPr>
          <a:lstStyle>
            <a:defPPr>
              <a:defRPr lang="en-US"/>
            </a:defPPr>
            <a:lvl1pPr>
              <a:defRPr sz="1200"/>
            </a:lvl1pPr>
          </a:lstStyle>
          <a:p>
            <a:pPr>
              <a:lnSpc>
                <a:spcPct val="110000"/>
              </a:lnSpc>
            </a:pPr>
            <a:r>
              <a:rPr lang="id-ID" dirty="0">
                <a:latin typeface="Century Gothic" panose="020B0502020202020204" pitchFamily="34" charset="0"/>
              </a:rPr>
              <a:t>Lorem ipsum dolor sit amet, consectetur</a:t>
            </a:r>
            <a:r>
              <a:rPr lang="en-US" dirty="0">
                <a:latin typeface="Century Gothic" panose="020B0502020202020204" pitchFamily="34" charset="0"/>
              </a:rPr>
              <a:t> </a:t>
            </a:r>
            <a:r>
              <a:rPr lang="id-ID" dirty="0">
                <a:latin typeface="Century Gothic" panose="020B0502020202020204" pitchFamily="34" charset="0"/>
              </a:rPr>
              <a:t>sed libero</a:t>
            </a:r>
            <a:r>
              <a:rPr lang="en-US" dirty="0">
                <a:latin typeface="Century Gothic" panose="020B0502020202020204" pitchFamily="34" charset="0"/>
              </a:rPr>
              <a:t>.</a:t>
            </a:r>
            <a:endParaRPr lang="id-ID" dirty="0">
              <a:latin typeface="Century Gothic" panose="020B0502020202020204" pitchFamily="34" charset="0"/>
            </a:endParaRPr>
          </a:p>
        </p:txBody>
      </p:sp>
      <p:sp>
        <p:nvSpPr>
          <p:cNvPr id="24" name="Freeform 5">
            <a:extLst>
              <a:ext uri="{FF2B5EF4-FFF2-40B4-BE49-F238E27FC236}">
                <a16:creationId xmlns:a16="http://schemas.microsoft.com/office/drawing/2014/main" id="{C054742F-6C8E-2C35-7E0A-0A7ECC52CB50}"/>
              </a:ext>
            </a:extLst>
          </p:cNvPr>
          <p:cNvSpPr>
            <a:spLocks noEditPoints="1"/>
          </p:cNvSpPr>
          <p:nvPr/>
        </p:nvSpPr>
        <p:spPr bwMode="auto">
          <a:xfrm>
            <a:off x="985477" y="4165582"/>
            <a:ext cx="334112" cy="334112"/>
          </a:xfrm>
          <a:custGeom>
            <a:avLst/>
            <a:gdLst>
              <a:gd name="T0" fmla="*/ 163 w 327"/>
              <a:gd name="T1" fmla="*/ 0 h 327"/>
              <a:gd name="T2" fmla="*/ 0 w 327"/>
              <a:gd name="T3" fmla="*/ 164 h 327"/>
              <a:gd name="T4" fmla="*/ 163 w 327"/>
              <a:gd name="T5" fmla="*/ 327 h 327"/>
              <a:gd name="T6" fmla="*/ 327 w 327"/>
              <a:gd name="T7" fmla="*/ 164 h 327"/>
              <a:gd name="T8" fmla="*/ 163 w 327"/>
              <a:gd name="T9" fmla="*/ 0 h 327"/>
              <a:gd name="T10" fmla="*/ 149 w 327"/>
              <a:gd name="T11" fmla="*/ 214 h 327"/>
              <a:gd name="T12" fmla="*/ 102 w 327"/>
              <a:gd name="T13" fmla="*/ 167 h 327"/>
              <a:gd name="T14" fmla="*/ 119 w 327"/>
              <a:gd name="T15" fmla="*/ 150 h 327"/>
              <a:gd name="T16" fmla="*/ 147 w 327"/>
              <a:gd name="T17" fmla="*/ 176 h 327"/>
              <a:gd name="T18" fmla="*/ 205 w 327"/>
              <a:gd name="T19" fmla="*/ 113 h 327"/>
              <a:gd name="T20" fmla="*/ 225 w 327"/>
              <a:gd name="T21" fmla="*/ 130 h 327"/>
              <a:gd name="T22" fmla="*/ 149 w 327"/>
              <a:gd name="T23" fmla="*/ 214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327">
                <a:moveTo>
                  <a:pt x="163" y="0"/>
                </a:moveTo>
                <a:cubicBezTo>
                  <a:pt x="73" y="0"/>
                  <a:pt x="0" y="73"/>
                  <a:pt x="0" y="164"/>
                </a:cubicBezTo>
                <a:cubicBezTo>
                  <a:pt x="0" y="254"/>
                  <a:pt x="73" y="327"/>
                  <a:pt x="163" y="327"/>
                </a:cubicBezTo>
                <a:cubicBezTo>
                  <a:pt x="254" y="327"/>
                  <a:pt x="327" y="254"/>
                  <a:pt x="327" y="164"/>
                </a:cubicBezTo>
                <a:cubicBezTo>
                  <a:pt x="327" y="73"/>
                  <a:pt x="254" y="0"/>
                  <a:pt x="163" y="0"/>
                </a:cubicBezTo>
                <a:close/>
                <a:moveTo>
                  <a:pt x="149" y="214"/>
                </a:moveTo>
                <a:cubicBezTo>
                  <a:pt x="102" y="167"/>
                  <a:pt x="102" y="167"/>
                  <a:pt x="102" y="167"/>
                </a:cubicBezTo>
                <a:cubicBezTo>
                  <a:pt x="119" y="150"/>
                  <a:pt x="119" y="150"/>
                  <a:pt x="119" y="150"/>
                </a:cubicBezTo>
                <a:cubicBezTo>
                  <a:pt x="147" y="176"/>
                  <a:pt x="147" y="176"/>
                  <a:pt x="147" y="176"/>
                </a:cubicBezTo>
                <a:cubicBezTo>
                  <a:pt x="205" y="113"/>
                  <a:pt x="205" y="113"/>
                  <a:pt x="205" y="113"/>
                </a:cubicBezTo>
                <a:cubicBezTo>
                  <a:pt x="225" y="130"/>
                  <a:pt x="225" y="130"/>
                  <a:pt x="225" y="130"/>
                </a:cubicBezTo>
                <a:lnTo>
                  <a:pt x="149" y="214"/>
                </a:lnTo>
                <a:close/>
              </a:path>
            </a:pathLst>
          </a:custGeom>
          <a:solidFill>
            <a:srgbClr val="FFCE63"/>
          </a:solidFill>
          <a:ln>
            <a:noFill/>
          </a:ln>
        </p:spPr>
        <p:txBody>
          <a:bodyPr vert="horz" wrap="square" lIns="243836" tIns="121918" rIns="243836" bIns="121918" numCol="1" anchor="t" anchorCtr="0" compatLnSpc="1">
            <a:prstTxWarp prst="textNoShape">
              <a:avLst/>
            </a:prstTxWarp>
          </a:bodyPr>
          <a:lstStyle/>
          <a:p>
            <a:endParaRPr lang="en-ID" dirty="0"/>
          </a:p>
        </p:txBody>
      </p:sp>
      <p:sp>
        <p:nvSpPr>
          <p:cNvPr id="25" name="TextBox 24">
            <a:extLst>
              <a:ext uri="{FF2B5EF4-FFF2-40B4-BE49-F238E27FC236}">
                <a16:creationId xmlns:a16="http://schemas.microsoft.com/office/drawing/2014/main" id="{5543AAC0-2886-B6B7-993E-CE4E4ECE319E}"/>
              </a:ext>
            </a:extLst>
          </p:cNvPr>
          <p:cNvSpPr txBox="1"/>
          <p:nvPr/>
        </p:nvSpPr>
        <p:spPr>
          <a:xfrm>
            <a:off x="1422500" y="4151231"/>
            <a:ext cx="1178528" cy="261610"/>
          </a:xfrm>
          <a:prstGeom prst="rect">
            <a:avLst/>
          </a:prstGeom>
          <a:noFill/>
        </p:spPr>
        <p:txBody>
          <a:bodyPr wrap="square" rtlCol="0">
            <a:spAutoFit/>
          </a:bodyPr>
          <a:lstStyle/>
          <a:p>
            <a:r>
              <a:rPr lang="en-US" sz="1100" b="1" dirty="0">
                <a:latin typeface="Century Gothic" panose="020B0502020202020204" pitchFamily="34" charset="0"/>
              </a:rPr>
              <a:t>Insert title here</a:t>
            </a:r>
          </a:p>
        </p:txBody>
      </p:sp>
      <p:sp>
        <p:nvSpPr>
          <p:cNvPr id="26" name="TextBox 25">
            <a:extLst>
              <a:ext uri="{FF2B5EF4-FFF2-40B4-BE49-F238E27FC236}">
                <a16:creationId xmlns:a16="http://schemas.microsoft.com/office/drawing/2014/main" id="{32C86A7C-2B52-175D-29AC-82D977D71951}"/>
              </a:ext>
            </a:extLst>
          </p:cNvPr>
          <p:cNvSpPr txBox="1"/>
          <p:nvPr/>
        </p:nvSpPr>
        <p:spPr>
          <a:xfrm>
            <a:off x="1422500" y="4428216"/>
            <a:ext cx="3349809" cy="481927"/>
          </a:xfrm>
          <a:prstGeom prst="rect">
            <a:avLst/>
          </a:prstGeom>
          <a:noFill/>
        </p:spPr>
        <p:txBody>
          <a:bodyPr wrap="square" rtlCol="0">
            <a:spAutoFit/>
          </a:bodyPr>
          <a:lstStyle>
            <a:defPPr>
              <a:defRPr lang="en-US"/>
            </a:defPPr>
            <a:lvl1pPr>
              <a:defRPr sz="1200"/>
            </a:lvl1pPr>
          </a:lstStyle>
          <a:p>
            <a:pPr>
              <a:lnSpc>
                <a:spcPct val="110000"/>
              </a:lnSpc>
            </a:pPr>
            <a:r>
              <a:rPr lang="id-ID" dirty="0">
                <a:latin typeface="Century Gothic" panose="020B0502020202020204" pitchFamily="34" charset="0"/>
              </a:rPr>
              <a:t>Lorem ipsum dolor sit amet, consectetur</a:t>
            </a:r>
            <a:r>
              <a:rPr lang="en-US" dirty="0">
                <a:latin typeface="Century Gothic" panose="020B0502020202020204" pitchFamily="34" charset="0"/>
              </a:rPr>
              <a:t> </a:t>
            </a:r>
            <a:r>
              <a:rPr lang="id-ID" dirty="0">
                <a:latin typeface="Century Gothic" panose="020B0502020202020204" pitchFamily="34" charset="0"/>
              </a:rPr>
              <a:t>sed libero</a:t>
            </a:r>
            <a:r>
              <a:rPr lang="en-US" dirty="0">
                <a:latin typeface="Century Gothic" panose="020B0502020202020204" pitchFamily="34" charset="0"/>
              </a:rPr>
              <a:t>.</a:t>
            </a:r>
            <a:endParaRPr lang="id-ID" dirty="0">
              <a:latin typeface="Century Gothic" panose="020B0502020202020204" pitchFamily="34" charset="0"/>
            </a:endParaRPr>
          </a:p>
        </p:txBody>
      </p:sp>
      <p:sp>
        <p:nvSpPr>
          <p:cNvPr id="27" name="Freeform 5">
            <a:extLst>
              <a:ext uri="{FF2B5EF4-FFF2-40B4-BE49-F238E27FC236}">
                <a16:creationId xmlns:a16="http://schemas.microsoft.com/office/drawing/2014/main" id="{858EDA56-A2A8-5AA4-5CD8-48130AC3BE53}"/>
              </a:ext>
            </a:extLst>
          </p:cNvPr>
          <p:cNvSpPr>
            <a:spLocks noEditPoints="1"/>
          </p:cNvSpPr>
          <p:nvPr/>
        </p:nvSpPr>
        <p:spPr bwMode="auto">
          <a:xfrm>
            <a:off x="985477" y="4993513"/>
            <a:ext cx="334112" cy="334112"/>
          </a:xfrm>
          <a:custGeom>
            <a:avLst/>
            <a:gdLst>
              <a:gd name="T0" fmla="*/ 163 w 327"/>
              <a:gd name="T1" fmla="*/ 0 h 327"/>
              <a:gd name="T2" fmla="*/ 0 w 327"/>
              <a:gd name="T3" fmla="*/ 164 h 327"/>
              <a:gd name="T4" fmla="*/ 163 w 327"/>
              <a:gd name="T5" fmla="*/ 327 h 327"/>
              <a:gd name="T6" fmla="*/ 327 w 327"/>
              <a:gd name="T7" fmla="*/ 164 h 327"/>
              <a:gd name="T8" fmla="*/ 163 w 327"/>
              <a:gd name="T9" fmla="*/ 0 h 327"/>
              <a:gd name="T10" fmla="*/ 149 w 327"/>
              <a:gd name="T11" fmla="*/ 214 h 327"/>
              <a:gd name="T12" fmla="*/ 102 w 327"/>
              <a:gd name="T13" fmla="*/ 167 h 327"/>
              <a:gd name="T14" fmla="*/ 119 w 327"/>
              <a:gd name="T15" fmla="*/ 150 h 327"/>
              <a:gd name="T16" fmla="*/ 147 w 327"/>
              <a:gd name="T17" fmla="*/ 176 h 327"/>
              <a:gd name="T18" fmla="*/ 205 w 327"/>
              <a:gd name="T19" fmla="*/ 113 h 327"/>
              <a:gd name="T20" fmla="*/ 225 w 327"/>
              <a:gd name="T21" fmla="*/ 130 h 327"/>
              <a:gd name="T22" fmla="*/ 149 w 327"/>
              <a:gd name="T23" fmla="*/ 214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327">
                <a:moveTo>
                  <a:pt x="163" y="0"/>
                </a:moveTo>
                <a:cubicBezTo>
                  <a:pt x="73" y="0"/>
                  <a:pt x="0" y="73"/>
                  <a:pt x="0" y="164"/>
                </a:cubicBezTo>
                <a:cubicBezTo>
                  <a:pt x="0" y="254"/>
                  <a:pt x="73" y="327"/>
                  <a:pt x="163" y="327"/>
                </a:cubicBezTo>
                <a:cubicBezTo>
                  <a:pt x="254" y="327"/>
                  <a:pt x="327" y="254"/>
                  <a:pt x="327" y="164"/>
                </a:cubicBezTo>
                <a:cubicBezTo>
                  <a:pt x="327" y="73"/>
                  <a:pt x="254" y="0"/>
                  <a:pt x="163" y="0"/>
                </a:cubicBezTo>
                <a:close/>
                <a:moveTo>
                  <a:pt x="149" y="214"/>
                </a:moveTo>
                <a:cubicBezTo>
                  <a:pt x="102" y="167"/>
                  <a:pt x="102" y="167"/>
                  <a:pt x="102" y="167"/>
                </a:cubicBezTo>
                <a:cubicBezTo>
                  <a:pt x="119" y="150"/>
                  <a:pt x="119" y="150"/>
                  <a:pt x="119" y="150"/>
                </a:cubicBezTo>
                <a:cubicBezTo>
                  <a:pt x="147" y="176"/>
                  <a:pt x="147" y="176"/>
                  <a:pt x="147" y="176"/>
                </a:cubicBezTo>
                <a:cubicBezTo>
                  <a:pt x="205" y="113"/>
                  <a:pt x="205" y="113"/>
                  <a:pt x="205" y="113"/>
                </a:cubicBezTo>
                <a:cubicBezTo>
                  <a:pt x="225" y="130"/>
                  <a:pt x="225" y="130"/>
                  <a:pt x="225" y="130"/>
                </a:cubicBezTo>
                <a:lnTo>
                  <a:pt x="149" y="214"/>
                </a:lnTo>
                <a:close/>
              </a:path>
            </a:pathLst>
          </a:custGeom>
          <a:solidFill>
            <a:srgbClr val="63357A"/>
          </a:solidFill>
          <a:ln>
            <a:noFill/>
          </a:ln>
        </p:spPr>
        <p:txBody>
          <a:bodyPr vert="horz" wrap="square" lIns="243836" tIns="121918" rIns="243836" bIns="121918" numCol="1" anchor="t" anchorCtr="0" compatLnSpc="1">
            <a:prstTxWarp prst="textNoShape">
              <a:avLst/>
            </a:prstTxWarp>
          </a:bodyPr>
          <a:lstStyle/>
          <a:p>
            <a:endParaRPr lang="en-ID" dirty="0"/>
          </a:p>
        </p:txBody>
      </p:sp>
      <p:sp>
        <p:nvSpPr>
          <p:cNvPr id="28" name="TextBox 27">
            <a:extLst>
              <a:ext uri="{FF2B5EF4-FFF2-40B4-BE49-F238E27FC236}">
                <a16:creationId xmlns:a16="http://schemas.microsoft.com/office/drawing/2014/main" id="{0561F1BE-FDEC-A981-7D2C-8311C474621D}"/>
              </a:ext>
            </a:extLst>
          </p:cNvPr>
          <p:cNvSpPr txBox="1"/>
          <p:nvPr/>
        </p:nvSpPr>
        <p:spPr>
          <a:xfrm>
            <a:off x="1422500" y="4980082"/>
            <a:ext cx="1178528" cy="261610"/>
          </a:xfrm>
          <a:prstGeom prst="rect">
            <a:avLst/>
          </a:prstGeom>
          <a:noFill/>
        </p:spPr>
        <p:txBody>
          <a:bodyPr wrap="square" rtlCol="0">
            <a:spAutoFit/>
          </a:bodyPr>
          <a:lstStyle/>
          <a:p>
            <a:r>
              <a:rPr lang="en-US" sz="1100" b="1" dirty="0">
                <a:latin typeface="Century Gothic" panose="020B0502020202020204" pitchFamily="34" charset="0"/>
              </a:rPr>
              <a:t>Insert title here</a:t>
            </a:r>
          </a:p>
        </p:txBody>
      </p:sp>
      <p:sp>
        <p:nvSpPr>
          <p:cNvPr id="29" name="TextBox 28">
            <a:extLst>
              <a:ext uri="{FF2B5EF4-FFF2-40B4-BE49-F238E27FC236}">
                <a16:creationId xmlns:a16="http://schemas.microsoft.com/office/drawing/2014/main" id="{C7B7B03F-57DD-84EC-ED0F-5F7E54138B97}"/>
              </a:ext>
            </a:extLst>
          </p:cNvPr>
          <p:cNvSpPr txBox="1"/>
          <p:nvPr/>
        </p:nvSpPr>
        <p:spPr>
          <a:xfrm>
            <a:off x="1422500" y="5243815"/>
            <a:ext cx="3349809" cy="481927"/>
          </a:xfrm>
          <a:prstGeom prst="rect">
            <a:avLst/>
          </a:prstGeom>
          <a:noFill/>
        </p:spPr>
        <p:txBody>
          <a:bodyPr wrap="square" rtlCol="0">
            <a:spAutoFit/>
          </a:bodyPr>
          <a:lstStyle>
            <a:defPPr>
              <a:defRPr lang="en-US"/>
            </a:defPPr>
            <a:lvl1pPr>
              <a:defRPr sz="1200"/>
            </a:lvl1pPr>
          </a:lstStyle>
          <a:p>
            <a:pPr>
              <a:lnSpc>
                <a:spcPct val="110000"/>
              </a:lnSpc>
            </a:pPr>
            <a:r>
              <a:rPr lang="id-ID" dirty="0">
                <a:latin typeface="Century Gothic" panose="020B0502020202020204" pitchFamily="34" charset="0"/>
              </a:rPr>
              <a:t>Lorem ipsum dolor sit amet, consectetur</a:t>
            </a:r>
            <a:r>
              <a:rPr lang="en-US" dirty="0">
                <a:latin typeface="Century Gothic" panose="020B0502020202020204" pitchFamily="34" charset="0"/>
              </a:rPr>
              <a:t> </a:t>
            </a:r>
            <a:r>
              <a:rPr lang="id-ID" dirty="0">
                <a:latin typeface="Century Gothic" panose="020B0502020202020204" pitchFamily="34" charset="0"/>
              </a:rPr>
              <a:t>sed libero</a:t>
            </a:r>
            <a:r>
              <a:rPr lang="en-US" dirty="0">
                <a:latin typeface="Century Gothic" panose="020B0502020202020204" pitchFamily="34" charset="0"/>
              </a:rPr>
              <a:t>.</a:t>
            </a:r>
            <a:endParaRPr lang="id-ID" dirty="0">
              <a:latin typeface="Century Gothic" panose="020B0502020202020204" pitchFamily="34" charset="0"/>
            </a:endParaRPr>
          </a:p>
        </p:txBody>
      </p:sp>
      <p:sp>
        <p:nvSpPr>
          <p:cNvPr id="30" name="Freeform 5">
            <a:extLst>
              <a:ext uri="{FF2B5EF4-FFF2-40B4-BE49-F238E27FC236}">
                <a16:creationId xmlns:a16="http://schemas.microsoft.com/office/drawing/2014/main" id="{A92C9D39-B6CA-C44D-FEFF-53C859193EA3}"/>
              </a:ext>
            </a:extLst>
          </p:cNvPr>
          <p:cNvSpPr>
            <a:spLocks noEditPoints="1"/>
          </p:cNvSpPr>
          <p:nvPr/>
        </p:nvSpPr>
        <p:spPr bwMode="auto">
          <a:xfrm>
            <a:off x="985477" y="5796037"/>
            <a:ext cx="334112" cy="334112"/>
          </a:xfrm>
          <a:custGeom>
            <a:avLst/>
            <a:gdLst>
              <a:gd name="T0" fmla="*/ 163 w 327"/>
              <a:gd name="T1" fmla="*/ 0 h 327"/>
              <a:gd name="T2" fmla="*/ 0 w 327"/>
              <a:gd name="T3" fmla="*/ 164 h 327"/>
              <a:gd name="T4" fmla="*/ 163 w 327"/>
              <a:gd name="T5" fmla="*/ 327 h 327"/>
              <a:gd name="T6" fmla="*/ 327 w 327"/>
              <a:gd name="T7" fmla="*/ 164 h 327"/>
              <a:gd name="T8" fmla="*/ 163 w 327"/>
              <a:gd name="T9" fmla="*/ 0 h 327"/>
              <a:gd name="T10" fmla="*/ 149 w 327"/>
              <a:gd name="T11" fmla="*/ 214 h 327"/>
              <a:gd name="T12" fmla="*/ 102 w 327"/>
              <a:gd name="T13" fmla="*/ 167 h 327"/>
              <a:gd name="T14" fmla="*/ 119 w 327"/>
              <a:gd name="T15" fmla="*/ 150 h 327"/>
              <a:gd name="T16" fmla="*/ 147 w 327"/>
              <a:gd name="T17" fmla="*/ 176 h 327"/>
              <a:gd name="T18" fmla="*/ 205 w 327"/>
              <a:gd name="T19" fmla="*/ 113 h 327"/>
              <a:gd name="T20" fmla="*/ 225 w 327"/>
              <a:gd name="T21" fmla="*/ 130 h 327"/>
              <a:gd name="T22" fmla="*/ 149 w 327"/>
              <a:gd name="T23" fmla="*/ 214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7" h="327">
                <a:moveTo>
                  <a:pt x="163" y="0"/>
                </a:moveTo>
                <a:cubicBezTo>
                  <a:pt x="73" y="0"/>
                  <a:pt x="0" y="73"/>
                  <a:pt x="0" y="164"/>
                </a:cubicBezTo>
                <a:cubicBezTo>
                  <a:pt x="0" y="254"/>
                  <a:pt x="73" y="327"/>
                  <a:pt x="163" y="327"/>
                </a:cubicBezTo>
                <a:cubicBezTo>
                  <a:pt x="254" y="327"/>
                  <a:pt x="327" y="254"/>
                  <a:pt x="327" y="164"/>
                </a:cubicBezTo>
                <a:cubicBezTo>
                  <a:pt x="327" y="73"/>
                  <a:pt x="254" y="0"/>
                  <a:pt x="163" y="0"/>
                </a:cubicBezTo>
                <a:close/>
                <a:moveTo>
                  <a:pt x="149" y="214"/>
                </a:moveTo>
                <a:cubicBezTo>
                  <a:pt x="102" y="167"/>
                  <a:pt x="102" y="167"/>
                  <a:pt x="102" y="167"/>
                </a:cubicBezTo>
                <a:cubicBezTo>
                  <a:pt x="119" y="150"/>
                  <a:pt x="119" y="150"/>
                  <a:pt x="119" y="150"/>
                </a:cubicBezTo>
                <a:cubicBezTo>
                  <a:pt x="147" y="176"/>
                  <a:pt x="147" y="176"/>
                  <a:pt x="147" y="176"/>
                </a:cubicBezTo>
                <a:cubicBezTo>
                  <a:pt x="205" y="113"/>
                  <a:pt x="205" y="113"/>
                  <a:pt x="205" y="113"/>
                </a:cubicBezTo>
                <a:cubicBezTo>
                  <a:pt x="225" y="130"/>
                  <a:pt x="225" y="130"/>
                  <a:pt x="225" y="130"/>
                </a:cubicBezTo>
                <a:lnTo>
                  <a:pt x="149" y="214"/>
                </a:lnTo>
                <a:close/>
              </a:path>
            </a:pathLst>
          </a:custGeom>
          <a:solidFill>
            <a:srgbClr val="7DD1CE"/>
          </a:solidFill>
          <a:ln>
            <a:noFill/>
          </a:ln>
        </p:spPr>
        <p:txBody>
          <a:bodyPr vert="horz" wrap="square" lIns="243836" tIns="121918" rIns="243836" bIns="121918" numCol="1" anchor="t" anchorCtr="0" compatLnSpc="1">
            <a:prstTxWarp prst="textNoShape">
              <a:avLst/>
            </a:prstTxWarp>
          </a:bodyPr>
          <a:lstStyle/>
          <a:p>
            <a:endParaRPr lang="en-ID" dirty="0"/>
          </a:p>
        </p:txBody>
      </p:sp>
      <p:sp>
        <p:nvSpPr>
          <p:cNvPr id="31" name="TextBox 30">
            <a:extLst>
              <a:ext uri="{FF2B5EF4-FFF2-40B4-BE49-F238E27FC236}">
                <a16:creationId xmlns:a16="http://schemas.microsoft.com/office/drawing/2014/main" id="{4DC8A5CE-C23D-A46E-1B7B-C4294DFEFEB8}"/>
              </a:ext>
            </a:extLst>
          </p:cNvPr>
          <p:cNvSpPr txBox="1"/>
          <p:nvPr/>
        </p:nvSpPr>
        <p:spPr>
          <a:xfrm>
            <a:off x="1422500" y="5848687"/>
            <a:ext cx="1178528" cy="261610"/>
          </a:xfrm>
          <a:prstGeom prst="rect">
            <a:avLst/>
          </a:prstGeom>
          <a:noFill/>
        </p:spPr>
        <p:txBody>
          <a:bodyPr wrap="square" rtlCol="0">
            <a:spAutoFit/>
          </a:bodyPr>
          <a:lstStyle/>
          <a:p>
            <a:r>
              <a:rPr lang="en-US" sz="1100" b="1" dirty="0">
                <a:latin typeface="Century Gothic" panose="020B0502020202020204" pitchFamily="34" charset="0"/>
              </a:rPr>
              <a:t>Insert title here</a:t>
            </a:r>
          </a:p>
        </p:txBody>
      </p:sp>
      <p:sp>
        <p:nvSpPr>
          <p:cNvPr id="32" name="TextBox 31">
            <a:extLst>
              <a:ext uri="{FF2B5EF4-FFF2-40B4-BE49-F238E27FC236}">
                <a16:creationId xmlns:a16="http://schemas.microsoft.com/office/drawing/2014/main" id="{58EC9B58-F067-EFD7-06B1-D88C855F3CE6}"/>
              </a:ext>
            </a:extLst>
          </p:cNvPr>
          <p:cNvSpPr txBox="1"/>
          <p:nvPr/>
        </p:nvSpPr>
        <p:spPr>
          <a:xfrm>
            <a:off x="1422500" y="6125671"/>
            <a:ext cx="3349809" cy="481927"/>
          </a:xfrm>
          <a:prstGeom prst="rect">
            <a:avLst/>
          </a:prstGeom>
          <a:noFill/>
        </p:spPr>
        <p:txBody>
          <a:bodyPr wrap="square" rtlCol="0">
            <a:spAutoFit/>
          </a:bodyPr>
          <a:lstStyle>
            <a:defPPr>
              <a:defRPr lang="en-US"/>
            </a:defPPr>
            <a:lvl1pPr>
              <a:defRPr sz="1200"/>
            </a:lvl1pPr>
          </a:lstStyle>
          <a:p>
            <a:pPr>
              <a:lnSpc>
                <a:spcPct val="110000"/>
              </a:lnSpc>
            </a:pPr>
            <a:r>
              <a:rPr lang="id-ID" dirty="0">
                <a:latin typeface="Century Gothic" panose="020B0502020202020204" pitchFamily="34" charset="0"/>
              </a:rPr>
              <a:t>Lorem ipsum dolor sit amet, consectetur</a:t>
            </a:r>
            <a:r>
              <a:rPr lang="en-US" dirty="0">
                <a:latin typeface="Century Gothic" panose="020B0502020202020204" pitchFamily="34" charset="0"/>
              </a:rPr>
              <a:t> </a:t>
            </a:r>
            <a:r>
              <a:rPr lang="id-ID" dirty="0">
                <a:latin typeface="Century Gothic" panose="020B0502020202020204" pitchFamily="34" charset="0"/>
              </a:rPr>
              <a:t>sed libero</a:t>
            </a:r>
            <a:r>
              <a:rPr lang="en-US" dirty="0">
                <a:latin typeface="Century Gothic" panose="020B0502020202020204" pitchFamily="34" charset="0"/>
              </a:rPr>
              <a:t>.</a:t>
            </a:r>
            <a:endParaRPr lang="id-ID" dirty="0">
              <a:latin typeface="Century Gothic" panose="020B0502020202020204" pitchFamily="34" charset="0"/>
            </a:endParaRPr>
          </a:p>
        </p:txBody>
      </p:sp>
      <p:sp>
        <p:nvSpPr>
          <p:cNvPr id="36" name="TextBox 35">
            <a:extLst>
              <a:ext uri="{FF2B5EF4-FFF2-40B4-BE49-F238E27FC236}">
                <a16:creationId xmlns:a16="http://schemas.microsoft.com/office/drawing/2014/main" id="{B5E2A3A7-C570-5BFD-1523-8CF871182211}"/>
              </a:ext>
            </a:extLst>
          </p:cNvPr>
          <p:cNvSpPr txBox="1"/>
          <p:nvPr/>
        </p:nvSpPr>
        <p:spPr>
          <a:xfrm>
            <a:off x="460979" y="1374849"/>
            <a:ext cx="4363695" cy="584775"/>
          </a:xfrm>
          <a:prstGeom prst="rect">
            <a:avLst/>
          </a:prstGeom>
          <a:noFill/>
        </p:spPr>
        <p:txBody>
          <a:bodyPr wrap="none" rtlCol="0">
            <a:spAutoFit/>
          </a:bodyPr>
          <a:lstStyle/>
          <a:p>
            <a:r>
              <a:rPr lang="en-US" sz="3200" b="1" dirty="0">
                <a:solidFill>
                  <a:srgbClr val="419CCC"/>
                </a:solidFill>
                <a:latin typeface="Century Gothic" panose="020B0502020202020204" pitchFamily="34" charset="0"/>
              </a:rPr>
              <a:t>CLUSTERED DIAGRAM</a:t>
            </a:r>
          </a:p>
        </p:txBody>
      </p:sp>
    </p:spTree>
    <p:extLst>
      <p:ext uri="{BB962C8B-B14F-4D97-AF65-F5344CB8AC3E}">
        <p14:creationId xmlns:p14="http://schemas.microsoft.com/office/powerpoint/2010/main" val="210398303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ounded Rectangle 23">
            <a:extLst>
              <a:ext uri="{FF2B5EF4-FFF2-40B4-BE49-F238E27FC236}">
                <a16:creationId xmlns:a16="http://schemas.microsoft.com/office/drawing/2014/main" id="{14146D47-899B-B466-5CCC-F9B58BAF5CD6}"/>
              </a:ext>
            </a:extLst>
          </p:cNvPr>
          <p:cNvSpPr/>
          <p:nvPr/>
        </p:nvSpPr>
        <p:spPr>
          <a:xfrm>
            <a:off x="8289176" y="1394906"/>
            <a:ext cx="1853299" cy="884741"/>
          </a:xfrm>
          <a:prstGeom prst="roundRect">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ounded Rectangle 24">
            <a:extLst>
              <a:ext uri="{FF2B5EF4-FFF2-40B4-BE49-F238E27FC236}">
                <a16:creationId xmlns:a16="http://schemas.microsoft.com/office/drawing/2014/main" id="{6CF2A69A-538E-C137-DC29-98D65A7CA18C}"/>
              </a:ext>
            </a:extLst>
          </p:cNvPr>
          <p:cNvSpPr/>
          <p:nvPr/>
        </p:nvSpPr>
        <p:spPr>
          <a:xfrm>
            <a:off x="8889251" y="3766631"/>
            <a:ext cx="1853299" cy="884741"/>
          </a:xfrm>
          <a:prstGeom prst="roundRec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le 25">
            <a:extLst>
              <a:ext uri="{FF2B5EF4-FFF2-40B4-BE49-F238E27FC236}">
                <a16:creationId xmlns:a16="http://schemas.microsoft.com/office/drawing/2014/main" id="{FC47A20F-E63C-3191-FBA7-BF8E780D18AA}"/>
              </a:ext>
            </a:extLst>
          </p:cNvPr>
          <p:cNvSpPr/>
          <p:nvPr/>
        </p:nvSpPr>
        <p:spPr>
          <a:xfrm>
            <a:off x="1459751" y="2823656"/>
            <a:ext cx="1853299" cy="884741"/>
          </a:xfrm>
          <a:prstGeom prst="roundRec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Oval 33">
            <a:extLst>
              <a:ext uri="{FF2B5EF4-FFF2-40B4-BE49-F238E27FC236}">
                <a16:creationId xmlns:a16="http://schemas.microsoft.com/office/drawing/2014/main" id="{9153B921-A620-AE9B-941D-F5A68D988206}"/>
              </a:ext>
            </a:extLst>
          </p:cNvPr>
          <p:cNvSpPr>
            <a:spLocks noChangeArrowheads="1"/>
          </p:cNvSpPr>
          <p:nvPr/>
        </p:nvSpPr>
        <p:spPr bwMode="auto">
          <a:xfrm>
            <a:off x="4586008" y="1903567"/>
            <a:ext cx="3380391" cy="3377905"/>
          </a:xfrm>
          <a:prstGeom prst="ellipse">
            <a:avLst/>
          </a:prstGeom>
          <a:noFill/>
          <a:ln w="50800" cap="flat">
            <a:solidFill>
              <a:srgbClr val="7DD1C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endParaRPr lang="en-AU" sz="4800">
              <a:latin typeface="+mj-lt"/>
            </a:endParaRPr>
          </a:p>
        </p:txBody>
      </p:sp>
      <p:sp>
        <p:nvSpPr>
          <p:cNvPr id="3" name="Freeform 2">
            <a:extLst>
              <a:ext uri="{FF2B5EF4-FFF2-40B4-BE49-F238E27FC236}">
                <a16:creationId xmlns:a16="http://schemas.microsoft.com/office/drawing/2014/main" id="{012B24DE-13EA-5F2B-8297-0F682A073ECC}"/>
              </a:ext>
            </a:extLst>
          </p:cNvPr>
          <p:cNvSpPr>
            <a:spLocks/>
          </p:cNvSpPr>
          <p:nvPr/>
        </p:nvSpPr>
        <p:spPr bwMode="auto">
          <a:xfrm>
            <a:off x="5981383" y="1897631"/>
            <a:ext cx="1451580" cy="1096142"/>
          </a:xfrm>
          <a:custGeom>
            <a:avLst/>
            <a:gdLst>
              <a:gd name="connsiteX0" fmla="*/ 1412362 w 1412362"/>
              <a:gd name="connsiteY0" fmla="*/ 495779 h 1066527"/>
              <a:gd name="connsiteX1" fmla="*/ 856123 w 1412362"/>
              <a:gd name="connsiteY1" fmla="*/ 1052016 h 1066527"/>
              <a:gd name="connsiteX2" fmla="*/ 1412362 w 1412362"/>
              <a:gd name="connsiteY2" fmla="*/ 495779 h 1066527"/>
              <a:gd name="connsiteX3" fmla="*/ 1301093 w 1412362"/>
              <a:gd name="connsiteY3" fmla="*/ 348254 h 1066527"/>
              <a:gd name="connsiteX4" fmla="*/ 1402689 w 1412362"/>
              <a:gd name="connsiteY4" fmla="*/ 432757 h 1066527"/>
              <a:gd name="connsiteX5" fmla="*/ 773287 w 1412362"/>
              <a:gd name="connsiteY5" fmla="*/ 1064042 h 1066527"/>
              <a:gd name="connsiteX6" fmla="*/ 713816 w 1412362"/>
              <a:gd name="connsiteY6" fmla="*/ 1066527 h 1066527"/>
              <a:gd name="connsiteX7" fmla="*/ 597352 w 1412362"/>
              <a:gd name="connsiteY7" fmla="*/ 1056586 h 1066527"/>
              <a:gd name="connsiteX8" fmla="*/ 1301093 w 1412362"/>
              <a:gd name="connsiteY8" fmla="*/ 348254 h 1066527"/>
              <a:gd name="connsiteX9" fmla="*/ 1150768 w 1412362"/>
              <a:gd name="connsiteY9" fmla="*/ 244263 h 1066527"/>
              <a:gd name="connsiteX10" fmla="*/ 1262420 w 1412362"/>
              <a:gd name="connsiteY10" fmla="*/ 318844 h 1066527"/>
              <a:gd name="connsiteX11" fmla="*/ 535442 w 1412362"/>
              <a:gd name="connsiteY11" fmla="*/ 1044763 h 1066527"/>
              <a:gd name="connsiteX12" fmla="*/ 401459 w 1412362"/>
              <a:gd name="connsiteY12" fmla="*/ 995043 h 1066527"/>
              <a:gd name="connsiteX13" fmla="*/ 1150768 w 1412362"/>
              <a:gd name="connsiteY13" fmla="*/ 244263 h 1066527"/>
              <a:gd name="connsiteX14" fmla="*/ 983635 w 1412362"/>
              <a:gd name="connsiteY14" fmla="*/ 152362 h 1066527"/>
              <a:gd name="connsiteX15" fmla="*/ 1105220 w 1412362"/>
              <a:gd name="connsiteY15" fmla="*/ 216967 h 1066527"/>
              <a:gd name="connsiteX16" fmla="*/ 353376 w 1412362"/>
              <a:gd name="connsiteY16" fmla="*/ 967372 h 1066527"/>
              <a:gd name="connsiteX17" fmla="*/ 246678 w 1412362"/>
              <a:gd name="connsiteY17" fmla="*/ 890344 h 1066527"/>
              <a:gd name="connsiteX18" fmla="*/ 983635 w 1412362"/>
              <a:gd name="connsiteY18" fmla="*/ 152362 h 1066527"/>
              <a:gd name="connsiteX19" fmla="*/ 797234 w 1412362"/>
              <a:gd name="connsiteY19" fmla="*/ 82227 h 1066527"/>
              <a:gd name="connsiteX20" fmla="*/ 933511 w 1412362"/>
              <a:gd name="connsiteY20" fmla="*/ 131836 h 1066527"/>
              <a:gd name="connsiteX21" fmla="*/ 210000 w 1412362"/>
              <a:gd name="connsiteY21" fmla="*/ 856124 h 1066527"/>
              <a:gd name="connsiteX22" fmla="*/ 125756 w 1412362"/>
              <a:gd name="connsiteY22" fmla="*/ 756907 h 1066527"/>
              <a:gd name="connsiteX23" fmla="*/ 797234 w 1412362"/>
              <a:gd name="connsiteY23" fmla="*/ 82227 h 1066527"/>
              <a:gd name="connsiteX24" fmla="*/ 593777 w 1412362"/>
              <a:gd name="connsiteY24" fmla="*/ 29022 h 1066527"/>
              <a:gd name="connsiteX25" fmla="*/ 742459 w 1412362"/>
              <a:gd name="connsiteY25" fmla="*/ 63742 h 1066527"/>
              <a:gd name="connsiteX26" fmla="*/ 98168 w 1412362"/>
              <a:gd name="connsiteY26" fmla="*/ 711018 h 1066527"/>
              <a:gd name="connsiteX27" fmla="*/ 38695 w 1412362"/>
              <a:gd name="connsiteY27" fmla="*/ 584539 h 1066527"/>
              <a:gd name="connsiteX28" fmla="*/ 593777 w 1412362"/>
              <a:gd name="connsiteY28" fmla="*/ 29022 h 1066527"/>
              <a:gd name="connsiteX29" fmla="*/ 362991 w 1412362"/>
              <a:gd name="connsiteY29" fmla="*/ 2421 h 1066527"/>
              <a:gd name="connsiteX30" fmla="*/ 532055 w 1412362"/>
              <a:gd name="connsiteY30" fmla="*/ 17274 h 1066527"/>
              <a:gd name="connsiteX31" fmla="*/ 19890 w 1412362"/>
              <a:gd name="connsiteY31" fmla="*/ 527220 h 1066527"/>
              <a:gd name="connsiteX32" fmla="*/ 0 w 1412362"/>
              <a:gd name="connsiteY32" fmla="*/ 363839 h 1066527"/>
              <a:gd name="connsiteX33" fmla="*/ 362991 w 1412362"/>
              <a:gd name="connsiteY33" fmla="*/ 2421 h 1066527"/>
              <a:gd name="connsiteX34" fmla="*/ 287731 w 1412362"/>
              <a:gd name="connsiteY34" fmla="*/ 0 h 1066527"/>
              <a:gd name="connsiteX35" fmla="*/ 290212 w 1412362"/>
              <a:gd name="connsiteY35" fmla="*/ 0 h 1066527"/>
              <a:gd name="connsiteX36" fmla="*/ 2418 w 1412362"/>
              <a:gd name="connsiteY36" fmla="*/ 290211 h 1066527"/>
              <a:gd name="connsiteX37" fmla="*/ 74366 w 1412362"/>
              <a:gd name="connsiteY37" fmla="*/ 32246 h 1066527"/>
              <a:gd name="connsiteX38" fmla="*/ 94214 w 1412362"/>
              <a:gd name="connsiteY38" fmla="*/ 12402 h 1066527"/>
              <a:gd name="connsiteX39" fmla="*/ 287731 w 1412362"/>
              <a:gd name="connsiteY39" fmla="*/ 0 h 1066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12362" h="1066527">
                <a:moveTo>
                  <a:pt x="1412362" y="495779"/>
                </a:moveTo>
                <a:cubicBezTo>
                  <a:pt x="1355248" y="773898"/>
                  <a:pt x="1136726" y="994903"/>
                  <a:pt x="856123" y="1052016"/>
                </a:cubicBezTo>
                <a:cubicBezTo>
                  <a:pt x="856123" y="1052016"/>
                  <a:pt x="856123" y="1052016"/>
                  <a:pt x="1412362" y="495779"/>
                </a:cubicBezTo>
                <a:close/>
                <a:moveTo>
                  <a:pt x="1301093" y="348254"/>
                </a:moveTo>
                <a:cubicBezTo>
                  <a:pt x="1335784" y="375593"/>
                  <a:pt x="1370476" y="402932"/>
                  <a:pt x="1402689" y="432757"/>
                </a:cubicBezTo>
                <a:cubicBezTo>
                  <a:pt x="1402689" y="432757"/>
                  <a:pt x="1402689" y="432757"/>
                  <a:pt x="773287" y="1064042"/>
                </a:cubicBezTo>
                <a:cubicBezTo>
                  <a:pt x="753464" y="1064042"/>
                  <a:pt x="733640" y="1066527"/>
                  <a:pt x="713816" y="1066527"/>
                </a:cubicBezTo>
                <a:cubicBezTo>
                  <a:pt x="674169" y="1066527"/>
                  <a:pt x="634522" y="1061556"/>
                  <a:pt x="597352" y="1056586"/>
                </a:cubicBezTo>
                <a:cubicBezTo>
                  <a:pt x="597352" y="1056586"/>
                  <a:pt x="597352" y="1056586"/>
                  <a:pt x="1301093" y="348254"/>
                </a:cubicBezTo>
                <a:close/>
                <a:moveTo>
                  <a:pt x="1150768" y="244263"/>
                </a:moveTo>
                <a:cubicBezTo>
                  <a:pt x="1187986" y="266637"/>
                  <a:pt x="1225203" y="291498"/>
                  <a:pt x="1262420" y="318844"/>
                </a:cubicBezTo>
                <a:lnTo>
                  <a:pt x="535442" y="1044763"/>
                </a:lnTo>
                <a:cubicBezTo>
                  <a:pt x="490781" y="1032333"/>
                  <a:pt x="443639" y="1014931"/>
                  <a:pt x="401459" y="995043"/>
                </a:cubicBezTo>
                <a:cubicBezTo>
                  <a:pt x="401459" y="995043"/>
                  <a:pt x="401459" y="995043"/>
                  <a:pt x="1150768" y="244263"/>
                </a:cubicBezTo>
                <a:close/>
                <a:moveTo>
                  <a:pt x="983635" y="152362"/>
                </a:moveTo>
                <a:cubicBezTo>
                  <a:pt x="1025817" y="172240"/>
                  <a:pt x="1065519" y="194603"/>
                  <a:pt x="1105220" y="216967"/>
                </a:cubicBezTo>
                <a:lnTo>
                  <a:pt x="353376" y="967372"/>
                </a:lnTo>
                <a:cubicBezTo>
                  <a:pt x="316156" y="945009"/>
                  <a:pt x="278936" y="920161"/>
                  <a:pt x="246678" y="890344"/>
                </a:cubicBezTo>
                <a:cubicBezTo>
                  <a:pt x="246678" y="890344"/>
                  <a:pt x="246678" y="890344"/>
                  <a:pt x="983635" y="152362"/>
                </a:cubicBezTo>
                <a:close/>
                <a:moveTo>
                  <a:pt x="797234" y="82227"/>
                </a:moveTo>
                <a:cubicBezTo>
                  <a:pt x="844311" y="97110"/>
                  <a:pt x="888911" y="114473"/>
                  <a:pt x="933511" y="131836"/>
                </a:cubicBezTo>
                <a:lnTo>
                  <a:pt x="210000" y="856124"/>
                </a:lnTo>
                <a:cubicBezTo>
                  <a:pt x="177789" y="826359"/>
                  <a:pt x="150534" y="791633"/>
                  <a:pt x="125756" y="756907"/>
                </a:cubicBezTo>
                <a:cubicBezTo>
                  <a:pt x="125756" y="756907"/>
                  <a:pt x="125756" y="756907"/>
                  <a:pt x="797234" y="82227"/>
                </a:cubicBezTo>
                <a:close/>
                <a:moveTo>
                  <a:pt x="593777" y="29022"/>
                </a:moveTo>
                <a:cubicBezTo>
                  <a:pt x="643338" y="38942"/>
                  <a:pt x="692898" y="48862"/>
                  <a:pt x="742459" y="63742"/>
                </a:cubicBezTo>
                <a:lnTo>
                  <a:pt x="98168" y="711018"/>
                </a:lnTo>
                <a:cubicBezTo>
                  <a:pt x="73387" y="668858"/>
                  <a:pt x="53563" y="626699"/>
                  <a:pt x="38695" y="584539"/>
                </a:cubicBezTo>
                <a:cubicBezTo>
                  <a:pt x="38695" y="584539"/>
                  <a:pt x="38695" y="584539"/>
                  <a:pt x="593777" y="29022"/>
                </a:cubicBezTo>
                <a:close/>
                <a:moveTo>
                  <a:pt x="362991" y="2421"/>
                </a:moveTo>
                <a:cubicBezTo>
                  <a:pt x="420175" y="4896"/>
                  <a:pt x="477358" y="9847"/>
                  <a:pt x="532055" y="17274"/>
                </a:cubicBezTo>
                <a:lnTo>
                  <a:pt x="19890" y="527220"/>
                </a:lnTo>
                <a:cubicBezTo>
                  <a:pt x="7458" y="475235"/>
                  <a:pt x="0" y="420775"/>
                  <a:pt x="0" y="363839"/>
                </a:cubicBezTo>
                <a:cubicBezTo>
                  <a:pt x="0" y="363839"/>
                  <a:pt x="0" y="363839"/>
                  <a:pt x="362991" y="2421"/>
                </a:cubicBezTo>
                <a:close/>
                <a:moveTo>
                  <a:pt x="287731" y="0"/>
                </a:moveTo>
                <a:cubicBezTo>
                  <a:pt x="290212" y="0"/>
                  <a:pt x="290212" y="0"/>
                  <a:pt x="290212" y="0"/>
                </a:cubicBezTo>
                <a:lnTo>
                  <a:pt x="2418" y="290211"/>
                </a:lnTo>
                <a:cubicBezTo>
                  <a:pt x="9861" y="198435"/>
                  <a:pt x="34671" y="111619"/>
                  <a:pt x="74366" y="32246"/>
                </a:cubicBezTo>
                <a:cubicBezTo>
                  <a:pt x="74366" y="32246"/>
                  <a:pt x="74366" y="32246"/>
                  <a:pt x="94214" y="12402"/>
                </a:cubicBezTo>
                <a:cubicBezTo>
                  <a:pt x="158720" y="4961"/>
                  <a:pt x="223225" y="0"/>
                  <a:pt x="287731" y="0"/>
                </a:cubicBezTo>
                <a:close/>
              </a:path>
            </a:pathLst>
          </a:custGeom>
          <a:solidFill>
            <a:srgbClr val="FF8026"/>
          </a:solidFill>
          <a:ln>
            <a:noFill/>
          </a:ln>
        </p:spPr>
        <p:txBody>
          <a:bodyPr vert="horz" wrap="square" lIns="182877" tIns="91439" rIns="182877" bIns="91439" numCol="1" anchor="t" anchorCtr="0" compatLnSpc="1">
            <a:prstTxWarp prst="textNoShape">
              <a:avLst/>
            </a:prstTxWarp>
            <a:noAutofit/>
          </a:bodyPr>
          <a:lstStyle/>
          <a:p>
            <a:endParaRPr lang="en-AU" sz="4800">
              <a:latin typeface="+mj-lt"/>
            </a:endParaRPr>
          </a:p>
        </p:txBody>
      </p:sp>
      <p:sp>
        <p:nvSpPr>
          <p:cNvPr id="4" name="Freeform 3">
            <a:extLst>
              <a:ext uri="{FF2B5EF4-FFF2-40B4-BE49-F238E27FC236}">
                <a16:creationId xmlns:a16="http://schemas.microsoft.com/office/drawing/2014/main" id="{3C284794-64AE-DBA8-9D43-792B24DB91E3}"/>
              </a:ext>
            </a:extLst>
          </p:cNvPr>
          <p:cNvSpPr>
            <a:spLocks/>
          </p:cNvSpPr>
          <p:nvPr/>
        </p:nvSpPr>
        <p:spPr bwMode="auto">
          <a:xfrm>
            <a:off x="4575666" y="2564169"/>
            <a:ext cx="1409326" cy="2157485"/>
          </a:xfrm>
          <a:custGeom>
            <a:avLst/>
            <a:gdLst>
              <a:gd name="connsiteX0" fmla="*/ 1235817 w 1371250"/>
              <a:gd name="connsiteY0" fmla="*/ 1571976 h 2099196"/>
              <a:gd name="connsiteX1" fmla="*/ 831940 w 1371250"/>
              <a:gd name="connsiteY1" fmla="*/ 1973435 h 2099196"/>
              <a:gd name="connsiteX2" fmla="*/ 1363994 w 1371250"/>
              <a:gd name="connsiteY2" fmla="*/ 1187448 h 2099196"/>
              <a:gd name="connsiteX3" fmla="*/ 1301891 w 1371250"/>
              <a:gd name="connsiteY3" fmla="*/ 1435206 h 2099196"/>
              <a:gd name="connsiteX4" fmla="*/ 695759 w 1371250"/>
              <a:gd name="connsiteY4" fmla="*/ 2037257 h 2099196"/>
              <a:gd name="connsiteX5" fmla="*/ 449828 w 1371250"/>
              <a:gd name="connsiteY5" fmla="*/ 2099196 h 2099196"/>
              <a:gd name="connsiteX6" fmla="*/ 1363994 w 1371250"/>
              <a:gd name="connsiteY6" fmla="*/ 1187448 h 2099196"/>
              <a:gd name="connsiteX7" fmla="*/ 1363807 w 1371250"/>
              <a:gd name="connsiteY7" fmla="*/ 928675 h 2099196"/>
              <a:gd name="connsiteX8" fmla="*/ 1371250 w 1371250"/>
              <a:gd name="connsiteY8" fmla="*/ 1055212 h 2099196"/>
              <a:gd name="connsiteX9" fmla="*/ 1368769 w 1371250"/>
              <a:gd name="connsiteY9" fmla="*/ 1107315 h 2099196"/>
              <a:gd name="connsiteX10" fmla="*/ 398690 w 1371250"/>
              <a:gd name="connsiteY10" fmla="*/ 2077428 h 2099196"/>
              <a:gd name="connsiteX11" fmla="*/ 316816 w 1371250"/>
              <a:gd name="connsiteY11" fmla="*/ 1975703 h 2099196"/>
              <a:gd name="connsiteX12" fmla="*/ 1363807 w 1371250"/>
              <a:gd name="connsiteY12" fmla="*/ 928675 h 2099196"/>
              <a:gd name="connsiteX13" fmla="*/ 1314756 w 1371250"/>
              <a:gd name="connsiteY13" fmla="*/ 720691 h 2099196"/>
              <a:gd name="connsiteX14" fmla="*/ 1351904 w 1371250"/>
              <a:gd name="connsiteY14" fmla="*/ 867172 h 2099196"/>
              <a:gd name="connsiteX15" fmla="*/ 287003 w 1371250"/>
              <a:gd name="connsiteY15" fmla="*/ 1934742 h 2099196"/>
              <a:gd name="connsiteX16" fmla="*/ 217660 w 1371250"/>
              <a:gd name="connsiteY16" fmla="*/ 1820537 h 2099196"/>
              <a:gd name="connsiteX17" fmla="*/ 1314756 w 1371250"/>
              <a:gd name="connsiteY17" fmla="*/ 720691 h 2099196"/>
              <a:gd name="connsiteX18" fmla="*/ 1236754 w 1371250"/>
              <a:gd name="connsiteY18" fmla="*/ 541726 h 2099196"/>
              <a:gd name="connsiteX19" fmla="*/ 1296278 w 1371250"/>
              <a:gd name="connsiteY19" fmla="*/ 665817 h 2099196"/>
              <a:gd name="connsiteX20" fmla="*/ 190120 w 1371250"/>
              <a:gd name="connsiteY20" fmla="*/ 1772706 h 2099196"/>
              <a:gd name="connsiteX21" fmla="*/ 130596 w 1371250"/>
              <a:gd name="connsiteY21" fmla="*/ 1648615 h 2099196"/>
              <a:gd name="connsiteX22" fmla="*/ 1236754 w 1371250"/>
              <a:gd name="connsiteY22" fmla="*/ 541726 h 2099196"/>
              <a:gd name="connsiteX23" fmla="*/ 1132297 w 1371250"/>
              <a:gd name="connsiteY23" fmla="*/ 389366 h 2099196"/>
              <a:gd name="connsiteX24" fmla="*/ 1209215 w 1371250"/>
              <a:gd name="connsiteY24" fmla="*/ 495921 h 2099196"/>
              <a:gd name="connsiteX25" fmla="*/ 110023 w 1371250"/>
              <a:gd name="connsiteY25" fmla="*/ 1596162 h 2099196"/>
              <a:gd name="connsiteX26" fmla="*/ 62880 w 1371250"/>
              <a:gd name="connsiteY26" fmla="*/ 1457393 h 2099196"/>
              <a:gd name="connsiteX27" fmla="*/ 1132297 w 1371250"/>
              <a:gd name="connsiteY27" fmla="*/ 389366 h 2099196"/>
              <a:gd name="connsiteX28" fmla="*/ 1006168 w 1371250"/>
              <a:gd name="connsiteY28" fmla="*/ 256352 h 2099196"/>
              <a:gd name="connsiteX29" fmla="*/ 1100387 w 1371250"/>
              <a:gd name="connsiteY29" fmla="*/ 348163 h 2099196"/>
              <a:gd name="connsiteX30" fmla="*/ 49101 w 1371250"/>
              <a:gd name="connsiteY30" fmla="*/ 1400268 h 2099196"/>
              <a:gd name="connsiteX31" fmla="*/ 19348 w 1371250"/>
              <a:gd name="connsiteY31" fmla="*/ 1246423 h 2099196"/>
              <a:gd name="connsiteX32" fmla="*/ 1006168 w 1371250"/>
              <a:gd name="connsiteY32" fmla="*/ 256352 h 2099196"/>
              <a:gd name="connsiteX33" fmla="*/ 855808 w 1371250"/>
              <a:gd name="connsiteY33" fmla="*/ 149941 h 2099196"/>
              <a:gd name="connsiteX34" fmla="*/ 964954 w 1371250"/>
              <a:gd name="connsiteY34" fmla="*/ 224412 h 2099196"/>
              <a:gd name="connsiteX35" fmla="*/ 9922 w 1371250"/>
              <a:gd name="connsiteY35" fmla="*/ 1182609 h 2099196"/>
              <a:gd name="connsiteX36" fmla="*/ 0 w 1371250"/>
              <a:gd name="connsiteY36" fmla="*/ 1006361 h 2099196"/>
              <a:gd name="connsiteX37" fmla="*/ 855808 w 1371250"/>
              <a:gd name="connsiteY37" fmla="*/ 149941 h 2099196"/>
              <a:gd name="connsiteX38" fmla="*/ 683428 w 1371250"/>
              <a:gd name="connsiteY38" fmla="*/ 65298 h 2099196"/>
              <a:gd name="connsiteX39" fmla="*/ 810173 w 1371250"/>
              <a:gd name="connsiteY39" fmla="*/ 122356 h 2099196"/>
              <a:gd name="connsiteX40" fmla="*/ 0 w 1371250"/>
              <a:gd name="connsiteY40" fmla="*/ 931095 h 2099196"/>
              <a:gd name="connsiteX41" fmla="*/ 22367 w 1371250"/>
              <a:gd name="connsiteY41" fmla="*/ 725189 h 2099196"/>
              <a:gd name="connsiteX42" fmla="*/ 683428 w 1371250"/>
              <a:gd name="connsiteY42" fmla="*/ 65298 h 2099196"/>
              <a:gd name="connsiteX43" fmla="*/ 479998 w 1371250"/>
              <a:gd name="connsiteY43" fmla="*/ 14510 h 2099196"/>
              <a:gd name="connsiteX44" fmla="*/ 628793 w 1371250"/>
              <a:gd name="connsiteY44" fmla="*/ 49180 h 2099196"/>
              <a:gd name="connsiteX45" fmla="*/ 43532 w 1371250"/>
              <a:gd name="connsiteY45" fmla="*/ 633627 h 2099196"/>
              <a:gd name="connsiteX46" fmla="*/ 135289 w 1371250"/>
              <a:gd name="connsiteY46" fmla="*/ 358739 h 2099196"/>
              <a:gd name="connsiteX47" fmla="*/ 479998 w 1371250"/>
              <a:gd name="connsiteY47" fmla="*/ 14510 h 2099196"/>
              <a:gd name="connsiteX48" fmla="*/ 343447 w 1371250"/>
              <a:gd name="connsiteY48" fmla="*/ 0 h 2099196"/>
              <a:gd name="connsiteX49" fmla="*/ 413552 w 1371250"/>
              <a:gd name="connsiteY49" fmla="*/ 5004 h 2099196"/>
              <a:gd name="connsiteX50" fmla="*/ 200731 w 1371250"/>
              <a:gd name="connsiteY50" fmla="*/ 217658 h 2099196"/>
              <a:gd name="connsiteX51" fmla="*/ 343447 w 1371250"/>
              <a:gd name="connsiteY51" fmla="*/ 0 h 2099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371250" h="2099196">
                <a:moveTo>
                  <a:pt x="1235817" y="1571976"/>
                </a:moveTo>
                <a:cubicBezTo>
                  <a:pt x="1139184" y="1740490"/>
                  <a:pt x="1000429" y="1879266"/>
                  <a:pt x="831940" y="1973435"/>
                </a:cubicBezTo>
                <a:close/>
                <a:moveTo>
                  <a:pt x="1363994" y="1187448"/>
                </a:moveTo>
                <a:cubicBezTo>
                  <a:pt x="1351573" y="1274163"/>
                  <a:pt x="1331700" y="1355923"/>
                  <a:pt x="1301891" y="1435206"/>
                </a:cubicBezTo>
                <a:lnTo>
                  <a:pt x="695759" y="2037257"/>
                </a:lnTo>
                <a:cubicBezTo>
                  <a:pt x="618750" y="2069465"/>
                  <a:pt x="534289" y="2089286"/>
                  <a:pt x="449828" y="2099196"/>
                </a:cubicBezTo>
                <a:cubicBezTo>
                  <a:pt x="449828" y="2099196"/>
                  <a:pt x="449828" y="2099196"/>
                  <a:pt x="1363994" y="1187448"/>
                </a:cubicBezTo>
                <a:close/>
                <a:moveTo>
                  <a:pt x="1363807" y="928675"/>
                </a:moveTo>
                <a:cubicBezTo>
                  <a:pt x="1368769" y="970854"/>
                  <a:pt x="1371250" y="1013033"/>
                  <a:pt x="1371250" y="1055212"/>
                </a:cubicBezTo>
                <a:cubicBezTo>
                  <a:pt x="1371250" y="1072579"/>
                  <a:pt x="1371250" y="1089947"/>
                  <a:pt x="1368769" y="1107315"/>
                </a:cubicBezTo>
                <a:lnTo>
                  <a:pt x="398690" y="2077428"/>
                </a:lnTo>
                <a:cubicBezTo>
                  <a:pt x="371399" y="2045174"/>
                  <a:pt x="344107" y="2010438"/>
                  <a:pt x="316816" y="1975703"/>
                </a:cubicBezTo>
                <a:cubicBezTo>
                  <a:pt x="316816" y="1975703"/>
                  <a:pt x="316816" y="1975703"/>
                  <a:pt x="1363807" y="928675"/>
                </a:cubicBezTo>
                <a:close/>
                <a:moveTo>
                  <a:pt x="1314756" y="720691"/>
                </a:moveTo>
                <a:cubicBezTo>
                  <a:pt x="1329616" y="767863"/>
                  <a:pt x="1344475" y="817517"/>
                  <a:pt x="1351904" y="867172"/>
                </a:cubicBezTo>
                <a:lnTo>
                  <a:pt x="287003" y="1934742"/>
                </a:lnTo>
                <a:cubicBezTo>
                  <a:pt x="262238" y="1897501"/>
                  <a:pt x="239949" y="1860261"/>
                  <a:pt x="217660" y="1820537"/>
                </a:cubicBezTo>
                <a:cubicBezTo>
                  <a:pt x="217660" y="1820537"/>
                  <a:pt x="217660" y="1820537"/>
                  <a:pt x="1314756" y="720691"/>
                </a:cubicBezTo>
                <a:close/>
                <a:moveTo>
                  <a:pt x="1236754" y="541726"/>
                </a:moveTo>
                <a:cubicBezTo>
                  <a:pt x="1259076" y="581435"/>
                  <a:pt x="1278917" y="623626"/>
                  <a:pt x="1296278" y="665817"/>
                </a:cubicBezTo>
                <a:lnTo>
                  <a:pt x="190120" y="1772706"/>
                </a:lnTo>
                <a:cubicBezTo>
                  <a:pt x="170279" y="1732997"/>
                  <a:pt x="150437" y="1690806"/>
                  <a:pt x="130596" y="1648615"/>
                </a:cubicBezTo>
                <a:cubicBezTo>
                  <a:pt x="130596" y="1648615"/>
                  <a:pt x="130596" y="1648615"/>
                  <a:pt x="1236754" y="541726"/>
                </a:cubicBezTo>
                <a:close/>
                <a:moveTo>
                  <a:pt x="1132297" y="389366"/>
                </a:moveTo>
                <a:cubicBezTo>
                  <a:pt x="1159590" y="424058"/>
                  <a:pt x="1186884" y="458750"/>
                  <a:pt x="1209215" y="495921"/>
                </a:cubicBezTo>
                <a:lnTo>
                  <a:pt x="110023" y="1596162"/>
                </a:lnTo>
                <a:cubicBezTo>
                  <a:pt x="92655" y="1551558"/>
                  <a:pt x="77767" y="1504475"/>
                  <a:pt x="62880" y="1457393"/>
                </a:cubicBezTo>
                <a:cubicBezTo>
                  <a:pt x="62880" y="1457393"/>
                  <a:pt x="62880" y="1457393"/>
                  <a:pt x="1132297" y="389366"/>
                </a:cubicBezTo>
                <a:close/>
                <a:moveTo>
                  <a:pt x="1006168" y="256352"/>
                </a:moveTo>
                <a:cubicBezTo>
                  <a:pt x="1038401" y="286128"/>
                  <a:pt x="1070634" y="315905"/>
                  <a:pt x="1100387" y="348163"/>
                </a:cubicBezTo>
                <a:lnTo>
                  <a:pt x="49101" y="1400268"/>
                </a:lnTo>
                <a:cubicBezTo>
                  <a:pt x="36704" y="1350641"/>
                  <a:pt x="26786" y="1298532"/>
                  <a:pt x="19348" y="1246423"/>
                </a:cubicBezTo>
                <a:cubicBezTo>
                  <a:pt x="19348" y="1246423"/>
                  <a:pt x="19348" y="1246423"/>
                  <a:pt x="1006168" y="256352"/>
                </a:cubicBezTo>
                <a:close/>
                <a:moveTo>
                  <a:pt x="855808" y="149941"/>
                </a:moveTo>
                <a:cubicBezTo>
                  <a:pt x="893017" y="172282"/>
                  <a:pt x="930226" y="197106"/>
                  <a:pt x="964954" y="224412"/>
                </a:cubicBezTo>
                <a:cubicBezTo>
                  <a:pt x="964954" y="224412"/>
                  <a:pt x="964954" y="224412"/>
                  <a:pt x="9922" y="1182609"/>
                </a:cubicBezTo>
                <a:cubicBezTo>
                  <a:pt x="2480" y="1123032"/>
                  <a:pt x="0" y="1065938"/>
                  <a:pt x="0" y="1006361"/>
                </a:cubicBezTo>
                <a:cubicBezTo>
                  <a:pt x="0" y="1006361"/>
                  <a:pt x="0" y="1006361"/>
                  <a:pt x="855808" y="149941"/>
                </a:cubicBezTo>
                <a:close/>
                <a:moveTo>
                  <a:pt x="683428" y="65298"/>
                </a:moveTo>
                <a:cubicBezTo>
                  <a:pt x="728162" y="82663"/>
                  <a:pt x="770410" y="102510"/>
                  <a:pt x="810173" y="122356"/>
                </a:cubicBezTo>
                <a:lnTo>
                  <a:pt x="0" y="931095"/>
                </a:lnTo>
                <a:cubicBezTo>
                  <a:pt x="4970" y="861633"/>
                  <a:pt x="12426" y="792171"/>
                  <a:pt x="22367" y="725189"/>
                </a:cubicBezTo>
                <a:cubicBezTo>
                  <a:pt x="22367" y="725189"/>
                  <a:pt x="22367" y="725189"/>
                  <a:pt x="683428" y="65298"/>
                </a:cubicBezTo>
                <a:close/>
                <a:moveTo>
                  <a:pt x="479998" y="14510"/>
                </a:moveTo>
                <a:cubicBezTo>
                  <a:pt x="529596" y="21939"/>
                  <a:pt x="579195" y="34322"/>
                  <a:pt x="628793" y="49180"/>
                </a:cubicBezTo>
                <a:lnTo>
                  <a:pt x="43532" y="633627"/>
                </a:lnTo>
                <a:cubicBezTo>
                  <a:pt x="65851" y="537045"/>
                  <a:pt x="95610" y="445415"/>
                  <a:pt x="135289" y="358739"/>
                </a:cubicBezTo>
                <a:cubicBezTo>
                  <a:pt x="135289" y="358739"/>
                  <a:pt x="135289" y="358739"/>
                  <a:pt x="479998" y="14510"/>
                </a:cubicBezTo>
                <a:close/>
                <a:moveTo>
                  <a:pt x="343447" y="0"/>
                </a:moveTo>
                <a:cubicBezTo>
                  <a:pt x="368484" y="0"/>
                  <a:pt x="391018" y="2502"/>
                  <a:pt x="413552" y="5004"/>
                </a:cubicBezTo>
                <a:cubicBezTo>
                  <a:pt x="413552" y="5004"/>
                  <a:pt x="413552" y="5004"/>
                  <a:pt x="200731" y="217658"/>
                </a:cubicBezTo>
                <a:cubicBezTo>
                  <a:pt x="243295" y="140102"/>
                  <a:pt x="290867" y="67549"/>
                  <a:pt x="343447" y="0"/>
                </a:cubicBezTo>
                <a:close/>
              </a:path>
            </a:pathLst>
          </a:custGeom>
          <a:solidFill>
            <a:srgbClr val="FFCE63"/>
          </a:solidFill>
          <a:ln>
            <a:noFill/>
          </a:ln>
        </p:spPr>
        <p:txBody>
          <a:bodyPr vert="horz" wrap="square" lIns="182877" tIns="91439" rIns="182877" bIns="91439" numCol="1" anchor="t" anchorCtr="0" compatLnSpc="1">
            <a:prstTxWarp prst="textNoShape">
              <a:avLst/>
            </a:prstTxWarp>
            <a:noAutofit/>
          </a:bodyPr>
          <a:lstStyle/>
          <a:p>
            <a:endParaRPr lang="en-AU" sz="4800">
              <a:latin typeface="+mj-lt"/>
            </a:endParaRPr>
          </a:p>
        </p:txBody>
      </p:sp>
      <p:sp>
        <p:nvSpPr>
          <p:cNvPr id="5" name="Freeform 4">
            <a:extLst>
              <a:ext uri="{FF2B5EF4-FFF2-40B4-BE49-F238E27FC236}">
                <a16:creationId xmlns:a16="http://schemas.microsoft.com/office/drawing/2014/main" id="{FD68F42F-62D5-9ACA-F5BC-39C39072E97E}"/>
              </a:ext>
            </a:extLst>
          </p:cNvPr>
          <p:cNvSpPr>
            <a:spLocks/>
          </p:cNvSpPr>
          <p:nvPr/>
        </p:nvSpPr>
        <p:spPr bwMode="auto">
          <a:xfrm>
            <a:off x="7093002" y="4014390"/>
            <a:ext cx="822727" cy="1004173"/>
          </a:xfrm>
          <a:custGeom>
            <a:avLst/>
            <a:gdLst>
              <a:gd name="connsiteX0" fmla="*/ 674743 w 800499"/>
              <a:gd name="connsiteY0" fmla="*/ 353090 h 977043"/>
              <a:gd name="connsiteX1" fmla="*/ 104633 w 800499"/>
              <a:gd name="connsiteY1" fmla="*/ 977043 h 977043"/>
              <a:gd name="connsiteX2" fmla="*/ 82227 w 800499"/>
              <a:gd name="connsiteY2" fmla="*/ 942379 h 977043"/>
              <a:gd name="connsiteX3" fmla="*/ 674743 w 800499"/>
              <a:gd name="connsiteY3" fmla="*/ 353090 h 977043"/>
              <a:gd name="connsiteX4" fmla="*/ 396622 w 800499"/>
              <a:gd name="connsiteY4" fmla="*/ 45948 h 977043"/>
              <a:gd name="connsiteX5" fmla="*/ 41113 w 800499"/>
              <a:gd name="connsiteY5" fmla="*/ 399038 h 977043"/>
              <a:gd name="connsiteX6" fmla="*/ 396622 w 800499"/>
              <a:gd name="connsiteY6" fmla="*/ 45948 h 977043"/>
              <a:gd name="connsiteX7" fmla="*/ 753393 w 800499"/>
              <a:gd name="connsiteY7" fmla="*/ 14511 h 977043"/>
              <a:gd name="connsiteX8" fmla="*/ 800499 w 800499"/>
              <a:gd name="connsiteY8" fmla="*/ 26944 h 977043"/>
              <a:gd name="connsiteX9" fmla="*/ 736038 w 800499"/>
              <a:gd name="connsiteY9" fmla="*/ 218409 h 977043"/>
              <a:gd name="connsiteX10" fmla="*/ 59198 w 800499"/>
              <a:gd name="connsiteY10" fmla="*/ 897238 h 977043"/>
              <a:gd name="connsiteX11" fmla="*/ 12092 w 800499"/>
              <a:gd name="connsiteY11" fmla="*/ 757991 h 977043"/>
              <a:gd name="connsiteX12" fmla="*/ 753393 w 800499"/>
              <a:gd name="connsiteY12" fmla="*/ 14511 h 977043"/>
              <a:gd name="connsiteX13" fmla="*/ 622255 w 800499"/>
              <a:gd name="connsiteY13" fmla="*/ 0 h 977043"/>
              <a:gd name="connsiteX14" fmla="*/ 691670 w 800499"/>
              <a:gd name="connsiteY14" fmla="*/ 4958 h 977043"/>
              <a:gd name="connsiteX15" fmla="*/ 2479 w 800499"/>
              <a:gd name="connsiteY15" fmla="*/ 694088 h 977043"/>
              <a:gd name="connsiteX16" fmla="*/ 0 w 800499"/>
              <a:gd name="connsiteY16" fmla="*/ 624679 h 977043"/>
              <a:gd name="connsiteX17" fmla="*/ 12395 w 800499"/>
              <a:gd name="connsiteY17" fmla="*/ 500735 h 977043"/>
              <a:gd name="connsiteX18" fmla="*/ 498300 w 800499"/>
              <a:gd name="connsiteY18" fmla="*/ 12394 h 977043"/>
              <a:gd name="connsiteX19" fmla="*/ 622255 w 800499"/>
              <a:gd name="connsiteY19" fmla="*/ 0 h 97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00499" h="977043">
                <a:moveTo>
                  <a:pt x="674743" y="353090"/>
                </a:moveTo>
                <a:cubicBezTo>
                  <a:pt x="542796" y="608119"/>
                  <a:pt x="343631" y="823531"/>
                  <a:pt x="104633" y="977043"/>
                </a:cubicBezTo>
                <a:cubicBezTo>
                  <a:pt x="97165" y="964663"/>
                  <a:pt x="89696" y="954759"/>
                  <a:pt x="82227" y="942379"/>
                </a:cubicBezTo>
                <a:cubicBezTo>
                  <a:pt x="82227" y="942379"/>
                  <a:pt x="82227" y="942379"/>
                  <a:pt x="674743" y="353090"/>
                </a:cubicBezTo>
                <a:close/>
                <a:moveTo>
                  <a:pt x="396622" y="45948"/>
                </a:moveTo>
                <a:lnTo>
                  <a:pt x="41113" y="399038"/>
                </a:lnTo>
                <a:cubicBezTo>
                  <a:pt x="103265" y="236074"/>
                  <a:pt x="232541" y="107677"/>
                  <a:pt x="396622" y="45948"/>
                </a:cubicBezTo>
                <a:close/>
                <a:moveTo>
                  <a:pt x="753393" y="14511"/>
                </a:moveTo>
                <a:cubicBezTo>
                  <a:pt x="770748" y="19484"/>
                  <a:pt x="785624" y="21970"/>
                  <a:pt x="800499" y="26944"/>
                </a:cubicBezTo>
                <a:cubicBezTo>
                  <a:pt x="783144" y="91594"/>
                  <a:pt x="760831" y="156245"/>
                  <a:pt x="736038" y="218409"/>
                </a:cubicBezTo>
                <a:lnTo>
                  <a:pt x="59198" y="897238"/>
                </a:lnTo>
                <a:cubicBezTo>
                  <a:pt x="39364" y="852480"/>
                  <a:pt x="22009" y="807722"/>
                  <a:pt x="12092" y="757991"/>
                </a:cubicBezTo>
                <a:cubicBezTo>
                  <a:pt x="12092" y="757991"/>
                  <a:pt x="12092" y="757991"/>
                  <a:pt x="753393" y="14511"/>
                </a:cubicBezTo>
                <a:close/>
                <a:moveTo>
                  <a:pt x="622255" y="0"/>
                </a:moveTo>
                <a:cubicBezTo>
                  <a:pt x="647046" y="0"/>
                  <a:pt x="669358" y="2479"/>
                  <a:pt x="691670" y="4958"/>
                </a:cubicBezTo>
                <a:cubicBezTo>
                  <a:pt x="691670" y="4958"/>
                  <a:pt x="691670" y="4958"/>
                  <a:pt x="2479" y="694088"/>
                </a:cubicBezTo>
                <a:cubicBezTo>
                  <a:pt x="0" y="671778"/>
                  <a:pt x="0" y="649468"/>
                  <a:pt x="0" y="624679"/>
                </a:cubicBezTo>
                <a:cubicBezTo>
                  <a:pt x="0" y="582538"/>
                  <a:pt x="2479" y="542876"/>
                  <a:pt x="12395" y="500735"/>
                </a:cubicBezTo>
                <a:cubicBezTo>
                  <a:pt x="12395" y="500735"/>
                  <a:pt x="12395" y="500735"/>
                  <a:pt x="498300" y="12394"/>
                </a:cubicBezTo>
                <a:cubicBezTo>
                  <a:pt x="540445" y="4958"/>
                  <a:pt x="580111" y="0"/>
                  <a:pt x="622255" y="0"/>
                </a:cubicBezTo>
                <a:close/>
              </a:path>
            </a:pathLst>
          </a:custGeom>
          <a:solidFill>
            <a:srgbClr val="A8436F"/>
          </a:solidFill>
          <a:ln>
            <a:noFill/>
          </a:ln>
        </p:spPr>
        <p:txBody>
          <a:bodyPr vert="horz" wrap="square" lIns="182877" tIns="91439" rIns="182877" bIns="91439" numCol="1" anchor="t" anchorCtr="0" compatLnSpc="1">
            <a:prstTxWarp prst="textNoShape">
              <a:avLst/>
            </a:prstTxWarp>
            <a:noAutofit/>
          </a:bodyPr>
          <a:lstStyle/>
          <a:p>
            <a:endParaRPr lang="en-AU" sz="4800">
              <a:latin typeface="+mj-lt"/>
            </a:endParaRPr>
          </a:p>
        </p:txBody>
      </p:sp>
      <p:sp>
        <p:nvSpPr>
          <p:cNvPr id="6" name="Oval 31">
            <a:extLst>
              <a:ext uri="{FF2B5EF4-FFF2-40B4-BE49-F238E27FC236}">
                <a16:creationId xmlns:a16="http://schemas.microsoft.com/office/drawing/2014/main" id="{FE0A4C93-FF1E-AA45-05AB-F1C024C89D8F}"/>
              </a:ext>
            </a:extLst>
          </p:cNvPr>
          <p:cNvSpPr>
            <a:spLocks noChangeArrowheads="1"/>
          </p:cNvSpPr>
          <p:nvPr/>
        </p:nvSpPr>
        <p:spPr bwMode="auto">
          <a:xfrm>
            <a:off x="3827906" y="2557275"/>
            <a:ext cx="2167429" cy="2169911"/>
          </a:xfrm>
          <a:prstGeom prst="ellipse">
            <a:avLst/>
          </a:prstGeom>
          <a:noFill/>
          <a:ln w="38100" cap="flat">
            <a:solidFill>
              <a:srgbClr val="FFCE6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endParaRPr lang="en-AU" sz="4800">
              <a:latin typeface="+mj-lt"/>
            </a:endParaRPr>
          </a:p>
        </p:txBody>
      </p:sp>
      <p:sp>
        <p:nvSpPr>
          <p:cNvPr id="7" name="Oval 32">
            <a:extLst>
              <a:ext uri="{FF2B5EF4-FFF2-40B4-BE49-F238E27FC236}">
                <a16:creationId xmlns:a16="http://schemas.microsoft.com/office/drawing/2014/main" id="{B4ED9093-38E7-F6FB-EA08-17CABD6471EC}"/>
              </a:ext>
            </a:extLst>
          </p:cNvPr>
          <p:cNvSpPr>
            <a:spLocks noChangeArrowheads="1"/>
          </p:cNvSpPr>
          <p:nvPr/>
        </p:nvSpPr>
        <p:spPr bwMode="auto">
          <a:xfrm>
            <a:off x="7081532" y="4008853"/>
            <a:ext cx="1282560" cy="1285045"/>
          </a:xfrm>
          <a:prstGeom prst="ellipse">
            <a:avLst/>
          </a:prstGeom>
          <a:noFill/>
          <a:ln w="38100" cap="flat">
            <a:solidFill>
              <a:srgbClr val="A8436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endParaRPr lang="en-AU" sz="4800">
              <a:latin typeface="+mj-lt"/>
            </a:endParaRPr>
          </a:p>
        </p:txBody>
      </p:sp>
      <p:sp>
        <p:nvSpPr>
          <p:cNvPr id="8" name="Oval 37">
            <a:extLst>
              <a:ext uri="{FF2B5EF4-FFF2-40B4-BE49-F238E27FC236}">
                <a16:creationId xmlns:a16="http://schemas.microsoft.com/office/drawing/2014/main" id="{B3343416-7EF5-4AE8-B4FE-B15FE36620A9}"/>
              </a:ext>
            </a:extLst>
          </p:cNvPr>
          <p:cNvSpPr>
            <a:spLocks noChangeArrowheads="1"/>
          </p:cNvSpPr>
          <p:nvPr/>
        </p:nvSpPr>
        <p:spPr bwMode="auto">
          <a:xfrm>
            <a:off x="5975449" y="1530730"/>
            <a:ext cx="1468980" cy="1466493"/>
          </a:xfrm>
          <a:prstGeom prst="ellipse">
            <a:avLst/>
          </a:prstGeom>
          <a:noFill/>
          <a:ln w="38100" cap="flat">
            <a:solidFill>
              <a:srgbClr val="FF8026"/>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182877" tIns="91439" rIns="182877" bIns="91439" numCol="1" anchor="t" anchorCtr="0" compatLnSpc="1">
            <a:prstTxWarp prst="textNoShape">
              <a:avLst/>
            </a:prstTxWarp>
          </a:bodyPr>
          <a:lstStyle/>
          <a:p>
            <a:endParaRPr lang="en-AU" sz="4800">
              <a:latin typeface="+mj-lt"/>
            </a:endParaRPr>
          </a:p>
        </p:txBody>
      </p:sp>
      <p:sp>
        <p:nvSpPr>
          <p:cNvPr id="9" name="Rectangle 8">
            <a:extLst>
              <a:ext uri="{FF2B5EF4-FFF2-40B4-BE49-F238E27FC236}">
                <a16:creationId xmlns:a16="http://schemas.microsoft.com/office/drawing/2014/main" id="{3B524884-12B0-F5FF-635B-31E7CED8099C}"/>
              </a:ext>
            </a:extLst>
          </p:cNvPr>
          <p:cNvSpPr/>
          <p:nvPr/>
        </p:nvSpPr>
        <p:spPr>
          <a:xfrm>
            <a:off x="3612856" y="1963134"/>
            <a:ext cx="697628" cy="923330"/>
          </a:xfrm>
          <a:prstGeom prst="rect">
            <a:avLst/>
          </a:prstGeom>
          <a:noFill/>
        </p:spPr>
        <p:txBody>
          <a:bodyPr wrap="none" rtlCol="0" anchor="t">
            <a:spAutoFit/>
          </a:bodyPr>
          <a:lstStyle/>
          <a:p>
            <a:pPr algn="ctr"/>
            <a:r>
              <a:rPr lang="en-US" sz="5400" b="1" dirty="0">
                <a:solidFill>
                  <a:srgbClr val="FFCE63"/>
                </a:solidFill>
                <a:latin typeface="Century Gothic" panose="020B0502020202020204" pitchFamily="34" charset="0"/>
                <a:cs typeface="Montserrat" panose="02000000000000000000" pitchFamily="2" charset="0"/>
              </a:rPr>
              <a:t>A</a:t>
            </a:r>
          </a:p>
        </p:txBody>
      </p:sp>
      <p:sp>
        <p:nvSpPr>
          <p:cNvPr id="10" name="Rectangle 9">
            <a:extLst>
              <a:ext uri="{FF2B5EF4-FFF2-40B4-BE49-F238E27FC236}">
                <a16:creationId xmlns:a16="http://schemas.microsoft.com/office/drawing/2014/main" id="{D8C39FFF-1B07-C2E2-742A-D982A9668E87}"/>
              </a:ext>
            </a:extLst>
          </p:cNvPr>
          <p:cNvSpPr/>
          <p:nvPr/>
        </p:nvSpPr>
        <p:spPr>
          <a:xfrm>
            <a:off x="7299952" y="1088277"/>
            <a:ext cx="587020" cy="923330"/>
          </a:xfrm>
          <a:prstGeom prst="rect">
            <a:avLst/>
          </a:prstGeom>
          <a:noFill/>
        </p:spPr>
        <p:txBody>
          <a:bodyPr wrap="none" rtlCol="0" anchor="t">
            <a:spAutoFit/>
          </a:bodyPr>
          <a:lstStyle/>
          <a:p>
            <a:pPr algn="ctr"/>
            <a:r>
              <a:rPr lang="en-US" sz="5400" b="1" dirty="0">
                <a:solidFill>
                  <a:srgbClr val="FF8026"/>
                </a:solidFill>
                <a:latin typeface="Century Gothic" panose="020B0502020202020204" pitchFamily="34" charset="0"/>
                <a:cs typeface="Montserrat" panose="02000000000000000000" pitchFamily="2" charset="0"/>
              </a:rPr>
              <a:t>B</a:t>
            </a:r>
          </a:p>
        </p:txBody>
      </p:sp>
      <p:sp>
        <p:nvSpPr>
          <p:cNvPr id="11" name="Rectangle 10">
            <a:extLst>
              <a:ext uri="{FF2B5EF4-FFF2-40B4-BE49-F238E27FC236}">
                <a16:creationId xmlns:a16="http://schemas.microsoft.com/office/drawing/2014/main" id="{EA57CC3F-D767-0D46-A7B8-982329091713}"/>
              </a:ext>
            </a:extLst>
          </p:cNvPr>
          <p:cNvSpPr/>
          <p:nvPr/>
        </p:nvSpPr>
        <p:spPr>
          <a:xfrm>
            <a:off x="7806500" y="5099572"/>
            <a:ext cx="724878" cy="923330"/>
          </a:xfrm>
          <a:prstGeom prst="rect">
            <a:avLst/>
          </a:prstGeom>
          <a:noFill/>
        </p:spPr>
        <p:txBody>
          <a:bodyPr wrap="none" rtlCol="0" anchor="t">
            <a:spAutoFit/>
          </a:bodyPr>
          <a:lstStyle/>
          <a:p>
            <a:pPr algn="ctr"/>
            <a:r>
              <a:rPr lang="en-US" sz="5400" b="1" dirty="0">
                <a:solidFill>
                  <a:srgbClr val="A8436F"/>
                </a:solidFill>
                <a:latin typeface="Century Gothic" panose="020B0502020202020204" pitchFamily="34" charset="0"/>
                <a:cs typeface="Montserrat" panose="02000000000000000000" pitchFamily="2" charset="0"/>
              </a:rPr>
              <a:t>C</a:t>
            </a:r>
          </a:p>
        </p:txBody>
      </p:sp>
      <p:sp>
        <p:nvSpPr>
          <p:cNvPr id="12" name="TextBox 11">
            <a:extLst>
              <a:ext uri="{FF2B5EF4-FFF2-40B4-BE49-F238E27FC236}">
                <a16:creationId xmlns:a16="http://schemas.microsoft.com/office/drawing/2014/main" id="{E2B9C3D9-0C80-77A5-BBBE-1251C40C6AB1}"/>
              </a:ext>
            </a:extLst>
          </p:cNvPr>
          <p:cNvSpPr txBox="1"/>
          <p:nvPr/>
        </p:nvSpPr>
        <p:spPr>
          <a:xfrm>
            <a:off x="956837" y="3798811"/>
            <a:ext cx="2340705" cy="461665"/>
          </a:xfrm>
          <a:prstGeom prst="rect">
            <a:avLst/>
          </a:prstGeom>
          <a:noFill/>
        </p:spPr>
        <p:txBody>
          <a:bodyPr wrap="none" rtlCol="0">
            <a:spAutoFit/>
          </a:bodyPr>
          <a:lstStyle/>
          <a:p>
            <a:pPr algn="r"/>
            <a:r>
              <a:rPr lang="en-US" sz="2400" b="1" dirty="0">
                <a:solidFill>
                  <a:srgbClr val="FFCE63"/>
                </a:solidFill>
                <a:latin typeface="Century Gothic" panose="020B0502020202020204" pitchFamily="34" charset="0"/>
              </a:rPr>
              <a:t>Insert title here</a:t>
            </a:r>
          </a:p>
        </p:txBody>
      </p:sp>
      <p:sp>
        <p:nvSpPr>
          <p:cNvPr id="13" name="TextBox 12">
            <a:extLst>
              <a:ext uri="{FF2B5EF4-FFF2-40B4-BE49-F238E27FC236}">
                <a16:creationId xmlns:a16="http://schemas.microsoft.com/office/drawing/2014/main" id="{9A3C04D3-08C6-52C4-08F7-2AF2E9FAA795}"/>
              </a:ext>
            </a:extLst>
          </p:cNvPr>
          <p:cNvSpPr txBox="1"/>
          <p:nvPr/>
        </p:nvSpPr>
        <p:spPr>
          <a:xfrm>
            <a:off x="825555" y="4229026"/>
            <a:ext cx="2471987" cy="685059"/>
          </a:xfrm>
          <a:prstGeom prst="rect">
            <a:avLst/>
          </a:prstGeom>
          <a:noFill/>
        </p:spPr>
        <p:txBody>
          <a:bodyPr wrap="square" rtlCol="0">
            <a:spAutoFit/>
          </a:bodyPr>
          <a:lstStyle/>
          <a:p>
            <a:pPr algn="r">
              <a:lnSpc>
                <a:spcPct val="110000"/>
              </a:lnSpc>
            </a:pPr>
            <a:r>
              <a:rPr lang="en-US" sz="1200" dirty="0">
                <a:latin typeface="Century Gothic" panose="020B0502020202020204" pitchFamily="34" charset="0"/>
              </a:rPr>
              <a:t>Perspiciatis unde omnis iste natus error voluptatem rem aperiam.</a:t>
            </a:r>
          </a:p>
        </p:txBody>
      </p:sp>
      <p:sp>
        <p:nvSpPr>
          <p:cNvPr id="14" name="TextBox 13">
            <a:extLst>
              <a:ext uri="{FF2B5EF4-FFF2-40B4-BE49-F238E27FC236}">
                <a16:creationId xmlns:a16="http://schemas.microsoft.com/office/drawing/2014/main" id="{1575F036-B1AA-D4A2-C872-AB4F2E20073F}"/>
              </a:ext>
            </a:extLst>
          </p:cNvPr>
          <p:cNvSpPr txBox="1"/>
          <p:nvPr/>
        </p:nvSpPr>
        <p:spPr>
          <a:xfrm>
            <a:off x="1624719" y="2786656"/>
            <a:ext cx="1555234" cy="923330"/>
          </a:xfrm>
          <a:prstGeom prst="rect">
            <a:avLst/>
          </a:prstGeom>
          <a:noFill/>
        </p:spPr>
        <p:txBody>
          <a:bodyPr wrap="none" rtlCol="0">
            <a:spAutoFit/>
          </a:bodyPr>
          <a:lstStyle/>
          <a:p>
            <a:pPr algn="r"/>
            <a:r>
              <a:rPr lang="en-US" sz="5400" b="1" dirty="0">
                <a:solidFill>
                  <a:schemeClr val="bg1"/>
                </a:solidFill>
                <a:latin typeface="Century Gothic" panose="020B0502020202020204" pitchFamily="34" charset="0"/>
              </a:rPr>
              <a:t>58%</a:t>
            </a:r>
          </a:p>
        </p:txBody>
      </p:sp>
      <p:sp>
        <p:nvSpPr>
          <p:cNvPr id="15" name="TextBox 14">
            <a:extLst>
              <a:ext uri="{FF2B5EF4-FFF2-40B4-BE49-F238E27FC236}">
                <a16:creationId xmlns:a16="http://schemas.microsoft.com/office/drawing/2014/main" id="{8AFFD71F-806B-605C-7CC2-191EE3B7F53D}"/>
              </a:ext>
            </a:extLst>
          </p:cNvPr>
          <p:cNvSpPr txBox="1"/>
          <p:nvPr/>
        </p:nvSpPr>
        <p:spPr>
          <a:xfrm>
            <a:off x="8264467" y="2390333"/>
            <a:ext cx="2340705" cy="461665"/>
          </a:xfrm>
          <a:prstGeom prst="rect">
            <a:avLst/>
          </a:prstGeom>
          <a:noFill/>
        </p:spPr>
        <p:txBody>
          <a:bodyPr wrap="none" rtlCol="0">
            <a:spAutoFit/>
          </a:bodyPr>
          <a:lstStyle/>
          <a:p>
            <a:r>
              <a:rPr lang="en-US" sz="2400" b="1" dirty="0">
                <a:solidFill>
                  <a:srgbClr val="FF8026"/>
                </a:solidFill>
                <a:latin typeface="Century Gothic" panose="020B0502020202020204" pitchFamily="34" charset="0"/>
              </a:rPr>
              <a:t>Insert title here</a:t>
            </a:r>
          </a:p>
        </p:txBody>
      </p:sp>
      <p:sp>
        <p:nvSpPr>
          <p:cNvPr id="16" name="TextBox 15">
            <a:extLst>
              <a:ext uri="{FF2B5EF4-FFF2-40B4-BE49-F238E27FC236}">
                <a16:creationId xmlns:a16="http://schemas.microsoft.com/office/drawing/2014/main" id="{3F043758-D258-45D5-C142-E40027F31842}"/>
              </a:ext>
            </a:extLst>
          </p:cNvPr>
          <p:cNvSpPr txBox="1"/>
          <p:nvPr/>
        </p:nvSpPr>
        <p:spPr>
          <a:xfrm>
            <a:off x="8264466" y="2820549"/>
            <a:ext cx="2471987" cy="685059"/>
          </a:xfrm>
          <a:prstGeom prst="rect">
            <a:avLst/>
          </a:prstGeom>
          <a:noFill/>
        </p:spPr>
        <p:txBody>
          <a:bodyPr wrap="square" rtlCol="0">
            <a:spAutoFit/>
          </a:bodyPr>
          <a:lstStyle/>
          <a:p>
            <a:pPr>
              <a:lnSpc>
                <a:spcPct val="110000"/>
              </a:lnSpc>
            </a:pPr>
            <a:r>
              <a:rPr lang="en-US" sz="1200" dirty="0">
                <a:latin typeface="Century Gothic" panose="020B0502020202020204" pitchFamily="34" charset="0"/>
              </a:rPr>
              <a:t>Perspiciatis unde omnis iste natus error voluptatem rem aperiam.</a:t>
            </a:r>
          </a:p>
        </p:txBody>
      </p:sp>
      <p:sp>
        <p:nvSpPr>
          <p:cNvPr id="17" name="TextBox 16">
            <a:extLst>
              <a:ext uri="{FF2B5EF4-FFF2-40B4-BE49-F238E27FC236}">
                <a16:creationId xmlns:a16="http://schemas.microsoft.com/office/drawing/2014/main" id="{E90A036A-FEB1-FA95-A488-442EA9872EF9}"/>
              </a:ext>
            </a:extLst>
          </p:cNvPr>
          <p:cNvSpPr txBox="1"/>
          <p:nvPr/>
        </p:nvSpPr>
        <p:spPr>
          <a:xfrm>
            <a:off x="8477248" y="1364076"/>
            <a:ext cx="1555234" cy="923330"/>
          </a:xfrm>
          <a:prstGeom prst="rect">
            <a:avLst/>
          </a:prstGeom>
          <a:noFill/>
        </p:spPr>
        <p:txBody>
          <a:bodyPr wrap="none" rtlCol="0">
            <a:spAutoFit/>
          </a:bodyPr>
          <a:lstStyle/>
          <a:p>
            <a:r>
              <a:rPr lang="en-US" sz="5400" b="1" dirty="0">
                <a:solidFill>
                  <a:schemeClr val="bg1"/>
                </a:solidFill>
                <a:latin typeface="Century Gothic" panose="020B0502020202020204" pitchFamily="34" charset="0"/>
              </a:rPr>
              <a:t>36%</a:t>
            </a:r>
          </a:p>
        </p:txBody>
      </p:sp>
      <p:sp>
        <p:nvSpPr>
          <p:cNvPr id="18" name="TextBox 17">
            <a:extLst>
              <a:ext uri="{FF2B5EF4-FFF2-40B4-BE49-F238E27FC236}">
                <a16:creationId xmlns:a16="http://schemas.microsoft.com/office/drawing/2014/main" id="{7E91D3E1-E501-2B7A-DD84-4C320F5B1426}"/>
              </a:ext>
            </a:extLst>
          </p:cNvPr>
          <p:cNvSpPr txBox="1"/>
          <p:nvPr/>
        </p:nvSpPr>
        <p:spPr>
          <a:xfrm>
            <a:off x="8894457" y="4759799"/>
            <a:ext cx="2340705" cy="461665"/>
          </a:xfrm>
          <a:prstGeom prst="rect">
            <a:avLst/>
          </a:prstGeom>
          <a:noFill/>
        </p:spPr>
        <p:txBody>
          <a:bodyPr wrap="none" rtlCol="0">
            <a:spAutoFit/>
          </a:bodyPr>
          <a:lstStyle/>
          <a:p>
            <a:r>
              <a:rPr lang="en-US" sz="2400" b="1" dirty="0">
                <a:solidFill>
                  <a:srgbClr val="A8436F"/>
                </a:solidFill>
                <a:latin typeface="Century Gothic" panose="020B0502020202020204" pitchFamily="34" charset="0"/>
              </a:rPr>
              <a:t>Insert title here</a:t>
            </a:r>
          </a:p>
        </p:txBody>
      </p:sp>
      <p:sp>
        <p:nvSpPr>
          <p:cNvPr id="19" name="TextBox 18">
            <a:extLst>
              <a:ext uri="{FF2B5EF4-FFF2-40B4-BE49-F238E27FC236}">
                <a16:creationId xmlns:a16="http://schemas.microsoft.com/office/drawing/2014/main" id="{D5508702-2A4D-491B-C1B8-7C1DA3A3EC80}"/>
              </a:ext>
            </a:extLst>
          </p:cNvPr>
          <p:cNvSpPr txBox="1"/>
          <p:nvPr/>
        </p:nvSpPr>
        <p:spPr>
          <a:xfrm>
            <a:off x="8894457" y="5190015"/>
            <a:ext cx="2471987" cy="685059"/>
          </a:xfrm>
          <a:prstGeom prst="rect">
            <a:avLst/>
          </a:prstGeom>
          <a:noFill/>
        </p:spPr>
        <p:txBody>
          <a:bodyPr wrap="square" rtlCol="0">
            <a:spAutoFit/>
          </a:bodyPr>
          <a:lstStyle/>
          <a:p>
            <a:pPr>
              <a:lnSpc>
                <a:spcPct val="110000"/>
              </a:lnSpc>
            </a:pPr>
            <a:r>
              <a:rPr lang="en-US" sz="1200" dirty="0">
                <a:latin typeface="Century Gothic" panose="020B0502020202020204" pitchFamily="34" charset="0"/>
              </a:rPr>
              <a:t>Perspiciatis unde omnis iste natus error voluptatem rem aperiam.</a:t>
            </a:r>
          </a:p>
        </p:txBody>
      </p:sp>
      <p:sp>
        <p:nvSpPr>
          <p:cNvPr id="20" name="TextBox 19">
            <a:extLst>
              <a:ext uri="{FF2B5EF4-FFF2-40B4-BE49-F238E27FC236}">
                <a16:creationId xmlns:a16="http://schemas.microsoft.com/office/drawing/2014/main" id="{72B4BDEA-0474-FA64-E5C4-16458B9CA2C6}"/>
              </a:ext>
            </a:extLst>
          </p:cNvPr>
          <p:cNvSpPr txBox="1"/>
          <p:nvPr/>
        </p:nvSpPr>
        <p:spPr>
          <a:xfrm>
            <a:off x="9015753" y="3747336"/>
            <a:ext cx="1555234" cy="923330"/>
          </a:xfrm>
          <a:prstGeom prst="rect">
            <a:avLst/>
          </a:prstGeom>
          <a:noFill/>
        </p:spPr>
        <p:txBody>
          <a:bodyPr wrap="none" rtlCol="0">
            <a:spAutoFit/>
          </a:bodyPr>
          <a:lstStyle/>
          <a:p>
            <a:r>
              <a:rPr lang="en-US" sz="5400" b="1" dirty="0">
                <a:solidFill>
                  <a:schemeClr val="bg1"/>
                </a:solidFill>
                <a:latin typeface="Century Gothic" panose="020B0502020202020204" pitchFamily="34" charset="0"/>
              </a:rPr>
              <a:t>13%</a:t>
            </a:r>
          </a:p>
        </p:txBody>
      </p:sp>
      <p:sp>
        <p:nvSpPr>
          <p:cNvPr id="22" name="TextBox 21">
            <a:extLst>
              <a:ext uri="{FF2B5EF4-FFF2-40B4-BE49-F238E27FC236}">
                <a16:creationId xmlns:a16="http://schemas.microsoft.com/office/drawing/2014/main" id="{E3D33042-EF9F-C856-25B9-A090A52CE88C}"/>
              </a:ext>
            </a:extLst>
          </p:cNvPr>
          <p:cNvSpPr txBox="1"/>
          <p:nvPr/>
        </p:nvSpPr>
        <p:spPr>
          <a:xfrm>
            <a:off x="454969" y="5785522"/>
            <a:ext cx="4825360" cy="707886"/>
          </a:xfrm>
          <a:prstGeom prst="rect">
            <a:avLst/>
          </a:prstGeom>
          <a:noFill/>
        </p:spPr>
        <p:txBody>
          <a:bodyPr wrap="none" rtlCol="0">
            <a:spAutoFit/>
          </a:bodyPr>
          <a:lstStyle/>
          <a:p>
            <a:r>
              <a:rPr lang="en-US" sz="4000" b="1" dirty="0">
                <a:solidFill>
                  <a:srgbClr val="F26363"/>
                </a:solidFill>
                <a:latin typeface="Century Gothic" panose="020B0502020202020204" pitchFamily="34" charset="0"/>
              </a:rPr>
              <a:t>RADIATE DIAGRAM</a:t>
            </a:r>
          </a:p>
        </p:txBody>
      </p:sp>
    </p:spTree>
    <p:extLst>
      <p:ext uri="{BB962C8B-B14F-4D97-AF65-F5344CB8AC3E}">
        <p14:creationId xmlns:p14="http://schemas.microsoft.com/office/powerpoint/2010/main" val="311097189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E6A38360-46D4-343C-438F-5B97A1F43B6A}"/>
              </a:ext>
            </a:extLst>
          </p:cNvPr>
          <p:cNvSpPr/>
          <p:nvPr/>
        </p:nvSpPr>
        <p:spPr>
          <a:xfrm>
            <a:off x="7114360" y="5643563"/>
            <a:ext cx="5077640" cy="1014412"/>
          </a:xfrm>
          <a:prstGeom prst="rect">
            <a:avLst/>
          </a:prstGeom>
          <a:solidFill>
            <a:srgbClr val="7DD1C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Freeform 1">
            <a:extLst>
              <a:ext uri="{FF2B5EF4-FFF2-40B4-BE49-F238E27FC236}">
                <a16:creationId xmlns:a16="http://schemas.microsoft.com/office/drawing/2014/main" id="{3EF86F7A-71D0-580E-8CA5-EEB2AC054FCC}"/>
              </a:ext>
            </a:extLst>
          </p:cNvPr>
          <p:cNvSpPr/>
          <p:nvPr/>
        </p:nvSpPr>
        <p:spPr>
          <a:xfrm>
            <a:off x="1554486" y="1637171"/>
            <a:ext cx="2028122" cy="2028121"/>
          </a:xfrm>
          <a:custGeom>
            <a:avLst/>
            <a:gdLst>
              <a:gd name="connsiteX0" fmla="*/ 0 w 3622525"/>
              <a:gd name="connsiteY0" fmla="*/ 1811263 h 3622525"/>
              <a:gd name="connsiteX1" fmla="*/ 1811263 w 3622525"/>
              <a:gd name="connsiteY1" fmla="*/ 0 h 3622525"/>
              <a:gd name="connsiteX2" fmla="*/ 3622526 w 3622525"/>
              <a:gd name="connsiteY2" fmla="*/ 1811263 h 3622525"/>
              <a:gd name="connsiteX3" fmla="*/ 1811263 w 3622525"/>
              <a:gd name="connsiteY3" fmla="*/ 3622526 h 3622525"/>
              <a:gd name="connsiteX4" fmla="*/ 0 w 3622525"/>
              <a:gd name="connsiteY4" fmla="*/ 1811263 h 3622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2525" h="3622525">
                <a:moveTo>
                  <a:pt x="0" y="1811263"/>
                </a:moveTo>
                <a:cubicBezTo>
                  <a:pt x="0" y="810930"/>
                  <a:pt x="810930" y="0"/>
                  <a:pt x="1811263" y="0"/>
                </a:cubicBezTo>
                <a:cubicBezTo>
                  <a:pt x="2811596" y="0"/>
                  <a:pt x="3622526" y="810930"/>
                  <a:pt x="3622526" y="1811263"/>
                </a:cubicBezTo>
                <a:cubicBezTo>
                  <a:pt x="3622526" y="2811596"/>
                  <a:pt x="2811596" y="3622526"/>
                  <a:pt x="1811263" y="3622526"/>
                </a:cubicBezTo>
                <a:cubicBezTo>
                  <a:pt x="810930" y="3622526"/>
                  <a:pt x="0" y="2811596"/>
                  <a:pt x="0" y="1811263"/>
                </a:cubicBezTo>
                <a:close/>
              </a:path>
            </a:pathLst>
          </a:custGeom>
          <a:solidFill>
            <a:srgbClr val="A8436F"/>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613048" tIns="613048" rIns="613048" bIns="613048" numCol="1" spcCol="1270" anchor="ctr" anchorCtr="0">
            <a:noAutofit/>
          </a:bodyPr>
          <a:lstStyle/>
          <a:p>
            <a:pPr algn="ctr" defTabSz="2889250">
              <a:lnSpc>
                <a:spcPct val="90000"/>
              </a:lnSpc>
              <a:spcBef>
                <a:spcPct val="0"/>
              </a:spcBef>
              <a:spcAft>
                <a:spcPct val="35000"/>
              </a:spcAft>
            </a:pPr>
            <a:endParaRPr lang="en-US" sz="3600">
              <a:solidFill>
                <a:prstClr val="white"/>
              </a:solidFill>
              <a:latin typeface="Lato Light"/>
            </a:endParaRPr>
          </a:p>
        </p:txBody>
      </p:sp>
      <p:sp>
        <p:nvSpPr>
          <p:cNvPr id="3" name="Freeform 2">
            <a:extLst>
              <a:ext uri="{FF2B5EF4-FFF2-40B4-BE49-F238E27FC236}">
                <a16:creationId xmlns:a16="http://schemas.microsoft.com/office/drawing/2014/main" id="{DBEEB72F-DA96-D89E-1011-A2181534AA54}"/>
              </a:ext>
            </a:extLst>
          </p:cNvPr>
          <p:cNvSpPr/>
          <p:nvPr/>
        </p:nvSpPr>
        <p:spPr>
          <a:xfrm>
            <a:off x="3747292" y="2063076"/>
            <a:ext cx="1176310" cy="1176310"/>
          </a:xfrm>
          <a:custGeom>
            <a:avLst/>
            <a:gdLst>
              <a:gd name="connsiteX0" fmla="*/ 278496 w 2101064"/>
              <a:gd name="connsiteY0" fmla="*/ 803447 h 2101064"/>
              <a:gd name="connsiteX1" fmla="*/ 803447 w 2101064"/>
              <a:gd name="connsiteY1" fmla="*/ 803447 h 2101064"/>
              <a:gd name="connsiteX2" fmla="*/ 803447 w 2101064"/>
              <a:gd name="connsiteY2" fmla="*/ 278496 h 2101064"/>
              <a:gd name="connsiteX3" fmla="*/ 1297617 w 2101064"/>
              <a:gd name="connsiteY3" fmla="*/ 278496 h 2101064"/>
              <a:gd name="connsiteX4" fmla="*/ 1297617 w 2101064"/>
              <a:gd name="connsiteY4" fmla="*/ 803447 h 2101064"/>
              <a:gd name="connsiteX5" fmla="*/ 1822568 w 2101064"/>
              <a:gd name="connsiteY5" fmla="*/ 803447 h 2101064"/>
              <a:gd name="connsiteX6" fmla="*/ 1822568 w 2101064"/>
              <a:gd name="connsiteY6" fmla="*/ 1297617 h 2101064"/>
              <a:gd name="connsiteX7" fmla="*/ 1297617 w 2101064"/>
              <a:gd name="connsiteY7" fmla="*/ 1297617 h 2101064"/>
              <a:gd name="connsiteX8" fmla="*/ 1297617 w 2101064"/>
              <a:gd name="connsiteY8" fmla="*/ 1822568 h 2101064"/>
              <a:gd name="connsiteX9" fmla="*/ 803447 w 2101064"/>
              <a:gd name="connsiteY9" fmla="*/ 1822568 h 2101064"/>
              <a:gd name="connsiteX10" fmla="*/ 803447 w 2101064"/>
              <a:gd name="connsiteY10" fmla="*/ 1297617 h 2101064"/>
              <a:gd name="connsiteX11" fmla="*/ 278496 w 2101064"/>
              <a:gd name="connsiteY11" fmla="*/ 1297617 h 2101064"/>
              <a:gd name="connsiteX12" fmla="*/ 278496 w 2101064"/>
              <a:gd name="connsiteY12" fmla="*/ 803447 h 2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01064" h="2101064">
                <a:moveTo>
                  <a:pt x="278496" y="803447"/>
                </a:moveTo>
                <a:lnTo>
                  <a:pt x="803447" y="803447"/>
                </a:lnTo>
                <a:lnTo>
                  <a:pt x="803447" y="278496"/>
                </a:lnTo>
                <a:lnTo>
                  <a:pt x="1297617" y="278496"/>
                </a:lnTo>
                <a:lnTo>
                  <a:pt x="1297617" y="803447"/>
                </a:lnTo>
                <a:lnTo>
                  <a:pt x="1822568" y="803447"/>
                </a:lnTo>
                <a:lnTo>
                  <a:pt x="1822568" y="1297617"/>
                </a:lnTo>
                <a:lnTo>
                  <a:pt x="1297617" y="1297617"/>
                </a:lnTo>
                <a:lnTo>
                  <a:pt x="1297617" y="1822568"/>
                </a:lnTo>
                <a:lnTo>
                  <a:pt x="803447" y="1822568"/>
                </a:lnTo>
                <a:lnTo>
                  <a:pt x="803447" y="1297617"/>
                </a:lnTo>
                <a:lnTo>
                  <a:pt x="278496" y="1297617"/>
                </a:lnTo>
                <a:lnTo>
                  <a:pt x="278496" y="803447"/>
                </a:lnTo>
                <a:close/>
              </a:path>
            </a:pathLst>
          </a:custGeom>
          <a:solidFill>
            <a:srgbClr val="A8436F">
              <a:alpha val="40000"/>
            </a:srgbClr>
          </a:solidFill>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txBody>
          <a:bodyPr spcFirstLastPara="0" vert="horz" wrap="square" lIns="278492" tIns="803435" rIns="278492" bIns="803435" numCol="1" spcCol="1270" anchor="ctr" anchorCtr="0">
            <a:noAutofit/>
          </a:bodyPr>
          <a:lstStyle/>
          <a:p>
            <a:pPr algn="ctr" defTabSz="1555750">
              <a:lnSpc>
                <a:spcPct val="90000"/>
              </a:lnSpc>
              <a:spcBef>
                <a:spcPct val="0"/>
              </a:spcBef>
              <a:spcAft>
                <a:spcPct val="35000"/>
              </a:spcAft>
            </a:pPr>
            <a:endParaRPr lang="en-US" sz="1600">
              <a:solidFill>
                <a:prstClr val="white"/>
              </a:solidFill>
              <a:latin typeface="Lato Light"/>
            </a:endParaRPr>
          </a:p>
        </p:txBody>
      </p:sp>
      <p:sp>
        <p:nvSpPr>
          <p:cNvPr id="4" name="Freeform 3">
            <a:extLst>
              <a:ext uri="{FF2B5EF4-FFF2-40B4-BE49-F238E27FC236}">
                <a16:creationId xmlns:a16="http://schemas.microsoft.com/office/drawing/2014/main" id="{B449DD30-DBB1-B2DC-F61E-7B4CC5DFC202}"/>
              </a:ext>
            </a:extLst>
          </p:cNvPr>
          <p:cNvSpPr/>
          <p:nvPr/>
        </p:nvSpPr>
        <p:spPr>
          <a:xfrm>
            <a:off x="5088286" y="1637171"/>
            <a:ext cx="2028122" cy="2028121"/>
          </a:xfrm>
          <a:custGeom>
            <a:avLst/>
            <a:gdLst>
              <a:gd name="connsiteX0" fmla="*/ 0 w 3622525"/>
              <a:gd name="connsiteY0" fmla="*/ 1811263 h 3622525"/>
              <a:gd name="connsiteX1" fmla="*/ 1811263 w 3622525"/>
              <a:gd name="connsiteY1" fmla="*/ 0 h 3622525"/>
              <a:gd name="connsiteX2" fmla="*/ 3622526 w 3622525"/>
              <a:gd name="connsiteY2" fmla="*/ 1811263 h 3622525"/>
              <a:gd name="connsiteX3" fmla="*/ 1811263 w 3622525"/>
              <a:gd name="connsiteY3" fmla="*/ 3622526 h 3622525"/>
              <a:gd name="connsiteX4" fmla="*/ 0 w 3622525"/>
              <a:gd name="connsiteY4" fmla="*/ 1811263 h 3622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2525" h="3622525">
                <a:moveTo>
                  <a:pt x="0" y="1811263"/>
                </a:moveTo>
                <a:cubicBezTo>
                  <a:pt x="0" y="810930"/>
                  <a:pt x="810930" y="0"/>
                  <a:pt x="1811263" y="0"/>
                </a:cubicBezTo>
                <a:cubicBezTo>
                  <a:pt x="2811596" y="0"/>
                  <a:pt x="3622526" y="810930"/>
                  <a:pt x="3622526" y="1811263"/>
                </a:cubicBezTo>
                <a:cubicBezTo>
                  <a:pt x="3622526" y="2811596"/>
                  <a:pt x="2811596" y="3622526"/>
                  <a:pt x="1811263" y="3622526"/>
                </a:cubicBezTo>
                <a:cubicBezTo>
                  <a:pt x="810930" y="3622526"/>
                  <a:pt x="0" y="2811596"/>
                  <a:pt x="0" y="1811263"/>
                </a:cubicBezTo>
                <a:close/>
              </a:path>
            </a:pathLst>
          </a:custGeom>
          <a:solidFill>
            <a:srgbClr val="FFCE63"/>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613048" tIns="613048" rIns="613048" bIns="613048" numCol="1" spcCol="1270" anchor="ctr" anchorCtr="0">
            <a:noAutofit/>
          </a:bodyPr>
          <a:lstStyle/>
          <a:p>
            <a:pPr algn="ctr" defTabSz="2889250">
              <a:lnSpc>
                <a:spcPct val="90000"/>
              </a:lnSpc>
              <a:spcBef>
                <a:spcPct val="0"/>
              </a:spcBef>
              <a:spcAft>
                <a:spcPct val="35000"/>
              </a:spcAft>
            </a:pPr>
            <a:endParaRPr lang="en-US" sz="3600">
              <a:solidFill>
                <a:prstClr val="white"/>
              </a:solidFill>
              <a:latin typeface="Lato Light"/>
            </a:endParaRPr>
          </a:p>
        </p:txBody>
      </p:sp>
      <p:sp>
        <p:nvSpPr>
          <p:cNvPr id="5" name="Freeform 4">
            <a:extLst>
              <a:ext uri="{FF2B5EF4-FFF2-40B4-BE49-F238E27FC236}">
                <a16:creationId xmlns:a16="http://schemas.microsoft.com/office/drawing/2014/main" id="{16D1083B-CE03-4FDF-089A-78079B2E6C62}"/>
              </a:ext>
            </a:extLst>
          </p:cNvPr>
          <p:cNvSpPr/>
          <p:nvPr/>
        </p:nvSpPr>
        <p:spPr>
          <a:xfrm>
            <a:off x="7281091" y="2063076"/>
            <a:ext cx="1176310" cy="1176310"/>
          </a:xfrm>
          <a:custGeom>
            <a:avLst/>
            <a:gdLst>
              <a:gd name="connsiteX0" fmla="*/ 278496 w 2101064"/>
              <a:gd name="connsiteY0" fmla="*/ 432819 h 2101064"/>
              <a:gd name="connsiteX1" fmla="*/ 1822568 w 2101064"/>
              <a:gd name="connsiteY1" fmla="*/ 432819 h 2101064"/>
              <a:gd name="connsiteX2" fmla="*/ 1822568 w 2101064"/>
              <a:gd name="connsiteY2" fmla="*/ 926989 h 2101064"/>
              <a:gd name="connsiteX3" fmla="*/ 278496 w 2101064"/>
              <a:gd name="connsiteY3" fmla="*/ 926989 h 2101064"/>
              <a:gd name="connsiteX4" fmla="*/ 278496 w 2101064"/>
              <a:gd name="connsiteY4" fmla="*/ 432819 h 2101064"/>
              <a:gd name="connsiteX5" fmla="*/ 278496 w 2101064"/>
              <a:gd name="connsiteY5" fmla="*/ 1174075 h 2101064"/>
              <a:gd name="connsiteX6" fmla="*/ 1822568 w 2101064"/>
              <a:gd name="connsiteY6" fmla="*/ 1174075 h 2101064"/>
              <a:gd name="connsiteX7" fmla="*/ 1822568 w 2101064"/>
              <a:gd name="connsiteY7" fmla="*/ 1668245 h 2101064"/>
              <a:gd name="connsiteX8" fmla="*/ 278496 w 2101064"/>
              <a:gd name="connsiteY8" fmla="*/ 1668245 h 2101064"/>
              <a:gd name="connsiteX9" fmla="*/ 278496 w 2101064"/>
              <a:gd name="connsiteY9" fmla="*/ 1174075 h 2101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1064" h="2101064">
                <a:moveTo>
                  <a:pt x="278496" y="432819"/>
                </a:moveTo>
                <a:lnTo>
                  <a:pt x="1822568" y="432819"/>
                </a:lnTo>
                <a:lnTo>
                  <a:pt x="1822568" y="926989"/>
                </a:lnTo>
                <a:lnTo>
                  <a:pt x="278496" y="926989"/>
                </a:lnTo>
                <a:lnTo>
                  <a:pt x="278496" y="432819"/>
                </a:lnTo>
                <a:close/>
                <a:moveTo>
                  <a:pt x="278496" y="1174075"/>
                </a:moveTo>
                <a:lnTo>
                  <a:pt x="1822568" y="1174075"/>
                </a:lnTo>
                <a:lnTo>
                  <a:pt x="1822568" y="1668245"/>
                </a:lnTo>
                <a:lnTo>
                  <a:pt x="278496" y="1668245"/>
                </a:lnTo>
                <a:lnTo>
                  <a:pt x="278496" y="1174075"/>
                </a:lnTo>
                <a:close/>
              </a:path>
            </a:pathLst>
          </a:custGeom>
          <a:solidFill>
            <a:srgbClr val="FFCE63">
              <a:alpha val="40000"/>
            </a:srgbClr>
          </a:solidFill>
        </p:spPr>
        <p:style>
          <a:lnRef idx="0">
            <a:schemeClr val="accent1">
              <a:tint val="60000"/>
              <a:hueOff val="0"/>
              <a:satOff val="0"/>
              <a:lumOff val="0"/>
              <a:alphaOff val="0"/>
            </a:schemeClr>
          </a:lnRef>
          <a:fillRef idx="3">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txBody>
          <a:bodyPr spcFirstLastPara="0" vert="horz" wrap="square" lIns="278492" tIns="432813" rIns="278492" bIns="432813" numCol="1" spcCol="1270" anchor="ctr" anchorCtr="0">
            <a:noAutofit/>
          </a:bodyPr>
          <a:lstStyle/>
          <a:p>
            <a:pPr algn="ctr" defTabSz="2444750">
              <a:lnSpc>
                <a:spcPct val="90000"/>
              </a:lnSpc>
              <a:spcBef>
                <a:spcPct val="0"/>
              </a:spcBef>
              <a:spcAft>
                <a:spcPct val="35000"/>
              </a:spcAft>
            </a:pPr>
            <a:endParaRPr lang="en-US" sz="3200">
              <a:solidFill>
                <a:prstClr val="white"/>
              </a:solidFill>
              <a:latin typeface="Lato Light"/>
            </a:endParaRPr>
          </a:p>
        </p:txBody>
      </p:sp>
      <p:sp>
        <p:nvSpPr>
          <p:cNvPr id="6" name="Freeform 5">
            <a:extLst>
              <a:ext uri="{FF2B5EF4-FFF2-40B4-BE49-F238E27FC236}">
                <a16:creationId xmlns:a16="http://schemas.microsoft.com/office/drawing/2014/main" id="{0CB24569-91C5-86B8-334A-1D831B444A64}"/>
              </a:ext>
            </a:extLst>
          </p:cNvPr>
          <p:cNvSpPr/>
          <p:nvPr/>
        </p:nvSpPr>
        <p:spPr>
          <a:xfrm>
            <a:off x="8622086" y="1637171"/>
            <a:ext cx="2028122" cy="2028121"/>
          </a:xfrm>
          <a:custGeom>
            <a:avLst/>
            <a:gdLst>
              <a:gd name="connsiteX0" fmla="*/ 0 w 3622525"/>
              <a:gd name="connsiteY0" fmla="*/ 1811263 h 3622525"/>
              <a:gd name="connsiteX1" fmla="*/ 1811263 w 3622525"/>
              <a:gd name="connsiteY1" fmla="*/ 0 h 3622525"/>
              <a:gd name="connsiteX2" fmla="*/ 3622526 w 3622525"/>
              <a:gd name="connsiteY2" fmla="*/ 1811263 h 3622525"/>
              <a:gd name="connsiteX3" fmla="*/ 1811263 w 3622525"/>
              <a:gd name="connsiteY3" fmla="*/ 3622526 h 3622525"/>
              <a:gd name="connsiteX4" fmla="*/ 0 w 3622525"/>
              <a:gd name="connsiteY4" fmla="*/ 1811263 h 3622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2525" h="3622525">
                <a:moveTo>
                  <a:pt x="0" y="1811263"/>
                </a:moveTo>
                <a:cubicBezTo>
                  <a:pt x="0" y="810930"/>
                  <a:pt x="810930" y="0"/>
                  <a:pt x="1811263" y="0"/>
                </a:cubicBezTo>
                <a:cubicBezTo>
                  <a:pt x="2811596" y="0"/>
                  <a:pt x="3622526" y="810930"/>
                  <a:pt x="3622526" y="1811263"/>
                </a:cubicBezTo>
                <a:cubicBezTo>
                  <a:pt x="3622526" y="2811596"/>
                  <a:pt x="2811596" y="3622526"/>
                  <a:pt x="1811263" y="3622526"/>
                </a:cubicBezTo>
                <a:cubicBezTo>
                  <a:pt x="810930" y="3622526"/>
                  <a:pt x="0" y="2811596"/>
                  <a:pt x="0" y="1811263"/>
                </a:cubicBezTo>
                <a:close/>
              </a:path>
            </a:pathLst>
          </a:custGeom>
          <a:solidFill>
            <a:srgbClr val="F26363"/>
          </a:solid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txBody>
          <a:bodyPr spcFirstLastPara="0" vert="horz" wrap="square" lIns="613048" tIns="613048" rIns="613048" bIns="613048" numCol="1" spcCol="1270" anchor="ctr" anchorCtr="0">
            <a:noAutofit/>
          </a:bodyPr>
          <a:lstStyle/>
          <a:p>
            <a:pPr algn="ctr" defTabSz="2889250">
              <a:lnSpc>
                <a:spcPct val="90000"/>
              </a:lnSpc>
              <a:spcBef>
                <a:spcPct val="0"/>
              </a:spcBef>
              <a:spcAft>
                <a:spcPct val="35000"/>
              </a:spcAft>
            </a:pPr>
            <a:endParaRPr lang="en-US" sz="3600">
              <a:solidFill>
                <a:prstClr val="white"/>
              </a:solidFill>
              <a:latin typeface="Lato Light"/>
            </a:endParaRPr>
          </a:p>
        </p:txBody>
      </p:sp>
      <p:sp>
        <p:nvSpPr>
          <p:cNvPr id="7" name="TextBox 30">
            <a:extLst>
              <a:ext uri="{FF2B5EF4-FFF2-40B4-BE49-F238E27FC236}">
                <a16:creationId xmlns:a16="http://schemas.microsoft.com/office/drawing/2014/main" id="{D015DF29-BFAA-AED6-DDD3-28E47BE11042}"/>
              </a:ext>
            </a:extLst>
          </p:cNvPr>
          <p:cNvSpPr txBox="1">
            <a:spLocks noChangeArrowheads="1"/>
          </p:cNvSpPr>
          <p:nvPr/>
        </p:nvSpPr>
        <p:spPr bwMode="auto">
          <a:xfrm>
            <a:off x="4810832" y="4686549"/>
            <a:ext cx="2556494"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1828434"/>
            <a:r>
              <a:rPr lang="en-US" sz="1100" dirty="0">
                <a:solidFill>
                  <a:srgbClr val="445469"/>
                </a:solidFill>
                <a:latin typeface="Century Gothic" panose="020B0502020202020204" pitchFamily="34" charset="0"/>
                <a:ea typeface="Lato"/>
                <a:cs typeface="Lato Light"/>
              </a:rPr>
              <a:t>Lorem Ipsum has two main data statistical this methodologies.</a:t>
            </a:r>
          </a:p>
        </p:txBody>
      </p:sp>
      <p:sp>
        <p:nvSpPr>
          <p:cNvPr id="8" name="TextBox 31">
            <a:extLst>
              <a:ext uri="{FF2B5EF4-FFF2-40B4-BE49-F238E27FC236}">
                <a16:creationId xmlns:a16="http://schemas.microsoft.com/office/drawing/2014/main" id="{7D929AF0-7C61-896D-498E-4C0268D8543C}"/>
              </a:ext>
            </a:extLst>
          </p:cNvPr>
          <p:cNvSpPr txBox="1">
            <a:spLocks noChangeArrowheads="1"/>
          </p:cNvSpPr>
          <p:nvPr/>
        </p:nvSpPr>
        <p:spPr bwMode="auto">
          <a:xfrm>
            <a:off x="5063799" y="4003237"/>
            <a:ext cx="2050561"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1828434" eaLnBrk="1" hangingPunct="1"/>
            <a:r>
              <a:rPr lang="id-ID" b="1" dirty="0">
                <a:solidFill>
                  <a:srgbClr val="FFCE63"/>
                </a:solidFill>
                <a:latin typeface="Lato Regular"/>
                <a:cs typeface="Lato Regular"/>
              </a:rPr>
              <a:t>Option B</a:t>
            </a:r>
          </a:p>
        </p:txBody>
      </p:sp>
      <p:sp>
        <p:nvSpPr>
          <p:cNvPr id="9" name="TextBox 30">
            <a:extLst>
              <a:ext uri="{FF2B5EF4-FFF2-40B4-BE49-F238E27FC236}">
                <a16:creationId xmlns:a16="http://schemas.microsoft.com/office/drawing/2014/main" id="{5CBE4AFC-F45A-176F-255B-92F5FB32587F}"/>
              </a:ext>
            </a:extLst>
          </p:cNvPr>
          <p:cNvSpPr txBox="1">
            <a:spLocks noChangeArrowheads="1"/>
          </p:cNvSpPr>
          <p:nvPr/>
        </p:nvSpPr>
        <p:spPr bwMode="auto">
          <a:xfrm>
            <a:off x="8396996" y="4686548"/>
            <a:ext cx="2556494"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1828434"/>
            <a:r>
              <a:rPr lang="en-US" sz="1100" dirty="0">
                <a:solidFill>
                  <a:srgbClr val="445469"/>
                </a:solidFill>
                <a:latin typeface="Century Gothic" panose="020B0502020202020204" pitchFamily="34" charset="0"/>
                <a:ea typeface="Lato"/>
                <a:cs typeface="Lato Light"/>
              </a:rPr>
              <a:t>Lorem Ipsum has two main data statistical this methodologies.</a:t>
            </a:r>
          </a:p>
        </p:txBody>
      </p:sp>
      <p:sp>
        <p:nvSpPr>
          <p:cNvPr id="10" name="TextBox 31">
            <a:extLst>
              <a:ext uri="{FF2B5EF4-FFF2-40B4-BE49-F238E27FC236}">
                <a16:creationId xmlns:a16="http://schemas.microsoft.com/office/drawing/2014/main" id="{BCB72BDC-6004-3947-13A4-D1C58EDADD53}"/>
              </a:ext>
            </a:extLst>
          </p:cNvPr>
          <p:cNvSpPr txBox="1">
            <a:spLocks noChangeArrowheads="1"/>
          </p:cNvSpPr>
          <p:nvPr/>
        </p:nvSpPr>
        <p:spPr bwMode="auto">
          <a:xfrm>
            <a:off x="9270325" y="4003237"/>
            <a:ext cx="809837"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1828434" eaLnBrk="1" hangingPunct="1"/>
            <a:r>
              <a:rPr lang="id-ID" b="1" dirty="0">
                <a:solidFill>
                  <a:srgbClr val="F26363"/>
                </a:solidFill>
                <a:latin typeface="Lato Regular"/>
                <a:cs typeface="Lato Regular"/>
              </a:rPr>
              <a:t>AB</a:t>
            </a:r>
          </a:p>
        </p:txBody>
      </p:sp>
      <p:sp>
        <p:nvSpPr>
          <p:cNvPr id="11" name="TextBox 30">
            <a:extLst>
              <a:ext uri="{FF2B5EF4-FFF2-40B4-BE49-F238E27FC236}">
                <a16:creationId xmlns:a16="http://schemas.microsoft.com/office/drawing/2014/main" id="{41A5CBBB-5DB2-3413-8A7B-FDB1C2EADEDD}"/>
              </a:ext>
            </a:extLst>
          </p:cNvPr>
          <p:cNvSpPr txBox="1">
            <a:spLocks noChangeArrowheads="1"/>
          </p:cNvSpPr>
          <p:nvPr/>
        </p:nvSpPr>
        <p:spPr bwMode="auto">
          <a:xfrm>
            <a:off x="1324682" y="4686548"/>
            <a:ext cx="2556494" cy="4308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1828434"/>
            <a:r>
              <a:rPr lang="en-US" sz="1100" dirty="0">
                <a:solidFill>
                  <a:srgbClr val="445469"/>
                </a:solidFill>
                <a:latin typeface="Century Gothic" panose="020B0502020202020204" pitchFamily="34" charset="0"/>
                <a:ea typeface="Lato"/>
                <a:cs typeface="Lato Light"/>
              </a:rPr>
              <a:t>Lorem Ipsum has two main data statistical this methodologies.</a:t>
            </a:r>
          </a:p>
        </p:txBody>
      </p:sp>
      <p:sp>
        <p:nvSpPr>
          <p:cNvPr id="12" name="TextBox 31">
            <a:extLst>
              <a:ext uri="{FF2B5EF4-FFF2-40B4-BE49-F238E27FC236}">
                <a16:creationId xmlns:a16="http://schemas.microsoft.com/office/drawing/2014/main" id="{C22A64ED-3264-6D1F-7A7F-27DB9542A166}"/>
              </a:ext>
            </a:extLst>
          </p:cNvPr>
          <p:cNvSpPr txBox="1">
            <a:spLocks noChangeArrowheads="1"/>
          </p:cNvSpPr>
          <p:nvPr/>
        </p:nvSpPr>
        <p:spPr bwMode="auto">
          <a:xfrm>
            <a:off x="1569634" y="4003237"/>
            <a:ext cx="2066591" cy="64633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3600">
                <a:solidFill>
                  <a:schemeClr val="tx1"/>
                </a:solidFill>
                <a:latin typeface="Lato Light" charset="0"/>
                <a:ea typeface="ＭＳ Ｐゴシック" charset="0"/>
                <a:cs typeface="ＭＳ Ｐゴシック" charset="0"/>
              </a:defRPr>
            </a:lvl1pPr>
            <a:lvl2pPr marL="742950" indent="-285750" eaLnBrk="0" hangingPunct="0">
              <a:defRPr sz="3600">
                <a:solidFill>
                  <a:schemeClr val="tx1"/>
                </a:solidFill>
                <a:latin typeface="Lato Light" charset="0"/>
                <a:ea typeface="ＭＳ Ｐゴシック" charset="0"/>
              </a:defRPr>
            </a:lvl2pPr>
            <a:lvl3pPr marL="1143000" indent="-228600" eaLnBrk="0" hangingPunct="0">
              <a:defRPr sz="3600">
                <a:solidFill>
                  <a:schemeClr val="tx1"/>
                </a:solidFill>
                <a:latin typeface="Lato Light" charset="0"/>
                <a:ea typeface="ＭＳ Ｐゴシック" charset="0"/>
              </a:defRPr>
            </a:lvl3pPr>
            <a:lvl4pPr marL="1600200" indent="-228600" eaLnBrk="0" hangingPunct="0">
              <a:defRPr sz="3600">
                <a:solidFill>
                  <a:schemeClr val="tx1"/>
                </a:solidFill>
                <a:latin typeface="Lato Light" charset="0"/>
                <a:ea typeface="ＭＳ Ｐゴシック" charset="0"/>
              </a:defRPr>
            </a:lvl4pPr>
            <a:lvl5pPr marL="2057400" indent="-228600" eaLnBrk="0" hangingPunct="0">
              <a:defRPr sz="3600">
                <a:solidFill>
                  <a:schemeClr val="tx1"/>
                </a:solidFill>
                <a:latin typeface="Lato Light" charset="0"/>
                <a:ea typeface="ＭＳ Ｐゴシック" charset="0"/>
              </a:defRPr>
            </a:lvl5pPr>
            <a:lvl6pPr marL="2514600" indent="-228600" defTabSz="1827213" eaLnBrk="0" fontAlgn="base" hangingPunct="0">
              <a:spcBef>
                <a:spcPct val="0"/>
              </a:spcBef>
              <a:spcAft>
                <a:spcPct val="0"/>
              </a:spcAft>
              <a:defRPr sz="3600">
                <a:solidFill>
                  <a:schemeClr val="tx1"/>
                </a:solidFill>
                <a:latin typeface="Lato Light" charset="0"/>
                <a:ea typeface="ＭＳ Ｐゴシック" charset="0"/>
              </a:defRPr>
            </a:lvl6pPr>
            <a:lvl7pPr marL="2971800" indent="-228600" defTabSz="1827213" eaLnBrk="0" fontAlgn="base" hangingPunct="0">
              <a:spcBef>
                <a:spcPct val="0"/>
              </a:spcBef>
              <a:spcAft>
                <a:spcPct val="0"/>
              </a:spcAft>
              <a:defRPr sz="3600">
                <a:solidFill>
                  <a:schemeClr val="tx1"/>
                </a:solidFill>
                <a:latin typeface="Lato Light" charset="0"/>
                <a:ea typeface="ＭＳ Ｐゴシック" charset="0"/>
              </a:defRPr>
            </a:lvl7pPr>
            <a:lvl8pPr marL="3429000" indent="-228600" defTabSz="1827213" eaLnBrk="0" fontAlgn="base" hangingPunct="0">
              <a:spcBef>
                <a:spcPct val="0"/>
              </a:spcBef>
              <a:spcAft>
                <a:spcPct val="0"/>
              </a:spcAft>
              <a:defRPr sz="3600">
                <a:solidFill>
                  <a:schemeClr val="tx1"/>
                </a:solidFill>
                <a:latin typeface="Lato Light" charset="0"/>
                <a:ea typeface="ＭＳ Ｐゴシック" charset="0"/>
              </a:defRPr>
            </a:lvl8pPr>
            <a:lvl9pPr marL="3886200" indent="-228600" defTabSz="1827213" eaLnBrk="0" fontAlgn="base" hangingPunct="0">
              <a:spcBef>
                <a:spcPct val="0"/>
              </a:spcBef>
              <a:spcAft>
                <a:spcPct val="0"/>
              </a:spcAft>
              <a:defRPr sz="3600">
                <a:solidFill>
                  <a:schemeClr val="tx1"/>
                </a:solidFill>
                <a:latin typeface="Lato Light" charset="0"/>
                <a:ea typeface="ＭＳ Ｐゴシック" charset="0"/>
              </a:defRPr>
            </a:lvl9pPr>
          </a:lstStyle>
          <a:p>
            <a:pPr algn="ctr" defTabSz="1828434" eaLnBrk="1" hangingPunct="1"/>
            <a:r>
              <a:rPr lang="id-ID" b="1" dirty="0">
                <a:solidFill>
                  <a:srgbClr val="A8436F"/>
                </a:solidFill>
                <a:latin typeface="Lato Regular"/>
                <a:cs typeface="Lato Regular"/>
              </a:rPr>
              <a:t>Option A</a:t>
            </a:r>
          </a:p>
        </p:txBody>
      </p:sp>
      <p:sp>
        <p:nvSpPr>
          <p:cNvPr id="13" name="Freeform 34">
            <a:extLst>
              <a:ext uri="{FF2B5EF4-FFF2-40B4-BE49-F238E27FC236}">
                <a16:creationId xmlns:a16="http://schemas.microsoft.com/office/drawing/2014/main" id="{07A23363-3A50-B9C3-BEB5-BBBD383ECE16}"/>
              </a:ext>
            </a:extLst>
          </p:cNvPr>
          <p:cNvSpPr>
            <a:spLocks noEditPoints="1"/>
          </p:cNvSpPr>
          <p:nvPr/>
        </p:nvSpPr>
        <p:spPr bwMode="auto">
          <a:xfrm>
            <a:off x="9264272" y="2316785"/>
            <a:ext cx="730242" cy="639485"/>
          </a:xfrm>
          <a:custGeom>
            <a:avLst/>
            <a:gdLst>
              <a:gd name="T0" fmla="*/ 244 w 256"/>
              <a:gd name="T1" fmla="*/ 224 h 224"/>
              <a:gd name="T2" fmla="*/ 12 w 256"/>
              <a:gd name="T3" fmla="*/ 224 h 224"/>
              <a:gd name="T4" fmla="*/ 0 w 256"/>
              <a:gd name="T5" fmla="*/ 212 h 224"/>
              <a:gd name="T6" fmla="*/ 0 w 256"/>
              <a:gd name="T7" fmla="*/ 12 h 224"/>
              <a:gd name="T8" fmla="*/ 12 w 256"/>
              <a:gd name="T9" fmla="*/ 0 h 224"/>
              <a:gd name="T10" fmla="*/ 244 w 256"/>
              <a:gd name="T11" fmla="*/ 0 h 224"/>
              <a:gd name="T12" fmla="*/ 256 w 256"/>
              <a:gd name="T13" fmla="*/ 12 h 224"/>
              <a:gd name="T14" fmla="*/ 256 w 256"/>
              <a:gd name="T15" fmla="*/ 212 h 224"/>
              <a:gd name="T16" fmla="*/ 244 w 256"/>
              <a:gd name="T17" fmla="*/ 224 h 224"/>
              <a:gd name="T18" fmla="*/ 24 w 256"/>
              <a:gd name="T19" fmla="*/ 12 h 224"/>
              <a:gd name="T20" fmla="*/ 12 w 256"/>
              <a:gd name="T21" fmla="*/ 24 h 224"/>
              <a:gd name="T22" fmla="*/ 24 w 256"/>
              <a:gd name="T23" fmla="*/ 36 h 224"/>
              <a:gd name="T24" fmla="*/ 36 w 256"/>
              <a:gd name="T25" fmla="*/ 24 h 224"/>
              <a:gd name="T26" fmla="*/ 24 w 256"/>
              <a:gd name="T27" fmla="*/ 12 h 224"/>
              <a:gd name="T28" fmla="*/ 60 w 256"/>
              <a:gd name="T29" fmla="*/ 12 h 224"/>
              <a:gd name="T30" fmla="*/ 48 w 256"/>
              <a:gd name="T31" fmla="*/ 24 h 224"/>
              <a:gd name="T32" fmla="*/ 60 w 256"/>
              <a:gd name="T33" fmla="*/ 36 h 224"/>
              <a:gd name="T34" fmla="*/ 72 w 256"/>
              <a:gd name="T35" fmla="*/ 24 h 224"/>
              <a:gd name="T36" fmla="*/ 60 w 256"/>
              <a:gd name="T37" fmla="*/ 12 h 224"/>
              <a:gd name="T38" fmla="*/ 96 w 256"/>
              <a:gd name="T39" fmla="*/ 12 h 224"/>
              <a:gd name="T40" fmla="*/ 84 w 256"/>
              <a:gd name="T41" fmla="*/ 24 h 224"/>
              <a:gd name="T42" fmla="*/ 96 w 256"/>
              <a:gd name="T43" fmla="*/ 36 h 224"/>
              <a:gd name="T44" fmla="*/ 108 w 256"/>
              <a:gd name="T45" fmla="*/ 24 h 224"/>
              <a:gd name="T46" fmla="*/ 96 w 256"/>
              <a:gd name="T47" fmla="*/ 12 h 224"/>
              <a:gd name="T48" fmla="*/ 244 w 256"/>
              <a:gd name="T49" fmla="*/ 48 h 224"/>
              <a:gd name="T50" fmla="*/ 232 w 256"/>
              <a:gd name="T51" fmla="*/ 48 h 224"/>
              <a:gd name="T52" fmla="*/ 24 w 256"/>
              <a:gd name="T53" fmla="*/ 48 h 224"/>
              <a:gd name="T54" fmla="*/ 12 w 256"/>
              <a:gd name="T55" fmla="*/ 48 h 224"/>
              <a:gd name="T56" fmla="*/ 12 w 256"/>
              <a:gd name="T57" fmla="*/ 212 h 224"/>
              <a:gd name="T58" fmla="*/ 244 w 256"/>
              <a:gd name="T59" fmla="*/ 212 h 224"/>
              <a:gd name="T60" fmla="*/ 244 w 256"/>
              <a:gd name="T61" fmla="*/ 48 h 224"/>
              <a:gd name="T62" fmla="*/ 92 w 256"/>
              <a:gd name="T63" fmla="*/ 120 h 224"/>
              <a:gd name="T64" fmla="*/ 100 w 256"/>
              <a:gd name="T65" fmla="*/ 124 h 224"/>
              <a:gd name="T66" fmla="*/ 116 w 256"/>
              <a:gd name="T67" fmla="*/ 139 h 224"/>
              <a:gd name="T68" fmla="*/ 156 w 256"/>
              <a:gd name="T69" fmla="*/ 100 h 224"/>
              <a:gd name="T70" fmla="*/ 164 w 256"/>
              <a:gd name="T71" fmla="*/ 96 h 224"/>
              <a:gd name="T72" fmla="*/ 176 w 256"/>
              <a:gd name="T73" fmla="*/ 108 h 224"/>
              <a:gd name="T74" fmla="*/ 172 w 256"/>
              <a:gd name="T75" fmla="*/ 116 h 224"/>
              <a:gd name="T76" fmla="*/ 124 w 256"/>
              <a:gd name="T77" fmla="*/ 164 h 224"/>
              <a:gd name="T78" fmla="*/ 116 w 256"/>
              <a:gd name="T79" fmla="*/ 168 h 224"/>
              <a:gd name="T80" fmla="*/ 108 w 256"/>
              <a:gd name="T81" fmla="*/ 164 h 224"/>
              <a:gd name="T82" fmla="*/ 84 w 256"/>
              <a:gd name="T83" fmla="*/ 140 h 224"/>
              <a:gd name="T84" fmla="*/ 80 w 256"/>
              <a:gd name="T85" fmla="*/ 132 h 224"/>
              <a:gd name="T86" fmla="*/ 92 w 256"/>
              <a:gd name="T87" fmla="*/ 120 h 22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56" h="224">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44" y="48"/>
                </a:moveTo>
                <a:cubicBezTo>
                  <a:pt x="232" y="48"/>
                  <a:pt x="232" y="48"/>
                  <a:pt x="232" y="48"/>
                </a:cubicBezTo>
                <a:cubicBezTo>
                  <a:pt x="24" y="48"/>
                  <a:pt x="24" y="48"/>
                  <a:pt x="24" y="48"/>
                </a:cubicBezTo>
                <a:cubicBezTo>
                  <a:pt x="12" y="48"/>
                  <a:pt x="12" y="48"/>
                  <a:pt x="12" y="48"/>
                </a:cubicBezTo>
                <a:cubicBezTo>
                  <a:pt x="12" y="212"/>
                  <a:pt x="12" y="212"/>
                  <a:pt x="12" y="212"/>
                </a:cubicBezTo>
                <a:cubicBezTo>
                  <a:pt x="244" y="212"/>
                  <a:pt x="244" y="212"/>
                  <a:pt x="244" y="212"/>
                </a:cubicBezTo>
                <a:lnTo>
                  <a:pt x="244" y="48"/>
                </a:lnTo>
                <a:close/>
                <a:moveTo>
                  <a:pt x="92" y="120"/>
                </a:moveTo>
                <a:cubicBezTo>
                  <a:pt x="95" y="120"/>
                  <a:pt x="98" y="121"/>
                  <a:pt x="100" y="124"/>
                </a:cubicBezTo>
                <a:cubicBezTo>
                  <a:pt x="116" y="139"/>
                  <a:pt x="116" y="139"/>
                  <a:pt x="116" y="139"/>
                </a:cubicBezTo>
                <a:cubicBezTo>
                  <a:pt x="156" y="100"/>
                  <a:pt x="156" y="100"/>
                  <a:pt x="156" y="100"/>
                </a:cubicBezTo>
                <a:cubicBezTo>
                  <a:pt x="158" y="97"/>
                  <a:pt x="161" y="96"/>
                  <a:pt x="164" y="96"/>
                </a:cubicBezTo>
                <a:cubicBezTo>
                  <a:pt x="171" y="96"/>
                  <a:pt x="176" y="101"/>
                  <a:pt x="176" y="108"/>
                </a:cubicBezTo>
                <a:cubicBezTo>
                  <a:pt x="176" y="111"/>
                  <a:pt x="175" y="114"/>
                  <a:pt x="172" y="116"/>
                </a:cubicBezTo>
                <a:cubicBezTo>
                  <a:pt x="124" y="164"/>
                  <a:pt x="124" y="164"/>
                  <a:pt x="124" y="164"/>
                </a:cubicBezTo>
                <a:cubicBezTo>
                  <a:pt x="122" y="167"/>
                  <a:pt x="119" y="168"/>
                  <a:pt x="116" y="168"/>
                </a:cubicBezTo>
                <a:cubicBezTo>
                  <a:pt x="113" y="168"/>
                  <a:pt x="110" y="167"/>
                  <a:pt x="108" y="164"/>
                </a:cubicBezTo>
                <a:cubicBezTo>
                  <a:pt x="84" y="140"/>
                  <a:pt x="84" y="140"/>
                  <a:pt x="84" y="140"/>
                </a:cubicBezTo>
                <a:cubicBezTo>
                  <a:pt x="81" y="138"/>
                  <a:pt x="80" y="135"/>
                  <a:pt x="80" y="132"/>
                </a:cubicBezTo>
                <a:cubicBezTo>
                  <a:pt x="80" y="125"/>
                  <a:pt x="85" y="120"/>
                  <a:pt x="92" y="120"/>
                </a:cubicBezTo>
              </a:path>
            </a:pathLst>
          </a:custGeom>
          <a:solidFill>
            <a:schemeClr val="bg1"/>
          </a:solidFill>
          <a:ln>
            <a:noFill/>
          </a:ln>
        </p:spPr>
        <p:txBody>
          <a:bodyPr lIns="243793" tIns="121897" rIns="243793" bIns="121897"/>
          <a:lstStyle/>
          <a:p>
            <a:pPr defTabSz="1828434"/>
            <a:endParaRPr lang="en-US" sz="1600">
              <a:solidFill>
                <a:srgbClr val="445469"/>
              </a:solidFill>
              <a:latin typeface="Lato Light"/>
            </a:endParaRPr>
          </a:p>
        </p:txBody>
      </p:sp>
      <p:sp>
        <p:nvSpPr>
          <p:cNvPr id="14" name="Freeform 35">
            <a:extLst>
              <a:ext uri="{FF2B5EF4-FFF2-40B4-BE49-F238E27FC236}">
                <a16:creationId xmlns:a16="http://schemas.microsoft.com/office/drawing/2014/main" id="{5516AEF7-3644-B08F-CD84-B6C0667FAA8C}"/>
              </a:ext>
            </a:extLst>
          </p:cNvPr>
          <p:cNvSpPr>
            <a:spLocks noEditPoints="1"/>
          </p:cNvSpPr>
          <p:nvPr/>
        </p:nvSpPr>
        <p:spPr bwMode="auto">
          <a:xfrm>
            <a:off x="5731004" y="2316785"/>
            <a:ext cx="730244" cy="639485"/>
          </a:xfrm>
          <a:custGeom>
            <a:avLst/>
            <a:gdLst>
              <a:gd name="T0" fmla="*/ 244 w 256"/>
              <a:gd name="T1" fmla="*/ 224 h 224"/>
              <a:gd name="T2" fmla="*/ 12 w 256"/>
              <a:gd name="T3" fmla="*/ 224 h 224"/>
              <a:gd name="T4" fmla="*/ 0 w 256"/>
              <a:gd name="T5" fmla="*/ 212 h 224"/>
              <a:gd name="T6" fmla="*/ 0 w 256"/>
              <a:gd name="T7" fmla="*/ 12 h 224"/>
              <a:gd name="T8" fmla="*/ 12 w 256"/>
              <a:gd name="T9" fmla="*/ 0 h 224"/>
              <a:gd name="T10" fmla="*/ 244 w 256"/>
              <a:gd name="T11" fmla="*/ 0 h 224"/>
              <a:gd name="T12" fmla="*/ 256 w 256"/>
              <a:gd name="T13" fmla="*/ 12 h 224"/>
              <a:gd name="T14" fmla="*/ 256 w 256"/>
              <a:gd name="T15" fmla="*/ 212 h 224"/>
              <a:gd name="T16" fmla="*/ 244 w 256"/>
              <a:gd name="T17" fmla="*/ 224 h 224"/>
              <a:gd name="T18" fmla="*/ 24 w 256"/>
              <a:gd name="T19" fmla="*/ 12 h 224"/>
              <a:gd name="T20" fmla="*/ 12 w 256"/>
              <a:gd name="T21" fmla="*/ 24 h 224"/>
              <a:gd name="T22" fmla="*/ 24 w 256"/>
              <a:gd name="T23" fmla="*/ 36 h 224"/>
              <a:gd name="T24" fmla="*/ 36 w 256"/>
              <a:gd name="T25" fmla="*/ 24 h 224"/>
              <a:gd name="T26" fmla="*/ 24 w 256"/>
              <a:gd name="T27" fmla="*/ 12 h 224"/>
              <a:gd name="T28" fmla="*/ 60 w 256"/>
              <a:gd name="T29" fmla="*/ 12 h 224"/>
              <a:gd name="T30" fmla="*/ 48 w 256"/>
              <a:gd name="T31" fmla="*/ 24 h 224"/>
              <a:gd name="T32" fmla="*/ 60 w 256"/>
              <a:gd name="T33" fmla="*/ 36 h 224"/>
              <a:gd name="T34" fmla="*/ 72 w 256"/>
              <a:gd name="T35" fmla="*/ 24 h 224"/>
              <a:gd name="T36" fmla="*/ 60 w 256"/>
              <a:gd name="T37" fmla="*/ 12 h 224"/>
              <a:gd name="T38" fmla="*/ 96 w 256"/>
              <a:gd name="T39" fmla="*/ 12 h 224"/>
              <a:gd name="T40" fmla="*/ 84 w 256"/>
              <a:gd name="T41" fmla="*/ 24 h 224"/>
              <a:gd name="T42" fmla="*/ 96 w 256"/>
              <a:gd name="T43" fmla="*/ 36 h 224"/>
              <a:gd name="T44" fmla="*/ 108 w 256"/>
              <a:gd name="T45" fmla="*/ 24 h 224"/>
              <a:gd name="T46" fmla="*/ 96 w 256"/>
              <a:gd name="T47" fmla="*/ 12 h 224"/>
              <a:gd name="T48" fmla="*/ 244 w 256"/>
              <a:gd name="T49" fmla="*/ 48 h 224"/>
              <a:gd name="T50" fmla="*/ 232 w 256"/>
              <a:gd name="T51" fmla="*/ 48 h 224"/>
              <a:gd name="T52" fmla="*/ 24 w 256"/>
              <a:gd name="T53" fmla="*/ 48 h 224"/>
              <a:gd name="T54" fmla="*/ 12 w 256"/>
              <a:gd name="T55" fmla="*/ 48 h 224"/>
              <a:gd name="T56" fmla="*/ 12 w 256"/>
              <a:gd name="T57" fmla="*/ 212 h 224"/>
              <a:gd name="T58" fmla="*/ 244 w 256"/>
              <a:gd name="T59" fmla="*/ 212 h 224"/>
              <a:gd name="T60" fmla="*/ 244 w 256"/>
              <a:gd name="T61" fmla="*/ 48 h 224"/>
              <a:gd name="T62" fmla="*/ 88 w 256"/>
              <a:gd name="T63" fmla="*/ 120 h 224"/>
              <a:gd name="T64" fmla="*/ 116 w 256"/>
              <a:gd name="T65" fmla="*/ 120 h 224"/>
              <a:gd name="T66" fmla="*/ 140 w 256"/>
              <a:gd name="T67" fmla="*/ 120 h 224"/>
              <a:gd name="T68" fmla="*/ 168 w 256"/>
              <a:gd name="T69" fmla="*/ 120 h 224"/>
              <a:gd name="T70" fmla="*/ 180 w 256"/>
              <a:gd name="T71" fmla="*/ 132 h 224"/>
              <a:gd name="T72" fmla="*/ 168 w 256"/>
              <a:gd name="T73" fmla="*/ 144 h 224"/>
              <a:gd name="T74" fmla="*/ 104 w 256"/>
              <a:gd name="T75" fmla="*/ 144 h 224"/>
              <a:gd name="T76" fmla="*/ 88 w 256"/>
              <a:gd name="T77" fmla="*/ 144 h 224"/>
              <a:gd name="T78" fmla="*/ 76 w 256"/>
              <a:gd name="T79" fmla="*/ 132 h 224"/>
              <a:gd name="T80" fmla="*/ 88 w 256"/>
              <a:gd name="T81" fmla="*/ 120 h 22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56" h="224">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44" y="48"/>
                </a:moveTo>
                <a:cubicBezTo>
                  <a:pt x="232" y="48"/>
                  <a:pt x="232" y="48"/>
                  <a:pt x="232" y="48"/>
                </a:cubicBezTo>
                <a:cubicBezTo>
                  <a:pt x="24" y="48"/>
                  <a:pt x="24" y="48"/>
                  <a:pt x="24" y="48"/>
                </a:cubicBezTo>
                <a:cubicBezTo>
                  <a:pt x="12" y="48"/>
                  <a:pt x="12" y="48"/>
                  <a:pt x="12" y="48"/>
                </a:cubicBezTo>
                <a:cubicBezTo>
                  <a:pt x="12" y="212"/>
                  <a:pt x="12" y="212"/>
                  <a:pt x="12" y="212"/>
                </a:cubicBezTo>
                <a:cubicBezTo>
                  <a:pt x="244" y="212"/>
                  <a:pt x="244" y="212"/>
                  <a:pt x="244" y="212"/>
                </a:cubicBezTo>
                <a:lnTo>
                  <a:pt x="244" y="48"/>
                </a:lnTo>
                <a:close/>
                <a:moveTo>
                  <a:pt x="88" y="120"/>
                </a:moveTo>
                <a:cubicBezTo>
                  <a:pt x="116" y="120"/>
                  <a:pt x="116" y="120"/>
                  <a:pt x="116" y="120"/>
                </a:cubicBezTo>
                <a:cubicBezTo>
                  <a:pt x="140" y="120"/>
                  <a:pt x="140" y="120"/>
                  <a:pt x="140" y="120"/>
                </a:cubicBezTo>
                <a:cubicBezTo>
                  <a:pt x="168" y="120"/>
                  <a:pt x="168" y="120"/>
                  <a:pt x="168" y="120"/>
                </a:cubicBezTo>
                <a:cubicBezTo>
                  <a:pt x="175" y="120"/>
                  <a:pt x="180" y="125"/>
                  <a:pt x="180" y="132"/>
                </a:cubicBezTo>
                <a:cubicBezTo>
                  <a:pt x="180" y="139"/>
                  <a:pt x="175" y="144"/>
                  <a:pt x="168" y="144"/>
                </a:cubicBezTo>
                <a:cubicBezTo>
                  <a:pt x="104" y="144"/>
                  <a:pt x="104" y="144"/>
                  <a:pt x="104" y="144"/>
                </a:cubicBezTo>
                <a:cubicBezTo>
                  <a:pt x="88" y="144"/>
                  <a:pt x="88" y="144"/>
                  <a:pt x="88" y="144"/>
                </a:cubicBezTo>
                <a:cubicBezTo>
                  <a:pt x="81" y="144"/>
                  <a:pt x="76" y="139"/>
                  <a:pt x="76" y="132"/>
                </a:cubicBezTo>
                <a:cubicBezTo>
                  <a:pt x="76" y="125"/>
                  <a:pt x="81" y="120"/>
                  <a:pt x="88" y="120"/>
                </a:cubicBezTo>
              </a:path>
            </a:pathLst>
          </a:custGeom>
          <a:solidFill>
            <a:schemeClr val="bg1"/>
          </a:solidFill>
          <a:ln>
            <a:noFill/>
          </a:ln>
        </p:spPr>
        <p:txBody>
          <a:bodyPr lIns="243793" tIns="121897" rIns="243793" bIns="121897"/>
          <a:lstStyle/>
          <a:p>
            <a:pPr defTabSz="1828434"/>
            <a:endParaRPr lang="en-US" sz="1600">
              <a:solidFill>
                <a:srgbClr val="445469"/>
              </a:solidFill>
              <a:latin typeface="Lato Light"/>
            </a:endParaRPr>
          </a:p>
        </p:txBody>
      </p:sp>
      <p:sp>
        <p:nvSpPr>
          <p:cNvPr id="15" name="Freeform 36">
            <a:extLst>
              <a:ext uri="{FF2B5EF4-FFF2-40B4-BE49-F238E27FC236}">
                <a16:creationId xmlns:a16="http://schemas.microsoft.com/office/drawing/2014/main" id="{AA7724D1-CE2E-93F7-1CB3-3FFDCB0528EE}"/>
              </a:ext>
            </a:extLst>
          </p:cNvPr>
          <p:cNvSpPr>
            <a:spLocks noEditPoints="1"/>
          </p:cNvSpPr>
          <p:nvPr/>
        </p:nvSpPr>
        <p:spPr bwMode="auto">
          <a:xfrm>
            <a:off x="2207857" y="2329259"/>
            <a:ext cx="733086" cy="639485"/>
          </a:xfrm>
          <a:custGeom>
            <a:avLst/>
            <a:gdLst>
              <a:gd name="T0" fmla="*/ 244 w 256"/>
              <a:gd name="T1" fmla="*/ 224 h 224"/>
              <a:gd name="T2" fmla="*/ 12 w 256"/>
              <a:gd name="T3" fmla="*/ 224 h 224"/>
              <a:gd name="T4" fmla="*/ 0 w 256"/>
              <a:gd name="T5" fmla="*/ 212 h 224"/>
              <a:gd name="T6" fmla="*/ 0 w 256"/>
              <a:gd name="T7" fmla="*/ 12 h 224"/>
              <a:gd name="T8" fmla="*/ 12 w 256"/>
              <a:gd name="T9" fmla="*/ 0 h 224"/>
              <a:gd name="T10" fmla="*/ 244 w 256"/>
              <a:gd name="T11" fmla="*/ 0 h 224"/>
              <a:gd name="T12" fmla="*/ 256 w 256"/>
              <a:gd name="T13" fmla="*/ 12 h 224"/>
              <a:gd name="T14" fmla="*/ 256 w 256"/>
              <a:gd name="T15" fmla="*/ 212 h 224"/>
              <a:gd name="T16" fmla="*/ 244 w 256"/>
              <a:gd name="T17" fmla="*/ 224 h 224"/>
              <a:gd name="T18" fmla="*/ 24 w 256"/>
              <a:gd name="T19" fmla="*/ 12 h 224"/>
              <a:gd name="T20" fmla="*/ 12 w 256"/>
              <a:gd name="T21" fmla="*/ 24 h 224"/>
              <a:gd name="T22" fmla="*/ 24 w 256"/>
              <a:gd name="T23" fmla="*/ 36 h 224"/>
              <a:gd name="T24" fmla="*/ 36 w 256"/>
              <a:gd name="T25" fmla="*/ 24 h 224"/>
              <a:gd name="T26" fmla="*/ 24 w 256"/>
              <a:gd name="T27" fmla="*/ 12 h 224"/>
              <a:gd name="T28" fmla="*/ 60 w 256"/>
              <a:gd name="T29" fmla="*/ 12 h 224"/>
              <a:gd name="T30" fmla="*/ 48 w 256"/>
              <a:gd name="T31" fmla="*/ 24 h 224"/>
              <a:gd name="T32" fmla="*/ 60 w 256"/>
              <a:gd name="T33" fmla="*/ 36 h 224"/>
              <a:gd name="T34" fmla="*/ 72 w 256"/>
              <a:gd name="T35" fmla="*/ 24 h 224"/>
              <a:gd name="T36" fmla="*/ 60 w 256"/>
              <a:gd name="T37" fmla="*/ 12 h 224"/>
              <a:gd name="T38" fmla="*/ 96 w 256"/>
              <a:gd name="T39" fmla="*/ 12 h 224"/>
              <a:gd name="T40" fmla="*/ 84 w 256"/>
              <a:gd name="T41" fmla="*/ 24 h 224"/>
              <a:gd name="T42" fmla="*/ 96 w 256"/>
              <a:gd name="T43" fmla="*/ 36 h 224"/>
              <a:gd name="T44" fmla="*/ 108 w 256"/>
              <a:gd name="T45" fmla="*/ 24 h 224"/>
              <a:gd name="T46" fmla="*/ 96 w 256"/>
              <a:gd name="T47" fmla="*/ 12 h 224"/>
              <a:gd name="T48" fmla="*/ 244 w 256"/>
              <a:gd name="T49" fmla="*/ 48 h 224"/>
              <a:gd name="T50" fmla="*/ 232 w 256"/>
              <a:gd name="T51" fmla="*/ 48 h 224"/>
              <a:gd name="T52" fmla="*/ 24 w 256"/>
              <a:gd name="T53" fmla="*/ 48 h 224"/>
              <a:gd name="T54" fmla="*/ 12 w 256"/>
              <a:gd name="T55" fmla="*/ 48 h 224"/>
              <a:gd name="T56" fmla="*/ 12 w 256"/>
              <a:gd name="T57" fmla="*/ 212 h 224"/>
              <a:gd name="T58" fmla="*/ 244 w 256"/>
              <a:gd name="T59" fmla="*/ 212 h 224"/>
              <a:gd name="T60" fmla="*/ 244 w 256"/>
              <a:gd name="T61" fmla="*/ 48 h 224"/>
              <a:gd name="T62" fmla="*/ 88 w 256"/>
              <a:gd name="T63" fmla="*/ 120 h 224"/>
              <a:gd name="T64" fmla="*/ 116 w 256"/>
              <a:gd name="T65" fmla="*/ 120 h 224"/>
              <a:gd name="T66" fmla="*/ 116 w 256"/>
              <a:gd name="T67" fmla="*/ 92 h 224"/>
              <a:gd name="T68" fmla="*/ 128 w 256"/>
              <a:gd name="T69" fmla="*/ 80 h 224"/>
              <a:gd name="T70" fmla="*/ 140 w 256"/>
              <a:gd name="T71" fmla="*/ 92 h 224"/>
              <a:gd name="T72" fmla="*/ 140 w 256"/>
              <a:gd name="T73" fmla="*/ 120 h 224"/>
              <a:gd name="T74" fmla="*/ 168 w 256"/>
              <a:gd name="T75" fmla="*/ 120 h 224"/>
              <a:gd name="T76" fmla="*/ 180 w 256"/>
              <a:gd name="T77" fmla="*/ 132 h 224"/>
              <a:gd name="T78" fmla="*/ 168 w 256"/>
              <a:gd name="T79" fmla="*/ 144 h 224"/>
              <a:gd name="T80" fmla="*/ 140 w 256"/>
              <a:gd name="T81" fmla="*/ 144 h 224"/>
              <a:gd name="T82" fmla="*/ 140 w 256"/>
              <a:gd name="T83" fmla="*/ 172 h 224"/>
              <a:gd name="T84" fmla="*/ 128 w 256"/>
              <a:gd name="T85" fmla="*/ 184 h 224"/>
              <a:gd name="T86" fmla="*/ 116 w 256"/>
              <a:gd name="T87" fmla="*/ 172 h 224"/>
              <a:gd name="T88" fmla="*/ 116 w 256"/>
              <a:gd name="T89" fmla="*/ 144 h 224"/>
              <a:gd name="T90" fmla="*/ 88 w 256"/>
              <a:gd name="T91" fmla="*/ 144 h 224"/>
              <a:gd name="T92" fmla="*/ 76 w 256"/>
              <a:gd name="T93" fmla="*/ 132 h 224"/>
              <a:gd name="T94" fmla="*/ 88 w 256"/>
              <a:gd name="T95" fmla="*/ 120 h 22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256" h="224">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44" y="48"/>
                </a:moveTo>
                <a:cubicBezTo>
                  <a:pt x="232" y="48"/>
                  <a:pt x="232" y="48"/>
                  <a:pt x="232" y="48"/>
                </a:cubicBezTo>
                <a:cubicBezTo>
                  <a:pt x="24" y="48"/>
                  <a:pt x="24" y="48"/>
                  <a:pt x="24" y="48"/>
                </a:cubicBezTo>
                <a:cubicBezTo>
                  <a:pt x="12" y="48"/>
                  <a:pt x="12" y="48"/>
                  <a:pt x="12" y="48"/>
                </a:cubicBezTo>
                <a:cubicBezTo>
                  <a:pt x="12" y="212"/>
                  <a:pt x="12" y="212"/>
                  <a:pt x="12" y="212"/>
                </a:cubicBezTo>
                <a:cubicBezTo>
                  <a:pt x="244" y="212"/>
                  <a:pt x="244" y="212"/>
                  <a:pt x="244" y="212"/>
                </a:cubicBezTo>
                <a:lnTo>
                  <a:pt x="244" y="48"/>
                </a:lnTo>
                <a:close/>
                <a:moveTo>
                  <a:pt x="88" y="120"/>
                </a:moveTo>
                <a:cubicBezTo>
                  <a:pt x="116" y="120"/>
                  <a:pt x="116" y="120"/>
                  <a:pt x="116" y="120"/>
                </a:cubicBezTo>
                <a:cubicBezTo>
                  <a:pt x="116" y="92"/>
                  <a:pt x="116" y="92"/>
                  <a:pt x="116" y="92"/>
                </a:cubicBezTo>
                <a:cubicBezTo>
                  <a:pt x="116" y="85"/>
                  <a:pt x="121" y="80"/>
                  <a:pt x="128" y="80"/>
                </a:cubicBezTo>
                <a:cubicBezTo>
                  <a:pt x="135" y="80"/>
                  <a:pt x="140" y="85"/>
                  <a:pt x="140" y="92"/>
                </a:cubicBezTo>
                <a:cubicBezTo>
                  <a:pt x="140" y="120"/>
                  <a:pt x="140" y="120"/>
                  <a:pt x="140" y="120"/>
                </a:cubicBezTo>
                <a:cubicBezTo>
                  <a:pt x="168" y="120"/>
                  <a:pt x="168" y="120"/>
                  <a:pt x="168" y="120"/>
                </a:cubicBezTo>
                <a:cubicBezTo>
                  <a:pt x="175" y="120"/>
                  <a:pt x="180" y="125"/>
                  <a:pt x="180" y="132"/>
                </a:cubicBezTo>
                <a:cubicBezTo>
                  <a:pt x="180" y="139"/>
                  <a:pt x="175" y="144"/>
                  <a:pt x="168" y="144"/>
                </a:cubicBezTo>
                <a:cubicBezTo>
                  <a:pt x="140" y="144"/>
                  <a:pt x="140" y="144"/>
                  <a:pt x="140" y="144"/>
                </a:cubicBezTo>
                <a:cubicBezTo>
                  <a:pt x="140" y="172"/>
                  <a:pt x="140" y="172"/>
                  <a:pt x="140" y="172"/>
                </a:cubicBezTo>
                <a:cubicBezTo>
                  <a:pt x="140" y="179"/>
                  <a:pt x="135" y="184"/>
                  <a:pt x="128" y="184"/>
                </a:cubicBezTo>
                <a:cubicBezTo>
                  <a:pt x="121" y="184"/>
                  <a:pt x="116" y="179"/>
                  <a:pt x="116" y="172"/>
                </a:cubicBezTo>
                <a:cubicBezTo>
                  <a:pt x="116" y="144"/>
                  <a:pt x="116" y="144"/>
                  <a:pt x="116" y="144"/>
                </a:cubicBezTo>
                <a:cubicBezTo>
                  <a:pt x="88" y="144"/>
                  <a:pt x="88" y="144"/>
                  <a:pt x="88" y="144"/>
                </a:cubicBezTo>
                <a:cubicBezTo>
                  <a:pt x="81" y="144"/>
                  <a:pt x="76" y="139"/>
                  <a:pt x="76" y="132"/>
                </a:cubicBezTo>
                <a:cubicBezTo>
                  <a:pt x="76" y="125"/>
                  <a:pt x="81" y="120"/>
                  <a:pt x="88" y="120"/>
                </a:cubicBezTo>
              </a:path>
            </a:pathLst>
          </a:custGeom>
          <a:solidFill>
            <a:schemeClr val="bg1"/>
          </a:solidFill>
          <a:ln>
            <a:noFill/>
          </a:ln>
        </p:spPr>
        <p:txBody>
          <a:bodyPr lIns="243793" tIns="121897" rIns="243793" bIns="121897"/>
          <a:lstStyle/>
          <a:p>
            <a:pPr defTabSz="1828434"/>
            <a:endParaRPr lang="en-US" sz="1600">
              <a:solidFill>
                <a:srgbClr val="445469"/>
              </a:solidFill>
              <a:latin typeface="Lato Light"/>
            </a:endParaRPr>
          </a:p>
        </p:txBody>
      </p:sp>
      <p:sp>
        <p:nvSpPr>
          <p:cNvPr id="17" name="TextBox 16">
            <a:extLst>
              <a:ext uri="{FF2B5EF4-FFF2-40B4-BE49-F238E27FC236}">
                <a16:creationId xmlns:a16="http://schemas.microsoft.com/office/drawing/2014/main" id="{7AAF7E68-587F-062B-9413-F56810AF3541}"/>
              </a:ext>
            </a:extLst>
          </p:cNvPr>
          <p:cNvSpPr txBox="1"/>
          <p:nvPr/>
        </p:nvSpPr>
        <p:spPr>
          <a:xfrm>
            <a:off x="7720566" y="5795133"/>
            <a:ext cx="4166525" cy="707886"/>
          </a:xfrm>
          <a:prstGeom prst="rect">
            <a:avLst/>
          </a:prstGeom>
          <a:noFill/>
        </p:spPr>
        <p:txBody>
          <a:bodyPr wrap="none" rtlCol="0">
            <a:spAutoFit/>
          </a:bodyPr>
          <a:lstStyle/>
          <a:p>
            <a:r>
              <a:rPr lang="en-US" sz="4000" b="1" dirty="0">
                <a:solidFill>
                  <a:srgbClr val="7DD1CE"/>
                </a:solidFill>
                <a:latin typeface="Century Gothic" panose="020B0502020202020204" pitchFamily="34" charset="0"/>
                <a:cs typeface="Lato Regular" charset="0"/>
              </a:rPr>
              <a:t>EQUATION SLIDE</a:t>
            </a:r>
            <a:endParaRPr lang="en-US" sz="4000" b="1" dirty="0">
              <a:solidFill>
                <a:srgbClr val="7DD1CE"/>
              </a:solidFill>
              <a:latin typeface="Century Gothic" panose="020B0502020202020204" pitchFamily="34" charset="0"/>
            </a:endParaRPr>
          </a:p>
        </p:txBody>
      </p:sp>
      <p:sp>
        <p:nvSpPr>
          <p:cNvPr id="19" name="Rounded Rectangle 18">
            <a:extLst>
              <a:ext uri="{FF2B5EF4-FFF2-40B4-BE49-F238E27FC236}">
                <a16:creationId xmlns:a16="http://schemas.microsoft.com/office/drawing/2014/main" id="{7BE7B613-7CB9-9E65-BA4E-785B56428FAF}"/>
              </a:ext>
            </a:extLst>
          </p:cNvPr>
          <p:cNvSpPr/>
          <p:nvPr/>
        </p:nvSpPr>
        <p:spPr>
          <a:xfrm>
            <a:off x="1152817" y="3924330"/>
            <a:ext cx="2900224" cy="1375088"/>
          </a:xfrm>
          <a:prstGeom prst="roundRect">
            <a:avLst/>
          </a:prstGeom>
          <a:noFill/>
          <a:ln>
            <a:solidFill>
              <a:srgbClr val="A8436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6B6585BF-8D79-DAF7-03C7-42F76E5F99FF}"/>
              </a:ext>
            </a:extLst>
          </p:cNvPr>
          <p:cNvSpPr/>
          <p:nvPr/>
        </p:nvSpPr>
        <p:spPr>
          <a:xfrm>
            <a:off x="4638967" y="3924330"/>
            <a:ext cx="2900224" cy="1375088"/>
          </a:xfrm>
          <a:prstGeom prst="roundRect">
            <a:avLst/>
          </a:prstGeom>
          <a:noFill/>
          <a:ln>
            <a:solidFill>
              <a:srgbClr val="FFCE6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757286A8-A1CE-92E0-B4EF-27B34CFD9277}"/>
              </a:ext>
            </a:extLst>
          </p:cNvPr>
          <p:cNvSpPr/>
          <p:nvPr/>
        </p:nvSpPr>
        <p:spPr>
          <a:xfrm>
            <a:off x="8225131" y="3924330"/>
            <a:ext cx="2900224" cy="1375088"/>
          </a:xfrm>
          <a:prstGeom prst="roundRect">
            <a:avLst/>
          </a:prstGeom>
          <a:noFill/>
          <a:ln>
            <a:solidFill>
              <a:srgbClr val="F26363"/>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3640934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Parallelogram 165">
            <a:extLst>
              <a:ext uri="{FF2B5EF4-FFF2-40B4-BE49-F238E27FC236}">
                <a16:creationId xmlns:a16="http://schemas.microsoft.com/office/drawing/2014/main" id="{651C7610-627B-A8CF-55F8-9EEA2F8CAD60}"/>
              </a:ext>
            </a:extLst>
          </p:cNvPr>
          <p:cNvSpPr/>
          <p:nvPr/>
        </p:nvSpPr>
        <p:spPr>
          <a:xfrm>
            <a:off x="6996967" y="5729176"/>
            <a:ext cx="3682529" cy="717732"/>
          </a:xfrm>
          <a:prstGeom prst="parallelogram">
            <a:avLst>
              <a:gd name="adj" fmla="val 0"/>
            </a:avLst>
          </a:prstGeom>
          <a:solidFill>
            <a:srgbClr val="385085">
              <a:alpha val="199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Parallelogram 166">
            <a:extLst>
              <a:ext uri="{FF2B5EF4-FFF2-40B4-BE49-F238E27FC236}">
                <a16:creationId xmlns:a16="http://schemas.microsoft.com/office/drawing/2014/main" id="{790A2689-FD70-2DF8-B3E3-50D84C7A728F}"/>
              </a:ext>
            </a:extLst>
          </p:cNvPr>
          <p:cNvSpPr/>
          <p:nvPr/>
        </p:nvSpPr>
        <p:spPr>
          <a:xfrm>
            <a:off x="6958466" y="4323888"/>
            <a:ext cx="3398316" cy="717732"/>
          </a:xfrm>
          <a:prstGeom prst="parallelogram">
            <a:avLst>
              <a:gd name="adj" fmla="val 0"/>
            </a:avLst>
          </a:prstGeom>
          <a:solidFill>
            <a:srgbClr val="385085">
              <a:alpha val="199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Parallelogram 167">
            <a:extLst>
              <a:ext uri="{FF2B5EF4-FFF2-40B4-BE49-F238E27FC236}">
                <a16:creationId xmlns:a16="http://schemas.microsoft.com/office/drawing/2014/main" id="{2AA93D87-BF45-9846-8C5E-B0F92B40E534}"/>
              </a:ext>
            </a:extLst>
          </p:cNvPr>
          <p:cNvSpPr/>
          <p:nvPr/>
        </p:nvSpPr>
        <p:spPr>
          <a:xfrm>
            <a:off x="6563830" y="3050090"/>
            <a:ext cx="3398316" cy="717732"/>
          </a:xfrm>
          <a:prstGeom prst="parallelogram">
            <a:avLst>
              <a:gd name="adj" fmla="val 0"/>
            </a:avLst>
          </a:prstGeom>
          <a:solidFill>
            <a:srgbClr val="385085">
              <a:alpha val="199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Parallelogram 168">
            <a:extLst>
              <a:ext uri="{FF2B5EF4-FFF2-40B4-BE49-F238E27FC236}">
                <a16:creationId xmlns:a16="http://schemas.microsoft.com/office/drawing/2014/main" id="{786901C2-C0BB-BC41-A7C0-DF0683FC7A5B}"/>
              </a:ext>
            </a:extLst>
          </p:cNvPr>
          <p:cNvSpPr/>
          <p:nvPr/>
        </p:nvSpPr>
        <p:spPr>
          <a:xfrm>
            <a:off x="5899686" y="1952808"/>
            <a:ext cx="3647269" cy="717732"/>
          </a:xfrm>
          <a:prstGeom prst="parallelogram">
            <a:avLst>
              <a:gd name="adj" fmla="val 0"/>
            </a:avLst>
          </a:prstGeom>
          <a:solidFill>
            <a:srgbClr val="385085">
              <a:alpha val="199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Parallelogram 169">
            <a:extLst>
              <a:ext uri="{FF2B5EF4-FFF2-40B4-BE49-F238E27FC236}">
                <a16:creationId xmlns:a16="http://schemas.microsoft.com/office/drawing/2014/main" id="{D8BA6878-C1FF-B567-837F-A17FD3920BA8}"/>
              </a:ext>
            </a:extLst>
          </p:cNvPr>
          <p:cNvSpPr/>
          <p:nvPr/>
        </p:nvSpPr>
        <p:spPr>
          <a:xfrm>
            <a:off x="4744654" y="1105358"/>
            <a:ext cx="4567913" cy="634046"/>
          </a:xfrm>
          <a:prstGeom prst="parallelogram">
            <a:avLst>
              <a:gd name="adj" fmla="val 0"/>
            </a:avLst>
          </a:prstGeom>
          <a:solidFill>
            <a:srgbClr val="385085">
              <a:alpha val="199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162" name="Group 161">
            <a:extLst>
              <a:ext uri="{FF2B5EF4-FFF2-40B4-BE49-F238E27FC236}">
                <a16:creationId xmlns:a16="http://schemas.microsoft.com/office/drawing/2014/main" id="{A87D7AB8-764D-4114-66B7-A59499B93AC5}"/>
              </a:ext>
            </a:extLst>
          </p:cNvPr>
          <p:cNvGrpSpPr/>
          <p:nvPr/>
        </p:nvGrpSpPr>
        <p:grpSpPr>
          <a:xfrm>
            <a:off x="450167" y="1067132"/>
            <a:ext cx="7315836" cy="5540292"/>
            <a:chOff x="403002" y="293551"/>
            <a:chExt cx="17209639" cy="13032882"/>
          </a:xfrm>
        </p:grpSpPr>
        <p:sp>
          <p:nvSpPr>
            <p:cNvPr id="2" name="Freeform: Shape 55">
              <a:extLst>
                <a:ext uri="{FF2B5EF4-FFF2-40B4-BE49-F238E27FC236}">
                  <a16:creationId xmlns:a16="http://schemas.microsoft.com/office/drawing/2014/main" id="{6A716626-5CFD-2D4B-E75C-E79CF78956B4}"/>
                </a:ext>
              </a:extLst>
            </p:cNvPr>
            <p:cNvSpPr/>
            <p:nvPr/>
          </p:nvSpPr>
          <p:spPr>
            <a:xfrm>
              <a:off x="6220134" y="4342635"/>
              <a:ext cx="347357" cy="347357"/>
            </a:xfrm>
            <a:custGeom>
              <a:avLst/>
              <a:gdLst>
                <a:gd name="connsiteX0" fmla="*/ 140769 w 347361"/>
                <a:gd name="connsiteY0" fmla="*/ 6209 h 347361"/>
                <a:gd name="connsiteX1" fmla="*/ 6209 w 347361"/>
                <a:gd name="connsiteY1" fmla="*/ 211323 h 347361"/>
                <a:gd name="connsiteX2" fmla="*/ 211323 w 347361"/>
                <a:gd name="connsiteY2" fmla="*/ 345883 h 347361"/>
                <a:gd name="connsiteX3" fmla="*/ 345883 w 347361"/>
                <a:gd name="connsiteY3" fmla="*/ 140769 h 347361"/>
                <a:gd name="connsiteX4" fmla="*/ 140769 w 347361"/>
                <a:gd name="connsiteY4" fmla="*/ 6209 h 347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361" h="347361">
                  <a:moveTo>
                    <a:pt x="140769" y="6209"/>
                  </a:moveTo>
                  <a:cubicBezTo>
                    <a:pt x="46982" y="25684"/>
                    <a:pt x="-13266" y="117536"/>
                    <a:pt x="6209" y="211323"/>
                  </a:cubicBezTo>
                  <a:cubicBezTo>
                    <a:pt x="25684" y="305111"/>
                    <a:pt x="117535" y="365358"/>
                    <a:pt x="211323" y="345883"/>
                  </a:cubicBezTo>
                  <a:cubicBezTo>
                    <a:pt x="305111" y="326408"/>
                    <a:pt x="365358" y="234557"/>
                    <a:pt x="345883" y="140769"/>
                  </a:cubicBezTo>
                  <a:cubicBezTo>
                    <a:pt x="326351" y="46981"/>
                    <a:pt x="234557" y="-13266"/>
                    <a:pt x="140769" y="6209"/>
                  </a:cubicBezTo>
                  <a:close/>
                </a:path>
              </a:pathLst>
            </a:custGeom>
            <a:solidFill>
              <a:srgbClr val="F26363"/>
            </a:solidFill>
            <a:ln w="5691" cap="flat">
              <a:noFill/>
              <a:prstDash val="solid"/>
              <a:miter/>
            </a:ln>
          </p:spPr>
          <p:txBody>
            <a:bodyPr rtlCol="0" anchor="ctr"/>
            <a:lstStyle/>
            <a:p>
              <a:endParaRPr lang="en-US"/>
            </a:p>
          </p:txBody>
        </p:sp>
        <p:sp>
          <p:nvSpPr>
            <p:cNvPr id="3" name="Freeform: Shape 56">
              <a:extLst>
                <a:ext uri="{FF2B5EF4-FFF2-40B4-BE49-F238E27FC236}">
                  <a16:creationId xmlns:a16="http://schemas.microsoft.com/office/drawing/2014/main" id="{662162F1-BB58-8B44-A84E-470C86D00C8B}"/>
                </a:ext>
              </a:extLst>
            </p:cNvPr>
            <p:cNvSpPr/>
            <p:nvPr/>
          </p:nvSpPr>
          <p:spPr>
            <a:xfrm>
              <a:off x="7554457" y="5408261"/>
              <a:ext cx="415689" cy="415689"/>
            </a:xfrm>
            <a:custGeom>
              <a:avLst/>
              <a:gdLst>
                <a:gd name="connsiteX0" fmla="*/ 379281 w 415695"/>
                <a:gd name="connsiteY0" fmla="*/ 172369 h 415695"/>
                <a:gd name="connsiteX1" fmla="*/ 247544 w 415695"/>
                <a:gd name="connsiteY1" fmla="*/ 379281 h 415695"/>
                <a:gd name="connsiteX2" fmla="*/ 40632 w 415695"/>
                <a:gd name="connsiteY2" fmla="*/ 247544 h 415695"/>
                <a:gd name="connsiteX3" fmla="*/ 172369 w 415695"/>
                <a:gd name="connsiteY3" fmla="*/ 40631 h 415695"/>
                <a:gd name="connsiteX4" fmla="*/ 379281 w 415695"/>
                <a:gd name="connsiteY4" fmla="*/ 172369 h 4156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5695" h="415695">
                  <a:moveTo>
                    <a:pt x="379281" y="172369"/>
                  </a:moveTo>
                  <a:cubicBezTo>
                    <a:pt x="400040" y="265885"/>
                    <a:pt x="341059" y="358523"/>
                    <a:pt x="247544" y="379281"/>
                  </a:cubicBezTo>
                  <a:cubicBezTo>
                    <a:pt x="154028" y="400040"/>
                    <a:pt x="61391" y="341059"/>
                    <a:pt x="40632" y="247544"/>
                  </a:cubicBezTo>
                  <a:cubicBezTo>
                    <a:pt x="19873" y="154028"/>
                    <a:pt x="78854" y="61390"/>
                    <a:pt x="172369" y="40631"/>
                  </a:cubicBezTo>
                  <a:cubicBezTo>
                    <a:pt x="265885" y="19872"/>
                    <a:pt x="358522" y="78853"/>
                    <a:pt x="379281" y="172369"/>
                  </a:cubicBezTo>
                  <a:close/>
                </a:path>
              </a:pathLst>
            </a:custGeom>
            <a:solidFill>
              <a:srgbClr val="F26363"/>
            </a:solidFill>
            <a:ln w="5691" cap="flat">
              <a:noFill/>
              <a:prstDash val="solid"/>
              <a:miter/>
            </a:ln>
          </p:spPr>
          <p:txBody>
            <a:bodyPr rtlCol="0" anchor="ctr"/>
            <a:lstStyle/>
            <a:p>
              <a:endParaRPr lang="en-US"/>
            </a:p>
          </p:txBody>
        </p:sp>
        <p:sp>
          <p:nvSpPr>
            <p:cNvPr id="4" name="Freeform: Shape 57">
              <a:extLst>
                <a:ext uri="{FF2B5EF4-FFF2-40B4-BE49-F238E27FC236}">
                  <a16:creationId xmlns:a16="http://schemas.microsoft.com/office/drawing/2014/main" id="{B123C294-2CD4-A2AA-3166-19FE43D50501}"/>
                </a:ext>
              </a:extLst>
            </p:cNvPr>
            <p:cNvSpPr/>
            <p:nvPr/>
          </p:nvSpPr>
          <p:spPr>
            <a:xfrm>
              <a:off x="8382857" y="6969962"/>
              <a:ext cx="347357" cy="347357"/>
            </a:xfrm>
            <a:custGeom>
              <a:avLst/>
              <a:gdLst>
                <a:gd name="connsiteX0" fmla="*/ 140769 w 347361"/>
                <a:gd name="connsiteY0" fmla="*/ 6209 h 347361"/>
                <a:gd name="connsiteX1" fmla="*/ 6209 w 347361"/>
                <a:gd name="connsiteY1" fmla="*/ 211323 h 347361"/>
                <a:gd name="connsiteX2" fmla="*/ 211323 w 347361"/>
                <a:gd name="connsiteY2" fmla="*/ 345883 h 347361"/>
                <a:gd name="connsiteX3" fmla="*/ 345883 w 347361"/>
                <a:gd name="connsiteY3" fmla="*/ 140769 h 347361"/>
                <a:gd name="connsiteX4" fmla="*/ 140769 w 347361"/>
                <a:gd name="connsiteY4" fmla="*/ 6209 h 3473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361" h="347361">
                  <a:moveTo>
                    <a:pt x="140769" y="6209"/>
                  </a:moveTo>
                  <a:cubicBezTo>
                    <a:pt x="46981" y="25684"/>
                    <a:pt x="-13266" y="117536"/>
                    <a:pt x="6209" y="211323"/>
                  </a:cubicBezTo>
                  <a:cubicBezTo>
                    <a:pt x="25684" y="305111"/>
                    <a:pt x="117536" y="365359"/>
                    <a:pt x="211323" y="345883"/>
                  </a:cubicBezTo>
                  <a:cubicBezTo>
                    <a:pt x="305111" y="326408"/>
                    <a:pt x="365359" y="234556"/>
                    <a:pt x="345883" y="140769"/>
                  </a:cubicBezTo>
                  <a:cubicBezTo>
                    <a:pt x="326409" y="46981"/>
                    <a:pt x="234557" y="-13266"/>
                    <a:pt x="140769" y="6209"/>
                  </a:cubicBezTo>
                  <a:close/>
                </a:path>
              </a:pathLst>
            </a:custGeom>
            <a:solidFill>
              <a:srgbClr val="F26363"/>
            </a:solidFill>
            <a:ln w="5691" cap="flat">
              <a:noFill/>
              <a:prstDash val="solid"/>
              <a:miter/>
            </a:ln>
          </p:spPr>
          <p:txBody>
            <a:bodyPr rtlCol="0" anchor="ctr"/>
            <a:lstStyle/>
            <a:p>
              <a:endParaRPr lang="en-US"/>
            </a:p>
          </p:txBody>
        </p:sp>
        <p:sp>
          <p:nvSpPr>
            <p:cNvPr id="5" name="Freeform: Shape 58">
              <a:extLst>
                <a:ext uri="{FF2B5EF4-FFF2-40B4-BE49-F238E27FC236}">
                  <a16:creationId xmlns:a16="http://schemas.microsoft.com/office/drawing/2014/main" id="{C147821A-922C-0D6B-8E37-9842501F973B}"/>
                </a:ext>
              </a:extLst>
            </p:cNvPr>
            <p:cNvSpPr/>
            <p:nvPr/>
          </p:nvSpPr>
          <p:spPr>
            <a:xfrm>
              <a:off x="8429912" y="8713702"/>
              <a:ext cx="472633" cy="472633"/>
            </a:xfrm>
            <a:custGeom>
              <a:avLst/>
              <a:gdLst>
                <a:gd name="connsiteX0" fmla="*/ 391286 w 472639"/>
                <a:gd name="connsiteY0" fmla="*/ 158287 h 472639"/>
                <a:gd name="connsiteX1" fmla="*/ 314568 w 472639"/>
                <a:gd name="connsiteY1" fmla="*/ 391286 h 472639"/>
                <a:gd name="connsiteX2" fmla="*/ 81569 w 472639"/>
                <a:gd name="connsiteY2" fmla="*/ 314568 h 472639"/>
                <a:gd name="connsiteX3" fmla="*/ 158287 w 472639"/>
                <a:gd name="connsiteY3" fmla="*/ 81569 h 472639"/>
                <a:gd name="connsiteX4" fmla="*/ 391286 w 472639"/>
                <a:gd name="connsiteY4" fmla="*/ 158287 h 472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639" h="472639">
                  <a:moveTo>
                    <a:pt x="391286" y="158287"/>
                  </a:moveTo>
                  <a:cubicBezTo>
                    <a:pt x="434442" y="243813"/>
                    <a:pt x="400094" y="348130"/>
                    <a:pt x="314568" y="391286"/>
                  </a:cubicBezTo>
                  <a:cubicBezTo>
                    <a:pt x="229041" y="434442"/>
                    <a:pt x="124724" y="400094"/>
                    <a:pt x="81569" y="314568"/>
                  </a:cubicBezTo>
                  <a:cubicBezTo>
                    <a:pt x="38413" y="229041"/>
                    <a:pt x="72761" y="124724"/>
                    <a:pt x="158287" y="81569"/>
                  </a:cubicBezTo>
                  <a:cubicBezTo>
                    <a:pt x="243813" y="38413"/>
                    <a:pt x="348130" y="72761"/>
                    <a:pt x="391286" y="158287"/>
                  </a:cubicBezTo>
                  <a:close/>
                </a:path>
              </a:pathLst>
            </a:custGeom>
            <a:solidFill>
              <a:srgbClr val="F26363"/>
            </a:solidFill>
            <a:ln w="5691" cap="flat">
              <a:noFill/>
              <a:prstDash val="solid"/>
              <a:miter/>
            </a:ln>
          </p:spPr>
          <p:txBody>
            <a:bodyPr rtlCol="0" anchor="ctr"/>
            <a:lstStyle/>
            <a:p>
              <a:endParaRPr lang="en-US"/>
            </a:p>
          </p:txBody>
        </p:sp>
        <p:sp>
          <p:nvSpPr>
            <p:cNvPr id="6" name="Freeform: Shape 59">
              <a:extLst>
                <a:ext uri="{FF2B5EF4-FFF2-40B4-BE49-F238E27FC236}">
                  <a16:creationId xmlns:a16="http://schemas.microsoft.com/office/drawing/2014/main" id="{5D92812C-4113-9054-1A52-464CC9C922B5}"/>
                </a:ext>
              </a:extLst>
            </p:cNvPr>
            <p:cNvSpPr/>
            <p:nvPr/>
          </p:nvSpPr>
          <p:spPr>
            <a:xfrm>
              <a:off x="8311210" y="6897089"/>
              <a:ext cx="495410" cy="495410"/>
            </a:xfrm>
            <a:custGeom>
              <a:avLst/>
              <a:gdLst>
                <a:gd name="connsiteX0" fmla="*/ 457393 w 495417"/>
                <a:gd name="connsiteY0" fmla="*/ 386130 h 495417"/>
                <a:gd name="connsiteX1" fmla="*/ 492813 w 495417"/>
                <a:gd name="connsiteY1" fmla="*/ 199978 h 495417"/>
                <a:gd name="connsiteX2" fmla="*/ 250571 w 495417"/>
                <a:gd name="connsiteY2" fmla="*/ 2552 h 495417"/>
                <a:gd name="connsiteX3" fmla="*/ 199890 w 495417"/>
                <a:gd name="connsiteY3" fmla="*/ 7733 h 495417"/>
                <a:gd name="connsiteX4" fmla="*/ 7760 w 495417"/>
                <a:gd name="connsiteY4" fmla="*/ 300543 h 495417"/>
                <a:gd name="connsiteX5" fmla="*/ 250002 w 495417"/>
                <a:gd name="connsiteY5" fmla="*/ 497685 h 495417"/>
                <a:gd name="connsiteX6" fmla="*/ 250002 w 495417"/>
                <a:gd name="connsiteY6" fmla="*/ 497685 h 495417"/>
                <a:gd name="connsiteX7" fmla="*/ 300625 w 495417"/>
                <a:gd name="connsiteY7" fmla="*/ 492673 h 495417"/>
                <a:gd name="connsiteX8" fmla="*/ 457393 w 495417"/>
                <a:gd name="connsiteY8" fmla="*/ 386130 h 495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5417" h="495417">
                  <a:moveTo>
                    <a:pt x="457393" y="386130"/>
                  </a:moveTo>
                  <a:cubicBezTo>
                    <a:pt x="493667" y="330780"/>
                    <a:pt x="506252" y="264781"/>
                    <a:pt x="492813" y="199978"/>
                  </a:cubicBezTo>
                  <a:cubicBezTo>
                    <a:pt x="469067" y="85634"/>
                    <a:pt x="367137" y="2552"/>
                    <a:pt x="250571" y="2552"/>
                  </a:cubicBezTo>
                  <a:cubicBezTo>
                    <a:pt x="233659" y="2552"/>
                    <a:pt x="216632" y="4260"/>
                    <a:pt x="199890" y="7733"/>
                  </a:cubicBezTo>
                  <a:cubicBezTo>
                    <a:pt x="66185" y="35522"/>
                    <a:pt x="-20029" y="166837"/>
                    <a:pt x="7760" y="300543"/>
                  </a:cubicBezTo>
                  <a:cubicBezTo>
                    <a:pt x="31506" y="414887"/>
                    <a:pt x="133379" y="497685"/>
                    <a:pt x="250002" y="497685"/>
                  </a:cubicBezTo>
                  <a:cubicBezTo>
                    <a:pt x="250002" y="497685"/>
                    <a:pt x="250002" y="497685"/>
                    <a:pt x="250002" y="497685"/>
                  </a:cubicBezTo>
                  <a:cubicBezTo>
                    <a:pt x="266914" y="497685"/>
                    <a:pt x="283941" y="496147"/>
                    <a:pt x="300625" y="492673"/>
                  </a:cubicBezTo>
                  <a:cubicBezTo>
                    <a:pt x="365485" y="479235"/>
                    <a:pt x="421120" y="441480"/>
                    <a:pt x="457393" y="386130"/>
                  </a:cubicBezTo>
                  <a:close/>
                </a:path>
              </a:pathLst>
            </a:custGeom>
            <a:noFill/>
            <a:ln w="5691" cap="flat">
              <a:noFill/>
              <a:prstDash val="solid"/>
              <a:miter/>
            </a:ln>
          </p:spPr>
          <p:txBody>
            <a:bodyPr rtlCol="0" anchor="ctr"/>
            <a:lstStyle/>
            <a:p>
              <a:endParaRPr lang="en-US"/>
            </a:p>
          </p:txBody>
        </p:sp>
        <p:sp>
          <p:nvSpPr>
            <p:cNvPr id="7" name="Freeform: Shape 60">
              <a:extLst>
                <a:ext uri="{FF2B5EF4-FFF2-40B4-BE49-F238E27FC236}">
                  <a16:creationId xmlns:a16="http://schemas.microsoft.com/office/drawing/2014/main" id="{9EAEA66D-5A95-B9A2-7713-12D0AD13802B}"/>
                </a:ext>
              </a:extLst>
            </p:cNvPr>
            <p:cNvSpPr/>
            <p:nvPr/>
          </p:nvSpPr>
          <p:spPr>
            <a:xfrm>
              <a:off x="6145829" y="4266002"/>
              <a:ext cx="495410" cy="501105"/>
            </a:xfrm>
            <a:custGeom>
              <a:avLst/>
              <a:gdLst>
                <a:gd name="connsiteX0" fmla="*/ 272248 w 495417"/>
                <a:gd name="connsiteY0" fmla="*/ 2552 h 501112"/>
                <a:gd name="connsiteX1" fmla="*/ 272248 w 495417"/>
                <a:gd name="connsiteY1" fmla="*/ 2552 h 501112"/>
                <a:gd name="connsiteX2" fmla="*/ 272192 w 495417"/>
                <a:gd name="connsiteY2" fmla="*/ 2552 h 501112"/>
                <a:gd name="connsiteX3" fmla="*/ 271964 w 495417"/>
                <a:gd name="connsiteY3" fmla="*/ 4204 h 501112"/>
                <a:gd name="connsiteX4" fmla="*/ 250609 w 495417"/>
                <a:gd name="connsiteY4" fmla="*/ 4944 h 501112"/>
                <a:gd name="connsiteX5" fmla="*/ 199929 w 495417"/>
                <a:gd name="connsiteY5" fmla="*/ 10183 h 501112"/>
                <a:gd name="connsiteX6" fmla="*/ 43217 w 495417"/>
                <a:gd name="connsiteY6" fmla="*/ 116840 h 501112"/>
                <a:gd name="connsiteX7" fmla="*/ 7798 w 495417"/>
                <a:gd name="connsiteY7" fmla="*/ 303105 h 501112"/>
                <a:gd name="connsiteX8" fmla="*/ 250040 w 495417"/>
                <a:gd name="connsiteY8" fmla="*/ 500475 h 501112"/>
                <a:gd name="connsiteX9" fmla="*/ 250040 w 495417"/>
                <a:gd name="connsiteY9" fmla="*/ 500475 h 501112"/>
                <a:gd name="connsiteX10" fmla="*/ 300720 w 495417"/>
                <a:gd name="connsiteY10" fmla="*/ 495236 h 501112"/>
                <a:gd name="connsiteX11" fmla="*/ 457432 w 495417"/>
                <a:gd name="connsiteY11" fmla="*/ 388124 h 501112"/>
                <a:gd name="connsiteX12" fmla="*/ 492852 w 495417"/>
                <a:gd name="connsiteY12" fmla="*/ 200662 h 501112"/>
                <a:gd name="connsiteX13" fmla="*/ 272248 w 495417"/>
                <a:gd name="connsiteY13" fmla="*/ 2552 h 501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5417" h="501112">
                  <a:moveTo>
                    <a:pt x="272248" y="2552"/>
                  </a:moveTo>
                  <a:cubicBezTo>
                    <a:pt x="272248" y="2552"/>
                    <a:pt x="272248" y="2552"/>
                    <a:pt x="272248" y="2552"/>
                  </a:cubicBezTo>
                  <a:cubicBezTo>
                    <a:pt x="272192" y="2552"/>
                    <a:pt x="272192" y="2552"/>
                    <a:pt x="272192" y="2552"/>
                  </a:cubicBezTo>
                  <a:cubicBezTo>
                    <a:pt x="272135" y="2552"/>
                    <a:pt x="272021" y="4204"/>
                    <a:pt x="271964" y="4204"/>
                  </a:cubicBezTo>
                  <a:cubicBezTo>
                    <a:pt x="264903" y="3577"/>
                    <a:pt x="257785" y="4944"/>
                    <a:pt x="250609" y="4944"/>
                  </a:cubicBezTo>
                  <a:cubicBezTo>
                    <a:pt x="233697" y="4944"/>
                    <a:pt x="216671" y="6709"/>
                    <a:pt x="199929" y="10183"/>
                  </a:cubicBezTo>
                  <a:cubicBezTo>
                    <a:pt x="135126" y="23621"/>
                    <a:pt x="79491" y="61546"/>
                    <a:pt x="43217" y="116840"/>
                  </a:cubicBezTo>
                  <a:cubicBezTo>
                    <a:pt x="6944" y="172190"/>
                    <a:pt x="-5641" y="238303"/>
                    <a:pt x="7798" y="303105"/>
                  </a:cubicBezTo>
                  <a:cubicBezTo>
                    <a:pt x="31544" y="417450"/>
                    <a:pt x="133417" y="500475"/>
                    <a:pt x="250040" y="500475"/>
                  </a:cubicBezTo>
                  <a:lnTo>
                    <a:pt x="250040" y="500475"/>
                  </a:lnTo>
                  <a:cubicBezTo>
                    <a:pt x="266953" y="500475"/>
                    <a:pt x="283979" y="498710"/>
                    <a:pt x="300720" y="495236"/>
                  </a:cubicBezTo>
                  <a:cubicBezTo>
                    <a:pt x="365523" y="481797"/>
                    <a:pt x="421158" y="443474"/>
                    <a:pt x="457432" y="388124"/>
                  </a:cubicBezTo>
                  <a:cubicBezTo>
                    <a:pt x="493705" y="332773"/>
                    <a:pt x="506291" y="265408"/>
                    <a:pt x="492852" y="200662"/>
                  </a:cubicBezTo>
                  <a:cubicBezTo>
                    <a:pt x="470586" y="93436"/>
                    <a:pt x="379646" y="13941"/>
                    <a:pt x="272248" y="2552"/>
                  </a:cubicBezTo>
                  <a:close/>
                </a:path>
              </a:pathLst>
            </a:custGeom>
            <a:noFill/>
            <a:ln w="5691" cap="flat">
              <a:noFill/>
              <a:prstDash val="solid"/>
              <a:miter/>
            </a:ln>
          </p:spPr>
          <p:txBody>
            <a:bodyPr rtlCol="0" anchor="ctr"/>
            <a:lstStyle/>
            <a:p>
              <a:endParaRPr lang="en-US"/>
            </a:p>
          </p:txBody>
        </p:sp>
        <p:sp>
          <p:nvSpPr>
            <p:cNvPr id="8" name="Freeform: Shape 61">
              <a:extLst>
                <a:ext uri="{FF2B5EF4-FFF2-40B4-BE49-F238E27FC236}">
                  <a16:creationId xmlns:a16="http://schemas.microsoft.com/office/drawing/2014/main" id="{F8CD9F79-D556-2F4B-5524-6C89BEAE737B}"/>
                </a:ext>
              </a:extLst>
            </p:cNvPr>
            <p:cNvSpPr/>
            <p:nvPr/>
          </p:nvSpPr>
          <p:spPr>
            <a:xfrm>
              <a:off x="8412702" y="8701579"/>
              <a:ext cx="495410" cy="495410"/>
            </a:xfrm>
            <a:custGeom>
              <a:avLst/>
              <a:gdLst>
                <a:gd name="connsiteX0" fmla="*/ 250097 w 495417"/>
                <a:gd name="connsiteY0" fmla="*/ 498083 h 495417"/>
                <a:gd name="connsiteX1" fmla="*/ 300778 w 495417"/>
                <a:gd name="connsiteY1" fmla="*/ 492844 h 495417"/>
                <a:gd name="connsiteX2" fmla="*/ 492909 w 495417"/>
                <a:gd name="connsiteY2" fmla="*/ 199921 h 495417"/>
                <a:gd name="connsiteX3" fmla="*/ 273159 w 495417"/>
                <a:gd name="connsiteY3" fmla="*/ 3577 h 495417"/>
                <a:gd name="connsiteX4" fmla="*/ 272932 w 495417"/>
                <a:gd name="connsiteY4" fmla="*/ 3577 h 495417"/>
                <a:gd name="connsiteX5" fmla="*/ 272818 w 495417"/>
                <a:gd name="connsiteY5" fmla="*/ 3577 h 495417"/>
                <a:gd name="connsiteX6" fmla="*/ 250609 w 495417"/>
                <a:gd name="connsiteY6" fmla="*/ 2552 h 495417"/>
                <a:gd name="connsiteX7" fmla="*/ 199929 w 495417"/>
                <a:gd name="connsiteY7" fmla="*/ 7790 h 495417"/>
                <a:gd name="connsiteX8" fmla="*/ 43217 w 495417"/>
                <a:gd name="connsiteY8" fmla="*/ 114447 h 495417"/>
                <a:gd name="connsiteX9" fmla="*/ 7798 w 495417"/>
                <a:gd name="connsiteY9" fmla="*/ 300714 h 495417"/>
                <a:gd name="connsiteX10" fmla="*/ 250097 w 495417"/>
                <a:gd name="connsiteY10" fmla="*/ 498083 h 495417"/>
                <a:gd name="connsiteX11" fmla="*/ 250097 w 495417"/>
                <a:gd name="connsiteY11" fmla="*/ 498083 h 495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95417" h="495417">
                  <a:moveTo>
                    <a:pt x="250097" y="498083"/>
                  </a:moveTo>
                  <a:cubicBezTo>
                    <a:pt x="267010" y="498083"/>
                    <a:pt x="284036" y="496318"/>
                    <a:pt x="300778" y="492844"/>
                  </a:cubicBezTo>
                  <a:cubicBezTo>
                    <a:pt x="434484" y="465055"/>
                    <a:pt x="520698" y="333627"/>
                    <a:pt x="492909" y="199921"/>
                  </a:cubicBezTo>
                  <a:cubicBezTo>
                    <a:pt x="470700" y="92980"/>
                    <a:pt x="380158" y="13485"/>
                    <a:pt x="273159" y="3577"/>
                  </a:cubicBezTo>
                  <a:cubicBezTo>
                    <a:pt x="273103" y="3577"/>
                    <a:pt x="273046" y="3577"/>
                    <a:pt x="272932" y="3577"/>
                  </a:cubicBezTo>
                  <a:cubicBezTo>
                    <a:pt x="272875" y="3577"/>
                    <a:pt x="272875" y="3577"/>
                    <a:pt x="272818" y="3577"/>
                  </a:cubicBezTo>
                  <a:cubicBezTo>
                    <a:pt x="265472" y="2893"/>
                    <a:pt x="258070" y="2552"/>
                    <a:pt x="250609" y="2552"/>
                  </a:cubicBezTo>
                  <a:cubicBezTo>
                    <a:pt x="233697" y="2552"/>
                    <a:pt x="216671" y="4317"/>
                    <a:pt x="199929" y="7790"/>
                  </a:cubicBezTo>
                  <a:cubicBezTo>
                    <a:pt x="135126" y="21229"/>
                    <a:pt x="79492" y="59154"/>
                    <a:pt x="43217" y="114447"/>
                  </a:cubicBezTo>
                  <a:cubicBezTo>
                    <a:pt x="6944" y="169798"/>
                    <a:pt x="-5641" y="235911"/>
                    <a:pt x="7798" y="300714"/>
                  </a:cubicBezTo>
                  <a:cubicBezTo>
                    <a:pt x="31601" y="415115"/>
                    <a:pt x="133475" y="498083"/>
                    <a:pt x="250097" y="498083"/>
                  </a:cubicBezTo>
                  <a:cubicBezTo>
                    <a:pt x="250097" y="498083"/>
                    <a:pt x="250097" y="498083"/>
                    <a:pt x="250097" y="498083"/>
                  </a:cubicBezTo>
                  <a:close/>
                </a:path>
              </a:pathLst>
            </a:custGeom>
            <a:noFill/>
            <a:ln w="5691" cap="flat">
              <a:noFill/>
              <a:prstDash val="solid"/>
              <a:miter/>
            </a:ln>
          </p:spPr>
          <p:txBody>
            <a:bodyPr rtlCol="0" anchor="ctr"/>
            <a:lstStyle/>
            <a:p>
              <a:endParaRPr lang="en-US"/>
            </a:p>
          </p:txBody>
        </p:sp>
        <p:sp>
          <p:nvSpPr>
            <p:cNvPr id="9" name="Freeform: Shape 62">
              <a:extLst>
                <a:ext uri="{FF2B5EF4-FFF2-40B4-BE49-F238E27FC236}">
                  <a16:creationId xmlns:a16="http://schemas.microsoft.com/office/drawing/2014/main" id="{FF8CFD1C-4323-590B-CDED-9AAF06610192}"/>
                </a:ext>
              </a:extLst>
            </p:cNvPr>
            <p:cNvSpPr/>
            <p:nvPr/>
          </p:nvSpPr>
          <p:spPr>
            <a:xfrm>
              <a:off x="7513960" y="5366726"/>
              <a:ext cx="495410" cy="495410"/>
            </a:xfrm>
            <a:custGeom>
              <a:avLst/>
              <a:gdLst>
                <a:gd name="connsiteX0" fmla="*/ 492851 w 495417"/>
                <a:gd name="connsiteY0" fmla="*/ 199922 h 495417"/>
                <a:gd name="connsiteX1" fmla="*/ 250609 w 495417"/>
                <a:gd name="connsiteY1" fmla="*/ 2552 h 495417"/>
                <a:gd name="connsiteX2" fmla="*/ 199929 w 495417"/>
                <a:gd name="connsiteY2" fmla="*/ 7791 h 495417"/>
                <a:gd name="connsiteX3" fmla="*/ 43217 w 495417"/>
                <a:gd name="connsiteY3" fmla="*/ 114448 h 495417"/>
                <a:gd name="connsiteX4" fmla="*/ 7798 w 495417"/>
                <a:gd name="connsiteY4" fmla="*/ 300714 h 495417"/>
                <a:gd name="connsiteX5" fmla="*/ 250040 w 495417"/>
                <a:gd name="connsiteY5" fmla="*/ 498084 h 495417"/>
                <a:gd name="connsiteX6" fmla="*/ 250040 w 495417"/>
                <a:gd name="connsiteY6" fmla="*/ 498084 h 495417"/>
                <a:gd name="connsiteX7" fmla="*/ 300720 w 495417"/>
                <a:gd name="connsiteY7" fmla="*/ 492845 h 495417"/>
                <a:gd name="connsiteX8" fmla="*/ 416944 w 495417"/>
                <a:gd name="connsiteY8" fmla="*/ 433679 h 495417"/>
                <a:gd name="connsiteX9" fmla="*/ 418596 w 495417"/>
                <a:gd name="connsiteY9" fmla="*/ 432199 h 495417"/>
                <a:gd name="connsiteX10" fmla="*/ 457432 w 495417"/>
                <a:gd name="connsiteY10" fmla="*/ 386188 h 495417"/>
                <a:gd name="connsiteX11" fmla="*/ 492851 w 495417"/>
                <a:gd name="connsiteY11" fmla="*/ 199922 h 495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95417" h="495417">
                  <a:moveTo>
                    <a:pt x="492851" y="199922"/>
                  </a:moveTo>
                  <a:cubicBezTo>
                    <a:pt x="469106" y="85577"/>
                    <a:pt x="367232" y="2552"/>
                    <a:pt x="250609" y="2552"/>
                  </a:cubicBezTo>
                  <a:cubicBezTo>
                    <a:pt x="233697" y="2552"/>
                    <a:pt x="216670" y="4317"/>
                    <a:pt x="199929" y="7791"/>
                  </a:cubicBezTo>
                  <a:cubicBezTo>
                    <a:pt x="135126" y="21230"/>
                    <a:pt x="79491" y="59155"/>
                    <a:pt x="43217" y="114448"/>
                  </a:cubicBezTo>
                  <a:cubicBezTo>
                    <a:pt x="6944" y="169798"/>
                    <a:pt x="-5641" y="235911"/>
                    <a:pt x="7798" y="300714"/>
                  </a:cubicBezTo>
                  <a:cubicBezTo>
                    <a:pt x="31544" y="415058"/>
                    <a:pt x="133417" y="498084"/>
                    <a:pt x="250040" y="498084"/>
                  </a:cubicBezTo>
                  <a:cubicBezTo>
                    <a:pt x="250040" y="498084"/>
                    <a:pt x="250040" y="498084"/>
                    <a:pt x="250040" y="498084"/>
                  </a:cubicBezTo>
                  <a:cubicBezTo>
                    <a:pt x="266953" y="498084"/>
                    <a:pt x="283979" y="496318"/>
                    <a:pt x="300720" y="492845"/>
                  </a:cubicBezTo>
                  <a:cubicBezTo>
                    <a:pt x="344739" y="483677"/>
                    <a:pt x="384543" y="463233"/>
                    <a:pt x="416944" y="433679"/>
                  </a:cubicBezTo>
                  <a:cubicBezTo>
                    <a:pt x="417457" y="433167"/>
                    <a:pt x="418027" y="432654"/>
                    <a:pt x="418596" y="432199"/>
                  </a:cubicBezTo>
                  <a:cubicBezTo>
                    <a:pt x="433173" y="418646"/>
                    <a:pt x="446271" y="403214"/>
                    <a:pt x="457432" y="386188"/>
                  </a:cubicBezTo>
                  <a:cubicBezTo>
                    <a:pt x="493762" y="330894"/>
                    <a:pt x="506347" y="264725"/>
                    <a:pt x="492851" y="199922"/>
                  </a:cubicBezTo>
                  <a:close/>
                </a:path>
              </a:pathLst>
            </a:custGeom>
            <a:noFill/>
            <a:ln w="5691" cap="flat">
              <a:noFill/>
              <a:prstDash val="solid"/>
              <a:miter/>
            </a:ln>
          </p:spPr>
          <p:txBody>
            <a:bodyPr rtlCol="0" anchor="ctr"/>
            <a:lstStyle/>
            <a:p>
              <a:endParaRPr lang="en-US"/>
            </a:p>
          </p:txBody>
        </p:sp>
        <p:sp>
          <p:nvSpPr>
            <p:cNvPr id="10" name="Freeform: Shape 63">
              <a:extLst>
                <a:ext uri="{FF2B5EF4-FFF2-40B4-BE49-F238E27FC236}">
                  <a16:creationId xmlns:a16="http://schemas.microsoft.com/office/drawing/2014/main" id="{516621FE-18C0-632B-99CE-7B67521C94E8}"/>
                </a:ext>
              </a:extLst>
            </p:cNvPr>
            <p:cNvSpPr/>
            <p:nvPr/>
          </p:nvSpPr>
          <p:spPr>
            <a:xfrm>
              <a:off x="7773281" y="10229833"/>
              <a:ext cx="495410" cy="495410"/>
            </a:xfrm>
            <a:custGeom>
              <a:avLst/>
              <a:gdLst>
                <a:gd name="connsiteX0" fmla="*/ 250609 w 495417"/>
                <a:gd name="connsiteY0" fmla="*/ 2552 h 495417"/>
                <a:gd name="connsiteX1" fmla="*/ 199929 w 495417"/>
                <a:gd name="connsiteY1" fmla="*/ 7790 h 495417"/>
                <a:gd name="connsiteX2" fmla="*/ 43217 w 495417"/>
                <a:gd name="connsiteY2" fmla="*/ 114447 h 495417"/>
                <a:gd name="connsiteX3" fmla="*/ 7798 w 495417"/>
                <a:gd name="connsiteY3" fmla="*/ 300714 h 495417"/>
                <a:gd name="connsiteX4" fmla="*/ 250040 w 495417"/>
                <a:gd name="connsiteY4" fmla="*/ 498083 h 495417"/>
                <a:gd name="connsiteX5" fmla="*/ 250040 w 495417"/>
                <a:gd name="connsiteY5" fmla="*/ 498083 h 495417"/>
                <a:gd name="connsiteX6" fmla="*/ 300664 w 495417"/>
                <a:gd name="connsiteY6" fmla="*/ 492844 h 495417"/>
                <a:gd name="connsiteX7" fmla="*/ 457375 w 495417"/>
                <a:gd name="connsiteY7" fmla="*/ 386187 h 495417"/>
                <a:gd name="connsiteX8" fmla="*/ 469618 w 495417"/>
                <a:gd name="connsiteY8" fmla="*/ 365402 h 495417"/>
                <a:gd name="connsiteX9" fmla="*/ 469675 w 495417"/>
                <a:gd name="connsiteY9" fmla="*/ 365231 h 495417"/>
                <a:gd name="connsiteX10" fmla="*/ 469846 w 495417"/>
                <a:gd name="connsiteY10" fmla="*/ 365003 h 495417"/>
                <a:gd name="connsiteX11" fmla="*/ 492794 w 495417"/>
                <a:gd name="connsiteY11" fmla="*/ 199921 h 495417"/>
                <a:gd name="connsiteX12" fmla="*/ 250609 w 495417"/>
                <a:gd name="connsiteY12" fmla="*/ 2552 h 495417"/>
                <a:gd name="connsiteX13" fmla="*/ 285516 w 495417"/>
                <a:gd name="connsiteY13" fmla="*/ 419727 h 495417"/>
                <a:gd name="connsiteX14" fmla="*/ 80402 w 495417"/>
                <a:gd name="connsiteY14" fmla="*/ 285168 h 495417"/>
                <a:gd name="connsiteX15" fmla="*/ 214962 w 495417"/>
                <a:gd name="connsiteY15" fmla="*/ 80053 h 495417"/>
                <a:gd name="connsiteX16" fmla="*/ 420076 w 495417"/>
                <a:gd name="connsiteY16" fmla="*/ 214613 h 495417"/>
                <a:gd name="connsiteX17" fmla="*/ 285516 w 495417"/>
                <a:gd name="connsiteY17" fmla="*/ 419727 h 495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5417" h="495417">
                  <a:moveTo>
                    <a:pt x="250609" y="2552"/>
                  </a:moveTo>
                  <a:cubicBezTo>
                    <a:pt x="233697" y="2552"/>
                    <a:pt x="216670" y="4317"/>
                    <a:pt x="199929" y="7790"/>
                  </a:cubicBezTo>
                  <a:cubicBezTo>
                    <a:pt x="135126" y="21229"/>
                    <a:pt x="79491" y="59154"/>
                    <a:pt x="43217" y="114447"/>
                  </a:cubicBezTo>
                  <a:cubicBezTo>
                    <a:pt x="6944" y="169798"/>
                    <a:pt x="-5641" y="235911"/>
                    <a:pt x="7798" y="300714"/>
                  </a:cubicBezTo>
                  <a:cubicBezTo>
                    <a:pt x="31544" y="415058"/>
                    <a:pt x="133474" y="498083"/>
                    <a:pt x="250040" y="498083"/>
                  </a:cubicBezTo>
                  <a:lnTo>
                    <a:pt x="250040" y="498083"/>
                  </a:lnTo>
                  <a:cubicBezTo>
                    <a:pt x="266952" y="498083"/>
                    <a:pt x="283979" y="496318"/>
                    <a:pt x="300664" y="492844"/>
                  </a:cubicBezTo>
                  <a:cubicBezTo>
                    <a:pt x="365466" y="479406"/>
                    <a:pt x="421101" y="441480"/>
                    <a:pt x="457375" y="386187"/>
                  </a:cubicBezTo>
                  <a:cubicBezTo>
                    <a:pt x="461817" y="379411"/>
                    <a:pt x="465917" y="372464"/>
                    <a:pt x="469618" y="365402"/>
                  </a:cubicBezTo>
                  <a:cubicBezTo>
                    <a:pt x="469618" y="365345"/>
                    <a:pt x="469675" y="365288"/>
                    <a:pt x="469675" y="365231"/>
                  </a:cubicBezTo>
                  <a:cubicBezTo>
                    <a:pt x="469732" y="365174"/>
                    <a:pt x="469789" y="365117"/>
                    <a:pt x="469846" y="365003"/>
                  </a:cubicBezTo>
                  <a:cubicBezTo>
                    <a:pt x="496439" y="314380"/>
                    <a:pt x="504582" y="256638"/>
                    <a:pt x="492794" y="199921"/>
                  </a:cubicBezTo>
                  <a:cubicBezTo>
                    <a:pt x="469105" y="85520"/>
                    <a:pt x="367232" y="2552"/>
                    <a:pt x="250609" y="2552"/>
                  </a:cubicBezTo>
                  <a:close/>
                  <a:moveTo>
                    <a:pt x="285516" y="419727"/>
                  </a:moveTo>
                  <a:cubicBezTo>
                    <a:pt x="191729" y="439202"/>
                    <a:pt x="99877" y="378955"/>
                    <a:pt x="80402" y="285168"/>
                  </a:cubicBezTo>
                  <a:cubicBezTo>
                    <a:pt x="60927" y="191380"/>
                    <a:pt x="121174" y="99528"/>
                    <a:pt x="214962" y="80053"/>
                  </a:cubicBezTo>
                  <a:cubicBezTo>
                    <a:pt x="308750" y="60578"/>
                    <a:pt x="400602" y="120825"/>
                    <a:pt x="420076" y="214613"/>
                  </a:cubicBezTo>
                  <a:cubicBezTo>
                    <a:pt x="439551" y="308401"/>
                    <a:pt x="379304" y="400252"/>
                    <a:pt x="285516" y="419727"/>
                  </a:cubicBezTo>
                  <a:close/>
                </a:path>
              </a:pathLst>
            </a:custGeom>
            <a:noFill/>
            <a:ln w="5691" cap="flat">
              <a:noFill/>
              <a:prstDash val="solid"/>
              <a:miter/>
            </a:ln>
          </p:spPr>
          <p:txBody>
            <a:bodyPr rtlCol="0" anchor="ctr"/>
            <a:lstStyle/>
            <a:p>
              <a:endParaRPr lang="en-US"/>
            </a:p>
          </p:txBody>
        </p:sp>
        <p:sp>
          <p:nvSpPr>
            <p:cNvPr id="11" name="Freeform: Shape 64">
              <a:extLst>
                <a:ext uri="{FF2B5EF4-FFF2-40B4-BE49-F238E27FC236}">
                  <a16:creationId xmlns:a16="http://schemas.microsoft.com/office/drawing/2014/main" id="{4514C264-C4AF-B5FA-7D73-3F302F6DC54C}"/>
                </a:ext>
              </a:extLst>
            </p:cNvPr>
            <p:cNvSpPr/>
            <p:nvPr/>
          </p:nvSpPr>
          <p:spPr>
            <a:xfrm>
              <a:off x="1090031" y="4685222"/>
              <a:ext cx="6964217" cy="6964217"/>
            </a:xfrm>
            <a:custGeom>
              <a:avLst/>
              <a:gdLst>
                <a:gd name="connsiteX0" fmla="*/ 6967098 w 6964318"/>
                <a:gd name="connsiteY0" fmla="*/ 3484825 h 6964318"/>
                <a:gd name="connsiteX1" fmla="*/ 3484825 w 6964318"/>
                <a:gd name="connsiteY1" fmla="*/ 6967098 h 6964318"/>
                <a:gd name="connsiteX2" fmla="*/ 2552 w 6964318"/>
                <a:gd name="connsiteY2" fmla="*/ 3484825 h 6964318"/>
                <a:gd name="connsiteX3" fmla="*/ 3484825 w 6964318"/>
                <a:gd name="connsiteY3" fmla="*/ 2552 h 6964318"/>
                <a:gd name="connsiteX4" fmla="*/ 6967098 w 6964318"/>
                <a:gd name="connsiteY4" fmla="*/ 3484825 h 69643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64318" h="6964318">
                  <a:moveTo>
                    <a:pt x="6967098" y="3484825"/>
                  </a:moveTo>
                  <a:cubicBezTo>
                    <a:pt x="6967098" y="5408031"/>
                    <a:pt x="5408031" y="6967098"/>
                    <a:pt x="3484825" y="6967098"/>
                  </a:cubicBezTo>
                  <a:cubicBezTo>
                    <a:pt x="1561619" y="6967098"/>
                    <a:pt x="2552" y="5408031"/>
                    <a:pt x="2552" y="3484825"/>
                  </a:cubicBezTo>
                  <a:cubicBezTo>
                    <a:pt x="2552" y="1561619"/>
                    <a:pt x="1561619" y="2552"/>
                    <a:pt x="3484825" y="2552"/>
                  </a:cubicBezTo>
                  <a:cubicBezTo>
                    <a:pt x="5408031" y="2552"/>
                    <a:pt x="6967098" y="1561619"/>
                    <a:pt x="6967098" y="3484825"/>
                  </a:cubicBezTo>
                  <a:close/>
                </a:path>
              </a:pathLst>
            </a:custGeom>
            <a:solidFill>
              <a:srgbClr val="F26363"/>
            </a:solidFill>
            <a:ln w="5691" cap="flat">
              <a:noFill/>
              <a:prstDash val="solid"/>
              <a:miter/>
            </a:ln>
          </p:spPr>
          <p:txBody>
            <a:bodyPr rtlCol="0" anchor="ctr"/>
            <a:lstStyle/>
            <a:p>
              <a:endParaRPr lang="en-US"/>
            </a:p>
          </p:txBody>
        </p:sp>
        <p:sp>
          <p:nvSpPr>
            <p:cNvPr id="12" name="Freeform: Shape 65">
              <a:extLst>
                <a:ext uri="{FF2B5EF4-FFF2-40B4-BE49-F238E27FC236}">
                  <a16:creationId xmlns:a16="http://schemas.microsoft.com/office/drawing/2014/main" id="{391B47D3-A145-BAC6-76FD-BC25AF3F79E8}"/>
                </a:ext>
              </a:extLst>
            </p:cNvPr>
            <p:cNvSpPr/>
            <p:nvPr/>
          </p:nvSpPr>
          <p:spPr>
            <a:xfrm>
              <a:off x="7744743" y="10117810"/>
              <a:ext cx="7972122" cy="2032890"/>
            </a:xfrm>
            <a:custGeom>
              <a:avLst/>
              <a:gdLst>
                <a:gd name="connsiteX0" fmla="*/ 6959597 w 7972236"/>
                <a:gd name="connsiteY0" fmla="*/ 2566 h 2032920"/>
                <a:gd name="connsiteX1" fmla="*/ 6062835 w 7972236"/>
                <a:gd name="connsiteY1" fmla="*/ 529986 h 2032920"/>
                <a:gd name="connsiteX2" fmla="*/ 5349604 w 7972236"/>
                <a:gd name="connsiteY2" fmla="*/ 948415 h 2032920"/>
                <a:gd name="connsiteX3" fmla="*/ 1525095 w 7972236"/>
                <a:gd name="connsiteY3" fmla="*/ 948415 h 2032920"/>
                <a:gd name="connsiteX4" fmla="*/ 1337235 w 7972236"/>
                <a:gd name="connsiteY4" fmla="*/ 902005 h 2032920"/>
                <a:gd name="connsiteX5" fmla="*/ 529818 w 7972236"/>
                <a:gd name="connsiteY5" fmla="*/ 477882 h 2032920"/>
                <a:gd name="connsiteX6" fmla="*/ 549236 w 7972236"/>
                <a:gd name="connsiteY6" fmla="*/ 306251 h 2032920"/>
                <a:gd name="connsiteX7" fmla="*/ 447590 w 7972236"/>
                <a:gd name="connsiteY7" fmla="*/ 144187 h 2032920"/>
                <a:gd name="connsiteX8" fmla="*/ 422306 w 7972236"/>
                <a:gd name="connsiteY8" fmla="*/ 126705 h 2032920"/>
                <a:gd name="connsiteX9" fmla="*/ 279091 w 7972236"/>
                <a:gd name="connsiteY9" fmla="*/ 86160 h 2032920"/>
                <a:gd name="connsiteX10" fmla="*/ 222659 w 7972236"/>
                <a:gd name="connsiteY10" fmla="*/ 91968 h 2032920"/>
                <a:gd name="connsiteX11" fmla="*/ 47896 w 7972236"/>
                <a:gd name="connsiteY11" fmla="*/ 210869 h 2032920"/>
                <a:gd name="connsiteX12" fmla="*/ 8434 w 7972236"/>
                <a:gd name="connsiteY12" fmla="*/ 416837 h 2032920"/>
                <a:gd name="connsiteX13" fmla="*/ 278578 w 7972236"/>
                <a:gd name="connsiteY13" fmla="*/ 635220 h 2032920"/>
                <a:gd name="connsiteX14" fmla="*/ 278578 w 7972236"/>
                <a:gd name="connsiteY14" fmla="*/ 635220 h 2032920"/>
                <a:gd name="connsiteX15" fmla="*/ 335011 w 7972236"/>
                <a:gd name="connsiteY15" fmla="*/ 631063 h 2032920"/>
                <a:gd name="connsiteX16" fmla="*/ 509773 w 7972236"/>
                <a:gd name="connsiteY16" fmla="*/ 512960 h 2032920"/>
                <a:gd name="connsiteX17" fmla="*/ 516550 w 7972236"/>
                <a:gd name="connsiteY17" fmla="*/ 502482 h 2032920"/>
                <a:gd name="connsiteX18" fmla="*/ 1323967 w 7972236"/>
                <a:gd name="connsiteY18" fmla="*/ 926889 h 2032920"/>
                <a:gd name="connsiteX19" fmla="*/ 1525038 w 7972236"/>
                <a:gd name="connsiteY19" fmla="*/ 976830 h 2032920"/>
                <a:gd name="connsiteX20" fmla="*/ 5301031 w 7972236"/>
                <a:gd name="connsiteY20" fmla="*/ 976830 h 2032920"/>
                <a:gd name="connsiteX21" fmla="*/ 6043815 w 7972236"/>
                <a:gd name="connsiteY21" fmla="*/ 1469002 h 2032920"/>
                <a:gd name="connsiteX22" fmla="*/ 6055603 w 7972236"/>
                <a:gd name="connsiteY22" fmla="*/ 1494001 h 2032920"/>
                <a:gd name="connsiteX23" fmla="*/ 6954245 w 7972236"/>
                <a:gd name="connsiteY23" fmla="*/ 2034802 h 2032920"/>
                <a:gd name="connsiteX24" fmla="*/ 7970705 w 7972236"/>
                <a:gd name="connsiteY24" fmla="*/ 1018684 h 2032920"/>
                <a:gd name="connsiteX25" fmla="*/ 6959597 w 7972236"/>
                <a:gd name="connsiteY25" fmla="*/ 2566 h 2032920"/>
                <a:gd name="connsiteX26" fmla="*/ 498441 w 7972236"/>
                <a:gd name="connsiteY26" fmla="*/ 477027 h 2032920"/>
                <a:gd name="connsiteX27" fmla="*/ 498271 w 7972236"/>
                <a:gd name="connsiteY27" fmla="*/ 477255 h 2032920"/>
                <a:gd name="connsiteX28" fmla="*/ 498214 w 7972236"/>
                <a:gd name="connsiteY28" fmla="*/ 477426 h 2032920"/>
                <a:gd name="connsiteX29" fmla="*/ 485971 w 7972236"/>
                <a:gd name="connsiteY29" fmla="*/ 498211 h 2032920"/>
                <a:gd name="connsiteX30" fmla="*/ 329259 w 7972236"/>
                <a:gd name="connsiteY30" fmla="*/ 604868 h 2032920"/>
                <a:gd name="connsiteX31" fmla="*/ 278635 w 7972236"/>
                <a:gd name="connsiteY31" fmla="*/ 610107 h 2032920"/>
                <a:gd name="connsiteX32" fmla="*/ 278635 w 7972236"/>
                <a:gd name="connsiteY32" fmla="*/ 610107 h 2032920"/>
                <a:gd name="connsiteX33" fmla="*/ 36393 w 7972236"/>
                <a:gd name="connsiteY33" fmla="*/ 412738 h 2032920"/>
                <a:gd name="connsiteX34" fmla="*/ 71813 w 7972236"/>
                <a:gd name="connsiteY34" fmla="*/ 226471 h 2032920"/>
                <a:gd name="connsiteX35" fmla="*/ 228525 w 7972236"/>
                <a:gd name="connsiteY35" fmla="*/ 119814 h 2032920"/>
                <a:gd name="connsiteX36" fmla="*/ 279205 w 7972236"/>
                <a:gd name="connsiteY36" fmla="*/ 114576 h 2032920"/>
                <a:gd name="connsiteX37" fmla="*/ 521447 w 7972236"/>
                <a:gd name="connsiteY37" fmla="*/ 311945 h 2032920"/>
                <a:gd name="connsiteX38" fmla="*/ 498441 w 7972236"/>
                <a:gd name="connsiteY38" fmla="*/ 477027 h 2032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7972236" h="2032920">
                  <a:moveTo>
                    <a:pt x="6959597" y="2566"/>
                  </a:moveTo>
                  <a:cubicBezTo>
                    <a:pt x="6573116" y="573"/>
                    <a:pt x="6236402" y="213602"/>
                    <a:pt x="6062835" y="529986"/>
                  </a:cubicBezTo>
                  <a:cubicBezTo>
                    <a:pt x="5920360" y="789653"/>
                    <a:pt x="5645773" y="948415"/>
                    <a:pt x="5349604" y="948415"/>
                  </a:cubicBezTo>
                  <a:lnTo>
                    <a:pt x="1525095" y="948415"/>
                  </a:lnTo>
                  <a:cubicBezTo>
                    <a:pt x="1459893" y="948415"/>
                    <a:pt x="1394976" y="932300"/>
                    <a:pt x="1337235" y="902005"/>
                  </a:cubicBezTo>
                  <a:lnTo>
                    <a:pt x="529818" y="477882"/>
                  </a:lnTo>
                  <a:cubicBezTo>
                    <a:pt x="554475" y="424525"/>
                    <a:pt x="561422" y="364904"/>
                    <a:pt x="549236" y="306251"/>
                  </a:cubicBezTo>
                  <a:cubicBezTo>
                    <a:pt x="535512" y="240138"/>
                    <a:pt x="498328" y="183479"/>
                    <a:pt x="447590" y="144187"/>
                  </a:cubicBezTo>
                  <a:lnTo>
                    <a:pt x="422306" y="126705"/>
                  </a:lnTo>
                  <a:cubicBezTo>
                    <a:pt x="380168" y="100909"/>
                    <a:pt x="330911" y="86160"/>
                    <a:pt x="279091" y="86160"/>
                  </a:cubicBezTo>
                  <a:cubicBezTo>
                    <a:pt x="260242" y="86160"/>
                    <a:pt x="241280" y="88097"/>
                    <a:pt x="222659" y="91968"/>
                  </a:cubicBezTo>
                  <a:cubicBezTo>
                    <a:pt x="150453" y="106945"/>
                    <a:pt x="88383" y="149198"/>
                    <a:pt x="47896" y="210869"/>
                  </a:cubicBezTo>
                  <a:cubicBezTo>
                    <a:pt x="7408" y="272540"/>
                    <a:pt x="-6600" y="344631"/>
                    <a:pt x="8434" y="416837"/>
                  </a:cubicBezTo>
                  <a:cubicBezTo>
                    <a:pt x="34913" y="544336"/>
                    <a:pt x="148517" y="635220"/>
                    <a:pt x="278578" y="635220"/>
                  </a:cubicBezTo>
                  <a:lnTo>
                    <a:pt x="278578" y="635220"/>
                  </a:lnTo>
                  <a:cubicBezTo>
                    <a:pt x="297427" y="635220"/>
                    <a:pt x="316390" y="634935"/>
                    <a:pt x="335011" y="631063"/>
                  </a:cubicBezTo>
                  <a:cubicBezTo>
                    <a:pt x="407217" y="616086"/>
                    <a:pt x="469286" y="574688"/>
                    <a:pt x="509773" y="512960"/>
                  </a:cubicBezTo>
                  <a:cubicBezTo>
                    <a:pt x="512108" y="509372"/>
                    <a:pt x="514386" y="506183"/>
                    <a:pt x="516550" y="502482"/>
                  </a:cubicBezTo>
                  <a:lnTo>
                    <a:pt x="1323967" y="926889"/>
                  </a:lnTo>
                  <a:cubicBezTo>
                    <a:pt x="1385751" y="959348"/>
                    <a:pt x="1455281" y="976830"/>
                    <a:pt x="1525038" y="976830"/>
                  </a:cubicBezTo>
                  <a:lnTo>
                    <a:pt x="5301031" y="976830"/>
                  </a:lnTo>
                  <a:cubicBezTo>
                    <a:pt x="5624761" y="976830"/>
                    <a:pt x="5914096" y="1172377"/>
                    <a:pt x="6043815" y="1469002"/>
                  </a:cubicBezTo>
                  <a:cubicBezTo>
                    <a:pt x="6047631" y="1477771"/>
                    <a:pt x="6051617" y="1486427"/>
                    <a:pt x="6055603" y="1494001"/>
                  </a:cubicBezTo>
                  <a:cubicBezTo>
                    <a:pt x="6226208" y="1815680"/>
                    <a:pt x="6564631" y="2034802"/>
                    <a:pt x="6954245" y="2034802"/>
                  </a:cubicBezTo>
                  <a:cubicBezTo>
                    <a:pt x="7515605" y="2034802"/>
                    <a:pt x="7970705" y="1580044"/>
                    <a:pt x="7970705" y="1018684"/>
                  </a:cubicBezTo>
                  <a:cubicBezTo>
                    <a:pt x="7970762" y="457667"/>
                    <a:pt x="7520615" y="5413"/>
                    <a:pt x="6959597" y="2566"/>
                  </a:cubicBezTo>
                  <a:close/>
                  <a:moveTo>
                    <a:pt x="498441" y="477027"/>
                  </a:moveTo>
                  <a:cubicBezTo>
                    <a:pt x="498384" y="477084"/>
                    <a:pt x="498328" y="477141"/>
                    <a:pt x="498271" y="477255"/>
                  </a:cubicBezTo>
                  <a:cubicBezTo>
                    <a:pt x="498271" y="477312"/>
                    <a:pt x="498214" y="477369"/>
                    <a:pt x="498214" y="477426"/>
                  </a:cubicBezTo>
                  <a:cubicBezTo>
                    <a:pt x="494512" y="484488"/>
                    <a:pt x="490412" y="491435"/>
                    <a:pt x="485971" y="498211"/>
                  </a:cubicBezTo>
                  <a:cubicBezTo>
                    <a:pt x="449697" y="553561"/>
                    <a:pt x="394005" y="591430"/>
                    <a:pt x="329259" y="604868"/>
                  </a:cubicBezTo>
                  <a:cubicBezTo>
                    <a:pt x="312574" y="608342"/>
                    <a:pt x="295491" y="610107"/>
                    <a:pt x="278635" y="610107"/>
                  </a:cubicBezTo>
                  <a:lnTo>
                    <a:pt x="278635" y="610107"/>
                  </a:lnTo>
                  <a:cubicBezTo>
                    <a:pt x="162013" y="610107"/>
                    <a:pt x="60139" y="527082"/>
                    <a:pt x="36393" y="412738"/>
                  </a:cubicBezTo>
                  <a:cubicBezTo>
                    <a:pt x="22954" y="347935"/>
                    <a:pt x="35482" y="281822"/>
                    <a:pt x="71813" y="226471"/>
                  </a:cubicBezTo>
                  <a:cubicBezTo>
                    <a:pt x="108087" y="171122"/>
                    <a:pt x="163779" y="133253"/>
                    <a:pt x="228525" y="119814"/>
                  </a:cubicBezTo>
                  <a:cubicBezTo>
                    <a:pt x="245209" y="116341"/>
                    <a:pt x="262292" y="114576"/>
                    <a:pt x="279205" y="114576"/>
                  </a:cubicBezTo>
                  <a:cubicBezTo>
                    <a:pt x="395828" y="114576"/>
                    <a:pt x="497701" y="197601"/>
                    <a:pt x="521447" y="311945"/>
                  </a:cubicBezTo>
                  <a:cubicBezTo>
                    <a:pt x="533178" y="368663"/>
                    <a:pt x="524978" y="426404"/>
                    <a:pt x="498441" y="477027"/>
                  </a:cubicBezTo>
                  <a:close/>
                </a:path>
              </a:pathLst>
            </a:custGeom>
            <a:solidFill>
              <a:srgbClr val="FFCE63"/>
            </a:solidFill>
            <a:ln w="5691" cap="flat">
              <a:noFill/>
              <a:prstDash val="solid"/>
              <a:miter/>
            </a:ln>
          </p:spPr>
          <p:txBody>
            <a:bodyPr rtlCol="0" anchor="ctr"/>
            <a:lstStyle/>
            <a:p>
              <a:endParaRPr lang="en-US"/>
            </a:p>
          </p:txBody>
        </p:sp>
        <p:sp>
          <p:nvSpPr>
            <p:cNvPr id="13" name="Freeform: Shape 66">
              <a:extLst>
                <a:ext uri="{FF2B5EF4-FFF2-40B4-BE49-F238E27FC236}">
                  <a16:creationId xmlns:a16="http://schemas.microsoft.com/office/drawing/2014/main" id="{0844924E-50D7-B908-6F26-C19E1C898429}"/>
                </a:ext>
              </a:extLst>
            </p:cNvPr>
            <p:cNvSpPr/>
            <p:nvPr/>
          </p:nvSpPr>
          <p:spPr>
            <a:xfrm>
              <a:off x="7775593" y="10231783"/>
              <a:ext cx="495410" cy="495410"/>
            </a:xfrm>
            <a:custGeom>
              <a:avLst/>
              <a:gdLst>
                <a:gd name="connsiteX0" fmla="*/ 381581 w 495417"/>
                <a:gd name="connsiteY0" fmla="*/ 137412 h 495417"/>
                <a:gd name="connsiteX1" fmla="*/ 358113 w 495417"/>
                <a:gd name="connsiteY1" fmla="*/ 381581 h 495417"/>
                <a:gd name="connsiteX2" fmla="*/ 113943 w 495417"/>
                <a:gd name="connsiteY2" fmla="*/ 358113 h 495417"/>
                <a:gd name="connsiteX3" fmla="*/ 137412 w 495417"/>
                <a:gd name="connsiteY3" fmla="*/ 113943 h 495417"/>
                <a:gd name="connsiteX4" fmla="*/ 381581 w 495417"/>
                <a:gd name="connsiteY4" fmla="*/ 137412 h 4954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417" h="495417">
                  <a:moveTo>
                    <a:pt x="381581" y="137412"/>
                  </a:moveTo>
                  <a:cubicBezTo>
                    <a:pt x="442526" y="211318"/>
                    <a:pt x="432019" y="320636"/>
                    <a:pt x="358113" y="381581"/>
                  </a:cubicBezTo>
                  <a:cubicBezTo>
                    <a:pt x="284207" y="442526"/>
                    <a:pt x="174888" y="432019"/>
                    <a:pt x="113943" y="358113"/>
                  </a:cubicBezTo>
                  <a:cubicBezTo>
                    <a:pt x="52998" y="284207"/>
                    <a:pt x="63506" y="174888"/>
                    <a:pt x="137412" y="113943"/>
                  </a:cubicBezTo>
                  <a:cubicBezTo>
                    <a:pt x="211318" y="52998"/>
                    <a:pt x="320636" y="63506"/>
                    <a:pt x="381581" y="137412"/>
                  </a:cubicBezTo>
                  <a:close/>
                </a:path>
              </a:pathLst>
            </a:custGeom>
            <a:solidFill>
              <a:srgbClr val="F26363"/>
            </a:solidFill>
            <a:ln w="5691" cap="flat">
              <a:noFill/>
              <a:prstDash val="solid"/>
              <a:miter/>
            </a:ln>
          </p:spPr>
          <p:txBody>
            <a:bodyPr rtlCol="0" anchor="ctr"/>
            <a:lstStyle/>
            <a:p>
              <a:endParaRPr lang="en-US"/>
            </a:p>
          </p:txBody>
        </p:sp>
        <p:grpSp>
          <p:nvGrpSpPr>
            <p:cNvPr id="154" name="Group 153">
              <a:extLst>
                <a:ext uri="{FF2B5EF4-FFF2-40B4-BE49-F238E27FC236}">
                  <a16:creationId xmlns:a16="http://schemas.microsoft.com/office/drawing/2014/main" id="{47A428DC-518F-DD9A-18F1-52D8DC5D5E6E}"/>
                </a:ext>
              </a:extLst>
            </p:cNvPr>
            <p:cNvGrpSpPr/>
            <p:nvPr/>
          </p:nvGrpSpPr>
          <p:grpSpPr>
            <a:xfrm>
              <a:off x="403002" y="4038915"/>
              <a:ext cx="7231075" cy="8355824"/>
              <a:chOff x="403002" y="4038915"/>
              <a:chExt cx="7231075" cy="8355824"/>
            </a:xfrm>
          </p:grpSpPr>
          <p:sp>
            <p:nvSpPr>
              <p:cNvPr id="14" name="Freeform: Shape 67">
                <a:extLst>
                  <a:ext uri="{FF2B5EF4-FFF2-40B4-BE49-F238E27FC236}">
                    <a16:creationId xmlns:a16="http://schemas.microsoft.com/office/drawing/2014/main" id="{16B9F4E9-6E9F-ECDB-B2C7-D6C4ACC80C2F}"/>
                  </a:ext>
                </a:extLst>
              </p:cNvPr>
              <p:cNvSpPr/>
              <p:nvPr/>
            </p:nvSpPr>
            <p:spPr>
              <a:xfrm>
                <a:off x="5678344" y="4197059"/>
                <a:ext cx="102499" cy="102499"/>
              </a:xfrm>
              <a:custGeom>
                <a:avLst/>
                <a:gdLst>
                  <a:gd name="connsiteX0" fmla="*/ 50939 w 102500"/>
                  <a:gd name="connsiteY0" fmla="*/ 101050 h 102500"/>
                  <a:gd name="connsiteX1" fmla="*/ 17227 w 102500"/>
                  <a:gd name="connsiteY1" fmla="*/ 85675 h 102500"/>
                  <a:gd name="connsiteX2" fmla="*/ 4301 w 102500"/>
                  <a:gd name="connsiteY2" fmla="*/ 50939 h 102500"/>
                  <a:gd name="connsiteX3" fmla="*/ 19676 w 102500"/>
                  <a:gd name="connsiteY3" fmla="*/ 17228 h 102500"/>
                  <a:gd name="connsiteX4" fmla="*/ 54412 w 102500"/>
                  <a:gd name="connsiteY4" fmla="*/ 4301 h 102500"/>
                  <a:gd name="connsiteX5" fmla="*/ 88124 w 102500"/>
                  <a:gd name="connsiteY5" fmla="*/ 19619 h 102500"/>
                  <a:gd name="connsiteX6" fmla="*/ 101107 w 102500"/>
                  <a:gd name="connsiteY6" fmla="*/ 54355 h 102500"/>
                  <a:gd name="connsiteX7" fmla="*/ 85789 w 102500"/>
                  <a:gd name="connsiteY7" fmla="*/ 88067 h 102500"/>
                  <a:gd name="connsiteX8" fmla="*/ 50939 w 102500"/>
                  <a:gd name="connsiteY8" fmla="*/ 101050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500" h="102500">
                    <a:moveTo>
                      <a:pt x="50939" y="101050"/>
                    </a:moveTo>
                    <a:cubicBezTo>
                      <a:pt x="38183" y="100594"/>
                      <a:pt x="25883" y="95014"/>
                      <a:pt x="17227" y="85675"/>
                    </a:cubicBezTo>
                    <a:cubicBezTo>
                      <a:pt x="8572" y="76393"/>
                      <a:pt x="3846" y="63694"/>
                      <a:pt x="4301" y="50939"/>
                    </a:cubicBezTo>
                    <a:cubicBezTo>
                      <a:pt x="4757" y="38183"/>
                      <a:pt x="10337" y="25883"/>
                      <a:pt x="19676" y="17228"/>
                    </a:cubicBezTo>
                    <a:cubicBezTo>
                      <a:pt x="29072" y="8572"/>
                      <a:pt x="41714" y="3845"/>
                      <a:pt x="54412" y="4301"/>
                    </a:cubicBezTo>
                    <a:cubicBezTo>
                      <a:pt x="67111" y="4757"/>
                      <a:pt x="79354" y="10337"/>
                      <a:pt x="88124" y="19619"/>
                    </a:cubicBezTo>
                    <a:cubicBezTo>
                      <a:pt x="96836" y="29072"/>
                      <a:pt x="101505" y="41714"/>
                      <a:pt x="101107" y="54355"/>
                    </a:cubicBezTo>
                    <a:cubicBezTo>
                      <a:pt x="100651" y="67054"/>
                      <a:pt x="95071" y="79297"/>
                      <a:pt x="85789" y="88067"/>
                    </a:cubicBezTo>
                    <a:cubicBezTo>
                      <a:pt x="76279" y="96836"/>
                      <a:pt x="63637" y="101505"/>
                      <a:pt x="50939" y="101050"/>
                    </a:cubicBezTo>
                    <a:close/>
                  </a:path>
                </a:pathLst>
              </a:custGeom>
              <a:solidFill>
                <a:srgbClr val="F26363"/>
              </a:solidFill>
              <a:ln w="9525" cap="flat">
                <a:noFill/>
                <a:prstDash val="solid"/>
                <a:miter/>
              </a:ln>
            </p:spPr>
            <p:txBody>
              <a:bodyPr rtlCol="0" anchor="ctr"/>
              <a:lstStyle/>
              <a:p>
                <a:endParaRPr lang="en-US"/>
              </a:p>
            </p:txBody>
          </p:sp>
          <p:sp>
            <p:nvSpPr>
              <p:cNvPr id="15" name="Freeform: Shape 68">
                <a:extLst>
                  <a:ext uri="{FF2B5EF4-FFF2-40B4-BE49-F238E27FC236}">
                    <a16:creationId xmlns:a16="http://schemas.microsoft.com/office/drawing/2014/main" id="{4D46BCDD-54F3-EF85-0FB4-0C4B8582E169}"/>
                  </a:ext>
                </a:extLst>
              </p:cNvPr>
              <p:cNvSpPr/>
              <p:nvPr/>
            </p:nvSpPr>
            <p:spPr>
              <a:xfrm>
                <a:off x="1580808" y="11055876"/>
                <a:ext cx="102499" cy="102499"/>
              </a:xfrm>
              <a:custGeom>
                <a:avLst/>
                <a:gdLst>
                  <a:gd name="connsiteX0" fmla="*/ 50917 w 102500"/>
                  <a:gd name="connsiteY0" fmla="*/ 101048 h 102500"/>
                  <a:gd name="connsiteX1" fmla="*/ 18117 w 102500"/>
                  <a:gd name="connsiteY1" fmla="*/ 86584 h 102500"/>
                  <a:gd name="connsiteX2" fmla="*/ 18744 w 102500"/>
                  <a:gd name="connsiteY2" fmla="*/ 18137 h 102500"/>
                  <a:gd name="connsiteX3" fmla="*/ 54391 w 102500"/>
                  <a:gd name="connsiteY3" fmla="*/ 4299 h 102500"/>
                  <a:gd name="connsiteX4" fmla="*/ 87191 w 102500"/>
                  <a:gd name="connsiteY4" fmla="*/ 18763 h 102500"/>
                  <a:gd name="connsiteX5" fmla="*/ 101029 w 102500"/>
                  <a:gd name="connsiteY5" fmla="*/ 53101 h 102500"/>
                  <a:gd name="connsiteX6" fmla="*/ 86508 w 102500"/>
                  <a:gd name="connsiteY6" fmla="*/ 87210 h 102500"/>
                  <a:gd name="connsiteX7" fmla="*/ 50917 w 102500"/>
                  <a:gd name="connsiteY7" fmla="*/ 101048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500" h="102500">
                    <a:moveTo>
                      <a:pt x="50917" y="101048"/>
                    </a:moveTo>
                    <a:cubicBezTo>
                      <a:pt x="38446" y="100592"/>
                      <a:pt x="26773" y="95468"/>
                      <a:pt x="18117" y="86584"/>
                    </a:cubicBezTo>
                    <a:cubicBezTo>
                      <a:pt x="-561" y="67565"/>
                      <a:pt x="-333" y="36872"/>
                      <a:pt x="18744" y="18137"/>
                    </a:cubicBezTo>
                    <a:cubicBezTo>
                      <a:pt x="28196" y="8855"/>
                      <a:pt x="41180" y="3843"/>
                      <a:pt x="54391" y="4299"/>
                    </a:cubicBezTo>
                    <a:cubicBezTo>
                      <a:pt x="66805" y="4755"/>
                      <a:pt x="78478" y="9880"/>
                      <a:pt x="87191" y="18763"/>
                    </a:cubicBezTo>
                    <a:cubicBezTo>
                      <a:pt x="96245" y="27988"/>
                      <a:pt x="101142" y="40174"/>
                      <a:pt x="101029" y="53101"/>
                    </a:cubicBezTo>
                    <a:cubicBezTo>
                      <a:pt x="100915" y="66027"/>
                      <a:pt x="95733" y="78156"/>
                      <a:pt x="86508" y="87210"/>
                    </a:cubicBezTo>
                    <a:cubicBezTo>
                      <a:pt x="77112" y="96492"/>
                      <a:pt x="64129" y="101503"/>
                      <a:pt x="50917" y="101048"/>
                    </a:cubicBezTo>
                    <a:close/>
                  </a:path>
                </a:pathLst>
              </a:custGeom>
              <a:solidFill>
                <a:srgbClr val="F26363"/>
              </a:solidFill>
              <a:ln w="9525" cap="flat">
                <a:noFill/>
                <a:prstDash val="solid"/>
                <a:miter/>
              </a:ln>
            </p:spPr>
            <p:txBody>
              <a:bodyPr rtlCol="0" anchor="ctr"/>
              <a:lstStyle/>
              <a:p>
                <a:endParaRPr lang="en-US"/>
              </a:p>
            </p:txBody>
          </p:sp>
          <p:sp>
            <p:nvSpPr>
              <p:cNvPr id="16" name="Freeform: Shape 69">
                <a:extLst>
                  <a:ext uri="{FF2B5EF4-FFF2-40B4-BE49-F238E27FC236}">
                    <a16:creationId xmlns:a16="http://schemas.microsoft.com/office/drawing/2014/main" id="{BCBC35E1-1A91-775D-EA0A-A682FDC553F4}"/>
                  </a:ext>
                </a:extLst>
              </p:cNvPr>
              <p:cNvSpPr/>
              <p:nvPr/>
            </p:nvSpPr>
            <p:spPr>
              <a:xfrm>
                <a:off x="1378885" y="5484076"/>
                <a:ext cx="102499" cy="113887"/>
              </a:xfrm>
              <a:custGeom>
                <a:avLst/>
                <a:gdLst>
                  <a:gd name="connsiteX0" fmla="*/ 50292 w 102500"/>
                  <a:gd name="connsiteY0" fmla="*/ 112010 h 113889"/>
                  <a:gd name="connsiteX1" fmla="*/ 20852 w 102500"/>
                  <a:gd name="connsiteY1" fmla="*/ 100564 h 113889"/>
                  <a:gd name="connsiteX2" fmla="*/ 14987 w 102500"/>
                  <a:gd name="connsiteY2" fmla="*/ 32800 h 113889"/>
                  <a:gd name="connsiteX3" fmla="*/ 36398 w 102500"/>
                  <a:gd name="connsiteY3" fmla="*/ 4271 h 113889"/>
                  <a:gd name="connsiteX4" fmla="*/ 35942 w 102500"/>
                  <a:gd name="connsiteY4" fmla="*/ 17710 h 113889"/>
                  <a:gd name="connsiteX5" fmla="*/ 53424 w 102500"/>
                  <a:gd name="connsiteY5" fmla="*/ 15204 h 113889"/>
                  <a:gd name="connsiteX6" fmla="*/ 83263 w 102500"/>
                  <a:gd name="connsiteY6" fmla="*/ 26593 h 113889"/>
                  <a:gd name="connsiteX7" fmla="*/ 88844 w 102500"/>
                  <a:gd name="connsiteY7" fmla="*/ 94812 h 113889"/>
                  <a:gd name="connsiteX8" fmla="*/ 50292 w 102500"/>
                  <a:gd name="connsiteY8" fmla="*/ 112010 h 113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500" h="113889">
                    <a:moveTo>
                      <a:pt x="50292" y="112010"/>
                    </a:moveTo>
                    <a:cubicBezTo>
                      <a:pt x="39359" y="111611"/>
                      <a:pt x="29166" y="107682"/>
                      <a:pt x="20852" y="100564"/>
                    </a:cubicBezTo>
                    <a:cubicBezTo>
                      <a:pt x="1377" y="84050"/>
                      <a:pt x="-1413" y="54268"/>
                      <a:pt x="14987" y="32800"/>
                    </a:cubicBezTo>
                    <a:lnTo>
                      <a:pt x="36398" y="4271"/>
                    </a:lnTo>
                    <a:lnTo>
                      <a:pt x="35942" y="17710"/>
                    </a:lnTo>
                    <a:cubicBezTo>
                      <a:pt x="41694" y="15887"/>
                      <a:pt x="47445" y="15033"/>
                      <a:pt x="53424" y="15204"/>
                    </a:cubicBezTo>
                    <a:cubicBezTo>
                      <a:pt x="64357" y="15603"/>
                      <a:pt x="75006" y="19646"/>
                      <a:pt x="83263" y="26593"/>
                    </a:cubicBezTo>
                    <a:cubicBezTo>
                      <a:pt x="103535" y="43847"/>
                      <a:pt x="106098" y="74484"/>
                      <a:pt x="88844" y="94812"/>
                    </a:cubicBezTo>
                    <a:cubicBezTo>
                      <a:pt x="79163" y="106315"/>
                      <a:pt x="65155" y="112579"/>
                      <a:pt x="50292" y="112010"/>
                    </a:cubicBezTo>
                    <a:close/>
                  </a:path>
                </a:pathLst>
              </a:custGeom>
              <a:solidFill>
                <a:srgbClr val="F26363"/>
              </a:solidFill>
              <a:ln w="9525" cap="flat">
                <a:noFill/>
                <a:prstDash val="solid"/>
                <a:miter/>
              </a:ln>
            </p:spPr>
            <p:txBody>
              <a:bodyPr rtlCol="0" anchor="ctr"/>
              <a:lstStyle/>
              <a:p>
                <a:endParaRPr lang="en-US"/>
              </a:p>
            </p:txBody>
          </p:sp>
          <p:sp>
            <p:nvSpPr>
              <p:cNvPr id="17" name="Freeform: Shape 70">
                <a:extLst>
                  <a:ext uri="{FF2B5EF4-FFF2-40B4-BE49-F238E27FC236}">
                    <a16:creationId xmlns:a16="http://schemas.microsoft.com/office/drawing/2014/main" id="{D2438135-4DC1-A742-9D5B-23C7CCCB3B10}"/>
                  </a:ext>
                </a:extLst>
              </p:cNvPr>
              <p:cNvSpPr/>
              <p:nvPr/>
            </p:nvSpPr>
            <p:spPr>
              <a:xfrm>
                <a:off x="2671866" y="11852458"/>
                <a:ext cx="102499" cy="102499"/>
              </a:xfrm>
              <a:custGeom>
                <a:avLst/>
                <a:gdLst>
                  <a:gd name="connsiteX0" fmla="*/ 50901 w 102500"/>
                  <a:gd name="connsiteY0" fmla="*/ 101052 h 102500"/>
                  <a:gd name="connsiteX1" fmla="*/ 30914 w 102500"/>
                  <a:gd name="connsiteY1" fmla="*/ 95927 h 102500"/>
                  <a:gd name="connsiteX2" fmla="*/ 9446 w 102500"/>
                  <a:gd name="connsiteY2" fmla="*/ 30839 h 102500"/>
                  <a:gd name="connsiteX3" fmla="*/ 54432 w 102500"/>
                  <a:gd name="connsiteY3" fmla="*/ 4303 h 102500"/>
                  <a:gd name="connsiteX4" fmla="*/ 74533 w 102500"/>
                  <a:gd name="connsiteY4" fmla="*/ 9485 h 102500"/>
                  <a:gd name="connsiteX5" fmla="*/ 95944 w 102500"/>
                  <a:gd name="connsiteY5" fmla="*/ 74516 h 102500"/>
                  <a:gd name="connsiteX6" fmla="*/ 50901 w 102500"/>
                  <a:gd name="connsiteY6" fmla="*/ 101052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500" h="102500">
                    <a:moveTo>
                      <a:pt x="50901" y="101052"/>
                    </a:moveTo>
                    <a:cubicBezTo>
                      <a:pt x="43954" y="100824"/>
                      <a:pt x="37235" y="99115"/>
                      <a:pt x="30914" y="95927"/>
                    </a:cubicBezTo>
                    <a:cubicBezTo>
                      <a:pt x="7054" y="83798"/>
                      <a:pt x="-2570" y="54642"/>
                      <a:pt x="9446" y="30839"/>
                    </a:cubicBezTo>
                    <a:cubicBezTo>
                      <a:pt x="17987" y="14041"/>
                      <a:pt x="35640" y="3619"/>
                      <a:pt x="54432" y="4303"/>
                    </a:cubicBezTo>
                    <a:cubicBezTo>
                      <a:pt x="61436" y="4531"/>
                      <a:pt x="68212" y="6296"/>
                      <a:pt x="74533" y="9485"/>
                    </a:cubicBezTo>
                    <a:cubicBezTo>
                      <a:pt x="98336" y="21500"/>
                      <a:pt x="107960" y="50655"/>
                      <a:pt x="95944" y="74516"/>
                    </a:cubicBezTo>
                    <a:cubicBezTo>
                      <a:pt x="87346" y="91314"/>
                      <a:pt x="69693" y="101735"/>
                      <a:pt x="50901" y="101052"/>
                    </a:cubicBezTo>
                    <a:close/>
                  </a:path>
                </a:pathLst>
              </a:custGeom>
              <a:solidFill>
                <a:srgbClr val="F26363"/>
              </a:solidFill>
              <a:ln w="9525" cap="flat">
                <a:noFill/>
                <a:prstDash val="solid"/>
                <a:miter/>
              </a:ln>
            </p:spPr>
            <p:txBody>
              <a:bodyPr rtlCol="0" anchor="ctr"/>
              <a:lstStyle/>
              <a:p>
                <a:endParaRPr lang="en-US"/>
              </a:p>
            </p:txBody>
          </p:sp>
          <p:sp>
            <p:nvSpPr>
              <p:cNvPr id="18" name="Freeform: Shape 71">
                <a:extLst>
                  <a:ext uri="{FF2B5EF4-FFF2-40B4-BE49-F238E27FC236}">
                    <a16:creationId xmlns:a16="http://schemas.microsoft.com/office/drawing/2014/main" id="{6462CE8A-72C5-0D62-656D-32D6365131E1}"/>
                  </a:ext>
                </a:extLst>
              </p:cNvPr>
              <p:cNvSpPr/>
              <p:nvPr/>
            </p:nvSpPr>
            <p:spPr>
              <a:xfrm>
                <a:off x="2093752" y="11498839"/>
                <a:ext cx="102499" cy="102499"/>
              </a:xfrm>
              <a:custGeom>
                <a:avLst/>
                <a:gdLst>
                  <a:gd name="connsiteX0" fmla="*/ 50809 w 102500"/>
                  <a:gd name="connsiteY0" fmla="*/ 101050 h 102500"/>
                  <a:gd name="connsiteX1" fmla="*/ 24045 w 102500"/>
                  <a:gd name="connsiteY1" fmla="*/ 91711 h 102500"/>
                  <a:gd name="connsiteX2" fmla="*/ 13511 w 102500"/>
                  <a:gd name="connsiteY2" fmla="*/ 24118 h 102500"/>
                  <a:gd name="connsiteX3" fmla="*/ 54340 w 102500"/>
                  <a:gd name="connsiteY3" fmla="*/ 4301 h 102500"/>
                  <a:gd name="connsiteX4" fmla="*/ 81104 w 102500"/>
                  <a:gd name="connsiteY4" fmla="*/ 13583 h 102500"/>
                  <a:gd name="connsiteX5" fmla="*/ 91695 w 102500"/>
                  <a:gd name="connsiteY5" fmla="*/ 81234 h 102500"/>
                  <a:gd name="connsiteX6" fmla="*/ 50809 w 102500"/>
                  <a:gd name="connsiteY6" fmla="*/ 101050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500" h="102500">
                    <a:moveTo>
                      <a:pt x="50809" y="101050"/>
                    </a:moveTo>
                    <a:cubicBezTo>
                      <a:pt x="41072" y="100709"/>
                      <a:pt x="31847" y="97463"/>
                      <a:pt x="24045" y="91711"/>
                    </a:cubicBezTo>
                    <a:cubicBezTo>
                      <a:pt x="2577" y="76051"/>
                      <a:pt x="-2149" y="45700"/>
                      <a:pt x="13511" y="24118"/>
                    </a:cubicBezTo>
                    <a:cubicBezTo>
                      <a:pt x="23020" y="11135"/>
                      <a:pt x="38282" y="3732"/>
                      <a:pt x="54340" y="4301"/>
                    </a:cubicBezTo>
                    <a:cubicBezTo>
                      <a:pt x="64020" y="4643"/>
                      <a:pt x="73245" y="7832"/>
                      <a:pt x="81104" y="13583"/>
                    </a:cubicBezTo>
                    <a:cubicBezTo>
                      <a:pt x="102686" y="29357"/>
                      <a:pt x="107412" y="59708"/>
                      <a:pt x="91695" y="81234"/>
                    </a:cubicBezTo>
                    <a:cubicBezTo>
                      <a:pt x="82243" y="94217"/>
                      <a:pt x="66981" y="101620"/>
                      <a:pt x="50809" y="101050"/>
                    </a:cubicBezTo>
                    <a:close/>
                  </a:path>
                </a:pathLst>
              </a:custGeom>
              <a:solidFill>
                <a:srgbClr val="F26363"/>
              </a:solidFill>
              <a:ln w="9525" cap="flat">
                <a:noFill/>
                <a:prstDash val="solid"/>
                <a:miter/>
              </a:ln>
            </p:spPr>
            <p:txBody>
              <a:bodyPr rtlCol="0" anchor="ctr"/>
              <a:lstStyle/>
              <a:p>
                <a:endParaRPr lang="en-US"/>
              </a:p>
            </p:txBody>
          </p:sp>
          <p:sp>
            <p:nvSpPr>
              <p:cNvPr id="19" name="Freeform: Shape 72">
                <a:extLst>
                  <a:ext uri="{FF2B5EF4-FFF2-40B4-BE49-F238E27FC236}">
                    <a16:creationId xmlns:a16="http://schemas.microsoft.com/office/drawing/2014/main" id="{B0162EAE-5801-1E23-2187-8DABAE355087}"/>
                  </a:ext>
                </a:extLst>
              </p:cNvPr>
              <p:cNvSpPr/>
              <p:nvPr/>
            </p:nvSpPr>
            <p:spPr>
              <a:xfrm>
                <a:off x="2407278" y="4620206"/>
                <a:ext cx="102499" cy="102499"/>
              </a:xfrm>
              <a:custGeom>
                <a:avLst/>
                <a:gdLst>
                  <a:gd name="connsiteX0" fmla="*/ 50985 w 102500"/>
                  <a:gd name="connsiteY0" fmla="*/ 101052 h 102500"/>
                  <a:gd name="connsiteX1" fmla="*/ 11181 w 102500"/>
                  <a:gd name="connsiteY1" fmla="*/ 77534 h 102500"/>
                  <a:gd name="connsiteX2" fmla="*/ 5771 w 102500"/>
                  <a:gd name="connsiteY2" fmla="*/ 40805 h 102500"/>
                  <a:gd name="connsiteX3" fmla="*/ 27866 w 102500"/>
                  <a:gd name="connsiteY3" fmla="*/ 11136 h 102500"/>
                  <a:gd name="connsiteX4" fmla="*/ 54402 w 102500"/>
                  <a:gd name="connsiteY4" fmla="*/ 4303 h 102500"/>
                  <a:gd name="connsiteX5" fmla="*/ 94263 w 102500"/>
                  <a:gd name="connsiteY5" fmla="*/ 27764 h 102500"/>
                  <a:gd name="connsiteX6" fmla="*/ 77635 w 102500"/>
                  <a:gd name="connsiteY6" fmla="*/ 94162 h 102500"/>
                  <a:gd name="connsiteX7" fmla="*/ 50985 w 102500"/>
                  <a:gd name="connsiteY7" fmla="*/ 101052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500" h="102500">
                    <a:moveTo>
                      <a:pt x="50985" y="101052"/>
                    </a:moveTo>
                    <a:cubicBezTo>
                      <a:pt x="34528" y="100482"/>
                      <a:pt x="19666" y="91656"/>
                      <a:pt x="11181" y="77534"/>
                    </a:cubicBezTo>
                    <a:cubicBezTo>
                      <a:pt x="4518" y="66373"/>
                      <a:pt x="2582" y="53332"/>
                      <a:pt x="5771" y="40805"/>
                    </a:cubicBezTo>
                    <a:cubicBezTo>
                      <a:pt x="8903" y="28277"/>
                      <a:pt x="16762" y="17742"/>
                      <a:pt x="27866" y="11136"/>
                    </a:cubicBezTo>
                    <a:cubicBezTo>
                      <a:pt x="35895" y="6353"/>
                      <a:pt x="45063" y="3961"/>
                      <a:pt x="54402" y="4303"/>
                    </a:cubicBezTo>
                    <a:cubicBezTo>
                      <a:pt x="70859" y="4872"/>
                      <a:pt x="85778" y="13699"/>
                      <a:pt x="94263" y="27764"/>
                    </a:cubicBezTo>
                    <a:cubicBezTo>
                      <a:pt x="107930" y="50656"/>
                      <a:pt x="100470" y="80438"/>
                      <a:pt x="77635" y="94162"/>
                    </a:cubicBezTo>
                    <a:cubicBezTo>
                      <a:pt x="69492" y="99002"/>
                      <a:pt x="60324" y="101393"/>
                      <a:pt x="50985" y="101052"/>
                    </a:cubicBezTo>
                    <a:close/>
                  </a:path>
                </a:pathLst>
              </a:custGeom>
              <a:solidFill>
                <a:srgbClr val="F26363"/>
              </a:solidFill>
              <a:ln w="9525" cap="flat">
                <a:noFill/>
                <a:prstDash val="solid"/>
                <a:miter/>
              </a:ln>
            </p:spPr>
            <p:txBody>
              <a:bodyPr rtlCol="0" anchor="ctr"/>
              <a:lstStyle/>
              <a:p>
                <a:endParaRPr lang="en-US"/>
              </a:p>
            </p:txBody>
          </p:sp>
          <p:sp>
            <p:nvSpPr>
              <p:cNvPr id="20" name="Freeform: Shape 73">
                <a:extLst>
                  <a:ext uri="{FF2B5EF4-FFF2-40B4-BE49-F238E27FC236}">
                    <a16:creationId xmlns:a16="http://schemas.microsoft.com/office/drawing/2014/main" id="{A4E95D86-3B1C-7A3F-8EFD-B42801922FAD}"/>
                  </a:ext>
                </a:extLst>
              </p:cNvPr>
              <p:cNvSpPr/>
              <p:nvPr/>
            </p:nvSpPr>
            <p:spPr>
              <a:xfrm>
                <a:off x="1856519" y="5015223"/>
                <a:ext cx="102499" cy="102499"/>
              </a:xfrm>
              <a:custGeom>
                <a:avLst/>
                <a:gdLst>
                  <a:gd name="connsiteX0" fmla="*/ 50929 w 102500"/>
                  <a:gd name="connsiteY0" fmla="*/ 101054 h 102500"/>
                  <a:gd name="connsiteX1" fmla="*/ 15737 w 102500"/>
                  <a:gd name="connsiteY1" fmla="*/ 83970 h 102500"/>
                  <a:gd name="connsiteX2" fmla="*/ 21318 w 102500"/>
                  <a:gd name="connsiteY2" fmla="*/ 15808 h 102500"/>
                  <a:gd name="connsiteX3" fmla="*/ 54402 w 102500"/>
                  <a:gd name="connsiteY3" fmla="*/ 4305 h 102500"/>
                  <a:gd name="connsiteX4" fmla="*/ 89537 w 102500"/>
                  <a:gd name="connsiteY4" fmla="*/ 21331 h 102500"/>
                  <a:gd name="connsiteX5" fmla="*/ 84071 w 102500"/>
                  <a:gd name="connsiteY5" fmla="*/ 89608 h 102500"/>
                  <a:gd name="connsiteX6" fmla="*/ 50929 w 102500"/>
                  <a:gd name="connsiteY6" fmla="*/ 101054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500" h="102500">
                    <a:moveTo>
                      <a:pt x="50929" y="101054"/>
                    </a:moveTo>
                    <a:cubicBezTo>
                      <a:pt x="37319" y="100542"/>
                      <a:pt x="24507" y="94334"/>
                      <a:pt x="15737" y="83970"/>
                    </a:cubicBezTo>
                    <a:cubicBezTo>
                      <a:pt x="-1517" y="63698"/>
                      <a:pt x="988" y="33062"/>
                      <a:pt x="21318" y="15808"/>
                    </a:cubicBezTo>
                    <a:cubicBezTo>
                      <a:pt x="30543" y="7950"/>
                      <a:pt x="42330" y="3849"/>
                      <a:pt x="54402" y="4305"/>
                    </a:cubicBezTo>
                    <a:cubicBezTo>
                      <a:pt x="67955" y="4818"/>
                      <a:pt x="80768" y="10968"/>
                      <a:pt x="89537" y="21331"/>
                    </a:cubicBezTo>
                    <a:cubicBezTo>
                      <a:pt x="106792" y="41661"/>
                      <a:pt x="104343" y="72297"/>
                      <a:pt x="84071" y="89608"/>
                    </a:cubicBezTo>
                    <a:cubicBezTo>
                      <a:pt x="74846" y="97410"/>
                      <a:pt x="63058" y="101453"/>
                      <a:pt x="50929" y="101054"/>
                    </a:cubicBezTo>
                    <a:close/>
                  </a:path>
                </a:pathLst>
              </a:custGeom>
              <a:solidFill>
                <a:srgbClr val="F26363"/>
              </a:solidFill>
              <a:ln w="9525" cap="flat">
                <a:noFill/>
                <a:prstDash val="solid"/>
                <a:miter/>
              </a:ln>
            </p:spPr>
            <p:txBody>
              <a:bodyPr rtlCol="0" anchor="ctr"/>
              <a:lstStyle/>
              <a:p>
                <a:endParaRPr lang="en-US"/>
              </a:p>
            </p:txBody>
          </p:sp>
          <p:sp>
            <p:nvSpPr>
              <p:cNvPr id="21" name="Freeform: Shape 74">
                <a:extLst>
                  <a:ext uri="{FF2B5EF4-FFF2-40B4-BE49-F238E27FC236}">
                    <a16:creationId xmlns:a16="http://schemas.microsoft.com/office/drawing/2014/main" id="{1805D2C8-CCB7-3FB6-D660-7380ABAD1996}"/>
                  </a:ext>
                </a:extLst>
              </p:cNvPr>
              <p:cNvSpPr/>
              <p:nvPr/>
            </p:nvSpPr>
            <p:spPr>
              <a:xfrm>
                <a:off x="1146969" y="10535120"/>
                <a:ext cx="102499" cy="102499"/>
              </a:xfrm>
              <a:custGeom>
                <a:avLst/>
                <a:gdLst>
                  <a:gd name="connsiteX0" fmla="*/ 51017 w 102500"/>
                  <a:gd name="connsiteY0" fmla="*/ 101054 h 102500"/>
                  <a:gd name="connsiteX1" fmla="*/ 13092 w 102500"/>
                  <a:gd name="connsiteY1" fmla="*/ 80554 h 102500"/>
                  <a:gd name="connsiteX2" fmla="*/ 5006 w 102500"/>
                  <a:gd name="connsiteY2" fmla="*/ 44337 h 102500"/>
                  <a:gd name="connsiteX3" fmla="*/ 24879 w 102500"/>
                  <a:gd name="connsiteY3" fmla="*/ 13075 h 102500"/>
                  <a:gd name="connsiteX4" fmla="*/ 54376 w 102500"/>
                  <a:gd name="connsiteY4" fmla="*/ 4305 h 102500"/>
                  <a:gd name="connsiteX5" fmla="*/ 92302 w 102500"/>
                  <a:gd name="connsiteY5" fmla="*/ 24862 h 102500"/>
                  <a:gd name="connsiteX6" fmla="*/ 80514 w 102500"/>
                  <a:gd name="connsiteY6" fmla="*/ 92342 h 102500"/>
                  <a:gd name="connsiteX7" fmla="*/ 51017 w 102500"/>
                  <a:gd name="connsiteY7" fmla="*/ 101054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500" h="102500">
                    <a:moveTo>
                      <a:pt x="51017" y="101054"/>
                    </a:moveTo>
                    <a:cubicBezTo>
                      <a:pt x="35756" y="100485"/>
                      <a:pt x="21918" y="93025"/>
                      <a:pt x="13092" y="80554"/>
                    </a:cubicBezTo>
                    <a:cubicBezTo>
                      <a:pt x="5632" y="69962"/>
                      <a:pt x="2785" y="57093"/>
                      <a:pt x="5006" y="44337"/>
                    </a:cubicBezTo>
                    <a:cubicBezTo>
                      <a:pt x="7226" y="31582"/>
                      <a:pt x="14288" y="20477"/>
                      <a:pt x="24879" y="13075"/>
                    </a:cubicBezTo>
                    <a:cubicBezTo>
                      <a:pt x="33592" y="6981"/>
                      <a:pt x="43785" y="3907"/>
                      <a:pt x="54376" y="4305"/>
                    </a:cubicBezTo>
                    <a:cubicBezTo>
                      <a:pt x="69695" y="4874"/>
                      <a:pt x="83532" y="12335"/>
                      <a:pt x="92302" y="24862"/>
                    </a:cubicBezTo>
                    <a:cubicBezTo>
                      <a:pt x="107620" y="46729"/>
                      <a:pt x="102324" y="76966"/>
                      <a:pt x="80514" y="92342"/>
                    </a:cubicBezTo>
                    <a:cubicBezTo>
                      <a:pt x="71688" y="98435"/>
                      <a:pt x="61495" y="101396"/>
                      <a:pt x="51017" y="101054"/>
                    </a:cubicBezTo>
                    <a:close/>
                  </a:path>
                </a:pathLst>
              </a:custGeom>
              <a:solidFill>
                <a:srgbClr val="F26363"/>
              </a:solidFill>
              <a:ln w="9525" cap="flat">
                <a:noFill/>
                <a:prstDash val="solid"/>
                <a:miter/>
              </a:ln>
            </p:spPr>
            <p:txBody>
              <a:bodyPr rtlCol="0" anchor="ctr"/>
              <a:lstStyle/>
              <a:p>
                <a:endParaRPr lang="en-US"/>
              </a:p>
            </p:txBody>
          </p:sp>
          <p:sp>
            <p:nvSpPr>
              <p:cNvPr id="22" name="Freeform: Shape 75">
                <a:extLst>
                  <a:ext uri="{FF2B5EF4-FFF2-40B4-BE49-F238E27FC236}">
                    <a16:creationId xmlns:a16="http://schemas.microsoft.com/office/drawing/2014/main" id="{6517E6A6-A4A5-50CD-6786-2AE559A9837B}"/>
                  </a:ext>
                </a:extLst>
              </p:cNvPr>
              <p:cNvSpPr/>
              <p:nvPr/>
            </p:nvSpPr>
            <p:spPr>
              <a:xfrm>
                <a:off x="489156" y="7303394"/>
                <a:ext cx="102499" cy="102499"/>
              </a:xfrm>
              <a:custGeom>
                <a:avLst/>
                <a:gdLst>
                  <a:gd name="connsiteX0" fmla="*/ 50902 w 102500"/>
                  <a:gd name="connsiteY0" fmla="*/ 101053 h 102500"/>
                  <a:gd name="connsiteX1" fmla="*/ 42759 w 102500"/>
                  <a:gd name="connsiteY1" fmla="*/ 100027 h 102500"/>
                  <a:gd name="connsiteX2" fmla="*/ 5346 w 102500"/>
                  <a:gd name="connsiteY2" fmla="*/ 42570 h 102500"/>
                  <a:gd name="connsiteX3" fmla="*/ 54318 w 102500"/>
                  <a:gd name="connsiteY3" fmla="*/ 4303 h 102500"/>
                  <a:gd name="connsiteX4" fmla="*/ 62803 w 102500"/>
                  <a:gd name="connsiteY4" fmla="*/ 5386 h 102500"/>
                  <a:gd name="connsiteX5" fmla="*/ 99988 w 102500"/>
                  <a:gd name="connsiteY5" fmla="*/ 62728 h 102500"/>
                  <a:gd name="connsiteX6" fmla="*/ 50902 w 102500"/>
                  <a:gd name="connsiteY6" fmla="*/ 101053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500" h="102500">
                    <a:moveTo>
                      <a:pt x="50902" y="101053"/>
                    </a:moveTo>
                    <a:cubicBezTo>
                      <a:pt x="48396" y="100939"/>
                      <a:pt x="45720" y="100654"/>
                      <a:pt x="42759" y="100027"/>
                    </a:cubicBezTo>
                    <a:cubicBezTo>
                      <a:pt x="16450" y="94390"/>
                      <a:pt x="-234" y="68594"/>
                      <a:pt x="5346" y="42570"/>
                    </a:cubicBezTo>
                    <a:cubicBezTo>
                      <a:pt x="10243" y="19565"/>
                      <a:pt x="30800" y="3450"/>
                      <a:pt x="54318" y="4303"/>
                    </a:cubicBezTo>
                    <a:cubicBezTo>
                      <a:pt x="57166" y="4417"/>
                      <a:pt x="60013" y="4759"/>
                      <a:pt x="62803" y="5386"/>
                    </a:cubicBezTo>
                    <a:cubicBezTo>
                      <a:pt x="88884" y="10909"/>
                      <a:pt x="105569" y="36648"/>
                      <a:pt x="99988" y="62728"/>
                    </a:cubicBezTo>
                    <a:cubicBezTo>
                      <a:pt x="95091" y="85734"/>
                      <a:pt x="74420" y="101849"/>
                      <a:pt x="50902" y="101053"/>
                    </a:cubicBezTo>
                    <a:close/>
                  </a:path>
                </a:pathLst>
              </a:custGeom>
              <a:solidFill>
                <a:srgbClr val="F26363"/>
              </a:solidFill>
              <a:ln w="9525" cap="flat">
                <a:noFill/>
                <a:prstDash val="solid"/>
                <a:miter/>
              </a:ln>
            </p:spPr>
            <p:txBody>
              <a:bodyPr rtlCol="0" anchor="ctr"/>
              <a:lstStyle/>
              <a:p>
                <a:endParaRPr lang="en-US"/>
              </a:p>
            </p:txBody>
          </p:sp>
          <p:sp>
            <p:nvSpPr>
              <p:cNvPr id="23" name="Freeform: Shape 76">
                <a:extLst>
                  <a:ext uri="{FF2B5EF4-FFF2-40B4-BE49-F238E27FC236}">
                    <a16:creationId xmlns:a16="http://schemas.microsoft.com/office/drawing/2014/main" id="{9D6368E1-79C8-8609-72C9-3A8247FF2D2F}"/>
                  </a:ext>
                </a:extLst>
              </p:cNvPr>
              <p:cNvSpPr/>
              <p:nvPr/>
            </p:nvSpPr>
            <p:spPr>
              <a:xfrm>
                <a:off x="428456" y="8652865"/>
                <a:ext cx="102499" cy="102499"/>
              </a:xfrm>
              <a:custGeom>
                <a:avLst/>
                <a:gdLst>
                  <a:gd name="connsiteX0" fmla="*/ 51526 w 102500"/>
                  <a:gd name="connsiteY0" fmla="*/ 101034 h 102500"/>
                  <a:gd name="connsiteX1" fmla="*/ 4604 w 102500"/>
                  <a:gd name="connsiteY1" fmla="*/ 58382 h 102500"/>
                  <a:gd name="connsiteX2" fmla="*/ 15423 w 102500"/>
                  <a:gd name="connsiteY2" fmla="*/ 22507 h 102500"/>
                  <a:gd name="connsiteX3" fmla="*/ 48167 w 102500"/>
                  <a:gd name="connsiteY3" fmla="*/ 4626 h 102500"/>
                  <a:gd name="connsiteX4" fmla="*/ 55683 w 102500"/>
                  <a:gd name="connsiteY4" fmla="*/ 4285 h 102500"/>
                  <a:gd name="connsiteX5" fmla="*/ 102662 w 102500"/>
                  <a:gd name="connsiteY5" fmla="*/ 45570 h 102500"/>
                  <a:gd name="connsiteX6" fmla="*/ 102719 w 102500"/>
                  <a:gd name="connsiteY6" fmla="*/ 47107 h 102500"/>
                  <a:gd name="connsiteX7" fmla="*/ 102662 w 102500"/>
                  <a:gd name="connsiteY7" fmla="*/ 48701 h 102500"/>
                  <a:gd name="connsiteX8" fmla="*/ 59328 w 102500"/>
                  <a:gd name="connsiteY8" fmla="*/ 100749 h 102500"/>
                  <a:gd name="connsiteX9" fmla="*/ 51526 w 102500"/>
                  <a:gd name="connsiteY9" fmla="*/ 101034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500" h="102500">
                    <a:moveTo>
                      <a:pt x="51526" y="101034"/>
                    </a:moveTo>
                    <a:cubicBezTo>
                      <a:pt x="27666" y="100180"/>
                      <a:pt x="7451" y="81844"/>
                      <a:pt x="4604" y="58382"/>
                    </a:cubicBezTo>
                    <a:cubicBezTo>
                      <a:pt x="3066" y="45513"/>
                      <a:pt x="6882" y="32757"/>
                      <a:pt x="15423" y="22507"/>
                    </a:cubicBezTo>
                    <a:cubicBezTo>
                      <a:pt x="23737" y="12485"/>
                      <a:pt x="35354" y="6107"/>
                      <a:pt x="48167" y="4626"/>
                    </a:cubicBezTo>
                    <a:cubicBezTo>
                      <a:pt x="50672" y="4342"/>
                      <a:pt x="53178" y="4228"/>
                      <a:pt x="55683" y="4285"/>
                    </a:cubicBezTo>
                    <a:cubicBezTo>
                      <a:pt x="78119" y="5082"/>
                      <a:pt x="96854" y="21653"/>
                      <a:pt x="102662" y="45570"/>
                    </a:cubicBezTo>
                    <a:lnTo>
                      <a:pt x="102719" y="47107"/>
                    </a:lnTo>
                    <a:lnTo>
                      <a:pt x="102662" y="48701"/>
                    </a:lnTo>
                    <a:cubicBezTo>
                      <a:pt x="101694" y="76433"/>
                      <a:pt x="84042" y="97845"/>
                      <a:pt x="59328" y="100749"/>
                    </a:cubicBezTo>
                    <a:cubicBezTo>
                      <a:pt x="56879" y="100977"/>
                      <a:pt x="54089" y="101148"/>
                      <a:pt x="51526" y="101034"/>
                    </a:cubicBezTo>
                    <a:close/>
                  </a:path>
                </a:pathLst>
              </a:custGeom>
              <a:solidFill>
                <a:srgbClr val="F26363"/>
              </a:solidFill>
              <a:ln w="9525" cap="flat">
                <a:noFill/>
                <a:prstDash val="solid"/>
                <a:miter/>
              </a:ln>
            </p:spPr>
            <p:txBody>
              <a:bodyPr rtlCol="0" anchor="ctr"/>
              <a:lstStyle/>
              <a:p>
                <a:endParaRPr lang="en-US"/>
              </a:p>
            </p:txBody>
          </p:sp>
          <p:sp>
            <p:nvSpPr>
              <p:cNvPr id="24" name="Freeform: Shape 77">
                <a:extLst>
                  <a:ext uri="{FF2B5EF4-FFF2-40B4-BE49-F238E27FC236}">
                    <a16:creationId xmlns:a16="http://schemas.microsoft.com/office/drawing/2014/main" id="{DEC96DF6-4B5B-0A60-0C2B-C1A23D84133D}"/>
                  </a:ext>
                </a:extLst>
              </p:cNvPr>
              <p:cNvSpPr/>
              <p:nvPr/>
            </p:nvSpPr>
            <p:spPr>
              <a:xfrm>
                <a:off x="403002" y="7974987"/>
                <a:ext cx="102499" cy="102499"/>
              </a:xfrm>
              <a:custGeom>
                <a:avLst/>
                <a:gdLst>
                  <a:gd name="connsiteX0" fmla="*/ 50672 w 102500"/>
                  <a:gd name="connsiteY0" fmla="*/ 98661 h 102500"/>
                  <a:gd name="connsiteX1" fmla="*/ 16904 w 102500"/>
                  <a:gd name="connsiteY1" fmla="*/ 84026 h 102500"/>
                  <a:gd name="connsiteX2" fmla="*/ 4319 w 102500"/>
                  <a:gd name="connsiteY2" fmla="*/ 49974 h 102500"/>
                  <a:gd name="connsiteX3" fmla="*/ 54430 w 102500"/>
                  <a:gd name="connsiteY3" fmla="*/ 4304 h 102500"/>
                  <a:gd name="connsiteX4" fmla="*/ 101068 w 102500"/>
                  <a:gd name="connsiteY4" fmla="*/ 53675 h 102500"/>
                  <a:gd name="connsiteX5" fmla="*/ 51014 w 102500"/>
                  <a:gd name="connsiteY5" fmla="*/ 98718 h 102500"/>
                  <a:gd name="connsiteX6" fmla="*/ 50672 w 102500"/>
                  <a:gd name="connsiteY6" fmla="*/ 98661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500" h="102500">
                    <a:moveTo>
                      <a:pt x="50672" y="98661"/>
                    </a:moveTo>
                    <a:cubicBezTo>
                      <a:pt x="37632" y="98205"/>
                      <a:pt x="25616" y="93536"/>
                      <a:pt x="16904" y="84026"/>
                    </a:cubicBezTo>
                    <a:cubicBezTo>
                      <a:pt x="8248" y="74630"/>
                      <a:pt x="3750" y="62786"/>
                      <a:pt x="4319" y="49974"/>
                    </a:cubicBezTo>
                    <a:cubicBezTo>
                      <a:pt x="5458" y="23722"/>
                      <a:pt x="27951" y="3336"/>
                      <a:pt x="54430" y="4304"/>
                    </a:cubicBezTo>
                    <a:cubicBezTo>
                      <a:pt x="81479" y="5500"/>
                      <a:pt x="102264" y="27253"/>
                      <a:pt x="101068" y="53675"/>
                    </a:cubicBezTo>
                    <a:cubicBezTo>
                      <a:pt x="99872" y="80268"/>
                      <a:pt x="77948" y="99686"/>
                      <a:pt x="51014" y="98718"/>
                    </a:cubicBezTo>
                    <a:lnTo>
                      <a:pt x="50672" y="98661"/>
                    </a:lnTo>
                    <a:close/>
                  </a:path>
                </a:pathLst>
              </a:custGeom>
              <a:solidFill>
                <a:srgbClr val="F26363"/>
              </a:solidFill>
              <a:ln w="9525" cap="flat">
                <a:noFill/>
                <a:prstDash val="solid"/>
                <a:miter/>
              </a:ln>
            </p:spPr>
            <p:txBody>
              <a:bodyPr rtlCol="0" anchor="ctr"/>
              <a:lstStyle/>
              <a:p>
                <a:endParaRPr lang="en-US"/>
              </a:p>
            </p:txBody>
          </p:sp>
          <p:sp>
            <p:nvSpPr>
              <p:cNvPr id="25" name="Freeform: Shape 78">
                <a:extLst>
                  <a:ext uri="{FF2B5EF4-FFF2-40B4-BE49-F238E27FC236}">
                    <a16:creationId xmlns:a16="http://schemas.microsoft.com/office/drawing/2014/main" id="{D696A94C-D743-EB74-2D18-5BC5474B6951}"/>
                  </a:ext>
                </a:extLst>
              </p:cNvPr>
              <p:cNvSpPr/>
              <p:nvPr/>
            </p:nvSpPr>
            <p:spPr>
              <a:xfrm>
                <a:off x="563319" y="9316930"/>
                <a:ext cx="102499" cy="102499"/>
              </a:xfrm>
              <a:custGeom>
                <a:avLst/>
                <a:gdLst>
                  <a:gd name="connsiteX0" fmla="*/ 50936 w 102500"/>
                  <a:gd name="connsiteY0" fmla="*/ 101104 h 102500"/>
                  <a:gd name="connsiteX1" fmla="*/ 6178 w 102500"/>
                  <a:gd name="connsiteY1" fmla="*/ 66197 h 102500"/>
                  <a:gd name="connsiteX2" fmla="*/ 39262 w 102500"/>
                  <a:gd name="connsiteY2" fmla="*/ 6177 h 102500"/>
                  <a:gd name="connsiteX3" fmla="*/ 54410 w 102500"/>
                  <a:gd name="connsiteY3" fmla="*/ 4298 h 102500"/>
                  <a:gd name="connsiteX4" fmla="*/ 99168 w 102500"/>
                  <a:gd name="connsiteY4" fmla="*/ 39262 h 102500"/>
                  <a:gd name="connsiteX5" fmla="*/ 66197 w 102500"/>
                  <a:gd name="connsiteY5" fmla="*/ 99167 h 102500"/>
                  <a:gd name="connsiteX6" fmla="*/ 50936 w 102500"/>
                  <a:gd name="connsiteY6" fmla="*/ 101104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500" h="102500">
                    <a:moveTo>
                      <a:pt x="50936" y="101104"/>
                    </a:moveTo>
                    <a:cubicBezTo>
                      <a:pt x="30037" y="100364"/>
                      <a:pt x="12043" y="86355"/>
                      <a:pt x="6178" y="66197"/>
                    </a:cubicBezTo>
                    <a:cubicBezTo>
                      <a:pt x="-1225" y="40515"/>
                      <a:pt x="13580" y="13637"/>
                      <a:pt x="39262" y="6177"/>
                    </a:cubicBezTo>
                    <a:cubicBezTo>
                      <a:pt x="44217" y="4754"/>
                      <a:pt x="49342" y="4127"/>
                      <a:pt x="54410" y="4298"/>
                    </a:cubicBezTo>
                    <a:cubicBezTo>
                      <a:pt x="75365" y="5039"/>
                      <a:pt x="93360" y="19104"/>
                      <a:pt x="99168" y="39262"/>
                    </a:cubicBezTo>
                    <a:cubicBezTo>
                      <a:pt x="106571" y="64887"/>
                      <a:pt x="91765" y="91765"/>
                      <a:pt x="66197" y="99167"/>
                    </a:cubicBezTo>
                    <a:cubicBezTo>
                      <a:pt x="61129" y="100648"/>
                      <a:pt x="56004" y="101274"/>
                      <a:pt x="50936" y="101104"/>
                    </a:cubicBezTo>
                    <a:close/>
                  </a:path>
                </a:pathLst>
              </a:custGeom>
              <a:solidFill>
                <a:srgbClr val="F26363"/>
              </a:solidFill>
              <a:ln w="9525" cap="flat">
                <a:noFill/>
                <a:prstDash val="solid"/>
                <a:miter/>
              </a:ln>
            </p:spPr>
            <p:txBody>
              <a:bodyPr rtlCol="0" anchor="ctr"/>
              <a:lstStyle/>
              <a:p>
                <a:endParaRPr lang="en-US"/>
              </a:p>
            </p:txBody>
          </p:sp>
          <p:sp>
            <p:nvSpPr>
              <p:cNvPr id="26" name="Freeform: Shape 79">
                <a:extLst>
                  <a:ext uri="{FF2B5EF4-FFF2-40B4-BE49-F238E27FC236}">
                    <a16:creationId xmlns:a16="http://schemas.microsoft.com/office/drawing/2014/main" id="{4CD442DC-F713-36A5-9F9B-88FCAC86C54B}"/>
                  </a:ext>
                </a:extLst>
              </p:cNvPr>
              <p:cNvSpPr/>
              <p:nvPr/>
            </p:nvSpPr>
            <p:spPr>
              <a:xfrm>
                <a:off x="804619" y="9950139"/>
                <a:ext cx="102499" cy="102499"/>
              </a:xfrm>
              <a:custGeom>
                <a:avLst/>
                <a:gdLst>
                  <a:gd name="connsiteX0" fmla="*/ 51022 w 102500"/>
                  <a:gd name="connsiteY0" fmla="*/ 101051 h 102500"/>
                  <a:gd name="connsiteX1" fmla="*/ 9054 w 102500"/>
                  <a:gd name="connsiteY1" fmla="*/ 73604 h 102500"/>
                  <a:gd name="connsiteX2" fmla="*/ 7061 w 102500"/>
                  <a:gd name="connsiteY2" fmla="*/ 36647 h 102500"/>
                  <a:gd name="connsiteX3" fmla="*/ 31774 w 102500"/>
                  <a:gd name="connsiteY3" fmla="*/ 9029 h 102500"/>
                  <a:gd name="connsiteX4" fmla="*/ 54381 w 102500"/>
                  <a:gd name="connsiteY4" fmla="*/ 4302 h 102500"/>
                  <a:gd name="connsiteX5" fmla="*/ 96350 w 102500"/>
                  <a:gd name="connsiteY5" fmla="*/ 31806 h 102500"/>
                  <a:gd name="connsiteX6" fmla="*/ 98343 w 102500"/>
                  <a:gd name="connsiteY6" fmla="*/ 68763 h 102500"/>
                  <a:gd name="connsiteX7" fmla="*/ 73629 w 102500"/>
                  <a:gd name="connsiteY7" fmla="*/ 96325 h 102500"/>
                  <a:gd name="connsiteX8" fmla="*/ 51022 w 102500"/>
                  <a:gd name="connsiteY8" fmla="*/ 101051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500" h="102500">
                    <a:moveTo>
                      <a:pt x="51022" y="101051"/>
                    </a:moveTo>
                    <a:cubicBezTo>
                      <a:pt x="32913" y="100425"/>
                      <a:pt x="16855" y="89890"/>
                      <a:pt x="9054" y="73604"/>
                    </a:cubicBezTo>
                    <a:cubicBezTo>
                      <a:pt x="3473" y="61987"/>
                      <a:pt x="2733" y="48833"/>
                      <a:pt x="7061" y="36647"/>
                    </a:cubicBezTo>
                    <a:cubicBezTo>
                      <a:pt x="11331" y="24461"/>
                      <a:pt x="20158" y="14666"/>
                      <a:pt x="31774" y="9029"/>
                    </a:cubicBezTo>
                    <a:cubicBezTo>
                      <a:pt x="38836" y="5669"/>
                      <a:pt x="46637" y="4017"/>
                      <a:pt x="54381" y="4302"/>
                    </a:cubicBezTo>
                    <a:cubicBezTo>
                      <a:pt x="72490" y="4929"/>
                      <a:pt x="88548" y="15463"/>
                      <a:pt x="96350" y="31806"/>
                    </a:cubicBezTo>
                    <a:cubicBezTo>
                      <a:pt x="101930" y="43423"/>
                      <a:pt x="102670" y="56578"/>
                      <a:pt x="98343" y="68763"/>
                    </a:cubicBezTo>
                    <a:cubicBezTo>
                      <a:pt x="94072" y="80950"/>
                      <a:pt x="85245" y="90745"/>
                      <a:pt x="73629" y="96325"/>
                    </a:cubicBezTo>
                    <a:cubicBezTo>
                      <a:pt x="66568" y="99742"/>
                      <a:pt x="58766" y="101336"/>
                      <a:pt x="51022" y="101051"/>
                    </a:cubicBezTo>
                    <a:close/>
                  </a:path>
                </a:pathLst>
              </a:custGeom>
              <a:solidFill>
                <a:srgbClr val="F26363"/>
              </a:solidFill>
              <a:ln w="9525" cap="flat">
                <a:noFill/>
                <a:prstDash val="solid"/>
                <a:miter/>
              </a:ln>
            </p:spPr>
            <p:txBody>
              <a:bodyPr rtlCol="0" anchor="ctr"/>
              <a:lstStyle/>
              <a:p>
                <a:endParaRPr lang="en-US"/>
              </a:p>
            </p:txBody>
          </p:sp>
          <p:sp>
            <p:nvSpPr>
              <p:cNvPr id="27" name="Freeform: Shape 80">
                <a:extLst>
                  <a:ext uri="{FF2B5EF4-FFF2-40B4-BE49-F238E27FC236}">
                    <a16:creationId xmlns:a16="http://schemas.microsoft.com/office/drawing/2014/main" id="{50C3260A-57B7-81D1-D71D-4F859F891D8C}"/>
                  </a:ext>
                </a:extLst>
              </p:cNvPr>
              <p:cNvSpPr/>
              <p:nvPr/>
            </p:nvSpPr>
            <p:spPr>
              <a:xfrm>
                <a:off x="983736" y="6046365"/>
                <a:ext cx="102499" cy="113887"/>
              </a:xfrm>
              <a:custGeom>
                <a:avLst/>
                <a:gdLst>
                  <a:gd name="connsiteX0" fmla="*/ 71891 w 102500"/>
                  <a:gd name="connsiteY0" fmla="*/ 97861 h 113889"/>
                  <a:gd name="connsiteX1" fmla="*/ 50821 w 102500"/>
                  <a:gd name="connsiteY1" fmla="*/ 101107 h 113889"/>
                  <a:gd name="connsiteX2" fmla="*/ 27759 w 102500"/>
                  <a:gd name="connsiteY2" fmla="*/ 94217 h 113889"/>
                  <a:gd name="connsiteX3" fmla="*/ 5721 w 102500"/>
                  <a:gd name="connsiteY3" fmla="*/ 64492 h 113889"/>
                  <a:gd name="connsiteX4" fmla="*/ 11188 w 102500"/>
                  <a:gd name="connsiteY4" fmla="*/ 27876 h 113889"/>
                  <a:gd name="connsiteX5" fmla="*/ 54637 w 102500"/>
                  <a:gd name="connsiteY5" fmla="*/ 4301 h 113889"/>
                  <a:gd name="connsiteX6" fmla="*/ 77699 w 102500"/>
                  <a:gd name="connsiteY6" fmla="*/ 11135 h 113889"/>
                  <a:gd name="connsiteX7" fmla="*/ 101046 w 102500"/>
                  <a:gd name="connsiteY7" fmla="*/ 43195 h 113889"/>
                  <a:gd name="connsiteX8" fmla="*/ 95808 w 102500"/>
                  <a:gd name="connsiteY8" fmla="*/ 75710 h 113889"/>
                  <a:gd name="connsiteX9" fmla="*/ 84760 w 102500"/>
                  <a:gd name="connsiteY9" fmla="*/ 91540 h 113889"/>
                  <a:gd name="connsiteX10" fmla="*/ 71435 w 102500"/>
                  <a:gd name="connsiteY10" fmla="*/ 110503 h 113889"/>
                  <a:gd name="connsiteX11" fmla="*/ 71891 w 102500"/>
                  <a:gd name="connsiteY11" fmla="*/ 97861 h 113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2500" h="113889">
                    <a:moveTo>
                      <a:pt x="71891" y="97861"/>
                    </a:moveTo>
                    <a:cubicBezTo>
                      <a:pt x="66082" y="100310"/>
                      <a:pt x="57313" y="101335"/>
                      <a:pt x="50821" y="101107"/>
                    </a:cubicBezTo>
                    <a:cubicBezTo>
                      <a:pt x="42564" y="100822"/>
                      <a:pt x="34706" y="98431"/>
                      <a:pt x="27759" y="94217"/>
                    </a:cubicBezTo>
                    <a:cubicBezTo>
                      <a:pt x="16655" y="87611"/>
                      <a:pt x="8853" y="77020"/>
                      <a:pt x="5721" y="64492"/>
                    </a:cubicBezTo>
                    <a:cubicBezTo>
                      <a:pt x="2589" y="51964"/>
                      <a:pt x="4582" y="38980"/>
                      <a:pt x="11188" y="27876"/>
                    </a:cubicBezTo>
                    <a:cubicBezTo>
                      <a:pt x="20242" y="12729"/>
                      <a:pt x="36870" y="3675"/>
                      <a:pt x="54637" y="4301"/>
                    </a:cubicBezTo>
                    <a:cubicBezTo>
                      <a:pt x="62780" y="4586"/>
                      <a:pt x="70752" y="6978"/>
                      <a:pt x="77699" y="11135"/>
                    </a:cubicBezTo>
                    <a:cubicBezTo>
                      <a:pt x="89658" y="18310"/>
                      <a:pt x="98142" y="29983"/>
                      <a:pt x="101046" y="43195"/>
                    </a:cubicBezTo>
                    <a:cubicBezTo>
                      <a:pt x="103495" y="54469"/>
                      <a:pt x="101673" y="65915"/>
                      <a:pt x="95808" y="75710"/>
                    </a:cubicBezTo>
                    <a:cubicBezTo>
                      <a:pt x="94555" y="82315"/>
                      <a:pt x="90227" y="87554"/>
                      <a:pt x="84760" y="91540"/>
                    </a:cubicBezTo>
                    <a:lnTo>
                      <a:pt x="71435" y="110503"/>
                    </a:lnTo>
                    <a:lnTo>
                      <a:pt x="71891" y="97861"/>
                    </a:lnTo>
                    <a:close/>
                  </a:path>
                </a:pathLst>
              </a:custGeom>
              <a:solidFill>
                <a:srgbClr val="F26363"/>
              </a:solidFill>
              <a:ln w="9525" cap="flat">
                <a:noFill/>
                <a:prstDash val="solid"/>
                <a:miter/>
              </a:ln>
            </p:spPr>
            <p:txBody>
              <a:bodyPr rtlCol="0" anchor="ctr"/>
              <a:lstStyle/>
              <a:p>
                <a:endParaRPr lang="en-US"/>
              </a:p>
            </p:txBody>
          </p:sp>
          <p:sp>
            <p:nvSpPr>
              <p:cNvPr id="28" name="Freeform: Shape 81">
                <a:extLst>
                  <a:ext uri="{FF2B5EF4-FFF2-40B4-BE49-F238E27FC236}">
                    <a16:creationId xmlns:a16="http://schemas.microsoft.com/office/drawing/2014/main" id="{E3738BDC-A986-9C16-0EF8-3BB7B6974D34}"/>
                  </a:ext>
                </a:extLst>
              </p:cNvPr>
              <p:cNvSpPr/>
              <p:nvPr/>
            </p:nvSpPr>
            <p:spPr>
              <a:xfrm>
                <a:off x="684650" y="6654521"/>
                <a:ext cx="102499" cy="102499"/>
              </a:xfrm>
              <a:custGeom>
                <a:avLst/>
                <a:gdLst>
                  <a:gd name="connsiteX0" fmla="*/ 50953 w 102500"/>
                  <a:gd name="connsiteY0" fmla="*/ 101108 h 102500"/>
                  <a:gd name="connsiteX1" fmla="*/ 34837 w 102500"/>
                  <a:gd name="connsiteY1" fmla="*/ 97692 h 102500"/>
                  <a:gd name="connsiteX2" fmla="*/ 7618 w 102500"/>
                  <a:gd name="connsiteY2" fmla="*/ 34996 h 102500"/>
                  <a:gd name="connsiteX3" fmla="*/ 54426 w 102500"/>
                  <a:gd name="connsiteY3" fmla="*/ 4302 h 102500"/>
                  <a:gd name="connsiteX4" fmla="*/ 70428 w 102500"/>
                  <a:gd name="connsiteY4" fmla="*/ 7662 h 102500"/>
                  <a:gd name="connsiteX5" fmla="*/ 97704 w 102500"/>
                  <a:gd name="connsiteY5" fmla="*/ 70472 h 102500"/>
                  <a:gd name="connsiteX6" fmla="*/ 50953 w 102500"/>
                  <a:gd name="connsiteY6" fmla="*/ 101108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500" h="102500">
                    <a:moveTo>
                      <a:pt x="50953" y="101108"/>
                    </a:moveTo>
                    <a:cubicBezTo>
                      <a:pt x="45372" y="100880"/>
                      <a:pt x="39962" y="99741"/>
                      <a:pt x="34837" y="97692"/>
                    </a:cubicBezTo>
                    <a:cubicBezTo>
                      <a:pt x="10123" y="88011"/>
                      <a:pt x="-2120" y="59880"/>
                      <a:pt x="7618" y="34996"/>
                    </a:cubicBezTo>
                    <a:cubicBezTo>
                      <a:pt x="15134" y="15919"/>
                      <a:pt x="33983" y="3562"/>
                      <a:pt x="54426" y="4302"/>
                    </a:cubicBezTo>
                    <a:cubicBezTo>
                      <a:pt x="59893" y="4473"/>
                      <a:pt x="65246" y="5612"/>
                      <a:pt x="70428" y="7662"/>
                    </a:cubicBezTo>
                    <a:cubicBezTo>
                      <a:pt x="95312" y="17513"/>
                      <a:pt x="107498" y="45701"/>
                      <a:pt x="97704" y="70472"/>
                    </a:cubicBezTo>
                    <a:cubicBezTo>
                      <a:pt x="90244" y="89491"/>
                      <a:pt x="71453" y="101848"/>
                      <a:pt x="50953" y="101108"/>
                    </a:cubicBezTo>
                    <a:close/>
                  </a:path>
                </a:pathLst>
              </a:custGeom>
              <a:solidFill>
                <a:srgbClr val="F26363"/>
              </a:solidFill>
              <a:ln w="9525" cap="flat">
                <a:noFill/>
                <a:prstDash val="solid"/>
                <a:miter/>
              </a:ln>
            </p:spPr>
            <p:txBody>
              <a:bodyPr rtlCol="0" anchor="ctr"/>
              <a:lstStyle/>
              <a:p>
                <a:endParaRPr lang="en-US"/>
              </a:p>
            </p:txBody>
          </p:sp>
          <p:sp>
            <p:nvSpPr>
              <p:cNvPr id="29" name="Freeform: Shape 82">
                <a:extLst>
                  <a:ext uri="{FF2B5EF4-FFF2-40B4-BE49-F238E27FC236}">
                    <a16:creationId xmlns:a16="http://schemas.microsoft.com/office/drawing/2014/main" id="{1A27C1C9-ABB9-689F-5EC7-A86B664E7D64}"/>
                  </a:ext>
                </a:extLst>
              </p:cNvPr>
              <p:cNvSpPr/>
              <p:nvPr/>
            </p:nvSpPr>
            <p:spPr>
              <a:xfrm>
                <a:off x="3961107" y="12255105"/>
                <a:ext cx="102499" cy="102499"/>
              </a:xfrm>
              <a:custGeom>
                <a:avLst/>
                <a:gdLst>
                  <a:gd name="connsiteX0" fmla="*/ 50981 w 102500"/>
                  <a:gd name="connsiteY0" fmla="*/ 101053 h 102500"/>
                  <a:gd name="connsiteX1" fmla="*/ 46198 w 102500"/>
                  <a:gd name="connsiteY1" fmla="*/ 100655 h 102500"/>
                  <a:gd name="connsiteX2" fmla="*/ 4742 w 102500"/>
                  <a:gd name="connsiteY2" fmla="*/ 45988 h 102500"/>
                  <a:gd name="connsiteX3" fmla="*/ 54284 w 102500"/>
                  <a:gd name="connsiteY3" fmla="*/ 4304 h 102500"/>
                  <a:gd name="connsiteX4" fmla="*/ 59295 w 102500"/>
                  <a:gd name="connsiteY4" fmla="*/ 4760 h 102500"/>
                  <a:gd name="connsiteX5" fmla="*/ 91298 w 102500"/>
                  <a:gd name="connsiteY5" fmla="*/ 23495 h 102500"/>
                  <a:gd name="connsiteX6" fmla="*/ 100637 w 102500"/>
                  <a:gd name="connsiteY6" fmla="*/ 59313 h 102500"/>
                  <a:gd name="connsiteX7" fmla="*/ 50981 w 102500"/>
                  <a:gd name="connsiteY7" fmla="*/ 101053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500" h="102500">
                    <a:moveTo>
                      <a:pt x="50981" y="101053"/>
                    </a:moveTo>
                    <a:cubicBezTo>
                      <a:pt x="49387" y="100996"/>
                      <a:pt x="47849" y="100883"/>
                      <a:pt x="46198" y="100655"/>
                    </a:cubicBezTo>
                    <a:cubicBezTo>
                      <a:pt x="19548" y="96896"/>
                      <a:pt x="1041" y="72411"/>
                      <a:pt x="4742" y="45988"/>
                    </a:cubicBezTo>
                    <a:cubicBezTo>
                      <a:pt x="8102" y="21330"/>
                      <a:pt x="29399" y="3393"/>
                      <a:pt x="54284" y="4304"/>
                    </a:cubicBezTo>
                    <a:cubicBezTo>
                      <a:pt x="55935" y="4361"/>
                      <a:pt x="57587" y="4532"/>
                      <a:pt x="59295" y="4760"/>
                    </a:cubicBezTo>
                    <a:cubicBezTo>
                      <a:pt x="72107" y="6526"/>
                      <a:pt x="83496" y="13188"/>
                      <a:pt x="91298" y="23495"/>
                    </a:cubicBezTo>
                    <a:cubicBezTo>
                      <a:pt x="99099" y="33802"/>
                      <a:pt x="102402" y="46501"/>
                      <a:pt x="100637" y="59313"/>
                    </a:cubicBezTo>
                    <a:cubicBezTo>
                      <a:pt x="97220" y="84026"/>
                      <a:pt x="75866" y="101965"/>
                      <a:pt x="50981" y="101053"/>
                    </a:cubicBezTo>
                    <a:close/>
                  </a:path>
                </a:pathLst>
              </a:custGeom>
              <a:solidFill>
                <a:srgbClr val="F26363"/>
              </a:solidFill>
              <a:ln w="9525" cap="flat">
                <a:noFill/>
                <a:prstDash val="solid"/>
                <a:miter/>
              </a:ln>
            </p:spPr>
            <p:txBody>
              <a:bodyPr rtlCol="0" anchor="ctr"/>
              <a:lstStyle/>
              <a:p>
                <a:endParaRPr lang="en-US"/>
              </a:p>
            </p:txBody>
          </p:sp>
          <p:sp>
            <p:nvSpPr>
              <p:cNvPr id="30" name="Freeform: Shape 83">
                <a:extLst>
                  <a:ext uri="{FF2B5EF4-FFF2-40B4-BE49-F238E27FC236}">
                    <a16:creationId xmlns:a16="http://schemas.microsoft.com/office/drawing/2014/main" id="{6B08BF9F-535C-AFEF-5497-F9B8EE2EC62B}"/>
                  </a:ext>
                </a:extLst>
              </p:cNvPr>
              <p:cNvSpPr/>
              <p:nvPr/>
            </p:nvSpPr>
            <p:spPr>
              <a:xfrm>
                <a:off x="5013959" y="4063761"/>
                <a:ext cx="102499" cy="102499"/>
              </a:xfrm>
              <a:custGeom>
                <a:avLst/>
                <a:gdLst>
                  <a:gd name="connsiteX0" fmla="*/ 50960 w 102500"/>
                  <a:gd name="connsiteY0" fmla="*/ 100247 h 102500"/>
                  <a:gd name="connsiteX1" fmla="*/ 46006 w 102500"/>
                  <a:gd name="connsiteY1" fmla="*/ 99222 h 102500"/>
                  <a:gd name="connsiteX2" fmla="*/ 4607 w 102500"/>
                  <a:gd name="connsiteY2" fmla="*/ 46833 h 102500"/>
                  <a:gd name="connsiteX3" fmla="*/ 49707 w 102500"/>
                  <a:gd name="connsiteY3" fmla="*/ 4295 h 102500"/>
                  <a:gd name="connsiteX4" fmla="*/ 58876 w 102500"/>
                  <a:gd name="connsiteY4" fmla="*/ 5719 h 102500"/>
                  <a:gd name="connsiteX5" fmla="*/ 89625 w 102500"/>
                  <a:gd name="connsiteY5" fmla="*/ 21322 h 102500"/>
                  <a:gd name="connsiteX6" fmla="*/ 100673 w 102500"/>
                  <a:gd name="connsiteY6" fmla="*/ 58222 h 102500"/>
                  <a:gd name="connsiteX7" fmla="*/ 50960 w 102500"/>
                  <a:gd name="connsiteY7" fmla="*/ 100247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500" h="102500">
                    <a:moveTo>
                      <a:pt x="50960" y="100247"/>
                    </a:moveTo>
                    <a:cubicBezTo>
                      <a:pt x="48739" y="100190"/>
                      <a:pt x="47031" y="99621"/>
                      <a:pt x="46006" y="99222"/>
                    </a:cubicBezTo>
                    <a:cubicBezTo>
                      <a:pt x="19868" y="95862"/>
                      <a:pt x="1532" y="72914"/>
                      <a:pt x="4607" y="46833"/>
                    </a:cubicBezTo>
                    <a:cubicBezTo>
                      <a:pt x="7511" y="22176"/>
                      <a:pt x="27328" y="3498"/>
                      <a:pt x="49707" y="4295"/>
                    </a:cubicBezTo>
                    <a:cubicBezTo>
                      <a:pt x="52782" y="4409"/>
                      <a:pt x="55857" y="4865"/>
                      <a:pt x="58876" y="5719"/>
                    </a:cubicBezTo>
                    <a:cubicBezTo>
                      <a:pt x="70834" y="6573"/>
                      <a:pt x="81710" y="12040"/>
                      <a:pt x="89625" y="21322"/>
                    </a:cubicBezTo>
                    <a:cubicBezTo>
                      <a:pt x="98281" y="31401"/>
                      <a:pt x="102324" y="44840"/>
                      <a:pt x="100673" y="58222"/>
                    </a:cubicBezTo>
                    <a:cubicBezTo>
                      <a:pt x="97825" y="83050"/>
                      <a:pt x="76471" y="101158"/>
                      <a:pt x="50960" y="100247"/>
                    </a:cubicBezTo>
                    <a:close/>
                  </a:path>
                </a:pathLst>
              </a:custGeom>
              <a:solidFill>
                <a:srgbClr val="F26363"/>
              </a:solidFill>
              <a:ln w="9525" cap="flat">
                <a:noFill/>
                <a:prstDash val="solid"/>
                <a:miter/>
              </a:ln>
            </p:spPr>
            <p:txBody>
              <a:bodyPr rtlCol="0" anchor="ctr"/>
              <a:lstStyle/>
              <a:p>
                <a:endParaRPr lang="en-US"/>
              </a:p>
            </p:txBody>
          </p:sp>
          <p:sp>
            <p:nvSpPr>
              <p:cNvPr id="31" name="Freeform: Shape 84">
                <a:extLst>
                  <a:ext uri="{FF2B5EF4-FFF2-40B4-BE49-F238E27FC236}">
                    <a16:creationId xmlns:a16="http://schemas.microsoft.com/office/drawing/2014/main" id="{970ED74C-141C-A00E-6BCF-0CF50E6D365B}"/>
                  </a:ext>
                </a:extLst>
              </p:cNvPr>
              <p:cNvSpPr/>
              <p:nvPr/>
            </p:nvSpPr>
            <p:spPr>
              <a:xfrm>
                <a:off x="5311358" y="12218385"/>
                <a:ext cx="102499" cy="102499"/>
              </a:xfrm>
              <a:custGeom>
                <a:avLst/>
                <a:gdLst>
                  <a:gd name="connsiteX0" fmla="*/ 47733 w 102500"/>
                  <a:gd name="connsiteY0" fmla="*/ 100816 h 102500"/>
                  <a:gd name="connsiteX1" fmla="*/ 5139 w 102500"/>
                  <a:gd name="connsiteY1" fmla="*/ 61810 h 102500"/>
                  <a:gd name="connsiteX2" fmla="*/ 12770 w 102500"/>
                  <a:gd name="connsiteY2" fmla="*/ 25535 h 102500"/>
                  <a:gd name="connsiteX3" fmla="*/ 43804 w 102500"/>
                  <a:gd name="connsiteY3" fmla="*/ 5150 h 102500"/>
                  <a:gd name="connsiteX4" fmla="*/ 54795 w 102500"/>
                  <a:gd name="connsiteY4" fmla="*/ 4295 h 102500"/>
                  <a:gd name="connsiteX5" fmla="*/ 100578 w 102500"/>
                  <a:gd name="connsiteY5" fmla="*/ 43531 h 102500"/>
                  <a:gd name="connsiteX6" fmla="*/ 62425 w 102500"/>
                  <a:gd name="connsiteY6" fmla="*/ 100133 h 102500"/>
                  <a:gd name="connsiteX7" fmla="*/ 47677 w 102500"/>
                  <a:gd name="connsiteY7" fmla="*/ 103494 h 102500"/>
                  <a:gd name="connsiteX8" fmla="*/ 47733 w 102500"/>
                  <a:gd name="connsiteY8" fmla="*/ 100816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500" h="102500">
                    <a:moveTo>
                      <a:pt x="47733" y="100816"/>
                    </a:moveTo>
                    <a:cubicBezTo>
                      <a:pt x="25012" y="98710"/>
                      <a:pt x="9239" y="83107"/>
                      <a:pt x="5139" y="61810"/>
                    </a:cubicBezTo>
                    <a:cubicBezTo>
                      <a:pt x="2690" y="49111"/>
                      <a:pt x="5481" y="36242"/>
                      <a:pt x="12770" y="25535"/>
                    </a:cubicBezTo>
                    <a:cubicBezTo>
                      <a:pt x="20001" y="14831"/>
                      <a:pt x="31106" y="7598"/>
                      <a:pt x="43804" y="5150"/>
                    </a:cubicBezTo>
                    <a:cubicBezTo>
                      <a:pt x="47392" y="4466"/>
                      <a:pt x="51150" y="4181"/>
                      <a:pt x="54795" y="4295"/>
                    </a:cubicBezTo>
                    <a:cubicBezTo>
                      <a:pt x="77459" y="5093"/>
                      <a:pt x="96307" y="21265"/>
                      <a:pt x="100578" y="43531"/>
                    </a:cubicBezTo>
                    <a:cubicBezTo>
                      <a:pt x="105760" y="70523"/>
                      <a:pt x="84463" y="95008"/>
                      <a:pt x="62425" y="100133"/>
                    </a:cubicBezTo>
                    <a:lnTo>
                      <a:pt x="47677" y="103494"/>
                    </a:lnTo>
                    <a:lnTo>
                      <a:pt x="47733" y="100816"/>
                    </a:lnTo>
                    <a:close/>
                  </a:path>
                </a:pathLst>
              </a:custGeom>
              <a:solidFill>
                <a:srgbClr val="F26363"/>
              </a:solidFill>
              <a:ln w="9525" cap="flat">
                <a:noFill/>
                <a:prstDash val="solid"/>
                <a:miter/>
              </a:ln>
            </p:spPr>
            <p:txBody>
              <a:bodyPr rtlCol="0" anchor="ctr"/>
              <a:lstStyle/>
              <a:p>
                <a:endParaRPr lang="en-US"/>
              </a:p>
            </p:txBody>
          </p:sp>
          <p:sp>
            <p:nvSpPr>
              <p:cNvPr id="32" name="Freeform: Shape 85">
                <a:extLst>
                  <a:ext uri="{FF2B5EF4-FFF2-40B4-BE49-F238E27FC236}">
                    <a16:creationId xmlns:a16="http://schemas.microsoft.com/office/drawing/2014/main" id="{B7F5B65A-82B5-2A94-906B-376321E95468}"/>
                  </a:ext>
                </a:extLst>
              </p:cNvPr>
              <p:cNvSpPr/>
              <p:nvPr/>
            </p:nvSpPr>
            <p:spPr>
              <a:xfrm>
                <a:off x="5964568" y="12036386"/>
                <a:ext cx="102499" cy="102499"/>
              </a:xfrm>
              <a:custGeom>
                <a:avLst/>
                <a:gdLst>
                  <a:gd name="connsiteX0" fmla="*/ 50970 w 102500"/>
                  <a:gd name="connsiteY0" fmla="*/ 101052 h 102500"/>
                  <a:gd name="connsiteX1" fmla="*/ 7294 w 102500"/>
                  <a:gd name="connsiteY1" fmla="*/ 69391 h 102500"/>
                  <a:gd name="connsiteX2" fmla="*/ 35880 w 102500"/>
                  <a:gd name="connsiteY2" fmla="*/ 7265 h 102500"/>
                  <a:gd name="connsiteX3" fmla="*/ 54387 w 102500"/>
                  <a:gd name="connsiteY3" fmla="*/ 4303 h 102500"/>
                  <a:gd name="connsiteX4" fmla="*/ 98063 w 102500"/>
                  <a:gd name="connsiteY4" fmla="*/ 35851 h 102500"/>
                  <a:gd name="connsiteX5" fmla="*/ 69477 w 102500"/>
                  <a:gd name="connsiteY5" fmla="*/ 98091 h 102500"/>
                  <a:gd name="connsiteX6" fmla="*/ 50970 w 102500"/>
                  <a:gd name="connsiteY6" fmla="*/ 101052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500" h="102500">
                    <a:moveTo>
                      <a:pt x="50970" y="101052"/>
                    </a:moveTo>
                    <a:cubicBezTo>
                      <a:pt x="31267" y="100369"/>
                      <a:pt x="14127" y="87898"/>
                      <a:pt x="7294" y="69391"/>
                    </a:cubicBezTo>
                    <a:cubicBezTo>
                      <a:pt x="-1988" y="44450"/>
                      <a:pt x="10824" y="16546"/>
                      <a:pt x="35880" y="7265"/>
                    </a:cubicBezTo>
                    <a:cubicBezTo>
                      <a:pt x="41859" y="5044"/>
                      <a:pt x="48066" y="4075"/>
                      <a:pt x="54387" y="4303"/>
                    </a:cubicBezTo>
                    <a:cubicBezTo>
                      <a:pt x="74090" y="4987"/>
                      <a:pt x="91287" y="17401"/>
                      <a:pt x="98063" y="35851"/>
                    </a:cubicBezTo>
                    <a:cubicBezTo>
                      <a:pt x="107288" y="60906"/>
                      <a:pt x="94476" y="88810"/>
                      <a:pt x="69477" y="98091"/>
                    </a:cubicBezTo>
                    <a:cubicBezTo>
                      <a:pt x="63441" y="100255"/>
                      <a:pt x="57234" y="101280"/>
                      <a:pt x="50970" y="101052"/>
                    </a:cubicBezTo>
                    <a:close/>
                  </a:path>
                </a:pathLst>
              </a:custGeom>
              <a:solidFill>
                <a:srgbClr val="F26363"/>
              </a:solidFill>
              <a:ln w="9525" cap="flat">
                <a:noFill/>
                <a:prstDash val="solid"/>
                <a:miter/>
              </a:ln>
            </p:spPr>
            <p:txBody>
              <a:bodyPr rtlCol="0" anchor="ctr"/>
              <a:lstStyle/>
              <a:p>
                <a:endParaRPr lang="en-US"/>
              </a:p>
            </p:txBody>
          </p:sp>
          <p:sp>
            <p:nvSpPr>
              <p:cNvPr id="33" name="Freeform: Shape 86">
                <a:extLst>
                  <a:ext uri="{FF2B5EF4-FFF2-40B4-BE49-F238E27FC236}">
                    <a16:creationId xmlns:a16="http://schemas.microsoft.com/office/drawing/2014/main" id="{A5D93DE3-4BA4-45BC-9C94-DAA8B617EF1F}"/>
                  </a:ext>
                </a:extLst>
              </p:cNvPr>
              <p:cNvSpPr/>
              <p:nvPr/>
            </p:nvSpPr>
            <p:spPr>
              <a:xfrm>
                <a:off x="6578738" y="11749728"/>
                <a:ext cx="102499" cy="102499"/>
              </a:xfrm>
              <a:custGeom>
                <a:avLst/>
                <a:gdLst>
                  <a:gd name="connsiteX0" fmla="*/ 50996 w 102500"/>
                  <a:gd name="connsiteY0" fmla="*/ 100998 h 102500"/>
                  <a:gd name="connsiteX1" fmla="*/ 10679 w 102500"/>
                  <a:gd name="connsiteY1" fmla="*/ 76682 h 102500"/>
                  <a:gd name="connsiteX2" fmla="*/ 6009 w 102500"/>
                  <a:gd name="connsiteY2" fmla="*/ 39896 h 102500"/>
                  <a:gd name="connsiteX3" fmla="*/ 28673 w 102500"/>
                  <a:gd name="connsiteY3" fmla="*/ 10627 h 102500"/>
                  <a:gd name="connsiteX4" fmla="*/ 54355 w 102500"/>
                  <a:gd name="connsiteY4" fmla="*/ 4306 h 102500"/>
                  <a:gd name="connsiteX5" fmla="*/ 94672 w 102500"/>
                  <a:gd name="connsiteY5" fmla="*/ 28621 h 102500"/>
                  <a:gd name="connsiteX6" fmla="*/ 76678 w 102500"/>
                  <a:gd name="connsiteY6" fmla="*/ 94677 h 102500"/>
                  <a:gd name="connsiteX7" fmla="*/ 50996 w 102500"/>
                  <a:gd name="connsiteY7" fmla="*/ 100998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500" h="102500">
                    <a:moveTo>
                      <a:pt x="50996" y="100998"/>
                    </a:moveTo>
                    <a:cubicBezTo>
                      <a:pt x="34140" y="100371"/>
                      <a:pt x="19050" y="91317"/>
                      <a:pt x="10679" y="76682"/>
                    </a:cubicBezTo>
                    <a:cubicBezTo>
                      <a:pt x="4244" y="65464"/>
                      <a:pt x="2593" y="52424"/>
                      <a:pt x="6009" y="39896"/>
                    </a:cubicBezTo>
                    <a:cubicBezTo>
                      <a:pt x="9426" y="27425"/>
                      <a:pt x="17455" y="17004"/>
                      <a:pt x="28673" y="10627"/>
                    </a:cubicBezTo>
                    <a:cubicBezTo>
                      <a:pt x="36531" y="6128"/>
                      <a:pt x="45415" y="3964"/>
                      <a:pt x="54355" y="4306"/>
                    </a:cubicBezTo>
                    <a:cubicBezTo>
                      <a:pt x="71211" y="4932"/>
                      <a:pt x="86301" y="13986"/>
                      <a:pt x="94672" y="28621"/>
                    </a:cubicBezTo>
                    <a:cubicBezTo>
                      <a:pt x="107883" y="51740"/>
                      <a:pt x="99797" y="81408"/>
                      <a:pt x="76678" y="94677"/>
                    </a:cubicBezTo>
                    <a:cubicBezTo>
                      <a:pt x="68876" y="99119"/>
                      <a:pt x="59993" y="101339"/>
                      <a:pt x="50996" y="100998"/>
                    </a:cubicBezTo>
                    <a:close/>
                  </a:path>
                </a:pathLst>
              </a:custGeom>
              <a:solidFill>
                <a:srgbClr val="F26363"/>
              </a:solidFill>
              <a:ln w="9525" cap="flat">
                <a:noFill/>
                <a:prstDash val="solid"/>
                <a:miter/>
              </a:ln>
            </p:spPr>
            <p:txBody>
              <a:bodyPr rtlCol="0" anchor="ctr"/>
              <a:lstStyle/>
              <a:p>
                <a:endParaRPr lang="en-US"/>
              </a:p>
            </p:txBody>
          </p:sp>
          <p:sp>
            <p:nvSpPr>
              <p:cNvPr id="34" name="Freeform: Shape 87">
                <a:extLst>
                  <a:ext uri="{FF2B5EF4-FFF2-40B4-BE49-F238E27FC236}">
                    <a16:creationId xmlns:a16="http://schemas.microsoft.com/office/drawing/2014/main" id="{F2C692F3-BA7B-E308-AE91-970C9E333B52}"/>
                  </a:ext>
                </a:extLst>
              </p:cNvPr>
              <p:cNvSpPr/>
              <p:nvPr/>
            </p:nvSpPr>
            <p:spPr>
              <a:xfrm>
                <a:off x="4336612" y="4038915"/>
                <a:ext cx="102499" cy="102499"/>
              </a:xfrm>
              <a:custGeom>
                <a:avLst/>
                <a:gdLst>
                  <a:gd name="connsiteX0" fmla="*/ 50906 w 102500"/>
                  <a:gd name="connsiteY0" fmla="*/ 101005 h 102500"/>
                  <a:gd name="connsiteX1" fmla="*/ 4325 w 102500"/>
                  <a:gd name="connsiteY1" fmla="*/ 54937 h 102500"/>
                  <a:gd name="connsiteX2" fmla="*/ 50336 w 102500"/>
                  <a:gd name="connsiteY2" fmla="*/ 4313 h 102500"/>
                  <a:gd name="connsiteX3" fmla="*/ 54436 w 102500"/>
                  <a:gd name="connsiteY3" fmla="*/ 4313 h 102500"/>
                  <a:gd name="connsiteX4" fmla="*/ 101074 w 102500"/>
                  <a:gd name="connsiteY4" fmla="*/ 50382 h 102500"/>
                  <a:gd name="connsiteX5" fmla="*/ 88546 w 102500"/>
                  <a:gd name="connsiteY5" fmla="*/ 85232 h 102500"/>
                  <a:gd name="connsiteX6" fmla="*/ 55006 w 102500"/>
                  <a:gd name="connsiteY6" fmla="*/ 101062 h 102500"/>
                  <a:gd name="connsiteX7" fmla="*/ 50906 w 102500"/>
                  <a:gd name="connsiteY7" fmla="*/ 101005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500" h="102500">
                    <a:moveTo>
                      <a:pt x="50906" y="101005"/>
                    </a:moveTo>
                    <a:cubicBezTo>
                      <a:pt x="25964" y="100094"/>
                      <a:pt x="5464" y="79879"/>
                      <a:pt x="4325" y="54937"/>
                    </a:cubicBezTo>
                    <a:cubicBezTo>
                      <a:pt x="3072" y="28287"/>
                      <a:pt x="23686" y="5566"/>
                      <a:pt x="50336" y="4313"/>
                    </a:cubicBezTo>
                    <a:cubicBezTo>
                      <a:pt x="51703" y="4257"/>
                      <a:pt x="53070" y="4257"/>
                      <a:pt x="54436" y="4313"/>
                    </a:cubicBezTo>
                    <a:cubicBezTo>
                      <a:pt x="79378" y="5225"/>
                      <a:pt x="99878" y="25440"/>
                      <a:pt x="101074" y="50382"/>
                    </a:cubicBezTo>
                    <a:cubicBezTo>
                      <a:pt x="101700" y="63308"/>
                      <a:pt x="97259" y="75665"/>
                      <a:pt x="88546" y="85232"/>
                    </a:cubicBezTo>
                    <a:cubicBezTo>
                      <a:pt x="79834" y="94798"/>
                      <a:pt x="67932" y="100436"/>
                      <a:pt x="55006" y="101062"/>
                    </a:cubicBezTo>
                    <a:cubicBezTo>
                      <a:pt x="53468" y="101005"/>
                      <a:pt x="52159" y="101062"/>
                      <a:pt x="50906" y="101005"/>
                    </a:cubicBezTo>
                    <a:close/>
                  </a:path>
                </a:pathLst>
              </a:custGeom>
              <a:solidFill>
                <a:srgbClr val="F26363"/>
              </a:solidFill>
              <a:ln w="9525" cap="flat">
                <a:noFill/>
                <a:prstDash val="solid"/>
                <a:miter/>
              </a:ln>
            </p:spPr>
            <p:txBody>
              <a:bodyPr rtlCol="0" anchor="ctr"/>
              <a:lstStyle/>
              <a:p>
                <a:endParaRPr lang="en-US"/>
              </a:p>
            </p:txBody>
          </p:sp>
          <p:sp>
            <p:nvSpPr>
              <p:cNvPr id="35" name="Freeform: Shape 88">
                <a:extLst>
                  <a:ext uri="{FF2B5EF4-FFF2-40B4-BE49-F238E27FC236}">
                    <a16:creationId xmlns:a16="http://schemas.microsoft.com/office/drawing/2014/main" id="{A1712803-272B-BB86-7959-EFEB58896B6D}"/>
                  </a:ext>
                </a:extLst>
              </p:cNvPr>
              <p:cNvSpPr/>
              <p:nvPr/>
            </p:nvSpPr>
            <p:spPr>
              <a:xfrm>
                <a:off x="3299898" y="12107056"/>
                <a:ext cx="102499" cy="102499"/>
              </a:xfrm>
              <a:custGeom>
                <a:avLst/>
                <a:gdLst>
                  <a:gd name="connsiteX0" fmla="*/ 50959 w 102500"/>
                  <a:gd name="connsiteY0" fmla="*/ 101105 h 102500"/>
                  <a:gd name="connsiteX1" fmla="*/ 38147 w 102500"/>
                  <a:gd name="connsiteY1" fmla="*/ 98884 h 102500"/>
                  <a:gd name="connsiteX2" fmla="*/ 6486 w 102500"/>
                  <a:gd name="connsiteY2" fmla="*/ 38296 h 102500"/>
                  <a:gd name="connsiteX3" fmla="*/ 54376 w 102500"/>
                  <a:gd name="connsiteY3" fmla="*/ 4299 h 102500"/>
                  <a:gd name="connsiteX4" fmla="*/ 67132 w 102500"/>
                  <a:gd name="connsiteY4" fmla="*/ 6521 h 102500"/>
                  <a:gd name="connsiteX5" fmla="*/ 98907 w 102500"/>
                  <a:gd name="connsiteY5" fmla="*/ 67166 h 102500"/>
                  <a:gd name="connsiteX6" fmla="*/ 50959 w 102500"/>
                  <a:gd name="connsiteY6" fmla="*/ 101105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500" h="102500">
                    <a:moveTo>
                      <a:pt x="50959" y="101105"/>
                    </a:moveTo>
                    <a:cubicBezTo>
                      <a:pt x="46689" y="100935"/>
                      <a:pt x="42361" y="100194"/>
                      <a:pt x="38147" y="98884"/>
                    </a:cubicBezTo>
                    <a:cubicBezTo>
                      <a:pt x="12750" y="90913"/>
                      <a:pt x="-1486" y="63750"/>
                      <a:pt x="6486" y="38296"/>
                    </a:cubicBezTo>
                    <a:cubicBezTo>
                      <a:pt x="12921" y="17510"/>
                      <a:pt x="32623" y="3559"/>
                      <a:pt x="54376" y="4299"/>
                    </a:cubicBezTo>
                    <a:cubicBezTo>
                      <a:pt x="58704" y="4470"/>
                      <a:pt x="62975" y="5211"/>
                      <a:pt x="67132" y="6521"/>
                    </a:cubicBezTo>
                    <a:cubicBezTo>
                      <a:pt x="92586" y="14492"/>
                      <a:pt x="106822" y="41712"/>
                      <a:pt x="98907" y="67166"/>
                    </a:cubicBezTo>
                    <a:cubicBezTo>
                      <a:pt x="92415" y="87894"/>
                      <a:pt x="72712" y="101903"/>
                      <a:pt x="50959" y="101105"/>
                    </a:cubicBezTo>
                    <a:close/>
                  </a:path>
                </a:pathLst>
              </a:custGeom>
              <a:solidFill>
                <a:srgbClr val="F26363"/>
              </a:solidFill>
              <a:ln w="9525" cap="flat">
                <a:noFill/>
                <a:prstDash val="solid"/>
                <a:miter/>
              </a:ln>
            </p:spPr>
            <p:txBody>
              <a:bodyPr rtlCol="0" anchor="ctr"/>
              <a:lstStyle/>
              <a:p>
                <a:endParaRPr lang="en-US"/>
              </a:p>
            </p:txBody>
          </p:sp>
          <p:sp>
            <p:nvSpPr>
              <p:cNvPr id="36" name="Freeform: Shape 89">
                <a:extLst>
                  <a:ext uri="{FF2B5EF4-FFF2-40B4-BE49-F238E27FC236}">
                    <a16:creationId xmlns:a16="http://schemas.microsoft.com/office/drawing/2014/main" id="{D851F85E-77F8-B4AE-D0DD-4424BA16FE29}"/>
                  </a:ext>
                </a:extLst>
              </p:cNvPr>
              <p:cNvSpPr/>
              <p:nvPr/>
            </p:nvSpPr>
            <p:spPr>
              <a:xfrm>
                <a:off x="3664470" y="4126210"/>
                <a:ext cx="102499" cy="102499"/>
              </a:xfrm>
              <a:custGeom>
                <a:avLst/>
                <a:gdLst>
                  <a:gd name="connsiteX0" fmla="*/ 50883 w 102500"/>
                  <a:gd name="connsiteY0" fmla="*/ 101062 h 102500"/>
                  <a:gd name="connsiteX1" fmla="*/ 5327 w 102500"/>
                  <a:gd name="connsiteY1" fmla="*/ 62796 h 102500"/>
                  <a:gd name="connsiteX2" fmla="*/ 42512 w 102500"/>
                  <a:gd name="connsiteY2" fmla="*/ 5338 h 102500"/>
                  <a:gd name="connsiteX3" fmla="*/ 54414 w 102500"/>
                  <a:gd name="connsiteY3" fmla="*/ 4313 h 102500"/>
                  <a:gd name="connsiteX4" fmla="*/ 100026 w 102500"/>
                  <a:gd name="connsiteY4" fmla="*/ 42580 h 102500"/>
                  <a:gd name="connsiteX5" fmla="*/ 62785 w 102500"/>
                  <a:gd name="connsiteY5" fmla="*/ 100037 h 102500"/>
                  <a:gd name="connsiteX6" fmla="*/ 50883 w 102500"/>
                  <a:gd name="connsiteY6" fmla="*/ 101062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500" h="102500">
                    <a:moveTo>
                      <a:pt x="50883" y="101062"/>
                    </a:moveTo>
                    <a:cubicBezTo>
                      <a:pt x="28675" y="100265"/>
                      <a:pt x="9940" y="84549"/>
                      <a:pt x="5327" y="62796"/>
                    </a:cubicBezTo>
                    <a:cubicBezTo>
                      <a:pt x="-196" y="36715"/>
                      <a:pt x="16489" y="10976"/>
                      <a:pt x="42512" y="5338"/>
                    </a:cubicBezTo>
                    <a:cubicBezTo>
                      <a:pt x="46441" y="4484"/>
                      <a:pt x="50427" y="4143"/>
                      <a:pt x="54414" y="4313"/>
                    </a:cubicBezTo>
                    <a:cubicBezTo>
                      <a:pt x="76622" y="5111"/>
                      <a:pt x="95414" y="20828"/>
                      <a:pt x="100026" y="42580"/>
                    </a:cubicBezTo>
                    <a:cubicBezTo>
                      <a:pt x="105550" y="68718"/>
                      <a:pt x="88865" y="94457"/>
                      <a:pt x="62785" y="100037"/>
                    </a:cubicBezTo>
                    <a:cubicBezTo>
                      <a:pt x="59083" y="100835"/>
                      <a:pt x="55040" y="101233"/>
                      <a:pt x="50883" y="101062"/>
                    </a:cubicBezTo>
                    <a:close/>
                  </a:path>
                </a:pathLst>
              </a:custGeom>
              <a:solidFill>
                <a:srgbClr val="F26363"/>
              </a:solidFill>
              <a:ln w="9525" cap="flat">
                <a:noFill/>
                <a:prstDash val="solid"/>
                <a:miter/>
              </a:ln>
            </p:spPr>
            <p:txBody>
              <a:bodyPr rtlCol="0" anchor="ctr"/>
              <a:lstStyle/>
              <a:p>
                <a:endParaRPr lang="en-US"/>
              </a:p>
            </p:txBody>
          </p:sp>
          <p:sp>
            <p:nvSpPr>
              <p:cNvPr id="37" name="Freeform: Shape 90">
                <a:extLst>
                  <a:ext uri="{FF2B5EF4-FFF2-40B4-BE49-F238E27FC236}">
                    <a16:creationId xmlns:a16="http://schemas.microsoft.com/office/drawing/2014/main" id="{907BCB41-07AD-A61C-5653-B6C76C879ADB}"/>
                  </a:ext>
                </a:extLst>
              </p:cNvPr>
              <p:cNvSpPr/>
              <p:nvPr/>
            </p:nvSpPr>
            <p:spPr>
              <a:xfrm>
                <a:off x="4637767" y="12292240"/>
                <a:ext cx="102499" cy="102499"/>
              </a:xfrm>
              <a:custGeom>
                <a:avLst/>
                <a:gdLst>
                  <a:gd name="connsiteX0" fmla="*/ 50983 w 102500"/>
                  <a:gd name="connsiteY0" fmla="*/ 101102 h 102500"/>
                  <a:gd name="connsiteX1" fmla="*/ 4288 w 102500"/>
                  <a:gd name="connsiteY1" fmla="*/ 54066 h 102500"/>
                  <a:gd name="connsiteX2" fmla="*/ 17500 w 102500"/>
                  <a:gd name="connsiteY2" fmla="*/ 19444 h 102500"/>
                  <a:gd name="connsiteX3" fmla="*/ 51325 w 102500"/>
                  <a:gd name="connsiteY3" fmla="*/ 4296 h 102500"/>
                  <a:gd name="connsiteX4" fmla="*/ 54456 w 102500"/>
                  <a:gd name="connsiteY4" fmla="*/ 4296 h 102500"/>
                  <a:gd name="connsiteX5" fmla="*/ 101037 w 102500"/>
                  <a:gd name="connsiteY5" fmla="*/ 51332 h 102500"/>
                  <a:gd name="connsiteX6" fmla="*/ 53944 w 102500"/>
                  <a:gd name="connsiteY6" fmla="*/ 101045 h 102500"/>
                  <a:gd name="connsiteX7" fmla="*/ 50983 w 102500"/>
                  <a:gd name="connsiteY7" fmla="*/ 101102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500" h="102500">
                    <a:moveTo>
                      <a:pt x="50983" y="101102"/>
                    </a:moveTo>
                    <a:cubicBezTo>
                      <a:pt x="25529" y="100191"/>
                      <a:pt x="5029" y="79520"/>
                      <a:pt x="4288" y="54066"/>
                    </a:cubicBezTo>
                    <a:cubicBezTo>
                      <a:pt x="3947" y="41139"/>
                      <a:pt x="8616" y="28840"/>
                      <a:pt x="17500" y="19444"/>
                    </a:cubicBezTo>
                    <a:cubicBezTo>
                      <a:pt x="26383" y="10048"/>
                      <a:pt x="38398" y="4695"/>
                      <a:pt x="51325" y="4296"/>
                    </a:cubicBezTo>
                    <a:cubicBezTo>
                      <a:pt x="52350" y="4239"/>
                      <a:pt x="53432" y="4296"/>
                      <a:pt x="54456" y="4296"/>
                    </a:cubicBezTo>
                    <a:cubicBezTo>
                      <a:pt x="79854" y="5208"/>
                      <a:pt x="100354" y="25878"/>
                      <a:pt x="101037" y="51332"/>
                    </a:cubicBezTo>
                    <a:cubicBezTo>
                      <a:pt x="101720" y="78040"/>
                      <a:pt x="80594" y="100305"/>
                      <a:pt x="53944" y="101045"/>
                    </a:cubicBezTo>
                    <a:lnTo>
                      <a:pt x="50983" y="101102"/>
                    </a:lnTo>
                    <a:close/>
                  </a:path>
                </a:pathLst>
              </a:custGeom>
              <a:solidFill>
                <a:srgbClr val="F26363"/>
              </a:solidFill>
              <a:ln w="9525" cap="flat">
                <a:noFill/>
                <a:prstDash val="solid"/>
                <a:miter/>
              </a:ln>
            </p:spPr>
            <p:txBody>
              <a:bodyPr rtlCol="0" anchor="ctr"/>
              <a:lstStyle/>
              <a:p>
                <a:endParaRPr lang="en-US"/>
              </a:p>
            </p:txBody>
          </p:sp>
          <p:sp>
            <p:nvSpPr>
              <p:cNvPr id="38" name="Freeform: Shape 91">
                <a:extLst>
                  <a:ext uri="{FF2B5EF4-FFF2-40B4-BE49-F238E27FC236}">
                    <a16:creationId xmlns:a16="http://schemas.microsoft.com/office/drawing/2014/main" id="{6AA4F07C-D96D-2054-48D2-6A6AD8988E1E}"/>
                  </a:ext>
                </a:extLst>
              </p:cNvPr>
              <p:cNvSpPr/>
              <p:nvPr/>
            </p:nvSpPr>
            <p:spPr>
              <a:xfrm>
                <a:off x="3015499" y="4321141"/>
                <a:ext cx="102499" cy="102499"/>
              </a:xfrm>
              <a:custGeom>
                <a:avLst/>
                <a:gdLst>
                  <a:gd name="connsiteX0" fmla="*/ 50981 w 102500"/>
                  <a:gd name="connsiteY0" fmla="*/ 101105 h 102500"/>
                  <a:gd name="connsiteX1" fmla="*/ 7647 w 102500"/>
                  <a:gd name="connsiteY1" fmla="*/ 70412 h 102500"/>
                  <a:gd name="connsiteX2" fmla="*/ 8387 w 102500"/>
                  <a:gd name="connsiteY2" fmla="*/ 33284 h 102500"/>
                  <a:gd name="connsiteX3" fmla="*/ 35037 w 102500"/>
                  <a:gd name="connsiteY3" fmla="*/ 7659 h 102500"/>
                  <a:gd name="connsiteX4" fmla="*/ 54455 w 102500"/>
                  <a:gd name="connsiteY4" fmla="*/ 4299 h 102500"/>
                  <a:gd name="connsiteX5" fmla="*/ 97733 w 102500"/>
                  <a:gd name="connsiteY5" fmla="*/ 34936 h 102500"/>
                  <a:gd name="connsiteX6" fmla="*/ 70399 w 102500"/>
                  <a:gd name="connsiteY6" fmla="*/ 97746 h 102500"/>
                  <a:gd name="connsiteX7" fmla="*/ 50981 w 102500"/>
                  <a:gd name="connsiteY7" fmla="*/ 101105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500" h="102500">
                    <a:moveTo>
                      <a:pt x="50981" y="101105"/>
                    </a:moveTo>
                    <a:cubicBezTo>
                      <a:pt x="31734" y="100422"/>
                      <a:pt x="14708" y="88350"/>
                      <a:pt x="7647" y="70412"/>
                    </a:cubicBezTo>
                    <a:cubicBezTo>
                      <a:pt x="2920" y="58340"/>
                      <a:pt x="3148" y="45186"/>
                      <a:pt x="8387" y="33284"/>
                    </a:cubicBezTo>
                    <a:cubicBezTo>
                      <a:pt x="13569" y="21440"/>
                      <a:pt x="23021" y="12329"/>
                      <a:pt x="35037" y="7659"/>
                    </a:cubicBezTo>
                    <a:cubicBezTo>
                      <a:pt x="41244" y="5211"/>
                      <a:pt x="47792" y="4072"/>
                      <a:pt x="54455" y="4299"/>
                    </a:cubicBezTo>
                    <a:cubicBezTo>
                      <a:pt x="73702" y="4983"/>
                      <a:pt x="90672" y="16998"/>
                      <a:pt x="97733" y="34936"/>
                    </a:cubicBezTo>
                    <a:cubicBezTo>
                      <a:pt x="107470" y="59820"/>
                      <a:pt x="95227" y="87951"/>
                      <a:pt x="70399" y="97746"/>
                    </a:cubicBezTo>
                    <a:cubicBezTo>
                      <a:pt x="64079" y="100251"/>
                      <a:pt x="57530" y="101333"/>
                      <a:pt x="50981" y="101105"/>
                    </a:cubicBezTo>
                    <a:close/>
                  </a:path>
                </a:pathLst>
              </a:custGeom>
              <a:solidFill>
                <a:srgbClr val="F26363"/>
              </a:solidFill>
              <a:ln w="9525" cap="flat">
                <a:noFill/>
                <a:prstDash val="solid"/>
                <a:miter/>
              </a:ln>
            </p:spPr>
            <p:txBody>
              <a:bodyPr rtlCol="0" anchor="ctr"/>
              <a:lstStyle/>
              <a:p>
                <a:endParaRPr lang="en-US"/>
              </a:p>
            </p:txBody>
          </p:sp>
          <p:sp>
            <p:nvSpPr>
              <p:cNvPr id="39" name="Freeform: Shape 92">
                <a:extLst>
                  <a:ext uri="{FF2B5EF4-FFF2-40B4-BE49-F238E27FC236}">
                    <a16:creationId xmlns:a16="http://schemas.microsoft.com/office/drawing/2014/main" id="{13F88387-2897-EEF5-3DE4-69928B7917F8}"/>
                  </a:ext>
                </a:extLst>
              </p:cNvPr>
              <p:cNvSpPr/>
              <p:nvPr/>
            </p:nvSpPr>
            <p:spPr>
              <a:xfrm>
                <a:off x="7139235" y="11364280"/>
                <a:ext cx="102499" cy="102499"/>
              </a:xfrm>
              <a:custGeom>
                <a:avLst/>
                <a:gdLst>
                  <a:gd name="connsiteX0" fmla="*/ 54412 w 102500"/>
                  <a:gd name="connsiteY0" fmla="*/ 4301 h 102500"/>
                  <a:gd name="connsiteX1" fmla="*/ 19733 w 102500"/>
                  <a:gd name="connsiteY1" fmla="*/ 17227 h 102500"/>
                  <a:gd name="connsiteX2" fmla="*/ 4301 w 102500"/>
                  <a:gd name="connsiteY2" fmla="*/ 50939 h 102500"/>
                  <a:gd name="connsiteX3" fmla="*/ 17284 w 102500"/>
                  <a:gd name="connsiteY3" fmla="*/ 85618 h 102500"/>
                  <a:gd name="connsiteX4" fmla="*/ 50939 w 102500"/>
                  <a:gd name="connsiteY4" fmla="*/ 101050 h 102500"/>
                  <a:gd name="connsiteX5" fmla="*/ 85675 w 102500"/>
                  <a:gd name="connsiteY5" fmla="*/ 88067 h 102500"/>
                  <a:gd name="connsiteX6" fmla="*/ 101050 w 102500"/>
                  <a:gd name="connsiteY6" fmla="*/ 54412 h 102500"/>
                  <a:gd name="connsiteX7" fmla="*/ 88123 w 102500"/>
                  <a:gd name="connsiteY7" fmla="*/ 19676 h 102500"/>
                  <a:gd name="connsiteX8" fmla="*/ 54412 w 102500"/>
                  <a:gd name="connsiteY8" fmla="*/ 4301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500" h="102500">
                    <a:moveTo>
                      <a:pt x="54412" y="4301"/>
                    </a:moveTo>
                    <a:cubicBezTo>
                      <a:pt x="41714" y="3846"/>
                      <a:pt x="29072" y="8572"/>
                      <a:pt x="19733" y="17227"/>
                    </a:cubicBezTo>
                    <a:cubicBezTo>
                      <a:pt x="10394" y="25940"/>
                      <a:pt x="4757" y="38240"/>
                      <a:pt x="4301" y="50939"/>
                    </a:cubicBezTo>
                    <a:cubicBezTo>
                      <a:pt x="3846" y="63637"/>
                      <a:pt x="8572" y="76279"/>
                      <a:pt x="17284" y="85618"/>
                    </a:cubicBezTo>
                    <a:cubicBezTo>
                      <a:pt x="25997" y="94957"/>
                      <a:pt x="38240" y="100594"/>
                      <a:pt x="50939" y="101050"/>
                    </a:cubicBezTo>
                    <a:cubicBezTo>
                      <a:pt x="63637" y="101506"/>
                      <a:pt x="76336" y="96779"/>
                      <a:pt x="85675" y="88067"/>
                    </a:cubicBezTo>
                    <a:cubicBezTo>
                      <a:pt x="95014" y="79411"/>
                      <a:pt x="100594" y="67111"/>
                      <a:pt x="101050" y="54412"/>
                    </a:cubicBezTo>
                    <a:cubicBezTo>
                      <a:pt x="101506" y="41657"/>
                      <a:pt x="96779" y="28958"/>
                      <a:pt x="88123" y="19676"/>
                    </a:cubicBezTo>
                    <a:cubicBezTo>
                      <a:pt x="79468" y="10394"/>
                      <a:pt x="67168" y="4757"/>
                      <a:pt x="54412" y="4301"/>
                    </a:cubicBezTo>
                    <a:close/>
                  </a:path>
                </a:pathLst>
              </a:custGeom>
              <a:solidFill>
                <a:srgbClr val="F26363"/>
              </a:solidFill>
              <a:ln w="9525" cap="flat">
                <a:noFill/>
                <a:prstDash val="solid"/>
                <a:miter/>
              </a:ln>
            </p:spPr>
            <p:txBody>
              <a:bodyPr rtlCol="0" anchor="ctr"/>
              <a:lstStyle/>
              <a:p>
                <a:endParaRPr lang="en-US"/>
              </a:p>
            </p:txBody>
          </p:sp>
          <p:sp>
            <p:nvSpPr>
              <p:cNvPr id="40" name="Freeform: Shape 93">
                <a:extLst>
                  <a:ext uri="{FF2B5EF4-FFF2-40B4-BE49-F238E27FC236}">
                    <a16:creationId xmlns:a16="http://schemas.microsoft.com/office/drawing/2014/main" id="{4D61FC88-71B0-232F-31B5-79D6BBA33F9D}"/>
                  </a:ext>
                </a:extLst>
              </p:cNvPr>
              <p:cNvSpPr/>
              <p:nvPr/>
            </p:nvSpPr>
            <p:spPr>
              <a:xfrm>
                <a:off x="7531578" y="10947509"/>
                <a:ext cx="102499" cy="102499"/>
              </a:xfrm>
              <a:custGeom>
                <a:avLst/>
                <a:gdLst>
                  <a:gd name="connsiteX0" fmla="*/ 54412 w 102500"/>
                  <a:gd name="connsiteY0" fmla="*/ 4301 h 102500"/>
                  <a:gd name="connsiteX1" fmla="*/ 19733 w 102500"/>
                  <a:gd name="connsiteY1" fmla="*/ 17228 h 102500"/>
                  <a:gd name="connsiteX2" fmla="*/ 4301 w 102500"/>
                  <a:gd name="connsiteY2" fmla="*/ 50938 h 102500"/>
                  <a:gd name="connsiteX3" fmla="*/ 17284 w 102500"/>
                  <a:gd name="connsiteY3" fmla="*/ 85618 h 102500"/>
                  <a:gd name="connsiteX4" fmla="*/ 50939 w 102500"/>
                  <a:gd name="connsiteY4" fmla="*/ 101050 h 102500"/>
                  <a:gd name="connsiteX5" fmla="*/ 85675 w 102500"/>
                  <a:gd name="connsiteY5" fmla="*/ 88066 h 102500"/>
                  <a:gd name="connsiteX6" fmla="*/ 101050 w 102500"/>
                  <a:gd name="connsiteY6" fmla="*/ 54412 h 102500"/>
                  <a:gd name="connsiteX7" fmla="*/ 88123 w 102500"/>
                  <a:gd name="connsiteY7" fmla="*/ 19676 h 102500"/>
                  <a:gd name="connsiteX8" fmla="*/ 54412 w 102500"/>
                  <a:gd name="connsiteY8" fmla="*/ 4301 h 10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2500" h="102500">
                    <a:moveTo>
                      <a:pt x="54412" y="4301"/>
                    </a:moveTo>
                    <a:cubicBezTo>
                      <a:pt x="41713" y="3845"/>
                      <a:pt x="29072" y="8572"/>
                      <a:pt x="19733" y="17228"/>
                    </a:cubicBezTo>
                    <a:cubicBezTo>
                      <a:pt x="10394" y="25940"/>
                      <a:pt x="4756" y="38240"/>
                      <a:pt x="4301" y="50938"/>
                    </a:cubicBezTo>
                    <a:cubicBezTo>
                      <a:pt x="3846" y="63637"/>
                      <a:pt x="8572" y="76279"/>
                      <a:pt x="17284" y="85618"/>
                    </a:cubicBezTo>
                    <a:cubicBezTo>
                      <a:pt x="25997" y="94956"/>
                      <a:pt x="38240" y="100594"/>
                      <a:pt x="50939" y="101050"/>
                    </a:cubicBezTo>
                    <a:cubicBezTo>
                      <a:pt x="63637" y="101505"/>
                      <a:pt x="76336" y="96779"/>
                      <a:pt x="85675" y="88066"/>
                    </a:cubicBezTo>
                    <a:cubicBezTo>
                      <a:pt x="95014" y="79411"/>
                      <a:pt x="100594" y="67111"/>
                      <a:pt x="101050" y="54412"/>
                    </a:cubicBezTo>
                    <a:cubicBezTo>
                      <a:pt x="101505" y="41656"/>
                      <a:pt x="96779" y="28958"/>
                      <a:pt x="88123" y="19676"/>
                    </a:cubicBezTo>
                    <a:cubicBezTo>
                      <a:pt x="79467" y="10394"/>
                      <a:pt x="67168" y="4756"/>
                      <a:pt x="54412" y="4301"/>
                    </a:cubicBezTo>
                    <a:close/>
                  </a:path>
                </a:pathLst>
              </a:custGeom>
              <a:solidFill>
                <a:srgbClr val="F26363"/>
              </a:solidFill>
              <a:ln w="9525" cap="flat">
                <a:noFill/>
                <a:prstDash val="solid"/>
                <a:miter/>
              </a:ln>
            </p:spPr>
            <p:txBody>
              <a:bodyPr rtlCol="0" anchor="ctr"/>
              <a:lstStyle/>
              <a:p>
                <a:endParaRPr lang="en-US"/>
              </a:p>
            </p:txBody>
          </p:sp>
        </p:grpSp>
        <p:sp>
          <p:nvSpPr>
            <p:cNvPr id="41" name="Freeform: Shape 94">
              <a:extLst>
                <a:ext uri="{FF2B5EF4-FFF2-40B4-BE49-F238E27FC236}">
                  <a16:creationId xmlns:a16="http://schemas.microsoft.com/office/drawing/2014/main" id="{8A4E6844-0A76-B4DF-A21D-61BEB720BF53}"/>
                </a:ext>
              </a:extLst>
            </p:cNvPr>
            <p:cNvSpPr/>
            <p:nvPr/>
          </p:nvSpPr>
          <p:spPr>
            <a:xfrm>
              <a:off x="8311210" y="6897089"/>
              <a:ext cx="495410" cy="495410"/>
            </a:xfrm>
            <a:custGeom>
              <a:avLst/>
              <a:gdLst>
                <a:gd name="connsiteX0" fmla="*/ 457393 w 495417"/>
                <a:gd name="connsiteY0" fmla="*/ 386130 h 495417"/>
                <a:gd name="connsiteX1" fmla="*/ 492813 w 495417"/>
                <a:gd name="connsiteY1" fmla="*/ 199978 h 495417"/>
                <a:gd name="connsiteX2" fmla="*/ 250571 w 495417"/>
                <a:gd name="connsiteY2" fmla="*/ 2552 h 495417"/>
                <a:gd name="connsiteX3" fmla="*/ 199890 w 495417"/>
                <a:gd name="connsiteY3" fmla="*/ 7733 h 495417"/>
                <a:gd name="connsiteX4" fmla="*/ 7760 w 495417"/>
                <a:gd name="connsiteY4" fmla="*/ 300543 h 495417"/>
                <a:gd name="connsiteX5" fmla="*/ 250002 w 495417"/>
                <a:gd name="connsiteY5" fmla="*/ 497685 h 495417"/>
                <a:gd name="connsiteX6" fmla="*/ 250002 w 495417"/>
                <a:gd name="connsiteY6" fmla="*/ 497685 h 495417"/>
                <a:gd name="connsiteX7" fmla="*/ 300625 w 495417"/>
                <a:gd name="connsiteY7" fmla="*/ 492673 h 495417"/>
                <a:gd name="connsiteX8" fmla="*/ 457393 w 495417"/>
                <a:gd name="connsiteY8" fmla="*/ 386130 h 495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5417" h="495417">
                  <a:moveTo>
                    <a:pt x="457393" y="386130"/>
                  </a:moveTo>
                  <a:cubicBezTo>
                    <a:pt x="493667" y="330780"/>
                    <a:pt x="506252" y="264781"/>
                    <a:pt x="492813" y="199978"/>
                  </a:cubicBezTo>
                  <a:cubicBezTo>
                    <a:pt x="469067" y="85634"/>
                    <a:pt x="367137" y="2552"/>
                    <a:pt x="250571" y="2552"/>
                  </a:cubicBezTo>
                  <a:cubicBezTo>
                    <a:pt x="233659" y="2552"/>
                    <a:pt x="216632" y="4260"/>
                    <a:pt x="199890" y="7733"/>
                  </a:cubicBezTo>
                  <a:cubicBezTo>
                    <a:pt x="66185" y="35522"/>
                    <a:pt x="-20029" y="166837"/>
                    <a:pt x="7760" y="300543"/>
                  </a:cubicBezTo>
                  <a:cubicBezTo>
                    <a:pt x="31506" y="414887"/>
                    <a:pt x="133379" y="497685"/>
                    <a:pt x="250002" y="497685"/>
                  </a:cubicBezTo>
                  <a:cubicBezTo>
                    <a:pt x="250002" y="497685"/>
                    <a:pt x="250002" y="497685"/>
                    <a:pt x="250002" y="497685"/>
                  </a:cubicBezTo>
                  <a:cubicBezTo>
                    <a:pt x="266914" y="497685"/>
                    <a:pt x="283941" y="496147"/>
                    <a:pt x="300625" y="492673"/>
                  </a:cubicBezTo>
                  <a:cubicBezTo>
                    <a:pt x="365485" y="479235"/>
                    <a:pt x="421120" y="441480"/>
                    <a:pt x="457393" y="386130"/>
                  </a:cubicBezTo>
                  <a:close/>
                </a:path>
              </a:pathLst>
            </a:custGeom>
            <a:noFill/>
            <a:ln w="5691" cap="flat">
              <a:noFill/>
              <a:prstDash val="solid"/>
              <a:miter/>
            </a:ln>
          </p:spPr>
          <p:txBody>
            <a:bodyPr rtlCol="0" anchor="ctr"/>
            <a:lstStyle/>
            <a:p>
              <a:endParaRPr lang="en-US"/>
            </a:p>
          </p:txBody>
        </p:sp>
        <p:sp>
          <p:nvSpPr>
            <p:cNvPr id="42" name="Freeform: Shape 95">
              <a:extLst>
                <a:ext uri="{FF2B5EF4-FFF2-40B4-BE49-F238E27FC236}">
                  <a16:creationId xmlns:a16="http://schemas.microsoft.com/office/drawing/2014/main" id="{64999286-B74E-94AF-CEAA-4D8654C2AF75}"/>
                </a:ext>
              </a:extLst>
            </p:cNvPr>
            <p:cNvSpPr/>
            <p:nvPr/>
          </p:nvSpPr>
          <p:spPr>
            <a:xfrm>
              <a:off x="7513960" y="5366726"/>
              <a:ext cx="495410" cy="495410"/>
            </a:xfrm>
            <a:custGeom>
              <a:avLst/>
              <a:gdLst>
                <a:gd name="connsiteX0" fmla="*/ 492851 w 495417"/>
                <a:gd name="connsiteY0" fmla="*/ 199922 h 495417"/>
                <a:gd name="connsiteX1" fmla="*/ 250609 w 495417"/>
                <a:gd name="connsiteY1" fmla="*/ 2552 h 495417"/>
                <a:gd name="connsiteX2" fmla="*/ 199929 w 495417"/>
                <a:gd name="connsiteY2" fmla="*/ 7791 h 495417"/>
                <a:gd name="connsiteX3" fmla="*/ 43217 w 495417"/>
                <a:gd name="connsiteY3" fmla="*/ 114448 h 495417"/>
                <a:gd name="connsiteX4" fmla="*/ 7798 w 495417"/>
                <a:gd name="connsiteY4" fmla="*/ 300714 h 495417"/>
                <a:gd name="connsiteX5" fmla="*/ 250040 w 495417"/>
                <a:gd name="connsiteY5" fmla="*/ 498084 h 495417"/>
                <a:gd name="connsiteX6" fmla="*/ 250040 w 495417"/>
                <a:gd name="connsiteY6" fmla="*/ 498084 h 495417"/>
                <a:gd name="connsiteX7" fmla="*/ 300720 w 495417"/>
                <a:gd name="connsiteY7" fmla="*/ 492845 h 495417"/>
                <a:gd name="connsiteX8" fmla="*/ 416944 w 495417"/>
                <a:gd name="connsiteY8" fmla="*/ 433679 h 495417"/>
                <a:gd name="connsiteX9" fmla="*/ 418596 w 495417"/>
                <a:gd name="connsiteY9" fmla="*/ 432199 h 495417"/>
                <a:gd name="connsiteX10" fmla="*/ 457432 w 495417"/>
                <a:gd name="connsiteY10" fmla="*/ 386188 h 495417"/>
                <a:gd name="connsiteX11" fmla="*/ 492851 w 495417"/>
                <a:gd name="connsiteY11" fmla="*/ 199922 h 495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95417" h="495417">
                  <a:moveTo>
                    <a:pt x="492851" y="199922"/>
                  </a:moveTo>
                  <a:cubicBezTo>
                    <a:pt x="469106" y="85577"/>
                    <a:pt x="367232" y="2552"/>
                    <a:pt x="250609" y="2552"/>
                  </a:cubicBezTo>
                  <a:cubicBezTo>
                    <a:pt x="233697" y="2552"/>
                    <a:pt x="216670" y="4317"/>
                    <a:pt x="199929" y="7791"/>
                  </a:cubicBezTo>
                  <a:cubicBezTo>
                    <a:pt x="135126" y="21230"/>
                    <a:pt x="79491" y="59155"/>
                    <a:pt x="43217" y="114448"/>
                  </a:cubicBezTo>
                  <a:cubicBezTo>
                    <a:pt x="6944" y="169798"/>
                    <a:pt x="-5641" y="235911"/>
                    <a:pt x="7798" y="300714"/>
                  </a:cubicBezTo>
                  <a:cubicBezTo>
                    <a:pt x="31544" y="415058"/>
                    <a:pt x="133417" y="498084"/>
                    <a:pt x="250040" y="498084"/>
                  </a:cubicBezTo>
                  <a:cubicBezTo>
                    <a:pt x="250040" y="498084"/>
                    <a:pt x="250040" y="498084"/>
                    <a:pt x="250040" y="498084"/>
                  </a:cubicBezTo>
                  <a:cubicBezTo>
                    <a:pt x="266953" y="498084"/>
                    <a:pt x="283979" y="496318"/>
                    <a:pt x="300720" y="492845"/>
                  </a:cubicBezTo>
                  <a:cubicBezTo>
                    <a:pt x="344739" y="483677"/>
                    <a:pt x="384543" y="463233"/>
                    <a:pt x="416944" y="433679"/>
                  </a:cubicBezTo>
                  <a:cubicBezTo>
                    <a:pt x="417457" y="433167"/>
                    <a:pt x="418027" y="432654"/>
                    <a:pt x="418596" y="432199"/>
                  </a:cubicBezTo>
                  <a:cubicBezTo>
                    <a:pt x="433173" y="418646"/>
                    <a:pt x="446271" y="403214"/>
                    <a:pt x="457432" y="386188"/>
                  </a:cubicBezTo>
                  <a:cubicBezTo>
                    <a:pt x="493762" y="330894"/>
                    <a:pt x="506347" y="264725"/>
                    <a:pt x="492851" y="199922"/>
                  </a:cubicBezTo>
                  <a:close/>
                </a:path>
              </a:pathLst>
            </a:custGeom>
            <a:noFill/>
            <a:ln w="5691" cap="flat">
              <a:noFill/>
              <a:prstDash val="solid"/>
              <a:miter/>
            </a:ln>
          </p:spPr>
          <p:txBody>
            <a:bodyPr rtlCol="0" anchor="ctr"/>
            <a:lstStyle/>
            <a:p>
              <a:endParaRPr lang="en-US"/>
            </a:p>
          </p:txBody>
        </p:sp>
        <p:sp>
          <p:nvSpPr>
            <p:cNvPr id="43" name="Freeform: Shape 96">
              <a:extLst>
                <a:ext uri="{FF2B5EF4-FFF2-40B4-BE49-F238E27FC236}">
                  <a16:creationId xmlns:a16="http://schemas.microsoft.com/office/drawing/2014/main" id="{15C74E7F-91E8-D0E2-B892-16FC35FEBD54}"/>
                </a:ext>
              </a:extLst>
            </p:cNvPr>
            <p:cNvSpPr/>
            <p:nvPr/>
          </p:nvSpPr>
          <p:spPr>
            <a:xfrm>
              <a:off x="6145829" y="4266002"/>
              <a:ext cx="495410" cy="501105"/>
            </a:xfrm>
            <a:custGeom>
              <a:avLst/>
              <a:gdLst>
                <a:gd name="connsiteX0" fmla="*/ 272248 w 495417"/>
                <a:gd name="connsiteY0" fmla="*/ 2552 h 501112"/>
                <a:gd name="connsiteX1" fmla="*/ 272248 w 495417"/>
                <a:gd name="connsiteY1" fmla="*/ 2552 h 501112"/>
                <a:gd name="connsiteX2" fmla="*/ 272192 w 495417"/>
                <a:gd name="connsiteY2" fmla="*/ 2552 h 501112"/>
                <a:gd name="connsiteX3" fmla="*/ 271964 w 495417"/>
                <a:gd name="connsiteY3" fmla="*/ 4204 h 501112"/>
                <a:gd name="connsiteX4" fmla="*/ 250609 w 495417"/>
                <a:gd name="connsiteY4" fmla="*/ 4944 h 501112"/>
                <a:gd name="connsiteX5" fmla="*/ 199929 w 495417"/>
                <a:gd name="connsiteY5" fmla="*/ 10183 h 501112"/>
                <a:gd name="connsiteX6" fmla="*/ 43217 w 495417"/>
                <a:gd name="connsiteY6" fmla="*/ 116840 h 501112"/>
                <a:gd name="connsiteX7" fmla="*/ 7798 w 495417"/>
                <a:gd name="connsiteY7" fmla="*/ 303105 h 501112"/>
                <a:gd name="connsiteX8" fmla="*/ 250040 w 495417"/>
                <a:gd name="connsiteY8" fmla="*/ 500475 h 501112"/>
                <a:gd name="connsiteX9" fmla="*/ 250040 w 495417"/>
                <a:gd name="connsiteY9" fmla="*/ 500475 h 501112"/>
                <a:gd name="connsiteX10" fmla="*/ 300720 w 495417"/>
                <a:gd name="connsiteY10" fmla="*/ 495236 h 501112"/>
                <a:gd name="connsiteX11" fmla="*/ 457432 w 495417"/>
                <a:gd name="connsiteY11" fmla="*/ 388124 h 501112"/>
                <a:gd name="connsiteX12" fmla="*/ 492852 w 495417"/>
                <a:gd name="connsiteY12" fmla="*/ 200662 h 501112"/>
                <a:gd name="connsiteX13" fmla="*/ 272248 w 495417"/>
                <a:gd name="connsiteY13" fmla="*/ 2552 h 501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5417" h="501112">
                  <a:moveTo>
                    <a:pt x="272248" y="2552"/>
                  </a:moveTo>
                  <a:cubicBezTo>
                    <a:pt x="272248" y="2552"/>
                    <a:pt x="272248" y="2552"/>
                    <a:pt x="272248" y="2552"/>
                  </a:cubicBezTo>
                  <a:cubicBezTo>
                    <a:pt x="272192" y="2552"/>
                    <a:pt x="272192" y="2552"/>
                    <a:pt x="272192" y="2552"/>
                  </a:cubicBezTo>
                  <a:cubicBezTo>
                    <a:pt x="272135" y="2552"/>
                    <a:pt x="272021" y="4204"/>
                    <a:pt x="271964" y="4204"/>
                  </a:cubicBezTo>
                  <a:cubicBezTo>
                    <a:pt x="264903" y="3577"/>
                    <a:pt x="257785" y="4944"/>
                    <a:pt x="250609" y="4944"/>
                  </a:cubicBezTo>
                  <a:cubicBezTo>
                    <a:pt x="233697" y="4944"/>
                    <a:pt x="216671" y="6709"/>
                    <a:pt x="199929" y="10183"/>
                  </a:cubicBezTo>
                  <a:cubicBezTo>
                    <a:pt x="135126" y="23621"/>
                    <a:pt x="79491" y="61546"/>
                    <a:pt x="43217" y="116840"/>
                  </a:cubicBezTo>
                  <a:cubicBezTo>
                    <a:pt x="6944" y="172190"/>
                    <a:pt x="-5641" y="238303"/>
                    <a:pt x="7798" y="303105"/>
                  </a:cubicBezTo>
                  <a:cubicBezTo>
                    <a:pt x="31544" y="417450"/>
                    <a:pt x="133417" y="500475"/>
                    <a:pt x="250040" y="500475"/>
                  </a:cubicBezTo>
                  <a:lnTo>
                    <a:pt x="250040" y="500475"/>
                  </a:lnTo>
                  <a:cubicBezTo>
                    <a:pt x="266953" y="500475"/>
                    <a:pt x="283979" y="498710"/>
                    <a:pt x="300720" y="495236"/>
                  </a:cubicBezTo>
                  <a:cubicBezTo>
                    <a:pt x="365523" y="481797"/>
                    <a:pt x="421158" y="443474"/>
                    <a:pt x="457432" y="388124"/>
                  </a:cubicBezTo>
                  <a:cubicBezTo>
                    <a:pt x="493705" y="332773"/>
                    <a:pt x="506291" y="265408"/>
                    <a:pt x="492852" y="200662"/>
                  </a:cubicBezTo>
                  <a:cubicBezTo>
                    <a:pt x="470586" y="93436"/>
                    <a:pt x="379646" y="13941"/>
                    <a:pt x="272248" y="2552"/>
                  </a:cubicBezTo>
                  <a:close/>
                </a:path>
              </a:pathLst>
            </a:custGeom>
            <a:noFill/>
            <a:ln w="5691" cap="flat">
              <a:noFill/>
              <a:prstDash val="solid"/>
              <a:miter/>
            </a:ln>
          </p:spPr>
          <p:txBody>
            <a:bodyPr rtlCol="0" anchor="ctr"/>
            <a:lstStyle/>
            <a:p>
              <a:endParaRPr lang="en-US"/>
            </a:p>
          </p:txBody>
        </p:sp>
        <p:sp>
          <p:nvSpPr>
            <p:cNvPr id="44" name="Freeform: Shape 97">
              <a:extLst>
                <a:ext uri="{FF2B5EF4-FFF2-40B4-BE49-F238E27FC236}">
                  <a16:creationId xmlns:a16="http://schemas.microsoft.com/office/drawing/2014/main" id="{34E3FB23-EB41-A808-8352-A3CBE32177C7}"/>
                </a:ext>
              </a:extLst>
            </p:cNvPr>
            <p:cNvSpPr/>
            <p:nvPr/>
          </p:nvSpPr>
          <p:spPr>
            <a:xfrm>
              <a:off x="8412702" y="8701636"/>
              <a:ext cx="495410" cy="495410"/>
            </a:xfrm>
            <a:custGeom>
              <a:avLst/>
              <a:gdLst>
                <a:gd name="connsiteX0" fmla="*/ 273159 w 495417"/>
                <a:gd name="connsiteY0" fmla="*/ 3577 h 495417"/>
                <a:gd name="connsiteX1" fmla="*/ 272932 w 495417"/>
                <a:gd name="connsiteY1" fmla="*/ 3577 h 495417"/>
                <a:gd name="connsiteX2" fmla="*/ 272818 w 495417"/>
                <a:gd name="connsiteY2" fmla="*/ 3577 h 495417"/>
                <a:gd name="connsiteX3" fmla="*/ 250609 w 495417"/>
                <a:gd name="connsiteY3" fmla="*/ 2552 h 495417"/>
                <a:gd name="connsiteX4" fmla="*/ 199929 w 495417"/>
                <a:gd name="connsiteY4" fmla="*/ 7790 h 495417"/>
                <a:gd name="connsiteX5" fmla="*/ 43217 w 495417"/>
                <a:gd name="connsiteY5" fmla="*/ 114447 h 495417"/>
                <a:gd name="connsiteX6" fmla="*/ 7798 w 495417"/>
                <a:gd name="connsiteY6" fmla="*/ 300714 h 495417"/>
                <a:gd name="connsiteX7" fmla="*/ 250040 w 495417"/>
                <a:gd name="connsiteY7" fmla="*/ 498083 h 495417"/>
                <a:gd name="connsiteX8" fmla="*/ 250040 w 495417"/>
                <a:gd name="connsiteY8" fmla="*/ 498083 h 495417"/>
                <a:gd name="connsiteX9" fmla="*/ 300721 w 495417"/>
                <a:gd name="connsiteY9" fmla="*/ 492844 h 495417"/>
                <a:gd name="connsiteX10" fmla="*/ 492852 w 495417"/>
                <a:gd name="connsiteY10" fmla="*/ 199921 h 495417"/>
                <a:gd name="connsiteX11" fmla="*/ 273159 w 495417"/>
                <a:gd name="connsiteY11" fmla="*/ 3577 h 495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95417" h="495417">
                  <a:moveTo>
                    <a:pt x="273159" y="3577"/>
                  </a:moveTo>
                  <a:cubicBezTo>
                    <a:pt x="273103" y="3577"/>
                    <a:pt x="273046" y="3577"/>
                    <a:pt x="272932" y="3577"/>
                  </a:cubicBezTo>
                  <a:cubicBezTo>
                    <a:pt x="272875" y="3577"/>
                    <a:pt x="272875" y="3577"/>
                    <a:pt x="272818" y="3577"/>
                  </a:cubicBezTo>
                  <a:cubicBezTo>
                    <a:pt x="265472" y="2893"/>
                    <a:pt x="258070" y="2552"/>
                    <a:pt x="250609" y="2552"/>
                  </a:cubicBezTo>
                  <a:cubicBezTo>
                    <a:pt x="233697" y="2552"/>
                    <a:pt x="216671" y="4317"/>
                    <a:pt x="199929" y="7790"/>
                  </a:cubicBezTo>
                  <a:cubicBezTo>
                    <a:pt x="135126" y="21229"/>
                    <a:pt x="79492" y="59154"/>
                    <a:pt x="43217" y="114447"/>
                  </a:cubicBezTo>
                  <a:cubicBezTo>
                    <a:pt x="6944" y="169798"/>
                    <a:pt x="-5641" y="235911"/>
                    <a:pt x="7798" y="300714"/>
                  </a:cubicBezTo>
                  <a:cubicBezTo>
                    <a:pt x="31544" y="415058"/>
                    <a:pt x="133418" y="498083"/>
                    <a:pt x="250040" y="498083"/>
                  </a:cubicBezTo>
                  <a:cubicBezTo>
                    <a:pt x="250040" y="498083"/>
                    <a:pt x="250040" y="498083"/>
                    <a:pt x="250040" y="498083"/>
                  </a:cubicBezTo>
                  <a:cubicBezTo>
                    <a:pt x="266953" y="498083"/>
                    <a:pt x="283979" y="496318"/>
                    <a:pt x="300721" y="492844"/>
                  </a:cubicBezTo>
                  <a:cubicBezTo>
                    <a:pt x="434427" y="465055"/>
                    <a:pt x="520641" y="333627"/>
                    <a:pt x="492852" y="199921"/>
                  </a:cubicBezTo>
                  <a:cubicBezTo>
                    <a:pt x="470643" y="92979"/>
                    <a:pt x="380158" y="13428"/>
                    <a:pt x="273159" y="3577"/>
                  </a:cubicBezTo>
                  <a:close/>
                </a:path>
              </a:pathLst>
            </a:custGeom>
            <a:noFill/>
            <a:ln w="5691" cap="flat">
              <a:noFill/>
              <a:prstDash val="solid"/>
              <a:miter/>
            </a:ln>
          </p:spPr>
          <p:txBody>
            <a:bodyPr rtlCol="0" anchor="ctr"/>
            <a:lstStyle/>
            <a:p>
              <a:endParaRPr lang="en-US"/>
            </a:p>
          </p:txBody>
        </p:sp>
        <p:sp>
          <p:nvSpPr>
            <p:cNvPr id="45" name="Freeform: Shape 98">
              <a:extLst>
                <a:ext uri="{FF2B5EF4-FFF2-40B4-BE49-F238E27FC236}">
                  <a16:creationId xmlns:a16="http://schemas.microsoft.com/office/drawing/2014/main" id="{1DF91DD9-23A1-A0A6-7A01-DA67766FF2A0}"/>
                </a:ext>
              </a:extLst>
            </p:cNvPr>
            <p:cNvSpPr/>
            <p:nvPr/>
          </p:nvSpPr>
          <p:spPr>
            <a:xfrm>
              <a:off x="6117561" y="1803415"/>
              <a:ext cx="9207800" cy="8461837"/>
            </a:xfrm>
            <a:custGeom>
              <a:avLst/>
              <a:gdLst>
                <a:gd name="connsiteX0" fmla="*/ 8189500 w 9207933"/>
                <a:gd name="connsiteY0" fmla="*/ 5854572 h 8461959"/>
                <a:gd name="connsiteX1" fmla="*/ 7294275 w 9207933"/>
                <a:gd name="connsiteY1" fmla="*/ 6389168 h 8461959"/>
                <a:gd name="connsiteX2" fmla="*/ 6570680 w 9207933"/>
                <a:gd name="connsiteY2" fmla="*/ 6815740 h 8461959"/>
                <a:gd name="connsiteX3" fmla="*/ 3991662 w 9207933"/>
                <a:gd name="connsiteY3" fmla="*/ 6815740 h 8461959"/>
                <a:gd name="connsiteX4" fmla="*/ 3715538 w 9207933"/>
                <a:gd name="connsiteY4" fmla="*/ 6850362 h 8461959"/>
                <a:gd name="connsiteX5" fmla="*/ 2812511 w 9207933"/>
                <a:gd name="connsiteY5" fmla="*/ 7077798 h 8461959"/>
                <a:gd name="connsiteX6" fmla="*/ 2585473 w 9207933"/>
                <a:gd name="connsiteY6" fmla="*/ 6875190 h 8461959"/>
                <a:gd name="connsiteX7" fmla="*/ 2531035 w 9207933"/>
                <a:gd name="connsiteY7" fmla="*/ 5606180 h 8461959"/>
                <a:gd name="connsiteX8" fmla="*/ 2674934 w 9207933"/>
                <a:gd name="connsiteY8" fmla="*/ 5495594 h 8461959"/>
                <a:gd name="connsiteX9" fmla="*/ 2714396 w 9207933"/>
                <a:gd name="connsiteY9" fmla="*/ 5287918 h 8461959"/>
                <a:gd name="connsiteX10" fmla="*/ 2670093 w 9207933"/>
                <a:gd name="connsiteY10" fmla="*/ 5185873 h 8461959"/>
                <a:gd name="connsiteX11" fmla="*/ 3245803 w 9207933"/>
                <a:gd name="connsiteY11" fmla="*/ 4736865 h 8461959"/>
                <a:gd name="connsiteX12" fmla="*/ 3609109 w 9207933"/>
                <a:gd name="connsiteY12" fmla="*/ 4611929 h 8461959"/>
                <a:gd name="connsiteX13" fmla="*/ 5846232 w 9207933"/>
                <a:gd name="connsiteY13" fmla="*/ 4611929 h 8461959"/>
                <a:gd name="connsiteX14" fmla="*/ 6567833 w 9207933"/>
                <a:gd name="connsiteY14" fmla="*/ 5047383 h 8461959"/>
                <a:gd name="connsiteX15" fmla="*/ 7479060 w 9207933"/>
                <a:gd name="connsiteY15" fmla="*/ 5588926 h 8461959"/>
                <a:gd name="connsiteX16" fmla="*/ 8482821 w 9207933"/>
                <a:gd name="connsiteY16" fmla="*/ 4572352 h 8461959"/>
                <a:gd name="connsiteX17" fmla="*/ 7466361 w 9207933"/>
                <a:gd name="connsiteY17" fmla="*/ 3555778 h 8461959"/>
                <a:gd name="connsiteX18" fmla="*/ 6584917 w 9207933"/>
                <a:gd name="connsiteY18" fmla="*/ 4066229 h 8461959"/>
                <a:gd name="connsiteX19" fmla="*/ 6567094 w 9207933"/>
                <a:gd name="connsiteY19" fmla="*/ 4100509 h 8461959"/>
                <a:gd name="connsiteX20" fmla="*/ 5823227 w 9207933"/>
                <a:gd name="connsiteY20" fmla="*/ 4583456 h 8461959"/>
                <a:gd name="connsiteX21" fmla="*/ 3609109 w 9207933"/>
                <a:gd name="connsiteY21" fmla="*/ 4583456 h 8461959"/>
                <a:gd name="connsiteX22" fmla="*/ 3228320 w 9207933"/>
                <a:gd name="connsiteY22" fmla="*/ 4714429 h 8461959"/>
                <a:gd name="connsiteX23" fmla="*/ 2652611 w 9207933"/>
                <a:gd name="connsiteY23" fmla="*/ 5163436 h 8461959"/>
                <a:gd name="connsiteX24" fmla="*/ 2444308 w 9207933"/>
                <a:gd name="connsiteY24" fmla="*/ 5067884 h 8461959"/>
                <a:gd name="connsiteX25" fmla="*/ 2388445 w 9207933"/>
                <a:gd name="connsiteY25" fmla="*/ 5073635 h 8461959"/>
                <a:gd name="connsiteX26" fmla="*/ 1842746 w 9207933"/>
                <a:gd name="connsiteY26" fmla="*/ 4008430 h 8461959"/>
                <a:gd name="connsiteX27" fmla="*/ 1877767 w 9207933"/>
                <a:gd name="connsiteY27" fmla="*/ 3965152 h 8461959"/>
                <a:gd name="connsiteX28" fmla="*/ 1917229 w 9207933"/>
                <a:gd name="connsiteY28" fmla="*/ 3757476 h 8461959"/>
                <a:gd name="connsiteX29" fmla="*/ 1796962 w 9207933"/>
                <a:gd name="connsiteY29" fmla="*/ 3582200 h 8461959"/>
                <a:gd name="connsiteX30" fmla="*/ 2231164 w 9207933"/>
                <a:gd name="connsiteY30" fmla="*/ 2822446 h 8461959"/>
                <a:gd name="connsiteX31" fmla="*/ 2442201 w 9207933"/>
                <a:gd name="connsiteY31" fmla="*/ 2698592 h 8461959"/>
                <a:gd name="connsiteX32" fmla="*/ 4734618 w 9207933"/>
                <a:gd name="connsiteY32" fmla="*/ 2698592 h 8461959"/>
                <a:gd name="connsiteX33" fmla="*/ 5426779 w 9207933"/>
                <a:gd name="connsiteY33" fmla="*/ 3082911 h 8461959"/>
                <a:gd name="connsiteX34" fmla="*/ 6303041 w 9207933"/>
                <a:gd name="connsiteY34" fmla="*/ 3556632 h 8461959"/>
                <a:gd name="connsiteX35" fmla="*/ 7301906 w 9207933"/>
                <a:gd name="connsiteY35" fmla="*/ 2539147 h 8461959"/>
                <a:gd name="connsiteX36" fmla="*/ 6285446 w 9207933"/>
                <a:gd name="connsiteY36" fmla="*/ 1524680 h 8461959"/>
                <a:gd name="connsiteX37" fmla="*/ 5384241 w 9207933"/>
                <a:gd name="connsiteY37" fmla="*/ 2070095 h 8461959"/>
                <a:gd name="connsiteX38" fmla="*/ 5361919 w 9207933"/>
                <a:gd name="connsiteY38" fmla="*/ 2123053 h 8461959"/>
                <a:gd name="connsiteX39" fmla="*/ 4591004 w 9207933"/>
                <a:gd name="connsiteY39" fmla="*/ 2670119 h 8461959"/>
                <a:gd name="connsiteX40" fmla="*/ 2442144 w 9207933"/>
                <a:gd name="connsiteY40" fmla="*/ 2670119 h 8461959"/>
                <a:gd name="connsiteX41" fmla="*/ 2206394 w 9207933"/>
                <a:gd name="connsiteY41" fmla="*/ 2808267 h 8461959"/>
                <a:gd name="connsiteX42" fmla="*/ 1772306 w 9207933"/>
                <a:gd name="connsiteY42" fmla="*/ 3567053 h 8461959"/>
                <a:gd name="connsiteX43" fmla="*/ 1647028 w 9207933"/>
                <a:gd name="connsiteY43" fmla="*/ 3536986 h 8461959"/>
                <a:gd name="connsiteX44" fmla="*/ 1590595 w 9207933"/>
                <a:gd name="connsiteY44" fmla="*/ 3543022 h 8461959"/>
                <a:gd name="connsiteX45" fmla="*/ 1494530 w 9207933"/>
                <a:gd name="connsiteY45" fmla="*/ 3582997 h 8461959"/>
                <a:gd name="connsiteX46" fmla="*/ 533648 w 9207933"/>
                <a:gd name="connsiteY46" fmla="*/ 2821307 h 8461959"/>
                <a:gd name="connsiteX47" fmla="*/ 549079 w 9207933"/>
                <a:gd name="connsiteY47" fmla="*/ 2659015 h 8461959"/>
                <a:gd name="connsiteX48" fmla="*/ 314809 w 9207933"/>
                <a:gd name="connsiteY48" fmla="*/ 2441373 h 8461959"/>
                <a:gd name="connsiteX49" fmla="*/ 316859 w 9207933"/>
                <a:gd name="connsiteY49" fmla="*/ 1301286 h 8461959"/>
                <a:gd name="connsiteX50" fmla="*/ 468731 w 9207933"/>
                <a:gd name="connsiteY50" fmla="*/ 1149700 h 8461959"/>
                <a:gd name="connsiteX51" fmla="*/ 2728177 w 9207933"/>
                <a:gd name="connsiteY51" fmla="*/ 1149700 h 8461959"/>
                <a:gd name="connsiteX52" fmla="*/ 3421932 w 9207933"/>
                <a:gd name="connsiteY52" fmla="*/ 1544667 h 8461959"/>
                <a:gd name="connsiteX53" fmla="*/ 4320915 w 9207933"/>
                <a:gd name="connsiteY53" fmla="*/ 2035359 h 8461959"/>
                <a:gd name="connsiteX54" fmla="*/ 5307765 w 9207933"/>
                <a:gd name="connsiteY54" fmla="*/ 1016791 h 8461959"/>
                <a:gd name="connsiteX55" fmla="*/ 4291305 w 9207933"/>
                <a:gd name="connsiteY55" fmla="*/ 2552 h 8461959"/>
                <a:gd name="connsiteX56" fmla="*/ 3365557 w 9207933"/>
                <a:gd name="connsiteY56" fmla="*/ 599274 h 8461959"/>
                <a:gd name="connsiteX57" fmla="*/ 3359862 w 9207933"/>
                <a:gd name="connsiteY57" fmla="*/ 611973 h 8461959"/>
                <a:gd name="connsiteX58" fmla="*/ 2603183 w 9207933"/>
                <a:gd name="connsiteY58" fmla="*/ 1121228 h 8461959"/>
                <a:gd name="connsiteX59" fmla="*/ 468674 w 9207933"/>
                <a:gd name="connsiteY59" fmla="*/ 1121228 h 8461959"/>
                <a:gd name="connsiteX60" fmla="*/ 288331 w 9207933"/>
                <a:gd name="connsiteY60" fmla="*/ 1301229 h 8461959"/>
                <a:gd name="connsiteX61" fmla="*/ 286280 w 9207933"/>
                <a:gd name="connsiteY61" fmla="*/ 2439209 h 8461959"/>
                <a:gd name="connsiteX62" fmla="*/ 278878 w 9207933"/>
                <a:gd name="connsiteY62" fmla="*/ 2439039 h 8461959"/>
                <a:gd name="connsiteX63" fmla="*/ 222445 w 9207933"/>
                <a:gd name="connsiteY63" fmla="*/ 2444847 h 8461959"/>
                <a:gd name="connsiteX64" fmla="*/ 47683 w 9207933"/>
                <a:gd name="connsiteY64" fmla="*/ 2563747 h 8461959"/>
                <a:gd name="connsiteX65" fmla="*/ 8448 w 9207933"/>
                <a:gd name="connsiteY65" fmla="*/ 2771424 h 8461959"/>
                <a:gd name="connsiteX66" fmla="*/ 278821 w 9207933"/>
                <a:gd name="connsiteY66" fmla="*/ 2991458 h 8461959"/>
                <a:gd name="connsiteX67" fmla="*/ 278821 w 9207933"/>
                <a:gd name="connsiteY67" fmla="*/ 2991458 h 8461959"/>
                <a:gd name="connsiteX68" fmla="*/ 335025 w 9207933"/>
                <a:gd name="connsiteY68" fmla="*/ 2985649 h 8461959"/>
                <a:gd name="connsiteX69" fmla="*/ 509617 w 9207933"/>
                <a:gd name="connsiteY69" fmla="*/ 2866692 h 8461959"/>
                <a:gd name="connsiteX70" fmla="*/ 521233 w 9207933"/>
                <a:gd name="connsiteY70" fmla="*/ 2847103 h 8461959"/>
                <a:gd name="connsiteX71" fmla="*/ 1471410 w 9207933"/>
                <a:gd name="connsiteY71" fmla="*/ 3600138 h 8461959"/>
                <a:gd name="connsiteX72" fmla="*/ 1415833 w 9207933"/>
                <a:gd name="connsiteY72" fmla="*/ 3662150 h 8461959"/>
                <a:gd name="connsiteX73" fmla="*/ 1376370 w 9207933"/>
                <a:gd name="connsiteY73" fmla="*/ 3869827 h 8461959"/>
                <a:gd name="connsiteX74" fmla="*/ 1646515 w 9207933"/>
                <a:gd name="connsiteY74" fmla="*/ 4089861 h 8461959"/>
                <a:gd name="connsiteX75" fmla="*/ 1646515 w 9207933"/>
                <a:gd name="connsiteY75" fmla="*/ 4089861 h 8461959"/>
                <a:gd name="connsiteX76" fmla="*/ 1702947 w 9207933"/>
                <a:gd name="connsiteY76" fmla="*/ 4084053 h 8461959"/>
                <a:gd name="connsiteX77" fmla="*/ 1821449 w 9207933"/>
                <a:gd name="connsiteY77" fmla="*/ 4027677 h 8461959"/>
                <a:gd name="connsiteX78" fmla="*/ 2360713 w 9207933"/>
                <a:gd name="connsiteY78" fmla="*/ 5080810 h 8461959"/>
                <a:gd name="connsiteX79" fmla="*/ 2173537 w 9207933"/>
                <a:gd name="connsiteY79" fmla="*/ 5400098 h 8461959"/>
                <a:gd name="connsiteX80" fmla="*/ 2443682 w 9207933"/>
                <a:gd name="connsiteY80" fmla="*/ 5619904 h 8461959"/>
                <a:gd name="connsiteX81" fmla="*/ 2443682 w 9207933"/>
                <a:gd name="connsiteY81" fmla="*/ 5619904 h 8461959"/>
                <a:gd name="connsiteX82" fmla="*/ 2500113 w 9207933"/>
                <a:gd name="connsiteY82" fmla="*/ 5614324 h 8461959"/>
                <a:gd name="connsiteX83" fmla="*/ 2503417 w 9207933"/>
                <a:gd name="connsiteY83" fmla="*/ 5613697 h 8461959"/>
                <a:gd name="connsiteX84" fmla="*/ 2557001 w 9207933"/>
                <a:gd name="connsiteY84" fmla="*/ 6872570 h 8461959"/>
                <a:gd name="connsiteX85" fmla="*/ 2545726 w 9207933"/>
                <a:gd name="connsiteY85" fmla="*/ 6872343 h 8461959"/>
                <a:gd name="connsiteX86" fmla="*/ 2489294 w 9207933"/>
                <a:gd name="connsiteY86" fmla="*/ 6878208 h 8461959"/>
                <a:gd name="connsiteX87" fmla="*/ 2314531 w 9207933"/>
                <a:gd name="connsiteY87" fmla="*/ 6997165 h 8461959"/>
                <a:gd name="connsiteX88" fmla="*/ 2275069 w 9207933"/>
                <a:gd name="connsiteY88" fmla="*/ 7204841 h 8461959"/>
                <a:gd name="connsiteX89" fmla="*/ 2459683 w 9207933"/>
                <a:gd name="connsiteY89" fmla="*/ 7411095 h 8461959"/>
                <a:gd name="connsiteX90" fmla="*/ 2042735 w 9207933"/>
                <a:gd name="connsiteY90" fmla="*/ 8448738 h 8461959"/>
                <a:gd name="connsiteX91" fmla="*/ 2067221 w 9207933"/>
                <a:gd name="connsiteY91" fmla="*/ 8463259 h 8461959"/>
                <a:gd name="connsiteX92" fmla="*/ 2487131 w 9207933"/>
                <a:gd name="connsiteY92" fmla="*/ 7418611 h 8461959"/>
                <a:gd name="connsiteX93" fmla="*/ 2545157 w 9207933"/>
                <a:gd name="connsiteY93" fmla="*/ 7424875 h 8461959"/>
                <a:gd name="connsiteX94" fmla="*/ 2545157 w 9207933"/>
                <a:gd name="connsiteY94" fmla="*/ 7424875 h 8461959"/>
                <a:gd name="connsiteX95" fmla="*/ 2601589 w 9207933"/>
                <a:gd name="connsiteY95" fmla="*/ 7419067 h 8461959"/>
                <a:gd name="connsiteX96" fmla="*/ 2818263 w 9207933"/>
                <a:gd name="connsiteY96" fmla="*/ 7105929 h 8461959"/>
                <a:gd name="connsiteX97" fmla="*/ 3722314 w 9207933"/>
                <a:gd name="connsiteY97" fmla="*/ 6878037 h 8461959"/>
                <a:gd name="connsiteX98" fmla="*/ 3991491 w 9207933"/>
                <a:gd name="connsiteY98" fmla="*/ 6844269 h 8461959"/>
                <a:gd name="connsiteX99" fmla="*/ 6535888 w 9207933"/>
                <a:gd name="connsiteY99" fmla="*/ 6844269 h 8461959"/>
                <a:gd name="connsiteX100" fmla="*/ 7273775 w 9207933"/>
                <a:gd name="connsiteY100" fmla="*/ 7312239 h 8461959"/>
                <a:gd name="connsiteX101" fmla="*/ 7275768 w 9207933"/>
                <a:gd name="connsiteY101" fmla="*/ 7316738 h 8461959"/>
                <a:gd name="connsiteX102" fmla="*/ 8201060 w 9207933"/>
                <a:gd name="connsiteY102" fmla="*/ 7887094 h 8461959"/>
                <a:gd name="connsiteX103" fmla="*/ 9205846 w 9207933"/>
                <a:gd name="connsiteY103" fmla="*/ 6870691 h 8461959"/>
                <a:gd name="connsiteX104" fmla="*/ 8189500 w 9207933"/>
                <a:gd name="connsiteY104" fmla="*/ 5854572 h 8461959"/>
                <a:gd name="connsiteX105" fmla="*/ 485757 w 9207933"/>
                <a:gd name="connsiteY105" fmla="*/ 2850748 h 8461959"/>
                <a:gd name="connsiteX106" fmla="*/ 329046 w 9207933"/>
                <a:gd name="connsiteY106" fmla="*/ 2957860 h 8461959"/>
                <a:gd name="connsiteX107" fmla="*/ 278365 w 9207933"/>
                <a:gd name="connsiteY107" fmla="*/ 2963099 h 8461959"/>
                <a:gd name="connsiteX108" fmla="*/ 278365 w 9207933"/>
                <a:gd name="connsiteY108" fmla="*/ 2963099 h 8461959"/>
                <a:gd name="connsiteX109" fmla="*/ 36123 w 9207933"/>
                <a:gd name="connsiteY109" fmla="*/ 2765729 h 8461959"/>
                <a:gd name="connsiteX110" fmla="*/ 71542 w 9207933"/>
                <a:gd name="connsiteY110" fmla="*/ 2579464 h 8461959"/>
                <a:gd name="connsiteX111" fmla="*/ 228254 w 9207933"/>
                <a:gd name="connsiteY111" fmla="*/ 2472807 h 8461959"/>
                <a:gd name="connsiteX112" fmla="*/ 278935 w 9207933"/>
                <a:gd name="connsiteY112" fmla="*/ 2467568 h 8461959"/>
                <a:gd name="connsiteX113" fmla="*/ 300289 w 9207933"/>
                <a:gd name="connsiteY113" fmla="*/ 2466828 h 8461959"/>
                <a:gd name="connsiteX114" fmla="*/ 300516 w 9207933"/>
                <a:gd name="connsiteY114" fmla="*/ 2465176 h 8461959"/>
                <a:gd name="connsiteX115" fmla="*/ 300516 w 9207933"/>
                <a:gd name="connsiteY115" fmla="*/ 2465176 h 8461959"/>
                <a:gd name="connsiteX116" fmla="*/ 300573 w 9207933"/>
                <a:gd name="connsiteY116" fmla="*/ 2465176 h 8461959"/>
                <a:gd name="connsiteX117" fmla="*/ 521176 w 9207933"/>
                <a:gd name="connsiteY117" fmla="*/ 2663286 h 8461959"/>
                <a:gd name="connsiteX118" fmla="*/ 485757 w 9207933"/>
                <a:gd name="connsiteY118" fmla="*/ 2850748 h 8461959"/>
                <a:gd name="connsiteX119" fmla="*/ 1815014 w 9207933"/>
                <a:gd name="connsiteY119" fmla="*/ 3995618 h 8461959"/>
                <a:gd name="connsiteX120" fmla="*/ 1813362 w 9207933"/>
                <a:gd name="connsiteY120" fmla="*/ 3997098 h 8461959"/>
                <a:gd name="connsiteX121" fmla="*/ 1697138 w 9207933"/>
                <a:gd name="connsiteY121" fmla="*/ 4056264 h 8461959"/>
                <a:gd name="connsiteX122" fmla="*/ 1646458 w 9207933"/>
                <a:gd name="connsiteY122" fmla="*/ 4061503 h 8461959"/>
                <a:gd name="connsiteX123" fmla="*/ 1646458 w 9207933"/>
                <a:gd name="connsiteY123" fmla="*/ 4061503 h 8461959"/>
                <a:gd name="connsiteX124" fmla="*/ 1404216 w 9207933"/>
                <a:gd name="connsiteY124" fmla="*/ 3864133 h 8461959"/>
                <a:gd name="connsiteX125" fmla="*/ 1439635 w 9207933"/>
                <a:gd name="connsiteY125" fmla="*/ 3677867 h 8461959"/>
                <a:gd name="connsiteX126" fmla="*/ 1596347 w 9207933"/>
                <a:gd name="connsiteY126" fmla="*/ 3571210 h 8461959"/>
                <a:gd name="connsiteX127" fmla="*/ 1647028 w 9207933"/>
                <a:gd name="connsiteY127" fmla="*/ 3565971 h 8461959"/>
                <a:gd name="connsiteX128" fmla="*/ 1889269 w 9207933"/>
                <a:gd name="connsiteY128" fmla="*/ 3763341 h 8461959"/>
                <a:gd name="connsiteX129" fmla="*/ 1853850 w 9207933"/>
                <a:gd name="connsiteY129" fmla="*/ 3949606 h 8461959"/>
                <a:gd name="connsiteX130" fmla="*/ 1815014 w 9207933"/>
                <a:gd name="connsiteY130" fmla="*/ 3995618 h 8461959"/>
                <a:gd name="connsiteX131" fmla="*/ 2494362 w 9207933"/>
                <a:gd name="connsiteY131" fmla="*/ 5586421 h 8461959"/>
                <a:gd name="connsiteX132" fmla="*/ 2443738 w 9207933"/>
                <a:gd name="connsiteY132" fmla="*/ 5591432 h 8461959"/>
                <a:gd name="connsiteX133" fmla="*/ 2443738 w 9207933"/>
                <a:gd name="connsiteY133" fmla="*/ 5591432 h 8461959"/>
                <a:gd name="connsiteX134" fmla="*/ 2201497 w 9207933"/>
                <a:gd name="connsiteY134" fmla="*/ 5394290 h 8461959"/>
                <a:gd name="connsiteX135" fmla="*/ 2393627 w 9207933"/>
                <a:gd name="connsiteY135" fmla="*/ 5101481 h 8461959"/>
                <a:gd name="connsiteX136" fmla="*/ 2444308 w 9207933"/>
                <a:gd name="connsiteY136" fmla="*/ 5096299 h 8461959"/>
                <a:gd name="connsiteX137" fmla="*/ 2686550 w 9207933"/>
                <a:gd name="connsiteY137" fmla="*/ 5293725 h 8461959"/>
                <a:gd name="connsiteX138" fmla="*/ 2651131 w 9207933"/>
                <a:gd name="connsiteY138" fmla="*/ 5479878 h 8461959"/>
                <a:gd name="connsiteX139" fmla="*/ 2494362 w 9207933"/>
                <a:gd name="connsiteY139" fmla="*/ 5586421 h 8461959"/>
                <a:gd name="connsiteX140" fmla="*/ 2595952 w 9207933"/>
                <a:gd name="connsiteY140" fmla="*/ 7391107 h 8461959"/>
                <a:gd name="connsiteX141" fmla="*/ 2545271 w 9207933"/>
                <a:gd name="connsiteY141" fmla="*/ 7396346 h 8461959"/>
                <a:gd name="connsiteX142" fmla="*/ 2545271 w 9207933"/>
                <a:gd name="connsiteY142" fmla="*/ 7396346 h 8461959"/>
                <a:gd name="connsiteX143" fmla="*/ 2303028 w 9207933"/>
                <a:gd name="connsiteY143" fmla="*/ 7198977 h 8461959"/>
                <a:gd name="connsiteX144" fmla="*/ 2338448 w 9207933"/>
                <a:gd name="connsiteY144" fmla="*/ 7012710 h 8461959"/>
                <a:gd name="connsiteX145" fmla="*/ 2495159 w 9207933"/>
                <a:gd name="connsiteY145" fmla="*/ 6906053 h 8461959"/>
                <a:gd name="connsiteX146" fmla="*/ 2545840 w 9207933"/>
                <a:gd name="connsiteY146" fmla="*/ 6900815 h 8461959"/>
                <a:gd name="connsiteX147" fmla="*/ 2568049 w 9207933"/>
                <a:gd name="connsiteY147" fmla="*/ 6901840 h 8461959"/>
                <a:gd name="connsiteX148" fmla="*/ 2568163 w 9207933"/>
                <a:gd name="connsiteY148" fmla="*/ 6901840 h 8461959"/>
                <a:gd name="connsiteX149" fmla="*/ 2568390 w 9207933"/>
                <a:gd name="connsiteY149" fmla="*/ 6901840 h 8461959"/>
                <a:gd name="connsiteX150" fmla="*/ 2788139 w 9207933"/>
                <a:gd name="connsiteY150" fmla="*/ 7098184 h 8461959"/>
                <a:gd name="connsiteX151" fmla="*/ 2595952 w 9207933"/>
                <a:gd name="connsiteY151" fmla="*/ 7391107 h 8461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9207933" h="8461959">
                  <a:moveTo>
                    <a:pt x="8189500" y="5854572"/>
                  </a:moveTo>
                  <a:cubicBezTo>
                    <a:pt x="7802448" y="5854572"/>
                    <a:pt x="7465962" y="6070791"/>
                    <a:pt x="7294275" y="6389168"/>
                  </a:cubicBezTo>
                  <a:cubicBezTo>
                    <a:pt x="7151401" y="6654131"/>
                    <a:pt x="6871690" y="6815740"/>
                    <a:pt x="6570680" y="6815740"/>
                  </a:cubicBezTo>
                  <a:lnTo>
                    <a:pt x="3991662" y="6815740"/>
                  </a:lnTo>
                  <a:cubicBezTo>
                    <a:pt x="3898671" y="6815740"/>
                    <a:pt x="3805738" y="6827641"/>
                    <a:pt x="3715538" y="6850362"/>
                  </a:cubicBezTo>
                  <a:lnTo>
                    <a:pt x="2812511" y="7077798"/>
                  </a:lnTo>
                  <a:cubicBezTo>
                    <a:pt x="2784153" y="6970685"/>
                    <a:pt x="2693555" y="6891077"/>
                    <a:pt x="2585473" y="6875190"/>
                  </a:cubicBezTo>
                  <a:cubicBezTo>
                    <a:pt x="2632795" y="6453173"/>
                    <a:pt x="2614516" y="6026374"/>
                    <a:pt x="2531035" y="5606180"/>
                  </a:cubicBezTo>
                  <a:cubicBezTo>
                    <a:pt x="2590029" y="5586706"/>
                    <a:pt x="2640368" y="5548325"/>
                    <a:pt x="2674934" y="5495594"/>
                  </a:cubicBezTo>
                  <a:cubicBezTo>
                    <a:pt x="2715421" y="5433923"/>
                    <a:pt x="2729429" y="5360180"/>
                    <a:pt x="2714396" y="5287918"/>
                  </a:cubicBezTo>
                  <a:cubicBezTo>
                    <a:pt x="2706594" y="5250334"/>
                    <a:pt x="2691163" y="5215883"/>
                    <a:pt x="2670093" y="5185873"/>
                  </a:cubicBezTo>
                  <a:lnTo>
                    <a:pt x="3245803" y="4736865"/>
                  </a:lnTo>
                  <a:cubicBezTo>
                    <a:pt x="3349100" y="4656289"/>
                    <a:pt x="3478079" y="4611929"/>
                    <a:pt x="3609109" y="4611929"/>
                  </a:cubicBezTo>
                  <a:lnTo>
                    <a:pt x="5846232" y="4611929"/>
                  </a:lnTo>
                  <a:cubicBezTo>
                    <a:pt x="6148722" y="4611929"/>
                    <a:pt x="6426042" y="4780200"/>
                    <a:pt x="6567833" y="5047383"/>
                  </a:cubicBezTo>
                  <a:cubicBezTo>
                    <a:pt x="6740261" y="5372309"/>
                    <a:pt x="7084150" y="5593767"/>
                    <a:pt x="7479060" y="5588926"/>
                  </a:cubicBezTo>
                  <a:cubicBezTo>
                    <a:pt x="8037287" y="5582093"/>
                    <a:pt x="8482821" y="5130636"/>
                    <a:pt x="8482821" y="4572352"/>
                  </a:cubicBezTo>
                  <a:cubicBezTo>
                    <a:pt x="8482821" y="4010993"/>
                    <a:pt x="8027721" y="3555778"/>
                    <a:pt x="7466361" y="3555778"/>
                  </a:cubicBezTo>
                  <a:cubicBezTo>
                    <a:pt x="7089446" y="3555778"/>
                    <a:pt x="6760420" y="3761291"/>
                    <a:pt x="6584917" y="4066229"/>
                  </a:cubicBezTo>
                  <a:cubicBezTo>
                    <a:pt x="6578767" y="4076878"/>
                    <a:pt x="6572845" y="4087868"/>
                    <a:pt x="6567094" y="4100509"/>
                  </a:cubicBezTo>
                  <a:cubicBezTo>
                    <a:pt x="6433785" y="4393375"/>
                    <a:pt x="6145020" y="4583456"/>
                    <a:pt x="5823227" y="4583456"/>
                  </a:cubicBezTo>
                  <a:lnTo>
                    <a:pt x="3609109" y="4583456"/>
                  </a:lnTo>
                  <a:cubicBezTo>
                    <a:pt x="3471815" y="4583456"/>
                    <a:pt x="3336572" y="4629980"/>
                    <a:pt x="3228320" y="4714429"/>
                  </a:cubicBezTo>
                  <a:lnTo>
                    <a:pt x="2652611" y="5163436"/>
                  </a:lnTo>
                  <a:cubicBezTo>
                    <a:pt x="2601418" y="5104556"/>
                    <a:pt x="2526138" y="5067884"/>
                    <a:pt x="2444308" y="5067884"/>
                  </a:cubicBezTo>
                  <a:cubicBezTo>
                    <a:pt x="2425630" y="5067884"/>
                    <a:pt x="2406895" y="5069820"/>
                    <a:pt x="2388445" y="5073635"/>
                  </a:cubicBezTo>
                  <a:cubicBezTo>
                    <a:pt x="2259067" y="4693188"/>
                    <a:pt x="2075535" y="4334950"/>
                    <a:pt x="1842746" y="4008430"/>
                  </a:cubicBezTo>
                  <a:cubicBezTo>
                    <a:pt x="1855672" y="3995333"/>
                    <a:pt x="1867403" y="3980926"/>
                    <a:pt x="1877767" y="3965152"/>
                  </a:cubicBezTo>
                  <a:cubicBezTo>
                    <a:pt x="1918197" y="3903481"/>
                    <a:pt x="1932263" y="3829738"/>
                    <a:pt x="1917229" y="3757476"/>
                  </a:cubicBezTo>
                  <a:cubicBezTo>
                    <a:pt x="1901854" y="3683505"/>
                    <a:pt x="1857153" y="3621378"/>
                    <a:pt x="1796962" y="3582200"/>
                  </a:cubicBezTo>
                  <a:lnTo>
                    <a:pt x="2231164" y="2822446"/>
                  </a:lnTo>
                  <a:cubicBezTo>
                    <a:pt x="2274385" y="2746994"/>
                    <a:pt x="2355247" y="2698592"/>
                    <a:pt x="2442201" y="2698592"/>
                  </a:cubicBezTo>
                  <a:lnTo>
                    <a:pt x="4734618" y="2698592"/>
                  </a:lnTo>
                  <a:cubicBezTo>
                    <a:pt x="5016038" y="2698592"/>
                    <a:pt x="5275990" y="2845338"/>
                    <a:pt x="5426779" y="3082911"/>
                  </a:cubicBezTo>
                  <a:cubicBezTo>
                    <a:pt x="5609969" y="3371563"/>
                    <a:pt x="5934553" y="3562896"/>
                    <a:pt x="6303041" y="3556632"/>
                  </a:cubicBezTo>
                  <a:cubicBezTo>
                    <a:pt x="6860130" y="3547179"/>
                    <a:pt x="7302817" y="3096349"/>
                    <a:pt x="7301906" y="2539147"/>
                  </a:cubicBezTo>
                  <a:cubicBezTo>
                    <a:pt x="7300994" y="1978585"/>
                    <a:pt x="6846236" y="1524680"/>
                    <a:pt x="6285446" y="1524680"/>
                  </a:cubicBezTo>
                  <a:cubicBezTo>
                    <a:pt x="5893895" y="1524680"/>
                    <a:pt x="5554050" y="1745852"/>
                    <a:pt x="5384241" y="2070095"/>
                  </a:cubicBezTo>
                  <a:cubicBezTo>
                    <a:pt x="5376383" y="2085071"/>
                    <a:pt x="5368923" y="2102496"/>
                    <a:pt x="5361919" y="2123053"/>
                  </a:cubicBezTo>
                  <a:cubicBezTo>
                    <a:pt x="5249340" y="2451623"/>
                    <a:pt x="4938309" y="2670119"/>
                    <a:pt x="4591004" y="2670119"/>
                  </a:cubicBezTo>
                  <a:lnTo>
                    <a:pt x="2442144" y="2670119"/>
                  </a:lnTo>
                  <a:cubicBezTo>
                    <a:pt x="2344997" y="2670119"/>
                    <a:pt x="2254683" y="2723989"/>
                    <a:pt x="2206394" y="2808267"/>
                  </a:cubicBezTo>
                  <a:lnTo>
                    <a:pt x="1772306" y="3567053"/>
                  </a:lnTo>
                  <a:cubicBezTo>
                    <a:pt x="1734380" y="3547578"/>
                    <a:pt x="1691672" y="3536986"/>
                    <a:pt x="1647028" y="3536986"/>
                  </a:cubicBezTo>
                  <a:cubicBezTo>
                    <a:pt x="1628179" y="3536986"/>
                    <a:pt x="1609159" y="3539150"/>
                    <a:pt x="1590595" y="3543022"/>
                  </a:cubicBezTo>
                  <a:cubicBezTo>
                    <a:pt x="1555745" y="3550254"/>
                    <a:pt x="1523344" y="3563978"/>
                    <a:pt x="1494530" y="3582997"/>
                  </a:cubicBezTo>
                  <a:cubicBezTo>
                    <a:pt x="1213623" y="3283013"/>
                    <a:pt x="890462" y="3026877"/>
                    <a:pt x="533648" y="2821307"/>
                  </a:cubicBezTo>
                  <a:cubicBezTo>
                    <a:pt x="555002" y="2770342"/>
                    <a:pt x="560525" y="2714251"/>
                    <a:pt x="549079" y="2659015"/>
                  </a:cubicBezTo>
                  <a:cubicBezTo>
                    <a:pt x="525049" y="2543418"/>
                    <a:pt x="429382" y="2456521"/>
                    <a:pt x="314809" y="2441373"/>
                  </a:cubicBezTo>
                  <a:lnTo>
                    <a:pt x="316859" y="1301286"/>
                  </a:lnTo>
                  <a:cubicBezTo>
                    <a:pt x="317030" y="1217692"/>
                    <a:pt x="385136" y="1149700"/>
                    <a:pt x="468731" y="1149700"/>
                  </a:cubicBezTo>
                  <a:lnTo>
                    <a:pt x="2728177" y="1149700"/>
                  </a:lnTo>
                  <a:cubicBezTo>
                    <a:pt x="3012728" y="1149700"/>
                    <a:pt x="3274047" y="1301571"/>
                    <a:pt x="3421932" y="1544667"/>
                  </a:cubicBezTo>
                  <a:cubicBezTo>
                    <a:pt x="3604952" y="1845449"/>
                    <a:pt x="3940184" y="2046292"/>
                    <a:pt x="4320915" y="2035359"/>
                  </a:cubicBezTo>
                  <a:cubicBezTo>
                    <a:pt x="4869520" y="2019642"/>
                    <a:pt x="5309017" y="1565623"/>
                    <a:pt x="5307765" y="1016791"/>
                  </a:cubicBezTo>
                  <a:cubicBezTo>
                    <a:pt x="5306512" y="456514"/>
                    <a:pt x="4851923" y="2552"/>
                    <a:pt x="4291305" y="2552"/>
                  </a:cubicBezTo>
                  <a:cubicBezTo>
                    <a:pt x="3879823" y="2552"/>
                    <a:pt x="3525514" y="247470"/>
                    <a:pt x="3365557" y="599274"/>
                  </a:cubicBezTo>
                  <a:cubicBezTo>
                    <a:pt x="3363621" y="603488"/>
                    <a:pt x="3361742" y="607246"/>
                    <a:pt x="3359862" y="611973"/>
                  </a:cubicBezTo>
                  <a:cubicBezTo>
                    <a:pt x="3237716" y="921295"/>
                    <a:pt x="2935739" y="1121228"/>
                    <a:pt x="2603183" y="1121228"/>
                  </a:cubicBezTo>
                  <a:lnTo>
                    <a:pt x="468674" y="1121228"/>
                  </a:lnTo>
                  <a:cubicBezTo>
                    <a:pt x="369420" y="1121228"/>
                    <a:pt x="288501" y="1201975"/>
                    <a:pt x="288331" y="1301229"/>
                  </a:cubicBezTo>
                  <a:lnTo>
                    <a:pt x="286280" y="2439209"/>
                  </a:lnTo>
                  <a:cubicBezTo>
                    <a:pt x="283832" y="2439152"/>
                    <a:pt x="281383" y="2439039"/>
                    <a:pt x="278878" y="2439039"/>
                  </a:cubicBezTo>
                  <a:cubicBezTo>
                    <a:pt x="260029" y="2439039"/>
                    <a:pt x="241009" y="2440974"/>
                    <a:pt x="222445" y="2444847"/>
                  </a:cubicBezTo>
                  <a:cubicBezTo>
                    <a:pt x="150240" y="2459823"/>
                    <a:pt x="88171" y="2502076"/>
                    <a:pt x="47683" y="2563747"/>
                  </a:cubicBezTo>
                  <a:cubicBezTo>
                    <a:pt x="7195" y="2625418"/>
                    <a:pt x="-6528" y="2699161"/>
                    <a:pt x="8448" y="2771424"/>
                  </a:cubicBezTo>
                  <a:cubicBezTo>
                    <a:pt x="34927" y="2898923"/>
                    <a:pt x="147848" y="2991458"/>
                    <a:pt x="278821" y="2991458"/>
                  </a:cubicBezTo>
                  <a:lnTo>
                    <a:pt x="278821" y="2991458"/>
                  </a:lnTo>
                  <a:cubicBezTo>
                    <a:pt x="295904" y="2991458"/>
                    <a:pt x="316404" y="2989521"/>
                    <a:pt x="335025" y="2985649"/>
                  </a:cubicBezTo>
                  <a:cubicBezTo>
                    <a:pt x="407231" y="2970673"/>
                    <a:pt x="469186" y="2928420"/>
                    <a:pt x="509617" y="2866692"/>
                  </a:cubicBezTo>
                  <a:cubicBezTo>
                    <a:pt x="513831" y="2860314"/>
                    <a:pt x="517589" y="2853765"/>
                    <a:pt x="521233" y="2847103"/>
                  </a:cubicBezTo>
                  <a:cubicBezTo>
                    <a:pt x="873948" y="3050509"/>
                    <a:pt x="1193464" y="3303741"/>
                    <a:pt x="1471410" y="3600138"/>
                  </a:cubicBezTo>
                  <a:cubicBezTo>
                    <a:pt x="1450113" y="3617677"/>
                    <a:pt x="1431379" y="3638462"/>
                    <a:pt x="1415833" y="3662150"/>
                  </a:cubicBezTo>
                  <a:cubicBezTo>
                    <a:pt x="1375345" y="3723821"/>
                    <a:pt x="1361336" y="3797565"/>
                    <a:pt x="1376370" y="3869827"/>
                  </a:cubicBezTo>
                  <a:cubicBezTo>
                    <a:pt x="1402849" y="3997326"/>
                    <a:pt x="1516453" y="4089861"/>
                    <a:pt x="1646515" y="4089861"/>
                  </a:cubicBezTo>
                  <a:cubicBezTo>
                    <a:pt x="1646515" y="4089861"/>
                    <a:pt x="1646515" y="4089861"/>
                    <a:pt x="1646515" y="4089861"/>
                  </a:cubicBezTo>
                  <a:cubicBezTo>
                    <a:pt x="1665364" y="4089861"/>
                    <a:pt x="1684326" y="4087925"/>
                    <a:pt x="1702947" y="4084053"/>
                  </a:cubicBezTo>
                  <a:cubicBezTo>
                    <a:pt x="1747136" y="4074884"/>
                    <a:pt x="1787509" y="4055466"/>
                    <a:pt x="1821449" y="4027677"/>
                  </a:cubicBezTo>
                  <a:cubicBezTo>
                    <a:pt x="2051334" y="4350667"/>
                    <a:pt x="2232645" y="4704805"/>
                    <a:pt x="2360713" y="5080810"/>
                  </a:cubicBezTo>
                  <a:cubicBezTo>
                    <a:pt x="2227236" y="5122892"/>
                    <a:pt x="2144495" y="5260242"/>
                    <a:pt x="2173537" y="5400098"/>
                  </a:cubicBezTo>
                  <a:cubicBezTo>
                    <a:pt x="2200016" y="5527597"/>
                    <a:pt x="2313620" y="5619904"/>
                    <a:pt x="2443682" y="5619904"/>
                  </a:cubicBezTo>
                  <a:cubicBezTo>
                    <a:pt x="2443682" y="5619904"/>
                    <a:pt x="2443682" y="5619904"/>
                    <a:pt x="2443682" y="5619904"/>
                  </a:cubicBezTo>
                  <a:cubicBezTo>
                    <a:pt x="2462530" y="5619904"/>
                    <a:pt x="2481493" y="5618196"/>
                    <a:pt x="2500113" y="5614324"/>
                  </a:cubicBezTo>
                  <a:cubicBezTo>
                    <a:pt x="2501253" y="5614096"/>
                    <a:pt x="2502334" y="5613925"/>
                    <a:pt x="2503417" y="5613697"/>
                  </a:cubicBezTo>
                  <a:cubicBezTo>
                    <a:pt x="2585986" y="6030588"/>
                    <a:pt x="2604037" y="6453971"/>
                    <a:pt x="2557001" y="6872570"/>
                  </a:cubicBezTo>
                  <a:cubicBezTo>
                    <a:pt x="2553243" y="6872400"/>
                    <a:pt x="2549485" y="6872343"/>
                    <a:pt x="2545726" y="6872343"/>
                  </a:cubicBezTo>
                  <a:cubicBezTo>
                    <a:pt x="2526878" y="6872343"/>
                    <a:pt x="2507858" y="6874336"/>
                    <a:pt x="2489294" y="6878208"/>
                  </a:cubicBezTo>
                  <a:cubicBezTo>
                    <a:pt x="2417089" y="6893184"/>
                    <a:pt x="2355019" y="6935437"/>
                    <a:pt x="2314531" y="6997165"/>
                  </a:cubicBezTo>
                  <a:cubicBezTo>
                    <a:pt x="2274044" y="7058836"/>
                    <a:pt x="2260036" y="7132579"/>
                    <a:pt x="2275069" y="7204841"/>
                  </a:cubicBezTo>
                  <a:cubicBezTo>
                    <a:pt x="2295512" y="7303299"/>
                    <a:pt x="2367945" y="7380857"/>
                    <a:pt x="2459683" y="7411095"/>
                  </a:cubicBezTo>
                  <a:cubicBezTo>
                    <a:pt x="2368344" y="7775312"/>
                    <a:pt x="2228488" y="8123129"/>
                    <a:pt x="2042735" y="8448738"/>
                  </a:cubicBezTo>
                  <a:lnTo>
                    <a:pt x="2067221" y="8463259"/>
                  </a:lnTo>
                  <a:cubicBezTo>
                    <a:pt x="2254227" y="8135486"/>
                    <a:pt x="2395108" y="7785334"/>
                    <a:pt x="2487131" y="7418611"/>
                  </a:cubicBezTo>
                  <a:cubicBezTo>
                    <a:pt x="2505922" y="7422711"/>
                    <a:pt x="2522379" y="7424875"/>
                    <a:pt x="2545157" y="7424875"/>
                  </a:cubicBezTo>
                  <a:lnTo>
                    <a:pt x="2545157" y="7424875"/>
                  </a:lnTo>
                  <a:cubicBezTo>
                    <a:pt x="2562240" y="7424875"/>
                    <a:pt x="2583025" y="7422882"/>
                    <a:pt x="2601589" y="7419067"/>
                  </a:cubicBezTo>
                  <a:cubicBezTo>
                    <a:pt x="2746228" y="7389001"/>
                    <a:pt x="2840926" y="7250284"/>
                    <a:pt x="2818263" y="7105929"/>
                  </a:cubicBezTo>
                  <a:lnTo>
                    <a:pt x="3722314" y="6878037"/>
                  </a:lnTo>
                  <a:cubicBezTo>
                    <a:pt x="3810237" y="6855886"/>
                    <a:pt x="3900835" y="6844269"/>
                    <a:pt x="3991491" y="6844269"/>
                  </a:cubicBezTo>
                  <a:lnTo>
                    <a:pt x="6535888" y="6844269"/>
                  </a:lnTo>
                  <a:cubicBezTo>
                    <a:pt x="6851474" y="6844269"/>
                    <a:pt x="7139215" y="7026776"/>
                    <a:pt x="7273775" y="7312239"/>
                  </a:cubicBezTo>
                  <a:cubicBezTo>
                    <a:pt x="7274402" y="7313606"/>
                    <a:pt x="7275086" y="7315371"/>
                    <a:pt x="7275768" y="7316738"/>
                  </a:cubicBezTo>
                  <a:cubicBezTo>
                    <a:pt x="7442616" y="7657722"/>
                    <a:pt x="7794760" y="7891650"/>
                    <a:pt x="8201060" y="7887094"/>
                  </a:cubicBezTo>
                  <a:cubicBezTo>
                    <a:pt x="8759458" y="7880831"/>
                    <a:pt x="9205846" y="7429146"/>
                    <a:pt x="9205846" y="6870691"/>
                  </a:cubicBezTo>
                  <a:cubicBezTo>
                    <a:pt x="9205960" y="6309218"/>
                    <a:pt x="8750860" y="5854572"/>
                    <a:pt x="8189500" y="5854572"/>
                  </a:cubicBezTo>
                  <a:close/>
                  <a:moveTo>
                    <a:pt x="485757" y="2850748"/>
                  </a:moveTo>
                  <a:cubicBezTo>
                    <a:pt x="449483" y="2906098"/>
                    <a:pt x="393791" y="2944421"/>
                    <a:pt x="329046" y="2957860"/>
                  </a:cubicBezTo>
                  <a:cubicBezTo>
                    <a:pt x="312361" y="2961334"/>
                    <a:pt x="295278" y="2963099"/>
                    <a:pt x="278365" y="2963099"/>
                  </a:cubicBezTo>
                  <a:lnTo>
                    <a:pt x="278365" y="2963099"/>
                  </a:lnTo>
                  <a:cubicBezTo>
                    <a:pt x="161742" y="2963099"/>
                    <a:pt x="59869" y="2880074"/>
                    <a:pt x="36123" y="2765729"/>
                  </a:cubicBezTo>
                  <a:cubicBezTo>
                    <a:pt x="22684" y="2700926"/>
                    <a:pt x="35212" y="2634814"/>
                    <a:pt x="71542" y="2579464"/>
                  </a:cubicBezTo>
                  <a:cubicBezTo>
                    <a:pt x="107816" y="2524114"/>
                    <a:pt x="163508" y="2486245"/>
                    <a:pt x="228254" y="2472807"/>
                  </a:cubicBezTo>
                  <a:cubicBezTo>
                    <a:pt x="244939" y="2469333"/>
                    <a:pt x="262022" y="2467568"/>
                    <a:pt x="278935" y="2467568"/>
                  </a:cubicBezTo>
                  <a:cubicBezTo>
                    <a:pt x="286110" y="2467568"/>
                    <a:pt x="293228" y="2466201"/>
                    <a:pt x="300289" y="2466828"/>
                  </a:cubicBezTo>
                  <a:cubicBezTo>
                    <a:pt x="300346" y="2466828"/>
                    <a:pt x="300460" y="2465176"/>
                    <a:pt x="300516" y="2465176"/>
                  </a:cubicBezTo>
                  <a:cubicBezTo>
                    <a:pt x="300516" y="2465176"/>
                    <a:pt x="300516" y="2465176"/>
                    <a:pt x="300516" y="2465176"/>
                  </a:cubicBezTo>
                  <a:cubicBezTo>
                    <a:pt x="300516" y="2465176"/>
                    <a:pt x="300516" y="2465176"/>
                    <a:pt x="300573" y="2465176"/>
                  </a:cubicBezTo>
                  <a:cubicBezTo>
                    <a:pt x="407971" y="2476565"/>
                    <a:pt x="498912" y="2556003"/>
                    <a:pt x="521176" y="2663286"/>
                  </a:cubicBezTo>
                  <a:cubicBezTo>
                    <a:pt x="534616" y="2728032"/>
                    <a:pt x="522031" y="2795397"/>
                    <a:pt x="485757" y="2850748"/>
                  </a:cubicBezTo>
                  <a:close/>
                  <a:moveTo>
                    <a:pt x="1815014" y="3995618"/>
                  </a:moveTo>
                  <a:cubicBezTo>
                    <a:pt x="1814445" y="3996073"/>
                    <a:pt x="1813875" y="3996586"/>
                    <a:pt x="1813362" y="3997098"/>
                  </a:cubicBezTo>
                  <a:cubicBezTo>
                    <a:pt x="1780961" y="4026652"/>
                    <a:pt x="1741157" y="4047095"/>
                    <a:pt x="1697138" y="4056264"/>
                  </a:cubicBezTo>
                  <a:cubicBezTo>
                    <a:pt x="1680454" y="4059737"/>
                    <a:pt x="1663371" y="4061503"/>
                    <a:pt x="1646458" y="4061503"/>
                  </a:cubicBezTo>
                  <a:cubicBezTo>
                    <a:pt x="1646458" y="4061503"/>
                    <a:pt x="1646458" y="4061503"/>
                    <a:pt x="1646458" y="4061503"/>
                  </a:cubicBezTo>
                  <a:cubicBezTo>
                    <a:pt x="1529835" y="4061503"/>
                    <a:pt x="1427962" y="3978477"/>
                    <a:pt x="1404216" y="3864133"/>
                  </a:cubicBezTo>
                  <a:cubicBezTo>
                    <a:pt x="1390777" y="3799330"/>
                    <a:pt x="1403305" y="3733217"/>
                    <a:pt x="1439635" y="3677867"/>
                  </a:cubicBezTo>
                  <a:cubicBezTo>
                    <a:pt x="1475909" y="3622574"/>
                    <a:pt x="1531601" y="3584649"/>
                    <a:pt x="1596347" y="3571210"/>
                  </a:cubicBezTo>
                  <a:cubicBezTo>
                    <a:pt x="1613032" y="3567736"/>
                    <a:pt x="1630115" y="3565971"/>
                    <a:pt x="1647028" y="3565971"/>
                  </a:cubicBezTo>
                  <a:cubicBezTo>
                    <a:pt x="1763650" y="3565971"/>
                    <a:pt x="1865524" y="3648996"/>
                    <a:pt x="1889269" y="3763341"/>
                  </a:cubicBezTo>
                  <a:cubicBezTo>
                    <a:pt x="1902709" y="3828144"/>
                    <a:pt x="1890180" y="3894256"/>
                    <a:pt x="1853850" y="3949606"/>
                  </a:cubicBezTo>
                  <a:cubicBezTo>
                    <a:pt x="1842689" y="3966633"/>
                    <a:pt x="1829591" y="3982065"/>
                    <a:pt x="1815014" y="3995618"/>
                  </a:cubicBezTo>
                  <a:close/>
                  <a:moveTo>
                    <a:pt x="2494362" y="5586421"/>
                  </a:moveTo>
                  <a:cubicBezTo>
                    <a:pt x="2477678" y="5589894"/>
                    <a:pt x="2460594" y="5591432"/>
                    <a:pt x="2443738" y="5591432"/>
                  </a:cubicBezTo>
                  <a:cubicBezTo>
                    <a:pt x="2443738" y="5591432"/>
                    <a:pt x="2443738" y="5591432"/>
                    <a:pt x="2443738" y="5591432"/>
                  </a:cubicBezTo>
                  <a:cubicBezTo>
                    <a:pt x="2327116" y="5591432"/>
                    <a:pt x="2225242" y="5508634"/>
                    <a:pt x="2201497" y="5394290"/>
                  </a:cubicBezTo>
                  <a:cubicBezTo>
                    <a:pt x="2173708" y="5260584"/>
                    <a:pt x="2259922" y="5129270"/>
                    <a:pt x="2393627" y="5101481"/>
                  </a:cubicBezTo>
                  <a:cubicBezTo>
                    <a:pt x="2410312" y="5098007"/>
                    <a:pt x="2427395" y="5096299"/>
                    <a:pt x="2444308" y="5096299"/>
                  </a:cubicBezTo>
                  <a:cubicBezTo>
                    <a:pt x="2560931" y="5096299"/>
                    <a:pt x="2662804" y="5179324"/>
                    <a:pt x="2686550" y="5293725"/>
                  </a:cubicBezTo>
                  <a:cubicBezTo>
                    <a:pt x="2699989" y="5358528"/>
                    <a:pt x="2687461" y="5424528"/>
                    <a:pt x="2651131" y="5479878"/>
                  </a:cubicBezTo>
                  <a:cubicBezTo>
                    <a:pt x="2614800" y="5535227"/>
                    <a:pt x="2559165" y="5572982"/>
                    <a:pt x="2494362" y="5586421"/>
                  </a:cubicBezTo>
                  <a:close/>
                  <a:moveTo>
                    <a:pt x="2595952" y="7391107"/>
                  </a:moveTo>
                  <a:cubicBezTo>
                    <a:pt x="2579267" y="7394581"/>
                    <a:pt x="2562183" y="7396346"/>
                    <a:pt x="2545271" y="7396346"/>
                  </a:cubicBezTo>
                  <a:cubicBezTo>
                    <a:pt x="2545271" y="7396346"/>
                    <a:pt x="2545271" y="7396346"/>
                    <a:pt x="2545271" y="7396346"/>
                  </a:cubicBezTo>
                  <a:cubicBezTo>
                    <a:pt x="2428648" y="7396346"/>
                    <a:pt x="2326775" y="7313321"/>
                    <a:pt x="2303028" y="7198977"/>
                  </a:cubicBezTo>
                  <a:cubicBezTo>
                    <a:pt x="2289590" y="7134174"/>
                    <a:pt x="2302117" y="7068061"/>
                    <a:pt x="2338448" y="7012710"/>
                  </a:cubicBezTo>
                  <a:cubicBezTo>
                    <a:pt x="2374721" y="6957418"/>
                    <a:pt x="2430413" y="6919492"/>
                    <a:pt x="2495159" y="6906053"/>
                  </a:cubicBezTo>
                  <a:cubicBezTo>
                    <a:pt x="2511844" y="6902580"/>
                    <a:pt x="2528928" y="6900815"/>
                    <a:pt x="2545840" y="6900815"/>
                  </a:cubicBezTo>
                  <a:cubicBezTo>
                    <a:pt x="2553300" y="6900815"/>
                    <a:pt x="2560703" y="6901156"/>
                    <a:pt x="2568049" y="6901840"/>
                  </a:cubicBezTo>
                  <a:cubicBezTo>
                    <a:pt x="2568106" y="6901840"/>
                    <a:pt x="2568106" y="6901840"/>
                    <a:pt x="2568163" y="6901840"/>
                  </a:cubicBezTo>
                  <a:cubicBezTo>
                    <a:pt x="2568220" y="6901840"/>
                    <a:pt x="2568277" y="6901840"/>
                    <a:pt x="2568390" y="6901840"/>
                  </a:cubicBezTo>
                  <a:cubicBezTo>
                    <a:pt x="2675389" y="6911691"/>
                    <a:pt x="2765931" y="6991243"/>
                    <a:pt x="2788139" y="7098184"/>
                  </a:cubicBezTo>
                  <a:cubicBezTo>
                    <a:pt x="2815871" y="7231947"/>
                    <a:pt x="2729657" y="7363318"/>
                    <a:pt x="2595952" y="7391107"/>
                  </a:cubicBezTo>
                  <a:close/>
                </a:path>
              </a:pathLst>
            </a:custGeom>
            <a:solidFill>
              <a:srgbClr val="FFCE63"/>
            </a:solidFill>
            <a:ln w="5691" cap="flat">
              <a:noFill/>
              <a:prstDash val="solid"/>
              <a:miter/>
            </a:ln>
          </p:spPr>
          <p:txBody>
            <a:bodyPr rtlCol="0" anchor="ctr"/>
            <a:lstStyle/>
            <a:p>
              <a:endParaRPr lang="en-US" dirty="0"/>
            </a:p>
          </p:txBody>
        </p:sp>
        <p:sp>
          <p:nvSpPr>
            <p:cNvPr id="46" name="Freeform: Shape 306">
              <a:extLst>
                <a:ext uri="{FF2B5EF4-FFF2-40B4-BE49-F238E27FC236}">
                  <a16:creationId xmlns:a16="http://schemas.microsoft.com/office/drawing/2014/main" id="{08AFDCA1-DC84-2268-2039-DDACD735B1BF}"/>
                </a:ext>
              </a:extLst>
            </p:cNvPr>
            <p:cNvSpPr/>
            <p:nvPr/>
          </p:nvSpPr>
          <p:spPr>
            <a:xfrm>
              <a:off x="1491027" y="5093452"/>
              <a:ext cx="6167005" cy="6167006"/>
            </a:xfrm>
            <a:custGeom>
              <a:avLst/>
              <a:gdLst>
                <a:gd name="connsiteX0" fmla="*/ 6162187 w 6167094"/>
                <a:gd name="connsiteY0" fmla="*/ 2950173 h 6167094"/>
                <a:gd name="connsiteX1" fmla="*/ 6162187 w 6167094"/>
                <a:gd name="connsiteY1" fmla="*/ 2466885 h 6167094"/>
                <a:gd name="connsiteX2" fmla="*/ 6132974 w 6167094"/>
                <a:gd name="connsiteY2" fmla="*/ 2466885 h 6167094"/>
                <a:gd name="connsiteX3" fmla="*/ 3083821 w 6167094"/>
                <a:gd name="connsiteY3" fmla="*/ 2552 h 6167094"/>
                <a:gd name="connsiteX4" fmla="*/ 34669 w 6167094"/>
                <a:gd name="connsiteY4" fmla="*/ 2466885 h 6167094"/>
                <a:gd name="connsiteX5" fmla="*/ 2552 w 6167094"/>
                <a:gd name="connsiteY5" fmla="*/ 2466885 h 6167094"/>
                <a:gd name="connsiteX6" fmla="*/ 2552 w 6167094"/>
                <a:gd name="connsiteY6" fmla="*/ 3134047 h 6167094"/>
                <a:gd name="connsiteX7" fmla="*/ 3007 w 6167094"/>
                <a:gd name="connsiteY7" fmla="*/ 3134047 h 6167094"/>
                <a:gd name="connsiteX8" fmla="*/ 3083821 w 6167094"/>
                <a:gd name="connsiteY8" fmla="*/ 6165091 h 6167094"/>
                <a:gd name="connsiteX9" fmla="*/ 6165091 w 6167094"/>
                <a:gd name="connsiteY9" fmla="*/ 3083822 h 6167094"/>
                <a:gd name="connsiteX10" fmla="*/ 6162187 w 6167094"/>
                <a:gd name="connsiteY10" fmla="*/ 2950173 h 6167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7094" h="6167094">
                  <a:moveTo>
                    <a:pt x="6162187" y="2950173"/>
                  </a:moveTo>
                  <a:lnTo>
                    <a:pt x="6162187" y="2466885"/>
                  </a:lnTo>
                  <a:lnTo>
                    <a:pt x="6132974" y="2466885"/>
                  </a:lnTo>
                  <a:cubicBezTo>
                    <a:pt x="5916813" y="976532"/>
                    <a:pt x="4634080" y="2552"/>
                    <a:pt x="3083821" y="2552"/>
                  </a:cubicBezTo>
                  <a:cubicBezTo>
                    <a:pt x="1533563" y="2552"/>
                    <a:pt x="250830" y="976532"/>
                    <a:pt x="34669" y="2466885"/>
                  </a:cubicBezTo>
                  <a:lnTo>
                    <a:pt x="2552" y="2466885"/>
                  </a:lnTo>
                  <a:lnTo>
                    <a:pt x="2552" y="3134047"/>
                  </a:lnTo>
                  <a:lnTo>
                    <a:pt x="3007" y="3134047"/>
                  </a:lnTo>
                  <a:cubicBezTo>
                    <a:pt x="29828" y="4812601"/>
                    <a:pt x="1398832" y="6165091"/>
                    <a:pt x="3083821" y="6165091"/>
                  </a:cubicBezTo>
                  <a:cubicBezTo>
                    <a:pt x="4785552" y="6165091"/>
                    <a:pt x="6165091" y="4785553"/>
                    <a:pt x="6165091" y="3083822"/>
                  </a:cubicBezTo>
                  <a:cubicBezTo>
                    <a:pt x="6165091" y="3039006"/>
                    <a:pt x="6164066" y="2994475"/>
                    <a:pt x="6162187" y="2950173"/>
                  </a:cubicBezTo>
                  <a:close/>
                </a:path>
              </a:pathLst>
            </a:custGeom>
            <a:solidFill>
              <a:srgbClr val="FF8026"/>
            </a:solidFill>
            <a:ln w="5691" cap="flat">
              <a:noFill/>
              <a:prstDash val="solid"/>
              <a:miter/>
            </a:ln>
          </p:spPr>
          <p:txBody>
            <a:bodyPr rtlCol="0" anchor="ctr"/>
            <a:lstStyle/>
            <a:p>
              <a:endParaRPr lang="en-US"/>
            </a:p>
          </p:txBody>
        </p:sp>
        <p:sp>
          <p:nvSpPr>
            <p:cNvPr id="47" name="Freeform: Shape 307">
              <a:extLst>
                <a:ext uri="{FF2B5EF4-FFF2-40B4-BE49-F238E27FC236}">
                  <a16:creationId xmlns:a16="http://schemas.microsoft.com/office/drawing/2014/main" id="{E14A479B-2A7A-68FC-C1E5-DA137393CDA2}"/>
                </a:ext>
              </a:extLst>
            </p:cNvPr>
            <p:cNvSpPr/>
            <p:nvPr/>
          </p:nvSpPr>
          <p:spPr>
            <a:xfrm>
              <a:off x="1491027" y="4426300"/>
              <a:ext cx="6167005" cy="6167006"/>
            </a:xfrm>
            <a:custGeom>
              <a:avLst/>
              <a:gdLst>
                <a:gd name="connsiteX0" fmla="*/ 6165091 w 6167094"/>
                <a:gd name="connsiteY0" fmla="*/ 3083821 h 6167094"/>
                <a:gd name="connsiteX1" fmla="*/ 3083821 w 6167094"/>
                <a:gd name="connsiteY1" fmla="*/ 6165091 h 6167094"/>
                <a:gd name="connsiteX2" fmla="*/ 2552 w 6167094"/>
                <a:gd name="connsiteY2" fmla="*/ 3083821 h 6167094"/>
                <a:gd name="connsiteX3" fmla="*/ 3083821 w 6167094"/>
                <a:gd name="connsiteY3" fmla="*/ 2552 h 6167094"/>
                <a:gd name="connsiteX4" fmla="*/ 6165091 w 6167094"/>
                <a:gd name="connsiteY4" fmla="*/ 3083821 h 6167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7094" h="6167094">
                  <a:moveTo>
                    <a:pt x="6165091" y="3083821"/>
                  </a:moveTo>
                  <a:cubicBezTo>
                    <a:pt x="6165091" y="4785560"/>
                    <a:pt x="4785560" y="6165091"/>
                    <a:pt x="3083821" y="6165091"/>
                  </a:cubicBezTo>
                  <a:cubicBezTo>
                    <a:pt x="1382083" y="6165091"/>
                    <a:pt x="2552" y="4785560"/>
                    <a:pt x="2552" y="3083821"/>
                  </a:cubicBezTo>
                  <a:cubicBezTo>
                    <a:pt x="2552" y="1382083"/>
                    <a:pt x="1382083" y="2552"/>
                    <a:pt x="3083821" y="2552"/>
                  </a:cubicBezTo>
                  <a:cubicBezTo>
                    <a:pt x="4785560" y="2552"/>
                    <a:pt x="6165091" y="1382083"/>
                    <a:pt x="6165091" y="3083821"/>
                  </a:cubicBezTo>
                  <a:close/>
                </a:path>
              </a:pathLst>
            </a:custGeom>
            <a:solidFill>
              <a:srgbClr val="FFA826"/>
            </a:solidFill>
            <a:ln w="5691" cap="flat">
              <a:noFill/>
              <a:prstDash val="solid"/>
              <a:miter/>
            </a:ln>
          </p:spPr>
          <p:txBody>
            <a:bodyPr rtlCol="0" anchor="ctr"/>
            <a:lstStyle/>
            <a:p>
              <a:endParaRPr lang="en-US"/>
            </a:p>
          </p:txBody>
        </p:sp>
        <p:sp>
          <p:nvSpPr>
            <p:cNvPr id="48" name="Freeform: Shape 532">
              <a:extLst>
                <a:ext uri="{FF2B5EF4-FFF2-40B4-BE49-F238E27FC236}">
                  <a16:creationId xmlns:a16="http://schemas.microsoft.com/office/drawing/2014/main" id="{2F63BF71-9CD1-A71C-FC57-63B41E129A7B}"/>
                </a:ext>
              </a:extLst>
            </p:cNvPr>
            <p:cNvSpPr/>
            <p:nvPr/>
          </p:nvSpPr>
          <p:spPr>
            <a:xfrm>
              <a:off x="13957148" y="10368263"/>
              <a:ext cx="1548869" cy="1548869"/>
            </a:xfrm>
            <a:custGeom>
              <a:avLst/>
              <a:gdLst>
                <a:gd name="connsiteX0" fmla="*/ 1551443 w 1548891"/>
                <a:gd name="connsiteY0" fmla="*/ 776998 h 1548891"/>
                <a:gd name="connsiteX1" fmla="*/ 776998 w 1548891"/>
                <a:gd name="connsiteY1" fmla="*/ 1551444 h 1548891"/>
                <a:gd name="connsiteX2" fmla="*/ 2552 w 1548891"/>
                <a:gd name="connsiteY2" fmla="*/ 776998 h 1548891"/>
                <a:gd name="connsiteX3" fmla="*/ 776998 w 1548891"/>
                <a:gd name="connsiteY3" fmla="*/ 2552 h 1548891"/>
                <a:gd name="connsiteX4" fmla="*/ 1551443 w 1548891"/>
                <a:gd name="connsiteY4" fmla="*/ 776998 h 1548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8891" h="1548891">
                  <a:moveTo>
                    <a:pt x="1551443" y="776998"/>
                  </a:moveTo>
                  <a:cubicBezTo>
                    <a:pt x="1551443" y="1204712"/>
                    <a:pt x="1204713" y="1551444"/>
                    <a:pt x="776998" y="1551444"/>
                  </a:cubicBezTo>
                  <a:cubicBezTo>
                    <a:pt x="349282" y="1551444"/>
                    <a:pt x="2552" y="1204712"/>
                    <a:pt x="2552" y="776998"/>
                  </a:cubicBezTo>
                  <a:cubicBezTo>
                    <a:pt x="2552" y="349283"/>
                    <a:pt x="349282" y="2552"/>
                    <a:pt x="776998" y="2552"/>
                  </a:cubicBezTo>
                  <a:cubicBezTo>
                    <a:pt x="1204713" y="2552"/>
                    <a:pt x="1551443" y="349283"/>
                    <a:pt x="1551443" y="776998"/>
                  </a:cubicBezTo>
                  <a:close/>
                </a:path>
              </a:pathLst>
            </a:custGeom>
            <a:solidFill>
              <a:srgbClr val="385085"/>
            </a:solidFill>
            <a:ln w="5691" cap="flat">
              <a:noFill/>
              <a:prstDash val="solid"/>
              <a:miter/>
            </a:ln>
          </p:spPr>
          <p:txBody>
            <a:bodyPr rtlCol="0" anchor="ctr"/>
            <a:lstStyle/>
            <a:p>
              <a:endParaRPr lang="en-US" sz="2800"/>
            </a:p>
          </p:txBody>
        </p:sp>
        <p:sp>
          <p:nvSpPr>
            <p:cNvPr id="49" name="Freeform: Shape 533">
              <a:extLst>
                <a:ext uri="{FF2B5EF4-FFF2-40B4-BE49-F238E27FC236}">
                  <a16:creationId xmlns:a16="http://schemas.microsoft.com/office/drawing/2014/main" id="{E0D98640-677D-9B43-13E8-4116B492D295}"/>
                </a:ext>
              </a:extLst>
            </p:cNvPr>
            <p:cNvSpPr/>
            <p:nvPr/>
          </p:nvSpPr>
          <p:spPr>
            <a:xfrm>
              <a:off x="13522952" y="7896278"/>
              <a:ext cx="1548869" cy="1548869"/>
            </a:xfrm>
            <a:custGeom>
              <a:avLst/>
              <a:gdLst>
                <a:gd name="connsiteX0" fmla="*/ 1551443 w 1548891"/>
                <a:gd name="connsiteY0" fmla="*/ 776998 h 1548891"/>
                <a:gd name="connsiteX1" fmla="*/ 776998 w 1548891"/>
                <a:gd name="connsiteY1" fmla="*/ 1551444 h 1548891"/>
                <a:gd name="connsiteX2" fmla="*/ 2552 w 1548891"/>
                <a:gd name="connsiteY2" fmla="*/ 776998 h 1548891"/>
                <a:gd name="connsiteX3" fmla="*/ 776998 w 1548891"/>
                <a:gd name="connsiteY3" fmla="*/ 2552 h 1548891"/>
                <a:gd name="connsiteX4" fmla="*/ 1551443 w 1548891"/>
                <a:gd name="connsiteY4" fmla="*/ 776998 h 1548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8891" h="1548891">
                  <a:moveTo>
                    <a:pt x="1551443" y="776998"/>
                  </a:moveTo>
                  <a:cubicBezTo>
                    <a:pt x="1551443" y="1204712"/>
                    <a:pt x="1204713" y="1551444"/>
                    <a:pt x="776998" y="1551444"/>
                  </a:cubicBezTo>
                  <a:cubicBezTo>
                    <a:pt x="349282" y="1551444"/>
                    <a:pt x="2552" y="1204712"/>
                    <a:pt x="2552" y="776998"/>
                  </a:cubicBezTo>
                  <a:cubicBezTo>
                    <a:pt x="2552" y="349283"/>
                    <a:pt x="349282" y="2552"/>
                    <a:pt x="776998" y="2552"/>
                  </a:cubicBezTo>
                  <a:cubicBezTo>
                    <a:pt x="1204713" y="2552"/>
                    <a:pt x="1551443" y="349283"/>
                    <a:pt x="1551443" y="776998"/>
                  </a:cubicBezTo>
                  <a:close/>
                </a:path>
              </a:pathLst>
            </a:custGeom>
            <a:solidFill>
              <a:srgbClr val="385085"/>
            </a:solidFill>
            <a:ln w="5691" cap="flat">
              <a:noFill/>
              <a:prstDash val="solid"/>
              <a:miter/>
            </a:ln>
          </p:spPr>
          <p:txBody>
            <a:bodyPr rtlCol="0" anchor="ctr"/>
            <a:lstStyle/>
            <a:p>
              <a:endParaRPr lang="en-US" sz="2800"/>
            </a:p>
          </p:txBody>
        </p:sp>
        <p:sp>
          <p:nvSpPr>
            <p:cNvPr id="50" name="Freeform: Shape 534">
              <a:extLst>
                <a:ext uri="{FF2B5EF4-FFF2-40B4-BE49-F238E27FC236}">
                  <a16:creationId xmlns:a16="http://schemas.microsoft.com/office/drawing/2014/main" id="{20E72B57-3903-F929-DE46-2828385FFAE3}"/>
                </a:ext>
              </a:extLst>
            </p:cNvPr>
            <p:cNvSpPr/>
            <p:nvPr/>
          </p:nvSpPr>
          <p:spPr>
            <a:xfrm>
              <a:off x="12801077" y="5598543"/>
              <a:ext cx="1548869" cy="1548869"/>
            </a:xfrm>
            <a:custGeom>
              <a:avLst/>
              <a:gdLst>
                <a:gd name="connsiteX0" fmla="*/ 1551443 w 1548891"/>
                <a:gd name="connsiteY0" fmla="*/ 776998 h 1548891"/>
                <a:gd name="connsiteX1" fmla="*/ 776998 w 1548891"/>
                <a:gd name="connsiteY1" fmla="*/ 1551444 h 1548891"/>
                <a:gd name="connsiteX2" fmla="*/ 2552 w 1548891"/>
                <a:gd name="connsiteY2" fmla="*/ 776998 h 1548891"/>
                <a:gd name="connsiteX3" fmla="*/ 776998 w 1548891"/>
                <a:gd name="connsiteY3" fmla="*/ 2552 h 1548891"/>
                <a:gd name="connsiteX4" fmla="*/ 1551443 w 1548891"/>
                <a:gd name="connsiteY4" fmla="*/ 776998 h 1548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8891" h="1548891">
                  <a:moveTo>
                    <a:pt x="1551443" y="776998"/>
                  </a:moveTo>
                  <a:cubicBezTo>
                    <a:pt x="1551443" y="1204712"/>
                    <a:pt x="1204713" y="1551444"/>
                    <a:pt x="776998" y="1551444"/>
                  </a:cubicBezTo>
                  <a:cubicBezTo>
                    <a:pt x="349282" y="1551444"/>
                    <a:pt x="2552" y="1204712"/>
                    <a:pt x="2552" y="776998"/>
                  </a:cubicBezTo>
                  <a:cubicBezTo>
                    <a:pt x="2552" y="349283"/>
                    <a:pt x="349282" y="2552"/>
                    <a:pt x="776998" y="2552"/>
                  </a:cubicBezTo>
                  <a:cubicBezTo>
                    <a:pt x="1204713" y="2552"/>
                    <a:pt x="1551443" y="349283"/>
                    <a:pt x="1551443" y="776998"/>
                  </a:cubicBezTo>
                  <a:close/>
                </a:path>
              </a:pathLst>
            </a:custGeom>
            <a:solidFill>
              <a:srgbClr val="385085"/>
            </a:solidFill>
            <a:ln w="5691" cap="flat">
              <a:noFill/>
              <a:prstDash val="solid"/>
              <a:miter/>
            </a:ln>
          </p:spPr>
          <p:txBody>
            <a:bodyPr rtlCol="0" anchor="ctr"/>
            <a:lstStyle/>
            <a:p>
              <a:endParaRPr lang="en-US" sz="2800"/>
            </a:p>
          </p:txBody>
        </p:sp>
        <p:sp>
          <p:nvSpPr>
            <p:cNvPr id="51" name="Freeform: Shape 535">
              <a:extLst>
                <a:ext uri="{FF2B5EF4-FFF2-40B4-BE49-F238E27FC236}">
                  <a16:creationId xmlns:a16="http://schemas.microsoft.com/office/drawing/2014/main" id="{86EC9762-0A76-ED71-E09E-39EF89C422C4}"/>
                </a:ext>
              </a:extLst>
            </p:cNvPr>
            <p:cNvSpPr/>
            <p:nvPr/>
          </p:nvSpPr>
          <p:spPr>
            <a:xfrm>
              <a:off x="11625930" y="3570721"/>
              <a:ext cx="1548869" cy="1548869"/>
            </a:xfrm>
            <a:custGeom>
              <a:avLst/>
              <a:gdLst>
                <a:gd name="connsiteX0" fmla="*/ 1551444 w 1548891"/>
                <a:gd name="connsiteY0" fmla="*/ 776998 h 1548891"/>
                <a:gd name="connsiteX1" fmla="*/ 776998 w 1548891"/>
                <a:gd name="connsiteY1" fmla="*/ 1551444 h 1548891"/>
                <a:gd name="connsiteX2" fmla="*/ 2552 w 1548891"/>
                <a:gd name="connsiteY2" fmla="*/ 776998 h 1548891"/>
                <a:gd name="connsiteX3" fmla="*/ 776998 w 1548891"/>
                <a:gd name="connsiteY3" fmla="*/ 2552 h 1548891"/>
                <a:gd name="connsiteX4" fmla="*/ 1551444 w 1548891"/>
                <a:gd name="connsiteY4" fmla="*/ 776998 h 1548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8891" h="1548891">
                  <a:moveTo>
                    <a:pt x="1551444" y="776998"/>
                  </a:moveTo>
                  <a:cubicBezTo>
                    <a:pt x="1551444" y="1204712"/>
                    <a:pt x="1204714" y="1551444"/>
                    <a:pt x="776998" y="1551444"/>
                  </a:cubicBezTo>
                  <a:cubicBezTo>
                    <a:pt x="349284" y="1551444"/>
                    <a:pt x="2552" y="1204712"/>
                    <a:pt x="2552" y="776998"/>
                  </a:cubicBezTo>
                  <a:cubicBezTo>
                    <a:pt x="2552" y="349283"/>
                    <a:pt x="349284" y="2552"/>
                    <a:pt x="776998" y="2552"/>
                  </a:cubicBezTo>
                  <a:cubicBezTo>
                    <a:pt x="1204714" y="2552"/>
                    <a:pt x="1551444" y="349283"/>
                    <a:pt x="1551444" y="776998"/>
                  </a:cubicBezTo>
                  <a:close/>
                </a:path>
              </a:pathLst>
            </a:custGeom>
            <a:solidFill>
              <a:srgbClr val="385085"/>
            </a:solidFill>
            <a:ln w="5691" cap="flat">
              <a:noFill/>
              <a:prstDash val="solid"/>
              <a:miter/>
            </a:ln>
          </p:spPr>
          <p:txBody>
            <a:bodyPr rtlCol="0" anchor="ctr"/>
            <a:lstStyle/>
            <a:p>
              <a:endParaRPr lang="en-US" sz="2800"/>
            </a:p>
          </p:txBody>
        </p:sp>
        <p:sp>
          <p:nvSpPr>
            <p:cNvPr id="52" name="Freeform: Shape 536">
              <a:extLst>
                <a:ext uri="{FF2B5EF4-FFF2-40B4-BE49-F238E27FC236}">
                  <a16:creationId xmlns:a16="http://schemas.microsoft.com/office/drawing/2014/main" id="{579D8A40-8599-F285-4D8D-0570E10B3FF7}"/>
                </a:ext>
              </a:extLst>
            </p:cNvPr>
            <p:cNvSpPr/>
            <p:nvPr/>
          </p:nvSpPr>
          <p:spPr>
            <a:xfrm>
              <a:off x="9628969" y="2050893"/>
              <a:ext cx="1548869" cy="1548869"/>
            </a:xfrm>
            <a:custGeom>
              <a:avLst/>
              <a:gdLst>
                <a:gd name="connsiteX0" fmla="*/ 1551444 w 1548891"/>
                <a:gd name="connsiteY0" fmla="*/ 776998 h 1548891"/>
                <a:gd name="connsiteX1" fmla="*/ 776998 w 1548891"/>
                <a:gd name="connsiteY1" fmla="*/ 1551444 h 1548891"/>
                <a:gd name="connsiteX2" fmla="*/ 2552 w 1548891"/>
                <a:gd name="connsiteY2" fmla="*/ 776998 h 1548891"/>
                <a:gd name="connsiteX3" fmla="*/ 776998 w 1548891"/>
                <a:gd name="connsiteY3" fmla="*/ 2552 h 1548891"/>
                <a:gd name="connsiteX4" fmla="*/ 1551444 w 1548891"/>
                <a:gd name="connsiteY4" fmla="*/ 776998 h 15488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8891" h="1548891">
                  <a:moveTo>
                    <a:pt x="1551444" y="776998"/>
                  </a:moveTo>
                  <a:cubicBezTo>
                    <a:pt x="1551444" y="1204712"/>
                    <a:pt x="1204712" y="1551444"/>
                    <a:pt x="776998" y="1551444"/>
                  </a:cubicBezTo>
                  <a:cubicBezTo>
                    <a:pt x="349283" y="1551444"/>
                    <a:pt x="2552" y="1204712"/>
                    <a:pt x="2552" y="776998"/>
                  </a:cubicBezTo>
                  <a:cubicBezTo>
                    <a:pt x="2552" y="349283"/>
                    <a:pt x="349283" y="2552"/>
                    <a:pt x="776998" y="2552"/>
                  </a:cubicBezTo>
                  <a:cubicBezTo>
                    <a:pt x="1204712" y="2552"/>
                    <a:pt x="1551444" y="349283"/>
                    <a:pt x="1551444" y="776998"/>
                  </a:cubicBezTo>
                  <a:close/>
                </a:path>
              </a:pathLst>
            </a:custGeom>
            <a:solidFill>
              <a:srgbClr val="385085"/>
            </a:solidFill>
            <a:ln w="5691" cap="flat">
              <a:noFill/>
              <a:prstDash val="solid"/>
              <a:miter/>
            </a:ln>
          </p:spPr>
          <p:txBody>
            <a:bodyPr rtlCol="0" anchor="ctr"/>
            <a:lstStyle/>
            <a:p>
              <a:endParaRPr lang="en-US"/>
            </a:p>
          </p:txBody>
        </p:sp>
        <p:sp>
          <p:nvSpPr>
            <p:cNvPr id="53" name="Freeform: Shape 537">
              <a:extLst>
                <a:ext uri="{FF2B5EF4-FFF2-40B4-BE49-F238E27FC236}">
                  <a16:creationId xmlns:a16="http://schemas.microsoft.com/office/drawing/2014/main" id="{C0ADAB10-536C-3772-4631-2B4C78402202}"/>
                </a:ext>
              </a:extLst>
            </p:cNvPr>
            <p:cNvSpPr/>
            <p:nvPr/>
          </p:nvSpPr>
          <p:spPr>
            <a:xfrm>
              <a:off x="9628970" y="1427244"/>
              <a:ext cx="2146777" cy="1839283"/>
            </a:xfrm>
            <a:custGeom>
              <a:avLst/>
              <a:gdLst>
                <a:gd name="connsiteX0" fmla="*/ 2552 w 2146809"/>
                <a:gd name="connsiteY0" fmla="*/ 1400654 h 1839308"/>
                <a:gd name="connsiteX1" fmla="*/ 35523 w 2146809"/>
                <a:gd name="connsiteY1" fmla="*/ 2552 h 1839308"/>
                <a:gd name="connsiteX2" fmla="*/ 2149190 w 2146809"/>
                <a:gd name="connsiteY2" fmla="*/ 706614 h 1839308"/>
                <a:gd name="connsiteX3" fmla="*/ 1416257 w 2146809"/>
                <a:gd name="connsiteY3" fmla="*/ 1837932 h 1839308"/>
              </a:gdLst>
              <a:ahLst/>
              <a:cxnLst>
                <a:cxn ang="0">
                  <a:pos x="connsiteX0" y="connsiteY0"/>
                </a:cxn>
                <a:cxn ang="0">
                  <a:pos x="connsiteX1" y="connsiteY1"/>
                </a:cxn>
                <a:cxn ang="0">
                  <a:pos x="connsiteX2" y="connsiteY2"/>
                </a:cxn>
                <a:cxn ang="0">
                  <a:pos x="connsiteX3" y="connsiteY3"/>
                </a:cxn>
              </a:cxnLst>
              <a:rect l="l" t="t" r="r" b="b"/>
              <a:pathLst>
                <a:path w="2146809" h="1839308">
                  <a:moveTo>
                    <a:pt x="2552" y="1400654"/>
                  </a:moveTo>
                  <a:lnTo>
                    <a:pt x="35523" y="2552"/>
                  </a:lnTo>
                  <a:lnTo>
                    <a:pt x="2149190" y="706614"/>
                  </a:lnTo>
                  <a:lnTo>
                    <a:pt x="1416257" y="1837932"/>
                  </a:lnTo>
                  <a:close/>
                </a:path>
              </a:pathLst>
            </a:custGeom>
            <a:solidFill>
              <a:srgbClr val="385085"/>
            </a:solidFill>
            <a:ln w="5691" cap="flat">
              <a:noFill/>
              <a:prstDash val="solid"/>
              <a:miter/>
            </a:ln>
          </p:spPr>
          <p:txBody>
            <a:bodyPr rtlCol="0" anchor="ctr"/>
            <a:lstStyle/>
            <a:p>
              <a:endParaRPr lang="en-US"/>
            </a:p>
          </p:txBody>
        </p:sp>
        <p:sp>
          <p:nvSpPr>
            <p:cNvPr id="54" name="Freeform: Shape 538">
              <a:extLst>
                <a:ext uri="{FF2B5EF4-FFF2-40B4-BE49-F238E27FC236}">
                  <a16:creationId xmlns:a16="http://schemas.microsoft.com/office/drawing/2014/main" id="{CA1A52F6-AE3B-D14D-953D-66A66823E65B}"/>
                </a:ext>
              </a:extLst>
            </p:cNvPr>
            <p:cNvSpPr/>
            <p:nvPr/>
          </p:nvSpPr>
          <p:spPr>
            <a:xfrm>
              <a:off x="9661939" y="293551"/>
              <a:ext cx="2328999" cy="2328999"/>
            </a:xfrm>
            <a:custGeom>
              <a:avLst/>
              <a:gdLst>
                <a:gd name="connsiteX0" fmla="*/ 2330787 w 2329031"/>
                <a:gd name="connsiteY0" fmla="*/ 1166669 h 2329032"/>
                <a:gd name="connsiteX1" fmla="*/ 1166669 w 2329031"/>
                <a:gd name="connsiteY1" fmla="*/ 2330787 h 2329032"/>
                <a:gd name="connsiteX2" fmla="*/ 2552 w 2329031"/>
                <a:gd name="connsiteY2" fmla="*/ 1166669 h 2329032"/>
                <a:gd name="connsiteX3" fmla="*/ 1166669 w 2329031"/>
                <a:gd name="connsiteY3" fmla="*/ 2552 h 2329032"/>
                <a:gd name="connsiteX4" fmla="*/ 2330787 w 2329031"/>
                <a:gd name="connsiteY4" fmla="*/ 1166669 h 232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031" h="2329032">
                  <a:moveTo>
                    <a:pt x="2330787" y="1166669"/>
                  </a:moveTo>
                  <a:cubicBezTo>
                    <a:pt x="2330787" y="1809594"/>
                    <a:pt x="1809594" y="2330787"/>
                    <a:pt x="1166669" y="2330787"/>
                  </a:cubicBezTo>
                  <a:cubicBezTo>
                    <a:pt x="523745" y="2330787"/>
                    <a:pt x="2552" y="1809594"/>
                    <a:pt x="2552" y="1166669"/>
                  </a:cubicBezTo>
                  <a:cubicBezTo>
                    <a:pt x="2552" y="523745"/>
                    <a:pt x="523745" y="2552"/>
                    <a:pt x="1166669" y="2552"/>
                  </a:cubicBezTo>
                  <a:cubicBezTo>
                    <a:pt x="1809594" y="2552"/>
                    <a:pt x="2330787" y="523745"/>
                    <a:pt x="2330787" y="1166669"/>
                  </a:cubicBezTo>
                  <a:close/>
                </a:path>
              </a:pathLst>
            </a:custGeom>
            <a:solidFill>
              <a:srgbClr val="419CCC"/>
            </a:solidFill>
            <a:ln w="5691" cap="flat">
              <a:noFill/>
              <a:prstDash val="solid"/>
              <a:miter/>
            </a:ln>
          </p:spPr>
          <p:txBody>
            <a:bodyPr rtlCol="0" anchor="ctr"/>
            <a:lstStyle/>
            <a:p>
              <a:endParaRPr lang="en-US"/>
            </a:p>
          </p:txBody>
        </p:sp>
        <p:grpSp>
          <p:nvGrpSpPr>
            <p:cNvPr id="155" name="Group 154">
              <a:extLst>
                <a:ext uri="{FF2B5EF4-FFF2-40B4-BE49-F238E27FC236}">
                  <a16:creationId xmlns:a16="http://schemas.microsoft.com/office/drawing/2014/main" id="{F50A6ADE-649A-F432-85C1-E895963E3468}"/>
                </a:ext>
              </a:extLst>
            </p:cNvPr>
            <p:cNvGrpSpPr/>
            <p:nvPr/>
          </p:nvGrpSpPr>
          <p:grpSpPr>
            <a:xfrm>
              <a:off x="10463640" y="959668"/>
              <a:ext cx="728879" cy="999876"/>
              <a:chOff x="10463640" y="959668"/>
              <a:chExt cx="728879" cy="999876"/>
            </a:xfrm>
          </p:grpSpPr>
          <p:sp>
            <p:nvSpPr>
              <p:cNvPr id="55" name="Freeform: Shape 539">
                <a:extLst>
                  <a:ext uri="{FF2B5EF4-FFF2-40B4-BE49-F238E27FC236}">
                    <a16:creationId xmlns:a16="http://schemas.microsoft.com/office/drawing/2014/main" id="{4EFC889A-69B0-71C8-9C93-F99CFADECD6D}"/>
                  </a:ext>
                </a:extLst>
              </p:cNvPr>
              <p:cNvSpPr/>
              <p:nvPr/>
            </p:nvSpPr>
            <p:spPr>
              <a:xfrm>
                <a:off x="10463640" y="959668"/>
                <a:ext cx="728879" cy="728879"/>
              </a:xfrm>
              <a:custGeom>
                <a:avLst/>
                <a:gdLst>
                  <a:gd name="connsiteX0" fmla="*/ 246911 w 728890"/>
                  <a:gd name="connsiteY0" fmla="*/ 725587 h 728890"/>
                  <a:gd name="connsiteX1" fmla="*/ 236320 w 728890"/>
                  <a:gd name="connsiteY1" fmla="*/ 721203 h 728890"/>
                  <a:gd name="connsiteX2" fmla="*/ 8656 w 728890"/>
                  <a:gd name="connsiteY2" fmla="*/ 493595 h 728890"/>
                  <a:gd name="connsiteX3" fmla="*/ 4271 w 728890"/>
                  <a:gd name="connsiteY3" fmla="*/ 483004 h 728890"/>
                  <a:gd name="connsiteX4" fmla="*/ 8656 w 728890"/>
                  <a:gd name="connsiteY4" fmla="*/ 472412 h 728890"/>
                  <a:gd name="connsiteX5" fmla="*/ 472412 w 728890"/>
                  <a:gd name="connsiteY5" fmla="*/ 8656 h 728890"/>
                  <a:gd name="connsiteX6" fmla="*/ 483003 w 728890"/>
                  <a:gd name="connsiteY6" fmla="*/ 4271 h 728890"/>
                  <a:gd name="connsiteX7" fmla="*/ 493595 w 728890"/>
                  <a:gd name="connsiteY7" fmla="*/ 8656 h 728890"/>
                  <a:gd name="connsiteX8" fmla="*/ 721260 w 728890"/>
                  <a:gd name="connsiteY8" fmla="*/ 236320 h 728890"/>
                  <a:gd name="connsiteX9" fmla="*/ 721260 w 728890"/>
                  <a:gd name="connsiteY9" fmla="*/ 257503 h 728890"/>
                  <a:gd name="connsiteX10" fmla="*/ 257503 w 728890"/>
                  <a:gd name="connsiteY10" fmla="*/ 721203 h 728890"/>
                  <a:gd name="connsiteX11" fmla="*/ 246911 w 728890"/>
                  <a:gd name="connsiteY11" fmla="*/ 725587 h 728890"/>
                  <a:gd name="connsiteX12" fmla="*/ 40487 w 728890"/>
                  <a:gd name="connsiteY12" fmla="*/ 482947 h 728890"/>
                  <a:gd name="connsiteX13" fmla="*/ 246968 w 728890"/>
                  <a:gd name="connsiteY13" fmla="*/ 689371 h 728890"/>
                  <a:gd name="connsiteX14" fmla="*/ 689541 w 728890"/>
                  <a:gd name="connsiteY14" fmla="*/ 246855 h 728890"/>
                  <a:gd name="connsiteX15" fmla="*/ 483117 w 728890"/>
                  <a:gd name="connsiteY15" fmla="*/ 40431 h 728890"/>
                  <a:gd name="connsiteX16" fmla="*/ 40487 w 728890"/>
                  <a:gd name="connsiteY16" fmla="*/ 482947 h 728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8890" h="728890">
                    <a:moveTo>
                      <a:pt x="246911" y="725587"/>
                    </a:moveTo>
                    <a:cubicBezTo>
                      <a:pt x="242982" y="725587"/>
                      <a:pt x="239110" y="723993"/>
                      <a:pt x="236320" y="721203"/>
                    </a:cubicBezTo>
                    <a:lnTo>
                      <a:pt x="8656" y="493595"/>
                    </a:lnTo>
                    <a:cubicBezTo>
                      <a:pt x="5865" y="490862"/>
                      <a:pt x="4271" y="486990"/>
                      <a:pt x="4271" y="483004"/>
                    </a:cubicBezTo>
                    <a:cubicBezTo>
                      <a:pt x="4271" y="478961"/>
                      <a:pt x="5865" y="475202"/>
                      <a:pt x="8656" y="472412"/>
                    </a:cubicBezTo>
                    <a:lnTo>
                      <a:pt x="472412" y="8656"/>
                    </a:lnTo>
                    <a:cubicBezTo>
                      <a:pt x="475259" y="5865"/>
                      <a:pt x="479018" y="4271"/>
                      <a:pt x="483003" y="4271"/>
                    </a:cubicBezTo>
                    <a:cubicBezTo>
                      <a:pt x="486990" y="4271"/>
                      <a:pt x="490805" y="5865"/>
                      <a:pt x="493595" y="8656"/>
                    </a:cubicBezTo>
                    <a:lnTo>
                      <a:pt x="721260" y="236320"/>
                    </a:lnTo>
                    <a:cubicBezTo>
                      <a:pt x="727068" y="242128"/>
                      <a:pt x="727068" y="251638"/>
                      <a:pt x="721260" y="257503"/>
                    </a:cubicBezTo>
                    <a:lnTo>
                      <a:pt x="257503" y="721203"/>
                    </a:lnTo>
                    <a:cubicBezTo>
                      <a:pt x="254713" y="723936"/>
                      <a:pt x="250840" y="725587"/>
                      <a:pt x="246911" y="725587"/>
                    </a:cubicBezTo>
                    <a:close/>
                    <a:moveTo>
                      <a:pt x="40487" y="482947"/>
                    </a:moveTo>
                    <a:lnTo>
                      <a:pt x="246968" y="689371"/>
                    </a:lnTo>
                    <a:lnTo>
                      <a:pt x="689541" y="246855"/>
                    </a:lnTo>
                    <a:lnTo>
                      <a:pt x="483117" y="40431"/>
                    </a:lnTo>
                    <a:lnTo>
                      <a:pt x="40487" y="482947"/>
                    </a:lnTo>
                    <a:close/>
                  </a:path>
                </a:pathLst>
              </a:custGeom>
              <a:solidFill>
                <a:schemeClr val="bg1"/>
              </a:solidFill>
              <a:ln w="9525" cap="flat">
                <a:noFill/>
                <a:prstDash val="solid"/>
                <a:miter/>
              </a:ln>
            </p:spPr>
            <p:txBody>
              <a:bodyPr rtlCol="0" anchor="ctr"/>
              <a:lstStyle/>
              <a:p>
                <a:endParaRPr lang="en-US"/>
              </a:p>
            </p:txBody>
          </p:sp>
          <p:sp>
            <p:nvSpPr>
              <p:cNvPr id="56" name="Freeform: Shape 540">
                <a:extLst>
                  <a:ext uri="{FF2B5EF4-FFF2-40B4-BE49-F238E27FC236}">
                    <a16:creationId xmlns:a16="http://schemas.microsoft.com/office/drawing/2014/main" id="{7589B630-DDC9-92B4-BA9C-B60BEBF7AAFF}"/>
                  </a:ext>
                </a:extLst>
              </p:cNvPr>
              <p:cNvSpPr/>
              <p:nvPr/>
            </p:nvSpPr>
            <p:spPr>
              <a:xfrm>
                <a:off x="10480951" y="1335782"/>
                <a:ext cx="706102" cy="489716"/>
              </a:xfrm>
              <a:custGeom>
                <a:avLst/>
                <a:gdLst>
                  <a:gd name="connsiteX0" fmla="*/ 235636 w 706112"/>
                  <a:gd name="connsiteY0" fmla="*/ 486705 h 489723"/>
                  <a:gd name="connsiteX1" fmla="*/ 225044 w 706112"/>
                  <a:gd name="connsiteY1" fmla="*/ 482320 h 489723"/>
                  <a:gd name="connsiteX2" fmla="*/ 8655 w 706112"/>
                  <a:gd name="connsiteY2" fmla="*/ 265931 h 489723"/>
                  <a:gd name="connsiteX3" fmla="*/ 4271 w 706112"/>
                  <a:gd name="connsiteY3" fmla="*/ 255339 h 489723"/>
                  <a:gd name="connsiteX4" fmla="*/ 8655 w 706112"/>
                  <a:gd name="connsiteY4" fmla="*/ 244748 h 489723"/>
                  <a:gd name="connsiteX5" fmla="*/ 19247 w 706112"/>
                  <a:gd name="connsiteY5" fmla="*/ 240363 h 489723"/>
                  <a:gd name="connsiteX6" fmla="*/ 29839 w 706112"/>
                  <a:gd name="connsiteY6" fmla="*/ 244748 h 489723"/>
                  <a:gd name="connsiteX7" fmla="*/ 235580 w 706112"/>
                  <a:gd name="connsiteY7" fmla="*/ 450545 h 489723"/>
                  <a:gd name="connsiteX8" fmla="*/ 677526 w 706112"/>
                  <a:gd name="connsiteY8" fmla="*/ 8656 h 489723"/>
                  <a:gd name="connsiteX9" fmla="*/ 688118 w 706112"/>
                  <a:gd name="connsiteY9" fmla="*/ 4271 h 489723"/>
                  <a:gd name="connsiteX10" fmla="*/ 698709 w 706112"/>
                  <a:gd name="connsiteY10" fmla="*/ 8656 h 489723"/>
                  <a:gd name="connsiteX11" fmla="*/ 703094 w 706112"/>
                  <a:gd name="connsiteY11" fmla="*/ 19247 h 489723"/>
                  <a:gd name="connsiteX12" fmla="*/ 698709 w 706112"/>
                  <a:gd name="connsiteY12" fmla="*/ 29839 h 489723"/>
                  <a:gd name="connsiteX13" fmla="*/ 246228 w 706112"/>
                  <a:gd name="connsiteY13" fmla="*/ 482320 h 489723"/>
                  <a:gd name="connsiteX14" fmla="*/ 235636 w 706112"/>
                  <a:gd name="connsiteY14" fmla="*/ 486705 h 489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6112" h="489723">
                    <a:moveTo>
                      <a:pt x="235636" y="486705"/>
                    </a:moveTo>
                    <a:cubicBezTo>
                      <a:pt x="231593" y="486705"/>
                      <a:pt x="227834" y="485168"/>
                      <a:pt x="225044" y="482320"/>
                    </a:cubicBezTo>
                    <a:lnTo>
                      <a:pt x="8655" y="265931"/>
                    </a:lnTo>
                    <a:cubicBezTo>
                      <a:pt x="5808" y="263084"/>
                      <a:pt x="4271" y="259382"/>
                      <a:pt x="4271" y="255339"/>
                    </a:cubicBezTo>
                    <a:cubicBezTo>
                      <a:pt x="4271" y="251353"/>
                      <a:pt x="5808" y="247595"/>
                      <a:pt x="8655" y="244748"/>
                    </a:cubicBezTo>
                    <a:cubicBezTo>
                      <a:pt x="11502" y="241900"/>
                      <a:pt x="15261" y="240363"/>
                      <a:pt x="19247" y="240363"/>
                    </a:cubicBezTo>
                    <a:cubicBezTo>
                      <a:pt x="23233" y="240363"/>
                      <a:pt x="26992" y="241900"/>
                      <a:pt x="29839" y="244748"/>
                    </a:cubicBezTo>
                    <a:lnTo>
                      <a:pt x="235580" y="450545"/>
                    </a:lnTo>
                    <a:lnTo>
                      <a:pt x="677526" y="8656"/>
                    </a:lnTo>
                    <a:cubicBezTo>
                      <a:pt x="680373" y="5808"/>
                      <a:pt x="684131" y="4271"/>
                      <a:pt x="688118" y="4271"/>
                    </a:cubicBezTo>
                    <a:cubicBezTo>
                      <a:pt x="692104" y="4271"/>
                      <a:pt x="695862" y="5808"/>
                      <a:pt x="698709" y="8656"/>
                    </a:cubicBezTo>
                    <a:cubicBezTo>
                      <a:pt x="701557" y="11503"/>
                      <a:pt x="703094" y="15261"/>
                      <a:pt x="703094" y="19247"/>
                    </a:cubicBezTo>
                    <a:cubicBezTo>
                      <a:pt x="703094" y="23233"/>
                      <a:pt x="701557" y="26992"/>
                      <a:pt x="698709" y="29839"/>
                    </a:cubicBezTo>
                    <a:lnTo>
                      <a:pt x="246228" y="482320"/>
                    </a:lnTo>
                    <a:cubicBezTo>
                      <a:pt x="243438" y="485111"/>
                      <a:pt x="239565" y="486705"/>
                      <a:pt x="235636" y="486705"/>
                    </a:cubicBezTo>
                    <a:close/>
                  </a:path>
                </a:pathLst>
              </a:custGeom>
              <a:solidFill>
                <a:schemeClr val="bg1"/>
              </a:solidFill>
              <a:ln w="9525" cap="flat">
                <a:noFill/>
                <a:prstDash val="solid"/>
                <a:miter/>
              </a:ln>
            </p:spPr>
            <p:txBody>
              <a:bodyPr rtlCol="0" anchor="ctr"/>
              <a:lstStyle/>
              <a:p>
                <a:endParaRPr lang="en-US"/>
              </a:p>
            </p:txBody>
          </p:sp>
          <p:sp>
            <p:nvSpPr>
              <p:cNvPr id="57" name="Freeform: Shape 541">
                <a:extLst>
                  <a:ext uri="{FF2B5EF4-FFF2-40B4-BE49-F238E27FC236}">
                    <a16:creationId xmlns:a16="http://schemas.microsoft.com/office/drawing/2014/main" id="{15E74440-D3AA-1088-13F8-EF4B88D7A275}"/>
                  </a:ext>
                </a:extLst>
              </p:cNvPr>
              <p:cNvSpPr/>
              <p:nvPr/>
            </p:nvSpPr>
            <p:spPr>
              <a:xfrm>
                <a:off x="10481008" y="1469828"/>
                <a:ext cx="706102" cy="489716"/>
              </a:xfrm>
              <a:custGeom>
                <a:avLst/>
                <a:gdLst>
                  <a:gd name="connsiteX0" fmla="*/ 235580 w 706112"/>
                  <a:gd name="connsiteY0" fmla="*/ 486705 h 489723"/>
                  <a:gd name="connsiteX1" fmla="*/ 224988 w 706112"/>
                  <a:gd name="connsiteY1" fmla="*/ 482320 h 489723"/>
                  <a:gd name="connsiteX2" fmla="*/ 8656 w 706112"/>
                  <a:gd name="connsiteY2" fmla="*/ 265931 h 489723"/>
                  <a:gd name="connsiteX3" fmla="*/ 4271 w 706112"/>
                  <a:gd name="connsiteY3" fmla="*/ 255339 h 489723"/>
                  <a:gd name="connsiteX4" fmla="*/ 8656 w 706112"/>
                  <a:gd name="connsiteY4" fmla="*/ 244748 h 489723"/>
                  <a:gd name="connsiteX5" fmla="*/ 19247 w 706112"/>
                  <a:gd name="connsiteY5" fmla="*/ 240363 h 489723"/>
                  <a:gd name="connsiteX6" fmla="*/ 29840 w 706112"/>
                  <a:gd name="connsiteY6" fmla="*/ 244748 h 489723"/>
                  <a:gd name="connsiteX7" fmla="*/ 235637 w 706112"/>
                  <a:gd name="connsiteY7" fmla="*/ 450545 h 489723"/>
                  <a:gd name="connsiteX8" fmla="*/ 677527 w 706112"/>
                  <a:gd name="connsiteY8" fmla="*/ 8656 h 489723"/>
                  <a:gd name="connsiteX9" fmla="*/ 688118 w 706112"/>
                  <a:gd name="connsiteY9" fmla="*/ 4271 h 489723"/>
                  <a:gd name="connsiteX10" fmla="*/ 698710 w 706112"/>
                  <a:gd name="connsiteY10" fmla="*/ 8656 h 489723"/>
                  <a:gd name="connsiteX11" fmla="*/ 698710 w 706112"/>
                  <a:gd name="connsiteY11" fmla="*/ 29839 h 489723"/>
                  <a:gd name="connsiteX12" fmla="*/ 246229 w 706112"/>
                  <a:gd name="connsiteY12" fmla="*/ 482320 h 489723"/>
                  <a:gd name="connsiteX13" fmla="*/ 235580 w 706112"/>
                  <a:gd name="connsiteY13" fmla="*/ 486705 h 489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06112" h="489723">
                    <a:moveTo>
                      <a:pt x="235580" y="486705"/>
                    </a:moveTo>
                    <a:cubicBezTo>
                      <a:pt x="231594" y="486705"/>
                      <a:pt x="227835" y="485168"/>
                      <a:pt x="224988" y="482320"/>
                    </a:cubicBezTo>
                    <a:lnTo>
                      <a:pt x="8656" y="265931"/>
                    </a:lnTo>
                    <a:cubicBezTo>
                      <a:pt x="5865" y="263084"/>
                      <a:pt x="4271" y="259326"/>
                      <a:pt x="4271" y="255339"/>
                    </a:cubicBezTo>
                    <a:cubicBezTo>
                      <a:pt x="4271" y="251353"/>
                      <a:pt x="5808" y="247595"/>
                      <a:pt x="8656" y="244748"/>
                    </a:cubicBezTo>
                    <a:cubicBezTo>
                      <a:pt x="11503" y="241901"/>
                      <a:pt x="15261" y="240363"/>
                      <a:pt x="19247" y="240363"/>
                    </a:cubicBezTo>
                    <a:cubicBezTo>
                      <a:pt x="23234" y="240363"/>
                      <a:pt x="26992" y="241901"/>
                      <a:pt x="29840" y="244748"/>
                    </a:cubicBezTo>
                    <a:lnTo>
                      <a:pt x="235637" y="450545"/>
                    </a:lnTo>
                    <a:lnTo>
                      <a:pt x="677527" y="8656"/>
                    </a:lnTo>
                    <a:cubicBezTo>
                      <a:pt x="680374" y="5808"/>
                      <a:pt x="684132" y="4271"/>
                      <a:pt x="688118" y="4271"/>
                    </a:cubicBezTo>
                    <a:cubicBezTo>
                      <a:pt x="692104" y="4271"/>
                      <a:pt x="695863" y="5808"/>
                      <a:pt x="698710" y="8656"/>
                    </a:cubicBezTo>
                    <a:cubicBezTo>
                      <a:pt x="704518" y="14521"/>
                      <a:pt x="704575" y="24031"/>
                      <a:pt x="698710" y="29839"/>
                    </a:cubicBezTo>
                    <a:lnTo>
                      <a:pt x="246229" y="482320"/>
                    </a:lnTo>
                    <a:cubicBezTo>
                      <a:pt x="243325" y="485168"/>
                      <a:pt x="239566" y="486705"/>
                      <a:pt x="235580" y="486705"/>
                    </a:cubicBezTo>
                    <a:close/>
                  </a:path>
                </a:pathLst>
              </a:custGeom>
              <a:solidFill>
                <a:schemeClr val="bg1"/>
              </a:solidFill>
              <a:ln w="9525" cap="flat">
                <a:noFill/>
                <a:prstDash val="solid"/>
                <a:miter/>
              </a:ln>
            </p:spPr>
            <p:txBody>
              <a:bodyPr rtlCol="0" anchor="ctr"/>
              <a:lstStyle/>
              <a:p>
                <a:endParaRPr lang="en-US"/>
              </a:p>
            </p:txBody>
          </p:sp>
          <p:sp>
            <p:nvSpPr>
              <p:cNvPr id="58" name="Freeform: Shape 542">
                <a:extLst>
                  <a:ext uri="{FF2B5EF4-FFF2-40B4-BE49-F238E27FC236}">
                    <a16:creationId xmlns:a16="http://schemas.microsoft.com/office/drawing/2014/main" id="{160DC6B4-0517-9E3D-A6BA-B94C72A73DA0}"/>
                  </a:ext>
                </a:extLst>
              </p:cNvPr>
              <p:cNvSpPr/>
              <p:nvPr/>
            </p:nvSpPr>
            <p:spPr>
              <a:xfrm>
                <a:off x="10719033" y="1215061"/>
                <a:ext cx="216386" cy="216386"/>
              </a:xfrm>
              <a:custGeom>
                <a:avLst/>
                <a:gdLst>
                  <a:gd name="connsiteX0" fmla="*/ 122659 w 216389"/>
                  <a:gd name="connsiteY0" fmla="*/ 214738 h 216389"/>
                  <a:gd name="connsiteX1" fmla="*/ 39861 w 216389"/>
                  <a:gd name="connsiteY1" fmla="*/ 179205 h 216389"/>
                  <a:gd name="connsiteX2" fmla="*/ 4271 w 216389"/>
                  <a:gd name="connsiteY2" fmla="*/ 96464 h 216389"/>
                  <a:gd name="connsiteX3" fmla="*/ 30693 w 216389"/>
                  <a:gd name="connsiteY3" fmla="*/ 30579 h 216389"/>
                  <a:gd name="connsiteX4" fmla="*/ 96521 w 216389"/>
                  <a:gd name="connsiteY4" fmla="*/ 4271 h 216389"/>
                  <a:gd name="connsiteX5" fmla="*/ 179318 w 216389"/>
                  <a:gd name="connsiteY5" fmla="*/ 39804 h 216389"/>
                  <a:gd name="connsiteX6" fmla="*/ 214966 w 216389"/>
                  <a:gd name="connsiteY6" fmla="*/ 122545 h 216389"/>
                  <a:gd name="connsiteX7" fmla="*/ 188543 w 216389"/>
                  <a:gd name="connsiteY7" fmla="*/ 188429 h 216389"/>
                  <a:gd name="connsiteX8" fmla="*/ 122659 w 216389"/>
                  <a:gd name="connsiteY8" fmla="*/ 214738 h 216389"/>
                  <a:gd name="connsiteX9" fmla="*/ 96521 w 216389"/>
                  <a:gd name="connsiteY9" fmla="*/ 30636 h 216389"/>
                  <a:gd name="connsiteX10" fmla="*/ 49371 w 216389"/>
                  <a:gd name="connsiteY10" fmla="*/ 49257 h 216389"/>
                  <a:gd name="connsiteX11" fmla="*/ 30693 w 216389"/>
                  <a:gd name="connsiteY11" fmla="*/ 96464 h 216389"/>
                  <a:gd name="connsiteX12" fmla="*/ 58596 w 216389"/>
                  <a:gd name="connsiteY12" fmla="*/ 160527 h 216389"/>
                  <a:gd name="connsiteX13" fmla="*/ 122659 w 216389"/>
                  <a:gd name="connsiteY13" fmla="*/ 188373 h 216389"/>
                  <a:gd name="connsiteX14" fmla="*/ 169865 w 216389"/>
                  <a:gd name="connsiteY14" fmla="*/ 169695 h 216389"/>
                  <a:gd name="connsiteX15" fmla="*/ 188543 w 216389"/>
                  <a:gd name="connsiteY15" fmla="*/ 122545 h 216389"/>
                  <a:gd name="connsiteX16" fmla="*/ 160640 w 216389"/>
                  <a:gd name="connsiteY16" fmla="*/ 58482 h 216389"/>
                  <a:gd name="connsiteX17" fmla="*/ 96521 w 216389"/>
                  <a:gd name="connsiteY17" fmla="*/ 30636 h 216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6389" h="216389">
                    <a:moveTo>
                      <a:pt x="122659" y="214738"/>
                    </a:moveTo>
                    <a:cubicBezTo>
                      <a:pt x="92649" y="214738"/>
                      <a:pt x="62468" y="201811"/>
                      <a:pt x="39861" y="179205"/>
                    </a:cubicBezTo>
                    <a:cubicBezTo>
                      <a:pt x="17254" y="156598"/>
                      <a:pt x="4271" y="126417"/>
                      <a:pt x="4271" y="96464"/>
                    </a:cubicBezTo>
                    <a:cubicBezTo>
                      <a:pt x="4271" y="71067"/>
                      <a:pt x="13667" y="47663"/>
                      <a:pt x="30693" y="30579"/>
                    </a:cubicBezTo>
                    <a:cubicBezTo>
                      <a:pt x="47663" y="13610"/>
                      <a:pt x="71010" y="4271"/>
                      <a:pt x="96521" y="4271"/>
                    </a:cubicBezTo>
                    <a:cubicBezTo>
                      <a:pt x="126531" y="4271"/>
                      <a:pt x="156712" y="17197"/>
                      <a:pt x="179318" y="39804"/>
                    </a:cubicBezTo>
                    <a:cubicBezTo>
                      <a:pt x="201982" y="62468"/>
                      <a:pt x="214966" y="92649"/>
                      <a:pt x="214966" y="122545"/>
                    </a:cubicBezTo>
                    <a:cubicBezTo>
                      <a:pt x="214966" y="147999"/>
                      <a:pt x="205570" y="171403"/>
                      <a:pt x="188543" y="188429"/>
                    </a:cubicBezTo>
                    <a:cubicBezTo>
                      <a:pt x="171517" y="205399"/>
                      <a:pt x="148170" y="214738"/>
                      <a:pt x="122659" y="214738"/>
                    </a:cubicBezTo>
                    <a:close/>
                    <a:moveTo>
                      <a:pt x="96521" y="30636"/>
                    </a:moveTo>
                    <a:cubicBezTo>
                      <a:pt x="78128" y="30636"/>
                      <a:pt x="61386" y="37242"/>
                      <a:pt x="49371" y="49257"/>
                    </a:cubicBezTo>
                    <a:cubicBezTo>
                      <a:pt x="37356" y="61329"/>
                      <a:pt x="30693" y="78071"/>
                      <a:pt x="30693" y="96464"/>
                    </a:cubicBezTo>
                    <a:cubicBezTo>
                      <a:pt x="30693" y="119470"/>
                      <a:pt x="40829" y="142817"/>
                      <a:pt x="58596" y="160527"/>
                    </a:cubicBezTo>
                    <a:cubicBezTo>
                      <a:pt x="76306" y="178236"/>
                      <a:pt x="99653" y="188373"/>
                      <a:pt x="122659" y="188373"/>
                    </a:cubicBezTo>
                    <a:cubicBezTo>
                      <a:pt x="141052" y="188373"/>
                      <a:pt x="157793" y="181767"/>
                      <a:pt x="169865" y="169695"/>
                    </a:cubicBezTo>
                    <a:cubicBezTo>
                      <a:pt x="181881" y="157679"/>
                      <a:pt x="188543" y="140881"/>
                      <a:pt x="188543" y="122545"/>
                    </a:cubicBezTo>
                    <a:cubicBezTo>
                      <a:pt x="188543" y="99539"/>
                      <a:pt x="178407" y="76192"/>
                      <a:pt x="160640" y="58482"/>
                    </a:cubicBezTo>
                    <a:cubicBezTo>
                      <a:pt x="142874" y="40772"/>
                      <a:pt x="119527" y="30636"/>
                      <a:pt x="96521" y="30636"/>
                    </a:cubicBezTo>
                    <a:close/>
                  </a:path>
                </a:pathLst>
              </a:custGeom>
              <a:solidFill>
                <a:schemeClr val="bg1"/>
              </a:solidFill>
              <a:ln w="9525" cap="flat">
                <a:noFill/>
                <a:prstDash val="solid"/>
                <a:miter/>
              </a:ln>
            </p:spPr>
            <p:txBody>
              <a:bodyPr rtlCol="0" anchor="ctr"/>
              <a:lstStyle/>
              <a:p>
                <a:endParaRPr lang="en-US"/>
              </a:p>
            </p:txBody>
          </p:sp>
        </p:grpSp>
        <p:sp>
          <p:nvSpPr>
            <p:cNvPr id="59" name="Freeform: Shape 543">
              <a:extLst>
                <a:ext uri="{FF2B5EF4-FFF2-40B4-BE49-F238E27FC236}">
                  <a16:creationId xmlns:a16="http://schemas.microsoft.com/office/drawing/2014/main" id="{7429419A-2811-082C-0E46-26B99A240827}"/>
                </a:ext>
              </a:extLst>
            </p:cNvPr>
            <p:cNvSpPr/>
            <p:nvPr/>
          </p:nvSpPr>
          <p:spPr>
            <a:xfrm>
              <a:off x="11686403" y="2662297"/>
              <a:ext cx="2414414" cy="2294832"/>
            </a:xfrm>
            <a:custGeom>
              <a:avLst/>
              <a:gdLst>
                <a:gd name="connsiteX0" fmla="*/ 2552 w 2414448"/>
                <a:gd name="connsiteY0" fmla="*/ 1384881 h 2294865"/>
                <a:gd name="connsiteX1" fmla="*/ 587942 w 2414448"/>
                <a:gd name="connsiteY1" fmla="*/ 2552 h 2294865"/>
                <a:gd name="connsiteX2" fmla="*/ 2415235 w 2414448"/>
                <a:gd name="connsiteY2" fmla="*/ 1342685 h 2294865"/>
                <a:gd name="connsiteX3" fmla="*/ 1194573 w 2414448"/>
                <a:gd name="connsiteY3" fmla="*/ 2294741 h 2294865"/>
              </a:gdLst>
              <a:ahLst/>
              <a:cxnLst>
                <a:cxn ang="0">
                  <a:pos x="connsiteX0" y="connsiteY0"/>
                </a:cxn>
                <a:cxn ang="0">
                  <a:pos x="connsiteX1" y="connsiteY1"/>
                </a:cxn>
                <a:cxn ang="0">
                  <a:pos x="connsiteX2" y="connsiteY2"/>
                </a:cxn>
                <a:cxn ang="0">
                  <a:pos x="connsiteX3" y="connsiteY3"/>
                </a:cxn>
              </a:cxnLst>
              <a:rect l="l" t="t" r="r" b="b"/>
              <a:pathLst>
                <a:path w="2414448" h="2294865">
                  <a:moveTo>
                    <a:pt x="2552" y="1384881"/>
                  </a:moveTo>
                  <a:lnTo>
                    <a:pt x="587942" y="2552"/>
                  </a:lnTo>
                  <a:lnTo>
                    <a:pt x="2415235" y="1342685"/>
                  </a:lnTo>
                  <a:lnTo>
                    <a:pt x="1194573" y="2294741"/>
                  </a:lnTo>
                  <a:close/>
                </a:path>
              </a:pathLst>
            </a:custGeom>
            <a:solidFill>
              <a:srgbClr val="385085"/>
            </a:solidFill>
            <a:ln w="5691" cap="flat">
              <a:noFill/>
              <a:prstDash val="solid"/>
              <a:miter/>
            </a:ln>
          </p:spPr>
          <p:txBody>
            <a:bodyPr rtlCol="0" anchor="ctr"/>
            <a:lstStyle/>
            <a:p>
              <a:endParaRPr lang="en-US" sz="2800"/>
            </a:p>
          </p:txBody>
        </p:sp>
        <p:sp>
          <p:nvSpPr>
            <p:cNvPr id="60" name="Freeform: Shape 544">
              <a:extLst>
                <a:ext uri="{FF2B5EF4-FFF2-40B4-BE49-F238E27FC236}">
                  <a16:creationId xmlns:a16="http://schemas.microsoft.com/office/drawing/2014/main" id="{BA30C9BF-1692-496A-2C18-BEAC5385919A}"/>
                </a:ext>
              </a:extLst>
            </p:cNvPr>
            <p:cNvSpPr/>
            <p:nvPr/>
          </p:nvSpPr>
          <p:spPr>
            <a:xfrm>
              <a:off x="11696531" y="1469177"/>
              <a:ext cx="3297042" cy="3297042"/>
            </a:xfrm>
            <a:custGeom>
              <a:avLst/>
              <a:gdLst>
                <a:gd name="connsiteX0" fmla="*/ 2473051 w 3297089"/>
                <a:gd name="connsiteY0" fmla="*/ 826757 h 3297089"/>
                <a:gd name="connsiteX1" fmla="*/ 2473052 w 3297089"/>
                <a:gd name="connsiteY1" fmla="*/ 2473051 h 3297089"/>
                <a:gd name="connsiteX2" fmla="*/ 826757 w 3297089"/>
                <a:gd name="connsiteY2" fmla="*/ 2473051 h 3297089"/>
                <a:gd name="connsiteX3" fmla="*/ 826757 w 3297089"/>
                <a:gd name="connsiteY3" fmla="*/ 826756 h 3297089"/>
                <a:gd name="connsiteX4" fmla="*/ 2473051 w 3297089"/>
                <a:gd name="connsiteY4" fmla="*/ 826757 h 3297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089" h="3297089">
                  <a:moveTo>
                    <a:pt x="2473051" y="826757"/>
                  </a:moveTo>
                  <a:cubicBezTo>
                    <a:pt x="2927663" y="1281368"/>
                    <a:pt x="2927663" y="2018439"/>
                    <a:pt x="2473052" y="2473051"/>
                  </a:cubicBezTo>
                  <a:cubicBezTo>
                    <a:pt x="2018440" y="2927663"/>
                    <a:pt x="1281369" y="2927663"/>
                    <a:pt x="826757" y="2473051"/>
                  </a:cubicBezTo>
                  <a:cubicBezTo>
                    <a:pt x="372145" y="2018439"/>
                    <a:pt x="372145" y="1281368"/>
                    <a:pt x="826757" y="826756"/>
                  </a:cubicBezTo>
                  <a:cubicBezTo>
                    <a:pt x="1281368" y="372145"/>
                    <a:pt x="2018440" y="372145"/>
                    <a:pt x="2473051" y="826757"/>
                  </a:cubicBezTo>
                  <a:close/>
                </a:path>
              </a:pathLst>
            </a:custGeom>
            <a:solidFill>
              <a:srgbClr val="419CCC"/>
            </a:solidFill>
            <a:ln w="5691" cap="flat">
              <a:noFill/>
              <a:prstDash val="solid"/>
              <a:miter/>
            </a:ln>
          </p:spPr>
          <p:txBody>
            <a:bodyPr rtlCol="0" anchor="ctr"/>
            <a:lstStyle/>
            <a:p>
              <a:endParaRPr lang="en-US" sz="2800"/>
            </a:p>
          </p:txBody>
        </p:sp>
        <p:grpSp>
          <p:nvGrpSpPr>
            <p:cNvPr id="157" name="Group 156">
              <a:extLst>
                <a:ext uri="{FF2B5EF4-FFF2-40B4-BE49-F238E27FC236}">
                  <a16:creationId xmlns:a16="http://schemas.microsoft.com/office/drawing/2014/main" id="{44C8A0FF-3C08-BD0D-288C-56DB08BC6F80}"/>
                </a:ext>
              </a:extLst>
            </p:cNvPr>
            <p:cNvGrpSpPr/>
            <p:nvPr/>
          </p:nvGrpSpPr>
          <p:grpSpPr>
            <a:xfrm>
              <a:off x="12768723" y="2523686"/>
              <a:ext cx="1152482" cy="1152426"/>
              <a:chOff x="12768723" y="2523686"/>
              <a:chExt cx="1152482" cy="1152426"/>
            </a:xfrm>
            <a:solidFill>
              <a:schemeClr val="bg1"/>
            </a:solidFill>
          </p:grpSpPr>
          <p:sp>
            <p:nvSpPr>
              <p:cNvPr id="62" name="Freeform: Shape 546">
                <a:extLst>
                  <a:ext uri="{FF2B5EF4-FFF2-40B4-BE49-F238E27FC236}">
                    <a16:creationId xmlns:a16="http://schemas.microsoft.com/office/drawing/2014/main" id="{369AA0FB-6F8A-6321-E8C6-FD4707598C7C}"/>
                  </a:ext>
                </a:extLst>
              </p:cNvPr>
              <p:cNvSpPr/>
              <p:nvPr/>
            </p:nvSpPr>
            <p:spPr>
              <a:xfrm>
                <a:off x="12938699" y="3441960"/>
                <a:ext cx="68332" cy="68332"/>
              </a:xfrm>
              <a:custGeom>
                <a:avLst/>
                <a:gdLst>
                  <a:gd name="connsiteX0" fmla="*/ 52390 w 68333"/>
                  <a:gd name="connsiteY0" fmla="*/ 66397 h 68333"/>
                  <a:gd name="connsiteX1" fmla="*/ 42480 w 68333"/>
                  <a:gd name="connsiteY1" fmla="*/ 62297 h 68333"/>
                  <a:gd name="connsiteX2" fmla="*/ 8371 w 68333"/>
                  <a:gd name="connsiteY2" fmla="*/ 28244 h 68333"/>
                  <a:gd name="connsiteX3" fmla="*/ 4271 w 68333"/>
                  <a:gd name="connsiteY3" fmla="*/ 18279 h 68333"/>
                  <a:gd name="connsiteX4" fmla="*/ 8371 w 68333"/>
                  <a:gd name="connsiteY4" fmla="*/ 8371 h 68333"/>
                  <a:gd name="connsiteX5" fmla="*/ 18279 w 68333"/>
                  <a:gd name="connsiteY5" fmla="*/ 4271 h 68333"/>
                  <a:gd name="connsiteX6" fmla="*/ 28244 w 68333"/>
                  <a:gd name="connsiteY6" fmla="*/ 8371 h 68333"/>
                  <a:gd name="connsiteX7" fmla="*/ 62298 w 68333"/>
                  <a:gd name="connsiteY7" fmla="*/ 42480 h 68333"/>
                  <a:gd name="connsiteX8" fmla="*/ 62298 w 68333"/>
                  <a:gd name="connsiteY8" fmla="*/ 62297 h 68333"/>
                  <a:gd name="connsiteX9" fmla="*/ 52390 w 68333"/>
                  <a:gd name="connsiteY9" fmla="*/ 66397 h 68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333" h="68333">
                    <a:moveTo>
                      <a:pt x="52390" y="66397"/>
                    </a:moveTo>
                    <a:cubicBezTo>
                      <a:pt x="48631" y="66397"/>
                      <a:pt x="45158" y="64917"/>
                      <a:pt x="42480" y="62297"/>
                    </a:cubicBezTo>
                    <a:lnTo>
                      <a:pt x="8371" y="28244"/>
                    </a:lnTo>
                    <a:cubicBezTo>
                      <a:pt x="5694" y="25568"/>
                      <a:pt x="4271" y="22038"/>
                      <a:pt x="4271" y="18279"/>
                    </a:cubicBezTo>
                    <a:cubicBezTo>
                      <a:pt x="4271" y="14521"/>
                      <a:pt x="5751" y="10990"/>
                      <a:pt x="8371" y="8371"/>
                    </a:cubicBezTo>
                    <a:cubicBezTo>
                      <a:pt x="10991" y="5694"/>
                      <a:pt x="14521" y="4271"/>
                      <a:pt x="18279" y="4271"/>
                    </a:cubicBezTo>
                    <a:cubicBezTo>
                      <a:pt x="22038" y="4271"/>
                      <a:pt x="25568" y="5751"/>
                      <a:pt x="28244" y="8371"/>
                    </a:cubicBezTo>
                    <a:lnTo>
                      <a:pt x="62298" y="42480"/>
                    </a:lnTo>
                    <a:cubicBezTo>
                      <a:pt x="67765" y="47947"/>
                      <a:pt x="67765" y="56831"/>
                      <a:pt x="62298" y="62297"/>
                    </a:cubicBezTo>
                    <a:cubicBezTo>
                      <a:pt x="59678" y="64917"/>
                      <a:pt x="56148" y="66397"/>
                      <a:pt x="52390" y="66397"/>
                    </a:cubicBezTo>
                    <a:close/>
                  </a:path>
                </a:pathLst>
              </a:custGeom>
              <a:grpFill/>
              <a:ln w="9525" cap="flat">
                <a:noFill/>
                <a:prstDash val="solid"/>
                <a:miter/>
              </a:ln>
            </p:spPr>
            <p:txBody>
              <a:bodyPr rtlCol="0" anchor="ctr"/>
              <a:lstStyle/>
              <a:p>
                <a:endParaRPr lang="en-US" sz="2800"/>
              </a:p>
            </p:txBody>
          </p:sp>
          <p:grpSp>
            <p:nvGrpSpPr>
              <p:cNvPr id="156" name="Group 155">
                <a:extLst>
                  <a:ext uri="{FF2B5EF4-FFF2-40B4-BE49-F238E27FC236}">
                    <a16:creationId xmlns:a16="http://schemas.microsoft.com/office/drawing/2014/main" id="{59F0A005-29BB-292A-BDBF-613FA8E2A2E6}"/>
                  </a:ext>
                </a:extLst>
              </p:cNvPr>
              <p:cNvGrpSpPr/>
              <p:nvPr/>
            </p:nvGrpSpPr>
            <p:grpSpPr>
              <a:xfrm>
                <a:off x="12768723" y="2523686"/>
                <a:ext cx="1152482" cy="1152426"/>
                <a:chOff x="12768723" y="2523686"/>
                <a:chExt cx="1152482" cy="1152426"/>
              </a:xfrm>
              <a:grpFill/>
            </p:grpSpPr>
            <p:sp>
              <p:nvSpPr>
                <p:cNvPr id="61" name="Freeform: Shape 545">
                  <a:extLst>
                    <a:ext uri="{FF2B5EF4-FFF2-40B4-BE49-F238E27FC236}">
                      <a16:creationId xmlns:a16="http://schemas.microsoft.com/office/drawing/2014/main" id="{66270D95-1F60-AE93-D456-40B2ED2DEB69}"/>
                    </a:ext>
                  </a:extLst>
                </p:cNvPr>
                <p:cNvSpPr/>
                <p:nvPr/>
              </p:nvSpPr>
              <p:spPr>
                <a:xfrm>
                  <a:off x="12989662" y="2788416"/>
                  <a:ext cx="671937" cy="677630"/>
                </a:xfrm>
                <a:custGeom>
                  <a:avLst/>
                  <a:gdLst>
                    <a:gd name="connsiteX0" fmla="*/ 161154 w 671945"/>
                    <a:gd name="connsiteY0" fmla="*/ 675590 h 677640"/>
                    <a:gd name="connsiteX1" fmla="*/ 151245 w 671945"/>
                    <a:gd name="connsiteY1" fmla="*/ 671490 h 677640"/>
                    <a:gd name="connsiteX2" fmla="*/ 8372 w 671945"/>
                    <a:gd name="connsiteY2" fmla="*/ 528616 h 677640"/>
                    <a:gd name="connsiteX3" fmla="*/ 4272 w 671945"/>
                    <a:gd name="connsiteY3" fmla="*/ 518651 h 677640"/>
                    <a:gd name="connsiteX4" fmla="*/ 8372 w 671945"/>
                    <a:gd name="connsiteY4" fmla="*/ 508743 h 677640"/>
                    <a:gd name="connsiteX5" fmla="*/ 68448 w 671945"/>
                    <a:gd name="connsiteY5" fmla="*/ 448552 h 677640"/>
                    <a:gd name="connsiteX6" fmla="*/ 68391 w 671945"/>
                    <a:gd name="connsiteY6" fmla="*/ 446274 h 677640"/>
                    <a:gd name="connsiteX7" fmla="*/ 65089 w 671945"/>
                    <a:gd name="connsiteY7" fmla="*/ 381870 h 677640"/>
                    <a:gd name="connsiteX8" fmla="*/ 65032 w 671945"/>
                    <a:gd name="connsiteY8" fmla="*/ 381187 h 677640"/>
                    <a:gd name="connsiteX9" fmla="*/ 129550 w 671945"/>
                    <a:gd name="connsiteY9" fmla="*/ 96806 h 677640"/>
                    <a:gd name="connsiteX10" fmla="*/ 352944 w 671945"/>
                    <a:gd name="connsiteY10" fmla="*/ 4271 h 677640"/>
                    <a:gd name="connsiteX11" fmla="*/ 576337 w 671945"/>
                    <a:gd name="connsiteY11" fmla="*/ 96806 h 677640"/>
                    <a:gd name="connsiteX12" fmla="*/ 668815 w 671945"/>
                    <a:gd name="connsiteY12" fmla="*/ 320199 h 677640"/>
                    <a:gd name="connsiteX13" fmla="*/ 576223 w 671945"/>
                    <a:gd name="connsiteY13" fmla="*/ 543536 h 677640"/>
                    <a:gd name="connsiteX14" fmla="*/ 358808 w 671945"/>
                    <a:gd name="connsiteY14" fmla="*/ 614432 h 677640"/>
                    <a:gd name="connsiteX15" fmla="*/ 284553 w 671945"/>
                    <a:gd name="connsiteY15" fmla="*/ 611983 h 677640"/>
                    <a:gd name="connsiteX16" fmla="*/ 234157 w 671945"/>
                    <a:gd name="connsiteY16" fmla="*/ 609933 h 677640"/>
                    <a:gd name="connsiteX17" fmla="*/ 231880 w 671945"/>
                    <a:gd name="connsiteY17" fmla="*/ 609876 h 677640"/>
                    <a:gd name="connsiteX18" fmla="*/ 171062 w 671945"/>
                    <a:gd name="connsiteY18" fmla="*/ 671319 h 677640"/>
                    <a:gd name="connsiteX19" fmla="*/ 161154 w 671945"/>
                    <a:gd name="connsiteY19" fmla="*/ 675590 h 677640"/>
                    <a:gd name="connsiteX20" fmla="*/ 353058 w 671945"/>
                    <a:gd name="connsiteY20" fmla="*/ 32344 h 677640"/>
                    <a:gd name="connsiteX21" fmla="*/ 149481 w 671945"/>
                    <a:gd name="connsiteY21" fmla="*/ 116680 h 677640"/>
                    <a:gd name="connsiteX22" fmla="*/ 93048 w 671945"/>
                    <a:gd name="connsiteY22" fmla="*/ 378738 h 677640"/>
                    <a:gd name="connsiteX23" fmla="*/ 96522 w 671945"/>
                    <a:gd name="connsiteY23" fmla="*/ 454360 h 677640"/>
                    <a:gd name="connsiteX24" fmla="*/ 92422 w 671945"/>
                    <a:gd name="connsiteY24" fmla="*/ 464269 h 677640"/>
                    <a:gd name="connsiteX25" fmla="*/ 38097 w 671945"/>
                    <a:gd name="connsiteY25" fmla="*/ 518708 h 677640"/>
                    <a:gd name="connsiteX26" fmla="*/ 161097 w 671945"/>
                    <a:gd name="connsiteY26" fmla="*/ 641651 h 677640"/>
                    <a:gd name="connsiteX27" fmla="*/ 216163 w 671945"/>
                    <a:gd name="connsiteY27" fmla="*/ 586017 h 677640"/>
                    <a:gd name="connsiteX28" fmla="*/ 226128 w 671945"/>
                    <a:gd name="connsiteY28" fmla="*/ 581859 h 677640"/>
                    <a:gd name="connsiteX29" fmla="*/ 285920 w 671945"/>
                    <a:gd name="connsiteY29" fmla="*/ 583966 h 677640"/>
                    <a:gd name="connsiteX30" fmla="*/ 286546 w 671945"/>
                    <a:gd name="connsiteY30" fmla="*/ 584023 h 677640"/>
                    <a:gd name="connsiteX31" fmla="*/ 358922 w 671945"/>
                    <a:gd name="connsiteY31" fmla="*/ 586415 h 677640"/>
                    <a:gd name="connsiteX32" fmla="*/ 556521 w 671945"/>
                    <a:gd name="connsiteY32" fmla="*/ 523776 h 677640"/>
                    <a:gd name="connsiteX33" fmla="*/ 640854 w 671945"/>
                    <a:gd name="connsiteY33" fmla="*/ 320256 h 677640"/>
                    <a:gd name="connsiteX34" fmla="*/ 556521 w 671945"/>
                    <a:gd name="connsiteY34" fmla="*/ 116680 h 677640"/>
                    <a:gd name="connsiteX35" fmla="*/ 353058 w 671945"/>
                    <a:gd name="connsiteY35" fmla="*/ 32344 h 677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71945" h="677640">
                      <a:moveTo>
                        <a:pt x="161154" y="675590"/>
                      </a:moveTo>
                      <a:cubicBezTo>
                        <a:pt x="157396" y="675590"/>
                        <a:pt x="153864" y="674110"/>
                        <a:pt x="151245" y="671490"/>
                      </a:cubicBezTo>
                      <a:lnTo>
                        <a:pt x="8372" y="528616"/>
                      </a:lnTo>
                      <a:cubicBezTo>
                        <a:pt x="5696" y="525940"/>
                        <a:pt x="4215" y="522409"/>
                        <a:pt x="4272" y="518651"/>
                      </a:cubicBezTo>
                      <a:cubicBezTo>
                        <a:pt x="4272" y="514893"/>
                        <a:pt x="5752" y="511419"/>
                        <a:pt x="8372" y="508743"/>
                      </a:cubicBezTo>
                      <a:lnTo>
                        <a:pt x="68448" y="448552"/>
                      </a:lnTo>
                      <a:lnTo>
                        <a:pt x="68391" y="446274"/>
                      </a:lnTo>
                      <a:cubicBezTo>
                        <a:pt x="68107" y="425888"/>
                        <a:pt x="66626" y="404534"/>
                        <a:pt x="65089" y="381870"/>
                      </a:cubicBezTo>
                      <a:lnTo>
                        <a:pt x="65032" y="381187"/>
                      </a:lnTo>
                      <a:cubicBezTo>
                        <a:pt x="58539" y="284609"/>
                        <a:pt x="51138" y="175161"/>
                        <a:pt x="129550" y="96806"/>
                      </a:cubicBezTo>
                      <a:cubicBezTo>
                        <a:pt x="189228" y="37128"/>
                        <a:pt x="268552" y="4271"/>
                        <a:pt x="352944" y="4271"/>
                      </a:cubicBezTo>
                      <a:cubicBezTo>
                        <a:pt x="437278" y="4271"/>
                        <a:pt x="516659" y="37128"/>
                        <a:pt x="576337" y="96806"/>
                      </a:cubicBezTo>
                      <a:cubicBezTo>
                        <a:pt x="636015" y="156484"/>
                        <a:pt x="668815" y="235807"/>
                        <a:pt x="668815" y="320199"/>
                      </a:cubicBezTo>
                      <a:cubicBezTo>
                        <a:pt x="668815" y="404591"/>
                        <a:pt x="635958" y="483915"/>
                        <a:pt x="576223" y="543536"/>
                      </a:cubicBezTo>
                      <a:cubicBezTo>
                        <a:pt x="513413" y="606345"/>
                        <a:pt x="427029" y="614432"/>
                        <a:pt x="358808" y="614432"/>
                      </a:cubicBezTo>
                      <a:cubicBezTo>
                        <a:pt x="332386" y="614432"/>
                        <a:pt x="305851" y="613065"/>
                        <a:pt x="284553" y="611983"/>
                      </a:cubicBezTo>
                      <a:cubicBezTo>
                        <a:pt x="266273" y="611072"/>
                        <a:pt x="249361" y="610161"/>
                        <a:pt x="234157" y="609933"/>
                      </a:cubicBezTo>
                      <a:lnTo>
                        <a:pt x="231880" y="609876"/>
                      </a:lnTo>
                      <a:lnTo>
                        <a:pt x="171062" y="671319"/>
                      </a:lnTo>
                      <a:cubicBezTo>
                        <a:pt x="168728" y="673825"/>
                        <a:pt x="165595" y="675135"/>
                        <a:pt x="161154" y="675590"/>
                      </a:cubicBezTo>
                      <a:close/>
                      <a:moveTo>
                        <a:pt x="353058" y="32344"/>
                      </a:moveTo>
                      <a:cubicBezTo>
                        <a:pt x="276183" y="32344"/>
                        <a:pt x="203862" y="62297"/>
                        <a:pt x="149481" y="116680"/>
                      </a:cubicBezTo>
                      <a:cubicBezTo>
                        <a:pt x="80122" y="186038"/>
                        <a:pt x="86728" y="284039"/>
                        <a:pt x="93048" y="378738"/>
                      </a:cubicBezTo>
                      <a:cubicBezTo>
                        <a:pt x="94700" y="402541"/>
                        <a:pt x="96522" y="429419"/>
                        <a:pt x="96522" y="454360"/>
                      </a:cubicBezTo>
                      <a:cubicBezTo>
                        <a:pt x="96522" y="458119"/>
                        <a:pt x="95099" y="461593"/>
                        <a:pt x="92422" y="464269"/>
                      </a:cubicBezTo>
                      <a:lnTo>
                        <a:pt x="38097" y="518708"/>
                      </a:lnTo>
                      <a:lnTo>
                        <a:pt x="161097" y="641651"/>
                      </a:lnTo>
                      <a:lnTo>
                        <a:pt x="216163" y="586017"/>
                      </a:lnTo>
                      <a:cubicBezTo>
                        <a:pt x="218839" y="583340"/>
                        <a:pt x="222369" y="581859"/>
                        <a:pt x="226128" y="581859"/>
                      </a:cubicBezTo>
                      <a:cubicBezTo>
                        <a:pt x="244863" y="581859"/>
                        <a:pt x="264794" y="582884"/>
                        <a:pt x="285920" y="583966"/>
                      </a:cubicBezTo>
                      <a:lnTo>
                        <a:pt x="286546" y="584023"/>
                      </a:lnTo>
                      <a:cubicBezTo>
                        <a:pt x="310064" y="585219"/>
                        <a:pt x="334380" y="586415"/>
                        <a:pt x="358922" y="586415"/>
                      </a:cubicBezTo>
                      <a:cubicBezTo>
                        <a:pt x="421732" y="586415"/>
                        <a:pt x="501000" y="579297"/>
                        <a:pt x="556521" y="523776"/>
                      </a:cubicBezTo>
                      <a:cubicBezTo>
                        <a:pt x="610901" y="469394"/>
                        <a:pt x="640854" y="397074"/>
                        <a:pt x="640854" y="320256"/>
                      </a:cubicBezTo>
                      <a:cubicBezTo>
                        <a:pt x="640854" y="243381"/>
                        <a:pt x="610901" y="171061"/>
                        <a:pt x="556521" y="116680"/>
                      </a:cubicBezTo>
                      <a:cubicBezTo>
                        <a:pt x="502138" y="62297"/>
                        <a:pt x="429876" y="32344"/>
                        <a:pt x="353058" y="32344"/>
                      </a:cubicBezTo>
                      <a:close/>
                    </a:path>
                  </a:pathLst>
                </a:custGeom>
                <a:grpFill/>
                <a:ln w="9525" cap="flat">
                  <a:noFill/>
                  <a:prstDash val="solid"/>
                  <a:miter/>
                </a:ln>
              </p:spPr>
              <p:txBody>
                <a:bodyPr rtlCol="0" anchor="ctr"/>
                <a:lstStyle/>
                <a:p>
                  <a:endParaRPr lang="en-US" sz="2800"/>
                </a:p>
              </p:txBody>
            </p:sp>
            <p:sp>
              <p:nvSpPr>
                <p:cNvPr id="63" name="Freeform: Shape 547">
                  <a:extLst>
                    <a:ext uri="{FF2B5EF4-FFF2-40B4-BE49-F238E27FC236}">
                      <a16:creationId xmlns:a16="http://schemas.microsoft.com/office/drawing/2014/main" id="{88BAAD47-A0E6-5752-A45C-FB9245384284}"/>
                    </a:ext>
                  </a:extLst>
                </p:cNvPr>
                <p:cNvSpPr/>
                <p:nvPr/>
              </p:nvSpPr>
              <p:spPr>
                <a:xfrm>
                  <a:off x="12945533" y="3353866"/>
                  <a:ext cx="153748" cy="153748"/>
                </a:xfrm>
                <a:custGeom>
                  <a:avLst/>
                  <a:gdLst>
                    <a:gd name="connsiteX0" fmla="*/ 140254 w 153750"/>
                    <a:gd name="connsiteY0" fmla="*/ 154320 h 153750"/>
                    <a:gd name="connsiteX1" fmla="*/ 130345 w 153750"/>
                    <a:gd name="connsiteY1" fmla="*/ 150163 h 153750"/>
                    <a:gd name="connsiteX2" fmla="*/ 8371 w 153750"/>
                    <a:gd name="connsiteY2" fmla="*/ 28188 h 153750"/>
                    <a:gd name="connsiteX3" fmla="*/ 4271 w 153750"/>
                    <a:gd name="connsiteY3" fmla="*/ 18279 h 153750"/>
                    <a:gd name="connsiteX4" fmla="*/ 8371 w 153750"/>
                    <a:gd name="connsiteY4" fmla="*/ 8371 h 153750"/>
                    <a:gd name="connsiteX5" fmla="*/ 18279 w 153750"/>
                    <a:gd name="connsiteY5" fmla="*/ 4271 h 153750"/>
                    <a:gd name="connsiteX6" fmla="*/ 28244 w 153750"/>
                    <a:gd name="connsiteY6" fmla="*/ 8371 h 153750"/>
                    <a:gd name="connsiteX7" fmla="*/ 150219 w 153750"/>
                    <a:gd name="connsiteY7" fmla="*/ 130403 h 153750"/>
                    <a:gd name="connsiteX8" fmla="*/ 154319 w 153750"/>
                    <a:gd name="connsiteY8" fmla="*/ 140311 h 153750"/>
                    <a:gd name="connsiteX9" fmla="*/ 150219 w 153750"/>
                    <a:gd name="connsiteY9" fmla="*/ 150220 h 153750"/>
                    <a:gd name="connsiteX10" fmla="*/ 140254 w 153750"/>
                    <a:gd name="connsiteY10" fmla="*/ 154320 h 153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3750" h="153750">
                      <a:moveTo>
                        <a:pt x="140254" y="154320"/>
                      </a:moveTo>
                      <a:cubicBezTo>
                        <a:pt x="136496" y="154320"/>
                        <a:pt x="132965" y="152839"/>
                        <a:pt x="130345" y="150163"/>
                      </a:cubicBezTo>
                      <a:lnTo>
                        <a:pt x="8371" y="28188"/>
                      </a:lnTo>
                      <a:cubicBezTo>
                        <a:pt x="5694" y="25511"/>
                        <a:pt x="4271" y="22038"/>
                        <a:pt x="4271" y="18279"/>
                      </a:cubicBezTo>
                      <a:cubicBezTo>
                        <a:pt x="4271" y="14521"/>
                        <a:pt x="5750" y="10990"/>
                        <a:pt x="8371" y="8371"/>
                      </a:cubicBezTo>
                      <a:cubicBezTo>
                        <a:pt x="10990" y="5694"/>
                        <a:pt x="14520" y="4271"/>
                        <a:pt x="18279" y="4271"/>
                      </a:cubicBezTo>
                      <a:cubicBezTo>
                        <a:pt x="22037" y="4271"/>
                        <a:pt x="25568" y="5751"/>
                        <a:pt x="28244" y="8371"/>
                      </a:cubicBezTo>
                      <a:lnTo>
                        <a:pt x="150219" y="130403"/>
                      </a:lnTo>
                      <a:cubicBezTo>
                        <a:pt x="152895" y="133023"/>
                        <a:pt x="154319" y="136553"/>
                        <a:pt x="154319" y="140311"/>
                      </a:cubicBezTo>
                      <a:cubicBezTo>
                        <a:pt x="154319" y="144070"/>
                        <a:pt x="152838" y="147601"/>
                        <a:pt x="150219" y="150220"/>
                      </a:cubicBezTo>
                      <a:cubicBezTo>
                        <a:pt x="147486" y="152896"/>
                        <a:pt x="144012" y="154320"/>
                        <a:pt x="140254" y="154320"/>
                      </a:cubicBezTo>
                      <a:close/>
                    </a:path>
                  </a:pathLst>
                </a:custGeom>
                <a:grpFill/>
                <a:ln w="9525" cap="flat">
                  <a:noFill/>
                  <a:prstDash val="solid"/>
                  <a:miter/>
                </a:ln>
              </p:spPr>
              <p:txBody>
                <a:bodyPr rtlCol="0" anchor="ctr"/>
                <a:lstStyle/>
                <a:p>
                  <a:endParaRPr lang="en-US" sz="2800"/>
                </a:p>
              </p:txBody>
            </p:sp>
            <p:sp>
              <p:nvSpPr>
                <p:cNvPr id="128" name="Freeform: Shape 548">
                  <a:extLst>
                    <a:ext uri="{FF2B5EF4-FFF2-40B4-BE49-F238E27FC236}">
                      <a16:creationId xmlns:a16="http://schemas.microsoft.com/office/drawing/2014/main" id="{8B458914-6042-A4ED-34A7-81D6B32B6657}"/>
                    </a:ext>
                  </a:extLst>
                </p:cNvPr>
                <p:cNvSpPr/>
                <p:nvPr/>
              </p:nvSpPr>
              <p:spPr>
                <a:xfrm>
                  <a:off x="13235203" y="3048819"/>
                  <a:ext cx="165136" cy="170832"/>
                </a:xfrm>
                <a:custGeom>
                  <a:avLst/>
                  <a:gdLst>
                    <a:gd name="connsiteX0" fmla="*/ 17939 w 165139"/>
                    <a:gd name="connsiteY0" fmla="*/ 166107 h 170833"/>
                    <a:gd name="connsiteX1" fmla="*/ 8144 w 165139"/>
                    <a:gd name="connsiteY1" fmla="*/ 161722 h 170833"/>
                    <a:gd name="connsiteX2" fmla="*/ 4273 w 165139"/>
                    <a:gd name="connsiteY2" fmla="*/ 151757 h 170833"/>
                    <a:gd name="connsiteX3" fmla="*/ 7861 w 165139"/>
                    <a:gd name="connsiteY3" fmla="*/ 17937 h 170833"/>
                    <a:gd name="connsiteX4" fmla="*/ 21584 w 165139"/>
                    <a:gd name="connsiteY4" fmla="*/ 4271 h 170833"/>
                    <a:gd name="connsiteX5" fmla="*/ 32062 w 165139"/>
                    <a:gd name="connsiteY5" fmla="*/ 8656 h 170833"/>
                    <a:gd name="connsiteX6" fmla="*/ 35877 w 165139"/>
                    <a:gd name="connsiteY6" fmla="*/ 18678 h 170833"/>
                    <a:gd name="connsiteX7" fmla="*/ 32688 w 165139"/>
                    <a:gd name="connsiteY7" fmla="*/ 138489 h 170833"/>
                    <a:gd name="connsiteX8" fmla="*/ 152442 w 165139"/>
                    <a:gd name="connsiteY8" fmla="*/ 141735 h 170833"/>
                    <a:gd name="connsiteX9" fmla="*/ 166109 w 165139"/>
                    <a:gd name="connsiteY9" fmla="*/ 156199 h 170833"/>
                    <a:gd name="connsiteX10" fmla="*/ 152157 w 165139"/>
                    <a:gd name="connsiteY10" fmla="*/ 169809 h 170833"/>
                    <a:gd name="connsiteX11" fmla="*/ 17939 w 165139"/>
                    <a:gd name="connsiteY11" fmla="*/ 166107 h 17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139" h="170833">
                      <a:moveTo>
                        <a:pt x="17939" y="166107"/>
                      </a:moveTo>
                      <a:cubicBezTo>
                        <a:pt x="14181" y="165993"/>
                        <a:pt x="10708" y="164456"/>
                        <a:pt x="8144" y="161722"/>
                      </a:cubicBezTo>
                      <a:cubicBezTo>
                        <a:pt x="5582" y="158989"/>
                        <a:pt x="4216" y="155459"/>
                        <a:pt x="4273" y="151757"/>
                      </a:cubicBezTo>
                      <a:lnTo>
                        <a:pt x="7861" y="17937"/>
                      </a:lnTo>
                      <a:cubicBezTo>
                        <a:pt x="8030" y="10421"/>
                        <a:pt x="14238" y="4271"/>
                        <a:pt x="21584" y="4271"/>
                      </a:cubicBezTo>
                      <a:cubicBezTo>
                        <a:pt x="25912" y="4385"/>
                        <a:pt x="29385" y="5808"/>
                        <a:pt x="32062" y="8656"/>
                      </a:cubicBezTo>
                      <a:cubicBezTo>
                        <a:pt x="34624" y="11389"/>
                        <a:pt x="35991" y="14919"/>
                        <a:pt x="35877" y="18678"/>
                      </a:cubicBezTo>
                      <a:lnTo>
                        <a:pt x="32688" y="138489"/>
                      </a:lnTo>
                      <a:lnTo>
                        <a:pt x="152442" y="141735"/>
                      </a:lnTo>
                      <a:cubicBezTo>
                        <a:pt x="160130" y="141963"/>
                        <a:pt x="166280" y="148454"/>
                        <a:pt x="166109" y="156199"/>
                      </a:cubicBezTo>
                      <a:cubicBezTo>
                        <a:pt x="165938" y="163659"/>
                        <a:pt x="159674" y="169752"/>
                        <a:pt x="152157" y="169809"/>
                      </a:cubicBezTo>
                      <a:lnTo>
                        <a:pt x="17939" y="166107"/>
                      </a:lnTo>
                      <a:close/>
                    </a:path>
                  </a:pathLst>
                </a:custGeom>
                <a:grpFill/>
                <a:ln w="9525" cap="flat">
                  <a:noFill/>
                  <a:prstDash val="solid"/>
                  <a:miter/>
                </a:ln>
              </p:spPr>
              <p:txBody>
                <a:bodyPr rtlCol="0" anchor="ctr"/>
                <a:lstStyle/>
                <a:p>
                  <a:endParaRPr lang="en-US" sz="2800"/>
                </a:p>
              </p:txBody>
            </p:sp>
            <p:sp>
              <p:nvSpPr>
                <p:cNvPr id="129" name="Freeform: Shape 549">
                  <a:extLst>
                    <a:ext uri="{FF2B5EF4-FFF2-40B4-BE49-F238E27FC236}">
                      <a16:creationId xmlns:a16="http://schemas.microsoft.com/office/drawing/2014/main" id="{609DBE1F-1A7A-ACE4-8E13-2B4ED970E789}"/>
                    </a:ext>
                  </a:extLst>
                </p:cNvPr>
                <p:cNvSpPr/>
                <p:nvPr/>
              </p:nvSpPr>
              <p:spPr>
                <a:xfrm>
                  <a:off x="12932664" y="2687569"/>
                  <a:ext cx="108194" cy="108194"/>
                </a:xfrm>
                <a:custGeom>
                  <a:avLst/>
                  <a:gdLst>
                    <a:gd name="connsiteX0" fmla="*/ 95268 w 108194"/>
                    <a:gd name="connsiteY0" fmla="*/ 109220 h 108194"/>
                    <a:gd name="connsiteX1" fmla="*/ 85360 w 108194"/>
                    <a:gd name="connsiteY1" fmla="*/ 105120 h 108194"/>
                    <a:gd name="connsiteX2" fmla="*/ 8371 w 108194"/>
                    <a:gd name="connsiteY2" fmla="*/ 28244 h 108194"/>
                    <a:gd name="connsiteX3" fmla="*/ 8371 w 108194"/>
                    <a:gd name="connsiteY3" fmla="*/ 8371 h 108194"/>
                    <a:gd name="connsiteX4" fmla="*/ 18279 w 108194"/>
                    <a:gd name="connsiteY4" fmla="*/ 4271 h 108194"/>
                    <a:gd name="connsiteX5" fmla="*/ 28244 w 108194"/>
                    <a:gd name="connsiteY5" fmla="*/ 8371 h 108194"/>
                    <a:gd name="connsiteX6" fmla="*/ 105233 w 108194"/>
                    <a:gd name="connsiteY6" fmla="*/ 85246 h 108194"/>
                    <a:gd name="connsiteX7" fmla="*/ 105290 w 108194"/>
                    <a:gd name="connsiteY7" fmla="*/ 105120 h 108194"/>
                    <a:gd name="connsiteX8" fmla="*/ 95268 w 108194"/>
                    <a:gd name="connsiteY8" fmla="*/ 109220 h 108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194" h="108194">
                      <a:moveTo>
                        <a:pt x="95268" y="109220"/>
                      </a:moveTo>
                      <a:cubicBezTo>
                        <a:pt x="91509" y="109220"/>
                        <a:pt x="87979" y="107739"/>
                        <a:pt x="85360" y="105120"/>
                      </a:cubicBezTo>
                      <a:lnTo>
                        <a:pt x="8371" y="28244"/>
                      </a:lnTo>
                      <a:cubicBezTo>
                        <a:pt x="2904" y="22778"/>
                        <a:pt x="2904" y="13837"/>
                        <a:pt x="8371" y="8371"/>
                      </a:cubicBezTo>
                      <a:cubicBezTo>
                        <a:pt x="10990" y="5751"/>
                        <a:pt x="14520" y="4271"/>
                        <a:pt x="18279" y="4271"/>
                      </a:cubicBezTo>
                      <a:cubicBezTo>
                        <a:pt x="22037" y="4271"/>
                        <a:pt x="25568" y="5751"/>
                        <a:pt x="28244" y="8371"/>
                      </a:cubicBezTo>
                      <a:lnTo>
                        <a:pt x="105233" y="85246"/>
                      </a:lnTo>
                      <a:cubicBezTo>
                        <a:pt x="110700" y="90713"/>
                        <a:pt x="110700" y="99596"/>
                        <a:pt x="105290" y="105120"/>
                      </a:cubicBezTo>
                      <a:cubicBezTo>
                        <a:pt x="102557" y="107739"/>
                        <a:pt x="98969" y="109220"/>
                        <a:pt x="95268" y="109220"/>
                      </a:cubicBezTo>
                      <a:close/>
                    </a:path>
                  </a:pathLst>
                </a:custGeom>
                <a:grpFill/>
                <a:ln w="9525" cap="flat">
                  <a:noFill/>
                  <a:prstDash val="solid"/>
                  <a:miter/>
                </a:ln>
              </p:spPr>
              <p:txBody>
                <a:bodyPr rtlCol="0" anchor="ctr"/>
                <a:lstStyle/>
                <a:p>
                  <a:endParaRPr lang="en-US" sz="2800"/>
                </a:p>
              </p:txBody>
            </p:sp>
            <p:sp>
              <p:nvSpPr>
                <p:cNvPr id="130" name="Freeform: Shape 550">
                  <a:extLst>
                    <a:ext uri="{FF2B5EF4-FFF2-40B4-BE49-F238E27FC236}">
                      <a16:creationId xmlns:a16="http://schemas.microsoft.com/office/drawing/2014/main" id="{714B6BE7-3EE5-FF22-95C2-8C6909CD1219}"/>
                    </a:ext>
                  </a:extLst>
                </p:cNvPr>
                <p:cNvSpPr/>
                <p:nvPr/>
              </p:nvSpPr>
              <p:spPr>
                <a:xfrm>
                  <a:off x="13646852" y="3401814"/>
                  <a:ext cx="108194" cy="108194"/>
                </a:xfrm>
                <a:custGeom>
                  <a:avLst/>
                  <a:gdLst>
                    <a:gd name="connsiteX0" fmla="*/ 95325 w 108194"/>
                    <a:gd name="connsiteY0" fmla="*/ 109220 h 108194"/>
                    <a:gd name="connsiteX1" fmla="*/ 85417 w 108194"/>
                    <a:gd name="connsiteY1" fmla="*/ 105119 h 108194"/>
                    <a:gd name="connsiteX2" fmla="*/ 8371 w 108194"/>
                    <a:gd name="connsiteY2" fmla="*/ 28187 h 108194"/>
                    <a:gd name="connsiteX3" fmla="*/ 8371 w 108194"/>
                    <a:gd name="connsiteY3" fmla="*/ 8371 h 108194"/>
                    <a:gd name="connsiteX4" fmla="*/ 18279 w 108194"/>
                    <a:gd name="connsiteY4" fmla="*/ 4271 h 108194"/>
                    <a:gd name="connsiteX5" fmla="*/ 28187 w 108194"/>
                    <a:gd name="connsiteY5" fmla="*/ 8371 h 108194"/>
                    <a:gd name="connsiteX6" fmla="*/ 105233 w 108194"/>
                    <a:gd name="connsiteY6" fmla="*/ 85246 h 108194"/>
                    <a:gd name="connsiteX7" fmla="*/ 105290 w 108194"/>
                    <a:gd name="connsiteY7" fmla="*/ 105119 h 108194"/>
                    <a:gd name="connsiteX8" fmla="*/ 95325 w 108194"/>
                    <a:gd name="connsiteY8" fmla="*/ 109220 h 108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194" h="108194">
                      <a:moveTo>
                        <a:pt x="95325" y="109220"/>
                      </a:moveTo>
                      <a:cubicBezTo>
                        <a:pt x="91567" y="109220"/>
                        <a:pt x="88036" y="107796"/>
                        <a:pt x="85417" y="105119"/>
                      </a:cubicBezTo>
                      <a:lnTo>
                        <a:pt x="8371" y="28187"/>
                      </a:lnTo>
                      <a:cubicBezTo>
                        <a:pt x="2904" y="22721"/>
                        <a:pt x="2904" y="13837"/>
                        <a:pt x="8371" y="8371"/>
                      </a:cubicBezTo>
                      <a:cubicBezTo>
                        <a:pt x="10990" y="5694"/>
                        <a:pt x="14521" y="4271"/>
                        <a:pt x="18279" y="4271"/>
                      </a:cubicBezTo>
                      <a:cubicBezTo>
                        <a:pt x="22037" y="4271"/>
                        <a:pt x="25511" y="5751"/>
                        <a:pt x="28187" y="8371"/>
                      </a:cubicBezTo>
                      <a:lnTo>
                        <a:pt x="105233" y="85246"/>
                      </a:lnTo>
                      <a:cubicBezTo>
                        <a:pt x="110700" y="90713"/>
                        <a:pt x="110700" y="99596"/>
                        <a:pt x="105290" y="105119"/>
                      </a:cubicBezTo>
                      <a:cubicBezTo>
                        <a:pt x="102614" y="107739"/>
                        <a:pt x="99026" y="109220"/>
                        <a:pt x="95325" y="109220"/>
                      </a:cubicBezTo>
                      <a:close/>
                    </a:path>
                  </a:pathLst>
                </a:custGeom>
                <a:grpFill/>
                <a:ln w="9525" cap="flat">
                  <a:noFill/>
                  <a:prstDash val="solid"/>
                  <a:miter/>
                </a:ln>
              </p:spPr>
              <p:txBody>
                <a:bodyPr rtlCol="0" anchor="ctr"/>
                <a:lstStyle/>
                <a:p>
                  <a:endParaRPr lang="en-US" sz="2800"/>
                </a:p>
              </p:txBody>
            </p:sp>
            <p:sp>
              <p:nvSpPr>
                <p:cNvPr id="131" name="Freeform: Shape 551">
                  <a:extLst>
                    <a:ext uri="{FF2B5EF4-FFF2-40B4-BE49-F238E27FC236}">
                      <a16:creationId xmlns:a16="http://schemas.microsoft.com/office/drawing/2014/main" id="{95388961-643E-DA84-81A5-95214CE7EEB2}"/>
                    </a:ext>
                  </a:extLst>
                </p:cNvPr>
                <p:cNvSpPr/>
                <p:nvPr/>
              </p:nvSpPr>
              <p:spPr>
                <a:xfrm>
                  <a:off x="13328195" y="2523686"/>
                  <a:ext cx="34167" cy="142358"/>
                </a:xfrm>
                <a:custGeom>
                  <a:avLst/>
                  <a:gdLst>
                    <a:gd name="connsiteX0" fmla="*/ 18393 w 34166"/>
                    <a:gd name="connsiteY0" fmla="*/ 141166 h 142361"/>
                    <a:gd name="connsiteX1" fmla="*/ 4385 w 34166"/>
                    <a:gd name="connsiteY1" fmla="*/ 127157 h 142361"/>
                    <a:gd name="connsiteX2" fmla="*/ 4271 w 34166"/>
                    <a:gd name="connsiteY2" fmla="*/ 18279 h 142361"/>
                    <a:gd name="connsiteX3" fmla="*/ 18279 w 34166"/>
                    <a:gd name="connsiteY3" fmla="*/ 4271 h 142361"/>
                    <a:gd name="connsiteX4" fmla="*/ 32344 w 34166"/>
                    <a:gd name="connsiteY4" fmla="*/ 18279 h 142361"/>
                    <a:gd name="connsiteX5" fmla="*/ 32458 w 34166"/>
                    <a:gd name="connsiteY5" fmla="*/ 127157 h 142361"/>
                    <a:gd name="connsiteX6" fmla="*/ 18393 w 34166"/>
                    <a:gd name="connsiteY6" fmla="*/ 141166 h 142361"/>
                    <a:gd name="connsiteX7" fmla="*/ 18393 w 34166"/>
                    <a:gd name="connsiteY7" fmla="*/ 141166 h 142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166" h="142361">
                      <a:moveTo>
                        <a:pt x="18393" y="141166"/>
                      </a:moveTo>
                      <a:cubicBezTo>
                        <a:pt x="10705" y="141166"/>
                        <a:pt x="4442" y="134902"/>
                        <a:pt x="4385" y="127157"/>
                      </a:cubicBezTo>
                      <a:lnTo>
                        <a:pt x="4271" y="18279"/>
                      </a:lnTo>
                      <a:cubicBezTo>
                        <a:pt x="4271" y="10535"/>
                        <a:pt x="10534" y="4271"/>
                        <a:pt x="18279" y="4271"/>
                      </a:cubicBezTo>
                      <a:cubicBezTo>
                        <a:pt x="25966" y="4271"/>
                        <a:pt x="32287" y="10535"/>
                        <a:pt x="32344" y="18279"/>
                      </a:cubicBezTo>
                      <a:lnTo>
                        <a:pt x="32458" y="127157"/>
                      </a:lnTo>
                      <a:cubicBezTo>
                        <a:pt x="32458" y="134845"/>
                        <a:pt x="26137" y="141166"/>
                        <a:pt x="18393" y="141166"/>
                      </a:cubicBezTo>
                      <a:lnTo>
                        <a:pt x="18393" y="141166"/>
                      </a:lnTo>
                      <a:close/>
                    </a:path>
                  </a:pathLst>
                </a:custGeom>
                <a:grpFill/>
                <a:ln w="9525" cap="flat">
                  <a:noFill/>
                  <a:prstDash val="solid"/>
                  <a:miter/>
                </a:ln>
              </p:spPr>
              <p:txBody>
                <a:bodyPr rtlCol="0" anchor="ctr"/>
                <a:lstStyle/>
                <a:p>
                  <a:endParaRPr lang="en-US" sz="2800"/>
                </a:p>
              </p:txBody>
            </p:sp>
            <p:sp>
              <p:nvSpPr>
                <p:cNvPr id="132" name="Freeform: Shape 552">
                  <a:extLst>
                    <a:ext uri="{FF2B5EF4-FFF2-40B4-BE49-F238E27FC236}">
                      <a16:creationId xmlns:a16="http://schemas.microsoft.com/office/drawing/2014/main" id="{6627976B-83CC-A64D-124C-38866ED9FD89}"/>
                    </a:ext>
                  </a:extLst>
                </p:cNvPr>
                <p:cNvSpPr/>
                <p:nvPr/>
              </p:nvSpPr>
              <p:spPr>
                <a:xfrm>
                  <a:off x="13328195" y="3533754"/>
                  <a:ext cx="34167" cy="142358"/>
                </a:xfrm>
                <a:custGeom>
                  <a:avLst/>
                  <a:gdLst>
                    <a:gd name="connsiteX0" fmla="*/ 18393 w 34166"/>
                    <a:gd name="connsiteY0" fmla="*/ 141165 h 142361"/>
                    <a:gd name="connsiteX1" fmla="*/ 4385 w 34166"/>
                    <a:gd name="connsiteY1" fmla="*/ 127214 h 142361"/>
                    <a:gd name="connsiteX2" fmla="*/ 4271 w 34166"/>
                    <a:gd name="connsiteY2" fmla="*/ 18336 h 142361"/>
                    <a:gd name="connsiteX3" fmla="*/ 18279 w 34166"/>
                    <a:gd name="connsiteY3" fmla="*/ 4271 h 142361"/>
                    <a:gd name="connsiteX4" fmla="*/ 32344 w 34166"/>
                    <a:gd name="connsiteY4" fmla="*/ 18279 h 142361"/>
                    <a:gd name="connsiteX5" fmla="*/ 32401 w 34166"/>
                    <a:gd name="connsiteY5" fmla="*/ 127157 h 142361"/>
                    <a:gd name="connsiteX6" fmla="*/ 18393 w 34166"/>
                    <a:gd name="connsiteY6" fmla="*/ 141165 h 142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66" h="142361">
                      <a:moveTo>
                        <a:pt x="18393" y="141165"/>
                      </a:moveTo>
                      <a:cubicBezTo>
                        <a:pt x="10648" y="141165"/>
                        <a:pt x="4385" y="134902"/>
                        <a:pt x="4385" y="127214"/>
                      </a:cubicBezTo>
                      <a:lnTo>
                        <a:pt x="4271" y="18336"/>
                      </a:lnTo>
                      <a:cubicBezTo>
                        <a:pt x="4271" y="10649"/>
                        <a:pt x="10591" y="4328"/>
                        <a:pt x="18279" y="4271"/>
                      </a:cubicBezTo>
                      <a:cubicBezTo>
                        <a:pt x="25966" y="4271"/>
                        <a:pt x="32287" y="10535"/>
                        <a:pt x="32344" y="18279"/>
                      </a:cubicBezTo>
                      <a:lnTo>
                        <a:pt x="32401" y="127157"/>
                      </a:lnTo>
                      <a:cubicBezTo>
                        <a:pt x="32401" y="134902"/>
                        <a:pt x="26137" y="141165"/>
                        <a:pt x="18393" y="141165"/>
                      </a:cubicBezTo>
                      <a:close/>
                    </a:path>
                  </a:pathLst>
                </a:custGeom>
                <a:grpFill/>
                <a:ln w="9525" cap="flat">
                  <a:noFill/>
                  <a:prstDash val="solid"/>
                  <a:miter/>
                </a:ln>
              </p:spPr>
              <p:txBody>
                <a:bodyPr rtlCol="0" anchor="ctr"/>
                <a:lstStyle/>
                <a:p>
                  <a:endParaRPr lang="en-US" sz="2800"/>
                </a:p>
              </p:txBody>
            </p:sp>
            <p:sp>
              <p:nvSpPr>
                <p:cNvPr id="133" name="Freeform: Shape 553">
                  <a:extLst>
                    <a:ext uri="{FF2B5EF4-FFF2-40B4-BE49-F238E27FC236}">
                      <a16:creationId xmlns:a16="http://schemas.microsoft.com/office/drawing/2014/main" id="{668C3BB0-38BE-B1DE-2381-C84FDED4C9DA}"/>
                    </a:ext>
                  </a:extLst>
                </p:cNvPr>
                <p:cNvSpPr/>
                <p:nvPr/>
              </p:nvSpPr>
              <p:spPr>
                <a:xfrm>
                  <a:off x="13778847" y="3083101"/>
                  <a:ext cx="142358" cy="34167"/>
                </a:xfrm>
                <a:custGeom>
                  <a:avLst/>
                  <a:gdLst>
                    <a:gd name="connsiteX0" fmla="*/ 18336 w 142361"/>
                    <a:gd name="connsiteY0" fmla="*/ 32401 h 34166"/>
                    <a:gd name="connsiteX1" fmla="*/ 4271 w 142361"/>
                    <a:gd name="connsiteY1" fmla="*/ 18393 h 34166"/>
                    <a:gd name="connsiteX2" fmla="*/ 18279 w 142361"/>
                    <a:gd name="connsiteY2" fmla="*/ 4385 h 34166"/>
                    <a:gd name="connsiteX3" fmla="*/ 127158 w 142361"/>
                    <a:gd name="connsiteY3" fmla="*/ 4271 h 34166"/>
                    <a:gd name="connsiteX4" fmla="*/ 141166 w 142361"/>
                    <a:gd name="connsiteY4" fmla="*/ 18279 h 34166"/>
                    <a:gd name="connsiteX5" fmla="*/ 137123 w 142361"/>
                    <a:gd name="connsiteY5" fmla="*/ 28188 h 34166"/>
                    <a:gd name="connsiteX6" fmla="*/ 127215 w 142361"/>
                    <a:gd name="connsiteY6" fmla="*/ 32288 h 34166"/>
                    <a:gd name="connsiteX7" fmla="*/ 18336 w 142361"/>
                    <a:gd name="connsiteY7" fmla="*/ 32401 h 34166"/>
                    <a:gd name="connsiteX8" fmla="*/ 18336 w 142361"/>
                    <a:gd name="connsiteY8" fmla="*/ 32401 h 34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361" h="34166">
                      <a:moveTo>
                        <a:pt x="18336" y="32401"/>
                      </a:moveTo>
                      <a:cubicBezTo>
                        <a:pt x="10649" y="32401"/>
                        <a:pt x="4328" y="26081"/>
                        <a:pt x="4271" y="18393"/>
                      </a:cubicBezTo>
                      <a:cubicBezTo>
                        <a:pt x="4271" y="10706"/>
                        <a:pt x="10535" y="4385"/>
                        <a:pt x="18279" y="4385"/>
                      </a:cubicBezTo>
                      <a:lnTo>
                        <a:pt x="127158" y="4271"/>
                      </a:lnTo>
                      <a:cubicBezTo>
                        <a:pt x="134901" y="4271"/>
                        <a:pt x="141166" y="10535"/>
                        <a:pt x="141166" y="18279"/>
                      </a:cubicBezTo>
                      <a:cubicBezTo>
                        <a:pt x="141166" y="22038"/>
                        <a:pt x="139742" y="25511"/>
                        <a:pt x="137123" y="28188"/>
                      </a:cubicBezTo>
                      <a:cubicBezTo>
                        <a:pt x="134504" y="30864"/>
                        <a:pt x="130972" y="32288"/>
                        <a:pt x="127215" y="32288"/>
                      </a:cubicBezTo>
                      <a:lnTo>
                        <a:pt x="18336" y="32401"/>
                      </a:lnTo>
                      <a:lnTo>
                        <a:pt x="18336" y="32401"/>
                      </a:lnTo>
                      <a:close/>
                    </a:path>
                  </a:pathLst>
                </a:custGeom>
                <a:grpFill/>
                <a:ln w="9525" cap="flat">
                  <a:noFill/>
                  <a:prstDash val="solid"/>
                  <a:miter/>
                </a:ln>
              </p:spPr>
              <p:txBody>
                <a:bodyPr rtlCol="0" anchor="ctr"/>
                <a:lstStyle/>
                <a:p>
                  <a:endParaRPr lang="en-US" sz="2800"/>
                </a:p>
              </p:txBody>
            </p:sp>
            <p:sp>
              <p:nvSpPr>
                <p:cNvPr id="134" name="Freeform: Shape 554">
                  <a:extLst>
                    <a:ext uri="{FF2B5EF4-FFF2-40B4-BE49-F238E27FC236}">
                      <a16:creationId xmlns:a16="http://schemas.microsoft.com/office/drawing/2014/main" id="{4D5A764D-8842-906B-DC1F-8B18F53B1BDE}"/>
                    </a:ext>
                  </a:extLst>
                </p:cNvPr>
                <p:cNvSpPr/>
                <p:nvPr/>
              </p:nvSpPr>
              <p:spPr>
                <a:xfrm>
                  <a:off x="12768723" y="3083101"/>
                  <a:ext cx="142358" cy="34167"/>
                </a:xfrm>
                <a:custGeom>
                  <a:avLst/>
                  <a:gdLst>
                    <a:gd name="connsiteX0" fmla="*/ 18279 w 142361"/>
                    <a:gd name="connsiteY0" fmla="*/ 32401 h 34166"/>
                    <a:gd name="connsiteX1" fmla="*/ 4271 w 142361"/>
                    <a:gd name="connsiteY1" fmla="*/ 18393 h 34166"/>
                    <a:gd name="connsiteX2" fmla="*/ 18222 w 142361"/>
                    <a:gd name="connsiteY2" fmla="*/ 4385 h 34166"/>
                    <a:gd name="connsiteX3" fmla="*/ 127156 w 142361"/>
                    <a:gd name="connsiteY3" fmla="*/ 4271 h 34166"/>
                    <a:gd name="connsiteX4" fmla="*/ 141166 w 142361"/>
                    <a:gd name="connsiteY4" fmla="*/ 18279 h 34166"/>
                    <a:gd name="connsiteX5" fmla="*/ 137065 w 142361"/>
                    <a:gd name="connsiteY5" fmla="*/ 28188 h 34166"/>
                    <a:gd name="connsiteX6" fmla="*/ 127099 w 142361"/>
                    <a:gd name="connsiteY6" fmla="*/ 32344 h 34166"/>
                    <a:gd name="connsiteX7" fmla="*/ 18279 w 142361"/>
                    <a:gd name="connsiteY7" fmla="*/ 32401 h 34166"/>
                    <a:gd name="connsiteX8" fmla="*/ 18279 w 142361"/>
                    <a:gd name="connsiteY8" fmla="*/ 32401 h 34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361" h="34166">
                      <a:moveTo>
                        <a:pt x="18279" y="32401"/>
                      </a:moveTo>
                      <a:cubicBezTo>
                        <a:pt x="10534" y="32401"/>
                        <a:pt x="4271" y="26138"/>
                        <a:pt x="4271" y="18393"/>
                      </a:cubicBezTo>
                      <a:cubicBezTo>
                        <a:pt x="4271" y="10649"/>
                        <a:pt x="10534" y="4385"/>
                        <a:pt x="18222" y="4385"/>
                      </a:cubicBezTo>
                      <a:lnTo>
                        <a:pt x="127156" y="4271"/>
                      </a:lnTo>
                      <a:cubicBezTo>
                        <a:pt x="134901" y="4271"/>
                        <a:pt x="141166" y="10535"/>
                        <a:pt x="141166" y="18279"/>
                      </a:cubicBezTo>
                      <a:cubicBezTo>
                        <a:pt x="141166" y="22038"/>
                        <a:pt x="139742" y="25568"/>
                        <a:pt x="137065" y="28188"/>
                      </a:cubicBezTo>
                      <a:cubicBezTo>
                        <a:pt x="134388" y="30864"/>
                        <a:pt x="130858" y="32288"/>
                        <a:pt x="127099" y="32344"/>
                      </a:cubicBezTo>
                      <a:lnTo>
                        <a:pt x="18279" y="32401"/>
                      </a:lnTo>
                      <a:lnTo>
                        <a:pt x="18279" y="32401"/>
                      </a:lnTo>
                      <a:close/>
                    </a:path>
                  </a:pathLst>
                </a:custGeom>
                <a:grpFill/>
                <a:ln w="9525" cap="flat">
                  <a:noFill/>
                  <a:prstDash val="solid"/>
                  <a:miter/>
                </a:ln>
              </p:spPr>
              <p:txBody>
                <a:bodyPr rtlCol="0" anchor="ctr"/>
                <a:lstStyle/>
                <a:p>
                  <a:endParaRPr lang="en-US" sz="2800"/>
                </a:p>
              </p:txBody>
            </p:sp>
            <p:sp>
              <p:nvSpPr>
                <p:cNvPr id="135" name="Freeform: Shape 555">
                  <a:extLst>
                    <a:ext uri="{FF2B5EF4-FFF2-40B4-BE49-F238E27FC236}">
                      <a16:creationId xmlns:a16="http://schemas.microsoft.com/office/drawing/2014/main" id="{E370A39F-00F0-550F-4B59-89EF360D2C67}"/>
                    </a:ext>
                  </a:extLst>
                </p:cNvPr>
                <p:cNvSpPr/>
                <p:nvPr/>
              </p:nvSpPr>
              <p:spPr>
                <a:xfrm>
                  <a:off x="13646909" y="2687512"/>
                  <a:ext cx="108194" cy="108194"/>
                </a:xfrm>
                <a:custGeom>
                  <a:avLst/>
                  <a:gdLst>
                    <a:gd name="connsiteX0" fmla="*/ 18279 w 108194"/>
                    <a:gd name="connsiteY0" fmla="*/ 109334 h 108194"/>
                    <a:gd name="connsiteX1" fmla="*/ 8371 w 108194"/>
                    <a:gd name="connsiteY1" fmla="*/ 105234 h 108194"/>
                    <a:gd name="connsiteX2" fmla="*/ 8371 w 108194"/>
                    <a:gd name="connsiteY2" fmla="*/ 85360 h 108194"/>
                    <a:gd name="connsiteX3" fmla="*/ 85303 w 108194"/>
                    <a:gd name="connsiteY3" fmla="*/ 8371 h 108194"/>
                    <a:gd name="connsiteX4" fmla="*/ 95211 w 108194"/>
                    <a:gd name="connsiteY4" fmla="*/ 4271 h 108194"/>
                    <a:gd name="connsiteX5" fmla="*/ 105119 w 108194"/>
                    <a:gd name="connsiteY5" fmla="*/ 8371 h 108194"/>
                    <a:gd name="connsiteX6" fmla="*/ 109219 w 108194"/>
                    <a:gd name="connsiteY6" fmla="*/ 18279 h 108194"/>
                    <a:gd name="connsiteX7" fmla="*/ 105119 w 108194"/>
                    <a:gd name="connsiteY7" fmla="*/ 28188 h 108194"/>
                    <a:gd name="connsiteX8" fmla="*/ 28244 w 108194"/>
                    <a:gd name="connsiteY8" fmla="*/ 105234 h 108194"/>
                    <a:gd name="connsiteX9" fmla="*/ 18279 w 108194"/>
                    <a:gd name="connsiteY9" fmla="*/ 109334 h 108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194" h="108194">
                      <a:moveTo>
                        <a:pt x="18279" y="109334"/>
                      </a:moveTo>
                      <a:cubicBezTo>
                        <a:pt x="14521" y="109334"/>
                        <a:pt x="10990" y="107853"/>
                        <a:pt x="8371" y="105234"/>
                      </a:cubicBezTo>
                      <a:cubicBezTo>
                        <a:pt x="2904" y="99767"/>
                        <a:pt x="2904" y="90827"/>
                        <a:pt x="8371" y="85360"/>
                      </a:cubicBezTo>
                      <a:lnTo>
                        <a:pt x="85303" y="8371"/>
                      </a:lnTo>
                      <a:cubicBezTo>
                        <a:pt x="87922" y="5694"/>
                        <a:pt x="91453" y="4271"/>
                        <a:pt x="95211" y="4271"/>
                      </a:cubicBezTo>
                      <a:cubicBezTo>
                        <a:pt x="98969" y="4271"/>
                        <a:pt x="102500" y="5751"/>
                        <a:pt x="105119" y="8371"/>
                      </a:cubicBezTo>
                      <a:cubicBezTo>
                        <a:pt x="107796" y="11047"/>
                        <a:pt x="109219" y="14521"/>
                        <a:pt x="109219" y="18279"/>
                      </a:cubicBezTo>
                      <a:cubicBezTo>
                        <a:pt x="109219" y="22038"/>
                        <a:pt x="107796" y="25568"/>
                        <a:pt x="105119" y="28188"/>
                      </a:cubicBezTo>
                      <a:lnTo>
                        <a:pt x="28244" y="105234"/>
                      </a:lnTo>
                      <a:cubicBezTo>
                        <a:pt x="25568" y="107910"/>
                        <a:pt x="22094" y="109334"/>
                        <a:pt x="18279" y="109334"/>
                      </a:cubicBezTo>
                      <a:close/>
                    </a:path>
                  </a:pathLst>
                </a:custGeom>
                <a:grpFill/>
                <a:ln w="9525" cap="flat">
                  <a:noFill/>
                  <a:prstDash val="solid"/>
                  <a:miter/>
                </a:ln>
              </p:spPr>
              <p:txBody>
                <a:bodyPr rtlCol="0" anchor="ctr"/>
                <a:lstStyle/>
                <a:p>
                  <a:endParaRPr lang="en-US" sz="2800"/>
                </a:p>
              </p:txBody>
            </p:sp>
          </p:grpSp>
        </p:grpSp>
        <p:sp>
          <p:nvSpPr>
            <p:cNvPr id="136" name="Freeform: Shape 556">
              <a:extLst>
                <a:ext uri="{FF2B5EF4-FFF2-40B4-BE49-F238E27FC236}">
                  <a16:creationId xmlns:a16="http://schemas.microsoft.com/office/drawing/2014/main" id="{EAE66564-74CE-96F9-4F3D-A0EEE04C9EC6}"/>
                </a:ext>
              </a:extLst>
            </p:cNvPr>
            <p:cNvSpPr/>
            <p:nvPr/>
          </p:nvSpPr>
          <p:spPr>
            <a:xfrm>
              <a:off x="13063531" y="4879571"/>
              <a:ext cx="2078446" cy="2260667"/>
            </a:xfrm>
            <a:custGeom>
              <a:avLst/>
              <a:gdLst>
                <a:gd name="connsiteX0" fmla="*/ 2552 w 2078475"/>
                <a:gd name="connsiteY0" fmla="*/ 914918 h 2260698"/>
                <a:gd name="connsiteX1" fmla="*/ 1038088 w 2078475"/>
                <a:gd name="connsiteY1" fmla="*/ 2552 h 2260698"/>
                <a:gd name="connsiteX2" fmla="*/ 2077497 w 2078475"/>
                <a:gd name="connsiteY2" fmla="*/ 1982913 h 2260698"/>
                <a:gd name="connsiteX3" fmla="*/ 625013 w 2078475"/>
                <a:gd name="connsiteY3" fmla="*/ 2262567 h 2260698"/>
              </a:gdLst>
              <a:ahLst/>
              <a:cxnLst>
                <a:cxn ang="0">
                  <a:pos x="connsiteX0" y="connsiteY0"/>
                </a:cxn>
                <a:cxn ang="0">
                  <a:pos x="connsiteX1" y="connsiteY1"/>
                </a:cxn>
                <a:cxn ang="0">
                  <a:pos x="connsiteX2" y="connsiteY2"/>
                </a:cxn>
                <a:cxn ang="0">
                  <a:pos x="connsiteX3" y="connsiteY3"/>
                </a:cxn>
              </a:cxnLst>
              <a:rect l="l" t="t" r="r" b="b"/>
              <a:pathLst>
                <a:path w="2078475" h="2260698">
                  <a:moveTo>
                    <a:pt x="2552" y="914918"/>
                  </a:moveTo>
                  <a:lnTo>
                    <a:pt x="1038088" y="2552"/>
                  </a:lnTo>
                  <a:lnTo>
                    <a:pt x="2077497" y="1982913"/>
                  </a:lnTo>
                  <a:lnTo>
                    <a:pt x="625013" y="2262567"/>
                  </a:lnTo>
                  <a:close/>
                </a:path>
              </a:pathLst>
            </a:custGeom>
            <a:solidFill>
              <a:srgbClr val="385085"/>
            </a:solidFill>
            <a:ln w="5691" cap="flat">
              <a:noFill/>
              <a:prstDash val="solid"/>
              <a:miter/>
            </a:ln>
          </p:spPr>
          <p:txBody>
            <a:bodyPr rtlCol="0" anchor="ctr"/>
            <a:lstStyle/>
            <a:p>
              <a:endParaRPr lang="en-US" sz="2800"/>
            </a:p>
          </p:txBody>
        </p:sp>
        <p:sp>
          <p:nvSpPr>
            <p:cNvPr id="137" name="Freeform: Shape 557">
              <a:extLst>
                <a:ext uri="{FF2B5EF4-FFF2-40B4-BE49-F238E27FC236}">
                  <a16:creationId xmlns:a16="http://schemas.microsoft.com/office/drawing/2014/main" id="{D24CE19D-0CA4-526B-AF12-2A9656021347}"/>
                </a:ext>
              </a:extLst>
            </p:cNvPr>
            <p:cNvSpPr/>
            <p:nvPr/>
          </p:nvSpPr>
          <p:spPr>
            <a:xfrm>
              <a:off x="13258045" y="4071825"/>
              <a:ext cx="3297042" cy="3297042"/>
            </a:xfrm>
            <a:custGeom>
              <a:avLst/>
              <a:gdLst>
                <a:gd name="connsiteX0" fmla="*/ 2473051 w 3297089"/>
                <a:gd name="connsiteY0" fmla="*/ 826757 h 3297089"/>
                <a:gd name="connsiteX1" fmla="*/ 2473051 w 3297089"/>
                <a:gd name="connsiteY1" fmla="*/ 2473051 h 3297089"/>
                <a:gd name="connsiteX2" fmla="*/ 826757 w 3297089"/>
                <a:gd name="connsiteY2" fmla="*/ 2473051 h 3297089"/>
                <a:gd name="connsiteX3" fmla="*/ 826756 w 3297089"/>
                <a:gd name="connsiteY3" fmla="*/ 826756 h 3297089"/>
                <a:gd name="connsiteX4" fmla="*/ 2473051 w 3297089"/>
                <a:gd name="connsiteY4" fmla="*/ 826757 h 3297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089" h="3297089">
                  <a:moveTo>
                    <a:pt x="2473051" y="826757"/>
                  </a:moveTo>
                  <a:cubicBezTo>
                    <a:pt x="2927663" y="1281369"/>
                    <a:pt x="2927663" y="2018439"/>
                    <a:pt x="2473051" y="2473051"/>
                  </a:cubicBezTo>
                  <a:cubicBezTo>
                    <a:pt x="2018439" y="2927663"/>
                    <a:pt x="1281368" y="2927662"/>
                    <a:pt x="826757" y="2473051"/>
                  </a:cubicBezTo>
                  <a:cubicBezTo>
                    <a:pt x="372145" y="2018439"/>
                    <a:pt x="372145" y="1281368"/>
                    <a:pt x="826756" y="826756"/>
                  </a:cubicBezTo>
                  <a:cubicBezTo>
                    <a:pt x="1281368" y="372145"/>
                    <a:pt x="2018439" y="372145"/>
                    <a:pt x="2473051" y="826757"/>
                  </a:cubicBezTo>
                  <a:close/>
                </a:path>
              </a:pathLst>
            </a:custGeom>
            <a:solidFill>
              <a:srgbClr val="419CCC"/>
            </a:solidFill>
            <a:ln w="5691" cap="flat">
              <a:noFill/>
              <a:prstDash val="solid"/>
              <a:miter/>
            </a:ln>
          </p:spPr>
          <p:txBody>
            <a:bodyPr rtlCol="0" anchor="ctr"/>
            <a:lstStyle/>
            <a:p>
              <a:endParaRPr lang="en-US" sz="2800"/>
            </a:p>
          </p:txBody>
        </p:sp>
        <p:grpSp>
          <p:nvGrpSpPr>
            <p:cNvPr id="158" name="Group 157">
              <a:extLst>
                <a:ext uri="{FF2B5EF4-FFF2-40B4-BE49-F238E27FC236}">
                  <a16:creationId xmlns:a16="http://schemas.microsoft.com/office/drawing/2014/main" id="{0F8398D3-C6B0-C445-6825-612F4A7E55E4}"/>
                </a:ext>
              </a:extLst>
            </p:cNvPr>
            <p:cNvGrpSpPr/>
            <p:nvPr/>
          </p:nvGrpSpPr>
          <p:grpSpPr>
            <a:xfrm>
              <a:off x="14458699" y="5272358"/>
              <a:ext cx="894016" cy="894016"/>
              <a:chOff x="14458699" y="5272358"/>
              <a:chExt cx="894016" cy="894016"/>
            </a:xfrm>
          </p:grpSpPr>
          <p:sp>
            <p:nvSpPr>
              <p:cNvPr id="138" name="Freeform: Shape 558">
                <a:extLst>
                  <a:ext uri="{FF2B5EF4-FFF2-40B4-BE49-F238E27FC236}">
                    <a16:creationId xmlns:a16="http://schemas.microsoft.com/office/drawing/2014/main" id="{0EE69CE4-20F5-0D13-C83D-52F6528ECD8E}"/>
                  </a:ext>
                </a:extLst>
              </p:cNvPr>
              <p:cNvSpPr/>
              <p:nvPr/>
            </p:nvSpPr>
            <p:spPr>
              <a:xfrm>
                <a:off x="14458699" y="5272358"/>
                <a:ext cx="894016" cy="894016"/>
              </a:xfrm>
              <a:custGeom>
                <a:avLst/>
                <a:gdLst>
                  <a:gd name="connsiteX0" fmla="*/ 413930 w 894029"/>
                  <a:gd name="connsiteY0" fmla="*/ 894371 h 894029"/>
                  <a:gd name="connsiteX1" fmla="*/ 351462 w 894029"/>
                  <a:gd name="connsiteY1" fmla="*/ 831903 h 894029"/>
                  <a:gd name="connsiteX2" fmla="*/ 351462 w 894029"/>
                  <a:gd name="connsiteY2" fmla="*/ 777236 h 894029"/>
                  <a:gd name="connsiteX3" fmla="*/ 328000 w 894029"/>
                  <a:gd name="connsiteY3" fmla="*/ 742500 h 894029"/>
                  <a:gd name="connsiteX4" fmla="*/ 313081 w 894029"/>
                  <a:gd name="connsiteY4" fmla="*/ 739539 h 894029"/>
                  <a:gd name="connsiteX5" fmla="*/ 286772 w 894029"/>
                  <a:gd name="connsiteY5" fmla="*/ 750415 h 894029"/>
                  <a:gd name="connsiteX6" fmla="*/ 248106 w 894029"/>
                  <a:gd name="connsiteY6" fmla="*/ 789081 h 894029"/>
                  <a:gd name="connsiteX7" fmla="*/ 203917 w 894029"/>
                  <a:gd name="connsiteY7" fmla="*/ 807360 h 894029"/>
                  <a:gd name="connsiteX8" fmla="*/ 159728 w 894029"/>
                  <a:gd name="connsiteY8" fmla="*/ 789081 h 894029"/>
                  <a:gd name="connsiteX9" fmla="*/ 109618 w 894029"/>
                  <a:gd name="connsiteY9" fmla="*/ 738969 h 894029"/>
                  <a:gd name="connsiteX10" fmla="*/ 91338 w 894029"/>
                  <a:gd name="connsiteY10" fmla="*/ 694781 h 894029"/>
                  <a:gd name="connsiteX11" fmla="*/ 109618 w 894029"/>
                  <a:gd name="connsiteY11" fmla="*/ 650591 h 894029"/>
                  <a:gd name="connsiteX12" fmla="*/ 146119 w 894029"/>
                  <a:gd name="connsiteY12" fmla="*/ 614090 h 894029"/>
                  <a:gd name="connsiteX13" fmla="*/ 153920 w 894029"/>
                  <a:gd name="connsiteY13" fmla="*/ 572634 h 894029"/>
                  <a:gd name="connsiteX14" fmla="*/ 152667 w 894029"/>
                  <a:gd name="connsiteY14" fmla="*/ 569730 h 894029"/>
                  <a:gd name="connsiteX15" fmla="*/ 118330 w 894029"/>
                  <a:gd name="connsiteY15" fmla="*/ 547180 h 894029"/>
                  <a:gd name="connsiteX16" fmla="*/ 66739 w 894029"/>
                  <a:gd name="connsiteY16" fmla="*/ 547180 h 894029"/>
                  <a:gd name="connsiteX17" fmla="*/ 4271 w 894029"/>
                  <a:gd name="connsiteY17" fmla="*/ 484712 h 894029"/>
                  <a:gd name="connsiteX18" fmla="*/ 4271 w 894029"/>
                  <a:gd name="connsiteY18" fmla="*/ 413816 h 894029"/>
                  <a:gd name="connsiteX19" fmla="*/ 66739 w 894029"/>
                  <a:gd name="connsiteY19" fmla="*/ 351348 h 894029"/>
                  <a:gd name="connsiteX20" fmla="*/ 113946 w 894029"/>
                  <a:gd name="connsiteY20" fmla="*/ 351348 h 894029"/>
                  <a:gd name="connsiteX21" fmla="*/ 148738 w 894029"/>
                  <a:gd name="connsiteY21" fmla="*/ 327716 h 894029"/>
                  <a:gd name="connsiteX22" fmla="*/ 151187 w 894029"/>
                  <a:gd name="connsiteY22" fmla="*/ 321509 h 894029"/>
                  <a:gd name="connsiteX23" fmla="*/ 142873 w 894029"/>
                  <a:gd name="connsiteY23" fmla="*/ 281249 h 894029"/>
                  <a:gd name="connsiteX24" fmla="*/ 109561 w 894029"/>
                  <a:gd name="connsiteY24" fmla="*/ 247936 h 894029"/>
                  <a:gd name="connsiteX25" fmla="*/ 91281 w 894029"/>
                  <a:gd name="connsiteY25" fmla="*/ 203747 h 894029"/>
                  <a:gd name="connsiteX26" fmla="*/ 109561 w 894029"/>
                  <a:gd name="connsiteY26" fmla="*/ 159558 h 894029"/>
                  <a:gd name="connsiteX27" fmla="*/ 159671 w 894029"/>
                  <a:gd name="connsiteY27" fmla="*/ 109447 h 894029"/>
                  <a:gd name="connsiteX28" fmla="*/ 203860 w 894029"/>
                  <a:gd name="connsiteY28" fmla="*/ 91168 h 894029"/>
                  <a:gd name="connsiteX29" fmla="*/ 248049 w 894029"/>
                  <a:gd name="connsiteY29" fmla="*/ 109447 h 894029"/>
                  <a:gd name="connsiteX30" fmla="*/ 279255 w 894029"/>
                  <a:gd name="connsiteY30" fmla="*/ 140653 h 894029"/>
                  <a:gd name="connsiteX31" fmla="*/ 305849 w 894029"/>
                  <a:gd name="connsiteY31" fmla="*/ 151700 h 894029"/>
                  <a:gd name="connsiteX32" fmla="*/ 320256 w 894029"/>
                  <a:gd name="connsiteY32" fmla="*/ 148739 h 894029"/>
                  <a:gd name="connsiteX33" fmla="*/ 328684 w 894029"/>
                  <a:gd name="connsiteY33" fmla="*/ 145209 h 894029"/>
                  <a:gd name="connsiteX34" fmla="*/ 351462 w 894029"/>
                  <a:gd name="connsiteY34" fmla="*/ 110757 h 894029"/>
                  <a:gd name="connsiteX35" fmla="*/ 351462 w 894029"/>
                  <a:gd name="connsiteY35" fmla="*/ 66739 h 894029"/>
                  <a:gd name="connsiteX36" fmla="*/ 413930 w 894029"/>
                  <a:gd name="connsiteY36" fmla="*/ 4271 h 894029"/>
                  <a:gd name="connsiteX37" fmla="*/ 484825 w 894029"/>
                  <a:gd name="connsiteY37" fmla="*/ 4271 h 894029"/>
                  <a:gd name="connsiteX38" fmla="*/ 547293 w 894029"/>
                  <a:gd name="connsiteY38" fmla="*/ 66739 h 894029"/>
                  <a:gd name="connsiteX39" fmla="*/ 547293 w 894029"/>
                  <a:gd name="connsiteY39" fmla="*/ 110757 h 894029"/>
                  <a:gd name="connsiteX40" fmla="*/ 570071 w 894029"/>
                  <a:gd name="connsiteY40" fmla="*/ 145209 h 894029"/>
                  <a:gd name="connsiteX41" fmla="*/ 578556 w 894029"/>
                  <a:gd name="connsiteY41" fmla="*/ 148739 h 894029"/>
                  <a:gd name="connsiteX42" fmla="*/ 592963 w 894029"/>
                  <a:gd name="connsiteY42" fmla="*/ 151757 h 894029"/>
                  <a:gd name="connsiteX43" fmla="*/ 619556 w 894029"/>
                  <a:gd name="connsiteY43" fmla="*/ 140710 h 894029"/>
                  <a:gd name="connsiteX44" fmla="*/ 650761 w 894029"/>
                  <a:gd name="connsiteY44" fmla="*/ 109561 h 894029"/>
                  <a:gd name="connsiteX45" fmla="*/ 694950 w 894029"/>
                  <a:gd name="connsiteY45" fmla="*/ 91282 h 894029"/>
                  <a:gd name="connsiteX46" fmla="*/ 739139 w 894029"/>
                  <a:gd name="connsiteY46" fmla="*/ 109561 h 894029"/>
                  <a:gd name="connsiteX47" fmla="*/ 789251 w 894029"/>
                  <a:gd name="connsiteY47" fmla="*/ 159672 h 894029"/>
                  <a:gd name="connsiteX48" fmla="*/ 807530 w 894029"/>
                  <a:gd name="connsiteY48" fmla="*/ 203861 h 894029"/>
                  <a:gd name="connsiteX49" fmla="*/ 789251 w 894029"/>
                  <a:gd name="connsiteY49" fmla="*/ 248050 h 894029"/>
                  <a:gd name="connsiteX50" fmla="*/ 755939 w 894029"/>
                  <a:gd name="connsiteY50" fmla="*/ 281363 h 894029"/>
                  <a:gd name="connsiteX51" fmla="*/ 747567 w 894029"/>
                  <a:gd name="connsiteY51" fmla="*/ 321623 h 894029"/>
                  <a:gd name="connsiteX52" fmla="*/ 750073 w 894029"/>
                  <a:gd name="connsiteY52" fmla="*/ 327886 h 894029"/>
                  <a:gd name="connsiteX53" fmla="*/ 784866 w 894029"/>
                  <a:gd name="connsiteY53" fmla="*/ 351462 h 894029"/>
                  <a:gd name="connsiteX54" fmla="*/ 832073 w 894029"/>
                  <a:gd name="connsiteY54" fmla="*/ 351462 h 894029"/>
                  <a:gd name="connsiteX55" fmla="*/ 894541 w 894029"/>
                  <a:gd name="connsiteY55" fmla="*/ 413930 h 894029"/>
                  <a:gd name="connsiteX56" fmla="*/ 894541 w 894029"/>
                  <a:gd name="connsiteY56" fmla="*/ 484826 h 894029"/>
                  <a:gd name="connsiteX57" fmla="*/ 832073 w 894029"/>
                  <a:gd name="connsiteY57" fmla="*/ 547294 h 894029"/>
                  <a:gd name="connsiteX58" fmla="*/ 780538 w 894029"/>
                  <a:gd name="connsiteY58" fmla="*/ 547294 h 894029"/>
                  <a:gd name="connsiteX59" fmla="*/ 746200 w 894029"/>
                  <a:gd name="connsiteY59" fmla="*/ 569844 h 894029"/>
                  <a:gd name="connsiteX60" fmla="*/ 744948 w 894029"/>
                  <a:gd name="connsiteY60" fmla="*/ 572748 h 894029"/>
                  <a:gd name="connsiteX61" fmla="*/ 752807 w 894029"/>
                  <a:gd name="connsiteY61" fmla="*/ 614204 h 894029"/>
                  <a:gd name="connsiteX62" fmla="*/ 789308 w 894029"/>
                  <a:gd name="connsiteY62" fmla="*/ 650705 h 894029"/>
                  <a:gd name="connsiteX63" fmla="*/ 807587 w 894029"/>
                  <a:gd name="connsiteY63" fmla="*/ 694894 h 894029"/>
                  <a:gd name="connsiteX64" fmla="*/ 789308 w 894029"/>
                  <a:gd name="connsiteY64" fmla="*/ 739083 h 894029"/>
                  <a:gd name="connsiteX65" fmla="*/ 739196 w 894029"/>
                  <a:gd name="connsiteY65" fmla="*/ 789194 h 894029"/>
                  <a:gd name="connsiteX66" fmla="*/ 695007 w 894029"/>
                  <a:gd name="connsiteY66" fmla="*/ 807474 h 894029"/>
                  <a:gd name="connsiteX67" fmla="*/ 650875 w 894029"/>
                  <a:gd name="connsiteY67" fmla="*/ 789194 h 894029"/>
                  <a:gd name="connsiteX68" fmla="*/ 612211 w 894029"/>
                  <a:gd name="connsiteY68" fmla="*/ 750529 h 894029"/>
                  <a:gd name="connsiteX69" fmla="*/ 585731 w 894029"/>
                  <a:gd name="connsiteY69" fmla="*/ 739539 h 894029"/>
                  <a:gd name="connsiteX70" fmla="*/ 571552 w 894029"/>
                  <a:gd name="connsiteY70" fmla="*/ 742329 h 894029"/>
                  <a:gd name="connsiteX71" fmla="*/ 547464 w 894029"/>
                  <a:gd name="connsiteY71" fmla="*/ 777350 h 894029"/>
                  <a:gd name="connsiteX72" fmla="*/ 547464 w 894029"/>
                  <a:gd name="connsiteY72" fmla="*/ 832017 h 894029"/>
                  <a:gd name="connsiteX73" fmla="*/ 484996 w 894029"/>
                  <a:gd name="connsiteY73" fmla="*/ 894485 h 894029"/>
                  <a:gd name="connsiteX74" fmla="*/ 413930 w 894029"/>
                  <a:gd name="connsiteY74" fmla="*/ 894485 h 894029"/>
                  <a:gd name="connsiteX75" fmla="*/ 313138 w 894029"/>
                  <a:gd name="connsiteY75" fmla="*/ 714540 h 894029"/>
                  <a:gd name="connsiteX76" fmla="*/ 336769 w 894029"/>
                  <a:gd name="connsiteY76" fmla="*/ 719153 h 894029"/>
                  <a:gd name="connsiteX77" fmla="*/ 376346 w 894029"/>
                  <a:gd name="connsiteY77" fmla="*/ 777236 h 894029"/>
                  <a:gd name="connsiteX78" fmla="*/ 376346 w 894029"/>
                  <a:gd name="connsiteY78" fmla="*/ 831903 h 894029"/>
                  <a:gd name="connsiteX79" fmla="*/ 413930 w 894029"/>
                  <a:gd name="connsiteY79" fmla="*/ 869486 h 894029"/>
                  <a:gd name="connsiteX80" fmla="*/ 484825 w 894029"/>
                  <a:gd name="connsiteY80" fmla="*/ 869486 h 894029"/>
                  <a:gd name="connsiteX81" fmla="*/ 522409 w 894029"/>
                  <a:gd name="connsiteY81" fmla="*/ 831903 h 894029"/>
                  <a:gd name="connsiteX82" fmla="*/ 522409 w 894029"/>
                  <a:gd name="connsiteY82" fmla="*/ 777236 h 894029"/>
                  <a:gd name="connsiteX83" fmla="*/ 561415 w 894029"/>
                  <a:gd name="connsiteY83" fmla="*/ 719437 h 894029"/>
                  <a:gd name="connsiteX84" fmla="*/ 585731 w 894029"/>
                  <a:gd name="connsiteY84" fmla="*/ 714597 h 894029"/>
                  <a:gd name="connsiteX85" fmla="*/ 629692 w 894029"/>
                  <a:gd name="connsiteY85" fmla="*/ 732819 h 894029"/>
                  <a:gd name="connsiteX86" fmla="*/ 668357 w 894029"/>
                  <a:gd name="connsiteY86" fmla="*/ 771485 h 894029"/>
                  <a:gd name="connsiteX87" fmla="*/ 694893 w 894029"/>
                  <a:gd name="connsiteY87" fmla="*/ 782475 h 894029"/>
                  <a:gd name="connsiteX88" fmla="*/ 721430 w 894029"/>
                  <a:gd name="connsiteY88" fmla="*/ 771485 h 894029"/>
                  <a:gd name="connsiteX89" fmla="*/ 771542 w 894029"/>
                  <a:gd name="connsiteY89" fmla="*/ 721374 h 894029"/>
                  <a:gd name="connsiteX90" fmla="*/ 771542 w 894029"/>
                  <a:gd name="connsiteY90" fmla="*/ 668244 h 894029"/>
                  <a:gd name="connsiteX91" fmla="*/ 735039 w 894029"/>
                  <a:gd name="connsiteY91" fmla="*/ 631743 h 894029"/>
                  <a:gd name="connsiteX92" fmla="*/ 721999 w 894029"/>
                  <a:gd name="connsiteY92" fmla="*/ 562669 h 894029"/>
                  <a:gd name="connsiteX93" fmla="*/ 723139 w 894029"/>
                  <a:gd name="connsiteY93" fmla="*/ 559993 h 894029"/>
                  <a:gd name="connsiteX94" fmla="*/ 780424 w 894029"/>
                  <a:gd name="connsiteY94" fmla="*/ 522352 h 894029"/>
                  <a:gd name="connsiteX95" fmla="*/ 831959 w 894029"/>
                  <a:gd name="connsiteY95" fmla="*/ 522352 h 894029"/>
                  <a:gd name="connsiteX96" fmla="*/ 869543 w 894029"/>
                  <a:gd name="connsiteY96" fmla="*/ 484769 h 894029"/>
                  <a:gd name="connsiteX97" fmla="*/ 869543 w 894029"/>
                  <a:gd name="connsiteY97" fmla="*/ 413873 h 894029"/>
                  <a:gd name="connsiteX98" fmla="*/ 831959 w 894029"/>
                  <a:gd name="connsiteY98" fmla="*/ 376289 h 894029"/>
                  <a:gd name="connsiteX99" fmla="*/ 784752 w 894029"/>
                  <a:gd name="connsiteY99" fmla="*/ 376289 h 894029"/>
                  <a:gd name="connsiteX100" fmla="*/ 726726 w 894029"/>
                  <a:gd name="connsiteY100" fmla="*/ 336713 h 894029"/>
                  <a:gd name="connsiteX101" fmla="*/ 724448 w 894029"/>
                  <a:gd name="connsiteY101" fmla="*/ 331019 h 894029"/>
                  <a:gd name="connsiteX102" fmla="*/ 738229 w 894029"/>
                  <a:gd name="connsiteY102" fmla="*/ 263653 h 894029"/>
                  <a:gd name="connsiteX103" fmla="*/ 771542 w 894029"/>
                  <a:gd name="connsiteY103" fmla="*/ 230341 h 894029"/>
                  <a:gd name="connsiteX104" fmla="*/ 771542 w 894029"/>
                  <a:gd name="connsiteY104" fmla="*/ 177211 h 894029"/>
                  <a:gd name="connsiteX105" fmla="*/ 721430 w 894029"/>
                  <a:gd name="connsiteY105" fmla="*/ 127100 h 894029"/>
                  <a:gd name="connsiteX106" fmla="*/ 694893 w 894029"/>
                  <a:gd name="connsiteY106" fmla="*/ 116110 h 894029"/>
                  <a:gd name="connsiteX107" fmla="*/ 668357 w 894029"/>
                  <a:gd name="connsiteY107" fmla="*/ 127100 h 894029"/>
                  <a:gd name="connsiteX108" fmla="*/ 637152 w 894029"/>
                  <a:gd name="connsiteY108" fmla="*/ 158249 h 894029"/>
                  <a:gd name="connsiteX109" fmla="*/ 592849 w 894029"/>
                  <a:gd name="connsiteY109" fmla="*/ 176528 h 894029"/>
                  <a:gd name="connsiteX110" fmla="*/ 568533 w 894029"/>
                  <a:gd name="connsiteY110" fmla="*/ 171460 h 894029"/>
                  <a:gd name="connsiteX111" fmla="*/ 560733 w 894029"/>
                  <a:gd name="connsiteY111" fmla="*/ 168214 h 894029"/>
                  <a:gd name="connsiteX112" fmla="*/ 522352 w 894029"/>
                  <a:gd name="connsiteY112" fmla="*/ 110643 h 894029"/>
                  <a:gd name="connsiteX113" fmla="*/ 522352 w 894029"/>
                  <a:gd name="connsiteY113" fmla="*/ 66625 h 894029"/>
                  <a:gd name="connsiteX114" fmla="*/ 484768 w 894029"/>
                  <a:gd name="connsiteY114" fmla="*/ 29042 h 894029"/>
                  <a:gd name="connsiteX115" fmla="*/ 413873 w 894029"/>
                  <a:gd name="connsiteY115" fmla="*/ 29042 h 894029"/>
                  <a:gd name="connsiteX116" fmla="*/ 376289 w 894029"/>
                  <a:gd name="connsiteY116" fmla="*/ 66625 h 894029"/>
                  <a:gd name="connsiteX117" fmla="*/ 376289 w 894029"/>
                  <a:gd name="connsiteY117" fmla="*/ 110643 h 894029"/>
                  <a:gd name="connsiteX118" fmla="*/ 337965 w 894029"/>
                  <a:gd name="connsiteY118" fmla="*/ 168214 h 894029"/>
                  <a:gd name="connsiteX119" fmla="*/ 330221 w 894029"/>
                  <a:gd name="connsiteY119" fmla="*/ 171460 h 894029"/>
                  <a:gd name="connsiteX120" fmla="*/ 305906 w 894029"/>
                  <a:gd name="connsiteY120" fmla="*/ 176528 h 894029"/>
                  <a:gd name="connsiteX121" fmla="*/ 261603 w 894029"/>
                  <a:gd name="connsiteY121" fmla="*/ 158249 h 894029"/>
                  <a:gd name="connsiteX122" fmla="*/ 230397 w 894029"/>
                  <a:gd name="connsiteY122" fmla="*/ 127043 h 894029"/>
                  <a:gd name="connsiteX123" fmla="*/ 203860 w 894029"/>
                  <a:gd name="connsiteY123" fmla="*/ 116053 h 894029"/>
                  <a:gd name="connsiteX124" fmla="*/ 177268 w 894029"/>
                  <a:gd name="connsiteY124" fmla="*/ 127043 h 894029"/>
                  <a:gd name="connsiteX125" fmla="*/ 127156 w 894029"/>
                  <a:gd name="connsiteY125" fmla="*/ 177154 h 894029"/>
                  <a:gd name="connsiteX126" fmla="*/ 127156 w 894029"/>
                  <a:gd name="connsiteY126" fmla="*/ 230284 h 894029"/>
                  <a:gd name="connsiteX127" fmla="*/ 160469 w 894029"/>
                  <a:gd name="connsiteY127" fmla="*/ 263596 h 894029"/>
                  <a:gd name="connsiteX128" fmla="*/ 174249 w 894029"/>
                  <a:gd name="connsiteY128" fmla="*/ 330905 h 894029"/>
                  <a:gd name="connsiteX129" fmla="*/ 171972 w 894029"/>
                  <a:gd name="connsiteY129" fmla="*/ 336599 h 894029"/>
                  <a:gd name="connsiteX130" fmla="*/ 113889 w 894029"/>
                  <a:gd name="connsiteY130" fmla="*/ 376233 h 894029"/>
                  <a:gd name="connsiteX131" fmla="*/ 66682 w 894029"/>
                  <a:gd name="connsiteY131" fmla="*/ 376233 h 894029"/>
                  <a:gd name="connsiteX132" fmla="*/ 29098 w 894029"/>
                  <a:gd name="connsiteY132" fmla="*/ 413816 h 894029"/>
                  <a:gd name="connsiteX133" fmla="*/ 29098 w 894029"/>
                  <a:gd name="connsiteY133" fmla="*/ 484712 h 894029"/>
                  <a:gd name="connsiteX134" fmla="*/ 66682 w 894029"/>
                  <a:gd name="connsiteY134" fmla="*/ 522295 h 894029"/>
                  <a:gd name="connsiteX135" fmla="*/ 118274 w 894029"/>
                  <a:gd name="connsiteY135" fmla="*/ 522295 h 894029"/>
                  <a:gd name="connsiteX136" fmla="*/ 175559 w 894029"/>
                  <a:gd name="connsiteY136" fmla="*/ 559993 h 894029"/>
                  <a:gd name="connsiteX137" fmla="*/ 176698 w 894029"/>
                  <a:gd name="connsiteY137" fmla="*/ 562612 h 894029"/>
                  <a:gd name="connsiteX138" fmla="*/ 163659 w 894029"/>
                  <a:gd name="connsiteY138" fmla="*/ 631743 h 894029"/>
                  <a:gd name="connsiteX139" fmla="*/ 127156 w 894029"/>
                  <a:gd name="connsiteY139" fmla="*/ 668244 h 894029"/>
                  <a:gd name="connsiteX140" fmla="*/ 116166 w 894029"/>
                  <a:gd name="connsiteY140" fmla="*/ 694837 h 894029"/>
                  <a:gd name="connsiteX141" fmla="*/ 127156 w 894029"/>
                  <a:gd name="connsiteY141" fmla="*/ 721431 h 894029"/>
                  <a:gd name="connsiteX142" fmla="*/ 177268 w 894029"/>
                  <a:gd name="connsiteY142" fmla="*/ 771542 h 894029"/>
                  <a:gd name="connsiteX143" fmla="*/ 203803 w 894029"/>
                  <a:gd name="connsiteY143" fmla="*/ 782532 h 894029"/>
                  <a:gd name="connsiteX144" fmla="*/ 230340 w 894029"/>
                  <a:gd name="connsiteY144" fmla="*/ 771542 h 894029"/>
                  <a:gd name="connsiteX145" fmla="*/ 269006 w 894029"/>
                  <a:gd name="connsiteY145" fmla="*/ 732876 h 894029"/>
                  <a:gd name="connsiteX146" fmla="*/ 313138 w 894029"/>
                  <a:gd name="connsiteY146" fmla="*/ 714540 h 894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Lst>
                <a:rect l="l" t="t" r="r" b="b"/>
                <a:pathLst>
                  <a:path w="894029" h="894029">
                    <a:moveTo>
                      <a:pt x="413930" y="894371"/>
                    </a:moveTo>
                    <a:cubicBezTo>
                      <a:pt x="379478" y="894371"/>
                      <a:pt x="351462" y="866354"/>
                      <a:pt x="351462" y="831903"/>
                    </a:cubicBezTo>
                    <a:lnTo>
                      <a:pt x="351462" y="777236"/>
                    </a:lnTo>
                    <a:cubicBezTo>
                      <a:pt x="351462" y="761918"/>
                      <a:pt x="342236" y="748251"/>
                      <a:pt x="328000" y="742500"/>
                    </a:cubicBezTo>
                    <a:cubicBezTo>
                      <a:pt x="323160" y="740507"/>
                      <a:pt x="318148" y="739539"/>
                      <a:pt x="313081" y="739539"/>
                    </a:cubicBezTo>
                    <a:cubicBezTo>
                      <a:pt x="303116" y="739539"/>
                      <a:pt x="293776" y="743411"/>
                      <a:pt x="286772" y="750415"/>
                    </a:cubicBezTo>
                    <a:lnTo>
                      <a:pt x="248106" y="789081"/>
                    </a:lnTo>
                    <a:cubicBezTo>
                      <a:pt x="236320" y="800868"/>
                      <a:pt x="220660" y="807360"/>
                      <a:pt x="203917" y="807360"/>
                    </a:cubicBezTo>
                    <a:cubicBezTo>
                      <a:pt x="187233" y="807360"/>
                      <a:pt x="171516" y="800868"/>
                      <a:pt x="159728" y="789081"/>
                    </a:cubicBezTo>
                    <a:lnTo>
                      <a:pt x="109618" y="738969"/>
                    </a:lnTo>
                    <a:cubicBezTo>
                      <a:pt x="97830" y="727182"/>
                      <a:pt x="91338" y="711522"/>
                      <a:pt x="91338" y="694781"/>
                    </a:cubicBezTo>
                    <a:cubicBezTo>
                      <a:pt x="91338" y="678095"/>
                      <a:pt x="97830" y="662379"/>
                      <a:pt x="109618" y="650591"/>
                    </a:cubicBezTo>
                    <a:lnTo>
                      <a:pt x="146119" y="614090"/>
                    </a:lnTo>
                    <a:cubicBezTo>
                      <a:pt x="157109" y="603100"/>
                      <a:pt x="160127" y="586814"/>
                      <a:pt x="153920" y="572634"/>
                    </a:cubicBezTo>
                    <a:lnTo>
                      <a:pt x="152667" y="569730"/>
                    </a:lnTo>
                    <a:cubicBezTo>
                      <a:pt x="146859" y="556063"/>
                      <a:pt x="133364" y="547180"/>
                      <a:pt x="118330" y="547180"/>
                    </a:cubicBezTo>
                    <a:lnTo>
                      <a:pt x="66739" y="547180"/>
                    </a:lnTo>
                    <a:cubicBezTo>
                      <a:pt x="32287" y="547180"/>
                      <a:pt x="4271" y="519163"/>
                      <a:pt x="4271" y="484712"/>
                    </a:cubicBezTo>
                    <a:lnTo>
                      <a:pt x="4271" y="413816"/>
                    </a:lnTo>
                    <a:cubicBezTo>
                      <a:pt x="4271" y="379365"/>
                      <a:pt x="32287" y="351348"/>
                      <a:pt x="66739" y="351348"/>
                    </a:cubicBezTo>
                    <a:lnTo>
                      <a:pt x="113946" y="351348"/>
                    </a:lnTo>
                    <a:cubicBezTo>
                      <a:pt x="129321" y="351348"/>
                      <a:pt x="143272" y="341838"/>
                      <a:pt x="148738" y="327716"/>
                    </a:cubicBezTo>
                    <a:cubicBezTo>
                      <a:pt x="149536" y="325666"/>
                      <a:pt x="150333" y="323559"/>
                      <a:pt x="151187" y="321509"/>
                    </a:cubicBezTo>
                    <a:cubicBezTo>
                      <a:pt x="156824" y="307785"/>
                      <a:pt x="153579" y="291954"/>
                      <a:pt x="142873" y="281249"/>
                    </a:cubicBezTo>
                    <a:lnTo>
                      <a:pt x="109561" y="247936"/>
                    </a:lnTo>
                    <a:cubicBezTo>
                      <a:pt x="97773" y="236149"/>
                      <a:pt x="91281" y="220489"/>
                      <a:pt x="91281" y="203747"/>
                    </a:cubicBezTo>
                    <a:cubicBezTo>
                      <a:pt x="91281" y="187006"/>
                      <a:pt x="97773" y="171346"/>
                      <a:pt x="109561" y="159558"/>
                    </a:cubicBezTo>
                    <a:lnTo>
                      <a:pt x="159671" y="109447"/>
                    </a:lnTo>
                    <a:cubicBezTo>
                      <a:pt x="171459" y="97660"/>
                      <a:pt x="187176" y="91168"/>
                      <a:pt x="203860" y="91168"/>
                    </a:cubicBezTo>
                    <a:cubicBezTo>
                      <a:pt x="220546" y="91168"/>
                      <a:pt x="236263" y="97660"/>
                      <a:pt x="248049" y="109447"/>
                    </a:cubicBezTo>
                    <a:lnTo>
                      <a:pt x="279255" y="140653"/>
                    </a:lnTo>
                    <a:cubicBezTo>
                      <a:pt x="286260" y="147657"/>
                      <a:pt x="295998" y="151700"/>
                      <a:pt x="305849" y="151700"/>
                    </a:cubicBezTo>
                    <a:cubicBezTo>
                      <a:pt x="310859" y="151700"/>
                      <a:pt x="315700" y="150675"/>
                      <a:pt x="320256" y="148739"/>
                    </a:cubicBezTo>
                    <a:cubicBezTo>
                      <a:pt x="323046" y="147543"/>
                      <a:pt x="325837" y="146348"/>
                      <a:pt x="328684" y="145209"/>
                    </a:cubicBezTo>
                    <a:cubicBezTo>
                      <a:pt x="342521" y="139628"/>
                      <a:pt x="351462" y="126075"/>
                      <a:pt x="351462" y="110757"/>
                    </a:cubicBezTo>
                    <a:lnTo>
                      <a:pt x="351462" y="66739"/>
                    </a:lnTo>
                    <a:cubicBezTo>
                      <a:pt x="351462" y="32287"/>
                      <a:pt x="379478" y="4271"/>
                      <a:pt x="413930" y="4271"/>
                    </a:cubicBezTo>
                    <a:lnTo>
                      <a:pt x="484825" y="4271"/>
                    </a:lnTo>
                    <a:cubicBezTo>
                      <a:pt x="519277" y="4271"/>
                      <a:pt x="547293" y="32287"/>
                      <a:pt x="547293" y="66739"/>
                    </a:cubicBezTo>
                    <a:lnTo>
                      <a:pt x="547293" y="110757"/>
                    </a:lnTo>
                    <a:cubicBezTo>
                      <a:pt x="547293" y="126132"/>
                      <a:pt x="556234" y="139628"/>
                      <a:pt x="570071" y="145209"/>
                    </a:cubicBezTo>
                    <a:cubicBezTo>
                      <a:pt x="572918" y="146348"/>
                      <a:pt x="575709" y="147543"/>
                      <a:pt x="578556" y="148739"/>
                    </a:cubicBezTo>
                    <a:cubicBezTo>
                      <a:pt x="583112" y="150732"/>
                      <a:pt x="587952" y="151757"/>
                      <a:pt x="592963" y="151757"/>
                    </a:cubicBezTo>
                    <a:cubicBezTo>
                      <a:pt x="602871" y="151757"/>
                      <a:pt x="612552" y="147714"/>
                      <a:pt x="619556" y="140710"/>
                    </a:cubicBezTo>
                    <a:lnTo>
                      <a:pt x="650761" y="109561"/>
                    </a:lnTo>
                    <a:cubicBezTo>
                      <a:pt x="662549" y="97774"/>
                      <a:pt x="678209" y="91282"/>
                      <a:pt x="694950" y="91282"/>
                    </a:cubicBezTo>
                    <a:cubicBezTo>
                      <a:pt x="711636" y="91282"/>
                      <a:pt x="727353" y="97774"/>
                      <a:pt x="739139" y="109561"/>
                    </a:cubicBezTo>
                    <a:lnTo>
                      <a:pt x="789251" y="159672"/>
                    </a:lnTo>
                    <a:cubicBezTo>
                      <a:pt x="801039" y="171460"/>
                      <a:pt x="807530" y="187120"/>
                      <a:pt x="807530" y="203861"/>
                    </a:cubicBezTo>
                    <a:cubicBezTo>
                      <a:pt x="807530" y="220546"/>
                      <a:pt x="801039" y="236263"/>
                      <a:pt x="789251" y="248050"/>
                    </a:cubicBezTo>
                    <a:lnTo>
                      <a:pt x="755939" y="281363"/>
                    </a:lnTo>
                    <a:cubicBezTo>
                      <a:pt x="745233" y="292068"/>
                      <a:pt x="741929" y="307842"/>
                      <a:pt x="747567" y="321623"/>
                    </a:cubicBezTo>
                    <a:lnTo>
                      <a:pt x="750073" y="327886"/>
                    </a:lnTo>
                    <a:cubicBezTo>
                      <a:pt x="755540" y="341952"/>
                      <a:pt x="769491" y="351462"/>
                      <a:pt x="784866" y="351462"/>
                    </a:cubicBezTo>
                    <a:lnTo>
                      <a:pt x="832073" y="351462"/>
                    </a:lnTo>
                    <a:cubicBezTo>
                      <a:pt x="866525" y="351462"/>
                      <a:pt x="894541" y="379479"/>
                      <a:pt x="894541" y="413930"/>
                    </a:cubicBezTo>
                    <a:lnTo>
                      <a:pt x="894541" y="484826"/>
                    </a:lnTo>
                    <a:cubicBezTo>
                      <a:pt x="894541" y="519277"/>
                      <a:pt x="866525" y="547294"/>
                      <a:pt x="832073" y="547294"/>
                    </a:cubicBezTo>
                    <a:lnTo>
                      <a:pt x="780538" y="547294"/>
                    </a:lnTo>
                    <a:cubicBezTo>
                      <a:pt x="765505" y="547294"/>
                      <a:pt x="752009" y="556120"/>
                      <a:pt x="746200" y="569844"/>
                    </a:cubicBezTo>
                    <a:lnTo>
                      <a:pt x="744948" y="572748"/>
                    </a:lnTo>
                    <a:cubicBezTo>
                      <a:pt x="738742" y="586928"/>
                      <a:pt x="741817" y="603214"/>
                      <a:pt x="752807" y="614204"/>
                    </a:cubicBezTo>
                    <a:lnTo>
                      <a:pt x="789308" y="650705"/>
                    </a:lnTo>
                    <a:cubicBezTo>
                      <a:pt x="801096" y="662493"/>
                      <a:pt x="807587" y="678152"/>
                      <a:pt x="807587" y="694894"/>
                    </a:cubicBezTo>
                    <a:cubicBezTo>
                      <a:pt x="807587" y="711579"/>
                      <a:pt x="801096" y="727296"/>
                      <a:pt x="789308" y="739083"/>
                    </a:cubicBezTo>
                    <a:lnTo>
                      <a:pt x="739196" y="789194"/>
                    </a:lnTo>
                    <a:cubicBezTo>
                      <a:pt x="727410" y="800982"/>
                      <a:pt x="711693" y="807474"/>
                      <a:pt x="695007" y="807474"/>
                    </a:cubicBezTo>
                    <a:cubicBezTo>
                      <a:pt x="678323" y="807474"/>
                      <a:pt x="662606" y="800982"/>
                      <a:pt x="650875" y="789194"/>
                    </a:cubicBezTo>
                    <a:lnTo>
                      <a:pt x="612211" y="750529"/>
                    </a:lnTo>
                    <a:cubicBezTo>
                      <a:pt x="605093" y="743468"/>
                      <a:pt x="595696" y="739539"/>
                      <a:pt x="585731" y="739539"/>
                    </a:cubicBezTo>
                    <a:cubicBezTo>
                      <a:pt x="580891" y="739539"/>
                      <a:pt x="576108" y="740507"/>
                      <a:pt x="571552" y="742329"/>
                    </a:cubicBezTo>
                    <a:cubicBezTo>
                      <a:pt x="556690" y="748365"/>
                      <a:pt x="547464" y="761747"/>
                      <a:pt x="547464" y="777350"/>
                    </a:cubicBezTo>
                    <a:lnTo>
                      <a:pt x="547464" y="832017"/>
                    </a:lnTo>
                    <a:cubicBezTo>
                      <a:pt x="547464" y="866468"/>
                      <a:pt x="519448" y="894485"/>
                      <a:pt x="484996" y="894485"/>
                    </a:cubicBezTo>
                    <a:lnTo>
                      <a:pt x="413930" y="894485"/>
                    </a:lnTo>
                    <a:close/>
                    <a:moveTo>
                      <a:pt x="313138" y="714540"/>
                    </a:moveTo>
                    <a:cubicBezTo>
                      <a:pt x="321281" y="714540"/>
                      <a:pt x="329195" y="716078"/>
                      <a:pt x="336769" y="719153"/>
                    </a:cubicBezTo>
                    <a:cubicBezTo>
                      <a:pt x="360857" y="728890"/>
                      <a:pt x="376346" y="751668"/>
                      <a:pt x="376346" y="777236"/>
                    </a:cubicBezTo>
                    <a:lnTo>
                      <a:pt x="376346" y="831903"/>
                    </a:lnTo>
                    <a:cubicBezTo>
                      <a:pt x="376346" y="852631"/>
                      <a:pt x="393201" y="869486"/>
                      <a:pt x="413930" y="869486"/>
                    </a:cubicBezTo>
                    <a:lnTo>
                      <a:pt x="484825" y="869486"/>
                    </a:lnTo>
                    <a:cubicBezTo>
                      <a:pt x="505552" y="869486"/>
                      <a:pt x="522409" y="852631"/>
                      <a:pt x="522409" y="831903"/>
                    </a:cubicBezTo>
                    <a:lnTo>
                      <a:pt x="522409" y="777236"/>
                    </a:lnTo>
                    <a:cubicBezTo>
                      <a:pt x="522409" y="751725"/>
                      <a:pt x="537727" y="729004"/>
                      <a:pt x="561415" y="719437"/>
                    </a:cubicBezTo>
                    <a:cubicBezTo>
                      <a:pt x="569274" y="716248"/>
                      <a:pt x="577417" y="714597"/>
                      <a:pt x="585731" y="714597"/>
                    </a:cubicBezTo>
                    <a:cubicBezTo>
                      <a:pt x="602303" y="714597"/>
                      <a:pt x="617905" y="721089"/>
                      <a:pt x="629692" y="732819"/>
                    </a:cubicBezTo>
                    <a:lnTo>
                      <a:pt x="668357" y="771485"/>
                    </a:lnTo>
                    <a:cubicBezTo>
                      <a:pt x="675476" y="778546"/>
                      <a:pt x="684872" y="782475"/>
                      <a:pt x="694893" y="782475"/>
                    </a:cubicBezTo>
                    <a:cubicBezTo>
                      <a:pt x="704915" y="782475"/>
                      <a:pt x="714369" y="778603"/>
                      <a:pt x="721430" y="771485"/>
                    </a:cubicBezTo>
                    <a:lnTo>
                      <a:pt x="771542" y="721374"/>
                    </a:lnTo>
                    <a:cubicBezTo>
                      <a:pt x="786175" y="706739"/>
                      <a:pt x="786175" y="682879"/>
                      <a:pt x="771542" y="668244"/>
                    </a:cubicBezTo>
                    <a:lnTo>
                      <a:pt x="735039" y="631743"/>
                    </a:lnTo>
                    <a:cubicBezTo>
                      <a:pt x="716760" y="613464"/>
                      <a:pt x="711636" y="586358"/>
                      <a:pt x="721999" y="562669"/>
                    </a:cubicBezTo>
                    <a:lnTo>
                      <a:pt x="723139" y="559993"/>
                    </a:lnTo>
                    <a:cubicBezTo>
                      <a:pt x="732876" y="537101"/>
                      <a:pt x="755369" y="522352"/>
                      <a:pt x="780424" y="522352"/>
                    </a:cubicBezTo>
                    <a:lnTo>
                      <a:pt x="831959" y="522352"/>
                    </a:lnTo>
                    <a:cubicBezTo>
                      <a:pt x="852688" y="522352"/>
                      <a:pt x="869543" y="505497"/>
                      <a:pt x="869543" y="484769"/>
                    </a:cubicBezTo>
                    <a:lnTo>
                      <a:pt x="869543" y="413873"/>
                    </a:lnTo>
                    <a:cubicBezTo>
                      <a:pt x="869543" y="393145"/>
                      <a:pt x="852688" y="376289"/>
                      <a:pt x="831959" y="376289"/>
                    </a:cubicBezTo>
                    <a:lnTo>
                      <a:pt x="784752" y="376289"/>
                    </a:lnTo>
                    <a:cubicBezTo>
                      <a:pt x="759184" y="376289"/>
                      <a:pt x="735837" y="360402"/>
                      <a:pt x="726726" y="336713"/>
                    </a:cubicBezTo>
                    <a:lnTo>
                      <a:pt x="724448" y="331019"/>
                    </a:lnTo>
                    <a:cubicBezTo>
                      <a:pt x="714995" y="307899"/>
                      <a:pt x="720406" y="281477"/>
                      <a:pt x="738229" y="263653"/>
                    </a:cubicBezTo>
                    <a:lnTo>
                      <a:pt x="771542" y="230341"/>
                    </a:lnTo>
                    <a:cubicBezTo>
                      <a:pt x="786175" y="215706"/>
                      <a:pt x="786175" y="191846"/>
                      <a:pt x="771542" y="177211"/>
                    </a:cubicBezTo>
                    <a:lnTo>
                      <a:pt x="721430" y="127100"/>
                    </a:lnTo>
                    <a:cubicBezTo>
                      <a:pt x="714369" y="119982"/>
                      <a:pt x="704915" y="116110"/>
                      <a:pt x="694893" y="116110"/>
                    </a:cubicBezTo>
                    <a:cubicBezTo>
                      <a:pt x="684872" y="116110"/>
                      <a:pt x="675419" y="120039"/>
                      <a:pt x="668357" y="127100"/>
                    </a:cubicBezTo>
                    <a:lnTo>
                      <a:pt x="637152" y="158249"/>
                    </a:lnTo>
                    <a:cubicBezTo>
                      <a:pt x="625535" y="169865"/>
                      <a:pt x="609364" y="176528"/>
                      <a:pt x="592849" y="176528"/>
                    </a:cubicBezTo>
                    <a:cubicBezTo>
                      <a:pt x="584364" y="176528"/>
                      <a:pt x="576222" y="174820"/>
                      <a:pt x="568533" y="171460"/>
                    </a:cubicBezTo>
                    <a:cubicBezTo>
                      <a:pt x="565971" y="170321"/>
                      <a:pt x="563352" y="169239"/>
                      <a:pt x="560733" y="168214"/>
                    </a:cubicBezTo>
                    <a:cubicBezTo>
                      <a:pt x="537442" y="158818"/>
                      <a:pt x="522352" y="136211"/>
                      <a:pt x="522352" y="110643"/>
                    </a:cubicBezTo>
                    <a:lnTo>
                      <a:pt x="522352" y="66625"/>
                    </a:lnTo>
                    <a:cubicBezTo>
                      <a:pt x="522352" y="45897"/>
                      <a:pt x="505497" y="29042"/>
                      <a:pt x="484768" y="29042"/>
                    </a:cubicBezTo>
                    <a:lnTo>
                      <a:pt x="413873" y="29042"/>
                    </a:lnTo>
                    <a:cubicBezTo>
                      <a:pt x="393144" y="29042"/>
                      <a:pt x="376289" y="45897"/>
                      <a:pt x="376289" y="66625"/>
                    </a:cubicBezTo>
                    <a:lnTo>
                      <a:pt x="376289" y="110643"/>
                    </a:lnTo>
                    <a:cubicBezTo>
                      <a:pt x="376289" y="136211"/>
                      <a:pt x="361256" y="158818"/>
                      <a:pt x="337965" y="168214"/>
                    </a:cubicBezTo>
                    <a:cubicBezTo>
                      <a:pt x="335346" y="169239"/>
                      <a:pt x="332784" y="170378"/>
                      <a:pt x="330221" y="171460"/>
                    </a:cubicBezTo>
                    <a:cubicBezTo>
                      <a:pt x="322590" y="174820"/>
                      <a:pt x="314391" y="176528"/>
                      <a:pt x="305906" y="176528"/>
                    </a:cubicBezTo>
                    <a:cubicBezTo>
                      <a:pt x="289391" y="176528"/>
                      <a:pt x="273220" y="169865"/>
                      <a:pt x="261603" y="158249"/>
                    </a:cubicBezTo>
                    <a:lnTo>
                      <a:pt x="230397" y="127043"/>
                    </a:lnTo>
                    <a:cubicBezTo>
                      <a:pt x="223279" y="119925"/>
                      <a:pt x="213826" y="116053"/>
                      <a:pt x="203860" y="116053"/>
                    </a:cubicBezTo>
                    <a:cubicBezTo>
                      <a:pt x="193838" y="116053"/>
                      <a:pt x="184386" y="119982"/>
                      <a:pt x="177268" y="127043"/>
                    </a:cubicBezTo>
                    <a:lnTo>
                      <a:pt x="127156" y="177154"/>
                    </a:lnTo>
                    <a:cubicBezTo>
                      <a:pt x="112522" y="191789"/>
                      <a:pt x="112522" y="215649"/>
                      <a:pt x="127156" y="230284"/>
                    </a:cubicBezTo>
                    <a:lnTo>
                      <a:pt x="160469" y="263596"/>
                    </a:lnTo>
                    <a:cubicBezTo>
                      <a:pt x="178292" y="281420"/>
                      <a:pt x="183703" y="307842"/>
                      <a:pt x="174249" y="330905"/>
                    </a:cubicBezTo>
                    <a:lnTo>
                      <a:pt x="171972" y="336599"/>
                    </a:lnTo>
                    <a:cubicBezTo>
                      <a:pt x="162804" y="360288"/>
                      <a:pt x="139457" y="376233"/>
                      <a:pt x="113889" y="376233"/>
                    </a:cubicBezTo>
                    <a:lnTo>
                      <a:pt x="66682" y="376233"/>
                    </a:lnTo>
                    <a:cubicBezTo>
                      <a:pt x="45953" y="376233"/>
                      <a:pt x="29098" y="393088"/>
                      <a:pt x="29098" y="413816"/>
                    </a:cubicBezTo>
                    <a:lnTo>
                      <a:pt x="29098" y="484712"/>
                    </a:lnTo>
                    <a:cubicBezTo>
                      <a:pt x="29098" y="505440"/>
                      <a:pt x="45953" y="522295"/>
                      <a:pt x="66682" y="522295"/>
                    </a:cubicBezTo>
                    <a:lnTo>
                      <a:pt x="118274" y="522295"/>
                    </a:lnTo>
                    <a:cubicBezTo>
                      <a:pt x="143329" y="522295"/>
                      <a:pt x="165765" y="537101"/>
                      <a:pt x="175559" y="559993"/>
                    </a:cubicBezTo>
                    <a:lnTo>
                      <a:pt x="176698" y="562612"/>
                    </a:lnTo>
                    <a:cubicBezTo>
                      <a:pt x="187062" y="586301"/>
                      <a:pt x="181938" y="613464"/>
                      <a:pt x="163659" y="631743"/>
                    </a:cubicBezTo>
                    <a:lnTo>
                      <a:pt x="127156" y="668244"/>
                    </a:lnTo>
                    <a:cubicBezTo>
                      <a:pt x="120038" y="675362"/>
                      <a:pt x="116166" y="684758"/>
                      <a:pt x="116166" y="694837"/>
                    </a:cubicBezTo>
                    <a:cubicBezTo>
                      <a:pt x="116166" y="704859"/>
                      <a:pt x="120095" y="714312"/>
                      <a:pt x="127156" y="721431"/>
                    </a:cubicBezTo>
                    <a:lnTo>
                      <a:pt x="177268" y="771542"/>
                    </a:lnTo>
                    <a:cubicBezTo>
                      <a:pt x="184386" y="778603"/>
                      <a:pt x="193781" y="782532"/>
                      <a:pt x="203803" y="782532"/>
                    </a:cubicBezTo>
                    <a:cubicBezTo>
                      <a:pt x="213826" y="782532"/>
                      <a:pt x="223279" y="778660"/>
                      <a:pt x="230340" y="771542"/>
                    </a:cubicBezTo>
                    <a:lnTo>
                      <a:pt x="269006" y="732876"/>
                    </a:lnTo>
                    <a:cubicBezTo>
                      <a:pt x="280907" y="721032"/>
                      <a:pt x="296509" y="714540"/>
                      <a:pt x="313138" y="714540"/>
                    </a:cubicBezTo>
                    <a:close/>
                  </a:path>
                </a:pathLst>
              </a:custGeom>
              <a:solidFill>
                <a:schemeClr val="bg1"/>
              </a:solidFill>
              <a:ln w="9525" cap="flat">
                <a:noFill/>
                <a:prstDash val="solid"/>
                <a:miter/>
              </a:ln>
            </p:spPr>
            <p:txBody>
              <a:bodyPr rtlCol="0" anchor="ctr"/>
              <a:lstStyle/>
              <a:p>
                <a:endParaRPr lang="en-US" sz="2800"/>
              </a:p>
            </p:txBody>
          </p:sp>
          <p:sp>
            <p:nvSpPr>
              <p:cNvPr id="139" name="Freeform: Shape 559">
                <a:extLst>
                  <a:ext uri="{FF2B5EF4-FFF2-40B4-BE49-F238E27FC236}">
                    <a16:creationId xmlns:a16="http://schemas.microsoft.com/office/drawing/2014/main" id="{A799DFE2-DDB1-5A23-5FCB-836C631526CC}"/>
                  </a:ext>
                </a:extLst>
              </p:cNvPr>
              <p:cNvSpPr/>
              <p:nvPr/>
            </p:nvSpPr>
            <p:spPr>
              <a:xfrm>
                <a:off x="14889991" y="5488802"/>
                <a:ext cx="239164" cy="432773"/>
              </a:xfrm>
              <a:custGeom>
                <a:avLst/>
                <a:gdLst>
                  <a:gd name="connsiteX0" fmla="*/ 162804 w 239167"/>
                  <a:gd name="connsiteY0" fmla="*/ 431640 h 432778"/>
                  <a:gd name="connsiteX1" fmla="*/ 121291 w 239167"/>
                  <a:gd name="connsiteY1" fmla="*/ 414442 h 432778"/>
                  <a:gd name="connsiteX2" fmla="*/ 104095 w 239167"/>
                  <a:gd name="connsiteY2" fmla="*/ 372930 h 432778"/>
                  <a:gd name="connsiteX3" fmla="*/ 121291 w 239167"/>
                  <a:gd name="connsiteY3" fmla="*/ 331417 h 432778"/>
                  <a:gd name="connsiteX4" fmla="*/ 162406 w 239167"/>
                  <a:gd name="connsiteY4" fmla="*/ 314448 h 432778"/>
                  <a:gd name="connsiteX5" fmla="*/ 185980 w 239167"/>
                  <a:gd name="connsiteY5" fmla="*/ 319345 h 432778"/>
                  <a:gd name="connsiteX6" fmla="*/ 190593 w 239167"/>
                  <a:gd name="connsiteY6" fmla="*/ 321338 h 432778"/>
                  <a:gd name="connsiteX7" fmla="*/ 192870 w 239167"/>
                  <a:gd name="connsiteY7" fmla="*/ 316839 h 432778"/>
                  <a:gd name="connsiteX8" fmla="*/ 156541 w 239167"/>
                  <a:gd name="connsiteY8" fmla="*/ 87125 h 432778"/>
                  <a:gd name="connsiteX9" fmla="*/ 16741 w 239167"/>
                  <a:gd name="connsiteY9" fmla="*/ 29213 h 432778"/>
                  <a:gd name="connsiteX10" fmla="*/ 4271 w 239167"/>
                  <a:gd name="connsiteY10" fmla="*/ 16742 h 432778"/>
                  <a:gd name="connsiteX11" fmla="*/ 16741 w 239167"/>
                  <a:gd name="connsiteY11" fmla="*/ 4271 h 432778"/>
                  <a:gd name="connsiteX12" fmla="*/ 174135 w 239167"/>
                  <a:gd name="connsiteY12" fmla="*/ 69472 h 432778"/>
                  <a:gd name="connsiteX13" fmla="*/ 213086 w 239167"/>
                  <a:gd name="connsiteY13" fmla="*/ 331759 h 432778"/>
                  <a:gd name="connsiteX14" fmla="*/ 211776 w 239167"/>
                  <a:gd name="connsiteY14" fmla="*/ 333638 h 432778"/>
                  <a:gd name="connsiteX15" fmla="*/ 209100 w 239167"/>
                  <a:gd name="connsiteY15" fmla="*/ 336770 h 432778"/>
                  <a:gd name="connsiteX16" fmla="*/ 211377 w 239167"/>
                  <a:gd name="connsiteY16" fmla="*/ 340187 h 432778"/>
                  <a:gd name="connsiteX17" fmla="*/ 221400 w 239167"/>
                  <a:gd name="connsiteY17" fmla="*/ 372873 h 432778"/>
                  <a:gd name="connsiteX18" fmla="*/ 204202 w 239167"/>
                  <a:gd name="connsiteY18" fmla="*/ 414385 h 432778"/>
                  <a:gd name="connsiteX19" fmla="*/ 162804 w 239167"/>
                  <a:gd name="connsiteY19" fmla="*/ 431640 h 432778"/>
                  <a:gd name="connsiteX20" fmla="*/ 162804 w 239167"/>
                  <a:gd name="connsiteY20" fmla="*/ 339162 h 432778"/>
                  <a:gd name="connsiteX21" fmla="*/ 138887 w 239167"/>
                  <a:gd name="connsiteY21" fmla="*/ 349070 h 432778"/>
                  <a:gd name="connsiteX22" fmla="*/ 138887 w 239167"/>
                  <a:gd name="connsiteY22" fmla="*/ 396847 h 432778"/>
                  <a:gd name="connsiteX23" fmla="*/ 162804 w 239167"/>
                  <a:gd name="connsiteY23" fmla="*/ 406755 h 432778"/>
                  <a:gd name="connsiteX24" fmla="*/ 186720 w 239167"/>
                  <a:gd name="connsiteY24" fmla="*/ 396903 h 432778"/>
                  <a:gd name="connsiteX25" fmla="*/ 196630 w 239167"/>
                  <a:gd name="connsiteY25" fmla="*/ 372987 h 432778"/>
                  <a:gd name="connsiteX26" fmla="*/ 186720 w 239167"/>
                  <a:gd name="connsiteY26" fmla="*/ 349070 h 432778"/>
                  <a:gd name="connsiteX27" fmla="*/ 162804 w 239167"/>
                  <a:gd name="connsiteY27" fmla="*/ 339162 h 4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39167" h="432778">
                    <a:moveTo>
                      <a:pt x="162804" y="431640"/>
                    </a:moveTo>
                    <a:cubicBezTo>
                      <a:pt x="147087" y="431640"/>
                      <a:pt x="132339" y="425547"/>
                      <a:pt x="121291" y="414442"/>
                    </a:cubicBezTo>
                    <a:cubicBezTo>
                      <a:pt x="110244" y="403395"/>
                      <a:pt x="104095" y="388647"/>
                      <a:pt x="104095" y="372930"/>
                    </a:cubicBezTo>
                    <a:cubicBezTo>
                      <a:pt x="104095" y="357213"/>
                      <a:pt x="110187" y="342464"/>
                      <a:pt x="121291" y="331417"/>
                    </a:cubicBezTo>
                    <a:cubicBezTo>
                      <a:pt x="132225" y="320484"/>
                      <a:pt x="146859" y="314448"/>
                      <a:pt x="162406" y="314448"/>
                    </a:cubicBezTo>
                    <a:cubicBezTo>
                      <a:pt x="170435" y="314448"/>
                      <a:pt x="178577" y="316156"/>
                      <a:pt x="185980" y="319345"/>
                    </a:cubicBezTo>
                    <a:lnTo>
                      <a:pt x="190593" y="321338"/>
                    </a:lnTo>
                    <a:lnTo>
                      <a:pt x="192870" y="316839"/>
                    </a:lnTo>
                    <a:cubicBezTo>
                      <a:pt x="231992" y="240363"/>
                      <a:pt x="217414" y="148056"/>
                      <a:pt x="156541" y="87125"/>
                    </a:cubicBezTo>
                    <a:cubicBezTo>
                      <a:pt x="119185" y="49769"/>
                      <a:pt x="69529" y="29213"/>
                      <a:pt x="16741" y="29213"/>
                    </a:cubicBezTo>
                    <a:cubicBezTo>
                      <a:pt x="9851" y="29213"/>
                      <a:pt x="4271" y="23632"/>
                      <a:pt x="4271" y="16742"/>
                    </a:cubicBezTo>
                    <a:cubicBezTo>
                      <a:pt x="4271" y="9851"/>
                      <a:pt x="9851" y="4271"/>
                      <a:pt x="16741" y="4271"/>
                    </a:cubicBezTo>
                    <a:cubicBezTo>
                      <a:pt x="76191" y="4271"/>
                      <a:pt x="132111" y="27447"/>
                      <a:pt x="174135" y="69472"/>
                    </a:cubicBezTo>
                    <a:cubicBezTo>
                      <a:pt x="244007" y="139343"/>
                      <a:pt x="259666" y="244748"/>
                      <a:pt x="213086" y="331759"/>
                    </a:cubicBezTo>
                    <a:cubicBezTo>
                      <a:pt x="212744" y="332442"/>
                      <a:pt x="212289" y="333069"/>
                      <a:pt x="211776" y="333638"/>
                    </a:cubicBezTo>
                    <a:lnTo>
                      <a:pt x="209100" y="336770"/>
                    </a:lnTo>
                    <a:lnTo>
                      <a:pt x="211377" y="340187"/>
                    </a:lnTo>
                    <a:cubicBezTo>
                      <a:pt x="217927" y="349867"/>
                      <a:pt x="221400" y="361142"/>
                      <a:pt x="221400" y="372873"/>
                    </a:cubicBezTo>
                    <a:cubicBezTo>
                      <a:pt x="221400" y="388590"/>
                      <a:pt x="215306" y="403281"/>
                      <a:pt x="204202" y="414385"/>
                    </a:cubicBezTo>
                    <a:cubicBezTo>
                      <a:pt x="193269" y="425547"/>
                      <a:pt x="178520" y="431640"/>
                      <a:pt x="162804" y="431640"/>
                    </a:cubicBezTo>
                    <a:close/>
                    <a:moveTo>
                      <a:pt x="162804" y="339162"/>
                    </a:moveTo>
                    <a:cubicBezTo>
                      <a:pt x="153750" y="339162"/>
                      <a:pt x="145266" y="342692"/>
                      <a:pt x="138887" y="349070"/>
                    </a:cubicBezTo>
                    <a:cubicBezTo>
                      <a:pt x="125733" y="362224"/>
                      <a:pt x="125733" y="383692"/>
                      <a:pt x="138887" y="396847"/>
                    </a:cubicBezTo>
                    <a:cubicBezTo>
                      <a:pt x="145266" y="403224"/>
                      <a:pt x="153750" y="406755"/>
                      <a:pt x="162804" y="406755"/>
                    </a:cubicBezTo>
                    <a:cubicBezTo>
                      <a:pt x="171858" y="406755"/>
                      <a:pt x="180343" y="403224"/>
                      <a:pt x="186720" y="396903"/>
                    </a:cubicBezTo>
                    <a:cubicBezTo>
                      <a:pt x="193098" y="390525"/>
                      <a:pt x="196630" y="382041"/>
                      <a:pt x="196630" y="372987"/>
                    </a:cubicBezTo>
                    <a:cubicBezTo>
                      <a:pt x="196630" y="363989"/>
                      <a:pt x="193098" y="355505"/>
                      <a:pt x="186720" y="349070"/>
                    </a:cubicBezTo>
                    <a:cubicBezTo>
                      <a:pt x="180343" y="342692"/>
                      <a:pt x="171858" y="339162"/>
                      <a:pt x="162804" y="339162"/>
                    </a:cubicBezTo>
                    <a:close/>
                  </a:path>
                </a:pathLst>
              </a:custGeom>
              <a:solidFill>
                <a:schemeClr val="bg1"/>
              </a:solidFill>
              <a:ln w="9525" cap="flat">
                <a:noFill/>
                <a:prstDash val="solid"/>
                <a:miter/>
              </a:ln>
            </p:spPr>
            <p:txBody>
              <a:bodyPr rtlCol="0" anchor="ctr"/>
              <a:lstStyle/>
              <a:p>
                <a:endParaRPr lang="en-US" sz="2800"/>
              </a:p>
            </p:txBody>
          </p:sp>
          <p:sp>
            <p:nvSpPr>
              <p:cNvPr id="140" name="Freeform: Shape 560">
                <a:extLst>
                  <a:ext uri="{FF2B5EF4-FFF2-40B4-BE49-F238E27FC236}">
                    <a16:creationId xmlns:a16="http://schemas.microsoft.com/office/drawing/2014/main" id="{1BA71F05-E272-D938-BF3B-7C0431CD0877}"/>
                  </a:ext>
                </a:extLst>
              </p:cNvPr>
              <p:cNvSpPr/>
              <p:nvPr/>
            </p:nvSpPr>
            <p:spPr>
              <a:xfrm>
                <a:off x="14679580" y="5504234"/>
                <a:ext cx="239164" cy="432773"/>
              </a:xfrm>
              <a:custGeom>
                <a:avLst/>
                <a:gdLst>
                  <a:gd name="connsiteX0" fmla="*/ 227212 w 239167"/>
                  <a:gd name="connsiteY0" fmla="*/ 434089 h 432778"/>
                  <a:gd name="connsiteX1" fmla="*/ 69817 w 239167"/>
                  <a:gd name="connsiteY1" fmla="*/ 368887 h 432778"/>
                  <a:gd name="connsiteX2" fmla="*/ 30810 w 239167"/>
                  <a:gd name="connsiteY2" fmla="*/ 106600 h 432778"/>
                  <a:gd name="connsiteX3" fmla="*/ 32006 w 239167"/>
                  <a:gd name="connsiteY3" fmla="*/ 104778 h 432778"/>
                  <a:gd name="connsiteX4" fmla="*/ 34625 w 239167"/>
                  <a:gd name="connsiteY4" fmla="*/ 101532 h 432778"/>
                  <a:gd name="connsiteX5" fmla="*/ 32120 w 239167"/>
                  <a:gd name="connsiteY5" fmla="*/ 98229 h 432778"/>
                  <a:gd name="connsiteX6" fmla="*/ 37130 w 239167"/>
                  <a:gd name="connsiteY6" fmla="*/ 21411 h 432778"/>
                  <a:gd name="connsiteX7" fmla="*/ 78643 w 239167"/>
                  <a:gd name="connsiteY7" fmla="*/ 4271 h 432778"/>
                  <a:gd name="connsiteX8" fmla="*/ 120156 w 239167"/>
                  <a:gd name="connsiteY8" fmla="*/ 21411 h 432778"/>
                  <a:gd name="connsiteX9" fmla="*/ 137353 w 239167"/>
                  <a:gd name="connsiteY9" fmla="*/ 62924 h 432778"/>
                  <a:gd name="connsiteX10" fmla="*/ 120213 w 239167"/>
                  <a:gd name="connsiteY10" fmla="*/ 104436 h 432778"/>
                  <a:gd name="connsiteX11" fmla="*/ 78700 w 239167"/>
                  <a:gd name="connsiteY11" fmla="*/ 121633 h 432778"/>
                  <a:gd name="connsiteX12" fmla="*/ 58428 w 239167"/>
                  <a:gd name="connsiteY12" fmla="*/ 117875 h 432778"/>
                  <a:gd name="connsiteX13" fmla="*/ 53987 w 239167"/>
                  <a:gd name="connsiteY13" fmla="*/ 116224 h 432778"/>
                  <a:gd name="connsiteX14" fmla="*/ 51766 w 239167"/>
                  <a:gd name="connsiteY14" fmla="*/ 120438 h 432778"/>
                  <a:gd name="connsiteX15" fmla="*/ 87470 w 239167"/>
                  <a:gd name="connsiteY15" fmla="*/ 351348 h 432778"/>
                  <a:gd name="connsiteX16" fmla="*/ 227269 w 239167"/>
                  <a:gd name="connsiteY16" fmla="*/ 409260 h 432778"/>
                  <a:gd name="connsiteX17" fmla="*/ 239740 w 239167"/>
                  <a:gd name="connsiteY17" fmla="*/ 421731 h 432778"/>
                  <a:gd name="connsiteX18" fmla="*/ 227212 w 239167"/>
                  <a:gd name="connsiteY18" fmla="*/ 434089 h 432778"/>
                  <a:gd name="connsiteX19" fmla="*/ 78643 w 239167"/>
                  <a:gd name="connsiteY19" fmla="*/ 29156 h 432778"/>
                  <a:gd name="connsiteX20" fmla="*/ 54727 w 239167"/>
                  <a:gd name="connsiteY20" fmla="*/ 39064 h 432778"/>
                  <a:gd name="connsiteX21" fmla="*/ 54727 w 239167"/>
                  <a:gd name="connsiteY21" fmla="*/ 86840 h 432778"/>
                  <a:gd name="connsiteX22" fmla="*/ 78643 w 239167"/>
                  <a:gd name="connsiteY22" fmla="*/ 96692 h 432778"/>
                  <a:gd name="connsiteX23" fmla="*/ 102560 w 239167"/>
                  <a:gd name="connsiteY23" fmla="*/ 86840 h 432778"/>
                  <a:gd name="connsiteX24" fmla="*/ 112468 w 239167"/>
                  <a:gd name="connsiteY24" fmla="*/ 62924 h 432778"/>
                  <a:gd name="connsiteX25" fmla="*/ 102560 w 239167"/>
                  <a:gd name="connsiteY25" fmla="*/ 39007 h 432778"/>
                  <a:gd name="connsiteX26" fmla="*/ 78643 w 239167"/>
                  <a:gd name="connsiteY26" fmla="*/ 29156 h 4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39167" h="432778">
                    <a:moveTo>
                      <a:pt x="227212" y="434089"/>
                    </a:moveTo>
                    <a:cubicBezTo>
                      <a:pt x="167762" y="434089"/>
                      <a:pt x="111842" y="410912"/>
                      <a:pt x="69817" y="368887"/>
                    </a:cubicBezTo>
                    <a:cubicBezTo>
                      <a:pt x="-55" y="299016"/>
                      <a:pt x="-15714" y="193611"/>
                      <a:pt x="30810" y="106600"/>
                    </a:cubicBezTo>
                    <a:cubicBezTo>
                      <a:pt x="31152" y="105917"/>
                      <a:pt x="31550" y="105347"/>
                      <a:pt x="32006" y="104778"/>
                    </a:cubicBezTo>
                    <a:lnTo>
                      <a:pt x="34625" y="101532"/>
                    </a:lnTo>
                    <a:lnTo>
                      <a:pt x="32120" y="98229"/>
                    </a:lnTo>
                    <a:cubicBezTo>
                      <a:pt x="14467" y="74996"/>
                      <a:pt x="16631" y="41968"/>
                      <a:pt x="37130" y="21411"/>
                    </a:cubicBezTo>
                    <a:cubicBezTo>
                      <a:pt x="48236" y="10364"/>
                      <a:pt x="62926" y="4271"/>
                      <a:pt x="78643" y="4271"/>
                    </a:cubicBezTo>
                    <a:cubicBezTo>
                      <a:pt x="94360" y="4271"/>
                      <a:pt x="109109" y="10364"/>
                      <a:pt x="120156" y="21411"/>
                    </a:cubicBezTo>
                    <a:cubicBezTo>
                      <a:pt x="131203" y="32458"/>
                      <a:pt x="137353" y="47207"/>
                      <a:pt x="137353" y="62924"/>
                    </a:cubicBezTo>
                    <a:cubicBezTo>
                      <a:pt x="137353" y="78640"/>
                      <a:pt x="131260" y="93389"/>
                      <a:pt x="120213" y="104436"/>
                    </a:cubicBezTo>
                    <a:cubicBezTo>
                      <a:pt x="109166" y="115541"/>
                      <a:pt x="94417" y="121633"/>
                      <a:pt x="78700" y="121633"/>
                    </a:cubicBezTo>
                    <a:cubicBezTo>
                      <a:pt x="71924" y="121633"/>
                      <a:pt x="65091" y="120381"/>
                      <a:pt x="58428" y="117875"/>
                    </a:cubicBezTo>
                    <a:lnTo>
                      <a:pt x="53987" y="116224"/>
                    </a:lnTo>
                    <a:lnTo>
                      <a:pt x="51766" y="120438"/>
                    </a:lnTo>
                    <a:cubicBezTo>
                      <a:pt x="11847" y="197256"/>
                      <a:pt x="26198" y="290019"/>
                      <a:pt x="87470" y="351348"/>
                    </a:cubicBezTo>
                    <a:cubicBezTo>
                      <a:pt x="124826" y="388704"/>
                      <a:pt x="174481" y="409260"/>
                      <a:pt x="227269" y="409260"/>
                    </a:cubicBezTo>
                    <a:cubicBezTo>
                      <a:pt x="234102" y="409260"/>
                      <a:pt x="239740" y="414841"/>
                      <a:pt x="239740" y="421731"/>
                    </a:cubicBezTo>
                    <a:cubicBezTo>
                      <a:pt x="239683" y="428508"/>
                      <a:pt x="234102" y="434089"/>
                      <a:pt x="227212" y="434089"/>
                    </a:cubicBezTo>
                    <a:close/>
                    <a:moveTo>
                      <a:pt x="78643" y="29156"/>
                    </a:moveTo>
                    <a:cubicBezTo>
                      <a:pt x="69590" y="29156"/>
                      <a:pt x="61105" y="32686"/>
                      <a:pt x="54727" y="39064"/>
                    </a:cubicBezTo>
                    <a:cubicBezTo>
                      <a:pt x="41572" y="52275"/>
                      <a:pt x="41572" y="73686"/>
                      <a:pt x="54727" y="86840"/>
                    </a:cubicBezTo>
                    <a:cubicBezTo>
                      <a:pt x="61105" y="93218"/>
                      <a:pt x="69590" y="96692"/>
                      <a:pt x="78643" y="96692"/>
                    </a:cubicBezTo>
                    <a:cubicBezTo>
                      <a:pt x="87698" y="96692"/>
                      <a:pt x="96183" y="93161"/>
                      <a:pt x="102560" y="86840"/>
                    </a:cubicBezTo>
                    <a:cubicBezTo>
                      <a:pt x="108938" y="80463"/>
                      <a:pt x="112468" y="71978"/>
                      <a:pt x="112468" y="62924"/>
                    </a:cubicBezTo>
                    <a:cubicBezTo>
                      <a:pt x="112468" y="53870"/>
                      <a:pt x="108938" y="45385"/>
                      <a:pt x="102560" y="39007"/>
                    </a:cubicBezTo>
                    <a:cubicBezTo>
                      <a:pt x="96183" y="32686"/>
                      <a:pt x="87698" y="29156"/>
                      <a:pt x="78643" y="29156"/>
                    </a:cubicBezTo>
                    <a:close/>
                  </a:path>
                </a:pathLst>
              </a:custGeom>
              <a:solidFill>
                <a:schemeClr val="bg1"/>
              </a:solidFill>
              <a:ln w="9525" cap="flat">
                <a:noFill/>
                <a:prstDash val="solid"/>
                <a:miter/>
              </a:ln>
            </p:spPr>
            <p:txBody>
              <a:bodyPr rtlCol="0" anchor="ctr"/>
              <a:lstStyle/>
              <a:p>
                <a:endParaRPr lang="en-US" sz="2800"/>
              </a:p>
            </p:txBody>
          </p:sp>
        </p:grpSp>
        <p:sp>
          <p:nvSpPr>
            <p:cNvPr id="141" name="Freeform: Shape 561">
              <a:extLst>
                <a:ext uri="{FF2B5EF4-FFF2-40B4-BE49-F238E27FC236}">
                  <a16:creationId xmlns:a16="http://schemas.microsoft.com/office/drawing/2014/main" id="{B997AC0B-3D37-71A8-9A6C-E07DB74DC961}"/>
                </a:ext>
              </a:extLst>
            </p:cNvPr>
            <p:cNvSpPr/>
            <p:nvPr/>
          </p:nvSpPr>
          <p:spPr>
            <a:xfrm>
              <a:off x="13999288" y="7668732"/>
              <a:ext cx="1742478" cy="2203722"/>
            </a:xfrm>
            <a:custGeom>
              <a:avLst/>
              <a:gdLst>
                <a:gd name="connsiteX0" fmla="*/ 147647 w 1742503"/>
                <a:gd name="connsiteY0" fmla="*/ 245250 h 2203754"/>
                <a:gd name="connsiteX1" fmla="*/ 1744371 w 1742503"/>
                <a:gd name="connsiteY1" fmla="*/ 2552 h 2203754"/>
                <a:gd name="connsiteX2" fmla="*/ 1476333 w 1742503"/>
                <a:gd name="connsiteY2" fmla="*/ 2201750 h 2203754"/>
                <a:gd name="connsiteX3" fmla="*/ 2552 w 1742503"/>
                <a:gd name="connsiteY3" fmla="*/ 1719487 h 2203754"/>
              </a:gdLst>
              <a:ahLst/>
              <a:cxnLst>
                <a:cxn ang="0">
                  <a:pos x="connsiteX0" y="connsiteY0"/>
                </a:cxn>
                <a:cxn ang="0">
                  <a:pos x="connsiteX1" y="connsiteY1"/>
                </a:cxn>
                <a:cxn ang="0">
                  <a:pos x="connsiteX2" y="connsiteY2"/>
                </a:cxn>
                <a:cxn ang="0">
                  <a:pos x="connsiteX3" y="connsiteY3"/>
                </a:cxn>
              </a:cxnLst>
              <a:rect l="l" t="t" r="r" b="b"/>
              <a:pathLst>
                <a:path w="1742503" h="2203754">
                  <a:moveTo>
                    <a:pt x="147647" y="245250"/>
                  </a:moveTo>
                  <a:lnTo>
                    <a:pt x="1744371" y="2552"/>
                  </a:lnTo>
                  <a:lnTo>
                    <a:pt x="1476333" y="2201750"/>
                  </a:lnTo>
                  <a:lnTo>
                    <a:pt x="2552" y="1719487"/>
                  </a:lnTo>
                  <a:close/>
                </a:path>
              </a:pathLst>
            </a:custGeom>
            <a:solidFill>
              <a:srgbClr val="385085"/>
            </a:solidFill>
            <a:ln w="5691" cap="flat">
              <a:noFill/>
              <a:prstDash val="solid"/>
              <a:miter/>
            </a:ln>
          </p:spPr>
          <p:txBody>
            <a:bodyPr rtlCol="0" anchor="ctr"/>
            <a:lstStyle/>
            <a:p>
              <a:endParaRPr lang="en-US" sz="2800"/>
            </a:p>
          </p:txBody>
        </p:sp>
        <p:sp>
          <p:nvSpPr>
            <p:cNvPr id="142" name="Freeform: Shape 562">
              <a:extLst>
                <a:ext uri="{FF2B5EF4-FFF2-40B4-BE49-F238E27FC236}">
                  <a16:creationId xmlns:a16="http://schemas.microsoft.com/office/drawing/2014/main" id="{ED7BB167-955F-1328-CA10-4EF299E0D87C}"/>
                </a:ext>
              </a:extLst>
            </p:cNvPr>
            <p:cNvSpPr/>
            <p:nvPr/>
          </p:nvSpPr>
          <p:spPr>
            <a:xfrm>
              <a:off x="14315599" y="7164377"/>
              <a:ext cx="3297042" cy="3297042"/>
            </a:xfrm>
            <a:custGeom>
              <a:avLst/>
              <a:gdLst>
                <a:gd name="connsiteX0" fmla="*/ 2473051 w 3297089"/>
                <a:gd name="connsiteY0" fmla="*/ 826757 h 3297089"/>
                <a:gd name="connsiteX1" fmla="*/ 2473051 w 3297089"/>
                <a:gd name="connsiteY1" fmla="*/ 2473052 h 3297089"/>
                <a:gd name="connsiteX2" fmla="*/ 826757 w 3297089"/>
                <a:gd name="connsiteY2" fmla="*/ 2473051 h 3297089"/>
                <a:gd name="connsiteX3" fmla="*/ 826756 w 3297089"/>
                <a:gd name="connsiteY3" fmla="*/ 826756 h 3297089"/>
                <a:gd name="connsiteX4" fmla="*/ 2473051 w 3297089"/>
                <a:gd name="connsiteY4" fmla="*/ 826757 h 3297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7089" h="3297089">
                  <a:moveTo>
                    <a:pt x="2473051" y="826757"/>
                  </a:moveTo>
                  <a:cubicBezTo>
                    <a:pt x="2927663" y="1281368"/>
                    <a:pt x="2927663" y="2018440"/>
                    <a:pt x="2473051" y="2473052"/>
                  </a:cubicBezTo>
                  <a:cubicBezTo>
                    <a:pt x="2018440" y="2927663"/>
                    <a:pt x="1281368" y="2927663"/>
                    <a:pt x="826757" y="2473051"/>
                  </a:cubicBezTo>
                  <a:cubicBezTo>
                    <a:pt x="372145" y="2018439"/>
                    <a:pt x="372144" y="1281368"/>
                    <a:pt x="826756" y="826756"/>
                  </a:cubicBezTo>
                  <a:cubicBezTo>
                    <a:pt x="1281368" y="372144"/>
                    <a:pt x="2018439" y="372145"/>
                    <a:pt x="2473051" y="826757"/>
                  </a:cubicBezTo>
                  <a:close/>
                </a:path>
              </a:pathLst>
            </a:custGeom>
            <a:solidFill>
              <a:srgbClr val="419CCC"/>
            </a:solidFill>
            <a:ln w="5691" cap="flat">
              <a:noFill/>
              <a:prstDash val="solid"/>
              <a:miter/>
            </a:ln>
          </p:spPr>
          <p:txBody>
            <a:bodyPr rtlCol="0" anchor="ctr"/>
            <a:lstStyle/>
            <a:p>
              <a:endParaRPr lang="en-US" sz="2800"/>
            </a:p>
          </p:txBody>
        </p:sp>
        <p:grpSp>
          <p:nvGrpSpPr>
            <p:cNvPr id="159" name="Group 158">
              <a:extLst>
                <a:ext uri="{FF2B5EF4-FFF2-40B4-BE49-F238E27FC236}">
                  <a16:creationId xmlns:a16="http://schemas.microsoft.com/office/drawing/2014/main" id="{76263978-3BD9-3B56-6F03-ADB7C475B153}"/>
                </a:ext>
              </a:extLst>
            </p:cNvPr>
            <p:cNvGrpSpPr/>
            <p:nvPr/>
          </p:nvGrpSpPr>
          <p:grpSpPr>
            <a:xfrm>
              <a:off x="15431468" y="8368274"/>
              <a:ext cx="1009498" cy="818852"/>
              <a:chOff x="15431468" y="8368274"/>
              <a:chExt cx="1009498" cy="818852"/>
            </a:xfrm>
            <a:solidFill>
              <a:schemeClr val="bg1"/>
            </a:solidFill>
          </p:grpSpPr>
          <p:sp>
            <p:nvSpPr>
              <p:cNvPr id="143" name="Freeform: Shape 563">
                <a:extLst>
                  <a:ext uri="{FF2B5EF4-FFF2-40B4-BE49-F238E27FC236}">
                    <a16:creationId xmlns:a16="http://schemas.microsoft.com/office/drawing/2014/main" id="{4C0BD430-8735-99F2-5D98-D46F2EB9E537}"/>
                  </a:ext>
                </a:extLst>
              </p:cNvPr>
              <p:cNvSpPr/>
              <p:nvPr/>
            </p:nvSpPr>
            <p:spPr>
              <a:xfrm>
                <a:off x="15431468" y="8368274"/>
                <a:ext cx="876933" cy="723186"/>
              </a:xfrm>
              <a:custGeom>
                <a:avLst/>
                <a:gdLst>
                  <a:gd name="connsiteX0" fmla="*/ 859977 w 876946"/>
                  <a:gd name="connsiteY0" fmla="*/ 92251 h 723195"/>
                  <a:gd name="connsiteX1" fmla="*/ 859806 w 876946"/>
                  <a:gd name="connsiteY1" fmla="*/ 92080 h 723195"/>
                  <a:gd name="connsiteX2" fmla="*/ 862369 w 876946"/>
                  <a:gd name="connsiteY2" fmla="*/ 88891 h 723195"/>
                  <a:gd name="connsiteX3" fmla="*/ 873814 w 876946"/>
                  <a:gd name="connsiteY3" fmla="*/ 56546 h 723195"/>
                  <a:gd name="connsiteX4" fmla="*/ 858496 w 876946"/>
                  <a:gd name="connsiteY4" fmla="*/ 19589 h 723195"/>
                  <a:gd name="connsiteX5" fmla="*/ 821482 w 876946"/>
                  <a:gd name="connsiteY5" fmla="*/ 4271 h 723195"/>
                  <a:gd name="connsiteX6" fmla="*/ 789252 w 876946"/>
                  <a:gd name="connsiteY6" fmla="*/ 15603 h 723195"/>
                  <a:gd name="connsiteX7" fmla="*/ 786804 w 876946"/>
                  <a:gd name="connsiteY7" fmla="*/ 17254 h 723195"/>
                  <a:gd name="connsiteX8" fmla="*/ 657710 w 876946"/>
                  <a:gd name="connsiteY8" fmla="*/ 146348 h 723195"/>
                  <a:gd name="connsiteX9" fmla="*/ 656400 w 876946"/>
                  <a:gd name="connsiteY9" fmla="*/ 137806 h 723195"/>
                  <a:gd name="connsiteX10" fmla="*/ 634306 w 876946"/>
                  <a:gd name="connsiteY10" fmla="*/ 93788 h 723195"/>
                  <a:gd name="connsiteX11" fmla="*/ 577987 w 876946"/>
                  <a:gd name="connsiteY11" fmla="*/ 70440 h 723195"/>
                  <a:gd name="connsiteX12" fmla="*/ 521613 w 876946"/>
                  <a:gd name="connsiteY12" fmla="*/ 93788 h 723195"/>
                  <a:gd name="connsiteX13" fmla="*/ 498322 w 876946"/>
                  <a:gd name="connsiteY13" fmla="*/ 150106 h 723195"/>
                  <a:gd name="connsiteX14" fmla="*/ 499688 w 876946"/>
                  <a:gd name="connsiteY14" fmla="*/ 163716 h 723195"/>
                  <a:gd name="connsiteX15" fmla="*/ 501283 w 876946"/>
                  <a:gd name="connsiteY15" fmla="*/ 172087 h 723195"/>
                  <a:gd name="connsiteX16" fmla="*/ 420707 w 876946"/>
                  <a:gd name="connsiteY16" fmla="*/ 134902 h 723195"/>
                  <a:gd name="connsiteX17" fmla="*/ 415410 w 876946"/>
                  <a:gd name="connsiteY17" fmla="*/ 133763 h 723195"/>
                  <a:gd name="connsiteX18" fmla="*/ 413475 w 876946"/>
                  <a:gd name="connsiteY18" fmla="*/ 133877 h 723195"/>
                  <a:gd name="connsiteX19" fmla="*/ 411880 w 876946"/>
                  <a:gd name="connsiteY19" fmla="*/ 133991 h 723195"/>
                  <a:gd name="connsiteX20" fmla="*/ 4271 w 876946"/>
                  <a:gd name="connsiteY20" fmla="*/ 310918 h 723195"/>
                  <a:gd name="connsiteX21" fmla="*/ 173396 w 876946"/>
                  <a:gd name="connsiteY21" fmla="*/ 479986 h 723195"/>
                  <a:gd name="connsiteX22" fmla="*/ 97205 w 876946"/>
                  <a:gd name="connsiteY22" fmla="*/ 556178 h 723195"/>
                  <a:gd name="connsiteX23" fmla="*/ 80634 w 876946"/>
                  <a:gd name="connsiteY23" fmla="*/ 596722 h 723195"/>
                  <a:gd name="connsiteX24" fmla="*/ 97718 w 876946"/>
                  <a:gd name="connsiteY24" fmla="*/ 637495 h 723195"/>
                  <a:gd name="connsiteX25" fmla="*/ 138946 w 876946"/>
                  <a:gd name="connsiteY25" fmla="*/ 655603 h 723195"/>
                  <a:gd name="connsiteX26" fmla="*/ 142646 w 876946"/>
                  <a:gd name="connsiteY26" fmla="*/ 655660 h 723195"/>
                  <a:gd name="connsiteX27" fmla="*/ 147544 w 876946"/>
                  <a:gd name="connsiteY27" fmla="*/ 655432 h 723195"/>
                  <a:gd name="connsiteX28" fmla="*/ 147316 w 876946"/>
                  <a:gd name="connsiteY28" fmla="*/ 660215 h 723195"/>
                  <a:gd name="connsiteX29" fmla="*/ 147316 w 876946"/>
                  <a:gd name="connsiteY29" fmla="*/ 664031 h 723195"/>
                  <a:gd name="connsiteX30" fmla="*/ 165538 w 876946"/>
                  <a:gd name="connsiteY30" fmla="*/ 705259 h 723195"/>
                  <a:gd name="connsiteX31" fmla="*/ 206481 w 876946"/>
                  <a:gd name="connsiteY31" fmla="*/ 722512 h 723195"/>
                  <a:gd name="connsiteX32" fmla="*/ 246741 w 876946"/>
                  <a:gd name="connsiteY32" fmla="*/ 705600 h 723195"/>
                  <a:gd name="connsiteX33" fmla="*/ 858382 w 876946"/>
                  <a:gd name="connsiteY33" fmla="*/ 93845 h 723195"/>
                  <a:gd name="connsiteX34" fmla="*/ 859977 w 876946"/>
                  <a:gd name="connsiteY34" fmla="*/ 92251 h 723195"/>
                  <a:gd name="connsiteX35" fmla="*/ 206595 w 876946"/>
                  <a:gd name="connsiteY35" fmla="*/ 696432 h 723195"/>
                  <a:gd name="connsiteX36" fmla="*/ 184045 w 876946"/>
                  <a:gd name="connsiteY36" fmla="*/ 686865 h 723195"/>
                  <a:gd name="connsiteX37" fmla="*/ 173453 w 876946"/>
                  <a:gd name="connsiteY37" fmla="*/ 662664 h 723195"/>
                  <a:gd name="connsiteX38" fmla="*/ 181540 w 876946"/>
                  <a:gd name="connsiteY38" fmla="*/ 639773 h 723195"/>
                  <a:gd name="connsiteX39" fmla="*/ 382440 w 876946"/>
                  <a:gd name="connsiteY39" fmla="*/ 438929 h 723195"/>
                  <a:gd name="connsiteX40" fmla="*/ 364048 w 876946"/>
                  <a:gd name="connsiteY40" fmla="*/ 420536 h 723195"/>
                  <a:gd name="connsiteX41" fmla="*/ 163147 w 876946"/>
                  <a:gd name="connsiteY41" fmla="*/ 621379 h 723195"/>
                  <a:gd name="connsiteX42" fmla="*/ 142133 w 876946"/>
                  <a:gd name="connsiteY42" fmla="*/ 629636 h 723195"/>
                  <a:gd name="connsiteX43" fmla="*/ 140312 w 876946"/>
                  <a:gd name="connsiteY43" fmla="*/ 629579 h 723195"/>
                  <a:gd name="connsiteX44" fmla="*/ 116225 w 876946"/>
                  <a:gd name="connsiteY44" fmla="*/ 619045 h 723195"/>
                  <a:gd name="connsiteX45" fmla="*/ 106657 w 876946"/>
                  <a:gd name="connsiteY45" fmla="*/ 596608 h 723195"/>
                  <a:gd name="connsiteX46" fmla="*/ 115769 w 876946"/>
                  <a:gd name="connsiteY46" fmla="*/ 574457 h 723195"/>
                  <a:gd name="connsiteX47" fmla="*/ 424636 w 876946"/>
                  <a:gd name="connsiteY47" fmla="*/ 265646 h 723195"/>
                  <a:gd name="connsiteX48" fmla="*/ 424636 w 876946"/>
                  <a:gd name="connsiteY48" fmla="*/ 247253 h 723195"/>
                  <a:gd name="connsiteX49" fmla="*/ 415410 w 876946"/>
                  <a:gd name="connsiteY49" fmla="*/ 243438 h 723195"/>
                  <a:gd name="connsiteX50" fmla="*/ 406243 w 876946"/>
                  <a:gd name="connsiteY50" fmla="*/ 247253 h 723195"/>
                  <a:gd name="connsiteX51" fmla="*/ 273334 w 876946"/>
                  <a:gd name="connsiteY51" fmla="*/ 380105 h 723195"/>
                  <a:gd name="connsiteX52" fmla="*/ 253175 w 876946"/>
                  <a:gd name="connsiteY52" fmla="*/ 389103 h 723195"/>
                  <a:gd name="connsiteX53" fmla="*/ 251354 w 876946"/>
                  <a:gd name="connsiteY53" fmla="*/ 389160 h 723195"/>
                  <a:gd name="connsiteX54" fmla="*/ 234896 w 876946"/>
                  <a:gd name="connsiteY54" fmla="*/ 382668 h 723195"/>
                  <a:gd name="connsiteX55" fmla="*/ 227210 w 876946"/>
                  <a:gd name="connsiteY55" fmla="*/ 364047 h 723195"/>
                  <a:gd name="connsiteX56" fmla="*/ 234896 w 876946"/>
                  <a:gd name="connsiteY56" fmla="*/ 345426 h 723195"/>
                  <a:gd name="connsiteX57" fmla="*/ 418202 w 876946"/>
                  <a:gd name="connsiteY57" fmla="*/ 162179 h 723195"/>
                  <a:gd name="connsiteX58" fmla="*/ 531863 w 876946"/>
                  <a:gd name="connsiteY58" fmla="*/ 214681 h 723195"/>
                  <a:gd name="connsiteX59" fmla="*/ 558456 w 876946"/>
                  <a:gd name="connsiteY59" fmla="*/ 226982 h 723195"/>
                  <a:gd name="connsiteX60" fmla="*/ 578101 w 876946"/>
                  <a:gd name="connsiteY60" fmla="*/ 229715 h 723195"/>
                  <a:gd name="connsiteX61" fmla="*/ 629237 w 876946"/>
                  <a:gd name="connsiteY61" fmla="*/ 210866 h 723195"/>
                  <a:gd name="connsiteX62" fmla="*/ 631970 w 876946"/>
                  <a:gd name="connsiteY62" fmla="*/ 208873 h 723195"/>
                  <a:gd name="connsiteX63" fmla="*/ 802975 w 876946"/>
                  <a:gd name="connsiteY63" fmla="*/ 37811 h 723195"/>
                  <a:gd name="connsiteX64" fmla="*/ 821596 w 876946"/>
                  <a:gd name="connsiteY64" fmla="*/ 30124 h 723195"/>
                  <a:gd name="connsiteX65" fmla="*/ 840217 w 876946"/>
                  <a:gd name="connsiteY65" fmla="*/ 37811 h 723195"/>
                  <a:gd name="connsiteX66" fmla="*/ 847905 w 876946"/>
                  <a:gd name="connsiteY66" fmla="*/ 56432 h 723195"/>
                  <a:gd name="connsiteX67" fmla="*/ 840388 w 876946"/>
                  <a:gd name="connsiteY67" fmla="*/ 74825 h 723195"/>
                  <a:gd name="connsiteX68" fmla="*/ 837313 w 876946"/>
                  <a:gd name="connsiteY68" fmla="*/ 78242 h 723195"/>
                  <a:gd name="connsiteX69" fmla="*/ 228576 w 876946"/>
                  <a:gd name="connsiteY69" fmla="*/ 687150 h 723195"/>
                  <a:gd name="connsiteX70" fmla="*/ 206595 w 876946"/>
                  <a:gd name="connsiteY70" fmla="*/ 696432 h 723195"/>
                  <a:gd name="connsiteX71" fmla="*/ 336828 w 876946"/>
                  <a:gd name="connsiteY71" fmla="*/ 194979 h 723195"/>
                  <a:gd name="connsiteX72" fmla="*/ 357612 w 876946"/>
                  <a:gd name="connsiteY72" fmla="*/ 186095 h 723195"/>
                  <a:gd name="connsiteX73" fmla="*/ 214397 w 876946"/>
                  <a:gd name="connsiteY73" fmla="*/ 329311 h 723195"/>
                  <a:gd name="connsiteX74" fmla="*/ 212973 w 876946"/>
                  <a:gd name="connsiteY74" fmla="*/ 330848 h 723195"/>
                  <a:gd name="connsiteX75" fmla="*/ 213201 w 876946"/>
                  <a:gd name="connsiteY75" fmla="*/ 331076 h 723195"/>
                  <a:gd name="connsiteX76" fmla="*/ 211037 w 876946"/>
                  <a:gd name="connsiteY76" fmla="*/ 334037 h 723195"/>
                  <a:gd name="connsiteX77" fmla="*/ 201243 w 876946"/>
                  <a:gd name="connsiteY77" fmla="*/ 364161 h 723195"/>
                  <a:gd name="connsiteX78" fmla="*/ 216560 w 876946"/>
                  <a:gd name="connsiteY78" fmla="*/ 401118 h 723195"/>
                  <a:gd name="connsiteX79" fmla="*/ 233075 w 876946"/>
                  <a:gd name="connsiteY79" fmla="*/ 411709 h 723195"/>
                  <a:gd name="connsiteX80" fmla="*/ 239395 w 876946"/>
                  <a:gd name="connsiteY80" fmla="*/ 414101 h 723195"/>
                  <a:gd name="connsiteX81" fmla="*/ 191903 w 876946"/>
                  <a:gd name="connsiteY81" fmla="*/ 461593 h 723195"/>
                  <a:gd name="connsiteX82" fmla="*/ 49826 w 876946"/>
                  <a:gd name="connsiteY82" fmla="*/ 319573 h 723195"/>
                  <a:gd name="connsiteX83" fmla="*/ 336828 w 876946"/>
                  <a:gd name="connsiteY83" fmla="*/ 194979 h 723195"/>
                  <a:gd name="connsiteX84" fmla="*/ 615970 w 876946"/>
                  <a:gd name="connsiteY84" fmla="*/ 188088 h 723195"/>
                  <a:gd name="connsiteX85" fmla="*/ 578044 w 876946"/>
                  <a:gd name="connsiteY85" fmla="*/ 203862 h 723195"/>
                  <a:gd name="connsiteX86" fmla="*/ 569160 w 876946"/>
                  <a:gd name="connsiteY86" fmla="*/ 203235 h 723195"/>
                  <a:gd name="connsiteX87" fmla="*/ 568820 w 876946"/>
                  <a:gd name="connsiteY87" fmla="*/ 203292 h 723195"/>
                  <a:gd name="connsiteX88" fmla="*/ 545928 w 876946"/>
                  <a:gd name="connsiteY88" fmla="*/ 192871 h 723195"/>
                  <a:gd name="connsiteX89" fmla="*/ 543763 w 876946"/>
                  <a:gd name="connsiteY89" fmla="*/ 191220 h 723195"/>
                  <a:gd name="connsiteX90" fmla="*/ 540120 w 876946"/>
                  <a:gd name="connsiteY90" fmla="*/ 188145 h 723195"/>
                  <a:gd name="connsiteX91" fmla="*/ 524403 w 876946"/>
                  <a:gd name="connsiteY91" fmla="*/ 150163 h 723195"/>
                  <a:gd name="connsiteX92" fmla="*/ 540120 w 876946"/>
                  <a:gd name="connsiteY92" fmla="*/ 112181 h 723195"/>
                  <a:gd name="connsiteX93" fmla="*/ 578101 w 876946"/>
                  <a:gd name="connsiteY93" fmla="*/ 96464 h 723195"/>
                  <a:gd name="connsiteX94" fmla="*/ 616084 w 876946"/>
                  <a:gd name="connsiteY94" fmla="*/ 112181 h 723195"/>
                  <a:gd name="connsiteX95" fmla="*/ 615970 w 876946"/>
                  <a:gd name="connsiteY95" fmla="*/ 188088 h 72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876946" h="723195">
                    <a:moveTo>
                      <a:pt x="859977" y="92251"/>
                    </a:moveTo>
                    <a:lnTo>
                      <a:pt x="859806" y="92080"/>
                    </a:lnTo>
                    <a:lnTo>
                      <a:pt x="862369" y="88891"/>
                    </a:lnTo>
                    <a:cubicBezTo>
                      <a:pt x="869771" y="79666"/>
                      <a:pt x="873814" y="68163"/>
                      <a:pt x="873814" y="56546"/>
                    </a:cubicBezTo>
                    <a:cubicBezTo>
                      <a:pt x="873814" y="42538"/>
                      <a:pt x="868347" y="29441"/>
                      <a:pt x="858496" y="19589"/>
                    </a:cubicBezTo>
                    <a:cubicBezTo>
                      <a:pt x="848645" y="9738"/>
                      <a:pt x="835490" y="4271"/>
                      <a:pt x="821482" y="4271"/>
                    </a:cubicBezTo>
                    <a:cubicBezTo>
                      <a:pt x="809808" y="4271"/>
                      <a:pt x="798362" y="8371"/>
                      <a:pt x="789252" y="15603"/>
                    </a:cubicBezTo>
                    <a:lnTo>
                      <a:pt x="786804" y="17254"/>
                    </a:lnTo>
                    <a:lnTo>
                      <a:pt x="657710" y="146348"/>
                    </a:lnTo>
                    <a:lnTo>
                      <a:pt x="656400" y="137806"/>
                    </a:lnTo>
                    <a:cubicBezTo>
                      <a:pt x="653838" y="120894"/>
                      <a:pt x="646207" y="105632"/>
                      <a:pt x="634306" y="93788"/>
                    </a:cubicBezTo>
                    <a:cubicBezTo>
                      <a:pt x="619272" y="78755"/>
                      <a:pt x="599284" y="70440"/>
                      <a:pt x="577987" y="70440"/>
                    </a:cubicBezTo>
                    <a:cubicBezTo>
                      <a:pt x="556690" y="70440"/>
                      <a:pt x="536645" y="78755"/>
                      <a:pt x="521613" y="93788"/>
                    </a:cubicBezTo>
                    <a:cubicBezTo>
                      <a:pt x="506578" y="108822"/>
                      <a:pt x="498322" y="128809"/>
                      <a:pt x="498322" y="150106"/>
                    </a:cubicBezTo>
                    <a:cubicBezTo>
                      <a:pt x="498322" y="154434"/>
                      <a:pt x="498778" y="158875"/>
                      <a:pt x="499688" y="163716"/>
                    </a:cubicBezTo>
                    <a:lnTo>
                      <a:pt x="501283" y="172087"/>
                    </a:lnTo>
                    <a:lnTo>
                      <a:pt x="420707" y="134902"/>
                    </a:lnTo>
                    <a:cubicBezTo>
                      <a:pt x="419055" y="134105"/>
                      <a:pt x="417290" y="133763"/>
                      <a:pt x="415410" y="133763"/>
                    </a:cubicBezTo>
                    <a:cubicBezTo>
                      <a:pt x="414671" y="133763"/>
                      <a:pt x="413987" y="133820"/>
                      <a:pt x="413475" y="133877"/>
                    </a:cubicBezTo>
                    <a:lnTo>
                      <a:pt x="411880" y="133991"/>
                    </a:lnTo>
                    <a:lnTo>
                      <a:pt x="4271" y="310918"/>
                    </a:lnTo>
                    <a:lnTo>
                      <a:pt x="173396" y="479986"/>
                    </a:lnTo>
                    <a:lnTo>
                      <a:pt x="97205" y="556178"/>
                    </a:lnTo>
                    <a:cubicBezTo>
                      <a:pt x="86443" y="566940"/>
                      <a:pt x="80520" y="581347"/>
                      <a:pt x="80634" y="596722"/>
                    </a:cubicBezTo>
                    <a:cubicBezTo>
                      <a:pt x="80748" y="612098"/>
                      <a:pt x="86783" y="626561"/>
                      <a:pt x="97718" y="637495"/>
                    </a:cubicBezTo>
                    <a:cubicBezTo>
                      <a:pt x="108423" y="648257"/>
                      <a:pt x="123457" y="654862"/>
                      <a:pt x="138946" y="655603"/>
                    </a:cubicBezTo>
                    <a:cubicBezTo>
                      <a:pt x="139742" y="655660"/>
                      <a:pt x="141508" y="655660"/>
                      <a:pt x="142646" y="655660"/>
                    </a:cubicBezTo>
                    <a:lnTo>
                      <a:pt x="147544" y="655432"/>
                    </a:lnTo>
                    <a:lnTo>
                      <a:pt x="147316" y="660215"/>
                    </a:lnTo>
                    <a:cubicBezTo>
                      <a:pt x="147259" y="661468"/>
                      <a:pt x="147202" y="662721"/>
                      <a:pt x="147316" y="664031"/>
                    </a:cubicBezTo>
                    <a:cubicBezTo>
                      <a:pt x="148113" y="679520"/>
                      <a:pt x="154776" y="694553"/>
                      <a:pt x="165538" y="705259"/>
                    </a:cubicBezTo>
                    <a:cubicBezTo>
                      <a:pt x="176699" y="716420"/>
                      <a:pt x="191220" y="722512"/>
                      <a:pt x="206481" y="722512"/>
                    </a:cubicBezTo>
                    <a:cubicBezTo>
                      <a:pt x="221572" y="722512"/>
                      <a:pt x="235865" y="716477"/>
                      <a:pt x="246741" y="705600"/>
                    </a:cubicBezTo>
                    <a:lnTo>
                      <a:pt x="858382" y="93845"/>
                    </a:lnTo>
                    <a:lnTo>
                      <a:pt x="859977" y="92251"/>
                    </a:lnTo>
                    <a:close/>
                    <a:moveTo>
                      <a:pt x="206595" y="696432"/>
                    </a:moveTo>
                    <a:cubicBezTo>
                      <a:pt x="198224" y="696432"/>
                      <a:pt x="190196" y="693016"/>
                      <a:pt x="184045" y="686865"/>
                    </a:cubicBezTo>
                    <a:cubicBezTo>
                      <a:pt x="177781" y="680601"/>
                      <a:pt x="173909" y="671775"/>
                      <a:pt x="173453" y="662664"/>
                    </a:cubicBezTo>
                    <a:cubicBezTo>
                      <a:pt x="172998" y="653610"/>
                      <a:pt x="175845" y="645524"/>
                      <a:pt x="181540" y="639773"/>
                    </a:cubicBezTo>
                    <a:lnTo>
                      <a:pt x="382440" y="438929"/>
                    </a:lnTo>
                    <a:lnTo>
                      <a:pt x="364048" y="420536"/>
                    </a:lnTo>
                    <a:lnTo>
                      <a:pt x="163147" y="621379"/>
                    </a:lnTo>
                    <a:cubicBezTo>
                      <a:pt x="157850" y="626675"/>
                      <a:pt x="150334" y="629636"/>
                      <a:pt x="142133" y="629636"/>
                    </a:cubicBezTo>
                    <a:lnTo>
                      <a:pt x="140312" y="629579"/>
                    </a:lnTo>
                    <a:cubicBezTo>
                      <a:pt x="131257" y="629181"/>
                      <a:pt x="122488" y="625308"/>
                      <a:pt x="116225" y="619045"/>
                    </a:cubicBezTo>
                    <a:cubicBezTo>
                      <a:pt x="110131" y="612951"/>
                      <a:pt x="106771" y="604980"/>
                      <a:pt x="106657" y="596608"/>
                    </a:cubicBezTo>
                    <a:cubicBezTo>
                      <a:pt x="106600" y="588294"/>
                      <a:pt x="109789" y="580436"/>
                      <a:pt x="115769" y="574457"/>
                    </a:cubicBezTo>
                    <a:lnTo>
                      <a:pt x="424636" y="265646"/>
                    </a:lnTo>
                    <a:cubicBezTo>
                      <a:pt x="429703" y="260578"/>
                      <a:pt x="429703" y="252379"/>
                      <a:pt x="424636" y="247253"/>
                    </a:cubicBezTo>
                    <a:cubicBezTo>
                      <a:pt x="422188" y="244805"/>
                      <a:pt x="418884" y="243438"/>
                      <a:pt x="415410" y="243438"/>
                    </a:cubicBezTo>
                    <a:cubicBezTo>
                      <a:pt x="411937" y="243438"/>
                      <a:pt x="408691" y="244805"/>
                      <a:pt x="406243" y="247253"/>
                    </a:cubicBezTo>
                    <a:lnTo>
                      <a:pt x="273334" y="380105"/>
                    </a:lnTo>
                    <a:cubicBezTo>
                      <a:pt x="268095" y="385344"/>
                      <a:pt x="260749" y="388590"/>
                      <a:pt x="253175" y="389103"/>
                    </a:cubicBezTo>
                    <a:lnTo>
                      <a:pt x="251354" y="389160"/>
                    </a:lnTo>
                    <a:cubicBezTo>
                      <a:pt x="244976" y="389160"/>
                      <a:pt x="239110" y="386882"/>
                      <a:pt x="234896" y="382668"/>
                    </a:cubicBezTo>
                    <a:cubicBezTo>
                      <a:pt x="229943" y="377714"/>
                      <a:pt x="227210" y="371108"/>
                      <a:pt x="227210" y="364047"/>
                    </a:cubicBezTo>
                    <a:cubicBezTo>
                      <a:pt x="227210" y="357043"/>
                      <a:pt x="229943" y="350437"/>
                      <a:pt x="234896" y="345426"/>
                    </a:cubicBezTo>
                    <a:lnTo>
                      <a:pt x="418202" y="162179"/>
                    </a:lnTo>
                    <a:lnTo>
                      <a:pt x="531863" y="214681"/>
                    </a:lnTo>
                    <a:cubicBezTo>
                      <a:pt x="539778" y="220319"/>
                      <a:pt x="548718" y="224476"/>
                      <a:pt x="558456" y="226982"/>
                    </a:cubicBezTo>
                    <a:cubicBezTo>
                      <a:pt x="565802" y="228861"/>
                      <a:pt x="572065" y="229715"/>
                      <a:pt x="578101" y="229715"/>
                    </a:cubicBezTo>
                    <a:cubicBezTo>
                      <a:pt x="596779" y="229715"/>
                      <a:pt x="615001" y="222995"/>
                      <a:pt x="629237" y="210866"/>
                    </a:cubicBezTo>
                    <a:lnTo>
                      <a:pt x="631970" y="208873"/>
                    </a:lnTo>
                    <a:lnTo>
                      <a:pt x="802975" y="37811"/>
                    </a:lnTo>
                    <a:cubicBezTo>
                      <a:pt x="807930" y="32857"/>
                      <a:pt x="814535" y="30124"/>
                      <a:pt x="821596" y="30124"/>
                    </a:cubicBezTo>
                    <a:cubicBezTo>
                      <a:pt x="828600" y="30124"/>
                      <a:pt x="835207" y="32857"/>
                      <a:pt x="840217" y="37811"/>
                    </a:cubicBezTo>
                    <a:cubicBezTo>
                      <a:pt x="845172" y="42822"/>
                      <a:pt x="847905" y="49428"/>
                      <a:pt x="847905" y="56432"/>
                    </a:cubicBezTo>
                    <a:cubicBezTo>
                      <a:pt x="847905" y="63379"/>
                      <a:pt x="845172" y="70042"/>
                      <a:pt x="840388" y="74825"/>
                    </a:cubicBezTo>
                    <a:lnTo>
                      <a:pt x="837313" y="78242"/>
                    </a:lnTo>
                    <a:lnTo>
                      <a:pt x="228576" y="687150"/>
                    </a:lnTo>
                    <a:cubicBezTo>
                      <a:pt x="222540" y="693187"/>
                      <a:pt x="214795" y="696432"/>
                      <a:pt x="206595" y="696432"/>
                    </a:cubicBezTo>
                    <a:close/>
                    <a:moveTo>
                      <a:pt x="336828" y="194979"/>
                    </a:moveTo>
                    <a:lnTo>
                      <a:pt x="357612" y="186095"/>
                    </a:lnTo>
                    <a:lnTo>
                      <a:pt x="214397" y="329311"/>
                    </a:lnTo>
                    <a:lnTo>
                      <a:pt x="212973" y="330848"/>
                    </a:lnTo>
                    <a:lnTo>
                      <a:pt x="213201" y="331076"/>
                    </a:lnTo>
                    <a:lnTo>
                      <a:pt x="211037" y="334037"/>
                    </a:lnTo>
                    <a:cubicBezTo>
                      <a:pt x="204603" y="342978"/>
                      <a:pt x="201243" y="353398"/>
                      <a:pt x="201243" y="364161"/>
                    </a:cubicBezTo>
                    <a:cubicBezTo>
                      <a:pt x="201243" y="378169"/>
                      <a:pt x="206709" y="391266"/>
                      <a:pt x="216560" y="401118"/>
                    </a:cubicBezTo>
                    <a:cubicBezTo>
                      <a:pt x="221230" y="405787"/>
                      <a:pt x="226754" y="409374"/>
                      <a:pt x="233075" y="411709"/>
                    </a:cubicBezTo>
                    <a:lnTo>
                      <a:pt x="239395" y="414101"/>
                    </a:lnTo>
                    <a:lnTo>
                      <a:pt x="191903" y="461593"/>
                    </a:lnTo>
                    <a:lnTo>
                      <a:pt x="49826" y="319573"/>
                    </a:lnTo>
                    <a:lnTo>
                      <a:pt x="336828" y="194979"/>
                    </a:lnTo>
                    <a:close/>
                    <a:moveTo>
                      <a:pt x="615970" y="188088"/>
                    </a:moveTo>
                    <a:cubicBezTo>
                      <a:pt x="605834" y="198224"/>
                      <a:pt x="592394" y="203862"/>
                      <a:pt x="578044" y="203862"/>
                    </a:cubicBezTo>
                    <a:cubicBezTo>
                      <a:pt x="574571" y="203862"/>
                      <a:pt x="571268" y="203520"/>
                      <a:pt x="569160" y="203235"/>
                    </a:cubicBezTo>
                    <a:lnTo>
                      <a:pt x="568820" y="203292"/>
                    </a:lnTo>
                    <a:lnTo>
                      <a:pt x="545928" y="192871"/>
                    </a:lnTo>
                    <a:lnTo>
                      <a:pt x="543763" y="191220"/>
                    </a:lnTo>
                    <a:cubicBezTo>
                      <a:pt x="542511" y="190252"/>
                      <a:pt x="541258" y="189284"/>
                      <a:pt x="540120" y="188145"/>
                    </a:cubicBezTo>
                    <a:cubicBezTo>
                      <a:pt x="529983" y="178009"/>
                      <a:pt x="524403" y="164513"/>
                      <a:pt x="524403" y="150163"/>
                    </a:cubicBezTo>
                    <a:cubicBezTo>
                      <a:pt x="524403" y="135813"/>
                      <a:pt x="529983" y="122317"/>
                      <a:pt x="540120" y="112181"/>
                    </a:cubicBezTo>
                    <a:cubicBezTo>
                      <a:pt x="550256" y="102045"/>
                      <a:pt x="563751" y="96464"/>
                      <a:pt x="578101" y="96464"/>
                    </a:cubicBezTo>
                    <a:cubicBezTo>
                      <a:pt x="592451" y="96464"/>
                      <a:pt x="605891" y="102045"/>
                      <a:pt x="616084" y="112181"/>
                    </a:cubicBezTo>
                    <a:cubicBezTo>
                      <a:pt x="636925" y="133136"/>
                      <a:pt x="636925" y="167190"/>
                      <a:pt x="615970" y="188088"/>
                    </a:cubicBezTo>
                    <a:close/>
                  </a:path>
                </a:pathLst>
              </a:custGeom>
              <a:grpFill/>
              <a:ln w="9525" cap="flat">
                <a:noFill/>
                <a:prstDash val="solid"/>
                <a:miter/>
              </a:ln>
            </p:spPr>
            <p:txBody>
              <a:bodyPr rtlCol="0" anchor="ctr"/>
              <a:lstStyle/>
              <a:p>
                <a:endParaRPr lang="en-US" sz="2800"/>
              </a:p>
            </p:txBody>
          </p:sp>
          <p:sp>
            <p:nvSpPr>
              <p:cNvPr id="144" name="Freeform: Shape 564">
                <a:extLst>
                  <a:ext uri="{FF2B5EF4-FFF2-40B4-BE49-F238E27FC236}">
                    <a16:creationId xmlns:a16="http://schemas.microsoft.com/office/drawing/2014/main" id="{D5BB3E24-DC9D-819F-222A-FC45D03671C5}"/>
                  </a:ext>
                </a:extLst>
              </p:cNvPr>
              <p:cNvSpPr/>
              <p:nvPr/>
            </p:nvSpPr>
            <p:spPr>
              <a:xfrm>
                <a:off x="15848751" y="8799908"/>
                <a:ext cx="592215" cy="387218"/>
              </a:xfrm>
              <a:custGeom>
                <a:avLst/>
                <a:gdLst>
                  <a:gd name="connsiteX0" fmla="*/ 575083 w 592223"/>
                  <a:gd name="connsiteY0" fmla="*/ 4271 h 387222"/>
                  <a:gd name="connsiteX1" fmla="*/ 449008 w 592223"/>
                  <a:gd name="connsiteY1" fmla="*/ 58027 h 387222"/>
                  <a:gd name="connsiteX2" fmla="*/ 445591 w 592223"/>
                  <a:gd name="connsiteY2" fmla="*/ 61557 h 387222"/>
                  <a:gd name="connsiteX3" fmla="*/ 442459 w 592223"/>
                  <a:gd name="connsiteY3" fmla="*/ 57742 h 387222"/>
                  <a:gd name="connsiteX4" fmla="*/ 439897 w 592223"/>
                  <a:gd name="connsiteY4" fmla="*/ 55407 h 387222"/>
                  <a:gd name="connsiteX5" fmla="*/ 342237 w 592223"/>
                  <a:gd name="connsiteY5" fmla="*/ 25739 h 387222"/>
                  <a:gd name="connsiteX6" fmla="*/ 166905 w 592223"/>
                  <a:gd name="connsiteY6" fmla="*/ 195946 h 387222"/>
                  <a:gd name="connsiteX7" fmla="*/ 166791 w 592223"/>
                  <a:gd name="connsiteY7" fmla="*/ 199761 h 387222"/>
                  <a:gd name="connsiteX8" fmla="*/ 162976 w 592223"/>
                  <a:gd name="connsiteY8" fmla="*/ 200103 h 387222"/>
                  <a:gd name="connsiteX9" fmla="*/ 4271 w 592223"/>
                  <a:gd name="connsiteY9" fmla="*/ 374638 h 387222"/>
                  <a:gd name="connsiteX10" fmla="*/ 17254 w 592223"/>
                  <a:gd name="connsiteY10" fmla="*/ 387621 h 387222"/>
                  <a:gd name="connsiteX11" fmla="*/ 30238 w 592223"/>
                  <a:gd name="connsiteY11" fmla="*/ 374638 h 387222"/>
                  <a:gd name="connsiteX12" fmla="*/ 179774 w 592223"/>
                  <a:gd name="connsiteY12" fmla="*/ 225102 h 387222"/>
                  <a:gd name="connsiteX13" fmla="*/ 192758 w 592223"/>
                  <a:gd name="connsiteY13" fmla="*/ 212118 h 387222"/>
                  <a:gd name="connsiteX14" fmla="*/ 192074 w 592223"/>
                  <a:gd name="connsiteY14" fmla="*/ 208076 h 387222"/>
                  <a:gd name="connsiteX15" fmla="*/ 191562 w 592223"/>
                  <a:gd name="connsiteY15" fmla="*/ 206652 h 387222"/>
                  <a:gd name="connsiteX16" fmla="*/ 192074 w 592223"/>
                  <a:gd name="connsiteY16" fmla="*/ 205228 h 387222"/>
                  <a:gd name="connsiteX17" fmla="*/ 192758 w 592223"/>
                  <a:gd name="connsiteY17" fmla="*/ 201185 h 387222"/>
                  <a:gd name="connsiteX18" fmla="*/ 342237 w 592223"/>
                  <a:gd name="connsiteY18" fmla="*/ 51648 h 387222"/>
                  <a:gd name="connsiteX19" fmla="*/ 425319 w 592223"/>
                  <a:gd name="connsiteY19" fmla="*/ 76875 h 387222"/>
                  <a:gd name="connsiteX20" fmla="*/ 426459 w 592223"/>
                  <a:gd name="connsiteY20" fmla="*/ 77558 h 387222"/>
                  <a:gd name="connsiteX21" fmla="*/ 430899 w 592223"/>
                  <a:gd name="connsiteY21" fmla="*/ 79722 h 387222"/>
                  <a:gd name="connsiteX22" fmla="*/ 428223 w 592223"/>
                  <a:gd name="connsiteY22" fmla="*/ 83822 h 387222"/>
                  <a:gd name="connsiteX23" fmla="*/ 399579 w 592223"/>
                  <a:gd name="connsiteY23" fmla="*/ 179603 h 387222"/>
                  <a:gd name="connsiteX24" fmla="*/ 412563 w 592223"/>
                  <a:gd name="connsiteY24" fmla="*/ 192586 h 387222"/>
                  <a:gd name="connsiteX25" fmla="*/ 425547 w 592223"/>
                  <a:gd name="connsiteY25" fmla="*/ 179603 h 387222"/>
                  <a:gd name="connsiteX26" fmla="*/ 575083 w 592223"/>
                  <a:gd name="connsiteY26" fmla="*/ 30067 h 387222"/>
                  <a:gd name="connsiteX27" fmla="*/ 588066 w 592223"/>
                  <a:gd name="connsiteY27" fmla="*/ 17083 h 387222"/>
                  <a:gd name="connsiteX28" fmla="*/ 575083 w 592223"/>
                  <a:gd name="connsiteY28" fmla="*/ 4271 h 38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92223" h="387222">
                    <a:moveTo>
                      <a:pt x="575083" y="4271"/>
                    </a:moveTo>
                    <a:cubicBezTo>
                      <a:pt x="527990" y="4271"/>
                      <a:pt x="482036" y="23860"/>
                      <a:pt x="449008" y="58027"/>
                    </a:cubicBezTo>
                    <a:lnTo>
                      <a:pt x="445591" y="61557"/>
                    </a:lnTo>
                    <a:lnTo>
                      <a:pt x="442459" y="57742"/>
                    </a:lnTo>
                    <a:cubicBezTo>
                      <a:pt x="441719" y="56831"/>
                      <a:pt x="440864" y="56033"/>
                      <a:pt x="439897" y="55407"/>
                    </a:cubicBezTo>
                    <a:cubicBezTo>
                      <a:pt x="411025" y="35989"/>
                      <a:pt x="377258" y="25739"/>
                      <a:pt x="342237" y="25739"/>
                    </a:cubicBezTo>
                    <a:cubicBezTo>
                      <a:pt x="248393" y="25739"/>
                      <a:pt x="169695" y="102102"/>
                      <a:pt x="166905" y="195946"/>
                    </a:cubicBezTo>
                    <a:lnTo>
                      <a:pt x="166791" y="199761"/>
                    </a:lnTo>
                    <a:lnTo>
                      <a:pt x="162976" y="200103"/>
                    </a:lnTo>
                    <a:cubicBezTo>
                      <a:pt x="73971" y="208645"/>
                      <a:pt x="4271" y="285292"/>
                      <a:pt x="4271" y="374638"/>
                    </a:cubicBezTo>
                    <a:cubicBezTo>
                      <a:pt x="4271" y="381813"/>
                      <a:pt x="10079" y="387621"/>
                      <a:pt x="17254" y="387621"/>
                    </a:cubicBezTo>
                    <a:cubicBezTo>
                      <a:pt x="24429" y="387621"/>
                      <a:pt x="30238" y="381813"/>
                      <a:pt x="30238" y="374638"/>
                    </a:cubicBezTo>
                    <a:cubicBezTo>
                      <a:pt x="30238" y="292183"/>
                      <a:pt x="97319" y="225102"/>
                      <a:pt x="179774" y="225102"/>
                    </a:cubicBezTo>
                    <a:cubicBezTo>
                      <a:pt x="186949" y="225102"/>
                      <a:pt x="192758" y="219294"/>
                      <a:pt x="192758" y="212118"/>
                    </a:cubicBezTo>
                    <a:cubicBezTo>
                      <a:pt x="192758" y="210752"/>
                      <a:pt x="192530" y="209385"/>
                      <a:pt x="192074" y="208076"/>
                    </a:cubicBezTo>
                    <a:lnTo>
                      <a:pt x="191562" y="206652"/>
                    </a:lnTo>
                    <a:lnTo>
                      <a:pt x="192074" y="205228"/>
                    </a:lnTo>
                    <a:cubicBezTo>
                      <a:pt x="192530" y="203919"/>
                      <a:pt x="192758" y="202551"/>
                      <a:pt x="192758" y="201185"/>
                    </a:cubicBezTo>
                    <a:cubicBezTo>
                      <a:pt x="192758" y="118729"/>
                      <a:pt x="259839" y="51648"/>
                      <a:pt x="342237" y="51648"/>
                    </a:cubicBezTo>
                    <a:cubicBezTo>
                      <a:pt x="372019" y="51648"/>
                      <a:pt x="400776" y="60361"/>
                      <a:pt x="425319" y="76875"/>
                    </a:cubicBezTo>
                    <a:cubicBezTo>
                      <a:pt x="425661" y="77103"/>
                      <a:pt x="426060" y="77330"/>
                      <a:pt x="426459" y="77558"/>
                    </a:cubicBezTo>
                    <a:lnTo>
                      <a:pt x="430899" y="79722"/>
                    </a:lnTo>
                    <a:lnTo>
                      <a:pt x="428223" y="83822"/>
                    </a:lnTo>
                    <a:cubicBezTo>
                      <a:pt x="409489" y="112408"/>
                      <a:pt x="399579" y="145551"/>
                      <a:pt x="399579" y="179603"/>
                    </a:cubicBezTo>
                    <a:cubicBezTo>
                      <a:pt x="399579" y="186778"/>
                      <a:pt x="405388" y="192586"/>
                      <a:pt x="412563" y="192586"/>
                    </a:cubicBezTo>
                    <a:cubicBezTo>
                      <a:pt x="419738" y="192586"/>
                      <a:pt x="425547" y="186778"/>
                      <a:pt x="425547" y="179603"/>
                    </a:cubicBezTo>
                    <a:cubicBezTo>
                      <a:pt x="425547" y="97148"/>
                      <a:pt x="492627" y="30067"/>
                      <a:pt x="575083" y="30067"/>
                    </a:cubicBezTo>
                    <a:cubicBezTo>
                      <a:pt x="582258" y="30067"/>
                      <a:pt x="588066" y="24258"/>
                      <a:pt x="588066" y="17083"/>
                    </a:cubicBezTo>
                    <a:cubicBezTo>
                      <a:pt x="588066" y="10079"/>
                      <a:pt x="582258" y="4271"/>
                      <a:pt x="575083" y="4271"/>
                    </a:cubicBezTo>
                    <a:close/>
                  </a:path>
                </a:pathLst>
              </a:custGeom>
              <a:grpFill/>
              <a:ln w="9525" cap="flat">
                <a:noFill/>
                <a:prstDash val="solid"/>
                <a:miter/>
              </a:ln>
            </p:spPr>
            <p:txBody>
              <a:bodyPr rtlCol="0" anchor="ctr"/>
              <a:lstStyle/>
              <a:p>
                <a:endParaRPr lang="en-US" sz="2800"/>
              </a:p>
            </p:txBody>
          </p:sp>
        </p:grpSp>
        <p:sp>
          <p:nvSpPr>
            <p:cNvPr id="145" name="Freeform: Shape 565">
              <a:extLst>
                <a:ext uri="{FF2B5EF4-FFF2-40B4-BE49-F238E27FC236}">
                  <a16:creationId xmlns:a16="http://schemas.microsoft.com/office/drawing/2014/main" id="{FBD54D8B-56AE-C6F5-4D9D-08301E6FE84A}"/>
                </a:ext>
              </a:extLst>
            </p:cNvPr>
            <p:cNvSpPr/>
            <p:nvPr/>
          </p:nvSpPr>
          <p:spPr>
            <a:xfrm>
              <a:off x="14163283" y="10414843"/>
              <a:ext cx="2556773" cy="2533995"/>
            </a:xfrm>
            <a:custGeom>
              <a:avLst/>
              <a:gdLst>
                <a:gd name="connsiteX0" fmla="*/ 836050 w 2556810"/>
                <a:gd name="connsiteY0" fmla="*/ 2552 h 2534032"/>
                <a:gd name="connsiteX1" fmla="*/ 2556515 w 2556810"/>
                <a:gd name="connsiteY1" fmla="*/ 677003 h 2534032"/>
                <a:gd name="connsiteX2" fmla="*/ 1247360 w 2556810"/>
                <a:gd name="connsiteY2" fmla="*/ 2537040 h 2534032"/>
                <a:gd name="connsiteX3" fmla="*/ 2552 w 2556810"/>
                <a:gd name="connsiteY3" fmla="*/ 1256414 h 2534032"/>
              </a:gdLst>
              <a:ahLst/>
              <a:cxnLst>
                <a:cxn ang="0">
                  <a:pos x="connsiteX0" y="connsiteY0"/>
                </a:cxn>
                <a:cxn ang="0">
                  <a:pos x="connsiteX1" y="connsiteY1"/>
                </a:cxn>
                <a:cxn ang="0">
                  <a:pos x="connsiteX2" y="connsiteY2"/>
                </a:cxn>
                <a:cxn ang="0">
                  <a:pos x="connsiteX3" y="connsiteY3"/>
                </a:cxn>
              </a:cxnLst>
              <a:rect l="l" t="t" r="r" b="b"/>
              <a:pathLst>
                <a:path w="2556810" h="2534032">
                  <a:moveTo>
                    <a:pt x="836050" y="2552"/>
                  </a:moveTo>
                  <a:lnTo>
                    <a:pt x="2556515" y="677003"/>
                  </a:lnTo>
                  <a:lnTo>
                    <a:pt x="1247360" y="2537040"/>
                  </a:lnTo>
                  <a:lnTo>
                    <a:pt x="2552" y="1256414"/>
                  </a:lnTo>
                  <a:close/>
                </a:path>
              </a:pathLst>
            </a:custGeom>
            <a:solidFill>
              <a:srgbClr val="385085"/>
            </a:solidFill>
            <a:ln w="5691" cap="flat">
              <a:noFill/>
              <a:prstDash val="solid"/>
              <a:miter/>
            </a:ln>
          </p:spPr>
          <p:txBody>
            <a:bodyPr rtlCol="0" anchor="ctr"/>
            <a:lstStyle/>
            <a:p>
              <a:endParaRPr lang="en-US" sz="2800"/>
            </a:p>
          </p:txBody>
        </p:sp>
        <p:sp>
          <p:nvSpPr>
            <p:cNvPr id="146" name="Freeform: Shape 566">
              <a:extLst>
                <a:ext uri="{FF2B5EF4-FFF2-40B4-BE49-F238E27FC236}">
                  <a16:creationId xmlns:a16="http://schemas.microsoft.com/office/drawing/2014/main" id="{DCFD50B9-11D7-46DF-C755-A3AF6EA7C1A3}"/>
                </a:ext>
              </a:extLst>
            </p:cNvPr>
            <p:cNvSpPr/>
            <p:nvPr/>
          </p:nvSpPr>
          <p:spPr>
            <a:xfrm>
              <a:off x="15099153" y="10997434"/>
              <a:ext cx="2328999" cy="2328999"/>
            </a:xfrm>
            <a:custGeom>
              <a:avLst/>
              <a:gdLst>
                <a:gd name="connsiteX0" fmla="*/ 2330786 w 2329031"/>
                <a:gd name="connsiteY0" fmla="*/ 1166669 h 2329032"/>
                <a:gd name="connsiteX1" fmla="*/ 1166669 w 2329031"/>
                <a:gd name="connsiteY1" fmla="*/ 2330786 h 2329032"/>
                <a:gd name="connsiteX2" fmla="*/ 2552 w 2329031"/>
                <a:gd name="connsiteY2" fmla="*/ 1166669 h 2329032"/>
                <a:gd name="connsiteX3" fmla="*/ 1166669 w 2329031"/>
                <a:gd name="connsiteY3" fmla="*/ 2551 h 2329032"/>
                <a:gd name="connsiteX4" fmla="*/ 2330786 w 2329031"/>
                <a:gd name="connsiteY4" fmla="*/ 1166669 h 2329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031" h="2329032">
                  <a:moveTo>
                    <a:pt x="2330786" y="1166669"/>
                  </a:moveTo>
                  <a:cubicBezTo>
                    <a:pt x="2330786" y="1809593"/>
                    <a:pt x="1809593" y="2330786"/>
                    <a:pt x="1166669" y="2330786"/>
                  </a:cubicBezTo>
                  <a:cubicBezTo>
                    <a:pt x="523745" y="2330786"/>
                    <a:pt x="2552" y="1809593"/>
                    <a:pt x="2552" y="1166669"/>
                  </a:cubicBezTo>
                  <a:cubicBezTo>
                    <a:pt x="2552" y="523745"/>
                    <a:pt x="523745" y="2551"/>
                    <a:pt x="1166669" y="2551"/>
                  </a:cubicBezTo>
                  <a:cubicBezTo>
                    <a:pt x="1809593" y="2551"/>
                    <a:pt x="2330786" y="523745"/>
                    <a:pt x="2330786" y="1166669"/>
                  </a:cubicBezTo>
                  <a:close/>
                </a:path>
              </a:pathLst>
            </a:custGeom>
            <a:solidFill>
              <a:srgbClr val="419CCC"/>
            </a:solidFill>
            <a:ln w="5691" cap="flat">
              <a:noFill/>
              <a:prstDash val="solid"/>
              <a:miter/>
            </a:ln>
          </p:spPr>
          <p:txBody>
            <a:bodyPr rtlCol="0" anchor="ctr"/>
            <a:lstStyle/>
            <a:p>
              <a:endParaRPr lang="en-US" sz="2800"/>
            </a:p>
          </p:txBody>
        </p:sp>
        <p:sp>
          <p:nvSpPr>
            <p:cNvPr id="147" name="Freeform: Shape 567">
              <a:extLst>
                <a:ext uri="{FF2B5EF4-FFF2-40B4-BE49-F238E27FC236}">
                  <a16:creationId xmlns:a16="http://schemas.microsoft.com/office/drawing/2014/main" id="{1DC48F7A-A259-8079-6FD1-474FD07CC4C8}"/>
                </a:ext>
              </a:extLst>
            </p:cNvPr>
            <p:cNvSpPr/>
            <p:nvPr/>
          </p:nvSpPr>
          <p:spPr>
            <a:xfrm>
              <a:off x="15878600" y="11754331"/>
              <a:ext cx="1002210" cy="888322"/>
            </a:xfrm>
            <a:custGeom>
              <a:avLst/>
              <a:gdLst>
                <a:gd name="connsiteX0" fmla="*/ 590675 w 1002224"/>
                <a:gd name="connsiteY0" fmla="*/ 890375 h 888334"/>
                <a:gd name="connsiteX1" fmla="*/ 578604 w 1002224"/>
                <a:gd name="connsiteY1" fmla="*/ 882915 h 888334"/>
                <a:gd name="connsiteX2" fmla="*/ 519837 w 1002224"/>
                <a:gd name="connsiteY2" fmla="*/ 764926 h 888334"/>
                <a:gd name="connsiteX3" fmla="*/ 514826 w 1002224"/>
                <a:gd name="connsiteY3" fmla="*/ 766520 h 888334"/>
                <a:gd name="connsiteX4" fmla="*/ 413408 w 1002224"/>
                <a:gd name="connsiteY4" fmla="*/ 785141 h 888334"/>
                <a:gd name="connsiteX5" fmla="*/ 407599 w 1002224"/>
                <a:gd name="connsiteY5" fmla="*/ 785425 h 888334"/>
                <a:gd name="connsiteX6" fmla="*/ 407599 w 1002224"/>
                <a:gd name="connsiteY6" fmla="*/ 876878 h 888334"/>
                <a:gd name="connsiteX7" fmla="*/ 394103 w 1002224"/>
                <a:gd name="connsiteY7" fmla="*/ 890375 h 888334"/>
                <a:gd name="connsiteX8" fmla="*/ 380608 w 1002224"/>
                <a:gd name="connsiteY8" fmla="*/ 876878 h 888334"/>
                <a:gd name="connsiteX9" fmla="*/ 380608 w 1002224"/>
                <a:gd name="connsiteY9" fmla="*/ 785425 h 888334"/>
                <a:gd name="connsiteX10" fmla="*/ 374799 w 1002224"/>
                <a:gd name="connsiteY10" fmla="*/ 785141 h 888334"/>
                <a:gd name="connsiteX11" fmla="*/ 273381 w 1002224"/>
                <a:gd name="connsiteY11" fmla="*/ 766520 h 888334"/>
                <a:gd name="connsiteX12" fmla="*/ 268370 w 1002224"/>
                <a:gd name="connsiteY12" fmla="*/ 764926 h 888334"/>
                <a:gd name="connsiteX13" fmla="*/ 209603 w 1002224"/>
                <a:gd name="connsiteY13" fmla="*/ 882915 h 888334"/>
                <a:gd name="connsiteX14" fmla="*/ 197530 w 1002224"/>
                <a:gd name="connsiteY14" fmla="*/ 890375 h 888334"/>
                <a:gd name="connsiteX15" fmla="*/ 191552 w 1002224"/>
                <a:gd name="connsiteY15" fmla="*/ 888951 h 888334"/>
                <a:gd name="connsiteX16" fmla="*/ 184774 w 1002224"/>
                <a:gd name="connsiteY16" fmla="*/ 881149 h 888334"/>
                <a:gd name="connsiteX17" fmla="*/ 185515 w 1002224"/>
                <a:gd name="connsiteY17" fmla="*/ 870842 h 888334"/>
                <a:gd name="connsiteX18" fmla="*/ 243086 w 1002224"/>
                <a:gd name="connsiteY18" fmla="*/ 755302 h 888334"/>
                <a:gd name="connsiteX19" fmla="*/ 237222 w 1002224"/>
                <a:gd name="connsiteY19" fmla="*/ 752739 h 888334"/>
                <a:gd name="connsiteX20" fmla="*/ 2552 w 1002224"/>
                <a:gd name="connsiteY20" fmla="*/ 394102 h 888334"/>
                <a:gd name="connsiteX21" fmla="*/ 394160 w 1002224"/>
                <a:gd name="connsiteY21" fmla="*/ 2552 h 888334"/>
                <a:gd name="connsiteX22" fmla="*/ 785256 w 1002224"/>
                <a:gd name="connsiteY22" fmla="*/ 374855 h 888334"/>
                <a:gd name="connsiteX23" fmla="*/ 785539 w 1002224"/>
                <a:gd name="connsiteY23" fmla="*/ 380664 h 888334"/>
                <a:gd name="connsiteX24" fmla="*/ 842883 w 1002224"/>
                <a:gd name="connsiteY24" fmla="*/ 380664 h 888334"/>
                <a:gd name="connsiteX25" fmla="*/ 880011 w 1002224"/>
                <a:gd name="connsiteY25" fmla="*/ 301852 h 888334"/>
                <a:gd name="connsiteX26" fmla="*/ 892197 w 1002224"/>
                <a:gd name="connsiteY26" fmla="*/ 294108 h 888334"/>
                <a:gd name="connsiteX27" fmla="*/ 897948 w 1002224"/>
                <a:gd name="connsiteY27" fmla="*/ 295418 h 888334"/>
                <a:gd name="connsiteX28" fmla="*/ 904383 w 1002224"/>
                <a:gd name="connsiteY28" fmla="*/ 313355 h 888334"/>
                <a:gd name="connsiteX29" fmla="*/ 872665 w 1002224"/>
                <a:gd name="connsiteY29" fmla="*/ 380721 h 888334"/>
                <a:gd name="connsiteX30" fmla="*/ 939575 w 1002224"/>
                <a:gd name="connsiteY30" fmla="*/ 380721 h 888334"/>
                <a:gd name="connsiteX31" fmla="*/ 976703 w 1002224"/>
                <a:gd name="connsiteY31" fmla="*/ 301909 h 888334"/>
                <a:gd name="connsiteX32" fmla="*/ 988890 w 1002224"/>
                <a:gd name="connsiteY32" fmla="*/ 294165 h 888334"/>
                <a:gd name="connsiteX33" fmla="*/ 994641 w 1002224"/>
                <a:gd name="connsiteY33" fmla="*/ 295475 h 888334"/>
                <a:gd name="connsiteX34" fmla="*/ 1001588 w 1002224"/>
                <a:gd name="connsiteY34" fmla="*/ 303105 h 888334"/>
                <a:gd name="connsiteX35" fmla="*/ 1001075 w 1002224"/>
                <a:gd name="connsiteY35" fmla="*/ 313412 h 888334"/>
                <a:gd name="connsiteX36" fmla="*/ 961727 w 1002224"/>
                <a:gd name="connsiteY36" fmla="*/ 396949 h 888334"/>
                <a:gd name="connsiteX37" fmla="*/ 1001075 w 1002224"/>
                <a:gd name="connsiteY37" fmla="*/ 481056 h 888334"/>
                <a:gd name="connsiteX38" fmla="*/ 1001588 w 1002224"/>
                <a:gd name="connsiteY38" fmla="*/ 491364 h 888334"/>
                <a:gd name="connsiteX39" fmla="*/ 994641 w 1002224"/>
                <a:gd name="connsiteY39" fmla="*/ 498995 h 888334"/>
                <a:gd name="connsiteX40" fmla="*/ 988890 w 1002224"/>
                <a:gd name="connsiteY40" fmla="*/ 500304 h 888334"/>
                <a:gd name="connsiteX41" fmla="*/ 976703 w 1002224"/>
                <a:gd name="connsiteY41" fmla="*/ 492559 h 888334"/>
                <a:gd name="connsiteX42" fmla="*/ 936728 w 1002224"/>
                <a:gd name="connsiteY42" fmla="*/ 407713 h 888334"/>
                <a:gd name="connsiteX43" fmla="*/ 869818 w 1002224"/>
                <a:gd name="connsiteY43" fmla="*/ 407713 h 888334"/>
                <a:gd name="connsiteX44" fmla="*/ 904383 w 1002224"/>
                <a:gd name="connsiteY44" fmla="*/ 481056 h 888334"/>
                <a:gd name="connsiteX45" fmla="*/ 897948 w 1002224"/>
                <a:gd name="connsiteY45" fmla="*/ 498995 h 888334"/>
                <a:gd name="connsiteX46" fmla="*/ 892197 w 1002224"/>
                <a:gd name="connsiteY46" fmla="*/ 500304 h 888334"/>
                <a:gd name="connsiteX47" fmla="*/ 880011 w 1002224"/>
                <a:gd name="connsiteY47" fmla="*/ 492559 h 888334"/>
                <a:gd name="connsiteX48" fmla="*/ 840036 w 1002224"/>
                <a:gd name="connsiteY48" fmla="*/ 407713 h 888334"/>
                <a:gd name="connsiteX49" fmla="*/ 785539 w 1002224"/>
                <a:gd name="connsiteY49" fmla="*/ 407713 h 888334"/>
                <a:gd name="connsiteX50" fmla="*/ 785256 w 1002224"/>
                <a:gd name="connsiteY50" fmla="*/ 413521 h 888334"/>
                <a:gd name="connsiteX51" fmla="*/ 551099 w 1002224"/>
                <a:gd name="connsiteY51" fmla="*/ 752910 h 888334"/>
                <a:gd name="connsiteX52" fmla="*/ 545234 w 1002224"/>
                <a:gd name="connsiteY52" fmla="*/ 755473 h 888334"/>
                <a:gd name="connsiteX53" fmla="*/ 602805 w 1002224"/>
                <a:gd name="connsiteY53" fmla="*/ 871013 h 888334"/>
                <a:gd name="connsiteX54" fmla="*/ 603545 w 1002224"/>
                <a:gd name="connsiteY54" fmla="*/ 881320 h 888334"/>
                <a:gd name="connsiteX55" fmla="*/ 596769 w 1002224"/>
                <a:gd name="connsiteY55" fmla="*/ 889122 h 888334"/>
                <a:gd name="connsiteX56" fmla="*/ 590675 w 1002224"/>
                <a:gd name="connsiteY56" fmla="*/ 890375 h 888334"/>
                <a:gd name="connsiteX57" fmla="*/ 394103 w 1002224"/>
                <a:gd name="connsiteY57" fmla="*/ 29487 h 888334"/>
                <a:gd name="connsiteX58" fmla="*/ 29487 w 1002224"/>
                <a:gd name="connsiteY58" fmla="*/ 394102 h 888334"/>
                <a:gd name="connsiteX59" fmla="*/ 394103 w 1002224"/>
                <a:gd name="connsiteY59" fmla="*/ 758718 h 888334"/>
                <a:gd name="connsiteX60" fmla="*/ 758150 w 1002224"/>
                <a:gd name="connsiteY60" fmla="*/ 413976 h 888334"/>
                <a:gd name="connsiteX61" fmla="*/ 758491 w 1002224"/>
                <a:gd name="connsiteY61" fmla="*/ 407542 h 888334"/>
                <a:gd name="connsiteX62" fmla="*/ 684805 w 1002224"/>
                <a:gd name="connsiteY62" fmla="*/ 407542 h 888334"/>
                <a:gd name="connsiteX63" fmla="*/ 684406 w 1002224"/>
                <a:gd name="connsiteY63" fmla="*/ 413236 h 888334"/>
                <a:gd name="connsiteX64" fmla="*/ 394046 w 1002224"/>
                <a:gd name="connsiteY64" fmla="*/ 685374 h 888334"/>
                <a:gd name="connsiteX65" fmla="*/ 102718 w 1002224"/>
                <a:gd name="connsiteY65" fmla="*/ 394045 h 888334"/>
                <a:gd name="connsiteX66" fmla="*/ 394046 w 1002224"/>
                <a:gd name="connsiteY66" fmla="*/ 102717 h 888334"/>
                <a:gd name="connsiteX67" fmla="*/ 684406 w 1002224"/>
                <a:gd name="connsiteY67" fmla="*/ 374855 h 888334"/>
                <a:gd name="connsiteX68" fmla="*/ 684805 w 1002224"/>
                <a:gd name="connsiteY68" fmla="*/ 380550 h 888334"/>
                <a:gd name="connsiteX69" fmla="*/ 758491 w 1002224"/>
                <a:gd name="connsiteY69" fmla="*/ 380550 h 888334"/>
                <a:gd name="connsiteX70" fmla="*/ 758150 w 1002224"/>
                <a:gd name="connsiteY70" fmla="*/ 374114 h 888334"/>
                <a:gd name="connsiteX71" fmla="*/ 394103 w 1002224"/>
                <a:gd name="connsiteY71" fmla="*/ 29487 h 888334"/>
                <a:gd name="connsiteX72" fmla="*/ 394103 w 1002224"/>
                <a:gd name="connsiteY72" fmla="*/ 129709 h 888334"/>
                <a:gd name="connsiteX73" fmla="*/ 129767 w 1002224"/>
                <a:gd name="connsiteY73" fmla="*/ 394102 h 888334"/>
                <a:gd name="connsiteX74" fmla="*/ 394103 w 1002224"/>
                <a:gd name="connsiteY74" fmla="*/ 658497 h 888334"/>
                <a:gd name="connsiteX75" fmla="*/ 657471 w 1002224"/>
                <a:gd name="connsiteY75" fmla="*/ 414147 h 888334"/>
                <a:gd name="connsiteX76" fmla="*/ 657984 w 1002224"/>
                <a:gd name="connsiteY76" fmla="*/ 407599 h 888334"/>
                <a:gd name="connsiteX77" fmla="*/ 508220 w 1002224"/>
                <a:gd name="connsiteY77" fmla="*/ 407599 h 888334"/>
                <a:gd name="connsiteX78" fmla="*/ 507366 w 1002224"/>
                <a:gd name="connsiteY78" fmla="*/ 412723 h 888334"/>
                <a:gd name="connsiteX79" fmla="*/ 394103 w 1002224"/>
                <a:gd name="connsiteY79" fmla="*/ 509074 h 888334"/>
                <a:gd name="connsiteX80" fmla="*/ 279189 w 1002224"/>
                <a:gd name="connsiteY80" fmla="*/ 394159 h 888334"/>
                <a:gd name="connsiteX81" fmla="*/ 394103 w 1002224"/>
                <a:gd name="connsiteY81" fmla="*/ 279245 h 888334"/>
                <a:gd name="connsiteX82" fmla="*/ 507366 w 1002224"/>
                <a:gd name="connsiteY82" fmla="*/ 375595 h 888334"/>
                <a:gd name="connsiteX83" fmla="*/ 508220 w 1002224"/>
                <a:gd name="connsiteY83" fmla="*/ 380721 h 888334"/>
                <a:gd name="connsiteX84" fmla="*/ 657984 w 1002224"/>
                <a:gd name="connsiteY84" fmla="*/ 380721 h 888334"/>
                <a:gd name="connsiteX85" fmla="*/ 657471 w 1002224"/>
                <a:gd name="connsiteY85" fmla="*/ 374171 h 888334"/>
                <a:gd name="connsiteX86" fmla="*/ 394103 w 1002224"/>
                <a:gd name="connsiteY86" fmla="*/ 129709 h 888334"/>
                <a:gd name="connsiteX87" fmla="*/ 394103 w 1002224"/>
                <a:gd name="connsiteY87" fmla="*/ 306123 h 888334"/>
                <a:gd name="connsiteX88" fmla="*/ 306124 w 1002224"/>
                <a:gd name="connsiteY88" fmla="*/ 394102 h 888334"/>
                <a:gd name="connsiteX89" fmla="*/ 394103 w 1002224"/>
                <a:gd name="connsiteY89" fmla="*/ 482082 h 888334"/>
                <a:gd name="connsiteX90" fmla="*/ 479406 w 1002224"/>
                <a:gd name="connsiteY90" fmla="*/ 415173 h 888334"/>
                <a:gd name="connsiteX91" fmla="*/ 481285 w 1002224"/>
                <a:gd name="connsiteY91" fmla="*/ 407599 h 888334"/>
                <a:gd name="connsiteX92" fmla="*/ 394103 w 1002224"/>
                <a:gd name="connsiteY92" fmla="*/ 407599 h 888334"/>
                <a:gd name="connsiteX93" fmla="*/ 380608 w 1002224"/>
                <a:gd name="connsiteY93" fmla="*/ 394102 h 888334"/>
                <a:gd name="connsiteX94" fmla="*/ 394103 w 1002224"/>
                <a:gd name="connsiteY94" fmla="*/ 380607 h 888334"/>
                <a:gd name="connsiteX95" fmla="*/ 481285 w 1002224"/>
                <a:gd name="connsiteY95" fmla="*/ 380607 h 888334"/>
                <a:gd name="connsiteX96" fmla="*/ 479406 w 1002224"/>
                <a:gd name="connsiteY96" fmla="*/ 373033 h 888334"/>
                <a:gd name="connsiteX97" fmla="*/ 394103 w 1002224"/>
                <a:gd name="connsiteY97" fmla="*/ 306123 h 888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1002224" h="888334">
                  <a:moveTo>
                    <a:pt x="590675" y="890375"/>
                  </a:moveTo>
                  <a:cubicBezTo>
                    <a:pt x="585551" y="890375"/>
                    <a:pt x="580881" y="887527"/>
                    <a:pt x="578604" y="882915"/>
                  </a:cubicBezTo>
                  <a:lnTo>
                    <a:pt x="519837" y="764926"/>
                  </a:lnTo>
                  <a:lnTo>
                    <a:pt x="514826" y="766520"/>
                  </a:lnTo>
                  <a:cubicBezTo>
                    <a:pt x="481912" y="777225"/>
                    <a:pt x="447802" y="783490"/>
                    <a:pt x="413408" y="785141"/>
                  </a:cubicBezTo>
                  <a:lnTo>
                    <a:pt x="407599" y="785425"/>
                  </a:lnTo>
                  <a:lnTo>
                    <a:pt x="407599" y="876878"/>
                  </a:lnTo>
                  <a:cubicBezTo>
                    <a:pt x="407599" y="884281"/>
                    <a:pt x="401563" y="890375"/>
                    <a:pt x="394103" y="890375"/>
                  </a:cubicBezTo>
                  <a:cubicBezTo>
                    <a:pt x="386701" y="890375"/>
                    <a:pt x="380608" y="884338"/>
                    <a:pt x="380608" y="876878"/>
                  </a:cubicBezTo>
                  <a:lnTo>
                    <a:pt x="380608" y="785425"/>
                  </a:lnTo>
                  <a:lnTo>
                    <a:pt x="374799" y="785141"/>
                  </a:lnTo>
                  <a:cubicBezTo>
                    <a:pt x="340404" y="783490"/>
                    <a:pt x="306238" y="777168"/>
                    <a:pt x="273381" y="766520"/>
                  </a:cubicBezTo>
                  <a:lnTo>
                    <a:pt x="268370" y="764926"/>
                  </a:lnTo>
                  <a:lnTo>
                    <a:pt x="209603" y="882915"/>
                  </a:lnTo>
                  <a:cubicBezTo>
                    <a:pt x="207326" y="887527"/>
                    <a:pt x="202713" y="890375"/>
                    <a:pt x="197530" y="890375"/>
                  </a:cubicBezTo>
                  <a:cubicBezTo>
                    <a:pt x="195424" y="890375"/>
                    <a:pt x="193430" y="889919"/>
                    <a:pt x="191552" y="888951"/>
                  </a:cubicBezTo>
                  <a:cubicBezTo>
                    <a:pt x="188306" y="887356"/>
                    <a:pt x="185914" y="884566"/>
                    <a:pt x="184774" y="881149"/>
                  </a:cubicBezTo>
                  <a:cubicBezTo>
                    <a:pt x="183636" y="877733"/>
                    <a:pt x="183864" y="874088"/>
                    <a:pt x="185515" y="870842"/>
                  </a:cubicBezTo>
                  <a:lnTo>
                    <a:pt x="243086" y="755302"/>
                  </a:lnTo>
                  <a:lnTo>
                    <a:pt x="237222" y="752739"/>
                  </a:lnTo>
                  <a:cubicBezTo>
                    <a:pt x="94689" y="690100"/>
                    <a:pt x="2552" y="549333"/>
                    <a:pt x="2552" y="394102"/>
                  </a:cubicBezTo>
                  <a:cubicBezTo>
                    <a:pt x="2552" y="178169"/>
                    <a:pt x="178226" y="2552"/>
                    <a:pt x="394160" y="2552"/>
                  </a:cubicBezTo>
                  <a:cubicBezTo>
                    <a:pt x="603317" y="2552"/>
                    <a:pt x="775063" y="166097"/>
                    <a:pt x="785256" y="374855"/>
                  </a:cubicBezTo>
                  <a:lnTo>
                    <a:pt x="785539" y="380664"/>
                  </a:lnTo>
                  <a:lnTo>
                    <a:pt x="842883" y="380664"/>
                  </a:lnTo>
                  <a:lnTo>
                    <a:pt x="880011" y="301852"/>
                  </a:lnTo>
                  <a:cubicBezTo>
                    <a:pt x="882231" y="297125"/>
                    <a:pt x="887015" y="294108"/>
                    <a:pt x="892197" y="294108"/>
                  </a:cubicBezTo>
                  <a:cubicBezTo>
                    <a:pt x="894190" y="294108"/>
                    <a:pt x="896127" y="294563"/>
                    <a:pt x="897948" y="295418"/>
                  </a:cubicBezTo>
                  <a:cubicBezTo>
                    <a:pt x="904668" y="298606"/>
                    <a:pt x="907573" y="306636"/>
                    <a:pt x="904383" y="313355"/>
                  </a:cubicBezTo>
                  <a:lnTo>
                    <a:pt x="872665" y="380721"/>
                  </a:lnTo>
                  <a:lnTo>
                    <a:pt x="939575" y="380721"/>
                  </a:lnTo>
                  <a:lnTo>
                    <a:pt x="976703" y="301909"/>
                  </a:lnTo>
                  <a:cubicBezTo>
                    <a:pt x="978924" y="297182"/>
                    <a:pt x="983707" y="294165"/>
                    <a:pt x="988890" y="294165"/>
                  </a:cubicBezTo>
                  <a:cubicBezTo>
                    <a:pt x="990882" y="294165"/>
                    <a:pt x="992818" y="294620"/>
                    <a:pt x="994641" y="295475"/>
                  </a:cubicBezTo>
                  <a:cubicBezTo>
                    <a:pt x="997886" y="297013"/>
                    <a:pt x="1000391" y="299746"/>
                    <a:pt x="1001588" y="303105"/>
                  </a:cubicBezTo>
                  <a:cubicBezTo>
                    <a:pt x="1002784" y="306465"/>
                    <a:pt x="1002613" y="310166"/>
                    <a:pt x="1001075" y="313412"/>
                  </a:cubicBezTo>
                  <a:lnTo>
                    <a:pt x="961727" y="396949"/>
                  </a:lnTo>
                  <a:lnTo>
                    <a:pt x="1001075" y="481056"/>
                  </a:lnTo>
                  <a:cubicBezTo>
                    <a:pt x="1002613" y="484303"/>
                    <a:pt x="1002784" y="488004"/>
                    <a:pt x="1001588" y="491364"/>
                  </a:cubicBezTo>
                  <a:cubicBezTo>
                    <a:pt x="1000391" y="494724"/>
                    <a:pt x="997886" y="497457"/>
                    <a:pt x="994641" y="498995"/>
                  </a:cubicBezTo>
                  <a:cubicBezTo>
                    <a:pt x="992818" y="499848"/>
                    <a:pt x="990882" y="500304"/>
                    <a:pt x="988890" y="500304"/>
                  </a:cubicBezTo>
                  <a:cubicBezTo>
                    <a:pt x="983707" y="500304"/>
                    <a:pt x="978867" y="497286"/>
                    <a:pt x="976703" y="492559"/>
                  </a:cubicBezTo>
                  <a:lnTo>
                    <a:pt x="936728" y="407713"/>
                  </a:lnTo>
                  <a:lnTo>
                    <a:pt x="869818" y="407713"/>
                  </a:lnTo>
                  <a:lnTo>
                    <a:pt x="904383" y="481056"/>
                  </a:lnTo>
                  <a:cubicBezTo>
                    <a:pt x="907573" y="487777"/>
                    <a:pt x="904668" y="495806"/>
                    <a:pt x="897948" y="498995"/>
                  </a:cubicBezTo>
                  <a:cubicBezTo>
                    <a:pt x="896127" y="499848"/>
                    <a:pt x="894190" y="500304"/>
                    <a:pt x="892197" y="500304"/>
                  </a:cubicBezTo>
                  <a:cubicBezTo>
                    <a:pt x="887015" y="500304"/>
                    <a:pt x="882176" y="497286"/>
                    <a:pt x="880011" y="492559"/>
                  </a:cubicBezTo>
                  <a:lnTo>
                    <a:pt x="840036" y="407713"/>
                  </a:lnTo>
                  <a:lnTo>
                    <a:pt x="785539" y="407713"/>
                  </a:lnTo>
                  <a:lnTo>
                    <a:pt x="785256" y="413521"/>
                  </a:lnTo>
                  <a:cubicBezTo>
                    <a:pt x="778081" y="560324"/>
                    <a:pt x="686172" y="693574"/>
                    <a:pt x="551099" y="752910"/>
                  </a:cubicBezTo>
                  <a:lnTo>
                    <a:pt x="545234" y="755473"/>
                  </a:lnTo>
                  <a:lnTo>
                    <a:pt x="602805" y="871013"/>
                  </a:lnTo>
                  <a:cubicBezTo>
                    <a:pt x="604400" y="874202"/>
                    <a:pt x="604684" y="877904"/>
                    <a:pt x="603545" y="881320"/>
                  </a:cubicBezTo>
                  <a:cubicBezTo>
                    <a:pt x="602406" y="884737"/>
                    <a:pt x="600015" y="887470"/>
                    <a:pt x="596769" y="889122"/>
                  </a:cubicBezTo>
                  <a:cubicBezTo>
                    <a:pt x="594775" y="889919"/>
                    <a:pt x="592726" y="890375"/>
                    <a:pt x="590675" y="890375"/>
                  </a:cubicBezTo>
                  <a:close/>
                  <a:moveTo>
                    <a:pt x="394103" y="29487"/>
                  </a:moveTo>
                  <a:cubicBezTo>
                    <a:pt x="193033" y="29487"/>
                    <a:pt x="29487" y="193031"/>
                    <a:pt x="29487" y="394102"/>
                  </a:cubicBezTo>
                  <a:cubicBezTo>
                    <a:pt x="29487" y="595174"/>
                    <a:pt x="193033" y="758718"/>
                    <a:pt x="394103" y="758718"/>
                  </a:cubicBezTo>
                  <a:cubicBezTo>
                    <a:pt x="587771" y="758718"/>
                    <a:pt x="747672" y="607303"/>
                    <a:pt x="758150" y="413976"/>
                  </a:cubicBezTo>
                  <a:lnTo>
                    <a:pt x="758491" y="407542"/>
                  </a:lnTo>
                  <a:lnTo>
                    <a:pt x="684805" y="407542"/>
                  </a:lnTo>
                  <a:lnTo>
                    <a:pt x="684406" y="413236"/>
                  </a:lnTo>
                  <a:cubicBezTo>
                    <a:pt x="674384" y="565848"/>
                    <a:pt x="546885" y="685374"/>
                    <a:pt x="394046" y="685374"/>
                  </a:cubicBezTo>
                  <a:cubicBezTo>
                    <a:pt x="233405" y="685374"/>
                    <a:pt x="102718" y="554687"/>
                    <a:pt x="102718" y="394045"/>
                  </a:cubicBezTo>
                  <a:cubicBezTo>
                    <a:pt x="102718" y="233405"/>
                    <a:pt x="233405" y="102717"/>
                    <a:pt x="394046" y="102717"/>
                  </a:cubicBezTo>
                  <a:cubicBezTo>
                    <a:pt x="546828" y="102717"/>
                    <a:pt x="674384" y="222244"/>
                    <a:pt x="684406" y="374855"/>
                  </a:cubicBezTo>
                  <a:lnTo>
                    <a:pt x="684805" y="380550"/>
                  </a:lnTo>
                  <a:lnTo>
                    <a:pt x="758491" y="380550"/>
                  </a:lnTo>
                  <a:lnTo>
                    <a:pt x="758150" y="374114"/>
                  </a:lnTo>
                  <a:cubicBezTo>
                    <a:pt x="747672" y="180902"/>
                    <a:pt x="587771" y="29487"/>
                    <a:pt x="394103" y="29487"/>
                  </a:cubicBezTo>
                  <a:close/>
                  <a:moveTo>
                    <a:pt x="394103" y="129709"/>
                  </a:moveTo>
                  <a:cubicBezTo>
                    <a:pt x="248325" y="129709"/>
                    <a:pt x="129767" y="248325"/>
                    <a:pt x="129767" y="394102"/>
                  </a:cubicBezTo>
                  <a:cubicBezTo>
                    <a:pt x="129767" y="539881"/>
                    <a:pt x="248382" y="658497"/>
                    <a:pt x="394103" y="658497"/>
                  </a:cubicBezTo>
                  <a:cubicBezTo>
                    <a:pt x="531397" y="658497"/>
                    <a:pt x="647108" y="551156"/>
                    <a:pt x="657471" y="414147"/>
                  </a:cubicBezTo>
                  <a:lnTo>
                    <a:pt x="657984" y="407599"/>
                  </a:lnTo>
                  <a:lnTo>
                    <a:pt x="508220" y="407599"/>
                  </a:lnTo>
                  <a:lnTo>
                    <a:pt x="507366" y="412723"/>
                  </a:lnTo>
                  <a:cubicBezTo>
                    <a:pt x="498255" y="468529"/>
                    <a:pt x="450593" y="509074"/>
                    <a:pt x="394103" y="509074"/>
                  </a:cubicBezTo>
                  <a:cubicBezTo>
                    <a:pt x="330724" y="509074"/>
                    <a:pt x="279189" y="457539"/>
                    <a:pt x="279189" y="394159"/>
                  </a:cubicBezTo>
                  <a:cubicBezTo>
                    <a:pt x="279189" y="330780"/>
                    <a:pt x="330724" y="279245"/>
                    <a:pt x="394103" y="279245"/>
                  </a:cubicBezTo>
                  <a:cubicBezTo>
                    <a:pt x="450593" y="279245"/>
                    <a:pt x="498255" y="319733"/>
                    <a:pt x="507366" y="375595"/>
                  </a:cubicBezTo>
                  <a:lnTo>
                    <a:pt x="508220" y="380721"/>
                  </a:lnTo>
                  <a:lnTo>
                    <a:pt x="657984" y="380721"/>
                  </a:lnTo>
                  <a:lnTo>
                    <a:pt x="657471" y="374171"/>
                  </a:lnTo>
                  <a:cubicBezTo>
                    <a:pt x="647051" y="237050"/>
                    <a:pt x="531397" y="129709"/>
                    <a:pt x="394103" y="129709"/>
                  </a:cubicBezTo>
                  <a:close/>
                  <a:moveTo>
                    <a:pt x="394103" y="306123"/>
                  </a:moveTo>
                  <a:cubicBezTo>
                    <a:pt x="345586" y="306123"/>
                    <a:pt x="306124" y="345585"/>
                    <a:pt x="306124" y="394102"/>
                  </a:cubicBezTo>
                  <a:cubicBezTo>
                    <a:pt x="306124" y="442619"/>
                    <a:pt x="345586" y="482082"/>
                    <a:pt x="394103" y="482082"/>
                  </a:cubicBezTo>
                  <a:cubicBezTo>
                    <a:pt x="434591" y="482082"/>
                    <a:pt x="469725" y="454578"/>
                    <a:pt x="479406" y="415173"/>
                  </a:cubicBezTo>
                  <a:lnTo>
                    <a:pt x="481285" y="407599"/>
                  </a:lnTo>
                  <a:lnTo>
                    <a:pt x="394103" y="407599"/>
                  </a:lnTo>
                  <a:cubicBezTo>
                    <a:pt x="386701" y="407599"/>
                    <a:pt x="380608" y="401562"/>
                    <a:pt x="380608" y="394102"/>
                  </a:cubicBezTo>
                  <a:cubicBezTo>
                    <a:pt x="380608" y="386643"/>
                    <a:pt x="386644" y="380607"/>
                    <a:pt x="394103" y="380607"/>
                  </a:cubicBezTo>
                  <a:lnTo>
                    <a:pt x="481285" y="380607"/>
                  </a:lnTo>
                  <a:lnTo>
                    <a:pt x="479406" y="373033"/>
                  </a:lnTo>
                  <a:cubicBezTo>
                    <a:pt x="469668" y="333628"/>
                    <a:pt x="434591" y="306123"/>
                    <a:pt x="394103" y="306123"/>
                  </a:cubicBezTo>
                  <a:close/>
                </a:path>
              </a:pathLst>
            </a:custGeom>
            <a:solidFill>
              <a:schemeClr val="bg1"/>
            </a:solidFill>
            <a:ln w="5691" cap="flat">
              <a:noFill/>
              <a:prstDash val="solid"/>
              <a:miter/>
            </a:ln>
          </p:spPr>
          <p:txBody>
            <a:bodyPr rtlCol="0" anchor="ctr"/>
            <a:lstStyle/>
            <a:p>
              <a:endParaRPr lang="en-US" sz="2800"/>
            </a:p>
          </p:txBody>
        </p:sp>
        <p:sp>
          <p:nvSpPr>
            <p:cNvPr id="148" name="TextBox 147">
              <a:extLst>
                <a:ext uri="{FF2B5EF4-FFF2-40B4-BE49-F238E27FC236}">
                  <a16:creationId xmlns:a16="http://schemas.microsoft.com/office/drawing/2014/main" id="{906AEB6C-14C7-6D0D-D708-A3B7B1DCC3FE}"/>
                </a:ext>
              </a:extLst>
            </p:cNvPr>
            <p:cNvSpPr txBox="1"/>
            <p:nvPr/>
          </p:nvSpPr>
          <p:spPr>
            <a:xfrm>
              <a:off x="1864852" y="6810618"/>
              <a:ext cx="5359093" cy="1520417"/>
            </a:xfrm>
            <a:prstGeom prst="rect">
              <a:avLst/>
            </a:prstGeom>
            <a:noFill/>
          </p:spPr>
          <p:txBody>
            <a:bodyPr wrap="square" rtlCol="0">
              <a:spAutoFit/>
            </a:bodyPr>
            <a:lstStyle/>
            <a:p>
              <a:pPr algn="ctr"/>
              <a:r>
                <a:rPr lang="en-US" sz="1600" b="1" dirty="0">
                  <a:solidFill>
                    <a:schemeClr val="bg1"/>
                  </a:solidFill>
                  <a:latin typeface="Century Gothic" panose="020B0502020202020204" pitchFamily="34" charset="0"/>
                </a:rPr>
                <a:t>Chart </a:t>
              </a:r>
              <a:r>
                <a:rPr lang="en-US" sz="2000" b="1" dirty="0">
                  <a:solidFill>
                    <a:schemeClr val="bg1"/>
                  </a:solidFill>
                  <a:latin typeface="Century Gothic" panose="020B0502020202020204" pitchFamily="34" charset="0"/>
                </a:rPr>
                <a:t>INFOGRAPHICS</a:t>
              </a:r>
              <a:r>
                <a:rPr lang="en-US" sz="1600" b="1" dirty="0">
                  <a:solidFill>
                    <a:schemeClr val="bg1"/>
                  </a:solidFill>
                  <a:latin typeface="Century Gothic" panose="020B0502020202020204" pitchFamily="34" charset="0"/>
                </a:rPr>
                <a:t> </a:t>
              </a:r>
            </a:p>
          </p:txBody>
        </p:sp>
      </p:grpSp>
      <p:sp>
        <p:nvSpPr>
          <p:cNvPr id="149" name="Rectangle 148">
            <a:extLst>
              <a:ext uri="{FF2B5EF4-FFF2-40B4-BE49-F238E27FC236}">
                <a16:creationId xmlns:a16="http://schemas.microsoft.com/office/drawing/2014/main" id="{0CF2A0BD-20F6-1E70-A558-8E1D05308827}"/>
              </a:ext>
            </a:extLst>
          </p:cNvPr>
          <p:cNvSpPr/>
          <p:nvPr/>
        </p:nvSpPr>
        <p:spPr>
          <a:xfrm>
            <a:off x="5581908" y="1170035"/>
            <a:ext cx="3342006" cy="430887"/>
          </a:xfrm>
          <a:prstGeom prst="rect">
            <a:avLst/>
          </a:prstGeom>
        </p:spPr>
        <p:txBody>
          <a:bodyPr wrap="square">
            <a:spAutoFit/>
          </a:bodyPr>
          <a:lstStyle/>
          <a:p>
            <a:r>
              <a:rPr lang="en-US" sz="1100" b="1" dirty="0">
                <a:latin typeface="Century Gothic" panose="020B0502020202020204" pitchFamily="34" charset="0"/>
              </a:rPr>
              <a:t>Lorem Ipsum </a:t>
            </a:r>
            <a:r>
              <a:rPr lang="en-US" sz="1100" dirty="0">
                <a:latin typeface="Century Gothic" panose="020B0502020202020204" pitchFamily="34" charset="0"/>
              </a:rPr>
              <a:t>is simply dummy text of the printing and typesetting industry. </a:t>
            </a:r>
          </a:p>
        </p:txBody>
      </p:sp>
      <p:sp>
        <p:nvSpPr>
          <p:cNvPr id="150" name="Rectangle 149">
            <a:extLst>
              <a:ext uri="{FF2B5EF4-FFF2-40B4-BE49-F238E27FC236}">
                <a16:creationId xmlns:a16="http://schemas.microsoft.com/office/drawing/2014/main" id="{06BB50CA-0D42-6408-BA0F-D160DD88EC19}"/>
              </a:ext>
            </a:extLst>
          </p:cNvPr>
          <p:cNvSpPr/>
          <p:nvPr/>
        </p:nvSpPr>
        <p:spPr>
          <a:xfrm>
            <a:off x="6443594" y="2109373"/>
            <a:ext cx="2778847" cy="430887"/>
          </a:xfrm>
          <a:prstGeom prst="rect">
            <a:avLst/>
          </a:prstGeom>
        </p:spPr>
        <p:txBody>
          <a:bodyPr wrap="square">
            <a:spAutoFit/>
          </a:bodyPr>
          <a:lstStyle/>
          <a:p>
            <a:r>
              <a:rPr lang="en-US" sz="1100" b="1" dirty="0">
                <a:latin typeface="Century Gothic" panose="020B0502020202020204" pitchFamily="34" charset="0"/>
              </a:rPr>
              <a:t>Lorem Ipsum </a:t>
            </a:r>
            <a:r>
              <a:rPr lang="en-US" sz="1100" dirty="0">
                <a:latin typeface="Century Gothic" panose="020B0502020202020204" pitchFamily="34" charset="0"/>
              </a:rPr>
              <a:t>is simply dummy text of the printing and typesetting industry. </a:t>
            </a:r>
          </a:p>
        </p:txBody>
      </p:sp>
      <p:sp>
        <p:nvSpPr>
          <p:cNvPr id="151" name="Rectangle 150">
            <a:extLst>
              <a:ext uri="{FF2B5EF4-FFF2-40B4-BE49-F238E27FC236}">
                <a16:creationId xmlns:a16="http://schemas.microsoft.com/office/drawing/2014/main" id="{CA6F88D5-4171-3001-7923-CA0C3CF7CE05}"/>
              </a:ext>
            </a:extLst>
          </p:cNvPr>
          <p:cNvSpPr/>
          <p:nvPr/>
        </p:nvSpPr>
        <p:spPr>
          <a:xfrm>
            <a:off x="7114152" y="3175382"/>
            <a:ext cx="2773055" cy="430887"/>
          </a:xfrm>
          <a:prstGeom prst="rect">
            <a:avLst/>
          </a:prstGeom>
        </p:spPr>
        <p:txBody>
          <a:bodyPr wrap="square">
            <a:spAutoFit/>
          </a:bodyPr>
          <a:lstStyle/>
          <a:p>
            <a:r>
              <a:rPr lang="en-US" sz="1100" b="1" dirty="0">
                <a:latin typeface="Century Gothic" panose="020B0502020202020204" pitchFamily="34" charset="0"/>
              </a:rPr>
              <a:t>Lorem Ipsum </a:t>
            </a:r>
            <a:r>
              <a:rPr lang="en-US" sz="1100" dirty="0">
                <a:latin typeface="Century Gothic" panose="020B0502020202020204" pitchFamily="34" charset="0"/>
              </a:rPr>
              <a:t>is simply dummy text of the printing and typesetting industry. </a:t>
            </a:r>
          </a:p>
        </p:txBody>
      </p:sp>
      <p:sp>
        <p:nvSpPr>
          <p:cNvPr id="152" name="Rectangle 151">
            <a:extLst>
              <a:ext uri="{FF2B5EF4-FFF2-40B4-BE49-F238E27FC236}">
                <a16:creationId xmlns:a16="http://schemas.microsoft.com/office/drawing/2014/main" id="{66CE11AA-4725-6CE4-A140-07B844975B26}"/>
              </a:ext>
            </a:extLst>
          </p:cNvPr>
          <p:cNvSpPr/>
          <p:nvPr/>
        </p:nvSpPr>
        <p:spPr>
          <a:xfrm>
            <a:off x="7558848" y="4455287"/>
            <a:ext cx="2803417" cy="430887"/>
          </a:xfrm>
          <a:prstGeom prst="rect">
            <a:avLst/>
          </a:prstGeom>
        </p:spPr>
        <p:txBody>
          <a:bodyPr wrap="square">
            <a:spAutoFit/>
          </a:bodyPr>
          <a:lstStyle/>
          <a:p>
            <a:r>
              <a:rPr lang="en-US" sz="1100" b="1" dirty="0">
                <a:latin typeface="Century Gothic" panose="020B0502020202020204" pitchFamily="34" charset="0"/>
              </a:rPr>
              <a:t>Lorem Ipsum </a:t>
            </a:r>
            <a:r>
              <a:rPr lang="en-US" sz="1100" dirty="0">
                <a:latin typeface="Century Gothic" panose="020B0502020202020204" pitchFamily="34" charset="0"/>
              </a:rPr>
              <a:t>is simply dummy text of the printing and typesetting industry. </a:t>
            </a:r>
          </a:p>
        </p:txBody>
      </p:sp>
      <p:sp>
        <p:nvSpPr>
          <p:cNvPr id="153" name="Rectangle 152">
            <a:extLst>
              <a:ext uri="{FF2B5EF4-FFF2-40B4-BE49-F238E27FC236}">
                <a16:creationId xmlns:a16="http://schemas.microsoft.com/office/drawing/2014/main" id="{4702E415-A354-EFF7-A4D8-A5AB760623F1}"/>
              </a:ext>
            </a:extLst>
          </p:cNvPr>
          <p:cNvSpPr/>
          <p:nvPr/>
        </p:nvSpPr>
        <p:spPr>
          <a:xfrm>
            <a:off x="7693515" y="5880836"/>
            <a:ext cx="2715298" cy="430887"/>
          </a:xfrm>
          <a:prstGeom prst="rect">
            <a:avLst/>
          </a:prstGeom>
        </p:spPr>
        <p:txBody>
          <a:bodyPr wrap="square">
            <a:spAutoFit/>
          </a:bodyPr>
          <a:lstStyle/>
          <a:p>
            <a:r>
              <a:rPr lang="en-US" sz="1100" b="1" dirty="0">
                <a:latin typeface="Century Gothic" panose="020B0502020202020204" pitchFamily="34" charset="0"/>
              </a:rPr>
              <a:t>Lorem Ipsum </a:t>
            </a:r>
            <a:r>
              <a:rPr lang="en-US" sz="1100" dirty="0">
                <a:latin typeface="Century Gothic" panose="020B0502020202020204" pitchFamily="34" charset="0"/>
              </a:rPr>
              <a:t>is simply dummy text of the printing and typesetting industry. </a:t>
            </a:r>
          </a:p>
        </p:txBody>
      </p:sp>
      <p:sp>
        <p:nvSpPr>
          <p:cNvPr id="164" name="Doughnut 163">
            <a:extLst>
              <a:ext uri="{FF2B5EF4-FFF2-40B4-BE49-F238E27FC236}">
                <a16:creationId xmlns:a16="http://schemas.microsoft.com/office/drawing/2014/main" id="{FFF29F73-646E-2BD5-EF8E-860CAB417DE5}"/>
              </a:ext>
            </a:extLst>
          </p:cNvPr>
          <p:cNvSpPr/>
          <p:nvPr/>
        </p:nvSpPr>
        <p:spPr>
          <a:xfrm>
            <a:off x="1023930" y="2931732"/>
            <a:ext cx="2399656" cy="2399656"/>
          </a:xfrm>
          <a:prstGeom prst="donut">
            <a:avLst>
              <a:gd name="adj" fmla="val 313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46022949"/>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484F969C-AE93-EB0D-88AD-314798C922D3}"/>
              </a:ext>
            </a:extLst>
          </p:cNvPr>
          <p:cNvSpPr/>
          <p:nvPr/>
        </p:nvSpPr>
        <p:spPr>
          <a:xfrm>
            <a:off x="7517703" y="0"/>
            <a:ext cx="4674297" cy="6858000"/>
          </a:xfrm>
          <a:prstGeom prst="rec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8127497" y="174283"/>
            <a:ext cx="1614545" cy="523220"/>
          </a:xfrm>
          <a:prstGeom prst="rect">
            <a:avLst/>
          </a:prstGeom>
          <a:noFill/>
          <a:ln>
            <a:noFill/>
          </a:ln>
        </p:spPr>
        <p:txBody>
          <a:bodyPr wrap="none" rtlCol="0">
            <a:spAutoFit/>
          </a:bodyPr>
          <a:lstStyle/>
          <a:p>
            <a:r>
              <a:rPr lang="en-US" sz="2800" b="1" dirty="0">
                <a:solidFill>
                  <a:schemeClr val="bg1"/>
                </a:solidFill>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8127497" y="633324"/>
            <a:ext cx="3454708" cy="830997"/>
          </a:xfrm>
          <a:prstGeom prst="rect">
            <a:avLst/>
          </a:prstGeom>
          <a:noFill/>
          <a:ln>
            <a:noFill/>
          </a:ln>
        </p:spPr>
        <p:txBody>
          <a:bodyPr wrap="square">
            <a:spAutoFit/>
          </a:bodyPr>
          <a:lstStyle/>
          <a:p>
            <a:pPr defTabSz="1828800" fontAlgn="base">
              <a:spcBef>
                <a:spcPct val="0"/>
              </a:spcBef>
              <a:spcAft>
                <a:spcPct val="0"/>
              </a:spcAft>
              <a:buSzPts val="1400"/>
            </a:pPr>
            <a:r>
              <a:rPr lang="en-US" altLang="en-US" sz="1600" dirty="0">
                <a:solidFill>
                  <a:schemeClr val="bg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1"/>
              </a:solidFill>
              <a:latin typeface="Century Gothic" panose="020B0502020202020204" pitchFamily="34" charset="0"/>
            </a:endParaRPr>
          </a:p>
        </p:txBody>
      </p:sp>
      <p:sp>
        <p:nvSpPr>
          <p:cNvPr id="3" name="Freeform 127">
            <a:extLst>
              <a:ext uri="{FF2B5EF4-FFF2-40B4-BE49-F238E27FC236}">
                <a16:creationId xmlns:a16="http://schemas.microsoft.com/office/drawing/2014/main" id="{D618312D-544C-7ECD-88B0-6BB7D53D58D7}"/>
              </a:ext>
            </a:extLst>
          </p:cNvPr>
          <p:cNvSpPr>
            <a:spLocks noChangeArrowheads="1"/>
          </p:cNvSpPr>
          <p:nvPr/>
        </p:nvSpPr>
        <p:spPr bwMode="auto">
          <a:xfrm>
            <a:off x="6270885" y="4236780"/>
            <a:ext cx="410084" cy="330244"/>
          </a:xfrm>
          <a:custGeom>
            <a:avLst/>
            <a:gdLst>
              <a:gd name="T0" fmla="*/ 169 w 497"/>
              <a:gd name="T1" fmla="*/ 196 h 400"/>
              <a:gd name="T2" fmla="*/ 169 w 497"/>
              <a:gd name="T3" fmla="*/ 196 h 400"/>
              <a:gd name="T4" fmla="*/ 248 w 497"/>
              <a:gd name="T5" fmla="*/ 275 h 400"/>
              <a:gd name="T6" fmla="*/ 328 w 497"/>
              <a:gd name="T7" fmla="*/ 196 h 400"/>
              <a:gd name="T8" fmla="*/ 248 w 497"/>
              <a:gd name="T9" fmla="*/ 116 h 400"/>
              <a:gd name="T10" fmla="*/ 169 w 497"/>
              <a:gd name="T11" fmla="*/ 196 h 400"/>
              <a:gd name="T12" fmla="*/ 116 w 497"/>
              <a:gd name="T13" fmla="*/ 169 h 400"/>
              <a:gd name="T14" fmla="*/ 116 w 497"/>
              <a:gd name="T15" fmla="*/ 169 h 400"/>
              <a:gd name="T16" fmla="*/ 248 w 497"/>
              <a:gd name="T17" fmla="*/ 63 h 400"/>
              <a:gd name="T18" fmla="*/ 345 w 497"/>
              <a:gd name="T19" fmla="*/ 98 h 400"/>
              <a:gd name="T20" fmla="*/ 390 w 497"/>
              <a:gd name="T21" fmla="*/ 98 h 400"/>
              <a:gd name="T22" fmla="*/ 390 w 497"/>
              <a:gd name="T23" fmla="*/ 54 h 400"/>
              <a:gd name="T24" fmla="*/ 248 w 497"/>
              <a:gd name="T25" fmla="*/ 0 h 400"/>
              <a:gd name="T26" fmla="*/ 62 w 497"/>
              <a:gd name="T27" fmla="*/ 143 h 400"/>
              <a:gd name="T28" fmla="*/ 0 w 497"/>
              <a:gd name="T29" fmla="*/ 143 h 400"/>
              <a:gd name="T30" fmla="*/ 0 w 497"/>
              <a:gd name="T31" fmla="*/ 196 h 400"/>
              <a:gd name="T32" fmla="*/ 80 w 497"/>
              <a:gd name="T33" fmla="*/ 196 h 400"/>
              <a:gd name="T34" fmla="*/ 116 w 497"/>
              <a:gd name="T35" fmla="*/ 169 h 400"/>
              <a:gd name="T36" fmla="*/ 416 w 497"/>
              <a:gd name="T37" fmla="*/ 196 h 400"/>
              <a:gd name="T38" fmla="*/ 416 w 497"/>
              <a:gd name="T39" fmla="*/ 196 h 400"/>
              <a:gd name="T40" fmla="*/ 381 w 497"/>
              <a:gd name="T41" fmla="*/ 231 h 400"/>
              <a:gd name="T42" fmla="*/ 248 w 497"/>
              <a:gd name="T43" fmla="*/ 337 h 400"/>
              <a:gd name="T44" fmla="*/ 151 w 497"/>
              <a:gd name="T45" fmla="*/ 293 h 400"/>
              <a:gd name="T46" fmla="*/ 107 w 497"/>
              <a:gd name="T47" fmla="*/ 293 h 400"/>
              <a:gd name="T48" fmla="*/ 107 w 497"/>
              <a:gd name="T49" fmla="*/ 337 h 400"/>
              <a:gd name="T50" fmla="*/ 248 w 497"/>
              <a:gd name="T51" fmla="*/ 399 h 400"/>
              <a:gd name="T52" fmla="*/ 435 w 497"/>
              <a:gd name="T53" fmla="*/ 257 h 400"/>
              <a:gd name="T54" fmla="*/ 496 w 497"/>
              <a:gd name="T55" fmla="*/ 257 h 400"/>
              <a:gd name="T56" fmla="*/ 496 w 497"/>
              <a:gd name="T57" fmla="*/ 196 h 400"/>
              <a:gd name="T58" fmla="*/ 416 w 497"/>
              <a:gd name="T59"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400">
                <a:moveTo>
                  <a:pt x="169" y="196"/>
                </a:moveTo>
                <a:lnTo>
                  <a:pt x="169" y="196"/>
                </a:lnTo>
                <a:cubicBezTo>
                  <a:pt x="169" y="240"/>
                  <a:pt x="204" y="275"/>
                  <a:pt x="248" y="275"/>
                </a:cubicBezTo>
                <a:cubicBezTo>
                  <a:pt x="292" y="275"/>
                  <a:pt x="328" y="240"/>
                  <a:pt x="328" y="196"/>
                </a:cubicBezTo>
                <a:cubicBezTo>
                  <a:pt x="328" y="151"/>
                  <a:pt x="292" y="116"/>
                  <a:pt x="248" y="116"/>
                </a:cubicBezTo>
                <a:cubicBezTo>
                  <a:pt x="204" y="116"/>
                  <a:pt x="169" y="151"/>
                  <a:pt x="169" y="196"/>
                </a:cubicBezTo>
                <a:close/>
                <a:moveTo>
                  <a:pt x="116" y="169"/>
                </a:moveTo>
                <a:lnTo>
                  <a:pt x="116" y="169"/>
                </a:lnTo>
                <a:cubicBezTo>
                  <a:pt x="124" y="107"/>
                  <a:pt x="186" y="63"/>
                  <a:pt x="248" y="63"/>
                </a:cubicBezTo>
                <a:cubicBezTo>
                  <a:pt x="284" y="63"/>
                  <a:pt x="319" y="71"/>
                  <a:pt x="345" y="98"/>
                </a:cubicBezTo>
                <a:cubicBezTo>
                  <a:pt x="354" y="107"/>
                  <a:pt x="381" y="107"/>
                  <a:pt x="390" y="98"/>
                </a:cubicBezTo>
                <a:cubicBezTo>
                  <a:pt x="399" y="89"/>
                  <a:pt x="399" y="71"/>
                  <a:pt x="390" y="54"/>
                </a:cubicBezTo>
                <a:cubicBezTo>
                  <a:pt x="354" y="18"/>
                  <a:pt x="301" y="0"/>
                  <a:pt x="248" y="0"/>
                </a:cubicBezTo>
                <a:cubicBezTo>
                  <a:pt x="160" y="0"/>
                  <a:pt x="80" y="54"/>
                  <a:pt x="62" y="143"/>
                </a:cubicBezTo>
                <a:cubicBezTo>
                  <a:pt x="0" y="143"/>
                  <a:pt x="0" y="143"/>
                  <a:pt x="0" y="143"/>
                </a:cubicBezTo>
                <a:cubicBezTo>
                  <a:pt x="0" y="196"/>
                  <a:pt x="0" y="196"/>
                  <a:pt x="0" y="196"/>
                </a:cubicBezTo>
                <a:cubicBezTo>
                  <a:pt x="80" y="196"/>
                  <a:pt x="80" y="196"/>
                  <a:pt x="80" y="196"/>
                </a:cubicBezTo>
                <a:cubicBezTo>
                  <a:pt x="107" y="196"/>
                  <a:pt x="107" y="178"/>
                  <a:pt x="116" y="169"/>
                </a:cubicBezTo>
                <a:close/>
                <a:moveTo>
                  <a:pt x="416" y="196"/>
                </a:moveTo>
                <a:lnTo>
                  <a:pt x="416" y="196"/>
                </a:lnTo>
                <a:cubicBezTo>
                  <a:pt x="390" y="196"/>
                  <a:pt x="390" y="222"/>
                  <a:pt x="381" y="231"/>
                </a:cubicBezTo>
                <a:cubicBezTo>
                  <a:pt x="372" y="293"/>
                  <a:pt x="319" y="337"/>
                  <a:pt x="248" y="337"/>
                </a:cubicBezTo>
                <a:cubicBezTo>
                  <a:pt x="213" y="337"/>
                  <a:pt x="177" y="319"/>
                  <a:pt x="151" y="293"/>
                </a:cubicBezTo>
                <a:cubicBezTo>
                  <a:pt x="142" y="284"/>
                  <a:pt x="116" y="284"/>
                  <a:pt x="107" y="293"/>
                </a:cubicBezTo>
                <a:cubicBezTo>
                  <a:pt x="97" y="310"/>
                  <a:pt x="97" y="328"/>
                  <a:pt x="107" y="337"/>
                </a:cubicBezTo>
                <a:cubicBezTo>
                  <a:pt x="142" y="373"/>
                  <a:pt x="195" y="399"/>
                  <a:pt x="248" y="399"/>
                </a:cubicBezTo>
                <a:cubicBezTo>
                  <a:pt x="337" y="399"/>
                  <a:pt x="416" y="337"/>
                  <a:pt x="435" y="257"/>
                </a:cubicBezTo>
                <a:cubicBezTo>
                  <a:pt x="496" y="257"/>
                  <a:pt x="496" y="257"/>
                  <a:pt x="496" y="257"/>
                </a:cubicBezTo>
                <a:cubicBezTo>
                  <a:pt x="496" y="196"/>
                  <a:pt x="496" y="196"/>
                  <a:pt x="496" y="196"/>
                </a:cubicBezTo>
                <a:lnTo>
                  <a:pt x="416" y="196"/>
                </a:lnTo>
                <a:close/>
              </a:path>
            </a:pathLst>
          </a:custGeom>
          <a:solidFill>
            <a:srgbClr val="FF8026"/>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dirty="0">
              <a:solidFill>
                <a:srgbClr val="445469"/>
              </a:solidFill>
              <a:latin typeface="Lato Light"/>
            </a:endParaRPr>
          </a:p>
        </p:txBody>
      </p:sp>
      <p:sp>
        <p:nvSpPr>
          <p:cNvPr id="5" name="Freeform 36">
            <a:extLst>
              <a:ext uri="{FF2B5EF4-FFF2-40B4-BE49-F238E27FC236}">
                <a16:creationId xmlns:a16="http://schemas.microsoft.com/office/drawing/2014/main" id="{E802CE3A-98EF-053E-D0E0-CF5D2DE5ECAB}"/>
              </a:ext>
            </a:extLst>
          </p:cNvPr>
          <p:cNvSpPr>
            <a:spLocks noChangeArrowheads="1"/>
          </p:cNvSpPr>
          <p:nvPr/>
        </p:nvSpPr>
        <p:spPr bwMode="auto">
          <a:xfrm>
            <a:off x="1009844" y="4217980"/>
            <a:ext cx="269979" cy="351339"/>
          </a:xfrm>
          <a:custGeom>
            <a:avLst/>
            <a:gdLst>
              <a:gd name="T0" fmla="*/ 115 w 320"/>
              <a:gd name="T1" fmla="*/ 62 h 417"/>
              <a:gd name="T2" fmla="*/ 115 w 320"/>
              <a:gd name="T3" fmla="*/ 62 h 417"/>
              <a:gd name="T4" fmla="*/ 62 w 320"/>
              <a:gd name="T5" fmla="*/ 0 h 417"/>
              <a:gd name="T6" fmla="*/ 0 w 320"/>
              <a:gd name="T7" fmla="*/ 62 h 417"/>
              <a:gd name="T8" fmla="*/ 36 w 320"/>
              <a:gd name="T9" fmla="*/ 115 h 417"/>
              <a:gd name="T10" fmla="*/ 36 w 320"/>
              <a:gd name="T11" fmla="*/ 301 h 417"/>
              <a:gd name="T12" fmla="*/ 0 w 320"/>
              <a:gd name="T13" fmla="*/ 354 h 417"/>
              <a:gd name="T14" fmla="*/ 62 w 320"/>
              <a:gd name="T15" fmla="*/ 416 h 417"/>
              <a:gd name="T16" fmla="*/ 115 w 320"/>
              <a:gd name="T17" fmla="*/ 354 h 417"/>
              <a:gd name="T18" fmla="*/ 80 w 320"/>
              <a:gd name="T19" fmla="*/ 301 h 417"/>
              <a:gd name="T20" fmla="*/ 80 w 320"/>
              <a:gd name="T21" fmla="*/ 115 h 417"/>
              <a:gd name="T22" fmla="*/ 115 w 320"/>
              <a:gd name="T23" fmla="*/ 62 h 417"/>
              <a:gd name="T24" fmla="*/ 98 w 320"/>
              <a:gd name="T25" fmla="*/ 354 h 417"/>
              <a:gd name="T26" fmla="*/ 98 w 320"/>
              <a:gd name="T27" fmla="*/ 354 h 417"/>
              <a:gd name="T28" fmla="*/ 62 w 320"/>
              <a:gd name="T29" fmla="*/ 390 h 417"/>
              <a:gd name="T30" fmla="*/ 27 w 320"/>
              <a:gd name="T31" fmla="*/ 354 h 417"/>
              <a:gd name="T32" fmla="*/ 62 w 320"/>
              <a:gd name="T33" fmla="*/ 319 h 417"/>
              <a:gd name="T34" fmla="*/ 98 w 320"/>
              <a:gd name="T35" fmla="*/ 354 h 417"/>
              <a:gd name="T36" fmla="*/ 62 w 320"/>
              <a:gd name="T37" fmla="*/ 88 h 417"/>
              <a:gd name="T38" fmla="*/ 62 w 320"/>
              <a:gd name="T39" fmla="*/ 88 h 417"/>
              <a:gd name="T40" fmla="*/ 27 w 320"/>
              <a:gd name="T41" fmla="*/ 62 h 417"/>
              <a:gd name="T42" fmla="*/ 62 w 320"/>
              <a:gd name="T43" fmla="*/ 27 h 417"/>
              <a:gd name="T44" fmla="*/ 98 w 320"/>
              <a:gd name="T45" fmla="*/ 62 h 417"/>
              <a:gd name="T46" fmla="*/ 62 w 320"/>
              <a:gd name="T47" fmla="*/ 88 h 417"/>
              <a:gd name="T48" fmla="*/ 284 w 320"/>
              <a:gd name="T49" fmla="*/ 301 h 417"/>
              <a:gd name="T50" fmla="*/ 284 w 320"/>
              <a:gd name="T51" fmla="*/ 301 h 417"/>
              <a:gd name="T52" fmla="*/ 284 w 320"/>
              <a:gd name="T53" fmla="*/ 115 h 417"/>
              <a:gd name="T54" fmla="*/ 319 w 320"/>
              <a:gd name="T55" fmla="*/ 62 h 417"/>
              <a:gd name="T56" fmla="*/ 257 w 320"/>
              <a:gd name="T57" fmla="*/ 0 h 417"/>
              <a:gd name="T58" fmla="*/ 195 w 320"/>
              <a:gd name="T59" fmla="*/ 62 h 417"/>
              <a:gd name="T60" fmla="*/ 239 w 320"/>
              <a:gd name="T61" fmla="*/ 115 h 417"/>
              <a:gd name="T62" fmla="*/ 239 w 320"/>
              <a:gd name="T63" fmla="*/ 301 h 417"/>
              <a:gd name="T64" fmla="*/ 195 w 320"/>
              <a:gd name="T65" fmla="*/ 354 h 417"/>
              <a:gd name="T66" fmla="*/ 257 w 320"/>
              <a:gd name="T67" fmla="*/ 416 h 417"/>
              <a:gd name="T68" fmla="*/ 319 w 320"/>
              <a:gd name="T69" fmla="*/ 354 h 417"/>
              <a:gd name="T70" fmla="*/ 284 w 320"/>
              <a:gd name="T71" fmla="*/ 301 h 417"/>
              <a:gd name="T72" fmla="*/ 221 w 320"/>
              <a:gd name="T73" fmla="*/ 62 h 417"/>
              <a:gd name="T74" fmla="*/ 221 w 320"/>
              <a:gd name="T75" fmla="*/ 62 h 417"/>
              <a:gd name="T76" fmla="*/ 257 w 320"/>
              <a:gd name="T77" fmla="*/ 27 h 417"/>
              <a:gd name="T78" fmla="*/ 292 w 320"/>
              <a:gd name="T79" fmla="*/ 62 h 417"/>
              <a:gd name="T80" fmla="*/ 257 w 320"/>
              <a:gd name="T81" fmla="*/ 88 h 417"/>
              <a:gd name="T82" fmla="*/ 221 w 320"/>
              <a:gd name="T83" fmla="*/ 62 h 417"/>
              <a:gd name="T84" fmla="*/ 257 w 320"/>
              <a:gd name="T85" fmla="*/ 390 h 417"/>
              <a:gd name="T86" fmla="*/ 257 w 320"/>
              <a:gd name="T87" fmla="*/ 390 h 417"/>
              <a:gd name="T88" fmla="*/ 221 w 320"/>
              <a:gd name="T89" fmla="*/ 354 h 417"/>
              <a:gd name="T90" fmla="*/ 257 w 320"/>
              <a:gd name="T91" fmla="*/ 319 h 417"/>
              <a:gd name="T92" fmla="*/ 292 w 320"/>
              <a:gd name="T93" fmla="*/ 354 h 417"/>
              <a:gd name="T94" fmla="*/ 257 w 320"/>
              <a:gd name="T95" fmla="*/ 39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20" h="417">
                <a:moveTo>
                  <a:pt x="115" y="62"/>
                </a:moveTo>
                <a:lnTo>
                  <a:pt x="115" y="62"/>
                </a:lnTo>
                <a:cubicBezTo>
                  <a:pt x="115" y="27"/>
                  <a:pt x="89" y="0"/>
                  <a:pt x="62" y="0"/>
                </a:cubicBezTo>
                <a:cubicBezTo>
                  <a:pt x="27" y="0"/>
                  <a:pt x="0" y="27"/>
                  <a:pt x="0" y="62"/>
                </a:cubicBezTo>
                <a:cubicBezTo>
                  <a:pt x="0" y="80"/>
                  <a:pt x="18" y="106"/>
                  <a:pt x="36" y="115"/>
                </a:cubicBezTo>
                <a:cubicBezTo>
                  <a:pt x="36" y="301"/>
                  <a:pt x="36" y="301"/>
                  <a:pt x="36" y="301"/>
                </a:cubicBezTo>
                <a:cubicBezTo>
                  <a:pt x="18" y="310"/>
                  <a:pt x="0" y="328"/>
                  <a:pt x="0" y="354"/>
                </a:cubicBezTo>
                <a:cubicBezTo>
                  <a:pt x="0" y="390"/>
                  <a:pt x="27" y="416"/>
                  <a:pt x="62" y="416"/>
                </a:cubicBezTo>
                <a:cubicBezTo>
                  <a:pt x="89" y="416"/>
                  <a:pt x="115" y="390"/>
                  <a:pt x="115" y="354"/>
                </a:cubicBezTo>
                <a:cubicBezTo>
                  <a:pt x="115" y="328"/>
                  <a:pt x="106" y="310"/>
                  <a:pt x="80" y="301"/>
                </a:cubicBezTo>
                <a:cubicBezTo>
                  <a:pt x="80" y="115"/>
                  <a:pt x="80" y="115"/>
                  <a:pt x="80" y="115"/>
                </a:cubicBezTo>
                <a:cubicBezTo>
                  <a:pt x="106" y="106"/>
                  <a:pt x="115" y="80"/>
                  <a:pt x="115" y="62"/>
                </a:cubicBezTo>
                <a:close/>
                <a:moveTo>
                  <a:pt x="98" y="354"/>
                </a:moveTo>
                <a:lnTo>
                  <a:pt x="98" y="354"/>
                </a:lnTo>
                <a:cubicBezTo>
                  <a:pt x="98" y="372"/>
                  <a:pt x="80" y="390"/>
                  <a:pt x="62" y="390"/>
                </a:cubicBezTo>
                <a:cubicBezTo>
                  <a:pt x="44" y="390"/>
                  <a:pt x="27" y="372"/>
                  <a:pt x="27" y="354"/>
                </a:cubicBezTo>
                <a:cubicBezTo>
                  <a:pt x="27" y="337"/>
                  <a:pt x="44" y="319"/>
                  <a:pt x="62" y="319"/>
                </a:cubicBezTo>
                <a:cubicBezTo>
                  <a:pt x="80" y="319"/>
                  <a:pt x="98" y="337"/>
                  <a:pt x="98" y="354"/>
                </a:cubicBezTo>
                <a:close/>
                <a:moveTo>
                  <a:pt x="62" y="88"/>
                </a:moveTo>
                <a:lnTo>
                  <a:pt x="62" y="88"/>
                </a:lnTo>
                <a:cubicBezTo>
                  <a:pt x="44" y="88"/>
                  <a:pt x="27" y="80"/>
                  <a:pt x="27" y="62"/>
                </a:cubicBezTo>
                <a:cubicBezTo>
                  <a:pt x="27" y="35"/>
                  <a:pt x="44" y="27"/>
                  <a:pt x="62" y="27"/>
                </a:cubicBezTo>
                <a:cubicBezTo>
                  <a:pt x="80" y="27"/>
                  <a:pt x="98" y="35"/>
                  <a:pt x="98" y="62"/>
                </a:cubicBezTo>
                <a:cubicBezTo>
                  <a:pt x="98" y="80"/>
                  <a:pt x="80" y="88"/>
                  <a:pt x="62" y="88"/>
                </a:cubicBezTo>
                <a:close/>
                <a:moveTo>
                  <a:pt x="284" y="301"/>
                </a:moveTo>
                <a:lnTo>
                  <a:pt x="284" y="301"/>
                </a:lnTo>
                <a:cubicBezTo>
                  <a:pt x="284" y="115"/>
                  <a:pt x="284" y="115"/>
                  <a:pt x="284" y="115"/>
                </a:cubicBezTo>
                <a:cubicBezTo>
                  <a:pt x="302" y="106"/>
                  <a:pt x="319" y="80"/>
                  <a:pt x="319" y="62"/>
                </a:cubicBezTo>
                <a:cubicBezTo>
                  <a:pt x="319" y="27"/>
                  <a:pt x="292" y="0"/>
                  <a:pt x="257" y="0"/>
                </a:cubicBezTo>
                <a:cubicBezTo>
                  <a:pt x="221" y="0"/>
                  <a:pt x="195" y="27"/>
                  <a:pt x="195" y="62"/>
                </a:cubicBezTo>
                <a:cubicBezTo>
                  <a:pt x="195" y="80"/>
                  <a:pt x="212" y="106"/>
                  <a:pt x="239" y="115"/>
                </a:cubicBezTo>
                <a:cubicBezTo>
                  <a:pt x="239" y="301"/>
                  <a:pt x="239" y="301"/>
                  <a:pt x="239" y="301"/>
                </a:cubicBezTo>
                <a:cubicBezTo>
                  <a:pt x="212" y="310"/>
                  <a:pt x="195" y="328"/>
                  <a:pt x="195" y="354"/>
                </a:cubicBezTo>
                <a:cubicBezTo>
                  <a:pt x="195" y="390"/>
                  <a:pt x="221" y="416"/>
                  <a:pt x="257" y="416"/>
                </a:cubicBezTo>
                <a:cubicBezTo>
                  <a:pt x="292" y="416"/>
                  <a:pt x="319" y="390"/>
                  <a:pt x="319" y="354"/>
                </a:cubicBezTo>
                <a:cubicBezTo>
                  <a:pt x="319" y="328"/>
                  <a:pt x="302" y="310"/>
                  <a:pt x="284" y="301"/>
                </a:cubicBezTo>
                <a:close/>
                <a:moveTo>
                  <a:pt x="221" y="62"/>
                </a:moveTo>
                <a:lnTo>
                  <a:pt x="221" y="62"/>
                </a:lnTo>
                <a:cubicBezTo>
                  <a:pt x="221" y="35"/>
                  <a:pt x="239" y="27"/>
                  <a:pt x="257" y="27"/>
                </a:cubicBezTo>
                <a:cubicBezTo>
                  <a:pt x="275" y="27"/>
                  <a:pt x="292" y="35"/>
                  <a:pt x="292" y="62"/>
                </a:cubicBezTo>
                <a:cubicBezTo>
                  <a:pt x="292" y="80"/>
                  <a:pt x="275" y="88"/>
                  <a:pt x="257" y="88"/>
                </a:cubicBezTo>
                <a:cubicBezTo>
                  <a:pt x="239" y="88"/>
                  <a:pt x="221" y="80"/>
                  <a:pt x="221" y="62"/>
                </a:cubicBezTo>
                <a:close/>
                <a:moveTo>
                  <a:pt x="257" y="390"/>
                </a:moveTo>
                <a:lnTo>
                  <a:pt x="257" y="390"/>
                </a:lnTo>
                <a:cubicBezTo>
                  <a:pt x="239" y="390"/>
                  <a:pt x="221" y="372"/>
                  <a:pt x="221" y="354"/>
                </a:cubicBezTo>
                <a:cubicBezTo>
                  <a:pt x="221" y="337"/>
                  <a:pt x="239" y="319"/>
                  <a:pt x="257" y="319"/>
                </a:cubicBezTo>
                <a:cubicBezTo>
                  <a:pt x="275" y="319"/>
                  <a:pt x="292" y="337"/>
                  <a:pt x="292" y="354"/>
                </a:cubicBezTo>
                <a:cubicBezTo>
                  <a:pt x="292" y="372"/>
                  <a:pt x="275" y="390"/>
                  <a:pt x="257" y="390"/>
                </a:cubicBezTo>
                <a:close/>
              </a:path>
            </a:pathLst>
          </a:custGeom>
          <a:solidFill>
            <a:srgbClr val="F2636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dirty="0">
              <a:solidFill>
                <a:srgbClr val="445469"/>
              </a:solidFill>
              <a:latin typeface="Lato Light"/>
            </a:endParaRPr>
          </a:p>
        </p:txBody>
      </p:sp>
      <p:sp>
        <p:nvSpPr>
          <p:cNvPr id="6" name="TextBox 5">
            <a:extLst>
              <a:ext uri="{FF2B5EF4-FFF2-40B4-BE49-F238E27FC236}">
                <a16:creationId xmlns:a16="http://schemas.microsoft.com/office/drawing/2014/main" id="{C6B8F805-F849-17B1-A44E-4E27BEC15DF3}"/>
              </a:ext>
            </a:extLst>
          </p:cNvPr>
          <p:cNvSpPr txBox="1"/>
          <p:nvPr/>
        </p:nvSpPr>
        <p:spPr>
          <a:xfrm>
            <a:off x="501748" y="4807378"/>
            <a:ext cx="1286170" cy="461626"/>
          </a:xfrm>
          <a:prstGeom prst="rect">
            <a:avLst/>
          </a:prstGeom>
          <a:noFill/>
        </p:spPr>
        <p:txBody>
          <a:bodyPr wrap="none" lIns="182840" tIns="91421" rIns="182840" bIns="91421" rtlCol="0">
            <a:spAutoFit/>
          </a:bodyPr>
          <a:lstStyle/>
          <a:p>
            <a:pPr algn="ctr" defTabSz="1828434"/>
            <a:r>
              <a:rPr lang="id-ID" b="1" dirty="0">
                <a:solidFill>
                  <a:srgbClr val="F26363"/>
                </a:solidFill>
                <a:latin typeface="Century Gothic" panose="020B0502020202020204" pitchFamily="34" charset="0"/>
                <a:cs typeface="Lato Regular"/>
              </a:rPr>
              <a:t>Business</a:t>
            </a:r>
            <a:endParaRPr lang="id-ID" sz="2000" b="1" dirty="0">
              <a:solidFill>
                <a:srgbClr val="F26363"/>
              </a:solidFill>
              <a:latin typeface="Century Gothic" panose="020B0502020202020204" pitchFamily="34" charset="0"/>
              <a:cs typeface="Lato Regular"/>
            </a:endParaRPr>
          </a:p>
        </p:txBody>
      </p:sp>
      <p:sp>
        <p:nvSpPr>
          <p:cNvPr id="7" name="TextBox 6">
            <a:extLst>
              <a:ext uri="{FF2B5EF4-FFF2-40B4-BE49-F238E27FC236}">
                <a16:creationId xmlns:a16="http://schemas.microsoft.com/office/drawing/2014/main" id="{D7D7BEF3-946D-867C-9EDD-14A975F1B691}"/>
              </a:ext>
            </a:extLst>
          </p:cNvPr>
          <p:cNvSpPr txBox="1"/>
          <p:nvPr/>
        </p:nvSpPr>
        <p:spPr>
          <a:xfrm>
            <a:off x="216499" y="5496101"/>
            <a:ext cx="1856668" cy="523182"/>
          </a:xfrm>
          <a:prstGeom prst="rect">
            <a:avLst/>
          </a:prstGeom>
          <a:noFill/>
        </p:spPr>
        <p:txBody>
          <a:bodyPr wrap="square" lIns="182840" tIns="91421" rIns="182840" bIns="91421" rtlCol="0">
            <a:spAutoFit/>
          </a:bodyPr>
          <a:lstStyle/>
          <a:p>
            <a:pPr algn="ctr" defTabSz="647570">
              <a:spcBef>
                <a:spcPts val="1700"/>
              </a:spcBef>
              <a:defRPr/>
            </a:pPr>
            <a:r>
              <a:rPr lang="en-US" sz="1100" dirty="0">
                <a:solidFill>
                  <a:srgbClr val="445469"/>
                </a:solidFill>
                <a:cs typeface="Lato Light"/>
              </a:rPr>
              <a:t>Creativity is the key to success </a:t>
            </a:r>
            <a:r>
              <a:rPr lang="en-US" sz="1100" dirty="0">
                <a:solidFill>
                  <a:srgbClr val="445469"/>
                </a:solidFill>
                <a:cs typeface="Lato Regular"/>
              </a:rPr>
              <a:t>Lorem ipsum</a:t>
            </a:r>
            <a:endParaRPr lang="es-ES" sz="1100" dirty="0">
              <a:solidFill>
                <a:srgbClr val="445469"/>
              </a:solidFill>
              <a:cs typeface="Lato Light"/>
            </a:endParaRPr>
          </a:p>
        </p:txBody>
      </p:sp>
      <p:sp>
        <p:nvSpPr>
          <p:cNvPr id="9" name="Freeform 39">
            <a:extLst>
              <a:ext uri="{FF2B5EF4-FFF2-40B4-BE49-F238E27FC236}">
                <a16:creationId xmlns:a16="http://schemas.microsoft.com/office/drawing/2014/main" id="{F5D85E1A-49DD-3033-5C1D-C838D0CBDA47}"/>
              </a:ext>
            </a:extLst>
          </p:cNvPr>
          <p:cNvSpPr>
            <a:spLocks noChangeArrowheads="1"/>
          </p:cNvSpPr>
          <p:nvPr/>
        </p:nvSpPr>
        <p:spPr bwMode="auto">
          <a:xfrm>
            <a:off x="2766224" y="4220396"/>
            <a:ext cx="313162" cy="313164"/>
          </a:xfrm>
          <a:custGeom>
            <a:avLst/>
            <a:gdLst>
              <a:gd name="T0" fmla="*/ 399 w 444"/>
              <a:gd name="T1" fmla="*/ 53 h 444"/>
              <a:gd name="T2" fmla="*/ 399 w 444"/>
              <a:gd name="T3" fmla="*/ 53 h 444"/>
              <a:gd name="T4" fmla="*/ 372 w 444"/>
              <a:gd name="T5" fmla="*/ 53 h 444"/>
              <a:gd name="T6" fmla="*/ 372 w 444"/>
              <a:gd name="T7" fmla="*/ 98 h 444"/>
              <a:gd name="T8" fmla="*/ 293 w 444"/>
              <a:gd name="T9" fmla="*/ 98 h 444"/>
              <a:gd name="T10" fmla="*/ 293 w 444"/>
              <a:gd name="T11" fmla="*/ 53 h 444"/>
              <a:gd name="T12" fmla="*/ 151 w 444"/>
              <a:gd name="T13" fmla="*/ 53 h 444"/>
              <a:gd name="T14" fmla="*/ 151 w 444"/>
              <a:gd name="T15" fmla="*/ 98 h 444"/>
              <a:gd name="T16" fmla="*/ 71 w 444"/>
              <a:gd name="T17" fmla="*/ 98 h 444"/>
              <a:gd name="T18" fmla="*/ 71 w 444"/>
              <a:gd name="T19" fmla="*/ 53 h 444"/>
              <a:gd name="T20" fmla="*/ 45 w 444"/>
              <a:gd name="T21" fmla="*/ 53 h 444"/>
              <a:gd name="T22" fmla="*/ 0 w 444"/>
              <a:gd name="T23" fmla="*/ 98 h 444"/>
              <a:gd name="T24" fmla="*/ 0 w 444"/>
              <a:gd name="T25" fmla="*/ 399 h 444"/>
              <a:gd name="T26" fmla="*/ 45 w 444"/>
              <a:gd name="T27" fmla="*/ 443 h 444"/>
              <a:gd name="T28" fmla="*/ 399 w 444"/>
              <a:gd name="T29" fmla="*/ 443 h 444"/>
              <a:gd name="T30" fmla="*/ 443 w 444"/>
              <a:gd name="T31" fmla="*/ 399 h 444"/>
              <a:gd name="T32" fmla="*/ 443 w 444"/>
              <a:gd name="T33" fmla="*/ 98 h 444"/>
              <a:gd name="T34" fmla="*/ 399 w 444"/>
              <a:gd name="T35" fmla="*/ 53 h 444"/>
              <a:gd name="T36" fmla="*/ 399 w 444"/>
              <a:gd name="T37" fmla="*/ 399 h 444"/>
              <a:gd name="T38" fmla="*/ 399 w 444"/>
              <a:gd name="T39" fmla="*/ 399 h 444"/>
              <a:gd name="T40" fmla="*/ 45 w 444"/>
              <a:gd name="T41" fmla="*/ 399 h 444"/>
              <a:gd name="T42" fmla="*/ 45 w 444"/>
              <a:gd name="T43" fmla="*/ 196 h 444"/>
              <a:gd name="T44" fmla="*/ 399 w 444"/>
              <a:gd name="T45" fmla="*/ 196 h 444"/>
              <a:gd name="T46" fmla="*/ 399 w 444"/>
              <a:gd name="T47" fmla="*/ 399 h 444"/>
              <a:gd name="T48" fmla="*/ 124 w 444"/>
              <a:gd name="T49" fmla="*/ 0 h 444"/>
              <a:gd name="T50" fmla="*/ 124 w 444"/>
              <a:gd name="T51" fmla="*/ 0 h 444"/>
              <a:gd name="T52" fmla="*/ 89 w 444"/>
              <a:gd name="T53" fmla="*/ 0 h 444"/>
              <a:gd name="T54" fmla="*/ 89 w 444"/>
              <a:gd name="T55" fmla="*/ 89 h 444"/>
              <a:gd name="T56" fmla="*/ 124 w 444"/>
              <a:gd name="T57" fmla="*/ 89 h 444"/>
              <a:gd name="T58" fmla="*/ 124 w 444"/>
              <a:gd name="T59" fmla="*/ 0 h 444"/>
              <a:gd name="T60" fmla="*/ 354 w 444"/>
              <a:gd name="T61" fmla="*/ 0 h 444"/>
              <a:gd name="T62" fmla="*/ 354 w 444"/>
              <a:gd name="T63" fmla="*/ 0 h 444"/>
              <a:gd name="T64" fmla="*/ 319 w 444"/>
              <a:gd name="T65" fmla="*/ 0 h 444"/>
              <a:gd name="T66" fmla="*/ 319 w 444"/>
              <a:gd name="T67" fmla="*/ 89 h 444"/>
              <a:gd name="T68" fmla="*/ 354 w 444"/>
              <a:gd name="T69" fmla="*/ 89 h 444"/>
              <a:gd name="T70" fmla="*/ 354 w 444"/>
              <a:gd name="T71"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rgbClr val="995DB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dirty="0">
              <a:solidFill>
                <a:srgbClr val="445469"/>
              </a:solidFill>
              <a:latin typeface="Lato Light"/>
            </a:endParaRPr>
          </a:p>
        </p:txBody>
      </p:sp>
      <p:sp>
        <p:nvSpPr>
          <p:cNvPr id="10" name="TextBox 9">
            <a:extLst>
              <a:ext uri="{FF2B5EF4-FFF2-40B4-BE49-F238E27FC236}">
                <a16:creationId xmlns:a16="http://schemas.microsoft.com/office/drawing/2014/main" id="{45FE0B1A-7787-D417-9C67-55BC5D435BBA}"/>
              </a:ext>
            </a:extLst>
          </p:cNvPr>
          <p:cNvSpPr txBox="1"/>
          <p:nvPr/>
        </p:nvSpPr>
        <p:spPr>
          <a:xfrm>
            <a:off x="2217203" y="4807378"/>
            <a:ext cx="1411204" cy="461626"/>
          </a:xfrm>
          <a:prstGeom prst="rect">
            <a:avLst/>
          </a:prstGeom>
          <a:noFill/>
        </p:spPr>
        <p:txBody>
          <a:bodyPr wrap="none" lIns="182840" tIns="91421" rIns="182840" bIns="91421" rtlCol="0">
            <a:spAutoFit/>
          </a:bodyPr>
          <a:lstStyle/>
          <a:p>
            <a:pPr algn="ctr" defTabSz="1828434"/>
            <a:r>
              <a:rPr lang="id-ID" b="1" dirty="0">
                <a:solidFill>
                  <a:srgbClr val="995DB3"/>
                </a:solidFill>
                <a:latin typeface="Century Gothic" panose="020B0502020202020204" pitchFamily="34" charset="0"/>
                <a:cs typeface="Lato Regular"/>
              </a:rPr>
              <a:t>Research</a:t>
            </a:r>
            <a:endParaRPr lang="id-ID" sz="2000" b="1" dirty="0">
              <a:solidFill>
                <a:srgbClr val="995DB3"/>
              </a:solidFill>
              <a:latin typeface="Century Gothic" panose="020B0502020202020204" pitchFamily="34" charset="0"/>
              <a:cs typeface="Lato Regular"/>
            </a:endParaRPr>
          </a:p>
        </p:txBody>
      </p:sp>
      <p:sp>
        <p:nvSpPr>
          <p:cNvPr id="11" name="TextBox 10">
            <a:extLst>
              <a:ext uri="{FF2B5EF4-FFF2-40B4-BE49-F238E27FC236}">
                <a16:creationId xmlns:a16="http://schemas.microsoft.com/office/drawing/2014/main" id="{D9FC570D-9226-05FE-5705-713ABE791062}"/>
              </a:ext>
            </a:extLst>
          </p:cNvPr>
          <p:cNvSpPr txBox="1"/>
          <p:nvPr/>
        </p:nvSpPr>
        <p:spPr>
          <a:xfrm>
            <a:off x="1994471" y="5489472"/>
            <a:ext cx="1856668" cy="523182"/>
          </a:xfrm>
          <a:prstGeom prst="rect">
            <a:avLst/>
          </a:prstGeom>
          <a:noFill/>
        </p:spPr>
        <p:txBody>
          <a:bodyPr wrap="square" lIns="182840" tIns="91421" rIns="182840" bIns="91421" rtlCol="0">
            <a:spAutoFit/>
          </a:bodyPr>
          <a:lstStyle/>
          <a:p>
            <a:pPr algn="ctr" defTabSz="647570">
              <a:spcBef>
                <a:spcPts val="1700"/>
              </a:spcBef>
              <a:defRPr/>
            </a:pPr>
            <a:r>
              <a:rPr lang="en-US" sz="1100" dirty="0">
                <a:solidFill>
                  <a:srgbClr val="445469"/>
                </a:solidFill>
                <a:cs typeface="Lato Light"/>
              </a:rPr>
              <a:t>Creativity is the key to success </a:t>
            </a:r>
            <a:r>
              <a:rPr lang="en-US" sz="1100" dirty="0">
                <a:solidFill>
                  <a:srgbClr val="445469"/>
                </a:solidFill>
                <a:cs typeface="Lato Regular"/>
              </a:rPr>
              <a:t>Lorem ipsum</a:t>
            </a:r>
            <a:endParaRPr lang="es-ES" sz="1100" dirty="0">
              <a:solidFill>
                <a:srgbClr val="445469"/>
              </a:solidFill>
              <a:cs typeface="Lato Light"/>
            </a:endParaRPr>
          </a:p>
        </p:txBody>
      </p:sp>
      <p:sp>
        <p:nvSpPr>
          <p:cNvPr id="13" name="Freeform 21">
            <a:extLst>
              <a:ext uri="{FF2B5EF4-FFF2-40B4-BE49-F238E27FC236}">
                <a16:creationId xmlns:a16="http://schemas.microsoft.com/office/drawing/2014/main" id="{4D3A2053-7786-883C-368B-2C7A0C27F19E}"/>
              </a:ext>
            </a:extLst>
          </p:cNvPr>
          <p:cNvSpPr>
            <a:spLocks noChangeArrowheads="1"/>
          </p:cNvSpPr>
          <p:nvPr/>
        </p:nvSpPr>
        <p:spPr bwMode="auto">
          <a:xfrm>
            <a:off x="4467875" y="4263908"/>
            <a:ext cx="488875" cy="272560"/>
          </a:xfrm>
          <a:custGeom>
            <a:avLst/>
            <a:gdLst>
              <a:gd name="T0" fmla="*/ 249 w 497"/>
              <a:gd name="T1" fmla="*/ 0 h 276"/>
              <a:gd name="T2" fmla="*/ 249 w 497"/>
              <a:gd name="T3" fmla="*/ 0 h 276"/>
              <a:gd name="T4" fmla="*/ 0 w 497"/>
              <a:gd name="T5" fmla="*/ 133 h 276"/>
              <a:gd name="T6" fmla="*/ 249 w 497"/>
              <a:gd name="T7" fmla="*/ 275 h 276"/>
              <a:gd name="T8" fmla="*/ 496 w 497"/>
              <a:gd name="T9" fmla="*/ 133 h 276"/>
              <a:gd name="T10" fmla="*/ 249 w 497"/>
              <a:gd name="T11" fmla="*/ 0 h 276"/>
              <a:gd name="T12" fmla="*/ 249 w 497"/>
              <a:gd name="T13" fmla="*/ 239 h 276"/>
              <a:gd name="T14" fmla="*/ 249 w 497"/>
              <a:gd name="T15" fmla="*/ 239 h 276"/>
              <a:gd name="T16" fmla="*/ 142 w 497"/>
              <a:gd name="T17" fmla="*/ 133 h 276"/>
              <a:gd name="T18" fmla="*/ 249 w 497"/>
              <a:gd name="T19" fmla="*/ 26 h 276"/>
              <a:gd name="T20" fmla="*/ 355 w 497"/>
              <a:gd name="T21" fmla="*/ 133 h 276"/>
              <a:gd name="T22" fmla="*/ 249 w 497"/>
              <a:gd name="T23" fmla="*/ 239 h 276"/>
              <a:gd name="T24" fmla="*/ 249 w 497"/>
              <a:gd name="T25" fmla="*/ 133 h 276"/>
              <a:gd name="T26" fmla="*/ 249 w 497"/>
              <a:gd name="T27" fmla="*/ 133 h 276"/>
              <a:gd name="T28" fmla="*/ 249 w 497"/>
              <a:gd name="T29" fmla="*/ 79 h 276"/>
              <a:gd name="T30" fmla="*/ 195 w 497"/>
              <a:gd name="T31" fmla="*/ 133 h 276"/>
              <a:gd name="T32" fmla="*/ 249 w 497"/>
              <a:gd name="T33" fmla="*/ 186 h 276"/>
              <a:gd name="T34" fmla="*/ 302 w 497"/>
              <a:gd name="T35" fmla="*/ 133 h 276"/>
              <a:gd name="T36" fmla="*/ 249 w 497"/>
              <a:gd name="T37" fmla="*/ 133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rgbClr val="FFCE63"/>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dirty="0">
              <a:solidFill>
                <a:srgbClr val="445469"/>
              </a:solidFill>
              <a:latin typeface="Lato Light"/>
            </a:endParaRPr>
          </a:p>
        </p:txBody>
      </p:sp>
      <p:sp>
        <p:nvSpPr>
          <p:cNvPr id="14" name="TextBox 13">
            <a:extLst>
              <a:ext uri="{FF2B5EF4-FFF2-40B4-BE49-F238E27FC236}">
                <a16:creationId xmlns:a16="http://schemas.microsoft.com/office/drawing/2014/main" id="{086C7066-F335-2EC7-8D4E-A8EB8D7F4763}"/>
              </a:ext>
            </a:extLst>
          </p:cNvPr>
          <p:cNvSpPr txBox="1"/>
          <p:nvPr/>
        </p:nvSpPr>
        <p:spPr>
          <a:xfrm>
            <a:off x="3797519" y="4807378"/>
            <a:ext cx="1829587" cy="461626"/>
          </a:xfrm>
          <a:prstGeom prst="rect">
            <a:avLst/>
          </a:prstGeom>
          <a:noFill/>
        </p:spPr>
        <p:txBody>
          <a:bodyPr wrap="none" lIns="182840" tIns="91421" rIns="182840" bIns="91421" rtlCol="0">
            <a:spAutoFit/>
          </a:bodyPr>
          <a:lstStyle/>
          <a:p>
            <a:pPr algn="ctr" defTabSz="1828434"/>
            <a:r>
              <a:rPr lang="id-ID" b="1" dirty="0">
                <a:solidFill>
                  <a:srgbClr val="FFCE63"/>
                </a:solidFill>
                <a:latin typeface="Century Gothic" panose="020B0502020202020204" pitchFamily="34" charset="0"/>
                <a:cs typeface="Lato Regular"/>
              </a:rPr>
              <a:t>Social Media</a:t>
            </a:r>
            <a:endParaRPr lang="id-ID" sz="2000" b="1" dirty="0">
              <a:solidFill>
                <a:srgbClr val="FFCE63"/>
              </a:solidFill>
              <a:latin typeface="Century Gothic" panose="020B0502020202020204" pitchFamily="34" charset="0"/>
              <a:cs typeface="Lato Regular"/>
            </a:endParaRPr>
          </a:p>
        </p:txBody>
      </p:sp>
      <p:sp>
        <p:nvSpPr>
          <p:cNvPr id="15" name="TextBox 14">
            <a:extLst>
              <a:ext uri="{FF2B5EF4-FFF2-40B4-BE49-F238E27FC236}">
                <a16:creationId xmlns:a16="http://schemas.microsoft.com/office/drawing/2014/main" id="{2FE90D69-AA80-ED50-42E1-BE4715D16973}"/>
              </a:ext>
            </a:extLst>
          </p:cNvPr>
          <p:cNvSpPr txBox="1"/>
          <p:nvPr/>
        </p:nvSpPr>
        <p:spPr>
          <a:xfrm>
            <a:off x="3783978" y="5482844"/>
            <a:ext cx="1856668" cy="523182"/>
          </a:xfrm>
          <a:prstGeom prst="rect">
            <a:avLst/>
          </a:prstGeom>
          <a:noFill/>
        </p:spPr>
        <p:txBody>
          <a:bodyPr wrap="square" lIns="182840" tIns="91421" rIns="182840" bIns="91421" rtlCol="0">
            <a:spAutoFit/>
          </a:bodyPr>
          <a:lstStyle/>
          <a:p>
            <a:pPr algn="ctr" defTabSz="647570">
              <a:spcBef>
                <a:spcPts val="1700"/>
              </a:spcBef>
              <a:defRPr/>
            </a:pPr>
            <a:r>
              <a:rPr lang="en-US" sz="1100" dirty="0">
                <a:solidFill>
                  <a:srgbClr val="445469"/>
                </a:solidFill>
                <a:cs typeface="Lato Light"/>
              </a:rPr>
              <a:t>Creativity is the key to success </a:t>
            </a:r>
            <a:r>
              <a:rPr lang="en-US" sz="1100" dirty="0">
                <a:solidFill>
                  <a:srgbClr val="445469"/>
                </a:solidFill>
                <a:cs typeface="Lato Regular"/>
              </a:rPr>
              <a:t>Lorem ipsum</a:t>
            </a:r>
            <a:endParaRPr lang="es-ES" sz="1100" dirty="0">
              <a:solidFill>
                <a:srgbClr val="445469"/>
              </a:solidFill>
              <a:cs typeface="Lato Light"/>
            </a:endParaRPr>
          </a:p>
        </p:txBody>
      </p:sp>
      <p:sp>
        <p:nvSpPr>
          <p:cNvPr id="16" name="TextBox 15">
            <a:extLst>
              <a:ext uri="{FF2B5EF4-FFF2-40B4-BE49-F238E27FC236}">
                <a16:creationId xmlns:a16="http://schemas.microsoft.com/office/drawing/2014/main" id="{3ADC82A7-D866-BA0C-1E6D-0832FD1F9451}"/>
              </a:ext>
            </a:extLst>
          </p:cNvPr>
          <p:cNvSpPr txBox="1"/>
          <p:nvPr/>
        </p:nvSpPr>
        <p:spPr>
          <a:xfrm>
            <a:off x="5667734" y="4807378"/>
            <a:ext cx="1616387" cy="461626"/>
          </a:xfrm>
          <a:prstGeom prst="rect">
            <a:avLst/>
          </a:prstGeom>
          <a:noFill/>
        </p:spPr>
        <p:txBody>
          <a:bodyPr wrap="none" lIns="182840" tIns="91421" rIns="182840" bIns="91421" rtlCol="0">
            <a:spAutoFit/>
          </a:bodyPr>
          <a:lstStyle/>
          <a:p>
            <a:pPr algn="ctr" defTabSz="1828434"/>
            <a:r>
              <a:rPr lang="id-ID" b="1" dirty="0">
                <a:solidFill>
                  <a:srgbClr val="FF8026"/>
                </a:solidFill>
                <a:latin typeface="Century Gothic" panose="020B0502020202020204" pitchFamily="34" charset="0"/>
                <a:cs typeface="Lato Regular"/>
              </a:rPr>
              <a:t>Advertising</a:t>
            </a:r>
            <a:endParaRPr lang="id-ID" sz="2000" b="1" dirty="0">
              <a:solidFill>
                <a:srgbClr val="FF8026"/>
              </a:solidFill>
              <a:latin typeface="Century Gothic" panose="020B0502020202020204" pitchFamily="34" charset="0"/>
              <a:cs typeface="Lato Regular"/>
            </a:endParaRPr>
          </a:p>
        </p:txBody>
      </p:sp>
      <p:sp>
        <p:nvSpPr>
          <p:cNvPr id="17" name="TextBox 16">
            <a:extLst>
              <a:ext uri="{FF2B5EF4-FFF2-40B4-BE49-F238E27FC236}">
                <a16:creationId xmlns:a16="http://schemas.microsoft.com/office/drawing/2014/main" id="{BAF05A91-D3E4-CCDD-1D20-05EC78B99672}"/>
              </a:ext>
            </a:extLst>
          </p:cNvPr>
          <p:cNvSpPr txBox="1"/>
          <p:nvPr/>
        </p:nvSpPr>
        <p:spPr>
          <a:xfrm>
            <a:off x="5547593" y="5487101"/>
            <a:ext cx="1856668" cy="523182"/>
          </a:xfrm>
          <a:prstGeom prst="rect">
            <a:avLst/>
          </a:prstGeom>
          <a:noFill/>
        </p:spPr>
        <p:txBody>
          <a:bodyPr wrap="square" lIns="182840" tIns="91421" rIns="182840" bIns="91421" rtlCol="0">
            <a:spAutoFit/>
          </a:bodyPr>
          <a:lstStyle/>
          <a:p>
            <a:pPr algn="ctr" defTabSz="647570">
              <a:spcBef>
                <a:spcPts val="1700"/>
              </a:spcBef>
              <a:defRPr/>
            </a:pPr>
            <a:r>
              <a:rPr lang="en-US" sz="1100" dirty="0">
                <a:solidFill>
                  <a:srgbClr val="445469"/>
                </a:solidFill>
                <a:cs typeface="Lato Light"/>
              </a:rPr>
              <a:t>Creativity is the key to success </a:t>
            </a:r>
            <a:r>
              <a:rPr lang="en-US" sz="1100" dirty="0">
                <a:solidFill>
                  <a:srgbClr val="445469"/>
                </a:solidFill>
                <a:cs typeface="Lato Regular"/>
              </a:rPr>
              <a:t>Lorem ipsum</a:t>
            </a:r>
            <a:endParaRPr lang="es-ES" sz="1100" dirty="0">
              <a:solidFill>
                <a:srgbClr val="445469"/>
              </a:solidFill>
              <a:cs typeface="Lato Light"/>
            </a:endParaRPr>
          </a:p>
        </p:txBody>
      </p:sp>
      <p:grpSp>
        <p:nvGrpSpPr>
          <p:cNvPr id="38" name="Group 37">
            <a:extLst>
              <a:ext uri="{FF2B5EF4-FFF2-40B4-BE49-F238E27FC236}">
                <a16:creationId xmlns:a16="http://schemas.microsoft.com/office/drawing/2014/main" id="{8085666D-16D5-5B92-6B40-E83EA444D519}"/>
              </a:ext>
            </a:extLst>
          </p:cNvPr>
          <p:cNvGrpSpPr/>
          <p:nvPr/>
        </p:nvGrpSpPr>
        <p:grpSpPr>
          <a:xfrm>
            <a:off x="2166652" y="662747"/>
            <a:ext cx="3380941" cy="2442348"/>
            <a:chOff x="2146222" y="1199759"/>
            <a:chExt cx="3380941" cy="2442348"/>
          </a:xfrm>
        </p:grpSpPr>
        <p:sp>
          <p:nvSpPr>
            <p:cNvPr id="18" name="Freeform 17">
              <a:extLst>
                <a:ext uri="{FF2B5EF4-FFF2-40B4-BE49-F238E27FC236}">
                  <a16:creationId xmlns:a16="http://schemas.microsoft.com/office/drawing/2014/main" id="{1231E82D-2BB8-CAED-8FB0-A44ECE02DE12}"/>
                </a:ext>
              </a:extLst>
            </p:cNvPr>
            <p:cNvSpPr>
              <a:spLocks/>
            </p:cNvSpPr>
            <p:nvPr/>
          </p:nvSpPr>
          <p:spPr bwMode="auto">
            <a:xfrm>
              <a:off x="2146222" y="3423443"/>
              <a:ext cx="3380941" cy="218664"/>
            </a:xfrm>
            <a:custGeom>
              <a:avLst/>
              <a:gdLst>
                <a:gd name="T0" fmla="*/ 1479 w 1500"/>
                <a:gd name="T1" fmla="*/ 0 h 95"/>
                <a:gd name="T2" fmla="*/ 21 w 1500"/>
                <a:gd name="T3" fmla="*/ 0 h 95"/>
                <a:gd name="T4" fmla="*/ 0 w 1500"/>
                <a:gd name="T5" fmla="*/ 21 h 95"/>
                <a:gd name="T6" fmla="*/ 0 w 1500"/>
                <a:gd name="T7" fmla="*/ 74 h 95"/>
                <a:gd name="T8" fmla="*/ 21 w 1500"/>
                <a:gd name="T9" fmla="*/ 95 h 95"/>
                <a:gd name="T10" fmla="*/ 1479 w 1500"/>
                <a:gd name="T11" fmla="*/ 95 h 95"/>
                <a:gd name="T12" fmla="*/ 1500 w 1500"/>
                <a:gd name="T13" fmla="*/ 74 h 95"/>
                <a:gd name="T14" fmla="*/ 1500 w 1500"/>
                <a:gd name="T15" fmla="*/ 21 h 95"/>
                <a:gd name="T16" fmla="*/ 1479 w 1500"/>
                <a:gd name="T17"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0" h="95">
                  <a:moveTo>
                    <a:pt x="1479" y="0"/>
                  </a:moveTo>
                  <a:cubicBezTo>
                    <a:pt x="21" y="0"/>
                    <a:pt x="21" y="0"/>
                    <a:pt x="21" y="0"/>
                  </a:cubicBezTo>
                  <a:cubicBezTo>
                    <a:pt x="9" y="0"/>
                    <a:pt x="0" y="9"/>
                    <a:pt x="0" y="21"/>
                  </a:cubicBezTo>
                  <a:cubicBezTo>
                    <a:pt x="0" y="74"/>
                    <a:pt x="0" y="74"/>
                    <a:pt x="0" y="74"/>
                  </a:cubicBezTo>
                  <a:cubicBezTo>
                    <a:pt x="0" y="86"/>
                    <a:pt x="9" y="95"/>
                    <a:pt x="21" y="95"/>
                  </a:cubicBezTo>
                  <a:cubicBezTo>
                    <a:pt x="1479" y="95"/>
                    <a:pt x="1479" y="95"/>
                    <a:pt x="1479" y="95"/>
                  </a:cubicBezTo>
                  <a:cubicBezTo>
                    <a:pt x="1491" y="95"/>
                    <a:pt x="1500" y="86"/>
                    <a:pt x="1500" y="74"/>
                  </a:cubicBezTo>
                  <a:cubicBezTo>
                    <a:pt x="1500" y="21"/>
                    <a:pt x="1500" y="21"/>
                    <a:pt x="1500" y="21"/>
                  </a:cubicBezTo>
                  <a:cubicBezTo>
                    <a:pt x="1500" y="9"/>
                    <a:pt x="1491" y="0"/>
                    <a:pt x="1479" y="0"/>
                  </a:cubicBezTo>
                  <a:close/>
                </a:path>
              </a:pathLst>
            </a:custGeom>
            <a:solidFill>
              <a:srgbClr val="A8436F"/>
            </a:solidFill>
            <a:ln>
              <a:noFill/>
            </a:ln>
          </p:spPr>
          <p:txBody>
            <a:bodyPr vert="horz" wrap="square" lIns="219415" tIns="109709" rIns="219415" bIns="109709" numCol="1" anchor="t" anchorCtr="0" compatLnSpc="1">
              <a:prstTxWarp prst="textNoShape">
                <a:avLst/>
              </a:prstTxWarp>
            </a:bodyPr>
            <a:lstStyle/>
            <a:p>
              <a:pPr defTabSz="1828434"/>
              <a:endParaRPr lang="bg-BG" dirty="0">
                <a:solidFill>
                  <a:srgbClr val="445469"/>
                </a:solidFill>
                <a:latin typeface="Lato Light"/>
              </a:endParaRPr>
            </a:p>
          </p:txBody>
        </p:sp>
        <p:sp>
          <p:nvSpPr>
            <p:cNvPr id="20" name="Freeform 13">
              <a:extLst>
                <a:ext uri="{FF2B5EF4-FFF2-40B4-BE49-F238E27FC236}">
                  <a16:creationId xmlns:a16="http://schemas.microsoft.com/office/drawing/2014/main" id="{534E79D0-E233-34D0-B2AD-73D57FB971DC}"/>
                </a:ext>
              </a:extLst>
            </p:cNvPr>
            <p:cNvSpPr>
              <a:spLocks noChangeArrowheads="1"/>
            </p:cNvSpPr>
            <p:nvPr/>
          </p:nvSpPr>
          <p:spPr bwMode="auto">
            <a:xfrm>
              <a:off x="2740372" y="1199759"/>
              <a:ext cx="2111707" cy="2111605"/>
            </a:xfrm>
            <a:custGeom>
              <a:avLst/>
              <a:gdLst>
                <a:gd name="G0" fmla="+- 1 0 0"/>
                <a:gd name="G1" fmla="+- 1 0 0"/>
                <a:gd name="G2" fmla="+- 1 0 0"/>
                <a:gd name="G3" fmla="+- 1 0 0"/>
                <a:gd name="G4" fmla="+- 1 0 0"/>
                <a:gd name="G5" fmla="+- 1 0 0"/>
                <a:gd name="G6" fmla="+- 3523 0 0"/>
                <a:gd name="G7" fmla="+- 2269 0 0"/>
                <a:gd name="G8" fmla="+- 1016 0 0"/>
                <a:gd name="G9" fmla="+- 1 0 0"/>
                <a:gd name="G10" fmla="+- 1 0 0"/>
                <a:gd name="G11" fmla="+- 1 0 0"/>
                <a:gd name="G12" fmla="+- 1 0 0"/>
                <a:gd name="G13" fmla="+- 1 0 0"/>
                <a:gd name="T0" fmla="*/ 1634765 w 4540"/>
                <a:gd name="T1" fmla="*/ 817202 h 4540"/>
                <a:gd name="T2" fmla="*/ 1634765 w 4540"/>
                <a:gd name="T3" fmla="*/ 817202 h 4540"/>
                <a:gd name="T4" fmla="*/ 817563 w 4540"/>
                <a:gd name="T5" fmla="*/ 1634765 h 4540"/>
                <a:gd name="T6" fmla="*/ 0 w 4540"/>
                <a:gd name="T7" fmla="*/ 817202 h 4540"/>
                <a:gd name="T8" fmla="*/ 817563 w 4540"/>
                <a:gd name="T9" fmla="*/ 0 h 4540"/>
                <a:gd name="T10" fmla="*/ 1634765 w 4540"/>
                <a:gd name="T11" fmla="*/ 817202 h 4540"/>
              </a:gdLst>
              <a:ahLst/>
              <a:cxnLst>
                <a:cxn ang="0">
                  <a:pos x="T0" y="T1"/>
                </a:cxn>
                <a:cxn ang="0">
                  <a:pos x="T2" y="T3"/>
                </a:cxn>
                <a:cxn ang="0">
                  <a:pos x="T4" y="T5"/>
                </a:cxn>
                <a:cxn ang="0">
                  <a:pos x="T6" y="T7"/>
                </a:cxn>
                <a:cxn ang="0">
                  <a:pos x="T8" y="T9"/>
                </a:cxn>
                <a:cxn ang="0">
                  <a:pos x="T10" y="T11"/>
                </a:cxn>
              </a:cxnLst>
              <a:rect l="0" t="0" r="r" b="b"/>
              <a:pathLst>
                <a:path w="4540" h="4540">
                  <a:moveTo>
                    <a:pt x="4539" y="2269"/>
                  </a:moveTo>
                  <a:lnTo>
                    <a:pt x="4539" y="2269"/>
                  </a:lnTo>
                  <a:cubicBezTo>
                    <a:pt x="4539" y="3523"/>
                    <a:pt x="3523" y="4539"/>
                    <a:pt x="2270" y="4539"/>
                  </a:cubicBezTo>
                  <a:cubicBezTo>
                    <a:pt x="1016" y="4539"/>
                    <a:pt x="0" y="3523"/>
                    <a:pt x="0" y="2269"/>
                  </a:cubicBezTo>
                  <a:cubicBezTo>
                    <a:pt x="0" y="1016"/>
                    <a:pt x="1016" y="0"/>
                    <a:pt x="2270" y="0"/>
                  </a:cubicBezTo>
                  <a:cubicBezTo>
                    <a:pt x="3523" y="0"/>
                    <a:pt x="4539" y="1016"/>
                    <a:pt x="4539" y="2269"/>
                  </a:cubicBezTo>
                </a:path>
              </a:pathLst>
            </a:custGeom>
            <a:solidFill>
              <a:srgbClr val="F26363"/>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52" tIns="121876" rIns="243752" bIns="121876" anchor="ctr"/>
            <a:lstStyle/>
            <a:p>
              <a:pPr defTabSz="1828434"/>
              <a:endParaRPr lang="en-US" dirty="0">
                <a:solidFill>
                  <a:srgbClr val="445469"/>
                </a:solidFill>
                <a:latin typeface="Lato Light"/>
              </a:endParaRPr>
            </a:p>
          </p:txBody>
        </p:sp>
        <p:sp>
          <p:nvSpPr>
            <p:cNvPr id="21" name="Freeform 14">
              <a:extLst>
                <a:ext uri="{FF2B5EF4-FFF2-40B4-BE49-F238E27FC236}">
                  <a16:creationId xmlns:a16="http://schemas.microsoft.com/office/drawing/2014/main" id="{DA52B62A-6A16-A7FC-CD23-48EC720ECA87}"/>
                </a:ext>
              </a:extLst>
            </p:cNvPr>
            <p:cNvSpPr>
              <a:spLocks noChangeArrowheads="1"/>
            </p:cNvSpPr>
            <p:nvPr/>
          </p:nvSpPr>
          <p:spPr bwMode="auto">
            <a:xfrm>
              <a:off x="2974095" y="1431420"/>
              <a:ext cx="1644261" cy="1644181"/>
            </a:xfrm>
            <a:custGeom>
              <a:avLst/>
              <a:gdLst>
                <a:gd name="G0" fmla="+- 1 0 0"/>
                <a:gd name="G1" fmla="+- 1 0 0"/>
                <a:gd name="G2" fmla="+- 1 0 0"/>
                <a:gd name="G3" fmla="+- 1 0 0"/>
                <a:gd name="G4" fmla="+- 1 0 0"/>
                <a:gd name="G5" fmla="+- 1 0 0"/>
                <a:gd name="G6" fmla="+- 2745 0 0"/>
                <a:gd name="G7" fmla="+- 1768 0 0"/>
                <a:gd name="G8" fmla="+- 792 0 0"/>
                <a:gd name="G9" fmla="+- 1 0 0"/>
                <a:gd name="G10" fmla="+- 1 0 0"/>
                <a:gd name="G11" fmla="+- 1 0 0"/>
                <a:gd name="G12" fmla="+- 1 0 0"/>
                <a:gd name="G13" fmla="+- 1 0 0"/>
                <a:gd name="T0" fmla="*/ 1272815 w 3538"/>
                <a:gd name="T1" fmla="*/ 636228 h 3538"/>
                <a:gd name="T2" fmla="*/ 1272815 w 3538"/>
                <a:gd name="T3" fmla="*/ 636228 h 3538"/>
                <a:gd name="T4" fmla="*/ 636588 w 3538"/>
                <a:gd name="T5" fmla="*/ 1272815 h 3538"/>
                <a:gd name="T6" fmla="*/ 0 w 3538"/>
                <a:gd name="T7" fmla="*/ 636228 h 3538"/>
                <a:gd name="T8" fmla="*/ 636588 w 3538"/>
                <a:gd name="T9" fmla="*/ 0 h 3538"/>
                <a:gd name="T10" fmla="*/ 1272815 w 3538"/>
                <a:gd name="T11" fmla="*/ 636228 h 3538"/>
              </a:gdLst>
              <a:ahLst/>
              <a:cxnLst>
                <a:cxn ang="0">
                  <a:pos x="T0" y="T1"/>
                </a:cxn>
                <a:cxn ang="0">
                  <a:pos x="T2" y="T3"/>
                </a:cxn>
                <a:cxn ang="0">
                  <a:pos x="T4" y="T5"/>
                </a:cxn>
                <a:cxn ang="0">
                  <a:pos x="T6" y="T7"/>
                </a:cxn>
                <a:cxn ang="0">
                  <a:pos x="T8" y="T9"/>
                </a:cxn>
                <a:cxn ang="0">
                  <a:pos x="T10" y="T11"/>
                </a:cxn>
              </a:cxnLst>
              <a:rect l="0" t="0" r="r" b="b"/>
              <a:pathLst>
                <a:path w="3538" h="3538">
                  <a:moveTo>
                    <a:pt x="3537" y="1768"/>
                  </a:moveTo>
                  <a:lnTo>
                    <a:pt x="3537" y="1768"/>
                  </a:lnTo>
                  <a:cubicBezTo>
                    <a:pt x="3537" y="2745"/>
                    <a:pt x="2745" y="3537"/>
                    <a:pt x="1769" y="3537"/>
                  </a:cubicBezTo>
                  <a:cubicBezTo>
                    <a:pt x="792" y="3537"/>
                    <a:pt x="0" y="2745"/>
                    <a:pt x="0" y="1768"/>
                  </a:cubicBezTo>
                  <a:cubicBezTo>
                    <a:pt x="0" y="792"/>
                    <a:pt x="792" y="0"/>
                    <a:pt x="1769" y="0"/>
                  </a:cubicBezTo>
                  <a:cubicBezTo>
                    <a:pt x="2745" y="0"/>
                    <a:pt x="3537" y="792"/>
                    <a:pt x="3537" y="1768"/>
                  </a:cubicBezTo>
                </a:path>
              </a:pathLst>
            </a:custGeom>
            <a:solidFill>
              <a:srgbClr val="995DB3"/>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52" tIns="121876" rIns="243752" bIns="121876" anchor="ctr"/>
            <a:lstStyle/>
            <a:p>
              <a:pPr defTabSz="1828434"/>
              <a:endParaRPr lang="en-US" dirty="0">
                <a:solidFill>
                  <a:srgbClr val="445469"/>
                </a:solidFill>
                <a:latin typeface="Lato Light"/>
              </a:endParaRPr>
            </a:p>
          </p:txBody>
        </p:sp>
        <p:sp>
          <p:nvSpPr>
            <p:cNvPr id="22" name="Freeform 15">
              <a:extLst>
                <a:ext uri="{FF2B5EF4-FFF2-40B4-BE49-F238E27FC236}">
                  <a16:creationId xmlns:a16="http://schemas.microsoft.com/office/drawing/2014/main" id="{317CBE35-7175-A150-CABC-8B56D9E4506B}"/>
                </a:ext>
              </a:extLst>
            </p:cNvPr>
            <p:cNvSpPr>
              <a:spLocks noChangeArrowheads="1"/>
            </p:cNvSpPr>
            <p:nvPr/>
          </p:nvSpPr>
          <p:spPr bwMode="auto">
            <a:xfrm>
              <a:off x="3205768" y="1665131"/>
              <a:ext cx="1178865" cy="1178809"/>
            </a:xfrm>
            <a:custGeom>
              <a:avLst/>
              <a:gdLst>
                <a:gd name="G0" fmla="+- 1 0 0"/>
                <a:gd name="G1" fmla="+- 1 0 0"/>
                <a:gd name="G2" fmla="+- 1 0 0"/>
                <a:gd name="G3" fmla="+- 1 0 0"/>
                <a:gd name="G4" fmla="+- 1 0 0"/>
                <a:gd name="G5" fmla="+- 1 0 0"/>
                <a:gd name="G6" fmla="+- 1966 0 0"/>
                <a:gd name="G7" fmla="+- 1267 0 0"/>
                <a:gd name="G8" fmla="+- 566 0 0"/>
                <a:gd name="G9" fmla="+- 1 0 0"/>
                <a:gd name="G10" fmla="+- 1 0 0"/>
                <a:gd name="G11" fmla="+- 1 0 0"/>
                <a:gd name="G12" fmla="+- 1 0 0"/>
                <a:gd name="G13" fmla="+- 1 0 0"/>
                <a:gd name="T0" fmla="*/ 912452 w 2536"/>
                <a:gd name="T1" fmla="*/ 456047 h 2536"/>
                <a:gd name="T2" fmla="*/ 912452 w 2536"/>
                <a:gd name="T3" fmla="*/ 456047 h 2536"/>
                <a:gd name="T4" fmla="*/ 456406 w 2536"/>
                <a:gd name="T5" fmla="*/ 912453 h 2536"/>
                <a:gd name="T6" fmla="*/ 0 w 2536"/>
                <a:gd name="T7" fmla="*/ 456047 h 2536"/>
                <a:gd name="T8" fmla="*/ 456406 w 2536"/>
                <a:gd name="T9" fmla="*/ 0 h 2536"/>
                <a:gd name="T10" fmla="*/ 912452 w 2536"/>
                <a:gd name="T11" fmla="*/ 456047 h 2536"/>
              </a:gdLst>
              <a:ahLst/>
              <a:cxnLst>
                <a:cxn ang="0">
                  <a:pos x="T0" y="T1"/>
                </a:cxn>
                <a:cxn ang="0">
                  <a:pos x="T2" y="T3"/>
                </a:cxn>
                <a:cxn ang="0">
                  <a:pos x="T4" y="T5"/>
                </a:cxn>
                <a:cxn ang="0">
                  <a:pos x="T6" y="T7"/>
                </a:cxn>
                <a:cxn ang="0">
                  <a:pos x="T8" y="T9"/>
                </a:cxn>
                <a:cxn ang="0">
                  <a:pos x="T10" y="T11"/>
                </a:cxn>
              </a:cxnLst>
              <a:rect l="0" t="0" r="r" b="b"/>
              <a:pathLst>
                <a:path w="2536" h="2536">
                  <a:moveTo>
                    <a:pt x="2535" y="1267"/>
                  </a:moveTo>
                  <a:lnTo>
                    <a:pt x="2535" y="1267"/>
                  </a:lnTo>
                  <a:cubicBezTo>
                    <a:pt x="2535" y="1966"/>
                    <a:pt x="1969" y="2535"/>
                    <a:pt x="1268" y="2535"/>
                  </a:cubicBezTo>
                  <a:cubicBezTo>
                    <a:pt x="569" y="2535"/>
                    <a:pt x="0" y="1966"/>
                    <a:pt x="0" y="1267"/>
                  </a:cubicBezTo>
                  <a:cubicBezTo>
                    <a:pt x="0" y="566"/>
                    <a:pt x="569" y="0"/>
                    <a:pt x="1268" y="0"/>
                  </a:cubicBezTo>
                  <a:cubicBezTo>
                    <a:pt x="1969" y="0"/>
                    <a:pt x="2535" y="566"/>
                    <a:pt x="2535" y="1267"/>
                  </a:cubicBezTo>
                </a:path>
              </a:pathLst>
            </a:custGeom>
            <a:solidFill>
              <a:srgbClr val="FFCE63"/>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52" tIns="121876" rIns="243752" bIns="121876" anchor="ctr"/>
            <a:lstStyle/>
            <a:p>
              <a:pPr defTabSz="1828434"/>
              <a:endParaRPr lang="en-US" dirty="0">
                <a:solidFill>
                  <a:srgbClr val="445469"/>
                </a:solidFill>
                <a:latin typeface="Lato Light"/>
              </a:endParaRPr>
            </a:p>
          </p:txBody>
        </p:sp>
        <p:sp>
          <p:nvSpPr>
            <p:cNvPr id="23" name="Freeform 16">
              <a:extLst>
                <a:ext uri="{FF2B5EF4-FFF2-40B4-BE49-F238E27FC236}">
                  <a16:creationId xmlns:a16="http://schemas.microsoft.com/office/drawing/2014/main" id="{30C08D08-2A73-5B42-3683-71B4D906685B}"/>
                </a:ext>
              </a:extLst>
            </p:cNvPr>
            <p:cNvSpPr>
              <a:spLocks noChangeArrowheads="1"/>
            </p:cNvSpPr>
            <p:nvPr/>
          </p:nvSpPr>
          <p:spPr bwMode="auto">
            <a:xfrm>
              <a:off x="3439491" y="1896794"/>
              <a:ext cx="713470" cy="715485"/>
            </a:xfrm>
            <a:custGeom>
              <a:avLst/>
              <a:gdLst>
                <a:gd name="G0" fmla="+- 1 0 0"/>
                <a:gd name="G1" fmla="+- 1 0 0"/>
                <a:gd name="G2" fmla="+- 1 0 0"/>
                <a:gd name="G3" fmla="+- 1 0 0"/>
                <a:gd name="G4" fmla="+- 1 0 0"/>
                <a:gd name="G5" fmla="+- 1 0 0"/>
                <a:gd name="G6" fmla="+- 1193 0 0"/>
                <a:gd name="G7" fmla="+- 769 0 0"/>
                <a:gd name="G8" fmla="+- 345 0 0"/>
                <a:gd name="G9" fmla="+- 1 0 0"/>
                <a:gd name="G10" fmla="+- 1 0 0"/>
                <a:gd name="G11" fmla="+- 1 0 0"/>
                <a:gd name="G12" fmla="+- 1 0 0"/>
                <a:gd name="G13" fmla="+- 1 0 0"/>
                <a:gd name="T0" fmla="*/ 552090 w 1534"/>
                <a:gd name="T1" fmla="*/ 277199 h 1537"/>
                <a:gd name="T2" fmla="*/ 552090 w 1534"/>
                <a:gd name="T3" fmla="*/ 277199 h 1537"/>
                <a:gd name="T4" fmla="*/ 276225 w 1534"/>
                <a:gd name="T5" fmla="*/ 553677 h 1537"/>
                <a:gd name="T6" fmla="*/ 0 w 1534"/>
                <a:gd name="T7" fmla="*/ 277199 h 1537"/>
                <a:gd name="T8" fmla="*/ 276225 w 1534"/>
                <a:gd name="T9" fmla="*/ 0 h 1537"/>
                <a:gd name="T10" fmla="*/ 552090 w 1534"/>
                <a:gd name="T11" fmla="*/ 277199 h 1537"/>
              </a:gdLst>
              <a:ahLst/>
              <a:cxnLst>
                <a:cxn ang="0">
                  <a:pos x="T0" y="T1"/>
                </a:cxn>
                <a:cxn ang="0">
                  <a:pos x="T2" y="T3"/>
                </a:cxn>
                <a:cxn ang="0">
                  <a:pos x="T4" y="T5"/>
                </a:cxn>
                <a:cxn ang="0">
                  <a:pos x="T6" y="T7"/>
                </a:cxn>
                <a:cxn ang="0">
                  <a:pos x="T8" y="T9"/>
                </a:cxn>
                <a:cxn ang="0">
                  <a:pos x="T10" y="T11"/>
                </a:cxn>
              </a:cxnLst>
              <a:rect l="0" t="0" r="r" b="b"/>
              <a:pathLst>
                <a:path w="1534" h="1537">
                  <a:moveTo>
                    <a:pt x="1533" y="769"/>
                  </a:moveTo>
                  <a:lnTo>
                    <a:pt x="1533" y="769"/>
                  </a:lnTo>
                  <a:cubicBezTo>
                    <a:pt x="1533" y="1193"/>
                    <a:pt x="1191" y="1536"/>
                    <a:pt x="767" y="1536"/>
                  </a:cubicBezTo>
                  <a:cubicBezTo>
                    <a:pt x="342" y="1536"/>
                    <a:pt x="0" y="1193"/>
                    <a:pt x="0" y="769"/>
                  </a:cubicBezTo>
                  <a:cubicBezTo>
                    <a:pt x="0" y="345"/>
                    <a:pt x="342" y="0"/>
                    <a:pt x="767" y="0"/>
                  </a:cubicBezTo>
                  <a:cubicBezTo>
                    <a:pt x="1191" y="0"/>
                    <a:pt x="1533" y="345"/>
                    <a:pt x="1533" y="769"/>
                  </a:cubicBezTo>
                </a:path>
              </a:pathLst>
            </a:custGeom>
            <a:solidFill>
              <a:srgbClr val="FF8026"/>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52" tIns="121876" rIns="243752" bIns="121876" anchor="ctr"/>
            <a:lstStyle/>
            <a:p>
              <a:pPr defTabSz="1828434"/>
              <a:endParaRPr lang="en-US" dirty="0">
                <a:solidFill>
                  <a:srgbClr val="445469"/>
                </a:solidFill>
                <a:latin typeface="Lato Light"/>
              </a:endParaRPr>
            </a:p>
          </p:txBody>
        </p:sp>
        <p:sp>
          <p:nvSpPr>
            <p:cNvPr id="24" name="Freeform 17">
              <a:extLst>
                <a:ext uri="{FF2B5EF4-FFF2-40B4-BE49-F238E27FC236}">
                  <a16:creationId xmlns:a16="http://schemas.microsoft.com/office/drawing/2014/main" id="{D9876694-3E96-046D-1771-07418B121BB2}"/>
                </a:ext>
              </a:extLst>
            </p:cNvPr>
            <p:cNvSpPr>
              <a:spLocks noChangeArrowheads="1"/>
            </p:cNvSpPr>
            <p:nvPr/>
          </p:nvSpPr>
          <p:spPr bwMode="auto">
            <a:xfrm>
              <a:off x="3671162" y="2128454"/>
              <a:ext cx="248075" cy="248063"/>
            </a:xfrm>
            <a:custGeom>
              <a:avLst/>
              <a:gdLst>
                <a:gd name="G0" fmla="+- 1 0 0"/>
                <a:gd name="G1" fmla="+- 1 0 0"/>
                <a:gd name="G2" fmla="+- 1 0 0"/>
                <a:gd name="G3" fmla="+- 1 0 0"/>
                <a:gd name="G4" fmla="*/ 1 0 0"/>
                <a:gd name="T0" fmla="*/ 534 256 1"/>
                <a:gd name="T1" fmla="*/ 0 256 1"/>
                <a:gd name="G5" fmla="+- 0 T0 T1"/>
                <a:gd name="G6" fmla="cos G4 G5"/>
                <a:gd name="G7" fmla="+- 1 0 0"/>
                <a:gd name="G8" fmla="+- 415 0 0"/>
                <a:gd name="G9" fmla="+- 268 0 0"/>
                <a:gd name="G10" fmla="+- 121 0 0"/>
                <a:gd name="G11" fmla="+- 1 0 0"/>
                <a:gd name="G12" fmla="*/ 1 0 0"/>
                <a:gd name="G13" fmla="*/ 1 0 0"/>
                <a:gd name="G14" fmla="cos G12 G13"/>
                <a:gd name="G15" fmla="+- 1 0 0"/>
                <a:gd name="G16" fmla="+- 1 0 0"/>
                <a:gd name="G17" fmla="+- 1 0 0"/>
                <a:gd name="T2" fmla="*/ 191729 w 535"/>
                <a:gd name="T3" fmla="*/ 96224 h 535"/>
                <a:gd name="T4" fmla="*/ 191729 w 535"/>
                <a:gd name="T5" fmla="*/ 96224 h 535"/>
                <a:gd name="T6" fmla="*/ 95505 w 535"/>
                <a:gd name="T7" fmla="*/ 191729 h 535"/>
                <a:gd name="T8" fmla="*/ 0 w 535"/>
                <a:gd name="T9" fmla="*/ 96224 h 535"/>
                <a:gd name="T10" fmla="*/ 95505 w 535"/>
                <a:gd name="T11" fmla="*/ 0 h 535"/>
                <a:gd name="T12" fmla="*/ 191729 w 535"/>
                <a:gd name="T13" fmla="*/ 96224 h 535"/>
              </a:gdLst>
              <a:ahLst/>
              <a:cxnLst>
                <a:cxn ang="0">
                  <a:pos x="T2" y="T3"/>
                </a:cxn>
                <a:cxn ang="0">
                  <a:pos x="T4" y="T5"/>
                </a:cxn>
                <a:cxn ang="0">
                  <a:pos x="T6" y="T7"/>
                </a:cxn>
                <a:cxn ang="0">
                  <a:pos x="T8" y="T9"/>
                </a:cxn>
                <a:cxn ang="0">
                  <a:pos x="T10" y="T11"/>
                </a:cxn>
                <a:cxn ang="0">
                  <a:pos x="T12" y="T13"/>
                </a:cxn>
              </a:cxnLst>
              <a:rect l="0" t="0" r="r" b="b"/>
              <a:pathLst>
                <a:path w="535" h="535">
                  <a:moveTo>
                    <a:pt x="534" y="268"/>
                  </a:moveTo>
                  <a:lnTo>
                    <a:pt x="534" y="268"/>
                  </a:lnTo>
                  <a:cubicBezTo>
                    <a:pt x="534" y="415"/>
                    <a:pt x="412" y="534"/>
                    <a:pt x="266" y="534"/>
                  </a:cubicBezTo>
                  <a:cubicBezTo>
                    <a:pt x="119" y="534"/>
                    <a:pt x="0" y="415"/>
                    <a:pt x="0" y="268"/>
                  </a:cubicBezTo>
                  <a:cubicBezTo>
                    <a:pt x="0" y="121"/>
                    <a:pt x="119" y="0"/>
                    <a:pt x="266" y="0"/>
                  </a:cubicBezTo>
                  <a:cubicBezTo>
                    <a:pt x="412" y="0"/>
                    <a:pt x="534" y="121"/>
                    <a:pt x="534" y="268"/>
                  </a:cubicBezTo>
                </a:path>
              </a:pathLst>
            </a:custGeom>
            <a:solidFill>
              <a:srgbClr val="C00000"/>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52" tIns="121876" rIns="243752" bIns="121876" anchor="ctr"/>
            <a:lstStyle/>
            <a:p>
              <a:pPr defTabSz="1828434"/>
              <a:endParaRPr lang="en-US" dirty="0">
                <a:solidFill>
                  <a:srgbClr val="445469"/>
                </a:solidFill>
                <a:latin typeface="Lato Light"/>
              </a:endParaRPr>
            </a:p>
          </p:txBody>
        </p:sp>
        <p:grpSp>
          <p:nvGrpSpPr>
            <p:cNvPr id="25" name="Group 24">
              <a:extLst>
                <a:ext uri="{FF2B5EF4-FFF2-40B4-BE49-F238E27FC236}">
                  <a16:creationId xmlns:a16="http://schemas.microsoft.com/office/drawing/2014/main" id="{781BB04B-72CB-1F13-CFB7-E7AB61D32ED8}"/>
                </a:ext>
              </a:extLst>
            </p:cNvPr>
            <p:cNvGrpSpPr/>
            <p:nvPr/>
          </p:nvGrpSpPr>
          <p:grpSpPr>
            <a:xfrm>
              <a:off x="3757270" y="1421170"/>
              <a:ext cx="1722169" cy="836441"/>
              <a:chOff x="12124791" y="3770786"/>
              <a:chExt cx="3478984" cy="1689710"/>
            </a:xfrm>
          </p:grpSpPr>
          <p:sp>
            <p:nvSpPr>
              <p:cNvPr id="26" name="Freeform 18">
                <a:extLst>
                  <a:ext uri="{FF2B5EF4-FFF2-40B4-BE49-F238E27FC236}">
                    <a16:creationId xmlns:a16="http://schemas.microsoft.com/office/drawing/2014/main" id="{2BE310C1-5687-FB4F-1CB0-CE1B4184A320}"/>
                  </a:ext>
                </a:extLst>
              </p:cNvPr>
              <p:cNvSpPr>
                <a:spLocks noChangeArrowheads="1"/>
              </p:cNvSpPr>
              <p:nvPr/>
            </p:nvSpPr>
            <p:spPr bwMode="auto">
              <a:xfrm>
                <a:off x="12124793" y="4118666"/>
                <a:ext cx="2841169" cy="1341829"/>
              </a:xfrm>
              <a:custGeom>
                <a:avLst/>
                <a:gdLst>
                  <a:gd name="G0" fmla="+- 1 0 0"/>
                  <a:gd name="G1" fmla="+- 1 0 0"/>
                  <a:gd name="G2" fmla="+- 1 0 0"/>
                  <a:gd name="G3" fmla="+- 1429 0 0"/>
                  <a:gd name="G4" fmla="+- 1 0 0"/>
                  <a:gd name="T0" fmla="*/ 106633 w 3023"/>
                  <a:gd name="T1" fmla="*/ 407523 h 1430"/>
                  <a:gd name="T2" fmla="*/ 1067050 w 3023"/>
                  <a:gd name="T3" fmla="*/ 0 h 1430"/>
                  <a:gd name="T4" fmla="*/ 1088665 w 3023"/>
                  <a:gd name="T5" fmla="*/ 52154 h 1430"/>
                  <a:gd name="T6" fmla="*/ 0 w 3023"/>
                  <a:gd name="T7" fmla="*/ 513990 h 1430"/>
                  <a:gd name="T8" fmla="*/ 106633 w 3023"/>
                  <a:gd name="T9" fmla="*/ 407523 h 1430"/>
                </a:gdLst>
                <a:ahLst/>
                <a:cxnLst>
                  <a:cxn ang="0">
                    <a:pos x="T0" y="T1"/>
                  </a:cxn>
                  <a:cxn ang="0">
                    <a:pos x="T2" y="T3"/>
                  </a:cxn>
                  <a:cxn ang="0">
                    <a:pos x="T4" y="T5"/>
                  </a:cxn>
                  <a:cxn ang="0">
                    <a:pos x="T6" y="T7"/>
                  </a:cxn>
                  <a:cxn ang="0">
                    <a:pos x="T8" y="T9"/>
                  </a:cxn>
                </a:cxnLst>
                <a:rect l="0" t="0" r="r" b="b"/>
                <a:pathLst>
                  <a:path w="3023" h="1430">
                    <a:moveTo>
                      <a:pt x="296" y="1133"/>
                    </a:moveTo>
                    <a:lnTo>
                      <a:pt x="2962" y="0"/>
                    </a:lnTo>
                    <a:lnTo>
                      <a:pt x="3022" y="145"/>
                    </a:lnTo>
                    <a:lnTo>
                      <a:pt x="0" y="1429"/>
                    </a:lnTo>
                    <a:lnTo>
                      <a:pt x="296" y="1133"/>
                    </a:lnTo>
                  </a:path>
                </a:pathLst>
              </a:custGeom>
              <a:solidFill>
                <a:srgbClr val="515D5D"/>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52" tIns="121876" rIns="243752" bIns="121876" anchor="ctr"/>
              <a:lstStyle/>
              <a:p>
                <a:pPr defTabSz="1828434"/>
                <a:endParaRPr lang="en-US" dirty="0">
                  <a:solidFill>
                    <a:srgbClr val="445469"/>
                  </a:solidFill>
                  <a:latin typeface="Lato Light"/>
                </a:endParaRPr>
              </a:p>
            </p:txBody>
          </p:sp>
          <p:sp>
            <p:nvSpPr>
              <p:cNvPr id="27" name="Freeform 19">
                <a:extLst>
                  <a:ext uri="{FF2B5EF4-FFF2-40B4-BE49-F238E27FC236}">
                    <a16:creationId xmlns:a16="http://schemas.microsoft.com/office/drawing/2014/main" id="{6047E86A-4D43-1045-AD28-AD1AA6988B20}"/>
                  </a:ext>
                </a:extLst>
              </p:cNvPr>
              <p:cNvSpPr>
                <a:spLocks noChangeArrowheads="1"/>
              </p:cNvSpPr>
              <p:nvPr/>
            </p:nvSpPr>
            <p:spPr bwMode="auto">
              <a:xfrm>
                <a:off x="12124791" y="4255333"/>
                <a:ext cx="2899153" cy="1205163"/>
              </a:xfrm>
              <a:custGeom>
                <a:avLst/>
                <a:gdLst>
                  <a:gd name="G0" fmla="+- 1 0 0"/>
                  <a:gd name="G1" fmla="*/ 1 0 0"/>
                  <a:gd name="G2" fmla="+- 1 0 0"/>
                  <a:gd name="G3" fmla="+- 1284 0 0"/>
                  <a:gd name="G4" fmla="+- 1 0 0"/>
                  <a:gd name="T0" fmla="*/ 150879 w 3086"/>
                  <a:gd name="T1" fmla="*/ 459087 h 1285"/>
                  <a:gd name="T2" fmla="*/ 1110890 w 3086"/>
                  <a:gd name="T3" fmla="*/ 51769 h 1285"/>
                  <a:gd name="T4" fmla="*/ 1088204 w 3086"/>
                  <a:gd name="T5" fmla="*/ 0 h 1285"/>
                  <a:gd name="T6" fmla="*/ 0 w 3086"/>
                  <a:gd name="T7" fmla="*/ 461603 h 1285"/>
                  <a:gd name="T8" fmla="*/ 150879 w 3086"/>
                  <a:gd name="T9" fmla="*/ 459087 h 1285"/>
                </a:gdLst>
                <a:ahLst/>
                <a:cxnLst>
                  <a:cxn ang="0">
                    <a:pos x="T0" y="T1"/>
                  </a:cxn>
                  <a:cxn ang="0">
                    <a:pos x="T2" y="T3"/>
                  </a:cxn>
                  <a:cxn ang="0">
                    <a:pos x="T4" y="T5"/>
                  </a:cxn>
                  <a:cxn ang="0">
                    <a:pos x="T6" y="T7"/>
                  </a:cxn>
                  <a:cxn ang="0">
                    <a:pos x="T8" y="T9"/>
                  </a:cxn>
                </a:cxnLst>
                <a:rect l="0" t="0" r="r" b="b"/>
                <a:pathLst>
                  <a:path w="3086" h="1285">
                    <a:moveTo>
                      <a:pt x="419" y="1277"/>
                    </a:moveTo>
                    <a:lnTo>
                      <a:pt x="3085" y="144"/>
                    </a:lnTo>
                    <a:lnTo>
                      <a:pt x="3022" y="0"/>
                    </a:lnTo>
                    <a:lnTo>
                      <a:pt x="0" y="1284"/>
                    </a:lnTo>
                    <a:lnTo>
                      <a:pt x="419" y="1277"/>
                    </a:lnTo>
                  </a:path>
                </a:pathLst>
              </a:custGeom>
              <a:solidFill>
                <a:srgbClr val="828286"/>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52" tIns="121876" rIns="243752" bIns="121876" anchor="ctr"/>
              <a:lstStyle/>
              <a:p>
                <a:pPr defTabSz="1828434"/>
                <a:endParaRPr lang="en-US" dirty="0">
                  <a:solidFill>
                    <a:srgbClr val="445469"/>
                  </a:solidFill>
                  <a:latin typeface="Lato Light"/>
                </a:endParaRPr>
              </a:p>
            </p:txBody>
          </p:sp>
          <p:sp>
            <p:nvSpPr>
              <p:cNvPr id="28" name="Freeform 20">
                <a:extLst>
                  <a:ext uri="{FF2B5EF4-FFF2-40B4-BE49-F238E27FC236}">
                    <a16:creationId xmlns:a16="http://schemas.microsoft.com/office/drawing/2014/main" id="{193EBEF1-F696-D79F-E24A-B7DA8793D62F}"/>
                  </a:ext>
                </a:extLst>
              </p:cNvPr>
              <p:cNvSpPr>
                <a:spLocks noChangeArrowheads="1"/>
              </p:cNvSpPr>
              <p:nvPr/>
            </p:nvSpPr>
            <p:spPr bwMode="auto">
              <a:xfrm>
                <a:off x="12157926" y="4097957"/>
                <a:ext cx="2841169" cy="1341829"/>
              </a:xfrm>
              <a:custGeom>
                <a:avLst/>
                <a:gdLst>
                  <a:gd name="G0" fmla="+- 1 0 0"/>
                  <a:gd name="G1" fmla="+- 1 0 0"/>
                  <a:gd name="G2" fmla="+- 1 0 0"/>
                  <a:gd name="G3" fmla="+- 1429 0 0"/>
                  <a:gd name="G4" fmla="+- 1 0 0"/>
                  <a:gd name="T0" fmla="*/ 106527 w 3026"/>
                  <a:gd name="T1" fmla="*/ 407523 h 1430"/>
                  <a:gd name="T2" fmla="*/ 1066712 w 3026"/>
                  <a:gd name="T3" fmla="*/ 0 h 1430"/>
                  <a:gd name="T4" fmla="*/ 1088665 w 3026"/>
                  <a:gd name="T5" fmla="*/ 51795 h 1430"/>
                  <a:gd name="T6" fmla="*/ 0 w 3026"/>
                  <a:gd name="T7" fmla="*/ 513990 h 1430"/>
                  <a:gd name="T8" fmla="*/ 106527 w 3026"/>
                  <a:gd name="T9" fmla="*/ 407523 h 1430"/>
                </a:gdLst>
                <a:ahLst/>
                <a:cxnLst>
                  <a:cxn ang="0">
                    <a:pos x="T0" y="T1"/>
                  </a:cxn>
                  <a:cxn ang="0">
                    <a:pos x="T2" y="T3"/>
                  </a:cxn>
                  <a:cxn ang="0">
                    <a:pos x="T4" y="T5"/>
                  </a:cxn>
                  <a:cxn ang="0">
                    <a:pos x="T6" y="T7"/>
                  </a:cxn>
                  <a:cxn ang="0">
                    <a:pos x="T8" y="T9"/>
                  </a:cxn>
                </a:cxnLst>
                <a:rect l="0" t="0" r="r" b="b"/>
                <a:pathLst>
                  <a:path w="3026" h="1430">
                    <a:moveTo>
                      <a:pt x="296" y="1133"/>
                    </a:moveTo>
                    <a:lnTo>
                      <a:pt x="2964" y="0"/>
                    </a:lnTo>
                    <a:lnTo>
                      <a:pt x="3025" y="144"/>
                    </a:lnTo>
                    <a:lnTo>
                      <a:pt x="0" y="1429"/>
                    </a:lnTo>
                    <a:lnTo>
                      <a:pt x="296" y="1133"/>
                    </a:lnTo>
                  </a:path>
                </a:pathLst>
              </a:custGeom>
              <a:solidFill>
                <a:schemeClr val="accent2">
                  <a:lumMod val="20000"/>
                  <a:lumOff val="80000"/>
                </a:schemeClr>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52" tIns="121876" rIns="243752" bIns="121876" anchor="ctr"/>
              <a:lstStyle/>
              <a:p>
                <a:pPr defTabSz="1828434"/>
                <a:endParaRPr lang="en-US" dirty="0">
                  <a:solidFill>
                    <a:srgbClr val="445469"/>
                  </a:solidFill>
                  <a:latin typeface="Lato Light"/>
                </a:endParaRPr>
              </a:p>
            </p:txBody>
          </p:sp>
          <p:sp>
            <p:nvSpPr>
              <p:cNvPr id="29" name="Freeform 21">
                <a:extLst>
                  <a:ext uri="{FF2B5EF4-FFF2-40B4-BE49-F238E27FC236}">
                    <a16:creationId xmlns:a16="http://schemas.microsoft.com/office/drawing/2014/main" id="{45CEE7A0-035A-E2B1-8AB6-8F7595088AEA}"/>
                  </a:ext>
                </a:extLst>
              </p:cNvPr>
              <p:cNvSpPr>
                <a:spLocks noChangeArrowheads="1"/>
              </p:cNvSpPr>
              <p:nvPr/>
            </p:nvSpPr>
            <p:spPr bwMode="auto">
              <a:xfrm>
                <a:off x="12157924" y="4234626"/>
                <a:ext cx="2899153" cy="1209302"/>
              </a:xfrm>
              <a:custGeom>
                <a:avLst/>
                <a:gdLst>
                  <a:gd name="G0" fmla="+- 1 0 0"/>
                  <a:gd name="G1" fmla="*/ 1 0 0"/>
                  <a:gd name="G2" fmla="+- 1 0 0"/>
                  <a:gd name="G3" fmla="+- 1285 0 0"/>
                  <a:gd name="G4" fmla="+- 1 0 0"/>
                  <a:gd name="T0" fmla="*/ 151093 w 3089"/>
                  <a:gd name="T1" fmla="*/ 460666 h 1286"/>
                  <a:gd name="T2" fmla="*/ 1110890 w 3089"/>
                  <a:gd name="T3" fmla="*/ 52267 h 1286"/>
                  <a:gd name="T4" fmla="*/ 1088226 w 3089"/>
                  <a:gd name="T5" fmla="*/ 0 h 1286"/>
                  <a:gd name="T6" fmla="*/ 0 w 3089"/>
                  <a:gd name="T7" fmla="*/ 463190 h 1286"/>
                  <a:gd name="T8" fmla="*/ 151093 w 3089"/>
                  <a:gd name="T9" fmla="*/ 460666 h 1286"/>
                </a:gdLst>
                <a:ahLst/>
                <a:cxnLst>
                  <a:cxn ang="0">
                    <a:pos x="T0" y="T1"/>
                  </a:cxn>
                  <a:cxn ang="0">
                    <a:pos x="T2" y="T3"/>
                  </a:cxn>
                  <a:cxn ang="0">
                    <a:pos x="T4" y="T5"/>
                  </a:cxn>
                  <a:cxn ang="0">
                    <a:pos x="T6" y="T7"/>
                  </a:cxn>
                  <a:cxn ang="0">
                    <a:pos x="T8" y="T9"/>
                  </a:cxn>
                </a:cxnLst>
                <a:rect l="0" t="0" r="r" b="b"/>
                <a:pathLst>
                  <a:path w="3089" h="1286">
                    <a:moveTo>
                      <a:pt x="420" y="1278"/>
                    </a:moveTo>
                    <a:lnTo>
                      <a:pt x="3088" y="145"/>
                    </a:lnTo>
                    <a:lnTo>
                      <a:pt x="3025" y="0"/>
                    </a:lnTo>
                    <a:lnTo>
                      <a:pt x="0" y="1285"/>
                    </a:lnTo>
                    <a:lnTo>
                      <a:pt x="420" y="1278"/>
                    </a:lnTo>
                  </a:path>
                </a:pathLst>
              </a:custGeom>
              <a:solidFill>
                <a:schemeClr val="accent2">
                  <a:lumMod val="50000"/>
                </a:schemeClr>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52" tIns="121876" rIns="243752" bIns="121876" anchor="ctr"/>
              <a:lstStyle/>
              <a:p>
                <a:pPr defTabSz="1828434"/>
                <a:endParaRPr lang="en-US" dirty="0">
                  <a:solidFill>
                    <a:srgbClr val="445469"/>
                  </a:solidFill>
                  <a:latin typeface="Lato Light"/>
                </a:endParaRPr>
              </a:p>
            </p:txBody>
          </p:sp>
          <p:sp>
            <p:nvSpPr>
              <p:cNvPr id="30" name="Freeform 22">
                <a:extLst>
                  <a:ext uri="{FF2B5EF4-FFF2-40B4-BE49-F238E27FC236}">
                    <a16:creationId xmlns:a16="http://schemas.microsoft.com/office/drawing/2014/main" id="{FE1DF3F3-C192-B1D9-7A79-E70D2FB463B3}"/>
                  </a:ext>
                </a:extLst>
              </p:cNvPr>
              <p:cNvSpPr>
                <a:spLocks noChangeArrowheads="1"/>
              </p:cNvSpPr>
              <p:nvPr/>
            </p:nvSpPr>
            <p:spPr bwMode="auto">
              <a:xfrm>
                <a:off x="14560081" y="3770786"/>
                <a:ext cx="820046" cy="604652"/>
              </a:xfrm>
              <a:custGeom>
                <a:avLst/>
                <a:gdLst>
                  <a:gd name="G0" fmla="+- 643 0 0"/>
                  <a:gd name="G1" fmla="+- 643 0 0"/>
                  <a:gd name="G2" fmla="+- 643 0 0"/>
                  <a:gd name="G3" fmla="+- 1 0 0"/>
                  <a:gd name="G4" fmla="+- 1 0 0"/>
                  <a:gd name="G5" fmla="+- 1 0 0"/>
                  <a:gd name="G6" fmla="+- 1 0 0"/>
                  <a:gd name="G7" fmla="+- 1 0 0"/>
                  <a:gd name="G8" fmla="+- 1 0 0"/>
                  <a:gd name="G9" fmla="+- 1 0 0"/>
                  <a:gd name="G10" fmla="+- 1 0 0"/>
                  <a:gd name="G11" fmla="+- 643 0 0"/>
                  <a:gd name="T0" fmla="*/ 0 w 875"/>
                  <a:gd name="T1" fmla="*/ 231415 h 644"/>
                  <a:gd name="T2" fmla="*/ 0 w 875"/>
                  <a:gd name="T3" fmla="*/ 231415 h 644"/>
                  <a:gd name="T4" fmla="*/ 116390 w 875"/>
                  <a:gd name="T5" fmla="*/ 84936 h 644"/>
                  <a:gd name="T6" fmla="*/ 313966 w 875"/>
                  <a:gd name="T7" fmla="*/ 0 h 644"/>
                  <a:gd name="T8" fmla="*/ 221644 w 875"/>
                  <a:gd name="T9" fmla="*/ 137841 h 644"/>
                  <a:gd name="T10" fmla="*/ 0 w 875"/>
                  <a:gd name="T11" fmla="*/ 231415 h 644"/>
                </a:gdLst>
                <a:ahLst/>
                <a:cxnLst>
                  <a:cxn ang="0">
                    <a:pos x="T0" y="T1"/>
                  </a:cxn>
                  <a:cxn ang="0">
                    <a:pos x="T2" y="T3"/>
                  </a:cxn>
                  <a:cxn ang="0">
                    <a:pos x="T4" y="T5"/>
                  </a:cxn>
                  <a:cxn ang="0">
                    <a:pos x="T6" y="T7"/>
                  </a:cxn>
                  <a:cxn ang="0">
                    <a:pos x="T8" y="T9"/>
                  </a:cxn>
                  <a:cxn ang="0">
                    <a:pos x="T10" y="T11"/>
                  </a:cxn>
                </a:cxnLst>
                <a:rect l="0" t="0" r="r" b="b"/>
                <a:pathLst>
                  <a:path w="875" h="644">
                    <a:moveTo>
                      <a:pt x="0" y="643"/>
                    </a:moveTo>
                    <a:lnTo>
                      <a:pt x="0" y="643"/>
                    </a:lnTo>
                    <a:cubicBezTo>
                      <a:pt x="0" y="643"/>
                      <a:pt x="58" y="347"/>
                      <a:pt x="324" y="236"/>
                    </a:cubicBezTo>
                    <a:cubicBezTo>
                      <a:pt x="589" y="122"/>
                      <a:pt x="874" y="0"/>
                      <a:pt x="874" y="0"/>
                    </a:cubicBezTo>
                    <a:cubicBezTo>
                      <a:pt x="617" y="383"/>
                      <a:pt x="617" y="383"/>
                      <a:pt x="617" y="383"/>
                    </a:cubicBezTo>
                    <a:lnTo>
                      <a:pt x="0" y="643"/>
                    </a:lnTo>
                  </a:path>
                </a:pathLst>
              </a:custGeom>
              <a:solidFill>
                <a:srgbClr val="FF0000"/>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52" tIns="121876" rIns="243752" bIns="121876" anchor="ctr"/>
              <a:lstStyle/>
              <a:p>
                <a:pPr defTabSz="1828434"/>
                <a:endParaRPr lang="en-US" dirty="0">
                  <a:solidFill>
                    <a:srgbClr val="445469"/>
                  </a:solidFill>
                  <a:latin typeface="Lato Light"/>
                </a:endParaRPr>
              </a:p>
            </p:txBody>
          </p:sp>
          <p:sp>
            <p:nvSpPr>
              <p:cNvPr id="31" name="Freeform 23">
                <a:extLst>
                  <a:ext uri="{FF2B5EF4-FFF2-40B4-BE49-F238E27FC236}">
                    <a16:creationId xmlns:a16="http://schemas.microsoft.com/office/drawing/2014/main" id="{80017BAA-746F-88DA-E2BD-9BEAADFDE51B}"/>
                  </a:ext>
                </a:extLst>
              </p:cNvPr>
              <p:cNvSpPr>
                <a:spLocks noChangeArrowheads="1"/>
              </p:cNvSpPr>
              <p:nvPr/>
            </p:nvSpPr>
            <p:spPr bwMode="auto">
              <a:xfrm>
                <a:off x="14597357" y="4218063"/>
                <a:ext cx="1006418" cy="401719"/>
              </a:xfrm>
              <a:custGeom>
                <a:avLst/>
                <a:gdLst>
                  <a:gd name="G0" fmla="+- 263 0 0"/>
                  <a:gd name="G1" fmla="+- 263 0 0"/>
                  <a:gd name="G2" fmla="+- 263 0 0"/>
                  <a:gd name="G3" fmla="+- 1 0 0"/>
                  <a:gd name="G4" fmla="*/ 1 35987 45568"/>
                  <a:gd name="G5" fmla="*/ 1 35987 55552"/>
                  <a:gd name="G6" fmla="*/ G5 1 180"/>
                  <a:gd name="G7" fmla="*/ G4 1 G6"/>
                  <a:gd name="G8" fmla="+- 1 0 0"/>
                  <a:gd name="G9" fmla="+- 1 0 0"/>
                  <a:gd name="G10" fmla="+- 1 0 0"/>
                  <a:gd name="G11" fmla="+- 1 0 0"/>
                  <a:gd name="G12" fmla="+- 1 0 0"/>
                  <a:gd name="G13" fmla="+- 1 0 0"/>
                  <a:gd name="G14" fmla="+- 263 0 0"/>
                  <a:gd name="T0" fmla="*/ 0 w 1071"/>
                  <a:gd name="T1" fmla="*/ 94844 h 427"/>
                  <a:gd name="T2" fmla="*/ 0 w 1071"/>
                  <a:gd name="T3" fmla="*/ 94844 h 427"/>
                  <a:gd name="T4" fmla="*/ 187298 w 1071"/>
                  <a:gd name="T5" fmla="*/ 113236 h 427"/>
                  <a:gd name="T6" fmla="*/ 385402 w 1071"/>
                  <a:gd name="T7" fmla="*/ 28489 h 427"/>
                  <a:gd name="T8" fmla="*/ 223317 w 1071"/>
                  <a:gd name="T9" fmla="*/ 0 h 427"/>
                  <a:gd name="T10" fmla="*/ 0 w 1071"/>
                  <a:gd name="T11" fmla="*/ 94844 h 427"/>
                </a:gdLst>
                <a:ahLst/>
                <a:cxnLst>
                  <a:cxn ang="0">
                    <a:pos x="T0" y="T1"/>
                  </a:cxn>
                  <a:cxn ang="0">
                    <a:pos x="T2" y="T3"/>
                  </a:cxn>
                  <a:cxn ang="0">
                    <a:pos x="T4" y="T5"/>
                  </a:cxn>
                  <a:cxn ang="0">
                    <a:pos x="T6" y="T7"/>
                  </a:cxn>
                  <a:cxn ang="0">
                    <a:pos x="T8" y="T9"/>
                  </a:cxn>
                  <a:cxn ang="0">
                    <a:pos x="T10" y="T11"/>
                  </a:cxn>
                </a:cxnLst>
                <a:rect l="0" t="0" r="r" b="b"/>
                <a:pathLst>
                  <a:path w="1071" h="427">
                    <a:moveTo>
                      <a:pt x="0" y="263"/>
                    </a:moveTo>
                    <a:lnTo>
                      <a:pt x="0" y="263"/>
                    </a:lnTo>
                    <a:cubicBezTo>
                      <a:pt x="0" y="263"/>
                      <a:pt x="254" y="426"/>
                      <a:pt x="520" y="314"/>
                    </a:cubicBezTo>
                    <a:cubicBezTo>
                      <a:pt x="786" y="200"/>
                      <a:pt x="1070" y="79"/>
                      <a:pt x="1070" y="79"/>
                    </a:cubicBezTo>
                    <a:cubicBezTo>
                      <a:pt x="620" y="0"/>
                      <a:pt x="620" y="0"/>
                      <a:pt x="620" y="0"/>
                    </a:cubicBezTo>
                    <a:lnTo>
                      <a:pt x="0" y="263"/>
                    </a:lnTo>
                  </a:path>
                </a:pathLst>
              </a:custGeom>
              <a:solidFill>
                <a:srgbClr val="C00000"/>
              </a:solid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243752" tIns="121876" rIns="243752" bIns="121876" anchor="ctr"/>
              <a:lstStyle/>
              <a:p>
                <a:pPr defTabSz="1828434"/>
                <a:endParaRPr lang="en-US" dirty="0">
                  <a:solidFill>
                    <a:srgbClr val="445469"/>
                  </a:solidFill>
                  <a:latin typeface="Lato Light"/>
                </a:endParaRPr>
              </a:p>
            </p:txBody>
          </p:sp>
        </p:grpSp>
      </p:grpSp>
      <p:sp>
        <p:nvSpPr>
          <p:cNvPr id="34" name="TextBox 33">
            <a:extLst>
              <a:ext uri="{FF2B5EF4-FFF2-40B4-BE49-F238E27FC236}">
                <a16:creationId xmlns:a16="http://schemas.microsoft.com/office/drawing/2014/main" id="{E92C2FB2-150B-8B48-5363-41DFB9C7804A}"/>
              </a:ext>
            </a:extLst>
          </p:cNvPr>
          <p:cNvSpPr txBox="1"/>
          <p:nvPr/>
        </p:nvSpPr>
        <p:spPr>
          <a:xfrm>
            <a:off x="7947642" y="2567185"/>
            <a:ext cx="3898824" cy="2585323"/>
          </a:xfrm>
          <a:prstGeom prst="rect">
            <a:avLst/>
          </a:prstGeom>
          <a:noFill/>
        </p:spPr>
        <p:txBody>
          <a:bodyPr wrap="none" rtlCol="0">
            <a:spAutoFit/>
          </a:bodyPr>
          <a:lstStyle/>
          <a:p>
            <a:r>
              <a:rPr lang="en-US" sz="5400" b="1" dirty="0">
                <a:solidFill>
                  <a:schemeClr val="bg1"/>
                </a:solidFill>
                <a:latin typeface="Century Gothic" panose="020B0502020202020204" pitchFamily="34" charset="0"/>
                <a:cs typeface="Lato Regular" charset="0"/>
              </a:rPr>
              <a:t>4 </a:t>
            </a:r>
          </a:p>
          <a:p>
            <a:r>
              <a:rPr lang="en-US" sz="5400" b="1" dirty="0">
                <a:solidFill>
                  <a:schemeClr val="bg1"/>
                </a:solidFill>
                <a:latin typeface="Century Gothic" panose="020B0502020202020204" pitchFamily="34" charset="0"/>
                <a:cs typeface="Lato Regular" charset="0"/>
              </a:rPr>
              <a:t>TARGET </a:t>
            </a:r>
          </a:p>
          <a:p>
            <a:r>
              <a:rPr lang="en-US" sz="5400" b="1" dirty="0">
                <a:solidFill>
                  <a:schemeClr val="bg1"/>
                </a:solidFill>
                <a:latin typeface="Century Gothic" panose="020B0502020202020204" pitchFamily="34" charset="0"/>
                <a:cs typeface="Lato Regular" charset="0"/>
              </a:rPr>
              <a:t>STRATEGIES</a:t>
            </a:r>
            <a:endParaRPr lang="en-US" sz="4800" b="1" dirty="0">
              <a:solidFill>
                <a:schemeClr val="bg1"/>
              </a:solidFill>
              <a:latin typeface="Century Gothic" panose="020B0502020202020204" pitchFamily="34" charset="0"/>
            </a:endParaRPr>
          </a:p>
        </p:txBody>
      </p:sp>
      <p:cxnSp>
        <p:nvCxnSpPr>
          <p:cNvPr id="37" name="Straight Connector 36">
            <a:extLst>
              <a:ext uri="{FF2B5EF4-FFF2-40B4-BE49-F238E27FC236}">
                <a16:creationId xmlns:a16="http://schemas.microsoft.com/office/drawing/2014/main" id="{58F4931A-22AD-7BA5-7EC6-53F78E6DFA57}"/>
              </a:ext>
            </a:extLst>
          </p:cNvPr>
          <p:cNvCxnSpPr/>
          <p:nvPr/>
        </p:nvCxnSpPr>
        <p:spPr>
          <a:xfrm>
            <a:off x="7993626" y="294968"/>
            <a:ext cx="0" cy="1169353"/>
          </a:xfrm>
          <a:prstGeom prst="line">
            <a:avLst/>
          </a:prstGeom>
          <a:ln w="69850" cap="rnd">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977820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Rectangle 171">
            <a:extLst>
              <a:ext uri="{FF2B5EF4-FFF2-40B4-BE49-F238E27FC236}">
                <a16:creationId xmlns:a16="http://schemas.microsoft.com/office/drawing/2014/main" id="{1329EB0F-ADDF-0FB9-6206-10FBC787582B}"/>
              </a:ext>
            </a:extLst>
          </p:cNvPr>
          <p:cNvSpPr/>
          <p:nvPr/>
        </p:nvSpPr>
        <p:spPr>
          <a:xfrm>
            <a:off x="8141038" y="1994365"/>
            <a:ext cx="4050962" cy="811897"/>
          </a:xfrm>
          <a:prstGeom prst="rect">
            <a:avLst/>
          </a:prstGeom>
          <a:solidFill>
            <a:srgbClr val="A8436F">
              <a:alpha val="102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ectangle 172">
            <a:extLst>
              <a:ext uri="{FF2B5EF4-FFF2-40B4-BE49-F238E27FC236}">
                <a16:creationId xmlns:a16="http://schemas.microsoft.com/office/drawing/2014/main" id="{51C99304-B851-44F0-F13F-800346BAFA10}"/>
              </a:ext>
            </a:extLst>
          </p:cNvPr>
          <p:cNvSpPr/>
          <p:nvPr/>
        </p:nvSpPr>
        <p:spPr>
          <a:xfrm>
            <a:off x="8141038" y="2877234"/>
            <a:ext cx="4050962" cy="811897"/>
          </a:xfrm>
          <a:prstGeom prst="rect">
            <a:avLst/>
          </a:prstGeom>
          <a:solidFill>
            <a:srgbClr val="FF8026">
              <a:alpha val="102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Rectangle 173">
            <a:extLst>
              <a:ext uri="{FF2B5EF4-FFF2-40B4-BE49-F238E27FC236}">
                <a16:creationId xmlns:a16="http://schemas.microsoft.com/office/drawing/2014/main" id="{1B9E9263-CDD4-4CF3-EC7E-1EE747F586B5}"/>
              </a:ext>
            </a:extLst>
          </p:cNvPr>
          <p:cNvSpPr/>
          <p:nvPr/>
        </p:nvSpPr>
        <p:spPr>
          <a:xfrm>
            <a:off x="8141038" y="3761906"/>
            <a:ext cx="4050962" cy="811897"/>
          </a:xfrm>
          <a:prstGeom prst="rect">
            <a:avLst/>
          </a:prstGeom>
          <a:solidFill>
            <a:srgbClr val="7DD1CE">
              <a:alpha val="102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Rectangle 174">
            <a:extLst>
              <a:ext uri="{FF2B5EF4-FFF2-40B4-BE49-F238E27FC236}">
                <a16:creationId xmlns:a16="http://schemas.microsoft.com/office/drawing/2014/main" id="{51344930-7CCB-41A5-E9D7-26167A4D5522}"/>
              </a:ext>
            </a:extLst>
          </p:cNvPr>
          <p:cNvSpPr/>
          <p:nvPr/>
        </p:nvSpPr>
        <p:spPr>
          <a:xfrm>
            <a:off x="8141038" y="4686676"/>
            <a:ext cx="4050962" cy="811897"/>
          </a:xfrm>
          <a:prstGeom prst="rect">
            <a:avLst/>
          </a:prstGeom>
          <a:solidFill>
            <a:srgbClr val="995DB3">
              <a:alpha val="102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ectangle 170">
            <a:extLst>
              <a:ext uri="{FF2B5EF4-FFF2-40B4-BE49-F238E27FC236}">
                <a16:creationId xmlns:a16="http://schemas.microsoft.com/office/drawing/2014/main" id="{9E4BE9C0-6098-E1CB-F48A-B2F5756689A6}"/>
              </a:ext>
            </a:extLst>
          </p:cNvPr>
          <p:cNvSpPr/>
          <p:nvPr/>
        </p:nvSpPr>
        <p:spPr>
          <a:xfrm>
            <a:off x="0" y="5618131"/>
            <a:ext cx="7093550" cy="779455"/>
          </a:xfrm>
          <a:prstGeom prst="rect">
            <a:avLst/>
          </a:prstGeom>
          <a:solidFill>
            <a:srgbClr val="F2636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Round Same-side Corner of Rectangle 168">
            <a:extLst>
              <a:ext uri="{FF2B5EF4-FFF2-40B4-BE49-F238E27FC236}">
                <a16:creationId xmlns:a16="http://schemas.microsoft.com/office/drawing/2014/main" id="{B03AAD4B-3CEE-47B0-FE9A-6765B01B6C26}"/>
              </a:ext>
            </a:extLst>
          </p:cNvPr>
          <p:cNvSpPr/>
          <p:nvPr/>
        </p:nvSpPr>
        <p:spPr>
          <a:xfrm>
            <a:off x="885407" y="1934005"/>
            <a:ext cx="3219381" cy="322954"/>
          </a:xfrm>
          <a:prstGeom prst="round2SameRect">
            <a:avLst>
              <a:gd name="adj1" fmla="val 50000"/>
              <a:gd name="adj2" fmla="val 0"/>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Round Same-side Corner of Rectangle 169">
            <a:extLst>
              <a:ext uri="{FF2B5EF4-FFF2-40B4-BE49-F238E27FC236}">
                <a16:creationId xmlns:a16="http://schemas.microsoft.com/office/drawing/2014/main" id="{6A7F3A83-A1B1-5455-1F22-43C3F6CABBD9}"/>
              </a:ext>
            </a:extLst>
          </p:cNvPr>
          <p:cNvSpPr/>
          <p:nvPr/>
        </p:nvSpPr>
        <p:spPr>
          <a:xfrm flipV="1">
            <a:off x="885407" y="4860085"/>
            <a:ext cx="3219381" cy="322954"/>
          </a:xfrm>
          <a:prstGeom prst="round2SameRect">
            <a:avLst>
              <a:gd name="adj1" fmla="val 50000"/>
              <a:gd name="adj2" fmla="val 0"/>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4" name="TextBox 3">
            <a:extLst>
              <a:ext uri="{FF2B5EF4-FFF2-40B4-BE49-F238E27FC236}">
                <a16:creationId xmlns:a16="http://schemas.microsoft.com/office/drawing/2014/main" id="{9E651BA5-7439-B372-9FA0-0D375BA7B817}"/>
              </a:ext>
            </a:extLst>
          </p:cNvPr>
          <p:cNvSpPr txBox="1"/>
          <p:nvPr/>
        </p:nvSpPr>
        <p:spPr>
          <a:xfrm>
            <a:off x="8436563" y="4788241"/>
            <a:ext cx="569627" cy="615515"/>
          </a:xfrm>
          <a:prstGeom prst="rect">
            <a:avLst/>
          </a:prstGeom>
          <a:noFill/>
        </p:spPr>
        <p:txBody>
          <a:bodyPr wrap="none" lIns="182840" tIns="91421" rIns="182840" bIns="91421" rtlCol="0">
            <a:spAutoFit/>
          </a:bodyPr>
          <a:lstStyle/>
          <a:p>
            <a:pPr algn="ctr" defTabSz="1828434"/>
            <a:r>
              <a:rPr lang="id-ID" sz="2800" b="1" dirty="0">
                <a:solidFill>
                  <a:srgbClr val="995DB3"/>
                </a:solidFill>
                <a:latin typeface="Century Gothic" panose="020B0502020202020204" pitchFamily="34" charset="0"/>
                <a:cs typeface="Lato Regular"/>
              </a:rPr>
              <a:t>4</a:t>
            </a:r>
          </a:p>
        </p:txBody>
      </p:sp>
      <p:sp>
        <p:nvSpPr>
          <p:cNvPr id="5" name="TextBox 4">
            <a:extLst>
              <a:ext uri="{FF2B5EF4-FFF2-40B4-BE49-F238E27FC236}">
                <a16:creationId xmlns:a16="http://schemas.microsoft.com/office/drawing/2014/main" id="{1FA38414-745A-47B6-206A-85A5057B9AD2}"/>
              </a:ext>
            </a:extLst>
          </p:cNvPr>
          <p:cNvSpPr txBox="1"/>
          <p:nvPr/>
        </p:nvSpPr>
        <p:spPr>
          <a:xfrm>
            <a:off x="9025957" y="4783777"/>
            <a:ext cx="2876372" cy="676109"/>
          </a:xfrm>
          <a:prstGeom prst="rect">
            <a:avLst/>
          </a:prstGeom>
          <a:noFill/>
        </p:spPr>
        <p:txBody>
          <a:bodyPr wrap="square" lIns="219415" tIns="109709" rIns="219415" bIns="109709" rtlCol="0">
            <a:spAutoFit/>
          </a:bodyPr>
          <a:lstStyle/>
          <a:p>
            <a:pPr defTabSz="1828434">
              <a:lnSpc>
                <a:spcPct val="110000"/>
              </a:lnSpc>
            </a:pPr>
            <a:r>
              <a:rPr lang="en-US" sz="1400" dirty="0">
                <a:solidFill>
                  <a:schemeClr val="bg2">
                    <a:lumMod val="50000"/>
                  </a:schemeClr>
                </a:solidFill>
                <a:latin typeface="Century Gothic" panose="020B0502020202020204" pitchFamily="34" charset="0"/>
                <a:cs typeface="Lato Light"/>
              </a:rPr>
              <a:t>Creativity is the key to success in the great</a:t>
            </a:r>
          </a:p>
        </p:txBody>
      </p:sp>
      <p:sp>
        <p:nvSpPr>
          <p:cNvPr id="8" name="TextBox 7">
            <a:extLst>
              <a:ext uri="{FF2B5EF4-FFF2-40B4-BE49-F238E27FC236}">
                <a16:creationId xmlns:a16="http://schemas.microsoft.com/office/drawing/2014/main" id="{C59DFEF7-F49A-F98B-00FE-9498FB2EA1BB}"/>
              </a:ext>
            </a:extLst>
          </p:cNvPr>
          <p:cNvSpPr txBox="1"/>
          <p:nvPr/>
        </p:nvSpPr>
        <p:spPr>
          <a:xfrm>
            <a:off x="8436565" y="3863471"/>
            <a:ext cx="569627" cy="615515"/>
          </a:xfrm>
          <a:prstGeom prst="rect">
            <a:avLst/>
          </a:prstGeom>
          <a:noFill/>
        </p:spPr>
        <p:txBody>
          <a:bodyPr wrap="none" lIns="182840" tIns="91421" rIns="182840" bIns="91421" rtlCol="0">
            <a:spAutoFit/>
          </a:bodyPr>
          <a:lstStyle/>
          <a:p>
            <a:pPr algn="ctr" defTabSz="1828434"/>
            <a:r>
              <a:rPr lang="id-ID" sz="2800" b="1" dirty="0">
                <a:solidFill>
                  <a:srgbClr val="7DD1CE"/>
                </a:solidFill>
                <a:latin typeface="Century Gothic" panose="020B0502020202020204" pitchFamily="34" charset="0"/>
                <a:cs typeface="Lato Regular"/>
              </a:rPr>
              <a:t>3</a:t>
            </a:r>
          </a:p>
        </p:txBody>
      </p:sp>
      <p:sp>
        <p:nvSpPr>
          <p:cNvPr id="9" name="TextBox 8">
            <a:extLst>
              <a:ext uri="{FF2B5EF4-FFF2-40B4-BE49-F238E27FC236}">
                <a16:creationId xmlns:a16="http://schemas.microsoft.com/office/drawing/2014/main" id="{D494C7C3-2B87-0758-5529-B201E8B4F6DB}"/>
              </a:ext>
            </a:extLst>
          </p:cNvPr>
          <p:cNvSpPr txBox="1"/>
          <p:nvPr/>
        </p:nvSpPr>
        <p:spPr>
          <a:xfrm>
            <a:off x="9025957" y="3859007"/>
            <a:ext cx="2876372" cy="676109"/>
          </a:xfrm>
          <a:prstGeom prst="rect">
            <a:avLst/>
          </a:prstGeom>
          <a:noFill/>
        </p:spPr>
        <p:txBody>
          <a:bodyPr wrap="square" lIns="219415" tIns="109709" rIns="219415" bIns="109709" rtlCol="0">
            <a:spAutoFit/>
          </a:bodyPr>
          <a:lstStyle/>
          <a:p>
            <a:pPr defTabSz="1828434">
              <a:lnSpc>
                <a:spcPct val="110000"/>
              </a:lnSpc>
            </a:pPr>
            <a:r>
              <a:rPr lang="en-US" sz="1400" dirty="0">
                <a:solidFill>
                  <a:schemeClr val="bg2">
                    <a:lumMod val="50000"/>
                  </a:schemeClr>
                </a:solidFill>
                <a:latin typeface="Century Gothic" panose="020B0502020202020204" pitchFamily="34" charset="0"/>
                <a:cs typeface="Lato Light"/>
              </a:rPr>
              <a:t>Creativity is the key to success in the great</a:t>
            </a:r>
          </a:p>
        </p:txBody>
      </p:sp>
      <p:sp>
        <p:nvSpPr>
          <p:cNvPr id="12" name="TextBox 11">
            <a:extLst>
              <a:ext uri="{FF2B5EF4-FFF2-40B4-BE49-F238E27FC236}">
                <a16:creationId xmlns:a16="http://schemas.microsoft.com/office/drawing/2014/main" id="{56D75C05-0497-3768-11D7-7E8DC681D7F8}"/>
              </a:ext>
            </a:extLst>
          </p:cNvPr>
          <p:cNvSpPr txBox="1"/>
          <p:nvPr/>
        </p:nvSpPr>
        <p:spPr>
          <a:xfrm>
            <a:off x="8436565" y="2095930"/>
            <a:ext cx="569627" cy="615515"/>
          </a:xfrm>
          <a:prstGeom prst="rect">
            <a:avLst/>
          </a:prstGeom>
          <a:noFill/>
        </p:spPr>
        <p:txBody>
          <a:bodyPr wrap="none" lIns="182840" tIns="91421" rIns="182840" bIns="91421" rtlCol="0">
            <a:spAutoFit/>
          </a:bodyPr>
          <a:lstStyle/>
          <a:p>
            <a:pPr algn="ctr" defTabSz="1828434"/>
            <a:r>
              <a:rPr lang="id-ID" sz="2800" b="1" dirty="0">
                <a:solidFill>
                  <a:srgbClr val="A8436F"/>
                </a:solidFill>
                <a:latin typeface="Century Gothic" panose="020B0502020202020204" pitchFamily="34" charset="0"/>
                <a:cs typeface="Lato Regular"/>
              </a:rPr>
              <a:t>1</a:t>
            </a:r>
          </a:p>
        </p:txBody>
      </p:sp>
      <p:sp>
        <p:nvSpPr>
          <p:cNvPr id="13" name="TextBox 12">
            <a:extLst>
              <a:ext uri="{FF2B5EF4-FFF2-40B4-BE49-F238E27FC236}">
                <a16:creationId xmlns:a16="http://schemas.microsoft.com/office/drawing/2014/main" id="{352B28E7-1A51-77C4-1B49-B876D41E45F1}"/>
              </a:ext>
            </a:extLst>
          </p:cNvPr>
          <p:cNvSpPr txBox="1"/>
          <p:nvPr/>
        </p:nvSpPr>
        <p:spPr>
          <a:xfrm>
            <a:off x="9025957" y="2091466"/>
            <a:ext cx="2876372" cy="676109"/>
          </a:xfrm>
          <a:prstGeom prst="rect">
            <a:avLst/>
          </a:prstGeom>
          <a:noFill/>
        </p:spPr>
        <p:txBody>
          <a:bodyPr wrap="square" lIns="219415" tIns="109709" rIns="219415" bIns="109709" rtlCol="0">
            <a:spAutoFit/>
          </a:bodyPr>
          <a:lstStyle/>
          <a:p>
            <a:pPr defTabSz="1828434">
              <a:lnSpc>
                <a:spcPct val="110000"/>
              </a:lnSpc>
            </a:pPr>
            <a:r>
              <a:rPr lang="en-US" sz="1400" dirty="0">
                <a:solidFill>
                  <a:schemeClr val="bg2">
                    <a:lumMod val="50000"/>
                  </a:schemeClr>
                </a:solidFill>
                <a:latin typeface="Century Gothic" panose="020B0502020202020204" pitchFamily="34" charset="0"/>
                <a:cs typeface="Lato Light"/>
              </a:rPr>
              <a:t>Creativity is the key to success in the great</a:t>
            </a:r>
          </a:p>
        </p:txBody>
      </p:sp>
      <p:sp>
        <p:nvSpPr>
          <p:cNvPr id="16" name="TextBox 15">
            <a:extLst>
              <a:ext uri="{FF2B5EF4-FFF2-40B4-BE49-F238E27FC236}">
                <a16:creationId xmlns:a16="http://schemas.microsoft.com/office/drawing/2014/main" id="{F03C7B87-57E7-30B8-8730-5773D656F5BF}"/>
              </a:ext>
            </a:extLst>
          </p:cNvPr>
          <p:cNvSpPr txBox="1"/>
          <p:nvPr/>
        </p:nvSpPr>
        <p:spPr>
          <a:xfrm>
            <a:off x="8446197" y="2978799"/>
            <a:ext cx="569627" cy="615515"/>
          </a:xfrm>
          <a:prstGeom prst="rect">
            <a:avLst/>
          </a:prstGeom>
          <a:noFill/>
        </p:spPr>
        <p:txBody>
          <a:bodyPr wrap="none" lIns="182840" tIns="91421" rIns="182840" bIns="91421" rtlCol="0">
            <a:spAutoFit/>
          </a:bodyPr>
          <a:lstStyle/>
          <a:p>
            <a:pPr algn="ctr" defTabSz="1828434"/>
            <a:r>
              <a:rPr lang="id-ID" sz="2800" b="1" dirty="0">
                <a:solidFill>
                  <a:srgbClr val="FF8026"/>
                </a:solidFill>
                <a:latin typeface="Century Gothic" panose="020B0502020202020204" pitchFamily="34" charset="0"/>
                <a:cs typeface="Lato Regular"/>
              </a:rPr>
              <a:t>2</a:t>
            </a:r>
          </a:p>
        </p:txBody>
      </p:sp>
      <p:sp>
        <p:nvSpPr>
          <p:cNvPr id="17" name="TextBox 16">
            <a:extLst>
              <a:ext uri="{FF2B5EF4-FFF2-40B4-BE49-F238E27FC236}">
                <a16:creationId xmlns:a16="http://schemas.microsoft.com/office/drawing/2014/main" id="{1838CD3C-8EEC-9BD0-5046-961084AF6A95}"/>
              </a:ext>
            </a:extLst>
          </p:cNvPr>
          <p:cNvSpPr txBox="1"/>
          <p:nvPr/>
        </p:nvSpPr>
        <p:spPr>
          <a:xfrm>
            <a:off x="9035589" y="2974335"/>
            <a:ext cx="2876372" cy="676109"/>
          </a:xfrm>
          <a:prstGeom prst="rect">
            <a:avLst/>
          </a:prstGeom>
          <a:noFill/>
        </p:spPr>
        <p:txBody>
          <a:bodyPr wrap="square" lIns="219415" tIns="109709" rIns="219415" bIns="109709" rtlCol="0">
            <a:spAutoFit/>
          </a:bodyPr>
          <a:lstStyle/>
          <a:p>
            <a:pPr defTabSz="1828434">
              <a:lnSpc>
                <a:spcPct val="110000"/>
              </a:lnSpc>
            </a:pPr>
            <a:r>
              <a:rPr lang="en-US" sz="1400" dirty="0">
                <a:solidFill>
                  <a:schemeClr val="bg2">
                    <a:lumMod val="50000"/>
                  </a:schemeClr>
                </a:solidFill>
                <a:latin typeface="Century Gothic" panose="020B0502020202020204" pitchFamily="34" charset="0"/>
                <a:cs typeface="Lato Light"/>
              </a:rPr>
              <a:t>Creativity is the key to success in the great</a:t>
            </a:r>
          </a:p>
        </p:txBody>
      </p:sp>
      <p:sp>
        <p:nvSpPr>
          <p:cNvPr id="18" name="Text Box 82">
            <a:extLst>
              <a:ext uri="{FF2B5EF4-FFF2-40B4-BE49-F238E27FC236}">
                <a16:creationId xmlns:a16="http://schemas.microsoft.com/office/drawing/2014/main" id="{42936840-9BE4-90AF-0171-52186A3181B0}"/>
              </a:ext>
            </a:extLst>
          </p:cNvPr>
          <p:cNvSpPr txBox="1">
            <a:spLocks noChangeArrowheads="1"/>
          </p:cNvSpPr>
          <p:nvPr/>
        </p:nvSpPr>
        <p:spPr bwMode="auto">
          <a:xfrm>
            <a:off x="5569094" y="2950517"/>
            <a:ext cx="1524456" cy="92333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0" tIns="0" rIns="0" bIns="0">
            <a:spAutoFit/>
          </a:bodyPr>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pPr defTabSz="1828434"/>
            <a:r>
              <a:rPr lang="en-US" sz="6000" b="1" dirty="0">
                <a:solidFill>
                  <a:srgbClr val="F26363"/>
                </a:solidFill>
                <a:latin typeface="Century Gothic" panose="020B0502020202020204" pitchFamily="34" charset="0"/>
                <a:cs typeface="Lato Regular"/>
              </a:rPr>
              <a:t>55%</a:t>
            </a:r>
          </a:p>
        </p:txBody>
      </p:sp>
      <p:grpSp>
        <p:nvGrpSpPr>
          <p:cNvPr id="19" name="Group 18">
            <a:extLst>
              <a:ext uri="{FF2B5EF4-FFF2-40B4-BE49-F238E27FC236}">
                <a16:creationId xmlns:a16="http://schemas.microsoft.com/office/drawing/2014/main" id="{FC17C74B-94A7-8B81-DF18-142DBB199F0D}"/>
              </a:ext>
            </a:extLst>
          </p:cNvPr>
          <p:cNvGrpSpPr/>
          <p:nvPr/>
        </p:nvGrpSpPr>
        <p:grpSpPr>
          <a:xfrm>
            <a:off x="890218" y="2375804"/>
            <a:ext cx="464542" cy="504189"/>
            <a:chOff x="10067668" y="4989621"/>
            <a:chExt cx="844417" cy="916486"/>
          </a:xfrm>
          <a:solidFill>
            <a:srgbClr val="A8436F"/>
          </a:solidFill>
        </p:grpSpPr>
        <p:sp>
          <p:nvSpPr>
            <p:cNvPr id="20" name="Freeform 32">
              <a:extLst>
                <a:ext uri="{FF2B5EF4-FFF2-40B4-BE49-F238E27FC236}">
                  <a16:creationId xmlns:a16="http://schemas.microsoft.com/office/drawing/2014/main" id="{64CABA2E-2631-2950-41FA-D64F560A0965}"/>
                </a:ext>
              </a:extLst>
            </p:cNvPr>
            <p:cNvSpPr>
              <a:spLocks noChangeArrowheads="1"/>
            </p:cNvSpPr>
            <p:nvPr/>
          </p:nvSpPr>
          <p:spPr bwMode="auto">
            <a:xfrm>
              <a:off x="10250952" y="4989621"/>
              <a:ext cx="484393" cy="477882"/>
            </a:xfrm>
            <a:custGeom>
              <a:avLst/>
              <a:gdLst>
                <a:gd name="T0" fmla="*/ 326 w 327"/>
                <a:gd name="T1" fmla="*/ 157 h 321"/>
                <a:gd name="T2" fmla="*/ 326 w 327"/>
                <a:gd name="T3" fmla="*/ 157 h 321"/>
                <a:gd name="T4" fmla="*/ 163 w 327"/>
                <a:gd name="T5" fmla="*/ 320 h 321"/>
                <a:gd name="T6" fmla="*/ 0 w 327"/>
                <a:gd name="T7" fmla="*/ 157 h 321"/>
                <a:gd name="T8" fmla="*/ 163 w 327"/>
                <a:gd name="T9" fmla="*/ 0 h 321"/>
                <a:gd name="T10" fmla="*/ 326 w 327"/>
                <a:gd name="T11" fmla="*/ 157 h 321"/>
              </a:gdLst>
              <a:ahLst/>
              <a:cxnLst>
                <a:cxn ang="0">
                  <a:pos x="T0" y="T1"/>
                </a:cxn>
                <a:cxn ang="0">
                  <a:pos x="T2" y="T3"/>
                </a:cxn>
                <a:cxn ang="0">
                  <a:pos x="T4" y="T5"/>
                </a:cxn>
                <a:cxn ang="0">
                  <a:pos x="T6" y="T7"/>
                </a:cxn>
                <a:cxn ang="0">
                  <a:pos x="T8" y="T9"/>
                </a:cxn>
                <a:cxn ang="0">
                  <a:pos x="T10" y="T11"/>
                </a:cxn>
              </a:cxnLst>
              <a:rect l="0" t="0" r="r" b="b"/>
              <a:pathLst>
                <a:path w="327" h="321">
                  <a:moveTo>
                    <a:pt x="326" y="157"/>
                  </a:moveTo>
                  <a:lnTo>
                    <a:pt x="326" y="157"/>
                  </a:lnTo>
                  <a:cubicBezTo>
                    <a:pt x="326" y="248"/>
                    <a:pt x="254" y="320"/>
                    <a:pt x="163" y="320"/>
                  </a:cubicBezTo>
                  <a:cubicBezTo>
                    <a:pt x="73" y="320"/>
                    <a:pt x="0" y="248"/>
                    <a:pt x="0" y="157"/>
                  </a:cubicBezTo>
                  <a:cubicBezTo>
                    <a:pt x="0" y="67"/>
                    <a:pt x="73" y="0"/>
                    <a:pt x="163" y="0"/>
                  </a:cubicBezTo>
                  <a:cubicBezTo>
                    <a:pt x="254" y="0"/>
                    <a:pt x="326" y="67"/>
                    <a:pt x="326"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21" name="Freeform 33">
              <a:extLst>
                <a:ext uri="{FF2B5EF4-FFF2-40B4-BE49-F238E27FC236}">
                  <a16:creationId xmlns:a16="http://schemas.microsoft.com/office/drawing/2014/main" id="{1E5F6C83-96AC-E12D-1F41-D9763C60A344}"/>
                </a:ext>
              </a:extLst>
            </p:cNvPr>
            <p:cNvSpPr>
              <a:spLocks noChangeArrowheads="1"/>
            </p:cNvSpPr>
            <p:nvPr/>
          </p:nvSpPr>
          <p:spPr bwMode="auto">
            <a:xfrm>
              <a:off x="10067668" y="5421681"/>
              <a:ext cx="844417" cy="484426"/>
            </a:xfrm>
            <a:custGeom>
              <a:avLst/>
              <a:gdLst>
                <a:gd name="T0" fmla="*/ 434 w 568"/>
                <a:gd name="T1" fmla="*/ 0 h 327"/>
                <a:gd name="T2" fmla="*/ 434 w 568"/>
                <a:gd name="T3" fmla="*/ 0 h 327"/>
                <a:gd name="T4" fmla="*/ 434 w 568"/>
                <a:gd name="T5" fmla="*/ 0 h 327"/>
                <a:gd name="T6" fmla="*/ 283 w 568"/>
                <a:gd name="T7" fmla="*/ 66 h 327"/>
                <a:gd name="T8" fmla="*/ 132 w 568"/>
                <a:gd name="T9" fmla="*/ 0 h 327"/>
                <a:gd name="T10" fmla="*/ 132 w 568"/>
                <a:gd name="T11" fmla="*/ 0 h 327"/>
                <a:gd name="T12" fmla="*/ 0 w 568"/>
                <a:gd name="T13" fmla="*/ 133 h 327"/>
                <a:gd name="T14" fmla="*/ 0 w 568"/>
                <a:gd name="T15" fmla="*/ 326 h 327"/>
                <a:gd name="T16" fmla="*/ 96 w 568"/>
                <a:gd name="T17" fmla="*/ 326 h 327"/>
                <a:gd name="T18" fmla="*/ 96 w 568"/>
                <a:gd name="T19" fmla="*/ 217 h 327"/>
                <a:gd name="T20" fmla="*/ 114 w 568"/>
                <a:gd name="T21" fmla="*/ 205 h 327"/>
                <a:gd name="T22" fmla="*/ 126 w 568"/>
                <a:gd name="T23" fmla="*/ 217 h 327"/>
                <a:gd name="T24" fmla="*/ 126 w 568"/>
                <a:gd name="T25" fmla="*/ 326 h 327"/>
                <a:gd name="T26" fmla="*/ 440 w 568"/>
                <a:gd name="T27" fmla="*/ 326 h 327"/>
                <a:gd name="T28" fmla="*/ 440 w 568"/>
                <a:gd name="T29" fmla="*/ 217 h 327"/>
                <a:gd name="T30" fmla="*/ 458 w 568"/>
                <a:gd name="T31" fmla="*/ 205 h 327"/>
                <a:gd name="T32" fmla="*/ 470 w 568"/>
                <a:gd name="T33" fmla="*/ 217 h 327"/>
                <a:gd name="T34" fmla="*/ 470 w 568"/>
                <a:gd name="T35" fmla="*/ 326 h 327"/>
                <a:gd name="T36" fmla="*/ 567 w 568"/>
                <a:gd name="T37" fmla="*/ 326 h 327"/>
                <a:gd name="T38" fmla="*/ 567 w 568"/>
                <a:gd name="T39" fmla="*/ 133 h 327"/>
                <a:gd name="T40" fmla="*/ 434 w 568"/>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27">
                  <a:moveTo>
                    <a:pt x="434" y="0"/>
                  </a:moveTo>
                  <a:lnTo>
                    <a:pt x="434" y="0"/>
                  </a:lnTo>
                  <a:lnTo>
                    <a:pt x="434" y="0"/>
                  </a:lnTo>
                  <a:cubicBezTo>
                    <a:pt x="398" y="42"/>
                    <a:pt x="343" y="66"/>
                    <a:pt x="283" y="66"/>
                  </a:cubicBezTo>
                  <a:cubicBezTo>
                    <a:pt x="223" y="66"/>
                    <a:pt x="169" y="42"/>
                    <a:pt x="132" y="0"/>
                  </a:cubicBezTo>
                  <a:lnTo>
                    <a:pt x="132" y="0"/>
                  </a:lnTo>
                  <a:cubicBezTo>
                    <a:pt x="60" y="0"/>
                    <a:pt x="0" y="60"/>
                    <a:pt x="0" y="133"/>
                  </a:cubicBezTo>
                  <a:cubicBezTo>
                    <a:pt x="0" y="326"/>
                    <a:pt x="0" y="326"/>
                    <a:pt x="0" y="326"/>
                  </a:cubicBezTo>
                  <a:cubicBezTo>
                    <a:pt x="96" y="326"/>
                    <a:pt x="96" y="326"/>
                    <a:pt x="96" y="326"/>
                  </a:cubicBezTo>
                  <a:cubicBezTo>
                    <a:pt x="96" y="217"/>
                    <a:pt x="96" y="217"/>
                    <a:pt x="96" y="217"/>
                  </a:cubicBezTo>
                  <a:cubicBezTo>
                    <a:pt x="96" y="211"/>
                    <a:pt x="102" y="205"/>
                    <a:pt x="114" y="205"/>
                  </a:cubicBezTo>
                  <a:cubicBezTo>
                    <a:pt x="120" y="205"/>
                    <a:pt x="126" y="211"/>
                    <a:pt x="126" y="217"/>
                  </a:cubicBezTo>
                  <a:cubicBezTo>
                    <a:pt x="126" y="326"/>
                    <a:pt x="126" y="326"/>
                    <a:pt x="126" y="326"/>
                  </a:cubicBezTo>
                  <a:cubicBezTo>
                    <a:pt x="440" y="326"/>
                    <a:pt x="440" y="326"/>
                    <a:pt x="440" y="326"/>
                  </a:cubicBezTo>
                  <a:cubicBezTo>
                    <a:pt x="440" y="217"/>
                    <a:pt x="440" y="217"/>
                    <a:pt x="440" y="217"/>
                  </a:cubicBezTo>
                  <a:cubicBezTo>
                    <a:pt x="440" y="211"/>
                    <a:pt x="446" y="205"/>
                    <a:pt x="458" y="205"/>
                  </a:cubicBezTo>
                  <a:cubicBezTo>
                    <a:pt x="464" y="205"/>
                    <a:pt x="470" y="211"/>
                    <a:pt x="470" y="217"/>
                  </a:cubicBezTo>
                  <a:cubicBezTo>
                    <a:pt x="470" y="326"/>
                    <a:pt x="470" y="326"/>
                    <a:pt x="470" y="326"/>
                  </a:cubicBezTo>
                  <a:cubicBezTo>
                    <a:pt x="567" y="326"/>
                    <a:pt x="567" y="326"/>
                    <a:pt x="567" y="326"/>
                  </a:cubicBezTo>
                  <a:cubicBezTo>
                    <a:pt x="567" y="133"/>
                    <a:pt x="567" y="133"/>
                    <a:pt x="567" y="133"/>
                  </a:cubicBezTo>
                  <a:cubicBezTo>
                    <a:pt x="567" y="60"/>
                    <a:pt x="506"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22" name="Group 21">
            <a:extLst>
              <a:ext uri="{FF2B5EF4-FFF2-40B4-BE49-F238E27FC236}">
                <a16:creationId xmlns:a16="http://schemas.microsoft.com/office/drawing/2014/main" id="{7C78200D-56B6-A7EE-7AEE-0C861E1FFCA9}"/>
              </a:ext>
            </a:extLst>
          </p:cNvPr>
          <p:cNvGrpSpPr/>
          <p:nvPr/>
        </p:nvGrpSpPr>
        <p:grpSpPr>
          <a:xfrm>
            <a:off x="1441184" y="2375804"/>
            <a:ext cx="464544" cy="504189"/>
            <a:chOff x="11069184" y="4989621"/>
            <a:chExt cx="844421" cy="916486"/>
          </a:xfrm>
          <a:solidFill>
            <a:srgbClr val="A8436F"/>
          </a:solidFill>
        </p:grpSpPr>
        <p:sp>
          <p:nvSpPr>
            <p:cNvPr id="23" name="Freeform 34">
              <a:extLst>
                <a:ext uri="{FF2B5EF4-FFF2-40B4-BE49-F238E27FC236}">
                  <a16:creationId xmlns:a16="http://schemas.microsoft.com/office/drawing/2014/main" id="{40C0412C-3871-8D5B-E4B9-F0A32F905356}"/>
                </a:ext>
              </a:extLst>
            </p:cNvPr>
            <p:cNvSpPr>
              <a:spLocks noChangeArrowheads="1"/>
            </p:cNvSpPr>
            <p:nvPr/>
          </p:nvSpPr>
          <p:spPr bwMode="auto">
            <a:xfrm>
              <a:off x="11252472" y="4989621"/>
              <a:ext cx="484393" cy="477882"/>
            </a:xfrm>
            <a:custGeom>
              <a:avLst/>
              <a:gdLst>
                <a:gd name="T0" fmla="*/ 326 w 327"/>
                <a:gd name="T1" fmla="*/ 157 h 321"/>
                <a:gd name="T2" fmla="*/ 326 w 327"/>
                <a:gd name="T3" fmla="*/ 157 h 321"/>
                <a:gd name="T4" fmla="*/ 163 w 327"/>
                <a:gd name="T5" fmla="*/ 320 h 321"/>
                <a:gd name="T6" fmla="*/ 0 w 327"/>
                <a:gd name="T7" fmla="*/ 157 h 321"/>
                <a:gd name="T8" fmla="*/ 163 w 327"/>
                <a:gd name="T9" fmla="*/ 0 h 321"/>
                <a:gd name="T10" fmla="*/ 326 w 327"/>
                <a:gd name="T11" fmla="*/ 157 h 321"/>
              </a:gdLst>
              <a:ahLst/>
              <a:cxnLst>
                <a:cxn ang="0">
                  <a:pos x="T0" y="T1"/>
                </a:cxn>
                <a:cxn ang="0">
                  <a:pos x="T2" y="T3"/>
                </a:cxn>
                <a:cxn ang="0">
                  <a:pos x="T4" y="T5"/>
                </a:cxn>
                <a:cxn ang="0">
                  <a:pos x="T6" y="T7"/>
                </a:cxn>
                <a:cxn ang="0">
                  <a:pos x="T8" y="T9"/>
                </a:cxn>
                <a:cxn ang="0">
                  <a:pos x="T10" y="T11"/>
                </a:cxn>
              </a:cxnLst>
              <a:rect l="0" t="0" r="r" b="b"/>
              <a:pathLst>
                <a:path w="327" h="321">
                  <a:moveTo>
                    <a:pt x="326" y="157"/>
                  </a:moveTo>
                  <a:lnTo>
                    <a:pt x="326" y="157"/>
                  </a:lnTo>
                  <a:cubicBezTo>
                    <a:pt x="326" y="248"/>
                    <a:pt x="253" y="320"/>
                    <a:pt x="163" y="320"/>
                  </a:cubicBezTo>
                  <a:cubicBezTo>
                    <a:pt x="72" y="320"/>
                    <a:pt x="0" y="248"/>
                    <a:pt x="0" y="157"/>
                  </a:cubicBezTo>
                  <a:cubicBezTo>
                    <a:pt x="0" y="67"/>
                    <a:pt x="72" y="0"/>
                    <a:pt x="163" y="0"/>
                  </a:cubicBezTo>
                  <a:cubicBezTo>
                    <a:pt x="253" y="0"/>
                    <a:pt x="326" y="67"/>
                    <a:pt x="326"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24" name="Freeform 35">
              <a:extLst>
                <a:ext uri="{FF2B5EF4-FFF2-40B4-BE49-F238E27FC236}">
                  <a16:creationId xmlns:a16="http://schemas.microsoft.com/office/drawing/2014/main" id="{671FDA6A-F354-104F-8DFC-D17336A07211}"/>
                </a:ext>
              </a:extLst>
            </p:cNvPr>
            <p:cNvSpPr>
              <a:spLocks noChangeArrowheads="1"/>
            </p:cNvSpPr>
            <p:nvPr/>
          </p:nvSpPr>
          <p:spPr bwMode="auto">
            <a:xfrm>
              <a:off x="11069184" y="5421681"/>
              <a:ext cx="844421" cy="484426"/>
            </a:xfrm>
            <a:custGeom>
              <a:avLst/>
              <a:gdLst>
                <a:gd name="T0" fmla="*/ 435 w 569"/>
                <a:gd name="T1" fmla="*/ 0 h 327"/>
                <a:gd name="T2" fmla="*/ 435 w 569"/>
                <a:gd name="T3" fmla="*/ 0 h 327"/>
                <a:gd name="T4" fmla="*/ 435 w 569"/>
                <a:gd name="T5" fmla="*/ 0 h 327"/>
                <a:gd name="T6" fmla="*/ 284 w 569"/>
                <a:gd name="T7" fmla="*/ 66 h 327"/>
                <a:gd name="T8" fmla="*/ 133 w 569"/>
                <a:gd name="T9" fmla="*/ 0 h 327"/>
                <a:gd name="T10" fmla="*/ 133 w 569"/>
                <a:gd name="T11" fmla="*/ 0 h 327"/>
                <a:gd name="T12" fmla="*/ 0 w 569"/>
                <a:gd name="T13" fmla="*/ 133 h 327"/>
                <a:gd name="T14" fmla="*/ 0 w 569"/>
                <a:gd name="T15" fmla="*/ 326 h 327"/>
                <a:gd name="T16" fmla="*/ 97 w 569"/>
                <a:gd name="T17" fmla="*/ 326 h 327"/>
                <a:gd name="T18" fmla="*/ 97 w 569"/>
                <a:gd name="T19" fmla="*/ 217 h 327"/>
                <a:gd name="T20" fmla="*/ 109 w 569"/>
                <a:gd name="T21" fmla="*/ 205 h 327"/>
                <a:gd name="T22" fmla="*/ 127 w 569"/>
                <a:gd name="T23" fmla="*/ 217 h 327"/>
                <a:gd name="T24" fmla="*/ 127 w 569"/>
                <a:gd name="T25" fmla="*/ 326 h 327"/>
                <a:gd name="T26" fmla="*/ 441 w 569"/>
                <a:gd name="T27" fmla="*/ 326 h 327"/>
                <a:gd name="T28" fmla="*/ 441 w 569"/>
                <a:gd name="T29" fmla="*/ 217 h 327"/>
                <a:gd name="T30" fmla="*/ 453 w 569"/>
                <a:gd name="T31" fmla="*/ 205 h 327"/>
                <a:gd name="T32" fmla="*/ 471 w 569"/>
                <a:gd name="T33" fmla="*/ 217 h 327"/>
                <a:gd name="T34" fmla="*/ 471 w 569"/>
                <a:gd name="T35" fmla="*/ 326 h 327"/>
                <a:gd name="T36" fmla="*/ 568 w 569"/>
                <a:gd name="T37" fmla="*/ 326 h 327"/>
                <a:gd name="T38" fmla="*/ 568 w 569"/>
                <a:gd name="T39" fmla="*/ 133 h 327"/>
                <a:gd name="T40" fmla="*/ 435 w 569"/>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9" h="327">
                  <a:moveTo>
                    <a:pt x="435" y="0"/>
                  </a:moveTo>
                  <a:lnTo>
                    <a:pt x="435" y="0"/>
                  </a:lnTo>
                  <a:lnTo>
                    <a:pt x="435" y="0"/>
                  </a:lnTo>
                  <a:cubicBezTo>
                    <a:pt x="399" y="42"/>
                    <a:pt x="344" y="66"/>
                    <a:pt x="284" y="66"/>
                  </a:cubicBezTo>
                  <a:cubicBezTo>
                    <a:pt x="223" y="66"/>
                    <a:pt x="169" y="42"/>
                    <a:pt x="133" y="0"/>
                  </a:cubicBezTo>
                  <a:lnTo>
                    <a:pt x="133" y="0"/>
                  </a:lnTo>
                  <a:cubicBezTo>
                    <a:pt x="61" y="0"/>
                    <a:pt x="0" y="60"/>
                    <a:pt x="0" y="133"/>
                  </a:cubicBezTo>
                  <a:cubicBezTo>
                    <a:pt x="0" y="326"/>
                    <a:pt x="0" y="326"/>
                    <a:pt x="0" y="326"/>
                  </a:cubicBezTo>
                  <a:cubicBezTo>
                    <a:pt x="97" y="326"/>
                    <a:pt x="97" y="326"/>
                    <a:pt x="97" y="326"/>
                  </a:cubicBezTo>
                  <a:cubicBezTo>
                    <a:pt x="97" y="217"/>
                    <a:pt x="97" y="217"/>
                    <a:pt x="97" y="217"/>
                  </a:cubicBezTo>
                  <a:cubicBezTo>
                    <a:pt x="97" y="211"/>
                    <a:pt x="103" y="205"/>
                    <a:pt x="109" y="205"/>
                  </a:cubicBezTo>
                  <a:cubicBezTo>
                    <a:pt x="121" y="205"/>
                    <a:pt x="127" y="211"/>
                    <a:pt x="127" y="217"/>
                  </a:cubicBezTo>
                  <a:cubicBezTo>
                    <a:pt x="127" y="326"/>
                    <a:pt x="127" y="326"/>
                    <a:pt x="127" y="326"/>
                  </a:cubicBezTo>
                  <a:cubicBezTo>
                    <a:pt x="441" y="326"/>
                    <a:pt x="441" y="326"/>
                    <a:pt x="441" y="326"/>
                  </a:cubicBezTo>
                  <a:cubicBezTo>
                    <a:pt x="441" y="217"/>
                    <a:pt x="441" y="217"/>
                    <a:pt x="441" y="217"/>
                  </a:cubicBezTo>
                  <a:cubicBezTo>
                    <a:pt x="441" y="211"/>
                    <a:pt x="447" y="205"/>
                    <a:pt x="453" y="205"/>
                  </a:cubicBezTo>
                  <a:cubicBezTo>
                    <a:pt x="465" y="205"/>
                    <a:pt x="471" y="211"/>
                    <a:pt x="471" y="217"/>
                  </a:cubicBezTo>
                  <a:cubicBezTo>
                    <a:pt x="471" y="326"/>
                    <a:pt x="471" y="326"/>
                    <a:pt x="471" y="326"/>
                  </a:cubicBezTo>
                  <a:cubicBezTo>
                    <a:pt x="568" y="326"/>
                    <a:pt x="568" y="326"/>
                    <a:pt x="568" y="326"/>
                  </a:cubicBezTo>
                  <a:cubicBezTo>
                    <a:pt x="568" y="133"/>
                    <a:pt x="568" y="133"/>
                    <a:pt x="568" y="133"/>
                  </a:cubicBezTo>
                  <a:cubicBezTo>
                    <a:pt x="568" y="60"/>
                    <a:pt x="507"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25" name="Group 24">
            <a:extLst>
              <a:ext uri="{FF2B5EF4-FFF2-40B4-BE49-F238E27FC236}">
                <a16:creationId xmlns:a16="http://schemas.microsoft.com/office/drawing/2014/main" id="{F705914C-57FC-2DD2-3E01-0704D93C9FB9}"/>
              </a:ext>
            </a:extLst>
          </p:cNvPr>
          <p:cNvGrpSpPr/>
          <p:nvPr/>
        </p:nvGrpSpPr>
        <p:grpSpPr>
          <a:xfrm>
            <a:off x="1995753" y="2375804"/>
            <a:ext cx="464544" cy="504189"/>
            <a:chOff x="12077248" y="4989621"/>
            <a:chExt cx="844421" cy="916486"/>
          </a:xfrm>
          <a:solidFill>
            <a:srgbClr val="A8436F"/>
          </a:solidFill>
        </p:grpSpPr>
        <p:sp>
          <p:nvSpPr>
            <p:cNvPr id="26" name="Freeform 36">
              <a:extLst>
                <a:ext uri="{FF2B5EF4-FFF2-40B4-BE49-F238E27FC236}">
                  <a16:creationId xmlns:a16="http://schemas.microsoft.com/office/drawing/2014/main" id="{0C07AD82-DD70-3C20-42BF-B05A348594D8}"/>
                </a:ext>
              </a:extLst>
            </p:cNvPr>
            <p:cNvSpPr>
              <a:spLocks noChangeArrowheads="1"/>
            </p:cNvSpPr>
            <p:nvPr/>
          </p:nvSpPr>
          <p:spPr bwMode="auto">
            <a:xfrm>
              <a:off x="12253992" y="4989621"/>
              <a:ext cx="477845" cy="477882"/>
            </a:xfrm>
            <a:custGeom>
              <a:avLst/>
              <a:gdLst>
                <a:gd name="T0" fmla="*/ 319 w 320"/>
                <a:gd name="T1" fmla="*/ 157 h 321"/>
                <a:gd name="T2" fmla="*/ 319 w 320"/>
                <a:gd name="T3" fmla="*/ 157 h 321"/>
                <a:gd name="T4" fmla="*/ 163 w 320"/>
                <a:gd name="T5" fmla="*/ 320 h 321"/>
                <a:gd name="T6" fmla="*/ 0 w 320"/>
                <a:gd name="T7" fmla="*/ 157 h 321"/>
                <a:gd name="T8" fmla="*/ 163 w 320"/>
                <a:gd name="T9" fmla="*/ 0 h 321"/>
                <a:gd name="T10" fmla="*/ 319 w 320"/>
                <a:gd name="T11" fmla="*/ 157 h 321"/>
              </a:gdLst>
              <a:ahLst/>
              <a:cxnLst>
                <a:cxn ang="0">
                  <a:pos x="T0" y="T1"/>
                </a:cxn>
                <a:cxn ang="0">
                  <a:pos x="T2" y="T3"/>
                </a:cxn>
                <a:cxn ang="0">
                  <a:pos x="T4" y="T5"/>
                </a:cxn>
                <a:cxn ang="0">
                  <a:pos x="T6" y="T7"/>
                </a:cxn>
                <a:cxn ang="0">
                  <a:pos x="T8" y="T9"/>
                </a:cxn>
                <a:cxn ang="0">
                  <a:pos x="T10" y="T11"/>
                </a:cxn>
              </a:cxnLst>
              <a:rect l="0" t="0" r="r" b="b"/>
              <a:pathLst>
                <a:path w="320" h="321">
                  <a:moveTo>
                    <a:pt x="319" y="157"/>
                  </a:moveTo>
                  <a:lnTo>
                    <a:pt x="319" y="157"/>
                  </a:lnTo>
                  <a:cubicBezTo>
                    <a:pt x="319" y="248"/>
                    <a:pt x="253" y="320"/>
                    <a:pt x="163" y="320"/>
                  </a:cubicBezTo>
                  <a:cubicBezTo>
                    <a:pt x="72" y="320"/>
                    <a:pt x="0" y="248"/>
                    <a:pt x="0" y="157"/>
                  </a:cubicBezTo>
                  <a:cubicBezTo>
                    <a:pt x="0" y="67"/>
                    <a:pt x="72" y="0"/>
                    <a:pt x="163" y="0"/>
                  </a:cubicBezTo>
                  <a:cubicBezTo>
                    <a:pt x="253" y="0"/>
                    <a:pt x="319" y="67"/>
                    <a:pt x="319"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27" name="Freeform 37">
              <a:extLst>
                <a:ext uri="{FF2B5EF4-FFF2-40B4-BE49-F238E27FC236}">
                  <a16:creationId xmlns:a16="http://schemas.microsoft.com/office/drawing/2014/main" id="{DAAD0C48-7DD9-F2A2-9AE5-010F55D1DA27}"/>
                </a:ext>
              </a:extLst>
            </p:cNvPr>
            <p:cNvSpPr>
              <a:spLocks noChangeArrowheads="1"/>
            </p:cNvSpPr>
            <p:nvPr/>
          </p:nvSpPr>
          <p:spPr bwMode="auto">
            <a:xfrm>
              <a:off x="12077248" y="5421681"/>
              <a:ext cx="844421" cy="484426"/>
            </a:xfrm>
            <a:custGeom>
              <a:avLst/>
              <a:gdLst>
                <a:gd name="T0" fmla="*/ 434 w 568"/>
                <a:gd name="T1" fmla="*/ 0 h 327"/>
                <a:gd name="T2" fmla="*/ 434 w 568"/>
                <a:gd name="T3" fmla="*/ 0 h 327"/>
                <a:gd name="T4" fmla="*/ 428 w 568"/>
                <a:gd name="T5" fmla="*/ 0 h 327"/>
                <a:gd name="T6" fmla="*/ 284 w 568"/>
                <a:gd name="T7" fmla="*/ 66 h 327"/>
                <a:gd name="T8" fmla="*/ 133 w 568"/>
                <a:gd name="T9" fmla="*/ 0 h 327"/>
                <a:gd name="T10" fmla="*/ 133 w 568"/>
                <a:gd name="T11" fmla="*/ 0 h 327"/>
                <a:gd name="T12" fmla="*/ 0 w 568"/>
                <a:gd name="T13" fmla="*/ 133 h 327"/>
                <a:gd name="T14" fmla="*/ 0 w 568"/>
                <a:gd name="T15" fmla="*/ 326 h 327"/>
                <a:gd name="T16" fmla="*/ 97 w 568"/>
                <a:gd name="T17" fmla="*/ 326 h 327"/>
                <a:gd name="T18" fmla="*/ 97 w 568"/>
                <a:gd name="T19" fmla="*/ 217 h 327"/>
                <a:gd name="T20" fmla="*/ 109 w 568"/>
                <a:gd name="T21" fmla="*/ 205 h 327"/>
                <a:gd name="T22" fmla="*/ 127 w 568"/>
                <a:gd name="T23" fmla="*/ 217 h 327"/>
                <a:gd name="T24" fmla="*/ 127 w 568"/>
                <a:gd name="T25" fmla="*/ 326 h 327"/>
                <a:gd name="T26" fmla="*/ 440 w 568"/>
                <a:gd name="T27" fmla="*/ 326 h 327"/>
                <a:gd name="T28" fmla="*/ 440 w 568"/>
                <a:gd name="T29" fmla="*/ 217 h 327"/>
                <a:gd name="T30" fmla="*/ 453 w 568"/>
                <a:gd name="T31" fmla="*/ 205 h 327"/>
                <a:gd name="T32" fmla="*/ 471 w 568"/>
                <a:gd name="T33" fmla="*/ 217 h 327"/>
                <a:gd name="T34" fmla="*/ 471 w 568"/>
                <a:gd name="T35" fmla="*/ 326 h 327"/>
                <a:gd name="T36" fmla="*/ 567 w 568"/>
                <a:gd name="T37" fmla="*/ 326 h 327"/>
                <a:gd name="T38" fmla="*/ 567 w 568"/>
                <a:gd name="T39" fmla="*/ 133 h 327"/>
                <a:gd name="T40" fmla="*/ 434 w 568"/>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27">
                  <a:moveTo>
                    <a:pt x="434" y="0"/>
                  </a:moveTo>
                  <a:lnTo>
                    <a:pt x="434" y="0"/>
                  </a:lnTo>
                  <a:cubicBezTo>
                    <a:pt x="428" y="0"/>
                    <a:pt x="428" y="0"/>
                    <a:pt x="428" y="0"/>
                  </a:cubicBezTo>
                  <a:cubicBezTo>
                    <a:pt x="392" y="42"/>
                    <a:pt x="344" y="66"/>
                    <a:pt x="284" y="66"/>
                  </a:cubicBezTo>
                  <a:cubicBezTo>
                    <a:pt x="223" y="66"/>
                    <a:pt x="169" y="42"/>
                    <a:pt x="133" y="0"/>
                  </a:cubicBezTo>
                  <a:lnTo>
                    <a:pt x="133" y="0"/>
                  </a:lnTo>
                  <a:cubicBezTo>
                    <a:pt x="60" y="0"/>
                    <a:pt x="0" y="60"/>
                    <a:pt x="0" y="133"/>
                  </a:cubicBezTo>
                  <a:cubicBezTo>
                    <a:pt x="0" y="326"/>
                    <a:pt x="0" y="326"/>
                    <a:pt x="0" y="326"/>
                  </a:cubicBezTo>
                  <a:cubicBezTo>
                    <a:pt x="97" y="326"/>
                    <a:pt x="97" y="326"/>
                    <a:pt x="97" y="326"/>
                  </a:cubicBezTo>
                  <a:cubicBezTo>
                    <a:pt x="97" y="217"/>
                    <a:pt x="97" y="217"/>
                    <a:pt x="97" y="217"/>
                  </a:cubicBezTo>
                  <a:cubicBezTo>
                    <a:pt x="97" y="211"/>
                    <a:pt x="103" y="205"/>
                    <a:pt x="109" y="205"/>
                  </a:cubicBezTo>
                  <a:cubicBezTo>
                    <a:pt x="121" y="205"/>
                    <a:pt x="127" y="211"/>
                    <a:pt x="127" y="217"/>
                  </a:cubicBezTo>
                  <a:cubicBezTo>
                    <a:pt x="127" y="326"/>
                    <a:pt x="127" y="326"/>
                    <a:pt x="127" y="326"/>
                  </a:cubicBezTo>
                  <a:cubicBezTo>
                    <a:pt x="440" y="326"/>
                    <a:pt x="440" y="326"/>
                    <a:pt x="440" y="326"/>
                  </a:cubicBezTo>
                  <a:cubicBezTo>
                    <a:pt x="440" y="217"/>
                    <a:pt x="440" y="217"/>
                    <a:pt x="440" y="217"/>
                  </a:cubicBezTo>
                  <a:cubicBezTo>
                    <a:pt x="440" y="211"/>
                    <a:pt x="447" y="205"/>
                    <a:pt x="453" y="205"/>
                  </a:cubicBezTo>
                  <a:cubicBezTo>
                    <a:pt x="465" y="205"/>
                    <a:pt x="471" y="211"/>
                    <a:pt x="471" y="217"/>
                  </a:cubicBezTo>
                  <a:cubicBezTo>
                    <a:pt x="471" y="326"/>
                    <a:pt x="471" y="326"/>
                    <a:pt x="471" y="326"/>
                  </a:cubicBezTo>
                  <a:cubicBezTo>
                    <a:pt x="567" y="326"/>
                    <a:pt x="567" y="326"/>
                    <a:pt x="567" y="326"/>
                  </a:cubicBezTo>
                  <a:cubicBezTo>
                    <a:pt x="567" y="133"/>
                    <a:pt x="567" y="133"/>
                    <a:pt x="567" y="133"/>
                  </a:cubicBezTo>
                  <a:cubicBezTo>
                    <a:pt x="567" y="60"/>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28" name="Group 27">
            <a:extLst>
              <a:ext uri="{FF2B5EF4-FFF2-40B4-BE49-F238E27FC236}">
                <a16:creationId xmlns:a16="http://schemas.microsoft.com/office/drawing/2014/main" id="{5E13E9AF-F164-227F-B751-8965BB7A6AFD}"/>
              </a:ext>
            </a:extLst>
          </p:cNvPr>
          <p:cNvGrpSpPr/>
          <p:nvPr/>
        </p:nvGrpSpPr>
        <p:grpSpPr>
          <a:xfrm>
            <a:off x="2546723" y="2375804"/>
            <a:ext cx="464542" cy="504189"/>
            <a:chOff x="13078768" y="4989621"/>
            <a:chExt cx="844417" cy="916486"/>
          </a:xfrm>
          <a:solidFill>
            <a:srgbClr val="A8436F"/>
          </a:solidFill>
        </p:grpSpPr>
        <p:sp>
          <p:nvSpPr>
            <p:cNvPr id="29" name="Freeform 38">
              <a:extLst>
                <a:ext uri="{FF2B5EF4-FFF2-40B4-BE49-F238E27FC236}">
                  <a16:creationId xmlns:a16="http://schemas.microsoft.com/office/drawing/2014/main" id="{652BF888-0B14-A143-1C1D-043DF5A964EE}"/>
                </a:ext>
              </a:extLst>
            </p:cNvPr>
            <p:cNvSpPr>
              <a:spLocks noChangeArrowheads="1"/>
            </p:cNvSpPr>
            <p:nvPr/>
          </p:nvSpPr>
          <p:spPr bwMode="auto">
            <a:xfrm>
              <a:off x="13255508" y="4989621"/>
              <a:ext cx="477849" cy="477882"/>
            </a:xfrm>
            <a:custGeom>
              <a:avLst/>
              <a:gdLst>
                <a:gd name="T0" fmla="*/ 320 w 321"/>
                <a:gd name="T1" fmla="*/ 157 h 321"/>
                <a:gd name="T2" fmla="*/ 320 w 321"/>
                <a:gd name="T3" fmla="*/ 157 h 321"/>
                <a:gd name="T4" fmla="*/ 163 w 321"/>
                <a:gd name="T5" fmla="*/ 320 h 321"/>
                <a:gd name="T6" fmla="*/ 0 w 321"/>
                <a:gd name="T7" fmla="*/ 157 h 321"/>
                <a:gd name="T8" fmla="*/ 163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8"/>
                    <a:pt x="248" y="320"/>
                    <a:pt x="163" y="320"/>
                  </a:cubicBezTo>
                  <a:cubicBezTo>
                    <a:pt x="73" y="320"/>
                    <a:pt x="0" y="248"/>
                    <a:pt x="0" y="157"/>
                  </a:cubicBezTo>
                  <a:cubicBezTo>
                    <a:pt x="0" y="67"/>
                    <a:pt x="73" y="0"/>
                    <a:pt x="163" y="0"/>
                  </a:cubicBezTo>
                  <a:cubicBezTo>
                    <a:pt x="248" y="0"/>
                    <a:pt x="320" y="67"/>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30" name="Freeform 39">
              <a:extLst>
                <a:ext uri="{FF2B5EF4-FFF2-40B4-BE49-F238E27FC236}">
                  <a16:creationId xmlns:a16="http://schemas.microsoft.com/office/drawing/2014/main" id="{7528BB7F-2D56-4ADC-4E3F-EC89ECA00CB4}"/>
                </a:ext>
              </a:extLst>
            </p:cNvPr>
            <p:cNvSpPr>
              <a:spLocks noChangeArrowheads="1"/>
            </p:cNvSpPr>
            <p:nvPr/>
          </p:nvSpPr>
          <p:spPr bwMode="auto">
            <a:xfrm>
              <a:off x="13078768" y="5421681"/>
              <a:ext cx="844417" cy="484426"/>
            </a:xfrm>
            <a:custGeom>
              <a:avLst/>
              <a:gdLst>
                <a:gd name="T0" fmla="*/ 434 w 568"/>
                <a:gd name="T1" fmla="*/ 0 h 327"/>
                <a:gd name="T2" fmla="*/ 434 w 568"/>
                <a:gd name="T3" fmla="*/ 0 h 327"/>
                <a:gd name="T4" fmla="*/ 428 w 568"/>
                <a:gd name="T5" fmla="*/ 0 h 327"/>
                <a:gd name="T6" fmla="*/ 283 w 568"/>
                <a:gd name="T7" fmla="*/ 66 h 327"/>
                <a:gd name="T8" fmla="*/ 133 w 568"/>
                <a:gd name="T9" fmla="*/ 0 h 327"/>
                <a:gd name="T10" fmla="*/ 133 w 568"/>
                <a:gd name="T11" fmla="*/ 0 h 327"/>
                <a:gd name="T12" fmla="*/ 0 w 568"/>
                <a:gd name="T13" fmla="*/ 133 h 327"/>
                <a:gd name="T14" fmla="*/ 0 w 568"/>
                <a:gd name="T15" fmla="*/ 326 h 327"/>
                <a:gd name="T16" fmla="*/ 96 w 568"/>
                <a:gd name="T17" fmla="*/ 326 h 327"/>
                <a:gd name="T18" fmla="*/ 96 w 568"/>
                <a:gd name="T19" fmla="*/ 217 h 327"/>
                <a:gd name="T20" fmla="*/ 108 w 568"/>
                <a:gd name="T21" fmla="*/ 205 h 327"/>
                <a:gd name="T22" fmla="*/ 126 w 568"/>
                <a:gd name="T23" fmla="*/ 217 h 327"/>
                <a:gd name="T24" fmla="*/ 126 w 568"/>
                <a:gd name="T25" fmla="*/ 326 h 327"/>
                <a:gd name="T26" fmla="*/ 440 w 568"/>
                <a:gd name="T27" fmla="*/ 326 h 327"/>
                <a:gd name="T28" fmla="*/ 440 w 568"/>
                <a:gd name="T29" fmla="*/ 217 h 327"/>
                <a:gd name="T30" fmla="*/ 452 w 568"/>
                <a:gd name="T31" fmla="*/ 205 h 327"/>
                <a:gd name="T32" fmla="*/ 464 w 568"/>
                <a:gd name="T33" fmla="*/ 217 h 327"/>
                <a:gd name="T34" fmla="*/ 464 w 568"/>
                <a:gd name="T35" fmla="*/ 326 h 327"/>
                <a:gd name="T36" fmla="*/ 567 w 568"/>
                <a:gd name="T37" fmla="*/ 326 h 327"/>
                <a:gd name="T38" fmla="*/ 567 w 568"/>
                <a:gd name="T39" fmla="*/ 133 h 327"/>
                <a:gd name="T40" fmla="*/ 434 w 568"/>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27">
                  <a:moveTo>
                    <a:pt x="434" y="0"/>
                  </a:moveTo>
                  <a:lnTo>
                    <a:pt x="434" y="0"/>
                  </a:lnTo>
                  <a:cubicBezTo>
                    <a:pt x="428" y="0"/>
                    <a:pt x="428" y="0"/>
                    <a:pt x="428" y="0"/>
                  </a:cubicBezTo>
                  <a:cubicBezTo>
                    <a:pt x="392" y="42"/>
                    <a:pt x="344" y="66"/>
                    <a:pt x="283" y="66"/>
                  </a:cubicBezTo>
                  <a:cubicBezTo>
                    <a:pt x="223" y="66"/>
                    <a:pt x="169" y="42"/>
                    <a:pt x="133" y="0"/>
                  </a:cubicBezTo>
                  <a:lnTo>
                    <a:pt x="133" y="0"/>
                  </a:lnTo>
                  <a:cubicBezTo>
                    <a:pt x="54" y="0"/>
                    <a:pt x="0" y="60"/>
                    <a:pt x="0" y="133"/>
                  </a:cubicBezTo>
                  <a:cubicBezTo>
                    <a:pt x="0" y="326"/>
                    <a:pt x="0" y="326"/>
                    <a:pt x="0" y="326"/>
                  </a:cubicBezTo>
                  <a:cubicBezTo>
                    <a:pt x="96" y="326"/>
                    <a:pt x="96" y="326"/>
                    <a:pt x="96" y="326"/>
                  </a:cubicBezTo>
                  <a:cubicBezTo>
                    <a:pt x="96" y="217"/>
                    <a:pt x="96" y="217"/>
                    <a:pt x="96" y="217"/>
                  </a:cubicBezTo>
                  <a:cubicBezTo>
                    <a:pt x="96" y="211"/>
                    <a:pt x="102" y="205"/>
                    <a:pt x="108" y="205"/>
                  </a:cubicBezTo>
                  <a:cubicBezTo>
                    <a:pt x="114" y="205"/>
                    <a:pt x="126" y="211"/>
                    <a:pt x="126" y="217"/>
                  </a:cubicBezTo>
                  <a:cubicBezTo>
                    <a:pt x="126" y="326"/>
                    <a:pt x="126" y="326"/>
                    <a:pt x="126" y="326"/>
                  </a:cubicBezTo>
                  <a:cubicBezTo>
                    <a:pt x="440" y="326"/>
                    <a:pt x="440" y="326"/>
                    <a:pt x="440" y="326"/>
                  </a:cubicBezTo>
                  <a:cubicBezTo>
                    <a:pt x="440" y="217"/>
                    <a:pt x="440" y="217"/>
                    <a:pt x="440" y="217"/>
                  </a:cubicBezTo>
                  <a:cubicBezTo>
                    <a:pt x="440" y="211"/>
                    <a:pt x="446" y="205"/>
                    <a:pt x="452" y="205"/>
                  </a:cubicBezTo>
                  <a:cubicBezTo>
                    <a:pt x="458" y="205"/>
                    <a:pt x="464" y="211"/>
                    <a:pt x="464" y="217"/>
                  </a:cubicBezTo>
                  <a:cubicBezTo>
                    <a:pt x="464" y="326"/>
                    <a:pt x="464" y="326"/>
                    <a:pt x="464" y="326"/>
                  </a:cubicBezTo>
                  <a:cubicBezTo>
                    <a:pt x="567" y="326"/>
                    <a:pt x="567" y="326"/>
                    <a:pt x="567" y="326"/>
                  </a:cubicBezTo>
                  <a:cubicBezTo>
                    <a:pt x="567" y="133"/>
                    <a:pt x="567" y="133"/>
                    <a:pt x="567" y="133"/>
                  </a:cubicBezTo>
                  <a:cubicBezTo>
                    <a:pt x="567" y="60"/>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31" name="Group 30">
            <a:extLst>
              <a:ext uri="{FF2B5EF4-FFF2-40B4-BE49-F238E27FC236}">
                <a16:creationId xmlns:a16="http://schemas.microsoft.com/office/drawing/2014/main" id="{2CF263AB-D020-F529-2B21-265FEB675A9A}"/>
              </a:ext>
            </a:extLst>
          </p:cNvPr>
          <p:cNvGrpSpPr/>
          <p:nvPr/>
        </p:nvGrpSpPr>
        <p:grpSpPr>
          <a:xfrm>
            <a:off x="3094092" y="2375804"/>
            <a:ext cx="468143" cy="504189"/>
            <a:chOff x="14073744" y="4989621"/>
            <a:chExt cx="850965" cy="916486"/>
          </a:xfrm>
          <a:solidFill>
            <a:srgbClr val="A8436F"/>
          </a:solidFill>
        </p:grpSpPr>
        <p:sp>
          <p:nvSpPr>
            <p:cNvPr id="32" name="Freeform 40">
              <a:extLst>
                <a:ext uri="{FF2B5EF4-FFF2-40B4-BE49-F238E27FC236}">
                  <a16:creationId xmlns:a16="http://schemas.microsoft.com/office/drawing/2014/main" id="{B7399C95-40A7-A1BA-765E-B0660814B449}"/>
                </a:ext>
              </a:extLst>
            </p:cNvPr>
            <p:cNvSpPr>
              <a:spLocks noChangeArrowheads="1"/>
            </p:cNvSpPr>
            <p:nvPr/>
          </p:nvSpPr>
          <p:spPr bwMode="auto">
            <a:xfrm>
              <a:off x="14257028" y="4989621"/>
              <a:ext cx="477845" cy="477882"/>
            </a:xfrm>
            <a:custGeom>
              <a:avLst/>
              <a:gdLst>
                <a:gd name="T0" fmla="*/ 320 w 321"/>
                <a:gd name="T1" fmla="*/ 157 h 321"/>
                <a:gd name="T2" fmla="*/ 320 w 321"/>
                <a:gd name="T3" fmla="*/ 157 h 321"/>
                <a:gd name="T4" fmla="*/ 157 w 321"/>
                <a:gd name="T5" fmla="*/ 320 h 321"/>
                <a:gd name="T6" fmla="*/ 0 w 321"/>
                <a:gd name="T7" fmla="*/ 157 h 321"/>
                <a:gd name="T8" fmla="*/ 157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8"/>
                    <a:pt x="247" y="320"/>
                    <a:pt x="157" y="320"/>
                  </a:cubicBezTo>
                  <a:cubicBezTo>
                    <a:pt x="73" y="320"/>
                    <a:pt x="0" y="248"/>
                    <a:pt x="0" y="157"/>
                  </a:cubicBezTo>
                  <a:cubicBezTo>
                    <a:pt x="0" y="67"/>
                    <a:pt x="73" y="0"/>
                    <a:pt x="157" y="0"/>
                  </a:cubicBezTo>
                  <a:cubicBezTo>
                    <a:pt x="247" y="0"/>
                    <a:pt x="320" y="67"/>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33" name="Freeform 41">
              <a:extLst>
                <a:ext uri="{FF2B5EF4-FFF2-40B4-BE49-F238E27FC236}">
                  <a16:creationId xmlns:a16="http://schemas.microsoft.com/office/drawing/2014/main" id="{30AD4754-051A-CCF0-BD1E-F87574982400}"/>
                </a:ext>
              </a:extLst>
            </p:cNvPr>
            <p:cNvSpPr>
              <a:spLocks noChangeArrowheads="1"/>
            </p:cNvSpPr>
            <p:nvPr/>
          </p:nvSpPr>
          <p:spPr bwMode="auto">
            <a:xfrm>
              <a:off x="14073744" y="5421681"/>
              <a:ext cx="850965" cy="484426"/>
            </a:xfrm>
            <a:custGeom>
              <a:avLst/>
              <a:gdLst>
                <a:gd name="T0" fmla="*/ 441 w 574"/>
                <a:gd name="T1" fmla="*/ 0 h 327"/>
                <a:gd name="T2" fmla="*/ 441 w 574"/>
                <a:gd name="T3" fmla="*/ 0 h 327"/>
                <a:gd name="T4" fmla="*/ 435 w 574"/>
                <a:gd name="T5" fmla="*/ 0 h 327"/>
                <a:gd name="T6" fmla="*/ 284 w 574"/>
                <a:gd name="T7" fmla="*/ 66 h 327"/>
                <a:gd name="T8" fmla="*/ 139 w 574"/>
                <a:gd name="T9" fmla="*/ 0 h 327"/>
                <a:gd name="T10" fmla="*/ 133 w 574"/>
                <a:gd name="T11" fmla="*/ 0 h 327"/>
                <a:gd name="T12" fmla="*/ 0 w 574"/>
                <a:gd name="T13" fmla="*/ 133 h 327"/>
                <a:gd name="T14" fmla="*/ 0 w 574"/>
                <a:gd name="T15" fmla="*/ 326 h 327"/>
                <a:gd name="T16" fmla="*/ 103 w 574"/>
                <a:gd name="T17" fmla="*/ 326 h 327"/>
                <a:gd name="T18" fmla="*/ 103 w 574"/>
                <a:gd name="T19" fmla="*/ 217 h 327"/>
                <a:gd name="T20" fmla="*/ 115 w 574"/>
                <a:gd name="T21" fmla="*/ 205 h 327"/>
                <a:gd name="T22" fmla="*/ 127 w 574"/>
                <a:gd name="T23" fmla="*/ 217 h 327"/>
                <a:gd name="T24" fmla="*/ 127 w 574"/>
                <a:gd name="T25" fmla="*/ 326 h 327"/>
                <a:gd name="T26" fmla="*/ 447 w 574"/>
                <a:gd name="T27" fmla="*/ 326 h 327"/>
                <a:gd name="T28" fmla="*/ 447 w 574"/>
                <a:gd name="T29" fmla="*/ 217 h 327"/>
                <a:gd name="T30" fmla="*/ 459 w 574"/>
                <a:gd name="T31" fmla="*/ 205 h 327"/>
                <a:gd name="T32" fmla="*/ 471 w 574"/>
                <a:gd name="T33" fmla="*/ 217 h 327"/>
                <a:gd name="T34" fmla="*/ 471 w 574"/>
                <a:gd name="T35" fmla="*/ 326 h 327"/>
                <a:gd name="T36" fmla="*/ 573 w 574"/>
                <a:gd name="T37" fmla="*/ 326 h 327"/>
                <a:gd name="T38" fmla="*/ 573 w 574"/>
                <a:gd name="T39" fmla="*/ 133 h 327"/>
                <a:gd name="T40" fmla="*/ 441 w 574"/>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4" h="327">
                  <a:moveTo>
                    <a:pt x="441" y="0"/>
                  </a:moveTo>
                  <a:lnTo>
                    <a:pt x="441" y="0"/>
                  </a:lnTo>
                  <a:cubicBezTo>
                    <a:pt x="435" y="0"/>
                    <a:pt x="435" y="0"/>
                    <a:pt x="435" y="0"/>
                  </a:cubicBezTo>
                  <a:cubicBezTo>
                    <a:pt x="399" y="42"/>
                    <a:pt x="344" y="66"/>
                    <a:pt x="284" y="66"/>
                  </a:cubicBezTo>
                  <a:cubicBezTo>
                    <a:pt x="230" y="66"/>
                    <a:pt x="175" y="42"/>
                    <a:pt x="139" y="0"/>
                  </a:cubicBezTo>
                  <a:cubicBezTo>
                    <a:pt x="133" y="0"/>
                    <a:pt x="133" y="0"/>
                    <a:pt x="133" y="0"/>
                  </a:cubicBezTo>
                  <a:cubicBezTo>
                    <a:pt x="61" y="0"/>
                    <a:pt x="0" y="60"/>
                    <a:pt x="0" y="133"/>
                  </a:cubicBezTo>
                  <a:cubicBezTo>
                    <a:pt x="0" y="326"/>
                    <a:pt x="0" y="326"/>
                    <a:pt x="0" y="326"/>
                  </a:cubicBezTo>
                  <a:cubicBezTo>
                    <a:pt x="103" y="326"/>
                    <a:pt x="103" y="326"/>
                    <a:pt x="103" y="326"/>
                  </a:cubicBezTo>
                  <a:cubicBezTo>
                    <a:pt x="103" y="217"/>
                    <a:pt x="103" y="217"/>
                    <a:pt x="103" y="217"/>
                  </a:cubicBezTo>
                  <a:cubicBezTo>
                    <a:pt x="103" y="211"/>
                    <a:pt x="109" y="205"/>
                    <a:pt x="115" y="205"/>
                  </a:cubicBezTo>
                  <a:cubicBezTo>
                    <a:pt x="121" y="205"/>
                    <a:pt x="127" y="211"/>
                    <a:pt x="127" y="217"/>
                  </a:cubicBezTo>
                  <a:cubicBezTo>
                    <a:pt x="127" y="326"/>
                    <a:pt x="127" y="326"/>
                    <a:pt x="127" y="326"/>
                  </a:cubicBezTo>
                  <a:cubicBezTo>
                    <a:pt x="447" y="326"/>
                    <a:pt x="447" y="326"/>
                    <a:pt x="447" y="326"/>
                  </a:cubicBezTo>
                  <a:cubicBezTo>
                    <a:pt x="447" y="217"/>
                    <a:pt x="447" y="217"/>
                    <a:pt x="447" y="217"/>
                  </a:cubicBezTo>
                  <a:cubicBezTo>
                    <a:pt x="447" y="211"/>
                    <a:pt x="453" y="205"/>
                    <a:pt x="459" y="205"/>
                  </a:cubicBezTo>
                  <a:cubicBezTo>
                    <a:pt x="465" y="205"/>
                    <a:pt x="471" y="211"/>
                    <a:pt x="471" y="217"/>
                  </a:cubicBezTo>
                  <a:cubicBezTo>
                    <a:pt x="471" y="326"/>
                    <a:pt x="471" y="326"/>
                    <a:pt x="471" y="326"/>
                  </a:cubicBezTo>
                  <a:cubicBezTo>
                    <a:pt x="573" y="326"/>
                    <a:pt x="573" y="326"/>
                    <a:pt x="573" y="326"/>
                  </a:cubicBezTo>
                  <a:cubicBezTo>
                    <a:pt x="573" y="133"/>
                    <a:pt x="573" y="133"/>
                    <a:pt x="573" y="133"/>
                  </a:cubicBezTo>
                  <a:cubicBezTo>
                    <a:pt x="573" y="60"/>
                    <a:pt x="513" y="0"/>
                    <a:pt x="44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34" name="Group 33">
            <a:extLst>
              <a:ext uri="{FF2B5EF4-FFF2-40B4-BE49-F238E27FC236}">
                <a16:creationId xmlns:a16="http://schemas.microsoft.com/office/drawing/2014/main" id="{8B559AF4-B1AD-8917-11EF-95753A7CD3B6}"/>
              </a:ext>
            </a:extLst>
          </p:cNvPr>
          <p:cNvGrpSpPr/>
          <p:nvPr/>
        </p:nvGrpSpPr>
        <p:grpSpPr>
          <a:xfrm>
            <a:off x="3645056" y="2375804"/>
            <a:ext cx="464544" cy="504189"/>
            <a:chOff x="15075256" y="4989621"/>
            <a:chExt cx="844421" cy="916486"/>
          </a:xfrm>
          <a:solidFill>
            <a:srgbClr val="A8436F"/>
          </a:solidFill>
        </p:grpSpPr>
        <p:sp>
          <p:nvSpPr>
            <p:cNvPr id="35" name="Freeform 42">
              <a:extLst>
                <a:ext uri="{FF2B5EF4-FFF2-40B4-BE49-F238E27FC236}">
                  <a16:creationId xmlns:a16="http://schemas.microsoft.com/office/drawing/2014/main" id="{3A9B3F18-F071-37EC-3979-6EC0314DB17B}"/>
                </a:ext>
              </a:extLst>
            </p:cNvPr>
            <p:cNvSpPr>
              <a:spLocks noChangeArrowheads="1"/>
            </p:cNvSpPr>
            <p:nvPr/>
          </p:nvSpPr>
          <p:spPr bwMode="auto">
            <a:xfrm>
              <a:off x="15265093" y="4989621"/>
              <a:ext cx="477845" cy="477882"/>
            </a:xfrm>
            <a:custGeom>
              <a:avLst/>
              <a:gdLst>
                <a:gd name="T0" fmla="*/ 320 w 321"/>
                <a:gd name="T1" fmla="*/ 157 h 321"/>
                <a:gd name="T2" fmla="*/ 320 w 321"/>
                <a:gd name="T3" fmla="*/ 157 h 321"/>
                <a:gd name="T4" fmla="*/ 157 w 321"/>
                <a:gd name="T5" fmla="*/ 320 h 321"/>
                <a:gd name="T6" fmla="*/ 0 w 321"/>
                <a:gd name="T7" fmla="*/ 157 h 321"/>
                <a:gd name="T8" fmla="*/ 157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8"/>
                    <a:pt x="247" y="320"/>
                    <a:pt x="157" y="320"/>
                  </a:cubicBezTo>
                  <a:cubicBezTo>
                    <a:pt x="72" y="320"/>
                    <a:pt x="0" y="248"/>
                    <a:pt x="0" y="157"/>
                  </a:cubicBezTo>
                  <a:cubicBezTo>
                    <a:pt x="0" y="67"/>
                    <a:pt x="72" y="0"/>
                    <a:pt x="157" y="0"/>
                  </a:cubicBezTo>
                  <a:cubicBezTo>
                    <a:pt x="247" y="0"/>
                    <a:pt x="320" y="67"/>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36" name="Freeform 43">
              <a:extLst>
                <a:ext uri="{FF2B5EF4-FFF2-40B4-BE49-F238E27FC236}">
                  <a16:creationId xmlns:a16="http://schemas.microsoft.com/office/drawing/2014/main" id="{B7BF3AED-BEC4-A76E-4BC2-2A924411D8C9}"/>
                </a:ext>
              </a:extLst>
            </p:cNvPr>
            <p:cNvSpPr>
              <a:spLocks noChangeArrowheads="1"/>
            </p:cNvSpPr>
            <p:nvPr/>
          </p:nvSpPr>
          <p:spPr bwMode="auto">
            <a:xfrm>
              <a:off x="15075256" y="5421681"/>
              <a:ext cx="844421" cy="484426"/>
            </a:xfrm>
            <a:custGeom>
              <a:avLst/>
              <a:gdLst>
                <a:gd name="T0" fmla="*/ 435 w 568"/>
                <a:gd name="T1" fmla="*/ 0 h 327"/>
                <a:gd name="T2" fmla="*/ 435 w 568"/>
                <a:gd name="T3" fmla="*/ 0 h 327"/>
                <a:gd name="T4" fmla="*/ 435 w 568"/>
                <a:gd name="T5" fmla="*/ 0 h 327"/>
                <a:gd name="T6" fmla="*/ 284 w 568"/>
                <a:gd name="T7" fmla="*/ 66 h 327"/>
                <a:gd name="T8" fmla="*/ 139 w 568"/>
                <a:gd name="T9" fmla="*/ 0 h 327"/>
                <a:gd name="T10" fmla="*/ 133 w 568"/>
                <a:gd name="T11" fmla="*/ 0 h 327"/>
                <a:gd name="T12" fmla="*/ 0 w 568"/>
                <a:gd name="T13" fmla="*/ 133 h 327"/>
                <a:gd name="T14" fmla="*/ 0 w 568"/>
                <a:gd name="T15" fmla="*/ 326 h 327"/>
                <a:gd name="T16" fmla="*/ 97 w 568"/>
                <a:gd name="T17" fmla="*/ 326 h 327"/>
                <a:gd name="T18" fmla="*/ 97 w 568"/>
                <a:gd name="T19" fmla="*/ 217 h 327"/>
                <a:gd name="T20" fmla="*/ 115 w 568"/>
                <a:gd name="T21" fmla="*/ 205 h 327"/>
                <a:gd name="T22" fmla="*/ 127 w 568"/>
                <a:gd name="T23" fmla="*/ 217 h 327"/>
                <a:gd name="T24" fmla="*/ 127 w 568"/>
                <a:gd name="T25" fmla="*/ 326 h 327"/>
                <a:gd name="T26" fmla="*/ 441 w 568"/>
                <a:gd name="T27" fmla="*/ 326 h 327"/>
                <a:gd name="T28" fmla="*/ 441 w 568"/>
                <a:gd name="T29" fmla="*/ 217 h 327"/>
                <a:gd name="T30" fmla="*/ 459 w 568"/>
                <a:gd name="T31" fmla="*/ 205 h 327"/>
                <a:gd name="T32" fmla="*/ 471 w 568"/>
                <a:gd name="T33" fmla="*/ 217 h 327"/>
                <a:gd name="T34" fmla="*/ 471 w 568"/>
                <a:gd name="T35" fmla="*/ 326 h 327"/>
                <a:gd name="T36" fmla="*/ 567 w 568"/>
                <a:gd name="T37" fmla="*/ 326 h 327"/>
                <a:gd name="T38" fmla="*/ 567 w 568"/>
                <a:gd name="T39" fmla="*/ 133 h 327"/>
                <a:gd name="T40" fmla="*/ 435 w 568"/>
                <a:gd name="T41" fmla="*/ 0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27">
                  <a:moveTo>
                    <a:pt x="435" y="0"/>
                  </a:moveTo>
                  <a:lnTo>
                    <a:pt x="435" y="0"/>
                  </a:lnTo>
                  <a:lnTo>
                    <a:pt x="435" y="0"/>
                  </a:lnTo>
                  <a:cubicBezTo>
                    <a:pt x="398" y="42"/>
                    <a:pt x="344" y="66"/>
                    <a:pt x="284" y="66"/>
                  </a:cubicBezTo>
                  <a:cubicBezTo>
                    <a:pt x="223" y="66"/>
                    <a:pt x="175" y="42"/>
                    <a:pt x="139" y="0"/>
                  </a:cubicBezTo>
                  <a:cubicBezTo>
                    <a:pt x="133" y="0"/>
                    <a:pt x="133" y="0"/>
                    <a:pt x="133" y="0"/>
                  </a:cubicBezTo>
                  <a:cubicBezTo>
                    <a:pt x="60" y="0"/>
                    <a:pt x="0" y="60"/>
                    <a:pt x="0" y="133"/>
                  </a:cubicBezTo>
                  <a:cubicBezTo>
                    <a:pt x="0" y="326"/>
                    <a:pt x="0" y="326"/>
                    <a:pt x="0" y="326"/>
                  </a:cubicBezTo>
                  <a:cubicBezTo>
                    <a:pt x="97" y="326"/>
                    <a:pt x="97" y="326"/>
                    <a:pt x="97" y="326"/>
                  </a:cubicBezTo>
                  <a:cubicBezTo>
                    <a:pt x="97" y="217"/>
                    <a:pt x="97" y="217"/>
                    <a:pt x="97" y="217"/>
                  </a:cubicBezTo>
                  <a:cubicBezTo>
                    <a:pt x="97" y="211"/>
                    <a:pt x="109" y="205"/>
                    <a:pt x="115" y="205"/>
                  </a:cubicBezTo>
                  <a:cubicBezTo>
                    <a:pt x="121" y="205"/>
                    <a:pt x="127" y="211"/>
                    <a:pt x="127" y="217"/>
                  </a:cubicBezTo>
                  <a:cubicBezTo>
                    <a:pt x="127" y="326"/>
                    <a:pt x="127" y="326"/>
                    <a:pt x="127" y="326"/>
                  </a:cubicBezTo>
                  <a:cubicBezTo>
                    <a:pt x="441" y="326"/>
                    <a:pt x="441" y="326"/>
                    <a:pt x="441" y="326"/>
                  </a:cubicBezTo>
                  <a:cubicBezTo>
                    <a:pt x="441" y="217"/>
                    <a:pt x="441" y="217"/>
                    <a:pt x="441" y="217"/>
                  </a:cubicBezTo>
                  <a:cubicBezTo>
                    <a:pt x="441" y="211"/>
                    <a:pt x="453" y="205"/>
                    <a:pt x="459" y="205"/>
                  </a:cubicBezTo>
                  <a:cubicBezTo>
                    <a:pt x="465" y="205"/>
                    <a:pt x="471" y="211"/>
                    <a:pt x="471" y="217"/>
                  </a:cubicBezTo>
                  <a:cubicBezTo>
                    <a:pt x="471" y="326"/>
                    <a:pt x="471" y="326"/>
                    <a:pt x="471" y="326"/>
                  </a:cubicBezTo>
                  <a:cubicBezTo>
                    <a:pt x="567" y="326"/>
                    <a:pt x="567" y="326"/>
                    <a:pt x="567" y="326"/>
                  </a:cubicBezTo>
                  <a:cubicBezTo>
                    <a:pt x="567" y="133"/>
                    <a:pt x="567" y="133"/>
                    <a:pt x="567" y="133"/>
                  </a:cubicBezTo>
                  <a:cubicBezTo>
                    <a:pt x="567" y="60"/>
                    <a:pt x="513"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37" name="Group 36">
            <a:extLst>
              <a:ext uri="{FF2B5EF4-FFF2-40B4-BE49-F238E27FC236}">
                <a16:creationId xmlns:a16="http://schemas.microsoft.com/office/drawing/2014/main" id="{DBF935D0-4706-F258-629F-D00E35781E5E}"/>
              </a:ext>
            </a:extLst>
          </p:cNvPr>
          <p:cNvGrpSpPr/>
          <p:nvPr/>
        </p:nvGrpSpPr>
        <p:grpSpPr>
          <a:xfrm>
            <a:off x="890218" y="2995234"/>
            <a:ext cx="464542" cy="511390"/>
            <a:chOff x="10067668" y="6115585"/>
            <a:chExt cx="844417" cy="929575"/>
          </a:xfrm>
          <a:solidFill>
            <a:srgbClr val="FFA826"/>
          </a:solidFill>
        </p:grpSpPr>
        <p:sp>
          <p:nvSpPr>
            <p:cNvPr id="38" name="Freeform 44">
              <a:extLst>
                <a:ext uri="{FF2B5EF4-FFF2-40B4-BE49-F238E27FC236}">
                  <a16:creationId xmlns:a16="http://schemas.microsoft.com/office/drawing/2014/main" id="{3BADCD3D-F4AF-F193-1AB6-E3E817E800ED}"/>
                </a:ext>
              </a:extLst>
            </p:cNvPr>
            <p:cNvSpPr>
              <a:spLocks noChangeArrowheads="1"/>
            </p:cNvSpPr>
            <p:nvPr/>
          </p:nvSpPr>
          <p:spPr bwMode="auto">
            <a:xfrm>
              <a:off x="10250952" y="6115585"/>
              <a:ext cx="484393" cy="477882"/>
            </a:xfrm>
            <a:custGeom>
              <a:avLst/>
              <a:gdLst>
                <a:gd name="T0" fmla="*/ 326 w 327"/>
                <a:gd name="T1" fmla="*/ 156 h 320"/>
                <a:gd name="T2" fmla="*/ 326 w 327"/>
                <a:gd name="T3" fmla="*/ 156 h 320"/>
                <a:gd name="T4" fmla="*/ 163 w 327"/>
                <a:gd name="T5" fmla="*/ 319 h 320"/>
                <a:gd name="T6" fmla="*/ 0 w 327"/>
                <a:gd name="T7" fmla="*/ 156 h 320"/>
                <a:gd name="T8" fmla="*/ 163 w 327"/>
                <a:gd name="T9" fmla="*/ 0 h 320"/>
                <a:gd name="T10" fmla="*/ 326 w 327"/>
                <a:gd name="T11" fmla="*/ 156 h 320"/>
              </a:gdLst>
              <a:ahLst/>
              <a:cxnLst>
                <a:cxn ang="0">
                  <a:pos x="T0" y="T1"/>
                </a:cxn>
                <a:cxn ang="0">
                  <a:pos x="T2" y="T3"/>
                </a:cxn>
                <a:cxn ang="0">
                  <a:pos x="T4" y="T5"/>
                </a:cxn>
                <a:cxn ang="0">
                  <a:pos x="T6" y="T7"/>
                </a:cxn>
                <a:cxn ang="0">
                  <a:pos x="T8" y="T9"/>
                </a:cxn>
                <a:cxn ang="0">
                  <a:pos x="T10" y="T11"/>
                </a:cxn>
              </a:cxnLst>
              <a:rect l="0" t="0" r="r" b="b"/>
              <a:pathLst>
                <a:path w="327" h="320">
                  <a:moveTo>
                    <a:pt x="326" y="156"/>
                  </a:moveTo>
                  <a:lnTo>
                    <a:pt x="326" y="156"/>
                  </a:lnTo>
                  <a:cubicBezTo>
                    <a:pt x="326" y="247"/>
                    <a:pt x="254" y="319"/>
                    <a:pt x="163" y="319"/>
                  </a:cubicBezTo>
                  <a:cubicBezTo>
                    <a:pt x="73" y="319"/>
                    <a:pt x="0" y="247"/>
                    <a:pt x="0" y="156"/>
                  </a:cubicBezTo>
                  <a:cubicBezTo>
                    <a:pt x="0" y="72"/>
                    <a:pt x="73" y="0"/>
                    <a:pt x="163" y="0"/>
                  </a:cubicBezTo>
                  <a:cubicBezTo>
                    <a:pt x="254" y="0"/>
                    <a:pt x="326" y="72"/>
                    <a:pt x="326"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39" name="Freeform 45">
              <a:extLst>
                <a:ext uri="{FF2B5EF4-FFF2-40B4-BE49-F238E27FC236}">
                  <a16:creationId xmlns:a16="http://schemas.microsoft.com/office/drawing/2014/main" id="{D2591B4C-71D8-B421-001A-C7EEEA5D8A6A}"/>
                </a:ext>
              </a:extLst>
            </p:cNvPr>
            <p:cNvSpPr>
              <a:spLocks noChangeArrowheads="1"/>
            </p:cNvSpPr>
            <p:nvPr/>
          </p:nvSpPr>
          <p:spPr bwMode="auto">
            <a:xfrm>
              <a:off x="10067668" y="6547641"/>
              <a:ext cx="844417" cy="497519"/>
            </a:xfrm>
            <a:custGeom>
              <a:avLst/>
              <a:gdLst>
                <a:gd name="T0" fmla="*/ 434 w 568"/>
                <a:gd name="T1" fmla="*/ 0 h 333"/>
                <a:gd name="T2" fmla="*/ 434 w 568"/>
                <a:gd name="T3" fmla="*/ 0 h 333"/>
                <a:gd name="T4" fmla="*/ 434 w 568"/>
                <a:gd name="T5" fmla="*/ 0 h 333"/>
                <a:gd name="T6" fmla="*/ 283 w 568"/>
                <a:gd name="T7" fmla="*/ 73 h 333"/>
                <a:gd name="T8" fmla="*/ 132 w 568"/>
                <a:gd name="T9" fmla="*/ 0 h 333"/>
                <a:gd name="T10" fmla="*/ 132 w 568"/>
                <a:gd name="T11" fmla="*/ 0 h 333"/>
                <a:gd name="T12" fmla="*/ 0 w 568"/>
                <a:gd name="T13" fmla="*/ 133 h 333"/>
                <a:gd name="T14" fmla="*/ 0 w 568"/>
                <a:gd name="T15" fmla="*/ 332 h 333"/>
                <a:gd name="T16" fmla="*/ 96 w 568"/>
                <a:gd name="T17" fmla="*/ 332 h 333"/>
                <a:gd name="T18" fmla="*/ 96 w 568"/>
                <a:gd name="T19" fmla="*/ 217 h 333"/>
                <a:gd name="T20" fmla="*/ 114 w 568"/>
                <a:gd name="T21" fmla="*/ 205 h 333"/>
                <a:gd name="T22" fmla="*/ 126 w 568"/>
                <a:gd name="T23" fmla="*/ 217 h 333"/>
                <a:gd name="T24" fmla="*/ 126 w 568"/>
                <a:gd name="T25" fmla="*/ 332 h 333"/>
                <a:gd name="T26" fmla="*/ 440 w 568"/>
                <a:gd name="T27" fmla="*/ 332 h 333"/>
                <a:gd name="T28" fmla="*/ 440 w 568"/>
                <a:gd name="T29" fmla="*/ 217 h 333"/>
                <a:gd name="T30" fmla="*/ 458 w 568"/>
                <a:gd name="T31" fmla="*/ 205 h 333"/>
                <a:gd name="T32" fmla="*/ 470 w 568"/>
                <a:gd name="T33" fmla="*/ 217 h 333"/>
                <a:gd name="T34" fmla="*/ 470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lnTo>
                    <a:pt x="434" y="0"/>
                  </a:lnTo>
                  <a:cubicBezTo>
                    <a:pt x="398" y="43"/>
                    <a:pt x="343" y="73"/>
                    <a:pt x="283" y="73"/>
                  </a:cubicBezTo>
                  <a:cubicBezTo>
                    <a:pt x="223" y="73"/>
                    <a:pt x="169" y="43"/>
                    <a:pt x="132" y="0"/>
                  </a:cubicBezTo>
                  <a:lnTo>
                    <a:pt x="132" y="0"/>
                  </a:lnTo>
                  <a:cubicBezTo>
                    <a:pt x="60" y="0"/>
                    <a:pt x="0" y="61"/>
                    <a:pt x="0" y="133"/>
                  </a:cubicBezTo>
                  <a:cubicBezTo>
                    <a:pt x="0" y="332"/>
                    <a:pt x="0" y="332"/>
                    <a:pt x="0" y="332"/>
                  </a:cubicBezTo>
                  <a:cubicBezTo>
                    <a:pt x="96" y="332"/>
                    <a:pt x="96" y="332"/>
                    <a:pt x="96" y="332"/>
                  </a:cubicBezTo>
                  <a:cubicBezTo>
                    <a:pt x="96" y="217"/>
                    <a:pt x="96" y="217"/>
                    <a:pt x="96" y="217"/>
                  </a:cubicBezTo>
                  <a:cubicBezTo>
                    <a:pt x="96" y="211"/>
                    <a:pt x="102" y="205"/>
                    <a:pt x="114" y="205"/>
                  </a:cubicBezTo>
                  <a:cubicBezTo>
                    <a:pt x="120" y="205"/>
                    <a:pt x="126" y="211"/>
                    <a:pt x="126" y="217"/>
                  </a:cubicBezTo>
                  <a:cubicBezTo>
                    <a:pt x="126" y="332"/>
                    <a:pt x="126" y="332"/>
                    <a:pt x="126" y="332"/>
                  </a:cubicBezTo>
                  <a:cubicBezTo>
                    <a:pt x="440" y="332"/>
                    <a:pt x="440" y="332"/>
                    <a:pt x="440" y="332"/>
                  </a:cubicBezTo>
                  <a:cubicBezTo>
                    <a:pt x="440" y="217"/>
                    <a:pt x="440" y="217"/>
                    <a:pt x="440" y="217"/>
                  </a:cubicBezTo>
                  <a:cubicBezTo>
                    <a:pt x="440" y="211"/>
                    <a:pt x="446" y="205"/>
                    <a:pt x="458" y="205"/>
                  </a:cubicBezTo>
                  <a:cubicBezTo>
                    <a:pt x="464" y="205"/>
                    <a:pt x="470" y="211"/>
                    <a:pt x="470" y="217"/>
                  </a:cubicBezTo>
                  <a:cubicBezTo>
                    <a:pt x="470" y="332"/>
                    <a:pt x="470" y="332"/>
                    <a:pt x="470" y="332"/>
                  </a:cubicBezTo>
                  <a:cubicBezTo>
                    <a:pt x="567" y="332"/>
                    <a:pt x="567" y="332"/>
                    <a:pt x="567" y="332"/>
                  </a:cubicBezTo>
                  <a:cubicBezTo>
                    <a:pt x="567" y="133"/>
                    <a:pt x="567" y="133"/>
                    <a:pt x="567" y="133"/>
                  </a:cubicBezTo>
                  <a:cubicBezTo>
                    <a:pt x="567" y="61"/>
                    <a:pt x="506"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40" name="Group 39">
            <a:extLst>
              <a:ext uri="{FF2B5EF4-FFF2-40B4-BE49-F238E27FC236}">
                <a16:creationId xmlns:a16="http://schemas.microsoft.com/office/drawing/2014/main" id="{AB82D500-8B0B-C8F9-D327-83AD187CC89D}"/>
              </a:ext>
            </a:extLst>
          </p:cNvPr>
          <p:cNvGrpSpPr/>
          <p:nvPr/>
        </p:nvGrpSpPr>
        <p:grpSpPr>
          <a:xfrm>
            <a:off x="1441184" y="2995234"/>
            <a:ext cx="464544" cy="511390"/>
            <a:chOff x="11069184" y="6115585"/>
            <a:chExt cx="844421" cy="929575"/>
          </a:xfrm>
          <a:solidFill>
            <a:srgbClr val="FFA826"/>
          </a:solidFill>
        </p:grpSpPr>
        <p:sp>
          <p:nvSpPr>
            <p:cNvPr id="41" name="Freeform 46">
              <a:extLst>
                <a:ext uri="{FF2B5EF4-FFF2-40B4-BE49-F238E27FC236}">
                  <a16:creationId xmlns:a16="http://schemas.microsoft.com/office/drawing/2014/main" id="{89439147-4A01-F52B-BAFA-08F63D2790A9}"/>
                </a:ext>
              </a:extLst>
            </p:cNvPr>
            <p:cNvSpPr>
              <a:spLocks noChangeArrowheads="1"/>
            </p:cNvSpPr>
            <p:nvPr/>
          </p:nvSpPr>
          <p:spPr bwMode="auto">
            <a:xfrm>
              <a:off x="11252472" y="6115585"/>
              <a:ext cx="484393" cy="477882"/>
            </a:xfrm>
            <a:custGeom>
              <a:avLst/>
              <a:gdLst>
                <a:gd name="T0" fmla="*/ 326 w 327"/>
                <a:gd name="T1" fmla="*/ 156 h 320"/>
                <a:gd name="T2" fmla="*/ 326 w 327"/>
                <a:gd name="T3" fmla="*/ 156 h 320"/>
                <a:gd name="T4" fmla="*/ 163 w 327"/>
                <a:gd name="T5" fmla="*/ 319 h 320"/>
                <a:gd name="T6" fmla="*/ 0 w 327"/>
                <a:gd name="T7" fmla="*/ 156 h 320"/>
                <a:gd name="T8" fmla="*/ 163 w 327"/>
                <a:gd name="T9" fmla="*/ 0 h 320"/>
                <a:gd name="T10" fmla="*/ 326 w 327"/>
                <a:gd name="T11" fmla="*/ 156 h 320"/>
              </a:gdLst>
              <a:ahLst/>
              <a:cxnLst>
                <a:cxn ang="0">
                  <a:pos x="T0" y="T1"/>
                </a:cxn>
                <a:cxn ang="0">
                  <a:pos x="T2" y="T3"/>
                </a:cxn>
                <a:cxn ang="0">
                  <a:pos x="T4" y="T5"/>
                </a:cxn>
                <a:cxn ang="0">
                  <a:pos x="T6" y="T7"/>
                </a:cxn>
                <a:cxn ang="0">
                  <a:pos x="T8" y="T9"/>
                </a:cxn>
                <a:cxn ang="0">
                  <a:pos x="T10" y="T11"/>
                </a:cxn>
              </a:cxnLst>
              <a:rect l="0" t="0" r="r" b="b"/>
              <a:pathLst>
                <a:path w="327" h="320">
                  <a:moveTo>
                    <a:pt x="326" y="156"/>
                  </a:moveTo>
                  <a:lnTo>
                    <a:pt x="326" y="156"/>
                  </a:lnTo>
                  <a:cubicBezTo>
                    <a:pt x="326" y="247"/>
                    <a:pt x="253" y="319"/>
                    <a:pt x="163" y="319"/>
                  </a:cubicBezTo>
                  <a:cubicBezTo>
                    <a:pt x="72" y="319"/>
                    <a:pt x="0" y="247"/>
                    <a:pt x="0" y="156"/>
                  </a:cubicBezTo>
                  <a:cubicBezTo>
                    <a:pt x="0" y="72"/>
                    <a:pt x="72" y="0"/>
                    <a:pt x="163" y="0"/>
                  </a:cubicBezTo>
                  <a:cubicBezTo>
                    <a:pt x="253" y="0"/>
                    <a:pt x="326" y="72"/>
                    <a:pt x="326"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42" name="Freeform 47">
              <a:extLst>
                <a:ext uri="{FF2B5EF4-FFF2-40B4-BE49-F238E27FC236}">
                  <a16:creationId xmlns:a16="http://schemas.microsoft.com/office/drawing/2014/main" id="{9EE387EE-4FBA-3823-73C6-3CF4748F7F99}"/>
                </a:ext>
              </a:extLst>
            </p:cNvPr>
            <p:cNvSpPr>
              <a:spLocks noChangeArrowheads="1"/>
            </p:cNvSpPr>
            <p:nvPr/>
          </p:nvSpPr>
          <p:spPr bwMode="auto">
            <a:xfrm>
              <a:off x="11069184" y="6547641"/>
              <a:ext cx="844421" cy="497519"/>
            </a:xfrm>
            <a:custGeom>
              <a:avLst/>
              <a:gdLst>
                <a:gd name="T0" fmla="*/ 435 w 569"/>
                <a:gd name="T1" fmla="*/ 0 h 333"/>
                <a:gd name="T2" fmla="*/ 435 w 569"/>
                <a:gd name="T3" fmla="*/ 0 h 333"/>
                <a:gd name="T4" fmla="*/ 435 w 569"/>
                <a:gd name="T5" fmla="*/ 0 h 333"/>
                <a:gd name="T6" fmla="*/ 284 w 569"/>
                <a:gd name="T7" fmla="*/ 73 h 333"/>
                <a:gd name="T8" fmla="*/ 133 w 569"/>
                <a:gd name="T9" fmla="*/ 0 h 333"/>
                <a:gd name="T10" fmla="*/ 133 w 569"/>
                <a:gd name="T11" fmla="*/ 0 h 333"/>
                <a:gd name="T12" fmla="*/ 0 w 569"/>
                <a:gd name="T13" fmla="*/ 133 h 333"/>
                <a:gd name="T14" fmla="*/ 0 w 569"/>
                <a:gd name="T15" fmla="*/ 332 h 333"/>
                <a:gd name="T16" fmla="*/ 97 w 569"/>
                <a:gd name="T17" fmla="*/ 332 h 333"/>
                <a:gd name="T18" fmla="*/ 97 w 569"/>
                <a:gd name="T19" fmla="*/ 217 h 333"/>
                <a:gd name="T20" fmla="*/ 109 w 569"/>
                <a:gd name="T21" fmla="*/ 205 h 333"/>
                <a:gd name="T22" fmla="*/ 127 w 569"/>
                <a:gd name="T23" fmla="*/ 217 h 333"/>
                <a:gd name="T24" fmla="*/ 127 w 569"/>
                <a:gd name="T25" fmla="*/ 332 h 333"/>
                <a:gd name="T26" fmla="*/ 441 w 569"/>
                <a:gd name="T27" fmla="*/ 332 h 333"/>
                <a:gd name="T28" fmla="*/ 441 w 569"/>
                <a:gd name="T29" fmla="*/ 217 h 333"/>
                <a:gd name="T30" fmla="*/ 453 w 569"/>
                <a:gd name="T31" fmla="*/ 205 h 333"/>
                <a:gd name="T32" fmla="*/ 471 w 569"/>
                <a:gd name="T33" fmla="*/ 217 h 333"/>
                <a:gd name="T34" fmla="*/ 471 w 569"/>
                <a:gd name="T35" fmla="*/ 332 h 333"/>
                <a:gd name="T36" fmla="*/ 568 w 569"/>
                <a:gd name="T37" fmla="*/ 332 h 333"/>
                <a:gd name="T38" fmla="*/ 568 w 569"/>
                <a:gd name="T39" fmla="*/ 133 h 333"/>
                <a:gd name="T40" fmla="*/ 435 w 569"/>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9" h="333">
                  <a:moveTo>
                    <a:pt x="435" y="0"/>
                  </a:moveTo>
                  <a:lnTo>
                    <a:pt x="435" y="0"/>
                  </a:lnTo>
                  <a:lnTo>
                    <a:pt x="435" y="0"/>
                  </a:lnTo>
                  <a:cubicBezTo>
                    <a:pt x="399" y="43"/>
                    <a:pt x="344" y="73"/>
                    <a:pt x="284" y="73"/>
                  </a:cubicBezTo>
                  <a:cubicBezTo>
                    <a:pt x="223" y="73"/>
                    <a:pt x="169" y="43"/>
                    <a:pt x="133" y="0"/>
                  </a:cubicBezTo>
                  <a:lnTo>
                    <a:pt x="133" y="0"/>
                  </a:lnTo>
                  <a:cubicBezTo>
                    <a:pt x="61" y="0"/>
                    <a:pt x="0" y="61"/>
                    <a:pt x="0" y="133"/>
                  </a:cubicBezTo>
                  <a:cubicBezTo>
                    <a:pt x="0" y="332"/>
                    <a:pt x="0" y="332"/>
                    <a:pt x="0" y="332"/>
                  </a:cubicBezTo>
                  <a:cubicBezTo>
                    <a:pt x="97" y="332"/>
                    <a:pt x="97" y="332"/>
                    <a:pt x="97" y="332"/>
                  </a:cubicBezTo>
                  <a:cubicBezTo>
                    <a:pt x="97" y="217"/>
                    <a:pt x="97" y="217"/>
                    <a:pt x="97" y="217"/>
                  </a:cubicBezTo>
                  <a:cubicBezTo>
                    <a:pt x="97" y="211"/>
                    <a:pt x="103" y="205"/>
                    <a:pt x="109" y="205"/>
                  </a:cubicBezTo>
                  <a:cubicBezTo>
                    <a:pt x="121" y="205"/>
                    <a:pt x="127" y="211"/>
                    <a:pt x="127" y="217"/>
                  </a:cubicBezTo>
                  <a:cubicBezTo>
                    <a:pt x="127" y="332"/>
                    <a:pt x="127" y="332"/>
                    <a:pt x="127" y="332"/>
                  </a:cubicBezTo>
                  <a:cubicBezTo>
                    <a:pt x="441" y="332"/>
                    <a:pt x="441" y="332"/>
                    <a:pt x="441" y="332"/>
                  </a:cubicBezTo>
                  <a:cubicBezTo>
                    <a:pt x="441" y="217"/>
                    <a:pt x="441" y="217"/>
                    <a:pt x="441" y="217"/>
                  </a:cubicBezTo>
                  <a:cubicBezTo>
                    <a:pt x="441" y="211"/>
                    <a:pt x="447" y="205"/>
                    <a:pt x="453" y="205"/>
                  </a:cubicBezTo>
                  <a:cubicBezTo>
                    <a:pt x="465" y="205"/>
                    <a:pt x="471" y="211"/>
                    <a:pt x="471" y="217"/>
                  </a:cubicBezTo>
                  <a:cubicBezTo>
                    <a:pt x="471" y="332"/>
                    <a:pt x="471" y="332"/>
                    <a:pt x="471" y="332"/>
                  </a:cubicBezTo>
                  <a:cubicBezTo>
                    <a:pt x="568" y="332"/>
                    <a:pt x="568" y="332"/>
                    <a:pt x="568" y="332"/>
                  </a:cubicBezTo>
                  <a:cubicBezTo>
                    <a:pt x="568" y="133"/>
                    <a:pt x="568" y="133"/>
                    <a:pt x="568" y="133"/>
                  </a:cubicBezTo>
                  <a:cubicBezTo>
                    <a:pt x="568" y="61"/>
                    <a:pt x="507"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43" name="Group 42">
            <a:extLst>
              <a:ext uri="{FF2B5EF4-FFF2-40B4-BE49-F238E27FC236}">
                <a16:creationId xmlns:a16="http://schemas.microsoft.com/office/drawing/2014/main" id="{EA89C350-98AB-4587-3156-9231E43CB379}"/>
              </a:ext>
            </a:extLst>
          </p:cNvPr>
          <p:cNvGrpSpPr/>
          <p:nvPr/>
        </p:nvGrpSpPr>
        <p:grpSpPr>
          <a:xfrm>
            <a:off x="1995753" y="2995234"/>
            <a:ext cx="464544" cy="511390"/>
            <a:chOff x="12077248" y="6115585"/>
            <a:chExt cx="844421" cy="929575"/>
          </a:xfrm>
          <a:solidFill>
            <a:srgbClr val="FFA826"/>
          </a:solidFill>
        </p:grpSpPr>
        <p:sp>
          <p:nvSpPr>
            <p:cNvPr id="44" name="Freeform 48">
              <a:extLst>
                <a:ext uri="{FF2B5EF4-FFF2-40B4-BE49-F238E27FC236}">
                  <a16:creationId xmlns:a16="http://schemas.microsoft.com/office/drawing/2014/main" id="{0FF269B4-A97E-BC23-CEAF-0B7C1F448F57}"/>
                </a:ext>
              </a:extLst>
            </p:cNvPr>
            <p:cNvSpPr>
              <a:spLocks noChangeArrowheads="1"/>
            </p:cNvSpPr>
            <p:nvPr/>
          </p:nvSpPr>
          <p:spPr bwMode="auto">
            <a:xfrm>
              <a:off x="12253992" y="6115585"/>
              <a:ext cx="477845" cy="477882"/>
            </a:xfrm>
            <a:custGeom>
              <a:avLst/>
              <a:gdLst>
                <a:gd name="T0" fmla="*/ 319 w 320"/>
                <a:gd name="T1" fmla="*/ 156 h 320"/>
                <a:gd name="T2" fmla="*/ 319 w 320"/>
                <a:gd name="T3" fmla="*/ 156 h 320"/>
                <a:gd name="T4" fmla="*/ 163 w 320"/>
                <a:gd name="T5" fmla="*/ 319 h 320"/>
                <a:gd name="T6" fmla="*/ 0 w 320"/>
                <a:gd name="T7" fmla="*/ 156 h 320"/>
                <a:gd name="T8" fmla="*/ 163 w 320"/>
                <a:gd name="T9" fmla="*/ 0 h 320"/>
                <a:gd name="T10" fmla="*/ 319 w 320"/>
                <a:gd name="T11" fmla="*/ 156 h 320"/>
              </a:gdLst>
              <a:ahLst/>
              <a:cxnLst>
                <a:cxn ang="0">
                  <a:pos x="T0" y="T1"/>
                </a:cxn>
                <a:cxn ang="0">
                  <a:pos x="T2" y="T3"/>
                </a:cxn>
                <a:cxn ang="0">
                  <a:pos x="T4" y="T5"/>
                </a:cxn>
                <a:cxn ang="0">
                  <a:pos x="T6" y="T7"/>
                </a:cxn>
                <a:cxn ang="0">
                  <a:pos x="T8" y="T9"/>
                </a:cxn>
                <a:cxn ang="0">
                  <a:pos x="T10" y="T11"/>
                </a:cxn>
              </a:cxnLst>
              <a:rect l="0" t="0" r="r" b="b"/>
              <a:pathLst>
                <a:path w="320" h="320">
                  <a:moveTo>
                    <a:pt x="319" y="156"/>
                  </a:moveTo>
                  <a:lnTo>
                    <a:pt x="319" y="156"/>
                  </a:lnTo>
                  <a:cubicBezTo>
                    <a:pt x="319" y="247"/>
                    <a:pt x="253" y="319"/>
                    <a:pt x="163" y="319"/>
                  </a:cubicBezTo>
                  <a:cubicBezTo>
                    <a:pt x="72" y="319"/>
                    <a:pt x="0" y="247"/>
                    <a:pt x="0" y="156"/>
                  </a:cubicBezTo>
                  <a:cubicBezTo>
                    <a:pt x="0" y="72"/>
                    <a:pt x="72" y="0"/>
                    <a:pt x="163" y="0"/>
                  </a:cubicBezTo>
                  <a:cubicBezTo>
                    <a:pt x="253" y="0"/>
                    <a:pt x="319" y="72"/>
                    <a:pt x="319"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45" name="Freeform 49">
              <a:extLst>
                <a:ext uri="{FF2B5EF4-FFF2-40B4-BE49-F238E27FC236}">
                  <a16:creationId xmlns:a16="http://schemas.microsoft.com/office/drawing/2014/main" id="{13A085A7-EE14-2835-E535-F186E50150FE}"/>
                </a:ext>
              </a:extLst>
            </p:cNvPr>
            <p:cNvSpPr>
              <a:spLocks noChangeArrowheads="1"/>
            </p:cNvSpPr>
            <p:nvPr/>
          </p:nvSpPr>
          <p:spPr bwMode="auto">
            <a:xfrm>
              <a:off x="12077248" y="6547641"/>
              <a:ext cx="844421" cy="497519"/>
            </a:xfrm>
            <a:custGeom>
              <a:avLst/>
              <a:gdLst>
                <a:gd name="T0" fmla="*/ 434 w 568"/>
                <a:gd name="T1" fmla="*/ 0 h 333"/>
                <a:gd name="T2" fmla="*/ 434 w 568"/>
                <a:gd name="T3" fmla="*/ 0 h 333"/>
                <a:gd name="T4" fmla="*/ 428 w 568"/>
                <a:gd name="T5" fmla="*/ 0 h 333"/>
                <a:gd name="T6" fmla="*/ 284 w 568"/>
                <a:gd name="T7" fmla="*/ 73 h 333"/>
                <a:gd name="T8" fmla="*/ 133 w 568"/>
                <a:gd name="T9" fmla="*/ 0 h 333"/>
                <a:gd name="T10" fmla="*/ 133 w 568"/>
                <a:gd name="T11" fmla="*/ 0 h 333"/>
                <a:gd name="T12" fmla="*/ 0 w 568"/>
                <a:gd name="T13" fmla="*/ 133 h 333"/>
                <a:gd name="T14" fmla="*/ 0 w 568"/>
                <a:gd name="T15" fmla="*/ 332 h 333"/>
                <a:gd name="T16" fmla="*/ 97 w 568"/>
                <a:gd name="T17" fmla="*/ 332 h 333"/>
                <a:gd name="T18" fmla="*/ 97 w 568"/>
                <a:gd name="T19" fmla="*/ 217 h 333"/>
                <a:gd name="T20" fmla="*/ 109 w 568"/>
                <a:gd name="T21" fmla="*/ 205 h 333"/>
                <a:gd name="T22" fmla="*/ 127 w 568"/>
                <a:gd name="T23" fmla="*/ 217 h 333"/>
                <a:gd name="T24" fmla="*/ 127 w 568"/>
                <a:gd name="T25" fmla="*/ 332 h 333"/>
                <a:gd name="T26" fmla="*/ 440 w 568"/>
                <a:gd name="T27" fmla="*/ 332 h 333"/>
                <a:gd name="T28" fmla="*/ 440 w 568"/>
                <a:gd name="T29" fmla="*/ 217 h 333"/>
                <a:gd name="T30" fmla="*/ 453 w 568"/>
                <a:gd name="T31" fmla="*/ 205 h 333"/>
                <a:gd name="T32" fmla="*/ 471 w 568"/>
                <a:gd name="T33" fmla="*/ 217 h 333"/>
                <a:gd name="T34" fmla="*/ 471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3"/>
                    <a:pt x="344" y="73"/>
                    <a:pt x="284" y="73"/>
                  </a:cubicBezTo>
                  <a:cubicBezTo>
                    <a:pt x="223" y="73"/>
                    <a:pt x="169" y="43"/>
                    <a:pt x="133" y="0"/>
                  </a:cubicBezTo>
                  <a:lnTo>
                    <a:pt x="133" y="0"/>
                  </a:lnTo>
                  <a:cubicBezTo>
                    <a:pt x="60" y="0"/>
                    <a:pt x="0" y="61"/>
                    <a:pt x="0" y="133"/>
                  </a:cubicBezTo>
                  <a:cubicBezTo>
                    <a:pt x="0" y="332"/>
                    <a:pt x="0" y="332"/>
                    <a:pt x="0" y="332"/>
                  </a:cubicBezTo>
                  <a:cubicBezTo>
                    <a:pt x="97" y="332"/>
                    <a:pt x="97" y="332"/>
                    <a:pt x="97" y="332"/>
                  </a:cubicBezTo>
                  <a:cubicBezTo>
                    <a:pt x="97" y="217"/>
                    <a:pt x="97" y="217"/>
                    <a:pt x="97" y="217"/>
                  </a:cubicBezTo>
                  <a:cubicBezTo>
                    <a:pt x="97" y="211"/>
                    <a:pt x="103" y="205"/>
                    <a:pt x="109" y="205"/>
                  </a:cubicBezTo>
                  <a:cubicBezTo>
                    <a:pt x="121" y="205"/>
                    <a:pt x="127" y="211"/>
                    <a:pt x="127" y="217"/>
                  </a:cubicBezTo>
                  <a:cubicBezTo>
                    <a:pt x="127" y="332"/>
                    <a:pt x="127" y="332"/>
                    <a:pt x="127" y="332"/>
                  </a:cubicBezTo>
                  <a:cubicBezTo>
                    <a:pt x="440" y="332"/>
                    <a:pt x="440" y="332"/>
                    <a:pt x="440" y="332"/>
                  </a:cubicBezTo>
                  <a:cubicBezTo>
                    <a:pt x="440" y="217"/>
                    <a:pt x="440" y="217"/>
                    <a:pt x="440" y="217"/>
                  </a:cubicBezTo>
                  <a:cubicBezTo>
                    <a:pt x="440" y="211"/>
                    <a:pt x="447" y="205"/>
                    <a:pt x="453" y="205"/>
                  </a:cubicBezTo>
                  <a:cubicBezTo>
                    <a:pt x="465" y="205"/>
                    <a:pt x="471" y="211"/>
                    <a:pt x="471" y="217"/>
                  </a:cubicBezTo>
                  <a:cubicBezTo>
                    <a:pt x="471" y="332"/>
                    <a:pt x="471" y="332"/>
                    <a:pt x="471" y="332"/>
                  </a:cubicBezTo>
                  <a:cubicBezTo>
                    <a:pt x="567" y="332"/>
                    <a:pt x="567" y="332"/>
                    <a:pt x="567" y="332"/>
                  </a:cubicBezTo>
                  <a:cubicBezTo>
                    <a:pt x="567" y="133"/>
                    <a:pt x="567" y="133"/>
                    <a:pt x="567" y="133"/>
                  </a:cubicBezTo>
                  <a:cubicBezTo>
                    <a:pt x="567" y="61"/>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46" name="Group 45">
            <a:extLst>
              <a:ext uri="{FF2B5EF4-FFF2-40B4-BE49-F238E27FC236}">
                <a16:creationId xmlns:a16="http://schemas.microsoft.com/office/drawing/2014/main" id="{06936253-C663-0B25-3164-D3C3D7EDF257}"/>
              </a:ext>
            </a:extLst>
          </p:cNvPr>
          <p:cNvGrpSpPr/>
          <p:nvPr/>
        </p:nvGrpSpPr>
        <p:grpSpPr>
          <a:xfrm>
            <a:off x="2546723" y="2995234"/>
            <a:ext cx="464542" cy="511390"/>
            <a:chOff x="13078768" y="6115585"/>
            <a:chExt cx="844417" cy="929575"/>
          </a:xfrm>
          <a:solidFill>
            <a:srgbClr val="FFA826"/>
          </a:solidFill>
        </p:grpSpPr>
        <p:sp>
          <p:nvSpPr>
            <p:cNvPr id="47" name="Freeform 50">
              <a:extLst>
                <a:ext uri="{FF2B5EF4-FFF2-40B4-BE49-F238E27FC236}">
                  <a16:creationId xmlns:a16="http://schemas.microsoft.com/office/drawing/2014/main" id="{FD1FB1D2-34F1-F1EB-BC2A-2470570E0580}"/>
                </a:ext>
              </a:extLst>
            </p:cNvPr>
            <p:cNvSpPr>
              <a:spLocks noChangeArrowheads="1"/>
            </p:cNvSpPr>
            <p:nvPr/>
          </p:nvSpPr>
          <p:spPr bwMode="auto">
            <a:xfrm>
              <a:off x="13255508" y="6115585"/>
              <a:ext cx="477849" cy="477882"/>
            </a:xfrm>
            <a:custGeom>
              <a:avLst/>
              <a:gdLst>
                <a:gd name="T0" fmla="*/ 320 w 321"/>
                <a:gd name="T1" fmla="*/ 156 h 320"/>
                <a:gd name="T2" fmla="*/ 320 w 321"/>
                <a:gd name="T3" fmla="*/ 156 h 320"/>
                <a:gd name="T4" fmla="*/ 163 w 321"/>
                <a:gd name="T5" fmla="*/ 319 h 320"/>
                <a:gd name="T6" fmla="*/ 0 w 321"/>
                <a:gd name="T7" fmla="*/ 156 h 320"/>
                <a:gd name="T8" fmla="*/ 163 w 321"/>
                <a:gd name="T9" fmla="*/ 0 h 320"/>
                <a:gd name="T10" fmla="*/ 320 w 321"/>
                <a:gd name="T11" fmla="*/ 156 h 320"/>
              </a:gdLst>
              <a:ahLst/>
              <a:cxnLst>
                <a:cxn ang="0">
                  <a:pos x="T0" y="T1"/>
                </a:cxn>
                <a:cxn ang="0">
                  <a:pos x="T2" y="T3"/>
                </a:cxn>
                <a:cxn ang="0">
                  <a:pos x="T4" y="T5"/>
                </a:cxn>
                <a:cxn ang="0">
                  <a:pos x="T6" y="T7"/>
                </a:cxn>
                <a:cxn ang="0">
                  <a:pos x="T8" y="T9"/>
                </a:cxn>
                <a:cxn ang="0">
                  <a:pos x="T10" y="T11"/>
                </a:cxn>
              </a:cxnLst>
              <a:rect l="0" t="0" r="r" b="b"/>
              <a:pathLst>
                <a:path w="321" h="320">
                  <a:moveTo>
                    <a:pt x="320" y="156"/>
                  </a:moveTo>
                  <a:lnTo>
                    <a:pt x="320" y="156"/>
                  </a:lnTo>
                  <a:cubicBezTo>
                    <a:pt x="320" y="247"/>
                    <a:pt x="248" y="319"/>
                    <a:pt x="163" y="319"/>
                  </a:cubicBezTo>
                  <a:cubicBezTo>
                    <a:pt x="73" y="319"/>
                    <a:pt x="0" y="247"/>
                    <a:pt x="0" y="156"/>
                  </a:cubicBezTo>
                  <a:cubicBezTo>
                    <a:pt x="0" y="72"/>
                    <a:pt x="73" y="0"/>
                    <a:pt x="163" y="0"/>
                  </a:cubicBezTo>
                  <a:cubicBezTo>
                    <a:pt x="248" y="0"/>
                    <a:pt x="320" y="72"/>
                    <a:pt x="320"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48" name="Freeform 51">
              <a:extLst>
                <a:ext uri="{FF2B5EF4-FFF2-40B4-BE49-F238E27FC236}">
                  <a16:creationId xmlns:a16="http://schemas.microsoft.com/office/drawing/2014/main" id="{4718F8BE-D625-8671-5F36-2B4B1B895E91}"/>
                </a:ext>
              </a:extLst>
            </p:cNvPr>
            <p:cNvSpPr>
              <a:spLocks noChangeArrowheads="1"/>
            </p:cNvSpPr>
            <p:nvPr/>
          </p:nvSpPr>
          <p:spPr bwMode="auto">
            <a:xfrm>
              <a:off x="13078768" y="6547641"/>
              <a:ext cx="844417" cy="497519"/>
            </a:xfrm>
            <a:custGeom>
              <a:avLst/>
              <a:gdLst>
                <a:gd name="T0" fmla="*/ 434 w 568"/>
                <a:gd name="T1" fmla="*/ 0 h 333"/>
                <a:gd name="T2" fmla="*/ 434 w 568"/>
                <a:gd name="T3" fmla="*/ 0 h 333"/>
                <a:gd name="T4" fmla="*/ 428 w 568"/>
                <a:gd name="T5" fmla="*/ 0 h 333"/>
                <a:gd name="T6" fmla="*/ 283 w 568"/>
                <a:gd name="T7" fmla="*/ 73 h 333"/>
                <a:gd name="T8" fmla="*/ 133 w 568"/>
                <a:gd name="T9" fmla="*/ 0 h 333"/>
                <a:gd name="T10" fmla="*/ 133 w 568"/>
                <a:gd name="T11" fmla="*/ 0 h 333"/>
                <a:gd name="T12" fmla="*/ 0 w 568"/>
                <a:gd name="T13" fmla="*/ 133 h 333"/>
                <a:gd name="T14" fmla="*/ 0 w 568"/>
                <a:gd name="T15" fmla="*/ 332 h 333"/>
                <a:gd name="T16" fmla="*/ 96 w 568"/>
                <a:gd name="T17" fmla="*/ 332 h 333"/>
                <a:gd name="T18" fmla="*/ 96 w 568"/>
                <a:gd name="T19" fmla="*/ 217 h 333"/>
                <a:gd name="T20" fmla="*/ 108 w 568"/>
                <a:gd name="T21" fmla="*/ 205 h 333"/>
                <a:gd name="T22" fmla="*/ 126 w 568"/>
                <a:gd name="T23" fmla="*/ 217 h 333"/>
                <a:gd name="T24" fmla="*/ 126 w 568"/>
                <a:gd name="T25" fmla="*/ 332 h 333"/>
                <a:gd name="T26" fmla="*/ 440 w 568"/>
                <a:gd name="T27" fmla="*/ 332 h 333"/>
                <a:gd name="T28" fmla="*/ 440 w 568"/>
                <a:gd name="T29" fmla="*/ 217 h 333"/>
                <a:gd name="T30" fmla="*/ 452 w 568"/>
                <a:gd name="T31" fmla="*/ 205 h 333"/>
                <a:gd name="T32" fmla="*/ 464 w 568"/>
                <a:gd name="T33" fmla="*/ 217 h 333"/>
                <a:gd name="T34" fmla="*/ 464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3"/>
                    <a:pt x="344" y="73"/>
                    <a:pt x="283" y="73"/>
                  </a:cubicBezTo>
                  <a:cubicBezTo>
                    <a:pt x="223" y="73"/>
                    <a:pt x="169" y="43"/>
                    <a:pt x="133" y="0"/>
                  </a:cubicBezTo>
                  <a:lnTo>
                    <a:pt x="133" y="0"/>
                  </a:lnTo>
                  <a:cubicBezTo>
                    <a:pt x="54" y="0"/>
                    <a:pt x="0" y="61"/>
                    <a:pt x="0" y="133"/>
                  </a:cubicBezTo>
                  <a:cubicBezTo>
                    <a:pt x="0" y="332"/>
                    <a:pt x="0" y="332"/>
                    <a:pt x="0" y="332"/>
                  </a:cubicBezTo>
                  <a:cubicBezTo>
                    <a:pt x="96" y="332"/>
                    <a:pt x="96" y="332"/>
                    <a:pt x="96" y="332"/>
                  </a:cubicBezTo>
                  <a:cubicBezTo>
                    <a:pt x="96" y="217"/>
                    <a:pt x="96" y="217"/>
                    <a:pt x="96" y="217"/>
                  </a:cubicBezTo>
                  <a:cubicBezTo>
                    <a:pt x="96" y="211"/>
                    <a:pt x="102" y="205"/>
                    <a:pt x="108" y="205"/>
                  </a:cubicBezTo>
                  <a:cubicBezTo>
                    <a:pt x="114" y="205"/>
                    <a:pt x="126" y="211"/>
                    <a:pt x="126" y="217"/>
                  </a:cubicBezTo>
                  <a:cubicBezTo>
                    <a:pt x="126" y="332"/>
                    <a:pt x="126" y="332"/>
                    <a:pt x="126" y="332"/>
                  </a:cubicBezTo>
                  <a:cubicBezTo>
                    <a:pt x="440" y="332"/>
                    <a:pt x="440" y="332"/>
                    <a:pt x="440" y="332"/>
                  </a:cubicBezTo>
                  <a:cubicBezTo>
                    <a:pt x="440" y="217"/>
                    <a:pt x="440" y="217"/>
                    <a:pt x="440" y="217"/>
                  </a:cubicBezTo>
                  <a:cubicBezTo>
                    <a:pt x="440" y="211"/>
                    <a:pt x="446" y="205"/>
                    <a:pt x="452" y="205"/>
                  </a:cubicBezTo>
                  <a:cubicBezTo>
                    <a:pt x="458" y="205"/>
                    <a:pt x="464" y="211"/>
                    <a:pt x="464" y="217"/>
                  </a:cubicBezTo>
                  <a:cubicBezTo>
                    <a:pt x="464" y="332"/>
                    <a:pt x="464" y="332"/>
                    <a:pt x="464" y="332"/>
                  </a:cubicBezTo>
                  <a:cubicBezTo>
                    <a:pt x="567" y="332"/>
                    <a:pt x="567" y="332"/>
                    <a:pt x="567" y="332"/>
                  </a:cubicBezTo>
                  <a:cubicBezTo>
                    <a:pt x="567" y="133"/>
                    <a:pt x="567" y="133"/>
                    <a:pt x="567" y="133"/>
                  </a:cubicBezTo>
                  <a:cubicBezTo>
                    <a:pt x="567" y="61"/>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49" name="Group 48">
            <a:extLst>
              <a:ext uri="{FF2B5EF4-FFF2-40B4-BE49-F238E27FC236}">
                <a16:creationId xmlns:a16="http://schemas.microsoft.com/office/drawing/2014/main" id="{7C5DD5FF-3C61-4669-287B-AAAFA96A01C4}"/>
              </a:ext>
            </a:extLst>
          </p:cNvPr>
          <p:cNvGrpSpPr/>
          <p:nvPr/>
        </p:nvGrpSpPr>
        <p:grpSpPr>
          <a:xfrm>
            <a:off x="3094092" y="2995234"/>
            <a:ext cx="468143" cy="511390"/>
            <a:chOff x="14073744" y="6115585"/>
            <a:chExt cx="850965" cy="929575"/>
          </a:xfrm>
          <a:solidFill>
            <a:srgbClr val="FFA826"/>
          </a:solidFill>
        </p:grpSpPr>
        <p:sp>
          <p:nvSpPr>
            <p:cNvPr id="50" name="Freeform 52">
              <a:extLst>
                <a:ext uri="{FF2B5EF4-FFF2-40B4-BE49-F238E27FC236}">
                  <a16:creationId xmlns:a16="http://schemas.microsoft.com/office/drawing/2014/main" id="{D2C14CA2-2597-A193-46B7-6574298833D8}"/>
                </a:ext>
              </a:extLst>
            </p:cNvPr>
            <p:cNvSpPr>
              <a:spLocks noChangeArrowheads="1"/>
            </p:cNvSpPr>
            <p:nvPr/>
          </p:nvSpPr>
          <p:spPr bwMode="auto">
            <a:xfrm>
              <a:off x="14257028" y="6115585"/>
              <a:ext cx="477845" cy="477882"/>
            </a:xfrm>
            <a:custGeom>
              <a:avLst/>
              <a:gdLst>
                <a:gd name="T0" fmla="*/ 320 w 321"/>
                <a:gd name="T1" fmla="*/ 156 h 320"/>
                <a:gd name="T2" fmla="*/ 320 w 321"/>
                <a:gd name="T3" fmla="*/ 156 h 320"/>
                <a:gd name="T4" fmla="*/ 157 w 321"/>
                <a:gd name="T5" fmla="*/ 319 h 320"/>
                <a:gd name="T6" fmla="*/ 0 w 321"/>
                <a:gd name="T7" fmla="*/ 156 h 320"/>
                <a:gd name="T8" fmla="*/ 157 w 321"/>
                <a:gd name="T9" fmla="*/ 0 h 320"/>
                <a:gd name="T10" fmla="*/ 320 w 321"/>
                <a:gd name="T11" fmla="*/ 156 h 320"/>
              </a:gdLst>
              <a:ahLst/>
              <a:cxnLst>
                <a:cxn ang="0">
                  <a:pos x="T0" y="T1"/>
                </a:cxn>
                <a:cxn ang="0">
                  <a:pos x="T2" y="T3"/>
                </a:cxn>
                <a:cxn ang="0">
                  <a:pos x="T4" y="T5"/>
                </a:cxn>
                <a:cxn ang="0">
                  <a:pos x="T6" y="T7"/>
                </a:cxn>
                <a:cxn ang="0">
                  <a:pos x="T8" y="T9"/>
                </a:cxn>
                <a:cxn ang="0">
                  <a:pos x="T10" y="T11"/>
                </a:cxn>
              </a:cxnLst>
              <a:rect l="0" t="0" r="r" b="b"/>
              <a:pathLst>
                <a:path w="321" h="320">
                  <a:moveTo>
                    <a:pt x="320" y="156"/>
                  </a:moveTo>
                  <a:lnTo>
                    <a:pt x="320" y="156"/>
                  </a:lnTo>
                  <a:cubicBezTo>
                    <a:pt x="320" y="247"/>
                    <a:pt x="247" y="319"/>
                    <a:pt x="157" y="319"/>
                  </a:cubicBezTo>
                  <a:cubicBezTo>
                    <a:pt x="73" y="319"/>
                    <a:pt x="0" y="247"/>
                    <a:pt x="0" y="156"/>
                  </a:cubicBezTo>
                  <a:cubicBezTo>
                    <a:pt x="0" y="72"/>
                    <a:pt x="73" y="0"/>
                    <a:pt x="157" y="0"/>
                  </a:cubicBezTo>
                  <a:cubicBezTo>
                    <a:pt x="247" y="0"/>
                    <a:pt x="320" y="72"/>
                    <a:pt x="320"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51" name="Freeform 53">
              <a:extLst>
                <a:ext uri="{FF2B5EF4-FFF2-40B4-BE49-F238E27FC236}">
                  <a16:creationId xmlns:a16="http://schemas.microsoft.com/office/drawing/2014/main" id="{16D30A64-C6DC-9893-C846-6F265F330C88}"/>
                </a:ext>
              </a:extLst>
            </p:cNvPr>
            <p:cNvSpPr>
              <a:spLocks noChangeArrowheads="1"/>
            </p:cNvSpPr>
            <p:nvPr/>
          </p:nvSpPr>
          <p:spPr bwMode="auto">
            <a:xfrm>
              <a:off x="14073744" y="6547641"/>
              <a:ext cx="850965" cy="497519"/>
            </a:xfrm>
            <a:custGeom>
              <a:avLst/>
              <a:gdLst>
                <a:gd name="T0" fmla="*/ 441 w 574"/>
                <a:gd name="T1" fmla="*/ 0 h 333"/>
                <a:gd name="T2" fmla="*/ 441 w 574"/>
                <a:gd name="T3" fmla="*/ 0 h 333"/>
                <a:gd name="T4" fmla="*/ 435 w 574"/>
                <a:gd name="T5" fmla="*/ 0 h 333"/>
                <a:gd name="T6" fmla="*/ 284 w 574"/>
                <a:gd name="T7" fmla="*/ 73 h 333"/>
                <a:gd name="T8" fmla="*/ 139 w 574"/>
                <a:gd name="T9" fmla="*/ 0 h 333"/>
                <a:gd name="T10" fmla="*/ 133 w 574"/>
                <a:gd name="T11" fmla="*/ 0 h 333"/>
                <a:gd name="T12" fmla="*/ 0 w 574"/>
                <a:gd name="T13" fmla="*/ 133 h 333"/>
                <a:gd name="T14" fmla="*/ 0 w 574"/>
                <a:gd name="T15" fmla="*/ 332 h 333"/>
                <a:gd name="T16" fmla="*/ 103 w 574"/>
                <a:gd name="T17" fmla="*/ 332 h 333"/>
                <a:gd name="T18" fmla="*/ 103 w 574"/>
                <a:gd name="T19" fmla="*/ 217 h 333"/>
                <a:gd name="T20" fmla="*/ 115 w 574"/>
                <a:gd name="T21" fmla="*/ 205 h 333"/>
                <a:gd name="T22" fmla="*/ 127 w 574"/>
                <a:gd name="T23" fmla="*/ 217 h 333"/>
                <a:gd name="T24" fmla="*/ 127 w 574"/>
                <a:gd name="T25" fmla="*/ 332 h 333"/>
                <a:gd name="T26" fmla="*/ 447 w 574"/>
                <a:gd name="T27" fmla="*/ 332 h 333"/>
                <a:gd name="T28" fmla="*/ 447 w 574"/>
                <a:gd name="T29" fmla="*/ 217 h 333"/>
                <a:gd name="T30" fmla="*/ 459 w 574"/>
                <a:gd name="T31" fmla="*/ 205 h 333"/>
                <a:gd name="T32" fmla="*/ 471 w 574"/>
                <a:gd name="T33" fmla="*/ 217 h 333"/>
                <a:gd name="T34" fmla="*/ 471 w 574"/>
                <a:gd name="T35" fmla="*/ 332 h 333"/>
                <a:gd name="T36" fmla="*/ 573 w 574"/>
                <a:gd name="T37" fmla="*/ 332 h 333"/>
                <a:gd name="T38" fmla="*/ 573 w 574"/>
                <a:gd name="T39" fmla="*/ 133 h 333"/>
                <a:gd name="T40" fmla="*/ 441 w 574"/>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4" h="333">
                  <a:moveTo>
                    <a:pt x="441" y="0"/>
                  </a:moveTo>
                  <a:lnTo>
                    <a:pt x="441" y="0"/>
                  </a:lnTo>
                  <a:cubicBezTo>
                    <a:pt x="435" y="0"/>
                    <a:pt x="435" y="0"/>
                    <a:pt x="435" y="0"/>
                  </a:cubicBezTo>
                  <a:cubicBezTo>
                    <a:pt x="399" y="43"/>
                    <a:pt x="344" y="73"/>
                    <a:pt x="284" y="73"/>
                  </a:cubicBezTo>
                  <a:cubicBezTo>
                    <a:pt x="230" y="73"/>
                    <a:pt x="175" y="43"/>
                    <a:pt x="139" y="0"/>
                  </a:cubicBezTo>
                  <a:cubicBezTo>
                    <a:pt x="133" y="0"/>
                    <a:pt x="133" y="0"/>
                    <a:pt x="133" y="0"/>
                  </a:cubicBezTo>
                  <a:cubicBezTo>
                    <a:pt x="61" y="0"/>
                    <a:pt x="0" y="61"/>
                    <a:pt x="0" y="133"/>
                  </a:cubicBezTo>
                  <a:cubicBezTo>
                    <a:pt x="0" y="332"/>
                    <a:pt x="0" y="332"/>
                    <a:pt x="0" y="332"/>
                  </a:cubicBezTo>
                  <a:cubicBezTo>
                    <a:pt x="103" y="332"/>
                    <a:pt x="103" y="332"/>
                    <a:pt x="103" y="332"/>
                  </a:cubicBezTo>
                  <a:cubicBezTo>
                    <a:pt x="103" y="217"/>
                    <a:pt x="103" y="217"/>
                    <a:pt x="103" y="217"/>
                  </a:cubicBezTo>
                  <a:cubicBezTo>
                    <a:pt x="103" y="211"/>
                    <a:pt x="109" y="205"/>
                    <a:pt x="115" y="205"/>
                  </a:cubicBezTo>
                  <a:cubicBezTo>
                    <a:pt x="121" y="205"/>
                    <a:pt x="127" y="211"/>
                    <a:pt x="127" y="217"/>
                  </a:cubicBezTo>
                  <a:cubicBezTo>
                    <a:pt x="127" y="332"/>
                    <a:pt x="127" y="332"/>
                    <a:pt x="127" y="332"/>
                  </a:cubicBezTo>
                  <a:cubicBezTo>
                    <a:pt x="447" y="332"/>
                    <a:pt x="447" y="332"/>
                    <a:pt x="447" y="332"/>
                  </a:cubicBezTo>
                  <a:cubicBezTo>
                    <a:pt x="447" y="217"/>
                    <a:pt x="447" y="217"/>
                    <a:pt x="447" y="217"/>
                  </a:cubicBezTo>
                  <a:cubicBezTo>
                    <a:pt x="447" y="211"/>
                    <a:pt x="453" y="205"/>
                    <a:pt x="459" y="205"/>
                  </a:cubicBezTo>
                  <a:cubicBezTo>
                    <a:pt x="465" y="205"/>
                    <a:pt x="471" y="211"/>
                    <a:pt x="471" y="217"/>
                  </a:cubicBezTo>
                  <a:cubicBezTo>
                    <a:pt x="471" y="332"/>
                    <a:pt x="471" y="332"/>
                    <a:pt x="471" y="332"/>
                  </a:cubicBezTo>
                  <a:cubicBezTo>
                    <a:pt x="573" y="332"/>
                    <a:pt x="573" y="332"/>
                    <a:pt x="573" y="332"/>
                  </a:cubicBezTo>
                  <a:cubicBezTo>
                    <a:pt x="573" y="133"/>
                    <a:pt x="573" y="133"/>
                    <a:pt x="573" y="133"/>
                  </a:cubicBezTo>
                  <a:cubicBezTo>
                    <a:pt x="573" y="61"/>
                    <a:pt x="513" y="0"/>
                    <a:pt x="44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52" name="Group 51">
            <a:extLst>
              <a:ext uri="{FF2B5EF4-FFF2-40B4-BE49-F238E27FC236}">
                <a16:creationId xmlns:a16="http://schemas.microsoft.com/office/drawing/2014/main" id="{352B0ABC-FC2F-EFFF-E606-84E20AD01CD1}"/>
              </a:ext>
            </a:extLst>
          </p:cNvPr>
          <p:cNvGrpSpPr/>
          <p:nvPr/>
        </p:nvGrpSpPr>
        <p:grpSpPr>
          <a:xfrm>
            <a:off x="3645056" y="2995234"/>
            <a:ext cx="464544" cy="511390"/>
            <a:chOff x="15075256" y="6115585"/>
            <a:chExt cx="844421" cy="929575"/>
          </a:xfrm>
          <a:solidFill>
            <a:srgbClr val="FFA826"/>
          </a:solidFill>
        </p:grpSpPr>
        <p:sp>
          <p:nvSpPr>
            <p:cNvPr id="53" name="Freeform 54">
              <a:extLst>
                <a:ext uri="{FF2B5EF4-FFF2-40B4-BE49-F238E27FC236}">
                  <a16:creationId xmlns:a16="http://schemas.microsoft.com/office/drawing/2014/main" id="{4DC055BF-9668-C51B-AFE1-4E125454A599}"/>
                </a:ext>
              </a:extLst>
            </p:cNvPr>
            <p:cNvSpPr>
              <a:spLocks noChangeArrowheads="1"/>
            </p:cNvSpPr>
            <p:nvPr/>
          </p:nvSpPr>
          <p:spPr bwMode="auto">
            <a:xfrm>
              <a:off x="15265093" y="6115585"/>
              <a:ext cx="477845" cy="477882"/>
            </a:xfrm>
            <a:custGeom>
              <a:avLst/>
              <a:gdLst>
                <a:gd name="T0" fmla="*/ 320 w 321"/>
                <a:gd name="T1" fmla="*/ 156 h 320"/>
                <a:gd name="T2" fmla="*/ 320 w 321"/>
                <a:gd name="T3" fmla="*/ 156 h 320"/>
                <a:gd name="T4" fmla="*/ 157 w 321"/>
                <a:gd name="T5" fmla="*/ 319 h 320"/>
                <a:gd name="T6" fmla="*/ 0 w 321"/>
                <a:gd name="T7" fmla="*/ 156 h 320"/>
                <a:gd name="T8" fmla="*/ 157 w 321"/>
                <a:gd name="T9" fmla="*/ 0 h 320"/>
                <a:gd name="T10" fmla="*/ 320 w 321"/>
                <a:gd name="T11" fmla="*/ 156 h 320"/>
              </a:gdLst>
              <a:ahLst/>
              <a:cxnLst>
                <a:cxn ang="0">
                  <a:pos x="T0" y="T1"/>
                </a:cxn>
                <a:cxn ang="0">
                  <a:pos x="T2" y="T3"/>
                </a:cxn>
                <a:cxn ang="0">
                  <a:pos x="T4" y="T5"/>
                </a:cxn>
                <a:cxn ang="0">
                  <a:pos x="T6" y="T7"/>
                </a:cxn>
                <a:cxn ang="0">
                  <a:pos x="T8" y="T9"/>
                </a:cxn>
                <a:cxn ang="0">
                  <a:pos x="T10" y="T11"/>
                </a:cxn>
              </a:cxnLst>
              <a:rect l="0" t="0" r="r" b="b"/>
              <a:pathLst>
                <a:path w="321" h="320">
                  <a:moveTo>
                    <a:pt x="320" y="156"/>
                  </a:moveTo>
                  <a:lnTo>
                    <a:pt x="320" y="156"/>
                  </a:lnTo>
                  <a:cubicBezTo>
                    <a:pt x="320" y="247"/>
                    <a:pt x="247" y="319"/>
                    <a:pt x="157" y="319"/>
                  </a:cubicBezTo>
                  <a:cubicBezTo>
                    <a:pt x="72" y="319"/>
                    <a:pt x="0" y="247"/>
                    <a:pt x="0" y="156"/>
                  </a:cubicBezTo>
                  <a:cubicBezTo>
                    <a:pt x="0" y="72"/>
                    <a:pt x="72" y="0"/>
                    <a:pt x="157" y="0"/>
                  </a:cubicBezTo>
                  <a:cubicBezTo>
                    <a:pt x="247" y="0"/>
                    <a:pt x="320" y="72"/>
                    <a:pt x="320" y="15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54" name="Freeform 55">
              <a:extLst>
                <a:ext uri="{FF2B5EF4-FFF2-40B4-BE49-F238E27FC236}">
                  <a16:creationId xmlns:a16="http://schemas.microsoft.com/office/drawing/2014/main" id="{81155058-FF4C-9948-73A2-3F9E10EEB8DD}"/>
                </a:ext>
              </a:extLst>
            </p:cNvPr>
            <p:cNvSpPr>
              <a:spLocks noChangeArrowheads="1"/>
            </p:cNvSpPr>
            <p:nvPr/>
          </p:nvSpPr>
          <p:spPr bwMode="auto">
            <a:xfrm>
              <a:off x="15075256" y="6547641"/>
              <a:ext cx="844421" cy="497519"/>
            </a:xfrm>
            <a:custGeom>
              <a:avLst/>
              <a:gdLst>
                <a:gd name="T0" fmla="*/ 435 w 568"/>
                <a:gd name="T1" fmla="*/ 0 h 333"/>
                <a:gd name="T2" fmla="*/ 435 w 568"/>
                <a:gd name="T3" fmla="*/ 0 h 333"/>
                <a:gd name="T4" fmla="*/ 435 w 568"/>
                <a:gd name="T5" fmla="*/ 0 h 333"/>
                <a:gd name="T6" fmla="*/ 284 w 568"/>
                <a:gd name="T7" fmla="*/ 73 h 333"/>
                <a:gd name="T8" fmla="*/ 139 w 568"/>
                <a:gd name="T9" fmla="*/ 0 h 333"/>
                <a:gd name="T10" fmla="*/ 133 w 568"/>
                <a:gd name="T11" fmla="*/ 0 h 333"/>
                <a:gd name="T12" fmla="*/ 0 w 568"/>
                <a:gd name="T13" fmla="*/ 133 h 333"/>
                <a:gd name="T14" fmla="*/ 0 w 568"/>
                <a:gd name="T15" fmla="*/ 332 h 333"/>
                <a:gd name="T16" fmla="*/ 97 w 568"/>
                <a:gd name="T17" fmla="*/ 332 h 333"/>
                <a:gd name="T18" fmla="*/ 97 w 568"/>
                <a:gd name="T19" fmla="*/ 217 h 333"/>
                <a:gd name="T20" fmla="*/ 115 w 568"/>
                <a:gd name="T21" fmla="*/ 205 h 333"/>
                <a:gd name="T22" fmla="*/ 127 w 568"/>
                <a:gd name="T23" fmla="*/ 217 h 333"/>
                <a:gd name="T24" fmla="*/ 127 w 568"/>
                <a:gd name="T25" fmla="*/ 332 h 333"/>
                <a:gd name="T26" fmla="*/ 441 w 568"/>
                <a:gd name="T27" fmla="*/ 332 h 333"/>
                <a:gd name="T28" fmla="*/ 441 w 568"/>
                <a:gd name="T29" fmla="*/ 217 h 333"/>
                <a:gd name="T30" fmla="*/ 459 w 568"/>
                <a:gd name="T31" fmla="*/ 205 h 333"/>
                <a:gd name="T32" fmla="*/ 471 w 568"/>
                <a:gd name="T33" fmla="*/ 217 h 333"/>
                <a:gd name="T34" fmla="*/ 471 w 568"/>
                <a:gd name="T35" fmla="*/ 332 h 333"/>
                <a:gd name="T36" fmla="*/ 567 w 568"/>
                <a:gd name="T37" fmla="*/ 332 h 333"/>
                <a:gd name="T38" fmla="*/ 567 w 568"/>
                <a:gd name="T39" fmla="*/ 133 h 333"/>
                <a:gd name="T40" fmla="*/ 435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5" y="0"/>
                  </a:moveTo>
                  <a:lnTo>
                    <a:pt x="435" y="0"/>
                  </a:lnTo>
                  <a:lnTo>
                    <a:pt x="435" y="0"/>
                  </a:lnTo>
                  <a:cubicBezTo>
                    <a:pt x="398" y="43"/>
                    <a:pt x="344" y="73"/>
                    <a:pt x="284" y="73"/>
                  </a:cubicBezTo>
                  <a:cubicBezTo>
                    <a:pt x="223" y="73"/>
                    <a:pt x="175" y="43"/>
                    <a:pt x="139" y="0"/>
                  </a:cubicBezTo>
                  <a:cubicBezTo>
                    <a:pt x="133" y="0"/>
                    <a:pt x="133" y="0"/>
                    <a:pt x="133" y="0"/>
                  </a:cubicBezTo>
                  <a:cubicBezTo>
                    <a:pt x="60" y="0"/>
                    <a:pt x="0" y="61"/>
                    <a:pt x="0" y="133"/>
                  </a:cubicBezTo>
                  <a:cubicBezTo>
                    <a:pt x="0" y="332"/>
                    <a:pt x="0" y="332"/>
                    <a:pt x="0" y="332"/>
                  </a:cubicBezTo>
                  <a:cubicBezTo>
                    <a:pt x="97" y="332"/>
                    <a:pt x="97" y="332"/>
                    <a:pt x="97" y="332"/>
                  </a:cubicBezTo>
                  <a:cubicBezTo>
                    <a:pt x="97" y="217"/>
                    <a:pt x="97" y="217"/>
                    <a:pt x="97" y="217"/>
                  </a:cubicBezTo>
                  <a:cubicBezTo>
                    <a:pt x="97" y="211"/>
                    <a:pt x="109" y="205"/>
                    <a:pt x="115" y="205"/>
                  </a:cubicBezTo>
                  <a:cubicBezTo>
                    <a:pt x="121" y="205"/>
                    <a:pt x="127" y="211"/>
                    <a:pt x="127" y="217"/>
                  </a:cubicBezTo>
                  <a:cubicBezTo>
                    <a:pt x="127" y="332"/>
                    <a:pt x="127" y="332"/>
                    <a:pt x="127" y="332"/>
                  </a:cubicBezTo>
                  <a:cubicBezTo>
                    <a:pt x="441" y="332"/>
                    <a:pt x="441" y="332"/>
                    <a:pt x="441" y="332"/>
                  </a:cubicBezTo>
                  <a:cubicBezTo>
                    <a:pt x="441" y="217"/>
                    <a:pt x="441" y="217"/>
                    <a:pt x="441" y="217"/>
                  </a:cubicBezTo>
                  <a:cubicBezTo>
                    <a:pt x="441" y="211"/>
                    <a:pt x="453" y="205"/>
                    <a:pt x="459" y="205"/>
                  </a:cubicBezTo>
                  <a:cubicBezTo>
                    <a:pt x="465" y="205"/>
                    <a:pt x="471" y="211"/>
                    <a:pt x="471" y="217"/>
                  </a:cubicBezTo>
                  <a:cubicBezTo>
                    <a:pt x="471" y="332"/>
                    <a:pt x="471" y="332"/>
                    <a:pt x="471" y="332"/>
                  </a:cubicBezTo>
                  <a:cubicBezTo>
                    <a:pt x="567" y="332"/>
                    <a:pt x="567" y="332"/>
                    <a:pt x="567" y="332"/>
                  </a:cubicBezTo>
                  <a:cubicBezTo>
                    <a:pt x="567" y="133"/>
                    <a:pt x="567" y="133"/>
                    <a:pt x="567" y="133"/>
                  </a:cubicBezTo>
                  <a:cubicBezTo>
                    <a:pt x="567" y="61"/>
                    <a:pt x="513"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55" name="Group 54">
            <a:extLst>
              <a:ext uri="{FF2B5EF4-FFF2-40B4-BE49-F238E27FC236}">
                <a16:creationId xmlns:a16="http://schemas.microsoft.com/office/drawing/2014/main" id="{4EF432BE-037B-0039-48E8-EA9952D80D41}"/>
              </a:ext>
            </a:extLst>
          </p:cNvPr>
          <p:cNvGrpSpPr/>
          <p:nvPr/>
        </p:nvGrpSpPr>
        <p:grpSpPr>
          <a:xfrm>
            <a:off x="890218" y="3618268"/>
            <a:ext cx="464542" cy="507785"/>
            <a:chOff x="10067668" y="7248101"/>
            <a:chExt cx="844417" cy="923022"/>
          </a:xfrm>
          <a:solidFill>
            <a:srgbClr val="FFA826"/>
          </a:solidFill>
        </p:grpSpPr>
        <p:sp>
          <p:nvSpPr>
            <p:cNvPr id="56" name="Freeform 56">
              <a:extLst>
                <a:ext uri="{FF2B5EF4-FFF2-40B4-BE49-F238E27FC236}">
                  <a16:creationId xmlns:a16="http://schemas.microsoft.com/office/drawing/2014/main" id="{0C888973-FD98-96B3-E7EA-1FB124CDCA4C}"/>
                </a:ext>
              </a:extLst>
            </p:cNvPr>
            <p:cNvSpPr>
              <a:spLocks noChangeArrowheads="1"/>
            </p:cNvSpPr>
            <p:nvPr/>
          </p:nvSpPr>
          <p:spPr bwMode="auto">
            <a:xfrm>
              <a:off x="10250952" y="7248101"/>
              <a:ext cx="484393" cy="477878"/>
            </a:xfrm>
            <a:custGeom>
              <a:avLst/>
              <a:gdLst>
                <a:gd name="T0" fmla="*/ 326 w 327"/>
                <a:gd name="T1" fmla="*/ 157 h 321"/>
                <a:gd name="T2" fmla="*/ 326 w 327"/>
                <a:gd name="T3" fmla="*/ 157 h 321"/>
                <a:gd name="T4" fmla="*/ 163 w 327"/>
                <a:gd name="T5" fmla="*/ 320 h 321"/>
                <a:gd name="T6" fmla="*/ 0 w 327"/>
                <a:gd name="T7" fmla="*/ 157 h 321"/>
                <a:gd name="T8" fmla="*/ 163 w 327"/>
                <a:gd name="T9" fmla="*/ 0 h 321"/>
                <a:gd name="T10" fmla="*/ 326 w 327"/>
                <a:gd name="T11" fmla="*/ 157 h 321"/>
              </a:gdLst>
              <a:ahLst/>
              <a:cxnLst>
                <a:cxn ang="0">
                  <a:pos x="T0" y="T1"/>
                </a:cxn>
                <a:cxn ang="0">
                  <a:pos x="T2" y="T3"/>
                </a:cxn>
                <a:cxn ang="0">
                  <a:pos x="T4" y="T5"/>
                </a:cxn>
                <a:cxn ang="0">
                  <a:pos x="T6" y="T7"/>
                </a:cxn>
                <a:cxn ang="0">
                  <a:pos x="T8" y="T9"/>
                </a:cxn>
                <a:cxn ang="0">
                  <a:pos x="T10" y="T11"/>
                </a:cxn>
              </a:cxnLst>
              <a:rect l="0" t="0" r="r" b="b"/>
              <a:pathLst>
                <a:path w="327" h="321">
                  <a:moveTo>
                    <a:pt x="326" y="157"/>
                  </a:moveTo>
                  <a:lnTo>
                    <a:pt x="326" y="157"/>
                  </a:lnTo>
                  <a:cubicBezTo>
                    <a:pt x="326" y="247"/>
                    <a:pt x="254" y="320"/>
                    <a:pt x="163" y="320"/>
                  </a:cubicBezTo>
                  <a:cubicBezTo>
                    <a:pt x="73" y="320"/>
                    <a:pt x="0" y="247"/>
                    <a:pt x="0" y="157"/>
                  </a:cubicBezTo>
                  <a:cubicBezTo>
                    <a:pt x="0" y="72"/>
                    <a:pt x="73" y="0"/>
                    <a:pt x="163" y="0"/>
                  </a:cubicBezTo>
                  <a:cubicBezTo>
                    <a:pt x="254" y="0"/>
                    <a:pt x="326" y="72"/>
                    <a:pt x="326"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57" name="Freeform 57">
              <a:extLst>
                <a:ext uri="{FF2B5EF4-FFF2-40B4-BE49-F238E27FC236}">
                  <a16:creationId xmlns:a16="http://schemas.microsoft.com/office/drawing/2014/main" id="{838AB636-DCFD-FEAD-DB54-E1F0D6AC5A07}"/>
                </a:ext>
              </a:extLst>
            </p:cNvPr>
            <p:cNvSpPr>
              <a:spLocks noChangeArrowheads="1"/>
            </p:cNvSpPr>
            <p:nvPr/>
          </p:nvSpPr>
          <p:spPr bwMode="auto">
            <a:xfrm>
              <a:off x="10067668" y="7673604"/>
              <a:ext cx="844417" cy="497519"/>
            </a:xfrm>
            <a:custGeom>
              <a:avLst/>
              <a:gdLst>
                <a:gd name="T0" fmla="*/ 434 w 568"/>
                <a:gd name="T1" fmla="*/ 0 h 333"/>
                <a:gd name="T2" fmla="*/ 434 w 568"/>
                <a:gd name="T3" fmla="*/ 0 h 333"/>
                <a:gd name="T4" fmla="*/ 434 w 568"/>
                <a:gd name="T5" fmla="*/ 0 h 333"/>
                <a:gd name="T6" fmla="*/ 283 w 568"/>
                <a:gd name="T7" fmla="*/ 73 h 333"/>
                <a:gd name="T8" fmla="*/ 132 w 568"/>
                <a:gd name="T9" fmla="*/ 0 h 333"/>
                <a:gd name="T10" fmla="*/ 132 w 568"/>
                <a:gd name="T11" fmla="*/ 0 h 333"/>
                <a:gd name="T12" fmla="*/ 0 w 568"/>
                <a:gd name="T13" fmla="*/ 133 h 333"/>
                <a:gd name="T14" fmla="*/ 0 w 568"/>
                <a:gd name="T15" fmla="*/ 332 h 333"/>
                <a:gd name="T16" fmla="*/ 96 w 568"/>
                <a:gd name="T17" fmla="*/ 332 h 333"/>
                <a:gd name="T18" fmla="*/ 96 w 568"/>
                <a:gd name="T19" fmla="*/ 224 h 333"/>
                <a:gd name="T20" fmla="*/ 114 w 568"/>
                <a:gd name="T21" fmla="*/ 206 h 333"/>
                <a:gd name="T22" fmla="*/ 126 w 568"/>
                <a:gd name="T23" fmla="*/ 224 h 333"/>
                <a:gd name="T24" fmla="*/ 126 w 568"/>
                <a:gd name="T25" fmla="*/ 332 h 333"/>
                <a:gd name="T26" fmla="*/ 440 w 568"/>
                <a:gd name="T27" fmla="*/ 332 h 333"/>
                <a:gd name="T28" fmla="*/ 440 w 568"/>
                <a:gd name="T29" fmla="*/ 224 h 333"/>
                <a:gd name="T30" fmla="*/ 458 w 568"/>
                <a:gd name="T31" fmla="*/ 206 h 333"/>
                <a:gd name="T32" fmla="*/ 470 w 568"/>
                <a:gd name="T33" fmla="*/ 224 h 333"/>
                <a:gd name="T34" fmla="*/ 470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lnTo>
                    <a:pt x="434" y="0"/>
                  </a:lnTo>
                  <a:cubicBezTo>
                    <a:pt x="398" y="43"/>
                    <a:pt x="343" y="73"/>
                    <a:pt x="283" y="73"/>
                  </a:cubicBezTo>
                  <a:cubicBezTo>
                    <a:pt x="223" y="73"/>
                    <a:pt x="169" y="43"/>
                    <a:pt x="132" y="0"/>
                  </a:cubicBezTo>
                  <a:lnTo>
                    <a:pt x="132" y="0"/>
                  </a:lnTo>
                  <a:cubicBezTo>
                    <a:pt x="60" y="0"/>
                    <a:pt x="0" y="61"/>
                    <a:pt x="0" y="133"/>
                  </a:cubicBezTo>
                  <a:cubicBezTo>
                    <a:pt x="0" y="332"/>
                    <a:pt x="0" y="332"/>
                    <a:pt x="0" y="332"/>
                  </a:cubicBezTo>
                  <a:cubicBezTo>
                    <a:pt x="96" y="332"/>
                    <a:pt x="96" y="332"/>
                    <a:pt x="96" y="332"/>
                  </a:cubicBezTo>
                  <a:cubicBezTo>
                    <a:pt x="96" y="224"/>
                    <a:pt x="96" y="224"/>
                    <a:pt x="96" y="224"/>
                  </a:cubicBezTo>
                  <a:cubicBezTo>
                    <a:pt x="96" y="212"/>
                    <a:pt x="102" y="206"/>
                    <a:pt x="114" y="206"/>
                  </a:cubicBezTo>
                  <a:cubicBezTo>
                    <a:pt x="120" y="206"/>
                    <a:pt x="126" y="212"/>
                    <a:pt x="126" y="224"/>
                  </a:cubicBezTo>
                  <a:cubicBezTo>
                    <a:pt x="126" y="332"/>
                    <a:pt x="126" y="332"/>
                    <a:pt x="126" y="332"/>
                  </a:cubicBezTo>
                  <a:cubicBezTo>
                    <a:pt x="440" y="332"/>
                    <a:pt x="440" y="332"/>
                    <a:pt x="440" y="332"/>
                  </a:cubicBezTo>
                  <a:cubicBezTo>
                    <a:pt x="440" y="224"/>
                    <a:pt x="440" y="224"/>
                    <a:pt x="440" y="224"/>
                  </a:cubicBezTo>
                  <a:cubicBezTo>
                    <a:pt x="440" y="212"/>
                    <a:pt x="446" y="206"/>
                    <a:pt x="458" y="206"/>
                  </a:cubicBezTo>
                  <a:cubicBezTo>
                    <a:pt x="464" y="206"/>
                    <a:pt x="470" y="212"/>
                    <a:pt x="470" y="224"/>
                  </a:cubicBezTo>
                  <a:cubicBezTo>
                    <a:pt x="470" y="332"/>
                    <a:pt x="470" y="332"/>
                    <a:pt x="470" y="332"/>
                  </a:cubicBezTo>
                  <a:cubicBezTo>
                    <a:pt x="567" y="332"/>
                    <a:pt x="567" y="332"/>
                    <a:pt x="567" y="332"/>
                  </a:cubicBezTo>
                  <a:cubicBezTo>
                    <a:pt x="567" y="133"/>
                    <a:pt x="567" y="133"/>
                    <a:pt x="567" y="133"/>
                  </a:cubicBezTo>
                  <a:cubicBezTo>
                    <a:pt x="567" y="61"/>
                    <a:pt x="506"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58" name="Group 57">
            <a:extLst>
              <a:ext uri="{FF2B5EF4-FFF2-40B4-BE49-F238E27FC236}">
                <a16:creationId xmlns:a16="http://schemas.microsoft.com/office/drawing/2014/main" id="{620D59C8-D593-A1B6-9FBE-2DE55066689A}"/>
              </a:ext>
            </a:extLst>
          </p:cNvPr>
          <p:cNvGrpSpPr/>
          <p:nvPr/>
        </p:nvGrpSpPr>
        <p:grpSpPr>
          <a:xfrm>
            <a:off x="1441184" y="3618268"/>
            <a:ext cx="464544" cy="507785"/>
            <a:chOff x="11069184" y="7248101"/>
            <a:chExt cx="844421" cy="923022"/>
          </a:xfrm>
          <a:solidFill>
            <a:srgbClr val="FFA826"/>
          </a:solidFill>
        </p:grpSpPr>
        <p:sp>
          <p:nvSpPr>
            <p:cNvPr id="59" name="Freeform 58">
              <a:extLst>
                <a:ext uri="{FF2B5EF4-FFF2-40B4-BE49-F238E27FC236}">
                  <a16:creationId xmlns:a16="http://schemas.microsoft.com/office/drawing/2014/main" id="{912016C7-D42B-07A9-41DE-D276E28DFD8E}"/>
                </a:ext>
              </a:extLst>
            </p:cNvPr>
            <p:cNvSpPr>
              <a:spLocks noChangeArrowheads="1"/>
            </p:cNvSpPr>
            <p:nvPr/>
          </p:nvSpPr>
          <p:spPr bwMode="auto">
            <a:xfrm>
              <a:off x="11252472" y="7248101"/>
              <a:ext cx="484393" cy="477878"/>
            </a:xfrm>
            <a:custGeom>
              <a:avLst/>
              <a:gdLst>
                <a:gd name="T0" fmla="*/ 326 w 327"/>
                <a:gd name="T1" fmla="*/ 157 h 321"/>
                <a:gd name="T2" fmla="*/ 326 w 327"/>
                <a:gd name="T3" fmla="*/ 157 h 321"/>
                <a:gd name="T4" fmla="*/ 163 w 327"/>
                <a:gd name="T5" fmla="*/ 320 h 321"/>
                <a:gd name="T6" fmla="*/ 0 w 327"/>
                <a:gd name="T7" fmla="*/ 157 h 321"/>
                <a:gd name="T8" fmla="*/ 163 w 327"/>
                <a:gd name="T9" fmla="*/ 0 h 321"/>
                <a:gd name="T10" fmla="*/ 326 w 327"/>
                <a:gd name="T11" fmla="*/ 157 h 321"/>
              </a:gdLst>
              <a:ahLst/>
              <a:cxnLst>
                <a:cxn ang="0">
                  <a:pos x="T0" y="T1"/>
                </a:cxn>
                <a:cxn ang="0">
                  <a:pos x="T2" y="T3"/>
                </a:cxn>
                <a:cxn ang="0">
                  <a:pos x="T4" y="T5"/>
                </a:cxn>
                <a:cxn ang="0">
                  <a:pos x="T6" y="T7"/>
                </a:cxn>
                <a:cxn ang="0">
                  <a:pos x="T8" y="T9"/>
                </a:cxn>
                <a:cxn ang="0">
                  <a:pos x="T10" y="T11"/>
                </a:cxn>
              </a:cxnLst>
              <a:rect l="0" t="0" r="r" b="b"/>
              <a:pathLst>
                <a:path w="327" h="321">
                  <a:moveTo>
                    <a:pt x="326" y="157"/>
                  </a:moveTo>
                  <a:lnTo>
                    <a:pt x="326" y="157"/>
                  </a:lnTo>
                  <a:cubicBezTo>
                    <a:pt x="326" y="247"/>
                    <a:pt x="253" y="320"/>
                    <a:pt x="163" y="320"/>
                  </a:cubicBezTo>
                  <a:cubicBezTo>
                    <a:pt x="72" y="320"/>
                    <a:pt x="0" y="247"/>
                    <a:pt x="0" y="157"/>
                  </a:cubicBezTo>
                  <a:cubicBezTo>
                    <a:pt x="0" y="72"/>
                    <a:pt x="72" y="0"/>
                    <a:pt x="163" y="0"/>
                  </a:cubicBezTo>
                  <a:cubicBezTo>
                    <a:pt x="253" y="0"/>
                    <a:pt x="326" y="72"/>
                    <a:pt x="326"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60" name="Freeform 59">
              <a:extLst>
                <a:ext uri="{FF2B5EF4-FFF2-40B4-BE49-F238E27FC236}">
                  <a16:creationId xmlns:a16="http://schemas.microsoft.com/office/drawing/2014/main" id="{6E17BBE6-1BEB-02A7-D9A6-B2A8EDE5DC5F}"/>
                </a:ext>
              </a:extLst>
            </p:cNvPr>
            <p:cNvSpPr>
              <a:spLocks noChangeArrowheads="1"/>
            </p:cNvSpPr>
            <p:nvPr/>
          </p:nvSpPr>
          <p:spPr bwMode="auto">
            <a:xfrm>
              <a:off x="11069184" y="7673604"/>
              <a:ext cx="844421" cy="497519"/>
            </a:xfrm>
            <a:custGeom>
              <a:avLst/>
              <a:gdLst>
                <a:gd name="T0" fmla="*/ 435 w 569"/>
                <a:gd name="T1" fmla="*/ 0 h 333"/>
                <a:gd name="T2" fmla="*/ 435 w 569"/>
                <a:gd name="T3" fmla="*/ 0 h 333"/>
                <a:gd name="T4" fmla="*/ 435 w 569"/>
                <a:gd name="T5" fmla="*/ 0 h 333"/>
                <a:gd name="T6" fmla="*/ 284 w 569"/>
                <a:gd name="T7" fmla="*/ 73 h 333"/>
                <a:gd name="T8" fmla="*/ 133 w 569"/>
                <a:gd name="T9" fmla="*/ 0 h 333"/>
                <a:gd name="T10" fmla="*/ 133 w 569"/>
                <a:gd name="T11" fmla="*/ 0 h 333"/>
                <a:gd name="T12" fmla="*/ 0 w 569"/>
                <a:gd name="T13" fmla="*/ 133 h 333"/>
                <a:gd name="T14" fmla="*/ 0 w 569"/>
                <a:gd name="T15" fmla="*/ 332 h 333"/>
                <a:gd name="T16" fmla="*/ 97 w 569"/>
                <a:gd name="T17" fmla="*/ 332 h 333"/>
                <a:gd name="T18" fmla="*/ 97 w 569"/>
                <a:gd name="T19" fmla="*/ 224 h 333"/>
                <a:gd name="T20" fmla="*/ 109 w 569"/>
                <a:gd name="T21" fmla="*/ 206 h 333"/>
                <a:gd name="T22" fmla="*/ 127 w 569"/>
                <a:gd name="T23" fmla="*/ 224 h 333"/>
                <a:gd name="T24" fmla="*/ 127 w 569"/>
                <a:gd name="T25" fmla="*/ 332 h 333"/>
                <a:gd name="T26" fmla="*/ 441 w 569"/>
                <a:gd name="T27" fmla="*/ 332 h 333"/>
                <a:gd name="T28" fmla="*/ 441 w 569"/>
                <a:gd name="T29" fmla="*/ 224 h 333"/>
                <a:gd name="T30" fmla="*/ 453 w 569"/>
                <a:gd name="T31" fmla="*/ 206 h 333"/>
                <a:gd name="T32" fmla="*/ 471 w 569"/>
                <a:gd name="T33" fmla="*/ 224 h 333"/>
                <a:gd name="T34" fmla="*/ 471 w 569"/>
                <a:gd name="T35" fmla="*/ 332 h 333"/>
                <a:gd name="T36" fmla="*/ 568 w 569"/>
                <a:gd name="T37" fmla="*/ 332 h 333"/>
                <a:gd name="T38" fmla="*/ 568 w 569"/>
                <a:gd name="T39" fmla="*/ 133 h 333"/>
                <a:gd name="T40" fmla="*/ 435 w 569"/>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9" h="333">
                  <a:moveTo>
                    <a:pt x="435" y="0"/>
                  </a:moveTo>
                  <a:lnTo>
                    <a:pt x="435" y="0"/>
                  </a:lnTo>
                  <a:lnTo>
                    <a:pt x="435" y="0"/>
                  </a:lnTo>
                  <a:cubicBezTo>
                    <a:pt x="399" y="43"/>
                    <a:pt x="344" y="73"/>
                    <a:pt x="284" y="73"/>
                  </a:cubicBezTo>
                  <a:cubicBezTo>
                    <a:pt x="223" y="73"/>
                    <a:pt x="169" y="43"/>
                    <a:pt x="133" y="0"/>
                  </a:cubicBezTo>
                  <a:lnTo>
                    <a:pt x="133" y="0"/>
                  </a:lnTo>
                  <a:cubicBezTo>
                    <a:pt x="61" y="0"/>
                    <a:pt x="0" y="61"/>
                    <a:pt x="0" y="133"/>
                  </a:cubicBezTo>
                  <a:cubicBezTo>
                    <a:pt x="0" y="332"/>
                    <a:pt x="0" y="332"/>
                    <a:pt x="0" y="332"/>
                  </a:cubicBezTo>
                  <a:cubicBezTo>
                    <a:pt x="97" y="332"/>
                    <a:pt x="97" y="332"/>
                    <a:pt x="97" y="332"/>
                  </a:cubicBezTo>
                  <a:cubicBezTo>
                    <a:pt x="97" y="224"/>
                    <a:pt x="97" y="224"/>
                    <a:pt x="97" y="224"/>
                  </a:cubicBezTo>
                  <a:cubicBezTo>
                    <a:pt x="97" y="212"/>
                    <a:pt x="103" y="206"/>
                    <a:pt x="109" y="206"/>
                  </a:cubicBezTo>
                  <a:cubicBezTo>
                    <a:pt x="121" y="206"/>
                    <a:pt x="127" y="212"/>
                    <a:pt x="127" y="224"/>
                  </a:cubicBezTo>
                  <a:cubicBezTo>
                    <a:pt x="127" y="332"/>
                    <a:pt x="127" y="332"/>
                    <a:pt x="127" y="332"/>
                  </a:cubicBezTo>
                  <a:cubicBezTo>
                    <a:pt x="441" y="332"/>
                    <a:pt x="441" y="332"/>
                    <a:pt x="441" y="332"/>
                  </a:cubicBezTo>
                  <a:cubicBezTo>
                    <a:pt x="441" y="224"/>
                    <a:pt x="441" y="224"/>
                    <a:pt x="441" y="224"/>
                  </a:cubicBezTo>
                  <a:cubicBezTo>
                    <a:pt x="441" y="212"/>
                    <a:pt x="447" y="206"/>
                    <a:pt x="453" y="206"/>
                  </a:cubicBezTo>
                  <a:cubicBezTo>
                    <a:pt x="465" y="206"/>
                    <a:pt x="471" y="212"/>
                    <a:pt x="471" y="224"/>
                  </a:cubicBezTo>
                  <a:cubicBezTo>
                    <a:pt x="471" y="332"/>
                    <a:pt x="471" y="332"/>
                    <a:pt x="471" y="332"/>
                  </a:cubicBezTo>
                  <a:cubicBezTo>
                    <a:pt x="568" y="332"/>
                    <a:pt x="568" y="332"/>
                    <a:pt x="568" y="332"/>
                  </a:cubicBezTo>
                  <a:cubicBezTo>
                    <a:pt x="568" y="133"/>
                    <a:pt x="568" y="133"/>
                    <a:pt x="568" y="133"/>
                  </a:cubicBezTo>
                  <a:cubicBezTo>
                    <a:pt x="568" y="61"/>
                    <a:pt x="507"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61" name="Group 60">
            <a:extLst>
              <a:ext uri="{FF2B5EF4-FFF2-40B4-BE49-F238E27FC236}">
                <a16:creationId xmlns:a16="http://schemas.microsoft.com/office/drawing/2014/main" id="{820672D9-6D5D-7FE8-1E01-B450B3BA109D}"/>
              </a:ext>
            </a:extLst>
          </p:cNvPr>
          <p:cNvGrpSpPr/>
          <p:nvPr/>
        </p:nvGrpSpPr>
        <p:grpSpPr>
          <a:xfrm>
            <a:off x="1995753" y="3618268"/>
            <a:ext cx="464544" cy="507785"/>
            <a:chOff x="12077248" y="7248101"/>
            <a:chExt cx="844421" cy="923022"/>
          </a:xfrm>
          <a:solidFill>
            <a:srgbClr val="7DD1CE"/>
          </a:solidFill>
        </p:grpSpPr>
        <p:sp>
          <p:nvSpPr>
            <p:cNvPr id="62" name="Freeform 60">
              <a:extLst>
                <a:ext uri="{FF2B5EF4-FFF2-40B4-BE49-F238E27FC236}">
                  <a16:creationId xmlns:a16="http://schemas.microsoft.com/office/drawing/2014/main" id="{64A74A34-C490-3DDC-786C-A4CAF4AD4697}"/>
                </a:ext>
              </a:extLst>
            </p:cNvPr>
            <p:cNvSpPr>
              <a:spLocks noChangeArrowheads="1"/>
            </p:cNvSpPr>
            <p:nvPr/>
          </p:nvSpPr>
          <p:spPr bwMode="auto">
            <a:xfrm>
              <a:off x="12253992" y="7248101"/>
              <a:ext cx="477845" cy="477878"/>
            </a:xfrm>
            <a:custGeom>
              <a:avLst/>
              <a:gdLst>
                <a:gd name="T0" fmla="*/ 319 w 320"/>
                <a:gd name="T1" fmla="*/ 157 h 321"/>
                <a:gd name="T2" fmla="*/ 319 w 320"/>
                <a:gd name="T3" fmla="*/ 157 h 321"/>
                <a:gd name="T4" fmla="*/ 163 w 320"/>
                <a:gd name="T5" fmla="*/ 320 h 321"/>
                <a:gd name="T6" fmla="*/ 0 w 320"/>
                <a:gd name="T7" fmla="*/ 157 h 321"/>
                <a:gd name="T8" fmla="*/ 163 w 320"/>
                <a:gd name="T9" fmla="*/ 0 h 321"/>
                <a:gd name="T10" fmla="*/ 319 w 320"/>
                <a:gd name="T11" fmla="*/ 157 h 321"/>
              </a:gdLst>
              <a:ahLst/>
              <a:cxnLst>
                <a:cxn ang="0">
                  <a:pos x="T0" y="T1"/>
                </a:cxn>
                <a:cxn ang="0">
                  <a:pos x="T2" y="T3"/>
                </a:cxn>
                <a:cxn ang="0">
                  <a:pos x="T4" y="T5"/>
                </a:cxn>
                <a:cxn ang="0">
                  <a:pos x="T6" y="T7"/>
                </a:cxn>
                <a:cxn ang="0">
                  <a:pos x="T8" y="T9"/>
                </a:cxn>
                <a:cxn ang="0">
                  <a:pos x="T10" y="T11"/>
                </a:cxn>
              </a:cxnLst>
              <a:rect l="0" t="0" r="r" b="b"/>
              <a:pathLst>
                <a:path w="320" h="321">
                  <a:moveTo>
                    <a:pt x="319" y="157"/>
                  </a:moveTo>
                  <a:lnTo>
                    <a:pt x="319" y="157"/>
                  </a:lnTo>
                  <a:cubicBezTo>
                    <a:pt x="319" y="247"/>
                    <a:pt x="253" y="320"/>
                    <a:pt x="163" y="320"/>
                  </a:cubicBezTo>
                  <a:cubicBezTo>
                    <a:pt x="72" y="320"/>
                    <a:pt x="0" y="247"/>
                    <a:pt x="0" y="157"/>
                  </a:cubicBezTo>
                  <a:cubicBezTo>
                    <a:pt x="0" y="72"/>
                    <a:pt x="72" y="0"/>
                    <a:pt x="163" y="0"/>
                  </a:cubicBezTo>
                  <a:cubicBezTo>
                    <a:pt x="253" y="0"/>
                    <a:pt x="319" y="72"/>
                    <a:pt x="319"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63" name="Freeform 61">
              <a:extLst>
                <a:ext uri="{FF2B5EF4-FFF2-40B4-BE49-F238E27FC236}">
                  <a16:creationId xmlns:a16="http://schemas.microsoft.com/office/drawing/2014/main" id="{01DC1BE9-14FE-D82B-8A50-6F5BB2B6B557}"/>
                </a:ext>
              </a:extLst>
            </p:cNvPr>
            <p:cNvSpPr>
              <a:spLocks noChangeArrowheads="1"/>
            </p:cNvSpPr>
            <p:nvPr/>
          </p:nvSpPr>
          <p:spPr bwMode="auto">
            <a:xfrm>
              <a:off x="12077248" y="7673604"/>
              <a:ext cx="844421" cy="497519"/>
            </a:xfrm>
            <a:custGeom>
              <a:avLst/>
              <a:gdLst>
                <a:gd name="T0" fmla="*/ 434 w 568"/>
                <a:gd name="T1" fmla="*/ 0 h 333"/>
                <a:gd name="T2" fmla="*/ 434 w 568"/>
                <a:gd name="T3" fmla="*/ 0 h 333"/>
                <a:gd name="T4" fmla="*/ 428 w 568"/>
                <a:gd name="T5" fmla="*/ 0 h 333"/>
                <a:gd name="T6" fmla="*/ 284 w 568"/>
                <a:gd name="T7" fmla="*/ 73 h 333"/>
                <a:gd name="T8" fmla="*/ 133 w 568"/>
                <a:gd name="T9" fmla="*/ 0 h 333"/>
                <a:gd name="T10" fmla="*/ 133 w 568"/>
                <a:gd name="T11" fmla="*/ 0 h 333"/>
                <a:gd name="T12" fmla="*/ 0 w 568"/>
                <a:gd name="T13" fmla="*/ 133 h 333"/>
                <a:gd name="T14" fmla="*/ 0 w 568"/>
                <a:gd name="T15" fmla="*/ 332 h 333"/>
                <a:gd name="T16" fmla="*/ 97 w 568"/>
                <a:gd name="T17" fmla="*/ 332 h 333"/>
                <a:gd name="T18" fmla="*/ 97 w 568"/>
                <a:gd name="T19" fmla="*/ 224 h 333"/>
                <a:gd name="T20" fmla="*/ 109 w 568"/>
                <a:gd name="T21" fmla="*/ 206 h 333"/>
                <a:gd name="T22" fmla="*/ 127 w 568"/>
                <a:gd name="T23" fmla="*/ 224 h 333"/>
                <a:gd name="T24" fmla="*/ 127 w 568"/>
                <a:gd name="T25" fmla="*/ 332 h 333"/>
                <a:gd name="T26" fmla="*/ 440 w 568"/>
                <a:gd name="T27" fmla="*/ 332 h 333"/>
                <a:gd name="T28" fmla="*/ 440 w 568"/>
                <a:gd name="T29" fmla="*/ 224 h 333"/>
                <a:gd name="T30" fmla="*/ 453 w 568"/>
                <a:gd name="T31" fmla="*/ 206 h 333"/>
                <a:gd name="T32" fmla="*/ 471 w 568"/>
                <a:gd name="T33" fmla="*/ 224 h 333"/>
                <a:gd name="T34" fmla="*/ 471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3"/>
                    <a:pt x="344" y="73"/>
                    <a:pt x="284" y="73"/>
                  </a:cubicBezTo>
                  <a:cubicBezTo>
                    <a:pt x="223" y="73"/>
                    <a:pt x="169" y="43"/>
                    <a:pt x="133" y="0"/>
                  </a:cubicBezTo>
                  <a:lnTo>
                    <a:pt x="133" y="0"/>
                  </a:lnTo>
                  <a:cubicBezTo>
                    <a:pt x="60" y="0"/>
                    <a:pt x="0" y="61"/>
                    <a:pt x="0" y="133"/>
                  </a:cubicBezTo>
                  <a:cubicBezTo>
                    <a:pt x="0" y="332"/>
                    <a:pt x="0" y="332"/>
                    <a:pt x="0" y="332"/>
                  </a:cubicBezTo>
                  <a:cubicBezTo>
                    <a:pt x="97" y="332"/>
                    <a:pt x="97" y="332"/>
                    <a:pt x="97" y="332"/>
                  </a:cubicBezTo>
                  <a:cubicBezTo>
                    <a:pt x="97" y="224"/>
                    <a:pt x="97" y="224"/>
                    <a:pt x="97" y="224"/>
                  </a:cubicBezTo>
                  <a:cubicBezTo>
                    <a:pt x="97" y="212"/>
                    <a:pt x="103" y="206"/>
                    <a:pt x="109" y="206"/>
                  </a:cubicBezTo>
                  <a:cubicBezTo>
                    <a:pt x="121" y="206"/>
                    <a:pt x="127" y="212"/>
                    <a:pt x="127" y="224"/>
                  </a:cubicBezTo>
                  <a:cubicBezTo>
                    <a:pt x="127" y="332"/>
                    <a:pt x="127" y="332"/>
                    <a:pt x="127" y="332"/>
                  </a:cubicBezTo>
                  <a:cubicBezTo>
                    <a:pt x="440" y="332"/>
                    <a:pt x="440" y="332"/>
                    <a:pt x="440" y="332"/>
                  </a:cubicBezTo>
                  <a:cubicBezTo>
                    <a:pt x="440" y="224"/>
                    <a:pt x="440" y="224"/>
                    <a:pt x="440" y="224"/>
                  </a:cubicBezTo>
                  <a:cubicBezTo>
                    <a:pt x="440" y="212"/>
                    <a:pt x="447" y="206"/>
                    <a:pt x="453" y="206"/>
                  </a:cubicBezTo>
                  <a:cubicBezTo>
                    <a:pt x="465" y="206"/>
                    <a:pt x="471" y="212"/>
                    <a:pt x="471" y="224"/>
                  </a:cubicBezTo>
                  <a:cubicBezTo>
                    <a:pt x="471" y="332"/>
                    <a:pt x="471" y="332"/>
                    <a:pt x="471" y="332"/>
                  </a:cubicBezTo>
                  <a:cubicBezTo>
                    <a:pt x="567" y="332"/>
                    <a:pt x="567" y="332"/>
                    <a:pt x="567" y="332"/>
                  </a:cubicBezTo>
                  <a:cubicBezTo>
                    <a:pt x="567" y="133"/>
                    <a:pt x="567" y="133"/>
                    <a:pt x="567" y="133"/>
                  </a:cubicBezTo>
                  <a:cubicBezTo>
                    <a:pt x="567" y="61"/>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128" name="Group 127">
            <a:extLst>
              <a:ext uri="{FF2B5EF4-FFF2-40B4-BE49-F238E27FC236}">
                <a16:creationId xmlns:a16="http://schemas.microsoft.com/office/drawing/2014/main" id="{80CD07D9-31D6-E4B2-2092-075F8017035A}"/>
              </a:ext>
            </a:extLst>
          </p:cNvPr>
          <p:cNvGrpSpPr/>
          <p:nvPr/>
        </p:nvGrpSpPr>
        <p:grpSpPr>
          <a:xfrm>
            <a:off x="2546723" y="3618268"/>
            <a:ext cx="464542" cy="507785"/>
            <a:chOff x="13078768" y="7248101"/>
            <a:chExt cx="844417" cy="923022"/>
          </a:xfrm>
          <a:solidFill>
            <a:srgbClr val="7DD1CE"/>
          </a:solidFill>
        </p:grpSpPr>
        <p:sp>
          <p:nvSpPr>
            <p:cNvPr id="129" name="Freeform 62">
              <a:extLst>
                <a:ext uri="{FF2B5EF4-FFF2-40B4-BE49-F238E27FC236}">
                  <a16:creationId xmlns:a16="http://schemas.microsoft.com/office/drawing/2014/main" id="{7CE3D94D-F82F-AC0D-DD1D-0861A86BF139}"/>
                </a:ext>
              </a:extLst>
            </p:cNvPr>
            <p:cNvSpPr>
              <a:spLocks noChangeArrowheads="1"/>
            </p:cNvSpPr>
            <p:nvPr/>
          </p:nvSpPr>
          <p:spPr bwMode="auto">
            <a:xfrm>
              <a:off x="13255508" y="7248101"/>
              <a:ext cx="477849" cy="477878"/>
            </a:xfrm>
            <a:custGeom>
              <a:avLst/>
              <a:gdLst>
                <a:gd name="T0" fmla="*/ 320 w 321"/>
                <a:gd name="T1" fmla="*/ 157 h 321"/>
                <a:gd name="T2" fmla="*/ 320 w 321"/>
                <a:gd name="T3" fmla="*/ 157 h 321"/>
                <a:gd name="T4" fmla="*/ 163 w 321"/>
                <a:gd name="T5" fmla="*/ 320 h 321"/>
                <a:gd name="T6" fmla="*/ 0 w 321"/>
                <a:gd name="T7" fmla="*/ 157 h 321"/>
                <a:gd name="T8" fmla="*/ 163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7"/>
                    <a:pt x="248" y="320"/>
                    <a:pt x="163" y="320"/>
                  </a:cubicBezTo>
                  <a:cubicBezTo>
                    <a:pt x="73" y="320"/>
                    <a:pt x="0" y="247"/>
                    <a:pt x="0" y="157"/>
                  </a:cubicBezTo>
                  <a:cubicBezTo>
                    <a:pt x="0" y="72"/>
                    <a:pt x="73" y="0"/>
                    <a:pt x="163" y="0"/>
                  </a:cubicBezTo>
                  <a:cubicBezTo>
                    <a:pt x="248" y="0"/>
                    <a:pt x="320" y="72"/>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130" name="Freeform 63">
              <a:extLst>
                <a:ext uri="{FF2B5EF4-FFF2-40B4-BE49-F238E27FC236}">
                  <a16:creationId xmlns:a16="http://schemas.microsoft.com/office/drawing/2014/main" id="{DB34BE81-4745-E645-02C5-8990D52E7440}"/>
                </a:ext>
              </a:extLst>
            </p:cNvPr>
            <p:cNvSpPr>
              <a:spLocks noChangeArrowheads="1"/>
            </p:cNvSpPr>
            <p:nvPr/>
          </p:nvSpPr>
          <p:spPr bwMode="auto">
            <a:xfrm>
              <a:off x="13078768" y="7673604"/>
              <a:ext cx="844417" cy="497519"/>
            </a:xfrm>
            <a:custGeom>
              <a:avLst/>
              <a:gdLst>
                <a:gd name="T0" fmla="*/ 434 w 568"/>
                <a:gd name="T1" fmla="*/ 0 h 333"/>
                <a:gd name="T2" fmla="*/ 434 w 568"/>
                <a:gd name="T3" fmla="*/ 0 h 333"/>
                <a:gd name="T4" fmla="*/ 428 w 568"/>
                <a:gd name="T5" fmla="*/ 0 h 333"/>
                <a:gd name="T6" fmla="*/ 283 w 568"/>
                <a:gd name="T7" fmla="*/ 73 h 333"/>
                <a:gd name="T8" fmla="*/ 133 w 568"/>
                <a:gd name="T9" fmla="*/ 0 h 333"/>
                <a:gd name="T10" fmla="*/ 133 w 568"/>
                <a:gd name="T11" fmla="*/ 0 h 333"/>
                <a:gd name="T12" fmla="*/ 0 w 568"/>
                <a:gd name="T13" fmla="*/ 133 h 333"/>
                <a:gd name="T14" fmla="*/ 0 w 568"/>
                <a:gd name="T15" fmla="*/ 332 h 333"/>
                <a:gd name="T16" fmla="*/ 96 w 568"/>
                <a:gd name="T17" fmla="*/ 332 h 333"/>
                <a:gd name="T18" fmla="*/ 96 w 568"/>
                <a:gd name="T19" fmla="*/ 224 h 333"/>
                <a:gd name="T20" fmla="*/ 108 w 568"/>
                <a:gd name="T21" fmla="*/ 206 h 333"/>
                <a:gd name="T22" fmla="*/ 126 w 568"/>
                <a:gd name="T23" fmla="*/ 224 h 333"/>
                <a:gd name="T24" fmla="*/ 126 w 568"/>
                <a:gd name="T25" fmla="*/ 332 h 333"/>
                <a:gd name="T26" fmla="*/ 440 w 568"/>
                <a:gd name="T27" fmla="*/ 332 h 333"/>
                <a:gd name="T28" fmla="*/ 440 w 568"/>
                <a:gd name="T29" fmla="*/ 224 h 333"/>
                <a:gd name="T30" fmla="*/ 452 w 568"/>
                <a:gd name="T31" fmla="*/ 206 h 333"/>
                <a:gd name="T32" fmla="*/ 464 w 568"/>
                <a:gd name="T33" fmla="*/ 224 h 333"/>
                <a:gd name="T34" fmla="*/ 464 w 568"/>
                <a:gd name="T35" fmla="*/ 332 h 333"/>
                <a:gd name="T36" fmla="*/ 567 w 568"/>
                <a:gd name="T37" fmla="*/ 332 h 333"/>
                <a:gd name="T38" fmla="*/ 567 w 568"/>
                <a:gd name="T39" fmla="*/ 133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3"/>
                    <a:pt x="344" y="73"/>
                    <a:pt x="283" y="73"/>
                  </a:cubicBezTo>
                  <a:cubicBezTo>
                    <a:pt x="223" y="73"/>
                    <a:pt x="169" y="43"/>
                    <a:pt x="133" y="0"/>
                  </a:cubicBezTo>
                  <a:lnTo>
                    <a:pt x="133" y="0"/>
                  </a:lnTo>
                  <a:cubicBezTo>
                    <a:pt x="54" y="0"/>
                    <a:pt x="0" y="61"/>
                    <a:pt x="0" y="133"/>
                  </a:cubicBezTo>
                  <a:cubicBezTo>
                    <a:pt x="0" y="332"/>
                    <a:pt x="0" y="332"/>
                    <a:pt x="0" y="332"/>
                  </a:cubicBezTo>
                  <a:cubicBezTo>
                    <a:pt x="96" y="332"/>
                    <a:pt x="96" y="332"/>
                    <a:pt x="96" y="332"/>
                  </a:cubicBezTo>
                  <a:cubicBezTo>
                    <a:pt x="96" y="224"/>
                    <a:pt x="96" y="224"/>
                    <a:pt x="96" y="224"/>
                  </a:cubicBezTo>
                  <a:cubicBezTo>
                    <a:pt x="96" y="212"/>
                    <a:pt x="102" y="206"/>
                    <a:pt x="108" y="206"/>
                  </a:cubicBezTo>
                  <a:cubicBezTo>
                    <a:pt x="114" y="206"/>
                    <a:pt x="126" y="212"/>
                    <a:pt x="126" y="224"/>
                  </a:cubicBezTo>
                  <a:cubicBezTo>
                    <a:pt x="126" y="332"/>
                    <a:pt x="126" y="332"/>
                    <a:pt x="126" y="332"/>
                  </a:cubicBezTo>
                  <a:cubicBezTo>
                    <a:pt x="440" y="332"/>
                    <a:pt x="440" y="332"/>
                    <a:pt x="440" y="332"/>
                  </a:cubicBezTo>
                  <a:cubicBezTo>
                    <a:pt x="440" y="224"/>
                    <a:pt x="440" y="224"/>
                    <a:pt x="440" y="224"/>
                  </a:cubicBezTo>
                  <a:cubicBezTo>
                    <a:pt x="440" y="212"/>
                    <a:pt x="446" y="206"/>
                    <a:pt x="452" y="206"/>
                  </a:cubicBezTo>
                  <a:cubicBezTo>
                    <a:pt x="458" y="206"/>
                    <a:pt x="464" y="212"/>
                    <a:pt x="464" y="224"/>
                  </a:cubicBezTo>
                  <a:cubicBezTo>
                    <a:pt x="464" y="332"/>
                    <a:pt x="464" y="332"/>
                    <a:pt x="464" y="332"/>
                  </a:cubicBezTo>
                  <a:cubicBezTo>
                    <a:pt x="567" y="332"/>
                    <a:pt x="567" y="332"/>
                    <a:pt x="567" y="332"/>
                  </a:cubicBezTo>
                  <a:cubicBezTo>
                    <a:pt x="567" y="133"/>
                    <a:pt x="567" y="133"/>
                    <a:pt x="567" y="133"/>
                  </a:cubicBezTo>
                  <a:cubicBezTo>
                    <a:pt x="567" y="61"/>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131" name="Group 130">
            <a:extLst>
              <a:ext uri="{FF2B5EF4-FFF2-40B4-BE49-F238E27FC236}">
                <a16:creationId xmlns:a16="http://schemas.microsoft.com/office/drawing/2014/main" id="{0AC03B6B-9736-CFD5-D931-63AFF0BEC62F}"/>
              </a:ext>
            </a:extLst>
          </p:cNvPr>
          <p:cNvGrpSpPr/>
          <p:nvPr/>
        </p:nvGrpSpPr>
        <p:grpSpPr>
          <a:xfrm>
            <a:off x="3094092" y="3618268"/>
            <a:ext cx="468143" cy="507785"/>
            <a:chOff x="14073744" y="7248101"/>
            <a:chExt cx="850965" cy="923022"/>
          </a:xfrm>
          <a:solidFill>
            <a:srgbClr val="7DD1CE"/>
          </a:solidFill>
        </p:grpSpPr>
        <p:sp>
          <p:nvSpPr>
            <p:cNvPr id="132" name="Freeform 64">
              <a:extLst>
                <a:ext uri="{FF2B5EF4-FFF2-40B4-BE49-F238E27FC236}">
                  <a16:creationId xmlns:a16="http://schemas.microsoft.com/office/drawing/2014/main" id="{41E632BF-D99F-5A35-7888-91EF2E6F25A9}"/>
                </a:ext>
              </a:extLst>
            </p:cNvPr>
            <p:cNvSpPr>
              <a:spLocks noChangeArrowheads="1"/>
            </p:cNvSpPr>
            <p:nvPr/>
          </p:nvSpPr>
          <p:spPr bwMode="auto">
            <a:xfrm>
              <a:off x="14257028" y="7248101"/>
              <a:ext cx="477845" cy="477878"/>
            </a:xfrm>
            <a:custGeom>
              <a:avLst/>
              <a:gdLst>
                <a:gd name="T0" fmla="*/ 320 w 321"/>
                <a:gd name="T1" fmla="*/ 157 h 321"/>
                <a:gd name="T2" fmla="*/ 320 w 321"/>
                <a:gd name="T3" fmla="*/ 157 h 321"/>
                <a:gd name="T4" fmla="*/ 157 w 321"/>
                <a:gd name="T5" fmla="*/ 320 h 321"/>
                <a:gd name="T6" fmla="*/ 0 w 321"/>
                <a:gd name="T7" fmla="*/ 157 h 321"/>
                <a:gd name="T8" fmla="*/ 157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7"/>
                    <a:pt x="247" y="320"/>
                    <a:pt x="157" y="320"/>
                  </a:cubicBezTo>
                  <a:cubicBezTo>
                    <a:pt x="73" y="320"/>
                    <a:pt x="0" y="247"/>
                    <a:pt x="0" y="157"/>
                  </a:cubicBezTo>
                  <a:cubicBezTo>
                    <a:pt x="0" y="72"/>
                    <a:pt x="73" y="0"/>
                    <a:pt x="157" y="0"/>
                  </a:cubicBezTo>
                  <a:cubicBezTo>
                    <a:pt x="247" y="0"/>
                    <a:pt x="320" y="72"/>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133" name="Freeform 65">
              <a:extLst>
                <a:ext uri="{FF2B5EF4-FFF2-40B4-BE49-F238E27FC236}">
                  <a16:creationId xmlns:a16="http://schemas.microsoft.com/office/drawing/2014/main" id="{3DC4AA27-C237-6D33-3004-1DBD0A4B2C2D}"/>
                </a:ext>
              </a:extLst>
            </p:cNvPr>
            <p:cNvSpPr>
              <a:spLocks noChangeArrowheads="1"/>
            </p:cNvSpPr>
            <p:nvPr/>
          </p:nvSpPr>
          <p:spPr bwMode="auto">
            <a:xfrm>
              <a:off x="14073744" y="7673604"/>
              <a:ext cx="850965" cy="497519"/>
            </a:xfrm>
            <a:custGeom>
              <a:avLst/>
              <a:gdLst>
                <a:gd name="T0" fmla="*/ 441 w 574"/>
                <a:gd name="T1" fmla="*/ 0 h 333"/>
                <a:gd name="T2" fmla="*/ 441 w 574"/>
                <a:gd name="T3" fmla="*/ 0 h 333"/>
                <a:gd name="T4" fmla="*/ 435 w 574"/>
                <a:gd name="T5" fmla="*/ 0 h 333"/>
                <a:gd name="T6" fmla="*/ 284 w 574"/>
                <a:gd name="T7" fmla="*/ 73 h 333"/>
                <a:gd name="T8" fmla="*/ 139 w 574"/>
                <a:gd name="T9" fmla="*/ 0 h 333"/>
                <a:gd name="T10" fmla="*/ 133 w 574"/>
                <a:gd name="T11" fmla="*/ 0 h 333"/>
                <a:gd name="T12" fmla="*/ 0 w 574"/>
                <a:gd name="T13" fmla="*/ 133 h 333"/>
                <a:gd name="T14" fmla="*/ 0 w 574"/>
                <a:gd name="T15" fmla="*/ 332 h 333"/>
                <a:gd name="T16" fmla="*/ 103 w 574"/>
                <a:gd name="T17" fmla="*/ 332 h 333"/>
                <a:gd name="T18" fmla="*/ 103 w 574"/>
                <a:gd name="T19" fmla="*/ 224 h 333"/>
                <a:gd name="T20" fmla="*/ 115 w 574"/>
                <a:gd name="T21" fmla="*/ 206 h 333"/>
                <a:gd name="T22" fmla="*/ 127 w 574"/>
                <a:gd name="T23" fmla="*/ 224 h 333"/>
                <a:gd name="T24" fmla="*/ 127 w 574"/>
                <a:gd name="T25" fmla="*/ 332 h 333"/>
                <a:gd name="T26" fmla="*/ 447 w 574"/>
                <a:gd name="T27" fmla="*/ 332 h 333"/>
                <a:gd name="T28" fmla="*/ 447 w 574"/>
                <a:gd name="T29" fmla="*/ 224 h 333"/>
                <a:gd name="T30" fmla="*/ 459 w 574"/>
                <a:gd name="T31" fmla="*/ 206 h 333"/>
                <a:gd name="T32" fmla="*/ 471 w 574"/>
                <a:gd name="T33" fmla="*/ 224 h 333"/>
                <a:gd name="T34" fmla="*/ 471 w 574"/>
                <a:gd name="T35" fmla="*/ 332 h 333"/>
                <a:gd name="T36" fmla="*/ 573 w 574"/>
                <a:gd name="T37" fmla="*/ 332 h 333"/>
                <a:gd name="T38" fmla="*/ 573 w 574"/>
                <a:gd name="T39" fmla="*/ 133 h 333"/>
                <a:gd name="T40" fmla="*/ 441 w 574"/>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4" h="333">
                  <a:moveTo>
                    <a:pt x="441" y="0"/>
                  </a:moveTo>
                  <a:lnTo>
                    <a:pt x="441" y="0"/>
                  </a:lnTo>
                  <a:cubicBezTo>
                    <a:pt x="435" y="0"/>
                    <a:pt x="435" y="0"/>
                    <a:pt x="435" y="0"/>
                  </a:cubicBezTo>
                  <a:cubicBezTo>
                    <a:pt x="399" y="43"/>
                    <a:pt x="344" y="73"/>
                    <a:pt x="284" y="73"/>
                  </a:cubicBezTo>
                  <a:cubicBezTo>
                    <a:pt x="230" y="73"/>
                    <a:pt x="175" y="43"/>
                    <a:pt x="139" y="0"/>
                  </a:cubicBezTo>
                  <a:cubicBezTo>
                    <a:pt x="133" y="0"/>
                    <a:pt x="133" y="0"/>
                    <a:pt x="133" y="0"/>
                  </a:cubicBezTo>
                  <a:cubicBezTo>
                    <a:pt x="61" y="0"/>
                    <a:pt x="0" y="61"/>
                    <a:pt x="0" y="133"/>
                  </a:cubicBezTo>
                  <a:cubicBezTo>
                    <a:pt x="0" y="332"/>
                    <a:pt x="0" y="332"/>
                    <a:pt x="0" y="332"/>
                  </a:cubicBezTo>
                  <a:cubicBezTo>
                    <a:pt x="103" y="332"/>
                    <a:pt x="103" y="332"/>
                    <a:pt x="103" y="332"/>
                  </a:cubicBezTo>
                  <a:cubicBezTo>
                    <a:pt x="103" y="224"/>
                    <a:pt x="103" y="224"/>
                    <a:pt x="103" y="224"/>
                  </a:cubicBezTo>
                  <a:cubicBezTo>
                    <a:pt x="103" y="212"/>
                    <a:pt x="109" y="206"/>
                    <a:pt x="115" y="206"/>
                  </a:cubicBezTo>
                  <a:cubicBezTo>
                    <a:pt x="121" y="206"/>
                    <a:pt x="127" y="212"/>
                    <a:pt x="127" y="224"/>
                  </a:cubicBezTo>
                  <a:cubicBezTo>
                    <a:pt x="127" y="332"/>
                    <a:pt x="127" y="332"/>
                    <a:pt x="127" y="332"/>
                  </a:cubicBezTo>
                  <a:cubicBezTo>
                    <a:pt x="447" y="332"/>
                    <a:pt x="447" y="332"/>
                    <a:pt x="447" y="332"/>
                  </a:cubicBezTo>
                  <a:cubicBezTo>
                    <a:pt x="447" y="224"/>
                    <a:pt x="447" y="224"/>
                    <a:pt x="447" y="224"/>
                  </a:cubicBezTo>
                  <a:cubicBezTo>
                    <a:pt x="447" y="212"/>
                    <a:pt x="453" y="206"/>
                    <a:pt x="459" y="206"/>
                  </a:cubicBezTo>
                  <a:cubicBezTo>
                    <a:pt x="465" y="206"/>
                    <a:pt x="471" y="212"/>
                    <a:pt x="471" y="224"/>
                  </a:cubicBezTo>
                  <a:cubicBezTo>
                    <a:pt x="471" y="332"/>
                    <a:pt x="471" y="332"/>
                    <a:pt x="471" y="332"/>
                  </a:cubicBezTo>
                  <a:cubicBezTo>
                    <a:pt x="573" y="332"/>
                    <a:pt x="573" y="332"/>
                    <a:pt x="573" y="332"/>
                  </a:cubicBezTo>
                  <a:cubicBezTo>
                    <a:pt x="573" y="133"/>
                    <a:pt x="573" y="133"/>
                    <a:pt x="573" y="133"/>
                  </a:cubicBezTo>
                  <a:cubicBezTo>
                    <a:pt x="573" y="61"/>
                    <a:pt x="513" y="0"/>
                    <a:pt x="44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134" name="Group 133">
            <a:extLst>
              <a:ext uri="{FF2B5EF4-FFF2-40B4-BE49-F238E27FC236}">
                <a16:creationId xmlns:a16="http://schemas.microsoft.com/office/drawing/2014/main" id="{BA388F4E-4C68-5856-1202-3F4C60EF9C68}"/>
              </a:ext>
            </a:extLst>
          </p:cNvPr>
          <p:cNvGrpSpPr/>
          <p:nvPr/>
        </p:nvGrpSpPr>
        <p:grpSpPr>
          <a:xfrm>
            <a:off x="3645056" y="3618268"/>
            <a:ext cx="464544" cy="507785"/>
            <a:chOff x="15075256" y="7248101"/>
            <a:chExt cx="844421" cy="923022"/>
          </a:xfrm>
          <a:solidFill>
            <a:srgbClr val="7DD1CE"/>
          </a:solidFill>
        </p:grpSpPr>
        <p:sp>
          <p:nvSpPr>
            <p:cNvPr id="135" name="Freeform 66">
              <a:extLst>
                <a:ext uri="{FF2B5EF4-FFF2-40B4-BE49-F238E27FC236}">
                  <a16:creationId xmlns:a16="http://schemas.microsoft.com/office/drawing/2014/main" id="{49F59214-DA66-D6CC-F1EC-07852EC5ECEF}"/>
                </a:ext>
              </a:extLst>
            </p:cNvPr>
            <p:cNvSpPr>
              <a:spLocks noChangeArrowheads="1"/>
            </p:cNvSpPr>
            <p:nvPr/>
          </p:nvSpPr>
          <p:spPr bwMode="auto">
            <a:xfrm>
              <a:off x="15265093" y="7248101"/>
              <a:ext cx="477845" cy="477878"/>
            </a:xfrm>
            <a:custGeom>
              <a:avLst/>
              <a:gdLst>
                <a:gd name="T0" fmla="*/ 320 w 321"/>
                <a:gd name="T1" fmla="*/ 157 h 321"/>
                <a:gd name="T2" fmla="*/ 320 w 321"/>
                <a:gd name="T3" fmla="*/ 157 h 321"/>
                <a:gd name="T4" fmla="*/ 157 w 321"/>
                <a:gd name="T5" fmla="*/ 320 h 321"/>
                <a:gd name="T6" fmla="*/ 0 w 321"/>
                <a:gd name="T7" fmla="*/ 157 h 321"/>
                <a:gd name="T8" fmla="*/ 157 w 321"/>
                <a:gd name="T9" fmla="*/ 0 h 321"/>
                <a:gd name="T10" fmla="*/ 320 w 321"/>
                <a:gd name="T11" fmla="*/ 157 h 321"/>
              </a:gdLst>
              <a:ahLst/>
              <a:cxnLst>
                <a:cxn ang="0">
                  <a:pos x="T0" y="T1"/>
                </a:cxn>
                <a:cxn ang="0">
                  <a:pos x="T2" y="T3"/>
                </a:cxn>
                <a:cxn ang="0">
                  <a:pos x="T4" y="T5"/>
                </a:cxn>
                <a:cxn ang="0">
                  <a:pos x="T6" y="T7"/>
                </a:cxn>
                <a:cxn ang="0">
                  <a:pos x="T8" y="T9"/>
                </a:cxn>
                <a:cxn ang="0">
                  <a:pos x="T10" y="T11"/>
                </a:cxn>
              </a:cxnLst>
              <a:rect l="0" t="0" r="r" b="b"/>
              <a:pathLst>
                <a:path w="321" h="321">
                  <a:moveTo>
                    <a:pt x="320" y="157"/>
                  </a:moveTo>
                  <a:lnTo>
                    <a:pt x="320" y="157"/>
                  </a:lnTo>
                  <a:cubicBezTo>
                    <a:pt x="320" y="247"/>
                    <a:pt x="247" y="320"/>
                    <a:pt x="157" y="320"/>
                  </a:cubicBezTo>
                  <a:cubicBezTo>
                    <a:pt x="72" y="320"/>
                    <a:pt x="0" y="247"/>
                    <a:pt x="0" y="157"/>
                  </a:cubicBezTo>
                  <a:cubicBezTo>
                    <a:pt x="0" y="72"/>
                    <a:pt x="72" y="0"/>
                    <a:pt x="157" y="0"/>
                  </a:cubicBezTo>
                  <a:cubicBezTo>
                    <a:pt x="247" y="0"/>
                    <a:pt x="320" y="72"/>
                    <a:pt x="320" y="157"/>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136" name="Freeform 67">
              <a:extLst>
                <a:ext uri="{FF2B5EF4-FFF2-40B4-BE49-F238E27FC236}">
                  <a16:creationId xmlns:a16="http://schemas.microsoft.com/office/drawing/2014/main" id="{F7D31477-7506-A554-5971-4B29E0F094BD}"/>
                </a:ext>
              </a:extLst>
            </p:cNvPr>
            <p:cNvSpPr>
              <a:spLocks noChangeArrowheads="1"/>
            </p:cNvSpPr>
            <p:nvPr/>
          </p:nvSpPr>
          <p:spPr bwMode="auto">
            <a:xfrm>
              <a:off x="15075256" y="7673604"/>
              <a:ext cx="844421" cy="497519"/>
            </a:xfrm>
            <a:custGeom>
              <a:avLst/>
              <a:gdLst>
                <a:gd name="T0" fmla="*/ 435 w 568"/>
                <a:gd name="T1" fmla="*/ 0 h 333"/>
                <a:gd name="T2" fmla="*/ 435 w 568"/>
                <a:gd name="T3" fmla="*/ 0 h 333"/>
                <a:gd name="T4" fmla="*/ 435 w 568"/>
                <a:gd name="T5" fmla="*/ 0 h 333"/>
                <a:gd name="T6" fmla="*/ 284 w 568"/>
                <a:gd name="T7" fmla="*/ 73 h 333"/>
                <a:gd name="T8" fmla="*/ 139 w 568"/>
                <a:gd name="T9" fmla="*/ 0 h 333"/>
                <a:gd name="T10" fmla="*/ 133 w 568"/>
                <a:gd name="T11" fmla="*/ 0 h 333"/>
                <a:gd name="T12" fmla="*/ 0 w 568"/>
                <a:gd name="T13" fmla="*/ 133 h 333"/>
                <a:gd name="T14" fmla="*/ 0 w 568"/>
                <a:gd name="T15" fmla="*/ 332 h 333"/>
                <a:gd name="T16" fmla="*/ 97 w 568"/>
                <a:gd name="T17" fmla="*/ 332 h 333"/>
                <a:gd name="T18" fmla="*/ 97 w 568"/>
                <a:gd name="T19" fmla="*/ 224 h 333"/>
                <a:gd name="T20" fmla="*/ 115 w 568"/>
                <a:gd name="T21" fmla="*/ 206 h 333"/>
                <a:gd name="T22" fmla="*/ 127 w 568"/>
                <a:gd name="T23" fmla="*/ 224 h 333"/>
                <a:gd name="T24" fmla="*/ 127 w 568"/>
                <a:gd name="T25" fmla="*/ 332 h 333"/>
                <a:gd name="T26" fmla="*/ 441 w 568"/>
                <a:gd name="T27" fmla="*/ 332 h 333"/>
                <a:gd name="T28" fmla="*/ 441 w 568"/>
                <a:gd name="T29" fmla="*/ 224 h 333"/>
                <a:gd name="T30" fmla="*/ 459 w 568"/>
                <a:gd name="T31" fmla="*/ 206 h 333"/>
                <a:gd name="T32" fmla="*/ 471 w 568"/>
                <a:gd name="T33" fmla="*/ 224 h 333"/>
                <a:gd name="T34" fmla="*/ 471 w 568"/>
                <a:gd name="T35" fmla="*/ 332 h 333"/>
                <a:gd name="T36" fmla="*/ 567 w 568"/>
                <a:gd name="T37" fmla="*/ 332 h 333"/>
                <a:gd name="T38" fmla="*/ 567 w 568"/>
                <a:gd name="T39" fmla="*/ 133 h 333"/>
                <a:gd name="T40" fmla="*/ 435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5" y="0"/>
                  </a:moveTo>
                  <a:lnTo>
                    <a:pt x="435" y="0"/>
                  </a:lnTo>
                  <a:lnTo>
                    <a:pt x="435" y="0"/>
                  </a:lnTo>
                  <a:cubicBezTo>
                    <a:pt x="398" y="43"/>
                    <a:pt x="344" y="73"/>
                    <a:pt x="284" y="73"/>
                  </a:cubicBezTo>
                  <a:cubicBezTo>
                    <a:pt x="223" y="73"/>
                    <a:pt x="175" y="43"/>
                    <a:pt x="139" y="0"/>
                  </a:cubicBezTo>
                  <a:cubicBezTo>
                    <a:pt x="133" y="0"/>
                    <a:pt x="133" y="0"/>
                    <a:pt x="133" y="0"/>
                  </a:cubicBezTo>
                  <a:cubicBezTo>
                    <a:pt x="60" y="0"/>
                    <a:pt x="0" y="61"/>
                    <a:pt x="0" y="133"/>
                  </a:cubicBezTo>
                  <a:cubicBezTo>
                    <a:pt x="0" y="332"/>
                    <a:pt x="0" y="332"/>
                    <a:pt x="0" y="332"/>
                  </a:cubicBezTo>
                  <a:cubicBezTo>
                    <a:pt x="97" y="332"/>
                    <a:pt x="97" y="332"/>
                    <a:pt x="97" y="332"/>
                  </a:cubicBezTo>
                  <a:cubicBezTo>
                    <a:pt x="97" y="224"/>
                    <a:pt x="97" y="224"/>
                    <a:pt x="97" y="224"/>
                  </a:cubicBezTo>
                  <a:cubicBezTo>
                    <a:pt x="97" y="212"/>
                    <a:pt x="109" y="206"/>
                    <a:pt x="115" y="206"/>
                  </a:cubicBezTo>
                  <a:cubicBezTo>
                    <a:pt x="121" y="206"/>
                    <a:pt x="127" y="212"/>
                    <a:pt x="127" y="224"/>
                  </a:cubicBezTo>
                  <a:cubicBezTo>
                    <a:pt x="127" y="332"/>
                    <a:pt x="127" y="332"/>
                    <a:pt x="127" y="332"/>
                  </a:cubicBezTo>
                  <a:cubicBezTo>
                    <a:pt x="441" y="332"/>
                    <a:pt x="441" y="332"/>
                    <a:pt x="441" y="332"/>
                  </a:cubicBezTo>
                  <a:cubicBezTo>
                    <a:pt x="441" y="224"/>
                    <a:pt x="441" y="224"/>
                    <a:pt x="441" y="224"/>
                  </a:cubicBezTo>
                  <a:cubicBezTo>
                    <a:pt x="441" y="212"/>
                    <a:pt x="453" y="206"/>
                    <a:pt x="459" y="206"/>
                  </a:cubicBezTo>
                  <a:cubicBezTo>
                    <a:pt x="465" y="206"/>
                    <a:pt x="471" y="212"/>
                    <a:pt x="471" y="224"/>
                  </a:cubicBezTo>
                  <a:cubicBezTo>
                    <a:pt x="471" y="332"/>
                    <a:pt x="471" y="332"/>
                    <a:pt x="471" y="332"/>
                  </a:cubicBezTo>
                  <a:cubicBezTo>
                    <a:pt x="567" y="332"/>
                    <a:pt x="567" y="332"/>
                    <a:pt x="567" y="332"/>
                  </a:cubicBezTo>
                  <a:cubicBezTo>
                    <a:pt x="567" y="133"/>
                    <a:pt x="567" y="133"/>
                    <a:pt x="567" y="133"/>
                  </a:cubicBezTo>
                  <a:cubicBezTo>
                    <a:pt x="567" y="61"/>
                    <a:pt x="513"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137" name="Group 136">
            <a:extLst>
              <a:ext uri="{FF2B5EF4-FFF2-40B4-BE49-F238E27FC236}">
                <a16:creationId xmlns:a16="http://schemas.microsoft.com/office/drawing/2014/main" id="{DA456034-54FE-7F57-C7DC-67529F5861EF}"/>
              </a:ext>
            </a:extLst>
          </p:cNvPr>
          <p:cNvGrpSpPr/>
          <p:nvPr/>
        </p:nvGrpSpPr>
        <p:grpSpPr>
          <a:xfrm>
            <a:off x="890218" y="4237699"/>
            <a:ext cx="464542" cy="511388"/>
            <a:chOff x="10067668" y="8374065"/>
            <a:chExt cx="844417" cy="929571"/>
          </a:xfrm>
          <a:solidFill>
            <a:srgbClr val="995DB3"/>
          </a:solidFill>
        </p:grpSpPr>
        <p:sp>
          <p:nvSpPr>
            <p:cNvPr id="138" name="Freeform 68">
              <a:extLst>
                <a:ext uri="{FF2B5EF4-FFF2-40B4-BE49-F238E27FC236}">
                  <a16:creationId xmlns:a16="http://schemas.microsoft.com/office/drawing/2014/main" id="{09C08CEE-F621-F479-670C-F4AD7AB8CABF}"/>
                </a:ext>
              </a:extLst>
            </p:cNvPr>
            <p:cNvSpPr>
              <a:spLocks noChangeArrowheads="1"/>
            </p:cNvSpPr>
            <p:nvPr/>
          </p:nvSpPr>
          <p:spPr bwMode="auto">
            <a:xfrm>
              <a:off x="10250952" y="8374065"/>
              <a:ext cx="484393" cy="477878"/>
            </a:xfrm>
            <a:custGeom>
              <a:avLst/>
              <a:gdLst>
                <a:gd name="T0" fmla="*/ 326 w 327"/>
                <a:gd name="T1" fmla="*/ 163 h 321"/>
                <a:gd name="T2" fmla="*/ 326 w 327"/>
                <a:gd name="T3" fmla="*/ 163 h 321"/>
                <a:gd name="T4" fmla="*/ 163 w 327"/>
                <a:gd name="T5" fmla="*/ 320 h 321"/>
                <a:gd name="T6" fmla="*/ 0 w 327"/>
                <a:gd name="T7" fmla="*/ 163 h 321"/>
                <a:gd name="T8" fmla="*/ 163 w 327"/>
                <a:gd name="T9" fmla="*/ 0 h 321"/>
                <a:gd name="T10" fmla="*/ 326 w 327"/>
                <a:gd name="T11" fmla="*/ 163 h 321"/>
              </a:gdLst>
              <a:ahLst/>
              <a:cxnLst>
                <a:cxn ang="0">
                  <a:pos x="T0" y="T1"/>
                </a:cxn>
                <a:cxn ang="0">
                  <a:pos x="T2" y="T3"/>
                </a:cxn>
                <a:cxn ang="0">
                  <a:pos x="T4" y="T5"/>
                </a:cxn>
                <a:cxn ang="0">
                  <a:pos x="T6" y="T7"/>
                </a:cxn>
                <a:cxn ang="0">
                  <a:pos x="T8" y="T9"/>
                </a:cxn>
                <a:cxn ang="0">
                  <a:pos x="T10" y="T11"/>
                </a:cxn>
              </a:cxnLst>
              <a:rect l="0" t="0" r="r" b="b"/>
              <a:pathLst>
                <a:path w="327" h="321">
                  <a:moveTo>
                    <a:pt x="326" y="163"/>
                  </a:moveTo>
                  <a:lnTo>
                    <a:pt x="326" y="163"/>
                  </a:lnTo>
                  <a:cubicBezTo>
                    <a:pt x="326" y="247"/>
                    <a:pt x="254" y="320"/>
                    <a:pt x="163" y="320"/>
                  </a:cubicBezTo>
                  <a:cubicBezTo>
                    <a:pt x="73" y="320"/>
                    <a:pt x="0" y="247"/>
                    <a:pt x="0" y="163"/>
                  </a:cubicBezTo>
                  <a:cubicBezTo>
                    <a:pt x="0" y="72"/>
                    <a:pt x="73" y="0"/>
                    <a:pt x="163" y="0"/>
                  </a:cubicBezTo>
                  <a:cubicBezTo>
                    <a:pt x="254" y="0"/>
                    <a:pt x="326" y="72"/>
                    <a:pt x="326"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139" name="Freeform 69">
              <a:extLst>
                <a:ext uri="{FF2B5EF4-FFF2-40B4-BE49-F238E27FC236}">
                  <a16:creationId xmlns:a16="http://schemas.microsoft.com/office/drawing/2014/main" id="{D285ED45-EB2A-22C9-A566-C90502B6D89C}"/>
                </a:ext>
              </a:extLst>
            </p:cNvPr>
            <p:cNvSpPr>
              <a:spLocks noChangeArrowheads="1"/>
            </p:cNvSpPr>
            <p:nvPr/>
          </p:nvSpPr>
          <p:spPr bwMode="auto">
            <a:xfrm>
              <a:off x="10067668" y="8806117"/>
              <a:ext cx="844417" cy="497519"/>
            </a:xfrm>
            <a:custGeom>
              <a:avLst/>
              <a:gdLst>
                <a:gd name="T0" fmla="*/ 434 w 568"/>
                <a:gd name="T1" fmla="*/ 0 h 333"/>
                <a:gd name="T2" fmla="*/ 434 w 568"/>
                <a:gd name="T3" fmla="*/ 0 h 333"/>
                <a:gd name="T4" fmla="*/ 434 w 568"/>
                <a:gd name="T5" fmla="*/ 0 h 333"/>
                <a:gd name="T6" fmla="*/ 283 w 568"/>
                <a:gd name="T7" fmla="*/ 72 h 333"/>
                <a:gd name="T8" fmla="*/ 132 w 568"/>
                <a:gd name="T9" fmla="*/ 0 h 333"/>
                <a:gd name="T10" fmla="*/ 132 w 568"/>
                <a:gd name="T11" fmla="*/ 0 h 333"/>
                <a:gd name="T12" fmla="*/ 0 w 568"/>
                <a:gd name="T13" fmla="*/ 132 h 333"/>
                <a:gd name="T14" fmla="*/ 0 w 568"/>
                <a:gd name="T15" fmla="*/ 332 h 333"/>
                <a:gd name="T16" fmla="*/ 96 w 568"/>
                <a:gd name="T17" fmla="*/ 332 h 333"/>
                <a:gd name="T18" fmla="*/ 96 w 568"/>
                <a:gd name="T19" fmla="*/ 223 h 333"/>
                <a:gd name="T20" fmla="*/ 114 w 568"/>
                <a:gd name="T21" fmla="*/ 205 h 333"/>
                <a:gd name="T22" fmla="*/ 126 w 568"/>
                <a:gd name="T23" fmla="*/ 223 h 333"/>
                <a:gd name="T24" fmla="*/ 126 w 568"/>
                <a:gd name="T25" fmla="*/ 332 h 333"/>
                <a:gd name="T26" fmla="*/ 440 w 568"/>
                <a:gd name="T27" fmla="*/ 332 h 333"/>
                <a:gd name="T28" fmla="*/ 440 w 568"/>
                <a:gd name="T29" fmla="*/ 223 h 333"/>
                <a:gd name="T30" fmla="*/ 458 w 568"/>
                <a:gd name="T31" fmla="*/ 205 h 333"/>
                <a:gd name="T32" fmla="*/ 470 w 568"/>
                <a:gd name="T33" fmla="*/ 223 h 333"/>
                <a:gd name="T34" fmla="*/ 470 w 568"/>
                <a:gd name="T35" fmla="*/ 332 h 333"/>
                <a:gd name="T36" fmla="*/ 567 w 568"/>
                <a:gd name="T37" fmla="*/ 332 h 333"/>
                <a:gd name="T38" fmla="*/ 567 w 568"/>
                <a:gd name="T39" fmla="*/ 132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lnTo>
                    <a:pt x="434" y="0"/>
                  </a:lnTo>
                  <a:cubicBezTo>
                    <a:pt x="398" y="42"/>
                    <a:pt x="343" y="72"/>
                    <a:pt x="283" y="72"/>
                  </a:cubicBezTo>
                  <a:cubicBezTo>
                    <a:pt x="223" y="72"/>
                    <a:pt x="169" y="42"/>
                    <a:pt x="132" y="0"/>
                  </a:cubicBezTo>
                  <a:lnTo>
                    <a:pt x="132" y="0"/>
                  </a:lnTo>
                  <a:cubicBezTo>
                    <a:pt x="60" y="0"/>
                    <a:pt x="0" y="60"/>
                    <a:pt x="0" y="132"/>
                  </a:cubicBezTo>
                  <a:cubicBezTo>
                    <a:pt x="0" y="332"/>
                    <a:pt x="0" y="332"/>
                    <a:pt x="0" y="332"/>
                  </a:cubicBezTo>
                  <a:cubicBezTo>
                    <a:pt x="96" y="332"/>
                    <a:pt x="96" y="332"/>
                    <a:pt x="96" y="332"/>
                  </a:cubicBezTo>
                  <a:cubicBezTo>
                    <a:pt x="96" y="223"/>
                    <a:pt x="96" y="223"/>
                    <a:pt x="96" y="223"/>
                  </a:cubicBezTo>
                  <a:cubicBezTo>
                    <a:pt x="96" y="211"/>
                    <a:pt x="102" y="205"/>
                    <a:pt x="114" y="205"/>
                  </a:cubicBezTo>
                  <a:cubicBezTo>
                    <a:pt x="120" y="205"/>
                    <a:pt x="126" y="211"/>
                    <a:pt x="126" y="223"/>
                  </a:cubicBezTo>
                  <a:cubicBezTo>
                    <a:pt x="126" y="332"/>
                    <a:pt x="126" y="332"/>
                    <a:pt x="126" y="332"/>
                  </a:cubicBezTo>
                  <a:cubicBezTo>
                    <a:pt x="440" y="332"/>
                    <a:pt x="440" y="332"/>
                    <a:pt x="440" y="332"/>
                  </a:cubicBezTo>
                  <a:cubicBezTo>
                    <a:pt x="440" y="223"/>
                    <a:pt x="440" y="223"/>
                    <a:pt x="440" y="223"/>
                  </a:cubicBezTo>
                  <a:cubicBezTo>
                    <a:pt x="440" y="211"/>
                    <a:pt x="446" y="205"/>
                    <a:pt x="458" y="205"/>
                  </a:cubicBezTo>
                  <a:cubicBezTo>
                    <a:pt x="464" y="205"/>
                    <a:pt x="470" y="211"/>
                    <a:pt x="470" y="223"/>
                  </a:cubicBezTo>
                  <a:cubicBezTo>
                    <a:pt x="470" y="332"/>
                    <a:pt x="470" y="332"/>
                    <a:pt x="470" y="332"/>
                  </a:cubicBezTo>
                  <a:cubicBezTo>
                    <a:pt x="567" y="332"/>
                    <a:pt x="567" y="332"/>
                    <a:pt x="567" y="332"/>
                  </a:cubicBezTo>
                  <a:cubicBezTo>
                    <a:pt x="567" y="132"/>
                    <a:pt x="567" y="132"/>
                    <a:pt x="567" y="132"/>
                  </a:cubicBezTo>
                  <a:cubicBezTo>
                    <a:pt x="567" y="60"/>
                    <a:pt x="506"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140" name="Group 139">
            <a:extLst>
              <a:ext uri="{FF2B5EF4-FFF2-40B4-BE49-F238E27FC236}">
                <a16:creationId xmlns:a16="http://schemas.microsoft.com/office/drawing/2014/main" id="{5D755C9D-E155-76D3-91D2-FD57A0D9BAD9}"/>
              </a:ext>
            </a:extLst>
          </p:cNvPr>
          <p:cNvGrpSpPr/>
          <p:nvPr/>
        </p:nvGrpSpPr>
        <p:grpSpPr>
          <a:xfrm>
            <a:off x="1441184" y="4237699"/>
            <a:ext cx="464544" cy="511388"/>
            <a:chOff x="11069184" y="8374065"/>
            <a:chExt cx="844421" cy="929571"/>
          </a:xfrm>
          <a:solidFill>
            <a:srgbClr val="995DB3"/>
          </a:solidFill>
        </p:grpSpPr>
        <p:sp>
          <p:nvSpPr>
            <p:cNvPr id="141" name="Freeform 70">
              <a:extLst>
                <a:ext uri="{FF2B5EF4-FFF2-40B4-BE49-F238E27FC236}">
                  <a16:creationId xmlns:a16="http://schemas.microsoft.com/office/drawing/2014/main" id="{7CBD2FE9-F075-97DA-0901-AEC9419687AB}"/>
                </a:ext>
              </a:extLst>
            </p:cNvPr>
            <p:cNvSpPr>
              <a:spLocks noChangeArrowheads="1"/>
            </p:cNvSpPr>
            <p:nvPr/>
          </p:nvSpPr>
          <p:spPr bwMode="auto">
            <a:xfrm>
              <a:off x="11252472" y="8374065"/>
              <a:ext cx="484393" cy="477878"/>
            </a:xfrm>
            <a:custGeom>
              <a:avLst/>
              <a:gdLst>
                <a:gd name="T0" fmla="*/ 326 w 327"/>
                <a:gd name="T1" fmla="*/ 163 h 321"/>
                <a:gd name="T2" fmla="*/ 326 w 327"/>
                <a:gd name="T3" fmla="*/ 163 h 321"/>
                <a:gd name="T4" fmla="*/ 163 w 327"/>
                <a:gd name="T5" fmla="*/ 320 h 321"/>
                <a:gd name="T6" fmla="*/ 0 w 327"/>
                <a:gd name="T7" fmla="*/ 163 h 321"/>
                <a:gd name="T8" fmla="*/ 163 w 327"/>
                <a:gd name="T9" fmla="*/ 0 h 321"/>
                <a:gd name="T10" fmla="*/ 326 w 327"/>
                <a:gd name="T11" fmla="*/ 163 h 321"/>
              </a:gdLst>
              <a:ahLst/>
              <a:cxnLst>
                <a:cxn ang="0">
                  <a:pos x="T0" y="T1"/>
                </a:cxn>
                <a:cxn ang="0">
                  <a:pos x="T2" y="T3"/>
                </a:cxn>
                <a:cxn ang="0">
                  <a:pos x="T4" y="T5"/>
                </a:cxn>
                <a:cxn ang="0">
                  <a:pos x="T6" y="T7"/>
                </a:cxn>
                <a:cxn ang="0">
                  <a:pos x="T8" y="T9"/>
                </a:cxn>
                <a:cxn ang="0">
                  <a:pos x="T10" y="T11"/>
                </a:cxn>
              </a:cxnLst>
              <a:rect l="0" t="0" r="r" b="b"/>
              <a:pathLst>
                <a:path w="327" h="321">
                  <a:moveTo>
                    <a:pt x="326" y="163"/>
                  </a:moveTo>
                  <a:lnTo>
                    <a:pt x="326" y="163"/>
                  </a:lnTo>
                  <a:cubicBezTo>
                    <a:pt x="326" y="247"/>
                    <a:pt x="253" y="320"/>
                    <a:pt x="163" y="320"/>
                  </a:cubicBezTo>
                  <a:cubicBezTo>
                    <a:pt x="72" y="320"/>
                    <a:pt x="0" y="247"/>
                    <a:pt x="0" y="163"/>
                  </a:cubicBezTo>
                  <a:cubicBezTo>
                    <a:pt x="0" y="72"/>
                    <a:pt x="72" y="0"/>
                    <a:pt x="163" y="0"/>
                  </a:cubicBezTo>
                  <a:cubicBezTo>
                    <a:pt x="253" y="0"/>
                    <a:pt x="326" y="72"/>
                    <a:pt x="326"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142" name="Freeform 71">
              <a:extLst>
                <a:ext uri="{FF2B5EF4-FFF2-40B4-BE49-F238E27FC236}">
                  <a16:creationId xmlns:a16="http://schemas.microsoft.com/office/drawing/2014/main" id="{1DB165BC-78D5-4204-117F-CDDA3B4FBA05}"/>
                </a:ext>
              </a:extLst>
            </p:cNvPr>
            <p:cNvSpPr>
              <a:spLocks noChangeArrowheads="1"/>
            </p:cNvSpPr>
            <p:nvPr/>
          </p:nvSpPr>
          <p:spPr bwMode="auto">
            <a:xfrm>
              <a:off x="11069184" y="8806117"/>
              <a:ext cx="844421" cy="497519"/>
            </a:xfrm>
            <a:custGeom>
              <a:avLst/>
              <a:gdLst>
                <a:gd name="T0" fmla="*/ 435 w 569"/>
                <a:gd name="T1" fmla="*/ 0 h 333"/>
                <a:gd name="T2" fmla="*/ 435 w 569"/>
                <a:gd name="T3" fmla="*/ 0 h 333"/>
                <a:gd name="T4" fmla="*/ 435 w 569"/>
                <a:gd name="T5" fmla="*/ 0 h 333"/>
                <a:gd name="T6" fmla="*/ 284 w 569"/>
                <a:gd name="T7" fmla="*/ 72 h 333"/>
                <a:gd name="T8" fmla="*/ 133 w 569"/>
                <a:gd name="T9" fmla="*/ 0 h 333"/>
                <a:gd name="T10" fmla="*/ 133 w 569"/>
                <a:gd name="T11" fmla="*/ 0 h 333"/>
                <a:gd name="T12" fmla="*/ 0 w 569"/>
                <a:gd name="T13" fmla="*/ 132 h 333"/>
                <a:gd name="T14" fmla="*/ 0 w 569"/>
                <a:gd name="T15" fmla="*/ 332 h 333"/>
                <a:gd name="T16" fmla="*/ 97 w 569"/>
                <a:gd name="T17" fmla="*/ 332 h 333"/>
                <a:gd name="T18" fmla="*/ 97 w 569"/>
                <a:gd name="T19" fmla="*/ 223 h 333"/>
                <a:gd name="T20" fmla="*/ 109 w 569"/>
                <a:gd name="T21" fmla="*/ 205 h 333"/>
                <a:gd name="T22" fmla="*/ 127 w 569"/>
                <a:gd name="T23" fmla="*/ 223 h 333"/>
                <a:gd name="T24" fmla="*/ 127 w 569"/>
                <a:gd name="T25" fmla="*/ 332 h 333"/>
                <a:gd name="T26" fmla="*/ 441 w 569"/>
                <a:gd name="T27" fmla="*/ 332 h 333"/>
                <a:gd name="T28" fmla="*/ 441 w 569"/>
                <a:gd name="T29" fmla="*/ 223 h 333"/>
                <a:gd name="T30" fmla="*/ 453 w 569"/>
                <a:gd name="T31" fmla="*/ 205 h 333"/>
                <a:gd name="T32" fmla="*/ 471 w 569"/>
                <a:gd name="T33" fmla="*/ 223 h 333"/>
                <a:gd name="T34" fmla="*/ 471 w 569"/>
                <a:gd name="T35" fmla="*/ 332 h 333"/>
                <a:gd name="T36" fmla="*/ 568 w 569"/>
                <a:gd name="T37" fmla="*/ 332 h 333"/>
                <a:gd name="T38" fmla="*/ 568 w 569"/>
                <a:gd name="T39" fmla="*/ 132 h 333"/>
                <a:gd name="T40" fmla="*/ 435 w 569"/>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9" h="333">
                  <a:moveTo>
                    <a:pt x="435" y="0"/>
                  </a:moveTo>
                  <a:lnTo>
                    <a:pt x="435" y="0"/>
                  </a:lnTo>
                  <a:lnTo>
                    <a:pt x="435" y="0"/>
                  </a:lnTo>
                  <a:cubicBezTo>
                    <a:pt x="399" y="42"/>
                    <a:pt x="344" y="72"/>
                    <a:pt x="284" y="72"/>
                  </a:cubicBezTo>
                  <a:cubicBezTo>
                    <a:pt x="223" y="72"/>
                    <a:pt x="169" y="42"/>
                    <a:pt x="133" y="0"/>
                  </a:cubicBezTo>
                  <a:lnTo>
                    <a:pt x="133" y="0"/>
                  </a:lnTo>
                  <a:cubicBezTo>
                    <a:pt x="61" y="0"/>
                    <a:pt x="0" y="60"/>
                    <a:pt x="0" y="132"/>
                  </a:cubicBezTo>
                  <a:cubicBezTo>
                    <a:pt x="0" y="332"/>
                    <a:pt x="0" y="332"/>
                    <a:pt x="0" y="332"/>
                  </a:cubicBezTo>
                  <a:cubicBezTo>
                    <a:pt x="97" y="332"/>
                    <a:pt x="97" y="332"/>
                    <a:pt x="97" y="332"/>
                  </a:cubicBezTo>
                  <a:cubicBezTo>
                    <a:pt x="97" y="223"/>
                    <a:pt x="97" y="223"/>
                    <a:pt x="97" y="223"/>
                  </a:cubicBezTo>
                  <a:cubicBezTo>
                    <a:pt x="97" y="211"/>
                    <a:pt x="103" y="205"/>
                    <a:pt x="109" y="205"/>
                  </a:cubicBezTo>
                  <a:cubicBezTo>
                    <a:pt x="121" y="205"/>
                    <a:pt x="127" y="211"/>
                    <a:pt x="127" y="223"/>
                  </a:cubicBezTo>
                  <a:cubicBezTo>
                    <a:pt x="127" y="332"/>
                    <a:pt x="127" y="332"/>
                    <a:pt x="127" y="332"/>
                  </a:cubicBezTo>
                  <a:cubicBezTo>
                    <a:pt x="441" y="332"/>
                    <a:pt x="441" y="332"/>
                    <a:pt x="441" y="332"/>
                  </a:cubicBezTo>
                  <a:cubicBezTo>
                    <a:pt x="441" y="223"/>
                    <a:pt x="441" y="223"/>
                    <a:pt x="441" y="223"/>
                  </a:cubicBezTo>
                  <a:cubicBezTo>
                    <a:pt x="441" y="211"/>
                    <a:pt x="447" y="205"/>
                    <a:pt x="453" y="205"/>
                  </a:cubicBezTo>
                  <a:cubicBezTo>
                    <a:pt x="465" y="205"/>
                    <a:pt x="471" y="211"/>
                    <a:pt x="471" y="223"/>
                  </a:cubicBezTo>
                  <a:cubicBezTo>
                    <a:pt x="471" y="332"/>
                    <a:pt x="471" y="332"/>
                    <a:pt x="471" y="332"/>
                  </a:cubicBezTo>
                  <a:cubicBezTo>
                    <a:pt x="568" y="332"/>
                    <a:pt x="568" y="332"/>
                    <a:pt x="568" y="332"/>
                  </a:cubicBezTo>
                  <a:cubicBezTo>
                    <a:pt x="568" y="132"/>
                    <a:pt x="568" y="132"/>
                    <a:pt x="568" y="132"/>
                  </a:cubicBezTo>
                  <a:cubicBezTo>
                    <a:pt x="568" y="60"/>
                    <a:pt x="507"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143" name="Group 142">
            <a:extLst>
              <a:ext uri="{FF2B5EF4-FFF2-40B4-BE49-F238E27FC236}">
                <a16:creationId xmlns:a16="http://schemas.microsoft.com/office/drawing/2014/main" id="{14EE31EF-F0A8-ABC1-25D6-B53E41223740}"/>
              </a:ext>
            </a:extLst>
          </p:cNvPr>
          <p:cNvGrpSpPr/>
          <p:nvPr/>
        </p:nvGrpSpPr>
        <p:grpSpPr>
          <a:xfrm>
            <a:off x="1995753" y="4237699"/>
            <a:ext cx="464544" cy="511388"/>
            <a:chOff x="12077248" y="8374065"/>
            <a:chExt cx="844421" cy="929571"/>
          </a:xfrm>
          <a:solidFill>
            <a:srgbClr val="995DB3"/>
          </a:solidFill>
        </p:grpSpPr>
        <p:sp>
          <p:nvSpPr>
            <p:cNvPr id="144" name="Freeform 72">
              <a:extLst>
                <a:ext uri="{FF2B5EF4-FFF2-40B4-BE49-F238E27FC236}">
                  <a16:creationId xmlns:a16="http://schemas.microsoft.com/office/drawing/2014/main" id="{B152F89E-D11F-EC41-C968-DC85A3BFA902}"/>
                </a:ext>
              </a:extLst>
            </p:cNvPr>
            <p:cNvSpPr>
              <a:spLocks noChangeArrowheads="1"/>
            </p:cNvSpPr>
            <p:nvPr/>
          </p:nvSpPr>
          <p:spPr bwMode="auto">
            <a:xfrm>
              <a:off x="12253992" y="8374065"/>
              <a:ext cx="477845" cy="477878"/>
            </a:xfrm>
            <a:custGeom>
              <a:avLst/>
              <a:gdLst>
                <a:gd name="T0" fmla="*/ 319 w 320"/>
                <a:gd name="T1" fmla="*/ 163 h 321"/>
                <a:gd name="T2" fmla="*/ 319 w 320"/>
                <a:gd name="T3" fmla="*/ 163 h 321"/>
                <a:gd name="T4" fmla="*/ 163 w 320"/>
                <a:gd name="T5" fmla="*/ 320 h 321"/>
                <a:gd name="T6" fmla="*/ 0 w 320"/>
                <a:gd name="T7" fmla="*/ 163 h 321"/>
                <a:gd name="T8" fmla="*/ 163 w 320"/>
                <a:gd name="T9" fmla="*/ 0 h 321"/>
                <a:gd name="T10" fmla="*/ 319 w 320"/>
                <a:gd name="T11" fmla="*/ 163 h 321"/>
              </a:gdLst>
              <a:ahLst/>
              <a:cxnLst>
                <a:cxn ang="0">
                  <a:pos x="T0" y="T1"/>
                </a:cxn>
                <a:cxn ang="0">
                  <a:pos x="T2" y="T3"/>
                </a:cxn>
                <a:cxn ang="0">
                  <a:pos x="T4" y="T5"/>
                </a:cxn>
                <a:cxn ang="0">
                  <a:pos x="T6" y="T7"/>
                </a:cxn>
                <a:cxn ang="0">
                  <a:pos x="T8" y="T9"/>
                </a:cxn>
                <a:cxn ang="0">
                  <a:pos x="T10" y="T11"/>
                </a:cxn>
              </a:cxnLst>
              <a:rect l="0" t="0" r="r" b="b"/>
              <a:pathLst>
                <a:path w="320" h="321">
                  <a:moveTo>
                    <a:pt x="319" y="163"/>
                  </a:moveTo>
                  <a:lnTo>
                    <a:pt x="319" y="163"/>
                  </a:lnTo>
                  <a:cubicBezTo>
                    <a:pt x="319" y="247"/>
                    <a:pt x="253" y="320"/>
                    <a:pt x="163" y="320"/>
                  </a:cubicBezTo>
                  <a:cubicBezTo>
                    <a:pt x="72" y="320"/>
                    <a:pt x="0" y="247"/>
                    <a:pt x="0" y="163"/>
                  </a:cubicBezTo>
                  <a:cubicBezTo>
                    <a:pt x="0" y="72"/>
                    <a:pt x="72" y="0"/>
                    <a:pt x="163" y="0"/>
                  </a:cubicBezTo>
                  <a:cubicBezTo>
                    <a:pt x="253" y="0"/>
                    <a:pt x="319" y="72"/>
                    <a:pt x="319"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145" name="Freeform 73">
              <a:extLst>
                <a:ext uri="{FF2B5EF4-FFF2-40B4-BE49-F238E27FC236}">
                  <a16:creationId xmlns:a16="http://schemas.microsoft.com/office/drawing/2014/main" id="{07B65F15-4543-16ED-995B-1D01C264C708}"/>
                </a:ext>
              </a:extLst>
            </p:cNvPr>
            <p:cNvSpPr>
              <a:spLocks noChangeArrowheads="1"/>
            </p:cNvSpPr>
            <p:nvPr/>
          </p:nvSpPr>
          <p:spPr bwMode="auto">
            <a:xfrm>
              <a:off x="12077248" y="8806117"/>
              <a:ext cx="844421" cy="497519"/>
            </a:xfrm>
            <a:custGeom>
              <a:avLst/>
              <a:gdLst>
                <a:gd name="T0" fmla="*/ 434 w 568"/>
                <a:gd name="T1" fmla="*/ 0 h 333"/>
                <a:gd name="T2" fmla="*/ 434 w 568"/>
                <a:gd name="T3" fmla="*/ 0 h 333"/>
                <a:gd name="T4" fmla="*/ 428 w 568"/>
                <a:gd name="T5" fmla="*/ 0 h 333"/>
                <a:gd name="T6" fmla="*/ 284 w 568"/>
                <a:gd name="T7" fmla="*/ 72 h 333"/>
                <a:gd name="T8" fmla="*/ 133 w 568"/>
                <a:gd name="T9" fmla="*/ 0 h 333"/>
                <a:gd name="T10" fmla="*/ 133 w 568"/>
                <a:gd name="T11" fmla="*/ 0 h 333"/>
                <a:gd name="T12" fmla="*/ 0 w 568"/>
                <a:gd name="T13" fmla="*/ 132 h 333"/>
                <a:gd name="T14" fmla="*/ 0 w 568"/>
                <a:gd name="T15" fmla="*/ 332 h 333"/>
                <a:gd name="T16" fmla="*/ 97 w 568"/>
                <a:gd name="T17" fmla="*/ 332 h 333"/>
                <a:gd name="T18" fmla="*/ 97 w 568"/>
                <a:gd name="T19" fmla="*/ 223 h 333"/>
                <a:gd name="T20" fmla="*/ 109 w 568"/>
                <a:gd name="T21" fmla="*/ 205 h 333"/>
                <a:gd name="T22" fmla="*/ 127 w 568"/>
                <a:gd name="T23" fmla="*/ 223 h 333"/>
                <a:gd name="T24" fmla="*/ 127 w 568"/>
                <a:gd name="T25" fmla="*/ 332 h 333"/>
                <a:gd name="T26" fmla="*/ 440 w 568"/>
                <a:gd name="T27" fmla="*/ 332 h 333"/>
                <a:gd name="T28" fmla="*/ 440 w 568"/>
                <a:gd name="T29" fmla="*/ 223 h 333"/>
                <a:gd name="T30" fmla="*/ 453 w 568"/>
                <a:gd name="T31" fmla="*/ 205 h 333"/>
                <a:gd name="T32" fmla="*/ 471 w 568"/>
                <a:gd name="T33" fmla="*/ 223 h 333"/>
                <a:gd name="T34" fmla="*/ 471 w 568"/>
                <a:gd name="T35" fmla="*/ 332 h 333"/>
                <a:gd name="T36" fmla="*/ 567 w 568"/>
                <a:gd name="T37" fmla="*/ 332 h 333"/>
                <a:gd name="T38" fmla="*/ 567 w 568"/>
                <a:gd name="T39" fmla="*/ 132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2"/>
                    <a:pt x="344" y="72"/>
                    <a:pt x="284" y="72"/>
                  </a:cubicBezTo>
                  <a:cubicBezTo>
                    <a:pt x="223" y="72"/>
                    <a:pt x="169" y="42"/>
                    <a:pt x="133" y="0"/>
                  </a:cubicBezTo>
                  <a:lnTo>
                    <a:pt x="133" y="0"/>
                  </a:lnTo>
                  <a:cubicBezTo>
                    <a:pt x="60" y="0"/>
                    <a:pt x="0" y="60"/>
                    <a:pt x="0" y="132"/>
                  </a:cubicBezTo>
                  <a:cubicBezTo>
                    <a:pt x="0" y="332"/>
                    <a:pt x="0" y="332"/>
                    <a:pt x="0" y="332"/>
                  </a:cubicBezTo>
                  <a:cubicBezTo>
                    <a:pt x="97" y="332"/>
                    <a:pt x="97" y="332"/>
                    <a:pt x="97" y="332"/>
                  </a:cubicBezTo>
                  <a:cubicBezTo>
                    <a:pt x="97" y="223"/>
                    <a:pt x="97" y="223"/>
                    <a:pt x="97" y="223"/>
                  </a:cubicBezTo>
                  <a:cubicBezTo>
                    <a:pt x="97" y="211"/>
                    <a:pt x="103" y="205"/>
                    <a:pt x="109" y="205"/>
                  </a:cubicBezTo>
                  <a:cubicBezTo>
                    <a:pt x="121" y="205"/>
                    <a:pt x="127" y="211"/>
                    <a:pt x="127" y="223"/>
                  </a:cubicBezTo>
                  <a:cubicBezTo>
                    <a:pt x="127" y="332"/>
                    <a:pt x="127" y="332"/>
                    <a:pt x="127" y="332"/>
                  </a:cubicBezTo>
                  <a:cubicBezTo>
                    <a:pt x="440" y="332"/>
                    <a:pt x="440" y="332"/>
                    <a:pt x="440" y="332"/>
                  </a:cubicBezTo>
                  <a:cubicBezTo>
                    <a:pt x="440" y="223"/>
                    <a:pt x="440" y="223"/>
                    <a:pt x="440" y="223"/>
                  </a:cubicBezTo>
                  <a:cubicBezTo>
                    <a:pt x="440" y="211"/>
                    <a:pt x="447" y="205"/>
                    <a:pt x="453" y="205"/>
                  </a:cubicBezTo>
                  <a:cubicBezTo>
                    <a:pt x="465" y="205"/>
                    <a:pt x="471" y="211"/>
                    <a:pt x="471" y="223"/>
                  </a:cubicBezTo>
                  <a:cubicBezTo>
                    <a:pt x="471" y="332"/>
                    <a:pt x="471" y="332"/>
                    <a:pt x="471" y="332"/>
                  </a:cubicBezTo>
                  <a:cubicBezTo>
                    <a:pt x="567" y="332"/>
                    <a:pt x="567" y="332"/>
                    <a:pt x="567" y="332"/>
                  </a:cubicBezTo>
                  <a:cubicBezTo>
                    <a:pt x="567" y="132"/>
                    <a:pt x="567" y="132"/>
                    <a:pt x="567" y="132"/>
                  </a:cubicBezTo>
                  <a:cubicBezTo>
                    <a:pt x="567" y="60"/>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146" name="Group 145">
            <a:extLst>
              <a:ext uri="{FF2B5EF4-FFF2-40B4-BE49-F238E27FC236}">
                <a16:creationId xmlns:a16="http://schemas.microsoft.com/office/drawing/2014/main" id="{C8B06F6C-7020-41FD-F073-C54B956012C7}"/>
              </a:ext>
            </a:extLst>
          </p:cNvPr>
          <p:cNvGrpSpPr/>
          <p:nvPr/>
        </p:nvGrpSpPr>
        <p:grpSpPr>
          <a:xfrm>
            <a:off x="2546723" y="4237699"/>
            <a:ext cx="464542" cy="511388"/>
            <a:chOff x="13078768" y="8374065"/>
            <a:chExt cx="844417" cy="929571"/>
          </a:xfrm>
          <a:solidFill>
            <a:srgbClr val="995DB3"/>
          </a:solidFill>
        </p:grpSpPr>
        <p:sp>
          <p:nvSpPr>
            <p:cNvPr id="147" name="Freeform 74">
              <a:extLst>
                <a:ext uri="{FF2B5EF4-FFF2-40B4-BE49-F238E27FC236}">
                  <a16:creationId xmlns:a16="http://schemas.microsoft.com/office/drawing/2014/main" id="{5933C3AB-9E13-E542-0712-AFF8BEA22DD9}"/>
                </a:ext>
              </a:extLst>
            </p:cNvPr>
            <p:cNvSpPr>
              <a:spLocks noChangeArrowheads="1"/>
            </p:cNvSpPr>
            <p:nvPr/>
          </p:nvSpPr>
          <p:spPr bwMode="auto">
            <a:xfrm>
              <a:off x="13255508" y="8374065"/>
              <a:ext cx="477849" cy="477878"/>
            </a:xfrm>
            <a:custGeom>
              <a:avLst/>
              <a:gdLst>
                <a:gd name="T0" fmla="*/ 320 w 321"/>
                <a:gd name="T1" fmla="*/ 163 h 321"/>
                <a:gd name="T2" fmla="*/ 320 w 321"/>
                <a:gd name="T3" fmla="*/ 163 h 321"/>
                <a:gd name="T4" fmla="*/ 163 w 321"/>
                <a:gd name="T5" fmla="*/ 320 h 321"/>
                <a:gd name="T6" fmla="*/ 0 w 321"/>
                <a:gd name="T7" fmla="*/ 163 h 321"/>
                <a:gd name="T8" fmla="*/ 163 w 321"/>
                <a:gd name="T9" fmla="*/ 0 h 321"/>
                <a:gd name="T10" fmla="*/ 320 w 321"/>
                <a:gd name="T11" fmla="*/ 163 h 321"/>
              </a:gdLst>
              <a:ahLst/>
              <a:cxnLst>
                <a:cxn ang="0">
                  <a:pos x="T0" y="T1"/>
                </a:cxn>
                <a:cxn ang="0">
                  <a:pos x="T2" y="T3"/>
                </a:cxn>
                <a:cxn ang="0">
                  <a:pos x="T4" y="T5"/>
                </a:cxn>
                <a:cxn ang="0">
                  <a:pos x="T6" y="T7"/>
                </a:cxn>
                <a:cxn ang="0">
                  <a:pos x="T8" y="T9"/>
                </a:cxn>
                <a:cxn ang="0">
                  <a:pos x="T10" y="T11"/>
                </a:cxn>
              </a:cxnLst>
              <a:rect l="0" t="0" r="r" b="b"/>
              <a:pathLst>
                <a:path w="321" h="321">
                  <a:moveTo>
                    <a:pt x="320" y="163"/>
                  </a:moveTo>
                  <a:lnTo>
                    <a:pt x="320" y="163"/>
                  </a:lnTo>
                  <a:cubicBezTo>
                    <a:pt x="320" y="247"/>
                    <a:pt x="248" y="320"/>
                    <a:pt x="163" y="320"/>
                  </a:cubicBezTo>
                  <a:cubicBezTo>
                    <a:pt x="73" y="320"/>
                    <a:pt x="0" y="247"/>
                    <a:pt x="0" y="163"/>
                  </a:cubicBezTo>
                  <a:cubicBezTo>
                    <a:pt x="0" y="72"/>
                    <a:pt x="73" y="0"/>
                    <a:pt x="163" y="0"/>
                  </a:cubicBezTo>
                  <a:cubicBezTo>
                    <a:pt x="248" y="0"/>
                    <a:pt x="320" y="72"/>
                    <a:pt x="320"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148" name="Freeform 75">
              <a:extLst>
                <a:ext uri="{FF2B5EF4-FFF2-40B4-BE49-F238E27FC236}">
                  <a16:creationId xmlns:a16="http://schemas.microsoft.com/office/drawing/2014/main" id="{EA817474-2782-F37B-18B8-7B51E0ECE8D0}"/>
                </a:ext>
              </a:extLst>
            </p:cNvPr>
            <p:cNvSpPr>
              <a:spLocks noChangeArrowheads="1"/>
            </p:cNvSpPr>
            <p:nvPr/>
          </p:nvSpPr>
          <p:spPr bwMode="auto">
            <a:xfrm>
              <a:off x="13078768" y="8806117"/>
              <a:ext cx="844417" cy="497519"/>
            </a:xfrm>
            <a:custGeom>
              <a:avLst/>
              <a:gdLst>
                <a:gd name="T0" fmla="*/ 434 w 568"/>
                <a:gd name="T1" fmla="*/ 0 h 333"/>
                <a:gd name="T2" fmla="*/ 434 w 568"/>
                <a:gd name="T3" fmla="*/ 0 h 333"/>
                <a:gd name="T4" fmla="*/ 428 w 568"/>
                <a:gd name="T5" fmla="*/ 0 h 333"/>
                <a:gd name="T6" fmla="*/ 283 w 568"/>
                <a:gd name="T7" fmla="*/ 72 h 333"/>
                <a:gd name="T8" fmla="*/ 133 w 568"/>
                <a:gd name="T9" fmla="*/ 0 h 333"/>
                <a:gd name="T10" fmla="*/ 133 w 568"/>
                <a:gd name="T11" fmla="*/ 0 h 333"/>
                <a:gd name="T12" fmla="*/ 0 w 568"/>
                <a:gd name="T13" fmla="*/ 132 h 333"/>
                <a:gd name="T14" fmla="*/ 0 w 568"/>
                <a:gd name="T15" fmla="*/ 332 h 333"/>
                <a:gd name="T16" fmla="*/ 96 w 568"/>
                <a:gd name="T17" fmla="*/ 332 h 333"/>
                <a:gd name="T18" fmla="*/ 96 w 568"/>
                <a:gd name="T19" fmla="*/ 223 h 333"/>
                <a:gd name="T20" fmla="*/ 108 w 568"/>
                <a:gd name="T21" fmla="*/ 205 h 333"/>
                <a:gd name="T22" fmla="*/ 126 w 568"/>
                <a:gd name="T23" fmla="*/ 223 h 333"/>
                <a:gd name="T24" fmla="*/ 126 w 568"/>
                <a:gd name="T25" fmla="*/ 332 h 333"/>
                <a:gd name="T26" fmla="*/ 440 w 568"/>
                <a:gd name="T27" fmla="*/ 332 h 333"/>
                <a:gd name="T28" fmla="*/ 440 w 568"/>
                <a:gd name="T29" fmla="*/ 223 h 333"/>
                <a:gd name="T30" fmla="*/ 452 w 568"/>
                <a:gd name="T31" fmla="*/ 205 h 333"/>
                <a:gd name="T32" fmla="*/ 464 w 568"/>
                <a:gd name="T33" fmla="*/ 223 h 333"/>
                <a:gd name="T34" fmla="*/ 464 w 568"/>
                <a:gd name="T35" fmla="*/ 332 h 333"/>
                <a:gd name="T36" fmla="*/ 567 w 568"/>
                <a:gd name="T37" fmla="*/ 332 h 333"/>
                <a:gd name="T38" fmla="*/ 567 w 568"/>
                <a:gd name="T39" fmla="*/ 132 h 333"/>
                <a:gd name="T40" fmla="*/ 434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4" y="0"/>
                  </a:moveTo>
                  <a:lnTo>
                    <a:pt x="434" y="0"/>
                  </a:lnTo>
                  <a:cubicBezTo>
                    <a:pt x="428" y="0"/>
                    <a:pt x="428" y="0"/>
                    <a:pt x="428" y="0"/>
                  </a:cubicBezTo>
                  <a:cubicBezTo>
                    <a:pt x="392" y="42"/>
                    <a:pt x="344" y="72"/>
                    <a:pt x="283" y="72"/>
                  </a:cubicBezTo>
                  <a:cubicBezTo>
                    <a:pt x="223" y="72"/>
                    <a:pt x="169" y="42"/>
                    <a:pt x="133" y="0"/>
                  </a:cubicBezTo>
                  <a:lnTo>
                    <a:pt x="133" y="0"/>
                  </a:lnTo>
                  <a:cubicBezTo>
                    <a:pt x="54" y="0"/>
                    <a:pt x="0" y="60"/>
                    <a:pt x="0" y="132"/>
                  </a:cubicBezTo>
                  <a:cubicBezTo>
                    <a:pt x="0" y="332"/>
                    <a:pt x="0" y="332"/>
                    <a:pt x="0" y="332"/>
                  </a:cubicBezTo>
                  <a:cubicBezTo>
                    <a:pt x="96" y="332"/>
                    <a:pt x="96" y="332"/>
                    <a:pt x="96" y="332"/>
                  </a:cubicBezTo>
                  <a:cubicBezTo>
                    <a:pt x="96" y="223"/>
                    <a:pt x="96" y="223"/>
                    <a:pt x="96" y="223"/>
                  </a:cubicBezTo>
                  <a:cubicBezTo>
                    <a:pt x="96" y="211"/>
                    <a:pt x="102" y="205"/>
                    <a:pt x="108" y="205"/>
                  </a:cubicBezTo>
                  <a:cubicBezTo>
                    <a:pt x="114" y="205"/>
                    <a:pt x="126" y="211"/>
                    <a:pt x="126" y="223"/>
                  </a:cubicBezTo>
                  <a:cubicBezTo>
                    <a:pt x="126" y="332"/>
                    <a:pt x="126" y="332"/>
                    <a:pt x="126" y="332"/>
                  </a:cubicBezTo>
                  <a:cubicBezTo>
                    <a:pt x="440" y="332"/>
                    <a:pt x="440" y="332"/>
                    <a:pt x="440" y="332"/>
                  </a:cubicBezTo>
                  <a:cubicBezTo>
                    <a:pt x="440" y="223"/>
                    <a:pt x="440" y="223"/>
                    <a:pt x="440" y="223"/>
                  </a:cubicBezTo>
                  <a:cubicBezTo>
                    <a:pt x="440" y="211"/>
                    <a:pt x="446" y="205"/>
                    <a:pt x="452" y="205"/>
                  </a:cubicBezTo>
                  <a:cubicBezTo>
                    <a:pt x="458" y="205"/>
                    <a:pt x="464" y="211"/>
                    <a:pt x="464" y="223"/>
                  </a:cubicBezTo>
                  <a:cubicBezTo>
                    <a:pt x="464" y="332"/>
                    <a:pt x="464" y="332"/>
                    <a:pt x="464" y="332"/>
                  </a:cubicBezTo>
                  <a:cubicBezTo>
                    <a:pt x="567" y="332"/>
                    <a:pt x="567" y="332"/>
                    <a:pt x="567" y="332"/>
                  </a:cubicBezTo>
                  <a:cubicBezTo>
                    <a:pt x="567" y="132"/>
                    <a:pt x="567" y="132"/>
                    <a:pt x="567" y="132"/>
                  </a:cubicBezTo>
                  <a:cubicBezTo>
                    <a:pt x="567" y="60"/>
                    <a:pt x="507" y="0"/>
                    <a:pt x="434"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149" name="Group 148">
            <a:extLst>
              <a:ext uri="{FF2B5EF4-FFF2-40B4-BE49-F238E27FC236}">
                <a16:creationId xmlns:a16="http://schemas.microsoft.com/office/drawing/2014/main" id="{161EDA93-9203-3C9C-22D3-C2A6FDD83738}"/>
              </a:ext>
            </a:extLst>
          </p:cNvPr>
          <p:cNvGrpSpPr/>
          <p:nvPr/>
        </p:nvGrpSpPr>
        <p:grpSpPr>
          <a:xfrm>
            <a:off x="3094092" y="4237699"/>
            <a:ext cx="468143" cy="511388"/>
            <a:chOff x="14073744" y="8374065"/>
            <a:chExt cx="850965" cy="929571"/>
          </a:xfrm>
          <a:solidFill>
            <a:srgbClr val="385085"/>
          </a:solidFill>
        </p:grpSpPr>
        <p:sp>
          <p:nvSpPr>
            <p:cNvPr id="150" name="Freeform 76">
              <a:extLst>
                <a:ext uri="{FF2B5EF4-FFF2-40B4-BE49-F238E27FC236}">
                  <a16:creationId xmlns:a16="http://schemas.microsoft.com/office/drawing/2014/main" id="{DD4663B9-6F69-0A17-9BCC-4D070B9CDCE1}"/>
                </a:ext>
              </a:extLst>
            </p:cNvPr>
            <p:cNvSpPr>
              <a:spLocks noChangeArrowheads="1"/>
            </p:cNvSpPr>
            <p:nvPr/>
          </p:nvSpPr>
          <p:spPr bwMode="auto">
            <a:xfrm>
              <a:off x="14257028" y="8374065"/>
              <a:ext cx="477845" cy="477878"/>
            </a:xfrm>
            <a:custGeom>
              <a:avLst/>
              <a:gdLst>
                <a:gd name="T0" fmla="*/ 320 w 321"/>
                <a:gd name="T1" fmla="*/ 163 h 321"/>
                <a:gd name="T2" fmla="*/ 320 w 321"/>
                <a:gd name="T3" fmla="*/ 163 h 321"/>
                <a:gd name="T4" fmla="*/ 157 w 321"/>
                <a:gd name="T5" fmla="*/ 320 h 321"/>
                <a:gd name="T6" fmla="*/ 0 w 321"/>
                <a:gd name="T7" fmla="*/ 163 h 321"/>
                <a:gd name="T8" fmla="*/ 157 w 321"/>
                <a:gd name="T9" fmla="*/ 0 h 321"/>
                <a:gd name="T10" fmla="*/ 320 w 321"/>
                <a:gd name="T11" fmla="*/ 163 h 321"/>
              </a:gdLst>
              <a:ahLst/>
              <a:cxnLst>
                <a:cxn ang="0">
                  <a:pos x="T0" y="T1"/>
                </a:cxn>
                <a:cxn ang="0">
                  <a:pos x="T2" y="T3"/>
                </a:cxn>
                <a:cxn ang="0">
                  <a:pos x="T4" y="T5"/>
                </a:cxn>
                <a:cxn ang="0">
                  <a:pos x="T6" y="T7"/>
                </a:cxn>
                <a:cxn ang="0">
                  <a:pos x="T8" y="T9"/>
                </a:cxn>
                <a:cxn ang="0">
                  <a:pos x="T10" y="T11"/>
                </a:cxn>
              </a:cxnLst>
              <a:rect l="0" t="0" r="r" b="b"/>
              <a:pathLst>
                <a:path w="321" h="321">
                  <a:moveTo>
                    <a:pt x="320" y="163"/>
                  </a:moveTo>
                  <a:lnTo>
                    <a:pt x="320" y="163"/>
                  </a:lnTo>
                  <a:cubicBezTo>
                    <a:pt x="320" y="247"/>
                    <a:pt x="247" y="320"/>
                    <a:pt x="157" y="320"/>
                  </a:cubicBezTo>
                  <a:cubicBezTo>
                    <a:pt x="73" y="320"/>
                    <a:pt x="0" y="247"/>
                    <a:pt x="0" y="163"/>
                  </a:cubicBezTo>
                  <a:cubicBezTo>
                    <a:pt x="0" y="72"/>
                    <a:pt x="73" y="0"/>
                    <a:pt x="157" y="0"/>
                  </a:cubicBezTo>
                  <a:cubicBezTo>
                    <a:pt x="247" y="0"/>
                    <a:pt x="320" y="72"/>
                    <a:pt x="320"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151" name="Freeform 77">
              <a:extLst>
                <a:ext uri="{FF2B5EF4-FFF2-40B4-BE49-F238E27FC236}">
                  <a16:creationId xmlns:a16="http://schemas.microsoft.com/office/drawing/2014/main" id="{8B58F658-B4ED-20C6-0E18-B9EC01E78E06}"/>
                </a:ext>
              </a:extLst>
            </p:cNvPr>
            <p:cNvSpPr>
              <a:spLocks noChangeArrowheads="1"/>
            </p:cNvSpPr>
            <p:nvPr/>
          </p:nvSpPr>
          <p:spPr bwMode="auto">
            <a:xfrm>
              <a:off x="14073744" y="8806117"/>
              <a:ext cx="850965" cy="497519"/>
            </a:xfrm>
            <a:custGeom>
              <a:avLst/>
              <a:gdLst>
                <a:gd name="T0" fmla="*/ 441 w 574"/>
                <a:gd name="T1" fmla="*/ 0 h 333"/>
                <a:gd name="T2" fmla="*/ 441 w 574"/>
                <a:gd name="T3" fmla="*/ 0 h 333"/>
                <a:gd name="T4" fmla="*/ 435 w 574"/>
                <a:gd name="T5" fmla="*/ 0 h 333"/>
                <a:gd name="T6" fmla="*/ 284 w 574"/>
                <a:gd name="T7" fmla="*/ 72 h 333"/>
                <a:gd name="T8" fmla="*/ 139 w 574"/>
                <a:gd name="T9" fmla="*/ 0 h 333"/>
                <a:gd name="T10" fmla="*/ 133 w 574"/>
                <a:gd name="T11" fmla="*/ 0 h 333"/>
                <a:gd name="T12" fmla="*/ 0 w 574"/>
                <a:gd name="T13" fmla="*/ 132 h 333"/>
                <a:gd name="T14" fmla="*/ 0 w 574"/>
                <a:gd name="T15" fmla="*/ 332 h 333"/>
                <a:gd name="T16" fmla="*/ 103 w 574"/>
                <a:gd name="T17" fmla="*/ 332 h 333"/>
                <a:gd name="T18" fmla="*/ 103 w 574"/>
                <a:gd name="T19" fmla="*/ 223 h 333"/>
                <a:gd name="T20" fmla="*/ 115 w 574"/>
                <a:gd name="T21" fmla="*/ 205 h 333"/>
                <a:gd name="T22" fmla="*/ 127 w 574"/>
                <a:gd name="T23" fmla="*/ 223 h 333"/>
                <a:gd name="T24" fmla="*/ 127 w 574"/>
                <a:gd name="T25" fmla="*/ 332 h 333"/>
                <a:gd name="T26" fmla="*/ 447 w 574"/>
                <a:gd name="T27" fmla="*/ 332 h 333"/>
                <a:gd name="T28" fmla="*/ 447 w 574"/>
                <a:gd name="T29" fmla="*/ 223 h 333"/>
                <a:gd name="T30" fmla="*/ 459 w 574"/>
                <a:gd name="T31" fmla="*/ 205 h 333"/>
                <a:gd name="T32" fmla="*/ 471 w 574"/>
                <a:gd name="T33" fmla="*/ 223 h 333"/>
                <a:gd name="T34" fmla="*/ 471 w 574"/>
                <a:gd name="T35" fmla="*/ 332 h 333"/>
                <a:gd name="T36" fmla="*/ 573 w 574"/>
                <a:gd name="T37" fmla="*/ 332 h 333"/>
                <a:gd name="T38" fmla="*/ 573 w 574"/>
                <a:gd name="T39" fmla="*/ 132 h 333"/>
                <a:gd name="T40" fmla="*/ 441 w 574"/>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74" h="333">
                  <a:moveTo>
                    <a:pt x="441" y="0"/>
                  </a:moveTo>
                  <a:lnTo>
                    <a:pt x="441" y="0"/>
                  </a:lnTo>
                  <a:cubicBezTo>
                    <a:pt x="435" y="0"/>
                    <a:pt x="435" y="0"/>
                    <a:pt x="435" y="0"/>
                  </a:cubicBezTo>
                  <a:cubicBezTo>
                    <a:pt x="399" y="42"/>
                    <a:pt x="344" y="72"/>
                    <a:pt x="284" y="72"/>
                  </a:cubicBezTo>
                  <a:cubicBezTo>
                    <a:pt x="230" y="72"/>
                    <a:pt x="175" y="42"/>
                    <a:pt x="139" y="0"/>
                  </a:cubicBezTo>
                  <a:cubicBezTo>
                    <a:pt x="133" y="0"/>
                    <a:pt x="133" y="0"/>
                    <a:pt x="133" y="0"/>
                  </a:cubicBezTo>
                  <a:cubicBezTo>
                    <a:pt x="61" y="0"/>
                    <a:pt x="0" y="60"/>
                    <a:pt x="0" y="132"/>
                  </a:cubicBezTo>
                  <a:cubicBezTo>
                    <a:pt x="0" y="332"/>
                    <a:pt x="0" y="332"/>
                    <a:pt x="0" y="332"/>
                  </a:cubicBezTo>
                  <a:cubicBezTo>
                    <a:pt x="103" y="332"/>
                    <a:pt x="103" y="332"/>
                    <a:pt x="103" y="332"/>
                  </a:cubicBezTo>
                  <a:cubicBezTo>
                    <a:pt x="103" y="223"/>
                    <a:pt x="103" y="223"/>
                    <a:pt x="103" y="223"/>
                  </a:cubicBezTo>
                  <a:cubicBezTo>
                    <a:pt x="103" y="211"/>
                    <a:pt x="109" y="205"/>
                    <a:pt x="115" y="205"/>
                  </a:cubicBezTo>
                  <a:cubicBezTo>
                    <a:pt x="121" y="205"/>
                    <a:pt x="127" y="211"/>
                    <a:pt x="127" y="223"/>
                  </a:cubicBezTo>
                  <a:cubicBezTo>
                    <a:pt x="127" y="332"/>
                    <a:pt x="127" y="332"/>
                    <a:pt x="127" y="332"/>
                  </a:cubicBezTo>
                  <a:cubicBezTo>
                    <a:pt x="447" y="332"/>
                    <a:pt x="447" y="332"/>
                    <a:pt x="447" y="332"/>
                  </a:cubicBezTo>
                  <a:cubicBezTo>
                    <a:pt x="447" y="223"/>
                    <a:pt x="447" y="223"/>
                    <a:pt x="447" y="223"/>
                  </a:cubicBezTo>
                  <a:cubicBezTo>
                    <a:pt x="447" y="211"/>
                    <a:pt x="453" y="205"/>
                    <a:pt x="459" y="205"/>
                  </a:cubicBezTo>
                  <a:cubicBezTo>
                    <a:pt x="465" y="205"/>
                    <a:pt x="471" y="211"/>
                    <a:pt x="471" y="223"/>
                  </a:cubicBezTo>
                  <a:cubicBezTo>
                    <a:pt x="471" y="332"/>
                    <a:pt x="471" y="332"/>
                    <a:pt x="471" y="332"/>
                  </a:cubicBezTo>
                  <a:cubicBezTo>
                    <a:pt x="573" y="332"/>
                    <a:pt x="573" y="332"/>
                    <a:pt x="573" y="332"/>
                  </a:cubicBezTo>
                  <a:cubicBezTo>
                    <a:pt x="573" y="132"/>
                    <a:pt x="573" y="132"/>
                    <a:pt x="573" y="132"/>
                  </a:cubicBezTo>
                  <a:cubicBezTo>
                    <a:pt x="573" y="60"/>
                    <a:pt x="513" y="0"/>
                    <a:pt x="441"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152" name="Group 151">
            <a:extLst>
              <a:ext uri="{FF2B5EF4-FFF2-40B4-BE49-F238E27FC236}">
                <a16:creationId xmlns:a16="http://schemas.microsoft.com/office/drawing/2014/main" id="{A28CCF87-99E5-64E7-A9DC-0201ED07B824}"/>
              </a:ext>
            </a:extLst>
          </p:cNvPr>
          <p:cNvGrpSpPr/>
          <p:nvPr/>
        </p:nvGrpSpPr>
        <p:grpSpPr>
          <a:xfrm>
            <a:off x="3645056" y="4237699"/>
            <a:ext cx="464544" cy="511388"/>
            <a:chOff x="15075256" y="8374065"/>
            <a:chExt cx="844421" cy="929571"/>
          </a:xfrm>
          <a:solidFill>
            <a:srgbClr val="385085"/>
          </a:solidFill>
        </p:grpSpPr>
        <p:sp>
          <p:nvSpPr>
            <p:cNvPr id="153" name="Freeform 78">
              <a:extLst>
                <a:ext uri="{FF2B5EF4-FFF2-40B4-BE49-F238E27FC236}">
                  <a16:creationId xmlns:a16="http://schemas.microsoft.com/office/drawing/2014/main" id="{6E8550D7-A356-C294-8E84-9FEE5EB81223}"/>
                </a:ext>
              </a:extLst>
            </p:cNvPr>
            <p:cNvSpPr>
              <a:spLocks noChangeArrowheads="1"/>
            </p:cNvSpPr>
            <p:nvPr/>
          </p:nvSpPr>
          <p:spPr bwMode="auto">
            <a:xfrm>
              <a:off x="15265093" y="8374065"/>
              <a:ext cx="477845" cy="477878"/>
            </a:xfrm>
            <a:custGeom>
              <a:avLst/>
              <a:gdLst>
                <a:gd name="T0" fmla="*/ 320 w 321"/>
                <a:gd name="T1" fmla="*/ 163 h 321"/>
                <a:gd name="T2" fmla="*/ 320 w 321"/>
                <a:gd name="T3" fmla="*/ 163 h 321"/>
                <a:gd name="T4" fmla="*/ 157 w 321"/>
                <a:gd name="T5" fmla="*/ 320 h 321"/>
                <a:gd name="T6" fmla="*/ 0 w 321"/>
                <a:gd name="T7" fmla="*/ 163 h 321"/>
                <a:gd name="T8" fmla="*/ 157 w 321"/>
                <a:gd name="T9" fmla="*/ 0 h 321"/>
                <a:gd name="T10" fmla="*/ 320 w 321"/>
                <a:gd name="T11" fmla="*/ 163 h 321"/>
              </a:gdLst>
              <a:ahLst/>
              <a:cxnLst>
                <a:cxn ang="0">
                  <a:pos x="T0" y="T1"/>
                </a:cxn>
                <a:cxn ang="0">
                  <a:pos x="T2" y="T3"/>
                </a:cxn>
                <a:cxn ang="0">
                  <a:pos x="T4" y="T5"/>
                </a:cxn>
                <a:cxn ang="0">
                  <a:pos x="T6" y="T7"/>
                </a:cxn>
                <a:cxn ang="0">
                  <a:pos x="T8" y="T9"/>
                </a:cxn>
                <a:cxn ang="0">
                  <a:pos x="T10" y="T11"/>
                </a:cxn>
              </a:cxnLst>
              <a:rect l="0" t="0" r="r" b="b"/>
              <a:pathLst>
                <a:path w="321" h="321">
                  <a:moveTo>
                    <a:pt x="320" y="163"/>
                  </a:moveTo>
                  <a:lnTo>
                    <a:pt x="320" y="163"/>
                  </a:lnTo>
                  <a:cubicBezTo>
                    <a:pt x="320" y="247"/>
                    <a:pt x="247" y="320"/>
                    <a:pt x="157" y="320"/>
                  </a:cubicBezTo>
                  <a:cubicBezTo>
                    <a:pt x="72" y="320"/>
                    <a:pt x="0" y="247"/>
                    <a:pt x="0" y="163"/>
                  </a:cubicBezTo>
                  <a:cubicBezTo>
                    <a:pt x="0" y="72"/>
                    <a:pt x="72" y="0"/>
                    <a:pt x="157" y="0"/>
                  </a:cubicBezTo>
                  <a:cubicBezTo>
                    <a:pt x="247" y="0"/>
                    <a:pt x="320" y="72"/>
                    <a:pt x="320" y="163"/>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sp>
          <p:nvSpPr>
            <p:cNvPr id="154" name="Freeform 79">
              <a:extLst>
                <a:ext uri="{FF2B5EF4-FFF2-40B4-BE49-F238E27FC236}">
                  <a16:creationId xmlns:a16="http://schemas.microsoft.com/office/drawing/2014/main" id="{2B0BF5C9-F0C7-5EAD-159C-2BF6555F81A4}"/>
                </a:ext>
              </a:extLst>
            </p:cNvPr>
            <p:cNvSpPr>
              <a:spLocks noChangeArrowheads="1"/>
            </p:cNvSpPr>
            <p:nvPr/>
          </p:nvSpPr>
          <p:spPr bwMode="auto">
            <a:xfrm>
              <a:off x="15075256" y="8806117"/>
              <a:ext cx="844421" cy="497519"/>
            </a:xfrm>
            <a:custGeom>
              <a:avLst/>
              <a:gdLst>
                <a:gd name="T0" fmla="*/ 435 w 568"/>
                <a:gd name="T1" fmla="*/ 0 h 333"/>
                <a:gd name="T2" fmla="*/ 435 w 568"/>
                <a:gd name="T3" fmla="*/ 0 h 333"/>
                <a:gd name="T4" fmla="*/ 435 w 568"/>
                <a:gd name="T5" fmla="*/ 0 h 333"/>
                <a:gd name="T6" fmla="*/ 284 w 568"/>
                <a:gd name="T7" fmla="*/ 72 h 333"/>
                <a:gd name="T8" fmla="*/ 139 w 568"/>
                <a:gd name="T9" fmla="*/ 0 h 333"/>
                <a:gd name="T10" fmla="*/ 133 w 568"/>
                <a:gd name="T11" fmla="*/ 0 h 333"/>
                <a:gd name="T12" fmla="*/ 0 w 568"/>
                <a:gd name="T13" fmla="*/ 132 h 333"/>
                <a:gd name="T14" fmla="*/ 0 w 568"/>
                <a:gd name="T15" fmla="*/ 332 h 333"/>
                <a:gd name="T16" fmla="*/ 97 w 568"/>
                <a:gd name="T17" fmla="*/ 332 h 333"/>
                <a:gd name="T18" fmla="*/ 97 w 568"/>
                <a:gd name="T19" fmla="*/ 223 h 333"/>
                <a:gd name="T20" fmla="*/ 115 w 568"/>
                <a:gd name="T21" fmla="*/ 205 h 333"/>
                <a:gd name="T22" fmla="*/ 127 w 568"/>
                <a:gd name="T23" fmla="*/ 223 h 333"/>
                <a:gd name="T24" fmla="*/ 127 w 568"/>
                <a:gd name="T25" fmla="*/ 332 h 333"/>
                <a:gd name="T26" fmla="*/ 441 w 568"/>
                <a:gd name="T27" fmla="*/ 332 h 333"/>
                <a:gd name="T28" fmla="*/ 441 w 568"/>
                <a:gd name="T29" fmla="*/ 223 h 333"/>
                <a:gd name="T30" fmla="*/ 459 w 568"/>
                <a:gd name="T31" fmla="*/ 205 h 333"/>
                <a:gd name="T32" fmla="*/ 471 w 568"/>
                <a:gd name="T33" fmla="*/ 223 h 333"/>
                <a:gd name="T34" fmla="*/ 471 w 568"/>
                <a:gd name="T35" fmla="*/ 332 h 333"/>
                <a:gd name="T36" fmla="*/ 567 w 568"/>
                <a:gd name="T37" fmla="*/ 332 h 333"/>
                <a:gd name="T38" fmla="*/ 567 w 568"/>
                <a:gd name="T39" fmla="*/ 132 h 333"/>
                <a:gd name="T40" fmla="*/ 435 w 568"/>
                <a:gd name="T41" fmla="*/ 0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8" h="333">
                  <a:moveTo>
                    <a:pt x="435" y="0"/>
                  </a:moveTo>
                  <a:lnTo>
                    <a:pt x="435" y="0"/>
                  </a:lnTo>
                  <a:lnTo>
                    <a:pt x="435" y="0"/>
                  </a:lnTo>
                  <a:cubicBezTo>
                    <a:pt x="398" y="42"/>
                    <a:pt x="344" y="72"/>
                    <a:pt x="284" y="72"/>
                  </a:cubicBezTo>
                  <a:cubicBezTo>
                    <a:pt x="223" y="72"/>
                    <a:pt x="175" y="42"/>
                    <a:pt x="139" y="0"/>
                  </a:cubicBezTo>
                  <a:cubicBezTo>
                    <a:pt x="133" y="0"/>
                    <a:pt x="133" y="0"/>
                    <a:pt x="133" y="0"/>
                  </a:cubicBezTo>
                  <a:cubicBezTo>
                    <a:pt x="60" y="0"/>
                    <a:pt x="0" y="60"/>
                    <a:pt x="0" y="132"/>
                  </a:cubicBezTo>
                  <a:cubicBezTo>
                    <a:pt x="0" y="332"/>
                    <a:pt x="0" y="332"/>
                    <a:pt x="0" y="332"/>
                  </a:cubicBezTo>
                  <a:cubicBezTo>
                    <a:pt x="97" y="332"/>
                    <a:pt x="97" y="332"/>
                    <a:pt x="97" y="332"/>
                  </a:cubicBezTo>
                  <a:cubicBezTo>
                    <a:pt x="97" y="223"/>
                    <a:pt x="97" y="223"/>
                    <a:pt x="97" y="223"/>
                  </a:cubicBezTo>
                  <a:cubicBezTo>
                    <a:pt x="97" y="211"/>
                    <a:pt x="109" y="205"/>
                    <a:pt x="115" y="205"/>
                  </a:cubicBezTo>
                  <a:cubicBezTo>
                    <a:pt x="121" y="205"/>
                    <a:pt x="127" y="211"/>
                    <a:pt x="127" y="223"/>
                  </a:cubicBezTo>
                  <a:cubicBezTo>
                    <a:pt x="127" y="332"/>
                    <a:pt x="127" y="332"/>
                    <a:pt x="127" y="332"/>
                  </a:cubicBezTo>
                  <a:cubicBezTo>
                    <a:pt x="441" y="332"/>
                    <a:pt x="441" y="332"/>
                    <a:pt x="441" y="332"/>
                  </a:cubicBezTo>
                  <a:cubicBezTo>
                    <a:pt x="441" y="223"/>
                    <a:pt x="441" y="223"/>
                    <a:pt x="441" y="223"/>
                  </a:cubicBezTo>
                  <a:cubicBezTo>
                    <a:pt x="441" y="211"/>
                    <a:pt x="453" y="205"/>
                    <a:pt x="459" y="205"/>
                  </a:cubicBezTo>
                  <a:cubicBezTo>
                    <a:pt x="465" y="205"/>
                    <a:pt x="471" y="211"/>
                    <a:pt x="471" y="223"/>
                  </a:cubicBezTo>
                  <a:cubicBezTo>
                    <a:pt x="471" y="332"/>
                    <a:pt x="471" y="332"/>
                    <a:pt x="471" y="332"/>
                  </a:cubicBezTo>
                  <a:cubicBezTo>
                    <a:pt x="567" y="332"/>
                    <a:pt x="567" y="332"/>
                    <a:pt x="567" y="332"/>
                  </a:cubicBezTo>
                  <a:cubicBezTo>
                    <a:pt x="567" y="132"/>
                    <a:pt x="567" y="132"/>
                    <a:pt x="567" y="132"/>
                  </a:cubicBezTo>
                  <a:cubicBezTo>
                    <a:pt x="567" y="60"/>
                    <a:pt x="513" y="0"/>
                    <a:pt x="435"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5400">
                <a:solidFill>
                  <a:srgbClr val="445469"/>
                </a:solidFill>
              </a:endParaRPr>
            </a:p>
          </p:txBody>
        </p:sp>
      </p:grpSp>
      <p:grpSp>
        <p:nvGrpSpPr>
          <p:cNvPr id="157" name="Group 156">
            <a:extLst>
              <a:ext uri="{FF2B5EF4-FFF2-40B4-BE49-F238E27FC236}">
                <a16:creationId xmlns:a16="http://schemas.microsoft.com/office/drawing/2014/main" id="{5C303B9B-E104-6C46-1473-276D7644D65D}"/>
              </a:ext>
            </a:extLst>
          </p:cNvPr>
          <p:cNvGrpSpPr/>
          <p:nvPr/>
        </p:nvGrpSpPr>
        <p:grpSpPr>
          <a:xfrm>
            <a:off x="4193947" y="2647870"/>
            <a:ext cx="1228895" cy="1743719"/>
            <a:chOff x="15939318" y="5484166"/>
            <a:chExt cx="2233815" cy="3169633"/>
          </a:xfrm>
          <a:solidFill>
            <a:srgbClr val="F26363"/>
          </a:solidFill>
        </p:grpSpPr>
        <p:sp>
          <p:nvSpPr>
            <p:cNvPr id="158" name="Freeform 262">
              <a:extLst>
                <a:ext uri="{FF2B5EF4-FFF2-40B4-BE49-F238E27FC236}">
                  <a16:creationId xmlns:a16="http://schemas.microsoft.com/office/drawing/2014/main" id="{CF7A38BD-BFDC-AE3F-8652-FB2A3BA3200E}"/>
                </a:ext>
              </a:extLst>
            </p:cNvPr>
            <p:cNvSpPr>
              <a:spLocks noChangeArrowheads="1"/>
            </p:cNvSpPr>
            <p:nvPr/>
          </p:nvSpPr>
          <p:spPr bwMode="auto">
            <a:xfrm flipV="1">
              <a:off x="15939318" y="5484166"/>
              <a:ext cx="2229732" cy="27430"/>
            </a:xfrm>
            <a:custGeom>
              <a:avLst/>
              <a:gdLst>
                <a:gd name="T0" fmla="*/ 0 w 776"/>
                <a:gd name="T1" fmla="*/ 10 h 11"/>
                <a:gd name="T2" fmla="*/ 775 w 776"/>
                <a:gd name="T3" fmla="*/ 10 h 11"/>
                <a:gd name="T4" fmla="*/ 775 w 776"/>
                <a:gd name="T5" fmla="*/ 0 h 11"/>
                <a:gd name="T6" fmla="*/ 0 w 776"/>
                <a:gd name="T7" fmla="*/ 0 h 11"/>
                <a:gd name="T8" fmla="*/ 0 w 776"/>
                <a:gd name="T9" fmla="*/ 10 h 11"/>
              </a:gdLst>
              <a:ahLst/>
              <a:cxnLst>
                <a:cxn ang="0">
                  <a:pos x="T0" y="T1"/>
                </a:cxn>
                <a:cxn ang="0">
                  <a:pos x="T2" y="T3"/>
                </a:cxn>
                <a:cxn ang="0">
                  <a:pos x="T4" y="T5"/>
                </a:cxn>
                <a:cxn ang="0">
                  <a:pos x="T6" y="T7"/>
                </a:cxn>
                <a:cxn ang="0">
                  <a:pos x="T8" y="T9"/>
                </a:cxn>
              </a:cxnLst>
              <a:rect l="0" t="0" r="r" b="b"/>
              <a:pathLst>
                <a:path w="776" h="11">
                  <a:moveTo>
                    <a:pt x="0" y="10"/>
                  </a:moveTo>
                  <a:lnTo>
                    <a:pt x="775" y="10"/>
                  </a:lnTo>
                  <a:lnTo>
                    <a:pt x="775" y="0"/>
                  </a:lnTo>
                  <a:lnTo>
                    <a:pt x="0" y="0"/>
                  </a:lnTo>
                  <a:lnTo>
                    <a:pt x="0" y="10"/>
                  </a:lnTo>
                </a:path>
              </a:pathLst>
            </a:custGeom>
            <a:grpFill/>
            <a:ln w="44450" cap="flat">
              <a:noFill/>
              <a:round/>
              <a:headEnd/>
              <a:tailEnd/>
            </a:ln>
            <a:effectLst/>
          </p:spPr>
          <p:txBody>
            <a:bodyPr wrap="none" anchor="ctr"/>
            <a:lstStyle/>
            <a:p>
              <a:pPr defTabSz="1828434"/>
              <a:endParaRPr lang="en-US" sz="4000" dirty="0">
                <a:solidFill>
                  <a:srgbClr val="445469"/>
                </a:solidFill>
                <a:latin typeface="Lato Light"/>
              </a:endParaRPr>
            </a:p>
          </p:txBody>
        </p:sp>
        <p:sp>
          <p:nvSpPr>
            <p:cNvPr id="159" name="Freeform 264">
              <a:extLst>
                <a:ext uri="{FF2B5EF4-FFF2-40B4-BE49-F238E27FC236}">
                  <a16:creationId xmlns:a16="http://schemas.microsoft.com/office/drawing/2014/main" id="{4E9C126E-BC8F-CE68-3AE6-14CA8E9825EC}"/>
                </a:ext>
              </a:extLst>
            </p:cNvPr>
            <p:cNvSpPr>
              <a:spLocks noChangeArrowheads="1"/>
            </p:cNvSpPr>
            <p:nvPr/>
          </p:nvSpPr>
          <p:spPr bwMode="auto">
            <a:xfrm flipV="1">
              <a:off x="15939318" y="8623225"/>
              <a:ext cx="2229732" cy="27430"/>
            </a:xfrm>
            <a:custGeom>
              <a:avLst/>
              <a:gdLst>
                <a:gd name="T0" fmla="*/ 0 w 776"/>
                <a:gd name="T1" fmla="*/ 15 h 16"/>
                <a:gd name="T2" fmla="*/ 775 w 776"/>
                <a:gd name="T3" fmla="*/ 15 h 16"/>
                <a:gd name="T4" fmla="*/ 775 w 776"/>
                <a:gd name="T5" fmla="*/ 0 h 16"/>
                <a:gd name="T6" fmla="*/ 0 w 776"/>
                <a:gd name="T7" fmla="*/ 0 h 16"/>
                <a:gd name="T8" fmla="*/ 0 w 776"/>
                <a:gd name="T9" fmla="*/ 15 h 16"/>
              </a:gdLst>
              <a:ahLst/>
              <a:cxnLst>
                <a:cxn ang="0">
                  <a:pos x="T0" y="T1"/>
                </a:cxn>
                <a:cxn ang="0">
                  <a:pos x="T2" y="T3"/>
                </a:cxn>
                <a:cxn ang="0">
                  <a:pos x="T4" y="T5"/>
                </a:cxn>
                <a:cxn ang="0">
                  <a:pos x="T6" y="T7"/>
                </a:cxn>
                <a:cxn ang="0">
                  <a:pos x="T8" y="T9"/>
                </a:cxn>
              </a:cxnLst>
              <a:rect l="0" t="0" r="r" b="b"/>
              <a:pathLst>
                <a:path w="776" h="16">
                  <a:moveTo>
                    <a:pt x="0" y="15"/>
                  </a:moveTo>
                  <a:lnTo>
                    <a:pt x="775" y="15"/>
                  </a:lnTo>
                  <a:lnTo>
                    <a:pt x="775" y="0"/>
                  </a:lnTo>
                  <a:lnTo>
                    <a:pt x="0" y="0"/>
                  </a:lnTo>
                  <a:lnTo>
                    <a:pt x="0" y="15"/>
                  </a:lnTo>
                </a:path>
              </a:pathLst>
            </a:custGeom>
            <a:grpFill/>
            <a:ln w="44450" cap="flat">
              <a:noFill/>
              <a:round/>
              <a:headEnd/>
              <a:tailEnd/>
            </a:ln>
            <a:effectLst/>
          </p:spPr>
          <p:txBody>
            <a:bodyPr wrap="none" anchor="ctr"/>
            <a:lstStyle/>
            <a:p>
              <a:pPr defTabSz="1828434"/>
              <a:endParaRPr lang="en-US" sz="4000">
                <a:solidFill>
                  <a:srgbClr val="445469"/>
                </a:solidFill>
                <a:latin typeface="Lato Light"/>
              </a:endParaRPr>
            </a:p>
          </p:txBody>
        </p:sp>
        <p:sp>
          <p:nvSpPr>
            <p:cNvPr id="160" name="Freeform 267">
              <a:extLst>
                <a:ext uri="{FF2B5EF4-FFF2-40B4-BE49-F238E27FC236}">
                  <a16:creationId xmlns:a16="http://schemas.microsoft.com/office/drawing/2014/main" id="{BFEF0382-C68C-4FBB-F807-586C7CB4779F}"/>
                </a:ext>
              </a:extLst>
            </p:cNvPr>
            <p:cNvSpPr>
              <a:spLocks noChangeArrowheads="1"/>
            </p:cNvSpPr>
            <p:nvPr/>
          </p:nvSpPr>
          <p:spPr bwMode="auto">
            <a:xfrm>
              <a:off x="18148673" y="5492315"/>
              <a:ext cx="24460" cy="3161484"/>
            </a:xfrm>
            <a:custGeom>
              <a:avLst/>
              <a:gdLst>
                <a:gd name="T0" fmla="*/ 0 w 16"/>
                <a:gd name="T1" fmla="*/ 0 h 2279"/>
                <a:gd name="T2" fmla="*/ 0 w 16"/>
                <a:gd name="T3" fmla="*/ 2278 h 2279"/>
                <a:gd name="T4" fmla="*/ 15 w 16"/>
                <a:gd name="T5" fmla="*/ 2278 h 2279"/>
                <a:gd name="T6" fmla="*/ 15 w 16"/>
                <a:gd name="T7" fmla="*/ 0 h 2279"/>
              </a:gdLst>
              <a:ahLst/>
              <a:cxnLst>
                <a:cxn ang="0">
                  <a:pos x="T0" y="T1"/>
                </a:cxn>
                <a:cxn ang="0">
                  <a:pos x="T2" y="T3"/>
                </a:cxn>
                <a:cxn ang="0">
                  <a:pos x="T4" y="T5"/>
                </a:cxn>
                <a:cxn ang="0">
                  <a:pos x="T6" y="T7"/>
                </a:cxn>
              </a:cxnLst>
              <a:rect l="0" t="0" r="r" b="b"/>
              <a:pathLst>
                <a:path w="16" h="2279">
                  <a:moveTo>
                    <a:pt x="0" y="0"/>
                  </a:moveTo>
                  <a:lnTo>
                    <a:pt x="0" y="2278"/>
                  </a:lnTo>
                  <a:lnTo>
                    <a:pt x="15" y="2278"/>
                  </a:lnTo>
                  <a:lnTo>
                    <a:pt x="15" y="0"/>
                  </a:lnTo>
                </a:path>
              </a:pathLst>
            </a:custGeom>
            <a:grpFill/>
            <a:ln w="44450" cap="flat">
              <a:noFill/>
              <a:round/>
              <a:headEnd/>
              <a:tailEnd/>
            </a:ln>
            <a:effectLst/>
          </p:spPr>
          <p:txBody>
            <a:bodyPr wrap="none" anchor="ctr"/>
            <a:lstStyle/>
            <a:p>
              <a:pPr defTabSz="1828434"/>
              <a:endParaRPr lang="en-US" sz="4000">
                <a:solidFill>
                  <a:srgbClr val="445469"/>
                </a:solidFill>
                <a:latin typeface="Lato Light"/>
              </a:endParaRPr>
            </a:p>
          </p:txBody>
        </p:sp>
      </p:grpSp>
      <p:sp>
        <p:nvSpPr>
          <p:cNvPr id="162" name="TextBox 161">
            <a:extLst>
              <a:ext uri="{FF2B5EF4-FFF2-40B4-BE49-F238E27FC236}">
                <a16:creationId xmlns:a16="http://schemas.microsoft.com/office/drawing/2014/main" id="{3D4403A1-3166-D91D-1595-9E21F8DB98DA}"/>
              </a:ext>
            </a:extLst>
          </p:cNvPr>
          <p:cNvSpPr txBox="1"/>
          <p:nvPr/>
        </p:nvSpPr>
        <p:spPr>
          <a:xfrm>
            <a:off x="1587254" y="4800159"/>
            <a:ext cx="1844140" cy="384169"/>
          </a:xfrm>
          <a:prstGeom prst="rect">
            <a:avLst/>
          </a:prstGeom>
          <a:noFill/>
        </p:spPr>
        <p:txBody>
          <a:bodyPr wrap="none" lIns="219415" tIns="109709" rIns="219415" bIns="109709" rtlCol="0">
            <a:spAutoFit/>
          </a:bodyPr>
          <a:lstStyle/>
          <a:p>
            <a:pPr algn="ctr" defTabSz="1828434">
              <a:lnSpc>
                <a:spcPct val="110000"/>
              </a:lnSpc>
            </a:pPr>
            <a:r>
              <a:rPr lang="en-US" sz="1050" b="1" dirty="0">
                <a:solidFill>
                  <a:schemeClr val="bg1"/>
                </a:solidFill>
                <a:latin typeface="Century Gothic" panose="020B0502020202020204" pitchFamily="34" charset="0"/>
                <a:cs typeface="Lato Regular"/>
              </a:rPr>
              <a:t>CREATIVITY IS THE KEY</a:t>
            </a:r>
          </a:p>
        </p:txBody>
      </p:sp>
      <p:sp>
        <p:nvSpPr>
          <p:cNvPr id="164" name="TextBox 163">
            <a:extLst>
              <a:ext uri="{FF2B5EF4-FFF2-40B4-BE49-F238E27FC236}">
                <a16:creationId xmlns:a16="http://schemas.microsoft.com/office/drawing/2014/main" id="{A15F1D4F-AF1F-2A1D-4187-7CF43A968199}"/>
              </a:ext>
            </a:extLst>
          </p:cNvPr>
          <p:cNvSpPr txBox="1"/>
          <p:nvPr/>
        </p:nvSpPr>
        <p:spPr>
          <a:xfrm>
            <a:off x="1587254" y="1914755"/>
            <a:ext cx="1844140" cy="384169"/>
          </a:xfrm>
          <a:prstGeom prst="rect">
            <a:avLst/>
          </a:prstGeom>
          <a:noFill/>
        </p:spPr>
        <p:txBody>
          <a:bodyPr wrap="none" lIns="219415" tIns="109709" rIns="219415" bIns="109709" rtlCol="0">
            <a:spAutoFit/>
          </a:bodyPr>
          <a:lstStyle/>
          <a:p>
            <a:pPr algn="ctr" defTabSz="1828434">
              <a:lnSpc>
                <a:spcPct val="110000"/>
              </a:lnSpc>
            </a:pPr>
            <a:r>
              <a:rPr lang="en-US" sz="1050" b="1" dirty="0">
                <a:solidFill>
                  <a:schemeClr val="bg1"/>
                </a:solidFill>
                <a:latin typeface="Century Gothic" panose="020B0502020202020204" pitchFamily="34" charset="0"/>
                <a:cs typeface="Lato Regular"/>
              </a:rPr>
              <a:t>CREATIVITY IS THE KEY</a:t>
            </a:r>
          </a:p>
        </p:txBody>
      </p:sp>
      <p:sp>
        <p:nvSpPr>
          <p:cNvPr id="168" name="TextBox 167">
            <a:extLst>
              <a:ext uri="{FF2B5EF4-FFF2-40B4-BE49-F238E27FC236}">
                <a16:creationId xmlns:a16="http://schemas.microsoft.com/office/drawing/2014/main" id="{AA88F7E5-3348-4658-5AE1-1315764E9B7E}"/>
              </a:ext>
            </a:extLst>
          </p:cNvPr>
          <p:cNvSpPr txBox="1"/>
          <p:nvPr/>
        </p:nvSpPr>
        <p:spPr>
          <a:xfrm>
            <a:off x="836856" y="5715470"/>
            <a:ext cx="5577168" cy="584775"/>
          </a:xfrm>
          <a:prstGeom prst="rect">
            <a:avLst/>
          </a:prstGeom>
          <a:noFill/>
        </p:spPr>
        <p:txBody>
          <a:bodyPr wrap="none" rtlCol="0">
            <a:spAutoFit/>
          </a:bodyPr>
          <a:lstStyle/>
          <a:p>
            <a:r>
              <a:rPr lang="en-US" sz="3200" b="1" dirty="0">
                <a:solidFill>
                  <a:srgbClr val="F26363"/>
                </a:solidFill>
                <a:latin typeface="Century Gothic" panose="020B0502020202020204" pitchFamily="34" charset="0"/>
                <a:cs typeface="Lato Regular" charset="0"/>
              </a:rPr>
              <a:t>POPULATION INFOGRAPHIC</a:t>
            </a:r>
            <a:endParaRPr lang="en-US" sz="2800" b="1" dirty="0">
              <a:solidFill>
                <a:srgbClr val="F26363"/>
              </a:solidFill>
              <a:latin typeface="Century Gothic" panose="020B0502020202020204" pitchFamily="34" charset="0"/>
            </a:endParaRPr>
          </a:p>
        </p:txBody>
      </p:sp>
    </p:spTree>
    <p:extLst>
      <p:ext uri="{BB962C8B-B14F-4D97-AF65-F5344CB8AC3E}">
        <p14:creationId xmlns:p14="http://schemas.microsoft.com/office/powerpoint/2010/main" val="198525832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00B55B45-C876-B850-298E-678D36BA8DC5}"/>
              </a:ext>
            </a:extLst>
          </p:cNvPr>
          <p:cNvSpPr/>
          <p:nvPr/>
        </p:nvSpPr>
        <p:spPr>
          <a:xfrm>
            <a:off x="0" y="1390711"/>
            <a:ext cx="3967316" cy="2368080"/>
          </a:xfrm>
          <a:prstGeom prst="rect">
            <a:avLst/>
          </a:prstGeom>
          <a:solidFill>
            <a:srgbClr val="FFCE63">
              <a:alpha val="1968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27" name="Group 26">
            <a:extLst>
              <a:ext uri="{FF2B5EF4-FFF2-40B4-BE49-F238E27FC236}">
                <a16:creationId xmlns:a16="http://schemas.microsoft.com/office/drawing/2014/main" id="{7C18F688-D333-9E9E-93BD-2E25AD28EBDC}"/>
              </a:ext>
            </a:extLst>
          </p:cNvPr>
          <p:cNvGrpSpPr/>
          <p:nvPr/>
        </p:nvGrpSpPr>
        <p:grpSpPr>
          <a:xfrm>
            <a:off x="2402336" y="1852044"/>
            <a:ext cx="9572280" cy="4755380"/>
            <a:chOff x="1476249" y="1258007"/>
            <a:chExt cx="9572280" cy="4755380"/>
          </a:xfrm>
        </p:grpSpPr>
        <p:sp>
          <p:nvSpPr>
            <p:cNvPr id="3" name="Oval 2">
              <a:extLst>
                <a:ext uri="{FF2B5EF4-FFF2-40B4-BE49-F238E27FC236}">
                  <a16:creationId xmlns:a16="http://schemas.microsoft.com/office/drawing/2014/main" id="{14E244AA-F560-E573-788C-3DC70C77D7D2}"/>
                </a:ext>
              </a:extLst>
            </p:cNvPr>
            <p:cNvSpPr/>
            <p:nvPr/>
          </p:nvSpPr>
          <p:spPr>
            <a:xfrm>
              <a:off x="4816293" y="1258007"/>
              <a:ext cx="2956234" cy="2956234"/>
            </a:xfrm>
            <a:prstGeom prst="ellipse">
              <a:avLst/>
            </a:prstGeom>
            <a:solidFill>
              <a:srgbClr val="F26363"/>
            </a:solidFill>
            <a:ln w="1016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4" name="TextBox 3">
              <a:extLst>
                <a:ext uri="{FF2B5EF4-FFF2-40B4-BE49-F238E27FC236}">
                  <a16:creationId xmlns:a16="http://schemas.microsoft.com/office/drawing/2014/main" id="{117F19CB-015B-3A67-14FC-2D309E0F08E2}"/>
                </a:ext>
              </a:extLst>
            </p:cNvPr>
            <p:cNvSpPr txBox="1"/>
            <p:nvPr/>
          </p:nvSpPr>
          <p:spPr>
            <a:xfrm>
              <a:off x="5955950" y="1452719"/>
              <a:ext cx="587020" cy="923330"/>
            </a:xfrm>
            <a:prstGeom prst="rect">
              <a:avLst/>
            </a:prstGeom>
            <a:noFill/>
          </p:spPr>
          <p:txBody>
            <a:bodyPr wrap="none" rtlCol="0">
              <a:spAutoFit/>
            </a:bodyPr>
            <a:lstStyle/>
            <a:p>
              <a:pPr defTabSz="457154"/>
              <a:r>
                <a:rPr lang="en-US" sz="5400" b="1" dirty="0">
                  <a:solidFill>
                    <a:srgbClr val="FFFFFF"/>
                  </a:solidFill>
                  <a:latin typeface="Century Gothic" panose="020B0502020202020204" pitchFamily="34" charset="0"/>
                  <a:cs typeface="Arial" panose="020B0604020202020204" pitchFamily="34" charset="0"/>
                </a:rPr>
                <a:t>B</a:t>
              </a:r>
              <a:endParaRPr lang="en-US" sz="5400" b="1" dirty="0">
                <a:solidFill>
                  <a:srgbClr val="FFFFFF"/>
                </a:solidFill>
                <a:latin typeface="Century Gothic" panose="020B0502020202020204" pitchFamily="34" charset="0"/>
              </a:endParaRPr>
            </a:p>
          </p:txBody>
        </p:sp>
        <p:sp>
          <p:nvSpPr>
            <p:cNvPr id="5" name="Rectangle 4">
              <a:extLst>
                <a:ext uri="{FF2B5EF4-FFF2-40B4-BE49-F238E27FC236}">
                  <a16:creationId xmlns:a16="http://schemas.microsoft.com/office/drawing/2014/main" id="{EE767756-25C0-4448-B3F9-4431AF86632B}"/>
                </a:ext>
              </a:extLst>
            </p:cNvPr>
            <p:cNvSpPr/>
            <p:nvPr/>
          </p:nvSpPr>
          <p:spPr>
            <a:xfrm>
              <a:off x="5044684" y="2298749"/>
              <a:ext cx="2456081" cy="600164"/>
            </a:xfrm>
            <a:prstGeom prst="rect">
              <a:avLst/>
            </a:prstGeom>
          </p:spPr>
          <p:txBody>
            <a:bodyPr wrap="square">
              <a:spAutoFit/>
            </a:bodyPr>
            <a:lstStyle/>
            <a:p>
              <a:pPr algn="just" defTabSz="457154"/>
              <a:r>
                <a:rPr lang="en-US" sz="1100" dirty="0">
                  <a:solidFill>
                    <a:srgbClr val="FFFFFF"/>
                  </a:solidFill>
                </a:rPr>
                <a:t>Cras vestibulum diam id </a:t>
              </a:r>
              <a:r>
                <a:rPr lang="en-US" sz="1100" dirty="0" err="1">
                  <a:solidFill>
                    <a:srgbClr val="FFFFFF"/>
                  </a:solidFill>
                </a:rPr>
                <a:t>risus</a:t>
              </a:r>
              <a:r>
                <a:rPr lang="en-US" sz="1100" dirty="0">
                  <a:solidFill>
                    <a:srgbClr val="FFFFFF"/>
                  </a:solidFill>
                </a:rPr>
                <a:t> convallis maximus. Lorem ipsum dolor sit </a:t>
              </a:r>
              <a:r>
                <a:rPr lang="en-US" sz="1100" dirty="0" err="1">
                  <a:solidFill>
                    <a:srgbClr val="FFFFFF"/>
                  </a:solidFill>
                </a:rPr>
                <a:t>amet</a:t>
              </a:r>
              <a:r>
                <a:rPr lang="en-US" sz="1100" dirty="0">
                  <a:solidFill>
                    <a:srgbClr val="FFFFFF"/>
                  </a:solidFill>
                </a:rPr>
                <a:t>, </a:t>
              </a:r>
              <a:r>
                <a:rPr lang="en-US" sz="1100" dirty="0" err="1">
                  <a:solidFill>
                    <a:srgbClr val="FFFFFF"/>
                  </a:solidFill>
                </a:rPr>
                <a:t>consectetur</a:t>
              </a:r>
              <a:r>
                <a:rPr lang="en-US" sz="1100" dirty="0">
                  <a:solidFill>
                    <a:srgbClr val="FFFFFF"/>
                  </a:solidFill>
                </a:rPr>
                <a:t> </a:t>
              </a:r>
              <a:r>
                <a:rPr lang="en-US" sz="1100" dirty="0" err="1">
                  <a:solidFill>
                    <a:srgbClr val="FFFFFF"/>
                  </a:solidFill>
                </a:rPr>
                <a:t>adipiscing</a:t>
              </a:r>
              <a:r>
                <a:rPr lang="en-US" sz="1100" dirty="0">
                  <a:solidFill>
                    <a:srgbClr val="FFFFFF"/>
                  </a:solidFill>
                </a:rPr>
                <a:t> </a:t>
              </a:r>
              <a:r>
                <a:rPr lang="en-US" sz="1100" dirty="0" err="1">
                  <a:solidFill>
                    <a:srgbClr val="FFFFFF"/>
                  </a:solidFill>
                </a:rPr>
                <a:t>elit</a:t>
              </a:r>
              <a:r>
                <a:rPr lang="en-US" sz="1100" dirty="0">
                  <a:solidFill>
                    <a:srgbClr val="FFFFFF"/>
                  </a:solidFill>
                </a:rPr>
                <a:t>. </a:t>
              </a:r>
            </a:p>
          </p:txBody>
        </p:sp>
        <p:sp>
          <p:nvSpPr>
            <p:cNvPr id="7" name="Oval 6">
              <a:extLst>
                <a:ext uri="{FF2B5EF4-FFF2-40B4-BE49-F238E27FC236}">
                  <a16:creationId xmlns:a16="http://schemas.microsoft.com/office/drawing/2014/main" id="{CF7FAAE2-8288-4213-C7A4-5A79DACEAE29}"/>
                </a:ext>
              </a:extLst>
            </p:cNvPr>
            <p:cNvSpPr/>
            <p:nvPr/>
          </p:nvSpPr>
          <p:spPr>
            <a:xfrm>
              <a:off x="6062443" y="3057153"/>
              <a:ext cx="2956234" cy="2956234"/>
            </a:xfrm>
            <a:prstGeom prst="ellipse">
              <a:avLst/>
            </a:prstGeom>
            <a:solidFill>
              <a:srgbClr val="7DD1CE"/>
            </a:solidFill>
            <a:ln w="1016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8" name="TextBox 7">
              <a:extLst>
                <a:ext uri="{FF2B5EF4-FFF2-40B4-BE49-F238E27FC236}">
                  <a16:creationId xmlns:a16="http://schemas.microsoft.com/office/drawing/2014/main" id="{7ABAF29C-7D2A-BA13-A723-3E45BB9C208E}"/>
                </a:ext>
              </a:extLst>
            </p:cNvPr>
            <p:cNvSpPr txBox="1"/>
            <p:nvPr/>
          </p:nvSpPr>
          <p:spPr>
            <a:xfrm>
              <a:off x="7275118" y="4868308"/>
              <a:ext cx="697627" cy="923330"/>
            </a:xfrm>
            <a:prstGeom prst="rect">
              <a:avLst/>
            </a:prstGeom>
            <a:noFill/>
          </p:spPr>
          <p:txBody>
            <a:bodyPr wrap="none" rtlCol="0">
              <a:spAutoFit/>
            </a:bodyPr>
            <a:lstStyle/>
            <a:p>
              <a:pPr defTabSz="457154"/>
              <a:r>
                <a:rPr lang="en-US" sz="5400" b="1" dirty="0">
                  <a:solidFill>
                    <a:srgbClr val="FFFFFF"/>
                  </a:solidFill>
                  <a:latin typeface="Century Gothic" panose="020B0502020202020204" pitchFamily="34" charset="0"/>
                  <a:cs typeface="Arial" panose="020B0604020202020204" pitchFamily="34" charset="0"/>
                </a:rPr>
                <a:t>A</a:t>
              </a:r>
              <a:endParaRPr lang="en-US" sz="5400" b="1" dirty="0">
                <a:solidFill>
                  <a:srgbClr val="FFFFFF"/>
                </a:solidFill>
                <a:latin typeface="Century Gothic" panose="020B0502020202020204" pitchFamily="34" charset="0"/>
              </a:endParaRPr>
            </a:p>
          </p:txBody>
        </p:sp>
        <p:sp>
          <p:nvSpPr>
            <p:cNvPr id="9" name="Rectangle 8">
              <a:extLst>
                <a:ext uri="{FF2B5EF4-FFF2-40B4-BE49-F238E27FC236}">
                  <a16:creationId xmlns:a16="http://schemas.microsoft.com/office/drawing/2014/main" id="{D0C481CF-03F2-A428-8567-38A91718E75B}"/>
                </a:ext>
              </a:extLst>
            </p:cNvPr>
            <p:cNvSpPr/>
            <p:nvPr/>
          </p:nvSpPr>
          <p:spPr>
            <a:xfrm>
              <a:off x="6730355" y="3973798"/>
              <a:ext cx="1845290" cy="769441"/>
            </a:xfrm>
            <a:prstGeom prst="rect">
              <a:avLst/>
            </a:prstGeom>
          </p:spPr>
          <p:txBody>
            <a:bodyPr wrap="square">
              <a:spAutoFit/>
            </a:bodyPr>
            <a:lstStyle/>
            <a:p>
              <a:pPr algn="just" defTabSz="457154"/>
              <a:r>
                <a:rPr lang="en-US" sz="1100" dirty="0" err="1">
                  <a:solidFill>
                    <a:srgbClr val="FFFFFF"/>
                  </a:solidFill>
                </a:rPr>
                <a:t>Phasellus</a:t>
              </a:r>
              <a:r>
                <a:rPr lang="en-US" sz="1100" dirty="0">
                  <a:solidFill>
                    <a:srgbClr val="FFFFFF"/>
                  </a:solidFill>
                </a:rPr>
                <a:t> id ligula </a:t>
              </a:r>
              <a:r>
                <a:rPr lang="en-US" sz="1100" dirty="0" err="1">
                  <a:solidFill>
                    <a:srgbClr val="FFFFFF"/>
                  </a:solidFill>
                </a:rPr>
                <a:t>ut</a:t>
              </a:r>
              <a:r>
                <a:rPr lang="en-US" sz="1100" dirty="0">
                  <a:solidFill>
                    <a:srgbClr val="FFFFFF"/>
                  </a:solidFill>
                </a:rPr>
                <a:t> </a:t>
              </a:r>
              <a:r>
                <a:rPr lang="en-US" sz="1100" dirty="0" err="1">
                  <a:solidFill>
                    <a:srgbClr val="FFFFFF"/>
                  </a:solidFill>
                </a:rPr>
                <a:t>enim</a:t>
              </a:r>
              <a:r>
                <a:rPr lang="en-US" sz="1100" dirty="0">
                  <a:solidFill>
                    <a:srgbClr val="FFFFFF"/>
                  </a:solidFill>
                </a:rPr>
                <a:t> </a:t>
              </a:r>
              <a:r>
                <a:rPr lang="en-US" sz="1100" dirty="0" err="1">
                  <a:solidFill>
                    <a:srgbClr val="FFFFFF"/>
                  </a:solidFill>
                </a:rPr>
                <a:t>elementum</a:t>
              </a:r>
              <a:r>
                <a:rPr lang="en-US" sz="1100" dirty="0">
                  <a:solidFill>
                    <a:srgbClr val="FFFFFF"/>
                  </a:solidFill>
                </a:rPr>
                <a:t> </a:t>
              </a:r>
              <a:r>
                <a:rPr lang="en-US" sz="1100" dirty="0" err="1">
                  <a:solidFill>
                    <a:srgbClr val="FFFFFF"/>
                  </a:solidFill>
                </a:rPr>
                <a:t>bibendum</a:t>
              </a:r>
              <a:r>
                <a:rPr lang="en-US" sz="1100" dirty="0">
                  <a:solidFill>
                    <a:srgbClr val="FFFFFF"/>
                  </a:solidFill>
                </a:rPr>
                <a:t> </a:t>
              </a:r>
              <a:r>
                <a:rPr lang="en-US" sz="1100" dirty="0" err="1">
                  <a:solidFill>
                    <a:srgbClr val="FFFFFF"/>
                  </a:solidFill>
                </a:rPr>
                <a:t>eget</a:t>
              </a:r>
              <a:r>
                <a:rPr lang="en-US" sz="1100" dirty="0">
                  <a:solidFill>
                    <a:srgbClr val="FFFFFF"/>
                  </a:solidFill>
                </a:rPr>
                <a:t> </a:t>
              </a:r>
              <a:r>
                <a:rPr lang="en-US" sz="1100" dirty="0" err="1">
                  <a:solidFill>
                    <a:srgbClr val="FFFFFF"/>
                  </a:solidFill>
                </a:rPr>
                <a:t>eget</a:t>
              </a:r>
              <a:r>
                <a:rPr lang="en-US" sz="1100" dirty="0">
                  <a:solidFill>
                    <a:srgbClr val="FFFFFF"/>
                  </a:solidFill>
                </a:rPr>
                <a:t> magna. </a:t>
              </a:r>
              <a:r>
                <a:rPr lang="en-US" sz="1100" dirty="0" err="1">
                  <a:solidFill>
                    <a:srgbClr val="FFFFFF"/>
                  </a:solidFill>
                </a:rPr>
                <a:t>Fusce</a:t>
              </a:r>
              <a:r>
                <a:rPr lang="en-US" sz="1100" dirty="0">
                  <a:solidFill>
                    <a:srgbClr val="FFFFFF"/>
                  </a:solidFill>
                </a:rPr>
                <a:t> in magna diam.</a:t>
              </a:r>
            </a:p>
          </p:txBody>
        </p:sp>
        <p:cxnSp>
          <p:nvCxnSpPr>
            <p:cNvPr id="10" name="Straight Connector 9">
              <a:extLst>
                <a:ext uri="{FF2B5EF4-FFF2-40B4-BE49-F238E27FC236}">
                  <a16:creationId xmlns:a16="http://schemas.microsoft.com/office/drawing/2014/main" id="{26A9A087-4060-70B9-B7AC-1379F2B835BD}"/>
                </a:ext>
              </a:extLst>
            </p:cNvPr>
            <p:cNvCxnSpPr>
              <a:cxnSpLocks/>
            </p:cNvCxnSpPr>
            <p:nvPr/>
          </p:nvCxnSpPr>
          <p:spPr>
            <a:xfrm>
              <a:off x="9018677" y="4446005"/>
              <a:ext cx="2029852" cy="0"/>
            </a:xfrm>
            <a:prstGeom prst="line">
              <a:avLst/>
            </a:prstGeom>
            <a:ln w="38100">
              <a:solidFill>
                <a:srgbClr val="7DD1CE"/>
              </a:solidFill>
              <a:prstDash val="sysDot"/>
              <a:tailEnd type="ova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F21A3CAC-1687-B180-0A6D-A018999682C3}"/>
                </a:ext>
              </a:extLst>
            </p:cNvPr>
            <p:cNvSpPr/>
            <p:nvPr/>
          </p:nvSpPr>
          <p:spPr>
            <a:xfrm>
              <a:off x="3570144" y="3057153"/>
              <a:ext cx="2956234" cy="2956234"/>
            </a:xfrm>
            <a:prstGeom prst="ellipse">
              <a:avLst/>
            </a:prstGeom>
            <a:solidFill>
              <a:srgbClr val="385085"/>
            </a:solidFill>
            <a:ln w="1016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54"/>
              <a:endParaRPr lang="en-US" sz="1600">
                <a:solidFill>
                  <a:srgbClr val="FFFFFF"/>
                </a:solidFill>
              </a:endParaRPr>
            </a:p>
          </p:txBody>
        </p:sp>
        <p:sp>
          <p:nvSpPr>
            <p:cNvPr id="13" name="TextBox 12">
              <a:extLst>
                <a:ext uri="{FF2B5EF4-FFF2-40B4-BE49-F238E27FC236}">
                  <a16:creationId xmlns:a16="http://schemas.microsoft.com/office/drawing/2014/main" id="{D6C74FD0-F423-D2C1-B4C4-4F01058953BB}"/>
                </a:ext>
              </a:extLst>
            </p:cNvPr>
            <p:cNvSpPr txBox="1"/>
            <p:nvPr/>
          </p:nvSpPr>
          <p:spPr>
            <a:xfrm>
              <a:off x="4654072" y="4785010"/>
              <a:ext cx="724878" cy="923330"/>
            </a:xfrm>
            <a:prstGeom prst="rect">
              <a:avLst/>
            </a:prstGeom>
            <a:noFill/>
          </p:spPr>
          <p:txBody>
            <a:bodyPr wrap="none" rtlCol="0">
              <a:spAutoFit/>
            </a:bodyPr>
            <a:lstStyle/>
            <a:p>
              <a:pPr defTabSz="457154"/>
              <a:r>
                <a:rPr lang="en-US" sz="5400" b="1" dirty="0">
                  <a:solidFill>
                    <a:srgbClr val="FFFFFF"/>
                  </a:solidFill>
                  <a:latin typeface="Century Gothic" panose="020B0502020202020204" pitchFamily="34" charset="0"/>
                  <a:cs typeface="Arial" panose="020B0604020202020204" pitchFamily="34" charset="0"/>
                </a:rPr>
                <a:t>C</a:t>
              </a:r>
              <a:endParaRPr lang="en-US" sz="5400" b="1" dirty="0">
                <a:solidFill>
                  <a:srgbClr val="FFFFFF"/>
                </a:solidFill>
                <a:latin typeface="Century Gothic" panose="020B0502020202020204" pitchFamily="34" charset="0"/>
              </a:endParaRPr>
            </a:p>
          </p:txBody>
        </p:sp>
        <p:sp>
          <p:nvSpPr>
            <p:cNvPr id="14" name="Rectangle 13">
              <a:extLst>
                <a:ext uri="{FF2B5EF4-FFF2-40B4-BE49-F238E27FC236}">
                  <a16:creationId xmlns:a16="http://schemas.microsoft.com/office/drawing/2014/main" id="{1F9A4B10-5D75-72E3-4720-28BA8367CBEC}"/>
                </a:ext>
              </a:extLst>
            </p:cNvPr>
            <p:cNvSpPr/>
            <p:nvPr/>
          </p:nvSpPr>
          <p:spPr>
            <a:xfrm>
              <a:off x="4122039" y="3833486"/>
              <a:ext cx="1845290" cy="938719"/>
            </a:xfrm>
            <a:prstGeom prst="rect">
              <a:avLst/>
            </a:prstGeom>
          </p:spPr>
          <p:txBody>
            <a:bodyPr wrap="square" anchor="ctr">
              <a:spAutoFit/>
            </a:bodyPr>
            <a:lstStyle/>
            <a:p>
              <a:pPr algn="just" defTabSz="457154"/>
              <a:r>
                <a:rPr lang="en-US" sz="1100" dirty="0">
                  <a:solidFill>
                    <a:srgbClr val="FFFFFF"/>
                  </a:solidFill>
                </a:rPr>
                <a:t>Cras dictum </a:t>
              </a:r>
              <a:r>
                <a:rPr lang="en-US" sz="1100" dirty="0" err="1">
                  <a:solidFill>
                    <a:srgbClr val="FFFFFF"/>
                  </a:solidFill>
                </a:rPr>
                <a:t>suscipit</a:t>
              </a:r>
              <a:r>
                <a:rPr lang="en-US" sz="1100" dirty="0">
                  <a:solidFill>
                    <a:srgbClr val="FFFFFF"/>
                  </a:solidFill>
                </a:rPr>
                <a:t> </a:t>
              </a:r>
              <a:r>
                <a:rPr lang="en-US" sz="1100" dirty="0" err="1">
                  <a:solidFill>
                    <a:srgbClr val="FFFFFF"/>
                  </a:solidFill>
                </a:rPr>
                <a:t>mauris</a:t>
              </a:r>
              <a:r>
                <a:rPr lang="en-US" sz="1100" dirty="0">
                  <a:solidFill>
                    <a:srgbClr val="FFFFFF"/>
                  </a:solidFill>
                </a:rPr>
                <a:t>, convallis </a:t>
              </a:r>
              <a:r>
                <a:rPr lang="en-US" sz="1100" dirty="0" err="1">
                  <a:solidFill>
                    <a:srgbClr val="FFFFFF"/>
                  </a:solidFill>
                </a:rPr>
                <a:t>vehicula</a:t>
              </a:r>
              <a:r>
                <a:rPr lang="en-US" sz="1100" dirty="0">
                  <a:solidFill>
                    <a:srgbClr val="FFFFFF"/>
                  </a:solidFill>
                </a:rPr>
                <a:t> ex </a:t>
              </a:r>
              <a:r>
                <a:rPr lang="en-US" sz="1100" dirty="0" err="1">
                  <a:solidFill>
                    <a:srgbClr val="FFFFFF"/>
                  </a:solidFill>
                </a:rPr>
                <a:t>dapibus</a:t>
              </a:r>
              <a:r>
                <a:rPr lang="en-US" sz="1100" dirty="0">
                  <a:solidFill>
                    <a:srgbClr val="FFFFFF"/>
                  </a:solidFill>
                </a:rPr>
                <a:t> id. </a:t>
              </a:r>
              <a:r>
                <a:rPr lang="en-US" sz="1100" dirty="0" err="1">
                  <a:solidFill>
                    <a:srgbClr val="FFFFFF"/>
                  </a:solidFill>
                </a:rPr>
                <a:t>Aliquam</a:t>
              </a:r>
              <a:r>
                <a:rPr lang="en-US" sz="1100" dirty="0">
                  <a:solidFill>
                    <a:srgbClr val="FFFFFF"/>
                  </a:solidFill>
                </a:rPr>
                <a:t> </a:t>
              </a:r>
              <a:r>
                <a:rPr lang="en-US" sz="1100" dirty="0" err="1">
                  <a:solidFill>
                    <a:srgbClr val="FFFFFF"/>
                  </a:solidFill>
                </a:rPr>
                <a:t>neque</a:t>
              </a:r>
              <a:r>
                <a:rPr lang="en-US" sz="1100" dirty="0">
                  <a:solidFill>
                    <a:srgbClr val="FFFFFF"/>
                  </a:solidFill>
                </a:rPr>
                <a:t> </a:t>
              </a:r>
              <a:r>
                <a:rPr lang="en-US" sz="1100" dirty="0" err="1">
                  <a:solidFill>
                    <a:srgbClr val="FFFFFF"/>
                  </a:solidFill>
                </a:rPr>
                <a:t>mauris</a:t>
              </a:r>
              <a:r>
                <a:rPr lang="en-US" sz="1100" dirty="0">
                  <a:solidFill>
                    <a:srgbClr val="FFFFFF"/>
                  </a:solidFill>
                </a:rPr>
                <a:t>, </a:t>
              </a:r>
              <a:r>
                <a:rPr lang="en-US" sz="1100" dirty="0" err="1">
                  <a:solidFill>
                    <a:srgbClr val="FFFFFF"/>
                  </a:solidFill>
                </a:rPr>
                <a:t>faucibus</a:t>
              </a:r>
              <a:r>
                <a:rPr lang="en-US" sz="1100" dirty="0">
                  <a:solidFill>
                    <a:srgbClr val="FFFFFF"/>
                  </a:solidFill>
                </a:rPr>
                <a:t> </a:t>
              </a:r>
              <a:r>
                <a:rPr lang="en-US" sz="1100" dirty="0" err="1">
                  <a:solidFill>
                    <a:srgbClr val="FFFFFF"/>
                  </a:solidFill>
                </a:rPr>
                <a:t>eget</a:t>
              </a:r>
              <a:r>
                <a:rPr lang="en-US" sz="1100" dirty="0">
                  <a:solidFill>
                    <a:srgbClr val="FFFFFF"/>
                  </a:solidFill>
                </a:rPr>
                <a:t> </a:t>
              </a:r>
              <a:r>
                <a:rPr lang="en-US" sz="1100" dirty="0" err="1">
                  <a:solidFill>
                    <a:srgbClr val="FFFFFF"/>
                  </a:solidFill>
                </a:rPr>
                <a:t>vulputate</a:t>
              </a:r>
              <a:r>
                <a:rPr lang="en-US" sz="1100" dirty="0">
                  <a:solidFill>
                    <a:srgbClr val="FFFFFF"/>
                  </a:solidFill>
                </a:rPr>
                <a:t> a, </a:t>
              </a:r>
              <a:r>
                <a:rPr lang="en-US" sz="1100" dirty="0" err="1">
                  <a:solidFill>
                    <a:srgbClr val="FFFFFF"/>
                  </a:solidFill>
                </a:rPr>
                <a:t>viverra</a:t>
              </a:r>
              <a:r>
                <a:rPr lang="en-US" sz="1100" dirty="0">
                  <a:solidFill>
                    <a:srgbClr val="FFFFFF"/>
                  </a:solidFill>
                </a:rPr>
                <a:t> et diam.</a:t>
              </a:r>
            </a:p>
          </p:txBody>
        </p:sp>
        <p:cxnSp>
          <p:nvCxnSpPr>
            <p:cNvPr id="15" name="Straight Connector 14">
              <a:extLst>
                <a:ext uri="{FF2B5EF4-FFF2-40B4-BE49-F238E27FC236}">
                  <a16:creationId xmlns:a16="http://schemas.microsoft.com/office/drawing/2014/main" id="{F264CB8A-FF25-792C-31ED-7E64D31263A8}"/>
                </a:ext>
              </a:extLst>
            </p:cNvPr>
            <p:cNvCxnSpPr>
              <a:cxnSpLocks/>
            </p:cNvCxnSpPr>
            <p:nvPr/>
          </p:nvCxnSpPr>
          <p:spPr>
            <a:xfrm>
              <a:off x="7732967" y="2404574"/>
              <a:ext cx="2688078" cy="0"/>
            </a:xfrm>
            <a:prstGeom prst="line">
              <a:avLst/>
            </a:prstGeom>
            <a:ln w="38100">
              <a:solidFill>
                <a:srgbClr val="F26363"/>
              </a:solidFill>
              <a:prstDash val="sysDot"/>
              <a:tailEnd type="ova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21E2B4A2-C96E-FFEF-FFF7-DA1ADD79E4C0}"/>
                </a:ext>
              </a:extLst>
            </p:cNvPr>
            <p:cNvSpPr txBox="1"/>
            <p:nvPr/>
          </p:nvSpPr>
          <p:spPr>
            <a:xfrm>
              <a:off x="9154219" y="1984416"/>
              <a:ext cx="1168910" cy="369332"/>
            </a:xfrm>
            <a:prstGeom prst="rect">
              <a:avLst/>
            </a:prstGeom>
            <a:noFill/>
          </p:spPr>
          <p:txBody>
            <a:bodyPr wrap="none" rtlCol="0">
              <a:spAutoFit/>
            </a:bodyPr>
            <a:lstStyle/>
            <a:p>
              <a:pPr defTabSz="457154"/>
              <a:r>
                <a:rPr lang="en-US" dirty="0" err="1">
                  <a:solidFill>
                    <a:srgbClr val="272E3A"/>
                  </a:solidFill>
                  <a:latin typeface="Century Gothic" panose="020B0502020202020204" pitchFamily="34" charset="0"/>
                </a:rPr>
                <a:t>Keypoint</a:t>
              </a:r>
              <a:endParaRPr lang="en-US" dirty="0">
                <a:solidFill>
                  <a:srgbClr val="272E3A"/>
                </a:solidFill>
                <a:latin typeface="Century Gothic" panose="020B0502020202020204" pitchFamily="34" charset="0"/>
              </a:endParaRPr>
            </a:p>
          </p:txBody>
        </p:sp>
        <p:sp>
          <p:nvSpPr>
            <p:cNvPr id="17" name="TextBox 16">
              <a:extLst>
                <a:ext uri="{FF2B5EF4-FFF2-40B4-BE49-F238E27FC236}">
                  <a16:creationId xmlns:a16="http://schemas.microsoft.com/office/drawing/2014/main" id="{7010C81A-255A-15A1-B40A-B60DEE411527}"/>
                </a:ext>
              </a:extLst>
            </p:cNvPr>
            <p:cNvSpPr txBox="1"/>
            <p:nvPr/>
          </p:nvSpPr>
          <p:spPr>
            <a:xfrm>
              <a:off x="9154218" y="2429981"/>
              <a:ext cx="1176925" cy="769441"/>
            </a:xfrm>
            <a:prstGeom prst="rect">
              <a:avLst/>
            </a:prstGeom>
            <a:noFill/>
          </p:spPr>
          <p:txBody>
            <a:bodyPr wrap="none" rtlCol="0">
              <a:spAutoFit/>
            </a:bodyPr>
            <a:lstStyle/>
            <a:p>
              <a:pPr defTabSz="457154"/>
              <a:r>
                <a:rPr lang="en-US" b="1" dirty="0">
                  <a:solidFill>
                    <a:srgbClr val="F26363"/>
                  </a:solidFill>
                  <a:latin typeface="Century Gothic" panose="020B0502020202020204" pitchFamily="34" charset="0"/>
                </a:rPr>
                <a:t>$</a:t>
              </a:r>
              <a:r>
                <a:rPr lang="en-US" sz="4400" b="1" dirty="0">
                  <a:solidFill>
                    <a:srgbClr val="F26363"/>
                  </a:solidFill>
                  <a:latin typeface="Century Gothic" panose="020B0502020202020204" pitchFamily="34" charset="0"/>
                  <a:ea typeface="Open Sans Bold" panose="020B0806030504020204" pitchFamily="34" charset="0"/>
                  <a:cs typeface="Open Sans Bold" panose="020B0806030504020204" pitchFamily="34" charset="0"/>
                </a:rPr>
                <a:t>72</a:t>
              </a:r>
              <a:r>
                <a:rPr lang="en-US" b="1" dirty="0">
                  <a:solidFill>
                    <a:srgbClr val="F26363"/>
                  </a:solidFill>
                  <a:latin typeface="Century Gothic" panose="020B0502020202020204" pitchFamily="34" charset="0"/>
                </a:rPr>
                <a:t>bl</a:t>
              </a:r>
              <a:endParaRPr lang="en-US" sz="4400" b="1" dirty="0">
                <a:solidFill>
                  <a:srgbClr val="F26363"/>
                </a:solidFill>
                <a:latin typeface="Century Gothic" panose="020B0502020202020204" pitchFamily="34" charset="0"/>
              </a:endParaRPr>
            </a:p>
          </p:txBody>
        </p:sp>
        <p:sp>
          <p:nvSpPr>
            <p:cNvPr id="18" name="TextBox 17">
              <a:extLst>
                <a:ext uri="{FF2B5EF4-FFF2-40B4-BE49-F238E27FC236}">
                  <a16:creationId xmlns:a16="http://schemas.microsoft.com/office/drawing/2014/main" id="{B4B8BF38-BB1A-373A-99FD-670A1048C326}"/>
                </a:ext>
              </a:extLst>
            </p:cNvPr>
            <p:cNvSpPr txBox="1"/>
            <p:nvPr/>
          </p:nvSpPr>
          <p:spPr>
            <a:xfrm>
              <a:off x="9781703" y="4025847"/>
              <a:ext cx="1168910" cy="369332"/>
            </a:xfrm>
            <a:prstGeom prst="rect">
              <a:avLst/>
            </a:prstGeom>
            <a:noFill/>
          </p:spPr>
          <p:txBody>
            <a:bodyPr wrap="none" rtlCol="0">
              <a:spAutoFit/>
            </a:bodyPr>
            <a:lstStyle/>
            <a:p>
              <a:pPr defTabSz="457154"/>
              <a:r>
                <a:rPr lang="en-US">
                  <a:solidFill>
                    <a:srgbClr val="272E3A"/>
                  </a:solidFill>
                  <a:latin typeface="Century Gothic" panose="020B0502020202020204" pitchFamily="34" charset="0"/>
                </a:rPr>
                <a:t>Keypoint</a:t>
              </a:r>
            </a:p>
          </p:txBody>
        </p:sp>
        <p:sp>
          <p:nvSpPr>
            <p:cNvPr id="19" name="TextBox 18">
              <a:extLst>
                <a:ext uri="{FF2B5EF4-FFF2-40B4-BE49-F238E27FC236}">
                  <a16:creationId xmlns:a16="http://schemas.microsoft.com/office/drawing/2014/main" id="{73E312DE-0FD5-9B6D-B547-C3E3A76419B7}"/>
                </a:ext>
              </a:extLst>
            </p:cNvPr>
            <p:cNvSpPr txBox="1"/>
            <p:nvPr/>
          </p:nvSpPr>
          <p:spPr>
            <a:xfrm>
              <a:off x="9781703" y="4575955"/>
              <a:ext cx="1176925" cy="769441"/>
            </a:xfrm>
            <a:prstGeom prst="rect">
              <a:avLst/>
            </a:prstGeom>
            <a:noFill/>
          </p:spPr>
          <p:txBody>
            <a:bodyPr wrap="none" rtlCol="0">
              <a:spAutoFit/>
            </a:bodyPr>
            <a:lstStyle/>
            <a:p>
              <a:pPr defTabSz="457154"/>
              <a:r>
                <a:rPr lang="en-US" b="1" dirty="0">
                  <a:solidFill>
                    <a:srgbClr val="7DD1CE"/>
                  </a:solidFill>
                  <a:latin typeface="Century Gothic" panose="020B0502020202020204" pitchFamily="34" charset="0"/>
                </a:rPr>
                <a:t>$</a:t>
              </a:r>
              <a:r>
                <a:rPr lang="en-US" sz="4400" b="1" dirty="0">
                  <a:solidFill>
                    <a:srgbClr val="7DD1CE"/>
                  </a:solidFill>
                  <a:latin typeface="Century Gothic" panose="020B0502020202020204" pitchFamily="34" charset="0"/>
                  <a:ea typeface="Open Sans Bold" panose="020B0806030504020204" pitchFamily="34" charset="0"/>
                  <a:cs typeface="Open Sans Bold" panose="020B0806030504020204" pitchFamily="34" charset="0"/>
                </a:rPr>
                <a:t>14</a:t>
              </a:r>
              <a:r>
                <a:rPr lang="en-US" b="1" dirty="0">
                  <a:solidFill>
                    <a:srgbClr val="7DD1CE"/>
                  </a:solidFill>
                  <a:latin typeface="Century Gothic" panose="020B0502020202020204" pitchFamily="34" charset="0"/>
                </a:rPr>
                <a:t>bl</a:t>
              </a:r>
              <a:endParaRPr lang="en-US" sz="4400" b="1" dirty="0">
                <a:solidFill>
                  <a:srgbClr val="7DD1CE"/>
                </a:solidFill>
                <a:latin typeface="Century Gothic" panose="020B0502020202020204" pitchFamily="34" charset="0"/>
              </a:endParaRPr>
            </a:p>
          </p:txBody>
        </p:sp>
        <p:cxnSp>
          <p:nvCxnSpPr>
            <p:cNvPr id="20" name="Straight Connector 19">
              <a:extLst>
                <a:ext uri="{FF2B5EF4-FFF2-40B4-BE49-F238E27FC236}">
                  <a16:creationId xmlns:a16="http://schemas.microsoft.com/office/drawing/2014/main" id="{A7BAE346-9F78-7F4C-DA85-71E0B9A84698}"/>
                </a:ext>
              </a:extLst>
            </p:cNvPr>
            <p:cNvCxnSpPr>
              <a:cxnSpLocks/>
            </p:cNvCxnSpPr>
            <p:nvPr/>
          </p:nvCxnSpPr>
          <p:spPr>
            <a:xfrm flipH="1">
              <a:off x="1569709" y="4446005"/>
              <a:ext cx="2000435" cy="0"/>
            </a:xfrm>
            <a:prstGeom prst="line">
              <a:avLst/>
            </a:prstGeom>
            <a:ln w="38100">
              <a:solidFill>
                <a:srgbClr val="385085"/>
              </a:solidFill>
              <a:prstDash val="sysDot"/>
              <a:tailEnd type="ova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E2381528-7941-CB1E-95E3-7730AB747633}"/>
                </a:ext>
              </a:extLst>
            </p:cNvPr>
            <p:cNvSpPr txBox="1"/>
            <p:nvPr/>
          </p:nvSpPr>
          <p:spPr>
            <a:xfrm flipH="1">
              <a:off x="1569709" y="4025847"/>
              <a:ext cx="1168910" cy="369332"/>
            </a:xfrm>
            <a:prstGeom prst="rect">
              <a:avLst/>
            </a:prstGeom>
            <a:noFill/>
          </p:spPr>
          <p:txBody>
            <a:bodyPr wrap="none" rtlCol="0">
              <a:spAutoFit/>
            </a:bodyPr>
            <a:lstStyle/>
            <a:p>
              <a:pPr defTabSz="457154"/>
              <a:r>
                <a:rPr lang="en-US" dirty="0" err="1">
                  <a:solidFill>
                    <a:srgbClr val="272E3A"/>
                  </a:solidFill>
                  <a:latin typeface="Century Gothic" panose="020B0502020202020204" pitchFamily="34" charset="0"/>
                </a:rPr>
                <a:t>Keypoint</a:t>
              </a:r>
              <a:endParaRPr lang="en-US" dirty="0">
                <a:solidFill>
                  <a:srgbClr val="272E3A"/>
                </a:solidFill>
                <a:latin typeface="Century Gothic" panose="020B0502020202020204" pitchFamily="34" charset="0"/>
              </a:endParaRPr>
            </a:p>
          </p:txBody>
        </p:sp>
        <p:sp>
          <p:nvSpPr>
            <p:cNvPr id="22" name="TextBox 21">
              <a:extLst>
                <a:ext uri="{FF2B5EF4-FFF2-40B4-BE49-F238E27FC236}">
                  <a16:creationId xmlns:a16="http://schemas.microsoft.com/office/drawing/2014/main" id="{175A17F8-BC2A-F896-0FF1-0E509198680E}"/>
                </a:ext>
              </a:extLst>
            </p:cNvPr>
            <p:cNvSpPr txBox="1"/>
            <p:nvPr/>
          </p:nvSpPr>
          <p:spPr>
            <a:xfrm flipH="1">
              <a:off x="1476249" y="4527001"/>
              <a:ext cx="1176925" cy="769441"/>
            </a:xfrm>
            <a:prstGeom prst="rect">
              <a:avLst/>
            </a:prstGeom>
            <a:noFill/>
          </p:spPr>
          <p:txBody>
            <a:bodyPr wrap="none" rtlCol="0">
              <a:spAutoFit/>
            </a:bodyPr>
            <a:lstStyle/>
            <a:p>
              <a:pPr defTabSz="457154"/>
              <a:r>
                <a:rPr lang="en-US" b="1" dirty="0">
                  <a:solidFill>
                    <a:srgbClr val="385085"/>
                  </a:solidFill>
                  <a:latin typeface="Century Gothic" panose="020B0502020202020204" pitchFamily="34" charset="0"/>
                </a:rPr>
                <a:t>$</a:t>
              </a:r>
              <a:r>
                <a:rPr lang="en-US" sz="4400" b="1" dirty="0">
                  <a:solidFill>
                    <a:srgbClr val="385085"/>
                  </a:solidFill>
                  <a:latin typeface="Century Gothic" panose="020B0502020202020204" pitchFamily="34" charset="0"/>
                  <a:ea typeface="Open Sans Bold" panose="020B0806030504020204" pitchFamily="34" charset="0"/>
                  <a:cs typeface="Open Sans Bold" panose="020B0806030504020204" pitchFamily="34" charset="0"/>
                </a:rPr>
                <a:t>28</a:t>
              </a:r>
              <a:r>
                <a:rPr lang="en-US" b="1" dirty="0">
                  <a:solidFill>
                    <a:srgbClr val="385085"/>
                  </a:solidFill>
                  <a:latin typeface="Century Gothic" panose="020B0502020202020204" pitchFamily="34" charset="0"/>
                </a:rPr>
                <a:t>bl</a:t>
              </a:r>
              <a:endParaRPr lang="en-US" sz="4400" b="1" dirty="0">
                <a:solidFill>
                  <a:srgbClr val="385085"/>
                </a:solidFill>
                <a:latin typeface="Century Gothic" panose="020B0502020202020204" pitchFamily="34" charset="0"/>
              </a:endParaRPr>
            </a:p>
          </p:txBody>
        </p:sp>
      </p:grpSp>
      <p:sp>
        <p:nvSpPr>
          <p:cNvPr id="26" name="TextBox 25">
            <a:extLst>
              <a:ext uri="{FF2B5EF4-FFF2-40B4-BE49-F238E27FC236}">
                <a16:creationId xmlns:a16="http://schemas.microsoft.com/office/drawing/2014/main" id="{90D94E32-2A87-1C7D-5889-3FC59985E5C0}"/>
              </a:ext>
            </a:extLst>
          </p:cNvPr>
          <p:cNvSpPr txBox="1"/>
          <p:nvPr/>
        </p:nvSpPr>
        <p:spPr>
          <a:xfrm>
            <a:off x="600838" y="1583982"/>
            <a:ext cx="2659702" cy="523220"/>
          </a:xfrm>
          <a:prstGeom prst="rect">
            <a:avLst/>
          </a:prstGeom>
          <a:noFill/>
        </p:spPr>
        <p:txBody>
          <a:bodyPr wrap="none" rtlCol="0">
            <a:spAutoFit/>
          </a:bodyPr>
          <a:lstStyle/>
          <a:p>
            <a:r>
              <a:rPr lang="en-US" sz="2800" b="1" dirty="0">
                <a:solidFill>
                  <a:srgbClr val="FFA826"/>
                </a:solidFill>
                <a:latin typeface="Century Gothic" panose="020B0502020202020204" pitchFamily="34" charset="0"/>
              </a:rPr>
              <a:t>THREE CLUSTER</a:t>
            </a:r>
          </a:p>
        </p:txBody>
      </p:sp>
      <p:sp>
        <p:nvSpPr>
          <p:cNvPr id="28" name="TextBox 27">
            <a:extLst>
              <a:ext uri="{FF2B5EF4-FFF2-40B4-BE49-F238E27FC236}">
                <a16:creationId xmlns:a16="http://schemas.microsoft.com/office/drawing/2014/main" id="{F51B00B4-116D-5D30-35BE-CC3E53B5ADE0}"/>
              </a:ext>
            </a:extLst>
          </p:cNvPr>
          <p:cNvSpPr txBox="1"/>
          <p:nvPr/>
        </p:nvSpPr>
        <p:spPr>
          <a:xfrm>
            <a:off x="450167" y="2151727"/>
            <a:ext cx="2956234" cy="1277273"/>
          </a:xfrm>
          <a:prstGeom prst="rect">
            <a:avLst/>
          </a:prstGeom>
          <a:noFill/>
        </p:spPr>
        <p:txBody>
          <a:bodyPr wrap="square" rtlCol="0">
            <a:spAutoFit/>
          </a:bodyPr>
          <a:lstStyle/>
          <a:p>
            <a:pPr algn="just"/>
            <a:r>
              <a:rPr lang="pt-BR" sz="1100" dirty="0">
                <a:solidFill>
                  <a:schemeClr val="bg2">
                    <a:lumMod val="25000"/>
                  </a:schemeClr>
                </a:solidFill>
                <a:latin typeface="Century Gothic" panose="020B0502020202020204" pitchFamily="34" charset="0"/>
              </a:rPr>
              <a:t> Cum </a:t>
            </a:r>
            <a:r>
              <a:rPr lang="pt-BR" sz="1100" dirty="0" err="1">
                <a:solidFill>
                  <a:schemeClr val="bg2">
                    <a:lumMod val="25000"/>
                  </a:schemeClr>
                </a:solidFill>
                <a:latin typeface="Century Gothic" panose="020B0502020202020204" pitchFamily="34" charset="0"/>
              </a:rPr>
              <a:t>sociis</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natoque</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penatibus</a:t>
            </a:r>
            <a:r>
              <a:rPr lang="pt-BR" sz="1100" dirty="0">
                <a:solidFill>
                  <a:schemeClr val="bg2">
                    <a:lumMod val="25000"/>
                  </a:schemeClr>
                </a:solidFill>
                <a:latin typeface="Century Gothic" panose="020B0502020202020204" pitchFamily="34" charset="0"/>
              </a:rPr>
              <a:t> et </a:t>
            </a:r>
            <a:r>
              <a:rPr lang="pt-BR" sz="1100" dirty="0" err="1">
                <a:solidFill>
                  <a:schemeClr val="bg2">
                    <a:lumMod val="25000"/>
                  </a:schemeClr>
                </a:solidFill>
                <a:latin typeface="Century Gothic" panose="020B0502020202020204" pitchFamily="34" charset="0"/>
              </a:rPr>
              <a:t>magnis</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dis</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parturient</a:t>
            </a:r>
            <a:r>
              <a:rPr lang="pt-BR" sz="1100" dirty="0">
                <a:solidFill>
                  <a:schemeClr val="bg2">
                    <a:lumMod val="25000"/>
                  </a:schemeClr>
                </a:solidFill>
                <a:latin typeface="Century Gothic" panose="020B0502020202020204" pitchFamily="34" charset="0"/>
              </a:rPr>
              <a:t> montes, </a:t>
            </a:r>
            <a:r>
              <a:rPr lang="pt-BR" sz="1100" dirty="0" err="1">
                <a:solidFill>
                  <a:schemeClr val="bg2">
                    <a:lumMod val="25000"/>
                  </a:schemeClr>
                </a:solidFill>
                <a:latin typeface="Century Gothic" panose="020B0502020202020204" pitchFamily="34" charset="0"/>
              </a:rPr>
              <a:t>nascetur</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ridiculus</a:t>
            </a:r>
            <a:r>
              <a:rPr lang="pt-BR" sz="1100" dirty="0">
                <a:solidFill>
                  <a:schemeClr val="bg2">
                    <a:lumMod val="25000"/>
                  </a:schemeClr>
                </a:solidFill>
                <a:latin typeface="Century Gothic" panose="020B0502020202020204" pitchFamily="34" charset="0"/>
              </a:rPr>
              <a:t> mus. </a:t>
            </a:r>
            <a:r>
              <a:rPr lang="pt-BR" sz="1100" dirty="0" err="1">
                <a:solidFill>
                  <a:schemeClr val="bg2">
                    <a:lumMod val="25000"/>
                  </a:schemeClr>
                </a:solidFill>
                <a:latin typeface="Century Gothic" panose="020B0502020202020204" pitchFamily="34" charset="0"/>
              </a:rPr>
              <a:t>Nulla</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luctus</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dapibus</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metus</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nec</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mollis</a:t>
            </a:r>
            <a:r>
              <a:rPr lang="pt-BR" sz="1100" dirty="0">
                <a:solidFill>
                  <a:schemeClr val="bg2">
                    <a:lumMod val="25000"/>
                  </a:schemeClr>
                </a:solidFill>
                <a:latin typeface="Century Gothic" panose="020B0502020202020204" pitchFamily="34" charset="0"/>
              </a:rPr>
              <a:t>. Etiam </a:t>
            </a:r>
            <a:r>
              <a:rPr lang="pt-BR" sz="1100" dirty="0" err="1">
                <a:solidFill>
                  <a:schemeClr val="bg2">
                    <a:lumMod val="25000"/>
                  </a:schemeClr>
                </a:solidFill>
                <a:latin typeface="Century Gothic" panose="020B0502020202020204" pitchFamily="34" charset="0"/>
              </a:rPr>
              <a:t>lacus</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nulla</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bibendum</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egestas</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suscipit</a:t>
            </a:r>
            <a:r>
              <a:rPr lang="pt-BR" sz="1100" dirty="0">
                <a:solidFill>
                  <a:schemeClr val="bg2">
                    <a:lumMod val="25000"/>
                  </a:schemeClr>
                </a:solidFill>
                <a:latin typeface="Century Gothic" panose="020B0502020202020204" pitchFamily="34" charset="0"/>
              </a:rPr>
              <a:t> ut, </a:t>
            </a:r>
            <a:r>
              <a:rPr lang="pt-BR" sz="1100" dirty="0" err="1">
                <a:solidFill>
                  <a:schemeClr val="bg2">
                    <a:lumMod val="25000"/>
                  </a:schemeClr>
                </a:solidFill>
                <a:latin typeface="Century Gothic" panose="020B0502020202020204" pitchFamily="34" charset="0"/>
              </a:rPr>
              <a:t>sollicitudin</a:t>
            </a:r>
            <a:r>
              <a:rPr lang="pt-BR" sz="1100" dirty="0">
                <a:solidFill>
                  <a:schemeClr val="bg2">
                    <a:lumMod val="25000"/>
                  </a:schemeClr>
                </a:solidFill>
                <a:latin typeface="Century Gothic" panose="020B0502020202020204" pitchFamily="34" charset="0"/>
              </a:rPr>
              <a:t> eu massa. </a:t>
            </a:r>
            <a:r>
              <a:rPr lang="pt-BR" sz="1100" dirty="0" err="1">
                <a:solidFill>
                  <a:schemeClr val="bg2">
                    <a:lumMod val="25000"/>
                  </a:schemeClr>
                </a:solidFill>
                <a:latin typeface="Century Gothic" panose="020B0502020202020204" pitchFamily="34" charset="0"/>
              </a:rPr>
              <a:t>Phasellus</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semper</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quam</a:t>
            </a:r>
            <a:r>
              <a:rPr lang="pt-BR" sz="1100" dirty="0">
                <a:solidFill>
                  <a:schemeClr val="bg2">
                    <a:lumMod val="25000"/>
                  </a:schemeClr>
                </a:solidFill>
                <a:latin typeface="Century Gothic" panose="020B0502020202020204" pitchFamily="34" charset="0"/>
              </a:rPr>
              <a:t> justo, </a:t>
            </a:r>
            <a:r>
              <a:rPr lang="pt-BR" sz="1100" dirty="0" err="1">
                <a:solidFill>
                  <a:schemeClr val="bg2">
                    <a:lumMod val="25000"/>
                  </a:schemeClr>
                </a:solidFill>
                <a:latin typeface="Century Gothic" panose="020B0502020202020204" pitchFamily="34" charset="0"/>
              </a:rPr>
              <a:t>vel</a:t>
            </a:r>
            <a:r>
              <a:rPr lang="pt-BR" sz="1100" dirty="0">
                <a:solidFill>
                  <a:schemeClr val="bg2">
                    <a:lumMod val="25000"/>
                  </a:schemeClr>
                </a:solidFill>
                <a:latin typeface="Century Gothic" panose="020B0502020202020204" pitchFamily="34" charset="0"/>
              </a:rPr>
              <a:t> </a:t>
            </a:r>
            <a:r>
              <a:rPr lang="pt-BR" sz="1100" dirty="0" err="1">
                <a:solidFill>
                  <a:schemeClr val="bg2">
                    <a:lumMod val="25000"/>
                  </a:schemeClr>
                </a:solidFill>
                <a:latin typeface="Century Gothic" panose="020B0502020202020204" pitchFamily="34" charset="0"/>
              </a:rPr>
              <a:t>aliquam</a:t>
            </a:r>
            <a:r>
              <a:rPr lang="pt-BR" sz="1100" dirty="0">
                <a:solidFill>
                  <a:schemeClr val="bg2">
                    <a:lumMod val="25000"/>
                  </a:schemeClr>
                </a:solidFill>
                <a:latin typeface="Century Gothic" panose="020B0502020202020204" pitchFamily="34" charset="0"/>
              </a:rPr>
              <a:t> magna </a:t>
            </a:r>
            <a:r>
              <a:rPr lang="pt-BR" sz="1100" dirty="0" err="1">
                <a:solidFill>
                  <a:schemeClr val="bg2">
                    <a:lumMod val="25000"/>
                  </a:schemeClr>
                </a:solidFill>
                <a:latin typeface="Century Gothic" panose="020B0502020202020204" pitchFamily="34" charset="0"/>
              </a:rPr>
              <a:t>lobortis</a:t>
            </a:r>
            <a:r>
              <a:rPr lang="pt-BR" sz="1100" dirty="0">
                <a:solidFill>
                  <a:schemeClr val="bg2">
                    <a:lumMod val="25000"/>
                  </a:schemeClr>
                </a:solidFill>
                <a:latin typeface="Century Gothic" panose="020B0502020202020204" pitchFamily="34" charset="0"/>
              </a:rPr>
              <a:t> at. </a:t>
            </a:r>
            <a:endParaRPr lang="en-US" sz="1100" dirty="0">
              <a:solidFill>
                <a:schemeClr val="bg2">
                  <a:lumMod val="25000"/>
                </a:schemeClr>
              </a:solidFill>
              <a:latin typeface="Century Gothic" panose="020B0502020202020204" pitchFamily="34" charset="0"/>
            </a:endParaRPr>
          </a:p>
        </p:txBody>
      </p:sp>
    </p:spTree>
    <p:extLst>
      <p:ext uri="{BB962C8B-B14F-4D97-AF65-F5344CB8AC3E}">
        <p14:creationId xmlns:p14="http://schemas.microsoft.com/office/powerpoint/2010/main" val="26582961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ounded Rectangle 46">
            <a:extLst>
              <a:ext uri="{FF2B5EF4-FFF2-40B4-BE49-F238E27FC236}">
                <a16:creationId xmlns:a16="http://schemas.microsoft.com/office/drawing/2014/main" id="{88374CB1-6DA4-599D-9EAB-E2A9E176C4B4}"/>
              </a:ext>
            </a:extLst>
          </p:cNvPr>
          <p:cNvSpPr/>
          <p:nvPr/>
        </p:nvSpPr>
        <p:spPr>
          <a:xfrm>
            <a:off x="728420" y="1038386"/>
            <a:ext cx="2262753" cy="2577863"/>
          </a:xfrm>
          <a:prstGeom prst="roundRec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ounded Rectangle 47">
            <a:extLst>
              <a:ext uri="{FF2B5EF4-FFF2-40B4-BE49-F238E27FC236}">
                <a16:creationId xmlns:a16="http://schemas.microsoft.com/office/drawing/2014/main" id="{0026C7CD-ACFB-7F7F-BE7D-31272A01F190}"/>
              </a:ext>
            </a:extLst>
          </p:cNvPr>
          <p:cNvSpPr/>
          <p:nvPr/>
        </p:nvSpPr>
        <p:spPr>
          <a:xfrm>
            <a:off x="3487119" y="1038386"/>
            <a:ext cx="2262753" cy="2577863"/>
          </a:xfrm>
          <a:prstGeom prst="roundRect">
            <a:avLst/>
          </a:prstGeom>
          <a:solidFill>
            <a:srgbClr val="FFA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ounded Rectangle 48">
            <a:extLst>
              <a:ext uri="{FF2B5EF4-FFF2-40B4-BE49-F238E27FC236}">
                <a16:creationId xmlns:a16="http://schemas.microsoft.com/office/drawing/2014/main" id="{2E960135-2D6D-0187-986E-FD9F934A6B77}"/>
              </a:ext>
            </a:extLst>
          </p:cNvPr>
          <p:cNvSpPr/>
          <p:nvPr/>
        </p:nvSpPr>
        <p:spPr>
          <a:xfrm>
            <a:off x="6183825" y="1038386"/>
            <a:ext cx="2262753" cy="2577863"/>
          </a:xfrm>
          <a:prstGeom prst="roundRec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ounded Rectangle 49">
            <a:extLst>
              <a:ext uri="{FF2B5EF4-FFF2-40B4-BE49-F238E27FC236}">
                <a16:creationId xmlns:a16="http://schemas.microsoft.com/office/drawing/2014/main" id="{2B5ABADE-7781-686E-EB95-62FCA1A1F216}"/>
              </a:ext>
            </a:extLst>
          </p:cNvPr>
          <p:cNvSpPr/>
          <p:nvPr/>
        </p:nvSpPr>
        <p:spPr>
          <a:xfrm>
            <a:off x="8725547" y="1038386"/>
            <a:ext cx="2262753" cy="2577863"/>
          </a:xfrm>
          <a:prstGeom prst="roundRect">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ounded Rectangle 50">
            <a:extLst>
              <a:ext uri="{FF2B5EF4-FFF2-40B4-BE49-F238E27FC236}">
                <a16:creationId xmlns:a16="http://schemas.microsoft.com/office/drawing/2014/main" id="{54A6F673-C6E9-CE07-0615-5D9B2B6924C4}"/>
              </a:ext>
            </a:extLst>
          </p:cNvPr>
          <p:cNvSpPr/>
          <p:nvPr/>
        </p:nvSpPr>
        <p:spPr>
          <a:xfrm>
            <a:off x="712924" y="4122551"/>
            <a:ext cx="2262753" cy="2577863"/>
          </a:xfrm>
          <a:prstGeom prst="roundRect">
            <a:avLst/>
          </a:prstGeom>
          <a:solidFill>
            <a:srgbClr val="63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ounded Rectangle 51">
            <a:extLst>
              <a:ext uri="{FF2B5EF4-FFF2-40B4-BE49-F238E27FC236}">
                <a16:creationId xmlns:a16="http://schemas.microsoft.com/office/drawing/2014/main" id="{109C561F-C67F-AF09-8772-A2A0811AF0E9}"/>
              </a:ext>
            </a:extLst>
          </p:cNvPr>
          <p:cNvSpPr/>
          <p:nvPr/>
        </p:nvSpPr>
        <p:spPr>
          <a:xfrm>
            <a:off x="3533615" y="4122551"/>
            <a:ext cx="2262753" cy="2577863"/>
          </a:xfrm>
          <a:prstGeom prst="roundRect">
            <a:avLst/>
          </a:prstGeom>
          <a:solidFill>
            <a:srgbClr val="419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ounded Rectangle 52">
            <a:extLst>
              <a:ext uri="{FF2B5EF4-FFF2-40B4-BE49-F238E27FC236}">
                <a16:creationId xmlns:a16="http://schemas.microsoft.com/office/drawing/2014/main" id="{C99F93A1-44F0-CD47-EAE0-74440FA48A29}"/>
              </a:ext>
            </a:extLst>
          </p:cNvPr>
          <p:cNvSpPr/>
          <p:nvPr/>
        </p:nvSpPr>
        <p:spPr>
          <a:xfrm>
            <a:off x="6121832" y="4122551"/>
            <a:ext cx="2262753" cy="2577863"/>
          </a:xfrm>
          <a:prstGeom prst="roundRect">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ounded Rectangle 53">
            <a:extLst>
              <a:ext uri="{FF2B5EF4-FFF2-40B4-BE49-F238E27FC236}">
                <a16:creationId xmlns:a16="http://schemas.microsoft.com/office/drawing/2014/main" id="{A5A70F48-8086-AFC5-50A5-D9437EC95B08}"/>
              </a:ext>
            </a:extLst>
          </p:cNvPr>
          <p:cNvSpPr/>
          <p:nvPr/>
        </p:nvSpPr>
        <p:spPr>
          <a:xfrm>
            <a:off x="8803038" y="4122551"/>
            <a:ext cx="2262753" cy="2577863"/>
          </a:xfrm>
          <a:prstGeom prst="roundRect">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3" name="Google Shape;451;p18">
            <a:extLst>
              <a:ext uri="{FF2B5EF4-FFF2-40B4-BE49-F238E27FC236}">
                <a16:creationId xmlns:a16="http://schemas.microsoft.com/office/drawing/2014/main" id="{FE083D3A-EB93-CE0F-C9CA-4D529024CFEA}"/>
              </a:ext>
            </a:extLst>
          </p:cNvPr>
          <p:cNvSpPr txBox="1">
            <a:spLocks noChangeArrowheads="1"/>
          </p:cNvSpPr>
          <p:nvPr/>
        </p:nvSpPr>
        <p:spPr bwMode="auto">
          <a:xfrm>
            <a:off x="1009466" y="2634784"/>
            <a:ext cx="1769375" cy="699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bg1"/>
                </a:solidFill>
                <a:latin typeface="+mn-lt"/>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mn-lt"/>
            </a:endParaRPr>
          </a:p>
        </p:txBody>
      </p:sp>
      <p:sp>
        <p:nvSpPr>
          <p:cNvPr id="12" name="Google Shape;464;p18">
            <a:extLst>
              <a:ext uri="{FF2B5EF4-FFF2-40B4-BE49-F238E27FC236}">
                <a16:creationId xmlns:a16="http://schemas.microsoft.com/office/drawing/2014/main" id="{C6F5CDD1-D696-01CD-61D2-AEFD68117D6D}"/>
              </a:ext>
            </a:extLst>
          </p:cNvPr>
          <p:cNvSpPr txBox="1">
            <a:spLocks noChangeArrowheads="1"/>
          </p:cNvSpPr>
          <p:nvPr/>
        </p:nvSpPr>
        <p:spPr bwMode="auto">
          <a:xfrm>
            <a:off x="1009466" y="2260147"/>
            <a:ext cx="1251803" cy="320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13" name="Google Shape;451;p18">
            <a:extLst>
              <a:ext uri="{FF2B5EF4-FFF2-40B4-BE49-F238E27FC236}">
                <a16:creationId xmlns:a16="http://schemas.microsoft.com/office/drawing/2014/main" id="{6F809B40-F82F-1D7C-575E-47620430FB64}"/>
              </a:ext>
            </a:extLst>
          </p:cNvPr>
          <p:cNvSpPr txBox="1">
            <a:spLocks noChangeArrowheads="1"/>
          </p:cNvSpPr>
          <p:nvPr/>
        </p:nvSpPr>
        <p:spPr bwMode="auto">
          <a:xfrm>
            <a:off x="3757723" y="2634784"/>
            <a:ext cx="1769375" cy="699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bg1"/>
                </a:solidFill>
                <a:latin typeface="+mn-lt"/>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mn-lt"/>
            </a:endParaRPr>
          </a:p>
        </p:txBody>
      </p:sp>
      <p:sp>
        <p:nvSpPr>
          <p:cNvPr id="14" name="Google Shape;464;p18">
            <a:extLst>
              <a:ext uri="{FF2B5EF4-FFF2-40B4-BE49-F238E27FC236}">
                <a16:creationId xmlns:a16="http://schemas.microsoft.com/office/drawing/2014/main" id="{72A605DA-A06E-DD06-CCBC-E4BC790F631F}"/>
              </a:ext>
            </a:extLst>
          </p:cNvPr>
          <p:cNvSpPr txBox="1">
            <a:spLocks noChangeArrowheads="1"/>
          </p:cNvSpPr>
          <p:nvPr/>
        </p:nvSpPr>
        <p:spPr bwMode="auto">
          <a:xfrm>
            <a:off x="3757723" y="2260147"/>
            <a:ext cx="1251803" cy="320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15" name="Google Shape;451;p18">
            <a:extLst>
              <a:ext uri="{FF2B5EF4-FFF2-40B4-BE49-F238E27FC236}">
                <a16:creationId xmlns:a16="http://schemas.microsoft.com/office/drawing/2014/main" id="{6309E8C1-BE93-2E00-E81C-103187AD434A}"/>
              </a:ext>
            </a:extLst>
          </p:cNvPr>
          <p:cNvSpPr txBox="1">
            <a:spLocks noChangeArrowheads="1"/>
          </p:cNvSpPr>
          <p:nvPr/>
        </p:nvSpPr>
        <p:spPr bwMode="auto">
          <a:xfrm>
            <a:off x="6337467" y="2634784"/>
            <a:ext cx="1769375" cy="699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bg1"/>
                </a:solidFill>
                <a:latin typeface="+mn-lt"/>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mn-lt"/>
            </a:endParaRPr>
          </a:p>
        </p:txBody>
      </p:sp>
      <p:sp>
        <p:nvSpPr>
          <p:cNvPr id="16" name="Google Shape;464;p18">
            <a:extLst>
              <a:ext uri="{FF2B5EF4-FFF2-40B4-BE49-F238E27FC236}">
                <a16:creationId xmlns:a16="http://schemas.microsoft.com/office/drawing/2014/main" id="{8CCA46D3-7E9D-98A6-AAFE-234315745972}"/>
              </a:ext>
            </a:extLst>
          </p:cNvPr>
          <p:cNvSpPr txBox="1">
            <a:spLocks noChangeArrowheads="1"/>
          </p:cNvSpPr>
          <p:nvPr/>
        </p:nvSpPr>
        <p:spPr bwMode="auto">
          <a:xfrm>
            <a:off x="6337467" y="2260147"/>
            <a:ext cx="1251803" cy="320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17" name="Google Shape;451;p18">
            <a:extLst>
              <a:ext uri="{FF2B5EF4-FFF2-40B4-BE49-F238E27FC236}">
                <a16:creationId xmlns:a16="http://schemas.microsoft.com/office/drawing/2014/main" id="{3322BCBD-EA0F-C734-2A09-739A2DC77C5D}"/>
              </a:ext>
            </a:extLst>
          </p:cNvPr>
          <p:cNvSpPr txBox="1">
            <a:spLocks noChangeArrowheads="1"/>
          </p:cNvSpPr>
          <p:nvPr/>
        </p:nvSpPr>
        <p:spPr bwMode="auto">
          <a:xfrm>
            <a:off x="8963706" y="2634784"/>
            <a:ext cx="1769375" cy="699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bg1"/>
                </a:solidFill>
                <a:latin typeface="+mn-lt"/>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mn-lt"/>
            </a:endParaRPr>
          </a:p>
        </p:txBody>
      </p:sp>
      <p:sp>
        <p:nvSpPr>
          <p:cNvPr id="18" name="Google Shape;464;p18">
            <a:extLst>
              <a:ext uri="{FF2B5EF4-FFF2-40B4-BE49-F238E27FC236}">
                <a16:creationId xmlns:a16="http://schemas.microsoft.com/office/drawing/2014/main" id="{23232099-A3AB-0AA9-1FDA-8EB1042AA359}"/>
              </a:ext>
            </a:extLst>
          </p:cNvPr>
          <p:cNvSpPr txBox="1">
            <a:spLocks noChangeArrowheads="1"/>
          </p:cNvSpPr>
          <p:nvPr/>
        </p:nvSpPr>
        <p:spPr bwMode="auto">
          <a:xfrm>
            <a:off x="8963706" y="2260147"/>
            <a:ext cx="1251803" cy="320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19" name="Google Shape;451;p18">
            <a:extLst>
              <a:ext uri="{FF2B5EF4-FFF2-40B4-BE49-F238E27FC236}">
                <a16:creationId xmlns:a16="http://schemas.microsoft.com/office/drawing/2014/main" id="{1EEB5F96-DE86-E5B4-4FBE-4D6647C2D869}"/>
              </a:ext>
            </a:extLst>
          </p:cNvPr>
          <p:cNvSpPr txBox="1">
            <a:spLocks noChangeArrowheads="1"/>
          </p:cNvSpPr>
          <p:nvPr/>
        </p:nvSpPr>
        <p:spPr bwMode="auto">
          <a:xfrm>
            <a:off x="1009466" y="5647903"/>
            <a:ext cx="1769375" cy="699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bg1"/>
                </a:solidFill>
                <a:latin typeface="+mn-lt"/>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mn-lt"/>
            </a:endParaRPr>
          </a:p>
        </p:txBody>
      </p:sp>
      <p:sp>
        <p:nvSpPr>
          <p:cNvPr id="20" name="Google Shape;464;p18">
            <a:extLst>
              <a:ext uri="{FF2B5EF4-FFF2-40B4-BE49-F238E27FC236}">
                <a16:creationId xmlns:a16="http://schemas.microsoft.com/office/drawing/2014/main" id="{EBB9B4E3-BD8B-F652-AB22-BEC4244FB7C9}"/>
              </a:ext>
            </a:extLst>
          </p:cNvPr>
          <p:cNvSpPr txBox="1">
            <a:spLocks noChangeArrowheads="1"/>
          </p:cNvSpPr>
          <p:nvPr/>
        </p:nvSpPr>
        <p:spPr bwMode="auto">
          <a:xfrm>
            <a:off x="1009466" y="5273266"/>
            <a:ext cx="1251803" cy="320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21" name="Google Shape;451;p18">
            <a:extLst>
              <a:ext uri="{FF2B5EF4-FFF2-40B4-BE49-F238E27FC236}">
                <a16:creationId xmlns:a16="http://schemas.microsoft.com/office/drawing/2014/main" id="{4FE580F7-3A19-3846-8089-DAC99F9C6EEB}"/>
              </a:ext>
            </a:extLst>
          </p:cNvPr>
          <p:cNvSpPr txBox="1">
            <a:spLocks noChangeArrowheads="1"/>
          </p:cNvSpPr>
          <p:nvPr/>
        </p:nvSpPr>
        <p:spPr bwMode="auto">
          <a:xfrm>
            <a:off x="3757723" y="5647903"/>
            <a:ext cx="1769375" cy="699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bg1"/>
                </a:solidFill>
                <a:latin typeface="+mn-lt"/>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mn-lt"/>
            </a:endParaRPr>
          </a:p>
        </p:txBody>
      </p:sp>
      <p:sp>
        <p:nvSpPr>
          <p:cNvPr id="22" name="Google Shape;464;p18">
            <a:extLst>
              <a:ext uri="{FF2B5EF4-FFF2-40B4-BE49-F238E27FC236}">
                <a16:creationId xmlns:a16="http://schemas.microsoft.com/office/drawing/2014/main" id="{204CF481-5E7A-16BA-AC64-11D6627653D7}"/>
              </a:ext>
            </a:extLst>
          </p:cNvPr>
          <p:cNvSpPr txBox="1">
            <a:spLocks noChangeArrowheads="1"/>
          </p:cNvSpPr>
          <p:nvPr/>
        </p:nvSpPr>
        <p:spPr bwMode="auto">
          <a:xfrm>
            <a:off x="3757723" y="5273266"/>
            <a:ext cx="1251803" cy="320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23" name="Google Shape;451;p18">
            <a:extLst>
              <a:ext uri="{FF2B5EF4-FFF2-40B4-BE49-F238E27FC236}">
                <a16:creationId xmlns:a16="http://schemas.microsoft.com/office/drawing/2014/main" id="{5F7CA504-3D73-7C16-A110-9408F093E91E}"/>
              </a:ext>
            </a:extLst>
          </p:cNvPr>
          <p:cNvSpPr txBox="1">
            <a:spLocks noChangeArrowheads="1"/>
          </p:cNvSpPr>
          <p:nvPr/>
        </p:nvSpPr>
        <p:spPr bwMode="auto">
          <a:xfrm>
            <a:off x="6337467" y="5647903"/>
            <a:ext cx="1769375" cy="699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bg1"/>
                </a:solidFill>
                <a:latin typeface="+mn-lt"/>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mn-lt"/>
            </a:endParaRPr>
          </a:p>
        </p:txBody>
      </p:sp>
      <p:sp>
        <p:nvSpPr>
          <p:cNvPr id="24" name="Google Shape;464;p18">
            <a:extLst>
              <a:ext uri="{FF2B5EF4-FFF2-40B4-BE49-F238E27FC236}">
                <a16:creationId xmlns:a16="http://schemas.microsoft.com/office/drawing/2014/main" id="{3C3FEC0B-49BA-FD11-0DEC-0B808B18C492}"/>
              </a:ext>
            </a:extLst>
          </p:cNvPr>
          <p:cNvSpPr txBox="1">
            <a:spLocks noChangeArrowheads="1"/>
          </p:cNvSpPr>
          <p:nvPr/>
        </p:nvSpPr>
        <p:spPr bwMode="auto">
          <a:xfrm>
            <a:off x="6337467" y="5273266"/>
            <a:ext cx="1251803" cy="320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sp>
        <p:nvSpPr>
          <p:cNvPr id="25" name="Google Shape;451;p18">
            <a:extLst>
              <a:ext uri="{FF2B5EF4-FFF2-40B4-BE49-F238E27FC236}">
                <a16:creationId xmlns:a16="http://schemas.microsoft.com/office/drawing/2014/main" id="{2A3784FC-E618-C32C-A0F6-585A9E47E690}"/>
              </a:ext>
            </a:extLst>
          </p:cNvPr>
          <p:cNvSpPr txBox="1">
            <a:spLocks noChangeArrowheads="1"/>
          </p:cNvSpPr>
          <p:nvPr/>
        </p:nvSpPr>
        <p:spPr bwMode="auto">
          <a:xfrm>
            <a:off x="8963706" y="5647903"/>
            <a:ext cx="1769375" cy="699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2850" tIns="91400" rIns="182850" bIns="9140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SzPts val="1400"/>
            </a:pPr>
            <a:r>
              <a:rPr lang="en-US" altLang="en-US" sz="1200" dirty="0">
                <a:solidFill>
                  <a:schemeClr val="bg1"/>
                </a:solidFill>
                <a:latin typeface="+mn-lt"/>
                <a:cs typeface="Open Sans" panose="020B0606030504020204" pitchFamily="34" charset="0"/>
                <a:sym typeface="Open Sans" panose="020B0606030504020204" pitchFamily="34" charset="0"/>
              </a:rPr>
              <a:t>Lorem Ipsum is simply dummy text of the printing</a:t>
            </a:r>
            <a:endParaRPr lang="en-US" altLang="en-US" sz="1200" dirty="0">
              <a:solidFill>
                <a:schemeClr val="bg1"/>
              </a:solidFill>
              <a:latin typeface="+mn-lt"/>
            </a:endParaRPr>
          </a:p>
        </p:txBody>
      </p:sp>
      <p:sp>
        <p:nvSpPr>
          <p:cNvPr id="26" name="Google Shape;464;p18">
            <a:extLst>
              <a:ext uri="{FF2B5EF4-FFF2-40B4-BE49-F238E27FC236}">
                <a16:creationId xmlns:a16="http://schemas.microsoft.com/office/drawing/2014/main" id="{6F76A759-C814-DFDD-ABBD-6C62045B8EF8}"/>
              </a:ext>
            </a:extLst>
          </p:cNvPr>
          <p:cNvSpPr txBox="1">
            <a:spLocks noChangeArrowheads="1"/>
          </p:cNvSpPr>
          <p:nvPr/>
        </p:nvSpPr>
        <p:spPr bwMode="auto">
          <a:xfrm>
            <a:off x="8963706" y="5273266"/>
            <a:ext cx="1251803" cy="320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buClr>
                <a:srgbClr val="000000"/>
              </a:buClr>
              <a:buFont typeface="Arial" panose="020B0604020202020204" pitchFamily="34" charset="0"/>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1828800" fontAlgn="base">
              <a:spcBef>
                <a:spcPct val="0"/>
              </a:spcBef>
              <a:spcAft>
                <a:spcPct val="0"/>
              </a:spcAft>
              <a:buClr>
                <a:srgbClr val="61605E"/>
              </a:buClr>
              <a:buSzPts val="2200"/>
            </a:pPr>
            <a:r>
              <a:rPr lang="en-US" altLang="en-US" sz="2000" b="1" dirty="0">
                <a:solidFill>
                  <a:schemeClr val="bg1"/>
                </a:solidFill>
                <a:latin typeface="Century Gothic" panose="020B0502020202020204" pitchFamily="34" charset="0"/>
                <a:cs typeface="Open Sans Semibold" panose="020B0706030804020204" pitchFamily="34" charset="0"/>
                <a:sym typeface="Open Sans Semibold" panose="020B0706030804020204" pitchFamily="34" charset="0"/>
              </a:rPr>
              <a:t>TITLE HERE </a:t>
            </a:r>
            <a:endParaRPr lang="en-US" altLang="en-US" sz="2000" b="1" dirty="0">
              <a:solidFill>
                <a:schemeClr val="bg1"/>
              </a:solidFill>
              <a:latin typeface="Century Gothic" panose="020B0502020202020204" pitchFamily="34" charset="0"/>
            </a:endParaRPr>
          </a:p>
        </p:txBody>
      </p:sp>
      <p:grpSp>
        <p:nvGrpSpPr>
          <p:cNvPr id="27" name="Group 26">
            <a:extLst>
              <a:ext uri="{FF2B5EF4-FFF2-40B4-BE49-F238E27FC236}">
                <a16:creationId xmlns:a16="http://schemas.microsoft.com/office/drawing/2014/main" id="{56E35676-4C84-4348-DAD3-9824C3E3B0A2}"/>
              </a:ext>
            </a:extLst>
          </p:cNvPr>
          <p:cNvGrpSpPr/>
          <p:nvPr/>
        </p:nvGrpSpPr>
        <p:grpSpPr>
          <a:xfrm>
            <a:off x="10242297" y="1189105"/>
            <a:ext cx="464741" cy="670023"/>
            <a:chOff x="8070381" y="750589"/>
            <a:chExt cx="1775895" cy="2560328"/>
          </a:xfrm>
          <a:solidFill>
            <a:schemeClr val="bg1"/>
          </a:solidFill>
        </p:grpSpPr>
        <p:sp>
          <p:nvSpPr>
            <p:cNvPr id="45" name="Freeform 5">
              <a:extLst>
                <a:ext uri="{FF2B5EF4-FFF2-40B4-BE49-F238E27FC236}">
                  <a16:creationId xmlns:a16="http://schemas.microsoft.com/office/drawing/2014/main" id="{3B66E7DE-CB36-FC54-3F87-C2A6199D7020}"/>
                </a:ext>
              </a:extLst>
            </p:cNvPr>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1600">
                <a:solidFill>
                  <a:prstClr val="black"/>
                </a:solidFill>
                <a:latin typeface="Calibri"/>
              </a:endParaRPr>
            </a:p>
          </p:txBody>
        </p:sp>
        <p:sp>
          <p:nvSpPr>
            <p:cNvPr id="46" name="Freeform 9">
              <a:extLst>
                <a:ext uri="{FF2B5EF4-FFF2-40B4-BE49-F238E27FC236}">
                  <a16:creationId xmlns:a16="http://schemas.microsoft.com/office/drawing/2014/main" id="{77FC922A-CDD8-FE29-64B9-7DA9763CDE20}"/>
                </a:ext>
              </a:extLst>
            </p:cNvPr>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182880" tIns="91440" rIns="182880" bIns="91440" numCol="1" anchor="t" anchorCtr="0" compatLnSpc="1">
              <a:prstTxWarp prst="textNoShape">
                <a:avLst/>
              </a:prstTxWarp>
            </a:bodyPr>
            <a:lstStyle/>
            <a:p>
              <a:endParaRPr lang="id-ID" sz="1600">
                <a:solidFill>
                  <a:prstClr val="black"/>
                </a:solidFill>
                <a:latin typeface="Calibri"/>
              </a:endParaRPr>
            </a:p>
          </p:txBody>
        </p:sp>
      </p:grpSp>
      <p:sp>
        <p:nvSpPr>
          <p:cNvPr id="28" name="Freeform 171">
            <a:extLst>
              <a:ext uri="{FF2B5EF4-FFF2-40B4-BE49-F238E27FC236}">
                <a16:creationId xmlns:a16="http://schemas.microsoft.com/office/drawing/2014/main" id="{0A073244-EB2A-44DD-C333-47D91090E3A7}"/>
              </a:ext>
            </a:extLst>
          </p:cNvPr>
          <p:cNvSpPr>
            <a:spLocks noEditPoints="1"/>
          </p:cNvSpPr>
          <p:nvPr/>
        </p:nvSpPr>
        <p:spPr bwMode="auto">
          <a:xfrm>
            <a:off x="2130931" y="1325494"/>
            <a:ext cx="525216" cy="397244"/>
          </a:xfrm>
          <a:custGeom>
            <a:avLst/>
            <a:gdLst>
              <a:gd name="T0" fmla="*/ 80 w 232"/>
              <a:gd name="T1" fmla="*/ 40 h 176"/>
              <a:gd name="T2" fmla="*/ 48 w 232"/>
              <a:gd name="T3" fmla="*/ 95 h 176"/>
              <a:gd name="T4" fmla="*/ 47 w 232"/>
              <a:gd name="T5" fmla="*/ 101 h 176"/>
              <a:gd name="T6" fmla="*/ 56 w 232"/>
              <a:gd name="T7" fmla="*/ 105 h 176"/>
              <a:gd name="T8" fmla="*/ 48 w 232"/>
              <a:gd name="T9" fmla="*/ 95 h 176"/>
              <a:gd name="T10" fmla="*/ 66 w 232"/>
              <a:gd name="T11" fmla="*/ 125 h 176"/>
              <a:gd name="T12" fmla="*/ 74 w 232"/>
              <a:gd name="T13" fmla="*/ 137 h 176"/>
              <a:gd name="T14" fmla="*/ 75 w 232"/>
              <a:gd name="T15" fmla="*/ 129 h 176"/>
              <a:gd name="T16" fmla="*/ 101 w 232"/>
              <a:gd name="T17" fmla="*/ 0 h 176"/>
              <a:gd name="T18" fmla="*/ 41 w 232"/>
              <a:gd name="T19" fmla="*/ 12 h 176"/>
              <a:gd name="T20" fmla="*/ 79 w 232"/>
              <a:gd name="T21" fmla="*/ 36 h 176"/>
              <a:gd name="T22" fmla="*/ 96 w 232"/>
              <a:gd name="T23" fmla="*/ 131 h 176"/>
              <a:gd name="T24" fmla="*/ 97 w 232"/>
              <a:gd name="T25" fmla="*/ 112 h 176"/>
              <a:gd name="T26" fmla="*/ 104 w 232"/>
              <a:gd name="T27" fmla="*/ 85 h 176"/>
              <a:gd name="T28" fmla="*/ 44 w 232"/>
              <a:gd name="T29" fmla="*/ 58 h 176"/>
              <a:gd name="T30" fmla="*/ 109 w 232"/>
              <a:gd name="T31" fmla="*/ 165 h 176"/>
              <a:gd name="T32" fmla="*/ 89 w 232"/>
              <a:gd name="T33" fmla="*/ 138 h 176"/>
              <a:gd name="T34" fmla="*/ 77 w 232"/>
              <a:gd name="T35" fmla="*/ 151 h 176"/>
              <a:gd name="T36" fmla="*/ 66 w 232"/>
              <a:gd name="T37" fmla="*/ 160 h 176"/>
              <a:gd name="T38" fmla="*/ 43 w 232"/>
              <a:gd name="T39" fmla="*/ 151 h 176"/>
              <a:gd name="T40" fmla="*/ 43 w 232"/>
              <a:gd name="T41" fmla="*/ 137 h 176"/>
              <a:gd name="T42" fmla="*/ 50 w 232"/>
              <a:gd name="T43" fmla="*/ 120 h 176"/>
              <a:gd name="T44" fmla="*/ 36 w 232"/>
              <a:gd name="T45" fmla="*/ 111 h 176"/>
              <a:gd name="T46" fmla="*/ 34 w 232"/>
              <a:gd name="T47" fmla="*/ 93 h 176"/>
              <a:gd name="T48" fmla="*/ 45 w 232"/>
              <a:gd name="T49" fmla="*/ 81 h 176"/>
              <a:gd name="T50" fmla="*/ 56 w 232"/>
              <a:gd name="T51" fmla="*/ 72 h 176"/>
              <a:gd name="T52" fmla="*/ 76 w 232"/>
              <a:gd name="T53" fmla="*/ 81 h 176"/>
              <a:gd name="T54" fmla="*/ 82 w 232"/>
              <a:gd name="T55" fmla="*/ 98 h 176"/>
              <a:gd name="T56" fmla="*/ 66 w 232"/>
              <a:gd name="T57" fmla="*/ 93 h 176"/>
              <a:gd name="T58" fmla="*/ 78 w 232"/>
              <a:gd name="T59" fmla="*/ 112 h 176"/>
              <a:gd name="T60" fmla="*/ 89 w 232"/>
              <a:gd name="T61" fmla="*/ 124 h 176"/>
              <a:gd name="T62" fmla="*/ 232 w 232"/>
              <a:gd name="T63" fmla="*/ 101 h 176"/>
              <a:gd name="T64" fmla="*/ 231 w 232"/>
              <a:gd name="T65" fmla="*/ 95 h 176"/>
              <a:gd name="T66" fmla="*/ 190 w 232"/>
              <a:gd name="T67" fmla="*/ 60 h 176"/>
              <a:gd name="T68" fmla="*/ 104 w 232"/>
              <a:gd name="T69" fmla="*/ 92 h 176"/>
              <a:gd name="T70" fmla="*/ 103 w 232"/>
              <a:gd name="T71" fmla="*/ 116 h 176"/>
              <a:gd name="T72" fmla="*/ 101 w 232"/>
              <a:gd name="T73" fmla="*/ 136 h 176"/>
              <a:gd name="T74" fmla="*/ 141 w 232"/>
              <a:gd name="T75" fmla="*/ 174 h 176"/>
              <a:gd name="T76" fmla="*/ 229 w 232"/>
              <a:gd name="T77" fmla="*/ 138 h 176"/>
              <a:gd name="T78" fmla="*/ 226 w 232"/>
              <a:gd name="T79" fmla="*/ 121 h 176"/>
              <a:gd name="T80" fmla="*/ 226 w 232"/>
              <a:gd name="T81" fmla="*/ 84 h 176"/>
              <a:gd name="T82" fmla="*/ 201 w 232"/>
              <a:gd name="T83" fmla="*/ 96 h 176"/>
              <a:gd name="T84" fmla="*/ 150 w 232"/>
              <a:gd name="T85" fmla="*/ 83 h 176"/>
              <a:gd name="T86" fmla="*/ 117 w 232"/>
              <a:gd name="T87" fmla="*/ 93 h 176"/>
              <a:gd name="T88" fmla="*/ 173 w 232"/>
              <a:gd name="T89" fmla="*/ 161 h 176"/>
              <a:gd name="T90" fmla="*/ 104 w 232"/>
              <a:gd name="T91" fmla="*/ 138 h 176"/>
              <a:gd name="T92" fmla="*/ 181 w 232"/>
              <a:gd name="T93" fmla="*/ 146 h 176"/>
              <a:gd name="T94" fmla="*/ 145 w 232"/>
              <a:gd name="T95" fmla="*/ 148 h 176"/>
              <a:gd name="T96" fmla="*/ 106 w 232"/>
              <a:gd name="T97" fmla="*/ 118 h 176"/>
              <a:gd name="T98" fmla="*/ 182 w 232"/>
              <a:gd name="T99" fmla="*/ 125 h 176"/>
              <a:gd name="T100" fmla="*/ 146 w 232"/>
              <a:gd name="T101" fmla="*/ 127 h 176"/>
              <a:gd name="T102" fmla="*/ 107 w 232"/>
              <a:gd name="T103" fmla="*/ 95 h 176"/>
              <a:gd name="T104" fmla="*/ 182 w 232"/>
              <a:gd name="T105" fmla="*/ 104 h 176"/>
              <a:gd name="T106" fmla="*/ 191 w 232"/>
              <a:gd name="T107" fmla="*/ 63 h 176"/>
              <a:gd name="T108" fmla="*/ 168 w 232"/>
              <a:gd name="T109" fmla="*/ 75 h 176"/>
              <a:gd name="T110" fmla="*/ 226 w 232"/>
              <a:gd name="T111" fmla="*/ 125 h 176"/>
              <a:gd name="T112" fmla="*/ 229 w 232"/>
              <a:gd name="T113" fmla="*/ 113 h 176"/>
              <a:gd name="T114" fmla="*/ 227 w 232"/>
              <a:gd name="T115" fmla="*/ 10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2" h="176">
                <a:moveTo>
                  <a:pt x="44" y="53"/>
                </a:moveTo>
                <a:cubicBezTo>
                  <a:pt x="79" y="53"/>
                  <a:pt x="79" y="53"/>
                  <a:pt x="79" y="53"/>
                </a:cubicBezTo>
                <a:cubicBezTo>
                  <a:pt x="80" y="40"/>
                  <a:pt x="80" y="40"/>
                  <a:pt x="80" y="40"/>
                </a:cubicBezTo>
                <a:cubicBezTo>
                  <a:pt x="44" y="40"/>
                  <a:pt x="44" y="40"/>
                  <a:pt x="44" y="40"/>
                </a:cubicBezTo>
                <a:lnTo>
                  <a:pt x="44" y="53"/>
                </a:lnTo>
                <a:close/>
                <a:moveTo>
                  <a:pt x="48" y="95"/>
                </a:moveTo>
                <a:cubicBezTo>
                  <a:pt x="48" y="95"/>
                  <a:pt x="47" y="96"/>
                  <a:pt x="47" y="97"/>
                </a:cubicBezTo>
                <a:cubicBezTo>
                  <a:pt x="47" y="97"/>
                  <a:pt x="47" y="98"/>
                  <a:pt x="47" y="98"/>
                </a:cubicBezTo>
                <a:cubicBezTo>
                  <a:pt x="47" y="99"/>
                  <a:pt x="47" y="100"/>
                  <a:pt x="47" y="101"/>
                </a:cubicBezTo>
                <a:cubicBezTo>
                  <a:pt x="48" y="101"/>
                  <a:pt x="48" y="102"/>
                  <a:pt x="49" y="103"/>
                </a:cubicBezTo>
                <a:cubicBezTo>
                  <a:pt x="50" y="103"/>
                  <a:pt x="51" y="104"/>
                  <a:pt x="52" y="104"/>
                </a:cubicBezTo>
                <a:cubicBezTo>
                  <a:pt x="53" y="104"/>
                  <a:pt x="54" y="105"/>
                  <a:pt x="56" y="105"/>
                </a:cubicBezTo>
                <a:cubicBezTo>
                  <a:pt x="56" y="93"/>
                  <a:pt x="56" y="93"/>
                  <a:pt x="56" y="93"/>
                </a:cubicBezTo>
                <a:cubicBezTo>
                  <a:pt x="54" y="93"/>
                  <a:pt x="52" y="93"/>
                  <a:pt x="51" y="93"/>
                </a:cubicBezTo>
                <a:cubicBezTo>
                  <a:pt x="50" y="94"/>
                  <a:pt x="49" y="94"/>
                  <a:pt x="48" y="95"/>
                </a:cubicBezTo>
                <a:close/>
                <a:moveTo>
                  <a:pt x="73" y="128"/>
                </a:moveTo>
                <a:cubicBezTo>
                  <a:pt x="72" y="127"/>
                  <a:pt x="71" y="126"/>
                  <a:pt x="70" y="126"/>
                </a:cubicBezTo>
                <a:cubicBezTo>
                  <a:pt x="69" y="126"/>
                  <a:pt x="68" y="125"/>
                  <a:pt x="66" y="125"/>
                </a:cubicBezTo>
                <a:cubicBezTo>
                  <a:pt x="66" y="140"/>
                  <a:pt x="66" y="140"/>
                  <a:pt x="66" y="140"/>
                </a:cubicBezTo>
                <a:cubicBezTo>
                  <a:pt x="68" y="139"/>
                  <a:pt x="70" y="139"/>
                  <a:pt x="71" y="138"/>
                </a:cubicBezTo>
                <a:cubicBezTo>
                  <a:pt x="72" y="138"/>
                  <a:pt x="73" y="137"/>
                  <a:pt x="74" y="137"/>
                </a:cubicBezTo>
                <a:cubicBezTo>
                  <a:pt x="75" y="136"/>
                  <a:pt x="75" y="135"/>
                  <a:pt x="75" y="134"/>
                </a:cubicBezTo>
                <a:cubicBezTo>
                  <a:pt x="76" y="134"/>
                  <a:pt x="76" y="133"/>
                  <a:pt x="76" y="132"/>
                </a:cubicBezTo>
                <a:cubicBezTo>
                  <a:pt x="76" y="131"/>
                  <a:pt x="76" y="130"/>
                  <a:pt x="75" y="129"/>
                </a:cubicBezTo>
                <a:cubicBezTo>
                  <a:pt x="75" y="129"/>
                  <a:pt x="74" y="128"/>
                  <a:pt x="73" y="128"/>
                </a:cubicBezTo>
                <a:close/>
                <a:moveTo>
                  <a:pt x="79" y="36"/>
                </a:moveTo>
                <a:cubicBezTo>
                  <a:pt x="101" y="0"/>
                  <a:pt x="101" y="0"/>
                  <a:pt x="101" y="0"/>
                </a:cubicBezTo>
                <a:cubicBezTo>
                  <a:pt x="101" y="0"/>
                  <a:pt x="90" y="13"/>
                  <a:pt x="80" y="11"/>
                </a:cubicBezTo>
                <a:cubicBezTo>
                  <a:pt x="71" y="9"/>
                  <a:pt x="69" y="0"/>
                  <a:pt x="61" y="1"/>
                </a:cubicBezTo>
                <a:cubicBezTo>
                  <a:pt x="53" y="2"/>
                  <a:pt x="48" y="13"/>
                  <a:pt x="41" y="12"/>
                </a:cubicBezTo>
                <a:cubicBezTo>
                  <a:pt x="35" y="12"/>
                  <a:pt x="23" y="0"/>
                  <a:pt x="23" y="0"/>
                </a:cubicBezTo>
                <a:cubicBezTo>
                  <a:pt x="43" y="36"/>
                  <a:pt x="43" y="36"/>
                  <a:pt x="43" y="36"/>
                </a:cubicBezTo>
                <a:lnTo>
                  <a:pt x="79" y="36"/>
                </a:lnTo>
                <a:close/>
                <a:moveTo>
                  <a:pt x="95" y="151"/>
                </a:moveTo>
                <a:cubicBezTo>
                  <a:pt x="94" y="138"/>
                  <a:pt x="94" y="138"/>
                  <a:pt x="94" y="138"/>
                </a:cubicBezTo>
                <a:cubicBezTo>
                  <a:pt x="93" y="135"/>
                  <a:pt x="94" y="133"/>
                  <a:pt x="96" y="131"/>
                </a:cubicBezTo>
                <a:cubicBezTo>
                  <a:pt x="96" y="130"/>
                  <a:pt x="96" y="130"/>
                  <a:pt x="96" y="130"/>
                </a:cubicBezTo>
                <a:cubicBezTo>
                  <a:pt x="95" y="117"/>
                  <a:pt x="95" y="117"/>
                  <a:pt x="95" y="117"/>
                </a:cubicBezTo>
                <a:cubicBezTo>
                  <a:pt x="95" y="115"/>
                  <a:pt x="96" y="113"/>
                  <a:pt x="97" y="112"/>
                </a:cubicBezTo>
                <a:cubicBezTo>
                  <a:pt x="96" y="110"/>
                  <a:pt x="96" y="107"/>
                  <a:pt x="97" y="105"/>
                </a:cubicBezTo>
                <a:cubicBezTo>
                  <a:pt x="97" y="94"/>
                  <a:pt x="97" y="94"/>
                  <a:pt x="97" y="94"/>
                </a:cubicBezTo>
                <a:cubicBezTo>
                  <a:pt x="97" y="89"/>
                  <a:pt x="100" y="86"/>
                  <a:pt x="104" y="85"/>
                </a:cubicBezTo>
                <a:cubicBezTo>
                  <a:pt x="105" y="85"/>
                  <a:pt x="107" y="84"/>
                  <a:pt x="108" y="84"/>
                </a:cubicBezTo>
                <a:cubicBezTo>
                  <a:pt x="96" y="64"/>
                  <a:pt x="81" y="58"/>
                  <a:pt x="81" y="58"/>
                </a:cubicBezTo>
                <a:cubicBezTo>
                  <a:pt x="44" y="58"/>
                  <a:pt x="44" y="58"/>
                  <a:pt x="44" y="58"/>
                </a:cubicBezTo>
                <a:cubicBezTo>
                  <a:pt x="17" y="67"/>
                  <a:pt x="2" y="105"/>
                  <a:pt x="0" y="134"/>
                </a:cubicBezTo>
                <a:cubicBezTo>
                  <a:pt x="2" y="163"/>
                  <a:pt x="22" y="176"/>
                  <a:pt x="67" y="176"/>
                </a:cubicBezTo>
                <a:cubicBezTo>
                  <a:pt x="87" y="176"/>
                  <a:pt x="100" y="172"/>
                  <a:pt x="109" y="165"/>
                </a:cubicBezTo>
                <a:cubicBezTo>
                  <a:pt x="103" y="161"/>
                  <a:pt x="98" y="158"/>
                  <a:pt x="98" y="158"/>
                </a:cubicBezTo>
                <a:cubicBezTo>
                  <a:pt x="96" y="156"/>
                  <a:pt x="95" y="154"/>
                  <a:pt x="95" y="151"/>
                </a:cubicBezTo>
                <a:close/>
                <a:moveTo>
                  <a:pt x="89" y="138"/>
                </a:moveTo>
                <a:cubicBezTo>
                  <a:pt x="88" y="140"/>
                  <a:pt x="87" y="142"/>
                  <a:pt x="86" y="144"/>
                </a:cubicBezTo>
                <a:cubicBezTo>
                  <a:pt x="85" y="145"/>
                  <a:pt x="84" y="147"/>
                  <a:pt x="82" y="148"/>
                </a:cubicBezTo>
                <a:cubicBezTo>
                  <a:pt x="81" y="149"/>
                  <a:pt x="79" y="150"/>
                  <a:pt x="77" y="151"/>
                </a:cubicBezTo>
                <a:cubicBezTo>
                  <a:pt x="76" y="151"/>
                  <a:pt x="74" y="152"/>
                  <a:pt x="72" y="152"/>
                </a:cubicBezTo>
                <a:cubicBezTo>
                  <a:pt x="70" y="153"/>
                  <a:pt x="68" y="153"/>
                  <a:pt x="66" y="153"/>
                </a:cubicBezTo>
                <a:cubicBezTo>
                  <a:pt x="66" y="160"/>
                  <a:pt x="66" y="160"/>
                  <a:pt x="66" y="160"/>
                </a:cubicBezTo>
                <a:cubicBezTo>
                  <a:pt x="56" y="160"/>
                  <a:pt x="56" y="160"/>
                  <a:pt x="56" y="160"/>
                </a:cubicBezTo>
                <a:cubicBezTo>
                  <a:pt x="56" y="153"/>
                  <a:pt x="56" y="153"/>
                  <a:pt x="56" y="153"/>
                </a:cubicBezTo>
                <a:cubicBezTo>
                  <a:pt x="51" y="153"/>
                  <a:pt x="47" y="152"/>
                  <a:pt x="43" y="151"/>
                </a:cubicBezTo>
                <a:cubicBezTo>
                  <a:pt x="39" y="150"/>
                  <a:pt x="36" y="149"/>
                  <a:pt x="33" y="148"/>
                </a:cubicBezTo>
                <a:cubicBezTo>
                  <a:pt x="33" y="132"/>
                  <a:pt x="33" y="132"/>
                  <a:pt x="33" y="132"/>
                </a:cubicBezTo>
                <a:cubicBezTo>
                  <a:pt x="36" y="134"/>
                  <a:pt x="40" y="136"/>
                  <a:pt x="43" y="137"/>
                </a:cubicBezTo>
                <a:cubicBezTo>
                  <a:pt x="47" y="138"/>
                  <a:pt x="51" y="139"/>
                  <a:pt x="56" y="140"/>
                </a:cubicBezTo>
                <a:cubicBezTo>
                  <a:pt x="56" y="122"/>
                  <a:pt x="56" y="122"/>
                  <a:pt x="56" y="122"/>
                </a:cubicBezTo>
                <a:cubicBezTo>
                  <a:pt x="54" y="121"/>
                  <a:pt x="52" y="121"/>
                  <a:pt x="50" y="120"/>
                </a:cubicBezTo>
                <a:cubicBezTo>
                  <a:pt x="48" y="119"/>
                  <a:pt x="46" y="119"/>
                  <a:pt x="45" y="118"/>
                </a:cubicBezTo>
                <a:cubicBezTo>
                  <a:pt x="43" y="117"/>
                  <a:pt x="41" y="116"/>
                  <a:pt x="40" y="115"/>
                </a:cubicBezTo>
                <a:cubicBezTo>
                  <a:pt x="39" y="114"/>
                  <a:pt x="37" y="113"/>
                  <a:pt x="36" y="111"/>
                </a:cubicBezTo>
                <a:cubicBezTo>
                  <a:pt x="35" y="110"/>
                  <a:pt x="34" y="108"/>
                  <a:pt x="34" y="106"/>
                </a:cubicBezTo>
                <a:cubicBezTo>
                  <a:pt x="33" y="104"/>
                  <a:pt x="33" y="102"/>
                  <a:pt x="33" y="100"/>
                </a:cubicBezTo>
                <a:cubicBezTo>
                  <a:pt x="33" y="97"/>
                  <a:pt x="33" y="95"/>
                  <a:pt x="34" y="93"/>
                </a:cubicBezTo>
                <a:cubicBezTo>
                  <a:pt x="34" y="91"/>
                  <a:pt x="35" y="89"/>
                  <a:pt x="36" y="88"/>
                </a:cubicBezTo>
                <a:cubicBezTo>
                  <a:pt x="37" y="86"/>
                  <a:pt x="39" y="85"/>
                  <a:pt x="40" y="84"/>
                </a:cubicBezTo>
                <a:cubicBezTo>
                  <a:pt x="42" y="83"/>
                  <a:pt x="43" y="82"/>
                  <a:pt x="45" y="81"/>
                </a:cubicBezTo>
                <a:cubicBezTo>
                  <a:pt x="47" y="81"/>
                  <a:pt x="48" y="80"/>
                  <a:pt x="50" y="80"/>
                </a:cubicBezTo>
                <a:cubicBezTo>
                  <a:pt x="52" y="79"/>
                  <a:pt x="54" y="79"/>
                  <a:pt x="56" y="79"/>
                </a:cubicBezTo>
                <a:cubicBezTo>
                  <a:pt x="56" y="72"/>
                  <a:pt x="56" y="72"/>
                  <a:pt x="56" y="72"/>
                </a:cubicBezTo>
                <a:cubicBezTo>
                  <a:pt x="66" y="72"/>
                  <a:pt x="66" y="72"/>
                  <a:pt x="66" y="72"/>
                </a:cubicBezTo>
                <a:cubicBezTo>
                  <a:pt x="66" y="79"/>
                  <a:pt x="66" y="79"/>
                  <a:pt x="66" y="79"/>
                </a:cubicBezTo>
                <a:cubicBezTo>
                  <a:pt x="70" y="79"/>
                  <a:pt x="73" y="80"/>
                  <a:pt x="76" y="81"/>
                </a:cubicBezTo>
                <a:cubicBezTo>
                  <a:pt x="80" y="82"/>
                  <a:pt x="83" y="83"/>
                  <a:pt x="86" y="84"/>
                </a:cubicBezTo>
                <a:cubicBezTo>
                  <a:pt x="86" y="99"/>
                  <a:pt x="86" y="99"/>
                  <a:pt x="86" y="99"/>
                </a:cubicBezTo>
                <a:cubicBezTo>
                  <a:pt x="85" y="99"/>
                  <a:pt x="84" y="98"/>
                  <a:pt x="82" y="98"/>
                </a:cubicBezTo>
                <a:cubicBezTo>
                  <a:pt x="81" y="97"/>
                  <a:pt x="79" y="96"/>
                  <a:pt x="78" y="96"/>
                </a:cubicBezTo>
                <a:cubicBezTo>
                  <a:pt x="76" y="95"/>
                  <a:pt x="74" y="94"/>
                  <a:pt x="72" y="94"/>
                </a:cubicBezTo>
                <a:cubicBezTo>
                  <a:pt x="70" y="93"/>
                  <a:pt x="68" y="93"/>
                  <a:pt x="66" y="93"/>
                </a:cubicBezTo>
                <a:cubicBezTo>
                  <a:pt x="66" y="108"/>
                  <a:pt x="66" y="108"/>
                  <a:pt x="66" y="108"/>
                </a:cubicBezTo>
                <a:cubicBezTo>
                  <a:pt x="68" y="109"/>
                  <a:pt x="70" y="109"/>
                  <a:pt x="72" y="110"/>
                </a:cubicBezTo>
                <a:cubicBezTo>
                  <a:pt x="74" y="111"/>
                  <a:pt x="76" y="111"/>
                  <a:pt x="78" y="112"/>
                </a:cubicBezTo>
                <a:cubicBezTo>
                  <a:pt x="79" y="113"/>
                  <a:pt x="81" y="114"/>
                  <a:pt x="82" y="115"/>
                </a:cubicBezTo>
                <a:cubicBezTo>
                  <a:pt x="84" y="116"/>
                  <a:pt x="85" y="118"/>
                  <a:pt x="86" y="119"/>
                </a:cubicBezTo>
                <a:cubicBezTo>
                  <a:pt x="87" y="121"/>
                  <a:pt x="88" y="122"/>
                  <a:pt x="89" y="124"/>
                </a:cubicBezTo>
                <a:cubicBezTo>
                  <a:pt x="90" y="126"/>
                  <a:pt x="90" y="128"/>
                  <a:pt x="90" y="131"/>
                </a:cubicBezTo>
                <a:cubicBezTo>
                  <a:pt x="90" y="134"/>
                  <a:pt x="90" y="136"/>
                  <a:pt x="89" y="138"/>
                </a:cubicBezTo>
                <a:close/>
                <a:moveTo>
                  <a:pt x="232" y="101"/>
                </a:moveTo>
                <a:cubicBezTo>
                  <a:pt x="228" y="100"/>
                  <a:pt x="228" y="100"/>
                  <a:pt x="228" y="100"/>
                </a:cubicBezTo>
                <a:cubicBezTo>
                  <a:pt x="231" y="96"/>
                  <a:pt x="231" y="96"/>
                  <a:pt x="231" y="96"/>
                </a:cubicBezTo>
                <a:cubicBezTo>
                  <a:pt x="231" y="95"/>
                  <a:pt x="231" y="95"/>
                  <a:pt x="231" y="95"/>
                </a:cubicBezTo>
                <a:cubicBezTo>
                  <a:pt x="229" y="82"/>
                  <a:pt x="229" y="82"/>
                  <a:pt x="229" y="82"/>
                </a:cubicBezTo>
                <a:cubicBezTo>
                  <a:pt x="191" y="59"/>
                  <a:pt x="191" y="59"/>
                  <a:pt x="191" y="59"/>
                </a:cubicBezTo>
                <a:cubicBezTo>
                  <a:pt x="190" y="60"/>
                  <a:pt x="190" y="60"/>
                  <a:pt x="190" y="60"/>
                </a:cubicBezTo>
                <a:cubicBezTo>
                  <a:pt x="190" y="60"/>
                  <a:pt x="180" y="66"/>
                  <a:pt x="165" y="73"/>
                </a:cubicBezTo>
                <a:cubicBezTo>
                  <a:pt x="149" y="80"/>
                  <a:pt x="128" y="88"/>
                  <a:pt x="105" y="92"/>
                </a:cubicBezTo>
                <a:cubicBezTo>
                  <a:pt x="104" y="92"/>
                  <a:pt x="104" y="92"/>
                  <a:pt x="104" y="92"/>
                </a:cubicBezTo>
                <a:cubicBezTo>
                  <a:pt x="104" y="108"/>
                  <a:pt x="104" y="108"/>
                  <a:pt x="104" y="108"/>
                </a:cubicBezTo>
                <a:cubicBezTo>
                  <a:pt x="109" y="113"/>
                  <a:pt x="109" y="113"/>
                  <a:pt x="109" y="113"/>
                </a:cubicBezTo>
                <a:cubicBezTo>
                  <a:pt x="103" y="116"/>
                  <a:pt x="103" y="116"/>
                  <a:pt x="103" y="116"/>
                </a:cubicBezTo>
                <a:cubicBezTo>
                  <a:pt x="103" y="130"/>
                  <a:pt x="103" y="130"/>
                  <a:pt x="103" y="130"/>
                </a:cubicBezTo>
                <a:cubicBezTo>
                  <a:pt x="108" y="133"/>
                  <a:pt x="108" y="133"/>
                  <a:pt x="108" y="133"/>
                </a:cubicBezTo>
                <a:cubicBezTo>
                  <a:pt x="101" y="136"/>
                  <a:pt x="101" y="136"/>
                  <a:pt x="101" y="136"/>
                </a:cubicBezTo>
                <a:cubicBezTo>
                  <a:pt x="102" y="152"/>
                  <a:pt x="102" y="152"/>
                  <a:pt x="102" y="152"/>
                </a:cubicBezTo>
                <a:cubicBezTo>
                  <a:pt x="103" y="152"/>
                  <a:pt x="103" y="152"/>
                  <a:pt x="103" y="152"/>
                </a:cubicBezTo>
                <a:cubicBezTo>
                  <a:pt x="103" y="152"/>
                  <a:pt x="122" y="167"/>
                  <a:pt x="141" y="174"/>
                </a:cubicBezTo>
                <a:cubicBezTo>
                  <a:pt x="141" y="174"/>
                  <a:pt x="141" y="174"/>
                  <a:pt x="141" y="174"/>
                </a:cubicBezTo>
                <a:cubicBezTo>
                  <a:pt x="142" y="174"/>
                  <a:pt x="142" y="174"/>
                  <a:pt x="142" y="174"/>
                </a:cubicBezTo>
                <a:cubicBezTo>
                  <a:pt x="142" y="174"/>
                  <a:pt x="199" y="161"/>
                  <a:pt x="229" y="138"/>
                </a:cubicBezTo>
                <a:cubicBezTo>
                  <a:pt x="230" y="137"/>
                  <a:pt x="230" y="137"/>
                  <a:pt x="230" y="137"/>
                </a:cubicBezTo>
                <a:cubicBezTo>
                  <a:pt x="229" y="122"/>
                  <a:pt x="229" y="122"/>
                  <a:pt x="229" y="122"/>
                </a:cubicBezTo>
                <a:cubicBezTo>
                  <a:pt x="226" y="121"/>
                  <a:pt x="226" y="121"/>
                  <a:pt x="226" y="121"/>
                </a:cubicBezTo>
                <a:cubicBezTo>
                  <a:pt x="232" y="116"/>
                  <a:pt x="232" y="116"/>
                  <a:pt x="232" y="116"/>
                </a:cubicBezTo>
                <a:lnTo>
                  <a:pt x="232" y="101"/>
                </a:lnTo>
                <a:close/>
                <a:moveTo>
                  <a:pt x="226" y="84"/>
                </a:moveTo>
                <a:cubicBezTo>
                  <a:pt x="227" y="94"/>
                  <a:pt x="227" y="94"/>
                  <a:pt x="227" y="94"/>
                </a:cubicBezTo>
                <a:cubicBezTo>
                  <a:pt x="219" y="99"/>
                  <a:pt x="210" y="103"/>
                  <a:pt x="201" y="107"/>
                </a:cubicBezTo>
                <a:cubicBezTo>
                  <a:pt x="201" y="96"/>
                  <a:pt x="201" y="96"/>
                  <a:pt x="201" y="96"/>
                </a:cubicBezTo>
                <a:cubicBezTo>
                  <a:pt x="213" y="90"/>
                  <a:pt x="222" y="85"/>
                  <a:pt x="225" y="83"/>
                </a:cubicBezTo>
                <a:lnTo>
                  <a:pt x="226" y="84"/>
                </a:lnTo>
                <a:close/>
                <a:moveTo>
                  <a:pt x="150" y="83"/>
                </a:moveTo>
                <a:cubicBezTo>
                  <a:pt x="179" y="100"/>
                  <a:pt x="179" y="100"/>
                  <a:pt x="179" y="100"/>
                </a:cubicBezTo>
                <a:cubicBezTo>
                  <a:pt x="162" y="106"/>
                  <a:pt x="147" y="110"/>
                  <a:pt x="147" y="110"/>
                </a:cubicBezTo>
                <a:cubicBezTo>
                  <a:pt x="135" y="106"/>
                  <a:pt x="122" y="97"/>
                  <a:pt x="117" y="93"/>
                </a:cubicBezTo>
                <a:cubicBezTo>
                  <a:pt x="129" y="90"/>
                  <a:pt x="140" y="87"/>
                  <a:pt x="150" y="83"/>
                </a:cubicBezTo>
                <a:close/>
                <a:moveTo>
                  <a:pt x="181" y="158"/>
                </a:moveTo>
                <a:cubicBezTo>
                  <a:pt x="178" y="159"/>
                  <a:pt x="176" y="160"/>
                  <a:pt x="173" y="161"/>
                </a:cubicBezTo>
                <a:cubicBezTo>
                  <a:pt x="157" y="166"/>
                  <a:pt x="144" y="169"/>
                  <a:pt x="141" y="170"/>
                </a:cubicBezTo>
                <a:cubicBezTo>
                  <a:pt x="125" y="164"/>
                  <a:pt x="109" y="152"/>
                  <a:pt x="105" y="150"/>
                </a:cubicBezTo>
                <a:cubicBezTo>
                  <a:pt x="104" y="138"/>
                  <a:pt x="104" y="138"/>
                  <a:pt x="104" y="138"/>
                </a:cubicBezTo>
                <a:cubicBezTo>
                  <a:pt x="106" y="138"/>
                  <a:pt x="106" y="138"/>
                  <a:pt x="106" y="138"/>
                </a:cubicBezTo>
                <a:cubicBezTo>
                  <a:pt x="120" y="148"/>
                  <a:pt x="144" y="157"/>
                  <a:pt x="144" y="157"/>
                </a:cubicBezTo>
                <a:cubicBezTo>
                  <a:pt x="157" y="155"/>
                  <a:pt x="170" y="151"/>
                  <a:pt x="181" y="146"/>
                </a:cubicBezTo>
                <a:lnTo>
                  <a:pt x="181" y="158"/>
                </a:lnTo>
                <a:close/>
                <a:moveTo>
                  <a:pt x="181" y="135"/>
                </a:moveTo>
                <a:cubicBezTo>
                  <a:pt x="161" y="143"/>
                  <a:pt x="145" y="148"/>
                  <a:pt x="145" y="148"/>
                </a:cubicBezTo>
                <a:cubicBezTo>
                  <a:pt x="139" y="147"/>
                  <a:pt x="119" y="136"/>
                  <a:pt x="110" y="130"/>
                </a:cubicBezTo>
                <a:cubicBezTo>
                  <a:pt x="107" y="128"/>
                  <a:pt x="107" y="128"/>
                  <a:pt x="107" y="128"/>
                </a:cubicBezTo>
                <a:cubicBezTo>
                  <a:pt x="106" y="118"/>
                  <a:pt x="106" y="118"/>
                  <a:pt x="106" y="118"/>
                </a:cubicBezTo>
                <a:cubicBezTo>
                  <a:pt x="108" y="117"/>
                  <a:pt x="108" y="117"/>
                  <a:pt x="108" y="117"/>
                </a:cubicBezTo>
                <a:cubicBezTo>
                  <a:pt x="121" y="127"/>
                  <a:pt x="144" y="137"/>
                  <a:pt x="144" y="137"/>
                </a:cubicBezTo>
                <a:cubicBezTo>
                  <a:pt x="157" y="134"/>
                  <a:pt x="170" y="130"/>
                  <a:pt x="182" y="125"/>
                </a:cubicBezTo>
                <a:lnTo>
                  <a:pt x="181" y="135"/>
                </a:lnTo>
                <a:close/>
                <a:moveTo>
                  <a:pt x="182" y="115"/>
                </a:moveTo>
                <a:cubicBezTo>
                  <a:pt x="162" y="122"/>
                  <a:pt x="146" y="127"/>
                  <a:pt x="146" y="127"/>
                </a:cubicBezTo>
                <a:cubicBezTo>
                  <a:pt x="137" y="124"/>
                  <a:pt x="115" y="110"/>
                  <a:pt x="108" y="107"/>
                </a:cubicBezTo>
                <a:cubicBezTo>
                  <a:pt x="108" y="106"/>
                  <a:pt x="108" y="106"/>
                  <a:pt x="108" y="106"/>
                </a:cubicBezTo>
                <a:cubicBezTo>
                  <a:pt x="107" y="95"/>
                  <a:pt x="107" y="95"/>
                  <a:pt x="107" y="95"/>
                </a:cubicBezTo>
                <a:cubicBezTo>
                  <a:pt x="108" y="95"/>
                  <a:pt x="109" y="95"/>
                  <a:pt x="110" y="95"/>
                </a:cubicBezTo>
                <a:cubicBezTo>
                  <a:pt x="126" y="106"/>
                  <a:pt x="146" y="116"/>
                  <a:pt x="146" y="116"/>
                </a:cubicBezTo>
                <a:cubicBezTo>
                  <a:pt x="156" y="114"/>
                  <a:pt x="170" y="109"/>
                  <a:pt x="182" y="104"/>
                </a:cubicBezTo>
                <a:lnTo>
                  <a:pt x="182" y="115"/>
                </a:lnTo>
                <a:close/>
                <a:moveTo>
                  <a:pt x="168" y="75"/>
                </a:moveTo>
                <a:cubicBezTo>
                  <a:pt x="180" y="70"/>
                  <a:pt x="188" y="65"/>
                  <a:pt x="191" y="63"/>
                </a:cubicBezTo>
                <a:cubicBezTo>
                  <a:pt x="220" y="80"/>
                  <a:pt x="220" y="80"/>
                  <a:pt x="220" y="80"/>
                </a:cubicBezTo>
                <a:cubicBezTo>
                  <a:pt x="214" y="84"/>
                  <a:pt x="206" y="89"/>
                  <a:pt x="197" y="93"/>
                </a:cubicBezTo>
                <a:lnTo>
                  <a:pt x="168" y="75"/>
                </a:lnTo>
                <a:close/>
                <a:moveTo>
                  <a:pt x="200" y="151"/>
                </a:moveTo>
                <a:cubicBezTo>
                  <a:pt x="200" y="138"/>
                  <a:pt x="200" y="138"/>
                  <a:pt x="200" y="138"/>
                </a:cubicBezTo>
                <a:cubicBezTo>
                  <a:pt x="213" y="132"/>
                  <a:pt x="222" y="127"/>
                  <a:pt x="226" y="125"/>
                </a:cubicBezTo>
                <a:cubicBezTo>
                  <a:pt x="226" y="136"/>
                  <a:pt x="226" y="136"/>
                  <a:pt x="226" y="136"/>
                </a:cubicBezTo>
                <a:cubicBezTo>
                  <a:pt x="219" y="141"/>
                  <a:pt x="209" y="146"/>
                  <a:pt x="200" y="151"/>
                </a:cubicBezTo>
                <a:close/>
                <a:moveTo>
                  <a:pt x="229" y="113"/>
                </a:moveTo>
                <a:cubicBezTo>
                  <a:pt x="220" y="118"/>
                  <a:pt x="210" y="123"/>
                  <a:pt x="200" y="127"/>
                </a:cubicBezTo>
                <a:cubicBezTo>
                  <a:pt x="200" y="117"/>
                  <a:pt x="200" y="117"/>
                  <a:pt x="200" y="117"/>
                </a:cubicBezTo>
                <a:cubicBezTo>
                  <a:pt x="213" y="111"/>
                  <a:pt x="223" y="106"/>
                  <a:pt x="227" y="104"/>
                </a:cubicBezTo>
                <a:cubicBezTo>
                  <a:pt x="229" y="104"/>
                  <a:pt x="229" y="104"/>
                  <a:pt x="229" y="104"/>
                </a:cubicBezTo>
                <a:lnTo>
                  <a:pt x="229" y="113"/>
                </a:ln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grpSp>
        <p:nvGrpSpPr>
          <p:cNvPr id="29" name="Group 28">
            <a:extLst>
              <a:ext uri="{FF2B5EF4-FFF2-40B4-BE49-F238E27FC236}">
                <a16:creationId xmlns:a16="http://schemas.microsoft.com/office/drawing/2014/main" id="{A1B45A1A-FBBE-797A-4FCA-A0DE6200D12B}"/>
              </a:ext>
            </a:extLst>
          </p:cNvPr>
          <p:cNvGrpSpPr/>
          <p:nvPr/>
        </p:nvGrpSpPr>
        <p:grpSpPr>
          <a:xfrm flipH="1">
            <a:off x="5031400" y="1342639"/>
            <a:ext cx="420108" cy="362954"/>
            <a:chOff x="10610850" y="8362950"/>
            <a:chExt cx="1762126" cy="1512888"/>
          </a:xfrm>
          <a:solidFill>
            <a:schemeClr val="bg1"/>
          </a:solidFill>
        </p:grpSpPr>
        <p:sp>
          <p:nvSpPr>
            <p:cNvPr id="40" name="Freeform 379">
              <a:extLst>
                <a:ext uri="{FF2B5EF4-FFF2-40B4-BE49-F238E27FC236}">
                  <a16:creationId xmlns:a16="http://schemas.microsoft.com/office/drawing/2014/main" id="{336FDEB9-CE01-74E2-FCED-8100240F9957}"/>
                </a:ext>
              </a:extLst>
            </p:cNvPr>
            <p:cNvSpPr>
              <a:spLocks noEditPoints="1"/>
            </p:cNvSpPr>
            <p:nvPr/>
          </p:nvSpPr>
          <p:spPr bwMode="auto">
            <a:xfrm>
              <a:off x="10610850" y="9625013"/>
              <a:ext cx="252413" cy="250825"/>
            </a:xfrm>
            <a:custGeom>
              <a:avLst/>
              <a:gdLst>
                <a:gd name="T0" fmla="*/ 58 w 67"/>
                <a:gd name="T1" fmla="*/ 0 h 66"/>
                <a:gd name="T2" fmla="*/ 8 w 67"/>
                <a:gd name="T3" fmla="*/ 0 h 66"/>
                <a:gd name="T4" fmla="*/ 2 w 67"/>
                <a:gd name="T5" fmla="*/ 2 h 66"/>
                <a:gd name="T6" fmla="*/ 0 w 67"/>
                <a:gd name="T7" fmla="*/ 8 h 66"/>
                <a:gd name="T8" fmla="*/ 0 w 67"/>
                <a:gd name="T9" fmla="*/ 58 h 66"/>
                <a:gd name="T10" fmla="*/ 2 w 67"/>
                <a:gd name="T11" fmla="*/ 64 h 66"/>
                <a:gd name="T12" fmla="*/ 8 w 67"/>
                <a:gd name="T13" fmla="*/ 66 h 66"/>
                <a:gd name="T14" fmla="*/ 58 w 67"/>
                <a:gd name="T15" fmla="*/ 66 h 66"/>
                <a:gd name="T16" fmla="*/ 64 w 67"/>
                <a:gd name="T17" fmla="*/ 64 h 66"/>
                <a:gd name="T18" fmla="*/ 67 w 67"/>
                <a:gd name="T19" fmla="*/ 58 h 66"/>
                <a:gd name="T20" fmla="*/ 67 w 67"/>
                <a:gd name="T21" fmla="*/ 8 h 66"/>
                <a:gd name="T22" fmla="*/ 64 w 67"/>
                <a:gd name="T23" fmla="*/ 2 h 66"/>
                <a:gd name="T24" fmla="*/ 58 w 67"/>
                <a:gd name="T25" fmla="*/ 0 h 66"/>
                <a:gd name="T26" fmla="*/ 58 w 67"/>
                <a:gd name="T27" fmla="*/ 0 h 66"/>
                <a:gd name="T28" fmla="*/ 58 w 67"/>
                <a:gd name="T29"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66">
                  <a:moveTo>
                    <a:pt x="58" y="0"/>
                  </a:moveTo>
                  <a:cubicBezTo>
                    <a:pt x="8" y="0"/>
                    <a:pt x="8" y="0"/>
                    <a:pt x="8" y="0"/>
                  </a:cubicBezTo>
                  <a:cubicBezTo>
                    <a:pt x="6" y="0"/>
                    <a:pt x="4" y="0"/>
                    <a:pt x="2" y="2"/>
                  </a:cubicBezTo>
                  <a:cubicBezTo>
                    <a:pt x="1" y="4"/>
                    <a:pt x="0" y="6"/>
                    <a:pt x="0" y="8"/>
                  </a:cubicBezTo>
                  <a:cubicBezTo>
                    <a:pt x="0" y="58"/>
                    <a:pt x="0" y="58"/>
                    <a:pt x="0" y="58"/>
                  </a:cubicBezTo>
                  <a:cubicBezTo>
                    <a:pt x="0" y="61"/>
                    <a:pt x="1" y="63"/>
                    <a:pt x="2" y="64"/>
                  </a:cubicBezTo>
                  <a:cubicBezTo>
                    <a:pt x="4" y="66"/>
                    <a:pt x="6" y="66"/>
                    <a:pt x="8" y="66"/>
                  </a:cubicBezTo>
                  <a:cubicBezTo>
                    <a:pt x="58" y="66"/>
                    <a:pt x="58" y="66"/>
                    <a:pt x="58" y="66"/>
                  </a:cubicBezTo>
                  <a:cubicBezTo>
                    <a:pt x="61" y="66"/>
                    <a:pt x="63" y="66"/>
                    <a:pt x="64" y="64"/>
                  </a:cubicBezTo>
                  <a:cubicBezTo>
                    <a:pt x="66" y="63"/>
                    <a:pt x="67" y="61"/>
                    <a:pt x="67" y="58"/>
                  </a:cubicBezTo>
                  <a:cubicBezTo>
                    <a:pt x="67" y="8"/>
                    <a:pt x="67" y="8"/>
                    <a:pt x="67" y="8"/>
                  </a:cubicBezTo>
                  <a:cubicBezTo>
                    <a:pt x="67" y="6"/>
                    <a:pt x="66" y="4"/>
                    <a:pt x="64" y="2"/>
                  </a:cubicBezTo>
                  <a:cubicBezTo>
                    <a:pt x="63" y="0"/>
                    <a:pt x="61" y="0"/>
                    <a:pt x="58" y="0"/>
                  </a:cubicBezTo>
                  <a:close/>
                  <a:moveTo>
                    <a:pt x="58" y="0"/>
                  </a:moveTo>
                  <a:cubicBezTo>
                    <a:pt x="58" y="0"/>
                    <a:pt x="58" y="0"/>
                    <a:pt x="5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100" kern="0">
                <a:solidFill>
                  <a:prstClr val="black"/>
                </a:solidFill>
                <a:latin typeface="Calibri" panose="020F0502020204030204" pitchFamily="34" charset="0"/>
              </a:endParaRPr>
            </a:p>
          </p:txBody>
        </p:sp>
        <p:sp>
          <p:nvSpPr>
            <p:cNvPr id="41" name="Freeform 380">
              <a:extLst>
                <a:ext uri="{FF2B5EF4-FFF2-40B4-BE49-F238E27FC236}">
                  <a16:creationId xmlns:a16="http://schemas.microsoft.com/office/drawing/2014/main" id="{DA71077A-C576-3BE2-83B0-084D67A54661}"/>
                </a:ext>
              </a:extLst>
            </p:cNvPr>
            <p:cNvSpPr>
              <a:spLocks noEditPoints="1"/>
            </p:cNvSpPr>
            <p:nvPr/>
          </p:nvSpPr>
          <p:spPr bwMode="auto">
            <a:xfrm>
              <a:off x="11364913" y="9247188"/>
              <a:ext cx="254000" cy="628650"/>
            </a:xfrm>
            <a:custGeom>
              <a:avLst/>
              <a:gdLst>
                <a:gd name="T0" fmla="*/ 59 w 67"/>
                <a:gd name="T1" fmla="*/ 0 h 166"/>
                <a:gd name="T2" fmla="*/ 9 w 67"/>
                <a:gd name="T3" fmla="*/ 0 h 166"/>
                <a:gd name="T4" fmla="*/ 3 w 67"/>
                <a:gd name="T5" fmla="*/ 2 h 166"/>
                <a:gd name="T6" fmla="*/ 0 w 67"/>
                <a:gd name="T7" fmla="*/ 8 h 166"/>
                <a:gd name="T8" fmla="*/ 0 w 67"/>
                <a:gd name="T9" fmla="*/ 158 h 166"/>
                <a:gd name="T10" fmla="*/ 3 w 67"/>
                <a:gd name="T11" fmla="*/ 164 h 166"/>
                <a:gd name="T12" fmla="*/ 9 w 67"/>
                <a:gd name="T13" fmla="*/ 166 h 166"/>
                <a:gd name="T14" fmla="*/ 59 w 67"/>
                <a:gd name="T15" fmla="*/ 166 h 166"/>
                <a:gd name="T16" fmla="*/ 65 w 67"/>
                <a:gd name="T17" fmla="*/ 164 h 166"/>
                <a:gd name="T18" fmla="*/ 67 w 67"/>
                <a:gd name="T19" fmla="*/ 158 h 166"/>
                <a:gd name="T20" fmla="*/ 67 w 67"/>
                <a:gd name="T21" fmla="*/ 8 h 166"/>
                <a:gd name="T22" fmla="*/ 65 w 67"/>
                <a:gd name="T23" fmla="*/ 2 h 166"/>
                <a:gd name="T24" fmla="*/ 59 w 67"/>
                <a:gd name="T25" fmla="*/ 0 h 166"/>
                <a:gd name="T26" fmla="*/ 59 w 67"/>
                <a:gd name="T27" fmla="*/ 0 h 166"/>
                <a:gd name="T28" fmla="*/ 59 w 67"/>
                <a:gd name="T29"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166">
                  <a:moveTo>
                    <a:pt x="59" y="0"/>
                  </a:moveTo>
                  <a:cubicBezTo>
                    <a:pt x="9" y="0"/>
                    <a:pt x="9" y="0"/>
                    <a:pt x="9" y="0"/>
                  </a:cubicBezTo>
                  <a:cubicBezTo>
                    <a:pt x="6" y="0"/>
                    <a:pt x="4" y="0"/>
                    <a:pt x="3" y="2"/>
                  </a:cubicBezTo>
                  <a:cubicBezTo>
                    <a:pt x="1" y="3"/>
                    <a:pt x="0" y="5"/>
                    <a:pt x="0" y="8"/>
                  </a:cubicBezTo>
                  <a:cubicBezTo>
                    <a:pt x="0" y="158"/>
                    <a:pt x="0" y="158"/>
                    <a:pt x="0" y="158"/>
                  </a:cubicBezTo>
                  <a:cubicBezTo>
                    <a:pt x="0" y="161"/>
                    <a:pt x="1" y="163"/>
                    <a:pt x="3" y="164"/>
                  </a:cubicBezTo>
                  <a:cubicBezTo>
                    <a:pt x="4" y="166"/>
                    <a:pt x="6" y="166"/>
                    <a:pt x="9" y="166"/>
                  </a:cubicBezTo>
                  <a:cubicBezTo>
                    <a:pt x="59" y="166"/>
                    <a:pt x="59" y="166"/>
                    <a:pt x="59" y="166"/>
                  </a:cubicBezTo>
                  <a:cubicBezTo>
                    <a:pt x="61" y="166"/>
                    <a:pt x="63" y="166"/>
                    <a:pt x="65" y="164"/>
                  </a:cubicBezTo>
                  <a:cubicBezTo>
                    <a:pt x="66" y="163"/>
                    <a:pt x="67" y="161"/>
                    <a:pt x="67" y="158"/>
                  </a:cubicBezTo>
                  <a:cubicBezTo>
                    <a:pt x="67" y="8"/>
                    <a:pt x="67" y="8"/>
                    <a:pt x="67" y="8"/>
                  </a:cubicBezTo>
                  <a:cubicBezTo>
                    <a:pt x="67" y="5"/>
                    <a:pt x="66" y="3"/>
                    <a:pt x="65" y="2"/>
                  </a:cubicBezTo>
                  <a:cubicBezTo>
                    <a:pt x="63" y="0"/>
                    <a:pt x="61" y="0"/>
                    <a:pt x="59" y="0"/>
                  </a:cubicBezTo>
                  <a:close/>
                  <a:moveTo>
                    <a:pt x="59" y="0"/>
                  </a:moveTo>
                  <a:cubicBezTo>
                    <a:pt x="59" y="0"/>
                    <a:pt x="59" y="0"/>
                    <a:pt x="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100" kern="0">
                <a:solidFill>
                  <a:prstClr val="black"/>
                </a:solidFill>
                <a:latin typeface="Calibri" panose="020F0502020204030204" pitchFamily="34" charset="0"/>
              </a:endParaRPr>
            </a:p>
          </p:txBody>
        </p:sp>
        <p:sp>
          <p:nvSpPr>
            <p:cNvPr id="42" name="Freeform 381">
              <a:extLst>
                <a:ext uri="{FF2B5EF4-FFF2-40B4-BE49-F238E27FC236}">
                  <a16:creationId xmlns:a16="http://schemas.microsoft.com/office/drawing/2014/main" id="{8C6C645B-3AF4-DD4D-B47E-4A70C1D57C22}"/>
                </a:ext>
              </a:extLst>
            </p:cNvPr>
            <p:cNvSpPr>
              <a:spLocks noEditPoints="1"/>
            </p:cNvSpPr>
            <p:nvPr/>
          </p:nvSpPr>
          <p:spPr bwMode="auto">
            <a:xfrm>
              <a:off x="10987088" y="9496425"/>
              <a:ext cx="254000" cy="379413"/>
            </a:xfrm>
            <a:custGeom>
              <a:avLst/>
              <a:gdLst>
                <a:gd name="T0" fmla="*/ 59 w 67"/>
                <a:gd name="T1" fmla="*/ 0 h 100"/>
                <a:gd name="T2" fmla="*/ 8 w 67"/>
                <a:gd name="T3" fmla="*/ 0 h 100"/>
                <a:gd name="T4" fmla="*/ 2 w 67"/>
                <a:gd name="T5" fmla="*/ 3 h 100"/>
                <a:gd name="T6" fmla="*/ 0 w 67"/>
                <a:gd name="T7" fmla="*/ 9 h 100"/>
                <a:gd name="T8" fmla="*/ 0 w 67"/>
                <a:gd name="T9" fmla="*/ 92 h 100"/>
                <a:gd name="T10" fmla="*/ 2 w 67"/>
                <a:gd name="T11" fmla="*/ 98 h 100"/>
                <a:gd name="T12" fmla="*/ 8 w 67"/>
                <a:gd name="T13" fmla="*/ 100 h 100"/>
                <a:gd name="T14" fmla="*/ 59 w 67"/>
                <a:gd name="T15" fmla="*/ 100 h 100"/>
                <a:gd name="T16" fmla="*/ 65 w 67"/>
                <a:gd name="T17" fmla="*/ 98 h 100"/>
                <a:gd name="T18" fmla="*/ 67 w 67"/>
                <a:gd name="T19" fmla="*/ 92 h 100"/>
                <a:gd name="T20" fmla="*/ 67 w 67"/>
                <a:gd name="T21" fmla="*/ 9 h 100"/>
                <a:gd name="T22" fmla="*/ 65 w 67"/>
                <a:gd name="T23" fmla="*/ 3 h 100"/>
                <a:gd name="T24" fmla="*/ 59 w 67"/>
                <a:gd name="T25" fmla="*/ 0 h 100"/>
                <a:gd name="T26" fmla="*/ 59 w 67"/>
                <a:gd name="T27" fmla="*/ 0 h 100"/>
                <a:gd name="T28" fmla="*/ 59 w 67"/>
                <a:gd name="T2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100">
                  <a:moveTo>
                    <a:pt x="59" y="0"/>
                  </a:moveTo>
                  <a:cubicBezTo>
                    <a:pt x="8" y="0"/>
                    <a:pt x="8" y="0"/>
                    <a:pt x="8" y="0"/>
                  </a:cubicBezTo>
                  <a:cubicBezTo>
                    <a:pt x="6" y="0"/>
                    <a:pt x="4" y="1"/>
                    <a:pt x="2" y="3"/>
                  </a:cubicBezTo>
                  <a:cubicBezTo>
                    <a:pt x="1" y="4"/>
                    <a:pt x="0" y="6"/>
                    <a:pt x="0" y="9"/>
                  </a:cubicBezTo>
                  <a:cubicBezTo>
                    <a:pt x="0" y="92"/>
                    <a:pt x="0" y="92"/>
                    <a:pt x="0" y="92"/>
                  </a:cubicBezTo>
                  <a:cubicBezTo>
                    <a:pt x="0" y="95"/>
                    <a:pt x="1" y="97"/>
                    <a:pt x="2" y="98"/>
                  </a:cubicBezTo>
                  <a:cubicBezTo>
                    <a:pt x="4" y="100"/>
                    <a:pt x="6" y="100"/>
                    <a:pt x="8" y="100"/>
                  </a:cubicBezTo>
                  <a:cubicBezTo>
                    <a:pt x="59" y="100"/>
                    <a:pt x="59" y="100"/>
                    <a:pt x="59" y="100"/>
                  </a:cubicBezTo>
                  <a:cubicBezTo>
                    <a:pt x="61" y="100"/>
                    <a:pt x="63" y="100"/>
                    <a:pt x="65" y="98"/>
                  </a:cubicBezTo>
                  <a:cubicBezTo>
                    <a:pt x="66" y="97"/>
                    <a:pt x="67" y="95"/>
                    <a:pt x="67" y="92"/>
                  </a:cubicBezTo>
                  <a:cubicBezTo>
                    <a:pt x="67" y="9"/>
                    <a:pt x="67" y="9"/>
                    <a:pt x="67" y="9"/>
                  </a:cubicBezTo>
                  <a:cubicBezTo>
                    <a:pt x="67" y="6"/>
                    <a:pt x="66" y="4"/>
                    <a:pt x="65" y="3"/>
                  </a:cubicBezTo>
                  <a:cubicBezTo>
                    <a:pt x="63" y="1"/>
                    <a:pt x="61" y="0"/>
                    <a:pt x="59" y="0"/>
                  </a:cubicBezTo>
                  <a:close/>
                  <a:moveTo>
                    <a:pt x="59" y="0"/>
                  </a:moveTo>
                  <a:cubicBezTo>
                    <a:pt x="59" y="0"/>
                    <a:pt x="59" y="0"/>
                    <a:pt x="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100" kern="0">
                <a:solidFill>
                  <a:prstClr val="black"/>
                </a:solidFill>
                <a:latin typeface="Calibri" panose="020F0502020204030204" pitchFamily="34" charset="0"/>
              </a:endParaRPr>
            </a:p>
          </p:txBody>
        </p:sp>
        <p:sp>
          <p:nvSpPr>
            <p:cNvPr id="43" name="Freeform 382">
              <a:extLst>
                <a:ext uri="{FF2B5EF4-FFF2-40B4-BE49-F238E27FC236}">
                  <a16:creationId xmlns:a16="http://schemas.microsoft.com/office/drawing/2014/main" id="{3AC70145-7E16-3512-C5FB-3573DBA1F3CA}"/>
                </a:ext>
              </a:extLst>
            </p:cNvPr>
            <p:cNvSpPr>
              <a:spLocks noEditPoints="1"/>
            </p:cNvSpPr>
            <p:nvPr/>
          </p:nvSpPr>
          <p:spPr bwMode="auto">
            <a:xfrm>
              <a:off x="11742738" y="8866188"/>
              <a:ext cx="252413" cy="1009650"/>
            </a:xfrm>
            <a:custGeom>
              <a:avLst/>
              <a:gdLst>
                <a:gd name="T0" fmla="*/ 59 w 67"/>
                <a:gd name="T1" fmla="*/ 0 h 267"/>
                <a:gd name="T2" fmla="*/ 9 w 67"/>
                <a:gd name="T3" fmla="*/ 0 h 267"/>
                <a:gd name="T4" fmla="*/ 3 w 67"/>
                <a:gd name="T5" fmla="*/ 3 h 267"/>
                <a:gd name="T6" fmla="*/ 0 w 67"/>
                <a:gd name="T7" fmla="*/ 9 h 267"/>
                <a:gd name="T8" fmla="*/ 0 w 67"/>
                <a:gd name="T9" fmla="*/ 259 h 267"/>
                <a:gd name="T10" fmla="*/ 3 w 67"/>
                <a:gd name="T11" fmla="*/ 265 h 267"/>
                <a:gd name="T12" fmla="*/ 9 w 67"/>
                <a:gd name="T13" fmla="*/ 267 h 267"/>
                <a:gd name="T14" fmla="*/ 59 w 67"/>
                <a:gd name="T15" fmla="*/ 267 h 267"/>
                <a:gd name="T16" fmla="*/ 65 w 67"/>
                <a:gd name="T17" fmla="*/ 265 h 267"/>
                <a:gd name="T18" fmla="*/ 67 w 67"/>
                <a:gd name="T19" fmla="*/ 259 h 267"/>
                <a:gd name="T20" fmla="*/ 67 w 67"/>
                <a:gd name="T21" fmla="*/ 9 h 267"/>
                <a:gd name="T22" fmla="*/ 65 w 67"/>
                <a:gd name="T23" fmla="*/ 3 h 267"/>
                <a:gd name="T24" fmla="*/ 59 w 67"/>
                <a:gd name="T25" fmla="*/ 0 h 267"/>
                <a:gd name="T26" fmla="*/ 59 w 67"/>
                <a:gd name="T27" fmla="*/ 0 h 267"/>
                <a:gd name="T28" fmla="*/ 59 w 67"/>
                <a:gd name="T29" fmla="*/ 0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267">
                  <a:moveTo>
                    <a:pt x="59" y="0"/>
                  </a:moveTo>
                  <a:cubicBezTo>
                    <a:pt x="9" y="0"/>
                    <a:pt x="9" y="0"/>
                    <a:pt x="9" y="0"/>
                  </a:cubicBezTo>
                  <a:cubicBezTo>
                    <a:pt x="6" y="0"/>
                    <a:pt x="4" y="1"/>
                    <a:pt x="3" y="3"/>
                  </a:cubicBezTo>
                  <a:cubicBezTo>
                    <a:pt x="1" y="4"/>
                    <a:pt x="0" y="6"/>
                    <a:pt x="0" y="9"/>
                  </a:cubicBezTo>
                  <a:cubicBezTo>
                    <a:pt x="0" y="259"/>
                    <a:pt x="0" y="259"/>
                    <a:pt x="0" y="259"/>
                  </a:cubicBezTo>
                  <a:cubicBezTo>
                    <a:pt x="0" y="262"/>
                    <a:pt x="1" y="264"/>
                    <a:pt x="3" y="265"/>
                  </a:cubicBezTo>
                  <a:cubicBezTo>
                    <a:pt x="4" y="267"/>
                    <a:pt x="6" y="267"/>
                    <a:pt x="9" y="267"/>
                  </a:cubicBezTo>
                  <a:cubicBezTo>
                    <a:pt x="59" y="267"/>
                    <a:pt x="59" y="267"/>
                    <a:pt x="59" y="267"/>
                  </a:cubicBezTo>
                  <a:cubicBezTo>
                    <a:pt x="61" y="267"/>
                    <a:pt x="63" y="267"/>
                    <a:pt x="65" y="265"/>
                  </a:cubicBezTo>
                  <a:cubicBezTo>
                    <a:pt x="66" y="264"/>
                    <a:pt x="67" y="262"/>
                    <a:pt x="67" y="259"/>
                  </a:cubicBezTo>
                  <a:cubicBezTo>
                    <a:pt x="67" y="9"/>
                    <a:pt x="67" y="9"/>
                    <a:pt x="67" y="9"/>
                  </a:cubicBezTo>
                  <a:cubicBezTo>
                    <a:pt x="67" y="6"/>
                    <a:pt x="66" y="4"/>
                    <a:pt x="65" y="3"/>
                  </a:cubicBezTo>
                  <a:cubicBezTo>
                    <a:pt x="63" y="1"/>
                    <a:pt x="61" y="0"/>
                    <a:pt x="59" y="0"/>
                  </a:cubicBezTo>
                  <a:close/>
                  <a:moveTo>
                    <a:pt x="59" y="0"/>
                  </a:moveTo>
                  <a:cubicBezTo>
                    <a:pt x="59" y="0"/>
                    <a:pt x="59" y="0"/>
                    <a:pt x="5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100" kern="0">
                <a:solidFill>
                  <a:prstClr val="black"/>
                </a:solidFill>
                <a:latin typeface="Calibri" panose="020F0502020204030204" pitchFamily="34" charset="0"/>
              </a:endParaRPr>
            </a:p>
          </p:txBody>
        </p:sp>
        <p:sp>
          <p:nvSpPr>
            <p:cNvPr id="44" name="Freeform 383">
              <a:extLst>
                <a:ext uri="{FF2B5EF4-FFF2-40B4-BE49-F238E27FC236}">
                  <a16:creationId xmlns:a16="http://schemas.microsoft.com/office/drawing/2014/main" id="{98241C4E-DEE9-F4DD-33BE-A7CC2AF3DE01}"/>
                </a:ext>
              </a:extLst>
            </p:cNvPr>
            <p:cNvSpPr>
              <a:spLocks noEditPoints="1"/>
            </p:cNvSpPr>
            <p:nvPr/>
          </p:nvSpPr>
          <p:spPr bwMode="auto">
            <a:xfrm>
              <a:off x="12120563" y="8362950"/>
              <a:ext cx="252413" cy="1512888"/>
            </a:xfrm>
            <a:custGeom>
              <a:avLst/>
              <a:gdLst>
                <a:gd name="T0" fmla="*/ 65 w 67"/>
                <a:gd name="T1" fmla="*/ 2 h 400"/>
                <a:gd name="T2" fmla="*/ 59 w 67"/>
                <a:gd name="T3" fmla="*/ 0 h 400"/>
                <a:gd name="T4" fmla="*/ 9 w 67"/>
                <a:gd name="T5" fmla="*/ 0 h 400"/>
                <a:gd name="T6" fmla="*/ 3 w 67"/>
                <a:gd name="T7" fmla="*/ 2 h 400"/>
                <a:gd name="T8" fmla="*/ 0 w 67"/>
                <a:gd name="T9" fmla="*/ 8 h 400"/>
                <a:gd name="T10" fmla="*/ 0 w 67"/>
                <a:gd name="T11" fmla="*/ 392 h 400"/>
                <a:gd name="T12" fmla="*/ 3 w 67"/>
                <a:gd name="T13" fmla="*/ 398 h 400"/>
                <a:gd name="T14" fmla="*/ 9 w 67"/>
                <a:gd name="T15" fmla="*/ 400 h 400"/>
                <a:gd name="T16" fmla="*/ 59 w 67"/>
                <a:gd name="T17" fmla="*/ 400 h 400"/>
                <a:gd name="T18" fmla="*/ 65 w 67"/>
                <a:gd name="T19" fmla="*/ 398 h 400"/>
                <a:gd name="T20" fmla="*/ 67 w 67"/>
                <a:gd name="T21" fmla="*/ 392 h 400"/>
                <a:gd name="T22" fmla="*/ 67 w 67"/>
                <a:gd name="T23" fmla="*/ 8 h 400"/>
                <a:gd name="T24" fmla="*/ 65 w 67"/>
                <a:gd name="T25" fmla="*/ 2 h 400"/>
                <a:gd name="T26" fmla="*/ 65 w 67"/>
                <a:gd name="T27" fmla="*/ 2 h 400"/>
                <a:gd name="T28" fmla="*/ 65 w 67"/>
                <a:gd name="T29" fmla="*/ 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7" h="400">
                  <a:moveTo>
                    <a:pt x="65" y="2"/>
                  </a:moveTo>
                  <a:cubicBezTo>
                    <a:pt x="63" y="1"/>
                    <a:pt x="61" y="0"/>
                    <a:pt x="59" y="0"/>
                  </a:cubicBezTo>
                  <a:cubicBezTo>
                    <a:pt x="9" y="0"/>
                    <a:pt x="9" y="0"/>
                    <a:pt x="9" y="0"/>
                  </a:cubicBezTo>
                  <a:cubicBezTo>
                    <a:pt x="6" y="0"/>
                    <a:pt x="4" y="1"/>
                    <a:pt x="3" y="2"/>
                  </a:cubicBezTo>
                  <a:cubicBezTo>
                    <a:pt x="1" y="4"/>
                    <a:pt x="0" y="6"/>
                    <a:pt x="0" y="8"/>
                  </a:cubicBezTo>
                  <a:cubicBezTo>
                    <a:pt x="0" y="392"/>
                    <a:pt x="0" y="392"/>
                    <a:pt x="0" y="392"/>
                  </a:cubicBezTo>
                  <a:cubicBezTo>
                    <a:pt x="0" y="395"/>
                    <a:pt x="1" y="397"/>
                    <a:pt x="3" y="398"/>
                  </a:cubicBezTo>
                  <a:cubicBezTo>
                    <a:pt x="4" y="400"/>
                    <a:pt x="6" y="400"/>
                    <a:pt x="9" y="400"/>
                  </a:cubicBezTo>
                  <a:cubicBezTo>
                    <a:pt x="59" y="400"/>
                    <a:pt x="59" y="400"/>
                    <a:pt x="59" y="400"/>
                  </a:cubicBezTo>
                  <a:cubicBezTo>
                    <a:pt x="61" y="400"/>
                    <a:pt x="63" y="400"/>
                    <a:pt x="65" y="398"/>
                  </a:cubicBezTo>
                  <a:cubicBezTo>
                    <a:pt x="66" y="397"/>
                    <a:pt x="67" y="395"/>
                    <a:pt x="67" y="392"/>
                  </a:cubicBezTo>
                  <a:cubicBezTo>
                    <a:pt x="67" y="8"/>
                    <a:pt x="67" y="8"/>
                    <a:pt x="67" y="8"/>
                  </a:cubicBezTo>
                  <a:cubicBezTo>
                    <a:pt x="67" y="6"/>
                    <a:pt x="66" y="4"/>
                    <a:pt x="65" y="2"/>
                  </a:cubicBezTo>
                  <a:close/>
                  <a:moveTo>
                    <a:pt x="65" y="2"/>
                  </a:moveTo>
                  <a:cubicBezTo>
                    <a:pt x="65" y="2"/>
                    <a:pt x="65" y="2"/>
                    <a:pt x="65"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828800">
                <a:defRPr/>
              </a:pPr>
              <a:endParaRPr lang="en-US" sz="1100" kern="0">
                <a:solidFill>
                  <a:prstClr val="black"/>
                </a:solidFill>
                <a:latin typeface="Calibri" panose="020F0502020204030204" pitchFamily="34" charset="0"/>
              </a:endParaRPr>
            </a:p>
          </p:txBody>
        </p:sp>
      </p:grpSp>
      <p:sp>
        <p:nvSpPr>
          <p:cNvPr id="30" name="Freeform 149">
            <a:extLst>
              <a:ext uri="{FF2B5EF4-FFF2-40B4-BE49-F238E27FC236}">
                <a16:creationId xmlns:a16="http://schemas.microsoft.com/office/drawing/2014/main" id="{B72A6CB8-415B-F098-3388-829010970825}"/>
              </a:ext>
            </a:extLst>
          </p:cNvPr>
          <p:cNvSpPr>
            <a:spLocks noEditPoints="1"/>
          </p:cNvSpPr>
          <p:nvPr/>
        </p:nvSpPr>
        <p:spPr bwMode="auto">
          <a:xfrm>
            <a:off x="7677626" y="4289184"/>
            <a:ext cx="444144" cy="570578"/>
          </a:xfrm>
          <a:custGeom>
            <a:avLst/>
            <a:gdLst>
              <a:gd name="T0" fmla="*/ 80 w 161"/>
              <a:gd name="T1" fmla="*/ 0 h 208"/>
              <a:gd name="T2" fmla="*/ 0 w 161"/>
              <a:gd name="T3" fmla="*/ 208 h 208"/>
              <a:gd name="T4" fmla="*/ 122 w 161"/>
              <a:gd name="T5" fmla="*/ 128 h 208"/>
              <a:gd name="T6" fmla="*/ 134 w 161"/>
              <a:gd name="T7" fmla="*/ 71 h 208"/>
              <a:gd name="T8" fmla="*/ 50 w 161"/>
              <a:gd name="T9" fmla="*/ 156 h 208"/>
              <a:gd name="T10" fmla="*/ 47 w 161"/>
              <a:gd name="T11" fmla="*/ 165 h 208"/>
              <a:gd name="T12" fmla="*/ 42 w 161"/>
              <a:gd name="T13" fmla="*/ 162 h 208"/>
              <a:gd name="T14" fmla="*/ 36 w 161"/>
              <a:gd name="T15" fmla="*/ 164 h 208"/>
              <a:gd name="T16" fmla="*/ 33 w 161"/>
              <a:gd name="T17" fmla="*/ 155 h 208"/>
              <a:gd name="T18" fmla="*/ 41 w 161"/>
              <a:gd name="T19" fmla="*/ 149 h 208"/>
              <a:gd name="T20" fmla="*/ 44 w 161"/>
              <a:gd name="T21" fmla="*/ 154 h 208"/>
              <a:gd name="T22" fmla="*/ 50 w 161"/>
              <a:gd name="T23" fmla="*/ 156 h 208"/>
              <a:gd name="T24" fmla="*/ 67 w 161"/>
              <a:gd name="T25" fmla="*/ 164 h 208"/>
              <a:gd name="T26" fmla="*/ 66 w 161"/>
              <a:gd name="T27" fmla="*/ 165 h 208"/>
              <a:gd name="T28" fmla="*/ 56 w 161"/>
              <a:gd name="T29" fmla="*/ 165 h 208"/>
              <a:gd name="T30" fmla="*/ 53 w 161"/>
              <a:gd name="T31" fmla="*/ 156 h 208"/>
              <a:gd name="T32" fmla="*/ 59 w 161"/>
              <a:gd name="T33" fmla="*/ 154 h 208"/>
              <a:gd name="T34" fmla="*/ 62 w 161"/>
              <a:gd name="T35" fmla="*/ 149 h 208"/>
              <a:gd name="T36" fmla="*/ 70 w 161"/>
              <a:gd name="T37" fmla="*/ 155 h 208"/>
              <a:gd name="T38" fmla="*/ 85 w 161"/>
              <a:gd name="T39" fmla="*/ 159 h 208"/>
              <a:gd name="T40" fmla="*/ 86 w 161"/>
              <a:gd name="T41" fmla="*/ 165 h 208"/>
              <a:gd name="T42" fmla="*/ 76 w 161"/>
              <a:gd name="T43" fmla="*/ 165 h 208"/>
              <a:gd name="T44" fmla="*/ 77 w 161"/>
              <a:gd name="T45" fmla="*/ 159 h 208"/>
              <a:gd name="T46" fmla="*/ 73 w 161"/>
              <a:gd name="T47" fmla="*/ 154 h 208"/>
              <a:gd name="T48" fmla="*/ 81 w 161"/>
              <a:gd name="T49" fmla="*/ 149 h 208"/>
              <a:gd name="T50" fmla="*/ 89 w 161"/>
              <a:gd name="T51" fmla="*/ 154 h 208"/>
              <a:gd name="T52" fmla="*/ 108 w 161"/>
              <a:gd name="T53" fmla="*/ 156 h 208"/>
              <a:gd name="T54" fmla="*/ 105 w 161"/>
              <a:gd name="T55" fmla="*/ 165 h 208"/>
              <a:gd name="T56" fmla="*/ 100 w 161"/>
              <a:gd name="T57" fmla="*/ 162 h 208"/>
              <a:gd name="T58" fmla="*/ 94 w 161"/>
              <a:gd name="T59" fmla="*/ 164 h 208"/>
              <a:gd name="T60" fmla="*/ 91 w 161"/>
              <a:gd name="T61" fmla="*/ 155 h 208"/>
              <a:gd name="T62" fmla="*/ 99 w 161"/>
              <a:gd name="T63" fmla="*/ 149 h 208"/>
              <a:gd name="T64" fmla="*/ 102 w 161"/>
              <a:gd name="T65" fmla="*/ 154 h 208"/>
              <a:gd name="T66" fmla="*/ 108 w 161"/>
              <a:gd name="T67" fmla="*/ 156 h 208"/>
              <a:gd name="T68" fmla="*/ 124 w 161"/>
              <a:gd name="T69" fmla="*/ 165 h 208"/>
              <a:gd name="T70" fmla="*/ 115 w 161"/>
              <a:gd name="T71" fmla="*/ 165 h 208"/>
              <a:gd name="T72" fmla="*/ 115 w 161"/>
              <a:gd name="T73" fmla="*/ 159 h 208"/>
              <a:gd name="T74" fmla="*/ 111 w 161"/>
              <a:gd name="T75" fmla="*/ 154 h 208"/>
              <a:gd name="T76" fmla="*/ 119 w 161"/>
              <a:gd name="T77" fmla="*/ 149 h 208"/>
              <a:gd name="T78" fmla="*/ 127 w 161"/>
              <a:gd name="T79" fmla="*/ 154 h 208"/>
              <a:gd name="T80" fmla="*/ 123 w 161"/>
              <a:gd name="T81" fmla="*/ 159 h 208"/>
              <a:gd name="T82" fmla="*/ 90 w 161"/>
              <a:gd name="T83" fmla="*/ 102 h 208"/>
              <a:gd name="T84" fmla="*/ 116 w 161"/>
              <a:gd name="T85" fmla="*/ 82 h 208"/>
              <a:gd name="T86" fmla="*/ 117 w 161"/>
              <a:gd name="T87" fmla="*/ 62 h 208"/>
              <a:gd name="T88" fmla="*/ 97 w 161"/>
              <a:gd name="T89" fmla="*/ 48 h 208"/>
              <a:gd name="T90" fmla="*/ 84 w 161"/>
              <a:gd name="T91" fmla="*/ 47 h 208"/>
              <a:gd name="T92" fmla="*/ 66 w 161"/>
              <a:gd name="T93" fmla="*/ 75 h 208"/>
              <a:gd name="T94" fmla="*/ 62 w 161"/>
              <a:gd name="T95" fmla="*/ 102 h 208"/>
              <a:gd name="T96" fmla="*/ 62 w 161"/>
              <a:gd name="T97" fmla="*/ 102 h 208"/>
              <a:gd name="T98" fmla="*/ 62 w 161"/>
              <a:gd name="T99" fmla="*/ 68 h 208"/>
              <a:gd name="T100" fmla="*/ 56 w 161"/>
              <a:gd name="T101" fmla="*/ 98 h 208"/>
              <a:gd name="T102" fmla="*/ 44 w 161"/>
              <a:gd name="T103" fmla="*/ 68 h 208"/>
              <a:gd name="T104" fmla="*/ 44 w 161"/>
              <a:gd name="T105" fmla="*/ 102 h 208"/>
              <a:gd name="T106" fmla="*/ 64 w 161"/>
              <a:gd name="T107" fmla="*/ 98 h 208"/>
              <a:gd name="T108" fmla="*/ 58 w 161"/>
              <a:gd name="T109" fmla="*/ 7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1" h="208">
                <a:moveTo>
                  <a:pt x="122" y="128"/>
                </a:moveTo>
                <a:cubicBezTo>
                  <a:pt x="140" y="115"/>
                  <a:pt x="151" y="94"/>
                  <a:pt x="151" y="71"/>
                </a:cubicBezTo>
                <a:cubicBezTo>
                  <a:pt x="151" y="31"/>
                  <a:pt x="120" y="0"/>
                  <a:pt x="80" y="0"/>
                </a:cubicBezTo>
                <a:cubicBezTo>
                  <a:pt x="41" y="0"/>
                  <a:pt x="9" y="31"/>
                  <a:pt x="9" y="71"/>
                </a:cubicBezTo>
                <a:cubicBezTo>
                  <a:pt x="9" y="94"/>
                  <a:pt x="21" y="115"/>
                  <a:pt x="39" y="128"/>
                </a:cubicBezTo>
                <a:cubicBezTo>
                  <a:pt x="0" y="208"/>
                  <a:pt x="0" y="208"/>
                  <a:pt x="0" y="208"/>
                </a:cubicBezTo>
                <a:cubicBezTo>
                  <a:pt x="80" y="174"/>
                  <a:pt x="80" y="174"/>
                  <a:pt x="80" y="174"/>
                </a:cubicBezTo>
                <a:cubicBezTo>
                  <a:pt x="161" y="208"/>
                  <a:pt x="161" y="208"/>
                  <a:pt x="161" y="208"/>
                </a:cubicBezTo>
                <a:lnTo>
                  <a:pt x="122" y="128"/>
                </a:lnTo>
                <a:close/>
                <a:moveTo>
                  <a:pt x="27" y="71"/>
                </a:moveTo>
                <a:cubicBezTo>
                  <a:pt x="27" y="41"/>
                  <a:pt x="51" y="17"/>
                  <a:pt x="80" y="17"/>
                </a:cubicBezTo>
                <a:cubicBezTo>
                  <a:pt x="110" y="17"/>
                  <a:pt x="134" y="41"/>
                  <a:pt x="134" y="71"/>
                </a:cubicBezTo>
                <a:cubicBezTo>
                  <a:pt x="134" y="100"/>
                  <a:pt x="110" y="124"/>
                  <a:pt x="80" y="124"/>
                </a:cubicBezTo>
                <a:cubicBezTo>
                  <a:pt x="51" y="124"/>
                  <a:pt x="27" y="100"/>
                  <a:pt x="27" y="71"/>
                </a:cubicBezTo>
                <a:close/>
                <a:moveTo>
                  <a:pt x="50" y="156"/>
                </a:moveTo>
                <a:cubicBezTo>
                  <a:pt x="46" y="159"/>
                  <a:pt x="46" y="159"/>
                  <a:pt x="46" y="159"/>
                </a:cubicBezTo>
                <a:cubicBezTo>
                  <a:pt x="48" y="164"/>
                  <a:pt x="48" y="164"/>
                  <a:pt x="48" y="164"/>
                </a:cubicBezTo>
                <a:cubicBezTo>
                  <a:pt x="48" y="165"/>
                  <a:pt x="48" y="165"/>
                  <a:pt x="47" y="165"/>
                </a:cubicBezTo>
                <a:cubicBezTo>
                  <a:pt x="47" y="165"/>
                  <a:pt x="47" y="165"/>
                  <a:pt x="47" y="165"/>
                </a:cubicBezTo>
                <a:cubicBezTo>
                  <a:pt x="47" y="165"/>
                  <a:pt x="47" y="165"/>
                  <a:pt x="46" y="165"/>
                </a:cubicBezTo>
                <a:cubicBezTo>
                  <a:pt x="42" y="162"/>
                  <a:pt x="42" y="162"/>
                  <a:pt x="42" y="162"/>
                </a:cubicBezTo>
                <a:cubicBezTo>
                  <a:pt x="38" y="165"/>
                  <a:pt x="38" y="165"/>
                  <a:pt x="38" y="165"/>
                </a:cubicBezTo>
                <a:cubicBezTo>
                  <a:pt x="37" y="166"/>
                  <a:pt x="37" y="166"/>
                  <a:pt x="37" y="165"/>
                </a:cubicBezTo>
                <a:cubicBezTo>
                  <a:pt x="36" y="165"/>
                  <a:pt x="36" y="165"/>
                  <a:pt x="36" y="164"/>
                </a:cubicBezTo>
                <a:cubicBezTo>
                  <a:pt x="38" y="159"/>
                  <a:pt x="38" y="159"/>
                  <a:pt x="38" y="159"/>
                </a:cubicBezTo>
                <a:cubicBezTo>
                  <a:pt x="34" y="156"/>
                  <a:pt x="34" y="156"/>
                  <a:pt x="34" y="156"/>
                </a:cubicBezTo>
                <a:cubicBezTo>
                  <a:pt x="33" y="156"/>
                  <a:pt x="33" y="155"/>
                  <a:pt x="33" y="155"/>
                </a:cubicBezTo>
                <a:cubicBezTo>
                  <a:pt x="33" y="155"/>
                  <a:pt x="34" y="154"/>
                  <a:pt x="34" y="154"/>
                </a:cubicBezTo>
                <a:cubicBezTo>
                  <a:pt x="40" y="154"/>
                  <a:pt x="40" y="154"/>
                  <a:pt x="40" y="154"/>
                </a:cubicBezTo>
                <a:cubicBezTo>
                  <a:pt x="41" y="149"/>
                  <a:pt x="41" y="149"/>
                  <a:pt x="41" y="149"/>
                </a:cubicBezTo>
                <a:cubicBezTo>
                  <a:pt x="41" y="149"/>
                  <a:pt x="42" y="149"/>
                  <a:pt x="42" y="149"/>
                </a:cubicBezTo>
                <a:cubicBezTo>
                  <a:pt x="42" y="149"/>
                  <a:pt x="43" y="149"/>
                  <a:pt x="43" y="149"/>
                </a:cubicBezTo>
                <a:cubicBezTo>
                  <a:pt x="44" y="154"/>
                  <a:pt x="44" y="154"/>
                  <a:pt x="44" y="154"/>
                </a:cubicBezTo>
                <a:cubicBezTo>
                  <a:pt x="50" y="154"/>
                  <a:pt x="50" y="154"/>
                  <a:pt x="50" y="154"/>
                </a:cubicBezTo>
                <a:cubicBezTo>
                  <a:pt x="50" y="154"/>
                  <a:pt x="51" y="155"/>
                  <a:pt x="51" y="155"/>
                </a:cubicBezTo>
                <a:cubicBezTo>
                  <a:pt x="51" y="155"/>
                  <a:pt x="51" y="156"/>
                  <a:pt x="50" y="156"/>
                </a:cubicBezTo>
                <a:close/>
                <a:moveTo>
                  <a:pt x="70" y="156"/>
                </a:moveTo>
                <a:cubicBezTo>
                  <a:pt x="65" y="159"/>
                  <a:pt x="65" y="159"/>
                  <a:pt x="65" y="159"/>
                </a:cubicBezTo>
                <a:cubicBezTo>
                  <a:pt x="67" y="164"/>
                  <a:pt x="67" y="164"/>
                  <a:pt x="67" y="164"/>
                </a:cubicBezTo>
                <a:cubicBezTo>
                  <a:pt x="67" y="165"/>
                  <a:pt x="67" y="165"/>
                  <a:pt x="67" y="165"/>
                </a:cubicBezTo>
                <a:cubicBezTo>
                  <a:pt x="67" y="165"/>
                  <a:pt x="66" y="165"/>
                  <a:pt x="66" y="165"/>
                </a:cubicBezTo>
                <a:cubicBezTo>
                  <a:pt x="66" y="165"/>
                  <a:pt x="66" y="165"/>
                  <a:pt x="66" y="165"/>
                </a:cubicBezTo>
                <a:cubicBezTo>
                  <a:pt x="61" y="162"/>
                  <a:pt x="61" y="162"/>
                  <a:pt x="61" y="162"/>
                </a:cubicBezTo>
                <a:cubicBezTo>
                  <a:pt x="57" y="165"/>
                  <a:pt x="57" y="165"/>
                  <a:pt x="57" y="165"/>
                </a:cubicBezTo>
                <a:cubicBezTo>
                  <a:pt x="57" y="166"/>
                  <a:pt x="56" y="166"/>
                  <a:pt x="56" y="165"/>
                </a:cubicBezTo>
                <a:cubicBezTo>
                  <a:pt x="56" y="165"/>
                  <a:pt x="56" y="165"/>
                  <a:pt x="56" y="164"/>
                </a:cubicBezTo>
                <a:cubicBezTo>
                  <a:pt x="57" y="159"/>
                  <a:pt x="57" y="159"/>
                  <a:pt x="57" y="159"/>
                </a:cubicBezTo>
                <a:cubicBezTo>
                  <a:pt x="53" y="156"/>
                  <a:pt x="53" y="156"/>
                  <a:pt x="53" y="156"/>
                </a:cubicBezTo>
                <a:cubicBezTo>
                  <a:pt x="53" y="156"/>
                  <a:pt x="52" y="155"/>
                  <a:pt x="53" y="155"/>
                </a:cubicBezTo>
                <a:cubicBezTo>
                  <a:pt x="53" y="155"/>
                  <a:pt x="53" y="154"/>
                  <a:pt x="53" y="154"/>
                </a:cubicBezTo>
                <a:cubicBezTo>
                  <a:pt x="59" y="154"/>
                  <a:pt x="59" y="154"/>
                  <a:pt x="59" y="154"/>
                </a:cubicBezTo>
                <a:cubicBezTo>
                  <a:pt x="61" y="149"/>
                  <a:pt x="61" y="149"/>
                  <a:pt x="61" y="149"/>
                </a:cubicBezTo>
                <a:cubicBezTo>
                  <a:pt x="61" y="149"/>
                  <a:pt x="61" y="149"/>
                  <a:pt x="61" y="149"/>
                </a:cubicBezTo>
                <a:cubicBezTo>
                  <a:pt x="62" y="149"/>
                  <a:pt x="62" y="149"/>
                  <a:pt x="62" y="149"/>
                </a:cubicBezTo>
                <a:cubicBezTo>
                  <a:pt x="64" y="154"/>
                  <a:pt x="64" y="154"/>
                  <a:pt x="64" y="154"/>
                </a:cubicBezTo>
                <a:cubicBezTo>
                  <a:pt x="69" y="154"/>
                  <a:pt x="69" y="154"/>
                  <a:pt x="69" y="154"/>
                </a:cubicBezTo>
                <a:cubicBezTo>
                  <a:pt x="70" y="154"/>
                  <a:pt x="70" y="155"/>
                  <a:pt x="70" y="155"/>
                </a:cubicBezTo>
                <a:cubicBezTo>
                  <a:pt x="70" y="155"/>
                  <a:pt x="70" y="156"/>
                  <a:pt x="70" y="156"/>
                </a:cubicBezTo>
                <a:close/>
                <a:moveTo>
                  <a:pt x="89" y="156"/>
                </a:moveTo>
                <a:cubicBezTo>
                  <a:pt x="85" y="159"/>
                  <a:pt x="85" y="159"/>
                  <a:pt x="85" y="159"/>
                </a:cubicBezTo>
                <a:cubicBezTo>
                  <a:pt x="86" y="164"/>
                  <a:pt x="86" y="164"/>
                  <a:pt x="86" y="164"/>
                </a:cubicBezTo>
                <a:cubicBezTo>
                  <a:pt x="86" y="165"/>
                  <a:pt x="86" y="165"/>
                  <a:pt x="86" y="165"/>
                </a:cubicBezTo>
                <a:cubicBezTo>
                  <a:pt x="86" y="165"/>
                  <a:pt x="86" y="165"/>
                  <a:pt x="86" y="165"/>
                </a:cubicBezTo>
                <a:cubicBezTo>
                  <a:pt x="85" y="165"/>
                  <a:pt x="85" y="165"/>
                  <a:pt x="85" y="165"/>
                </a:cubicBezTo>
                <a:cubicBezTo>
                  <a:pt x="81" y="162"/>
                  <a:pt x="81" y="162"/>
                  <a:pt x="81" y="162"/>
                </a:cubicBezTo>
                <a:cubicBezTo>
                  <a:pt x="76" y="165"/>
                  <a:pt x="76" y="165"/>
                  <a:pt x="76" y="165"/>
                </a:cubicBezTo>
                <a:cubicBezTo>
                  <a:pt x="76" y="166"/>
                  <a:pt x="76" y="166"/>
                  <a:pt x="75" y="165"/>
                </a:cubicBezTo>
                <a:cubicBezTo>
                  <a:pt x="75" y="165"/>
                  <a:pt x="75" y="165"/>
                  <a:pt x="75" y="164"/>
                </a:cubicBezTo>
                <a:cubicBezTo>
                  <a:pt x="77" y="159"/>
                  <a:pt x="77" y="159"/>
                  <a:pt x="77" y="159"/>
                </a:cubicBezTo>
                <a:cubicBezTo>
                  <a:pt x="72" y="156"/>
                  <a:pt x="72" y="156"/>
                  <a:pt x="72" y="156"/>
                </a:cubicBezTo>
                <a:cubicBezTo>
                  <a:pt x="72" y="156"/>
                  <a:pt x="72" y="155"/>
                  <a:pt x="72" y="155"/>
                </a:cubicBezTo>
                <a:cubicBezTo>
                  <a:pt x="72" y="155"/>
                  <a:pt x="72" y="154"/>
                  <a:pt x="73" y="154"/>
                </a:cubicBezTo>
                <a:cubicBezTo>
                  <a:pt x="78" y="154"/>
                  <a:pt x="78" y="154"/>
                  <a:pt x="78" y="154"/>
                </a:cubicBezTo>
                <a:cubicBezTo>
                  <a:pt x="80" y="149"/>
                  <a:pt x="80" y="149"/>
                  <a:pt x="80" y="149"/>
                </a:cubicBezTo>
                <a:cubicBezTo>
                  <a:pt x="80" y="149"/>
                  <a:pt x="80" y="149"/>
                  <a:pt x="81" y="149"/>
                </a:cubicBezTo>
                <a:cubicBezTo>
                  <a:pt x="81" y="149"/>
                  <a:pt x="81" y="149"/>
                  <a:pt x="81" y="149"/>
                </a:cubicBezTo>
                <a:cubicBezTo>
                  <a:pt x="83" y="154"/>
                  <a:pt x="83" y="154"/>
                  <a:pt x="83" y="154"/>
                </a:cubicBezTo>
                <a:cubicBezTo>
                  <a:pt x="89" y="154"/>
                  <a:pt x="89" y="154"/>
                  <a:pt x="89" y="154"/>
                </a:cubicBezTo>
                <a:cubicBezTo>
                  <a:pt x="89" y="154"/>
                  <a:pt x="89" y="155"/>
                  <a:pt x="89" y="155"/>
                </a:cubicBezTo>
                <a:cubicBezTo>
                  <a:pt x="90" y="155"/>
                  <a:pt x="89" y="156"/>
                  <a:pt x="89" y="156"/>
                </a:cubicBezTo>
                <a:close/>
                <a:moveTo>
                  <a:pt x="108" y="156"/>
                </a:moveTo>
                <a:cubicBezTo>
                  <a:pt x="104" y="159"/>
                  <a:pt x="104" y="159"/>
                  <a:pt x="104" y="159"/>
                </a:cubicBezTo>
                <a:cubicBezTo>
                  <a:pt x="106" y="164"/>
                  <a:pt x="106" y="164"/>
                  <a:pt x="106" y="164"/>
                </a:cubicBezTo>
                <a:cubicBezTo>
                  <a:pt x="106" y="165"/>
                  <a:pt x="106" y="165"/>
                  <a:pt x="105" y="165"/>
                </a:cubicBezTo>
                <a:cubicBezTo>
                  <a:pt x="105" y="165"/>
                  <a:pt x="105" y="165"/>
                  <a:pt x="105" y="165"/>
                </a:cubicBezTo>
                <a:cubicBezTo>
                  <a:pt x="105" y="165"/>
                  <a:pt x="105" y="165"/>
                  <a:pt x="104" y="165"/>
                </a:cubicBezTo>
                <a:cubicBezTo>
                  <a:pt x="100" y="162"/>
                  <a:pt x="100" y="162"/>
                  <a:pt x="100" y="162"/>
                </a:cubicBezTo>
                <a:cubicBezTo>
                  <a:pt x="96" y="165"/>
                  <a:pt x="96" y="165"/>
                  <a:pt x="96" y="165"/>
                </a:cubicBezTo>
                <a:cubicBezTo>
                  <a:pt x="95" y="166"/>
                  <a:pt x="95" y="166"/>
                  <a:pt x="95" y="165"/>
                </a:cubicBezTo>
                <a:cubicBezTo>
                  <a:pt x="94" y="165"/>
                  <a:pt x="94" y="165"/>
                  <a:pt x="94" y="164"/>
                </a:cubicBezTo>
                <a:cubicBezTo>
                  <a:pt x="96" y="159"/>
                  <a:pt x="96" y="159"/>
                  <a:pt x="96" y="159"/>
                </a:cubicBezTo>
                <a:cubicBezTo>
                  <a:pt x="92" y="156"/>
                  <a:pt x="92" y="156"/>
                  <a:pt x="92" y="156"/>
                </a:cubicBezTo>
                <a:cubicBezTo>
                  <a:pt x="91" y="156"/>
                  <a:pt x="91" y="155"/>
                  <a:pt x="91" y="155"/>
                </a:cubicBezTo>
                <a:cubicBezTo>
                  <a:pt x="91" y="155"/>
                  <a:pt x="92" y="154"/>
                  <a:pt x="92" y="154"/>
                </a:cubicBezTo>
                <a:cubicBezTo>
                  <a:pt x="98" y="154"/>
                  <a:pt x="98" y="154"/>
                  <a:pt x="98" y="154"/>
                </a:cubicBezTo>
                <a:cubicBezTo>
                  <a:pt x="99" y="149"/>
                  <a:pt x="99" y="149"/>
                  <a:pt x="99" y="149"/>
                </a:cubicBezTo>
                <a:cubicBezTo>
                  <a:pt x="99" y="149"/>
                  <a:pt x="100" y="149"/>
                  <a:pt x="100" y="149"/>
                </a:cubicBezTo>
                <a:cubicBezTo>
                  <a:pt x="100" y="149"/>
                  <a:pt x="101" y="149"/>
                  <a:pt x="101" y="149"/>
                </a:cubicBezTo>
                <a:cubicBezTo>
                  <a:pt x="102" y="154"/>
                  <a:pt x="102" y="154"/>
                  <a:pt x="102" y="154"/>
                </a:cubicBezTo>
                <a:cubicBezTo>
                  <a:pt x="108" y="154"/>
                  <a:pt x="108" y="154"/>
                  <a:pt x="108" y="154"/>
                </a:cubicBezTo>
                <a:cubicBezTo>
                  <a:pt x="108" y="154"/>
                  <a:pt x="109" y="155"/>
                  <a:pt x="109" y="155"/>
                </a:cubicBezTo>
                <a:cubicBezTo>
                  <a:pt x="109" y="155"/>
                  <a:pt x="109" y="156"/>
                  <a:pt x="108" y="156"/>
                </a:cubicBezTo>
                <a:close/>
                <a:moveTo>
                  <a:pt x="125" y="164"/>
                </a:moveTo>
                <a:cubicBezTo>
                  <a:pt x="125" y="165"/>
                  <a:pt x="125" y="165"/>
                  <a:pt x="125" y="165"/>
                </a:cubicBezTo>
                <a:cubicBezTo>
                  <a:pt x="125" y="165"/>
                  <a:pt x="124" y="165"/>
                  <a:pt x="124" y="165"/>
                </a:cubicBezTo>
                <a:cubicBezTo>
                  <a:pt x="124" y="165"/>
                  <a:pt x="124" y="165"/>
                  <a:pt x="124" y="165"/>
                </a:cubicBezTo>
                <a:cubicBezTo>
                  <a:pt x="119" y="162"/>
                  <a:pt x="119" y="162"/>
                  <a:pt x="119" y="162"/>
                </a:cubicBezTo>
                <a:cubicBezTo>
                  <a:pt x="115" y="165"/>
                  <a:pt x="115" y="165"/>
                  <a:pt x="115" y="165"/>
                </a:cubicBezTo>
                <a:cubicBezTo>
                  <a:pt x="115" y="166"/>
                  <a:pt x="114" y="166"/>
                  <a:pt x="114" y="165"/>
                </a:cubicBezTo>
                <a:cubicBezTo>
                  <a:pt x="114" y="165"/>
                  <a:pt x="114" y="165"/>
                  <a:pt x="114" y="164"/>
                </a:cubicBezTo>
                <a:cubicBezTo>
                  <a:pt x="115" y="159"/>
                  <a:pt x="115" y="159"/>
                  <a:pt x="115" y="159"/>
                </a:cubicBezTo>
                <a:cubicBezTo>
                  <a:pt x="111" y="156"/>
                  <a:pt x="111" y="156"/>
                  <a:pt x="111" y="156"/>
                </a:cubicBezTo>
                <a:cubicBezTo>
                  <a:pt x="111" y="156"/>
                  <a:pt x="110" y="155"/>
                  <a:pt x="111" y="155"/>
                </a:cubicBezTo>
                <a:cubicBezTo>
                  <a:pt x="111" y="155"/>
                  <a:pt x="111" y="154"/>
                  <a:pt x="111" y="154"/>
                </a:cubicBezTo>
                <a:cubicBezTo>
                  <a:pt x="117" y="154"/>
                  <a:pt x="117" y="154"/>
                  <a:pt x="117" y="154"/>
                </a:cubicBezTo>
                <a:cubicBezTo>
                  <a:pt x="119" y="149"/>
                  <a:pt x="119" y="149"/>
                  <a:pt x="119" y="149"/>
                </a:cubicBezTo>
                <a:cubicBezTo>
                  <a:pt x="119" y="149"/>
                  <a:pt x="119" y="149"/>
                  <a:pt x="119" y="149"/>
                </a:cubicBezTo>
                <a:cubicBezTo>
                  <a:pt x="120" y="149"/>
                  <a:pt x="120" y="149"/>
                  <a:pt x="120" y="149"/>
                </a:cubicBezTo>
                <a:cubicBezTo>
                  <a:pt x="122" y="154"/>
                  <a:pt x="122" y="154"/>
                  <a:pt x="122" y="154"/>
                </a:cubicBezTo>
                <a:cubicBezTo>
                  <a:pt x="127" y="154"/>
                  <a:pt x="127" y="154"/>
                  <a:pt x="127" y="154"/>
                </a:cubicBezTo>
                <a:cubicBezTo>
                  <a:pt x="128" y="154"/>
                  <a:pt x="128" y="155"/>
                  <a:pt x="128" y="155"/>
                </a:cubicBezTo>
                <a:cubicBezTo>
                  <a:pt x="128" y="155"/>
                  <a:pt x="128" y="156"/>
                  <a:pt x="128" y="156"/>
                </a:cubicBezTo>
                <a:cubicBezTo>
                  <a:pt x="123" y="159"/>
                  <a:pt x="123" y="159"/>
                  <a:pt x="123" y="159"/>
                </a:cubicBezTo>
                <a:lnTo>
                  <a:pt x="125" y="164"/>
                </a:lnTo>
                <a:close/>
                <a:moveTo>
                  <a:pt x="70" y="99"/>
                </a:moveTo>
                <a:cubicBezTo>
                  <a:pt x="73" y="99"/>
                  <a:pt x="78" y="101"/>
                  <a:pt x="90" y="102"/>
                </a:cubicBezTo>
                <a:cubicBezTo>
                  <a:pt x="103" y="103"/>
                  <a:pt x="107" y="101"/>
                  <a:pt x="111" y="97"/>
                </a:cubicBezTo>
                <a:cubicBezTo>
                  <a:pt x="115" y="94"/>
                  <a:pt x="112" y="91"/>
                  <a:pt x="115" y="89"/>
                </a:cubicBezTo>
                <a:cubicBezTo>
                  <a:pt x="118" y="88"/>
                  <a:pt x="117" y="86"/>
                  <a:pt x="116" y="82"/>
                </a:cubicBezTo>
                <a:cubicBezTo>
                  <a:pt x="114" y="79"/>
                  <a:pt x="120" y="76"/>
                  <a:pt x="118" y="74"/>
                </a:cubicBezTo>
                <a:cubicBezTo>
                  <a:pt x="117" y="73"/>
                  <a:pt x="115" y="72"/>
                  <a:pt x="116" y="69"/>
                </a:cubicBezTo>
                <a:cubicBezTo>
                  <a:pt x="118" y="67"/>
                  <a:pt x="120" y="66"/>
                  <a:pt x="117" y="62"/>
                </a:cubicBezTo>
                <a:cubicBezTo>
                  <a:pt x="115" y="58"/>
                  <a:pt x="114" y="58"/>
                  <a:pt x="108" y="58"/>
                </a:cubicBezTo>
                <a:cubicBezTo>
                  <a:pt x="95" y="58"/>
                  <a:pt x="95" y="58"/>
                  <a:pt x="95" y="58"/>
                </a:cubicBezTo>
                <a:cubicBezTo>
                  <a:pt x="92" y="58"/>
                  <a:pt x="94" y="53"/>
                  <a:pt x="97" y="48"/>
                </a:cubicBezTo>
                <a:cubicBezTo>
                  <a:pt x="100" y="43"/>
                  <a:pt x="102" y="38"/>
                  <a:pt x="98" y="33"/>
                </a:cubicBezTo>
                <a:cubicBezTo>
                  <a:pt x="95" y="28"/>
                  <a:pt x="90" y="28"/>
                  <a:pt x="90" y="31"/>
                </a:cubicBezTo>
                <a:cubicBezTo>
                  <a:pt x="90" y="35"/>
                  <a:pt x="89" y="44"/>
                  <a:pt x="84" y="47"/>
                </a:cubicBezTo>
                <a:cubicBezTo>
                  <a:pt x="79" y="50"/>
                  <a:pt x="78" y="53"/>
                  <a:pt x="76" y="60"/>
                </a:cubicBezTo>
                <a:cubicBezTo>
                  <a:pt x="73" y="66"/>
                  <a:pt x="69" y="68"/>
                  <a:pt x="67" y="68"/>
                </a:cubicBezTo>
                <a:cubicBezTo>
                  <a:pt x="66" y="68"/>
                  <a:pt x="66" y="72"/>
                  <a:pt x="66" y="75"/>
                </a:cubicBezTo>
                <a:cubicBezTo>
                  <a:pt x="66" y="75"/>
                  <a:pt x="66" y="92"/>
                  <a:pt x="66" y="95"/>
                </a:cubicBezTo>
                <a:cubicBezTo>
                  <a:pt x="66" y="98"/>
                  <a:pt x="67" y="98"/>
                  <a:pt x="70" y="99"/>
                </a:cubicBezTo>
                <a:close/>
                <a:moveTo>
                  <a:pt x="62" y="102"/>
                </a:moveTo>
                <a:cubicBezTo>
                  <a:pt x="61" y="102"/>
                  <a:pt x="61" y="102"/>
                  <a:pt x="61" y="101"/>
                </a:cubicBezTo>
                <a:cubicBezTo>
                  <a:pt x="61" y="102"/>
                  <a:pt x="61" y="102"/>
                  <a:pt x="60" y="102"/>
                </a:cubicBezTo>
                <a:lnTo>
                  <a:pt x="62" y="102"/>
                </a:lnTo>
                <a:close/>
                <a:moveTo>
                  <a:pt x="60" y="68"/>
                </a:moveTo>
                <a:cubicBezTo>
                  <a:pt x="61" y="68"/>
                  <a:pt x="61" y="68"/>
                  <a:pt x="61" y="68"/>
                </a:cubicBezTo>
                <a:cubicBezTo>
                  <a:pt x="61" y="68"/>
                  <a:pt x="61" y="68"/>
                  <a:pt x="62" y="68"/>
                </a:cubicBezTo>
                <a:lnTo>
                  <a:pt x="60" y="68"/>
                </a:lnTo>
                <a:close/>
                <a:moveTo>
                  <a:pt x="53" y="102"/>
                </a:moveTo>
                <a:cubicBezTo>
                  <a:pt x="55" y="102"/>
                  <a:pt x="56" y="100"/>
                  <a:pt x="56" y="98"/>
                </a:cubicBezTo>
                <a:cubicBezTo>
                  <a:pt x="56" y="72"/>
                  <a:pt x="56" y="72"/>
                  <a:pt x="56" y="72"/>
                </a:cubicBezTo>
                <a:cubicBezTo>
                  <a:pt x="56" y="70"/>
                  <a:pt x="55" y="68"/>
                  <a:pt x="53" y="68"/>
                </a:cubicBezTo>
                <a:cubicBezTo>
                  <a:pt x="44" y="68"/>
                  <a:pt x="44" y="68"/>
                  <a:pt x="44" y="68"/>
                </a:cubicBezTo>
                <a:cubicBezTo>
                  <a:pt x="42" y="68"/>
                  <a:pt x="41" y="70"/>
                  <a:pt x="41" y="72"/>
                </a:cubicBezTo>
                <a:cubicBezTo>
                  <a:pt x="41" y="98"/>
                  <a:pt x="41" y="98"/>
                  <a:pt x="41" y="98"/>
                </a:cubicBezTo>
                <a:cubicBezTo>
                  <a:pt x="41" y="100"/>
                  <a:pt x="42" y="102"/>
                  <a:pt x="44" y="102"/>
                </a:cubicBezTo>
                <a:lnTo>
                  <a:pt x="53" y="102"/>
                </a:lnTo>
                <a:close/>
                <a:moveTo>
                  <a:pt x="61" y="101"/>
                </a:moveTo>
                <a:cubicBezTo>
                  <a:pt x="63" y="101"/>
                  <a:pt x="64" y="100"/>
                  <a:pt x="64" y="98"/>
                </a:cubicBezTo>
                <a:cubicBezTo>
                  <a:pt x="64" y="72"/>
                  <a:pt x="64" y="72"/>
                  <a:pt x="64" y="72"/>
                </a:cubicBezTo>
                <a:cubicBezTo>
                  <a:pt x="64" y="70"/>
                  <a:pt x="63" y="69"/>
                  <a:pt x="61" y="68"/>
                </a:cubicBezTo>
                <a:cubicBezTo>
                  <a:pt x="59" y="69"/>
                  <a:pt x="58" y="70"/>
                  <a:pt x="58" y="72"/>
                </a:cubicBezTo>
                <a:cubicBezTo>
                  <a:pt x="58" y="98"/>
                  <a:pt x="58" y="98"/>
                  <a:pt x="58" y="98"/>
                </a:cubicBezTo>
                <a:cubicBezTo>
                  <a:pt x="58" y="100"/>
                  <a:pt x="59" y="101"/>
                  <a:pt x="61" y="101"/>
                </a:cubicBez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1" name="Freeform 20">
            <a:extLst>
              <a:ext uri="{FF2B5EF4-FFF2-40B4-BE49-F238E27FC236}">
                <a16:creationId xmlns:a16="http://schemas.microsoft.com/office/drawing/2014/main" id="{19496AAF-AA94-CEC0-E9C5-692290A609E9}"/>
              </a:ext>
            </a:extLst>
          </p:cNvPr>
          <p:cNvSpPr>
            <a:spLocks noEditPoints="1"/>
          </p:cNvSpPr>
          <p:nvPr/>
        </p:nvSpPr>
        <p:spPr bwMode="auto">
          <a:xfrm>
            <a:off x="7776597" y="1290408"/>
            <a:ext cx="415014" cy="467416"/>
          </a:xfrm>
          <a:custGeom>
            <a:avLst/>
            <a:gdLst>
              <a:gd name="T0" fmla="*/ 586 w 1462"/>
              <a:gd name="T1" fmla="*/ 1325 h 1648"/>
              <a:gd name="T2" fmla="*/ 586 w 1462"/>
              <a:gd name="T3" fmla="*/ 1399 h 1648"/>
              <a:gd name="T4" fmla="*/ 913 w 1462"/>
              <a:gd name="T5" fmla="*/ 1362 h 1648"/>
              <a:gd name="T6" fmla="*/ 869 w 1462"/>
              <a:gd name="T7" fmla="*/ 1448 h 1648"/>
              <a:gd name="T8" fmla="*/ 556 w 1462"/>
              <a:gd name="T9" fmla="*/ 1484 h 1648"/>
              <a:gd name="T10" fmla="*/ 869 w 1462"/>
              <a:gd name="T11" fmla="*/ 1521 h 1648"/>
              <a:gd name="T12" fmla="*/ 869 w 1462"/>
              <a:gd name="T13" fmla="*/ 1448 h 1648"/>
              <a:gd name="T14" fmla="*/ 702 w 1462"/>
              <a:gd name="T15" fmla="*/ 1648 h 1648"/>
              <a:gd name="T16" fmla="*/ 867 w 1462"/>
              <a:gd name="T17" fmla="*/ 1568 h 1648"/>
              <a:gd name="T18" fmla="*/ 1150 w 1462"/>
              <a:gd name="T19" fmla="*/ 687 h 1648"/>
              <a:gd name="T20" fmla="*/ 526 w 1462"/>
              <a:gd name="T21" fmla="*/ 1272 h 1648"/>
              <a:gd name="T22" fmla="*/ 1150 w 1462"/>
              <a:gd name="T23" fmla="*/ 687 h 1648"/>
              <a:gd name="T24" fmla="*/ 684 w 1462"/>
              <a:gd name="T25" fmla="*/ 180 h 1648"/>
              <a:gd name="T26" fmla="*/ 784 w 1462"/>
              <a:gd name="T27" fmla="*/ 0 h 1648"/>
              <a:gd name="T28" fmla="*/ 1128 w 1462"/>
              <a:gd name="T29" fmla="*/ 96 h 1648"/>
              <a:gd name="T30" fmla="*/ 952 w 1462"/>
              <a:gd name="T31" fmla="*/ 213 h 1648"/>
              <a:gd name="T32" fmla="*/ 1128 w 1462"/>
              <a:gd name="T33" fmla="*/ 96 h 1648"/>
              <a:gd name="T34" fmla="*/ 1326 w 1462"/>
              <a:gd name="T35" fmla="*/ 263 h 1648"/>
              <a:gd name="T36" fmla="*/ 1224 w 1462"/>
              <a:gd name="T37" fmla="*/ 459 h 1648"/>
              <a:gd name="T38" fmla="*/ 1402 w 1462"/>
              <a:gd name="T39" fmla="*/ 977 h 1648"/>
              <a:gd name="T40" fmla="*/ 1184 w 1462"/>
              <a:gd name="T41" fmla="*/ 996 h 1648"/>
              <a:gd name="T42" fmla="*/ 1402 w 1462"/>
              <a:gd name="T43" fmla="*/ 977 h 1648"/>
              <a:gd name="T44" fmla="*/ 1258 w 1462"/>
              <a:gd name="T45" fmla="*/ 622 h 1648"/>
              <a:gd name="T46" fmla="*/ 1462 w 1462"/>
              <a:gd name="T47" fmla="*/ 722 h 1648"/>
              <a:gd name="T48" fmla="*/ 511 w 1462"/>
              <a:gd name="T49" fmla="*/ 213 h 1648"/>
              <a:gd name="T50" fmla="*/ 334 w 1462"/>
              <a:gd name="T51" fmla="*/ 96 h 1648"/>
              <a:gd name="T52" fmla="*/ 511 w 1462"/>
              <a:gd name="T53" fmla="*/ 213 h 1648"/>
              <a:gd name="T54" fmla="*/ 136 w 1462"/>
              <a:gd name="T55" fmla="*/ 263 h 1648"/>
              <a:gd name="T56" fmla="*/ 238 w 1462"/>
              <a:gd name="T57" fmla="*/ 459 h 1648"/>
              <a:gd name="T58" fmla="*/ 280 w 1462"/>
              <a:gd name="T59" fmla="*/ 988 h 1648"/>
              <a:gd name="T60" fmla="*/ 58 w 1462"/>
              <a:gd name="T61" fmla="*/ 977 h 1648"/>
              <a:gd name="T62" fmla="*/ 280 w 1462"/>
              <a:gd name="T63" fmla="*/ 988 h 1648"/>
              <a:gd name="T64" fmla="*/ 0 w 1462"/>
              <a:gd name="T65" fmla="*/ 622 h 1648"/>
              <a:gd name="T66" fmla="*/ 204 w 1462"/>
              <a:gd name="T67" fmla="*/ 722 h 1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62" h="1648">
                <a:moveTo>
                  <a:pt x="876" y="1325"/>
                </a:moveTo>
                <a:cubicBezTo>
                  <a:pt x="586" y="1325"/>
                  <a:pt x="586" y="1325"/>
                  <a:pt x="586" y="1325"/>
                </a:cubicBezTo>
                <a:cubicBezTo>
                  <a:pt x="565" y="1325"/>
                  <a:pt x="549" y="1342"/>
                  <a:pt x="549" y="1362"/>
                </a:cubicBezTo>
                <a:cubicBezTo>
                  <a:pt x="549" y="1382"/>
                  <a:pt x="565" y="1399"/>
                  <a:pt x="586" y="1399"/>
                </a:cubicBezTo>
                <a:cubicBezTo>
                  <a:pt x="876" y="1399"/>
                  <a:pt x="876" y="1399"/>
                  <a:pt x="876" y="1399"/>
                </a:cubicBezTo>
                <a:cubicBezTo>
                  <a:pt x="896" y="1399"/>
                  <a:pt x="913" y="1382"/>
                  <a:pt x="913" y="1362"/>
                </a:cubicBezTo>
                <a:cubicBezTo>
                  <a:pt x="913" y="1342"/>
                  <a:pt x="896" y="1325"/>
                  <a:pt x="876" y="1325"/>
                </a:cubicBezTo>
                <a:close/>
                <a:moveTo>
                  <a:pt x="869" y="1448"/>
                </a:moveTo>
                <a:cubicBezTo>
                  <a:pt x="592" y="1448"/>
                  <a:pt x="592" y="1448"/>
                  <a:pt x="592" y="1448"/>
                </a:cubicBezTo>
                <a:cubicBezTo>
                  <a:pt x="572" y="1448"/>
                  <a:pt x="556" y="1464"/>
                  <a:pt x="556" y="1484"/>
                </a:cubicBezTo>
                <a:cubicBezTo>
                  <a:pt x="556" y="1505"/>
                  <a:pt x="572" y="1521"/>
                  <a:pt x="592" y="1521"/>
                </a:cubicBezTo>
                <a:cubicBezTo>
                  <a:pt x="869" y="1521"/>
                  <a:pt x="869" y="1521"/>
                  <a:pt x="869" y="1521"/>
                </a:cubicBezTo>
                <a:cubicBezTo>
                  <a:pt x="890" y="1521"/>
                  <a:pt x="906" y="1505"/>
                  <a:pt x="906" y="1484"/>
                </a:cubicBezTo>
                <a:cubicBezTo>
                  <a:pt x="906" y="1464"/>
                  <a:pt x="890" y="1448"/>
                  <a:pt x="869" y="1448"/>
                </a:cubicBezTo>
                <a:close/>
                <a:moveTo>
                  <a:pt x="594" y="1568"/>
                </a:moveTo>
                <a:cubicBezTo>
                  <a:pt x="666" y="1635"/>
                  <a:pt x="673" y="1648"/>
                  <a:pt x="702" y="1648"/>
                </a:cubicBezTo>
                <a:cubicBezTo>
                  <a:pt x="757" y="1648"/>
                  <a:pt x="757" y="1648"/>
                  <a:pt x="757" y="1648"/>
                </a:cubicBezTo>
                <a:cubicBezTo>
                  <a:pt x="785" y="1648"/>
                  <a:pt x="792" y="1636"/>
                  <a:pt x="867" y="1568"/>
                </a:cubicBezTo>
                <a:lnTo>
                  <a:pt x="594" y="1568"/>
                </a:lnTo>
                <a:close/>
                <a:moveTo>
                  <a:pt x="1150" y="687"/>
                </a:moveTo>
                <a:cubicBezTo>
                  <a:pt x="1150" y="936"/>
                  <a:pt x="935" y="1075"/>
                  <a:pt x="935" y="1272"/>
                </a:cubicBezTo>
                <a:cubicBezTo>
                  <a:pt x="526" y="1272"/>
                  <a:pt x="526" y="1272"/>
                  <a:pt x="526" y="1272"/>
                </a:cubicBezTo>
                <a:cubicBezTo>
                  <a:pt x="526" y="1075"/>
                  <a:pt x="312" y="936"/>
                  <a:pt x="312" y="687"/>
                </a:cubicBezTo>
                <a:cubicBezTo>
                  <a:pt x="312" y="151"/>
                  <a:pt x="1150" y="150"/>
                  <a:pt x="1150" y="687"/>
                </a:cubicBezTo>
                <a:close/>
                <a:moveTo>
                  <a:pt x="784" y="180"/>
                </a:moveTo>
                <a:cubicBezTo>
                  <a:pt x="684" y="180"/>
                  <a:pt x="684" y="180"/>
                  <a:pt x="684" y="180"/>
                </a:cubicBezTo>
                <a:cubicBezTo>
                  <a:pt x="684" y="0"/>
                  <a:pt x="684" y="0"/>
                  <a:pt x="684" y="0"/>
                </a:cubicBezTo>
                <a:cubicBezTo>
                  <a:pt x="784" y="0"/>
                  <a:pt x="784" y="0"/>
                  <a:pt x="784" y="0"/>
                </a:cubicBezTo>
                <a:lnTo>
                  <a:pt x="784" y="180"/>
                </a:lnTo>
                <a:close/>
                <a:moveTo>
                  <a:pt x="1128" y="96"/>
                </a:moveTo>
                <a:cubicBezTo>
                  <a:pt x="1040" y="48"/>
                  <a:pt x="1040" y="48"/>
                  <a:pt x="1040" y="48"/>
                </a:cubicBezTo>
                <a:cubicBezTo>
                  <a:pt x="952" y="213"/>
                  <a:pt x="952" y="213"/>
                  <a:pt x="952" y="213"/>
                </a:cubicBezTo>
                <a:cubicBezTo>
                  <a:pt x="1040" y="260"/>
                  <a:pt x="1040" y="260"/>
                  <a:pt x="1040" y="260"/>
                </a:cubicBezTo>
                <a:lnTo>
                  <a:pt x="1128" y="96"/>
                </a:lnTo>
                <a:close/>
                <a:moveTo>
                  <a:pt x="1384" y="344"/>
                </a:moveTo>
                <a:cubicBezTo>
                  <a:pt x="1326" y="263"/>
                  <a:pt x="1326" y="263"/>
                  <a:pt x="1326" y="263"/>
                </a:cubicBezTo>
                <a:cubicBezTo>
                  <a:pt x="1166" y="378"/>
                  <a:pt x="1166" y="378"/>
                  <a:pt x="1166" y="378"/>
                </a:cubicBezTo>
                <a:cubicBezTo>
                  <a:pt x="1224" y="459"/>
                  <a:pt x="1224" y="459"/>
                  <a:pt x="1224" y="459"/>
                </a:cubicBezTo>
                <a:lnTo>
                  <a:pt x="1384" y="344"/>
                </a:lnTo>
                <a:close/>
                <a:moveTo>
                  <a:pt x="1402" y="977"/>
                </a:moveTo>
                <a:cubicBezTo>
                  <a:pt x="1222" y="903"/>
                  <a:pt x="1222" y="903"/>
                  <a:pt x="1222" y="903"/>
                </a:cubicBezTo>
                <a:cubicBezTo>
                  <a:pt x="1184" y="996"/>
                  <a:pt x="1184" y="996"/>
                  <a:pt x="1184" y="996"/>
                </a:cubicBezTo>
                <a:cubicBezTo>
                  <a:pt x="1364" y="1069"/>
                  <a:pt x="1364" y="1069"/>
                  <a:pt x="1364" y="1069"/>
                </a:cubicBezTo>
                <a:lnTo>
                  <a:pt x="1402" y="977"/>
                </a:lnTo>
                <a:close/>
                <a:moveTo>
                  <a:pt x="1462" y="622"/>
                </a:moveTo>
                <a:cubicBezTo>
                  <a:pt x="1258" y="622"/>
                  <a:pt x="1258" y="622"/>
                  <a:pt x="1258" y="622"/>
                </a:cubicBezTo>
                <a:cubicBezTo>
                  <a:pt x="1258" y="722"/>
                  <a:pt x="1258" y="722"/>
                  <a:pt x="1258" y="722"/>
                </a:cubicBezTo>
                <a:cubicBezTo>
                  <a:pt x="1462" y="722"/>
                  <a:pt x="1462" y="722"/>
                  <a:pt x="1462" y="722"/>
                </a:cubicBezTo>
                <a:lnTo>
                  <a:pt x="1462" y="622"/>
                </a:lnTo>
                <a:close/>
                <a:moveTo>
                  <a:pt x="511" y="213"/>
                </a:moveTo>
                <a:cubicBezTo>
                  <a:pt x="422" y="48"/>
                  <a:pt x="422" y="48"/>
                  <a:pt x="422" y="48"/>
                </a:cubicBezTo>
                <a:cubicBezTo>
                  <a:pt x="334" y="96"/>
                  <a:pt x="334" y="96"/>
                  <a:pt x="334" y="96"/>
                </a:cubicBezTo>
                <a:cubicBezTo>
                  <a:pt x="422" y="260"/>
                  <a:pt x="422" y="260"/>
                  <a:pt x="422" y="260"/>
                </a:cubicBezTo>
                <a:lnTo>
                  <a:pt x="511" y="213"/>
                </a:lnTo>
                <a:close/>
                <a:moveTo>
                  <a:pt x="296" y="378"/>
                </a:moveTo>
                <a:cubicBezTo>
                  <a:pt x="136" y="263"/>
                  <a:pt x="136" y="263"/>
                  <a:pt x="136" y="263"/>
                </a:cubicBezTo>
                <a:cubicBezTo>
                  <a:pt x="78" y="344"/>
                  <a:pt x="78" y="344"/>
                  <a:pt x="78" y="344"/>
                </a:cubicBezTo>
                <a:cubicBezTo>
                  <a:pt x="238" y="459"/>
                  <a:pt x="238" y="459"/>
                  <a:pt x="238" y="459"/>
                </a:cubicBezTo>
                <a:lnTo>
                  <a:pt x="296" y="378"/>
                </a:lnTo>
                <a:close/>
                <a:moveTo>
                  <a:pt x="280" y="988"/>
                </a:moveTo>
                <a:cubicBezTo>
                  <a:pt x="239" y="896"/>
                  <a:pt x="239" y="896"/>
                  <a:pt x="239" y="896"/>
                </a:cubicBezTo>
                <a:cubicBezTo>
                  <a:pt x="58" y="977"/>
                  <a:pt x="58" y="977"/>
                  <a:pt x="58" y="977"/>
                </a:cubicBezTo>
                <a:cubicBezTo>
                  <a:pt x="99" y="1069"/>
                  <a:pt x="99" y="1069"/>
                  <a:pt x="99" y="1069"/>
                </a:cubicBezTo>
                <a:lnTo>
                  <a:pt x="280" y="988"/>
                </a:lnTo>
                <a:close/>
                <a:moveTo>
                  <a:pt x="204" y="622"/>
                </a:moveTo>
                <a:cubicBezTo>
                  <a:pt x="0" y="622"/>
                  <a:pt x="0" y="622"/>
                  <a:pt x="0" y="622"/>
                </a:cubicBezTo>
                <a:cubicBezTo>
                  <a:pt x="0" y="722"/>
                  <a:pt x="0" y="722"/>
                  <a:pt x="0" y="722"/>
                </a:cubicBezTo>
                <a:cubicBezTo>
                  <a:pt x="204" y="722"/>
                  <a:pt x="204" y="722"/>
                  <a:pt x="204" y="722"/>
                </a:cubicBezTo>
                <a:lnTo>
                  <a:pt x="204" y="622"/>
                </a:ln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426464">
              <a:defRPr/>
            </a:pPr>
            <a:endParaRPr lang="en-US" sz="1400" kern="0">
              <a:solidFill>
                <a:srgbClr val="FAFAFA"/>
              </a:solidFill>
              <a:latin typeface="Calibri" panose="020F0502020204030204"/>
            </a:endParaRPr>
          </a:p>
        </p:txBody>
      </p:sp>
      <p:grpSp>
        <p:nvGrpSpPr>
          <p:cNvPr id="32" name="Group 31">
            <a:extLst>
              <a:ext uri="{FF2B5EF4-FFF2-40B4-BE49-F238E27FC236}">
                <a16:creationId xmlns:a16="http://schemas.microsoft.com/office/drawing/2014/main" id="{F14DD018-4510-8FFD-0B8C-E472444B1BAF}"/>
              </a:ext>
            </a:extLst>
          </p:cNvPr>
          <p:cNvGrpSpPr/>
          <p:nvPr/>
        </p:nvGrpSpPr>
        <p:grpSpPr>
          <a:xfrm>
            <a:off x="4935279" y="4343091"/>
            <a:ext cx="520608" cy="462764"/>
            <a:chOff x="2706845" y="4671624"/>
            <a:chExt cx="603818" cy="536730"/>
          </a:xfrm>
          <a:solidFill>
            <a:schemeClr val="bg1"/>
          </a:solidFill>
        </p:grpSpPr>
        <p:sp>
          <p:nvSpPr>
            <p:cNvPr id="35" name="Freeform 142">
              <a:extLst>
                <a:ext uri="{FF2B5EF4-FFF2-40B4-BE49-F238E27FC236}">
                  <a16:creationId xmlns:a16="http://schemas.microsoft.com/office/drawing/2014/main" id="{5C350857-37DA-D880-868B-33957EEC678B}"/>
                </a:ext>
              </a:extLst>
            </p:cNvPr>
            <p:cNvSpPr>
              <a:spLocks/>
            </p:cNvSpPr>
            <p:nvPr/>
          </p:nvSpPr>
          <p:spPr bwMode="auto">
            <a:xfrm>
              <a:off x="2761738" y="5016228"/>
              <a:ext cx="88439" cy="192125"/>
            </a:xfrm>
            <a:custGeom>
              <a:avLst/>
              <a:gdLst>
                <a:gd name="T0" fmla="*/ 34 w 34"/>
                <a:gd name="T1" fmla="*/ 68 h 74"/>
                <a:gd name="T2" fmla="*/ 29 w 34"/>
                <a:gd name="T3" fmla="*/ 74 h 74"/>
                <a:gd name="T4" fmla="*/ 5 w 34"/>
                <a:gd name="T5" fmla="*/ 74 h 74"/>
                <a:gd name="T6" fmla="*/ 0 w 34"/>
                <a:gd name="T7" fmla="*/ 68 h 74"/>
                <a:gd name="T8" fmla="*/ 0 w 34"/>
                <a:gd name="T9" fmla="*/ 6 h 74"/>
                <a:gd name="T10" fmla="*/ 5 w 34"/>
                <a:gd name="T11" fmla="*/ 0 h 74"/>
                <a:gd name="T12" fmla="*/ 29 w 34"/>
                <a:gd name="T13" fmla="*/ 0 h 74"/>
                <a:gd name="T14" fmla="*/ 34 w 34"/>
                <a:gd name="T15" fmla="*/ 6 h 74"/>
                <a:gd name="T16" fmla="*/ 34 w 34"/>
                <a:gd name="T17" fmla="*/ 6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74">
                  <a:moveTo>
                    <a:pt x="34" y="68"/>
                  </a:moveTo>
                  <a:cubicBezTo>
                    <a:pt x="34" y="71"/>
                    <a:pt x="32" y="74"/>
                    <a:pt x="29" y="74"/>
                  </a:cubicBezTo>
                  <a:cubicBezTo>
                    <a:pt x="5" y="74"/>
                    <a:pt x="5" y="74"/>
                    <a:pt x="5" y="74"/>
                  </a:cubicBezTo>
                  <a:cubicBezTo>
                    <a:pt x="2" y="74"/>
                    <a:pt x="0" y="71"/>
                    <a:pt x="0" y="68"/>
                  </a:cubicBezTo>
                  <a:cubicBezTo>
                    <a:pt x="0" y="6"/>
                    <a:pt x="0" y="6"/>
                    <a:pt x="0" y="6"/>
                  </a:cubicBezTo>
                  <a:cubicBezTo>
                    <a:pt x="0" y="2"/>
                    <a:pt x="2" y="0"/>
                    <a:pt x="5" y="0"/>
                  </a:cubicBezTo>
                  <a:cubicBezTo>
                    <a:pt x="29" y="0"/>
                    <a:pt x="29" y="0"/>
                    <a:pt x="29" y="0"/>
                  </a:cubicBezTo>
                  <a:cubicBezTo>
                    <a:pt x="32" y="0"/>
                    <a:pt x="34" y="2"/>
                    <a:pt x="34" y="6"/>
                  </a:cubicBezTo>
                  <a:lnTo>
                    <a:pt x="34" y="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6" name="Freeform 143">
              <a:extLst>
                <a:ext uri="{FF2B5EF4-FFF2-40B4-BE49-F238E27FC236}">
                  <a16:creationId xmlns:a16="http://schemas.microsoft.com/office/drawing/2014/main" id="{3524AF61-C66F-496D-D038-FD0E27972CA9}"/>
                </a:ext>
              </a:extLst>
            </p:cNvPr>
            <p:cNvSpPr>
              <a:spLocks/>
            </p:cNvSpPr>
            <p:nvPr/>
          </p:nvSpPr>
          <p:spPr bwMode="auto">
            <a:xfrm>
              <a:off x="2902019" y="4985733"/>
              <a:ext cx="85388" cy="222621"/>
            </a:xfrm>
            <a:custGeom>
              <a:avLst/>
              <a:gdLst>
                <a:gd name="T0" fmla="*/ 34 w 34"/>
                <a:gd name="T1" fmla="*/ 80 h 86"/>
                <a:gd name="T2" fmla="*/ 29 w 34"/>
                <a:gd name="T3" fmla="*/ 86 h 86"/>
                <a:gd name="T4" fmla="*/ 5 w 34"/>
                <a:gd name="T5" fmla="*/ 86 h 86"/>
                <a:gd name="T6" fmla="*/ 0 w 34"/>
                <a:gd name="T7" fmla="*/ 80 h 86"/>
                <a:gd name="T8" fmla="*/ 0 w 34"/>
                <a:gd name="T9" fmla="*/ 5 h 86"/>
                <a:gd name="T10" fmla="*/ 5 w 34"/>
                <a:gd name="T11" fmla="*/ 0 h 86"/>
                <a:gd name="T12" fmla="*/ 29 w 34"/>
                <a:gd name="T13" fmla="*/ 0 h 86"/>
                <a:gd name="T14" fmla="*/ 34 w 34"/>
                <a:gd name="T15" fmla="*/ 5 h 86"/>
                <a:gd name="T16" fmla="*/ 34 w 34"/>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86">
                  <a:moveTo>
                    <a:pt x="34" y="80"/>
                  </a:moveTo>
                  <a:cubicBezTo>
                    <a:pt x="34" y="83"/>
                    <a:pt x="32" y="86"/>
                    <a:pt x="29" y="86"/>
                  </a:cubicBezTo>
                  <a:cubicBezTo>
                    <a:pt x="5" y="86"/>
                    <a:pt x="5" y="86"/>
                    <a:pt x="5" y="86"/>
                  </a:cubicBezTo>
                  <a:cubicBezTo>
                    <a:pt x="2" y="86"/>
                    <a:pt x="0" y="83"/>
                    <a:pt x="0" y="80"/>
                  </a:cubicBezTo>
                  <a:cubicBezTo>
                    <a:pt x="0" y="5"/>
                    <a:pt x="0" y="5"/>
                    <a:pt x="0" y="5"/>
                  </a:cubicBezTo>
                  <a:cubicBezTo>
                    <a:pt x="0" y="2"/>
                    <a:pt x="2" y="0"/>
                    <a:pt x="5" y="0"/>
                  </a:cubicBezTo>
                  <a:cubicBezTo>
                    <a:pt x="29" y="0"/>
                    <a:pt x="29" y="0"/>
                    <a:pt x="29" y="0"/>
                  </a:cubicBezTo>
                  <a:cubicBezTo>
                    <a:pt x="32" y="0"/>
                    <a:pt x="34" y="2"/>
                    <a:pt x="34" y="5"/>
                  </a:cubicBezTo>
                  <a:lnTo>
                    <a:pt x="34" y="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7" name="Freeform 144">
              <a:extLst>
                <a:ext uri="{FF2B5EF4-FFF2-40B4-BE49-F238E27FC236}">
                  <a16:creationId xmlns:a16="http://schemas.microsoft.com/office/drawing/2014/main" id="{60D4572B-20E0-BCA0-55EC-4B95041522A8}"/>
                </a:ext>
              </a:extLst>
            </p:cNvPr>
            <p:cNvSpPr>
              <a:spLocks/>
            </p:cNvSpPr>
            <p:nvPr/>
          </p:nvSpPr>
          <p:spPr bwMode="auto">
            <a:xfrm>
              <a:off x="3039249" y="4943038"/>
              <a:ext cx="88439" cy="265315"/>
            </a:xfrm>
            <a:custGeom>
              <a:avLst/>
              <a:gdLst>
                <a:gd name="T0" fmla="*/ 34 w 34"/>
                <a:gd name="T1" fmla="*/ 97 h 103"/>
                <a:gd name="T2" fmla="*/ 29 w 34"/>
                <a:gd name="T3" fmla="*/ 103 h 103"/>
                <a:gd name="T4" fmla="*/ 5 w 34"/>
                <a:gd name="T5" fmla="*/ 103 h 103"/>
                <a:gd name="T6" fmla="*/ 0 w 34"/>
                <a:gd name="T7" fmla="*/ 97 h 103"/>
                <a:gd name="T8" fmla="*/ 0 w 34"/>
                <a:gd name="T9" fmla="*/ 6 h 103"/>
                <a:gd name="T10" fmla="*/ 5 w 34"/>
                <a:gd name="T11" fmla="*/ 0 h 103"/>
                <a:gd name="T12" fmla="*/ 29 w 34"/>
                <a:gd name="T13" fmla="*/ 0 h 103"/>
                <a:gd name="T14" fmla="*/ 34 w 34"/>
                <a:gd name="T15" fmla="*/ 6 h 103"/>
                <a:gd name="T16" fmla="*/ 34 w 34"/>
                <a:gd name="T17" fmla="*/ 9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03">
                  <a:moveTo>
                    <a:pt x="34" y="97"/>
                  </a:moveTo>
                  <a:cubicBezTo>
                    <a:pt x="34" y="100"/>
                    <a:pt x="31" y="103"/>
                    <a:pt x="29" y="103"/>
                  </a:cubicBezTo>
                  <a:cubicBezTo>
                    <a:pt x="5" y="103"/>
                    <a:pt x="5" y="103"/>
                    <a:pt x="5" y="103"/>
                  </a:cubicBezTo>
                  <a:cubicBezTo>
                    <a:pt x="2" y="103"/>
                    <a:pt x="0" y="100"/>
                    <a:pt x="0" y="97"/>
                  </a:cubicBezTo>
                  <a:cubicBezTo>
                    <a:pt x="0" y="6"/>
                    <a:pt x="0" y="6"/>
                    <a:pt x="0" y="6"/>
                  </a:cubicBezTo>
                  <a:cubicBezTo>
                    <a:pt x="0" y="3"/>
                    <a:pt x="2" y="0"/>
                    <a:pt x="5" y="0"/>
                  </a:cubicBezTo>
                  <a:cubicBezTo>
                    <a:pt x="29" y="0"/>
                    <a:pt x="29" y="0"/>
                    <a:pt x="29" y="0"/>
                  </a:cubicBezTo>
                  <a:cubicBezTo>
                    <a:pt x="31" y="0"/>
                    <a:pt x="34" y="3"/>
                    <a:pt x="34" y="6"/>
                  </a:cubicBezTo>
                  <a:lnTo>
                    <a:pt x="34" y="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8" name="Freeform 145">
              <a:extLst>
                <a:ext uri="{FF2B5EF4-FFF2-40B4-BE49-F238E27FC236}">
                  <a16:creationId xmlns:a16="http://schemas.microsoft.com/office/drawing/2014/main" id="{7E4E26B5-89A2-6DB8-98F1-415C33236A46}"/>
                </a:ext>
              </a:extLst>
            </p:cNvPr>
            <p:cNvSpPr>
              <a:spLocks/>
            </p:cNvSpPr>
            <p:nvPr/>
          </p:nvSpPr>
          <p:spPr bwMode="auto">
            <a:xfrm>
              <a:off x="3179530" y="4900344"/>
              <a:ext cx="85388" cy="308009"/>
            </a:xfrm>
            <a:custGeom>
              <a:avLst/>
              <a:gdLst>
                <a:gd name="T0" fmla="*/ 33 w 33"/>
                <a:gd name="T1" fmla="*/ 113 h 119"/>
                <a:gd name="T2" fmla="*/ 28 w 33"/>
                <a:gd name="T3" fmla="*/ 119 h 119"/>
                <a:gd name="T4" fmla="*/ 5 w 33"/>
                <a:gd name="T5" fmla="*/ 119 h 119"/>
                <a:gd name="T6" fmla="*/ 0 w 33"/>
                <a:gd name="T7" fmla="*/ 113 h 119"/>
                <a:gd name="T8" fmla="*/ 0 w 33"/>
                <a:gd name="T9" fmla="*/ 5 h 119"/>
                <a:gd name="T10" fmla="*/ 5 w 33"/>
                <a:gd name="T11" fmla="*/ 0 h 119"/>
                <a:gd name="T12" fmla="*/ 28 w 33"/>
                <a:gd name="T13" fmla="*/ 0 h 119"/>
                <a:gd name="T14" fmla="*/ 33 w 33"/>
                <a:gd name="T15" fmla="*/ 5 h 119"/>
                <a:gd name="T16" fmla="*/ 33 w 33"/>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119">
                  <a:moveTo>
                    <a:pt x="33" y="113"/>
                  </a:moveTo>
                  <a:cubicBezTo>
                    <a:pt x="33" y="116"/>
                    <a:pt x="31" y="119"/>
                    <a:pt x="28" y="119"/>
                  </a:cubicBezTo>
                  <a:cubicBezTo>
                    <a:pt x="5" y="119"/>
                    <a:pt x="5" y="119"/>
                    <a:pt x="5" y="119"/>
                  </a:cubicBezTo>
                  <a:cubicBezTo>
                    <a:pt x="2" y="119"/>
                    <a:pt x="0" y="116"/>
                    <a:pt x="0" y="113"/>
                  </a:cubicBezTo>
                  <a:cubicBezTo>
                    <a:pt x="0" y="5"/>
                    <a:pt x="0" y="5"/>
                    <a:pt x="0" y="5"/>
                  </a:cubicBezTo>
                  <a:cubicBezTo>
                    <a:pt x="0" y="2"/>
                    <a:pt x="2" y="0"/>
                    <a:pt x="5" y="0"/>
                  </a:cubicBezTo>
                  <a:cubicBezTo>
                    <a:pt x="28" y="0"/>
                    <a:pt x="28" y="0"/>
                    <a:pt x="28" y="0"/>
                  </a:cubicBezTo>
                  <a:cubicBezTo>
                    <a:pt x="31" y="0"/>
                    <a:pt x="33" y="2"/>
                    <a:pt x="33" y="5"/>
                  </a:cubicBezTo>
                  <a:lnTo>
                    <a:pt x="33" y="1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9" name="Freeform 146">
              <a:extLst>
                <a:ext uri="{FF2B5EF4-FFF2-40B4-BE49-F238E27FC236}">
                  <a16:creationId xmlns:a16="http://schemas.microsoft.com/office/drawing/2014/main" id="{D010848F-2268-B8A5-8732-801B845CD8CA}"/>
                </a:ext>
              </a:extLst>
            </p:cNvPr>
            <p:cNvSpPr>
              <a:spLocks/>
            </p:cNvSpPr>
            <p:nvPr/>
          </p:nvSpPr>
          <p:spPr bwMode="auto">
            <a:xfrm>
              <a:off x="2706845" y="4671624"/>
              <a:ext cx="603818" cy="292760"/>
            </a:xfrm>
            <a:custGeom>
              <a:avLst/>
              <a:gdLst>
                <a:gd name="T0" fmla="*/ 13 w 234"/>
                <a:gd name="T1" fmla="*/ 88 h 114"/>
                <a:gd name="T2" fmla="*/ 196 w 234"/>
                <a:gd name="T3" fmla="*/ 39 h 114"/>
                <a:gd name="T4" fmla="*/ 178 w 234"/>
                <a:gd name="T5" fmla="*/ 24 h 114"/>
                <a:gd name="T6" fmla="*/ 234 w 234"/>
                <a:gd name="T7" fmla="*/ 0 h 114"/>
                <a:gd name="T8" fmla="*/ 234 w 234"/>
                <a:gd name="T9" fmla="*/ 65 h 114"/>
                <a:gd name="T10" fmla="*/ 214 w 234"/>
                <a:gd name="T11" fmla="*/ 51 h 114"/>
                <a:gd name="T12" fmla="*/ 17 w 234"/>
                <a:gd name="T13" fmla="*/ 112 h 114"/>
                <a:gd name="T14" fmla="*/ 2 w 234"/>
                <a:gd name="T15" fmla="*/ 104 h 114"/>
                <a:gd name="T16" fmla="*/ 13 w 234"/>
                <a:gd name="T1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4" h="114">
                  <a:moveTo>
                    <a:pt x="13" y="88"/>
                  </a:moveTo>
                  <a:cubicBezTo>
                    <a:pt x="13" y="88"/>
                    <a:pt x="104" y="94"/>
                    <a:pt x="196" y="39"/>
                  </a:cubicBezTo>
                  <a:cubicBezTo>
                    <a:pt x="178" y="24"/>
                    <a:pt x="178" y="24"/>
                    <a:pt x="178" y="24"/>
                  </a:cubicBezTo>
                  <a:cubicBezTo>
                    <a:pt x="234" y="0"/>
                    <a:pt x="234" y="0"/>
                    <a:pt x="234" y="0"/>
                  </a:cubicBezTo>
                  <a:cubicBezTo>
                    <a:pt x="234" y="65"/>
                    <a:pt x="234" y="65"/>
                    <a:pt x="234" y="65"/>
                  </a:cubicBezTo>
                  <a:cubicBezTo>
                    <a:pt x="214" y="51"/>
                    <a:pt x="214" y="51"/>
                    <a:pt x="214" y="51"/>
                  </a:cubicBezTo>
                  <a:cubicBezTo>
                    <a:pt x="214" y="51"/>
                    <a:pt x="157" y="101"/>
                    <a:pt x="17" y="112"/>
                  </a:cubicBezTo>
                  <a:cubicBezTo>
                    <a:pt x="17" y="112"/>
                    <a:pt x="2" y="114"/>
                    <a:pt x="2" y="104"/>
                  </a:cubicBezTo>
                  <a:cubicBezTo>
                    <a:pt x="2" y="97"/>
                    <a:pt x="0" y="87"/>
                    <a:pt x="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grpSp>
      <p:sp>
        <p:nvSpPr>
          <p:cNvPr id="33" name="Freeform 69">
            <a:extLst>
              <a:ext uri="{FF2B5EF4-FFF2-40B4-BE49-F238E27FC236}">
                <a16:creationId xmlns:a16="http://schemas.microsoft.com/office/drawing/2014/main" id="{F747F169-206D-D098-F27A-36B9B800DEE8}"/>
              </a:ext>
            </a:extLst>
          </p:cNvPr>
          <p:cNvSpPr>
            <a:spLocks noEditPoints="1"/>
          </p:cNvSpPr>
          <p:nvPr/>
        </p:nvSpPr>
        <p:spPr bwMode="auto">
          <a:xfrm>
            <a:off x="2305931" y="4343091"/>
            <a:ext cx="340354" cy="462764"/>
          </a:xfrm>
          <a:custGeom>
            <a:avLst/>
            <a:gdLst>
              <a:gd name="T0" fmla="*/ 369 w 738"/>
              <a:gd name="T1" fmla="*/ 643 h 1007"/>
              <a:gd name="T2" fmla="*/ 336 w 738"/>
              <a:gd name="T3" fmla="*/ 662 h 1007"/>
              <a:gd name="T4" fmla="*/ 344 w 738"/>
              <a:gd name="T5" fmla="*/ 703 h 1007"/>
              <a:gd name="T6" fmla="*/ 312 w 738"/>
              <a:gd name="T7" fmla="*/ 864 h 1007"/>
              <a:gd name="T8" fmla="*/ 226 w 738"/>
              <a:gd name="T9" fmla="*/ 599 h 1007"/>
              <a:gd name="T10" fmla="*/ 62 w 738"/>
              <a:gd name="T11" fmla="*/ 685 h 1007"/>
              <a:gd name="T12" fmla="*/ 0 w 738"/>
              <a:gd name="T13" fmla="*/ 977 h 1007"/>
              <a:gd name="T14" fmla="*/ 8 w 738"/>
              <a:gd name="T15" fmla="*/ 998 h 1007"/>
              <a:gd name="T16" fmla="*/ 29 w 738"/>
              <a:gd name="T17" fmla="*/ 1007 h 1007"/>
              <a:gd name="T18" fmla="*/ 709 w 738"/>
              <a:gd name="T19" fmla="*/ 1007 h 1007"/>
              <a:gd name="T20" fmla="*/ 730 w 738"/>
              <a:gd name="T21" fmla="*/ 998 h 1007"/>
              <a:gd name="T22" fmla="*/ 738 w 738"/>
              <a:gd name="T23" fmla="*/ 977 h 1007"/>
              <a:gd name="T24" fmla="*/ 676 w 738"/>
              <a:gd name="T25" fmla="*/ 685 h 1007"/>
              <a:gd name="T26" fmla="*/ 512 w 738"/>
              <a:gd name="T27" fmla="*/ 599 h 1007"/>
              <a:gd name="T28" fmla="*/ 426 w 738"/>
              <a:gd name="T29" fmla="*/ 864 h 1007"/>
              <a:gd name="T30" fmla="*/ 394 w 738"/>
              <a:gd name="T31" fmla="*/ 703 h 1007"/>
              <a:gd name="T32" fmla="*/ 402 w 738"/>
              <a:gd name="T33" fmla="*/ 662 h 1007"/>
              <a:gd name="T34" fmla="*/ 369 w 738"/>
              <a:gd name="T35" fmla="*/ 643 h 1007"/>
              <a:gd name="T36" fmla="*/ 421 w 738"/>
              <a:gd name="T37" fmla="*/ 61 h 1007"/>
              <a:gd name="T38" fmla="*/ 495 w 738"/>
              <a:gd name="T39" fmla="*/ 91 h 1007"/>
              <a:gd name="T40" fmla="*/ 544 w 738"/>
              <a:gd name="T41" fmla="*/ 53 h 1007"/>
              <a:gd name="T42" fmla="*/ 607 w 738"/>
              <a:gd name="T43" fmla="*/ 117 h 1007"/>
              <a:gd name="T44" fmla="*/ 569 w 738"/>
              <a:gd name="T45" fmla="*/ 165 h 1007"/>
              <a:gd name="T46" fmla="*/ 600 w 738"/>
              <a:gd name="T47" fmla="*/ 239 h 1007"/>
              <a:gd name="T48" fmla="*/ 661 w 738"/>
              <a:gd name="T49" fmla="*/ 247 h 1007"/>
              <a:gd name="T50" fmla="*/ 661 w 738"/>
              <a:gd name="T51" fmla="*/ 336 h 1007"/>
              <a:gd name="T52" fmla="*/ 600 w 738"/>
              <a:gd name="T53" fmla="*/ 344 h 1007"/>
              <a:gd name="T54" fmla="*/ 569 w 738"/>
              <a:gd name="T55" fmla="*/ 418 h 1007"/>
              <a:gd name="T56" fmla="*/ 607 w 738"/>
              <a:gd name="T57" fmla="*/ 466 h 1007"/>
              <a:gd name="T58" fmla="*/ 544 w 738"/>
              <a:gd name="T59" fmla="*/ 530 h 1007"/>
              <a:gd name="T60" fmla="*/ 495 w 738"/>
              <a:gd name="T61" fmla="*/ 492 h 1007"/>
              <a:gd name="T62" fmla="*/ 421 w 738"/>
              <a:gd name="T63" fmla="*/ 522 h 1007"/>
              <a:gd name="T64" fmla="*/ 414 w 738"/>
              <a:gd name="T65" fmla="*/ 584 h 1007"/>
              <a:gd name="T66" fmla="*/ 324 w 738"/>
              <a:gd name="T67" fmla="*/ 584 h 1007"/>
              <a:gd name="T68" fmla="*/ 317 w 738"/>
              <a:gd name="T69" fmla="*/ 522 h 1007"/>
              <a:gd name="T70" fmla="*/ 243 w 738"/>
              <a:gd name="T71" fmla="*/ 492 h 1007"/>
              <a:gd name="T72" fmla="*/ 194 w 738"/>
              <a:gd name="T73" fmla="*/ 530 h 1007"/>
              <a:gd name="T74" fmla="*/ 131 w 738"/>
              <a:gd name="T75" fmla="*/ 466 h 1007"/>
              <a:gd name="T76" fmla="*/ 169 w 738"/>
              <a:gd name="T77" fmla="*/ 418 h 1007"/>
              <a:gd name="T78" fmla="*/ 138 w 738"/>
              <a:gd name="T79" fmla="*/ 344 h 1007"/>
              <a:gd name="T80" fmla="*/ 77 w 738"/>
              <a:gd name="T81" fmla="*/ 336 h 1007"/>
              <a:gd name="T82" fmla="*/ 77 w 738"/>
              <a:gd name="T83" fmla="*/ 247 h 1007"/>
              <a:gd name="T84" fmla="*/ 138 w 738"/>
              <a:gd name="T85" fmla="*/ 239 h 1007"/>
              <a:gd name="T86" fmla="*/ 169 w 738"/>
              <a:gd name="T87" fmla="*/ 165 h 1007"/>
              <a:gd name="T88" fmla="*/ 131 w 738"/>
              <a:gd name="T89" fmla="*/ 117 h 1007"/>
              <a:gd name="T90" fmla="*/ 194 w 738"/>
              <a:gd name="T91" fmla="*/ 53 h 1007"/>
              <a:gd name="T92" fmla="*/ 243 w 738"/>
              <a:gd name="T93" fmla="*/ 91 h 1007"/>
              <a:gd name="T94" fmla="*/ 317 w 738"/>
              <a:gd name="T95" fmla="*/ 61 h 1007"/>
              <a:gd name="T96" fmla="*/ 324 w 738"/>
              <a:gd name="T97" fmla="*/ 0 h 1007"/>
              <a:gd name="T98" fmla="*/ 414 w 738"/>
              <a:gd name="T99" fmla="*/ 0 h 1007"/>
              <a:gd name="T100" fmla="*/ 421 w 738"/>
              <a:gd name="T101" fmla="*/ 61 h 1007"/>
              <a:gd name="T102" fmla="*/ 480 w 738"/>
              <a:gd name="T103" fmla="*/ 181 h 1007"/>
              <a:gd name="T104" fmla="*/ 369 w 738"/>
              <a:gd name="T105" fmla="*/ 135 h 1007"/>
              <a:gd name="T106" fmla="*/ 258 w 738"/>
              <a:gd name="T107" fmla="*/ 181 h 1007"/>
              <a:gd name="T108" fmla="*/ 213 w 738"/>
              <a:gd name="T109" fmla="*/ 292 h 1007"/>
              <a:gd name="T110" fmla="*/ 258 w 738"/>
              <a:gd name="T111" fmla="*/ 402 h 1007"/>
              <a:gd name="T112" fmla="*/ 369 w 738"/>
              <a:gd name="T113" fmla="*/ 448 h 1007"/>
              <a:gd name="T114" fmla="*/ 480 w 738"/>
              <a:gd name="T115" fmla="*/ 402 h 1007"/>
              <a:gd name="T116" fmla="*/ 525 w 738"/>
              <a:gd name="T117" fmla="*/ 292 h 1007"/>
              <a:gd name="T118" fmla="*/ 480 w 738"/>
              <a:gd name="T119" fmla="*/ 181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38" h="1007">
                <a:moveTo>
                  <a:pt x="369" y="643"/>
                </a:moveTo>
                <a:cubicBezTo>
                  <a:pt x="336" y="662"/>
                  <a:pt x="336" y="662"/>
                  <a:pt x="336" y="662"/>
                </a:cubicBezTo>
                <a:cubicBezTo>
                  <a:pt x="344" y="703"/>
                  <a:pt x="344" y="703"/>
                  <a:pt x="344" y="703"/>
                </a:cubicBezTo>
                <a:cubicBezTo>
                  <a:pt x="312" y="864"/>
                  <a:pt x="312" y="864"/>
                  <a:pt x="312" y="864"/>
                </a:cubicBezTo>
                <a:cubicBezTo>
                  <a:pt x="277" y="794"/>
                  <a:pt x="245" y="675"/>
                  <a:pt x="226" y="599"/>
                </a:cubicBezTo>
                <a:cubicBezTo>
                  <a:pt x="169" y="621"/>
                  <a:pt x="91" y="628"/>
                  <a:pt x="62" y="685"/>
                </a:cubicBezTo>
                <a:cubicBezTo>
                  <a:pt x="33" y="743"/>
                  <a:pt x="5" y="873"/>
                  <a:pt x="0" y="977"/>
                </a:cubicBezTo>
                <a:cubicBezTo>
                  <a:pt x="0" y="985"/>
                  <a:pt x="3" y="992"/>
                  <a:pt x="8" y="998"/>
                </a:cubicBezTo>
                <a:cubicBezTo>
                  <a:pt x="14" y="1004"/>
                  <a:pt x="21" y="1007"/>
                  <a:pt x="29" y="1007"/>
                </a:cubicBezTo>
                <a:cubicBezTo>
                  <a:pt x="709" y="1007"/>
                  <a:pt x="709" y="1007"/>
                  <a:pt x="709" y="1007"/>
                </a:cubicBezTo>
                <a:cubicBezTo>
                  <a:pt x="717" y="1007"/>
                  <a:pt x="724" y="1004"/>
                  <a:pt x="730" y="998"/>
                </a:cubicBezTo>
                <a:cubicBezTo>
                  <a:pt x="736" y="992"/>
                  <a:pt x="738" y="985"/>
                  <a:pt x="738" y="977"/>
                </a:cubicBezTo>
                <a:cubicBezTo>
                  <a:pt x="733" y="873"/>
                  <a:pt x="705" y="743"/>
                  <a:pt x="676" y="685"/>
                </a:cubicBezTo>
                <a:cubicBezTo>
                  <a:pt x="647" y="628"/>
                  <a:pt x="569" y="621"/>
                  <a:pt x="512" y="599"/>
                </a:cubicBezTo>
                <a:cubicBezTo>
                  <a:pt x="493" y="675"/>
                  <a:pt x="461" y="794"/>
                  <a:pt x="426" y="864"/>
                </a:cubicBezTo>
                <a:cubicBezTo>
                  <a:pt x="394" y="703"/>
                  <a:pt x="394" y="703"/>
                  <a:pt x="394" y="703"/>
                </a:cubicBezTo>
                <a:cubicBezTo>
                  <a:pt x="402" y="662"/>
                  <a:pt x="402" y="662"/>
                  <a:pt x="402" y="662"/>
                </a:cubicBezTo>
                <a:cubicBezTo>
                  <a:pt x="369" y="643"/>
                  <a:pt x="369" y="643"/>
                  <a:pt x="369" y="643"/>
                </a:cubicBezTo>
                <a:close/>
                <a:moveTo>
                  <a:pt x="421" y="61"/>
                </a:moveTo>
                <a:cubicBezTo>
                  <a:pt x="448" y="67"/>
                  <a:pt x="473" y="77"/>
                  <a:pt x="495" y="91"/>
                </a:cubicBezTo>
                <a:cubicBezTo>
                  <a:pt x="544" y="53"/>
                  <a:pt x="544" y="53"/>
                  <a:pt x="544" y="53"/>
                </a:cubicBezTo>
                <a:cubicBezTo>
                  <a:pt x="607" y="117"/>
                  <a:pt x="607" y="117"/>
                  <a:pt x="607" y="117"/>
                </a:cubicBezTo>
                <a:cubicBezTo>
                  <a:pt x="569" y="165"/>
                  <a:pt x="569" y="165"/>
                  <a:pt x="569" y="165"/>
                </a:cubicBezTo>
                <a:cubicBezTo>
                  <a:pt x="583" y="188"/>
                  <a:pt x="594" y="213"/>
                  <a:pt x="600" y="239"/>
                </a:cubicBezTo>
                <a:cubicBezTo>
                  <a:pt x="661" y="247"/>
                  <a:pt x="661" y="247"/>
                  <a:pt x="661" y="247"/>
                </a:cubicBezTo>
                <a:cubicBezTo>
                  <a:pt x="661" y="336"/>
                  <a:pt x="661" y="336"/>
                  <a:pt x="661" y="336"/>
                </a:cubicBezTo>
                <a:cubicBezTo>
                  <a:pt x="600" y="344"/>
                  <a:pt x="600" y="344"/>
                  <a:pt x="600" y="344"/>
                </a:cubicBezTo>
                <a:cubicBezTo>
                  <a:pt x="594" y="370"/>
                  <a:pt x="583" y="395"/>
                  <a:pt x="569" y="418"/>
                </a:cubicBezTo>
                <a:cubicBezTo>
                  <a:pt x="607" y="466"/>
                  <a:pt x="607" y="466"/>
                  <a:pt x="607" y="466"/>
                </a:cubicBezTo>
                <a:cubicBezTo>
                  <a:pt x="544" y="530"/>
                  <a:pt x="544" y="530"/>
                  <a:pt x="544" y="530"/>
                </a:cubicBezTo>
                <a:cubicBezTo>
                  <a:pt x="495" y="492"/>
                  <a:pt x="495" y="492"/>
                  <a:pt x="495" y="492"/>
                </a:cubicBezTo>
                <a:cubicBezTo>
                  <a:pt x="473" y="506"/>
                  <a:pt x="448" y="516"/>
                  <a:pt x="421" y="522"/>
                </a:cubicBezTo>
                <a:cubicBezTo>
                  <a:pt x="414" y="584"/>
                  <a:pt x="414" y="584"/>
                  <a:pt x="414" y="584"/>
                </a:cubicBezTo>
                <a:cubicBezTo>
                  <a:pt x="324" y="584"/>
                  <a:pt x="324" y="584"/>
                  <a:pt x="324" y="584"/>
                </a:cubicBezTo>
                <a:cubicBezTo>
                  <a:pt x="317" y="522"/>
                  <a:pt x="317" y="522"/>
                  <a:pt x="317" y="522"/>
                </a:cubicBezTo>
                <a:cubicBezTo>
                  <a:pt x="290" y="516"/>
                  <a:pt x="265" y="506"/>
                  <a:pt x="243" y="492"/>
                </a:cubicBezTo>
                <a:cubicBezTo>
                  <a:pt x="194" y="530"/>
                  <a:pt x="194" y="530"/>
                  <a:pt x="194" y="530"/>
                </a:cubicBezTo>
                <a:cubicBezTo>
                  <a:pt x="131" y="466"/>
                  <a:pt x="131" y="466"/>
                  <a:pt x="131" y="466"/>
                </a:cubicBezTo>
                <a:cubicBezTo>
                  <a:pt x="169" y="418"/>
                  <a:pt x="169" y="418"/>
                  <a:pt x="169" y="418"/>
                </a:cubicBezTo>
                <a:cubicBezTo>
                  <a:pt x="155" y="395"/>
                  <a:pt x="144" y="370"/>
                  <a:pt x="138" y="344"/>
                </a:cubicBezTo>
                <a:cubicBezTo>
                  <a:pt x="77" y="336"/>
                  <a:pt x="77" y="336"/>
                  <a:pt x="77" y="336"/>
                </a:cubicBezTo>
                <a:cubicBezTo>
                  <a:pt x="77" y="247"/>
                  <a:pt x="77" y="247"/>
                  <a:pt x="77" y="247"/>
                </a:cubicBezTo>
                <a:cubicBezTo>
                  <a:pt x="138" y="239"/>
                  <a:pt x="138" y="239"/>
                  <a:pt x="138" y="239"/>
                </a:cubicBezTo>
                <a:cubicBezTo>
                  <a:pt x="144" y="213"/>
                  <a:pt x="155" y="188"/>
                  <a:pt x="169" y="165"/>
                </a:cubicBezTo>
                <a:cubicBezTo>
                  <a:pt x="131" y="117"/>
                  <a:pt x="131" y="117"/>
                  <a:pt x="131" y="117"/>
                </a:cubicBezTo>
                <a:cubicBezTo>
                  <a:pt x="194" y="53"/>
                  <a:pt x="194" y="53"/>
                  <a:pt x="194" y="53"/>
                </a:cubicBezTo>
                <a:cubicBezTo>
                  <a:pt x="243" y="91"/>
                  <a:pt x="243" y="91"/>
                  <a:pt x="243" y="91"/>
                </a:cubicBezTo>
                <a:cubicBezTo>
                  <a:pt x="265" y="77"/>
                  <a:pt x="290" y="67"/>
                  <a:pt x="317" y="61"/>
                </a:cubicBezTo>
                <a:cubicBezTo>
                  <a:pt x="324" y="0"/>
                  <a:pt x="324" y="0"/>
                  <a:pt x="324" y="0"/>
                </a:cubicBezTo>
                <a:cubicBezTo>
                  <a:pt x="414" y="0"/>
                  <a:pt x="414" y="0"/>
                  <a:pt x="414" y="0"/>
                </a:cubicBezTo>
                <a:cubicBezTo>
                  <a:pt x="421" y="61"/>
                  <a:pt x="421" y="61"/>
                  <a:pt x="421" y="61"/>
                </a:cubicBezTo>
                <a:close/>
                <a:moveTo>
                  <a:pt x="480" y="181"/>
                </a:moveTo>
                <a:cubicBezTo>
                  <a:pt x="451" y="153"/>
                  <a:pt x="412" y="135"/>
                  <a:pt x="369" y="135"/>
                </a:cubicBezTo>
                <a:cubicBezTo>
                  <a:pt x="326" y="135"/>
                  <a:pt x="287" y="153"/>
                  <a:pt x="258" y="181"/>
                </a:cubicBezTo>
                <a:cubicBezTo>
                  <a:pt x="230" y="209"/>
                  <a:pt x="213" y="248"/>
                  <a:pt x="213" y="292"/>
                </a:cubicBezTo>
                <a:cubicBezTo>
                  <a:pt x="213" y="335"/>
                  <a:pt x="230" y="374"/>
                  <a:pt x="258" y="402"/>
                </a:cubicBezTo>
                <a:cubicBezTo>
                  <a:pt x="287" y="430"/>
                  <a:pt x="326" y="448"/>
                  <a:pt x="369" y="448"/>
                </a:cubicBezTo>
                <a:cubicBezTo>
                  <a:pt x="412" y="448"/>
                  <a:pt x="451" y="430"/>
                  <a:pt x="480" y="402"/>
                </a:cubicBezTo>
                <a:cubicBezTo>
                  <a:pt x="508" y="374"/>
                  <a:pt x="525" y="335"/>
                  <a:pt x="525" y="292"/>
                </a:cubicBezTo>
                <a:cubicBezTo>
                  <a:pt x="525" y="248"/>
                  <a:pt x="508" y="209"/>
                  <a:pt x="480" y="181"/>
                </a:cubicBezTo>
                <a:close/>
              </a:path>
            </a:pathLst>
          </a:custGeom>
          <a:solidFill>
            <a:schemeClr val="bg1"/>
          </a:solidFill>
          <a:ln>
            <a:noFill/>
          </a:ln>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
        <p:nvSpPr>
          <p:cNvPr id="34" name="Freeform 190">
            <a:extLst>
              <a:ext uri="{FF2B5EF4-FFF2-40B4-BE49-F238E27FC236}">
                <a16:creationId xmlns:a16="http://schemas.microsoft.com/office/drawing/2014/main" id="{FE2BFE0B-76DC-B877-F557-347881475121}"/>
              </a:ext>
            </a:extLst>
          </p:cNvPr>
          <p:cNvSpPr>
            <a:spLocks noEditPoints="1"/>
          </p:cNvSpPr>
          <p:nvPr/>
        </p:nvSpPr>
        <p:spPr bwMode="auto">
          <a:xfrm>
            <a:off x="10338191" y="4336717"/>
            <a:ext cx="544628" cy="475513"/>
          </a:xfrm>
          <a:custGeom>
            <a:avLst/>
            <a:gdLst>
              <a:gd name="T0" fmla="*/ 207 w 232"/>
              <a:gd name="T1" fmla="*/ 57 h 204"/>
              <a:gd name="T2" fmla="*/ 206 w 232"/>
              <a:gd name="T3" fmla="*/ 57 h 204"/>
              <a:gd name="T4" fmla="*/ 190 w 232"/>
              <a:gd name="T5" fmla="*/ 86 h 204"/>
              <a:gd name="T6" fmla="*/ 192 w 232"/>
              <a:gd name="T7" fmla="*/ 97 h 204"/>
              <a:gd name="T8" fmla="*/ 159 w 232"/>
              <a:gd name="T9" fmla="*/ 130 h 204"/>
              <a:gd name="T10" fmla="*/ 128 w 232"/>
              <a:gd name="T11" fmla="*/ 108 h 204"/>
              <a:gd name="T12" fmla="*/ 120 w 232"/>
              <a:gd name="T13" fmla="*/ 103 h 204"/>
              <a:gd name="T14" fmla="*/ 119 w 232"/>
              <a:gd name="T15" fmla="*/ 104 h 204"/>
              <a:gd name="T16" fmla="*/ 119 w 232"/>
              <a:gd name="T17" fmla="*/ 131 h 204"/>
              <a:gd name="T18" fmla="*/ 133 w 232"/>
              <a:gd name="T19" fmla="*/ 158 h 204"/>
              <a:gd name="T20" fmla="*/ 101 w 232"/>
              <a:gd name="T21" fmla="*/ 191 h 204"/>
              <a:gd name="T22" fmla="*/ 68 w 232"/>
              <a:gd name="T23" fmla="*/ 164 h 204"/>
              <a:gd name="T24" fmla="*/ 57 w 232"/>
              <a:gd name="T25" fmla="*/ 157 h 204"/>
              <a:gd name="T26" fmla="*/ 39 w 232"/>
              <a:gd name="T27" fmla="*/ 163 h 204"/>
              <a:gd name="T28" fmla="*/ 38 w 232"/>
              <a:gd name="T29" fmla="*/ 163 h 204"/>
              <a:gd name="T30" fmla="*/ 17 w 232"/>
              <a:gd name="T31" fmla="*/ 204 h 204"/>
              <a:gd name="T32" fmla="*/ 232 w 232"/>
              <a:gd name="T33" fmla="*/ 204 h 204"/>
              <a:gd name="T34" fmla="*/ 232 w 232"/>
              <a:gd name="T35" fmla="*/ 46 h 204"/>
              <a:gd name="T36" fmla="*/ 207 w 232"/>
              <a:gd name="T37" fmla="*/ 57 h 204"/>
              <a:gd name="T38" fmla="*/ 39 w 232"/>
              <a:gd name="T39" fmla="*/ 155 h 204"/>
              <a:gd name="T40" fmla="*/ 57 w 232"/>
              <a:gd name="T41" fmla="*/ 147 h 204"/>
              <a:gd name="T42" fmla="*/ 76 w 232"/>
              <a:gd name="T43" fmla="*/ 159 h 204"/>
              <a:gd name="T44" fmla="*/ 101 w 232"/>
              <a:gd name="T45" fmla="*/ 183 h 204"/>
              <a:gd name="T46" fmla="*/ 125 w 232"/>
              <a:gd name="T47" fmla="*/ 158 h 204"/>
              <a:gd name="T48" fmla="*/ 111 w 232"/>
              <a:gd name="T49" fmla="*/ 136 h 204"/>
              <a:gd name="T50" fmla="*/ 111 w 232"/>
              <a:gd name="T51" fmla="*/ 100 h 204"/>
              <a:gd name="T52" fmla="*/ 118 w 232"/>
              <a:gd name="T53" fmla="*/ 94 h 204"/>
              <a:gd name="T54" fmla="*/ 135 w 232"/>
              <a:gd name="T55" fmla="*/ 102 h 204"/>
              <a:gd name="T56" fmla="*/ 159 w 232"/>
              <a:gd name="T57" fmla="*/ 122 h 204"/>
              <a:gd name="T58" fmla="*/ 184 w 232"/>
              <a:gd name="T59" fmla="*/ 97 h 204"/>
              <a:gd name="T60" fmla="*/ 181 w 232"/>
              <a:gd name="T61" fmla="*/ 85 h 204"/>
              <a:gd name="T62" fmla="*/ 201 w 232"/>
              <a:gd name="T63" fmla="*/ 48 h 204"/>
              <a:gd name="T64" fmla="*/ 207 w 232"/>
              <a:gd name="T65" fmla="*/ 49 h 204"/>
              <a:gd name="T66" fmla="*/ 232 w 232"/>
              <a:gd name="T67" fmla="*/ 24 h 204"/>
              <a:gd name="T68" fmla="*/ 207 w 232"/>
              <a:gd name="T69" fmla="*/ 0 h 204"/>
              <a:gd name="T70" fmla="*/ 183 w 232"/>
              <a:gd name="T71" fmla="*/ 24 h 204"/>
              <a:gd name="T72" fmla="*/ 187 w 232"/>
              <a:gd name="T73" fmla="*/ 38 h 204"/>
              <a:gd name="T74" fmla="*/ 167 w 232"/>
              <a:gd name="T75" fmla="*/ 74 h 204"/>
              <a:gd name="T76" fmla="*/ 159 w 232"/>
              <a:gd name="T77" fmla="*/ 72 h 204"/>
              <a:gd name="T78" fmla="*/ 138 w 232"/>
              <a:gd name="T79" fmla="*/ 84 h 204"/>
              <a:gd name="T80" fmla="*/ 125 w 232"/>
              <a:gd name="T81" fmla="*/ 77 h 204"/>
              <a:gd name="T82" fmla="*/ 100 w 232"/>
              <a:gd name="T83" fmla="*/ 53 h 204"/>
              <a:gd name="T84" fmla="*/ 75 w 232"/>
              <a:gd name="T85" fmla="*/ 78 h 204"/>
              <a:gd name="T86" fmla="*/ 93 w 232"/>
              <a:gd name="T87" fmla="*/ 101 h 204"/>
              <a:gd name="T88" fmla="*/ 93 w 232"/>
              <a:gd name="T89" fmla="*/ 135 h 204"/>
              <a:gd name="T90" fmla="*/ 82 w 232"/>
              <a:gd name="T91" fmla="*/ 142 h 204"/>
              <a:gd name="T92" fmla="*/ 64 w 232"/>
              <a:gd name="T93" fmla="*/ 131 h 204"/>
              <a:gd name="T94" fmla="*/ 64 w 232"/>
              <a:gd name="T95" fmla="*/ 130 h 204"/>
              <a:gd name="T96" fmla="*/ 39 w 232"/>
              <a:gd name="T97" fmla="*/ 105 h 204"/>
              <a:gd name="T98" fmla="*/ 15 w 232"/>
              <a:gd name="T99" fmla="*/ 130 h 204"/>
              <a:gd name="T100" fmla="*/ 19 w 232"/>
              <a:gd name="T101" fmla="*/ 144 h 204"/>
              <a:gd name="T102" fmla="*/ 0 w 232"/>
              <a:gd name="T103" fmla="*/ 181 h 204"/>
              <a:gd name="T104" fmla="*/ 0 w 232"/>
              <a:gd name="T105" fmla="*/ 204 h 204"/>
              <a:gd name="T106" fmla="*/ 8 w 232"/>
              <a:gd name="T107" fmla="*/ 204 h 204"/>
              <a:gd name="T108" fmla="*/ 33 w 232"/>
              <a:gd name="T109" fmla="*/ 154 h 204"/>
              <a:gd name="T110" fmla="*/ 39 w 232"/>
              <a:gd name="T111" fmla="*/ 15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2" h="204">
                <a:moveTo>
                  <a:pt x="207" y="57"/>
                </a:moveTo>
                <a:cubicBezTo>
                  <a:pt x="207" y="57"/>
                  <a:pt x="206" y="57"/>
                  <a:pt x="206" y="57"/>
                </a:cubicBezTo>
                <a:cubicBezTo>
                  <a:pt x="190" y="86"/>
                  <a:pt x="190" y="86"/>
                  <a:pt x="190" y="86"/>
                </a:cubicBezTo>
                <a:cubicBezTo>
                  <a:pt x="191" y="89"/>
                  <a:pt x="192" y="93"/>
                  <a:pt x="192" y="97"/>
                </a:cubicBezTo>
                <a:cubicBezTo>
                  <a:pt x="192" y="115"/>
                  <a:pt x="177" y="130"/>
                  <a:pt x="159" y="130"/>
                </a:cubicBezTo>
                <a:cubicBezTo>
                  <a:pt x="145" y="130"/>
                  <a:pt x="133" y="121"/>
                  <a:pt x="128" y="108"/>
                </a:cubicBezTo>
                <a:cubicBezTo>
                  <a:pt x="120" y="103"/>
                  <a:pt x="120" y="103"/>
                  <a:pt x="120" y="103"/>
                </a:cubicBezTo>
                <a:cubicBezTo>
                  <a:pt x="119" y="104"/>
                  <a:pt x="119" y="104"/>
                  <a:pt x="119" y="104"/>
                </a:cubicBezTo>
                <a:cubicBezTo>
                  <a:pt x="119" y="131"/>
                  <a:pt x="119" y="131"/>
                  <a:pt x="119" y="131"/>
                </a:cubicBezTo>
                <a:cubicBezTo>
                  <a:pt x="128" y="137"/>
                  <a:pt x="133" y="147"/>
                  <a:pt x="133" y="158"/>
                </a:cubicBezTo>
                <a:cubicBezTo>
                  <a:pt x="133" y="176"/>
                  <a:pt x="119" y="191"/>
                  <a:pt x="101" y="191"/>
                </a:cubicBezTo>
                <a:cubicBezTo>
                  <a:pt x="84" y="191"/>
                  <a:pt x="71" y="179"/>
                  <a:pt x="68" y="164"/>
                </a:cubicBezTo>
                <a:cubicBezTo>
                  <a:pt x="57" y="157"/>
                  <a:pt x="57" y="157"/>
                  <a:pt x="57" y="157"/>
                </a:cubicBezTo>
                <a:cubicBezTo>
                  <a:pt x="52" y="161"/>
                  <a:pt x="46" y="163"/>
                  <a:pt x="39" y="163"/>
                </a:cubicBezTo>
                <a:cubicBezTo>
                  <a:pt x="39" y="163"/>
                  <a:pt x="38" y="163"/>
                  <a:pt x="38" y="163"/>
                </a:cubicBezTo>
                <a:cubicBezTo>
                  <a:pt x="17" y="204"/>
                  <a:pt x="17" y="204"/>
                  <a:pt x="17" y="204"/>
                </a:cubicBezTo>
                <a:cubicBezTo>
                  <a:pt x="232" y="204"/>
                  <a:pt x="232" y="204"/>
                  <a:pt x="232" y="204"/>
                </a:cubicBezTo>
                <a:cubicBezTo>
                  <a:pt x="232" y="46"/>
                  <a:pt x="232" y="46"/>
                  <a:pt x="232" y="46"/>
                </a:cubicBezTo>
                <a:cubicBezTo>
                  <a:pt x="226" y="53"/>
                  <a:pt x="217" y="57"/>
                  <a:pt x="207" y="57"/>
                </a:cubicBezTo>
                <a:close/>
                <a:moveTo>
                  <a:pt x="39" y="155"/>
                </a:moveTo>
                <a:cubicBezTo>
                  <a:pt x="46" y="155"/>
                  <a:pt x="52" y="152"/>
                  <a:pt x="57" y="147"/>
                </a:cubicBezTo>
                <a:cubicBezTo>
                  <a:pt x="76" y="159"/>
                  <a:pt x="76" y="159"/>
                  <a:pt x="76" y="159"/>
                </a:cubicBezTo>
                <a:cubicBezTo>
                  <a:pt x="76" y="172"/>
                  <a:pt x="87" y="183"/>
                  <a:pt x="101" y="183"/>
                </a:cubicBezTo>
                <a:cubicBezTo>
                  <a:pt x="114" y="183"/>
                  <a:pt x="125" y="172"/>
                  <a:pt x="125" y="158"/>
                </a:cubicBezTo>
                <a:cubicBezTo>
                  <a:pt x="125" y="148"/>
                  <a:pt x="119" y="140"/>
                  <a:pt x="111" y="136"/>
                </a:cubicBezTo>
                <a:cubicBezTo>
                  <a:pt x="111" y="100"/>
                  <a:pt x="111" y="100"/>
                  <a:pt x="111" y="100"/>
                </a:cubicBezTo>
                <a:cubicBezTo>
                  <a:pt x="114" y="98"/>
                  <a:pt x="116" y="96"/>
                  <a:pt x="118" y="94"/>
                </a:cubicBezTo>
                <a:cubicBezTo>
                  <a:pt x="135" y="102"/>
                  <a:pt x="135" y="102"/>
                  <a:pt x="135" y="102"/>
                </a:cubicBezTo>
                <a:cubicBezTo>
                  <a:pt x="138" y="113"/>
                  <a:pt x="147" y="122"/>
                  <a:pt x="159" y="122"/>
                </a:cubicBezTo>
                <a:cubicBezTo>
                  <a:pt x="173" y="122"/>
                  <a:pt x="184" y="111"/>
                  <a:pt x="184" y="97"/>
                </a:cubicBezTo>
                <a:cubicBezTo>
                  <a:pt x="184" y="93"/>
                  <a:pt x="183" y="89"/>
                  <a:pt x="181" y="85"/>
                </a:cubicBezTo>
                <a:cubicBezTo>
                  <a:pt x="201" y="48"/>
                  <a:pt x="201" y="48"/>
                  <a:pt x="201" y="48"/>
                </a:cubicBezTo>
                <a:cubicBezTo>
                  <a:pt x="203" y="49"/>
                  <a:pt x="205" y="49"/>
                  <a:pt x="207" y="49"/>
                </a:cubicBezTo>
                <a:cubicBezTo>
                  <a:pt x="221" y="49"/>
                  <a:pt x="232" y="38"/>
                  <a:pt x="232" y="24"/>
                </a:cubicBezTo>
                <a:cubicBezTo>
                  <a:pt x="232" y="11"/>
                  <a:pt x="221" y="0"/>
                  <a:pt x="207" y="0"/>
                </a:cubicBezTo>
                <a:cubicBezTo>
                  <a:pt x="194" y="0"/>
                  <a:pt x="183" y="11"/>
                  <a:pt x="183" y="24"/>
                </a:cubicBezTo>
                <a:cubicBezTo>
                  <a:pt x="183" y="29"/>
                  <a:pt x="184" y="34"/>
                  <a:pt x="187" y="38"/>
                </a:cubicBezTo>
                <a:cubicBezTo>
                  <a:pt x="167" y="74"/>
                  <a:pt x="167" y="74"/>
                  <a:pt x="167" y="74"/>
                </a:cubicBezTo>
                <a:cubicBezTo>
                  <a:pt x="164" y="73"/>
                  <a:pt x="162" y="72"/>
                  <a:pt x="159" y="72"/>
                </a:cubicBezTo>
                <a:cubicBezTo>
                  <a:pt x="150" y="72"/>
                  <a:pt x="143" y="77"/>
                  <a:pt x="138" y="84"/>
                </a:cubicBezTo>
                <a:cubicBezTo>
                  <a:pt x="125" y="77"/>
                  <a:pt x="125" y="77"/>
                  <a:pt x="125" y="77"/>
                </a:cubicBezTo>
                <a:cubicBezTo>
                  <a:pt x="124" y="64"/>
                  <a:pt x="113" y="53"/>
                  <a:pt x="100" y="53"/>
                </a:cubicBezTo>
                <a:cubicBezTo>
                  <a:pt x="86" y="53"/>
                  <a:pt x="75" y="64"/>
                  <a:pt x="75" y="78"/>
                </a:cubicBezTo>
                <a:cubicBezTo>
                  <a:pt x="75" y="89"/>
                  <a:pt x="83" y="98"/>
                  <a:pt x="93" y="101"/>
                </a:cubicBezTo>
                <a:cubicBezTo>
                  <a:pt x="93" y="135"/>
                  <a:pt x="93" y="135"/>
                  <a:pt x="93" y="135"/>
                </a:cubicBezTo>
                <a:cubicBezTo>
                  <a:pt x="89" y="136"/>
                  <a:pt x="85" y="138"/>
                  <a:pt x="82" y="142"/>
                </a:cubicBezTo>
                <a:cubicBezTo>
                  <a:pt x="64" y="131"/>
                  <a:pt x="64" y="131"/>
                  <a:pt x="64" y="131"/>
                </a:cubicBezTo>
                <a:cubicBezTo>
                  <a:pt x="64" y="130"/>
                  <a:pt x="64" y="130"/>
                  <a:pt x="64" y="130"/>
                </a:cubicBezTo>
                <a:cubicBezTo>
                  <a:pt x="64" y="116"/>
                  <a:pt x="53" y="105"/>
                  <a:pt x="39" y="105"/>
                </a:cubicBezTo>
                <a:cubicBezTo>
                  <a:pt x="26" y="105"/>
                  <a:pt x="15" y="116"/>
                  <a:pt x="15" y="130"/>
                </a:cubicBezTo>
                <a:cubicBezTo>
                  <a:pt x="15" y="135"/>
                  <a:pt x="16" y="140"/>
                  <a:pt x="19" y="144"/>
                </a:cubicBezTo>
                <a:cubicBezTo>
                  <a:pt x="0" y="181"/>
                  <a:pt x="0" y="181"/>
                  <a:pt x="0" y="181"/>
                </a:cubicBezTo>
                <a:cubicBezTo>
                  <a:pt x="0" y="204"/>
                  <a:pt x="0" y="204"/>
                  <a:pt x="0" y="204"/>
                </a:cubicBezTo>
                <a:cubicBezTo>
                  <a:pt x="8" y="204"/>
                  <a:pt x="8" y="204"/>
                  <a:pt x="8" y="204"/>
                </a:cubicBezTo>
                <a:cubicBezTo>
                  <a:pt x="33" y="154"/>
                  <a:pt x="33" y="154"/>
                  <a:pt x="33" y="154"/>
                </a:cubicBezTo>
                <a:cubicBezTo>
                  <a:pt x="35" y="154"/>
                  <a:pt x="37" y="155"/>
                  <a:pt x="39" y="155"/>
                </a:cubicBezTo>
                <a:close/>
              </a:path>
            </a:pathLst>
          </a:custGeom>
          <a:solidFill>
            <a:sysClr val="window" lastClr="FFFFFF"/>
          </a:solidFill>
          <a:ln>
            <a:noFill/>
          </a:ln>
        </p:spPr>
        <p:txBody>
          <a:bodyPr vert="horz" wrap="square" lIns="182880" tIns="91440" rIns="182880" bIns="91440" numCol="1" anchor="t" anchorCtr="0" compatLnSpc="1">
            <a:prstTxWarp prst="textNoShape">
              <a:avLst/>
            </a:prstTxWarp>
          </a:bodyPr>
          <a:lstStyle/>
          <a:p>
            <a:pPr defTabSz="1828800">
              <a:defRPr/>
            </a:pPr>
            <a:endParaRPr lang="en-US" sz="1600" kern="0">
              <a:solidFill>
                <a:prstClr val="black"/>
              </a:solidFill>
              <a:latin typeface="Calibri"/>
            </a:endParaRPr>
          </a:p>
        </p:txBody>
      </p:sp>
    </p:spTree>
    <p:extLst>
      <p:ext uri="{BB962C8B-B14F-4D97-AF65-F5344CB8AC3E}">
        <p14:creationId xmlns:p14="http://schemas.microsoft.com/office/powerpoint/2010/main" val="1438598454"/>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Pentagon 29">
            <a:extLst>
              <a:ext uri="{FF2B5EF4-FFF2-40B4-BE49-F238E27FC236}">
                <a16:creationId xmlns:a16="http://schemas.microsoft.com/office/drawing/2014/main" id="{36A5E67E-1AAD-CA70-CA6A-EDC223A40248}"/>
              </a:ext>
            </a:extLst>
          </p:cNvPr>
          <p:cNvSpPr/>
          <p:nvPr/>
        </p:nvSpPr>
        <p:spPr>
          <a:xfrm>
            <a:off x="6806947" y="1591412"/>
            <a:ext cx="4131425" cy="584776"/>
          </a:xfrm>
          <a:prstGeom prst="homePlate">
            <a:avLst/>
          </a:prstGeom>
          <a:solidFill>
            <a:srgbClr val="FFA8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13" name="TextBox 12">
            <a:extLst>
              <a:ext uri="{FF2B5EF4-FFF2-40B4-BE49-F238E27FC236}">
                <a16:creationId xmlns:a16="http://schemas.microsoft.com/office/drawing/2014/main" id="{6C7829D4-6038-EC71-13BE-ED9C8961248D}"/>
              </a:ext>
            </a:extLst>
          </p:cNvPr>
          <p:cNvSpPr txBox="1"/>
          <p:nvPr/>
        </p:nvSpPr>
        <p:spPr>
          <a:xfrm>
            <a:off x="7658906" y="1637598"/>
            <a:ext cx="2427507" cy="492404"/>
          </a:xfrm>
          <a:prstGeom prst="rect">
            <a:avLst/>
          </a:prstGeom>
          <a:noFill/>
        </p:spPr>
        <p:txBody>
          <a:bodyPr wrap="none" lIns="182840" tIns="91421" rIns="182840" bIns="91421" rtlCol="0">
            <a:spAutoFit/>
          </a:bodyPr>
          <a:lstStyle/>
          <a:p>
            <a:pPr defTabSz="1828434"/>
            <a:r>
              <a:rPr lang="id-ID" sz="2000" b="1" dirty="0">
                <a:solidFill>
                  <a:schemeClr val="bg1"/>
                </a:solidFill>
                <a:latin typeface="Century Gothic" panose="020B0502020202020204" pitchFamily="34" charset="0"/>
              </a:rPr>
              <a:t>Website Analysis</a:t>
            </a:r>
          </a:p>
        </p:txBody>
      </p:sp>
      <p:sp>
        <p:nvSpPr>
          <p:cNvPr id="14" name="TextBox 13">
            <a:extLst>
              <a:ext uri="{FF2B5EF4-FFF2-40B4-BE49-F238E27FC236}">
                <a16:creationId xmlns:a16="http://schemas.microsoft.com/office/drawing/2014/main" id="{FF1B216E-FA3D-1ACB-3C6F-4BA1099EED3A}"/>
              </a:ext>
            </a:extLst>
          </p:cNvPr>
          <p:cNvSpPr txBox="1"/>
          <p:nvPr/>
        </p:nvSpPr>
        <p:spPr>
          <a:xfrm>
            <a:off x="6701410" y="2454272"/>
            <a:ext cx="5238118" cy="1996149"/>
          </a:xfrm>
          <a:prstGeom prst="rect">
            <a:avLst/>
          </a:prstGeom>
          <a:noFill/>
        </p:spPr>
        <p:txBody>
          <a:bodyPr wrap="square" lIns="182840" tIns="91421" rIns="182840" bIns="91421" rtlCol="0">
            <a:spAutoFit/>
          </a:bodyPr>
          <a:lstStyle/>
          <a:p>
            <a:pPr algn="just" defTabSz="1828434">
              <a:lnSpc>
                <a:spcPct val="110000"/>
              </a:lnSpc>
            </a:pPr>
            <a:r>
              <a:rPr lang="en-US" sz="1200" dirty="0">
                <a:solidFill>
                  <a:srgbClr val="445469"/>
                </a:solidFill>
                <a:latin typeface="Century Gothic" panose="020B0502020202020204" pitchFamily="34" charset="0"/>
                <a:cs typeface="Lato Light"/>
              </a:rPr>
              <a:t>Creativity is the key to success in the future, and primary education where teachers can bring creativity in children at that level.</a:t>
            </a:r>
          </a:p>
          <a:p>
            <a:pPr algn="just" defTabSz="1828434">
              <a:lnSpc>
                <a:spcPct val="110000"/>
              </a:lnSpc>
            </a:pPr>
            <a:endParaRPr lang="en-US" sz="1200" dirty="0">
              <a:solidFill>
                <a:srgbClr val="445469"/>
              </a:solidFill>
              <a:latin typeface="Century Gothic" panose="020B0502020202020204" pitchFamily="34" charset="0"/>
              <a:cs typeface="Lato Light"/>
            </a:endParaRPr>
          </a:p>
          <a:p>
            <a:pPr algn="just" defTabSz="1828434">
              <a:lnSpc>
                <a:spcPct val="110000"/>
              </a:lnSpc>
            </a:pPr>
            <a:r>
              <a:rPr lang="en-US" sz="1200" dirty="0">
                <a:solidFill>
                  <a:srgbClr val="445469"/>
                </a:solidFill>
                <a:latin typeface="Century Gothic" panose="020B0502020202020204" pitchFamily="34" charset="0"/>
                <a:cs typeface="Lato Light"/>
              </a:rPr>
              <a:t>Creativity is the key to success in the future, and primary education where teachers can bring creativity in children at that level keep growing Lorem ipsum dolor sit amet, consectetur adipiscing elit. In in tortor in urna dolor pulvinar blandit aliquam dolor nulla.</a:t>
            </a:r>
          </a:p>
        </p:txBody>
      </p:sp>
      <p:grpSp>
        <p:nvGrpSpPr>
          <p:cNvPr id="29" name="Group 28">
            <a:extLst>
              <a:ext uri="{FF2B5EF4-FFF2-40B4-BE49-F238E27FC236}">
                <a16:creationId xmlns:a16="http://schemas.microsoft.com/office/drawing/2014/main" id="{F59D0AF3-07AD-F816-D2A4-477DBB0CE499}"/>
              </a:ext>
            </a:extLst>
          </p:cNvPr>
          <p:cNvGrpSpPr/>
          <p:nvPr/>
        </p:nvGrpSpPr>
        <p:grpSpPr>
          <a:xfrm>
            <a:off x="360753" y="1039621"/>
            <a:ext cx="4946670" cy="5368140"/>
            <a:chOff x="7197203" y="1272623"/>
            <a:chExt cx="3974145" cy="4312753"/>
          </a:xfrm>
        </p:grpSpPr>
        <p:sp>
          <p:nvSpPr>
            <p:cNvPr id="2" name="Freeform 46">
              <a:extLst>
                <a:ext uri="{FF2B5EF4-FFF2-40B4-BE49-F238E27FC236}">
                  <a16:creationId xmlns:a16="http://schemas.microsoft.com/office/drawing/2014/main" id="{7F16C1EF-DEEF-62A2-1310-AEE4EA365BBF}"/>
                </a:ext>
              </a:extLst>
            </p:cNvPr>
            <p:cNvSpPr>
              <a:spLocks noChangeArrowheads="1"/>
            </p:cNvSpPr>
            <p:nvPr/>
          </p:nvSpPr>
          <p:spPr bwMode="auto">
            <a:xfrm>
              <a:off x="8244200" y="2208488"/>
              <a:ext cx="663746" cy="769242"/>
            </a:xfrm>
            <a:custGeom>
              <a:avLst/>
              <a:gdLst>
                <a:gd name="G0" fmla="+- 206 0 0"/>
                <a:gd name="G1" fmla="+- 1 0 0"/>
                <a:gd name="G2" fmla="+- 1 0 0"/>
                <a:gd name="G3" fmla="+- 1 0 0"/>
                <a:gd name="G4" fmla="+- 206 0 0"/>
                <a:gd name="T0" fmla="*/ 0 w 1072"/>
                <a:gd name="T1" fmla="*/ 47 h 1252"/>
                <a:gd name="T2" fmla="*/ 42 w 1072"/>
                <a:gd name="T3" fmla="*/ 0 h 1252"/>
                <a:gd name="T4" fmla="*/ 242 w 1072"/>
                <a:gd name="T5" fmla="*/ 248 h 1252"/>
                <a:gd name="T6" fmla="*/ 188 w 1072"/>
                <a:gd name="T7" fmla="*/ 283 h 1252"/>
                <a:gd name="T8" fmla="*/ 0 w 1072"/>
                <a:gd name="T9" fmla="*/ 47 h 1252"/>
              </a:gdLst>
              <a:ahLst/>
              <a:cxnLst>
                <a:cxn ang="0">
                  <a:pos x="T0" y="T1"/>
                </a:cxn>
                <a:cxn ang="0">
                  <a:pos x="T2" y="T3"/>
                </a:cxn>
                <a:cxn ang="0">
                  <a:pos x="T4" y="T5"/>
                </a:cxn>
                <a:cxn ang="0">
                  <a:pos x="T6" y="T7"/>
                </a:cxn>
                <a:cxn ang="0">
                  <a:pos x="T8" y="T9"/>
                </a:cxn>
              </a:cxnLst>
              <a:rect l="0" t="0" r="r" b="b"/>
              <a:pathLst>
                <a:path w="1072" h="1252">
                  <a:moveTo>
                    <a:pt x="0" y="206"/>
                  </a:moveTo>
                  <a:lnTo>
                    <a:pt x="186" y="0"/>
                  </a:lnTo>
                  <a:lnTo>
                    <a:pt x="1071" y="1097"/>
                  </a:lnTo>
                  <a:lnTo>
                    <a:pt x="833" y="1251"/>
                  </a:lnTo>
                  <a:lnTo>
                    <a:pt x="0" y="206"/>
                  </a:lnTo>
                </a:path>
              </a:pathLst>
            </a:custGeom>
            <a:solidFill>
              <a:schemeClr val="bg1">
                <a:lumMod val="95000"/>
              </a:schemeClr>
            </a:solidFill>
            <a:ln>
              <a:noFill/>
            </a:ln>
            <a:effectLst/>
          </p:spPr>
          <p:txBody>
            <a:bodyPr wrap="none" anchor="ctr"/>
            <a:lstStyle/>
            <a:p>
              <a:pPr defTabSz="1828434"/>
              <a:endParaRPr lang="en-US">
                <a:solidFill>
                  <a:srgbClr val="445469"/>
                </a:solidFill>
                <a:latin typeface="Lato Light"/>
              </a:endParaRPr>
            </a:p>
          </p:txBody>
        </p:sp>
        <p:sp>
          <p:nvSpPr>
            <p:cNvPr id="3" name="Freeform 47">
              <a:extLst>
                <a:ext uri="{FF2B5EF4-FFF2-40B4-BE49-F238E27FC236}">
                  <a16:creationId xmlns:a16="http://schemas.microsoft.com/office/drawing/2014/main" id="{FD87C562-FDE1-3BC6-C783-E8DA3CB3732E}"/>
                </a:ext>
              </a:extLst>
            </p:cNvPr>
            <p:cNvSpPr>
              <a:spLocks noChangeArrowheads="1"/>
            </p:cNvSpPr>
            <p:nvPr/>
          </p:nvSpPr>
          <p:spPr bwMode="auto">
            <a:xfrm>
              <a:off x="9116235" y="3955249"/>
              <a:ext cx="191625" cy="1163583"/>
            </a:xfrm>
            <a:custGeom>
              <a:avLst/>
              <a:gdLst>
                <a:gd name="G0" fmla="+- 1 0 0"/>
                <a:gd name="G1" fmla="+- 116 0 0"/>
                <a:gd name="G2" fmla="+- 1 0 0"/>
                <a:gd name="G3" fmla="+- 1 0 0"/>
                <a:gd name="G4" fmla="+- 1 0 0"/>
                <a:gd name="T0" fmla="*/ 7 w 317"/>
                <a:gd name="T1" fmla="*/ 427 h 1889"/>
                <a:gd name="T2" fmla="*/ 0 w 317"/>
                <a:gd name="T3" fmla="*/ 26 h 1889"/>
                <a:gd name="T4" fmla="*/ 64 w 317"/>
                <a:gd name="T5" fmla="*/ 0 h 1889"/>
                <a:gd name="T6" fmla="*/ 71 w 317"/>
                <a:gd name="T7" fmla="*/ 425 h 1889"/>
                <a:gd name="T8" fmla="*/ 7 w 317"/>
                <a:gd name="T9" fmla="*/ 427 h 1889"/>
              </a:gdLst>
              <a:ahLst/>
              <a:cxnLst>
                <a:cxn ang="0">
                  <a:pos x="T0" y="T1"/>
                </a:cxn>
                <a:cxn ang="0">
                  <a:pos x="T2" y="T3"/>
                </a:cxn>
                <a:cxn ang="0">
                  <a:pos x="T4" y="T5"/>
                </a:cxn>
                <a:cxn ang="0">
                  <a:pos x="T6" y="T7"/>
                </a:cxn>
                <a:cxn ang="0">
                  <a:pos x="T8" y="T9"/>
                </a:cxn>
              </a:cxnLst>
              <a:rect l="0" t="0" r="r" b="b"/>
              <a:pathLst>
                <a:path w="317" h="1889">
                  <a:moveTo>
                    <a:pt x="32" y="1888"/>
                  </a:moveTo>
                  <a:lnTo>
                    <a:pt x="0" y="116"/>
                  </a:lnTo>
                  <a:lnTo>
                    <a:pt x="284" y="0"/>
                  </a:lnTo>
                  <a:lnTo>
                    <a:pt x="316" y="1880"/>
                  </a:lnTo>
                  <a:lnTo>
                    <a:pt x="32" y="1888"/>
                  </a:lnTo>
                </a:path>
              </a:pathLst>
            </a:custGeom>
            <a:solidFill>
              <a:schemeClr val="bg1">
                <a:lumMod val="95000"/>
              </a:schemeClr>
            </a:solidFill>
            <a:ln>
              <a:noFill/>
            </a:ln>
            <a:effectLst/>
          </p:spPr>
          <p:txBody>
            <a:bodyPr wrap="none" anchor="ctr"/>
            <a:lstStyle/>
            <a:p>
              <a:pPr defTabSz="1828434"/>
              <a:endParaRPr lang="en-US">
                <a:solidFill>
                  <a:srgbClr val="445469"/>
                </a:solidFill>
                <a:latin typeface="Lato Light"/>
              </a:endParaRPr>
            </a:p>
          </p:txBody>
        </p:sp>
        <p:sp>
          <p:nvSpPr>
            <p:cNvPr id="4" name="Freeform 48">
              <a:extLst>
                <a:ext uri="{FF2B5EF4-FFF2-40B4-BE49-F238E27FC236}">
                  <a16:creationId xmlns:a16="http://schemas.microsoft.com/office/drawing/2014/main" id="{08BAA6BE-9059-F61C-A7F6-80971D59CCFC}"/>
                </a:ext>
              </a:extLst>
            </p:cNvPr>
            <p:cNvSpPr>
              <a:spLocks noChangeArrowheads="1"/>
            </p:cNvSpPr>
            <p:nvPr/>
          </p:nvSpPr>
          <p:spPr bwMode="auto">
            <a:xfrm>
              <a:off x="9688333" y="3510923"/>
              <a:ext cx="674855" cy="241603"/>
            </a:xfrm>
            <a:custGeom>
              <a:avLst/>
              <a:gdLst>
                <a:gd name="G0" fmla="+- 1 0 0"/>
                <a:gd name="G1" fmla="+- 281 0 0"/>
                <a:gd name="G2" fmla="+- 1 0 0"/>
                <a:gd name="G3" fmla="+- 1 0 0"/>
                <a:gd name="G4" fmla="+- 1 0 0"/>
                <a:gd name="T0" fmla="*/ 239 w 1089"/>
                <a:gd name="T1" fmla="*/ 89 h 398"/>
                <a:gd name="T2" fmla="*/ 0 w 1089"/>
                <a:gd name="T3" fmla="*/ 63 h 398"/>
                <a:gd name="T4" fmla="*/ 7 w 1089"/>
                <a:gd name="T5" fmla="*/ 0 h 398"/>
                <a:gd name="T6" fmla="*/ 246 w 1089"/>
                <a:gd name="T7" fmla="*/ 26 h 398"/>
                <a:gd name="T8" fmla="*/ 239 w 1089"/>
                <a:gd name="T9" fmla="*/ 89 h 398"/>
              </a:gdLst>
              <a:ahLst/>
              <a:cxnLst>
                <a:cxn ang="0">
                  <a:pos x="T0" y="T1"/>
                </a:cxn>
                <a:cxn ang="0">
                  <a:pos x="T2" y="T3"/>
                </a:cxn>
                <a:cxn ang="0">
                  <a:pos x="T4" y="T5"/>
                </a:cxn>
                <a:cxn ang="0">
                  <a:pos x="T6" y="T7"/>
                </a:cxn>
                <a:cxn ang="0">
                  <a:pos x="T8" y="T9"/>
                </a:cxn>
              </a:cxnLst>
              <a:rect l="0" t="0" r="r" b="b"/>
              <a:pathLst>
                <a:path w="1089" h="398">
                  <a:moveTo>
                    <a:pt x="1056" y="397"/>
                  </a:moveTo>
                  <a:lnTo>
                    <a:pt x="0" y="281"/>
                  </a:lnTo>
                  <a:lnTo>
                    <a:pt x="31" y="0"/>
                  </a:lnTo>
                  <a:lnTo>
                    <a:pt x="1088" y="116"/>
                  </a:lnTo>
                  <a:lnTo>
                    <a:pt x="1056" y="397"/>
                  </a:lnTo>
                </a:path>
              </a:pathLst>
            </a:custGeom>
            <a:solidFill>
              <a:schemeClr val="bg1">
                <a:lumMod val="95000"/>
              </a:schemeClr>
            </a:solidFill>
            <a:ln>
              <a:noFill/>
            </a:ln>
            <a:effectLst/>
          </p:spPr>
          <p:txBody>
            <a:bodyPr wrap="none" anchor="ctr"/>
            <a:lstStyle/>
            <a:p>
              <a:pPr defTabSz="1828434"/>
              <a:endParaRPr lang="en-US">
                <a:solidFill>
                  <a:srgbClr val="445469"/>
                </a:solidFill>
                <a:latin typeface="Lato Light"/>
              </a:endParaRPr>
            </a:p>
          </p:txBody>
        </p:sp>
        <p:sp>
          <p:nvSpPr>
            <p:cNvPr id="5" name="Freeform 49">
              <a:extLst>
                <a:ext uri="{FF2B5EF4-FFF2-40B4-BE49-F238E27FC236}">
                  <a16:creationId xmlns:a16="http://schemas.microsoft.com/office/drawing/2014/main" id="{476C4E7B-8526-48D5-4907-08D7C9D923F7}"/>
                </a:ext>
              </a:extLst>
            </p:cNvPr>
            <p:cNvSpPr>
              <a:spLocks noChangeArrowheads="1"/>
            </p:cNvSpPr>
            <p:nvPr/>
          </p:nvSpPr>
          <p:spPr bwMode="auto">
            <a:xfrm>
              <a:off x="9477269" y="2258475"/>
              <a:ext cx="949795" cy="952527"/>
            </a:xfrm>
            <a:custGeom>
              <a:avLst/>
              <a:gdLst>
                <a:gd name="G0" fmla="+- 1 0 0"/>
                <a:gd name="G1" fmla="+- 1349 0 0"/>
                <a:gd name="G2" fmla="+- 1 0 0"/>
                <a:gd name="G3" fmla="+- 1 0 0"/>
                <a:gd name="G4" fmla="+- 1 0 0"/>
                <a:gd name="T0" fmla="*/ 47 w 1527"/>
                <a:gd name="T1" fmla="*/ 350 h 1547"/>
                <a:gd name="T2" fmla="*/ 0 w 1527"/>
                <a:gd name="T3" fmla="*/ 305 h 1547"/>
                <a:gd name="T4" fmla="*/ 303 w 1527"/>
                <a:gd name="T5" fmla="*/ 0 h 1547"/>
                <a:gd name="T6" fmla="*/ 345 w 1527"/>
                <a:gd name="T7" fmla="*/ 49 h 1547"/>
                <a:gd name="T8" fmla="*/ 47 w 1527"/>
                <a:gd name="T9" fmla="*/ 350 h 1547"/>
              </a:gdLst>
              <a:ahLst/>
              <a:cxnLst>
                <a:cxn ang="0">
                  <a:pos x="T0" y="T1"/>
                </a:cxn>
                <a:cxn ang="0">
                  <a:pos x="T2" y="T3"/>
                </a:cxn>
                <a:cxn ang="0">
                  <a:pos x="T4" y="T5"/>
                </a:cxn>
                <a:cxn ang="0">
                  <a:pos x="T6" y="T7"/>
                </a:cxn>
                <a:cxn ang="0">
                  <a:pos x="T8" y="T9"/>
                </a:cxn>
              </a:cxnLst>
              <a:rect l="0" t="0" r="r" b="b"/>
              <a:pathLst>
                <a:path w="1527" h="1547">
                  <a:moveTo>
                    <a:pt x="209" y="1546"/>
                  </a:moveTo>
                  <a:lnTo>
                    <a:pt x="0" y="1349"/>
                  </a:lnTo>
                  <a:lnTo>
                    <a:pt x="1341" y="0"/>
                  </a:lnTo>
                  <a:lnTo>
                    <a:pt x="1526" y="217"/>
                  </a:lnTo>
                  <a:lnTo>
                    <a:pt x="209" y="1546"/>
                  </a:lnTo>
                </a:path>
              </a:pathLst>
            </a:custGeom>
            <a:solidFill>
              <a:schemeClr val="bg1">
                <a:lumMod val="95000"/>
              </a:schemeClr>
            </a:solidFill>
            <a:ln>
              <a:noFill/>
            </a:ln>
            <a:effectLst/>
          </p:spPr>
          <p:txBody>
            <a:bodyPr wrap="none" anchor="ctr"/>
            <a:lstStyle/>
            <a:p>
              <a:pPr defTabSz="1828434"/>
              <a:endParaRPr lang="en-US">
                <a:solidFill>
                  <a:srgbClr val="445469"/>
                </a:solidFill>
                <a:latin typeface="Lato Light"/>
              </a:endParaRPr>
            </a:p>
          </p:txBody>
        </p:sp>
        <p:sp>
          <p:nvSpPr>
            <p:cNvPr id="6" name="Freeform 50">
              <a:extLst>
                <a:ext uri="{FF2B5EF4-FFF2-40B4-BE49-F238E27FC236}">
                  <a16:creationId xmlns:a16="http://schemas.microsoft.com/office/drawing/2014/main" id="{6B3840B6-586B-72BF-DE56-BB153D45789F}"/>
                </a:ext>
              </a:extLst>
            </p:cNvPr>
            <p:cNvSpPr>
              <a:spLocks noChangeArrowheads="1"/>
            </p:cNvSpPr>
            <p:nvPr/>
          </p:nvSpPr>
          <p:spPr bwMode="auto">
            <a:xfrm>
              <a:off x="7977590" y="3688654"/>
              <a:ext cx="630420" cy="449881"/>
            </a:xfrm>
            <a:custGeom>
              <a:avLst/>
              <a:gdLst>
                <a:gd name="G0" fmla="+- 1 0 0"/>
                <a:gd name="G1" fmla="+- 1 0 0"/>
                <a:gd name="G2" fmla="+- 485 0 0"/>
                <a:gd name="G3" fmla="+- 1 0 0"/>
                <a:gd name="G4" fmla="+- 1 0 0"/>
                <a:gd name="T0" fmla="*/ 230 w 1019"/>
                <a:gd name="T1" fmla="*/ 56 h 735"/>
                <a:gd name="T2" fmla="*/ 32 w 1019"/>
                <a:gd name="T3" fmla="*/ 166 h 735"/>
                <a:gd name="T4" fmla="*/ 0 w 1019"/>
                <a:gd name="T5" fmla="*/ 110 h 735"/>
                <a:gd name="T6" fmla="*/ 198 w 1019"/>
                <a:gd name="T7" fmla="*/ 0 h 735"/>
                <a:gd name="T8" fmla="*/ 230 w 1019"/>
                <a:gd name="T9" fmla="*/ 56 h 735"/>
              </a:gdLst>
              <a:ahLst/>
              <a:cxnLst>
                <a:cxn ang="0">
                  <a:pos x="T0" y="T1"/>
                </a:cxn>
                <a:cxn ang="0">
                  <a:pos x="T2" y="T3"/>
                </a:cxn>
                <a:cxn ang="0">
                  <a:pos x="T4" y="T5"/>
                </a:cxn>
                <a:cxn ang="0">
                  <a:pos x="T6" y="T7"/>
                </a:cxn>
                <a:cxn ang="0">
                  <a:pos x="T8" y="T9"/>
                </a:cxn>
              </a:cxnLst>
              <a:rect l="0" t="0" r="r" b="b"/>
              <a:pathLst>
                <a:path w="1019" h="735">
                  <a:moveTo>
                    <a:pt x="1018" y="250"/>
                  </a:moveTo>
                  <a:lnTo>
                    <a:pt x="142" y="734"/>
                  </a:lnTo>
                  <a:lnTo>
                    <a:pt x="0" y="485"/>
                  </a:lnTo>
                  <a:lnTo>
                    <a:pt x="879" y="0"/>
                  </a:lnTo>
                  <a:lnTo>
                    <a:pt x="1018" y="250"/>
                  </a:lnTo>
                </a:path>
              </a:pathLst>
            </a:custGeom>
            <a:solidFill>
              <a:schemeClr val="bg1">
                <a:lumMod val="95000"/>
              </a:schemeClr>
            </a:solidFill>
            <a:ln>
              <a:noFill/>
            </a:ln>
            <a:effectLst/>
          </p:spPr>
          <p:txBody>
            <a:bodyPr wrap="none" anchor="ctr"/>
            <a:lstStyle/>
            <a:p>
              <a:pPr defTabSz="1828434"/>
              <a:endParaRPr lang="en-US">
                <a:solidFill>
                  <a:srgbClr val="445469"/>
                </a:solidFill>
                <a:latin typeface="Lato Light"/>
              </a:endParaRPr>
            </a:p>
          </p:txBody>
        </p:sp>
        <p:sp>
          <p:nvSpPr>
            <p:cNvPr id="7" name="Freeform 51">
              <a:extLst>
                <a:ext uri="{FF2B5EF4-FFF2-40B4-BE49-F238E27FC236}">
                  <a16:creationId xmlns:a16="http://schemas.microsoft.com/office/drawing/2014/main" id="{625822D8-7C3C-FBAC-6872-A251851301A2}"/>
                </a:ext>
              </a:extLst>
            </p:cNvPr>
            <p:cNvSpPr>
              <a:spLocks noChangeArrowheads="1"/>
            </p:cNvSpPr>
            <p:nvPr/>
          </p:nvSpPr>
          <p:spPr bwMode="auto">
            <a:xfrm>
              <a:off x="7483253" y="1272623"/>
              <a:ext cx="1391368" cy="1366307"/>
            </a:xfrm>
            <a:custGeom>
              <a:avLst/>
              <a:gdLst>
                <a:gd name="G0" fmla="+- 1 0 0"/>
                <a:gd name="G1" fmla="+- 1 0 0"/>
                <a:gd name="G2" fmla="+- 1 0 0"/>
                <a:gd name="G3" fmla="+- 1 0 0"/>
                <a:gd name="G4" fmla="+- 1 0 0"/>
                <a:gd name="G5" fmla="+- 1 0 0"/>
                <a:gd name="G6" fmla="*/ 1 0 0"/>
                <a:gd name="G7" fmla="+- 1 0 0"/>
                <a:gd name="G8" fmla="+- 1 0 0"/>
                <a:gd name="G9" fmla="+- 1 0 0"/>
                <a:gd name="G10" fmla="+- 1 0 0"/>
                <a:gd name="G11" fmla="+- 841 0 0"/>
                <a:gd name="G12" fmla="+- 1 0 0"/>
                <a:gd name="G13" fmla="+- 1 0 0"/>
                <a:gd name="T0" fmla="*/ 192 w 2235"/>
                <a:gd name="T1" fmla="*/ 33 h 2215"/>
                <a:gd name="T2" fmla="*/ 192 w 2235"/>
                <a:gd name="T3" fmla="*/ 33 h 2215"/>
                <a:gd name="T4" fmla="*/ 472 w 2235"/>
                <a:gd name="T5" fmla="*/ 190 h 2215"/>
                <a:gd name="T6" fmla="*/ 313 w 2235"/>
                <a:gd name="T7" fmla="*/ 468 h 2215"/>
                <a:gd name="T8" fmla="*/ 33 w 2235"/>
                <a:gd name="T9" fmla="*/ 310 h 2215"/>
                <a:gd name="T10" fmla="*/ 192 w 2235"/>
                <a:gd name="T11" fmla="*/ 33 h 2215"/>
              </a:gdLst>
              <a:ahLst/>
              <a:cxnLst>
                <a:cxn ang="0">
                  <a:pos x="T0" y="T1"/>
                </a:cxn>
                <a:cxn ang="0">
                  <a:pos x="T2" y="T3"/>
                </a:cxn>
                <a:cxn ang="0">
                  <a:pos x="T4" y="T5"/>
                </a:cxn>
                <a:cxn ang="0">
                  <a:pos x="T6" y="T7"/>
                </a:cxn>
                <a:cxn ang="0">
                  <a:pos x="T8" y="T9"/>
                </a:cxn>
                <a:cxn ang="0">
                  <a:pos x="T10" y="T11"/>
                </a:cxn>
              </a:cxnLst>
              <a:rect l="0" t="0" r="r" b="b"/>
              <a:pathLst>
                <a:path w="2235" h="2215">
                  <a:moveTo>
                    <a:pt x="850" y="148"/>
                  </a:moveTo>
                  <a:lnTo>
                    <a:pt x="850" y="148"/>
                  </a:lnTo>
                  <a:cubicBezTo>
                    <a:pt x="1384" y="0"/>
                    <a:pt x="1938" y="313"/>
                    <a:pt x="2086" y="841"/>
                  </a:cubicBezTo>
                  <a:cubicBezTo>
                    <a:pt x="2234" y="1372"/>
                    <a:pt x="1920" y="1921"/>
                    <a:pt x="1384" y="2068"/>
                  </a:cubicBezTo>
                  <a:cubicBezTo>
                    <a:pt x="850" y="2214"/>
                    <a:pt x="295" y="1903"/>
                    <a:pt x="147" y="1372"/>
                  </a:cubicBezTo>
                  <a:cubicBezTo>
                    <a:pt x="0" y="841"/>
                    <a:pt x="313" y="293"/>
                    <a:pt x="850" y="148"/>
                  </a:cubicBezTo>
                </a:path>
              </a:pathLst>
            </a:custGeom>
            <a:solidFill>
              <a:srgbClr val="F26363"/>
            </a:solidFill>
            <a:ln>
              <a:noFill/>
            </a:ln>
            <a:effectLst/>
          </p:spPr>
          <p:txBody>
            <a:bodyPr wrap="none" anchor="ctr"/>
            <a:lstStyle/>
            <a:p>
              <a:pPr defTabSz="1828434"/>
              <a:endParaRPr lang="en-US" dirty="0">
                <a:solidFill>
                  <a:srgbClr val="445469"/>
                </a:solidFill>
                <a:latin typeface="Lato Light"/>
              </a:endParaRPr>
            </a:p>
          </p:txBody>
        </p:sp>
        <p:sp>
          <p:nvSpPr>
            <p:cNvPr id="8" name="Freeform 52">
              <a:extLst>
                <a:ext uri="{FF2B5EF4-FFF2-40B4-BE49-F238E27FC236}">
                  <a16:creationId xmlns:a16="http://schemas.microsoft.com/office/drawing/2014/main" id="{5FBA62FF-26A8-C263-E97C-729D9587C5FC}"/>
                </a:ext>
              </a:extLst>
            </p:cNvPr>
            <p:cNvSpPr>
              <a:spLocks noChangeArrowheads="1"/>
            </p:cNvSpPr>
            <p:nvPr/>
          </p:nvSpPr>
          <p:spPr bwMode="auto">
            <a:xfrm>
              <a:off x="10107688" y="1936337"/>
              <a:ext cx="644306" cy="633167"/>
            </a:xfrm>
            <a:custGeom>
              <a:avLst/>
              <a:gdLst>
                <a:gd name="G0" fmla="+- 517 0 0"/>
                <a:gd name="G1" fmla="+- 517 0 0"/>
                <a:gd name="G2" fmla="+- 230 0 0"/>
                <a:gd name="G3" fmla="+- 1 0 0"/>
                <a:gd name="G4" fmla="*/ 1 0 0"/>
                <a:gd name="G5" fmla="+- 1 0 0"/>
                <a:gd name="G6" fmla="*/ 1 0 0"/>
                <a:gd name="G7" fmla="*/ 1 0 0"/>
                <a:gd name="G8" fmla="*/ 1 0 0"/>
                <a:gd name="G9" fmla="+- 1 0 0"/>
                <a:gd name="G10" fmla="+- 1030 0 0"/>
                <a:gd name="G11" fmla="+- 1 0 0"/>
                <a:gd name="G12" fmla="+- 801 0 0"/>
                <a:gd name="G13" fmla="+- 517 0 0"/>
                <a:gd name="T0" fmla="*/ 0 w 1040"/>
                <a:gd name="T1" fmla="*/ 117 h 1031"/>
                <a:gd name="T2" fmla="*/ 0 w 1040"/>
                <a:gd name="T3" fmla="*/ 117 h 1031"/>
                <a:gd name="T4" fmla="*/ 117 w 1040"/>
                <a:gd name="T5" fmla="*/ 0 h 1031"/>
                <a:gd name="T6" fmla="*/ 235 w 1040"/>
                <a:gd name="T7" fmla="*/ 117 h 1031"/>
                <a:gd name="T8" fmla="*/ 117 w 1040"/>
                <a:gd name="T9" fmla="*/ 233 h 1031"/>
                <a:gd name="T10" fmla="*/ 0 w 1040"/>
                <a:gd name="T11" fmla="*/ 117 h 1031"/>
              </a:gdLst>
              <a:ahLst/>
              <a:cxnLst>
                <a:cxn ang="0">
                  <a:pos x="T0" y="T1"/>
                </a:cxn>
                <a:cxn ang="0">
                  <a:pos x="T2" y="T3"/>
                </a:cxn>
                <a:cxn ang="0">
                  <a:pos x="T4" y="T5"/>
                </a:cxn>
                <a:cxn ang="0">
                  <a:pos x="T6" y="T7"/>
                </a:cxn>
                <a:cxn ang="0">
                  <a:pos x="T8" y="T9"/>
                </a:cxn>
                <a:cxn ang="0">
                  <a:pos x="T10" y="T11"/>
                </a:cxn>
              </a:cxnLst>
              <a:rect l="0" t="0" r="r" b="b"/>
              <a:pathLst>
                <a:path w="1040" h="1031">
                  <a:moveTo>
                    <a:pt x="0" y="517"/>
                  </a:moveTo>
                  <a:lnTo>
                    <a:pt x="0" y="517"/>
                  </a:lnTo>
                  <a:cubicBezTo>
                    <a:pt x="0" y="230"/>
                    <a:pt x="232" y="0"/>
                    <a:pt x="519" y="0"/>
                  </a:cubicBezTo>
                  <a:cubicBezTo>
                    <a:pt x="807" y="0"/>
                    <a:pt x="1039" y="230"/>
                    <a:pt x="1039" y="517"/>
                  </a:cubicBezTo>
                  <a:cubicBezTo>
                    <a:pt x="1039" y="801"/>
                    <a:pt x="807" y="1030"/>
                    <a:pt x="519" y="1030"/>
                  </a:cubicBezTo>
                  <a:cubicBezTo>
                    <a:pt x="232" y="1030"/>
                    <a:pt x="0" y="801"/>
                    <a:pt x="0" y="517"/>
                  </a:cubicBezTo>
                </a:path>
              </a:pathLst>
            </a:custGeom>
            <a:solidFill>
              <a:srgbClr val="A8436F"/>
            </a:solidFill>
            <a:ln>
              <a:noFill/>
            </a:ln>
            <a:effectLst/>
          </p:spPr>
          <p:txBody>
            <a:bodyPr wrap="none" anchor="ctr"/>
            <a:lstStyle/>
            <a:p>
              <a:pPr defTabSz="1828434"/>
              <a:endParaRPr lang="en-US">
                <a:solidFill>
                  <a:srgbClr val="445469"/>
                </a:solidFill>
                <a:latin typeface="Lato Light"/>
              </a:endParaRPr>
            </a:p>
          </p:txBody>
        </p:sp>
        <p:sp>
          <p:nvSpPr>
            <p:cNvPr id="9" name="Freeform 53">
              <a:extLst>
                <a:ext uri="{FF2B5EF4-FFF2-40B4-BE49-F238E27FC236}">
                  <a16:creationId xmlns:a16="http://schemas.microsoft.com/office/drawing/2014/main" id="{FA771D68-427A-7F1B-2DA7-2DA4F52E89CD}"/>
                </a:ext>
              </a:extLst>
            </p:cNvPr>
            <p:cNvSpPr>
              <a:spLocks noChangeArrowheads="1"/>
            </p:cNvSpPr>
            <p:nvPr/>
          </p:nvSpPr>
          <p:spPr bwMode="auto">
            <a:xfrm>
              <a:off x="7197203" y="3771965"/>
              <a:ext cx="891475" cy="874770"/>
            </a:xfrm>
            <a:custGeom>
              <a:avLst/>
              <a:gdLst>
                <a:gd name="G0" fmla="+- 1 0 0"/>
                <a:gd name="G1" fmla="+- 1 0 0"/>
                <a:gd name="G2" fmla="+- 1 0 0"/>
                <a:gd name="G3" fmla="+- 1 0 0"/>
                <a:gd name="G4" fmla="+- 1 0 0"/>
                <a:gd name="G5" fmla="+- 420 0 0"/>
                <a:gd name="G6" fmla="*/ 1 35987 45568"/>
                <a:gd name="G7" fmla="*/ 1 35987 55552"/>
                <a:gd name="G8" fmla="*/ G7 1 180"/>
                <a:gd name="G9" fmla="*/ G6 1 G8"/>
                <a:gd name="G10" fmla="+- 1 0 0"/>
                <a:gd name="G11" fmla="+- 1 0 0"/>
                <a:gd name="G12" fmla="+- 1 0 0"/>
                <a:gd name="G13" fmla="+- 1 0 0"/>
                <a:gd name="G14" fmla="+- 1 0 0"/>
                <a:gd name="G15" fmla="+- 1 0 0"/>
                <a:gd name="G16" fmla="+- 1 0 0"/>
                <a:gd name="T0" fmla="*/ 180 w 1431"/>
                <a:gd name="T1" fmla="*/ 311 h 1420"/>
                <a:gd name="T2" fmla="*/ 180 w 1431"/>
                <a:gd name="T3" fmla="*/ 311 h 1420"/>
                <a:gd name="T4" fmla="*/ 10 w 1431"/>
                <a:gd name="T5" fmla="*/ 178 h 1420"/>
                <a:gd name="T6" fmla="*/ 144 w 1431"/>
                <a:gd name="T7" fmla="*/ 10 h 1420"/>
                <a:gd name="T8" fmla="*/ 314 w 1431"/>
                <a:gd name="T9" fmla="*/ 142 h 1420"/>
                <a:gd name="T10" fmla="*/ 180 w 1431"/>
                <a:gd name="T11" fmla="*/ 311 h 1420"/>
              </a:gdLst>
              <a:ahLst/>
              <a:cxnLst>
                <a:cxn ang="0">
                  <a:pos x="T0" y="T1"/>
                </a:cxn>
                <a:cxn ang="0">
                  <a:pos x="T2" y="T3"/>
                </a:cxn>
                <a:cxn ang="0">
                  <a:pos x="T4" y="T5"/>
                </a:cxn>
                <a:cxn ang="0">
                  <a:pos x="T6" y="T7"/>
                </a:cxn>
                <a:cxn ang="0">
                  <a:pos x="T8" y="T9"/>
                </a:cxn>
                <a:cxn ang="0">
                  <a:pos x="T10" y="T11"/>
                </a:cxn>
              </a:cxnLst>
              <a:rect l="0" t="0" r="r" b="b"/>
              <a:pathLst>
                <a:path w="1431" h="1420">
                  <a:moveTo>
                    <a:pt x="795" y="1375"/>
                  </a:moveTo>
                  <a:lnTo>
                    <a:pt x="795" y="1375"/>
                  </a:lnTo>
                  <a:cubicBezTo>
                    <a:pt x="424" y="1419"/>
                    <a:pt x="87" y="1155"/>
                    <a:pt x="44" y="786"/>
                  </a:cubicBezTo>
                  <a:cubicBezTo>
                    <a:pt x="0" y="420"/>
                    <a:pt x="264" y="87"/>
                    <a:pt x="635" y="43"/>
                  </a:cubicBezTo>
                  <a:cubicBezTo>
                    <a:pt x="1007" y="0"/>
                    <a:pt x="1343" y="264"/>
                    <a:pt x="1387" y="629"/>
                  </a:cubicBezTo>
                  <a:cubicBezTo>
                    <a:pt x="1430" y="998"/>
                    <a:pt x="1166" y="1331"/>
                    <a:pt x="795" y="1375"/>
                  </a:cubicBezTo>
                </a:path>
              </a:pathLst>
            </a:custGeom>
            <a:solidFill>
              <a:srgbClr val="385085"/>
            </a:solidFill>
            <a:ln>
              <a:noFill/>
            </a:ln>
            <a:effectLst/>
          </p:spPr>
          <p:txBody>
            <a:bodyPr wrap="none" anchor="ctr"/>
            <a:lstStyle/>
            <a:p>
              <a:pPr defTabSz="1828434"/>
              <a:endParaRPr lang="en-US">
                <a:solidFill>
                  <a:srgbClr val="445469"/>
                </a:solidFill>
                <a:latin typeface="Lato Light"/>
              </a:endParaRPr>
            </a:p>
          </p:txBody>
        </p:sp>
        <p:sp>
          <p:nvSpPr>
            <p:cNvPr id="10" name="Freeform 54">
              <a:extLst>
                <a:ext uri="{FF2B5EF4-FFF2-40B4-BE49-F238E27FC236}">
                  <a16:creationId xmlns:a16="http://schemas.microsoft.com/office/drawing/2014/main" id="{C49707C5-5F55-57AF-68C6-082F04B528E5}"/>
                </a:ext>
              </a:extLst>
            </p:cNvPr>
            <p:cNvSpPr>
              <a:spLocks noChangeArrowheads="1"/>
            </p:cNvSpPr>
            <p:nvPr/>
          </p:nvSpPr>
          <p:spPr bwMode="auto">
            <a:xfrm>
              <a:off x="8938496" y="4946655"/>
              <a:ext cx="649860" cy="638721"/>
            </a:xfrm>
            <a:custGeom>
              <a:avLst/>
              <a:gdLst>
                <a:gd name="G0" fmla="+- 519 0 0"/>
                <a:gd name="G1" fmla="+- 519 0 0"/>
                <a:gd name="G2" fmla="+- 232 0 0"/>
                <a:gd name="G3" fmla="+- 1 0 0"/>
                <a:gd name="G4" fmla="*/ 1 0 0"/>
                <a:gd name="G5" fmla="*/ 1 0 0"/>
                <a:gd name="G6" fmla="cos G4 G5"/>
                <a:gd name="G7" fmla="+- 1 0 0"/>
                <a:gd name="G8" fmla="+- 1 0 0"/>
                <a:gd name="G9" fmla="+- 1 0 0"/>
                <a:gd name="G10" fmla="+- 1 0 0"/>
                <a:gd name="G11" fmla="+- 1 0 0"/>
                <a:gd name="G12" fmla="*/ 1 0 0"/>
                <a:gd name="T0" fmla="*/ 1039 256 1"/>
                <a:gd name="T1" fmla="*/ 0 256 1"/>
                <a:gd name="G13" fmla="+- 0 T0 T1"/>
                <a:gd name="G14" fmla="cos G12 G13"/>
                <a:gd name="G15" fmla="+- 1 0 0"/>
                <a:gd name="G16" fmla="+- 807 0 0"/>
                <a:gd name="G17" fmla="+- 519 0 0"/>
                <a:gd name="T2" fmla="*/ 0 w 1048"/>
                <a:gd name="T3" fmla="*/ 117 h 1040"/>
                <a:gd name="T4" fmla="*/ 0 w 1048"/>
                <a:gd name="T5" fmla="*/ 117 h 1040"/>
                <a:gd name="T6" fmla="*/ 118 w 1048"/>
                <a:gd name="T7" fmla="*/ 0 h 1040"/>
                <a:gd name="T8" fmla="*/ 237 w 1048"/>
                <a:gd name="T9" fmla="*/ 117 h 1040"/>
                <a:gd name="T10" fmla="*/ 118 w 1048"/>
                <a:gd name="T11" fmla="*/ 235 h 1040"/>
                <a:gd name="T12" fmla="*/ 0 w 1048"/>
                <a:gd name="T13" fmla="*/ 117 h 1040"/>
              </a:gdLst>
              <a:ahLst/>
              <a:cxnLst>
                <a:cxn ang="0">
                  <a:pos x="T2" y="T3"/>
                </a:cxn>
                <a:cxn ang="0">
                  <a:pos x="T4" y="T5"/>
                </a:cxn>
                <a:cxn ang="0">
                  <a:pos x="T6" y="T7"/>
                </a:cxn>
                <a:cxn ang="0">
                  <a:pos x="T8" y="T9"/>
                </a:cxn>
                <a:cxn ang="0">
                  <a:pos x="T10" y="T11"/>
                </a:cxn>
                <a:cxn ang="0">
                  <a:pos x="T12" y="T13"/>
                </a:cxn>
              </a:cxnLst>
              <a:rect l="0" t="0" r="r" b="b"/>
              <a:pathLst>
                <a:path w="1048" h="1040">
                  <a:moveTo>
                    <a:pt x="0" y="519"/>
                  </a:moveTo>
                  <a:lnTo>
                    <a:pt x="0" y="519"/>
                  </a:lnTo>
                  <a:cubicBezTo>
                    <a:pt x="0" y="232"/>
                    <a:pt x="235" y="0"/>
                    <a:pt x="522" y="0"/>
                  </a:cubicBezTo>
                  <a:cubicBezTo>
                    <a:pt x="812" y="0"/>
                    <a:pt x="1047" y="232"/>
                    <a:pt x="1047" y="519"/>
                  </a:cubicBezTo>
                  <a:cubicBezTo>
                    <a:pt x="1047" y="807"/>
                    <a:pt x="812" y="1039"/>
                    <a:pt x="522" y="1039"/>
                  </a:cubicBezTo>
                  <a:cubicBezTo>
                    <a:pt x="235" y="1039"/>
                    <a:pt x="0" y="807"/>
                    <a:pt x="0" y="519"/>
                  </a:cubicBezTo>
                </a:path>
              </a:pathLst>
            </a:custGeom>
            <a:solidFill>
              <a:srgbClr val="7DD1CE"/>
            </a:solidFill>
            <a:ln>
              <a:noFill/>
            </a:ln>
            <a:effectLst/>
          </p:spPr>
          <p:txBody>
            <a:bodyPr wrap="none" anchor="ctr"/>
            <a:lstStyle/>
            <a:p>
              <a:pPr defTabSz="1828434"/>
              <a:endParaRPr lang="en-US">
                <a:solidFill>
                  <a:srgbClr val="445469"/>
                </a:solidFill>
                <a:latin typeface="Lato Light"/>
              </a:endParaRPr>
            </a:p>
          </p:txBody>
        </p:sp>
        <p:sp>
          <p:nvSpPr>
            <p:cNvPr id="11" name="Freeform 55">
              <a:extLst>
                <a:ext uri="{FF2B5EF4-FFF2-40B4-BE49-F238E27FC236}">
                  <a16:creationId xmlns:a16="http://schemas.microsoft.com/office/drawing/2014/main" id="{499FC443-D634-D358-465C-12D5DBB681F1}"/>
                </a:ext>
              </a:extLst>
            </p:cNvPr>
            <p:cNvSpPr>
              <a:spLocks noChangeArrowheads="1"/>
            </p:cNvSpPr>
            <p:nvPr/>
          </p:nvSpPr>
          <p:spPr bwMode="auto">
            <a:xfrm>
              <a:off x="10329862" y="3310974"/>
              <a:ext cx="841486" cy="824783"/>
            </a:xfrm>
            <a:custGeom>
              <a:avLst/>
              <a:gdLst>
                <a:gd name="G0" fmla="+- 670 0 0"/>
                <a:gd name="G1" fmla="+- 670 0 0"/>
                <a:gd name="G2" fmla="+- 302 0 0"/>
                <a:gd name="G3" fmla="+- 1 0 0"/>
                <a:gd name="G4" fmla="+- 1 0 0"/>
                <a:gd name="G5" fmla="+- 1 0 0"/>
                <a:gd name="G6" fmla="+- 1 0 0"/>
                <a:gd name="G7" fmla="+- 1 0 0"/>
                <a:gd name="G8" fmla="+- 1 0 0"/>
                <a:gd name="G9" fmla="+- 1 0 0"/>
                <a:gd name="G10" fmla="+- 1 0 0"/>
                <a:gd name="G11" fmla="+- 1 0 0"/>
                <a:gd name="G12" fmla="+- 1042 0 0"/>
                <a:gd name="G13" fmla="+- 670 0 0"/>
                <a:gd name="T0" fmla="*/ 0 w 1353"/>
                <a:gd name="T1" fmla="*/ 151 h 1342"/>
                <a:gd name="T2" fmla="*/ 0 w 1353"/>
                <a:gd name="T3" fmla="*/ 151 h 1342"/>
                <a:gd name="T4" fmla="*/ 153 w 1353"/>
                <a:gd name="T5" fmla="*/ 0 h 1342"/>
                <a:gd name="T6" fmla="*/ 306 w 1353"/>
                <a:gd name="T7" fmla="*/ 151 h 1342"/>
                <a:gd name="T8" fmla="*/ 153 w 1353"/>
                <a:gd name="T9" fmla="*/ 303 h 1342"/>
                <a:gd name="T10" fmla="*/ 0 w 1353"/>
                <a:gd name="T11" fmla="*/ 151 h 1342"/>
              </a:gdLst>
              <a:ahLst/>
              <a:cxnLst>
                <a:cxn ang="0">
                  <a:pos x="T0" y="T1"/>
                </a:cxn>
                <a:cxn ang="0">
                  <a:pos x="T2" y="T3"/>
                </a:cxn>
                <a:cxn ang="0">
                  <a:pos x="T4" y="T5"/>
                </a:cxn>
                <a:cxn ang="0">
                  <a:pos x="T6" y="T7"/>
                </a:cxn>
                <a:cxn ang="0">
                  <a:pos x="T8" y="T9"/>
                </a:cxn>
                <a:cxn ang="0">
                  <a:pos x="T10" y="T11"/>
                </a:cxn>
              </a:cxnLst>
              <a:rect l="0" t="0" r="r" b="b"/>
              <a:pathLst>
                <a:path w="1353" h="1342">
                  <a:moveTo>
                    <a:pt x="0" y="670"/>
                  </a:moveTo>
                  <a:lnTo>
                    <a:pt x="0" y="670"/>
                  </a:lnTo>
                  <a:cubicBezTo>
                    <a:pt x="0" y="302"/>
                    <a:pt x="302" y="0"/>
                    <a:pt x="676" y="0"/>
                  </a:cubicBezTo>
                  <a:cubicBezTo>
                    <a:pt x="1047" y="0"/>
                    <a:pt x="1352" y="302"/>
                    <a:pt x="1352" y="670"/>
                  </a:cubicBezTo>
                  <a:cubicBezTo>
                    <a:pt x="1352" y="1042"/>
                    <a:pt x="1047" y="1341"/>
                    <a:pt x="676" y="1341"/>
                  </a:cubicBezTo>
                  <a:cubicBezTo>
                    <a:pt x="302" y="1341"/>
                    <a:pt x="0" y="1042"/>
                    <a:pt x="0" y="670"/>
                  </a:cubicBezTo>
                </a:path>
              </a:pathLst>
            </a:custGeom>
            <a:solidFill>
              <a:srgbClr val="FF8026"/>
            </a:solidFill>
            <a:ln>
              <a:noFill/>
            </a:ln>
            <a:effectLst/>
          </p:spPr>
          <p:txBody>
            <a:bodyPr wrap="none" anchor="ctr"/>
            <a:lstStyle/>
            <a:p>
              <a:pPr defTabSz="1828434"/>
              <a:endParaRPr lang="en-US">
                <a:solidFill>
                  <a:srgbClr val="445469"/>
                </a:solidFill>
                <a:latin typeface="Lato Light"/>
              </a:endParaRPr>
            </a:p>
          </p:txBody>
        </p:sp>
        <p:sp>
          <p:nvSpPr>
            <p:cNvPr id="12" name="Freeform 56">
              <a:extLst>
                <a:ext uri="{FF2B5EF4-FFF2-40B4-BE49-F238E27FC236}">
                  <a16:creationId xmlns:a16="http://schemas.microsoft.com/office/drawing/2014/main" id="{DFBC2E71-92D0-977C-7E5E-9B29281DBE8F}"/>
                </a:ext>
              </a:extLst>
            </p:cNvPr>
            <p:cNvSpPr>
              <a:spLocks noChangeArrowheads="1"/>
            </p:cNvSpPr>
            <p:nvPr/>
          </p:nvSpPr>
          <p:spPr bwMode="auto">
            <a:xfrm>
              <a:off x="8399721" y="2752789"/>
              <a:ext cx="1491346" cy="1466280"/>
            </a:xfrm>
            <a:custGeom>
              <a:avLst/>
              <a:gdLst>
                <a:gd name="G0" fmla="+- 1187 0 0"/>
                <a:gd name="G1" fmla="+- 1187 0 0"/>
                <a:gd name="G2" fmla="+- 531 0 0"/>
                <a:gd name="G3" fmla="+- 1 0 0"/>
                <a:gd name="G4" fmla="+- 1 0 0"/>
                <a:gd name="G5" fmla="+- 1 0 0"/>
                <a:gd name="G6" fmla="+- 1 0 0"/>
                <a:gd name="G7" fmla="+- 1 0 0"/>
                <a:gd name="G8" fmla="+- 1 0 0"/>
                <a:gd name="G9" fmla="+- 1 0 0"/>
                <a:gd name="G10" fmla="+- 1 0 0"/>
                <a:gd name="G11" fmla="+- 1 0 0"/>
                <a:gd name="G12" fmla="+- 1843 0 0"/>
                <a:gd name="G13" fmla="+- 1187 0 0"/>
                <a:gd name="T0" fmla="*/ 0 w 2395"/>
                <a:gd name="T1" fmla="*/ 269 h 2375"/>
                <a:gd name="T2" fmla="*/ 0 w 2395"/>
                <a:gd name="T3" fmla="*/ 269 h 2375"/>
                <a:gd name="T4" fmla="*/ 271 w 2395"/>
                <a:gd name="T5" fmla="*/ 0 h 2375"/>
                <a:gd name="T6" fmla="*/ 542 w 2395"/>
                <a:gd name="T7" fmla="*/ 269 h 2375"/>
                <a:gd name="T8" fmla="*/ 271 w 2395"/>
                <a:gd name="T9" fmla="*/ 538 h 2375"/>
                <a:gd name="T10" fmla="*/ 0 w 2395"/>
                <a:gd name="T11" fmla="*/ 269 h 2375"/>
              </a:gdLst>
              <a:ahLst/>
              <a:cxnLst>
                <a:cxn ang="0">
                  <a:pos x="T0" y="T1"/>
                </a:cxn>
                <a:cxn ang="0">
                  <a:pos x="T2" y="T3"/>
                </a:cxn>
                <a:cxn ang="0">
                  <a:pos x="T4" y="T5"/>
                </a:cxn>
                <a:cxn ang="0">
                  <a:pos x="T6" y="T7"/>
                </a:cxn>
                <a:cxn ang="0">
                  <a:pos x="T8" y="T9"/>
                </a:cxn>
                <a:cxn ang="0">
                  <a:pos x="T10" y="T11"/>
                </a:cxn>
              </a:cxnLst>
              <a:rect l="0" t="0" r="r" b="b"/>
              <a:pathLst>
                <a:path w="2395" h="2375">
                  <a:moveTo>
                    <a:pt x="0" y="1187"/>
                  </a:moveTo>
                  <a:lnTo>
                    <a:pt x="0" y="1187"/>
                  </a:lnTo>
                  <a:cubicBezTo>
                    <a:pt x="0" y="531"/>
                    <a:pt x="537" y="0"/>
                    <a:pt x="1196" y="0"/>
                  </a:cubicBezTo>
                  <a:cubicBezTo>
                    <a:pt x="1857" y="0"/>
                    <a:pt x="2394" y="531"/>
                    <a:pt x="2394" y="1187"/>
                  </a:cubicBezTo>
                  <a:cubicBezTo>
                    <a:pt x="2394" y="1843"/>
                    <a:pt x="1857" y="2374"/>
                    <a:pt x="1196" y="2374"/>
                  </a:cubicBezTo>
                  <a:cubicBezTo>
                    <a:pt x="537" y="2374"/>
                    <a:pt x="0" y="1843"/>
                    <a:pt x="0" y="1187"/>
                  </a:cubicBezTo>
                </a:path>
              </a:pathLst>
            </a:custGeom>
            <a:solidFill>
              <a:schemeClr val="bg1">
                <a:lumMod val="95000"/>
              </a:schemeClr>
            </a:solidFill>
            <a:ln>
              <a:noFill/>
            </a:ln>
            <a:effectLst/>
          </p:spPr>
          <p:txBody>
            <a:bodyPr wrap="none" anchor="ctr"/>
            <a:lstStyle/>
            <a:p>
              <a:pPr defTabSz="1828434"/>
              <a:endParaRPr lang="en-US" dirty="0">
                <a:solidFill>
                  <a:srgbClr val="445469"/>
                </a:solidFill>
                <a:latin typeface="Lato Light"/>
              </a:endParaRPr>
            </a:p>
          </p:txBody>
        </p:sp>
        <p:sp>
          <p:nvSpPr>
            <p:cNvPr id="21" name="Freeform 191">
              <a:extLst>
                <a:ext uri="{FF2B5EF4-FFF2-40B4-BE49-F238E27FC236}">
                  <a16:creationId xmlns:a16="http://schemas.microsoft.com/office/drawing/2014/main" id="{93733278-EC87-DE26-5738-D636A966F596}"/>
                </a:ext>
              </a:extLst>
            </p:cNvPr>
            <p:cNvSpPr>
              <a:spLocks noEditPoints="1"/>
            </p:cNvSpPr>
            <p:nvPr/>
          </p:nvSpPr>
          <p:spPr bwMode="auto">
            <a:xfrm>
              <a:off x="7878884" y="1620341"/>
              <a:ext cx="587911" cy="588063"/>
            </a:xfrm>
            <a:custGeom>
              <a:avLst/>
              <a:gdLst>
                <a:gd name="T0" fmla="*/ 109 w 116"/>
                <a:gd name="T1" fmla="*/ 9 h 116"/>
                <a:gd name="T2" fmla="*/ 58 w 116"/>
                <a:gd name="T3" fmla="*/ 0 h 116"/>
                <a:gd name="T4" fmla="*/ 7 w 116"/>
                <a:gd name="T5" fmla="*/ 9 h 116"/>
                <a:gd name="T6" fmla="*/ 0 w 116"/>
                <a:gd name="T7" fmla="*/ 18 h 116"/>
                <a:gd name="T8" fmla="*/ 0 w 116"/>
                <a:gd name="T9" fmla="*/ 98 h 116"/>
                <a:gd name="T10" fmla="*/ 7 w 116"/>
                <a:gd name="T11" fmla="*/ 107 h 116"/>
                <a:gd name="T12" fmla="*/ 58 w 116"/>
                <a:gd name="T13" fmla="*/ 116 h 116"/>
                <a:gd name="T14" fmla="*/ 109 w 116"/>
                <a:gd name="T15" fmla="*/ 107 h 116"/>
                <a:gd name="T16" fmla="*/ 116 w 116"/>
                <a:gd name="T17" fmla="*/ 98 h 116"/>
                <a:gd name="T18" fmla="*/ 116 w 116"/>
                <a:gd name="T19" fmla="*/ 18 h 116"/>
                <a:gd name="T20" fmla="*/ 109 w 116"/>
                <a:gd name="T21" fmla="*/ 9 h 116"/>
                <a:gd name="T22" fmla="*/ 58 w 116"/>
                <a:gd name="T23" fmla="*/ 7 h 116"/>
                <a:gd name="T24" fmla="*/ 109 w 116"/>
                <a:gd name="T25" fmla="*/ 18 h 116"/>
                <a:gd name="T26" fmla="*/ 58 w 116"/>
                <a:gd name="T27" fmla="*/ 29 h 116"/>
                <a:gd name="T28" fmla="*/ 7 w 116"/>
                <a:gd name="T29" fmla="*/ 18 h 116"/>
                <a:gd name="T30" fmla="*/ 58 w 116"/>
                <a:gd name="T31" fmla="*/ 7 h 116"/>
                <a:gd name="T32" fmla="*/ 58 w 116"/>
                <a:gd name="T33" fmla="*/ 36 h 116"/>
                <a:gd name="T34" fmla="*/ 109 w 116"/>
                <a:gd name="T35" fmla="*/ 27 h 116"/>
                <a:gd name="T36" fmla="*/ 109 w 116"/>
                <a:gd name="T37" fmla="*/ 43 h 116"/>
                <a:gd name="T38" fmla="*/ 109 w 116"/>
                <a:gd name="T39" fmla="*/ 43 h 116"/>
                <a:gd name="T40" fmla="*/ 58 w 116"/>
                <a:gd name="T41" fmla="*/ 54 h 116"/>
                <a:gd name="T42" fmla="*/ 7 w 116"/>
                <a:gd name="T43" fmla="*/ 43 h 116"/>
                <a:gd name="T44" fmla="*/ 7 w 116"/>
                <a:gd name="T45" fmla="*/ 43 h 116"/>
                <a:gd name="T46" fmla="*/ 7 w 116"/>
                <a:gd name="T47" fmla="*/ 27 h 116"/>
                <a:gd name="T48" fmla="*/ 58 w 116"/>
                <a:gd name="T49" fmla="*/ 36 h 116"/>
                <a:gd name="T50" fmla="*/ 109 w 116"/>
                <a:gd name="T51" fmla="*/ 98 h 116"/>
                <a:gd name="T52" fmla="*/ 109 w 116"/>
                <a:gd name="T53" fmla="*/ 98 h 116"/>
                <a:gd name="T54" fmla="*/ 58 w 116"/>
                <a:gd name="T55" fmla="*/ 109 h 116"/>
                <a:gd name="T56" fmla="*/ 7 w 116"/>
                <a:gd name="T57" fmla="*/ 98 h 116"/>
                <a:gd name="T58" fmla="*/ 7 w 116"/>
                <a:gd name="T59" fmla="*/ 98 h 116"/>
                <a:gd name="T60" fmla="*/ 7 w 116"/>
                <a:gd name="T61" fmla="*/ 78 h 116"/>
                <a:gd name="T62" fmla="*/ 58 w 116"/>
                <a:gd name="T63" fmla="*/ 87 h 116"/>
                <a:gd name="T64" fmla="*/ 109 w 116"/>
                <a:gd name="T65" fmla="*/ 78 h 116"/>
                <a:gd name="T66" fmla="*/ 109 w 116"/>
                <a:gd name="T67" fmla="*/ 98 h 116"/>
                <a:gd name="T68" fmla="*/ 109 w 116"/>
                <a:gd name="T69" fmla="*/ 69 h 116"/>
                <a:gd name="T70" fmla="*/ 109 w 116"/>
                <a:gd name="T71" fmla="*/ 69 h 116"/>
                <a:gd name="T72" fmla="*/ 58 w 116"/>
                <a:gd name="T73" fmla="*/ 80 h 116"/>
                <a:gd name="T74" fmla="*/ 7 w 116"/>
                <a:gd name="T75" fmla="*/ 69 h 116"/>
                <a:gd name="T76" fmla="*/ 7 w 116"/>
                <a:gd name="T77" fmla="*/ 69 h 116"/>
                <a:gd name="T78" fmla="*/ 7 w 116"/>
                <a:gd name="T79" fmla="*/ 52 h 116"/>
                <a:gd name="T80" fmla="*/ 58 w 116"/>
                <a:gd name="T81" fmla="*/ 61 h 116"/>
                <a:gd name="T82" fmla="*/ 109 w 116"/>
                <a:gd name="T83" fmla="*/ 52 h 116"/>
                <a:gd name="T84" fmla="*/ 109 w 116"/>
                <a:gd name="T85" fmla="*/ 69 h 11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16" h="116">
                  <a:moveTo>
                    <a:pt x="109" y="9"/>
                  </a:moveTo>
                  <a:cubicBezTo>
                    <a:pt x="99" y="4"/>
                    <a:pt x="80" y="0"/>
                    <a:pt x="58" y="0"/>
                  </a:cubicBezTo>
                  <a:cubicBezTo>
                    <a:pt x="36" y="0"/>
                    <a:pt x="17" y="4"/>
                    <a:pt x="7" y="9"/>
                  </a:cubicBezTo>
                  <a:cubicBezTo>
                    <a:pt x="3" y="12"/>
                    <a:pt x="0" y="15"/>
                    <a:pt x="0" y="18"/>
                  </a:cubicBezTo>
                  <a:cubicBezTo>
                    <a:pt x="0" y="98"/>
                    <a:pt x="0" y="98"/>
                    <a:pt x="0" y="98"/>
                  </a:cubicBezTo>
                  <a:cubicBezTo>
                    <a:pt x="0" y="101"/>
                    <a:pt x="3" y="104"/>
                    <a:pt x="7" y="107"/>
                  </a:cubicBezTo>
                  <a:cubicBezTo>
                    <a:pt x="17" y="112"/>
                    <a:pt x="36" y="116"/>
                    <a:pt x="58" y="116"/>
                  </a:cubicBezTo>
                  <a:cubicBezTo>
                    <a:pt x="80" y="116"/>
                    <a:pt x="99" y="112"/>
                    <a:pt x="109" y="107"/>
                  </a:cubicBezTo>
                  <a:cubicBezTo>
                    <a:pt x="114" y="104"/>
                    <a:pt x="116" y="101"/>
                    <a:pt x="116" y="98"/>
                  </a:cubicBezTo>
                  <a:cubicBezTo>
                    <a:pt x="116" y="18"/>
                    <a:pt x="116" y="18"/>
                    <a:pt x="116" y="18"/>
                  </a:cubicBezTo>
                  <a:cubicBezTo>
                    <a:pt x="116" y="15"/>
                    <a:pt x="114" y="12"/>
                    <a:pt x="109" y="9"/>
                  </a:cubicBezTo>
                  <a:close/>
                  <a:moveTo>
                    <a:pt x="58" y="7"/>
                  </a:moveTo>
                  <a:cubicBezTo>
                    <a:pt x="89" y="7"/>
                    <a:pt x="106" y="14"/>
                    <a:pt x="109" y="18"/>
                  </a:cubicBezTo>
                  <a:cubicBezTo>
                    <a:pt x="106" y="21"/>
                    <a:pt x="89" y="29"/>
                    <a:pt x="58" y="29"/>
                  </a:cubicBezTo>
                  <a:cubicBezTo>
                    <a:pt x="27" y="29"/>
                    <a:pt x="10" y="21"/>
                    <a:pt x="7" y="18"/>
                  </a:cubicBezTo>
                  <a:cubicBezTo>
                    <a:pt x="10" y="14"/>
                    <a:pt x="27" y="7"/>
                    <a:pt x="58" y="7"/>
                  </a:cubicBezTo>
                  <a:close/>
                  <a:moveTo>
                    <a:pt x="58" y="36"/>
                  </a:moveTo>
                  <a:cubicBezTo>
                    <a:pt x="80" y="36"/>
                    <a:pt x="99" y="32"/>
                    <a:pt x="109" y="27"/>
                  </a:cubicBezTo>
                  <a:cubicBezTo>
                    <a:pt x="109" y="43"/>
                    <a:pt x="109" y="43"/>
                    <a:pt x="109" y="43"/>
                  </a:cubicBezTo>
                  <a:cubicBezTo>
                    <a:pt x="109" y="43"/>
                    <a:pt x="109" y="43"/>
                    <a:pt x="109" y="43"/>
                  </a:cubicBezTo>
                  <a:cubicBezTo>
                    <a:pt x="106" y="47"/>
                    <a:pt x="89" y="54"/>
                    <a:pt x="58" y="54"/>
                  </a:cubicBezTo>
                  <a:cubicBezTo>
                    <a:pt x="27" y="54"/>
                    <a:pt x="10" y="47"/>
                    <a:pt x="7" y="43"/>
                  </a:cubicBezTo>
                  <a:cubicBezTo>
                    <a:pt x="7" y="43"/>
                    <a:pt x="7" y="43"/>
                    <a:pt x="7" y="43"/>
                  </a:cubicBezTo>
                  <a:cubicBezTo>
                    <a:pt x="7" y="27"/>
                    <a:pt x="7" y="27"/>
                    <a:pt x="7" y="27"/>
                  </a:cubicBezTo>
                  <a:cubicBezTo>
                    <a:pt x="17" y="32"/>
                    <a:pt x="36" y="36"/>
                    <a:pt x="58" y="36"/>
                  </a:cubicBezTo>
                  <a:close/>
                  <a:moveTo>
                    <a:pt x="109" y="98"/>
                  </a:moveTo>
                  <a:cubicBezTo>
                    <a:pt x="109" y="98"/>
                    <a:pt x="109" y="98"/>
                    <a:pt x="109" y="98"/>
                  </a:cubicBezTo>
                  <a:cubicBezTo>
                    <a:pt x="106" y="101"/>
                    <a:pt x="89" y="109"/>
                    <a:pt x="58" y="109"/>
                  </a:cubicBezTo>
                  <a:cubicBezTo>
                    <a:pt x="27" y="109"/>
                    <a:pt x="10" y="101"/>
                    <a:pt x="7" y="98"/>
                  </a:cubicBezTo>
                  <a:cubicBezTo>
                    <a:pt x="7" y="98"/>
                    <a:pt x="7" y="98"/>
                    <a:pt x="7" y="98"/>
                  </a:cubicBezTo>
                  <a:cubicBezTo>
                    <a:pt x="7" y="78"/>
                    <a:pt x="7" y="78"/>
                    <a:pt x="7" y="78"/>
                  </a:cubicBezTo>
                  <a:cubicBezTo>
                    <a:pt x="17" y="83"/>
                    <a:pt x="36" y="87"/>
                    <a:pt x="58" y="87"/>
                  </a:cubicBezTo>
                  <a:cubicBezTo>
                    <a:pt x="80" y="87"/>
                    <a:pt x="99" y="83"/>
                    <a:pt x="109" y="78"/>
                  </a:cubicBezTo>
                  <a:lnTo>
                    <a:pt x="109" y="98"/>
                  </a:lnTo>
                  <a:close/>
                  <a:moveTo>
                    <a:pt x="109" y="69"/>
                  </a:moveTo>
                  <a:cubicBezTo>
                    <a:pt x="109" y="69"/>
                    <a:pt x="109" y="69"/>
                    <a:pt x="109" y="69"/>
                  </a:cubicBezTo>
                  <a:cubicBezTo>
                    <a:pt x="106" y="72"/>
                    <a:pt x="89" y="80"/>
                    <a:pt x="58" y="80"/>
                  </a:cubicBezTo>
                  <a:cubicBezTo>
                    <a:pt x="27" y="80"/>
                    <a:pt x="10" y="72"/>
                    <a:pt x="7" y="69"/>
                  </a:cubicBezTo>
                  <a:cubicBezTo>
                    <a:pt x="7" y="69"/>
                    <a:pt x="7" y="69"/>
                    <a:pt x="7" y="69"/>
                  </a:cubicBezTo>
                  <a:cubicBezTo>
                    <a:pt x="7" y="52"/>
                    <a:pt x="7" y="52"/>
                    <a:pt x="7" y="52"/>
                  </a:cubicBezTo>
                  <a:cubicBezTo>
                    <a:pt x="17" y="58"/>
                    <a:pt x="36" y="61"/>
                    <a:pt x="58" y="61"/>
                  </a:cubicBezTo>
                  <a:cubicBezTo>
                    <a:pt x="80" y="61"/>
                    <a:pt x="99" y="58"/>
                    <a:pt x="109" y="52"/>
                  </a:cubicBezTo>
                  <a:lnTo>
                    <a:pt x="109" y="69"/>
                  </a:lnTo>
                  <a:close/>
                </a:path>
              </a:pathLst>
            </a:custGeom>
            <a:solidFill>
              <a:schemeClr val="bg1"/>
            </a:solidFill>
            <a:ln>
              <a:noFill/>
            </a:ln>
          </p:spPr>
          <p:txBody>
            <a:bodyPr lIns="243793" tIns="121897" rIns="243793" bIns="121897"/>
            <a:lstStyle/>
            <a:p>
              <a:pPr defTabSz="1828434"/>
              <a:endParaRPr lang="en-US">
                <a:solidFill>
                  <a:srgbClr val="445469"/>
                </a:solidFill>
                <a:latin typeface="Lato Light"/>
              </a:endParaRPr>
            </a:p>
          </p:txBody>
        </p:sp>
        <p:sp>
          <p:nvSpPr>
            <p:cNvPr id="22" name="Freeform 124">
              <a:extLst>
                <a:ext uri="{FF2B5EF4-FFF2-40B4-BE49-F238E27FC236}">
                  <a16:creationId xmlns:a16="http://schemas.microsoft.com/office/drawing/2014/main" id="{4ACCA6C0-EAFC-A7D3-D3AB-C1AC9E8643E9}"/>
                </a:ext>
              </a:extLst>
            </p:cNvPr>
            <p:cNvSpPr>
              <a:spLocks noChangeArrowheads="1"/>
            </p:cNvSpPr>
            <p:nvPr/>
          </p:nvSpPr>
          <p:spPr bwMode="auto">
            <a:xfrm>
              <a:off x="8809633" y="3183112"/>
              <a:ext cx="716979" cy="543151"/>
            </a:xfrm>
            <a:custGeom>
              <a:avLst/>
              <a:gdLst>
                <a:gd name="T0" fmla="*/ 593 w 601"/>
                <a:gd name="T1" fmla="*/ 248 h 453"/>
                <a:gd name="T2" fmla="*/ 593 w 601"/>
                <a:gd name="T3" fmla="*/ 248 h 453"/>
                <a:gd name="T4" fmla="*/ 593 w 601"/>
                <a:gd name="T5" fmla="*/ 248 h 453"/>
                <a:gd name="T6" fmla="*/ 480 w 601"/>
                <a:gd name="T7" fmla="*/ 361 h 453"/>
                <a:gd name="T8" fmla="*/ 480 w 601"/>
                <a:gd name="T9" fmla="*/ 361 h 453"/>
                <a:gd name="T10" fmla="*/ 459 w 601"/>
                <a:gd name="T11" fmla="*/ 368 h 453"/>
                <a:gd name="T12" fmla="*/ 431 w 601"/>
                <a:gd name="T13" fmla="*/ 339 h 453"/>
                <a:gd name="T14" fmla="*/ 438 w 601"/>
                <a:gd name="T15" fmla="*/ 318 h 453"/>
                <a:gd name="T16" fmla="*/ 438 w 601"/>
                <a:gd name="T17" fmla="*/ 318 h 453"/>
                <a:gd name="T18" fmla="*/ 530 w 601"/>
                <a:gd name="T19" fmla="*/ 226 h 453"/>
                <a:gd name="T20" fmla="*/ 438 w 601"/>
                <a:gd name="T21" fmla="*/ 134 h 453"/>
                <a:gd name="T22" fmla="*/ 438 w 601"/>
                <a:gd name="T23" fmla="*/ 134 h 453"/>
                <a:gd name="T24" fmla="*/ 431 w 601"/>
                <a:gd name="T25" fmla="*/ 113 h 453"/>
                <a:gd name="T26" fmla="*/ 459 w 601"/>
                <a:gd name="T27" fmla="*/ 85 h 453"/>
                <a:gd name="T28" fmla="*/ 480 w 601"/>
                <a:gd name="T29" fmla="*/ 92 h 453"/>
                <a:gd name="T30" fmla="*/ 480 w 601"/>
                <a:gd name="T31" fmla="*/ 92 h 453"/>
                <a:gd name="T32" fmla="*/ 593 w 601"/>
                <a:gd name="T33" fmla="*/ 205 h 453"/>
                <a:gd name="T34" fmla="*/ 600 w 601"/>
                <a:gd name="T35" fmla="*/ 226 h 453"/>
                <a:gd name="T36" fmla="*/ 593 w 601"/>
                <a:gd name="T37" fmla="*/ 248 h 453"/>
                <a:gd name="T38" fmla="*/ 247 w 601"/>
                <a:gd name="T39" fmla="*/ 431 h 453"/>
                <a:gd name="T40" fmla="*/ 247 w 601"/>
                <a:gd name="T41" fmla="*/ 431 h 453"/>
                <a:gd name="T42" fmla="*/ 226 w 601"/>
                <a:gd name="T43" fmla="*/ 452 h 453"/>
                <a:gd name="T44" fmla="*/ 198 w 601"/>
                <a:gd name="T45" fmla="*/ 424 h 453"/>
                <a:gd name="T46" fmla="*/ 198 w 601"/>
                <a:gd name="T47" fmla="*/ 410 h 453"/>
                <a:gd name="T48" fmla="*/ 346 w 601"/>
                <a:gd name="T49" fmla="*/ 14 h 453"/>
                <a:gd name="T50" fmla="*/ 374 w 601"/>
                <a:gd name="T51" fmla="*/ 0 h 453"/>
                <a:gd name="T52" fmla="*/ 403 w 601"/>
                <a:gd name="T53" fmla="*/ 28 h 453"/>
                <a:gd name="T54" fmla="*/ 403 w 601"/>
                <a:gd name="T55" fmla="*/ 35 h 453"/>
                <a:gd name="T56" fmla="*/ 247 w 601"/>
                <a:gd name="T57" fmla="*/ 431 h 453"/>
                <a:gd name="T58" fmla="*/ 155 w 601"/>
                <a:gd name="T59" fmla="*/ 134 h 453"/>
                <a:gd name="T60" fmla="*/ 155 w 601"/>
                <a:gd name="T61" fmla="*/ 134 h 453"/>
                <a:gd name="T62" fmla="*/ 63 w 601"/>
                <a:gd name="T63" fmla="*/ 226 h 453"/>
                <a:gd name="T64" fmla="*/ 162 w 601"/>
                <a:gd name="T65" fmla="*/ 318 h 453"/>
                <a:gd name="T66" fmla="*/ 162 w 601"/>
                <a:gd name="T67" fmla="*/ 318 h 453"/>
                <a:gd name="T68" fmla="*/ 169 w 601"/>
                <a:gd name="T69" fmla="*/ 339 h 453"/>
                <a:gd name="T70" fmla="*/ 141 w 601"/>
                <a:gd name="T71" fmla="*/ 368 h 453"/>
                <a:gd name="T72" fmla="*/ 120 w 601"/>
                <a:gd name="T73" fmla="*/ 361 h 453"/>
                <a:gd name="T74" fmla="*/ 120 w 601"/>
                <a:gd name="T75" fmla="*/ 361 h 453"/>
                <a:gd name="T76" fmla="*/ 7 w 601"/>
                <a:gd name="T77" fmla="*/ 248 h 453"/>
                <a:gd name="T78" fmla="*/ 7 w 601"/>
                <a:gd name="T79" fmla="*/ 248 h 453"/>
                <a:gd name="T80" fmla="*/ 0 w 601"/>
                <a:gd name="T81" fmla="*/ 226 h 453"/>
                <a:gd name="T82" fmla="*/ 7 w 601"/>
                <a:gd name="T83" fmla="*/ 205 h 453"/>
                <a:gd name="T84" fmla="*/ 120 w 601"/>
                <a:gd name="T85" fmla="*/ 92 h 453"/>
                <a:gd name="T86" fmla="*/ 120 w 601"/>
                <a:gd name="T87" fmla="*/ 92 h 453"/>
                <a:gd name="T88" fmla="*/ 141 w 601"/>
                <a:gd name="T89" fmla="*/ 85 h 453"/>
                <a:gd name="T90" fmla="*/ 169 w 601"/>
                <a:gd name="T91" fmla="*/ 113 h 453"/>
                <a:gd name="T92" fmla="*/ 155 w 601"/>
                <a:gd name="T93" fmla="*/ 134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1" h="453">
                  <a:moveTo>
                    <a:pt x="593" y="248"/>
                  </a:moveTo>
                  <a:lnTo>
                    <a:pt x="593" y="248"/>
                  </a:lnTo>
                  <a:lnTo>
                    <a:pt x="593" y="248"/>
                  </a:lnTo>
                  <a:cubicBezTo>
                    <a:pt x="480" y="361"/>
                    <a:pt x="480" y="361"/>
                    <a:pt x="480" y="361"/>
                  </a:cubicBezTo>
                  <a:lnTo>
                    <a:pt x="480" y="361"/>
                  </a:lnTo>
                  <a:cubicBezTo>
                    <a:pt x="473" y="361"/>
                    <a:pt x="466" y="368"/>
                    <a:pt x="459" y="368"/>
                  </a:cubicBezTo>
                  <a:cubicBezTo>
                    <a:pt x="445" y="368"/>
                    <a:pt x="431" y="353"/>
                    <a:pt x="431" y="339"/>
                  </a:cubicBezTo>
                  <a:cubicBezTo>
                    <a:pt x="431" y="332"/>
                    <a:pt x="431" y="325"/>
                    <a:pt x="438" y="318"/>
                  </a:cubicBezTo>
                  <a:lnTo>
                    <a:pt x="438" y="318"/>
                  </a:lnTo>
                  <a:cubicBezTo>
                    <a:pt x="530" y="226"/>
                    <a:pt x="530" y="226"/>
                    <a:pt x="530" y="226"/>
                  </a:cubicBezTo>
                  <a:cubicBezTo>
                    <a:pt x="438" y="134"/>
                    <a:pt x="438" y="134"/>
                    <a:pt x="438" y="134"/>
                  </a:cubicBezTo>
                  <a:lnTo>
                    <a:pt x="438" y="134"/>
                  </a:lnTo>
                  <a:cubicBezTo>
                    <a:pt x="431" y="127"/>
                    <a:pt x="431" y="120"/>
                    <a:pt x="431" y="113"/>
                  </a:cubicBezTo>
                  <a:cubicBezTo>
                    <a:pt x="431" y="92"/>
                    <a:pt x="445" y="85"/>
                    <a:pt x="459" y="85"/>
                  </a:cubicBezTo>
                  <a:cubicBezTo>
                    <a:pt x="466" y="85"/>
                    <a:pt x="473" y="85"/>
                    <a:pt x="480" y="92"/>
                  </a:cubicBezTo>
                  <a:lnTo>
                    <a:pt x="480" y="92"/>
                  </a:lnTo>
                  <a:cubicBezTo>
                    <a:pt x="593" y="205"/>
                    <a:pt x="593" y="205"/>
                    <a:pt x="593" y="205"/>
                  </a:cubicBezTo>
                  <a:cubicBezTo>
                    <a:pt x="593" y="205"/>
                    <a:pt x="600" y="212"/>
                    <a:pt x="600" y="226"/>
                  </a:cubicBezTo>
                  <a:cubicBezTo>
                    <a:pt x="600" y="233"/>
                    <a:pt x="600" y="240"/>
                    <a:pt x="593" y="248"/>
                  </a:cubicBezTo>
                  <a:close/>
                  <a:moveTo>
                    <a:pt x="247" y="431"/>
                  </a:moveTo>
                  <a:lnTo>
                    <a:pt x="247" y="431"/>
                  </a:lnTo>
                  <a:cubicBezTo>
                    <a:pt x="247" y="445"/>
                    <a:pt x="233" y="452"/>
                    <a:pt x="226" y="452"/>
                  </a:cubicBezTo>
                  <a:cubicBezTo>
                    <a:pt x="205" y="452"/>
                    <a:pt x="198" y="438"/>
                    <a:pt x="198" y="424"/>
                  </a:cubicBezTo>
                  <a:cubicBezTo>
                    <a:pt x="198" y="417"/>
                    <a:pt x="198" y="417"/>
                    <a:pt x="198" y="410"/>
                  </a:cubicBezTo>
                  <a:cubicBezTo>
                    <a:pt x="346" y="14"/>
                    <a:pt x="346" y="14"/>
                    <a:pt x="346" y="14"/>
                  </a:cubicBezTo>
                  <a:cubicBezTo>
                    <a:pt x="353" y="7"/>
                    <a:pt x="360" y="0"/>
                    <a:pt x="374" y="0"/>
                  </a:cubicBezTo>
                  <a:cubicBezTo>
                    <a:pt x="389" y="0"/>
                    <a:pt x="403" y="7"/>
                    <a:pt x="403" y="28"/>
                  </a:cubicBezTo>
                  <a:lnTo>
                    <a:pt x="403" y="35"/>
                  </a:lnTo>
                  <a:lnTo>
                    <a:pt x="247" y="431"/>
                  </a:lnTo>
                  <a:close/>
                  <a:moveTo>
                    <a:pt x="155" y="134"/>
                  </a:moveTo>
                  <a:lnTo>
                    <a:pt x="155" y="134"/>
                  </a:lnTo>
                  <a:cubicBezTo>
                    <a:pt x="63" y="226"/>
                    <a:pt x="63" y="226"/>
                    <a:pt x="63" y="226"/>
                  </a:cubicBezTo>
                  <a:cubicBezTo>
                    <a:pt x="162" y="318"/>
                    <a:pt x="162" y="318"/>
                    <a:pt x="162" y="318"/>
                  </a:cubicBezTo>
                  <a:lnTo>
                    <a:pt x="162" y="318"/>
                  </a:lnTo>
                  <a:cubicBezTo>
                    <a:pt x="162" y="325"/>
                    <a:pt x="169" y="332"/>
                    <a:pt x="169" y="339"/>
                  </a:cubicBezTo>
                  <a:cubicBezTo>
                    <a:pt x="169" y="353"/>
                    <a:pt x="155" y="368"/>
                    <a:pt x="141" y="368"/>
                  </a:cubicBezTo>
                  <a:cubicBezTo>
                    <a:pt x="134" y="368"/>
                    <a:pt x="127" y="361"/>
                    <a:pt x="120" y="361"/>
                  </a:cubicBezTo>
                  <a:lnTo>
                    <a:pt x="120" y="361"/>
                  </a:lnTo>
                  <a:cubicBezTo>
                    <a:pt x="7" y="248"/>
                    <a:pt x="7" y="248"/>
                    <a:pt x="7" y="248"/>
                  </a:cubicBezTo>
                  <a:lnTo>
                    <a:pt x="7" y="248"/>
                  </a:lnTo>
                  <a:cubicBezTo>
                    <a:pt x="0" y="240"/>
                    <a:pt x="0" y="233"/>
                    <a:pt x="0" y="226"/>
                  </a:cubicBezTo>
                  <a:cubicBezTo>
                    <a:pt x="0" y="212"/>
                    <a:pt x="0" y="205"/>
                    <a:pt x="7" y="205"/>
                  </a:cubicBezTo>
                  <a:cubicBezTo>
                    <a:pt x="120" y="92"/>
                    <a:pt x="120" y="92"/>
                    <a:pt x="120" y="92"/>
                  </a:cubicBezTo>
                  <a:lnTo>
                    <a:pt x="120" y="92"/>
                  </a:lnTo>
                  <a:cubicBezTo>
                    <a:pt x="127" y="85"/>
                    <a:pt x="134" y="85"/>
                    <a:pt x="141" y="85"/>
                  </a:cubicBezTo>
                  <a:cubicBezTo>
                    <a:pt x="155" y="85"/>
                    <a:pt x="169" y="92"/>
                    <a:pt x="169" y="113"/>
                  </a:cubicBezTo>
                  <a:cubicBezTo>
                    <a:pt x="169" y="120"/>
                    <a:pt x="162" y="127"/>
                    <a:pt x="155" y="134"/>
                  </a:cubicBezTo>
                  <a:close/>
                </a:path>
              </a:pathLst>
            </a:custGeom>
            <a:solidFill>
              <a:srgbClr val="FFCE63"/>
            </a:solidFill>
            <a:ln>
              <a:noFill/>
            </a:ln>
            <a:effectLst/>
          </p:spPr>
          <p:txBody>
            <a:bodyPr wrap="none" anchor="ctr"/>
            <a:lstStyle/>
            <a:p>
              <a:pPr defTabSz="1828434">
                <a:defRPr/>
              </a:pPr>
              <a:endParaRPr lang="en-US">
                <a:solidFill>
                  <a:srgbClr val="445469"/>
                </a:solidFill>
                <a:latin typeface="Lato Light"/>
              </a:endParaRPr>
            </a:p>
          </p:txBody>
        </p:sp>
        <p:sp>
          <p:nvSpPr>
            <p:cNvPr id="23" name="Freeform 42">
              <a:extLst>
                <a:ext uri="{FF2B5EF4-FFF2-40B4-BE49-F238E27FC236}">
                  <a16:creationId xmlns:a16="http://schemas.microsoft.com/office/drawing/2014/main" id="{3371B2DF-FB87-1835-FD2A-49747AAA0575}"/>
                </a:ext>
              </a:extLst>
            </p:cNvPr>
            <p:cNvSpPr>
              <a:spLocks noEditPoints="1"/>
            </p:cNvSpPr>
            <p:nvPr/>
          </p:nvSpPr>
          <p:spPr bwMode="auto">
            <a:xfrm>
              <a:off x="7460479" y="4060626"/>
              <a:ext cx="368050" cy="316886"/>
            </a:xfrm>
            <a:custGeom>
              <a:avLst/>
              <a:gdLst>
                <a:gd name="T0" fmla="*/ 73 w 73"/>
                <a:gd name="T1" fmla="*/ 47 h 63"/>
                <a:gd name="T2" fmla="*/ 67 w 73"/>
                <a:gd name="T3" fmla="*/ 53 h 63"/>
                <a:gd name="T4" fmla="*/ 46 w 73"/>
                <a:gd name="T5" fmla="*/ 53 h 63"/>
                <a:gd name="T6" fmla="*/ 48 w 73"/>
                <a:gd name="T7" fmla="*/ 60 h 63"/>
                <a:gd name="T8" fmla="*/ 46 w 73"/>
                <a:gd name="T9" fmla="*/ 63 h 63"/>
                <a:gd name="T10" fmla="*/ 26 w 73"/>
                <a:gd name="T11" fmla="*/ 63 h 63"/>
                <a:gd name="T12" fmla="*/ 24 w 73"/>
                <a:gd name="T13" fmla="*/ 60 h 63"/>
                <a:gd name="T14" fmla="*/ 26 w 73"/>
                <a:gd name="T15" fmla="*/ 53 h 63"/>
                <a:gd name="T16" fmla="*/ 6 w 73"/>
                <a:gd name="T17" fmla="*/ 53 h 63"/>
                <a:gd name="T18" fmla="*/ 0 w 73"/>
                <a:gd name="T19" fmla="*/ 47 h 63"/>
                <a:gd name="T20" fmla="*/ 0 w 73"/>
                <a:gd name="T21" fmla="*/ 6 h 63"/>
                <a:gd name="T22" fmla="*/ 6 w 73"/>
                <a:gd name="T23" fmla="*/ 0 h 63"/>
                <a:gd name="T24" fmla="*/ 67 w 73"/>
                <a:gd name="T25" fmla="*/ 0 h 63"/>
                <a:gd name="T26" fmla="*/ 73 w 73"/>
                <a:gd name="T27" fmla="*/ 6 h 63"/>
                <a:gd name="T28" fmla="*/ 73 w 73"/>
                <a:gd name="T29" fmla="*/ 47 h 63"/>
                <a:gd name="T30" fmla="*/ 68 w 73"/>
                <a:gd name="T31" fmla="*/ 6 h 63"/>
                <a:gd name="T32" fmla="*/ 67 w 73"/>
                <a:gd name="T33" fmla="*/ 5 h 63"/>
                <a:gd name="T34" fmla="*/ 6 w 73"/>
                <a:gd name="T35" fmla="*/ 5 h 63"/>
                <a:gd name="T36" fmla="*/ 5 w 73"/>
                <a:gd name="T37" fmla="*/ 6 h 63"/>
                <a:gd name="T38" fmla="*/ 5 w 73"/>
                <a:gd name="T39" fmla="*/ 37 h 63"/>
                <a:gd name="T40" fmla="*/ 6 w 73"/>
                <a:gd name="T41" fmla="*/ 39 h 63"/>
                <a:gd name="T42" fmla="*/ 67 w 73"/>
                <a:gd name="T43" fmla="*/ 39 h 63"/>
                <a:gd name="T44" fmla="*/ 68 w 73"/>
                <a:gd name="T45" fmla="*/ 37 h 63"/>
                <a:gd name="T46" fmla="*/ 68 w 73"/>
                <a:gd name="T47" fmla="*/ 6 h 63"/>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73" h="63">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bg1"/>
            </a:solidFill>
            <a:ln>
              <a:noFill/>
            </a:ln>
          </p:spPr>
          <p:txBody>
            <a:bodyPr lIns="243793" tIns="121897" rIns="243793" bIns="121897"/>
            <a:lstStyle/>
            <a:p>
              <a:pPr defTabSz="1828434"/>
              <a:endParaRPr lang="en-US">
                <a:solidFill>
                  <a:srgbClr val="445469"/>
                </a:solidFill>
                <a:latin typeface="Lato Light"/>
              </a:endParaRPr>
            </a:p>
          </p:txBody>
        </p:sp>
        <p:sp>
          <p:nvSpPr>
            <p:cNvPr id="24" name="Freeform 75">
              <a:extLst>
                <a:ext uri="{FF2B5EF4-FFF2-40B4-BE49-F238E27FC236}">
                  <a16:creationId xmlns:a16="http://schemas.microsoft.com/office/drawing/2014/main" id="{E28A1644-E61C-F275-7F29-B1AF3EF1FDC5}"/>
                </a:ext>
              </a:extLst>
            </p:cNvPr>
            <p:cNvSpPr>
              <a:spLocks noEditPoints="1"/>
            </p:cNvSpPr>
            <p:nvPr/>
          </p:nvSpPr>
          <p:spPr bwMode="auto">
            <a:xfrm>
              <a:off x="10555811" y="3518791"/>
              <a:ext cx="399001" cy="402297"/>
            </a:xfrm>
            <a:custGeom>
              <a:avLst/>
              <a:gdLst>
                <a:gd name="T0" fmla="*/ 58 w 58"/>
                <a:gd name="T1" fmla="*/ 47 h 58"/>
                <a:gd name="T2" fmla="*/ 47 w 58"/>
                <a:gd name="T3" fmla="*/ 58 h 58"/>
                <a:gd name="T4" fmla="*/ 11 w 58"/>
                <a:gd name="T5" fmla="*/ 58 h 58"/>
                <a:gd name="T6" fmla="*/ 0 w 58"/>
                <a:gd name="T7" fmla="*/ 47 h 58"/>
                <a:gd name="T8" fmla="*/ 0 w 58"/>
                <a:gd name="T9" fmla="*/ 10 h 58"/>
                <a:gd name="T10" fmla="*/ 11 w 58"/>
                <a:gd name="T11" fmla="*/ 0 h 58"/>
                <a:gd name="T12" fmla="*/ 47 w 58"/>
                <a:gd name="T13" fmla="*/ 0 h 58"/>
                <a:gd name="T14" fmla="*/ 58 w 58"/>
                <a:gd name="T15" fmla="*/ 10 h 58"/>
                <a:gd name="T16" fmla="*/ 58 w 58"/>
                <a:gd name="T17" fmla="*/ 47 h 58"/>
                <a:gd name="T18" fmla="*/ 45 w 58"/>
                <a:gd name="T19" fmla="*/ 26 h 58"/>
                <a:gd name="T20" fmla="*/ 41 w 58"/>
                <a:gd name="T21" fmla="*/ 22 h 58"/>
                <a:gd name="T22" fmla="*/ 40 w 58"/>
                <a:gd name="T23" fmla="*/ 21 h 58"/>
                <a:gd name="T24" fmla="*/ 44 w 58"/>
                <a:gd name="T25" fmla="*/ 18 h 58"/>
                <a:gd name="T26" fmla="*/ 46 w 58"/>
                <a:gd name="T27" fmla="*/ 19 h 58"/>
                <a:gd name="T28" fmla="*/ 46 w 58"/>
                <a:gd name="T29" fmla="*/ 19 h 58"/>
                <a:gd name="T30" fmla="*/ 48 w 58"/>
                <a:gd name="T31" fmla="*/ 21 h 58"/>
                <a:gd name="T32" fmla="*/ 51 w 58"/>
                <a:gd name="T33" fmla="*/ 18 h 58"/>
                <a:gd name="T34" fmla="*/ 49 w 58"/>
                <a:gd name="T35" fmla="*/ 15 h 58"/>
                <a:gd name="T36" fmla="*/ 44 w 58"/>
                <a:gd name="T37" fmla="*/ 14 h 58"/>
                <a:gd name="T38" fmla="*/ 36 w 58"/>
                <a:gd name="T39" fmla="*/ 21 h 58"/>
                <a:gd name="T40" fmla="*/ 36 w 58"/>
                <a:gd name="T41" fmla="*/ 22 h 58"/>
                <a:gd name="T42" fmla="*/ 44 w 58"/>
                <a:gd name="T43" fmla="*/ 30 h 58"/>
                <a:gd name="T44" fmla="*/ 50 w 58"/>
                <a:gd name="T45" fmla="*/ 34 h 58"/>
                <a:gd name="T46" fmla="*/ 50 w 58"/>
                <a:gd name="T47" fmla="*/ 35 h 58"/>
                <a:gd name="T48" fmla="*/ 44 w 58"/>
                <a:gd name="T49" fmla="*/ 39 h 58"/>
                <a:gd name="T50" fmla="*/ 38 w 58"/>
                <a:gd name="T51" fmla="*/ 34 h 58"/>
                <a:gd name="T52" fmla="*/ 20 w 58"/>
                <a:gd name="T53" fmla="*/ 14 h 58"/>
                <a:gd name="T54" fmla="*/ 5 w 58"/>
                <a:gd name="T55" fmla="*/ 29 h 58"/>
                <a:gd name="T56" fmla="*/ 5 w 58"/>
                <a:gd name="T57" fmla="*/ 29 h 58"/>
                <a:gd name="T58" fmla="*/ 20 w 58"/>
                <a:gd name="T59" fmla="*/ 44 h 58"/>
                <a:gd name="T60" fmla="*/ 30 w 58"/>
                <a:gd name="T61" fmla="*/ 40 h 58"/>
                <a:gd name="T62" fmla="*/ 31 w 58"/>
                <a:gd name="T63" fmla="*/ 38 h 58"/>
                <a:gd name="T64" fmla="*/ 29 w 58"/>
                <a:gd name="T65" fmla="*/ 34 h 58"/>
                <a:gd name="T66" fmla="*/ 20 w 58"/>
                <a:gd name="T67" fmla="*/ 39 h 58"/>
                <a:gd name="T68" fmla="*/ 10 w 58"/>
                <a:gd name="T69" fmla="*/ 28 h 58"/>
                <a:gd name="T70" fmla="*/ 20 w 58"/>
                <a:gd name="T71" fmla="*/ 18 h 58"/>
                <a:gd name="T72" fmla="*/ 30 w 58"/>
                <a:gd name="T73" fmla="*/ 27 h 58"/>
                <a:gd name="T74" fmla="*/ 44 w 58"/>
                <a:gd name="T75" fmla="*/ 44 h 58"/>
                <a:gd name="T76" fmla="*/ 54 w 58"/>
                <a:gd name="T77" fmla="*/ 35 h 58"/>
                <a:gd name="T78" fmla="*/ 45 w 58"/>
                <a:gd name="T79" fmla="*/ 26 h 58"/>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58" h="58">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5" y="26"/>
                  </a:moveTo>
                  <a:cubicBezTo>
                    <a:pt x="43" y="25"/>
                    <a:pt x="41" y="24"/>
                    <a:pt x="41" y="22"/>
                  </a:cubicBezTo>
                  <a:cubicBezTo>
                    <a:pt x="41" y="22"/>
                    <a:pt x="40" y="21"/>
                    <a:pt x="40" y="21"/>
                  </a:cubicBezTo>
                  <a:cubicBezTo>
                    <a:pt x="40" y="19"/>
                    <a:pt x="42" y="18"/>
                    <a:pt x="44" y="18"/>
                  </a:cubicBezTo>
                  <a:cubicBezTo>
                    <a:pt x="45" y="18"/>
                    <a:pt x="46" y="18"/>
                    <a:pt x="46" y="19"/>
                  </a:cubicBezTo>
                  <a:cubicBezTo>
                    <a:pt x="46" y="19"/>
                    <a:pt x="46" y="19"/>
                    <a:pt x="46" y="19"/>
                  </a:cubicBezTo>
                  <a:cubicBezTo>
                    <a:pt x="47" y="19"/>
                    <a:pt x="47" y="20"/>
                    <a:pt x="48" y="21"/>
                  </a:cubicBezTo>
                  <a:cubicBezTo>
                    <a:pt x="51" y="18"/>
                    <a:pt x="51" y="18"/>
                    <a:pt x="51" y="18"/>
                  </a:cubicBezTo>
                  <a:cubicBezTo>
                    <a:pt x="51" y="17"/>
                    <a:pt x="50" y="16"/>
                    <a:pt x="49" y="15"/>
                  </a:cubicBezTo>
                  <a:cubicBezTo>
                    <a:pt x="48" y="14"/>
                    <a:pt x="46" y="14"/>
                    <a:pt x="44" y="14"/>
                  </a:cubicBezTo>
                  <a:cubicBezTo>
                    <a:pt x="40" y="14"/>
                    <a:pt x="36" y="17"/>
                    <a:pt x="36" y="21"/>
                  </a:cubicBezTo>
                  <a:cubicBezTo>
                    <a:pt x="36" y="21"/>
                    <a:pt x="36" y="21"/>
                    <a:pt x="36" y="22"/>
                  </a:cubicBezTo>
                  <a:cubicBezTo>
                    <a:pt x="37" y="27"/>
                    <a:pt x="39" y="29"/>
                    <a:pt x="44" y="30"/>
                  </a:cubicBezTo>
                  <a:cubicBezTo>
                    <a:pt x="46" y="31"/>
                    <a:pt x="50" y="32"/>
                    <a:pt x="50" y="34"/>
                  </a:cubicBezTo>
                  <a:cubicBezTo>
                    <a:pt x="50" y="35"/>
                    <a:pt x="50" y="35"/>
                    <a:pt x="50" y="35"/>
                  </a:cubicBezTo>
                  <a:cubicBezTo>
                    <a:pt x="50" y="38"/>
                    <a:pt x="47" y="39"/>
                    <a:pt x="44" y="39"/>
                  </a:cubicBezTo>
                  <a:cubicBezTo>
                    <a:pt x="41" y="39"/>
                    <a:pt x="39" y="36"/>
                    <a:pt x="38" y="34"/>
                  </a:cubicBezTo>
                  <a:cubicBezTo>
                    <a:pt x="34" y="25"/>
                    <a:pt x="33" y="14"/>
                    <a:pt x="20" y="14"/>
                  </a:cubicBezTo>
                  <a:cubicBezTo>
                    <a:pt x="12" y="14"/>
                    <a:pt x="5" y="21"/>
                    <a:pt x="5" y="29"/>
                  </a:cubicBezTo>
                  <a:cubicBezTo>
                    <a:pt x="5" y="29"/>
                    <a:pt x="5" y="29"/>
                    <a:pt x="5" y="29"/>
                  </a:cubicBezTo>
                  <a:cubicBezTo>
                    <a:pt x="5" y="37"/>
                    <a:pt x="11" y="44"/>
                    <a:pt x="20" y="44"/>
                  </a:cubicBezTo>
                  <a:cubicBezTo>
                    <a:pt x="24" y="44"/>
                    <a:pt x="27" y="43"/>
                    <a:pt x="30" y="40"/>
                  </a:cubicBezTo>
                  <a:cubicBezTo>
                    <a:pt x="31" y="39"/>
                    <a:pt x="31" y="38"/>
                    <a:pt x="31" y="38"/>
                  </a:cubicBezTo>
                  <a:cubicBezTo>
                    <a:pt x="29" y="34"/>
                    <a:pt x="29" y="34"/>
                    <a:pt x="29" y="34"/>
                  </a:cubicBezTo>
                  <a:cubicBezTo>
                    <a:pt x="27" y="38"/>
                    <a:pt x="24" y="39"/>
                    <a:pt x="20" y="39"/>
                  </a:cubicBezTo>
                  <a:cubicBezTo>
                    <a:pt x="14" y="39"/>
                    <a:pt x="10" y="34"/>
                    <a:pt x="10" y="28"/>
                  </a:cubicBezTo>
                  <a:cubicBezTo>
                    <a:pt x="10" y="23"/>
                    <a:pt x="14" y="18"/>
                    <a:pt x="20" y="18"/>
                  </a:cubicBezTo>
                  <a:cubicBezTo>
                    <a:pt x="26" y="18"/>
                    <a:pt x="28" y="21"/>
                    <a:pt x="30" y="27"/>
                  </a:cubicBezTo>
                  <a:cubicBezTo>
                    <a:pt x="33" y="33"/>
                    <a:pt x="35" y="44"/>
                    <a:pt x="44" y="44"/>
                  </a:cubicBezTo>
                  <a:cubicBezTo>
                    <a:pt x="50" y="44"/>
                    <a:pt x="54" y="40"/>
                    <a:pt x="54" y="35"/>
                  </a:cubicBezTo>
                  <a:cubicBezTo>
                    <a:pt x="54" y="29"/>
                    <a:pt x="50" y="27"/>
                    <a:pt x="45" y="26"/>
                  </a:cubicBezTo>
                  <a:close/>
                </a:path>
              </a:pathLst>
            </a:custGeom>
            <a:solidFill>
              <a:schemeClr val="bg1"/>
            </a:solidFill>
            <a:ln>
              <a:noFill/>
            </a:ln>
          </p:spPr>
          <p:txBody>
            <a:bodyPr lIns="243793" tIns="121897" rIns="243793" bIns="121897"/>
            <a:lstStyle/>
            <a:p>
              <a:pPr defTabSz="1828434"/>
              <a:endParaRPr lang="en-US">
                <a:solidFill>
                  <a:srgbClr val="445469"/>
                </a:solidFill>
                <a:latin typeface="Lato Light"/>
              </a:endParaRPr>
            </a:p>
          </p:txBody>
        </p:sp>
        <p:sp>
          <p:nvSpPr>
            <p:cNvPr id="25" name="Freeform 37">
              <a:extLst>
                <a:ext uri="{FF2B5EF4-FFF2-40B4-BE49-F238E27FC236}">
                  <a16:creationId xmlns:a16="http://schemas.microsoft.com/office/drawing/2014/main" id="{C17CB55E-2A2A-953E-609E-0D8A1262DFF3}"/>
                </a:ext>
              </a:extLst>
            </p:cNvPr>
            <p:cNvSpPr>
              <a:spLocks noEditPoints="1"/>
            </p:cNvSpPr>
            <p:nvPr/>
          </p:nvSpPr>
          <p:spPr bwMode="auto">
            <a:xfrm>
              <a:off x="9127622" y="5149014"/>
              <a:ext cx="274675" cy="240538"/>
            </a:xfrm>
            <a:custGeom>
              <a:avLst/>
              <a:gdLst>
                <a:gd name="T0" fmla="*/ 244 w 256"/>
                <a:gd name="T1" fmla="*/ 224 h 224"/>
                <a:gd name="T2" fmla="*/ 12 w 256"/>
                <a:gd name="T3" fmla="*/ 224 h 224"/>
                <a:gd name="T4" fmla="*/ 0 w 256"/>
                <a:gd name="T5" fmla="*/ 212 h 224"/>
                <a:gd name="T6" fmla="*/ 0 w 256"/>
                <a:gd name="T7" fmla="*/ 12 h 224"/>
                <a:gd name="T8" fmla="*/ 12 w 256"/>
                <a:gd name="T9" fmla="*/ 0 h 224"/>
                <a:gd name="T10" fmla="*/ 244 w 256"/>
                <a:gd name="T11" fmla="*/ 0 h 224"/>
                <a:gd name="T12" fmla="*/ 256 w 256"/>
                <a:gd name="T13" fmla="*/ 12 h 224"/>
                <a:gd name="T14" fmla="*/ 256 w 256"/>
                <a:gd name="T15" fmla="*/ 212 h 224"/>
                <a:gd name="T16" fmla="*/ 244 w 256"/>
                <a:gd name="T17" fmla="*/ 224 h 224"/>
                <a:gd name="T18" fmla="*/ 196 w 256"/>
                <a:gd name="T19" fmla="*/ 212 h 224"/>
                <a:gd name="T20" fmla="*/ 244 w 256"/>
                <a:gd name="T21" fmla="*/ 212 h 224"/>
                <a:gd name="T22" fmla="*/ 244 w 256"/>
                <a:gd name="T23" fmla="*/ 108 h 224"/>
                <a:gd name="T24" fmla="*/ 240 w 256"/>
                <a:gd name="T25" fmla="*/ 108 h 224"/>
                <a:gd name="T26" fmla="*/ 196 w 256"/>
                <a:gd name="T27" fmla="*/ 108 h 224"/>
                <a:gd name="T28" fmla="*/ 196 w 256"/>
                <a:gd name="T29" fmla="*/ 212 h 224"/>
                <a:gd name="T30" fmla="*/ 72 w 256"/>
                <a:gd name="T31" fmla="*/ 212 h 224"/>
                <a:gd name="T32" fmla="*/ 184 w 256"/>
                <a:gd name="T33" fmla="*/ 212 h 224"/>
                <a:gd name="T34" fmla="*/ 184 w 256"/>
                <a:gd name="T35" fmla="*/ 108 h 224"/>
                <a:gd name="T36" fmla="*/ 72 w 256"/>
                <a:gd name="T37" fmla="*/ 108 h 224"/>
                <a:gd name="T38" fmla="*/ 72 w 256"/>
                <a:gd name="T39" fmla="*/ 212 h 224"/>
                <a:gd name="T40" fmla="*/ 12 w 256"/>
                <a:gd name="T41" fmla="*/ 212 h 224"/>
                <a:gd name="T42" fmla="*/ 60 w 256"/>
                <a:gd name="T43" fmla="*/ 212 h 224"/>
                <a:gd name="T44" fmla="*/ 60 w 256"/>
                <a:gd name="T45" fmla="*/ 108 h 224"/>
                <a:gd name="T46" fmla="*/ 12 w 256"/>
                <a:gd name="T47" fmla="*/ 108 h 224"/>
                <a:gd name="T48" fmla="*/ 12 w 256"/>
                <a:gd name="T49" fmla="*/ 212 h 224"/>
                <a:gd name="T50" fmla="*/ 24 w 256"/>
                <a:gd name="T51" fmla="*/ 12 h 224"/>
                <a:gd name="T52" fmla="*/ 12 w 256"/>
                <a:gd name="T53" fmla="*/ 24 h 224"/>
                <a:gd name="T54" fmla="*/ 24 w 256"/>
                <a:gd name="T55" fmla="*/ 36 h 224"/>
                <a:gd name="T56" fmla="*/ 36 w 256"/>
                <a:gd name="T57" fmla="*/ 24 h 224"/>
                <a:gd name="T58" fmla="*/ 24 w 256"/>
                <a:gd name="T59" fmla="*/ 12 h 224"/>
                <a:gd name="T60" fmla="*/ 60 w 256"/>
                <a:gd name="T61" fmla="*/ 12 h 224"/>
                <a:gd name="T62" fmla="*/ 48 w 256"/>
                <a:gd name="T63" fmla="*/ 24 h 224"/>
                <a:gd name="T64" fmla="*/ 60 w 256"/>
                <a:gd name="T65" fmla="*/ 36 h 224"/>
                <a:gd name="T66" fmla="*/ 72 w 256"/>
                <a:gd name="T67" fmla="*/ 24 h 224"/>
                <a:gd name="T68" fmla="*/ 60 w 256"/>
                <a:gd name="T69" fmla="*/ 12 h 224"/>
                <a:gd name="T70" fmla="*/ 96 w 256"/>
                <a:gd name="T71" fmla="*/ 12 h 224"/>
                <a:gd name="T72" fmla="*/ 84 w 256"/>
                <a:gd name="T73" fmla="*/ 24 h 224"/>
                <a:gd name="T74" fmla="*/ 96 w 256"/>
                <a:gd name="T75" fmla="*/ 36 h 224"/>
                <a:gd name="T76" fmla="*/ 108 w 256"/>
                <a:gd name="T77" fmla="*/ 24 h 224"/>
                <a:gd name="T78" fmla="*/ 96 w 256"/>
                <a:gd name="T79" fmla="*/ 12 h 224"/>
                <a:gd name="T80" fmla="*/ 232 w 256"/>
                <a:gd name="T81" fmla="*/ 48 h 224"/>
                <a:gd name="T82" fmla="*/ 24 w 256"/>
                <a:gd name="T83" fmla="*/ 48 h 224"/>
                <a:gd name="T84" fmla="*/ 12 w 256"/>
                <a:gd name="T85" fmla="*/ 48 h 224"/>
                <a:gd name="T86" fmla="*/ 12 w 256"/>
                <a:gd name="T87" fmla="*/ 96 h 224"/>
                <a:gd name="T88" fmla="*/ 60 w 256"/>
                <a:gd name="T89" fmla="*/ 96 h 224"/>
                <a:gd name="T90" fmla="*/ 72 w 256"/>
                <a:gd name="T91" fmla="*/ 96 h 224"/>
                <a:gd name="T92" fmla="*/ 184 w 256"/>
                <a:gd name="T93" fmla="*/ 96 h 224"/>
                <a:gd name="T94" fmla="*/ 196 w 256"/>
                <a:gd name="T95" fmla="*/ 96 h 224"/>
                <a:gd name="T96" fmla="*/ 240 w 256"/>
                <a:gd name="T97" fmla="*/ 96 h 224"/>
                <a:gd name="T98" fmla="*/ 244 w 256"/>
                <a:gd name="T99" fmla="*/ 96 h 224"/>
                <a:gd name="T100" fmla="*/ 244 w 256"/>
                <a:gd name="T101" fmla="*/ 48 h 224"/>
                <a:gd name="T102" fmla="*/ 232 w 256"/>
                <a:gd name="T103" fmla="*/ 48 h 22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56" h="224">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196" y="212"/>
                  </a:moveTo>
                  <a:cubicBezTo>
                    <a:pt x="244" y="212"/>
                    <a:pt x="244" y="212"/>
                    <a:pt x="244" y="212"/>
                  </a:cubicBezTo>
                  <a:cubicBezTo>
                    <a:pt x="244" y="108"/>
                    <a:pt x="244" y="108"/>
                    <a:pt x="244" y="108"/>
                  </a:cubicBezTo>
                  <a:cubicBezTo>
                    <a:pt x="240" y="108"/>
                    <a:pt x="240" y="108"/>
                    <a:pt x="240" y="108"/>
                  </a:cubicBezTo>
                  <a:cubicBezTo>
                    <a:pt x="196" y="108"/>
                    <a:pt x="196" y="108"/>
                    <a:pt x="196" y="108"/>
                  </a:cubicBezTo>
                  <a:lnTo>
                    <a:pt x="196" y="212"/>
                  </a:lnTo>
                  <a:close/>
                  <a:moveTo>
                    <a:pt x="72" y="212"/>
                  </a:moveTo>
                  <a:cubicBezTo>
                    <a:pt x="184" y="212"/>
                    <a:pt x="184" y="212"/>
                    <a:pt x="184" y="212"/>
                  </a:cubicBezTo>
                  <a:cubicBezTo>
                    <a:pt x="184" y="108"/>
                    <a:pt x="184" y="108"/>
                    <a:pt x="184" y="108"/>
                  </a:cubicBezTo>
                  <a:cubicBezTo>
                    <a:pt x="72" y="108"/>
                    <a:pt x="72" y="108"/>
                    <a:pt x="72" y="108"/>
                  </a:cubicBezTo>
                  <a:lnTo>
                    <a:pt x="72" y="212"/>
                  </a:lnTo>
                  <a:close/>
                  <a:moveTo>
                    <a:pt x="12" y="212"/>
                  </a:moveTo>
                  <a:cubicBezTo>
                    <a:pt x="60" y="212"/>
                    <a:pt x="60" y="212"/>
                    <a:pt x="60" y="212"/>
                  </a:cubicBezTo>
                  <a:cubicBezTo>
                    <a:pt x="60" y="108"/>
                    <a:pt x="60" y="108"/>
                    <a:pt x="60" y="108"/>
                  </a:cubicBezTo>
                  <a:cubicBezTo>
                    <a:pt x="12" y="108"/>
                    <a:pt x="12" y="108"/>
                    <a:pt x="12" y="108"/>
                  </a:cubicBezTo>
                  <a:lnTo>
                    <a:pt x="12" y="212"/>
                  </a:lnTo>
                  <a:close/>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32" y="48"/>
                  </a:moveTo>
                  <a:cubicBezTo>
                    <a:pt x="24" y="48"/>
                    <a:pt x="24" y="48"/>
                    <a:pt x="24" y="48"/>
                  </a:cubicBezTo>
                  <a:cubicBezTo>
                    <a:pt x="12" y="48"/>
                    <a:pt x="12" y="48"/>
                    <a:pt x="12" y="48"/>
                  </a:cubicBezTo>
                  <a:cubicBezTo>
                    <a:pt x="12" y="96"/>
                    <a:pt x="12" y="96"/>
                    <a:pt x="12" y="96"/>
                  </a:cubicBezTo>
                  <a:cubicBezTo>
                    <a:pt x="60" y="96"/>
                    <a:pt x="60" y="96"/>
                    <a:pt x="60" y="96"/>
                  </a:cubicBezTo>
                  <a:cubicBezTo>
                    <a:pt x="72" y="96"/>
                    <a:pt x="72" y="96"/>
                    <a:pt x="72" y="96"/>
                  </a:cubicBezTo>
                  <a:cubicBezTo>
                    <a:pt x="184" y="96"/>
                    <a:pt x="184" y="96"/>
                    <a:pt x="184" y="96"/>
                  </a:cubicBezTo>
                  <a:cubicBezTo>
                    <a:pt x="196" y="96"/>
                    <a:pt x="196" y="96"/>
                    <a:pt x="196" y="96"/>
                  </a:cubicBezTo>
                  <a:cubicBezTo>
                    <a:pt x="240" y="96"/>
                    <a:pt x="240" y="96"/>
                    <a:pt x="240" y="96"/>
                  </a:cubicBezTo>
                  <a:cubicBezTo>
                    <a:pt x="244" y="96"/>
                    <a:pt x="244" y="96"/>
                    <a:pt x="244" y="96"/>
                  </a:cubicBezTo>
                  <a:cubicBezTo>
                    <a:pt x="244" y="48"/>
                    <a:pt x="244" y="48"/>
                    <a:pt x="244" y="48"/>
                  </a:cubicBezTo>
                  <a:lnTo>
                    <a:pt x="232" y="48"/>
                  </a:lnTo>
                  <a:close/>
                </a:path>
              </a:pathLst>
            </a:custGeom>
            <a:solidFill>
              <a:schemeClr val="bg1"/>
            </a:solidFill>
            <a:ln>
              <a:noFill/>
            </a:ln>
          </p:spPr>
          <p:txBody>
            <a:bodyPr lIns="243793" tIns="121897" rIns="243793" bIns="121897"/>
            <a:lstStyle/>
            <a:p>
              <a:pPr defTabSz="1828434"/>
              <a:endParaRPr lang="en-US">
                <a:solidFill>
                  <a:srgbClr val="445469"/>
                </a:solidFill>
                <a:latin typeface="Lato Light"/>
              </a:endParaRPr>
            </a:p>
          </p:txBody>
        </p:sp>
        <p:sp>
          <p:nvSpPr>
            <p:cNvPr id="26" name="Freeform 64">
              <a:extLst>
                <a:ext uri="{FF2B5EF4-FFF2-40B4-BE49-F238E27FC236}">
                  <a16:creationId xmlns:a16="http://schemas.microsoft.com/office/drawing/2014/main" id="{AD95642A-E025-E2AD-793E-5E8494BADDF0}"/>
                </a:ext>
              </a:extLst>
            </p:cNvPr>
            <p:cNvSpPr>
              <a:spLocks noChangeArrowheads="1"/>
            </p:cNvSpPr>
            <p:nvPr/>
          </p:nvSpPr>
          <p:spPr bwMode="auto">
            <a:xfrm>
              <a:off x="10295690" y="2099850"/>
              <a:ext cx="285522" cy="285597"/>
            </a:xfrm>
            <a:custGeom>
              <a:avLst/>
              <a:gdLst>
                <a:gd name="T0" fmla="*/ 572 w 580"/>
                <a:gd name="T1" fmla="*/ 92 h 581"/>
                <a:gd name="T2" fmla="*/ 572 w 580"/>
                <a:gd name="T3" fmla="*/ 92 h 581"/>
                <a:gd name="T4" fmla="*/ 509 w 580"/>
                <a:gd name="T5" fmla="*/ 149 h 581"/>
                <a:gd name="T6" fmla="*/ 431 w 580"/>
                <a:gd name="T7" fmla="*/ 71 h 581"/>
                <a:gd name="T8" fmla="*/ 488 w 580"/>
                <a:gd name="T9" fmla="*/ 7 h 581"/>
                <a:gd name="T10" fmla="*/ 530 w 580"/>
                <a:gd name="T11" fmla="*/ 7 h 581"/>
                <a:gd name="T12" fmla="*/ 572 w 580"/>
                <a:gd name="T13" fmla="*/ 50 h 581"/>
                <a:gd name="T14" fmla="*/ 572 w 580"/>
                <a:gd name="T15" fmla="*/ 92 h 581"/>
                <a:gd name="T16" fmla="*/ 148 w 580"/>
                <a:gd name="T17" fmla="*/ 347 h 581"/>
                <a:gd name="T18" fmla="*/ 148 w 580"/>
                <a:gd name="T19" fmla="*/ 347 h 581"/>
                <a:gd name="T20" fmla="*/ 233 w 580"/>
                <a:gd name="T21" fmla="*/ 424 h 581"/>
                <a:gd name="T22" fmla="*/ 127 w 580"/>
                <a:gd name="T23" fmla="*/ 453 h 581"/>
                <a:gd name="T24" fmla="*/ 148 w 580"/>
                <a:gd name="T25" fmla="*/ 347 h 581"/>
                <a:gd name="T26" fmla="*/ 488 w 580"/>
                <a:gd name="T27" fmla="*/ 170 h 581"/>
                <a:gd name="T28" fmla="*/ 488 w 580"/>
                <a:gd name="T29" fmla="*/ 170 h 581"/>
                <a:gd name="T30" fmla="*/ 254 w 580"/>
                <a:gd name="T31" fmla="*/ 410 h 581"/>
                <a:gd name="T32" fmla="*/ 169 w 580"/>
                <a:gd name="T33" fmla="*/ 325 h 581"/>
                <a:gd name="T34" fmla="*/ 410 w 580"/>
                <a:gd name="T35" fmla="*/ 92 h 581"/>
                <a:gd name="T36" fmla="*/ 488 w 580"/>
                <a:gd name="T37" fmla="*/ 170 h 581"/>
                <a:gd name="T38" fmla="*/ 56 w 580"/>
                <a:gd name="T39" fmla="*/ 85 h 581"/>
                <a:gd name="T40" fmla="*/ 56 w 580"/>
                <a:gd name="T41" fmla="*/ 85 h 581"/>
                <a:gd name="T42" fmla="*/ 56 w 580"/>
                <a:gd name="T43" fmla="*/ 523 h 581"/>
                <a:gd name="T44" fmla="*/ 495 w 580"/>
                <a:gd name="T45" fmla="*/ 523 h 581"/>
                <a:gd name="T46" fmla="*/ 495 w 580"/>
                <a:gd name="T47" fmla="*/ 205 h 581"/>
                <a:gd name="T48" fmla="*/ 551 w 580"/>
                <a:gd name="T49" fmla="*/ 149 h 581"/>
                <a:gd name="T50" fmla="*/ 551 w 580"/>
                <a:gd name="T51" fmla="*/ 552 h 581"/>
                <a:gd name="T52" fmla="*/ 523 w 580"/>
                <a:gd name="T53" fmla="*/ 580 h 581"/>
                <a:gd name="T54" fmla="*/ 28 w 580"/>
                <a:gd name="T55" fmla="*/ 580 h 581"/>
                <a:gd name="T56" fmla="*/ 0 w 580"/>
                <a:gd name="T57" fmla="*/ 552 h 581"/>
                <a:gd name="T58" fmla="*/ 0 w 580"/>
                <a:gd name="T59" fmla="*/ 57 h 581"/>
                <a:gd name="T60" fmla="*/ 28 w 580"/>
                <a:gd name="T61" fmla="*/ 28 h 581"/>
                <a:gd name="T62" fmla="*/ 431 w 580"/>
                <a:gd name="T63" fmla="*/ 28 h 581"/>
                <a:gd name="T64" fmla="*/ 375 w 580"/>
                <a:gd name="T65" fmla="*/ 85 h 581"/>
                <a:gd name="T66" fmla="*/ 56 w 580"/>
                <a:gd name="T67" fmla="*/ 85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80" h="581">
                  <a:moveTo>
                    <a:pt x="572" y="92"/>
                  </a:moveTo>
                  <a:lnTo>
                    <a:pt x="572" y="92"/>
                  </a:lnTo>
                  <a:cubicBezTo>
                    <a:pt x="509" y="149"/>
                    <a:pt x="509" y="149"/>
                    <a:pt x="509" y="149"/>
                  </a:cubicBezTo>
                  <a:cubicBezTo>
                    <a:pt x="431" y="71"/>
                    <a:pt x="431" y="71"/>
                    <a:pt x="431" y="71"/>
                  </a:cubicBezTo>
                  <a:cubicBezTo>
                    <a:pt x="488" y="7"/>
                    <a:pt x="488" y="7"/>
                    <a:pt x="488" y="7"/>
                  </a:cubicBezTo>
                  <a:cubicBezTo>
                    <a:pt x="502" y="0"/>
                    <a:pt x="516" y="0"/>
                    <a:pt x="530" y="7"/>
                  </a:cubicBezTo>
                  <a:cubicBezTo>
                    <a:pt x="572" y="50"/>
                    <a:pt x="572" y="50"/>
                    <a:pt x="572" y="50"/>
                  </a:cubicBezTo>
                  <a:cubicBezTo>
                    <a:pt x="579" y="64"/>
                    <a:pt x="579" y="78"/>
                    <a:pt x="572" y="92"/>
                  </a:cubicBezTo>
                  <a:close/>
                  <a:moveTo>
                    <a:pt x="148" y="347"/>
                  </a:moveTo>
                  <a:lnTo>
                    <a:pt x="148" y="347"/>
                  </a:lnTo>
                  <a:cubicBezTo>
                    <a:pt x="233" y="424"/>
                    <a:pt x="233" y="424"/>
                    <a:pt x="233" y="424"/>
                  </a:cubicBezTo>
                  <a:cubicBezTo>
                    <a:pt x="127" y="453"/>
                    <a:pt x="127" y="453"/>
                    <a:pt x="127" y="453"/>
                  </a:cubicBezTo>
                  <a:lnTo>
                    <a:pt x="148" y="347"/>
                  </a:lnTo>
                  <a:close/>
                  <a:moveTo>
                    <a:pt x="488" y="170"/>
                  </a:moveTo>
                  <a:lnTo>
                    <a:pt x="488" y="170"/>
                  </a:lnTo>
                  <a:cubicBezTo>
                    <a:pt x="254" y="410"/>
                    <a:pt x="254" y="410"/>
                    <a:pt x="254" y="410"/>
                  </a:cubicBezTo>
                  <a:cubicBezTo>
                    <a:pt x="169" y="325"/>
                    <a:pt x="169" y="325"/>
                    <a:pt x="169" y="325"/>
                  </a:cubicBezTo>
                  <a:cubicBezTo>
                    <a:pt x="410" y="92"/>
                    <a:pt x="410" y="92"/>
                    <a:pt x="410" y="92"/>
                  </a:cubicBezTo>
                  <a:lnTo>
                    <a:pt x="488" y="170"/>
                  </a:lnTo>
                  <a:close/>
                  <a:moveTo>
                    <a:pt x="56" y="85"/>
                  </a:moveTo>
                  <a:lnTo>
                    <a:pt x="56" y="85"/>
                  </a:lnTo>
                  <a:cubicBezTo>
                    <a:pt x="56" y="523"/>
                    <a:pt x="56" y="523"/>
                    <a:pt x="56" y="523"/>
                  </a:cubicBezTo>
                  <a:cubicBezTo>
                    <a:pt x="495" y="523"/>
                    <a:pt x="495" y="523"/>
                    <a:pt x="495" y="523"/>
                  </a:cubicBezTo>
                  <a:cubicBezTo>
                    <a:pt x="495" y="205"/>
                    <a:pt x="495" y="205"/>
                    <a:pt x="495" y="205"/>
                  </a:cubicBezTo>
                  <a:cubicBezTo>
                    <a:pt x="551" y="149"/>
                    <a:pt x="551" y="149"/>
                    <a:pt x="551" y="149"/>
                  </a:cubicBezTo>
                  <a:cubicBezTo>
                    <a:pt x="551" y="552"/>
                    <a:pt x="551" y="552"/>
                    <a:pt x="551" y="552"/>
                  </a:cubicBezTo>
                  <a:cubicBezTo>
                    <a:pt x="551" y="566"/>
                    <a:pt x="537" y="580"/>
                    <a:pt x="523" y="580"/>
                  </a:cubicBezTo>
                  <a:cubicBezTo>
                    <a:pt x="28" y="580"/>
                    <a:pt x="28" y="580"/>
                    <a:pt x="28" y="580"/>
                  </a:cubicBezTo>
                  <a:cubicBezTo>
                    <a:pt x="14" y="580"/>
                    <a:pt x="0" y="566"/>
                    <a:pt x="0" y="552"/>
                  </a:cubicBezTo>
                  <a:cubicBezTo>
                    <a:pt x="0" y="57"/>
                    <a:pt x="0" y="57"/>
                    <a:pt x="0" y="57"/>
                  </a:cubicBezTo>
                  <a:cubicBezTo>
                    <a:pt x="0" y="43"/>
                    <a:pt x="14" y="28"/>
                    <a:pt x="28" y="28"/>
                  </a:cubicBezTo>
                  <a:cubicBezTo>
                    <a:pt x="431" y="28"/>
                    <a:pt x="431" y="28"/>
                    <a:pt x="431" y="28"/>
                  </a:cubicBezTo>
                  <a:cubicBezTo>
                    <a:pt x="375" y="85"/>
                    <a:pt x="375" y="85"/>
                    <a:pt x="375" y="85"/>
                  </a:cubicBezTo>
                  <a:lnTo>
                    <a:pt x="56" y="85"/>
                  </a:lnTo>
                  <a:close/>
                </a:path>
              </a:pathLst>
            </a:custGeom>
            <a:solidFill>
              <a:srgbClr val="FFFFFF"/>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defRPr/>
              </a:pPr>
              <a:endParaRPr lang="en-US">
                <a:solidFill>
                  <a:srgbClr val="445469"/>
                </a:solidFill>
                <a:latin typeface="Lato Light"/>
              </a:endParaRPr>
            </a:p>
          </p:txBody>
        </p:sp>
      </p:grpSp>
      <p:sp>
        <p:nvSpPr>
          <p:cNvPr id="16" name="Subtitle 2">
            <a:extLst>
              <a:ext uri="{FF2B5EF4-FFF2-40B4-BE49-F238E27FC236}">
                <a16:creationId xmlns:a16="http://schemas.microsoft.com/office/drawing/2014/main" id="{DC1B6C37-3C70-BFBE-1B6A-B0083C42DAEC}"/>
              </a:ext>
            </a:extLst>
          </p:cNvPr>
          <p:cNvSpPr txBox="1">
            <a:spLocks/>
          </p:cNvSpPr>
          <p:nvPr/>
        </p:nvSpPr>
        <p:spPr>
          <a:xfrm>
            <a:off x="7629421" y="5102884"/>
            <a:ext cx="1024623" cy="553891"/>
          </a:xfrm>
          <a:prstGeom prst="rect">
            <a:avLst/>
          </a:prstGeom>
        </p:spPr>
        <p:txBody>
          <a:bodyPr vert="horz" wrap="square" lIns="243740" tIns="121867" rIns="243740" bIns="121867"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000" b="1" dirty="0">
                <a:solidFill>
                  <a:srgbClr val="A8436F"/>
                </a:solidFill>
                <a:latin typeface="Century Gothic" panose="020B0502020202020204" pitchFamily="34" charset="0"/>
                <a:cs typeface="Lato Regular"/>
              </a:rPr>
              <a:t>33%</a:t>
            </a:r>
            <a:endParaRPr lang="en-US" sz="1400" b="1" dirty="0">
              <a:solidFill>
                <a:srgbClr val="A8436F"/>
              </a:solidFill>
              <a:latin typeface="Century Gothic" panose="020B0502020202020204" pitchFamily="34" charset="0"/>
              <a:cs typeface="Lato Regular"/>
            </a:endParaRPr>
          </a:p>
        </p:txBody>
      </p:sp>
      <p:sp>
        <p:nvSpPr>
          <p:cNvPr id="18" name="Subtitle 2">
            <a:extLst>
              <a:ext uri="{FF2B5EF4-FFF2-40B4-BE49-F238E27FC236}">
                <a16:creationId xmlns:a16="http://schemas.microsoft.com/office/drawing/2014/main" id="{91145B40-834A-785E-BAA0-A68F6ABF8821}"/>
              </a:ext>
            </a:extLst>
          </p:cNvPr>
          <p:cNvSpPr txBox="1">
            <a:spLocks/>
          </p:cNvSpPr>
          <p:nvPr/>
        </p:nvSpPr>
        <p:spPr>
          <a:xfrm>
            <a:off x="8929680" y="5102884"/>
            <a:ext cx="1024623" cy="553891"/>
          </a:xfrm>
          <a:prstGeom prst="rect">
            <a:avLst/>
          </a:prstGeom>
        </p:spPr>
        <p:txBody>
          <a:bodyPr vert="horz" wrap="square" lIns="243740" tIns="121867" rIns="243740" bIns="121867"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000" b="1" dirty="0">
                <a:solidFill>
                  <a:srgbClr val="F26363"/>
                </a:solidFill>
                <a:latin typeface="Century Gothic" panose="020B0502020202020204" pitchFamily="34" charset="0"/>
                <a:cs typeface="Lato Regular"/>
              </a:rPr>
              <a:t>33%</a:t>
            </a:r>
            <a:endParaRPr lang="en-US" sz="1400" b="1" dirty="0">
              <a:solidFill>
                <a:srgbClr val="F26363"/>
              </a:solidFill>
              <a:latin typeface="Century Gothic" panose="020B0502020202020204" pitchFamily="34" charset="0"/>
              <a:cs typeface="Lato Regular"/>
            </a:endParaRPr>
          </a:p>
        </p:txBody>
      </p:sp>
      <p:sp>
        <p:nvSpPr>
          <p:cNvPr id="20" name="Subtitle 2">
            <a:extLst>
              <a:ext uri="{FF2B5EF4-FFF2-40B4-BE49-F238E27FC236}">
                <a16:creationId xmlns:a16="http://schemas.microsoft.com/office/drawing/2014/main" id="{C93D529E-0984-3AED-336E-06AC46381562}"/>
              </a:ext>
            </a:extLst>
          </p:cNvPr>
          <p:cNvSpPr txBox="1">
            <a:spLocks/>
          </p:cNvSpPr>
          <p:nvPr/>
        </p:nvSpPr>
        <p:spPr>
          <a:xfrm>
            <a:off x="10231162" y="5102884"/>
            <a:ext cx="1024623" cy="553891"/>
          </a:xfrm>
          <a:prstGeom prst="rect">
            <a:avLst/>
          </a:prstGeom>
        </p:spPr>
        <p:txBody>
          <a:bodyPr vert="horz" wrap="square" lIns="243740" tIns="121867" rIns="243740" bIns="121867" rtlCol="0">
            <a:sp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000" b="1" dirty="0">
                <a:solidFill>
                  <a:srgbClr val="7DD1CE"/>
                </a:solidFill>
                <a:latin typeface="Century Gothic" panose="020B0502020202020204" pitchFamily="34" charset="0"/>
                <a:cs typeface="Lato Regular"/>
              </a:rPr>
              <a:t>64%</a:t>
            </a:r>
            <a:endParaRPr lang="en-US" sz="1400" b="1" dirty="0">
              <a:solidFill>
                <a:srgbClr val="7DD1CE"/>
              </a:solidFill>
              <a:latin typeface="Century Gothic" panose="020B0502020202020204" pitchFamily="34" charset="0"/>
              <a:cs typeface="Lato Regular"/>
            </a:endParaRPr>
          </a:p>
        </p:txBody>
      </p:sp>
      <p:cxnSp>
        <p:nvCxnSpPr>
          <p:cNvPr id="32" name="Straight Connector 31">
            <a:extLst>
              <a:ext uri="{FF2B5EF4-FFF2-40B4-BE49-F238E27FC236}">
                <a16:creationId xmlns:a16="http://schemas.microsoft.com/office/drawing/2014/main" id="{F8A8F3EA-BEA4-B6FC-BA32-F33442EE97DE}"/>
              </a:ext>
            </a:extLst>
          </p:cNvPr>
          <p:cNvCxnSpPr>
            <a:cxnSpLocks/>
          </p:cNvCxnSpPr>
          <p:nvPr/>
        </p:nvCxnSpPr>
        <p:spPr>
          <a:xfrm>
            <a:off x="7643849" y="5688859"/>
            <a:ext cx="995767" cy="0"/>
          </a:xfrm>
          <a:prstGeom prst="line">
            <a:avLst/>
          </a:prstGeom>
          <a:ln w="69850" cap="sq">
            <a:solidFill>
              <a:srgbClr val="A8436F"/>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CFD5B86-8245-C116-5C9F-6227D969E6F0}"/>
              </a:ext>
            </a:extLst>
          </p:cNvPr>
          <p:cNvCxnSpPr>
            <a:cxnSpLocks/>
          </p:cNvCxnSpPr>
          <p:nvPr/>
        </p:nvCxnSpPr>
        <p:spPr>
          <a:xfrm>
            <a:off x="8944108" y="5688859"/>
            <a:ext cx="995767" cy="0"/>
          </a:xfrm>
          <a:prstGeom prst="line">
            <a:avLst/>
          </a:prstGeom>
          <a:ln w="69850" cap="sq">
            <a:solidFill>
              <a:srgbClr val="F26363"/>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EB4EB5F-7637-6D96-D533-C2FC5F1926DC}"/>
              </a:ext>
            </a:extLst>
          </p:cNvPr>
          <p:cNvCxnSpPr>
            <a:cxnSpLocks/>
          </p:cNvCxnSpPr>
          <p:nvPr/>
        </p:nvCxnSpPr>
        <p:spPr>
          <a:xfrm>
            <a:off x="10245590" y="5688859"/>
            <a:ext cx="995767" cy="0"/>
          </a:xfrm>
          <a:prstGeom prst="line">
            <a:avLst/>
          </a:prstGeom>
          <a:ln w="69850" cap="sq">
            <a:solidFill>
              <a:srgbClr val="7DD1CE"/>
            </a:solidFill>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A6F22A55-51C2-74FC-B780-2212EDBA80E1}"/>
              </a:ext>
            </a:extLst>
          </p:cNvPr>
          <p:cNvSpPr/>
          <p:nvPr/>
        </p:nvSpPr>
        <p:spPr>
          <a:xfrm>
            <a:off x="7005484" y="1667959"/>
            <a:ext cx="103239" cy="4316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429050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12" name="Group 11">
            <a:extLst>
              <a:ext uri="{FF2B5EF4-FFF2-40B4-BE49-F238E27FC236}">
                <a16:creationId xmlns:a16="http://schemas.microsoft.com/office/drawing/2014/main" id="{0B9325A9-E2BD-A77B-8E5C-B6B5D5B8B5EB}"/>
              </a:ext>
            </a:extLst>
          </p:cNvPr>
          <p:cNvGrpSpPr/>
          <p:nvPr/>
        </p:nvGrpSpPr>
        <p:grpSpPr>
          <a:xfrm>
            <a:off x="5598" y="4925604"/>
            <a:ext cx="7126695" cy="142765"/>
            <a:chOff x="-1348120" y="5777968"/>
            <a:chExt cx="9361040" cy="187524"/>
          </a:xfrm>
        </p:grpSpPr>
        <p:sp>
          <p:nvSpPr>
            <p:cNvPr id="13" name="Trapezoid 61">
              <a:extLst>
                <a:ext uri="{FF2B5EF4-FFF2-40B4-BE49-F238E27FC236}">
                  <a16:creationId xmlns:a16="http://schemas.microsoft.com/office/drawing/2014/main" id="{E3063EB4-CAE2-0FFF-229D-C537349F2F41}"/>
                </a:ext>
              </a:extLst>
            </p:cNvPr>
            <p:cNvSpPr/>
            <p:nvPr/>
          </p:nvSpPr>
          <p:spPr>
            <a:xfrm flipV="1">
              <a:off x="-1348120" y="5928916"/>
              <a:ext cx="9361040" cy="36576"/>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3C380-EFB4-0338-21C6-8F1E345017E4}"/>
                </a:ext>
              </a:extLst>
            </p:cNvPr>
            <p:cNvSpPr/>
            <p:nvPr/>
          </p:nvSpPr>
          <p:spPr>
            <a:xfrm>
              <a:off x="-1348120" y="5777968"/>
              <a:ext cx="9361040" cy="151090"/>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Rectangle 1">
            <a:extLst>
              <a:ext uri="{FF2B5EF4-FFF2-40B4-BE49-F238E27FC236}">
                <a16:creationId xmlns:a16="http://schemas.microsoft.com/office/drawing/2014/main" id="{4D486D23-2679-F74A-06A8-02E9FD0FF72C}"/>
              </a:ext>
            </a:extLst>
          </p:cNvPr>
          <p:cNvSpPr/>
          <p:nvPr/>
        </p:nvSpPr>
        <p:spPr>
          <a:xfrm>
            <a:off x="1718385" y="1630580"/>
            <a:ext cx="10473615" cy="775914"/>
          </a:xfrm>
          <a:prstGeom prst="rect">
            <a:avLst/>
          </a:prstGeom>
          <a:solidFill>
            <a:srgbClr val="F26363">
              <a:alpha val="29943"/>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BB6C4C0-AF43-A787-11B7-09320552B512}"/>
              </a:ext>
            </a:extLst>
          </p:cNvPr>
          <p:cNvSpPr/>
          <p:nvPr/>
        </p:nvSpPr>
        <p:spPr>
          <a:xfrm>
            <a:off x="1718385" y="2404226"/>
            <a:ext cx="10473615" cy="775914"/>
          </a:xfrm>
          <a:prstGeom prst="rect">
            <a:avLst/>
          </a:prstGeom>
          <a:solidFill>
            <a:srgbClr val="FFCE63">
              <a:alpha val="29943"/>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A1F01D1-0357-05F0-8B04-F464EAFC5201}"/>
              </a:ext>
            </a:extLst>
          </p:cNvPr>
          <p:cNvSpPr/>
          <p:nvPr/>
        </p:nvSpPr>
        <p:spPr>
          <a:xfrm>
            <a:off x="1718385" y="3177872"/>
            <a:ext cx="10473615" cy="775914"/>
          </a:xfrm>
          <a:prstGeom prst="rect">
            <a:avLst/>
          </a:prstGeom>
          <a:solidFill>
            <a:srgbClr val="7DD1CE">
              <a:alpha val="29943"/>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A6CBAD4-6EE3-17B5-38AB-6BD3D0A64D26}"/>
              </a:ext>
            </a:extLst>
          </p:cNvPr>
          <p:cNvSpPr/>
          <p:nvPr/>
        </p:nvSpPr>
        <p:spPr>
          <a:xfrm>
            <a:off x="1718385" y="3951518"/>
            <a:ext cx="10473615" cy="791560"/>
          </a:xfrm>
          <a:prstGeom prst="rect">
            <a:avLst/>
          </a:prstGeom>
          <a:solidFill>
            <a:srgbClr val="A8436F">
              <a:alpha val="29943"/>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55A8E9B2-7C51-CDE2-E283-5DD6E5498004}"/>
              </a:ext>
            </a:extLst>
          </p:cNvPr>
          <p:cNvSpPr/>
          <p:nvPr/>
        </p:nvSpPr>
        <p:spPr>
          <a:xfrm>
            <a:off x="943028" y="1630580"/>
            <a:ext cx="775913" cy="775914"/>
          </a:xfrm>
          <a:prstGeom prst="rect">
            <a:avLst/>
          </a:prstGeom>
          <a:solidFill>
            <a:srgbClr val="F2636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6F4496E-E770-3A85-8D91-292496AAE840}"/>
              </a:ext>
            </a:extLst>
          </p:cNvPr>
          <p:cNvSpPr/>
          <p:nvPr/>
        </p:nvSpPr>
        <p:spPr>
          <a:xfrm>
            <a:off x="943028" y="2404226"/>
            <a:ext cx="775913" cy="775914"/>
          </a:xfrm>
          <a:prstGeom prst="rect">
            <a:avLst/>
          </a:prstGeom>
          <a:solidFill>
            <a:srgbClr val="FFCE6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837785F-F84E-01B5-2CF4-7D0B22EB17C4}"/>
              </a:ext>
            </a:extLst>
          </p:cNvPr>
          <p:cNvSpPr/>
          <p:nvPr/>
        </p:nvSpPr>
        <p:spPr>
          <a:xfrm>
            <a:off x="943028" y="3177872"/>
            <a:ext cx="775913" cy="775914"/>
          </a:xfrm>
          <a:prstGeom prst="rect">
            <a:avLst/>
          </a:prstGeom>
          <a:solidFill>
            <a:srgbClr val="7DD1C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BFB854B5-B437-9190-CD75-1EB976CBCA99}"/>
              </a:ext>
            </a:extLst>
          </p:cNvPr>
          <p:cNvGrpSpPr/>
          <p:nvPr/>
        </p:nvGrpSpPr>
        <p:grpSpPr>
          <a:xfrm>
            <a:off x="746074" y="1394291"/>
            <a:ext cx="5645744" cy="3578192"/>
            <a:chOff x="-375492" y="1139528"/>
            <a:chExt cx="7415784" cy="4700016"/>
          </a:xfrm>
        </p:grpSpPr>
        <p:grpSp>
          <p:nvGrpSpPr>
            <p:cNvPr id="15" name="Group 14">
              <a:extLst>
                <a:ext uri="{FF2B5EF4-FFF2-40B4-BE49-F238E27FC236}">
                  <a16:creationId xmlns:a16="http://schemas.microsoft.com/office/drawing/2014/main" id="{38B79F5C-64E3-8562-2CC3-72E26D4DBB79}"/>
                </a:ext>
              </a:extLst>
            </p:cNvPr>
            <p:cNvGrpSpPr/>
            <p:nvPr/>
          </p:nvGrpSpPr>
          <p:grpSpPr>
            <a:xfrm>
              <a:off x="-375492" y="1139528"/>
              <a:ext cx="7415784" cy="4700016"/>
              <a:chOff x="-375492" y="1139528"/>
              <a:chExt cx="7415784" cy="4700016"/>
            </a:xfrm>
          </p:grpSpPr>
          <p:sp>
            <p:nvSpPr>
              <p:cNvPr id="17" name="Freeform 16">
                <a:extLst>
                  <a:ext uri="{FF2B5EF4-FFF2-40B4-BE49-F238E27FC236}">
                    <a16:creationId xmlns:a16="http://schemas.microsoft.com/office/drawing/2014/main" id="{4749206B-3BA0-75F8-1D8A-0F3241E2EE5D}"/>
                  </a:ext>
                </a:extLst>
              </p:cNvPr>
              <p:cNvSpPr/>
              <p:nvPr/>
            </p:nvSpPr>
            <p:spPr>
              <a:xfrm>
                <a:off x="-375492" y="1139528"/>
                <a:ext cx="7415784" cy="4700016"/>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8024664F-6451-76FF-6BCD-5E93178D0D56}"/>
                  </a:ext>
                </a:extLst>
              </p:cNvPr>
              <p:cNvSpPr/>
              <p:nvPr/>
            </p:nvSpPr>
            <p:spPr>
              <a:xfrm>
                <a:off x="-358010" y="1160080"/>
                <a:ext cx="7380820" cy="4658912"/>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8FDC2D5C-18D2-F165-E44A-B2CB53B5D1A6}"/>
                  </a:ext>
                </a:extLst>
              </p:cNvPr>
              <p:cNvSpPr/>
              <p:nvPr/>
            </p:nvSpPr>
            <p:spPr>
              <a:xfrm>
                <a:off x="4509682" y="1139528"/>
                <a:ext cx="2530610" cy="4700016"/>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6" name="Oval 15">
              <a:extLst>
                <a:ext uri="{FF2B5EF4-FFF2-40B4-BE49-F238E27FC236}">
                  <a16:creationId xmlns:a16="http://schemas.microsoft.com/office/drawing/2014/main" id="{7CEABF6F-F342-0DBA-B2D5-7714A6398BFB}"/>
                </a:ext>
              </a:extLst>
            </p:cNvPr>
            <p:cNvSpPr/>
            <p:nvPr/>
          </p:nvSpPr>
          <p:spPr>
            <a:xfrm>
              <a:off x="3260392" y="1241052"/>
              <a:ext cx="144016" cy="144016"/>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67B05825-93A2-F17A-5CD7-04B98507251B}"/>
              </a:ext>
            </a:extLst>
          </p:cNvPr>
          <p:cNvSpPr/>
          <p:nvPr/>
        </p:nvSpPr>
        <p:spPr>
          <a:xfrm>
            <a:off x="943028" y="3951518"/>
            <a:ext cx="775913" cy="791560"/>
          </a:xfrm>
          <a:prstGeom prst="rect">
            <a:avLst/>
          </a:prstGeom>
          <a:solidFill>
            <a:srgbClr val="A8436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C37D6EF-0128-E5F4-4668-278E78AB5830}"/>
              </a:ext>
            </a:extLst>
          </p:cNvPr>
          <p:cNvSpPr txBox="1"/>
          <p:nvPr/>
        </p:nvSpPr>
        <p:spPr>
          <a:xfrm>
            <a:off x="1103196" y="1543750"/>
            <a:ext cx="455574" cy="769441"/>
          </a:xfrm>
          <a:prstGeom prst="rect">
            <a:avLst/>
          </a:prstGeom>
          <a:noFill/>
        </p:spPr>
        <p:txBody>
          <a:bodyPr wrap="none" rtlCol="0">
            <a:spAutoFit/>
          </a:bodyPr>
          <a:lstStyle/>
          <a:p>
            <a:pPr algn="ctr"/>
            <a:r>
              <a:rPr lang="en-US" sz="4400" b="1" dirty="0">
                <a:solidFill>
                  <a:srgbClr val="FFFFFF"/>
                </a:solidFill>
                <a:latin typeface="Century Gothic" panose="020B0502020202020204" pitchFamily="34" charset="0"/>
              </a:rPr>
              <a:t>F</a:t>
            </a:r>
          </a:p>
        </p:txBody>
      </p:sp>
      <p:sp>
        <p:nvSpPr>
          <p:cNvPr id="21" name="TextBox 20">
            <a:extLst>
              <a:ext uri="{FF2B5EF4-FFF2-40B4-BE49-F238E27FC236}">
                <a16:creationId xmlns:a16="http://schemas.microsoft.com/office/drawing/2014/main" id="{87A95EE8-E6ED-D41D-8F63-CE5FE70251B2}"/>
              </a:ext>
            </a:extLst>
          </p:cNvPr>
          <p:cNvSpPr txBox="1"/>
          <p:nvPr/>
        </p:nvSpPr>
        <p:spPr>
          <a:xfrm>
            <a:off x="1114417" y="2323656"/>
            <a:ext cx="433132" cy="769441"/>
          </a:xfrm>
          <a:prstGeom prst="rect">
            <a:avLst/>
          </a:prstGeom>
          <a:noFill/>
        </p:spPr>
        <p:txBody>
          <a:bodyPr wrap="none" rtlCol="0">
            <a:spAutoFit/>
          </a:bodyPr>
          <a:lstStyle/>
          <a:p>
            <a:pPr algn="ctr"/>
            <a:r>
              <a:rPr lang="en-US" sz="4400" b="1" dirty="0">
                <a:solidFill>
                  <a:srgbClr val="FFFFFF"/>
                </a:solidFill>
                <a:latin typeface="Century Gothic" panose="020B0502020202020204" pitchFamily="34" charset="0"/>
              </a:rPr>
              <a:t>L</a:t>
            </a:r>
          </a:p>
        </p:txBody>
      </p:sp>
      <p:sp>
        <p:nvSpPr>
          <p:cNvPr id="22" name="TextBox 21">
            <a:extLst>
              <a:ext uri="{FF2B5EF4-FFF2-40B4-BE49-F238E27FC236}">
                <a16:creationId xmlns:a16="http://schemas.microsoft.com/office/drawing/2014/main" id="{5C7549D9-123C-0B12-D02A-0BBDA2E06D90}"/>
              </a:ext>
            </a:extLst>
          </p:cNvPr>
          <p:cNvSpPr txBox="1"/>
          <p:nvPr/>
        </p:nvSpPr>
        <p:spPr>
          <a:xfrm>
            <a:off x="1160104" y="3103563"/>
            <a:ext cx="341760" cy="769441"/>
          </a:xfrm>
          <a:prstGeom prst="rect">
            <a:avLst/>
          </a:prstGeom>
          <a:noFill/>
        </p:spPr>
        <p:txBody>
          <a:bodyPr wrap="none" rtlCol="0">
            <a:spAutoFit/>
          </a:bodyPr>
          <a:lstStyle/>
          <a:p>
            <a:pPr algn="ctr"/>
            <a:r>
              <a:rPr lang="en-US" sz="4400" b="1" dirty="0">
                <a:solidFill>
                  <a:srgbClr val="FFFFFF"/>
                </a:solidFill>
                <a:latin typeface="Century Gothic" panose="020B0502020202020204" pitchFamily="34" charset="0"/>
              </a:rPr>
              <a:t>I</a:t>
            </a:r>
          </a:p>
        </p:txBody>
      </p:sp>
      <p:sp>
        <p:nvSpPr>
          <p:cNvPr id="23" name="TextBox 22">
            <a:extLst>
              <a:ext uri="{FF2B5EF4-FFF2-40B4-BE49-F238E27FC236}">
                <a16:creationId xmlns:a16="http://schemas.microsoft.com/office/drawing/2014/main" id="{0F244257-BAD1-BDB5-599E-0F04A351BFBE}"/>
              </a:ext>
            </a:extLst>
          </p:cNvPr>
          <p:cNvSpPr txBox="1"/>
          <p:nvPr/>
        </p:nvSpPr>
        <p:spPr>
          <a:xfrm>
            <a:off x="1160103" y="3883469"/>
            <a:ext cx="341761" cy="769441"/>
          </a:xfrm>
          <a:prstGeom prst="rect">
            <a:avLst/>
          </a:prstGeom>
          <a:noFill/>
        </p:spPr>
        <p:txBody>
          <a:bodyPr wrap="none" rtlCol="0">
            <a:spAutoFit/>
          </a:bodyPr>
          <a:lstStyle/>
          <a:p>
            <a:pPr algn="ctr"/>
            <a:r>
              <a:rPr lang="en-US" sz="4400" b="1" dirty="0">
                <a:solidFill>
                  <a:srgbClr val="FFFFFF"/>
                </a:solidFill>
                <a:latin typeface="Century Gothic" panose="020B0502020202020204" pitchFamily="34" charset="0"/>
              </a:rPr>
              <a:t>:</a:t>
            </a:r>
          </a:p>
        </p:txBody>
      </p:sp>
      <p:sp>
        <p:nvSpPr>
          <p:cNvPr id="24" name="TextBox 23">
            <a:extLst>
              <a:ext uri="{FF2B5EF4-FFF2-40B4-BE49-F238E27FC236}">
                <a16:creationId xmlns:a16="http://schemas.microsoft.com/office/drawing/2014/main" id="{63105DDF-754C-A3C8-68A3-20D269EC8AF3}"/>
              </a:ext>
            </a:extLst>
          </p:cNvPr>
          <p:cNvSpPr txBox="1"/>
          <p:nvPr/>
        </p:nvSpPr>
        <p:spPr>
          <a:xfrm>
            <a:off x="7219969" y="1748298"/>
            <a:ext cx="3887753" cy="488467"/>
          </a:xfrm>
          <a:prstGeom prst="rect">
            <a:avLst/>
          </a:prstGeom>
          <a:noFill/>
        </p:spPr>
        <p:txBody>
          <a:bodyPr wrap="square" rtlCol="0">
            <a:spAutoFit/>
          </a:bodyPr>
          <a:lstStyle/>
          <a:p>
            <a:pPr>
              <a:lnSpc>
                <a:spcPct val="110000"/>
              </a:lnSpc>
            </a:pPr>
            <a:r>
              <a:rPr lang="en-US" sz="1200" dirty="0">
                <a:solidFill>
                  <a:schemeClr val="bg2">
                    <a:lumMod val="25000"/>
                  </a:schemeClr>
                </a:solidFill>
              </a:rPr>
              <a:t>Lorem ipsum dolor sit amet, consectetur sed libero</a:t>
            </a:r>
          </a:p>
          <a:p>
            <a:pPr>
              <a:lnSpc>
                <a:spcPct val="110000"/>
              </a:lnSpc>
            </a:pPr>
            <a:r>
              <a:rPr lang="en-US" sz="1200" dirty="0">
                <a:solidFill>
                  <a:schemeClr val="bg2">
                    <a:lumMod val="25000"/>
                  </a:schemeClr>
                </a:solidFill>
              </a:rPr>
              <a:t>voluptatem rem aperiam doloremque.</a:t>
            </a:r>
          </a:p>
        </p:txBody>
      </p:sp>
      <p:sp>
        <p:nvSpPr>
          <p:cNvPr id="25" name="TextBox 24">
            <a:extLst>
              <a:ext uri="{FF2B5EF4-FFF2-40B4-BE49-F238E27FC236}">
                <a16:creationId xmlns:a16="http://schemas.microsoft.com/office/drawing/2014/main" id="{1D4A5B6E-6466-FEA4-1455-FFE2C748CCE6}"/>
              </a:ext>
            </a:extLst>
          </p:cNvPr>
          <p:cNvSpPr txBox="1"/>
          <p:nvPr/>
        </p:nvSpPr>
        <p:spPr>
          <a:xfrm>
            <a:off x="7219969" y="2521943"/>
            <a:ext cx="3887753" cy="488467"/>
          </a:xfrm>
          <a:prstGeom prst="rect">
            <a:avLst/>
          </a:prstGeom>
          <a:noFill/>
        </p:spPr>
        <p:txBody>
          <a:bodyPr wrap="square" rtlCol="0">
            <a:spAutoFit/>
          </a:bodyPr>
          <a:lstStyle/>
          <a:p>
            <a:pPr>
              <a:lnSpc>
                <a:spcPct val="110000"/>
              </a:lnSpc>
            </a:pPr>
            <a:r>
              <a:rPr lang="en-US" sz="1200" dirty="0">
                <a:solidFill>
                  <a:schemeClr val="bg2">
                    <a:lumMod val="25000"/>
                  </a:schemeClr>
                </a:solidFill>
              </a:rPr>
              <a:t>Lorem ipsum dolor sit amet, consectetur sed libero</a:t>
            </a:r>
          </a:p>
          <a:p>
            <a:pPr>
              <a:lnSpc>
                <a:spcPct val="110000"/>
              </a:lnSpc>
            </a:pPr>
            <a:r>
              <a:rPr lang="en-US" sz="1200" dirty="0">
                <a:solidFill>
                  <a:schemeClr val="bg2">
                    <a:lumMod val="25000"/>
                  </a:schemeClr>
                </a:solidFill>
              </a:rPr>
              <a:t>voluptatem rem aperiam doloremque.</a:t>
            </a:r>
          </a:p>
        </p:txBody>
      </p:sp>
      <p:sp>
        <p:nvSpPr>
          <p:cNvPr id="26" name="TextBox 25">
            <a:extLst>
              <a:ext uri="{FF2B5EF4-FFF2-40B4-BE49-F238E27FC236}">
                <a16:creationId xmlns:a16="http://schemas.microsoft.com/office/drawing/2014/main" id="{09043D4E-4EA3-FC3B-C395-CB6B7B6DA298}"/>
              </a:ext>
            </a:extLst>
          </p:cNvPr>
          <p:cNvSpPr txBox="1"/>
          <p:nvPr/>
        </p:nvSpPr>
        <p:spPr>
          <a:xfrm>
            <a:off x="7219969" y="3295589"/>
            <a:ext cx="3887753" cy="488467"/>
          </a:xfrm>
          <a:prstGeom prst="rect">
            <a:avLst/>
          </a:prstGeom>
          <a:noFill/>
        </p:spPr>
        <p:txBody>
          <a:bodyPr wrap="square" rtlCol="0">
            <a:spAutoFit/>
          </a:bodyPr>
          <a:lstStyle/>
          <a:p>
            <a:pPr>
              <a:lnSpc>
                <a:spcPct val="110000"/>
              </a:lnSpc>
            </a:pPr>
            <a:r>
              <a:rPr lang="en-US" sz="1200" dirty="0">
                <a:solidFill>
                  <a:schemeClr val="bg2">
                    <a:lumMod val="25000"/>
                  </a:schemeClr>
                </a:solidFill>
              </a:rPr>
              <a:t>Lorem ipsum dolor sit amet, consectetur sed libero</a:t>
            </a:r>
          </a:p>
          <a:p>
            <a:pPr>
              <a:lnSpc>
                <a:spcPct val="110000"/>
              </a:lnSpc>
            </a:pPr>
            <a:r>
              <a:rPr lang="en-US" sz="1200" dirty="0">
                <a:solidFill>
                  <a:schemeClr val="bg2">
                    <a:lumMod val="25000"/>
                  </a:schemeClr>
                </a:solidFill>
              </a:rPr>
              <a:t>voluptatem rem aperiam doloremque.</a:t>
            </a:r>
          </a:p>
        </p:txBody>
      </p:sp>
      <p:sp>
        <p:nvSpPr>
          <p:cNvPr id="27" name="TextBox 26">
            <a:extLst>
              <a:ext uri="{FF2B5EF4-FFF2-40B4-BE49-F238E27FC236}">
                <a16:creationId xmlns:a16="http://schemas.microsoft.com/office/drawing/2014/main" id="{0AB1D5F5-B52C-B503-14AB-4F5D047B82F0}"/>
              </a:ext>
            </a:extLst>
          </p:cNvPr>
          <p:cNvSpPr txBox="1"/>
          <p:nvPr/>
        </p:nvSpPr>
        <p:spPr>
          <a:xfrm>
            <a:off x="7219969" y="4077059"/>
            <a:ext cx="3887753" cy="488467"/>
          </a:xfrm>
          <a:prstGeom prst="rect">
            <a:avLst/>
          </a:prstGeom>
          <a:noFill/>
        </p:spPr>
        <p:txBody>
          <a:bodyPr wrap="square" rtlCol="0">
            <a:spAutoFit/>
          </a:bodyPr>
          <a:lstStyle/>
          <a:p>
            <a:pPr>
              <a:lnSpc>
                <a:spcPct val="110000"/>
              </a:lnSpc>
            </a:pPr>
            <a:r>
              <a:rPr lang="en-US" sz="1200" dirty="0">
                <a:solidFill>
                  <a:schemeClr val="bg2">
                    <a:lumMod val="25000"/>
                  </a:schemeClr>
                </a:solidFill>
              </a:rPr>
              <a:t>Lorem ipsum dolor sit amet, consectetur sed libero</a:t>
            </a:r>
          </a:p>
          <a:p>
            <a:pPr>
              <a:lnSpc>
                <a:spcPct val="110000"/>
              </a:lnSpc>
            </a:pPr>
            <a:r>
              <a:rPr lang="en-US" sz="1200" dirty="0">
                <a:solidFill>
                  <a:schemeClr val="bg2">
                    <a:lumMod val="25000"/>
                  </a:schemeClr>
                </a:solidFill>
              </a:rPr>
              <a:t>voluptatem rem aperiam doloremque.</a:t>
            </a:r>
          </a:p>
        </p:txBody>
      </p:sp>
      <p:sp>
        <p:nvSpPr>
          <p:cNvPr id="28" name="TextBox 27">
            <a:extLst>
              <a:ext uri="{FF2B5EF4-FFF2-40B4-BE49-F238E27FC236}">
                <a16:creationId xmlns:a16="http://schemas.microsoft.com/office/drawing/2014/main" id="{4E67FD9B-A48A-99C7-A331-1DA124EB6410}"/>
              </a:ext>
            </a:extLst>
          </p:cNvPr>
          <p:cNvSpPr txBox="1"/>
          <p:nvPr/>
        </p:nvSpPr>
        <p:spPr>
          <a:xfrm>
            <a:off x="2809649" y="1835041"/>
            <a:ext cx="1391728" cy="338554"/>
          </a:xfrm>
          <a:prstGeom prst="rect">
            <a:avLst/>
          </a:prstGeom>
          <a:noFill/>
        </p:spPr>
        <p:txBody>
          <a:bodyPr wrap="none" rtlCol="0">
            <a:spAutoFit/>
          </a:bodyPr>
          <a:lstStyle/>
          <a:p>
            <a:r>
              <a:rPr lang="en-US" sz="1600" b="1" dirty="0">
                <a:latin typeface="Century Gothic" panose="020B0502020202020204" pitchFamily="34" charset="0"/>
              </a:rPr>
              <a:t>SEO-friendly</a:t>
            </a:r>
          </a:p>
        </p:txBody>
      </p:sp>
      <p:sp>
        <p:nvSpPr>
          <p:cNvPr id="29" name="TextBox 28">
            <a:extLst>
              <a:ext uri="{FF2B5EF4-FFF2-40B4-BE49-F238E27FC236}">
                <a16:creationId xmlns:a16="http://schemas.microsoft.com/office/drawing/2014/main" id="{F091F45C-C2E6-E008-38E5-0851F414E7AE}"/>
              </a:ext>
            </a:extLst>
          </p:cNvPr>
          <p:cNvSpPr txBox="1"/>
          <p:nvPr/>
        </p:nvSpPr>
        <p:spPr>
          <a:xfrm>
            <a:off x="2809649" y="2608686"/>
            <a:ext cx="2055371" cy="338554"/>
          </a:xfrm>
          <a:prstGeom prst="rect">
            <a:avLst/>
          </a:prstGeom>
          <a:noFill/>
        </p:spPr>
        <p:txBody>
          <a:bodyPr wrap="none" rtlCol="0">
            <a:spAutoFit/>
          </a:bodyPr>
          <a:lstStyle/>
          <a:p>
            <a:r>
              <a:rPr lang="en-US" sz="1600" b="1" dirty="0">
                <a:latin typeface="Century Gothic" panose="020B0502020202020204" pitchFamily="34" charset="0"/>
              </a:rPr>
              <a:t>Simplified structure</a:t>
            </a:r>
          </a:p>
        </p:txBody>
      </p:sp>
      <p:sp>
        <p:nvSpPr>
          <p:cNvPr id="30" name="TextBox 29">
            <a:extLst>
              <a:ext uri="{FF2B5EF4-FFF2-40B4-BE49-F238E27FC236}">
                <a16:creationId xmlns:a16="http://schemas.microsoft.com/office/drawing/2014/main" id="{454E6078-76FA-57AB-A66F-414F72F40D1A}"/>
              </a:ext>
            </a:extLst>
          </p:cNvPr>
          <p:cNvSpPr txBox="1"/>
          <p:nvPr/>
        </p:nvSpPr>
        <p:spPr>
          <a:xfrm>
            <a:off x="2809649" y="3382333"/>
            <a:ext cx="1643399" cy="338554"/>
          </a:xfrm>
          <a:prstGeom prst="rect">
            <a:avLst/>
          </a:prstGeom>
          <a:noFill/>
        </p:spPr>
        <p:txBody>
          <a:bodyPr wrap="none" rtlCol="0">
            <a:spAutoFit/>
          </a:bodyPr>
          <a:lstStyle/>
          <a:p>
            <a:r>
              <a:rPr lang="en-US" sz="1600" b="1" dirty="0">
                <a:latin typeface="Century Gothic" panose="020B0502020202020204" pitchFamily="34" charset="0"/>
              </a:rPr>
              <a:t>File encryption</a:t>
            </a:r>
          </a:p>
        </p:txBody>
      </p:sp>
      <p:sp>
        <p:nvSpPr>
          <p:cNvPr id="31" name="TextBox 30">
            <a:extLst>
              <a:ext uri="{FF2B5EF4-FFF2-40B4-BE49-F238E27FC236}">
                <a16:creationId xmlns:a16="http://schemas.microsoft.com/office/drawing/2014/main" id="{0A330737-A292-831A-6C55-00C358B307E5}"/>
              </a:ext>
            </a:extLst>
          </p:cNvPr>
          <p:cNvSpPr txBox="1"/>
          <p:nvPr/>
        </p:nvSpPr>
        <p:spPr>
          <a:xfrm>
            <a:off x="2809649" y="4163802"/>
            <a:ext cx="1486304" cy="338554"/>
          </a:xfrm>
          <a:prstGeom prst="rect">
            <a:avLst/>
          </a:prstGeom>
          <a:noFill/>
        </p:spPr>
        <p:txBody>
          <a:bodyPr wrap="none" rtlCol="0">
            <a:spAutoFit/>
          </a:bodyPr>
          <a:lstStyle/>
          <a:p>
            <a:r>
              <a:rPr lang="en-US" sz="1600" b="1" dirty="0">
                <a:latin typeface="Century Gothic" panose="020B0502020202020204" pitchFamily="34" charset="0"/>
              </a:rPr>
              <a:t>E-commerce</a:t>
            </a:r>
          </a:p>
        </p:txBody>
      </p:sp>
      <p:sp>
        <p:nvSpPr>
          <p:cNvPr id="36" name="Rectangle 35">
            <a:extLst>
              <a:ext uri="{FF2B5EF4-FFF2-40B4-BE49-F238E27FC236}">
                <a16:creationId xmlns:a16="http://schemas.microsoft.com/office/drawing/2014/main" id="{6B5B6FFC-F74A-AA07-279D-AED283E5D751}"/>
              </a:ext>
            </a:extLst>
          </p:cNvPr>
          <p:cNvSpPr/>
          <p:nvPr/>
        </p:nvSpPr>
        <p:spPr>
          <a:xfrm>
            <a:off x="0" y="5040523"/>
            <a:ext cx="7536426" cy="799838"/>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Can 36">
            <a:extLst>
              <a:ext uri="{FF2B5EF4-FFF2-40B4-BE49-F238E27FC236}">
                <a16:creationId xmlns:a16="http://schemas.microsoft.com/office/drawing/2014/main" id="{DE216F08-AC9D-CD03-987F-F1D177D32029}"/>
              </a:ext>
            </a:extLst>
          </p:cNvPr>
          <p:cNvSpPr/>
          <p:nvPr/>
        </p:nvSpPr>
        <p:spPr>
          <a:xfrm>
            <a:off x="6850606" y="5840360"/>
            <a:ext cx="563374" cy="1017639"/>
          </a:xfrm>
          <a:prstGeom prst="can">
            <a:avLst>
              <a:gd name="adj" fmla="val 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an 37">
            <a:extLst>
              <a:ext uri="{FF2B5EF4-FFF2-40B4-BE49-F238E27FC236}">
                <a16:creationId xmlns:a16="http://schemas.microsoft.com/office/drawing/2014/main" id="{89031A94-926B-CC50-A240-736ACF447813}"/>
              </a:ext>
            </a:extLst>
          </p:cNvPr>
          <p:cNvSpPr/>
          <p:nvPr/>
        </p:nvSpPr>
        <p:spPr>
          <a:xfrm>
            <a:off x="5959360" y="5840360"/>
            <a:ext cx="563374" cy="1017639"/>
          </a:xfrm>
          <a:prstGeom prst="can">
            <a:avLst>
              <a:gd name="adj" fmla="val 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58211293-6796-B3EC-8A5B-D175A237C5DE}"/>
              </a:ext>
            </a:extLst>
          </p:cNvPr>
          <p:cNvSpPr txBox="1"/>
          <p:nvPr/>
        </p:nvSpPr>
        <p:spPr>
          <a:xfrm>
            <a:off x="1574635" y="5054446"/>
            <a:ext cx="4309193" cy="769441"/>
          </a:xfrm>
          <a:prstGeom prst="rect">
            <a:avLst/>
          </a:prstGeom>
          <a:noFill/>
        </p:spPr>
        <p:txBody>
          <a:bodyPr wrap="none" rtlCol="0">
            <a:spAutoFit/>
          </a:bodyPr>
          <a:lstStyle/>
          <a:p>
            <a:r>
              <a:rPr lang="en-US" sz="4400" b="1" dirty="0">
                <a:solidFill>
                  <a:schemeClr val="bg1"/>
                </a:solidFill>
                <a:latin typeface="Century Gothic" panose="020B0502020202020204" pitchFamily="34" charset="0"/>
              </a:rPr>
              <a:t>LINE  DIAGRAM</a:t>
            </a:r>
          </a:p>
        </p:txBody>
      </p:sp>
    </p:spTree>
    <p:extLst>
      <p:ext uri="{BB962C8B-B14F-4D97-AF65-F5344CB8AC3E}">
        <p14:creationId xmlns:p14="http://schemas.microsoft.com/office/powerpoint/2010/main" val="317387445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2" name="TextBox 21">
            <a:extLst>
              <a:ext uri="{FF2B5EF4-FFF2-40B4-BE49-F238E27FC236}">
                <a16:creationId xmlns:a16="http://schemas.microsoft.com/office/drawing/2014/main" id="{F67A5E9C-4713-B5A0-7B0B-5A0262438D65}"/>
              </a:ext>
            </a:extLst>
          </p:cNvPr>
          <p:cNvSpPr txBox="1"/>
          <p:nvPr/>
        </p:nvSpPr>
        <p:spPr>
          <a:xfrm>
            <a:off x="0" y="1221791"/>
            <a:ext cx="5237725" cy="400110"/>
          </a:xfrm>
          <a:prstGeom prst="rect">
            <a:avLst/>
          </a:prstGeom>
          <a:solidFill>
            <a:srgbClr val="995DB3">
              <a:alpha val="20000"/>
            </a:srgbClr>
          </a:solidFill>
        </p:spPr>
        <p:txBody>
          <a:bodyPr wrap="square" rtlCol="0">
            <a:spAutoFit/>
          </a:bodyPr>
          <a:lstStyle/>
          <a:p>
            <a:pPr algn="ctr" defTabSz="1828800"/>
            <a:r>
              <a:rPr lang="id-ID" sz="2000" b="1" dirty="0">
                <a:solidFill>
                  <a:schemeClr val="bg2">
                    <a:lumMod val="25000"/>
                  </a:schemeClr>
                </a:solidFill>
                <a:latin typeface="Century Gothic" panose="020B0502020202020204" pitchFamily="34" charset="0"/>
              </a:rPr>
              <a:t>SUCCESS STEP </a:t>
            </a:r>
            <a:endParaRPr lang="en-US" sz="2000" b="1" dirty="0">
              <a:solidFill>
                <a:schemeClr val="bg2">
                  <a:lumMod val="25000"/>
                </a:schemeClr>
              </a:solidFill>
              <a:latin typeface="Century Gothic" panose="020B0502020202020204" pitchFamily="34" charset="0"/>
            </a:endParaRPr>
          </a:p>
        </p:txBody>
      </p:sp>
      <p:sp>
        <p:nvSpPr>
          <p:cNvPr id="23" name="Rectangle 22">
            <a:extLst>
              <a:ext uri="{FF2B5EF4-FFF2-40B4-BE49-F238E27FC236}">
                <a16:creationId xmlns:a16="http://schemas.microsoft.com/office/drawing/2014/main" id="{B87C068E-EFB7-7A97-1A70-BF323EF4754C}"/>
              </a:ext>
            </a:extLst>
          </p:cNvPr>
          <p:cNvSpPr/>
          <p:nvPr/>
        </p:nvSpPr>
        <p:spPr>
          <a:xfrm>
            <a:off x="615610" y="1826118"/>
            <a:ext cx="4622115" cy="1569660"/>
          </a:xfrm>
          <a:prstGeom prst="rect">
            <a:avLst/>
          </a:prstGeom>
        </p:spPr>
        <p:txBody>
          <a:bodyPr wrap="square">
            <a:spAutoFit/>
          </a:bodyPr>
          <a:lstStyle/>
          <a:p>
            <a:pPr algn="just" defTabSz="1828800">
              <a:spcAft>
                <a:spcPts val="3000"/>
              </a:spcAft>
            </a:pPr>
            <a:r>
              <a:rPr lang="en-US" sz="1600" dirty="0" err="1">
                <a:latin typeface="Century Gothic" panose="020B0502020202020204" pitchFamily="34" charset="0"/>
                <a:ea typeface="Times New Roman" panose="02020603050405020304" pitchFamily="18" charset="0"/>
              </a:rPr>
              <a:t>Lorem</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ipsum</a:t>
            </a:r>
            <a:r>
              <a:rPr lang="en-US" sz="1600" dirty="0">
                <a:latin typeface="Century Gothic" panose="020B0502020202020204" pitchFamily="34" charset="0"/>
                <a:ea typeface="Times New Roman" panose="02020603050405020304" pitchFamily="18" charset="0"/>
              </a:rPr>
              <a:t> dolor sit </a:t>
            </a:r>
            <a:r>
              <a:rPr lang="en-US" sz="1600" dirty="0" err="1">
                <a:latin typeface="Century Gothic" panose="020B0502020202020204" pitchFamily="34" charset="0"/>
                <a:ea typeface="Times New Roman" panose="02020603050405020304" pitchFamily="18" charset="0"/>
              </a:rPr>
              <a:t>amet</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consectetur</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adipiscing</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elit</a:t>
            </a:r>
            <a:r>
              <a:rPr lang="en-US" sz="1600" dirty="0">
                <a:latin typeface="Century Gothic" panose="020B0502020202020204" pitchFamily="34" charset="0"/>
                <a:ea typeface="Times New Roman" panose="02020603050405020304" pitchFamily="18" charset="0"/>
              </a:rPr>
              <a:t>. Nam </a:t>
            </a:r>
            <a:r>
              <a:rPr lang="en-US" sz="1600" dirty="0" err="1">
                <a:latin typeface="Century Gothic" panose="020B0502020202020204" pitchFamily="34" charset="0"/>
                <a:ea typeface="Times New Roman" panose="02020603050405020304" pitchFamily="18" charset="0"/>
              </a:rPr>
              <a:t>viverra</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euismod</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odio</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gravida</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pellentesque</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urna</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varius</a:t>
            </a:r>
            <a:r>
              <a:rPr lang="en-US" sz="1600" dirty="0">
                <a:latin typeface="Century Gothic" panose="020B0502020202020204" pitchFamily="34" charset="0"/>
                <a:ea typeface="Times New Roman" panose="02020603050405020304" pitchFamily="18" charset="0"/>
              </a:rPr>
              <a:t> vitae. </a:t>
            </a:r>
            <a:r>
              <a:rPr lang="en-US" sz="1600" dirty="0" err="1">
                <a:latin typeface="Century Gothic" panose="020B0502020202020204" pitchFamily="34" charset="0"/>
                <a:ea typeface="Times New Roman" panose="02020603050405020304" pitchFamily="18" charset="0"/>
              </a:rPr>
              <a:t>Sed</a:t>
            </a:r>
            <a:r>
              <a:rPr lang="en-US" sz="1600" dirty="0">
                <a:latin typeface="Century Gothic" panose="020B0502020202020204" pitchFamily="34" charset="0"/>
                <a:ea typeface="Times New Roman" panose="02020603050405020304" pitchFamily="18" charset="0"/>
              </a:rPr>
              <a:t> dui </a:t>
            </a:r>
            <a:r>
              <a:rPr lang="en-US" sz="1600" dirty="0" err="1">
                <a:latin typeface="Century Gothic" panose="020B0502020202020204" pitchFamily="34" charset="0"/>
                <a:ea typeface="Times New Roman" panose="02020603050405020304" pitchFamily="18" charset="0"/>
              </a:rPr>
              <a:t>lorem</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adipiscing</a:t>
            </a:r>
            <a:r>
              <a:rPr lang="en-US" sz="1600" dirty="0">
                <a:latin typeface="Century Gothic" panose="020B0502020202020204" pitchFamily="34" charset="0"/>
                <a:ea typeface="Times New Roman" panose="02020603050405020304" pitchFamily="18" charset="0"/>
              </a:rPr>
              <a:t> in </a:t>
            </a:r>
            <a:r>
              <a:rPr lang="en-US" sz="1600" dirty="0" err="1">
                <a:latin typeface="Century Gothic" panose="020B0502020202020204" pitchFamily="34" charset="0"/>
                <a:ea typeface="Times New Roman" panose="02020603050405020304" pitchFamily="18" charset="0"/>
              </a:rPr>
              <a:t>adipiscing</a:t>
            </a:r>
            <a:r>
              <a:rPr lang="en-US" sz="1600" dirty="0">
                <a:latin typeface="Century Gothic" panose="020B0502020202020204" pitchFamily="34" charset="0"/>
                <a:ea typeface="Times New Roman" panose="02020603050405020304" pitchFamily="18" charset="0"/>
              </a:rPr>
              <a:t> et, </a:t>
            </a:r>
            <a:r>
              <a:rPr lang="en-US" sz="1600" dirty="0" err="1">
                <a:latin typeface="Century Gothic" panose="020B0502020202020204" pitchFamily="34" charset="0"/>
                <a:ea typeface="Times New Roman" panose="02020603050405020304" pitchFamily="18" charset="0"/>
              </a:rPr>
              <a:t>interdum</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nec</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metus</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Mauris</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ultricies</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justo</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eu</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convallis</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placerat</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felis</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enim</a:t>
            </a:r>
            <a:r>
              <a:rPr lang="en-US" sz="1600" dirty="0">
                <a:latin typeface="Century Gothic" panose="020B0502020202020204" pitchFamily="34" charset="0"/>
                <a:ea typeface="Times New Roman" panose="02020603050405020304" pitchFamily="18" charset="0"/>
              </a:rPr>
              <a:t> </a:t>
            </a:r>
            <a:r>
              <a:rPr lang="en-US" sz="1600" dirty="0" err="1">
                <a:latin typeface="Century Gothic" panose="020B0502020202020204" pitchFamily="34" charset="0"/>
                <a:ea typeface="Times New Roman" panose="02020603050405020304" pitchFamily="18" charset="0"/>
              </a:rPr>
              <a:t>ornare</a:t>
            </a:r>
            <a:r>
              <a:rPr lang="en-US" sz="1600" dirty="0">
                <a:latin typeface="Century Gothic" panose="020B0502020202020204" pitchFamily="34" charset="0"/>
                <a:ea typeface="Times New Roman" panose="02020603050405020304" pitchFamily="18" charset="0"/>
              </a:rPr>
              <a:t> nisi</a:t>
            </a:r>
            <a:r>
              <a:rPr lang="id-ID" sz="1600" dirty="0">
                <a:latin typeface="Century Gothic" panose="020B0502020202020204" pitchFamily="34" charset="0"/>
                <a:ea typeface="Times New Roman" panose="02020603050405020304" pitchFamily="18" charset="0"/>
              </a:rPr>
              <a:t>.</a:t>
            </a:r>
            <a:endParaRPr lang="en-US" sz="1600" dirty="0">
              <a:latin typeface="Century Gothic" panose="020B0502020202020204" pitchFamily="34" charset="0"/>
              <a:ea typeface="Times New Roman" panose="02020603050405020304" pitchFamily="18" charset="0"/>
            </a:endParaRPr>
          </a:p>
        </p:txBody>
      </p:sp>
      <p:sp>
        <p:nvSpPr>
          <p:cNvPr id="24" name="Content Placeholder 2">
            <a:extLst>
              <a:ext uri="{FF2B5EF4-FFF2-40B4-BE49-F238E27FC236}">
                <a16:creationId xmlns:a16="http://schemas.microsoft.com/office/drawing/2014/main" id="{54D1DB61-124A-0FA7-94A0-5D9F4C225FDA}"/>
              </a:ext>
            </a:extLst>
          </p:cNvPr>
          <p:cNvSpPr txBox="1">
            <a:spLocks/>
          </p:cNvSpPr>
          <p:nvPr/>
        </p:nvSpPr>
        <p:spPr>
          <a:xfrm>
            <a:off x="6836218" y="5154130"/>
            <a:ext cx="4775640" cy="1475496"/>
          </a:xfrm>
          <a:prstGeom prst="rect">
            <a:avLst/>
          </a:prstGeom>
        </p:spPr>
        <p:txBody>
          <a:bodyPr vert="horz" lIns="182877" tIns="91439" rIns="182877" bIns="91439"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defTabSz="1828800">
              <a:buNone/>
            </a:pPr>
            <a:r>
              <a:rPr lang="en-US" sz="1600" dirty="0">
                <a:solidFill>
                  <a:schemeClr val="tx1"/>
                </a:solidFill>
                <a:latin typeface="Century Gothic" panose="020B0502020202020204" pitchFamily="34" charset="0"/>
              </a:rPr>
              <a:t>Lorem ipsum dolor sit amet, consectetur adipiscing elit. Curabitur elementum posuere pretium. Quisque nibh dolor, dignissim ac dignissim ut, luctus ac urna. Aliquam aliquet non massa quis tincidunt.</a:t>
            </a:r>
          </a:p>
        </p:txBody>
      </p:sp>
      <p:grpSp>
        <p:nvGrpSpPr>
          <p:cNvPr id="25" name="Group 24">
            <a:extLst>
              <a:ext uri="{FF2B5EF4-FFF2-40B4-BE49-F238E27FC236}">
                <a16:creationId xmlns:a16="http://schemas.microsoft.com/office/drawing/2014/main" id="{2FE42C8D-678A-C7D2-67D2-9A7D04BBB5A1}"/>
              </a:ext>
            </a:extLst>
          </p:cNvPr>
          <p:cNvGrpSpPr/>
          <p:nvPr/>
        </p:nvGrpSpPr>
        <p:grpSpPr>
          <a:xfrm>
            <a:off x="877562" y="3964099"/>
            <a:ext cx="3881266" cy="2365815"/>
            <a:chOff x="4047573" y="2884717"/>
            <a:chExt cx="1982439" cy="1296967"/>
          </a:xfrm>
        </p:grpSpPr>
        <p:grpSp>
          <p:nvGrpSpPr>
            <p:cNvPr id="26" name="Group 25">
              <a:extLst>
                <a:ext uri="{FF2B5EF4-FFF2-40B4-BE49-F238E27FC236}">
                  <a16:creationId xmlns:a16="http://schemas.microsoft.com/office/drawing/2014/main" id="{F4E62D5D-8EBD-4040-65E8-1DAA1F41F004}"/>
                </a:ext>
              </a:extLst>
            </p:cNvPr>
            <p:cNvGrpSpPr/>
            <p:nvPr/>
          </p:nvGrpSpPr>
          <p:grpSpPr>
            <a:xfrm>
              <a:off x="4047573" y="2884717"/>
              <a:ext cx="1982439" cy="1045150"/>
              <a:chOff x="714174" y="1657350"/>
              <a:chExt cx="2638626" cy="1683224"/>
            </a:xfrm>
          </p:grpSpPr>
          <p:cxnSp>
            <p:nvCxnSpPr>
              <p:cNvPr id="33" name="Straight Connector 32">
                <a:extLst>
                  <a:ext uri="{FF2B5EF4-FFF2-40B4-BE49-F238E27FC236}">
                    <a16:creationId xmlns:a16="http://schemas.microsoft.com/office/drawing/2014/main" id="{AEE3D509-49B1-38BA-54C8-F505D0DC4C72}"/>
                  </a:ext>
                </a:extLst>
              </p:cNvPr>
              <p:cNvCxnSpPr/>
              <p:nvPr/>
            </p:nvCxnSpPr>
            <p:spPr>
              <a:xfrm>
                <a:off x="714174" y="3340574"/>
                <a:ext cx="2638626" cy="0"/>
              </a:xfrm>
              <a:prstGeom prst="line">
                <a:avLst/>
              </a:prstGeom>
              <a:ln w="76200">
                <a:solidFill>
                  <a:schemeClr val="tx1">
                    <a:lumMod val="40000"/>
                    <a:lumOff val="60000"/>
                  </a:schemeClr>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34" name="Group 33">
                <a:extLst>
                  <a:ext uri="{FF2B5EF4-FFF2-40B4-BE49-F238E27FC236}">
                    <a16:creationId xmlns:a16="http://schemas.microsoft.com/office/drawing/2014/main" id="{A35DA14F-50E8-D402-20A9-B35A29FF9869}"/>
                  </a:ext>
                </a:extLst>
              </p:cNvPr>
              <p:cNvGrpSpPr/>
              <p:nvPr/>
            </p:nvGrpSpPr>
            <p:grpSpPr>
              <a:xfrm>
                <a:off x="951571" y="1657350"/>
                <a:ext cx="202844" cy="1676400"/>
                <a:chOff x="951571" y="1657350"/>
                <a:chExt cx="202844" cy="1676400"/>
              </a:xfrm>
            </p:grpSpPr>
            <p:cxnSp>
              <p:nvCxnSpPr>
                <p:cNvPr id="50" name="Straight Connector 49">
                  <a:extLst>
                    <a:ext uri="{FF2B5EF4-FFF2-40B4-BE49-F238E27FC236}">
                      <a16:creationId xmlns:a16="http://schemas.microsoft.com/office/drawing/2014/main" id="{132ED787-3F07-0984-4499-D41D65810648}"/>
                    </a:ext>
                  </a:extLst>
                </p:cNvPr>
                <p:cNvCxnSpPr/>
                <p:nvPr/>
              </p:nvCxnSpPr>
              <p:spPr>
                <a:xfrm flipV="1">
                  <a:off x="1052993"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1" name="Rounded Rectangle 50">
                  <a:extLst>
                    <a:ext uri="{FF2B5EF4-FFF2-40B4-BE49-F238E27FC236}">
                      <a16:creationId xmlns:a16="http://schemas.microsoft.com/office/drawing/2014/main" id="{B5C973B4-BA80-DE08-8ACF-26D123246B9C}"/>
                    </a:ext>
                  </a:extLst>
                </p:cNvPr>
                <p:cNvSpPr/>
                <p:nvPr/>
              </p:nvSpPr>
              <p:spPr>
                <a:xfrm>
                  <a:off x="951571" y="2624904"/>
                  <a:ext cx="202844" cy="623454"/>
                </a:xfrm>
                <a:prstGeom prst="roundRect">
                  <a:avLst/>
                </a:prstGeom>
                <a:solidFill>
                  <a:srgbClr val="419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en-US" sz="1400" dirty="0">
                    <a:solidFill>
                      <a:schemeClr val="tx1"/>
                    </a:solidFill>
                  </a:endParaRPr>
                </a:p>
              </p:txBody>
            </p:sp>
          </p:grpSp>
          <p:grpSp>
            <p:nvGrpSpPr>
              <p:cNvPr id="35" name="Group 34">
                <a:extLst>
                  <a:ext uri="{FF2B5EF4-FFF2-40B4-BE49-F238E27FC236}">
                    <a16:creationId xmlns:a16="http://schemas.microsoft.com/office/drawing/2014/main" id="{9D090AB2-C9ED-5348-0DAF-672591EA5BA7}"/>
                  </a:ext>
                </a:extLst>
              </p:cNvPr>
              <p:cNvGrpSpPr/>
              <p:nvPr/>
            </p:nvGrpSpPr>
            <p:grpSpPr>
              <a:xfrm>
                <a:off x="1336791" y="1657350"/>
                <a:ext cx="202844" cy="1676400"/>
                <a:chOff x="1346378" y="1657350"/>
                <a:chExt cx="202844" cy="1676400"/>
              </a:xfrm>
            </p:grpSpPr>
            <p:cxnSp>
              <p:nvCxnSpPr>
                <p:cNvPr id="48" name="Straight Connector 47">
                  <a:extLst>
                    <a:ext uri="{FF2B5EF4-FFF2-40B4-BE49-F238E27FC236}">
                      <a16:creationId xmlns:a16="http://schemas.microsoft.com/office/drawing/2014/main" id="{638F911D-76C6-BF05-A47F-E6EBFC2E61CA}"/>
                    </a:ext>
                  </a:extLst>
                </p:cNvPr>
                <p:cNvCxnSpPr/>
                <p:nvPr/>
              </p:nvCxnSpPr>
              <p:spPr>
                <a:xfrm flipV="1">
                  <a:off x="1447800"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6568B7E6-7523-B412-7F93-48E082C0549B}"/>
                    </a:ext>
                  </a:extLst>
                </p:cNvPr>
                <p:cNvSpPr/>
                <p:nvPr/>
              </p:nvSpPr>
              <p:spPr>
                <a:xfrm>
                  <a:off x="1346378" y="1824803"/>
                  <a:ext cx="202844" cy="1385455"/>
                </a:xfrm>
                <a:prstGeom prst="roundRec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en-US" sz="1400" dirty="0">
                    <a:solidFill>
                      <a:schemeClr val="tx1"/>
                    </a:solidFill>
                  </a:endParaRPr>
                </a:p>
              </p:txBody>
            </p:sp>
          </p:grpSp>
          <p:grpSp>
            <p:nvGrpSpPr>
              <p:cNvPr id="36" name="Group 35">
                <a:extLst>
                  <a:ext uri="{FF2B5EF4-FFF2-40B4-BE49-F238E27FC236}">
                    <a16:creationId xmlns:a16="http://schemas.microsoft.com/office/drawing/2014/main" id="{BAE7247F-D8B4-AC6D-F285-08CE4AA229AA}"/>
                  </a:ext>
                </a:extLst>
              </p:cNvPr>
              <p:cNvGrpSpPr/>
              <p:nvPr/>
            </p:nvGrpSpPr>
            <p:grpSpPr>
              <a:xfrm>
                <a:off x="1722011" y="1657350"/>
                <a:ext cx="202844" cy="1676400"/>
                <a:chOff x="1695492" y="1657350"/>
                <a:chExt cx="202844" cy="1676400"/>
              </a:xfrm>
            </p:grpSpPr>
            <p:cxnSp>
              <p:nvCxnSpPr>
                <p:cNvPr id="46" name="Straight Connector 45">
                  <a:extLst>
                    <a:ext uri="{FF2B5EF4-FFF2-40B4-BE49-F238E27FC236}">
                      <a16:creationId xmlns:a16="http://schemas.microsoft.com/office/drawing/2014/main" id="{52F1797D-6B77-1914-F7E5-598886D1A75A}"/>
                    </a:ext>
                  </a:extLst>
                </p:cNvPr>
                <p:cNvCxnSpPr/>
                <p:nvPr/>
              </p:nvCxnSpPr>
              <p:spPr>
                <a:xfrm flipV="1">
                  <a:off x="1796914"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7" name="Rounded Rectangle 46">
                  <a:extLst>
                    <a:ext uri="{FF2B5EF4-FFF2-40B4-BE49-F238E27FC236}">
                      <a16:creationId xmlns:a16="http://schemas.microsoft.com/office/drawing/2014/main" id="{0BF57BE5-374D-7357-0BDF-D2144AD7D21F}"/>
                    </a:ext>
                  </a:extLst>
                </p:cNvPr>
                <p:cNvSpPr/>
                <p:nvPr/>
              </p:nvSpPr>
              <p:spPr>
                <a:xfrm>
                  <a:off x="1695492" y="2188483"/>
                  <a:ext cx="202844" cy="1039091"/>
                </a:xfrm>
                <a:prstGeom prst="roundRect">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en-US" sz="1400" dirty="0">
                    <a:solidFill>
                      <a:schemeClr val="tx1"/>
                    </a:solidFill>
                  </a:endParaRPr>
                </a:p>
              </p:txBody>
            </p:sp>
          </p:grpSp>
          <p:grpSp>
            <p:nvGrpSpPr>
              <p:cNvPr id="37" name="Group 36">
                <a:extLst>
                  <a:ext uri="{FF2B5EF4-FFF2-40B4-BE49-F238E27FC236}">
                    <a16:creationId xmlns:a16="http://schemas.microsoft.com/office/drawing/2014/main" id="{F672D2DF-CD15-4A31-8699-2F7EA1372541}"/>
                  </a:ext>
                </a:extLst>
              </p:cNvPr>
              <p:cNvGrpSpPr/>
              <p:nvPr/>
            </p:nvGrpSpPr>
            <p:grpSpPr>
              <a:xfrm>
                <a:off x="2107231" y="1657350"/>
                <a:ext cx="202844" cy="1676400"/>
                <a:chOff x="2090299" y="1657350"/>
                <a:chExt cx="202844" cy="1676400"/>
              </a:xfrm>
            </p:grpSpPr>
            <p:cxnSp>
              <p:nvCxnSpPr>
                <p:cNvPr id="44" name="Straight Connector 43">
                  <a:extLst>
                    <a:ext uri="{FF2B5EF4-FFF2-40B4-BE49-F238E27FC236}">
                      <a16:creationId xmlns:a16="http://schemas.microsoft.com/office/drawing/2014/main" id="{732B61BA-6803-DC60-2756-7270D8DE6F58}"/>
                    </a:ext>
                  </a:extLst>
                </p:cNvPr>
                <p:cNvCxnSpPr/>
                <p:nvPr/>
              </p:nvCxnSpPr>
              <p:spPr>
                <a:xfrm flipV="1">
                  <a:off x="2191721"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5" name="Rounded Rectangle 44">
                  <a:extLst>
                    <a:ext uri="{FF2B5EF4-FFF2-40B4-BE49-F238E27FC236}">
                      <a16:creationId xmlns:a16="http://schemas.microsoft.com/office/drawing/2014/main" id="{29580E59-0E44-8C07-2E6C-75F3F2956EBD}"/>
                    </a:ext>
                  </a:extLst>
                </p:cNvPr>
                <p:cNvSpPr/>
                <p:nvPr/>
              </p:nvSpPr>
              <p:spPr>
                <a:xfrm>
                  <a:off x="2090299" y="2333957"/>
                  <a:ext cx="202844" cy="900545"/>
                </a:xfrm>
                <a:prstGeom prst="roundRect">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en-US" sz="1400" dirty="0">
                    <a:solidFill>
                      <a:schemeClr val="tx1"/>
                    </a:solidFill>
                  </a:endParaRPr>
                </a:p>
              </p:txBody>
            </p:sp>
          </p:grpSp>
          <p:grpSp>
            <p:nvGrpSpPr>
              <p:cNvPr id="38" name="Group 37">
                <a:extLst>
                  <a:ext uri="{FF2B5EF4-FFF2-40B4-BE49-F238E27FC236}">
                    <a16:creationId xmlns:a16="http://schemas.microsoft.com/office/drawing/2014/main" id="{0456977B-9300-B7C1-FDB5-9899427F8EC5}"/>
                  </a:ext>
                </a:extLst>
              </p:cNvPr>
              <p:cNvGrpSpPr/>
              <p:nvPr/>
            </p:nvGrpSpPr>
            <p:grpSpPr>
              <a:xfrm>
                <a:off x="2492451" y="1657350"/>
                <a:ext cx="202844" cy="1676400"/>
                <a:chOff x="2482864" y="1657350"/>
                <a:chExt cx="202844" cy="1676400"/>
              </a:xfrm>
            </p:grpSpPr>
            <p:cxnSp>
              <p:nvCxnSpPr>
                <p:cNvPr id="42" name="Straight Connector 41">
                  <a:extLst>
                    <a:ext uri="{FF2B5EF4-FFF2-40B4-BE49-F238E27FC236}">
                      <a16:creationId xmlns:a16="http://schemas.microsoft.com/office/drawing/2014/main" id="{B1C02EE0-24E1-30DE-0C85-CB8987D2B09D}"/>
                    </a:ext>
                  </a:extLst>
                </p:cNvPr>
                <p:cNvCxnSpPr/>
                <p:nvPr/>
              </p:nvCxnSpPr>
              <p:spPr>
                <a:xfrm flipV="1">
                  <a:off x="2584286"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3" name="Rounded Rectangle 42">
                  <a:extLst>
                    <a:ext uri="{FF2B5EF4-FFF2-40B4-BE49-F238E27FC236}">
                      <a16:creationId xmlns:a16="http://schemas.microsoft.com/office/drawing/2014/main" id="{3DFCB70F-4333-B40B-7BD3-7CB1524F1F83}"/>
                    </a:ext>
                  </a:extLst>
                </p:cNvPr>
                <p:cNvSpPr/>
                <p:nvPr/>
              </p:nvSpPr>
              <p:spPr>
                <a:xfrm>
                  <a:off x="2482864" y="2115749"/>
                  <a:ext cx="202844" cy="1108364"/>
                </a:xfrm>
                <a:prstGeom prst="roundRec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en-US" sz="1400" dirty="0">
                    <a:solidFill>
                      <a:schemeClr val="tx1"/>
                    </a:solidFill>
                  </a:endParaRPr>
                </a:p>
              </p:txBody>
            </p:sp>
          </p:grpSp>
          <p:grpSp>
            <p:nvGrpSpPr>
              <p:cNvPr id="39" name="Group 38">
                <a:extLst>
                  <a:ext uri="{FF2B5EF4-FFF2-40B4-BE49-F238E27FC236}">
                    <a16:creationId xmlns:a16="http://schemas.microsoft.com/office/drawing/2014/main" id="{AEC7329F-EE77-BA7F-3B71-D0089CB20E21}"/>
                  </a:ext>
                </a:extLst>
              </p:cNvPr>
              <p:cNvGrpSpPr/>
              <p:nvPr/>
            </p:nvGrpSpPr>
            <p:grpSpPr>
              <a:xfrm>
                <a:off x="2877671" y="1657350"/>
                <a:ext cx="202844" cy="1676400"/>
                <a:chOff x="2877671" y="1657350"/>
                <a:chExt cx="202844" cy="1676400"/>
              </a:xfrm>
            </p:grpSpPr>
            <p:cxnSp>
              <p:nvCxnSpPr>
                <p:cNvPr id="40" name="Straight Connector 39">
                  <a:extLst>
                    <a:ext uri="{FF2B5EF4-FFF2-40B4-BE49-F238E27FC236}">
                      <a16:creationId xmlns:a16="http://schemas.microsoft.com/office/drawing/2014/main" id="{457A7FBB-14B0-FA5C-9326-D25C814113E2}"/>
                    </a:ext>
                  </a:extLst>
                </p:cNvPr>
                <p:cNvCxnSpPr/>
                <p:nvPr/>
              </p:nvCxnSpPr>
              <p:spPr>
                <a:xfrm flipV="1">
                  <a:off x="2979093" y="1657350"/>
                  <a:ext cx="0" cy="1676400"/>
                </a:xfrm>
                <a:prstGeom prst="line">
                  <a:avLst/>
                </a:prstGeom>
                <a:ln>
                  <a:solidFill>
                    <a:schemeClr val="tx1">
                      <a:lumMod val="40000"/>
                      <a:lumOff val="60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1" name="Rounded Rectangle 40">
                  <a:extLst>
                    <a:ext uri="{FF2B5EF4-FFF2-40B4-BE49-F238E27FC236}">
                      <a16:creationId xmlns:a16="http://schemas.microsoft.com/office/drawing/2014/main" id="{1C9F30BC-D76C-220A-41F3-CF9234B3DA60}"/>
                    </a:ext>
                  </a:extLst>
                </p:cNvPr>
                <p:cNvSpPr/>
                <p:nvPr/>
              </p:nvSpPr>
              <p:spPr>
                <a:xfrm>
                  <a:off x="2877671" y="1970277"/>
                  <a:ext cx="202844" cy="1246909"/>
                </a:xfrm>
                <a:prstGeom prst="roundRect">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800"/>
                  <a:endParaRPr lang="en-US" sz="1400" dirty="0">
                    <a:solidFill>
                      <a:schemeClr val="tx1"/>
                    </a:solidFill>
                  </a:endParaRPr>
                </a:p>
              </p:txBody>
            </p:sp>
          </p:grpSp>
        </p:grpSp>
        <p:sp>
          <p:nvSpPr>
            <p:cNvPr id="27" name="Rectangle 1436">
              <a:extLst>
                <a:ext uri="{FF2B5EF4-FFF2-40B4-BE49-F238E27FC236}">
                  <a16:creationId xmlns:a16="http://schemas.microsoft.com/office/drawing/2014/main" id="{E3BEE9D8-0D87-B3C2-08C6-D1ECA89C6B0A}"/>
                </a:ext>
              </a:extLst>
            </p:cNvPr>
            <p:cNvSpPr>
              <a:spLocks noChangeArrowheads="1"/>
            </p:cNvSpPr>
            <p:nvPr/>
          </p:nvSpPr>
          <p:spPr bwMode="auto">
            <a:xfrm>
              <a:off x="4224341" y="4012979"/>
              <a:ext cx="146540" cy="168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defTabSz="1828800" fontAlgn="base">
                <a:spcBef>
                  <a:spcPct val="0"/>
                </a:spcBef>
                <a:spcAft>
                  <a:spcPct val="0"/>
                </a:spcAft>
              </a:pPr>
              <a:r>
                <a:rPr lang="id-ID" sz="2000" dirty="0">
                  <a:cs typeface="Arial" pitchFamily="34" charset="0"/>
                </a:rPr>
                <a:t>25</a:t>
              </a:r>
              <a:endParaRPr lang="en-US" sz="1400" dirty="0">
                <a:cs typeface="Arial" pitchFamily="34" charset="0"/>
              </a:endParaRPr>
            </a:p>
          </p:txBody>
        </p:sp>
        <p:sp>
          <p:nvSpPr>
            <p:cNvPr id="28" name="Rectangle 1436">
              <a:extLst>
                <a:ext uri="{FF2B5EF4-FFF2-40B4-BE49-F238E27FC236}">
                  <a16:creationId xmlns:a16="http://schemas.microsoft.com/office/drawing/2014/main" id="{77CFCF1C-20BB-39E9-D960-ABA149380C0A}"/>
                </a:ext>
              </a:extLst>
            </p:cNvPr>
            <p:cNvSpPr>
              <a:spLocks noChangeArrowheads="1"/>
            </p:cNvSpPr>
            <p:nvPr/>
          </p:nvSpPr>
          <p:spPr bwMode="auto">
            <a:xfrm>
              <a:off x="4517087" y="4012979"/>
              <a:ext cx="154727" cy="168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defTabSz="1828800" fontAlgn="base">
                <a:spcBef>
                  <a:spcPct val="0"/>
                </a:spcBef>
                <a:spcAft>
                  <a:spcPct val="0"/>
                </a:spcAft>
              </a:pPr>
              <a:r>
                <a:rPr lang="en-US" sz="2000" dirty="0">
                  <a:cs typeface="Arial" pitchFamily="34" charset="0"/>
                </a:rPr>
                <a:t>97</a:t>
              </a:r>
              <a:endParaRPr lang="en-US" sz="1400" dirty="0">
                <a:cs typeface="Arial" pitchFamily="34" charset="0"/>
              </a:endParaRPr>
            </a:p>
          </p:txBody>
        </p:sp>
        <p:sp>
          <p:nvSpPr>
            <p:cNvPr id="29" name="Rectangle 1436">
              <a:extLst>
                <a:ext uri="{FF2B5EF4-FFF2-40B4-BE49-F238E27FC236}">
                  <a16:creationId xmlns:a16="http://schemas.microsoft.com/office/drawing/2014/main" id="{7D7B5FD9-9A4F-16C5-6A87-EAFD6331E93E}"/>
                </a:ext>
              </a:extLst>
            </p:cNvPr>
            <p:cNvSpPr>
              <a:spLocks noChangeArrowheads="1"/>
            </p:cNvSpPr>
            <p:nvPr/>
          </p:nvSpPr>
          <p:spPr bwMode="auto">
            <a:xfrm>
              <a:off x="4801283" y="4012979"/>
              <a:ext cx="168644" cy="168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defTabSz="1828800" fontAlgn="base">
                <a:spcBef>
                  <a:spcPct val="0"/>
                </a:spcBef>
                <a:spcAft>
                  <a:spcPct val="0"/>
                </a:spcAft>
              </a:pPr>
              <a:r>
                <a:rPr lang="en-US" sz="2000" dirty="0">
                  <a:cs typeface="Arial" pitchFamily="34" charset="0"/>
                </a:rPr>
                <a:t>80</a:t>
              </a:r>
              <a:endParaRPr lang="en-US" sz="1400" dirty="0">
                <a:cs typeface="Arial" pitchFamily="34" charset="0"/>
              </a:endParaRPr>
            </a:p>
          </p:txBody>
        </p:sp>
        <p:sp>
          <p:nvSpPr>
            <p:cNvPr id="30" name="Rectangle 1436">
              <a:extLst>
                <a:ext uri="{FF2B5EF4-FFF2-40B4-BE49-F238E27FC236}">
                  <a16:creationId xmlns:a16="http://schemas.microsoft.com/office/drawing/2014/main" id="{FBB89A28-F0F0-18C6-32E4-2A65F7210514}"/>
                </a:ext>
              </a:extLst>
            </p:cNvPr>
            <p:cNvSpPr>
              <a:spLocks noChangeArrowheads="1"/>
            </p:cNvSpPr>
            <p:nvPr/>
          </p:nvSpPr>
          <p:spPr bwMode="auto">
            <a:xfrm>
              <a:off x="5101028" y="4012979"/>
              <a:ext cx="151453" cy="168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defTabSz="1828800" fontAlgn="base">
                <a:spcBef>
                  <a:spcPct val="0"/>
                </a:spcBef>
                <a:spcAft>
                  <a:spcPct val="0"/>
                </a:spcAft>
              </a:pPr>
              <a:r>
                <a:rPr lang="en-US" sz="2000" dirty="0">
                  <a:cs typeface="Arial" pitchFamily="34" charset="0"/>
                </a:rPr>
                <a:t>63</a:t>
              </a:r>
              <a:endParaRPr lang="en-US" sz="1400" dirty="0">
                <a:cs typeface="Arial" pitchFamily="34" charset="0"/>
              </a:endParaRPr>
            </a:p>
          </p:txBody>
        </p:sp>
        <p:sp>
          <p:nvSpPr>
            <p:cNvPr id="31" name="Rectangle 1436">
              <a:extLst>
                <a:ext uri="{FF2B5EF4-FFF2-40B4-BE49-F238E27FC236}">
                  <a16:creationId xmlns:a16="http://schemas.microsoft.com/office/drawing/2014/main" id="{CFF7416D-0667-D085-A52B-22975DCEF4B5}"/>
                </a:ext>
              </a:extLst>
            </p:cNvPr>
            <p:cNvSpPr>
              <a:spLocks noChangeArrowheads="1"/>
            </p:cNvSpPr>
            <p:nvPr/>
          </p:nvSpPr>
          <p:spPr bwMode="auto">
            <a:xfrm>
              <a:off x="5389726" y="4012979"/>
              <a:ext cx="156365" cy="168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defTabSz="1828800" fontAlgn="base">
                <a:spcBef>
                  <a:spcPct val="0"/>
                </a:spcBef>
                <a:spcAft>
                  <a:spcPct val="0"/>
                </a:spcAft>
              </a:pPr>
              <a:r>
                <a:rPr lang="en-US" sz="2000" dirty="0">
                  <a:cs typeface="Arial" pitchFamily="34" charset="0"/>
                </a:rPr>
                <a:t>82</a:t>
              </a:r>
              <a:endParaRPr lang="en-US" sz="1400" dirty="0">
                <a:cs typeface="Arial" pitchFamily="34" charset="0"/>
              </a:endParaRPr>
            </a:p>
          </p:txBody>
        </p:sp>
        <p:sp>
          <p:nvSpPr>
            <p:cNvPr id="32" name="Rectangle 1436">
              <a:extLst>
                <a:ext uri="{FF2B5EF4-FFF2-40B4-BE49-F238E27FC236}">
                  <a16:creationId xmlns:a16="http://schemas.microsoft.com/office/drawing/2014/main" id="{4D413908-1BC2-01FC-B2BD-629B43FEFE67}"/>
                </a:ext>
              </a:extLst>
            </p:cNvPr>
            <p:cNvSpPr>
              <a:spLocks noChangeArrowheads="1"/>
            </p:cNvSpPr>
            <p:nvPr/>
          </p:nvSpPr>
          <p:spPr bwMode="auto">
            <a:xfrm>
              <a:off x="5685336" y="4012979"/>
              <a:ext cx="164551" cy="168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algn="ctr" defTabSz="1828800" fontAlgn="base">
                <a:spcBef>
                  <a:spcPct val="0"/>
                </a:spcBef>
                <a:spcAft>
                  <a:spcPct val="0"/>
                </a:spcAft>
              </a:pPr>
              <a:r>
                <a:rPr lang="en-US" sz="2000" dirty="0">
                  <a:cs typeface="Arial" pitchFamily="34" charset="0"/>
                </a:rPr>
                <a:t>90</a:t>
              </a:r>
              <a:endParaRPr lang="en-US" sz="1400" dirty="0">
                <a:cs typeface="Arial" pitchFamily="34" charset="0"/>
              </a:endParaRPr>
            </a:p>
          </p:txBody>
        </p:sp>
      </p:grpSp>
      <p:grpSp>
        <p:nvGrpSpPr>
          <p:cNvPr id="57" name="Group 56">
            <a:extLst>
              <a:ext uri="{FF2B5EF4-FFF2-40B4-BE49-F238E27FC236}">
                <a16:creationId xmlns:a16="http://schemas.microsoft.com/office/drawing/2014/main" id="{59C63502-E463-AD55-C1A7-DB9FD69A3A86}"/>
              </a:ext>
            </a:extLst>
          </p:cNvPr>
          <p:cNvGrpSpPr/>
          <p:nvPr/>
        </p:nvGrpSpPr>
        <p:grpSpPr>
          <a:xfrm>
            <a:off x="7515294" y="397729"/>
            <a:ext cx="4061096" cy="3588136"/>
            <a:chOff x="11050318" y="2649506"/>
            <a:chExt cx="11867858" cy="10485714"/>
          </a:xfrm>
        </p:grpSpPr>
        <p:sp>
          <p:nvSpPr>
            <p:cNvPr id="2" name="Circular Arrow 1">
              <a:extLst>
                <a:ext uri="{FF2B5EF4-FFF2-40B4-BE49-F238E27FC236}">
                  <a16:creationId xmlns:a16="http://schemas.microsoft.com/office/drawing/2014/main" id="{8C6606CD-C02D-0D57-8F9F-6B2D483EF269}"/>
                </a:ext>
              </a:extLst>
            </p:cNvPr>
            <p:cNvSpPr/>
            <p:nvPr/>
          </p:nvSpPr>
          <p:spPr>
            <a:xfrm rot="15058935">
              <a:off x="13833074" y="7168997"/>
              <a:ext cx="5542688" cy="6389758"/>
            </a:xfrm>
            <a:prstGeom prst="circularArrow">
              <a:avLst>
                <a:gd name="adj1" fmla="val 5984"/>
                <a:gd name="adj2" fmla="val 394124"/>
                <a:gd name="adj3" fmla="val 13313824"/>
                <a:gd name="adj4" fmla="val 7938888"/>
                <a:gd name="adj5" fmla="val 6981"/>
              </a:avLst>
            </a:prstGeom>
            <a:solidFill>
              <a:srgbClr val="A8436F"/>
            </a:solidFill>
            <a:ln>
              <a:noFill/>
            </a:ln>
          </p:spPr>
          <p:style>
            <a:lnRef idx="0">
              <a:schemeClr val="accent1">
                <a:tint val="60000"/>
                <a:hueOff val="0"/>
                <a:satOff val="0"/>
                <a:lumOff val="0"/>
                <a:alphaOff val="0"/>
              </a:schemeClr>
            </a:lnRef>
            <a:fillRef idx="1">
              <a:scrgbClr r="0" g="0" b="0"/>
            </a:fillRef>
            <a:effectRef idx="0">
              <a:schemeClr val="accent1">
                <a:tint val="60000"/>
                <a:hueOff val="0"/>
                <a:satOff val="0"/>
                <a:lumOff val="0"/>
                <a:alphaOff val="0"/>
              </a:schemeClr>
            </a:effectRef>
            <a:fontRef idx="minor">
              <a:schemeClr val="lt1"/>
            </a:fontRef>
          </p:style>
        </p:sp>
        <p:grpSp>
          <p:nvGrpSpPr>
            <p:cNvPr id="3" name="Group 2">
              <a:extLst>
                <a:ext uri="{FF2B5EF4-FFF2-40B4-BE49-F238E27FC236}">
                  <a16:creationId xmlns:a16="http://schemas.microsoft.com/office/drawing/2014/main" id="{B7F9377C-A9DE-7A6A-D3A6-C0DFDE18DF42}"/>
                </a:ext>
              </a:extLst>
            </p:cNvPr>
            <p:cNvGrpSpPr/>
            <p:nvPr/>
          </p:nvGrpSpPr>
          <p:grpSpPr>
            <a:xfrm>
              <a:off x="16781440" y="3178041"/>
              <a:ext cx="2331690" cy="2311299"/>
              <a:chOff x="7965749" y="1588994"/>
              <a:chExt cx="1165862" cy="1155666"/>
            </a:xfrm>
          </p:grpSpPr>
          <p:sp>
            <p:nvSpPr>
              <p:cNvPr id="4" name="Freeform 244">
                <a:extLst>
                  <a:ext uri="{FF2B5EF4-FFF2-40B4-BE49-F238E27FC236}">
                    <a16:creationId xmlns:a16="http://schemas.microsoft.com/office/drawing/2014/main" id="{2E8D9503-835E-DB7D-CA7A-9DC325D64DF5}"/>
                  </a:ext>
                </a:extLst>
              </p:cNvPr>
              <p:cNvSpPr>
                <a:spLocks noEditPoints="1"/>
              </p:cNvSpPr>
              <p:nvPr/>
            </p:nvSpPr>
            <p:spPr bwMode="auto">
              <a:xfrm>
                <a:off x="8015280" y="1588994"/>
                <a:ext cx="1116331" cy="1116329"/>
              </a:xfrm>
              <a:custGeom>
                <a:avLst/>
                <a:gdLst>
                  <a:gd name="T0" fmla="*/ 730 w 738"/>
                  <a:gd name="T1" fmla="*/ 444 h 738"/>
                  <a:gd name="T2" fmla="*/ 738 w 738"/>
                  <a:gd name="T3" fmla="*/ 357 h 738"/>
                  <a:gd name="T4" fmla="*/ 646 w 738"/>
                  <a:gd name="T5" fmla="*/ 318 h 738"/>
                  <a:gd name="T6" fmla="*/ 624 w 738"/>
                  <a:gd name="T7" fmla="*/ 249 h 738"/>
                  <a:gd name="T8" fmla="*/ 677 w 738"/>
                  <a:gd name="T9" fmla="*/ 167 h 738"/>
                  <a:gd name="T10" fmla="*/ 621 w 738"/>
                  <a:gd name="T11" fmla="*/ 99 h 738"/>
                  <a:gd name="T12" fmla="*/ 530 w 738"/>
                  <a:gd name="T13" fmla="*/ 137 h 738"/>
                  <a:gd name="T14" fmla="*/ 468 w 738"/>
                  <a:gd name="T15" fmla="*/ 104 h 738"/>
                  <a:gd name="T16" fmla="*/ 447 w 738"/>
                  <a:gd name="T17" fmla="*/ 8 h 738"/>
                  <a:gd name="T18" fmla="*/ 360 w 738"/>
                  <a:gd name="T19" fmla="*/ 0 h 738"/>
                  <a:gd name="T20" fmla="*/ 322 w 738"/>
                  <a:gd name="T21" fmla="*/ 90 h 738"/>
                  <a:gd name="T22" fmla="*/ 252 w 738"/>
                  <a:gd name="T23" fmla="*/ 112 h 738"/>
                  <a:gd name="T24" fmla="*/ 169 w 738"/>
                  <a:gd name="T25" fmla="*/ 58 h 738"/>
                  <a:gd name="T26" fmla="*/ 102 w 738"/>
                  <a:gd name="T27" fmla="*/ 114 h 738"/>
                  <a:gd name="T28" fmla="*/ 139 w 738"/>
                  <a:gd name="T29" fmla="*/ 205 h 738"/>
                  <a:gd name="T30" fmla="*/ 105 w 738"/>
                  <a:gd name="T31" fmla="*/ 270 h 738"/>
                  <a:gd name="T32" fmla="*/ 8 w 738"/>
                  <a:gd name="T33" fmla="*/ 291 h 738"/>
                  <a:gd name="T34" fmla="*/ 0 w 738"/>
                  <a:gd name="T35" fmla="*/ 379 h 738"/>
                  <a:gd name="T36" fmla="*/ 92 w 738"/>
                  <a:gd name="T37" fmla="*/ 417 h 738"/>
                  <a:gd name="T38" fmla="*/ 113 w 738"/>
                  <a:gd name="T39" fmla="*/ 485 h 738"/>
                  <a:gd name="T40" fmla="*/ 59 w 738"/>
                  <a:gd name="T41" fmla="*/ 569 h 738"/>
                  <a:gd name="T42" fmla="*/ 115 w 738"/>
                  <a:gd name="T43" fmla="*/ 637 h 738"/>
                  <a:gd name="T44" fmla="*/ 208 w 738"/>
                  <a:gd name="T45" fmla="*/ 599 h 738"/>
                  <a:gd name="T46" fmla="*/ 269 w 738"/>
                  <a:gd name="T47" fmla="*/ 631 h 738"/>
                  <a:gd name="T48" fmla="*/ 290 w 738"/>
                  <a:gd name="T49" fmla="*/ 729 h 738"/>
                  <a:gd name="T50" fmla="*/ 378 w 738"/>
                  <a:gd name="T51" fmla="*/ 738 h 738"/>
                  <a:gd name="T52" fmla="*/ 417 w 738"/>
                  <a:gd name="T53" fmla="*/ 645 h 738"/>
                  <a:gd name="T54" fmla="*/ 484 w 738"/>
                  <a:gd name="T55" fmla="*/ 625 h 738"/>
                  <a:gd name="T56" fmla="*/ 568 w 738"/>
                  <a:gd name="T57" fmla="*/ 679 h 738"/>
                  <a:gd name="T58" fmla="*/ 636 w 738"/>
                  <a:gd name="T59" fmla="*/ 623 h 738"/>
                  <a:gd name="T60" fmla="*/ 599 w 738"/>
                  <a:gd name="T61" fmla="*/ 531 h 738"/>
                  <a:gd name="T62" fmla="*/ 633 w 738"/>
                  <a:gd name="T63" fmla="*/ 465 h 738"/>
                  <a:gd name="T64" fmla="*/ 730 w 738"/>
                  <a:gd name="T65" fmla="*/ 444 h 738"/>
                  <a:gd name="T66" fmla="*/ 503 w 738"/>
                  <a:gd name="T67" fmla="*/ 401 h 738"/>
                  <a:gd name="T68" fmla="*/ 369 w 738"/>
                  <a:gd name="T69" fmla="*/ 505 h 738"/>
                  <a:gd name="T70" fmla="*/ 369 w 738"/>
                  <a:gd name="T71" fmla="*/ 505 h 738"/>
                  <a:gd name="T72" fmla="*/ 335 w 738"/>
                  <a:gd name="T73" fmla="*/ 502 h 738"/>
                  <a:gd name="T74" fmla="*/ 234 w 738"/>
                  <a:gd name="T75" fmla="*/ 334 h 738"/>
                  <a:gd name="T76" fmla="*/ 369 w 738"/>
                  <a:gd name="T77" fmla="*/ 229 h 738"/>
                  <a:gd name="T78" fmla="*/ 403 w 738"/>
                  <a:gd name="T79" fmla="*/ 233 h 738"/>
                  <a:gd name="T80" fmla="*/ 488 w 738"/>
                  <a:gd name="T81" fmla="*/ 297 h 738"/>
                  <a:gd name="T82" fmla="*/ 503 w 738"/>
                  <a:gd name="T83" fmla="*/ 401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38" h="738">
                    <a:moveTo>
                      <a:pt x="730" y="444"/>
                    </a:moveTo>
                    <a:cubicBezTo>
                      <a:pt x="738" y="357"/>
                      <a:pt x="738" y="357"/>
                      <a:pt x="738" y="357"/>
                    </a:cubicBezTo>
                    <a:cubicBezTo>
                      <a:pt x="646" y="318"/>
                      <a:pt x="646" y="318"/>
                      <a:pt x="646" y="318"/>
                    </a:cubicBezTo>
                    <a:cubicBezTo>
                      <a:pt x="642" y="294"/>
                      <a:pt x="635" y="271"/>
                      <a:pt x="624" y="249"/>
                    </a:cubicBezTo>
                    <a:cubicBezTo>
                      <a:pt x="677" y="167"/>
                      <a:pt x="677" y="167"/>
                      <a:pt x="677" y="167"/>
                    </a:cubicBezTo>
                    <a:cubicBezTo>
                      <a:pt x="621" y="99"/>
                      <a:pt x="621" y="99"/>
                      <a:pt x="621" y="99"/>
                    </a:cubicBezTo>
                    <a:cubicBezTo>
                      <a:pt x="530" y="137"/>
                      <a:pt x="530" y="137"/>
                      <a:pt x="530" y="137"/>
                    </a:cubicBezTo>
                    <a:cubicBezTo>
                      <a:pt x="511" y="124"/>
                      <a:pt x="490" y="113"/>
                      <a:pt x="468" y="104"/>
                    </a:cubicBezTo>
                    <a:cubicBezTo>
                      <a:pt x="447" y="8"/>
                      <a:pt x="447" y="8"/>
                      <a:pt x="447" y="8"/>
                    </a:cubicBezTo>
                    <a:cubicBezTo>
                      <a:pt x="360" y="0"/>
                      <a:pt x="360" y="0"/>
                      <a:pt x="360" y="0"/>
                    </a:cubicBezTo>
                    <a:cubicBezTo>
                      <a:pt x="322" y="90"/>
                      <a:pt x="322" y="90"/>
                      <a:pt x="322" y="90"/>
                    </a:cubicBezTo>
                    <a:cubicBezTo>
                      <a:pt x="298" y="94"/>
                      <a:pt x="274" y="102"/>
                      <a:pt x="252" y="112"/>
                    </a:cubicBezTo>
                    <a:cubicBezTo>
                      <a:pt x="169" y="58"/>
                      <a:pt x="169" y="58"/>
                      <a:pt x="169" y="58"/>
                    </a:cubicBezTo>
                    <a:cubicBezTo>
                      <a:pt x="102" y="114"/>
                      <a:pt x="102" y="114"/>
                      <a:pt x="102" y="114"/>
                    </a:cubicBezTo>
                    <a:cubicBezTo>
                      <a:pt x="139" y="205"/>
                      <a:pt x="139" y="205"/>
                      <a:pt x="139" y="205"/>
                    </a:cubicBezTo>
                    <a:cubicBezTo>
                      <a:pt x="125" y="225"/>
                      <a:pt x="113" y="247"/>
                      <a:pt x="105" y="270"/>
                    </a:cubicBezTo>
                    <a:cubicBezTo>
                      <a:pt x="8" y="291"/>
                      <a:pt x="8" y="291"/>
                      <a:pt x="8" y="291"/>
                    </a:cubicBezTo>
                    <a:cubicBezTo>
                      <a:pt x="0" y="379"/>
                      <a:pt x="0" y="379"/>
                      <a:pt x="0" y="379"/>
                    </a:cubicBezTo>
                    <a:cubicBezTo>
                      <a:pt x="92" y="417"/>
                      <a:pt x="92" y="417"/>
                      <a:pt x="92" y="417"/>
                    </a:cubicBezTo>
                    <a:cubicBezTo>
                      <a:pt x="96" y="441"/>
                      <a:pt x="103" y="464"/>
                      <a:pt x="113" y="485"/>
                    </a:cubicBezTo>
                    <a:cubicBezTo>
                      <a:pt x="59" y="569"/>
                      <a:pt x="59" y="569"/>
                      <a:pt x="59" y="569"/>
                    </a:cubicBezTo>
                    <a:cubicBezTo>
                      <a:pt x="115" y="637"/>
                      <a:pt x="115" y="637"/>
                      <a:pt x="115" y="637"/>
                    </a:cubicBezTo>
                    <a:cubicBezTo>
                      <a:pt x="208" y="599"/>
                      <a:pt x="208" y="599"/>
                      <a:pt x="208" y="599"/>
                    </a:cubicBezTo>
                    <a:cubicBezTo>
                      <a:pt x="226" y="612"/>
                      <a:pt x="247" y="623"/>
                      <a:pt x="269" y="631"/>
                    </a:cubicBezTo>
                    <a:cubicBezTo>
                      <a:pt x="290" y="729"/>
                      <a:pt x="290" y="729"/>
                      <a:pt x="290" y="729"/>
                    </a:cubicBezTo>
                    <a:cubicBezTo>
                      <a:pt x="378" y="738"/>
                      <a:pt x="378" y="738"/>
                      <a:pt x="378" y="738"/>
                    </a:cubicBezTo>
                    <a:cubicBezTo>
                      <a:pt x="417" y="645"/>
                      <a:pt x="417" y="645"/>
                      <a:pt x="417" y="645"/>
                    </a:cubicBezTo>
                    <a:cubicBezTo>
                      <a:pt x="440" y="641"/>
                      <a:pt x="463" y="634"/>
                      <a:pt x="484" y="625"/>
                    </a:cubicBezTo>
                    <a:cubicBezTo>
                      <a:pt x="568" y="679"/>
                      <a:pt x="568" y="679"/>
                      <a:pt x="568" y="679"/>
                    </a:cubicBezTo>
                    <a:cubicBezTo>
                      <a:pt x="636" y="623"/>
                      <a:pt x="636" y="623"/>
                      <a:pt x="636" y="623"/>
                    </a:cubicBezTo>
                    <a:cubicBezTo>
                      <a:pt x="599" y="531"/>
                      <a:pt x="599" y="531"/>
                      <a:pt x="599" y="531"/>
                    </a:cubicBezTo>
                    <a:cubicBezTo>
                      <a:pt x="613" y="511"/>
                      <a:pt x="624" y="489"/>
                      <a:pt x="633" y="465"/>
                    </a:cubicBezTo>
                    <a:lnTo>
                      <a:pt x="730" y="444"/>
                    </a:lnTo>
                    <a:close/>
                    <a:moveTo>
                      <a:pt x="503" y="401"/>
                    </a:moveTo>
                    <a:cubicBezTo>
                      <a:pt x="488" y="463"/>
                      <a:pt x="433" y="505"/>
                      <a:pt x="369" y="505"/>
                    </a:cubicBezTo>
                    <a:cubicBezTo>
                      <a:pt x="369" y="505"/>
                      <a:pt x="369" y="505"/>
                      <a:pt x="369" y="505"/>
                    </a:cubicBezTo>
                    <a:cubicBezTo>
                      <a:pt x="358" y="505"/>
                      <a:pt x="346" y="504"/>
                      <a:pt x="335" y="502"/>
                    </a:cubicBezTo>
                    <a:cubicBezTo>
                      <a:pt x="261" y="483"/>
                      <a:pt x="216" y="408"/>
                      <a:pt x="234" y="334"/>
                    </a:cubicBezTo>
                    <a:cubicBezTo>
                      <a:pt x="250" y="272"/>
                      <a:pt x="305" y="229"/>
                      <a:pt x="369" y="229"/>
                    </a:cubicBezTo>
                    <a:cubicBezTo>
                      <a:pt x="380" y="229"/>
                      <a:pt x="392" y="231"/>
                      <a:pt x="403" y="233"/>
                    </a:cubicBezTo>
                    <a:cubicBezTo>
                      <a:pt x="439" y="242"/>
                      <a:pt x="469" y="265"/>
                      <a:pt x="488" y="297"/>
                    </a:cubicBezTo>
                    <a:cubicBezTo>
                      <a:pt x="507" y="328"/>
                      <a:pt x="512" y="365"/>
                      <a:pt x="503" y="401"/>
                    </a:cubicBezTo>
                    <a:close/>
                  </a:path>
                </a:pathLst>
              </a:custGeom>
              <a:solidFill>
                <a:schemeClr val="accent4"/>
              </a:solidFill>
              <a:ln>
                <a:solidFill>
                  <a:schemeClr val="bg1"/>
                </a:solidFill>
              </a:ln>
            </p:spPr>
            <p:txBody>
              <a:bodyPr vert="horz" wrap="square" lIns="243836" tIns="121918" rIns="243836" bIns="121918" numCol="1" anchor="t" anchorCtr="0" compatLnSpc="1">
                <a:prstTxWarp prst="textNoShape">
                  <a:avLst/>
                </a:prstTxWarp>
              </a:bodyPr>
              <a:lstStyle/>
              <a:p>
                <a:pPr defTabSz="1828800"/>
                <a:endParaRPr lang="id-ID" sz="6400">
                  <a:solidFill>
                    <a:prstClr val="black"/>
                  </a:solidFill>
                  <a:latin typeface="Calibri" panose="020F0502020204030204"/>
                </a:endParaRPr>
              </a:p>
            </p:txBody>
          </p:sp>
          <p:sp>
            <p:nvSpPr>
              <p:cNvPr id="5" name="Freeform 244">
                <a:extLst>
                  <a:ext uri="{FF2B5EF4-FFF2-40B4-BE49-F238E27FC236}">
                    <a16:creationId xmlns:a16="http://schemas.microsoft.com/office/drawing/2014/main" id="{AE96C0A7-BE18-5EA2-4F0F-F51699156BD7}"/>
                  </a:ext>
                </a:extLst>
              </p:cNvPr>
              <p:cNvSpPr>
                <a:spLocks noEditPoints="1"/>
              </p:cNvSpPr>
              <p:nvPr/>
            </p:nvSpPr>
            <p:spPr bwMode="auto">
              <a:xfrm>
                <a:off x="7965749" y="1628331"/>
                <a:ext cx="1116331" cy="1116329"/>
              </a:xfrm>
              <a:custGeom>
                <a:avLst/>
                <a:gdLst>
                  <a:gd name="T0" fmla="*/ 730 w 738"/>
                  <a:gd name="T1" fmla="*/ 444 h 738"/>
                  <a:gd name="T2" fmla="*/ 738 w 738"/>
                  <a:gd name="T3" fmla="*/ 357 h 738"/>
                  <a:gd name="T4" fmla="*/ 646 w 738"/>
                  <a:gd name="T5" fmla="*/ 318 h 738"/>
                  <a:gd name="T6" fmla="*/ 624 w 738"/>
                  <a:gd name="T7" fmla="*/ 249 h 738"/>
                  <a:gd name="T8" fmla="*/ 677 w 738"/>
                  <a:gd name="T9" fmla="*/ 167 h 738"/>
                  <a:gd name="T10" fmla="*/ 621 w 738"/>
                  <a:gd name="T11" fmla="*/ 99 h 738"/>
                  <a:gd name="T12" fmla="*/ 530 w 738"/>
                  <a:gd name="T13" fmla="*/ 137 h 738"/>
                  <a:gd name="T14" fmla="*/ 468 w 738"/>
                  <a:gd name="T15" fmla="*/ 104 h 738"/>
                  <a:gd name="T16" fmla="*/ 447 w 738"/>
                  <a:gd name="T17" fmla="*/ 8 h 738"/>
                  <a:gd name="T18" fmla="*/ 360 w 738"/>
                  <a:gd name="T19" fmla="*/ 0 h 738"/>
                  <a:gd name="T20" fmla="*/ 322 w 738"/>
                  <a:gd name="T21" fmla="*/ 90 h 738"/>
                  <a:gd name="T22" fmla="*/ 252 w 738"/>
                  <a:gd name="T23" fmla="*/ 112 h 738"/>
                  <a:gd name="T24" fmla="*/ 169 w 738"/>
                  <a:gd name="T25" fmla="*/ 58 h 738"/>
                  <a:gd name="T26" fmla="*/ 102 w 738"/>
                  <a:gd name="T27" fmla="*/ 114 h 738"/>
                  <a:gd name="T28" fmla="*/ 139 w 738"/>
                  <a:gd name="T29" fmla="*/ 205 h 738"/>
                  <a:gd name="T30" fmla="*/ 105 w 738"/>
                  <a:gd name="T31" fmla="*/ 270 h 738"/>
                  <a:gd name="T32" fmla="*/ 8 w 738"/>
                  <a:gd name="T33" fmla="*/ 291 h 738"/>
                  <a:gd name="T34" fmla="*/ 0 w 738"/>
                  <a:gd name="T35" fmla="*/ 379 h 738"/>
                  <a:gd name="T36" fmla="*/ 92 w 738"/>
                  <a:gd name="T37" fmla="*/ 417 h 738"/>
                  <a:gd name="T38" fmla="*/ 113 w 738"/>
                  <a:gd name="T39" fmla="*/ 485 h 738"/>
                  <a:gd name="T40" fmla="*/ 59 w 738"/>
                  <a:gd name="T41" fmla="*/ 569 h 738"/>
                  <a:gd name="T42" fmla="*/ 115 w 738"/>
                  <a:gd name="T43" fmla="*/ 637 h 738"/>
                  <a:gd name="T44" fmla="*/ 208 w 738"/>
                  <a:gd name="T45" fmla="*/ 599 h 738"/>
                  <a:gd name="T46" fmla="*/ 269 w 738"/>
                  <a:gd name="T47" fmla="*/ 631 h 738"/>
                  <a:gd name="T48" fmla="*/ 290 w 738"/>
                  <a:gd name="T49" fmla="*/ 729 h 738"/>
                  <a:gd name="T50" fmla="*/ 378 w 738"/>
                  <a:gd name="T51" fmla="*/ 738 h 738"/>
                  <a:gd name="T52" fmla="*/ 417 w 738"/>
                  <a:gd name="T53" fmla="*/ 645 h 738"/>
                  <a:gd name="T54" fmla="*/ 484 w 738"/>
                  <a:gd name="T55" fmla="*/ 625 h 738"/>
                  <a:gd name="T56" fmla="*/ 568 w 738"/>
                  <a:gd name="T57" fmla="*/ 679 h 738"/>
                  <a:gd name="T58" fmla="*/ 636 w 738"/>
                  <a:gd name="T59" fmla="*/ 623 h 738"/>
                  <a:gd name="T60" fmla="*/ 599 w 738"/>
                  <a:gd name="T61" fmla="*/ 531 h 738"/>
                  <a:gd name="T62" fmla="*/ 633 w 738"/>
                  <a:gd name="T63" fmla="*/ 465 h 738"/>
                  <a:gd name="T64" fmla="*/ 730 w 738"/>
                  <a:gd name="T65" fmla="*/ 444 h 738"/>
                  <a:gd name="T66" fmla="*/ 503 w 738"/>
                  <a:gd name="T67" fmla="*/ 401 h 738"/>
                  <a:gd name="T68" fmla="*/ 369 w 738"/>
                  <a:gd name="T69" fmla="*/ 505 h 738"/>
                  <a:gd name="T70" fmla="*/ 369 w 738"/>
                  <a:gd name="T71" fmla="*/ 505 h 738"/>
                  <a:gd name="T72" fmla="*/ 335 w 738"/>
                  <a:gd name="T73" fmla="*/ 502 h 738"/>
                  <a:gd name="T74" fmla="*/ 234 w 738"/>
                  <a:gd name="T75" fmla="*/ 334 h 738"/>
                  <a:gd name="T76" fmla="*/ 369 w 738"/>
                  <a:gd name="T77" fmla="*/ 229 h 738"/>
                  <a:gd name="T78" fmla="*/ 403 w 738"/>
                  <a:gd name="T79" fmla="*/ 233 h 738"/>
                  <a:gd name="T80" fmla="*/ 488 w 738"/>
                  <a:gd name="T81" fmla="*/ 297 h 738"/>
                  <a:gd name="T82" fmla="*/ 503 w 738"/>
                  <a:gd name="T83" fmla="*/ 401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38" h="738">
                    <a:moveTo>
                      <a:pt x="730" y="444"/>
                    </a:moveTo>
                    <a:cubicBezTo>
                      <a:pt x="738" y="357"/>
                      <a:pt x="738" y="357"/>
                      <a:pt x="738" y="357"/>
                    </a:cubicBezTo>
                    <a:cubicBezTo>
                      <a:pt x="646" y="318"/>
                      <a:pt x="646" y="318"/>
                      <a:pt x="646" y="318"/>
                    </a:cubicBezTo>
                    <a:cubicBezTo>
                      <a:pt x="642" y="294"/>
                      <a:pt x="635" y="271"/>
                      <a:pt x="624" y="249"/>
                    </a:cubicBezTo>
                    <a:cubicBezTo>
                      <a:pt x="677" y="167"/>
                      <a:pt x="677" y="167"/>
                      <a:pt x="677" y="167"/>
                    </a:cubicBezTo>
                    <a:cubicBezTo>
                      <a:pt x="621" y="99"/>
                      <a:pt x="621" y="99"/>
                      <a:pt x="621" y="99"/>
                    </a:cubicBezTo>
                    <a:cubicBezTo>
                      <a:pt x="530" y="137"/>
                      <a:pt x="530" y="137"/>
                      <a:pt x="530" y="137"/>
                    </a:cubicBezTo>
                    <a:cubicBezTo>
                      <a:pt x="511" y="124"/>
                      <a:pt x="490" y="113"/>
                      <a:pt x="468" y="104"/>
                    </a:cubicBezTo>
                    <a:cubicBezTo>
                      <a:pt x="447" y="8"/>
                      <a:pt x="447" y="8"/>
                      <a:pt x="447" y="8"/>
                    </a:cubicBezTo>
                    <a:cubicBezTo>
                      <a:pt x="360" y="0"/>
                      <a:pt x="360" y="0"/>
                      <a:pt x="360" y="0"/>
                    </a:cubicBezTo>
                    <a:cubicBezTo>
                      <a:pt x="322" y="90"/>
                      <a:pt x="322" y="90"/>
                      <a:pt x="322" y="90"/>
                    </a:cubicBezTo>
                    <a:cubicBezTo>
                      <a:pt x="298" y="94"/>
                      <a:pt x="274" y="102"/>
                      <a:pt x="252" y="112"/>
                    </a:cubicBezTo>
                    <a:cubicBezTo>
                      <a:pt x="169" y="58"/>
                      <a:pt x="169" y="58"/>
                      <a:pt x="169" y="58"/>
                    </a:cubicBezTo>
                    <a:cubicBezTo>
                      <a:pt x="102" y="114"/>
                      <a:pt x="102" y="114"/>
                      <a:pt x="102" y="114"/>
                    </a:cubicBezTo>
                    <a:cubicBezTo>
                      <a:pt x="139" y="205"/>
                      <a:pt x="139" y="205"/>
                      <a:pt x="139" y="205"/>
                    </a:cubicBezTo>
                    <a:cubicBezTo>
                      <a:pt x="125" y="225"/>
                      <a:pt x="113" y="247"/>
                      <a:pt x="105" y="270"/>
                    </a:cubicBezTo>
                    <a:cubicBezTo>
                      <a:pt x="8" y="291"/>
                      <a:pt x="8" y="291"/>
                      <a:pt x="8" y="291"/>
                    </a:cubicBezTo>
                    <a:cubicBezTo>
                      <a:pt x="0" y="379"/>
                      <a:pt x="0" y="379"/>
                      <a:pt x="0" y="379"/>
                    </a:cubicBezTo>
                    <a:cubicBezTo>
                      <a:pt x="92" y="417"/>
                      <a:pt x="92" y="417"/>
                      <a:pt x="92" y="417"/>
                    </a:cubicBezTo>
                    <a:cubicBezTo>
                      <a:pt x="96" y="441"/>
                      <a:pt x="103" y="464"/>
                      <a:pt x="113" y="485"/>
                    </a:cubicBezTo>
                    <a:cubicBezTo>
                      <a:pt x="59" y="569"/>
                      <a:pt x="59" y="569"/>
                      <a:pt x="59" y="569"/>
                    </a:cubicBezTo>
                    <a:cubicBezTo>
                      <a:pt x="115" y="637"/>
                      <a:pt x="115" y="637"/>
                      <a:pt x="115" y="637"/>
                    </a:cubicBezTo>
                    <a:cubicBezTo>
                      <a:pt x="208" y="599"/>
                      <a:pt x="208" y="599"/>
                      <a:pt x="208" y="599"/>
                    </a:cubicBezTo>
                    <a:cubicBezTo>
                      <a:pt x="226" y="612"/>
                      <a:pt x="247" y="623"/>
                      <a:pt x="269" y="631"/>
                    </a:cubicBezTo>
                    <a:cubicBezTo>
                      <a:pt x="290" y="729"/>
                      <a:pt x="290" y="729"/>
                      <a:pt x="290" y="729"/>
                    </a:cubicBezTo>
                    <a:cubicBezTo>
                      <a:pt x="378" y="738"/>
                      <a:pt x="378" y="738"/>
                      <a:pt x="378" y="738"/>
                    </a:cubicBezTo>
                    <a:cubicBezTo>
                      <a:pt x="417" y="645"/>
                      <a:pt x="417" y="645"/>
                      <a:pt x="417" y="645"/>
                    </a:cubicBezTo>
                    <a:cubicBezTo>
                      <a:pt x="440" y="641"/>
                      <a:pt x="463" y="634"/>
                      <a:pt x="484" y="625"/>
                    </a:cubicBezTo>
                    <a:cubicBezTo>
                      <a:pt x="568" y="679"/>
                      <a:pt x="568" y="679"/>
                      <a:pt x="568" y="679"/>
                    </a:cubicBezTo>
                    <a:cubicBezTo>
                      <a:pt x="636" y="623"/>
                      <a:pt x="636" y="623"/>
                      <a:pt x="636" y="623"/>
                    </a:cubicBezTo>
                    <a:cubicBezTo>
                      <a:pt x="599" y="531"/>
                      <a:pt x="599" y="531"/>
                      <a:pt x="599" y="531"/>
                    </a:cubicBezTo>
                    <a:cubicBezTo>
                      <a:pt x="613" y="511"/>
                      <a:pt x="624" y="489"/>
                      <a:pt x="633" y="465"/>
                    </a:cubicBezTo>
                    <a:lnTo>
                      <a:pt x="730" y="444"/>
                    </a:lnTo>
                    <a:close/>
                    <a:moveTo>
                      <a:pt x="503" y="401"/>
                    </a:moveTo>
                    <a:cubicBezTo>
                      <a:pt x="488" y="463"/>
                      <a:pt x="433" y="505"/>
                      <a:pt x="369" y="505"/>
                    </a:cubicBezTo>
                    <a:cubicBezTo>
                      <a:pt x="369" y="505"/>
                      <a:pt x="369" y="505"/>
                      <a:pt x="369" y="505"/>
                    </a:cubicBezTo>
                    <a:cubicBezTo>
                      <a:pt x="358" y="505"/>
                      <a:pt x="346" y="504"/>
                      <a:pt x="335" y="502"/>
                    </a:cubicBezTo>
                    <a:cubicBezTo>
                      <a:pt x="261" y="483"/>
                      <a:pt x="216" y="408"/>
                      <a:pt x="234" y="334"/>
                    </a:cubicBezTo>
                    <a:cubicBezTo>
                      <a:pt x="250" y="272"/>
                      <a:pt x="305" y="229"/>
                      <a:pt x="369" y="229"/>
                    </a:cubicBezTo>
                    <a:cubicBezTo>
                      <a:pt x="380" y="229"/>
                      <a:pt x="392" y="231"/>
                      <a:pt x="403" y="233"/>
                    </a:cubicBezTo>
                    <a:cubicBezTo>
                      <a:pt x="439" y="242"/>
                      <a:pt x="469" y="265"/>
                      <a:pt x="488" y="297"/>
                    </a:cubicBezTo>
                    <a:cubicBezTo>
                      <a:pt x="507" y="328"/>
                      <a:pt x="512" y="365"/>
                      <a:pt x="503" y="401"/>
                    </a:cubicBezTo>
                    <a:close/>
                  </a:path>
                </a:pathLst>
              </a:custGeom>
              <a:solidFill>
                <a:schemeClr val="accent4"/>
              </a:solidFill>
              <a:ln>
                <a:solidFill>
                  <a:schemeClr val="bg1"/>
                </a:solidFill>
              </a:ln>
            </p:spPr>
            <p:txBody>
              <a:bodyPr vert="horz" wrap="square" lIns="243836" tIns="121918" rIns="243836" bIns="121918" numCol="1" anchor="t" anchorCtr="0" compatLnSpc="1">
                <a:prstTxWarp prst="textNoShape">
                  <a:avLst/>
                </a:prstTxWarp>
              </a:bodyPr>
              <a:lstStyle/>
              <a:p>
                <a:pPr defTabSz="1828800"/>
                <a:endParaRPr lang="id-ID" sz="6400">
                  <a:solidFill>
                    <a:prstClr val="black"/>
                  </a:solidFill>
                  <a:latin typeface="Calibri" panose="020F0502020204030204"/>
                </a:endParaRPr>
              </a:p>
            </p:txBody>
          </p:sp>
        </p:grpSp>
        <p:grpSp>
          <p:nvGrpSpPr>
            <p:cNvPr id="6" name="Group 5">
              <a:extLst>
                <a:ext uri="{FF2B5EF4-FFF2-40B4-BE49-F238E27FC236}">
                  <a16:creationId xmlns:a16="http://schemas.microsoft.com/office/drawing/2014/main" id="{B5148776-665B-43F8-180F-6726158B4D59}"/>
                </a:ext>
              </a:extLst>
            </p:cNvPr>
            <p:cNvGrpSpPr/>
            <p:nvPr/>
          </p:nvGrpSpPr>
          <p:grpSpPr>
            <a:xfrm>
              <a:off x="18807337" y="3860112"/>
              <a:ext cx="4110839" cy="4091879"/>
              <a:chOff x="8978712" y="1930034"/>
              <a:chExt cx="2055449" cy="2045969"/>
            </a:xfrm>
            <a:solidFill>
              <a:srgbClr val="7DD1CE"/>
            </a:solidFill>
          </p:grpSpPr>
          <p:grpSp>
            <p:nvGrpSpPr>
              <p:cNvPr id="7" name="Group 6">
                <a:extLst>
                  <a:ext uri="{FF2B5EF4-FFF2-40B4-BE49-F238E27FC236}">
                    <a16:creationId xmlns:a16="http://schemas.microsoft.com/office/drawing/2014/main" id="{085EC99A-22EF-0886-7985-D5033D3F1139}"/>
                  </a:ext>
                </a:extLst>
              </p:cNvPr>
              <p:cNvGrpSpPr/>
              <p:nvPr/>
            </p:nvGrpSpPr>
            <p:grpSpPr>
              <a:xfrm>
                <a:off x="9014861" y="1930034"/>
                <a:ext cx="2019300" cy="2019300"/>
                <a:chOff x="3116262" y="908051"/>
                <a:chExt cx="1682750" cy="1682750"/>
              </a:xfrm>
              <a:grpFill/>
            </p:grpSpPr>
            <p:sp>
              <p:nvSpPr>
                <p:cNvPr id="11" name="Freeform 241">
                  <a:extLst>
                    <a:ext uri="{FF2B5EF4-FFF2-40B4-BE49-F238E27FC236}">
                      <a16:creationId xmlns:a16="http://schemas.microsoft.com/office/drawing/2014/main" id="{C0D51566-FE57-8516-479C-7968374E4F7D}"/>
                    </a:ext>
                  </a:extLst>
                </p:cNvPr>
                <p:cNvSpPr>
                  <a:spLocks noEditPoints="1"/>
                </p:cNvSpPr>
                <p:nvPr/>
              </p:nvSpPr>
              <p:spPr bwMode="auto">
                <a:xfrm>
                  <a:off x="3116262" y="908051"/>
                  <a:ext cx="1682750" cy="1682750"/>
                </a:xfrm>
                <a:custGeom>
                  <a:avLst/>
                  <a:gdLst>
                    <a:gd name="T0" fmla="*/ 1335 w 1335"/>
                    <a:gd name="T1" fmla="*/ 699 h 1335"/>
                    <a:gd name="T2" fmla="*/ 1220 w 1335"/>
                    <a:gd name="T3" fmla="*/ 586 h 1335"/>
                    <a:gd name="T4" fmla="*/ 1300 w 1335"/>
                    <a:gd name="T5" fmla="*/ 445 h 1335"/>
                    <a:gd name="T6" fmla="*/ 1145 w 1335"/>
                    <a:gd name="T7" fmla="*/ 378 h 1335"/>
                    <a:gd name="T8" fmla="*/ 1162 w 1335"/>
                    <a:gd name="T9" fmla="*/ 218 h 1335"/>
                    <a:gd name="T10" fmla="*/ 1001 w 1335"/>
                    <a:gd name="T11" fmla="*/ 219 h 1335"/>
                    <a:gd name="T12" fmla="*/ 956 w 1335"/>
                    <a:gd name="T13" fmla="*/ 65 h 1335"/>
                    <a:gd name="T14" fmla="*/ 801 w 1335"/>
                    <a:gd name="T15" fmla="*/ 125 h 1335"/>
                    <a:gd name="T16" fmla="*/ 699 w 1335"/>
                    <a:gd name="T17" fmla="*/ 0 h 1335"/>
                    <a:gd name="T18" fmla="*/ 586 w 1335"/>
                    <a:gd name="T19" fmla="*/ 115 h 1335"/>
                    <a:gd name="T20" fmla="*/ 445 w 1335"/>
                    <a:gd name="T21" fmla="*/ 35 h 1335"/>
                    <a:gd name="T22" fmla="*/ 378 w 1335"/>
                    <a:gd name="T23" fmla="*/ 190 h 1335"/>
                    <a:gd name="T24" fmla="*/ 218 w 1335"/>
                    <a:gd name="T25" fmla="*/ 173 h 1335"/>
                    <a:gd name="T26" fmla="*/ 220 w 1335"/>
                    <a:gd name="T27" fmla="*/ 334 h 1335"/>
                    <a:gd name="T28" fmla="*/ 65 w 1335"/>
                    <a:gd name="T29" fmla="*/ 379 h 1335"/>
                    <a:gd name="T30" fmla="*/ 125 w 1335"/>
                    <a:gd name="T31" fmla="*/ 535 h 1335"/>
                    <a:gd name="T32" fmla="*/ 0 w 1335"/>
                    <a:gd name="T33" fmla="*/ 636 h 1335"/>
                    <a:gd name="T34" fmla="*/ 115 w 1335"/>
                    <a:gd name="T35" fmla="*/ 749 h 1335"/>
                    <a:gd name="T36" fmla="*/ 35 w 1335"/>
                    <a:gd name="T37" fmla="*/ 890 h 1335"/>
                    <a:gd name="T38" fmla="*/ 190 w 1335"/>
                    <a:gd name="T39" fmla="*/ 957 h 1335"/>
                    <a:gd name="T40" fmla="*/ 173 w 1335"/>
                    <a:gd name="T41" fmla="*/ 1117 h 1335"/>
                    <a:gd name="T42" fmla="*/ 334 w 1335"/>
                    <a:gd name="T43" fmla="*/ 1116 h 1335"/>
                    <a:gd name="T44" fmla="*/ 379 w 1335"/>
                    <a:gd name="T45" fmla="*/ 1270 h 1335"/>
                    <a:gd name="T46" fmla="*/ 535 w 1335"/>
                    <a:gd name="T47" fmla="*/ 1210 h 1335"/>
                    <a:gd name="T48" fmla="*/ 636 w 1335"/>
                    <a:gd name="T49" fmla="*/ 1335 h 1335"/>
                    <a:gd name="T50" fmla="*/ 749 w 1335"/>
                    <a:gd name="T51" fmla="*/ 1220 h 1335"/>
                    <a:gd name="T52" fmla="*/ 890 w 1335"/>
                    <a:gd name="T53" fmla="*/ 1299 h 1335"/>
                    <a:gd name="T54" fmla="*/ 957 w 1335"/>
                    <a:gd name="T55" fmla="*/ 1145 h 1335"/>
                    <a:gd name="T56" fmla="*/ 1117 w 1335"/>
                    <a:gd name="T57" fmla="*/ 1162 h 1335"/>
                    <a:gd name="T58" fmla="*/ 1116 w 1335"/>
                    <a:gd name="T59" fmla="*/ 1001 h 1335"/>
                    <a:gd name="T60" fmla="*/ 1271 w 1335"/>
                    <a:gd name="T61" fmla="*/ 956 h 1335"/>
                    <a:gd name="T62" fmla="*/ 1210 w 1335"/>
                    <a:gd name="T63" fmla="*/ 801 h 1335"/>
                    <a:gd name="T64" fmla="*/ 776 w 1335"/>
                    <a:gd name="T65" fmla="*/ 1050 h 1335"/>
                    <a:gd name="T66" fmla="*/ 560 w 1335"/>
                    <a:gd name="T67" fmla="*/ 286 h 1335"/>
                    <a:gd name="T68" fmla="*/ 776 w 1335"/>
                    <a:gd name="T69" fmla="*/ 105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grpFill/>
                <a:ln>
                  <a:solidFill>
                    <a:schemeClr val="bg1"/>
                  </a:solidFill>
                </a:ln>
              </p:spPr>
              <p:txBody>
                <a:bodyPr vert="horz" wrap="square" lIns="243836" tIns="121918" rIns="243836" bIns="121918" numCol="1" anchor="t" anchorCtr="0" compatLnSpc="1">
                  <a:prstTxWarp prst="textNoShape">
                    <a:avLst/>
                  </a:prstTxWarp>
                </a:bodyPr>
                <a:lstStyle/>
                <a:p>
                  <a:pPr defTabSz="1828800"/>
                  <a:endParaRPr lang="id-ID" sz="6400">
                    <a:solidFill>
                      <a:prstClr val="black"/>
                    </a:solidFill>
                    <a:latin typeface="Calibri" panose="020F0502020204030204"/>
                  </a:endParaRPr>
                </a:p>
              </p:txBody>
            </p:sp>
            <p:sp>
              <p:nvSpPr>
                <p:cNvPr id="12" name="Freeform 249">
                  <a:extLst>
                    <a:ext uri="{FF2B5EF4-FFF2-40B4-BE49-F238E27FC236}">
                      <a16:creationId xmlns:a16="http://schemas.microsoft.com/office/drawing/2014/main" id="{DA245FB3-DF13-3162-E805-BB88AFCAFDE5}"/>
                    </a:ext>
                  </a:extLst>
                </p:cNvPr>
                <p:cNvSpPr>
                  <a:spLocks noEditPoints="1"/>
                </p:cNvSpPr>
                <p:nvPr/>
              </p:nvSpPr>
              <p:spPr bwMode="auto">
                <a:xfrm>
                  <a:off x="3730625" y="1524000"/>
                  <a:ext cx="457200" cy="457200"/>
                </a:xfrm>
                <a:custGeom>
                  <a:avLst/>
                  <a:gdLst>
                    <a:gd name="T0" fmla="*/ 181 w 363"/>
                    <a:gd name="T1" fmla="*/ 363 h 363"/>
                    <a:gd name="T2" fmla="*/ 0 w 363"/>
                    <a:gd name="T3" fmla="*/ 181 h 363"/>
                    <a:gd name="T4" fmla="*/ 181 w 363"/>
                    <a:gd name="T5" fmla="*/ 0 h 363"/>
                    <a:gd name="T6" fmla="*/ 363 w 363"/>
                    <a:gd name="T7" fmla="*/ 181 h 363"/>
                    <a:gd name="T8" fmla="*/ 181 w 363"/>
                    <a:gd name="T9" fmla="*/ 363 h 363"/>
                    <a:gd name="T10" fmla="*/ 181 w 363"/>
                    <a:gd name="T11" fmla="*/ 120 h 363"/>
                    <a:gd name="T12" fmla="*/ 120 w 363"/>
                    <a:gd name="T13" fmla="*/ 181 h 363"/>
                    <a:gd name="T14" fmla="*/ 181 w 363"/>
                    <a:gd name="T15" fmla="*/ 243 h 363"/>
                    <a:gd name="T16" fmla="*/ 243 w 363"/>
                    <a:gd name="T17" fmla="*/ 181 h 363"/>
                    <a:gd name="T18" fmla="*/ 181 w 363"/>
                    <a:gd name="T19" fmla="*/ 12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3" h="363">
                      <a:moveTo>
                        <a:pt x="181" y="363"/>
                      </a:moveTo>
                      <a:cubicBezTo>
                        <a:pt x="81" y="363"/>
                        <a:pt x="0" y="282"/>
                        <a:pt x="0" y="181"/>
                      </a:cubicBezTo>
                      <a:cubicBezTo>
                        <a:pt x="0" y="81"/>
                        <a:pt x="81" y="0"/>
                        <a:pt x="181" y="0"/>
                      </a:cubicBezTo>
                      <a:cubicBezTo>
                        <a:pt x="281" y="0"/>
                        <a:pt x="363" y="81"/>
                        <a:pt x="363" y="181"/>
                      </a:cubicBezTo>
                      <a:cubicBezTo>
                        <a:pt x="363" y="282"/>
                        <a:pt x="281" y="363"/>
                        <a:pt x="181" y="363"/>
                      </a:cubicBezTo>
                      <a:close/>
                      <a:moveTo>
                        <a:pt x="181" y="120"/>
                      </a:moveTo>
                      <a:cubicBezTo>
                        <a:pt x="147" y="120"/>
                        <a:pt x="120" y="147"/>
                        <a:pt x="120" y="181"/>
                      </a:cubicBezTo>
                      <a:cubicBezTo>
                        <a:pt x="120" y="215"/>
                        <a:pt x="147" y="243"/>
                        <a:pt x="181" y="243"/>
                      </a:cubicBezTo>
                      <a:cubicBezTo>
                        <a:pt x="215" y="243"/>
                        <a:pt x="243" y="215"/>
                        <a:pt x="243" y="181"/>
                      </a:cubicBezTo>
                      <a:cubicBezTo>
                        <a:pt x="243" y="147"/>
                        <a:pt x="215" y="120"/>
                        <a:pt x="181" y="120"/>
                      </a:cubicBezTo>
                      <a:close/>
                    </a:path>
                  </a:pathLst>
                </a:custGeom>
                <a:grpFill/>
                <a:ln>
                  <a:solidFill>
                    <a:schemeClr val="bg1"/>
                  </a:solidFill>
                </a:ln>
              </p:spPr>
              <p:txBody>
                <a:bodyPr vert="horz" wrap="square" lIns="243836" tIns="121918" rIns="243836" bIns="121918" numCol="1" anchor="t" anchorCtr="0" compatLnSpc="1">
                  <a:prstTxWarp prst="textNoShape">
                    <a:avLst/>
                  </a:prstTxWarp>
                </a:bodyPr>
                <a:lstStyle/>
                <a:p>
                  <a:pPr defTabSz="1828800"/>
                  <a:endParaRPr lang="id-ID" sz="6400">
                    <a:solidFill>
                      <a:prstClr val="black"/>
                    </a:solidFill>
                    <a:latin typeface="Calibri" panose="020F0502020204030204"/>
                  </a:endParaRPr>
                </a:p>
              </p:txBody>
            </p:sp>
          </p:grpSp>
          <p:grpSp>
            <p:nvGrpSpPr>
              <p:cNvPr id="8" name="Group 7">
                <a:extLst>
                  <a:ext uri="{FF2B5EF4-FFF2-40B4-BE49-F238E27FC236}">
                    <a16:creationId xmlns:a16="http://schemas.microsoft.com/office/drawing/2014/main" id="{66A885E5-8174-4571-46E7-9A54E14C2690}"/>
                  </a:ext>
                </a:extLst>
              </p:cNvPr>
              <p:cNvGrpSpPr/>
              <p:nvPr/>
            </p:nvGrpSpPr>
            <p:grpSpPr>
              <a:xfrm>
                <a:off x="8978712" y="1956703"/>
                <a:ext cx="2019300" cy="2019300"/>
                <a:chOff x="3116262" y="908051"/>
                <a:chExt cx="1682750" cy="1682750"/>
              </a:xfrm>
              <a:grpFill/>
            </p:grpSpPr>
            <p:sp>
              <p:nvSpPr>
                <p:cNvPr id="9" name="Freeform 241">
                  <a:extLst>
                    <a:ext uri="{FF2B5EF4-FFF2-40B4-BE49-F238E27FC236}">
                      <a16:creationId xmlns:a16="http://schemas.microsoft.com/office/drawing/2014/main" id="{DEB1BA68-A578-C971-726D-296A860A3ED4}"/>
                    </a:ext>
                  </a:extLst>
                </p:cNvPr>
                <p:cNvSpPr>
                  <a:spLocks noEditPoints="1"/>
                </p:cNvSpPr>
                <p:nvPr/>
              </p:nvSpPr>
              <p:spPr bwMode="auto">
                <a:xfrm>
                  <a:off x="3116262" y="908051"/>
                  <a:ext cx="1682750" cy="1682750"/>
                </a:xfrm>
                <a:custGeom>
                  <a:avLst/>
                  <a:gdLst>
                    <a:gd name="T0" fmla="*/ 1335 w 1335"/>
                    <a:gd name="T1" fmla="*/ 699 h 1335"/>
                    <a:gd name="T2" fmla="*/ 1220 w 1335"/>
                    <a:gd name="T3" fmla="*/ 586 h 1335"/>
                    <a:gd name="T4" fmla="*/ 1300 w 1335"/>
                    <a:gd name="T5" fmla="*/ 445 h 1335"/>
                    <a:gd name="T6" fmla="*/ 1145 w 1335"/>
                    <a:gd name="T7" fmla="*/ 378 h 1335"/>
                    <a:gd name="T8" fmla="*/ 1162 w 1335"/>
                    <a:gd name="T9" fmla="*/ 218 h 1335"/>
                    <a:gd name="T10" fmla="*/ 1001 w 1335"/>
                    <a:gd name="T11" fmla="*/ 219 h 1335"/>
                    <a:gd name="T12" fmla="*/ 956 w 1335"/>
                    <a:gd name="T13" fmla="*/ 65 h 1335"/>
                    <a:gd name="T14" fmla="*/ 801 w 1335"/>
                    <a:gd name="T15" fmla="*/ 125 h 1335"/>
                    <a:gd name="T16" fmla="*/ 699 w 1335"/>
                    <a:gd name="T17" fmla="*/ 0 h 1335"/>
                    <a:gd name="T18" fmla="*/ 586 w 1335"/>
                    <a:gd name="T19" fmla="*/ 115 h 1335"/>
                    <a:gd name="T20" fmla="*/ 445 w 1335"/>
                    <a:gd name="T21" fmla="*/ 35 h 1335"/>
                    <a:gd name="T22" fmla="*/ 378 w 1335"/>
                    <a:gd name="T23" fmla="*/ 190 h 1335"/>
                    <a:gd name="T24" fmla="*/ 218 w 1335"/>
                    <a:gd name="T25" fmla="*/ 173 h 1335"/>
                    <a:gd name="T26" fmla="*/ 220 w 1335"/>
                    <a:gd name="T27" fmla="*/ 334 h 1335"/>
                    <a:gd name="T28" fmla="*/ 65 w 1335"/>
                    <a:gd name="T29" fmla="*/ 379 h 1335"/>
                    <a:gd name="T30" fmla="*/ 125 w 1335"/>
                    <a:gd name="T31" fmla="*/ 535 h 1335"/>
                    <a:gd name="T32" fmla="*/ 0 w 1335"/>
                    <a:gd name="T33" fmla="*/ 636 h 1335"/>
                    <a:gd name="T34" fmla="*/ 115 w 1335"/>
                    <a:gd name="T35" fmla="*/ 749 h 1335"/>
                    <a:gd name="T36" fmla="*/ 35 w 1335"/>
                    <a:gd name="T37" fmla="*/ 890 h 1335"/>
                    <a:gd name="T38" fmla="*/ 190 w 1335"/>
                    <a:gd name="T39" fmla="*/ 957 h 1335"/>
                    <a:gd name="T40" fmla="*/ 173 w 1335"/>
                    <a:gd name="T41" fmla="*/ 1117 h 1335"/>
                    <a:gd name="T42" fmla="*/ 334 w 1335"/>
                    <a:gd name="T43" fmla="*/ 1116 h 1335"/>
                    <a:gd name="T44" fmla="*/ 379 w 1335"/>
                    <a:gd name="T45" fmla="*/ 1270 h 1335"/>
                    <a:gd name="T46" fmla="*/ 535 w 1335"/>
                    <a:gd name="T47" fmla="*/ 1210 h 1335"/>
                    <a:gd name="T48" fmla="*/ 636 w 1335"/>
                    <a:gd name="T49" fmla="*/ 1335 h 1335"/>
                    <a:gd name="T50" fmla="*/ 749 w 1335"/>
                    <a:gd name="T51" fmla="*/ 1220 h 1335"/>
                    <a:gd name="T52" fmla="*/ 890 w 1335"/>
                    <a:gd name="T53" fmla="*/ 1299 h 1335"/>
                    <a:gd name="T54" fmla="*/ 957 w 1335"/>
                    <a:gd name="T55" fmla="*/ 1145 h 1335"/>
                    <a:gd name="T56" fmla="*/ 1117 w 1335"/>
                    <a:gd name="T57" fmla="*/ 1162 h 1335"/>
                    <a:gd name="T58" fmla="*/ 1116 w 1335"/>
                    <a:gd name="T59" fmla="*/ 1001 h 1335"/>
                    <a:gd name="T60" fmla="*/ 1271 w 1335"/>
                    <a:gd name="T61" fmla="*/ 956 h 1335"/>
                    <a:gd name="T62" fmla="*/ 1210 w 1335"/>
                    <a:gd name="T63" fmla="*/ 801 h 1335"/>
                    <a:gd name="T64" fmla="*/ 776 w 1335"/>
                    <a:gd name="T65" fmla="*/ 1050 h 1335"/>
                    <a:gd name="T66" fmla="*/ 560 w 1335"/>
                    <a:gd name="T67" fmla="*/ 286 h 1335"/>
                    <a:gd name="T68" fmla="*/ 776 w 1335"/>
                    <a:gd name="T69" fmla="*/ 105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grpFill/>
                <a:ln>
                  <a:solidFill>
                    <a:schemeClr val="bg1"/>
                  </a:solidFill>
                </a:ln>
              </p:spPr>
              <p:txBody>
                <a:bodyPr vert="horz" wrap="square" lIns="243836" tIns="121918" rIns="243836" bIns="121918" numCol="1" anchor="t" anchorCtr="0" compatLnSpc="1">
                  <a:prstTxWarp prst="textNoShape">
                    <a:avLst/>
                  </a:prstTxWarp>
                </a:bodyPr>
                <a:lstStyle/>
                <a:p>
                  <a:pPr defTabSz="1828800"/>
                  <a:endParaRPr lang="id-ID" sz="6400" dirty="0">
                    <a:solidFill>
                      <a:prstClr val="black"/>
                    </a:solidFill>
                    <a:latin typeface="Calibri" panose="020F0502020204030204"/>
                  </a:endParaRPr>
                </a:p>
              </p:txBody>
            </p:sp>
            <p:sp>
              <p:nvSpPr>
                <p:cNvPr id="10" name="Freeform 249">
                  <a:extLst>
                    <a:ext uri="{FF2B5EF4-FFF2-40B4-BE49-F238E27FC236}">
                      <a16:creationId xmlns:a16="http://schemas.microsoft.com/office/drawing/2014/main" id="{34450164-9576-DFB8-B923-8E59035C4DA2}"/>
                    </a:ext>
                  </a:extLst>
                </p:cNvPr>
                <p:cNvSpPr>
                  <a:spLocks noEditPoints="1"/>
                </p:cNvSpPr>
                <p:nvPr/>
              </p:nvSpPr>
              <p:spPr bwMode="auto">
                <a:xfrm>
                  <a:off x="3730625" y="1524000"/>
                  <a:ext cx="457200" cy="457200"/>
                </a:xfrm>
                <a:custGeom>
                  <a:avLst/>
                  <a:gdLst>
                    <a:gd name="T0" fmla="*/ 181 w 363"/>
                    <a:gd name="T1" fmla="*/ 363 h 363"/>
                    <a:gd name="T2" fmla="*/ 0 w 363"/>
                    <a:gd name="T3" fmla="*/ 181 h 363"/>
                    <a:gd name="T4" fmla="*/ 181 w 363"/>
                    <a:gd name="T5" fmla="*/ 0 h 363"/>
                    <a:gd name="T6" fmla="*/ 363 w 363"/>
                    <a:gd name="T7" fmla="*/ 181 h 363"/>
                    <a:gd name="T8" fmla="*/ 181 w 363"/>
                    <a:gd name="T9" fmla="*/ 363 h 363"/>
                    <a:gd name="T10" fmla="*/ 181 w 363"/>
                    <a:gd name="T11" fmla="*/ 120 h 363"/>
                    <a:gd name="T12" fmla="*/ 120 w 363"/>
                    <a:gd name="T13" fmla="*/ 181 h 363"/>
                    <a:gd name="T14" fmla="*/ 181 w 363"/>
                    <a:gd name="T15" fmla="*/ 243 h 363"/>
                    <a:gd name="T16" fmla="*/ 243 w 363"/>
                    <a:gd name="T17" fmla="*/ 181 h 363"/>
                    <a:gd name="T18" fmla="*/ 181 w 363"/>
                    <a:gd name="T19" fmla="*/ 12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3" h="363">
                      <a:moveTo>
                        <a:pt x="181" y="363"/>
                      </a:moveTo>
                      <a:cubicBezTo>
                        <a:pt x="81" y="363"/>
                        <a:pt x="0" y="282"/>
                        <a:pt x="0" y="181"/>
                      </a:cubicBezTo>
                      <a:cubicBezTo>
                        <a:pt x="0" y="81"/>
                        <a:pt x="81" y="0"/>
                        <a:pt x="181" y="0"/>
                      </a:cubicBezTo>
                      <a:cubicBezTo>
                        <a:pt x="281" y="0"/>
                        <a:pt x="363" y="81"/>
                        <a:pt x="363" y="181"/>
                      </a:cubicBezTo>
                      <a:cubicBezTo>
                        <a:pt x="363" y="282"/>
                        <a:pt x="281" y="363"/>
                        <a:pt x="181" y="363"/>
                      </a:cubicBezTo>
                      <a:close/>
                      <a:moveTo>
                        <a:pt x="181" y="120"/>
                      </a:moveTo>
                      <a:cubicBezTo>
                        <a:pt x="147" y="120"/>
                        <a:pt x="120" y="147"/>
                        <a:pt x="120" y="181"/>
                      </a:cubicBezTo>
                      <a:cubicBezTo>
                        <a:pt x="120" y="215"/>
                        <a:pt x="147" y="243"/>
                        <a:pt x="181" y="243"/>
                      </a:cubicBezTo>
                      <a:cubicBezTo>
                        <a:pt x="215" y="243"/>
                        <a:pt x="243" y="215"/>
                        <a:pt x="243" y="181"/>
                      </a:cubicBezTo>
                      <a:cubicBezTo>
                        <a:pt x="243" y="147"/>
                        <a:pt x="215" y="120"/>
                        <a:pt x="181" y="120"/>
                      </a:cubicBezTo>
                      <a:close/>
                    </a:path>
                  </a:pathLst>
                </a:custGeom>
                <a:grpFill/>
                <a:ln>
                  <a:solidFill>
                    <a:schemeClr val="bg1"/>
                  </a:solidFill>
                </a:ln>
              </p:spPr>
              <p:txBody>
                <a:bodyPr vert="horz" wrap="square" lIns="243836" tIns="121918" rIns="243836" bIns="121918" numCol="1" anchor="t" anchorCtr="0" compatLnSpc="1">
                  <a:prstTxWarp prst="textNoShape">
                    <a:avLst/>
                  </a:prstTxWarp>
                </a:bodyPr>
                <a:lstStyle/>
                <a:p>
                  <a:pPr defTabSz="1828800"/>
                  <a:endParaRPr lang="id-ID" sz="6400">
                    <a:solidFill>
                      <a:prstClr val="black"/>
                    </a:solidFill>
                    <a:latin typeface="Calibri" panose="020F0502020204030204"/>
                  </a:endParaRPr>
                </a:p>
              </p:txBody>
            </p:sp>
          </p:grpSp>
        </p:grpSp>
        <p:grpSp>
          <p:nvGrpSpPr>
            <p:cNvPr id="13" name="Group 12">
              <a:extLst>
                <a:ext uri="{FF2B5EF4-FFF2-40B4-BE49-F238E27FC236}">
                  <a16:creationId xmlns:a16="http://schemas.microsoft.com/office/drawing/2014/main" id="{483DF86C-973A-D3D6-1408-A47B910F5CB0}"/>
                </a:ext>
              </a:extLst>
            </p:cNvPr>
            <p:cNvGrpSpPr/>
            <p:nvPr/>
          </p:nvGrpSpPr>
          <p:grpSpPr>
            <a:xfrm>
              <a:off x="19686076" y="7852932"/>
              <a:ext cx="2359626" cy="2312257"/>
              <a:chOff x="9418088" y="3926473"/>
              <a:chExt cx="1179830" cy="1156145"/>
            </a:xfrm>
            <a:solidFill>
              <a:srgbClr val="FF8026"/>
            </a:solidFill>
          </p:grpSpPr>
          <p:sp>
            <p:nvSpPr>
              <p:cNvPr id="14" name="Freeform 246">
                <a:extLst>
                  <a:ext uri="{FF2B5EF4-FFF2-40B4-BE49-F238E27FC236}">
                    <a16:creationId xmlns:a16="http://schemas.microsoft.com/office/drawing/2014/main" id="{1AB4CEDF-BC5D-21FC-158F-977525EE46ED}"/>
                  </a:ext>
                </a:extLst>
              </p:cNvPr>
              <p:cNvSpPr>
                <a:spLocks noEditPoints="1"/>
              </p:cNvSpPr>
              <p:nvPr/>
            </p:nvSpPr>
            <p:spPr bwMode="auto">
              <a:xfrm>
                <a:off x="9481587" y="3926473"/>
                <a:ext cx="1116331" cy="1116329"/>
              </a:xfrm>
              <a:custGeom>
                <a:avLst/>
                <a:gdLst>
                  <a:gd name="T0" fmla="*/ 730 w 738"/>
                  <a:gd name="T1" fmla="*/ 445 h 738"/>
                  <a:gd name="T2" fmla="*/ 738 w 738"/>
                  <a:gd name="T3" fmla="*/ 357 h 738"/>
                  <a:gd name="T4" fmla="*/ 647 w 738"/>
                  <a:gd name="T5" fmla="*/ 319 h 738"/>
                  <a:gd name="T6" fmla="*/ 625 w 738"/>
                  <a:gd name="T7" fmla="*/ 250 h 738"/>
                  <a:gd name="T8" fmla="*/ 678 w 738"/>
                  <a:gd name="T9" fmla="*/ 168 h 738"/>
                  <a:gd name="T10" fmla="*/ 622 w 738"/>
                  <a:gd name="T11" fmla="*/ 100 h 738"/>
                  <a:gd name="T12" fmla="*/ 530 w 738"/>
                  <a:gd name="T13" fmla="*/ 137 h 738"/>
                  <a:gd name="T14" fmla="*/ 469 w 738"/>
                  <a:gd name="T15" fmla="*/ 105 h 738"/>
                  <a:gd name="T16" fmla="*/ 448 w 738"/>
                  <a:gd name="T17" fmla="*/ 9 h 738"/>
                  <a:gd name="T18" fmla="*/ 360 w 738"/>
                  <a:gd name="T19" fmla="*/ 0 h 738"/>
                  <a:gd name="T20" fmla="*/ 322 w 738"/>
                  <a:gd name="T21" fmla="*/ 91 h 738"/>
                  <a:gd name="T22" fmla="*/ 253 w 738"/>
                  <a:gd name="T23" fmla="*/ 112 h 738"/>
                  <a:gd name="T24" fmla="*/ 170 w 738"/>
                  <a:gd name="T25" fmla="*/ 59 h 738"/>
                  <a:gd name="T26" fmla="*/ 102 w 738"/>
                  <a:gd name="T27" fmla="*/ 115 h 738"/>
                  <a:gd name="T28" fmla="*/ 139 w 738"/>
                  <a:gd name="T29" fmla="*/ 206 h 738"/>
                  <a:gd name="T30" fmla="*/ 105 w 738"/>
                  <a:gd name="T31" fmla="*/ 271 h 738"/>
                  <a:gd name="T32" fmla="*/ 8 w 738"/>
                  <a:gd name="T33" fmla="*/ 292 h 738"/>
                  <a:gd name="T34" fmla="*/ 0 w 738"/>
                  <a:gd name="T35" fmla="*/ 379 h 738"/>
                  <a:gd name="T36" fmla="*/ 92 w 738"/>
                  <a:gd name="T37" fmla="*/ 418 h 738"/>
                  <a:gd name="T38" fmla="*/ 113 w 738"/>
                  <a:gd name="T39" fmla="*/ 486 h 738"/>
                  <a:gd name="T40" fmla="*/ 59 w 738"/>
                  <a:gd name="T41" fmla="*/ 570 h 738"/>
                  <a:gd name="T42" fmla="*/ 116 w 738"/>
                  <a:gd name="T43" fmla="*/ 637 h 738"/>
                  <a:gd name="T44" fmla="*/ 208 w 738"/>
                  <a:gd name="T45" fmla="*/ 599 h 738"/>
                  <a:gd name="T46" fmla="*/ 270 w 738"/>
                  <a:gd name="T47" fmla="*/ 632 h 738"/>
                  <a:gd name="T48" fmla="*/ 291 w 738"/>
                  <a:gd name="T49" fmla="*/ 730 h 738"/>
                  <a:gd name="T50" fmla="*/ 379 w 738"/>
                  <a:gd name="T51" fmla="*/ 738 h 738"/>
                  <a:gd name="T52" fmla="*/ 417 w 738"/>
                  <a:gd name="T53" fmla="*/ 646 h 738"/>
                  <a:gd name="T54" fmla="*/ 485 w 738"/>
                  <a:gd name="T55" fmla="*/ 625 h 738"/>
                  <a:gd name="T56" fmla="*/ 569 w 738"/>
                  <a:gd name="T57" fmla="*/ 680 h 738"/>
                  <a:gd name="T58" fmla="*/ 637 w 738"/>
                  <a:gd name="T59" fmla="*/ 623 h 738"/>
                  <a:gd name="T60" fmla="*/ 599 w 738"/>
                  <a:gd name="T61" fmla="*/ 532 h 738"/>
                  <a:gd name="T62" fmla="*/ 634 w 738"/>
                  <a:gd name="T63" fmla="*/ 466 h 738"/>
                  <a:gd name="T64" fmla="*/ 730 w 738"/>
                  <a:gd name="T65" fmla="*/ 445 h 738"/>
                  <a:gd name="T66" fmla="*/ 504 w 738"/>
                  <a:gd name="T67" fmla="*/ 402 h 738"/>
                  <a:gd name="T68" fmla="*/ 370 w 738"/>
                  <a:gd name="T69" fmla="*/ 507 h 738"/>
                  <a:gd name="T70" fmla="*/ 336 w 738"/>
                  <a:gd name="T71" fmla="*/ 503 h 738"/>
                  <a:gd name="T72" fmla="*/ 235 w 738"/>
                  <a:gd name="T73" fmla="*/ 335 h 738"/>
                  <a:gd name="T74" fmla="*/ 369 w 738"/>
                  <a:gd name="T75" fmla="*/ 230 h 738"/>
                  <a:gd name="T76" fmla="*/ 403 w 738"/>
                  <a:gd name="T77" fmla="*/ 234 h 738"/>
                  <a:gd name="T78" fmla="*/ 488 w 738"/>
                  <a:gd name="T79" fmla="*/ 297 h 738"/>
                  <a:gd name="T80" fmla="*/ 504 w 738"/>
                  <a:gd name="T81" fmla="*/ 402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38" h="738">
                    <a:moveTo>
                      <a:pt x="730" y="445"/>
                    </a:moveTo>
                    <a:cubicBezTo>
                      <a:pt x="738" y="357"/>
                      <a:pt x="738" y="357"/>
                      <a:pt x="738" y="357"/>
                    </a:cubicBezTo>
                    <a:cubicBezTo>
                      <a:pt x="647" y="319"/>
                      <a:pt x="647" y="319"/>
                      <a:pt x="647" y="319"/>
                    </a:cubicBezTo>
                    <a:cubicBezTo>
                      <a:pt x="643" y="295"/>
                      <a:pt x="635" y="272"/>
                      <a:pt x="625" y="250"/>
                    </a:cubicBezTo>
                    <a:cubicBezTo>
                      <a:pt x="678" y="168"/>
                      <a:pt x="678" y="168"/>
                      <a:pt x="678" y="168"/>
                    </a:cubicBezTo>
                    <a:cubicBezTo>
                      <a:pt x="622" y="100"/>
                      <a:pt x="622" y="100"/>
                      <a:pt x="622" y="100"/>
                    </a:cubicBezTo>
                    <a:cubicBezTo>
                      <a:pt x="530" y="137"/>
                      <a:pt x="530" y="137"/>
                      <a:pt x="530" y="137"/>
                    </a:cubicBezTo>
                    <a:cubicBezTo>
                      <a:pt x="512" y="124"/>
                      <a:pt x="491" y="113"/>
                      <a:pt x="469" y="105"/>
                    </a:cubicBezTo>
                    <a:cubicBezTo>
                      <a:pt x="448" y="9"/>
                      <a:pt x="448" y="9"/>
                      <a:pt x="448" y="9"/>
                    </a:cubicBezTo>
                    <a:cubicBezTo>
                      <a:pt x="360" y="0"/>
                      <a:pt x="360" y="0"/>
                      <a:pt x="360" y="0"/>
                    </a:cubicBezTo>
                    <a:cubicBezTo>
                      <a:pt x="322" y="91"/>
                      <a:pt x="322" y="91"/>
                      <a:pt x="322" y="91"/>
                    </a:cubicBezTo>
                    <a:cubicBezTo>
                      <a:pt x="298" y="95"/>
                      <a:pt x="275" y="102"/>
                      <a:pt x="253" y="112"/>
                    </a:cubicBezTo>
                    <a:cubicBezTo>
                      <a:pt x="170" y="59"/>
                      <a:pt x="170" y="59"/>
                      <a:pt x="170" y="59"/>
                    </a:cubicBezTo>
                    <a:cubicBezTo>
                      <a:pt x="102" y="115"/>
                      <a:pt x="102" y="115"/>
                      <a:pt x="102" y="115"/>
                    </a:cubicBezTo>
                    <a:cubicBezTo>
                      <a:pt x="139" y="206"/>
                      <a:pt x="139" y="206"/>
                      <a:pt x="139" y="206"/>
                    </a:cubicBezTo>
                    <a:cubicBezTo>
                      <a:pt x="125" y="226"/>
                      <a:pt x="114" y="247"/>
                      <a:pt x="105" y="271"/>
                    </a:cubicBezTo>
                    <a:cubicBezTo>
                      <a:pt x="8" y="292"/>
                      <a:pt x="8" y="292"/>
                      <a:pt x="8" y="292"/>
                    </a:cubicBezTo>
                    <a:cubicBezTo>
                      <a:pt x="0" y="379"/>
                      <a:pt x="0" y="379"/>
                      <a:pt x="0" y="379"/>
                    </a:cubicBezTo>
                    <a:cubicBezTo>
                      <a:pt x="92" y="418"/>
                      <a:pt x="92" y="418"/>
                      <a:pt x="92" y="418"/>
                    </a:cubicBezTo>
                    <a:cubicBezTo>
                      <a:pt x="97" y="441"/>
                      <a:pt x="104" y="464"/>
                      <a:pt x="113" y="486"/>
                    </a:cubicBezTo>
                    <a:cubicBezTo>
                      <a:pt x="59" y="570"/>
                      <a:pt x="59" y="570"/>
                      <a:pt x="59" y="570"/>
                    </a:cubicBezTo>
                    <a:cubicBezTo>
                      <a:pt x="116" y="637"/>
                      <a:pt x="116" y="637"/>
                      <a:pt x="116" y="637"/>
                    </a:cubicBezTo>
                    <a:cubicBezTo>
                      <a:pt x="208" y="599"/>
                      <a:pt x="208" y="599"/>
                      <a:pt x="208" y="599"/>
                    </a:cubicBezTo>
                    <a:cubicBezTo>
                      <a:pt x="227" y="612"/>
                      <a:pt x="248" y="623"/>
                      <a:pt x="270" y="632"/>
                    </a:cubicBezTo>
                    <a:cubicBezTo>
                      <a:pt x="291" y="730"/>
                      <a:pt x="291" y="730"/>
                      <a:pt x="291" y="730"/>
                    </a:cubicBezTo>
                    <a:cubicBezTo>
                      <a:pt x="379" y="738"/>
                      <a:pt x="379" y="738"/>
                      <a:pt x="379" y="738"/>
                    </a:cubicBezTo>
                    <a:cubicBezTo>
                      <a:pt x="417" y="646"/>
                      <a:pt x="417" y="646"/>
                      <a:pt x="417" y="646"/>
                    </a:cubicBezTo>
                    <a:cubicBezTo>
                      <a:pt x="441" y="642"/>
                      <a:pt x="463" y="635"/>
                      <a:pt x="485" y="625"/>
                    </a:cubicBezTo>
                    <a:cubicBezTo>
                      <a:pt x="569" y="680"/>
                      <a:pt x="569" y="680"/>
                      <a:pt x="569" y="680"/>
                    </a:cubicBezTo>
                    <a:cubicBezTo>
                      <a:pt x="637" y="623"/>
                      <a:pt x="637" y="623"/>
                      <a:pt x="637" y="623"/>
                    </a:cubicBezTo>
                    <a:cubicBezTo>
                      <a:pt x="599" y="532"/>
                      <a:pt x="599" y="532"/>
                      <a:pt x="599" y="532"/>
                    </a:cubicBezTo>
                    <a:cubicBezTo>
                      <a:pt x="613" y="512"/>
                      <a:pt x="625" y="490"/>
                      <a:pt x="634" y="466"/>
                    </a:cubicBezTo>
                    <a:lnTo>
                      <a:pt x="730" y="445"/>
                    </a:lnTo>
                    <a:close/>
                    <a:moveTo>
                      <a:pt x="504" y="402"/>
                    </a:moveTo>
                    <a:cubicBezTo>
                      <a:pt x="489" y="464"/>
                      <a:pt x="433" y="507"/>
                      <a:pt x="370" y="507"/>
                    </a:cubicBezTo>
                    <a:cubicBezTo>
                      <a:pt x="358" y="507"/>
                      <a:pt x="347" y="506"/>
                      <a:pt x="336" y="503"/>
                    </a:cubicBezTo>
                    <a:cubicBezTo>
                      <a:pt x="262" y="484"/>
                      <a:pt x="217" y="409"/>
                      <a:pt x="235" y="335"/>
                    </a:cubicBezTo>
                    <a:cubicBezTo>
                      <a:pt x="251" y="273"/>
                      <a:pt x="306" y="230"/>
                      <a:pt x="369" y="230"/>
                    </a:cubicBezTo>
                    <a:cubicBezTo>
                      <a:pt x="381" y="230"/>
                      <a:pt x="392" y="231"/>
                      <a:pt x="403" y="234"/>
                    </a:cubicBezTo>
                    <a:cubicBezTo>
                      <a:pt x="439" y="243"/>
                      <a:pt x="469" y="265"/>
                      <a:pt x="488" y="297"/>
                    </a:cubicBezTo>
                    <a:cubicBezTo>
                      <a:pt x="508" y="329"/>
                      <a:pt x="513" y="366"/>
                      <a:pt x="504" y="402"/>
                    </a:cubicBezTo>
                    <a:close/>
                  </a:path>
                </a:pathLst>
              </a:custGeom>
              <a:grpFill/>
              <a:ln>
                <a:solidFill>
                  <a:schemeClr val="bg1"/>
                </a:solidFill>
              </a:ln>
            </p:spPr>
            <p:txBody>
              <a:bodyPr vert="horz" wrap="square" lIns="243836" tIns="121918" rIns="243836" bIns="121918" numCol="1" anchor="t" anchorCtr="0" compatLnSpc="1">
                <a:prstTxWarp prst="textNoShape">
                  <a:avLst/>
                </a:prstTxWarp>
              </a:bodyPr>
              <a:lstStyle/>
              <a:p>
                <a:pPr defTabSz="1828800"/>
                <a:endParaRPr lang="id-ID" sz="6400">
                  <a:solidFill>
                    <a:prstClr val="black"/>
                  </a:solidFill>
                  <a:latin typeface="Calibri" panose="020F0502020204030204"/>
                </a:endParaRPr>
              </a:p>
            </p:txBody>
          </p:sp>
          <p:sp>
            <p:nvSpPr>
              <p:cNvPr id="15" name="Freeform 246">
                <a:extLst>
                  <a:ext uri="{FF2B5EF4-FFF2-40B4-BE49-F238E27FC236}">
                    <a16:creationId xmlns:a16="http://schemas.microsoft.com/office/drawing/2014/main" id="{B495503F-6DDD-8564-50D3-4E28683B976C}"/>
                  </a:ext>
                </a:extLst>
              </p:cNvPr>
              <p:cNvSpPr>
                <a:spLocks noEditPoints="1"/>
              </p:cNvSpPr>
              <p:nvPr/>
            </p:nvSpPr>
            <p:spPr bwMode="auto">
              <a:xfrm>
                <a:off x="9418088" y="3966289"/>
                <a:ext cx="1116331" cy="1116329"/>
              </a:xfrm>
              <a:custGeom>
                <a:avLst/>
                <a:gdLst>
                  <a:gd name="T0" fmla="*/ 730 w 738"/>
                  <a:gd name="T1" fmla="*/ 445 h 738"/>
                  <a:gd name="T2" fmla="*/ 738 w 738"/>
                  <a:gd name="T3" fmla="*/ 357 h 738"/>
                  <a:gd name="T4" fmla="*/ 647 w 738"/>
                  <a:gd name="T5" fmla="*/ 319 h 738"/>
                  <a:gd name="T6" fmla="*/ 625 w 738"/>
                  <a:gd name="T7" fmla="*/ 250 h 738"/>
                  <a:gd name="T8" fmla="*/ 678 w 738"/>
                  <a:gd name="T9" fmla="*/ 168 h 738"/>
                  <a:gd name="T10" fmla="*/ 622 w 738"/>
                  <a:gd name="T11" fmla="*/ 100 h 738"/>
                  <a:gd name="T12" fmla="*/ 530 w 738"/>
                  <a:gd name="T13" fmla="*/ 137 h 738"/>
                  <a:gd name="T14" fmla="*/ 469 w 738"/>
                  <a:gd name="T15" fmla="*/ 105 h 738"/>
                  <a:gd name="T16" fmla="*/ 448 w 738"/>
                  <a:gd name="T17" fmla="*/ 9 h 738"/>
                  <a:gd name="T18" fmla="*/ 360 w 738"/>
                  <a:gd name="T19" fmla="*/ 0 h 738"/>
                  <a:gd name="T20" fmla="*/ 322 w 738"/>
                  <a:gd name="T21" fmla="*/ 91 h 738"/>
                  <a:gd name="T22" fmla="*/ 253 w 738"/>
                  <a:gd name="T23" fmla="*/ 112 h 738"/>
                  <a:gd name="T24" fmla="*/ 170 w 738"/>
                  <a:gd name="T25" fmla="*/ 59 h 738"/>
                  <a:gd name="T26" fmla="*/ 102 w 738"/>
                  <a:gd name="T27" fmla="*/ 115 h 738"/>
                  <a:gd name="T28" fmla="*/ 139 w 738"/>
                  <a:gd name="T29" fmla="*/ 206 h 738"/>
                  <a:gd name="T30" fmla="*/ 105 w 738"/>
                  <a:gd name="T31" fmla="*/ 271 h 738"/>
                  <a:gd name="T32" fmla="*/ 8 w 738"/>
                  <a:gd name="T33" fmla="*/ 292 h 738"/>
                  <a:gd name="T34" fmla="*/ 0 w 738"/>
                  <a:gd name="T35" fmla="*/ 379 h 738"/>
                  <a:gd name="T36" fmla="*/ 92 w 738"/>
                  <a:gd name="T37" fmla="*/ 418 h 738"/>
                  <a:gd name="T38" fmla="*/ 113 w 738"/>
                  <a:gd name="T39" fmla="*/ 486 h 738"/>
                  <a:gd name="T40" fmla="*/ 59 w 738"/>
                  <a:gd name="T41" fmla="*/ 570 h 738"/>
                  <a:gd name="T42" fmla="*/ 116 w 738"/>
                  <a:gd name="T43" fmla="*/ 637 h 738"/>
                  <a:gd name="T44" fmla="*/ 208 w 738"/>
                  <a:gd name="T45" fmla="*/ 599 h 738"/>
                  <a:gd name="T46" fmla="*/ 270 w 738"/>
                  <a:gd name="T47" fmla="*/ 632 h 738"/>
                  <a:gd name="T48" fmla="*/ 291 w 738"/>
                  <a:gd name="T49" fmla="*/ 730 h 738"/>
                  <a:gd name="T50" fmla="*/ 379 w 738"/>
                  <a:gd name="T51" fmla="*/ 738 h 738"/>
                  <a:gd name="T52" fmla="*/ 417 w 738"/>
                  <a:gd name="T53" fmla="*/ 646 h 738"/>
                  <a:gd name="T54" fmla="*/ 485 w 738"/>
                  <a:gd name="T55" fmla="*/ 625 h 738"/>
                  <a:gd name="T56" fmla="*/ 569 w 738"/>
                  <a:gd name="T57" fmla="*/ 680 h 738"/>
                  <a:gd name="T58" fmla="*/ 637 w 738"/>
                  <a:gd name="T59" fmla="*/ 623 h 738"/>
                  <a:gd name="T60" fmla="*/ 599 w 738"/>
                  <a:gd name="T61" fmla="*/ 532 h 738"/>
                  <a:gd name="T62" fmla="*/ 634 w 738"/>
                  <a:gd name="T63" fmla="*/ 466 h 738"/>
                  <a:gd name="T64" fmla="*/ 730 w 738"/>
                  <a:gd name="T65" fmla="*/ 445 h 738"/>
                  <a:gd name="T66" fmla="*/ 504 w 738"/>
                  <a:gd name="T67" fmla="*/ 402 h 738"/>
                  <a:gd name="T68" fmla="*/ 370 w 738"/>
                  <a:gd name="T69" fmla="*/ 507 h 738"/>
                  <a:gd name="T70" fmla="*/ 336 w 738"/>
                  <a:gd name="T71" fmla="*/ 503 h 738"/>
                  <a:gd name="T72" fmla="*/ 235 w 738"/>
                  <a:gd name="T73" fmla="*/ 335 h 738"/>
                  <a:gd name="T74" fmla="*/ 369 w 738"/>
                  <a:gd name="T75" fmla="*/ 230 h 738"/>
                  <a:gd name="T76" fmla="*/ 403 w 738"/>
                  <a:gd name="T77" fmla="*/ 234 h 738"/>
                  <a:gd name="T78" fmla="*/ 488 w 738"/>
                  <a:gd name="T79" fmla="*/ 297 h 738"/>
                  <a:gd name="T80" fmla="*/ 504 w 738"/>
                  <a:gd name="T81" fmla="*/ 402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38" h="738">
                    <a:moveTo>
                      <a:pt x="730" y="445"/>
                    </a:moveTo>
                    <a:cubicBezTo>
                      <a:pt x="738" y="357"/>
                      <a:pt x="738" y="357"/>
                      <a:pt x="738" y="357"/>
                    </a:cubicBezTo>
                    <a:cubicBezTo>
                      <a:pt x="647" y="319"/>
                      <a:pt x="647" y="319"/>
                      <a:pt x="647" y="319"/>
                    </a:cubicBezTo>
                    <a:cubicBezTo>
                      <a:pt x="643" y="295"/>
                      <a:pt x="635" y="272"/>
                      <a:pt x="625" y="250"/>
                    </a:cubicBezTo>
                    <a:cubicBezTo>
                      <a:pt x="678" y="168"/>
                      <a:pt x="678" y="168"/>
                      <a:pt x="678" y="168"/>
                    </a:cubicBezTo>
                    <a:cubicBezTo>
                      <a:pt x="622" y="100"/>
                      <a:pt x="622" y="100"/>
                      <a:pt x="622" y="100"/>
                    </a:cubicBezTo>
                    <a:cubicBezTo>
                      <a:pt x="530" y="137"/>
                      <a:pt x="530" y="137"/>
                      <a:pt x="530" y="137"/>
                    </a:cubicBezTo>
                    <a:cubicBezTo>
                      <a:pt x="512" y="124"/>
                      <a:pt x="491" y="113"/>
                      <a:pt x="469" y="105"/>
                    </a:cubicBezTo>
                    <a:cubicBezTo>
                      <a:pt x="448" y="9"/>
                      <a:pt x="448" y="9"/>
                      <a:pt x="448" y="9"/>
                    </a:cubicBezTo>
                    <a:cubicBezTo>
                      <a:pt x="360" y="0"/>
                      <a:pt x="360" y="0"/>
                      <a:pt x="360" y="0"/>
                    </a:cubicBezTo>
                    <a:cubicBezTo>
                      <a:pt x="322" y="91"/>
                      <a:pt x="322" y="91"/>
                      <a:pt x="322" y="91"/>
                    </a:cubicBezTo>
                    <a:cubicBezTo>
                      <a:pt x="298" y="95"/>
                      <a:pt x="275" y="102"/>
                      <a:pt x="253" y="112"/>
                    </a:cubicBezTo>
                    <a:cubicBezTo>
                      <a:pt x="170" y="59"/>
                      <a:pt x="170" y="59"/>
                      <a:pt x="170" y="59"/>
                    </a:cubicBezTo>
                    <a:cubicBezTo>
                      <a:pt x="102" y="115"/>
                      <a:pt x="102" y="115"/>
                      <a:pt x="102" y="115"/>
                    </a:cubicBezTo>
                    <a:cubicBezTo>
                      <a:pt x="139" y="206"/>
                      <a:pt x="139" y="206"/>
                      <a:pt x="139" y="206"/>
                    </a:cubicBezTo>
                    <a:cubicBezTo>
                      <a:pt x="125" y="226"/>
                      <a:pt x="114" y="247"/>
                      <a:pt x="105" y="271"/>
                    </a:cubicBezTo>
                    <a:cubicBezTo>
                      <a:pt x="8" y="292"/>
                      <a:pt x="8" y="292"/>
                      <a:pt x="8" y="292"/>
                    </a:cubicBezTo>
                    <a:cubicBezTo>
                      <a:pt x="0" y="379"/>
                      <a:pt x="0" y="379"/>
                      <a:pt x="0" y="379"/>
                    </a:cubicBezTo>
                    <a:cubicBezTo>
                      <a:pt x="92" y="418"/>
                      <a:pt x="92" y="418"/>
                      <a:pt x="92" y="418"/>
                    </a:cubicBezTo>
                    <a:cubicBezTo>
                      <a:pt x="97" y="441"/>
                      <a:pt x="104" y="464"/>
                      <a:pt x="113" y="486"/>
                    </a:cubicBezTo>
                    <a:cubicBezTo>
                      <a:pt x="59" y="570"/>
                      <a:pt x="59" y="570"/>
                      <a:pt x="59" y="570"/>
                    </a:cubicBezTo>
                    <a:cubicBezTo>
                      <a:pt x="116" y="637"/>
                      <a:pt x="116" y="637"/>
                      <a:pt x="116" y="637"/>
                    </a:cubicBezTo>
                    <a:cubicBezTo>
                      <a:pt x="208" y="599"/>
                      <a:pt x="208" y="599"/>
                      <a:pt x="208" y="599"/>
                    </a:cubicBezTo>
                    <a:cubicBezTo>
                      <a:pt x="227" y="612"/>
                      <a:pt x="248" y="623"/>
                      <a:pt x="270" y="632"/>
                    </a:cubicBezTo>
                    <a:cubicBezTo>
                      <a:pt x="291" y="730"/>
                      <a:pt x="291" y="730"/>
                      <a:pt x="291" y="730"/>
                    </a:cubicBezTo>
                    <a:cubicBezTo>
                      <a:pt x="379" y="738"/>
                      <a:pt x="379" y="738"/>
                      <a:pt x="379" y="738"/>
                    </a:cubicBezTo>
                    <a:cubicBezTo>
                      <a:pt x="417" y="646"/>
                      <a:pt x="417" y="646"/>
                      <a:pt x="417" y="646"/>
                    </a:cubicBezTo>
                    <a:cubicBezTo>
                      <a:pt x="441" y="642"/>
                      <a:pt x="463" y="635"/>
                      <a:pt x="485" y="625"/>
                    </a:cubicBezTo>
                    <a:cubicBezTo>
                      <a:pt x="569" y="680"/>
                      <a:pt x="569" y="680"/>
                      <a:pt x="569" y="680"/>
                    </a:cubicBezTo>
                    <a:cubicBezTo>
                      <a:pt x="637" y="623"/>
                      <a:pt x="637" y="623"/>
                      <a:pt x="637" y="623"/>
                    </a:cubicBezTo>
                    <a:cubicBezTo>
                      <a:pt x="599" y="532"/>
                      <a:pt x="599" y="532"/>
                      <a:pt x="599" y="532"/>
                    </a:cubicBezTo>
                    <a:cubicBezTo>
                      <a:pt x="613" y="512"/>
                      <a:pt x="625" y="490"/>
                      <a:pt x="634" y="466"/>
                    </a:cubicBezTo>
                    <a:lnTo>
                      <a:pt x="730" y="445"/>
                    </a:lnTo>
                    <a:close/>
                    <a:moveTo>
                      <a:pt x="504" y="402"/>
                    </a:moveTo>
                    <a:cubicBezTo>
                      <a:pt x="489" y="464"/>
                      <a:pt x="433" y="507"/>
                      <a:pt x="370" y="507"/>
                    </a:cubicBezTo>
                    <a:cubicBezTo>
                      <a:pt x="358" y="507"/>
                      <a:pt x="347" y="506"/>
                      <a:pt x="336" y="503"/>
                    </a:cubicBezTo>
                    <a:cubicBezTo>
                      <a:pt x="262" y="484"/>
                      <a:pt x="217" y="409"/>
                      <a:pt x="235" y="335"/>
                    </a:cubicBezTo>
                    <a:cubicBezTo>
                      <a:pt x="251" y="273"/>
                      <a:pt x="306" y="230"/>
                      <a:pt x="369" y="230"/>
                    </a:cubicBezTo>
                    <a:cubicBezTo>
                      <a:pt x="381" y="230"/>
                      <a:pt x="392" y="231"/>
                      <a:pt x="403" y="234"/>
                    </a:cubicBezTo>
                    <a:cubicBezTo>
                      <a:pt x="439" y="243"/>
                      <a:pt x="469" y="265"/>
                      <a:pt x="488" y="297"/>
                    </a:cubicBezTo>
                    <a:cubicBezTo>
                      <a:pt x="508" y="329"/>
                      <a:pt x="513" y="366"/>
                      <a:pt x="504" y="402"/>
                    </a:cubicBezTo>
                    <a:close/>
                  </a:path>
                </a:pathLst>
              </a:custGeom>
              <a:grpFill/>
              <a:ln>
                <a:solidFill>
                  <a:schemeClr val="bg1"/>
                </a:solidFill>
              </a:ln>
            </p:spPr>
            <p:txBody>
              <a:bodyPr vert="horz" wrap="square" lIns="243836" tIns="121918" rIns="243836" bIns="121918" numCol="1" anchor="t" anchorCtr="0" compatLnSpc="1">
                <a:prstTxWarp prst="textNoShape">
                  <a:avLst/>
                </a:prstTxWarp>
              </a:bodyPr>
              <a:lstStyle/>
              <a:p>
                <a:pPr defTabSz="1828800"/>
                <a:endParaRPr lang="id-ID" sz="6400">
                  <a:solidFill>
                    <a:prstClr val="black"/>
                  </a:solidFill>
                  <a:latin typeface="Calibri" panose="020F0502020204030204"/>
                </a:endParaRPr>
              </a:p>
            </p:txBody>
          </p:sp>
        </p:grpSp>
        <p:grpSp>
          <p:nvGrpSpPr>
            <p:cNvPr id="16" name="Group 15">
              <a:extLst>
                <a:ext uri="{FF2B5EF4-FFF2-40B4-BE49-F238E27FC236}">
                  <a16:creationId xmlns:a16="http://schemas.microsoft.com/office/drawing/2014/main" id="{0BEADCD8-E85D-3732-221F-7B25D0ED0D79}"/>
                </a:ext>
              </a:extLst>
            </p:cNvPr>
            <p:cNvGrpSpPr/>
            <p:nvPr/>
          </p:nvGrpSpPr>
          <p:grpSpPr>
            <a:xfrm>
              <a:off x="12326917" y="4953566"/>
              <a:ext cx="7181360" cy="7099352"/>
              <a:chOff x="5738455" y="2476769"/>
              <a:chExt cx="3590732" cy="3549727"/>
            </a:xfrm>
            <a:solidFill>
              <a:srgbClr val="F26363"/>
            </a:solidFill>
          </p:grpSpPr>
          <p:sp>
            <p:nvSpPr>
              <p:cNvPr id="17" name="Freeform 13">
                <a:extLst>
                  <a:ext uri="{FF2B5EF4-FFF2-40B4-BE49-F238E27FC236}">
                    <a16:creationId xmlns:a16="http://schemas.microsoft.com/office/drawing/2014/main" id="{0808EBC8-0935-628C-4595-BC863AA943A6}"/>
                  </a:ext>
                </a:extLst>
              </p:cNvPr>
              <p:cNvSpPr>
                <a:spLocks noEditPoints="1"/>
              </p:cNvSpPr>
              <p:nvPr/>
            </p:nvSpPr>
            <p:spPr bwMode="auto">
              <a:xfrm>
                <a:off x="5823986" y="2476769"/>
                <a:ext cx="3505201" cy="3497580"/>
              </a:xfrm>
              <a:custGeom>
                <a:avLst/>
                <a:gdLst/>
                <a:ahLst/>
                <a:cxnLst>
                  <a:cxn ang="0">
                    <a:pos x="773" y="346"/>
                  </a:cxn>
                  <a:cxn ang="0">
                    <a:pos x="756" y="267"/>
                  </a:cxn>
                  <a:cxn ang="0">
                    <a:pos x="702" y="245"/>
                  </a:cxn>
                  <a:cxn ang="0">
                    <a:pos x="722" y="192"/>
                  </a:cxn>
                  <a:cxn ang="0">
                    <a:pos x="675" y="127"/>
                  </a:cxn>
                  <a:cxn ang="0">
                    <a:pos x="615" y="74"/>
                  </a:cxn>
                  <a:cxn ang="0">
                    <a:pos x="559" y="88"/>
                  </a:cxn>
                  <a:cxn ang="0">
                    <a:pos x="544" y="33"/>
                  </a:cxn>
                  <a:cxn ang="0">
                    <a:pos x="468" y="8"/>
                  </a:cxn>
                  <a:cxn ang="0">
                    <a:pos x="388" y="0"/>
                  </a:cxn>
                  <a:cxn ang="0">
                    <a:pos x="351" y="44"/>
                  </a:cxn>
                  <a:cxn ang="0">
                    <a:pos x="306" y="9"/>
                  </a:cxn>
                  <a:cxn ang="0">
                    <a:pos x="230" y="33"/>
                  </a:cxn>
                  <a:cxn ang="0">
                    <a:pos x="161" y="74"/>
                  </a:cxn>
                  <a:cxn ang="0">
                    <a:pos x="157" y="131"/>
                  </a:cxn>
                  <a:cxn ang="0">
                    <a:pos x="100" y="129"/>
                  </a:cxn>
                  <a:cxn ang="0">
                    <a:pos x="53" y="194"/>
                  </a:cxn>
                  <a:cxn ang="0">
                    <a:pos x="20" y="267"/>
                  </a:cxn>
                  <a:cxn ang="0">
                    <a:pos x="51" y="316"/>
                  </a:cxn>
                  <a:cxn ang="0">
                    <a:pos x="3" y="347"/>
                  </a:cxn>
                  <a:cxn ang="0">
                    <a:pos x="3" y="428"/>
                  </a:cxn>
                  <a:cxn ang="0">
                    <a:pos x="20" y="506"/>
                  </a:cxn>
                  <a:cxn ang="0">
                    <a:pos x="74" y="528"/>
                  </a:cxn>
                  <a:cxn ang="0">
                    <a:pos x="54" y="581"/>
                  </a:cxn>
                  <a:cxn ang="0">
                    <a:pos x="101" y="646"/>
                  </a:cxn>
                  <a:cxn ang="0">
                    <a:pos x="161" y="700"/>
                  </a:cxn>
                  <a:cxn ang="0">
                    <a:pos x="217" y="686"/>
                  </a:cxn>
                  <a:cxn ang="0">
                    <a:pos x="232" y="741"/>
                  </a:cxn>
                  <a:cxn ang="0">
                    <a:pos x="308" y="765"/>
                  </a:cxn>
                  <a:cxn ang="0">
                    <a:pos x="388" y="774"/>
                  </a:cxn>
                  <a:cxn ang="0">
                    <a:pos x="425" y="729"/>
                  </a:cxn>
                  <a:cxn ang="0">
                    <a:pos x="470" y="765"/>
                  </a:cxn>
                  <a:cxn ang="0">
                    <a:pos x="546" y="740"/>
                  </a:cxn>
                  <a:cxn ang="0">
                    <a:pos x="615" y="700"/>
                  </a:cxn>
                  <a:cxn ang="0">
                    <a:pos x="619" y="642"/>
                  </a:cxn>
                  <a:cxn ang="0">
                    <a:pos x="676" y="645"/>
                  </a:cxn>
                  <a:cxn ang="0">
                    <a:pos x="723" y="580"/>
                  </a:cxn>
                  <a:cxn ang="0">
                    <a:pos x="756" y="506"/>
                  </a:cxn>
                  <a:cxn ang="0">
                    <a:pos x="725" y="457"/>
                  </a:cxn>
                  <a:cxn ang="0">
                    <a:pos x="773" y="426"/>
                  </a:cxn>
                  <a:cxn ang="0">
                    <a:pos x="562" y="330"/>
                  </a:cxn>
                  <a:cxn ang="0">
                    <a:pos x="675" y="293"/>
                  </a:cxn>
                  <a:cxn ang="0">
                    <a:pos x="388" y="203"/>
                  </a:cxn>
                  <a:cxn ang="0">
                    <a:pos x="100" y="293"/>
                  </a:cxn>
                  <a:cxn ang="0">
                    <a:pos x="214" y="330"/>
                  </a:cxn>
                  <a:cxn ang="0">
                    <a:pos x="94" y="445"/>
                  </a:cxn>
                  <a:cxn ang="0">
                    <a:pos x="148" y="527"/>
                  </a:cxn>
                  <a:cxn ang="0">
                    <a:pos x="280" y="535"/>
                  </a:cxn>
                  <a:cxn ang="0">
                    <a:pos x="287" y="300"/>
                  </a:cxn>
                  <a:cxn ang="0">
                    <a:pos x="349" y="223"/>
                  </a:cxn>
                  <a:cxn ang="0">
                    <a:pos x="329" y="659"/>
                  </a:cxn>
                  <a:cxn ang="0">
                    <a:pos x="388" y="475"/>
                  </a:cxn>
                  <a:cxn ang="0">
                    <a:pos x="434" y="222"/>
                  </a:cxn>
                  <a:cxn ang="0">
                    <a:pos x="495" y="300"/>
                  </a:cxn>
                  <a:cxn ang="0">
                    <a:pos x="496" y="535"/>
                  </a:cxn>
                  <a:cxn ang="0">
                    <a:pos x="566" y="631"/>
                  </a:cxn>
                  <a:cxn ang="0">
                    <a:pos x="525" y="393"/>
                  </a:cxn>
                </a:cxnLst>
                <a:rect l="0" t="0" r="r" b="b"/>
                <a:pathLst>
                  <a:path w="776" h="774">
                    <a:moveTo>
                      <a:pt x="733" y="387"/>
                    </a:moveTo>
                    <a:cubicBezTo>
                      <a:pt x="733" y="386"/>
                      <a:pt x="733" y="386"/>
                      <a:pt x="733" y="385"/>
                    </a:cubicBezTo>
                    <a:cubicBezTo>
                      <a:pt x="733" y="385"/>
                      <a:pt x="733" y="385"/>
                      <a:pt x="733" y="385"/>
                    </a:cubicBezTo>
                    <a:cubicBezTo>
                      <a:pt x="728" y="363"/>
                      <a:pt x="775" y="382"/>
                      <a:pt x="773" y="346"/>
                    </a:cubicBezTo>
                    <a:cubicBezTo>
                      <a:pt x="773" y="346"/>
                      <a:pt x="773" y="346"/>
                      <a:pt x="773" y="346"/>
                    </a:cubicBezTo>
                    <a:cubicBezTo>
                      <a:pt x="773" y="346"/>
                      <a:pt x="773" y="346"/>
                      <a:pt x="773" y="346"/>
                    </a:cubicBezTo>
                    <a:cubicBezTo>
                      <a:pt x="773" y="345"/>
                      <a:pt x="773" y="345"/>
                      <a:pt x="773" y="345"/>
                    </a:cubicBezTo>
                    <a:cubicBezTo>
                      <a:pt x="773" y="345"/>
                      <a:pt x="773" y="345"/>
                      <a:pt x="773" y="345"/>
                    </a:cubicBezTo>
                    <a:cubicBezTo>
                      <a:pt x="768" y="310"/>
                      <a:pt x="726" y="338"/>
                      <a:pt x="725" y="315"/>
                    </a:cubicBezTo>
                    <a:cubicBezTo>
                      <a:pt x="725" y="315"/>
                      <a:pt x="725" y="314"/>
                      <a:pt x="725" y="314"/>
                    </a:cubicBezTo>
                    <a:cubicBezTo>
                      <a:pt x="725" y="314"/>
                      <a:pt x="725" y="314"/>
                      <a:pt x="725" y="314"/>
                    </a:cubicBezTo>
                    <a:cubicBezTo>
                      <a:pt x="716" y="292"/>
                      <a:pt x="766" y="301"/>
                      <a:pt x="756" y="267"/>
                    </a:cubicBezTo>
                    <a:cubicBezTo>
                      <a:pt x="756" y="267"/>
                      <a:pt x="756" y="267"/>
                      <a:pt x="756" y="267"/>
                    </a:cubicBezTo>
                    <a:cubicBezTo>
                      <a:pt x="756" y="267"/>
                      <a:pt x="756" y="267"/>
                      <a:pt x="756" y="267"/>
                    </a:cubicBezTo>
                    <a:cubicBezTo>
                      <a:pt x="756" y="266"/>
                      <a:pt x="756" y="266"/>
                      <a:pt x="756" y="266"/>
                    </a:cubicBezTo>
                    <a:cubicBezTo>
                      <a:pt x="756" y="266"/>
                      <a:pt x="756" y="266"/>
                      <a:pt x="756" y="266"/>
                    </a:cubicBezTo>
                    <a:cubicBezTo>
                      <a:pt x="744" y="233"/>
                      <a:pt x="708" y="269"/>
                      <a:pt x="703" y="247"/>
                    </a:cubicBezTo>
                    <a:cubicBezTo>
                      <a:pt x="703" y="246"/>
                      <a:pt x="703" y="246"/>
                      <a:pt x="702" y="245"/>
                    </a:cubicBezTo>
                    <a:cubicBezTo>
                      <a:pt x="702" y="245"/>
                      <a:pt x="702" y="245"/>
                      <a:pt x="702" y="245"/>
                    </a:cubicBezTo>
                    <a:cubicBezTo>
                      <a:pt x="689" y="226"/>
                      <a:pt x="740" y="224"/>
                      <a:pt x="723" y="193"/>
                    </a:cubicBezTo>
                    <a:cubicBezTo>
                      <a:pt x="723" y="193"/>
                      <a:pt x="723" y="193"/>
                      <a:pt x="723" y="193"/>
                    </a:cubicBezTo>
                    <a:cubicBezTo>
                      <a:pt x="723" y="193"/>
                      <a:pt x="723" y="193"/>
                      <a:pt x="723" y="193"/>
                    </a:cubicBezTo>
                    <a:cubicBezTo>
                      <a:pt x="723" y="193"/>
                      <a:pt x="723" y="192"/>
                      <a:pt x="722" y="192"/>
                    </a:cubicBezTo>
                    <a:cubicBezTo>
                      <a:pt x="722" y="192"/>
                      <a:pt x="722" y="192"/>
                      <a:pt x="722" y="192"/>
                    </a:cubicBezTo>
                    <a:cubicBezTo>
                      <a:pt x="704" y="162"/>
                      <a:pt x="677" y="205"/>
                      <a:pt x="667" y="184"/>
                    </a:cubicBezTo>
                    <a:cubicBezTo>
                      <a:pt x="667" y="184"/>
                      <a:pt x="666" y="183"/>
                      <a:pt x="666" y="183"/>
                    </a:cubicBezTo>
                    <a:cubicBezTo>
                      <a:pt x="666" y="183"/>
                      <a:pt x="666" y="183"/>
                      <a:pt x="666" y="183"/>
                    </a:cubicBezTo>
                    <a:cubicBezTo>
                      <a:pt x="649" y="167"/>
                      <a:pt x="698" y="155"/>
                      <a:pt x="676" y="128"/>
                    </a:cubicBezTo>
                    <a:cubicBezTo>
                      <a:pt x="676" y="128"/>
                      <a:pt x="676" y="128"/>
                      <a:pt x="676" y="128"/>
                    </a:cubicBezTo>
                    <a:cubicBezTo>
                      <a:pt x="675" y="128"/>
                      <a:pt x="675" y="128"/>
                      <a:pt x="675" y="127"/>
                    </a:cubicBezTo>
                    <a:cubicBezTo>
                      <a:pt x="675" y="127"/>
                      <a:pt x="675" y="127"/>
                      <a:pt x="675" y="127"/>
                    </a:cubicBezTo>
                    <a:cubicBezTo>
                      <a:pt x="675" y="127"/>
                      <a:pt x="675" y="127"/>
                      <a:pt x="675" y="127"/>
                    </a:cubicBezTo>
                    <a:cubicBezTo>
                      <a:pt x="650" y="101"/>
                      <a:pt x="633" y="149"/>
                      <a:pt x="619" y="131"/>
                    </a:cubicBezTo>
                    <a:cubicBezTo>
                      <a:pt x="618" y="130"/>
                      <a:pt x="618" y="130"/>
                      <a:pt x="618" y="130"/>
                    </a:cubicBezTo>
                    <a:cubicBezTo>
                      <a:pt x="618" y="130"/>
                      <a:pt x="618" y="130"/>
                      <a:pt x="617" y="130"/>
                    </a:cubicBezTo>
                    <a:cubicBezTo>
                      <a:pt x="598" y="118"/>
                      <a:pt x="643" y="95"/>
                      <a:pt x="615" y="74"/>
                    </a:cubicBezTo>
                    <a:cubicBezTo>
                      <a:pt x="615" y="74"/>
                      <a:pt x="615" y="74"/>
                      <a:pt x="615" y="74"/>
                    </a:cubicBezTo>
                    <a:cubicBezTo>
                      <a:pt x="615" y="74"/>
                      <a:pt x="615" y="73"/>
                      <a:pt x="615" y="73"/>
                    </a:cubicBezTo>
                    <a:cubicBezTo>
                      <a:pt x="615" y="73"/>
                      <a:pt x="615" y="73"/>
                      <a:pt x="614" y="73"/>
                    </a:cubicBezTo>
                    <a:cubicBezTo>
                      <a:pt x="614" y="73"/>
                      <a:pt x="614" y="73"/>
                      <a:pt x="614" y="73"/>
                    </a:cubicBezTo>
                    <a:cubicBezTo>
                      <a:pt x="585" y="53"/>
                      <a:pt x="578" y="103"/>
                      <a:pt x="561" y="88"/>
                    </a:cubicBezTo>
                    <a:cubicBezTo>
                      <a:pt x="560" y="88"/>
                      <a:pt x="560" y="88"/>
                      <a:pt x="559" y="88"/>
                    </a:cubicBezTo>
                    <a:cubicBezTo>
                      <a:pt x="559" y="88"/>
                      <a:pt x="559" y="88"/>
                      <a:pt x="559" y="88"/>
                    </a:cubicBezTo>
                    <a:cubicBezTo>
                      <a:pt x="537" y="80"/>
                      <a:pt x="577" y="49"/>
                      <a:pt x="545" y="33"/>
                    </a:cubicBezTo>
                    <a:cubicBezTo>
                      <a:pt x="545" y="33"/>
                      <a:pt x="545" y="33"/>
                      <a:pt x="545" y="33"/>
                    </a:cubicBezTo>
                    <a:cubicBezTo>
                      <a:pt x="545" y="33"/>
                      <a:pt x="545" y="33"/>
                      <a:pt x="545" y="33"/>
                    </a:cubicBezTo>
                    <a:cubicBezTo>
                      <a:pt x="545" y="33"/>
                      <a:pt x="544" y="33"/>
                      <a:pt x="544" y="33"/>
                    </a:cubicBezTo>
                    <a:cubicBezTo>
                      <a:pt x="544" y="33"/>
                      <a:pt x="544" y="33"/>
                      <a:pt x="544" y="33"/>
                    </a:cubicBezTo>
                    <a:cubicBezTo>
                      <a:pt x="511" y="19"/>
                      <a:pt x="515" y="70"/>
                      <a:pt x="495" y="59"/>
                    </a:cubicBezTo>
                    <a:cubicBezTo>
                      <a:pt x="494" y="59"/>
                      <a:pt x="494" y="59"/>
                      <a:pt x="493" y="59"/>
                    </a:cubicBezTo>
                    <a:cubicBezTo>
                      <a:pt x="493" y="59"/>
                      <a:pt x="493" y="59"/>
                      <a:pt x="493" y="59"/>
                    </a:cubicBezTo>
                    <a:cubicBezTo>
                      <a:pt x="470" y="56"/>
                      <a:pt x="503" y="17"/>
                      <a:pt x="468" y="8"/>
                    </a:cubicBezTo>
                    <a:cubicBezTo>
                      <a:pt x="468" y="8"/>
                      <a:pt x="468" y="8"/>
                      <a:pt x="468" y="8"/>
                    </a:cubicBezTo>
                    <a:cubicBezTo>
                      <a:pt x="468" y="8"/>
                      <a:pt x="468" y="8"/>
                      <a:pt x="468" y="8"/>
                    </a:cubicBezTo>
                    <a:cubicBezTo>
                      <a:pt x="468" y="8"/>
                      <a:pt x="467" y="8"/>
                      <a:pt x="467" y="8"/>
                    </a:cubicBezTo>
                    <a:cubicBezTo>
                      <a:pt x="467" y="8"/>
                      <a:pt x="467" y="8"/>
                      <a:pt x="467" y="8"/>
                    </a:cubicBezTo>
                    <a:cubicBezTo>
                      <a:pt x="432" y="2"/>
                      <a:pt x="446" y="51"/>
                      <a:pt x="424" y="44"/>
                    </a:cubicBezTo>
                    <a:cubicBezTo>
                      <a:pt x="424" y="44"/>
                      <a:pt x="423" y="44"/>
                      <a:pt x="423" y="44"/>
                    </a:cubicBezTo>
                    <a:cubicBezTo>
                      <a:pt x="423" y="44"/>
                      <a:pt x="423" y="44"/>
                      <a:pt x="423" y="44"/>
                    </a:cubicBezTo>
                    <a:cubicBezTo>
                      <a:pt x="400" y="46"/>
                      <a:pt x="423" y="1"/>
                      <a:pt x="388" y="0"/>
                    </a:cubicBezTo>
                    <a:cubicBezTo>
                      <a:pt x="388" y="0"/>
                      <a:pt x="388" y="0"/>
                      <a:pt x="388" y="0"/>
                    </a:cubicBezTo>
                    <a:cubicBezTo>
                      <a:pt x="388" y="0"/>
                      <a:pt x="388" y="0"/>
                      <a:pt x="387" y="0"/>
                    </a:cubicBezTo>
                    <a:cubicBezTo>
                      <a:pt x="387" y="0"/>
                      <a:pt x="387" y="0"/>
                      <a:pt x="387" y="0"/>
                    </a:cubicBezTo>
                    <a:cubicBezTo>
                      <a:pt x="387" y="0"/>
                      <a:pt x="387" y="0"/>
                      <a:pt x="387" y="0"/>
                    </a:cubicBezTo>
                    <a:cubicBezTo>
                      <a:pt x="351" y="1"/>
                      <a:pt x="375" y="46"/>
                      <a:pt x="352" y="44"/>
                    </a:cubicBezTo>
                    <a:cubicBezTo>
                      <a:pt x="352" y="44"/>
                      <a:pt x="351" y="44"/>
                      <a:pt x="351" y="44"/>
                    </a:cubicBezTo>
                    <a:cubicBezTo>
                      <a:pt x="351" y="44"/>
                      <a:pt x="351" y="44"/>
                      <a:pt x="351" y="44"/>
                    </a:cubicBezTo>
                    <a:cubicBezTo>
                      <a:pt x="328" y="51"/>
                      <a:pt x="342" y="2"/>
                      <a:pt x="308" y="8"/>
                    </a:cubicBezTo>
                    <a:cubicBezTo>
                      <a:pt x="308" y="8"/>
                      <a:pt x="308" y="8"/>
                      <a:pt x="308" y="8"/>
                    </a:cubicBezTo>
                    <a:cubicBezTo>
                      <a:pt x="307" y="8"/>
                      <a:pt x="307" y="8"/>
                      <a:pt x="307" y="8"/>
                    </a:cubicBezTo>
                    <a:cubicBezTo>
                      <a:pt x="307" y="8"/>
                      <a:pt x="307" y="8"/>
                      <a:pt x="306" y="8"/>
                    </a:cubicBezTo>
                    <a:cubicBezTo>
                      <a:pt x="306" y="8"/>
                      <a:pt x="306" y="8"/>
                      <a:pt x="306" y="9"/>
                    </a:cubicBezTo>
                    <a:cubicBezTo>
                      <a:pt x="272" y="17"/>
                      <a:pt x="305" y="56"/>
                      <a:pt x="282" y="59"/>
                    </a:cubicBezTo>
                    <a:cubicBezTo>
                      <a:pt x="281" y="59"/>
                      <a:pt x="281" y="59"/>
                      <a:pt x="280" y="59"/>
                    </a:cubicBezTo>
                    <a:cubicBezTo>
                      <a:pt x="280" y="59"/>
                      <a:pt x="280" y="59"/>
                      <a:pt x="280" y="59"/>
                    </a:cubicBezTo>
                    <a:cubicBezTo>
                      <a:pt x="260" y="71"/>
                      <a:pt x="263" y="20"/>
                      <a:pt x="231" y="33"/>
                    </a:cubicBezTo>
                    <a:cubicBezTo>
                      <a:pt x="231" y="33"/>
                      <a:pt x="231" y="33"/>
                      <a:pt x="231" y="33"/>
                    </a:cubicBezTo>
                    <a:cubicBezTo>
                      <a:pt x="230" y="33"/>
                      <a:pt x="230" y="33"/>
                      <a:pt x="230" y="33"/>
                    </a:cubicBezTo>
                    <a:cubicBezTo>
                      <a:pt x="230" y="34"/>
                      <a:pt x="230" y="34"/>
                      <a:pt x="230" y="34"/>
                    </a:cubicBezTo>
                    <a:cubicBezTo>
                      <a:pt x="230" y="34"/>
                      <a:pt x="230" y="34"/>
                      <a:pt x="230" y="34"/>
                    </a:cubicBezTo>
                    <a:cubicBezTo>
                      <a:pt x="198" y="49"/>
                      <a:pt x="238" y="80"/>
                      <a:pt x="216" y="88"/>
                    </a:cubicBezTo>
                    <a:cubicBezTo>
                      <a:pt x="215" y="88"/>
                      <a:pt x="215" y="89"/>
                      <a:pt x="215" y="89"/>
                    </a:cubicBezTo>
                    <a:cubicBezTo>
                      <a:pt x="215" y="89"/>
                      <a:pt x="215" y="89"/>
                      <a:pt x="214" y="89"/>
                    </a:cubicBezTo>
                    <a:cubicBezTo>
                      <a:pt x="197" y="104"/>
                      <a:pt x="190" y="54"/>
                      <a:pt x="161" y="74"/>
                    </a:cubicBezTo>
                    <a:cubicBezTo>
                      <a:pt x="161" y="74"/>
                      <a:pt x="161" y="74"/>
                      <a:pt x="161" y="74"/>
                    </a:cubicBezTo>
                    <a:cubicBezTo>
                      <a:pt x="160" y="74"/>
                      <a:pt x="160" y="74"/>
                      <a:pt x="160" y="74"/>
                    </a:cubicBezTo>
                    <a:cubicBezTo>
                      <a:pt x="160" y="74"/>
                      <a:pt x="160" y="74"/>
                      <a:pt x="160" y="74"/>
                    </a:cubicBezTo>
                    <a:cubicBezTo>
                      <a:pt x="160" y="74"/>
                      <a:pt x="160" y="74"/>
                      <a:pt x="160" y="74"/>
                    </a:cubicBezTo>
                    <a:cubicBezTo>
                      <a:pt x="132" y="96"/>
                      <a:pt x="177" y="118"/>
                      <a:pt x="158" y="130"/>
                    </a:cubicBezTo>
                    <a:cubicBezTo>
                      <a:pt x="157" y="131"/>
                      <a:pt x="157" y="131"/>
                      <a:pt x="157" y="131"/>
                    </a:cubicBezTo>
                    <a:cubicBezTo>
                      <a:pt x="156" y="131"/>
                      <a:pt x="156" y="132"/>
                      <a:pt x="156" y="132"/>
                    </a:cubicBezTo>
                    <a:cubicBezTo>
                      <a:pt x="142" y="150"/>
                      <a:pt x="125" y="102"/>
                      <a:pt x="100" y="128"/>
                    </a:cubicBezTo>
                    <a:cubicBezTo>
                      <a:pt x="100" y="128"/>
                      <a:pt x="100" y="128"/>
                      <a:pt x="100" y="128"/>
                    </a:cubicBezTo>
                    <a:cubicBezTo>
                      <a:pt x="100" y="128"/>
                      <a:pt x="100" y="128"/>
                      <a:pt x="100" y="128"/>
                    </a:cubicBezTo>
                    <a:cubicBezTo>
                      <a:pt x="100" y="128"/>
                      <a:pt x="100" y="129"/>
                      <a:pt x="100" y="129"/>
                    </a:cubicBezTo>
                    <a:cubicBezTo>
                      <a:pt x="100" y="129"/>
                      <a:pt x="100" y="129"/>
                      <a:pt x="100" y="129"/>
                    </a:cubicBezTo>
                    <a:cubicBezTo>
                      <a:pt x="77" y="156"/>
                      <a:pt x="126" y="168"/>
                      <a:pt x="109" y="184"/>
                    </a:cubicBezTo>
                    <a:cubicBezTo>
                      <a:pt x="109" y="184"/>
                      <a:pt x="109" y="185"/>
                      <a:pt x="108" y="185"/>
                    </a:cubicBezTo>
                    <a:cubicBezTo>
                      <a:pt x="108" y="185"/>
                      <a:pt x="108" y="185"/>
                      <a:pt x="108" y="185"/>
                    </a:cubicBezTo>
                    <a:cubicBezTo>
                      <a:pt x="99" y="206"/>
                      <a:pt x="72" y="163"/>
                      <a:pt x="53" y="193"/>
                    </a:cubicBezTo>
                    <a:cubicBezTo>
                      <a:pt x="53" y="193"/>
                      <a:pt x="53" y="193"/>
                      <a:pt x="53" y="193"/>
                    </a:cubicBezTo>
                    <a:cubicBezTo>
                      <a:pt x="53" y="193"/>
                      <a:pt x="53" y="194"/>
                      <a:pt x="53" y="194"/>
                    </a:cubicBezTo>
                    <a:cubicBezTo>
                      <a:pt x="53" y="194"/>
                      <a:pt x="52" y="194"/>
                      <a:pt x="52" y="194"/>
                    </a:cubicBezTo>
                    <a:cubicBezTo>
                      <a:pt x="52" y="194"/>
                      <a:pt x="52" y="194"/>
                      <a:pt x="52" y="194"/>
                    </a:cubicBezTo>
                    <a:cubicBezTo>
                      <a:pt x="35" y="225"/>
                      <a:pt x="86" y="227"/>
                      <a:pt x="73" y="246"/>
                    </a:cubicBezTo>
                    <a:cubicBezTo>
                      <a:pt x="73" y="247"/>
                      <a:pt x="73" y="247"/>
                      <a:pt x="73" y="248"/>
                    </a:cubicBezTo>
                    <a:cubicBezTo>
                      <a:pt x="73" y="248"/>
                      <a:pt x="73" y="248"/>
                      <a:pt x="73" y="248"/>
                    </a:cubicBezTo>
                    <a:cubicBezTo>
                      <a:pt x="67" y="270"/>
                      <a:pt x="32" y="234"/>
                      <a:pt x="20" y="267"/>
                    </a:cubicBezTo>
                    <a:cubicBezTo>
                      <a:pt x="20" y="267"/>
                      <a:pt x="20" y="267"/>
                      <a:pt x="20" y="267"/>
                    </a:cubicBezTo>
                    <a:cubicBezTo>
                      <a:pt x="20" y="267"/>
                      <a:pt x="20" y="268"/>
                      <a:pt x="20" y="268"/>
                    </a:cubicBezTo>
                    <a:cubicBezTo>
                      <a:pt x="20" y="268"/>
                      <a:pt x="20" y="268"/>
                      <a:pt x="20" y="268"/>
                    </a:cubicBezTo>
                    <a:cubicBezTo>
                      <a:pt x="20" y="268"/>
                      <a:pt x="20" y="268"/>
                      <a:pt x="20" y="268"/>
                    </a:cubicBezTo>
                    <a:cubicBezTo>
                      <a:pt x="10" y="302"/>
                      <a:pt x="60" y="294"/>
                      <a:pt x="51" y="315"/>
                    </a:cubicBezTo>
                    <a:cubicBezTo>
                      <a:pt x="51" y="315"/>
                      <a:pt x="51" y="316"/>
                      <a:pt x="51" y="316"/>
                    </a:cubicBezTo>
                    <a:cubicBezTo>
                      <a:pt x="51" y="316"/>
                      <a:pt x="51" y="316"/>
                      <a:pt x="51" y="316"/>
                    </a:cubicBezTo>
                    <a:cubicBezTo>
                      <a:pt x="50" y="339"/>
                      <a:pt x="8" y="311"/>
                      <a:pt x="3" y="346"/>
                    </a:cubicBezTo>
                    <a:cubicBezTo>
                      <a:pt x="3" y="346"/>
                      <a:pt x="3" y="346"/>
                      <a:pt x="3" y="346"/>
                    </a:cubicBezTo>
                    <a:cubicBezTo>
                      <a:pt x="3" y="346"/>
                      <a:pt x="3" y="347"/>
                      <a:pt x="3" y="347"/>
                    </a:cubicBezTo>
                    <a:cubicBezTo>
                      <a:pt x="3" y="347"/>
                      <a:pt x="3" y="347"/>
                      <a:pt x="3" y="347"/>
                    </a:cubicBezTo>
                    <a:cubicBezTo>
                      <a:pt x="3" y="347"/>
                      <a:pt x="3" y="347"/>
                      <a:pt x="3" y="347"/>
                    </a:cubicBezTo>
                    <a:cubicBezTo>
                      <a:pt x="0" y="383"/>
                      <a:pt x="48" y="364"/>
                      <a:pt x="43" y="386"/>
                    </a:cubicBezTo>
                    <a:cubicBezTo>
                      <a:pt x="43" y="387"/>
                      <a:pt x="43" y="388"/>
                      <a:pt x="43" y="388"/>
                    </a:cubicBezTo>
                    <a:cubicBezTo>
                      <a:pt x="43" y="388"/>
                      <a:pt x="43" y="388"/>
                      <a:pt x="43" y="388"/>
                    </a:cubicBezTo>
                    <a:cubicBezTo>
                      <a:pt x="48" y="411"/>
                      <a:pt x="1" y="392"/>
                      <a:pt x="3" y="427"/>
                    </a:cubicBezTo>
                    <a:cubicBezTo>
                      <a:pt x="3" y="427"/>
                      <a:pt x="3" y="427"/>
                      <a:pt x="3" y="427"/>
                    </a:cubicBezTo>
                    <a:cubicBezTo>
                      <a:pt x="3" y="427"/>
                      <a:pt x="3" y="428"/>
                      <a:pt x="3" y="428"/>
                    </a:cubicBezTo>
                    <a:cubicBezTo>
                      <a:pt x="3" y="428"/>
                      <a:pt x="3" y="428"/>
                      <a:pt x="3" y="428"/>
                    </a:cubicBezTo>
                    <a:cubicBezTo>
                      <a:pt x="3" y="428"/>
                      <a:pt x="3" y="428"/>
                      <a:pt x="3" y="428"/>
                    </a:cubicBezTo>
                    <a:cubicBezTo>
                      <a:pt x="8" y="463"/>
                      <a:pt x="50" y="435"/>
                      <a:pt x="51" y="458"/>
                    </a:cubicBezTo>
                    <a:cubicBezTo>
                      <a:pt x="51" y="459"/>
                      <a:pt x="51" y="459"/>
                      <a:pt x="51" y="459"/>
                    </a:cubicBezTo>
                    <a:cubicBezTo>
                      <a:pt x="51" y="460"/>
                      <a:pt x="51" y="460"/>
                      <a:pt x="51" y="460"/>
                    </a:cubicBezTo>
                    <a:cubicBezTo>
                      <a:pt x="60" y="481"/>
                      <a:pt x="10" y="472"/>
                      <a:pt x="20" y="506"/>
                    </a:cubicBezTo>
                    <a:cubicBezTo>
                      <a:pt x="20" y="506"/>
                      <a:pt x="20" y="506"/>
                      <a:pt x="20" y="506"/>
                    </a:cubicBezTo>
                    <a:cubicBezTo>
                      <a:pt x="20" y="506"/>
                      <a:pt x="20" y="507"/>
                      <a:pt x="20" y="507"/>
                    </a:cubicBezTo>
                    <a:cubicBezTo>
                      <a:pt x="20" y="507"/>
                      <a:pt x="20" y="507"/>
                      <a:pt x="20" y="507"/>
                    </a:cubicBezTo>
                    <a:cubicBezTo>
                      <a:pt x="20" y="507"/>
                      <a:pt x="20" y="507"/>
                      <a:pt x="20" y="507"/>
                    </a:cubicBezTo>
                    <a:cubicBezTo>
                      <a:pt x="32" y="541"/>
                      <a:pt x="68" y="504"/>
                      <a:pt x="73" y="527"/>
                    </a:cubicBezTo>
                    <a:cubicBezTo>
                      <a:pt x="73" y="527"/>
                      <a:pt x="73" y="528"/>
                      <a:pt x="74" y="528"/>
                    </a:cubicBezTo>
                    <a:cubicBezTo>
                      <a:pt x="74" y="528"/>
                      <a:pt x="74" y="528"/>
                      <a:pt x="74" y="528"/>
                    </a:cubicBezTo>
                    <a:cubicBezTo>
                      <a:pt x="87" y="547"/>
                      <a:pt x="36" y="549"/>
                      <a:pt x="53" y="580"/>
                    </a:cubicBezTo>
                    <a:cubicBezTo>
                      <a:pt x="53" y="580"/>
                      <a:pt x="53" y="580"/>
                      <a:pt x="53" y="580"/>
                    </a:cubicBezTo>
                    <a:cubicBezTo>
                      <a:pt x="53" y="580"/>
                      <a:pt x="53" y="580"/>
                      <a:pt x="53" y="581"/>
                    </a:cubicBezTo>
                    <a:cubicBezTo>
                      <a:pt x="53" y="581"/>
                      <a:pt x="53" y="581"/>
                      <a:pt x="54" y="581"/>
                    </a:cubicBezTo>
                    <a:cubicBezTo>
                      <a:pt x="54" y="581"/>
                      <a:pt x="54" y="581"/>
                      <a:pt x="54" y="581"/>
                    </a:cubicBezTo>
                    <a:cubicBezTo>
                      <a:pt x="72" y="611"/>
                      <a:pt x="99" y="568"/>
                      <a:pt x="109" y="589"/>
                    </a:cubicBezTo>
                    <a:cubicBezTo>
                      <a:pt x="109" y="590"/>
                      <a:pt x="110" y="590"/>
                      <a:pt x="110" y="590"/>
                    </a:cubicBezTo>
                    <a:cubicBezTo>
                      <a:pt x="110" y="590"/>
                      <a:pt x="110" y="590"/>
                      <a:pt x="110" y="590"/>
                    </a:cubicBezTo>
                    <a:cubicBezTo>
                      <a:pt x="127" y="606"/>
                      <a:pt x="78" y="619"/>
                      <a:pt x="100" y="646"/>
                    </a:cubicBezTo>
                    <a:cubicBezTo>
                      <a:pt x="100" y="646"/>
                      <a:pt x="100" y="646"/>
                      <a:pt x="100" y="646"/>
                    </a:cubicBezTo>
                    <a:cubicBezTo>
                      <a:pt x="101" y="646"/>
                      <a:pt x="101" y="646"/>
                      <a:pt x="101" y="646"/>
                    </a:cubicBezTo>
                    <a:cubicBezTo>
                      <a:pt x="101" y="646"/>
                      <a:pt x="101" y="646"/>
                      <a:pt x="101" y="646"/>
                    </a:cubicBezTo>
                    <a:cubicBezTo>
                      <a:pt x="101" y="646"/>
                      <a:pt x="101" y="646"/>
                      <a:pt x="101" y="646"/>
                    </a:cubicBezTo>
                    <a:cubicBezTo>
                      <a:pt x="126" y="672"/>
                      <a:pt x="143" y="624"/>
                      <a:pt x="157" y="643"/>
                    </a:cubicBezTo>
                    <a:cubicBezTo>
                      <a:pt x="158" y="643"/>
                      <a:pt x="158" y="643"/>
                      <a:pt x="158" y="644"/>
                    </a:cubicBezTo>
                    <a:cubicBezTo>
                      <a:pt x="158" y="644"/>
                      <a:pt x="158" y="644"/>
                      <a:pt x="158" y="644"/>
                    </a:cubicBezTo>
                    <a:cubicBezTo>
                      <a:pt x="178" y="656"/>
                      <a:pt x="133" y="678"/>
                      <a:pt x="161" y="700"/>
                    </a:cubicBezTo>
                    <a:cubicBezTo>
                      <a:pt x="161" y="700"/>
                      <a:pt x="161" y="700"/>
                      <a:pt x="161" y="700"/>
                    </a:cubicBezTo>
                    <a:cubicBezTo>
                      <a:pt x="161" y="700"/>
                      <a:pt x="161" y="700"/>
                      <a:pt x="161" y="700"/>
                    </a:cubicBezTo>
                    <a:cubicBezTo>
                      <a:pt x="161" y="700"/>
                      <a:pt x="161" y="700"/>
                      <a:pt x="162" y="700"/>
                    </a:cubicBezTo>
                    <a:cubicBezTo>
                      <a:pt x="162" y="700"/>
                      <a:pt x="162" y="700"/>
                      <a:pt x="162" y="700"/>
                    </a:cubicBezTo>
                    <a:cubicBezTo>
                      <a:pt x="191" y="720"/>
                      <a:pt x="198" y="670"/>
                      <a:pt x="215" y="685"/>
                    </a:cubicBezTo>
                    <a:cubicBezTo>
                      <a:pt x="216" y="685"/>
                      <a:pt x="216" y="686"/>
                      <a:pt x="217" y="686"/>
                    </a:cubicBezTo>
                    <a:cubicBezTo>
                      <a:pt x="217" y="686"/>
                      <a:pt x="217" y="686"/>
                      <a:pt x="217" y="686"/>
                    </a:cubicBezTo>
                    <a:cubicBezTo>
                      <a:pt x="239" y="693"/>
                      <a:pt x="199" y="725"/>
                      <a:pt x="231" y="740"/>
                    </a:cubicBezTo>
                    <a:cubicBezTo>
                      <a:pt x="231" y="740"/>
                      <a:pt x="231" y="740"/>
                      <a:pt x="231" y="740"/>
                    </a:cubicBezTo>
                    <a:cubicBezTo>
                      <a:pt x="231" y="740"/>
                      <a:pt x="231" y="740"/>
                      <a:pt x="231" y="740"/>
                    </a:cubicBezTo>
                    <a:cubicBezTo>
                      <a:pt x="231" y="740"/>
                      <a:pt x="232" y="741"/>
                      <a:pt x="232" y="741"/>
                    </a:cubicBezTo>
                    <a:cubicBezTo>
                      <a:pt x="232" y="741"/>
                      <a:pt x="232" y="741"/>
                      <a:pt x="232" y="741"/>
                    </a:cubicBezTo>
                    <a:cubicBezTo>
                      <a:pt x="264" y="754"/>
                      <a:pt x="261" y="703"/>
                      <a:pt x="281" y="714"/>
                    </a:cubicBezTo>
                    <a:cubicBezTo>
                      <a:pt x="282" y="715"/>
                      <a:pt x="282" y="715"/>
                      <a:pt x="283" y="715"/>
                    </a:cubicBezTo>
                    <a:cubicBezTo>
                      <a:pt x="283" y="715"/>
                      <a:pt x="283" y="715"/>
                      <a:pt x="283" y="715"/>
                    </a:cubicBezTo>
                    <a:cubicBezTo>
                      <a:pt x="306" y="718"/>
                      <a:pt x="273" y="757"/>
                      <a:pt x="308" y="765"/>
                    </a:cubicBezTo>
                    <a:cubicBezTo>
                      <a:pt x="308" y="765"/>
                      <a:pt x="308" y="765"/>
                      <a:pt x="308" y="765"/>
                    </a:cubicBezTo>
                    <a:cubicBezTo>
                      <a:pt x="308" y="765"/>
                      <a:pt x="308" y="765"/>
                      <a:pt x="308" y="765"/>
                    </a:cubicBezTo>
                    <a:cubicBezTo>
                      <a:pt x="308" y="765"/>
                      <a:pt x="309" y="765"/>
                      <a:pt x="309" y="765"/>
                    </a:cubicBezTo>
                    <a:cubicBezTo>
                      <a:pt x="309" y="765"/>
                      <a:pt x="309" y="765"/>
                      <a:pt x="309" y="765"/>
                    </a:cubicBezTo>
                    <a:cubicBezTo>
                      <a:pt x="344" y="772"/>
                      <a:pt x="330" y="723"/>
                      <a:pt x="352" y="729"/>
                    </a:cubicBezTo>
                    <a:cubicBezTo>
                      <a:pt x="352" y="730"/>
                      <a:pt x="353" y="730"/>
                      <a:pt x="353" y="730"/>
                    </a:cubicBezTo>
                    <a:cubicBezTo>
                      <a:pt x="353" y="729"/>
                      <a:pt x="353" y="730"/>
                      <a:pt x="353" y="729"/>
                    </a:cubicBezTo>
                    <a:cubicBezTo>
                      <a:pt x="376" y="728"/>
                      <a:pt x="353" y="773"/>
                      <a:pt x="388" y="774"/>
                    </a:cubicBezTo>
                    <a:cubicBezTo>
                      <a:pt x="388" y="774"/>
                      <a:pt x="388" y="774"/>
                      <a:pt x="388" y="774"/>
                    </a:cubicBezTo>
                    <a:cubicBezTo>
                      <a:pt x="388" y="774"/>
                      <a:pt x="388" y="774"/>
                      <a:pt x="389" y="774"/>
                    </a:cubicBezTo>
                    <a:cubicBezTo>
                      <a:pt x="389" y="774"/>
                      <a:pt x="389" y="774"/>
                      <a:pt x="389" y="774"/>
                    </a:cubicBezTo>
                    <a:cubicBezTo>
                      <a:pt x="389" y="774"/>
                      <a:pt x="389" y="774"/>
                      <a:pt x="389" y="774"/>
                    </a:cubicBezTo>
                    <a:cubicBezTo>
                      <a:pt x="425" y="773"/>
                      <a:pt x="401" y="728"/>
                      <a:pt x="424" y="729"/>
                    </a:cubicBezTo>
                    <a:cubicBezTo>
                      <a:pt x="424" y="730"/>
                      <a:pt x="425" y="729"/>
                      <a:pt x="425" y="729"/>
                    </a:cubicBezTo>
                    <a:cubicBezTo>
                      <a:pt x="425" y="729"/>
                      <a:pt x="425" y="729"/>
                      <a:pt x="425" y="729"/>
                    </a:cubicBezTo>
                    <a:cubicBezTo>
                      <a:pt x="447" y="723"/>
                      <a:pt x="434" y="771"/>
                      <a:pt x="468" y="765"/>
                    </a:cubicBezTo>
                    <a:cubicBezTo>
                      <a:pt x="468" y="765"/>
                      <a:pt x="468" y="765"/>
                      <a:pt x="468" y="765"/>
                    </a:cubicBezTo>
                    <a:cubicBezTo>
                      <a:pt x="469" y="765"/>
                      <a:pt x="469" y="765"/>
                      <a:pt x="469" y="765"/>
                    </a:cubicBezTo>
                    <a:cubicBezTo>
                      <a:pt x="469" y="765"/>
                      <a:pt x="469" y="765"/>
                      <a:pt x="470" y="765"/>
                    </a:cubicBezTo>
                    <a:cubicBezTo>
                      <a:pt x="470" y="765"/>
                      <a:pt x="470" y="765"/>
                      <a:pt x="470" y="765"/>
                    </a:cubicBezTo>
                    <a:cubicBezTo>
                      <a:pt x="504" y="757"/>
                      <a:pt x="471" y="717"/>
                      <a:pt x="494" y="715"/>
                    </a:cubicBezTo>
                    <a:cubicBezTo>
                      <a:pt x="495" y="714"/>
                      <a:pt x="495" y="714"/>
                      <a:pt x="496" y="714"/>
                    </a:cubicBezTo>
                    <a:cubicBezTo>
                      <a:pt x="496" y="714"/>
                      <a:pt x="496" y="714"/>
                      <a:pt x="496" y="714"/>
                    </a:cubicBezTo>
                    <a:cubicBezTo>
                      <a:pt x="516" y="703"/>
                      <a:pt x="513" y="754"/>
                      <a:pt x="545" y="740"/>
                    </a:cubicBezTo>
                    <a:cubicBezTo>
                      <a:pt x="545" y="740"/>
                      <a:pt x="545" y="740"/>
                      <a:pt x="545" y="740"/>
                    </a:cubicBezTo>
                    <a:cubicBezTo>
                      <a:pt x="546" y="740"/>
                      <a:pt x="546" y="740"/>
                      <a:pt x="546" y="740"/>
                    </a:cubicBezTo>
                    <a:cubicBezTo>
                      <a:pt x="546" y="740"/>
                      <a:pt x="546" y="740"/>
                      <a:pt x="546" y="740"/>
                    </a:cubicBezTo>
                    <a:cubicBezTo>
                      <a:pt x="546" y="740"/>
                      <a:pt x="546" y="740"/>
                      <a:pt x="546" y="740"/>
                    </a:cubicBezTo>
                    <a:cubicBezTo>
                      <a:pt x="578" y="724"/>
                      <a:pt x="538" y="693"/>
                      <a:pt x="560" y="685"/>
                    </a:cubicBezTo>
                    <a:cubicBezTo>
                      <a:pt x="561" y="685"/>
                      <a:pt x="561" y="685"/>
                      <a:pt x="561" y="684"/>
                    </a:cubicBezTo>
                    <a:cubicBezTo>
                      <a:pt x="561" y="684"/>
                      <a:pt x="561" y="684"/>
                      <a:pt x="561" y="684"/>
                    </a:cubicBezTo>
                    <a:cubicBezTo>
                      <a:pt x="579" y="669"/>
                      <a:pt x="586" y="720"/>
                      <a:pt x="615" y="700"/>
                    </a:cubicBezTo>
                    <a:cubicBezTo>
                      <a:pt x="615" y="700"/>
                      <a:pt x="615" y="700"/>
                      <a:pt x="615" y="700"/>
                    </a:cubicBezTo>
                    <a:cubicBezTo>
                      <a:pt x="616" y="700"/>
                      <a:pt x="616" y="699"/>
                      <a:pt x="616" y="699"/>
                    </a:cubicBezTo>
                    <a:cubicBezTo>
                      <a:pt x="616" y="699"/>
                      <a:pt x="616" y="699"/>
                      <a:pt x="616" y="699"/>
                    </a:cubicBezTo>
                    <a:cubicBezTo>
                      <a:pt x="616" y="699"/>
                      <a:pt x="616" y="699"/>
                      <a:pt x="616" y="699"/>
                    </a:cubicBezTo>
                    <a:cubicBezTo>
                      <a:pt x="644" y="677"/>
                      <a:pt x="599" y="655"/>
                      <a:pt x="618" y="643"/>
                    </a:cubicBezTo>
                    <a:cubicBezTo>
                      <a:pt x="619" y="643"/>
                      <a:pt x="619" y="642"/>
                      <a:pt x="619" y="642"/>
                    </a:cubicBezTo>
                    <a:cubicBezTo>
                      <a:pt x="619" y="642"/>
                      <a:pt x="620" y="642"/>
                      <a:pt x="620" y="642"/>
                    </a:cubicBezTo>
                    <a:cubicBezTo>
                      <a:pt x="634" y="623"/>
                      <a:pt x="651" y="671"/>
                      <a:pt x="675" y="646"/>
                    </a:cubicBezTo>
                    <a:cubicBezTo>
                      <a:pt x="676" y="646"/>
                      <a:pt x="676" y="646"/>
                      <a:pt x="676" y="646"/>
                    </a:cubicBezTo>
                    <a:cubicBezTo>
                      <a:pt x="676" y="645"/>
                      <a:pt x="676" y="645"/>
                      <a:pt x="676" y="645"/>
                    </a:cubicBezTo>
                    <a:cubicBezTo>
                      <a:pt x="676" y="645"/>
                      <a:pt x="676" y="645"/>
                      <a:pt x="676" y="645"/>
                    </a:cubicBezTo>
                    <a:cubicBezTo>
                      <a:pt x="676" y="645"/>
                      <a:pt x="676" y="645"/>
                      <a:pt x="676" y="645"/>
                    </a:cubicBezTo>
                    <a:cubicBezTo>
                      <a:pt x="699" y="618"/>
                      <a:pt x="650" y="605"/>
                      <a:pt x="667" y="589"/>
                    </a:cubicBezTo>
                    <a:cubicBezTo>
                      <a:pt x="667" y="589"/>
                      <a:pt x="667" y="589"/>
                      <a:pt x="667" y="588"/>
                    </a:cubicBezTo>
                    <a:cubicBezTo>
                      <a:pt x="668" y="588"/>
                      <a:pt x="668" y="588"/>
                      <a:pt x="668" y="588"/>
                    </a:cubicBezTo>
                    <a:cubicBezTo>
                      <a:pt x="677" y="567"/>
                      <a:pt x="704" y="610"/>
                      <a:pt x="723" y="580"/>
                    </a:cubicBezTo>
                    <a:cubicBezTo>
                      <a:pt x="723" y="580"/>
                      <a:pt x="723" y="580"/>
                      <a:pt x="723" y="580"/>
                    </a:cubicBezTo>
                    <a:cubicBezTo>
                      <a:pt x="723" y="580"/>
                      <a:pt x="723" y="580"/>
                      <a:pt x="723" y="580"/>
                    </a:cubicBezTo>
                    <a:cubicBezTo>
                      <a:pt x="723" y="579"/>
                      <a:pt x="724" y="579"/>
                      <a:pt x="724" y="579"/>
                    </a:cubicBezTo>
                    <a:cubicBezTo>
                      <a:pt x="724" y="579"/>
                      <a:pt x="724" y="579"/>
                      <a:pt x="724" y="579"/>
                    </a:cubicBezTo>
                    <a:cubicBezTo>
                      <a:pt x="740" y="548"/>
                      <a:pt x="690" y="546"/>
                      <a:pt x="703" y="527"/>
                    </a:cubicBezTo>
                    <a:cubicBezTo>
                      <a:pt x="703" y="527"/>
                      <a:pt x="703" y="526"/>
                      <a:pt x="703" y="526"/>
                    </a:cubicBezTo>
                    <a:cubicBezTo>
                      <a:pt x="703" y="526"/>
                      <a:pt x="703" y="526"/>
                      <a:pt x="703" y="526"/>
                    </a:cubicBezTo>
                    <a:cubicBezTo>
                      <a:pt x="709" y="503"/>
                      <a:pt x="744" y="540"/>
                      <a:pt x="756" y="506"/>
                    </a:cubicBezTo>
                    <a:cubicBezTo>
                      <a:pt x="756" y="506"/>
                      <a:pt x="756" y="506"/>
                      <a:pt x="756" y="506"/>
                    </a:cubicBezTo>
                    <a:cubicBezTo>
                      <a:pt x="756" y="506"/>
                      <a:pt x="756" y="506"/>
                      <a:pt x="756" y="506"/>
                    </a:cubicBezTo>
                    <a:cubicBezTo>
                      <a:pt x="756" y="505"/>
                      <a:pt x="756" y="505"/>
                      <a:pt x="756" y="505"/>
                    </a:cubicBezTo>
                    <a:cubicBezTo>
                      <a:pt x="756" y="505"/>
                      <a:pt x="756" y="505"/>
                      <a:pt x="756" y="505"/>
                    </a:cubicBezTo>
                    <a:cubicBezTo>
                      <a:pt x="766" y="471"/>
                      <a:pt x="716" y="480"/>
                      <a:pt x="725" y="459"/>
                    </a:cubicBezTo>
                    <a:cubicBezTo>
                      <a:pt x="725" y="458"/>
                      <a:pt x="725" y="458"/>
                      <a:pt x="725" y="457"/>
                    </a:cubicBezTo>
                    <a:cubicBezTo>
                      <a:pt x="725" y="457"/>
                      <a:pt x="725" y="457"/>
                      <a:pt x="725" y="457"/>
                    </a:cubicBezTo>
                    <a:cubicBezTo>
                      <a:pt x="726" y="434"/>
                      <a:pt x="768" y="462"/>
                      <a:pt x="773" y="427"/>
                    </a:cubicBezTo>
                    <a:cubicBezTo>
                      <a:pt x="773" y="427"/>
                      <a:pt x="773" y="427"/>
                      <a:pt x="773" y="427"/>
                    </a:cubicBezTo>
                    <a:cubicBezTo>
                      <a:pt x="773" y="427"/>
                      <a:pt x="773" y="427"/>
                      <a:pt x="773" y="427"/>
                    </a:cubicBezTo>
                    <a:cubicBezTo>
                      <a:pt x="773" y="426"/>
                      <a:pt x="773" y="426"/>
                      <a:pt x="773" y="426"/>
                    </a:cubicBezTo>
                    <a:cubicBezTo>
                      <a:pt x="773" y="426"/>
                      <a:pt x="773" y="426"/>
                      <a:pt x="773" y="426"/>
                    </a:cubicBezTo>
                    <a:cubicBezTo>
                      <a:pt x="776" y="391"/>
                      <a:pt x="728" y="410"/>
                      <a:pt x="733" y="387"/>
                    </a:cubicBezTo>
                    <a:close/>
                    <a:moveTo>
                      <a:pt x="675" y="293"/>
                    </a:moveTo>
                    <a:cubicBezTo>
                      <a:pt x="675" y="293"/>
                      <a:pt x="675" y="293"/>
                      <a:pt x="675" y="293"/>
                    </a:cubicBezTo>
                    <a:cubicBezTo>
                      <a:pt x="675" y="293"/>
                      <a:pt x="676" y="293"/>
                      <a:pt x="676" y="293"/>
                    </a:cubicBezTo>
                    <a:cubicBezTo>
                      <a:pt x="701" y="371"/>
                      <a:pt x="675" y="374"/>
                      <a:pt x="648" y="367"/>
                    </a:cubicBezTo>
                    <a:cubicBezTo>
                      <a:pt x="622" y="361"/>
                      <a:pt x="569" y="349"/>
                      <a:pt x="562" y="330"/>
                    </a:cubicBezTo>
                    <a:cubicBezTo>
                      <a:pt x="562" y="330"/>
                      <a:pt x="562" y="330"/>
                      <a:pt x="562" y="330"/>
                    </a:cubicBezTo>
                    <a:cubicBezTo>
                      <a:pt x="562" y="330"/>
                      <a:pt x="562" y="330"/>
                      <a:pt x="562" y="330"/>
                    </a:cubicBezTo>
                    <a:cubicBezTo>
                      <a:pt x="562" y="330"/>
                      <a:pt x="562" y="330"/>
                      <a:pt x="562" y="330"/>
                    </a:cubicBezTo>
                    <a:cubicBezTo>
                      <a:pt x="562" y="330"/>
                      <a:pt x="562" y="330"/>
                      <a:pt x="562" y="330"/>
                    </a:cubicBezTo>
                    <a:cubicBezTo>
                      <a:pt x="557" y="311"/>
                      <a:pt x="592" y="270"/>
                      <a:pt x="610" y="249"/>
                    </a:cubicBezTo>
                    <a:cubicBezTo>
                      <a:pt x="627" y="228"/>
                      <a:pt x="650" y="215"/>
                      <a:pt x="675" y="293"/>
                    </a:cubicBezTo>
                    <a:close/>
                    <a:moveTo>
                      <a:pt x="388" y="84"/>
                    </a:moveTo>
                    <a:cubicBezTo>
                      <a:pt x="388" y="84"/>
                      <a:pt x="388" y="84"/>
                      <a:pt x="388" y="84"/>
                    </a:cubicBezTo>
                    <a:cubicBezTo>
                      <a:pt x="470" y="84"/>
                      <a:pt x="464" y="110"/>
                      <a:pt x="450" y="133"/>
                    </a:cubicBezTo>
                    <a:cubicBezTo>
                      <a:pt x="436" y="156"/>
                      <a:pt x="408" y="203"/>
                      <a:pt x="388" y="203"/>
                    </a:cubicBezTo>
                    <a:cubicBezTo>
                      <a:pt x="388" y="203"/>
                      <a:pt x="388" y="203"/>
                      <a:pt x="388" y="203"/>
                    </a:cubicBezTo>
                    <a:cubicBezTo>
                      <a:pt x="388" y="203"/>
                      <a:pt x="388" y="203"/>
                      <a:pt x="388" y="203"/>
                    </a:cubicBezTo>
                    <a:cubicBezTo>
                      <a:pt x="388" y="203"/>
                      <a:pt x="388" y="203"/>
                      <a:pt x="388" y="203"/>
                    </a:cubicBezTo>
                    <a:cubicBezTo>
                      <a:pt x="388" y="203"/>
                      <a:pt x="388" y="203"/>
                      <a:pt x="388" y="203"/>
                    </a:cubicBezTo>
                    <a:cubicBezTo>
                      <a:pt x="368" y="203"/>
                      <a:pt x="340" y="156"/>
                      <a:pt x="326" y="133"/>
                    </a:cubicBezTo>
                    <a:cubicBezTo>
                      <a:pt x="311" y="110"/>
                      <a:pt x="306" y="84"/>
                      <a:pt x="388" y="84"/>
                    </a:cubicBezTo>
                    <a:close/>
                    <a:moveTo>
                      <a:pt x="100" y="293"/>
                    </a:moveTo>
                    <a:cubicBezTo>
                      <a:pt x="100" y="293"/>
                      <a:pt x="100" y="293"/>
                      <a:pt x="100" y="293"/>
                    </a:cubicBezTo>
                    <a:cubicBezTo>
                      <a:pt x="100" y="293"/>
                      <a:pt x="100" y="293"/>
                      <a:pt x="100" y="293"/>
                    </a:cubicBezTo>
                    <a:cubicBezTo>
                      <a:pt x="126" y="215"/>
                      <a:pt x="149" y="228"/>
                      <a:pt x="166" y="249"/>
                    </a:cubicBezTo>
                    <a:cubicBezTo>
                      <a:pt x="184" y="270"/>
                      <a:pt x="219" y="311"/>
                      <a:pt x="214" y="330"/>
                    </a:cubicBezTo>
                    <a:cubicBezTo>
                      <a:pt x="214" y="330"/>
                      <a:pt x="214" y="330"/>
                      <a:pt x="214" y="330"/>
                    </a:cubicBezTo>
                    <a:cubicBezTo>
                      <a:pt x="214" y="330"/>
                      <a:pt x="214" y="330"/>
                      <a:pt x="214" y="330"/>
                    </a:cubicBezTo>
                    <a:cubicBezTo>
                      <a:pt x="214" y="330"/>
                      <a:pt x="214" y="330"/>
                      <a:pt x="214" y="330"/>
                    </a:cubicBezTo>
                    <a:cubicBezTo>
                      <a:pt x="214" y="330"/>
                      <a:pt x="214" y="330"/>
                      <a:pt x="214" y="330"/>
                    </a:cubicBezTo>
                    <a:cubicBezTo>
                      <a:pt x="207" y="349"/>
                      <a:pt x="154" y="361"/>
                      <a:pt x="128" y="368"/>
                    </a:cubicBezTo>
                    <a:cubicBezTo>
                      <a:pt x="101" y="374"/>
                      <a:pt x="75" y="371"/>
                      <a:pt x="100" y="293"/>
                    </a:cubicBezTo>
                    <a:close/>
                    <a:moveTo>
                      <a:pt x="148" y="527"/>
                    </a:moveTo>
                    <a:cubicBezTo>
                      <a:pt x="134" y="532"/>
                      <a:pt x="119" y="524"/>
                      <a:pt x="114" y="510"/>
                    </a:cubicBezTo>
                    <a:cubicBezTo>
                      <a:pt x="94" y="445"/>
                      <a:pt x="94" y="445"/>
                      <a:pt x="94" y="445"/>
                    </a:cubicBezTo>
                    <a:cubicBezTo>
                      <a:pt x="89" y="431"/>
                      <a:pt x="97" y="415"/>
                      <a:pt x="111" y="411"/>
                    </a:cubicBezTo>
                    <a:cubicBezTo>
                      <a:pt x="223" y="375"/>
                      <a:pt x="223" y="375"/>
                      <a:pt x="223" y="375"/>
                    </a:cubicBezTo>
                    <a:cubicBezTo>
                      <a:pt x="237" y="371"/>
                      <a:pt x="253" y="379"/>
                      <a:pt x="257" y="393"/>
                    </a:cubicBezTo>
                    <a:cubicBezTo>
                      <a:pt x="278" y="458"/>
                      <a:pt x="278" y="458"/>
                      <a:pt x="278" y="458"/>
                    </a:cubicBezTo>
                    <a:cubicBezTo>
                      <a:pt x="282" y="472"/>
                      <a:pt x="274" y="487"/>
                      <a:pt x="260" y="492"/>
                    </a:cubicBezTo>
                    <a:lnTo>
                      <a:pt x="148" y="527"/>
                    </a:lnTo>
                    <a:close/>
                    <a:moveTo>
                      <a:pt x="289" y="628"/>
                    </a:moveTo>
                    <a:cubicBezTo>
                      <a:pt x="287" y="655"/>
                      <a:pt x="277" y="680"/>
                      <a:pt x="210" y="631"/>
                    </a:cubicBezTo>
                    <a:cubicBezTo>
                      <a:pt x="210" y="631"/>
                      <a:pt x="210" y="631"/>
                      <a:pt x="210" y="631"/>
                    </a:cubicBezTo>
                    <a:cubicBezTo>
                      <a:pt x="210" y="631"/>
                      <a:pt x="210" y="631"/>
                      <a:pt x="210" y="631"/>
                    </a:cubicBezTo>
                    <a:cubicBezTo>
                      <a:pt x="144" y="583"/>
                      <a:pt x="164" y="566"/>
                      <a:pt x="189" y="555"/>
                    </a:cubicBezTo>
                    <a:cubicBezTo>
                      <a:pt x="214" y="545"/>
                      <a:pt x="264" y="524"/>
                      <a:pt x="280" y="535"/>
                    </a:cubicBezTo>
                    <a:cubicBezTo>
                      <a:pt x="280" y="535"/>
                      <a:pt x="280" y="535"/>
                      <a:pt x="280" y="535"/>
                    </a:cubicBezTo>
                    <a:cubicBezTo>
                      <a:pt x="280" y="535"/>
                      <a:pt x="280" y="535"/>
                      <a:pt x="280" y="535"/>
                    </a:cubicBezTo>
                    <a:cubicBezTo>
                      <a:pt x="280" y="535"/>
                      <a:pt x="280" y="535"/>
                      <a:pt x="280" y="535"/>
                    </a:cubicBezTo>
                    <a:cubicBezTo>
                      <a:pt x="280" y="535"/>
                      <a:pt x="280" y="535"/>
                      <a:pt x="280" y="535"/>
                    </a:cubicBezTo>
                    <a:cubicBezTo>
                      <a:pt x="296" y="547"/>
                      <a:pt x="291" y="601"/>
                      <a:pt x="289" y="628"/>
                    </a:cubicBezTo>
                    <a:close/>
                    <a:moveTo>
                      <a:pt x="287" y="300"/>
                    </a:moveTo>
                    <a:cubicBezTo>
                      <a:pt x="275" y="309"/>
                      <a:pt x="258" y="306"/>
                      <a:pt x="249" y="294"/>
                    </a:cubicBezTo>
                    <a:cubicBezTo>
                      <a:pt x="181" y="198"/>
                      <a:pt x="181" y="198"/>
                      <a:pt x="181" y="198"/>
                    </a:cubicBezTo>
                    <a:cubicBezTo>
                      <a:pt x="172" y="186"/>
                      <a:pt x="175" y="169"/>
                      <a:pt x="187" y="161"/>
                    </a:cubicBezTo>
                    <a:cubicBezTo>
                      <a:pt x="242" y="121"/>
                      <a:pt x="242" y="121"/>
                      <a:pt x="242" y="121"/>
                    </a:cubicBezTo>
                    <a:cubicBezTo>
                      <a:pt x="254" y="112"/>
                      <a:pt x="271" y="115"/>
                      <a:pt x="280" y="127"/>
                    </a:cubicBezTo>
                    <a:cubicBezTo>
                      <a:pt x="349" y="223"/>
                      <a:pt x="349" y="223"/>
                      <a:pt x="349" y="223"/>
                    </a:cubicBezTo>
                    <a:cubicBezTo>
                      <a:pt x="357" y="235"/>
                      <a:pt x="354" y="252"/>
                      <a:pt x="342" y="260"/>
                    </a:cubicBezTo>
                    <a:lnTo>
                      <a:pt x="287" y="300"/>
                    </a:lnTo>
                    <a:close/>
                    <a:moveTo>
                      <a:pt x="451" y="660"/>
                    </a:moveTo>
                    <a:cubicBezTo>
                      <a:pt x="451" y="675"/>
                      <a:pt x="439" y="687"/>
                      <a:pt x="424" y="687"/>
                    </a:cubicBezTo>
                    <a:cubicBezTo>
                      <a:pt x="356" y="686"/>
                      <a:pt x="356" y="686"/>
                      <a:pt x="356" y="686"/>
                    </a:cubicBezTo>
                    <a:cubicBezTo>
                      <a:pt x="341" y="686"/>
                      <a:pt x="329" y="674"/>
                      <a:pt x="329" y="659"/>
                    </a:cubicBezTo>
                    <a:cubicBezTo>
                      <a:pt x="330" y="542"/>
                      <a:pt x="330" y="542"/>
                      <a:pt x="330" y="542"/>
                    </a:cubicBezTo>
                    <a:cubicBezTo>
                      <a:pt x="330" y="527"/>
                      <a:pt x="342" y="515"/>
                      <a:pt x="357" y="515"/>
                    </a:cubicBezTo>
                    <a:cubicBezTo>
                      <a:pt x="425" y="515"/>
                      <a:pt x="425" y="515"/>
                      <a:pt x="425" y="515"/>
                    </a:cubicBezTo>
                    <a:cubicBezTo>
                      <a:pt x="440" y="515"/>
                      <a:pt x="452" y="527"/>
                      <a:pt x="452" y="542"/>
                    </a:cubicBezTo>
                    <a:lnTo>
                      <a:pt x="451" y="660"/>
                    </a:lnTo>
                    <a:close/>
                    <a:moveTo>
                      <a:pt x="388" y="475"/>
                    </a:moveTo>
                    <a:cubicBezTo>
                      <a:pt x="339" y="475"/>
                      <a:pt x="299" y="436"/>
                      <a:pt x="299" y="387"/>
                    </a:cubicBezTo>
                    <a:cubicBezTo>
                      <a:pt x="299" y="338"/>
                      <a:pt x="339" y="298"/>
                      <a:pt x="388" y="298"/>
                    </a:cubicBezTo>
                    <a:cubicBezTo>
                      <a:pt x="437" y="298"/>
                      <a:pt x="477" y="338"/>
                      <a:pt x="477" y="387"/>
                    </a:cubicBezTo>
                    <a:cubicBezTo>
                      <a:pt x="477" y="436"/>
                      <a:pt x="437" y="475"/>
                      <a:pt x="388" y="475"/>
                    </a:cubicBezTo>
                    <a:close/>
                    <a:moveTo>
                      <a:pt x="440" y="260"/>
                    </a:moveTo>
                    <a:cubicBezTo>
                      <a:pt x="428" y="251"/>
                      <a:pt x="425" y="234"/>
                      <a:pt x="434" y="222"/>
                    </a:cubicBezTo>
                    <a:cubicBezTo>
                      <a:pt x="504" y="128"/>
                      <a:pt x="504" y="128"/>
                      <a:pt x="504" y="128"/>
                    </a:cubicBezTo>
                    <a:cubicBezTo>
                      <a:pt x="513" y="116"/>
                      <a:pt x="530" y="113"/>
                      <a:pt x="542" y="122"/>
                    </a:cubicBezTo>
                    <a:cubicBezTo>
                      <a:pt x="596" y="162"/>
                      <a:pt x="596" y="162"/>
                      <a:pt x="596" y="162"/>
                    </a:cubicBezTo>
                    <a:cubicBezTo>
                      <a:pt x="608" y="171"/>
                      <a:pt x="611" y="188"/>
                      <a:pt x="602" y="200"/>
                    </a:cubicBezTo>
                    <a:cubicBezTo>
                      <a:pt x="533" y="295"/>
                      <a:pt x="533" y="295"/>
                      <a:pt x="533" y="295"/>
                    </a:cubicBezTo>
                    <a:cubicBezTo>
                      <a:pt x="524" y="307"/>
                      <a:pt x="507" y="309"/>
                      <a:pt x="495" y="300"/>
                    </a:cubicBezTo>
                    <a:lnTo>
                      <a:pt x="440" y="260"/>
                    </a:lnTo>
                    <a:close/>
                    <a:moveTo>
                      <a:pt x="566" y="631"/>
                    </a:moveTo>
                    <a:cubicBezTo>
                      <a:pt x="566" y="631"/>
                      <a:pt x="566" y="631"/>
                      <a:pt x="566" y="631"/>
                    </a:cubicBezTo>
                    <a:cubicBezTo>
                      <a:pt x="566" y="631"/>
                      <a:pt x="566" y="631"/>
                      <a:pt x="566" y="631"/>
                    </a:cubicBezTo>
                    <a:cubicBezTo>
                      <a:pt x="499" y="679"/>
                      <a:pt x="489" y="655"/>
                      <a:pt x="487" y="628"/>
                    </a:cubicBezTo>
                    <a:cubicBezTo>
                      <a:pt x="485" y="601"/>
                      <a:pt x="480" y="547"/>
                      <a:pt x="496" y="535"/>
                    </a:cubicBezTo>
                    <a:cubicBezTo>
                      <a:pt x="496" y="535"/>
                      <a:pt x="496" y="535"/>
                      <a:pt x="496" y="535"/>
                    </a:cubicBezTo>
                    <a:cubicBezTo>
                      <a:pt x="496" y="535"/>
                      <a:pt x="496" y="535"/>
                      <a:pt x="496" y="535"/>
                    </a:cubicBezTo>
                    <a:cubicBezTo>
                      <a:pt x="496" y="535"/>
                      <a:pt x="496" y="535"/>
                      <a:pt x="496" y="535"/>
                    </a:cubicBezTo>
                    <a:cubicBezTo>
                      <a:pt x="496" y="535"/>
                      <a:pt x="496" y="535"/>
                      <a:pt x="496" y="535"/>
                    </a:cubicBezTo>
                    <a:cubicBezTo>
                      <a:pt x="512" y="524"/>
                      <a:pt x="562" y="545"/>
                      <a:pt x="587" y="555"/>
                    </a:cubicBezTo>
                    <a:cubicBezTo>
                      <a:pt x="613" y="565"/>
                      <a:pt x="632" y="583"/>
                      <a:pt x="566" y="631"/>
                    </a:cubicBezTo>
                    <a:close/>
                    <a:moveTo>
                      <a:pt x="688" y="447"/>
                    </a:moveTo>
                    <a:cubicBezTo>
                      <a:pt x="666" y="512"/>
                      <a:pt x="666" y="512"/>
                      <a:pt x="666" y="512"/>
                    </a:cubicBezTo>
                    <a:cubicBezTo>
                      <a:pt x="662" y="526"/>
                      <a:pt x="646" y="534"/>
                      <a:pt x="632" y="529"/>
                    </a:cubicBezTo>
                    <a:cubicBezTo>
                      <a:pt x="521" y="492"/>
                      <a:pt x="521" y="492"/>
                      <a:pt x="521" y="492"/>
                    </a:cubicBezTo>
                    <a:cubicBezTo>
                      <a:pt x="507" y="487"/>
                      <a:pt x="499" y="472"/>
                      <a:pt x="504" y="458"/>
                    </a:cubicBezTo>
                    <a:cubicBezTo>
                      <a:pt x="525" y="393"/>
                      <a:pt x="525" y="393"/>
                      <a:pt x="525" y="393"/>
                    </a:cubicBezTo>
                    <a:cubicBezTo>
                      <a:pt x="530" y="379"/>
                      <a:pt x="545" y="371"/>
                      <a:pt x="559" y="376"/>
                    </a:cubicBezTo>
                    <a:cubicBezTo>
                      <a:pt x="671" y="413"/>
                      <a:pt x="671" y="413"/>
                      <a:pt x="671" y="413"/>
                    </a:cubicBezTo>
                    <a:cubicBezTo>
                      <a:pt x="685" y="418"/>
                      <a:pt x="693" y="433"/>
                      <a:pt x="688" y="447"/>
                    </a:cubicBezTo>
                    <a:close/>
                  </a:path>
                </a:pathLst>
              </a:custGeom>
              <a:grpFill/>
              <a:ln w="9" cap="flat">
                <a:noFill/>
                <a:prstDash val="solid"/>
                <a:miter lim="800000"/>
                <a:headEnd/>
                <a:tailEnd/>
              </a:ln>
            </p:spPr>
            <p:txBody>
              <a:bodyPr vert="horz" wrap="square" lIns="243836" tIns="121918" rIns="243836" bIns="121918" numCol="1" anchor="t" anchorCtr="0" compatLnSpc="1">
                <a:prstTxWarp prst="textNoShape">
                  <a:avLst/>
                </a:prstTxWarp>
              </a:bodyPr>
              <a:lstStyle/>
              <a:p>
                <a:pPr defTabSz="1828800"/>
                <a:endParaRPr lang="en-US" sz="6400">
                  <a:solidFill>
                    <a:prstClr val="black"/>
                  </a:solidFill>
                  <a:latin typeface="Calibri" panose="020F0502020204030204"/>
                </a:endParaRPr>
              </a:p>
            </p:txBody>
          </p:sp>
          <p:sp>
            <p:nvSpPr>
              <p:cNvPr id="18" name="Freeform 13">
                <a:extLst>
                  <a:ext uri="{FF2B5EF4-FFF2-40B4-BE49-F238E27FC236}">
                    <a16:creationId xmlns:a16="http://schemas.microsoft.com/office/drawing/2014/main" id="{3F9E5544-A1D6-BFDF-73B5-3AA447990A97}"/>
                  </a:ext>
                </a:extLst>
              </p:cNvPr>
              <p:cNvSpPr>
                <a:spLocks noEditPoints="1"/>
              </p:cNvSpPr>
              <p:nvPr/>
            </p:nvSpPr>
            <p:spPr bwMode="auto">
              <a:xfrm>
                <a:off x="5738455" y="2528916"/>
                <a:ext cx="3505201" cy="3497580"/>
              </a:xfrm>
              <a:custGeom>
                <a:avLst/>
                <a:gdLst/>
                <a:ahLst/>
                <a:cxnLst>
                  <a:cxn ang="0">
                    <a:pos x="773" y="346"/>
                  </a:cxn>
                  <a:cxn ang="0">
                    <a:pos x="756" y="267"/>
                  </a:cxn>
                  <a:cxn ang="0">
                    <a:pos x="702" y="245"/>
                  </a:cxn>
                  <a:cxn ang="0">
                    <a:pos x="722" y="192"/>
                  </a:cxn>
                  <a:cxn ang="0">
                    <a:pos x="675" y="127"/>
                  </a:cxn>
                  <a:cxn ang="0">
                    <a:pos x="615" y="74"/>
                  </a:cxn>
                  <a:cxn ang="0">
                    <a:pos x="559" y="88"/>
                  </a:cxn>
                  <a:cxn ang="0">
                    <a:pos x="544" y="33"/>
                  </a:cxn>
                  <a:cxn ang="0">
                    <a:pos x="468" y="8"/>
                  </a:cxn>
                  <a:cxn ang="0">
                    <a:pos x="388" y="0"/>
                  </a:cxn>
                  <a:cxn ang="0">
                    <a:pos x="351" y="44"/>
                  </a:cxn>
                  <a:cxn ang="0">
                    <a:pos x="306" y="9"/>
                  </a:cxn>
                  <a:cxn ang="0">
                    <a:pos x="230" y="33"/>
                  </a:cxn>
                  <a:cxn ang="0">
                    <a:pos x="161" y="74"/>
                  </a:cxn>
                  <a:cxn ang="0">
                    <a:pos x="157" y="131"/>
                  </a:cxn>
                  <a:cxn ang="0">
                    <a:pos x="100" y="129"/>
                  </a:cxn>
                  <a:cxn ang="0">
                    <a:pos x="53" y="194"/>
                  </a:cxn>
                  <a:cxn ang="0">
                    <a:pos x="20" y="267"/>
                  </a:cxn>
                  <a:cxn ang="0">
                    <a:pos x="51" y="316"/>
                  </a:cxn>
                  <a:cxn ang="0">
                    <a:pos x="3" y="347"/>
                  </a:cxn>
                  <a:cxn ang="0">
                    <a:pos x="3" y="428"/>
                  </a:cxn>
                  <a:cxn ang="0">
                    <a:pos x="20" y="506"/>
                  </a:cxn>
                  <a:cxn ang="0">
                    <a:pos x="74" y="528"/>
                  </a:cxn>
                  <a:cxn ang="0">
                    <a:pos x="54" y="581"/>
                  </a:cxn>
                  <a:cxn ang="0">
                    <a:pos x="101" y="646"/>
                  </a:cxn>
                  <a:cxn ang="0">
                    <a:pos x="161" y="700"/>
                  </a:cxn>
                  <a:cxn ang="0">
                    <a:pos x="217" y="686"/>
                  </a:cxn>
                  <a:cxn ang="0">
                    <a:pos x="232" y="741"/>
                  </a:cxn>
                  <a:cxn ang="0">
                    <a:pos x="308" y="765"/>
                  </a:cxn>
                  <a:cxn ang="0">
                    <a:pos x="388" y="774"/>
                  </a:cxn>
                  <a:cxn ang="0">
                    <a:pos x="425" y="729"/>
                  </a:cxn>
                  <a:cxn ang="0">
                    <a:pos x="470" y="765"/>
                  </a:cxn>
                  <a:cxn ang="0">
                    <a:pos x="546" y="740"/>
                  </a:cxn>
                  <a:cxn ang="0">
                    <a:pos x="615" y="700"/>
                  </a:cxn>
                  <a:cxn ang="0">
                    <a:pos x="619" y="642"/>
                  </a:cxn>
                  <a:cxn ang="0">
                    <a:pos x="676" y="645"/>
                  </a:cxn>
                  <a:cxn ang="0">
                    <a:pos x="723" y="580"/>
                  </a:cxn>
                  <a:cxn ang="0">
                    <a:pos x="756" y="506"/>
                  </a:cxn>
                  <a:cxn ang="0">
                    <a:pos x="725" y="457"/>
                  </a:cxn>
                  <a:cxn ang="0">
                    <a:pos x="773" y="426"/>
                  </a:cxn>
                  <a:cxn ang="0">
                    <a:pos x="562" y="330"/>
                  </a:cxn>
                  <a:cxn ang="0">
                    <a:pos x="675" y="293"/>
                  </a:cxn>
                  <a:cxn ang="0">
                    <a:pos x="388" y="203"/>
                  </a:cxn>
                  <a:cxn ang="0">
                    <a:pos x="100" y="293"/>
                  </a:cxn>
                  <a:cxn ang="0">
                    <a:pos x="214" y="330"/>
                  </a:cxn>
                  <a:cxn ang="0">
                    <a:pos x="94" y="445"/>
                  </a:cxn>
                  <a:cxn ang="0">
                    <a:pos x="148" y="527"/>
                  </a:cxn>
                  <a:cxn ang="0">
                    <a:pos x="280" y="535"/>
                  </a:cxn>
                  <a:cxn ang="0">
                    <a:pos x="287" y="300"/>
                  </a:cxn>
                  <a:cxn ang="0">
                    <a:pos x="349" y="223"/>
                  </a:cxn>
                  <a:cxn ang="0">
                    <a:pos x="329" y="659"/>
                  </a:cxn>
                  <a:cxn ang="0">
                    <a:pos x="388" y="475"/>
                  </a:cxn>
                  <a:cxn ang="0">
                    <a:pos x="434" y="222"/>
                  </a:cxn>
                  <a:cxn ang="0">
                    <a:pos x="495" y="300"/>
                  </a:cxn>
                  <a:cxn ang="0">
                    <a:pos x="496" y="535"/>
                  </a:cxn>
                  <a:cxn ang="0">
                    <a:pos x="566" y="631"/>
                  </a:cxn>
                  <a:cxn ang="0">
                    <a:pos x="525" y="393"/>
                  </a:cxn>
                </a:cxnLst>
                <a:rect l="0" t="0" r="r" b="b"/>
                <a:pathLst>
                  <a:path w="776" h="774">
                    <a:moveTo>
                      <a:pt x="733" y="387"/>
                    </a:moveTo>
                    <a:cubicBezTo>
                      <a:pt x="733" y="386"/>
                      <a:pt x="733" y="386"/>
                      <a:pt x="733" y="385"/>
                    </a:cubicBezTo>
                    <a:cubicBezTo>
                      <a:pt x="733" y="385"/>
                      <a:pt x="733" y="385"/>
                      <a:pt x="733" y="385"/>
                    </a:cubicBezTo>
                    <a:cubicBezTo>
                      <a:pt x="728" y="363"/>
                      <a:pt x="775" y="382"/>
                      <a:pt x="773" y="346"/>
                    </a:cubicBezTo>
                    <a:cubicBezTo>
                      <a:pt x="773" y="346"/>
                      <a:pt x="773" y="346"/>
                      <a:pt x="773" y="346"/>
                    </a:cubicBezTo>
                    <a:cubicBezTo>
                      <a:pt x="773" y="346"/>
                      <a:pt x="773" y="346"/>
                      <a:pt x="773" y="346"/>
                    </a:cubicBezTo>
                    <a:cubicBezTo>
                      <a:pt x="773" y="345"/>
                      <a:pt x="773" y="345"/>
                      <a:pt x="773" y="345"/>
                    </a:cubicBezTo>
                    <a:cubicBezTo>
                      <a:pt x="773" y="345"/>
                      <a:pt x="773" y="345"/>
                      <a:pt x="773" y="345"/>
                    </a:cubicBezTo>
                    <a:cubicBezTo>
                      <a:pt x="768" y="310"/>
                      <a:pt x="726" y="338"/>
                      <a:pt x="725" y="315"/>
                    </a:cubicBezTo>
                    <a:cubicBezTo>
                      <a:pt x="725" y="315"/>
                      <a:pt x="725" y="314"/>
                      <a:pt x="725" y="314"/>
                    </a:cubicBezTo>
                    <a:cubicBezTo>
                      <a:pt x="725" y="314"/>
                      <a:pt x="725" y="314"/>
                      <a:pt x="725" y="314"/>
                    </a:cubicBezTo>
                    <a:cubicBezTo>
                      <a:pt x="716" y="292"/>
                      <a:pt x="766" y="301"/>
                      <a:pt x="756" y="267"/>
                    </a:cubicBezTo>
                    <a:cubicBezTo>
                      <a:pt x="756" y="267"/>
                      <a:pt x="756" y="267"/>
                      <a:pt x="756" y="267"/>
                    </a:cubicBezTo>
                    <a:cubicBezTo>
                      <a:pt x="756" y="267"/>
                      <a:pt x="756" y="267"/>
                      <a:pt x="756" y="267"/>
                    </a:cubicBezTo>
                    <a:cubicBezTo>
                      <a:pt x="756" y="266"/>
                      <a:pt x="756" y="266"/>
                      <a:pt x="756" y="266"/>
                    </a:cubicBezTo>
                    <a:cubicBezTo>
                      <a:pt x="756" y="266"/>
                      <a:pt x="756" y="266"/>
                      <a:pt x="756" y="266"/>
                    </a:cubicBezTo>
                    <a:cubicBezTo>
                      <a:pt x="744" y="233"/>
                      <a:pt x="708" y="269"/>
                      <a:pt x="703" y="247"/>
                    </a:cubicBezTo>
                    <a:cubicBezTo>
                      <a:pt x="703" y="246"/>
                      <a:pt x="703" y="246"/>
                      <a:pt x="702" y="245"/>
                    </a:cubicBezTo>
                    <a:cubicBezTo>
                      <a:pt x="702" y="245"/>
                      <a:pt x="702" y="245"/>
                      <a:pt x="702" y="245"/>
                    </a:cubicBezTo>
                    <a:cubicBezTo>
                      <a:pt x="689" y="226"/>
                      <a:pt x="740" y="224"/>
                      <a:pt x="723" y="193"/>
                    </a:cubicBezTo>
                    <a:cubicBezTo>
                      <a:pt x="723" y="193"/>
                      <a:pt x="723" y="193"/>
                      <a:pt x="723" y="193"/>
                    </a:cubicBezTo>
                    <a:cubicBezTo>
                      <a:pt x="723" y="193"/>
                      <a:pt x="723" y="193"/>
                      <a:pt x="723" y="193"/>
                    </a:cubicBezTo>
                    <a:cubicBezTo>
                      <a:pt x="723" y="193"/>
                      <a:pt x="723" y="192"/>
                      <a:pt x="722" y="192"/>
                    </a:cubicBezTo>
                    <a:cubicBezTo>
                      <a:pt x="722" y="192"/>
                      <a:pt x="722" y="192"/>
                      <a:pt x="722" y="192"/>
                    </a:cubicBezTo>
                    <a:cubicBezTo>
                      <a:pt x="704" y="162"/>
                      <a:pt x="677" y="205"/>
                      <a:pt x="667" y="184"/>
                    </a:cubicBezTo>
                    <a:cubicBezTo>
                      <a:pt x="667" y="184"/>
                      <a:pt x="666" y="183"/>
                      <a:pt x="666" y="183"/>
                    </a:cubicBezTo>
                    <a:cubicBezTo>
                      <a:pt x="666" y="183"/>
                      <a:pt x="666" y="183"/>
                      <a:pt x="666" y="183"/>
                    </a:cubicBezTo>
                    <a:cubicBezTo>
                      <a:pt x="649" y="167"/>
                      <a:pt x="698" y="155"/>
                      <a:pt x="676" y="128"/>
                    </a:cubicBezTo>
                    <a:cubicBezTo>
                      <a:pt x="676" y="128"/>
                      <a:pt x="676" y="128"/>
                      <a:pt x="676" y="128"/>
                    </a:cubicBezTo>
                    <a:cubicBezTo>
                      <a:pt x="675" y="128"/>
                      <a:pt x="675" y="128"/>
                      <a:pt x="675" y="127"/>
                    </a:cubicBezTo>
                    <a:cubicBezTo>
                      <a:pt x="675" y="127"/>
                      <a:pt x="675" y="127"/>
                      <a:pt x="675" y="127"/>
                    </a:cubicBezTo>
                    <a:cubicBezTo>
                      <a:pt x="675" y="127"/>
                      <a:pt x="675" y="127"/>
                      <a:pt x="675" y="127"/>
                    </a:cubicBezTo>
                    <a:cubicBezTo>
                      <a:pt x="650" y="101"/>
                      <a:pt x="633" y="149"/>
                      <a:pt x="619" y="131"/>
                    </a:cubicBezTo>
                    <a:cubicBezTo>
                      <a:pt x="618" y="130"/>
                      <a:pt x="618" y="130"/>
                      <a:pt x="618" y="130"/>
                    </a:cubicBezTo>
                    <a:cubicBezTo>
                      <a:pt x="618" y="130"/>
                      <a:pt x="618" y="130"/>
                      <a:pt x="617" y="130"/>
                    </a:cubicBezTo>
                    <a:cubicBezTo>
                      <a:pt x="598" y="118"/>
                      <a:pt x="643" y="95"/>
                      <a:pt x="615" y="74"/>
                    </a:cubicBezTo>
                    <a:cubicBezTo>
                      <a:pt x="615" y="74"/>
                      <a:pt x="615" y="74"/>
                      <a:pt x="615" y="74"/>
                    </a:cubicBezTo>
                    <a:cubicBezTo>
                      <a:pt x="615" y="74"/>
                      <a:pt x="615" y="73"/>
                      <a:pt x="615" y="73"/>
                    </a:cubicBezTo>
                    <a:cubicBezTo>
                      <a:pt x="615" y="73"/>
                      <a:pt x="615" y="73"/>
                      <a:pt x="614" y="73"/>
                    </a:cubicBezTo>
                    <a:cubicBezTo>
                      <a:pt x="614" y="73"/>
                      <a:pt x="614" y="73"/>
                      <a:pt x="614" y="73"/>
                    </a:cubicBezTo>
                    <a:cubicBezTo>
                      <a:pt x="585" y="53"/>
                      <a:pt x="578" y="103"/>
                      <a:pt x="561" y="88"/>
                    </a:cubicBezTo>
                    <a:cubicBezTo>
                      <a:pt x="560" y="88"/>
                      <a:pt x="560" y="88"/>
                      <a:pt x="559" y="88"/>
                    </a:cubicBezTo>
                    <a:cubicBezTo>
                      <a:pt x="559" y="88"/>
                      <a:pt x="559" y="88"/>
                      <a:pt x="559" y="88"/>
                    </a:cubicBezTo>
                    <a:cubicBezTo>
                      <a:pt x="537" y="80"/>
                      <a:pt x="577" y="49"/>
                      <a:pt x="545" y="33"/>
                    </a:cubicBezTo>
                    <a:cubicBezTo>
                      <a:pt x="545" y="33"/>
                      <a:pt x="545" y="33"/>
                      <a:pt x="545" y="33"/>
                    </a:cubicBezTo>
                    <a:cubicBezTo>
                      <a:pt x="545" y="33"/>
                      <a:pt x="545" y="33"/>
                      <a:pt x="545" y="33"/>
                    </a:cubicBezTo>
                    <a:cubicBezTo>
                      <a:pt x="545" y="33"/>
                      <a:pt x="544" y="33"/>
                      <a:pt x="544" y="33"/>
                    </a:cubicBezTo>
                    <a:cubicBezTo>
                      <a:pt x="544" y="33"/>
                      <a:pt x="544" y="33"/>
                      <a:pt x="544" y="33"/>
                    </a:cubicBezTo>
                    <a:cubicBezTo>
                      <a:pt x="511" y="19"/>
                      <a:pt x="515" y="70"/>
                      <a:pt x="495" y="59"/>
                    </a:cubicBezTo>
                    <a:cubicBezTo>
                      <a:pt x="494" y="59"/>
                      <a:pt x="494" y="59"/>
                      <a:pt x="493" y="59"/>
                    </a:cubicBezTo>
                    <a:cubicBezTo>
                      <a:pt x="493" y="59"/>
                      <a:pt x="493" y="59"/>
                      <a:pt x="493" y="59"/>
                    </a:cubicBezTo>
                    <a:cubicBezTo>
                      <a:pt x="470" y="56"/>
                      <a:pt x="503" y="17"/>
                      <a:pt x="468" y="8"/>
                    </a:cubicBezTo>
                    <a:cubicBezTo>
                      <a:pt x="468" y="8"/>
                      <a:pt x="468" y="8"/>
                      <a:pt x="468" y="8"/>
                    </a:cubicBezTo>
                    <a:cubicBezTo>
                      <a:pt x="468" y="8"/>
                      <a:pt x="468" y="8"/>
                      <a:pt x="468" y="8"/>
                    </a:cubicBezTo>
                    <a:cubicBezTo>
                      <a:pt x="468" y="8"/>
                      <a:pt x="467" y="8"/>
                      <a:pt x="467" y="8"/>
                    </a:cubicBezTo>
                    <a:cubicBezTo>
                      <a:pt x="467" y="8"/>
                      <a:pt x="467" y="8"/>
                      <a:pt x="467" y="8"/>
                    </a:cubicBezTo>
                    <a:cubicBezTo>
                      <a:pt x="432" y="2"/>
                      <a:pt x="446" y="51"/>
                      <a:pt x="424" y="44"/>
                    </a:cubicBezTo>
                    <a:cubicBezTo>
                      <a:pt x="424" y="44"/>
                      <a:pt x="423" y="44"/>
                      <a:pt x="423" y="44"/>
                    </a:cubicBezTo>
                    <a:cubicBezTo>
                      <a:pt x="423" y="44"/>
                      <a:pt x="423" y="44"/>
                      <a:pt x="423" y="44"/>
                    </a:cubicBezTo>
                    <a:cubicBezTo>
                      <a:pt x="400" y="46"/>
                      <a:pt x="423" y="1"/>
                      <a:pt x="388" y="0"/>
                    </a:cubicBezTo>
                    <a:cubicBezTo>
                      <a:pt x="388" y="0"/>
                      <a:pt x="388" y="0"/>
                      <a:pt x="388" y="0"/>
                    </a:cubicBezTo>
                    <a:cubicBezTo>
                      <a:pt x="388" y="0"/>
                      <a:pt x="388" y="0"/>
                      <a:pt x="387" y="0"/>
                    </a:cubicBezTo>
                    <a:cubicBezTo>
                      <a:pt x="387" y="0"/>
                      <a:pt x="387" y="0"/>
                      <a:pt x="387" y="0"/>
                    </a:cubicBezTo>
                    <a:cubicBezTo>
                      <a:pt x="387" y="0"/>
                      <a:pt x="387" y="0"/>
                      <a:pt x="387" y="0"/>
                    </a:cubicBezTo>
                    <a:cubicBezTo>
                      <a:pt x="351" y="1"/>
                      <a:pt x="375" y="46"/>
                      <a:pt x="352" y="44"/>
                    </a:cubicBezTo>
                    <a:cubicBezTo>
                      <a:pt x="352" y="44"/>
                      <a:pt x="351" y="44"/>
                      <a:pt x="351" y="44"/>
                    </a:cubicBezTo>
                    <a:cubicBezTo>
                      <a:pt x="351" y="44"/>
                      <a:pt x="351" y="44"/>
                      <a:pt x="351" y="44"/>
                    </a:cubicBezTo>
                    <a:cubicBezTo>
                      <a:pt x="328" y="51"/>
                      <a:pt x="342" y="2"/>
                      <a:pt x="308" y="8"/>
                    </a:cubicBezTo>
                    <a:cubicBezTo>
                      <a:pt x="308" y="8"/>
                      <a:pt x="308" y="8"/>
                      <a:pt x="308" y="8"/>
                    </a:cubicBezTo>
                    <a:cubicBezTo>
                      <a:pt x="307" y="8"/>
                      <a:pt x="307" y="8"/>
                      <a:pt x="307" y="8"/>
                    </a:cubicBezTo>
                    <a:cubicBezTo>
                      <a:pt x="307" y="8"/>
                      <a:pt x="307" y="8"/>
                      <a:pt x="306" y="8"/>
                    </a:cubicBezTo>
                    <a:cubicBezTo>
                      <a:pt x="306" y="8"/>
                      <a:pt x="306" y="8"/>
                      <a:pt x="306" y="9"/>
                    </a:cubicBezTo>
                    <a:cubicBezTo>
                      <a:pt x="272" y="17"/>
                      <a:pt x="305" y="56"/>
                      <a:pt x="282" y="59"/>
                    </a:cubicBezTo>
                    <a:cubicBezTo>
                      <a:pt x="281" y="59"/>
                      <a:pt x="281" y="59"/>
                      <a:pt x="280" y="59"/>
                    </a:cubicBezTo>
                    <a:cubicBezTo>
                      <a:pt x="280" y="59"/>
                      <a:pt x="280" y="59"/>
                      <a:pt x="280" y="59"/>
                    </a:cubicBezTo>
                    <a:cubicBezTo>
                      <a:pt x="260" y="71"/>
                      <a:pt x="263" y="20"/>
                      <a:pt x="231" y="33"/>
                    </a:cubicBezTo>
                    <a:cubicBezTo>
                      <a:pt x="231" y="33"/>
                      <a:pt x="231" y="33"/>
                      <a:pt x="231" y="33"/>
                    </a:cubicBezTo>
                    <a:cubicBezTo>
                      <a:pt x="230" y="33"/>
                      <a:pt x="230" y="33"/>
                      <a:pt x="230" y="33"/>
                    </a:cubicBezTo>
                    <a:cubicBezTo>
                      <a:pt x="230" y="34"/>
                      <a:pt x="230" y="34"/>
                      <a:pt x="230" y="34"/>
                    </a:cubicBezTo>
                    <a:cubicBezTo>
                      <a:pt x="230" y="34"/>
                      <a:pt x="230" y="34"/>
                      <a:pt x="230" y="34"/>
                    </a:cubicBezTo>
                    <a:cubicBezTo>
                      <a:pt x="198" y="49"/>
                      <a:pt x="238" y="80"/>
                      <a:pt x="216" y="88"/>
                    </a:cubicBezTo>
                    <a:cubicBezTo>
                      <a:pt x="215" y="88"/>
                      <a:pt x="215" y="89"/>
                      <a:pt x="215" y="89"/>
                    </a:cubicBezTo>
                    <a:cubicBezTo>
                      <a:pt x="215" y="89"/>
                      <a:pt x="215" y="89"/>
                      <a:pt x="214" y="89"/>
                    </a:cubicBezTo>
                    <a:cubicBezTo>
                      <a:pt x="197" y="104"/>
                      <a:pt x="190" y="54"/>
                      <a:pt x="161" y="74"/>
                    </a:cubicBezTo>
                    <a:cubicBezTo>
                      <a:pt x="161" y="74"/>
                      <a:pt x="161" y="74"/>
                      <a:pt x="161" y="74"/>
                    </a:cubicBezTo>
                    <a:cubicBezTo>
                      <a:pt x="160" y="74"/>
                      <a:pt x="160" y="74"/>
                      <a:pt x="160" y="74"/>
                    </a:cubicBezTo>
                    <a:cubicBezTo>
                      <a:pt x="160" y="74"/>
                      <a:pt x="160" y="74"/>
                      <a:pt x="160" y="74"/>
                    </a:cubicBezTo>
                    <a:cubicBezTo>
                      <a:pt x="160" y="74"/>
                      <a:pt x="160" y="74"/>
                      <a:pt x="160" y="74"/>
                    </a:cubicBezTo>
                    <a:cubicBezTo>
                      <a:pt x="132" y="96"/>
                      <a:pt x="177" y="118"/>
                      <a:pt x="158" y="130"/>
                    </a:cubicBezTo>
                    <a:cubicBezTo>
                      <a:pt x="157" y="131"/>
                      <a:pt x="157" y="131"/>
                      <a:pt x="157" y="131"/>
                    </a:cubicBezTo>
                    <a:cubicBezTo>
                      <a:pt x="156" y="131"/>
                      <a:pt x="156" y="132"/>
                      <a:pt x="156" y="132"/>
                    </a:cubicBezTo>
                    <a:cubicBezTo>
                      <a:pt x="142" y="150"/>
                      <a:pt x="125" y="102"/>
                      <a:pt x="100" y="128"/>
                    </a:cubicBezTo>
                    <a:cubicBezTo>
                      <a:pt x="100" y="128"/>
                      <a:pt x="100" y="128"/>
                      <a:pt x="100" y="128"/>
                    </a:cubicBezTo>
                    <a:cubicBezTo>
                      <a:pt x="100" y="128"/>
                      <a:pt x="100" y="128"/>
                      <a:pt x="100" y="128"/>
                    </a:cubicBezTo>
                    <a:cubicBezTo>
                      <a:pt x="100" y="128"/>
                      <a:pt x="100" y="129"/>
                      <a:pt x="100" y="129"/>
                    </a:cubicBezTo>
                    <a:cubicBezTo>
                      <a:pt x="100" y="129"/>
                      <a:pt x="100" y="129"/>
                      <a:pt x="100" y="129"/>
                    </a:cubicBezTo>
                    <a:cubicBezTo>
                      <a:pt x="77" y="156"/>
                      <a:pt x="126" y="168"/>
                      <a:pt x="109" y="184"/>
                    </a:cubicBezTo>
                    <a:cubicBezTo>
                      <a:pt x="109" y="184"/>
                      <a:pt x="109" y="185"/>
                      <a:pt x="108" y="185"/>
                    </a:cubicBezTo>
                    <a:cubicBezTo>
                      <a:pt x="108" y="185"/>
                      <a:pt x="108" y="185"/>
                      <a:pt x="108" y="185"/>
                    </a:cubicBezTo>
                    <a:cubicBezTo>
                      <a:pt x="99" y="206"/>
                      <a:pt x="72" y="163"/>
                      <a:pt x="53" y="193"/>
                    </a:cubicBezTo>
                    <a:cubicBezTo>
                      <a:pt x="53" y="193"/>
                      <a:pt x="53" y="193"/>
                      <a:pt x="53" y="193"/>
                    </a:cubicBezTo>
                    <a:cubicBezTo>
                      <a:pt x="53" y="193"/>
                      <a:pt x="53" y="194"/>
                      <a:pt x="53" y="194"/>
                    </a:cubicBezTo>
                    <a:cubicBezTo>
                      <a:pt x="53" y="194"/>
                      <a:pt x="52" y="194"/>
                      <a:pt x="52" y="194"/>
                    </a:cubicBezTo>
                    <a:cubicBezTo>
                      <a:pt x="52" y="194"/>
                      <a:pt x="52" y="194"/>
                      <a:pt x="52" y="194"/>
                    </a:cubicBezTo>
                    <a:cubicBezTo>
                      <a:pt x="35" y="225"/>
                      <a:pt x="86" y="227"/>
                      <a:pt x="73" y="246"/>
                    </a:cubicBezTo>
                    <a:cubicBezTo>
                      <a:pt x="73" y="247"/>
                      <a:pt x="73" y="247"/>
                      <a:pt x="73" y="248"/>
                    </a:cubicBezTo>
                    <a:cubicBezTo>
                      <a:pt x="73" y="248"/>
                      <a:pt x="73" y="248"/>
                      <a:pt x="73" y="248"/>
                    </a:cubicBezTo>
                    <a:cubicBezTo>
                      <a:pt x="67" y="270"/>
                      <a:pt x="32" y="234"/>
                      <a:pt x="20" y="267"/>
                    </a:cubicBezTo>
                    <a:cubicBezTo>
                      <a:pt x="20" y="267"/>
                      <a:pt x="20" y="267"/>
                      <a:pt x="20" y="267"/>
                    </a:cubicBezTo>
                    <a:cubicBezTo>
                      <a:pt x="20" y="267"/>
                      <a:pt x="20" y="268"/>
                      <a:pt x="20" y="268"/>
                    </a:cubicBezTo>
                    <a:cubicBezTo>
                      <a:pt x="20" y="268"/>
                      <a:pt x="20" y="268"/>
                      <a:pt x="20" y="268"/>
                    </a:cubicBezTo>
                    <a:cubicBezTo>
                      <a:pt x="20" y="268"/>
                      <a:pt x="20" y="268"/>
                      <a:pt x="20" y="268"/>
                    </a:cubicBezTo>
                    <a:cubicBezTo>
                      <a:pt x="10" y="302"/>
                      <a:pt x="60" y="294"/>
                      <a:pt x="51" y="315"/>
                    </a:cubicBezTo>
                    <a:cubicBezTo>
                      <a:pt x="51" y="315"/>
                      <a:pt x="51" y="316"/>
                      <a:pt x="51" y="316"/>
                    </a:cubicBezTo>
                    <a:cubicBezTo>
                      <a:pt x="51" y="316"/>
                      <a:pt x="51" y="316"/>
                      <a:pt x="51" y="316"/>
                    </a:cubicBezTo>
                    <a:cubicBezTo>
                      <a:pt x="50" y="339"/>
                      <a:pt x="8" y="311"/>
                      <a:pt x="3" y="346"/>
                    </a:cubicBezTo>
                    <a:cubicBezTo>
                      <a:pt x="3" y="346"/>
                      <a:pt x="3" y="346"/>
                      <a:pt x="3" y="346"/>
                    </a:cubicBezTo>
                    <a:cubicBezTo>
                      <a:pt x="3" y="346"/>
                      <a:pt x="3" y="347"/>
                      <a:pt x="3" y="347"/>
                    </a:cubicBezTo>
                    <a:cubicBezTo>
                      <a:pt x="3" y="347"/>
                      <a:pt x="3" y="347"/>
                      <a:pt x="3" y="347"/>
                    </a:cubicBezTo>
                    <a:cubicBezTo>
                      <a:pt x="3" y="347"/>
                      <a:pt x="3" y="347"/>
                      <a:pt x="3" y="347"/>
                    </a:cubicBezTo>
                    <a:cubicBezTo>
                      <a:pt x="0" y="383"/>
                      <a:pt x="48" y="364"/>
                      <a:pt x="43" y="386"/>
                    </a:cubicBezTo>
                    <a:cubicBezTo>
                      <a:pt x="43" y="387"/>
                      <a:pt x="43" y="388"/>
                      <a:pt x="43" y="388"/>
                    </a:cubicBezTo>
                    <a:cubicBezTo>
                      <a:pt x="43" y="388"/>
                      <a:pt x="43" y="388"/>
                      <a:pt x="43" y="388"/>
                    </a:cubicBezTo>
                    <a:cubicBezTo>
                      <a:pt x="48" y="411"/>
                      <a:pt x="1" y="392"/>
                      <a:pt x="3" y="427"/>
                    </a:cubicBezTo>
                    <a:cubicBezTo>
                      <a:pt x="3" y="427"/>
                      <a:pt x="3" y="427"/>
                      <a:pt x="3" y="427"/>
                    </a:cubicBezTo>
                    <a:cubicBezTo>
                      <a:pt x="3" y="427"/>
                      <a:pt x="3" y="428"/>
                      <a:pt x="3" y="428"/>
                    </a:cubicBezTo>
                    <a:cubicBezTo>
                      <a:pt x="3" y="428"/>
                      <a:pt x="3" y="428"/>
                      <a:pt x="3" y="428"/>
                    </a:cubicBezTo>
                    <a:cubicBezTo>
                      <a:pt x="3" y="428"/>
                      <a:pt x="3" y="428"/>
                      <a:pt x="3" y="428"/>
                    </a:cubicBezTo>
                    <a:cubicBezTo>
                      <a:pt x="8" y="463"/>
                      <a:pt x="50" y="435"/>
                      <a:pt x="51" y="458"/>
                    </a:cubicBezTo>
                    <a:cubicBezTo>
                      <a:pt x="51" y="459"/>
                      <a:pt x="51" y="459"/>
                      <a:pt x="51" y="459"/>
                    </a:cubicBezTo>
                    <a:cubicBezTo>
                      <a:pt x="51" y="460"/>
                      <a:pt x="51" y="460"/>
                      <a:pt x="51" y="460"/>
                    </a:cubicBezTo>
                    <a:cubicBezTo>
                      <a:pt x="60" y="481"/>
                      <a:pt x="10" y="472"/>
                      <a:pt x="20" y="506"/>
                    </a:cubicBezTo>
                    <a:cubicBezTo>
                      <a:pt x="20" y="506"/>
                      <a:pt x="20" y="506"/>
                      <a:pt x="20" y="506"/>
                    </a:cubicBezTo>
                    <a:cubicBezTo>
                      <a:pt x="20" y="506"/>
                      <a:pt x="20" y="507"/>
                      <a:pt x="20" y="507"/>
                    </a:cubicBezTo>
                    <a:cubicBezTo>
                      <a:pt x="20" y="507"/>
                      <a:pt x="20" y="507"/>
                      <a:pt x="20" y="507"/>
                    </a:cubicBezTo>
                    <a:cubicBezTo>
                      <a:pt x="20" y="507"/>
                      <a:pt x="20" y="507"/>
                      <a:pt x="20" y="507"/>
                    </a:cubicBezTo>
                    <a:cubicBezTo>
                      <a:pt x="32" y="541"/>
                      <a:pt x="68" y="504"/>
                      <a:pt x="73" y="527"/>
                    </a:cubicBezTo>
                    <a:cubicBezTo>
                      <a:pt x="73" y="527"/>
                      <a:pt x="73" y="528"/>
                      <a:pt x="74" y="528"/>
                    </a:cubicBezTo>
                    <a:cubicBezTo>
                      <a:pt x="74" y="528"/>
                      <a:pt x="74" y="528"/>
                      <a:pt x="74" y="528"/>
                    </a:cubicBezTo>
                    <a:cubicBezTo>
                      <a:pt x="87" y="547"/>
                      <a:pt x="36" y="549"/>
                      <a:pt x="53" y="580"/>
                    </a:cubicBezTo>
                    <a:cubicBezTo>
                      <a:pt x="53" y="580"/>
                      <a:pt x="53" y="580"/>
                      <a:pt x="53" y="580"/>
                    </a:cubicBezTo>
                    <a:cubicBezTo>
                      <a:pt x="53" y="580"/>
                      <a:pt x="53" y="580"/>
                      <a:pt x="53" y="581"/>
                    </a:cubicBezTo>
                    <a:cubicBezTo>
                      <a:pt x="53" y="581"/>
                      <a:pt x="53" y="581"/>
                      <a:pt x="54" y="581"/>
                    </a:cubicBezTo>
                    <a:cubicBezTo>
                      <a:pt x="54" y="581"/>
                      <a:pt x="54" y="581"/>
                      <a:pt x="54" y="581"/>
                    </a:cubicBezTo>
                    <a:cubicBezTo>
                      <a:pt x="72" y="611"/>
                      <a:pt x="99" y="568"/>
                      <a:pt x="109" y="589"/>
                    </a:cubicBezTo>
                    <a:cubicBezTo>
                      <a:pt x="109" y="590"/>
                      <a:pt x="110" y="590"/>
                      <a:pt x="110" y="590"/>
                    </a:cubicBezTo>
                    <a:cubicBezTo>
                      <a:pt x="110" y="590"/>
                      <a:pt x="110" y="590"/>
                      <a:pt x="110" y="590"/>
                    </a:cubicBezTo>
                    <a:cubicBezTo>
                      <a:pt x="127" y="606"/>
                      <a:pt x="78" y="619"/>
                      <a:pt x="100" y="646"/>
                    </a:cubicBezTo>
                    <a:cubicBezTo>
                      <a:pt x="100" y="646"/>
                      <a:pt x="100" y="646"/>
                      <a:pt x="100" y="646"/>
                    </a:cubicBezTo>
                    <a:cubicBezTo>
                      <a:pt x="101" y="646"/>
                      <a:pt x="101" y="646"/>
                      <a:pt x="101" y="646"/>
                    </a:cubicBezTo>
                    <a:cubicBezTo>
                      <a:pt x="101" y="646"/>
                      <a:pt x="101" y="646"/>
                      <a:pt x="101" y="646"/>
                    </a:cubicBezTo>
                    <a:cubicBezTo>
                      <a:pt x="101" y="646"/>
                      <a:pt x="101" y="646"/>
                      <a:pt x="101" y="646"/>
                    </a:cubicBezTo>
                    <a:cubicBezTo>
                      <a:pt x="126" y="672"/>
                      <a:pt x="143" y="624"/>
                      <a:pt x="157" y="643"/>
                    </a:cubicBezTo>
                    <a:cubicBezTo>
                      <a:pt x="158" y="643"/>
                      <a:pt x="158" y="643"/>
                      <a:pt x="158" y="644"/>
                    </a:cubicBezTo>
                    <a:cubicBezTo>
                      <a:pt x="158" y="644"/>
                      <a:pt x="158" y="644"/>
                      <a:pt x="158" y="644"/>
                    </a:cubicBezTo>
                    <a:cubicBezTo>
                      <a:pt x="178" y="656"/>
                      <a:pt x="133" y="678"/>
                      <a:pt x="161" y="700"/>
                    </a:cubicBezTo>
                    <a:cubicBezTo>
                      <a:pt x="161" y="700"/>
                      <a:pt x="161" y="700"/>
                      <a:pt x="161" y="700"/>
                    </a:cubicBezTo>
                    <a:cubicBezTo>
                      <a:pt x="161" y="700"/>
                      <a:pt x="161" y="700"/>
                      <a:pt x="161" y="700"/>
                    </a:cubicBezTo>
                    <a:cubicBezTo>
                      <a:pt x="161" y="700"/>
                      <a:pt x="161" y="700"/>
                      <a:pt x="162" y="700"/>
                    </a:cubicBezTo>
                    <a:cubicBezTo>
                      <a:pt x="162" y="700"/>
                      <a:pt x="162" y="700"/>
                      <a:pt x="162" y="700"/>
                    </a:cubicBezTo>
                    <a:cubicBezTo>
                      <a:pt x="191" y="720"/>
                      <a:pt x="198" y="670"/>
                      <a:pt x="215" y="685"/>
                    </a:cubicBezTo>
                    <a:cubicBezTo>
                      <a:pt x="216" y="685"/>
                      <a:pt x="216" y="686"/>
                      <a:pt x="217" y="686"/>
                    </a:cubicBezTo>
                    <a:cubicBezTo>
                      <a:pt x="217" y="686"/>
                      <a:pt x="217" y="686"/>
                      <a:pt x="217" y="686"/>
                    </a:cubicBezTo>
                    <a:cubicBezTo>
                      <a:pt x="239" y="693"/>
                      <a:pt x="199" y="725"/>
                      <a:pt x="231" y="740"/>
                    </a:cubicBezTo>
                    <a:cubicBezTo>
                      <a:pt x="231" y="740"/>
                      <a:pt x="231" y="740"/>
                      <a:pt x="231" y="740"/>
                    </a:cubicBezTo>
                    <a:cubicBezTo>
                      <a:pt x="231" y="740"/>
                      <a:pt x="231" y="740"/>
                      <a:pt x="231" y="740"/>
                    </a:cubicBezTo>
                    <a:cubicBezTo>
                      <a:pt x="231" y="740"/>
                      <a:pt x="232" y="741"/>
                      <a:pt x="232" y="741"/>
                    </a:cubicBezTo>
                    <a:cubicBezTo>
                      <a:pt x="232" y="741"/>
                      <a:pt x="232" y="741"/>
                      <a:pt x="232" y="741"/>
                    </a:cubicBezTo>
                    <a:cubicBezTo>
                      <a:pt x="264" y="754"/>
                      <a:pt x="261" y="703"/>
                      <a:pt x="281" y="714"/>
                    </a:cubicBezTo>
                    <a:cubicBezTo>
                      <a:pt x="282" y="715"/>
                      <a:pt x="282" y="715"/>
                      <a:pt x="283" y="715"/>
                    </a:cubicBezTo>
                    <a:cubicBezTo>
                      <a:pt x="283" y="715"/>
                      <a:pt x="283" y="715"/>
                      <a:pt x="283" y="715"/>
                    </a:cubicBezTo>
                    <a:cubicBezTo>
                      <a:pt x="306" y="718"/>
                      <a:pt x="273" y="757"/>
                      <a:pt x="308" y="765"/>
                    </a:cubicBezTo>
                    <a:cubicBezTo>
                      <a:pt x="308" y="765"/>
                      <a:pt x="308" y="765"/>
                      <a:pt x="308" y="765"/>
                    </a:cubicBezTo>
                    <a:cubicBezTo>
                      <a:pt x="308" y="765"/>
                      <a:pt x="308" y="765"/>
                      <a:pt x="308" y="765"/>
                    </a:cubicBezTo>
                    <a:cubicBezTo>
                      <a:pt x="308" y="765"/>
                      <a:pt x="309" y="765"/>
                      <a:pt x="309" y="765"/>
                    </a:cubicBezTo>
                    <a:cubicBezTo>
                      <a:pt x="309" y="765"/>
                      <a:pt x="309" y="765"/>
                      <a:pt x="309" y="765"/>
                    </a:cubicBezTo>
                    <a:cubicBezTo>
                      <a:pt x="344" y="772"/>
                      <a:pt x="330" y="723"/>
                      <a:pt x="352" y="729"/>
                    </a:cubicBezTo>
                    <a:cubicBezTo>
                      <a:pt x="352" y="730"/>
                      <a:pt x="353" y="730"/>
                      <a:pt x="353" y="730"/>
                    </a:cubicBezTo>
                    <a:cubicBezTo>
                      <a:pt x="353" y="729"/>
                      <a:pt x="353" y="730"/>
                      <a:pt x="353" y="729"/>
                    </a:cubicBezTo>
                    <a:cubicBezTo>
                      <a:pt x="376" y="728"/>
                      <a:pt x="353" y="773"/>
                      <a:pt x="388" y="774"/>
                    </a:cubicBezTo>
                    <a:cubicBezTo>
                      <a:pt x="388" y="774"/>
                      <a:pt x="388" y="774"/>
                      <a:pt x="388" y="774"/>
                    </a:cubicBezTo>
                    <a:cubicBezTo>
                      <a:pt x="388" y="774"/>
                      <a:pt x="388" y="774"/>
                      <a:pt x="389" y="774"/>
                    </a:cubicBezTo>
                    <a:cubicBezTo>
                      <a:pt x="389" y="774"/>
                      <a:pt x="389" y="774"/>
                      <a:pt x="389" y="774"/>
                    </a:cubicBezTo>
                    <a:cubicBezTo>
                      <a:pt x="389" y="774"/>
                      <a:pt x="389" y="774"/>
                      <a:pt x="389" y="774"/>
                    </a:cubicBezTo>
                    <a:cubicBezTo>
                      <a:pt x="425" y="773"/>
                      <a:pt x="401" y="728"/>
                      <a:pt x="424" y="729"/>
                    </a:cubicBezTo>
                    <a:cubicBezTo>
                      <a:pt x="424" y="730"/>
                      <a:pt x="425" y="729"/>
                      <a:pt x="425" y="729"/>
                    </a:cubicBezTo>
                    <a:cubicBezTo>
                      <a:pt x="425" y="729"/>
                      <a:pt x="425" y="729"/>
                      <a:pt x="425" y="729"/>
                    </a:cubicBezTo>
                    <a:cubicBezTo>
                      <a:pt x="447" y="723"/>
                      <a:pt x="434" y="771"/>
                      <a:pt x="468" y="765"/>
                    </a:cubicBezTo>
                    <a:cubicBezTo>
                      <a:pt x="468" y="765"/>
                      <a:pt x="468" y="765"/>
                      <a:pt x="468" y="765"/>
                    </a:cubicBezTo>
                    <a:cubicBezTo>
                      <a:pt x="469" y="765"/>
                      <a:pt x="469" y="765"/>
                      <a:pt x="469" y="765"/>
                    </a:cubicBezTo>
                    <a:cubicBezTo>
                      <a:pt x="469" y="765"/>
                      <a:pt x="469" y="765"/>
                      <a:pt x="470" y="765"/>
                    </a:cubicBezTo>
                    <a:cubicBezTo>
                      <a:pt x="470" y="765"/>
                      <a:pt x="470" y="765"/>
                      <a:pt x="470" y="765"/>
                    </a:cubicBezTo>
                    <a:cubicBezTo>
                      <a:pt x="504" y="757"/>
                      <a:pt x="471" y="717"/>
                      <a:pt x="494" y="715"/>
                    </a:cubicBezTo>
                    <a:cubicBezTo>
                      <a:pt x="495" y="714"/>
                      <a:pt x="495" y="714"/>
                      <a:pt x="496" y="714"/>
                    </a:cubicBezTo>
                    <a:cubicBezTo>
                      <a:pt x="496" y="714"/>
                      <a:pt x="496" y="714"/>
                      <a:pt x="496" y="714"/>
                    </a:cubicBezTo>
                    <a:cubicBezTo>
                      <a:pt x="516" y="703"/>
                      <a:pt x="513" y="754"/>
                      <a:pt x="545" y="740"/>
                    </a:cubicBezTo>
                    <a:cubicBezTo>
                      <a:pt x="545" y="740"/>
                      <a:pt x="545" y="740"/>
                      <a:pt x="545" y="740"/>
                    </a:cubicBezTo>
                    <a:cubicBezTo>
                      <a:pt x="546" y="740"/>
                      <a:pt x="546" y="740"/>
                      <a:pt x="546" y="740"/>
                    </a:cubicBezTo>
                    <a:cubicBezTo>
                      <a:pt x="546" y="740"/>
                      <a:pt x="546" y="740"/>
                      <a:pt x="546" y="740"/>
                    </a:cubicBezTo>
                    <a:cubicBezTo>
                      <a:pt x="546" y="740"/>
                      <a:pt x="546" y="740"/>
                      <a:pt x="546" y="740"/>
                    </a:cubicBezTo>
                    <a:cubicBezTo>
                      <a:pt x="578" y="724"/>
                      <a:pt x="538" y="693"/>
                      <a:pt x="560" y="685"/>
                    </a:cubicBezTo>
                    <a:cubicBezTo>
                      <a:pt x="561" y="685"/>
                      <a:pt x="561" y="685"/>
                      <a:pt x="561" y="684"/>
                    </a:cubicBezTo>
                    <a:cubicBezTo>
                      <a:pt x="561" y="684"/>
                      <a:pt x="561" y="684"/>
                      <a:pt x="561" y="684"/>
                    </a:cubicBezTo>
                    <a:cubicBezTo>
                      <a:pt x="579" y="669"/>
                      <a:pt x="586" y="720"/>
                      <a:pt x="615" y="700"/>
                    </a:cubicBezTo>
                    <a:cubicBezTo>
                      <a:pt x="615" y="700"/>
                      <a:pt x="615" y="700"/>
                      <a:pt x="615" y="700"/>
                    </a:cubicBezTo>
                    <a:cubicBezTo>
                      <a:pt x="616" y="700"/>
                      <a:pt x="616" y="699"/>
                      <a:pt x="616" y="699"/>
                    </a:cubicBezTo>
                    <a:cubicBezTo>
                      <a:pt x="616" y="699"/>
                      <a:pt x="616" y="699"/>
                      <a:pt x="616" y="699"/>
                    </a:cubicBezTo>
                    <a:cubicBezTo>
                      <a:pt x="616" y="699"/>
                      <a:pt x="616" y="699"/>
                      <a:pt x="616" y="699"/>
                    </a:cubicBezTo>
                    <a:cubicBezTo>
                      <a:pt x="644" y="677"/>
                      <a:pt x="599" y="655"/>
                      <a:pt x="618" y="643"/>
                    </a:cubicBezTo>
                    <a:cubicBezTo>
                      <a:pt x="619" y="643"/>
                      <a:pt x="619" y="642"/>
                      <a:pt x="619" y="642"/>
                    </a:cubicBezTo>
                    <a:cubicBezTo>
                      <a:pt x="619" y="642"/>
                      <a:pt x="620" y="642"/>
                      <a:pt x="620" y="642"/>
                    </a:cubicBezTo>
                    <a:cubicBezTo>
                      <a:pt x="634" y="623"/>
                      <a:pt x="651" y="671"/>
                      <a:pt x="675" y="646"/>
                    </a:cubicBezTo>
                    <a:cubicBezTo>
                      <a:pt x="676" y="646"/>
                      <a:pt x="676" y="646"/>
                      <a:pt x="676" y="646"/>
                    </a:cubicBezTo>
                    <a:cubicBezTo>
                      <a:pt x="676" y="645"/>
                      <a:pt x="676" y="645"/>
                      <a:pt x="676" y="645"/>
                    </a:cubicBezTo>
                    <a:cubicBezTo>
                      <a:pt x="676" y="645"/>
                      <a:pt x="676" y="645"/>
                      <a:pt x="676" y="645"/>
                    </a:cubicBezTo>
                    <a:cubicBezTo>
                      <a:pt x="676" y="645"/>
                      <a:pt x="676" y="645"/>
                      <a:pt x="676" y="645"/>
                    </a:cubicBezTo>
                    <a:cubicBezTo>
                      <a:pt x="699" y="618"/>
                      <a:pt x="650" y="605"/>
                      <a:pt x="667" y="589"/>
                    </a:cubicBezTo>
                    <a:cubicBezTo>
                      <a:pt x="667" y="589"/>
                      <a:pt x="667" y="589"/>
                      <a:pt x="667" y="588"/>
                    </a:cubicBezTo>
                    <a:cubicBezTo>
                      <a:pt x="668" y="588"/>
                      <a:pt x="668" y="588"/>
                      <a:pt x="668" y="588"/>
                    </a:cubicBezTo>
                    <a:cubicBezTo>
                      <a:pt x="677" y="567"/>
                      <a:pt x="704" y="610"/>
                      <a:pt x="723" y="580"/>
                    </a:cubicBezTo>
                    <a:cubicBezTo>
                      <a:pt x="723" y="580"/>
                      <a:pt x="723" y="580"/>
                      <a:pt x="723" y="580"/>
                    </a:cubicBezTo>
                    <a:cubicBezTo>
                      <a:pt x="723" y="580"/>
                      <a:pt x="723" y="580"/>
                      <a:pt x="723" y="580"/>
                    </a:cubicBezTo>
                    <a:cubicBezTo>
                      <a:pt x="723" y="579"/>
                      <a:pt x="724" y="579"/>
                      <a:pt x="724" y="579"/>
                    </a:cubicBezTo>
                    <a:cubicBezTo>
                      <a:pt x="724" y="579"/>
                      <a:pt x="724" y="579"/>
                      <a:pt x="724" y="579"/>
                    </a:cubicBezTo>
                    <a:cubicBezTo>
                      <a:pt x="740" y="548"/>
                      <a:pt x="690" y="546"/>
                      <a:pt x="703" y="527"/>
                    </a:cubicBezTo>
                    <a:cubicBezTo>
                      <a:pt x="703" y="527"/>
                      <a:pt x="703" y="526"/>
                      <a:pt x="703" y="526"/>
                    </a:cubicBezTo>
                    <a:cubicBezTo>
                      <a:pt x="703" y="526"/>
                      <a:pt x="703" y="526"/>
                      <a:pt x="703" y="526"/>
                    </a:cubicBezTo>
                    <a:cubicBezTo>
                      <a:pt x="709" y="503"/>
                      <a:pt x="744" y="540"/>
                      <a:pt x="756" y="506"/>
                    </a:cubicBezTo>
                    <a:cubicBezTo>
                      <a:pt x="756" y="506"/>
                      <a:pt x="756" y="506"/>
                      <a:pt x="756" y="506"/>
                    </a:cubicBezTo>
                    <a:cubicBezTo>
                      <a:pt x="756" y="506"/>
                      <a:pt x="756" y="506"/>
                      <a:pt x="756" y="506"/>
                    </a:cubicBezTo>
                    <a:cubicBezTo>
                      <a:pt x="756" y="505"/>
                      <a:pt x="756" y="505"/>
                      <a:pt x="756" y="505"/>
                    </a:cubicBezTo>
                    <a:cubicBezTo>
                      <a:pt x="756" y="505"/>
                      <a:pt x="756" y="505"/>
                      <a:pt x="756" y="505"/>
                    </a:cubicBezTo>
                    <a:cubicBezTo>
                      <a:pt x="766" y="471"/>
                      <a:pt x="716" y="480"/>
                      <a:pt x="725" y="459"/>
                    </a:cubicBezTo>
                    <a:cubicBezTo>
                      <a:pt x="725" y="458"/>
                      <a:pt x="725" y="458"/>
                      <a:pt x="725" y="457"/>
                    </a:cubicBezTo>
                    <a:cubicBezTo>
                      <a:pt x="725" y="457"/>
                      <a:pt x="725" y="457"/>
                      <a:pt x="725" y="457"/>
                    </a:cubicBezTo>
                    <a:cubicBezTo>
                      <a:pt x="726" y="434"/>
                      <a:pt x="768" y="462"/>
                      <a:pt x="773" y="427"/>
                    </a:cubicBezTo>
                    <a:cubicBezTo>
                      <a:pt x="773" y="427"/>
                      <a:pt x="773" y="427"/>
                      <a:pt x="773" y="427"/>
                    </a:cubicBezTo>
                    <a:cubicBezTo>
                      <a:pt x="773" y="427"/>
                      <a:pt x="773" y="427"/>
                      <a:pt x="773" y="427"/>
                    </a:cubicBezTo>
                    <a:cubicBezTo>
                      <a:pt x="773" y="426"/>
                      <a:pt x="773" y="426"/>
                      <a:pt x="773" y="426"/>
                    </a:cubicBezTo>
                    <a:cubicBezTo>
                      <a:pt x="773" y="426"/>
                      <a:pt x="773" y="426"/>
                      <a:pt x="773" y="426"/>
                    </a:cubicBezTo>
                    <a:cubicBezTo>
                      <a:pt x="776" y="391"/>
                      <a:pt x="728" y="410"/>
                      <a:pt x="733" y="387"/>
                    </a:cubicBezTo>
                    <a:close/>
                    <a:moveTo>
                      <a:pt x="675" y="293"/>
                    </a:moveTo>
                    <a:cubicBezTo>
                      <a:pt x="675" y="293"/>
                      <a:pt x="675" y="293"/>
                      <a:pt x="675" y="293"/>
                    </a:cubicBezTo>
                    <a:cubicBezTo>
                      <a:pt x="675" y="293"/>
                      <a:pt x="676" y="293"/>
                      <a:pt x="676" y="293"/>
                    </a:cubicBezTo>
                    <a:cubicBezTo>
                      <a:pt x="701" y="371"/>
                      <a:pt x="675" y="374"/>
                      <a:pt x="648" y="367"/>
                    </a:cubicBezTo>
                    <a:cubicBezTo>
                      <a:pt x="622" y="361"/>
                      <a:pt x="569" y="349"/>
                      <a:pt x="562" y="330"/>
                    </a:cubicBezTo>
                    <a:cubicBezTo>
                      <a:pt x="562" y="330"/>
                      <a:pt x="562" y="330"/>
                      <a:pt x="562" y="330"/>
                    </a:cubicBezTo>
                    <a:cubicBezTo>
                      <a:pt x="562" y="330"/>
                      <a:pt x="562" y="330"/>
                      <a:pt x="562" y="330"/>
                    </a:cubicBezTo>
                    <a:cubicBezTo>
                      <a:pt x="562" y="330"/>
                      <a:pt x="562" y="330"/>
                      <a:pt x="562" y="330"/>
                    </a:cubicBezTo>
                    <a:cubicBezTo>
                      <a:pt x="562" y="330"/>
                      <a:pt x="562" y="330"/>
                      <a:pt x="562" y="330"/>
                    </a:cubicBezTo>
                    <a:cubicBezTo>
                      <a:pt x="557" y="311"/>
                      <a:pt x="592" y="270"/>
                      <a:pt x="610" y="249"/>
                    </a:cubicBezTo>
                    <a:cubicBezTo>
                      <a:pt x="627" y="228"/>
                      <a:pt x="650" y="215"/>
                      <a:pt x="675" y="293"/>
                    </a:cubicBezTo>
                    <a:close/>
                    <a:moveTo>
                      <a:pt x="388" y="84"/>
                    </a:moveTo>
                    <a:cubicBezTo>
                      <a:pt x="388" y="84"/>
                      <a:pt x="388" y="84"/>
                      <a:pt x="388" y="84"/>
                    </a:cubicBezTo>
                    <a:cubicBezTo>
                      <a:pt x="470" y="84"/>
                      <a:pt x="464" y="110"/>
                      <a:pt x="450" y="133"/>
                    </a:cubicBezTo>
                    <a:cubicBezTo>
                      <a:pt x="436" y="156"/>
                      <a:pt x="408" y="203"/>
                      <a:pt x="388" y="203"/>
                    </a:cubicBezTo>
                    <a:cubicBezTo>
                      <a:pt x="388" y="203"/>
                      <a:pt x="388" y="203"/>
                      <a:pt x="388" y="203"/>
                    </a:cubicBezTo>
                    <a:cubicBezTo>
                      <a:pt x="388" y="203"/>
                      <a:pt x="388" y="203"/>
                      <a:pt x="388" y="203"/>
                    </a:cubicBezTo>
                    <a:cubicBezTo>
                      <a:pt x="388" y="203"/>
                      <a:pt x="388" y="203"/>
                      <a:pt x="388" y="203"/>
                    </a:cubicBezTo>
                    <a:cubicBezTo>
                      <a:pt x="388" y="203"/>
                      <a:pt x="388" y="203"/>
                      <a:pt x="388" y="203"/>
                    </a:cubicBezTo>
                    <a:cubicBezTo>
                      <a:pt x="368" y="203"/>
                      <a:pt x="340" y="156"/>
                      <a:pt x="326" y="133"/>
                    </a:cubicBezTo>
                    <a:cubicBezTo>
                      <a:pt x="311" y="110"/>
                      <a:pt x="306" y="84"/>
                      <a:pt x="388" y="84"/>
                    </a:cubicBezTo>
                    <a:close/>
                    <a:moveTo>
                      <a:pt x="100" y="293"/>
                    </a:moveTo>
                    <a:cubicBezTo>
                      <a:pt x="100" y="293"/>
                      <a:pt x="100" y="293"/>
                      <a:pt x="100" y="293"/>
                    </a:cubicBezTo>
                    <a:cubicBezTo>
                      <a:pt x="100" y="293"/>
                      <a:pt x="100" y="293"/>
                      <a:pt x="100" y="293"/>
                    </a:cubicBezTo>
                    <a:cubicBezTo>
                      <a:pt x="126" y="215"/>
                      <a:pt x="149" y="228"/>
                      <a:pt x="166" y="249"/>
                    </a:cubicBezTo>
                    <a:cubicBezTo>
                      <a:pt x="184" y="270"/>
                      <a:pt x="219" y="311"/>
                      <a:pt x="214" y="330"/>
                    </a:cubicBezTo>
                    <a:cubicBezTo>
                      <a:pt x="214" y="330"/>
                      <a:pt x="214" y="330"/>
                      <a:pt x="214" y="330"/>
                    </a:cubicBezTo>
                    <a:cubicBezTo>
                      <a:pt x="214" y="330"/>
                      <a:pt x="214" y="330"/>
                      <a:pt x="214" y="330"/>
                    </a:cubicBezTo>
                    <a:cubicBezTo>
                      <a:pt x="214" y="330"/>
                      <a:pt x="214" y="330"/>
                      <a:pt x="214" y="330"/>
                    </a:cubicBezTo>
                    <a:cubicBezTo>
                      <a:pt x="214" y="330"/>
                      <a:pt x="214" y="330"/>
                      <a:pt x="214" y="330"/>
                    </a:cubicBezTo>
                    <a:cubicBezTo>
                      <a:pt x="207" y="349"/>
                      <a:pt x="154" y="361"/>
                      <a:pt x="128" y="368"/>
                    </a:cubicBezTo>
                    <a:cubicBezTo>
                      <a:pt x="101" y="374"/>
                      <a:pt x="75" y="371"/>
                      <a:pt x="100" y="293"/>
                    </a:cubicBezTo>
                    <a:close/>
                    <a:moveTo>
                      <a:pt x="148" y="527"/>
                    </a:moveTo>
                    <a:cubicBezTo>
                      <a:pt x="134" y="532"/>
                      <a:pt x="119" y="524"/>
                      <a:pt x="114" y="510"/>
                    </a:cubicBezTo>
                    <a:cubicBezTo>
                      <a:pt x="94" y="445"/>
                      <a:pt x="94" y="445"/>
                      <a:pt x="94" y="445"/>
                    </a:cubicBezTo>
                    <a:cubicBezTo>
                      <a:pt x="89" y="431"/>
                      <a:pt x="97" y="415"/>
                      <a:pt x="111" y="411"/>
                    </a:cubicBezTo>
                    <a:cubicBezTo>
                      <a:pt x="223" y="375"/>
                      <a:pt x="223" y="375"/>
                      <a:pt x="223" y="375"/>
                    </a:cubicBezTo>
                    <a:cubicBezTo>
                      <a:pt x="237" y="371"/>
                      <a:pt x="253" y="379"/>
                      <a:pt x="257" y="393"/>
                    </a:cubicBezTo>
                    <a:cubicBezTo>
                      <a:pt x="278" y="458"/>
                      <a:pt x="278" y="458"/>
                      <a:pt x="278" y="458"/>
                    </a:cubicBezTo>
                    <a:cubicBezTo>
                      <a:pt x="282" y="472"/>
                      <a:pt x="274" y="487"/>
                      <a:pt x="260" y="492"/>
                    </a:cubicBezTo>
                    <a:lnTo>
                      <a:pt x="148" y="527"/>
                    </a:lnTo>
                    <a:close/>
                    <a:moveTo>
                      <a:pt x="289" y="628"/>
                    </a:moveTo>
                    <a:cubicBezTo>
                      <a:pt x="287" y="655"/>
                      <a:pt x="277" y="680"/>
                      <a:pt x="210" y="631"/>
                    </a:cubicBezTo>
                    <a:cubicBezTo>
                      <a:pt x="210" y="631"/>
                      <a:pt x="210" y="631"/>
                      <a:pt x="210" y="631"/>
                    </a:cubicBezTo>
                    <a:cubicBezTo>
                      <a:pt x="210" y="631"/>
                      <a:pt x="210" y="631"/>
                      <a:pt x="210" y="631"/>
                    </a:cubicBezTo>
                    <a:cubicBezTo>
                      <a:pt x="144" y="583"/>
                      <a:pt x="164" y="566"/>
                      <a:pt x="189" y="555"/>
                    </a:cubicBezTo>
                    <a:cubicBezTo>
                      <a:pt x="214" y="545"/>
                      <a:pt x="264" y="524"/>
                      <a:pt x="280" y="535"/>
                    </a:cubicBezTo>
                    <a:cubicBezTo>
                      <a:pt x="280" y="535"/>
                      <a:pt x="280" y="535"/>
                      <a:pt x="280" y="535"/>
                    </a:cubicBezTo>
                    <a:cubicBezTo>
                      <a:pt x="280" y="535"/>
                      <a:pt x="280" y="535"/>
                      <a:pt x="280" y="535"/>
                    </a:cubicBezTo>
                    <a:cubicBezTo>
                      <a:pt x="280" y="535"/>
                      <a:pt x="280" y="535"/>
                      <a:pt x="280" y="535"/>
                    </a:cubicBezTo>
                    <a:cubicBezTo>
                      <a:pt x="280" y="535"/>
                      <a:pt x="280" y="535"/>
                      <a:pt x="280" y="535"/>
                    </a:cubicBezTo>
                    <a:cubicBezTo>
                      <a:pt x="296" y="547"/>
                      <a:pt x="291" y="601"/>
                      <a:pt x="289" y="628"/>
                    </a:cubicBezTo>
                    <a:close/>
                    <a:moveTo>
                      <a:pt x="287" y="300"/>
                    </a:moveTo>
                    <a:cubicBezTo>
                      <a:pt x="275" y="309"/>
                      <a:pt x="258" y="306"/>
                      <a:pt x="249" y="294"/>
                    </a:cubicBezTo>
                    <a:cubicBezTo>
                      <a:pt x="181" y="198"/>
                      <a:pt x="181" y="198"/>
                      <a:pt x="181" y="198"/>
                    </a:cubicBezTo>
                    <a:cubicBezTo>
                      <a:pt x="172" y="186"/>
                      <a:pt x="175" y="169"/>
                      <a:pt x="187" y="161"/>
                    </a:cubicBezTo>
                    <a:cubicBezTo>
                      <a:pt x="242" y="121"/>
                      <a:pt x="242" y="121"/>
                      <a:pt x="242" y="121"/>
                    </a:cubicBezTo>
                    <a:cubicBezTo>
                      <a:pt x="254" y="112"/>
                      <a:pt x="271" y="115"/>
                      <a:pt x="280" y="127"/>
                    </a:cubicBezTo>
                    <a:cubicBezTo>
                      <a:pt x="349" y="223"/>
                      <a:pt x="349" y="223"/>
                      <a:pt x="349" y="223"/>
                    </a:cubicBezTo>
                    <a:cubicBezTo>
                      <a:pt x="357" y="235"/>
                      <a:pt x="354" y="252"/>
                      <a:pt x="342" y="260"/>
                    </a:cubicBezTo>
                    <a:lnTo>
                      <a:pt x="287" y="300"/>
                    </a:lnTo>
                    <a:close/>
                    <a:moveTo>
                      <a:pt x="451" y="660"/>
                    </a:moveTo>
                    <a:cubicBezTo>
                      <a:pt x="451" y="675"/>
                      <a:pt x="439" y="687"/>
                      <a:pt x="424" y="687"/>
                    </a:cubicBezTo>
                    <a:cubicBezTo>
                      <a:pt x="356" y="686"/>
                      <a:pt x="356" y="686"/>
                      <a:pt x="356" y="686"/>
                    </a:cubicBezTo>
                    <a:cubicBezTo>
                      <a:pt x="341" y="686"/>
                      <a:pt x="329" y="674"/>
                      <a:pt x="329" y="659"/>
                    </a:cubicBezTo>
                    <a:cubicBezTo>
                      <a:pt x="330" y="542"/>
                      <a:pt x="330" y="542"/>
                      <a:pt x="330" y="542"/>
                    </a:cubicBezTo>
                    <a:cubicBezTo>
                      <a:pt x="330" y="527"/>
                      <a:pt x="342" y="515"/>
                      <a:pt x="357" y="515"/>
                    </a:cubicBezTo>
                    <a:cubicBezTo>
                      <a:pt x="425" y="515"/>
                      <a:pt x="425" y="515"/>
                      <a:pt x="425" y="515"/>
                    </a:cubicBezTo>
                    <a:cubicBezTo>
                      <a:pt x="440" y="515"/>
                      <a:pt x="452" y="527"/>
                      <a:pt x="452" y="542"/>
                    </a:cubicBezTo>
                    <a:lnTo>
                      <a:pt x="451" y="660"/>
                    </a:lnTo>
                    <a:close/>
                    <a:moveTo>
                      <a:pt x="388" y="475"/>
                    </a:moveTo>
                    <a:cubicBezTo>
                      <a:pt x="339" y="475"/>
                      <a:pt x="299" y="436"/>
                      <a:pt x="299" y="387"/>
                    </a:cubicBezTo>
                    <a:cubicBezTo>
                      <a:pt x="299" y="338"/>
                      <a:pt x="339" y="298"/>
                      <a:pt x="388" y="298"/>
                    </a:cubicBezTo>
                    <a:cubicBezTo>
                      <a:pt x="437" y="298"/>
                      <a:pt x="477" y="338"/>
                      <a:pt x="477" y="387"/>
                    </a:cubicBezTo>
                    <a:cubicBezTo>
                      <a:pt x="477" y="436"/>
                      <a:pt x="437" y="475"/>
                      <a:pt x="388" y="475"/>
                    </a:cubicBezTo>
                    <a:close/>
                    <a:moveTo>
                      <a:pt x="440" y="260"/>
                    </a:moveTo>
                    <a:cubicBezTo>
                      <a:pt x="428" y="251"/>
                      <a:pt x="425" y="234"/>
                      <a:pt x="434" y="222"/>
                    </a:cubicBezTo>
                    <a:cubicBezTo>
                      <a:pt x="504" y="128"/>
                      <a:pt x="504" y="128"/>
                      <a:pt x="504" y="128"/>
                    </a:cubicBezTo>
                    <a:cubicBezTo>
                      <a:pt x="513" y="116"/>
                      <a:pt x="530" y="113"/>
                      <a:pt x="542" y="122"/>
                    </a:cubicBezTo>
                    <a:cubicBezTo>
                      <a:pt x="596" y="162"/>
                      <a:pt x="596" y="162"/>
                      <a:pt x="596" y="162"/>
                    </a:cubicBezTo>
                    <a:cubicBezTo>
                      <a:pt x="608" y="171"/>
                      <a:pt x="611" y="188"/>
                      <a:pt x="602" y="200"/>
                    </a:cubicBezTo>
                    <a:cubicBezTo>
                      <a:pt x="533" y="295"/>
                      <a:pt x="533" y="295"/>
                      <a:pt x="533" y="295"/>
                    </a:cubicBezTo>
                    <a:cubicBezTo>
                      <a:pt x="524" y="307"/>
                      <a:pt x="507" y="309"/>
                      <a:pt x="495" y="300"/>
                    </a:cubicBezTo>
                    <a:lnTo>
                      <a:pt x="440" y="260"/>
                    </a:lnTo>
                    <a:close/>
                    <a:moveTo>
                      <a:pt x="566" y="631"/>
                    </a:moveTo>
                    <a:cubicBezTo>
                      <a:pt x="566" y="631"/>
                      <a:pt x="566" y="631"/>
                      <a:pt x="566" y="631"/>
                    </a:cubicBezTo>
                    <a:cubicBezTo>
                      <a:pt x="566" y="631"/>
                      <a:pt x="566" y="631"/>
                      <a:pt x="566" y="631"/>
                    </a:cubicBezTo>
                    <a:cubicBezTo>
                      <a:pt x="499" y="679"/>
                      <a:pt x="489" y="655"/>
                      <a:pt x="487" y="628"/>
                    </a:cubicBezTo>
                    <a:cubicBezTo>
                      <a:pt x="485" y="601"/>
                      <a:pt x="480" y="547"/>
                      <a:pt x="496" y="535"/>
                    </a:cubicBezTo>
                    <a:cubicBezTo>
                      <a:pt x="496" y="535"/>
                      <a:pt x="496" y="535"/>
                      <a:pt x="496" y="535"/>
                    </a:cubicBezTo>
                    <a:cubicBezTo>
                      <a:pt x="496" y="535"/>
                      <a:pt x="496" y="535"/>
                      <a:pt x="496" y="535"/>
                    </a:cubicBezTo>
                    <a:cubicBezTo>
                      <a:pt x="496" y="535"/>
                      <a:pt x="496" y="535"/>
                      <a:pt x="496" y="535"/>
                    </a:cubicBezTo>
                    <a:cubicBezTo>
                      <a:pt x="496" y="535"/>
                      <a:pt x="496" y="535"/>
                      <a:pt x="496" y="535"/>
                    </a:cubicBezTo>
                    <a:cubicBezTo>
                      <a:pt x="512" y="524"/>
                      <a:pt x="562" y="545"/>
                      <a:pt x="587" y="555"/>
                    </a:cubicBezTo>
                    <a:cubicBezTo>
                      <a:pt x="613" y="565"/>
                      <a:pt x="632" y="583"/>
                      <a:pt x="566" y="631"/>
                    </a:cubicBezTo>
                    <a:close/>
                    <a:moveTo>
                      <a:pt x="688" y="447"/>
                    </a:moveTo>
                    <a:cubicBezTo>
                      <a:pt x="666" y="512"/>
                      <a:pt x="666" y="512"/>
                      <a:pt x="666" y="512"/>
                    </a:cubicBezTo>
                    <a:cubicBezTo>
                      <a:pt x="662" y="526"/>
                      <a:pt x="646" y="534"/>
                      <a:pt x="632" y="529"/>
                    </a:cubicBezTo>
                    <a:cubicBezTo>
                      <a:pt x="521" y="492"/>
                      <a:pt x="521" y="492"/>
                      <a:pt x="521" y="492"/>
                    </a:cubicBezTo>
                    <a:cubicBezTo>
                      <a:pt x="507" y="487"/>
                      <a:pt x="499" y="472"/>
                      <a:pt x="504" y="458"/>
                    </a:cubicBezTo>
                    <a:cubicBezTo>
                      <a:pt x="525" y="393"/>
                      <a:pt x="525" y="393"/>
                      <a:pt x="525" y="393"/>
                    </a:cubicBezTo>
                    <a:cubicBezTo>
                      <a:pt x="530" y="379"/>
                      <a:pt x="545" y="371"/>
                      <a:pt x="559" y="376"/>
                    </a:cubicBezTo>
                    <a:cubicBezTo>
                      <a:pt x="671" y="413"/>
                      <a:pt x="671" y="413"/>
                      <a:pt x="671" y="413"/>
                    </a:cubicBezTo>
                    <a:cubicBezTo>
                      <a:pt x="685" y="418"/>
                      <a:pt x="693" y="433"/>
                      <a:pt x="688" y="447"/>
                    </a:cubicBezTo>
                    <a:close/>
                  </a:path>
                </a:pathLst>
              </a:custGeom>
              <a:grpFill/>
              <a:ln w="9" cap="flat">
                <a:solidFill>
                  <a:schemeClr val="bg1"/>
                </a:solidFill>
                <a:prstDash val="solid"/>
                <a:miter lim="800000"/>
                <a:headEnd/>
                <a:tailEnd/>
              </a:ln>
            </p:spPr>
            <p:txBody>
              <a:bodyPr vert="horz" wrap="square" lIns="243836" tIns="121918" rIns="243836" bIns="121918" numCol="1" anchor="t" anchorCtr="0" compatLnSpc="1">
                <a:prstTxWarp prst="textNoShape">
                  <a:avLst/>
                </a:prstTxWarp>
              </a:bodyPr>
              <a:lstStyle/>
              <a:p>
                <a:pPr defTabSz="1828800"/>
                <a:endParaRPr lang="en-US" sz="6400">
                  <a:solidFill>
                    <a:prstClr val="black"/>
                  </a:solidFill>
                  <a:latin typeface="Calibri" panose="020F0502020204030204"/>
                </a:endParaRPr>
              </a:p>
            </p:txBody>
          </p:sp>
        </p:grpSp>
        <p:grpSp>
          <p:nvGrpSpPr>
            <p:cNvPr id="19" name="Group 18">
              <a:extLst>
                <a:ext uri="{FF2B5EF4-FFF2-40B4-BE49-F238E27FC236}">
                  <a16:creationId xmlns:a16="http://schemas.microsoft.com/office/drawing/2014/main" id="{ED6089D0-4FE5-5B00-A2AA-4D34914EF2CF}"/>
                </a:ext>
              </a:extLst>
            </p:cNvPr>
            <p:cNvGrpSpPr>
              <a:grpSpLocks noChangeAspect="1"/>
            </p:cNvGrpSpPr>
            <p:nvPr/>
          </p:nvGrpSpPr>
          <p:grpSpPr>
            <a:xfrm>
              <a:off x="18893288" y="2649506"/>
              <a:ext cx="1399014" cy="1386780"/>
              <a:chOff x="7965749" y="1588994"/>
              <a:chExt cx="1165862" cy="1155666"/>
            </a:xfrm>
            <a:solidFill>
              <a:srgbClr val="385085"/>
            </a:solidFill>
          </p:grpSpPr>
          <p:sp>
            <p:nvSpPr>
              <p:cNvPr id="20" name="Freeform 244">
                <a:extLst>
                  <a:ext uri="{FF2B5EF4-FFF2-40B4-BE49-F238E27FC236}">
                    <a16:creationId xmlns:a16="http://schemas.microsoft.com/office/drawing/2014/main" id="{6924B919-6DB3-DFA8-34C9-7D8A1E4A064C}"/>
                  </a:ext>
                </a:extLst>
              </p:cNvPr>
              <p:cNvSpPr>
                <a:spLocks noEditPoints="1"/>
              </p:cNvSpPr>
              <p:nvPr/>
            </p:nvSpPr>
            <p:spPr bwMode="auto">
              <a:xfrm>
                <a:off x="8015280" y="1588994"/>
                <a:ext cx="1116331" cy="1116329"/>
              </a:xfrm>
              <a:custGeom>
                <a:avLst/>
                <a:gdLst>
                  <a:gd name="T0" fmla="*/ 730 w 738"/>
                  <a:gd name="T1" fmla="*/ 444 h 738"/>
                  <a:gd name="T2" fmla="*/ 738 w 738"/>
                  <a:gd name="T3" fmla="*/ 357 h 738"/>
                  <a:gd name="T4" fmla="*/ 646 w 738"/>
                  <a:gd name="T5" fmla="*/ 318 h 738"/>
                  <a:gd name="T6" fmla="*/ 624 w 738"/>
                  <a:gd name="T7" fmla="*/ 249 h 738"/>
                  <a:gd name="T8" fmla="*/ 677 w 738"/>
                  <a:gd name="T9" fmla="*/ 167 h 738"/>
                  <a:gd name="T10" fmla="*/ 621 w 738"/>
                  <a:gd name="T11" fmla="*/ 99 h 738"/>
                  <a:gd name="T12" fmla="*/ 530 w 738"/>
                  <a:gd name="T13" fmla="*/ 137 h 738"/>
                  <a:gd name="T14" fmla="*/ 468 w 738"/>
                  <a:gd name="T15" fmla="*/ 104 h 738"/>
                  <a:gd name="T16" fmla="*/ 447 w 738"/>
                  <a:gd name="T17" fmla="*/ 8 h 738"/>
                  <a:gd name="T18" fmla="*/ 360 w 738"/>
                  <a:gd name="T19" fmla="*/ 0 h 738"/>
                  <a:gd name="T20" fmla="*/ 322 w 738"/>
                  <a:gd name="T21" fmla="*/ 90 h 738"/>
                  <a:gd name="T22" fmla="*/ 252 w 738"/>
                  <a:gd name="T23" fmla="*/ 112 h 738"/>
                  <a:gd name="T24" fmla="*/ 169 w 738"/>
                  <a:gd name="T25" fmla="*/ 58 h 738"/>
                  <a:gd name="T26" fmla="*/ 102 w 738"/>
                  <a:gd name="T27" fmla="*/ 114 h 738"/>
                  <a:gd name="T28" fmla="*/ 139 w 738"/>
                  <a:gd name="T29" fmla="*/ 205 h 738"/>
                  <a:gd name="T30" fmla="*/ 105 w 738"/>
                  <a:gd name="T31" fmla="*/ 270 h 738"/>
                  <a:gd name="T32" fmla="*/ 8 w 738"/>
                  <a:gd name="T33" fmla="*/ 291 h 738"/>
                  <a:gd name="T34" fmla="*/ 0 w 738"/>
                  <a:gd name="T35" fmla="*/ 379 h 738"/>
                  <a:gd name="T36" fmla="*/ 92 w 738"/>
                  <a:gd name="T37" fmla="*/ 417 h 738"/>
                  <a:gd name="T38" fmla="*/ 113 w 738"/>
                  <a:gd name="T39" fmla="*/ 485 h 738"/>
                  <a:gd name="T40" fmla="*/ 59 w 738"/>
                  <a:gd name="T41" fmla="*/ 569 h 738"/>
                  <a:gd name="T42" fmla="*/ 115 w 738"/>
                  <a:gd name="T43" fmla="*/ 637 h 738"/>
                  <a:gd name="T44" fmla="*/ 208 w 738"/>
                  <a:gd name="T45" fmla="*/ 599 h 738"/>
                  <a:gd name="T46" fmla="*/ 269 w 738"/>
                  <a:gd name="T47" fmla="*/ 631 h 738"/>
                  <a:gd name="T48" fmla="*/ 290 w 738"/>
                  <a:gd name="T49" fmla="*/ 729 h 738"/>
                  <a:gd name="T50" fmla="*/ 378 w 738"/>
                  <a:gd name="T51" fmla="*/ 738 h 738"/>
                  <a:gd name="T52" fmla="*/ 417 w 738"/>
                  <a:gd name="T53" fmla="*/ 645 h 738"/>
                  <a:gd name="T54" fmla="*/ 484 w 738"/>
                  <a:gd name="T55" fmla="*/ 625 h 738"/>
                  <a:gd name="T56" fmla="*/ 568 w 738"/>
                  <a:gd name="T57" fmla="*/ 679 h 738"/>
                  <a:gd name="T58" fmla="*/ 636 w 738"/>
                  <a:gd name="T59" fmla="*/ 623 h 738"/>
                  <a:gd name="T60" fmla="*/ 599 w 738"/>
                  <a:gd name="T61" fmla="*/ 531 h 738"/>
                  <a:gd name="T62" fmla="*/ 633 w 738"/>
                  <a:gd name="T63" fmla="*/ 465 h 738"/>
                  <a:gd name="T64" fmla="*/ 730 w 738"/>
                  <a:gd name="T65" fmla="*/ 444 h 738"/>
                  <a:gd name="T66" fmla="*/ 503 w 738"/>
                  <a:gd name="T67" fmla="*/ 401 h 738"/>
                  <a:gd name="T68" fmla="*/ 369 w 738"/>
                  <a:gd name="T69" fmla="*/ 505 h 738"/>
                  <a:gd name="T70" fmla="*/ 369 w 738"/>
                  <a:gd name="T71" fmla="*/ 505 h 738"/>
                  <a:gd name="T72" fmla="*/ 335 w 738"/>
                  <a:gd name="T73" fmla="*/ 502 h 738"/>
                  <a:gd name="T74" fmla="*/ 234 w 738"/>
                  <a:gd name="T75" fmla="*/ 334 h 738"/>
                  <a:gd name="T76" fmla="*/ 369 w 738"/>
                  <a:gd name="T77" fmla="*/ 229 h 738"/>
                  <a:gd name="T78" fmla="*/ 403 w 738"/>
                  <a:gd name="T79" fmla="*/ 233 h 738"/>
                  <a:gd name="T80" fmla="*/ 488 w 738"/>
                  <a:gd name="T81" fmla="*/ 297 h 738"/>
                  <a:gd name="T82" fmla="*/ 503 w 738"/>
                  <a:gd name="T83" fmla="*/ 401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38" h="738">
                    <a:moveTo>
                      <a:pt x="730" y="444"/>
                    </a:moveTo>
                    <a:cubicBezTo>
                      <a:pt x="738" y="357"/>
                      <a:pt x="738" y="357"/>
                      <a:pt x="738" y="357"/>
                    </a:cubicBezTo>
                    <a:cubicBezTo>
                      <a:pt x="646" y="318"/>
                      <a:pt x="646" y="318"/>
                      <a:pt x="646" y="318"/>
                    </a:cubicBezTo>
                    <a:cubicBezTo>
                      <a:pt x="642" y="294"/>
                      <a:pt x="635" y="271"/>
                      <a:pt x="624" y="249"/>
                    </a:cubicBezTo>
                    <a:cubicBezTo>
                      <a:pt x="677" y="167"/>
                      <a:pt x="677" y="167"/>
                      <a:pt x="677" y="167"/>
                    </a:cubicBezTo>
                    <a:cubicBezTo>
                      <a:pt x="621" y="99"/>
                      <a:pt x="621" y="99"/>
                      <a:pt x="621" y="99"/>
                    </a:cubicBezTo>
                    <a:cubicBezTo>
                      <a:pt x="530" y="137"/>
                      <a:pt x="530" y="137"/>
                      <a:pt x="530" y="137"/>
                    </a:cubicBezTo>
                    <a:cubicBezTo>
                      <a:pt x="511" y="124"/>
                      <a:pt x="490" y="113"/>
                      <a:pt x="468" y="104"/>
                    </a:cubicBezTo>
                    <a:cubicBezTo>
                      <a:pt x="447" y="8"/>
                      <a:pt x="447" y="8"/>
                      <a:pt x="447" y="8"/>
                    </a:cubicBezTo>
                    <a:cubicBezTo>
                      <a:pt x="360" y="0"/>
                      <a:pt x="360" y="0"/>
                      <a:pt x="360" y="0"/>
                    </a:cubicBezTo>
                    <a:cubicBezTo>
                      <a:pt x="322" y="90"/>
                      <a:pt x="322" y="90"/>
                      <a:pt x="322" y="90"/>
                    </a:cubicBezTo>
                    <a:cubicBezTo>
                      <a:pt x="298" y="94"/>
                      <a:pt x="274" y="102"/>
                      <a:pt x="252" y="112"/>
                    </a:cubicBezTo>
                    <a:cubicBezTo>
                      <a:pt x="169" y="58"/>
                      <a:pt x="169" y="58"/>
                      <a:pt x="169" y="58"/>
                    </a:cubicBezTo>
                    <a:cubicBezTo>
                      <a:pt x="102" y="114"/>
                      <a:pt x="102" y="114"/>
                      <a:pt x="102" y="114"/>
                    </a:cubicBezTo>
                    <a:cubicBezTo>
                      <a:pt x="139" y="205"/>
                      <a:pt x="139" y="205"/>
                      <a:pt x="139" y="205"/>
                    </a:cubicBezTo>
                    <a:cubicBezTo>
                      <a:pt x="125" y="225"/>
                      <a:pt x="113" y="247"/>
                      <a:pt x="105" y="270"/>
                    </a:cubicBezTo>
                    <a:cubicBezTo>
                      <a:pt x="8" y="291"/>
                      <a:pt x="8" y="291"/>
                      <a:pt x="8" y="291"/>
                    </a:cubicBezTo>
                    <a:cubicBezTo>
                      <a:pt x="0" y="379"/>
                      <a:pt x="0" y="379"/>
                      <a:pt x="0" y="379"/>
                    </a:cubicBezTo>
                    <a:cubicBezTo>
                      <a:pt x="92" y="417"/>
                      <a:pt x="92" y="417"/>
                      <a:pt x="92" y="417"/>
                    </a:cubicBezTo>
                    <a:cubicBezTo>
                      <a:pt x="96" y="441"/>
                      <a:pt x="103" y="464"/>
                      <a:pt x="113" y="485"/>
                    </a:cubicBezTo>
                    <a:cubicBezTo>
                      <a:pt x="59" y="569"/>
                      <a:pt x="59" y="569"/>
                      <a:pt x="59" y="569"/>
                    </a:cubicBezTo>
                    <a:cubicBezTo>
                      <a:pt x="115" y="637"/>
                      <a:pt x="115" y="637"/>
                      <a:pt x="115" y="637"/>
                    </a:cubicBezTo>
                    <a:cubicBezTo>
                      <a:pt x="208" y="599"/>
                      <a:pt x="208" y="599"/>
                      <a:pt x="208" y="599"/>
                    </a:cubicBezTo>
                    <a:cubicBezTo>
                      <a:pt x="226" y="612"/>
                      <a:pt x="247" y="623"/>
                      <a:pt x="269" y="631"/>
                    </a:cubicBezTo>
                    <a:cubicBezTo>
                      <a:pt x="290" y="729"/>
                      <a:pt x="290" y="729"/>
                      <a:pt x="290" y="729"/>
                    </a:cubicBezTo>
                    <a:cubicBezTo>
                      <a:pt x="378" y="738"/>
                      <a:pt x="378" y="738"/>
                      <a:pt x="378" y="738"/>
                    </a:cubicBezTo>
                    <a:cubicBezTo>
                      <a:pt x="417" y="645"/>
                      <a:pt x="417" y="645"/>
                      <a:pt x="417" y="645"/>
                    </a:cubicBezTo>
                    <a:cubicBezTo>
                      <a:pt x="440" y="641"/>
                      <a:pt x="463" y="634"/>
                      <a:pt x="484" y="625"/>
                    </a:cubicBezTo>
                    <a:cubicBezTo>
                      <a:pt x="568" y="679"/>
                      <a:pt x="568" y="679"/>
                      <a:pt x="568" y="679"/>
                    </a:cubicBezTo>
                    <a:cubicBezTo>
                      <a:pt x="636" y="623"/>
                      <a:pt x="636" y="623"/>
                      <a:pt x="636" y="623"/>
                    </a:cubicBezTo>
                    <a:cubicBezTo>
                      <a:pt x="599" y="531"/>
                      <a:pt x="599" y="531"/>
                      <a:pt x="599" y="531"/>
                    </a:cubicBezTo>
                    <a:cubicBezTo>
                      <a:pt x="613" y="511"/>
                      <a:pt x="624" y="489"/>
                      <a:pt x="633" y="465"/>
                    </a:cubicBezTo>
                    <a:lnTo>
                      <a:pt x="730" y="444"/>
                    </a:lnTo>
                    <a:close/>
                    <a:moveTo>
                      <a:pt x="503" y="401"/>
                    </a:moveTo>
                    <a:cubicBezTo>
                      <a:pt x="488" y="463"/>
                      <a:pt x="433" y="505"/>
                      <a:pt x="369" y="505"/>
                    </a:cubicBezTo>
                    <a:cubicBezTo>
                      <a:pt x="369" y="505"/>
                      <a:pt x="369" y="505"/>
                      <a:pt x="369" y="505"/>
                    </a:cubicBezTo>
                    <a:cubicBezTo>
                      <a:pt x="358" y="505"/>
                      <a:pt x="346" y="504"/>
                      <a:pt x="335" y="502"/>
                    </a:cubicBezTo>
                    <a:cubicBezTo>
                      <a:pt x="261" y="483"/>
                      <a:pt x="216" y="408"/>
                      <a:pt x="234" y="334"/>
                    </a:cubicBezTo>
                    <a:cubicBezTo>
                      <a:pt x="250" y="272"/>
                      <a:pt x="305" y="229"/>
                      <a:pt x="369" y="229"/>
                    </a:cubicBezTo>
                    <a:cubicBezTo>
                      <a:pt x="380" y="229"/>
                      <a:pt x="392" y="231"/>
                      <a:pt x="403" y="233"/>
                    </a:cubicBezTo>
                    <a:cubicBezTo>
                      <a:pt x="439" y="242"/>
                      <a:pt x="469" y="265"/>
                      <a:pt x="488" y="297"/>
                    </a:cubicBezTo>
                    <a:cubicBezTo>
                      <a:pt x="507" y="328"/>
                      <a:pt x="512" y="365"/>
                      <a:pt x="503" y="401"/>
                    </a:cubicBezTo>
                    <a:close/>
                  </a:path>
                </a:pathLst>
              </a:custGeom>
              <a:grpFill/>
              <a:ln>
                <a:solidFill>
                  <a:schemeClr val="bg1"/>
                </a:solidFill>
              </a:ln>
            </p:spPr>
            <p:txBody>
              <a:bodyPr vert="horz" wrap="square" lIns="243836" tIns="121918" rIns="243836" bIns="121918" numCol="1" anchor="t" anchorCtr="0" compatLnSpc="1">
                <a:prstTxWarp prst="textNoShape">
                  <a:avLst/>
                </a:prstTxWarp>
              </a:bodyPr>
              <a:lstStyle/>
              <a:p>
                <a:pPr defTabSz="1828800"/>
                <a:endParaRPr lang="id-ID" sz="6400">
                  <a:solidFill>
                    <a:prstClr val="black"/>
                  </a:solidFill>
                  <a:latin typeface="Calibri" panose="020F0502020204030204"/>
                </a:endParaRPr>
              </a:p>
            </p:txBody>
          </p:sp>
          <p:sp>
            <p:nvSpPr>
              <p:cNvPr id="21" name="Freeform 244">
                <a:extLst>
                  <a:ext uri="{FF2B5EF4-FFF2-40B4-BE49-F238E27FC236}">
                    <a16:creationId xmlns:a16="http://schemas.microsoft.com/office/drawing/2014/main" id="{70D1D698-AACF-1F23-C794-91A3E4404191}"/>
                  </a:ext>
                </a:extLst>
              </p:cNvPr>
              <p:cNvSpPr>
                <a:spLocks noEditPoints="1"/>
              </p:cNvSpPr>
              <p:nvPr/>
            </p:nvSpPr>
            <p:spPr bwMode="auto">
              <a:xfrm>
                <a:off x="7965749" y="1628331"/>
                <a:ext cx="1116331" cy="1116329"/>
              </a:xfrm>
              <a:custGeom>
                <a:avLst/>
                <a:gdLst>
                  <a:gd name="T0" fmla="*/ 730 w 738"/>
                  <a:gd name="T1" fmla="*/ 444 h 738"/>
                  <a:gd name="T2" fmla="*/ 738 w 738"/>
                  <a:gd name="T3" fmla="*/ 357 h 738"/>
                  <a:gd name="T4" fmla="*/ 646 w 738"/>
                  <a:gd name="T5" fmla="*/ 318 h 738"/>
                  <a:gd name="T6" fmla="*/ 624 w 738"/>
                  <a:gd name="T7" fmla="*/ 249 h 738"/>
                  <a:gd name="T8" fmla="*/ 677 w 738"/>
                  <a:gd name="T9" fmla="*/ 167 h 738"/>
                  <a:gd name="T10" fmla="*/ 621 w 738"/>
                  <a:gd name="T11" fmla="*/ 99 h 738"/>
                  <a:gd name="T12" fmla="*/ 530 w 738"/>
                  <a:gd name="T13" fmla="*/ 137 h 738"/>
                  <a:gd name="T14" fmla="*/ 468 w 738"/>
                  <a:gd name="T15" fmla="*/ 104 h 738"/>
                  <a:gd name="T16" fmla="*/ 447 w 738"/>
                  <a:gd name="T17" fmla="*/ 8 h 738"/>
                  <a:gd name="T18" fmla="*/ 360 w 738"/>
                  <a:gd name="T19" fmla="*/ 0 h 738"/>
                  <a:gd name="T20" fmla="*/ 322 w 738"/>
                  <a:gd name="T21" fmla="*/ 90 h 738"/>
                  <a:gd name="T22" fmla="*/ 252 w 738"/>
                  <a:gd name="T23" fmla="*/ 112 h 738"/>
                  <a:gd name="T24" fmla="*/ 169 w 738"/>
                  <a:gd name="T25" fmla="*/ 58 h 738"/>
                  <a:gd name="T26" fmla="*/ 102 w 738"/>
                  <a:gd name="T27" fmla="*/ 114 h 738"/>
                  <a:gd name="T28" fmla="*/ 139 w 738"/>
                  <a:gd name="T29" fmla="*/ 205 h 738"/>
                  <a:gd name="T30" fmla="*/ 105 w 738"/>
                  <a:gd name="T31" fmla="*/ 270 h 738"/>
                  <a:gd name="T32" fmla="*/ 8 w 738"/>
                  <a:gd name="T33" fmla="*/ 291 h 738"/>
                  <a:gd name="T34" fmla="*/ 0 w 738"/>
                  <a:gd name="T35" fmla="*/ 379 h 738"/>
                  <a:gd name="T36" fmla="*/ 92 w 738"/>
                  <a:gd name="T37" fmla="*/ 417 h 738"/>
                  <a:gd name="T38" fmla="*/ 113 w 738"/>
                  <a:gd name="T39" fmla="*/ 485 h 738"/>
                  <a:gd name="T40" fmla="*/ 59 w 738"/>
                  <a:gd name="T41" fmla="*/ 569 h 738"/>
                  <a:gd name="T42" fmla="*/ 115 w 738"/>
                  <a:gd name="T43" fmla="*/ 637 h 738"/>
                  <a:gd name="T44" fmla="*/ 208 w 738"/>
                  <a:gd name="T45" fmla="*/ 599 h 738"/>
                  <a:gd name="T46" fmla="*/ 269 w 738"/>
                  <a:gd name="T47" fmla="*/ 631 h 738"/>
                  <a:gd name="T48" fmla="*/ 290 w 738"/>
                  <a:gd name="T49" fmla="*/ 729 h 738"/>
                  <a:gd name="T50" fmla="*/ 378 w 738"/>
                  <a:gd name="T51" fmla="*/ 738 h 738"/>
                  <a:gd name="T52" fmla="*/ 417 w 738"/>
                  <a:gd name="T53" fmla="*/ 645 h 738"/>
                  <a:gd name="T54" fmla="*/ 484 w 738"/>
                  <a:gd name="T55" fmla="*/ 625 h 738"/>
                  <a:gd name="T56" fmla="*/ 568 w 738"/>
                  <a:gd name="T57" fmla="*/ 679 h 738"/>
                  <a:gd name="T58" fmla="*/ 636 w 738"/>
                  <a:gd name="T59" fmla="*/ 623 h 738"/>
                  <a:gd name="T60" fmla="*/ 599 w 738"/>
                  <a:gd name="T61" fmla="*/ 531 h 738"/>
                  <a:gd name="T62" fmla="*/ 633 w 738"/>
                  <a:gd name="T63" fmla="*/ 465 h 738"/>
                  <a:gd name="T64" fmla="*/ 730 w 738"/>
                  <a:gd name="T65" fmla="*/ 444 h 738"/>
                  <a:gd name="T66" fmla="*/ 503 w 738"/>
                  <a:gd name="T67" fmla="*/ 401 h 738"/>
                  <a:gd name="T68" fmla="*/ 369 w 738"/>
                  <a:gd name="T69" fmla="*/ 505 h 738"/>
                  <a:gd name="T70" fmla="*/ 369 w 738"/>
                  <a:gd name="T71" fmla="*/ 505 h 738"/>
                  <a:gd name="T72" fmla="*/ 335 w 738"/>
                  <a:gd name="T73" fmla="*/ 502 h 738"/>
                  <a:gd name="T74" fmla="*/ 234 w 738"/>
                  <a:gd name="T75" fmla="*/ 334 h 738"/>
                  <a:gd name="T76" fmla="*/ 369 w 738"/>
                  <a:gd name="T77" fmla="*/ 229 h 738"/>
                  <a:gd name="T78" fmla="*/ 403 w 738"/>
                  <a:gd name="T79" fmla="*/ 233 h 738"/>
                  <a:gd name="T80" fmla="*/ 488 w 738"/>
                  <a:gd name="T81" fmla="*/ 297 h 738"/>
                  <a:gd name="T82" fmla="*/ 503 w 738"/>
                  <a:gd name="T83" fmla="*/ 401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38" h="738">
                    <a:moveTo>
                      <a:pt x="730" y="444"/>
                    </a:moveTo>
                    <a:cubicBezTo>
                      <a:pt x="738" y="357"/>
                      <a:pt x="738" y="357"/>
                      <a:pt x="738" y="357"/>
                    </a:cubicBezTo>
                    <a:cubicBezTo>
                      <a:pt x="646" y="318"/>
                      <a:pt x="646" y="318"/>
                      <a:pt x="646" y="318"/>
                    </a:cubicBezTo>
                    <a:cubicBezTo>
                      <a:pt x="642" y="294"/>
                      <a:pt x="635" y="271"/>
                      <a:pt x="624" y="249"/>
                    </a:cubicBezTo>
                    <a:cubicBezTo>
                      <a:pt x="677" y="167"/>
                      <a:pt x="677" y="167"/>
                      <a:pt x="677" y="167"/>
                    </a:cubicBezTo>
                    <a:cubicBezTo>
                      <a:pt x="621" y="99"/>
                      <a:pt x="621" y="99"/>
                      <a:pt x="621" y="99"/>
                    </a:cubicBezTo>
                    <a:cubicBezTo>
                      <a:pt x="530" y="137"/>
                      <a:pt x="530" y="137"/>
                      <a:pt x="530" y="137"/>
                    </a:cubicBezTo>
                    <a:cubicBezTo>
                      <a:pt x="511" y="124"/>
                      <a:pt x="490" y="113"/>
                      <a:pt x="468" y="104"/>
                    </a:cubicBezTo>
                    <a:cubicBezTo>
                      <a:pt x="447" y="8"/>
                      <a:pt x="447" y="8"/>
                      <a:pt x="447" y="8"/>
                    </a:cubicBezTo>
                    <a:cubicBezTo>
                      <a:pt x="360" y="0"/>
                      <a:pt x="360" y="0"/>
                      <a:pt x="360" y="0"/>
                    </a:cubicBezTo>
                    <a:cubicBezTo>
                      <a:pt x="322" y="90"/>
                      <a:pt x="322" y="90"/>
                      <a:pt x="322" y="90"/>
                    </a:cubicBezTo>
                    <a:cubicBezTo>
                      <a:pt x="298" y="94"/>
                      <a:pt x="274" y="102"/>
                      <a:pt x="252" y="112"/>
                    </a:cubicBezTo>
                    <a:cubicBezTo>
                      <a:pt x="169" y="58"/>
                      <a:pt x="169" y="58"/>
                      <a:pt x="169" y="58"/>
                    </a:cubicBezTo>
                    <a:cubicBezTo>
                      <a:pt x="102" y="114"/>
                      <a:pt x="102" y="114"/>
                      <a:pt x="102" y="114"/>
                    </a:cubicBezTo>
                    <a:cubicBezTo>
                      <a:pt x="139" y="205"/>
                      <a:pt x="139" y="205"/>
                      <a:pt x="139" y="205"/>
                    </a:cubicBezTo>
                    <a:cubicBezTo>
                      <a:pt x="125" y="225"/>
                      <a:pt x="113" y="247"/>
                      <a:pt x="105" y="270"/>
                    </a:cubicBezTo>
                    <a:cubicBezTo>
                      <a:pt x="8" y="291"/>
                      <a:pt x="8" y="291"/>
                      <a:pt x="8" y="291"/>
                    </a:cubicBezTo>
                    <a:cubicBezTo>
                      <a:pt x="0" y="379"/>
                      <a:pt x="0" y="379"/>
                      <a:pt x="0" y="379"/>
                    </a:cubicBezTo>
                    <a:cubicBezTo>
                      <a:pt x="92" y="417"/>
                      <a:pt x="92" y="417"/>
                      <a:pt x="92" y="417"/>
                    </a:cubicBezTo>
                    <a:cubicBezTo>
                      <a:pt x="96" y="441"/>
                      <a:pt x="103" y="464"/>
                      <a:pt x="113" y="485"/>
                    </a:cubicBezTo>
                    <a:cubicBezTo>
                      <a:pt x="59" y="569"/>
                      <a:pt x="59" y="569"/>
                      <a:pt x="59" y="569"/>
                    </a:cubicBezTo>
                    <a:cubicBezTo>
                      <a:pt x="115" y="637"/>
                      <a:pt x="115" y="637"/>
                      <a:pt x="115" y="637"/>
                    </a:cubicBezTo>
                    <a:cubicBezTo>
                      <a:pt x="208" y="599"/>
                      <a:pt x="208" y="599"/>
                      <a:pt x="208" y="599"/>
                    </a:cubicBezTo>
                    <a:cubicBezTo>
                      <a:pt x="226" y="612"/>
                      <a:pt x="247" y="623"/>
                      <a:pt x="269" y="631"/>
                    </a:cubicBezTo>
                    <a:cubicBezTo>
                      <a:pt x="290" y="729"/>
                      <a:pt x="290" y="729"/>
                      <a:pt x="290" y="729"/>
                    </a:cubicBezTo>
                    <a:cubicBezTo>
                      <a:pt x="378" y="738"/>
                      <a:pt x="378" y="738"/>
                      <a:pt x="378" y="738"/>
                    </a:cubicBezTo>
                    <a:cubicBezTo>
                      <a:pt x="417" y="645"/>
                      <a:pt x="417" y="645"/>
                      <a:pt x="417" y="645"/>
                    </a:cubicBezTo>
                    <a:cubicBezTo>
                      <a:pt x="440" y="641"/>
                      <a:pt x="463" y="634"/>
                      <a:pt x="484" y="625"/>
                    </a:cubicBezTo>
                    <a:cubicBezTo>
                      <a:pt x="568" y="679"/>
                      <a:pt x="568" y="679"/>
                      <a:pt x="568" y="679"/>
                    </a:cubicBezTo>
                    <a:cubicBezTo>
                      <a:pt x="636" y="623"/>
                      <a:pt x="636" y="623"/>
                      <a:pt x="636" y="623"/>
                    </a:cubicBezTo>
                    <a:cubicBezTo>
                      <a:pt x="599" y="531"/>
                      <a:pt x="599" y="531"/>
                      <a:pt x="599" y="531"/>
                    </a:cubicBezTo>
                    <a:cubicBezTo>
                      <a:pt x="613" y="511"/>
                      <a:pt x="624" y="489"/>
                      <a:pt x="633" y="465"/>
                    </a:cubicBezTo>
                    <a:lnTo>
                      <a:pt x="730" y="444"/>
                    </a:lnTo>
                    <a:close/>
                    <a:moveTo>
                      <a:pt x="503" y="401"/>
                    </a:moveTo>
                    <a:cubicBezTo>
                      <a:pt x="488" y="463"/>
                      <a:pt x="433" y="505"/>
                      <a:pt x="369" y="505"/>
                    </a:cubicBezTo>
                    <a:cubicBezTo>
                      <a:pt x="369" y="505"/>
                      <a:pt x="369" y="505"/>
                      <a:pt x="369" y="505"/>
                    </a:cubicBezTo>
                    <a:cubicBezTo>
                      <a:pt x="358" y="505"/>
                      <a:pt x="346" y="504"/>
                      <a:pt x="335" y="502"/>
                    </a:cubicBezTo>
                    <a:cubicBezTo>
                      <a:pt x="261" y="483"/>
                      <a:pt x="216" y="408"/>
                      <a:pt x="234" y="334"/>
                    </a:cubicBezTo>
                    <a:cubicBezTo>
                      <a:pt x="250" y="272"/>
                      <a:pt x="305" y="229"/>
                      <a:pt x="369" y="229"/>
                    </a:cubicBezTo>
                    <a:cubicBezTo>
                      <a:pt x="380" y="229"/>
                      <a:pt x="392" y="231"/>
                      <a:pt x="403" y="233"/>
                    </a:cubicBezTo>
                    <a:cubicBezTo>
                      <a:pt x="439" y="242"/>
                      <a:pt x="469" y="265"/>
                      <a:pt x="488" y="297"/>
                    </a:cubicBezTo>
                    <a:cubicBezTo>
                      <a:pt x="507" y="328"/>
                      <a:pt x="512" y="365"/>
                      <a:pt x="503" y="401"/>
                    </a:cubicBezTo>
                    <a:close/>
                  </a:path>
                </a:pathLst>
              </a:custGeom>
              <a:grpFill/>
              <a:ln>
                <a:solidFill>
                  <a:schemeClr val="bg1"/>
                </a:solidFill>
              </a:ln>
            </p:spPr>
            <p:txBody>
              <a:bodyPr vert="horz" wrap="square" lIns="243836" tIns="121918" rIns="243836" bIns="121918" numCol="1" anchor="t" anchorCtr="0" compatLnSpc="1">
                <a:prstTxWarp prst="textNoShape">
                  <a:avLst/>
                </a:prstTxWarp>
              </a:bodyPr>
              <a:lstStyle/>
              <a:p>
                <a:pPr defTabSz="1828800"/>
                <a:endParaRPr lang="id-ID" sz="6400">
                  <a:solidFill>
                    <a:prstClr val="black"/>
                  </a:solidFill>
                  <a:latin typeface="Calibri" panose="020F0502020204030204"/>
                </a:endParaRPr>
              </a:p>
            </p:txBody>
          </p:sp>
        </p:grpSp>
        <p:grpSp>
          <p:nvGrpSpPr>
            <p:cNvPr id="52" name="Group 51">
              <a:extLst>
                <a:ext uri="{FF2B5EF4-FFF2-40B4-BE49-F238E27FC236}">
                  <a16:creationId xmlns:a16="http://schemas.microsoft.com/office/drawing/2014/main" id="{D8F1E776-9737-8673-0159-2E3652841383}"/>
                </a:ext>
              </a:extLst>
            </p:cNvPr>
            <p:cNvGrpSpPr/>
            <p:nvPr/>
          </p:nvGrpSpPr>
          <p:grpSpPr>
            <a:xfrm>
              <a:off x="11050318" y="8893321"/>
              <a:ext cx="890397" cy="2704525"/>
              <a:chOff x="2633018" y="1804018"/>
              <a:chExt cx="445205" cy="1352282"/>
            </a:xfrm>
            <a:solidFill>
              <a:srgbClr val="419CCC"/>
            </a:solidFill>
          </p:grpSpPr>
          <p:sp>
            <p:nvSpPr>
              <p:cNvPr id="53" name="Freeform 12">
                <a:extLst>
                  <a:ext uri="{FF2B5EF4-FFF2-40B4-BE49-F238E27FC236}">
                    <a16:creationId xmlns:a16="http://schemas.microsoft.com/office/drawing/2014/main" id="{705A46B7-0C3F-6D6A-16D0-0E70AF7EED5B}"/>
                  </a:ext>
                </a:extLst>
              </p:cNvPr>
              <p:cNvSpPr>
                <a:spLocks/>
              </p:cNvSpPr>
              <p:nvPr/>
            </p:nvSpPr>
            <p:spPr bwMode="auto">
              <a:xfrm>
                <a:off x="2759199" y="1804018"/>
                <a:ext cx="132133" cy="201176"/>
              </a:xfrm>
              <a:custGeom>
                <a:avLst/>
                <a:gdLst>
                  <a:gd name="T0" fmla="*/ 18 w 110"/>
                  <a:gd name="T1" fmla="*/ 157 h 167"/>
                  <a:gd name="T2" fmla="*/ 59 w 110"/>
                  <a:gd name="T3" fmla="*/ 166 h 167"/>
                  <a:gd name="T4" fmla="*/ 81 w 110"/>
                  <a:gd name="T5" fmla="*/ 157 h 167"/>
                  <a:gd name="T6" fmla="*/ 94 w 110"/>
                  <a:gd name="T7" fmla="*/ 148 h 167"/>
                  <a:gd name="T8" fmla="*/ 105 w 110"/>
                  <a:gd name="T9" fmla="*/ 101 h 167"/>
                  <a:gd name="T10" fmla="*/ 110 w 110"/>
                  <a:gd name="T11" fmla="*/ 62 h 167"/>
                  <a:gd name="T12" fmla="*/ 38 w 110"/>
                  <a:gd name="T13" fmla="*/ 9 h 167"/>
                  <a:gd name="T14" fmla="*/ 3 w 110"/>
                  <a:gd name="T15" fmla="*/ 84 h 167"/>
                  <a:gd name="T16" fmla="*/ 8 w 110"/>
                  <a:gd name="T17" fmla="*/ 113 h 167"/>
                  <a:gd name="T18" fmla="*/ 13 w 110"/>
                  <a:gd name="T19" fmla="*/ 125 h 167"/>
                  <a:gd name="T20" fmla="*/ 18 w 110"/>
                  <a:gd name="T21" fmla="*/ 157 h 167"/>
                  <a:gd name="T22" fmla="*/ 18 w 110"/>
                  <a:gd name="T23" fmla="*/ 15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0" h="167">
                    <a:moveTo>
                      <a:pt x="18" y="157"/>
                    </a:moveTo>
                    <a:cubicBezTo>
                      <a:pt x="15" y="164"/>
                      <a:pt x="55" y="167"/>
                      <a:pt x="59" y="166"/>
                    </a:cubicBezTo>
                    <a:cubicBezTo>
                      <a:pt x="67" y="164"/>
                      <a:pt x="75" y="161"/>
                      <a:pt x="81" y="157"/>
                    </a:cubicBezTo>
                    <a:cubicBezTo>
                      <a:pt x="85" y="155"/>
                      <a:pt x="90" y="149"/>
                      <a:pt x="94" y="148"/>
                    </a:cubicBezTo>
                    <a:cubicBezTo>
                      <a:pt x="86" y="141"/>
                      <a:pt x="102" y="109"/>
                      <a:pt x="105" y="101"/>
                    </a:cubicBezTo>
                    <a:cubicBezTo>
                      <a:pt x="109" y="88"/>
                      <a:pt x="110" y="76"/>
                      <a:pt x="110" y="62"/>
                    </a:cubicBezTo>
                    <a:cubicBezTo>
                      <a:pt x="108" y="23"/>
                      <a:pt x="77" y="0"/>
                      <a:pt x="38" y="9"/>
                    </a:cubicBezTo>
                    <a:cubicBezTo>
                      <a:pt x="3" y="17"/>
                      <a:pt x="0" y="55"/>
                      <a:pt x="3" y="84"/>
                    </a:cubicBezTo>
                    <a:cubicBezTo>
                      <a:pt x="4" y="94"/>
                      <a:pt x="7" y="103"/>
                      <a:pt x="8" y="113"/>
                    </a:cubicBezTo>
                    <a:cubicBezTo>
                      <a:pt x="8" y="118"/>
                      <a:pt x="10" y="121"/>
                      <a:pt x="13" y="125"/>
                    </a:cubicBezTo>
                    <a:cubicBezTo>
                      <a:pt x="20" y="135"/>
                      <a:pt x="21" y="145"/>
                      <a:pt x="18" y="157"/>
                    </a:cubicBezTo>
                    <a:cubicBezTo>
                      <a:pt x="18" y="157"/>
                      <a:pt x="26" y="131"/>
                      <a:pt x="18" y="15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prstClr val="black"/>
                  </a:solidFill>
                  <a:latin typeface="Calibri" panose="020F0502020204030204"/>
                </a:endParaRPr>
              </a:p>
            </p:txBody>
          </p:sp>
          <p:sp>
            <p:nvSpPr>
              <p:cNvPr id="54" name="Freeform 13">
                <a:extLst>
                  <a:ext uri="{FF2B5EF4-FFF2-40B4-BE49-F238E27FC236}">
                    <a16:creationId xmlns:a16="http://schemas.microsoft.com/office/drawing/2014/main" id="{AE4E2C13-ACC2-536E-E38D-B51233747F8B}"/>
                  </a:ext>
                </a:extLst>
              </p:cNvPr>
              <p:cNvSpPr>
                <a:spLocks/>
              </p:cNvSpPr>
              <p:nvPr/>
            </p:nvSpPr>
            <p:spPr bwMode="auto">
              <a:xfrm>
                <a:off x="2633018" y="1988528"/>
                <a:ext cx="445205" cy="1167772"/>
              </a:xfrm>
              <a:custGeom>
                <a:avLst/>
                <a:gdLst>
                  <a:gd name="T0" fmla="*/ 356 w 369"/>
                  <a:gd name="T1" fmla="*/ 203 h 968"/>
                  <a:gd name="T2" fmla="*/ 311 w 369"/>
                  <a:gd name="T3" fmla="*/ 42 h 968"/>
                  <a:gd name="T4" fmla="*/ 282 w 369"/>
                  <a:gd name="T5" fmla="*/ 26 h 968"/>
                  <a:gd name="T6" fmla="*/ 193 w 369"/>
                  <a:gd name="T7" fmla="*/ 47 h 968"/>
                  <a:gd name="T8" fmla="*/ 211 w 369"/>
                  <a:gd name="T9" fmla="*/ 184 h 968"/>
                  <a:gd name="T10" fmla="*/ 246 w 369"/>
                  <a:gd name="T11" fmla="*/ 325 h 968"/>
                  <a:gd name="T12" fmla="*/ 89 w 369"/>
                  <a:gd name="T13" fmla="*/ 364 h 968"/>
                  <a:gd name="T14" fmla="*/ 74 w 369"/>
                  <a:gd name="T15" fmla="*/ 327 h 968"/>
                  <a:gd name="T16" fmla="*/ 109 w 369"/>
                  <a:gd name="T17" fmla="*/ 132 h 968"/>
                  <a:gd name="T18" fmla="*/ 114 w 369"/>
                  <a:gd name="T19" fmla="*/ 15 h 968"/>
                  <a:gd name="T20" fmla="*/ 20 w 369"/>
                  <a:gd name="T21" fmla="*/ 81 h 968"/>
                  <a:gd name="T22" fmla="*/ 3 w 369"/>
                  <a:gd name="T23" fmla="*/ 444 h 968"/>
                  <a:gd name="T24" fmla="*/ 17 w 369"/>
                  <a:gd name="T25" fmla="*/ 514 h 968"/>
                  <a:gd name="T26" fmla="*/ 40 w 369"/>
                  <a:gd name="T27" fmla="*/ 530 h 968"/>
                  <a:gd name="T28" fmla="*/ 35 w 369"/>
                  <a:gd name="T29" fmla="*/ 500 h 968"/>
                  <a:gd name="T30" fmla="*/ 44 w 369"/>
                  <a:gd name="T31" fmla="*/ 502 h 968"/>
                  <a:gd name="T32" fmla="*/ 55 w 369"/>
                  <a:gd name="T33" fmla="*/ 503 h 968"/>
                  <a:gd name="T34" fmla="*/ 54 w 369"/>
                  <a:gd name="T35" fmla="*/ 470 h 968"/>
                  <a:gd name="T36" fmla="*/ 60 w 369"/>
                  <a:gd name="T37" fmla="*/ 444 h 968"/>
                  <a:gd name="T38" fmla="*/ 69 w 369"/>
                  <a:gd name="T39" fmla="*/ 534 h 968"/>
                  <a:gd name="T40" fmla="*/ 86 w 369"/>
                  <a:gd name="T41" fmla="*/ 773 h 968"/>
                  <a:gd name="T42" fmla="*/ 118 w 369"/>
                  <a:gd name="T43" fmla="*/ 871 h 968"/>
                  <a:gd name="T44" fmla="*/ 89 w 369"/>
                  <a:gd name="T45" fmla="*/ 928 h 968"/>
                  <a:gd name="T46" fmla="*/ 151 w 369"/>
                  <a:gd name="T47" fmla="*/ 916 h 968"/>
                  <a:gd name="T48" fmla="*/ 177 w 369"/>
                  <a:gd name="T49" fmla="*/ 873 h 968"/>
                  <a:gd name="T50" fmla="*/ 176 w 369"/>
                  <a:gd name="T51" fmla="*/ 824 h 968"/>
                  <a:gd name="T52" fmla="*/ 170 w 369"/>
                  <a:gd name="T53" fmla="*/ 706 h 968"/>
                  <a:gd name="T54" fmla="*/ 171 w 369"/>
                  <a:gd name="T55" fmla="*/ 499 h 968"/>
                  <a:gd name="T56" fmla="*/ 241 w 369"/>
                  <a:gd name="T57" fmla="*/ 837 h 968"/>
                  <a:gd name="T58" fmla="*/ 268 w 369"/>
                  <a:gd name="T59" fmla="*/ 894 h 968"/>
                  <a:gd name="T60" fmla="*/ 262 w 369"/>
                  <a:gd name="T61" fmla="*/ 922 h 968"/>
                  <a:gd name="T62" fmla="*/ 355 w 369"/>
                  <a:gd name="T63" fmla="*/ 949 h 968"/>
                  <a:gd name="T64" fmla="*/ 334 w 369"/>
                  <a:gd name="T65" fmla="*/ 877 h 968"/>
                  <a:gd name="T66" fmla="*/ 329 w 369"/>
                  <a:gd name="T67" fmla="*/ 738 h 968"/>
                  <a:gd name="T68" fmla="*/ 308 w 369"/>
                  <a:gd name="T69" fmla="*/ 622 h 968"/>
                  <a:gd name="T70" fmla="*/ 296 w 369"/>
                  <a:gd name="T71" fmla="*/ 484 h 968"/>
                  <a:gd name="T72" fmla="*/ 281 w 369"/>
                  <a:gd name="T73" fmla="*/ 399 h 968"/>
                  <a:gd name="T74" fmla="*/ 284 w 369"/>
                  <a:gd name="T75" fmla="*/ 405 h 968"/>
                  <a:gd name="T76" fmla="*/ 316 w 369"/>
                  <a:gd name="T77" fmla="*/ 343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9" h="968">
                    <a:moveTo>
                      <a:pt x="316" y="343"/>
                    </a:moveTo>
                    <a:cubicBezTo>
                      <a:pt x="338" y="301"/>
                      <a:pt x="358" y="252"/>
                      <a:pt x="356" y="203"/>
                    </a:cubicBezTo>
                    <a:cubicBezTo>
                      <a:pt x="356" y="183"/>
                      <a:pt x="350" y="164"/>
                      <a:pt x="344" y="145"/>
                    </a:cubicBezTo>
                    <a:cubicBezTo>
                      <a:pt x="334" y="110"/>
                      <a:pt x="323" y="76"/>
                      <a:pt x="311" y="42"/>
                    </a:cubicBezTo>
                    <a:cubicBezTo>
                      <a:pt x="310" y="38"/>
                      <a:pt x="309" y="34"/>
                      <a:pt x="307" y="30"/>
                    </a:cubicBezTo>
                    <a:cubicBezTo>
                      <a:pt x="305" y="28"/>
                      <a:pt x="285" y="27"/>
                      <a:pt x="282" y="26"/>
                    </a:cubicBezTo>
                    <a:cubicBezTo>
                      <a:pt x="256" y="21"/>
                      <a:pt x="231" y="11"/>
                      <a:pt x="207" y="0"/>
                    </a:cubicBezTo>
                    <a:cubicBezTo>
                      <a:pt x="213" y="7"/>
                      <a:pt x="192" y="37"/>
                      <a:pt x="193" y="47"/>
                    </a:cubicBezTo>
                    <a:cubicBezTo>
                      <a:pt x="194" y="55"/>
                      <a:pt x="195" y="64"/>
                      <a:pt x="197" y="73"/>
                    </a:cubicBezTo>
                    <a:cubicBezTo>
                      <a:pt x="201" y="110"/>
                      <a:pt x="206" y="147"/>
                      <a:pt x="211" y="184"/>
                    </a:cubicBezTo>
                    <a:cubicBezTo>
                      <a:pt x="214" y="212"/>
                      <a:pt x="218" y="239"/>
                      <a:pt x="226" y="266"/>
                    </a:cubicBezTo>
                    <a:cubicBezTo>
                      <a:pt x="232" y="286"/>
                      <a:pt x="239" y="305"/>
                      <a:pt x="246" y="325"/>
                    </a:cubicBezTo>
                    <a:cubicBezTo>
                      <a:pt x="248" y="331"/>
                      <a:pt x="254" y="355"/>
                      <a:pt x="261" y="357"/>
                    </a:cubicBezTo>
                    <a:cubicBezTo>
                      <a:pt x="212" y="385"/>
                      <a:pt x="139" y="393"/>
                      <a:pt x="89" y="364"/>
                    </a:cubicBezTo>
                    <a:cubicBezTo>
                      <a:pt x="84" y="361"/>
                      <a:pt x="71" y="356"/>
                      <a:pt x="72" y="349"/>
                    </a:cubicBezTo>
                    <a:cubicBezTo>
                      <a:pt x="73" y="341"/>
                      <a:pt x="73" y="334"/>
                      <a:pt x="74" y="327"/>
                    </a:cubicBezTo>
                    <a:cubicBezTo>
                      <a:pt x="78" y="302"/>
                      <a:pt x="81" y="278"/>
                      <a:pt x="85" y="254"/>
                    </a:cubicBezTo>
                    <a:cubicBezTo>
                      <a:pt x="92" y="213"/>
                      <a:pt x="104" y="173"/>
                      <a:pt x="109" y="132"/>
                    </a:cubicBezTo>
                    <a:cubicBezTo>
                      <a:pt x="113" y="107"/>
                      <a:pt x="116" y="82"/>
                      <a:pt x="119" y="58"/>
                    </a:cubicBezTo>
                    <a:cubicBezTo>
                      <a:pt x="120" y="41"/>
                      <a:pt x="118" y="31"/>
                      <a:pt x="114" y="15"/>
                    </a:cubicBezTo>
                    <a:cubicBezTo>
                      <a:pt x="94" y="36"/>
                      <a:pt x="64" y="49"/>
                      <a:pt x="39" y="62"/>
                    </a:cubicBezTo>
                    <a:cubicBezTo>
                      <a:pt x="24" y="69"/>
                      <a:pt x="21" y="67"/>
                      <a:pt x="20" y="81"/>
                    </a:cubicBezTo>
                    <a:cubicBezTo>
                      <a:pt x="15" y="130"/>
                      <a:pt x="11" y="178"/>
                      <a:pt x="7" y="226"/>
                    </a:cubicBezTo>
                    <a:cubicBezTo>
                      <a:pt x="0" y="298"/>
                      <a:pt x="3" y="372"/>
                      <a:pt x="3" y="444"/>
                    </a:cubicBezTo>
                    <a:cubicBezTo>
                      <a:pt x="7" y="444"/>
                      <a:pt x="11" y="444"/>
                      <a:pt x="15" y="444"/>
                    </a:cubicBezTo>
                    <a:cubicBezTo>
                      <a:pt x="12" y="467"/>
                      <a:pt x="5" y="492"/>
                      <a:pt x="17" y="514"/>
                    </a:cubicBezTo>
                    <a:cubicBezTo>
                      <a:pt x="21" y="521"/>
                      <a:pt x="25" y="529"/>
                      <a:pt x="32" y="535"/>
                    </a:cubicBezTo>
                    <a:cubicBezTo>
                      <a:pt x="39" y="541"/>
                      <a:pt x="44" y="539"/>
                      <a:pt x="40" y="530"/>
                    </a:cubicBezTo>
                    <a:cubicBezTo>
                      <a:pt x="41" y="532"/>
                      <a:pt x="60" y="531"/>
                      <a:pt x="48" y="521"/>
                    </a:cubicBezTo>
                    <a:cubicBezTo>
                      <a:pt x="40" y="514"/>
                      <a:pt x="36" y="511"/>
                      <a:pt x="35" y="500"/>
                    </a:cubicBezTo>
                    <a:cubicBezTo>
                      <a:pt x="34" y="496"/>
                      <a:pt x="33" y="488"/>
                      <a:pt x="36" y="485"/>
                    </a:cubicBezTo>
                    <a:cubicBezTo>
                      <a:pt x="40" y="482"/>
                      <a:pt x="42" y="499"/>
                      <a:pt x="44" y="502"/>
                    </a:cubicBezTo>
                    <a:cubicBezTo>
                      <a:pt x="45" y="505"/>
                      <a:pt x="60" y="519"/>
                      <a:pt x="59" y="507"/>
                    </a:cubicBezTo>
                    <a:cubicBezTo>
                      <a:pt x="59" y="506"/>
                      <a:pt x="56" y="504"/>
                      <a:pt x="55" y="503"/>
                    </a:cubicBezTo>
                    <a:cubicBezTo>
                      <a:pt x="53" y="499"/>
                      <a:pt x="52" y="494"/>
                      <a:pt x="52" y="490"/>
                    </a:cubicBezTo>
                    <a:cubicBezTo>
                      <a:pt x="52" y="484"/>
                      <a:pt x="54" y="477"/>
                      <a:pt x="54" y="470"/>
                    </a:cubicBezTo>
                    <a:cubicBezTo>
                      <a:pt x="54" y="460"/>
                      <a:pt x="49" y="452"/>
                      <a:pt x="48" y="442"/>
                    </a:cubicBezTo>
                    <a:cubicBezTo>
                      <a:pt x="53" y="442"/>
                      <a:pt x="60" y="439"/>
                      <a:pt x="60" y="444"/>
                    </a:cubicBezTo>
                    <a:cubicBezTo>
                      <a:pt x="61" y="450"/>
                      <a:pt x="62" y="457"/>
                      <a:pt x="62" y="463"/>
                    </a:cubicBezTo>
                    <a:cubicBezTo>
                      <a:pt x="65" y="487"/>
                      <a:pt x="67" y="511"/>
                      <a:pt x="69" y="534"/>
                    </a:cubicBezTo>
                    <a:cubicBezTo>
                      <a:pt x="73" y="574"/>
                      <a:pt x="77" y="614"/>
                      <a:pt x="80" y="653"/>
                    </a:cubicBezTo>
                    <a:cubicBezTo>
                      <a:pt x="84" y="693"/>
                      <a:pt x="84" y="733"/>
                      <a:pt x="86" y="773"/>
                    </a:cubicBezTo>
                    <a:cubicBezTo>
                      <a:pt x="87" y="785"/>
                      <a:pt x="86" y="797"/>
                      <a:pt x="90" y="808"/>
                    </a:cubicBezTo>
                    <a:cubicBezTo>
                      <a:pt x="99" y="829"/>
                      <a:pt x="109" y="850"/>
                      <a:pt x="118" y="871"/>
                    </a:cubicBezTo>
                    <a:cubicBezTo>
                      <a:pt x="120" y="876"/>
                      <a:pt x="112" y="881"/>
                      <a:pt x="109" y="885"/>
                    </a:cubicBezTo>
                    <a:cubicBezTo>
                      <a:pt x="100" y="897"/>
                      <a:pt x="89" y="912"/>
                      <a:pt x="89" y="928"/>
                    </a:cubicBezTo>
                    <a:cubicBezTo>
                      <a:pt x="90" y="952"/>
                      <a:pt x="132" y="946"/>
                      <a:pt x="145" y="936"/>
                    </a:cubicBezTo>
                    <a:cubicBezTo>
                      <a:pt x="150" y="932"/>
                      <a:pt x="149" y="921"/>
                      <a:pt x="151" y="916"/>
                    </a:cubicBezTo>
                    <a:cubicBezTo>
                      <a:pt x="154" y="908"/>
                      <a:pt x="159" y="908"/>
                      <a:pt x="167" y="908"/>
                    </a:cubicBezTo>
                    <a:cubicBezTo>
                      <a:pt x="185" y="907"/>
                      <a:pt x="179" y="885"/>
                      <a:pt x="177" y="873"/>
                    </a:cubicBezTo>
                    <a:cubicBezTo>
                      <a:pt x="175" y="862"/>
                      <a:pt x="181" y="856"/>
                      <a:pt x="187" y="847"/>
                    </a:cubicBezTo>
                    <a:cubicBezTo>
                      <a:pt x="192" y="840"/>
                      <a:pt x="181" y="831"/>
                      <a:pt x="176" y="824"/>
                    </a:cubicBezTo>
                    <a:cubicBezTo>
                      <a:pt x="170" y="815"/>
                      <a:pt x="173" y="796"/>
                      <a:pt x="173" y="786"/>
                    </a:cubicBezTo>
                    <a:cubicBezTo>
                      <a:pt x="172" y="759"/>
                      <a:pt x="171" y="733"/>
                      <a:pt x="170" y="706"/>
                    </a:cubicBezTo>
                    <a:cubicBezTo>
                      <a:pt x="169" y="676"/>
                      <a:pt x="169" y="647"/>
                      <a:pt x="169" y="618"/>
                    </a:cubicBezTo>
                    <a:cubicBezTo>
                      <a:pt x="170" y="578"/>
                      <a:pt x="171" y="539"/>
                      <a:pt x="171" y="499"/>
                    </a:cubicBezTo>
                    <a:cubicBezTo>
                      <a:pt x="191" y="565"/>
                      <a:pt x="217" y="632"/>
                      <a:pt x="226" y="699"/>
                    </a:cubicBezTo>
                    <a:cubicBezTo>
                      <a:pt x="232" y="745"/>
                      <a:pt x="236" y="791"/>
                      <a:pt x="241" y="837"/>
                    </a:cubicBezTo>
                    <a:cubicBezTo>
                      <a:pt x="242" y="848"/>
                      <a:pt x="241" y="861"/>
                      <a:pt x="248" y="870"/>
                    </a:cubicBezTo>
                    <a:cubicBezTo>
                      <a:pt x="255" y="878"/>
                      <a:pt x="264" y="885"/>
                      <a:pt x="268" y="894"/>
                    </a:cubicBezTo>
                    <a:cubicBezTo>
                      <a:pt x="272" y="902"/>
                      <a:pt x="268" y="915"/>
                      <a:pt x="267" y="923"/>
                    </a:cubicBezTo>
                    <a:cubicBezTo>
                      <a:pt x="265" y="923"/>
                      <a:pt x="264" y="922"/>
                      <a:pt x="262" y="922"/>
                    </a:cubicBezTo>
                    <a:cubicBezTo>
                      <a:pt x="285" y="928"/>
                      <a:pt x="298" y="961"/>
                      <a:pt x="322" y="964"/>
                    </a:cubicBezTo>
                    <a:cubicBezTo>
                      <a:pt x="338" y="967"/>
                      <a:pt x="353" y="968"/>
                      <a:pt x="355" y="949"/>
                    </a:cubicBezTo>
                    <a:cubicBezTo>
                      <a:pt x="358" y="928"/>
                      <a:pt x="346" y="917"/>
                      <a:pt x="335" y="900"/>
                    </a:cubicBezTo>
                    <a:cubicBezTo>
                      <a:pt x="330" y="891"/>
                      <a:pt x="332" y="887"/>
                      <a:pt x="334" y="877"/>
                    </a:cubicBezTo>
                    <a:cubicBezTo>
                      <a:pt x="336" y="863"/>
                      <a:pt x="337" y="849"/>
                      <a:pt x="337" y="835"/>
                    </a:cubicBezTo>
                    <a:cubicBezTo>
                      <a:pt x="337" y="802"/>
                      <a:pt x="333" y="770"/>
                      <a:pt x="329" y="738"/>
                    </a:cubicBezTo>
                    <a:cubicBezTo>
                      <a:pt x="325" y="713"/>
                      <a:pt x="321" y="687"/>
                      <a:pt x="316" y="662"/>
                    </a:cubicBezTo>
                    <a:cubicBezTo>
                      <a:pt x="313" y="649"/>
                      <a:pt x="305" y="636"/>
                      <a:pt x="308" y="622"/>
                    </a:cubicBezTo>
                    <a:cubicBezTo>
                      <a:pt x="312" y="604"/>
                      <a:pt x="310" y="586"/>
                      <a:pt x="308" y="568"/>
                    </a:cubicBezTo>
                    <a:cubicBezTo>
                      <a:pt x="305" y="540"/>
                      <a:pt x="300" y="512"/>
                      <a:pt x="296" y="484"/>
                    </a:cubicBezTo>
                    <a:cubicBezTo>
                      <a:pt x="292" y="462"/>
                      <a:pt x="288" y="440"/>
                      <a:pt x="284" y="417"/>
                    </a:cubicBezTo>
                    <a:cubicBezTo>
                      <a:pt x="283" y="411"/>
                      <a:pt x="282" y="405"/>
                      <a:pt x="281" y="399"/>
                    </a:cubicBezTo>
                    <a:cubicBezTo>
                      <a:pt x="280" y="394"/>
                      <a:pt x="287" y="393"/>
                      <a:pt x="291" y="391"/>
                    </a:cubicBezTo>
                    <a:cubicBezTo>
                      <a:pt x="289" y="396"/>
                      <a:pt x="286" y="400"/>
                      <a:pt x="284" y="405"/>
                    </a:cubicBezTo>
                    <a:cubicBezTo>
                      <a:pt x="294" y="384"/>
                      <a:pt x="306" y="364"/>
                      <a:pt x="316" y="343"/>
                    </a:cubicBezTo>
                    <a:cubicBezTo>
                      <a:pt x="369" y="242"/>
                      <a:pt x="264" y="444"/>
                      <a:pt x="316" y="34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39" rIns="182877" bIns="91439" numCol="1" anchor="t" anchorCtr="0" compatLnSpc="1">
                <a:prstTxWarp prst="textNoShape">
                  <a:avLst/>
                </a:prstTxWarp>
              </a:bodyPr>
              <a:lstStyle/>
              <a:p>
                <a:pPr defTabSz="1828800"/>
                <a:endParaRPr lang="en-US" sz="3600">
                  <a:solidFill>
                    <a:prstClr val="black"/>
                  </a:solidFill>
                  <a:latin typeface="Calibri" panose="020F0502020204030204"/>
                </a:endParaRPr>
              </a:p>
            </p:txBody>
          </p:sp>
        </p:grpSp>
      </p:grpSp>
      <p:sp>
        <p:nvSpPr>
          <p:cNvPr id="59" name="TextBox 58">
            <a:extLst>
              <a:ext uri="{FF2B5EF4-FFF2-40B4-BE49-F238E27FC236}">
                <a16:creationId xmlns:a16="http://schemas.microsoft.com/office/drawing/2014/main" id="{B38D42D9-BDE1-1210-AF59-49DC7FB7A78B}"/>
              </a:ext>
            </a:extLst>
          </p:cNvPr>
          <p:cNvSpPr txBox="1"/>
          <p:nvPr/>
        </p:nvSpPr>
        <p:spPr>
          <a:xfrm>
            <a:off x="6923304" y="4590256"/>
            <a:ext cx="5268696" cy="400110"/>
          </a:xfrm>
          <a:prstGeom prst="rect">
            <a:avLst/>
          </a:prstGeom>
          <a:solidFill>
            <a:srgbClr val="F26363">
              <a:alpha val="20000"/>
            </a:srgbClr>
          </a:solidFill>
        </p:spPr>
        <p:txBody>
          <a:bodyPr wrap="square">
            <a:spAutoFit/>
          </a:bodyPr>
          <a:lstStyle/>
          <a:p>
            <a:pPr algn="ctr"/>
            <a:r>
              <a:rPr lang="id-ID" sz="2000" b="1" dirty="0">
                <a:solidFill>
                  <a:schemeClr val="bg2">
                    <a:lumMod val="25000"/>
                  </a:schemeClr>
                </a:solidFill>
                <a:latin typeface="Century Gothic" panose="020B0502020202020204" pitchFamily="34" charset="0"/>
              </a:rPr>
              <a:t>ENVIROMENTAL </a:t>
            </a:r>
            <a:endParaRPr lang="en-US" sz="2000" dirty="0">
              <a:solidFill>
                <a:schemeClr val="bg2">
                  <a:lumMod val="25000"/>
                </a:schemeClr>
              </a:solidFill>
            </a:endParaRPr>
          </a:p>
        </p:txBody>
      </p:sp>
    </p:spTree>
    <p:extLst>
      <p:ext uri="{BB962C8B-B14F-4D97-AF65-F5344CB8AC3E}">
        <p14:creationId xmlns:p14="http://schemas.microsoft.com/office/powerpoint/2010/main" val="64049504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2" name="Group 1">
            <a:extLst>
              <a:ext uri="{FF2B5EF4-FFF2-40B4-BE49-F238E27FC236}">
                <a16:creationId xmlns:a16="http://schemas.microsoft.com/office/drawing/2014/main" id="{03858EDD-5EA4-A34C-F836-28AA2FC134E5}"/>
              </a:ext>
            </a:extLst>
          </p:cNvPr>
          <p:cNvGrpSpPr/>
          <p:nvPr/>
        </p:nvGrpSpPr>
        <p:grpSpPr>
          <a:xfrm>
            <a:off x="6212724" y="5591862"/>
            <a:ext cx="403072" cy="347709"/>
            <a:chOff x="11998897" y="10986763"/>
            <a:chExt cx="735147" cy="634174"/>
          </a:xfrm>
          <a:solidFill>
            <a:srgbClr val="F26363"/>
          </a:solidFill>
        </p:grpSpPr>
        <p:sp>
          <p:nvSpPr>
            <p:cNvPr id="3" name="Freeform 283">
              <a:extLst>
                <a:ext uri="{FF2B5EF4-FFF2-40B4-BE49-F238E27FC236}">
                  <a16:creationId xmlns:a16="http://schemas.microsoft.com/office/drawing/2014/main" id="{C05DA53E-82EC-7973-057D-D190D2C84D69}"/>
                </a:ext>
              </a:extLst>
            </p:cNvPr>
            <p:cNvSpPr>
              <a:spLocks noChangeArrowheads="1"/>
            </p:cNvSpPr>
            <p:nvPr/>
          </p:nvSpPr>
          <p:spPr bwMode="auto">
            <a:xfrm>
              <a:off x="12279488" y="10986763"/>
              <a:ext cx="173967" cy="173977"/>
            </a:xfrm>
            <a:custGeom>
              <a:avLst/>
              <a:gdLst>
                <a:gd name="T0" fmla="*/ 271 w 272"/>
                <a:gd name="T1" fmla="*/ 135 h 272"/>
                <a:gd name="T2" fmla="*/ 271 w 272"/>
                <a:gd name="T3" fmla="*/ 135 h 272"/>
                <a:gd name="T4" fmla="*/ 136 w 272"/>
                <a:gd name="T5" fmla="*/ 271 h 272"/>
                <a:gd name="T6" fmla="*/ 0 w 272"/>
                <a:gd name="T7" fmla="*/ 135 h 272"/>
                <a:gd name="T8" fmla="*/ 136 w 272"/>
                <a:gd name="T9" fmla="*/ 0 h 272"/>
                <a:gd name="T10" fmla="*/ 271 w 272"/>
                <a:gd name="T11" fmla="*/ 135 h 272"/>
                <a:gd name="T12" fmla="*/ 271 w 272"/>
                <a:gd name="T13" fmla="*/ 135 h 272"/>
                <a:gd name="T14" fmla="*/ 271 w 272"/>
                <a:gd name="T15" fmla="*/ 135 h 27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2" h="272">
                  <a:moveTo>
                    <a:pt x="271" y="135"/>
                  </a:moveTo>
                  <a:lnTo>
                    <a:pt x="271" y="135"/>
                  </a:lnTo>
                  <a:cubicBezTo>
                    <a:pt x="271" y="209"/>
                    <a:pt x="209" y="271"/>
                    <a:pt x="136" y="271"/>
                  </a:cubicBezTo>
                  <a:cubicBezTo>
                    <a:pt x="62" y="271"/>
                    <a:pt x="0" y="209"/>
                    <a:pt x="0" y="135"/>
                  </a:cubicBezTo>
                  <a:cubicBezTo>
                    <a:pt x="0" y="62"/>
                    <a:pt x="62" y="0"/>
                    <a:pt x="136" y="0"/>
                  </a:cubicBezTo>
                  <a:cubicBezTo>
                    <a:pt x="209" y="0"/>
                    <a:pt x="271" y="62"/>
                    <a:pt x="271" y="135"/>
                  </a:cubicBezTo>
                  <a:close/>
                  <a:moveTo>
                    <a:pt x="271" y="135"/>
                  </a:moveTo>
                  <a:lnTo>
                    <a:pt x="271" y="135"/>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4" name="Freeform 284">
              <a:extLst>
                <a:ext uri="{FF2B5EF4-FFF2-40B4-BE49-F238E27FC236}">
                  <a16:creationId xmlns:a16="http://schemas.microsoft.com/office/drawing/2014/main" id="{348374DE-1BF6-AD06-0B8F-815647FCCDAD}"/>
                </a:ext>
              </a:extLst>
            </p:cNvPr>
            <p:cNvSpPr>
              <a:spLocks noChangeArrowheads="1"/>
            </p:cNvSpPr>
            <p:nvPr/>
          </p:nvSpPr>
          <p:spPr bwMode="auto">
            <a:xfrm>
              <a:off x="12015732" y="11188800"/>
              <a:ext cx="707088" cy="432137"/>
            </a:xfrm>
            <a:custGeom>
              <a:avLst/>
              <a:gdLst>
                <a:gd name="T0" fmla="*/ 1020 w 1111"/>
                <a:gd name="T1" fmla="*/ 186 h 677"/>
                <a:gd name="T2" fmla="*/ 1020 w 1111"/>
                <a:gd name="T3" fmla="*/ 186 h 677"/>
                <a:gd name="T4" fmla="*/ 896 w 1111"/>
                <a:gd name="T5" fmla="*/ 158 h 677"/>
                <a:gd name="T6" fmla="*/ 788 w 1111"/>
                <a:gd name="T7" fmla="*/ 203 h 677"/>
                <a:gd name="T8" fmla="*/ 721 w 1111"/>
                <a:gd name="T9" fmla="*/ 175 h 677"/>
                <a:gd name="T10" fmla="*/ 721 w 1111"/>
                <a:gd name="T11" fmla="*/ 101 h 677"/>
                <a:gd name="T12" fmla="*/ 619 w 1111"/>
                <a:gd name="T13" fmla="*/ 0 h 677"/>
                <a:gd name="T14" fmla="*/ 490 w 1111"/>
                <a:gd name="T15" fmla="*/ 0 h 677"/>
                <a:gd name="T16" fmla="*/ 389 w 1111"/>
                <a:gd name="T17" fmla="*/ 101 h 677"/>
                <a:gd name="T18" fmla="*/ 389 w 1111"/>
                <a:gd name="T19" fmla="*/ 175 h 677"/>
                <a:gd name="T20" fmla="*/ 322 w 1111"/>
                <a:gd name="T21" fmla="*/ 208 h 677"/>
                <a:gd name="T22" fmla="*/ 214 w 1111"/>
                <a:gd name="T23" fmla="*/ 158 h 677"/>
                <a:gd name="T24" fmla="*/ 90 w 1111"/>
                <a:gd name="T25" fmla="*/ 186 h 677"/>
                <a:gd name="T26" fmla="*/ 11 w 1111"/>
                <a:gd name="T27" fmla="*/ 304 h 677"/>
                <a:gd name="T28" fmla="*/ 45 w 1111"/>
                <a:gd name="T29" fmla="*/ 456 h 677"/>
                <a:gd name="T30" fmla="*/ 164 w 1111"/>
                <a:gd name="T31" fmla="*/ 535 h 677"/>
                <a:gd name="T32" fmla="*/ 203 w 1111"/>
                <a:gd name="T33" fmla="*/ 524 h 677"/>
                <a:gd name="T34" fmla="*/ 282 w 1111"/>
                <a:gd name="T35" fmla="*/ 603 h 677"/>
                <a:gd name="T36" fmla="*/ 552 w 1111"/>
                <a:gd name="T37" fmla="*/ 676 h 677"/>
                <a:gd name="T38" fmla="*/ 907 w 1111"/>
                <a:gd name="T39" fmla="*/ 524 h 677"/>
                <a:gd name="T40" fmla="*/ 946 w 1111"/>
                <a:gd name="T41" fmla="*/ 535 h 677"/>
                <a:gd name="T42" fmla="*/ 1065 w 1111"/>
                <a:gd name="T43" fmla="*/ 456 h 677"/>
                <a:gd name="T44" fmla="*/ 1099 w 1111"/>
                <a:gd name="T45" fmla="*/ 304 h 677"/>
                <a:gd name="T46" fmla="*/ 1020 w 1111"/>
                <a:gd name="T47" fmla="*/ 186 h 677"/>
                <a:gd name="T48" fmla="*/ 552 w 1111"/>
                <a:gd name="T49" fmla="*/ 626 h 677"/>
                <a:gd name="T50" fmla="*/ 552 w 1111"/>
                <a:gd name="T51" fmla="*/ 626 h 677"/>
                <a:gd name="T52" fmla="*/ 310 w 1111"/>
                <a:gd name="T53" fmla="*/ 563 h 677"/>
                <a:gd name="T54" fmla="*/ 259 w 1111"/>
                <a:gd name="T55" fmla="*/ 513 h 677"/>
                <a:gd name="T56" fmla="*/ 288 w 1111"/>
                <a:gd name="T57" fmla="*/ 507 h 677"/>
                <a:gd name="T58" fmla="*/ 367 w 1111"/>
                <a:gd name="T59" fmla="*/ 389 h 677"/>
                <a:gd name="T60" fmla="*/ 338 w 1111"/>
                <a:gd name="T61" fmla="*/ 253 h 677"/>
                <a:gd name="T62" fmla="*/ 389 w 1111"/>
                <a:gd name="T63" fmla="*/ 231 h 677"/>
                <a:gd name="T64" fmla="*/ 389 w 1111"/>
                <a:gd name="T65" fmla="*/ 253 h 677"/>
                <a:gd name="T66" fmla="*/ 490 w 1111"/>
                <a:gd name="T67" fmla="*/ 355 h 677"/>
                <a:gd name="T68" fmla="*/ 619 w 1111"/>
                <a:gd name="T69" fmla="*/ 355 h 677"/>
                <a:gd name="T70" fmla="*/ 721 w 1111"/>
                <a:gd name="T71" fmla="*/ 253 h 677"/>
                <a:gd name="T72" fmla="*/ 721 w 1111"/>
                <a:gd name="T73" fmla="*/ 231 h 677"/>
                <a:gd name="T74" fmla="*/ 771 w 1111"/>
                <a:gd name="T75" fmla="*/ 253 h 677"/>
                <a:gd name="T76" fmla="*/ 743 w 1111"/>
                <a:gd name="T77" fmla="*/ 389 h 677"/>
                <a:gd name="T78" fmla="*/ 822 w 1111"/>
                <a:gd name="T79" fmla="*/ 507 h 677"/>
                <a:gd name="T80" fmla="*/ 851 w 1111"/>
                <a:gd name="T81" fmla="*/ 513 h 677"/>
                <a:gd name="T82" fmla="*/ 552 w 1111"/>
                <a:gd name="T83" fmla="*/ 626 h 677"/>
                <a:gd name="T84" fmla="*/ 552 w 1111"/>
                <a:gd name="T85" fmla="*/ 626 h 677"/>
                <a:gd name="T86" fmla="*/ 552 w 1111"/>
                <a:gd name="T87" fmla="*/ 626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11" h="677">
                  <a:moveTo>
                    <a:pt x="1020" y="186"/>
                  </a:moveTo>
                  <a:lnTo>
                    <a:pt x="1020" y="186"/>
                  </a:lnTo>
                  <a:cubicBezTo>
                    <a:pt x="896" y="158"/>
                    <a:pt x="896" y="158"/>
                    <a:pt x="896" y="158"/>
                  </a:cubicBezTo>
                  <a:cubicBezTo>
                    <a:pt x="851" y="152"/>
                    <a:pt x="811" y="169"/>
                    <a:pt x="788" y="203"/>
                  </a:cubicBezTo>
                  <a:cubicBezTo>
                    <a:pt x="766" y="197"/>
                    <a:pt x="743" y="186"/>
                    <a:pt x="721" y="175"/>
                  </a:cubicBezTo>
                  <a:cubicBezTo>
                    <a:pt x="721" y="101"/>
                    <a:pt x="721" y="101"/>
                    <a:pt x="721" y="101"/>
                  </a:cubicBezTo>
                  <a:cubicBezTo>
                    <a:pt x="721" y="45"/>
                    <a:pt x="676" y="0"/>
                    <a:pt x="619" y="0"/>
                  </a:cubicBezTo>
                  <a:cubicBezTo>
                    <a:pt x="490" y="0"/>
                    <a:pt x="490" y="0"/>
                    <a:pt x="490" y="0"/>
                  </a:cubicBezTo>
                  <a:cubicBezTo>
                    <a:pt x="433" y="0"/>
                    <a:pt x="389" y="45"/>
                    <a:pt x="389" y="101"/>
                  </a:cubicBezTo>
                  <a:cubicBezTo>
                    <a:pt x="389" y="175"/>
                    <a:pt x="389" y="175"/>
                    <a:pt x="389" y="175"/>
                  </a:cubicBezTo>
                  <a:cubicBezTo>
                    <a:pt x="367" y="186"/>
                    <a:pt x="344" y="197"/>
                    <a:pt x="322" y="208"/>
                  </a:cubicBezTo>
                  <a:cubicBezTo>
                    <a:pt x="299" y="169"/>
                    <a:pt x="259" y="152"/>
                    <a:pt x="214" y="158"/>
                  </a:cubicBezTo>
                  <a:cubicBezTo>
                    <a:pt x="90" y="186"/>
                    <a:pt x="90" y="186"/>
                    <a:pt x="90" y="186"/>
                  </a:cubicBezTo>
                  <a:cubicBezTo>
                    <a:pt x="34" y="197"/>
                    <a:pt x="0" y="253"/>
                    <a:pt x="11" y="304"/>
                  </a:cubicBezTo>
                  <a:cubicBezTo>
                    <a:pt x="45" y="456"/>
                    <a:pt x="45" y="456"/>
                    <a:pt x="45" y="456"/>
                  </a:cubicBezTo>
                  <a:cubicBezTo>
                    <a:pt x="57" y="513"/>
                    <a:pt x="107" y="547"/>
                    <a:pt x="164" y="535"/>
                  </a:cubicBezTo>
                  <a:cubicBezTo>
                    <a:pt x="203" y="524"/>
                    <a:pt x="203" y="524"/>
                    <a:pt x="203" y="524"/>
                  </a:cubicBezTo>
                  <a:cubicBezTo>
                    <a:pt x="220" y="558"/>
                    <a:pt x="248" y="580"/>
                    <a:pt x="282" y="603"/>
                  </a:cubicBezTo>
                  <a:cubicBezTo>
                    <a:pt x="355" y="654"/>
                    <a:pt x="450" y="676"/>
                    <a:pt x="552" y="676"/>
                  </a:cubicBezTo>
                  <a:cubicBezTo>
                    <a:pt x="709" y="676"/>
                    <a:pt x="845" y="614"/>
                    <a:pt x="907" y="524"/>
                  </a:cubicBezTo>
                  <a:cubicBezTo>
                    <a:pt x="946" y="535"/>
                    <a:pt x="946" y="535"/>
                    <a:pt x="946" y="535"/>
                  </a:cubicBezTo>
                  <a:cubicBezTo>
                    <a:pt x="1003" y="547"/>
                    <a:pt x="1053" y="513"/>
                    <a:pt x="1065" y="456"/>
                  </a:cubicBezTo>
                  <a:cubicBezTo>
                    <a:pt x="1099" y="304"/>
                    <a:pt x="1099" y="304"/>
                    <a:pt x="1099" y="304"/>
                  </a:cubicBezTo>
                  <a:cubicBezTo>
                    <a:pt x="1110" y="253"/>
                    <a:pt x="1070" y="197"/>
                    <a:pt x="1020" y="186"/>
                  </a:cubicBezTo>
                  <a:close/>
                  <a:moveTo>
                    <a:pt x="552" y="626"/>
                  </a:moveTo>
                  <a:lnTo>
                    <a:pt x="552" y="626"/>
                  </a:lnTo>
                  <a:cubicBezTo>
                    <a:pt x="461" y="626"/>
                    <a:pt x="378" y="603"/>
                    <a:pt x="310" y="563"/>
                  </a:cubicBezTo>
                  <a:cubicBezTo>
                    <a:pt x="288" y="547"/>
                    <a:pt x="271" y="530"/>
                    <a:pt x="259" y="513"/>
                  </a:cubicBezTo>
                  <a:cubicBezTo>
                    <a:pt x="288" y="507"/>
                    <a:pt x="288" y="507"/>
                    <a:pt x="288" y="507"/>
                  </a:cubicBezTo>
                  <a:cubicBezTo>
                    <a:pt x="344" y="496"/>
                    <a:pt x="378" y="445"/>
                    <a:pt x="367" y="389"/>
                  </a:cubicBezTo>
                  <a:cubicBezTo>
                    <a:pt x="338" y="253"/>
                    <a:pt x="338" y="253"/>
                    <a:pt x="338" y="253"/>
                  </a:cubicBezTo>
                  <a:cubicBezTo>
                    <a:pt x="355" y="248"/>
                    <a:pt x="372" y="236"/>
                    <a:pt x="389" y="231"/>
                  </a:cubicBezTo>
                  <a:cubicBezTo>
                    <a:pt x="389" y="253"/>
                    <a:pt x="389" y="253"/>
                    <a:pt x="389" y="253"/>
                  </a:cubicBezTo>
                  <a:cubicBezTo>
                    <a:pt x="389" y="310"/>
                    <a:pt x="433" y="355"/>
                    <a:pt x="490" y="355"/>
                  </a:cubicBezTo>
                  <a:cubicBezTo>
                    <a:pt x="619" y="355"/>
                    <a:pt x="619" y="355"/>
                    <a:pt x="619" y="355"/>
                  </a:cubicBezTo>
                  <a:cubicBezTo>
                    <a:pt x="676" y="355"/>
                    <a:pt x="721" y="310"/>
                    <a:pt x="721" y="253"/>
                  </a:cubicBezTo>
                  <a:cubicBezTo>
                    <a:pt x="721" y="231"/>
                    <a:pt x="721" y="231"/>
                    <a:pt x="721" y="231"/>
                  </a:cubicBezTo>
                  <a:cubicBezTo>
                    <a:pt x="738" y="236"/>
                    <a:pt x="755" y="242"/>
                    <a:pt x="771" y="253"/>
                  </a:cubicBezTo>
                  <a:cubicBezTo>
                    <a:pt x="743" y="389"/>
                    <a:pt x="743" y="389"/>
                    <a:pt x="743" y="389"/>
                  </a:cubicBezTo>
                  <a:cubicBezTo>
                    <a:pt x="732" y="445"/>
                    <a:pt x="766" y="496"/>
                    <a:pt x="822" y="507"/>
                  </a:cubicBezTo>
                  <a:cubicBezTo>
                    <a:pt x="851" y="513"/>
                    <a:pt x="851" y="513"/>
                    <a:pt x="851" y="513"/>
                  </a:cubicBezTo>
                  <a:cubicBezTo>
                    <a:pt x="794" y="580"/>
                    <a:pt x="681" y="626"/>
                    <a:pt x="552" y="626"/>
                  </a:cubicBezTo>
                  <a:close/>
                  <a:moveTo>
                    <a:pt x="552" y="626"/>
                  </a:moveTo>
                  <a:lnTo>
                    <a:pt x="552" y="62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5" name="Freeform 285">
              <a:extLst>
                <a:ext uri="{FF2B5EF4-FFF2-40B4-BE49-F238E27FC236}">
                  <a16:creationId xmlns:a16="http://schemas.microsoft.com/office/drawing/2014/main" id="{816860C9-2AC6-0838-E9A3-6607DDEFDF26}"/>
                </a:ext>
              </a:extLst>
            </p:cNvPr>
            <p:cNvSpPr>
              <a:spLocks noChangeArrowheads="1"/>
            </p:cNvSpPr>
            <p:nvPr/>
          </p:nvSpPr>
          <p:spPr bwMode="auto">
            <a:xfrm>
              <a:off x="12560077" y="11099007"/>
              <a:ext cx="173967" cy="171170"/>
            </a:xfrm>
            <a:custGeom>
              <a:avLst/>
              <a:gdLst>
                <a:gd name="T0" fmla="*/ 271 w 272"/>
                <a:gd name="T1" fmla="*/ 135 h 271"/>
                <a:gd name="T2" fmla="*/ 271 w 272"/>
                <a:gd name="T3" fmla="*/ 135 h 271"/>
                <a:gd name="T4" fmla="*/ 135 w 272"/>
                <a:gd name="T5" fmla="*/ 270 h 271"/>
                <a:gd name="T6" fmla="*/ 0 w 272"/>
                <a:gd name="T7" fmla="*/ 135 h 271"/>
                <a:gd name="T8" fmla="*/ 135 w 272"/>
                <a:gd name="T9" fmla="*/ 0 h 271"/>
                <a:gd name="T10" fmla="*/ 271 w 272"/>
                <a:gd name="T11" fmla="*/ 135 h 271"/>
                <a:gd name="T12" fmla="*/ 271 w 272"/>
                <a:gd name="T13" fmla="*/ 135 h 271"/>
                <a:gd name="T14" fmla="*/ 271 w 272"/>
                <a:gd name="T15" fmla="*/ 135 h 2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2" h="271">
                  <a:moveTo>
                    <a:pt x="271" y="135"/>
                  </a:moveTo>
                  <a:lnTo>
                    <a:pt x="271" y="135"/>
                  </a:lnTo>
                  <a:cubicBezTo>
                    <a:pt x="271" y="208"/>
                    <a:pt x="209" y="270"/>
                    <a:pt x="135" y="270"/>
                  </a:cubicBezTo>
                  <a:cubicBezTo>
                    <a:pt x="62" y="270"/>
                    <a:pt x="0" y="208"/>
                    <a:pt x="0" y="135"/>
                  </a:cubicBezTo>
                  <a:cubicBezTo>
                    <a:pt x="0" y="62"/>
                    <a:pt x="62" y="0"/>
                    <a:pt x="135" y="0"/>
                  </a:cubicBezTo>
                  <a:cubicBezTo>
                    <a:pt x="209" y="0"/>
                    <a:pt x="271" y="62"/>
                    <a:pt x="271" y="135"/>
                  </a:cubicBezTo>
                  <a:close/>
                  <a:moveTo>
                    <a:pt x="271" y="135"/>
                  </a:moveTo>
                  <a:lnTo>
                    <a:pt x="271" y="135"/>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6" name="Freeform 286">
              <a:extLst>
                <a:ext uri="{FF2B5EF4-FFF2-40B4-BE49-F238E27FC236}">
                  <a16:creationId xmlns:a16="http://schemas.microsoft.com/office/drawing/2014/main" id="{539C7080-E73B-453E-F146-B4CB8537BF94}"/>
                </a:ext>
              </a:extLst>
            </p:cNvPr>
            <p:cNvSpPr>
              <a:spLocks noChangeArrowheads="1"/>
            </p:cNvSpPr>
            <p:nvPr/>
          </p:nvSpPr>
          <p:spPr bwMode="auto">
            <a:xfrm>
              <a:off x="11998897" y="11090588"/>
              <a:ext cx="187994" cy="188009"/>
            </a:xfrm>
            <a:custGeom>
              <a:avLst/>
              <a:gdLst>
                <a:gd name="T0" fmla="*/ 175 w 294"/>
                <a:gd name="T1" fmla="*/ 276 h 294"/>
                <a:gd name="T2" fmla="*/ 175 w 294"/>
                <a:gd name="T3" fmla="*/ 276 h 294"/>
                <a:gd name="T4" fmla="*/ 276 w 294"/>
                <a:gd name="T5" fmla="*/ 118 h 294"/>
                <a:gd name="T6" fmla="*/ 118 w 294"/>
                <a:gd name="T7" fmla="*/ 16 h 294"/>
                <a:gd name="T8" fmla="*/ 17 w 294"/>
                <a:gd name="T9" fmla="*/ 174 h 294"/>
                <a:gd name="T10" fmla="*/ 175 w 294"/>
                <a:gd name="T11" fmla="*/ 276 h 294"/>
                <a:gd name="T12" fmla="*/ 175 w 294"/>
                <a:gd name="T13" fmla="*/ 276 h 294"/>
                <a:gd name="T14" fmla="*/ 175 w 294"/>
                <a:gd name="T15" fmla="*/ 276 h 2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4" h="294">
                  <a:moveTo>
                    <a:pt x="175" y="276"/>
                  </a:moveTo>
                  <a:lnTo>
                    <a:pt x="175" y="276"/>
                  </a:lnTo>
                  <a:cubicBezTo>
                    <a:pt x="242" y="264"/>
                    <a:pt x="293" y="191"/>
                    <a:pt x="276" y="118"/>
                  </a:cubicBezTo>
                  <a:cubicBezTo>
                    <a:pt x="259" y="45"/>
                    <a:pt x="192" y="0"/>
                    <a:pt x="118" y="16"/>
                  </a:cubicBezTo>
                  <a:cubicBezTo>
                    <a:pt x="45" y="33"/>
                    <a:pt x="0" y="101"/>
                    <a:pt x="17" y="174"/>
                  </a:cubicBezTo>
                  <a:cubicBezTo>
                    <a:pt x="28" y="248"/>
                    <a:pt x="101" y="293"/>
                    <a:pt x="175" y="276"/>
                  </a:cubicBezTo>
                  <a:close/>
                  <a:moveTo>
                    <a:pt x="175" y="276"/>
                  </a:moveTo>
                  <a:lnTo>
                    <a:pt x="175" y="27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grpSp>
        <p:nvGrpSpPr>
          <p:cNvPr id="7" name="Group 6">
            <a:extLst>
              <a:ext uri="{FF2B5EF4-FFF2-40B4-BE49-F238E27FC236}">
                <a16:creationId xmlns:a16="http://schemas.microsoft.com/office/drawing/2014/main" id="{EEF2C4D2-06C3-057B-BBBC-864C2215EFD3}"/>
              </a:ext>
            </a:extLst>
          </p:cNvPr>
          <p:cNvGrpSpPr/>
          <p:nvPr/>
        </p:nvGrpSpPr>
        <p:grpSpPr>
          <a:xfrm>
            <a:off x="3280068" y="2054580"/>
            <a:ext cx="381534" cy="390789"/>
            <a:chOff x="7273756" y="5155717"/>
            <a:chExt cx="695864" cy="712746"/>
          </a:xfrm>
          <a:solidFill>
            <a:srgbClr val="FFCE63"/>
          </a:solidFill>
        </p:grpSpPr>
        <p:sp>
          <p:nvSpPr>
            <p:cNvPr id="8" name="Freeform 287">
              <a:extLst>
                <a:ext uri="{FF2B5EF4-FFF2-40B4-BE49-F238E27FC236}">
                  <a16:creationId xmlns:a16="http://schemas.microsoft.com/office/drawing/2014/main" id="{817B5D9A-96BA-6594-104F-802561039E37}"/>
                </a:ext>
              </a:extLst>
            </p:cNvPr>
            <p:cNvSpPr>
              <a:spLocks noChangeArrowheads="1"/>
            </p:cNvSpPr>
            <p:nvPr/>
          </p:nvSpPr>
          <p:spPr bwMode="auto">
            <a:xfrm>
              <a:off x="7273756" y="5155717"/>
              <a:ext cx="409662" cy="463003"/>
            </a:xfrm>
            <a:custGeom>
              <a:avLst/>
              <a:gdLst>
                <a:gd name="T0" fmla="*/ 113 w 644"/>
                <a:gd name="T1" fmla="*/ 727 h 728"/>
                <a:gd name="T2" fmla="*/ 113 w 644"/>
                <a:gd name="T3" fmla="*/ 727 h 728"/>
                <a:gd name="T4" fmla="*/ 96 w 644"/>
                <a:gd name="T5" fmla="*/ 598 h 728"/>
                <a:gd name="T6" fmla="*/ 406 w 644"/>
                <a:gd name="T7" fmla="*/ 192 h 728"/>
                <a:gd name="T8" fmla="*/ 406 w 644"/>
                <a:gd name="T9" fmla="*/ 242 h 728"/>
                <a:gd name="T10" fmla="*/ 643 w 644"/>
                <a:gd name="T11" fmla="*/ 124 h 728"/>
                <a:gd name="T12" fmla="*/ 406 w 644"/>
                <a:gd name="T13" fmla="*/ 0 h 728"/>
                <a:gd name="T14" fmla="*/ 406 w 644"/>
                <a:gd name="T15" fmla="*/ 90 h 728"/>
                <a:gd name="T16" fmla="*/ 0 w 644"/>
                <a:gd name="T17" fmla="*/ 598 h 728"/>
                <a:gd name="T18" fmla="*/ 12 w 644"/>
                <a:gd name="T19" fmla="*/ 699 h 728"/>
                <a:gd name="T20" fmla="*/ 17 w 644"/>
                <a:gd name="T21" fmla="*/ 648 h 728"/>
                <a:gd name="T22" fmla="*/ 113 w 644"/>
                <a:gd name="T23" fmla="*/ 727 h 728"/>
                <a:gd name="T24" fmla="*/ 113 w 644"/>
                <a:gd name="T25" fmla="*/ 727 h 728"/>
                <a:gd name="T26" fmla="*/ 113 w 644"/>
                <a:gd name="T27" fmla="*/ 72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4" h="728">
                  <a:moveTo>
                    <a:pt x="113" y="727"/>
                  </a:moveTo>
                  <a:lnTo>
                    <a:pt x="113" y="727"/>
                  </a:lnTo>
                  <a:cubicBezTo>
                    <a:pt x="102" y="688"/>
                    <a:pt x="96" y="643"/>
                    <a:pt x="96" y="598"/>
                  </a:cubicBezTo>
                  <a:cubicBezTo>
                    <a:pt x="96" y="406"/>
                    <a:pt x="226" y="242"/>
                    <a:pt x="406" y="192"/>
                  </a:cubicBezTo>
                  <a:cubicBezTo>
                    <a:pt x="406" y="242"/>
                    <a:pt x="406" y="242"/>
                    <a:pt x="406" y="242"/>
                  </a:cubicBezTo>
                  <a:cubicBezTo>
                    <a:pt x="643" y="124"/>
                    <a:pt x="643" y="124"/>
                    <a:pt x="643" y="124"/>
                  </a:cubicBezTo>
                  <a:cubicBezTo>
                    <a:pt x="406" y="0"/>
                    <a:pt x="406" y="0"/>
                    <a:pt x="406" y="0"/>
                  </a:cubicBezTo>
                  <a:cubicBezTo>
                    <a:pt x="406" y="90"/>
                    <a:pt x="406" y="90"/>
                    <a:pt x="406" y="90"/>
                  </a:cubicBezTo>
                  <a:cubicBezTo>
                    <a:pt x="175" y="147"/>
                    <a:pt x="0" y="355"/>
                    <a:pt x="0" y="598"/>
                  </a:cubicBezTo>
                  <a:cubicBezTo>
                    <a:pt x="0" y="637"/>
                    <a:pt x="6" y="671"/>
                    <a:pt x="12" y="699"/>
                  </a:cubicBezTo>
                  <a:cubicBezTo>
                    <a:pt x="17" y="648"/>
                    <a:pt x="17" y="648"/>
                    <a:pt x="17" y="648"/>
                  </a:cubicBezTo>
                  <a:lnTo>
                    <a:pt x="113" y="727"/>
                  </a:lnTo>
                  <a:close/>
                  <a:moveTo>
                    <a:pt x="113" y="727"/>
                  </a:moveTo>
                  <a:lnTo>
                    <a:pt x="113" y="727"/>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9" name="Freeform 288">
              <a:extLst>
                <a:ext uri="{FF2B5EF4-FFF2-40B4-BE49-F238E27FC236}">
                  <a16:creationId xmlns:a16="http://schemas.microsoft.com/office/drawing/2014/main" id="{C3D251D3-F19A-F6B7-BA49-E5CE77282AA9}"/>
                </a:ext>
              </a:extLst>
            </p:cNvPr>
            <p:cNvSpPr>
              <a:spLocks noChangeArrowheads="1"/>
            </p:cNvSpPr>
            <p:nvPr/>
          </p:nvSpPr>
          <p:spPr bwMode="auto">
            <a:xfrm>
              <a:off x="7663775" y="5223063"/>
              <a:ext cx="305845" cy="530349"/>
            </a:xfrm>
            <a:custGeom>
              <a:avLst/>
              <a:gdLst>
                <a:gd name="T0" fmla="*/ 276 w 480"/>
                <a:gd name="T1" fmla="*/ 570 h 835"/>
                <a:gd name="T2" fmla="*/ 276 w 480"/>
                <a:gd name="T3" fmla="*/ 570 h 835"/>
                <a:gd name="T4" fmla="*/ 259 w 480"/>
                <a:gd name="T5" fmla="*/ 834 h 835"/>
                <a:gd name="T6" fmla="*/ 479 w 480"/>
                <a:gd name="T7" fmla="*/ 688 h 835"/>
                <a:gd name="T8" fmla="*/ 406 w 480"/>
                <a:gd name="T9" fmla="*/ 643 h 835"/>
                <a:gd name="T10" fmla="*/ 429 w 480"/>
                <a:gd name="T11" fmla="*/ 491 h 835"/>
                <a:gd name="T12" fmla="*/ 79 w 480"/>
                <a:gd name="T13" fmla="*/ 0 h 835"/>
                <a:gd name="T14" fmla="*/ 118 w 480"/>
                <a:gd name="T15" fmla="*/ 28 h 835"/>
                <a:gd name="T16" fmla="*/ 0 w 480"/>
                <a:gd name="T17" fmla="*/ 73 h 835"/>
                <a:gd name="T18" fmla="*/ 333 w 480"/>
                <a:gd name="T19" fmla="*/ 491 h 835"/>
                <a:gd name="T20" fmla="*/ 321 w 480"/>
                <a:gd name="T21" fmla="*/ 592 h 835"/>
                <a:gd name="T22" fmla="*/ 276 w 480"/>
                <a:gd name="T23" fmla="*/ 570 h 835"/>
                <a:gd name="T24" fmla="*/ 276 w 480"/>
                <a:gd name="T25" fmla="*/ 570 h 835"/>
                <a:gd name="T26" fmla="*/ 276 w 480"/>
                <a:gd name="T27" fmla="*/ 570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0" h="835">
                  <a:moveTo>
                    <a:pt x="276" y="570"/>
                  </a:moveTo>
                  <a:lnTo>
                    <a:pt x="276" y="570"/>
                  </a:lnTo>
                  <a:cubicBezTo>
                    <a:pt x="259" y="834"/>
                    <a:pt x="259" y="834"/>
                    <a:pt x="259" y="834"/>
                  </a:cubicBezTo>
                  <a:cubicBezTo>
                    <a:pt x="479" y="688"/>
                    <a:pt x="479" y="688"/>
                    <a:pt x="479" y="688"/>
                  </a:cubicBezTo>
                  <a:cubicBezTo>
                    <a:pt x="406" y="643"/>
                    <a:pt x="406" y="643"/>
                    <a:pt x="406" y="643"/>
                  </a:cubicBezTo>
                  <a:cubicBezTo>
                    <a:pt x="423" y="598"/>
                    <a:pt x="429" y="547"/>
                    <a:pt x="429" y="491"/>
                  </a:cubicBezTo>
                  <a:cubicBezTo>
                    <a:pt x="429" y="265"/>
                    <a:pt x="282" y="73"/>
                    <a:pt x="79" y="0"/>
                  </a:cubicBezTo>
                  <a:cubicBezTo>
                    <a:pt x="118" y="28"/>
                    <a:pt x="118" y="28"/>
                    <a:pt x="118" y="28"/>
                  </a:cubicBezTo>
                  <a:cubicBezTo>
                    <a:pt x="0" y="73"/>
                    <a:pt x="0" y="73"/>
                    <a:pt x="0" y="73"/>
                  </a:cubicBezTo>
                  <a:cubicBezTo>
                    <a:pt x="192" y="119"/>
                    <a:pt x="333" y="293"/>
                    <a:pt x="333" y="491"/>
                  </a:cubicBezTo>
                  <a:cubicBezTo>
                    <a:pt x="333" y="530"/>
                    <a:pt x="327" y="564"/>
                    <a:pt x="321" y="592"/>
                  </a:cubicBezTo>
                  <a:lnTo>
                    <a:pt x="276" y="570"/>
                  </a:lnTo>
                  <a:close/>
                  <a:moveTo>
                    <a:pt x="276" y="570"/>
                  </a:moveTo>
                  <a:lnTo>
                    <a:pt x="276" y="570"/>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10" name="Freeform 289">
              <a:extLst>
                <a:ext uri="{FF2B5EF4-FFF2-40B4-BE49-F238E27FC236}">
                  <a16:creationId xmlns:a16="http://schemas.microsoft.com/office/drawing/2014/main" id="{E1E4B766-4485-9401-28BE-AA7C03C6A5F5}"/>
                </a:ext>
              </a:extLst>
            </p:cNvPr>
            <p:cNvSpPr>
              <a:spLocks noChangeArrowheads="1"/>
            </p:cNvSpPr>
            <p:nvPr/>
          </p:nvSpPr>
          <p:spPr bwMode="auto">
            <a:xfrm>
              <a:off x="7310233" y="5624333"/>
              <a:ext cx="513481" cy="244130"/>
            </a:xfrm>
            <a:custGeom>
              <a:avLst/>
              <a:gdLst>
                <a:gd name="T0" fmla="*/ 784 w 807"/>
                <a:gd name="T1" fmla="*/ 146 h 384"/>
                <a:gd name="T2" fmla="*/ 784 w 807"/>
                <a:gd name="T3" fmla="*/ 146 h 384"/>
                <a:gd name="T4" fmla="*/ 468 w 807"/>
                <a:gd name="T5" fmla="*/ 287 h 384"/>
                <a:gd name="T6" fmla="*/ 169 w 807"/>
                <a:gd name="T7" fmla="*/ 169 h 384"/>
                <a:gd name="T8" fmla="*/ 220 w 807"/>
                <a:gd name="T9" fmla="*/ 140 h 384"/>
                <a:gd name="T10" fmla="*/ 0 w 807"/>
                <a:gd name="T11" fmla="*/ 0 h 384"/>
                <a:gd name="T12" fmla="*/ 11 w 807"/>
                <a:gd name="T13" fmla="*/ 265 h 384"/>
                <a:gd name="T14" fmla="*/ 85 w 807"/>
                <a:gd name="T15" fmla="*/ 219 h 384"/>
                <a:gd name="T16" fmla="*/ 468 w 807"/>
                <a:gd name="T17" fmla="*/ 383 h 384"/>
                <a:gd name="T18" fmla="*/ 806 w 807"/>
                <a:gd name="T19" fmla="*/ 253 h 384"/>
                <a:gd name="T20" fmla="*/ 767 w 807"/>
                <a:gd name="T21" fmla="*/ 270 h 384"/>
                <a:gd name="T22" fmla="*/ 784 w 807"/>
                <a:gd name="T23" fmla="*/ 146 h 384"/>
                <a:gd name="T24" fmla="*/ 784 w 807"/>
                <a:gd name="T25" fmla="*/ 146 h 384"/>
                <a:gd name="T26" fmla="*/ 784 w 807"/>
                <a:gd name="T27" fmla="*/ 146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07" h="384">
                  <a:moveTo>
                    <a:pt x="784" y="146"/>
                  </a:moveTo>
                  <a:lnTo>
                    <a:pt x="784" y="146"/>
                  </a:lnTo>
                  <a:cubicBezTo>
                    <a:pt x="705" y="236"/>
                    <a:pt x="592" y="287"/>
                    <a:pt x="468" y="287"/>
                  </a:cubicBezTo>
                  <a:cubicBezTo>
                    <a:pt x="349" y="287"/>
                    <a:pt x="248" y="242"/>
                    <a:pt x="169" y="169"/>
                  </a:cubicBezTo>
                  <a:cubicBezTo>
                    <a:pt x="220" y="140"/>
                    <a:pt x="220" y="140"/>
                    <a:pt x="220" y="140"/>
                  </a:cubicBezTo>
                  <a:cubicBezTo>
                    <a:pt x="0" y="0"/>
                    <a:pt x="0" y="0"/>
                    <a:pt x="0" y="0"/>
                  </a:cubicBezTo>
                  <a:cubicBezTo>
                    <a:pt x="11" y="265"/>
                    <a:pt x="11" y="265"/>
                    <a:pt x="11" y="265"/>
                  </a:cubicBezTo>
                  <a:cubicBezTo>
                    <a:pt x="85" y="219"/>
                    <a:pt x="85" y="219"/>
                    <a:pt x="85" y="219"/>
                  </a:cubicBezTo>
                  <a:cubicBezTo>
                    <a:pt x="180" y="321"/>
                    <a:pt x="316" y="383"/>
                    <a:pt x="468" y="383"/>
                  </a:cubicBezTo>
                  <a:cubicBezTo>
                    <a:pt x="597" y="383"/>
                    <a:pt x="710" y="338"/>
                    <a:pt x="806" y="253"/>
                  </a:cubicBezTo>
                  <a:cubicBezTo>
                    <a:pt x="767" y="270"/>
                    <a:pt x="767" y="270"/>
                    <a:pt x="767" y="270"/>
                  </a:cubicBezTo>
                  <a:lnTo>
                    <a:pt x="784" y="146"/>
                  </a:lnTo>
                  <a:close/>
                  <a:moveTo>
                    <a:pt x="784" y="146"/>
                  </a:moveTo>
                  <a:lnTo>
                    <a:pt x="784" y="146"/>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11" name="Freeform 290">
              <a:extLst>
                <a:ext uri="{FF2B5EF4-FFF2-40B4-BE49-F238E27FC236}">
                  <a16:creationId xmlns:a16="http://schemas.microsoft.com/office/drawing/2014/main" id="{81D9C4EA-6A8B-ECF0-BAD6-D353D56A8D6E}"/>
                </a:ext>
              </a:extLst>
            </p:cNvPr>
            <p:cNvSpPr>
              <a:spLocks noChangeArrowheads="1"/>
            </p:cNvSpPr>
            <p:nvPr/>
          </p:nvSpPr>
          <p:spPr bwMode="auto">
            <a:xfrm>
              <a:off x="7498229" y="5349335"/>
              <a:ext cx="207636" cy="376015"/>
            </a:xfrm>
            <a:custGeom>
              <a:avLst/>
              <a:gdLst>
                <a:gd name="T0" fmla="*/ 129 w 328"/>
                <a:gd name="T1" fmla="*/ 0 h 592"/>
                <a:gd name="T2" fmla="*/ 129 w 328"/>
                <a:gd name="T3" fmla="*/ 0 h 592"/>
                <a:gd name="T4" fmla="*/ 129 w 328"/>
                <a:gd name="T5" fmla="*/ 67 h 592"/>
                <a:gd name="T6" fmla="*/ 11 w 328"/>
                <a:gd name="T7" fmla="*/ 197 h 592"/>
                <a:gd name="T8" fmla="*/ 141 w 328"/>
                <a:gd name="T9" fmla="*/ 332 h 592"/>
                <a:gd name="T10" fmla="*/ 214 w 328"/>
                <a:gd name="T11" fmla="*/ 394 h 592"/>
                <a:gd name="T12" fmla="*/ 146 w 328"/>
                <a:gd name="T13" fmla="*/ 439 h 592"/>
                <a:gd name="T14" fmla="*/ 22 w 328"/>
                <a:gd name="T15" fmla="*/ 405 h 592"/>
                <a:gd name="T16" fmla="*/ 0 w 328"/>
                <a:gd name="T17" fmla="*/ 490 h 592"/>
                <a:gd name="T18" fmla="*/ 124 w 328"/>
                <a:gd name="T19" fmla="*/ 524 h 592"/>
                <a:gd name="T20" fmla="*/ 124 w 328"/>
                <a:gd name="T21" fmla="*/ 591 h 592"/>
                <a:gd name="T22" fmla="*/ 197 w 328"/>
                <a:gd name="T23" fmla="*/ 591 h 592"/>
                <a:gd name="T24" fmla="*/ 197 w 328"/>
                <a:gd name="T25" fmla="*/ 518 h 592"/>
                <a:gd name="T26" fmla="*/ 327 w 328"/>
                <a:gd name="T27" fmla="*/ 383 h 592"/>
                <a:gd name="T28" fmla="*/ 208 w 328"/>
                <a:gd name="T29" fmla="*/ 248 h 592"/>
                <a:gd name="T30" fmla="*/ 118 w 328"/>
                <a:gd name="T31" fmla="*/ 186 h 592"/>
                <a:gd name="T32" fmla="*/ 180 w 328"/>
                <a:gd name="T33" fmla="*/ 146 h 592"/>
                <a:gd name="T34" fmla="*/ 287 w 328"/>
                <a:gd name="T35" fmla="*/ 169 h 592"/>
                <a:gd name="T36" fmla="*/ 310 w 328"/>
                <a:gd name="T37" fmla="*/ 84 h 592"/>
                <a:gd name="T38" fmla="*/ 203 w 328"/>
                <a:gd name="T39" fmla="*/ 62 h 592"/>
                <a:gd name="T40" fmla="*/ 203 w 328"/>
                <a:gd name="T41" fmla="*/ 0 h 592"/>
                <a:gd name="T42" fmla="*/ 129 w 328"/>
                <a:gd name="T43" fmla="*/ 0 h 592"/>
                <a:gd name="T44" fmla="*/ 129 w 328"/>
                <a:gd name="T45" fmla="*/ 0 h 592"/>
                <a:gd name="T46" fmla="*/ 129 w 328"/>
                <a:gd name="T47"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8" h="592">
                  <a:moveTo>
                    <a:pt x="129" y="0"/>
                  </a:moveTo>
                  <a:lnTo>
                    <a:pt x="129" y="0"/>
                  </a:lnTo>
                  <a:cubicBezTo>
                    <a:pt x="129" y="67"/>
                    <a:pt x="129" y="67"/>
                    <a:pt x="129" y="67"/>
                  </a:cubicBezTo>
                  <a:cubicBezTo>
                    <a:pt x="50" y="84"/>
                    <a:pt x="11" y="135"/>
                    <a:pt x="11" y="197"/>
                  </a:cubicBezTo>
                  <a:cubicBezTo>
                    <a:pt x="11" y="265"/>
                    <a:pt x="62" y="304"/>
                    <a:pt x="141" y="332"/>
                  </a:cubicBezTo>
                  <a:cubicBezTo>
                    <a:pt x="191" y="349"/>
                    <a:pt x="214" y="366"/>
                    <a:pt x="214" y="394"/>
                  </a:cubicBezTo>
                  <a:cubicBezTo>
                    <a:pt x="214" y="422"/>
                    <a:pt x="186" y="439"/>
                    <a:pt x="146" y="439"/>
                  </a:cubicBezTo>
                  <a:cubicBezTo>
                    <a:pt x="95" y="439"/>
                    <a:pt x="56" y="422"/>
                    <a:pt x="22" y="405"/>
                  </a:cubicBezTo>
                  <a:cubicBezTo>
                    <a:pt x="0" y="490"/>
                    <a:pt x="0" y="490"/>
                    <a:pt x="0" y="490"/>
                  </a:cubicBezTo>
                  <a:cubicBezTo>
                    <a:pt x="28" y="507"/>
                    <a:pt x="79" y="518"/>
                    <a:pt x="124" y="524"/>
                  </a:cubicBezTo>
                  <a:cubicBezTo>
                    <a:pt x="124" y="591"/>
                    <a:pt x="124" y="591"/>
                    <a:pt x="124" y="591"/>
                  </a:cubicBezTo>
                  <a:cubicBezTo>
                    <a:pt x="197" y="591"/>
                    <a:pt x="197" y="591"/>
                    <a:pt x="197" y="591"/>
                  </a:cubicBezTo>
                  <a:cubicBezTo>
                    <a:pt x="197" y="518"/>
                    <a:pt x="197" y="518"/>
                    <a:pt x="197" y="518"/>
                  </a:cubicBezTo>
                  <a:cubicBezTo>
                    <a:pt x="282" y="501"/>
                    <a:pt x="327" y="445"/>
                    <a:pt x="327" y="383"/>
                  </a:cubicBezTo>
                  <a:cubicBezTo>
                    <a:pt x="327" y="315"/>
                    <a:pt x="293" y="281"/>
                    <a:pt x="208" y="248"/>
                  </a:cubicBezTo>
                  <a:cubicBezTo>
                    <a:pt x="146" y="225"/>
                    <a:pt x="118" y="208"/>
                    <a:pt x="118" y="186"/>
                  </a:cubicBezTo>
                  <a:cubicBezTo>
                    <a:pt x="118" y="163"/>
                    <a:pt x="135" y="146"/>
                    <a:pt x="180" y="146"/>
                  </a:cubicBezTo>
                  <a:cubicBezTo>
                    <a:pt x="237" y="146"/>
                    <a:pt x="270" y="157"/>
                    <a:pt x="287" y="169"/>
                  </a:cubicBezTo>
                  <a:cubicBezTo>
                    <a:pt x="310" y="84"/>
                    <a:pt x="310" y="84"/>
                    <a:pt x="310" y="84"/>
                  </a:cubicBezTo>
                  <a:cubicBezTo>
                    <a:pt x="282" y="73"/>
                    <a:pt x="253" y="67"/>
                    <a:pt x="203" y="62"/>
                  </a:cubicBezTo>
                  <a:cubicBezTo>
                    <a:pt x="203" y="0"/>
                    <a:pt x="203" y="0"/>
                    <a:pt x="203" y="0"/>
                  </a:cubicBezTo>
                  <a:lnTo>
                    <a:pt x="129" y="0"/>
                  </a:lnTo>
                  <a:close/>
                  <a:moveTo>
                    <a:pt x="129" y="0"/>
                  </a:moveTo>
                  <a:lnTo>
                    <a:pt x="129" y="0"/>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grpSp>
        <p:nvGrpSpPr>
          <p:cNvPr id="12" name="Group 11">
            <a:extLst>
              <a:ext uri="{FF2B5EF4-FFF2-40B4-BE49-F238E27FC236}">
                <a16:creationId xmlns:a16="http://schemas.microsoft.com/office/drawing/2014/main" id="{F487FF56-DB6D-2A47-BC48-72E1DE18192A}"/>
              </a:ext>
            </a:extLst>
          </p:cNvPr>
          <p:cNvGrpSpPr/>
          <p:nvPr/>
        </p:nvGrpSpPr>
        <p:grpSpPr>
          <a:xfrm>
            <a:off x="8829973" y="1892747"/>
            <a:ext cx="401533" cy="420022"/>
            <a:chOff x="15882267" y="4799342"/>
            <a:chExt cx="732340" cy="766062"/>
          </a:xfrm>
          <a:solidFill>
            <a:srgbClr val="385085"/>
          </a:solidFill>
        </p:grpSpPr>
        <p:sp>
          <p:nvSpPr>
            <p:cNvPr id="13" name="Freeform 292">
              <a:extLst>
                <a:ext uri="{FF2B5EF4-FFF2-40B4-BE49-F238E27FC236}">
                  <a16:creationId xmlns:a16="http://schemas.microsoft.com/office/drawing/2014/main" id="{7CD8A9BE-6FB8-2AB4-6CCF-CB4A293F3D96}"/>
                </a:ext>
              </a:extLst>
            </p:cNvPr>
            <p:cNvSpPr>
              <a:spLocks noChangeArrowheads="1"/>
            </p:cNvSpPr>
            <p:nvPr/>
          </p:nvSpPr>
          <p:spPr bwMode="auto">
            <a:xfrm>
              <a:off x="15882267" y="4799342"/>
              <a:ext cx="732340" cy="766062"/>
            </a:xfrm>
            <a:custGeom>
              <a:avLst/>
              <a:gdLst>
                <a:gd name="T0" fmla="*/ 1088 w 1151"/>
                <a:gd name="T1" fmla="*/ 96 h 1202"/>
                <a:gd name="T2" fmla="*/ 1088 w 1151"/>
                <a:gd name="T3" fmla="*/ 96 h 1202"/>
                <a:gd name="T4" fmla="*/ 632 w 1151"/>
                <a:gd name="T5" fmla="*/ 96 h 1202"/>
                <a:gd name="T6" fmla="*/ 643 w 1151"/>
                <a:gd name="T7" fmla="*/ 68 h 1202"/>
                <a:gd name="T8" fmla="*/ 575 w 1151"/>
                <a:gd name="T9" fmla="*/ 0 h 1202"/>
                <a:gd name="T10" fmla="*/ 508 w 1151"/>
                <a:gd name="T11" fmla="*/ 68 h 1202"/>
                <a:gd name="T12" fmla="*/ 513 w 1151"/>
                <a:gd name="T13" fmla="*/ 96 h 1202"/>
                <a:gd name="T14" fmla="*/ 62 w 1151"/>
                <a:gd name="T15" fmla="*/ 96 h 1202"/>
                <a:gd name="T16" fmla="*/ 0 w 1151"/>
                <a:gd name="T17" fmla="*/ 158 h 1202"/>
                <a:gd name="T18" fmla="*/ 0 w 1151"/>
                <a:gd name="T19" fmla="*/ 834 h 1202"/>
                <a:gd name="T20" fmla="*/ 62 w 1151"/>
                <a:gd name="T21" fmla="*/ 896 h 1202"/>
                <a:gd name="T22" fmla="*/ 434 w 1151"/>
                <a:gd name="T23" fmla="*/ 896 h 1202"/>
                <a:gd name="T24" fmla="*/ 361 w 1151"/>
                <a:gd name="T25" fmla="*/ 1150 h 1202"/>
                <a:gd name="T26" fmla="*/ 384 w 1151"/>
                <a:gd name="T27" fmla="*/ 1189 h 1202"/>
                <a:gd name="T28" fmla="*/ 412 w 1151"/>
                <a:gd name="T29" fmla="*/ 1195 h 1202"/>
                <a:gd name="T30" fmla="*/ 457 w 1151"/>
                <a:gd name="T31" fmla="*/ 1173 h 1202"/>
                <a:gd name="T32" fmla="*/ 530 w 1151"/>
                <a:gd name="T33" fmla="*/ 896 h 1202"/>
                <a:gd name="T34" fmla="*/ 615 w 1151"/>
                <a:gd name="T35" fmla="*/ 896 h 1202"/>
                <a:gd name="T36" fmla="*/ 694 w 1151"/>
                <a:gd name="T37" fmla="*/ 1173 h 1202"/>
                <a:gd name="T38" fmla="*/ 733 w 1151"/>
                <a:gd name="T39" fmla="*/ 1195 h 1202"/>
                <a:gd name="T40" fmla="*/ 761 w 1151"/>
                <a:gd name="T41" fmla="*/ 1189 h 1202"/>
                <a:gd name="T42" fmla="*/ 789 w 1151"/>
                <a:gd name="T43" fmla="*/ 1150 h 1202"/>
                <a:gd name="T44" fmla="*/ 716 w 1151"/>
                <a:gd name="T45" fmla="*/ 896 h 1202"/>
                <a:gd name="T46" fmla="*/ 1088 w 1151"/>
                <a:gd name="T47" fmla="*/ 896 h 1202"/>
                <a:gd name="T48" fmla="*/ 1150 w 1151"/>
                <a:gd name="T49" fmla="*/ 834 h 1202"/>
                <a:gd name="T50" fmla="*/ 1150 w 1151"/>
                <a:gd name="T51" fmla="*/ 158 h 1202"/>
                <a:gd name="T52" fmla="*/ 1088 w 1151"/>
                <a:gd name="T53" fmla="*/ 96 h 1202"/>
                <a:gd name="T54" fmla="*/ 1032 w 1151"/>
                <a:gd name="T55" fmla="*/ 778 h 1202"/>
                <a:gd name="T56" fmla="*/ 1032 w 1151"/>
                <a:gd name="T57" fmla="*/ 778 h 1202"/>
                <a:gd name="T58" fmla="*/ 119 w 1151"/>
                <a:gd name="T59" fmla="*/ 778 h 1202"/>
                <a:gd name="T60" fmla="*/ 119 w 1151"/>
                <a:gd name="T61" fmla="*/ 203 h 1202"/>
                <a:gd name="T62" fmla="*/ 1032 w 1151"/>
                <a:gd name="T63" fmla="*/ 203 h 1202"/>
                <a:gd name="T64" fmla="*/ 1032 w 1151"/>
                <a:gd name="T65" fmla="*/ 778 h 1202"/>
                <a:gd name="T66" fmla="*/ 1032 w 1151"/>
                <a:gd name="T67" fmla="*/ 778 h 1202"/>
                <a:gd name="T68" fmla="*/ 1032 w 1151"/>
                <a:gd name="T69" fmla="*/ 778 h 1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51" h="1202">
                  <a:moveTo>
                    <a:pt x="1088" y="96"/>
                  </a:moveTo>
                  <a:lnTo>
                    <a:pt x="1088" y="96"/>
                  </a:lnTo>
                  <a:cubicBezTo>
                    <a:pt x="632" y="96"/>
                    <a:pt x="632" y="96"/>
                    <a:pt x="632" y="96"/>
                  </a:cubicBezTo>
                  <a:cubicBezTo>
                    <a:pt x="637" y="90"/>
                    <a:pt x="643" y="79"/>
                    <a:pt x="643" y="68"/>
                  </a:cubicBezTo>
                  <a:cubicBezTo>
                    <a:pt x="643" y="28"/>
                    <a:pt x="609" y="0"/>
                    <a:pt x="575" y="0"/>
                  </a:cubicBezTo>
                  <a:cubicBezTo>
                    <a:pt x="536" y="0"/>
                    <a:pt x="508" y="28"/>
                    <a:pt x="508" y="68"/>
                  </a:cubicBezTo>
                  <a:cubicBezTo>
                    <a:pt x="508" y="79"/>
                    <a:pt x="513" y="90"/>
                    <a:pt x="513" y="96"/>
                  </a:cubicBezTo>
                  <a:cubicBezTo>
                    <a:pt x="62" y="96"/>
                    <a:pt x="62" y="96"/>
                    <a:pt x="62" y="96"/>
                  </a:cubicBezTo>
                  <a:cubicBezTo>
                    <a:pt x="29" y="96"/>
                    <a:pt x="0" y="124"/>
                    <a:pt x="0" y="158"/>
                  </a:cubicBezTo>
                  <a:cubicBezTo>
                    <a:pt x="0" y="834"/>
                    <a:pt x="0" y="834"/>
                    <a:pt x="0" y="834"/>
                  </a:cubicBezTo>
                  <a:cubicBezTo>
                    <a:pt x="0" y="868"/>
                    <a:pt x="29" y="896"/>
                    <a:pt x="62" y="896"/>
                  </a:cubicBezTo>
                  <a:cubicBezTo>
                    <a:pt x="434" y="896"/>
                    <a:pt x="434" y="896"/>
                    <a:pt x="434" y="896"/>
                  </a:cubicBezTo>
                  <a:cubicBezTo>
                    <a:pt x="361" y="1150"/>
                    <a:pt x="361" y="1150"/>
                    <a:pt x="361" y="1150"/>
                  </a:cubicBezTo>
                  <a:cubicBezTo>
                    <a:pt x="355" y="1167"/>
                    <a:pt x="367" y="1189"/>
                    <a:pt x="384" y="1189"/>
                  </a:cubicBezTo>
                  <a:cubicBezTo>
                    <a:pt x="412" y="1195"/>
                    <a:pt x="412" y="1195"/>
                    <a:pt x="412" y="1195"/>
                  </a:cubicBezTo>
                  <a:cubicBezTo>
                    <a:pt x="429" y="1201"/>
                    <a:pt x="451" y="1189"/>
                    <a:pt x="457" y="1173"/>
                  </a:cubicBezTo>
                  <a:cubicBezTo>
                    <a:pt x="530" y="896"/>
                    <a:pt x="530" y="896"/>
                    <a:pt x="530" y="896"/>
                  </a:cubicBezTo>
                  <a:cubicBezTo>
                    <a:pt x="615" y="896"/>
                    <a:pt x="615" y="896"/>
                    <a:pt x="615" y="896"/>
                  </a:cubicBezTo>
                  <a:cubicBezTo>
                    <a:pt x="694" y="1173"/>
                    <a:pt x="694" y="1173"/>
                    <a:pt x="694" y="1173"/>
                  </a:cubicBezTo>
                  <a:cubicBezTo>
                    <a:pt x="699" y="1189"/>
                    <a:pt x="716" y="1201"/>
                    <a:pt x="733" y="1195"/>
                  </a:cubicBezTo>
                  <a:cubicBezTo>
                    <a:pt x="761" y="1189"/>
                    <a:pt x="761" y="1189"/>
                    <a:pt x="761" y="1189"/>
                  </a:cubicBezTo>
                  <a:cubicBezTo>
                    <a:pt x="784" y="1189"/>
                    <a:pt x="789" y="1167"/>
                    <a:pt x="789" y="1150"/>
                  </a:cubicBezTo>
                  <a:cubicBezTo>
                    <a:pt x="716" y="896"/>
                    <a:pt x="716" y="896"/>
                    <a:pt x="716" y="896"/>
                  </a:cubicBezTo>
                  <a:cubicBezTo>
                    <a:pt x="1088" y="896"/>
                    <a:pt x="1088" y="896"/>
                    <a:pt x="1088" y="896"/>
                  </a:cubicBezTo>
                  <a:cubicBezTo>
                    <a:pt x="1122" y="896"/>
                    <a:pt x="1150" y="868"/>
                    <a:pt x="1150" y="834"/>
                  </a:cubicBezTo>
                  <a:cubicBezTo>
                    <a:pt x="1150" y="158"/>
                    <a:pt x="1150" y="158"/>
                    <a:pt x="1150" y="158"/>
                  </a:cubicBezTo>
                  <a:cubicBezTo>
                    <a:pt x="1150" y="124"/>
                    <a:pt x="1122" y="96"/>
                    <a:pt x="1088" y="96"/>
                  </a:cubicBezTo>
                  <a:close/>
                  <a:moveTo>
                    <a:pt x="1032" y="778"/>
                  </a:moveTo>
                  <a:lnTo>
                    <a:pt x="1032" y="778"/>
                  </a:lnTo>
                  <a:cubicBezTo>
                    <a:pt x="119" y="778"/>
                    <a:pt x="119" y="778"/>
                    <a:pt x="119" y="778"/>
                  </a:cubicBezTo>
                  <a:cubicBezTo>
                    <a:pt x="119" y="203"/>
                    <a:pt x="119" y="203"/>
                    <a:pt x="119" y="203"/>
                  </a:cubicBezTo>
                  <a:cubicBezTo>
                    <a:pt x="1032" y="203"/>
                    <a:pt x="1032" y="203"/>
                    <a:pt x="1032" y="203"/>
                  </a:cubicBezTo>
                  <a:lnTo>
                    <a:pt x="1032" y="778"/>
                  </a:lnTo>
                  <a:close/>
                  <a:moveTo>
                    <a:pt x="1032" y="778"/>
                  </a:moveTo>
                  <a:lnTo>
                    <a:pt x="1032" y="778"/>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14" name="Freeform 293">
              <a:extLst>
                <a:ext uri="{FF2B5EF4-FFF2-40B4-BE49-F238E27FC236}">
                  <a16:creationId xmlns:a16="http://schemas.microsoft.com/office/drawing/2014/main" id="{F6DAE738-9E08-8ED2-B864-EB464A03E16C}"/>
                </a:ext>
              </a:extLst>
            </p:cNvPr>
            <p:cNvSpPr>
              <a:spLocks noChangeArrowheads="1"/>
            </p:cNvSpPr>
            <p:nvPr/>
          </p:nvSpPr>
          <p:spPr bwMode="auto">
            <a:xfrm>
              <a:off x="15991697" y="5021023"/>
              <a:ext cx="488227" cy="213263"/>
            </a:xfrm>
            <a:custGeom>
              <a:avLst/>
              <a:gdLst>
                <a:gd name="T0" fmla="*/ 51 w 768"/>
                <a:gd name="T1" fmla="*/ 332 h 333"/>
                <a:gd name="T2" fmla="*/ 51 w 768"/>
                <a:gd name="T3" fmla="*/ 332 h 333"/>
                <a:gd name="T4" fmla="*/ 96 w 768"/>
                <a:gd name="T5" fmla="*/ 281 h 333"/>
                <a:gd name="T6" fmla="*/ 96 w 768"/>
                <a:gd name="T7" fmla="*/ 270 h 333"/>
                <a:gd name="T8" fmla="*/ 310 w 768"/>
                <a:gd name="T9" fmla="*/ 95 h 333"/>
                <a:gd name="T10" fmla="*/ 338 w 768"/>
                <a:gd name="T11" fmla="*/ 107 h 333"/>
                <a:gd name="T12" fmla="*/ 361 w 768"/>
                <a:gd name="T13" fmla="*/ 101 h 333"/>
                <a:gd name="T14" fmla="*/ 485 w 768"/>
                <a:gd name="T15" fmla="*/ 202 h 333"/>
                <a:gd name="T16" fmla="*/ 479 w 768"/>
                <a:gd name="T17" fmla="*/ 214 h 333"/>
                <a:gd name="T18" fmla="*/ 530 w 768"/>
                <a:gd name="T19" fmla="*/ 259 h 333"/>
                <a:gd name="T20" fmla="*/ 575 w 768"/>
                <a:gd name="T21" fmla="*/ 214 h 333"/>
                <a:gd name="T22" fmla="*/ 575 w 768"/>
                <a:gd name="T23" fmla="*/ 202 h 333"/>
                <a:gd name="T24" fmla="*/ 699 w 768"/>
                <a:gd name="T25" fmla="*/ 90 h 333"/>
                <a:gd name="T26" fmla="*/ 722 w 768"/>
                <a:gd name="T27" fmla="*/ 95 h 333"/>
                <a:gd name="T28" fmla="*/ 767 w 768"/>
                <a:gd name="T29" fmla="*/ 45 h 333"/>
                <a:gd name="T30" fmla="*/ 722 w 768"/>
                <a:gd name="T31" fmla="*/ 0 h 333"/>
                <a:gd name="T32" fmla="*/ 671 w 768"/>
                <a:gd name="T33" fmla="*/ 45 h 333"/>
                <a:gd name="T34" fmla="*/ 677 w 768"/>
                <a:gd name="T35" fmla="*/ 67 h 333"/>
                <a:gd name="T36" fmla="*/ 553 w 768"/>
                <a:gd name="T37" fmla="*/ 174 h 333"/>
                <a:gd name="T38" fmla="*/ 530 w 768"/>
                <a:gd name="T39" fmla="*/ 163 h 333"/>
                <a:gd name="T40" fmla="*/ 502 w 768"/>
                <a:gd name="T41" fmla="*/ 174 h 333"/>
                <a:gd name="T42" fmla="*/ 383 w 768"/>
                <a:gd name="T43" fmla="*/ 79 h 333"/>
                <a:gd name="T44" fmla="*/ 383 w 768"/>
                <a:gd name="T45" fmla="*/ 62 h 333"/>
                <a:gd name="T46" fmla="*/ 338 w 768"/>
                <a:gd name="T47" fmla="*/ 11 h 333"/>
                <a:gd name="T48" fmla="*/ 293 w 768"/>
                <a:gd name="T49" fmla="*/ 62 h 333"/>
                <a:gd name="T50" fmla="*/ 293 w 768"/>
                <a:gd name="T51" fmla="*/ 79 h 333"/>
                <a:gd name="T52" fmla="*/ 73 w 768"/>
                <a:gd name="T53" fmla="*/ 248 h 333"/>
                <a:gd name="T54" fmla="*/ 51 w 768"/>
                <a:gd name="T55" fmla="*/ 236 h 333"/>
                <a:gd name="T56" fmla="*/ 0 w 768"/>
                <a:gd name="T57" fmla="*/ 281 h 333"/>
                <a:gd name="T58" fmla="*/ 51 w 768"/>
                <a:gd name="T59" fmla="*/ 332 h 333"/>
                <a:gd name="T60" fmla="*/ 51 w 768"/>
                <a:gd name="T61" fmla="*/ 332 h 333"/>
                <a:gd name="T62" fmla="*/ 51 w 768"/>
                <a:gd name="T63" fmla="*/ 332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68" h="333">
                  <a:moveTo>
                    <a:pt x="51" y="332"/>
                  </a:moveTo>
                  <a:lnTo>
                    <a:pt x="51" y="332"/>
                  </a:lnTo>
                  <a:cubicBezTo>
                    <a:pt x="73" y="332"/>
                    <a:pt x="96" y="310"/>
                    <a:pt x="96" y="281"/>
                  </a:cubicBezTo>
                  <a:cubicBezTo>
                    <a:pt x="96" y="281"/>
                    <a:pt x="96" y="276"/>
                    <a:pt x="96" y="270"/>
                  </a:cubicBezTo>
                  <a:cubicBezTo>
                    <a:pt x="152" y="219"/>
                    <a:pt x="259" y="135"/>
                    <a:pt x="310" y="95"/>
                  </a:cubicBezTo>
                  <a:cubicBezTo>
                    <a:pt x="321" y="101"/>
                    <a:pt x="327" y="107"/>
                    <a:pt x="338" y="107"/>
                  </a:cubicBezTo>
                  <a:cubicBezTo>
                    <a:pt x="344" y="107"/>
                    <a:pt x="355" y="107"/>
                    <a:pt x="361" y="101"/>
                  </a:cubicBezTo>
                  <a:cubicBezTo>
                    <a:pt x="395" y="129"/>
                    <a:pt x="445" y="174"/>
                    <a:pt x="485" y="202"/>
                  </a:cubicBezTo>
                  <a:cubicBezTo>
                    <a:pt x="485" y="208"/>
                    <a:pt x="479" y="208"/>
                    <a:pt x="479" y="214"/>
                  </a:cubicBezTo>
                  <a:cubicBezTo>
                    <a:pt x="479" y="242"/>
                    <a:pt x="502" y="259"/>
                    <a:pt x="530" y="259"/>
                  </a:cubicBezTo>
                  <a:cubicBezTo>
                    <a:pt x="558" y="259"/>
                    <a:pt x="575" y="242"/>
                    <a:pt x="575" y="214"/>
                  </a:cubicBezTo>
                  <a:cubicBezTo>
                    <a:pt x="575" y="208"/>
                    <a:pt x="575" y="202"/>
                    <a:pt x="575" y="202"/>
                  </a:cubicBezTo>
                  <a:cubicBezTo>
                    <a:pt x="699" y="90"/>
                    <a:pt x="699" y="90"/>
                    <a:pt x="699" y="90"/>
                  </a:cubicBezTo>
                  <a:cubicBezTo>
                    <a:pt x="705" y="90"/>
                    <a:pt x="710" y="95"/>
                    <a:pt x="722" y="95"/>
                  </a:cubicBezTo>
                  <a:cubicBezTo>
                    <a:pt x="744" y="95"/>
                    <a:pt x="767" y="73"/>
                    <a:pt x="767" y="45"/>
                  </a:cubicBezTo>
                  <a:cubicBezTo>
                    <a:pt x="767" y="22"/>
                    <a:pt x="744" y="0"/>
                    <a:pt x="722" y="0"/>
                  </a:cubicBezTo>
                  <a:cubicBezTo>
                    <a:pt x="693" y="0"/>
                    <a:pt x="671" y="22"/>
                    <a:pt x="671" y="45"/>
                  </a:cubicBezTo>
                  <a:cubicBezTo>
                    <a:pt x="671" y="56"/>
                    <a:pt x="671" y="62"/>
                    <a:pt x="677" y="67"/>
                  </a:cubicBezTo>
                  <a:cubicBezTo>
                    <a:pt x="643" y="95"/>
                    <a:pt x="586" y="146"/>
                    <a:pt x="553" y="174"/>
                  </a:cubicBezTo>
                  <a:cubicBezTo>
                    <a:pt x="547" y="169"/>
                    <a:pt x="541" y="163"/>
                    <a:pt x="530" y="163"/>
                  </a:cubicBezTo>
                  <a:cubicBezTo>
                    <a:pt x="519" y="163"/>
                    <a:pt x="508" y="169"/>
                    <a:pt x="502" y="174"/>
                  </a:cubicBezTo>
                  <a:cubicBezTo>
                    <a:pt x="468" y="152"/>
                    <a:pt x="417" y="107"/>
                    <a:pt x="383" y="79"/>
                  </a:cubicBezTo>
                  <a:cubicBezTo>
                    <a:pt x="383" y="73"/>
                    <a:pt x="383" y="67"/>
                    <a:pt x="383" y="62"/>
                  </a:cubicBezTo>
                  <a:cubicBezTo>
                    <a:pt x="383" y="33"/>
                    <a:pt x="366" y="11"/>
                    <a:pt x="338" y="11"/>
                  </a:cubicBezTo>
                  <a:cubicBezTo>
                    <a:pt x="310" y="11"/>
                    <a:pt x="293" y="33"/>
                    <a:pt x="293" y="62"/>
                  </a:cubicBezTo>
                  <a:cubicBezTo>
                    <a:pt x="293" y="67"/>
                    <a:pt x="293" y="73"/>
                    <a:pt x="293" y="79"/>
                  </a:cubicBezTo>
                  <a:cubicBezTo>
                    <a:pt x="73" y="248"/>
                    <a:pt x="73" y="248"/>
                    <a:pt x="73" y="248"/>
                  </a:cubicBezTo>
                  <a:cubicBezTo>
                    <a:pt x="68" y="242"/>
                    <a:pt x="57" y="236"/>
                    <a:pt x="51" y="236"/>
                  </a:cubicBezTo>
                  <a:cubicBezTo>
                    <a:pt x="23" y="236"/>
                    <a:pt x="0" y="259"/>
                    <a:pt x="0" y="281"/>
                  </a:cubicBezTo>
                  <a:cubicBezTo>
                    <a:pt x="0" y="310"/>
                    <a:pt x="23" y="332"/>
                    <a:pt x="51" y="332"/>
                  </a:cubicBezTo>
                  <a:close/>
                  <a:moveTo>
                    <a:pt x="51" y="332"/>
                  </a:moveTo>
                  <a:lnTo>
                    <a:pt x="51" y="332"/>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sp>
        <p:nvSpPr>
          <p:cNvPr id="15" name="Freeform 294">
            <a:extLst>
              <a:ext uri="{FF2B5EF4-FFF2-40B4-BE49-F238E27FC236}">
                <a16:creationId xmlns:a16="http://schemas.microsoft.com/office/drawing/2014/main" id="{9D25DA19-6D73-CD85-0FBD-230582585507}"/>
              </a:ext>
            </a:extLst>
          </p:cNvPr>
          <p:cNvSpPr>
            <a:spLocks noChangeArrowheads="1"/>
          </p:cNvSpPr>
          <p:nvPr/>
        </p:nvSpPr>
        <p:spPr bwMode="auto">
          <a:xfrm>
            <a:off x="8953069" y="4679738"/>
            <a:ext cx="352302" cy="333863"/>
          </a:xfrm>
          <a:custGeom>
            <a:avLst/>
            <a:gdLst>
              <a:gd name="T0" fmla="*/ 970 w 1010"/>
              <a:gd name="T1" fmla="*/ 535 h 959"/>
              <a:gd name="T2" fmla="*/ 863 w 1010"/>
              <a:gd name="T3" fmla="*/ 39 h 959"/>
              <a:gd name="T4" fmla="*/ 45 w 1010"/>
              <a:gd name="T5" fmla="*/ 208 h 959"/>
              <a:gd name="T6" fmla="*/ 124 w 1010"/>
              <a:gd name="T7" fmla="*/ 715 h 959"/>
              <a:gd name="T8" fmla="*/ 457 w 1010"/>
              <a:gd name="T9" fmla="*/ 682 h 959"/>
              <a:gd name="T10" fmla="*/ 733 w 1010"/>
              <a:gd name="T11" fmla="*/ 958 h 959"/>
              <a:gd name="T12" fmla="*/ 1009 w 1010"/>
              <a:gd name="T13" fmla="*/ 603 h 959"/>
              <a:gd name="T14" fmla="*/ 885 w 1010"/>
              <a:gd name="T15" fmla="*/ 377 h 959"/>
              <a:gd name="T16" fmla="*/ 897 w 1010"/>
              <a:gd name="T17" fmla="*/ 422 h 959"/>
              <a:gd name="T18" fmla="*/ 733 w 1010"/>
              <a:gd name="T19" fmla="*/ 417 h 959"/>
              <a:gd name="T20" fmla="*/ 795 w 1010"/>
              <a:gd name="T21" fmla="*/ 78 h 959"/>
              <a:gd name="T22" fmla="*/ 823 w 1010"/>
              <a:gd name="T23" fmla="*/ 169 h 959"/>
              <a:gd name="T24" fmla="*/ 564 w 1010"/>
              <a:gd name="T25" fmla="*/ 140 h 959"/>
              <a:gd name="T26" fmla="*/ 694 w 1010"/>
              <a:gd name="T27" fmla="*/ 428 h 959"/>
              <a:gd name="T28" fmla="*/ 705 w 1010"/>
              <a:gd name="T29" fmla="*/ 473 h 959"/>
              <a:gd name="T30" fmla="*/ 541 w 1010"/>
              <a:gd name="T31" fmla="*/ 467 h 959"/>
              <a:gd name="T32" fmla="*/ 164 w 1010"/>
              <a:gd name="T33" fmla="*/ 620 h 959"/>
              <a:gd name="T34" fmla="*/ 152 w 1010"/>
              <a:gd name="T35" fmla="*/ 569 h 959"/>
              <a:gd name="T36" fmla="*/ 316 w 1010"/>
              <a:gd name="T37" fmla="*/ 575 h 959"/>
              <a:gd name="T38" fmla="*/ 350 w 1010"/>
              <a:gd name="T39" fmla="*/ 518 h 959"/>
              <a:gd name="T40" fmla="*/ 496 w 1010"/>
              <a:gd name="T41" fmla="*/ 479 h 959"/>
              <a:gd name="T42" fmla="*/ 502 w 1010"/>
              <a:gd name="T43" fmla="*/ 529 h 959"/>
              <a:gd name="T44" fmla="*/ 350 w 1010"/>
              <a:gd name="T45" fmla="*/ 518 h 959"/>
              <a:gd name="T46" fmla="*/ 959 w 1010"/>
              <a:gd name="T47" fmla="*/ 828 h 959"/>
              <a:gd name="T48" fmla="*/ 508 w 1010"/>
              <a:gd name="T49" fmla="*/ 828 h 959"/>
              <a:gd name="T50" fmla="*/ 508 w 1010"/>
              <a:gd name="T51" fmla="*/ 766 h 959"/>
              <a:gd name="T52" fmla="*/ 959 w 1010"/>
              <a:gd name="T53" fmla="*/ 766 h 959"/>
              <a:gd name="T54" fmla="*/ 959 w 1010"/>
              <a:gd name="T55" fmla="*/ 828 h 959"/>
              <a:gd name="T56" fmla="*/ 959 w 1010"/>
              <a:gd name="T57" fmla="*/ 715 h 959"/>
              <a:gd name="T58" fmla="*/ 508 w 1010"/>
              <a:gd name="T59" fmla="*/ 715 h 959"/>
              <a:gd name="T60" fmla="*/ 508 w 1010"/>
              <a:gd name="T61" fmla="*/ 659 h 959"/>
              <a:gd name="T62" fmla="*/ 959 w 1010"/>
              <a:gd name="T63" fmla="*/ 659 h 959"/>
              <a:gd name="T64" fmla="*/ 959 w 1010"/>
              <a:gd name="T65" fmla="*/ 715 h 959"/>
              <a:gd name="T66" fmla="*/ 733 w 1010"/>
              <a:gd name="T67" fmla="*/ 693 h 959"/>
              <a:gd name="T68" fmla="*/ 733 w 1010"/>
              <a:gd name="T69" fmla="*/ 512 h 959"/>
              <a:gd name="T70" fmla="*/ 733 w 1010"/>
              <a:gd name="T71" fmla="*/ 693 h 959"/>
              <a:gd name="T72" fmla="*/ 733 w 1010"/>
              <a:gd name="T73" fmla="*/ 693 h 9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10" h="959">
                <a:moveTo>
                  <a:pt x="970" y="535"/>
                </a:moveTo>
                <a:lnTo>
                  <a:pt x="970" y="535"/>
                </a:lnTo>
                <a:cubicBezTo>
                  <a:pt x="981" y="518"/>
                  <a:pt x="987" y="507"/>
                  <a:pt x="981" y="490"/>
                </a:cubicBezTo>
                <a:cubicBezTo>
                  <a:pt x="863" y="39"/>
                  <a:pt x="863" y="39"/>
                  <a:pt x="863" y="39"/>
                </a:cubicBezTo>
                <a:cubicBezTo>
                  <a:pt x="857" y="16"/>
                  <a:pt x="829" y="0"/>
                  <a:pt x="801" y="5"/>
                </a:cubicBezTo>
                <a:cubicBezTo>
                  <a:pt x="45" y="208"/>
                  <a:pt x="45" y="208"/>
                  <a:pt x="45" y="208"/>
                </a:cubicBezTo>
                <a:cubicBezTo>
                  <a:pt x="17" y="214"/>
                  <a:pt x="0" y="242"/>
                  <a:pt x="6" y="264"/>
                </a:cubicBezTo>
                <a:cubicBezTo>
                  <a:pt x="124" y="715"/>
                  <a:pt x="124" y="715"/>
                  <a:pt x="124" y="715"/>
                </a:cubicBezTo>
                <a:cubicBezTo>
                  <a:pt x="135" y="744"/>
                  <a:pt x="158" y="755"/>
                  <a:pt x="186" y="749"/>
                </a:cubicBezTo>
                <a:cubicBezTo>
                  <a:pt x="457" y="682"/>
                  <a:pt x="457" y="682"/>
                  <a:pt x="457" y="682"/>
                </a:cubicBezTo>
                <a:cubicBezTo>
                  <a:pt x="457" y="828"/>
                  <a:pt x="457" y="828"/>
                  <a:pt x="457" y="828"/>
                </a:cubicBezTo>
                <a:cubicBezTo>
                  <a:pt x="457" y="913"/>
                  <a:pt x="592" y="958"/>
                  <a:pt x="733" y="958"/>
                </a:cubicBezTo>
                <a:cubicBezTo>
                  <a:pt x="874" y="958"/>
                  <a:pt x="1009" y="913"/>
                  <a:pt x="1009" y="828"/>
                </a:cubicBezTo>
                <a:cubicBezTo>
                  <a:pt x="1009" y="603"/>
                  <a:pt x="1009" y="603"/>
                  <a:pt x="1009" y="603"/>
                </a:cubicBezTo>
                <a:cubicBezTo>
                  <a:pt x="1009" y="575"/>
                  <a:pt x="998" y="552"/>
                  <a:pt x="970" y="535"/>
                </a:cubicBezTo>
                <a:close/>
                <a:moveTo>
                  <a:pt x="885" y="377"/>
                </a:moveTo>
                <a:lnTo>
                  <a:pt x="885" y="377"/>
                </a:lnTo>
                <a:cubicBezTo>
                  <a:pt x="897" y="422"/>
                  <a:pt x="897" y="422"/>
                  <a:pt x="897" y="422"/>
                </a:cubicBezTo>
                <a:cubicBezTo>
                  <a:pt x="744" y="462"/>
                  <a:pt x="744" y="462"/>
                  <a:pt x="744" y="462"/>
                </a:cubicBezTo>
                <a:cubicBezTo>
                  <a:pt x="733" y="417"/>
                  <a:pt x="733" y="417"/>
                  <a:pt x="733" y="417"/>
                </a:cubicBezTo>
                <a:lnTo>
                  <a:pt x="885" y="377"/>
                </a:lnTo>
                <a:close/>
                <a:moveTo>
                  <a:pt x="795" y="78"/>
                </a:moveTo>
                <a:lnTo>
                  <a:pt x="795" y="78"/>
                </a:lnTo>
                <a:cubicBezTo>
                  <a:pt x="823" y="169"/>
                  <a:pt x="823" y="169"/>
                  <a:pt x="823" y="169"/>
                </a:cubicBezTo>
                <a:cubicBezTo>
                  <a:pt x="586" y="231"/>
                  <a:pt x="586" y="231"/>
                  <a:pt x="586" y="231"/>
                </a:cubicBezTo>
                <a:cubicBezTo>
                  <a:pt x="564" y="140"/>
                  <a:pt x="564" y="140"/>
                  <a:pt x="564" y="140"/>
                </a:cubicBezTo>
                <a:lnTo>
                  <a:pt x="795" y="78"/>
                </a:lnTo>
                <a:close/>
                <a:moveTo>
                  <a:pt x="694" y="428"/>
                </a:moveTo>
                <a:lnTo>
                  <a:pt x="694" y="428"/>
                </a:lnTo>
                <a:cubicBezTo>
                  <a:pt x="705" y="473"/>
                  <a:pt x="705" y="473"/>
                  <a:pt x="705" y="473"/>
                </a:cubicBezTo>
                <a:cubicBezTo>
                  <a:pt x="649" y="479"/>
                  <a:pt x="592" y="484"/>
                  <a:pt x="553" y="501"/>
                </a:cubicBezTo>
                <a:cubicBezTo>
                  <a:pt x="541" y="467"/>
                  <a:pt x="541" y="467"/>
                  <a:pt x="541" y="467"/>
                </a:cubicBezTo>
                <a:lnTo>
                  <a:pt x="694" y="428"/>
                </a:lnTo>
                <a:close/>
                <a:moveTo>
                  <a:pt x="164" y="620"/>
                </a:moveTo>
                <a:lnTo>
                  <a:pt x="164" y="620"/>
                </a:lnTo>
                <a:cubicBezTo>
                  <a:pt x="152" y="569"/>
                  <a:pt x="152" y="569"/>
                  <a:pt x="152" y="569"/>
                </a:cubicBezTo>
                <a:cubicBezTo>
                  <a:pt x="305" y="529"/>
                  <a:pt x="305" y="529"/>
                  <a:pt x="305" y="529"/>
                </a:cubicBezTo>
                <a:cubicBezTo>
                  <a:pt x="316" y="575"/>
                  <a:pt x="316" y="575"/>
                  <a:pt x="316" y="575"/>
                </a:cubicBezTo>
                <a:lnTo>
                  <a:pt x="164" y="620"/>
                </a:lnTo>
                <a:close/>
                <a:moveTo>
                  <a:pt x="350" y="518"/>
                </a:moveTo>
                <a:lnTo>
                  <a:pt x="350" y="518"/>
                </a:lnTo>
                <a:cubicBezTo>
                  <a:pt x="496" y="479"/>
                  <a:pt x="496" y="479"/>
                  <a:pt x="496" y="479"/>
                </a:cubicBezTo>
                <a:cubicBezTo>
                  <a:pt x="508" y="524"/>
                  <a:pt x="508" y="524"/>
                  <a:pt x="508" y="524"/>
                </a:cubicBezTo>
                <a:lnTo>
                  <a:pt x="502" y="529"/>
                </a:lnTo>
                <a:cubicBezTo>
                  <a:pt x="361" y="563"/>
                  <a:pt x="361" y="563"/>
                  <a:pt x="361" y="563"/>
                </a:cubicBezTo>
                <a:lnTo>
                  <a:pt x="350" y="518"/>
                </a:lnTo>
                <a:close/>
                <a:moveTo>
                  <a:pt x="959" y="828"/>
                </a:moveTo>
                <a:lnTo>
                  <a:pt x="959" y="828"/>
                </a:lnTo>
                <a:cubicBezTo>
                  <a:pt x="959" y="873"/>
                  <a:pt x="857" y="918"/>
                  <a:pt x="733" y="918"/>
                </a:cubicBezTo>
                <a:cubicBezTo>
                  <a:pt x="609" y="918"/>
                  <a:pt x="508" y="873"/>
                  <a:pt x="508" y="828"/>
                </a:cubicBezTo>
                <a:cubicBezTo>
                  <a:pt x="508" y="772"/>
                  <a:pt x="508" y="772"/>
                  <a:pt x="508" y="772"/>
                </a:cubicBezTo>
                <a:lnTo>
                  <a:pt x="508" y="766"/>
                </a:lnTo>
                <a:cubicBezTo>
                  <a:pt x="513" y="811"/>
                  <a:pt x="615" y="851"/>
                  <a:pt x="733" y="851"/>
                </a:cubicBezTo>
                <a:cubicBezTo>
                  <a:pt x="851" y="851"/>
                  <a:pt x="953" y="811"/>
                  <a:pt x="959" y="766"/>
                </a:cubicBezTo>
                <a:lnTo>
                  <a:pt x="959" y="772"/>
                </a:lnTo>
                <a:lnTo>
                  <a:pt x="959" y="828"/>
                </a:lnTo>
                <a:close/>
                <a:moveTo>
                  <a:pt x="959" y="715"/>
                </a:moveTo>
                <a:lnTo>
                  <a:pt x="959" y="715"/>
                </a:lnTo>
                <a:cubicBezTo>
                  <a:pt x="959" y="766"/>
                  <a:pt x="857" y="806"/>
                  <a:pt x="733" y="806"/>
                </a:cubicBezTo>
                <a:cubicBezTo>
                  <a:pt x="609" y="806"/>
                  <a:pt x="508" y="766"/>
                  <a:pt x="508" y="715"/>
                </a:cubicBezTo>
                <a:cubicBezTo>
                  <a:pt x="508" y="665"/>
                  <a:pt x="508" y="665"/>
                  <a:pt x="508" y="665"/>
                </a:cubicBezTo>
                <a:cubicBezTo>
                  <a:pt x="508" y="659"/>
                  <a:pt x="508" y="659"/>
                  <a:pt x="508" y="659"/>
                </a:cubicBezTo>
                <a:cubicBezTo>
                  <a:pt x="513" y="704"/>
                  <a:pt x="615" y="744"/>
                  <a:pt x="733" y="744"/>
                </a:cubicBezTo>
                <a:cubicBezTo>
                  <a:pt x="851" y="744"/>
                  <a:pt x="953" y="704"/>
                  <a:pt x="959" y="659"/>
                </a:cubicBezTo>
                <a:cubicBezTo>
                  <a:pt x="959" y="659"/>
                  <a:pt x="959" y="659"/>
                  <a:pt x="959" y="665"/>
                </a:cubicBezTo>
                <a:lnTo>
                  <a:pt x="959" y="715"/>
                </a:lnTo>
                <a:close/>
                <a:moveTo>
                  <a:pt x="733" y="693"/>
                </a:moveTo>
                <a:lnTo>
                  <a:pt x="733" y="693"/>
                </a:lnTo>
                <a:cubicBezTo>
                  <a:pt x="609" y="693"/>
                  <a:pt x="508" y="654"/>
                  <a:pt x="508" y="603"/>
                </a:cubicBezTo>
                <a:cubicBezTo>
                  <a:pt x="508" y="552"/>
                  <a:pt x="609" y="512"/>
                  <a:pt x="733" y="512"/>
                </a:cubicBezTo>
                <a:cubicBezTo>
                  <a:pt x="857" y="512"/>
                  <a:pt x="959" y="552"/>
                  <a:pt x="959" y="603"/>
                </a:cubicBezTo>
                <a:cubicBezTo>
                  <a:pt x="959" y="654"/>
                  <a:pt x="857" y="693"/>
                  <a:pt x="733" y="693"/>
                </a:cubicBezTo>
                <a:close/>
                <a:moveTo>
                  <a:pt x="733" y="693"/>
                </a:moveTo>
                <a:lnTo>
                  <a:pt x="733" y="693"/>
                </a:lnTo>
                <a:close/>
              </a:path>
            </a:pathLst>
          </a:custGeom>
          <a:solidFill>
            <a:srgbClr val="995DB3"/>
          </a:solidFill>
          <a:ln>
            <a:noFill/>
          </a:ln>
          <a:effectLst/>
        </p:spPr>
        <p:txBody>
          <a:bodyPr wrap="none" anchor="ctr"/>
          <a:lstStyle/>
          <a:p>
            <a:pPr defTabSz="1828434"/>
            <a:endParaRPr lang="en-US" sz="3600">
              <a:solidFill>
                <a:srgbClr val="445469"/>
              </a:solidFill>
              <a:latin typeface="Century Gothic" panose="020B0502020202020204" pitchFamily="34" charset="0"/>
            </a:endParaRPr>
          </a:p>
        </p:txBody>
      </p:sp>
      <p:grpSp>
        <p:nvGrpSpPr>
          <p:cNvPr id="16" name="Group 15">
            <a:extLst>
              <a:ext uri="{FF2B5EF4-FFF2-40B4-BE49-F238E27FC236}">
                <a16:creationId xmlns:a16="http://schemas.microsoft.com/office/drawing/2014/main" id="{8A4C98AB-A126-CC49-F201-594206CC7892}"/>
              </a:ext>
            </a:extLst>
          </p:cNvPr>
          <p:cNvGrpSpPr/>
          <p:nvPr/>
        </p:nvGrpSpPr>
        <p:grpSpPr>
          <a:xfrm>
            <a:off x="3378940" y="4814507"/>
            <a:ext cx="346150" cy="441561"/>
            <a:chOff x="7672194" y="10268404"/>
            <a:chExt cx="631330" cy="805346"/>
          </a:xfrm>
          <a:solidFill>
            <a:srgbClr val="A8436F"/>
          </a:solidFill>
        </p:grpSpPr>
        <p:sp>
          <p:nvSpPr>
            <p:cNvPr id="17" name="Freeform 295">
              <a:extLst>
                <a:ext uri="{FF2B5EF4-FFF2-40B4-BE49-F238E27FC236}">
                  <a16:creationId xmlns:a16="http://schemas.microsoft.com/office/drawing/2014/main" id="{A026D1E6-AEF9-7A7C-1A67-BFFD8C50020E}"/>
                </a:ext>
              </a:extLst>
            </p:cNvPr>
            <p:cNvSpPr>
              <a:spLocks noChangeArrowheads="1"/>
            </p:cNvSpPr>
            <p:nvPr/>
          </p:nvSpPr>
          <p:spPr bwMode="auto">
            <a:xfrm>
              <a:off x="7764788" y="10459219"/>
              <a:ext cx="446140" cy="398464"/>
            </a:xfrm>
            <a:custGeom>
              <a:avLst/>
              <a:gdLst>
                <a:gd name="T0" fmla="*/ 349 w 700"/>
                <a:gd name="T1" fmla="*/ 0 h 627"/>
                <a:gd name="T2" fmla="*/ 349 w 700"/>
                <a:gd name="T3" fmla="*/ 0 h 627"/>
                <a:gd name="T4" fmla="*/ 0 w 700"/>
                <a:gd name="T5" fmla="*/ 344 h 627"/>
                <a:gd name="T6" fmla="*/ 146 w 700"/>
                <a:gd name="T7" fmla="*/ 626 h 627"/>
                <a:gd name="T8" fmla="*/ 552 w 700"/>
                <a:gd name="T9" fmla="*/ 626 h 627"/>
                <a:gd name="T10" fmla="*/ 693 w 700"/>
                <a:gd name="T11" fmla="*/ 344 h 627"/>
                <a:gd name="T12" fmla="*/ 349 w 700"/>
                <a:gd name="T13" fmla="*/ 0 h 627"/>
                <a:gd name="T14" fmla="*/ 349 w 700"/>
                <a:gd name="T15" fmla="*/ 570 h 627"/>
                <a:gd name="T16" fmla="*/ 349 w 700"/>
                <a:gd name="T17" fmla="*/ 570 h 627"/>
                <a:gd name="T18" fmla="*/ 316 w 700"/>
                <a:gd name="T19" fmla="*/ 434 h 627"/>
                <a:gd name="T20" fmla="*/ 349 w 700"/>
                <a:gd name="T21" fmla="*/ 299 h 627"/>
                <a:gd name="T22" fmla="*/ 383 w 700"/>
                <a:gd name="T23" fmla="*/ 434 h 627"/>
                <a:gd name="T24" fmla="*/ 349 w 700"/>
                <a:gd name="T25" fmla="*/ 570 h 627"/>
                <a:gd name="T26" fmla="*/ 349 w 700"/>
                <a:gd name="T27" fmla="*/ 570 h 627"/>
                <a:gd name="T28" fmla="*/ 349 w 700"/>
                <a:gd name="T29" fmla="*/ 570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0" h="627">
                  <a:moveTo>
                    <a:pt x="349" y="0"/>
                  </a:moveTo>
                  <a:lnTo>
                    <a:pt x="349" y="0"/>
                  </a:lnTo>
                  <a:cubicBezTo>
                    <a:pt x="158" y="0"/>
                    <a:pt x="0" y="153"/>
                    <a:pt x="0" y="344"/>
                  </a:cubicBezTo>
                  <a:cubicBezTo>
                    <a:pt x="0" y="463"/>
                    <a:pt x="62" y="564"/>
                    <a:pt x="146" y="626"/>
                  </a:cubicBezTo>
                  <a:cubicBezTo>
                    <a:pt x="552" y="626"/>
                    <a:pt x="552" y="626"/>
                    <a:pt x="552" y="626"/>
                  </a:cubicBezTo>
                  <a:cubicBezTo>
                    <a:pt x="637" y="564"/>
                    <a:pt x="693" y="463"/>
                    <a:pt x="693" y="344"/>
                  </a:cubicBezTo>
                  <a:cubicBezTo>
                    <a:pt x="699" y="153"/>
                    <a:pt x="541" y="0"/>
                    <a:pt x="349" y="0"/>
                  </a:cubicBezTo>
                  <a:close/>
                  <a:moveTo>
                    <a:pt x="349" y="570"/>
                  </a:moveTo>
                  <a:lnTo>
                    <a:pt x="349" y="570"/>
                  </a:lnTo>
                  <a:cubicBezTo>
                    <a:pt x="327" y="570"/>
                    <a:pt x="316" y="508"/>
                    <a:pt x="316" y="434"/>
                  </a:cubicBezTo>
                  <a:cubicBezTo>
                    <a:pt x="316" y="361"/>
                    <a:pt x="327" y="299"/>
                    <a:pt x="349" y="299"/>
                  </a:cubicBezTo>
                  <a:cubicBezTo>
                    <a:pt x="372" y="299"/>
                    <a:pt x="383" y="361"/>
                    <a:pt x="383" y="434"/>
                  </a:cubicBezTo>
                  <a:cubicBezTo>
                    <a:pt x="383" y="508"/>
                    <a:pt x="372" y="570"/>
                    <a:pt x="349" y="570"/>
                  </a:cubicBezTo>
                  <a:close/>
                  <a:moveTo>
                    <a:pt x="349" y="570"/>
                  </a:moveTo>
                  <a:lnTo>
                    <a:pt x="349" y="570"/>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18" name="Freeform 296">
              <a:extLst>
                <a:ext uri="{FF2B5EF4-FFF2-40B4-BE49-F238E27FC236}">
                  <a16:creationId xmlns:a16="http://schemas.microsoft.com/office/drawing/2014/main" id="{CACB72FB-22C8-845E-551B-A66A361D3E72}"/>
                </a:ext>
              </a:extLst>
            </p:cNvPr>
            <p:cNvSpPr>
              <a:spLocks noChangeArrowheads="1"/>
            </p:cNvSpPr>
            <p:nvPr/>
          </p:nvSpPr>
          <p:spPr bwMode="auto">
            <a:xfrm>
              <a:off x="7862997" y="10882936"/>
              <a:ext cx="252532" cy="190814"/>
            </a:xfrm>
            <a:custGeom>
              <a:avLst/>
              <a:gdLst>
                <a:gd name="T0" fmla="*/ 0 w 396"/>
                <a:gd name="T1" fmla="*/ 248 h 299"/>
                <a:gd name="T2" fmla="*/ 0 w 396"/>
                <a:gd name="T3" fmla="*/ 248 h 299"/>
                <a:gd name="T4" fmla="*/ 90 w 396"/>
                <a:gd name="T5" fmla="*/ 248 h 299"/>
                <a:gd name="T6" fmla="*/ 197 w 396"/>
                <a:gd name="T7" fmla="*/ 298 h 299"/>
                <a:gd name="T8" fmla="*/ 305 w 396"/>
                <a:gd name="T9" fmla="*/ 248 h 299"/>
                <a:gd name="T10" fmla="*/ 395 w 396"/>
                <a:gd name="T11" fmla="*/ 248 h 299"/>
                <a:gd name="T12" fmla="*/ 395 w 396"/>
                <a:gd name="T13" fmla="*/ 0 h 299"/>
                <a:gd name="T14" fmla="*/ 0 w 396"/>
                <a:gd name="T15" fmla="*/ 0 h 299"/>
                <a:gd name="T16" fmla="*/ 0 w 396"/>
                <a:gd name="T17" fmla="*/ 248 h 299"/>
                <a:gd name="T18" fmla="*/ 40 w 396"/>
                <a:gd name="T19" fmla="*/ 56 h 299"/>
                <a:gd name="T20" fmla="*/ 40 w 396"/>
                <a:gd name="T21" fmla="*/ 56 h 299"/>
                <a:gd name="T22" fmla="*/ 355 w 396"/>
                <a:gd name="T23" fmla="*/ 56 h 299"/>
                <a:gd name="T24" fmla="*/ 355 w 396"/>
                <a:gd name="T25" fmla="*/ 95 h 299"/>
                <a:gd name="T26" fmla="*/ 40 w 396"/>
                <a:gd name="T27" fmla="*/ 95 h 299"/>
                <a:gd name="T28" fmla="*/ 40 w 396"/>
                <a:gd name="T29" fmla="*/ 56 h 299"/>
                <a:gd name="T30" fmla="*/ 40 w 396"/>
                <a:gd name="T31" fmla="*/ 141 h 299"/>
                <a:gd name="T32" fmla="*/ 40 w 396"/>
                <a:gd name="T33" fmla="*/ 141 h 299"/>
                <a:gd name="T34" fmla="*/ 355 w 396"/>
                <a:gd name="T35" fmla="*/ 141 h 299"/>
                <a:gd name="T36" fmla="*/ 355 w 396"/>
                <a:gd name="T37" fmla="*/ 186 h 299"/>
                <a:gd name="T38" fmla="*/ 40 w 396"/>
                <a:gd name="T39" fmla="*/ 186 h 299"/>
                <a:gd name="T40" fmla="*/ 40 w 396"/>
                <a:gd name="T41" fmla="*/ 141 h 299"/>
                <a:gd name="T42" fmla="*/ 40 w 396"/>
                <a:gd name="T43" fmla="*/ 141 h 299"/>
                <a:gd name="T44" fmla="*/ 40 w 396"/>
                <a:gd name="T45" fmla="*/ 141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6" h="299">
                  <a:moveTo>
                    <a:pt x="0" y="248"/>
                  </a:moveTo>
                  <a:lnTo>
                    <a:pt x="0" y="248"/>
                  </a:lnTo>
                  <a:cubicBezTo>
                    <a:pt x="90" y="248"/>
                    <a:pt x="90" y="248"/>
                    <a:pt x="90" y="248"/>
                  </a:cubicBezTo>
                  <a:cubicBezTo>
                    <a:pt x="107" y="276"/>
                    <a:pt x="147" y="298"/>
                    <a:pt x="197" y="298"/>
                  </a:cubicBezTo>
                  <a:cubicBezTo>
                    <a:pt x="248" y="298"/>
                    <a:pt x="288" y="276"/>
                    <a:pt x="305" y="248"/>
                  </a:cubicBezTo>
                  <a:cubicBezTo>
                    <a:pt x="395" y="248"/>
                    <a:pt x="395" y="248"/>
                    <a:pt x="395" y="248"/>
                  </a:cubicBezTo>
                  <a:cubicBezTo>
                    <a:pt x="395" y="0"/>
                    <a:pt x="395" y="0"/>
                    <a:pt x="395" y="0"/>
                  </a:cubicBezTo>
                  <a:cubicBezTo>
                    <a:pt x="0" y="0"/>
                    <a:pt x="0" y="0"/>
                    <a:pt x="0" y="0"/>
                  </a:cubicBezTo>
                  <a:lnTo>
                    <a:pt x="0" y="248"/>
                  </a:lnTo>
                  <a:close/>
                  <a:moveTo>
                    <a:pt x="40" y="56"/>
                  </a:moveTo>
                  <a:lnTo>
                    <a:pt x="40" y="56"/>
                  </a:lnTo>
                  <a:cubicBezTo>
                    <a:pt x="355" y="56"/>
                    <a:pt x="355" y="56"/>
                    <a:pt x="355" y="56"/>
                  </a:cubicBezTo>
                  <a:cubicBezTo>
                    <a:pt x="355" y="95"/>
                    <a:pt x="355" y="95"/>
                    <a:pt x="355" y="95"/>
                  </a:cubicBezTo>
                  <a:cubicBezTo>
                    <a:pt x="40" y="95"/>
                    <a:pt x="40" y="95"/>
                    <a:pt x="40" y="95"/>
                  </a:cubicBezTo>
                  <a:lnTo>
                    <a:pt x="40" y="56"/>
                  </a:lnTo>
                  <a:close/>
                  <a:moveTo>
                    <a:pt x="40" y="141"/>
                  </a:moveTo>
                  <a:lnTo>
                    <a:pt x="40" y="141"/>
                  </a:lnTo>
                  <a:cubicBezTo>
                    <a:pt x="355" y="141"/>
                    <a:pt x="355" y="141"/>
                    <a:pt x="355" y="141"/>
                  </a:cubicBezTo>
                  <a:cubicBezTo>
                    <a:pt x="355" y="186"/>
                    <a:pt x="355" y="186"/>
                    <a:pt x="355" y="186"/>
                  </a:cubicBezTo>
                  <a:cubicBezTo>
                    <a:pt x="40" y="186"/>
                    <a:pt x="40" y="186"/>
                    <a:pt x="40" y="186"/>
                  </a:cubicBezTo>
                  <a:lnTo>
                    <a:pt x="40" y="141"/>
                  </a:lnTo>
                  <a:close/>
                  <a:moveTo>
                    <a:pt x="40" y="141"/>
                  </a:moveTo>
                  <a:lnTo>
                    <a:pt x="40" y="141"/>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19" name="Freeform 297">
              <a:extLst>
                <a:ext uri="{FF2B5EF4-FFF2-40B4-BE49-F238E27FC236}">
                  <a16:creationId xmlns:a16="http://schemas.microsoft.com/office/drawing/2014/main" id="{FBA36EFA-0483-3972-0731-ADFE1E58D666}"/>
                </a:ext>
              </a:extLst>
            </p:cNvPr>
            <p:cNvSpPr>
              <a:spLocks noChangeArrowheads="1"/>
            </p:cNvSpPr>
            <p:nvPr/>
          </p:nvSpPr>
          <p:spPr bwMode="auto">
            <a:xfrm>
              <a:off x="7672196" y="10268404"/>
              <a:ext cx="631328" cy="246936"/>
            </a:xfrm>
            <a:custGeom>
              <a:avLst/>
              <a:gdLst>
                <a:gd name="T0" fmla="*/ 451 w 993"/>
                <a:gd name="T1" fmla="*/ 0 h 390"/>
                <a:gd name="T2" fmla="*/ 541 w 993"/>
                <a:gd name="T3" fmla="*/ 0 h 390"/>
                <a:gd name="T4" fmla="*/ 541 w 993"/>
                <a:gd name="T5" fmla="*/ 203 h 390"/>
                <a:gd name="T6" fmla="*/ 451 w 993"/>
                <a:gd name="T7" fmla="*/ 203 h 390"/>
                <a:gd name="T8" fmla="*/ 451 w 993"/>
                <a:gd name="T9" fmla="*/ 0 h 390"/>
                <a:gd name="T10" fmla="*/ 0 w 993"/>
                <a:gd name="T11" fmla="*/ 242 h 390"/>
                <a:gd name="T12" fmla="*/ 62 w 993"/>
                <a:gd name="T13" fmla="*/ 180 h 390"/>
                <a:gd name="T14" fmla="*/ 209 w 993"/>
                <a:gd name="T15" fmla="*/ 321 h 390"/>
                <a:gd name="T16" fmla="*/ 147 w 993"/>
                <a:gd name="T17" fmla="*/ 389 h 390"/>
                <a:gd name="T18" fmla="*/ 0 w 993"/>
                <a:gd name="T19" fmla="*/ 242 h 390"/>
                <a:gd name="T20" fmla="*/ 784 w 993"/>
                <a:gd name="T21" fmla="*/ 321 h 390"/>
                <a:gd name="T22" fmla="*/ 930 w 993"/>
                <a:gd name="T23" fmla="*/ 174 h 390"/>
                <a:gd name="T24" fmla="*/ 992 w 993"/>
                <a:gd name="T25" fmla="*/ 242 h 390"/>
                <a:gd name="T26" fmla="*/ 846 w 993"/>
                <a:gd name="T27" fmla="*/ 389 h 390"/>
                <a:gd name="T28" fmla="*/ 784 w 993"/>
                <a:gd name="T29" fmla="*/ 321 h 390"/>
                <a:gd name="T30" fmla="*/ 784 w 993"/>
                <a:gd name="T31" fmla="*/ 321 h 390"/>
                <a:gd name="T32" fmla="*/ 784 w 993"/>
                <a:gd name="T33" fmla="*/ 321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93" h="390">
                  <a:moveTo>
                    <a:pt x="451" y="0"/>
                  </a:moveTo>
                  <a:lnTo>
                    <a:pt x="541" y="0"/>
                  </a:lnTo>
                  <a:lnTo>
                    <a:pt x="541" y="203"/>
                  </a:lnTo>
                  <a:lnTo>
                    <a:pt x="451" y="203"/>
                  </a:lnTo>
                  <a:lnTo>
                    <a:pt x="451" y="0"/>
                  </a:lnTo>
                  <a:close/>
                  <a:moveTo>
                    <a:pt x="0" y="242"/>
                  </a:moveTo>
                  <a:lnTo>
                    <a:pt x="62" y="180"/>
                  </a:lnTo>
                  <a:lnTo>
                    <a:pt x="209" y="321"/>
                  </a:lnTo>
                  <a:lnTo>
                    <a:pt x="147" y="389"/>
                  </a:lnTo>
                  <a:lnTo>
                    <a:pt x="0" y="242"/>
                  </a:lnTo>
                  <a:close/>
                  <a:moveTo>
                    <a:pt x="784" y="321"/>
                  </a:moveTo>
                  <a:lnTo>
                    <a:pt x="930" y="174"/>
                  </a:lnTo>
                  <a:lnTo>
                    <a:pt x="992" y="242"/>
                  </a:lnTo>
                  <a:lnTo>
                    <a:pt x="846" y="389"/>
                  </a:lnTo>
                  <a:lnTo>
                    <a:pt x="784" y="321"/>
                  </a:lnTo>
                  <a:close/>
                  <a:moveTo>
                    <a:pt x="784" y="321"/>
                  </a:moveTo>
                  <a:lnTo>
                    <a:pt x="784" y="321"/>
                  </a:lnTo>
                  <a:close/>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20" name="Freeform 298">
              <a:extLst>
                <a:ext uri="{FF2B5EF4-FFF2-40B4-BE49-F238E27FC236}">
                  <a16:creationId xmlns:a16="http://schemas.microsoft.com/office/drawing/2014/main" id="{8F0F460C-1C51-DAE9-C541-842E4FE8E8E5}"/>
                </a:ext>
              </a:extLst>
            </p:cNvPr>
            <p:cNvSpPr>
              <a:spLocks noChangeArrowheads="1"/>
            </p:cNvSpPr>
            <p:nvPr/>
          </p:nvSpPr>
          <p:spPr bwMode="auto">
            <a:xfrm>
              <a:off x="7958397" y="10268405"/>
              <a:ext cx="58923" cy="129080"/>
            </a:xfrm>
            <a:custGeom>
              <a:avLst/>
              <a:gdLst>
                <a:gd name="T0" fmla="*/ 0 w 91"/>
                <a:gd name="T1" fmla="*/ 0 h 204"/>
                <a:gd name="T2" fmla="*/ 90 w 91"/>
                <a:gd name="T3" fmla="*/ 0 h 204"/>
                <a:gd name="T4" fmla="*/ 90 w 91"/>
                <a:gd name="T5" fmla="*/ 203 h 204"/>
                <a:gd name="T6" fmla="*/ 0 w 91"/>
                <a:gd name="T7" fmla="*/ 203 h 204"/>
                <a:gd name="T8" fmla="*/ 0 w 91"/>
                <a:gd name="T9" fmla="*/ 0 h 204"/>
              </a:gdLst>
              <a:ahLst/>
              <a:cxnLst>
                <a:cxn ang="0">
                  <a:pos x="T0" y="T1"/>
                </a:cxn>
                <a:cxn ang="0">
                  <a:pos x="T2" y="T3"/>
                </a:cxn>
                <a:cxn ang="0">
                  <a:pos x="T4" y="T5"/>
                </a:cxn>
                <a:cxn ang="0">
                  <a:pos x="T6" y="T7"/>
                </a:cxn>
                <a:cxn ang="0">
                  <a:pos x="T8" y="T9"/>
                </a:cxn>
              </a:cxnLst>
              <a:rect l="0" t="0" r="r" b="b"/>
              <a:pathLst>
                <a:path w="91" h="204">
                  <a:moveTo>
                    <a:pt x="0" y="0"/>
                  </a:moveTo>
                  <a:lnTo>
                    <a:pt x="90" y="0"/>
                  </a:lnTo>
                  <a:lnTo>
                    <a:pt x="90" y="203"/>
                  </a:lnTo>
                  <a:lnTo>
                    <a:pt x="0" y="203"/>
                  </a:lnTo>
                  <a:lnTo>
                    <a:pt x="0"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21" name="Freeform 299">
              <a:extLst>
                <a:ext uri="{FF2B5EF4-FFF2-40B4-BE49-F238E27FC236}">
                  <a16:creationId xmlns:a16="http://schemas.microsoft.com/office/drawing/2014/main" id="{7B0D9426-3EA5-4E9E-C8DB-DCAE92531DCB}"/>
                </a:ext>
              </a:extLst>
            </p:cNvPr>
            <p:cNvSpPr>
              <a:spLocks noChangeArrowheads="1"/>
            </p:cNvSpPr>
            <p:nvPr/>
          </p:nvSpPr>
          <p:spPr bwMode="auto">
            <a:xfrm>
              <a:off x="7672194" y="10383452"/>
              <a:ext cx="134683" cy="134692"/>
            </a:xfrm>
            <a:custGeom>
              <a:avLst/>
              <a:gdLst>
                <a:gd name="T0" fmla="*/ 0 w 210"/>
                <a:gd name="T1" fmla="*/ 62 h 210"/>
                <a:gd name="T2" fmla="*/ 62 w 210"/>
                <a:gd name="T3" fmla="*/ 0 h 210"/>
                <a:gd name="T4" fmla="*/ 209 w 210"/>
                <a:gd name="T5" fmla="*/ 141 h 210"/>
                <a:gd name="T6" fmla="*/ 147 w 210"/>
                <a:gd name="T7" fmla="*/ 209 h 210"/>
                <a:gd name="T8" fmla="*/ 0 w 210"/>
                <a:gd name="T9" fmla="*/ 62 h 210"/>
              </a:gdLst>
              <a:ahLst/>
              <a:cxnLst>
                <a:cxn ang="0">
                  <a:pos x="T0" y="T1"/>
                </a:cxn>
                <a:cxn ang="0">
                  <a:pos x="T2" y="T3"/>
                </a:cxn>
                <a:cxn ang="0">
                  <a:pos x="T4" y="T5"/>
                </a:cxn>
                <a:cxn ang="0">
                  <a:pos x="T6" y="T7"/>
                </a:cxn>
                <a:cxn ang="0">
                  <a:pos x="T8" y="T9"/>
                </a:cxn>
              </a:cxnLst>
              <a:rect l="0" t="0" r="r" b="b"/>
              <a:pathLst>
                <a:path w="210" h="210">
                  <a:moveTo>
                    <a:pt x="0" y="62"/>
                  </a:moveTo>
                  <a:lnTo>
                    <a:pt x="62" y="0"/>
                  </a:lnTo>
                  <a:lnTo>
                    <a:pt x="209" y="141"/>
                  </a:lnTo>
                  <a:lnTo>
                    <a:pt x="147" y="209"/>
                  </a:lnTo>
                  <a:lnTo>
                    <a:pt x="0" y="62"/>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22" name="Freeform 300">
              <a:extLst>
                <a:ext uri="{FF2B5EF4-FFF2-40B4-BE49-F238E27FC236}">
                  <a16:creationId xmlns:a16="http://schemas.microsoft.com/office/drawing/2014/main" id="{9855BD4F-F57D-08BD-40FA-13E46AD9F631}"/>
                </a:ext>
              </a:extLst>
            </p:cNvPr>
            <p:cNvSpPr>
              <a:spLocks noChangeArrowheads="1"/>
            </p:cNvSpPr>
            <p:nvPr/>
          </p:nvSpPr>
          <p:spPr bwMode="auto">
            <a:xfrm>
              <a:off x="8168840" y="10380649"/>
              <a:ext cx="131878" cy="137497"/>
            </a:xfrm>
            <a:custGeom>
              <a:avLst/>
              <a:gdLst>
                <a:gd name="T0" fmla="*/ 0 w 209"/>
                <a:gd name="T1" fmla="*/ 147 h 216"/>
                <a:gd name="T2" fmla="*/ 146 w 209"/>
                <a:gd name="T3" fmla="*/ 0 h 216"/>
                <a:gd name="T4" fmla="*/ 208 w 209"/>
                <a:gd name="T5" fmla="*/ 68 h 216"/>
                <a:gd name="T6" fmla="*/ 62 w 209"/>
                <a:gd name="T7" fmla="*/ 215 h 216"/>
                <a:gd name="T8" fmla="*/ 0 w 209"/>
                <a:gd name="T9" fmla="*/ 147 h 216"/>
              </a:gdLst>
              <a:ahLst/>
              <a:cxnLst>
                <a:cxn ang="0">
                  <a:pos x="T0" y="T1"/>
                </a:cxn>
                <a:cxn ang="0">
                  <a:pos x="T2" y="T3"/>
                </a:cxn>
                <a:cxn ang="0">
                  <a:pos x="T4" y="T5"/>
                </a:cxn>
                <a:cxn ang="0">
                  <a:pos x="T6" y="T7"/>
                </a:cxn>
                <a:cxn ang="0">
                  <a:pos x="T8" y="T9"/>
                </a:cxn>
              </a:cxnLst>
              <a:rect l="0" t="0" r="r" b="b"/>
              <a:pathLst>
                <a:path w="209" h="216">
                  <a:moveTo>
                    <a:pt x="0" y="147"/>
                  </a:moveTo>
                  <a:lnTo>
                    <a:pt x="146" y="0"/>
                  </a:lnTo>
                  <a:lnTo>
                    <a:pt x="208" y="68"/>
                  </a:lnTo>
                  <a:lnTo>
                    <a:pt x="62" y="215"/>
                  </a:lnTo>
                  <a:lnTo>
                    <a:pt x="0" y="147"/>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23" name="Freeform 301">
              <a:extLst>
                <a:ext uri="{FF2B5EF4-FFF2-40B4-BE49-F238E27FC236}">
                  <a16:creationId xmlns:a16="http://schemas.microsoft.com/office/drawing/2014/main" id="{B5F7A842-781F-8AA7-4B37-0ADC245A3538}"/>
                </a:ext>
              </a:extLst>
            </p:cNvPr>
            <p:cNvSpPr>
              <a:spLocks noChangeArrowheads="1"/>
            </p:cNvSpPr>
            <p:nvPr/>
          </p:nvSpPr>
          <p:spPr bwMode="auto">
            <a:xfrm>
              <a:off x="8168838" y="10473247"/>
              <a:ext cx="2807" cy="2807"/>
            </a:xfrm>
            <a:custGeom>
              <a:avLst/>
              <a:gdLst>
                <a:gd name="T0" fmla="*/ 0 w 1"/>
                <a:gd name="T1" fmla="*/ 0 h 1"/>
                <a:gd name="T2" fmla="*/ 0 w 1"/>
                <a:gd name="T3" fmla="*/ 0 h 1"/>
              </a:gdLst>
              <a:ahLst/>
              <a:cxnLst>
                <a:cxn ang="0">
                  <a:pos x="T0" y="T1"/>
                </a:cxn>
                <a:cxn ang="0">
                  <a:pos x="T2" y="T3"/>
                </a:cxn>
              </a:cxnLst>
              <a:rect l="0" t="0" r="r" b="b"/>
              <a:pathLst>
                <a:path w="1" h="1">
                  <a:moveTo>
                    <a:pt x="0" y="0"/>
                  </a:moveTo>
                  <a:lnTo>
                    <a:pt x="0" y="0"/>
                  </a:lnTo>
                </a:path>
              </a:pathLst>
            </a:custGeom>
            <a:grpFill/>
            <a:ln>
              <a:noFill/>
            </a:ln>
            <a:effectLst/>
            <a:extLs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sp>
        <p:nvSpPr>
          <p:cNvPr id="24" name="Freeform 302">
            <a:extLst>
              <a:ext uri="{FF2B5EF4-FFF2-40B4-BE49-F238E27FC236}">
                <a16:creationId xmlns:a16="http://schemas.microsoft.com/office/drawing/2014/main" id="{12784D71-DEF6-133B-DA94-C72D8B18C387}"/>
              </a:ext>
            </a:extLst>
          </p:cNvPr>
          <p:cNvSpPr>
            <a:spLocks noChangeArrowheads="1"/>
          </p:cNvSpPr>
          <p:nvPr/>
        </p:nvSpPr>
        <p:spPr bwMode="auto">
          <a:xfrm>
            <a:off x="5924837" y="936940"/>
            <a:ext cx="307688" cy="501565"/>
          </a:xfrm>
          <a:custGeom>
            <a:avLst/>
            <a:gdLst>
              <a:gd name="T0" fmla="*/ 868 w 881"/>
              <a:gd name="T1" fmla="*/ 812 h 1439"/>
              <a:gd name="T2" fmla="*/ 868 w 881"/>
              <a:gd name="T3" fmla="*/ 812 h 1439"/>
              <a:gd name="T4" fmla="*/ 818 w 881"/>
              <a:gd name="T5" fmla="*/ 710 h 1439"/>
              <a:gd name="T6" fmla="*/ 756 w 881"/>
              <a:gd name="T7" fmla="*/ 688 h 1439"/>
              <a:gd name="T8" fmla="*/ 756 w 881"/>
              <a:gd name="T9" fmla="*/ 812 h 1439"/>
              <a:gd name="T10" fmla="*/ 727 w 881"/>
              <a:gd name="T11" fmla="*/ 812 h 1439"/>
              <a:gd name="T12" fmla="*/ 727 w 881"/>
              <a:gd name="T13" fmla="*/ 677 h 1439"/>
              <a:gd name="T14" fmla="*/ 671 w 881"/>
              <a:gd name="T15" fmla="*/ 615 h 1439"/>
              <a:gd name="T16" fmla="*/ 598 w 881"/>
              <a:gd name="T17" fmla="*/ 609 h 1439"/>
              <a:gd name="T18" fmla="*/ 598 w 881"/>
              <a:gd name="T19" fmla="*/ 750 h 1439"/>
              <a:gd name="T20" fmla="*/ 564 w 881"/>
              <a:gd name="T21" fmla="*/ 750 h 1439"/>
              <a:gd name="T22" fmla="*/ 564 w 881"/>
              <a:gd name="T23" fmla="*/ 592 h 1439"/>
              <a:gd name="T24" fmla="*/ 491 w 881"/>
              <a:gd name="T25" fmla="*/ 558 h 1439"/>
              <a:gd name="T26" fmla="*/ 434 w 881"/>
              <a:gd name="T27" fmla="*/ 575 h 1439"/>
              <a:gd name="T28" fmla="*/ 434 w 881"/>
              <a:gd name="T29" fmla="*/ 710 h 1439"/>
              <a:gd name="T30" fmla="*/ 400 w 881"/>
              <a:gd name="T31" fmla="*/ 710 h 1439"/>
              <a:gd name="T32" fmla="*/ 400 w 881"/>
              <a:gd name="T33" fmla="*/ 462 h 1439"/>
              <a:gd name="T34" fmla="*/ 570 w 881"/>
              <a:gd name="T35" fmla="*/ 237 h 1439"/>
              <a:gd name="T36" fmla="*/ 333 w 881"/>
              <a:gd name="T37" fmla="*/ 0 h 1439"/>
              <a:gd name="T38" fmla="*/ 96 w 881"/>
              <a:gd name="T39" fmla="*/ 237 h 1439"/>
              <a:gd name="T40" fmla="*/ 248 w 881"/>
              <a:gd name="T41" fmla="*/ 462 h 1439"/>
              <a:gd name="T42" fmla="*/ 248 w 881"/>
              <a:gd name="T43" fmla="*/ 880 h 1439"/>
              <a:gd name="T44" fmla="*/ 107 w 881"/>
              <a:gd name="T45" fmla="*/ 694 h 1439"/>
              <a:gd name="T46" fmla="*/ 0 w 881"/>
              <a:gd name="T47" fmla="*/ 710 h 1439"/>
              <a:gd name="T48" fmla="*/ 130 w 881"/>
              <a:gd name="T49" fmla="*/ 998 h 1439"/>
              <a:gd name="T50" fmla="*/ 209 w 881"/>
              <a:gd name="T51" fmla="*/ 1268 h 1439"/>
              <a:gd name="T52" fmla="*/ 507 w 881"/>
              <a:gd name="T53" fmla="*/ 1426 h 1439"/>
              <a:gd name="T54" fmla="*/ 835 w 881"/>
              <a:gd name="T55" fmla="*/ 1336 h 1439"/>
              <a:gd name="T56" fmla="*/ 868 w 881"/>
              <a:gd name="T57" fmla="*/ 812 h 1439"/>
              <a:gd name="T58" fmla="*/ 197 w 881"/>
              <a:gd name="T59" fmla="*/ 237 h 1439"/>
              <a:gd name="T60" fmla="*/ 197 w 881"/>
              <a:gd name="T61" fmla="*/ 237 h 1439"/>
              <a:gd name="T62" fmla="*/ 333 w 881"/>
              <a:gd name="T63" fmla="*/ 102 h 1439"/>
              <a:gd name="T64" fmla="*/ 468 w 881"/>
              <a:gd name="T65" fmla="*/ 237 h 1439"/>
              <a:gd name="T66" fmla="*/ 406 w 881"/>
              <a:gd name="T67" fmla="*/ 355 h 1439"/>
              <a:gd name="T68" fmla="*/ 406 w 881"/>
              <a:gd name="T69" fmla="*/ 265 h 1439"/>
              <a:gd name="T70" fmla="*/ 327 w 881"/>
              <a:gd name="T71" fmla="*/ 175 h 1439"/>
              <a:gd name="T72" fmla="*/ 248 w 881"/>
              <a:gd name="T73" fmla="*/ 254 h 1439"/>
              <a:gd name="T74" fmla="*/ 248 w 881"/>
              <a:gd name="T75" fmla="*/ 344 h 1439"/>
              <a:gd name="T76" fmla="*/ 197 w 881"/>
              <a:gd name="T77" fmla="*/ 237 h 1439"/>
              <a:gd name="T78" fmla="*/ 197 w 881"/>
              <a:gd name="T79" fmla="*/ 237 h 1439"/>
              <a:gd name="T80" fmla="*/ 197 w 881"/>
              <a:gd name="T81" fmla="*/ 237 h 1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81" h="1439">
                <a:moveTo>
                  <a:pt x="868" y="812"/>
                </a:moveTo>
                <a:lnTo>
                  <a:pt x="868" y="812"/>
                </a:lnTo>
                <a:cubicBezTo>
                  <a:pt x="868" y="812"/>
                  <a:pt x="863" y="744"/>
                  <a:pt x="818" y="710"/>
                </a:cubicBezTo>
                <a:cubicBezTo>
                  <a:pt x="795" y="688"/>
                  <a:pt x="772" y="688"/>
                  <a:pt x="756" y="688"/>
                </a:cubicBezTo>
                <a:cubicBezTo>
                  <a:pt x="756" y="812"/>
                  <a:pt x="756" y="812"/>
                  <a:pt x="756" y="812"/>
                </a:cubicBezTo>
                <a:cubicBezTo>
                  <a:pt x="727" y="812"/>
                  <a:pt x="727" y="812"/>
                  <a:pt x="727" y="812"/>
                </a:cubicBezTo>
                <a:cubicBezTo>
                  <a:pt x="727" y="677"/>
                  <a:pt x="727" y="677"/>
                  <a:pt x="727" y="677"/>
                </a:cubicBezTo>
                <a:cubicBezTo>
                  <a:pt x="716" y="660"/>
                  <a:pt x="699" y="626"/>
                  <a:pt x="671" y="615"/>
                </a:cubicBezTo>
                <a:cubicBezTo>
                  <a:pt x="643" y="603"/>
                  <a:pt x="615" y="609"/>
                  <a:pt x="598" y="609"/>
                </a:cubicBezTo>
                <a:cubicBezTo>
                  <a:pt x="598" y="750"/>
                  <a:pt x="598" y="750"/>
                  <a:pt x="598" y="750"/>
                </a:cubicBezTo>
                <a:cubicBezTo>
                  <a:pt x="564" y="750"/>
                  <a:pt x="564" y="750"/>
                  <a:pt x="564" y="750"/>
                </a:cubicBezTo>
                <a:cubicBezTo>
                  <a:pt x="564" y="592"/>
                  <a:pt x="564" y="592"/>
                  <a:pt x="564" y="592"/>
                </a:cubicBezTo>
                <a:cubicBezTo>
                  <a:pt x="553" y="581"/>
                  <a:pt x="530" y="558"/>
                  <a:pt x="491" y="558"/>
                </a:cubicBezTo>
                <a:cubicBezTo>
                  <a:pt x="468" y="558"/>
                  <a:pt x="451" y="564"/>
                  <a:pt x="434" y="575"/>
                </a:cubicBezTo>
                <a:cubicBezTo>
                  <a:pt x="434" y="710"/>
                  <a:pt x="434" y="710"/>
                  <a:pt x="434" y="710"/>
                </a:cubicBezTo>
                <a:cubicBezTo>
                  <a:pt x="400" y="710"/>
                  <a:pt x="400" y="710"/>
                  <a:pt x="400" y="710"/>
                </a:cubicBezTo>
                <a:cubicBezTo>
                  <a:pt x="400" y="462"/>
                  <a:pt x="400" y="462"/>
                  <a:pt x="400" y="462"/>
                </a:cubicBezTo>
                <a:cubicBezTo>
                  <a:pt x="502" y="434"/>
                  <a:pt x="570" y="344"/>
                  <a:pt x="570" y="237"/>
                </a:cubicBezTo>
                <a:cubicBezTo>
                  <a:pt x="570" y="107"/>
                  <a:pt x="462" y="0"/>
                  <a:pt x="333" y="0"/>
                </a:cubicBezTo>
                <a:cubicBezTo>
                  <a:pt x="203" y="0"/>
                  <a:pt x="96" y="107"/>
                  <a:pt x="96" y="237"/>
                </a:cubicBezTo>
                <a:cubicBezTo>
                  <a:pt x="96" y="338"/>
                  <a:pt x="158" y="429"/>
                  <a:pt x="248" y="462"/>
                </a:cubicBezTo>
                <a:cubicBezTo>
                  <a:pt x="248" y="880"/>
                  <a:pt x="248" y="880"/>
                  <a:pt x="248" y="880"/>
                </a:cubicBezTo>
                <a:cubicBezTo>
                  <a:pt x="248" y="880"/>
                  <a:pt x="175" y="710"/>
                  <a:pt x="107" y="694"/>
                </a:cubicBezTo>
                <a:cubicBezTo>
                  <a:pt x="45" y="671"/>
                  <a:pt x="0" y="710"/>
                  <a:pt x="0" y="710"/>
                </a:cubicBezTo>
                <a:cubicBezTo>
                  <a:pt x="0" y="710"/>
                  <a:pt x="79" y="846"/>
                  <a:pt x="130" y="998"/>
                </a:cubicBezTo>
                <a:cubicBezTo>
                  <a:pt x="164" y="1094"/>
                  <a:pt x="175" y="1212"/>
                  <a:pt x="209" y="1268"/>
                </a:cubicBezTo>
                <a:cubicBezTo>
                  <a:pt x="288" y="1409"/>
                  <a:pt x="384" y="1426"/>
                  <a:pt x="507" y="1426"/>
                </a:cubicBezTo>
                <a:cubicBezTo>
                  <a:pt x="626" y="1426"/>
                  <a:pt x="789" y="1438"/>
                  <a:pt x="835" y="1336"/>
                </a:cubicBezTo>
                <a:cubicBezTo>
                  <a:pt x="880" y="1235"/>
                  <a:pt x="868" y="812"/>
                  <a:pt x="868" y="812"/>
                </a:cubicBezTo>
                <a:close/>
                <a:moveTo>
                  <a:pt x="197" y="237"/>
                </a:moveTo>
                <a:lnTo>
                  <a:pt x="197" y="237"/>
                </a:lnTo>
                <a:cubicBezTo>
                  <a:pt x="197" y="164"/>
                  <a:pt x="259" y="102"/>
                  <a:pt x="333" y="102"/>
                </a:cubicBezTo>
                <a:cubicBezTo>
                  <a:pt x="406" y="102"/>
                  <a:pt x="468" y="164"/>
                  <a:pt x="468" y="237"/>
                </a:cubicBezTo>
                <a:cubicBezTo>
                  <a:pt x="468" y="288"/>
                  <a:pt x="440" y="327"/>
                  <a:pt x="406" y="355"/>
                </a:cubicBezTo>
                <a:cubicBezTo>
                  <a:pt x="406" y="265"/>
                  <a:pt x="406" y="265"/>
                  <a:pt x="406" y="265"/>
                </a:cubicBezTo>
                <a:cubicBezTo>
                  <a:pt x="406" y="265"/>
                  <a:pt x="384" y="175"/>
                  <a:pt x="327" y="175"/>
                </a:cubicBezTo>
                <a:cubicBezTo>
                  <a:pt x="271" y="175"/>
                  <a:pt x="248" y="254"/>
                  <a:pt x="248" y="254"/>
                </a:cubicBezTo>
                <a:cubicBezTo>
                  <a:pt x="248" y="344"/>
                  <a:pt x="248" y="344"/>
                  <a:pt x="248" y="344"/>
                </a:cubicBezTo>
                <a:cubicBezTo>
                  <a:pt x="220" y="321"/>
                  <a:pt x="197" y="282"/>
                  <a:pt x="197" y="237"/>
                </a:cubicBezTo>
                <a:close/>
                <a:moveTo>
                  <a:pt x="197" y="237"/>
                </a:moveTo>
                <a:lnTo>
                  <a:pt x="197" y="237"/>
                </a:lnTo>
                <a:close/>
              </a:path>
            </a:pathLst>
          </a:custGeom>
          <a:solidFill>
            <a:srgbClr val="FF8026"/>
          </a:solidFill>
          <a:ln>
            <a:noFill/>
          </a:ln>
          <a:effectLst/>
        </p:spPr>
        <p:txBody>
          <a:bodyPr wrap="none" anchor="ctr"/>
          <a:lstStyle/>
          <a:p>
            <a:pPr defTabSz="1828434"/>
            <a:endParaRPr lang="en-US" sz="3600">
              <a:solidFill>
                <a:srgbClr val="445469"/>
              </a:solidFill>
              <a:latin typeface="Century Gothic" panose="020B0502020202020204" pitchFamily="34" charset="0"/>
            </a:endParaRPr>
          </a:p>
        </p:txBody>
      </p:sp>
      <p:sp>
        <p:nvSpPr>
          <p:cNvPr id="25" name="Freeform 303">
            <a:extLst>
              <a:ext uri="{FF2B5EF4-FFF2-40B4-BE49-F238E27FC236}">
                <a16:creationId xmlns:a16="http://schemas.microsoft.com/office/drawing/2014/main" id="{44543F54-B025-85A9-EA43-87C01FCEB025}"/>
              </a:ext>
            </a:extLst>
          </p:cNvPr>
          <p:cNvSpPr>
            <a:spLocks noChangeArrowheads="1"/>
          </p:cNvSpPr>
          <p:nvPr/>
        </p:nvSpPr>
        <p:spPr bwMode="auto">
          <a:xfrm>
            <a:off x="8488572" y="3176615"/>
            <a:ext cx="326150" cy="424638"/>
          </a:xfrm>
          <a:custGeom>
            <a:avLst/>
            <a:gdLst>
              <a:gd name="T0" fmla="*/ 879 w 937"/>
              <a:gd name="T1" fmla="*/ 434 h 1217"/>
              <a:gd name="T2" fmla="*/ 879 w 937"/>
              <a:gd name="T3" fmla="*/ 434 h 1217"/>
              <a:gd name="T4" fmla="*/ 468 w 937"/>
              <a:gd name="T5" fmla="*/ 0 h 1217"/>
              <a:gd name="T6" fmla="*/ 56 w 937"/>
              <a:gd name="T7" fmla="*/ 434 h 1217"/>
              <a:gd name="T8" fmla="*/ 0 w 937"/>
              <a:gd name="T9" fmla="*/ 507 h 1217"/>
              <a:gd name="T10" fmla="*/ 0 w 937"/>
              <a:gd name="T11" fmla="*/ 693 h 1217"/>
              <a:gd name="T12" fmla="*/ 79 w 937"/>
              <a:gd name="T13" fmla="*/ 772 h 1217"/>
              <a:gd name="T14" fmla="*/ 152 w 937"/>
              <a:gd name="T15" fmla="*/ 693 h 1217"/>
              <a:gd name="T16" fmla="*/ 152 w 937"/>
              <a:gd name="T17" fmla="*/ 682 h 1217"/>
              <a:gd name="T18" fmla="*/ 468 w 937"/>
              <a:gd name="T19" fmla="*/ 1058 h 1217"/>
              <a:gd name="T20" fmla="*/ 784 w 937"/>
              <a:gd name="T21" fmla="*/ 682 h 1217"/>
              <a:gd name="T22" fmla="*/ 784 w 937"/>
              <a:gd name="T23" fmla="*/ 693 h 1217"/>
              <a:gd name="T24" fmla="*/ 834 w 937"/>
              <a:gd name="T25" fmla="*/ 766 h 1217"/>
              <a:gd name="T26" fmla="*/ 614 w 937"/>
              <a:gd name="T27" fmla="*/ 1087 h 1217"/>
              <a:gd name="T28" fmla="*/ 575 w 937"/>
              <a:gd name="T29" fmla="*/ 1081 h 1217"/>
              <a:gd name="T30" fmla="*/ 491 w 937"/>
              <a:gd name="T31" fmla="*/ 1115 h 1217"/>
              <a:gd name="T32" fmla="*/ 462 w 937"/>
              <a:gd name="T33" fmla="*/ 1177 h 1217"/>
              <a:gd name="T34" fmla="*/ 524 w 937"/>
              <a:gd name="T35" fmla="*/ 1205 h 1217"/>
              <a:gd name="T36" fmla="*/ 609 w 937"/>
              <a:gd name="T37" fmla="*/ 1171 h 1217"/>
              <a:gd name="T38" fmla="*/ 643 w 937"/>
              <a:gd name="T39" fmla="*/ 1132 h 1217"/>
              <a:gd name="T40" fmla="*/ 885 w 937"/>
              <a:gd name="T41" fmla="*/ 766 h 1217"/>
              <a:gd name="T42" fmla="*/ 936 w 937"/>
              <a:gd name="T43" fmla="*/ 693 h 1217"/>
              <a:gd name="T44" fmla="*/ 936 w 937"/>
              <a:gd name="T45" fmla="*/ 507 h 1217"/>
              <a:gd name="T46" fmla="*/ 879 w 937"/>
              <a:gd name="T47" fmla="*/ 434 h 1217"/>
              <a:gd name="T48" fmla="*/ 468 w 937"/>
              <a:gd name="T49" fmla="*/ 141 h 1217"/>
              <a:gd name="T50" fmla="*/ 468 w 937"/>
              <a:gd name="T51" fmla="*/ 141 h 1217"/>
              <a:gd name="T52" fmla="*/ 135 w 937"/>
              <a:gd name="T53" fmla="*/ 456 h 1217"/>
              <a:gd name="T54" fmla="*/ 113 w 937"/>
              <a:gd name="T55" fmla="*/ 439 h 1217"/>
              <a:gd name="T56" fmla="*/ 468 w 937"/>
              <a:gd name="T57" fmla="*/ 62 h 1217"/>
              <a:gd name="T58" fmla="*/ 823 w 937"/>
              <a:gd name="T59" fmla="*/ 439 h 1217"/>
              <a:gd name="T60" fmla="*/ 806 w 937"/>
              <a:gd name="T61" fmla="*/ 456 h 1217"/>
              <a:gd name="T62" fmla="*/ 468 w 937"/>
              <a:gd name="T63" fmla="*/ 141 h 1217"/>
              <a:gd name="T64" fmla="*/ 468 w 937"/>
              <a:gd name="T65" fmla="*/ 141 h 1217"/>
              <a:gd name="T66" fmla="*/ 468 w 937"/>
              <a:gd name="T67" fmla="*/ 141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37" h="1217">
                <a:moveTo>
                  <a:pt x="879" y="434"/>
                </a:moveTo>
                <a:lnTo>
                  <a:pt x="879" y="434"/>
                </a:lnTo>
                <a:cubicBezTo>
                  <a:pt x="868" y="191"/>
                  <a:pt x="688" y="0"/>
                  <a:pt x="468" y="0"/>
                </a:cubicBezTo>
                <a:cubicBezTo>
                  <a:pt x="248" y="0"/>
                  <a:pt x="68" y="191"/>
                  <a:pt x="56" y="434"/>
                </a:cubicBezTo>
                <a:cubicBezTo>
                  <a:pt x="23" y="439"/>
                  <a:pt x="0" y="473"/>
                  <a:pt x="0" y="507"/>
                </a:cubicBezTo>
                <a:cubicBezTo>
                  <a:pt x="0" y="693"/>
                  <a:pt x="0" y="693"/>
                  <a:pt x="0" y="693"/>
                </a:cubicBezTo>
                <a:cubicBezTo>
                  <a:pt x="0" y="738"/>
                  <a:pt x="34" y="772"/>
                  <a:pt x="79" y="772"/>
                </a:cubicBezTo>
                <a:cubicBezTo>
                  <a:pt x="118" y="772"/>
                  <a:pt x="152" y="738"/>
                  <a:pt x="152" y="693"/>
                </a:cubicBezTo>
                <a:cubicBezTo>
                  <a:pt x="152" y="682"/>
                  <a:pt x="152" y="682"/>
                  <a:pt x="152" y="682"/>
                </a:cubicBezTo>
                <a:cubicBezTo>
                  <a:pt x="186" y="845"/>
                  <a:pt x="276" y="1058"/>
                  <a:pt x="468" y="1058"/>
                </a:cubicBezTo>
                <a:cubicBezTo>
                  <a:pt x="665" y="1058"/>
                  <a:pt x="750" y="845"/>
                  <a:pt x="784" y="682"/>
                </a:cubicBezTo>
                <a:cubicBezTo>
                  <a:pt x="784" y="693"/>
                  <a:pt x="784" y="693"/>
                  <a:pt x="784" y="693"/>
                </a:cubicBezTo>
                <a:cubicBezTo>
                  <a:pt x="784" y="727"/>
                  <a:pt x="806" y="755"/>
                  <a:pt x="834" y="766"/>
                </a:cubicBezTo>
                <a:cubicBezTo>
                  <a:pt x="834" y="806"/>
                  <a:pt x="812" y="1002"/>
                  <a:pt x="614" y="1087"/>
                </a:cubicBezTo>
                <a:cubicBezTo>
                  <a:pt x="603" y="1081"/>
                  <a:pt x="592" y="1075"/>
                  <a:pt x="575" y="1081"/>
                </a:cubicBezTo>
                <a:cubicBezTo>
                  <a:pt x="491" y="1115"/>
                  <a:pt x="491" y="1115"/>
                  <a:pt x="491" y="1115"/>
                </a:cubicBezTo>
                <a:cubicBezTo>
                  <a:pt x="462" y="1126"/>
                  <a:pt x="451" y="1154"/>
                  <a:pt x="462" y="1177"/>
                </a:cubicBezTo>
                <a:cubicBezTo>
                  <a:pt x="468" y="1199"/>
                  <a:pt x="496" y="1216"/>
                  <a:pt x="524" y="1205"/>
                </a:cubicBezTo>
                <a:cubicBezTo>
                  <a:pt x="609" y="1171"/>
                  <a:pt x="609" y="1171"/>
                  <a:pt x="609" y="1171"/>
                </a:cubicBezTo>
                <a:cubicBezTo>
                  <a:pt x="626" y="1166"/>
                  <a:pt x="637" y="1149"/>
                  <a:pt x="643" y="1132"/>
                </a:cubicBezTo>
                <a:cubicBezTo>
                  <a:pt x="862" y="1036"/>
                  <a:pt x="885" y="800"/>
                  <a:pt x="885" y="766"/>
                </a:cubicBezTo>
                <a:cubicBezTo>
                  <a:pt x="913" y="755"/>
                  <a:pt x="936" y="727"/>
                  <a:pt x="936" y="693"/>
                </a:cubicBezTo>
                <a:cubicBezTo>
                  <a:pt x="936" y="507"/>
                  <a:pt x="936" y="507"/>
                  <a:pt x="936" y="507"/>
                </a:cubicBezTo>
                <a:cubicBezTo>
                  <a:pt x="936" y="473"/>
                  <a:pt x="913" y="439"/>
                  <a:pt x="879" y="434"/>
                </a:cubicBezTo>
                <a:close/>
                <a:moveTo>
                  <a:pt x="468" y="141"/>
                </a:moveTo>
                <a:lnTo>
                  <a:pt x="468" y="141"/>
                </a:lnTo>
                <a:cubicBezTo>
                  <a:pt x="299" y="141"/>
                  <a:pt x="152" y="281"/>
                  <a:pt x="135" y="456"/>
                </a:cubicBezTo>
                <a:cubicBezTo>
                  <a:pt x="130" y="451"/>
                  <a:pt x="118" y="445"/>
                  <a:pt x="113" y="439"/>
                </a:cubicBezTo>
                <a:cubicBezTo>
                  <a:pt x="118" y="231"/>
                  <a:pt x="276" y="62"/>
                  <a:pt x="468" y="62"/>
                </a:cubicBezTo>
                <a:cubicBezTo>
                  <a:pt x="660" y="62"/>
                  <a:pt x="817" y="231"/>
                  <a:pt x="823" y="439"/>
                </a:cubicBezTo>
                <a:cubicBezTo>
                  <a:pt x="817" y="445"/>
                  <a:pt x="812" y="451"/>
                  <a:pt x="806" y="456"/>
                </a:cubicBezTo>
                <a:cubicBezTo>
                  <a:pt x="784" y="281"/>
                  <a:pt x="643" y="141"/>
                  <a:pt x="468" y="141"/>
                </a:cubicBezTo>
                <a:close/>
                <a:moveTo>
                  <a:pt x="468" y="141"/>
                </a:moveTo>
                <a:lnTo>
                  <a:pt x="468" y="141"/>
                </a:lnTo>
                <a:close/>
              </a:path>
            </a:pathLst>
          </a:custGeom>
          <a:solidFill>
            <a:srgbClr val="7DD1CE"/>
          </a:solidFill>
          <a:ln>
            <a:noFill/>
          </a:ln>
          <a:effectLst/>
        </p:spPr>
        <p:txBody>
          <a:bodyPr wrap="none" anchor="ctr"/>
          <a:lstStyle/>
          <a:p>
            <a:pPr defTabSz="1828434"/>
            <a:endParaRPr lang="en-US" sz="3600">
              <a:solidFill>
                <a:srgbClr val="445469"/>
              </a:solidFill>
              <a:latin typeface="Century Gothic" panose="020B0502020202020204" pitchFamily="34" charset="0"/>
            </a:endParaRPr>
          </a:p>
        </p:txBody>
      </p:sp>
      <p:sp>
        <p:nvSpPr>
          <p:cNvPr id="26" name="Freeform 304">
            <a:extLst>
              <a:ext uri="{FF2B5EF4-FFF2-40B4-BE49-F238E27FC236}">
                <a16:creationId xmlns:a16="http://schemas.microsoft.com/office/drawing/2014/main" id="{3A70A6AA-2E06-0905-D48B-B85850B04DE2}"/>
              </a:ext>
            </a:extLst>
          </p:cNvPr>
          <p:cNvSpPr>
            <a:spLocks noChangeArrowheads="1"/>
          </p:cNvSpPr>
          <p:nvPr/>
        </p:nvSpPr>
        <p:spPr bwMode="auto">
          <a:xfrm>
            <a:off x="3810061" y="3441797"/>
            <a:ext cx="406149" cy="372328"/>
          </a:xfrm>
          <a:custGeom>
            <a:avLst/>
            <a:gdLst>
              <a:gd name="T0" fmla="*/ 1110 w 1162"/>
              <a:gd name="T1" fmla="*/ 495 h 1065"/>
              <a:gd name="T2" fmla="*/ 1110 w 1162"/>
              <a:gd name="T3" fmla="*/ 495 h 1065"/>
              <a:gd name="T4" fmla="*/ 919 w 1162"/>
              <a:gd name="T5" fmla="*/ 371 h 1065"/>
              <a:gd name="T6" fmla="*/ 806 w 1162"/>
              <a:gd name="T7" fmla="*/ 371 h 1065"/>
              <a:gd name="T8" fmla="*/ 845 w 1162"/>
              <a:gd name="T9" fmla="*/ 197 h 1065"/>
              <a:gd name="T10" fmla="*/ 840 w 1162"/>
              <a:gd name="T11" fmla="*/ 130 h 1065"/>
              <a:gd name="T12" fmla="*/ 682 w 1162"/>
              <a:gd name="T13" fmla="*/ 11 h 1065"/>
              <a:gd name="T14" fmla="*/ 608 w 1162"/>
              <a:gd name="T15" fmla="*/ 118 h 1065"/>
              <a:gd name="T16" fmla="*/ 513 w 1162"/>
              <a:gd name="T17" fmla="*/ 337 h 1065"/>
              <a:gd name="T18" fmla="*/ 366 w 1162"/>
              <a:gd name="T19" fmla="*/ 456 h 1065"/>
              <a:gd name="T20" fmla="*/ 366 w 1162"/>
              <a:gd name="T21" fmla="*/ 450 h 1065"/>
              <a:gd name="T22" fmla="*/ 0 w 1162"/>
              <a:gd name="T23" fmla="*/ 450 h 1065"/>
              <a:gd name="T24" fmla="*/ 0 w 1162"/>
              <a:gd name="T25" fmla="*/ 997 h 1065"/>
              <a:gd name="T26" fmla="*/ 366 w 1162"/>
              <a:gd name="T27" fmla="*/ 997 h 1065"/>
              <a:gd name="T28" fmla="*/ 366 w 1162"/>
              <a:gd name="T29" fmla="*/ 963 h 1065"/>
              <a:gd name="T30" fmla="*/ 468 w 1162"/>
              <a:gd name="T31" fmla="*/ 969 h 1065"/>
              <a:gd name="T32" fmla="*/ 535 w 1162"/>
              <a:gd name="T33" fmla="*/ 1002 h 1065"/>
              <a:gd name="T34" fmla="*/ 580 w 1162"/>
              <a:gd name="T35" fmla="*/ 1036 h 1065"/>
              <a:gd name="T36" fmla="*/ 930 w 1162"/>
              <a:gd name="T37" fmla="*/ 1053 h 1065"/>
              <a:gd name="T38" fmla="*/ 1071 w 1162"/>
              <a:gd name="T39" fmla="*/ 935 h 1065"/>
              <a:gd name="T40" fmla="*/ 1110 w 1162"/>
              <a:gd name="T41" fmla="*/ 495 h 1065"/>
              <a:gd name="T42" fmla="*/ 1003 w 1162"/>
              <a:gd name="T43" fmla="*/ 918 h 1065"/>
              <a:gd name="T44" fmla="*/ 1003 w 1162"/>
              <a:gd name="T45" fmla="*/ 918 h 1065"/>
              <a:gd name="T46" fmla="*/ 919 w 1162"/>
              <a:gd name="T47" fmla="*/ 980 h 1065"/>
              <a:gd name="T48" fmla="*/ 614 w 1162"/>
              <a:gd name="T49" fmla="*/ 974 h 1065"/>
              <a:gd name="T50" fmla="*/ 575 w 1162"/>
              <a:gd name="T51" fmla="*/ 946 h 1065"/>
              <a:gd name="T52" fmla="*/ 490 w 1162"/>
              <a:gd name="T53" fmla="*/ 895 h 1065"/>
              <a:gd name="T54" fmla="*/ 366 w 1162"/>
              <a:gd name="T55" fmla="*/ 895 h 1065"/>
              <a:gd name="T56" fmla="*/ 366 w 1162"/>
              <a:gd name="T57" fmla="*/ 535 h 1065"/>
              <a:gd name="T58" fmla="*/ 569 w 1162"/>
              <a:gd name="T59" fmla="*/ 377 h 1065"/>
              <a:gd name="T60" fmla="*/ 676 w 1162"/>
              <a:gd name="T61" fmla="*/ 147 h 1065"/>
              <a:gd name="T62" fmla="*/ 704 w 1162"/>
              <a:gd name="T63" fmla="*/ 79 h 1065"/>
              <a:gd name="T64" fmla="*/ 766 w 1162"/>
              <a:gd name="T65" fmla="*/ 147 h 1065"/>
              <a:gd name="T66" fmla="*/ 772 w 1162"/>
              <a:gd name="T67" fmla="*/ 192 h 1065"/>
              <a:gd name="T68" fmla="*/ 716 w 1162"/>
              <a:gd name="T69" fmla="*/ 388 h 1065"/>
              <a:gd name="T70" fmla="*/ 682 w 1162"/>
              <a:gd name="T71" fmla="*/ 444 h 1065"/>
              <a:gd name="T72" fmla="*/ 919 w 1162"/>
              <a:gd name="T73" fmla="*/ 444 h 1065"/>
              <a:gd name="T74" fmla="*/ 1043 w 1162"/>
              <a:gd name="T75" fmla="*/ 523 h 1065"/>
              <a:gd name="T76" fmla="*/ 1003 w 1162"/>
              <a:gd name="T77" fmla="*/ 918 h 1065"/>
              <a:gd name="T78" fmla="*/ 1003 w 1162"/>
              <a:gd name="T79" fmla="*/ 918 h 1065"/>
              <a:gd name="T80" fmla="*/ 1003 w 1162"/>
              <a:gd name="T81" fmla="*/ 918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2" h="1065">
                <a:moveTo>
                  <a:pt x="1110" y="495"/>
                </a:moveTo>
                <a:lnTo>
                  <a:pt x="1110" y="495"/>
                </a:lnTo>
                <a:cubicBezTo>
                  <a:pt x="1076" y="416"/>
                  <a:pt x="1009" y="371"/>
                  <a:pt x="919" y="371"/>
                </a:cubicBezTo>
                <a:cubicBezTo>
                  <a:pt x="806" y="371"/>
                  <a:pt x="806" y="371"/>
                  <a:pt x="806" y="371"/>
                </a:cubicBezTo>
                <a:cubicBezTo>
                  <a:pt x="823" y="332"/>
                  <a:pt x="845" y="270"/>
                  <a:pt x="845" y="197"/>
                </a:cubicBezTo>
                <a:cubicBezTo>
                  <a:pt x="845" y="175"/>
                  <a:pt x="845" y="152"/>
                  <a:pt x="840" y="130"/>
                </a:cubicBezTo>
                <a:cubicBezTo>
                  <a:pt x="823" y="45"/>
                  <a:pt x="766" y="0"/>
                  <a:pt x="682" y="11"/>
                </a:cubicBezTo>
                <a:cubicBezTo>
                  <a:pt x="648" y="11"/>
                  <a:pt x="637" y="45"/>
                  <a:pt x="608" y="118"/>
                </a:cubicBezTo>
                <a:cubicBezTo>
                  <a:pt x="586" y="186"/>
                  <a:pt x="558" y="270"/>
                  <a:pt x="513" y="337"/>
                </a:cubicBezTo>
                <a:cubicBezTo>
                  <a:pt x="479" y="388"/>
                  <a:pt x="417" y="433"/>
                  <a:pt x="366" y="456"/>
                </a:cubicBezTo>
                <a:cubicBezTo>
                  <a:pt x="366" y="450"/>
                  <a:pt x="366" y="450"/>
                  <a:pt x="366" y="450"/>
                </a:cubicBezTo>
                <a:cubicBezTo>
                  <a:pt x="0" y="450"/>
                  <a:pt x="0" y="450"/>
                  <a:pt x="0" y="450"/>
                </a:cubicBezTo>
                <a:cubicBezTo>
                  <a:pt x="0" y="997"/>
                  <a:pt x="0" y="997"/>
                  <a:pt x="0" y="997"/>
                </a:cubicBezTo>
                <a:cubicBezTo>
                  <a:pt x="366" y="997"/>
                  <a:pt x="366" y="997"/>
                  <a:pt x="366" y="997"/>
                </a:cubicBezTo>
                <a:cubicBezTo>
                  <a:pt x="366" y="963"/>
                  <a:pt x="366" y="963"/>
                  <a:pt x="366" y="963"/>
                </a:cubicBezTo>
                <a:cubicBezTo>
                  <a:pt x="428" y="963"/>
                  <a:pt x="456" y="963"/>
                  <a:pt x="468" y="969"/>
                </a:cubicBezTo>
                <a:cubicBezTo>
                  <a:pt x="535" y="1002"/>
                  <a:pt x="535" y="1002"/>
                  <a:pt x="535" y="1002"/>
                </a:cubicBezTo>
                <a:cubicBezTo>
                  <a:pt x="580" y="1036"/>
                  <a:pt x="580" y="1036"/>
                  <a:pt x="580" y="1036"/>
                </a:cubicBezTo>
                <a:cubicBezTo>
                  <a:pt x="631" y="1059"/>
                  <a:pt x="840" y="1064"/>
                  <a:pt x="930" y="1053"/>
                </a:cubicBezTo>
                <a:cubicBezTo>
                  <a:pt x="1043" y="1036"/>
                  <a:pt x="1071" y="941"/>
                  <a:pt x="1071" y="935"/>
                </a:cubicBezTo>
                <a:cubicBezTo>
                  <a:pt x="1082" y="907"/>
                  <a:pt x="1161" y="625"/>
                  <a:pt x="1110" y="495"/>
                </a:cubicBezTo>
                <a:close/>
                <a:moveTo>
                  <a:pt x="1003" y="918"/>
                </a:moveTo>
                <a:lnTo>
                  <a:pt x="1003" y="918"/>
                </a:lnTo>
                <a:cubicBezTo>
                  <a:pt x="1003" y="918"/>
                  <a:pt x="986" y="969"/>
                  <a:pt x="919" y="980"/>
                </a:cubicBezTo>
                <a:cubicBezTo>
                  <a:pt x="823" y="991"/>
                  <a:pt x="642" y="986"/>
                  <a:pt x="614" y="974"/>
                </a:cubicBezTo>
                <a:lnTo>
                  <a:pt x="575" y="946"/>
                </a:lnTo>
                <a:cubicBezTo>
                  <a:pt x="490" y="895"/>
                  <a:pt x="490" y="895"/>
                  <a:pt x="490" y="895"/>
                </a:cubicBezTo>
                <a:cubicBezTo>
                  <a:pt x="468" y="890"/>
                  <a:pt x="428" y="890"/>
                  <a:pt x="366" y="895"/>
                </a:cubicBezTo>
                <a:cubicBezTo>
                  <a:pt x="366" y="535"/>
                  <a:pt x="366" y="535"/>
                  <a:pt x="366" y="535"/>
                </a:cubicBezTo>
                <a:cubicBezTo>
                  <a:pt x="428" y="512"/>
                  <a:pt x="518" y="461"/>
                  <a:pt x="569" y="377"/>
                </a:cubicBezTo>
                <a:cubicBezTo>
                  <a:pt x="620" y="303"/>
                  <a:pt x="654" y="214"/>
                  <a:pt x="676" y="147"/>
                </a:cubicBezTo>
                <a:cubicBezTo>
                  <a:pt x="676" y="147"/>
                  <a:pt x="699" y="90"/>
                  <a:pt x="704" y="79"/>
                </a:cubicBezTo>
                <a:cubicBezTo>
                  <a:pt x="744" y="79"/>
                  <a:pt x="761" y="101"/>
                  <a:pt x="766" y="147"/>
                </a:cubicBezTo>
                <a:cubicBezTo>
                  <a:pt x="772" y="164"/>
                  <a:pt x="772" y="180"/>
                  <a:pt x="772" y="192"/>
                </a:cubicBezTo>
                <a:cubicBezTo>
                  <a:pt x="772" y="303"/>
                  <a:pt x="716" y="388"/>
                  <a:pt x="716" y="388"/>
                </a:cubicBezTo>
                <a:cubicBezTo>
                  <a:pt x="682" y="444"/>
                  <a:pt x="682" y="444"/>
                  <a:pt x="682" y="444"/>
                </a:cubicBezTo>
                <a:cubicBezTo>
                  <a:pt x="919" y="444"/>
                  <a:pt x="919" y="444"/>
                  <a:pt x="919" y="444"/>
                </a:cubicBezTo>
                <a:cubicBezTo>
                  <a:pt x="981" y="444"/>
                  <a:pt x="1020" y="467"/>
                  <a:pt x="1043" y="523"/>
                </a:cubicBezTo>
                <a:cubicBezTo>
                  <a:pt x="1076" y="614"/>
                  <a:pt x="1026" y="839"/>
                  <a:pt x="1003" y="918"/>
                </a:cubicBezTo>
                <a:close/>
                <a:moveTo>
                  <a:pt x="1003" y="918"/>
                </a:moveTo>
                <a:lnTo>
                  <a:pt x="1003" y="918"/>
                </a:lnTo>
                <a:close/>
              </a:path>
            </a:pathLst>
          </a:custGeom>
          <a:solidFill>
            <a:srgbClr val="419CCC"/>
          </a:solidFill>
          <a:ln>
            <a:noFill/>
          </a:ln>
          <a:effectLst/>
        </p:spPr>
        <p:txBody>
          <a:bodyPr wrap="none" anchor="ctr"/>
          <a:lstStyle/>
          <a:p>
            <a:pPr defTabSz="1828434"/>
            <a:endParaRPr lang="en-US" sz="3600">
              <a:solidFill>
                <a:srgbClr val="445469"/>
              </a:solidFill>
              <a:latin typeface="Century Gothic" panose="020B0502020202020204" pitchFamily="34" charset="0"/>
            </a:endParaRPr>
          </a:p>
        </p:txBody>
      </p:sp>
      <p:sp>
        <p:nvSpPr>
          <p:cNvPr id="27" name="Text Box 316">
            <a:extLst>
              <a:ext uri="{FF2B5EF4-FFF2-40B4-BE49-F238E27FC236}">
                <a16:creationId xmlns:a16="http://schemas.microsoft.com/office/drawing/2014/main" id="{88596F67-2FBD-0008-DFC0-5C715FAC1118}"/>
              </a:ext>
            </a:extLst>
          </p:cNvPr>
          <p:cNvSpPr txBox="1">
            <a:spLocks noChangeArrowheads="1"/>
          </p:cNvSpPr>
          <p:nvPr/>
        </p:nvSpPr>
        <p:spPr bwMode="auto">
          <a:xfrm>
            <a:off x="8668459" y="4988029"/>
            <a:ext cx="29231" cy="12462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pPr defTabSz="1828434"/>
            <a:r>
              <a:rPr lang="en-US" sz="700">
                <a:solidFill>
                  <a:srgbClr val="A9A8AA"/>
                </a:solidFill>
                <a:latin typeface="Century Gothic" panose="020B0502020202020204" pitchFamily="34" charset="0"/>
                <a:cs typeface="Open Sans Light" charset="0"/>
              </a:rPr>
              <a:t>-</a:t>
            </a:r>
          </a:p>
        </p:txBody>
      </p:sp>
      <p:grpSp>
        <p:nvGrpSpPr>
          <p:cNvPr id="28" name="Group 27">
            <a:extLst>
              <a:ext uri="{FF2B5EF4-FFF2-40B4-BE49-F238E27FC236}">
                <a16:creationId xmlns:a16="http://schemas.microsoft.com/office/drawing/2014/main" id="{C4416CDE-19ED-8673-B73B-D95131F725CC}"/>
              </a:ext>
            </a:extLst>
          </p:cNvPr>
          <p:cNvGrpSpPr/>
          <p:nvPr/>
        </p:nvGrpSpPr>
        <p:grpSpPr>
          <a:xfrm>
            <a:off x="3793138" y="2270964"/>
            <a:ext cx="1489211" cy="1153907"/>
            <a:chOff x="7599241" y="5006992"/>
            <a:chExt cx="2716114" cy="2104564"/>
          </a:xfrm>
          <a:solidFill>
            <a:srgbClr val="FFCE63"/>
          </a:solidFill>
        </p:grpSpPr>
        <p:sp>
          <p:nvSpPr>
            <p:cNvPr id="29" name="Freeform 280">
              <a:extLst>
                <a:ext uri="{FF2B5EF4-FFF2-40B4-BE49-F238E27FC236}">
                  <a16:creationId xmlns:a16="http://schemas.microsoft.com/office/drawing/2014/main" id="{76A34A33-3A7A-EB83-850A-AEC92416D3DA}"/>
                </a:ext>
              </a:extLst>
            </p:cNvPr>
            <p:cNvSpPr>
              <a:spLocks noChangeArrowheads="1"/>
            </p:cNvSpPr>
            <p:nvPr/>
          </p:nvSpPr>
          <p:spPr bwMode="auto">
            <a:xfrm>
              <a:off x="7599241" y="5006992"/>
              <a:ext cx="2432717" cy="2068086"/>
            </a:xfrm>
            <a:custGeom>
              <a:avLst/>
              <a:gdLst>
                <a:gd name="T0" fmla="*/ 3743 w 3823"/>
                <a:gd name="T1" fmla="*/ 964 h 3248"/>
                <a:gd name="T2" fmla="*/ 3743 w 3823"/>
                <a:gd name="T3" fmla="*/ 964 h 3248"/>
                <a:gd name="T4" fmla="*/ 2807 w 3823"/>
                <a:gd name="T5" fmla="*/ 3247 h 3248"/>
                <a:gd name="T6" fmla="*/ 2858 w 3823"/>
                <a:gd name="T7" fmla="*/ 3247 h 3248"/>
                <a:gd name="T8" fmla="*/ 3805 w 3823"/>
                <a:gd name="T9" fmla="*/ 975 h 3248"/>
                <a:gd name="T10" fmla="*/ 3799 w 3823"/>
                <a:gd name="T11" fmla="*/ 970 h 3248"/>
                <a:gd name="T12" fmla="*/ 3822 w 3823"/>
                <a:gd name="T13" fmla="*/ 947 h 3248"/>
                <a:gd name="T14" fmla="*/ 2886 w 3823"/>
                <a:gd name="T15" fmla="*/ 11 h 3248"/>
                <a:gd name="T16" fmla="*/ 2875 w 3823"/>
                <a:gd name="T17" fmla="*/ 23 h 3248"/>
                <a:gd name="T18" fmla="*/ 2875 w 3823"/>
                <a:gd name="T19" fmla="*/ 0 h 3248"/>
                <a:gd name="T20" fmla="*/ 0 w 3823"/>
                <a:gd name="T21" fmla="*/ 0 h 3248"/>
                <a:gd name="T22" fmla="*/ 0 w 3823"/>
                <a:gd name="T23" fmla="*/ 68 h 3248"/>
                <a:gd name="T24" fmla="*/ 2846 w 3823"/>
                <a:gd name="T25" fmla="*/ 68 h 3248"/>
                <a:gd name="T26" fmla="*/ 3743 w 3823"/>
                <a:gd name="T27" fmla="*/ 964 h 3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23" h="3248">
                  <a:moveTo>
                    <a:pt x="3743" y="964"/>
                  </a:moveTo>
                  <a:lnTo>
                    <a:pt x="3743" y="964"/>
                  </a:lnTo>
                  <a:cubicBezTo>
                    <a:pt x="3213" y="1618"/>
                    <a:pt x="2886" y="2407"/>
                    <a:pt x="2807" y="3247"/>
                  </a:cubicBezTo>
                  <a:cubicBezTo>
                    <a:pt x="2858" y="3247"/>
                    <a:pt x="2858" y="3247"/>
                    <a:pt x="2858" y="3247"/>
                  </a:cubicBezTo>
                  <a:cubicBezTo>
                    <a:pt x="2942" y="2390"/>
                    <a:pt x="3281" y="1607"/>
                    <a:pt x="3805" y="975"/>
                  </a:cubicBezTo>
                  <a:cubicBezTo>
                    <a:pt x="3799" y="970"/>
                    <a:pt x="3799" y="970"/>
                    <a:pt x="3799" y="970"/>
                  </a:cubicBezTo>
                  <a:cubicBezTo>
                    <a:pt x="3822" y="947"/>
                    <a:pt x="3822" y="947"/>
                    <a:pt x="3822" y="947"/>
                  </a:cubicBezTo>
                  <a:cubicBezTo>
                    <a:pt x="2886" y="11"/>
                    <a:pt x="2886" y="11"/>
                    <a:pt x="2886" y="11"/>
                  </a:cubicBezTo>
                  <a:cubicBezTo>
                    <a:pt x="2875" y="23"/>
                    <a:pt x="2875" y="23"/>
                    <a:pt x="2875" y="23"/>
                  </a:cubicBezTo>
                  <a:cubicBezTo>
                    <a:pt x="2875" y="0"/>
                    <a:pt x="2875" y="0"/>
                    <a:pt x="2875" y="0"/>
                  </a:cubicBezTo>
                  <a:cubicBezTo>
                    <a:pt x="0" y="0"/>
                    <a:pt x="0" y="0"/>
                    <a:pt x="0" y="0"/>
                  </a:cubicBezTo>
                  <a:cubicBezTo>
                    <a:pt x="0" y="68"/>
                    <a:pt x="0" y="68"/>
                    <a:pt x="0" y="68"/>
                  </a:cubicBezTo>
                  <a:cubicBezTo>
                    <a:pt x="2846" y="68"/>
                    <a:pt x="2846" y="68"/>
                    <a:pt x="2846" y="68"/>
                  </a:cubicBezTo>
                  <a:lnTo>
                    <a:pt x="3743" y="964"/>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30" name="Freeform 328">
              <a:extLst>
                <a:ext uri="{FF2B5EF4-FFF2-40B4-BE49-F238E27FC236}">
                  <a16:creationId xmlns:a16="http://schemas.microsoft.com/office/drawing/2014/main" id="{27CFA313-7EB9-1A08-B498-6460F6957EB5}"/>
                </a:ext>
              </a:extLst>
            </p:cNvPr>
            <p:cNvSpPr>
              <a:spLocks noChangeArrowheads="1"/>
            </p:cNvSpPr>
            <p:nvPr/>
          </p:nvSpPr>
          <p:spPr bwMode="auto">
            <a:xfrm>
              <a:off x="9417466" y="5610301"/>
              <a:ext cx="897889" cy="1501255"/>
            </a:xfrm>
            <a:custGeom>
              <a:avLst/>
              <a:gdLst>
                <a:gd name="T0" fmla="*/ 1409 w 1410"/>
                <a:gd name="T1" fmla="*/ 366 h 2357"/>
                <a:gd name="T2" fmla="*/ 1409 w 1410"/>
                <a:gd name="T3" fmla="*/ 366 h 2357"/>
                <a:gd name="T4" fmla="*/ 964 w 1410"/>
                <a:gd name="T5" fmla="*/ 0 h 2357"/>
                <a:gd name="T6" fmla="*/ 0 w 1410"/>
                <a:gd name="T7" fmla="*/ 2300 h 2357"/>
                <a:gd name="T8" fmla="*/ 580 w 1410"/>
                <a:gd name="T9" fmla="*/ 2356 h 2357"/>
                <a:gd name="T10" fmla="*/ 1409 w 1410"/>
                <a:gd name="T11" fmla="*/ 366 h 2357"/>
              </a:gdLst>
              <a:ahLst/>
              <a:cxnLst>
                <a:cxn ang="0">
                  <a:pos x="T0" y="T1"/>
                </a:cxn>
                <a:cxn ang="0">
                  <a:pos x="T2" y="T3"/>
                </a:cxn>
                <a:cxn ang="0">
                  <a:pos x="T4" y="T5"/>
                </a:cxn>
                <a:cxn ang="0">
                  <a:pos x="T6" y="T7"/>
                </a:cxn>
                <a:cxn ang="0">
                  <a:pos x="T8" y="T9"/>
                </a:cxn>
                <a:cxn ang="0">
                  <a:pos x="T10" y="T11"/>
                </a:cxn>
              </a:cxnLst>
              <a:rect l="0" t="0" r="r" b="b"/>
              <a:pathLst>
                <a:path w="1410" h="2357">
                  <a:moveTo>
                    <a:pt x="1409" y="366"/>
                  </a:moveTo>
                  <a:lnTo>
                    <a:pt x="1409" y="366"/>
                  </a:lnTo>
                  <a:cubicBezTo>
                    <a:pt x="964" y="0"/>
                    <a:pt x="964" y="0"/>
                    <a:pt x="964" y="0"/>
                  </a:cubicBezTo>
                  <a:cubicBezTo>
                    <a:pt x="39" y="891"/>
                    <a:pt x="0" y="2300"/>
                    <a:pt x="0" y="2300"/>
                  </a:cubicBezTo>
                  <a:cubicBezTo>
                    <a:pt x="580" y="2356"/>
                    <a:pt x="580" y="2356"/>
                    <a:pt x="580" y="2356"/>
                  </a:cubicBezTo>
                  <a:cubicBezTo>
                    <a:pt x="648" y="1607"/>
                    <a:pt x="947" y="919"/>
                    <a:pt x="1409" y="366"/>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grpSp>
        <p:nvGrpSpPr>
          <p:cNvPr id="31" name="Group 30">
            <a:extLst>
              <a:ext uri="{FF2B5EF4-FFF2-40B4-BE49-F238E27FC236}">
                <a16:creationId xmlns:a16="http://schemas.microsoft.com/office/drawing/2014/main" id="{D1D6F8D2-BB1E-4E02-DC93-E6C4DD19FD83}"/>
              </a:ext>
            </a:extLst>
          </p:cNvPr>
          <p:cNvGrpSpPr/>
          <p:nvPr/>
        </p:nvGrpSpPr>
        <p:grpSpPr>
          <a:xfrm>
            <a:off x="4328516" y="3678732"/>
            <a:ext cx="949219" cy="839951"/>
            <a:chOff x="8575695" y="7574563"/>
            <a:chExt cx="1731243" cy="1531953"/>
          </a:xfrm>
          <a:solidFill>
            <a:srgbClr val="419CCC"/>
          </a:solidFill>
        </p:grpSpPr>
        <p:sp>
          <p:nvSpPr>
            <p:cNvPr id="32" name="Freeform 281">
              <a:extLst>
                <a:ext uri="{FF2B5EF4-FFF2-40B4-BE49-F238E27FC236}">
                  <a16:creationId xmlns:a16="http://schemas.microsoft.com/office/drawing/2014/main" id="{3198B43E-C8DB-A229-CB57-81C25BA8E670}"/>
                </a:ext>
              </a:extLst>
            </p:cNvPr>
            <p:cNvSpPr>
              <a:spLocks noChangeArrowheads="1"/>
            </p:cNvSpPr>
            <p:nvPr/>
          </p:nvSpPr>
          <p:spPr bwMode="auto">
            <a:xfrm>
              <a:off x="8575695" y="7610871"/>
              <a:ext cx="1445040" cy="1495645"/>
            </a:xfrm>
            <a:custGeom>
              <a:avLst/>
              <a:gdLst>
                <a:gd name="T0" fmla="*/ 0 w 2273"/>
                <a:gd name="T1" fmla="*/ 0 h 2351"/>
                <a:gd name="T2" fmla="*/ 0 w 2273"/>
                <a:gd name="T3" fmla="*/ 0 h 2351"/>
                <a:gd name="T4" fmla="*/ 0 w 2273"/>
                <a:gd name="T5" fmla="*/ 67 h 2351"/>
                <a:gd name="T6" fmla="*/ 1280 w 2273"/>
                <a:gd name="T7" fmla="*/ 67 h 2351"/>
                <a:gd name="T8" fmla="*/ 2232 w 2273"/>
                <a:gd name="T9" fmla="*/ 2350 h 2351"/>
                <a:gd name="T10" fmla="*/ 2272 w 2273"/>
                <a:gd name="T11" fmla="*/ 2311 h 2351"/>
                <a:gd name="T12" fmla="*/ 1325 w 2273"/>
                <a:gd name="T13" fmla="*/ 33 h 2351"/>
                <a:gd name="T14" fmla="*/ 1325 w 2273"/>
                <a:gd name="T15" fmla="*/ 33 h 2351"/>
                <a:gd name="T16" fmla="*/ 1325 w 2273"/>
                <a:gd name="T17" fmla="*/ 0 h 2351"/>
                <a:gd name="T18" fmla="*/ 0 w 2273"/>
                <a:gd name="T19" fmla="*/ 0 h 2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3" h="2351">
                  <a:moveTo>
                    <a:pt x="0" y="0"/>
                  </a:moveTo>
                  <a:lnTo>
                    <a:pt x="0" y="0"/>
                  </a:lnTo>
                  <a:cubicBezTo>
                    <a:pt x="0" y="67"/>
                    <a:pt x="0" y="67"/>
                    <a:pt x="0" y="67"/>
                  </a:cubicBezTo>
                  <a:cubicBezTo>
                    <a:pt x="1280" y="67"/>
                    <a:pt x="1280" y="67"/>
                    <a:pt x="1280" y="67"/>
                  </a:cubicBezTo>
                  <a:cubicBezTo>
                    <a:pt x="1364" y="907"/>
                    <a:pt x="1697" y="1696"/>
                    <a:pt x="2232" y="2350"/>
                  </a:cubicBezTo>
                  <a:cubicBezTo>
                    <a:pt x="2272" y="2311"/>
                    <a:pt x="2272" y="2311"/>
                    <a:pt x="2272" y="2311"/>
                  </a:cubicBezTo>
                  <a:cubicBezTo>
                    <a:pt x="1748" y="1680"/>
                    <a:pt x="1409" y="896"/>
                    <a:pt x="1325" y="33"/>
                  </a:cubicBezTo>
                  <a:lnTo>
                    <a:pt x="1325" y="33"/>
                  </a:lnTo>
                  <a:cubicBezTo>
                    <a:pt x="1325" y="0"/>
                    <a:pt x="1325" y="0"/>
                    <a:pt x="1325" y="0"/>
                  </a:cubicBezTo>
                  <a:lnTo>
                    <a:pt x="0"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33" name="Freeform 329">
              <a:extLst>
                <a:ext uri="{FF2B5EF4-FFF2-40B4-BE49-F238E27FC236}">
                  <a16:creationId xmlns:a16="http://schemas.microsoft.com/office/drawing/2014/main" id="{2F650284-2371-158B-6BD4-EAD9469DC7A0}"/>
                </a:ext>
              </a:extLst>
            </p:cNvPr>
            <p:cNvSpPr>
              <a:spLocks noChangeArrowheads="1"/>
            </p:cNvSpPr>
            <p:nvPr/>
          </p:nvSpPr>
          <p:spPr bwMode="auto">
            <a:xfrm>
              <a:off x="9417468" y="7574563"/>
              <a:ext cx="889470" cy="1487225"/>
            </a:xfrm>
            <a:custGeom>
              <a:avLst/>
              <a:gdLst>
                <a:gd name="T0" fmla="*/ 580 w 1399"/>
                <a:gd name="T1" fmla="*/ 0 h 2335"/>
                <a:gd name="T2" fmla="*/ 580 w 1399"/>
                <a:gd name="T3" fmla="*/ 0 h 2335"/>
                <a:gd name="T4" fmla="*/ 0 w 1399"/>
                <a:gd name="T5" fmla="*/ 56 h 2335"/>
                <a:gd name="T6" fmla="*/ 947 w 1399"/>
                <a:gd name="T7" fmla="*/ 2334 h 2335"/>
                <a:gd name="T8" fmla="*/ 1398 w 1399"/>
                <a:gd name="T9" fmla="*/ 1962 h 2335"/>
                <a:gd name="T10" fmla="*/ 580 w 1399"/>
                <a:gd name="T11" fmla="*/ 0 h 2335"/>
              </a:gdLst>
              <a:ahLst/>
              <a:cxnLst>
                <a:cxn ang="0">
                  <a:pos x="T0" y="T1"/>
                </a:cxn>
                <a:cxn ang="0">
                  <a:pos x="T2" y="T3"/>
                </a:cxn>
                <a:cxn ang="0">
                  <a:pos x="T4" y="T5"/>
                </a:cxn>
                <a:cxn ang="0">
                  <a:pos x="T6" y="T7"/>
                </a:cxn>
                <a:cxn ang="0">
                  <a:pos x="T8" y="T9"/>
                </a:cxn>
                <a:cxn ang="0">
                  <a:pos x="T10" y="T11"/>
                </a:cxn>
              </a:cxnLst>
              <a:rect l="0" t="0" r="r" b="b"/>
              <a:pathLst>
                <a:path w="1399" h="2335">
                  <a:moveTo>
                    <a:pt x="580" y="0"/>
                  </a:moveTo>
                  <a:lnTo>
                    <a:pt x="580" y="0"/>
                  </a:lnTo>
                  <a:cubicBezTo>
                    <a:pt x="0" y="56"/>
                    <a:pt x="0" y="56"/>
                    <a:pt x="0" y="56"/>
                  </a:cubicBezTo>
                  <a:cubicBezTo>
                    <a:pt x="90" y="1460"/>
                    <a:pt x="947" y="2334"/>
                    <a:pt x="947" y="2334"/>
                  </a:cubicBezTo>
                  <a:cubicBezTo>
                    <a:pt x="1398" y="1962"/>
                    <a:pt x="1398" y="1962"/>
                    <a:pt x="1398" y="1962"/>
                  </a:cubicBezTo>
                  <a:cubicBezTo>
                    <a:pt x="952" y="1415"/>
                    <a:pt x="654" y="739"/>
                    <a:pt x="580"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grpSp>
        <p:nvGrpSpPr>
          <p:cNvPr id="34" name="Group 33">
            <a:extLst>
              <a:ext uri="{FF2B5EF4-FFF2-40B4-BE49-F238E27FC236}">
                <a16:creationId xmlns:a16="http://schemas.microsoft.com/office/drawing/2014/main" id="{42D87435-A84F-6462-CF45-33E9E791A810}"/>
              </a:ext>
            </a:extLst>
          </p:cNvPr>
          <p:cNvGrpSpPr/>
          <p:nvPr/>
        </p:nvGrpSpPr>
        <p:grpSpPr>
          <a:xfrm>
            <a:off x="4005443" y="4534162"/>
            <a:ext cx="2138433" cy="516949"/>
            <a:chOff x="7986456" y="9134747"/>
            <a:chExt cx="3900205" cy="942843"/>
          </a:xfrm>
          <a:solidFill>
            <a:srgbClr val="A8436F"/>
          </a:solidFill>
        </p:grpSpPr>
        <p:sp>
          <p:nvSpPr>
            <p:cNvPr id="35" name="Freeform 277">
              <a:extLst>
                <a:ext uri="{FF2B5EF4-FFF2-40B4-BE49-F238E27FC236}">
                  <a16:creationId xmlns:a16="http://schemas.microsoft.com/office/drawing/2014/main" id="{058F9DEC-C6B3-9B85-9262-00EAA9490B7F}"/>
                </a:ext>
              </a:extLst>
            </p:cNvPr>
            <p:cNvSpPr>
              <a:spLocks noChangeArrowheads="1"/>
            </p:cNvSpPr>
            <p:nvPr/>
          </p:nvSpPr>
          <p:spPr bwMode="auto">
            <a:xfrm>
              <a:off x="7986456" y="9426578"/>
              <a:ext cx="3860923" cy="651012"/>
            </a:xfrm>
            <a:custGeom>
              <a:avLst/>
              <a:gdLst>
                <a:gd name="T0" fmla="*/ 3789 w 6067"/>
                <a:gd name="T1" fmla="*/ 22 h 1021"/>
                <a:gd name="T2" fmla="*/ 3789 w 6067"/>
                <a:gd name="T3" fmla="*/ 22 h 1021"/>
                <a:gd name="T4" fmla="*/ 3766 w 6067"/>
                <a:gd name="T5" fmla="*/ 0 h 1021"/>
                <a:gd name="T6" fmla="*/ 2836 w 6067"/>
                <a:gd name="T7" fmla="*/ 930 h 1021"/>
                <a:gd name="T8" fmla="*/ 0 w 6067"/>
                <a:gd name="T9" fmla="*/ 930 h 1021"/>
                <a:gd name="T10" fmla="*/ 0 w 6067"/>
                <a:gd name="T11" fmla="*/ 998 h 1021"/>
                <a:gd name="T12" fmla="*/ 2876 w 6067"/>
                <a:gd name="T13" fmla="*/ 998 h 1021"/>
                <a:gd name="T14" fmla="*/ 2876 w 6067"/>
                <a:gd name="T15" fmla="*/ 986 h 1021"/>
                <a:gd name="T16" fmla="*/ 2876 w 6067"/>
                <a:gd name="T17" fmla="*/ 986 h 1021"/>
                <a:gd name="T18" fmla="*/ 3783 w 6067"/>
                <a:gd name="T19" fmla="*/ 79 h 1021"/>
                <a:gd name="T20" fmla="*/ 6066 w 6067"/>
                <a:gd name="T21" fmla="*/ 1020 h 1021"/>
                <a:gd name="T22" fmla="*/ 6066 w 6067"/>
                <a:gd name="T23" fmla="*/ 969 h 1021"/>
                <a:gd name="T24" fmla="*/ 3794 w 6067"/>
                <a:gd name="T25" fmla="*/ 22 h 1021"/>
                <a:gd name="T26" fmla="*/ 3789 w 6067"/>
                <a:gd name="T27" fmla="*/ 22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67" h="1021">
                  <a:moveTo>
                    <a:pt x="3789" y="22"/>
                  </a:moveTo>
                  <a:lnTo>
                    <a:pt x="3789" y="22"/>
                  </a:lnTo>
                  <a:cubicBezTo>
                    <a:pt x="3766" y="0"/>
                    <a:pt x="3766" y="0"/>
                    <a:pt x="3766" y="0"/>
                  </a:cubicBezTo>
                  <a:cubicBezTo>
                    <a:pt x="2836" y="930"/>
                    <a:pt x="2836" y="930"/>
                    <a:pt x="2836" y="930"/>
                  </a:cubicBezTo>
                  <a:cubicBezTo>
                    <a:pt x="0" y="930"/>
                    <a:pt x="0" y="930"/>
                    <a:pt x="0" y="930"/>
                  </a:cubicBezTo>
                  <a:cubicBezTo>
                    <a:pt x="0" y="998"/>
                    <a:pt x="0" y="998"/>
                    <a:pt x="0" y="998"/>
                  </a:cubicBezTo>
                  <a:cubicBezTo>
                    <a:pt x="2876" y="998"/>
                    <a:pt x="2876" y="998"/>
                    <a:pt x="2876" y="998"/>
                  </a:cubicBezTo>
                  <a:cubicBezTo>
                    <a:pt x="2876" y="986"/>
                    <a:pt x="2876" y="986"/>
                    <a:pt x="2876" y="986"/>
                  </a:cubicBezTo>
                  <a:lnTo>
                    <a:pt x="2876" y="986"/>
                  </a:lnTo>
                  <a:cubicBezTo>
                    <a:pt x="3783" y="79"/>
                    <a:pt x="3783" y="79"/>
                    <a:pt x="3783" y="79"/>
                  </a:cubicBezTo>
                  <a:cubicBezTo>
                    <a:pt x="4437" y="614"/>
                    <a:pt x="5226" y="936"/>
                    <a:pt x="6066" y="1020"/>
                  </a:cubicBezTo>
                  <a:cubicBezTo>
                    <a:pt x="6066" y="969"/>
                    <a:pt x="6066" y="969"/>
                    <a:pt x="6066" y="969"/>
                  </a:cubicBezTo>
                  <a:cubicBezTo>
                    <a:pt x="5209" y="885"/>
                    <a:pt x="4426" y="541"/>
                    <a:pt x="3794" y="22"/>
                  </a:cubicBezTo>
                  <a:lnTo>
                    <a:pt x="3789" y="2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36" name="Freeform 330">
              <a:extLst>
                <a:ext uri="{FF2B5EF4-FFF2-40B4-BE49-F238E27FC236}">
                  <a16:creationId xmlns:a16="http://schemas.microsoft.com/office/drawing/2014/main" id="{A758DF74-66FC-272D-EC2D-6AD002207AD9}"/>
                </a:ext>
              </a:extLst>
            </p:cNvPr>
            <p:cNvSpPr>
              <a:spLocks noChangeArrowheads="1"/>
            </p:cNvSpPr>
            <p:nvPr/>
          </p:nvSpPr>
          <p:spPr bwMode="auto">
            <a:xfrm>
              <a:off x="10382696" y="9134747"/>
              <a:ext cx="1503965" cy="923201"/>
            </a:xfrm>
            <a:custGeom>
              <a:avLst/>
              <a:gdLst>
                <a:gd name="T0" fmla="*/ 378 w 2363"/>
                <a:gd name="T1" fmla="*/ 0 h 1450"/>
                <a:gd name="T2" fmla="*/ 378 w 2363"/>
                <a:gd name="T3" fmla="*/ 0 h 1450"/>
                <a:gd name="T4" fmla="*/ 0 w 2363"/>
                <a:gd name="T5" fmla="*/ 457 h 1450"/>
                <a:gd name="T6" fmla="*/ 2300 w 2363"/>
                <a:gd name="T7" fmla="*/ 1426 h 1450"/>
                <a:gd name="T8" fmla="*/ 2362 w 2363"/>
                <a:gd name="T9" fmla="*/ 829 h 1450"/>
                <a:gd name="T10" fmla="*/ 378 w 2363"/>
                <a:gd name="T11" fmla="*/ 0 h 1450"/>
              </a:gdLst>
              <a:ahLst/>
              <a:cxnLst>
                <a:cxn ang="0">
                  <a:pos x="T0" y="T1"/>
                </a:cxn>
                <a:cxn ang="0">
                  <a:pos x="T2" y="T3"/>
                </a:cxn>
                <a:cxn ang="0">
                  <a:pos x="T4" y="T5"/>
                </a:cxn>
                <a:cxn ang="0">
                  <a:pos x="T6" y="T7"/>
                </a:cxn>
                <a:cxn ang="0">
                  <a:pos x="T8" y="T9"/>
                </a:cxn>
                <a:cxn ang="0">
                  <a:pos x="T10" y="T11"/>
                </a:cxn>
              </a:cxnLst>
              <a:rect l="0" t="0" r="r" b="b"/>
              <a:pathLst>
                <a:path w="2363" h="1450">
                  <a:moveTo>
                    <a:pt x="378" y="0"/>
                  </a:moveTo>
                  <a:lnTo>
                    <a:pt x="378" y="0"/>
                  </a:lnTo>
                  <a:cubicBezTo>
                    <a:pt x="0" y="457"/>
                    <a:pt x="0" y="457"/>
                    <a:pt x="0" y="457"/>
                  </a:cubicBezTo>
                  <a:cubicBezTo>
                    <a:pt x="1167" y="1449"/>
                    <a:pt x="2300" y="1426"/>
                    <a:pt x="2300" y="1426"/>
                  </a:cubicBezTo>
                  <a:cubicBezTo>
                    <a:pt x="2362" y="829"/>
                    <a:pt x="2362" y="829"/>
                    <a:pt x="2362" y="829"/>
                  </a:cubicBezTo>
                  <a:cubicBezTo>
                    <a:pt x="1613" y="756"/>
                    <a:pt x="925" y="457"/>
                    <a:pt x="378" y="0"/>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grpSp>
        <p:nvGrpSpPr>
          <p:cNvPr id="37" name="Group 36">
            <a:extLst>
              <a:ext uri="{FF2B5EF4-FFF2-40B4-BE49-F238E27FC236}">
                <a16:creationId xmlns:a16="http://schemas.microsoft.com/office/drawing/2014/main" id="{E8AF4CCB-1477-C4A4-BBE1-2848DAC3373C}"/>
              </a:ext>
            </a:extLst>
          </p:cNvPr>
          <p:cNvGrpSpPr/>
          <p:nvPr/>
        </p:nvGrpSpPr>
        <p:grpSpPr>
          <a:xfrm>
            <a:off x="6377720" y="4540314"/>
            <a:ext cx="836912" cy="946203"/>
            <a:chOff x="12313158" y="9145969"/>
            <a:chExt cx="1526411" cy="1725742"/>
          </a:xfrm>
          <a:solidFill>
            <a:srgbClr val="F26363"/>
          </a:solidFill>
        </p:grpSpPr>
        <p:sp>
          <p:nvSpPr>
            <p:cNvPr id="38" name="Freeform 291">
              <a:extLst>
                <a:ext uri="{FF2B5EF4-FFF2-40B4-BE49-F238E27FC236}">
                  <a16:creationId xmlns:a16="http://schemas.microsoft.com/office/drawing/2014/main" id="{5E383BAF-FE6A-17B6-2305-11B1200B0391}"/>
                </a:ext>
              </a:extLst>
            </p:cNvPr>
            <p:cNvSpPr>
              <a:spLocks noChangeArrowheads="1"/>
            </p:cNvSpPr>
            <p:nvPr/>
          </p:nvSpPr>
          <p:spPr bwMode="auto">
            <a:xfrm>
              <a:off x="12344022" y="9426578"/>
              <a:ext cx="1495547" cy="1445133"/>
            </a:xfrm>
            <a:custGeom>
              <a:avLst/>
              <a:gdLst>
                <a:gd name="T0" fmla="*/ 68 w 2352"/>
                <a:gd name="T1" fmla="*/ 992 h 2273"/>
                <a:gd name="T2" fmla="*/ 68 w 2352"/>
                <a:gd name="T3" fmla="*/ 992 h 2273"/>
                <a:gd name="T4" fmla="*/ 2351 w 2352"/>
                <a:gd name="T5" fmla="*/ 39 h 2273"/>
                <a:gd name="T6" fmla="*/ 2311 w 2352"/>
                <a:gd name="T7" fmla="*/ 0 h 2273"/>
                <a:gd name="T8" fmla="*/ 34 w 2352"/>
                <a:gd name="T9" fmla="*/ 947 h 2273"/>
                <a:gd name="T10" fmla="*/ 34 w 2352"/>
                <a:gd name="T11" fmla="*/ 947 h 2273"/>
                <a:gd name="T12" fmla="*/ 0 w 2352"/>
                <a:gd name="T13" fmla="*/ 947 h 2273"/>
                <a:gd name="T14" fmla="*/ 0 w 2352"/>
                <a:gd name="T15" fmla="*/ 2272 h 2273"/>
                <a:gd name="T16" fmla="*/ 68 w 2352"/>
                <a:gd name="T17" fmla="*/ 2272 h 2273"/>
                <a:gd name="T18" fmla="*/ 68 w 2352"/>
                <a:gd name="T19" fmla="*/ 992 h 2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2" h="2273">
                  <a:moveTo>
                    <a:pt x="68" y="992"/>
                  </a:moveTo>
                  <a:lnTo>
                    <a:pt x="68" y="992"/>
                  </a:lnTo>
                  <a:cubicBezTo>
                    <a:pt x="907" y="907"/>
                    <a:pt x="1697" y="575"/>
                    <a:pt x="2351" y="39"/>
                  </a:cubicBezTo>
                  <a:cubicBezTo>
                    <a:pt x="2311" y="0"/>
                    <a:pt x="2311" y="0"/>
                    <a:pt x="2311" y="0"/>
                  </a:cubicBezTo>
                  <a:cubicBezTo>
                    <a:pt x="1680" y="519"/>
                    <a:pt x="890" y="862"/>
                    <a:pt x="34" y="947"/>
                  </a:cubicBezTo>
                  <a:lnTo>
                    <a:pt x="34" y="947"/>
                  </a:lnTo>
                  <a:cubicBezTo>
                    <a:pt x="0" y="947"/>
                    <a:pt x="0" y="947"/>
                    <a:pt x="0" y="947"/>
                  </a:cubicBezTo>
                  <a:cubicBezTo>
                    <a:pt x="0" y="2272"/>
                    <a:pt x="0" y="2272"/>
                    <a:pt x="0" y="2272"/>
                  </a:cubicBezTo>
                  <a:cubicBezTo>
                    <a:pt x="68" y="2272"/>
                    <a:pt x="68" y="2272"/>
                    <a:pt x="68" y="2272"/>
                  </a:cubicBezTo>
                  <a:lnTo>
                    <a:pt x="68" y="99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39" name="Freeform 331">
              <a:extLst>
                <a:ext uri="{FF2B5EF4-FFF2-40B4-BE49-F238E27FC236}">
                  <a16:creationId xmlns:a16="http://schemas.microsoft.com/office/drawing/2014/main" id="{7280F92F-633D-1CB2-8DC5-ED122099B247}"/>
                </a:ext>
              </a:extLst>
            </p:cNvPr>
            <p:cNvSpPr>
              <a:spLocks noChangeArrowheads="1"/>
            </p:cNvSpPr>
            <p:nvPr/>
          </p:nvSpPr>
          <p:spPr bwMode="auto">
            <a:xfrm>
              <a:off x="12313158" y="9145969"/>
              <a:ext cx="1503965" cy="883916"/>
            </a:xfrm>
            <a:custGeom>
              <a:avLst/>
              <a:gdLst>
                <a:gd name="T0" fmla="*/ 0 w 2363"/>
                <a:gd name="T1" fmla="*/ 812 h 1388"/>
                <a:gd name="T2" fmla="*/ 0 w 2363"/>
                <a:gd name="T3" fmla="*/ 812 h 1388"/>
                <a:gd name="T4" fmla="*/ 51 w 2363"/>
                <a:gd name="T5" fmla="*/ 1387 h 1388"/>
                <a:gd name="T6" fmla="*/ 2362 w 2363"/>
                <a:gd name="T7" fmla="*/ 440 h 1388"/>
                <a:gd name="T8" fmla="*/ 2001 w 2363"/>
                <a:gd name="T9" fmla="*/ 0 h 1388"/>
                <a:gd name="T10" fmla="*/ 0 w 2363"/>
                <a:gd name="T11" fmla="*/ 812 h 1388"/>
              </a:gdLst>
              <a:ahLst/>
              <a:cxnLst>
                <a:cxn ang="0">
                  <a:pos x="T0" y="T1"/>
                </a:cxn>
                <a:cxn ang="0">
                  <a:pos x="T2" y="T3"/>
                </a:cxn>
                <a:cxn ang="0">
                  <a:pos x="T4" y="T5"/>
                </a:cxn>
                <a:cxn ang="0">
                  <a:pos x="T6" y="T7"/>
                </a:cxn>
                <a:cxn ang="0">
                  <a:pos x="T8" y="T9"/>
                </a:cxn>
                <a:cxn ang="0">
                  <a:pos x="T10" y="T11"/>
                </a:cxn>
              </a:cxnLst>
              <a:rect l="0" t="0" r="r" b="b"/>
              <a:pathLst>
                <a:path w="2363" h="1388">
                  <a:moveTo>
                    <a:pt x="0" y="812"/>
                  </a:moveTo>
                  <a:lnTo>
                    <a:pt x="0" y="812"/>
                  </a:lnTo>
                  <a:cubicBezTo>
                    <a:pt x="51" y="1387"/>
                    <a:pt x="51" y="1387"/>
                    <a:pt x="51" y="1387"/>
                  </a:cubicBezTo>
                  <a:cubicBezTo>
                    <a:pt x="51" y="1387"/>
                    <a:pt x="1500" y="1325"/>
                    <a:pt x="2362" y="440"/>
                  </a:cubicBezTo>
                  <a:cubicBezTo>
                    <a:pt x="2001" y="0"/>
                    <a:pt x="2001" y="0"/>
                    <a:pt x="2001" y="0"/>
                  </a:cubicBezTo>
                  <a:cubicBezTo>
                    <a:pt x="1449" y="457"/>
                    <a:pt x="755" y="750"/>
                    <a:pt x="0" y="81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grpSp>
        <p:nvGrpSpPr>
          <p:cNvPr id="40" name="Group 39">
            <a:extLst>
              <a:ext uri="{FF2B5EF4-FFF2-40B4-BE49-F238E27FC236}">
                <a16:creationId xmlns:a16="http://schemas.microsoft.com/office/drawing/2014/main" id="{4FAF9679-948E-FA57-9454-4DE10496AB9A}"/>
              </a:ext>
            </a:extLst>
          </p:cNvPr>
          <p:cNvGrpSpPr/>
          <p:nvPr/>
        </p:nvGrpSpPr>
        <p:grpSpPr>
          <a:xfrm>
            <a:off x="7250016" y="3677191"/>
            <a:ext cx="1493826" cy="1156984"/>
            <a:chOff x="13904105" y="7571754"/>
            <a:chExt cx="2724531" cy="2110178"/>
          </a:xfrm>
          <a:solidFill>
            <a:srgbClr val="995DB3"/>
          </a:solidFill>
        </p:grpSpPr>
        <p:sp>
          <p:nvSpPr>
            <p:cNvPr id="41" name="Freeform 282">
              <a:extLst>
                <a:ext uri="{FF2B5EF4-FFF2-40B4-BE49-F238E27FC236}">
                  <a16:creationId xmlns:a16="http://schemas.microsoft.com/office/drawing/2014/main" id="{FA2CC47D-F2A2-421A-B51F-EDC5494D59C4}"/>
                </a:ext>
              </a:extLst>
            </p:cNvPr>
            <p:cNvSpPr>
              <a:spLocks noChangeArrowheads="1"/>
            </p:cNvSpPr>
            <p:nvPr/>
          </p:nvSpPr>
          <p:spPr bwMode="auto">
            <a:xfrm>
              <a:off x="14198725" y="7611041"/>
              <a:ext cx="2429911" cy="2070891"/>
            </a:xfrm>
            <a:custGeom>
              <a:avLst/>
              <a:gdLst>
                <a:gd name="T0" fmla="*/ 976 w 3818"/>
                <a:gd name="T1" fmla="*/ 3186 h 3254"/>
                <a:gd name="T2" fmla="*/ 976 w 3818"/>
                <a:gd name="T3" fmla="*/ 3186 h 3254"/>
                <a:gd name="T4" fmla="*/ 79 w 3818"/>
                <a:gd name="T5" fmla="*/ 2289 h 3254"/>
                <a:gd name="T6" fmla="*/ 1021 w 3818"/>
                <a:gd name="T7" fmla="*/ 0 h 3254"/>
                <a:gd name="T8" fmla="*/ 970 w 3818"/>
                <a:gd name="T9" fmla="*/ 0 h 3254"/>
                <a:gd name="T10" fmla="*/ 23 w 3818"/>
                <a:gd name="T11" fmla="*/ 2278 h 3254"/>
                <a:gd name="T12" fmla="*/ 23 w 3818"/>
                <a:gd name="T13" fmla="*/ 2278 h 3254"/>
                <a:gd name="T14" fmla="*/ 0 w 3818"/>
                <a:gd name="T15" fmla="*/ 2306 h 3254"/>
                <a:gd name="T16" fmla="*/ 942 w 3818"/>
                <a:gd name="T17" fmla="*/ 3242 h 3254"/>
                <a:gd name="T18" fmla="*/ 942 w 3818"/>
                <a:gd name="T19" fmla="*/ 3242 h 3254"/>
                <a:gd name="T20" fmla="*/ 942 w 3818"/>
                <a:gd name="T21" fmla="*/ 3253 h 3254"/>
                <a:gd name="T22" fmla="*/ 3817 w 3818"/>
                <a:gd name="T23" fmla="*/ 3253 h 3254"/>
                <a:gd name="T24" fmla="*/ 3817 w 3818"/>
                <a:gd name="T25" fmla="*/ 3186 h 3254"/>
                <a:gd name="T26" fmla="*/ 976 w 3818"/>
                <a:gd name="T27" fmla="*/ 3186 h 3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18" h="3254">
                  <a:moveTo>
                    <a:pt x="976" y="3186"/>
                  </a:moveTo>
                  <a:lnTo>
                    <a:pt x="976" y="3186"/>
                  </a:lnTo>
                  <a:cubicBezTo>
                    <a:pt x="79" y="2289"/>
                    <a:pt x="79" y="2289"/>
                    <a:pt x="79" y="2289"/>
                  </a:cubicBezTo>
                  <a:cubicBezTo>
                    <a:pt x="615" y="1635"/>
                    <a:pt x="936" y="846"/>
                    <a:pt x="1021" y="0"/>
                  </a:cubicBezTo>
                  <a:cubicBezTo>
                    <a:pt x="970" y="0"/>
                    <a:pt x="970" y="0"/>
                    <a:pt x="970" y="0"/>
                  </a:cubicBezTo>
                  <a:cubicBezTo>
                    <a:pt x="885" y="863"/>
                    <a:pt x="542" y="1647"/>
                    <a:pt x="23" y="2278"/>
                  </a:cubicBezTo>
                  <a:lnTo>
                    <a:pt x="23" y="2278"/>
                  </a:lnTo>
                  <a:cubicBezTo>
                    <a:pt x="0" y="2306"/>
                    <a:pt x="0" y="2306"/>
                    <a:pt x="0" y="2306"/>
                  </a:cubicBezTo>
                  <a:cubicBezTo>
                    <a:pt x="942" y="3242"/>
                    <a:pt x="942" y="3242"/>
                    <a:pt x="942" y="3242"/>
                  </a:cubicBezTo>
                  <a:lnTo>
                    <a:pt x="942" y="3242"/>
                  </a:lnTo>
                  <a:cubicBezTo>
                    <a:pt x="942" y="3253"/>
                    <a:pt x="942" y="3253"/>
                    <a:pt x="942" y="3253"/>
                  </a:cubicBezTo>
                  <a:cubicBezTo>
                    <a:pt x="3817" y="3253"/>
                    <a:pt x="3817" y="3253"/>
                    <a:pt x="3817" y="3253"/>
                  </a:cubicBezTo>
                  <a:cubicBezTo>
                    <a:pt x="3817" y="3186"/>
                    <a:pt x="3817" y="3186"/>
                    <a:pt x="3817" y="3186"/>
                  </a:cubicBezTo>
                  <a:lnTo>
                    <a:pt x="976" y="3186"/>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42" name="Freeform 332">
              <a:extLst>
                <a:ext uri="{FF2B5EF4-FFF2-40B4-BE49-F238E27FC236}">
                  <a16:creationId xmlns:a16="http://schemas.microsoft.com/office/drawing/2014/main" id="{30F6A641-C71A-2C76-CA00-801D4199298D}"/>
                </a:ext>
              </a:extLst>
            </p:cNvPr>
            <p:cNvSpPr>
              <a:spLocks noChangeArrowheads="1"/>
            </p:cNvSpPr>
            <p:nvPr/>
          </p:nvSpPr>
          <p:spPr bwMode="auto">
            <a:xfrm>
              <a:off x="13904105" y="7571754"/>
              <a:ext cx="911919" cy="1506869"/>
            </a:xfrm>
            <a:custGeom>
              <a:avLst/>
              <a:gdLst>
                <a:gd name="T0" fmla="*/ 835 w 1433"/>
                <a:gd name="T1" fmla="*/ 0 h 2368"/>
                <a:gd name="T2" fmla="*/ 835 w 1433"/>
                <a:gd name="T3" fmla="*/ 0 h 2368"/>
                <a:gd name="T4" fmla="*/ 0 w 1433"/>
                <a:gd name="T5" fmla="*/ 1978 h 2368"/>
                <a:gd name="T6" fmla="*/ 462 w 1433"/>
                <a:gd name="T7" fmla="*/ 2367 h 2368"/>
                <a:gd name="T8" fmla="*/ 1432 w 1433"/>
                <a:gd name="T9" fmla="*/ 61 h 2368"/>
                <a:gd name="T10" fmla="*/ 835 w 1433"/>
                <a:gd name="T11" fmla="*/ 0 h 2368"/>
              </a:gdLst>
              <a:ahLst/>
              <a:cxnLst>
                <a:cxn ang="0">
                  <a:pos x="T0" y="T1"/>
                </a:cxn>
                <a:cxn ang="0">
                  <a:pos x="T2" y="T3"/>
                </a:cxn>
                <a:cxn ang="0">
                  <a:pos x="T4" y="T5"/>
                </a:cxn>
                <a:cxn ang="0">
                  <a:pos x="T6" y="T7"/>
                </a:cxn>
                <a:cxn ang="0">
                  <a:pos x="T8" y="T9"/>
                </a:cxn>
                <a:cxn ang="0">
                  <a:pos x="T10" y="T11"/>
                </a:cxn>
              </a:cxnLst>
              <a:rect l="0" t="0" r="r" b="b"/>
              <a:pathLst>
                <a:path w="1433" h="2368">
                  <a:moveTo>
                    <a:pt x="835" y="0"/>
                  </a:moveTo>
                  <a:lnTo>
                    <a:pt x="835" y="0"/>
                  </a:lnTo>
                  <a:cubicBezTo>
                    <a:pt x="761" y="749"/>
                    <a:pt x="457" y="1431"/>
                    <a:pt x="0" y="1978"/>
                  </a:cubicBezTo>
                  <a:cubicBezTo>
                    <a:pt x="462" y="2367"/>
                    <a:pt x="462" y="2367"/>
                    <a:pt x="462" y="2367"/>
                  </a:cubicBezTo>
                  <a:cubicBezTo>
                    <a:pt x="462" y="2367"/>
                    <a:pt x="1404" y="1386"/>
                    <a:pt x="1432" y="61"/>
                  </a:cubicBezTo>
                  <a:lnTo>
                    <a:pt x="835" y="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grpSp>
        <p:nvGrpSpPr>
          <p:cNvPr id="43" name="Group 42">
            <a:extLst>
              <a:ext uri="{FF2B5EF4-FFF2-40B4-BE49-F238E27FC236}">
                <a16:creationId xmlns:a16="http://schemas.microsoft.com/office/drawing/2014/main" id="{8360DE74-7368-7073-DE8A-4C455F920DB7}"/>
              </a:ext>
            </a:extLst>
          </p:cNvPr>
          <p:cNvGrpSpPr/>
          <p:nvPr/>
        </p:nvGrpSpPr>
        <p:grpSpPr>
          <a:xfrm>
            <a:off x="7260785" y="2597135"/>
            <a:ext cx="950757" cy="838506"/>
            <a:chOff x="13923747" y="5601882"/>
            <a:chExt cx="1734049" cy="1529318"/>
          </a:xfrm>
          <a:solidFill>
            <a:srgbClr val="7DD1CE"/>
          </a:solidFill>
        </p:grpSpPr>
        <p:sp>
          <p:nvSpPr>
            <p:cNvPr id="44" name="Freeform 278">
              <a:extLst>
                <a:ext uri="{FF2B5EF4-FFF2-40B4-BE49-F238E27FC236}">
                  <a16:creationId xmlns:a16="http://schemas.microsoft.com/office/drawing/2014/main" id="{787C79DE-C016-C301-EB78-41BA12D4F910}"/>
                </a:ext>
              </a:extLst>
            </p:cNvPr>
            <p:cNvSpPr>
              <a:spLocks noChangeArrowheads="1"/>
            </p:cNvSpPr>
            <p:nvPr/>
          </p:nvSpPr>
          <p:spPr bwMode="auto">
            <a:xfrm>
              <a:off x="14212755" y="5601882"/>
              <a:ext cx="1445041" cy="1492838"/>
            </a:xfrm>
            <a:custGeom>
              <a:avLst/>
              <a:gdLst>
                <a:gd name="T0" fmla="*/ 2272 w 2273"/>
                <a:gd name="T1" fmla="*/ 2345 h 2346"/>
                <a:gd name="T2" fmla="*/ 2272 w 2273"/>
                <a:gd name="T3" fmla="*/ 2345 h 2346"/>
                <a:gd name="T4" fmla="*/ 2272 w 2273"/>
                <a:gd name="T5" fmla="*/ 2283 h 2346"/>
                <a:gd name="T6" fmla="*/ 992 w 2273"/>
                <a:gd name="T7" fmla="*/ 2283 h 2346"/>
                <a:gd name="T8" fmla="*/ 39 w 2273"/>
                <a:gd name="T9" fmla="*/ 0 h 2346"/>
                <a:gd name="T10" fmla="*/ 0 w 2273"/>
                <a:gd name="T11" fmla="*/ 39 h 2346"/>
                <a:gd name="T12" fmla="*/ 947 w 2273"/>
                <a:gd name="T13" fmla="*/ 2311 h 2346"/>
                <a:gd name="T14" fmla="*/ 947 w 2273"/>
                <a:gd name="T15" fmla="*/ 2311 h 2346"/>
                <a:gd name="T16" fmla="*/ 947 w 2273"/>
                <a:gd name="T17" fmla="*/ 2345 h 2346"/>
                <a:gd name="T18" fmla="*/ 2272 w 2273"/>
                <a:gd name="T19" fmla="*/ 2345 h 2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3" h="2346">
                  <a:moveTo>
                    <a:pt x="2272" y="2345"/>
                  </a:moveTo>
                  <a:lnTo>
                    <a:pt x="2272" y="2345"/>
                  </a:lnTo>
                  <a:cubicBezTo>
                    <a:pt x="2272" y="2283"/>
                    <a:pt x="2272" y="2283"/>
                    <a:pt x="2272" y="2283"/>
                  </a:cubicBezTo>
                  <a:cubicBezTo>
                    <a:pt x="992" y="2283"/>
                    <a:pt x="992" y="2283"/>
                    <a:pt x="992" y="2283"/>
                  </a:cubicBezTo>
                  <a:cubicBezTo>
                    <a:pt x="902" y="1437"/>
                    <a:pt x="575" y="654"/>
                    <a:pt x="39" y="0"/>
                  </a:cubicBezTo>
                  <a:cubicBezTo>
                    <a:pt x="0" y="39"/>
                    <a:pt x="0" y="39"/>
                    <a:pt x="0" y="39"/>
                  </a:cubicBezTo>
                  <a:cubicBezTo>
                    <a:pt x="519" y="671"/>
                    <a:pt x="862" y="1454"/>
                    <a:pt x="947" y="2311"/>
                  </a:cubicBezTo>
                  <a:lnTo>
                    <a:pt x="947" y="2311"/>
                  </a:lnTo>
                  <a:cubicBezTo>
                    <a:pt x="947" y="2345"/>
                    <a:pt x="947" y="2345"/>
                    <a:pt x="947" y="2345"/>
                  </a:cubicBezTo>
                  <a:lnTo>
                    <a:pt x="2272" y="2345"/>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45" name="Freeform 333">
              <a:extLst>
                <a:ext uri="{FF2B5EF4-FFF2-40B4-BE49-F238E27FC236}">
                  <a16:creationId xmlns:a16="http://schemas.microsoft.com/office/drawing/2014/main" id="{7029B5BC-7859-36AF-728B-628EC4A9E5CA}"/>
                </a:ext>
              </a:extLst>
            </p:cNvPr>
            <p:cNvSpPr>
              <a:spLocks noChangeArrowheads="1"/>
            </p:cNvSpPr>
            <p:nvPr/>
          </p:nvSpPr>
          <p:spPr bwMode="auto">
            <a:xfrm>
              <a:off x="13923747" y="5627138"/>
              <a:ext cx="895082" cy="1504062"/>
            </a:xfrm>
            <a:custGeom>
              <a:avLst/>
              <a:gdLst>
                <a:gd name="T0" fmla="*/ 812 w 1405"/>
                <a:gd name="T1" fmla="*/ 2362 h 2363"/>
                <a:gd name="T2" fmla="*/ 812 w 1405"/>
                <a:gd name="T3" fmla="*/ 2362 h 2363"/>
                <a:gd name="T4" fmla="*/ 1404 w 1405"/>
                <a:gd name="T5" fmla="*/ 2306 h 2363"/>
                <a:gd name="T6" fmla="*/ 457 w 1405"/>
                <a:gd name="T7" fmla="*/ 0 h 2363"/>
                <a:gd name="T8" fmla="*/ 0 w 1405"/>
                <a:gd name="T9" fmla="*/ 367 h 2363"/>
                <a:gd name="T10" fmla="*/ 812 w 1405"/>
                <a:gd name="T11" fmla="*/ 2362 h 2363"/>
              </a:gdLst>
              <a:ahLst/>
              <a:cxnLst>
                <a:cxn ang="0">
                  <a:pos x="T0" y="T1"/>
                </a:cxn>
                <a:cxn ang="0">
                  <a:pos x="T2" y="T3"/>
                </a:cxn>
                <a:cxn ang="0">
                  <a:pos x="T4" y="T5"/>
                </a:cxn>
                <a:cxn ang="0">
                  <a:pos x="T6" y="T7"/>
                </a:cxn>
                <a:cxn ang="0">
                  <a:pos x="T8" y="T9"/>
                </a:cxn>
                <a:cxn ang="0">
                  <a:pos x="T10" y="T11"/>
                </a:cxn>
              </a:cxnLst>
              <a:rect l="0" t="0" r="r" b="b"/>
              <a:pathLst>
                <a:path w="1405" h="2363">
                  <a:moveTo>
                    <a:pt x="812" y="2362"/>
                  </a:moveTo>
                  <a:lnTo>
                    <a:pt x="812" y="2362"/>
                  </a:lnTo>
                  <a:cubicBezTo>
                    <a:pt x="1404" y="2306"/>
                    <a:pt x="1404" y="2306"/>
                    <a:pt x="1404" y="2306"/>
                  </a:cubicBezTo>
                  <a:cubicBezTo>
                    <a:pt x="1404" y="2306"/>
                    <a:pt x="1393" y="1021"/>
                    <a:pt x="457" y="0"/>
                  </a:cubicBezTo>
                  <a:cubicBezTo>
                    <a:pt x="0" y="367"/>
                    <a:pt x="0" y="367"/>
                    <a:pt x="0" y="367"/>
                  </a:cubicBezTo>
                  <a:cubicBezTo>
                    <a:pt x="451" y="919"/>
                    <a:pt x="744" y="1607"/>
                    <a:pt x="812" y="2362"/>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grpSp>
        <p:nvGrpSpPr>
          <p:cNvPr id="46" name="Group 45">
            <a:extLst>
              <a:ext uri="{FF2B5EF4-FFF2-40B4-BE49-F238E27FC236}">
                <a16:creationId xmlns:a16="http://schemas.microsoft.com/office/drawing/2014/main" id="{7AFBF3B3-1839-AC12-EFDD-A9D488C302C1}"/>
              </a:ext>
            </a:extLst>
          </p:cNvPr>
          <p:cNvGrpSpPr/>
          <p:nvPr/>
        </p:nvGrpSpPr>
        <p:grpSpPr>
          <a:xfrm>
            <a:off x="6396182" y="2055571"/>
            <a:ext cx="2138433" cy="510798"/>
            <a:chOff x="12346829" y="4614139"/>
            <a:chExt cx="3900205" cy="931624"/>
          </a:xfrm>
          <a:solidFill>
            <a:srgbClr val="385085"/>
          </a:solidFill>
        </p:grpSpPr>
        <p:sp>
          <p:nvSpPr>
            <p:cNvPr id="47" name="Freeform 276">
              <a:extLst>
                <a:ext uri="{FF2B5EF4-FFF2-40B4-BE49-F238E27FC236}">
                  <a16:creationId xmlns:a16="http://schemas.microsoft.com/office/drawing/2014/main" id="{7A75A2C2-F83B-E163-9D4B-D9626196C9BA}"/>
                </a:ext>
              </a:extLst>
            </p:cNvPr>
            <p:cNvSpPr>
              <a:spLocks noChangeArrowheads="1"/>
            </p:cNvSpPr>
            <p:nvPr/>
          </p:nvSpPr>
          <p:spPr bwMode="auto">
            <a:xfrm>
              <a:off x="12383304" y="4614139"/>
              <a:ext cx="3863730" cy="645400"/>
            </a:xfrm>
            <a:custGeom>
              <a:avLst/>
              <a:gdLst>
                <a:gd name="T0" fmla="*/ 2277 w 6072"/>
                <a:gd name="T1" fmla="*/ 992 h 1016"/>
                <a:gd name="T2" fmla="*/ 2277 w 6072"/>
                <a:gd name="T3" fmla="*/ 992 h 1016"/>
                <a:gd name="T4" fmla="*/ 2306 w 6072"/>
                <a:gd name="T5" fmla="*/ 1015 h 1016"/>
                <a:gd name="T6" fmla="*/ 3230 w 6072"/>
                <a:gd name="T7" fmla="*/ 90 h 1016"/>
                <a:gd name="T8" fmla="*/ 6071 w 6072"/>
                <a:gd name="T9" fmla="*/ 90 h 1016"/>
                <a:gd name="T10" fmla="*/ 6071 w 6072"/>
                <a:gd name="T11" fmla="*/ 23 h 1016"/>
                <a:gd name="T12" fmla="*/ 3196 w 6072"/>
                <a:gd name="T13" fmla="*/ 23 h 1016"/>
                <a:gd name="T14" fmla="*/ 3196 w 6072"/>
                <a:gd name="T15" fmla="*/ 34 h 1016"/>
                <a:gd name="T16" fmla="*/ 3196 w 6072"/>
                <a:gd name="T17" fmla="*/ 34 h 1016"/>
                <a:gd name="T18" fmla="*/ 2289 w 6072"/>
                <a:gd name="T19" fmla="*/ 936 h 1016"/>
                <a:gd name="T20" fmla="*/ 0 w 6072"/>
                <a:gd name="T21" fmla="*/ 0 h 1016"/>
                <a:gd name="T22" fmla="*/ 0 w 6072"/>
                <a:gd name="T23" fmla="*/ 51 h 1016"/>
                <a:gd name="T24" fmla="*/ 2277 w 6072"/>
                <a:gd name="T25" fmla="*/ 998 h 1016"/>
                <a:gd name="T26" fmla="*/ 2277 w 6072"/>
                <a:gd name="T27" fmla="*/ 992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72" h="1016">
                  <a:moveTo>
                    <a:pt x="2277" y="992"/>
                  </a:moveTo>
                  <a:lnTo>
                    <a:pt x="2277" y="992"/>
                  </a:lnTo>
                  <a:cubicBezTo>
                    <a:pt x="2306" y="1015"/>
                    <a:pt x="2306" y="1015"/>
                    <a:pt x="2306" y="1015"/>
                  </a:cubicBezTo>
                  <a:cubicBezTo>
                    <a:pt x="3230" y="90"/>
                    <a:pt x="3230" y="90"/>
                    <a:pt x="3230" y="90"/>
                  </a:cubicBezTo>
                  <a:cubicBezTo>
                    <a:pt x="6071" y="90"/>
                    <a:pt x="6071" y="90"/>
                    <a:pt x="6071" y="90"/>
                  </a:cubicBezTo>
                  <a:cubicBezTo>
                    <a:pt x="6071" y="23"/>
                    <a:pt x="6071" y="23"/>
                    <a:pt x="6071" y="23"/>
                  </a:cubicBezTo>
                  <a:cubicBezTo>
                    <a:pt x="3196" y="23"/>
                    <a:pt x="3196" y="23"/>
                    <a:pt x="3196" y="23"/>
                  </a:cubicBezTo>
                  <a:cubicBezTo>
                    <a:pt x="3196" y="34"/>
                    <a:pt x="3196" y="34"/>
                    <a:pt x="3196" y="34"/>
                  </a:cubicBezTo>
                  <a:lnTo>
                    <a:pt x="3196" y="34"/>
                  </a:lnTo>
                  <a:cubicBezTo>
                    <a:pt x="2289" y="936"/>
                    <a:pt x="2289" y="936"/>
                    <a:pt x="2289" y="936"/>
                  </a:cubicBezTo>
                  <a:cubicBezTo>
                    <a:pt x="1635" y="406"/>
                    <a:pt x="845" y="79"/>
                    <a:pt x="0" y="0"/>
                  </a:cubicBezTo>
                  <a:cubicBezTo>
                    <a:pt x="0" y="51"/>
                    <a:pt x="0" y="51"/>
                    <a:pt x="0" y="51"/>
                  </a:cubicBezTo>
                  <a:cubicBezTo>
                    <a:pt x="862" y="135"/>
                    <a:pt x="1646" y="474"/>
                    <a:pt x="2277" y="998"/>
                  </a:cubicBezTo>
                  <a:lnTo>
                    <a:pt x="2277" y="992"/>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dirty="0">
                <a:solidFill>
                  <a:srgbClr val="445469"/>
                </a:solidFill>
                <a:latin typeface="Century Gothic" panose="020B0502020202020204" pitchFamily="34" charset="0"/>
              </a:endParaRPr>
            </a:p>
          </p:txBody>
        </p:sp>
        <p:sp>
          <p:nvSpPr>
            <p:cNvPr id="48" name="Freeform 334">
              <a:extLst>
                <a:ext uri="{FF2B5EF4-FFF2-40B4-BE49-F238E27FC236}">
                  <a16:creationId xmlns:a16="http://schemas.microsoft.com/office/drawing/2014/main" id="{11A2FFB0-22C1-F81C-B228-5563A8E4E6B6}"/>
                </a:ext>
              </a:extLst>
            </p:cNvPr>
            <p:cNvSpPr>
              <a:spLocks noChangeArrowheads="1"/>
            </p:cNvSpPr>
            <p:nvPr/>
          </p:nvSpPr>
          <p:spPr bwMode="auto">
            <a:xfrm>
              <a:off x="12346829" y="4645010"/>
              <a:ext cx="1503965" cy="900753"/>
            </a:xfrm>
            <a:custGeom>
              <a:avLst/>
              <a:gdLst>
                <a:gd name="T0" fmla="*/ 1985 w 2364"/>
                <a:gd name="T1" fmla="*/ 1415 h 1416"/>
                <a:gd name="T2" fmla="*/ 1985 w 2364"/>
                <a:gd name="T3" fmla="*/ 1415 h 1416"/>
                <a:gd name="T4" fmla="*/ 2363 w 2364"/>
                <a:gd name="T5" fmla="*/ 964 h 1416"/>
                <a:gd name="T6" fmla="*/ 57 w 2364"/>
                <a:gd name="T7" fmla="*/ 0 h 1416"/>
                <a:gd name="T8" fmla="*/ 0 w 2364"/>
                <a:gd name="T9" fmla="*/ 575 h 1416"/>
                <a:gd name="T10" fmla="*/ 1985 w 2364"/>
                <a:gd name="T11" fmla="*/ 1415 h 1416"/>
              </a:gdLst>
              <a:ahLst/>
              <a:cxnLst>
                <a:cxn ang="0">
                  <a:pos x="T0" y="T1"/>
                </a:cxn>
                <a:cxn ang="0">
                  <a:pos x="T2" y="T3"/>
                </a:cxn>
                <a:cxn ang="0">
                  <a:pos x="T4" y="T5"/>
                </a:cxn>
                <a:cxn ang="0">
                  <a:pos x="T6" y="T7"/>
                </a:cxn>
                <a:cxn ang="0">
                  <a:pos x="T8" y="T9"/>
                </a:cxn>
                <a:cxn ang="0">
                  <a:pos x="T10" y="T11"/>
                </a:cxn>
              </a:cxnLst>
              <a:rect l="0" t="0" r="r" b="b"/>
              <a:pathLst>
                <a:path w="2364" h="1416">
                  <a:moveTo>
                    <a:pt x="1985" y="1415"/>
                  </a:moveTo>
                  <a:lnTo>
                    <a:pt x="1985" y="1415"/>
                  </a:lnTo>
                  <a:cubicBezTo>
                    <a:pt x="2363" y="964"/>
                    <a:pt x="2363" y="964"/>
                    <a:pt x="2363" y="964"/>
                  </a:cubicBezTo>
                  <a:cubicBezTo>
                    <a:pt x="2363" y="964"/>
                    <a:pt x="1601" y="129"/>
                    <a:pt x="57" y="0"/>
                  </a:cubicBezTo>
                  <a:cubicBezTo>
                    <a:pt x="0" y="575"/>
                    <a:pt x="0" y="575"/>
                    <a:pt x="0" y="575"/>
                  </a:cubicBezTo>
                  <a:cubicBezTo>
                    <a:pt x="750" y="648"/>
                    <a:pt x="1438" y="952"/>
                    <a:pt x="1985" y="1415"/>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grpSp>
        <p:nvGrpSpPr>
          <p:cNvPr id="49" name="Group 48">
            <a:extLst>
              <a:ext uri="{FF2B5EF4-FFF2-40B4-BE49-F238E27FC236}">
                <a16:creationId xmlns:a16="http://schemas.microsoft.com/office/drawing/2014/main" id="{B9B0CFAD-FF9A-FA7C-E807-578E488BA07B}"/>
              </a:ext>
            </a:extLst>
          </p:cNvPr>
          <p:cNvGrpSpPr/>
          <p:nvPr/>
        </p:nvGrpSpPr>
        <p:grpSpPr>
          <a:xfrm>
            <a:off x="5316195" y="1610930"/>
            <a:ext cx="836913" cy="946203"/>
            <a:chOff x="10377086" y="3803182"/>
            <a:chExt cx="1526412" cy="1725742"/>
          </a:xfrm>
          <a:solidFill>
            <a:srgbClr val="FF8026"/>
          </a:solidFill>
        </p:grpSpPr>
        <p:sp>
          <p:nvSpPr>
            <p:cNvPr id="50" name="Freeform 279">
              <a:extLst>
                <a:ext uri="{FF2B5EF4-FFF2-40B4-BE49-F238E27FC236}">
                  <a16:creationId xmlns:a16="http://schemas.microsoft.com/office/drawing/2014/main" id="{8FE20594-4266-FEE3-76B5-B4F225575443}"/>
                </a:ext>
              </a:extLst>
            </p:cNvPr>
            <p:cNvSpPr>
              <a:spLocks noChangeArrowheads="1"/>
            </p:cNvSpPr>
            <p:nvPr/>
          </p:nvSpPr>
          <p:spPr bwMode="auto">
            <a:xfrm>
              <a:off x="10377086" y="3803182"/>
              <a:ext cx="1492740" cy="1445133"/>
            </a:xfrm>
            <a:custGeom>
              <a:avLst/>
              <a:gdLst>
                <a:gd name="T0" fmla="*/ 2283 w 2346"/>
                <a:gd name="T1" fmla="*/ 1280 h 2273"/>
                <a:gd name="T2" fmla="*/ 2283 w 2346"/>
                <a:gd name="T3" fmla="*/ 1280 h 2273"/>
                <a:gd name="T4" fmla="*/ 0 w 2346"/>
                <a:gd name="T5" fmla="*/ 2232 h 2273"/>
                <a:gd name="T6" fmla="*/ 39 w 2346"/>
                <a:gd name="T7" fmla="*/ 2272 h 2273"/>
                <a:gd name="T8" fmla="*/ 2311 w 2346"/>
                <a:gd name="T9" fmla="*/ 1325 h 2273"/>
                <a:gd name="T10" fmla="*/ 2311 w 2346"/>
                <a:gd name="T11" fmla="*/ 1325 h 2273"/>
                <a:gd name="T12" fmla="*/ 2345 w 2346"/>
                <a:gd name="T13" fmla="*/ 1325 h 2273"/>
                <a:gd name="T14" fmla="*/ 2345 w 2346"/>
                <a:gd name="T15" fmla="*/ 0 h 2273"/>
                <a:gd name="T16" fmla="*/ 2283 w 2346"/>
                <a:gd name="T17" fmla="*/ 0 h 2273"/>
                <a:gd name="T18" fmla="*/ 2283 w 2346"/>
                <a:gd name="T19" fmla="*/ 1280 h 2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6" h="2273">
                  <a:moveTo>
                    <a:pt x="2283" y="1280"/>
                  </a:moveTo>
                  <a:lnTo>
                    <a:pt x="2283" y="1280"/>
                  </a:lnTo>
                  <a:cubicBezTo>
                    <a:pt x="1437" y="1364"/>
                    <a:pt x="654" y="1697"/>
                    <a:pt x="0" y="2232"/>
                  </a:cubicBezTo>
                  <a:cubicBezTo>
                    <a:pt x="39" y="2272"/>
                    <a:pt x="39" y="2272"/>
                    <a:pt x="39" y="2272"/>
                  </a:cubicBezTo>
                  <a:cubicBezTo>
                    <a:pt x="671" y="1748"/>
                    <a:pt x="1454" y="1409"/>
                    <a:pt x="2311" y="1325"/>
                  </a:cubicBezTo>
                  <a:lnTo>
                    <a:pt x="2311" y="1325"/>
                  </a:lnTo>
                  <a:cubicBezTo>
                    <a:pt x="2345" y="1325"/>
                    <a:pt x="2345" y="1325"/>
                    <a:pt x="2345" y="1325"/>
                  </a:cubicBezTo>
                  <a:cubicBezTo>
                    <a:pt x="2345" y="0"/>
                    <a:pt x="2345" y="0"/>
                    <a:pt x="2345" y="0"/>
                  </a:cubicBezTo>
                  <a:cubicBezTo>
                    <a:pt x="2283" y="0"/>
                    <a:pt x="2283" y="0"/>
                    <a:pt x="2283" y="0"/>
                  </a:cubicBezTo>
                  <a:lnTo>
                    <a:pt x="2283" y="1280"/>
                  </a:ln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sp>
          <p:nvSpPr>
            <p:cNvPr id="51" name="Freeform 335">
              <a:extLst>
                <a:ext uri="{FF2B5EF4-FFF2-40B4-BE49-F238E27FC236}">
                  <a16:creationId xmlns:a16="http://schemas.microsoft.com/office/drawing/2014/main" id="{AFC27371-1251-A77B-47F8-F9421B3A5322}"/>
                </a:ext>
              </a:extLst>
            </p:cNvPr>
            <p:cNvSpPr>
              <a:spLocks noChangeArrowheads="1"/>
            </p:cNvSpPr>
            <p:nvPr/>
          </p:nvSpPr>
          <p:spPr bwMode="auto">
            <a:xfrm>
              <a:off x="10402338" y="4645008"/>
              <a:ext cx="1501160" cy="883916"/>
            </a:xfrm>
            <a:custGeom>
              <a:avLst/>
              <a:gdLst>
                <a:gd name="T0" fmla="*/ 2357 w 2358"/>
                <a:gd name="T1" fmla="*/ 569 h 1387"/>
                <a:gd name="T2" fmla="*/ 2357 w 2358"/>
                <a:gd name="T3" fmla="*/ 569 h 1387"/>
                <a:gd name="T4" fmla="*/ 2306 w 2358"/>
                <a:gd name="T5" fmla="*/ 0 h 1387"/>
                <a:gd name="T6" fmla="*/ 0 w 2358"/>
                <a:gd name="T7" fmla="*/ 947 h 1387"/>
                <a:gd name="T8" fmla="*/ 361 w 2358"/>
                <a:gd name="T9" fmla="*/ 1386 h 1387"/>
                <a:gd name="T10" fmla="*/ 2357 w 2358"/>
                <a:gd name="T11" fmla="*/ 569 h 1387"/>
              </a:gdLst>
              <a:ahLst/>
              <a:cxnLst>
                <a:cxn ang="0">
                  <a:pos x="T0" y="T1"/>
                </a:cxn>
                <a:cxn ang="0">
                  <a:pos x="T2" y="T3"/>
                </a:cxn>
                <a:cxn ang="0">
                  <a:pos x="T4" y="T5"/>
                </a:cxn>
                <a:cxn ang="0">
                  <a:pos x="T6" y="T7"/>
                </a:cxn>
                <a:cxn ang="0">
                  <a:pos x="T8" y="T9"/>
                </a:cxn>
                <a:cxn ang="0">
                  <a:pos x="T10" y="T11"/>
                </a:cxn>
              </a:cxnLst>
              <a:rect l="0" t="0" r="r" b="b"/>
              <a:pathLst>
                <a:path w="2358" h="1387">
                  <a:moveTo>
                    <a:pt x="2357" y="569"/>
                  </a:moveTo>
                  <a:lnTo>
                    <a:pt x="2357" y="569"/>
                  </a:lnTo>
                  <a:cubicBezTo>
                    <a:pt x="2306" y="0"/>
                    <a:pt x="2306" y="0"/>
                    <a:pt x="2306" y="0"/>
                  </a:cubicBezTo>
                  <a:cubicBezTo>
                    <a:pt x="2306" y="0"/>
                    <a:pt x="1026" y="0"/>
                    <a:pt x="0" y="947"/>
                  </a:cubicBezTo>
                  <a:cubicBezTo>
                    <a:pt x="361" y="1386"/>
                    <a:pt x="361" y="1386"/>
                    <a:pt x="361" y="1386"/>
                  </a:cubicBezTo>
                  <a:cubicBezTo>
                    <a:pt x="914" y="935"/>
                    <a:pt x="1607" y="637"/>
                    <a:pt x="2357" y="569"/>
                  </a:cubicBezTo>
                </a:path>
              </a:pathLst>
            </a:custGeom>
            <a:grp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defTabSz="1828434"/>
              <a:endParaRPr lang="en-US" sz="3600">
                <a:solidFill>
                  <a:srgbClr val="445469"/>
                </a:solidFill>
                <a:latin typeface="Century Gothic" panose="020B0502020202020204" pitchFamily="34" charset="0"/>
              </a:endParaRPr>
            </a:p>
          </p:txBody>
        </p:sp>
      </p:grpSp>
      <p:sp>
        <p:nvSpPr>
          <p:cNvPr id="52" name="Text Box 336">
            <a:extLst>
              <a:ext uri="{FF2B5EF4-FFF2-40B4-BE49-F238E27FC236}">
                <a16:creationId xmlns:a16="http://schemas.microsoft.com/office/drawing/2014/main" id="{2259AAFC-2088-082C-BC55-8F188399A2C5}"/>
              </a:ext>
            </a:extLst>
          </p:cNvPr>
          <p:cNvSpPr txBox="1">
            <a:spLocks noChangeArrowheads="1"/>
          </p:cNvSpPr>
          <p:nvPr/>
        </p:nvSpPr>
        <p:spPr bwMode="auto">
          <a:xfrm>
            <a:off x="5468868" y="3123716"/>
            <a:ext cx="1792285" cy="372328"/>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5pPr>
            <a:lvl6pPr marL="25146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6pPr>
            <a:lvl7pPr marL="29718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7pPr>
            <a:lvl8pPr marL="34290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8pPr>
            <a:lvl9pPr marL="3886200" indent="-228600" fontAlgn="base" hangingPunct="0">
              <a:lnSpc>
                <a:spcPct val="93000"/>
              </a:lnSpc>
              <a:spcBef>
                <a:spcPct val="0"/>
              </a:spcBef>
              <a:spcAft>
                <a:spcPct val="0"/>
              </a:spcAft>
              <a:buClr>
                <a:srgbClr val="000000"/>
              </a:buClr>
              <a:buSzPct val="100000"/>
              <a:buFont typeface="Times New Roman"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rgbClr val="000000"/>
                </a:solidFill>
                <a:latin typeface="Arial" charset="0"/>
                <a:ea typeface="SimSun" charset="0"/>
                <a:cs typeface="SimSun" charset="0"/>
              </a:defRPr>
            </a:lvl9pPr>
          </a:lstStyle>
          <a:p>
            <a:pPr defTabSz="1828434"/>
            <a:r>
              <a:rPr lang="en-US" sz="2000" b="1" dirty="0">
                <a:solidFill>
                  <a:srgbClr val="FFA826"/>
                </a:solidFill>
                <a:latin typeface="Century Gothic" panose="020B0502020202020204" pitchFamily="34" charset="0"/>
                <a:cs typeface="Lato Regular"/>
              </a:rPr>
              <a:t>INFOGRAPHIC</a:t>
            </a:r>
          </a:p>
        </p:txBody>
      </p:sp>
      <p:sp>
        <p:nvSpPr>
          <p:cNvPr id="53" name="TextBox 52">
            <a:extLst>
              <a:ext uri="{FF2B5EF4-FFF2-40B4-BE49-F238E27FC236}">
                <a16:creationId xmlns:a16="http://schemas.microsoft.com/office/drawing/2014/main" id="{B203B7CC-B754-5820-6F3D-AC0A0DCC8F82}"/>
              </a:ext>
            </a:extLst>
          </p:cNvPr>
          <p:cNvSpPr txBox="1"/>
          <p:nvPr/>
        </p:nvSpPr>
        <p:spPr>
          <a:xfrm>
            <a:off x="680530" y="2319629"/>
            <a:ext cx="2511318" cy="578710"/>
          </a:xfrm>
          <a:prstGeom prst="rect">
            <a:avLst/>
          </a:prstGeom>
          <a:noFill/>
        </p:spPr>
        <p:txBody>
          <a:bodyPr wrap="square" lIns="219415" tIns="109709" rIns="219415" bIns="109709" rtlCol="0" anchor="ctr">
            <a:spAutoFit/>
          </a:bodyPr>
          <a:lstStyle/>
          <a:p>
            <a:pPr algn="r" defTabSz="1828434">
              <a:lnSpc>
                <a:spcPct val="110000"/>
              </a:lnSpc>
            </a:pPr>
            <a:r>
              <a:rPr lang="en-US" sz="1100" dirty="0">
                <a:solidFill>
                  <a:srgbClr val="445469"/>
                </a:solidFill>
                <a:latin typeface="Century Gothic" panose="020B0502020202020204" pitchFamily="34" charset="0"/>
                <a:cs typeface="Lato Light"/>
              </a:rPr>
              <a:t>Creativity is the key to success in the future and primary</a:t>
            </a:r>
          </a:p>
        </p:txBody>
      </p:sp>
      <p:sp>
        <p:nvSpPr>
          <p:cNvPr id="54" name="TextBox 53">
            <a:extLst>
              <a:ext uri="{FF2B5EF4-FFF2-40B4-BE49-F238E27FC236}">
                <a16:creationId xmlns:a16="http://schemas.microsoft.com/office/drawing/2014/main" id="{CDB24F85-E41A-23FC-B78B-EB68948ECC21}"/>
              </a:ext>
            </a:extLst>
          </p:cNvPr>
          <p:cNvSpPr txBox="1"/>
          <p:nvPr/>
        </p:nvSpPr>
        <p:spPr>
          <a:xfrm>
            <a:off x="1849681" y="2065661"/>
            <a:ext cx="1324641" cy="430849"/>
          </a:xfrm>
          <a:prstGeom prst="rect">
            <a:avLst/>
          </a:prstGeom>
          <a:noFill/>
        </p:spPr>
        <p:txBody>
          <a:bodyPr wrap="none" lIns="182840" tIns="91421" rIns="182840" bIns="91421" rtlCol="0">
            <a:spAutoFit/>
          </a:bodyPr>
          <a:lstStyle/>
          <a:p>
            <a:pPr algn="r" defTabSz="1828434"/>
            <a:r>
              <a:rPr lang="en-US" sz="1600" b="1" dirty="0">
                <a:solidFill>
                  <a:srgbClr val="FFCE63"/>
                </a:solidFill>
                <a:latin typeface="Century Gothic" panose="020B0502020202020204" pitchFamily="34" charset="0"/>
              </a:rPr>
              <a:t>Fast Cash</a:t>
            </a:r>
            <a:endParaRPr lang="id-ID" sz="1600" b="1" dirty="0">
              <a:solidFill>
                <a:srgbClr val="FFCE63"/>
              </a:solidFill>
              <a:latin typeface="Century Gothic" panose="020B0502020202020204" pitchFamily="34" charset="0"/>
            </a:endParaRPr>
          </a:p>
        </p:txBody>
      </p:sp>
      <p:sp>
        <p:nvSpPr>
          <p:cNvPr id="55" name="TextBox 54">
            <a:extLst>
              <a:ext uri="{FF2B5EF4-FFF2-40B4-BE49-F238E27FC236}">
                <a16:creationId xmlns:a16="http://schemas.microsoft.com/office/drawing/2014/main" id="{82C8E69C-1B65-8C29-15F1-D35185574872}"/>
              </a:ext>
            </a:extLst>
          </p:cNvPr>
          <p:cNvSpPr txBox="1"/>
          <p:nvPr/>
        </p:nvSpPr>
        <p:spPr>
          <a:xfrm>
            <a:off x="8872893" y="3563161"/>
            <a:ext cx="2511318" cy="578710"/>
          </a:xfrm>
          <a:prstGeom prst="rect">
            <a:avLst/>
          </a:prstGeom>
          <a:noFill/>
        </p:spPr>
        <p:txBody>
          <a:bodyPr wrap="square" lIns="219415" tIns="109709" rIns="219415" bIns="109709" rtlCol="0" anchor="ctr">
            <a:spAutoFit/>
          </a:bodyPr>
          <a:lstStyle/>
          <a:p>
            <a:pPr defTabSz="1828434">
              <a:lnSpc>
                <a:spcPct val="110000"/>
              </a:lnSpc>
            </a:pPr>
            <a:r>
              <a:rPr lang="en-US" sz="1100" dirty="0">
                <a:solidFill>
                  <a:srgbClr val="445469"/>
                </a:solidFill>
                <a:latin typeface="Century Gothic" panose="020B0502020202020204" pitchFamily="34" charset="0"/>
                <a:cs typeface="Lato Light"/>
              </a:rPr>
              <a:t>Creativity is the key to success in the future and primary</a:t>
            </a:r>
          </a:p>
        </p:txBody>
      </p:sp>
      <p:sp>
        <p:nvSpPr>
          <p:cNvPr id="56" name="TextBox 55">
            <a:extLst>
              <a:ext uri="{FF2B5EF4-FFF2-40B4-BE49-F238E27FC236}">
                <a16:creationId xmlns:a16="http://schemas.microsoft.com/office/drawing/2014/main" id="{672044CB-35D2-08B8-3E1D-121C7008EBA7}"/>
              </a:ext>
            </a:extLst>
          </p:cNvPr>
          <p:cNvSpPr txBox="1"/>
          <p:nvPr/>
        </p:nvSpPr>
        <p:spPr>
          <a:xfrm>
            <a:off x="8889475" y="3173510"/>
            <a:ext cx="1781497" cy="430849"/>
          </a:xfrm>
          <a:prstGeom prst="rect">
            <a:avLst/>
          </a:prstGeom>
          <a:noFill/>
        </p:spPr>
        <p:txBody>
          <a:bodyPr wrap="none" lIns="182840" tIns="91421" rIns="182840" bIns="91421" rtlCol="0">
            <a:spAutoFit/>
          </a:bodyPr>
          <a:lstStyle/>
          <a:p>
            <a:pPr defTabSz="1828434"/>
            <a:r>
              <a:rPr lang="en-US" sz="1600" b="1" dirty="0">
                <a:solidFill>
                  <a:srgbClr val="7DD1CE"/>
                </a:solidFill>
                <a:latin typeface="Century Gothic" panose="020B0502020202020204" pitchFamily="34" charset="0"/>
              </a:rPr>
              <a:t>Great Support</a:t>
            </a:r>
            <a:endParaRPr lang="id-ID" sz="1600" b="1" dirty="0">
              <a:solidFill>
                <a:srgbClr val="7DD1CE"/>
              </a:solidFill>
              <a:latin typeface="Century Gothic" panose="020B0502020202020204" pitchFamily="34" charset="0"/>
            </a:endParaRPr>
          </a:p>
        </p:txBody>
      </p:sp>
      <p:sp>
        <p:nvSpPr>
          <p:cNvPr id="57" name="TextBox 56">
            <a:extLst>
              <a:ext uri="{FF2B5EF4-FFF2-40B4-BE49-F238E27FC236}">
                <a16:creationId xmlns:a16="http://schemas.microsoft.com/office/drawing/2014/main" id="{C2DE7FE9-294B-6658-09CB-59CBE6F56F13}"/>
              </a:ext>
            </a:extLst>
          </p:cNvPr>
          <p:cNvSpPr txBox="1"/>
          <p:nvPr/>
        </p:nvSpPr>
        <p:spPr>
          <a:xfrm>
            <a:off x="9294985" y="4954953"/>
            <a:ext cx="2511317" cy="578710"/>
          </a:xfrm>
          <a:prstGeom prst="rect">
            <a:avLst/>
          </a:prstGeom>
          <a:noFill/>
        </p:spPr>
        <p:txBody>
          <a:bodyPr wrap="square" lIns="219415" tIns="109709" rIns="219415" bIns="109709" rtlCol="0" anchor="ctr">
            <a:spAutoFit/>
          </a:bodyPr>
          <a:lstStyle/>
          <a:p>
            <a:pPr defTabSz="1828434">
              <a:lnSpc>
                <a:spcPct val="110000"/>
              </a:lnSpc>
            </a:pPr>
            <a:r>
              <a:rPr lang="en-US" sz="1100" dirty="0">
                <a:solidFill>
                  <a:srgbClr val="445469"/>
                </a:solidFill>
                <a:latin typeface="Century Gothic" panose="020B0502020202020204" pitchFamily="34" charset="0"/>
                <a:cs typeface="Lato Light"/>
              </a:rPr>
              <a:t>Creativity is the key to success in the future and primary</a:t>
            </a:r>
          </a:p>
        </p:txBody>
      </p:sp>
      <p:sp>
        <p:nvSpPr>
          <p:cNvPr id="58" name="TextBox 57">
            <a:extLst>
              <a:ext uri="{FF2B5EF4-FFF2-40B4-BE49-F238E27FC236}">
                <a16:creationId xmlns:a16="http://schemas.microsoft.com/office/drawing/2014/main" id="{425B233D-84CA-95E8-C5A9-8280F6E65E31}"/>
              </a:ext>
            </a:extLst>
          </p:cNvPr>
          <p:cNvSpPr txBox="1"/>
          <p:nvPr/>
        </p:nvSpPr>
        <p:spPr>
          <a:xfrm>
            <a:off x="9329802" y="4604001"/>
            <a:ext cx="1629211" cy="430849"/>
          </a:xfrm>
          <a:prstGeom prst="rect">
            <a:avLst/>
          </a:prstGeom>
          <a:noFill/>
        </p:spPr>
        <p:txBody>
          <a:bodyPr wrap="none" lIns="182840" tIns="91421" rIns="182840" bIns="91421" rtlCol="0">
            <a:spAutoFit/>
          </a:bodyPr>
          <a:lstStyle/>
          <a:p>
            <a:pPr defTabSz="1828434"/>
            <a:r>
              <a:rPr lang="en-US" sz="1600" b="1" dirty="0">
                <a:solidFill>
                  <a:srgbClr val="995DB3"/>
                </a:solidFill>
                <a:latin typeface="Century Gothic" panose="020B0502020202020204" pitchFamily="34" charset="0"/>
              </a:rPr>
              <a:t>Credit Cards</a:t>
            </a:r>
            <a:endParaRPr lang="id-ID" sz="1600" b="1" dirty="0">
              <a:solidFill>
                <a:srgbClr val="995DB3"/>
              </a:solidFill>
              <a:latin typeface="Century Gothic" panose="020B0502020202020204" pitchFamily="34" charset="0"/>
            </a:endParaRPr>
          </a:p>
        </p:txBody>
      </p:sp>
      <p:sp>
        <p:nvSpPr>
          <p:cNvPr id="59" name="TextBox 58">
            <a:extLst>
              <a:ext uri="{FF2B5EF4-FFF2-40B4-BE49-F238E27FC236}">
                <a16:creationId xmlns:a16="http://schemas.microsoft.com/office/drawing/2014/main" id="{58D623E6-D5E0-3892-B034-53A688A68636}"/>
              </a:ext>
            </a:extLst>
          </p:cNvPr>
          <p:cNvSpPr txBox="1"/>
          <p:nvPr/>
        </p:nvSpPr>
        <p:spPr>
          <a:xfrm>
            <a:off x="1254059" y="3832398"/>
            <a:ext cx="2511317" cy="578710"/>
          </a:xfrm>
          <a:prstGeom prst="rect">
            <a:avLst/>
          </a:prstGeom>
          <a:noFill/>
        </p:spPr>
        <p:txBody>
          <a:bodyPr wrap="square" lIns="219415" tIns="109709" rIns="219415" bIns="109709" rtlCol="0" anchor="ctr">
            <a:spAutoFit/>
          </a:bodyPr>
          <a:lstStyle/>
          <a:p>
            <a:pPr algn="r" defTabSz="1828434">
              <a:lnSpc>
                <a:spcPct val="110000"/>
              </a:lnSpc>
            </a:pPr>
            <a:r>
              <a:rPr lang="en-US" sz="1100" dirty="0">
                <a:solidFill>
                  <a:srgbClr val="445469"/>
                </a:solidFill>
                <a:latin typeface="Century Gothic" panose="020B0502020202020204" pitchFamily="34" charset="0"/>
                <a:cs typeface="Lato Light"/>
              </a:rPr>
              <a:t>Creativity is the key to success in the future and primary</a:t>
            </a:r>
          </a:p>
        </p:txBody>
      </p:sp>
      <p:sp>
        <p:nvSpPr>
          <p:cNvPr id="60" name="TextBox 59">
            <a:extLst>
              <a:ext uri="{FF2B5EF4-FFF2-40B4-BE49-F238E27FC236}">
                <a16:creationId xmlns:a16="http://schemas.microsoft.com/office/drawing/2014/main" id="{C4E0007C-B998-FCBA-D4AC-5626CAA032A3}"/>
              </a:ext>
            </a:extLst>
          </p:cNvPr>
          <p:cNvSpPr txBox="1"/>
          <p:nvPr/>
        </p:nvSpPr>
        <p:spPr>
          <a:xfrm>
            <a:off x="1620708" y="3340799"/>
            <a:ext cx="2140570" cy="430849"/>
          </a:xfrm>
          <a:prstGeom prst="rect">
            <a:avLst/>
          </a:prstGeom>
          <a:noFill/>
        </p:spPr>
        <p:txBody>
          <a:bodyPr wrap="none" lIns="182840" tIns="91421" rIns="182840" bIns="91421" rtlCol="0">
            <a:spAutoFit/>
          </a:bodyPr>
          <a:lstStyle/>
          <a:p>
            <a:pPr algn="r" defTabSz="1828434"/>
            <a:r>
              <a:rPr lang="en-US" sz="1600" b="1" dirty="0">
                <a:solidFill>
                  <a:srgbClr val="419CCC"/>
                </a:solidFill>
                <a:latin typeface="Century Gothic" panose="020B0502020202020204" pitchFamily="34" charset="0"/>
              </a:rPr>
              <a:t>Customers Like Us</a:t>
            </a:r>
            <a:endParaRPr lang="id-ID" sz="1600" b="1" dirty="0">
              <a:solidFill>
                <a:srgbClr val="419CCC"/>
              </a:solidFill>
              <a:latin typeface="Century Gothic" panose="020B0502020202020204" pitchFamily="34" charset="0"/>
            </a:endParaRPr>
          </a:p>
        </p:txBody>
      </p:sp>
      <p:sp>
        <p:nvSpPr>
          <p:cNvPr id="61" name="TextBox 60">
            <a:extLst>
              <a:ext uri="{FF2B5EF4-FFF2-40B4-BE49-F238E27FC236}">
                <a16:creationId xmlns:a16="http://schemas.microsoft.com/office/drawing/2014/main" id="{413610F1-1349-71D6-0545-7EE5BD8D48A5}"/>
              </a:ext>
            </a:extLst>
          </p:cNvPr>
          <p:cNvSpPr txBox="1"/>
          <p:nvPr/>
        </p:nvSpPr>
        <p:spPr>
          <a:xfrm>
            <a:off x="9199223" y="2207155"/>
            <a:ext cx="2511317" cy="578710"/>
          </a:xfrm>
          <a:prstGeom prst="rect">
            <a:avLst/>
          </a:prstGeom>
          <a:noFill/>
        </p:spPr>
        <p:txBody>
          <a:bodyPr wrap="square" lIns="219415" tIns="109709" rIns="219415" bIns="109709" rtlCol="0" anchor="ctr">
            <a:spAutoFit/>
          </a:bodyPr>
          <a:lstStyle/>
          <a:p>
            <a:pPr defTabSz="1828434">
              <a:lnSpc>
                <a:spcPct val="110000"/>
              </a:lnSpc>
            </a:pPr>
            <a:r>
              <a:rPr lang="en-US" sz="1100" dirty="0">
                <a:solidFill>
                  <a:srgbClr val="445469"/>
                </a:solidFill>
                <a:latin typeface="Century Gothic" panose="020B0502020202020204" pitchFamily="34" charset="0"/>
                <a:cs typeface="Lato Light"/>
              </a:rPr>
              <a:t>Creativity is the key to success in the future and primary</a:t>
            </a:r>
          </a:p>
        </p:txBody>
      </p:sp>
      <p:sp>
        <p:nvSpPr>
          <p:cNvPr id="62" name="TextBox 61">
            <a:extLst>
              <a:ext uri="{FF2B5EF4-FFF2-40B4-BE49-F238E27FC236}">
                <a16:creationId xmlns:a16="http://schemas.microsoft.com/office/drawing/2014/main" id="{994B78E2-45B6-4584-89F0-9BFF308D4103}"/>
              </a:ext>
            </a:extLst>
          </p:cNvPr>
          <p:cNvSpPr txBox="1"/>
          <p:nvPr/>
        </p:nvSpPr>
        <p:spPr>
          <a:xfrm>
            <a:off x="9234039" y="1856201"/>
            <a:ext cx="2243162" cy="430849"/>
          </a:xfrm>
          <a:prstGeom prst="rect">
            <a:avLst/>
          </a:prstGeom>
          <a:noFill/>
        </p:spPr>
        <p:txBody>
          <a:bodyPr wrap="none" lIns="182840" tIns="91421" rIns="182840" bIns="91421" rtlCol="0">
            <a:spAutoFit/>
          </a:bodyPr>
          <a:lstStyle/>
          <a:p>
            <a:pPr defTabSz="1828434"/>
            <a:r>
              <a:rPr lang="en-US" sz="1600" b="1">
                <a:solidFill>
                  <a:srgbClr val="445469"/>
                </a:solidFill>
                <a:latin typeface="Century Gothic" panose="020B0502020202020204" pitchFamily="34" charset="0"/>
              </a:rPr>
              <a:t>Great Presentation</a:t>
            </a:r>
            <a:endParaRPr lang="id-ID" sz="1600" b="1" dirty="0">
              <a:solidFill>
                <a:srgbClr val="445469"/>
              </a:solidFill>
              <a:latin typeface="Century Gothic" panose="020B0502020202020204" pitchFamily="34" charset="0"/>
            </a:endParaRPr>
          </a:p>
        </p:txBody>
      </p:sp>
      <p:sp>
        <p:nvSpPr>
          <p:cNvPr id="63" name="TextBox 62">
            <a:extLst>
              <a:ext uri="{FF2B5EF4-FFF2-40B4-BE49-F238E27FC236}">
                <a16:creationId xmlns:a16="http://schemas.microsoft.com/office/drawing/2014/main" id="{1F3783A6-4B5F-0249-4567-AD5F3E48E712}"/>
              </a:ext>
            </a:extLst>
          </p:cNvPr>
          <p:cNvSpPr txBox="1"/>
          <p:nvPr/>
        </p:nvSpPr>
        <p:spPr>
          <a:xfrm>
            <a:off x="4200900" y="5840882"/>
            <a:ext cx="2027666" cy="764915"/>
          </a:xfrm>
          <a:prstGeom prst="rect">
            <a:avLst/>
          </a:prstGeom>
          <a:noFill/>
        </p:spPr>
        <p:txBody>
          <a:bodyPr wrap="square" lIns="219415" tIns="109709" rIns="219415" bIns="109709" rtlCol="0" anchor="ctr">
            <a:spAutoFit/>
          </a:bodyPr>
          <a:lstStyle/>
          <a:p>
            <a:pPr defTabSz="1828434">
              <a:lnSpc>
                <a:spcPct val="110000"/>
              </a:lnSpc>
            </a:pPr>
            <a:r>
              <a:rPr lang="en-US" sz="1100" dirty="0">
                <a:solidFill>
                  <a:srgbClr val="445469"/>
                </a:solidFill>
                <a:latin typeface="Century Gothic" panose="020B0502020202020204" pitchFamily="34" charset="0"/>
                <a:cs typeface="Lato Light"/>
              </a:rPr>
              <a:t>Creativity is the key to success in the future and primary</a:t>
            </a:r>
          </a:p>
        </p:txBody>
      </p:sp>
      <p:sp>
        <p:nvSpPr>
          <p:cNvPr id="128" name="TextBox 127">
            <a:extLst>
              <a:ext uri="{FF2B5EF4-FFF2-40B4-BE49-F238E27FC236}">
                <a16:creationId xmlns:a16="http://schemas.microsoft.com/office/drawing/2014/main" id="{673AD638-36A5-E5D5-CCDA-CC49AD31A053}"/>
              </a:ext>
            </a:extLst>
          </p:cNvPr>
          <p:cNvSpPr txBox="1"/>
          <p:nvPr/>
        </p:nvSpPr>
        <p:spPr>
          <a:xfrm>
            <a:off x="4838448" y="5536730"/>
            <a:ext cx="1278154" cy="430849"/>
          </a:xfrm>
          <a:prstGeom prst="rect">
            <a:avLst/>
          </a:prstGeom>
          <a:noFill/>
        </p:spPr>
        <p:txBody>
          <a:bodyPr wrap="none" lIns="182840" tIns="91421" rIns="182840" bIns="91421" rtlCol="0">
            <a:spAutoFit/>
          </a:bodyPr>
          <a:lstStyle/>
          <a:p>
            <a:pPr algn="ctr" defTabSz="1828434"/>
            <a:r>
              <a:rPr lang="en-US" sz="1600" b="1" dirty="0">
                <a:solidFill>
                  <a:srgbClr val="F26363"/>
                </a:solidFill>
                <a:latin typeface="Century Gothic" panose="020B0502020202020204" pitchFamily="34" charset="0"/>
              </a:rPr>
              <a:t>Meetings</a:t>
            </a:r>
            <a:endParaRPr lang="id-ID" sz="1600" b="1" dirty="0">
              <a:solidFill>
                <a:srgbClr val="F26363"/>
              </a:solidFill>
              <a:latin typeface="Century Gothic" panose="020B0502020202020204" pitchFamily="34" charset="0"/>
            </a:endParaRPr>
          </a:p>
        </p:txBody>
      </p:sp>
      <p:sp>
        <p:nvSpPr>
          <p:cNvPr id="129" name="TextBox 128">
            <a:extLst>
              <a:ext uri="{FF2B5EF4-FFF2-40B4-BE49-F238E27FC236}">
                <a16:creationId xmlns:a16="http://schemas.microsoft.com/office/drawing/2014/main" id="{6D6132B9-84F4-13CF-C9E0-39CA3AF528BE}"/>
              </a:ext>
            </a:extLst>
          </p:cNvPr>
          <p:cNvSpPr txBox="1"/>
          <p:nvPr/>
        </p:nvSpPr>
        <p:spPr>
          <a:xfrm>
            <a:off x="804570" y="5165326"/>
            <a:ext cx="2511317" cy="578710"/>
          </a:xfrm>
          <a:prstGeom prst="rect">
            <a:avLst/>
          </a:prstGeom>
          <a:noFill/>
        </p:spPr>
        <p:txBody>
          <a:bodyPr wrap="square" lIns="219415" tIns="109709" rIns="219415" bIns="109709" rtlCol="0" anchor="ctr">
            <a:spAutoFit/>
          </a:bodyPr>
          <a:lstStyle/>
          <a:p>
            <a:pPr algn="r" defTabSz="1828434">
              <a:lnSpc>
                <a:spcPct val="110000"/>
              </a:lnSpc>
            </a:pPr>
            <a:r>
              <a:rPr lang="en-US" sz="1100" dirty="0">
                <a:solidFill>
                  <a:srgbClr val="445469"/>
                </a:solidFill>
                <a:latin typeface="Century Gothic" panose="020B0502020202020204" pitchFamily="34" charset="0"/>
                <a:cs typeface="Lato Light"/>
              </a:rPr>
              <a:t>Creativity is the key to success in the future and primary</a:t>
            </a:r>
          </a:p>
        </p:txBody>
      </p:sp>
      <p:sp>
        <p:nvSpPr>
          <p:cNvPr id="130" name="TextBox 129">
            <a:extLst>
              <a:ext uri="{FF2B5EF4-FFF2-40B4-BE49-F238E27FC236}">
                <a16:creationId xmlns:a16="http://schemas.microsoft.com/office/drawing/2014/main" id="{3B4438EE-EBA0-5E26-D170-8440CE2A7F75}"/>
              </a:ext>
            </a:extLst>
          </p:cNvPr>
          <p:cNvSpPr txBox="1"/>
          <p:nvPr/>
        </p:nvSpPr>
        <p:spPr>
          <a:xfrm>
            <a:off x="1762726" y="4814372"/>
            <a:ext cx="1549061" cy="430849"/>
          </a:xfrm>
          <a:prstGeom prst="rect">
            <a:avLst/>
          </a:prstGeom>
          <a:noFill/>
        </p:spPr>
        <p:txBody>
          <a:bodyPr wrap="none" lIns="182840" tIns="91421" rIns="182840" bIns="91421" rtlCol="0">
            <a:spAutoFit/>
          </a:bodyPr>
          <a:lstStyle/>
          <a:p>
            <a:pPr algn="r" defTabSz="1828434"/>
            <a:r>
              <a:rPr lang="en-US" sz="1600" b="1" dirty="0">
                <a:solidFill>
                  <a:srgbClr val="A8436F"/>
                </a:solidFill>
                <a:latin typeface="Century Gothic" panose="020B0502020202020204" pitchFamily="34" charset="0"/>
              </a:rPr>
              <a:t>Great Ideas</a:t>
            </a:r>
            <a:endParaRPr lang="id-ID" sz="1600" b="1" dirty="0">
              <a:solidFill>
                <a:srgbClr val="A8436F"/>
              </a:solidFill>
              <a:latin typeface="Century Gothic" panose="020B0502020202020204" pitchFamily="34" charset="0"/>
            </a:endParaRPr>
          </a:p>
        </p:txBody>
      </p:sp>
      <p:sp>
        <p:nvSpPr>
          <p:cNvPr id="131" name="TextBox 130">
            <a:extLst>
              <a:ext uri="{FF2B5EF4-FFF2-40B4-BE49-F238E27FC236}">
                <a16:creationId xmlns:a16="http://schemas.microsoft.com/office/drawing/2014/main" id="{6F2564EE-956B-5397-F26A-CF1729A7F180}"/>
              </a:ext>
            </a:extLst>
          </p:cNvPr>
          <p:cNvSpPr txBox="1"/>
          <p:nvPr/>
        </p:nvSpPr>
        <p:spPr>
          <a:xfrm>
            <a:off x="6232525" y="1260488"/>
            <a:ext cx="2511317" cy="578710"/>
          </a:xfrm>
          <a:prstGeom prst="rect">
            <a:avLst/>
          </a:prstGeom>
          <a:noFill/>
        </p:spPr>
        <p:txBody>
          <a:bodyPr wrap="square" lIns="219415" tIns="109709" rIns="219415" bIns="109709" rtlCol="0" anchor="ctr">
            <a:spAutoFit/>
          </a:bodyPr>
          <a:lstStyle/>
          <a:p>
            <a:pPr defTabSz="1828434">
              <a:lnSpc>
                <a:spcPct val="110000"/>
              </a:lnSpc>
            </a:pPr>
            <a:r>
              <a:rPr lang="en-US" sz="1100" dirty="0">
                <a:solidFill>
                  <a:srgbClr val="445469"/>
                </a:solidFill>
                <a:latin typeface="Century Gothic" panose="020B0502020202020204" pitchFamily="34" charset="0"/>
                <a:cs typeface="Lato Light"/>
              </a:rPr>
              <a:t>Creativity is the key to success in the future and primary</a:t>
            </a:r>
          </a:p>
        </p:txBody>
      </p:sp>
      <p:sp>
        <p:nvSpPr>
          <p:cNvPr id="132" name="TextBox 131">
            <a:extLst>
              <a:ext uri="{FF2B5EF4-FFF2-40B4-BE49-F238E27FC236}">
                <a16:creationId xmlns:a16="http://schemas.microsoft.com/office/drawing/2014/main" id="{946C3AB0-3937-B649-B971-5B3FDCDBC96D}"/>
              </a:ext>
            </a:extLst>
          </p:cNvPr>
          <p:cNvSpPr txBox="1"/>
          <p:nvPr/>
        </p:nvSpPr>
        <p:spPr>
          <a:xfrm>
            <a:off x="6267341" y="909535"/>
            <a:ext cx="811680" cy="430849"/>
          </a:xfrm>
          <a:prstGeom prst="rect">
            <a:avLst/>
          </a:prstGeom>
          <a:noFill/>
        </p:spPr>
        <p:txBody>
          <a:bodyPr wrap="none" lIns="182840" tIns="91421" rIns="182840" bIns="91421" rtlCol="0">
            <a:spAutoFit/>
          </a:bodyPr>
          <a:lstStyle/>
          <a:p>
            <a:pPr defTabSz="1828434"/>
            <a:r>
              <a:rPr lang="en-US" sz="1600" b="1" dirty="0">
                <a:solidFill>
                  <a:srgbClr val="FF8026"/>
                </a:solidFill>
                <a:latin typeface="Century Gothic" panose="020B0502020202020204" pitchFamily="34" charset="0"/>
              </a:rPr>
              <a:t>Start</a:t>
            </a:r>
            <a:endParaRPr lang="id-ID" sz="1600" b="1" dirty="0">
              <a:solidFill>
                <a:srgbClr val="FF8026"/>
              </a:solidFill>
              <a:latin typeface="Century Gothic" panose="020B0502020202020204" pitchFamily="34" charset="0"/>
            </a:endParaRPr>
          </a:p>
        </p:txBody>
      </p:sp>
      <p:sp>
        <p:nvSpPr>
          <p:cNvPr id="135" name="TextBox 134">
            <a:extLst>
              <a:ext uri="{FF2B5EF4-FFF2-40B4-BE49-F238E27FC236}">
                <a16:creationId xmlns:a16="http://schemas.microsoft.com/office/drawing/2014/main" id="{5A7AB6BA-BAD2-06BC-EC8D-9F35A83949A7}"/>
              </a:ext>
            </a:extLst>
          </p:cNvPr>
          <p:cNvSpPr txBox="1"/>
          <p:nvPr/>
        </p:nvSpPr>
        <p:spPr>
          <a:xfrm>
            <a:off x="5344598" y="3416627"/>
            <a:ext cx="1937903" cy="646331"/>
          </a:xfrm>
          <a:prstGeom prst="rect">
            <a:avLst/>
          </a:prstGeom>
          <a:noFill/>
        </p:spPr>
        <p:txBody>
          <a:bodyPr wrap="none" rtlCol="0">
            <a:spAutoFit/>
          </a:bodyPr>
          <a:lstStyle/>
          <a:p>
            <a:pPr algn="ctr"/>
            <a:r>
              <a:rPr lang="en-US" sz="1800" dirty="0">
                <a:cs typeface="Lato Regular" charset="0"/>
              </a:rPr>
              <a:t>CIRCULAR DIVIDER</a:t>
            </a:r>
          </a:p>
          <a:p>
            <a:pPr algn="ctr"/>
            <a:r>
              <a:rPr lang="en-US" sz="1800" dirty="0">
                <a:cs typeface="Lato Regular" charset="0"/>
              </a:rPr>
              <a:t>INFOGRAPHIC</a:t>
            </a:r>
            <a:endParaRPr lang="en-US" dirty="0"/>
          </a:p>
        </p:txBody>
      </p:sp>
      <p:sp>
        <p:nvSpPr>
          <p:cNvPr id="136" name="Oval 135">
            <a:extLst>
              <a:ext uri="{FF2B5EF4-FFF2-40B4-BE49-F238E27FC236}">
                <a16:creationId xmlns:a16="http://schemas.microsoft.com/office/drawing/2014/main" id="{03541A65-B35B-FE24-6452-DFA9EC9BBB54}"/>
              </a:ext>
            </a:extLst>
          </p:cNvPr>
          <p:cNvSpPr/>
          <p:nvPr/>
        </p:nvSpPr>
        <p:spPr>
          <a:xfrm>
            <a:off x="6050319" y="1552138"/>
            <a:ext cx="132566" cy="132566"/>
          </a:xfrm>
          <a:prstGeom prst="ellipse">
            <a:avLst/>
          </a:prstGeom>
          <a:solidFill>
            <a:srgbClr val="FF8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4861024C-8B72-1A80-1B38-8FAE61ABD65A}"/>
              </a:ext>
            </a:extLst>
          </p:cNvPr>
          <p:cNvSpPr/>
          <p:nvPr/>
        </p:nvSpPr>
        <p:spPr>
          <a:xfrm>
            <a:off x="8476825" y="1998187"/>
            <a:ext cx="132566" cy="132566"/>
          </a:xfrm>
          <a:prstGeom prst="ellipse">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2F9459A5-3F36-38D2-D30C-558FAD03E60C}"/>
              </a:ext>
            </a:extLst>
          </p:cNvPr>
          <p:cNvSpPr/>
          <p:nvPr/>
        </p:nvSpPr>
        <p:spPr>
          <a:xfrm>
            <a:off x="8160130" y="3336334"/>
            <a:ext cx="132566" cy="132566"/>
          </a:xfrm>
          <a:prstGeom prst="ellipse">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61B4CDBE-B204-FABE-D850-5188400DFFCD}"/>
              </a:ext>
            </a:extLst>
          </p:cNvPr>
          <p:cNvSpPr/>
          <p:nvPr/>
        </p:nvSpPr>
        <p:spPr>
          <a:xfrm>
            <a:off x="8686468" y="4754769"/>
            <a:ext cx="132566" cy="132566"/>
          </a:xfrm>
          <a:prstGeom prst="ellipse">
            <a:avLst/>
          </a:prstGeom>
          <a:solidFill>
            <a:srgbClr val="995D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8F337A00-4182-1090-CFFD-3051EC0BA9B1}"/>
              </a:ext>
            </a:extLst>
          </p:cNvPr>
          <p:cNvSpPr/>
          <p:nvPr/>
        </p:nvSpPr>
        <p:spPr>
          <a:xfrm>
            <a:off x="6340251" y="5379237"/>
            <a:ext cx="132566" cy="132566"/>
          </a:xfrm>
          <a:prstGeom prst="ellipse">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EB1ABC5C-97E8-F18C-3343-4C251B3BB450}"/>
              </a:ext>
            </a:extLst>
          </p:cNvPr>
          <p:cNvSpPr/>
          <p:nvPr/>
        </p:nvSpPr>
        <p:spPr>
          <a:xfrm>
            <a:off x="3922667" y="4955490"/>
            <a:ext cx="132566" cy="132566"/>
          </a:xfrm>
          <a:prstGeom prst="ellipse">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D9DBDEA4-1FE6-9E38-C2EA-14CE33A3434B}"/>
              </a:ext>
            </a:extLst>
          </p:cNvPr>
          <p:cNvSpPr/>
          <p:nvPr/>
        </p:nvSpPr>
        <p:spPr>
          <a:xfrm>
            <a:off x="4252743" y="3648567"/>
            <a:ext cx="132566" cy="132566"/>
          </a:xfrm>
          <a:prstGeom prst="ellipse">
            <a:avLst/>
          </a:prstGeom>
          <a:solidFill>
            <a:srgbClr val="419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F93554B6-1CB4-1534-DB6F-0E371006DDB4}"/>
              </a:ext>
            </a:extLst>
          </p:cNvPr>
          <p:cNvSpPr/>
          <p:nvPr/>
        </p:nvSpPr>
        <p:spPr>
          <a:xfrm>
            <a:off x="3735326" y="2203369"/>
            <a:ext cx="132566" cy="132566"/>
          </a:xfrm>
          <a:prstGeom prst="ellipse">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857687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ounded Rectangle 48">
            <a:extLst>
              <a:ext uri="{FF2B5EF4-FFF2-40B4-BE49-F238E27FC236}">
                <a16:creationId xmlns:a16="http://schemas.microsoft.com/office/drawing/2014/main" id="{B4489661-A898-A862-D8C6-C793BFDA05FF}"/>
              </a:ext>
            </a:extLst>
          </p:cNvPr>
          <p:cNvSpPr/>
          <p:nvPr/>
        </p:nvSpPr>
        <p:spPr>
          <a:xfrm>
            <a:off x="8375374" y="1421936"/>
            <a:ext cx="3154017" cy="1267430"/>
          </a:xfrm>
          <a:prstGeom prst="roundRect">
            <a:avLst/>
          </a:prstGeom>
          <a:solidFill>
            <a:srgbClr val="FFA826">
              <a:alpha val="992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ounded Rectangle 49">
            <a:extLst>
              <a:ext uri="{FF2B5EF4-FFF2-40B4-BE49-F238E27FC236}">
                <a16:creationId xmlns:a16="http://schemas.microsoft.com/office/drawing/2014/main" id="{8C80D212-F9E3-03EF-E8BF-CB69F0D0A85E}"/>
              </a:ext>
            </a:extLst>
          </p:cNvPr>
          <p:cNvSpPr/>
          <p:nvPr/>
        </p:nvSpPr>
        <p:spPr>
          <a:xfrm>
            <a:off x="8375374" y="2795182"/>
            <a:ext cx="3154017" cy="1267430"/>
          </a:xfrm>
          <a:prstGeom prst="roundRect">
            <a:avLst/>
          </a:prstGeom>
          <a:solidFill>
            <a:srgbClr val="385085">
              <a:alpha val="992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ounded Rectangle 50">
            <a:extLst>
              <a:ext uri="{FF2B5EF4-FFF2-40B4-BE49-F238E27FC236}">
                <a16:creationId xmlns:a16="http://schemas.microsoft.com/office/drawing/2014/main" id="{AFA87795-AECD-36D7-067C-E5A40A87E2C3}"/>
              </a:ext>
            </a:extLst>
          </p:cNvPr>
          <p:cNvSpPr/>
          <p:nvPr/>
        </p:nvSpPr>
        <p:spPr>
          <a:xfrm>
            <a:off x="8375374" y="4147931"/>
            <a:ext cx="3154017" cy="1267430"/>
          </a:xfrm>
          <a:prstGeom prst="roundRect">
            <a:avLst/>
          </a:prstGeom>
          <a:solidFill>
            <a:srgbClr val="F26363">
              <a:alpha val="992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ounded Rectangle 51">
            <a:extLst>
              <a:ext uri="{FF2B5EF4-FFF2-40B4-BE49-F238E27FC236}">
                <a16:creationId xmlns:a16="http://schemas.microsoft.com/office/drawing/2014/main" id="{EB2E7782-165D-A40F-3939-BE21D42A5E52}"/>
              </a:ext>
            </a:extLst>
          </p:cNvPr>
          <p:cNvSpPr/>
          <p:nvPr/>
        </p:nvSpPr>
        <p:spPr>
          <a:xfrm>
            <a:off x="649356" y="1421936"/>
            <a:ext cx="3154017" cy="1267430"/>
          </a:xfrm>
          <a:prstGeom prst="roundRect">
            <a:avLst/>
          </a:prstGeom>
          <a:solidFill>
            <a:srgbClr val="419CCC">
              <a:alpha val="992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ounded Rectangle 52">
            <a:extLst>
              <a:ext uri="{FF2B5EF4-FFF2-40B4-BE49-F238E27FC236}">
                <a16:creationId xmlns:a16="http://schemas.microsoft.com/office/drawing/2014/main" id="{5FF2D275-9EC4-FF32-A4D9-5D0B69FB9DDE}"/>
              </a:ext>
            </a:extLst>
          </p:cNvPr>
          <p:cNvSpPr/>
          <p:nvPr/>
        </p:nvSpPr>
        <p:spPr>
          <a:xfrm>
            <a:off x="636127" y="2795182"/>
            <a:ext cx="3154017" cy="1267430"/>
          </a:xfrm>
          <a:prstGeom prst="roundRect">
            <a:avLst/>
          </a:prstGeom>
          <a:solidFill>
            <a:srgbClr val="FF8026">
              <a:alpha val="992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ounded Rectangle 53">
            <a:extLst>
              <a:ext uri="{FF2B5EF4-FFF2-40B4-BE49-F238E27FC236}">
                <a16:creationId xmlns:a16="http://schemas.microsoft.com/office/drawing/2014/main" id="{C187FB63-26BC-52E4-FA62-BD20D09131D0}"/>
              </a:ext>
            </a:extLst>
          </p:cNvPr>
          <p:cNvSpPr/>
          <p:nvPr/>
        </p:nvSpPr>
        <p:spPr>
          <a:xfrm>
            <a:off x="614056" y="4147931"/>
            <a:ext cx="3154017" cy="1267430"/>
          </a:xfrm>
          <a:prstGeom prst="roundRect">
            <a:avLst/>
          </a:prstGeom>
          <a:solidFill>
            <a:srgbClr val="A8436F">
              <a:alpha val="992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9" name="Freeform 98">
            <a:extLst>
              <a:ext uri="{FF2B5EF4-FFF2-40B4-BE49-F238E27FC236}">
                <a16:creationId xmlns:a16="http://schemas.microsoft.com/office/drawing/2014/main" id="{B7D8A1B4-0195-5EF5-44F1-9EC6780DDAD5}"/>
              </a:ext>
            </a:extLst>
          </p:cNvPr>
          <p:cNvSpPr>
            <a:spLocks noEditPoints="1"/>
          </p:cNvSpPr>
          <p:nvPr/>
        </p:nvSpPr>
        <p:spPr bwMode="auto">
          <a:xfrm>
            <a:off x="868780" y="1719191"/>
            <a:ext cx="389577" cy="290281"/>
          </a:xfrm>
          <a:custGeom>
            <a:avLst/>
            <a:gdLst/>
            <a:ahLst/>
            <a:cxnLst>
              <a:cxn ang="0">
                <a:pos x="55" y="23"/>
              </a:cxn>
              <a:cxn ang="0">
                <a:pos x="25" y="23"/>
              </a:cxn>
              <a:cxn ang="0">
                <a:pos x="12" y="29"/>
              </a:cxn>
              <a:cxn ang="0">
                <a:pos x="0" y="43"/>
              </a:cxn>
              <a:cxn ang="0">
                <a:pos x="0" y="43"/>
              </a:cxn>
              <a:cxn ang="0">
                <a:pos x="0" y="42"/>
              </a:cxn>
              <a:cxn ang="0">
                <a:pos x="0" y="8"/>
              </a:cxn>
              <a:cxn ang="0">
                <a:pos x="8" y="0"/>
              </a:cxn>
              <a:cxn ang="0">
                <a:pos x="19" y="0"/>
              </a:cxn>
              <a:cxn ang="0">
                <a:pos x="27" y="8"/>
              </a:cxn>
              <a:cxn ang="0">
                <a:pos x="27" y="9"/>
              </a:cxn>
              <a:cxn ang="0">
                <a:pos x="47" y="9"/>
              </a:cxn>
              <a:cxn ang="0">
                <a:pos x="55" y="17"/>
              </a:cxn>
              <a:cxn ang="0">
                <a:pos x="55" y="23"/>
              </a:cxn>
              <a:cxn ang="0">
                <a:pos x="66" y="32"/>
              </a:cxn>
              <a:cxn ang="0">
                <a:pos x="54" y="46"/>
              </a:cxn>
              <a:cxn ang="0">
                <a:pos x="44" y="50"/>
              </a:cxn>
              <a:cxn ang="0">
                <a:pos x="5" y="50"/>
              </a:cxn>
              <a:cxn ang="0">
                <a:pos x="2" y="48"/>
              </a:cxn>
              <a:cxn ang="0">
                <a:pos x="3" y="46"/>
              </a:cxn>
              <a:cxn ang="0">
                <a:pos x="15" y="32"/>
              </a:cxn>
              <a:cxn ang="0">
                <a:pos x="25" y="28"/>
              </a:cxn>
              <a:cxn ang="0">
                <a:pos x="64" y="28"/>
              </a:cxn>
              <a:cxn ang="0">
                <a:pos x="67" y="30"/>
              </a:cxn>
              <a:cxn ang="0">
                <a:pos x="66" y="32"/>
              </a:cxn>
            </a:cxnLst>
            <a:rect l="0" t="0" r="r" b="b"/>
            <a:pathLst>
              <a:path w="67" h="50">
                <a:moveTo>
                  <a:pt x="55" y="23"/>
                </a:moveTo>
                <a:cubicBezTo>
                  <a:pt x="25" y="23"/>
                  <a:pt x="25" y="23"/>
                  <a:pt x="25" y="23"/>
                </a:cubicBezTo>
                <a:cubicBezTo>
                  <a:pt x="20" y="23"/>
                  <a:pt x="15" y="26"/>
                  <a:pt x="12" y="29"/>
                </a:cubicBezTo>
                <a:cubicBezTo>
                  <a:pt x="0" y="43"/>
                  <a:pt x="0" y="43"/>
                  <a:pt x="0" y="43"/>
                </a:cubicBezTo>
                <a:cubicBezTo>
                  <a:pt x="0" y="43"/>
                  <a:pt x="0" y="43"/>
                  <a:pt x="0" y="43"/>
                </a:cubicBezTo>
                <a:cubicBezTo>
                  <a:pt x="0" y="43"/>
                  <a:pt x="0" y="43"/>
                  <a:pt x="0" y="42"/>
                </a:cubicBezTo>
                <a:cubicBezTo>
                  <a:pt x="0" y="8"/>
                  <a:pt x="0" y="8"/>
                  <a:pt x="0" y="8"/>
                </a:cubicBezTo>
                <a:cubicBezTo>
                  <a:pt x="0" y="4"/>
                  <a:pt x="3" y="0"/>
                  <a:pt x="8" y="0"/>
                </a:cubicBezTo>
                <a:cubicBezTo>
                  <a:pt x="19" y="0"/>
                  <a:pt x="19" y="0"/>
                  <a:pt x="19" y="0"/>
                </a:cubicBezTo>
                <a:cubicBezTo>
                  <a:pt x="24" y="0"/>
                  <a:pt x="27" y="4"/>
                  <a:pt x="27" y="8"/>
                </a:cubicBezTo>
                <a:cubicBezTo>
                  <a:pt x="27" y="9"/>
                  <a:pt x="27" y="9"/>
                  <a:pt x="27" y="9"/>
                </a:cubicBezTo>
                <a:cubicBezTo>
                  <a:pt x="47" y="9"/>
                  <a:pt x="47" y="9"/>
                  <a:pt x="47" y="9"/>
                </a:cubicBezTo>
                <a:cubicBezTo>
                  <a:pt x="51" y="9"/>
                  <a:pt x="55" y="13"/>
                  <a:pt x="55" y="17"/>
                </a:cubicBezTo>
                <a:lnTo>
                  <a:pt x="55" y="23"/>
                </a:lnTo>
                <a:close/>
                <a:moveTo>
                  <a:pt x="66" y="32"/>
                </a:moveTo>
                <a:cubicBezTo>
                  <a:pt x="54" y="46"/>
                  <a:pt x="54" y="46"/>
                  <a:pt x="54" y="46"/>
                </a:cubicBezTo>
                <a:cubicBezTo>
                  <a:pt x="52" y="48"/>
                  <a:pt x="47" y="50"/>
                  <a:pt x="44" y="50"/>
                </a:cubicBezTo>
                <a:cubicBezTo>
                  <a:pt x="5" y="50"/>
                  <a:pt x="5" y="50"/>
                  <a:pt x="5" y="50"/>
                </a:cubicBezTo>
                <a:cubicBezTo>
                  <a:pt x="4" y="50"/>
                  <a:pt x="2" y="50"/>
                  <a:pt x="2" y="48"/>
                </a:cubicBezTo>
                <a:cubicBezTo>
                  <a:pt x="2" y="48"/>
                  <a:pt x="3" y="47"/>
                  <a:pt x="3" y="46"/>
                </a:cubicBezTo>
                <a:cubicBezTo>
                  <a:pt x="15" y="32"/>
                  <a:pt x="15" y="32"/>
                  <a:pt x="15" y="32"/>
                </a:cubicBezTo>
                <a:cubicBezTo>
                  <a:pt x="18" y="29"/>
                  <a:pt x="22" y="28"/>
                  <a:pt x="25" y="28"/>
                </a:cubicBezTo>
                <a:cubicBezTo>
                  <a:pt x="64" y="28"/>
                  <a:pt x="64" y="28"/>
                  <a:pt x="64" y="28"/>
                </a:cubicBezTo>
                <a:cubicBezTo>
                  <a:pt x="65" y="28"/>
                  <a:pt x="67" y="28"/>
                  <a:pt x="67" y="30"/>
                </a:cubicBezTo>
                <a:cubicBezTo>
                  <a:pt x="67" y="30"/>
                  <a:pt x="66" y="31"/>
                  <a:pt x="66" y="32"/>
                </a:cubicBezTo>
                <a:close/>
              </a:path>
            </a:pathLst>
          </a:custGeom>
          <a:solidFill>
            <a:srgbClr val="419CCC"/>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10" name="Freeform 98">
            <a:extLst>
              <a:ext uri="{FF2B5EF4-FFF2-40B4-BE49-F238E27FC236}">
                <a16:creationId xmlns:a16="http://schemas.microsoft.com/office/drawing/2014/main" id="{C9DE6C7D-9422-8EAE-1C65-61CA1511F2A0}"/>
              </a:ext>
            </a:extLst>
          </p:cNvPr>
          <p:cNvSpPr>
            <a:spLocks noEditPoints="1"/>
          </p:cNvSpPr>
          <p:nvPr/>
        </p:nvSpPr>
        <p:spPr bwMode="auto">
          <a:xfrm>
            <a:off x="5993890" y="1711445"/>
            <a:ext cx="518528" cy="386364"/>
          </a:xfrm>
          <a:custGeom>
            <a:avLst/>
            <a:gdLst/>
            <a:ahLst/>
            <a:cxnLst>
              <a:cxn ang="0">
                <a:pos x="55" y="23"/>
              </a:cxn>
              <a:cxn ang="0">
                <a:pos x="25" y="23"/>
              </a:cxn>
              <a:cxn ang="0">
                <a:pos x="12" y="29"/>
              </a:cxn>
              <a:cxn ang="0">
                <a:pos x="0" y="43"/>
              </a:cxn>
              <a:cxn ang="0">
                <a:pos x="0" y="43"/>
              </a:cxn>
              <a:cxn ang="0">
                <a:pos x="0" y="42"/>
              </a:cxn>
              <a:cxn ang="0">
                <a:pos x="0" y="8"/>
              </a:cxn>
              <a:cxn ang="0">
                <a:pos x="8" y="0"/>
              </a:cxn>
              <a:cxn ang="0">
                <a:pos x="19" y="0"/>
              </a:cxn>
              <a:cxn ang="0">
                <a:pos x="27" y="8"/>
              </a:cxn>
              <a:cxn ang="0">
                <a:pos x="27" y="9"/>
              </a:cxn>
              <a:cxn ang="0">
                <a:pos x="47" y="9"/>
              </a:cxn>
              <a:cxn ang="0">
                <a:pos x="55" y="17"/>
              </a:cxn>
              <a:cxn ang="0">
                <a:pos x="55" y="23"/>
              </a:cxn>
              <a:cxn ang="0">
                <a:pos x="66" y="32"/>
              </a:cxn>
              <a:cxn ang="0">
                <a:pos x="54" y="46"/>
              </a:cxn>
              <a:cxn ang="0">
                <a:pos x="44" y="50"/>
              </a:cxn>
              <a:cxn ang="0">
                <a:pos x="5" y="50"/>
              </a:cxn>
              <a:cxn ang="0">
                <a:pos x="2" y="48"/>
              </a:cxn>
              <a:cxn ang="0">
                <a:pos x="3" y="46"/>
              </a:cxn>
              <a:cxn ang="0">
                <a:pos x="15" y="32"/>
              </a:cxn>
              <a:cxn ang="0">
                <a:pos x="25" y="28"/>
              </a:cxn>
              <a:cxn ang="0">
                <a:pos x="64" y="28"/>
              </a:cxn>
              <a:cxn ang="0">
                <a:pos x="67" y="30"/>
              </a:cxn>
              <a:cxn ang="0">
                <a:pos x="66" y="32"/>
              </a:cxn>
            </a:cxnLst>
            <a:rect l="0" t="0" r="r" b="b"/>
            <a:pathLst>
              <a:path w="67" h="50">
                <a:moveTo>
                  <a:pt x="55" y="23"/>
                </a:moveTo>
                <a:cubicBezTo>
                  <a:pt x="25" y="23"/>
                  <a:pt x="25" y="23"/>
                  <a:pt x="25" y="23"/>
                </a:cubicBezTo>
                <a:cubicBezTo>
                  <a:pt x="20" y="23"/>
                  <a:pt x="15" y="26"/>
                  <a:pt x="12" y="29"/>
                </a:cubicBezTo>
                <a:cubicBezTo>
                  <a:pt x="0" y="43"/>
                  <a:pt x="0" y="43"/>
                  <a:pt x="0" y="43"/>
                </a:cubicBezTo>
                <a:cubicBezTo>
                  <a:pt x="0" y="43"/>
                  <a:pt x="0" y="43"/>
                  <a:pt x="0" y="43"/>
                </a:cubicBezTo>
                <a:cubicBezTo>
                  <a:pt x="0" y="43"/>
                  <a:pt x="0" y="43"/>
                  <a:pt x="0" y="42"/>
                </a:cubicBezTo>
                <a:cubicBezTo>
                  <a:pt x="0" y="8"/>
                  <a:pt x="0" y="8"/>
                  <a:pt x="0" y="8"/>
                </a:cubicBezTo>
                <a:cubicBezTo>
                  <a:pt x="0" y="4"/>
                  <a:pt x="3" y="0"/>
                  <a:pt x="8" y="0"/>
                </a:cubicBezTo>
                <a:cubicBezTo>
                  <a:pt x="19" y="0"/>
                  <a:pt x="19" y="0"/>
                  <a:pt x="19" y="0"/>
                </a:cubicBezTo>
                <a:cubicBezTo>
                  <a:pt x="24" y="0"/>
                  <a:pt x="27" y="4"/>
                  <a:pt x="27" y="8"/>
                </a:cubicBezTo>
                <a:cubicBezTo>
                  <a:pt x="27" y="9"/>
                  <a:pt x="27" y="9"/>
                  <a:pt x="27" y="9"/>
                </a:cubicBezTo>
                <a:cubicBezTo>
                  <a:pt x="47" y="9"/>
                  <a:pt x="47" y="9"/>
                  <a:pt x="47" y="9"/>
                </a:cubicBezTo>
                <a:cubicBezTo>
                  <a:pt x="51" y="9"/>
                  <a:pt x="55" y="13"/>
                  <a:pt x="55" y="17"/>
                </a:cubicBezTo>
                <a:lnTo>
                  <a:pt x="55" y="23"/>
                </a:lnTo>
                <a:close/>
                <a:moveTo>
                  <a:pt x="66" y="32"/>
                </a:moveTo>
                <a:cubicBezTo>
                  <a:pt x="54" y="46"/>
                  <a:pt x="54" y="46"/>
                  <a:pt x="54" y="46"/>
                </a:cubicBezTo>
                <a:cubicBezTo>
                  <a:pt x="52" y="48"/>
                  <a:pt x="47" y="50"/>
                  <a:pt x="44" y="50"/>
                </a:cubicBezTo>
                <a:cubicBezTo>
                  <a:pt x="5" y="50"/>
                  <a:pt x="5" y="50"/>
                  <a:pt x="5" y="50"/>
                </a:cubicBezTo>
                <a:cubicBezTo>
                  <a:pt x="4" y="50"/>
                  <a:pt x="2" y="50"/>
                  <a:pt x="2" y="48"/>
                </a:cubicBezTo>
                <a:cubicBezTo>
                  <a:pt x="2" y="48"/>
                  <a:pt x="3" y="47"/>
                  <a:pt x="3" y="46"/>
                </a:cubicBezTo>
                <a:cubicBezTo>
                  <a:pt x="15" y="32"/>
                  <a:pt x="15" y="32"/>
                  <a:pt x="15" y="32"/>
                </a:cubicBezTo>
                <a:cubicBezTo>
                  <a:pt x="18" y="29"/>
                  <a:pt x="22" y="28"/>
                  <a:pt x="25" y="28"/>
                </a:cubicBezTo>
                <a:cubicBezTo>
                  <a:pt x="64" y="28"/>
                  <a:pt x="64" y="28"/>
                  <a:pt x="64" y="28"/>
                </a:cubicBezTo>
                <a:cubicBezTo>
                  <a:pt x="65" y="28"/>
                  <a:pt x="67" y="28"/>
                  <a:pt x="67" y="30"/>
                </a:cubicBezTo>
                <a:cubicBezTo>
                  <a:pt x="67" y="30"/>
                  <a:pt x="66" y="31"/>
                  <a:pt x="66" y="32"/>
                </a:cubicBezTo>
                <a:close/>
              </a:path>
            </a:pathLst>
          </a:custGeom>
          <a:solidFill>
            <a:srgbClr val="419CCC"/>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11" name="Freeform 115">
            <a:extLst>
              <a:ext uri="{FF2B5EF4-FFF2-40B4-BE49-F238E27FC236}">
                <a16:creationId xmlns:a16="http://schemas.microsoft.com/office/drawing/2014/main" id="{241B79A3-2EF0-0F94-A167-23FC525DA112}"/>
              </a:ext>
            </a:extLst>
          </p:cNvPr>
          <p:cNvSpPr>
            <a:spLocks noEditPoints="1"/>
          </p:cNvSpPr>
          <p:nvPr/>
        </p:nvSpPr>
        <p:spPr bwMode="auto">
          <a:xfrm>
            <a:off x="839714" y="3070471"/>
            <a:ext cx="395090" cy="398107"/>
          </a:xfrm>
          <a:custGeom>
            <a:avLst/>
            <a:gdLst/>
            <a:ahLst/>
            <a:cxnLst>
              <a:cxn ang="0">
                <a:pos x="64" y="32"/>
              </a:cxn>
              <a:cxn ang="0">
                <a:pos x="32" y="64"/>
              </a:cxn>
              <a:cxn ang="0">
                <a:pos x="0" y="32"/>
              </a:cxn>
              <a:cxn ang="0">
                <a:pos x="32" y="0"/>
              </a:cxn>
              <a:cxn ang="0">
                <a:pos x="64" y="32"/>
              </a:cxn>
              <a:cxn ang="0">
                <a:pos x="14" y="38"/>
              </a:cxn>
              <a:cxn ang="0">
                <a:pos x="13" y="32"/>
              </a:cxn>
              <a:cxn ang="0">
                <a:pos x="14" y="26"/>
              </a:cxn>
              <a:cxn ang="0">
                <a:pos x="8" y="19"/>
              </a:cxn>
              <a:cxn ang="0">
                <a:pos x="4" y="32"/>
              </a:cxn>
              <a:cxn ang="0">
                <a:pos x="8" y="45"/>
              </a:cxn>
              <a:cxn ang="0">
                <a:pos x="14" y="38"/>
              </a:cxn>
              <a:cxn ang="0">
                <a:pos x="45" y="32"/>
              </a:cxn>
              <a:cxn ang="0">
                <a:pos x="32" y="18"/>
              </a:cxn>
              <a:cxn ang="0">
                <a:pos x="18" y="32"/>
              </a:cxn>
              <a:cxn ang="0">
                <a:pos x="32" y="46"/>
              </a:cxn>
              <a:cxn ang="0">
                <a:pos x="45" y="32"/>
              </a:cxn>
              <a:cxn ang="0">
                <a:pos x="19" y="8"/>
              </a:cxn>
              <a:cxn ang="0">
                <a:pos x="26" y="15"/>
              </a:cxn>
              <a:cxn ang="0">
                <a:pos x="32" y="14"/>
              </a:cxn>
              <a:cxn ang="0">
                <a:pos x="38" y="15"/>
              </a:cxn>
              <a:cxn ang="0">
                <a:pos x="45" y="8"/>
              </a:cxn>
              <a:cxn ang="0">
                <a:pos x="32" y="5"/>
              </a:cxn>
              <a:cxn ang="0">
                <a:pos x="19" y="8"/>
              </a:cxn>
              <a:cxn ang="0">
                <a:pos x="45" y="56"/>
              </a:cxn>
              <a:cxn ang="0">
                <a:pos x="38" y="49"/>
              </a:cxn>
              <a:cxn ang="0">
                <a:pos x="32" y="50"/>
              </a:cxn>
              <a:cxn ang="0">
                <a:pos x="26" y="49"/>
              </a:cxn>
              <a:cxn ang="0">
                <a:pos x="19" y="56"/>
              </a:cxn>
              <a:cxn ang="0">
                <a:pos x="32" y="60"/>
              </a:cxn>
              <a:cxn ang="0">
                <a:pos x="45" y="56"/>
              </a:cxn>
              <a:cxn ang="0">
                <a:pos x="56" y="45"/>
              </a:cxn>
              <a:cxn ang="0">
                <a:pos x="59" y="32"/>
              </a:cxn>
              <a:cxn ang="0">
                <a:pos x="56" y="19"/>
              </a:cxn>
              <a:cxn ang="0">
                <a:pos x="49" y="26"/>
              </a:cxn>
              <a:cxn ang="0">
                <a:pos x="50" y="32"/>
              </a:cxn>
              <a:cxn ang="0">
                <a:pos x="49" y="38"/>
              </a:cxn>
              <a:cxn ang="0">
                <a:pos x="56" y="45"/>
              </a:cxn>
            </a:cxnLst>
            <a:rect l="0" t="0" r="r" b="b"/>
            <a:pathLst>
              <a:path w="64" h="64">
                <a:moveTo>
                  <a:pt x="64" y="32"/>
                </a:moveTo>
                <a:cubicBezTo>
                  <a:pt x="64" y="50"/>
                  <a:pt x="49" y="64"/>
                  <a:pt x="32" y="64"/>
                </a:cubicBezTo>
                <a:cubicBezTo>
                  <a:pt x="14" y="64"/>
                  <a:pt x="0" y="50"/>
                  <a:pt x="0" y="32"/>
                </a:cubicBezTo>
                <a:cubicBezTo>
                  <a:pt x="0" y="14"/>
                  <a:pt x="14" y="0"/>
                  <a:pt x="32" y="0"/>
                </a:cubicBezTo>
                <a:cubicBezTo>
                  <a:pt x="49" y="0"/>
                  <a:pt x="64" y="14"/>
                  <a:pt x="64" y="32"/>
                </a:cubicBezTo>
                <a:close/>
                <a:moveTo>
                  <a:pt x="14" y="38"/>
                </a:moveTo>
                <a:cubicBezTo>
                  <a:pt x="14" y="36"/>
                  <a:pt x="13" y="34"/>
                  <a:pt x="13" y="32"/>
                </a:cubicBezTo>
                <a:cubicBezTo>
                  <a:pt x="13" y="30"/>
                  <a:pt x="14" y="28"/>
                  <a:pt x="14" y="26"/>
                </a:cubicBezTo>
                <a:cubicBezTo>
                  <a:pt x="8" y="19"/>
                  <a:pt x="8" y="19"/>
                  <a:pt x="8" y="19"/>
                </a:cubicBezTo>
                <a:cubicBezTo>
                  <a:pt x="6" y="23"/>
                  <a:pt x="4" y="28"/>
                  <a:pt x="4" y="32"/>
                </a:cubicBezTo>
                <a:cubicBezTo>
                  <a:pt x="4" y="37"/>
                  <a:pt x="6" y="41"/>
                  <a:pt x="8" y="45"/>
                </a:cubicBezTo>
                <a:lnTo>
                  <a:pt x="14" y="38"/>
                </a:lnTo>
                <a:close/>
                <a:moveTo>
                  <a:pt x="45" y="32"/>
                </a:moveTo>
                <a:cubicBezTo>
                  <a:pt x="45" y="25"/>
                  <a:pt x="39" y="18"/>
                  <a:pt x="32" y="18"/>
                </a:cubicBezTo>
                <a:cubicBezTo>
                  <a:pt x="24" y="18"/>
                  <a:pt x="18" y="25"/>
                  <a:pt x="18" y="32"/>
                </a:cubicBezTo>
                <a:cubicBezTo>
                  <a:pt x="18" y="40"/>
                  <a:pt x="24" y="46"/>
                  <a:pt x="32" y="46"/>
                </a:cubicBezTo>
                <a:cubicBezTo>
                  <a:pt x="39" y="46"/>
                  <a:pt x="45" y="40"/>
                  <a:pt x="45" y="32"/>
                </a:cubicBezTo>
                <a:close/>
                <a:moveTo>
                  <a:pt x="19" y="8"/>
                </a:moveTo>
                <a:cubicBezTo>
                  <a:pt x="26" y="15"/>
                  <a:pt x="26" y="15"/>
                  <a:pt x="26" y="15"/>
                </a:cubicBezTo>
                <a:cubicBezTo>
                  <a:pt x="28" y="14"/>
                  <a:pt x="30" y="14"/>
                  <a:pt x="32" y="14"/>
                </a:cubicBezTo>
                <a:cubicBezTo>
                  <a:pt x="34" y="14"/>
                  <a:pt x="36" y="14"/>
                  <a:pt x="38" y="15"/>
                </a:cubicBezTo>
                <a:cubicBezTo>
                  <a:pt x="45" y="8"/>
                  <a:pt x="45" y="8"/>
                  <a:pt x="45" y="8"/>
                </a:cubicBezTo>
                <a:cubicBezTo>
                  <a:pt x="41" y="6"/>
                  <a:pt x="36" y="5"/>
                  <a:pt x="32" y="5"/>
                </a:cubicBezTo>
                <a:cubicBezTo>
                  <a:pt x="27" y="5"/>
                  <a:pt x="23" y="6"/>
                  <a:pt x="19" y="8"/>
                </a:cubicBezTo>
                <a:close/>
                <a:moveTo>
                  <a:pt x="45" y="56"/>
                </a:moveTo>
                <a:cubicBezTo>
                  <a:pt x="38" y="49"/>
                  <a:pt x="38" y="49"/>
                  <a:pt x="38" y="49"/>
                </a:cubicBezTo>
                <a:cubicBezTo>
                  <a:pt x="36" y="50"/>
                  <a:pt x="34" y="50"/>
                  <a:pt x="32" y="50"/>
                </a:cubicBezTo>
                <a:cubicBezTo>
                  <a:pt x="30" y="50"/>
                  <a:pt x="28" y="50"/>
                  <a:pt x="26" y="49"/>
                </a:cubicBezTo>
                <a:cubicBezTo>
                  <a:pt x="19" y="56"/>
                  <a:pt x="19" y="56"/>
                  <a:pt x="19" y="56"/>
                </a:cubicBezTo>
                <a:cubicBezTo>
                  <a:pt x="23" y="58"/>
                  <a:pt x="27" y="60"/>
                  <a:pt x="32" y="60"/>
                </a:cubicBezTo>
                <a:cubicBezTo>
                  <a:pt x="36" y="60"/>
                  <a:pt x="41" y="58"/>
                  <a:pt x="45" y="56"/>
                </a:cubicBezTo>
                <a:close/>
                <a:moveTo>
                  <a:pt x="56" y="45"/>
                </a:moveTo>
                <a:cubicBezTo>
                  <a:pt x="58" y="41"/>
                  <a:pt x="59" y="37"/>
                  <a:pt x="59" y="32"/>
                </a:cubicBezTo>
                <a:cubicBezTo>
                  <a:pt x="59" y="28"/>
                  <a:pt x="58" y="23"/>
                  <a:pt x="56" y="19"/>
                </a:cubicBezTo>
                <a:cubicBezTo>
                  <a:pt x="49" y="26"/>
                  <a:pt x="49" y="26"/>
                  <a:pt x="49" y="26"/>
                </a:cubicBezTo>
                <a:cubicBezTo>
                  <a:pt x="50" y="28"/>
                  <a:pt x="50" y="30"/>
                  <a:pt x="50" y="32"/>
                </a:cubicBezTo>
                <a:cubicBezTo>
                  <a:pt x="50" y="34"/>
                  <a:pt x="50" y="36"/>
                  <a:pt x="49" y="38"/>
                </a:cubicBezTo>
                <a:lnTo>
                  <a:pt x="56" y="45"/>
                </a:lnTo>
                <a:close/>
              </a:path>
            </a:pathLst>
          </a:custGeom>
          <a:solidFill>
            <a:srgbClr val="FF8026"/>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12" name="Freeform 116">
            <a:extLst>
              <a:ext uri="{FF2B5EF4-FFF2-40B4-BE49-F238E27FC236}">
                <a16:creationId xmlns:a16="http://schemas.microsoft.com/office/drawing/2014/main" id="{6071A9F3-1875-04D0-5F2F-54FF0503F274}"/>
              </a:ext>
            </a:extLst>
          </p:cNvPr>
          <p:cNvSpPr>
            <a:spLocks noEditPoints="1"/>
          </p:cNvSpPr>
          <p:nvPr/>
        </p:nvSpPr>
        <p:spPr bwMode="auto">
          <a:xfrm>
            <a:off x="833234" y="4425981"/>
            <a:ext cx="390509" cy="315051"/>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rgbClr val="A8436F"/>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13" name="Freeform 115">
            <a:extLst>
              <a:ext uri="{FF2B5EF4-FFF2-40B4-BE49-F238E27FC236}">
                <a16:creationId xmlns:a16="http://schemas.microsoft.com/office/drawing/2014/main" id="{1C5368D9-18C7-4B74-7FD8-EA4E09370DE5}"/>
              </a:ext>
            </a:extLst>
          </p:cNvPr>
          <p:cNvSpPr>
            <a:spLocks noEditPoints="1"/>
          </p:cNvSpPr>
          <p:nvPr/>
        </p:nvSpPr>
        <p:spPr bwMode="auto">
          <a:xfrm>
            <a:off x="4571039" y="2502315"/>
            <a:ext cx="578451" cy="582868"/>
          </a:xfrm>
          <a:custGeom>
            <a:avLst/>
            <a:gdLst/>
            <a:ahLst/>
            <a:cxnLst>
              <a:cxn ang="0">
                <a:pos x="64" y="32"/>
              </a:cxn>
              <a:cxn ang="0">
                <a:pos x="32" y="64"/>
              </a:cxn>
              <a:cxn ang="0">
                <a:pos x="0" y="32"/>
              </a:cxn>
              <a:cxn ang="0">
                <a:pos x="32" y="0"/>
              </a:cxn>
              <a:cxn ang="0">
                <a:pos x="64" y="32"/>
              </a:cxn>
              <a:cxn ang="0">
                <a:pos x="14" y="38"/>
              </a:cxn>
              <a:cxn ang="0">
                <a:pos x="13" y="32"/>
              </a:cxn>
              <a:cxn ang="0">
                <a:pos x="14" y="26"/>
              </a:cxn>
              <a:cxn ang="0">
                <a:pos x="8" y="19"/>
              </a:cxn>
              <a:cxn ang="0">
                <a:pos x="4" y="32"/>
              </a:cxn>
              <a:cxn ang="0">
                <a:pos x="8" y="45"/>
              </a:cxn>
              <a:cxn ang="0">
                <a:pos x="14" y="38"/>
              </a:cxn>
              <a:cxn ang="0">
                <a:pos x="45" y="32"/>
              </a:cxn>
              <a:cxn ang="0">
                <a:pos x="32" y="18"/>
              </a:cxn>
              <a:cxn ang="0">
                <a:pos x="18" y="32"/>
              </a:cxn>
              <a:cxn ang="0">
                <a:pos x="32" y="46"/>
              </a:cxn>
              <a:cxn ang="0">
                <a:pos x="45" y="32"/>
              </a:cxn>
              <a:cxn ang="0">
                <a:pos x="19" y="8"/>
              </a:cxn>
              <a:cxn ang="0">
                <a:pos x="26" y="15"/>
              </a:cxn>
              <a:cxn ang="0">
                <a:pos x="32" y="14"/>
              </a:cxn>
              <a:cxn ang="0">
                <a:pos x="38" y="15"/>
              </a:cxn>
              <a:cxn ang="0">
                <a:pos x="45" y="8"/>
              </a:cxn>
              <a:cxn ang="0">
                <a:pos x="32" y="5"/>
              </a:cxn>
              <a:cxn ang="0">
                <a:pos x="19" y="8"/>
              </a:cxn>
              <a:cxn ang="0">
                <a:pos x="45" y="56"/>
              </a:cxn>
              <a:cxn ang="0">
                <a:pos x="38" y="49"/>
              </a:cxn>
              <a:cxn ang="0">
                <a:pos x="32" y="50"/>
              </a:cxn>
              <a:cxn ang="0">
                <a:pos x="26" y="49"/>
              </a:cxn>
              <a:cxn ang="0">
                <a:pos x="19" y="56"/>
              </a:cxn>
              <a:cxn ang="0">
                <a:pos x="32" y="60"/>
              </a:cxn>
              <a:cxn ang="0">
                <a:pos x="45" y="56"/>
              </a:cxn>
              <a:cxn ang="0">
                <a:pos x="56" y="45"/>
              </a:cxn>
              <a:cxn ang="0">
                <a:pos x="59" y="32"/>
              </a:cxn>
              <a:cxn ang="0">
                <a:pos x="56" y="19"/>
              </a:cxn>
              <a:cxn ang="0">
                <a:pos x="49" y="26"/>
              </a:cxn>
              <a:cxn ang="0">
                <a:pos x="50" y="32"/>
              </a:cxn>
              <a:cxn ang="0">
                <a:pos x="49" y="38"/>
              </a:cxn>
              <a:cxn ang="0">
                <a:pos x="56" y="45"/>
              </a:cxn>
            </a:cxnLst>
            <a:rect l="0" t="0" r="r" b="b"/>
            <a:pathLst>
              <a:path w="64" h="64">
                <a:moveTo>
                  <a:pt x="64" y="32"/>
                </a:moveTo>
                <a:cubicBezTo>
                  <a:pt x="64" y="50"/>
                  <a:pt x="49" y="64"/>
                  <a:pt x="32" y="64"/>
                </a:cubicBezTo>
                <a:cubicBezTo>
                  <a:pt x="14" y="64"/>
                  <a:pt x="0" y="50"/>
                  <a:pt x="0" y="32"/>
                </a:cubicBezTo>
                <a:cubicBezTo>
                  <a:pt x="0" y="14"/>
                  <a:pt x="14" y="0"/>
                  <a:pt x="32" y="0"/>
                </a:cubicBezTo>
                <a:cubicBezTo>
                  <a:pt x="49" y="0"/>
                  <a:pt x="64" y="14"/>
                  <a:pt x="64" y="32"/>
                </a:cubicBezTo>
                <a:close/>
                <a:moveTo>
                  <a:pt x="14" y="38"/>
                </a:moveTo>
                <a:cubicBezTo>
                  <a:pt x="14" y="36"/>
                  <a:pt x="13" y="34"/>
                  <a:pt x="13" y="32"/>
                </a:cubicBezTo>
                <a:cubicBezTo>
                  <a:pt x="13" y="30"/>
                  <a:pt x="14" y="28"/>
                  <a:pt x="14" y="26"/>
                </a:cubicBezTo>
                <a:cubicBezTo>
                  <a:pt x="8" y="19"/>
                  <a:pt x="8" y="19"/>
                  <a:pt x="8" y="19"/>
                </a:cubicBezTo>
                <a:cubicBezTo>
                  <a:pt x="6" y="23"/>
                  <a:pt x="4" y="28"/>
                  <a:pt x="4" y="32"/>
                </a:cubicBezTo>
                <a:cubicBezTo>
                  <a:pt x="4" y="37"/>
                  <a:pt x="6" y="41"/>
                  <a:pt x="8" y="45"/>
                </a:cubicBezTo>
                <a:lnTo>
                  <a:pt x="14" y="38"/>
                </a:lnTo>
                <a:close/>
                <a:moveTo>
                  <a:pt x="45" y="32"/>
                </a:moveTo>
                <a:cubicBezTo>
                  <a:pt x="45" y="25"/>
                  <a:pt x="39" y="18"/>
                  <a:pt x="32" y="18"/>
                </a:cubicBezTo>
                <a:cubicBezTo>
                  <a:pt x="24" y="18"/>
                  <a:pt x="18" y="25"/>
                  <a:pt x="18" y="32"/>
                </a:cubicBezTo>
                <a:cubicBezTo>
                  <a:pt x="18" y="40"/>
                  <a:pt x="24" y="46"/>
                  <a:pt x="32" y="46"/>
                </a:cubicBezTo>
                <a:cubicBezTo>
                  <a:pt x="39" y="46"/>
                  <a:pt x="45" y="40"/>
                  <a:pt x="45" y="32"/>
                </a:cubicBezTo>
                <a:close/>
                <a:moveTo>
                  <a:pt x="19" y="8"/>
                </a:moveTo>
                <a:cubicBezTo>
                  <a:pt x="26" y="15"/>
                  <a:pt x="26" y="15"/>
                  <a:pt x="26" y="15"/>
                </a:cubicBezTo>
                <a:cubicBezTo>
                  <a:pt x="28" y="14"/>
                  <a:pt x="30" y="14"/>
                  <a:pt x="32" y="14"/>
                </a:cubicBezTo>
                <a:cubicBezTo>
                  <a:pt x="34" y="14"/>
                  <a:pt x="36" y="14"/>
                  <a:pt x="38" y="15"/>
                </a:cubicBezTo>
                <a:cubicBezTo>
                  <a:pt x="45" y="8"/>
                  <a:pt x="45" y="8"/>
                  <a:pt x="45" y="8"/>
                </a:cubicBezTo>
                <a:cubicBezTo>
                  <a:pt x="41" y="6"/>
                  <a:pt x="36" y="5"/>
                  <a:pt x="32" y="5"/>
                </a:cubicBezTo>
                <a:cubicBezTo>
                  <a:pt x="27" y="5"/>
                  <a:pt x="23" y="6"/>
                  <a:pt x="19" y="8"/>
                </a:cubicBezTo>
                <a:close/>
                <a:moveTo>
                  <a:pt x="45" y="56"/>
                </a:moveTo>
                <a:cubicBezTo>
                  <a:pt x="38" y="49"/>
                  <a:pt x="38" y="49"/>
                  <a:pt x="38" y="49"/>
                </a:cubicBezTo>
                <a:cubicBezTo>
                  <a:pt x="36" y="50"/>
                  <a:pt x="34" y="50"/>
                  <a:pt x="32" y="50"/>
                </a:cubicBezTo>
                <a:cubicBezTo>
                  <a:pt x="30" y="50"/>
                  <a:pt x="28" y="50"/>
                  <a:pt x="26" y="49"/>
                </a:cubicBezTo>
                <a:cubicBezTo>
                  <a:pt x="19" y="56"/>
                  <a:pt x="19" y="56"/>
                  <a:pt x="19" y="56"/>
                </a:cubicBezTo>
                <a:cubicBezTo>
                  <a:pt x="23" y="58"/>
                  <a:pt x="27" y="60"/>
                  <a:pt x="32" y="60"/>
                </a:cubicBezTo>
                <a:cubicBezTo>
                  <a:pt x="36" y="60"/>
                  <a:pt x="41" y="58"/>
                  <a:pt x="45" y="56"/>
                </a:cubicBezTo>
                <a:close/>
                <a:moveTo>
                  <a:pt x="56" y="45"/>
                </a:moveTo>
                <a:cubicBezTo>
                  <a:pt x="58" y="41"/>
                  <a:pt x="59" y="37"/>
                  <a:pt x="59" y="32"/>
                </a:cubicBezTo>
                <a:cubicBezTo>
                  <a:pt x="59" y="28"/>
                  <a:pt x="58" y="23"/>
                  <a:pt x="56" y="19"/>
                </a:cubicBezTo>
                <a:cubicBezTo>
                  <a:pt x="49" y="26"/>
                  <a:pt x="49" y="26"/>
                  <a:pt x="49" y="26"/>
                </a:cubicBezTo>
                <a:cubicBezTo>
                  <a:pt x="50" y="28"/>
                  <a:pt x="50" y="30"/>
                  <a:pt x="50" y="32"/>
                </a:cubicBezTo>
                <a:cubicBezTo>
                  <a:pt x="50" y="34"/>
                  <a:pt x="50" y="36"/>
                  <a:pt x="49" y="38"/>
                </a:cubicBezTo>
                <a:lnTo>
                  <a:pt x="56" y="45"/>
                </a:lnTo>
                <a:close/>
              </a:path>
            </a:pathLst>
          </a:custGeom>
          <a:solidFill>
            <a:srgbClr val="FF8026"/>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14" name="Freeform 116">
            <a:extLst>
              <a:ext uri="{FF2B5EF4-FFF2-40B4-BE49-F238E27FC236}">
                <a16:creationId xmlns:a16="http://schemas.microsoft.com/office/drawing/2014/main" id="{3F1DA998-4774-8ECE-850C-87BC2D03A40C}"/>
              </a:ext>
            </a:extLst>
          </p:cNvPr>
          <p:cNvSpPr>
            <a:spLocks noEditPoints="1"/>
          </p:cNvSpPr>
          <p:nvPr/>
        </p:nvSpPr>
        <p:spPr bwMode="auto">
          <a:xfrm>
            <a:off x="4536717" y="3933149"/>
            <a:ext cx="628918" cy="507392"/>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rgbClr val="A8436F"/>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15" name="Freeform 144">
            <a:extLst>
              <a:ext uri="{FF2B5EF4-FFF2-40B4-BE49-F238E27FC236}">
                <a16:creationId xmlns:a16="http://schemas.microsoft.com/office/drawing/2014/main" id="{758E76F3-65A9-1022-F891-C93584358D55}"/>
              </a:ext>
            </a:extLst>
          </p:cNvPr>
          <p:cNvSpPr>
            <a:spLocks noEditPoints="1"/>
          </p:cNvSpPr>
          <p:nvPr/>
        </p:nvSpPr>
        <p:spPr bwMode="auto">
          <a:xfrm>
            <a:off x="10956304" y="1667749"/>
            <a:ext cx="406020" cy="315051"/>
          </a:xfrm>
          <a:custGeom>
            <a:avLst/>
            <a:gdLst/>
            <a:ahLst/>
            <a:cxnLst>
              <a:cxn ang="0">
                <a:pos x="67" y="55"/>
              </a:cxn>
              <a:cxn ang="0">
                <a:pos x="65" y="56"/>
              </a:cxn>
              <a:cxn ang="0">
                <a:pos x="8" y="56"/>
              </a:cxn>
              <a:cxn ang="0">
                <a:pos x="6" y="55"/>
              </a:cxn>
              <a:cxn ang="0">
                <a:pos x="0" y="36"/>
              </a:cxn>
              <a:cxn ang="0">
                <a:pos x="36" y="0"/>
              </a:cxn>
              <a:cxn ang="0">
                <a:pos x="72" y="36"/>
              </a:cxn>
              <a:cxn ang="0">
                <a:pos x="67" y="55"/>
              </a:cxn>
              <a:cxn ang="0">
                <a:pos x="11" y="30"/>
              </a:cxn>
              <a:cxn ang="0">
                <a:pos x="6" y="36"/>
              </a:cxn>
              <a:cxn ang="0">
                <a:pos x="11" y="41"/>
              </a:cxn>
              <a:cxn ang="0">
                <a:pos x="16" y="36"/>
              </a:cxn>
              <a:cxn ang="0">
                <a:pos x="11" y="30"/>
              </a:cxn>
              <a:cxn ang="0">
                <a:pos x="18" y="12"/>
              </a:cxn>
              <a:cxn ang="0">
                <a:pos x="13" y="18"/>
              </a:cxn>
              <a:cxn ang="0">
                <a:pos x="18" y="23"/>
              </a:cxn>
              <a:cxn ang="0">
                <a:pos x="24" y="18"/>
              </a:cxn>
              <a:cxn ang="0">
                <a:pos x="18" y="12"/>
              </a:cxn>
              <a:cxn ang="0">
                <a:pos x="45" y="22"/>
              </a:cxn>
              <a:cxn ang="0">
                <a:pos x="43" y="18"/>
              </a:cxn>
              <a:cxn ang="0">
                <a:pos x="40" y="20"/>
              </a:cxn>
              <a:cxn ang="0">
                <a:pos x="36" y="36"/>
              </a:cxn>
              <a:cxn ang="0">
                <a:pos x="29" y="41"/>
              </a:cxn>
              <a:cxn ang="0">
                <a:pos x="34" y="51"/>
              </a:cxn>
              <a:cxn ang="0">
                <a:pos x="44" y="45"/>
              </a:cxn>
              <a:cxn ang="0">
                <a:pos x="41" y="37"/>
              </a:cxn>
              <a:cxn ang="0">
                <a:pos x="45" y="22"/>
              </a:cxn>
              <a:cxn ang="0">
                <a:pos x="36" y="5"/>
              </a:cxn>
              <a:cxn ang="0">
                <a:pos x="31" y="10"/>
              </a:cxn>
              <a:cxn ang="0">
                <a:pos x="36" y="15"/>
              </a:cxn>
              <a:cxn ang="0">
                <a:pos x="42" y="10"/>
              </a:cxn>
              <a:cxn ang="0">
                <a:pos x="36" y="5"/>
              </a:cxn>
              <a:cxn ang="0">
                <a:pos x="54" y="12"/>
              </a:cxn>
              <a:cxn ang="0">
                <a:pos x="49" y="18"/>
              </a:cxn>
              <a:cxn ang="0">
                <a:pos x="54" y="23"/>
              </a:cxn>
              <a:cxn ang="0">
                <a:pos x="60" y="18"/>
              </a:cxn>
              <a:cxn ang="0">
                <a:pos x="54" y="12"/>
              </a:cxn>
              <a:cxn ang="0">
                <a:pos x="62" y="30"/>
              </a:cxn>
              <a:cxn ang="0">
                <a:pos x="57" y="36"/>
              </a:cxn>
              <a:cxn ang="0">
                <a:pos x="62" y="41"/>
              </a:cxn>
              <a:cxn ang="0">
                <a:pos x="67" y="36"/>
              </a:cxn>
              <a:cxn ang="0">
                <a:pos x="62" y="30"/>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rgbClr val="FFA826"/>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16" name="Freeform 144">
            <a:extLst>
              <a:ext uri="{FF2B5EF4-FFF2-40B4-BE49-F238E27FC236}">
                <a16:creationId xmlns:a16="http://schemas.microsoft.com/office/drawing/2014/main" id="{BE7F3B1A-68BA-755F-A16B-99BF98312ADA}"/>
              </a:ext>
            </a:extLst>
          </p:cNvPr>
          <p:cNvSpPr>
            <a:spLocks noEditPoints="1"/>
          </p:cNvSpPr>
          <p:nvPr/>
        </p:nvSpPr>
        <p:spPr bwMode="auto">
          <a:xfrm>
            <a:off x="5944623" y="4710628"/>
            <a:ext cx="540413" cy="419333"/>
          </a:xfrm>
          <a:custGeom>
            <a:avLst/>
            <a:gdLst/>
            <a:ahLst/>
            <a:cxnLst>
              <a:cxn ang="0">
                <a:pos x="67" y="55"/>
              </a:cxn>
              <a:cxn ang="0">
                <a:pos x="65" y="56"/>
              </a:cxn>
              <a:cxn ang="0">
                <a:pos x="8" y="56"/>
              </a:cxn>
              <a:cxn ang="0">
                <a:pos x="6" y="55"/>
              </a:cxn>
              <a:cxn ang="0">
                <a:pos x="0" y="36"/>
              </a:cxn>
              <a:cxn ang="0">
                <a:pos x="36" y="0"/>
              </a:cxn>
              <a:cxn ang="0">
                <a:pos x="72" y="36"/>
              </a:cxn>
              <a:cxn ang="0">
                <a:pos x="67" y="55"/>
              </a:cxn>
              <a:cxn ang="0">
                <a:pos x="11" y="30"/>
              </a:cxn>
              <a:cxn ang="0">
                <a:pos x="6" y="36"/>
              </a:cxn>
              <a:cxn ang="0">
                <a:pos x="11" y="41"/>
              </a:cxn>
              <a:cxn ang="0">
                <a:pos x="16" y="36"/>
              </a:cxn>
              <a:cxn ang="0">
                <a:pos x="11" y="30"/>
              </a:cxn>
              <a:cxn ang="0">
                <a:pos x="18" y="12"/>
              </a:cxn>
              <a:cxn ang="0">
                <a:pos x="13" y="18"/>
              </a:cxn>
              <a:cxn ang="0">
                <a:pos x="18" y="23"/>
              </a:cxn>
              <a:cxn ang="0">
                <a:pos x="24" y="18"/>
              </a:cxn>
              <a:cxn ang="0">
                <a:pos x="18" y="12"/>
              </a:cxn>
              <a:cxn ang="0">
                <a:pos x="45" y="22"/>
              </a:cxn>
              <a:cxn ang="0">
                <a:pos x="43" y="18"/>
              </a:cxn>
              <a:cxn ang="0">
                <a:pos x="40" y="20"/>
              </a:cxn>
              <a:cxn ang="0">
                <a:pos x="36" y="36"/>
              </a:cxn>
              <a:cxn ang="0">
                <a:pos x="29" y="41"/>
              </a:cxn>
              <a:cxn ang="0">
                <a:pos x="34" y="51"/>
              </a:cxn>
              <a:cxn ang="0">
                <a:pos x="44" y="45"/>
              </a:cxn>
              <a:cxn ang="0">
                <a:pos x="41" y="37"/>
              </a:cxn>
              <a:cxn ang="0">
                <a:pos x="45" y="22"/>
              </a:cxn>
              <a:cxn ang="0">
                <a:pos x="36" y="5"/>
              </a:cxn>
              <a:cxn ang="0">
                <a:pos x="31" y="10"/>
              </a:cxn>
              <a:cxn ang="0">
                <a:pos x="36" y="15"/>
              </a:cxn>
              <a:cxn ang="0">
                <a:pos x="42" y="10"/>
              </a:cxn>
              <a:cxn ang="0">
                <a:pos x="36" y="5"/>
              </a:cxn>
              <a:cxn ang="0">
                <a:pos x="54" y="12"/>
              </a:cxn>
              <a:cxn ang="0">
                <a:pos x="49" y="18"/>
              </a:cxn>
              <a:cxn ang="0">
                <a:pos x="54" y="23"/>
              </a:cxn>
              <a:cxn ang="0">
                <a:pos x="60" y="18"/>
              </a:cxn>
              <a:cxn ang="0">
                <a:pos x="54" y="12"/>
              </a:cxn>
              <a:cxn ang="0">
                <a:pos x="62" y="30"/>
              </a:cxn>
              <a:cxn ang="0">
                <a:pos x="57" y="36"/>
              </a:cxn>
              <a:cxn ang="0">
                <a:pos x="62" y="41"/>
              </a:cxn>
              <a:cxn ang="0">
                <a:pos x="67" y="36"/>
              </a:cxn>
              <a:cxn ang="0">
                <a:pos x="62" y="30"/>
              </a:cxn>
            </a:cxnLst>
            <a:rect l="0" t="0" r="r" b="b"/>
            <a:pathLst>
              <a:path w="72" h="56">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rgbClr val="FFA826"/>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17" name="Freeform 74">
            <a:extLst>
              <a:ext uri="{FF2B5EF4-FFF2-40B4-BE49-F238E27FC236}">
                <a16:creationId xmlns:a16="http://schemas.microsoft.com/office/drawing/2014/main" id="{EE1B4B92-29E1-4C0E-8C13-46FE5099BF53}"/>
              </a:ext>
            </a:extLst>
          </p:cNvPr>
          <p:cNvSpPr>
            <a:spLocks noEditPoints="1"/>
          </p:cNvSpPr>
          <p:nvPr/>
        </p:nvSpPr>
        <p:spPr bwMode="auto">
          <a:xfrm>
            <a:off x="10985954" y="3116469"/>
            <a:ext cx="335393" cy="260248"/>
          </a:xfrm>
          <a:custGeom>
            <a:avLst/>
            <a:gdLst/>
            <a:ahLst/>
            <a:cxnLst>
              <a:cxn ang="0">
                <a:pos x="66" y="17"/>
              </a:cxn>
              <a:cxn ang="0">
                <a:pos x="47" y="30"/>
              </a:cxn>
              <a:cxn ang="0">
                <a:pos x="37" y="36"/>
              </a:cxn>
              <a:cxn ang="0">
                <a:pos x="36" y="36"/>
              </a:cxn>
              <a:cxn ang="0">
                <a:pos x="36" y="36"/>
              </a:cxn>
              <a:cxn ang="0">
                <a:pos x="26" y="30"/>
              </a:cxn>
              <a:cxn ang="0">
                <a:pos x="7" y="17"/>
              </a:cxn>
              <a:cxn ang="0">
                <a:pos x="0" y="7"/>
              </a:cxn>
              <a:cxn ang="0">
                <a:pos x="7" y="0"/>
              </a:cxn>
              <a:cxn ang="0">
                <a:pos x="66" y="0"/>
              </a:cxn>
              <a:cxn ang="0">
                <a:pos x="72" y="6"/>
              </a:cxn>
              <a:cxn ang="0">
                <a:pos x="66" y="17"/>
              </a:cxn>
              <a:cxn ang="0">
                <a:pos x="72" y="50"/>
              </a:cxn>
              <a:cxn ang="0">
                <a:pos x="66" y="56"/>
              </a:cxn>
              <a:cxn ang="0">
                <a:pos x="7" y="56"/>
              </a:cxn>
              <a:cxn ang="0">
                <a:pos x="0" y="50"/>
              </a:cxn>
              <a:cxn ang="0">
                <a:pos x="0" y="18"/>
              </a:cxn>
              <a:cxn ang="0">
                <a:pos x="5" y="21"/>
              </a:cxn>
              <a:cxn ang="0">
                <a:pos x="24" y="35"/>
              </a:cxn>
              <a:cxn ang="0">
                <a:pos x="36" y="41"/>
              </a:cxn>
              <a:cxn ang="0">
                <a:pos x="36" y="41"/>
              </a:cxn>
              <a:cxn ang="0">
                <a:pos x="37" y="41"/>
              </a:cxn>
              <a:cxn ang="0">
                <a:pos x="48" y="35"/>
              </a:cxn>
              <a:cxn ang="0">
                <a:pos x="68" y="21"/>
              </a:cxn>
              <a:cxn ang="0">
                <a:pos x="72" y="18"/>
              </a:cxn>
              <a:cxn ang="0">
                <a:pos x="72" y="50"/>
              </a:cxn>
            </a:cxnLst>
            <a:rect l="0" t="0" r="r" b="b"/>
            <a:pathLst>
              <a:path w="72" h="56">
                <a:moveTo>
                  <a:pt x="66" y="17"/>
                </a:moveTo>
                <a:cubicBezTo>
                  <a:pt x="59" y="21"/>
                  <a:pt x="53" y="26"/>
                  <a:pt x="47" y="30"/>
                </a:cubicBezTo>
                <a:cubicBezTo>
                  <a:pt x="44" y="32"/>
                  <a:pt x="40" y="36"/>
                  <a:pt x="37" y="36"/>
                </a:cubicBezTo>
                <a:cubicBezTo>
                  <a:pt x="36" y="36"/>
                  <a:pt x="36" y="36"/>
                  <a:pt x="36" y="36"/>
                </a:cubicBezTo>
                <a:cubicBezTo>
                  <a:pt x="36" y="36"/>
                  <a:pt x="36" y="36"/>
                  <a:pt x="36" y="36"/>
                </a:cubicBezTo>
                <a:cubicBezTo>
                  <a:pt x="33" y="36"/>
                  <a:pt x="29" y="32"/>
                  <a:pt x="26" y="30"/>
                </a:cubicBezTo>
                <a:cubicBezTo>
                  <a:pt x="20" y="26"/>
                  <a:pt x="14" y="21"/>
                  <a:pt x="7" y="17"/>
                </a:cubicBezTo>
                <a:cubicBezTo>
                  <a:pt x="5" y="15"/>
                  <a:pt x="0" y="11"/>
                  <a:pt x="0" y="7"/>
                </a:cubicBezTo>
                <a:cubicBezTo>
                  <a:pt x="0" y="3"/>
                  <a:pt x="3" y="0"/>
                  <a:pt x="7" y="0"/>
                </a:cubicBezTo>
                <a:cubicBezTo>
                  <a:pt x="66" y="0"/>
                  <a:pt x="66" y="0"/>
                  <a:pt x="66" y="0"/>
                </a:cubicBezTo>
                <a:cubicBezTo>
                  <a:pt x="70" y="0"/>
                  <a:pt x="72" y="2"/>
                  <a:pt x="72" y="6"/>
                </a:cubicBezTo>
                <a:cubicBezTo>
                  <a:pt x="72" y="11"/>
                  <a:pt x="69" y="15"/>
                  <a:pt x="66" y="17"/>
                </a:cubicBezTo>
                <a:close/>
                <a:moveTo>
                  <a:pt x="72" y="50"/>
                </a:moveTo>
                <a:cubicBezTo>
                  <a:pt x="72" y="53"/>
                  <a:pt x="70" y="56"/>
                  <a:pt x="66" y="56"/>
                </a:cubicBezTo>
                <a:cubicBezTo>
                  <a:pt x="7" y="56"/>
                  <a:pt x="7" y="56"/>
                  <a:pt x="7" y="56"/>
                </a:cubicBezTo>
                <a:cubicBezTo>
                  <a:pt x="3" y="56"/>
                  <a:pt x="0" y="53"/>
                  <a:pt x="0" y="50"/>
                </a:cubicBezTo>
                <a:cubicBezTo>
                  <a:pt x="0" y="18"/>
                  <a:pt x="0" y="18"/>
                  <a:pt x="0" y="18"/>
                </a:cubicBezTo>
                <a:cubicBezTo>
                  <a:pt x="2" y="19"/>
                  <a:pt x="3" y="20"/>
                  <a:pt x="5" y="21"/>
                </a:cubicBezTo>
                <a:cubicBezTo>
                  <a:pt x="11" y="26"/>
                  <a:pt x="18" y="30"/>
                  <a:pt x="24" y="35"/>
                </a:cubicBezTo>
                <a:cubicBezTo>
                  <a:pt x="28" y="38"/>
                  <a:pt x="32" y="41"/>
                  <a:pt x="36" y="41"/>
                </a:cubicBezTo>
                <a:cubicBezTo>
                  <a:pt x="36" y="41"/>
                  <a:pt x="36" y="41"/>
                  <a:pt x="36" y="41"/>
                </a:cubicBezTo>
                <a:cubicBezTo>
                  <a:pt x="37" y="41"/>
                  <a:pt x="37" y="41"/>
                  <a:pt x="37" y="41"/>
                </a:cubicBezTo>
                <a:cubicBezTo>
                  <a:pt x="41" y="41"/>
                  <a:pt x="45" y="38"/>
                  <a:pt x="48" y="35"/>
                </a:cubicBezTo>
                <a:cubicBezTo>
                  <a:pt x="55" y="30"/>
                  <a:pt x="62" y="26"/>
                  <a:pt x="68" y="21"/>
                </a:cubicBezTo>
                <a:cubicBezTo>
                  <a:pt x="70" y="20"/>
                  <a:pt x="71" y="19"/>
                  <a:pt x="72" y="18"/>
                </a:cubicBezTo>
                <a:lnTo>
                  <a:pt x="72" y="50"/>
                </a:lnTo>
                <a:close/>
              </a:path>
            </a:pathLst>
          </a:custGeom>
          <a:solidFill>
            <a:srgbClr val="385085"/>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18" name="Freeform 74">
            <a:extLst>
              <a:ext uri="{FF2B5EF4-FFF2-40B4-BE49-F238E27FC236}">
                <a16:creationId xmlns:a16="http://schemas.microsoft.com/office/drawing/2014/main" id="{3D99072D-BB9E-0B85-9333-42CDBF87D655}"/>
              </a:ext>
            </a:extLst>
          </p:cNvPr>
          <p:cNvSpPr>
            <a:spLocks noEditPoints="1"/>
          </p:cNvSpPr>
          <p:nvPr/>
        </p:nvSpPr>
        <p:spPr bwMode="auto">
          <a:xfrm>
            <a:off x="7343975" y="3998788"/>
            <a:ext cx="491051" cy="381029"/>
          </a:xfrm>
          <a:custGeom>
            <a:avLst/>
            <a:gdLst/>
            <a:ahLst/>
            <a:cxnLst>
              <a:cxn ang="0">
                <a:pos x="66" y="17"/>
              </a:cxn>
              <a:cxn ang="0">
                <a:pos x="47" y="30"/>
              </a:cxn>
              <a:cxn ang="0">
                <a:pos x="37" y="36"/>
              </a:cxn>
              <a:cxn ang="0">
                <a:pos x="36" y="36"/>
              </a:cxn>
              <a:cxn ang="0">
                <a:pos x="36" y="36"/>
              </a:cxn>
              <a:cxn ang="0">
                <a:pos x="26" y="30"/>
              </a:cxn>
              <a:cxn ang="0">
                <a:pos x="7" y="17"/>
              </a:cxn>
              <a:cxn ang="0">
                <a:pos x="0" y="7"/>
              </a:cxn>
              <a:cxn ang="0">
                <a:pos x="7" y="0"/>
              </a:cxn>
              <a:cxn ang="0">
                <a:pos x="66" y="0"/>
              </a:cxn>
              <a:cxn ang="0">
                <a:pos x="72" y="6"/>
              </a:cxn>
              <a:cxn ang="0">
                <a:pos x="66" y="17"/>
              </a:cxn>
              <a:cxn ang="0">
                <a:pos x="72" y="50"/>
              </a:cxn>
              <a:cxn ang="0">
                <a:pos x="66" y="56"/>
              </a:cxn>
              <a:cxn ang="0">
                <a:pos x="7" y="56"/>
              </a:cxn>
              <a:cxn ang="0">
                <a:pos x="0" y="50"/>
              </a:cxn>
              <a:cxn ang="0">
                <a:pos x="0" y="18"/>
              </a:cxn>
              <a:cxn ang="0">
                <a:pos x="5" y="21"/>
              </a:cxn>
              <a:cxn ang="0">
                <a:pos x="24" y="35"/>
              </a:cxn>
              <a:cxn ang="0">
                <a:pos x="36" y="41"/>
              </a:cxn>
              <a:cxn ang="0">
                <a:pos x="36" y="41"/>
              </a:cxn>
              <a:cxn ang="0">
                <a:pos x="37" y="41"/>
              </a:cxn>
              <a:cxn ang="0">
                <a:pos x="48" y="35"/>
              </a:cxn>
              <a:cxn ang="0">
                <a:pos x="68" y="21"/>
              </a:cxn>
              <a:cxn ang="0">
                <a:pos x="72" y="18"/>
              </a:cxn>
              <a:cxn ang="0">
                <a:pos x="72" y="50"/>
              </a:cxn>
            </a:cxnLst>
            <a:rect l="0" t="0" r="r" b="b"/>
            <a:pathLst>
              <a:path w="72" h="56">
                <a:moveTo>
                  <a:pt x="66" y="17"/>
                </a:moveTo>
                <a:cubicBezTo>
                  <a:pt x="59" y="21"/>
                  <a:pt x="53" y="26"/>
                  <a:pt x="47" y="30"/>
                </a:cubicBezTo>
                <a:cubicBezTo>
                  <a:pt x="44" y="32"/>
                  <a:pt x="40" y="36"/>
                  <a:pt x="37" y="36"/>
                </a:cubicBezTo>
                <a:cubicBezTo>
                  <a:pt x="36" y="36"/>
                  <a:pt x="36" y="36"/>
                  <a:pt x="36" y="36"/>
                </a:cubicBezTo>
                <a:cubicBezTo>
                  <a:pt x="36" y="36"/>
                  <a:pt x="36" y="36"/>
                  <a:pt x="36" y="36"/>
                </a:cubicBezTo>
                <a:cubicBezTo>
                  <a:pt x="33" y="36"/>
                  <a:pt x="29" y="32"/>
                  <a:pt x="26" y="30"/>
                </a:cubicBezTo>
                <a:cubicBezTo>
                  <a:pt x="20" y="26"/>
                  <a:pt x="14" y="21"/>
                  <a:pt x="7" y="17"/>
                </a:cubicBezTo>
                <a:cubicBezTo>
                  <a:pt x="5" y="15"/>
                  <a:pt x="0" y="11"/>
                  <a:pt x="0" y="7"/>
                </a:cubicBezTo>
                <a:cubicBezTo>
                  <a:pt x="0" y="3"/>
                  <a:pt x="3" y="0"/>
                  <a:pt x="7" y="0"/>
                </a:cubicBezTo>
                <a:cubicBezTo>
                  <a:pt x="66" y="0"/>
                  <a:pt x="66" y="0"/>
                  <a:pt x="66" y="0"/>
                </a:cubicBezTo>
                <a:cubicBezTo>
                  <a:pt x="70" y="0"/>
                  <a:pt x="72" y="2"/>
                  <a:pt x="72" y="6"/>
                </a:cubicBezTo>
                <a:cubicBezTo>
                  <a:pt x="72" y="11"/>
                  <a:pt x="69" y="15"/>
                  <a:pt x="66" y="17"/>
                </a:cubicBezTo>
                <a:close/>
                <a:moveTo>
                  <a:pt x="72" y="50"/>
                </a:moveTo>
                <a:cubicBezTo>
                  <a:pt x="72" y="53"/>
                  <a:pt x="70" y="56"/>
                  <a:pt x="66" y="56"/>
                </a:cubicBezTo>
                <a:cubicBezTo>
                  <a:pt x="7" y="56"/>
                  <a:pt x="7" y="56"/>
                  <a:pt x="7" y="56"/>
                </a:cubicBezTo>
                <a:cubicBezTo>
                  <a:pt x="3" y="56"/>
                  <a:pt x="0" y="53"/>
                  <a:pt x="0" y="50"/>
                </a:cubicBezTo>
                <a:cubicBezTo>
                  <a:pt x="0" y="18"/>
                  <a:pt x="0" y="18"/>
                  <a:pt x="0" y="18"/>
                </a:cubicBezTo>
                <a:cubicBezTo>
                  <a:pt x="2" y="19"/>
                  <a:pt x="3" y="20"/>
                  <a:pt x="5" y="21"/>
                </a:cubicBezTo>
                <a:cubicBezTo>
                  <a:pt x="11" y="26"/>
                  <a:pt x="18" y="30"/>
                  <a:pt x="24" y="35"/>
                </a:cubicBezTo>
                <a:cubicBezTo>
                  <a:pt x="28" y="38"/>
                  <a:pt x="32" y="41"/>
                  <a:pt x="36" y="41"/>
                </a:cubicBezTo>
                <a:cubicBezTo>
                  <a:pt x="36" y="41"/>
                  <a:pt x="36" y="41"/>
                  <a:pt x="36" y="41"/>
                </a:cubicBezTo>
                <a:cubicBezTo>
                  <a:pt x="37" y="41"/>
                  <a:pt x="37" y="41"/>
                  <a:pt x="37" y="41"/>
                </a:cubicBezTo>
                <a:cubicBezTo>
                  <a:pt x="41" y="41"/>
                  <a:pt x="45" y="38"/>
                  <a:pt x="48" y="35"/>
                </a:cubicBezTo>
                <a:cubicBezTo>
                  <a:pt x="55" y="30"/>
                  <a:pt x="62" y="26"/>
                  <a:pt x="68" y="21"/>
                </a:cubicBezTo>
                <a:cubicBezTo>
                  <a:pt x="70" y="20"/>
                  <a:pt x="71" y="19"/>
                  <a:pt x="72" y="18"/>
                </a:cubicBezTo>
                <a:lnTo>
                  <a:pt x="72" y="50"/>
                </a:lnTo>
                <a:close/>
              </a:path>
            </a:pathLst>
          </a:custGeom>
          <a:solidFill>
            <a:srgbClr val="385085"/>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19" name="Freeform 152">
            <a:extLst>
              <a:ext uri="{FF2B5EF4-FFF2-40B4-BE49-F238E27FC236}">
                <a16:creationId xmlns:a16="http://schemas.microsoft.com/office/drawing/2014/main" id="{413DA496-BE22-9277-3098-B1C9393FC4E7}"/>
              </a:ext>
            </a:extLst>
          </p:cNvPr>
          <p:cNvSpPr>
            <a:spLocks noEditPoints="1"/>
          </p:cNvSpPr>
          <p:nvPr/>
        </p:nvSpPr>
        <p:spPr bwMode="auto">
          <a:xfrm>
            <a:off x="11001677" y="4384650"/>
            <a:ext cx="377391" cy="348898"/>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rgbClr val="F26363"/>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20" name="Freeform 152">
            <a:extLst>
              <a:ext uri="{FF2B5EF4-FFF2-40B4-BE49-F238E27FC236}">
                <a16:creationId xmlns:a16="http://schemas.microsoft.com/office/drawing/2014/main" id="{65125BFB-1738-19C5-C9DE-2B3B73AB63D9}"/>
              </a:ext>
            </a:extLst>
          </p:cNvPr>
          <p:cNvSpPr>
            <a:spLocks noEditPoints="1"/>
          </p:cNvSpPr>
          <p:nvPr/>
        </p:nvSpPr>
        <p:spPr bwMode="auto">
          <a:xfrm>
            <a:off x="7330321" y="2576743"/>
            <a:ext cx="552538" cy="510823"/>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rgbClr val="F26363"/>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21" name="Freeform 82">
            <a:extLst>
              <a:ext uri="{FF2B5EF4-FFF2-40B4-BE49-F238E27FC236}">
                <a16:creationId xmlns:a16="http://schemas.microsoft.com/office/drawing/2014/main" id="{9012DA16-BABA-35BF-BF98-E7311FE43485}"/>
              </a:ext>
            </a:extLst>
          </p:cNvPr>
          <p:cNvSpPr>
            <a:spLocks noEditPoints="1"/>
          </p:cNvSpPr>
          <p:nvPr/>
        </p:nvSpPr>
        <p:spPr bwMode="auto">
          <a:xfrm>
            <a:off x="6062483" y="3206519"/>
            <a:ext cx="343555" cy="406179"/>
          </a:xfrm>
          <a:custGeom>
            <a:avLst/>
            <a:gdLst/>
            <a:ahLst/>
            <a:cxnLst>
              <a:cxn ang="0">
                <a:pos x="61" y="26"/>
              </a:cxn>
              <a:cxn ang="0">
                <a:pos x="61" y="68"/>
              </a:cxn>
              <a:cxn ang="0">
                <a:pos x="58" y="72"/>
              </a:cxn>
              <a:cxn ang="0">
                <a:pos x="4" y="72"/>
              </a:cxn>
              <a:cxn ang="0">
                <a:pos x="0" y="68"/>
              </a:cxn>
              <a:cxn ang="0">
                <a:pos x="0" y="4"/>
              </a:cxn>
              <a:cxn ang="0">
                <a:pos x="4" y="0"/>
              </a:cxn>
              <a:cxn ang="0">
                <a:pos x="36" y="0"/>
              </a:cxn>
              <a:cxn ang="0">
                <a:pos x="36" y="22"/>
              </a:cxn>
              <a:cxn ang="0">
                <a:pos x="40" y="26"/>
              </a:cxn>
              <a:cxn ang="0">
                <a:pos x="61" y="26"/>
              </a:cxn>
              <a:cxn ang="0">
                <a:pos x="46" y="32"/>
              </a:cxn>
              <a:cxn ang="0">
                <a:pos x="45" y="31"/>
              </a:cxn>
              <a:cxn ang="0">
                <a:pos x="16" y="31"/>
              </a:cxn>
              <a:cxn ang="0">
                <a:pos x="15" y="32"/>
              </a:cxn>
              <a:cxn ang="0">
                <a:pos x="15" y="35"/>
              </a:cxn>
              <a:cxn ang="0">
                <a:pos x="16" y="36"/>
              </a:cxn>
              <a:cxn ang="0">
                <a:pos x="45" y="36"/>
              </a:cxn>
              <a:cxn ang="0">
                <a:pos x="46" y="35"/>
              </a:cxn>
              <a:cxn ang="0">
                <a:pos x="46" y="32"/>
              </a:cxn>
              <a:cxn ang="0">
                <a:pos x="46" y="43"/>
              </a:cxn>
              <a:cxn ang="0">
                <a:pos x="45" y="41"/>
              </a:cxn>
              <a:cxn ang="0">
                <a:pos x="16" y="41"/>
              </a:cxn>
              <a:cxn ang="0">
                <a:pos x="15" y="43"/>
              </a:cxn>
              <a:cxn ang="0">
                <a:pos x="15" y="45"/>
              </a:cxn>
              <a:cxn ang="0">
                <a:pos x="16" y="47"/>
              </a:cxn>
              <a:cxn ang="0">
                <a:pos x="45" y="47"/>
              </a:cxn>
              <a:cxn ang="0">
                <a:pos x="46" y="45"/>
              </a:cxn>
              <a:cxn ang="0">
                <a:pos x="46" y="43"/>
              </a:cxn>
              <a:cxn ang="0">
                <a:pos x="46" y="53"/>
              </a:cxn>
              <a:cxn ang="0">
                <a:pos x="45" y="52"/>
              </a:cxn>
              <a:cxn ang="0">
                <a:pos x="16" y="52"/>
              </a:cxn>
              <a:cxn ang="0">
                <a:pos x="15" y="53"/>
              </a:cxn>
              <a:cxn ang="0">
                <a:pos x="15" y="56"/>
              </a:cxn>
              <a:cxn ang="0">
                <a:pos x="16" y="57"/>
              </a:cxn>
              <a:cxn ang="0">
                <a:pos x="45" y="57"/>
              </a:cxn>
              <a:cxn ang="0">
                <a:pos x="46" y="56"/>
              </a:cxn>
              <a:cxn ang="0">
                <a:pos x="46" y="53"/>
              </a:cxn>
              <a:cxn ang="0">
                <a:pos x="60" y="21"/>
              </a:cxn>
              <a:cxn ang="0">
                <a:pos x="41" y="21"/>
              </a:cxn>
              <a:cxn ang="0">
                <a:pos x="41" y="2"/>
              </a:cxn>
              <a:cxn ang="0">
                <a:pos x="42" y="3"/>
              </a:cxn>
              <a:cxn ang="0">
                <a:pos x="59" y="19"/>
              </a:cxn>
              <a:cxn ang="0">
                <a:pos x="60" y="21"/>
              </a:cxn>
            </a:cxnLst>
            <a:rect l="0" t="0" r="r" b="b"/>
            <a:pathLst>
              <a:path w="61" h="72">
                <a:moveTo>
                  <a:pt x="61" y="26"/>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36" y="0"/>
                  <a:pt x="36" y="0"/>
                  <a:pt x="36" y="0"/>
                </a:cubicBezTo>
                <a:cubicBezTo>
                  <a:pt x="36" y="22"/>
                  <a:pt x="36" y="22"/>
                  <a:pt x="36" y="22"/>
                </a:cubicBezTo>
                <a:cubicBezTo>
                  <a:pt x="36" y="24"/>
                  <a:pt x="37" y="26"/>
                  <a:pt x="40" y="26"/>
                </a:cubicBezTo>
                <a:lnTo>
                  <a:pt x="61" y="26"/>
                </a:lnTo>
                <a:close/>
                <a:moveTo>
                  <a:pt x="46" y="32"/>
                </a:moveTo>
                <a:cubicBezTo>
                  <a:pt x="46" y="32"/>
                  <a:pt x="45" y="31"/>
                  <a:pt x="45" y="31"/>
                </a:cubicBezTo>
                <a:cubicBezTo>
                  <a:pt x="16" y="31"/>
                  <a:pt x="16" y="31"/>
                  <a:pt x="16" y="31"/>
                </a:cubicBezTo>
                <a:cubicBezTo>
                  <a:pt x="16" y="31"/>
                  <a:pt x="15" y="32"/>
                  <a:pt x="15" y="32"/>
                </a:cubicBezTo>
                <a:cubicBezTo>
                  <a:pt x="15" y="35"/>
                  <a:pt x="15" y="35"/>
                  <a:pt x="15" y="35"/>
                </a:cubicBezTo>
                <a:cubicBezTo>
                  <a:pt x="15" y="36"/>
                  <a:pt x="16" y="36"/>
                  <a:pt x="16" y="36"/>
                </a:cubicBezTo>
                <a:cubicBezTo>
                  <a:pt x="45" y="36"/>
                  <a:pt x="45" y="36"/>
                  <a:pt x="45" y="36"/>
                </a:cubicBezTo>
                <a:cubicBezTo>
                  <a:pt x="45" y="36"/>
                  <a:pt x="46" y="36"/>
                  <a:pt x="46" y="35"/>
                </a:cubicBezTo>
                <a:lnTo>
                  <a:pt x="46" y="32"/>
                </a:lnTo>
                <a:close/>
                <a:moveTo>
                  <a:pt x="46" y="43"/>
                </a:moveTo>
                <a:cubicBezTo>
                  <a:pt x="46" y="42"/>
                  <a:pt x="45" y="41"/>
                  <a:pt x="45" y="41"/>
                </a:cubicBezTo>
                <a:cubicBezTo>
                  <a:pt x="16" y="41"/>
                  <a:pt x="16" y="41"/>
                  <a:pt x="16" y="41"/>
                </a:cubicBezTo>
                <a:cubicBezTo>
                  <a:pt x="16" y="41"/>
                  <a:pt x="15" y="42"/>
                  <a:pt x="15" y="43"/>
                </a:cubicBezTo>
                <a:cubicBezTo>
                  <a:pt x="15" y="45"/>
                  <a:pt x="15" y="45"/>
                  <a:pt x="15" y="45"/>
                </a:cubicBezTo>
                <a:cubicBezTo>
                  <a:pt x="15" y="46"/>
                  <a:pt x="16" y="47"/>
                  <a:pt x="16" y="47"/>
                </a:cubicBezTo>
                <a:cubicBezTo>
                  <a:pt x="45" y="47"/>
                  <a:pt x="45" y="47"/>
                  <a:pt x="45" y="47"/>
                </a:cubicBezTo>
                <a:cubicBezTo>
                  <a:pt x="45" y="47"/>
                  <a:pt x="46" y="46"/>
                  <a:pt x="46" y="45"/>
                </a:cubicBezTo>
                <a:lnTo>
                  <a:pt x="46" y="43"/>
                </a:lnTo>
                <a:close/>
                <a:moveTo>
                  <a:pt x="46" y="53"/>
                </a:moveTo>
                <a:cubicBezTo>
                  <a:pt x="46" y="52"/>
                  <a:pt x="45" y="52"/>
                  <a:pt x="45" y="52"/>
                </a:cubicBezTo>
                <a:cubicBezTo>
                  <a:pt x="16" y="52"/>
                  <a:pt x="16" y="52"/>
                  <a:pt x="16" y="52"/>
                </a:cubicBezTo>
                <a:cubicBezTo>
                  <a:pt x="16" y="52"/>
                  <a:pt x="15" y="52"/>
                  <a:pt x="15" y="53"/>
                </a:cubicBezTo>
                <a:cubicBezTo>
                  <a:pt x="15" y="56"/>
                  <a:pt x="15" y="56"/>
                  <a:pt x="15" y="56"/>
                </a:cubicBezTo>
                <a:cubicBezTo>
                  <a:pt x="15" y="56"/>
                  <a:pt x="16" y="57"/>
                  <a:pt x="16" y="57"/>
                </a:cubicBezTo>
                <a:cubicBezTo>
                  <a:pt x="45" y="57"/>
                  <a:pt x="45" y="57"/>
                  <a:pt x="45" y="57"/>
                </a:cubicBezTo>
                <a:cubicBezTo>
                  <a:pt x="45" y="57"/>
                  <a:pt x="46" y="56"/>
                  <a:pt x="46" y="56"/>
                </a:cubicBezTo>
                <a:lnTo>
                  <a:pt x="46" y="53"/>
                </a:lnTo>
                <a:close/>
                <a:moveTo>
                  <a:pt x="60" y="21"/>
                </a:moveTo>
                <a:cubicBezTo>
                  <a:pt x="41" y="21"/>
                  <a:pt x="41" y="21"/>
                  <a:pt x="41" y="21"/>
                </a:cubicBezTo>
                <a:cubicBezTo>
                  <a:pt x="41" y="2"/>
                  <a:pt x="41" y="2"/>
                  <a:pt x="41" y="2"/>
                </a:cubicBezTo>
                <a:cubicBezTo>
                  <a:pt x="41" y="2"/>
                  <a:pt x="42" y="3"/>
                  <a:pt x="42" y="3"/>
                </a:cubicBezTo>
                <a:cubicBezTo>
                  <a:pt x="59" y="19"/>
                  <a:pt x="59" y="19"/>
                  <a:pt x="59" y="19"/>
                </a:cubicBezTo>
                <a:cubicBezTo>
                  <a:pt x="59" y="20"/>
                  <a:pt x="59" y="20"/>
                  <a:pt x="60" y="21"/>
                </a:cubicBezTo>
                <a:close/>
              </a:path>
            </a:pathLst>
          </a:custGeom>
          <a:solidFill>
            <a:srgbClr val="7DD1CE"/>
          </a:solidFill>
          <a:ln w="9525">
            <a:noFill/>
            <a:round/>
            <a:headEnd/>
            <a:tailEnd/>
          </a:ln>
        </p:spPr>
        <p:txBody>
          <a:bodyPr vert="horz" wrap="square" lIns="91439" tIns="45719" rIns="91439" bIns="45719" numCol="1" anchor="t" anchorCtr="0" compatLnSpc="1">
            <a:prstTxWarp prst="textNoShape">
              <a:avLst/>
            </a:prstTxWarp>
          </a:bodyPr>
          <a:lstStyle/>
          <a:p>
            <a:pPr defTabSz="1828434"/>
            <a:endParaRPr lang="en-US" sz="1600">
              <a:solidFill>
                <a:srgbClr val="445469"/>
              </a:solidFill>
              <a:latin typeface="Lato Light"/>
            </a:endParaRPr>
          </a:p>
        </p:txBody>
      </p:sp>
      <p:sp>
        <p:nvSpPr>
          <p:cNvPr id="22" name="Freeform 5">
            <a:extLst>
              <a:ext uri="{FF2B5EF4-FFF2-40B4-BE49-F238E27FC236}">
                <a16:creationId xmlns:a16="http://schemas.microsoft.com/office/drawing/2014/main" id="{19B4975D-76A6-7569-9381-A4ED2611FB98}"/>
              </a:ext>
            </a:extLst>
          </p:cNvPr>
          <p:cNvSpPr>
            <a:spLocks noChangeArrowheads="1"/>
          </p:cNvSpPr>
          <p:nvPr/>
        </p:nvSpPr>
        <p:spPr bwMode="auto">
          <a:xfrm rot="16200000">
            <a:off x="6138065" y="2525283"/>
            <a:ext cx="200430" cy="346765"/>
          </a:xfrm>
          <a:custGeom>
            <a:avLst/>
            <a:gdLst>
              <a:gd name="T0" fmla="*/ 2534 w 228"/>
              <a:gd name="T1" fmla="*/ 17679 h 396"/>
              <a:gd name="T2" fmla="*/ 2534 w 228"/>
              <a:gd name="T3" fmla="*/ 17679 h 396"/>
              <a:gd name="T4" fmla="*/ 56482 w 228"/>
              <a:gd name="T5" fmla="*/ 71077 h 396"/>
              <a:gd name="T6" fmla="*/ 2534 w 228"/>
              <a:gd name="T7" fmla="*/ 127361 h 396"/>
              <a:gd name="T8" fmla="*/ 2534 w 228"/>
              <a:gd name="T9" fmla="*/ 127361 h 396"/>
              <a:gd name="T10" fmla="*/ 0 w 228"/>
              <a:gd name="T11" fmla="*/ 132412 h 396"/>
              <a:gd name="T12" fmla="*/ 10500 w 228"/>
              <a:gd name="T13" fmla="*/ 142514 h 396"/>
              <a:gd name="T14" fmla="*/ 18103 w 228"/>
              <a:gd name="T15" fmla="*/ 139989 h 396"/>
              <a:gd name="T16" fmla="*/ 18103 w 228"/>
              <a:gd name="T17" fmla="*/ 139989 h 396"/>
              <a:gd name="T18" fmla="*/ 79654 w 228"/>
              <a:gd name="T19" fmla="*/ 79014 h 396"/>
              <a:gd name="T20" fmla="*/ 79654 w 228"/>
              <a:gd name="T21" fmla="*/ 79014 h 396"/>
              <a:gd name="T22" fmla="*/ 82188 w 228"/>
              <a:gd name="T23" fmla="*/ 71077 h 396"/>
              <a:gd name="T24" fmla="*/ 82188 w 228"/>
              <a:gd name="T25" fmla="*/ 71077 h 396"/>
              <a:gd name="T26" fmla="*/ 82188 w 228"/>
              <a:gd name="T27" fmla="*/ 71077 h 396"/>
              <a:gd name="T28" fmla="*/ 79654 w 228"/>
              <a:gd name="T29" fmla="*/ 63500 h 396"/>
              <a:gd name="T30" fmla="*/ 79654 w 228"/>
              <a:gd name="T31" fmla="*/ 63500 h 396"/>
              <a:gd name="T32" fmla="*/ 18103 w 228"/>
              <a:gd name="T33" fmla="*/ 2526 h 396"/>
              <a:gd name="T34" fmla="*/ 18103 w 228"/>
              <a:gd name="T35" fmla="*/ 2526 h 396"/>
              <a:gd name="T36" fmla="*/ 10500 w 228"/>
              <a:gd name="T37" fmla="*/ 0 h 396"/>
              <a:gd name="T38" fmla="*/ 0 w 228"/>
              <a:gd name="T39" fmla="*/ 10102 h 396"/>
              <a:gd name="T40" fmla="*/ 2534 w 228"/>
              <a:gd name="T41" fmla="*/ 17679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7" y="49"/>
                </a:moveTo>
                <a:lnTo>
                  <a:pt x="7" y="49"/>
                </a:lnTo>
                <a:cubicBezTo>
                  <a:pt x="156" y="197"/>
                  <a:pt x="156" y="197"/>
                  <a:pt x="156" y="197"/>
                </a:cubicBezTo>
                <a:cubicBezTo>
                  <a:pt x="7" y="353"/>
                  <a:pt x="7" y="353"/>
                  <a:pt x="7" y="353"/>
                </a:cubicBezTo>
                <a:cubicBezTo>
                  <a:pt x="0" y="353"/>
                  <a:pt x="0" y="360"/>
                  <a:pt x="0" y="367"/>
                </a:cubicBezTo>
                <a:cubicBezTo>
                  <a:pt x="0" y="388"/>
                  <a:pt x="15" y="395"/>
                  <a:pt x="29" y="395"/>
                </a:cubicBezTo>
                <a:cubicBezTo>
                  <a:pt x="36" y="395"/>
                  <a:pt x="43" y="395"/>
                  <a:pt x="50" y="388"/>
                </a:cubicBezTo>
                <a:cubicBezTo>
                  <a:pt x="220" y="219"/>
                  <a:pt x="220" y="219"/>
                  <a:pt x="220" y="219"/>
                </a:cubicBezTo>
                <a:cubicBezTo>
                  <a:pt x="227" y="212"/>
                  <a:pt x="227" y="205"/>
                  <a:pt x="227" y="197"/>
                </a:cubicBezTo>
                <a:cubicBezTo>
                  <a:pt x="227" y="190"/>
                  <a:pt x="227" y="183"/>
                  <a:pt x="220" y="176"/>
                </a:cubicBezTo>
                <a:cubicBezTo>
                  <a:pt x="50" y="7"/>
                  <a:pt x="50" y="7"/>
                  <a:pt x="50" y="7"/>
                </a:cubicBezTo>
                <a:cubicBezTo>
                  <a:pt x="43" y="7"/>
                  <a:pt x="36" y="0"/>
                  <a:pt x="29" y="0"/>
                </a:cubicBezTo>
                <a:cubicBezTo>
                  <a:pt x="15" y="0"/>
                  <a:pt x="0" y="14"/>
                  <a:pt x="0" y="28"/>
                </a:cubicBezTo>
                <a:cubicBezTo>
                  <a:pt x="0" y="42"/>
                  <a:pt x="7" y="49"/>
                  <a:pt x="7" y="49"/>
                </a:cubicBezTo>
              </a:path>
            </a:pathLst>
          </a:custGeom>
          <a:solidFill>
            <a:srgbClr val="419CCC"/>
          </a:solidFill>
          <a:ln>
            <a:noFill/>
          </a:ln>
        </p:spPr>
        <p:txBody>
          <a:bodyPr wrap="none" anchor="ctr"/>
          <a:lstStyle/>
          <a:p>
            <a:pPr defTabSz="1828434"/>
            <a:endParaRPr lang="en-US" sz="1600">
              <a:solidFill>
                <a:srgbClr val="445469"/>
              </a:solidFill>
              <a:latin typeface="Lato Light"/>
            </a:endParaRPr>
          </a:p>
        </p:txBody>
      </p:sp>
      <p:sp>
        <p:nvSpPr>
          <p:cNvPr id="23" name="Freeform 5">
            <a:extLst>
              <a:ext uri="{FF2B5EF4-FFF2-40B4-BE49-F238E27FC236}">
                <a16:creationId xmlns:a16="http://schemas.microsoft.com/office/drawing/2014/main" id="{93FDAB11-8D99-DBF3-CA0B-962D6EA7EAB7}"/>
              </a:ext>
            </a:extLst>
          </p:cNvPr>
          <p:cNvSpPr>
            <a:spLocks noChangeArrowheads="1"/>
          </p:cNvSpPr>
          <p:nvPr/>
        </p:nvSpPr>
        <p:spPr bwMode="auto">
          <a:xfrm rot="19800000">
            <a:off x="6771276" y="2813012"/>
            <a:ext cx="200352" cy="346900"/>
          </a:xfrm>
          <a:custGeom>
            <a:avLst/>
            <a:gdLst>
              <a:gd name="T0" fmla="*/ 2534 w 228"/>
              <a:gd name="T1" fmla="*/ 17679 h 396"/>
              <a:gd name="T2" fmla="*/ 2534 w 228"/>
              <a:gd name="T3" fmla="*/ 17679 h 396"/>
              <a:gd name="T4" fmla="*/ 56482 w 228"/>
              <a:gd name="T5" fmla="*/ 71077 h 396"/>
              <a:gd name="T6" fmla="*/ 2534 w 228"/>
              <a:gd name="T7" fmla="*/ 127361 h 396"/>
              <a:gd name="T8" fmla="*/ 2534 w 228"/>
              <a:gd name="T9" fmla="*/ 127361 h 396"/>
              <a:gd name="T10" fmla="*/ 0 w 228"/>
              <a:gd name="T11" fmla="*/ 132412 h 396"/>
              <a:gd name="T12" fmla="*/ 10500 w 228"/>
              <a:gd name="T13" fmla="*/ 142514 h 396"/>
              <a:gd name="T14" fmla="*/ 18103 w 228"/>
              <a:gd name="T15" fmla="*/ 139989 h 396"/>
              <a:gd name="T16" fmla="*/ 18103 w 228"/>
              <a:gd name="T17" fmla="*/ 139989 h 396"/>
              <a:gd name="T18" fmla="*/ 79654 w 228"/>
              <a:gd name="T19" fmla="*/ 79014 h 396"/>
              <a:gd name="T20" fmla="*/ 79654 w 228"/>
              <a:gd name="T21" fmla="*/ 79014 h 396"/>
              <a:gd name="T22" fmla="*/ 82188 w 228"/>
              <a:gd name="T23" fmla="*/ 71077 h 396"/>
              <a:gd name="T24" fmla="*/ 82188 w 228"/>
              <a:gd name="T25" fmla="*/ 71077 h 396"/>
              <a:gd name="T26" fmla="*/ 82188 w 228"/>
              <a:gd name="T27" fmla="*/ 71077 h 396"/>
              <a:gd name="T28" fmla="*/ 79654 w 228"/>
              <a:gd name="T29" fmla="*/ 63500 h 396"/>
              <a:gd name="T30" fmla="*/ 79654 w 228"/>
              <a:gd name="T31" fmla="*/ 63500 h 396"/>
              <a:gd name="T32" fmla="*/ 18103 w 228"/>
              <a:gd name="T33" fmla="*/ 2526 h 396"/>
              <a:gd name="T34" fmla="*/ 18103 w 228"/>
              <a:gd name="T35" fmla="*/ 2526 h 396"/>
              <a:gd name="T36" fmla="*/ 10500 w 228"/>
              <a:gd name="T37" fmla="*/ 0 h 396"/>
              <a:gd name="T38" fmla="*/ 0 w 228"/>
              <a:gd name="T39" fmla="*/ 10102 h 396"/>
              <a:gd name="T40" fmla="*/ 2534 w 228"/>
              <a:gd name="T41" fmla="*/ 17679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7" y="49"/>
                </a:moveTo>
                <a:lnTo>
                  <a:pt x="7" y="49"/>
                </a:lnTo>
                <a:cubicBezTo>
                  <a:pt x="156" y="197"/>
                  <a:pt x="156" y="197"/>
                  <a:pt x="156" y="197"/>
                </a:cubicBezTo>
                <a:cubicBezTo>
                  <a:pt x="7" y="353"/>
                  <a:pt x="7" y="353"/>
                  <a:pt x="7" y="353"/>
                </a:cubicBezTo>
                <a:cubicBezTo>
                  <a:pt x="0" y="353"/>
                  <a:pt x="0" y="360"/>
                  <a:pt x="0" y="367"/>
                </a:cubicBezTo>
                <a:cubicBezTo>
                  <a:pt x="0" y="388"/>
                  <a:pt x="15" y="395"/>
                  <a:pt x="29" y="395"/>
                </a:cubicBezTo>
                <a:cubicBezTo>
                  <a:pt x="36" y="395"/>
                  <a:pt x="43" y="395"/>
                  <a:pt x="50" y="388"/>
                </a:cubicBezTo>
                <a:cubicBezTo>
                  <a:pt x="220" y="219"/>
                  <a:pt x="220" y="219"/>
                  <a:pt x="220" y="219"/>
                </a:cubicBezTo>
                <a:cubicBezTo>
                  <a:pt x="227" y="212"/>
                  <a:pt x="227" y="205"/>
                  <a:pt x="227" y="197"/>
                </a:cubicBezTo>
                <a:cubicBezTo>
                  <a:pt x="227" y="190"/>
                  <a:pt x="227" y="183"/>
                  <a:pt x="220" y="176"/>
                </a:cubicBezTo>
                <a:cubicBezTo>
                  <a:pt x="50" y="7"/>
                  <a:pt x="50" y="7"/>
                  <a:pt x="50" y="7"/>
                </a:cubicBezTo>
                <a:cubicBezTo>
                  <a:pt x="43" y="7"/>
                  <a:pt x="36" y="0"/>
                  <a:pt x="29" y="0"/>
                </a:cubicBezTo>
                <a:cubicBezTo>
                  <a:pt x="15" y="0"/>
                  <a:pt x="0" y="14"/>
                  <a:pt x="0" y="28"/>
                </a:cubicBezTo>
                <a:cubicBezTo>
                  <a:pt x="0" y="42"/>
                  <a:pt x="7" y="49"/>
                  <a:pt x="7" y="49"/>
                </a:cubicBezTo>
              </a:path>
            </a:pathLst>
          </a:custGeom>
          <a:solidFill>
            <a:srgbClr val="F26363"/>
          </a:solidFill>
          <a:ln>
            <a:noFill/>
          </a:ln>
        </p:spPr>
        <p:txBody>
          <a:bodyPr wrap="none" anchor="ctr"/>
          <a:lstStyle/>
          <a:p>
            <a:pPr defTabSz="1828434"/>
            <a:endParaRPr lang="en-US" sz="1600">
              <a:solidFill>
                <a:srgbClr val="445469"/>
              </a:solidFill>
              <a:latin typeface="Lato Light"/>
            </a:endParaRPr>
          </a:p>
        </p:txBody>
      </p:sp>
      <p:sp>
        <p:nvSpPr>
          <p:cNvPr id="24" name="Freeform 5">
            <a:extLst>
              <a:ext uri="{FF2B5EF4-FFF2-40B4-BE49-F238E27FC236}">
                <a16:creationId xmlns:a16="http://schemas.microsoft.com/office/drawing/2014/main" id="{531383C8-B4A8-1025-3339-4532EC449620}"/>
              </a:ext>
            </a:extLst>
          </p:cNvPr>
          <p:cNvSpPr>
            <a:spLocks noChangeArrowheads="1"/>
          </p:cNvSpPr>
          <p:nvPr/>
        </p:nvSpPr>
        <p:spPr bwMode="auto">
          <a:xfrm rot="1800000">
            <a:off x="6785698" y="3531984"/>
            <a:ext cx="200352" cy="346900"/>
          </a:xfrm>
          <a:custGeom>
            <a:avLst/>
            <a:gdLst>
              <a:gd name="T0" fmla="*/ 2534 w 228"/>
              <a:gd name="T1" fmla="*/ 17679 h 396"/>
              <a:gd name="T2" fmla="*/ 2534 w 228"/>
              <a:gd name="T3" fmla="*/ 17679 h 396"/>
              <a:gd name="T4" fmla="*/ 56482 w 228"/>
              <a:gd name="T5" fmla="*/ 71077 h 396"/>
              <a:gd name="T6" fmla="*/ 2534 w 228"/>
              <a:gd name="T7" fmla="*/ 127361 h 396"/>
              <a:gd name="T8" fmla="*/ 2534 w 228"/>
              <a:gd name="T9" fmla="*/ 127361 h 396"/>
              <a:gd name="T10" fmla="*/ 0 w 228"/>
              <a:gd name="T11" fmla="*/ 132412 h 396"/>
              <a:gd name="T12" fmla="*/ 10500 w 228"/>
              <a:gd name="T13" fmla="*/ 142514 h 396"/>
              <a:gd name="T14" fmla="*/ 18103 w 228"/>
              <a:gd name="T15" fmla="*/ 139989 h 396"/>
              <a:gd name="T16" fmla="*/ 18103 w 228"/>
              <a:gd name="T17" fmla="*/ 139989 h 396"/>
              <a:gd name="T18" fmla="*/ 79654 w 228"/>
              <a:gd name="T19" fmla="*/ 79014 h 396"/>
              <a:gd name="T20" fmla="*/ 79654 w 228"/>
              <a:gd name="T21" fmla="*/ 79014 h 396"/>
              <a:gd name="T22" fmla="*/ 82188 w 228"/>
              <a:gd name="T23" fmla="*/ 71077 h 396"/>
              <a:gd name="T24" fmla="*/ 82188 w 228"/>
              <a:gd name="T25" fmla="*/ 71077 h 396"/>
              <a:gd name="T26" fmla="*/ 82188 w 228"/>
              <a:gd name="T27" fmla="*/ 71077 h 396"/>
              <a:gd name="T28" fmla="*/ 79654 w 228"/>
              <a:gd name="T29" fmla="*/ 63500 h 396"/>
              <a:gd name="T30" fmla="*/ 79654 w 228"/>
              <a:gd name="T31" fmla="*/ 63500 h 396"/>
              <a:gd name="T32" fmla="*/ 18103 w 228"/>
              <a:gd name="T33" fmla="*/ 2526 h 396"/>
              <a:gd name="T34" fmla="*/ 18103 w 228"/>
              <a:gd name="T35" fmla="*/ 2526 h 396"/>
              <a:gd name="T36" fmla="*/ 10500 w 228"/>
              <a:gd name="T37" fmla="*/ 0 h 396"/>
              <a:gd name="T38" fmla="*/ 0 w 228"/>
              <a:gd name="T39" fmla="*/ 10102 h 396"/>
              <a:gd name="T40" fmla="*/ 2534 w 228"/>
              <a:gd name="T41" fmla="*/ 17679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7" y="49"/>
                </a:moveTo>
                <a:lnTo>
                  <a:pt x="7" y="49"/>
                </a:lnTo>
                <a:cubicBezTo>
                  <a:pt x="156" y="197"/>
                  <a:pt x="156" y="197"/>
                  <a:pt x="156" y="197"/>
                </a:cubicBezTo>
                <a:cubicBezTo>
                  <a:pt x="7" y="353"/>
                  <a:pt x="7" y="353"/>
                  <a:pt x="7" y="353"/>
                </a:cubicBezTo>
                <a:cubicBezTo>
                  <a:pt x="0" y="353"/>
                  <a:pt x="0" y="360"/>
                  <a:pt x="0" y="367"/>
                </a:cubicBezTo>
                <a:cubicBezTo>
                  <a:pt x="0" y="388"/>
                  <a:pt x="15" y="395"/>
                  <a:pt x="29" y="395"/>
                </a:cubicBezTo>
                <a:cubicBezTo>
                  <a:pt x="36" y="395"/>
                  <a:pt x="43" y="395"/>
                  <a:pt x="50" y="388"/>
                </a:cubicBezTo>
                <a:cubicBezTo>
                  <a:pt x="220" y="219"/>
                  <a:pt x="220" y="219"/>
                  <a:pt x="220" y="219"/>
                </a:cubicBezTo>
                <a:cubicBezTo>
                  <a:pt x="227" y="212"/>
                  <a:pt x="227" y="205"/>
                  <a:pt x="227" y="197"/>
                </a:cubicBezTo>
                <a:cubicBezTo>
                  <a:pt x="227" y="190"/>
                  <a:pt x="227" y="183"/>
                  <a:pt x="220" y="176"/>
                </a:cubicBezTo>
                <a:cubicBezTo>
                  <a:pt x="50" y="7"/>
                  <a:pt x="50" y="7"/>
                  <a:pt x="50" y="7"/>
                </a:cubicBezTo>
                <a:cubicBezTo>
                  <a:pt x="43" y="7"/>
                  <a:pt x="36" y="0"/>
                  <a:pt x="29" y="0"/>
                </a:cubicBezTo>
                <a:cubicBezTo>
                  <a:pt x="15" y="0"/>
                  <a:pt x="0" y="14"/>
                  <a:pt x="0" y="28"/>
                </a:cubicBezTo>
                <a:cubicBezTo>
                  <a:pt x="0" y="42"/>
                  <a:pt x="7" y="49"/>
                  <a:pt x="7" y="49"/>
                </a:cubicBezTo>
              </a:path>
            </a:pathLst>
          </a:custGeom>
          <a:solidFill>
            <a:srgbClr val="385085"/>
          </a:solidFill>
          <a:ln>
            <a:noFill/>
          </a:ln>
        </p:spPr>
        <p:txBody>
          <a:bodyPr wrap="none" anchor="ctr"/>
          <a:lstStyle/>
          <a:p>
            <a:pPr defTabSz="1828434"/>
            <a:endParaRPr lang="en-US" sz="1600">
              <a:solidFill>
                <a:srgbClr val="445469"/>
              </a:solidFill>
              <a:latin typeface="Lato Light"/>
            </a:endParaRPr>
          </a:p>
        </p:txBody>
      </p:sp>
      <p:sp>
        <p:nvSpPr>
          <p:cNvPr id="25" name="Freeform 5">
            <a:extLst>
              <a:ext uri="{FF2B5EF4-FFF2-40B4-BE49-F238E27FC236}">
                <a16:creationId xmlns:a16="http://schemas.microsoft.com/office/drawing/2014/main" id="{5EC839CD-7D9C-9FEC-AF36-1DB453FBC2A4}"/>
              </a:ext>
            </a:extLst>
          </p:cNvPr>
          <p:cNvSpPr>
            <a:spLocks noChangeArrowheads="1"/>
          </p:cNvSpPr>
          <p:nvPr/>
        </p:nvSpPr>
        <p:spPr bwMode="auto">
          <a:xfrm rot="5400000">
            <a:off x="6110424" y="4017004"/>
            <a:ext cx="200430" cy="346765"/>
          </a:xfrm>
          <a:custGeom>
            <a:avLst/>
            <a:gdLst>
              <a:gd name="T0" fmla="*/ 2534 w 228"/>
              <a:gd name="T1" fmla="*/ 17679 h 396"/>
              <a:gd name="T2" fmla="*/ 2534 w 228"/>
              <a:gd name="T3" fmla="*/ 17679 h 396"/>
              <a:gd name="T4" fmla="*/ 56482 w 228"/>
              <a:gd name="T5" fmla="*/ 71077 h 396"/>
              <a:gd name="T6" fmla="*/ 2534 w 228"/>
              <a:gd name="T7" fmla="*/ 127361 h 396"/>
              <a:gd name="T8" fmla="*/ 2534 w 228"/>
              <a:gd name="T9" fmla="*/ 127361 h 396"/>
              <a:gd name="T10" fmla="*/ 0 w 228"/>
              <a:gd name="T11" fmla="*/ 132412 h 396"/>
              <a:gd name="T12" fmla="*/ 10500 w 228"/>
              <a:gd name="T13" fmla="*/ 142514 h 396"/>
              <a:gd name="T14" fmla="*/ 18103 w 228"/>
              <a:gd name="T15" fmla="*/ 139989 h 396"/>
              <a:gd name="T16" fmla="*/ 18103 w 228"/>
              <a:gd name="T17" fmla="*/ 139989 h 396"/>
              <a:gd name="T18" fmla="*/ 79654 w 228"/>
              <a:gd name="T19" fmla="*/ 79014 h 396"/>
              <a:gd name="T20" fmla="*/ 79654 w 228"/>
              <a:gd name="T21" fmla="*/ 79014 h 396"/>
              <a:gd name="T22" fmla="*/ 82188 w 228"/>
              <a:gd name="T23" fmla="*/ 71077 h 396"/>
              <a:gd name="T24" fmla="*/ 82188 w 228"/>
              <a:gd name="T25" fmla="*/ 71077 h 396"/>
              <a:gd name="T26" fmla="*/ 82188 w 228"/>
              <a:gd name="T27" fmla="*/ 71077 h 396"/>
              <a:gd name="T28" fmla="*/ 79654 w 228"/>
              <a:gd name="T29" fmla="*/ 63500 h 396"/>
              <a:gd name="T30" fmla="*/ 79654 w 228"/>
              <a:gd name="T31" fmla="*/ 63500 h 396"/>
              <a:gd name="T32" fmla="*/ 18103 w 228"/>
              <a:gd name="T33" fmla="*/ 2526 h 396"/>
              <a:gd name="T34" fmla="*/ 18103 w 228"/>
              <a:gd name="T35" fmla="*/ 2526 h 396"/>
              <a:gd name="T36" fmla="*/ 10500 w 228"/>
              <a:gd name="T37" fmla="*/ 0 h 396"/>
              <a:gd name="T38" fmla="*/ 0 w 228"/>
              <a:gd name="T39" fmla="*/ 10102 h 396"/>
              <a:gd name="T40" fmla="*/ 2534 w 228"/>
              <a:gd name="T41" fmla="*/ 17679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7" y="49"/>
                </a:moveTo>
                <a:lnTo>
                  <a:pt x="7" y="49"/>
                </a:lnTo>
                <a:cubicBezTo>
                  <a:pt x="156" y="197"/>
                  <a:pt x="156" y="197"/>
                  <a:pt x="156" y="197"/>
                </a:cubicBezTo>
                <a:cubicBezTo>
                  <a:pt x="7" y="353"/>
                  <a:pt x="7" y="353"/>
                  <a:pt x="7" y="353"/>
                </a:cubicBezTo>
                <a:cubicBezTo>
                  <a:pt x="0" y="353"/>
                  <a:pt x="0" y="360"/>
                  <a:pt x="0" y="367"/>
                </a:cubicBezTo>
                <a:cubicBezTo>
                  <a:pt x="0" y="388"/>
                  <a:pt x="15" y="395"/>
                  <a:pt x="29" y="395"/>
                </a:cubicBezTo>
                <a:cubicBezTo>
                  <a:pt x="36" y="395"/>
                  <a:pt x="43" y="395"/>
                  <a:pt x="50" y="388"/>
                </a:cubicBezTo>
                <a:cubicBezTo>
                  <a:pt x="220" y="219"/>
                  <a:pt x="220" y="219"/>
                  <a:pt x="220" y="219"/>
                </a:cubicBezTo>
                <a:cubicBezTo>
                  <a:pt x="227" y="212"/>
                  <a:pt x="227" y="205"/>
                  <a:pt x="227" y="197"/>
                </a:cubicBezTo>
                <a:cubicBezTo>
                  <a:pt x="227" y="190"/>
                  <a:pt x="227" y="183"/>
                  <a:pt x="220" y="176"/>
                </a:cubicBezTo>
                <a:cubicBezTo>
                  <a:pt x="50" y="7"/>
                  <a:pt x="50" y="7"/>
                  <a:pt x="50" y="7"/>
                </a:cubicBezTo>
                <a:cubicBezTo>
                  <a:pt x="43" y="7"/>
                  <a:pt x="36" y="0"/>
                  <a:pt x="29" y="0"/>
                </a:cubicBezTo>
                <a:cubicBezTo>
                  <a:pt x="15" y="0"/>
                  <a:pt x="0" y="14"/>
                  <a:pt x="0" y="28"/>
                </a:cubicBezTo>
                <a:cubicBezTo>
                  <a:pt x="0" y="42"/>
                  <a:pt x="7" y="49"/>
                  <a:pt x="7" y="49"/>
                </a:cubicBezTo>
              </a:path>
            </a:pathLst>
          </a:custGeom>
          <a:solidFill>
            <a:srgbClr val="FF8026"/>
          </a:solidFill>
          <a:ln>
            <a:noFill/>
          </a:ln>
        </p:spPr>
        <p:txBody>
          <a:bodyPr wrap="none" anchor="ctr"/>
          <a:lstStyle/>
          <a:p>
            <a:pPr defTabSz="1828434"/>
            <a:endParaRPr lang="en-US" sz="1600">
              <a:solidFill>
                <a:srgbClr val="445469"/>
              </a:solidFill>
              <a:latin typeface="Lato Light"/>
            </a:endParaRPr>
          </a:p>
        </p:txBody>
      </p:sp>
      <p:sp>
        <p:nvSpPr>
          <p:cNvPr id="26" name="Freeform 5">
            <a:extLst>
              <a:ext uri="{FF2B5EF4-FFF2-40B4-BE49-F238E27FC236}">
                <a16:creationId xmlns:a16="http://schemas.microsoft.com/office/drawing/2014/main" id="{D4FF34B7-77C0-FADC-E61B-1162893F53A6}"/>
              </a:ext>
            </a:extLst>
          </p:cNvPr>
          <p:cNvSpPr>
            <a:spLocks noChangeArrowheads="1"/>
          </p:cNvSpPr>
          <p:nvPr/>
        </p:nvSpPr>
        <p:spPr bwMode="auto">
          <a:xfrm rot="9900000">
            <a:off x="5475779" y="3534489"/>
            <a:ext cx="200352" cy="346900"/>
          </a:xfrm>
          <a:custGeom>
            <a:avLst/>
            <a:gdLst>
              <a:gd name="T0" fmla="*/ 2534 w 228"/>
              <a:gd name="T1" fmla="*/ 17679 h 396"/>
              <a:gd name="T2" fmla="*/ 2534 w 228"/>
              <a:gd name="T3" fmla="*/ 17679 h 396"/>
              <a:gd name="T4" fmla="*/ 56482 w 228"/>
              <a:gd name="T5" fmla="*/ 71077 h 396"/>
              <a:gd name="T6" fmla="*/ 2534 w 228"/>
              <a:gd name="T7" fmla="*/ 127361 h 396"/>
              <a:gd name="T8" fmla="*/ 2534 w 228"/>
              <a:gd name="T9" fmla="*/ 127361 h 396"/>
              <a:gd name="T10" fmla="*/ 0 w 228"/>
              <a:gd name="T11" fmla="*/ 132412 h 396"/>
              <a:gd name="T12" fmla="*/ 10500 w 228"/>
              <a:gd name="T13" fmla="*/ 142514 h 396"/>
              <a:gd name="T14" fmla="*/ 18103 w 228"/>
              <a:gd name="T15" fmla="*/ 139989 h 396"/>
              <a:gd name="T16" fmla="*/ 18103 w 228"/>
              <a:gd name="T17" fmla="*/ 139989 h 396"/>
              <a:gd name="T18" fmla="*/ 79654 w 228"/>
              <a:gd name="T19" fmla="*/ 79014 h 396"/>
              <a:gd name="T20" fmla="*/ 79654 w 228"/>
              <a:gd name="T21" fmla="*/ 79014 h 396"/>
              <a:gd name="T22" fmla="*/ 82188 w 228"/>
              <a:gd name="T23" fmla="*/ 71077 h 396"/>
              <a:gd name="T24" fmla="*/ 82188 w 228"/>
              <a:gd name="T25" fmla="*/ 71077 h 396"/>
              <a:gd name="T26" fmla="*/ 82188 w 228"/>
              <a:gd name="T27" fmla="*/ 71077 h 396"/>
              <a:gd name="T28" fmla="*/ 79654 w 228"/>
              <a:gd name="T29" fmla="*/ 63500 h 396"/>
              <a:gd name="T30" fmla="*/ 79654 w 228"/>
              <a:gd name="T31" fmla="*/ 63500 h 396"/>
              <a:gd name="T32" fmla="*/ 18103 w 228"/>
              <a:gd name="T33" fmla="*/ 2526 h 396"/>
              <a:gd name="T34" fmla="*/ 18103 w 228"/>
              <a:gd name="T35" fmla="*/ 2526 h 396"/>
              <a:gd name="T36" fmla="*/ 10500 w 228"/>
              <a:gd name="T37" fmla="*/ 0 h 396"/>
              <a:gd name="T38" fmla="*/ 0 w 228"/>
              <a:gd name="T39" fmla="*/ 10102 h 396"/>
              <a:gd name="T40" fmla="*/ 2534 w 228"/>
              <a:gd name="T41" fmla="*/ 17679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7" y="49"/>
                </a:moveTo>
                <a:lnTo>
                  <a:pt x="7" y="49"/>
                </a:lnTo>
                <a:cubicBezTo>
                  <a:pt x="156" y="197"/>
                  <a:pt x="156" y="197"/>
                  <a:pt x="156" y="197"/>
                </a:cubicBezTo>
                <a:cubicBezTo>
                  <a:pt x="7" y="353"/>
                  <a:pt x="7" y="353"/>
                  <a:pt x="7" y="353"/>
                </a:cubicBezTo>
                <a:cubicBezTo>
                  <a:pt x="0" y="353"/>
                  <a:pt x="0" y="360"/>
                  <a:pt x="0" y="367"/>
                </a:cubicBezTo>
                <a:cubicBezTo>
                  <a:pt x="0" y="388"/>
                  <a:pt x="15" y="395"/>
                  <a:pt x="29" y="395"/>
                </a:cubicBezTo>
                <a:cubicBezTo>
                  <a:pt x="36" y="395"/>
                  <a:pt x="43" y="395"/>
                  <a:pt x="50" y="388"/>
                </a:cubicBezTo>
                <a:cubicBezTo>
                  <a:pt x="220" y="219"/>
                  <a:pt x="220" y="219"/>
                  <a:pt x="220" y="219"/>
                </a:cubicBezTo>
                <a:cubicBezTo>
                  <a:pt x="227" y="212"/>
                  <a:pt x="227" y="205"/>
                  <a:pt x="227" y="197"/>
                </a:cubicBezTo>
                <a:cubicBezTo>
                  <a:pt x="227" y="190"/>
                  <a:pt x="227" y="183"/>
                  <a:pt x="220" y="176"/>
                </a:cubicBezTo>
                <a:cubicBezTo>
                  <a:pt x="50" y="7"/>
                  <a:pt x="50" y="7"/>
                  <a:pt x="50" y="7"/>
                </a:cubicBezTo>
                <a:cubicBezTo>
                  <a:pt x="43" y="7"/>
                  <a:pt x="36" y="0"/>
                  <a:pt x="29" y="0"/>
                </a:cubicBezTo>
                <a:cubicBezTo>
                  <a:pt x="15" y="0"/>
                  <a:pt x="0" y="14"/>
                  <a:pt x="0" y="28"/>
                </a:cubicBezTo>
                <a:cubicBezTo>
                  <a:pt x="0" y="42"/>
                  <a:pt x="7" y="49"/>
                  <a:pt x="7" y="49"/>
                </a:cubicBezTo>
              </a:path>
            </a:pathLst>
          </a:custGeom>
          <a:solidFill>
            <a:srgbClr val="A8436F"/>
          </a:solidFill>
          <a:ln>
            <a:noFill/>
          </a:ln>
        </p:spPr>
        <p:txBody>
          <a:bodyPr wrap="none" anchor="ctr"/>
          <a:lstStyle/>
          <a:p>
            <a:pPr defTabSz="1828434"/>
            <a:endParaRPr lang="en-US" sz="1600">
              <a:solidFill>
                <a:srgbClr val="445469"/>
              </a:solidFill>
              <a:latin typeface="Lato Light"/>
            </a:endParaRPr>
          </a:p>
        </p:txBody>
      </p:sp>
      <p:sp>
        <p:nvSpPr>
          <p:cNvPr id="27" name="Freeform 5">
            <a:extLst>
              <a:ext uri="{FF2B5EF4-FFF2-40B4-BE49-F238E27FC236}">
                <a16:creationId xmlns:a16="http://schemas.microsoft.com/office/drawing/2014/main" id="{026FCC6F-B579-BD74-EBFD-0264A6A3CA4C}"/>
              </a:ext>
            </a:extLst>
          </p:cNvPr>
          <p:cNvSpPr>
            <a:spLocks noChangeArrowheads="1"/>
          </p:cNvSpPr>
          <p:nvPr/>
        </p:nvSpPr>
        <p:spPr bwMode="auto">
          <a:xfrm rot="12600000">
            <a:off x="5514730" y="2853549"/>
            <a:ext cx="200352" cy="346900"/>
          </a:xfrm>
          <a:custGeom>
            <a:avLst/>
            <a:gdLst>
              <a:gd name="T0" fmla="*/ 2534 w 228"/>
              <a:gd name="T1" fmla="*/ 17679 h 396"/>
              <a:gd name="T2" fmla="*/ 2534 w 228"/>
              <a:gd name="T3" fmla="*/ 17679 h 396"/>
              <a:gd name="T4" fmla="*/ 56482 w 228"/>
              <a:gd name="T5" fmla="*/ 71077 h 396"/>
              <a:gd name="T6" fmla="*/ 2534 w 228"/>
              <a:gd name="T7" fmla="*/ 127361 h 396"/>
              <a:gd name="T8" fmla="*/ 2534 w 228"/>
              <a:gd name="T9" fmla="*/ 127361 h 396"/>
              <a:gd name="T10" fmla="*/ 0 w 228"/>
              <a:gd name="T11" fmla="*/ 132412 h 396"/>
              <a:gd name="T12" fmla="*/ 10500 w 228"/>
              <a:gd name="T13" fmla="*/ 142514 h 396"/>
              <a:gd name="T14" fmla="*/ 18103 w 228"/>
              <a:gd name="T15" fmla="*/ 139989 h 396"/>
              <a:gd name="T16" fmla="*/ 18103 w 228"/>
              <a:gd name="T17" fmla="*/ 139989 h 396"/>
              <a:gd name="T18" fmla="*/ 79654 w 228"/>
              <a:gd name="T19" fmla="*/ 79014 h 396"/>
              <a:gd name="T20" fmla="*/ 79654 w 228"/>
              <a:gd name="T21" fmla="*/ 79014 h 396"/>
              <a:gd name="T22" fmla="*/ 82188 w 228"/>
              <a:gd name="T23" fmla="*/ 71077 h 396"/>
              <a:gd name="T24" fmla="*/ 82188 w 228"/>
              <a:gd name="T25" fmla="*/ 71077 h 396"/>
              <a:gd name="T26" fmla="*/ 82188 w 228"/>
              <a:gd name="T27" fmla="*/ 71077 h 396"/>
              <a:gd name="T28" fmla="*/ 79654 w 228"/>
              <a:gd name="T29" fmla="*/ 63500 h 396"/>
              <a:gd name="T30" fmla="*/ 79654 w 228"/>
              <a:gd name="T31" fmla="*/ 63500 h 396"/>
              <a:gd name="T32" fmla="*/ 18103 w 228"/>
              <a:gd name="T33" fmla="*/ 2526 h 396"/>
              <a:gd name="T34" fmla="*/ 18103 w 228"/>
              <a:gd name="T35" fmla="*/ 2526 h 396"/>
              <a:gd name="T36" fmla="*/ 10500 w 228"/>
              <a:gd name="T37" fmla="*/ 0 h 396"/>
              <a:gd name="T38" fmla="*/ 0 w 228"/>
              <a:gd name="T39" fmla="*/ 10102 h 396"/>
              <a:gd name="T40" fmla="*/ 2534 w 228"/>
              <a:gd name="T41" fmla="*/ 17679 h 39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28" h="396">
                <a:moveTo>
                  <a:pt x="7" y="49"/>
                </a:moveTo>
                <a:lnTo>
                  <a:pt x="7" y="49"/>
                </a:lnTo>
                <a:cubicBezTo>
                  <a:pt x="156" y="197"/>
                  <a:pt x="156" y="197"/>
                  <a:pt x="156" y="197"/>
                </a:cubicBezTo>
                <a:cubicBezTo>
                  <a:pt x="7" y="353"/>
                  <a:pt x="7" y="353"/>
                  <a:pt x="7" y="353"/>
                </a:cubicBezTo>
                <a:cubicBezTo>
                  <a:pt x="0" y="353"/>
                  <a:pt x="0" y="360"/>
                  <a:pt x="0" y="367"/>
                </a:cubicBezTo>
                <a:cubicBezTo>
                  <a:pt x="0" y="388"/>
                  <a:pt x="15" y="395"/>
                  <a:pt x="29" y="395"/>
                </a:cubicBezTo>
                <a:cubicBezTo>
                  <a:pt x="36" y="395"/>
                  <a:pt x="43" y="395"/>
                  <a:pt x="50" y="388"/>
                </a:cubicBezTo>
                <a:cubicBezTo>
                  <a:pt x="220" y="219"/>
                  <a:pt x="220" y="219"/>
                  <a:pt x="220" y="219"/>
                </a:cubicBezTo>
                <a:cubicBezTo>
                  <a:pt x="227" y="212"/>
                  <a:pt x="227" y="205"/>
                  <a:pt x="227" y="197"/>
                </a:cubicBezTo>
                <a:cubicBezTo>
                  <a:pt x="227" y="190"/>
                  <a:pt x="227" y="183"/>
                  <a:pt x="220" y="176"/>
                </a:cubicBezTo>
                <a:cubicBezTo>
                  <a:pt x="50" y="7"/>
                  <a:pt x="50" y="7"/>
                  <a:pt x="50" y="7"/>
                </a:cubicBezTo>
                <a:cubicBezTo>
                  <a:pt x="43" y="7"/>
                  <a:pt x="36" y="0"/>
                  <a:pt x="29" y="0"/>
                </a:cubicBezTo>
                <a:cubicBezTo>
                  <a:pt x="15" y="0"/>
                  <a:pt x="0" y="14"/>
                  <a:pt x="0" y="28"/>
                </a:cubicBezTo>
                <a:cubicBezTo>
                  <a:pt x="0" y="42"/>
                  <a:pt x="7" y="49"/>
                  <a:pt x="7" y="49"/>
                </a:cubicBezTo>
              </a:path>
            </a:pathLst>
          </a:custGeom>
          <a:solidFill>
            <a:srgbClr val="FF8026"/>
          </a:solidFill>
          <a:ln>
            <a:noFill/>
          </a:ln>
        </p:spPr>
        <p:txBody>
          <a:bodyPr wrap="none" anchor="ctr"/>
          <a:lstStyle/>
          <a:p>
            <a:pPr defTabSz="1828434"/>
            <a:endParaRPr lang="en-US" sz="1600">
              <a:solidFill>
                <a:srgbClr val="445469"/>
              </a:solidFill>
              <a:latin typeface="Lato Light"/>
            </a:endParaRPr>
          </a:p>
        </p:txBody>
      </p:sp>
      <p:sp>
        <p:nvSpPr>
          <p:cNvPr id="28" name="TextBox 27">
            <a:extLst>
              <a:ext uri="{FF2B5EF4-FFF2-40B4-BE49-F238E27FC236}">
                <a16:creationId xmlns:a16="http://schemas.microsoft.com/office/drawing/2014/main" id="{72A7C7BD-2BA4-7C74-3EDD-B87850D09470}"/>
              </a:ext>
            </a:extLst>
          </p:cNvPr>
          <p:cNvSpPr txBox="1"/>
          <p:nvPr/>
        </p:nvSpPr>
        <p:spPr>
          <a:xfrm>
            <a:off x="8540679" y="3247778"/>
            <a:ext cx="2393642" cy="562488"/>
          </a:xfrm>
          <a:prstGeom prst="rect">
            <a:avLst/>
          </a:prstGeom>
          <a:noFill/>
        </p:spPr>
        <p:txBody>
          <a:bodyPr wrap="square" lIns="219415" tIns="109709" rIns="219415" bIns="109709" rtlCol="0">
            <a:spAutoFit/>
          </a:bodyPr>
          <a:lstStyle/>
          <a:p>
            <a:pPr algn="r" defTabSz="1828434">
              <a:lnSpc>
                <a:spcPct val="110000"/>
              </a:lnSpc>
            </a:pPr>
            <a:r>
              <a:rPr lang="en-US" sz="1050" b="1" dirty="0">
                <a:solidFill>
                  <a:srgbClr val="445469"/>
                </a:solidFill>
                <a:latin typeface="Century Gothic" panose="020B0502020202020204" pitchFamily="34" charset="0"/>
                <a:cs typeface="Lato Light"/>
              </a:rPr>
              <a:t>Creativity</a:t>
            </a:r>
            <a:r>
              <a:rPr lang="en-US" sz="1050" dirty="0">
                <a:solidFill>
                  <a:srgbClr val="445469"/>
                </a:solidFill>
                <a:latin typeface="Century Gothic" panose="020B0502020202020204" pitchFamily="34" charset="0"/>
                <a:cs typeface="Lato Light"/>
              </a:rPr>
              <a:t> is the key to success in the future and primary</a:t>
            </a:r>
          </a:p>
        </p:txBody>
      </p:sp>
      <p:sp>
        <p:nvSpPr>
          <p:cNvPr id="29" name="TextBox 28">
            <a:extLst>
              <a:ext uri="{FF2B5EF4-FFF2-40B4-BE49-F238E27FC236}">
                <a16:creationId xmlns:a16="http://schemas.microsoft.com/office/drawing/2014/main" id="{9F3ECC1E-EF19-8394-CB6D-2F88DF95DC29}"/>
              </a:ext>
            </a:extLst>
          </p:cNvPr>
          <p:cNvSpPr txBox="1"/>
          <p:nvPr/>
        </p:nvSpPr>
        <p:spPr>
          <a:xfrm>
            <a:off x="9641830" y="2988903"/>
            <a:ext cx="1262124" cy="400071"/>
          </a:xfrm>
          <a:prstGeom prst="rect">
            <a:avLst/>
          </a:prstGeom>
          <a:noFill/>
        </p:spPr>
        <p:txBody>
          <a:bodyPr wrap="none" lIns="182840" tIns="91421" rIns="182840" bIns="91421" rtlCol="0">
            <a:spAutoFit/>
          </a:bodyPr>
          <a:lstStyle/>
          <a:p>
            <a:pPr algn="r" defTabSz="1828434"/>
            <a:r>
              <a:rPr lang="en-US" sz="1400" b="1">
                <a:solidFill>
                  <a:srgbClr val="445469"/>
                </a:solidFill>
                <a:latin typeface="Century Gothic" panose="020B0502020202020204" pitchFamily="34" charset="0"/>
              </a:rPr>
              <a:t>Corporate</a:t>
            </a:r>
            <a:endParaRPr lang="id-ID" sz="1400" b="1" dirty="0">
              <a:solidFill>
                <a:srgbClr val="445469"/>
              </a:solidFill>
              <a:latin typeface="Century Gothic" panose="020B0502020202020204" pitchFamily="34" charset="0"/>
            </a:endParaRPr>
          </a:p>
        </p:txBody>
      </p:sp>
      <p:sp>
        <p:nvSpPr>
          <p:cNvPr id="30" name="TextBox 29">
            <a:extLst>
              <a:ext uri="{FF2B5EF4-FFF2-40B4-BE49-F238E27FC236}">
                <a16:creationId xmlns:a16="http://schemas.microsoft.com/office/drawing/2014/main" id="{E31DB51A-2A0B-9F13-A113-9F56B0C0E988}"/>
              </a:ext>
            </a:extLst>
          </p:cNvPr>
          <p:cNvSpPr txBox="1"/>
          <p:nvPr/>
        </p:nvSpPr>
        <p:spPr>
          <a:xfrm>
            <a:off x="1261263" y="3259421"/>
            <a:ext cx="2393642" cy="562488"/>
          </a:xfrm>
          <a:prstGeom prst="rect">
            <a:avLst/>
          </a:prstGeom>
          <a:noFill/>
        </p:spPr>
        <p:txBody>
          <a:bodyPr wrap="square" lIns="219415" tIns="109709" rIns="219415" bIns="109709" rtlCol="0">
            <a:spAutoFit/>
          </a:bodyPr>
          <a:lstStyle/>
          <a:p>
            <a:pPr defTabSz="1828434">
              <a:lnSpc>
                <a:spcPct val="110000"/>
              </a:lnSpc>
            </a:pPr>
            <a:r>
              <a:rPr lang="en-US" sz="1050" b="1" dirty="0">
                <a:solidFill>
                  <a:srgbClr val="445469"/>
                </a:solidFill>
                <a:latin typeface="Century Gothic" panose="020B0502020202020204" pitchFamily="34" charset="0"/>
                <a:cs typeface="Lato Light"/>
              </a:rPr>
              <a:t>Creativity</a:t>
            </a:r>
            <a:r>
              <a:rPr lang="en-US" sz="1050" dirty="0">
                <a:solidFill>
                  <a:srgbClr val="445469"/>
                </a:solidFill>
                <a:latin typeface="Century Gothic" panose="020B0502020202020204" pitchFamily="34" charset="0"/>
                <a:cs typeface="Lato Light"/>
              </a:rPr>
              <a:t> is the key to success in the future and primary</a:t>
            </a:r>
          </a:p>
        </p:txBody>
      </p:sp>
      <p:sp>
        <p:nvSpPr>
          <p:cNvPr id="31" name="TextBox 30">
            <a:extLst>
              <a:ext uri="{FF2B5EF4-FFF2-40B4-BE49-F238E27FC236}">
                <a16:creationId xmlns:a16="http://schemas.microsoft.com/office/drawing/2014/main" id="{AF843FF4-7F00-46B0-6A9C-39B2034AAA30}"/>
              </a:ext>
            </a:extLst>
          </p:cNvPr>
          <p:cNvSpPr txBox="1"/>
          <p:nvPr/>
        </p:nvSpPr>
        <p:spPr>
          <a:xfrm>
            <a:off x="1267990" y="3000547"/>
            <a:ext cx="1082588" cy="400071"/>
          </a:xfrm>
          <a:prstGeom prst="rect">
            <a:avLst/>
          </a:prstGeom>
          <a:noFill/>
        </p:spPr>
        <p:txBody>
          <a:bodyPr wrap="none" lIns="182840" tIns="91421" rIns="182840" bIns="91421" rtlCol="0">
            <a:spAutoFit/>
          </a:bodyPr>
          <a:lstStyle/>
          <a:p>
            <a:pPr defTabSz="1828434"/>
            <a:r>
              <a:rPr lang="en-US" sz="1400" b="1">
                <a:solidFill>
                  <a:srgbClr val="445469"/>
                </a:solidFill>
                <a:latin typeface="Century Gothic" panose="020B0502020202020204" pitchFamily="34" charset="0"/>
              </a:rPr>
              <a:t>Recycle</a:t>
            </a:r>
            <a:endParaRPr lang="id-ID" sz="1400" b="1" dirty="0">
              <a:solidFill>
                <a:srgbClr val="445469"/>
              </a:solidFill>
              <a:latin typeface="Century Gothic" panose="020B0502020202020204" pitchFamily="34" charset="0"/>
            </a:endParaRPr>
          </a:p>
        </p:txBody>
      </p:sp>
      <p:sp>
        <p:nvSpPr>
          <p:cNvPr id="32" name="TextBox 31">
            <a:extLst>
              <a:ext uri="{FF2B5EF4-FFF2-40B4-BE49-F238E27FC236}">
                <a16:creationId xmlns:a16="http://schemas.microsoft.com/office/drawing/2014/main" id="{526E695F-D3CE-8C30-0251-635A98761A1B}"/>
              </a:ext>
            </a:extLst>
          </p:cNvPr>
          <p:cNvSpPr txBox="1"/>
          <p:nvPr/>
        </p:nvSpPr>
        <p:spPr>
          <a:xfrm>
            <a:off x="8567462" y="4623980"/>
            <a:ext cx="2393642" cy="562488"/>
          </a:xfrm>
          <a:prstGeom prst="rect">
            <a:avLst/>
          </a:prstGeom>
          <a:noFill/>
        </p:spPr>
        <p:txBody>
          <a:bodyPr wrap="square" lIns="219415" tIns="109709" rIns="219415" bIns="109709" rtlCol="0">
            <a:spAutoFit/>
          </a:bodyPr>
          <a:lstStyle/>
          <a:p>
            <a:pPr algn="r" defTabSz="1828434">
              <a:lnSpc>
                <a:spcPct val="110000"/>
              </a:lnSpc>
            </a:pPr>
            <a:r>
              <a:rPr lang="en-US" sz="1050" b="1" dirty="0">
                <a:solidFill>
                  <a:srgbClr val="445469"/>
                </a:solidFill>
                <a:latin typeface="Century Gothic" panose="020B0502020202020204" pitchFamily="34" charset="0"/>
                <a:cs typeface="Lato Light"/>
              </a:rPr>
              <a:t>Creativity</a:t>
            </a:r>
            <a:r>
              <a:rPr lang="en-US" sz="1050" dirty="0">
                <a:solidFill>
                  <a:srgbClr val="445469"/>
                </a:solidFill>
                <a:latin typeface="Century Gothic" panose="020B0502020202020204" pitchFamily="34" charset="0"/>
                <a:cs typeface="Lato Light"/>
              </a:rPr>
              <a:t> is the key to success in the future and primary</a:t>
            </a:r>
          </a:p>
        </p:txBody>
      </p:sp>
      <p:sp>
        <p:nvSpPr>
          <p:cNvPr id="33" name="TextBox 32">
            <a:extLst>
              <a:ext uri="{FF2B5EF4-FFF2-40B4-BE49-F238E27FC236}">
                <a16:creationId xmlns:a16="http://schemas.microsoft.com/office/drawing/2014/main" id="{D7BAED5D-42B2-B1F1-0CCA-46F3835918E1}"/>
              </a:ext>
            </a:extLst>
          </p:cNvPr>
          <p:cNvSpPr txBox="1"/>
          <p:nvPr/>
        </p:nvSpPr>
        <p:spPr>
          <a:xfrm>
            <a:off x="9668613" y="4365106"/>
            <a:ext cx="1262124" cy="400071"/>
          </a:xfrm>
          <a:prstGeom prst="rect">
            <a:avLst/>
          </a:prstGeom>
          <a:noFill/>
        </p:spPr>
        <p:txBody>
          <a:bodyPr wrap="none" lIns="182840" tIns="91421" rIns="182840" bIns="91421" rtlCol="0">
            <a:spAutoFit/>
          </a:bodyPr>
          <a:lstStyle/>
          <a:p>
            <a:pPr algn="r" defTabSz="1828434"/>
            <a:r>
              <a:rPr lang="en-US" sz="1400" b="1">
                <a:solidFill>
                  <a:srgbClr val="445469"/>
                </a:solidFill>
                <a:latin typeface="Century Gothic" panose="020B0502020202020204" pitchFamily="34" charset="0"/>
              </a:rPr>
              <a:t>Corporate</a:t>
            </a:r>
            <a:endParaRPr lang="id-ID" sz="1400" b="1" dirty="0">
              <a:solidFill>
                <a:srgbClr val="445469"/>
              </a:solidFill>
              <a:latin typeface="Century Gothic" panose="020B0502020202020204" pitchFamily="34" charset="0"/>
            </a:endParaRPr>
          </a:p>
        </p:txBody>
      </p:sp>
      <p:sp>
        <p:nvSpPr>
          <p:cNvPr id="34" name="TextBox 33">
            <a:extLst>
              <a:ext uri="{FF2B5EF4-FFF2-40B4-BE49-F238E27FC236}">
                <a16:creationId xmlns:a16="http://schemas.microsoft.com/office/drawing/2014/main" id="{7783D072-66E2-812E-0C76-1AF7DE5BB7C9}"/>
              </a:ext>
            </a:extLst>
          </p:cNvPr>
          <p:cNvSpPr txBox="1"/>
          <p:nvPr/>
        </p:nvSpPr>
        <p:spPr>
          <a:xfrm>
            <a:off x="1223743" y="4653006"/>
            <a:ext cx="2393642" cy="562488"/>
          </a:xfrm>
          <a:prstGeom prst="rect">
            <a:avLst/>
          </a:prstGeom>
          <a:noFill/>
        </p:spPr>
        <p:txBody>
          <a:bodyPr wrap="square" lIns="219415" tIns="109709" rIns="219415" bIns="109709" rtlCol="0">
            <a:spAutoFit/>
          </a:bodyPr>
          <a:lstStyle/>
          <a:p>
            <a:pPr defTabSz="1828434">
              <a:lnSpc>
                <a:spcPct val="110000"/>
              </a:lnSpc>
            </a:pPr>
            <a:r>
              <a:rPr lang="en-US" sz="1050" b="1" dirty="0">
                <a:solidFill>
                  <a:srgbClr val="445469"/>
                </a:solidFill>
                <a:latin typeface="Century Gothic" panose="020B0502020202020204" pitchFamily="34" charset="0"/>
                <a:cs typeface="Lato Light"/>
              </a:rPr>
              <a:t>Creativity</a:t>
            </a:r>
            <a:r>
              <a:rPr lang="en-US" sz="1050" dirty="0">
                <a:solidFill>
                  <a:srgbClr val="445469"/>
                </a:solidFill>
                <a:latin typeface="Century Gothic" panose="020B0502020202020204" pitchFamily="34" charset="0"/>
                <a:cs typeface="Lato Light"/>
              </a:rPr>
              <a:t> is the key to success in the future and primary</a:t>
            </a:r>
          </a:p>
        </p:txBody>
      </p:sp>
      <p:sp>
        <p:nvSpPr>
          <p:cNvPr id="35" name="TextBox 34">
            <a:extLst>
              <a:ext uri="{FF2B5EF4-FFF2-40B4-BE49-F238E27FC236}">
                <a16:creationId xmlns:a16="http://schemas.microsoft.com/office/drawing/2014/main" id="{F1A4EEF6-1F01-EE54-4488-C68832599992}"/>
              </a:ext>
            </a:extLst>
          </p:cNvPr>
          <p:cNvSpPr txBox="1"/>
          <p:nvPr/>
        </p:nvSpPr>
        <p:spPr>
          <a:xfrm>
            <a:off x="1230470" y="4394132"/>
            <a:ext cx="1082588" cy="400071"/>
          </a:xfrm>
          <a:prstGeom prst="rect">
            <a:avLst/>
          </a:prstGeom>
          <a:noFill/>
        </p:spPr>
        <p:txBody>
          <a:bodyPr wrap="none" lIns="182840" tIns="91421" rIns="182840" bIns="91421" rtlCol="0">
            <a:spAutoFit/>
          </a:bodyPr>
          <a:lstStyle/>
          <a:p>
            <a:pPr defTabSz="1828434"/>
            <a:r>
              <a:rPr lang="en-US" sz="1400" b="1">
                <a:solidFill>
                  <a:srgbClr val="445469"/>
                </a:solidFill>
                <a:latin typeface="Century Gothic" panose="020B0502020202020204" pitchFamily="34" charset="0"/>
              </a:rPr>
              <a:t>Recycle</a:t>
            </a:r>
            <a:endParaRPr lang="id-ID" sz="1400" b="1" dirty="0">
              <a:solidFill>
                <a:srgbClr val="445469"/>
              </a:solidFill>
              <a:latin typeface="Century Gothic" panose="020B0502020202020204" pitchFamily="34" charset="0"/>
            </a:endParaRPr>
          </a:p>
        </p:txBody>
      </p:sp>
      <p:sp>
        <p:nvSpPr>
          <p:cNvPr id="36" name="TextBox 35">
            <a:extLst>
              <a:ext uri="{FF2B5EF4-FFF2-40B4-BE49-F238E27FC236}">
                <a16:creationId xmlns:a16="http://schemas.microsoft.com/office/drawing/2014/main" id="{9D47F047-58E3-51F8-D150-7A5411A2FDA7}"/>
              </a:ext>
            </a:extLst>
          </p:cNvPr>
          <p:cNvSpPr txBox="1"/>
          <p:nvPr/>
        </p:nvSpPr>
        <p:spPr>
          <a:xfrm>
            <a:off x="8558100" y="1893295"/>
            <a:ext cx="2393642" cy="562488"/>
          </a:xfrm>
          <a:prstGeom prst="rect">
            <a:avLst/>
          </a:prstGeom>
          <a:noFill/>
        </p:spPr>
        <p:txBody>
          <a:bodyPr wrap="square" lIns="219415" tIns="109709" rIns="219415" bIns="109709" rtlCol="0">
            <a:spAutoFit/>
          </a:bodyPr>
          <a:lstStyle/>
          <a:p>
            <a:pPr algn="r" defTabSz="1828434">
              <a:lnSpc>
                <a:spcPct val="110000"/>
              </a:lnSpc>
            </a:pPr>
            <a:r>
              <a:rPr lang="en-US" sz="1050" b="1" dirty="0">
                <a:solidFill>
                  <a:srgbClr val="445469"/>
                </a:solidFill>
                <a:latin typeface="Century Gothic" panose="020B0502020202020204" pitchFamily="34" charset="0"/>
                <a:cs typeface="Lato Light"/>
              </a:rPr>
              <a:t>Creativity </a:t>
            </a:r>
            <a:r>
              <a:rPr lang="en-US" sz="1050" dirty="0">
                <a:solidFill>
                  <a:srgbClr val="445469"/>
                </a:solidFill>
                <a:latin typeface="Century Gothic" panose="020B0502020202020204" pitchFamily="34" charset="0"/>
                <a:cs typeface="Lato Light"/>
              </a:rPr>
              <a:t>is the key to success in the future and primary</a:t>
            </a:r>
          </a:p>
        </p:txBody>
      </p:sp>
      <p:sp>
        <p:nvSpPr>
          <p:cNvPr id="37" name="TextBox 36">
            <a:extLst>
              <a:ext uri="{FF2B5EF4-FFF2-40B4-BE49-F238E27FC236}">
                <a16:creationId xmlns:a16="http://schemas.microsoft.com/office/drawing/2014/main" id="{FFE55ADB-866A-6582-F71F-F303472D4443}"/>
              </a:ext>
            </a:extLst>
          </p:cNvPr>
          <p:cNvSpPr txBox="1"/>
          <p:nvPr/>
        </p:nvSpPr>
        <p:spPr>
          <a:xfrm>
            <a:off x="9659251" y="1634421"/>
            <a:ext cx="1262124" cy="400071"/>
          </a:xfrm>
          <a:prstGeom prst="rect">
            <a:avLst/>
          </a:prstGeom>
          <a:noFill/>
        </p:spPr>
        <p:txBody>
          <a:bodyPr wrap="none" lIns="182840" tIns="91421" rIns="182840" bIns="91421" rtlCol="0">
            <a:spAutoFit/>
          </a:bodyPr>
          <a:lstStyle/>
          <a:p>
            <a:pPr algn="r" defTabSz="1828434"/>
            <a:r>
              <a:rPr lang="en-US" sz="1400" b="1" dirty="0">
                <a:solidFill>
                  <a:srgbClr val="445469"/>
                </a:solidFill>
                <a:latin typeface="Century Gothic" panose="020B0502020202020204" pitchFamily="34" charset="0"/>
              </a:rPr>
              <a:t>Corporate</a:t>
            </a:r>
            <a:endParaRPr lang="id-ID" sz="1400" b="1" dirty="0">
              <a:solidFill>
                <a:srgbClr val="445469"/>
              </a:solidFill>
              <a:latin typeface="Century Gothic" panose="020B0502020202020204" pitchFamily="34" charset="0"/>
            </a:endParaRPr>
          </a:p>
        </p:txBody>
      </p:sp>
      <p:sp>
        <p:nvSpPr>
          <p:cNvPr id="38" name="TextBox 37">
            <a:extLst>
              <a:ext uri="{FF2B5EF4-FFF2-40B4-BE49-F238E27FC236}">
                <a16:creationId xmlns:a16="http://schemas.microsoft.com/office/drawing/2014/main" id="{DCCA8CA5-D341-F58E-C587-84E58EE04E06}"/>
              </a:ext>
            </a:extLst>
          </p:cNvPr>
          <p:cNvSpPr txBox="1"/>
          <p:nvPr/>
        </p:nvSpPr>
        <p:spPr>
          <a:xfrm>
            <a:off x="1261263" y="1926992"/>
            <a:ext cx="2393642" cy="562488"/>
          </a:xfrm>
          <a:prstGeom prst="rect">
            <a:avLst/>
          </a:prstGeom>
          <a:noFill/>
        </p:spPr>
        <p:txBody>
          <a:bodyPr wrap="square" lIns="219415" tIns="109709" rIns="219415" bIns="109709" rtlCol="0">
            <a:spAutoFit/>
          </a:bodyPr>
          <a:lstStyle/>
          <a:p>
            <a:pPr defTabSz="1828434">
              <a:lnSpc>
                <a:spcPct val="110000"/>
              </a:lnSpc>
            </a:pPr>
            <a:r>
              <a:rPr lang="en-US" sz="1050" b="1" dirty="0">
                <a:solidFill>
                  <a:srgbClr val="445469"/>
                </a:solidFill>
                <a:latin typeface="Century Gothic" panose="020B0502020202020204" pitchFamily="34" charset="0"/>
                <a:cs typeface="Lato Light"/>
              </a:rPr>
              <a:t>Creativity </a:t>
            </a:r>
            <a:r>
              <a:rPr lang="en-US" sz="1050" dirty="0">
                <a:solidFill>
                  <a:srgbClr val="445469"/>
                </a:solidFill>
                <a:latin typeface="Century Gothic" panose="020B0502020202020204" pitchFamily="34" charset="0"/>
                <a:cs typeface="Lato Light"/>
              </a:rPr>
              <a:t>is the key to success in the future and primary</a:t>
            </a:r>
          </a:p>
        </p:txBody>
      </p:sp>
      <p:sp>
        <p:nvSpPr>
          <p:cNvPr id="39" name="TextBox 38">
            <a:extLst>
              <a:ext uri="{FF2B5EF4-FFF2-40B4-BE49-F238E27FC236}">
                <a16:creationId xmlns:a16="http://schemas.microsoft.com/office/drawing/2014/main" id="{DFF61599-FCB1-B942-BC8B-026A2DE108BA}"/>
              </a:ext>
            </a:extLst>
          </p:cNvPr>
          <p:cNvSpPr txBox="1"/>
          <p:nvPr/>
        </p:nvSpPr>
        <p:spPr>
          <a:xfrm>
            <a:off x="1267990" y="1668118"/>
            <a:ext cx="1082588" cy="400071"/>
          </a:xfrm>
          <a:prstGeom prst="rect">
            <a:avLst/>
          </a:prstGeom>
          <a:noFill/>
        </p:spPr>
        <p:txBody>
          <a:bodyPr wrap="none" lIns="182840" tIns="91421" rIns="182840" bIns="91421" rtlCol="0">
            <a:spAutoFit/>
          </a:bodyPr>
          <a:lstStyle/>
          <a:p>
            <a:pPr defTabSz="1828434"/>
            <a:r>
              <a:rPr lang="en-US" sz="1400" b="1" dirty="0">
                <a:solidFill>
                  <a:srgbClr val="445469"/>
                </a:solidFill>
                <a:latin typeface="Century Gothic" panose="020B0502020202020204" pitchFamily="34" charset="0"/>
              </a:rPr>
              <a:t>Recycle</a:t>
            </a:r>
            <a:endParaRPr lang="id-ID" sz="1400" b="1" dirty="0">
              <a:solidFill>
                <a:srgbClr val="445469"/>
              </a:solidFill>
              <a:latin typeface="Century Gothic" panose="020B0502020202020204" pitchFamily="34" charset="0"/>
            </a:endParaRPr>
          </a:p>
        </p:txBody>
      </p:sp>
      <p:cxnSp>
        <p:nvCxnSpPr>
          <p:cNvPr id="43" name="Straight Connector 42">
            <a:extLst>
              <a:ext uri="{FF2B5EF4-FFF2-40B4-BE49-F238E27FC236}">
                <a16:creationId xmlns:a16="http://schemas.microsoft.com/office/drawing/2014/main" id="{A18A3DD9-B091-98F1-5A1E-6E79688A0B71}"/>
              </a:ext>
            </a:extLst>
          </p:cNvPr>
          <p:cNvCxnSpPr/>
          <p:nvPr/>
        </p:nvCxnSpPr>
        <p:spPr>
          <a:xfrm>
            <a:off x="5833964" y="2351259"/>
            <a:ext cx="753349" cy="0"/>
          </a:xfrm>
          <a:prstGeom prst="line">
            <a:avLst/>
          </a:prstGeom>
          <a:ln w="63500" cap="rnd">
            <a:solidFill>
              <a:srgbClr val="419CCC"/>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B972E0E-7709-024F-783F-5ABA23C05D00}"/>
              </a:ext>
            </a:extLst>
          </p:cNvPr>
          <p:cNvCxnSpPr/>
          <p:nvPr/>
        </p:nvCxnSpPr>
        <p:spPr>
          <a:xfrm>
            <a:off x="4474502" y="3192831"/>
            <a:ext cx="753349" cy="0"/>
          </a:xfrm>
          <a:prstGeom prst="line">
            <a:avLst/>
          </a:prstGeom>
          <a:ln w="63500" cap="rnd">
            <a:solidFill>
              <a:srgbClr val="FF8026"/>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5650EBB1-9721-642C-0D27-7B20081C6A1B}"/>
              </a:ext>
            </a:extLst>
          </p:cNvPr>
          <p:cNvCxnSpPr/>
          <p:nvPr/>
        </p:nvCxnSpPr>
        <p:spPr>
          <a:xfrm>
            <a:off x="4476420" y="4555067"/>
            <a:ext cx="753349" cy="0"/>
          </a:xfrm>
          <a:prstGeom prst="line">
            <a:avLst/>
          </a:prstGeom>
          <a:ln w="63500" cap="rnd">
            <a:solidFill>
              <a:srgbClr val="A8436F"/>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A39CD633-A127-D43A-EB12-8A4993798B09}"/>
              </a:ext>
            </a:extLst>
          </p:cNvPr>
          <p:cNvCxnSpPr/>
          <p:nvPr/>
        </p:nvCxnSpPr>
        <p:spPr>
          <a:xfrm>
            <a:off x="5804989" y="5337220"/>
            <a:ext cx="753349" cy="0"/>
          </a:xfrm>
          <a:prstGeom prst="line">
            <a:avLst/>
          </a:prstGeom>
          <a:ln w="63500" cap="rnd">
            <a:solidFill>
              <a:srgbClr val="FFA826"/>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413B5BA-8A98-0932-C096-F37EA9DD9458}"/>
              </a:ext>
            </a:extLst>
          </p:cNvPr>
          <p:cNvCxnSpPr/>
          <p:nvPr/>
        </p:nvCxnSpPr>
        <p:spPr>
          <a:xfrm>
            <a:off x="7177242" y="4487557"/>
            <a:ext cx="753349" cy="0"/>
          </a:xfrm>
          <a:prstGeom prst="line">
            <a:avLst/>
          </a:prstGeom>
          <a:ln w="63500" cap="rnd">
            <a:solidFill>
              <a:srgbClr val="385085"/>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01300E7-8C30-F622-5521-3E623E8C676E}"/>
              </a:ext>
            </a:extLst>
          </p:cNvPr>
          <p:cNvCxnSpPr/>
          <p:nvPr/>
        </p:nvCxnSpPr>
        <p:spPr>
          <a:xfrm>
            <a:off x="7217702" y="3192831"/>
            <a:ext cx="753349" cy="0"/>
          </a:xfrm>
          <a:prstGeom prst="line">
            <a:avLst/>
          </a:prstGeom>
          <a:ln w="63500" cap="rnd">
            <a:solidFill>
              <a:srgbClr val="F2636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2383731"/>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Rectangle 204">
            <a:extLst>
              <a:ext uri="{FF2B5EF4-FFF2-40B4-BE49-F238E27FC236}">
                <a16:creationId xmlns:a16="http://schemas.microsoft.com/office/drawing/2014/main" id="{4C9661CB-56AA-36B2-08DE-E27110C192F1}"/>
              </a:ext>
            </a:extLst>
          </p:cNvPr>
          <p:cNvSpPr/>
          <p:nvPr/>
        </p:nvSpPr>
        <p:spPr>
          <a:xfrm>
            <a:off x="6387195" y="5442146"/>
            <a:ext cx="1284419" cy="353941"/>
          </a:xfrm>
          <a:prstGeom prst="rect">
            <a:avLst/>
          </a:prstGeom>
          <a:solidFill>
            <a:srgbClr val="995DB3">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Rectangle 205">
            <a:extLst>
              <a:ext uri="{FF2B5EF4-FFF2-40B4-BE49-F238E27FC236}">
                <a16:creationId xmlns:a16="http://schemas.microsoft.com/office/drawing/2014/main" id="{B759FBE2-09E1-5C6B-0B5F-36986260E5D6}"/>
              </a:ext>
            </a:extLst>
          </p:cNvPr>
          <p:cNvSpPr/>
          <p:nvPr/>
        </p:nvSpPr>
        <p:spPr>
          <a:xfrm>
            <a:off x="7754953" y="5442146"/>
            <a:ext cx="1284419" cy="353941"/>
          </a:xfrm>
          <a:prstGeom prst="rect">
            <a:avLst/>
          </a:prstGeom>
          <a:solidFill>
            <a:srgbClr val="7DD1C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Rectangle 206">
            <a:extLst>
              <a:ext uri="{FF2B5EF4-FFF2-40B4-BE49-F238E27FC236}">
                <a16:creationId xmlns:a16="http://schemas.microsoft.com/office/drawing/2014/main" id="{AEB9F847-F83E-903B-A42B-4314C6B5863A}"/>
              </a:ext>
            </a:extLst>
          </p:cNvPr>
          <p:cNvSpPr/>
          <p:nvPr/>
        </p:nvSpPr>
        <p:spPr>
          <a:xfrm>
            <a:off x="9107342" y="5442146"/>
            <a:ext cx="1284419" cy="353941"/>
          </a:xfrm>
          <a:prstGeom prst="rect">
            <a:avLst/>
          </a:prstGeom>
          <a:solidFill>
            <a:srgbClr val="FF8026">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Rectangle 207">
            <a:extLst>
              <a:ext uri="{FF2B5EF4-FFF2-40B4-BE49-F238E27FC236}">
                <a16:creationId xmlns:a16="http://schemas.microsoft.com/office/drawing/2014/main" id="{A25D9D31-199F-23D2-4485-6CACF0BDBFED}"/>
              </a:ext>
            </a:extLst>
          </p:cNvPr>
          <p:cNvSpPr/>
          <p:nvPr/>
        </p:nvSpPr>
        <p:spPr>
          <a:xfrm>
            <a:off x="10467416" y="5442146"/>
            <a:ext cx="1284419" cy="353941"/>
          </a:xfrm>
          <a:prstGeom prst="rect">
            <a:avLst/>
          </a:prstGeom>
          <a:solidFill>
            <a:srgbClr val="F26363">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Manual Input 203">
            <a:extLst>
              <a:ext uri="{FF2B5EF4-FFF2-40B4-BE49-F238E27FC236}">
                <a16:creationId xmlns:a16="http://schemas.microsoft.com/office/drawing/2014/main" id="{C5E3AE79-BA57-B0D5-4424-EC9E3687B8F0}"/>
              </a:ext>
            </a:extLst>
          </p:cNvPr>
          <p:cNvSpPr/>
          <p:nvPr/>
        </p:nvSpPr>
        <p:spPr>
          <a:xfrm rot="16200000">
            <a:off x="8360593" y="-1412030"/>
            <a:ext cx="944665" cy="6693051"/>
          </a:xfrm>
          <a:prstGeom prst="flowChartManualInput">
            <a:avLst/>
          </a:prstGeom>
          <a:solidFill>
            <a:srgbClr val="FFCE6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203" name="Group 202">
            <a:extLst>
              <a:ext uri="{FF2B5EF4-FFF2-40B4-BE49-F238E27FC236}">
                <a16:creationId xmlns:a16="http://schemas.microsoft.com/office/drawing/2014/main" id="{E27C9F7B-2FF8-A643-B88A-A5B10D4FE2F1}"/>
              </a:ext>
            </a:extLst>
          </p:cNvPr>
          <p:cNvGrpSpPr/>
          <p:nvPr/>
        </p:nvGrpSpPr>
        <p:grpSpPr>
          <a:xfrm>
            <a:off x="607858" y="1422460"/>
            <a:ext cx="4682137" cy="4579328"/>
            <a:chOff x="607858" y="1422460"/>
            <a:chExt cx="4682137" cy="4579328"/>
          </a:xfrm>
        </p:grpSpPr>
        <p:grpSp>
          <p:nvGrpSpPr>
            <p:cNvPr id="2" name="Group 1">
              <a:extLst>
                <a:ext uri="{FF2B5EF4-FFF2-40B4-BE49-F238E27FC236}">
                  <a16:creationId xmlns:a16="http://schemas.microsoft.com/office/drawing/2014/main" id="{EF7E95FD-C2F3-901C-17B6-C0415CC10224}"/>
                </a:ext>
              </a:extLst>
            </p:cNvPr>
            <p:cNvGrpSpPr/>
            <p:nvPr/>
          </p:nvGrpSpPr>
          <p:grpSpPr>
            <a:xfrm>
              <a:off x="607858" y="1422460"/>
              <a:ext cx="4682137" cy="4579328"/>
              <a:chOff x="953037" y="1654529"/>
              <a:chExt cx="4443211" cy="4345648"/>
            </a:xfrm>
            <a:solidFill>
              <a:srgbClr val="E1E9EA"/>
            </a:solidFill>
          </p:grpSpPr>
          <p:sp>
            <p:nvSpPr>
              <p:cNvPr id="3" name="Freeform 2">
                <a:extLst>
                  <a:ext uri="{FF2B5EF4-FFF2-40B4-BE49-F238E27FC236}">
                    <a16:creationId xmlns:a16="http://schemas.microsoft.com/office/drawing/2014/main" id="{A708444E-A4B1-4AC9-1158-EE300ACCB1FE}"/>
                  </a:ext>
                </a:extLst>
              </p:cNvPr>
              <p:cNvSpPr>
                <a:spLocks noEditPoints="1"/>
              </p:cNvSpPr>
              <p:nvPr/>
            </p:nvSpPr>
            <p:spPr bwMode="auto">
              <a:xfrm flipH="1">
                <a:off x="3696312" y="3840994"/>
                <a:ext cx="317608" cy="317607"/>
              </a:xfrm>
              <a:custGeom>
                <a:avLst/>
                <a:gdLst>
                  <a:gd name="T0" fmla="*/ 5 w 68"/>
                  <a:gd name="T1" fmla="*/ 0 h 68"/>
                  <a:gd name="T2" fmla="*/ 0 w 68"/>
                  <a:gd name="T3" fmla="*/ 58 h 68"/>
                  <a:gd name="T4" fmla="*/ 7 w 68"/>
                  <a:gd name="T5" fmla="*/ 64 h 68"/>
                  <a:gd name="T6" fmla="*/ 8 w 68"/>
                  <a:gd name="T7" fmla="*/ 68 h 68"/>
                  <a:gd name="T8" fmla="*/ 13 w 68"/>
                  <a:gd name="T9" fmla="*/ 67 h 68"/>
                  <a:gd name="T10" fmla="*/ 54 w 68"/>
                  <a:gd name="T11" fmla="*/ 64 h 68"/>
                  <a:gd name="T12" fmla="*/ 55 w 68"/>
                  <a:gd name="T13" fmla="*/ 68 h 68"/>
                  <a:gd name="T14" fmla="*/ 61 w 68"/>
                  <a:gd name="T15" fmla="*/ 67 h 68"/>
                  <a:gd name="T16" fmla="*/ 62 w 68"/>
                  <a:gd name="T17" fmla="*/ 64 h 68"/>
                  <a:gd name="T18" fmla="*/ 68 w 68"/>
                  <a:gd name="T19" fmla="*/ 6 h 68"/>
                  <a:gd name="T20" fmla="*/ 65 w 68"/>
                  <a:gd name="T21" fmla="*/ 58 h 68"/>
                  <a:gd name="T22" fmla="*/ 60 w 68"/>
                  <a:gd name="T23" fmla="*/ 61 h 68"/>
                  <a:gd name="T24" fmla="*/ 12 w 68"/>
                  <a:gd name="T25" fmla="*/ 61 h 68"/>
                  <a:gd name="T26" fmla="*/ 5 w 68"/>
                  <a:gd name="T27" fmla="*/ 61 h 68"/>
                  <a:gd name="T28" fmla="*/ 3 w 68"/>
                  <a:gd name="T29" fmla="*/ 6 h 68"/>
                  <a:gd name="T30" fmla="*/ 62 w 68"/>
                  <a:gd name="T31" fmla="*/ 3 h 68"/>
                  <a:gd name="T32" fmla="*/ 65 w 68"/>
                  <a:gd name="T33" fmla="*/ 58 h 68"/>
                  <a:gd name="T34" fmla="*/ 7 w 68"/>
                  <a:gd name="T35" fmla="*/ 5 h 68"/>
                  <a:gd name="T36" fmla="*/ 5 w 68"/>
                  <a:gd name="T37" fmla="*/ 13 h 68"/>
                  <a:gd name="T38" fmla="*/ 3 w 68"/>
                  <a:gd name="T39" fmla="*/ 14 h 68"/>
                  <a:gd name="T40" fmla="*/ 4 w 68"/>
                  <a:gd name="T41" fmla="*/ 23 h 68"/>
                  <a:gd name="T42" fmla="*/ 5 w 68"/>
                  <a:gd name="T43" fmla="*/ 41 h 68"/>
                  <a:gd name="T44" fmla="*/ 3 w 68"/>
                  <a:gd name="T45" fmla="*/ 42 h 68"/>
                  <a:gd name="T46" fmla="*/ 4 w 68"/>
                  <a:gd name="T47" fmla="*/ 51 h 68"/>
                  <a:gd name="T48" fmla="*/ 5 w 68"/>
                  <a:gd name="T49" fmla="*/ 57 h 68"/>
                  <a:gd name="T50" fmla="*/ 61 w 68"/>
                  <a:gd name="T51" fmla="*/ 59 h 68"/>
                  <a:gd name="T52" fmla="*/ 63 w 68"/>
                  <a:gd name="T53" fmla="*/ 8 h 68"/>
                  <a:gd name="T54" fmla="*/ 61 w 68"/>
                  <a:gd name="T55" fmla="*/ 57 h 68"/>
                  <a:gd name="T56" fmla="*/ 7 w 68"/>
                  <a:gd name="T57" fmla="*/ 57 h 68"/>
                  <a:gd name="T58" fmla="*/ 7 w 68"/>
                  <a:gd name="T59" fmla="*/ 51 h 68"/>
                  <a:gd name="T60" fmla="*/ 8 w 68"/>
                  <a:gd name="T61" fmla="*/ 42 h 68"/>
                  <a:gd name="T62" fmla="*/ 7 w 68"/>
                  <a:gd name="T63" fmla="*/ 41 h 68"/>
                  <a:gd name="T64" fmla="*/ 7 w 68"/>
                  <a:gd name="T65" fmla="*/ 23 h 68"/>
                  <a:gd name="T66" fmla="*/ 8 w 68"/>
                  <a:gd name="T67" fmla="*/ 14 h 68"/>
                  <a:gd name="T68" fmla="*/ 7 w 68"/>
                  <a:gd name="T69" fmla="*/ 13 h 68"/>
                  <a:gd name="T70" fmla="*/ 61 w 68"/>
                  <a:gd name="T71" fmla="*/ 8 h 68"/>
                  <a:gd name="T72" fmla="*/ 34 w 68"/>
                  <a:gd name="T73" fmla="*/ 46 h 68"/>
                  <a:gd name="T74" fmla="*/ 34 w 68"/>
                  <a:gd name="T75" fmla="*/ 18 h 68"/>
                  <a:gd name="T76" fmla="*/ 34 w 68"/>
                  <a:gd name="T77" fmla="*/ 46 h 68"/>
                  <a:gd name="T78" fmla="*/ 46 w 68"/>
                  <a:gd name="T79" fmla="*/ 32 h 68"/>
                  <a:gd name="T80" fmla="*/ 22 w 68"/>
                  <a:gd name="T81" fmla="*/ 32 h 68"/>
                  <a:gd name="T82" fmla="*/ 34 w 68"/>
                  <a:gd name="T83" fmla="*/ 41 h 68"/>
                  <a:gd name="T84" fmla="*/ 45 w 68"/>
                  <a:gd name="T85" fmla="*/ 35 h 68"/>
                  <a:gd name="T86" fmla="*/ 46 w 68"/>
                  <a:gd name="T87" fmla="*/ 31 h 68"/>
                  <a:gd name="T88" fmla="*/ 43 w 68"/>
                  <a:gd name="T89" fmla="*/ 30 h 68"/>
                  <a:gd name="T90" fmla="*/ 24 w 68"/>
                  <a:gd name="T91" fmla="*/ 32 h 68"/>
                  <a:gd name="T92" fmla="*/ 34 w 68"/>
                  <a:gd name="T93" fmla="*/ 25 h 68"/>
                  <a:gd name="T94" fmla="*/ 34 w 68"/>
                  <a:gd name="T95" fmla="*/ 39 h 68"/>
                  <a:gd name="T96" fmla="*/ 34 w 68"/>
                  <a:gd name="T97" fmla="*/ 25 h 68"/>
                  <a:gd name="T98" fmla="*/ 53 w 68"/>
                  <a:gd name="T99" fmla="*/ 49 h 68"/>
                  <a:gd name="T100" fmla="*/ 54 w 68"/>
                  <a:gd name="T101" fmla="*/ 44 h 68"/>
                  <a:gd name="T102" fmla="*/ 56 w 68"/>
                  <a:gd name="T103" fmla="*/ 18 h 68"/>
                  <a:gd name="T104" fmla="*/ 50 w 68"/>
                  <a:gd name="T105" fmla="*/ 18 h 68"/>
                  <a:gd name="T106" fmla="*/ 52 w 68"/>
                  <a:gd name="T107" fmla="*/ 44 h 68"/>
                  <a:gd name="T108" fmla="*/ 53 w 68"/>
                  <a:gd name="T109" fmla="*/ 47 h 68"/>
                  <a:gd name="T110" fmla="*/ 53 w 68"/>
                  <a:gd name="T111" fmla="*/ 46 h 68"/>
                  <a:gd name="T112" fmla="*/ 53 w 68"/>
                  <a:gd name="T113" fmla="*/ 47 h 68"/>
                  <a:gd name="T114" fmla="*/ 54 w 68"/>
                  <a:gd name="T115" fmla="*/ 18 h 68"/>
                  <a:gd name="T116" fmla="*/ 52 w 68"/>
                  <a:gd name="T117" fmla="*/ 1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 h="68">
                    <a:moveTo>
                      <a:pt x="62" y="0"/>
                    </a:moveTo>
                    <a:cubicBezTo>
                      <a:pt x="5" y="0"/>
                      <a:pt x="5" y="0"/>
                      <a:pt x="5" y="0"/>
                    </a:cubicBezTo>
                    <a:cubicBezTo>
                      <a:pt x="2" y="0"/>
                      <a:pt x="0" y="3"/>
                      <a:pt x="0" y="6"/>
                    </a:cubicBezTo>
                    <a:cubicBezTo>
                      <a:pt x="0" y="58"/>
                      <a:pt x="0" y="58"/>
                      <a:pt x="0" y="58"/>
                    </a:cubicBezTo>
                    <a:cubicBezTo>
                      <a:pt x="0" y="61"/>
                      <a:pt x="2" y="64"/>
                      <a:pt x="5" y="64"/>
                    </a:cubicBezTo>
                    <a:cubicBezTo>
                      <a:pt x="7" y="64"/>
                      <a:pt x="7" y="64"/>
                      <a:pt x="7" y="64"/>
                    </a:cubicBezTo>
                    <a:cubicBezTo>
                      <a:pt x="7" y="67"/>
                      <a:pt x="7" y="67"/>
                      <a:pt x="7" y="67"/>
                    </a:cubicBezTo>
                    <a:cubicBezTo>
                      <a:pt x="7" y="68"/>
                      <a:pt x="7" y="68"/>
                      <a:pt x="8" y="68"/>
                    </a:cubicBezTo>
                    <a:cubicBezTo>
                      <a:pt x="12" y="68"/>
                      <a:pt x="12" y="68"/>
                      <a:pt x="12" y="68"/>
                    </a:cubicBezTo>
                    <a:cubicBezTo>
                      <a:pt x="13" y="68"/>
                      <a:pt x="13" y="68"/>
                      <a:pt x="13" y="67"/>
                    </a:cubicBezTo>
                    <a:cubicBezTo>
                      <a:pt x="13" y="64"/>
                      <a:pt x="13" y="64"/>
                      <a:pt x="13" y="64"/>
                    </a:cubicBezTo>
                    <a:cubicBezTo>
                      <a:pt x="54" y="64"/>
                      <a:pt x="54" y="64"/>
                      <a:pt x="54" y="64"/>
                    </a:cubicBezTo>
                    <a:cubicBezTo>
                      <a:pt x="54" y="67"/>
                      <a:pt x="54" y="67"/>
                      <a:pt x="54" y="67"/>
                    </a:cubicBezTo>
                    <a:cubicBezTo>
                      <a:pt x="54" y="68"/>
                      <a:pt x="54" y="68"/>
                      <a:pt x="55" y="68"/>
                    </a:cubicBezTo>
                    <a:cubicBezTo>
                      <a:pt x="60" y="68"/>
                      <a:pt x="60" y="68"/>
                      <a:pt x="60" y="68"/>
                    </a:cubicBezTo>
                    <a:cubicBezTo>
                      <a:pt x="60" y="68"/>
                      <a:pt x="61" y="68"/>
                      <a:pt x="61" y="67"/>
                    </a:cubicBezTo>
                    <a:cubicBezTo>
                      <a:pt x="61" y="64"/>
                      <a:pt x="61" y="64"/>
                      <a:pt x="61" y="64"/>
                    </a:cubicBezTo>
                    <a:cubicBezTo>
                      <a:pt x="62" y="64"/>
                      <a:pt x="62" y="64"/>
                      <a:pt x="62" y="64"/>
                    </a:cubicBezTo>
                    <a:cubicBezTo>
                      <a:pt x="65" y="64"/>
                      <a:pt x="68" y="61"/>
                      <a:pt x="68" y="58"/>
                    </a:cubicBezTo>
                    <a:cubicBezTo>
                      <a:pt x="68" y="6"/>
                      <a:pt x="68" y="6"/>
                      <a:pt x="68" y="6"/>
                    </a:cubicBezTo>
                    <a:cubicBezTo>
                      <a:pt x="68" y="3"/>
                      <a:pt x="65" y="0"/>
                      <a:pt x="62" y="0"/>
                    </a:cubicBezTo>
                    <a:close/>
                    <a:moveTo>
                      <a:pt x="65" y="58"/>
                    </a:moveTo>
                    <a:cubicBezTo>
                      <a:pt x="65" y="60"/>
                      <a:pt x="64" y="61"/>
                      <a:pt x="62" y="61"/>
                    </a:cubicBezTo>
                    <a:cubicBezTo>
                      <a:pt x="60" y="61"/>
                      <a:pt x="60" y="61"/>
                      <a:pt x="60" y="61"/>
                    </a:cubicBezTo>
                    <a:cubicBezTo>
                      <a:pt x="55" y="61"/>
                      <a:pt x="55" y="61"/>
                      <a:pt x="55" y="61"/>
                    </a:cubicBezTo>
                    <a:cubicBezTo>
                      <a:pt x="12" y="61"/>
                      <a:pt x="12" y="61"/>
                      <a:pt x="12" y="61"/>
                    </a:cubicBezTo>
                    <a:cubicBezTo>
                      <a:pt x="8" y="61"/>
                      <a:pt x="8" y="61"/>
                      <a:pt x="8" y="61"/>
                    </a:cubicBezTo>
                    <a:cubicBezTo>
                      <a:pt x="5" y="61"/>
                      <a:pt x="5" y="61"/>
                      <a:pt x="5" y="61"/>
                    </a:cubicBezTo>
                    <a:cubicBezTo>
                      <a:pt x="4" y="61"/>
                      <a:pt x="3" y="60"/>
                      <a:pt x="3" y="58"/>
                    </a:cubicBezTo>
                    <a:cubicBezTo>
                      <a:pt x="3" y="6"/>
                      <a:pt x="3" y="6"/>
                      <a:pt x="3" y="6"/>
                    </a:cubicBezTo>
                    <a:cubicBezTo>
                      <a:pt x="3" y="4"/>
                      <a:pt x="4" y="3"/>
                      <a:pt x="5" y="3"/>
                    </a:cubicBezTo>
                    <a:cubicBezTo>
                      <a:pt x="62" y="3"/>
                      <a:pt x="62" y="3"/>
                      <a:pt x="62" y="3"/>
                    </a:cubicBezTo>
                    <a:cubicBezTo>
                      <a:pt x="64" y="3"/>
                      <a:pt x="65" y="4"/>
                      <a:pt x="65" y="6"/>
                    </a:cubicBezTo>
                    <a:lnTo>
                      <a:pt x="65" y="58"/>
                    </a:lnTo>
                    <a:close/>
                    <a:moveTo>
                      <a:pt x="61" y="5"/>
                    </a:moveTo>
                    <a:cubicBezTo>
                      <a:pt x="7" y="5"/>
                      <a:pt x="7" y="5"/>
                      <a:pt x="7" y="5"/>
                    </a:cubicBezTo>
                    <a:cubicBezTo>
                      <a:pt x="6" y="5"/>
                      <a:pt x="5" y="6"/>
                      <a:pt x="5" y="8"/>
                    </a:cubicBezTo>
                    <a:cubicBezTo>
                      <a:pt x="5" y="13"/>
                      <a:pt x="5" y="13"/>
                      <a:pt x="5" y="13"/>
                    </a:cubicBezTo>
                    <a:cubicBezTo>
                      <a:pt x="4" y="13"/>
                      <a:pt x="4" y="13"/>
                      <a:pt x="4" y="13"/>
                    </a:cubicBezTo>
                    <a:cubicBezTo>
                      <a:pt x="3" y="13"/>
                      <a:pt x="3" y="13"/>
                      <a:pt x="3" y="14"/>
                    </a:cubicBezTo>
                    <a:cubicBezTo>
                      <a:pt x="3" y="22"/>
                      <a:pt x="3" y="22"/>
                      <a:pt x="3" y="22"/>
                    </a:cubicBezTo>
                    <a:cubicBezTo>
                      <a:pt x="3" y="23"/>
                      <a:pt x="3" y="23"/>
                      <a:pt x="4" y="23"/>
                    </a:cubicBezTo>
                    <a:cubicBezTo>
                      <a:pt x="5" y="23"/>
                      <a:pt x="5" y="23"/>
                      <a:pt x="5" y="23"/>
                    </a:cubicBezTo>
                    <a:cubicBezTo>
                      <a:pt x="5" y="41"/>
                      <a:pt x="5" y="41"/>
                      <a:pt x="5" y="41"/>
                    </a:cubicBezTo>
                    <a:cubicBezTo>
                      <a:pt x="4" y="41"/>
                      <a:pt x="4" y="41"/>
                      <a:pt x="4" y="41"/>
                    </a:cubicBezTo>
                    <a:cubicBezTo>
                      <a:pt x="3" y="41"/>
                      <a:pt x="3" y="41"/>
                      <a:pt x="3" y="42"/>
                    </a:cubicBezTo>
                    <a:cubicBezTo>
                      <a:pt x="3" y="50"/>
                      <a:pt x="3" y="50"/>
                      <a:pt x="3" y="50"/>
                    </a:cubicBezTo>
                    <a:cubicBezTo>
                      <a:pt x="3" y="51"/>
                      <a:pt x="3" y="51"/>
                      <a:pt x="4" y="51"/>
                    </a:cubicBezTo>
                    <a:cubicBezTo>
                      <a:pt x="5" y="51"/>
                      <a:pt x="5" y="51"/>
                      <a:pt x="5" y="51"/>
                    </a:cubicBezTo>
                    <a:cubicBezTo>
                      <a:pt x="5" y="57"/>
                      <a:pt x="5" y="57"/>
                      <a:pt x="5" y="57"/>
                    </a:cubicBezTo>
                    <a:cubicBezTo>
                      <a:pt x="5" y="58"/>
                      <a:pt x="6" y="59"/>
                      <a:pt x="7" y="59"/>
                    </a:cubicBezTo>
                    <a:cubicBezTo>
                      <a:pt x="61" y="59"/>
                      <a:pt x="61" y="59"/>
                      <a:pt x="61" y="59"/>
                    </a:cubicBezTo>
                    <a:cubicBezTo>
                      <a:pt x="62" y="59"/>
                      <a:pt x="63" y="58"/>
                      <a:pt x="63" y="57"/>
                    </a:cubicBezTo>
                    <a:cubicBezTo>
                      <a:pt x="63" y="8"/>
                      <a:pt x="63" y="8"/>
                      <a:pt x="63" y="8"/>
                    </a:cubicBezTo>
                    <a:cubicBezTo>
                      <a:pt x="63" y="6"/>
                      <a:pt x="62" y="5"/>
                      <a:pt x="61" y="5"/>
                    </a:cubicBezTo>
                    <a:close/>
                    <a:moveTo>
                      <a:pt x="61" y="57"/>
                    </a:moveTo>
                    <a:cubicBezTo>
                      <a:pt x="61" y="57"/>
                      <a:pt x="61" y="57"/>
                      <a:pt x="61" y="57"/>
                    </a:cubicBezTo>
                    <a:cubicBezTo>
                      <a:pt x="7" y="57"/>
                      <a:pt x="7" y="57"/>
                      <a:pt x="7" y="57"/>
                    </a:cubicBezTo>
                    <a:cubicBezTo>
                      <a:pt x="7" y="51"/>
                      <a:pt x="7" y="51"/>
                      <a:pt x="7" y="51"/>
                    </a:cubicBezTo>
                    <a:cubicBezTo>
                      <a:pt x="7" y="51"/>
                      <a:pt x="7" y="51"/>
                      <a:pt x="7" y="51"/>
                    </a:cubicBezTo>
                    <a:cubicBezTo>
                      <a:pt x="8" y="51"/>
                      <a:pt x="8" y="51"/>
                      <a:pt x="8" y="50"/>
                    </a:cubicBezTo>
                    <a:cubicBezTo>
                      <a:pt x="8" y="42"/>
                      <a:pt x="8" y="42"/>
                      <a:pt x="8" y="42"/>
                    </a:cubicBezTo>
                    <a:cubicBezTo>
                      <a:pt x="8" y="41"/>
                      <a:pt x="8" y="41"/>
                      <a:pt x="7" y="41"/>
                    </a:cubicBezTo>
                    <a:cubicBezTo>
                      <a:pt x="7" y="41"/>
                      <a:pt x="7" y="41"/>
                      <a:pt x="7" y="41"/>
                    </a:cubicBezTo>
                    <a:cubicBezTo>
                      <a:pt x="7" y="23"/>
                      <a:pt x="7" y="23"/>
                      <a:pt x="7" y="23"/>
                    </a:cubicBezTo>
                    <a:cubicBezTo>
                      <a:pt x="7" y="23"/>
                      <a:pt x="7" y="23"/>
                      <a:pt x="7" y="23"/>
                    </a:cubicBezTo>
                    <a:cubicBezTo>
                      <a:pt x="8" y="23"/>
                      <a:pt x="8" y="23"/>
                      <a:pt x="8" y="22"/>
                    </a:cubicBezTo>
                    <a:cubicBezTo>
                      <a:pt x="8" y="14"/>
                      <a:pt x="8" y="14"/>
                      <a:pt x="8" y="14"/>
                    </a:cubicBezTo>
                    <a:cubicBezTo>
                      <a:pt x="8" y="13"/>
                      <a:pt x="8" y="13"/>
                      <a:pt x="7" y="13"/>
                    </a:cubicBezTo>
                    <a:cubicBezTo>
                      <a:pt x="7" y="13"/>
                      <a:pt x="7" y="13"/>
                      <a:pt x="7" y="13"/>
                    </a:cubicBezTo>
                    <a:cubicBezTo>
                      <a:pt x="7" y="7"/>
                      <a:pt x="7" y="7"/>
                      <a:pt x="7" y="7"/>
                    </a:cubicBezTo>
                    <a:cubicBezTo>
                      <a:pt x="61" y="8"/>
                      <a:pt x="61" y="8"/>
                      <a:pt x="61" y="8"/>
                    </a:cubicBezTo>
                    <a:lnTo>
                      <a:pt x="61" y="57"/>
                    </a:lnTo>
                    <a:close/>
                    <a:moveTo>
                      <a:pt x="34" y="46"/>
                    </a:moveTo>
                    <a:cubicBezTo>
                      <a:pt x="42" y="46"/>
                      <a:pt x="48" y="40"/>
                      <a:pt x="48" y="32"/>
                    </a:cubicBezTo>
                    <a:cubicBezTo>
                      <a:pt x="48" y="24"/>
                      <a:pt x="42" y="18"/>
                      <a:pt x="34" y="18"/>
                    </a:cubicBezTo>
                    <a:cubicBezTo>
                      <a:pt x="26" y="18"/>
                      <a:pt x="20" y="24"/>
                      <a:pt x="20" y="32"/>
                    </a:cubicBezTo>
                    <a:cubicBezTo>
                      <a:pt x="20" y="40"/>
                      <a:pt x="26" y="46"/>
                      <a:pt x="34" y="46"/>
                    </a:cubicBezTo>
                    <a:close/>
                    <a:moveTo>
                      <a:pt x="34" y="20"/>
                    </a:moveTo>
                    <a:cubicBezTo>
                      <a:pt x="40" y="20"/>
                      <a:pt x="46" y="25"/>
                      <a:pt x="46" y="32"/>
                    </a:cubicBezTo>
                    <a:cubicBezTo>
                      <a:pt x="46" y="39"/>
                      <a:pt x="40" y="44"/>
                      <a:pt x="34" y="44"/>
                    </a:cubicBezTo>
                    <a:cubicBezTo>
                      <a:pt x="27" y="44"/>
                      <a:pt x="22" y="39"/>
                      <a:pt x="22" y="32"/>
                    </a:cubicBezTo>
                    <a:cubicBezTo>
                      <a:pt x="22" y="25"/>
                      <a:pt x="27" y="20"/>
                      <a:pt x="34" y="20"/>
                    </a:cubicBezTo>
                    <a:close/>
                    <a:moveTo>
                      <a:pt x="34" y="41"/>
                    </a:moveTo>
                    <a:cubicBezTo>
                      <a:pt x="38" y="41"/>
                      <a:pt x="41" y="39"/>
                      <a:pt x="43" y="35"/>
                    </a:cubicBezTo>
                    <a:cubicBezTo>
                      <a:pt x="45" y="35"/>
                      <a:pt x="45" y="35"/>
                      <a:pt x="45" y="35"/>
                    </a:cubicBezTo>
                    <a:cubicBezTo>
                      <a:pt x="45" y="35"/>
                      <a:pt x="46" y="34"/>
                      <a:pt x="46" y="34"/>
                    </a:cubicBezTo>
                    <a:cubicBezTo>
                      <a:pt x="46" y="31"/>
                      <a:pt x="46" y="31"/>
                      <a:pt x="46" y="31"/>
                    </a:cubicBezTo>
                    <a:cubicBezTo>
                      <a:pt x="46" y="30"/>
                      <a:pt x="45" y="30"/>
                      <a:pt x="45" y="30"/>
                    </a:cubicBezTo>
                    <a:cubicBezTo>
                      <a:pt x="43" y="30"/>
                      <a:pt x="43" y="30"/>
                      <a:pt x="43" y="30"/>
                    </a:cubicBezTo>
                    <a:cubicBezTo>
                      <a:pt x="42" y="26"/>
                      <a:pt x="38" y="23"/>
                      <a:pt x="34" y="23"/>
                    </a:cubicBezTo>
                    <a:cubicBezTo>
                      <a:pt x="29" y="23"/>
                      <a:pt x="24" y="27"/>
                      <a:pt x="24" y="32"/>
                    </a:cubicBezTo>
                    <a:cubicBezTo>
                      <a:pt x="24" y="37"/>
                      <a:pt x="29" y="41"/>
                      <a:pt x="34" y="41"/>
                    </a:cubicBezTo>
                    <a:close/>
                    <a:moveTo>
                      <a:pt x="34" y="25"/>
                    </a:moveTo>
                    <a:cubicBezTo>
                      <a:pt x="38" y="25"/>
                      <a:pt x="41" y="28"/>
                      <a:pt x="41" y="32"/>
                    </a:cubicBezTo>
                    <a:cubicBezTo>
                      <a:pt x="41" y="36"/>
                      <a:pt x="38" y="39"/>
                      <a:pt x="34" y="39"/>
                    </a:cubicBezTo>
                    <a:cubicBezTo>
                      <a:pt x="30" y="39"/>
                      <a:pt x="26" y="36"/>
                      <a:pt x="26" y="32"/>
                    </a:cubicBezTo>
                    <a:cubicBezTo>
                      <a:pt x="26" y="28"/>
                      <a:pt x="30" y="25"/>
                      <a:pt x="34" y="25"/>
                    </a:cubicBezTo>
                    <a:close/>
                    <a:moveTo>
                      <a:pt x="50" y="47"/>
                    </a:moveTo>
                    <a:cubicBezTo>
                      <a:pt x="50" y="48"/>
                      <a:pt x="52" y="49"/>
                      <a:pt x="53" y="49"/>
                    </a:cubicBezTo>
                    <a:cubicBezTo>
                      <a:pt x="55" y="49"/>
                      <a:pt x="56" y="48"/>
                      <a:pt x="56" y="47"/>
                    </a:cubicBezTo>
                    <a:cubicBezTo>
                      <a:pt x="56" y="45"/>
                      <a:pt x="55" y="44"/>
                      <a:pt x="54" y="44"/>
                    </a:cubicBezTo>
                    <a:cubicBezTo>
                      <a:pt x="54" y="20"/>
                      <a:pt x="54" y="20"/>
                      <a:pt x="54" y="20"/>
                    </a:cubicBezTo>
                    <a:cubicBezTo>
                      <a:pt x="55" y="20"/>
                      <a:pt x="56" y="19"/>
                      <a:pt x="56" y="18"/>
                    </a:cubicBezTo>
                    <a:cubicBezTo>
                      <a:pt x="56" y="16"/>
                      <a:pt x="55" y="15"/>
                      <a:pt x="53" y="15"/>
                    </a:cubicBezTo>
                    <a:cubicBezTo>
                      <a:pt x="52" y="15"/>
                      <a:pt x="50" y="16"/>
                      <a:pt x="50" y="18"/>
                    </a:cubicBezTo>
                    <a:cubicBezTo>
                      <a:pt x="50" y="19"/>
                      <a:pt x="51" y="20"/>
                      <a:pt x="52" y="20"/>
                    </a:cubicBezTo>
                    <a:cubicBezTo>
                      <a:pt x="52" y="44"/>
                      <a:pt x="52" y="44"/>
                      <a:pt x="52" y="44"/>
                    </a:cubicBezTo>
                    <a:cubicBezTo>
                      <a:pt x="51" y="44"/>
                      <a:pt x="50" y="45"/>
                      <a:pt x="50" y="47"/>
                    </a:cubicBezTo>
                    <a:close/>
                    <a:moveTo>
                      <a:pt x="53" y="47"/>
                    </a:moveTo>
                    <a:cubicBezTo>
                      <a:pt x="53" y="47"/>
                      <a:pt x="52" y="47"/>
                      <a:pt x="52" y="47"/>
                    </a:cubicBezTo>
                    <a:cubicBezTo>
                      <a:pt x="52" y="46"/>
                      <a:pt x="53" y="46"/>
                      <a:pt x="53" y="46"/>
                    </a:cubicBezTo>
                    <a:cubicBezTo>
                      <a:pt x="54" y="46"/>
                      <a:pt x="54" y="46"/>
                      <a:pt x="54" y="47"/>
                    </a:cubicBezTo>
                    <a:cubicBezTo>
                      <a:pt x="54" y="47"/>
                      <a:pt x="54" y="47"/>
                      <a:pt x="53" y="47"/>
                    </a:cubicBezTo>
                    <a:close/>
                    <a:moveTo>
                      <a:pt x="53" y="17"/>
                    </a:moveTo>
                    <a:cubicBezTo>
                      <a:pt x="54" y="17"/>
                      <a:pt x="54" y="17"/>
                      <a:pt x="54" y="18"/>
                    </a:cubicBezTo>
                    <a:cubicBezTo>
                      <a:pt x="54" y="18"/>
                      <a:pt x="54" y="18"/>
                      <a:pt x="53" y="18"/>
                    </a:cubicBezTo>
                    <a:cubicBezTo>
                      <a:pt x="53" y="18"/>
                      <a:pt x="52" y="18"/>
                      <a:pt x="52" y="18"/>
                    </a:cubicBezTo>
                    <a:cubicBezTo>
                      <a:pt x="52" y="17"/>
                      <a:pt x="53" y="17"/>
                      <a:pt x="53" y="17"/>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4" name="Freeform 14">
                <a:extLst>
                  <a:ext uri="{FF2B5EF4-FFF2-40B4-BE49-F238E27FC236}">
                    <a16:creationId xmlns:a16="http://schemas.microsoft.com/office/drawing/2014/main" id="{701EDF91-9E7B-03AB-0C88-46FB01B0A80D}"/>
                  </a:ext>
                </a:extLst>
              </p:cNvPr>
              <p:cNvSpPr>
                <a:spLocks noEditPoints="1"/>
              </p:cNvSpPr>
              <p:nvPr/>
            </p:nvSpPr>
            <p:spPr bwMode="auto">
              <a:xfrm flipH="1">
                <a:off x="3042886" y="4123420"/>
                <a:ext cx="213173" cy="248702"/>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5" name="Freeform 18">
                <a:extLst>
                  <a:ext uri="{FF2B5EF4-FFF2-40B4-BE49-F238E27FC236}">
                    <a16:creationId xmlns:a16="http://schemas.microsoft.com/office/drawing/2014/main" id="{F5EF1298-A084-CDD2-9C33-A258F662E53D}"/>
                  </a:ext>
                </a:extLst>
              </p:cNvPr>
              <p:cNvSpPr>
                <a:spLocks noEditPoints="1"/>
              </p:cNvSpPr>
              <p:nvPr/>
            </p:nvSpPr>
            <p:spPr bwMode="auto">
              <a:xfrm flipH="1">
                <a:off x="2933525" y="3486670"/>
                <a:ext cx="360134" cy="339901"/>
              </a:xfrm>
              <a:custGeom>
                <a:avLst/>
                <a:gdLst>
                  <a:gd name="T0" fmla="*/ 13 w 75"/>
                  <a:gd name="T1" fmla="*/ 41 h 71"/>
                  <a:gd name="T2" fmla="*/ 13 w 75"/>
                  <a:gd name="T3" fmla="*/ 35 h 71"/>
                  <a:gd name="T4" fmla="*/ 65 w 75"/>
                  <a:gd name="T5" fmla="*/ 12 h 71"/>
                  <a:gd name="T6" fmla="*/ 36 w 75"/>
                  <a:gd name="T7" fmla="*/ 13 h 71"/>
                  <a:gd name="T8" fmla="*/ 65 w 75"/>
                  <a:gd name="T9" fmla="*/ 14 h 71"/>
                  <a:gd name="T10" fmla="*/ 65 w 75"/>
                  <a:gd name="T11" fmla="*/ 12 h 71"/>
                  <a:gd name="T12" fmla="*/ 22 w 75"/>
                  <a:gd name="T13" fmla="*/ 38 h 71"/>
                  <a:gd name="T14" fmla="*/ 27 w 75"/>
                  <a:gd name="T15" fmla="*/ 38 h 71"/>
                  <a:gd name="T16" fmla="*/ 36 w 75"/>
                  <a:gd name="T17" fmla="*/ 35 h 71"/>
                  <a:gd name="T18" fmla="*/ 36 w 75"/>
                  <a:gd name="T19" fmla="*/ 41 h 71"/>
                  <a:gd name="T20" fmla="*/ 36 w 75"/>
                  <a:gd name="T21" fmla="*/ 35 h 71"/>
                  <a:gd name="T22" fmla="*/ 75 w 75"/>
                  <a:gd name="T23" fmla="*/ 36 h 71"/>
                  <a:gd name="T24" fmla="*/ 67 w 75"/>
                  <a:gd name="T25" fmla="*/ 42 h 71"/>
                  <a:gd name="T26" fmla="*/ 71 w 75"/>
                  <a:gd name="T27" fmla="*/ 52 h 71"/>
                  <a:gd name="T28" fmla="*/ 67 w 75"/>
                  <a:gd name="T29" fmla="*/ 53 h 71"/>
                  <a:gd name="T30" fmla="*/ 49 w 75"/>
                  <a:gd name="T31" fmla="*/ 42 h 71"/>
                  <a:gd name="T32" fmla="*/ 43 w 75"/>
                  <a:gd name="T33" fmla="*/ 59 h 71"/>
                  <a:gd name="T34" fmla="*/ 8 w 75"/>
                  <a:gd name="T35" fmla="*/ 70 h 71"/>
                  <a:gd name="T36" fmla="*/ 6 w 75"/>
                  <a:gd name="T37" fmla="*/ 70 h 71"/>
                  <a:gd name="T38" fmla="*/ 9 w 75"/>
                  <a:gd name="T39" fmla="*/ 59 h 71"/>
                  <a:gd name="T40" fmla="*/ 0 w 75"/>
                  <a:gd name="T41" fmla="*/ 53 h 71"/>
                  <a:gd name="T42" fmla="*/ 6 w 75"/>
                  <a:gd name="T43" fmla="*/ 17 h 71"/>
                  <a:gd name="T44" fmla="*/ 26 w 75"/>
                  <a:gd name="T45" fmla="*/ 6 h 71"/>
                  <a:gd name="T46" fmla="*/ 69 w 75"/>
                  <a:gd name="T47" fmla="*/ 0 h 71"/>
                  <a:gd name="T48" fmla="*/ 72 w 75"/>
                  <a:gd name="T49" fmla="*/ 36 h 71"/>
                  <a:gd name="T50" fmla="*/ 69 w 75"/>
                  <a:gd name="T51" fmla="*/ 3 h 71"/>
                  <a:gd name="T52" fmla="*/ 29 w 75"/>
                  <a:gd name="T53" fmla="*/ 6 h 71"/>
                  <a:gd name="T54" fmla="*/ 43 w 75"/>
                  <a:gd name="T55" fmla="*/ 18 h 71"/>
                  <a:gd name="T56" fmla="*/ 48 w 75"/>
                  <a:gd name="T57" fmla="*/ 21 h 71"/>
                  <a:gd name="T58" fmla="*/ 66 w 75"/>
                  <a:gd name="T59" fmla="*/ 22 h 71"/>
                  <a:gd name="T60" fmla="*/ 48 w 75"/>
                  <a:gd name="T61" fmla="*/ 23 h 71"/>
                  <a:gd name="T62" fmla="*/ 65 w 75"/>
                  <a:gd name="T63" fmla="*/ 30 h 71"/>
                  <a:gd name="T64" fmla="*/ 65 w 75"/>
                  <a:gd name="T65" fmla="*/ 32 h 71"/>
                  <a:gd name="T66" fmla="*/ 48 w 75"/>
                  <a:gd name="T67" fmla="*/ 39 h 71"/>
                  <a:gd name="T68" fmla="*/ 56 w 75"/>
                  <a:gd name="T69" fmla="*/ 39 h 71"/>
                  <a:gd name="T70" fmla="*/ 63 w 75"/>
                  <a:gd name="T71" fmla="*/ 41 h 71"/>
                  <a:gd name="T72" fmla="*/ 64 w 75"/>
                  <a:gd name="T73" fmla="*/ 39 h 71"/>
                  <a:gd name="T74" fmla="*/ 72 w 75"/>
                  <a:gd name="T75" fmla="*/ 36 h 71"/>
                  <a:gd name="T76" fmla="*/ 46 w 75"/>
                  <a:gd name="T77" fmla="*/ 23 h 71"/>
                  <a:gd name="T78" fmla="*/ 6 w 75"/>
                  <a:gd name="T79" fmla="*/ 20 h 71"/>
                  <a:gd name="T80" fmla="*/ 3 w 75"/>
                  <a:gd name="T81" fmla="*/ 53 h 71"/>
                  <a:gd name="T82" fmla="*/ 12 w 75"/>
                  <a:gd name="T83" fmla="*/ 56 h 71"/>
                  <a:gd name="T84" fmla="*/ 13 w 75"/>
                  <a:gd name="T85" fmla="*/ 57 h 71"/>
                  <a:gd name="T86" fmla="*/ 20 w 75"/>
                  <a:gd name="T87" fmla="*/ 56 h 71"/>
                  <a:gd name="T88" fmla="*/ 43 w 75"/>
                  <a:gd name="T89"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71">
                    <a:moveTo>
                      <a:pt x="16" y="38"/>
                    </a:moveTo>
                    <a:cubicBezTo>
                      <a:pt x="16" y="40"/>
                      <a:pt x="15" y="41"/>
                      <a:pt x="13" y="41"/>
                    </a:cubicBezTo>
                    <a:cubicBezTo>
                      <a:pt x="12" y="41"/>
                      <a:pt x="10" y="40"/>
                      <a:pt x="10" y="38"/>
                    </a:cubicBezTo>
                    <a:cubicBezTo>
                      <a:pt x="10" y="37"/>
                      <a:pt x="12" y="35"/>
                      <a:pt x="13" y="35"/>
                    </a:cubicBezTo>
                    <a:cubicBezTo>
                      <a:pt x="15" y="35"/>
                      <a:pt x="16" y="37"/>
                      <a:pt x="16" y="38"/>
                    </a:cubicBezTo>
                    <a:close/>
                    <a:moveTo>
                      <a:pt x="65" y="12"/>
                    </a:moveTo>
                    <a:cubicBezTo>
                      <a:pt x="37" y="12"/>
                      <a:pt x="37" y="12"/>
                      <a:pt x="37" y="12"/>
                    </a:cubicBezTo>
                    <a:cubicBezTo>
                      <a:pt x="36" y="12"/>
                      <a:pt x="36" y="12"/>
                      <a:pt x="36" y="13"/>
                    </a:cubicBezTo>
                    <a:cubicBezTo>
                      <a:pt x="36" y="14"/>
                      <a:pt x="36" y="14"/>
                      <a:pt x="37" y="14"/>
                    </a:cubicBezTo>
                    <a:cubicBezTo>
                      <a:pt x="65" y="14"/>
                      <a:pt x="65" y="14"/>
                      <a:pt x="65" y="14"/>
                    </a:cubicBezTo>
                    <a:cubicBezTo>
                      <a:pt x="65" y="14"/>
                      <a:pt x="66" y="14"/>
                      <a:pt x="66" y="13"/>
                    </a:cubicBezTo>
                    <a:cubicBezTo>
                      <a:pt x="66" y="12"/>
                      <a:pt x="65" y="12"/>
                      <a:pt x="65" y="12"/>
                    </a:cubicBezTo>
                    <a:close/>
                    <a:moveTo>
                      <a:pt x="24" y="35"/>
                    </a:moveTo>
                    <a:cubicBezTo>
                      <a:pt x="23" y="35"/>
                      <a:pt x="22" y="37"/>
                      <a:pt x="22" y="38"/>
                    </a:cubicBezTo>
                    <a:cubicBezTo>
                      <a:pt x="22" y="40"/>
                      <a:pt x="23" y="41"/>
                      <a:pt x="24" y="41"/>
                    </a:cubicBezTo>
                    <a:cubicBezTo>
                      <a:pt x="26" y="41"/>
                      <a:pt x="27" y="40"/>
                      <a:pt x="27" y="38"/>
                    </a:cubicBezTo>
                    <a:cubicBezTo>
                      <a:pt x="27" y="37"/>
                      <a:pt x="26" y="35"/>
                      <a:pt x="24" y="35"/>
                    </a:cubicBezTo>
                    <a:close/>
                    <a:moveTo>
                      <a:pt x="36" y="35"/>
                    </a:moveTo>
                    <a:cubicBezTo>
                      <a:pt x="34" y="35"/>
                      <a:pt x="33" y="37"/>
                      <a:pt x="33" y="38"/>
                    </a:cubicBezTo>
                    <a:cubicBezTo>
                      <a:pt x="33" y="40"/>
                      <a:pt x="34" y="41"/>
                      <a:pt x="36" y="41"/>
                    </a:cubicBezTo>
                    <a:cubicBezTo>
                      <a:pt x="37" y="41"/>
                      <a:pt x="39" y="40"/>
                      <a:pt x="39" y="38"/>
                    </a:cubicBezTo>
                    <a:cubicBezTo>
                      <a:pt x="39" y="37"/>
                      <a:pt x="37" y="35"/>
                      <a:pt x="36" y="35"/>
                    </a:cubicBezTo>
                    <a:close/>
                    <a:moveTo>
                      <a:pt x="75" y="6"/>
                    </a:moveTo>
                    <a:cubicBezTo>
                      <a:pt x="75" y="36"/>
                      <a:pt x="75" y="36"/>
                      <a:pt x="75" y="36"/>
                    </a:cubicBezTo>
                    <a:cubicBezTo>
                      <a:pt x="75" y="40"/>
                      <a:pt x="73" y="42"/>
                      <a:pt x="69" y="42"/>
                    </a:cubicBezTo>
                    <a:cubicBezTo>
                      <a:pt x="67" y="42"/>
                      <a:pt x="67" y="42"/>
                      <a:pt x="67" y="42"/>
                    </a:cubicBezTo>
                    <a:cubicBezTo>
                      <a:pt x="70" y="51"/>
                      <a:pt x="70" y="51"/>
                      <a:pt x="70" y="51"/>
                    </a:cubicBezTo>
                    <a:cubicBezTo>
                      <a:pt x="70" y="51"/>
                      <a:pt x="71" y="52"/>
                      <a:pt x="71" y="52"/>
                    </a:cubicBezTo>
                    <a:cubicBezTo>
                      <a:pt x="71" y="53"/>
                      <a:pt x="70" y="54"/>
                      <a:pt x="69" y="54"/>
                    </a:cubicBezTo>
                    <a:cubicBezTo>
                      <a:pt x="68" y="54"/>
                      <a:pt x="68" y="54"/>
                      <a:pt x="67" y="53"/>
                    </a:cubicBezTo>
                    <a:cubicBezTo>
                      <a:pt x="54" y="42"/>
                      <a:pt x="54" y="42"/>
                      <a:pt x="54" y="42"/>
                    </a:cubicBezTo>
                    <a:cubicBezTo>
                      <a:pt x="49" y="42"/>
                      <a:pt x="49" y="42"/>
                      <a:pt x="49" y="42"/>
                    </a:cubicBezTo>
                    <a:cubicBezTo>
                      <a:pt x="49" y="53"/>
                      <a:pt x="49" y="53"/>
                      <a:pt x="49" y="53"/>
                    </a:cubicBezTo>
                    <a:cubicBezTo>
                      <a:pt x="49" y="56"/>
                      <a:pt x="46" y="59"/>
                      <a:pt x="43" y="59"/>
                    </a:cubicBezTo>
                    <a:cubicBezTo>
                      <a:pt x="21" y="59"/>
                      <a:pt x="21" y="59"/>
                      <a:pt x="21" y="59"/>
                    </a:cubicBezTo>
                    <a:cubicBezTo>
                      <a:pt x="8" y="70"/>
                      <a:pt x="8" y="70"/>
                      <a:pt x="8" y="70"/>
                    </a:cubicBezTo>
                    <a:cubicBezTo>
                      <a:pt x="8" y="70"/>
                      <a:pt x="7" y="71"/>
                      <a:pt x="7" y="71"/>
                    </a:cubicBezTo>
                    <a:cubicBezTo>
                      <a:pt x="7" y="71"/>
                      <a:pt x="6" y="71"/>
                      <a:pt x="6" y="70"/>
                    </a:cubicBezTo>
                    <a:cubicBezTo>
                      <a:pt x="5" y="70"/>
                      <a:pt x="5" y="69"/>
                      <a:pt x="5" y="68"/>
                    </a:cubicBezTo>
                    <a:cubicBezTo>
                      <a:pt x="9" y="59"/>
                      <a:pt x="9" y="59"/>
                      <a:pt x="9" y="59"/>
                    </a:cubicBezTo>
                    <a:cubicBezTo>
                      <a:pt x="6" y="59"/>
                      <a:pt x="6" y="59"/>
                      <a:pt x="6" y="59"/>
                    </a:cubicBezTo>
                    <a:cubicBezTo>
                      <a:pt x="3" y="59"/>
                      <a:pt x="0" y="56"/>
                      <a:pt x="0" y="53"/>
                    </a:cubicBezTo>
                    <a:cubicBezTo>
                      <a:pt x="0" y="23"/>
                      <a:pt x="0" y="23"/>
                      <a:pt x="0" y="23"/>
                    </a:cubicBezTo>
                    <a:cubicBezTo>
                      <a:pt x="0" y="19"/>
                      <a:pt x="3" y="17"/>
                      <a:pt x="6" y="17"/>
                    </a:cubicBezTo>
                    <a:cubicBezTo>
                      <a:pt x="26" y="17"/>
                      <a:pt x="26" y="17"/>
                      <a:pt x="26" y="17"/>
                    </a:cubicBezTo>
                    <a:cubicBezTo>
                      <a:pt x="26" y="6"/>
                      <a:pt x="26" y="6"/>
                      <a:pt x="26" y="6"/>
                    </a:cubicBezTo>
                    <a:cubicBezTo>
                      <a:pt x="26" y="3"/>
                      <a:pt x="29" y="0"/>
                      <a:pt x="32" y="0"/>
                    </a:cubicBezTo>
                    <a:cubicBezTo>
                      <a:pt x="69" y="0"/>
                      <a:pt x="69" y="0"/>
                      <a:pt x="69" y="0"/>
                    </a:cubicBezTo>
                    <a:cubicBezTo>
                      <a:pt x="73" y="0"/>
                      <a:pt x="75" y="3"/>
                      <a:pt x="75" y="6"/>
                    </a:cubicBezTo>
                    <a:close/>
                    <a:moveTo>
                      <a:pt x="72" y="36"/>
                    </a:moveTo>
                    <a:cubicBezTo>
                      <a:pt x="72" y="6"/>
                      <a:pt x="72" y="6"/>
                      <a:pt x="72" y="6"/>
                    </a:cubicBezTo>
                    <a:cubicBezTo>
                      <a:pt x="72" y="4"/>
                      <a:pt x="71" y="3"/>
                      <a:pt x="69" y="3"/>
                    </a:cubicBezTo>
                    <a:cubicBezTo>
                      <a:pt x="32" y="3"/>
                      <a:pt x="32" y="3"/>
                      <a:pt x="32" y="3"/>
                    </a:cubicBezTo>
                    <a:cubicBezTo>
                      <a:pt x="31" y="3"/>
                      <a:pt x="29" y="4"/>
                      <a:pt x="29" y="6"/>
                    </a:cubicBezTo>
                    <a:cubicBezTo>
                      <a:pt x="29" y="18"/>
                      <a:pt x="29" y="18"/>
                      <a:pt x="29" y="18"/>
                    </a:cubicBezTo>
                    <a:cubicBezTo>
                      <a:pt x="43" y="18"/>
                      <a:pt x="43" y="18"/>
                      <a:pt x="43" y="18"/>
                    </a:cubicBezTo>
                    <a:cubicBezTo>
                      <a:pt x="46" y="18"/>
                      <a:pt x="48" y="20"/>
                      <a:pt x="48" y="23"/>
                    </a:cubicBezTo>
                    <a:cubicBezTo>
                      <a:pt x="48" y="22"/>
                      <a:pt x="48" y="22"/>
                      <a:pt x="48" y="21"/>
                    </a:cubicBezTo>
                    <a:cubicBezTo>
                      <a:pt x="65" y="21"/>
                      <a:pt x="65" y="21"/>
                      <a:pt x="65" y="21"/>
                    </a:cubicBezTo>
                    <a:cubicBezTo>
                      <a:pt x="65" y="21"/>
                      <a:pt x="66" y="22"/>
                      <a:pt x="66" y="22"/>
                    </a:cubicBezTo>
                    <a:cubicBezTo>
                      <a:pt x="66" y="23"/>
                      <a:pt x="65" y="23"/>
                      <a:pt x="65" y="23"/>
                    </a:cubicBezTo>
                    <a:cubicBezTo>
                      <a:pt x="48" y="23"/>
                      <a:pt x="48" y="23"/>
                      <a:pt x="48" y="23"/>
                    </a:cubicBezTo>
                    <a:cubicBezTo>
                      <a:pt x="48" y="30"/>
                      <a:pt x="48" y="30"/>
                      <a:pt x="48" y="30"/>
                    </a:cubicBezTo>
                    <a:cubicBezTo>
                      <a:pt x="65" y="30"/>
                      <a:pt x="65" y="30"/>
                      <a:pt x="65" y="30"/>
                    </a:cubicBezTo>
                    <a:cubicBezTo>
                      <a:pt x="65" y="30"/>
                      <a:pt x="66" y="31"/>
                      <a:pt x="66" y="31"/>
                    </a:cubicBezTo>
                    <a:cubicBezTo>
                      <a:pt x="66" y="32"/>
                      <a:pt x="65" y="32"/>
                      <a:pt x="65" y="32"/>
                    </a:cubicBezTo>
                    <a:cubicBezTo>
                      <a:pt x="48" y="32"/>
                      <a:pt x="48" y="32"/>
                      <a:pt x="48" y="32"/>
                    </a:cubicBezTo>
                    <a:cubicBezTo>
                      <a:pt x="48" y="39"/>
                      <a:pt x="48" y="39"/>
                      <a:pt x="48" y="39"/>
                    </a:cubicBezTo>
                    <a:cubicBezTo>
                      <a:pt x="55" y="39"/>
                      <a:pt x="55" y="39"/>
                      <a:pt x="55" y="39"/>
                    </a:cubicBezTo>
                    <a:cubicBezTo>
                      <a:pt x="55" y="39"/>
                      <a:pt x="56" y="39"/>
                      <a:pt x="56" y="39"/>
                    </a:cubicBezTo>
                    <a:cubicBezTo>
                      <a:pt x="66" y="48"/>
                      <a:pt x="66" y="48"/>
                      <a:pt x="66" y="48"/>
                    </a:cubicBezTo>
                    <a:cubicBezTo>
                      <a:pt x="63" y="41"/>
                      <a:pt x="63" y="41"/>
                      <a:pt x="63" y="41"/>
                    </a:cubicBezTo>
                    <a:cubicBezTo>
                      <a:pt x="63" y="40"/>
                      <a:pt x="63" y="40"/>
                      <a:pt x="63" y="40"/>
                    </a:cubicBezTo>
                    <a:cubicBezTo>
                      <a:pt x="63" y="39"/>
                      <a:pt x="64" y="39"/>
                      <a:pt x="64" y="39"/>
                    </a:cubicBezTo>
                    <a:cubicBezTo>
                      <a:pt x="69" y="39"/>
                      <a:pt x="69" y="39"/>
                      <a:pt x="69" y="39"/>
                    </a:cubicBezTo>
                    <a:cubicBezTo>
                      <a:pt x="71" y="39"/>
                      <a:pt x="72" y="38"/>
                      <a:pt x="72" y="36"/>
                    </a:cubicBezTo>
                    <a:close/>
                    <a:moveTo>
                      <a:pt x="46" y="53"/>
                    </a:moveTo>
                    <a:cubicBezTo>
                      <a:pt x="46" y="23"/>
                      <a:pt x="46" y="23"/>
                      <a:pt x="46" y="23"/>
                    </a:cubicBezTo>
                    <a:cubicBezTo>
                      <a:pt x="46" y="21"/>
                      <a:pt x="45" y="20"/>
                      <a:pt x="43" y="20"/>
                    </a:cubicBezTo>
                    <a:cubicBezTo>
                      <a:pt x="6" y="20"/>
                      <a:pt x="6" y="20"/>
                      <a:pt x="6" y="20"/>
                    </a:cubicBezTo>
                    <a:cubicBezTo>
                      <a:pt x="4" y="20"/>
                      <a:pt x="3" y="21"/>
                      <a:pt x="3" y="23"/>
                    </a:cubicBezTo>
                    <a:cubicBezTo>
                      <a:pt x="3" y="53"/>
                      <a:pt x="3" y="53"/>
                      <a:pt x="3" y="53"/>
                    </a:cubicBezTo>
                    <a:cubicBezTo>
                      <a:pt x="3" y="55"/>
                      <a:pt x="4" y="56"/>
                      <a:pt x="6" y="56"/>
                    </a:cubicBezTo>
                    <a:cubicBezTo>
                      <a:pt x="12" y="56"/>
                      <a:pt x="12" y="56"/>
                      <a:pt x="12" y="56"/>
                    </a:cubicBezTo>
                    <a:cubicBezTo>
                      <a:pt x="12" y="56"/>
                      <a:pt x="12" y="56"/>
                      <a:pt x="12" y="56"/>
                    </a:cubicBezTo>
                    <a:cubicBezTo>
                      <a:pt x="13" y="57"/>
                      <a:pt x="13" y="57"/>
                      <a:pt x="13" y="57"/>
                    </a:cubicBezTo>
                    <a:cubicBezTo>
                      <a:pt x="9" y="65"/>
                      <a:pt x="9" y="65"/>
                      <a:pt x="9" y="65"/>
                    </a:cubicBezTo>
                    <a:cubicBezTo>
                      <a:pt x="20" y="56"/>
                      <a:pt x="20" y="56"/>
                      <a:pt x="20" y="56"/>
                    </a:cubicBezTo>
                    <a:cubicBezTo>
                      <a:pt x="20" y="56"/>
                      <a:pt x="20" y="56"/>
                      <a:pt x="20" y="56"/>
                    </a:cubicBezTo>
                    <a:cubicBezTo>
                      <a:pt x="43" y="56"/>
                      <a:pt x="43" y="56"/>
                      <a:pt x="43" y="56"/>
                    </a:cubicBezTo>
                    <a:cubicBezTo>
                      <a:pt x="45" y="56"/>
                      <a:pt x="46" y="55"/>
                      <a:pt x="46" y="53"/>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6" name="Freeform 24">
                <a:extLst>
                  <a:ext uri="{FF2B5EF4-FFF2-40B4-BE49-F238E27FC236}">
                    <a16:creationId xmlns:a16="http://schemas.microsoft.com/office/drawing/2014/main" id="{5B76BA83-3A6C-1C6D-3E4F-80B31B6E7C0B}"/>
                  </a:ext>
                </a:extLst>
              </p:cNvPr>
              <p:cNvSpPr>
                <a:spLocks noEditPoints="1"/>
              </p:cNvSpPr>
              <p:nvPr/>
            </p:nvSpPr>
            <p:spPr bwMode="auto">
              <a:xfrm flipH="1">
                <a:off x="3190103" y="3889559"/>
                <a:ext cx="316607" cy="333956"/>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7" name="Freeform 6">
                <a:extLst>
                  <a:ext uri="{FF2B5EF4-FFF2-40B4-BE49-F238E27FC236}">
                    <a16:creationId xmlns:a16="http://schemas.microsoft.com/office/drawing/2014/main" id="{3893B3E5-D188-5F33-B765-D03A250F4043}"/>
                  </a:ext>
                </a:extLst>
              </p:cNvPr>
              <p:cNvSpPr>
                <a:spLocks noEditPoints="1"/>
              </p:cNvSpPr>
              <p:nvPr/>
            </p:nvSpPr>
            <p:spPr bwMode="auto">
              <a:xfrm flipH="1">
                <a:off x="3239354" y="2115413"/>
                <a:ext cx="322364" cy="322367"/>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8" name="Freeform 7">
                <a:extLst>
                  <a:ext uri="{FF2B5EF4-FFF2-40B4-BE49-F238E27FC236}">
                    <a16:creationId xmlns:a16="http://schemas.microsoft.com/office/drawing/2014/main" id="{5656F508-7777-3E7A-75A3-01C851CEBCAE}"/>
                  </a:ext>
                </a:extLst>
              </p:cNvPr>
              <p:cNvSpPr>
                <a:spLocks noEditPoints="1"/>
              </p:cNvSpPr>
              <p:nvPr/>
            </p:nvSpPr>
            <p:spPr bwMode="auto">
              <a:xfrm flipH="1">
                <a:off x="2448244" y="2453983"/>
                <a:ext cx="187943" cy="187944"/>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4 w 35"/>
                  <a:gd name="T21" fmla="*/ 12 h 35"/>
                  <a:gd name="T22" fmla="*/ 19 w 35"/>
                  <a:gd name="T23" fmla="*/ 18 h 35"/>
                  <a:gd name="T24" fmla="*/ 24 w 35"/>
                  <a:gd name="T25" fmla="*/ 23 h 35"/>
                  <a:gd name="T26" fmla="*/ 24 w 35"/>
                  <a:gd name="T27" fmla="*/ 24 h 35"/>
                  <a:gd name="T28" fmla="*/ 24 w 35"/>
                  <a:gd name="T29" fmla="*/ 25 h 35"/>
                  <a:gd name="T30" fmla="*/ 23 w 35"/>
                  <a:gd name="T31" fmla="*/ 24 h 35"/>
                  <a:gd name="T32" fmla="*/ 18 w 35"/>
                  <a:gd name="T33" fmla="*/ 19 h 35"/>
                  <a:gd name="T34" fmla="*/ 12 w 35"/>
                  <a:gd name="T35" fmla="*/ 24 h 35"/>
                  <a:gd name="T36" fmla="*/ 12 w 35"/>
                  <a:gd name="T37" fmla="*/ 25 h 35"/>
                  <a:gd name="T38" fmla="*/ 11 w 35"/>
                  <a:gd name="T39" fmla="*/ 24 h 35"/>
                  <a:gd name="T40" fmla="*/ 11 w 35"/>
                  <a:gd name="T41" fmla="*/ 23 h 35"/>
                  <a:gd name="T42" fmla="*/ 16 w 35"/>
                  <a:gd name="T43" fmla="*/ 18 h 35"/>
                  <a:gd name="T44" fmla="*/ 11 w 35"/>
                  <a:gd name="T45" fmla="*/ 12 h 35"/>
                  <a:gd name="T46" fmla="*/ 11 w 35"/>
                  <a:gd name="T47" fmla="*/ 11 h 35"/>
                  <a:gd name="T48" fmla="*/ 12 w 35"/>
                  <a:gd name="T49" fmla="*/ 11 h 35"/>
                  <a:gd name="T50" fmla="*/ 18 w 35"/>
                  <a:gd name="T51" fmla="*/ 16 h 35"/>
                  <a:gd name="T52" fmla="*/ 23 w 35"/>
                  <a:gd name="T53" fmla="*/ 11 h 35"/>
                  <a:gd name="T54" fmla="*/ 24 w 35"/>
                  <a:gd name="T55" fmla="*/ 11 h 35"/>
                  <a:gd name="T56" fmla="*/ 24 w 35"/>
                  <a:gd name="T57"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35">
                    <a:moveTo>
                      <a:pt x="18" y="0"/>
                    </a:moveTo>
                    <a:cubicBezTo>
                      <a:pt x="8" y="0"/>
                      <a:pt x="0" y="8"/>
                      <a:pt x="0" y="18"/>
                    </a:cubicBezTo>
                    <a:cubicBezTo>
                      <a:pt x="0" y="27"/>
                      <a:pt x="8" y="35"/>
                      <a:pt x="18" y="35"/>
                    </a:cubicBezTo>
                    <a:cubicBezTo>
                      <a:pt x="27" y="35"/>
                      <a:pt x="35" y="27"/>
                      <a:pt x="35" y="18"/>
                    </a:cubicBezTo>
                    <a:cubicBezTo>
                      <a:pt x="35" y="8"/>
                      <a:pt x="27"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4" y="12"/>
                    </a:moveTo>
                    <a:cubicBezTo>
                      <a:pt x="19" y="18"/>
                      <a:pt x="19" y="18"/>
                      <a:pt x="19" y="18"/>
                    </a:cubicBezTo>
                    <a:cubicBezTo>
                      <a:pt x="24" y="23"/>
                      <a:pt x="24" y="23"/>
                      <a:pt x="24" y="23"/>
                    </a:cubicBezTo>
                    <a:cubicBezTo>
                      <a:pt x="25" y="23"/>
                      <a:pt x="25" y="24"/>
                      <a:pt x="24" y="24"/>
                    </a:cubicBezTo>
                    <a:cubicBezTo>
                      <a:pt x="24" y="24"/>
                      <a:pt x="24" y="25"/>
                      <a:pt x="24" y="25"/>
                    </a:cubicBezTo>
                    <a:cubicBezTo>
                      <a:pt x="23" y="25"/>
                      <a:pt x="23" y="24"/>
                      <a:pt x="23" y="24"/>
                    </a:cubicBezTo>
                    <a:cubicBezTo>
                      <a:pt x="18" y="19"/>
                      <a:pt x="18" y="19"/>
                      <a:pt x="18" y="19"/>
                    </a:cubicBezTo>
                    <a:cubicBezTo>
                      <a:pt x="12" y="24"/>
                      <a:pt x="12" y="24"/>
                      <a:pt x="12" y="24"/>
                    </a:cubicBezTo>
                    <a:cubicBezTo>
                      <a:pt x="12" y="24"/>
                      <a:pt x="12" y="25"/>
                      <a:pt x="12" y="25"/>
                    </a:cubicBezTo>
                    <a:cubicBezTo>
                      <a:pt x="11" y="25"/>
                      <a:pt x="11" y="24"/>
                      <a:pt x="11" y="24"/>
                    </a:cubicBezTo>
                    <a:cubicBezTo>
                      <a:pt x="11" y="24"/>
                      <a:pt x="11" y="23"/>
                      <a:pt x="11" y="23"/>
                    </a:cubicBezTo>
                    <a:cubicBezTo>
                      <a:pt x="16" y="18"/>
                      <a:pt x="16" y="18"/>
                      <a:pt x="16" y="18"/>
                    </a:cubicBezTo>
                    <a:cubicBezTo>
                      <a:pt x="11" y="12"/>
                      <a:pt x="11" y="12"/>
                      <a:pt x="11" y="12"/>
                    </a:cubicBezTo>
                    <a:cubicBezTo>
                      <a:pt x="11" y="12"/>
                      <a:pt x="11" y="11"/>
                      <a:pt x="11" y="11"/>
                    </a:cubicBezTo>
                    <a:cubicBezTo>
                      <a:pt x="11" y="10"/>
                      <a:pt x="12" y="10"/>
                      <a:pt x="12" y="11"/>
                    </a:cubicBezTo>
                    <a:cubicBezTo>
                      <a:pt x="18" y="16"/>
                      <a:pt x="18" y="16"/>
                      <a:pt x="18" y="16"/>
                    </a:cubicBezTo>
                    <a:cubicBezTo>
                      <a:pt x="23" y="11"/>
                      <a:pt x="23" y="11"/>
                      <a:pt x="23" y="11"/>
                    </a:cubicBezTo>
                    <a:cubicBezTo>
                      <a:pt x="23" y="10"/>
                      <a:pt x="24" y="10"/>
                      <a:pt x="24" y="11"/>
                    </a:cubicBezTo>
                    <a:cubicBezTo>
                      <a:pt x="25" y="11"/>
                      <a:pt x="25" y="12"/>
                      <a:pt x="24" y="12"/>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9" name="Freeform 41">
                <a:extLst>
                  <a:ext uri="{FF2B5EF4-FFF2-40B4-BE49-F238E27FC236}">
                    <a16:creationId xmlns:a16="http://schemas.microsoft.com/office/drawing/2014/main" id="{E6F479DE-47C1-34C3-6B90-5F480935EB5E}"/>
                  </a:ext>
                </a:extLst>
              </p:cNvPr>
              <p:cNvSpPr>
                <a:spLocks noEditPoints="1"/>
              </p:cNvSpPr>
              <p:nvPr/>
            </p:nvSpPr>
            <p:spPr bwMode="auto">
              <a:xfrm flipH="1">
                <a:off x="3352736" y="4709209"/>
                <a:ext cx="396992" cy="383761"/>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0" name="Freeform 18">
                <a:extLst>
                  <a:ext uri="{FF2B5EF4-FFF2-40B4-BE49-F238E27FC236}">
                    <a16:creationId xmlns:a16="http://schemas.microsoft.com/office/drawing/2014/main" id="{1BCAE276-F15A-5D51-43A3-BC53309FB1AF}"/>
                  </a:ext>
                </a:extLst>
              </p:cNvPr>
              <p:cNvSpPr>
                <a:spLocks noEditPoints="1"/>
              </p:cNvSpPr>
              <p:nvPr/>
            </p:nvSpPr>
            <p:spPr bwMode="auto">
              <a:xfrm flipH="1">
                <a:off x="4832619" y="2690392"/>
                <a:ext cx="280948" cy="265164"/>
              </a:xfrm>
              <a:custGeom>
                <a:avLst/>
                <a:gdLst>
                  <a:gd name="T0" fmla="*/ 13 w 75"/>
                  <a:gd name="T1" fmla="*/ 41 h 71"/>
                  <a:gd name="T2" fmla="*/ 13 w 75"/>
                  <a:gd name="T3" fmla="*/ 35 h 71"/>
                  <a:gd name="T4" fmla="*/ 65 w 75"/>
                  <a:gd name="T5" fmla="*/ 12 h 71"/>
                  <a:gd name="T6" fmla="*/ 36 w 75"/>
                  <a:gd name="T7" fmla="*/ 13 h 71"/>
                  <a:gd name="T8" fmla="*/ 65 w 75"/>
                  <a:gd name="T9" fmla="*/ 14 h 71"/>
                  <a:gd name="T10" fmla="*/ 65 w 75"/>
                  <a:gd name="T11" fmla="*/ 12 h 71"/>
                  <a:gd name="T12" fmla="*/ 22 w 75"/>
                  <a:gd name="T13" fmla="*/ 38 h 71"/>
                  <a:gd name="T14" fmla="*/ 27 w 75"/>
                  <a:gd name="T15" fmla="*/ 38 h 71"/>
                  <a:gd name="T16" fmla="*/ 36 w 75"/>
                  <a:gd name="T17" fmla="*/ 35 h 71"/>
                  <a:gd name="T18" fmla="*/ 36 w 75"/>
                  <a:gd name="T19" fmla="*/ 41 h 71"/>
                  <a:gd name="T20" fmla="*/ 36 w 75"/>
                  <a:gd name="T21" fmla="*/ 35 h 71"/>
                  <a:gd name="T22" fmla="*/ 75 w 75"/>
                  <a:gd name="T23" fmla="*/ 36 h 71"/>
                  <a:gd name="T24" fmla="*/ 67 w 75"/>
                  <a:gd name="T25" fmla="*/ 42 h 71"/>
                  <a:gd name="T26" fmla="*/ 71 w 75"/>
                  <a:gd name="T27" fmla="*/ 52 h 71"/>
                  <a:gd name="T28" fmla="*/ 67 w 75"/>
                  <a:gd name="T29" fmla="*/ 53 h 71"/>
                  <a:gd name="T30" fmla="*/ 49 w 75"/>
                  <a:gd name="T31" fmla="*/ 42 h 71"/>
                  <a:gd name="T32" fmla="*/ 43 w 75"/>
                  <a:gd name="T33" fmla="*/ 59 h 71"/>
                  <a:gd name="T34" fmla="*/ 8 w 75"/>
                  <a:gd name="T35" fmla="*/ 70 h 71"/>
                  <a:gd name="T36" fmla="*/ 6 w 75"/>
                  <a:gd name="T37" fmla="*/ 70 h 71"/>
                  <a:gd name="T38" fmla="*/ 9 w 75"/>
                  <a:gd name="T39" fmla="*/ 59 h 71"/>
                  <a:gd name="T40" fmla="*/ 0 w 75"/>
                  <a:gd name="T41" fmla="*/ 53 h 71"/>
                  <a:gd name="T42" fmla="*/ 6 w 75"/>
                  <a:gd name="T43" fmla="*/ 17 h 71"/>
                  <a:gd name="T44" fmla="*/ 26 w 75"/>
                  <a:gd name="T45" fmla="*/ 6 h 71"/>
                  <a:gd name="T46" fmla="*/ 69 w 75"/>
                  <a:gd name="T47" fmla="*/ 0 h 71"/>
                  <a:gd name="T48" fmla="*/ 72 w 75"/>
                  <a:gd name="T49" fmla="*/ 36 h 71"/>
                  <a:gd name="T50" fmla="*/ 69 w 75"/>
                  <a:gd name="T51" fmla="*/ 3 h 71"/>
                  <a:gd name="T52" fmla="*/ 29 w 75"/>
                  <a:gd name="T53" fmla="*/ 6 h 71"/>
                  <a:gd name="T54" fmla="*/ 43 w 75"/>
                  <a:gd name="T55" fmla="*/ 18 h 71"/>
                  <a:gd name="T56" fmla="*/ 48 w 75"/>
                  <a:gd name="T57" fmla="*/ 21 h 71"/>
                  <a:gd name="T58" fmla="*/ 66 w 75"/>
                  <a:gd name="T59" fmla="*/ 22 h 71"/>
                  <a:gd name="T60" fmla="*/ 48 w 75"/>
                  <a:gd name="T61" fmla="*/ 23 h 71"/>
                  <a:gd name="T62" fmla="*/ 65 w 75"/>
                  <a:gd name="T63" fmla="*/ 30 h 71"/>
                  <a:gd name="T64" fmla="*/ 65 w 75"/>
                  <a:gd name="T65" fmla="*/ 32 h 71"/>
                  <a:gd name="T66" fmla="*/ 48 w 75"/>
                  <a:gd name="T67" fmla="*/ 39 h 71"/>
                  <a:gd name="T68" fmla="*/ 56 w 75"/>
                  <a:gd name="T69" fmla="*/ 39 h 71"/>
                  <a:gd name="T70" fmla="*/ 63 w 75"/>
                  <a:gd name="T71" fmla="*/ 41 h 71"/>
                  <a:gd name="T72" fmla="*/ 64 w 75"/>
                  <a:gd name="T73" fmla="*/ 39 h 71"/>
                  <a:gd name="T74" fmla="*/ 72 w 75"/>
                  <a:gd name="T75" fmla="*/ 36 h 71"/>
                  <a:gd name="T76" fmla="*/ 46 w 75"/>
                  <a:gd name="T77" fmla="*/ 23 h 71"/>
                  <a:gd name="T78" fmla="*/ 6 w 75"/>
                  <a:gd name="T79" fmla="*/ 20 h 71"/>
                  <a:gd name="T80" fmla="*/ 3 w 75"/>
                  <a:gd name="T81" fmla="*/ 53 h 71"/>
                  <a:gd name="T82" fmla="*/ 12 w 75"/>
                  <a:gd name="T83" fmla="*/ 56 h 71"/>
                  <a:gd name="T84" fmla="*/ 13 w 75"/>
                  <a:gd name="T85" fmla="*/ 57 h 71"/>
                  <a:gd name="T86" fmla="*/ 20 w 75"/>
                  <a:gd name="T87" fmla="*/ 56 h 71"/>
                  <a:gd name="T88" fmla="*/ 43 w 75"/>
                  <a:gd name="T89"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71">
                    <a:moveTo>
                      <a:pt x="16" y="38"/>
                    </a:moveTo>
                    <a:cubicBezTo>
                      <a:pt x="16" y="40"/>
                      <a:pt x="15" y="41"/>
                      <a:pt x="13" y="41"/>
                    </a:cubicBezTo>
                    <a:cubicBezTo>
                      <a:pt x="12" y="41"/>
                      <a:pt x="10" y="40"/>
                      <a:pt x="10" y="38"/>
                    </a:cubicBezTo>
                    <a:cubicBezTo>
                      <a:pt x="10" y="37"/>
                      <a:pt x="12" y="35"/>
                      <a:pt x="13" y="35"/>
                    </a:cubicBezTo>
                    <a:cubicBezTo>
                      <a:pt x="15" y="35"/>
                      <a:pt x="16" y="37"/>
                      <a:pt x="16" y="38"/>
                    </a:cubicBezTo>
                    <a:close/>
                    <a:moveTo>
                      <a:pt x="65" y="12"/>
                    </a:moveTo>
                    <a:cubicBezTo>
                      <a:pt x="37" y="12"/>
                      <a:pt x="37" y="12"/>
                      <a:pt x="37" y="12"/>
                    </a:cubicBezTo>
                    <a:cubicBezTo>
                      <a:pt x="36" y="12"/>
                      <a:pt x="36" y="12"/>
                      <a:pt x="36" y="13"/>
                    </a:cubicBezTo>
                    <a:cubicBezTo>
                      <a:pt x="36" y="14"/>
                      <a:pt x="36" y="14"/>
                      <a:pt x="37" y="14"/>
                    </a:cubicBezTo>
                    <a:cubicBezTo>
                      <a:pt x="65" y="14"/>
                      <a:pt x="65" y="14"/>
                      <a:pt x="65" y="14"/>
                    </a:cubicBezTo>
                    <a:cubicBezTo>
                      <a:pt x="65" y="14"/>
                      <a:pt x="66" y="14"/>
                      <a:pt x="66" y="13"/>
                    </a:cubicBezTo>
                    <a:cubicBezTo>
                      <a:pt x="66" y="12"/>
                      <a:pt x="65" y="12"/>
                      <a:pt x="65" y="12"/>
                    </a:cubicBezTo>
                    <a:close/>
                    <a:moveTo>
                      <a:pt x="24" y="35"/>
                    </a:moveTo>
                    <a:cubicBezTo>
                      <a:pt x="23" y="35"/>
                      <a:pt x="22" y="37"/>
                      <a:pt x="22" y="38"/>
                    </a:cubicBezTo>
                    <a:cubicBezTo>
                      <a:pt x="22" y="40"/>
                      <a:pt x="23" y="41"/>
                      <a:pt x="24" y="41"/>
                    </a:cubicBezTo>
                    <a:cubicBezTo>
                      <a:pt x="26" y="41"/>
                      <a:pt x="27" y="40"/>
                      <a:pt x="27" y="38"/>
                    </a:cubicBezTo>
                    <a:cubicBezTo>
                      <a:pt x="27" y="37"/>
                      <a:pt x="26" y="35"/>
                      <a:pt x="24" y="35"/>
                    </a:cubicBezTo>
                    <a:close/>
                    <a:moveTo>
                      <a:pt x="36" y="35"/>
                    </a:moveTo>
                    <a:cubicBezTo>
                      <a:pt x="34" y="35"/>
                      <a:pt x="33" y="37"/>
                      <a:pt x="33" y="38"/>
                    </a:cubicBezTo>
                    <a:cubicBezTo>
                      <a:pt x="33" y="40"/>
                      <a:pt x="34" y="41"/>
                      <a:pt x="36" y="41"/>
                    </a:cubicBezTo>
                    <a:cubicBezTo>
                      <a:pt x="37" y="41"/>
                      <a:pt x="39" y="40"/>
                      <a:pt x="39" y="38"/>
                    </a:cubicBezTo>
                    <a:cubicBezTo>
                      <a:pt x="39" y="37"/>
                      <a:pt x="37" y="35"/>
                      <a:pt x="36" y="35"/>
                    </a:cubicBezTo>
                    <a:close/>
                    <a:moveTo>
                      <a:pt x="75" y="6"/>
                    </a:moveTo>
                    <a:cubicBezTo>
                      <a:pt x="75" y="36"/>
                      <a:pt x="75" y="36"/>
                      <a:pt x="75" y="36"/>
                    </a:cubicBezTo>
                    <a:cubicBezTo>
                      <a:pt x="75" y="40"/>
                      <a:pt x="73" y="42"/>
                      <a:pt x="69" y="42"/>
                    </a:cubicBezTo>
                    <a:cubicBezTo>
                      <a:pt x="67" y="42"/>
                      <a:pt x="67" y="42"/>
                      <a:pt x="67" y="42"/>
                    </a:cubicBezTo>
                    <a:cubicBezTo>
                      <a:pt x="70" y="51"/>
                      <a:pt x="70" y="51"/>
                      <a:pt x="70" y="51"/>
                    </a:cubicBezTo>
                    <a:cubicBezTo>
                      <a:pt x="70" y="51"/>
                      <a:pt x="71" y="52"/>
                      <a:pt x="71" y="52"/>
                    </a:cubicBezTo>
                    <a:cubicBezTo>
                      <a:pt x="71" y="53"/>
                      <a:pt x="70" y="54"/>
                      <a:pt x="69" y="54"/>
                    </a:cubicBezTo>
                    <a:cubicBezTo>
                      <a:pt x="68" y="54"/>
                      <a:pt x="68" y="54"/>
                      <a:pt x="67" y="53"/>
                    </a:cubicBezTo>
                    <a:cubicBezTo>
                      <a:pt x="54" y="42"/>
                      <a:pt x="54" y="42"/>
                      <a:pt x="54" y="42"/>
                    </a:cubicBezTo>
                    <a:cubicBezTo>
                      <a:pt x="49" y="42"/>
                      <a:pt x="49" y="42"/>
                      <a:pt x="49" y="42"/>
                    </a:cubicBezTo>
                    <a:cubicBezTo>
                      <a:pt x="49" y="53"/>
                      <a:pt x="49" y="53"/>
                      <a:pt x="49" y="53"/>
                    </a:cubicBezTo>
                    <a:cubicBezTo>
                      <a:pt x="49" y="56"/>
                      <a:pt x="46" y="59"/>
                      <a:pt x="43" y="59"/>
                    </a:cubicBezTo>
                    <a:cubicBezTo>
                      <a:pt x="21" y="59"/>
                      <a:pt x="21" y="59"/>
                      <a:pt x="21" y="59"/>
                    </a:cubicBezTo>
                    <a:cubicBezTo>
                      <a:pt x="8" y="70"/>
                      <a:pt x="8" y="70"/>
                      <a:pt x="8" y="70"/>
                    </a:cubicBezTo>
                    <a:cubicBezTo>
                      <a:pt x="8" y="70"/>
                      <a:pt x="7" y="71"/>
                      <a:pt x="7" y="71"/>
                    </a:cubicBezTo>
                    <a:cubicBezTo>
                      <a:pt x="7" y="71"/>
                      <a:pt x="6" y="71"/>
                      <a:pt x="6" y="70"/>
                    </a:cubicBezTo>
                    <a:cubicBezTo>
                      <a:pt x="5" y="70"/>
                      <a:pt x="5" y="69"/>
                      <a:pt x="5" y="68"/>
                    </a:cubicBezTo>
                    <a:cubicBezTo>
                      <a:pt x="9" y="59"/>
                      <a:pt x="9" y="59"/>
                      <a:pt x="9" y="59"/>
                    </a:cubicBezTo>
                    <a:cubicBezTo>
                      <a:pt x="6" y="59"/>
                      <a:pt x="6" y="59"/>
                      <a:pt x="6" y="59"/>
                    </a:cubicBezTo>
                    <a:cubicBezTo>
                      <a:pt x="3" y="59"/>
                      <a:pt x="0" y="56"/>
                      <a:pt x="0" y="53"/>
                    </a:cubicBezTo>
                    <a:cubicBezTo>
                      <a:pt x="0" y="23"/>
                      <a:pt x="0" y="23"/>
                      <a:pt x="0" y="23"/>
                    </a:cubicBezTo>
                    <a:cubicBezTo>
                      <a:pt x="0" y="19"/>
                      <a:pt x="3" y="17"/>
                      <a:pt x="6" y="17"/>
                    </a:cubicBezTo>
                    <a:cubicBezTo>
                      <a:pt x="26" y="17"/>
                      <a:pt x="26" y="17"/>
                      <a:pt x="26" y="17"/>
                    </a:cubicBezTo>
                    <a:cubicBezTo>
                      <a:pt x="26" y="6"/>
                      <a:pt x="26" y="6"/>
                      <a:pt x="26" y="6"/>
                    </a:cubicBezTo>
                    <a:cubicBezTo>
                      <a:pt x="26" y="3"/>
                      <a:pt x="29" y="0"/>
                      <a:pt x="32" y="0"/>
                    </a:cubicBezTo>
                    <a:cubicBezTo>
                      <a:pt x="69" y="0"/>
                      <a:pt x="69" y="0"/>
                      <a:pt x="69" y="0"/>
                    </a:cubicBezTo>
                    <a:cubicBezTo>
                      <a:pt x="73" y="0"/>
                      <a:pt x="75" y="3"/>
                      <a:pt x="75" y="6"/>
                    </a:cubicBezTo>
                    <a:close/>
                    <a:moveTo>
                      <a:pt x="72" y="36"/>
                    </a:moveTo>
                    <a:cubicBezTo>
                      <a:pt x="72" y="6"/>
                      <a:pt x="72" y="6"/>
                      <a:pt x="72" y="6"/>
                    </a:cubicBezTo>
                    <a:cubicBezTo>
                      <a:pt x="72" y="4"/>
                      <a:pt x="71" y="3"/>
                      <a:pt x="69" y="3"/>
                    </a:cubicBezTo>
                    <a:cubicBezTo>
                      <a:pt x="32" y="3"/>
                      <a:pt x="32" y="3"/>
                      <a:pt x="32" y="3"/>
                    </a:cubicBezTo>
                    <a:cubicBezTo>
                      <a:pt x="31" y="3"/>
                      <a:pt x="29" y="4"/>
                      <a:pt x="29" y="6"/>
                    </a:cubicBezTo>
                    <a:cubicBezTo>
                      <a:pt x="29" y="18"/>
                      <a:pt x="29" y="18"/>
                      <a:pt x="29" y="18"/>
                    </a:cubicBezTo>
                    <a:cubicBezTo>
                      <a:pt x="43" y="18"/>
                      <a:pt x="43" y="18"/>
                      <a:pt x="43" y="18"/>
                    </a:cubicBezTo>
                    <a:cubicBezTo>
                      <a:pt x="46" y="18"/>
                      <a:pt x="48" y="20"/>
                      <a:pt x="48" y="23"/>
                    </a:cubicBezTo>
                    <a:cubicBezTo>
                      <a:pt x="48" y="22"/>
                      <a:pt x="48" y="22"/>
                      <a:pt x="48" y="21"/>
                    </a:cubicBezTo>
                    <a:cubicBezTo>
                      <a:pt x="65" y="21"/>
                      <a:pt x="65" y="21"/>
                      <a:pt x="65" y="21"/>
                    </a:cubicBezTo>
                    <a:cubicBezTo>
                      <a:pt x="65" y="21"/>
                      <a:pt x="66" y="22"/>
                      <a:pt x="66" y="22"/>
                    </a:cubicBezTo>
                    <a:cubicBezTo>
                      <a:pt x="66" y="23"/>
                      <a:pt x="65" y="23"/>
                      <a:pt x="65" y="23"/>
                    </a:cubicBezTo>
                    <a:cubicBezTo>
                      <a:pt x="48" y="23"/>
                      <a:pt x="48" y="23"/>
                      <a:pt x="48" y="23"/>
                    </a:cubicBezTo>
                    <a:cubicBezTo>
                      <a:pt x="48" y="30"/>
                      <a:pt x="48" y="30"/>
                      <a:pt x="48" y="30"/>
                    </a:cubicBezTo>
                    <a:cubicBezTo>
                      <a:pt x="65" y="30"/>
                      <a:pt x="65" y="30"/>
                      <a:pt x="65" y="30"/>
                    </a:cubicBezTo>
                    <a:cubicBezTo>
                      <a:pt x="65" y="30"/>
                      <a:pt x="66" y="31"/>
                      <a:pt x="66" y="31"/>
                    </a:cubicBezTo>
                    <a:cubicBezTo>
                      <a:pt x="66" y="32"/>
                      <a:pt x="65" y="32"/>
                      <a:pt x="65" y="32"/>
                    </a:cubicBezTo>
                    <a:cubicBezTo>
                      <a:pt x="48" y="32"/>
                      <a:pt x="48" y="32"/>
                      <a:pt x="48" y="32"/>
                    </a:cubicBezTo>
                    <a:cubicBezTo>
                      <a:pt x="48" y="39"/>
                      <a:pt x="48" y="39"/>
                      <a:pt x="48" y="39"/>
                    </a:cubicBezTo>
                    <a:cubicBezTo>
                      <a:pt x="55" y="39"/>
                      <a:pt x="55" y="39"/>
                      <a:pt x="55" y="39"/>
                    </a:cubicBezTo>
                    <a:cubicBezTo>
                      <a:pt x="55" y="39"/>
                      <a:pt x="56" y="39"/>
                      <a:pt x="56" y="39"/>
                    </a:cubicBezTo>
                    <a:cubicBezTo>
                      <a:pt x="66" y="48"/>
                      <a:pt x="66" y="48"/>
                      <a:pt x="66" y="48"/>
                    </a:cubicBezTo>
                    <a:cubicBezTo>
                      <a:pt x="63" y="41"/>
                      <a:pt x="63" y="41"/>
                      <a:pt x="63" y="41"/>
                    </a:cubicBezTo>
                    <a:cubicBezTo>
                      <a:pt x="63" y="40"/>
                      <a:pt x="63" y="40"/>
                      <a:pt x="63" y="40"/>
                    </a:cubicBezTo>
                    <a:cubicBezTo>
                      <a:pt x="63" y="39"/>
                      <a:pt x="64" y="39"/>
                      <a:pt x="64" y="39"/>
                    </a:cubicBezTo>
                    <a:cubicBezTo>
                      <a:pt x="69" y="39"/>
                      <a:pt x="69" y="39"/>
                      <a:pt x="69" y="39"/>
                    </a:cubicBezTo>
                    <a:cubicBezTo>
                      <a:pt x="71" y="39"/>
                      <a:pt x="72" y="38"/>
                      <a:pt x="72" y="36"/>
                    </a:cubicBezTo>
                    <a:close/>
                    <a:moveTo>
                      <a:pt x="46" y="53"/>
                    </a:moveTo>
                    <a:cubicBezTo>
                      <a:pt x="46" y="23"/>
                      <a:pt x="46" y="23"/>
                      <a:pt x="46" y="23"/>
                    </a:cubicBezTo>
                    <a:cubicBezTo>
                      <a:pt x="46" y="21"/>
                      <a:pt x="45" y="20"/>
                      <a:pt x="43" y="20"/>
                    </a:cubicBezTo>
                    <a:cubicBezTo>
                      <a:pt x="6" y="20"/>
                      <a:pt x="6" y="20"/>
                      <a:pt x="6" y="20"/>
                    </a:cubicBezTo>
                    <a:cubicBezTo>
                      <a:pt x="4" y="20"/>
                      <a:pt x="3" y="21"/>
                      <a:pt x="3" y="23"/>
                    </a:cubicBezTo>
                    <a:cubicBezTo>
                      <a:pt x="3" y="53"/>
                      <a:pt x="3" y="53"/>
                      <a:pt x="3" y="53"/>
                    </a:cubicBezTo>
                    <a:cubicBezTo>
                      <a:pt x="3" y="55"/>
                      <a:pt x="4" y="56"/>
                      <a:pt x="6" y="56"/>
                    </a:cubicBezTo>
                    <a:cubicBezTo>
                      <a:pt x="12" y="56"/>
                      <a:pt x="12" y="56"/>
                      <a:pt x="12" y="56"/>
                    </a:cubicBezTo>
                    <a:cubicBezTo>
                      <a:pt x="12" y="56"/>
                      <a:pt x="12" y="56"/>
                      <a:pt x="12" y="56"/>
                    </a:cubicBezTo>
                    <a:cubicBezTo>
                      <a:pt x="13" y="57"/>
                      <a:pt x="13" y="57"/>
                      <a:pt x="13" y="57"/>
                    </a:cubicBezTo>
                    <a:cubicBezTo>
                      <a:pt x="9" y="65"/>
                      <a:pt x="9" y="65"/>
                      <a:pt x="9" y="65"/>
                    </a:cubicBezTo>
                    <a:cubicBezTo>
                      <a:pt x="20" y="56"/>
                      <a:pt x="20" y="56"/>
                      <a:pt x="20" y="56"/>
                    </a:cubicBezTo>
                    <a:cubicBezTo>
                      <a:pt x="20" y="56"/>
                      <a:pt x="20" y="56"/>
                      <a:pt x="20" y="56"/>
                    </a:cubicBezTo>
                    <a:cubicBezTo>
                      <a:pt x="43" y="56"/>
                      <a:pt x="43" y="56"/>
                      <a:pt x="43" y="56"/>
                    </a:cubicBezTo>
                    <a:cubicBezTo>
                      <a:pt x="45" y="56"/>
                      <a:pt x="46" y="55"/>
                      <a:pt x="46" y="53"/>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1" name="Freeform 10">
                <a:extLst>
                  <a:ext uri="{FF2B5EF4-FFF2-40B4-BE49-F238E27FC236}">
                    <a16:creationId xmlns:a16="http://schemas.microsoft.com/office/drawing/2014/main" id="{32135E99-8D98-6DA3-FCE1-6F73DB932D07}"/>
                  </a:ext>
                </a:extLst>
              </p:cNvPr>
              <p:cNvSpPr>
                <a:spLocks noEditPoints="1"/>
              </p:cNvSpPr>
              <p:nvPr/>
            </p:nvSpPr>
            <p:spPr bwMode="auto">
              <a:xfrm flipH="1">
                <a:off x="2958842" y="2620795"/>
                <a:ext cx="304312" cy="304312"/>
              </a:xfrm>
              <a:custGeom>
                <a:avLst/>
                <a:gdLst>
                  <a:gd name="T0" fmla="*/ 0 w 66"/>
                  <a:gd name="T1" fmla="*/ 33 h 66"/>
                  <a:gd name="T2" fmla="*/ 66 w 66"/>
                  <a:gd name="T3" fmla="*/ 33 h 66"/>
                  <a:gd name="T4" fmla="*/ 50 w 66"/>
                  <a:gd name="T5" fmla="*/ 32 h 66"/>
                  <a:gd name="T6" fmla="*/ 63 w 66"/>
                  <a:gd name="T7" fmla="*/ 32 h 66"/>
                  <a:gd name="T8" fmla="*/ 48 w 66"/>
                  <a:gd name="T9" fmla="*/ 32 h 66"/>
                  <a:gd name="T10" fmla="*/ 34 w 66"/>
                  <a:gd name="T11" fmla="*/ 18 h 66"/>
                  <a:gd name="T12" fmla="*/ 48 w 66"/>
                  <a:gd name="T13" fmla="*/ 32 h 66"/>
                  <a:gd name="T14" fmla="*/ 34 w 66"/>
                  <a:gd name="T15" fmla="*/ 3 h 66"/>
                  <a:gd name="T16" fmla="*/ 34 w 66"/>
                  <a:gd name="T17" fmla="*/ 16 h 66"/>
                  <a:gd name="T18" fmla="*/ 20 w 66"/>
                  <a:gd name="T19" fmla="*/ 18 h 66"/>
                  <a:gd name="T20" fmla="*/ 32 w 66"/>
                  <a:gd name="T21" fmla="*/ 16 h 66"/>
                  <a:gd name="T22" fmla="*/ 32 w 66"/>
                  <a:gd name="T23" fmla="*/ 32 h 66"/>
                  <a:gd name="T24" fmla="*/ 19 w 66"/>
                  <a:gd name="T25" fmla="*/ 20 h 66"/>
                  <a:gd name="T26" fmla="*/ 16 w 66"/>
                  <a:gd name="T27" fmla="*/ 32 h 66"/>
                  <a:gd name="T28" fmla="*/ 17 w 66"/>
                  <a:gd name="T29" fmla="*/ 21 h 66"/>
                  <a:gd name="T30" fmla="*/ 16 w 66"/>
                  <a:gd name="T31" fmla="*/ 34 h 66"/>
                  <a:gd name="T32" fmla="*/ 3 w 66"/>
                  <a:gd name="T33" fmla="*/ 34 h 66"/>
                  <a:gd name="T34" fmla="*/ 18 w 66"/>
                  <a:gd name="T35" fmla="*/ 34 h 66"/>
                  <a:gd name="T36" fmla="*/ 32 w 66"/>
                  <a:gd name="T37" fmla="*/ 48 h 66"/>
                  <a:gd name="T38" fmla="*/ 18 w 66"/>
                  <a:gd name="T39" fmla="*/ 34 h 66"/>
                  <a:gd name="T40" fmla="*/ 32 w 66"/>
                  <a:gd name="T41" fmla="*/ 63 h 66"/>
                  <a:gd name="T42" fmla="*/ 32 w 66"/>
                  <a:gd name="T43" fmla="*/ 50 h 66"/>
                  <a:gd name="T44" fmla="*/ 46 w 66"/>
                  <a:gd name="T45" fmla="*/ 49 h 66"/>
                  <a:gd name="T46" fmla="*/ 34 w 66"/>
                  <a:gd name="T47" fmla="*/ 50 h 66"/>
                  <a:gd name="T48" fmla="*/ 34 w 66"/>
                  <a:gd name="T49" fmla="*/ 34 h 66"/>
                  <a:gd name="T50" fmla="*/ 46 w 66"/>
                  <a:gd name="T51" fmla="*/ 47 h 66"/>
                  <a:gd name="T52" fmla="*/ 50 w 66"/>
                  <a:gd name="T53" fmla="*/ 34 h 66"/>
                  <a:gd name="T54" fmla="*/ 48 w 66"/>
                  <a:gd name="T55" fmla="*/ 46 h 66"/>
                  <a:gd name="T56" fmla="*/ 48 w 66"/>
                  <a:gd name="T57" fmla="*/ 18 h 66"/>
                  <a:gd name="T58" fmla="*/ 62 w 66"/>
                  <a:gd name="T59" fmla="*/ 26 h 66"/>
                  <a:gd name="T60" fmla="*/ 18 w 66"/>
                  <a:gd name="T61" fmla="*/ 18 h 66"/>
                  <a:gd name="T62" fmla="*/ 26 w 66"/>
                  <a:gd name="T63" fmla="*/ 4 h 66"/>
                  <a:gd name="T64" fmla="*/ 18 w 66"/>
                  <a:gd name="T65" fmla="*/ 48 h 66"/>
                  <a:gd name="T66" fmla="*/ 4 w 66"/>
                  <a:gd name="T67" fmla="*/ 40 h 66"/>
                  <a:gd name="T68" fmla="*/ 48 w 66"/>
                  <a:gd name="T69" fmla="*/ 48 h 66"/>
                  <a:gd name="T70" fmla="*/ 40 w 66"/>
                  <a:gd name="T71" fmla="*/ 6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 h="66">
                    <a:moveTo>
                      <a:pt x="33" y="0"/>
                    </a:moveTo>
                    <a:cubicBezTo>
                      <a:pt x="15" y="0"/>
                      <a:pt x="0" y="15"/>
                      <a:pt x="0" y="33"/>
                    </a:cubicBezTo>
                    <a:cubicBezTo>
                      <a:pt x="0" y="51"/>
                      <a:pt x="15" y="66"/>
                      <a:pt x="33" y="66"/>
                    </a:cubicBezTo>
                    <a:cubicBezTo>
                      <a:pt x="51" y="66"/>
                      <a:pt x="66" y="51"/>
                      <a:pt x="66" y="33"/>
                    </a:cubicBezTo>
                    <a:cubicBezTo>
                      <a:pt x="66" y="15"/>
                      <a:pt x="51" y="0"/>
                      <a:pt x="33" y="0"/>
                    </a:cubicBezTo>
                    <a:close/>
                    <a:moveTo>
                      <a:pt x="50" y="32"/>
                    </a:moveTo>
                    <a:cubicBezTo>
                      <a:pt x="50" y="28"/>
                      <a:pt x="49" y="24"/>
                      <a:pt x="48" y="21"/>
                    </a:cubicBezTo>
                    <a:cubicBezTo>
                      <a:pt x="56" y="23"/>
                      <a:pt x="62" y="27"/>
                      <a:pt x="63" y="32"/>
                    </a:cubicBezTo>
                    <a:lnTo>
                      <a:pt x="50" y="32"/>
                    </a:lnTo>
                    <a:close/>
                    <a:moveTo>
                      <a:pt x="48" y="32"/>
                    </a:moveTo>
                    <a:cubicBezTo>
                      <a:pt x="34" y="32"/>
                      <a:pt x="34" y="32"/>
                      <a:pt x="34" y="32"/>
                    </a:cubicBezTo>
                    <a:cubicBezTo>
                      <a:pt x="34" y="18"/>
                      <a:pt x="34" y="18"/>
                      <a:pt x="34" y="18"/>
                    </a:cubicBezTo>
                    <a:cubicBezTo>
                      <a:pt x="38" y="18"/>
                      <a:pt x="42" y="19"/>
                      <a:pt x="46" y="20"/>
                    </a:cubicBezTo>
                    <a:cubicBezTo>
                      <a:pt x="47" y="24"/>
                      <a:pt x="48" y="28"/>
                      <a:pt x="48" y="32"/>
                    </a:cubicBezTo>
                    <a:close/>
                    <a:moveTo>
                      <a:pt x="34" y="16"/>
                    </a:moveTo>
                    <a:cubicBezTo>
                      <a:pt x="34" y="3"/>
                      <a:pt x="34" y="3"/>
                      <a:pt x="34" y="3"/>
                    </a:cubicBezTo>
                    <a:cubicBezTo>
                      <a:pt x="39" y="4"/>
                      <a:pt x="43" y="10"/>
                      <a:pt x="46" y="18"/>
                    </a:cubicBezTo>
                    <a:cubicBezTo>
                      <a:pt x="42" y="17"/>
                      <a:pt x="38" y="16"/>
                      <a:pt x="34" y="16"/>
                    </a:cubicBezTo>
                    <a:close/>
                    <a:moveTo>
                      <a:pt x="32" y="16"/>
                    </a:moveTo>
                    <a:cubicBezTo>
                      <a:pt x="28" y="16"/>
                      <a:pt x="24" y="17"/>
                      <a:pt x="20" y="18"/>
                    </a:cubicBezTo>
                    <a:cubicBezTo>
                      <a:pt x="22" y="10"/>
                      <a:pt x="27" y="4"/>
                      <a:pt x="32" y="3"/>
                    </a:cubicBezTo>
                    <a:lnTo>
                      <a:pt x="32" y="16"/>
                    </a:lnTo>
                    <a:close/>
                    <a:moveTo>
                      <a:pt x="32" y="18"/>
                    </a:moveTo>
                    <a:cubicBezTo>
                      <a:pt x="32" y="32"/>
                      <a:pt x="32" y="32"/>
                      <a:pt x="32" y="32"/>
                    </a:cubicBezTo>
                    <a:cubicBezTo>
                      <a:pt x="18" y="32"/>
                      <a:pt x="18" y="32"/>
                      <a:pt x="18" y="32"/>
                    </a:cubicBezTo>
                    <a:cubicBezTo>
                      <a:pt x="18" y="28"/>
                      <a:pt x="18" y="24"/>
                      <a:pt x="19" y="20"/>
                    </a:cubicBezTo>
                    <a:cubicBezTo>
                      <a:pt x="23" y="19"/>
                      <a:pt x="27" y="18"/>
                      <a:pt x="32" y="18"/>
                    </a:cubicBezTo>
                    <a:close/>
                    <a:moveTo>
                      <a:pt x="16" y="32"/>
                    </a:moveTo>
                    <a:cubicBezTo>
                      <a:pt x="3" y="32"/>
                      <a:pt x="3" y="32"/>
                      <a:pt x="3" y="32"/>
                    </a:cubicBezTo>
                    <a:cubicBezTo>
                      <a:pt x="4" y="27"/>
                      <a:pt x="9" y="23"/>
                      <a:pt x="17" y="21"/>
                    </a:cubicBezTo>
                    <a:cubicBezTo>
                      <a:pt x="16" y="24"/>
                      <a:pt x="16" y="28"/>
                      <a:pt x="16" y="32"/>
                    </a:cubicBezTo>
                    <a:close/>
                    <a:moveTo>
                      <a:pt x="16" y="34"/>
                    </a:moveTo>
                    <a:cubicBezTo>
                      <a:pt x="16" y="38"/>
                      <a:pt x="16" y="42"/>
                      <a:pt x="17" y="46"/>
                    </a:cubicBezTo>
                    <a:cubicBezTo>
                      <a:pt x="9" y="44"/>
                      <a:pt x="4" y="39"/>
                      <a:pt x="3" y="34"/>
                    </a:cubicBezTo>
                    <a:lnTo>
                      <a:pt x="16" y="34"/>
                    </a:lnTo>
                    <a:close/>
                    <a:moveTo>
                      <a:pt x="18" y="34"/>
                    </a:moveTo>
                    <a:cubicBezTo>
                      <a:pt x="32" y="34"/>
                      <a:pt x="32" y="34"/>
                      <a:pt x="32" y="34"/>
                    </a:cubicBezTo>
                    <a:cubicBezTo>
                      <a:pt x="32" y="48"/>
                      <a:pt x="32" y="48"/>
                      <a:pt x="32" y="48"/>
                    </a:cubicBezTo>
                    <a:cubicBezTo>
                      <a:pt x="27" y="48"/>
                      <a:pt x="23" y="48"/>
                      <a:pt x="19" y="47"/>
                    </a:cubicBezTo>
                    <a:cubicBezTo>
                      <a:pt x="18" y="43"/>
                      <a:pt x="18" y="39"/>
                      <a:pt x="18" y="34"/>
                    </a:cubicBezTo>
                    <a:close/>
                    <a:moveTo>
                      <a:pt x="32" y="50"/>
                    </a:moveTo>
                    <a:cubicBezTo>
                      <a:pt x="32" y="63"/>
                      <a:pt x="32" y="63"/>
                      <a:pt x="32" y="63"/>
                    </a:cubicBezTo>
                    <a:cubicBezTo>
                      <a:pt x="27" y="62"/>
                      <a:pt x="22" y="57"/>
                      <a:pt x="20" y="49"/>
                    </a:cubicBezTo>
                    <a:cubicBezTo>
                      <a:pt x="24" y="50"/>
                      <a:pt x="28" y="50"/>
                      <a:pt x="32" y="50"/>
                    </a:cubicBezTo>
                    <a:close/>
                    <a:moveTo>
                      <a:pt x="34" y="50"/>
                    </a:moveTo>
                    <a:cubicBezTo>
                      <a:pt x="38" y="50"/>
                      <a:pt x="42" y="50"/>
                      <a:pt x="46" y="49"/>
                    </a:cubicBezTo>
                    <a:cubicBezTo>
                      <a:pt x="43" y="57"/>
                      <a:pt x="39" y="62"/>
                      <a:pt x="34" y="63"/>
                    </a:cubicBezTo>
                    <a:lnTo>
                      <a:pt x="34" y="50"/>
                    </a:lnTo>
                    <a:close/>
                    <a:moveTo>
                      <a:pt x="34" y="48"/>
                    </a:moveTo>
                    <a:cubicBezTo>
                      <a:pt x="34" y="34"/>
                      <a:pt x="34" y="34"/>
                      <a:pt x="34" y="34"/>
                    </a:cubicBezTo>
                    <a:cubicBezTo>
                      <a:pt x="48" y="34"/>
                      <a:pt x="48" y="34"/>
                      <a:pt x="48" y="34"/>
                    </a:cubicBezTo>
                    <a:cubicBezTo>
                      <a:pt x="48" y="39"/>
                      <a:pt x="47" y="43"/>
                      <a:pt x="46" y="47"/>
                    </a:cubicBezTo>
                    <a:cubicBezTo>
                      <a:pt x="42" y="48"/>
                      <a:pt x="38" y="48"/>
                      <a:pt x="34" y="48"/>
                    </a:cubicBezTo>
                    <a:close/>
                    <a:moveTo>
                      <a:pt x="50" y="34"/>
                    </a:moveTo>
                    <a:cubicBezTo>
                      <a:pt x="63" y="34"/>
                      <a:pt x="63" y="34"/>
                      <a:pt x="63" y="34"/>
                    </a:cubicBezTo>
                    <a:cubicBezTo>
                      <a:pt x="62" y="39"/>
                      <a:pt x="56" y="44"/>
                      <a:pt x="48" y="46"/>
                    </a:cubicBezTo>
                    <a:cubicBezTo>
                      <a:pt x="49" y="42"/>
                      <a:pt x="50" y="38"/>
                      <a:pt x="50" y="34"/>
                    </a:cubicBezTo>
                    <a:close/>
                    <a:moveTo>
                      <a:pt x="48" y="18"/>
                    </a:moveTo>
                    <a:cubicBezTo>
                      <a:pt x="46" y="12"/>
                      <a:pt x="43" y="7"/>
                      <a:pt x="40" y="4"/>
                    </a:cubicBezTo>
                    <a:cubicBezTo>
                      <a:pt x="51" y="7"/>
                      <a:pt x="59" y="15"/>
                      <a:pt x="62" y="26"/>
                    </a:cubicBezTo>
                    <a:cubicBezTo>
                      <a:pt x="59" y="23"/>
                      <a:pt x="54" y="20"/>
                      <a:pt x="48" y="18"/>
                    </a:cubicBezTo>
                    <a:close/>
                    <a:moveTo>
                      <a:pt x="18" y="18"/>
                    </a:moveTo>
                    <a:cubicBezTo>
                      <a:pt x="12" y="20"/>
                      <a:pt x="7" y="23"/>
                      <a:pt x="4" y="26"/>
                    </a:cubicBezTo>
                    <a:cubicBezTo>
                      <a:pt x="6" y="15"/>
                      <a:pt x="15" y="7"/>
                      <a:pt x="26" y="4"/>
                    </a:cubicBezTo>
                    <a:cubicBezTo>
                      <a:pt x="22" y="7"/>
                      <a:pt x="19" y="12"/>
                      <a:pt x="18" y="18"/>
                    </a:cubicBezTo>
                    <a:close/>
                    <a:moveTo>
                      <a:pt x="18" y="48"/>
                    </a:moveTo>
                    <a:cubicBezTo>
                      <a:pt x="19" y="55"/>
                      <a:pt x="22" y="59"/>
                      <a:pt x="26" y="62"/>
                    </a:cubicBezTo>
                    <a:cubicBezTo>
                      <a:pt x="15" y="60"/>
                      <a:pt x="6" y="51"/>
                      <a:pt x="4" y="40"/>
                    </a:cubicBezTo>
                    <a:cubicBezTo>
                      <a:pt x="7" y="44"/>
                      <a:pt x="12" y="47"/>
                      <a:pt x="18" y="48"/>
                    </a:cubicBezTo>
                    <a:close/>
                    <a:moveTo>
                      <a:pt x="48" y="48"/>
                    </a:moveTo>
                    <a:cubicBezTo>
                      <a:pt x="54" y="47"/>
                      <a:pt x="59" y="44"/>
                      <a:pt x="62" y="40"/>
                    </a:cubicBezTo>
                    <a:cubicBezTo>
                      <a:pt x="59" y="51"/>
                      <a:pt x="51" y="60"/>
                      <a:pt x="40" y="62"/>
                    </a:cubicBezTo>
                    <a:cubicBezTo>
                      <a:pt x="43" y="59"/>
                      <a:pt x="46" y="55"/>
                      <a:pt x="48" y="48"/>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2" name="Freeform 16">
                <a:extLst>
                  <a:ext uri="{FF2B5EF4-FFF2-40B4-BE49-F238E27FC236}">
                    <a16:creationId xmlns:a16="http://schemas.microsoft.com/office/drawing/2014/main" id="{6B18F3BE-0FB2-7AC7-E1A3-4D0F352BD679}"/>
                  </a:ext>
                </a:extLst>
              </p:cNvPr>
              <p:cNvSpPr>
                <a:spLocks noEditPoints="1"/>
              </p:cNvSpPr>
              <p:nvPr/>
            </p:nvSpPr>
            <p:spPr bwMode="auto">
              <a:xfrm flipH="1">
                <a:off x="1701400" y="2380945"/>
                <a:ext cx="206027" cy="227158"/>
              </a:xfrm>
              <a:custGeom>
                <a:avLst/>
                <a:gdLst>
                  <a:gd name="T0" fmla="*/ 33 w 66"/>
                  <a:gd name="T1" fmla="*/ 0 h 73"/>
                  <a:gd name="T2" fmla="*/ 26 w 66"/>
                  <a:gd name="T3" fmla="*/ 6 h 73"/>
                  <a:gd name="T4" fmla="*/ 39 w 66"/>
                  <a:gd name="T5" fmla="*/ 7 h 73"/>
                  <a:gd name="T6" fmla="*/ 28 w 66"/>
                  <a:gd name="T7" fmla="*/ 5 h 73"/>
                  <a:gd name="T8" fmla="*/ 33 w 66"/>
                  <a:gd name="T9" fmla="*/ 1 h 73"/>
                  <a:gd name="T10" fmla="*/ 28 w 66"/>
                  <a:gd name="T11" fmla="*/ 5 h 73"/>
                  <a:gd name="T12" fmla="*/ 50 w 66"/>
                  <a:gd name="T13" fmla="*/ 13 h 73"/>
                  <a:gd name="T14" fmla="*/ 55 w 66"/>
                  <a:gd name="T15" fmla="*/ 15 h 73"/>
                  <a:gd name="T16" fmla="*/ 54 w 66"/>
                  <a:gd name="T17" fmla="*/ 8 h 73"/>
                  <a:gd name="T18" fmla="*/ 45 w 66"/>
                  <a:gd name="T19" fmla="*/ 8 h 73"/>
                  <a:gd name="T20" fmla="*/ 49 w 66"/>
                  <a:gd name="T21" fmla="*/ 11 h 73"/>
                  <a:gd name="T22" fmla="*/ 33 w 66"/>
                  <a:gd name="T23" fmla="*/ 7 h 73"/>
                  <a:gd name="T24" fmla="*/ 17 w 66"/>
                  <a:gd name="T25" fmla="*/ 12 h 73"/>
                  <a:gd name="T26" fmla="*/ 21 w 66"/>
                  <a:gd name="T27" fmla="*/ 8 h 73"/>
                  <a:gd name="T28" fmla="*/ 14 w 66"/>
                  <a:gd name="T29" fmla="*/ 6 h 73"/>
                  <a:gd name="T30" fmla="*/ 10 w 66"/>
                  <a:gd name="T31" fmla="*/ 15 h 73"/>
                  <a:gd name="T32" fmla="*/ 15 w 66"/>
                  <a:gd name="T33" fmla="*/ 12 h 73"/>
                  <a:gd name="T34" fmla="*/ 15 w 66"/>
                  <a:gd name="T35" fmla="*/ 13 h 73"/>
                  <a:gd name="T36" fmla="*/ 0 w 66"/>
                  <a:gd name="T37" fmla="*/ 35 h 73"/>
                  <a:gd name="T38" fmla="*/ 4 w 66"/>
                  <a:gd name="T39" fmla="*/ 43 h 73"/>
                  <a:gd name="T40" fmla="*/ 14 w 66"/>
                  <a:gd name="T41" fmla="*/ 60 h 73"/>
                  <a:gd name="T42" fmla="*/ 11 w 66"/>
                  <a:gd name="T43" fmla="*/ 68 h 73"/>
                  <a:gd name="T44" fmla="*/ 12 w 66"/>
                  <a:gd name="T45" fmla="*/ 73 h 73"/>
                  <a:gd name="T46" fmla="*/ 15 w 66"/>
                  <a:gd name="T47" fmla="*/ 70 h 73"/>
                  <a:gd name="T48" fmla="*/ 20 w 66"/>
                  <a:gd name="T49" fmla="*/ 63 h 73"/>
                  <a:gd name="T50" fmla="*/ 46 w 66"/>
                  <a:gd name="T51" fmla="*/ 63 h 73"/>
                  <a:gd name="T52" fmla="*/ 52 w 66"/>
                  <a:gd name="T53" fmla="*/ 70 h 73"/>
                  <a:gd name="T54" fmla="*/ 57 w 66"/>
                  <a:gd name="T55" fmla="*/ 71 h 73"/>
                  <a:gd name="T56" fmla="*/ 56 w 66"/>
                  <a:gd name="T57" fmla="*/ 67 h 73"/>
                  <a:gd name="T58" fmla="*/ 62 w 66"/>
                  <a:gd name="T59" fmla="*/ 43 h 73"/>
                  <a:gd name="T60" fmla="*/ 66 w 66"/>
                  <a:gd name="T61" fmla="*/ 35 h 73"/>
                  <a:gd name="T62" fmla="*/ 2 w 66"/>
                  <a:gd name="T63" fmla="*/ 38 h 73"/>
                  <a:gd name="T64" fmla="*/ 3 w 66"/>
                  <a:gd name="T65" fmla="*/ 32 h 73"/>
                  <a:gd name="T66" fmla="*/ 3 w 66"/>
                  <a:gd name="T67" fmla="*/ 41 h 73"/>
                  <a:gd name="T68" fmla="*/ 47 w 66"/>
                  <a:gd name="T69" fmla="*/ 8 h 73"/>
                  <a:gd name="T70" fmla="*/ 53 w 66"/>
                  <a:gd name="T71" fmla="*/ 10 h 73"/>
                  <a:gd name="T72" fmla="*/ 47 w 66"/>
                  <a:gd name="T73" fmla="*/ 8 h 73"/>
                  <a:gd name="T74" fmla="*/ 12 w 66"/>
                  <a:gd name="T75" fmla="*/ 10 h 73"/>
                  <a:gd name="T76" fmla="*/ 17 w 66"/>
                  <a:gd name="T77" fmla="*/ 7 h 73"/>
                  <a:gd name="T78" fmla="*/ 11 w 66"/>
                  <a:gd name="T79" fmla="*/ 13 h 73"/>
                  <a:gd name="T80" fmla="*/ 12 w 66"/>
                  <a:gd name="T81" fmla="*/ 66 h 73"/>
                  <a:gd name="T82" fmla="*/ 17 w 66"/>
                  <a:gd name="T83" fmla="*/ 64 h 73"/>
                  <a:gd name="T84" fmla="*/ 53 w 66"/>
                  <a:gd name="T85" fmla="*/ 66 h 73"/>
                  <a:gd name="T86" fmla="*/ 48 w 66"/>
                  <a:gd name="T87" fmla="*/ 64 h 73"/>
                  <a:gd name="T88" fmla="*/ 53 w 66"/>
                  <a:gd name="T89" fmla="*/ 66 h 73"/>
                  <a:gd name="T90" fmla="*/ 6 w 66"/>
                  <a:gd name="T91" fmla="*/ 37 h 73"/>
                  <a:gd name="T92" fmla="*/ 60 w 66"/>
                  <a:gd name="T93" fmla="*/ 37 h 73"/>
                  <a:gd name="T94" fmla="*/ 64 w 66"/>
                  <a:gd name="T95" fmla="*/ 38 h 73"/>
                  <a:gd name="T96" fmla="*/ 62 w 66"/>
                  <a:gd name="T97" fmla="*/ 37 h 73"/>
                  <a:gd name="T98" fmla="*/ 64 w 66"/>
                  <a:gd name="T99" fmla="*/ 35 h 73"/>
                  <a:gd name="T100" fmla="*/ 33 w 66"/>
                  <a:gd name="T101" fmla="*/ 12 h 73"/>
                  <a:gd name="T102" fmla="*/ 33 w 66"/>
                  <a:gd name="T103" fmla="*/ 61 h 73"/>
                  <a:gd name="T104" fmla="*/ 33 w 66"/>
                  <a:gd name="T105" fmla="*/ 12 h 73"/>
                  <a:gd name="T106" fmla="*/ 10 w 66"/>
                  <a:gd name="T107" fmla="*/ 37 h 73"/>
                  <a:gd name="T108" fmla="*/ 56 w 66"/>
                  <a:gd name="T109" fmla="*/ 37 h 73"/>
                  <a:gd name="T110" fmla="*/ 36 w 66"/>
                  <a:gd name="T111" fmla="*/ 35 h 73"/>
                  <a:gd name="T112" fmla="*/ 49 w 66"/>
                  <a:gd name="T113" fmla="*/ 38 h 73"/>
                  <a:gd name="T114" fmla="*/ 32 w 66"/>
                  <a:gd name="T115" fmla="*/ 40 h 73"/>
                  <a:gd name="T116" fmla="*/ 31 w 66"/>
                  <a:gd name="T117" fmla="*/ 32 h 73"/>
                  <a:gd name="T118" fmla="*/ 34 w 66"/>
                  <a:gd name="T119" fmla="*/ 16 h 73"/>
                  <a:gd name="T120" fmla="*/ 36 w 66"/>
                  <a:gd name="T121" fmla="*/ 3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 h="73">
                    <a:moveTo>
                      <a:pt x="39" y="6"/>
                    </a:moveTo>
                    <a:cubicBezTo>
                      <a:pt x="39" y="2"/>
                      <a:pt x="37" y="0"/>
                      <a:pt x="33" y="0"/>
                    </a:cubicBezTo>
                    <a:cubicBezTo>
                      <a:pt x="32" y="0"/>
                      <a:pt x="32" y="0"/>
                      <a:pt x="32" y="0"/>
                    </a:cubicBezTo>
                    <a:cubicBezTo>
                      <a:pt x="29" y="0"/>
                      <a:pt x="26" y="2"/>
                      <a:pt x="26" y="6"/>
                    </a:cubicBezTo>
                    <a:cubicBezTo>
                      <a:pt x="26" y="7"/>
                      <a:pt x="26" y="7"/>
                      <a:pt x="26" y="7"/>
                    </a:cubicBezTo>
                    <a:cubicBezTo>
                      <a:pt x="39" y="7"/>
                      <a:pt x="39" y="7"/>
                      <a:pt x="39" y="7"/>
                    </a:cubicBezTo>
                    <a:lnTo>
                      <a:pt x="39" y="6"/>
                    </a:lnTo>
                    <a:close/>
                    <a:moveTo>
                      <a:pt x="28" y="5"/>
                    </a:moveTo>
                    <a:cubicBezTo>
                      <a:pt x="28" y="3"/>
                      <a:pt x="30" y="1"/>
                      <a:pt x="32" y="1"/>
                    </a:cubicBezTo>
                    <a:cubicBezTo>
                      <a:pt x="33" y="1"/>
                      <a:pt x="33" y="1"/>
                      <a:pt x="33" y="1"/>
                    </a:cubicBezTo>
                    <a:cubicBezTo>
                      <a:pt x="35" y="1"/>
                      <a:pt x="37" y="3"/>
                      <a:pt x="38" y="5"/>
                    </a:cubicBezTo>
                    <a:lnTo>
                      <a:pt x="28" y="5"/>
                    </a:lnTo>
                    <a:close/>
                    <a:moveTo>
                      <a:pt x="62" y="30"/>
                    </a:moveTo>
                    <a:cubicBezTo>
                      <a:pt x="60" y="23"/>
                      <a:pt x="56" y="17"/>
                      <a:pt x="50" y="13"/>
                    </a:cubicBezTo>
                    <a:cubicBezTo>
                      <a:pt x="50" y="12"/>
                      <a:pt x="50" y="12"/>
                      <a:pt x="50" y="12"/>
                    </a:cubicBezTo>
                    <a:cubicBezTo>
                      <a:pt x="55" y="15"/>
                      <a:pt x="55" y="15"/>
                      <a:pt x="55" y="15"/>
                    </a:cubicBezTo>
                    <a:cubicBezTo>
                      <a:pt x="55" y="15"/>
                      <a:pt x="55" y="15"/>
                      <a:pt x="55" y="15"/>
                    </a:cubicBezTo>
                    <a:cubicBezTo>
                      <a:pt x="57" y="13"/>
                      <a:pt x="56" y="10"/>
                      <a:pt x="54" y="8"/>
                    </a:cubicBezTo>
                    <a:cubicBezTo>
                      <a:pt x="51" y="6"/>
                      <a:pt x="51" y="6"/>
                      <a:pt x="51" y="6"/>
                    </a:cubicBezTo>
                    <a:cubicBezTo>
                      <a:pt x="49" y="5"/>
                      <a:pt x="46" y="6"/>
                      <a:pt x="45" y="8"/>
                    </a:cubicBezTo>
                    <a:cubicBezTo>
                      <a:pt x="44" y="8"/>
                      <a:pt x="44" y="8"/>
                      <a:pt x="44" y="8"/>
                    </a:cubicBezTo>
                    <a:cubicBezTo>
                      <a:pt x="49" y="11"/>
                      <a:pt x="49" y="11"/>
                      <a:pt x="49" y="11"/>
                    </a:cubicBezTo>
                    <a:cubicBezTo>
                      <a:pt x="49" y="12"/>
                      <a:pt x="49" y="12"/>
                      <a:pt x="49" y="12"/>
                    </a:cubicBezTo>
                    <a:cubicBezTo>
                      <a:pt x="44" y="9"/>
                      <a:pt x="39" y="7"/>
                      <a:pt x="33" y="7"/>
                    </a:cubicBezTo>
                    <a:cubicBezTo>
                      <a:pt x="27" y="7"/>
                      <a:pt x="21" y="9"/>
                      <a:pt x="17" y="12"/>
                    </a:cubicBezTo>
                    <a:cubicBezTo>
                      <a:pt x="17" y="12"/>
                      <a:pt x="17" y="12"/>
                      <a:pt x="17" y="12"/>
                    </a:cubicBezTo>
                    <a:cubicBezTo>
                      <a:pt x="17" y="11"/>
                      <a:pt x="17" y="11"/>
                      <a:pt x="17" y="11"/>
                    </a:cubicBezTo>
                    <a:cubicBezTo>
                      <a:pt x="21" y="8"/>
                      <a:pt x="21" y="8"/>
                      <a:pt x="21" y="8"/>
                    </a:cubicBezTo>
                    <a:cubicBezTo>
                      <a:pt x="21" y="8"/>
                      <a:pt x="21" y="8"/>
                      <a:pt x="21" y="8"/>
                    </a:cubicBezTo>
                    <a:cubicBezTo>
                      <a:pt x="20" y="6"/>
                      <a:pt x="17" y="5"/>
                      <a:pt x="14" y="6"/>
                    </a:cubicBezTo>
                    <a:cubicBezTo>
                      <a:pt x="11" y="8"/>
                      <a:pt x="11" y="8"/>
                      <a:pt x="11" y="8"/>
                    </a:cubicBezTo>
                    <a:cubicBezTo>
                      <a:pt x="9" y="10"/>
                      <a:pt x="9" y="13"/>
                      <a:pt x="10" y="15"/>
                    </a:cubicBezTo>
                    <a:cubicBezTo>
                      <a:pt x="11" y="15"/>
                      <a:pt x="11" y="15"/>
                      <a:pt x="11" y="15"/>
                    </a:cubicBezTo>
                    <a:cubicBezTo>
                      <a:pt x="15" y="12"/>
                      <a:pt x="15" y="12"/>
                      <a:pt x="15" y="12"/>
                    </a:cubicBezTo>
                    <a:cubicBezTo>
                      <a:pt x="15" y="13"/>
                      <a:pt x="15" y="13"/>
                      <a:pt x="15" y="13"/>
                    </a:cubicBezTo>
                    <a:cubicBezTo>
                      <a:pt x="15" y="13"/>
                      <a:pt x="15" y="13"/>
                      <a:pt x="15" y="13"/>
                    </a:cubicBezTo>
                    <a:cubicBezTo>
                      <a:pt x="10" y="17"/>
                      <a:pt x="5" y="23"/>
                      <a:pt x="4" y="30"/>
                    </a:cubicBezTo>
                    <a:cubicBezTo>
                      <a:pt x="2" y="31"/>
                      <a:pt x="0" y="33"/>
                      <a:pt x="0" y="35"/>
                    </a:cubicBezTo>
                    <a:cubicBezTo>
                      <a:pt x="0" y="38"/>
                      <a:pt x="0" y="38"/>
                      <a:pt x="0" y="38"/>
                    </a:cubicBezTo>
                    <a:cubicBezTo>
                      <a:pt x="0" y="41"/>
                      <a:pt x="2" y="43"/>
                      <a:pt x="4" y="43"/>
                    </a:cubicBezTo>
                    <a:cubicBezTo>
                      <a:pt x="5" y="50"/>
                      <a:pt x="9" y="56"/>
                      <a:pt x="14" y="60"/>
                    </a:cubicBezTo>
                    <a:cubicBezTo>
                      <a:pt x="14" y="60"/>
                      <a:pt x="14" y="60"/>
                      <a:pt x="14" y="60"/>
                    </a:cubicBezTo>
                    <a:cubicBezTo>
                      <a:pt x="10" y="67"/>
                      <a:pt x="10" y="67"/>
                      <a:pt x="10" y="67"/>
                    </a:cubicBezTo>
                    <a:cubicBezTo>
                      <a:pt x="11" y="68"/>
                      <a:pt x="11" y="68"/>
                      <a:pt x="11" y="68"/>
                    </a:cubicBezTo>
                    <a:cubicBezTo>
                      <a:pt x="9" y="71"/>
                      <a:pt x="9" y="71"/>
                      <a:pt x="9" y="71"/>
                    </a:cubicBezTo>
                    <a:cubicBezTo>
                      <a:pt x="12" y="73"/>
                      <a:pt x="12" y="73"/>
                      <a:pt x="12" y="73"/>
                    </a:cubicBezTo>
                    <a:cubicBezTo>
                      <a:pt x="14" y="70"/>
                      <a:pt x="14" y="70"/>
                      <a:pt x="14" y="70"/>
                    </a:cubicBezTo>
                    <a:cubicBezTo>
                      <a:pt x="15" y="70"/>
                      <a:pt x="15" y="70"/>
                      <a:pt x="15" y="70"/>
                    </a:cubicBezTo>
                    <a:cubicBezTo>
                      <a:pt x="20" y="63"/>
                      <a:pt x="20" y="63"/>
                      <a:pt x="20" y="63"/>
                    </a:cubicBezTo>
                    <a:cubicBezTo>
                      <a:pt x="20" y="63"/>
                      <a:pt x="20" y="63"/>
                      <a:pt x="20" y="63"/>
                    </a:cubicBezTo>
                    <a:cubicBezTo>
                      <a:pt x="24" y="65"/>
                      <a:pt x="28" y="66"/>
                      <a:pt x="33" y="66"/>
                    </a:cubicBezTo>
                    <a:cubicBezTo>
                      <a:pt x="37" y="66"/>
                      <a:pt x="42" y="65"/>
                      <a:pt x="46" y="63"/>
                    </a:cubicBezTo>
                    <a:cubicBezTo>
                      <a:pt x="50" y="70"/>
                      <a:pt x="50" y="70"/>
                      <a:pt x="50" y="70"/>
                    </a:cubicBezTo>
                    <a:cubicBezTo>
                      <a:pt x="52" y="70"/>
                      <a:pt x="52" y="70"/>
                      <a:pt x="52" y="70"/>
                    </a:cubicBezTo>
                    <a:cubicBezTo>
                      <a:pt x="54" y="73"/>
                      <a:pt x="54" y="73"/>
                      <a:pt x="54" y="73"/>
                    </a:cubicBezTo>
                    <a:cubicBezTo>
                      <a:pt x="57" y="71"/>
                      <a:pt x="57" y="71"/>
                      <a:pt x="57" y="71"/>
                    </a:cubicBezTo>
                    <a:cubicBezTo>
                      <a:pt x="55" y="68"/>
                      <a:pt x="55" y="68"/>
                      <a:pt x="55" y="68"/>
                    </a:cubicBezTo>
                    <a:cubicBezTo>
                      <a:pt x="56" y="67"/>
                      <a:pt x="56" y="67"/>
                      <a:pt x="56" y="67"/>
                    </a:cubicBezTo>
                    <a:cubicBezTo>
                      <a:pt x="51" y="60"/>
                      <a:pt x="51" y="60"/>
                      <a:pt x="51" y="60"/>
                    </a:cubicBezTo>
                    <a:cubicBezTo>
                      <a:pt x="57" y="56"/>
                      <a:pt x="60" y="50"/>
                      <a:pt x="62" y="43"/>
                    </a:cubicBezTo>
                    <a:cubicBezTo>
                      <a:pt x="64" y="43"/>
                      <a:pt x="66" y="41"/>
                      <a:pt x="66" y="38"/>
                    </a:cubicBezTo>
                    <a:cubicBezTo>
                      <a:pt x="66" y="35"/>
                      <a:pt x="66" y="35"/>
                      <a:pt x="66" y="35"/>
                    </a:cubicBezTo>
                    <a:cubicBezTo>
                      <a:pt x="66" y="33"/>
                      <a:pt x="64" y="31"/>
                      <a:pt x="62" y="30"/>
                    </a:cubicBezTo>
                    <a:close/>
                    <a:moveTo>
                      <a:pt x="2" y="38"/>
                    </a:moveTo>
                    <a:cubicBezTo>
                      <a:pt x="2" y="35"/>
                      <a:pt x="2" y="35"/>
                      <a:pt x="2" y="35"/>
                    </a:cubicBezTo>
                    <a:cubicBezTo>
                      <a:pt x="2" y="34"/>
                      <a:pt x="2" y="33"/>
                      <a:pt x="3" y="32"/>
                    </a:cubicBezTo>
                    <a:cubicBezTo>
                      <a:pt x="3" y="34"/>
                      <a:pt x="3" y="35"/>
                      <a:pt x="3" y="37"/>
                    </a:cubicBezTo>
                    <a:cubicBezTo>
                      <a:pt x="3" y="38"/>
                      <a:pt x="3" y="40"/>
                      <a:pt x="3" y="41"/>
                    </a:cubicBezTo>
                    <a:cubicBezTo>
                      <a:pt x="2" y="41"/>
                      <a:pt x="2" y="40"/>
                      <a:pt x="2" y="38"/>
                    </a:cubicBezTo>
                    <a:close/>
                    <a:moveTo>
                      <a:pt x="47" y="8"/>
                    </a:moveTo>
                    <a:cubicBezTo>
                      <a:pt x="48" y="7"/>
                      <a:pt x="49" y="7"/>
                      <a:pt x="50" y="8"/>
                    </a:cubicBezTo>
                    <a:cubicBezTo>
                      <a:pt x="53" y="10"/>
                      <a:pt x="53" y="10"/>
                      <a:pt x="53" y="10"/>
                    </a:cubicBezTo>
                    <a:cubicBezTo>
                      <a:pt x="54" y="10"/>
                      <a:pt x="55" y="12"/>
                      <a:pt x="54" y="13"/>
                    </a:cubicBezTo>
                    <a:lnTo>
                      <a:pt x="47" y="8"/>
                    </a:lnTo>
                    <a:close/>
                    <a:moveTo>
                      <a:pt x="11" y="13"/>
                    </a:moveTo>
                    <a:cubicBezTo>
                      <a:pt x="11" y="12"/>
                      <a:pt x="11" y="10"/>
                      <a:pt x="12" y="10"/>
                    </a:cubicBezTo>
                    <a:cubicBezTo>
                      <a:pt x="15" y="8"/>
                      <a:pt x="15" y="8"/>
                      <a:pt x="15" y="8"/>
                    </a:cubicBezTo>
                    <a:cubicBezTo>
                      <a:pt x="16" y="7"/>
                      <a:pt x="16" y="7"/>
                      <a:pt x="17" y="7"/>
                    </a:cubicBezTo>
                    <a:cubicBezTo>
                      <a:pt x="18" y="7"/>
                      <a:pt x="18" y="8"/>
                      <a:pt x="19" y="8"/>
                    </a:cubicBezTo>
                    <a:lnTo>
                      <a:pt x="11" y="13"/>
                    </a:lnTo>
                    <a:close/>
                    <a:moveTo>
                      <a:pt x="15" y="68"/>
                    </a:moveTo>
                    <a:cubicBezTo>
                      <a:pt x="12" y="66"/>
                      <a:pt x="12" y="66"/>
                      <a:pt x="12" y="66"/>
                    </a:cubicBezTo>
                    <a:cubicBezTo>
                      <a:pt x="15" y="62"/>
                      <a:pt x="15" y="62"/>
                      <a:pt x="15" y="62"/>
                    </a:cubicBezTo>
                    <a:cubicBezTo>
                      <a:pt x="17" y="64"/>
                      <a:pt x="17" y="64"/>
                      <a:pt x="17" y="64"/>
                    </a:cubicBezTo>
                    <a:lnTo>
                      <a:pt x="15" y="68"/>
                    </a:lnTo>
                    <a:close/>
                    <a:moveTo>
                      <a:pt x="53" y="66"/>
                    </a:moveTo>
                    <a:cubicBezTo>
                      <a:pt x="51" y="68"/>
                      <a:pt x="51" y="68"/>
                      <a:pt x="51" y="68"/>
                    </a:cubicBezTo>
                    <a:cubicBezTo>
                      <a:pt x="48" y="64"/>
                      <a:pt x="48" y="64"/>
                      <a:pt x="48" y="64"/>
                    </a:cubicBezTo>
                    <a:cubicBezTo>
                      <a:pt x="50" y="62"/>
                      <a:pt x="50" y="62"/>
                      <a:pt x="50" y="62"/>
                    </a:cubicBezTo>
                    <a:lnTo>
                      <a:pt x="53" y="66"/>
                    </a:lnTo>
                    <a:close/>
                    <a:moveTo>
                      <a:pt x="33" y="64"/>
                    </a:moveTo>
                    <a:cubicBezTo>
                      <a:pt x="18" y="64"/>
                      <a:pt x="6" y="52"/>
                      <a:pt x="6" y="37"/>
                    </a:cubicBezTo>
                    <a:cubicBezTo>
                      <a:pt x="6" y="22"/>
                      <a:pt x="18" y="10"/>
                      <a:pt x="33" y="10"/>
                    </a:cubicBezTo>
                    <a:cubicBezTo>
                      <a:pt x="48" y="10"/>
                      <a:pt x="60" y="22"/>
                      <a:pt x="60" y="37"/>
                    </a:cubicBezTo>
                    <a:cubicBezTo>
                      <a:pt x="60" y="52"/>
                      <a:pt x="48" y="64"/>
                      <a:pt x="33" y="64"/>
                    </a:cubicBezTo>
                    <a:close/>
                    <a:moveTo>
                      <a:pt x="64" y="38"/>
                    </a:moveTo>
                    <a:cubicBezTo>
                      <a:pt x="64" y="40"/>
                      <a:pt x="63" y="41"/>
                      <a:pt x="62" y="41"/>
                    </a:cubicBezTo>
                    <a:cubicBezTo>
                      <a:pt x="62" y="40"/>
                      <a:pt x="62" y="38"/>
                      <a:pt x="62" y="37"/>
                    </a:cubicBezTo>
                    <a:cubicBezTo>
                      <a:pt x="62" y="35"/>
                      <a:pt x="62" y="34"/>
                      <a:pt x="62" y="32"/>
                    </a:cubicBezTo>
                    <a:cubicBezTo>
                      <a:pt x="63" y="33"/>
                      <a:pt x="64" y="34"/>
                      <a:pt x="64" y="35"/>
                    </a:cubicBezTo>
                    <a:lnTo>
                      <a:pt x="64" y="38"/>
                    </a:lnTo>
                    <a:close/>
                    <a:moveTo>
                      <a:pt x="33" y="12"/>
                    </a:moveTo>
                    <a:cubicBezTo>
                      <a:pt x="19" y="12"/>
                      <a:pt x="8" y="23"/>
                      <a:pt x="8" y="37"/>
                    </a:cubicBezTo>
                    <a:cubicBezTo>
                      <a:pt x="8" y="50"/>
                      <a:pt x="19" y="61"/>
                      <a:pt x="33" y="61"/>
                    </a:cubicBezTo>
                    <a:cubicBezTo>
                      <a:pt x="46" y="61"/>
                      <a:pt x="57" y="50"/>
                      <a:pt x="57" y="37"/>
                    </a:cubicBezTo>
                    <a:cubicBezTo>
                      <a:pt x="57" y="23"/>
                      <a:pt x="46" y="12"/>
                      <a:pt x="33" y="12"/>
                    </a:cubicBezTo>
                    <a:close/>
                    <a:moveTo>
                      <a:pt x="33" y="60"/>
                    </a:moveTo>
                    <a:cubicBezTo>
                      <a:pt x="20" y="60"/>
                      <a:pt x="10" y="49"/>
                      <a:pt x="10" y="37"/>
                    </a:cubicBezTo>
                    <a:cubicBezTo>
                      <a:pt x="10" y="24"/>
                      <a:pt x="20" y="14"/>
                      <a:pt x="33" y="14"/>
                    </a:cubicBezTo>
                    <a:cubicBezTo>
                      <a:pt x="45" y="14"/>
                      <a:pt x="56" y="24"/>
                      <a:pt x="56" y="37"/>
                    </a:cubicBezTo>
                    <a:cubicBezTo>
                      <a:pt x="56" y="49"/>
                      <a:pt x="45" y="60"/>
                      <a:pt x="33" y="60"/>
                    </a:cubicBezTo>
                    <a:close/>
                    <a:moveTo>
                      <a:pt x="36" y="35"/>
                    </a:moveTo>
                    <a:cubicBezTo>
                      <a:pt x="49" y="35"/>
                      <a:pt x="49" y="35"/>
                      <a:pt x="49" y="35"/>
                    </a:cubicBezTo>
                    <a:cubicBezTo>
                      <a:pt x="49" y="38"/>
                      <a:pt x="49" y="38"/>
                      <a:pt x="49" y="38"/>
                    </a:cubicBezTo>
                    <a:cubicBezTo>
                      <a:pt x="36" y="38"/>
                      <a:pt x="36" y="38"/>
                      <a:pt x="36" y="38"/>
                    </a:cubicBezTo>
                    <a:cubicBezTo>
                      <a:pt x="35" y="40"/>
                      <a:pt x="34" y="40"/>
                      <a:pt x="32" y="40"/>
                    </a:cubicBezTo>
                    <a:cubicBezTo>
                      <a:pt x="30" y="40"/>
                      <a:pt x="28" y="39"/>
                      <a:pt x="28" y="36"/>
                    </a:cubicBezTo>
                    <a:cubicBezTo>
                      <a:pt x="28" y="34"/>
                      <a:pt x="29" y="33"/>
                      <a:pt x="31" y="32"/>
                    </a:cubicBezTo>
                    <a:cubicBezTo>
                      <a:pt x="31" y="16"/>
                      <a:pt x="31" y="16"/>
                      <a:pt x="31" y="16"/>
                    </a:cubicBezTo>
                    <a:cubicBezTo>
                      <a:pt x="34" y="16"/>
                      <a:pt x="34" y="16"/>
                      <a:pt x="34" y="16"/>
                    </a:cubicBezTo>
                    <a:cubicBezTo>
                      <a:pt x="34" y="32"/>
                      <a:pt x="34" y="32"/>
                      <a:pt x="34" y="32"/>
                    </a:cubicBezTo>
                    <a:cubicBezTo>
                      <a:pt x="35" y="33"/>
                      <a:pt x="36" y="34"/>
                      <a:pt x="36" y="3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3" name="Freeform 12">
                <a:extLst>
                  <a:ext uri="{FF2B5EF4-FFF2-40B4-BE49-F238E27FC236}">
                    <a16:creationId xmlns:a16="http://schemas.microsoft.com/office/drawing/2014/main" id="{3524522D-1D99-ED9C-4D49-6ACE8B97E187}"/>
                  </a:ext>
                </a:extLst>
              </p:cNvPr>
              <p:cNvSpPr>
                <a:spLocks noEditPoints="1"/>
              </p:cNvSpPr>
              <p:nvPr/>
            </p:nvSpPr>
            <p:spPr bwMode="auto">
              <a:xfrm flipH="1">
                <a:off x="4707243" y="3382590"/>
                <a:ext cx="325203" cy="379401"/>
              </a:xfrm>
              <a:custGeom>
                <a:avLst/>
                <a:gdLst>
                  <a:gd name="T0" fmla="*/ 18 w 58"/>
                  <a:gd name="T1" fmla="*/ 37 h 68"/>
                  <a:gd name="T2" fmla="*/ 17 w 58"/>
                  <a:gd name="T3" fmla="*/ 31 h 68"/>
                  <a:gd name="T4" fmla="*/ 40 w 58"/>
                  <a:gd name="T5" fmla="*/ 16 h 68"/>
                  <a:gd name="T6" fmla="*/ 17 w 58"/>
                  <a:gd name="T7" fmla="*/ 30 h 68"/>
                  <a:gd name="T8" fmla="*/ 44 w 58"/>
                  <a:gd name="T9" fmla="*/ 18 h 68"/>
                  <a:gd name="T10" fmla="*/ 17 w 58"/>
                  <a:gd name="T11" fmla="*/ 23 h 68"/>
                  <a:gd name="T12" fmla="*/ 30 w 58"/>
                  <a:gd name="T13" fmla="*/ 16 h 68"/>
                  <a:gd name="T14" fmla="*/ 14 w 58"/>
                  <a:gd name="T15" fmla="*/ 21 h 68"/>
                  <a:gd name="T16" fmla="*/ 34 w 58"/>
                  <a:gd name="T17" fmla="*/ 66 h 68"/>
                  <a:gd name="T18" fmla="*/ 28 w 58"/>
                  <a:gd name="T19" fmla="*/ 68 h 68"/>
                  <a:gd name="T20" fmla="*/ 20 w 58"/>
                  <a:gd name="T21" fmla="*/ 62 h 68"/>
                  <a:gd name="T22" fmla="*/ 23 w 58"/>
                  <a:gd name="T23" fmla="*/ 50 h 68"/>
                  <a:gd name="T24" fmla="*/ 17 w 58"/>
                  <a:gd name="T25" fmla="*/ 44 h 68"/>
                  <a:gd name="T26" fmla="*/ 40 w 58"/>
                  <a:gd name="T27" fmla="*/ 30 h 68"/>
                  <a:gd name="T28" fmla="*/ 25 w 58"/>
                  <a:gd name="T29" fmla="*/ 41 h 68"/>
                  <a:gd name="T30" fmla="*/ 29 w 58"/>
                  <a:gd name="T31" fmla="*/ 50 h 68"/>
                  <a:gd name="T32" fmla="*/ 40 w 58"/>
                  <a:gd name="T33" fmla="*/ 39 h 68"/>
                  <a:gd name="T34" fmla="*/ 35 w 58"/>
                  <a:gd name="T35" fmla="*/ 50 h 68"/>
                  <a:gd name="T36" fmla="*/ 34 w 58"/>
                  <a:gd name="T37" fmla="*/ 52 h 68"/>
                  <a:gd name="T38" fmla="*/ 33 w 58"/>
                  <a:gd name="T39" fmla="*/ 52 h 68"/>
                  <a:gd name="T40" fmla="*/ 28 w 58"/>
                  <a:gd name="T41" fmla="*/ 52 h 68"/>
                  <a:gd name="T42" fmla="*/ 22 w 58"/>
                  <a:gd name="T43" fmla="*/ 54 h 68"/>
                  <a:gd name="T44" fmla="*/ 25 w 58"/>
                  <a:gd name="T45" fmla="*/ 64 h 68"/>
                  <a:gd name="T46" fmla="*/ 36 w 58"/>
                  <a:gd name="T47" fmla="*/ 62 h 68"/>
                  <a:gd name="T48" fmla="*/ 39 w 58"/>
                  <a:gd name="T49" fmla="*/ 9 h 68"/>
                  <a:gd name="T50" fmla="*/ 41 w 58"/>
                  <a:gd name="T51" fmla="*/ 10 h 68"/>
                  <a:gd name="T52" fmla="*/ 42 w 58"/>
                  <a:gd name="T53" fmla="*/ 4 h 68"/>
                  <a:gd name="T54" fmla="*/ 15 w 58"/>
                  <a:gd name="T55" fmla="*/ 54 h 68"/>
                  <a:gd name="T56" fmla="*/ 19 w 58"/>
                  <a:gd name="T57" fmla="*/ 49 h 68"/>
                  <a:gd name="T58" fmla="*/ 48 w 58"/>
                  <a:gd name="T59" fmla="*/ 19 h 68"/>
                  <a:gd name="T60" fmla="*/ 54 w 58"/>
                  <a:gd name="T61" fmla="*/ 14 h 68"/>
                  <a:gd name="T62" fmla="*/ 47 w 58"/>
                  <a:gd name="T63" fmla="*/ 18 h 68"/>
                  <a:gd name="T64" fmla="*/ 4 w 58"/>
                  <a:gd name="T65" fmla="*/ 42 h 68"/>
                  <a:gd name="T66" fmla="*/ 5 w 58"/>
                  <a:gd name="T67" fmla="*/ 44 h 68"/>
                  <a:gd name="T68" fmla="*/ 9 w 58"/>
                  <a:gd name="T69" fmla="*/ 39 h 68"/>
                  <a:gd name="T70" fmla="*/ 50 w 58"/>
                  <a:gd name="T71" fmla="*/ 29 h 68"/>
                  <a:gd name="T72" fmla="*/ 58 w 58"/>
                  <a:gd name="T73" fmla="*/ 29 h 68"/>
                  <a:gd name="T74" fmla="*/ 7 w 58"/>
                  <a:gd name="T75" fmla="*/ 28 h 68"/>
                  <a:gd name="T76" fmla="*/ 1 w 58"/>
                  <a:gd name="T77" fmla="*/ 30 h 68"/>
                  <a:gd name="T78" fmla="*/ 49 w 58"/>
                  <a:gd name="T79" fmla="*/ 39 h 68"/>
                  <a:gd name="T80" fmla="*/ 53 w 58"/>
                  <a:gd name="T81" fmla="*/ 44 h 68"/>
                  <a:gd name="T82" fmla="*/ 54 w 58"/>
                  <a:gd name="T83" fmla="*/ 42 h 68"/>
                  <a:gd name="T84" fmla="*/ 4 w 58"/>
                  <a:gd name="T85" fmla="*/ 14 h 68"/>
                  <a:gd name="T86" fmla="*/ 10 w 58"/>
                  <a:gd name="T87" fmla="*/ 19 h 68"/>
                  <a:gd name="T88" fmla="*/ 5 w 58"/>
                  <a:gd name="T89" fmla="*/ 14 h 68"/>
                  <a:gd name="T90" fmla="*/ 39 w 58"/>
                  <a:gd name="T91" fmla="*/ 49 h 68"/>
                  <a:gd name="T92" fmla="*/ 44 w 58"/>
                  <a:gd name="T93" fmla="*/ 54 h 68"/>
                  <a:gd name="T94" fmla="*/ 17 w 58"/>
                  <a:gd name="T95" fmla="*/ 10 h 68"/>
                  <a:gd name="T96" fmla="*/ 19 w 58"/>
                  <a:gd name="T97" fmla="*/ 9 h 68"/>
                  <a:gd name="T98" fmla="*/ 14 w 58"/>
                  <a:gd name="T99" fmla="*/ 5 h 68"/>
                  <a:gd name="T100" fmla="*/ 30 w 58"/>
                  <a:gd name="T101" fmla="*/ 7 h 68"/>
                  <a:gd name="T102" fmla="*/ 28 w 58"/>
                  <a:gd name="T103" fmla="*/ 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 h="68">
                    <a:moveTo>
                      <a:pt x="44" y="25"/>
                    </a:moveTo>
                    <a:cubicBezTo>
                      <a:pt x="44" y="26"/>
                      <a:pt x="42" y="28"/>
                      <a:pt x="41" y="28"/>
                    </a:cubicBezTo>
                    <a:cubicBezTo>
                      <a:pt x="18" y="37"/>
                      <a:pt x="18" y="37"/>
                      <a:pt x="18" y="37"/>
                    </a:cubicBezTo>
                    <a:cubicBezTo>
                      <a:pt x="18" y="37"/>
                      <a:pt x="17" y="37"/>
                      <a:pt x="17" y="37"/>
                    </a:cubicBezTo>
                    <a:cubicBezTo>
                      <a:pt x="15" y="37"/>
                      <a:pt x="14" y="36"/>
                      <a:pt x="14" y="35"/>
                    </a:cubicBezTo>
                    <a:cubicBezTo>
                      <a:pt x="14" y="33"/>
                      <a:pt x="16" y="32"/>
                      <a:pt x="17" y="31"/>
                    </a:cubicBezTo>
                    <a:cubicBezTo>
                      <a:pt x="40" y="23"/>
                      <a:pt x="40" y="23"/>
                      <a:pt x="40" y="23"/>
                    </a:cubicBezTo>
                    <a:cubicBezTo>
                      <a:pt x="42" y="22"/>
                      <a:pt x="44" y="23"/>
                      <a:pt x="44" y="25"/>
                    </a:cubicBezTo>
                    <a:close/>
                    <a:moveTo>
                      <a:pt x="40" y="16"/>
                    </a:moveTo>
                    <a:cubicBezTo>
                      <a:pt x="17" y="24"/>
                      <a:pt x="17" y="24"/>
                      <a:pt x="17" y="24"/>
                    </a:cubicBezTo>
                    <a:cubicBezTo>
                      <a:pt x="16" y="25"/>
                      <a:pt x="14" y="26"/>
                      <a:pt x="14" y="28"/>
                    </a:cubicBezTo>
                    <a:cubicBezTo>
                      <a:pt x="14" y="29"/>
                      <a:pt x="15" y="30"/>
                      <a:pt x="17" y="30"/>
                    </a:cubicBezTo>
                    <a:cubicBezTo>
                      <a:pt x="17" y="30"/>
                      <a:pt x="18" y="30"/>
                      <a:pt x="18" y="30"/>
                    </a:cubicBezTo>
                    <a:cubicBezTo>
                      <a:pt x="41" y="21"/>
                      <a:pt x="41" y="21"/>
                      <a:pt x="41" y="21"/>
                    </a:cubicBezTo>
                    <a:cubicBezTo>
                      <a:pt x="42" y="21"/>
                      <a:pt x="44" y="19"/>
                      <a:pt x="44" y="18"/>
                    </a:cubicBezTo>
                    <a:cubicBezTo>
                      <a:pt x="44" y="16"/>
                      <a:pt x="42" y="15"/>
                      <a:pt x="40" y="16"/>
                    </a:cubicBezTo>
                    <a:close/>
                    <a:moveTo>
                      <a:pt x="14" y="21"/>
                    </a:moveTo>
                    <a:cubicBezTo>
                      <a:pt x="14" y="22"/>
                      <a:pt x="15" y="23"/>
                      <a:pt x="17" y="23"/>
                    </a:cubicBezTo>
                    <a:cubicBezTo>
                      <a:pt x="17" y="23"/>
                      <a:pt x="18" y="23"/>
                      <a:pt x="18" y="23"/>
                    </a:cubicBezTo>
                    <a:cubicBezTo>
                      <a:pt x="27" y="19"/>
                      <a:pt x="27" y="19"/>
                      <a:pt x="27" y="19"/>
                    </a:cubicBezTo>
                    <a:cubicBezTo>
                      <a:pt x="29" y="19"/>
                      <a:pt x="30" y="17"/>
                      <a:pt x="30" y="16"/>
                    </a:cubicBezTo>
                    <a:cubicBezTo>
                      <a:pt x="30" y="14"/>
                      <a:pt x="28" y="13"/>
                      <a:pt x="26" y="14"/>
                    </a:cubicBezTo>
                    <a:cubicBezTo>
                      <a:pt x="17" y="17"/>
                      <a:pt x="17" y="17"/>
                      <a:pt x="17" y="17"/>
                    </a:cubicBezTo>
                    <a:cubicBezTo>
                      <a:pt x="16" y="18"/>
                      <a:pt x="14" y="19"/>
                      <a:pt x="14" y="21"/>
                    </a:cubicBezTo>
                    <a:close/>
                    <a:moveTo>
                      <a:pt x="38" y="54"/>
                    </a:moveTo>
                    <a:cubicBezTo>
                      <a:pt x="38" y="62"/>
                      <a:pt x="38" y="62"/>
                      <a:pt x="38" y="62"/>
                    </a:cubicBezTo>
                    <a:cubicBezTo>
                      <a:pt x="38" y="64"/>
                      <a:pt x="36" y="66"/>
                      <a:pt x="34" y="66"/>
                    </a:cubicBezTo>
                    <a:cubicBezTo>
                      <a:pt x="33" y="66"/>
                      <a:pt x="33" y="66"/>
                      <a:pt x="33" y="66"/>
                    </a:cubicBezTo>
                    <a:cubicBezTo>
                      <a:pt x="33" y="67"/>
                      <a:pt x="32" y="68"/>
                      <a:pt x="30" y="68"/>
                    </a:cubicBezTo>
                    <a:cubicBezTo>
                      <a:pt x="28" y="68"/>
                      <a:pt x="28" y="68"/>
                      <a:pt x="28" y="68"/>
                    </a:cubicBezTo>
                    <a:cubicBezTo>
                      <a:pt x="26" y="68"/>
                      <a:pt x="25" y="67"/>
                      <a:pt x="25" y="66"/>
                    </a:cubicBezTo>
                    <a:cubicBezTo>
                      <a:pt x="24" y="66"/>
                      <a:pt x="24" y="66"/>
                      <a:pt x="24" y="66"/>
                    </a:cubicBezTo>
                    <a:cubicBezTo>
                      <a:pt x="22" y="66"/>
                      <a:pt x="20" y="64"/>
                      <a:pt x="20" y="62"/>
                    </a:cubicBezTo>
                    <a:cubicBezTo>
                      <a:pt x="20" y="54"/>
                      <a:pt x="20" y="54"/>
                      <a:pt x="20" y="54"/>
                    </a:cubicBezTo>
                    <a:cubicBezTo>
                      <a:pt x="20" y="52"/>
                      <a:pt x="22" y="51"/>
                      <a:pt x="23" y="50"/>
                    </a:cubicBezTo>
                    <a:cubicBezTo>
                      <a:pt x="23" y="50"/>
                      <a:pt x="23" y="50"/>
                      <a:pt x="23" y="50"/>
                    </a:cubicBezTo>
                    <a:cubicBezTo>
                      <a:pt x="23" y="47"/>
                      <a:pt x="21" y="44"/>
                      <a:pt x="20" y="43"/>
                    </a:cubicBezTo>
                    <a:cubicBezTo>
                      <a:pt x="18" y="44"/>
                      <a:pt x="18" y="44"/>
                      <a:pt x="18" y="44"/>
                    </a:cubicBezTo>
                    <a:cubicBezTo>
                      <a:pt x="18" y="44"/>
                      <a:pt x="17" y="44"/>
                      <a:pt x="17" y="44"/>
                    </a:cubicBezTo>
                    <a:cubicBezTo>
                      <a:pt x="15" y="44"/>
                      <a:pt x="14" y="43"/>
                      <a:pt x="14" y="42"/>
                    </a:cubicBezTo>
                    <a:cubicBezTo>
                      <a:pt x="14" y="40"/>
                      <a:pt x="16" y="39"/>
                      <a:pt x="17" y="38"/>
                    </a:cubicBezTo>
                    <a:cubicBezTo>
                      <a:pt x="40" y="30"/>
                      <a:pt x="40" y="30"/>
                      <a:pt x="40" y="30"/>
                    </a:cubicBezTo>
                    <a:cubicBezTo>
                      <a:pt x="42" y="29"/>
                      <a:pt x="44" y="30"/>
                      <a:pt x="44" y="32"/>
                    </a:cubicBezTo>
                    <a:cubicBezTo>
                      <a:pt x="44" y="33"/>
                      <a:pt x="42" y="35"/>
                      <a:pt x="41" y="36"/>
                    </a:cubicBezTo>
                    <a:cubicBezTo>
                      <a:pt x="25" y="41"/>
                      <a:pt x="25" y="41"/>
                      <a:pt x="25" y="41"/>
                    </a:cubicBezTo>
                    <a:cubicBezTo>
                      <a:pt x="27" y="43"/>
                      <a:pt x="29" y="46"/>
                      <a:pt x="29" y="50"/>
                    </a:cubicBezTo>
                    <a:cubicBezTo>
                      <a:pt x="29" y="50"/>
                      <a:pt x="29" y="50"/>
                      <a:pt x="29" y="50"/>
                    </a:cubicBezTo>
                    <a:cubicBezTo>
                      <a:pt x="29" y="50"/>
                      <a:pt x="29" y="50"/>
                      <a:pt x="29" y="50"/>
                    </a:cubicBezTo>
                    <a:cubicBezTo>
                      <a:pt x="29" y="50"/>
                      <a:pt x="29" y="50"/>
                      <a:pt x="29" y="50"/>
                    </a:cubicBezTo>
                    <a:cubicBezTo>
                      <a:pt x="29" y="43"/>
                      <a:pt x="36" y="38"/>
                      <a:pt x="37" y="38"/>
                    </a:cubicBezTo>
                    <a:cubicBezTo>
                      <a:pt x="38" y="37"/>
                      <a:pt x="39" y="38"/>
                      <a:pt x="40" y="39"/>
                    </a:cubicBezTo>
                    <a:cubicBezTo>
                      <a:pt x="41" y="40"/>
                      <a:pt x="41" y="42"/>
                      <a:pt x="39" y="43"/>
                    </a:cubicBezTo>
                    <a:cubicBezTo>
                      <a:pt x="39" y="43"/>
                      <a:pt x="35" y="46"/>
                      <a:pt x="35" y="50"/>
                    </a:cubicBezTo>
                    <a:cubicBezTo>
                      <a:pt x="35" y="50"/>
                      <a:pt x="35" y="50"/>
                      <a:pt x="35" y="50"/>
                    </a:cubicBezTo>
                    <a:cubicBezTo>
                      <a:pt x="36" y="51"/>
                      <a:pt x="38" y="52"/>
                      <a:pt x="38" y="54"/>
                    </a:cubicBezTo>
                    <a:close/>
                    <a:moveTo>
                      <a:pt x="36" y="54"/>
                    </a:moveTo>
                    <a:cubicBezTo>
                      <a:pt x="36" y="53"/>
                      <a:pt x="35" y="52"/>
                      <a:pt x="34" y="52"/>
                    </a:cubicBezTo>
                    <a:cubicBezTo>
                      <a:pt x="34" y="52"/>
                      <a:pt x="34" y="52"/>
                      <a:pt x="34" y="52"/>
                    </a:cubicBezTo>
                    <a:cubicBezTo>
                      <a:pt x="34" y="52"/>
                      <a:pt x="34" y="52"/>
                      <a:pt x="34" y="52"/>
                    </a:cubicBezTo>
                    <a:cubicBezTo>
                      <a:pt x="34" y="52"/>
                      <a:pt x="34" y="52"/>
                      <a:pt x="33" y="52"/>
                    </a:cubicBezTo>
                    <a:cubicBezTo>
                      <a:pt x="33" y="52"/>
                      <a:pt x="33" y="52"/>
                      <a:pt x="33" y="52"/>
                    </a:cubicBezTo>
                    <a:cubicBezTo>
                      <a:pt x="30" y="52"/>
                      <a:pt x="30" y="52"/>
                      <a:pt x="30" y="52"/>
                    </a:cubicBezTo>
                    <a:cubicBezTo>
                      <a:pt x="28" y="52"/>
                      <a:pt x="28" y="52"/>
                      <a:pt x="28" y="52"/>
                    </a:cubicBezTo>
                    <a:cubicBezTo>
                      <a:pt x="24" y="52"/>
                      <a:pt x="24" y="52"/>
                      <a:pt x="24" y="52"/>
                    </a:cubicBezTo>
                    <a:cubicBezTo>
                      <a:pt x="24" y="52"/>
                      <a:pt x="24" y="52"/>
                      <a:pt x="24" y="52"/>
                    </a:cubicBezTo>
                    <a:cubicBezTo>
                      <a:pt x="23" y="52"/>
                      <a:pt x="22" y="53"/>
                      <a:pt x="22" y="54"/>
                    </a:cubicBezTo>
                    <a:cubicBezTo>
                      <a:pt x="22" y="62"/>
                      <a:pt x="22" y="62"/>
                      <a:pt x="22" y="62"/>
                    </a:cubicBezTo>
                    <a:cubicBezTo>
                      <a:pt x="22" y="63"/>
                      <a:pt x="23" y="64"/>
                      <a:pt x="24" y="64"/>
                    </a:cubicBezTo>
                    <a:cubicBezTo>
                      <a:pt x="25" y="64"/>
                      <a:pt x="25" y="64"/>
                      <a:pt x="25" y="64"/>
                    </a:cubicBezTo>
                    <a:cubicBezTo>
                      <a:pt x="33" y="64"/>
                      <a:pt x="33" y="64"/>
                      <a:pt x="33" y="64"/>
                    </a:cubicBezTo>
                    <a:cubicBezTo>
                      <a:pt x="34" y="64"/>
                      <a:pt x="34" y="64"/>
                      <a:pt x="34" y="64"/>
                    </a:cubicBezTo>
                    <a:cubicBezTo>
                      <a:pt x="35" y="64"/>
                      <a:pt x="36" y="63"/>
                      <a:pt x="36" y="62"/>
                    </a:cubicBezTo>
                    <a:lnTo>
                      <a:pt x="36" y="54"/>
                    </a:lnTo>
                    <a:close/>
                    <a:moveTo>
                      <a:pt x="42" y="4"/>
                    </a:moveTo>
                    <a:cubicBezTo>
                      <a:pt x="39" y="9"/>
                      <a:pt x="39" y="9"/>
                      <a:pt x="39" y="9"/>
                    </a:cubicBezTo>
                    <a:cubicBezTo>
                      <a:pt x="39" y="10"/>
                      <a:pt x="39" y="10"/>
                      <a:pt x="40" y="11"/>
                    </a:cubicBezTo>
                    <a:cubicBezTo>
                      <a:pt x="40" y="11"/>
                      <a:pt x="40" y="11"/>
                      <a:pt x="40" y="11"/>
                    </a:cubicBezTo>
                    <a:cubicBezTo>
                      <a:pt x="40" y="11"/>
                      <a:pt x="41" y="11"/>
                      <a:pt x="41" y="10"/>
                    </a:cubicBezTo>
                    <a:cubicBezTo>
                      <a:pt x="44" y="5"/>
                      <a:pt x="44" y="5"/>
                      <a:pt x="44" y="5"/>
                    </a:cubicBezTo>
                    <a:cubicBezTo>
                      <a:pt x="44" y="5"/>
                      <a:pt x="44" y="4"/>
                      <a:pt x="44" y="4"/>
                    </a:cubicBezTo>
                    <a:cubicBezTo>
                      <a:pt x="43" y="4"/>
                      <a:pt x="42" y="4"/>
                      <a:pt x="42" y="4"/>
                    </a:cubicBezTo>
                    <a:close/>
                    <a:moveTo>
                      <a:pt x="17" y="48"/>
                    </a:moveTo>
                    <a:cubicBezTo>
                      <a:pt x="14" y="53"/>
                      <a:pt x="14" y="53"/>
                      <a:pt x="14" y="53"/>
                    </a:cubicBezTo>
                    <a:cubicBezTo>
                      <a:pt x="14" y="53"/>
                      <a:pt x="14" y="54"/>
                      <a:pt x="15" y="54"/>
                    </a:cubicBezTo>
                    <a:cubicBezTo>
                      <a:pt x="15" y="54"/>
                      <a:pt x="15" y="54"/>
                      <a:pt x="15" y="54"/>
                    </a:cubicBezTo>
                    <a:cubicBezTo>
                      <a:pt x="15" y="54"/>
                      <a:pt x="16" y="54"/>
                      <a:pt x="16" y="54"/>
                    </a:cubicBezTo>
                    <a:cubicBezTo>
                      <a:pt x="19" y="49"/>
                      <a:pt x="19" y="49"/>
                      <a:pt x="19" y="49"/>
                    </a:cubicBezTo>
                    <a:cubicBezTo>
                      <a:pt x="19" y="48"/>
                      <a:pt x="19" y="47"/>
                      <a:pt x="18" y="47"/>
                    </a:cubicBezTo>
                    <a:cubicBezTo>
                      <a:pt x="18" y="47"/>
                      <a:pt x="17" y="47"/>
                      <a:pt x="17" y="48"/>
                    </a:cubicBezTo>
                    <a:close/>
                    <a:moveTo>
                      <a:pt x="48" y="19"/>
                    </a:moveTo>
                    <a:cubicBezTo>
                      <a:pt x="48" y="19"/>
                      <a:pt x="48" y="19"/>
                      <a:pt x="49" y="19"/>
                    </a:cubicBezTo>
                    <a:cubicBezTo>
                      <a:pt x="54" y="16"/>
                      <a:pt x="54" y="16"/>
                      <a:pt x="54" y="16"/>
                    </a:cubicBezTo>
                    <a:cubicBezTo>
                      <a:pt x="54" y="16"/>
                      <a:pt x="54" y="15"/>
                      <a:pt x="54" y="14"/>
                    </a:cubicBezTo>
                    <a:cubicBezTo>
                      <a:pt x="54" y="14"/>
                      <a:pt x="53" y="14"/>
                      <a:pt x="53" y="14"/>
                    </a:cubicBezTo>
                    <a:cubicBezTo>
                      <a:pt x="48" y="17"/>
                      <a:pt x="48" y="17"/>
                      <a:pt x="48" y="17"/>
                    </a:cubicBezTo>
                    <a:cubicBezTo>
                      <a:pt x="47" y="17"/>
                      <a:pt x="47" y="18"/>
                      <a:pt x="47" y="18"/>
                    </a:cubicBezTo>
                    <a:cubicBezTo>
                      <a:pt x="47" y="19"/>
                      <a:pt x="48" y="19"/>
                      <a:pt x="48" y="19"/>
                    </a:cubicBezTo>
                    <a:close/>
                    <a:moveTo>
                      <a:pt x="9" y="39"/>
                    </a:moveTo>
                    <a:cubicBezTo>
                      <a:pt x="4" y="42"/>
                      <a:pt x="4" y="42"/>
                      <a:pt x="4" y="42"/>
                    </a:cubicBezTo>
                    <a:cubicBezTo>
                      <a:pt x="4" y="42"/>
                      <a:pt x="4" y="43"/>
                      <a:pt x="4" y="43"/>
                    </a:cubicBezTo>
                    <a:cubicBezTo>
                      <a:pt x="4" y="44"/>
                      <a:pt x="4" y="44"/>
                      <a:pt x="5" y="44"/>
                    </a:cubicBezTo>
                    <a:cubicBezTo>
                      <a:pt x="5" y="44"/>
                      <a:pt x="5" y="44"/>
                      <a:pt x="5" y="44"/>
                    </a:cubicBezTo>
                    <a:cubicBezTo>
                      <a:pt x="10" y="41"/>
                      <a:pt x="10" y="41"/>
                      <a:pt x="10" y="41"/>
                    </a:cubicBezTo>
                    <a:cubicBezTo>
                      <a:pt x="11" y="41"/>
                      <a:pt x="11" y="40"/>
                      <a:pt x="11" y="40"/>
                    </a:cubicBezTo>
                    <a:cubicBezTo>
                      <a:pt x="10" y="39"/>
                      <a:pt x="10" y="39"/>
                      <a:pt x="9" y="39"/>
                    </a:cubicBezTo>
                    <a:close/>
                    <a:moveTo>
                      <a:pt x="57" y="28"/>
                    </a:moveTo>
                    <a:cubicBezTo>
                      <a:pt x="51" y="28"/>
                      <a:pt x="51" y="28"/>
                      <a:pt x="51" y="28"/>
                    </a:cubicBezTo>
                    <a:cubicBezTo>
                      <a:pt x="51" y="28"/>
                      <a:pt x="50" y="28"/>
                      <a:pt x="50" y="29"/>
                    </a:cubicBezTo>
                    <a:cubicBezTo>
                      <a:pt x="50" y="30"/>
                      <a:pt x="51" y="30"/>
                      <a:pt x="51" y="30"/>
                    </a:cubicBezTo>
                    <a:cubicBezTo>
                      <a:pt x="57" y="30"/>
                      <a:pt x="57" y="30"/>
                      <a:pt x="57" y="30"/>
                    </a:cubicBezTo>
                    <a:cubicBezTo>
                      <a:pt x="58" y="30"/>
                      <a:pt x="58" y="30"/>
                      <a:pt x="58" y="29"/>
                    </a:cubicBezTo>
                    <a:cubicBezTo>
                      <a:pt x="58" y="28"/>
                      <a:pt x="58" y="28"/>
                      <a:pt x="57" y="28"/>
                    </a:cubicBezTo>
                    <a:close/>
                    <a:moveTo>
                      <a:pt x="8" y="29"/>
                    </a:moveTo>
                    <a:cubicBezTo>
                      <a:pt x="8" y="28"/>
                      <a:pt x="7" y="28"/>
                      <a:pt x="7" y="28"/>
                    </a:cubicBezTo>
                    <a:cubicBezTo>
                      <a:pt x="1" y="28"/>
                      <a:pt x="1" y="28"/>
                      <a:pt x="1" y="28"/>
                    </a:cubicBezTo>
                    <a:cubicBezTo>
                      <a:pt x="0" y="28"/>
                      <a:pt x="0" y="28"/>
                      <a:pt x="0" y="29"/>
                    </a:cubicBezTo>
                    <a:cubicBezTo>
                      <a:pt x="0" y="30"/>
                      <a:pt x="0" y="30"/>
                      <a:pt x="1" y="30"/>
                    </a:cubicBezTo>
                    <a:cubicBezTo>
                      <a:pt x="7" y="30"/>
                      <a:pt x="7" y="30"/>
                      <a:pt x="7" y="30"/>
                    </a:cubicBezTo>
                    <a:cubicBezTo>
                      <a:pt x="7" y="30"/>
                      <a:pt x="8" y="30"/>
                      <a:pt x="8" y="29"/>
                    </a:cubicBezTo>
                    <a:close/>
                    <a:moveTo>
                      <a:pt x="49" y="39"/>
                    </a:moveTo>
                    <a:cubicBezTo>
                      <a:pt x="48" y="39"/>
                      <a:pt x="48" y="39"/>
                      <a:pt x="47" y="40"/>
                    </a:cubicBezTo>
                    <a:cubicBezTo>
                      <a:pt x="47" y="40"/>
                      <a:pt x="47" y="41"/>
                      <a:pt x="48" y="41"/>
                    </a:cubicBezTo>
                    <a:cubicBezTo>
                      <a:pt x="53" y="44"/>
                      <a:pt x="53" y="44"/>
                      <a:pt x="53" y="44"/>
                    </a:cubicBezTo>
                    <a:cubicBezTo>
                      <a:pt x="53" y="44"/>
                      <a:pt x="53" y="44"/>
                      <a:pt x="53" y="44"/>
                    </a:cubicBezTo>
                    <a:cubicBezTo>
                      <a:pt x="54" y="44"/>
                      <a:pt x="54" y="44"/>
                      <a:pt x="54" y="43"/>
                    </a:cubicBezTo>
                    <a:cubicBezTo>
                      <a:pt x="54" y="43"/>
                      <a:pt x="54" y="42"/>
                      <a:pt x="54" y="42"/>
                    </a:cubicBezTo>
                    <a:lnTo>
                      <a:pt x="49" y="39"/>
                    </a:lnTo>
                    <a:close/>
                    <a:moveTo>
                      <a:pt x="5" y="14"/>
                    </a:moveTo>
                    <a:cubicBezTo>
                      <a:pt x="5" y="14"/>
                      <a:pt x="4" y="14"/>
                      <a:pt x="4" y="14"/>
                    </a:cubicBezTo>
                    <a:cubicBezTo>
                      <a:pt x="4" y="15"/>
                      <a:pt x="4" y="16"/>
                      <a:pt x="4" y="16"/>
                    </a:cubicBezTo>
                    <a:cubicBezTo>
                      <a:pt x="9" y="19"/>
                      <a:pt x="9" y="19"/>
                      <a:pt x="9" y="19"/>
                    </a:cubicBezTo>
                    <a:cubicBezTo>
                      <a:pt x="10" y="19"/>
                      <a:pt x="10" y="19"/>
                      <a:pt x="10" y="19"/>
                    </a:cubicBezTo>
                    <a:cubicBezTo>
                      <a:pt x="10" y="19"/>
                      <a:pt x="11" y="19"/>
                      <a:pt x="11" y="18"/>
                    </a:cubicBezTo>
                    <a:cubicBezTo>
                      <a:pt x="11" y="18"/>
                      <a:pt x="11" y="17"/>
                      <a:pt x="10" y="17"/>
                    </a:cubicBezTo>
                    <a:lnTo>
                      <a:pt x="5" y="14"/>
                    </a:lnTo>
                    <a:close/>
                    <a:moveTo>
                      <a:pt x="41" y="48"/>
                    </a:moveTo>
                    <a:cubicBezTo>
                      <a:pt x="41" y="47"/>
                      <a:pt x="40" y="47"/>
                      <a:pt x="40" y="47"/>
                    </a:cubicBezTo>
                    <a:cubicBezTo>
                      <a:pt x="39" y="47"/>
                      <a:pt x="39" y="48"/>
                      <a:pt x="39" y="49"/>
                    </a:cubicBezTo>
                    <a:cubicBezTo>
                      <a:pt x="42" y="54"/>
                      <a:pt x="42" y="54"/>
                      <a:pt x="42" y="54"/>
                    </a:cubicBezTo>
                    <a:cubicBezTo>
                      <a:pt x="42" y="54"/>
                      <a:pt x="43" y="54"/>
                      <a:pt x="43" y="54"/>
                    </a:cubicBezTo>
                    <a:cubicBezTo>
                      <a:pt x="43" y="54"/>
                      <a:pt x="43" y="54"/>
                      <a:pt x="44" y="54"/>
                    </a:cubicBezTo>
                    <a:cubicBezTo>
                      <a:pt x="44" y="54"/>
                      <a:pt x="44" y="53"/>
                      <a:pt x="44" y="53"/>
                    </a:cubicBezTo>
                    <a:lnTo>
                      <a:pt x="41" y="48"/>
                    </a:lnTo>
                    <a:close/>
                    <a:moveTo>
                      <a:pt x="17" y="10"/>
                    </a:moveTo>
                    <a:cubicBezTo>
                      <a:pt x="17" y="11"/>
                      <a:pt x="18" y="11"/>
                      <a:pt x="18" y="11"/>
                    </a:cubicBezTo>
                    <a:cubicBezTo>
                      <a:pt x="18" y="11"/>
                      <a:pt x="18" y="11"/>
                      <a:pt x="18" y="11"/>
                    </a:cubicBezTo>
                    <a:cubicBezTo>
                      <a:pt x="19" y="10"/>
                      <a:pt x="19" y="10"/>
                      <a:pt x="19" y="9"/>
                    </a:cubicBezTo>
                    <a:cubicBezTo>
                      <a:pt x="16" y="4"/>
                      <a:pt x="16" y="4"/>
                      <a:pt x="16" y="4"/>
                    </a:cubicBezTo>
                    <a:cubicBezTo>
                      <a:pt x="16" y="4"/>
                      <a:pt x="15" y="4"/>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8" y="0"/>
                      <a:pt x="28" y="0"/>
                      <a:pt x="28" y="1"/>
                    </a:cubicBezTo>
                    <a:cubicBezTo>
                      <a:pt x="28" y="7"/>
                      <a:pt x="28" y="7"/>
                      <a:pt x="28" y="7"/>
                    </a:cubicBezTo>
                    <a:cubicBezTo>
                      <a:pt x="28" y="7"/>
                      <a:pt x="28" y="8"/>
                      <a:pt x="29" y="8"/>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4" name="Freeform 13">
                <a:extLst>
                  <a:ext uri="{FF2B5EF4-FFF2-40B4-BE49-F238E27FC236}">
                    <a16:creationId xmlns:a16="http://schemas.microsoft.com/office/drawing/2014/main" id="{6DA0D226-E9DF-DAEB-32AC-ADD6153F1B9E}"/>
                  </a:ext>
                </a:extLst>
              </p:cNvPr>
              <p:cNvSpPr>
                <a:spLocks noEditPoints="1"/>
              </p:cNvSpPr>
              <p:nvPr/>
            </p:nvSpPr>
            <p:spPr bwMode="auto">
              <a:xfrm flipH="1">
                <a:off x="2631723" y="3530983"/>
                <a:ext cx="213951" cy="209989"/>
              </a:xfrm>
              <a:custGeom>
                <a:avLst/>
                <a:gdLst>
                  <a:gd name="T0" fmla="*/ 12 w 68"/>
                  <a:gd name="T1" fmla="*/ 0 h 67"/>
                  <a:gd name="T2" fmla="*/ 0 w 68"/>
                  <a:gd name="T3" fmla="*/ 56 h 67"/>
                  <a:gd name="T4" fmla="*/ 57 w 68"/>
                  <a:gd name="T5" fmla="*/ 67 h 67"/>
                  <a:gd name="T6" fmla="*/ 68 w 68"/>
                  <a:gd name="T7" fmla="*/ 11 h 67"/>
                  <a:gd name="T8" fmla="*/ 65 w 68"/>
                  <a:gd name="T9" fmla="*/ 11 h 67"/>
                  <a:gd name="T10" fmla="*/ 57 w 68"/>
                  <a:gd name="T11" fmla="*/ 64 h 67"/>
                  <a:gd name="T12" fmla="*/ 3 w 68"/>
                  <a:gd name="T13" fmla="*/ 56 h 67"/>
                  <a:gd name="T14" fmla="*/ 12 w 68"/>
                  <a:gd name="T15" fmla="*/ 3 h 67"/>
                  <a:gd name="T16" fmla="*/ 65 w 68"/>
                  <a:gd name="T17" fmla="*/ 11 h 67"/>
                  <a:gd name="T18" fmla="*/ 12 w 68"/>
                  <a:gd name="T19" fmla="*/ 5 h 67"/>
                  <a:gd name="T20" fmla="*/ 6 w 68"/>
                  <a:gd name="T21" fmla="*/ 56 h 67"/>
                  <a:gd name="T22" fmla="*/ 56 w 68"/>
                  <a:gd name="T23" fmla="*/ 62 h 67"/>
                  <a:gd name="T24" fmla="*/ 63 w 68"/>
                  <a:gd name="T25" fmla="*/ 12 h 67"/>
                  <a:gd name="T26" fmla="*/ 61 w 68"/>
                  <a:gd name="T27" fmla="*/ 12 h 67"/>
                  <a:gd name="T28" fmla="*/ 35 w 68"/>
                  <a:gd name="T29" fmla="*/ 33 h 67"/>
                  <a:gd name="T30" fmla="*/ 56 w 68"/>
                  <a:gd name="T31" fmla="*/ 7 h 67"/>
                  <a:gd name="T32" fmla="*/ 12 w 68"/>
                  <a:gd name="T33" fmla="*/ 7 h 67"/>
                  <a:gd name="T34" fmla="*/ 33 w 68"/>
                  <a:gd name="T35" fmla="*/ 33 h 67"/>
                  <a:gd name="T36" fmla="*/ 8 w 68"/>
                  <a:gd name="T37" fmla="*/ 12 h 67"/>
                  <a:gd name="T38" fmla="*/ 8 w 68"/>
                  <a:gd name="T39" fmla="*/ 56 h 67"/>
                  <a:gd name="T40" fmla="*/ 33 w 68"/>
                  <a:gd name="T41" fmla="*/ 35 h 67"/>
                  <a:gd name="T42" fmla="*/ 12 w 68"/>
                  <a:gd name="T43" fmla="*/ 60 h 67"/>
                  <a:gd name="T44" fmla="*/ 56 w 68"/>
                  <a:gd name="T45" fmla="*/ 60 h 67"/>
                  <a:gd name="T46" fmla="*/ 35 w 68"/>
                  <a:gd name="T47" fmla="*/ 35 h 67"/>
                  <a:gd name="T48" fmla="*/ 61 w 68"/>
                  <a:gd name="T49" fmla="*/ 56 h 67"/>
                  <a:gd name="T50" fmla="*/ 12 w 68"/>
                  <a:gd name="T51" fmla="*/ 20 h 67"/>
                  <a:gd name="T52" fmla="*/ 19 w 68"/>
                  <a:gd name="T53" fmla="*/ 19 h 67"/>
                  <a:gd name="T54" fmla="*/ 20 w 68"/>
                  <a:gd name="T55" fmla="*/ 12 h 67"/>
                  <a:gd name="T56" fmla="*/ 21 w 68"/>
                  <a:gd name="T57" fmla="*/ 19 h 67"/>
                  <a:gd name="T58" fmla="*/ 29 w 68"/>
                  <a:gd name="T59" fmla="*/ 20 h 67"/>
                  <a:gd name="T60" fmla="*/ 21 w 68"/>
                  <a:gd name="T61" fmla="*/ 21 h 67"/>
                  <a:gd name="T62" fmla="*/ 20 w 68"/>
                  <a:gd name="T63" fmla="*/ 28 h 67"/>
                  <a:gd name="T64" fmla="*/ 19 w 68"/>
                  <a:gd name="T65" fmla="*/ 21 h 67"/>
                  <a:gd name="T66" fmla="*/ 12 w 68"/>
                  <a:gd name="T67" fmla="*/ 20 h 67"/>
                  <a:gd name="T68" fmla="*/ 26 w 68"/>
                  <a:gd name="T69" fmla="*/ 53 h 67"/>
                  <a:gd name="T70" fmla="*/ 25 w 68"/>
                  <a:gd name="T71" fmla="*/ 53 h 67"/>
                  <a:gd name="T72" fmla="*/ 16 w 68"/>
                  <a:gd name="T73" fmla="*/ 53 h 67"/>
                  <a:gd name="T74" fmla="*/ 15 w 68"/>
                  <a:gd name="T75" fmla="*/ 53 h 67"/>
                  <a:gd name="T76" fmla="*/ 19 w 68"/>
                  <a:gd name="T77" fmla="*/ 47 h 67"/>
                  <a:gd name="T78" fmla="*/ 15 w 68"/>
                  <a:gd name="T79" fmla="*/ 42 h 67"/>
                  <a:gd name="T80" fmla="*/ 20 w 68"/>
                  <a:gd name="T81" fmla="*/ 46 h 67"/>
                  <a:gd name="T82" fmla="*/ 26 w 68"/>
                  <a:gd name="T83" fmla="*/ 42 h 67"/>
                  <a:gd name="T84" fmla="*/ 22 w 68"/>
                  <a:gd name="T85" fmla="*/ 47 h 67"/>
                  <a:gd name="T86" fmla="*/ 40 w 68"/>
                  <a:gd name="T87" fmla="*/ 19 h 67"/>
                  <a:gd name="T88" fmla="*/ 56 w 68"/>
                  <a:gd name="T89" fmla="*/ 18 h 67"/>
                  <a:gd name="T90" fmla="*/ 56 w 68"/>
                  <a:gd name="T91" fmla="*/ 20 h 67"/>
                  <a:gd name="T92" fmla="*/ 40 w 68"/>
                  <a:gd name="T93" fmla="*/ 19 h 67"/>
                  <a:gd name="T94" fmla="*/ 55 w 68"/>
                  <a:gd name="T95" fmla="*/ 45 h 67"/>
                  <a:gd name="T96" fmla="*/ 40 w 68"/>
                  <a:gd name="T97" fmla="*/ 44 h 67"/>
                  <a:gd name="T98" fmla="*/ 55 w 68"/>
                  <a:gd name="T99" fmla="*/ 43 h 67"/>
                  <a:gd name="T100" fmla="*/ 56 w 68"/>
                  <a:gd name="T101" fmla="*/ 50 h 67"/>
                  <a:gd name="T102" fmla="*/ 41 w 68"/>
                  <a:gd name="T103" fmla="*/ 51 h 67"/>
                  <a:gd name="T104" fmla="*/ 41 w 68"/>
                  <a:gd name="T105" fmla="*/ 49 h 67"/>
                  <a:gd name="T106" fmla="*/ 56 w 68"/>
                  <a:gd name="T107" fmla="*/ 5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 h="67">
                    <a:moveTo>
                      <a:pt x="57" y="0"/>
                    </a:moveTo>
                    <a:cubicBezTo>
                      <a:pt x="12" y="0"/>
                      <a:pt x="12" y="0"/>
                      <a:pt x="12" y="0"/>
                    </a:cubicBezTo>
                    <a:cubicBezTo>
                      <a:pt x="5" y="0"/>
                      <a:pt x="0" y="5"/>
                      <a:pt x="0" y="11"/>
                    </a:cubicBezTo>
                    <a:cubicBezTo>
                      <a:pt x="0" y="56"/>
                      <a:pt x="0" y="56"/>
                      <a:pt x="0" y="56"/>
                    </a:cubicBezTo>
                    <a:cubicBezTo>
                      <a:pt x="0" y="62"/>
                      <a:pt x="5" y="67"/>
                      <a:pt x="12" y="67"/>
                    </a:cubicBezTo>
                    <a:cubicBezTo>
                      <a:pt x="57" y="67"/>
                      <a:pt x="57" y="67"/>
                      <a:pt x="57" y="67"/>
                    </a:cubicBezTo>
                    <a:cubicBezTo>
                      <a:pt x="63" y="67"/>
                      <a:pt x="68" y="62"/>
                      <a:pt x="68" y="56"/>
                    </a:cubicBezTo>
                    <a:cubicBezTo>
                      <a:pt x="68" y="11"/>
                      <a:pt x="68" y="11"/>
                      <a:pt x="68" y="11"/>
                    </a:cubicBezTo>
                    <a:cubicBezTo>
                      <a:pt x="68" y="5"/>
                      <a:pt x="63" y="0"/>
                      <a:pt x="57" y="0"/>
                    </a:cubicBezTo>
                    <a:close/>
                    <a:moveTo>
                      <a:pt x="65" y="11"/>
                    </a:moveTo>
                    <a:cubicBezTo>
                      <a:pt x="65" y="56"/>
                      <a:pt x="65" y="56"/>
                      <a:pt x="65" y="56"/>
                    </a:cubicBezTo>
                    <a:cubicBezTo>
                      <a:pt x="65" y="61"/>
                      <a:pt x="61" y="64"/>
                      <a:pt x="57" y="64"/>
                    </a:cubicBezTo>
                    <a:cubicBezTo>
                      <a:pt x="12" y="64"/>
                      <a:pt x="12" y="64"/>
                      <a:pt x="12" y="64"/>
                    </a:cubicBezTo>
                    <a:cubicBezTo>
                      <a:pt x="7" y="64"/>
                      <a:pt x="3" y="61"/>
                      <a:pt x="3" y="56"/>
                    </a:cubicBezTo>
                    <a:cubicBezTo>
                      <a:pt x="3" y="11"/>
                      <a:pt x="3" y="11"/>
                      <a:pt x="3" y="11"/>
                    </a:cubicBezTo>
                    <a:cubicBezTo>
                      <a:pt x="3" y="7"/>
                      <a:pt x="7" y="3"/>
                      <a:pt x="12" y="3"/>
                    </a:cubicBezTo>
                    <a:cubicBezTo>
                      <a:pt x="57" y="3"/>
                      <a:pt x="57" y="3"/>
                      <a:pt x="57" y="3"/>
                    </a:cubicBezTo>
                    <a:cubicBezTo>
                      <a:pt x="61" y="3"/>
                      <a:pt x="65" y="7"/>
                      <a:pt x="65" y="11"/>
                    </a:cubicBezTo>
                    <a:close/>
                    <a:moveTo>
                      <a:pt x="56" y="5"/>
                    </a:moveTo>
                    <a:cubicBezTo>
                      <a:pt x="12" y="5"/>
                      <a:pt x="12" y="5"/>
                      <a:pt x="12" y="5"/>
                    </a:cubicBezTo>
                    <a:cubicBezTo>
                      <a:pt x="9" y="5"/>
                      <a:pt x="6" y="8"/>
                      <a:pt x="6" y="12"/>
                    </a:cubicBezTo>
                    <a:cubicBezTo>
                      <a:pt x="6" y="56"/>
                      <a:pt x="6" y="56"/>
                      <a:pt x="6" y="56"/>
                    </a:cubicBezTo>
                    <a:cubicBezTo>
                      <a:pt x="6" y="59"/>
                      <a:pt x="9" y="62"/>
                      <a:pt x="12" y="62"/>
                    </a:cubicBezTo>
                    <a:cubicBezTo>
                      <a:pt x="56" y="62"/>
                      <a:pt x="56" y="62"/>
                      <a:pt x="56" y="62"/>
                    </a:cubicBezTo>
                    <a:cubicBezTo>
                      <a:pt x="60" y="62"/>
                      <a:pt x="63" y="59"/>
                      <a:pt x="63" y="56"/>
                    </a:cubicBezTo>
                    <a:cubicBezTo>
                      <a:pt x="63" y="12"/>
                      <a:pt x="63" y="12"/>
                      <a:pt x="63" y="12"/>
                    </a:cubicBezTo>
                    <a:cubicBezTo>
                      <a:pt x="63" y="8"/>
                      <a:pt x="60" y="5"/>
                      <a:pt x="56" y="5"/>
                    </a:cubicBezTo>
                    <a:close/>
                    <a:moveTo>
                      <a:pt x="61" y="12"/>
                    </a:moveTo>
                    <a:cubicBezTo>
                      <a:pt x="61" y="33"/>
                      <a:pt x="61" y="33"/>
                      <a:pt x="61" y="33"/>
                    </a:cubicBezTo>
                    <a:cubicBezTo>
                      <a:pt x="35" y="33"/>
                      <a:pt x="35" y="33"/>
                      <a:pt x="35" y="33"/>
                    </a:cubicBezTo>
                    <a:cubicBezTo>
                      <a:pt x="35" y="7"/>
                      <a:pt x="35" y="7"/>
                      <a:pt x="35" y="7"/>
                    </a:cubicBezTo>
                    <a:cubicBezTo>
                      <a:pt x="56" y="7"/>
                      <a:pt x="56" y="7"/>
                      <a:pt x="56" y="7"/>
                    </a:cubicBezTo>
                    <a:cubicBezTo>
                      <a:pt x="59" y="7"/>
                      <a:pt x="61" y="9"/>
                      <a:pt x="61" y="12"/>
                    </a:cubicBezTo>
                    <a:close/>
                    <a:moveTo>
                      <a:pt x="12" y="7"/>
                    </a:moveTo>
                    <a:cubicBezTo>
                      <a:pt x="33" y="7"/>
                      <a:pt x="33" y="7"/>
                      <a:pt x="33" y="7"/>
                    </a:cubicBezTo>
                    <a:cubicBezTo>
                      <a:pt x="33" y="33"/>
                      <a:pt x="33" y="33"/>
                      <a:pt x="33" y="33"/>
                    </a:cubicBezTo>
                    <a:cubicBezTo>
                      <a:pt x="8" y="33"/>
                      <a:pt x="8" y="33"/>
                      <a:pt x="8" y="33"/>
                    </a:cubicBezTo>
                    <a:cubicBezTo>
                      <a:pt x="8" y="12"/>
                      <a:pt x="8" y="12"/>
                      <a:pt x="8" y="12"/>
                    </a:cubicBezTo>
                    <a:cubicBezTo>
                      <a:pt x="8" y="9"/>
                      <a:pt x="10" y="7"/>
                      <a:pt x="12" y="7"/>
                    </a:cubicBezTo>
                    <a:close/>
                    <a:moveTo>
                      <a:pt x="8" y="56"/>
                    </a:moveTo>
                    <a:cubicBezTo>
                      <a:pt x="8" y="35"/>
                      <a:pt x="8" y="35"/>
                      <a:pt x="8" y="35"/>
                    </a:cubicBezTo>
                    <a:cubicBezTo>
                      <a:pt x="33" y="35"/>
                      <a:pt x="33" y="35"/>
                      <a:pt x="33" y="35"/>
                    </a:cubicBezTo>
                    <a:cubicBezTo>
                      <a:pt x="33" y="60"/>
                      <a:pt x="33" y="60"/>
                      <a:pt x="33" y="60"/>
                    </a:cubicBezTo>
                    <a:cubicBezTo>
                      <a:pt x="12" y="60"/>
                      <a:pt x="12" y="60"/>
                      <a:pt x="12" y="60"/>
                    </a:cubicBezTo>
                    <a:cubicBezTo>
                      <a:pt x="10" y="60"/>
                      <a:pt x="8" y="58"/>
                      <a:pt x="8" y="56"/>
                    </a:cubicBezTo>
                    <a:close/>
                    <a:moveTo>
                      <a:pt x="56" y="60"/>
                    </a:moveTo>
                    <a:cubicBezTo>
                      <a:pt x="35" y="60"/>
                      <a:pt x="35" y="60"/>
                      <a:pt x="35" y="60"/>
                    </a:cubicBezTo>
                    <a:cubicBezTo>
                      <a:pt x="35" y="35"/>
                      <a:pt x="35" y="35"/>
                      <a:pt x="35" y="35"/>
                    </a:cubicBezTo>
                    <a:cubicBezTo>
                      <a:pt x="61" y="35"/>
                      <a:pt x="61" y="35"/>
                      <a:pt x="61" y="35"/>
                    </a:cubicBezTo>
                    <a:cubicBezTo>
                      <a:pt x="61" y="56"/>
                      <a:pt x="61" y="56"/>
                      <a:pt x="61" y="56"/>
                    </a:cubicBezTo>
                    <a:cubicBezTo>
                      <a:pt x="61" y="58"/>
                      <a:pt x="59" y="60"/>
                      <a:pt x="56" y="60"/>
                    </a:cubicBezTo>
                    <a:close/>
                    <a:moveTo>
                      <a:pt x="12" y="20"/>
                    </a:moveTo>
                    <a:cubicBezTo>
                      <a:pt x="12" y="19"/>
                      <a:pt x="13" y="19"/>
                      <a:pt x="13" y="19"/>
                    </a:cubicBezTo>
                    <a:cubicBezTo>
                      <a:pt x="19" y="19"/>
                      <a:pt x="19" y="19"/>
                      <a:pt x="19" y="19"/>
                    </a:cubicBezTo>
                    <a:cubicBezTo>
                      <a:pt x="19" y="13"/>
                      <a:pt x="19" y="13"/>
                      <a:pt x="19" y="13"/>
                    </a:cubicBezTo>
                    <a:cubicBezTo>
                      <a:pt x="19" y="12"/>
                      <a:pt x="20" y="12"/>
                      <a:pt x="20" y="12"/>
                    </a:cubicBezTo>
                    <a:cubicBezTo>
                      <a:pt x="21" y="12"/>
                      <a:pt x="21" y="12"/>
                      <a:pt x="21" y="13"/>
                    </a:cubicBezTo>
                    <a:cubicBezTo>
                      <a:pt x="21" y="19"/>
                      <a:pt x="21" y="19"/>
                      <a:pt x="21" y="19"/>
                    </a:cubicBezTo>
                    <a:cubicBezTo>
                      <a:pt x="28" y="19"/>
                      <a:pt x="28" y="19"/>
                      <a:pt x="28" y="19"/>
                    </a:cubicBezTo>
                    <a:cubicBezTo>
                      <a:pt x="28" y="19"/>
                      <a:pt x="29" y="19"/>
                      <a:pt x="29" y="20"/>
                    </a:cubicBezTo>
                    <a:cubicBezTo>
                      <a:pt x="29" y="20"/>
                      <a:pt x="28" y="21"/>
                      <a:pt x="28" y="21"/>
                    </a:cubicBezTo>
                    <a:cubicBezTo>
                      <a:pt x="21" y="21"/>
                      <a:pt x="21" y="21"/>
                      <a:pt x="21" y="21"/>
                    </a:cubicBezTo>
                    <a:cubicBezTo>
                      <a:pt x="21" y="27"/>
                      <a:pt x="21" y="27"/>
                      <a:pt x="21" y="27"/>
                    </a:cubicBezTo>
                    <a:cubicBezTo>
                      <a:pt x="21" y="27"/>
                      <a:pt x="21" y="28"/>
                      <a:pt x="20" y="28"/>
                    </a:cubicBezTo>
                    <a:cubicBezTo>
                      <a:pt x="20" y="28"/>
                      <a:pt x="19" y="27"/>
                      <a:pt x="19" y="27"/>
                    </a:cubicBezTo>
                    <a:cubicBezTo>
                      <a:pt x="19" y="21"/>
                      <a:pt x="19" y="21"/>
                      <a:pt x="19" y="21"/>
                    </a:cubicBezTo>
                    <a:cubicBezTo>
                      <a:pt x="13" y="21"/>
                      <a:pt x="13" y="21"/>
                      <a:pt x="13" y="21"/>
                    </a:cubicBezTo>
                    <a:cubicBezTo>
                      <a:pt x="13" y="21"/>
                      <a:pt x="12" y="20"/>
                      <a:pt x="12" y="20"/>
                    </a:cubicBezTo>
                    <a:close/>
                    <a:moveTo>
                      <a:pt x="26" y="52"/>
                    </a:moveTo>
                    <a:cubicBezTo>
                      <a:pt x="27" y="52"/>
                      <a:pt x="27" y="53"/>
                      <a:pt x="26" y="53"/>
                    </a:cubicBezTo>
                    <a:cubicBezTo>
                      <a:pt x="26" y="53"/>
                      <a:pt x="26" y="53"/>
                      <a:pt x="25" y="53"/>
                    </a:cubicBezTo>
                    <a:cubicBezTo>
                      <a:pt x="25" y="53"/>
                      <a:pt x="25" y="53"/>
                      <a:pt x="25" y="53"/>
                    </a:cubicBezTo>
                    <a:cubicBezTo>
                      <a:pt x="20" y="49"/>
                      <a:pt x="20" y="49"/>
                      <a:pt x="20" y="49"/>
                    </a:cubicBezTo>
                    <a:cubicBezTo>
                      <a:pt x="16" y="53"/>
                      <a:pt x="16" y="53"/>
                      <a:pt x="16" y="53"/>
                    </a:cubicBezTo>
                    <a:cubicBezTo>
                      <a:pt x="16" y="53"/>
                      <a:pt x="16" y="53"/>
                      <a:pt x="15" y="53"/>
                    </a:cubicBezTo>
                    <a:cubicBezTo>
                      <a:pt x="15" y="53"/>
                      <a:pt x="15" y="53"/>
                      <a:pt x="15" y="53"/>
                    </a:cubicBezTo>
                    <a:cubicBezTo>
                      <a:pt x="14" y="53"/>
                      <a:pt x="14" y="52"/>
                      <a:pt x="15" y="52"/>
                    </a:cubicBezTo>
                    <a:cubicBezTo>
                      <a:pt x="19" y="47"/>
                      <a:pt x="19" y="47"/>
                      <a:pt x="19" y="47"/>
                    </a:cubicBezTo>
                    <a:cubicBezTo>
                      <a:pt x="15" y="43"/>
                      <a:pt x="15" y="43"/>
                      <a:pt x="15" y="43"/>
                    </a:cubicBezTo>
                    <a:cubicBezTo>
                      <a:pt x="14" y="43"/>
                      <a:pt x="14" y="42"/>
                      <a:pt x="15" y="42"/>
                    </a:cubicBezTo>
                    <a:cubicBezTo>
                      <a:pt x="15" y="41"/>
                      <a:pt x="16" y="41"/>
                      <a:pt x="16" y="42"/>
                    </a:cubicBezTo>
                    <a:cubicBezTo>
                      <a:pt x="20" y="46"/>
                      <a:pt x="20" y="46"/>
                      <a:pt x="20" y="46"/>
                    </a:cubicBezTo>
                    <a:cubicBezTo>
                      <a:pt x="25" y="42"/>
                      <a:pt x="25" y="42"/>
                      <a:pt x="25" y="42"/>
                    </a:cubicBezTo>
                    <a:cubicBezTo>
                      <a:pt x="25" y="41"/>
                      <a:pt x="26" y="41"/>
                      <a:pt x="26" y="42"/>
                    </a:cubicBezTo>
                    <a:cubicBezTo>
                      <a:pt x="27" y="42"/>
                      <a:pt x="27" y="43"/>
                      <a:pt x="26" y="43"/>
                    </a:cubicBezTo>
                    <a:cubicBezTo>
                      <a:pt x="22" y="47"/>
                      <a:pt x="22" y="47"/>
                      <a:pt x="22" y="47"/>
                    </a:cubicBezTo>
                    <a:lnTo>
                      <a:pt x="26" y="52"/>
                    </a:lnTo>
                    <a:close/>
                    <a:moveTo>
                      <a:pt x="40" y="19"/>
                    </a:moveTo>
                    <a:cubicBezTo>
                      <a:pt x="40" y="19"/>
                      <a:pt x="41" y="18"/>
                      <a:pt x="41" y="18"/>
                    </a:cubicBezTo>
                    <a:cubicBezTo>
                      <a:pt x="56" y="18"/>
                      <a:pt x="56" y="18"/>
                      <a:pt x="56" y="18"/>
                    </a:cubicBezTo>
                    <a:cubicBezTo>
                      <a:pt x="56" y="18"/>
                      <a:pt x="57" y="19"/>
                      <a:pt x="57" y="19"/>
                    </a:cubicBezTo>
                    <a:cubicBezTo>
                      <a:pt x="57" y="20"/>
                      <a:pt x="56" y="20"/>
                      <a:pt x="56" y="20"/>
                    </a:cubicBezTo>
                    <a:cubicBezTo>
                      <a:pt x="41" y="20"/>
                      <a:pt x="41" y="20"/>
                      <a:pt x="41" y="20"/>
                    </a:cubicBezTo>
                    <a:cubicBezTo>
                      <a:pt x="41" y="20"/>
                      <a:pt x="40" y="20"/>
                      <a:pt x="40" y="19"/>
                    </a:cubicBezTo>
                    <a:close/>
                    <a:moveTo>
                      <a:pt x="56" y="44"/>
                    </a:moveTo>
                    <a:cubicBezTo>
                      <a:pt x="56" y="45"/>
                      <a:pt x="56" y="45"/>
                      <a:pt x="55" y="45"/>
                    </a:cubicBezTo>
                    <a:cubicBezTo>
                      <a:pt x="41" y="45"/>
                      <a:pt x="41" y="45"/>
                      <a:pt x="41" y="45"/>
                    </a:cubicBezTo>
                    <a:cubicBezTo>
                      <a:pt x="41" y="45"/>
                      <a:pt x="40" y="45"/>
                      <a:pt x="40" y="44"/>
                    </a:cubicBezTo>
                    <a:cubicBezTo>
                      <a:pt x="40" y="44"/>
                      <a:pt x="41" y="43"/>
                      <a:pt x="41" y="43"/>
                    </a:cubicBezTo>
                    <a:cubicBezTo>
                      <a:pt x="55" y="43"/>
                      <a:pt x="55" y="43"/>
                      <a:pt x="55" y="43"/>
                    </a:cubicBezTo>
                    <a:cubicBezTo>
                      <a:pt x="56" y="43"/>
                      <a:pt x="56" y="44"/>
                      <a:pt x="56" y="44"/>
                    </a:cubicBezTo>
                    <a:close/>
                    <a:moveTo>
                      <a:pt x="56" y="50"/>
                    </a:moveTo>
                    <a:cubicBezTo>
                      <a:pt x="56" y="51"/>
                      <a:pt x="56" y="51"/>
                      <a:pt x="55" y="51"/>
                    </a:cubicBezTo>
                    <a:cubicBezTo>
                      <a:pt x="41" y="51"/>
                      <a:pt x="41" y="51"/>
                      <a:pt x="41" y="51"/>
                    </a:cubicBezTo>
                    <a:cubicBezTo>
                      <a:pt x="41" y="51"/>
                      <a:pt x="40" y="51"/>
                      <a:pt x="40" y="50"/>
                    </a:cubicBezTo>
                    <a:cubicBezTo>
                      <a:pt x="40" y="50"/>
                      <a:pt x="41" y="49"/>
                      <a:pt x="41" y="49"/>
                    </a:cubicBezTo>
                    <a:cubicBezTo>
                      <a:pt x="55" y="49"/>
                      <a:pt x="55" y="49"/>
                      <a:pt x="55" y="49"/>
                    </a:cubicBezTo>
                    <a:cubicBezTo>
                      <a:pt x="56" y="49"/>
                      <a:pt x="56" y="50"/>
                      <a:pt x="56" y="50"/>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5" name="Freeform 14">
                <a:extLst>
                  <a:ext uri="{FF2B5EF4-FFF2-40B4-BE49-F238E27FC236}">
                    <a16:creationId xmlns:a16="http://schemas.microsoft.com/office/drawing/2014/main" id="{E8AC18B6-D8C9-C327-FEF7-78F5A2D2EBFB}"/>
                  </a:ext>
                </a:extLst>
              </p:cNvPr>
              <p:cNvSpPr>
                <a:spLocks noEditPoints="1"/>
              </p:cNvSpPr>
              <p:nvPr/>
            </p:nvSpPr>
            <p:spPr bwMode="auto">
              <a:xfrm flipH="1">
                <a:off x="3496362" y="2354303"/>
                <a:ext cx="378020" cy="378019"/>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6" name="Freeform 15">
                <a:extLst>
                  <a:ext uri="{FF2B5EF4-FFF2-40B4-BE49-F238E27FC236}">
                    <a16:creationId xmlns:a16="http://schemas.microsoft.com/office/drawing/2014/main" id="{34AAE11A-1CDD-6AA0-DEAF-73E53F6DF70A}"/>
                  </a:ext>
                </a:extLst>
              </p:cNvPr>
              <p:cNvSpPr>
                <a:spLocks noEditPoints="1"/>
              </p:cNvSpPr>
              <p:nvPr/>
            </p:nvSpPr>
            <p:spPr bwMode="auto">
              <a:xfrm flipH="1">
                <a:off x="2682182" y="1733820"/>
                <a:ext cx="489015" cy="414225"/>
              </a:xfrm>
              <a:custGeom>
                <a:avLst/>
                <a:gdLst>
                  <a:gd name="T0" fmla="*/ 70 w 72"/>
                  <a:gd name="T1" fmla="*/ 16 h 61"/>
                  <a:gd name="T2" fmla="*/ 56 w 72"/>
                  <a:gd name="T3" fmla="*/ 18 h 61"/>
                  <a:gd name="T4" fmla="*/ 43 w 72"/>
                  <a:gd name="T5" fmla="*/ 46 h 61"/>
                  <a:gd name="T6" fmla="*/ 12 w 72"/>
                  <a:gd name="T7" fmla="*/ 46 h 61"/>
                  <a:gd name="T8" fmla="*/ 13 w 72"/>
                  <a:gd name="T9" fmla="*/ 49 h 61"/>
                  <a:gd name="T10" fmla="*/ 48 w 72"/>
                  <a:gd name="T11" fmla="*/ 51 h 61"/>
                  <a:gd name="T12" fmla="*/ 13 w 72"/>
                  <a:gd name="T13" fmla="*/ 52 h 61"/>
                  <a:gd name="T14" fmla="*/ 9 w 72"/>
                  <a:gd name="T15" fmla="*/ 45 h 61"/>
                  <a:gd name="T16" fmla="*/ 7 w 72"/>
                  <a:gd name="T17" fmla="*/ 42 h 61"/>
                  <a:gd name="T18" fmla="*/ 1 w 72"/>
                  <a:gd name="T19" fmla="*/ 23 h 61"/>
                  <a:gd name="T20" fmla="*/ 10 w 72"/>
                  <a:gd name="T21" fmla="*/ 41 h 61"/>
                  <a:gd name="T22" fmla="*/ 43 w 72"/>
                  <a:gd name="T23" fmla="*/ 43 h 61"/>
                  <a:gd name="T24" fmla="*/ 54 w 72"/>
                  <a:gd name="T25" fmla="*/ 17 h 61"/>
                  <a:gd name="T26" fmla="*/ 70 w 72"/>
                  <a:gd name="T27" fmla="*/ 13 h 61"/>
                  <a:gd name="T28" fmla="*/ 18 w 72"/>
                  <a:gd name="T29" fmla="*/ 57 h 61"/>
                  <a:gd name="T30" fmla="*/ 11 w 72"/>
                  <a:gd name="T31" fmla="*/ 57 h 61"/>
                  <a:gd name="T32" fmla="*/ 18 w 72"/>
                  <a:gd name="T33" fmla="*/ 57 h 61"/>
                  <a:gd name="T34" fmla="*/ 14 w 72"/>
                  <a:gd name="T35" fmla="*/ 55 h 61"/>
                  <a:gd name="T36" fmla="*/ 14 w 72"/>
                  <a:gd name="T37" fmla="*/ 59 h 61"/>
                  <a:gd name="T38" fmla="*/ 45 w 72"/>
                  <a:gd name="T39" fmla="*/ 57 h 61"/>
                  <a:gd name="T40" fmla="*/ 38 w 72"/>
                  <a:gd name="T41" fmla="*/ 57 h 61"/>
                  <a:gd name="T42" fmla="*/ 45 w 72"/>
                  <a:gd name="T43" fmla="*/ 57 h 61"/>
                  <a:gd name="T44" fmla="*/ 41 w 72"/>
                  <a:gd name="T45" fmla="*/ 55 h 61"/>
                  <a:gd name="T46" fmla="*/ 41 w 72"/>
                  <a:gd name="T47" fmla="*/ 59 h 61"/>
                  <a:gd name="T48" fmla="*/ 12 w 72"/>
                  <a:gd name="T49" fmla="*/ 37 h 61"/>
                  <a:gd name="T50" fmla="*/ 45 w 72"/>
                  <a:gd name="T51" fmla="*/ 36 h 61"/>
                  <a:gd name="T52" fmla="*/ 12 w 72"/>
                  <a:gd name="T53" fmla="*/ 35 h 61"/>
                  <a:gd name="T54" fmla="*/ 12 w 72"/>
                  <a:gd name="T55" fmla="*/ 37 h 61"/>
                  <a:gd name="T56" fmla="*/ 12 w 72"/>
                  <a:gd name="T57" fmla="*/ 40 h 61"/>
                  <a:gd name="T58" fmla="*/ 43 w 72"/>
                  <a:gd name="T59" fmla="*/ 41 h 61"/>
                  <a:gd name="T60" fmla="*/ 43 w 72"/>
                  <a:gd name="T61" fmla="*/ 39 h 61"/>
                  <a:gd name="T62" fmla="*/ 37 w 72"/>
                  <a:gd name="T63" fmla="*/ 31 h 61"/>
                  <a:gd name="T64" fmla="*/ 44 w 72"/>
                  <a:gd name="T65" fmla="*/ 30 h 61"/>
                  <a:gd name="T66" fmla="*/ 43 w 72"/>
                  <a:gd name="T67" fmla="*/ 0 h 61"/>
                  <a:gd name="T68" fmla="*/ 36 w 72"/>
                  <a:gd name="T69" fmla="*/ 0 h 61"/>
                  <a:gd name="T70" fmla="*/ 37 w 72"/>
                  <a:gd name="T71" fmla="*/ 31 h 61"/>
                  <a:gd name="T72" fmla="*/ 31 w 72"/>
                  <a:gd name="T73" fmla="*/ 31 h 61"/>
                  <a:gd name="T74" fmla="*/ 32 w 72"/>
                  <a:gd name="T75" fmla="*/ 8 h 61"/>
                  <a:gd name="T76" fmla="*/ 25 w 72"/>
                  <a:gd name="T77" fmla="*/ 8 h 61"/>
                  <a:gd name="T78" fmla="*/ 24 w 72"/>
                  <a:gd name="T79" fmla="*/ 30 h 61"/>
                  <a:gd name="T80" fmla="*/ 13 w 72"/>
                  <a:gd name="T81" fmla="*/ 31 h 61"/>
                  <a:gd name="T82" fmla="*/ 20 w 72"/>
                  <a:gd name="T83" fmla="*/ 30 h 61"/>
                  <a:gd name="T84" fmla="*/ 20 w 72"/>
                  <a:gd name="T85" fmla="*/ 16 h 61"/>
                  <a:gd name="T86" fmla="*/ 13 w 72"/>
                  <a:gd name="T87" fmla="*/ 16 h 61"/>
                  <a:gd name="T88" fmla="*/ 13 w 72"/>
                  <a:gd name="T89" fmla="*/ 3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1">
                    <a:moveTo>
                      <a:pt x="72" y="14"/>
                    </a:moveTo>
                    <a:cubicBezTo>
                      <a:pt x="72" y="15"/>
                      <a:pt x="71" y="16"/>
                      <a:pt x="70" y="16"/>
                    </a:cubicBezTo>
                    <a:cubicBezTo>
                      <a:pt x="59" y="16"/>
                      <a:pt x="59" y="16"/>
                      <a:pt x="59" y="16"/>
                    </a:cubicBezTo>
                    <a:cubicBezTo>
                      <a:pt x="58" y="16"/>
                      <a:pt x="57" y="17"/>
                      <a:pt x="56" y="18"/>
                    </a:cubicBezTo>
                    <a:cubicBezTo>
                      <a:pt x="49" y="42"/>
                      <a:pt x="49" y="42"/>
                      <a:pt x="49" y="42"/>
                    </a:cubicBezTo>
                    <a:cubicBezTo>
                      <a:pt x="48" y="44"/>
                      <a:pt x="46" y="46"/>
                      <a:pt x="43" y="46"/>
                    </a:cubicBezTo>
                    <a:cubicBezTo>
                      <a:pt x="13" y="46"/>
                      <a:pt x="13" y="46"/>
                      <a:pt x="13" y="46"/>
                    </a:cubicBezTo>
                    <a:cubicBezTo>
                      <a:pt x="13" y="46"/>
                      <a:pt x="12" y="46"/>
                      <a:pt x="12" y="46"/>
                    </a:cubicBezTo>
                    <a:cubicBezTo>
                      <a:pt x="12" y="48"/>
                      <a:pt x="12" y="48"/>
                      <a:pt x="12" y="48"/>
                    </a:cubicBezTo>
                    <a:cubicBezTo>
                      <a:pt x="12" y="49"/>
                      <a:pt x="12" y="49"/>
                      <a:pt x="13" y="49"/>
                    </a:cubicBezTo>
                    <a:cubicBezTo>
                      <a:pt x="47" y="49"/>
                      <a:pt x="47" y="49"/>
                      <a:pt x="47" y="49"/>
                    </a:cubicBezTo>
                    <a:cubicBezTo>
                      <a:pt x="47" y="49"/>
                      <a:pt x="48" y="50"/>
                      <a:pt x="48" y="51"/>
                    </a:cubicBezTo>
                    <a:cubicBezTo>
                      <a:pt x="48" y="52"/>
                      <a:pt x="47" y="52"/>
                      <a:pt x="47" y="52"/>
                    </a:cubicBezTo>
                    <a:cubicBezTo>
                      <a:pt x="13" y="52"/>
                      <a:pt x="13" y="52"/>
                      <a:pt x="13" y="52"/>
                    </a:cubicBezTo>
                    <a:cubicBezTo>
                      <a:pt x="11" y="52"/>
                      <a:pt x="9" y="50"/>
                      <a:pt x="9" y="48"/>
                    </a:cubicBezTo>
                    <a:cubicBezTo>
                      <a:pt x="9" y="45"/>
                      <a:pt x="9" y="45"/>
                      <a:pt x="9" y="45"/>
                    </a:cubicBezTo>
                    <a:cubicBezTo>
                      <a:pt x="9" y="45"/>
                      <a:pt x="9" y="44"/>
                      <a:pt x="9" y="44"/>
                    </a:cubicBezTo>
                    <a:cubicBezTo>
                      <a:pt x="8" y="44"/>
                      <a:pt x="8" y="43"/>
                      <a:pt x="7" y="42"/>
                    </a:cubicBezTo>
                    <a:cubicBezTo>
                      <a:pt x="0" y="25"/>
                      <a:pt x="0" y="25"/>
                      <a:pt x="0" y="25"/>
                    </a:cubicBezTo>
                    <a:cubicBezTo>
                      <a:pt x="0" y="24"/>
                      <a:pt x="0" y="23"/>
                      <a:pt x="1" y="23"/>
                    </a:cubicBezTo>
                    <a:cubicBezTo>
                      <a:pt x="1" y="22"/>
                      <a:pt x="2" y="23"/>
                      <a:pt x="3" y="24"/>
                    </a:cubicBezTo>
                    <a:cubicBezTo>
                      <a:pt x="10" y="41"/>
                      <a:pt x="10" y="41"/>
                      <a:pt x="10" y="41"/>
                    </a:cubicBezTo>
                    <a:cubicBezTo>
                      <a:pt x="11" y="42"/>
                      <a:pt x="12" y="43"/>
                      <a:pt x="13" y="43"/>
                    </a:cubicBezTo>
                    <a:cubicBezTo>
                      <a:pt x="43" y="43"/>
                      <a:pt x="43" y="43"/>
                      <a:pt x="43" y="43"/>
                    </a:cubicBezTo>
                    <a:cubicBezTo>
                      <a:pt x="44" y="43"/>
                      <a:pt x="46" y="42"/>
                      <a:pt x="46" y="41"/>
                    </a:cubicBezTo>
                    <a:cubicBezTo>
                      <a:pt x="54" y="17"/>
                      <a:pt x="54" y="17"/>
                      <a:pt x="54" y="17"/>
                    </a:cubicBezTo>
                    <a:cubicBezTo>
                      <a:pt x="54" y="15"/>
                      <a:pt x="57" y="13"/>
                      <a:pt x="59" y="13"/>
                    </a:cubicBezTo>
                    <a:cubicBezTo>
                      <a:pt x="70" y="13"/>
                      <a:pt x="70" y="13"/>
                      <a:pt x="70" y="13"/>
                    </a:cubicBezTo>
                    <a:cubicBezTo>
                      <a:pt x="71" y="13"/>
                      <a:pt x="72" y="13"/>
                      <a:pt x="72" y="14"/>
                    </a:cubicBezTo>
                    <a:close/>
                    <a:moveTo>
                      <a:pt x="18" y="57"/>
                    </a:moveTo>
                    <a:cubicBezTo>
                      <a:pt x="18" y="59"/>
                      <a:pt x="16" y="61"/>
                      <a:pt x="14" y="61"/>
                    </a:cubicBezTo>
                    <a:cubicBezTo>
                      <a:pt x="12" y="61"/>
                      <a:pt x="11" y="59"/>
                      <a:pt x="11" y="57"/>
                    </a:cubicBezTo>
                    <a:cubicBezTo>
                      <a:pt x="11" y="55"/>
                      <a:pt x="12" y="53"/>
                      <a:pt x="14" y="53"/>
                    </a:cubicBezTo>
                    <a:cubicBezTo>
                      <a:pt x="16" y="53"/>
                      <a:pt x="18" y="55"/>
                      <a:pt x="18" y="57"/>
                    </a:cubicBezTo>
                    <a:close/>
                    <a:moveTo>
                      <a:pt x="16" y="57"/>
                    </a:moveTo>
                    <a:cubicBezTo>
                      <a:pt x="16" y="56"/>
                      <a:pt x="15" y="55"/>
                      <a:pt x="14" y="55"/>
                    </a:cubicBezTo>
                    <a:cubicBezTo>
                      <a:pt x="14" y="55"/>
                      <a:pt x="13" y="56"/>
                      <a:pt x="13" y="57"/>
                    </a:cubicBezTo>
                    <a:cubicBezTo>
                      <a:pt x="13" y="58"/>
                      <a:pt x="14" y="59"/>
                      <a:pt x="14" y="59"/>
                    </a:cubicBezTo>
                    <a:cubicBezTo>
                      <a:pt x="15" y="59"/>
                      <a:pt x="16" y="58"/>
                      <a:pt x="16" y="57"/>
                    </a:cubicBezTo>
                    <a:close/>
                    <a:moveTo>
                      <a:pt x="45" y="57"/>
                    </a:moveTo>
                    <a:cubicBezTo>
                      <a:pt x="45" y="59"/>
                      <a:pt x="43" y="61"/>
                      <a:pt x="41" y="61"/>
                    </a:cubicBezTo>
                    <a:cubicBezTo>
                      <a:pt x="39" y="61"/>
                      <a:pt x="38" y="59"/>
                      <a:pt x="38" y="57"/>
                    </a:cubicBezTo>
                    <a:cubicBezTo>
                      <a:pt x="38" y="55"/>
                      <a:pt x="39" y="53"/>
                      <a:pt x="41" y="53"/>
                    </a:cubicBezTo>
                    <a:cubicBezTo>
                      <a:pt x="43" y="53"/>
                      <a:pt x="45" y="55"/>
                      <a:pt x="45" y="57"/>
                    </a:cubicBezTo>
                    <a:close/>
                    <a:moveTo>
                      <a:pt x="43" y="57"/>
                    </a:moveTo>
                    <a:cubicBezTo>
                      <a:pt x="43" y="56"/>
                      <a:pt x="42" y="55"/>
                      <a:pt x="41" y="55"/>
                    </a:cubicBezTo>
                    <a:cubicBezTo>
                      <a:pt x="40" y="55"/>
                      <a:pt x="40" y="56"/>
                      <a:pt x="40" y="57"/>
                    </a:cubicBezTo>
                    <a:cubicBezTo>
                      <a:pt x="40" y="58"/>
                      <a:pt x="40" y="59"/>
                      <a:pt x="41" y="59"/>
                    </a:cubicBezTo>
                    <a:cubicBezTo>
                      <a:pt x="42" y="59"/>
                      <a:pt x="43" y="58"/>
                      <a:pt x="43" y="57"/>
                    </a:cubicBezTo>
                    <a:close/>
                    <a:moveTo>
                      <a:pt x="12" y="37"/>
                    </a:moveTo>
                    <a:cubicBezTo>
                      <a:pt x="44" y="37"/>
                      <a:pt x="44" y="37"/>
                      <a:pt x="44" y="37"/>
                    </a:cubicBezTo>
                    <a:cubicBezTo>
                      <a:pt x="45" y="37"/>
                      <a:pt x="45" y="36"/>
                      <a:pt x="45" y="36"/>
                    </a:cubicBezTo>
                    <a:cubicBezTo>
                      <a:pt x="45" y="35"/>
                      <a:pt x="45" y="35"/>
                      <a:pt x="44" y="35"/>
                    </a:cubicBezTo>
                    <a:cubicBezTo>
                      <a:pt x="12" y="35"/>
                      <a:pt x="12" y="35"/>
                      <a:pt x="12" y="35"/>
                    </a:cubicBezTo>
                    <a:cubicBezTo>
                      <a:pt x="11" y="35"/>
                      <a:pt x="11" y="35"/>
                      <a:pt x="11" y="36"/>
                    </a:cubicBezTo>
                    <a:cubicBezTo>
                      <a:pt x="11" y="36"/>
                      <a:pt x="11" y="37"/>
                      <a:pt x="12" y="37"/>
                    </a:cubicBezTo>
                    <a:close/>
                    <a:moveTo>
                      <a:pt x="13" y="39"/>
                    </a:moveTo>
                    <a:cubicBezTo>
                      <a:pt x="13" y="39"/>
                      <a:pt x="12" y="40"/>
                      <a:pt x="12" y="40"/>
                    </a:cubicBezTo>
                    <a:cubicBezTo>
                      <a:pt x="12" y="41"/>
                      <a:pt x="13" y="41"/>
                      <a:pt x="13" y="41"/>
                    </a:cubicBezTo>
                    <a:cubicBezTo>
                      <a:pt x="43" y="41"/>
                      <a:pt x="43" y="41"/>
                      <a:pt x="43" y="41"/>
                    </a:cubicBezTo>
                    <a:cubicBezTo>
                      <a:pt x="44" y="41"/>
                      <a:pt x="44" y="41"/>
                      <a:pt x="44" y="40"/>
                    </a:cubicBezTo>
                    <a:cubicBezTo>
                      <a:pt x="44" y="40"/>
                      <a:pt x="44" y="39"/>
                      <a:pt x="43" y="39"/>
                    </a:cubicBezTo>
                    <a:lnTo>
                      <a:pt x="13" y="39"/>
                    </a:lnTo>
                    <a:close/>
                    <a:moveTo>
                      <a:pt x="37" y="31"/>
                    </a:moveTo>
                    <a:cubicBezTo>
                      <a:pt x="43" y="31"/>
                      <a:pt x="43" y="31"/>
                      <a:pt x="43" y="31"/>
                    </a:cubicBezTo>
                    <a:cubicBezTo>
                      <a:pt x="43" y="31"/>
                      <a:pt x="44" y="30"/>
                      <a:pt x="44" y="30"/>
                    </a:cubicBezTo>
                    <a:cubicBezTo>
                      <a:pt x="44" y="0"/>
                      <a:pt x="44" y="0"/>
                      <a:pt x="44" y="0"/>
                    </a:cubicBezTo>
                    <a:cubicBezTo>
                      <a:pt x="44" y="0"/>
                      <a:pt x="43" y="0"/>
                      <a:pt x="43" y="0"/>
                    </a:cubicBezTo>
                    <a:cubicBezTo>
                      <a:pt x="37" y="0"/>
                      <a:pt x="37" y="0"/>
                      <a:pt x="37" y="0"/>
                    </a:cubicBezTo>
                    <a:cubicBezTo>
                      <a:pt x="36" y="0"/>
                      <a:pt x="36" y="0"/>
                      <a:pt x="36" y="0"/>
                    </a:cubicBezTo>
                    <a:cubicBezTo>
                      <a:pt x="36" y="30"/>
                      <a:pt x="36" y="30"/>
                      <a:pt x="36" y="30"/>
                    </a:cubicBezTo>
                    <a:cubicBezTo>
                      <a:pt x="36" y="30"/>
                      <a:pt x="36" y="31"/>
                      <a:pt x="37" y="31"/>
                    </a:cubicBezTo>
                    <a:close/>
                    <a:moveTo>
                      <a:pt x="25" y="31"/>
                    </a:moveTo>
                    <a:cubicBezTo>
                      <a:pt x="31" y="31"/>
                      <a:pt x="31" y="31"/>
                      <a:pt x="31" y="31"/>
                    </a:cubicBezTo>
                    <a:cubicBezTo>
                      <a:pt x="32" y="31"/>
                      <a:pt x="32" y="30"/>
                      <a:pt x="32" y="30"/>
                    </a:cubicBezTo>
                    <a:cubicBezTo>
                      <a:pt x="32" y="8"/>
                      <a:pt x="32" y="8"/>
                      <a:pt x="32" y="8"/>
                    </a:cubicBezTo>
                    <a:cubicBezTo>
                      <a:pt x="32" y="8"/>
                      <a:pt x="32" y="8"/>
                      <a:pt x="31" y="8"/>
                    </a:cubicBezTo>
                    <a:cubicBezTo>
                      <a:pt x="25" y="8"/>
                      <a:pt x="25" y="8"/>
                      <a:pt x="25" y="8"/>
                    </a:cubicBezTo>
                    <a:cubicBezTo>
                      <a:pt x="25" y="8"/>
                      <a:pt x="24" y="8"/>
                      <a:pt x="24" y="8"/>
                    </a:cubicBezTo>
                    <a:cubicBezTo>
                      <a:pt x="24" y="30"/>
                      <a:pt x="24" y="30"/>
                      <a:pt x="24" y="30"/>
                    </a:cubicBezTo>
                    <a:cubicBezTo>
                      <a:pt x="24" y="30"/>
                      <a:pt x="25" y="31"/>
                      <a:pt x="25" y="31"/>
                    </a:cubicBezTo>
                    <a:close/>
                    <a:moveTo>
                      <a:pt x="13" y="31"/>
                    </a:moveTo>
                    <a:cubicBezTo>
                      <a:pt x="20" y="31"/>
                      <a:pt x="20" y="31"/>
                      <a:pt x="20" y="31"/>
                    </a:cubicBezTo>
                    <a:cubicBezTo>
                      <a:pt x="20" y="31"/>
                      <a:pt x="20" y="30"/>
                      <a:pt x="20" y="30"/>
                    </a:cubicBezTo>
                    <a:cubicBezTo>
                      <a:pt x="20" y="16"/>
                      <a:pt x="20" y="16"/>
                      <a:pt x="20" y="16"/>
                    </a:cubicBezTo>
                    <a:cubicBezTo>
                      <a:pt x="20" y="16"/>
                      <a:pt x="20" y="16"/>
                      <a:pt x="20" y="16"/>
                    </a:cubicBezTo>
                    <a:cubicBezTo>
                      <a:pt x="13" y="16"/>
                      <a:pt x="13" y="16"/>
                      <a:pt x="13" y="16"/>
                    </a:cubicBezTo>
                    <a:cubicBezTo>
                      <a:pt x="13" y="16"/>
                      <a:pt x="13" y="16"/>
                      <a:pt x="13" y="16"/>
                    </a:cubicBezTo>
                    <a:cubicBezTo>
                      <a:pt x="13" y="30"/>
                      <a:pt x="13" y="30"/>
                      <a:pt x="13" y="30"/>
                    </a:cubicBezTo>
                    <a:cubicBezTo>
                      <a:pt x="13" y="30"/>
                      <a:pt x="13" y="31"/>
                      <a:pt x="13" y="31"/>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7" name="Freeform 16">
                <a:extLst>
                  <a:ext uri="{FF2B5EF4-FFF2-40B4-BE49-F238E27FC236}">
                    <a16:creationId xmlns:a16="http://schemas.microsoft.com/office/drawing/2014/main" id="{E0970E03-A9D4-34F1-B43F-212B1C808A48}"/>
                  </a:ext>
                </a:extLst>
              </p:cNvPr>
              <p:cNvSpPr>
                <a:spLocks noEditPoints="1"/>
              </p:cNvSpPr>
              <p:nvPr/>
            </p:nvSpPr>
            <p:spPr bwMode="auto">
              <a:xfrm flipH="1">
                <a:off x="3765626" y="1946838"/>
                <a:ext cx="286602" cy="331268"/>
              </a:xfrm>
              <a:custGeom>
                <a:avLst/>
                <a:gdLst>
                  <a:gd name="T0" fmla="*/ 54 w 62"/>
                  <a:gd name="T1" fmla="*/ 0 h 72"/>
                  <a:gd name="T2" fmla="*/ 8 w 62"/>
                  <a:gd name="T3" fmla="*/ 0 h 72"/>
                  <a:gd name="T4" fmla="*/ 0 w 62"/>
                  <a:gd name="T5" fmla="*/ 8 h 72"/>
                  <a:gd name="T6" fmla="*/ 0 w 62"/>
                  <a:gd name="T7" fmla="*/ 64 h 72"/>
                  <a:gd name="T8" fmla="*/ 8 w 62"/>
                  <a:gd name="T9" fmla="*/ 72 h 72"/>
                  <a:gd name="T10" fmla="*/ 54 w 62"/>
                  <a:gd name="T11" fmla="*/ 72 h 72"/>
                  <a:gd name="T12" fmla="*/ 62 w 62"/>
                  <a:gd name="T13" fmla="*/ 64 h 72"/>
                  <a:gd name="T14" fmla="*/ 62 w 62"/>
                  <a:gd name="T15" fmla="*/ 8 h 72"/>
                  <a:gd name="T16" fmla="*/ 54 w 62"/>
                  <a:gd name="T17" fmla="*/ 0 h 72"/>
                  <a:gd name="T18" fmla="*/ 8 w 62"/>
                  <a:gd name="T19" fmla="*/ 3 h 72"/>
                  <a:gd name="T20" fmla="*/ 54 w 62"/>
                  <a:gd name="T21" fmla="*/ 3 h 72"/>
                  <a:gd name="T22" fmla="*/ 59 w 62"/>
                  <a:gd name="T23" fmla="*/ 8 h 72"/>
                  <a:gd name="T24" fmla="*/ 59 w 62"/>
                  <a:gd name="T25" fmla="*/ 64 h 72"/>
                  <a:gd name="T26" fmla="*/ 54 w 62"/>
                  <a:gd name="T27" fmla="*/ 69 h 72"/>
                  <a:gd name="T28" fmla="*/ 8 w 62"/>
                  <a:gd name="T29" fmla="*/ 69 h 72"/>
                  <a:gd name="T30" fmla="*/ 3 w 62"/>
                  <a:gd name="T31" fmla="*/ 64 h 72"/>
                  <a:gd name="T32" fmla="*/ 3 w 62"/>
                  <a:gd name="T33" fmla="*/ 8 h 72"/>
                  <a:gd name="T34" fmla="*/ 8 w 62"/>
                  <a:gd name="T35" fmla="*/ 3 h 72"/>
                  <a:gd name="T36" fmla="*/ 7 w 62"/>
                  <a:gd name="T37" fmla="*/ 62 h 72"/>
                  <a:gd name="T38" fmla="*/ 55 w 62"/>
                  <a:gd name="T39" fmla="*/ 62 h 72"/>
                  <a:gd name="T40" fmla="*/ 56 w 62"/>
                  <a:gd name="T41" fmla="*/ 61 h 72"/>
                  <a:gd name="T42" fmla="*/ 56 w 62"/>
                  <a:gd name="T43" fmla="*/ 7 h 72"/>
                  <a:gd name="T44" fmla="*/ 55 w 62"/>
                  <a:gd name="T45" fmla="*/ 6 h 72"/>
                  <a:gd name="T46" fmla="*/ 7 w 62"/>
                  <a:gd name="T47" fmla="*/ 6 h 72"/>
                  <a:gd name="T48" fmla="*/ 6 w 62"/>
                  <a:gd name="T49" fmla="*/ 7 h 72"/>
                  <a:gd name="T50" fmla="*/ 6 w 62"/>
                  <a:gd name="T51" fmla="*/ 61 h 72"/>
                  <a:gd name="T52" fmla="*/ 7 w 62"/>
                  <a:gd name="T53" fmla="*/ 62 h 72"/>
                  <a:gd name="T54" fmla="*/ 8 w 62"/>
                  <a:gd name="T55" fmla="*/ 8 h 72"/>
                  <a:gd name="T56" fmla="*/ 54 w 62"/>
                  <a:gd name="T57" fmla="*/ 8 h 72"/>
                  <a:gd name="T58" fmla="*/ 54 w 62"/>
                  <a:gd name="T59" fmla="*/ 60 h 72"/>
                  <a:gd name="T60" fmla="*/ 8 w 62"/>
                  <a:gd name="T61" fmla="*/ 60 h 72"/>
                  <a:gd name="T62" fmla="*/ 8 w 62"/>
                  <a:gd name="T63" fmla="*/ 8 h 72"/>
                  <a:gd name="T64" fmla="*/ 33 w 62"/>
                  <a:gd name="T65" fmla="*/ 66 h 72"/>
                  <a:gd name="T66" fmla="*/ 31 w 62"/>
                  <a:gd name="T67" fmla="*/ 68 h 72"/>
                  <a:gd name="T68" fmla="*/ 29 w 62"/>
                  <a:gd name="T69" fmla="*/ 66 h 72"/>
                  <a:gd name="T70" fmla="*/ 31 w 62"/>
                  <a:gd name="T71" fmla="*/ 64 h 72"/>
                  <a:gd name="T72" fmla="*/ 33 w 62"/>
                  <a:gd name="T73" fmla="*/ 6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 h="72">
                    <a:moveTo>
                      <a:pt x="54" y="0"/>
                    </a:moveTo>
                    <a:cubicBezTo>
                      <a:pt x="8" y="0"/>
                      <a:pt x="8" y="0"/>
                      <a:pt x="8" y="0"/>
                    </a:cubicBezTo>
                    <a:cubicBezTo>
                      <a:pt x="4" y="0"/>
                      <a:pt x="0" y="3"/>
                      <a:pt x="0" y="8"/>
                    </a:cubicBezTo>
                    <a:cubicBezTo>
                      <a:pt x="0" y="64"/>
                      <a:pt x="0" y="64"/>
                      <a:pt x="0" y="64"/>
                    </a:cubicBezTo>
                    <a:cubicBezTo>
                      <a:pt x="0" y="68"/>
                      <a:pt x="4" y="72"/>
                      <a:pt x="8" y="72"/>
                    </a:cubicBezTo>
                    <a:cubicBezTo>
                      <a:pt x="54" y="72"/>
                      <a:pt x="54" y="72"/>
                      <a:pt x="54" y="72"/>
                    </a:cubicBezTo>
                    <a:cubicBezTo>
                      <a:pt x="58" y="72"/>
                      <a:pt x="62" y="68"/>
                      <a:pt x="62" y="64"/>
                    </a:cubicBezTo>
                    <a:cubicBezTo>
                      <a:pt x="62" y="8"/>
                      <a:pt x="62" y="8"/>
                      <a:pt x="62" y="8"/>
                    </a:cubicBezTo>
                    <a:cubicBezTo>
                      <a:pt x="62" y="3"/>
                      <a:pt x="58" y="0"/>
                      <a:pt x="54" y="0"/>
                    </a:cubicBezTo>
                    <a:close/>
                    <a:moveTo>
                      <a:pt x="8" y="3"/>
                    </a:moveTo>
                    <a:cubicBezTo>
                      <a:pt x="54" y="3"/>
                      <a:pt x="54" y="3"/>
                      <a:pt x="54" y="3"/>
                    </a:cubicBezTo>
                    <a:cubicBezTo>
                      <a:pt x="56" y="3"/>
                      <a:pt x="59" y="5"/>
                      <a:pt x="59" y="8"/>
                    </a:cubicBezTo>
                    <a:cubicBezTo>
                      <a:pt x="59" y="64"/>
                      <a:pt x="59" y="64"/>
                      <a:pt x="59" y="64"/>
                    </a:cubicBezTo>
                    <a:cubicBezTo>
                      <a:pt x="59" y="67"/>
                      <a:pt x="56" y="69"/>
                      <a:pt x="54" y="69"/>
                    </a:cubicBezTo>
                    <a:cubicBezTo>
                      <a:pt x="8" y="69"/>
                      <a:pt x="8" y="69"/>
                      <a:pt x="8" y="69"/>
                    </a:cubicBezTo>
                    <a:cubicBezTo>
                      <a:pt x="5" y="69"/>
                      <a:pt x="3" y="67"/>
                      <a:pt x="3" y="64"/>
                    </a:cubicBezTo>
                    <a:cubicBezTo>
                      <a:pt x="3" y="8"/>
                      <a:pt x="3" y="8"/>
                      <a:pt x="3" y="8"/>
                    </a:cubicBezTo>
                    <a:cubicBezTo>
                      <a:pt x="3" y="5"/>
                      <a:pt x="5" y="3"/>
                      <a:pt x="8" y="3"/>
                    </a:cubicBezTo>
                    <a:close/>
                    <a:moveTo>
                      <a:pt x="7" y="62"/>
                    </a:moveTo>
                    <a:cubicBezTo>
                      <a:pt x="55" y="62"/>
                      <a:pt x="55" y="62"/>
                      <a:pt x="55" y="62"/>
                    </a:cubicBezTo>
                    <a:cubicBezTo>
                      <a:pt x="55" y="62"/>
                      <a:pt x="56" y="61"/>
                      <a:pt x="56" y="61"/>
                    </a:cubicBezTo>
                    <a:cubicBezTo>
                      <a:pt x="56" y="7"/>
                      <a:pt x="56" y="7"/>
                      <a:pt x="56" y="7"/>
                    </a:cubicBezTo>
                    <a:cubicBezTo>
                      <a:pt x="56" y="6"/>
                      <a:pt x="55" y="6"/>
                      <a:pt x="55" y="6"/>
                    </a:cubicBezTo>
                    <a:cubicBezTo>
                      <a:pt x="7" y="6"/>
                      <a:pt x="7" y="6"/>
                      <a:pt x="7" y="6"/>
                    </a:cubicBezTo>
                    <a:cubicBezTo>
                      <a:pt x="7" y="6"/>
                      <a:pt x="6" y="6"/>
                      <a:pt x="6" y="7"/>
                    </a:cubicBezTo>
                    <a:cubicBezTo>
                      <a:pt x="6" y="61"/>
                      <a:pt x="6" y="61"/>
                      <a:pt x="6" y="61"/>
                    </a:cubicBezTo>
                    <a:cubicBezTo>
                      <a:pt x="6" y="61"/>
                      <a:pt x="7" y="62"/>
                      <a:pt x="7" y="62"/>
                    </a:cubicBezTo>
                    <a:close/>
                    <a:moveTo>
                      <a:pt x="8" y="8"/>
                    </a:moveTo>
                    <a:cubicBezTo>
                      <a:pt x="54" y="8"/>
                      <a:pt x="54" y="8"/>
                      <a:pt x="54" y="8"/>
                    </a:cubicBezTo>
                    <a:cubicBezTo>
                      <a:pt x="54" y="60"/>
                      <a:pt x="54" y="60"/>
                      <a:pt x="54" y="60"/>
                    </a:cubicBezTo>
                    <a:cubicBezTo>
                      <a:pt x="8" y="60"/>
                      <a:pt x="8" y="60"/>
                      <a:pt x="8" y="60"/>
                    </a:cubicBezTo>
                    <a:lnTo>
                      <a:pt x="8" y="8"/>
                    </a:lnTo>
                    <a:close/>
                    <a:moveTo>
                      <a:pt x="33" y="66"/>
                    </a:moveTo>
                    <a:cubicBezTo>
                      <a:pt x="33" y="67"/>
                      <a:pt x="32" y="68"/>
                      <a:pt x="31" y="68"/>
                    </a:cubicBezTo>
                    <a:cubicBezTo>
                      <a:pt x="30" y="68"/>
                      <a:pt x="29" y="67"/>
                      <a:pt x="29" y="66"/>
                    </a:cubicBezTo>
                    <a:cubicBezTo>
                      <a:pt x="29" y="65"/>
                      <a:pt x="30" y="64"/>
                      <a:pt x="31" y="64"/>
                    </a:cubicBezTo>
                    <a:cubicBezTo>
                      <a:pt x="32" y="64"/>
                      <a:pt x="33" y="65"/>
                      <a:pt x="33" y="66"/>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8" name="Freeform 52">
                <a:extLst>
                  <a:ext uri="{FF2B5EF4-FFF2-40B4-BE49-F238E27FC236}">
                    <a16:creationId xmlns:a16="http://schemas.microsoft.com/office/drawing/2014/main" id="{124A9697-AF39-40BA-2BA4-E46594F7552B}"/>
                  </a:ext>
                </a:extLst>
              </p:cNvPr>
              <p:cNvSpPr>
                <a:spLocks noEditPoints="1"/>
              </p:cNvSpPr>
              <p:nvPr/>
            </p:nvSpPr>
            <p:spPr bwMode="auto">
              <a:xfrm flipH="1">
                <a:off x="4449547" y="3554977"/>
                <a:ext cx="299811" cy="282071"/>
              </a:xfrm>
              <a:custGeom>
                <a:avLst/>
                <a:gdLst>
                  <a:gd name="T0" fmla="*/ 23 w 68"/>
                  <a:gd name="T1" fmla="*/ 5 h 67"/>
                  <a:gd name="T2" fmla="*/ 7 w 68"/>
                  <a:gd name="T3" fmla="*/ 11 h 67"/>
                  <a:gd name="T4" fmla="*/ 7 w 68"/>
                  <a:gd name="T5" fmla="*/ 67 h 67"/>
                  <a:gd name="T6" fmla="*/ 38 w 68"/>
                  <a:gd name="T7" fmla="*/ 62 h 67"/>
                  <a:gd name="T8" fmla="*/ 49 w 68"/>
                  <a:gd name="T9" fmla="*/ 56 h 67"/>
                  <a:gd name="T10" fmla="*/ 64 w 68"/>
                  <a:gd name="T11" fmla="*/ 47 h 67"/>
                  <a:gd name="T12" fmla="*/ 60 w 68"/>
                  <a:gd name="T13" fmla="*/ 0 h 67"/>
                  <a:gd name="T14" fmla="*/ 52 w 68"/>
                  <a:gd name="T15" fmla="*/ 51 h 67"/>
                  <a:gd name="T16" fmla="*/ 59 w 68"/>
                  <a:gd name="T17" fmla="*/ 44 h 67"/>
                  <a:gd name="T18" fmla="*/ 56 w 68"/>
                  <a:gd name="T19" fmla="*/ 41 h 67"/>
                  <a:gd name="T20" fmla="*/ 56 w 68"/>
                  <a:gd name="T21" fmla="*/ 51 h 67"/>
                  <a:gd name="T22" fmla="*/ 50 w 68"/>
                  <a:gd name="T23" fmla="*/ 43 h 67"/>
                  <a:gd name="T24" fmla="*/ 33 w 68"/>
                  <a:gd name="T25" fmla="*/ 45 h 67"/>
                  <a:gd name="T26" fmla="*/ 48 w 68"/>
                  <a:gd name="T27" fmla="*/ 53 h 67"/>
                  <a:gd name="T28" fmla="*/ 26 w 68"/>
                  <a:gd name="T29" fmla="*/ 7 h 67"/>
                  <a:gd name="T30" fmla="*/ 65 w 68"/>
                  <a:gd name="T31" fmla="*/ 7 h 67"/>
                  <a:gd name="T32" fmla="*/ 56 w 68"/>
                  <a:gd name="T33" fmla="*/ 39 h 67"/>
                  <a:gd name="T34" fmla="*/ 9 w 68"/>
                  <a:gd name="T35" fmla="*/ 23 h 67"/>
                  <a:gd name="T36" fmla="*/ 12 w 68"/>
                  <a:gd name="T37" fmla="*/ 30 h 67"/>
                  <a:gd name="T38" fmla="*/ 10 w 68"/>
                  <a:gd name="T39" fmla="*/ 32 h 67"/>
                  <a:gd name="T40" fmla="*/ 10 w 68"/>
                  <a:gd name="T41" fmla="*/ 38 h 67"/>
                  <a:gd name="T42" fmla="*/ 12 w 68"/>
                  <a:gd name="T43" fmla="*/ 40 h 67"/>
                  <a:gd name="T44" fmla="*/ 9 w 68"/>
                  <a:gd name="T45" fmla="*/ 47 h 67"/>
                  <a:gd name="T46" fmla="*/ 12 w 68"/>
                  <a:gd name="T47" fmla="*/ 54 h 67"/>
                  <a:gd name="T48" fmla="*/ 9 w 68"/>
                  <a:gd name="T49" fmla="*/ 55 h 67"/>
                  <a:gd name="T50" fmla="*/ 19 w 68"/>
                  <a:gd name="T51" fmla="*/ 61 h 67"/>
                  <a:gd name="T52" fmla="*/ 25 w 68"/>
                  <a:gd name="T53" fmla="*/ 64 h 67"/>
                  <a:gd name="T54" fmla="*/ 3 w 68"/>
                  <a:gd name="T55" fmla="*/ 19 h 67"/>
                  <a:gd name="T56" fmla="*/ 12 w 68"/>
                  <a:gd name="T57" fmla="*/ 22 h 67"/>
                  <a:gd name="T58" fmla="*/ 34 w 68"/>
                  <a:gd name="T59" fmla="*/ 61 h 67"/>
                  <a:gd name="T60" fmla="*/ 19 w 68"/>
                  <a:gd name="T61" fmla="*/ 59 h 67"/>
                  <a:gd name="T62" fmla="*/ 19 w 68"/>
                  <a:gd name="T63" fmla="*/ 8 h 67"/>
                  <a:gd name="T64" fmla="*/ 21 w 68"/>
                  <a:gd name="T65" fmla="*/ 17 h 67"/>
                  <a:gd name="T66" fmla="*/ 24 w 68"/>
                  <a:gd name="T67" fmla="*/ 19 h 67"/>
                  <a:gd name="T68" fmla="*/ 20 w 68"/>
                  <a:gd name="T69" fmla="*/ 26 h 67"/>
                  <a:gd name="T70" fmla="*/ 24 w 68"/>
                  <a:gd name="T71" fmla="*/ 33 h 67"/>
                  <a:gd name="T72" fmla="*/ 21 w 68"/>
                  <a:gd name="T73" fmla="*/ 35 h 67"/>
                  <a:gd name="T74" fmla="*/ 21 w 68"/>
                  <a:gd name="T75" fmla="*/ 41 h 67"/>
                  <a:gd name="T76" fmla="*/ 24 w 68"/>
                  <a:gd name="T77" fmla="*/ 43 h 67"/>
                  <a:gd name="T78" fmla="*/ 21 w 68"/>
                  <a:gd name="T79" fmla="*/ 49 h 67"/>
                  <a:gd name="T80" fmla="*/ 24 w 68"/>
                  <a:gd name="T81" fmla="*/ 51 h 67"/>
                  <a:gd name="T82" fmla="*/ 38 w 68"/>
                  <a:gd name="T83" fmla="*/ 57 h 67"/>
                  <a:gd name="T84" fmla="*/ 40 w 68"/>
                  <a:gd name="T85" fmla="*/ 58 h 67"/>
                  <a:gd name="T86" fmla="*/ 40 w 68"/>
                  <a:gd name="T87" fmla="*/ 55 h 67"/>
                  <a:gd name="T88" fmla="*/ 40 w 68"/>
                  <a:gd name="T89" fmla="*/ 58 h 67"/>
                  <a:gd name="T90" fmla="*/ 33 w 68"/>
                  <a:gd name="T91" fmla="*/ 13 h 67"/>
                  <a:gd name="T92" fmla="*/ 58 w 68"/>
                  <a:gd name="T93" fmla="*/ 11 h 67"/>
                  <a:gd name="T94" fmla="*/ 58 w 68"/>
                  <a:gd name="T95" fmla="*/ 21 h 67"/>
                  <a:gd name="T96" fmla="*/ 33 w 68"/>
                  <a:gd name="T97" fmla="*/ 19 h 67"/>
                  <a:gd name="T98" fmla="*/ 59 w 68"/>
                  <a:gd name="T99" fmla="*/ 28 h 67"/>
                  <a:gd name="T100" fmla="*/ 32 w 68"/>
                  <a:gd name="T101" fmla="*/ 28 h 67"/>
                  <a:gd name="T102" fmla="*/ 59 w 68"/>
                  <a:gd name="T103" fmla="*/ 28 h 67"/>
                  <a:gd name="T104" fmla="*/ 33 w 68"/>
                  <a:gd name="T105" fmla="*/ 37 h 67"/>
                  <a:gd name="T106" fmla="*/ 58 w 68"/>
                  <a:gd name="T107" fmla="*/ 3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 h="67">
                    <a:moveTo>
                      <a:pt x="60" y="0"/>
                    </a:moveTo>
                    <a:cubicBezTo>
                      <a:pt x="31" y="0"/>
                      <a:pt x="31" y="0"/>
                      <a:pt x="31" y="0"/>
                    </a:cubicBezTo>
                    <a:cubicBezTo>
                      <a:pt x="27" y="0"/>
                      <a:pt x="24" y="2"/>
                      <a:pt x="23" y="5"/>
                    </a:cubicBezTo>
                    <a:cubicBezTo>
                      <a:pt x="19" y="5"/>
                      <a:pt x="19" y="5"/>
                      <a:pt x="19" y="5"/>
                    </a:cubicBezTo>
                    <a:cubicBezTo>
                      <a:pt x="15" y="5"/>
                      <a:pt x="13" y="8"/>
                      <a:pt x="12" y="11"/>
                    </a:cubicBezTo>
                    <a:cubicBezTo>
                      <a:pt x="7" y="11"/>
                      <a:pt x="7" y="11"/>
                      <a:pt x="7" y="11"/>
                    </a:cubicBezTo>
                    <a:cubicBezTo>
                      <a:pt x="3" y="11"/>
                      <a:pt x="0" y="14"/>
                      <a:pt x="0" y="19"/>
                    </a:cubicBezTo>
                    <a:cubicBezTo>
                      <a:pt x="0" y="60"/>
                      <a:pt x="0" y="60"/>
                      <a:pt x="0" y="60"/>
                    </a:cubicBezTo>
                    <a:cubicBezTo>
                      <a:pt x="0" y="64"/>
                      <a:pt x="3" y="67"/>
                      <a:pt x="7" y="67"/>
                    </a:cubicBezTo>
                    <a:cubicBezTo>
                      <a:pt x="25" y="67"/>
                      <a:pt x="25" y="67"/>
                      <a:pt x="25" y="67"/>
                    </a:cubicBezTo>
                    <a:cubicBezTo>
                      <a:pt x="29" y="67"/>
                      <a:pt x="33" y="66"/>
                      <a:pt x="35" y="64"/>
                    </a:cubicBezTo>
                    <a:cubicBezTo>
                      <a:pt x="38" y="62"/>
                      <a:pt x="38" y="62"/>
                      <a:pt x="38" y="62"/>
                    </a:cubicBezTo>
                    <a:cubicBezTo>
                      <a:pt x="41" y="62"/>
                      <a:pt x="45" y="60"/>
                      <a:pt x="47" y="59"/>
                    </a:cubicBezTo>
                    <a:cubicBezTo>
                      <a:pt x="48" y="57"/>
                      <a:pt x="48" y="57"/>
                      <a:pt x="48" y="57"/>
                    </a:cubicBezTo>
                    <a:cubicBezTo>
                      <a:pt x="49" y="56"/>
                      <a:pt x="49" y="56"/>
                      <a:pt x="49" y="56"/>
                    </a:cubicBezTo>
                    <a:cubicBezTo>
                      <a:pt x="53" y="56"/>
                      <a:pt x="57" y="55"/>
                      <a:pt x="59" y="53"/>
                    </a:cubicBezTo>
                    <a:cubicBezTo>
                      <a:pt x="62" y="50"/>
                      <a:pt x="62" y="50"/>
                      <a:pt x="62" y="50"/>
                    </a:cubicBezTo>
                    <a:cubicBezTo>
                      <a:pt x="64" y="47"/>
                      <a:pt x="64" y="47"/>
                      <a:pt x="64" y="47"/>
                    </a:cubicBezTo>
                    <a:cubicBezTo>
                      <a:pt x="66" y="46"/>
                      <a:pt x="68" y="41"/>
                      <a:pt x="68" y="38"/>
                    </a:cubicBezTo>
                    <a:cubicBezTo>
                      <a:pt x="68" y="7"/>
                      <a:pt x="68" y="7"/>
                      <a:pt x="68" y="7"/>
                    </a:cubicBezTo>
                    <a:cubicBezTo>
                      <a:pt x="68" y="3"/>
                      <a:pt x="64" y="0"/>
                      <a:pt x="60" y="0"/>
                    </a:cubicBezTo>
                    <a:close/>
                    <a:moveTo>
                      <a:pt x="52" y="53"/>
                    </a:moveTo>
                    <a:cubicBezTo>
                      <a:pt x="52" y="52"/>
                      <a:pt x="52" y="52"/>
                      <a:pt x="52" y="52"/>
                    </a:cubicBezTo>
                    <a:cubicBezTo>
                      <a:pt x="52" y="52"/>
                      <a:pt x="52" y="51"/>
                      <a:pt x="52" y="51"/>
                    </a:cubicBezTo>
                    <a:cubicBezTo>
                      <a:pt x="52" y="45"/>
                      <a:pt x="52" y="45"/>
                      <a:pt x="52" y="45"/>
                    </a:cubicBezTo>
                    <a:cubicBezTo>
                      <a:pt x="58" y="45"/>
                      <a:pt x="58" y="45"/>
                      <a:pt x="58" y="45"/>
                    </a:cubicBezTo>
                    <a:cubicBezTo>
                      <a:pt x="59" y="45"/>
                      <a:pt x="59" y="45"/>
                      <a:pt x="59" y="44"/>
                    </a:cubicBezTo>
                    <a:cubicBezTo>
                      <a:pt x="59" y="44"/>
                      <a:pt x="59" y="43"/>
                      <a:pt x="58" y="43"/>
                    </a:cubicBezTo>
                    <a:cubicBezTo>
                      <a:pt x="52" y="43"/>
                      <a:pt x="52" y="43"/>
                      <a:pt x="52" y="43"/>
                    </a:cubicBezTo>
                    <a:cubicBezTo>
                      <a:pt x="53" y="42"/>
                      <a:pt x="54" y="41"/>
                      <a:pt x="56" y="41"/>
                    </a:cubicBezTo>
                    <a:cubicBezTo>
                      <a:pt x="64" y="41"/>
                      <a:pt x="64" y="41"/>
                      <a:pt x="64" y="41"/>
                    </a:cubicBezTo>
                    <a:cubicBezTo>
                      <a:pt x="64" y="43"/>
                      <a:pt x="63" y="45"/>
                      <a:pt x="62" y="45"/>
                    </a:cubicBezTo>
                    <a:cubicBezTo>
                      <a:pt x="56" y="51"/>
                      <a:pt x="56" y="51"/>
                      <a:pt x="56" y="51"/>
                    </a:cubicBezTo>
                    <a:cubicBezTo>
                      <a:pt x="56" y="52"/>
                      <a:pt x="54" y="52"/>
                      <a:pt x="52" y="53"/>
                    </a:cubicBezTo>
                    <a:close/>
                    <a:moveTo>
                      <a:pt x="56" y="39"/>
                    </a:moveTo>
                    <a:cubicBezTo>
                      <a:pt x="53" y="39"/>
                      <a:pt x="51" y="41"/>
                      <a:pt x="50" y="43"/>
                    </a:cubicBezTo>
                    <a:cubicBezTo>
                      <a:pt x="33" y="43"/>
                      <a:pt x="33" y="43"/>
                      <a:pt x="33" y="43"/>
                    </a:cubicBezTo>
                    <a:cubicBezTo>
                      <a:pt x="32" y="43"/>
                      <a:pt x="32" y="44"/>
                      <a:pt x="32" y="44"/>
                    </a:cubicBezTo>
                    <a:cubicBezTo>
                      <a:pt x="32" y="45"/>
                      <a:pt x="32" y="45"/>
                      <a:pt x="33" y="45"/>
                    </a:cubicBezTo>
                    <a:cubicBezTo>
                      <a:pt x="50" y="45"/>
                      <a:pt x="50" y="45"/>
                      <a:pt x="50" y="45"/>
                    </a:cubicBezTo>
                    <a:cubicBezTo>
                      <a:pt x="50" y="51"/>
                      <a:pt x="50" y="51"/>
                      <a:pt x="50" y="51"/>
                    </a:cubicBezTo>
                    <a:cubicBezTo>
                      <a:pt x="48" y="53"/>
                      <a:pt x="48" y="53"/>
                      <a:pt x="48" y="53"/>
                    </a:cubicBezTo>
                    <a:cubicBezTo>
                      <a:pt x="31" y="53"/>
                      <a:pt x="31" y="53"/>
                      <a:pt x="31" y="53"/>
                    </a:cubicBezTo>
                    <a:cubicBezTo>
                      <a:pt x="28" y="53"/>
                      <a:pt x="26" y="51"/>
                      <a:pt x="26" y="49"/>
                    </a:cubicBezTo>
                    <a:cubicBezTo>
                      <a:pt x="26" y="7"/>
                      <a:pt x="26" y="7"/>
                      <a:pt x="26" y="7"/>
                    </a:cubicBezTo>
                    <a:cubicBezTo>
                      <a:pt x="26" y="5"/>
                      <a:pt x="28" y="3"/>
                      <a:pt x="31" y="3"/>
                    </a:cubicBezTo>
                    <a:cubicBezTo>
                      <a:pt x="60" y="3"/>
                      <a:pt x="60" y="3"/>
                      <a:pt x="60" y="3"/>
                    </a:cubicBezTo>
                    <a:cubicBezTo>
                      <a:pt x="63" y="3"/>
                      <a:pt x="65" y="5"/>
                      <a:pt x="65" y="7"/>
                    </a:cubicBezTo>
                    <a:cubicBezTo>
                      <a:pt x="65" y="38"/>
                      <a:pt x="65" y="38"/>
                      <a:pt x="65" y="38"/>
                    </a:cubicBezTo>
                    <a:cubicBezTo>
                      <a:pt x="65" y="38"/>
                      <a:pt x="65" y="39"/>
                      <a:pt x="65" y="39"/>
                    </a:cubicBezTo>
                    <a:lnTo>
                      <a:pt x="56" y="39"/>
                    </a:lnTo>
                    <a:close/>
                    <a:moveTo>
                      <a:pt x="12" y="22"/>
                    </a:moveTo>
                    <a:cubicBezTo>
                      <a:pt x="10" y="22"/>
                      <a:pt x="10" y="22"/>
                      <a:pt x="10" y="22"/>
                    </a:cubicBezTo>
                    <a:cubicBezTo>
                      <a:pt x="9" y="22"/>
                      <a:pt x="9" y="23"/>
                      <a:pt x="9" y="23"/>
                    </a:cubicBezTo>
                    <a:cubicBezTo>
                      <a:pt x="9" y="24"/>
                      <a:pt x="9" y="24"/>
                      <a:pt x="10" y="24"/>
                    </a:cubicBezTo>
                    <a:cubicBezTo>
                      <a:pt x="12" y="24"/>
                      <a:pt x="12" y="24"/>
                      <a:pt x="12" y="24"/>
                    </a:cubicBezTo>
                    <a:cubicBezTo>
                      <a:pt x="12" y="30"/>
                      <a:pt x="12" y="30"/>
                      <a:pt x="12" y="30"/>
                    </a:cubicBezTo>
                    <a:cubicBezTo>
                      <a:pt x="10" y="30"/>
                      <a:pt x="10" y="30"/>
                      <a:pt x="10" y="30"/>
                    </a:cubicBezTo>
                    <a:cubicBezTo>
                      <a:pt x="9" y="30"/>
                      <a:pt x="9" y="31"/>
                      <a:pt x="9" y="31"/>
                    </a:cubicBezTo>
                    <a:cubicBezTo>
                      <a:pt x="9" y="32"/>
                      <a:pt x="9" y="32"/>
                      <a:pt x="10" y="32"/>
                    </a:cubicBezTo>
                    <a:cubicBezTo>
                      <a:pt x="12" y="32"/>
                      <a:pt x="12" y="32"/>
                      <a:pt x="12" y="32"/>
                    </a:cubicBezTo>
                    <a:cubicBezTo>
                      <a:pt x="12" y="38"/>
                      <a:pt x="12" y="38"/>
                      <a:pt x="12" y="38"/>
                    </a:cubicBezTo>
                    <a:cubicBezTo>
                      <a:pt x="10" y="38"/>
                      <a:pt x="10" y="38"/>
                      <a:pt x="10" y="38"/>
                    </a:cubicBezTo>
                    <a:cubicBezTo>
                      <a:pt x="9" y="38"/>
                      <a:pt x="9" y="39"/>
                      <a:pt x="9" y="39"/>
                    </a:cubicBezTo>
                    <a:cubicBezTo>
                      <a:pt x="9" y="40"/>
                      <a:pt x="9" y="40"/>
                      <a:pt x="10" y="40"/>
                    </a:cubicBezTo>
                    <a:cubicBezTo>
                      <a:pt x="12" y="40"/>
                      <a:pt x="12" y="40"/>
                      <a:pt x="12" y="40"/>
                    </a:cubicBezTo>
                    <a:cubicBezTo>
                      <a:pt x="12" y="46"/>
                      <a:pt x="12" y="46"/>
                      <a:pt x="12" y="46"/>
                    </a:cubicBezTo>
                    <a:cubicBezTo>
                      <a:pt x="10" y="46"/>
                      <a:pt x="10" y="46"/>
                      <a:pt x="10" y="46"/>
                    </a:cubicBezTo>
                    <a:cubicBezTo>
                      <a:pt x="9" y="46"/>
                      <a:pt x="9" y="47"/>
                      <a:pt x="9" y="47"/>
                    </a:cubicBezTo>
                    <a:cubicBezTo>
                      <a:pt x="9" y="48"/>
                      <a:pt x="9" y="48"/>
                      <a:pt x="10" y="48"/>
                    </a:cubicBezTo>
                    <a:cubicBezTo>
                      <a:pt x="12" y="48"/>
                      <a:pt x="12" y="48"/>
                      <a:pt x="12" y="48"/>
                    </a:cubicBezTo>
                    <a:cubicBezTo>
                      <a:pt x="12" y="54"/>
                      <a:pt x="12" y="54"/>
                      <a:pt x="12" y="54"/>
                    </a:cubicBezTo>
                    <a:cubicBezTo>
                      <a:pt x="12" y="54"/>
                      <a:pt x="12" y="54"/>
                      <a:pt x="12" y="54"/>
                    </a:cubicBezTo>
                    <a:cubicBezTo>
                      <a:pt x="10" y="54"/>
                      <a:pt x="10" y="54"/>
                      <a:pt x="10" y="54"/>
                    </a:cubicBezTo>
                    <a:cubicBezTo>
                      <a:pt x="9" y="54"/>
                      <a:pt x="9" y="55"/>
                      <a:pt x="9" y="55"/>
                    </a:cubicBezTo>
                    <a:cubicBezTo>
                      <a:pt x="9" y="56"/>
                      <a:pt x="9" y="56"/>
                      <a:pt x="10" y="56"/>
                    </a:cubicBezTo>
                    <a:cubicBezTo>
                      <a:pt x="13" y="56"/>
                      <a:pt x="13" y="56"/>
                      <a:pt x="13" y="56"/>
                    </a:cubicBezTo>
                    <a:cubicBezTo>
                      <a:pt x="14" y="59"/>
                      <a:pt x="16" y="61"/>
                      <a:pt x="19" y="61"/>
                    </a:cubicBezTo>
                    <a:cubicBezTo>
                      <a:pt x="27" y="61"/>
                      <a:pt x="27" y="61"/>
                      <a:pt x="27" y="61"/>
                    </a:cubicBezTo>
                    <a:cubicBezTo>
                      <a:pt x="27" y="64"/>
                      <a:pt x="27" y="64"/>
                      <a:pt x="27" y="64"/>
                    </a:cubicBezTo>
                    <a:cubicBezTo>
                      <a:pt x="26" y="64"/>
                      <a:pt x="26" y="64"/>
                      <a:pt x="25" y="64"/>
                    </a:cubicBezTo>
                    <a:cubicBezTo>
                      <a:pt x="7" y="64"/>
                      <a:pt x="7" y="64"/>
                      <a:pt x="7" y="64"/>
                    </a:cubicBezTo>
                    <a:cubicBezTo>
                      <a:pt x="5" y="64"/>
                      <a:pt x="3" y="62"/>
                      <a:pt x="3" y="60"/>
                    </a:cubicBezTo>
                    <a:cubicBezTo>
                      <a:pt x="3" y="19"/>
                      <a:pt x="3" y="19"/>
                      <a:pt x="3" y="19"/>
                    </a:cubicBezTo>
                    <a:cubicBezTo>
                      <a:pt x="3" y="16"/>
                      <a:pt x="5" y="14"/>
                      <a:pt x="7" y="14"/>
                    </a:cubicBezTo>
                    <a:cubicBezTo>
                      <a:pt x="12" y="14"/>
                      <a:pt x="12" y="14"/>
                      <a:pt x="12" y="14"/>
                    </a:cubicBezTo>
                    <a:lnTo>
                      <a:pt x="12" y="22"/>
                    </a:lnTo>
                    <a:close/>
                    <a:moveTo>
                      <a:pt x="29" y="64"/>
                    </a:moveTo>
                    <a:cubicBezTo>
                      <a:pt x="29" y="61"/>
                      <a:pt x="29" y="61"/>
                      <a:pt x="29" y="61"/>
                    </a:cubicBezTo>
                    <a:cubicBezTo>
                      <a:pt x="34" y="61"/>
                      <a:pt x="34" y="61"/>
                      <a:pt x="34" y="61"/>
                    </a:cubicBezTo>
                    <a:cubicBezTo>
                      <a:pt x="33" y="62"/>
                      <a:pt x="33" y="62"/>
                      <a:pt x="33" y="62"/>
                    </a:cubicBezTo>
                    <a:cubicBezTo>
                      <a:pt x="32" y="63"/>
                      <a:pt x="31" y="63"/>
                      <a:pt x="29" y="64"/>
                    </a:cubicBezTo>
                    <a:close/>
                    <a:moveTo>
                      <a:pt x="19" y="59"/>
                    </a:moveTo>
                    <a:cubicBezTo>
                      <a:pt x="16" y="59"/>
                      <a:pt x="14" y="57"/>
                      <a:pt x="14" y="54"/>
                    </a:cubicBezTo>
                    <a:cubicBezTo>
                      <a:pt x="14" y="13"/>
                      <a:pt x="14" y="13"/>
                      <a:pt x="14" y="13"/>
                    </a:cubicBezTo>
                    <a:cubicBezTo>
                      <a:pt x="14" y="10"/>
                      <a:pt x="16" y="8"/>
                      <a:pt x="19" y="8"/>
                    </a:cubicBezTo>
                    <a:cubicBezTo>
                      <a:pt x="24" y="8"/>
                      <a:pt x="24" y="8"/>
                      <a:pt x="24" y="8"/>
                    </a:cubicBezTo>
                    <a:cubicBezTo>
                      <a:pt x="24" y="17"/>
                      <a:pt x="24" y="17"/>
                      <a:pt x="24" y="17"/>
                    </a:cubicBezTo>
                    <a:cubicBezTo>
                      <a:pt x="21" y="17"/>
                      <a:pt x="21" y="17"/>
                      <a:pt x="21" y="17"/>
                    </a:cubicBezTo>
                    <a:cubicBezTo>
                      <a:pt x="21" y="17"/>
                      <a:pt x="20" y="17"/>
                      <a:pt x="20" y="18"/>
                    </a:cubicBezTo>
                    <a:cubicBezTo>
                      <a:pt x="20" y="18"/>
                      <a:pt x="21" y="19"/>
                      <a:pt x="21" y="19"/>
                    </a:cubicBezTo>
                    <a:cubicBezTo>
                      <a:pt x="24" y="19"/>
                      <a:pt x="24" y="19"/>
                      <a:pt x="24" y="19"/>
                    </a:cubicBezTo>
                    <a:cubicBezTo>
                      <a:pt x="24" y="25"/>
                      <a:pt x="24" y="25"/>
                      <a:pt x="24" y="25"/>
                    </a:cubicBezTo>
                    <a:cubicBezTo>
                      <a:pt x="21" y="25"/>
                      <a:pt x="21" y="25"/>
                      <a:pt x="21" y="25"/>
                    </a:cubicBezTo>
                    <a:cubicBezTo>
                      <a:pt x="21" y="25"/>
                      <a:pt x="20" y="25"/>
                      <a:pt x="20" y="26"/>
                    </a:cubicBezTo>
                    <a:cubicBezTo>
                      <a:pt x="20" y="26"/>
                      <a:pt x="21" y="27"/>
                      <a:pt x="21" y="27"/>
                    </a:cubicBezTo>
                    <a:cubicBezTo>
                      <a:pt x="24" y="27"/>
                      <a:pt x="24" y="27"/>
                      <a:pt x="24" y="27"/>
                    </a:cubicBezTo>
                    <a:cubicBezTo>
                      <a:pt x="24" y="33"/>
                      <a:pt x="24" y="33"/>
                      <a:pt x="24" y="33"/>
                    </a:cubicBezTo>
                    <a:cubicBezTo>
                      <a:pt x="21" y="33"/>
                      <a:pt x="21" y="33"/>
                      <a:pt x="21" y="33"/>
                    </a:cubicBezTo>
                    <a:cubicBezTo>
                      <a:pt x="21" y="33"/>
                      <a:pt x="20" y="33"/>
                      <a:pt x="20" y="34"/>
                    </a:cubicBezTo>
                    <a:cubicBezTo>
                      <a:pt x="20" y="34"/>
                      <a:pt x="21" y="35"/>
                      <a:pt x="21" y="35"/>
                    </a:cubicBezTo>
                    <a:cubicBezTo>
                      <a:pt x="24" y="35"/>
                      <a:pt x="24" y="35"/>
                      <a:pt x="24" y="35"/>
                    </a:cubicBezTo>
                    <a:cubicBezTo>
                      <a:pt x="24" y="41"/>
                      <a:pt x="24" y="41"/>
                      <a:pt x="24" y="41"/>
                    </a:cubicBezTo>
                    <a:cubicBezTo>
                      <a:pt x="21" y="41"/>
                      <a:pt x="21" y="41"/>
                      <a:pt x="21" y="41"/>
                    </a:cubicBezTo>
                    <a:cubicBezTo>
                      <a:pt x="21" y="41"/>
                      <a:pt x="20" y="41"/>
                      <a:pt x="20" y="42"/>
                    </a:cubicBezTo>
                    <a:cubicBezTo>
                      <a:pt x="20" y="42"/>
                      <a:pt x="21" y="43"/>
                      <a:pt x="21" y="43"/>
                    </a:cubicBezTo>
                    <a:cubicBezTo>
                      <a:pt x="24" y="43"/>
                      <a:pt x="24" y="43"/>
                      <a:pt x="24" y="43"/>
                    </a:cubicBezTo>
                    <a:cubicBezTo>
                      <a:pt x="24" y="49"/>
                      <a:pt x="24" y="49"/>
                      <a:pt x="24" y="49"/>
                    </a:cubicBezTo>
                    <a:cubicBezTo>
                      <a:pt x="24" y="49"/>
                      <a:pt x="24" y="49"/>
                      <a:pt x="24" y="49"/>
                    </a:cubicBezTo>
                    <a:cubicBezTo>
                      <a:pt x="21" y="49"/>
                      <a:pt x="21" y="49"/>
                      <a:pt x="21" y="49"/>
                    </a:cubicBezTo>
                    <a:cubicBezTo>
                      <a:pt x="21" y="49"/>
                      <a:pt x="20" y="49"/>
                      <a:pt x="20" y="50"/>
                    </a:cubicBezTo>
                    <a:cubicBezTo>
                      <a:pt x="20" y="50"/>
                      <a:pt x="21" y="51"/>
                      <a:pt x="21" y="51"/>
                    </a:cubicBezTo>
                    <a:cubicBezTo>
                      <a:pt x="24" y="51"/>
                      <a:pt x="24" y="51"/>
                      <a:pt x="24" y="51"/>
                    </a:cubicBezTo>
                    <a:cubicBezTo>
                      <a:pt x="25" y="53"/>
                      <a:pt x="28" y="55"/>
                      <a:pt x="31" y="55"/>
                    </a:cubicBezTo>
                    <a:cubicBezTo>
                      <a:pt x="38" y="55"/>
                      <a:pt x="38" y="55"/>
                      <a:pt x="38" y="55"/>
                    </a:cubicBezTo>
                    <a:cubicBezTo>
                      <a:pt x="38" y="57"/>
                      <a:pt x="38" y="57"/>
                      <a:pt x="38" y="57"/>
                    </a:cubicBezTo>
                    <a:cubicBezTo>
                      <a:pt x="37" y="59"/>
                      <a:pt x="37" y="59"/>
                      <a:pt x="37" y="59"/>
                    </a:cubicBezTo>
                    <a:lnTo>
                      <a:pt x="19" y="59"/>
                    </a:lnTo>
                    <a:close/>
                    <a:moveTo>
                      <a:pt x="40" y="58"/>
                    </a:moveTo>
                    <a:cubicBezTo>
                      <a:pt x="40" y="58"/>
                      <a:pt x="40" y="58"/>
                      <a:pt x="40" y="58"/>
                    </a:cubicBezTo>
                    <a:cubicBezTo>
                      <a:pt x="41" y="57"/>
                      <a:pt x="41" y="57"/>
                      <a:pt x="40" y="57"/>
                    </a:cubicBezTo>
                    <a:cubicBezTo>
                      <a:pt x="40" y="55"/>
                      <a:pt x="40" y="55"/>
                      <a:pt x="40" y="55"/>
                    </a:cubicBezTo>
                    <a:cubicBezTo>
                      <a:pt x="46" y="55"/>
                      <a:pt x="46" y="55"/>
                      <a:pt x="46" y="55"/>
                    </a:cubicBezTo>
                    <a:cubicBezTo>
                      <a:pt x="45" y="56"/>
                      <a:pt x="45" y="56"/>
                      <a:pt x="45" y="56"/>
                    </a:cubicBezTo>
                    <a:cubicBezTo>
                      <a:pt x="44" y="57"/>
                      <a:pt x="42" y="58"/>
                      <a:pt x="40" y="58"/>
                    </a:cubicBezTo>
                    <a:close/>
                    <a:moveTo>
                      <a:pt x="59" y="12"/>
                    </a:moveTo>
                    <a:cubicBezTo>
                      <a:pt x="59" y="12"/>
                      <a:pt x="59" y="13"/>
                      <a:pt x="58" y="13"/>
                    </a:cubicBezTo>
                    <a:cubicBezTo>
                      <a:pt x="33" y="13"/>
                      <a:pt x="33" y="13"/>
                      <a:pt x="33" y="13"/>
                    </a:cubicBezTo>
                    <a:cubicBezTo>
                      <a:pt x="32" y="13"/>
                      <a:pt x="32" y="12"/>
                      <a:pt x="32" y="12"/>
                    </a:cubicBezTo>
                    <a:cubicBezTo>
                      <a:pt x="32" y="11"/>
                      <a:pt x="32" y="11"/>
                      <a:pt x="33" y="11"/>
                    </a:cubicBezTo>
                    <a:cubicBezTo>
                      <a:pt x="58" y="11"/>
                      <a:pt x="58" y="11"/>
                      <a:pt x="58" y="11"/>
                    </a:cubicBezTo>
                    <a:cubicBezTo>
                      <a:pt x="59" y="11"/>
                      <a:pt x="59" y="11"/>
                      <a:pt x="59" y="12"/>
                    </a:cubicBezTo>
                    <a:close/>
                    <a:moveTo>
                      <a:pt x="59" y="20"/>
                    </a:moveTo>
                    <a:cubicBezTo>
                      <a:pt x="59" y="21"/>
                      <a:pt x="59" y="21"/>
                      <a:pt x="58" y="21"/>
                    </a:cubicBezTo>
                    <a:cubicBezTo>
                      <a:pt x="33" y="21"/>
                      <a:pt x="33" y="21"/>
                      <a:pt x="33" y="21"/>
                    </a:cubicBezTo>
                    <a:cubicBezTo>
                      <a:pt x="32" y="21"/>
                      <a:pt x="32" y="21"/>
                      <a:pt x="32" y="20"/>
                    </a:cubicBezTo>
                    <a:cubicBezTo>
                      <a:pt x="32" y="19"/>
                      <a:pt x="32" y="19"/>
                      <a:pt x="33" y="19"/>
                    </a:cubicBezTo>
                    <a:cubicBezTo>
                      <a:pt x="58" y="19"/>
                      <a:pt x="58" y="19"/>
                      <a:pt x="58" y="19"/>
                    </a:cubicBezTo>
                    <a:cubicBezTo>
                      <a:pt x="59" y="19"/>
                      <a:pt x="59" y="19"/>
                      <a:pt x="59" y="20"/>
                    </a:cubicBezTo>
                    <a:close/>
                    <a:moveTo>
                      <a:pt x="59" y="28"/>
                    </a:moveTo>
                    <a:cubicBezTo>
                      <a:pt x="59" y="29"/>
                      <a:pt x="59" y="29"/>
                      <a:pt x="58" y="29"/>
                    </a:cubicBezTo>
                    <a:cubicBezTo>
                      <a:pt x="33" y="29"/>
                      <a:pt x="33" y="29"/>
                      <a:pt x="33" y="29"/>
                    </a:cubicBezTo>
                    <a:cubicBezTo>
                      <a:pt x="32" y="29"/>
                      <a:pt x="32" y="29"/>
                      <a:pt x="32" y="28"/>
                    </a:cubicBezTo>
                    <a:cubicBezTo>
                      <a:pt x="32" y="27"/>
                      <a:pt x="32" y="27"/>
                      <a:pt x="33" y="27"/>
                    </a:cubicBezTo>
                    <a:cubicBezTo>
                      <a:pt x="58" y="27"/>
                      <a:pt x="58" y="27"/>
                      <a:pt x="58" y="27"/>
                    </a:cubicBezTo>
                    <a:cubicBezTo>
                      <a:pt x="59" y="27"/>
                      <a:pt x="59" y="27"/>
                      <a:pt x="59" y="28"/>
                    </a:cubicBezTo>
                    <a:close/>
                    <a:moveTo>
                      <a:pt x="59" y="36"/>
                    </a:moveTo>
                    <a:cubicBezTo>
                      <a:pt x="59" y="37"/>
                      <a:pt x="59" y="37"/>
                      <a:pt x="58" y="37"/>
                    </a:cubicBezTo>
                    <a:cubicBezTo>
                      <a:pt x="33" y="37"/>
                      <a:pt x="33" y="37"/>
                      <a:pt x="33" y="37"/>
                    </a:cubicBezTo>
                    <a:cubicBezTo>
                      <a:pt x="32" y="37"/>
                      <a:pt x="32" y="37"/>
                      <a:pt x="32" y="36"/>
                    </a:cubicBezTo>
                    <a:cubicBezTo>
                      <a:pt x="32" y="36"/>
                      <a:pt x="32" y="35"/>
                      <a:pt x="33" y="35"/>
                    </a:cubicBezTo>
                    <a:cubicBezTo>
                      <a:pt x="58" y="35"/>
                      <a:pt x="58" y="35"/>
                      <a:pt x="58" y="35"/>
                    </a:cubicBezTo>
                    <a:cubicBezTo>
                      <a:pt x="59" y="35"/>
                      <a:pt x="59" y="36"/>
                      <a:pt x="59" y="36"/>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9" name="Freeform 85">
                <a:extLst>
                  <a:ext uri="{FF2B5EF4-FFF2-40B4-BE49-F238E27FC236}">
                    <a16:creationId xmlns:a16="http://schemas.microsoft.com/office/drawing/2014/main" id="{29C9C89C-548A-1BF2-B182-C9EFCE28B19C}"/>
                  </a:ext>
                </a:extLst>
              </p:cNvPr>
              <p:cNvSpPr>
                <a:spLocks noEditPoints="1"/>
              </p:cNvSpPr>
              <p:nvPr/>
            </p:nvSpPr>
            <p:spPr bwMode="auto">
              <a:xfrm flipH="1">
                <a:off x="1388552" y="2608104"/>
                <a:ext cx="330598" cy="248437"/>
              </a:xfrm>
              <a:custGeom>
                <a:avLst/>
                <a:gdLst>
                  <a:gd name="T0" fmla="*/ 53 w 71"/>
                  <a:gd name="T1" fmla="*/ 5 h 51"/>
                  <a:gd name="T2" fmla="*/ 0 w 71"/>
                  <a:gd name="T3" fmla="*/ 12 h 51"/>
                  <a:gd name="T4" fmla="*/ 8 w 71"/>
                  <a:gd name="T5" fmla="*/ 33 h 51"/>
                  <a:gd name="T6" fmla="*/ 12 w 71"/>
                  <a:gd name="T7" fmla="*/ 43 h 51"/>
                  <a:gd name="T8" fmla="*/ 46 w 71"/>
                  <a:gd name="T9" fmla="*/ 40 h 51"/>
                  <a:gd name="T10" fmla="*/ 11 w 71"/>
                  <a:gd name="T11" fmla="*/ 35 h 51"/>
                  <a:gd name="T12" fmla="*/ 48 w 71"/>
                  <a:gd name="T13" fmla="*/ 31 h 51"/>
                  <a:gd name="T14" fmla="*/ 56 w 71"/>
                  <a:gd name="T15" fmla="*/ 6 h 51"/>
                  <a:gd name="T16" fmla="*/ 71 w 71"/>
                  <a:gd name="T17" fmla="*/ 2 h 51"/>
                  <a:gd name="T18" fmla="*/ 45 w 71"/>
                  <a:gd name="T19" fmla="*/ 18 h 51"/>
                  <a:gd name="T20" fmla="*/ 49 w 71"/>
                  <a:gd name="T21" fmla="*/ 18 h 51"/>
                  <a:gd name="T22" fmla="*/ 45 w 71"/>
                  <a:gd name="T23" fmla="*/ 20 h 51"/>
                  <a:gd name="T24" fmla="*/ 9 w 71"/>
                  <a:gd name="T25" fmla="*/ 30 h 51"/>
                  <a:gd name="T26" fmla="*/ 12 w 71"/>
                  <a:gd name="T27" fmla="*/ 32 h 51"/>
                  <a:gd name="T28" fmla="*/ 28 w 71"/>
                  <a:gd name="T29" fmla="*/ 18 h 51"/>
                  <a:gd name="T30" fmla="*/ 35 w 71"/>
                  <a:gd name="T31" fmla="*/ 18 h 51"/>
                  <a:gd name="T32" fmla="*/ 43 w 71"/>
                  <a:gd name="T33" fmla="*/ 18 h 51"/>
                  <a:gd name="T34" fmla="*/ 28 w 71"/>
                  <a:gd name="T35" fmla="*/ 20 h 51"/>
                  <a:gd name="T36" fmla="*/ 28 w 71"/>
                  <a:gd name="T37" fmla="*/ 25 h 51"/>
                  <a:gd name="T38" fmla="*/ 21 w 71"/>
                  <a:gd name="T39" fmla="*/ 25 h 51"/>
                  <a:gd name="T40" fmla="*/ 26 w 71"/>
                  <a:gd name="T41" fmla="*/ 25 h 51"/>
                  <a:gd name="T42" fmla="*/ 20 w 71"/>
                  <a:gd name="T43" fmla="*/ 13 h 51"/>
                  <a:gd name="T44" fmla="*/ 18 w 71"/>
                  <a:gd name="T45" fmla="*/ 18 h 51"/>
                  <a:gd name="T46" fmla="*/ 18 w 71"/>
                  <a:gd name="T47" fmla="*/ 13 h 51"/>
                  <a:gd name="T48" fmla="*/ 19 w 71"/>
                  <a:gd name="T49" fmla="*/ 25 h 51"/>
                  <a:gd name="T50" fmla="*/ 18 w 71"/>
                  <a:gd name="T51" fmla="*/ 20 h 51"/>
                  <a:gd name="T52" fmla="*/ 5 w 71"/>
                  <a:gd name="T53" fmla="*/ 20 h 51"/>
                  <a:gd name="T54" fmla="*/ 13 w 71"/>
                  <a:gd name="T55" fmla="*/ 27 h 51"/>
                  <a:gd name="T56" fmla="*/ 14 w 71"/>
                  <a:gd name="T57" fmla="*/ 32 h 51"/>
                  <a:gd name="T58" fmla="*/ 26 w 71"/>
                  <a:gd name="T59" fmla="*/ 27 h 51"/>
                  <a:gd name="T60" fmla="*/ 21 w 71"/>
                  <a:gd name="T61" fmla="*/ 27 h 51"/>
                  <a:gd name="T62" fmla="*/ 33 w 71"/>
                  <a:gd name="T63" fmla="*/ 32 h 51"/>
                  <a:gd name="T64" fmla="*/ 36 w 71"/>
                  <a:gd name="T65" fmla="*/ 27 h 51"/>
                  <a:gd name="T66" fmla="*/ 35 w 71"/>
                  <a:gd name="T67" fmla="*/ 32 h 51"/>
                  <a:gd name="T68" fmla="*/ 37 w 71"/>
                  <a:gd name="T69" fmla="*/ 20 h 51"/>
                  <a:gd name="T70" fmla="*/ 36 w 71"/>
                  <a:gd name="T71" fmla="*/ 25 h 51"/>
                  <a:gd name="T72" fmla="*/ 9 w 71"/>
                  <a:gd name="T73" fmla="*/ 13 h 51"/>
                  <a:gd name="T74" fmla="*/ 3 w 71"/>
                  <a:gd name="T75" fmla="*/ 14 h 51"/>
                  <a:gd name="T76" fmla="*/ 42 w 71"/>
                  <a:gd name="T77" fmla="*/ 32 h 51"/>
                  <a:gd name="T78" fmla="*/ 46 w 71"/>
                  <a:gd name="T79" fmla="*/ 27 h 51"/>
                  <a:gd name="T80" fmla="*/ 13 w 71"/>
                  <a:gd name="T81" fmla="*/ 44 h 51"/>
                  <a:gd name="T82" fmla="*/ 17 w 71"/>
                  <a:gd name="T83" fmla="*/ 48 h 51"/>
                  <a:gd name="T84" fmla="*/ 12 w 71"/>
                  <a:gd name="T85" fmla="*/ 48 h 51"/>
                  <a:gd name="T86" fmla="*/ 13 w 71"/>
                  <a:gd name="T87" fmla="*/ 49 h 51"/>
                  <a:gd name="T88" fmla="*/ 40 w 71"/>
                  <a:gd name="T89" fmla="*/ 51 h 51"/>
                  <a:gd name="T90" fmla="*/ 40 w 71"/>
                  <a:gd name="T91" fmla="*/ 49 h 51"/>
                  <a:gd name="T92" fmla="*/ 42 w 71"/>
                  <a:gd name="T93"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51">
                    <a:moveTo>
                      <a:pt x="70" y="0"/>
                    </a:moveTo>
                    <a:cubicBezTo>
                      <a:pt x="59" y="0"/>
                      <a:pt x="59" y="0"/>
                      <a:pt x="59" y="0"/>
                    </a:cubicBezTo>
                    <a:cubicBezTo>
                      <a:pt x="56" y="0"/>
                      <a:pt x="54" y="2"/>
                      <a:pt x="53" y="5"/>
                    </a:cubicBezTo>
                    <a:cubicBezTo>
                      <a:pt x="51" y="10"/>
                      <a:pt x="51" y="10"/>
                      <a:pt x="51" y="10"/>
                    </a:cubicBezTo>
                    <a:cubicBezTo>
                      <a:pt x="4" y="10"/>
                      <a:pt x="4" y="10"/>
                      <a:pt x="4" y="10"/>
                    </a:cubicBezTo>
                    <a:cubicBezTo>
                      <a:pt x="2" y="10"/>
                      <a:pt x="1" y="11"/>
                      <a:pt x="0" y="12"/>
                    </a:cubicBezTo>
                    <a:cubicBezTo>
                      <a:pt x="0" y="13"/>
                      <a:pt x="0" y="14"/>
                      <a:pt x="0" y="16"/>
                    </a:cubicBezTo>
                    <a:cubicBezTo>
                      <a:pt x="6" y="31"/>
                      <a:pt x="6" y="31"/>
                      <a:pt x="6" y="31"/>
                    </a:cubicBezTo>
                    <a:cubicBezTo>
                      <a:pt x="7" y="32"/>
                      <a:pt x="7" y="32"/>
                      <a:pt x="8" y="33"/>
                    </a:cubicBezTo>
                    <a:cubicBezTo>
                      <a:pt x="8" y="33"/>
                      <a:pt x="8" y="33"/>
                      <a:pt x="8" y="34"/>
                    </a:cubicBezTo>
                    <a:cubicBezTo>
                      <a:pt x="8" y="38"/>
                      <a:pt x="8" y="38"/>
                      <a:pt x="8" y="38"/>
                    </a:cubicBezTo>
                    <a:cubicBezTo>
                      <a:pt x="8" y="41"/>
                      <a:pt x="10" y="43"/>
                      <a:pt x="12" y="43"/>
                    </a:cubicBezTo>
                    <a:cubicBezTo>
                      <a:pt x="46" y="43"/>
                      <a:pt x="46" y="43"/>
                      <a:pt x="46" y="43"/>
                    </a:cubicBezTo>
                    <a:cubicBezTo>
                      <a:pt x="46" y="43"/>
                      <a:pt x="47" y="42"/>
                      <a:pt x="47" y="41"/>
                    </a:cubicBezTo>
                    <a:cubicBezTo>
                      <a:pt x="47" y="41"/>
                      <a:pt x="46" y="40"/>
                      <a:pt x="46" y="40"/>
                    </a:cubicBezTo>
                    <a:cubicBezTo>
                      <a:pt x="12" y="40"/>
                      <a:pt x="12" y="40"/>
                      <a:pt x="12" y="40"/>
                    </a:cubicBezTo>
                    <a:cubicBezTo>
                      <a:pt x="11" y="40"/>
                      <a:pt x="11" y="39"/>
                      <a:pt x="11" y="38"/>
                    </a:cubicBezTo>
                    <a:cubicBezTo>
                      <a:pt x="11" y="35"/>
                      <a:pt x="11" y="35"/>
                      <a:pt x="11" y="35"/>
                    </a:cubicBezTo>
                    <a:cubicBezTo>
                      <a:pt x="11" y="35"/>
                      <a:pt x="12" y="35"/>
                      <a:pt x="12" y="35"/>
                    </a:cubicBezTo>
                    <a:cubicBezTo>
                      <a:pt x="42" y="35"/>
                      <a:pt x="42" y="35"/>
                      <a:pt x="42" y="35"/>
                    </a:cubicBezTo>
                    <a:cubicBezTo>
                      <a:pt x="45" y="35"/>
                      <a:pt x="47" y="33"/>
                      <a:pt x="48" y="31"/>
                    </a:cubicBezTo>
                    <a:cubicBezTo>
                      <a:pt x="54" y="13"/>
                      <a:pt x="54" y="13"/>
                      <a:pt x="54" y="13"/>
                    </a:cubicBezTo>
                    <a:cubicBezTo>
                      <a:pt x="54" y="13"/>
                      <a:pt x="54" y="12"/>
                      <a:pt x="54" y="12"/>
                    </a:cubicBezTo>
                    <a:cubicBezTo>
                      <a:pt x="56" y="6"/>
                      <a:pt x="56" y="6"/>
                      <a:pt x="56" y="6"/>
                    </a:cubicBezTo>
                    <a:cubicBezTo>
                      <a:pt x="56" y="4"/>
                      <a:pt x="58" y="3"/>
                      <a:pt x="59" y="3"/>
                    </a:cubicBezTo>
                    <a:cubicBezTo>
                      <a:pt x="70" y="3"/>
                      <a:pt x="70" y="3"/>
                      <a:pt x="70" y="3"/>
                    </a:cubicBezTo>
                    <a:cubicBezTo>
                      <a:pt x="70" y="3"/>
                      <a:pt x="71" y="3"/>
                      <a:pt x="71" y="2"/>
                    </a:cubicBezTo>
                    <a:cubicBezTo>
                      <a:pt x="71" y="1"/>
                      <a:pt x="70" y="0"/>
                      <a:pt x="70" y="0"/>
                    </a:cubicBezTo>
                    <a:close/>
                    <a:moveTo>
                      <a:pt x="49" y="18"/>
                    </a:moveTo>
                    <a:cubicBezTo>
                      <a:pt x="45" y="18"/>
                      <a:pt x="45" y="18"/>
                      <a:pt x="45" y="18"/>
                    </a:cubicBezTo>
                    <a:cubicBezTo>
                      <a:pt x="46" y="13"/>
                      <a:pt x="46" y="13"/>
                      <a:pt x="46" y="13"/>
                    </a:cubicBezTo>
                    <a:cubicBezTo>
                      <a:pt x="50" y="13"/>
                      <a:pt x="50" y="13"/>
                      <a:pt x="50" y="13"/>
                    </a:cubicBezTo>
                    <a:lnTo>
                      <a:pt x="49" y="18"/>
                    </a:lnTo>
                    <a:close/>
                    <a:moveTo>
                      <a:pt x="47" y="25"/>
                    </a:moveTo>
                    <a:cubicBezTo>
                      <a:pt x="44" y="25"/>
                      <a:pt x="44" y="25"/>
                      <a:pt x="44" y="25"/>
                    </a:cubicBezTo>
                    <a:cubicBezTo>
                      <a:pt x="45" y="20"/>
                      <a:pt x="45" y="20"/>
                      <a:pt x="45" y="20"/>
                    </a:cubicBezTo>
                    <a:cubicBezTo>
                      <a:pt x="48" y="20"/>
                      <a:pt x="48" y="20"/>
                      <a:pt x="48" y="20"/>
                    </a:cubicBezTo>
                    <a:lnTo>
                      <a:pt x="47" y="25"/>
                    </a:lnTo>
                    <a:close/>
                    <a:moveTo>
                      <a:pt x="9" y="30"/>
                    </a:moveTo>
                    <a:cubicBezTo>
                      <a:pt x="8" y="27"/>
                      <a:pt x="8" y="27"/>
                      <a:pt x="8" y="27"/>
                    </a:cubicBezTo>
                    <a:cubicBezTo>
                      <a:pt x="11" y="27"/>
                      <a:pt x="11" y="27"/>
                      <a:pt x="11" y="27"/>
                    </a:cubicBezTo>
                    <a:cubicBezTo>
                      <a:pt x="12" y="32"/>
                      <a:pt x="12" y="32"/>
                      <a:pt x="12" y="32"/>
                    </a:cubicBezTo>
                    <a:cubicBezTo>
                      <a:pt x="11" y="32"/>
                      <a:pt x="10" y="31"/>
                      <a:pt x="9" y="30"/>
                    </a:cubicBezTo>
                    <a:close/>
                    <a:moveTo>
                      <a:pt x="35" y="18"/>
                    </a:moveTo>
                    <a:cubicBezTo>
                      <a:pt x="28" y="18"/>
                      <a:pt x="28" y="18"/>
                      <a:pt x="28" y="18"/>
                    </a:cubicBezTo>
                    <a:cubicBezTo>
                      <a:pt x="29" y="13"/>
                      <a:pt x="29" y="13"/>
                      <a:pt x="29" y="13"/>
                    </a:cubicBezTo>
                    <a:cubicBezTo>
                      <a:pt x="35" y="13"/>
                      <a:pt x="35" y="13"/>
                      <a:pt x="35" y="13"/>
                    </a:cubicBezTo>
                    <a:lnTo>
                      <a:pt x="35" y="18"/>
                    </a:lnTo>
                    <a:close/>
                    <a:moveTo>
                      <a:pt x="37" y="13"/>
                    </a:moveTo>
                    <a:cubicBezTo>
                      <a:pt x="44" y="13"/>
                      <a:pt x="44" y="13"/>
                      <a:pt x="44" y="13"/>
                    </a:cubicBezTo>
                    <a:cubicBezTo>
                      <a:pt x="43" y="18"/>
                      <a:pt x="43" y="18"/>
                      <a:pt x="43" y="18"/>
                    </a:cubicBezTo>
                    <a:cubicBezTo>
                      <a:pt x="37" y="18"/>
                      <a:pt x="37" y="18"/>
                      <a:pt x="37" y="18"/>
                    </a:cubicBezTo>
                    <a:lnTo>
                      <a:pt x="37" y="13"/>
                    </a:lnTo>
                    <a:close/>
                    <a:moveTo>
                      <a:pt x="28" y="20"/>
                    </a:moveTo>
                    <a:cubicBezTo>
                      <a:pt x="35" y="20"/>
                      <a:pt x="35" y="20"/>
                      <a:pt x="35" y="20"/>
                    </a:cubicBezTo>
                    <a:cubicBezTo>
                      <a:pt x="34" y="25"/>
                      <a:pt x="34" y="25"/>
                      <a:pt x="34" y="25"/>
                    </a:cubicBezTo>
                    <a:cubicBezTo>
                      <a:pt x="28" y="25"/>
                      <a:pt x="28" y="25"/>
                      <a:pt x="28" y="25"/>
                    </a:cubicBezTo>
                    <a:lnTo>
                      <a:pt x="28" y="20"/>
                    </a:lnTo>
                    <a:close/>
                    <a:moveTo>
                      <a:pt x="26" y="25"/>
                    </a:moveTo>
                    <a:cubicBezTo>
                      <a:pt x="21" y="25"/>
                      <a:pt x="21" y="25"/>
                      <a:pt x="21" y="25"/>
                    </a:cubicBezTo>
                    <a:cubicBezTo>
                      <a:pt x="20" y="20"/>
                      <a:pt x="20" y="20"/>
                      <a:pt x="20" y="20"/>
                    </a:cubicBezTo>
                    <a:cubicBezTo>
                      <a:pt x="26" y="20"/>
                      <a:pt x="26" y="20"/>
                      <a:pt x="26" y="20"/>
                    </a:cubicBezTo>
                    <a:lnTo>
                      <a:pt x="26" y="25"/>
                    </a:lnTo>
                    <a:close/>
                    <a:moveTo>
                      <a:pt x="26" y="18"/>
                    </a:moveTo>
                    <a:cubicBezTo>
                      <a:pt x="20" y="18"/>
                      <a:pt x="20" y="18"/>
                      <a:pt x="20" y="18"/>
                    </a:cubicBezTo>
                    <a:cubicBezTo>
                      <a:pt x="20" y="13"/>
                      <a:pt x="20" y="13"/>
                      <a:pt x="20" y="13"/>
                    </a:cubicBezTo>
                    <a:cubicBezTo>
                      <a:pt x="27" y="13"/>
                      <a:pt x="27" y="13"/>
                      <a:pt x="27" y="13"/>
                    </a:cubicBezTo>
                    <a:lnTo>
                      <a:pt x="26" y="18"/>
                    </a:lnTo>
                    <a:close/>
                    <a:moveTo>
                      <a:pt x="18" y="18"/>
                    </a:moveTo>
                    <a:cubicBezTo>
                      <a:pt x="12" y="18"/>
                      <a:pt x="12" y="18"/>
                      <a:pt x="12" y="18"/>
                    </a:cubicBezTo>
                    <a:cubicBezTo>
                      <a:pt x="11" y="13"/>
                      <a:pt x="11" y="13"/>
                      <a:pt x="11" y="13"/>
                    </a:cubicBezTo>
                    <a:cubicBezTo>
                      <a:pt x="18" y="13"/>
                      <a:pt x="18" y="13"/>
                      <a:pt x="18" y="13"/>
                    </a:cubicBezTo>
                    <a:lnTo>
                      <a:pt x="18" y="18"/>
                    </a:lnTo>
                    <a:close/>
                    <a:moveTo>
                      <a:pt x="18" y="20"/>
                    </a:moveTo>
                    <a:cubicBezTo>
                      <a:pt x="19" y="25"/>
                      <a:pt x="19" y="25"/>
                      <a:pt x="19" y="25"/>
                    </a:cubicBezTo>
                    <a:cubicBezTo>
                      <a:pt x="13" y="25"/>
                      <a:pt x="13" y="25"/>
                      <a:pt x="13" y="25"/>
                    </a:cubicBezTo>
                    <a:cubicBezTo>
                      <a:pt x="12" y="20"/>
                      <a:pt x="12" y="20"/>
                      <a:pt x="12" y="20"/>
                    </a:cubicBezTo>
                    <a:lnTo>
                      <a:pt x="18" y="20"/>
                    </a:lnTo>
                    <a:close/>
                    <a:moveTo>
                      <a:pt x="11" y="25"/>
                    </a:moveTo>
                    <a:cubicBezTo>
                      <a:pt x="7" y="25"/>
                      <a:pt x="7" y="25"/>
                      <a:pt x="7" y="25"/>
                    </a:cubicBezTo>
                    <a:cubicBezTo>
                      <a:pt x="5" y="20"/>
                      <a:pt x="5" y="20"/>
                      <a:pt x="5" y="20"/>
                    </a:cubicBezTo>
                    <a:cubicBezTo>
                      <a:pt x="10" y="20"/>
                      <a:pt x="10" y="20"/>
                      <a:pt x="10" y="20"/>
                    </a:cubicBezTo>
                    <a:lnTo>
                      <a:pt x="11" y="25"/>
                    </a:lnTo>
                    <a:close/>
                    <a:moveTo>
                      <a:pt x="13" y="27"/>
                    </a:moveTo>
                    <a:cubicBezTo>
                      <a:pt x="19" y="27"/>
                      <a:pt x="19" y="27"/>
                      <a:pt x="19" y="27"/>
                    </a:cubicBezTo>
                    <a:cubicBezTo>
                      <a:pt x="19" y="32"/>
                      <a:pt x="19" y="32"/>
                      <a:pt x="19" y="32"/>
                    </a:cubicBezTo>
                    <a:cubicBezTo>
                      <a:pt x="14" y="32"/>
                      <a:pt x="14" y="32"/>
                      <a:pt x="14" y="32"/>
                    </a:cubicBezTo>
                    <a:lnTo>
                      <a:pt x="13" y="27"/>
                    </a:lnTo>
                    <a:close/>
                    <a:moveTo>
                      <a:pt x="21" y="27"/>
                    </a:moveTo>
                    <a:cubicBezTo>
                      <a:pt x="26" y="27"/>
                      <a:pt x="26" y="27"/>
                      <a:pt x="26" y="27"/>
                    </a:cubicBezTo>
                    <a:cubicBezTo>
                      <a:pt x="26" y="32"/>
                      <a:pt x="26" y="32"/>
                      <a:pt x="26" y="32"/>
                    </a:cubicBezTo>
                    <a:cubicBezTo>
                      <a:pt x="21" y="32"/>
                      <a:pt x="21" y="32"/>
                      <a:pt x="21" y="32"/>
                    </a:cubicBezTo>
                    <a:lnTo>
                      <a:pt x="21" y="27"/>
                    </a:lnTo>
                    <a:close/>
                    <a:moveTo>
                      <a:pt x="28" y="27"/>
                    </a:moveTo>
                    <a:cubicBezTo>
                      <a:pt x="34" y="27"/>
                      <a:pt x="34" y="27"/>
                      <a:pt x="34" y="27"/>
                    </a:cubicBezTo>
                    <a:cubicBezTo>
                      <a:pt x="33" y="32"/>
                      <a:pt x="33" y="32"/>
                      <a:pt x="33" y="32"/>
                    </a:cubicBezTo>
                    <a:cubicBezTo>
                      <a:pt x="28" y="32"/>
                      <a:pt x="28" y="32"/>
                      <a:pt x="28" y="32"/>
                    </a:cubicBezTo>
                    <a:lnTo>
                      <a:pt x="28" y="27"/>
                    </a:lnTo>
                    <a:close/>
                    <a:moveTo>
                      <a:pt x="36" y="27"/>
                    </a:moveTo>
                    <a:cubicBezTo>
                      <a:pt x="41" y="27"/>
                      <a:pt x="41" y="27"/>
                      <a:pt x="41" y="27"/>
                    </a:cubicBezTo>
                    <a:cubicBezTo>
                      <a:pt x="40" y="32"/>
                      <a:pt x="40" y="32"/>
                      <a:pt x="40" y="32"/>
                    </a:cubicBezTo>
                    <a:cubicBezTo>
                      <a:pt x="35" y="32"/>
                      <a:pt x="35" y="32"/>
                      <a:pt x="35" y="32"/>
                    </a:cubicBezTo>
                    <a:lnTo>
                      <a:pt x="36" y="27"/>
                    </a:lnTo>
                    <a:close/>
                    <a:moveTo>
                      <a:pt x="36" y="25"/>
                    </a:moveTo>
                    <a:cubicBezTo>
                      <a:pt x="37" y="20"/>
                      <a:pt x="37" y="20"/>
                      <a:pt x="37" y="20"/>
                    </a:cubicBezTo>
                    <a:cubicBezTo>
                      <a:pt x="43" y="20"/>
                      <a:pt x="43" y="20"/>
                      <a:pt x="43" y="20"/>
                    </a:cubicBezTo>
                    <a:cubicBezTo>
                      <a:pt x="42" y="25"/>
                      <a:pt x="42" y="25"/>
                      <a:pt x="42" y="25"/>
                    </a:cubicBezTo>
                    <a:lnTo>
                      <a:pt x="36" y="25"/>
                    </a:lnTo>
                    <a:close/>
                    <a:moveTo>
                      <a:pt x="4" y="13"/>
                    </a:moveTo>
                    <a:cubicBezTo>
                      <a:pt x="4" y="13"/>
                      <a:pt x="4" y="13"/>
                      <a:pt x="4" y="13"/>
                    </a:cubicBezTo>
                    <a:cubicBezTo>
                      <a:pt x="9" y="13"/>
                      <a:pt x="9" y="13"/>
                      <a:pt x="9" y="13"/>
                    </a:cubicBezTo>
                    <a:cubicBezTo>
                      <a:pt x="10" y="18"/>
                      <a:pt x="10" y="18"/>
                      <a:pt x="10" y="18"/>
                    </a:cubicBezTo>
                    <a:cubicBezTo>
                      <a:pt x="4" y="18"/>
                      <a:pt x="4" y="18"/>
                      <a:pt x="4" y="18"/>
                    </a:cubicBezTo>
                    <a:cubicBezTo>
                      <a:pt x="3" y="14"/>
                      <a:pt x="3" y="14"/>
                      <a:pt x="3" y="14"/>
                    </a:cubicBezTo>
                    <a:cubicBezTo>
                      <a:pt x="3" y="14"/>
                      <a:pt x="3" y="14"/>
                      <a:pt x="3" y="14"/>
                    </a:cubicBezTo>
                    <a:cubicBezTo>
                      <a:pt x="3" y="13"/>
                      <a:pt x="3" y="13"/>
                      <a:pt x="4" y="13"/>
                    </a:cubicBezTo>
                    <a:close/>
                    <a:moveTo>
                      <a:pt x="42" y="32"/>
                    </a:moveTo>
                    <a:cubicBezTo>
                      <a:pt x="42" y="32"/>
                      <a:pt x="42" y="32"/>
                      <a:pt x="42" y="32"/>
                    </a:cubicBezTo>
                    <a:cubicBezTo>
                      <a:pt x="43" y="27"/>
                      <a:pt x="43" y="27"/>
                      <a:pt x="43" y="27"/>
                    </a:cubicBezTo>
                    <a:cubicBezTo>
                      <a:pt x="46" y="27"/>
                      <a:pt x="46" y="27"/>
                      <a:pt x="46" y="27"/>
                    </a:cubicBezTo>
                    <a:cubicBezTo>
                      <a:pt x="45" y="30"/>
                      <a:pt x="45" y="30"/>
                      <a:pt x="45" y="30"/>
                    </a:cubicBezTo>
                    <a:cubicBezTo>
                      <a:pt x="45" y="31"/>
                      <a:pt x="43" y="32"/>
                      <a:pt x="42" y="32"/>
                    </a:cubicBezTo>
                    <a:close/>
                    <a:moveTo>
                      <a:pt x="13" y="44"/>
                    </a:moveTo>
                    <a:cubicBezTo>
                      <a:pt x="11" y="44"/>
                      <a:pt x="10" y="46"/>
                      <a:pt x="10" y="48"/>
                    </a:cubicBezTo>
                    <a:cubicBezTo>
                      <a:pt x="10" y="50"/>
                      <a:pt x="11" y="51"/>
                      <a:pt x="13" y="51"/>
                    </a:cubicBezTo>
                    <a:cubicBezTo>
                      <a:pt x="15" y="51"/>
                      <a:pt x="17" y="50"/>
                      <a:pt x="17" y="48"/>
                    </a:cubicBezTo>
                    <a:cubicBezTo>
                      <a:pt x="17" y="46"/>
                      <a:pt x="15" y="44"/>
                      <a:pt x="13" y="44"/>
                    </a:cubicBezTo>
                    <a:close/>
                    <a:moveTo>
                      <a:pt x="13" y="49"/>
                    </a:moveTo>
                    <a:cubicBezTo>
                      <a:pt x="13" y="49"/>
                      <a:pt x="12" y="48"/>
                      <a:pt x="12" y="48"/>
                    </a:cubicBezTo>
                    <a:cubicBezTo>
                      <a:pt x="12" y="47"/>
                      <a:pt x="13" y="46"/>
                      <a:pt x="13" y="46"/>
                    </a:cubicBezTo>
                    <a:cubicBezTo>
                      <a:pt x="14" y="46"/>
                      <a:pt x="15" y="47"/>
                      <a:pt x="15" y="48"/>
                    </a:cubicBezTo>
                    <a:cubicBezTo>
                      <a:pt x="15" y="48"/>
                      <a:pt x="14" y="49"/>
                      <a:pt x="13" y="49"/>
                    </a:cubicBezTo>
                    <a:close/>
                    <a:moveTo>
                      <a:pt x="40" y="44"/>
                    </a:moveTo>
                    <a:cubicBezTo>
                      <a:pt x="38" y="44"/>
                      <a:pt x="37" y="46"/>
                      <a:pt x="37" y="48"/>
                    </a:cubicBezTo>
                    <a:cubicBezTo>
                      <a:pt x="37" y="50"/>
                      <a:pt x="38" y="51"/>
                      <a:pt x="40" y="51"/>
                    </a:cubicBezTo>
                    <a:cubicBezTo>
                      <a:pt x="42" y="51"/>
                      <a:pt x="44" y="50"/>
                      <a:pt x="44" y="48"/>
                    </a:cubicBezTo>
                    <a:cubicBezTo>
                      <a:pt x="44" y="46"/>
                      <a:pt x="42" y="44"/>
                      <a:pt x="40" y="44"/>
                    </a:cubicBezTo>
                    <a:close/>
                    <a:moveTo>
                      <a:pt x="40" y="49"/>
                    </a:moveTo>
                    <a:cubicBezTo>
                      <a:pt x="39" y="49"/>
                      <a:pt x="39" y="48"/>
                      <a:pt x="39" y="48"/>
                    </a:cubicBezTo>
                    <a:cubicBezTo>
                      <a:pt x="39" y="47"/>
                      <a:pt x="39" y="46"/>
                      <a:pt x="40" y="46"/>
                    </a:cubicBezTo>
                    <a:cubicBezTo>
                      <a:pt x="41" y="46"/>
                      <a:pt x="42" y="47"/>
                      <a:pt x="42" y="48"/>
                    </a:cubicBezTo>
                    <a:cubicBezTo>
                      <a:pt x="42" y="48"/>
                      <a:pt x="41" y="49"/>
                      <a:pt x="40" y="49"/>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20" name="Freeform 86">
                <a:extLst>
                  <a:ext uri="{FF2B5EF4-FFF2-40B4-BE49-F238E27FC236}">
                    <a16:creationId xmlns:a16="http://schemas.microsoft.com/office/drawing/2014/main" id="{6C7C8B50-B9F5-D978-55FD-7BC3A704991F}"/>
                  </a:ext>
                </a:extLst>
              </p:cNvPr>
              <p:cNvSpPr>
                <a:spLocks noEditPoints="1"/>
              </p:cNvSpPr>
              <p:nvPr/>
            </p:nvSpPr>
            <p:spPr bwMode="auto">
              <a:xfrm flipH="1">
                <a:off x="1804414" y="2142180"/>
                <a:ext cx="409399" cy="354654"/>
              </a:xfrm>
              <a:custGeom>
                <a:avLst/>
                <a:gdLst>
                  <a:gd name="T0" fmla="*/ 71 w 72"/>
                  <a:gd name="T1" fmla="*/ 15 h 60"/>
                  <a:gd name="T2" fmla="*/ 57 w 72"/>
                  <a:gd name="T3" fmla="*/ 17 h 60"/>
                  <a:gd name="T4" fmla="*/ 44 w 72"/>
                  <a:gd name="T5" fmla="*/ 45 h 60"/>
                  <a:gd name="T6" fmla="*/ 12 w 72"/>
                  <a:gd name="T7" fmla="*/ 45 h 60"/>
                  <a:gd name="T8" fmla="*/ 14 w 72"/>
                  <a:gd name="T9" fmla="*/ 48 h 60"/>
                  <a:gd name="T10" fmla="*/ 48 w 72"/>
                  <a:gd name="T11" fmla="*/ 50 h 60"/>
                  <a:gd name="T12" fmla="*/ 14 w 72"/>
                  <a:gd name="T13" fmla="*/ 51 h 60"/>
                  <a:gd name="T14" fmla="*/ 9 w 72"/>
                  <a:gd name="T15" fmla="*/ 44 h 60"/>
                  <a:gd name="T16" fmla="*/ 8 w 72"/>
                  <a:gd name="T17" fmla="*/ 41 h 60"/>
                  <a:gd name="T18" fmla="*/ 1 w 72"/>
                  <a:gd name="T19" fmla="*/ 22 h 60"/>
                  <a:gd name="T20" fmla="*/ 11 w 72"/>
                  <a:gd name="T21" fmla="*/ 40 h 60"/>
                  <a:gd name="T22" fmla="*/ 44 w 72"/>
                  <a:gd name="T23" fmla="*/ 42 h 60"/>
                  <a:gd name="T24" fmla="*/ 54 w 72"/>
                  <a:gd name="T25" fmla="*/ 16 h 60"/>
                  <a:gd name="T26" fmla="*/ 71 w 72"/>
                  <a:gd name="T27" fmla="*/ 12 h 60"/>
                  <a:gd name="T28" fmla="*/ 18 w 72"/>
                  <a:gd name="T29" fmla="*/ 56 h 60"/>
                  <a:gd name="T30" fmla="*/ 11 w 72"/>
                  <a:gd name="T31" fmla="*/ 56 h 60"/>
                  <a:gd name="T32" fmla="*/ 18 w 72"/>
                  <a:gd name="T33" fmla="*/ 56 h 60"/>
                  <a:gd name="T34" fmla="*/ 15 w 72"/>
                  <a:gd name="T35" fmla="*/ 54 h 60"/>
                  <a:gd name="T36" fmla="*/ 15 w 72"/>
                  <a:gd name="T37" fmla="*/ 58 h 60"/>
                  <a:gd name="T38" fmla="*/ 45 w 72"/>
                  <a:gd name="T39" fmla="*/ 56 h 60"/>
                  <a:gd name="T40" fmla="*/ 38 w 72"/>
                  <a:gd name="T41" fmla="*/ 56 h 60"/>
                  <a:gd name="T42" fmla="*/ 45 w 72"/>
                  <a:gd name="T43" fmla="*/ 56 h 60"/>
                  <a:gd name="T44" fmla="*/ 42 w 72"/>
                  <a:gd name="T45" fmla="*/ 54 h 60"/>
                  <a:gd name="T46" fmla="*/ 42 w 72"/>
                  <a:gd name="T47" fmla="*/ 58 h 60"/>
                  <a:gd name="T48" fmla="*/ 46 w 72"/>
                  <a:gd name="T49" fmla="*/ 35 h 60"/>
                  <a:gd name="T50" fmla="*/ 12 w 72"/>
                  <a:gd name="T51" fmla="*/ 34 h 60"/>
                  <a:gd name="T52" fmla="*/ 12 w 72"/>
                  <a:gd name="T53" fmla="*/ 36 h 60"/>
                  <a:gd name="T54" fmla="*/ 46 w 72"/>
                  <a:gd name="T55" fmla="*/ 35 h 60"/>
                  <a:gd name="T56" fmla="*/ 12 w 72"/>
                  <a:gd name="T57" fmla="*/ 39 h 60"/>
                  <a:gd name="T58" fmla="*/ 43 w 72"/>
                  <a:gd name="T59" fmla="*/ 40 h 60"/>
                  <a:gd name="T60" fmla="*/ 43 w 72"/>
                  <a:gd name="T61" fmla="*/ 38 h 60"/>
                  <a:gd name="T62" fmla="*/ 13 w 72"/>
                  <a:gd name="T63" fmla="*/ 28 h 60"/>
                  <a:gd name="T64" fmla="*/ 16 w 72"/>
                  <a:gd name="T65" fmla="*/ 23 h 60"/>
                  <a:gd name="T66" fmla="*/ 28 w 72"/>
                  <a:gd name="T67" fmla="*/ 14 h 60"/>
                  <a:gd name="T68" fmla="*/ 33 w 72"/>
                  <a:gd name="T69" fmla="*/ 17 h 60"/>
                  <a:gd name="T70" fmla="*/ 36 w 72"/>
                  <a:gd name="T71" fmla="*/ 22 h 60"/>
                  <a:gd name="T72" fmla="*/ 39 w 72"/>
                  <a:gd name="T73" fmla="*/ 17 h 60"/>
                  <a:gd name="T74" fmla="*/ 51 w 72"/>
                  <a:gd name="T75" fmla="*/ 7 h 60"/>
                  <a:gd name="T76" fmla="*/ 51 w 72"/>
                  <a:gd name="T77" fmla="*/ 0 h 60"/>
                  <a:gd name="T78" fmla="*/ 49 w 72"/>
                  <a:gd name="T79" fmla="*/ 5 h 60"/>
                  <a:gd name="T80" fmla="*/ 36 w 72"/>
                  <a:gd name="T81" fmla="*/ 15 h 60"/>
                  <a:gd name="T82" fmla="*/ 31 w 72"/>
                  <a:gd name="T83" fmla="*/ 12 h 60"/>
                  <a:gd name="T84" fmla="*/ 28 w 72"/>
                  <a:gd name="T85" fmla="*/ 7 h 60"/>
                  <a:gd name="T86" fmla="*/ 25 w 72"/>
                  <a:gd name="T87" fmla="*/ 11 h 60"/>
                  <a:gd name="T88" fmla="*/ 13 w 72"/>
                  <a:gd name="T89" fmla="*/ 22 h 60"/>
                  <a:gd name="T90" fmla="*/ 13 w 72"/>
                  <a:gd name="T91" fmla="*/ 2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 h="60">
                    <a:moveTo>
                      <a:pt x="72" y="13"/>
                    </a:moveTo>
                    <a:cubicBezTo>
                      <a:pt x="72" y="14"/>
                      <a:pt x="71" y="15"/>
                      <a:pt x="71" y="15"/>
                    </a:cubicBezTo>
                    <a:cubicBezTo>
                      <a:pt x="60" y="15"/>
                      <a:pt x="60" y="15"/>
                      <a:pt x="60" y="15"/>
                    </a:cubicBezTo>
                    <a:cubicBezTo>
                      <a:pt x="59" y="15"/>
                      <a:pt x="57" y="16"/>
                      <a:pt x="57" y="17"/>
                    </a:cubicBezTo>
                    <a:cubicBezTo>
                      <a:pt x="49" y="41"/>
                      <a:pt x="49" y="41"/>
                      <a:pt x="49" y="41"/>
                    </a:cubicBezTo>
                    <a:cubicBezTo>
                      <a:pt x="49" y="43"/>
                      <a:pt x="46" y="45"/>
                      <a:pt x="44" y="45"/>
                    </a:cubicBezTo>
                    <a:cubicBezTo>
                      <a:pt x="14" y="45"/>
                      <a:pt x="14" y="45"/>
                      <a:pt x="14" y="45"/>
                    </a:cubicBezTo>
                    <a:cubicBezTo>
                      <a:pt x="13" y="45"/>
                      <a:pt x="13" y="45"/>
                      <a:pt x="12" y="45"/>
                    </a:cubicBezTo>
                    <a:cubicBezTo>
                      <a:pt x="12" y="47"/>
                      <a:pt x="12" y="47"/>
                      <a:pt x="12" y="47"/>
                    </a:cubicBezTo>
                    <a:cubicBezTo>
                      <a:pt x="12" y="47"/>
                      <a:pt x="13" y="48"/>
                      <a:pt x="14" y="48"/>
                    </a:cubicBezTo>
                    <a:cubicBezTo>
                      <a:pt x="47" y="48"/>
                      <a:pt x="47" y="48"/>
                      <a:pt x="47" y="48"/>
                    </a:cubicBezTo>
                    <a:cubicBezTo>
                      <a:pt x="48" y="48"/>
                      <a:pt x="48" y="49"/>
                      <a:pt x="48" y="50"/>
                    </a:cubicBezTo>
                    <a:cubicBezTo>
                      <a:pt x="48" y="50"/>
                      <a:pt x="48" y="51"/>
                      <a:pt x="47" y="51"/>
                    </a:cubicBezTo>
                    <a:cubicBezTo>
                      <a:pt x="14" y="51"/>
                      <a:pt x="14" y="51"/>
                      <a:pt x="14" y="51"/>
                    </a:cubicBezTo>
                    <a:cubicBezTo>
                      <a:pt x="11" y="51"/>
                      <a:pt x="9" y="49"/>
                      <a:pt x="9" y="47"/>
                    </a:cubicBezTo>
                    <a:cubicBezTo>
                      <a:pt x="9" y="44"/>
                      <a:pt x="9" y="44"/>
                      <a:pt x="9" y="44"/>
                    </a:cubicBezTo>
                    <a:cubicBezTo>
                      <a:pt x="9" y="43"/>
                      <a:pt x="9" y="43"/>
                      <a:pt x="9" y="43"/>
                    </a:cubicBezTo>
                    <a:cubicBezTo>
                      <a:pt x="9" y="42"/>
                      <a:pt x="8" y="42"/>
                      <a:pt x="8" y="41"/>
                    </a:cubicBezTo>
                    <a:cubicBezTo>
                      <a:pt x="0" y="24"/>
                      <a:pt x="0" y="24"/>
                      <a:pt x="0" y="24"/>
                    </a:cubicBezTo>
                    <a:cubicBezTo>
                      <a:pt x="0" y="23"/>
                      <a:pt x="0" y="22"/>
                      <a:pt x="1" y="22"/>
                    </a:cubicBezTo>
                    <a:cubicBezTo>
                      <a:pt x="2" y="21"/>
                      <a:pt x="3" y="22"/>
                      <a:pt x="3" y="22"/>
                    </a:cubicBezTo>
                    <a:cubicBezTo>
                      <a:pt x="11" y="40"/>
                      <a:pt x="11" y="40"/>
                      <a:pt x="11" y="40"/>
                    </a:cubicBezTo>
                    <a:cubicBezTo>
                      <a:pt x="11" y="41"/>
                      <a:pt x="13" y="42"/>
                      <a:pt x="14" y="42"/>
                    </a:cubicBezTo>
                    <a:cubicBezTo>
                      <a:pt x="44" y="42"/>
                      <a:pt x="44" y="42"/>
                      <a:pt x="44" y="42"/>
                    </a:cubicBezTo>
                    <a:cubicBezTo>
                      <a:pt x="45" y="42"/>
                      <a:pt x="46" y="41"/>
                      <a:pt x="47" y="40"/>
                    </a:cubicBezTo>
                    <a:cubicBezTo>
                      <a:pt x="54" y="16"/>
                      <a:pt x="54" y="16"/>
                      <a:pt x="54" y="16"/>
                    </a:cubicBezTo>
                    <a:cubicBezTo>
                      <a:pt x="55" y="13"/>
                      <a:pt x="57" y="12"/>
                      <a:pt x="60" y="12"/>
                    </a:cubicBezTo>
                    <a:cubicBezTo>
                      <a:pt x="71" y="12"/>
                      <a:pt x="71" y="12"/>
                      <a:pt x="71" y="12"/>
                    </a:cubicBezTo>
                    <a:cubicBezTo>
                      <a:pt x="71" y="12"/>
                      <a:pt x="72" y="12"/>
                      <a:pt x="72" y="13"/>
                    </a:cubicBezTo>
                    <a:close/>
                    <a:moveTo>
                      <a:pt x="18" y="56"/>
                    </a:moveTo>
                    <a:cubicBezTo>
                      <a:pt x="18" y="58"/>
                      <a:pt x="17" y="60"/>
                      <a:pt x="15" y="60"/>
                    </a:cubicBezTo>
                    <a:cubicBezTo>
                      <a:pt x="13" y="60"/>
                      <a:pt x="11" y="58"/>
                      <a:pt x="11" y="56"/>
                    </a:cubicBezTo>
                    <a:cubicBezTo>
                      <a:pt x="11" y="54"/>
                      <a:pt x="13" y="52"/>
                      <a:pt x="15" y="52"/>
                    </a:cubicBezTo>
                    <a:cubicBezTo>
                      <a:pt x="17" y="52"/>
                      <a:pt x="18" y="54"/>
                      <a:pt x="18" y="56"/>
                    </a:cubicBezTo>
                    <a:close/>
                    <a:moveTo>
                      <a:pt x="16" y="56"/>
                    </a:moveTo>
                    <a:cubicBezTo>
                      <a:pt x="16" y="55"/>
                      <a:pt x="16" y="54"/>
                      <a:pt x="15" y="54"/>
                    </a:cubicBezTo>
                    <a:cubicBezTo>
                      <a:pt x="14" y="54"/>
                      <a:pt x="13" y="55"/>
                      <a:pt x="13" y="56"/>
                    </a:cubicBezTo>
                    <a:cubicBezTo>
                      <a:pt x="13" y="57"/>
                      <a:pt x="14" y="58"/>
                      <a:pt x="15" y="58"/>
                    </a:cubicBezTo>
                    <a:cubicBezTo>
                      <a:pt x="16" y="58"/>
                      <a:pt x="16" y="57"/>
                      <a:pt x="16" y="56"/>
                    </a:cubicBezTo>
                    <a:close/>
                    <a:moveTo>
                      <a:pt x="45" y="56"/>
                    </a:moveTo>
                    <a:cubicBezTo>
                      <a:pt x="45" y="58"/>
                      <a:pt x="44" y="60"/>
                      <a:pt x="42" y="60"/>
                    </a:cubicBezTo>
                    <a:cubicBezTo>
                      <a:pt x="40" y="60"/>
                      <a:pt x="38" y="58"/>
                      <a:pt x="38" y="56"/>
                    </a:cubicBezTo>
                    <a:cubicBezTo>
                      <a:pt x="38" y="54"/>
                      <a:pt x="40" y="52"/>
                      <a:pt x="42" y="52"/>
                    </a:cubicBezTo>
                    <a:cubicBezTo>
                      <a:pt x="44" y="52"/>
                      <a:pt x="45" y="54"/>
                      <a:pt x="45" y="56"/>
                    </a:cubicBezTo>
                    <a:close/>
                    <a:moveTo>
                      <a:pt x="43" y="56"/>
                    </a:moveTo>
                    <a:cubicBezTo>
                      <a:pt x="43" y="55"/>
                      <a:pt x="43" y="54"/>
                      <a:pt x="42" y="54"/>
                    </a:cubicBezTo>
                    <a:cubicBezTo>
                      <a:pt x="41" y="54"/>
                      <a:pt x="40" y="55"/>
                      <a:pt x="40" y="56"/>
                    </a:cubicBezTo>
                    <a:cubicBezTo>
                      <a:pt x="40" y="57"/>
                      <a:pt x="41" y="58"/>
                      <a:pt x="42" y="58"/>
                    </a:cubicBezTo>
                    <a:cubicBezTo>
                      <a:pt x="43" y="58"/>
                      <a:pt x="43" y="57"/>
                      <a:pt x="43" y="56"/>
                    </a:cubicBezTo>
                    <a:close/>
                    <a:moveTo>
                      <a:pt x="46" y="35"/>
                    </a:moveTo>
                    <a:cubicBezTo>
                      <a:pt x="46" y="34"/>
                      <a:pt x="45" y="34"/>
                      <a:pt x="45" y="34"/>
                    </a:cubicBezTo>
                    <a:cubicBezTo>
                      <a:pt x="12" y="34"/>
                      <a:pt x="12" y="34"/>
                      <a:pt x="12" y="34"/>
                    </a:cubicBezTo>
                    <a:cubicBezTo>
                      <a:pt x="11" y="34"/>
                      <a:pt x="11" y="34"/>
                      <a:pt x="11" y="35"/>
                    </a:cubicBezTo>
                    <a:cubicBezTo>
                      <a:pt x="11" y="35"/>
                      <a:pt x="11" y="36"/>
                      <a:pt x="12" y="36"/>
                    </a:cubicBezTo>
                    <a:cubicBezTo>
                      <a:pt x="45" y="36"/>
                      <a:pt x="45" y="36"/>
                      <a:pt x="45" y="36"/>
                    </a:cubicBezTo>
                    <a:cubicBezTo>
                      <a:pt x="45" y="36"/>
                      <a:pt x="46" y="35"/>
                      <a:pt x="46" y="35"/>
                    </a:cubicBezTo>
                    <a:close/>
                    <a:moveTo>
                      <a:pt x="13" y="38"/>
                    </a:moveTo>
                    <a:cubicBezTo>
                      <a:pt x="13" y="38"/>
                      <a:pt x="12" y="39"/>
                      <a:pt x="12" y="39"/>
                    </a:cubicBezTo>
                    <a:cubicBezTo>
                      <a:pt x="12" y="40"/>
                      <a:pt x="13" y="40"/>
                      <a:pt x="13" y="40"/>
                    </a:cubicBezTo>
                    <a:cubicBezTo>
                      <a:pt x="43" y="40"/>
                      <a:pt x="43" y="40"/>
                      <a:pt x="43" y="40"/>
                    </a:cubicBezTo>
                    <a:cubicBezTo>
                      <a:pt x="44" y="40"/>
                      <a:pt x="44" y="40"/>
                      <a:pt x="44" y="39"/>
                    </a:cubicBezTo>
                    <a:cubicBezTo>
                      <a:pt x="44" y="39"/>
                      <a:pt x="44" y="38"/>
                      <a:pt x="43" y="38"/>
                    </a:cubicBezTo>
                    <a:lnTo>
                      <a:pt x="13" y="38"/>
                    </a:lnTo>
                    <a:close/>
                    <a:moveTo>
                      <a:pt x="13" y="28"/>
                    </a:moveTo>
                    <a:cubicBezTo>
                      <a:pt x="14" y="28"/>
                      <a:pt x="16" y="27"/>
                      <a:pt x="16" y="25"/>
                    </a:cubicBezTo>
                    <a:cubicBezTo>
                      <a:pt x="16" y="24"/>
                      <a:pt x="16" y="24"/>
                      <a:pt x="16" y="23"/>
                    </a:cubicBezTo>
                    <a:cubicBezTo>
                      <a:pt x="26" y="13"/>
                      <a:pt x="26" y="13"/>
                      <a:pt x="26" y="13"/>
                    </a:cubicBezTo>
                    <a:cubicBezTo>
                      <a:pt x="27" y="13"/>
                      <a:pt x="27" y="14"/>
                      <a:pt x="28" y="14"/>
                    </a:cubicBezTo>
                    <a:cubicBezTo>
                      <a:pt x="28" y="14"/>
                      <a:pt x="29" y="13"/>
                      <a:pt x="29" y="13"/>
                    </a:cubicBezTo>
                    <a:cubicBezTo>
                      <a:pt x="33" y="17"/>
                      <a:pt x="33" y="17"/>
                      <a:pt x="33" y="17"/>
                    </a:cubicBezTo>
                    <a:cubicBezTo>
                      <a:pt x="33" y="18"/>
                      <a:pt x="33" y="18"/>
                      <a:pt x="33" y="19"/>
                    </a:cubicBezTo>
                    <a:cubicBezTo>
                      <a:pt x="33" y="20"/>
                      <a:pt x="34" y="22"/>
                      <a:pt x="36" y="22"/>
                    </a:cubicBezTo>
                    <a:cubicBezTo>
                      <a:pt x="38" y="22"/>
                      <a:pt x="39" y="20"/>
                      <a:pt x="39" y="19"/>
                    </a:cubicBezTo>
                    <a:cubicBezTo>
                      <a:pt x="39" y="18"/>
                      <a:pt x="39" y="18"/>
                      <a:pt x="39" y="17"/>
                    </a:cubicBezTo>
                    <a:cubicBezTo>
                      <a:pt x="50" y="6"/>
                      <a:pt x="50" y="6"/>
                      <a:pt x="50" y="6"/>
                    </a:cubicBezTo>
                    <a:cubicBezTo>
                      <a:pt x="50" y="7"/>
                      <a:pt x="51" y="7"/>
                      <a:pt x="51" y="7"/>
                    </a:cubicBezTo>
                    <a:cubicBezTo>
                      <a:pt x="53" y="7"/>
                      <a:pt x="54" y="5"/>
                      <a:pt x="54" y="4"/>
                    </a:cubicBezTo>
                    <a:cubicBezTo>
                      <a:pt x="54" y="2"/>
                      <a:pt x="53" y="0"/>
                      <a:pt x="51" y="0"/>
                    </a:cubicBezTo>
                    <a:cubicBezTo>
                      <a:pt x="50" y="0"/>
                      <a:pt x="48" y="2"/>
                      <a:pt x="48" y="4"/>
                    </a:cubicBezTo>
                    <a:cubicBezTo>
                      <a:pt x="48" y="4"/>
                      <a:pt x="48" y="5"/>
                      <a:pt x="49" y="5"/>
                    </a:cubicBezTo>
                    <a:cubicBezTo>
                      <a:pt x="38" y="16"/>
                      <a:pt x="38" y="16"/>
                      <a:pt x="38" y="16"/>
                    </a:cubicBezTo>
                    <a:cubicBezTo>
                      <a:pt x="37" y="16"/>
                      <a:pt x="37" y="15"/>
                      <a:pt x="36" y="15"/>
                    </a:cubicBezTo>
                    <a:cubicBezTo>
                      <a:pt x="36" y="15"/>
                      <a:pt x="35" y="16"/>
                      <a:pt x="35" y="16"/>
                    </a:cubicBezTo>
                    <a:cubicBezTo>
                      <a:pt x="31" y="12"/>
                      <a:pt x="31" y="12"/>
                      <a:pt x="31" y="12"/>
                    </a:cubicBezTo>
                    <a:cubicBezTo>
                      <a:pt x="31" y="11"/>
                      <a:pt x="31" y="11"/>
                      <a:pt x="31" y="10"/>
                    </a:cubicBezTo>
                    <a:cubicBezTo>
                      <a:pt x="31" y="9"/>
                      <a:pt x="30" y="7"/>
                      <a:pt x="28" y="7"/>
                    </a:cubicBezTo>
                    <a:cubicBezTo>
                      <a:pt x="26" y="7"/>
                      <a:pt x="25" y="9"/>
                      <a:pt x="25" y="10"/>
                    </a:cubicBezTo>
                    <a:cubicBezTo>
                      <a:pt x="25" y="11"/>
                      <a:pt x="25" y="11"/>
                      <a:pt x="25" y="11"/>
                    </a:cubicBezTo>
                    <a:cubicBezTo>
                      <a:pt x="14" y="22"/>
                      <a:pt x="14" y="22"/>
                      <a:pt x="14" y="22"/>
                    </a:cubicBezTo>
                    <a:cubicBezTo>
                      <a:pt x="14" y="22"/>
                      <a:pt x="13" y="22"/>
                      <a:pt x="13" y="22"/>
                    </a:cubicBezTo>
                    <a:cubicBezTo>
                      <a:pt x="11" y="22"/>
                      <a:pt x="10" y="23"/>
                      <a:pt x="10" y="25"/>
                    </a:cubicBezTo>
                    <a:cubicBezTo>
                      <a:pt x="10" y="27"/>
                      <a:pt x="11" y="28"/>
                      <a:pt x="13" y="28"/>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21" name="Freeform 28">
                <a:extLst>
                  <a:ext uri="{FF2B5EF4-FFF2-40B4-BE49-F238E27FC236}">
                    <a16:creationId xmlns:a16="http://schemas.microsoft.com/office/drawing/2014/main" id="{B292E62F-B0C5-D1E8-33DD-21893ED126A3}"/>
                  </a:ext>
                </a:extLst>
              </p:cNvPr>
              <p:cNvSpPr>
                <a:spLocks noEditPoints="1"/>
              </p:cNvSpPr>
              <p:nvPr/>
            </p:nvSpPr>
            <p:spPr bwMode="auto">
              <a:xfrm flipH="1">
                <a:off x="4680504" y="3866931"/>
                <a:ext cx="391442" cy="317628"/>
              </a:xfrm>
              <a:custGeom>
                <a:avLst/>
                <a:gdLst>
                  <a:gd name="T0" fmla="*/ 26 w 74"/>
                  <a:gd name="T1" fmla="*/ 0 h 60"/>
                  <a:gd name="T2" fmla="*/ 19 w 74"/>
                  <a:gd name="T3" fmla="*/ 53 h 60"/>
                  <a:gd name="T4" fmla="*/ 49 w 74"/>
                  <a:gd name="T5" fmla="*/ 60 h 60"/>
                  <a:gd name="T6" fmla="*/ 56 w 74"/>
                  <a:gd name="T7" fmla="*/ 7 h 60"/>
                  <a:gd name="T8" fmla="*/ 53 w 74"/>
                  <a:gd name="T9" fmla="*/ 7 h 60"/>
                  <a:gd name="T10" fmla="*/ 49 w 74"/>
                  <a:gd name="T11" fmla="*/ 57 h 60"/>
                  <a:gd name="T12" fmla="*/ 22 w 74"/>
                  <a:gd name="T13" fmla="*/ 53 h 60"/>
                  <a:gd name="T14" fmla="*/ 26 w 74"/>
                  <a:gd name="T15" fmla="*/ 3 h 60"/>
                  <a:gd name="T16" fmla="*/ 53 w 74"/>
                  <a:gd name="T17" fmla="*/ 7 h 60"/>
                  <a:gd name="T18" fmla="*/ 25 w 74"/>
                  <a:gd name="T19" fmla="*/ 6 h 60"/>
                  <a:gd name="T20" fmla="*/ 24 w 74"/>
                  <a:gd name="T21" fmla="*/ 50 h 60"/>
                  <a:gd name="T22" fmla="*/ 50 w 74"/>
                  <a:gd name="T23" fmla="*/ 51 h 60"/>
                  <a:gd name="T24" fmla="*/ 51 w 74"/>
                  <a:gd name="T25" fmla="*/ 7 h 60"/>
                  <a:gd name="T26" fmla="*/ 49 w 74"/>
                  <a:gd name="T27" fmla="*/ 49 h 60"/>
                  <a:gd name="T28" fmla="*/ 26 w 74"/>
                  <a:gd name="T29" fmla="*/ 8 h 60"/>
                  <a:gd name="T30" fmla="*/ 49 w 74"/>
                  <a:gd name="T31" fmla="*/ 49 h 60"/>
                  <a:gd name="T32" fmla="*/ 37 w 74"/>
                  <a:gd name="T33" fmla="*/ 56 h 60"/>
                  <a:gd name="T34" fmla="*/ 37 w 74"/>
                  <a:gd name="T35" fmla="*/ 52 h 60"/>
                  <a:gd name="T36" fmla="*/ 74 w 74"/>
                  <a:gd name="T37" fmla="*/ 23 h 60"/>
                  <a:gd name="T38" fmla="*/ 67 w 74"/>
                  <a:gd name="T39" fmla="*/ 41 h 60"/>
                  <a:gd name="T40" fmla="*/ 66 w 74"/>
                  <a:gd name="T41" fmla="*/ 39 h 60"/>
                  <a:gd name="T42" fmla="*/ 66 w 74"/>
                  <a:gd name="T43" fmla="*/ 7 h 60"/>
                  <a:gd name="T44" fmla="*/ 68 w 74"/>
                  <a:gd name="T45" fmla="*/ 6 h 60"/>
                  <a:gd name="T46" fmla="*/ 69 w 74"/>
                  <a:gd name="T47" fmla="*/ 23 h 60"/>
                  <a:gd name="T48" fmla="*/ 64 w 74"/>
                  <a:gd name="T49" fmla="*/ 37 h 60"/>
                  <a:gd name="T50" fmla="*/ 63 w 74"/>
                  <a:gd name="T51" fmla="*/ 35 h 60"/>
                  <a:gd name="T52" fmla="*/ 63 w 74"/>
                  <a:gd name="T53" fmla="*/ 11 h 60"/>
                  <a:gd name="T54" fmla="*/ 65 w 74"/>
                  <a:gd name="T55" fmla="*/ 10 h 60"/>
                  <a:gd name="T56" fmla="*/ 64 w 74"/>
                  <a:gd name="T57" fmla="*/ 23 h 60"/>
                  <a:gd name="T58" fmla="*/ 60 w 74"/>
                  <a:gd name="T59" fmla="*/ 33 h 60"/>
                  <a:gd name="T60" fmla="*/ 60 w 74"/>
                  <a:gd name="T61" fmla="*/ 31 h 60"/>
                  <a:gd name="T62" fmla="*/ 60 w 74"/>
                  <a:gd name="T63" fmla="*/ 15 h 60"/>
                  <a:gd name="T64" fmla="*/ 61 w 74"/>
                  <a:gd name="T65" fmla="*/ 14 h 60"/>
                  <a:gd name="T66" fmla="*/ 8 w 74"/>
                  <a:gd name="T67" fmla="*/ 39 h 60"/>
                  <a:gd name="T68" fmla="*/ 7 w 74"/>
                  <a:gd name="T69" fmla="*/ 41 h 60"/>
                  <a:gd name="T70" fmla="*/ 0 w 74"/>
                  <a:gd name="T71" fmla="*/ 23 h 60"/>
                  <a:gd name="T72" fmla="*/ 8 w 74"/>
                  <a:gd name="T73" fmla="*/ 6 h 60"/>
                  <a:gd name="T74" fmla="*/ 2 w 74"/>
                  <a:gd name="T75" fmla="*/ 23 h 60"/>
                  <a:gd name="T76" fmla="*/ 12 w 74"/>
                  <a:gd name="T77" fmla="*/ 35 h 60"/>
                  <a:gd name="T78" fmla="*/ 11 w 74"/>
                  <a:gd name="T79" fmla="*/ 37 h 60"/>
                  <a:gd name="T80" fmla="*/ 6 w 74"/>
                  <a:gd name="T81" fmla="*/ 23 h 60"/>
                  <a:gd name="T82" fmla="*/ 11 w 74"/>
                  <a:gd name="T83" fmla="*/ 10 h 60"/>
                  <a:gd name="T84" fmla="*/ 8 w 74"/>
                  <a:gd name="T85" fmla="*/ 23 h 60"/>
                  <a:gd name="T86" fmla="*/ 15 w 74"/>
                  <a:gd name="T87" fmla="*/ 15 h 60"/>
                  <a:gd name="T88" fmla="*/ 15 w 74"/>
                  <a:gd name="T89" fmla="*/ 31 h 60"/>
                  <a:gd name="T90" fmla="*/ 14 w 74"/>
                  <a:gd name="T91" fmla="*/ 33 h 60"/>
                  <a:gd name="T92" fmla="*/ 11 w 74"/>
                  <a:gd name="T93" fmla="*/ 23 h 60"/>
                  <a:gd name="T94" fmla="*/ 15 w 74"/>
                  <a:gd name="T95"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 h="60">
                    <a:moveTo>
                      <a:pt x="49" y="0"/>
                    </a:moveTo>
                    <a:cubicBezTo>
                      <a:pt x="26" y="0"/>
                      <a:pt x="26" y="0"/>
                      <a:pt x="26" y="0"/>
                    </a:cubicBezTo>
                    <a:cubicBezTo>
                      <a:pt x="22" y="0"/>
                      <a:pt x="19" y="3"/>
                      <a:pt x="19" y="7"/>
                    </a:cubicBezTo>
                    <a:cubicBezTo>
                      <a:pt x="19" y="53"/>
                      <a:pt x="19" y="53"/>
                      <a:pt x="19" y="53"/>
                    </a:cubicBezTo>
                    <a:cubicBezTo>
                      <a:pt x="19" y="56"/>
                      <a:pt x="22" y="60"/>
                      <a:pt x="26" y="60"/>
                    </a:cubicBezTo>
                    <a:cubicBezTo>
                      <a:pt x="49" y="60"/>
                      <a:pt x="49" y="60"/>
                      <a:pt x="49" y="60"/>
                    </a:cubicBezTo>
                    <a:cubicBezTo>
                      <a:pt x="53" y="60"/>
                      <a:pt x="56" y="56"/>
                      <a:pt x="56" y="53"/>
                    </a:cubicBezTo>
                    <a:cubicBezTo>
                      <a:pt x="56" y="7"/>
                      <a:pt x="56" y="7"/>
                      <a:pt x="56" y="7"/>
                    </a:cubicBezTo>
                    <a:cubicBezTo>
                      <a:pt x="56" y="3"/>
                      <a:pt x="53" y="0"/>
                      <a:pt x="49" y="0"/>
                    </a:cubicBezTo>
                    <a:close/>
                    <a:moveTo>
                      <a:pt x="53" y="7"/>
                    </a:moveTo>
                    <a:cubicBezTo>
                      <a:pt x="53" y="53"/>
                      <a:pt x="53" y="53"/>
                      <a:pt x="53" y="53"/>
                    </a:cubicBezTo>
                    <a:cubicBezTo>
                      <a:pt x="53" y="55"/>
                      <a:pt x="51" y="57"/>
                      <a:pt x="49" y="57"/>
                    </a:cubicBezTo>
                    <a:cubicBezTo>
                      <a:pt x="26" y="57"/>
                      <a:pt x="26" y="57"/>
                      <a:pt x="26" y="57"/>
                    </a:cubicBezTo>
                    <a:cubicBezTo>
                      <a:pt x="24" y="57"/>
                      <a:pt x="22" y="55"/>
                      <a:pt x="22" y="53"/>
                    </a:cubicBezTo>
                    <a:cubicBezTo>
                      <a:pt x="22" y="7"/>
                      <a:pt x="22" y="7"/>
                      <a:pt x="22" y="7"/>
                    </a:cubicBezTo>
                    <a:cubicBezTo>
                      <a:pt x="22" y="5"/>
                      <a:pt x="24" y="3"/>
                      <a:pt x="26" y="3"/>
                    </a:cubicBezTo>
                    <a:cubicBezTo>
                      <a:pt x="49" y="3"/>
                      <a:pt x="49" y="3"/>
                      <a:pt x="49" y="3"/>
                    </a:cubicBezTo>
                    <a:cubicBezTo>
                      <a:pt x="51" y="3"/>
                      <a:pt x="53" y="5"/>
                      <a:pt x="53" y="7"/>
                    </a:cubicBezTo>
                    <a:close/>
                    <a:moveTo>
                      <a:pt x="50" y="6"/>
                    </a:moveTo>
                    <a:cubicBezTo>
                      <a:pt x="25" y="6"/>
                      <a:pt x="25" y="6"/>
                      <a:pt x="25" y="6"/>
                    </a:cubicBezTo>
                    <a:cubicBezTo>
                      <a:pt x="24" y="6"/>
                      <a:pt x="24" y="6"/>
                      <a:pt x="24" y="7"/>
                    </a:cubicBezTo>
                    <a:cubicBezTo>
                      <a:pt x="24" y="50"/>
                      <a:pt x="24" y="50"/>
                      <a:pt x="24" y="50"/>
                    </a:cubicBezTo>
                    <a:cubicBezTo>
                      <a:pt x="24" y="51"/>
                      <a:pt x="24" y="51"/>
                      <a:pt x="25" y="51"/>
                    </a:cubicBezTo>
                    <a:cubicBezTo>
                      <a:pt x="50" y="51"/>
                      <a:pt x="50" y="51"/>
                      <a:pt x="50" y="51"/>
                    </a:cubicBezTo>
                    <a:cubicBezTo>
                      <a:pt x="50" y="51"/>
                      <a:pt x="51" y="51"/>
                      <a:pt x="51" y="50"/>
                    </a:cubicBezTo>
                    <a:cubicBezTo>
                      <a:pt x="51" y="7"/>
                      <a:pt x="51" y="7"/>
                      <a:pt x="51" y="7"/>
                    </a:cubicBezTo>
                    <a:cubicBezTo>
                      <a:pt x="51" y="6"/>
                      <a:pt x="50" y="6"/>
                      <a:pt x="50" y="6"/>
                    </a:cubicBezTo>
                    <a:close/>
                    <a:moveTo>
                      <a:pt x="49" y="49"/>
                    </a:moveTo>
                    <a:cubicBezTo>
                      <a:pt x="26" y="49"/>
                      <a:pt x="26" y="49"/>
                      <a:pt x="26" y="49"/>
                    </a:cubicBezTo>
                    <a:cubicBezTo>
                      <a:pt x="26" y="8"/>
                      <a:pt x="26" y="8"/>
                      <a:pt x="26" y="8"/>
                    </a:cubicBezTo>
                    <a:cubicBezTo>
                      <a:pt x="49" y="8"/>
                      <a:pt x="49" y="8"/>
                      <a:pt x="49" y="8"/>
                    </a:cubicBezTo>
                    <a:lnTo>
                      <a:pt x="49" y="49"/>
                    </a:lnTo>
                    <a:close/>
                    <a:moveTo>
                      <a:pt x="39" y="54"/>
                    </a:moveTo>
                    <a:cubicBezTo>
                      <a:pt x="39" y="55"/>
                      <a:pt x="38" y="56"/>
                      <a:pt x="37" y="56"/>
                    </a:cubicBezTo>
                    <a:cubicBezTo>
                      <a:pt x="36" y="56"/>
                      <a:pt x="35" y="55"/>
                      <a:pt x="35" y="54"/>
                    </a:cubicBezTo>
                    <a:cubicBezTo>
                      <a:pt x="35" y="53"/>
                      <a:pt x="36" y="52"/>
                      <a:pt x="37" y="52"/>
                    </a:cubicBezTo>
                    <a:cubicBezTo>
                      <a:pt x="38" y="52"/>
                      <a:pt x="39" y="53"/>
                      <a:pt x="39" y="54"/>
                    </a:cubicBezTo>
                    <a:close/>
                    <a:moveTo>
                      <a:pt x="74" y="23"/>
                    </a:moveTo>
                    <a:cubicBezTo>
                      <a:pt x="74" y="30"/>
                      <a:pt x="72" y="36"/>
                      <a:pt x="68" y="41"/>
                    </a:cubicBezTo>
                    <a:cubicBezTo>
                      <a:pt x="68" y="41"/>
                      <a:pt x="67" y="41"/>
                      <a:pt x="67" y="41"/>
                    </a:cubicBezTo>
                    <a:cubicBezTo>
                      <a:pt x="67" y="41"/>
                      <a:pt x="67" y="41"/>
                      <a:pt x="67" y="41"/>
                    </a:cubicBezTo>
                    <a:cubicBezTo>
                      <a:pt x="66" y="40"/>
                      <a:pt x="66" y="40"/>
                      <a:pt x="66" y="39"/>
                    </a:cubicBezTo>
                    <a:cubicBezTo>
                      <a:pt x="70" y="35"/>
                      <a:pt x="72" y="29"/>
                      <a:pt x="72" y="23"/>
                    </a:cubicBezTo>
                    <a:cubicBezTo>
                      <a:pt x="72" y="17"/>
                      <a:pt x="70" y="12"/>
                      <a:pt x="66" y="7"/>
                    </a:cubicBezTo>
                    <a:cubicBezTo>
                      <a:pt x="66" y="7"/>
                      <a:pt x="66" y="6"/>
                      <a:pt x="67" y="6"/>
                    </a:cubicBezTo>
                    <a:cubicBezTo>
                      <a:pt x="67" y="5"/>
                      <a:pt x="68" y="6"/>
                      <a:pt x="68" y="6"/>
                    </a:cubicBezTo>
                    <a:cubicBezTo>
                      <a:pt x="72" y="11"/>
                      <a:pt x="74" y="17"/>
                      <a:pt x="74" y="23"/>
                    </a:cubicBezTo>
                    <a:close/>
                    <a:moveTo>
                      <a:pt x="69" y="23"/>
                    </a:moveTo>
                    <a:cubicBezTo>
                      <a:pt x="69" y="28"/>
                      <a:pt x="67" y="33"/>
                      <a:pt x="65" y="36"/>
                    </a:cubicBezTo>
                    <a:cubicBezTo>
                      <a:pt x="64" y="37"/>
                      <a:pt x="64" y="37"/>
                      <a:pt x="64" y="37"/>
                    </a:cubicBezTo>
                    <a:cubicBezTo>
                      <a:pt x="64" y="37"/>
                      <a:pt x="63" y="37"/>
                      <a:pt x="63" y="37"/>
                    </a:cubicBezTo>
                    <a:cubicBezTo>
                      <a:pt x="63" y="36"/>
                      <a:pt x="63" y="36"/>
                      <a:pt x="63" y="35"/>
                    </a:cubicBezTo>
                    <a:cubicBezTo>
                      <a:pt x="66" y="32"/>
                      <a:pt x="67" y="28"/>
                      <a:pt x="67" y="23"/>
                    </a:cubicBezTo>
                    <a:cubicBezTo>
                      <a:pt x="67" y="19"/>
                      <a:pt x="66" y="15"/>
                      <a:pt x="63" y="11"/>
                    </a:cubicBezTo>
                    <a:cubicBezTo>
                      <a:pt x="63" y="11"/>
                      <a:pt x="63" y="10"/>
                      <a:pt x="63" y="10"/>
                    </a:cubicBezTo>
                    <a:cubicBezTo>
                      <a:pt x="64" y="10"/>
                      <a:pt x="64" y="10"/>
                      <a:pt x="65" y="10"/>
                    </a:cubicBezTo>
                    <a:cubicBezTo>
                      <a:pt x="67" y="14"/>
                      <a:pt x="69" y="19"/>
                      <a:pt x="69" y="23"/>
                    </a:cubicBezTo>
                    <a:close/>
                    <a:moveTo>
                      <a:pt x="64" y="23"/>
                    </a:moveTo>
                    <a:cubicBezTo>
                      <a:pt x="64" y="26"/>
                      <a:pt x="63" y="29"/>
                      <a:pt x="61" y="32"/>
                    </a:cubicBezTo>
                    <a:cubicBezTo>
                      <a:pt x="61" y="32"/>
                      <a:pt x="61" y="33"/>
                      <a:pt x="60" y="33"/>
                    </a:cubicBezTo>
                    <a:cubicBezTo>
                      <a:pt x="60" y="33"/>
                      <a:pt x="60" y="33"/>
                      <a:pt x="60" y="33"/>
                    </a:cubicBezTo>
                    <a:cubicBezTo>
                      <a:pt x="59" y="32"/>
                      <a:pt x="59" y="32"/>
                      <a:pt x="60" y="31"/>
                    </a:cubicBezTo>
                    <a:cubicBezTo>
                      <a:pt x="61" y="29"/>
                      <a:pt x="62" y="26"/>
                      <a:pt x="62" y="23"/>
                    </a:cubicBezTo>
                    <a:cubicBezTo>
                      <a:pt x="62" y="21"/>
                      <a:pt x="61" y="18"/>
                      <a:pt x="60" y="15"/>
                    </a:cubicBezTo>
                    <a:cubicBezTo>
                      <a:pt x="59" y="15"/>
                      <a:pt x="59" y="14"/>
                      <a:pt x="60" y="14"/>
                    </a:cubicBezTo>
                    <a:cubicBezTo>
                      <a:pt x="60" y="14"/>
                      <a:pt x="61" y="14"/>
                      <a:pt x="61" y="14"/>
                    </a:cubicBezTo>
                    <a:cubicBezTo>
                      <a:pt x="63" y="17"/>
                      <a:pt x="64" y="20"/>
                      <a:pt x="64" y="23"/>
                    </a:cubicBezTo>
                    <a:close/>
                    <a:moveTo>
                      <a:pt x="8" y="39"/>
                    </a:moveTo>
                    <a:cubicBezTo>
                      <a:pt x="9" y="40"/>
                      <a:pt x="8" y="40"/>
                      <a:pt x="8" y="41"/>
                    </a:cubicBezTo>
                    <a:cubicBezTo>
                      <a:pt x="8" y="41"/>
                      <a:pt x="8" y="41"/>
                      <a:pt x="7" y="41"/>
                    </a:cubicBezTo>
                    <a:cubicBezTo>
                      <a:pt x="7" y="41"/>
                      <a:pt x="7" y="41"/>
                      <a:pt x="7" y="41"/>
                    </a:cubicBezTo>
                    <a:cubicBezTo>
                      <a:pt x="3" y="36"/>
                      <a:pt x="0" y="30"/>
                      <a:pt x="0" y="23"/>
                    </a:cubicBezTo>
                    <a:cubicBezTo>
                      <a:pt x="0" y="17"/>
                      <a:pt x="3" y="11"/>
                      <a:pt x="7" y="6"/>
                    </a:cubicBezTo>
                    <a:cubicBezTo>
                      <a:pt x="7" y="6"/>
                      <a:pt x="8" y="5"/>
                      <a:pt x="8" y="6"/>
                    </a:cubicBezTo>
                    <a:cubicBezTo>
                      <a:pt x="8" y="6"/>
                      <a:pt x="9" y="7"/>
                      <a:pt x="8" y="7"/>
                    </a:cubicBezTo>
                    <a:cubicBezTo>
                      <a:pt x="5" y="12"/>
                      <a:pt x="2" y="17"/>
                      <a:pt x="2" y="23"/>
                    </a:cubicBezTo>
                    <a:cubicBezTo>
                      <a:pt x="2" y="29"/>
                      <a:pt x="5" y="35"/>
                      <a:pt x="8" y="39"/>
                    </a:cubicBezTo>
                    <a:close/>
                    <a:moveTo>
                      <a:pt x="12" y="35"/>
                    </a:moveTo>
                    <a:cubicBezTo>
                      <a:pt x="12" y="36"/>
                      <a:pt x="12" y="36"/>
                      <a:pt x="11" y="37"/>
                    </a:cubicBezTo>
                    <a:cubicBezTo>
                      <a:pt x="11" y="37"/>
                      <a:pt x="11" y="37"/>
                      <a:pt x="11" y="37"/>
                    </a:cubicBezTo>
                    <a:cubicBezTo>
                      <a:pt x="10" y="37"/>
                      <a:pt x="10" y="37"/>
                      <a:pt x="10" y="36"/>
                    </a:cubicBezTo>
                    <a:cubicBezTo>
                      <a:pt x="7" y="33"/>
                      <a:pt x="6" y="28"/>
                      <a:pt x="6" y="23"/>
                    </a:cubicBezTo>
                    <a:cubicBezTo>
                      <a:pt x="6" y="19"/>
                      <a:pt x="7" y="14"/>
                      <a:pt x="10" y="10"/>
                    </a:cubicBezTo>
                    <a:cubicBezTo>
                      <a:pt x="10" y="10"/>
                      <a:pt x="11" y="10"/>
                      <a:pt x="11" y="10"/>
                    </a:cubicBezTo>
                    <a:cubicBezTo>
                      <a:pt x="12" y="10"/>
                      <a:pt x="12" y="11"/>
                      <a:pt x="12" y="11"/>
                    </a:cubicBezTo>
                    <a:cubicBezTo>
                      <a:pt x="9" y="15"/>
                      <a:pt x="8" y="19"/>
                      <a:pt x="8" y="23"/>
                    </a:cubicBezTo>
                    <a:cubicBezTo>
                      <a:pt x="8" y="28"/>
                      <a:pt x="9" y="32"/>
                      <a:pt x="12" y="35"/>
                    </a:cubicBezTo>
                    <a:close/>
                    <a:moveTo>
                      <a:pt x="15" y="15"/>
                    </a:moveTo>
                    <a:cubicBezTo>
                      <a:pt x="14" y="18"/>
                      <a:pt x="13" y="21"/>
                      <a:pt x="13" y="23"/>
                    </a:cubicBezTo>
                    <a:cubicBezTo>
                      <a:pt x="13" y="26"/>
                      <a:pt x="14" y="29"/>
                      <a:pt x="15" y="31"/>
                    </a:cubicBezTo>
                    <a:cubicBezTo>
                      <a:pt x="15" y="32"/>
                      <a:pt x="15" y="32"/>
                      <a:pt x="15" y="33"/>
                    </a:cubicBezTo>
                    <a:cubicBezTo>
                      <a:pt x="15" y="33"/>
                      <a:pt x="14" y="33"/>
                      <a:pt x="14" y="33"/>
                    </a:cubicBezTo>
                    <a:cubicBezTo>
                      <a:pt x="14" y="33"/>
                      <a:pt x="14" y="32"/>
                      <a:pt x="13" y="32"/>
                    </a:cubicBezTo>
                    <a:cubicBezTo>
                      <a:pt x="12" y="29"/>
                      <a:pt x="11" y="26"/>
                      <a:pt x="11" y="23"/>
                    </a:cubicBezTo>
                    <a:cubicBezTo>
                      <a:pt x="11" y="20"/>
                      <a:pt x="12" y="17"/>
                      <a:pt x="13" y="14"/>
                    </a:cubicBezTo>
                    <a:cubicBezTo>
                      <a:pt x="14" y="14"/>
                      <a:pt x="14" y="14"/>
                      <a:pt x="15" y="14"/>
                    </a:cubicBezTo>
                    <a:cubicBezTo>
                      <a:pt x="15" y="14"/>
                      <a:pt x="15" y="15"/>
                      <a:pt x="15" y="1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22" name="Freeform 20">
                <a:extLst>
                  <a:ext uri="{FF2B5EF4-FFF2-40B4-BE49-F238E27FC236}">
                    <a16:creationId xmlns:a16="http://schemas.microsoft.com/office/drawing/2014/main" id="{19F36523-2270-51E0-A358-A469E60C1F92}"/>
                  </a:ext>
                </a:extLst>
              </p:cNvPr>
              <p:cNvSpPr>
                <a:spLocks noEditPoints="1"/>
              </p:cNvSpPr>
              <p:nvPr/>
            </p:nvSpPr>
            <p:spPr bwMode="auto">
              <a:xfrm flipH="1">
                <a:off x="2393003" y="1908046"/>
                <a:ext cx="366009" cy="339550"/>
              </a:xfrm>
              <a:custGeom>
                <a:avLst/>
                <a:gdLst>
                  <a:gd name="T0" fmla="*/ 55 w 70"/>
                  <a:gd name="T1" fmla="*/ 45 h 65"/>
                  <a:gd name="T2" fmla="*/ 55 w 70"/>
                  <a:gd name="T3" fmla="*/ 35 h 65"/>
                  <a:gd name="T4" fmla="*/ 29 w 70"/>
                  <a:gd name="T5" fmla="*/ 25 h 65"/>
                  <a:gd name="T6" fmla="*/ 40 w 70"/>
                  <a:gd name="T7" fmla="*/ 50 h 65"/>
                  <a:gd name="T8" fmla="*/ 49 w 70"/>
                  <a:gd name="T9" fmla="*/ 51 h 65"/>
                  <a:gd name="T10" fmla="*/ 64 w 70"/>
                  <a:gd name="T11" fmla="*/ 65 h 65"/>
                  <a:gd name="T12" fmla="*/ 48 w 70"/>
                  <a:gd name="T13" fmla="*/ 44 h 65"/>
                  <a:gd name="T14" fmla="*/ 28 w 70"/>
                  <a:gd name="T15" fmla="*/ 35 h 65"/>
                  <a:gd name="T16" fmla="*/ 48 w 70"/>
                  <a:gd name="T17" fmla="*/ 27 h 65"/>
                  <a:gd name="T18" fmla="*/ 50 w 70"/>
                  <a:gd name="T19" fmla="*/ 47 h 65"/>
                  <a:gd name="T20" fmla="*/ 51 w 70"/>
                  <a:gd name="T21" fmla="*/ 45 h 65"/>
                  <a:gd name="T22" fmla="*/ 66 w 70"/>
                  <a:gd name="T23" fmla="*/ 61 h 65"/>
                  <a:gd name="T24" fmla="*/ 52 w 70"/>
                  <a:gd name="T25" fmla="*/ 50 h 65"/>
                  <a:gd name="T26" fmla="*/ 53 w 70"/>
                  <a:gd name="T27" fmla="*/ 49 h 65"/>
                  <a:gd name="T28" fmla="*/ 55 w 70"/>
                  <a:gd name="T29" fmla="*/ 48 h 65"/>
                  <a:gd name="T30" fmla="*/ 66 w 70"/>
                  <a:gd name="T31" fmla="*/ 61 h 65"/>
                  <a:gd name="T32" fmla="*/ 34 w 70"/>
                  <a:gd name="T33" fmla="*/ 42 h 65"/>
                  <a:gd name="T34" fmla="*/ 32 w 70"/>
                  <a:gd name="T35" fmla="*/ 43 h 65"/>
                  <a:gd name="T36" fmla="*/ 34 w 70"/>
                  <a:gd name="T37" fmla="*/ 28 h 65"/>
                  <a:gd name="T38" fmla="*/ 39 w 70"/>
                  <a:gd name="T39" fmla="*/ 60 h 65"/>
                  <a:gd name="T40" fmla="*/ 33 w 70"/>
                  <a:gd name="T41" fmla="*/ 60 h 65"/>
                  <a:gd name="T42" fmla="*/ 31 w 70"/>
                  <a:gd name="T43" fmla="*/ 60 h 65"/>
                  <a:gd name="T44" fmla="*/ 28 w 70"/>
                  <a:gd name="T45" fmla="*/ 47 h 65"/>
                  <a:gd name="T46" fmla="*/ 18 w 70"/>
                  <a:gd name="T47" fmla="*/ 33 h 65"/>
                  <a:gd name="T48" fmla="*/ 18 w 70"/>
                  <a:gd name="T49" fmla="*/ 31 h 65"/>
                  <a:gd name="T50" fmla="*/ 31 w 70"/>
                  <a:gd name="T51" fmla="*/ 21 h 65"/>
                  <a:gd name="T52" fmla="*/ 45 w 70"/>
                  <a:gd name="T53" fmla="*/ 19 h 65"/>
                  <a:gd name="T54" fmla="*/ 47 w 70"/>
                  <a:gd name="T55" fmla="*/ 19 h 65"/>
                  <a:gd name="T56" fmla="*/ 56 w 70"/>
                  <a:gd name="T57" fmla="*/ 33 h 65"/>
                  <a:gd name="T58" fmla="*/ 55 w 70"/>
                  <a:gd name="T59" fmla="*/ 43 h 65"/>
                  <a:gd name="T60" fmla="*/ 60 w 70"/>
                  <a:gd name="T61" fmla="*/ 45 h 65"/>
                  <a:gd name="T62" fmla="*/ 32 w 70"/>
                  <a:gd name="T63" fmla="*/ 0 h 65"/>
                  <a:gd name="T64" fmla="*/ 51 w 70"/>
                  <a:gd name="T65" fmla="*/ 57 h 65"/>
                  <a:gd name="T66" fmla="*/ 60 w 70"/>
                  <a:gd name="T67" fmla="*/ 24 h 65"/>
                  <a:gd name="T68" fmla="*/ 60 w 70"/>
                  <a:gd name="T69" fmla="*/ 24 h 65"/>
                  <a:gd name="T70" fmla="*/ 33 w 70"/>
                  <a:gd name="T71" fmla="*/ 15 h 65"/>
                  <a:gd name="T72" fmla="*/ 31 w 70"/>
                  <a:gd name="T73" fmla="*/ 15 h 65"/>
                  <a:gd name="T74" fmla="*/ 25 w 70"/>
                  <a:gd name="T75" fmla="*/ 4 h 65"/>
                  <a:gd name="T76" fmla="*/ 25 w 70"/>
                  <a:gd name="T77" fmla="*/ 4 h 65"/>
                  <a:gd name="T78" fmla="*/ 3 w 70"/>
                  <a:gd name="T79" fmla="*/ 31 h 65"/>
                  <a:gd name="T80" fmla="*/ 17 w 70"/>
                  <a:gd name="T81" fmla="*/ 44 h 65"/>
                  <a:gd name="T82" fmla="*/ 4 w 70"/>
                  <a:gd name="T83" fmla="*/ 39 h 65"/>
                  <a:gd name="T84" fmla="*/ 4 w 70"/>
                  <a:gd name="T85" fmla="*/ 3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 h="65">
                    <a:moveTo>
                      <a:pt x="68" y="55"/>
                    </a:moveTo>
                    <a:cubicBezTo>
                      <a:pt x="59" y="47"/>
                      <a:pt x="59" y="47"/>
                      <a:pt x="59" y="47"/>
                    </a:cubicBezTo>
                    <a:cubicBezTo>
                      <a:pt x="58" y="46"/>
                      <a:pt x="56" y="45"/>
                      <a:pt x="55" y="45"/>
                    </a:cubicBezTo>
                    <a:cubicBezTo>
                      <a:pt x="54" y="45"/>
                      <a:pt x="54" y="45"/>
                      <a:pt x="54" y="45"/>
                    </a:cubicBezTo>
                    <a:cubicBezTo>
                      <a:pt x="52" y="44"/>
                      <a:pt x="52" y="44"/>
                      <a:pt x="52" y="44"/>
                    </a:cubicBezTo>
                    <a:cubicBezTo>
                      <a:pt x="54" y="41"/>
                      <a:pt x="55" y="38"/>
                      <a:pt x="55" y="35"/>
                    </a:cubicBezTo>
                    <a:cubicBezTo>
                      <a:pt x="55" y="31"/>
                      <a:pt x="53" y="28"/>
                      <a:pt x="50" y="25"/>
                    </a:cubicBezTo>
                    <a:cubicBezTo>
                      <a:pt x="47" y="22"/>
                      <a:pt x="44" y="21"/>
                      <a:pt x="40" y="21"/>
                    </a:cubicBezTo>
                    <a:cubicBezTo>
                      <a:pt x="36" y="21"/>
                      <a:pt x="32" y="22"/>
                      <a:pt x="29" y="25"/>
                    </a:cubicBezTo>
                    <a:cubicBezTo>
                      <a:pt x="26" y="28"/>
                      <a:pt x="25" y="31"/>
                      <a:pt x="25" y="35"/>
                    </a:cubicBezTo>
                    <a:cubicBezTo>
                      <a:pt x="25" y="39"/>
                      <a:pt x="26" y="43"/>
                      <a:pt x="29" y="46"/>
                    </a:cubicBezTo>
                    <a:cubicBezTo>
                      <a:pt x="32" y="49"/>
                      <a:pt x="36" y="50"/>
                      <a:pt x="40" y="50"/>
                    </a:cubicBezTo>
                    <a:cubicBezTo>
                      <a:pt x="43" y="50"/>
                      <a:pt x="46" y="50"/>
                      <a:pt x="48" y="48"/>
                    </a:cubicBezTo>
                    <a:cubicBezTo>
                      <a:pt x="49" y="49"/>
                      <a:pt x="49" y="49"/>
                      <a:pt x="49" y="49"/>
                    </a:cubicBezTo>
                    <a:cubicBezTo>
                      <a:pt x="49" y="50"/>
                      <a:pt x="49" y="50"/>
                      <a:pt x="49" y="51"/>
                    </a:cubicBezTo>
                    <a:cubicBezTo>
                      <a:pt x="49" y="52"/>
                      <a:pt x="50" y="53"/>
                      <a:pt x="51" y="55"/>
                    </a:cubicBezTo>
                    <a:cubicBezTo>
                      <a:pt x="60" y="63"/>
                      <a:pt x="60" y="63"/>
                      <a:pt x="60" y="63"/>
                    </a:cubicBezTo>
                    <a:cubicBezTo>
                      <a:pt x="61" y="64"/>
                      <a:pt x="62" y="65"/>
                      <a:pt x="64" y="65"/>
                    </a:cubicBezTo>
                    <a:cubicBezTo>
                      <a:pt x="65" y="65"/>
                      <a:pt x="67" y="64"/>
                      <a:pt x="68" y="63"/>
                    </a:cubicBezTo>
                    <a:cubicBezTo>
                      <a:pt x="70" y="61"/>
                      <a:pt x="70" y="58"/>
                      <a:pt x="68" y="55"/>
                    </a:cubicBezTo>
                    <a:close/>
                    <a:moveTo>
                      <a:pt x="48" y="44"/>
                    </a:moveTo>
                    <a:cubicBezTo>
                      <a:pt x="46" y="46"/>
                      <a:pt x="43" y="47"/>
                      <a:pt x="40" y="47"/>
                    </a:cubicBezTo>
                    <a:cubicBezTo>
                      <a:pt x="37" y="47"/>
                      <a:pt x="34" y="46"/>
                      <a:pt x="31" y="44"/>
                    </a:cubicBezTo>
                    <a:cubicBezTo>
                      <a:pt x="29" y="42"/>
                      <a:pt x="28" y="39"/>
                      <a:pt x="28" y="35"/>
                    </a:cubicBezTo>
                    <a:cubicBezTo>
                      <a:pt x="28" y="32"/>
                      <a:pt x="29" y="29"/>
                      <a:pt x="31" y="27"/>
                    </a:cubicBezTo>
                    <a:cubicBezTo>
                      <a:pt x="34" y="25"/>
                      <a:pt x="37" y="24"/>
                      <a:pt x="40" y="24"/>
                    </a:cubicBezTo>
                    <a:cubicBezTo>
                      <a:pt x="43" y="24"/>
                      <a:pt x="46" y="25"/>
                      <a:pt x="48" y="27"/>
                    </a:cubicBezTo>
                    <a:cubicBezTo>
                      <a:pt x="53" y="32"/>
                      <a:pt x="53" y="39"/>
                      <a:pt x="48" y="44"/>
                    </a:cubicBezTo>
                    <a:close/>
                    <a:moveTo>
                      <a:pt x="51" y="47"/>
                    </a:moveTo>
                    <a:cubicBezTo>
                      <a:pt x="51" y="47"/>
                      <a:pt x="50" y="47"/>
                      <a:pt x="50" y="47"/>
                    </a:cubicBezTo>
                    <a:cubicBezTo>
                      <a:pt x="49" y="47"/>
                      <a:pt x="49" y="47"/>
                      <a:pt x="49" y="47"/>
                    </a:cubicBezTo>
                    <a:cubicBezTo>
                      <a:pt x="50" y="46"/>
                      <a:pt x="50" y="46"/>
                      <a:pt x="50" y="46"/>
                    </a:cubicBezTo>
                    <a:cubicBezTo>
                      <a:pt x="51" y="46"/>
                      <a:pt x="51" y="45"/>
                      <a:pt x="51" y="45"/>
                    </a:cubicBezTo>
                    <a:cubicBezTo>
                      <a:pt x="52" y="46"/>
                      <a:pt x="52" y="46"/>
                      <a:pt x="52" y="46"/>
                    </a:cubicBezTo>
                    <a:cubicBezTo>
                      <a:pt x="51" y="46"/>
                      <a:pt x="51" y="46"/>
                      <a:pt x="51" y="47"/>
                    </a:cubicBezTo>
                    <a:close/>
                    <a:moveTo>
                      <a:pt x="66" y="61"/>
                    </a:moveTo>
                    <a:cubicBezTo>
                      <a:pt x="65" y="62"/>
                      <a:pt x="63" y="62"/>
                      <a:pt x="62" y="61"/>
                    </a:cubicBezTo>
                    <a:cubicBezTo>
                      <a:pt x="53" y="52"/>
                      <a:pt x="53" y="52"/>
                      <a:pt x="53" y="52"/>
                    </a:cubicBezTo>
                    <a:cubicBezTo>
                      <a:pt x="53" y="52"/>
                      <a:pt x="52" y="51"/>
                      <a:pt x="52" y="50"/>
                    </a:cubicBezTo>
                    <a:cubicBezTo>
                      <a:pt x="52" y="50"/>
                      <a:pt x="52" y="50"/>
                      <a:pt x="52" y="50"/>
                    </a:cubicBezTo>
                    <a:cubicBezTo>
                      <a:pt x="52" y="50"/>
                      <a:pt x="52" y="49"/>
                      <a:pt x="52" y="49"/>
                    </a:cubicBezTo>
                    <a:cubicBezTo>
                      <a:pt x="53" y="49"/>
                      <a:pt x="53" y="49"/>
                      <a:pt x="53" y="49"/>
                    </a:cubicBezTo>
                    <a:cubicBezTo>
                      <a:pt x="53" y="48"/>
                      <a:pt x="53" y="48"/>
                      <a:pt x="54" y="48"/>
                    </a:cubicBezTo>
                    <a:cubicBezTo>
                      <a:pt x="54" y="48"/>
                      <a:pt x="54" y="48"/>
                      <a:pt x="54" y="48"/>
                    </a:cubicBezTo>
                    <a:cubicBezTo>
                      <a:pt x="54" y="48"/>
                      <a:pt x="54" y="48"/>
                      <a:pt x="55" y="48"/>
                    </a:cubicBezTo>
                    <a:cubicBezTo>
                      <a:pt x="55" y="48"/>
                      <a:pt x="56" y="48"/>
                      <a:pt x="57" y="49"/>
                    </a:cubicBezTo>
                    <a:cubicBezTo>
                      <a:pt x="65" y="58"/>
                      <a:pt x="65" y="58"/>
                      <a:pt x="65" y="58"/>
                    </a:cubicBezTo>
                    <a:cubicBezTo>
                      <a:pt x="66" y="59"/>
                      <a:pt x="67" y="60"/>
                      <a:pt x="66" y="61"/>
                    </a:cubicBezTo>
                    <a:close/>
                    <a:moveTo>
                      <a:pt x="34" y="29"/>
                    </a:moveTo>
                    <a:cubicBezTo>
                      <a:pt x="32" y="31"/>
                      <a:pt x="31" y="33"/>
                      <a:pt x="31" y="35"/>
                    </a:cubicBezTo>
                    <a:cubicBezTo>
                      <a:pt x="31" y="38"/>
                      <a:pt x="32" y="40"/>
                      <a:pt x="34" y="42"/>
                    </a:cubicBezTo>
                    <a:cubicBezTo>
                      <a:pt x="34" y="42"/>
                      <a:pt x="34" y="43"/>
                      <a:pt x="34" y="43"/>
                    </a:cubicBezTo>
                    <a:cubicBezTo>
                      <a:pt x="33" y="43"/>
                      <a:pt x="33" y="43"/>
                      <a:pt x="33" y="43"/>
                    </a:cubicBezTo>
                    <a:cubicBezTo>
                      <a:pt x="33" y="43"/>
                      <a:pt x="32" y="43"/>
                      <a:pt x="32" y="43"/>
                    </a:cubicBezTo>
                    <a:cubicBezTo>
                      <a:pt x="30" y="41"/>
                      <a:pt x="29" y="38"/>
                      <a:pt x="29" y="35"/>
                    </a:cubicBezTo>
                    <a:cubicBezTo>
                      <a:pt x="29" y="33"/>
                      <a:pt x="30" y="30"/>
                      <a:pt x="32" y="28"/>
                    </a:cubicBezTo>
                    <a:cubicBezTo>
                      <a:pt x="33" y="28"/>
                      <a:pt x="33" y="28"/>
                      <a:pt x="34" y="28"/>
                    </a:cubicBezTo>
                    <a:cubicBezTo>
                      <a:pt x="34" y="28"/>
                      <a:pt x="34" y="29"/>
                      <a:pt x="34" y="29"/>
                    </a:cubicBezTo>
                    <a:close/>
                    <a:moveTo>
                      <a:pt x="49" y="55"/>
                    </a:moveTo>
                    <a:cubicBezTo>
                      <a:pt x="46" y="57"/>
                      <a:pt x="43" y="59"/>
                      <a:pt x="39" y="60"/>
                    </a:cubicBezTo>
                    <a:cubicBezTo>
                      <a:pt x="41" y="58"/>
                      <a:pt x="43" y="55"/>
                      <a:pt x="45" y="52"/>
                    </a:cubicBezTo>
                    <a:cubicBezTo>
                      <a:pt x="44" y="52"/>
                      <a:pt x="43" y="52"/>
                      <a:pt x="42" y="52"/>
                    </a:cubicBezTo>
                    <a:cubicBezTo>
                      <a:pt x="40" y="57"/>
                      <a:pt x="37" y="60"/>
                      <a:pt x="33" y="60"/>
                    </a:cubicBezTo>
                    <a:cubicBezTo>
                      <a:pt x="33" y="51"/>
                      <a:pt x="33" y="51"/>
                      <a:pt x="33" y="51"/>
                    </a:cubicBezTo>
                    <a:cubicBezTo>
                      <a:pt x="32" y="51"/>
                      <a:pt x="32" y="50"/>
                      <a:pt x="31" y="50"/>
                    </a:cubicBezTo>
                    <a:cubicBezTo>
                      <a:pt x="31" y="60"/>
                      <a:pt x="31" y="60"/>
                      <a:pt x="31" y="60"/>
                    </a:cubicBezTo>
                    <a:cubicBezTo>
                      <a:pt x="26" y="60"/>
                      <a:pt x="22" y="54"/>
                      <a:pt x="20" y="47"/>
                    </a:cubicBezTo>
                    <a:cubicBezTo>
                      <a:pt x="22" y="47"/>
                      <a:pt x="25" y="48"/>
                      <a:pt x="28" y="48"/>
                    </a:cubicBezTo>
                    <a:cubicBezTo>
                      <a:pt x="28" y="48"/>
                      <a:pt x="28" y="48"/>
                      <a:pt x="28" y="47"/>
                    </a:cubicBezTo>
                    <a:cubicBezTo>
                      <a:pt x="27" y="47"/>
                      <a:pt x="27" y="46"/>
                      <a:pt x="26" y="46"/>
                    </a:cubicBezTo>
                    <a:cubicBezTo>
                      <a:pt x="24" y="45"/>
                      <a:pt x="21" y="45"/>
                      <a:pt x="19" y="44"/>
                    </a:cubicBezTo>
                    <a:cubicBezTo>
                      <a:pt x="18" y="41"/>
                      <a:pt x="18" y="37"/>
                      <a:pt x="18" y="33"/>
                    </a:cubicBezTo>
                    <a:cubicBezTo>
                      <a:pt x="23" y="33"/>
                      <a:pt x="23" y="33"/>
                      <a:pt x="23" y="33"/>
                    </a:cubicBezTo>
                    <a:cubicBezTo>
                      <a:pt x="23" y="32"/>
                      <a:pt x="23" y="31"/>
                      <a:pt x="24" y="31"/>
                    </a:cubicBezTo>
                    <a:cubicBezTo>
                      <a:pt x="18" y="31"/>
                      <a:pt x="18" y="31"/>
                      <a:pt x="18" y="31"/>
                    </a:cubicBezTo>
                    <a:cubicBezTo>
                      <a:pt x="18" y="26"/>
                      <a:pt x="18" y="22"/>
                      <a:pt x="19" y="19"/>
                    </a:cubicBezTo>
                    <a:cubicBezTo>
                      <a:pt x="23" y="18"/>
                      <a:pt x="27" y="17"/>
                      <a:pt x="31" y="17"/>
                    </a:cubicBezTo>
                    <a:cubicBezTo>
                      <a:pt x="31" y="21"/>
                      <a:pt x="31" y="21"/>
                      <a:pt x="31" y="21"/>
                    </a:cubicBezTo>
                    <a:cubicBezTo>
                      <a:pt x="32" y="21"/>
                      <a:pt x="32" y="20"/>
                      <a:pt x="33" y="20"/>
                    </a:cubicBezTo>
                    <a:cubicBezTo>
                      <a:pt x="33" y="17"/>
                      <a:pt x="33" y="17"/>
                      <a:pt x="33" y="17"/>
                    </a:cubicBezTo>
                    <a:cubicBezTo>
                      <a:pt x="37" y="17"/>
                      <a:pt x="41" y="18"/>
                      <a:pt x="45" y="19"/>
                    </a:cubicBezTo>
                    <a:cubicBezTo>
                      <a:pt x="45" y="19"/>
                      <a:pt x="45" y="19"/>
                      <a:pt x="45" y="20"/>
                    </a:cubicBezTo>
                    <a:cubicBezTo>
                      <a:pt x="46" y="20"/>
                      <a:pt x="47" y="20"/>
                      <a:pt x="48" y="21"/>
                    </a:cubicBezTo>
                    <a:cubicBezTo>
                      <a:pt x="47" y="20"/>
                      <a:pt x="47" y="20"/>
                      <a:pt x="47" y="19"/>
                    </a:cubicBezTo>
                    <a:cubicBezTo>
                      <a:pt x="55" y="22"/>
                      <a:pt x="60" y="26"/>
                      <a:pt x="61" y="31"/>
                    </a:cubicBezTo>
                    <a:cubicBezTo>
                      <a:pt x="56" y="31"/>
                      <a:pt x="56" y="31"/>
                      <a:pt x="56" y="31"/>
                    </a:cubicBezTo>
                    <a:cubicBezTo>
                      <a:pt x="56" y="31"/>
                      <a:pt x="56" y="32"/>
                      <a:pt x="56" y="33"/>
                    </a:cubicBezTo>
                    <a:cubicBezTo>
                      <a:pt x="61" y="33"/>
                      <a:pt x="61" y="33"/>
                      <a:pt x="61" y="33"/>
                    </a:cubicBezTo>
                    <a:cubicBezTo>
                      <a:pt x="61" y="35"/>
                      <a:pt x="59" y="38"/>
                      <a:pt x="56" y="40"/>
                    </a:cubicBezTo>
                    <a:cubicBezTo>
                      <a:pt x="56" y="41"/>
                      <a:pt x="55" y="42"/>
                      <a:pt x="55" y="43"/>
                    </a:cubicBezTo>
                    <a:cubicBezTo>
                      <a:pt x="57" y="41"/>
                      <a:pt x="59" y="40"/>
                      <a:pt x="60" y="39"/>
                    </a:cubicBezTo>
                    <a:cubicBezTo>
                      <a:pt x="60" y="40"/>
                      <a:pt x="59" y="42"/>
                      <a:pt x="58" y="44"/>
                    </a:cubicBezTo>
                    <a:cubicBezTo>
                      <a:pt x="59" y="44"/>
                      <a:pt x="60" y="45"/>
                      <a:pt x="60" y="45"/>
                    </a:cubicBezTo>
                    <a:cubicBezTo>
                      <a:pt x="61" y="46"/>
                      <a:pt x="61" y="46"/>
                      <a:pt x="61" y="46"/>
                    </a:cubicBezTo>
                    <a:cubicBezTo>
                      <a:pt x="63" y="41"/>
                      <a:pt x="64" y="37"/>
                      <a:pt x="64" y="32"/>
                    </a:cubicBezTo>
                    <a:cubicBezTo>
                      <a:pt x="64" y="14"/>
                      <a:pt x="50" y="0"/>
                      <a:pt x="32" y="0"/>
                    </a:cubicBezTo>
                    <a:cubicBezTo>
                      <a:pt x="15" y="0"/>
                      <a:pt x="0" y="14"/>
                      <a:pt x="0" y="32"/>
                    </a:cubicBezTo>
                    <a:cubicBezTo>
                      <a:pt x="0" y="49"/>
                      <a:pt x="15" y="63"/>
                      <a:pt x="32" y="63"/>
                    </a:cubicBezTo>
                    <a:cubicBezTo>
                      <a:pt x="39" y="63"/>
                      <a:pt x="46" y="61"/>
                      <a:pt x="51" y="57"/>
                    </a:cubicBezTo>
                    <a:cubicBezTo>
                      <a:pt x="50" y="56"/>
                      <a:pt x="50" y="56"/>
                      <a:pt x="50" y="56"/>
                    </a:cubicBezTo>
                    <a:cubicBezTo>
                      <a:pt x="49" y="56"/>
                      <a:pt x="49" y="55"/>
                      <a:pt x="49" y="55"/>
                    </a:cubicBezTo>
                    <a:close/>
                    <a:moveTo>
                      <a:pt x="60" y="24"/>
                    </a:moveTo>
                    <a:cubicBezTo>
                      <a:pt x="57" y="21"/>
                      <a:pt x="53" y="19"/>
                      <a:pt x="47" y="17"/>
                    </a:cubicBezTo>
                    <a:cubicBezTo>
                      <a:pt x="45" y="11"/>
                      <a:pt x="42" y="6"/>
                      <a:pt x="39" y="4"/>
                    </a:cubicBezTo>
                    <a:cubicBezTo>
                      <a:pt x="50" y="6"/>
                      <a:pt x="58" y="14"/>
                      <a:pt x="60" y="24"/>
                    </a:cubicBezTo>
                    <a:close/>
                    <a:moveTo>
                      <a:pt x="33" y="3"/>
                    </a:moveTo>
                    <a:cubicBezTo>
                      <a:pt x="38" y="3"/>
                      <a:pt x="42" y="9"/>
                      <a:pt x="44" y="16"/>
                    </a:cubicBezTo>
                    <a:cubicBezTo>
                      <a:pt x="41" y="16"/>
                      <a:pt x="37" y="15"/>
                      <a:pt x="33" y="15"/>
                    </a:cubicBezTo>
                    <a:lnTo>
                      <a:pt x="33" y="3"/>
                    </a:lnTo>
                    <a:close/>
                    <a:moveTo>
                      <a:pt x="31" y="3"/>
                    </a:moveTo>
                    <a:cubicBezTo>
                      <a:pt x="31" y="15"/>
                      <a:pt x="31" y="15"/>
                      <a:pt x="31" y="15"/>
                    </a:cubicBezTo>
                    <a:cubicBezTo>
                      <a:pt x="27" y="15"/>
                      <a:pt x="23" y="16"/>
                      <a:pt x="20" y="16"/>
                    </a:cubicBezTo>
                    <a:cubicBezTo>
                      <a:pt x="22" y="9"/>
                      <a:pt x="26" y="3"/>
                      <a:pt x="31" y="3"/>
                    </a:cubicBezTo>
                    <a:close/>
                    <a:moveTo>
                      <a:pt x="25" y="4"/>
                    </a:moveTo>
                    <a:cubicBezTo>
                      <a:pt x="22" y="6"/>
                      <a:pt x="19" y="11"/>
                      <a:pt x="18" y="17"/>
                    </a:cubicBezTo>
                    <a:cubicBezTo>
                      <a:pt x="12" y="19"/>
                      <a:pt x="7" y="21"/>
                      <a:pt x="4" y="24"/>
                    </a:cubicBezTo>
                    <a:cubicBezTo>
                      <a:pt x="7" y="14"/>
                      <a:pt x="15" y="6"/>
                      <a:pt x="25" y="4"/>
                    </a:cubicBezTo>
                    <a:close/>
                    <a:moveTo>
                      <a:pt x="17" y="19"/>
                    </a:moveTo>
                    <a:cubicBezTo>
                      <a:pt x="16" y="23"/>
                      <a:pt x="16" y="27"/>
                      <a:pt x="16" y="31"/>
                    </a:cubicBezTo>
                    <a:cubicBezTo>
                      <a:pt x="3" y="31"/>
                      <a:pt x="3" y="31"/>
                      <a:pt x="3" y="31"/>
                    </a:cubicBezTo>
                    <a:cubicBezTo>
                      <a:pt x="4" y="26"/>
                      <a:pt x="9" y="22"/>
                      <a:pt x="17" y="19"/>
                    </a:cubicBezTo>
                    <a:close/>
                    <a:moveTo>
                      <a:pt x="16" y="33"/>
                    </a:moveTo>
                    <a:cubicBezTo>
                      <a:pt x="16" y="37"/>
                      <a:pt x="16" y="40"/>
                      <a:pt x="17" y="44"/>
                    </a:cubicBezTo>
                    <a:cubicBezTo>
                      <a:pt x="9" y="41"/>
                      <a:pt x="4" y="37"/>
                      <a:pt x="3" y="33"/>
                    </a:cubicBezTo>
                    <a:lnTo>
                      <a:pt x="16" y="33"/>
                    </a:lnTo>
                    <a:close/>
                    <a:moveTo>
                      <a:pt x="4" y="39"/>
                    </a:moveTo>
                    <a:cubicBezTo>
                      <a:pt x="7" y="42"/>
                      <a:pt x="12" y="44"/>
                      <a:pt x="18" y="46"/>
                    </a:cubicBezTo>
                    <a:cubicBezTo>
                      <a:pt x="19" y="52"/>
                      <a:pt x="22" y="57"/>
                      <a:pt x="25" y="60"/>
                    </a:cubicBezTo>
                    <a:cubicBezTo>
                      <a:pt x="15" y="57"/>
                      <a:pt x="7" y="49"/>
                      <a:pt x="4" y="39"/>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97F8A1C8-910C-165E-13BE-17BEAD1EC9C7}"/>
                  </a:ext>
                </a:extLst>
              </p:cNvPr>
              <p:cNvSpPr>
                <a:spLocks noEditPoints="1"/>
              </p:cNvSpPr>
              <p:nvPr/>
            </p:nvSpPr>
            <p:spPr bwMode="auto">
              <a:xfrm flipH="1">
                <a:off x="1337252" y="3187084"/>
                <a:ext cx="419844" cy="299586"/>
              </a:xfrm>
              <a:custGeom>
                <a:avLst/>
                <a:gdLst>
                  <a:gd name="T0" fmla="*/ 9 w 84"/>
                  <a:gd name="T1" fmla="*/ 37 h 60"/>
                  <a:gd name="T2" fmla="*/ 74 w 84"/>
                  <a:gd name="T3" fmla="*/ 37 h 60"/>
                  <a:gd name="T4" fmla="*/ 10 w 84"/>
                  <a:gd name="T5" fmla="*/ 5 h 60"/>
                  <a:gd name="T6" fmla="*/ 11 w 84"/>
                  <a:gd name="T7" fmla="*/ 7 h 60"/>
                  <a:gd name="T8" fmla="*/ 32 w 84"/>
                  <a:gd name="T9" fmla="*/ 24 h 60"/>
                  <a:gd name="T10" fmla="*/ 33 w 84"/>
                  <a:gd name="T11" fmla="*/ 25 h 60"/>
                  <a:gd name="T12" fmla="*/ 34 w 84"/>
                  <a:gd name="T13" fmla="*/ 29 h 60"/>
                  <a:gd name="T14" fmla="*/ 37 w 84"/>
                  <a:gd name="T15" fmla="*/ 29 h 60"/>
                  <a:gd name="T16" fmla="*/ 37 w 84"/>
                  <a:gd name="T17" fmla="*/ 31 h 60"/>
                  <a:gd name="T18" fmla="*/ 41 w 84"/>
                  <a:gd name="T19" fmla="*/ 32 h 60"/>
                  <a:gd name="T20" fmla="*/ 43 w 84"/>
                  <a:gd name="T21" fmla="*/ 32 h 60"/>
                  <a:gd name="T22" fmla="*/ 47 w 84"/>
                  <a:gd name="T23" fmla="*/ 30 h 60"/>
                  <a:gd name="T24" fmla="*/ 48 w 84"/>
                  <a:gd name="T25" fmla="*/ 29 h 60"/>
                  <a:gd name="T26" fmla="*/ 51 w 84"/>
                  <a:gd name="T27" fmla="*/ 27 h 60"/>
                  <a:gd name="T28" fmla="*/ 50 w 84"/>
                  <a:gd name="T29" fmla="*/ 25 h 60"/>
                  <a:gd name="T30" fmla="*/ 52 w 84"/>
                  <a:gd name="T31" fmla="*/ 23 h 60"/>
                  <a:gd name="T32" fmla="*/ 51 w 84"/>
                  <a:gd name="T33" fmla="*/ 20 h 60"/>
                  <a:gd name="T34" fmla="*/ 50 w 84"/>
                  <a:gd name="T35" fmla="*/ 18 h 60"/>
                  <a:gd name="T36" fmla="*/ 49 w 84"/>
                  <a:gd name="T37" fmla="*/ 15 h 60"/>
                  <a:gd name="T38" fmla="*/ 47 w 84"/>
                  <a:gd name="T39" fmla="*/ 15 h 60"/>
                  <a:gd name="T40" fmla="*/ 46 w 84"/>
                  <a:gd name="T41" fmla="*/ 13 h 60"/>
                  <a:gd name="T42" fmla="*/ 42 w 84"/>
                  <a:gd name="T43" fmla="*/ 13 h 60"/>
                  <a:gd name="T44" fmla="*/ 40 w 84"/>
                  <a:gd name="T45" fmla="*/ 12 h 60"/>
                  <a:gd name="T46" fmla="*/ 37 w 84"/>
                  <a:gd name="T47" fmla="*/ 14 h 60"/>
                  <a:gd name="T48" fmla="*/ 35 w 84"/>
                  <a:gd name="T49" fmla="*/ 14 h 60"/>
                  <a:gd name="T50" fmla="*/ 33 w 84"/>
                  <a:gd name="T51" fmla="*/ 18 h 60"/>
                  <a:gd name="T52" fmla="*/ 33 w 84"/>
                  <a:gd name="T53" fmla="*/ 20 h 60"/>
                  <a:gd name="T54" fmla="*/ 31 w 84"/>
                  <a:gd name="T55" fmla="*/ 22 h 60"/>
                  <a:gd name="T56" fmla="*/ 33 w 84"/>
                  <a:gd name="T57" fmla="*/ 22 h 60"/>
                  <a:gd name="T58" fmla="*/ 35 w 84"/>
                  <a:gd name="T59" fmla="*/ 17 h 60"/>
                  <a:gd name="T60" fmla="*/ 39 w 84"/>
                  <a:gd name="T61" fmla="*/ 14 h 60"/>
                  <a:gd name="T62" fmla="*/ 45 w 84"/>
                  <a:gd name="T63" fmla="*/ 14 h 60"/>
                  <a:gd name="T64" fmla="*/ 49 w 84"/>
                  <a:gd name="T65" fmla="*/ 17 h 60"/>
                  <a:gd name="T66" fmla="*/ 50 w 84"/>
                  <a:gd name="T67" fmla="*/ 22 h 60"/>
                  <a:gd name="T68" fmla="*/ 49 w 84"/>
                  <a:gd name="T69" fmla="*/ 26 h 60"/>
                  <a:gd name="T70" fmla="*/ 45 w 84"/>
                  <a:gd name="T71" fmla="*/ 30 h 60"/>
                  <a:gd name="T72" fmla="*/ 39 w 84"/>
                  <a:gd name="T73" fmla="*/ 30 h 60"/>
                  <a:gd name="T74" fmla="*/ 35 w 84"/>
                  <a:gd name="T75" fmla="*/ 27 h 60"/>
                  <a:gd name="T76" fmla="*/ 33 w 84"/>
                  <a:gd name="T77" fmla="*/ 22 h 60"/>
                  <a:gd name="T78" fmla="*/ 42 w 84"/>
                  <a:gd name="T79" fmla="*/ 27 h 60"/>
                  <a:gd name="T80" fmla="*/ 37 w 84"/>
                  <a:gd name="T81" fmla="*/ 22 h 60"/>
                  <a:gd name="T82" fmla="*/ 44 w 84"/>
                  <a:gd name="T83" fmla="*/ 22 h 60"/>
                  <a:gd name="T84" fmla="*/ 42 w 84"/>
                  <a:gd name="T85" fmla="*/ 19 h 60"/>
                  <a:gd name="T86" fmla="*/ 79 w 84"/>
                  <a:gd name="T87" fmla="*/ 6 h 60"/>
                  <a:gd name="T88" fmla="*/ 5 w 84"/>
                  <a:gd name="T89" fmla="*/ 6 h 60"/>
                  <a:gd name="T90" fmla="*/ 0 w 84"/>
                  <a:gd name="T91" fmla="*/ 51 h 60"/>
                  <a:gd name="T92" fmla="*/ 0 w 84"/>
                  <a:gd name="T93" fmla="*/ 55 h 60"/>
                  <a:gd name="T94" fmla="*/ 84 w 84"/>
                  <a:gd name="T95" fmla="*/ 55 h 60"/>
                  <a:gd name="T96" fmla="*/ 76 w 84"/>
                  <a:gd name="T97" fmla="*/ 57 h 60"/>
                  <a:gd name="T98" fmla="*/ 3 w 84"/>
                  <a:gd name="T99" fmla="*/ 53 h 60"/>
                  <a:gd name="T100" fmla="*/ 30 w 84"/>
                  <a:gd name="T101" fmla="*/ 56 h 60"/>
                  <a:gd name="T102" fmla="*/ 54 w 84"/>
                  <a:gd name="T103" fmla="*/ 53 h 60"/>
                  <a:gd name="T104" fmla="*/ 76 w 84"/>
                  <a:gd name="T105" fmla="*/ 57 h 60"/>
                  <a:gd name="T106" fmla="*/ 52 w 84"/>
                  <a:gd name="T107" fmla="*/ 54 h 60"/>
                  <a:gd name="T108" fmla="*/ 53 w 84"/>
                  <a:gd name="T109" fmla="*/ 51 h 60"/>
                  <a:gd name="T110" fmla="*/ 7 w 84"/>
                  <a:gd name="T111" fmla="*/ 43 h 60"/>
                  <a:gd name="T112" fmla="*/ 53 w 84"/>
                  <a:gd name="T113" fmla="*/ 51 h 60"/>
                  <a:gd name="T114" fmla="*/ 8 w 84"/>
                  <a:gd name="T115" fmla="*/ 41 h 60"/>
                  <a:gd name="T116" fmla="*/ 10 w 84"/>
                  <a:gd name="T117" fmla="*/ 3 h 60"/>
                  <a:gd name="T118" fmla="*/ 76 w 84"/>
                  <a:gd name="T119" fmla="*/ 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4" h="60">
                    <a:moveTo>
                      <a:pt x="10" y="5"/>
                    </a:moveTo>
                    <a:cubicBezTo>
                      <a:pt x="10" y="5"/>
                      <a:pt x="9" y="5"/>
                      <a:pt x="9" y="6"/>
                    </a:cubicBezTo>
                    <a:cubicBezTo>
                      <a:pt x="9" y="37"/>
                      <a:pt x="9" y="37"/>
                      <a:pt x="9" y="37"/>
                    </a:cubicBezTo>
                    <a:cubicBezTo>
                      <a:pt x="9" y="37"/>
                      <a:pt x="10" y="38"/>
                      <a:pt x="10" y="38"/>
                    </a:cubicBezTo>
                    <a:cubicBezTo>
                      <a:pt x="73" y="38"/>
                      <a:pt x="73" y="38"/>
                      <a:pt x="73" y="38"/>
                    </a:cubicBezTo>
                    <a:cubicBezTo>
                      <a:pt x="74" y="38"/>
                      <a:pt x="74" y="37"/>
                      <a:pt x="74" y="37"/>
                    </a:cubicBezTo>
                    <a:cubicBezTo>
                      <a:pt x="74" y="6"/>
                      <a:pt x="74" y="6"/>
                      <a:pt x="74" y="6"/>
                    </a:cubicBezTo>
                    <a:cubicBezTo>
                      <a:pt x="74" y="5"/>
                      <a:pt x="74" y="5"/>
                      <a:pt x="73" y="5"/>
                    </a:cubicBezTo>
                    <a:lnTo>
                      <a:pt x="10" y="5"/>
                    </a:lnTo>
                    <a:close/>
                    <a:moveTo>
                      <a:pt x="72" y="36"/>
                    </a:moveTo>
                    <a:cubicBezTo>
                      <a:pt x="11" y="36"/>
                      <a:pt x="11" y="36"/>
                      <a:pt x="11" y="36"/>
                    </a:cubicBezTo>
                    <a:cubicBezTo>
                      <a:pt x="11" y="7"/>
                      <a:pt x="11" y="7"/>
                      <a:pt x="11" y="7"/>
                    </a:cubicBezTo>
                    <a:cubicBezTo>
                      <a:pt x="72" y="7"/>
                      <a:pt x="72" y="7"/>
                      <a:pt x="72" y="7"/>
                    </a:cubicBezTo>
                    <a:lnTo>
                      <a:pt x="72" y="36"/>
                    </a:lnTo>
                    <a:close/>
                    <a:moveTo>
                      <a:pt x="32" y="24"/>
                    </a:moveTo>
                    <a:cubicBezTo>
                      <a:pt x="32" y="24"/>
                      <a:pt x="33" y="24"/>
                      <a:pt x="33" y="24"/>
                    </a:cubicBezTo>
                    <a:cubicBezTo>
                      <a:pt x="33" y="24"/>
                      <a:pt x="33" y="24"/>
                      <a:pt x="34" y="25"/>
                    </a:cubicBezTo>
                    <a:cubicBezTo>
                      <a:pt x="34" y="25"/>
                      <a:pt x="34" y="25"/>
                      <a:pt x="33" y="25"/>
                    </a:cubicBezTo>
                    <a:cubicBezTo>
                      <a:pt x="33" y="25"/>
                      <a:pt x="33" y="26"/>
                      <a:pt x="33" y="26"/>
                    </a:cubicBezTo>
                    <a:cubicBezTo>
                      <a:pt x="33" y="26"/>
                      <a:pt x="33" y="26"/>
                      <a:pt x="33" y="27"/>
                    </a:cubicBezTo>
                    <a:cubicBezTo>
                      <a:pt x="33" y="28"/>
                      <a:pt x="34" y="28"/>
                      <a:pt x="34" y="29"/>
                    </a:cubicBezTo>
                    <a:cubicBezTo>
                      <a:pt x="35" y="29"/>
                      <a:pt x="35" y="29"/>
                      <a:pt x="35" y="29"/>
                    </a:cubicBezTo>
                    <a:cubicBezTo>
                      <a:pt x="35" y="29"/>
                      <a:pt x="36" y="29"/>
                      <a:pt x="36" y="29"/>
                    </a:cubicBezTo>
                    <a:cubicBezTo>
                      <a:pt x="36" y="29"/>
                      <a:pt x="36" y="28"/>
                      <a:pt x="37" y="29"/>
                    </a:cubicBezTo>
                    <a:cubicBezTo>
                      <a:pt x="37" y="29"/>
                      <a:pt x="37" y="29"/>
                      <a:pt x="37" y="30"/>
                    </a:cubicBezTo>
                    <a:cubicBezTo>
                      <a:pt x="37" y="30"/>
                      <a:pt x="37" y="30"/>
                      <a:pt x="37" y="30"/>
                    </a:cubicBezTo>
                    <a:cubicBezTo>
                      <a:pt x="37" y="31"/>
                      <a:pt x="37" y="31"/>
                      <a:pt x="37" y="31"/>
                    </a:cubicBezTo>
                    <a:cubicBezTo>
                      <a:pt x="38" y="31"/>
                      <a:pt x="39" y="32"/>
                      <a:pt x="40" y="32"/>
                    </a:cubicBezTo>
                    <a:cubicBezTo>
                      <a:pt x="40" y="32"/>
                      <a:pt x="40" y="32"/>
                      <a:pt x="40" y="32"/>
                    </a:cubicBezTo>
                    <a:cubicBezTo>
                      <a:pt x="40" y="32"/>
                      <a:pt x="41" y="32"/>
                      <a:pt x="41" y="32"/>
                    </a:cubicBezTo>
                    <a:cubicBezTo>
                      <a:pt x="41" y="32"/>
                      <a:pt x="41" y="31"/>
                      <a:pt x="41" y="31"/>
                    </a:cubicBezTo>
                    <a:cubicBezTo>
                      <a:pt x="41" y="30"/>
                      <a:pt x="42" y="30"/>
                      <a:pt x="42" y="31"/>
                    </a:cubicBezTo>
                    <a:cubicBezTo>
                      <a:pt x="42" y="31"/>
                      <a:pt x="43" y="32"/>
                      <a:pt x="43" y="32"/>
                    </a:cubicBezTo>
                    <a:cubicBezTo>
                      <a:pt x="43" y="32"/>
                      <a:pt x="43" y="32"/>
                      <a:pt x="44" y="32"/>
                    </a:cubicBezTo>
                    <a:cubicBezTo>
                      <a:pt x="44" y="32"/>
                      <a:pt x="45" y="31"/>
                      <a:pt x="46" y="31"/>
                    </a:cubicBezTo>
                    <a:cubicBezTo>
                      <a:pt x="46" y="31"/>
                      <a:pt x="47" y="31"/>
                      <a:pt x="47" y="30"/>
                    </a:cubicBezTo>
                    <a:cubicBezTo>
                      <a:pt x="47" y="30"/>
                      <a:pt x="47" y="30"/>
                      <a:pt x="47" y="30"/>
                    </a:cubicBezTo>
                    <a:cubicBezTo>
                      <a:pt x="46" y="29"/>
                      <a:pt x="47" y="29"/>
                      <a:pt x="47" y="29"/>
                    </a:cubicBezTo>
                    <a:cubicBezTo>
                      <a:pt x="47" y="28"/>
                      <a:pt x="47" y="29"/>
                      <a:pt x="48" y="29"/>
                    </a:cubicBezTo>
                    <a:cubicBezTo>
                      <a:pt x="48" y="29"/>
                      <a:pt x="48" y="29"/>
                      <a:pt x="48" y="29"/>
                    </a:cubicBezTo>
                    <a:cubicBezTo>
                      <a:pt x="49" y="29"/>
                      <a:pt x="49" y="29"/>
                      <a:pt x="49" y="29"/>
                    </a:cubicBezTo>
                    <a:cubicBezTo>
                      <a:pt x="50" y="28"/>
                      <a:pt x="50" y="28"/>
                      <a:pt x="51" y="27"/>
                    </a:cubicBezTo>
                    <a:cubicBezTo>
                      <a:pt x="51" y="26"/>
                      <a:pt x="51" y="26"/>
                      <a:pt x="51" y="26"/>
                    </a:cubicBezTo>
                    <a:cubicBezTo>
                      <a:pt x="51" y="26"/>
                      <a:pt x="51" y="25"/>
                      <a:pt x="50" y="25"/>
                    </a:cubicBezTo>
                    <a:cubicBezTo>
                      <a:pt x="50" y="25"/>
                      <a:pt x="50" y="25"/>
                      <a:pt x="50" y="25"/>
                    </a:cubicBezTo>
                    <a:cubicBezTo>
                      <a:pt x="50" y="24"/>
                      <a:pt x="50" y="24"/>
                      <a:pt x="51" y="24"/>
                    </a:cubicBezTo>
                    <a:cubicBezTo>
                      <a:pt x="51" y="24"/>
                      <a:pt x="51" y="24"/>
                      <a:pt x="51" y="24"/>
                    </a:cubicBezTo>
                    <a:cubicBezTo>
                      <a:pt x="52" y="24"/>
                      <a:pt x="52" y="24"/>
                      <a:pt x="52" y="23"/>
                    </a:cubicBezTo>
                    <a:cubicBezTo>
                      <a:pt x="52" y="23"/>
                      <a:pt x="52" y="22"/>
                      <a:pt x="52" y="22"/>
                    </a:cubicBezTo>
                    <a:cubicBezTo>
                      <a:pt x="52" y="21"/>
                      <a:pt x="52" y="21"/>
                      <a:pt x="52" y="20"/>
                    </a:cubicBezTo>
                    <a:cubicBezTo>
                      <a:pt x="52" y="20"/>
                      <a:pt x="52" y="20"/>
                      <a:pt x="51" y="20"/>
                    </a:cubicBezTo>
                    <a:cubicBezTo>
                      <a:pt x="51" y="20"/>
                      <a:pt x="51" y="20"/>
                      <a:pt x="51" y="20"/>
                    </a:cubicBezTo>
                    <a:cubicBezTo>
                      <a:pt x="50" y="20"/>
                      <a:pt x="50" y="19"/>
                      <a:pt x="50" y="19"/>
                    </a:cubicBezTo>
                    <a:cubicBezTo>
                      <a:pt x="50" y="19"/>
                      <a:pt x="50" y="19"/>
                      <a:pt x="50" y="18"/>
                    </a:cubicBezTo>
                    <a:cubicBezTo>
                      <a:pt x="51" y="18"/>
                      <a:pt x="51" y="18"/>
                      <a:pt x="51" y="18"/>
                    </a:cubicBezTo>
                    <a:cubicBezTo>
                      <a:pt x="51" y="18"/>
                      <a:pt x="51" y="17"/>
                      <a:pt x="51" y="17"/>
                    </a:cubicBezTo>
                    <a:cubicBezTo>
                      <a:pt x="50" y="16"/>
                      <a:pt x="50" y="15"/>
                      <a:pt x="49" y="15"/>
                    </a:cubicBezTo>
                    <a:cubicBezTo>
                      <a:pt x="49" y="15"/>
                      <a:pt x="49" y="14"/>
                      <a:pt x="48" y="14"/>
                    </a:cubicBezTo>
                    <a:cubicBezTo>
                      <a:pt x="48" y="14"/>
                      <a:pt x="48" y="15"/>
                      <a:pt x="48" y="15"/>
                    </a:cubicBezTo>
                    <a:cubicBezTo>
                      <a:pt x="47" y="15"/>
                      <a:pt x="47" y="15"/>
                      <a:pt x="47" y="15"/>
                    </a:cubicBezTo>
                    <a:cubicBezTo>
                      <a:pt x="47" y="15"/>
                      <a:pt x="46" y="14"/>
                      <a:pt x="47" y="14"/>
                    </a:cubicBezTo>
                    <a:cubicBezTo>
                      <a:pt x="47" y="14"/>
                      <a:pt x="47" y="13"/>
                      <a:pt x="47" y="13"/>
                    </a:cubicBezTo>
                    <a:cubicBezTo>
                      <a:pt x="47" y="13"/>
                      <a:pt x="46" y="13"/>
                      <a:pt x="46" y="13"/>
                    </a:cubicBezTo>
                    <a:cubicBezTo>
                      <a:pt x="45" y="12"/>
                      <a:pt x="44" y="12"/>
                      <a:pt x="44" y="12"/>
                    </a:cubicBezTo>
                    <a:cubicBezTo>
                      <a:pt x="43" y="12"/>
                      <a:pt x="43" y="12"/>
                      <a:pt x="43" y="12"/>
                    </a:cubicBezTo>
                    <a:cubicBezTo>
                      <a:pt x="43" y="12"/>
                      <a:pt x="42" y="12"/>
                      <a:pt x="42" y="13"/>
                    </a:cubicBezTo>
                    <a:cubicBezTo>
                      <a:pt x="42" y="13"/>
                      <a:pt x="41" y="13"/>
                      <a:pt x="41" y="13"/>
                    </a:cubicBezTo>
                    <a:cubicBezTo>
                      <a:pt x="41" y="12"/>
                      <a:pt x="41" y="12"/>
                      <a:pt x="41" y="12"/>
                    </a:cubicBezTo>
                    <a:cubicBezTo>
                      <a:pt x="40" y="12"/>
                      <a:pt x="40" y="12"/>
                      <a:pt x="40" y="12"/>
                    </a:cubicBezTo>
                    <a:cubicBezTo>
                      <a:pt x="39" y="12"/>
                      <a:pt x="38" y="12"/>
                      <a:pt x="37" y="13"/>
                    </a:cubicBezTo>
                    <a:cubicBezTo>
                      <a:pt x="37" y="13"/>
                      <a:pt x="37" y="13"/>
                      <a:pt x="37" y="13"/>
                    </a:cubicBezTo>
                    <a:cubicBezTo>
                      <a:pt x="37" y="13"/>
                      <a:pt x="37" y="14"/>
                      <a:pt x="37" y="14"/>
                    </a:cubicBezTo>
                    <a:cubicBezTo>
                      <a:pt x="37" y="14"/>
                      <a:pt x="37" y="15"/>
                      <a:pt x="37" y="15"/>
                    </a:cubicBezTo>
                    <a:cubicBezTo>
                      <a:pt x="36" y="15"/>
                      <a:pt x="36" y="15"/>
                      <a:pt x="36" y="15"/>
                    </a:cubicBezTo>
                    <a:cubicBezTo>
                      <a:pt x="36" y="15"/>
                      <a:pt x="35" y="14"/>
                      <a:pt x="35" y="14"/>
                    </a:cubicBezTo>
                    <a:cubicBezTo>
                      <a:pt x="35" y="14"/>
                      <a:pt x="35" y="15"/>
                      <a:pt x="34" y="15"/>
                    </a:cubicBezTo>
                    <a:cubicBezTo>
                      <a:pt x="34" y="15"/>
                      <a:pt x="33" y="16"/>
                      <a:pt x="33" y="17"/>
                    </a:cubicBezTo>
                    <a:cubicBezTo>
                      <a:pt x="33" y="17"/>
                      <a:pt x="33" y="18"/>
                      <a:pt x="33" y="18"/>
                    </a:cubicBezTo>
                    <a:cubicBezTo>
                      <a:pt x="33" y="18"/>
                      <a:pt x="33" y="18"/>
                      <a:pt x="33" y="18"/>
                    </a:cubicBezTo>
                    <a:cubicBezTo>
                      <a:pt x="34" y="19"/>
                      <a:pt x="34" y="19"/>
                      <a:pt x="34" y="19"/>
                    </a:cubicBezTo>
                    <a:cubicBezTo>
                      <a:pt x="33" y="19"/>
                      <a:pt x="33" y="20"/>
                      <a:pt x="33" y="20"/>
                    </a:cubicBezTo>
                    <a:cubicBezTo>
                      <a:pt x="32" y="20"/>
                      <a:pt x="32" y="20"/>
                      <a:pt x="32" y="20"/>
                    </a:cubicBezTo>
                    <a:cubicBezTo>
                      <a:pt x="32" y="20"/>
                      <a:pt x="32" y="20"/>
                      <a:pt x="32" y="20"/>
                    </a:cubicBezTo>
                    <a:cubicBezTo>
                      <a:pt x="32" y="21"/>
                      <a:pt x="31" y="21"/>
                      <a:pt x="31" y="22"/>
                    </a:cubicBezTo>
                    <a:cubicBezTo>
                      <a:pt x="31" y="22"/>
                      <a:pt x="32" y="23"/>
                      <a:pt x="32" y="23"/>
                    </a:cubicBezTo>
                    <a:cubicBezTo>
                      <a:pt x="32" y="24"/>
                      <a:pt x="32" y="24"/>
                      <a:pt x="32" y="24"/>
                    </a:cubicBezTo>
                    <a:close/>
                    <a:moveTo>
                      <a:pt x="33" y="22"/>
                    </a:moveTo>
                    <a:cubicBezTo>
                      <a:pt x="34" y="21"/>
                      <a:pt x="35" y="21"/>
                      <a:pt x="35" y="20"/>
                    </a:cubicBezTo>
                    <a:cubicBezTo>
                      <a:pt x="36" y="19"/>
                      <a:pt x="36" y="18"/>
                      <a:pt x="35" y="17"/>
                    </a:cubicBezTo>
                    <a:cubicBezTo>
                      <a:pt x="35" y="17"/>
                      <a:pt x="35" y="17"/>
                      <a:pt x="35" y="17"/>
                    </a:cubicBezTo>
                    <a:cubicBezTo>
                      <a:pt x="36" y="17"/>
                      <a:pt x="37" y="17"/>
                      <a:pt x="38" y="17"/>
                    </a:cubicBezTo>
                    <a:cubicBezTo>
                      <a:pt x="39" y="16"/>
                      <a:pt x="39" y="15"/>
                      <a:pt x="39" y="14"/>
                    </a:cubicBezTo>
                    <a:cubicBezTo>
                      <a:pt x="39" y="14"/>
                      <a:pt x="39" y="14"/>
                      <a:pt x="39" y="14"/>
                    </a:cubicBezTo>
                    <a:cubicBezTo>
                      <a:pt x="40" y="15"/>
                      <a:pt x="41" y="15"/>
                      <a:pt x="42" y="15"/>
                    </a:cubicBezTo>
                    <a:cubicBezTo>
                      <a:pt x="43" y="15"/>
                      <a:pt x="44" y="15"/>
                      <a:pt x="44" y="14"/>
                    </a:cubicBezTo>
                    <a:cubicBezTo>
                      <a:pt x="44" y="14"/>
                      <a:pt x="44" y="14"/>
                      <a:pt x="45" y="14"/>
                    </a:cubicBezTo>
                    <a:cubicBezTo>
                      <a:pt x="44" y="15"/>
                      <a:pt x="45" y="16"/>
                      <a:pt x="46" y="17"/>
                    </a:cubicBezTo>
                    <a:cubicBezTo>
                      <a:pt x="46" y="17"/>
                      <a:pt x="47" y="17"/>
                      <a:pt x="48" y="17"/>
                    </a:cubicBezTo>
                    <a:cubicBezTo>
                      <a:pt x="48" y="17"/>
                      <a:pt x="48" y="17"/>
                      <a:pt x="49" y="17"/>
                    </a:cubicBezTo>
                    <a:cubicBezTo>
                      <a:pt x="48" y="18"/>
                      <a:pt x="48" y="19"/>
                      <a:pt x="48" y="20"/>
                    </a:cubicBezTo>
                    <a:cubicBezTo>
                      <a:pt x="48" y="21"/>
                      <a:pt x="49" y="21"/>
                      <a:pt x="50" y="22"/>
                    </a:cubicBezTo>
                    <a:cubicBezTo>
                      <a:pt x="50" y="22"/>
                      <a:pt x="50" y="22"/>
                      <a:pt x="50" y="22"/>
                    </a:cubicBezTo>
                    <a:cubicBezTo>
                      <a:pt x="50" y="22"/>
                      <a:pt x="50" y="22"/>
                      <a:pt x="50" y="22"/>
                    </a:cubicBezTo>
                    <a:cubicBezTo>
                      <a:pt x="49" y="22"/>
                      <a:pt x="48" y="23"/>
                      <a:pt x="48" y="24"/>
                    </a:cubicBezTo>
                    <a:cubicBezTo>
                      <a:pt x="48" y="25"/>
                      <a:pt x="48" y="26"/>
                      <a:pt x="49" y="26"/>
                    </a:cubicBezTo>
                    <a:cubicBezTo>
                      <a:pt x="48" y="27"/>
                      <a:pt x="48" y="27"/>
                      <a:pt x="48" y="27"/>
                    </a:cubicBezTo>
                    <a:cubicBezTo>
                      <a:pt x="47" y="27"/>
                      <a:pt x="46" y="27"/>
                      <a:pt x="46" y="27"/>
                    </a:cubicBezTo>
                    <a:cubicBezTo>
                      <a:pt x="45" y="28"/>
                      <a:pt x="44" y="29"/>
                      <a:pt x="45" y="30"/>
                    </a:cubicBezTo>
                    <a:cubicBezTo>
                      <a:pt x="44" y="30"/>
                      <a:pt x="44" y="30"/>
                      <a:pt x="44" y="30"/>
                    </a:cubicBezTo>
                    <a:cubicBezTo>
                      <a:pt x="44" y="29"/>
                      <a:pt x="43" y="28"/>
                      <a:pt x="42" y="28"/>
                    </a:cubicBezTo>
                    <a:cubicBezTo>
                      <a:pt x="41" y="28"/>
                      <a:pt x="40" y="29"/>
                      <a:pt x="39" y="30"/>
                    </a:cubicBezTo>
                    <a:cubicBezTo>
                      <a:pt x="39" y="30"/>
                      <a:pt x="39" y="30"/>
                      <a:pt x="39" y="30"/>
                    </a:cubicBezTo>
                    <a:cubicBezTo>
                      <a:pt x="39" y="29"/>
                      <a:pt x="39" y="28"/>
                      <a:pt x="38" y="27"/>
                    </a:cubicBezTo>
                    <a:cubicBezTo>
                      <a:pt x="37" y="27"/>
                      <a:pt x="36" y="27"/>
                      <a:pt x="35" y="27"/>
                    </a:cubicBezTo>
                    <a:cubicBezTo>
                      <a:pt x="35" y="27"/>
                      <a:pt x="35" y="27"/>
                      <a:pt x="35" y="26"/>
                    </a:cubicBezTo>
                    <a:cubicBezTo>
                      <a:pt x="36" y="26"/>
                      <a:pt x="36" y="25"/>
                      <a:pt x="35" y="24"/>
                    </a:cubicBezTo>
                    <a:cubicBezTo>
                      <a:pt x="35" y="23"/>
                      <a:pt x="34" y="22"/>
                      <a:pt x="33" y="22"/>
                    </a:cubicBezTo>
                    <a:cubicBezTo>
                      <a:pt x="33" y="22"/>
                      <a:pt x="33" y="22"/>
                      <a:pt x="33" y="22"/>
                    </a:cubicBezTo>
                    <a:cubicBezTo>
                      <a:pt x="33" y="22"/>
                      <a:pt x="33" y="22"/>
                      <a:pt x="33" y="22"/>
                    </a:cubicBezTo>
                    <a:close/>
                    <a:moveTo>
                      <a:pt x="42" y="27"/>
                    </a:moveTo>
                    <a:cubicBezTo>
                      <a:pt x="44" y="27"/>
                      <a:pt x="46" y="24"/>
                      <a:pt x="46" y="22"/>
                    </a:cubicBezTo>
                    <a:cubicBezTo>
                      <a:pt x="46" y="19"/>
                      <a:pt x="44" y="17"/>
                      <a:pt x="42" y="17"/>
                    </a:cubicBezTo>
                    <a:cubicBezTo>
                      <a:pt x="39" y="17"/>
                      <a:pt x="37" y="19"/>
                      <a:pt x="37" y="22"/>
                    </a:cubicBezTo>
                    <a:cubicBezTo>
                      <a:pt x="37" y="24"/>
                      <a:pt x="39" y="27"/>
                      <a:pt x="42" y="27"/>
                    </a:cubicBezTo>
                    <a:close/>
                    <a:moveTo>
                      <a:pt x="42" y="19"/>
                    </a:moveTo>
                    <a:cubicBezTo>
                      <a:pt x="43" y="19"/>
                      <a:pt x="44" y="20"/>
                      <a:pt x="44" y="22"/>
                    </a:cubicBezTo>
                    <a:cubicBezTo>
                      <a:pt x="44" y="23"/>
                      <a:pt x="43" y="25"/>
                      <a:pt x="42" y="25"/>
                    </a:cubicBezTo>
                    <a:cubicBezTo>
                      <a:pt x="40" y="25"/>
                      <a:pt x="39" y="23"/>
                      <a:pt x="39" y="22"/>
                    </a:cubicBezTo>
                    <a:cubicBezTo>
                      <a:pt x="39" y="20"/>
                      <a:pt x="40" y="19"/>
                      <a:pt x="42" y="19"/>
                    </a:cubicBezTo>
                    <a:close/>
                    <a:moveTo>
                      <a:pt x="84" y="51"/>
                    </a:moveTo>
                    <a:cubicBezTo>
                      <a:pt x="79" y="42"/>
                      <a:pt x="79" y="42"/>
                      <a:pt x="79" y="42"/>
                    </a:cubicBezTo>
                    <a:cubicBezTo>
                      <a:pt x="79" y="6"/>
                      <a:pt x="79" y="6"/>
                      <a:pt x="79" y="6"/>
                    </a:cubicBezTo>
                    <a:cubicBezTo>
                      <a:pt x="79" y="1"/>
                      <a:pt x="78" y="0"/>
                      <a:pt x="74" y="0"/>
                    </a:cubicBezTo>
                    <a:cubicBezTo>
                      <a:pt x="10" y="0"/>
                      <a:pt x="10" y="0"/>
                      <a:pt x="10" y="0"/>
                    </a:cubicBezTo>
                    <a:cubicBezTo>
                      <a:pt x="6" y="0"/>
                      <a:pt x="5" y="1"/>
                      <a:pt x="5" y="6"/>
                    </a:cubicBezTo>
                    <a:cubicBezTo>
                      <a:pt x="5" y="42"/>
                      <a:pt x="5" y="42"/>
                      <a:pt x="5" y="42"/>
                    </a:cubicBezTo>
                    <a:cubicBezTo>
                      <a:pt x="0" y="51"/>
                      <a:pt x="0" y="51"/>
                      <a:pt x="0" y="51"/>
                    </a:cubicBezTo>
                    <a:cubicBezTo>
                      <a:pt x="0" y="51"/>
                      <a:pt x="0" y="51"/>
                      <a:pt x="0" y="51"/>
                    </a:cubicBezTo>
                    <a:cubicBezTo>
                      <a:pt x="0" y="51"/>
                      <a:pt x="0" y="51"/>
                      <a:pt x="0" y="51"/>
                    </a:cubicBezTo>
                    <a:cubicBezTo>
                      <a:pt x="0" y="51"/>
                      <a:pt x="0" y="51"/>
                      <a:pt x="0" y="51"/>
                    </a:cubicBezTo>
                    <a:cubicBezTo>
                      <a:pt x="0" y="52"/>
                      <a:pt x="0" y="53"/>
                      <a:pt x="0" y="55"/>
                    </a:cubicBezTo>
                    <a:cubicBezTo>
                      <a:pt x="0" y="58"/>
                      <a:pt x="3" y="60"/>
                      <a:pt x="7" y="60"/>
                    </a:cubicBezTo>
                    <a:cubicBezTo>
                      <a:pt x="76" y="60"/>
                      <a:pt x="76" y="60"/>
                      <a:pt x="76" y="60"/>
                    </a:cubicBezTo>
                    <a:cubicBezTo>
                      <a:pt x="80" y="60"/>
                      <a:pt x="84" y="58"/>
                      <a:pt x="84" y="55"/>
                    </a:cubicBezTo>
                    <a:cubicBezTo>
                      <a:pt x="84" y="52"/>
                      <a:pt x="84" y="52"/>
                      <a:pt x="84" y="52"/>
                    </a:cubicBezTo>
                    <a:cubicBezTo>
                      <a:pt x="84" y="52"/>
                      <a:pt x="84" y="52"/>
                      <a:pt x="84" y="51"/>
                    </a:cubicBezTo>
                    <a:close/>
                    <a:moveTo>
                      <a:pt x="76" y="57"/>
                    </a:moveTo>
                    <a:cubicBezTo>
                      <a:pt x="7" y="57"/>
                      <a:pt x="7" y="57"/>
                      <a:pt x="7" y="57"/>
                    </a:cubicBezTo>
                    <a:cubicBezTo>
                      <a:pt x="5" y="57"/>
                      <a:pt x="3" y="56"/>
                      <a:pt x="3" y="55"/>
                    </a:cubicBezTo>
                    <a:cubicBezTo>
                      <a:pt x="3" y="53"/>
                      <a:pt x="3" y="53"/>
                      <a:pt x="3" y="53"/>
                    </a:cubicBezTo>
                    <a:cubicBezTo>
                      <a:pt x="29" y="53"/>
                      <a:pt x="29" y="53"/>
                      <a:pt x="29" y="53"/>
                    </a:cubicBezTo>
                    <a:cubicBezTo>
                      <a:pt x="29" y="55"/>
                      <a:pt x="29" y="55"/>
                      <a:pt x="29" y="55"/>
                    </a:cubicBezTo>
                    <a:cubicBezTo>
                      <a:pt x="29" y="56"/>
                      <a:pt x="30" y="56"/>
                      <a:pt x="30" y="56"/>
                    </a:cubicBezTo>
                    <a:cubicBezTo>
                      <a:pt x="53" y="56"/>
                      <a:pt x="53" y="56"/>
                      <a:pt x="53" y="56"/>
                    </a:cubicBezTo>
                    <a:cubicBezTo>
                      <a:pt x="54" y="56"/>
                      <a:pt x="54" y="56"/>
                      <a:pt x="54" y="55"/>
                    </a:cubicBezTo>
                    <a:cubicBezTo>
                      <a:pt x="54" y="53"/>
                      <a:pt x="54" y="53"/>
                      <a:pt x="54" y="53"/>
                    </a:cubicBezTo>
                    <a:cubicBezTo>
                      <a:pt x="81" y="53"/>
                      <a:pt x="81" y="53"/>
                      <a:pt x="81" y="53"/>
                    </a:cubicBezTo>
                    <a:cubicBezTo>
                      <a:pt x="81" y="55"/>
                      <a:pt x="81" y="55"/>
                      <a:pt x="81" y="55"/>
                    </a:cubicBezTo>
                    <a:cubicBezTo>
                      <a:pt x="81" y="56"/>
                      <a:pt x="79" y="57"/>
                      <a:pt x="76" y="57"/>
                    </a:cubicBezTo>
                    <a:close/>
                    <a:moveTo>
                      <a:pt x="31" y="53"/>
                    </a:moveTo>
                    <a:cubicBezTo>
                      <a:pt x="52" y="53"/>
                      <a:pt x="52" y="53"/>
                      <a:pt x="52" y="53"/>
                    </a:cubicBezTo>
                    <a:cubicBezTo>
                      <a:pt x="52" y="54"/>
                      <a:pt x="52" y="54"/>
                      <a:pt x="52" y="54"/>
                    </a:cubicBezTo>
                    <a:cubicBezTo>
                      <a:pt x="31" y="54"/>
                      <a:pt x="31" y="54"/>
                      <a:pt x="31" y="54"/>
                    </a:cubicBezTo>
                    <a:lnTo>
                      <a:pt x="31" y="53"/>
                    </a:lnTo>
                    <a:close/>
                    <a:moveTo>
                      <a:pt x="53" y="51"/>
                    </a:moveTo>
                    <a:cubicBezTo>
                      <a:pt x="30" y="51"/>
                      <a:pt x="30" y="51"/>
                      <a:pt x="30" y="51"/>
                    </a:cubicBezTo>
                    <a:cubicBezTo>
                      <a:pt x="3" y="51"/>
                      <a:pt x="3" y="51"/>
                      <a:pt x="3" y="51"/>
                    </a:cubicBezTo>
                    <a:cubicBezTo>
                      <a:pt x="7" y="43"/>
                      <a:pt x="7" y="43"/>
                      <a:pt x="7" y="43"/>
                    </a:cubicBezTo>
                    <a:cubicBezTo>
                      <a:pt x="76" y="43"/>
                      <a:pt x="76" y="43"/>
                      <a:pt x="76" y="43"/>
                    </a:cubicBezTo>
                    <a:cubicBezTo>
                      <a:pt x="80" y="51"/>
                      <a:pt x="80" y="51"/>
                      <a:pt x="80" y="51"/>
                    </a:cubicBezTo>
                    <a:lnTo>
                      <a:pt x="53" y="51"/>
                    </a:lnTo>
                    <a:close/>
                    <a:moveTo>
                      <a:pt x="76" y="6"/>
                    </a:moveTo>
                    <a:cubicBezTo>
                      <a:pt x="76" y="41"/>
                      <a:pt x="76" y="41"/>
                      <a:pt x="76" y="41"/>
                    </a:cubicBezTo>
                    <a:cubicBezTo>
                      <a:pt x="8" y="41"/>
                      <a:pt x="8" y="41"/>
                      <a:pt x="8" y="41"/>
                    </a:cubicBezTo>
                    <a:cubicBezTo>
                      <a:pt x="8" y="6"/>
                      <a:pt x="8" y="6"/>
                      <a:pt x="8" y="6"/>
                    </a:cubicBezTo>
                    <a:cubicBezTo>
                      <a:pt x="8" y="5"/>
                      <a:pt x="8" y="4"/>
                      <a:pt x="8" y="3"/>
                    </a:cubicBezTo>
                    <a:cubicBezTo>
                      <a:pt x="8" y="3"/>
                      <a:pt x="9" y="3"/>
                      <a:pt x="10" y="3"/>
                    </a:cubicBezTo>
                    <a:cubicBezTo>
                      <a:pt x="74" y="3"/>
                      <a:pt x="74" y="3"/>
                      <a:pt x="74" y="3"/>
                    </a:cubicBezTo>
                    <a:cubicBezTo>
                      <a:pt x="74" y="3"/>
                      <a:pt x="75" y="3"/>
                      <a:pt x="76" y="3"/>
                    </a:cubicBezTo>
                    <a:cubicBezTo>
                      <a:pt x="76" y="4"/>
                      <a:pt x="76" y="5"/>
                      <a:pt x="76" y="6"/>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24" name="Freeform 15">
                <a:extLst>
                  <a:ext uri="{FF2B5EF4-FFF2-40B4-BE49-F238E27FC236}">
                    <a16:creationId xmlns:a16="http://schemas.microsoft.com/office/drawing/2014/main" id="{686EA981-6A0B-FBB0-50E5-82280219BD84}"/>
                  </a:ext>
                </a:extLst>
              </p:cNvPr>
              <p:cNvSpPr>
                <a:spLocks noEditPoints="1"/>
              </p:cNvSpPr>
              <p:nvPr/>
            </p:nvSpPr>
            <p:spPr bwMode="auto">
              <a:xfrm flipH="1">
                <a:off x="1388553" y="5014541"/>
                <a:ext cx="368545" cy="262981"/>
              </a:xfrm>
              <a:custGeom>
                <a:avLst/>
                <a:gdLst>
                  <a:gd name="T0" fmla="*/ 9 w 84"/>
                  <a:gd name="T1" fmla="*/ 37 h 60"/>
                  <a:gd name="T2" fmla="*/ 74 w 84"/>
                  <a:gd name="T3" fmla="*/ 37 h 60"/>
                  <a:gd name="T4" fmla="*/ 10 w 84"/>
                  <a:gd name="T5" fmla="*/ 5 h 60"/>
                  <a:gd name="T6" fmla="*/ 11 w 84"/>
                  <a:gd name="T7" fmla="*/ 7 h 60"/>
                  <a:gd name="T8" fmla="*/ 32 w 84"/>
                  <a:gd name="T9" fmla="*/ 24 h 60"/>
                  <a:gd name="T10" fmla="*/ 33 w 84"/>
                  <a:gd name="T11" fmla="*/ 25 h 60"/>
                  <a:gd name="T12" fmla="*/ 34 w 84"/>
                  <a:gd name="T13" fmla="*/ 29 h 60"/>
                  <a:gd name="T14" fmla="*/ 37 w 84"/>
                  <a:gd name="T15" fmla="*/ 29 h 60"/>
                  <a:gd name="T16" fmla="*/ 37 w 84"/>
                  <a:gd name="T17" fmla="*/ 31 h 60"/>
                  <a:gd name="T18" fmla="*/ 41 w 84"/>
                  <a:gd name="T19" fmla="*/ 32 h 60"/>
                  <a:gd name="T20" fmla="*/ 43 w 84"/>
                  <a:gd name="T21" fmla="*/ 32 h 60"/>
                  <a:gd name="T22" fmla="*/ 47 w 84"/>
                  <a:gd name="T23" fmla="*/ 30 h 60"/>
                  <a:gd name="T24" fmla="*/ 48 w 84"/>
                  <a:gd name="T25" fmla="*/ 29 h 60"/>
                  <a:gd name="T26" fmla="*/ 51 w 84"/>
                  <a:gd name="T27" fmla="*/ 27 h 60"/>
                  <a:gd name="T28" fmla="*/ 50 w 84"/>
                  <a:gd name="T29" fmla="*/ 25 h 60"/>
                  <a:gd name="T30" fmla="*/ 52 w 84"/>
                  <a:gd name="T31" fmla="*/ 23 h 60"/>
                  <a:gd name="T32" fmla="*/ 51 w 84"/>
                  <a:gd name="T33" fmla="*/ 20 h 60"/>
                  <a:gd name="T34" fmla="*/ 50 w 84"/>
                  <a:gd name="T35" fmla="*/ 18 h 60"/>
                  <a:gd name="T36" fmla="*/ 49 w 84"/>
                  <a:gd name="T37" fmla="*/ 15 h 60"/>
                  <a:gd name="T38" fmla="*/ 47 w 84"/>
                  <a:gd name="T39" fmla="*/ 15 h 60"/>
                  <a:gd name="T40" fmla="*/ 46 w 84"/>
                  <a:gd name="T41" fmla="*/ 13 h 60"/>
                  <a:gd name="T42" fmla="*/ 42 w 84"/>
                  <a:gd name="T43" fmla="*/ 13 h 60"/>
                  <a:gd name="T44" fmla="*/ 40 w 84"/>
                  <a:gd name="T45" fmla="*/ 12 h 60"/>
                  <a:gd name="T46" fmla="*/ 37 w 84"/>
                  <a:gd name="T47" fmla="*/ 14 h 60"/>
                  <a:gd name="T48" fmla="*/ 35 w 84"/>
                  <a:gd name="T49" fmla="*/ 14 h 60"/>
                  <a:gd name="T50" fmla="*/ 33 w 84"/>
                  <a:gd name="T51" fmla="*/ 18 h 60"/>
                  <a:gd name="T52" fmla="*/ 33 w 84"/>
                  <a:gd name="T53" fmla="*/ 20 h 60"/>
                  <a:gd name="T54" fmla="*/ 31 w 84"/>
                  <a:gd name="T55" fmla="*/ 22 h 60"/>
                  <a:gd name="T56" fmla="*/ 33 w 84"/>
                  <a:gd name="T57" fmla="*/ 22 h 60"/>
                  <a:gd name="T58" fmla="*/ 35 w 84"/>
                  <a:gd name="T59" fmla="*/ 17 h 60"/>
                  <a:gd name="T60" fmla="*/ 39 w 84"/>
                  <a:gd name="T61" fmla="*/ 14 h 60"/>
                  <a:gd name="T62" fmla="*/ 45 w 84"/>
                  <a:gd name="T63" fmla="*/ 14 h 60"/>
                  <a:gd name="T64" fmla="*/ 49 w 84"/>
                  <a:gd name="T65" fmla="*/ 17 h 60"/>
                  <a:gd name="T66" fmla="*/ 50 w 84"/>
                  <a:gd name="T67" fmla="*/ 22 h 60"/>
                  <a:gd name="T68" fmla="*/ 49 w 84"/>
                  <a:gd name="T69" fmla="*/ 26 h 60"/>
                  <a:gd name="T70" fmla="*/ 45 w 84"/>
                  <a:gd name="T71" fmla="*/ 30 h 60"/>
                  <a:gd name="T72" fmla="*/ 39 w 84"/>
                  <a:gd name="T73" fmla="*/ 30 h 60"/>
                  <a:gd name="T74" fmla="*/ 35 w 84"/>
                  <a:gd name="T75" fmla="*/ 27 h 60"/>
                  <a:gd name="T76" fmla="*/ 33 w 84"/>
                  <a:gd name="T77" fmla="*/ 22 h 60"/>
                  <a:gd name="T78" fmla="*/ 42 w 84"/>
                  <a:gd name="T79" fmla="*/ 27 h 60"/>
                  <a:gd name="T80" fmla="*/ 37 w 84"/>
                  <a:gd name="T81" fmla="*/ 22 h 60"/>
                  <a:gd name="T82" fmla="*/ 44 w 84"/>
                  <a:gd name="T83" fmla="*/ 22 h 60"/>
                  <a:gd name="T84" fmla="*/ 42 w 84"/>
                  <a:gd name="T85" fmla="*/ 19 h 60"/>
                  <a:gd name="T86" fmla="*/ 79 w 84"/>
                  <a:gd name="T87" fmla="*/ 6 h 60"/>
                  <a:gd name="T88" fmla="*/ 5 w 84"/>
                  <a:gd name="T89" fmla="*/ 6 h 60"/>
                  <a:gd name="T90" fmla="*/ 0 w 84"/>
                  <a:gd name="T91" fmla="*/ 51 h 60"/>
                  <a:gd name="T92" fmla="*/ 0 w 84"/>
                  <a:gd name="T93" fmla="*/ 55 h 60"/>
                  <a:gd name="T94" fmla="*/ 84 w 84"/>
                  <a:gd name="T95" fmla="*/ 55 h 60"/>
                  <a:gd name="T96" fmla="*/ 76 w 84"/>
                  <a:gd name="T97" fmla="*/ 57 h 60"/>
                  <a:gd name="T98" fmla="*/ 3 w 84"/>
                  <a:gd name="T99" fmla="*/ 53 h 60"/>
                  <a:gd name="T100" fmla="*/ 30 w 84"/>
                  <a:gd name="T101" fmla="*/ 56 h 60"/>
                  <a:gd name="T102" fmla="*/ 54 w 84"/>
                  <a:gd name="T103" fmla="*/ 53 h 60"/>
                  <a:gd name="T104" fmla="*/ 76 w 84"/>
                  <a:gd name="T105" fmla="*/ 57 h 60"/>
                  <a:gd name="T106" fmla="*/ 52 w 84"/>
                  <a:gd name="T107" fmla="*/ 54 h 60"/>
                  <a:gd name="T108" fmla="*/ 53 w 84"/>
                  <a:gd name="T109" fmla="*/ 51 h 60"/>
                  <a:gd name="T110" fmla="*/ 7 w 84"/>
                  <a:gd name="T111" fmla="*/ 43 h 60"/>
                  <a:gd name="T112" fmla="*/ 53 w 84"/>
                  <a:gd name="T113" fmla="*/ 51 h 60"/>
                  <a:gd name="T114" fmla="*/ 8 w 84"/>
                  <a:gd name="T115" fmla="*/ 41 h 60"/>
                  <a:gd name="T116" fmla="*/ 10 w 84"/>
                  <a:gd name="T117" fmla="*/ 3 h 60"/>
                  <a:gd name="T118" fmla="*/ 76 w 84"/>
                  <a:gd name="T119" fmla="*/ 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4" h="60">
                    <a:moveTo>
                      <a:pt x="10" y="5"/>
                    </a:moveTo>
                    <a:cubicBezTo>
                      <a:pt x="10" y="5"/>
                      <a:pt x="9" y="5"/>
                      <a:pt x="9" y="6"/>
                    </a:cubicBezTo>
                    <a:cubicBezTo>
                      <a:pt x="9" y="37"/>
                      <a:pt x="9" y="37"/>
                      <a:pt x="9" y="37"/>
                    </a:cubicBezTo>
                    <a:cubicBezTo>
                      <a:pt x="9" y="37"/>
                      <a:pt x="10" y="38"/>
                      <a:pt x="10" y="38"/>
                    </a:cubicBezTo>
                    <a:cubicBezTo>
                      <a:pt x="73" y="38"/>
                      <a:pt x="73" y="38"/>
                      <a:pt x="73" y="38"/>
                    </a:cubicBezTo>
                    <a:cubicBezTo>
                      <a:pt x="74" y="38"/>
                      <a:pt x="74" y="37"/>
                      <a:pt x="74" y="37"/>
                    </a:cubicBezTo>
                    <a:cubicBezTo>
                      <a:pt x="74" y="6"/>
                      <a:pt x="74" y="6"/>
                      <a:pt x="74" y="6"/>
                    </a:cubicBezTo>
                    <a:cubicBezTo>
                      <a:pt x="74" y="5"/>
                      <a:pt x="74" y="5"/>
                      <a:pt x="73" y="5"/>
                    </a:cubicBezTo>
                    <a:lnTo>
                      <a:pt x="10" y="5"/>
                    </a:lnTo>
                    <a:close/>
                    <a:moveTo>
                      <a:pt x="72" y="36"/>
                    </a:moveTo>
                    <a:cubicBezTo>
                      <a:pt x="11" y="36"/>
                      <a:pt x="11" y="36"/>
                      <a:pt x="11" y="36"/>
                    </a:cubicBezTo>
                    <a:cubicBezTo>
                      <a:pt x="11" y="7"/>
                      <a:pt x="11" y="7"/>
                      <a:pt x="11" y="7"/>
                    </a:cubicBezTo>
                    <a:cubicBezTo>
                      <a:pt x="72" y="7"/>
                      <a:pt x="72" y="7"/>
                      <a:pt x="72" y="7"/>
                    </a:cubicBezTo>
                    <a:lnTo>
                      <a:pt x="72" y="36"/>
                    </a:lnTo>
                    <a:close/>
                    <a:moveTo>
                      <a:pt x="32" y="24"/>
                    </a:moveTo>
                    <a:cubicBezTo>
                      <a:pt x="32" y="24"/>
                      <a:pt x="33" y="24"/>
                      <a:pt x="33" y="24"/>
                    </a:cubicBezTo>
                    <a:cubicBezTo>
                      <a:pt x="33" y="24"/>
                      <a:pt x="33" y="24"/>
                      <a:pt x="34" y="25"/>
                    </a:cubicBezTo>
                    <a:cubicBezTo>
                      <a:pt x="34" y="25"/>
                      <a:pt x="34" y="25"/>
                      <a:pt x="33" y="25"/>
                    </a:cubicBezTo>
                    <a:cubicBezTo>
                      <a:pt x="33" y="25"/>
                      <a:pt x="33" y="26"/>
                      <a:pt x="33" y="26"/>
                    </a:cubicBezTo>
                    <a:cubicBezTo>
                      <a:pt x="33" y="26"/>
                      <a:pt x="33" y="26"/>
                      <a:pt x="33" y="27"/>
                    </a:cubicBezTo>
                    <a:cubicBezTo>
                      <a:pt x="33" y="28"/>
                      <a:pt x="34" y="28"/>
                      <a:pt x="34" y="29"/>
                    </a:cubicBezTo>
                    <a:cubicBezTo>
                      <a:pt x="35" y="29"/>
                      <a:pt x="35" y="29"/>
                      <a:pt x="35" y="29"/>
                    </a:cubicBezTo>
                    <a:cubicBezTo>
                      <a:pt x="35" y="29"/>
                      <a:pt x="36" y="29"/>
                      <a:pt x="36" y="29"/>
                    </a:cubicBezTo>
                    <a:cubicBezTo>
                      <a:pt x="36" y="29"/>
                      <a:pt x="36" y="28"/>
                      <a:pt x="37" y="29"/>
                    </a:cubicBezTo>
                    <a:cubicBezTo>
                      <a:pt x="37" y="29"/>
                      <a:pt x="37" y="29"/>
                      <a:pt x="37" y="30"/>
                    </a:cubicBezTo>
                    <a:cubicBezTo>
                      <a:pt x="37" y="30"/>
                      <a:pt x="37" y="30"/>
                      <a:pt x="37" y="30"/>
                    </a:cubicBezTo>
                    <a:cubicBezTo>
                      <a:pt x="37" y="31"/>
                      <a:pt x="37" y="31"/>
                      <a:pt x="37" y="31"/>
                    </a:cubicBezTo>
                    <a:cubicBezTo>
                      <a:pt x="38" y="31"/>
                      <a:pt x="39" y="32"/>
                      <a:pt x="40" y="32"/>
                    </a:cubicBezTo>
                    <a:cubicBezTo>
                      <a:pt x="40" y="32"/>
                      <a:pt x="40" y="32"/>
                      <a:pt x="40" y="32"/>
                    </a:cubicBezTo>
                    <a:cubicBezTo>
                      <a:pt x="40" y="32"/>
                      <a:pt x="41" y="32"/>
                      <a:pt x="41" y="32"/>
                    </a:cubicBezTo>
                    <a:cubicBezTo>
                      <a:pt x="41" y="32"/>
                      <a:pt x="41" y="31"/>
                      <a:pt x="41" y="31"/>
                    </a:cubicBezTo>
                    <a:cubicBezTo>
                      <a:pt x="41" y="30"/>
                      <a:pt x="42" y="30"/>
                      <a:pt x="42" y="31"/>
                    </a:cubicBezTo>
                    <a:cubicBezTo>
                      <a:pt x="42" y="31"/>
                      <a:pt x="43" y="32"/>
                      <a:pt x="43" y="32"/>
                    </a:cubicBezTo>
                    <a:cubicBezTo>
                      <a:pt x="43" y="32"/>
                      <a:pt x="43" y="32"/>
                      <a:pt x="44" y="32"/>
                    </a:cubicBezTo>
                    <a:cubicBezTo>
                      <a:pt x="44" y="32"/>
                      <a:pt x="45" y="31"/>
                      <a:pt x="46" y="31"/>
                    </a:cubicBezTo>
                    <a:cubicBezTo>
                      <a:pt x="46" y="31"/>
                      <a:pt x="47" y="31"/>
                      <a:pt x="47" y="30"/>
                    </a:cubicBezTo>
                    <a:cubicBezTo>
                      <a:pt x="47" y="30"/>
                      <a:pt x="47" y="30"/>
                      <a:pt x="47" y="30"/>
                    </a:cubicBezTo>
                    <a:cubicBezTo>
                      <a:pt x="46" y="29"/>
                      <a:pt x="47" y="29"/>
                      <a:pt x="47" y="29"/>
                    </a:cubicBezTo>
                    <a:cubicBezTo>
                      <a:pt x="47" y="28"/>
                      <a:pt x="47" y="29"/>
                      <a:pt x="48" y="29"/>
                    </a:cubicBezTo>
                    <a:cubicBezTo>
                      <a:pt x="48" y="29"/>
                      <a:pt x="48" y="29"/>
                      <a:pt x="48" y="29"/>
                    </a:cubicBezTo>
                    <a:cubicBezTo>
                      <a:pt x="49" y="29"/>
                      <a:pt x="49" y="29"/>
                      <a:pt x="49" y="29"/>
                    </a:cubicBezTo>
                    <a:cubicBezTo>
                      <a:pt x="50" y="28"/>
                      <a:pt x="50" y="28"/>
                      <a:pt x="51" y="27"/>
                    </a:cubicBezTo>
                    <a:cubicBezTo>
                      <a:pt x="51" y="26"/>
                      <a:pt x="51" y="26"/>
                      <a:pt x="51" y="26"/>
                    </a:cubicBezTo>
                    <a:cubicBezTo>
                      <a:pt x="51" y="26"/>
                      <a:pt x="51" y="25"/>
                      <a:pt x="50" y="25"/>
                    </a:cubicBezTo>
                    <a:cubicBezTo>
                      <a:pt x="50" y="25"/>
                      <a:pt x="50" y="25"/>
                      <a:pt x="50" y="25"/>
                    </a:cubicBezTo>
                    <a:cubicBezTo>
                      <a:pt x="50" y="24"/>
                      <a:pt x="50" y="24"/>
                      <a:pt x="51" y="24"/>
                    </a:cubicBezTo>
                    <a:cubicBezTo>
                      <a:pt x="51" y="24"/>
                      <a:pt x="51" y="24"/>
                      <a:pt x="51" y="24"/>
                    </a:cubicBezTo>
                    <a:cubicBezTo>
                      <a:pt x="52" y="24"/>
                      <a:pt x="52" y="24"/>
                      <a:pt x="52" y="23"/>
                    </a:cubicBezTo>
                    <a:cubicBezTo>
                      <a:pt x="52" y="23"/>
                      <a:pt x="52" y="22"/>
                      <a:pt x="52" y="22"/>
                    </a:cubicBezTo>
                    <a:cubicBezTo>
                      <a:pt x="52" y="21"/>
                      <a:pt x="52" y="21"/>
                      <a:pt x="52" y="20"/>
                    </a:cubicBezTo>
                    <a:cubicBezTo>
                      <a:pt x="52" y="20"/>
                      <a:pt x="52" y="20"/>
                      <a:pt x="51" y="20"/>
                    </a:cubicBezTo>
                    <a:cubicBezTo>
                      <a:pt x="51" y="20"/>
                      <a:pt x="51" y="20"/>
                      <a:pt x="51" y="20"/>
                    </a:cubicBezTo>
                    <a:cubicBezTo>
                      <a:pt x="50" y="20"/>
                      <a:pt x="50" y="19"/>
                      <a:pt x="50" y="19"/>
                    </a:cubicBezTo>
                    <a:cubicBezTo>
                      <a:pt x="50" y="19"/>
                      <a:pt x="50" y="19"/>
                      <a:pt x="50" y="18"/>
                    </a:cubicBezTo>
                    <a:cubicBezTo>
                      <a:pt x="51" y="18"/>
                      <a:pt x="51" y="18"/>
                      <a:pt x="51" y="18"/>
                    </a:cubicBezTo>
                    <a:cubicBezTo>
                      <a:pt x="51" y="18"/>
                      <a:pt x="51" y="17"/>
                      <a:pt x="51" y="17"/>
                    </a:cubicBezTo>
                    <a:cubicBezTo>
                      <a:pt x="50" y="16"/>
                      <a:pt x="50" y="15"/>
                      <a:pt x="49" y="15"/>
                    </a:cubicBezTo>
                    <a:cubicBezTo>
                      <a:pt x="49" y="15"/>
                      <a:pt x="49" y="14"/>
                      <a:pt x="48" y="14"/>
                    </a:cubicBezTo>
                    <a:cubicBezTo>
                      <a:pt x="48" y="14"/>
                      <a:pt x="48" y="15"/>
                      <a:pt x="48" y="15"/>
                    </a:cubicBezTo>
                    <a:cubicBezTo>
                      <a:pt x="47" y="15"/>
                      <a:pt x="47" y="15"/>
                      <a:pt x="47" y="15"/>
                    </a:cubicBezTo>
                    <a:cubicBezTo>
                      <a:pt x="47" y="15"/>
                      <a:pt x="46" y="14"/>
                      <a:pt x="47" y="14"/>
                    </a:cubicBezTo>
                    <a:cubicBezTo>
                      <a:pt x="47" y="14"/>
                      <a:pt x="47" y="13"/>
                      <a:pt x="47" y="13"/>
                    </a:cubicBezTo>
                    <a:cubicBezTo>
                      <a:pt x="47" y="13"/>
                      <a:pt x="46" y="13"/>
                      <a:pt x="46" y="13"/>
                    </a:cubicBezTo>
                    <a:cubicBezTo>
                      <a:pt x="45" y="12"/>
                      <a:pt x="44" y="12"/>
                      <a:pt x="44" y="12"/>
                    </a:cubicBezTo>
                    <a:cubicBezTo>
                      <a:pt x="43" y="12"/>
                      <a:pt x="43" y="12"/>
                      <a:pt x="43" y="12"/>
                    </a:cubicBezTo>
                    <a:cubicBezTo>
                      <a:pt x="43" y="12"/>
                      <a:pt x="42" y="12"/>
                      <a:pt x="42" y="13"/>
                    </a:cubicBezTo>
                    <a:cubicBezTo>
                      <a:pt x="42" y="13"/>
                      <a:pt x="41" y="13"/>
                      <a:pt x="41" y="13"/>
                    </a:cubicBezTo>
                    <a:cubicBezTo>
                      <a:pt x="41" y="12"/>
                      <a:pt x="41" y="12"/>
                      <a:pt x="41" y="12"/>
                    </a:cubicBezTo>
                    <a:cubicBezTo>
                      <a:pt x="40" y="12"/>
                      <a:pt x="40" y="12"/>
                      <a:pt x="40" y="12"/>
                    </a:cubicBezTo>
                    <a:cubicBezTo>
                      <a:pt x="39" y="12"/>
                      <a:pt x="38" y="12"/>
                      <a:pt x="37" y="13"/>
                    </a:cubicBezTo>
                    <a:cubicBezTo>
                      <a:pt x="37" y="13"/>
                      <a:pt x="37" y="13"/>
                      <a:pt x="37" y="13"/>
                    </a:cubicBezTo>
                    <a:cubicBezTo>
                      <a:pt x="37" y="13"/>
                      <a:pt x="37" y="14"/>
                      <a:pt x="37" y="14"/>
                    </a:cubicBezTo>
                    <a:cubicBezTo>
                      <a:pt x="37" y="14"/>
                      <a:pt x="37" y="15"/>
                      <a:pt x="37" y="15"/>
                    </a:cubicBezTo>
                    <a:cubicBezTo>
                      <a:pt x="36" y="15"/>
                      <a:pt x="36" y="15"/>
                      <a:pt x="36" y="15"/>
                    </a:cubicBezTo>
                    <a:cubicBezTo>
                      <a:pt x="36" y="15"/>
                      <a:pt x="35" y="14"/>
                      <a:pt x="35" y="14"/>
                    </a:cubicBezTo>
                    <a:cubicBezTo>
                      <a:pt x="35" y="14"/>
                      <a:pt x="35" y="15"/>
                      <a:pt x="34" y="15"/>
                    </a:cubicBezTo>
                    <a:cubicBezTo>
                      <a:pt x="34" y="15"/>
                      <a:pt x="33" y="16"/>
                      <a:pt x="33" y="17"/>
                    </a:cubicBezTo>
                    <a:cubicBezTo>
                      <a:pt x="33" y="17"/>
                      <a:pt x="33" y="18"/>
                      <a:pt x="33" y="18"/>
                    </a:cubicBezTo>
                    <a:cubicBezTo>
                      <a:pt x="33" y="18"/>
                      <a:pt x="33" y="18"/>
                      <a:pt x="33" y="18"/>
                    </a:cubicBezTo>
                    <a:cubicBezTo>
                      <a:pt x="34" y="19"/>
                      <a:pt x="34" y="19"/>
                      <a:pt x="34" y="19"/>
                    </a:cubicBezTo>
                    <a:cubicBezTo>
                      <a:pt x="33" y="19"/>
                      <a:pt x="33" y="20"/>
                      <a:pt x="33" y="20"/>
                    </a:cubicBezTo>
                    <a:cubicBezTo>
                      <a:pt x="32" y="20"/>
                      <a:pt x="32" y="20"/>
                      <a:pt x="32" y="20"/>
                    </a:cubicBezTo>
                    <a:cubicBezTo>
                      <a:pt x="32" y="20"/>
                      <a:pt x="32" y="20"/>
                      <a:pt x="32" y="20"/>
                    </a:cubicBezTo>
                    <a:cubicBezTo>
                      <a:pt x="32" y="21"/>
                      <a:pt x="31" y="21"/>
                      <a:pt x="31" y="22"/>
                    </a:cubicBezTo>
                    <a:cubicBezTo>
                      <a:pt x="31" y="22"/>
                      <a:pt x="32" y="23"/>
                      <a:pt x="32" y="23"/>
                    </a:cubicBezTo>
                    <a:cubicBezTo>
                      <a:pt x="32" y="24"/>
                      <a:pt x="32" y="24"/>
                      <a:pt x="32" y="24"/>
                    </a:cubicBezTo>
                    <a:close/>
                    <a:moveTo>
                      <a:pt x="33" y="22"/>
                    </a:moveTo>
                    <a:cubicBezTo>
                      <a:pt x="34" y="21"/>
                      <a:pt x="35" y="21"/>
                      <a:pt x="35" y="20"/>
                    </a:cubicBezTo>
                    <a:cubicBezTo>
                      <a:pt x="36" y="19"/>
                      <a:pt x="36" y="18"/>
                      <a:pt x="35" y="17"/>
                    </a:cubicBezTo>
                    <a:cubicBezTo>
                      <a:pt x="35" y="17"/>
                      <a:pt x="35" y="17"/>
                      <a:pt x="35" y="17"/>
                    </a:cubicBezTo>
                    <a:cubicBezTo>
                      <a:pt x="36" y="17"/>
                      <a:pt x="37" y="17"/>
                      <a:pt x="38" y="17"/>
                    </a:cubicBezTo>
                    <a:cubicBezTo>
                      <a:pt x="39" y="16"/>
                      <a:pt x="39" y="15"/>
                      <a:pt x="39" y="14"/>
                    </a:cubicBezTo>
                    <a:cubicBezTo>
                      <a:pt x="39" y="14"/>
                      <a:pt x="39" y="14"/>
                      <a:pt x="39" y="14"/>
                    </a:cubicBezTo>
                    <a:cubicBezTo>
                      <a:pt x="40" y="15"/>
                      <a:pt x="41" y="15"/>
                      <a:pt x="42" y="15"/>
                    </a:cubicBezTo>
                    <a:cubicBezTo>
                      <a:pt x="43" y="15"/>
                      <a:pt x="44" y="15"/>
                      <a:pt x="44" y="14"/>
                    </a:cubicBezTo>
                    <a:cubicBezTo>
                      <a:pt x="44" y="14"/>
                      <a:pt x="44" y="14"/>
                      <a:pt x="45" y="14"/>
                    </a:cubicBezTo>
                    <a:cubicBezTo>
                      <a:pt x="44" y="15"/>
                      <a:pt x="45" y="16"/>
                      <a:pt x="46" y="17"/>
                    </a:cubicBezTo>
                    <a:cubicBezTo>
                      <a:pt x="46" y="17"/>
                      <a:pt x="47" y="17"/>
                      <a:pt x="48" y="17"/>
                    </a:cubicBezTo>
                    <a:cubicBezTo>
                      <a:pt x="48" y="17"/>
                      <a:pt x="48" y="17"/>
                      <a:pt x="49" y="17"/>
                    </a:cubicBezTo>
                    <a:cubicBezTo>
                      <a:pt x="48" y="18"/>
                      <a:pt x="48" y="19"/>
                      <a:pt x="48" y="20"/>
                    </a:cubicBezTo>
                    <a:cubicBezTo>
                      <a:pt x="48" y="21"/>
                      <a:pt x="49" y="21"/>
                      <a:pt x="50" y="22"/>
                    </a:cubicBezTo>
                    <a:cubicBezTo>
                      <a:pt x="50" y="22"/>
                      <a:pt x="50" y="22"/>
                      <a:pt x="50" y="22"/>
                    </a:cubicBezTo>
                    <a:cubicBezTo>
                      <a:pt x="50" y="22"/>
                      <a:pt x="50" y="22"/>
                      <a:pt x="50" y="22"/>
                    </a:cubicBezTo>
                    <a:cubicBezTo>
                      <a:pt x="49" y="22"/>
                      <a:pt x="48" y="23"/>
                      <a:pt x="48" y="24"/>
                    </a:cubicBezTo>
                    <a:cubicBezTo>
                      <a:pt x="48" y="25"/>
                      <a:pt x="48" y="26"/>
                      <a:pt x="49" y="26"/>
                    </a:cubicBezTo>
                    <a:cubicBezTo>
                      <a:pt x="48" y="27"/>
                      <a:pt x="48" y="27"/>
                      <a:pt x="48" y="27"/>
                    </a:cubicBezTo>
                    <a:cubicBezTo>
                      <a:pt x="47" y="27"/>
                      <a:pt x="46" y="27"/>
                      <a:pt x="46" y="27"/>
                    </a:cubicBezTo>
                    <a:cubicBezTo>
                      <a:pt x="45" y="28"/>
                      <a:pt x="44" y="29"/>
                      <a:pt x="45" y="30"/>
                    </a:cubicBezTo>
                    <a:cubicBezTo>
                      <a:pt x="44" y="30"/>
                      <a:pt x="44" y="30"/>
                      <a:pt x="44" y="30"/>
                    </a:cubicBezTo>
                    <a:cubicBezTo>
                      <a:pt x="44" y="29"/>
                      <a:pt x="43" y="28"/>
                      <a:pt x="42" y="28"/>
                    </a:cubicBezTo>
                    <a:cubicBezTo>
                      <a:pt x="41" y="28"/>
                      <a:pt x="40" y="29"/>
                      <a:pt x="39" y="30"/>
                    </a:cubicBezTo>
                    <a:cubicBezTo>
                      <a:pt x="39" y="30"/>
                      <a:pt x="39" y="30"/>
                      <a:pt x="39" y="30"/>
                    </a:cubicBezTo>
                    <a:cubicBezTo>
                      <a:pt x="39" y="29"/>
                      <a:pt x="39" y="28"/>
                      <a:pt x="38" y="27"/>
                    </a:cubicBezTo>
                    <a:cubicBezTo>
                      <a:pt x="37" y="27"/>
                      <a:pt x="36" y="27"/>
                      <a:pt x="35" y="27"/>
                    </a:cubicBezTo>
                    <a:cubicBezTo>
                      <a:pt x="35" y="27"/>
                      <a:pt x="35" y="27"/>
                      <a:pt x="35" y="26"/>
                    </a:cubicBezTo>
                    <a:cubicBezTo>
                      <a:pt x="36" y="26"/>
                      <a:pt x="36" y="25"/>
                      <a:pt x="35" y="24"/>
                    </a:cubicBezTo>
                    <a:cubicBezTo>
                      <a:pt x="35" y="23"/>
                      <a:pt x="34" y="22"/>
                      <a:pt x="33" y="22"/>
                    </a:cubicBezTo>
                    <a:cubicBezTo>
                      <a:pt x="33" y="22"/>
                      <a:pt x="33" y="22"/>
                      <a:pt x="33" y="22"/>
                    </a:cubicBezTo>
                    <a:cubicBezTo>
                      <a:pt x="33" y="22"/>
                      <a:pt x="33" y="22"/>
                      <a:pt x="33" y="22"/>
                    </a:cubicBezTo>
                    <a:close/>
                    <a:moveTo>
                      <a:pt x="42" y="27"/>
                    </a:moveTo>
                    <a:cubicBezTo>
                      <a:pt x="44" y="27"/>
                      <a:pt x="46" y="24"/>
                      <a:pt x="46" y="22"/>
                    </a:cubicBezTo>
                    <a:cubicBezTo>
                      <a:pt x="46" y="19"/>
                      <a:pt x="44" y="17"/>
                      <a:pt x="42" y="17"/>
                    </a:cubicBezTo>
                    <a:cubicBezTo>
                      <a:pt x="39" y="17"/>
                      <a:pt x="37" y="19"/>
                      <a:pt x="37" y="22"/>
                    </a:cubicBezTo>
                    <a:cubicBezTo>
                      <a:pt x="37" y="24"/>
                      <a:pt x="39" y="27"/>
                      <a:pt x="42" y="27"/>
                    </a:cubicBezTo>
                    <a:close/>
                    <a:moveTo>
                      <a:pt x="42" y="19"/>
                    </a:moveTo>
                    <a:cubicBezTo>
                      <a:pt x="43" y="19"/>
                      <a:pt x="44" y="20"/>
                      <a:pt x="44" y="22"/>
                    </a:cubicBezTo>
                    <a:cubicBezTo>
                      <a:pt x="44" y="23"/>
                      <a:pt x="43" y="25"/>
                      <a:pt x="42" y="25"/>
                    </a:cubicBezTo>
                    <a:cubicBezTo>
                      <a:pt x="40" y="25"/>
                      <a:pt x="39" y="23"/>
                      <a:pt x="39" y="22"/>
                    </a:cubicBezTo>
                    <a:cubicBezTo>
                      <a:pt x="39" y="20"/>
                      <a:pt x="40" y="19"/>
                      <a:pt x="42" y="19"/>
                    </a:cubicBezTo>
                    <a:close/>
                    <a:moveTo>
                      <a:pt x="84" y="51"/>
                    </a:moveTo>
                    <a:cubicBezTo>
                      <a:pt x="79" y="42"/>
                      <a:pt x="79" y="42"/>
                      <a:pt x="79" y="42"/>
                    </a:cubicBezTo>
                    <a:cubicBezTo>
                      <a:pt x="79" y="6"/>
                      <a:pt x="79" y="6"/>
                      <a:pt x="79" y="6"/>
                    </a:cubicBezTo>
                    <a:cubicBezTo>
                      <a:pt x="79" y="1"/>
                      <a:pt x="78" y="0"/>
                      <a:pt x="74" y="0"/>
                    </a:cubicBezTo>
                    <a:cubicBezTo>
                      <a:pt x="10" y="0"/>
                      <a:pt x="10" y="0"/>
                      <a:pt x="10" y="0"/>
                    </a:cubicBezTo>
                    <a:cubicBezTo>
                      <a:pt x="6" y="0"/>
                      <a:pt x="5" y="1"/>
                      <a:pt x="5" y="6"/>
                    </a:cubicBezTo>
                    <a:cubicBezTo>
                      <a:pt x="5" y="42"/>
                      <a:pt x="5" y="42"/>
                      <a:pt x="5" y="42"/>
                    </a:cubicBezTo>
                    <a:cubicBezTo>
                      <a:pt x="0" y="51"/>
                      <a:pt x="0" y="51"/>
                      <a:pt x="0" y="51"/>
                    </a:cubicBezTo>
                    <a:cubicBezTo>
                      <a:pt x="0" y="51"/>
                      <a:pt x="0" y="51"/>
                      <a:pt x="0" y="51"/>
                    </a:cubicBezTo>
                    <a:cubicBezTo>
                      <a:pt x="0" y="51"/>
                      <a:pt x="0" y="51"/>
                      <a:pt x="0" y="51"/>
                    </a:cubicBezTo>
                    <a:cubicBezTo>
                      <a:pt x="0" y="51"/>
                      <a:pt x="0" y="51"/>
                      <a:pt x="0" y="51"/>
                    </a:cubicBezTo>
                    <a:cubicBezTo>
                      <a:pt x="0" y="52"/>
                      <a:pt x="0" y="53"/>
                      <a:pt x="0" y="55"/>
                    </a:cubicBezTo>
                    <a:cubicBezTo>
                      <a:pt x="0" y="58"/>
                      <a:pt x="3" y="60"/>
                      <a:pt x="7" y="60"/>
                    </a:cubicBezTo>
                    <a:cubicBezTo>
                      <a:pt x="76" y="60"/>
                      <a:pt x="76" y="60"/>
                      <a:pt x="76" y="60"/>
                    </a:cubicBezTo>
                    <a:cubicBezTo>
                      <a:pt x="80" y="60"/>
                      <a:pt x="84" y="58"/>
                      <a:pt x="84" y="55"/>
                    </a:cubicBezTo>
                    <a:cubicBezTo>
                      <a:pt x="84" y="52"/>
                      <a:pt x="84" y="52"/>
                      <a:pt x="84" y="52"/>
                    </a:cubicBezTo>
                    <a:cubicBezTo>
                      <a:pt x="84" y="52"/>
                      <a:pt x="84" y="52"/>
                      <a:pt x="84" y="51"/>
                    </a:cubicBezTo>
                    <a:close/>
                    <a:moveTo>
                      <a:pt x="76" y="57"/>
                    </a:moveTo>
                    <a:cubicBezTo>
                      <a:pt x="7" y="57"/>
                      <a:pt x="7" y="57"/>
                      <a:pt x="7" y="57"/>
                    </a:cubicBezTo>
                    <a:cubicBezTo>
                      <a:pt x="5" y="57"/>
                      <a:pt x="3" y="56"/>
                      <a:pt x="3" y="55"/>
                    </a:cubicBezTo>
                    <a:cubicBezTo>
                      <a:pt x="3" y="53"/>
                      <a:pt x="3" y="53"/>
                      <a:pt x="3" y="53"/>
                    </a:cubicBezTo>
                    <a:cubicBezTo>
                      <a:pt x="29" y="53"/>
                      <a:pt x="29" y="53"/>
                      <a:pt x="29" y="53"/>
                    </a:cubicBezTo>
                    <a:cubicBezTo>
                      <a:pt x="29" y="55"/>
                      <a:pt x="29" y="55"/>
                      <a:pt x="29" y="55"/>
                    </a:cubicBezTo>
                    <a:cubicBezTo>
                      <a:pt x="29" y="56"/>
                      <a:pt x="30" y="56"/>
                      <a:pt x="30" y="56"/>
                    </a:cubicBezTo>
                    <a:cubicBezTo>
                      <a:pt x="53" y="56"/>
                      <a:pt x="53" y="56"/>
                      <a:pt x="53" y="56"/>
                    </a:cubicBezTo>
                    <a:cubicBezTo>
                      <a:pt x="54" y="56"/>
                      <a:pt x="54" y="56"/>
                      <a:pt x="54" y="55"/>
                    </a:cubicBezTo>
                    <a:cubicBezTo>
                      <a:pt x="54" y="53"/>
                      <a:pt x="54" y="53"/>
                      <a:pt x="54" y="53"/>
                    </a:cubicBezTo>
                    <a:cubicBezTo>
                      <a:pt x="81" y="53"/>
                      <a:pt x="81" y="53"/>
                      <a:pt x="81" y="53"/>
                    </a:cubicBezTo>
                    <a:cubicBezTo>
                      <a:pt x="81" y="55"/>
                      <a:pt x="81" y="55"/>
                      <a:pt x="81" y="55"/>
                    </a:cubicBezTo>
                    <a:cubicBezTo>
                      <a:pt x="81" y="56"/>
                      <a:pt x="79" y="57"/>
                      <a:pt x="76" y="57"/>
                    </a:cubicBezTo>
                    <a:close/>
                    <a:moveTo>
                      <a:pt x="31" y="53"/>
                    </a:moveTo>
                    <a:cubicBezTo>
                      <a:pt x="52" y="53"/>
                      <a:pt x="52" y="53"/>
                      <a:pt x="52" y="53"/>
                    </a:cubicBezTo>
                    <a:cubicBezTo>
                      <a:pt x="52" y="54"/>
                      <a:pt x="52" y="54"/>
                      <a:pt x="52" y="54"/>
                    </a:cubicBezTo>
                    <a:cubicBezTo>
                      <a:pt x="31" y="54"/>
                      <a:pt x="31" y="54"/>
                      <a:pt x="31" y="54"/>
                    </a:cubicBezTo>
                    <a:lnTo>
                      <a:pt x="31" y="53"/>
                    </a:lnTo>
                    <a:close/>
                    <a:moveTo>
                      <a:pt x="53" y="51"/>
                    </a:moveTo>
                    <a:cubicBezTo>
                      <a:pt x="30" y="51"/>
                      <a:pt x="30" y="51"/>
                      <a:pt x="30" y="51"/>
                    </a:cubicBezTo>
                    <a:cubicBezTo>
                      <a:pt x="3" y="51"/>
                      <a:pt x="3" y="51"/>
                      <a:pt x="3" y="51"/>
                    </a:cubicBezTo>
                    <a:cubicBezTo>
                      <a:pt x="7" y="43"/>
                      <a:pt x="7" y="43"/>
                      <a:pt x="7" y="43"/>
                    </a:cubicBezTo>
                    <a:cubicBezTo>
                      <a:pt x="76" y="43"/>
                      <a:pt x="76" y="43"/>
                      <a:pt x="76" y="43"/>
                    </a:cubicBezTo>
                    <a:cubicBezTo>
                      <a:pt x="80" y="51"/>
                      <a:pt x="80" y="51"/>
                      <a:pt x="80" y="51"/>
                    </a:cubicBezTo>
                    <a:lnTo>
                      <a:pt x="53" y="51"/>
                    </a:lnTo>
                    <a:close/>
                    <a:moveTo>
                      <a:pt x="76" y="6"/>
                    </a:moveTo>
                    <a:cubicBezTo>
                      <a:pt x="76" y="41"/>
                      <a:pt x="76" y="41"/>
                      <a:pt x="76" y="41"/>
                    </a:cubicBezTo>
                    <a:cubicBezTo>
                      <a:pt x="8" y="41"/>
                      <a:pt x="8" y="41"/>
                      <a:pt x="8" y="41"/>
                    </a:cubicBezTo>
                    <a:cubicBezTo>
                      <a:pt x="8" y="6"/>
                      <a:pt x="8" y="6"/>
                      <a:pt x="8" y="6"/>
                    </a:cubicBezTo>
                    <a:cubicBezTo>
                      <a:pt x="8" y="5"/>
                      <a:pt x="8" y="4"/>
                      <a:pt x="8" y="3"/>
                    </a:cubicBezTo>
                    <a:cubicBezTo>
                      <a:pt x="8" y="3"/>
                      <a:pt x="9" y="3"/>
                      <a:pt x="10" y="3"/>
                    </a:cubicBezTo>
                    <a:cubicBezTo>
                      <a:pt x="74" y="3"/>
                      <a:pt x="74" y="3"/>
                      <a:pt x="74" y="3"/>
                    </a:cubicBezTo>
                    <a:cubicBezTo>
                      <a:pt x="74" y="3"/>
                      <a:pt x="75" y="3"/>
                      <a:pt x="76" y="3"/>
                    </a:cubicBezTo>
                    <a:cubicBezTo>
                      <a:pt x="76" y="4"/>
                      <a:pt x="76" y="5"/>
                      <a:pt x="76" y="6"/>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25" name="Freeform 24">
                <a:extLst>
                  <a:ext uri="{FF2B5EF4-FFF2-40B4-BE49-F238E27FC236}">
                    <a16:creationId xmlns:a16="http://schemas.microsoft.com/office/drawing/2014/main" id="{434CDB89-14B6-C992-2162-5BA4C9E5CD58}"/>
                  </a:ext>
                </a:extLst>
              </p:cNvPr>
              <p:cNvSpPr>
                <a:spLocks noEditPoints="1"/>
              </p:cNvSpPr>
              <p:nvPr/>
            </p:nvSpPr>
            <p:spPr bwMode="auto">
              <a:xfrm flipH="1">
                <a:off x="2592112" y="2280871"/>
                <a:ext cx="316607" cy="333956"/>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26" name="Freeform 25">
                <a:extLst>
                  <a:ext uri="{FF2B5EF4-FFF2-40B4-BE49-F238E27FC236}">
                    <a16:creationId xmlns:a16="http://schemas.microsoft.com/office/drawing/2014/main" id="{692E12F5-12DD-13BE-7ACE-C0BEA979F34E}"/>
                  </a:ext>
                </a:extLst>
              </p:cNvPr>
              <p:cNvSpPr>
                <a:spLocks noEditPoints="1"/>
              </p:cNvSpPr>
              <p:nvPr/>
            </p:nvSpPr>
            <p:spPr bwMode="auto">
              <a:xfrm flipH="1">
                <a:off x="1099744" y="2759398"/>
                <a:ext cx="378020" cy="378019"/>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27" name="Freeform 16">
                <a:extLst>
                  <a:ext uri="{FF2B5EF4-FFF2-40B4-BE49-F238E27FC236}">
                    <a16:creationId xmlns:a16="http://schemas.microsoft.com/office/drawing/2014/main" id="{CB58183A-B6DA-9DAB-F55B-71F8C973CD85}"/>
                  </a:ext>
                </a:extLst>
              </p:cNvPr>
              <p:cNvSpPr>
                <a:spLocks noEditPoints="1"/>
              </p:cNvSpPr>
              <p:nvPr/>
            </p:nvSpPr>
            <p:spPr bwMode="auto">
              <a:xfrm flipH="1">
                <a:off x="3216232" y="1738257"/>
                <a:ext cx="309225" cy="340941"/>
              </a:xfrm>
              <a:custGeom>
                <a:avLst/>
                <a:gdLst>
                  <a:gd name="T0" fmla="*/ 33 w 66"/>
                  <a:gd name="T1" fmla="*/ 0 h 73"/>
                  <a:gd name="T2" fmla="*/ 26 w 66"/>
                  <a:gd name="T3" fmla="*/ 6 h 73"/>
                  <a:gd name="T4" fmla="*/ 39 w 66"/>
                  <a:gd name="T5" fmla="*/ 7 h 73"/>
                  <a:gd name="T6" fmla="*/ 28 w 66"/>
                  <a:gd name="T7" fmla="*/ 5 h 73"/>
                  <a:gd name="T8" fmla="*/ 33 w 66"/>
                  <a:gd name="T9" fmla="*/ 1 h 73"/>
                  <a:gd name="T10" fmla="*/ 28 w 66"/>
                  <a:gd name="T11" fmla="*/ 5 h 73"/>
                  <a:gd name="T12" fmla="*/ 50 w 66"/>
                  <a:gd name="T13" fmla="*/ 13 h 73"/>
                  <a:gd name="T14" fmla="*/ 55 w 66"/>
                  <a:gd name="T15" fmla="*/ 15 h 73"/>
                  <a:gd name="T16" fmla="*/ 54 w 66"/>
                  <a:gd name="T17" fmla="*/ 8 h 73"/>
                  <a:gd name="T18" fmla="*/ 45 w 66"/>
                  <a:gd name="T19" fmla="*/ 8 h 73"/>
                  <a:gd name="T20" fmla="*/ 49 w 66"/>
                  <a:gd name="T21" fmla="*/ 11 h 73"/>
                  <a:gd name="T22" fmla="*/ 33 w 66"/>
                  <a:gd name="T23" fmla="*/ 7 h 73"/>
                  <a:gd name="T24" fmla="*/ 17 w 66"/>
                  <a:gd name="T25" fmla="*/ 12 h 73"/>
                  <a:gd name="T26" fmla="*/ 21 w 66"/>
                  <a:gd name="T27" fmla="*/ 8 h 73"/>
                  <a:gd name="T28" fmla="*/ 14 w 66"/>
                  <a:gd name="T29" fmla="*/ 6 h 73"/>
                  <a:gd name="T30" fmla="*/ 10 w 66"/>
                  <a:gd name="T31" fmla="*/ 15 h 73"/>
                  <a:gd name="T32" fmla="*/ 15 w 66"/>
                  <a:gd name="T33" fmla="*/ 12 h 73"/>
                  <a:gd name="T34" fmla="*/ 15 w 66"/>
                  <a:gd name="T35" fmla="*/ 13 h 73"/>
                  <a:gd name="T36" fmla="*/ 0 w 66"/>
                  <a:gd name="T37" fmla="*/ 35 h 73"/>
                  <a:gd name="T38" fmla="*/ 4 w 66"/>
                  <a:gd name="T39" fmla="*/ 43 h 73"/>
                  <a:gd name="T40" fmla="*/ 14 w 66"/>
                  <a:gd name="T41" fmla="*/ 60 h 73"/>
                  <a:gd name="T42" fmla="*/ 11 w 66"/>
                  <a:gd name="T43" fmla="*/ 68 h 73"/>
                  <a:gd name="T44" fmla="*/ 12 w 66"/>
                  <a:gd name="T45" fmla="*/ 73 h 73"/>
                  <a:gd name="T46" fmla="*/ 15 w 66"/>
                  <a:gd name="T47" fmla="*/ 70 h 73"/>
                  <a:gd name="T48" fmla="*/ 20 w 66"/>
                  <a:gd name="T49" fmla="*/ 63 h 73"/>
                  <a:gd name="T50" fmla="*/ 46 w 66"/>
                  <a:gd name="T51" fmla="*/ 63 h 73"/>
                  <a:gd name="T52" fmla="*/ 52 w 66"/>
                  <a:gd name="T53" fmla="*/ 70 h 73"/>
                  <a:gd name="T54" fmla="*/ 57 w 66"/>
                  <a:gd name="T55" fmla="*/ 71 h 73"/>
                  <a:gd name="T56" fmla="*/ 56 w 66"/>
                  <a:gd name="T57" fmla="*/ 67 h 73"/>
                  <a:gd name="T58" fmla="*/ 62 w 66"/>
                  <a:gd name="T59" fmla="*/ 43 h 73"/>
                  <a:gd name="T60" fmla="*/ 66 w 66"/>
                  <a:gd name="T61" fmla="*/ 35 h 73"/>
                  <a:gd name="T62" fmla="*/ 2 w 66"/>
                  <a:gd name="T63" fmla="*/ 38 h 73"/>
                  <a:gd name="T64" fmla="*/ 3 w 66"/>
                  <a:gd name="T65" fmla="*/ 32 h 73"/>
                  <a:gd name="T66" fmla="*/ 3 w 66"/>
                  <a:gd name="T67" fmla="*/ 41 h 73"/>
                  <a:gd name="T68" fmla="*/ 47 w 66"/>
                  <a:gd name="T69" fmla="*/ 8 h 73"/>
                  <a:gd name="T70" fmla="*/ 53 w 66"/>
                  <a:gd name="T71" fmla="*/ 10 h 73"/>
                  <a:gd name="T72" fmla="*/ 47 w 66"/>
                  <a:gd name="T73" fmla="*/ 8 h 73"/>
                  <a:gd name="T74" fmla="*/ 12 w 66"/>
                  <a:gd name="T75" fmla="*/ 10 h 73"/>
                  <a:gd name="T76" fmla="*/ 17 w 66"/>
                  <a:gd name="T77" fmla="*/ 7 h 73"/>
                  <a:gd name="T78" fmla="*/ 11 w 66"/>
                  <a:gd name="T79" fmla="*/ 13 h 73"/>
                  <a:gd name="T80" fmla="*/ 12 w 66"/>
                  <a:gd name="T81" fmla="*/ 66 h 73"/>
                  <a:gd name="T82" fmla="*/ 17 w 66"/>
                  <a:gd name="T83" fmla="*/ 64 h 73"/>
                  <a:gd name="T84" fmla="*/ 53 w 66"/>
                  <a:gd name="T85" fmla="*/ 66 h 73"/>
                  <a:gd name="T86" fmla="*/ 48 w 66"/>
                  <a:gd name="T87" fmla="*/ 64 h 73"/>
                  <a:gd name="T88" fmla="*/ 53 w 66"/>
                  <a:gd name="T89" fmla="*/ 66 h 73"/>
                  <a:gd name="T90" fmla="*/ 6 w 66"/>
                  <a:gd name="T91" fmla="*/ 37 h 73"/>
                  <a:gd name="T92" fmla="*/ 60 w 66"/>
                  <a:gd name="T93" fmla="*/ 37 h 73"/>
                  <a:gd name="T94" fmla="*/ 64 w 66"/>
                  <a:gd name="T95" fmla="*/ 38 h 73"/>
                  <a:gd name="T96" fmla="*/ 62 w 66"/>
                  <a:gd name="T97" fmla="*/ 37 h 73"/>
                  <a:gd name="T98" fmla="*/ 64 w 66"/>
                  <a:gd name="T99" fmla="*/ 35 h 73"/>
                  <a:gd name="T100" fmla="*/ 33 w 66"/>
                  <a:gd name="T101" fmla="*/ 12 h 73"/>
                  <a:gd name="T102" fmla="*/ 33 w 66"/>
                  <a:gd name="T103" fmla="*/ 61 h 73"/>
                  <a:gd name="T104" fmla="*/ 33 w 66"/>
                  <a:gd name="T105" fmla="*/ 12 h 73"/>
                  <a:gd name="T106" fmla="*/ 10 w 66"/>
                  <a:gd name="T107" fmla="*/ 37 h 73"/>
                  <a:gd name="T108" fmla="*/ 56 w 66"/>
                  <a:gd name="T109" fmla="*/ 37 h 73"/>
                  <a:gd name="T110" fmla="*/ 36 w 66"/>
                  <a:gd name="T111" fmla="*/ 35 h 73"/>
                  <a:gd name="T112" fmla="*/ 49 w 66"/>
                  <a:gd name="T113" fmla="*/ 38 h 73"/>
                  <a:gd name="T114" fmla="*/ 32 w 66"/>
                  <a:gd name="T115" fmla="*/ 40 h 73"/>
                  <a:gd name="T116" fmla="*/ 31 w 66"/>
                  <a:gd name="T117" fmla="*/ 32 h 73"/>
                  <a:gd name="T118" fmla="*/ 34 w 66"/>
                  <a:gd name="T119" fmla="*/ 16 h 73"/>
                  <a:gd name="T120" fmla="*/ 36 w 66"/>
                  <a:gd name="T121" fmla="*/ 3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 h="73">
                    <a:moveTo>
                      <a:pt x="39" y="6"/>
                    </a:moveTo>
                    <a:cubicBezTo>
                      <a:pt x="39" y="2"/>
                      <a:pt x="37" y="0"/>
                      <a:pt x="33" y="0"/>
                    </a:cubicBezTo>
                    <a:cubicBezTo>
                      <a:pt x="32" y="0"/>
                      <a:pt x="32" y="0"/>
                      <a:pt x="32" y="0"/>
                    </a:cubicBezTo>
                    <a:cubicBezTo>
                      <a:pt x="29" y="0"/>
                      <a:pt x="26" y="2"/>
                      <a:pt x="26" y="6"/>
                    </a:cubicBezTo>
                    <a:cubicBezTo>
                      <a:pt x="26" y="7"/>
                      <a:pt x="26" y="7"/>
                      <a:pt x="26" y="7"/>
                    </a:cubicBezTo>
                    <a:cubicBezTo>
                      <a:pt x="39" y="7"/>
                      <a:pt x="39" y="7"/>
                      <a:pt x="39" y="7"/>
                    </a:cubicBezTo>
                    <a:lnTo>
                      <a:pt x="39" y="6"/>
                    </a:lnTo>
                    <a:close/>
                    <a:moveTo>
                      <a:pt x="28" y="5"/>
                    </a:moveTo>
                    <a:cubicBezTo>
                      <a:pt x="28" y="3"/>
                      <a:pt x="30" y="1"/>
                      <a:pt x="32" y="1"/>
                    </a:cubicBezTo>
                    <a:cubicBezTo>
                      <a:pt x="33" y="1"/>
                      <a:pt x="33" y="1"/>
                      <a:pt x="33" y="1"/>
                    </a:cubicBezTo>
                    <a:cubicBezTo>
                      <a:pt x="35" y="1"/>
                      <a:pt x="37" y="3"/>
                      <a:pt x="38" y="5"/>
                    </a:cubicBezTo>
                    <a:lnTo>
                      <a:pt x="28" y="5"/>
                    </a:lnTo>
                    <a:close/>
                    <a:moveTo>
                      <a:pt x="62" y="30"/>
                    </a:moveTo>
                    <a:cubicBezTo>
                      <a:pt x="60" y="23"/>
                      <a:pt x="56" y="17"/>
                      <a:pt x="50" y="13"/>
                    </a:cubicBezTo>
                    <a:cubicBezTo>
                      <a:pt x="50" y="12"/>
                      <a:pt x="50" y="12"/>
                      <a:pt x="50" y="12"/>
                    </a:cubicBezTo>
                    <a:cubicBezTo>
                      <a:pt x="55" y="15"/>
                      <a:pt x="55" y="15"/>
                      <a:pt x="55" y="15"/>
                    </a:cubicBezTo>
                    <a:cubicBezTo>
                      <a:pt x="55" y="15"/>
                      <a:pt x="55" y="15"/>
                      <a:pt x="55" y="15"/>
                    </a:cubicBezTo>
                    <a:cubicBezTo>
                      <a:pt x="57" y="13"/>
                      <a:pt x="56" y="10"/>
                      <a:pt x="54" y="8"/>
                    </a:cubicBezTo>
                    <a:cubicBezTo>
                      <a:pt x="51" y="6"/>
                      <a:pt x="51" y="6"/>
                      <a:pt x="51" y="6"/>
                    </a:cubicBezTo>
                    <a:cubicBezTo>
                      <a:pt x="49" y="5"/>
                      <a:pt x="46" y="6"/>
                      <a:pt x="45" y="8"/>
                    </a:cubicBezTo>
                    <a:cubicBezTo>
                      <a:pt x="44" y="8"/>
                      <a:pt x="44" y="8"/>
                      <a:pt x="44" y="8"/>
                    </a:cubicBezTo>
                    <a:cubicBezTo>
                      <a:pt x="49" y="11"/>
                      <a:pt x="49" y="11"/>
                      <a:pt x="49" y="11"/>
                    </a:cubicBezTo>
                    <a:cubicBezTo>
                      <a:pt x="49" y="12"/>
                      <a:pt x="49" y="12"/>
                      <a:pt x="49" y="12"/>
                    </a:cubicBezTo>
                    <a:cubicBezTo>
                      <a:pt x="44" y="9"/>
                      <a:pt x="39" y="7"/>
                      <a:pt x="33" y="7"/>
                    </a:cubicBezTo>
                    <a:cubicBezTo>
                      <a:pt x="27" y="7"/>
                      <a:pt x="21" y="9"/>
                      <a:pt x="17" y="12"/>
                    </a:cubicBezTo>
                    <a:cubicBezTo>
                      <a:pt x="17" y="12"/>
                      <a:pt x="17" y="12"/>
                      <a:pt x="17" y="12"/>
                    </a:cubicBezTo>
                    <a:cubicBezTo>
                      <a:pt x="17" y="11"/>
                      <a:pt x="17" y="11"/>
                      <a:pt x="17" y="11"/>
                    </a:cubicBezTo>
                    <a:cubicBezTo>
                      <a:pt x="21" y="8"/>
                      <a:pt x="21" y="8"/>
                      <a:pt x="21" y="8"/>
                    </a:cubicBezTo>
                    <a:cubicBezTo>
                      <a:pt x="21" y="8"/>
                      <a:pt x="21" y="8"/>
                      <a:pt x="21" y="8"/>
                    </a:cubicBezTo>
                    <a:cubicBezTo>
                      <a:pt x="20" y="6"/>
                      <a:pt x="17" y="5"/>
                      <a:pt x="14" y="6"/>
                    </a:cubicBezTo>
                    <a:cubicBezTo>
                      <a:pt x="11" y="8"/>
                      <a:pt x="11" y="8"/>
                      <a:pt x="11" y="8"/>
                    </a:cubicBezTo>
                    <a:cubicBezTo>
                      <a:pt x="9" y="10"/>
                      <a:pt x="9" y="13"/>
                      <a:pt x="10" y="15"/>
                    </a:cubicBezTo>
                    <a:cubicBezTo>
                      <a:pt x="11" y="15"/>
                      <a:pt x="11" y="15"/>
                      <a:pt x="11" y="15"/>
                    </a:cubicBezTo>
                    <a:cubicBezTo>
                      <a:pt x="15" y="12"/>
                      <a:pt x="15" y="12"/>
                      <a:pt x="15" y="12"/>
                    </a:cubicBezTo>
                    <a:cubicBezTo>
                      <a:pt x="15" y="13"/>
                      <a:pt x="15" y="13"/>
                      <a:pt x="15" y="13"/>
                    </a:cubicBezTo>
                    <a:cubicBezTo>
                      <a:pt x="15" y="13"/>
                      <a:pt x="15" y="13"/>
                      <a:pt x="15" y="13"/>
                    </a:cubicBezTo>
                    <a:cubicBezTo>
                      <a:pt x="10" y="17"/>
                      <a:pt x="5" y="23"/>
                      <a:pt x="4" y="30"/>
                    </a:cubicBezTo>
                    <a:cubicBezTo>
                      <a:pt x="2" y="31"/>
                      <a:pt x="0" y="33"/>
                      <a:pt x="0" y="35"/>
                    </a:cubicBezTo>
                    <a:cubicBezTo>
                      <a:pt x="0" y="38"/>
                      <a:pt x="0" y="38"/>
                      <a:pt x="0" y="38"/>
                    </a:cubicBezTo>
                    <a:cubicBezTo>
                      <a:pt x="0" y="41"/>
                      <a:pt x="2" y="43"/>
                      <a:pt x="4" y="43"/>
                    </a:cubicBezTo>
                    <a:cubicBezTo>
                      <a:pt x="5" y="50"/>
                      <a:pt x="9" y="56"/>
                      <a:pt x="14" y="60"/>
                    </a:cubicBezTo>
                    <a:cubicBezTo>
                      <a:pt x="14" y="60"/>
                      <a:pt x="14" y="60"/>
                      <a:pt x="14" y="60"/>
                    </a:cubicBezTo>
                    <a:cubicBezTo>
                      <a:pt x="10" y="67"/>
                      <a:pt x="10" y="67"/>
                      <a:pt x="10" y="67"/>
                    </a:cubicBezTo>
                    <a:cubicBezTo>
                      <a:pt x="11" y="68"/>
                      <a:pt x="11" y="68"/>
                      <a:pt x="11" y="68"/>
                    </a:cubicBezTo>
                    <a:cubicBezTo>
                      <a:pt x="9" y="71"/>
                      <a:pt x="9" y="71"/>
                      <a:pt x="9" y="71"/>
                    </a:cubicBezTo>
                    <a:cubicBezTo>
                      <a:pt x="12" y="73"/>
                      <a:pt x="12" y="73"/>
                      <a:pt x="12" y="73"/>
                    </a:cubicBezTo>
                    <a:cubicBezTo>
                      <a:pt x="14" y="70"/>
                      <a:pt x="14" y="70"/>
                      <a:pt x="14" y="70"/>
                    </a:cubicBezTo>
                    <a:cubicBezTo>
                      <a:pt x="15" y="70"/>
                      <a:pt x="15" y="70"/>
                      <a:pt x="15" y="70"/>
                    </a:cubicBezTo>
                    <a:cubicBezTo>
                      <a:pt x="20" y="63"/>
                      <a:pt x="20" y="63"/>
                      <a:pt x="20" y="63"/>
                    </a:cubicBezTo>
                    <a:cubicBezTo>
                      <a:pt x="20" y="63"/>
                      <a:pt x="20" y="63"/>
                      <a:pt x="20" y="63"/>
                    </a:cubicBezTo>
                    <a:cubicBezTo>
                      <a:pt x="24" y="65"/>
                      <a:pt x="28" y="66"/>
                      <a:pt x="33" y="66"/>
                    </a:cubicBezTo>
                    <a:cubicBezTo>
                      <a:pt x="37" y="66"/>
                      <a:pt x="42" y="65"/>
                      <a:pt x="46" y="63"/>
                    </a:cubicBezTo>
                    <a:cubicBezTo>
                      <a:pt x="50" y="70"/>
                      <a:pt x="50" y="70"/>
                      <a:pt x="50" y="70"/>
                    </a:cubicBezTo>
                    <a:cubicBezTo>
                      <a:pt x="52" y="70"/>
                      <a:pt x="52" y="70"/>
                      <a:pt x="52" y="70"/>
                    </a:cubicBezTo>
                    <a:cubicBezTo>
                      <a:pt x="54" y="73"/>
                      <a:pt x="54" y="73"/>
                      <a:pt x="54" y="73"/>
                    </a:cubicBezTo>
                    <a:cubicBezTo>
                      <a:pt x="57" y="71"/>
                      <a:pt x="57" y="71"/>
                      <a:pt x="57" y="71"/>
                    </a:cubicBezTo>
                    <a:cubicBezTo>
                      <a:pt x="55" y="68"/>
                      <a:pt x="55" y="68"/>
                      <a:pt x="55" y="68"/>
                    </a:cubicBezTo>
                    <a:cubicBezTo>
                      <a:pt x="56" y="67"/>
                      <a:pt x="56" y="67"/>
                      <a:pt x="56" y="67"/>
                    </a:cubicBezTo>
                    <a:cubicBezTo>
                      <a:pt x="51" y="60"/>
                      <a:pt x="51" y="60"/>
                      <a:pt x="51" y="60"/>
                    </a:cubicBezTo>
                    <a:cubicBezTo>
                      <a:pt x="57" y="56"/>
                      <a:pt x="60" y="50"/>
                      <a:pt x="62" y="43"/>
                    </a:cubicBezTo>
                    <a:cubicBezTo>
                      <a:pt x="64" y="43"/>
                      <a:pt x="66" y="41"/>
                      <a:pt x="66" y="38"/>
                    </a:cubicBezTo>
                    <a:cubicBezTo>
                      <a:pt x="66" y="35"/>
                      <a:pt x="66" y="35"/>
                      <a:pt x="66" y="35"/>
                    </a:cubicBezTo>
                    <a:cubicBezTo>
                      <a:pt x="66" y="33"/>
                      <a:pt x="64" y="31"/>
                      <a:pt x="62" y="30"/>
                    </a:cubicBezTo>
                    <a:close/>
                    <a:moveTo>
                      <a:pt x="2" y="38"/>
                    </a:moveTo>
                    <a:cubicBezTo>
                      <a:pt x="2" y="35"/>
                      <a:pt x="2" y="35"/>
                      <a:pt x="2" y="35"/>
                    </a:cubicBezTo>
                    <a:cubicBezTo>
                      <a:pt x="2" y="34"/>
                      <a:pt x="2" y="33"/>
                      <a:pt x="3" y="32"/>
                    </a:cubicBezTo>
                    <a:cubicBezTo>
                      <a:pt x="3" y="34"/>
                      <a:pt x="3" y="35"/>
                      <a:pt x="3" y="37"/>
                    </a:cubicBezTo>
                    <a:cubicBezTo>
                      <a:pt x="3" y="38"/>
                      <a:pt x="3" y="40"/>
                      <a:pt x="3" y="41"/>
                    </a:cubicBezTo>
                    <a:cubicBezTo>
                      <a:pt x="2" y="41"/>
                      <a:pt x="2" y="40"/>
                      <a:pt x="2" y="38"/>
                    </a:cubicBezTo>
                    <a:close/>
                    <a:moveTo>
                      <a:pt x="47" y="8"/>
                    </a:moveTo>
                    <a:cubicBezTo>
                      <a:pt x="48" y="7"/>
                      <a:pt x="49" y="7"/>
                      <a:pt x="50" y="8"/>
                    </a:cubicBezTo>
                    <a:cubicBezTo>
                      <a:pt x="53" y="10"/>
                      <a:pt x="53" y="10"/>
                      <a:pt x="53" y="10"/>
                    </a:cubicBezTo>
                    <a:cubicBezTo>
                      <a:pt x="54" y="10"/>
                      <a:pt x="55" y="12"/>
                      <a:pt x="54" y="13"/>
                    </a:cubicBezTo>
                    <a:lnTo>
                      <a:pt x="47" y="8"/>
                    </a:lnTo>
                    <a:close/>
                    <a:moveTo>
                      <a:pt x="11" y="13"/>
                    </a:moveTo>
                    <a:cubicBezTo>
                      <a:pt x="11" y="12"/>
                      <a:pt x="11" y="10"/>
                      <a:pt x="12" y="10"/>
                    </a:cubicBezTo>
                    <a:cubicBezTo>
                      <a:pt x="15" y="8"/>
                      <a:pt x="15" y="8"/>
                      <a:pt x="15" y="8"/>
                    </a:cubicBezTo>
                    <a:cubicBezTo>
                      <a:pt x="16" y="7"/>
                      <a:pt x="16" y="7"/>
                      <a:pt x="17" y="7"/>
                    </a:cubicBezTo>
                    <a:cubicBezTo>
                      <a:pt x="18" y="7"/>
                      <a:pt x="18" y="8"/>
                      <a:pt x="19" y="8"/>
                    </a:cubicBezTo>
                    <a:lnTo>
                      <a:pt x="11" y="13"/>
                    </a:lnTo>
                    <a:close/>
                    <a:moveTo>
                      <a:pt x="15" y="68"/>
                    </a:moveTo>
                    <a:cubicBezTo>
                      <a:pt x="12" y="66"/>
                      <a:pt x="12" y="66"/>
                      <a:pt x="12" y="66"/>
                    </a:cubicBezTo>
                    <a:cubicBezTo>
                      <a:pt x="15" y="62"/>
                      <a:pt x="15" y="62"/>
                      <a:pt x="15" y="62"/>
                    </a:cubicBezTo>
                    <a:cubicBezTo>
                      <a:pt x="17" y="64"/>
                      <a:pt x="17" y="64"/>
                      <a:pt x="17" y="64"/>
                    </a:cubicBezTo>
                    <a:lnTo>
                      <a:pt x="15" y="68"/>
                    </a:lnTo>
                    <a:close/>
                    <a:moveTo>
                      <a:pt x="53" y="66"/>
                    </a:moveTo>
                    <a:cubicBezTo>
                      <a:pt x="51" y="68"/>
                      <a:pt x="51" y="68"/>
                      <a:pt x="51" y="68"/>
                    </a:cubicBezTo>
                    <a:cubicBezTo>
                      <a:pt x="48" y="64"/>
                      <a:pt x="48" y="64"/>
                      <a:pt x="48" y="64"/>
                    </a:cubicBezTo>
                    <a:cubicBezTo>
                      <a:pt x="50" y="62"/>
                      <a:pt x="50" y="62"/>
                      <a:pt x="50" y="62"/>
                    </a:cubicBezTo>
                    <a:lnTo>
                      <a:pt x="53" y="66"/>
                    </a:lnTo>
                    <a:close/>
                    <a:moveTo>
                      <a:pt x="33" y="64"/>
                    </a:moveTo>
                    <a:cubicBezTo>
                      <a:pt x="18" y="64"/>
                      <a:pt x="6" y="52"/>
                      <a:pt x="6" y="37"/>
                    </a:cubicBezTo>
                    <a:cubicBezTo>
                      <a:pt x="6" y="22"/>
                      <a:pt x="18" y="10"/>
                      <a:pt x="33" y="10"/>
                    </a:cubicBezTo>
                    <a:cubicBezTo>
                      <a:pt x="48" y="10"/>
                      <a:pt x="60" y="22"/>
                      <a:pt x="60" y="37"/>
                    </a:cubicBezTo>
                    <a:cubicBezTo>
                      <a:pt x="60" y="52"/>
                      <a:pt x="48" y="64"/>
                      <a:pt x="33" y="64"/>
                    </a:cubicBezTo>
                    <a:close/>
                    <a:moveTo>
                      <a:pt x="64" y="38"/>
                    </a:moveTo>
                    <a:cubicBezTo>
                      <a:pt x="64" y="40"/>
                      <a:pt x="63" y="41"/>
                      <a:pt x="62" y="41"/>
                    </a:cubicBezTo>
                    <a:cubicBezTo>
                      <a:pt x="62" y="40"/>
                      <a:pt x="62" y="38"/>
                      <a:pt x="62" y="37"/>
                    </a:cubicBezTo>
                    <a:cubicBezTo>
                      <a:pt x="62" y="35"/>
                      <a:pt x="62" y="34"/>
                      <a:pt x="62" y="32"/>
                    </a:cubicBezTo>
                    <a:cubicBezTo>
                      <a:pt x="63" y="33"/>
                      <a:pt x="64" y="34"/>
                      <a:pt x="64" y="35"/>
                    </a:cubicBezTo>
                    <a:lnTo>
                      <a:pt x="64" y="38"/>
                    </a:lnTo>
                    <a:close/>
                    <a:moveTo>
                      <a:pt x="33" y="12"/>
                    </a:moveTo>
                    <a:cubicBezTo>
                      <a:pt x="19" y="12"/>
                      <a:pt x="8" y="23"/>
                      <a:pt x="8" y="37"/>
                    </a:cubicBezTo>
                    <a:cubicBezTo>
                      <a:pt x="8" y="50"/>
                      <a:pt x="19" y="61"/>
                      <a:pt x="33" y="61"/>
                    </a:cubicBezTo>
                    <a:cubicBezTo>
                      <a:pt x="46" y="61"/>
                      <a:pt x="57" y="50"/>
                      <a:pt x="57" y="37"/>
                    </a:cubicBezTo>
                    <a:cubicBezTo>
                      <a:pt x="57" y="23"/>
                      <a:pt x="46" y="12"/>
                      <a:pt x="33" y="12"/>
                    </a:cubicBezTo>
                    <a:close/>
                    <a:moveTo>
                      <a:pt x="33" y="60"/>
                    </a:moveTo>
                    <a:cubicBezTo>
                      <a:pt x="20" y="60"/>
                      <a:pt x="10" y="49"/>
                      <a:pt x="10" y="37"/>
                    </a:cubicBezTo>
                    <a:cubicBezTo>
                      <a:pt x="10" y="24"/>
                      <a:pt x="20" y="14"/>
                      <a:pt x="33" y="14"/>
                    </a:cubicBezTo>
                    <a:cubicBezTo>
                      <a:pt x="45" y="14"/>
                      <a:pt x="56" y="24"/>
                      <a:pt x="56" y="37"/>
                    </a:cubicBezTo>
                    <a:cubicBezTo>
                      <a:pt x="56" y="49"/>
                      <a:pt x="45" y="60"/>
                      <a:pt x="33" y="60"/>
                    </a:cubicBezTo>
                    <a:close/>
                    <a:moveTo>
                      <a:pt x="36" y="35"/>
                    </a:moveTo>
                    <a:cubicBezTo>
                      <a:pt x="49" y="35"/>
                      <a:pt x="49" y="35"/>
                      <a:pt x="49" y="35"/>
                    </a:cubicBezTo>
                    <a:cubicBezTo>
                      <a:pt x="49" y="38"/>
                      <a:pt x="49" y="38"/>
                      <a:pt x="49" y="38"/>
                    </a:cubicBezTo>
                    <a:cubicBezTo>
                      <a:pt x="36" y="38"/>
                      <a:pt x="36" y="38"/>
                      <a:pt x="36" y="38"/>
                    </a:cubicBezTo>
                    <a:cubicBezTo>
                      <a:pt x="35" y="40"/>
                      <a:pt x="34" y="40"/>
                      <a:pt x="32" y="40"/>
                    </a:cubicBezTo>
                    <a:cubicBezTo>
                      <a:pt x="30" y="40"/>
                      <a:pt x="28" y="39"/>
                      <a:pt x="28" y="36"/>
                    </a:cubicBezTo>
                    <a:cubicBezTo>
                      <a:pt x="28" y="34"/>
                      <a:pt x="29" y="33"/>
                      <a:pt x="31" y="32"/>
                    </a:cubicBezTo>
                    <a:cubicBezTo>
                      <a:pt x="31" y="16"/>
                      <a:pt x="31" y="16"/>
                      <a:pt x="31" y="16"/>
                    </a:cubicBezTo>
                    <a:cubicBezTo>
                      <a:pt x="34" y="16"/>
                      <a:pt x="34" y="16"/>
                      <a:pt x="34" y="16"/>
                    </a:cubicBezTo>
                    <a:cubicBezTo>
                      <a:pt x="34" y="32"/>
                      <a:pt x="34" y="32"/>
                      <a:pt x="34" y="32"/>
                    </a:cubicBezTo>
                    <a:cubicBezTo>
                      <a:pt x="35" y="33"/>
                      <a:pt x="36" y="34"/>
                      <a:pt x="36" y="3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28" name="Freeform 62">
                <a:extLst>
                  <a:ext uri="{FF2B5EF4-FFF2-40B4-BE49-F238E27FC236}">
                    <a16:creationId xmlns:a16="http://schemas.microsoft.com/office/drawing/2014/main" id="{94EEB5D4-2982-9C87-F865-24BE773A986D}"/>
                  </a:ext>
                </a:extLst>
              </p:cNvPr>
              <p:cNvSpPr>
                <a:spLocks noEditPoints="1"/>
              </p:cNvSpPr>
              <p:nvPr/>
            </p:nvSpPr>
            <p:spPr bwMode="auto">
              <a:xfrm flipH="1">
                <a:off x="3369492" y="3526798"/>
                <a:ext cx="286602" cy="331268"/>
              </a:xfrm>
              <a:custGeom>
                <a:avLst/>
                <a:gdLst>
                  <a:gd name="T0" fmla="*/ 54 w 62"/>
                  <a:gd name="T1" fmla="*/ 0 h 72"/>
                  <a:gd name="T2" fmla="*/ 8 w 62"/>
                  <a:gd name="T3" fmla="*/ 0 h 72"/>
                  <a:gd name="T4" fmla="*/ 0 w 62"/>
                  <a:gd name="T5" fmla="*/ 8 h 72"/>
                  <a:gd name="T6" fmla="*/ 0 w 62"/>
                  <a:gd name="T7" fmla="*/ 64 h 72"/>
                  <a:gd name="T8" fmla="*/ 8 w 62"/>
                  <a:gd name="T9" fmla="*/ 72 h 72"/>
                  <a:gd name="T10" fmla="*/ 54 w 62"/>
                  <a:gd name="T11" fmla="*/ 72 h 72"/>
                  <a:gd name="T12" fmla="*/ 62 w 62"/>
                  <a:gd name="T13" fmla="*/ 64 h 72"/>
                  <a:gd name="T14" fmla="*/ 62 w 62"/>
                  <a:gd name="T15" fmla="*/ 8 h 72"/>
                  <a:gd name="T16" fmla="*/ 54 w 62"/>
                  <a:gd name="T17" fmla="*/ 0 h 72"/>
                  <a:gd name="T18" fmla="*/ 8 w 62"/>
                  <a:gd name="T19" fmla="*/ 3 h 72"/>
                  <a:gd name="T20" fmla="*/ 54 w 62"/>
                  <a:gd name="T21" fmla="*/ 3 h 72"/>
                  <a:gd name="T22" fmla="*/ 59 w 62"/>
                  <a:gd name="T23" fmla="*/ 8 h 72"/>
                  <a:gd name="T24" fmla="*/ 59 w 62"/>
                  <a:gd name="T25" fmla="*/ 64 h 72"/>
                  <a:gd name="T26" fmla="*/ 54 w 62"/>
                  <a:gd name="T27" fmla="*/ 69 h 72"/>
                  <a:gd name="T28" fmla="*/ 8 w 62"/>
                  <a:gd name="T29" fmla="*/ 69 h 72"/>
                  <a:gd name="T30" fmla="*/ 3 w 62"/>
                  <a:gd name="T31" fmla="*/ 64 h 72"/>
                  <a:gd name="T32" fmla="*/ 3 w 62"/>
                  <a:gd name="T33" fmla="*/ 8 h 72"/>
                  <a:gd name="T34" fmla="*/ 8 w 62"/>
                  <a:gd name="T35" fmla="*/ 3 h 72"/>
                  <a:gd name="T36" fmla="*/ 7 w 62"/>
                  <a:gd name="T37" fmla="*/ 62 h 72"/>
                  <a:gd name="T38" fmla="*/ 55 w 62"/>
                  <a:gd name="T39" fmla="*/ 62 h 72"/>
                  <a:gd name="T40" fmla="*/ 56 w 62"/>
                  <a:gd name="T41" fmla="*/ 61 h 72"/>
                  <a:gd name="T42" fmla="*/ 56 w 62"/>
                  <a:gd name="T43" fmla="*/ 7 h 72"/>
                  <a:gd name="T44" fmla="*/ 55 w 62"/>
                  <a:gd name="T45" fmla="*/ 6 h 72"/>
                  <a:gd name="T46" fmla="*/ 7 w 62"/>
                  <a:gd name="T47" fmla="*/ 6 h 72"/>
                  <a:gd name="T48" fmla="*/ 6 w 62"/>
                  <a:gd name="T49" fmla="*/ 7 h 72"/>
                  <a:gd name="T50" fmla="*/ 6 w 62"/>
                  <a:gd name="T51" fmla="*/ 61 h 72"/>
                  <a:gd name="T52" fmla="*/ 7 w 62"/>
                  <a:gd name="T53" fmla="*/ 62 h 72"/>
                  <a:gd name="T54" fmla="*/ 8 w 62"/>
                  <a:gd name="T55" fmla="*/ 8 h 72"/>
                  <a:gd name="T56" fmla="*/ 54 w 62"/>
                  <a:gd name="T57" fmla="*/ 8 h 72"/>
                  <a:gd name="T58" fmla="*/ 54 w 62"/>
                  <a:gd name="T59" fmla="*/ 60 h 72"/>
                  <a:gd name="T60" fmla="*/ 8 w 62"/>
                  <a:gd name="T61" fmla="*/ 60 h 72"/>
                  <a:gd name="T62" fmla="*/ 8 w 62"/>
                  <a:gd name="T63" fmla="*/ 8 h 72"/>
                  <a:gd name="T64" fmla="*/ 33 w 62"/>
                  <a:gd name="T65" fmla="*/ 66 h 72"/>
                  <a:gd name="T66" fmla="*/ 31 w 62"/>
                  <a:gd name="T67" fmla="*/ 68 h 72"/>
                  <a:gd name="T68" fmla="*/ 29 w 62"/>
                  <a:gd name="T69" fmla="*/ 66 h 72"/>
                  <a:gd name="T70" fmla="*/ 31 w 62"/>
                  <a:gd name="T71" fmla="*/ 64 h 72"/>
                  <a:gd name="T72" fmla="*/ 33 w 62"/>
                  <a:gd name="T73" fmla="*/ 66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2" h="72">
                    <a:moveTo>
                      <a:pt x="54" y="0"/>
                    </a:moveTo>
                    <a:cubicBezTo>
                      <a:pt x="8" y="0"/>
                      <a:pt x="8" y="0"/>
                      <a:pt x="8" y="0"/>
                    </a:cubicBezTo>
                    <a:cubicBezTo>
                      <a:pt x="4" y="0"/>
                      <a:pt x="0" y="3"/>
                      <a:pt x="0" y="8"/>
                    </a:cubicBezTo>
                    <a:cubicBezTo>
                      <a:pt x="0" y="64"/>
                      <a:pt x="0" y="64"/>
                      <a:pt x="0" y="64"/>
                    </a:cubicBezTo>
                    <a:cubicBezTo>
                      <a:pt x="0" y="68"/>
                      <a:pt x="4" y="72"/>
                      <a:pt x="8" y="72"/>
                    </a:cubicBezTo>
                    <a:cubicBezTo>
                      <a:pt x="54" y="72"/>
                      <a:pt x="54" y="72"/>
                      <a:pt x="54" y="72"/>
                    </a:cubicBezTo>
                    <a:cubicBezTo>
                      <a:pt x="58" y="72"/>
                      <a:pt x="62" y="68"/>
                      <a:pt x="62" y="64"/>
                    </a:cubicBezTo>
                    <a:cubicBezTo>
                      <a:pt x="62" y="8"/>
                      <a:pt x="62" y="8"/>
                      <a:pt x="62" y="8"/>
                    </a:cubicBezTo>
                    <a:cubicBezTo>
                      <a:pt x="62" y="3"/>
                      <a:pt x="58" y="0"/>
                      <a:pt x="54" y="0"/>
                    </a:cubicBezTo>
                    <a:close/>
                    <a:moveTo>
                      <a:pt x="8" y="3"/>
                    </a:moveTo>
                    <a:cubicBezTo>
                      <a:pt x="54" y="3"/>
                      <a:pt x="54" y="3"/>
                      <a:pt x="54" y="3"/>
                    </a:cubicBezTo>
                    <a:cubicBezTo>
                      <a:pt x="56" y="3"/>
                      <a:pt x="59" y="5"/>
                      <a:pt x="59" y="8"/>
                    </a:cubicBezTo>
                    <a:cubicBezTo>
                      <a:pt x="59" y="64"/>
                      <a:pt x="59" y="64"/>
                      <a:pt x="59" y="64"/>
                    </a:cubicBezTo>
                    <a:cubicBezTo>
                      <a:pt x="59" y="67"/>
                      <a:pt x="56" y="69"/>
                      <a:pt x="54" y="69"/>
                    </a:cubicBezTo>
                    <a:cubicBezTo>
                      <a:pt x="8" y="69"/>
                      <a:pt x="8" y="69"/>
                      <a:pt x="8" y="69"/>
                    </a:cubicBezTo>
                    <a:cubicBezTo>
                      <a:pt x="5" y="69"/>
                      <a:pt x="3" y="67"/>
                      <a:pt x="3" y="64"/>
                    </a:cubicBezTo>
                    <a:cubicBezTo>
                      <a:pt x="3" y="8"/>
                      <a:pt x="3" y="8"/>
                      <a:pt x="3" y="8"/>
                    </a:cubicBezTo>
                    <a:cubicBezTo>
                      <a:pt x="3" y="5"/>
                      <a:pt x="5" y="3"/>
                      <a:pt x="8" y="3"/>
                    </a:cubicBezTo>
                    <a:close/>
                    <a:moveTo>
                      <a:pt x="7" y="62"/>
                    </a:moveTo>
                    <a:cubicBezTo>
                      <a:pt x="55" y="62"/>
                      <a:pt x="55" y="62"/>
                      <a:pt x="55" y="62"/>
                    </a:cubicBezTo>
                    <a:cubicBezTo>
                      <a:pt x="55" y="62"/>
                      <a:pt x="56" y="61"/>
                      <a:pt x="56" y="61"/>
                    </a:cubicBezTo>
                    <a:cubicBezTo>
                      <a:pt x="56" y="7"/>
                      <a:pt x="56" y="7"/>
                      <a:pt x="56" y="7"/>
                    </a:cubicBezTo>
                    <a:cubicBezTo>
                      <a:pt x="56" y="6"/>
                      <a:pt x="55" y="6"/>
                      <a:pt x="55" y="6"/>
                    </a:cubicBezTo>
                    <a:cubicBezTo>
                      <a:pt x="7" y="6"/>
                      <a:pt x="7" y="6"/>
                      <a:pt x="7" y="6"/>
                    </a:cubicBezTo>
                    <a:cubicBezTo>
                      <a:pt x="7" y="6"/>
                      <a:pt x="6" y="6"/>
                      <a:pt x="6" y="7"/>
                    </a:cubicBezTo>
                    <a:cubicBezTo>
                      <a:pt x="6" y="61"/>
                      <a:pt x="6" y="61"/>
                      <a:pt x="6" y="61"/>
                    </a:cubicBezTo>
                    <a:cubicBezTo>
                      <a:pt x="6" y="61"/>
                      <a:pt x="7" y="62"/>
                      <a:pt x="7" y="62"/>
                    </a:cubicBezTo>
                    <a:close/>
                    <a:moveTo>
                      <a:pt x="8" y="8"/>
                    </a:moveTo>
                    <a:cubicBezTo>
                      <a:pt x="54" y="8"/>
                      <a:pt x="54" y="8"/>
                      <a:pt x="54" y="8"/>
                    </a:cubicBezTo>
                    <a:cubicBezTo>
                      <a:pt x="54" y="60"/>
                      <a:pt x="54" y="60"/>
                      <a:pt x="54" y="60"/>
                    </a:cubicBezTo>
                    <a:cubicBezTo>
                      <a:pt x="8" y="60"/>
                      <a:pt x="8" y="60"/>
                      <a:pt x="8" y="60"/>
                    </a:cubicBezTo>
                    <a:lnTo>
                      <a:pt x="8" y="8"/>
                    </a:lnTo>
                    <a:close/>
                    <a:moveTo>
                      <a:pt x="33" y="66"/>
                    </a:moveTo>
                    <a:cubicBezTo>
                      <a:pt x="33" y="67"/>
                      <a:pt x="32" y="68"/>
                      <a:pt x="31" y="68"/>
                    </a:cubicBezTo>
                    <a:cubicBezTo>
                      <a:pt x="30" y="68"/>
                      <a:pt x="29" y="67"/>
                      <a:pt x="29" y="66"/>
                    </a:cubicBezTo>
                    <a:cubicBezTo>
                      <a:pt x="29" y="65"/>
                      <a:pt x="30" y="64"/>
                      <a:pt x="31" y="64"/>
                    </a:cubicBezTo>
                    <a:cubicBezTo>
                      <a:pt x="32" y="64"/>
                      <a:pt x="33" y="65"/>
                      <a:pt x="33" y="66"/>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29" name="Freeform 24">
                <a:extLst>
                  <a:ext uri="{FF2B5EF4-FFF2-40B4-BE49-F238E27FC236}">
                    <a16:creationId xmlns:a16="http://schemas.microsoft.com/office/drawing/2014/main" id="{C6FB950E-4FDC-B5B6-41C3-ED73D34F5842}"/>
                  </a:ext>
                </a:extLst>
              </p:cNvPr>
              <p:cNvSpPr>
                <a:spLocks noEditPoints="1"/>
              </p:cNvSpPr>
              <p:nvPr/>
            </p:nvSpPr>
            <p:spPr bwMode="auto">
              <a:xfrm flipH="1">
                <a:off x="4884213" y="3066074"/>
                <a:ext cx="494043" cy="521114"/>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30" name="Freeform 29">
                <a:extLst>
                  <a:ext uri="{FF2B5EF4-FFF2-40B4-BE49-F238E27FC236}">
                    <a16:creationId xmlns:a16="http://schemas.microsoft.com/office/drawing/2014/main" id="{13CFD180-7705-D48A-7F60-3717B79FDFB1}"/>
                  </a:ext>
                </a:extLst>
              </p:cNvPr>
              <p:cNvSpPr>
                <a:spLocks noEditPoints="1"/>
              </p:cNvSpPr>
              <p:nvPr/>
            </p:nvSpPr>
            <p:spPr bwMode="auto">
              <a:xfrm flipH="1">
                <a:off x="2883030" y="2209807"/>
                <a:ext cx="325203" cy="379401"/>
              </a:xfrm>
              <a:custGeom>
                <a:avLst/>
                <a:gdLst>
                  <a:gd name="T0" fmla="*/ 18 w 58"/>
                  <a:gd name="T1" fmla="*/ 37 h 68"/>
                  <a:gd name="T2" fmla="*/ 17 w 58"/>
                  <a:gd name="T3" fmla="*/ 31 h 68"/>
                  <a:gd name="T4" fmla="*/ 40 w 58"/>
                  <a:gd name="T5" fmla="*/ 16 h 68"/>
                  <a:gd name="T6" fmla="*/ 17 w 58"/>
                  <a:gd name="T7" fmla="*/ 30 h 68"/>
                  <a:gd name="T8" fmla="*/ 44 w 58"/>
                  <a:gd name="T9" fmla="*/ 18 h 68"/>
                  <a:gd name="T10" fmla="*/ 17 w 58"/>
                  <a:gd name="T11" fmla="*/ 23 h 68"/>
                  <a:gd name="T12" fmla="*/ 30 w 58"/>
                  <a:gd name="T13" fmla="*/ 16 h 68"/>
                  <a:gd name="T14" fmla="*/ 14 w 58"/>
                  <a:gd name="T15" fmla="*/ 21 h 68"/>
                  <a:gd name="T16" fmla="*/ 34 w 58"/>
                  <a:gd name="T17" fmla="*/ 66 h 68"/>
                  <a:gd name="T18" fmla="*/ 28 w 58"/>
                  <a:gd name="T19" fmla="*/ 68 h 68"/>
                  <a:gd name="T20" fmla="*/ 20 w 58"/>
                  <a:gd name="T21" fmla="*/ 62 h 68"/>
                  <a:gd name="T22" fmla="*/ 23 w 58"/>
                  <a:gd name="T23" fmla="*/ 50 h 68"/>
                  <a:gd name="T24" fmla="*/ 17 w 58"/>
                  <a:gd name="T25" fmla="*/ 44 h 68"/>
                  <a:gd name="T26" fmla="*/ 40 w 58"/>
                  <a:gd name="T27" fmla="*/ 30 h 68"/>
                  <a:gd name="T28" fmla="*/ 25 w 58"/>
                  <a:gd name="T29" fmla="*/ 41 h 68"/>
                  <a:gd name="T30" fmla="*/ 29 w 58"/>
                  <a:gd name="T31" fmla="*/ 50 h 68"/>
                  <a:gd name="T32" fmla="*/ 40 w 58"/>
                  <a:gd name="T33" fmla="*/ 39 h 68"/>
                  <a:gd name="T34" fmla="*/ 35 w 58"/>
                  <a:gd name="T35" fmla="*/ 50 h 68"/>
                  <a:gd name="T36" fmla="*/ 34 w 58"/>
                  <a:gd name="T37" fmla="*/ 52 h 68"/>
                  <a:gd name="T38" fmla="*/ 33 w 58"/>
                  <a:gd name="T39" fmla="*/ 52 h 68"/>
                  <a:gd name="T40" fmla="*/ 28 w 58"/>
                  <a:gd name="T41" fmla="*/ 52 h 68"/>
                  <a:gd name="T42" fmla="*/ 22 w 58"/>
                  <a:gd name="T43" fmla="*/ 54 h 68"/>
                  <a:gd name="T44" fmla="*/ 25 w 58"/>
                  <a:gd name="T45" fmla="*/ 64 h 68"/>
                  <a:gd name="T46" fmla="*/ 36 w 58"/>
                  <a:gd name="T47" fmla="*/ 62 h 68"/>
                  <a:gd name="T48" fmla="*/ 39 w 58"/>
                  <a:gd name="T49" fmla="*/ 9 h 68"/>
                  <a:gd name="T50" fmla="*/ 41 w 58"/>
                  <a:gd name="T51" fmla="*/ 10 h 68"/>
                  <a:gd name="T52" fmla="*/ 42 w 58"/>
                  <a:gd name="T53" fmla="*/ 4 h 68"/>
                  <a:gd name="T54" fmla="*/ 15 w 58"/>
                  <a:gd name="T55" fmla="*/ 54 h 68"/>
                  <a:gd name="T56" fmla="*/ 19 w 58"/>
                  <a:gd name="T57" fmla="*/ 49 h 68"/>
                  <a:gd name="T58" fmla="*/ 48 w 58"/>
                  <a:gd name="T59" fmla="*/ 19 h 68"/>
                  <a:gd name="T60" fmla="*/ 54 w 58"/>
                  <a:gd name="T61" fmla="*/ 14 h 68"/>
                  <a:gd name="T62" fmla="*/ 47 w 58"/>
                  <a:gd name="T63" fmla="*/ 18 h 68"/>
                  <a:gd name="T64" fmla="*/ 4 w 58"/>
                  <a:gd name="T65" fmla="*/ 42 h 68"/>
                  <a:gd name="T66" fmla="*/ 5 w 58"/>
                  <a:gd name="T67" fmla="*/ 44 h 68"/>
                  <a:gd name="T68" fmla="*/ 9 w 58"/>
                  <a:gd name="T69" fmla="*/ 39 h 68"/>
                  <a:gd name="T70" fmla="*/ 50 w 58"/>
                  <a:gd name="T71" fmla="*/ 29 h 68"/>
                  <a:gd name="T72" fmla="*/ 58 w 58"/>
                  <a:gd name="T73" fmla="*/ 29 h 68"/>
                  <a:gd name="T74" fmla="*/ 7 w 58"/>
                  <a:gd name="T75" fmla="*/ 28 h 68"/>
                  <a:gd name="T76" fmla="*/ 1 w 58"/>
                  <a:gd name="T77" fmla="*/ 30 h 68"/>
                  <a:gd name="T78" fmla="*/ 49 w 58"/>
                  <a:gd name="T79" fmla="*/ 39 h 68"/>
                  <a:gd name="T80" fmla="*/ 53 w 58"/>
                  <a:gd name="T81" fmla="*/ 44 h 68"/>
                  <a:gd name="T82" fmla="*/ 54 w 58"/>
                  <a:gd name="T83" fmla="*/ 42 h 68"/>
                  <a:gd name="T84" fmla="*/ 4 w 58"/>
                  <a:gd name="T85" fmla="*/ 14 h 68"/>
                  <a:gd name="T86" fmla="*/ 10 w 58"/>
                  <a:gd name="T87" fmla="*/ 19 h 68"/>
                  <a:gd name="T88" fmla="*/ 5 w 58"/>
                  <a:gd name="T89" fmla="*/ 14 h 68"/>
                  <a:gd name="T90" fmla="*/ 39 w 58"/>
                  <a:gd name="T91" fmla="*/ 49 h 68"/>
                  <a:gd name="T92" fmla="*/ 44 w 58"/>
                  <a:gd name="T93" fmla="*/ 54 h 68"/>
                  <a:gd name="T94" fmla="*/ 17 w 58"/>
                  <a:gd name="T95" fmla="*/ 10 h 68"/>
                  <a:gd name="T96" fmla="*/ 19 w 58"/>
                  <a:gd name="T97" fmla="*/ 9 h 68"/>
                  <a:gd name="T98" fmla="*/ 14 w 58"/>
                  <a:gd name="T99" fmla="*/ 5 h 68"/>
                  <a:gd name="T100" fmla="*/ 30 w 58"/>
                  <a:gd name="T101" fmla="*/ 7 h 68"/>
                  <a:gd name="T102" fmla="*/ 28 w 58"/>
                  <a:gd name="T103" fmla="*/ 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 h="68">
                    <a:moveTo>
                      <a:pt x="44" y="25"/>
                    </a:moveTo>
                    <a:cubicBezTo>
                      <a:pt x="44" y="26"/>
                      <a:pt x="42" y="28"/>
                      <a:pt x="41" y="28"/>
                    </a:cubicBezTo>
                    <a:cubicBezTo>
                      <a:pt x="18" y="37"/>
                      <a:pt x="18" y="37"/>
                      <a:pt x="18" y="37"/>
                    </a:cubicBezTo>
                    <a:cubicBezTo>
                      <a:pt x="18" y="37"/>
                      <a:pt x="17" y="37"/>
                      <a:pt x="17" y="37"/>
                    </a:cubicBezTo>
                    <a:cubicBezTo>
                      <a:pt x="15" y="37"/>
                      <a:pt x="14" y="36"/>
                      <a:pt x="14" y="35"/>
                    </a:cubicBezTo>
                    <a:cubicBezTo>
                      <a:pt x="14" y="33"/>
                      <a:pt x="16" y="32"/>
                      <a:pt x="17" y="31"/>
                    </a:cubicBezTo>
                    <a:cubicBezTo>
                      <a:pt x="40" y="23"/>
                      <a:pt x="40" y="23"/>
                      <a:pt x="40" y="23"/>
                    </a:cubicBezTo>
                    <a:cubicBezTo>
                      <a:pt x="42" y="22"/>
                      <a:pt x="44" y="23"/>
                      <a:pt x="44" y="25"/>
                    </a:cubicBezTo>
                    <a:close/>
                    <a:moveTo>
                      <a:pt x="40" y="16"/>
                    </a:moveTo>
                    <a:cubicBezTo>
                      <a:pt x="17" y="24"/>
                      <a:pt x="17" y="24"/>
                      <a:pt x="17" y="24"/>
                    </a:cubicBezTo>
                    <a:cubicBezTo>
                      <a:pt x="16" y="25"/>
                      <a:pt x="14" y="26"/>
                      <a:pt x="14" y="28"/>
                    </a:cubicBezTo>
                    <a:cubicBezTo>
                      <a:pt x="14" y="29"/>
                      <a:pt x="15" y="30"/>
                      <a:pt x="17" y="30"/>
                    </a:cubicBezTo>
                    <a:cubicBezTo>
                      <a:pt x="17" y="30"/>
                      <a:pt x="18" y="30"/>
                      <a:pt x="18" y="30"/>
                    </a:cubicBezTo>
                    <a:cubicBezTo>
                      <a:pt x="41" y="21"/>
                      <a:pt x="41" y="21"/>
                      <a:pt x="41" y="21"/>
                    </a:cubicBezTo>
                    <a:cubicBezTo>
                      <a:pt x="42" y="21"/>
                      <a:pt x="44" y="19"/>
                      <a:pt x="44" y="18"/>
                    </a:cubicBezTo>
                    <a:cubicBezTo>
                      <a:pt x="44" y="16"/>
                      <a:pt x="42" y="15"/>
                      <a:pt x="40" y="16"/>
                    </a:cubicBezTo>
                    <a:close/>
                    <a:moveTo>
                      <a:pt x="14" y="21"/>
                    </a:moveTo>
                    <a:cubicBezTo>
                      <a:pt x="14" y="22"/>
                      <a:pt x="15" y="23"/>
                      <a:pt x="17" y="23"/>
                    </a:cubicBezTo>
                    <a:cubicBezTo>
                      <a:pt x="17" y="23"/>
                      <a:pt x="18" y="23"/>
                      <a:pt x="18" y="23"/>
                    </a:cubicBezTo>
                    <a:cubicBezTo>
                      <a:pt x="27" y="19"/>
                      <a:pt x="27" y="19"/>
                      <a:pt x="27" y="19"/>
                    </a:cubicBezTo>
                    <a:cubicBezTo>
                      <a:pt x="29" y="19"/>
                      <a:pt x="30" y="17"/>
                      <a:pt x="30" y="16"/>
                    </a:cubicBezTo>
                    <a:cubicBezTo>
                      <a:pt x="30" y="14"/>
                      <a:pt x="28" y="13"/>
                      <a:pt x="26" y="14"/>
                    </a:cubicBezTo>
                    <a:cubicBezTo>
                      <a:pt x="17" y="17"/>
                      <a:pt x="17" y="17"/>
                      <a:pt x="17" y="17"/>
                    </a:cubicBezTo>
                    <a:cubicBezTo>
                      <a:pt x="16" y="18"/>
                      <a:pt x="14" y="19"/>
                      <a:pt x="14" y="21"/>
                    </a:cubicBezTo>
                    <a:close/>
                    <a:moveTo>
                      <a:pt x="38" y="54"/>
                    </a:moveTo>
                    <a:cubicBezTo>
                      <a:pt x="38" y="62"/>
                      <a:pt x="38" y="62"/>
                      <a:pt x="38" y="62"/>
                    </a:cubicBezTo>
                    <a:cubicBezTo>
                      <a:pt x="38" y="64"/>
                      <a:pt x="36" y="66"/>
                      <a:pt x="34" y="66"/>
                    </a:cubicBezTo>
                    <a:cubicBezTo>
                      <a:pt x="33" y="66"/>
                      <a:pt x="33" y="66"/>
                      <a:pt x="33" y="66"/>
                    </a:cubicBezTo>
                    <a:cubicBezTo>
                      <a:pt x="33" y="67"/>
                      <a:pt x="32" y="68"/>
                      <a:pt x="30" y="68"/>
                    </a:cubicBezTo>
                    <a:cubicBezTo>
                      <a:pt x="28" y="68"/>
                      <a:pt x="28" y="68"/>
                      <a:pt x="28" y="68"/>
                    </a:cubicBezTo>
                    <a:cubicBezTo>
                      <a:pt x="26" y="68"/>
                      <a:pt x="25" y="67"/>
                      <a:pt x="25" y="66"/>
                    </a:cubicBezTo>
                    <a:cubicBezTo>
                      <a:pt x="24" y="66"/>
                      <a:pt x="24" y="66"/>
                      <a:pt x="24" y="66"/>
                    </a:cubicBezTo>
                    <a:cubicBezTo>
                      <a:pt x="22" y="66"/>
                      <a:pt x="20" y="64"/>
                      <a:pt x="20" y="62"/>
                    </a:cubicBezTo>
                    <a:cubicBezTo>
                      <a:pt x="20" y="54"/>
                      <a:pt x="20" y="54"/>
                      <a:pt x="20" y="54"/>
                    </a:cubicBezTo>
                    <a:cubicBezTo>
                      <a:pt x="20" y="52"/>
                      <a:pt x="22" y="51"/>
                      <a:pt x="23" y="50"/>
                    </a:cubicBezTo>
                    <a:cubicBezTo>
                      <a:pt x="23" y="50"/>
                      <a:pt x="23" y="50"/>
                      <a:pt x="23" y="50"/>
                    </a:cubicBezTo>
                    <a:cubicBezTo>
                      <a:pt x="23" y="47"/>
                      <a:pt x="21" y="44"/>
                      <a:pt x="20" y="43"/>
                    </a:cubicBezTo>
                    <a:cubicBezTo>
                      <a:pt x="18" y="44"/>
                      <a:pt x="18" y="44"/>
                      <a:pt x="18" y="44"/>
                    </a:cubicBezTo>
                    <a:cubicBezTo>
                      <a:pt x="18" y="44"/>
                      <a:pt x="17" y="44"/>
                      <a:pt x="17" y="44"/>
                    </a:cubicBezTo>
                    <a:cubicBezTo>
                      <a:pt x="15" y="44"/>
                      <a:pt x="14" y="43"/>
                      <a:pt x="14" y="42"/>
                    </a:cubicBezTo>
                    <a:cubicBezTo>
                      <a:pt x="14" y="40"/>
                      <a:pt x="16" y="39"/>
                      <a:pt x="17" y="38"/>
                    </a:cubicBezTo>
                    <a:cubicBezTo>
                      <a:pt x="40" y="30"/>
                      <a:pt x="40" y="30"/>
                      <a:pt x="40" y="30"/>
                    </a:cubicBezTo>
                    <a:cubicBezTo>
                      <a:pt x="42" y="29"/>
                      <a:pt x="44" y="30"/>
                      <a:pt x="44" y="32"/>
                    </a:cubicBezTo>
                    <a:cubicBezTo>
                      <a:pt x="44" y="33"/>
                      <a:pt x="42" y="35"/>
                      <a:pt x="41" y="36"/>
                    </a:cubicBezTo>
                    <a:cubicBezTo>
                      <a:pt x="25" y="41"/>
                      <a:pt x="25" y="41"/>
                      <a:pt x="25" y="41"/>
                    </a:cubicBezTo>
                    <a:cubicBezTo>
                      <a:pt x="27" y="43"/>
                      <a:pt x="29" y="46"/>
                      <a:pt x="29" y="50"/>
                    </a:cubicBezTo>
                    <a:cubicBezTo>
                      <a:pt x="29" y="50"/>
                      <a:pt x="29" y="50"/>
                      <a:pt x="29" y="50"/>
                    </a:cubicBezTo>
                    <a:cubicBezTo>
                      <a:pt x="29" y="50"/>
                      <a:pt x="29" y="50"/>
                      <a:pt x="29" y="50"/>
                    </a:cubicBezTo>
                    <a:cubicBezTo>
                      <a:pt x="29" y="50"/>
                      <a:pt x="29" y="50"/>
                      <a:pt x="29" y="50"/>
                    </a:cubicBezTo>
                    <a:cubicBezTo>
                      <a:pt x="29" y="43"/>
                      <a:pt x="36" y="38"/>
                      <a:pt x="37" y="38"/>
                    </a:cubicBezTo>
                    <a:cubicBezTo>
                      <a:pt x="38" y="37"/>
                      <a:pt x="39" y="38"/>
                      <a:pt x="40" y="39"/>
                    </a:cubicBezTo>
                    <a:cubicBezTo>
                      <a:pt x="41" y="40"/>
                      <a:pt x="41" y="42"/>
                      <a:pt x="39" y="43"/>
                    </a:cubicBezTo>
                    <a:cubicBezTo>
                      <a:pt x="39" y="43"/>
                      <a:pt x="35" y="46"/>
                      <a:pt x="35" y="50"/>
                    </a:cubicBezTo>
                    <a:cubicBezTo>
                      <a:pt x="35" y="50"/>
                      <a:pt x="35" y="50"/>
                      <a:pt x="35" y="50"/>
                    </a:cubicBezTo>
                    <a:cubicBezTo>
                      <a:pt x="36" y="51"/>
                      <a:pt x="38" y="52"/>
                      <a:pt x="38" y="54"/>
                    </a:cubicBezTo>
                    <a:close/>
                    <a:moveTo>
                      <a:pt x="36" y="54"/>
                    </a:moveTo>
                    <a:cubicBezTo>
                      <a:pt x="36" y="53"/>
                      <a:pt x="35" y="52"/>
                      <a:pt x="34" y="52"/>
                    </a:cubicBezTo>
                    <a:cubicBezTo>
                      <a:pt x="34" y="52"/>
                      <a:pt x="34" y="52"/>
                      <a:pt x="34" y="52"/>
                    </a:cubicBezTo>
                    <a:cubicBezTo>
                      <a:pt x="34" y="52"/>
                      <a:pt x="34" y="52"/>
                      <a:pt x="34" y="52"/>
                    </a:cubicBezTo>
                    <a:cubicBezTo>
                      <a:pt x="34" y="52"/>
                      <a:pt x="34" y="52"/>
                      <a:pt x="33" y="52"/>
                    </a:cubicBezTo>
                    <a:cubicBezTo>
                      <a:pt x="33" y="52"/>
                      <a:pt x="33" y="52"/>
                      <a:pt x="33" y="52"/>
                    </a:cubicBezTo>
                    <a:cubicBezTo>
                      <a:pt x="30" y="52"/>
                      <a:pt x="30" y="52"/>
                      <a:pt x="30" y="52"/>
                    </a:cubicBezTo>
                    <a:cubicBezTo>
                      <a:pt x="28" y="52"/>
                      <a:pt x="28" y="52"/>
                      <a:pt x="28" y="52"/>
                    </a:cubicBezTo>
                    <a:cubicBezTo>
                      <a:pt x="24" y="52"/>
                      <a:pt x="24" y="52"/>
                      <a:pt x="24" y="52"/>
                    </a:cubicBezTo>
                    <a:cubicBezTo>
                      <a:pt x="24" y="52"/>
                      <a:pt x="24" y="52"/>
                      <a:pt x="24" y="52"/>
                    </a:cubicBezTo>
                    <a:cubicBezTo>
                      <a:pt x="23" y="52"/>
                      <a:pt x="22" y="53"/>
                      <a:pt x="22" y="54"/>
                    </a:cubicBezTo>
                    <a:cubicBezTo>
                      <a:pt x="22" y="62"/>
                      <a:pt x="22" y="62"/>
                      <a:pt x="22" y="62"/>
                    </a:cubicBezTo>
                    <a:cubicBezTo>
                      <a:pt x="22" y="63"/>
                      <a:pt x="23" y="64"/>
                      <a:pt x="24" y="64"/>
                    </a:cubicBezTo>
                    <a:cubicBezTo>
                      <a:pt x="25" y="64"/>
                      <a:pt x="25" y="64"/>
                      <a:pt x="25" y="64"/>
                    </a:cubicBezTo>
                    <a:cubicBezTo>
                      <a:pt x="33" y="64"/>
                      <a:pt x="33" y="64"/>
                      <a:pt x="33" y="64"/>
                    </a:cubicBezTo>
                    <a:cubicBezTo>
                      <a:pt x="34" y="64"/>
                      <a:pt x="34" y="64"/>
                      <a:pt x="34" y="64"/>
                    </a:cubicBezTo>
                    <a:cubicBezTo>
                      <a:pt x="35" y="64"/>
                      <a:pt x="36" y="63"/>
                      <a:pt x="36" y="62"/>
                    </a:cubicBezTo>
                    <a:lnTo>
                      <a:pt x="36" y="54"/>
                    </a:lnTo>
                    <a:close/>
                    <a:moveTo>
                      <a:pt x="42" y="4"/>
                    </a:moveTo>
                    <a:cubicBezTo>
                      <a:pt x="39" y="9"/>
                      <a:pt x="39" y="9"/>
                      <a:pt x="39" y="9"/>
                    </a:cubicBezTo>
                    <a:cubicBezTo>
                      <a:pt x="39" y="10"/>
                      <a:pt x="39" y="10"/>
                      <a:pt x="40" y="11"/>
                    </a:cubicBezTo>
                    <a:cubicBezTo>
                      <a:pt x="40" y="11"/>
                      <a:pt x="40" y="11"/>
                      <a:pt x="40" y="11"/>
                    </a:cubicBezTo>
                    <a:cubicBezTo>
                      <a:pt x="40" y="11"/>
                      <a:pt x="41" y="11"/>
                      <a:pt x="41" y="10"/>
                    </a:cubicBezTo>
                    <a:cubicBezTo>
                      <a:pt x="44" y="5"/>
                      <a:pt x="44" y="5"/>
                      <a:pt x="44" y="5"/>
                    </a:cubicBezTo>
                    <a:cubicBezTo>
                      <a:pt x="44" y="5"/>
                      <a:pt x="44" y="4"/>
                      <a:pt x="44" y="4"/>
                    </a:cubicBezTo>
                    <a:cubicBezTo>
                      <a:pt x="43" y="4"/>
                      <a:pt x="42" y="4"/>
                      <a:pt x="42" y="4"/>
                    </a:cubicBezTo>
                    <a:close/>
                    <a:moveTo>
                      <a:pt x="17" y="48"/>
                    </a:moveTo>
                    <a:cubicBezTo>
                      <a:pt x="14" y="53"/>
                      <a:pt x="14" y="53"/>
                      <a:pt x="14" y="53"/>
                    </a:cubicBezTo>
                    <a:cubicBezTo>
                      <a:pt x="14" y="53"/>
                      <a:pt x="14" y="54"/>
                      <a:pt x="15" y="54"/>
                    </a:cubicBezTo>
                    <a:cubicBezTo>
                      <a:pt x="15" y="54"/>
                      <a:pt x="15" y="54"/>
                      <a:pt x="15" y="54"/>
                    </a:cubicBezTo>
                    <a:cubicBezTo>
                      <a:pt x="15" y="54"/>
                      <a:pt x="16" y="54"/>
                      <a:pt x="16" y="54"/>
                    </a:cubicBezTo>
                    <a:cubicBezTo>
                      <a:pt x="19" y="49"/>
                      <a:pt x="19" y="49"/>
                      <a:pt x="19" y="49"/>
                    </a:cubicBezTo>
                    <a:cubicBezTo>
                      <a:pt x="19" y="48"/>
                      <a:pt x="19" y="47"/>
                      <a:pt x="18" y="47"/>
                    </a:cubicBezTo>
                    <a:cubicBezTo>
                      <a:pt x="18" y="47"/>
                      <a:pt x="17" y="47"/>
                      <a:pt x="17" y="48"/>
                    </a:cubicBezTo>
                    <a:close/>
                    <a:moveTo>
                      <a:pt x="48" y="19"/>
                    </a:moveTo>
                    <a:cubicBezTo>
                      <a:pt x="48" y="19"/>
                      <a:pt x="48" y="19"/>
                      <a:pt x="49" y="19"/>
                    </a:cubicBezTo>
                    <a:cubicBezTo>
                      <a:pt x="54" y="16"/>
                      <a:pt x="54" y="16"/>
                      <a:pt x="54" y="16"/>
                    </a:cubicBezTo>
                    <a:cubicBezTo>
                      <a:pt x="54" y="16"/>
                      <a:pt x="54" y="15"/>
                      <a:pt x="54" y="14"/>
                    </a:cubicBezTo>
                    <a:cubicBezTo>
                      <a:pt x="54" y="14"/>
                      <a:pt x="53" y="14"/>
                      <a:pt x="53" y="14"/>
                    </a:cubicBezTo>
                    <a:cubicBezTo>
                      <a:pt x="48" y="17"/>
                      <a:pt x="48" y="17"/>
                      <a:pt x="48" y="17"/>
                    </a:cubicBezTo>
                    <a:cubicBezTo>
                      <a:pt x="47" y="17"/>
                      <a:pt x="47" y="18"/>
                      <a:pt x="47" y="18"/>
                    </a:cubicBezTo>
                    <a:cubicBezTo>
                      <a:pt x="47" y="19"/>
                      <a:pt x="48" y="19"/>
                      <a:pt x="48" y="19"/>
                    </a:cubicBezTo>
                    <a:close/>
                    <a:moveTo>
                      <a:pt x="9" y="39"/>
                    </a:moveTo>
                    <a:cubicBezTo>
                      <a:pt x="4" y="42"/>
                      <a:pt x="4" y="42"/>
                      <a:pt x="4" y="42"/>
                    </a:cubicBezTo>
                    <a:cubicBezTo>
                      <a:pt x="4" y="42"/>
                      <a:pt x="4" y="43"/>
                      <a:pt x="4" y="43"/>
                    </a:cubicBezTo>
                    <a:cubicBezTo>
                      <a:pt x="4" y="44"/>
                      <a:pt x="4" y="44"/>
                      <a:pt x="5" y="44"/>
                    </a:cubicBezTo>
                    <a:cubicBezTo>
                      <a:pt x="5" y="44"/>
                      <a:pt x="5" y="44"/>
                      <a:pt x="5" y="44"/>
                    </a:cubicBezTo>
                    <a:cubicBezTo>
                      <a:pt x="10" y="41"/>
                      <a:pt x="10" y="41"/>
                      <a:pt x="10" y="41"/>
                    </a:cubicBezTo>
                    <a:cubicBezTo>
                      <a:pt x="11" y="41"/>
                      <a:pt x="11" y="40"/>
                      <a:pt x="11" y="40"/>
                    </a:cubicBezTo>
                    <a:cubicBezTo>
                      <a:pt x="10" y="39"/>
                      <a:pt x="10" y="39"/>
                      <a:pt x="9" y="39"/>
                    </a:cubicBezTo>
                    <a:close/>
                    <a:moveTo>
                      <a:pt x="57" y="28"/>
                    </a:moveTo>
                    <a:cubicBezTo>
                      <a:pt x="51" y="28"/>
                      <a:pt x="51" y="28"/>
                      <a:pt x="51" y="28"/>
                    </a:cubicBezTo>
                    <a:cubicBezTo>
                      <a:pt x="51" y="28"/>
                      <a:pt x="50" y="28"/>
                      <a:pt x="50" y="29"/>
                    </a:cubicBezTo>
                    <a:cubicBezTo>
                      <a:pt x="50" y="30"/>
                      <a:pt x="51" y="30"/>
                      <a:pt x="51" y="30"/>
                    </a:cubicBezTo>
                    <a:cubicBezTo>
                      <a:pt x="57" y="30"/>
                      <a:pt x="57" y="30"/>
                      <a:pt x="57" y="30"/>
                    </a:cubicBezTo>
                    <a:cubicBezTo>
                      <a:pt x="58" y="30"/>
                      <a:pt x="58" y="30"/>
                      <a:pt x="58" y="29"/>
                    </a:cubicBezTo>
                    <a:cubicBezTo>
                      <a:pt x="58" y="28"/>
                      <a:pt x="58" y="28"/>
                      <a:pt x="57" y="28"/>
                    </a:cubicBezTo>
                    <a:close/>
                    <a:moveTo>
                      <a:pt x="8" y="29"/>
                    </a:moveTo>
                    <a:cubicBezTo>
                      <a:pt x="8" y="28"/>
                      <a:pt x="7" y="28"/>
                      <a:pt x="7" y="28"/>
                    </a:cubicBezTo>
                    <a:cubicBezTo>
                      <a:pt x="1" y="28"/>
                      <a:pt x="1" y="28"/>
                      <a:pt x="1" y="28"/>
                    </a:cubicBezTo>
                    <a:cubicBezTo>
                      <a:pt x="0" y="28"/>
                      <a:pt x="0" y="28"/>
                      <a:pt x="0" y="29"/>
                    </a:cubicBezTo>
                    <a:cubicBezTo>
                      <a:pt x="0" y="30"/>
                      <a:pt x="0" y="30"/>
                      <a:pt x="1" y="30"/>
                    </a:cubicBezTo>
                    <a:cubicBezTo>
                      <a:pt x="7" y="30"/>
                      <a:pt x="7" y="30"/>
                      <a:pt x="7" y="30"/>
                    </a:cubicBezTo>
                    <a:cubicBezTo>
                      <a:pt x="7" y="30"/>
                      <a:pt x="8" y="30"/>
                      <a:pt x="8" y="29"/>
                    </a:cubicBezTo>
                    <a:close/>
                    <a:moveTo>
                      <a:pt x="49" y="39"/>
                    </a:moveTo>
                    <a:cubicBezTo>
                      <a:pt x="48" y="39"/>
                      <a:pt x="48" y="39"/>
                      <a:pt x="47" y="40"/>
                    </a:cubicBezTo>
                    <a:cubicBezTo>
                      <a:pt x="47" y="40"/>
                      <a:pt x="47" y="41"/>
                      <a:pt x="48" y="41"/>
                    </a:cubicBezTo>
                    <a:cubicBezTo>
                      <a:pt x="53" y="44"/>
                      <a:pt x="53" y="44"/>
                      <a:pt x="53" y="44"/>
                    </a:cubicBezTo>
                    <a:cubicBezTo>
                      <a:pt x="53" y="44"/>
                      <a:pt x="53" y="44"/>
                      <a:pt x="53" y="44"/>
                    </a:cubicBezTo>
                    <a:cubicBezTo>
                      <a:pt x="54" y="44"/>
                      <a:pt x="54" y="44"/>
                      <a:pt x="54" y="43"/>
                    </a:cubicBezTo>
                    <a:cubicBezTo>
                      <a:pt x="54" y="43"/>
                      <a:pt x="54" y="42"/>
                      <a:pt x="54" y="42"/>
                    </a:cubicBezTo>
                    <a:lnTo>
                      <a:pt x="49" y="39"/>
                    </a:lnTo>
                    <a:close/>
                    <a:moveTo>
                      <a:pt x="5" y="14"/>
                    </a:moveTo>
                    <a:cubicBezTo>
                      <a:pt x="5" y="14"/>
                      <a:pt x="4" y="14"/>
                      <a:pt x="4" y="14"/>
                    </a:cubicBezTo>
                    <a:cubicBezTo>
                      <a:pt x="4" y="15"/>
                      <a:pt x="4" y="16"/>
                      <a:pt x="4" y="16"/>
                    </a:cubicBezTo>
                    <a:cubicBezTo>
                      <a:pt x="9" y="19"/>
                      <a:pt x="9" y="19"/>
                      <a:pt x="9" y="19"/>
                    </a:cubicBezTo>
                    <a:cubicBezTo>
                      <a:pt x="10" y="19"/>
                      <a:pt x="10" y="19"/>
                      <a:pt x="10" y="19"/>
                    </a:cubicBezTo>
                    <a:cubicBezTo>
                      <a:pt x="10" y="19"/>
                      <a:pt x="11" y="19"/>
                      <a:pt x="11" y="18"/>
                    </a:cubicBezTo>
                    <a:cubicBezTo>
                      <a:pt x="11" y="18"/>
                      <a:pt x="11" y="17"/>
                      <a:pt x="10" y="17"/>
                    </a:cubicBezTo>
                    <a:lnTo>
                      <a:pt x="5" y="14"/>
                    </a:lnTo>
                    <a:close/>
                    <a:moveTo>
                      <a:pt x="41" y="48"/>
                    </a:moveTo>
                    <a:cubicBezTo>
                      <a:pt x="41" y="47"/>
                      <a:pt x="40" y="47"/>
                      <a:pt x="40" y="47"/>
                    </a:cubicBezTo>
                    <a:cubicBezTo>
                      <a:pt x="39" y="47"/>
                      <a:pt x="39" y="48"/>
                      <a:pt x="39" y="49"/>
                    </a:cubicBezTo>
                    <a:cubicBezTo>
                      <a:pt x="42" y="54"/>
                      <a:pt x="42" y="54"/>
                      <a:pt x="42" y="54"/>
                    </a:cubicBezTo>
                    <a:cubicBezTo>
                      <a:pt x="42" y="54"/>
                      <a:pt x="43" y="54"/>
                      <a:pt x="43" y="54"/>
                    </a:cubicBezTo>
                    <a:cubicBezTo>
                      <a:pt x="43" y="54"/>
                      <a:pt x="43" y="54"/>
                      <a:pt x="44" y="54"/>
                    </a:cubicBezTo>
                    <a:cubicBezTo>
                      <a:pt x="44" y="54"/>
                      <a:pt x="44" y="53"/>
                      <a:pt x="44" y="53"/>
                    </a:cubicBezTo>
                    <a:lnTo>
                      <a:pt x="41" y="48"/>
                    </a:lnTo>
                    <a:close/>
                    <a:moveTo>
                      <a:pt x="17" y="10"/>
                    </a:moveTo>
                    <a:cubicBezTo>
                      <a:pt x="17" y="11"/>
                      <a:pt x="18" y="11"/>
                      <a:pt x="18" y="11"/>
                    </a:cubicBezTo>
                    <a:cubicBezTo>
                      <a:pt x="18" y="11"/>
                      <a:pt x="18" y="11"/>
                      <a:pt x="18" y="11"/>
                    </a:cubicBezTo>
                    <a:cubicBezTo>
                      <a:pt x="19" y="10"/>
                      <a:pt x="19" y="10"/>
                      <a:pt x="19" y="9"/>
                    </a:cubicBezTo>
                    <a:cubicBezTo>
                      <a:pt x="16" y="4"/>
                      <a:pt x="16" y="4"/>
                      <a:pt x="16" y="4"/>
                    </a:cubicBezTo>
                    <a:cubicBezTo>
                      <a:pt x="16" y="4"/>
                      <a:pt x="15" y="4"/>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8" y="0"/>
                      <a:pt x="28" y="0"/>
                      <a:pt x="28" y="1"/>
                    </a:cubicBezTo>
                    <a:cubicBezTo>
                      <a:pt x="28" y="7"/>
                      <a:pt x="28" y="7"/>
                      <a:pt x="28" y="7"/>
                    </a:cubicBezTo>
                    <a:cubicBezTo>
                      <a:pt x="28" y="7"/>
                      <a:pt x="28" y="8"/>
                      <a:pt x="29" y="8"/>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31" name="Freeform 15">
                <a:extLst>
                  <a:ext uri="{FF2B5EF4-FFF2-40B4-BE49-F238E27FC236}">
                    <a16:creationId xmlns:a16="http://schemas.microsoft.com/office/drawing/2014/main" id="{C760CACC-5632-A992-1E73-4177F5A69076}"/>
                  </a:ext>
                </a:extLst>
              </p:cNvPr>
              <p:cNvSpPr>
                <a:spLocks noEditPoints="1"/>
              </p:cNvSpPr>
              <p:nvPr/>
            </p:nvSpPr>
            <p:spPr bwMode="auto">
              <a:xfrm flipH="1">
                <a:off x="4408459" y="3058359"/>
                <a:ext cx="419844" cy="299586"/>
              </a:xfrm>
              <a:custGeom>
                <a:avLst/>
                <a:gdLst>
                  <a:gd name="T0" fmla="*/ 9 w 84"/>
                  <a:gd name="T1" fmla="*/ 37 h 60"/>
                  <a:gd name="T2" fmla="*/ 74 w 84"/>
                  <a:gd name="T3" fmla="*/ 37 h 60"/>
                  <a:gd name="T4" fmla="*/ 10 w 84"/>
                  <a:gd name="T5" fmla="*/ 5 h 60"/>
                  <a:gd name="T6" fmla="*/ 11 w 84"/>
                  <a:gd name="T7" fmla="*/ 7 h 60"/>
                  <a:gd name="T8" fmla="*/ 32 w 84"/>
                  <a:gd name="T9" fmla="*/ 24 h 60"/>
                  <a:gd name="T10" fmla="*/ 33 w 84"/>
                  <a:gd name="T11" fmla="*/ 25 h 60"/>
                  <a:gd name="T12" fmla="*/ 34 w 84"/>
                  <a:gd name="T13" fmla="*/ 29 h 60"/>
                  <a:gd name="T14" fmla="*/ 37 w 84"/>
                  <a:gd name="T15" fmla="*/ 29 h 60"/>
                  <a:gd name="T16" fmla="*/ 37 w 84"/>
                  <a:gd name="T17" fmla="*/ 31 h 60"/>
                  <a:gd name="T18" fmla="*/ 41 w 84"/>
                  <a:gd name="T19" fmla="*/ 32 h 60"/>
                  <a:gd name="T20" fmla="*/ 43 w 84"/>
                  <a:gd name="T21" fmla="*/ 32 h 60"/>
                  <a:gd name="T22" fmla="*/ 47 w 84"/>
                  <a:gd name="T23" fmla="*/ 30 h 60"/>
                  <a:gd name="T24" fmla="*/ 48 w 84"/>
                  <a:gd name="T25" fmla="*/ 29 h 60"/>
                  <a:gd name="T26" fmla="*/ 51 w 84"/>
                  <a:gd name="T27" fmla="*/ 27 h 60"/>
                  <a:gd name="T28" fmla="*/ 50 w 84"/>
                  <a:gd name="T29" fmla="*/ 25 h 60"/>
                  <a:gd name="T30" fmla="*/ 52 w 84"/>
                  <a:gd name="T31" fmla="*/ 23 h 60"/>
                  <a:gd name="T32" fmla="*/ 51 w 84"/>
                  <a:gd name="T33" fmla="*/ 20 h 60"/>
                  <a:gd name="T34" fmla="*/ 50 w 84"/>
                  <a:gd name="T35" fmla="*/ 18 h 60"/>
                  <a:gd name="T36" fmla="*/ 49 w 84"/>
                  <a:gd name="T37" fmla="*/ 15 h 60"/>
                  <a:gd name="T38" fmla="*/ 47 w 84"/>
                  <a:gd name="T39" fmla="*/ 15 h 60"/>
                  <a:gd name="T40" fmla="*/ 46 w 84"/>
                  <a:gd name="T41" fmla="*/ 13 h 60"/>
                  <a:gd name="T42" fmla="*/ 42 w 84"/>
                  <a:gd name="T43" fmla="*/ 13 h 60"/>
                  <a:gd name="T44" fmla="*/ 40 w 84"/>
                  <a:gd name="T45" fmla="*/ 12 h 60"/>
                  <a:gd name="T46" fmla="*/ 37 w 84"/>
                  <a:gd name="T47" fmla="*/ 14 h 60"/>
                  <a:gd name="T48" fmla="*/ 35 w 84"/>
                  <a:gd name="T49" fmla="*/ 14 h 60"/>
                  <a:gd name="T50" fmla="*/ 33 w 84"/>
                  <a:gd name="T51" fmla="*/ 18 h 60"/>
                  <a:gd name="T52" fmla="*/ 33 w 84"/>
                  <a:gd name="T53" fmla="*/ 20 h 60"/>
                  <a:gd name="T54" fmla="*/ 31 w 84"/>
                  <a:gd name="T55" fmla="*/ 22 h 60"/>
                  <a:gd name="T56" fmla="*/ 33 w 84"/>
                  <a:gd name="T57" fmla="*/ 22 h 60"/>
                  <a:gd name="T58" fmla="*/ 35 w 84"/>
                  <a:gd name="T59" fmla="*/ 17 h 60"/>
                  <a:gd name="T60" fmla="*/ 39 w 84"/>
                  <a:gd name="T61" fmla="*/ 14 h 60"/>
                  <a:gd name="T62" fmla="*/ 45 w 84"/>
                  <a:gd name="T63" fmla="*/ 14 h 60"/>
                  <a:gd name="T64" fmla="*/ 49 w 84"/>
                  <a:gd name="T65" fmla="*/ 17 h 60"/>
                  <a:gd name="T66" fmla="*/ 50 w 84"/>
                  <a:gd name="T67" fmla="*/ 22 h 60"/>
                  <a:gd name="T68" fmla="*/ 49 w 84"/>
                  <a:gd name="T69" fmla="*/ 26 h 60"/>
                  <a:gd name="T70" fmla="*/ 45 w 84"/>
                  <a:gd name="T71" fmla="*/ 30 h 60"/>
                  <a:gd name="T72" fmla="*/ 39 w 84"/>
                  <a:gd name="T73" fmla="*/ 30 h 60"/>
                  <a:gd name="T74" fmla="*/ 35 w 84"/>
                  <a:gd name="T75" fmla="*/ 27 h 60"/>
                  <a:gd name="T76" fmla="*/ 33 w 84"/>
                  <a:gd name="T77" fmla="*/ 22 h 60"/>
                  <a:gd name="T78" fmla="*/ 42 w 84"/>
                  <a:gd name="T79" fmla="*/ 27 h 60"/>
                  <a:gd name="T80" fmla="*/ 37 w 84"/>
                  <a:gd name="T81" fmla="*/ 22 h 60"/>
                  <a:gd name="T82" fmla="*/ 44 w 84"/>
                  <a:gd name="T83" fmla="*/ 22 h 60"/>
                  <a:gd name="T84" fmla="*/ 42 w 84"/>
                  <a:gd name="T85" fmla="*/ 19 h 60"/>
                  <a:gd name="T86" fmla="*/ 79 w 84"/>
                  <a:gd name="T87" fmla="*/ 6 h 60"/>
                  <a:gd name="T88" fmla="*/ 5 w 84"/>
                  <a:gd name="T89" fmla="*/ 6 h 60"/>
                  <a:gd name="T90" fmla="*/ 0 w 84"/>
                  <a:gd name="T91" fmla="*/ 51 h 60"/>
                  <a:gd name="T92" fmla="*/ 0 w 84"/>
                  <a:gd name="T93" fmla="*/ 55 h 60"/>
                  <a:gd name="T94" fmla="*/ 84 w 84"/>
                  <a:gd name="T95" fmla="*/ 55 h 60"/>
                  <a:gd name="T96" fmla="*/ 76 w 84"/>
                  <a:gd name="T97" fmla="*/ 57 h 60"/>
                  <a:gd name="T98" fmla="*/ 3 w 84"/>
                  <a:gd name="T99" fmla="*/ 53 h 60"/>
                  <a:gd name="T100" fmla="*/ 30 w 84"/>
                  <a:gd name="T101" fmla="*/ 56 h 60"/>
                  <a:gd name="T102" fmla="*/ 54 w 84"/>
                  <a:gd name="T103" fmla="*/ 53 h 60"/>
                  <a:gd name="T104" fmla="*/ 76 w 84"/>
                  <a:gd name="T105" fmla="*/ 57 h 60"/>
                  <a:gd name="T106" fmla="*/ 52 w 84"/>
                  <a:gd name="T107" fmla="*/ 54 h 60"/>
                  <a:gd name="T108" fmla="*/ 53 w 84"/>
                  <a:gd name="T109" fmla="*/ 51 h 60"/>
                  <a:gd name="T110" fmla="*/ 7 w 84"/>
                  <a:gd name="T111" fmla="*/ 43 h 60"/>
                  <a:gd name="T112" fmla="*/ 53 w 84"/>
                  <a:gd name="T113" fmla="*/ 51 h 60"/>
                  <a:gd name="T114" fmla="*/ 8 w 84"/>
                  <a:gd name="T115" fmla="*/ 41 h 60"/>
                  <a:gd name="T116" fmla="*/ 10 w 84"/>
                  <a:gd name="T117" fmla="*/ 3 h 60"/>
                  <a:gd name="T118" fmla="*/ 76 w 84"/>
                  <a:gd name="T119" fmla="*/ 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4" h="60">
                    <a:moveTo>
                      <a:pt x="10" y="5"/>
                    </a:moveTo>
                    <a:cubicBezTo>
                      <a:pt x="10" y="5"/>
                      <a:pt x="9" y="5"/>
                      <a:pt x="9" y="6"/>
                    </a:cubicBezTo>
                    <a:cubicBezTo>
                      <a:pt x="9" y="37"/>
                      <a:pt x="9" y="37"/>
                      <a:pt x="9" y="37"/>
                    </a:cubicBezTo>
                    <a:cubicBezTo>
                      <a:pt x="9" y="37"/>
                      <a:pt x="10" y="38"/>
                      <a:pt x="10" y="38"/>
                    </a:cubicBezTo>
                    <a:cubicBezTo>
                      <a:pt x="73" y="38"/>
                      <a:pt x="73" y="38"/>
                      <a:pt x="73" y="38"/>
                    </a:cubicBezTo>
                    <a:cubicBezTo>
                      <a:pt x="74" y="38"/>
                      <a:pt x="74" y="37"/>
                      <a:pt x="74" y="37"/>
                    </a:cubicBezTo>
                    <a:cubicBezTo>
                      <a:pt x="74" y="6"/>
                      <a:pt x="74" y="6"/>
                      <a:pt x="74" y="6"/>
                    </a:cubicBezTo>
                    <a:cubicBezTo>
                      <a:pt x="74" y="5"/>
                      <a:pt x="74" y="5"/>
                      <a:pt x="73" y="5"/>
                    </a:cubicBezTo>
                    <a:lnTo>
                      <a:pt x="10" y="5"/>
                    </a:lnTo>
                    <a:close/>
                    <a:moveTo>
                      <a:pt x="72" y="36"/>
                    </a:moveTo>
                    <a:cubicBezTo>
                      <a:pt x="11" y="36"/>
                      <a:pt x="11" y="36"/>
                      <a:pt x="11" y="36"/>
                    </a:cubicBezTo>
                    <a:cubicBezTo>
                      <a:pt x="11" y="7"/>
                      <a:pt x="11" y="7"/>
                      <a:pt x="11" y="7"/>
                    </a:cubicBezTo>
                    <a:cubicBezTo>
                      <a:pt x="72" y="7"/>
                      <a:pt x="72" y="7"/>
                      <a:pt x="72" y="7"/>
                    </a:cubicBezTo>
                    <a:lnTo>
                      <a:pt x="72" y="36"/>
                    </a:lnTo>
                    <a:close/>
                    <a:moveTo>
                      <a:pt x="32" y="24"/>
                    </a:moveTo>
                    <a:cubicBezTo>
                      <a:pt x="32" y="24"/>
                      <a:pt x="33" y="24"/>
                      <a:pt x="33" y="24"/>
                    </a:cubicBezTo>
                    <a:cubicBezTo>
                      <a:pt x="33" y="24"/>
                      <a:pt x="33" y="24"/>
                      <a:pt x="34" y="25"/>
                    </a:cubicBezTo>
                    <a:cubicBezTo>
                      <a:pt x="34" y="25"/>
                      <a:pt x="34" y="25"/>
                      <a:pt x="33" y="25"/>
                    </a:cubicBezTo>
                    <a:cubicBezTo>
                      <a:pt x="33" y="25"/>
                      <a:pt x="33" y="26"/>
                      <a:pt x="33" y="26"/>
                    </a:cubicBezTo>
                    <a:cubicBezTo>
                      <a:pt x="33" y="26"/>
                      <a:pt x="33" y="26"/>
                      <a:pt x="33" y="27"/>
                    </a:cubicBezTo>
                    <a:cubicBezTo>
                      <a:pt x="33" y="28"/>
                      <a:pt x="34" y="28"/>
                      <a:pt x="34" y="29"/>
                    </a:cubicBezTo>
                    <a:cubicBezTo>
                      <a:pt x="35" y="29"/>
                      <a:pt x="35" y="29"/>
                      <a:pt x="35" y="29"/>
                    </a:cubicBezTo>
                    <a:cubicBezTo>
                      <a:pt x="35" y="29"/>
                      <a:pt x="36" y="29"/>
                      <a:pt x="36" y="29"/>
                    </a:cubicBezTo>
                    <a:cubicBezTo>
                      <a:pt x="36" y="29"/>
                      <a:pt x="36" y="28"/>
                      <a:pt x="37" y="29"/>
                    </a:cubicBezTo>
                    <a:cubicBezTo>
                      <a:pt x="37" y="29"/>
                      <a:pt x="37" y="29"/>
                      <a:pt x="37" y="30"/>
                    </a:cubicBezTo>
                    <a:cubicBezTo>
                      <a:pt x="37" y="30"/>
                      <a:pt x="37" y="30"/>
                      <a:pt x="37" y="30"/>
                    </a:cubicBezTo>
                    <a:cubicBezTo>
                      <a:pt x="37" y="31"/>
                      <a:pt x="37" y="31"/>
                      <a:pt x="37" y="31"/>
                    </a:cubicBezTo>
                    <a:cubicBezTo>
                      <a:pt x="38" y="31"/>
                      <a:pt x="39" y="32"/>
                      <a:pt x="40" y="32"/>
                    </a:cubicBezTo>
                    <a:cubicBezTo>
                      <a:pt x="40" y="32"/>
                      <a:pt x="40" y="32"/>
                      <a:pt x="40" y="32"/>
                    </a:cubicBezTo>
                    <a:cubicBezTo>
                      <a:pt x="40" y="32"/>
                      <a:pt x="41" y="32"/>
                      <a:pt x="41" y="32"/>
                    </a:cubicBezTo>
                    <a:cubicBezTo>
                      <a:pt x="41" y="32"/>
                      <a:pt x="41" y="31"/>
                      <a:pt x="41" y="31"/>
                    </a:cubicBezTo>
                    <a:cubicBezTo>
                      <a:pt x="41" y="30"/>
                      <a:pt x="42" y="30"/>
                      <a:pt x="42" y="31"/>
                    </a:cubicBezTo>
                    <a:cubicBezTo>
                      <a:pt x="42" y="31"/>
                      <a:pt x="43" y="32"/>
                      <a:pt x="43" y="32"/>
                    </a:cubicBezTo>
                    <a:cubicBezTo>
                      <a:pt x="43" y="32"/>
                      <a:pt x="43" y="32"/>
                      <a:pt x="44" y="32"/>
                    </a:cubicBezTo>
                    <a:cubicBezTo>
                      <a:pt x="44" y="32"/>
                      <a:pt x="45" y="31"/>
                      <a:pt x="46" y="31"/>
                    </a:cubicBezTo>
                    <a:cubicBezTo>
                      <a:pt x="46" y="31"/>
                      <a:pt x="47" y="31"/>
                      <a:pt x="47" y="30"/>
                    </a:cubicBezTo>
                    <a:cubicBezTo>
                      <a:pt x="47" y="30"/>
                      <a:pt x="47" y="30"/>
                      <a:pt x="47" y="30"/>
                    </a:cubicBezTo>
                    <a:cubicBezTo>
                      <a:pt x="46" y="29"/>
                      <a:pt x="47" y="29"/>
                      <a:pt x="47" y="29"/>
                    </a:cubicBezTo>
                    <a:cubicBezTo>
                      <a:pt x="47" y="28"/>
                      <a:pt x="47" y="29"/>
                      <a:pt x="48" y="29"/>
                    </a:cubicBezTo>
                    <a:cubicBezTo>
                      <a:pt x="48" y="29"/>
                      <a:pt x="48" y="29"/>
                      <a:pt x="48" y="29"/>
                    </a:cubicBezTo>
                    <a:cubicBezTo>
                      <a:pt x="49" y="29"/>
                      <a:pt x="49" y="29"/>
                      <a:pt x="49" y="29"/>
                    </a:cubicBezTo>
                    <a:cubicBezTo>
                      <a:pt x="50" y="28"/>
                      <a:pt x="50" y="28"/>
                      <a:pt x="51" y="27"/>
                    </a:cubicBezTo>
                    <a:cubicBezTo>
                      <a:pt x="51" y="26"/>
                      <a:pt x="51" y="26"/>
                      <a:pt x="51" y="26"/>
                    </a:cubicBezTo>
                    <a:cubicBezTo>
                      <a:pt x="51" y="26"/>
                      <a:pt x="51" y="25"/>
                      <a:pt x="50" y="25"/>
                    </a:cubicBezTo>
                    <a:cubicBezTo>
                      <a:pt x="50" y="25"/>
                      <a:pt x="50" y="25"/>
                      <a:pt x="50" y="25"/>
                    </a:cubicBezTo>
                    <a:cubicBezTo>
                      <a:pt x="50" y="24"/>
                      <a:pt x="50" y="24"/>
                      <a:pt x="51" y="24"/>
                    </a:cubicBezTo>
                    <a:cubicBezTo>
                      <a:pt x="51" y="24"/>
                      <a:pt x="51" y="24"/>
                      <a:pt x="51" y="24"/>
                    </a:cubicBezTo>
                    <a:cubicBezTo>
                      <a:pt x="52" y="24"/>
                      <a:pt x="52" y="24"/>
                      <a:pt x="52" y="23"/>
                    </a:cubicBezTo>
                    <a:cubicBezTo>
                      <a:pt x="52" y="23"/>
                      <a:pt x="52" y="22"/>
                      <a:pt x="52" y="22"/>
                    </a:cubicBezTo>
                    <a:cubicBezTo>
                      <a:pt x="52" y="21"/>
                      <a:pt x="52" y="21"/>
                      <a:pt x="52" y="20"/>
                    </a:cubicBezTo>
                    <a:cubicBezTo>
                      <a:pt x="52" y="20"/>
                      <a:pt x="52" y="20"/>
                      <a:pt x="51" y="20"/>
                    </a:cubicBezTo>
                    <a:cubicBezTo>
                      <a:pt x="51" y="20"/>
                      <a:pt x="51" y="20"/>
                      <a:pt x="51" y="20"/>
                    </a:cubicBezTo>
                    <a:cubicBezTo>
                      <a:pt x="50" y="20"/>
                      <a:pt x="50" y="19"/>
                      <a:pt x="50" y="19"/>
                    </a:cubicBezTo>
                    <a:cubicBezTo>
                      <a:pt x="50" y="19"/>
                      <a:pt x="50" y="19"/>
                      <a:pt x="50" y="18"/>
                    </a:cubicBezTo>
                    <a:cubicBezTo>
                      <a:pt x="51" y="18"/>
                      <a:pt x="51" y="18"/>
                      <a:pt x="51" y="18"/>
                    </a:cubicBezTo>
                    <a:cubicBezTo>
                      <a:pt x="51" y="18"/>
                      <a:pt x="51" y="17"/>
                      <a:pt x="51" y="17"/>
                    </a:cubicBezTo>
                    <a:cubicBezTo>
                      <a:pt x="50" y="16"/>
                      <a:pt x="50" y="15"/>
                      <a:pt x="49" y="15"/>
                    </a:cubicBezTo>
                    <a:cubicBezTo>
                      <a:pt x="49" y="15"/>
                      <a:pt x="49" y="14"/>
                      <a:pt x="48" y="14"/>
                    </a:cubicBezTo>
                    <a:cubicBezTo>
                      <a:pt x="48" y="14"/>
                      <a:pt x="48" y="15"/>
                      <a:pt x="48" y="15"/>
                    </a:cubicBezTo>
                    <a:cubicBezTo>
                      <a:pt x="47" y="15"/>
                      <a:pt x="47" y="15"/>
                      <a:pt x="47" y="15"/>
                    </a:cubicBezTo>
                    <a:cubicBezTo>
                      <a:pt x="47" y="15"/>
                      <a:pt x="46" y="14"/>
                      <a:pt x="47" y="14"/>
                    </a:cubicBezTo>
                    <a:cubicBezTo>
                      <a:pt x="47" y="14"/>
                      <a:pt x="47" y="13"/>
                      <a:pt x="47" y="13"/>
                    </a:cubicBezTo>
                    <a:cubicBezTo>
                      <a:pt x="47" y="13"/>
                      <a:pt x="46" y="13"/>
                      <a:pt x="46" y="13"/>
                    </a:cubicBezTo>
                    <a:cubicBezTo>
                      <a:pt x="45" y="12"/>
                      <a:pt x="44" y="12"/>
                      <a:pt x="44" y="12"/>
                    </a:cubicBezTo>
                    <a:cubicBezTo>
                      <a:pt x="43" y="12"/>
                      <a:pt x="43" y="12"/>
                      <a:pt x="43" y="12"/>
                    </a:cubicBezTo>
                    <a:cubicBezTo>
                      <a:pt x="43" y="12"/>
                      <a:pt x="42" y="12"/>
                      <a:pt x="42" y="13"/>
                    </a:cubicBezTo>
                    <a:cubicBezTo>
                      <a:pt x="42" y="13"/>
                      <a:pt x="41" y="13"/>
                      <a:pt x="41" y="13"/>
                    </a:cubicBezTo>
                    <a:cubicBezTo>
                      <a:pt x="41" y="12"/>
                      <a:pt x="41" y="12"/>
                      <a:pt x="41" y="12"/>
                    </a:cubicBezTo>
                    <a:cubicBezTo>
                      <a:pt x="40" y="12"/>
                      <a:pt x="40" y="12"/>
                      <a:pt x="40" y="12"/>
                    </a:cubicBezTo>
                    <a:cubicBezTo>
                      <a:pt x="39" y="12"/>
                      <a:pt x="38" y="12"/>
                      <a:pt x="37" y="13"/>
                    </a:cubicBezTo>
                    <a:cubicBezTo>
                      <a:pt x="37" y="13"/>
                      <a:pt x="37" y="13"/>
                      <a:pt x="37" y="13"/>
                    </a:cubicBezTo>
                    <a:cubicBezTo>
                      <a:pt x="37" y="13"/>
                      <a:pt x="37" y="14"/>
                      <a:pt x="37" y="14"/>
                    </a:cubicBezTo>
                    <a:cubicBezTo>
                      <a:pt x="37" y="14"/>
                      <a:pt x="37" y="15"/>
                      <a:pt x="37" y="15"/>
                    </a:cubicBezTo>
                    <a:cubicBezTo>
                      <a:pt x="36" y="15"/>
                      <a:pt x="36" y="15"/>
                      <a:pt x="36" y="15"/>
                    </a:cubicBezTo>
                    <a:cubicBezTo>
                      <a:pt x="36" y="15"/>
                      <a:pt x="35" y="14"/>
                      <a:pt x="35" y="14"/>
                    </a:cubicBezTo>
                    <a:cubicBezTo>
                      <a:pt x="35" y="14"/>
                      <a:pt x="35" y="15"/>
                      <a:pt x="34" y="15"/>
                    </a:cubicBezTo>
                    <a:cubicBezTo>
                      <a:pt x="34" y="15"/>
                      <a:pt x="33" y="16"/>
                      <a:pt x="33" y="17"/>
                    </a:cubicBezTo>
                    <a:cubicBezTo>
                      <a:pt x="33" y="17"/>
                      <a:pt x="33" y="18"/>
                      <a:pt x="33" y="18"/>
                    </a:cubicBezTo>
                    <a:cubicBezTo>
                      <a:pt x="33" y="18"/>
                      <a:pt x="33" y="18"/>
                      <a:pt x="33" y="18"/>
                    </a:cubicBezTo>
                    <a:cubicBezTo>
                      <a:pt x="34" y="19"/>
                      <a:pt x="34" y="19"/>
                      <a:pt x="34" y="19"/>
                    </a:cubicBezTo>
                    <a:cubicBezTo>
                      <a:pt x="33" y="19"/>
                      <a:pt x="33" y="20"/>
                      <a:pt x="33" y="20"/>
                    </a:cubicBezTo>
                    <a:cubicBezTo>
                      <a:pt x="32" y="20"/>
                      <a:pt x="32" y="20"/>
                      <a:pt x="32" y="20"/>
                    </a:cubicBezTo>
                    <a:cubicBezTo>
                      <a:pt x="32" y="20"/>
                      <a:pt x="32" y="20"/>
                      <a:pt x="32" y="20"/>
                    </a:cubicBezTo>
                    <a:cubicBezTo>
                      <a:pt x="32" y="21"/>
                      <a:pt x="31" y="21"/>
                      <a:pt x="31" y="22"/>
                    </a:cubicBezTo>
                    <a:cubicBezTo>
                      <a:pt x="31" y="22"/>
                      <a:pt x="32" y="23"/>
                      <a:pt x="32" y="23"/>
                    </a:cubicBezTo>
                    <a:cubicBezTo>
                      <a:pt x="32" y="24"/>
                      <a:pt x="32" y="24"/>
                      <a:pt x="32" y="24"/>
                    </a:cubicBezTo>
                    <a:close/>
                    <a:moveTo>
                      <a:pt x="33" y="22"/>
                    </a:moveTo>
                    <a:cubicBezTo>
                      <a:pt x="34" y="21"/>
                      <a:pt x="35" y="21"/>
                      <a:pt x="35" y="20"/>
                    </a:cubicBezTo>
                    <a:cubicBezTo>
                      <a:pt x="36" y="19"/>
                      <a:pt x="36" y="18"/>
                      <a:pt x="35" y="17"/>
                    </a:cubicBezTo>
                    <a:cubicBezTo>
                      <a:pt x="35" y="17"/>
                      <a:pt x="35" y="17"/>
                      <a:pt x="35" y="17"/>
                    </a:cubicBezTo>
                    <a:cubicBezTo>
                      <a:pt x="36" y="17"/>
                      <a:pt x="37" y="17"/>
                      <a:pt x="38" y="17"/>
                    </a:cubicBezTo>
                    <a:cubicBezTo>
                      <a:pt x="39" y="16"/>
                      <a:pt x="39" y="15"/>
                      <a:pt x="39" y="14"/>
                    </a:cubicBezTo>
                    <a:cubicBezTo>
                      <a:pt x="39" y="14"/>
                      <a:pt x="39" y="14"/>
                      <a:pt x="39" y="14"/>
                    </a:cubicBezTo>
                    <a:cubicBezTo>
                      <a:pt x="40" y="15"/>
                      <a:pt x="41" y="15"/>
                      <a:pt x="42" y="15"/>
                    </a:cubicBezTo>
                    <a:cubicBezTo>
                      <a:pt x="43" y="15"/>
                      <a:pt x="44" y="15"/>
                      <a:pt x="44" y="14"/>
                    </a:cubicBezTo>
                    <a:cubicBezTo>
                      <a:pt x="44" y="14"/>
                      <a:pt x="44" y="14"/>
                      <a:pt x="45" y="14"/>
                    </a:cubicBezTo>
                    <a:cubicBezTo>
                      <a:pt x="44" y="15"/>
                      <a:pt x="45" y="16"/>
                      <a:pt x="46" y="17"/>
                    </a:cubicBezTo>
                    <a:cubicBezTo>
                      <a:pt x="46" y="17"/>
                      <a:pt x="47" y="17"/>
                      <a:pt x="48" y="17"/>
                    </a:cubicBezTo>
                    <a:cubicBezTo>
                      <a:pt x="48" y="17"/>
                      <a:pt x="48" y="17"/>
                      <a:pt x="49" y="17"/>
                    </a:cubicBezTo>
                    <a:cubicBezTo>
                      <a:pt x="48" y="18"/>
                      <a:pt x="48" y="19"/>
                      <a:pt x="48" y="20"/>
                    </a:cubicBezTo>
                    <a:cubicBezTo>
                      <a:pt x="48" y="21"/>
                      <a:pt x="49" y="21"/>
                      <a:pt x="50" y="22"/>
                    </a:cubicBezTo>
                    <a:cubicBezTo>
                      <a:pt x="50" y="22"/>
                      <a:pt x="50" y="22"/>
                      <a:pt x="50" y="22"/>
                    </a:cubicBezTo>
                    <a:cubicBezTo>
                      <a:pt x="50" y="22"/>
                      <a:pt x="50" y="22"/>
                      <a:pt x="50" y="22"/>
                    </a:cubicBezTo>
                    <a:cubicBezTo>
                      <a:pt x="49" y="22"/>
                      <a:pt x="48" y="23"/>
                      <a:pt x="48" y="24"/>
                    </a:cubicBezTo>
                    <a:cubicBezTo>
                      <a:pt x="48" y="25"/>
                      <a:pt x="48" y="26"/>
                      <a:pt x="49" y="26"/>
                    </a:cubicBezTo>
                    <a:cubicBezTo>
                      <a:pt x="48" y="27"/>
                      <a:pt x="48" y="27"/>
                      <a:pt x="48" y="27"/>
                    </a:cubicBezTo>
                    <a:cubicBezTo>
                      <a:pt x="47" y="27"/>
                      <a:pt x="46" y="27"/>
                      <a:pt x="46" y="27"/>
                    </a:cubicBezTo>
                    <a:cubicBezTo>
                      <a:pt x="45" y="28"/>
                      <a:pt x="44" y="29"/>
                      <a:pt x="45" y="30"/>
                    </a:cubicBezTo>
                    <a:cubicBezTo>
                      <a:pt x="44" y="30"/>
                      <a:pt x="44" y="30"/>
                      <a:pt x="44" y="30"/>
                    </a:cubicBezTo>
                    <a:cubicBezTo>
                      <a:pt x="44" y="29"/>
                      <a:pt x="43" y="28"/>
                      <a:pt x="42" y="28"/>
                    </a:cubicBezTo>
                    <a:cubicBezTo>
                      <a:pt x="41" y="28"/>
                      <a:pt x="40" y="29"/>
                      <a:pt x="39" y="30"/>
                    </a:cubicBezTo>
                    <a:cubicBezTo>
                      <a:pt x="39" y="30"/>
                      <a:pt x="39" y="30"/>
                      <a:pt x="39" y="30"/>
                    </a:cubicBezTo>
                    <a:cubicBezTo>
                      <a:pt x="39" y="29"/>
                      <a:pt x="39" y="28"/>
                      <a:pt x="38" y="27"/>
                    </a:cubicBezTo>
                    <a:cubicBezTo>
                      <a:pt x="37" y="27"/>
                      <a:pt x="36" y="27"/>
                      <a:pt x="35" y="27"/>
                    </a:cubicBezTo>
                    <a:cubicBezTo>
                      <a:pt x="35" y="27"/>
                      <a:pt x="35" y="27"/>
                      <a:pt x="35" y="26"/>
                    </a:cubicBezTo>
                    <a:cubicBezTo>
                      <a:pt x="36" y="26"/>
                      <a:pt x="36" y="25"/>
                      <a:pt x="35" y="24"/>
                    </a:cubicBezTo>
                    <a:cubicBezTo>
                      <a:pt x="35" y="23"/>
                      <a:pt x="34" y="22"/>
                      <a:pt x="33" y="22"/>
                    </a:cubicBezTo>
                    <a:cubicBezTo>
                      <a:pt x="33" y="22"/>
                      <a:pt x="33" y="22"/>
                      <a:pt x="33" y="22"/>
                    </a:cubicBezTo>
                    <a:cubicBezTo>
                      <a:pt x="33" y="22"/>
                      <a:pt x="33" y="22"/>
                      <a:pt x="33" y="22"/>
                    </a:cubicBezTo>
                    <a:close/>
                    <a:moveTo>
                      <a:pt x="42" y="27"/>
                    </a:moveTo>
                    <a:cubicBezTo>
                      <a:pt x="44" y="27"/>
                      <a:pt x="46" y="24"/>
                      <a:pt x="46" y="22"/>
                    </a:cubicBezTo>
                    <a:cubicBezTo>
                      <a:pt x="46" y="19"/>
                      <a:pt x="44" y="17"/>
                      <a:pt x="42" y="17"/>
                    </a:cubicBezTo>
                    <a:cubicBezTo>
                      <a:pt x="39" y="17"/>
                      <a:pt x="37" y="19"/>
                      <a:pt x="37" y="22"/>
                    </a:cubicBezTo>
                    <a:cubicBezTo>
                      <a:pt x="37" y="24"/>
                      <a:pt x="39" y="27"/>
                      <a:pt x="42" y="27"/>
                    </a:cubicBezTo>
                    <a:close/>
                    <a:moveTo>
                      <a:pt x="42" y="19"/>
                    </a:moveTo>
                    <a:cubicBezTo>
                      <a:pt x="43" y="19"/>
                      <a:pt x="44" y="20"/>
                      <a:pt x="44" y="22"/>
                    </a:cubicBezTo>
                    <a:cubicBezTo>
                      <a:pt x="44" y="23"/>
                      <a:pt x="43" y="25"/>
                      <a:pt x="42" y="25"/>
                    </a:cubicBezTo>
                    <a:cubicBezTo>
                      <a:pt x="40" y="25"/>
                      <a:pt x="39" y="23"/>
                      <a:pt x="39" y="22"/>
                    </a:cubicBezTo>
                    <a:cubicBezTo>
                      <a:pt x="39" y="20"/>
                      <a:pt x="40" y="19"/>
                      <a:pt x="42" y="19"/>
                    </a:cubicBezTo>
                    <a:close/>
                    <a:moveTo>
                      <a:pt x="84" y="51"/>
                    </a:moveTo>
                    <a:cubicBezTo>
                      <a:pt x="79" y="42"/>
                      <a:pt x="79" y="42"/>
                      <a:pt x="79" y="42"/>
                    </a:cubicBezTo>
                    <a:cubicBezTo>
                      <a:pt x="79" y="6"/>
                      <a:pt x="79" y="6"/>
                      <a:pt x="79" y="6"/>
                    </a:cubicBezTo>
                    <a:cubicBezTo>
                      <a:pt x="79" y="1"/>
                      <a:pt x="78" y="0"/>
                      <a:pt x="74" y="0"/>
                    </a:cubicBezTo>
                    <a:cubicBezTo>
                      <a:pt x="10" y="0"/>
                      <a:pt x="10" y="0"/>
                      <a:pt x="10" y="0"/>
                    </a:cubicBezTo>
                    <a:cubicBezTo>
                      <a:pt x="6" y="0"/>
                      <a:pt x="5" y="1"/>
                      <a:pt x="5" y="6"/>
                    </a:cubicBezTo>
                    <a:cubicBezTo>
                      <a:pt x="5" y="42"/>
                      <a:pt x="5" y="42"/>
                      <a:pt x="5" y="42"/>
                    </a:cubicBezTo>
                    <a:cubicBezTo>
                      <a:pt x="0" y="51"/>
                      <a:pt x="0" y="51"/>
                      <a:pt x="0" y="51"/>
                    </a:cubicBezTo>
                    <a:cubicBezTo>
                      <a:pt x="0" y="51"/>
                      <a:pt x="0" y="51"/>
                      <a:pt x="0" y="51"/>
                    </a:cubicBezTo>
                    <a:cubicBezTo>
                      <a:pt x="0" y="51"/>
                      <a:pt x="0" y="51"/>
                      <a:pt x="0" y="51"/>
                    </a:cubicBezTo>
                    <a:cubicBezTo>
                      <a:pt x="0" y="51"/>
                      <a:pt x="0" y="51"/>
                      <a:pt x="0" y="51"/>
                    </a:cubicBezTo>
                    <a:cubicBezTo>
                      <a:pt x="0" y="52"/>
                      <a:pt x="0" y="53"/>
                      <a:pt x="0" y="55"/>
                    </a:cubicBezTo>
                    <a:cubicBezTo>
                      <a:pt x="0" y="58"/>
                      <a:pt x="3" y="60"/>
                      <a:pt x="7" y="60"/>
                    </a:cubicBezTo>
                    <a:cubicBezTo>
                      <a:pt x="76" y="60"/>
                      <a:pt x="76" y="60"/>
                      <a:pt x="76" y="60"/>
                    </a:cubicBezTo>
                    <a:cubicBezTo>
                      <a:pt x="80" y="60"/>
                      <a:pt x="84" y="58"/>
                      <a:pt x="84" y="55"/>
                    </a:cubicBezTo>
                    <a:cubicBezTo>
                      <a:pt x="84" y="52"/>
                      <a:pt x="84" y="52"/>
                      <a:pt x="84" y="52"/>
                    </a:cubicBezTo>
                    <a:cubicBezTo>
                      <a:pt x="84" y="52"/>
                      <a:pt x="84" y="52"/>
                      <a:pt x="84" y="51"/>
                    </a:cubicBezTo>
                    <a:close/>
                    <a:moveTo>
                      <a:pt x="76" y="57"/>
                    </a:moveTo>
                    <a:cubicBezTo>
                      <a:pt x="7" y="57"/>
                      <a:pt x="7" y="57"/>
                      <a:pt x="7" y="57"/>
                    </a:cubicBezTo>
                    <a:cubicBezTo>
                      <a:pt x="5" y="57"/>
                      <a:pt x="3" y="56"/>
                      <a:pt x="3" y="55"/>
                    </a:cubicBezTo>
                    <a:cubicBezTo>
                      <a:pt x="3" y="53"/>
                      <a:pt x="3" y="53"/>
                      <a:pt x="3" y="53"/>
                    </a:cubicBezTo>
                    <a:cubicBezTo>
                      <a:pt x="29" y="53"/>
                      <a:pt x="29" y="53"/>
                      <a:pt x="29" y="53"/>
                    </a:cubicBezTo>
                    <a:cubicBezTo>
                      <a:pt x="29" y="55"/>
                      <a:pt x="29" y="55"/>
                      <a:pt x="29" y="55"/>
                    </a:cubicBezTo>
                    <a:cubicBezTo>
                      <a:pt x="29" y="56"/>
                      <a:pt x="30" y="56"/>
                      <a:pt x="30" y="56"/>
                    </a:cubicBezTo>
                    <a:cubicBezTo>
                      <a:pt x="53" y="56"/>
                      <a:pt x="53" y="56"/>
                      <a:pt x="53" y="56"/>
                    </a:cubicBezTo>
                    <a:cubicBezTo>
                      <a:pt x="54" y="56"/>
                      <a:pt x="54" y="56"/>
                      <a:pt x="54" y="55"/>
                    </a:cubicBezTo>
                    <a:cubicBezTo>
                      <a:pt x="54" y="53"/>
                      <a:pt x="54" y="53"/>
                      <a:pt x="54" y="53"/>
                    </a:cubicBezTo>
                    <a:cubicBezTo>
                      <a:pt x="81" y="53"/>
                      <a:pt x="81" y="53"/>
                      <a:pt x="81" y="53"/>
                    </a:cubicBezTo>
                    <a:cubicBezTo>
                      <a:pt x="81" y="55"/>
                      <a:pt x="81" y="55"/>
                      <a:pt x="81" y="55"/>
                    </a:cubicBezTo>
                    <a:cubicBezTo>
                      <a:pt x="81" y="56"/>
                      <a:pt x="79" y="57"/>
                      <a:pt x="76" y="57"/>
                    </a:cubicBezTo>
                    <a:close/>
                    <a:moveTo>
                      <a:pt x="31" y="53"/>
                    </a:moveTo>
                    <a:cubicBezTo>
                      <a:pt x="52" y="53"/>
                      <a:pt x="52" y="53"/>
                      <a:pt x="52" y="53"/>
                    </a:cubicBezTo>
                    <a:cubicBezTo>
                      <a:pt x="52" y="54"/>
                      <a:pt x="52" y="54"/>
                      <a:pt x="52" y="54"/>
                    </a:cubicBezTo>
                    <a:cubicBezTo>
                      <a:pt x="31" y="54"/>
                      <a:pt x="31" y="54"/>
                      <a:pt x="31" y="54"/>
                    </a:cubicBezTo>
                    <a:lnTo>
                      <a:pt x="31" y="53"/>
                    </a:lnTo>
                    <a:close/>
                    <a:moveTo>
                      <a:pt x="53" y="51"/>
                    </a:moveTo>
                    <a:cubicBezTo>
                      <a:pt x="30" y="51"/>
                      <a:pt x="30" y="51"/>
                      <a:pt x="30" y="51"/>
                    </a:cubicBezTo>
                    <a:cubicBezTo>
                      <a:pt x="3" y="51"/>
                      <a:pt x="3" y="51"/>
                      <a:pt x="3" y="51"/>
                    </a:cubicBezTo>
                    <a:cubicBezTo>
                      <a:pt x="7" y="43"/>
                      <a:pt x="7" y="43"/>
                      <a:pt x="7" y="43"/>
                    </a:cubicBezTo>
                    <a:cubicBezTo>
                      <a:pt x="76" y="43"/>
                      <a:pt x="76" y="43"/>
                      <a:pt x="76" y="43"/>
                    </a:cubicBezTo>
                    <a:cubicBezTo>
                      <a:pt x="80" y="51"/>
                      <a:pt x="80" y="51"/>
                      <a:pt x="80" y="51"/>
                    </a:cubicBezTo>
                    <a:lnTo>
                      <a:pt x="53" y="51"/>
                    </a:lnTo>
                    <a:close/>
                    <a:moveTo>
                      <a:pt x="76" y="6"/>
                    </a:moveTo>
                    <a:cubicBezTo>
                      <a:pt x="76" y="41"/>
                      <a:pt x="76" y="41"/>
                      <a:pt x="76" y="41"/>
                    </a:cubicBezTo>
                    <a:cubicBezTo>
                      <a:pt x="8" y="41"/>
                      <a:pt x="8" y="41"/>
                      <a:pt x="8" y="41"/>
                    </a:cubicBezTo>
                    <a:cubicBezTo>
                      <a:pt x="8" y="6"/>
                      <a:pt x="8" y="6"/>
                      <a:pt x="8" y="6"/>
                    </a:cubicBezTo>
                    <a:cubicBezTo>
                      <a:pt x="8" y="5"/>
                      <a:pt x="8" y="4"/>
                      <a:pt x="8" y="3"/>
                    </a:cubicBezTo>
                    <a:cubicBezTo>
                      <a:pt x="8" y="3"/>
                      <a:pt x="9" y="3"/>
                      <a:pt x="10" y="3"/>
                    </a:cubicBezTo>
                    <a:cubicBezTo>
                      <a:pt x="74" y="3"/>
                      <a:pt x="74" y="3"/>
                      <a:pt x="74" y="3"/>
                    </a:cubicBezTo>
                    <a:cubicBezTo>
                      <a:pt x="74" y="3"/>
                      <a:pt x="75" y="3"/>
                      <a:pt x="76" y="3"/>
                    </a:cubicBezTo>
                    <a:cubicBezTo>
                      <a:pt x="76" y="4"/>
                      <a:pt x="76" y="5"/>
                      <a:pt x="76" y="6"/>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32" name="Freeform 14">
                <a:extLst>
                  <a:ext uri="{FF2B5EF4-FFF2-40B4-BE49-F238E27FC236}">
                    <a16:creationId xmlns:a16="http://schemas.microsoft.com/office/drawing/2014/main" id="{C131E71D-B175-1B0D-7885-5F7157665A14}"/>
                  </a:ext>
                </a:extLst>
              </p:cNvPr>
              <p:cNvSpPr>
                <a:spLocks noEditPoints="1"/>
              </p:cNvSpPr>
              <p:nvPr/>
            </p:nvSpPr>
            <p:spPr bwMode="auto">
              <a:xfrm flipH="1">
                <a:off x="3295481" y="2724559"/>
                <a:ext cx="325126" cy="379315"/>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33" name="Freeform 32">
                <a:extLst>
                  <a:ext uri="{FF2B5EF4-FFF2-40B4-BE49-F238E27FC236}">
                    <a16:creationId xmlns:a16="http://schemas.microsoft.com/office/drawing/2014/main" id="{27546763-4D67-4414-3AB9-4193899AB247}"/>
                  </a:ext>
                </a:extLst>
              </p:cNvPr>
              <p:cNvSpPr>
                <a:spLocks noEditPoints="1"/>
              </p:cNvSpPr>
              <p:nvPr/>
            </p:nvSpPr>
            <p:spPr bwMode="auto">
              <a:xfrm flipH="1">
                <a:off x="4827530" y="4234557"/>
                <a:ext cx="378020" cy="378019"/>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34" name="Freeform 41">
                <a:extLst>
                  <a:ext uri="{FF2B5EF4-FFF2-40B4-BE49-F238E27FC236}">
                    <a16:creationId xmlns:a16="http://schemas.microsoft.com/office/drawing/2014/main" id="{B3F993E6-E7AB-7BB6-A64F-4DB7546FFC0A}"/>
                  </a:ext>
                </a:extLst>
              </p:cNvPr>
              <p:cNvSpPr>
                <a:spLocks noEditPoints="1"/>
              </p:cNvSpPr>
              <p:nvPr/>
            </p:nvSpPr>
            <p:spPr bwMode="auto">
              <a:xfrm flipH="1">
                <a:off x="4053572" y="2048945"/>
                <a:ext cx="388892" cy="375931"/>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35" name="Freeform 41">
                <a:extLst>
                  <a:ext uri="{FF2B5EF4-FFF2-40B4-BE49-F238E27FC236}">
                    <a16:creationId xmlns:a16="http://schemas.microsoft.com/office/drawing/2014/main" id="{4BB658BF-1B7E-26B3-7BF4-CA831DF751A7}"/>
                  </a:ext>
                </a:extLst>
              </p:cNvPr>
              <p:cNvSpPr>
                <a:spLocks noEditPoints="1"/>
              </p:cNvSpPr>
              <p:nvPr/>
            </p:nvSpPr>
            <p:spPr bwMode="auto">
              <a:xfrm flipH="1">
                <a:off x="1754291" y="5123369"/>
                <a:ext cx="388892" cy="375931"/>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36" name="Freeform 85">
                <a:extLst>
                  <a:ext uri="{FF2B5EF4-FFF2-40B4-BE49-F238E27FC236}">
                    <a16:creationId xmlns:a16="http://schemas.microsoft.com/office/drawing/2014/main" id="{5CFEA432-BC69-4121-9222-36281DAEDAC4}"/>
                  </a:ext>
                </a:extLst>
              </p:cNvPr>
              <p:cNvSpPr>
                <a:spLocks noEditPoints="1"/>
              </p:cNvSpPr>
              <p:nvPr/>
            </p:nvSpPr>
            <p:spPr bwMode="auto">
              <a:xfrm flipH="1">
                <a:off x="3188856" y="5484388"/>
                <a:ext cx="543621" cy="408518"/>
              </a:xfrm>
              <a:custGeom>
                <a:avLst/>
                <a:gdLst>
                  <a:gd name="T0" fmla="*/ 53 w 71"/>
                  <a:gd name="T1" fmla="*/ 5 h 51"/>
                  <a:gd name="T2" fmla="*/ 0 w 71"/>
                  <a:gd name="T3" fmla="*/ 12 h 51"/>
                  <a:gd name="T4" fmla="*/ 8 w 71"/>
                  <a:gd name="T5" fmla="*/ 33 h 51"/>
                  <a:gd name="T6" fmla="*/ 12 w 71"/>
                  <a:gd name="T7" fmla="*/ 43 h 51"/>
                  <a:gd name="T8" fmla="*/ 46 w 71"/>
                  <a:gd name="T9" fmla="*/ 40 h 51"/>
                  <a:gd name="T10" fmla="*/ 11 w 71"/>
                  <a:gd name="T11" fmla="*/ 35 h 51"/>
                  <a:gd name="T12" fmla="*/ 48 w 71"/>
                  <a:gd name="T13" fmla="*/ 31 h 51"/>
                  <a:gd name="T14" fmla="*/ 56 w 71"/>
                  <a:gd name="T15" fmla="*/ 6 h 51"/>
                  <a:gd name="T16" fmla="*/ 71 w 71"/>
                  <a:gd name="T17" fmla="*/ 2 h 51"/>
                  <a:gd name="T18" fmla="*/ 45 w 71"/>
                  <a:gd name="T19" fmla="*/ 18 h 51"/>
                  <a:gd name="T20" fmla="*/ 49 w 71"/>
                  <a:gd name="T21" fmla="*/ 18 h 51"/>
                  <a:gd name="T22" fmla="*/ 45 w 71"/>
                  <a:gd name="T23" fmla="*/ 20 h 51"/>
                  <a:gd name="T24" fmla="*/ 9 w 71"/>
                  <a:gd name="T25" fmla="*/ 30 h 51"/>
                  <a:gd name="T26" fmla="*/ 12 w 71"/>
                  <a:gd name="T27" fmla="*/ 32 h 51"/>
                  <a:gd name="T28" fmla="*/ 28 w 71"/>
                  <a:gd name="T29" fmla="*/ 18 h 51"/>
                  <a:gd name="T30" fmla="*/ 35 w 71"/>
                  <a:gd name="T31" fmla="*/ 18 h 51"/>
                  <a:gd name="T32" fmla="*/ 43 w 71"/>
                  <a:gd name="T33" fmla="*/ 18 h 51"/>
                  <a:gd name="T34" fmla="*/ 28 w 71"/>
                  <a:gd name="T35" fmla="*/ 20 h 51"/>
                  <a:gd name="T36" fmla="*/ 28 w 71"/>
                  <a:gd name="T37" fmla="*/ 25 h 51"/>
                  <a:gd name="T38" fmla="*/ 21 w 71"/>
                  <a:gd name="T39" fmla="*/ 25 h 51"/>
                  <a:gd name="T40" fmla="*/ 26 w 71"/>
                  <a:gd name="T41" fmla="*/ 25 h 51"/>
                  <a:gd name="T42" fmla="*/ 20 w 71"/>
                  <a:gd name="T43" fmla="*/ 13 h 51"/>
                  <a:gd name="T44" fmla="*/ 18 w 71"/>
                  <a:gd name="T45" fmla="*/ 18 h 51"/>
                  <a:gd name="T46" fmla="*/ 18 w 71"/>
                  <a:gd name="T47" fmla="*/ 13 h 51"/>
                  <a:gd name="T48" fmla="*/ 19 w 71"/>
                  <a:gd name="T49" fmla="*/ 25 h 51"/>
                  <a:gd name="T50" fmla="*/ 18 w 71"/>
                  <a:gd name="T51" fmla="*/ 20 h 51"/>
                  <a:gd name="T52" fmla="*/ 5 w 71"/>
                  <a:gd name="T53" fmla="*/ 20 h 51"/>
                  <a:gd name="T54" fmla="*/ 13 w 71"/>
                  <a:gd name="T55" fmla="*/ 27 h 51"/>
                  <a:gd name="T56" fmla="*/ 14 w 71"/>
                  <a:gd name="T57" fmla="*/ 32 h 51"/>
                  <a:gd name="T58" fmla="*/ 26 w 71"/>
                  <a:gd name="T59" fmla="*/ 27 h 51"/>
                  <a:gd name="T60" fmla="*/ 21 w 71"/>
                  <a:gd name="T61" fmla="*/ 27 h 51"/>
                  <a:gd name="T62" fmla="*/ 33 w 71"/>
                  <a:gd name="T63" fmla="*/ 32 h 51"/>
                  <a:gd name="T64" fmla="*/ 36 w 71"/>
                  <a:gd name="T65" fmla="*/ 27 h 51"/>
                  <a:gd name="T66" fmla="*/ 35 w 71"/>
                  <a:gd name="T67" fmla="*/ 32 h 51"/>
                  <a:gd name="T68" fmla="*/ 37 w 71"/>
                  <a:gd name="T69" fmla="*/ 20 h 51"/>
                  <a:gd name="T70" fmla="*/ 36 w 71"/>
                  <a:gd name="T71" fmla="*/ 25 h 51"/>
                  <a:gd name="T72" fmla="*/ 9 w 71"/>
                  <a:gd name="T73" fmla="*/ 13 h 51"/>
                  <a:gd name="T74" fmla="*/ 3 w 71"/>
                  <a:gd name="T75" fmla="*/ 14 h 51"/>
                  <a:gd name="T76" fmla="*/ 42 w 71"/>
                  <a:gd name="T77" fmla="*/ 32 h 51"/>
                  <a:gd name="T78" fmla="*/ 46 w 71"/>
                  <a:gd name="T79" fmla="*/ 27 h 51"/>
                  <a:gd name="T80" fmla="*/ 13 w 71"/>
                  <a:gd name="T81" fmla="*/ 44 h 51"/>
                  <a:gd name="T82" fmla="*/ 17 w 71"/>
                  <a:gd name="T83" fmla="*/ 48 h 51"/>
                  <a:gd name="T84" fmla="*/ 12 w 71"/>
                  <a:gd name="T85" fmla="*/ 48 h 51"/>
                  <a:gd name="T86" fmla="*/ 13 w 71"/>
                  <a:gd name="T87" fmla="*/ 49 h 51"/>
                  <a:gd name="T88" fmla="*/ 40 w 71"/>
                  <a:gd name="T89" fmla="*/ 51 h 51"/>
                  <a:gd name="T90" fmla="*/ 40 w 71"/>
                  <a:gd name="T91" fmla="*/ 49 h 51"/>
                  <a:gd name="T92" fmla="*/ 42 w 71"/>
                  <a:gd name="T93"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51">
                    <a:moveTo>
                      <a:pt x="70" y="0"/>
                    </a:moveTo>
                    <a:cubicBezTo>
                      <a:pt x="59" y="0"/>
                      <a:pt x="59" y="0"/>
                      <a:pt x="59" y="0"/>
                    </a:cubicBezTo>
                    <a:cubicBezTo>
                      <a:pt x="56" y="0"/>
                      <a:pt x="54" y="2"/>
                      <a:pt x="53" y="5"/>
                    </a:cubicBezTo>
                    <a:cubicBezTo>
                      <a:pt x="51" y="10"/>
                      <a:pt x="51" y="10"/>
                      <a:pt x="51" y="10"/>
                    </a:cubicBezTo>
                    <a:cubicBezTo>
                      <a:pt x="4" y="10"/>
                      <a:pt x="4" y="10"/>
                      <a:pt x="4" y="10"/>
                    </a:cubicBezTo>
                    <a:cubicBezTo>
                      <a:pt x="2" y="10"/>
                      <a:pt x="1" y="11"/>
                      <a:pt x="0" y="12"/>
                    </a:cubicBezTo>
                    <a:cubicBezTo>
                      <a:pt x="0" y="13"/>
                      <a:pt x="0" y="14"/>
                      <a:pt x="0" y="16"/>
                    </a:cubicBezTo>
                    <a:cubicBezTo>
                      <a:pt x="6" y="31"/>
                      <a:pt x="6" y="31"/>
                      <a:pt x="6" y="31"/>
                    </a:cubicBezTo>
                    <a:cubicBezTo>
                      <a:pt x="7" y="32"/>
                      <a:pt x="7" y="32"/>
                      <a:pt x="8" y="33"/>
                    </a:cubicBezTo>
                    <a:cubicBezTo>
                      <a:pt x="8" y="33"/>
                      <a:pt x="8" y="33"/>
                      <a:pt x="8" y="34"/>
                    </a:cubicBezTo>
                    <a:cubicBezTo>
                      <a:pt x="8" y="38"/>
                      <a:pt x="8" y="38"/>
                      <a:pt x="8" y="38"/>
                    </a:cubicBezTo>
                    <a:cubicBezTo>
                      <a:pt x="8" y="41"/>
                      <a:pt x="10" y="43"/>
                      <a:pt x="12" y="43"/>
                    </a:cubicBezTo>
                    <a:cubicBezTo>
                      <a:pt x="46" y="43"/>
                      <a:pt x="46" y="43"/>
                      <a:pt x="46" y="43"/>
                    </a:cubicBezTo>
                    <a:cubicBezTo>
                      <a:pt x="46" y="43"/>
                      <a:pt x="47" y="42"/>
                      <a:pt x="47" y="41"/>
                    </a:cubicBezTo>
                    <a:cubicBezTo>
                      <a:pt x="47" y="41"/>
                      <a:pt x="46" y="40"/>
                      <a:pt x="46" y="40"/>
                    </a:cubicBezTo>
                    <a:cubicBezTo>
                      <a:pt x="12" y="40"/>
                      <a:pt x="12" y="40"/>
                      <a:pt x="12" y="40"/>
                    </a:cubicBezTo>
                    <a:cubicBezTo>
                      <a:pt x="11" y="40"/>
                      <a:pt x="11" y="39"/>
                      <a:pt x="11" y="38"/>
                    </a:cubicBezTo>
                    <a:cubicBezTo>
                      <a:pt x="11" y="35"/>
                      <a:pt x="11" y="35"/>
                      <a:pt x="11" y="35"/>
                    </a:cubicBezTo>
                    <a:cubicBezTo>
                      <a:pt x="11" y="35"/>
                      <a:pt x="12" y="35"/>
                      <a:pt x="12" y="35"/>
                    </a:cubicBezTo>
                    <a:cubicBezTo>
                      <a:pt x="42" y="35"/>
                      <a:pt x="42" y="35"/>
                      <a:pt x="42" y="35"/>
                    </a:cubicBezTo>
                    <a:cubicBezTo>
                      <a:pt x="45" y="35"/>
                      <a:pt x="47" y="33"/>
                      <a:pt x="48" y="31"/>
                    </a:cubicBezTo>
                    <a:cubicBezTo>
                      <a:pt x="54" y="13"/>
                      <a:pt x="54" y="13"/>
                      <a:pt x="54" y="13"/>
                    </a:cubicBezTo>
                    <a:cubicBezTo>
                      <a:pt x="54" y="13"/>
                      <a:pt x="54" y="12"/>
                      <a:pt x="54" y="12"/>
                    </a:cubicBezTo>
                    <a:cubicBezTo>
                      <a:pt x="56" y="6"/>
                      <a:pt x="56" y="6"/>
                      <a:pt x="56" y="6"/>
                    </a:cubicBezTo>
                    <a:cubicBezTo>
                      <a:pt x="56" y="4"/>
                      <a:pt x="58" y="3"/>
                      <a:pt x="59" y="3"/>
                    </a:cubicBezTo>
                    <a:cubicBezTo>
                      <a:pt x="70" y="3"/>
                      <a:pt x="70" y="3"/>
                      <a:pt x="70" y="3"/>
                    </a:cubicBezTo>
                    <a:cubicBezTo>
                      <a:pt x="70" y="3"/>
                      <a:pt x="71" y="3"/>
                      <a:pt x="71" y="2"/>
                    </a:cubicBezTo>
                    <a:cubicBezTo>
                      <a:pt x="71" y="1"/>
                      <a:pt x="70" y="0"/>
                      <a:pt x="70" y="0"/>
                    </a:cubicBezTo>
                    <a:close/>
                    <a:moveTo>
                      <a:pt x="49" y="18"/>
                    </a:moveTo>
                    <a:cubicBezTo>
                      <a:pt x="45" y="18"/>
                      <a:pt x="45" y="18"/>
                      <a:pt x="45" y="18"/>
                    </a:cubicBezTo>
                    <a:cubicBezTo>
                      <a:pt x="46" y="13"/>
                      <a:pt x="46" y="13"/>
                      <a:pt x="46" y="13"/>
                    </a:cubicBezTo>
                    <a:cubicBezTo>
                      <a:pt x="50" y="13"/>
                      <a:pt x="50" y="13"/>
                      <a:pt x="50" y="13"/>
                    </a:cubicBezTo>
                    <a:lnTo>
                      <a:pt x="49" y="18"/>
                    </a:lnTo>
                    <a:close/>
                    <a:moveTo>
                      <a:pt x="47" y="25"/>
                    </a:moveTo>
                    <a:cubicBezTo>
                      <a:pt x="44" y="25"/>
                      <a:pt x="44" y="25"/>
                      <a:pt x="44" y="25"/>
                    </a:cubicBezTo>
                    <a:cubicBezTo>
                      <a:pt x="45" y="20"/>
                      <a:pt x="45" y="20"/>
                      <a:pt x="45" y="20"/>
                    </a:cubicBezTo>
                    <a:cubicBezTo>
                      <a:pt x="48" y="20"/>
                      <a:pt x="48" y="20"/>
                      <a:pt x="48" y="20"/>
                    </a:cubicBezTo>
                    <a:lnTo>
                      <a:pt x="47" y="25"/>
                    </a:lnTo>
                    <a:close/>
                    <a:moveTo>
                      <a:pt x="9" y="30"/>
                    </a:moveTo>
                    <a:cubicBezTo>
                      <a:pt x="8" y="27"/>
                      <a:pt x="8" y="27"/>
                      <a:pt x="8" y="27"/>
                    </a:cubicBezTo>
                    <a:cubicBezTo>
                      <a:pt x="11" y="27"/>
                      <a:pt x="11" y="27"/>
                      <a:pt x="11" y="27"/>
                    </a:cubicBezTo>
                    <a:cubicBezTo>
                      <a:pt x="12" y="32"/>
                      <a:pt x="12" y="32"/>
                      <a:pt x="12" y="32"/>
                    </a:cubicBezTo>
                    <a:cubicBezTo>
                      <a:pt x="11" y="32"/>
                      <a:pt x="10" y="31"/>
                      <a:pt x="9" y="30"/>
                    </a:cubicBezTo>
                    <a:close/>
                    <a:moveTo>
                      <a:pt x="35" y="18"/>
                    </a:moveTo>
                    <a:cubicBezTo>
                      <a:pt x="28" y="18"/>
                      <a:pt x="28" y="18"/>
                      <a:pt x="28" y="18"/>
                    </a:cubicBezTo>
                    <a:cubicBezTo>
                      <a:pt x="29" y="13"/>
                      <a:pt x="29" y="13"/>
                      <a:pt x="29" y="13"/>
                    </a:cubicBezTo>
                    <a:cubicBezTo>
                      <a:pt x="35" y="13"/>
                      <a:pt x="35" y="13"/>
                      <a:pt x="35" y="13"/>
                    </a:cubicBezTo>
                    <a:lnTo>
                      <a:pt x="35" y="18"/>
                    </a:lnTo>
                    <a:close/>
                    <a:moveTo>
                      <a:pt x="37" y="13"/>
                    </a:moveTo>
                    <a:cubicBezTo>
                      <a:pt x="44" y="13"/>
                      <a:pt x="44" y="13"/>
                      <a:pt x="44" y="13"/>
                    </a:cubicBezTo>
                    <a:cubicBezTo>
                      <a:pt x="43" y="18"/>
                      <a:pt x="43" y="18"/>
                      <a:pt x="43" y="18"/>
                    </a:cubicBezTo>
                    <a:cubicBezTo>
                      <a:pt x="37" y="18"/>
                      <a:pt x="37" y="18"/>
                      <a:pt x="37" y="18"/>
                    </a:cubicBezTo>
                    <a:lnTo>
                      <a:pt x="37" y="13"/>
                    </a:lnTo>
                    <a:close/>
                    <a:moveTo>
                      <a:pt x="28" y="20"/>
                    </a:moveTo>
                    <a:cubicBezTo>
                      <a:pt x="35" y="20"/>
                      <a:pt x="35" y="20"/>
                      <a:pt x="35" y="20"/>
                    </a:cubicBezTo>
                    <a:cubicBezTo>
                      <a:pt x="34" y="25"/>
                      <a:pt x="34" y="25"/>
                      <a:pt x="34" y="25"/>
                    </a:cubicBezTo>
                    <a:cubicBezTo>
                      <a:pt x="28" y="25"/>
                      <a:pt x="28" y="25"/>
                      <a:pt x="28" y="25"/>
                    </a:cubicBezTo>
                    <a:lnTo>
                      <a:pt x="28" y="20"/>
                    </a:lnTo>
                    <a:close/>
                    <a:moveTo>
                      <a:pt x="26" y="25"/>
                    </a:moveTo>
                    <a:cubicBezTo>
                      <a:pt x="21" y="25"/>
                      <a:pt x="21" y="25"/>
                      <a:pt x="21" y="25"/>
                    </a:cubicBezTo>
                    <a:cubicBezTo>
                      <a:pt x="20" y="20"/>
                      <a:pt x="20" y="20"/>
                      <a:pt x="20" y="20"/>
                    </a:cubicBezTo>
                    <a:cubicBezTo>
                      <a:pt x="26" y="20"/>
                      <a:pt x="26" y="20"/>
                      <a:pt x="26" y="20"/>
                    </a:cubicBezTo>
                    <a:lnTo>
                      <a:pt x="26" y="25"/>
                    </a:lnTo>
                    <a:close/>
                    <a:moveTo>
                      <a:pt x="26" y="18"/>
                    </a:moveTo>
                    <a:cubicBezTo>
                      <a:pt x="20" y="18"/>
                      <a:pt x="20" y="18"/>
                      <a:pt x="20" y="18"/>
                    </a:cubicBezTo>
                    <a:cubicBezTo>
                      <a:pt x="20" y="13"/>
                      <a:pt x="20" y="13"/>
                      <a:pt x="20" y="13"/>
                    </a:cubicBezTo>
                    <a:cubicBezTo>
                      <a:pt x="27" y="13"/>
                      <a:pt x="27" y="13"/>
                      <a:pt x="27" y="13"/>
                    </a:cubicBezTo>
                    <a:lnTo>
                      <a:pt x="26" y="18"/>
                    </a:lnTo>
                    <a:close/>
                    <a:moveTo>
                      <a:pt x="18" y="18"/>
                    </a:moveTo>
                    <a:cubicBezTo>
                      <a:pt x="12" y="18"/>
                      <a:pt x="12" y="18"/>
                      <a:pt x="12" y="18"/>
                    </a:cubicBezTo>
                    <a:cubicBezTo>
                      <a:pt x="11" y="13"/>
                      <a:pt x="11" y="13"/>
                      <a:pt x="11" y="13"/>
                    </a:cubicBezTo>
                    <a:cubicBezTo>
                      <a:pt x="18" y="13"/>
                      <a:pt x="18" y="13"/>
                      <a:pt x="18" y="13"/>
                    </a:cubicBezTo>
                    <a:lnTo>
                      <a:pt x="18" y="18"/>
                    </a:lnTo>
                    <a:close/>
                    <a:moveTo>
                      <a:pt x="18" y="20"/>
                    </a:moveTo>
                    <a:cubicBezTo>
                      <a:pt x="19" y="25"/>
                      <a:pt x="19" y="25"/>
                      <a:pt x="19" y="25"/>
                    </a:cubicBezTo>
                    <a:cubicBezTo>
                      <a:pt x="13" y="25"/>
                      <a:pt x="13" y="25"/>
                      <a:pt x="13" y="25"/>
                    </a:cubicBezTo>
                    <a:cubicBezTo>
                      <a:pt x="12" y="20"/>
                      <a:pt x="12" y="20"/>
                      <a:pt x="12" y="20"/>
                    </a:cubicBezTo>
                    <a:lnTo>
                      <a:pt x="18" y="20"/>
                    </a:lnTo>
                    <a:close/>
                    <a:moveTo>
                      <a:pt x="11" y="25"/>
                    </a:moveTo>
                    <a:cubicBezTo>
                      <a:pt x="7" y="25"/>
                      <a:pt x="7" y="25"/>
                      <a:pt x="7" y="25"/>
                    </a:cubicBezTo>
                    <a:cubicBezTo>
                      <a:pt x="5" y="20"/>
                      <a:pt x="5" y="20"/>
                      <a:pt x="5" y="20"/>
                    </a:cubicBezTo>
                    <a:cubicBezTo>
                      <a:pt x="10" y="20"/>
                      <a:pt x="10" y="20"/>
                      <a:pt x="10" y="20"/>
                    </a:cubicBezTo>
                    <a:lnTo>
                      <a:pt x="11" y="25"/>
                    </a:lnTo>
                    <a:close/>
                    <a:moveTo>
                      <a:pt x="13" y="27"/>
                    </a:moveTo>
                    <a:cubicBezTo>
                      <a:pt x="19" y="27"/>
                      <a:pt x="19" y="27"/>
                      <a:pt x="19" y="27"/>
                    </a:cubicBezTo>
                    <a:cubicBezTo>
                      <a:pt x="19" y="32"/>
                      <a:pt x="19" y="32"/>
                      <a:pt x="19" y="32"/>
                    </a:cubicBezTo>
                    <a:cubicBezTo>
                      <a:pt x="14" y="32"/>
                      <a:pt x="14" y="32"/>
                      <a:pt x="14" y="32"/>
                    </a:cubicBezTo>
                    <a:lnTo>
                      <a:pt x="13" y="27"/>
                    </a:lnTo>
                    <a:close/>
                    <a:moveTo>
                      <a:pt x="21" y="27"/>
                    </a:moveTo>
                    <a:cubicBezTo>
                      <a:pt x="26" y="27"/>
                      <a:pt x="26" y="27"/>
                      <a:pt x="26" y="27"/>
                    </a:cubicBezTo>
                    <a:cubicBezTo>
                      <a:pt x="26" y="32"/>
                      <a:pt x="26" y="32"/>
                      <a:pt x="26" y="32"/>
                    </a:cubicBezTo>
                    <a:cubicBezTo>
                      <a:pt x="21" y="32"/>
                      <a:pt x="21" y="32"/>
                      <a:pt x="21" y="32"/>
                    </a:cubicBezTo>
                    <a:lnTo>
                      <a:pt x="21" y="27"/>
                    </a:lnTo>
                    <a:close/>
                    <a:moveTo>
                      <a:pt x="28" y="27"/>
                    </a:moveTo>
                    <a:cubicBezTo>
                      <a:pt x="34" y="27"/>
                      <a:pt x="34" y="27"/>
                      <a:pt x="34" y="27"/>
                    </a:cubicBezTo>
                    <a:cubicBezTo>
                      <a:pt x="33" y="32"/>
                      <a:pt x="33" y="32"/>
                      <a:pt x="33" y="32"/>
                    </a:cubicBezTo>
                    <a:cubicBezTo>
                      <a:pt x="28" y="32"/>
                      <a:pt x="28" y="32"/>
                      <a:pt x="28" y="32"/>
                    </a:cubicBezTo>
                    <a:lnTo>
                      <a:pt x="28" y="27"/>
                    </a:lnTo>
                    <a:close/>
                    <a:moveTo>
                      <a:pt x="36" y="27"/>
                    </a:moveTo>
                    <a:cubicBezTo>
                      <a:pt x="41" y="27"/>
                      <a:pt x="41" y="27"/>
                      <a:pt x="41" y="27"/>
                    </a:cubicBezTo>
                    <a:cubicBezTo>
                      <a:pt x="40" y="32"/>
                      <a:pt x="40" y="32"/>
                      <a:pt x="40" y="32"/>
                    </a:cubicBezTo>
                    <a:cubicBezTo>
                      <a:pt x="35" y="32"/>
                      <a:pt x="35" y="32"/>
                      <a:pt x="35" y="32"/>
                    </a:cubicBezTo>
                    <a:lnTo>
                      <a:pt x="36" y="27"/>
                    </a:lnTo>
                    <a:close/>
                    <a:moveTo>
                      <a:pt x="36" y="25"/>
                    </a:moveTo>
                    <a:cubicBezTo>
                      <a:pt x="37" y="20"/>
                      <a:pt x="37" y="20"/>
                      <a:pt x="37" y="20"/>
                    </a:cubicBezTo>
                    <a:cubicBezTo>
                      <a:pt x="43" y="20"/>
                      <a:pt x="43" y="20"/>
                      <a:pt x="43" y="20"/>
                    </a:cubicBezTo>
                    <a:cubicBezTo>
                      <a:pt x="42" y="25"/>
                      <a:pt x="42" y="25"/>
                      <a:pt x="42" y="25"/>
                    </a:cubicBezTo>
                    <a:lnTo>
                      <a:pt x="36" y="25"/>
                    </a:lnTo>
                    <a:close/>
                    <a:moveTo>
                      <a:pt x="4" y="13"/>
                    </a:moveTo>
                    <a:cubicBezTo>
                      <a:pt x="4" y="13"/>
                      <a:pt x="4" y="13"/>
                      <a:pt x="4" y="13"/>
                    </a:cubicBezTo>
                    <a:cubicBezTo>
                      <a:pt x="9" y="13"/>
                      <a:pt x="9" y="13"/>
                      <a:pt x="9" y="13"/>
                    </a:cubicBezTo>
                    <a:cubicBezTo>
                      <a:pt x="10" y="18"/>
                      <a:pt x="10" y="18"/>
                      <a:pt x="10" y="18"/>
                    </a:cubicBezTo>
                    <a:cubicBezTo>
                      <a:pt x="4" y="18"/>
                      <a:pt x="4" y="18"/>
                      <a:pt x="4" y="18"/>
                    </a:cubicBezTo>
                    <a:cubicBezTo>
                      <a:pt x="3" y="14"/>
                      <a:pt x="3" y="14"/>
                      <a:pt x="3" y="14"/>
                    </a:cubicBezTo>
                    <a:cubicBezTo>
                      <a:pt x="3" y="14"/>
                      <a:pt x="3" y="14"/>
                      <a:pt x="3" y="14"/>
                    </a:cubicBezTo>
                    <a:cubicBezTo>
                      <a:pt x="3" y="13"/>
                      <a:pt x="3" y="13"/>
                      <a:pt x="4" y="13"/>
                    </a:cubicBezTo>
                    <a:close/>
                    <a:moveTo>
                      <a:pt x="42" y="32"/>
                    </a:moveTo>
                    <a:cubicBezTo>
                      <a:pt x="42" y="32"/>
                      <a:pt x="42" y="32"/>
                      <a:pt x="42" y="32"/>
                    </a:cubicBezTo>
                    <a:cubicBezTo>
                      <a:pt x="43" y="27"/>
                      <a:pt x="43" y="27"/>
                      <a:pt x="43" y="27"/>
                    </a:cubicBezTo>
                    <a:cubicBezTo>
                      <a:pt x="46" y="27"/>
                      <a:pt x="46" y="27"/>
                      <a:pt x="46" y="27"/>
                    </a:cubicBezTo>
                    <a:cubicBezTo>
                      <a:pt x="45" y="30"/>
                      <a:pt x="45" y="30"/>
                      <a:pt x="45" y="30"/>
                    </a:cubicBezTo>
                    <a:cubicBezTo>
                      <a:pt x="45" y="31"/>
                      <a:pt x="43" y="32"/>
                      <a:pt x="42" y="32"/>
                    </a:cubicBezTo>
                    <a:close/>
                    <a:moveTo>
                      <a:pt x="13" y="44"/>
                    </a:moveTo>
                    <a:cubicBezTo>
                      <a:pt x="11" y="44"/>
                      <a:pt x="10" y="46"/>
                      <a:pt x="10" y="48"/>
                    </a:cubicBezTo>
                    <a:cubicBezTo>
                      <a:pt x="10" y="50"/>
                      <a:pt x="11" y="51"/>
                      <a:pt x="13" y="51"/>
                    </a:cubicBezTo>
                    <a:cubicBezTo>
                      <a:pt x="15" y="51"/>
                      <a:pt x="17" y="50"/>
                      <a:pt x="17" y="48"/>
                    </a:cubicBezTo>
                    <a:cubicBezTo>
                      <a:pt x="17" y="46"/>
                      <a:pt x="15" y="44"/>
                      <a:pt x="13" y="44"/>
                    </a:cubicBezTo>
                    <a:close/>
                    <a:moveTo>
                      <a:pt x="13" y="49"/>
                    </a:moveTo>
                    <a:cubicBezTo>
                      <a:pt x="13" y="49"/>
                      <a:pt x="12" y="48"/>
                      <a:pt x="12" y="48"/>
                    </a:cubicBezTo>
                    <a:cubicBezTo>
                      <a:pt x="12" y="47"/>
                      <a:pt x="13" y="46"/>
                      <a:pt x="13" y="46"/>
                    </a:cubicBezTo>
                    <a:cubicBezTo>
                      <a:pt x="14" y="46"/>
                      <a:pt x="15" y="47"/>
                      <a:pt x="15" y="48"/>
                    </a:cubicBezTo>
                    <a:cubicBezTo>
                      <a:pt x="15" y="48"/>
                      <a:pt x="14" y="49"/>
                      <a:pt x="13" y="49"/>
                    </a:cubicBezTo>
                    <a:close/>
                    <a:moveTo>
                      <a:pt x="40" y="44"/>
                    </a:moveTo>
                    <a:cubicBezTo>
                      <a:pt x="38" y="44"/>
                      <a:pt x="37" y="46"/>
                      <a:pt x="37" y="48"/>
                    </a:cubicBezTo>
                    <a:cubicBezTo>
                      <a:pt x="37" y="50"/>
                      <a:pt x="38" y="51"/>
                      <a:pt x="40" y="51"/>
                    </a:cubicBezTo>
                    <a:cubicBezTo>
                      <a:pt x="42" y="51"/>
                      <a:pt x="44" y="50"/>
                      <a:pt x="44" y="48"/>
                    </a:cubicBezTo>
                    <a:cubicBezTo>
                      <a:pt x="44" y="46"/>
                      <a:pt x="42" y="44"/>
                      <a:pt x="40" y="44"/>
                    </a:cubicBezTo>
                    <a:close/>
                    <a:moveTo>
                      <a:pt x="40" y="49"/>
                    </a:moveTo>
                    <a:cubicBezTo>
                      <a:pt x="39" y="49"/>
                      <a:pt x="39" y="48"/>
                      <a:pt x="39" y="48"/>
                    </a:cubicBezTo>
                    <a:cubicBezTo>
                      <a:pt x="39" y="47"/>
                      <a:pt x="39" y="46"/>
                      <a:pt x="40" y="46"/>
                    </a:cubicBezTo>
                    <a:cubicBezTo>
                      <a:pt x="41" y="46"/>
                      <a:pt x="42" y="47"/>
                      <a:pt x="42" y="48"/>
                    </a:cubicBezTo>
                    <a:cubicBezTo>
                      <a:pt x="42" y="48"/>
                      <a:pt x="41" y="49"/>
                      <a:pt x="40" y="49"/>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37" name="Freeform 37">
                <a:extLst>
                  <a:ext uri="{FF2B5EF4-FFF2-40B4-BE49-F238E27FC236}">
                    <a16:creationId xmlns:a16="http://schemas.microsoft.com/office/drawing/2014/main" id="{19B6A341-201C-1715-1A4A-EC9C099B86AA}"/>
                  </a:ext>
                </a:extLst>
              </p:cNvPr>
              <p:cNvSpPr>
                <a:spLocks noEditPoints="1"/>
              </p:cNvSpPr>
              <p:nvPr/>
            </p:nvSpPr>
            <p:spPr bwMode="auto">
              <a:xfrm flipH="1">
                <a:off x="1775599" y="4723294"/>
                <a:ext cx="308781" cy="308783"/>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4 w 35"/>
                  <a:gd name="T21" fmla="*/ 12 h 35"/>
                  <a:gd name="T22" fmla="*/ 19 w 35"/>
                  <a:gd name="T23" fmla="*/ 18 h 35"/>
                  <a:gd name="T24" fmla="*/ 24 w 35"/>
                  <a:gd name="T25" fmla="*/ 23 h 35"/>
                  <a:gd name="T26" fmla="*/ 24 w 35"/>
                  <a:gd name="T27" fmla="*/ 24 h 35"/>
                  <a:gd name="T28" fmla="*/ 24 w 35"/>
                  <a:gd name="T29" fmla="*/ 25 h 35"/>
                  <a:gd name="T30" fmla="*/ 23 w 35"/>
                  <a:gd name="T31" fmla="*/ 24 h 35"/>
                  <a:gd name="T32" fmla="*/ 18 w 35"/>
                  <a:gd name="T33" fmla="*/ 19 h 35"/>
                  <a:gd name="T34" fmla="*/ 12 w 35"/>
                  <a:gd name="T35" fmla="*/ 24 h 35"/>
                  <a:gd name="T36" fmla="*/ 12 w 35"/>
                  <a:gd name="T37" fmla="*/ 25 h 35"/>
                  <a:gd name="T38" fmla="*/ 11 w 35"/>
                  <a:gd name="T39" fmla="*/ 24 h 35"/>
                  <a:gd name="T40" fmla="*/ 11 w 35"/>
                  <a:gd name="T41" fmla="*/ 23 h 35"/>
                  <a:gd name="T42" fmla="*/ 16 w 35"/>
                  <a:gd name="T43" fmla="*/ 18 h 35"/>
                  <a:gd name="T44" fmla="*/ 11 w 35"/>
                  <a:gd name="T45" fmla="*/ 12 h 35"/>
                  <a:gd name="T46" fmla="*/ 11 w 35"/>
                  <a:gd name="T47" fmla="*/ 11 h 35"/>
                  <a:gd name="T48" fmla="*/ 12 w 35"/>
                  <a:gd name="T49" fmla="*/ 11 h 35"/>
                  <a:gd name="T50" fmla="*/ 18 w 35"/>
                  <a:gd name="T51" fmla="*/ 16 h 35"/>
                  <a:gd name="T52" fmla="*/ 23 w 35"/>
                  <a:gd name="T53" fmla="*/ 11 h 35"/>
                  <a:gd name="T54" fmla="*/ 24 w 35"/>
                  <a:gd name="T55" fmla="*/ 11 h 35"/>
                  <a:gd name="T56" fmla="*/ 24 w 35"/>
                  <a:gd name="T57"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35">
                    <a:moveTo>
                      <a:pt x="18" y="0"/>
                    </a:moveTo>
                    <a:cubicBezTo>
                      <a:pt x="8" y="0"/>
                      <a:pt x="0" y="8"/>
                      <a:pt x="0" y="18"/>
                    </a:cubicBezTo>
                    <a:cubicBezTo>
                      <a:pt x="0" y="27"/>
                      <a:pt x="8" y="35"/>
                      <a:pt x="18" y="35"/>
                    </a:cubicBezTo>
                    <a:cubicBezTo>
                      <a:pt x="27" y="35"/>
                      <a:pt x="35" y="27"/>
                      <a:pt x="35" y="18"/>
                    </a:cubicBezTo>
                    <a:cubicBezTo>
                      <a:pt x="35" y="8"/>
                      <a:pt x="27"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4" y="12"/>
                    </a:moveTo>
                    <a:cubicBezTo>
                      <a:pt x="19" y="18"/>
                      <a:pt x="19" y="18"/>
                      <a:pt x="19" y="18"/>
                    </a:cubicBezTo>
                    <a:cubicBezTo>
                      <a:pt x="24" y="23"/>
                      <a:pt x="24" y="23"/>
                      <a:pt x="24" y="23"/>
                    </a:cubicBezTo>
                    <a:cubicBezTo>
                      <a:pt x="25" y="23"/>
                      <a:pt x="25" y="24"/>
                      <a:pt x="24" y="24"/>
                    </a:cubicBezTo>
                    <a:cubicBezTo>
                      <a:pt x="24" y="24"/>
                      <a:pt x="24" y="25"/>
                      <a:pt x="24" y="25"/>
                    </a:cubicBezTo>
                    <a:cubicBezTo>
                      <a:pt x="23" y="25"/>
                      <a:pt x="23" y="24"/>
                      <a:pt x="23" y="24"/>
                    </a:cubicBezTo>
                    <a:cubicBezTo>
                      <a:pt x="18" y="19"/>
                      <a:pt x="18" y="19"/>
                      <a:pt x="18" y="19"/>
                    </a:cubicBezTo>
                    <a:cubicBezTo>
                      <a:pt x="12" y="24"/>
                      <a:pt x="12" y="24"/>
                      <a:pt x="12" y="24"/>
                    </a:cubicBezTo>
                    <a:cubicBezTo>
                      <a:pt x="12" y="24"/>
                      <a:pt x="12" y="25"/>
                      <a:pt x="12" y="25"/>
                    </a:cubicBezTo>
                    <a:cubicBezTo>
                      <a:pt x="11" y="25"/>
                      <a:pt x="11" y="24"/>
                      <a:pt x="11" y="24"/>
                    </a:cubicBezTo>
                    <a:cubicBezTo>
                      <a:pt x="11" y="24"/>
                      <a:pt x="11" y="23"/>
                      <a:pt x="11" y="23"/>
                    </a:cubicBezTo>
                    <a:cubicBezTo>
                      <a:pt x="16" y="18"/>
                      <a:pt x="16" y="18"/>
                      <a:pt x="16" y="18"/>
                    </a:cubicBezTo>
                    <a:cubicBezTo>
                      <a:pt x="11" y="12"/>
                      <a:pt x="11" y="12"/>
                      <a:pt x="11" y="12"/>
                    </a:cubicBezTo>
                    <a:cubicBezTo>
                      <a:pt x="11" y="12"/>
                      <a:pt x="11" y="11"/>
                      <a:pt x="11" y="11"/>
                    </a:cubicBezTo>
                    <a:cubicBezTo>
                      <a:pt x="11" y="10"/>
                      <a:pt x="12" y="10"/>
                      <a:pt x="12" y="11"/>
                    </a:cubicBezTo>
                    <a:cubicBezTo>
                      <a:pt x="18" y="16"/>
                      <a:pt x="18" y="16"/>
                      <a:pt x="18" y="16"/>
                    </a:cubicBezTo>
                    <a:cubicBezTo>
                      <a:pt x="23" y="11"/>
                      <a:pt x="23" y="11"/>
                      <a:pt x="23" y="11"/>
                    </a:cubicBezTo>
                    <a:cubicBezTo>
                      <a:pt x="23" y="10"/>
                      <a:pt x="24" y="10"/>
                      <a:pt x="24" y="11"/>
                    </a:cubicBezTo>
                    <a:cubicBezTo>
                      <a:pt x="25" y="11"/>
                      <a:pt x="25" y="12"/>
                      <a:pt x="24" y="12"/>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38" name="Freeform 14">
                <a:extLst>
                  <a:ext uri="{FF2B5EF4-FFF2-40B4-BE49-F238E27FC236}">
                    <a16:creationId xmlns:a16="http://schemas.microsoft.com/office/drawing/2014/main" id="{768FCA92-1937-4670-BEA9-8868398C9835}"/>
                  </a:ext>
                </a:extLst>
              </p:cNvPr>
              <p:cNvSpPr>
                <a:spLocks noEditPoints="1"/>
              </p:cNvSpPr>
              <p:nvPr/>
            </p:nvSpPr>
            <p:spPr bwMode="auto">
              <a:xfrm flipH="1">
                <a:off x="5103212" y="3656940"/>
                <a:ext cx="274766" cy="320561"/>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39" name="Freeform 18">
                <a:extLst>
                  <a:ext uri="{FF2B5EF4-FFF2-40B4-BE49-F238E27FC236}">
                    <a16:creationId xmlns:a16="http://schemas.microsoft.com/office/drawing/2014/main" id="{CD4E02C9-7DAB-BE61-2FA0-136F3F59492B}"/>
                  </a:ext>
                </a:extLst>
              </p:cNvPr>
              <p:cNvSpPr>
                <a:spLocks noEditPoints="1"/>
              </p:cNvSpPr>
              <p:nvPr/>
            </p:nvSpPr>
            <p:spPr bwMode="auto">
              <a:xfrm flipH="1">
                <a:off x="3541797" y="3170236"/>
                <a:ext cx="393533" cy="371424"/>
              </a:xfrm>
              <a:custGeom>
                <a:avLst/>
                <a:gdLst>
                  <a:gd name="T0" fmla="*/ 13 w 75"/>
                  <a:gd name="T1" fmla="*/ 41 h 71"/>
                  <a:gd name="T2" fmla="*/ 13 w 75"/>
                  <a:gd name="T3" fmla="*/ 35 h 71"/>
                  <a:gd name="T4" fmla="*/ 65 w 75"/>
                  <a:gd name="T5" fmla="*/ 12 h 71"/>
                  <a:gd name="T6" fmla="*/ 36 w 75"/>
                  <a:gd name="T7" fmla="*/ 13 h 71"/>
                  <a:gd name="T8" fmla="*/ 65 w 75"/>
                  <a:gd name="T9" fmla="*/ 14 h 71"/>
                  <a:gd name="T10" fmla="*/ 65 w 75"/>
                  <a:gd name="T11" fmla="*/ 12 h 71"/>
                  <a:gd name="T12" fmla="*/ 22 w 75"/>
                  <a:gd name="T13" fmla="*/ 38 h 71"/>
                  <a:gd name="T14" fmla="*/ 27 w 75"/>
                  <a:gd name="T15" fmla="*/ 38 h 71"/>
                  <a:gd name="T16" fmla="*/ 36 w 75"/>
                  <a:gd name="T17" fmla="*/ 35 h 71"/>
                  <a:gd name="T18" fmla="*/ 36 w 75"/>
                  <a:gd name="T19" fmla="*/ 41 h 71"/>
                  <a:gd name="T20" fmla="*/ 36 w 75"/>
                  <a:gd name="T21" fmla="*/ 35 h 71"/>
                  <a:gd name="T22" fmla="*/ 75 w 75"/>
                  <a:gd name="T23" fmla="*/ 36 h 71"/>
                  <a:gd name="T24" fmla="*/ 67 w 75"/>
                  <a:gd name="T25" fmla="*/ 42 h 71"/>
                  <a:gd name="T26" fmla="*/ 71 w 75"/>
                  <a:gd name="T27" fmla="*/ 52 h 71"/>
                  <a:gd name="T28" fmla="*/ 67 w 75"/>
                  <a:gd name="T29" fmla="*/ 53 h 71"/>
                  <a:gd name="T30" fmla="*/ 49 w 75"/>
                  <a:gd name="T31" fmla="*/ 42 h 71"/>
                  <a:gd name="T32" fmla="*/ 43 w 75"/>
                  <a:gd name="T33" fmla="*/ 59 h 71"/>
                  <a:gd name="T34" fmla="*/ 8 w 75"/>
                  <a:gd name="T35" fmla="*/ 70 h 71"/>
                  <a:gd name="T36" fmla="*/ 6 w 75"/>
                  <a:gd name="T37" fmla="*/ 70 h 71"/>
                  <a:gd name="T38" fmla="*/ 9 w 75"/>
                  <a:gd name="T39" fmla="*/ 59 h 71"/>
                  <a:gd name="T40" fmla="*/ 0 w 75"/>
                  <a:gd name="T41" fmla="*/ 53 h 71"/>
                  <a:gd name="T42" fmla="*/ 6 w 75"/>
                  <a:gd name="T43" fmla="*/ 17 h 71"/>
                  <a:gd name="T44" fmla="*/ 26 w 75"/>
                  <a:gd name="T45" fmla="*/ 6 h 71"/>
                  <a:gd name="T46" fmla="*/ 69 w 75"/>
                  <a:gd name="T47" fmla="*/ 0 h 71"/>
                  <a:gd name="T48" fmla="*/ 72 w 75"/>
                  <a:gd name="T49" fmla="*/ 36 h 71"/>
                  <a:gd name="T50" fmla="*/ 69 w 75"/>
                  <a:gd name="T51" fmla="*/ 3 h 71"/>
                  <a:gd name="T52" fmla="*/ 29 w 75"/>
                  <a:gd name="T53" fmla="*/ 6 h 71"/>
                  <a:gd name="T54" fmla="*/ 43 w 75"/>
                  <a:gd name="T55" fmla="*/ 18 h 71"/>
                  <a:gd name="T56" fmla="*/ 48 w 75"/>
                  <a:gd name="T57" fmla="*/ 21 h 71"/>
                  <a:gd name="T58" fmla="*/ 66 w 75"/>
                  <a:gd name="T59" fmla="*/ 22 h 71"/>
                  <a:gd name="T60" fmla="*/ 48 w 75"/>
                  <a:gd name="T61" fmla="*/ 23 h 71"/>
                  <a:gd name="T62" fmla="*/ 65 w 75"/>
                  <a:gd name="T63" fmla="*/ 30 h 71"/>
                  <a:gd name="T64" fmla="*/ 65 w 75"/>
                  <a:gd name="T65" fmla="*/ 32 h 71"/>
                  <a:gd name="T66" fmla="*/ 48 w 75"/>
                  <a:gd name="T67" fmla="*/ 39 h 71"/>
                  <a:gd name="T68" fmla="*/ 56 w 75"/>
                  <a:gd name="T69" fmla="*/ 39 h 71"/>
                  <a:gd name="T70" fmla="*/ 63 w 75"/>
                  <a:gd name="T71" fmla="*/ 41 h 71"/>
                  <a:gd name="T72" fmla="*/ 64 w 75"/>
                  <a:gd name="T73" fmla="*/ 39 h 71"/>
                  <a:gd name="T74" fmla="*/ 72 w 75"/>
                  <a:gd name="T75" fmla="*/ 36 h 71"/>
                  <a:gd name="T76" fmla="*/ 46 w 75"/>
                  <a:gd name="T77" fmla="*/ 23 h 71"/>
                  <a:gd name="T78" fmla="*/ 6 w 75"/>
                  <a:gd name="T79" fmla="*/ 20 h 71"/>
                  <a:gd name="T80" fmla="*/ 3 w 75"/>
                  <a:gd name="T81" fmla="*/ 53 h 71"/>
                  <a:gd name="T82" fmla="*/ 12 w 75"/>
                  <a:gd name="T83" fmla="*/ 56 h 71"/>
                  <a:gd name="T84" fmla="*/ 13 w 75"/>
                  <a:gd name="T85" fmla="*/ 57 h 71"/>
                  <a:gd name="T86" fmla="*/ 20 w 75"/>
                  <a:gd name="T87" fmla="*/ 56 h 71"/>
                  <a:gd name="T88" fmla="*/ 43 w 75"/>
                  <a:gd name="T89"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71">
                    <a:moveTo>
                      <a:pt x="16" y="38"/>
                    </a:moveTo>
                    <a:cubicBezTo>
                      <a:pt x="16" y="40"/>
                      <a:pt x="15" y="41"/>
                      <a:pt x="13" y="41"/>
                    </a:cubicBezTo>
                    <a:cubicBezTo>
                      <a:pt x="12" y="41"/>
                      <a:pt x="10" y="40"/>
                      <a:pt x="10" y="38"/>
                    </a:cubicBezTo>
                    <a:cubicBezTo>
                      <a:pt x="10" y="37"/>
                      <a:pt x="12" y="35"/>
                      <a:pt x="13" y="35"/>
                    </a:cubicBezTo>
                    <a:cubicBezTo>
                      <a:pt x="15" y="35"/>
                      <a:pt x="16" y="37"/>
                      <a:pt x="16" y="38"/>
                    </a:cubicBezTo>
                    <a:close/>
                    <a:moveTo>
                      <a:pt x="65" y="12"/>
                    </a:moveTo>
                    <a:cubicBezTo>
                      <a:pt x="37" y="12"/>
                      <a:pt x="37" y="12"/>
                      <a:pt x="37" y="12"/>
                    </a:cubicBezTo>
                    <a:cubicBezTo>
                      <a:pt x="36" y="12"/>
                      <a:pt x="36" y="12"/>
                      <a:pt x="36" y="13"/>
                    </a:cubicBezTo>
                    <a:cubicBezTo>
                      <a:pt x="36" y="14"/>
                      <a:pt x="36" y="14"/>
                      <a:pt x="37" y="14"/>
                    </a:cubicBezTo>
                    <a:cubicBezTo>
                      <a:pt x="65" y="14"/>
                      <a:pt x="65" y="14"/>
                      <a:pt x="65" y="14"/>
                    </a:cubicBezTo>
                    <a:cubicBezTo>
                      <a:pt x="65" y="14"/>
                      <a:pt x="66" y="14"/>
                      <a:pt x="66" y="13"/>
                    </a:cubicBezTo>
                    <a:cubicBezTo>
                      <a:pt x="66" y="12"/>
                      <a:pt x="65" y="12"/>
                      <a:pt x="65" y="12"/>
                    </a:cubicBezTo>
                    <a:close/>
                    <a:moveTo>
                      <a:pt x="24" y="35"/>
                    </a:moveTo>
                    <a:cubicBezTo>
                      <a:pt x="23" y="35"/>
                      <a:pt x="22" y="37"/>
                      <a:pt x="22" y="38"/>
                    </a:cubicBezTo>
                    <a:cubicBezTo>
                      <a:pt x="22" y="40"/>
                      <a:pt x="23" y="41"/>
                      <a:pt x="24" y="41"/>
                    </a:cubicBezTo>
                    <a:cubicBezTo>
                      <a:pt x="26" y="41"/>
                      <a:pt x="27" y="40"/>
                      <a:pt x="27" y="38"/>
                    </a:cubicBezTo>
                    <a:cubicBezTo>
                      <a:pt x="27" y="37"/>
                      <a:pt x="26" y="35"/>
                      <a:pt x="24" y="35"/>
                    </a:cubicBezTo>
                    <a:close/>
                    <a:moveTo>
                      <a:pt x="36" y="35"/>
                    </a:moveTo>
                    <a:cubicBezTo>
                      <a:pt x="34" y="35"/>
                      <a:pt x="33" y="37"/>
                      <a:pt x="33" y="38"/>
                    </a:cubicBezTo>
                    <a:cubicBezTo>
                      <a:pt x="33" y="40"/>
                      <a:pt x="34" y="41"/>
                      <a:pt x="36" y="41"/>
                    </a:cubicBezTo>
                    <a:cubicBezTo>
                      <a:pt x="37" y="41"/>
                      <a:pt x="39" y="40"/>
                      <a:pt x="39" y="38"/>
                    </a:cubicBezTo>
                    <a:cubicBezTo>
                      <a:pt x="39" y="37"/>
                      <a:pt x="37" y="35"/>
                      <a:pt x="36" y="35"/>
                    </a:cubicBezTo>
                    <a:close/>
                    <a:moveTo>
                      <a:pt x="75" y="6"/>
                    </a:moveTo>
                    <a:cubicBezTo>
                      <a:pt x="75" y="36"/>
                      <a:pt x="75" y="36"/>
                      <a:pt x="75" y="36"/>
                    </a:cubicBezTo>
                    <a:cubicBezTo>
                      <a:pt x="75" y="40"/>
                      <a:pt x="73" y="42"/>
                      <a:pt x="69" y="42"/>
                    </a:cubicBezTo>
                    <a:cubicBezTo>
                      <a:pt x="67" y="42"/>
                      <a:pt x="67" y="42"/>
                      <a:pt x="67" y="42"/>
                    </a:cubicBezTo>
                    <a:cubicBezTo>
                      <a:pt x="70" y="51"/>
                      <a:pt x="70" y="51"/>
                      <a:pt x="70" y="51"/>
                    </a:cubicBezTo>
                    <a:cubicBezTo>
                      <a:pt x="70" y="51"/>
                      <a:pt x="71" y="52"/>
                      <a:pt x="71" y="52"/>
                    </a:cubicBezTo>
                    <a:cubicBezTo>
                      <a:pt x="71" y="53"/>
                      <a:pt x="70" y="54"/>
                      <a:pt x="69" y="54"/>
                    </a:cubicBezTo>
                    <a:cubicBezTo>
                      <a:pt x="68" y="54"/>
                      <a:pt x="68" y="54"/>
                      <a:pt x="67" y="53"/>
                    </a:cubicBezTo>
                    <a:cubicBezTo>
                      <a:pt x="54" y="42"/>
                      <a:pt x="54" y="42"/>
                      <a:pt x="54" y="42"/>
                    </a:cubicBezTo>
                    <a:cubicBezTo>
                      <a:pt x="49" y="42"/>
                      <a:pt x="49" y="42"/>
                      <a:pt x="49" y="42"/>
                    </a:cubicBezTo>
                    <a:cubicBezTo>
                      <a:pt x="49" y="53"/>
                      <a:pt x="49" y="53"/>
                      <a:pt x="49" y="53"/>
                    </a:cubicBezTo>
                    <a:cubicBezTo>
                      <a:pt x="49" y="56"/>
                      <a:pt x="46" y="59"/>
                      <a:pt x="43" y="59"/>
                    </a:cubicBezTo>
                    <a:cubicBezTo>
                      <a:pt x="21" y="59"/>
                      <a:pt x="21" y="59"/>
                      <a:pt x="21" y="59"/>
                    </a:cubicBezTo>
                    <a:cubicBezTo>
                      <a:pt x="8" y="70"/>
                      <a:pt x="8" y="70"/>
                      <a:pt x="8" y="70"/>
                    </a:cubicBezTo>
                    <a:cubicBezTo>
                      <a:pt x="8" y="70"/>
                      <a:pt x="7" y="71"/>
                      <a:pt x="7" y="71"/>
                    </a:cubicBezTo>
                    <a:cubicBezTo>
                      <a:pt x="7" y="71"/>
                      <a:pt x="6" y="71"/>
                      <a:pt x="6" y="70"/>
                    </a:cubicBezTo>
                    <a:cubicBezTo>
                      <a:pt x="5" y="70"/>
                      <a:pt x="5" y="69"/>
                      <a:pt x="5" y="68"/>
                    </a:cubicBezTo>
                    <a:cubicBezTo>
                      <a:pt x="9" y="59"/>
                      <a:pt x="9" y="59"/>
                      <a:pt x="9" y="59"/>
                    </a:cubicBezTo>
                    <a:cubicBezTo>
                      <a:pt x="6" y="59"/>
                      <a:pt x="6" y="59"/>
                      <a:pt x="6" y="59"/>
                    </a:cubicBezTo>
                    <a:cubicBezTo>
                      <a:pt x="3" y="59"/>
                      <a:pt x="0" y="56"/>
                      <a:pt x="0" y="53"/>
                    </a:cubicBezTo>
                    <a:cubicBezTo>
                      <a:pt x="0" y="23"/>
                      <a:pt x="0" y="23"/>
                      <a:pt x="0" y="23"/>
                    </a:cubicBezTo>
                    <a:cubicBezTo>
                      <a:pt x="0" y="19"/>
                      <a:pt x="3" y="17"/>
                      <a:pt x="6" y="17"/>
                    </a:cubicBezTo>
                    <a:cubicBezTo>
                      <a:pt x="26" y="17"/>
                      <a:pt x="26" y="17"/>
                      <a:pt x="26" y="17"/>
                    </a:cubicBezTo>
                    <a:cubicBezTo>
                      <a:pt x="26" y="6"/>
                      <a:pt x="26" y="6"/>
                      <a:pt x="26" y="6"/>
                    </a:cubicBezTo>
                    <a:cubicBezTo>
                      <a:pt x="26" y="3"/>
                      <a:pt x="29" y="0"/>
                      <a:pt x="32" y="0"/>
                    </a:cubicBezTo>
                    <a:cubicBezTo>
                      <a:pt x="69" y="0"/>
                      <a:pt x="69" y="0"/>
                      <a:pt x="69" y="0"/>
                    </a:cubicBezTo>
                    <a:cubicBezTo>
                      <a:pt x="73" y="0"/>
                      <a:pt x="75" y="3"/>
                      <a:pt x="75" y="6"/>
                    </a:cubicBezTo>
                    <a:close/>
                    <a:moveTo>
                      <a:pt x="72" y="36"/>
                    </a:moveTo>
                    <a:cubicBezTo>
                      <a:pt x="72" y="6"/>
                      <a:pt x="72" y="6"/>
                      <a:pt x="72" y="6"/>
                    </a:cubicBezTo>
                    <a:cubicBezTo>
                      <a:pt x="72" y="4"/>
                      <a:pt x="71" y="3"/>
                      <a:pt x="69" y="3"/>
                    </a:cubicBezTo>
                    <a:cubicBezTo>
                      <a:pt x="32" y="3"/>
                      <a:pt x="32" y="3"/>
                      <a:pt x="32" y="3"/>
                    </a:cubicBezTo>
                    <a:cubicBezTo>
                      <a:pt x="31" y="3"/>
                      <a:pt x="29" y="4"/>
                      <a:pt x="29" y="6"/>
                    </a:cubicBezTo>
                    <a:cubicBezTo>
                      <a:pt x="29" y="18"/>
                      <a:pt x="29" y="18"/>
                      <a:pt x="29" y="18"/>
                    </a:cubicBezTo>
                    <a:cubicBezTo>
                      <a:pt x="43" y="18"/>
                      <a:pt x="43" y="18"/>
                      <a:pt x="43" y="18"/>
                    </a:cubicBezTo>
                    <a:cubicBezTo>
                      <a:pt x="46" y="18"/>
                      <a:pt x="48" y="20"/>
                      <a:pt x="48" y="23"/>
                    </a:cubicBezTo>
                    <a:cubicBezTo>
                      <a:pt x="48" y="22"/>
                      <a:pt x="48" y="22"/>
                      <a:pt x="48" y="21"/>
                    </a:cubicBezTo>
                    <a:cubicBezTo>
                      <a:pt x="65" y="21"/>
                      <a:pt x="65" y="21"/>
                      <a:pt x="65" y="21"/>
                    </a:cubicBezTo>
                    <a:cubicBezTo>
                      <a:pt x="65" y="21"/>
                      <a:pt x="66" y="22"/>
                      <a:pt x="66" y="22"/>
                    </a:cubicBezTo>
                    <a:cubicBezTo>
                      <a:pt x="66" y="23"/>
                      <a:pt x="65" y="23"/>
                      <a:pt x="65" y="23"/>
                    </a:cubicBezTo>
                    <a:cubicBezTo>
                      <a:pt x="48" y="23"/>
                      <a:pt x="48" y="23"/>
                      <a:pt x="48" y="23"/>
                    </a:cubicBezTo>
                    <a:cubicBezTo>
                      <a:pt x="48" y="30"/>
                      <a:pt x="48" y="30"/>
                      <a:pt x="48" y="30"/>
                    </a:cubicBezTo>
                    <a:cubicBezTo>
                      <a:pt x="65" y="30"/>
                      <a:pt x="65" y="30"/>
                      <a:pt x="65" y="30"/>
                    </a:cubicBezTo>
                    <a:cubicBezTo>
                      <a:pt x="65" y="30"/>
                      <a:pt x="66" y="31"/>
                      <a:pt x="66" y="31"/>
                    </a:cubicBezTo>
                    <a:cubicBezTo>
                      <a:pt x="66" y="32"/>
                      <a:pt x="65" y="32"/>
                      <a:pt x="65" y="32"/>
                    </a:cubicBezTo>
                    <a:cubicBezTo>
                      <a:pt x="48" y="32"/>
                      <a:pt x="48" y="32"/>
                      <a:pt x="48" y="32"/>
                    </a:cubicBezTo>
                    <a:cubicBezTo>
                      <a:pt x="48" y="39"/>
                      <a:pt x="48" y="39"/>
                      <a:pt x="48" y="39"/>
                    </a:cubicBezTo>
                    <a:cubicBezTo>
                      <a:pt x="55" y="39"/>
                      <a:pt x="55" y="39"/>
                      <a:pt x="55" y="39"/>
                    </a:cubicBezTo>
                    <a:cubicBezTo>
                      <a:pt x="55" y="39"/>
                      <a:pt x="56" y="39"/>
                      <a:pt x="56" y="39"/>
                    </a:cubicBezTo>
                    <a:cubicBezTo>
                      <a:pt x="66" y="48"/>
                      <a:pt x="66" y="48"/>
                      <a:pt x="66" y="48"/>
                    </a:cubicBezTo>
                    <a:cubicBezTo>
                      <a:pt x="63" y="41"/>
                      <a:pt x="63" y="41"/>
                      <a:pt x="63" y="41"/>
                    </a:cubicBezTo>
                    <a:cubicBezTo>
                      <a:pt x="63" y="40"/>
                      <a:pt x="63" y="40"/>
                      <a:pt x="63" y="40"/>
                    </a:cubicBezTo>
                    <a:cubicBezTo>
                      <a:pt x="63" y="39"/>
                      <a:pt x="64" y="39"/>
                      <a:pt x="64" y="39"/>
                    </a:cubicBezTo>
                    <a:cubicBezTo>
                      <a:pt x="69" y="39"/>
                      <a:pt x="69" y="39"/>
                      <a:pt x="69" y="39"/>
                    </a:cubicBezTo>
                    <a:cubicBezTo>
                      <a:pt x="71" y="39"/>
                      <a:pt x="72" y="38"/>
                      <a:pt x="72" y="36"/>
                    </a:cubicBezTo>
                    <a:close/>
                    <a:moveTo>
                      <a:pt x="46" y="53"/>
                    </a:moveTo>
                    <a:cubicBezTo>
                      <a:pt x="46" y="23"/>
                      <a:pt x="46" y="23"/>
                      <a:pt x="46" y="23"/>
                    </a:cubicBezTo>
                    <a:cubicBezTo>
                      <a:pt x="46" y="21"/>
                      <a:pt x="45" y="20"/>
                      <a:pt x="43" y="20"/>
                    </a:cubicBezTo>
                    <a:cubicBezTo>
                      <a:pt x="6" y="20"/>
                      <a:pt x="6" y="20"/>
                      <a:pt x="6" y="20"/>
                    </a:cubicBezTo>
                    <a:cubicBezTo>
                      <a:pt x="4" y="20"/>
                      <a:pt x="3" y="21"/>
                      <a:pt x="3" y="23"/>
                    </a:cubicBezTo>
                    <a:cubicBezTo>
                      <a:pt x="3" y="53"/>
                      <a:pt x="3" y="53"/>
                      <a:pt x="3" y="53"/>
                    </a:cubicBezTo>
                    <a:cubicBezTo>
                      <a:pt x="3" y="55"/>
                      <a:pt x="4" y="56"/>
                      <a:pt x="6" y="56"/>
                    </a:cubicBezTo>
                    <a:cubicBezTo>
                      <a:pt x="12" y="56"/>
                      <a:pt x="12" y="56"/>
                      <a:pt x="12" y="56"/>
                    </a:cubicBezTo>
                    <a:cubicBezTo>
                      <a:pt x="12" y="56"/>
                      <a:pt x="12" y="56"/>
                      <a:pt x="12" y="56"/>
                    </a:cubicBezTo>
                    <a:cubicBezTo>
                      <a:pt x="13" y="57"/>
                      <a:pt x="13" y="57"/>
                      <a:pt x="13" y="57"/>
                    </a:cubicBezTo>
                    <a:cubicBezTo>
                      <a:pt x="9" y="65"/>
                      <a:pt x="9" y="65"/>
                      <a:pt x="9" y="65"/>
                    </a:cubicBezTo>
                    <a:cubicBezTo>
                      <a:pt x="20" y="56"/>
                      <a:pt x="20" y="56"/>
                      <a:pt x="20" y="56"/>
                    </a:cubicBezTo>
                    <a:cubicBezTo>
                      <a:pt x="20" y="56"/>
                      <a:pt x="20" y="56"/>
                      <a:pt x="20" y="56"/>
                    </a:cubicBezTo>
                    <a:cubicBezTo>
                      <a:pt x="43" y="56"/>
                      <a:pt x="43" y="56"/>
                      <a:pt x="43" y="56"/>
                    </a:cubicBezTo>
                    <a:cubicBezTo>
                      <a:pt x="45" y="56"/>
                      <a:pt x="46" y="55"/>
                      <a:pt x="46" y="53"/>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40" name="Freeform 39">
                <a:extLst>
                  <a:ext uri="{FF2B5EF4-FFF2-40B4-BE49-F238E27FC236}">
                    <a16:creationId xmlns:a16="http://schemas.microsoft.com/office/drawing/2014/main" id="{CF39B600-9BEA-56F0-766C-5FB2AF63EF8C}"/>
                  </a:ext>
                </a:extLst>
              </p:cNvPr>
              <p:cNvSpPr>
                <a:spLocks noEditPoints="1"/>
              </p:cNvSpPr>
              <p:nvPr/>
            </p:nvSpPr>
            <p:spPr bwMode="auto">
              <a:xfrm flipH="1">
                <a:off x="5182297" y="4047252"/>
                <a:ext cx="213951" cy="209989"/>
              </a:xfrm>
              <a:custGeom>
                <a:avLst/>
                <a:gdLst>
                  <a:gd name="T0" fmla="*/ 12 w 68"/>
                  <a:gd name="T1" fmla="*/ 0 h 67"/>
                  <a:gd name="T2" fmla="*/ 0 w 68"/>
                  <a:gd name="T3" fmla="*/ 56 h 67"/>
                  <a:gd name="T4" fmla="*/ 57 w 68"/>
                  <a:gd name="T5" fmla="*/ 67 h 67"/>
                  <a:gd name="T6" fmla="*/ 68 w 68"/>
                  <a:gd name="T7" fmla="*/ 11 h 67"/>
                  <a:gd name="T8" fmla="*/ 65 w 68"/>
                  <a:gd name="T9" fmla="*/ 11 h 67"/>
                  <a:gd name="T10" fmla="*/ 57 w 68"/>
                  <a:gd name="T11" fmla="*/ 64 h 67"/>
                  <a:gd name="T12" fmla="*/ 3 w 68"/>
                  <a:gd name="T13" fmla="*/ 56 h 67"/>
                  <a:gd name="T14" fmla="*/ 12 w 68"/>
                  <a:gd name="T15" fmla="*/ 3 h 67"/>
                  <a:gd name="T16" fmla="*/ 65 w 68"/>
                  <a:gd name="T17" fmla="*/ 11 h 67"/>
                  <a:gd name="T18" fmla="*/ 12 w 68"/>
                  <a:gd name="T19" fmla="*/ 5 h 67"/>
                  <a:gd name="T20" fmla="*/ 6 w 68"/>
                  <a:gd name="T21" fmla="*/ 56 h 67"/>
                  <a:gd name="T22" fmla="*/ 56 w 68"/>
                  <a:gd name="T23" fmla="*/ 62 h 67"/>
                  <a:gd name="T24" fmla="*/ 63 w 68"/>
                  <a:gd name="T25" fmla="*/ 12 h 67"/>
                  <a:gd name="T26" fmla="*/ 61 w 68"/>
                  <a:gd name="T27" fmla="*/ 12 h 67"/>
                  <a:gd name="T28" fmla="*/ 35 w 68"/>
                  <a:gd name="T29" fmla="*/ 33 h 67"/>
                  <a:gd name="T30" fmla="*/ 56 w 68"/>
                  <a:gd name="T31" fmla="*/ 7 h 67"/>
                  <a:gd name="T32" fmla="*/ 12 w 68"/>
                  <a:gd name="T33" fmla="*/ 7 h 67"/>
                  <a:gd name="T34" fmla="*/ 33 w 68"/>
                  <a:gd name="T35" fmla="*/ 33 h 67"/>
                  <a:gd name="T36" fmla="*/ 8 w 68"/>
                  <a:gd name="T37" fmla="*/ 12 h 67"/>
                  <a:gd name="T38" fmla="*/ 8 w 68"/>
                  <a:gd name="T39" fmla="*/ 56 h 67"/>
                  <a:gd name="T40" fmla="*/ 33 w 68"/>
                  <a:gd name="T41" fmla="*/ 35 h 67"/>
                  <a:gd name="T42" fmla="*/ 12 w 68"/>
                  <a:gd name="T43" fmla="*/ 60 h 67"/>
                  <a:gd name="T44" fmla="*/ 56 w 68"/>
                  <a:gd name="T45" fmla="*/ 60 h 67"/>
                  <a:gd name="T46" fmla="*/ 35 w 68"/>
                  <a:gd name="T47" fmla="*/ 35 h 67"/>
                  <a:gd name="T48" fmla="*/ 61 w 68"/>
                  <a:gd name="T49" fmla="*/ 56 h 67"/>
                  <a:gd name="T50" fmla="*/ 12 w 68"/>
                  <a:gd name="T51" fmla="*/ 20 h 67"/>
                  <a:gd name="T52" fmla="*/ 19 w 68"/>
                  <a:gd name="T53" fmla="*/ 19 h 67"/>
                  <a:gd name="T54" fmla="*/ 20 w 68"/>
                  <a:gd name="T55" fmla="*/ 12 h 67"/>
                  <a:gd name="T56" fmla="*/ 21 w 68"/>
                  <a:gd name="T57" fmla="*/ 19 h 67"/>
                  <a:gd name="T58" fmla="*/ 29 w 68"/>
                  <a:gd name="T59" fmla="*/ 20 h 67"/>
                  <a:gd name="T60" fmla="*/ 21 w 68"/>
                  <a:gd name="T61" fmla="*/ 21 h 67"/>
                  <a:gd name="T62" fmla="*/ 20 w 68"/>
                  <a:gd name="T63" fmla="*/ 28 h 67"/>
                  <a:gd name="T64" fmla="*/ 19 w 68"/>
                  <a:gd name="T65" fmla="*/ 21 h 67"/>
                  <a:gd name="T66" fmla="*/ 12 w 68"/>
                  <a:gd name="T67" fmla="*/ 20 h 67"/>
                  <a:gd name="T68" fmla="*/ 26 w 68"/>
                  <a:gd name="T69" fmla="*/ 53 h 67"/>
                  <a:gd name="T70" fmla="*/ 25 w 68"/>
                  <a:gd name="T71" fmla="*/ 53 h 67"/>
                  <a:gd name="T72" fmla="*/ 16 w 68"/>
                  <a:gd name="T73" fmla="*/ 53 h 67"/>
                  <a:gd name="T74" fmla="*/ 15 w 68"/>
                  <a:gd name="T75" fmla="*/ 53 h 67"/>
                  <a:gd name="T76" fmla="*/ 19 w 68"/>
                  <a:gd name="T77" fmla="*/ 47 h 67"/>
                  <a:gd name="T78" fmla="*/ 15 w 68"/>
                  <a:gd name="T79" fmla="*/ 42 h 67"/>
                  <a:gd name="T80" fmla="*/ 20 w 68"/>
                  <a:gd name="T81" fmla="*/ 46 h 67"/>
                  <a:gd name="T82" fmla="*/ 26 w 68"/>
                  <a:gd name="T83" fmla="*/ 42 h 67"/>
                  <a:gd name="T84" fmla="*/ 22 w 68"/>
                  <a:gd name="T85" fmla="*/ 47 h 67"/>
                  <a:gd name="T86" fmla="*/ 40 w 68"/>
                  <a:gd name="T87" fmla="*/ 19 h 67"/>
                  <a:gd name="T88" fmla="*/ 56 w 68"/>
                  <a:gd name="T89" fmla="*/ 18 h 67"/>
                  <a:gd name="T90" fmla="*/ 56 w 68"/>
                  <a:gd name="T91" fmla="*/ 20 h 67"/>
                  <a:gd name="T92" fmla="*/ 40 w 68"/>
                  <a:gd name="T93" fmla="*/ 19 h 67"/>
                  <a:gd name="T94" fmla="*/ 55 w 68"/>
                  <a:gd name="T95" fmla="*/ 45 h 67"/>
                  <a:gd name="T96" fmla="*/ 40 w 68"/>
                  <a:gd name="T97" fmla="*/ 44 h 67"/>
                  <a:gd name="T98" fmla="*/ 55 w 68"/>
                  <a:gd name="T99" fmla="*/ 43 h 67"/>
                  <a:gd name="T100" fmla="*/ 56 w 68"/>
                  <a:gd name="T101" fmla="*/ 50 h 67"/>
                  <a:gd name="T102" fmla="*/ 41 w 68"/>
                  <a:gd name="T103" fmla="*/ 51 h 67"/>
                  <a:gd name="T104" fmla="*/ 41 w 68"/>
                  <a:gd name="T105" fmla="*/ 49 h 67"/>
                  <a:gd name="T106" fmla="*/ 56 w 68"/>
                  <a:gd name="T107" fmla="*/ 5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 h="67">
                    <a:moveTo>
                      <a:pt x="57" y="0"/>
                    </a:moveTo>
                    <a:cubicBezTo>
                      <a:pt x="12" y="0"/>
                      <a:pt x="12" y="0"/>
                      <a:pt x="12" y="0"/>
                    </a:cubicBezTo>
                    <a:cubicBezTo>
                      <a:pt x="5" y="0"/>
                      <a:pt x="0" y="5"/>
                      <a:pt x="0" y="11"/>
                    </a:cubicBezTo>
                    <a:cubicBezTo>
                      <a:pt x="0" y="56"/>
                      <a:pt x="0" y="56"/>
                      <a:pt x="0" y="56"/>
                    </a:cubicBezTo>
                    <a:cubicBezTo>
                      <a:pt x="0" y="62"/>
                      <a:pt x="5" y="67"/>
                      <a:pt x="12" y="67"/>
                    </a:cubicBezTo>
                    <a:cubicBezTo>
                      <a:pt x="57" y="67"/>
                      <a:pt x="57" y="67"/>
                      <a:pt x="57" y="67"/>
                    </a:cubicBezTo>
                    <a:cubicBezTo>
                      <a:pt x="63" y="67"/>
                      <a:pt x="68" y="62"/>
                      <a:pt x="68" y="56"/>
                    </a:cubicBezTo>
                    <a:cubicBezTo>
                      <a:pt x="68" y="11"/>
                      <a:pt x="68" y="11"/>
                      <a:pt x="68" y="11"/>
                    </a:cubicBezTo>
                    <a:cubicBezTo>
                      <a:pt x="68" y="5"/>
                      <a:pt x="63" y="0"/>
                      <a:pt x="57" y="0"/>
                    </a:cubicBezTo>
                    <a:close/>
                    <a:moveTo>
                      <a:pt x="65" y="11"/>
                    </a:moveTo>
                    <a:cubicBezTo>
                      <a:pt x="65" y="56"/>
                      <a:pt x="65" y="56"/>
                      <a:pt x="65" y="56"/>
                    </a:cubicBezTo>
                    <a:cubicBezTo>
                      <a:pt x="65" y="61"/>
                      <a:pt x="61" y="64"/>
                      <a:pt x="57" y="64"/>
                    </a:cubicBezTo>
                    <a:cubicBezTo>
                      <a:pt x="12" y="64"/>
                      <a:pt x="12" y="64"/>
                      <a:pt x="12" y="64"/>
                    </a:cubicBezTo>
                    <a:cubicBezTo>
                      <a:pt x="7" y="64"/>
                      <a:pt x="3" y="61"/>
                      <a:pt x="3" y="56"/>
                    </a:cubicBezTo>
                    <a:cubicBezTo>
                      <a:pt x="3" y="11"/>
                      <a:pt x="3" y="11"/>
                      <a:pt x="3" y="11"/>
                    </a:cubicBezTo>
                    <a:cubicBezTo>
                      <a:pt x="3" y="7"/>
                      <a:pt x="7" y="3"/>
                      <a:pt x="12" y="3"/>
                    </a:cubicBezTo>
                    <a:cubicBezTo>
                      <a:pt x="57" y="3"/>
                      <a:pt x="57" y="3"/>
                      <a:pt x="57" y="3"/>
                    </a:cubicBezTo>
                    <a:cubicBezTo>
                      <a:pt x="61" y="3"/>
                      <a:pt x="65" y="7"/>
                      <a:pt x="65" y="11"/>
                    </a:cubicBezTo>
                    <a:close/>
                    <a:moveTo>
                      <a:pt x="56" y="5"/>
                    </a:moveTo>
                    <a:cubicBezTo>
                      <a:pt x="12" y="5"/>
                      <a:pt x="12" y="5"/>
                      <a:pt x="12" y="5"/>
                    </a:cubicBezTo>
                    <a:cubicBezTo>
                      <a:pt x="9" y="5"/>
                      <a:pt x="6" y="8"/>
                      <a:pt x="6" y="12"/>
                    </a:cubicBezTo>
                    <a:cubicBezTo>
                      <a:pt x="6" y="56"/>
                      <a:pt x="6" y="56"/>
                      <a:pt x="6" y="56"/>
                    </a:cubicBezTo>
                    <a:cubicBezTo>
                      <a:pt x="6" y="59"/>
                      <a:pt x="9" y="62"/>
                      <a:pt x="12" y="62"/>
                    </a:cubicBezTo>
                    <a:cubicBezTo>
                      <a:pt x="56" y="62"/>
                      <a:pt x="56" y="62"/>
                      <a:pt x="56" y="62"/>
                    </a:cubicBezTo>
                    <a:cubicBezTo>
                      <a:pt x="60" y="62"/>
                      <a:pt x="63" y="59"/>
                      <a:pt x="63" y="56"/>
                    </a:cubicBezTo>
                    <a:cubicBezTo>
                      <a:pt x="63" y="12"/>
                      <a:pt x="63" y="12"/>
                      <a:pt x="63" y="12"/>
                    </a:cubicBezTo>
                    <a:cubicBezTo>
                      <a:pt x="63" y="8"/>
                      <a:pt x="60" y="5"/>
                      <a:pt x="56" y="5"/>
                    </a:cubicBezTo>
                    <a:close/>
                    <a:moveTo>
                      <a:pt x="61" y="12"/>
                    </a:moveTo>
                    <a:cubicBezTo>
                      <a:pt x="61" y="33"/>
                      <a:pt x="61" y="33"/>
                      <a:pt x="61" y="33"/>
                    </a:cubicBezTo>
                    <a:cubicBezTo>
                      <a:pt x="35" y="33"/>
                      <a:pt x="35" y="33"/>
                      <a:pt x="35" y="33"/>
                    </a:cubicBezTo>
                    <a:cubicBezTo>
                      <a:pt x="35" y="7"/>
                      <a:pt x="35" y="7"/>
                      <a:pt x="35" y="7"/>
                    </a:cubicBezTo>
                    <a:cubicBezTo>
                      <a:pt x="56" y="7"/>
                      <a:pt x="56" y="7"/>
                      <a:pt x="56" y="7"/>
                    </a:cubicBezTo>
                    <a:cubicBezTo>
                      <a:pt x="59" y="7"/>
                      <a:pt x="61" y="9"/>
                      <a:pt x="61" y="12"/>
                    </a:cubicBezTo>
                    <a:close/>
                    <a:moveTo>
                      <a:pt x="12" y="7"/>
                    </a:moveTo>
                    <a:cubicBezTo>
                      <a:pt x="33" y="7"/>
                      <a:pt x="33" y="7"/>
                      <a:pt x="33" y="7"/>
                    </a:cubicBezTo>
                    <a:cubicBezTo>
                      <a:pt x="33" y="33"/>
                      <a:pt x="33" y="33"/>
                      <a:pt x="33" y="33"/>
                    </a:cubicBezTo>
                    <a:cubicBezTo>
                      <a:pt x="8" y="33"/>
                      <a:pt x="8" y="33"/>
                      <a:pt x="8" y="33"/>
                    </a:cubicBezTo>
                    <a:cubicBezTo>
                      <a:pt x="8" y="12"/>
                      <a:pt x="8" y="12"/>
                      <a:pt x="8" y="12"/>
                    </a:cubicBezTo>
                    <a:cubicBezTo>
                      <a:pt x="8" y="9"/>
                      <a:pt x="10" y="7"/>
                      <a:pt x="12" y="7"/>
                    </a:cubicBezTo>
                    <a:close/>
                    <a:moveTo>
                      <a:pt x="8" y="56"/>
                    </a:moveTo>
                    <a:cubicBezTo>
                      <a:pt x="8" y="35"/>
                      <a:pt x="8" y="35"/>
                      <a:pt x="8" y="35"/>
                    </a:cubicBezTo>
                    <a:cubicBezTo>
                      <a:pt x="33" y="35"/>
                      <a:pt x="33" y="35"/>
                      <a:pt x="33" y="35"/>
                    </a:cubicBezTo>
                    <a:cubicBezTo>
                      <a:pt x="33" y="60"/>
                      <a:pt x="33" y="60"/>
                      <a:pt x="33" y="60"/>
                    </a:cubicBezTo>
                    <a:cubicBezTo>
                      <a:pt x="12" y="60"/>
                      <a:pt x="12" y="60"/>
                      <a:pt x="12" y="60"/>
                    </a:cubicBezTo>
                    <a:cubicBezTo>
                      <a:pt x="10" y="60"/>
                      <a:pt x="8" y="58"/>
                      <a:pt x="8" y="56"/>
                    </a:cubicBezTo>
                    <a:close/>
                    <a:moveTo>
                      <a:pt x="56" y="60"/>
                    </a:moveTo>
                    <a:cubicBezTo>
                      <a:pt x="35" y="60"/>
                      <a:pt x="35" y="60"/>
                      <a:pt x="35" y="60"/>
                    </a:cubicBezTo>
                    <a:cubicBezTo>
                      <a:pt x="35" y="35"/>
                      <a:pt x="35" y="35"/>
                      <a:pt x="35" y="35"/>
                    </a:cubicBezTo>
                    <a:cubicBezTo>
                      <a:pt x="61" y="35"/>
                      <a:pt x="61" y="35"/>
                      <a:pt x="61" y="35"/>
                    </a:cubicBezTo>
                    <a:cubicBezTo>
                      <a:pt x="61" y="56"/>
                      <a:pt x="61" y="56"/>
                      <a:pt x="61" y="56"/>
                    </a:cubicBezTo>
                    <a:cubicBezTo>
                      <a:pt x="61" y="58"/>
                      <a:pt x="59" y="60"/>
                      <a:pt x="56" y="60"/>
                    </a:cubicBezTo>
                    <a:close/>
                    <a:moveTo>
                      <a:pt x="12" y="20"/>
                    </a:moveTo>
                    <a:cubicBezTo>
                      <a:pt x="12" y="19"/>
                      <a:pt x="13" y="19"/>
                      <a:pt x="13" y="19"/>
                    </a:cubicBezTo>
                    <a:cubicBezTo>
                      <a:pt x="19" y="19"/>
                      <a:pt x="19" y="19"/>
                      <a:pt x="19" y="19"/>
                    </a:cubicBezTo>
                    <a:cubicBezTo>
                      <a:pt x="19" y="13"/>
                      <a:pt x="19" y="13"/>
                      <a:pt x="19" y="13"/>
                    </a:cubicBezTo>
                    <a:cubicBezTo>
                      <a:pt x="19" y="12"/>
                      <a:pt x="20" y="12"/>
                      <a:pt x="20" y="12"/>
                    </a:cubicBezTo>
                    <a:cubicBezTo>
                      <a:pt x="21" y="12"/>
                      <a:pt x="21" y="12"/>
                      <a:pt x="21" y="13"/>
                    </a:cubicBezTo>
                    <a:cubicBezTo>
                      <a:pt x="21" y="19"/>
                      <a:pt x="21" y="19"/>
                      <a:pt x="21" y="19"/>
                    </a:cubicBezTo>
                    <a:cubicBezTo>
                      <a:pt x="28" y="19"/>
                      <a:pt x="28" y="19"/>
                      <a:pt x="28" y="19"/>
                    </a:cubicBezTo>
                    <a:cubicBezTo>
                      <a:pt x="28" y="19"/>
                      <a:pt x="29" y="19"/>
                      <a:pt x="29" y="20"/>
                    </a:cubicBezTo>
                    <a:cubicBezTo>
                      <a:pt x="29" y="20"/>
                      <a:pt x="28" y="21"/>
                      <a:pt x="28" y="21"/>
                    </a:cubicBezTo>
                    <a:cubicBezTo>
                      <a:pt x="21" y="21"/>
                      <a:pt x="21" y="21"/>
                      <a:pt x="21" y="21"/>
                    </a:cubicBezTo>
                    <a:cubicBezTo>
                      <a:pt x="21" y="27"/>
                      <a:pt x="21" y="27"/>
                      <a:pt x="21" y="27"/>
                    </a:cubicBezTo>
                    <a:cubicBezTo>
                      <a:pt x="21" y="27"/>
                      <a:pt x="21" y="28"/>
                      <a:pt x="20" y="28"/>
                    </a:cubicBezTo>
                    <a:cubicBezTo>
                      <a:pt x="20" y="28"/>
                      <a:pt x="19" y="27"/>
                      <a:pt x="19" y="27"/>
                    </a:cubicBezTo>
                    <a:cubicBezTo>
                      <a:pt x="19" y="21"/>
                      <a:pt x="19" y="21"/>
                      <a:pt x="19" y="21"/>
                    </a:cubicBezTo>
                    <a:cubicBezTo>
                      <a:pt x="13" y="21"/>
                      <a:pt x="13" y="21"/>
                      <a:pt x="13" y="21"/>
                    </a:cubicBezTo>
                    <a:cubicBezTo>
                      <a:pt x="13" y="21"/>
                      <a:pt x="12" y="20"/>
                      <a:pt x="12" y="20"/>
                    </a:cubicBezTo>
                    <a:close/>
                    <a:moveTo>
                      <a:pt x="26" y="52"/>
                    </a:moveTo>
                    <a:cubicBezTo>
                      <a:pt x="27" y="52"/>
                      <a:pt x="27" y="53"/>
                      <a:pt x="26" y="53"/>
                    </a:cubicBezTo>
                    <a:cubicBezTo>
                      <a:pt x="26" y="53"/>
                      <a:pt x="26" y="53"/>
                      <a:pt x="25" y="53"/>
                    </a:cubicBezTo>
                    <a:cubicBezTo>
                      <a:pt x="25" y="53"/>
                      <a:pt x="25" y="53"/>
                      <a:pt x="25" y="53"/>
                    </a:cubicBezTo>
                    <a:cubicBezTo>
                      <a:pt x="20" y="49"/>
                      <a:pt x="20" y="49"/>
                      <a:pt x="20" y="49"/>
                    </a:cubicBezTo>
                    <a:cubicBezTo>
                      <a:pt x="16" y="53"/>
                      <a:pt x="16" y="53"/>
                      <a:pt x="16" y="53"/>
                    </a:cubicBezTo>
                    <a:cubicBezTo>
                      <a:pt x="16" y="53"/>
                      <a:pt x="16" y="53"/>
                      <a:pt x="15" y="53"/>
                    </a:cubicBezTo>
                    <a:cubicBezTo>
                      <a:pt x="15" y="53"/>
                      <a:pt x="15" y="53"/>
                      <a:pt x="15" y="53"/>
                    </a:cubicBezTo>
                    <a:cubicBezTo>
                      <a:pt x="14" y="53"/>
                      <a:pt x="14" y="52"/>
                      <a:pt x="15" y="52"/>
                    </a:cubicBezTo>
                    <a:cubicBezTo>
                      <a:pt x="19" y="47"/>
                      <a:pt x="19" y="47"/>
                      <a:pt x="19" y="47"/>
                    </a:cubicBezTo>
                    <a:cubicBezTo>
                      <a:pt x="15" y="43"/>
                      <a:pt x="15" y="43"/>
                      <a:pt x="15" y="43"/>
                    </a:cubicBezTo>
                    <a:cubicBezTo>
                      <a:pt x="14" y="43"/>
                      <a:pt x="14" y="42"/>
                      <a:pt x="15" y="42"/>
                    </a:cubicBezTo>
                    <a:cubicBezTo>
                      <a:pt x="15" y="41"/>
                      <a:pt x="16" y="41"/>
                      <a:pt x="16" y="42"/>
                    </a:cubicBezTo>
                    <a:cubicBezTo>
                      <a:pt x="20" y="46"/>
                      <a:pt x="20" y="46"/>
                      <a:pt x="20" y="46"/>
                    </a:cubicBezTo>
                    <a:cubicBezTo>
                      <a:pt x="25" y="42"/>
                      <a:pt x="25" y="42"/>
                      <a:pt x="25" y="42"/>
                    </a:cubicBezTo>
                    <a:cubicBezTo>
                      <a:pt x="25" y="41"/>
                      <a:pt x="26" y="41"/>
                      <a:pt x="26" y="42"/>
                    </a:cubicBezTo>
                    <a:cubicBezTo>
                      <a:pt x="27" y="42"/>
                      <a:pt x="27" y="43"/>
                      <a:pt x="26" y="43"/>
                    </a:cubicBezTo>
                    <a:cubicBezTo>
                      <a:pt x="22" y="47"/>
                      <a:pt x="22" y="47"/>
                      <a:pt x="22" y="47"/>
                    </a:cubicBezTo>
                    <a:lnTo>
                      <a:pt x="26" y="52"/>
                    </a:lnTo>
                    <a:close/>
                    <a:moveTo>
                      <a:pt x="40" y="19"/>
                    </a:moveTo>
                    <a:cubicBezTo>
                      <a:pt x="40" y="19"/>
                      <a:pt x="41" y="18"/>
                      <a:pt x="41" y="18"/>
                    </a:cubicBezTo>
                    <a:cubicBezTo>
                      <a:pt x="56" y="18"/>
                      <a:pt x="56" y="18"/>
                      <a:pt x="56" y="18"/>
                    </a:cubicBezTo>
                    <a:cubicBezTo>
                      <a:pt x="56" y="18"/>
                      <a:pt x="57" y="19"/>
                      <a:pt x="57" y="19"/>
                    </a:cubicBezTo>
                    <a:cubicBezTo>
                      <a:pt x="57" y="20"/>
                      <a:pt x="56" y="20"/>
                      <a:pt x="56" y="20"/>
                    </a:cubicBezTo>
                    <a:cubicBezTo>
                      <a:pt x="41" y="20"/>
                      <a:pt x="41" y="20"/>
                      <a:pt x="41" y="20"/>
                    </a:cubicBezTo>
                    <a:cubicBezTo>
                      <a:pt x="41" y="20"/>
                      <a:pt x="40" y="20"/>
                      <a:pt x="40" y="19"/>
                    </a:cubicBezTo>
                    <a:close/>
                    <a:moveTo>
                      <a:pt x="56" y="44"/>
                    </a:moveTo>
                    <a:cubicBezTo>
                      <a:pt x="56" y="45"/>
                      <a:pt x="56" y="45"/>
                      <a:pt x="55" y="45"/>
                    </a:cubicBezTo>
                    <a:cubicBezTo>
                      <a:pt x="41" y="45"/>
                      <a:pt x="41" y="45"/>
                      <a:pt x="41" y="45"/>
                    </a:cubicBezTo>
                    <a:cubicBezTo>
                      <a:pt x="41" y="45"/>
                      <a:pt x="40" y="45"/>
                      <a:pt x="40" y="44"/>
                    </a:cubicBezTo>
                    <a:cubicBezTo>
                      <a:pt x="40" y="44"/>
                      <a:pt x="41" y="43"/>
                      <a:pt x="41" y="43"/>
                    </a:cubicBezTo>
                    <a:cubicBezTo>
                      <a:pt x="55" y="43"/>
                      <a:pt x="55" y="43"/>
                      <a:pt x="55" y="43"/>
                    </a:cubicBezTo>
                    <a:cubicBezTo>
                      <a:pt x="56" y="43"/>
                      <a:pt x="56" y="44"/>
                      <a:pt x="56" y="44"/>
                    </a:cubicBezTo>
                    <a:close/>
                    <a:moveTo>
                      <a:pt x="56" y="50"/>
                    </a:moveTo>
                    <a:cubicBezTo>
                      <a:pt x="56" y="51"/>
                      <a:pt x="56" y="51"/>
                      <a:pt x="55" y="51"/>
                    </a:cubicBezTo>
                    <a:cubicBezTo>
                      <a:pt x="41" y="51"/>
                      <a:pt x="41" y="51"/>
                      <a:pt x="41" y="51"/>
                    </a:cubicBezTo>
                    <a:cubicBezTo>
                      <a:pt x="41" y="51"/>
                      <a:pt x="40" y="51"/>
                      <a:pt x="40" y="50"/>
                    </a:cubicBezTo>
                    <a:cubicBezTo>
                      <a:pt x="40" y="50"/>
                      <a:pt x="41" y="49"/>
                      <a:pt x="41" y="49"/>
                    </a:cubicBezTo>
                    <a:cubicBezTo>
                      <a:pt x="55" y="49"/>
                      <a:pt x="55" y="49"/>
                      <a:pt x="55" y="49"/>
                    </a:cubicBezTo>
                    <a:cubicBezTo>
                      <a:pt x="56" y="49"/>
                      <a:pt x="56" y="50"/>
                      <a:pt x="56" y="50"/>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41" name="Freeform 41">
                <a:extLst>
                  <a:ext uri="{FF2B5EF4-FFF2-40B4-BE49-F238E27FC236}">
                    <a16:creationId xmlns:a16="http://schemas.microsoft.com/office/drawing/2014/main" id="{2C2E00F9-2F61-1EF1-763E-C89AA5BC3E97}"/>
                  </a:ext>
                </a:extLst>
              </p:cNvPr>
              <p:cNvSpPr>
                <a:spLocks noEditPoints="1"/>
              </p:cNvSpPr>
              <p:nvPr/>
            </p:nvSpPr>
            <p:spPr bwMode="auto">
              <a:xfrm flipH="1">
                <a:off x="2100650" y="1804592"/>
                <a:ext cx="295263" cy="285421"/>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42" name="Freeform 41">
                <a:extLst>
                  <a:ext uri="{FF2B5EF4-FFF2-40B4-BE49-F238E27FC236}">
                    <a16:creationId xmlns:a16="http://schemas.microsoft.com/office/drawing/2014/main" id="{5C5EB560-C86A-8949-DE32-E21154854C85}"/>
                  </a:ext>
                </a:extLst>
              </p:cNvPr>
              <p:cNvSpPr>
                <a:spLocks noEditPoints="1"/>
              </p:cNvSpPr>
              <p:nvPr/>
            </p:nvSpPr>
            <p:spPr bwMode="auto">
              <a:xfrm flipH="1">
                <a:off x="1895368" y="5418065"/>
                <a:ext cx="378020" cy="378019"/>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43" name="Freeform 36">
                <a:extLst>
                  <a:ext uri="{FF2B5EF4-FFF2-40B4-BE49-F238E27FC236}">
                    <a16:creationId xmlns:a16="http://schemas.microsoft.com/office/drawing/2014/main" id="{F4176BB6-9656-5736-FC5F-ECE751414A74}"/>
                  </a:ext>
                </a:extLst>
              </p:cNvPr>
              <p:cNvSpPr>
                <a:spLocks noEditPoints="1"/>
              </p:cNvSpPr>
              <p:nvPr/>
            </p:nvSpPr>
            <p:spPr bwMode="auto">
              <a:xfrm flipH="1">
                <a:off x="4299788" y="3921687"/>
                <a:ext cx="322364" cy="322367"/>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44" name="Freeform 36">
                <a:extLst>
                  <a:ext uri="{FF2B5EF4-FFF2-40B4-BE49-F238E27FC236}">
                    <a16:creationId xmlns:a16="http://schemas.microsoft.com/office/drawing/2014/main" id="{94873117-2B17-8E33-F912-54B31DB12477}"/>
                  </a:ext>
                </a:extLst>
              </p:cNvPr>
              <p:cNvSpPr>
                <a:spLocks noEditPoints="1"/>
              </p:cNvSpPr>
              <p:nvPr/>
            </p:nvSpPr>
            <p:spPr bwMode="auto">
              <a:xfrm flipH="1">
                <a:off x="953037" y="3194763"/>
                <a:ext cx="322364" cy="322367"/>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45" name="Freeform 30">
                <a:extLst>
                  <a:ext uri="{FF2B5EF4-FFF2-40B4-BE49-F238E27FC236}">
                    <a16:creationId xmlns:a16="http://schemas.microsoft.com/office/drawing/2014/main" id="{E631DA9C-CFFD-3DA0-622D-A5C08D0816D5}"/>
                  </a:ext>
                </a:extLst>
              </p:cNvPr>
              <p:cNvSpPr>
                <a:spLocks noEditPoints="1"/>
              </p:cNvSpPr>
              <p:nvPr/>
            </p:nvSpPr>
            <p:spPr bwMode="auto">
              <a:xfrm flipH="1">
                <a:off x="2524262" y="4327386"/>
                <a:ext cx="487328" cy="462547"/>
              </a:xfrm>
              <a:custGeom>
                <a:avLst/>
                <a:gdLst>
                  <a:gd name="T0" fmla="*/ 75 w 75"/>
                  <a:gd name="T1" fmla="*/ 27 h 71"/>
                  <a:gd name="T2" fmla="*/ 69 w 75"/>
                  <a:gd name="T3" fmla="*/ 14 h 71"/>
                  <a:gd name="T4" fmla="*/ 64 w 75"/>
                  <a:gd name="T5" fmla="*/ 0 h 71"/>
                  <a:gd name="T6" fmla="*/ 5 w 75"/>
                  <a:gd name="T7" fmla="*/ 11 h 71"/>
                  <a:gd name="T8" fmla="*/ 1 w 75"/>
                  <a:gd name="T9" fmla="*/ 26 h 71"/>
                  <a:gd name="T10" fmla="*/ 0 w 75"/>
                  <a:gd name="T11" fmla="*/ 31 h 71"/>
                  <a:gd name="T12" fmla="*/ 1 w 75"/>
                  <a:gd name="T13" fmla="*/ 65 h 71"/>
                  <a:gd name="T14" fmla="*/ 70 w 75"/>
                  <a:gd name="T15" fmla="*/ 71 h 71"/>
                  <a:gd name="T16" fmla="*/ 70 w 75"/>
                  <a:gd name="T17" fmla="*/ 61 h 71"/>
                  <a:gd name="T18" fmla="*/ 4 w 75"/>
                  <a:gd name="T19" fmla="*/ 26 h 71"/>
                  <a:gd name="T20" fmla="*/ 71 w 75"/>
                  <a:gd name="T21" fmla="*/ 26 h 71"/>
                  <a:gd name="T22" fmla="*/ 58 w 75"/>
                  <a:gd name="T23" fmla="*/ 33 h 71"/>
                  <a:gd name="T24" fmla="*/ 54 w 75"/>
                  <a:gd name="T25" fmla="*/ 28 h 71"/>
                  <a:gd name="T26" fmla="*/ 52 w 75"/>
                  <a:gd name="T27" fmla="*/ 31 h 71"/>
                  <a:gd name="T28" fmla="*/ 44 w 75"/>
                  <a:gd name="T29" fmla="*/ 31 h 71"/>
                  <a:gd name="T30" fmla="*/ 52 w 75"/>
                  <a:gd name="T31" fmla="*/ 31 h 71"/>
                  <a:gd name="T32" fmla="*/ 37 w 75"/>
                  <a:gd name="T33" fmla="*/ 33 h 71"/>
                  <a:gd name="T34" fmla="*/ 42 w 75"/>
                  <a:gd name="T35" fmla="*/ 28 h 71"/>
                  <a:gd name="T36" fmla="*/ 28 w 75"/>
                  <a:gd name="T37" fmla="*/ 33 h 71"/>
                  <a:gd name="T38" fmla="*/ 23 w 75"/>
                  <a:gd name="T39" fmla="*/ 28 h 71"/>
                  <a:gd name="T40" fmla="*/ 21 w 75"/>
                  <a:gd name="T41" fmla="*/ 28 h 71"/>
                  <a:gd name="T42" fmla="*/ 17 w 75"/>
                  <a:gd name="T43" fmla="*/ 33 h 71"/>
                  <a:gd name="T44" fmla="*/ 21 w 75"/>
                  <a:gd name="T45" fmla="*/ 28 h 71"/>
                  <a:gd name="T46" fmla="*/ 18 w 75"/>
                  <a:gd name="T47" fmla="*/ 35 h 71"/>
                  <a:gd name="T48" fmla="*/ 28 w 75"/>
                  <a:gd name="T49" fmla="*/ 35 h 71"/>
                  <a:gd name="T50" fmla="*/ 38 w 75"/>
                  <a:gd name="T51" fmla="*/ 35 h 71"/>
                  <a:gd name="T52" fmla="*/ 48 w 75"/>
                  <a:gd name="T53" fmla="*/ 35 h 71"/>
                  <a:gd name="T54" fmla="*/ 58 w 75"/>
                  <a:gd name="T55" fmla="*/ 35 h 71"/>
                  <a:gd name="T56" fmla="*/ 67 w 75"/>
                  <a:gd name="T57" fmla="*/ 62 h 71"/>
                  <a:gd name="T58" fmla="*/ 29 w 75"/>
                  <a:gd name="T59" fmla="*/ 40 h 71"/>
                  <a:gd name="T60" fmla="*/ 13 w 75"/>
                  <a:gd name="T61" fmla="*/ 62 h 71"/>
                  <a:gd name="T62" fmla="*/ 12 w 75"/>
                  <a:gd name="T63" fmla="*/ 33 h 71"/>
                  <a:gd name="T64" fmla="*/ 28 w 75"/>
                  <a:gd name="T65" fmla="*/ 42 h 71"/>
                  <a:gd name="T66" fmla="*/ 68 w 75"/>
                  <a:gd name="T67" fmla="*/ 33 h 71"/>
                  <a:gd name="T68" fmla="*/ 64 w 75"/>
                  <a:gd name="T69" fmla="*/ 28 h 71"/>
                  <a:gd name="T70" fmla="*/ 68 w 75"/>
                  <a:gd name="T71" fmla="*/ 33 h 71"/>
                  <a:gd name="T72" fmla="*/ 11 w 75"/>
                  <a:gd name="T73" fmla="*/ 14 h 71"/>
                  <a:gd name="T74" fmla="*/ 11 w 75"/>
                  <a:gd name="T75" fmla="*/ 3 h 71"/>
                  <a:gd name="T76" fmla="*/ 67 w 75"/>
                  <a:gd name="T77" fmla="*/ 11 h 71"/>
                  <a:gd name="T78" fmla="*/ 11 w 75"/>
                  <a:gd name="T79" fmla="*/ 31 h 71"/>
                  <a:gd name="T80" fmla="*/ 3 w 75"/>
                  <a:gd name="T81" fmla="*/ 31 h 71"/>
                  <a:gd name="T82" fmla="*/ 4 w 75"/>
                  <a:gd name="T83" fmla="*/ 65 h 71"/>
                  <a:gd name="T84" fmla="*/ 29 w 75"/>
                  <a:gd name="T85" fmla="*/ 64 h 71"/>
                  <a:gd name="T86" fmla="*/ 71 w 75"/>
                  <a:gd name="T87" fmla="*/ 67 h 71"/>
                  <a:gd name="T88" fmla="*/ 4 w 75"/>
                  <a:gd name="T89" fmla="*/ 67 h 71"/>
                  <a:gd name="T90" fmla="*/ 62 w 75"/>
                  <a:gd name="T91" fmla="*/ 56 h 71"/>
                  <a:gd name="T92" fmla="*/ 39 w 75"/>
                  <a:gd name="T93" fmla="*/ 40 h 71"/>
                  <a:gd name="T94" fmla="*/ 39 w 75"/>
                  <a:gd name="T95" fmla="*/ 57 h 71"/>
                  <a:gd name="T96" fmla="*/ 60 w 75"/>
                  <a:gd name="T97" fmla="*/ 5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 h="71">
                    <a:moveTo>
                      <a:pt x="75" y="31"/>
                    </a:moveTo>
                    <a:cubicBezTo>
                      <a:pt x="75" y="28"/>
                      <a:pt x="75" y="28"/>
                      <a:pt x="75" y="28"/>
                    </a:cubicBezTo>
                    <a:cubicBezTo>
                      <a:pt x="75" y="27"/>
                      <a:pt x="75" y="27"/>
                      <a:pt x="75" y="27"/>
                    </a:cubicBezTo>
                    <a:cubicBezTo>
                      <a:pt x="75" y="27"/>
                      <a:pt x="75" y="26"/>
                      <a:pt x="75" y="26"/>
                    </a:cubicBezTo>
                    <a:cubicBezTo>
                      <a:pt x="70" y="14"/>
                      <a:pt x="70" y="14"/>
                      <a:pt x="70" y="14"/>
                    </a:cubicBezTo>
                    <a:cubicBezTo>
                      <a:pt x="70" y="14"/>
                      <a:pt x="69" y="14"/>
                      <a:pt x="69" y="14"/>
                    </a:cubicBezTo>
                    <a:cubicBezTo>
                      <a:pt x="70" y="13"/>
                      <a:pt x="70" y="12"/>
                      <a:pt x="70" y="11"/>
                    </a:cubicBezTo>
                    <a:cubicBezTo>
                      <a:pt x="70" y="5"/>
                      <a:pt x="70" y="5"/>
                      <a:pt x="70" y="5"/>
                    </a:cubicBezTo>
                    <a:cubicBezTo>
                      <a:pt x="70" y="2"/>
                      <a:pt x="67" y="0"/>
                      <a:pt x="64" y="0"/>
                    </a:cubicBezTo>
                    <a:cubicBezTo>
                      <a:pt x="11" y="0"/>
                      <a:pt x="11" y="0"/>
                      <a:pt x="11" y="0"/>
                    </a:cubicBezTo>
                    <a:cubicBezTo>
                      <a:pt x="8" y="0"/>
                      <a:pt x="5" y="2"/>
                      <a:pt x="5" y="5"/>
                    </a:cubicBezTo>
                    <a:cubicBezTo>
                      <a:pt x="5" y="11"/>
                      <a:pt x="5" y="11"/>
                      <a:pt x="5" y="11"/>
                    </a:cubicBezTo>
                    <a:cubicBezTo>
                      <a:pt x="5" y="12"/>
                      <a:pt x="5" y="13"/>
                      <a:pt x="6" y="14"/>
                    </a:cubicBezTo>
                    <a:cubicBezTo>
                      <a:pt x="6" y="14"/>
                      <a:pt x="6" y="14"/>
                      <a:pt x="5" y="14"/>
                    </a:cubicBezTo>
                    <a:cubicBezTo>
                      <a:pt x="1" y="26"/>
                      <a:pt x="1" y="26"/>
                      <a:pt x="1" y="26"/>
                    </a:cubicBezTo>
                    <a:cubicBezTo>
                      <a:pt x="0" y="26"/>
                      <a:pt x="0" y="27"/>
                      <a:pt x="0" y="27"/>
                    </a:cubicBezTo>
                    <a:cubicBezTo>
                      <a:pt x="0" y="27"/>
                      <a:pt x="0" y="27"/>
                      <a:pt x="0" y="28"/>
                    </a:cubicBezTo>
                    <a:cubicBezTo>
                      <a:pt x="0" y="31"/>
                      <a:pt x="0" y="31"/>
                      <a:pt x="0" y="31"/>
                    </a:cubicBezTo>
                    <a:cubicBezTo>
                      <a:pt x="0" y="33"/>
                      <a:pt x="2" y="36"/>
                      <a:pt x="5" y="36"/>
                    </a:cubicBezTo>
                    <a:cubicBezTo>
                      <a:pt x="5" y="61"/>
                      <a:pt x="5" y="61"/>
                      <a:pt x="5" y="61"/>
                    </a:cubicBezTo>
                    <a:cubicBezTo>
                      <a:pt x="3" y="61"/>
                      <a:pt x="1" y="63"/>
                      <a:pt x="1" y="65"/>
                    </a:cubicBezTo>
                    <a:cubicBezTo>
                      <a:pt x="1" y="67"/>
                      <a:pt x="1" y="67"/>
                      <a:pt x="1" y="67"/>
                    </a:cubicBezTo>
                    <a:cubicBezTo>
                      <a:pt x="1" y="69"/>
                      <a:pt x="3" y="71"/>
                      <a:pt x="6" y="71"/>
                    </a:cubicBezTo>
                    <a:cubicBezTo>
                      <a:pt x="70" y="71"/>
                      <a:pt x="70" y="71"/>
                      <a:pt x="70" y="71"/>
                    </a:cubicBezTo>
                    <a:cubicBezTo>
                      <a:pt x="72" y="71"/>
                      <a:pt x="74" y="69"/>
                      <a:pt x="74" y="67"/>
                    </a:cubicBezTo>
                    <a:cubicBezTo>
                      <a:pt x="74" y="65"/>
                      <a:pt x="74" y="65"/>
                      <a:pt x="74" y="65"/>
                    </a:cubicBezTo>
                    <a:cubicBezTo>
                      <a:pt x="74" y="63"/>
                      <a:pt x="72" y="61"/>
                      <a:pt x="70" y="61"/>
                    </a:cubicBezTo>
                    <a:cubicBezTo>
                      <a:pt x="70" y="36"/>
                      <a:pt x="70" y="36"/>
                      <a:pt x="70" y="36"/>
                    </a:cubicBezTo>
                    <a:cubicBezTo>
                      <a:pt x="73" y="36"/>
                      <a:pt x="75" y="33"/>
                      <a:pt x="75" y="31"/>
                    </a:cubicBezTo>
                    <a:close/>
                    <a:moveTo>
                      <a:pt x="4" y="26"/>
                    </a:moveTo>
                    <a:cubicBezTo>
                      <a:pt x="8" y="16"/>
                      <a:pt x="8" y="16"/>
                      <a:pt x="8" y="16"/>
                    </a:cubicBezTo>
                    <a:cubicBezTo>
                      <a:pt x="67" y="16"/>
                      <a:pt x="67" y="16"/>
                      <a:pt x="67" y="16"/>
                    </a:cubicBezTo>
                    <a:cubicBezTo>
                      <a:pt x="71" y="26"/>
                      <a:pt x="71" y="26"/>
                      <a:pt x="71" y="26"/>
                    </a:cubicBezTo>
                    <a:lnTo>
                      <a:pt x="4" y="26"/>
                    </a:lnTo>
                    <a:close/>
                    <a:moveTo>
                      <a:pt x="62" y="31"/>
                    </a:moveTo>
                    <a:cubicBezTo>
                      <a:pt x="62" y="32"/>
                      <a:pt x="60" y="33"/>
                      <a:pt x="58" y="33"/>
                    </a:cubicBezTo>
                    <a:cubicBezTo>
                      <a:pt x="57" y="33"/>
                      <a:pt x="57" y="33"/>
                      <a:pt x="57" y="33"/>
                    </a:cubicBezTo>
                    <a:cubicBezTo>
                      <a:pt x="55" y="33"/>
                      <a:pt x="54" y="32"/>
                      <a:pt x="54" y="31"/>
                    </a:cubicBezTo>
                    <a:cubicBezTo>
                      <a:pt x="54" y="28"/>
                      <a:pt x="54" y="28"/>
                      <a:pt x="54" y="28"/>
                    </a:cubicBezTo>
                    <a:cubicBezTo>
                      <a:pt x="62" y="28"/>
                      <a:pt x="62" y="28"/>
                      <a:pt x="62" y="28"/>
                    </a:cubicBezTo>
                    <a:lnTo>
                      <a:pt x="62" y="31"/>
                    </a:lnTo>
                    <a:close/>
                    <a:moveTo>
                      <a:pt x="52" y="31"/>
                    </a:moveTo>
                    <a:cubicBezTo>
                      <a:pt x="52" y="32"/>
                      <a:pt x="50" y="33"/>
                      <a:pt x="48" y="33"/>
                    </a:cubicBezTo>
                    <a:cubicBezTo>
                      <a:pt x="47" y="33"/>
                      <a:pt x="47" y="33"/>
                      <a:pt x="47" y="33"/>
                    </a:cubicBezTo>
                    <a:cubicBezTo>
                      <a:pt x="45" y="33"/>
                      <a:pt x="44" y="32"/>
                      <a:pt x="44" y="31"/>
                    </a:cubicBezTo>
                    <a:cubicBezTo>
                      <a:pt x="44" y="28"/>
                      <a:pt x="44" y="28"/>
                      <a:pt x="44" y="28"/>
                    </a:cubicBezTo>
                    <a:cubicBezTo>
                      <a:pt x="52" y="28"/>
                      <a:pt x="52" y="28"/>
                      <a:pt x="52" y="28"/>
                    </a:cubicBezTo>
                    <a:lnTo>
                      <a:pt x="52" y="31"/>
                    </a:lnTo>
                    <a:close/>
                    <a:moveTo>
                      <a:pt x="42" y="31"/>
                    </a:moveTo>
                    <a:cubicBezTo>
                      <a:pt x="42" y="32"/>
                      <a:pt x="40" y="33"/>
                      <a:pt x="38" y="33"/>
                    </a:cubicBezTo>
                    <a:cubicBezTo>
                      <a:pt x="37" y="33"/>
                      <a:pt x="37" y="33"/>
                      <a:pt x="37" y="33"/>
                    </a:cubicBezTo>
                    <a:cubicBezTo>
                      <a:pt x="35" y="33"/>
                      <a:pt x="34" y="32"/>
                      <a:pt x="34" y="31"/>
                    </a:cubicBezTo>
                    <a:cubicBezTo>
                      <a:pt x="34" y="28"/>
                      <a:pt x="34" y="28"/>
                      <a:pt x="34" y="28"/>
                    </a:cubicBezTo>
                    <a:cubicBezTo>
                      <a:pt x="42" y="28"/>
                      <a:pt x="42" y="28"/>
                      <a:pt x="42" y="28"/>
                    </a:cubicBezTo>
                    <a:lnTo>
                      <a:pt x="42" y="31"/>
                    </a:lnTo>
                    <a:close/>
                    <a:moveTo>
                      <a:pt x="32" y="31"/>
                    </a:moveTo>
                    <a:cubicBezTo>
                      <a:pt x="32" y="32"/>
                      <a:pt x="30" y="33"/>
                      <a:pt x="28" y="33"/>
                    </a:cubicBezTo>
                    <a:cubicBezTo>
                      <a:pt x="27" y="33"/>
                      <a:pt x="27" y="33"/>
                      <a:pt x="27" y="33"/>
                    </a:cubicBezTo>
                    <a:cubicBezTo>
                      <a:pt x="25" y="33"/>
                      <a:pt x="23" y="32"/>
                      <a:pt x="23" y="31"/>
                    </a:cubicBezTo>
                    <a:cubicBezTo>
                      <a:pt x="23" y="28"/>
                      <a:pt x="23" y="28"/>
                      <a:pt x="23" y="28"/>
                    </a:cubicBezTo>
                    <a:cubicBezTo>
                      <a:pt x="32" y="28"/>
                      <a:pt x="32" y="28"/>
                      <a:pt x="32" y="28"/>
                    </a:cubicBezTo>
                    <a:lnTo>
                      <a:pt x="32" y="31"/>
                    </a:lnTo>
                    <a:close/>
                    <a:moveTo>
                      <a:pt x="21" y="28"/>
                    </a:moveTo>
                    <a:cubicBezTo>
                      <a:pt x="21" y="31"/>
                      <a:pt x="21" y="31"/>
                      <a:pt x="21" y="31"/>
                    </a:cubicBezTo>
                    <a:cubicBezTo>
                      <a:pt x="21" y="32"/>
                      <a:pt x="20" y="33"/>
                      <a:pt x="18" y="33"/>
                    </a:cubicBezTo>
                    <a:cubicBezTo>
                      <a:pt x="17" y="33"/>
                      <a:pt x="17" y="33"/>
                      <a:pt x="17" y="33"/>
                    </a:cubicBezTo>
                    <a:cubicBezTo>
                      <a:pt x="15" y="33"/>
                      <a:pt x="13" y="32"/>
                      <a:pt x="13" y="31"/>
                    </a:cubicBezTo>
                    <a:cubicBezTo>
                      <a:pt x="13" y="28"/>
                      <a:pt x="13" y="28"/>
                      <a:pt x="13" y="28"/>
                    </a:cubicBezTo>
                    <a:lnTo>
                      <a:pt x="21" y="28"/>
                    </a:lnTo>
                    <a:close/>
                    <a:moveTo>
                      <a:pt x="12" y="33"/>
                    </a:moveTo>
                    <a:cubicBezTo>
                      <a:pt x="13" y="35"/>
                      <a:pt x="15" y="35"/>
                      <a:pt x="17" y="35"/>
                    </a:cubicBezTo>
                    <a:cubicBezTo>
                      <a:pt x="18" y="35"/>
                      <a:pt x="18" y="35"/>
                      <a:pt x="18" y="35"/>
                    </a:cubicBezTo>
                    <a:cubicBezTo>
                      <a:pt x="20" y="35"/>
                      <a:pt x="21" y="35"/>
                      <a:pt x="22" y="33"/>
                    </a:cubicBezTo>
                    <a:cubicBezTo>
                      <a:pt x="23" y="35"/>
                      <a:pt x="25" y="35"/>
                      <a:pt x="27" y="35"/>
                    </a:cubicBezTo>
                    <a:cubicBezTo>
                      <a:pt x="28" y="35"/>
                      <a:pt x="28" y="35"/>
                      <a:pt x="28" y="35"/>
                    </a:cubicBezTo>
                    <a:cubicBezTo>
                      <a:pt x="30" y="35"/>
                      <a:pt x="32" y="35"/>
                      <a:pt x="33" y="33"/>
                    </a:cubicBezTo>
                    <a:cubicBezTo>
                      <a:pt x="34" y="35"/>
                      <a:pt x="35" y="35"/>
                      <a:pt x="37" y="35"/>
                    </a:cubicBezTo>
                    <a:cubicBezTo>
                      <a:pt x="38" y="35"/>
                      <a:pt x="38" y="35"/>
                      <a:pt x="38" y="35"/>
                    </a:cubicBezTo>
                    <a:cubicBezTo>
                      <a:pt x="40" y="35"/>
                      <a:pt x="42" y="35"/>
                      <a:pt x="43" y="33"/>
                    </a:cubicBezTo>
                    <a:cubicBezTo>
                      <a:pt x="44" y="35"/>
                      <a:pt x="45" y="35"/>
                      <a:pt x="47" y="35"/>
                    </a:cubicBezTo>
                    <a:cubicBezTo>
                      <a:pt x="48" y="35"/>
                      <a:pt x="48" y="35"/>
                      <a:pt x="48" y="35"/>
                    </a:cubicBezTo>
                    <a:cubicBezTo>
                      <a:pt x="50" y="35"/>
                      <a:pt x="52" y="35"/>
                      <a:pt x="53" y="33"/>
                    </a:cubicBezTo>
                    <a:cubicBezTo>
                      <a:pt x="54" y="35"/>
                      <a:pt x="55" y="35"/>
                      <a:pt x="57" y="35"/>
                    </a:cubicBezTo>
                    <a:cubicBezTo>
                      <a:pt x="58" y="35"/>
                      <a:pt x="58" y="35"/>
                      <a:pt x="58" y="35"/>
                    </a:cubicBezTo>
                    <a:cubicBezTo>
                      <a:pt x="60" y="35"/>
                      <a:pt x="62" y="35"/>
                      <a:pt x="63" y="33"/>
                    </a:cubicBezTo>
                    <a:cubicBezTo>
                      <a:pt x="64" y="35"/>
                      <a:pt x="65" y="35"/>
                      <a:pt x="67" y="35"/>
                    </a:cubicBezTo>
                    <a:cubicBezTo>
                      <a:pt x="67" y="62"/>
                      <a:pt x="67" y="62"/>
                      <a:pt x="67" y="62"/>
                    </a:cubicBezTo>
                    <a:cubicBezTo>
                      <a:pt x="30" y="62"/>
                      <a:pt x="30" y="62"/>
                      <a:pt x="30" y="62"/>
                    </a:cubicBezTo>
                    <a:cubicBezTo>
                      <a:pt x="30" y="41"/>
                      <a:pt x="30" y="41"/>
                      <a:pt x="30" y="41"/>
                    </a:cubicBezTo>
                    <a:cubicBezTo>
                      <a:pt x="30" y="40"/>
                      <a:pt x="30" y="40"/>
                      <a:pt x="29" y="40"/>
                    </a:cubicBezTo>
                    <a:cubicBezTo>
                      <a:pt x="14" y="40"/>
                      <a:pt x="14" y="40"/>
                      <a:pt x="14" y="40"/>
                    </a:cubicBezTo>
                    <a:cubicBezTo>
                      <a:pt x="13" y="40"/>
                      <a:pt x="13" y="40"/>
                      <a:pt x="13" y="41"/>
                    </a:cubicBezTo>
                    <a:cubicBezTo>
                      <a:pt x="13" y="62"/>
                      <a:pt x="13" y="62"/>
                      <a:pt x="13" y="62"/>
                    </a:cubicBezTo>
                    <a:cubicBezTo>
                      <a:pt x="8" y="62"/>
                      <a:pt x="8" y="62"/>
                      <a:pt x="8" y="62"/>
                    </a:cubicBezTo>
                    <a:cubicBezTo>
                      <a:pt x="8" y="35"/>
                      <a:pt x="8" y="35"/>
                      <a:pt x="8" y="35"/>
                    </a:cubicBezTo>
                    <a:cubicBezTo>
                      <a:pt x="10" y="35"/>
                      <a:pt x="11" y="35"/>
                      <a:pt x="12" y="33"/>
                    </a:cubicBezTo>
                    <a:close/>
                    <a:moveTo>
                      <a:pt x="15" y="62"/>
                    </a:moveTo>
                    <a:cubicBezTo>
                      <a:pt x="15" y="42"/>
                      <a:pt x="15" y="42"/>
                      <a:pt x="15" y="42"/>
                    </a:cubicBezTo>
                    <a:cubicBezTo>
                      <a:pt x="28" y="42"/>
                      <a:pt x="28" y="42"/>
                      <a:pt x="28" y="42"/>
                    </a:cubicBezTo>
                    <a:cubicBezTo>
                      <a:pt x="28" y="62"/>
                      <a:pt x="28" y="62"/>
                      <a:pt x="28" y="62"/>
                    </a:cubicBezTo>
                    <a:lnTo>
                      <a:pt x="15" y="62"/>
                    </a:lnTo>
                    <a:close/>
                    <a:moveTo>
                      <a:pt x="68" y="33"/>
                    </a:moveTo>
                    <a:cubicBezTo>
                      <a:pt x="67" y="33"/>
                      <a:pt x="67" y="33"/>
                      <a:pt x="67" y="33"/>
                    </a:cubicBezTo>
                    <a:cubicBezTo>
                      <a:pt x="65" y="33"/>
                      <a:pt x="64" y="32"/>
                      <a:pt x="64" y="31"/>
                    </a:cubicBezTo>
                    <a:cubicBezTo>
                      <a:pt x="64" y="28"/>
                      <a:pt x="64" y="28"/>
                      <a:pt x="64" y="28"/>
                    </a:cubicBezTo>
                    <a:cubicBezTo>
                      <a:pt x="72" y="28"/>
                      <a:pt x="72" y="28"/>
                      <a:pt x="72" y="28"/>
                    </a:cubicBezTo>
                    <a:cubicBezTo>
                      <a:pt x="72" y="31"/>
                      <a:pt x="72" y="31"/>
                      <a:pt x="72" y="31"/>
                    </a:cubicBezTo>
                    <a:cubicBezTo>
                      <a:pt x="72" y="32"/>
                      <a:pt x="70" y="33"/>
                      <a:pt x="68" y="33"/>
                    </a:cubicBezTo>
                    <a:close/>
                    <a:moveTo>
                      <a:pt x="67" y="11"/>
                    </a:moveTo>
                    <a:cubicBezTo>
                      <a:pt x="67" y="13"/>
                      <a:pt x="66" y="14"/>
                      <a:pt x="64" y="14"/>
                    </a:cubicBezTo>
                    <a:cubicBezTo>
                      <a:pt x="11" y="14"/>
                      <a:pt x="11" y="14"/>
                      <a:pt x="11" y="14"/>
                    </a:cubicBezTo>
                    <a:cubicBezTo>
                      <a:pt x="9" y="14"/>
                      <a:pt x="8" y="13"/>
                      <a:pt x="8" y="11"/>
                    </a:cubicBezTo>
                    <a:cubicBezTo>
                      <a:pt x="8" y="5"/>
                      <a:pt x="8" y="5"/>
                      <a:pt x="8" y="5"/>
                    </a:cubicBezTo>
                    <a:cubicBezTo>
                      <a:pt x="8" y="4"/>
                      <a:pt x="9" y="3"/>
                      <a:pt x="11" y="3"/>
                    </a:cubicBezTo>
                    <a:cubicBezTo>
                      <a:pt x="64" y="3"/>
                      <a:pt x="64" y="3"/>
                      <a:pt x="64" y="3"/>
                    </a:cubicBezTo>
                    <a:cubicBezTo>
                      <a:pt x="66" y="3"/>
                      <a:pt x="67" y="4"/>
                      <a:pt x="67" y="5"/>
                    </a:cubicBezTo>
                    <a:lnTo>
                      <a:pt x="67" y="11"/>
                    </a:lnTo>
                    <a:close/>
                    <a:moveTo>
                      <a:pt x="3" y="28"/>
                    </a:moveTo>
                    <a:cubicBezTo>
                      <a:pt x="11" y="28"/>
                      <a:pt x="11" y="28"/>
                      <a:pt x="11" y="28"/>
                    </a:cubicBezTo>
                    <a:cubicBezTo>
                      <a:pt x="11" y="31"/>
                      <a:pt x="11" y="31"/>
                      <a:pt x="11" y="31"/>
                    </a:cubicBezTo>
                    <a:cubicBezTo>
                      <a:pt x="11" y="32"/>
                      <a:pt x="10" y="33"/>
                      <a:pt x="8" y="33"/>
                    </a:cubicBezTo>
                    <a:cubicBezTo>
                      <a:pt x="7" y="33"/>
                      <a:pt x="7" y="33"/>
                      <a:pt x="7" y="33"/>
                    </a:cubicBezTo>
                    <a:cubicBezTo>
                      <a:pt x="5" y="33"/>
                      <a:pt x="3" y="32"/>
                      <a:pt x="3" y="31"/>
                    </a:cubicBezTo>
                    <a:lnTo>
                      <a:pt x="3" y="28"/>
                    </a:lnTo>
                    <a:close/>
                    <a:moveTo>
                      <a:pt x="4" y="67"/>
                    </a:moveTo>
                    <a:cubicBezTo>
                      <a:pt x="4" y="65"/>
                      <a:pt x="4" y="65"/>
                      <a:pt x="4" y="65"/>
                    </a:cubicBezTo>
                    <a:cubicBezTo>
                      <a:pt x="4" y="65"/>
                      <a:pt x="5" y="64"/>
                      <a:pt x="6" y="64"/>
                    </a:cubicBezTo>
                    <a:cubicBezTo>
                      <a:pt x="14" y="64"/>
                      <a:pt x="14" y="64"/>
                      <a:pt x="14" y="64"/>
                    </a:cubicBezTo>
                    <a:cubicBezTo>
                      <a:pt x="29" y="64"/>
                      <a:pt x="29" y="64"/>
                      <a:pt x="29" y="64"/>
                    </a:cubicBezTo>
                    <a:cubicBezTo>
                      <a:pt x="70" y="64"/>
                      <a:pt x="70" y="64"/>
                      <a:pt x="70" y="64"/>
                    </a:cubicBezTo>
                    <a:cubicBezTo>
                      <a:pt x="70" y="64"/>
                      <a:pt x="71" y="65"/>
                      <a:pt x="71" y="65"/>
                    </a:cubicBezTo>
                    <a:cubicBezTo>
                      <a:pt x="71" y="67"/>
                      <a:pt x="71" y="67"/>
                      <a:pt x="71" y="67"/>
                    </a:cubicBezTo>
                    <a:cubicBezTo>
                      <a:pt x="71" y="68"/>
                      <a:pt x="70" y="68"/>
                      <a:pt x="70" y="68"/>
                    </a:cubicBezTo>
                    <a:cubicBezTo>
                      <a:pt x="6" y="68"/>
                      <a:pt x="6" y="68"/>
                      <a:pt x="6" y="68"/>
                    </a:cubicBezTo>
                    <a:cubicBezTo>
                      <a:pt x="5" y="68"/>
                      <a:pt x="4" y="68"/>
                      <a:pt x="4" y="67"/>
                    </a:cubicBezTo>
                    <a:close/>
                    <a:moveTo>
                      <a:pt x="39" y="57"/>
                    </a:moveTo>
                    <a:cubicBezTo>
                      <a:pt x="61" y="57"/>
                      <a:pt x="61" y="57"/>
                      <a:pt x="61" y="57"/>
                    </a:cubicBezTo>
                    <a:cubicBezTo>
                      <a:pt x="62" y="57"/>
                      <a:pt x="62" y="56"/>
                      <a:pt x="62" y="56"/>
                    </a:cubicBezTo>
                    <a:cubicBezTo>
                      <a:pt x="62" y="41"/>
                      <a:pt x="62" y="41"/>
                      <a:pt x="62" y="41"/>
                    </a:cubicBezTo>
                    <a:cubicBezTo>
                      <a:pt x="62" y="40"/>
                      <a:pt x="62" y="40"/>
                      <a:pt x="61" y="40"/>
                    </a:cubicBezTo>
                    <a:cubicBezTo>
                      <a:pt x="39" y="40"/>
                      <a:pt x="39" y="40"/>
                      <a:pt x="39" y="40"/>
                    </a:cubicBezTo>
                    <a:cubicBezTo>
                      <a:pt x="38" y="40"/>
                      <a:pt x="38" y="40"/>
                      <a:pt x="38" y="41"/>
                    </a:cubicBezTo>
                    <a:cubicBezTo>
                      <a:pt x="38" y="56"/>
                      <a:pt x="38" y="56"/>
                      <a:pt x="38" y="56"/>
                    </a:cubicBezTo>
                    <a:cubicBezTo>
                      <a:pt x="38" y="56"/>
                      <a:pt x="38" y="57"/>
                      <a:pt x="39" y="57"/>
                    </a:cubicBezTo>
                    <a:close/>
                    <a:moveTo>
                      <a:pt x="40" y="42"/>
                    </a:moveTo>
                    <a:cubicBezTo>
                      <a:pt x="60" y="42"/>
                      <a:pt x="60" y="42"/>
                      <a:pt x="60" y="42"/>
                    </a:cubicBezTo>
                    <a:cubicBezTo>
                      <a:pt x="60" y="55"/>
                      <a:pt x="60" y="55"/>
                      <a:pt x="60" y="55"/>
                    </a:cubicBezTo>
                    <a:cubicBezTo>
                      <a:pt x="40" y="55"/>
                      <a:pt x="40" y="55"/>
                      <a:pt x="40" y="55"/>
                    </a:cubicBezTo>
                    <a:lnTo>
                      <a:pt x="4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46" name="Freeform 31">
                <a:extLst>
                  <a:ext uri="{FF2B5EF4-FFF2-40B4-BE49-F238E27FC236}">
                    <a16:creationId xmlns:a16="http://schemas.microsoft.com/office/drawing/2014/main" id="{5077F6A5-5AC1-B1D4-FEE1-C91728551780}"/>
                  </a:ext>
                </a:extLst>
              </p:cNvPr>
              <p:cNvSpPr>
                <a:spLocks noEditPoints="1"/>
              </p:cNvSpPr>
              <p:nvPr/>
            </p:nvSpPr>
            <p:spPr bwMode="auto">
              <a:xfrm flipH="1">
                <a:off x="3589522" y="4177555"/>
                <a:ext cx="415729" cy="452144"/>
              </a:xfrm>
              <a:custGeom>
                <a:avLst/>
                <a:gdLst>
                  <a:gd name="T0" fmla="*/ 42 w 58"/>
                  <a:gd name="T1" fmla="*/ 4 h 63"/>
                  <a:gd name="T2" fmla="*/ 41 w 58"/>
                  <a:gd name="T3" fmla="*/ 10 h 63"/>
                  <a:gd name="T4" fmla="*/ 17 w 58"/>
                  <a:gd name="T5" fmla="*/ 47 h 63"/>
                  <a:gd name="T6" fmla="*/ 15 w 58"/>
                  <a:gd name="T7" fmla="*/ 54 h 63"/>
                  <a:gd name="T8" fmla="*/ 19 w 58"/>
                  <a:gd name="T9" fmla="*/ 47 h 63"/>
                  <a:gd name="T10" fmla="*/ 49 w 58"/>
                  <a:gd name="T11" fmla="*/ 19 h 63"/>
                  <a:gd name="T12" fmla="*/ 53 w 58"/>
                  <a:gd name="T13" fmla="*/ 14 h 63"/>
                  <a:gd name="T14" fmla="*/ 48 w 58"/>
                  <a:gd name="T15" fmla="*/ 19 h 63"/>
                  <a:gd name="T16" fmla="*/ 4 w 58"/>
                  <a:gd name="T17" fmla="*/ 43 h 63"/>
                  <a:gd name="T18" fmla="*/ 11 w 58"/>
                  <a:gd name="T19" fmla="*/ 41 h 63"/>
                  <a:gd name="T20" fmla="*/ 57 w 58"/>
                  <a:gd name="T21" fmla="*/ 28 h 63"/>
                  <a:gd name="T22" fmla="*/ 51 w 58"/>
                  <a:gd name="T23" fmla="*/ 30 h 63"/>
                  <a:gd name="T24" fmla="*/ 57 w 58"/>
                  <a:gd name="T25" fmla="*/ 28 h 63"/>
                  <a:gd name="T26" fmla="*/ 1 w 58"/>
                  <a:gd name="T27" fmla="*/ 28 h 63"/>
                  <a:gd name="T28" fmla="*/ 7 w 58"/>
                  <a:gd name="T29" fmla="*/ 30 h 63"/>
                  <a:gd name="T30" fmla="*/ 48 w 58"/>
                  <a:gd name="T31" fmla="*/ 39 h 63"/>
                  <a:gd name="T32" fmla="*/ 54 w 58"/>
                  <a:gd name="T33" fmla="*/ 44 h 63"/>
                  <a:gd name="T34" fmla="*/ 49 w 58"/>
                  <a:gd name="T35" fmla="*/ 39 h 63"/>
                  <a:gd name="T36" fmla="*/ 5 w 58"/>
                  <a:gd name="T37" fmla="*/ 16 h 63"/>
                  <a:gd name="T38" fmla="*/ 11 w 58"/>
                  <a:gd name="T39" fmla="*/ 18 h 63"/>
                  <a:gd name="T40" fmla="*/ 41 w 58"/>
                  <a:gd name="T41" fmla="*/ 47 h 63"/>
                  <a:gd name="T42" fmla="*/ 42 w 58"/>
                  <a:gd name="T43" fmla="*/ 54 h 63"/>
                  <a:gd name="T44" fmla="*/ 44 w 58"/>
                  <a:gd name="T45" fmla="*/ 53 h 63"/>
                  <a:gd name="T46" fmla="*/ 18 w 58"/>
                  <a:gd name="T47" fmla="*/ 11 h 63"/>
                  <a:gd name="T48" fmla="*/ 16 w 58"/>
                  <a:gd name="T49" fmla="*/ 4 h 63"/>
                  <a:gd name="T50" fmla="*/ 17 w 58"/>
                  <a:gd name="T51" fmla="*/ 10 h 63"/>
                  <a:gd name="T52" fmla="*/ 30 w 58"/>
                  <a:gd name="T53" fmla="*/ 1 h 63"/>
                  <a:gd name="T54" fmla="*/ 28 w 58"/>
                  <a:gd name="T55" fmla="*/ 7 h 63"/>
                  <a:gd name="T56" fmla="*/ 40 w 58"/>
                  <a:gd name="T57" fmla="*/ 41 h 63"/>
                  <a:gd name="T58" fmla="*/ 37 w 58"/>
                  <a:gd name="T59" fmla="*/ 51 h 63"/>
                  <a:gd name="T60" fmla="*/ 38 w 58"/>
                  <a:gd name="T61" fmla="*/ 55 h 63"/>
                  <a:gd name="T62" fmla="*/ 35 w 58"/>
                  <a:gd name="T63" fmla="*/ 60 h 63"/>
                  <a:gd name="T64" fmla="*/ 28 w 58"/>
                  <a:gd name="T65" fmla="*/ 63 h 63"/>
                  <a:gd name="T66" fmla="*/ 21 w 58"/>
                  <a:gd name="T67" fmla="*/ 58 h 63"/>
                  <a:gd name="T68" fmla="*/ 22 w 58"/>
                  <a:gd name="T69" fmla="*/ 53 h 63"/>
                  <a:gd name="T70" fmla="*/ 21 w 58"/>
                  <a:gd name="T71" fmla="*/ 49 h 63"/>
                  <a:gd name="T72" fmla="*/ 13 w 58"/>
                  <a:gd name="T73" fmla="*/ 29 h 63"/>
                  <a:gd name="T74" fmla="*/ 33 w 58"/>
                  <a:gd name="T75" fmla="*/ 61 h 63"/>
                  <a:gd name="T76" fmla="*/ 25 w 58"/>
                  <a:gd name="T77" fmla="*/ 61 h 63"/>
                  <a:gd name="T78" fmla="*/ 33 w 58"/>
                  <a:gd name="T79" fmla="*/ 61 h 63"/>
                  <a:gd name="T80" fmla="*/ 23 w 58"/>
                  <a:gd name="T81" fmla="*/ 58 h 63"/>
                  <a:gd name="T82" fmla="*/ 31 w 58"/>
                  <a:gd name="T83" fmla="*/ 58 h 63"/>
                  <a:gd name="T84" fmla="*/ 34 w 58"/>
                  <a:gd name="T85" fmla="*/ 57 h 63"/>
                  <a:gd name="T86" fmla="*/ 23 w 58"/>
                  <a:gd name="T87" fmla="*/ 55 h 63"/>
                  <a:gd name="T88" fmla="*/ 36 w 58"/>
                  <a:gd name="T89" fmla="*/ 55 h 63"/>
                  <a:gd name="T90" fmla="*/ 25 w 58"/>
                  <a:gd name="T91" fmla="*/ 52 h 63"/>
                  <a:gd name="T92" fmla="*/ 34 w 58"/>
                  <a:gd name="T93" fmla="*/ 52 h 63"/>
                  <a:gd name="T94" fmla="*/ 34 w 58"/>
                  <a:gd name="T95" fmla="*/ 50 h 63"/>
                  <a:gd name="T96" fmla="*/ 25 w 58"/>
                  <a:gd name="T97" fmla="*/ 49 h 63"/>
                  <a:gd name="T98" fmla="*/ 34 w 58"/>
                  <a:gd name="T99" fmla="*/ 50 h 63"/>
                  <a:gd name="T100" fmla="*/ 15 w 58"/>
                  <a:gd name="T101" fmla="*/ 29 h 63"/>
                  <a:gd name="T102" fmla="*/ 25 w 58"/>
                  <a:gd name="T103" fmla="*/ 47 h 63"/>
                  <a:gd name="T104" fmla="*/ 24 w 58"/>
                  <a:gd name="T105" fmla="*/ 31 h 63"/>
                  <a:gd name="T106" fmla="*/ 31 w 58"/>
                  <a:gd name="T107" fmla="*/ 47 h 63"/>
                  <a:gd name="T108" fmla="*/ 35 w 58"/>
                  <a:gd name="T109" fmla="*/ 32 h 63"/>
                  <a:gd name="T110" fmla="*/ 35 w 58"/>
                  <a:gd name="T111" fmla="*/ 4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 h="63">
                    <a:moveTo>
                      <a:pt x="40" y="11"/>
                    </a:moveTo>
                    <a:cubicBezTo>
                      <a:pt x="39" y="10"/>
                      <a:pt x="39" y="10"/>
                      <a:pt x="39" y="9"/>
                    </a:cubicBezTo>
                    <a:cubicBezTo>
                      <a:pt x="42" y="4"/>
                      <a:pt x="42" y="4"/>
                      <a:pt x="42" y="4"/>
                    </a:cubicBezTo>
                    <a:cubicBezTo>
                      <a:pt x="43" y="4"/>
                      <a:pt x="43" y="3"/>
                      <a:pt x="44" y="4"/>
                    </a:cubicBezTo>
                    <a:cubicBezTo>
                      <a:pt x="44" y="4"/>
                      <a:pt x="44" y="5"/>
                      <a:pt x="44" y="5"/>
                    </a:cubicBezTo>
                    <a:cubicBezTo>
                      <a:pt x="41" y="10"/>
                      <a:pt x="41" y="10"/>
                      <a:pt x="41" y="10"/>
                    </a:cubicBezTo>
                    <a:cubicBezTo>
                      <a:pt x="41" y="10"/>
                      <a:pt x="41" y="11"/>
                      <a:pt x="40" y="11"/>
                    </a:cubicBezTo>
                    <a:cubicBezTo>
                      <a:pt x="40" y="11"/>
                      <a:pt x="40" y="11"/>
                      <a:pt x="40" y="11"/>
                    </a:cubicBezTo>
                    <a:close/>
                    <a:moveTo>
                      <a:pt x="17" y="47"/>
                    </a:moveTo>
                    <a:cubicBezTo>
                      <a:pt x="14" y="53"/>
                      <a:pt x="14" y="53"/>
                      <a:pt x="14" y="53"/>
                    </a:cubicBezTo>
                    <a:cubicBezTo>
                      <a:pt x="14" y="53"/>
                      <a:pt x="14" y="54"/>
                      <a:pt x="15" y="54"/>
                    </a:cubicBezTo>
                    <a:cubicBezTo>
                      <a:pt x="15" y="54"/>
                      <a:pt x="15" y="54"/>
                      <a:pt x="15" y="54"/>
                    </a:cubicBezTo>
                    <a:cubicBezTo>
                      <a:pt x="16" y="54"/>
                      <a:pt x="16" y="54"/>
                      <a:pt x="16" y="54"/>
                    </a:cubicBezTo>
                    <a:cubicBezTo>
                      <a:pt x="19" y="48"/>
                      <a:pt x="19" y="48"/>
                      <a:pt x="19" y="48"/>
                    </a:cubicBezTo>
                    <a:cubicBezTo>
                      <a:pt x="19" y="48"/>
                      <a:pt x="19" y="47"/>
                      <a:pt x="19" y="47"/>
                    </a:cubicBezTo>
                    <a:cubicBezTo>
                      <a:pt x="18" y="47"/>
                      <a:pt x="18" y="47"/>
                      <a:pt x="17" y="47"/>
                    </a:cubicBezTo>
                    <a:close/>
                    <a:moveTo>
                      <a:pt x="48" y="19"/>
                    </a:moveTo>
                    <a:cubicBezTo>
                      <a:pt x="49" y="19"/>
                      <a:pt x="49" y="19"/>
                      <a:pt x="49" y="19"/>
                    </a:cubicBezTo>
                    <a:cubicBezTo>
                      <a:pt x="54" y="16"/>
                      <a:pt x="54" y="16"/>
                      <a:pt x="54" y="16"/>
                    </a:cubicBezTo>
                    <a:cubicBezTo>
                      <a:pt x="55" y="15"/>
                      <a:pt x="55" y="15"/>
                      <a:pt x="54" y="14"/>
                    </a:cubicBezTo>
                    <a:cubicBezTo>
                      <a:pt x="54" y="14"/>
                      <a:pt x="54" y="14"/>
                      <a:pt x="53" y="14"/>
                    </a:cubicBezTo>
                    <a:cubicBezTo>
                      <a:pt x="48" y="17"/>
                      <a:pt x="48" y="17"/>
                      <a:pt x="48" y="17"/>
                    </a:cubicBezTo>
                    <a:cubicBezTo>
                      <a:pt x="47" y="17"/>
                      <a:pt x="47" y="18"/>
                      <a:pt x="48" y="18"/>
                    </a:cubicBezTo>
                    <a:cubicBezTo>
                      <a:pt x="48" y="19"/>
                      <a:pt x="48" y="19"/>
                      <a:pt x="48" y="19"/>
                    </a:cubicBezTo>
                    <a:close/>
                    <a:moveTo>
                      <a:pt x="10" y="39"/>
                    </a:moveTo>
                    <a:cubicBezTo>
                      <a:pt x="5" y="42"/>
                      <a:pt x="5" y="42"/>
                      <a:pt x="5" y="42"/>
                    </a:cubicBezTo>
                    <a:cubicBezTo>
                      <a:pt x="4" y="42"/>
                      <a:pt x="4" y="43"/>
                      <a:pt x="4" y="43"/>
                    </a:cubicBezTo>
                    <a:cubicBezTo>
                      <a:pt x="4" y="44"/>
                      <a:pt x="5" y="44"/>
                      <a:pt x="5" y="44"/>
                    </a:cubicBezTo>
                    <a:cubicBezTo>
                      <a:pt x="5" y="44"/>
                      <a:pt x="5" y="44"/>
                      <a:pt x="6" y="44"/>
                    </a:cubicBezTo>
                    <a:cubicBezTo>
                      <a:pt x="11" y="41"/>
                      <a:pt x="11" y="41"/>
                      <a:pt x="11" y="41"/>
                    </a:cubicBezTo>
                    <a:cubicBezTo>
                      <a:pt x="11" y="40"/>
                      <a:pt x="11" y="40"/>
                      <a:pt x="11" y="39"/>
                    </a:cubicBezTo>
                    <a:cubicBezTo>
                      <a:pt x="11" y="39"/>
                      <a:pt x="10" y="39"/>
                      <a:pt x="10" y="39"/>
                    </a:cubicBezTo>
                    <a:close/>
                    <a:moveTo>
                      <a:pt x="57" y="28"/>
                    </a:moveTo>
                    <a:cubicBezTo>
                      <a:pt x="51" y="28"/>
                      <a:pt x="51" y="28"/>
                      <a:pt x="51" y="28"/>
                    </a:cubicBezTo>
                    <a:cubicBezTo>
                      <a:pt x="51" y="28"/>
                      <a:pt x="50" y="28"/>
                      <a:pt x="50" y="29"/>
                    </a:cubicBezTo>
                    <a:cubicBezTo>
                      <a:pt x="50" y="29"/>
                      <a:pt x="51" y="30"/>
                      <a:pt x="51" y="30"/>
                    </a:cubicBezTo>
                    <a:cubicBezTo>
                      <a:pt x="57" y="30"/>
                      <a:pt x="57" y="30"/>
                      <a:pt x="57" y="30"/>
                    </a:cubicBezTo>
                    <a:cubicBezTo>
                      <a:pt x="58" y="30"/>
                      <a:pt x="58" y="29"/>
                      <a:pt x="58" y="29"/>
                    </a:cubicBezTo>
                    <a:cubicBezTo>
                      <a:pt x="58" y="28"/>
                      <a:pt x="58" y="28"/>
                      <a:pt x="57" y="28"/>
                    </a:cubicBezTo>
                    <a:close/>
                    <a:moveTo>
                      <a:pt x="8" y="29"/>
                    </a:moveTo>
                    <a:cubicBezTo>
                      <a:pt x="8" y="28"/>
                      <a:pt x="8" y="28"/>
                      <a:pt x="7" y="28"/>
                    </a:cubicBezTo>
                    <a:cubicBezTo>
                      <a:pt x="1" y="28"/>
                      <a:pt x="1" y="28"/>
                      <a:pt x="1" y="28"/>
                    </a:cubicBezTo>
                    <a:cubicBezTo>
                      <a:pt x="1" y="28"/>
                      <a:pt x="0" y="28"/>
                      <a:pt x="0" y="29"/>
                    </a:cubicBezTo>
                    <a:cubicBezTo>
                      <a:pt x="0" y="29"/>
                      <a:pt x="1" y="30"/>
                      <a:pt x="1" y="30"/>
                    </a:cubicBezTo>
                    <a:cubicBezTo>
                      <a:pt x="7" y="30"/>
                      <a:pt x="7" y="30"/>
                      <a:pt x="7" y="30"/>
                    </a:cubicBezTo>
                    <a:cubicBezTo>
                      <a:pt x="8" y="30"/>
                      <a:pt x="8" y="29"/>
                      <a:pt x="8" y="29"/>
                    </a:cubicBezTo>
                    <a:close/>
                    <a:moveTo>
                      <a:pt x="49" y="39"/>
                    </a:moveTo>
                    <a:cubicBezTo>
                      <a:pt x="48" y="39"/>
                      <a:pt x="48" y="39"/>
                      <a:pt x="48" y="39"/>
                    </a:cubicBezTo>
                    <a:cubicBezTo>
                      <a:pt x="47" y="40"/>
                      <a:pt x="47" y="40"/>
                      <a:pt x="48" y="41"/>
                    </a:cubicBezTo>
                    <a:cubicBezTo>
                      <a:pt x="53" y="44"/>
                      <a:pt x="53" y="44"/>
                      <a:pt x="53" y="44"/>
                    </a:cubicBezTo>
                    <a:cubicBezTo>
                      <a:pt x="53" y="44"/>
                      <a:pt x="53" y="44"/>
                      <a:pt x="54" y="44"/>
                    </a:cubicBezTo>
                    <a:cubicBezTo>
                      <a:pt x="54" y="44"/>
                      <a:pt x="54" y="44"/>
                      <a:pt x="54" y="43"/>
                    </a:cubicBezTo>
                    <a:cubicBezTo>
                      <a:pt x="55" y="43"/>
                      <a:pt x="55" y="42"/>
                      <a:pt x="54" y="42"/>
                    </a:cubicBezTo>
                    <a:lnTo>
                      <a:pt x="49" y="39"/>
                    </a:lnTo>
                    <a:close/>
                    <a:moveTo>
                      <a:pt x="6" y="14"/>
                    </a:moveTo>
                    <a:cubicBezTo>
                      <a:pt x="5" y="14"/>
                      <a:pt x="4" y="14"/>
                      <a:pt x="4" y="14"/>
                    </a:cubicBezTo>
                    <a:cubicBezTo>
                      <a:pt x="4" y="15"/>
                      <a:pt x="4" y="15"/>
                      <a:pt x="5" y="16"/>
                    </a:cubicBezTo>
                    <a:cubicBezTo>
                      <a:pt x="10" y="19"/>
                      <a:pt x="10" y="19"/>
                      <a:pt x="10" y="19"/>
                    </a:cubicBezTo>
                    <a:cubicBezTo>
                      <a:pt x="10" y="19"/>
                      <a:pt x="10" y="19"/>
                      <a:pt x="10" y="19"/>
                    </a:cubicBezTo>
                    <a:cubicBezTo>
                      <a:pt x="11" y="19"/>
                      <a:pt x="11" y="19"/>
                      <a:pt x="11" y="18"/>
                    </a:cubicBezTo>
                    <a:cubicBezTo>
                      <a:pt x="11" y="18"/>
                      <a:pt x="11" y="17"/>
                      <a:pt x="11" y="17"/>
                    </a:cubicBezTo>
                    <a:lnTo>
                      <a:pt x="6" y="14"/>
                    </a:lnTo>
                    <a:close/>
                    <a:moveTo>
                      <a:pt x="41" y="47"/>
                    </a:moveTo>
                    <a:cubicBezTo>
                      <a:pt x="41" y="47"/>
                      <a:pt x="40" y="47"/>
                      <a:pt x="40" y="47"/>
                    </a:cubicBezTo>
                    <a:cubicBezTo>
                      <a:pt x="39" y="47"/>
                      <a:pt x="39" y="48"/>
                      <a:pt x="39" y="48"/>
                    </a:cubicBezTo>
                    <a:cubicBezTo>
                      <a:pt x="42" y="54"/>
                      <a:pt x="42" y="54"/>
                      <a:pt x="42" y="54"/>
                    </a:cubicBezTo>
                    <a:cubicBezTo>
                      <a:pt x="43" y="54"/>
                      <a:pt x="43" y="54"/>
                      <a:pt x="43" y="54"/>
                    </a:cubicBezTo>
                    <a:cubicBezTo>
                      <a:pt x="43" y="54"/>
                      <a:pt x="44" y="54"/>
                      <a:pt x="44" y="54"/>
                    </a:cubicBezTo>
                    <a:cubicBezTo>
                      <a:pt x="44" y="54"/>
                      <a:pt x="44" y="53"/>
                      <a:pt x="44" y="53"/>
                    </a:cubicBezTo>
                    <a:lnTo>
                      <a:pt x="41" y="47"/>
                    </a:lnTo>
                    <a:close/>
                    <a:moveTo>
                      <a:pt x="17" y="10"/>
                    </a:moveTo>
                    <a:cubicBezTo>
                      <a:pt x="18" y="10"/>
                      <a:pt x="18" y="11"/>
                      <a:pt x="18" y="11"/>
                    </a:cubicBezTo>
                    <a:cubicBezTo>
                      <a:pt x="18" y="11"/>
                      <a:pt x="19" y="11"/>
                      <a:pt x="19" y="11"/>
                    </a:cubicBezTo>
                    <a:cubicBezTo>
                      <a:pt x="19" y="10"/>
                      <a:pt x="19" y="10"/>
                      <a:pt x="19" y="9"/>
                    </a:cubicBezTo>
                    <a:cubicBezTo>
                      <a:pt x="16" y="4"/>
                      <a:pt x="16" y="4"/>
                      <a:pt x="16" y="4"/>
                    </a:cubicBezTo>
                    <a:cubicBezTo>
                      <a:pt x="16" y="4"/>
                      <a:pt x="15" y="3"/>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9" y="0"/>
                      <a:pt x="28" y="0"/>
                      <a:pt x="28" y="1"/>
                    </a:cubicBezTo>
                    <a:cubicBezTo>
                      <a:pt x="28" y="7"/>
                      <a:pt x="28" y="7"/>
                      <a:pt x="28" y="7"/>
                    </a:cubicBezTo>
                    <a:cubicBezTo>
                      <a:pt x="28" y="7"/>
                      <a:pt x="29" y="8"/>
                      <a:pt x="29" y="8"/>
                    </a:cubicBezTo>
                    <a:close/>
                    <a:moveTo>
                      <a:pt x="45" y="29"/>
                    </a:moveTo>
                    <a:cubicBezTo>
                      <a:pt x="45" y="33"/>
                      <a:pt x="44" y="38"/>
                      <a:pt x="40" y="41"/>
                    </a:cubicBezTo>
                    <a:cubicBezTo>
                      <a:pt x="38" y="43"/>
                      <a:pt x="37" y="46"/>
                      <a:pt x="37" y="47"/>
                    </a:cubicBezTo>
                    <a:cubicBezTo>
                      <a:pt x="38" y="48"/>
                      <a:pt x="38" y="48"/>
                      <a:pt x="38" y="49"/>
                    </a:cubicBezTo>
                    <a:cubicBezTo>
                      <a:pt x="38" y="50"/>
                      <a:pt x="38" y="50"/>
                      <a:pt x="37" y="51"/>
                    </a:cubicBezTo>
                    <a:cubicBezTo>
                      <a:pt x="38" y="51"/>
                      <a:pt x="38" y="51"/>
                      <a:pt x="38" y="52"/>
                    </a:cubicBezTo>
                    <a:cubicBezTo>
                      <a:pt x="38" y="53"/>
                      <a:pt x="38" y="53"/>
                      <a:pt x="37" y="53"/>
                    </a:cubicBezTo>
                    <a:cubicBezTo>
                      <a:pt x="38" y="54"/>
                      <a:pt x="38" y="54"/>
                      <a:pt x="38" y="55"/>
                    </a:cubicBezTo>
                    <a:cubicBezTo>
                      <a:pt x="38" y="56"/>
                      <a:pt x="38" y="56"/>
                      <a:pt x="37" y="56"/>
                    </a:cubicBezTo>
                    <a:cubicBezTo>
                      <a:pt x="38" y="57"/>
                      <a:pt x="38" y="57"/>
                      <a:pt x="38" y="58"/>
                    </a:cubicBezTo>
                    <a:cubicBezTo>
                      <a:pt x="38" y="59"/>
                      <a:pt x="37" y="60"/>
                      <a:pt x="35" y="60"/>
                    </a:cubicBezTo>
                    <a:cubicBezTo>
                      <a:pt x="35" y="60"/>
                      <a:pt x="35" y="61"/>
                      <a:pt x="35" y="61"/>
                    </a:cubicBezTo>
                    <a:cubicBezTo>
                      <a:pt x="35" y="63"/>
                      <a:pt x="33" y="63"/>
                      <a:pt x="31" y="63"/>
                    </a:cubicBezTo>
                    <a:cubicBezTo>
                      <a:pt x="28" y="63"/>
                      <a:pt x="28" y="63"/>
                      <a:pt x="28" y="63"/>
                    </a:cubicBezTo>
                    <a:cubicBezTo>
                      <a:pt x="26" y="63"/>
                      <a:pt x="23" y="63"/>
                      <a:pt x="23" y="61"/>
                    </a:cubicBezTo>
                    <a:cubicBezTo>
                      <a:pt x="23" y="61"/>
                      <a:pt x="23" y="60"/>
                      <a:pt x="23" y="60"/>
                    </a:cubicBezTo>
                    <a:cubicBezTo>
                      <a:pt x="22" y="60"/>
                      <a:pt x="21" y="59"/>
                      <a:pt x="21" y="58"/>
                    </a:cubicBezTo>
                    <a:cubicBezTo>
                      <a:pt x="21" y="57"/>
                      <a:pt x="21" y="57"/>
                      <a:pt x="22" y="56"/>
                    </a:cubicBezTo>
                    <a:cubicBezTo>
                      <a:pt x="21" y="56"/>
                      <a:pt x="21" y="56"/>
                      <a:pt x="21" y="55"/>
                    </a:cubicBezTo>
                    <a:cubicBezTo>
                      <a:pt x="21" y="54"/>
                      <a:pt x="21" y="54"/>
                      <a:pt x="22" y="53"/>
                    </a:cubicBezTo>
                    <a:cubicBezTo>
                      <a:pt x="21" y="53"/>
                      <a:pt x="21" y="53"/>
                      <a:pt x="21" y="52"/>
                    </a:cubicBezTo>
                    <a:cubicBezTo>
                      <a:pt x="21" y="51"/>
                      <a:pt x="21" y="51"/>
                      <a:pt x="22" y="51"/>
                    </a:cubicBezTo>
                    <a:cubicBezTo>
                      <a:pt x="21" y="50"/>
                      <a:pt x="21" y="50"/>
                      <a:pt x="21" y="49"/>
                    </a:cubicBezTo>
                    <a:cubicBezTo>
                      <a:pt x="21" y="48"/>
                      <a:pt x="21" y="48"/>
                      <a:pt x="22" y="47"/>
                    </a:cubicBezTo>
                    <a:cubicBezTo>
                      <a:pt x="22" y="46"/>
                      <a:pt x="21" y="43"/>
                      <a:pt x="18" y="41"/>
                    </a:cubicBezTo>
                    <a:cubicBezTo>
                      <a:pt x="15" y="38"/>
                      <a:pt x="13" y="33"/>
                      <a:pt x="13" y="29"/>
                    </a:cubicBezTo>
                    <a:cubicBezTo>
                      <a:pt x="13" y="20"/>
                      <a:pt x="20" y="13"/>
                      <a:pt x="29" y="13"/>
                    </a:cubicBezTo>
                    <a:cubicBezTo>
                      <a:pt x="38" y="13"/>
                      <a:pt x="45" y="20"/>
                      <a:pt x="45" y="29"/>
                    </a:cubicBezTo>
                    <a:close/>
                    <a:moveTo>
                      <a:pt x="33" y="61"/>
                    </a:moveTo>
                    <a:cubicBezTo>
                      <a:pt x="33" y="61"/>
                      <a:pt x="32" y="60"/>
                      <a:pt x="31" y="60"/>
                    </a:cubicBezTo>
                    <a:cubicBezTo>
                      <a:pt x="28" y="60"/>
                      <a:pt x="28" y="60"/>
                      <a:pt x="28" y="60"/>
                    </a:cubicBezTo>
                    <a:cubicBezTo>
                      <a:pt x="26" y="60"/>
                      <a:pt x="26" y="61"/>
                      <a:pt x="25" y="61"/>
                    </a:cubicBezTo>
                    <a:cubicBezTo>
                      <a:pt x="26" y="61"/>
                      <a:pt x="26" y="61"/>
                      <a:pt x="28" y="61"/>
                    </a:cubicBezTo>
                    <a:cubicBezTo>
                      <a:pt x="31" y="61"/>
                      <a:pt x="31" y="61"/>
                      <a:pt x="31" y="61"/>
                    </a:cubicBezTo>
                    <a:cubicBezTo>
                      <a:pt x="32" y="61"/>
                      <a:pt x="33" y="61"/>
                      <a:pt x="33" y="61"/>
                    </a:cubicBezTo>
                    <a:close/>
                    <a:moveTo>
                      <a:pt x="34" y="57"/>
                    </a:moveTo>
                    <a:cubicBezTo>
                      <a:pt x="25" y="57"/>
                      <a:pt x="25" y="57"/>
                      <a:pt x="25" y="57"/>
                    </a:cubicBezTo>
                    <a:cubicBezTo>
                      <a:pt x="24" y="57"/>
                      <a:pt x="23" y="58"/>
                      <a:pt x="23" y="58"/>
                    </a:cubicBezTo>
                    <a:cubicBezTo>
                      <a:pt x="23" y="58"/>
                      <a:pt x="24" y="58"/>
                      <a:pt x="25" y="58"/>
                    </a:cubicBezTo>
                    <a:cubicBezTo>
                      <a:pt x="28" y="58"/>
                      <a:pt x="28" y="58"/>
                      <a:pt x="28" y="58"/>
                    </a:cubicBezTo>
                    <a:cubicBezTo>
                      <a:pt x="31" y="58"/>
                      <a:pt x="31" y="58"/>
                      <a:pt x="31" y="58"/>
                    </a:cubicBezTo>
                    <a:cubicBezTo>
                      <a:pt x="34" y="58"/>
                      <a:pt x="34" y="58"/>
                      <a:pt x="34" y="58"/>
                    </a:cubicBezTo>
                    <a:cubicBezTo>
                      <a:pt x="35" y="58"/>
                      <a:pt x="35" y="58"/>
                      <a:pt x="36" y="58"/>
                    </a:cubicBezTo>
                    <a:cubicBezTo>
                      <a:pt x="35" y="58"/>
                      <a:pt x="35" y="57"/>
                      <a:pt x="34" y="57"/>
                    </a:cubicBezTo>
                    <a:close/>
                    <a:moveTo>
                      <a:pt x="34" y="54"/>
                    </a:moveTo>
                    <a:cubicBezTo>
                      <a:pt x="25" y="54"/>
                      <a:pt x="25" y="54"/>
                      <a:pt x="25" y="54"/>
                    </a:cubicBezTo>
                    <a:cubicBezTo>
                      <a:pt x="24" y="54"/>
                      <a:pt x="23" y="55"/>
                      <a:pt x="23" y="55"/>
                    </a:cubicBezTo>
                    <a:cubicBezTo>
                      <a:pt x="23" y="55"/>
                      <a:pt x="24" y="55"/>
                      <a:pt x="25" y="55"/>
                    </a:cubicBezTo>
                    <a:cubicBezTo>
                      <a:pt x="34" y="55"/>
                      <a:pt x="34" y="55"/>
                      <a:pt x="34" y="55"/>
                    </a:cubicBezTo>
                    <a:cubicBezTo>
                      <a:pt x="35" y="55"/>
                      <a:pt x="35" y="55"/>
                      <a:pt x="36" y="55"/>
                    </a:cubicBezTo>
                    <a:cubicBezTo>
                      <a:pt x="35" y="55"/>
                      <a:pt x="35" y="54"/>
                      <a:pt x="34" y="54"/>
                    </a:cubicBezTo>
                    <a:close/>
                    <a:moveTo>
                      <a:pt x="34" y="52"/>
                    </a:moveTo>
                    <a:cubicBezTo>
                      <a:pt x="25" y="52"/>
                      <a:pt x="25" y="52"/>
                      <a:pt x="25" y="52"/>
                    </a:cubicBezTo>
                    <a:cubicBezTo>
                      <a:pt x="24" y="52"/>
                      <a:pt x="23" y="52"/>
                      <a:pt x="23" y="52"/>
                    </a:cubicBezTo>
                    <a:cubicBezTo>
                      <a:pt x="23" y="52"/>
                      <a:pt x="24" y="52"/>
                      <a:pt x="25" y="52"/>
                    </a:cubicBezTo>
                    <a:cubicBezTo>
                      <a:pt x="34" y="52"/>
                      <a:pt x="34" y="52"/>
                      <a:pt x="34" y="52"/>
                    </a:cubicBezTo>
                    <a:cubicBezTo>
                      <a:pt x="35" y="52"/>
                      <a:pt x="35" y="52"/>
                      <a:pt x="36" y="52"/>
                    </a:cubicBezTo>
                    <a:cubicBezTo>
                      <a:pt x="35" y="52"/>
                      <a:pt x="35" y="52"/>
                      <a:pt x="34" y="52"/>
                    </a:cubicBezTo>
                    <a:close/>
                    <a:moveTo>
                      <a:pt x="34" y="50"/>
                    </a:moveTo>
                    <a:cubicBezTo>
                      <a:pt x="35" y="50"/>
                      <a:pt x="35" y="49"/>
                      <a:pt x="36" y="49"/>
                    </a:cubicBezTo>
                    <a:cubicBezTo>
                      <a:pt x="35" y="49"/>
                      <a:pt x="35" y="49"/>
                      <a:pt x="34" y="49"/>
                    </a:cubicBezTo>
                    <a:cubicBezTo>
                      <a:pt x="25" y="49"/>
                      <a:pt x="25" y="49"/>
                      <a:pt x="25" y="49"/>
                    </a:cubicBezTo>
                    <a:cubicBezTo>
                      <a:pt x="24" y="49"/>
                      <a:pt x="23" y="49"/>
                      <a:pt x="23" y="49"/>
                    </a:cubicBezTo>
                    <a:cubicBezTo>
                      <a:pt x="23" y="49"/>
                      <a:pt x="24" y="50"/>
                      <a:pt x="25" y="50"/>
                    </a:cubicBezTo>
                    <a:lnTo>
                      <a:pt x="34" y="50"/>
                    </a:lnTo>
                    <a:close/>
                    <a:moveTo>
                      <a:pt x="43" y="29"/>
                    </a:moveTo>
                    <a:cubicBezTo>
                      <a:pt x="43" y="21"/>
                      <a:pt x="37" y="15"/>
                      <a:pt x="29" y="15"/>
                    </a:cubicBezTo>
                    <a:cubicBezTo>
                      <a:pt x="22" y="15"/>
                      <a:pt x="15" y="21"/>
                      <a:pt x="15" y="29"/>
                    </a:cubicBezTo>
                    <a:cubicBezTo>
                      <a:pt x="15" y="33"/>
                      <a:pt x="17" y="36"/>
                      <a:pt x="20" y="39"/>
                    </a:cubicBezTo>
                    <a:cubicBezTo>
                      <a:pt x="22" y="42"/>
                      <a:pt x="23" y="44"/>
                      <a:pt x="24" y="47"/>
                    </a:cubicBezTo>
                    <a:cubicBezTo>
                      <a:pt x="25" y="47"/>
                      <a:pt x="25" y="47"/>
                      <a:pt x="25" y="47"/>
                    </a:cubicBezTo>
                    <a:cubicBezTo>
                      <a:pt x="26" y="47"/>
                      <a:pt x="26" y="47"/>
                      <a:pt x="26" y="47"/>
                    </a:cubicBezTo>
                    <a:cubicBezTo>
                      <a:pt x="23" y="32"/>
                      <a:pt x="23" y="32"/>
                      <a:pt x="23" y="32"/>
                    </a:cubicBezTo>
                    <a:cubicBezTo>
                      <a:pt x="23" y="32"/>
                      <a:pt x="24" y="31"/>
                      <a:pt x="24" y="31"/>
                    </a:cubicBezTo>
                    <a:cubicBezTo>
                      <a:pt x="25" y="31"/>
                      <a:pt x="25" y="31"/>
                      <a:pt x="25" y="32"/>
                    </a:cubicBezTo>
                    <a:cubicBezTo>
                      <a:pt x="28" y="47"/>
                      <a:pt x="28" y="47"/>
                      <a:pt x="28" y="47"/>
                    </a:cubicBezTo>
                    <a:cubicBezTo>
                      <a:pt x="31" y="47"/>
                      <a:pt x="31" y="47"/>
                      <a:pt x="31" y="47"/>
                    </a:cubicBezTo>
                    <a:cubicBezTo>
                      <a:pt x="33" y="32"/>
                      <a:pt x="33" y="32"/>
                      <a:pt x="33" y="32"/>
                    </a:cubicBezTo>
                    <a:cubicBezTo>
                      <a:pt x="33" y="31"/>
                      <a:pt x="34" y="31"/>
                      <a:pt x="35" y="31"/>
                    </a:cubicBezTo>
                    <a:cubicBezTo>
                      <a:pt x="35" y="31"/>
                      <a:pt x="35" y="32"/>
                      <a:pt x="35" y="32"/>
                    </a:cubicBezTo>
                    <a:cubicBezTo>
                      <a:pt x="33" y="47"/>
                      <a:pt x="33" y="47"/>
                      <a:pt x="33" y="47"/>
                    </a:cubicBezTo>
                    <a:cubicBezTo>
                      <a:pt x="34" y="47"/>
                      <a:pt x="34" y="47"/>
                      <a:pt x="34" y="47"/>
                    </a:cubicBezTo>
                    <a:cubicBezTo>
                      <a:pt x="35" y="47"/>
                      <a:pt x="35" y="47"/>
                      <a:pt x="35" y="47"/>
                    </a:cubicBezTo>
                    <a:cubicBezTo>
                      <a:pt x="35" y="44"/>
                      <a:pt x="37" y="42"/>
                      <a:pt x="39" y="39"/>
                    </a:cubicBezTo>
                    <a:cubicBezTo>
                      <a:pt x="42" y="36"/>
                      <a:pt x="43" y="33"/>
                      <a:pt x="43"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47" name="Freeform 32">
                <a:extLst>
                  <a:ext uri="{FF2B5EF4-FFF2-40B4-BE49-F238E27FC236}">
                    <a16:creationId xmlns:a16="http://schemas.microsoft.com/office/drawing/2014/main" id="{612DEF71-F90C-1A7D-1593-53185C5263B6}"/>
                  </a:ext>
                </a:extLst>
              </p:cNvPr>
              <p:cNvSpPr>
                <a:spLocks noEditPoints="1"/>
              </p:cNvSpPr>
              <p:nvPr/>
            </p:nvSpPr>
            <p:spPr bwMode="auto">
              <a:xfrm flipH="1">
                <a:off x="3987728" y="3376791"/>
                <a:ext cx="389217" cy="434585"/>
              </a:xfrm>
              <a:custGeom>
                <a:avLst/>
                <a:gdLst>
                  <a:gd name="T0" fmla="*/ 55 w 69"/>
                  <a:gd name="T1" fmla="*/ 0 h 77"/>
                  <a:gd name="T2" fmla="*/ 45 w 69"/>
                  <a:gd name="T3" fmla="*/ 5 h 77"/>
                  <a:gd name="T4" fmla="*/ 31 w 69"/>
                  <a:gd name="T5" fmla="*/ 7 h 77"/>
                  <a:gd name="T6" fmla="*/ 24 w 69"/>
                  <a:gd name="T7" fmla="*/ 7 h 77"/>
                  <a:gd name="T8" fmla="*/ 10 w 69"/>
                  <a:gd name="T9" fmla="*/ 5 h 77"/>
                  <a:gd name="T10" fmla="*/ 0 w 69"/>
                  <a:gd name="T11" fmla="*/ 69 h 77"/>
                  <a:gd name="T12" fmla="*/ 69 w 69"/>
                  <a:gd name="T13" fmla="*/ 14 h 77"/>
                  <a:gd name="T14" fmla="*/ 10 w 69"/>
                  <a:gd name="T15" fmla="*/ 13 h 77"/>
                  <a:gd name="T16" fmla="*/ 24 w 69"/>
                  <a:gd name="T17" fmla="*/ 10 h 77"/>
                  <a:gd name="T18" fmla="*/ 31 w 69"/>
                  <a:gd name="T19" fmla="*/ 10 h 77"/>
                  <a:gd name="T20" fmla="*/ 45 w 69"/>
                  <a:gd name="T21" fmla="*/ 13 h 77"/>
                  <a:gd name="T22" fmla="*/ 55 w 69"/>
                  <a:gd name="T23" fmla="*/ 17 h 77"/>
                  <a:gd name="T24" fmla="*/ 66 w 69"/>
                  <a:gd name="T25" fmla="*/ 14 h 77"/>
                  <a:gd name="T26" fmla="*/ 7 w 69"/>
                  <a:gd name="T27" fmla="*/ 10 h 77"/>
                  <a:gd name="T28" fmla="*/ 61 w 69"/>
                  <a:gd name="T29" fmla="*/ 74 h 77"/>
                  <a:gd name="T30" fmla="*/ 34 w 69"/>
                  <a:gd name="T31" fmla="*/ 39 h 77"/>
                  <a:gd name="T32" fmla="*/ 34 w 69"/>
                  <a:gd name="T33" fmla="*/ 39 h 77"/>
                  <a:gd name="T34" fmla="*/ 33 w 69"/>
                  <a:gd name="T35" fmla="*/ 36 h 77"/>
                  <a:gd name="T36" fmla="*/ 44 w 69"/>
                  <a:gd name="T37" fmla="*/ 33 h 77"/>
                  <a:gd name="T38" fmla="*/ 45 w 69"/>
                  <a:gd name="T39" fmla="*/ 36 h 77"/>
                  <a:gd name="T40" fmla="*/ 54 w 69"/>
                  <a:gd name="T41" fmla="*/ 39 h 77"/>
                  <a:gd name="T42" fmla="*/ 54 w 69"/>
                  <a:gd name="T43" fmla="*/ 39 h 77"/>
                  <a:gd name="T44" fmla="*/ 53 w 69"/>
                  <a:gd name="T45" fmla="*/ 36 h 77"/>
                  <a:gd name="T46" fmla="*/ 14 w 69"/>
                  <a:gd name="T47" fmla="*/ 43 h 77"/>
                  <a:gd name="T48" fmla="*/ 15 w 69"/>
                  <a:gd name="T49" fmla="*/ 46 h 77"/>
                  <a:gd name="T50" fmla="*/ 24 w 69"/>
                  <a:gd name="T51" fmla="*/ 49 h 77"/>
                  <a:gd name="T52" fmla="*/ 24 w 69"/>
                  <a:gd name="T53" fmla="*/ 49 h 77"/>
                  <a:gd name="T54" fmla="*/ 23 w 69"/>
                  <a:gd name="T55" fmla="*/ 46 h 77"/>
                  <a:gd name="T56" fmla="*/ 34 w 69"/>
                  <a:gd name="T57" fmla="*/ 43 h 77"/>
                  <a:gd name="T58" fmla="*/ 35 w 69"/>
                  <a:gd name="T59" fmla="*/ 46 h 77"/>
                  <a:gd name="T60" fmla="*/ 44 w 69"/>
                  <a:gd name="T61" fmla="*/ 49 h 77"/>
                  <a:gd name="T62" fmla="*/ 44 w 69"/>
                  <a:gd name="T63" fmla="*/ 49 h 77"/>
                  <a:gd name="T64" fmla="*/ 43 w 69"/>
                  <a:gd name="T65" fmla="*/ 46 h 77"/>
                  <a:gd name="T66" fmla="*/ 54 w 69"/>
                  <a:gd name="T67" fmla="*/ 43 h 77"/>
                  <a:gd name="T68" fmla="*/ 55 w 69"/>
                  <a:gd name="T69" fmla="*/ 46 h 77"/>
                  <a:gd name="T70" fmla="*/ 14 w 69"/>
                  <a:gd name="T71" fmla="*/ 59 h 77"/>
                  <a:gd name="T72" fmla="*/ 14 w 69"/>
                  <a:gd name="T73" fmla="*/ 59 h 77"/>
                  <a:gd name="T74" fmla="*/ 13 w 69"/>
                  <a:gd name="T75" fmla="*/ 56 h 77"/>
                  <a:gd name="T76" fmla="*/ 24 w 69"/>
                  <a:gd name="T77" fmla="*/ 53 h 77"/>
                  <a:gd name="T78" fmla="*/ 25 w 69"/>
                  <a:gd name="T79" fmla="*/ 56 h 77"/>
                  <a:gd name="T80" fmla="*/ 34 w 69"/>
                  <a:gd name="T81" fmla="*/ 59 h 77"/>
                  <a:gd name="T82" fmla="*/ 34 w 69"/>
                  <a:gd name="T83" fmla="*/ 59 h 77"/>
                  <a:gd name="T84" fmla="*/ 33 w 69"/>
                  <a:gd name="T85" fmla="*/ 56 h 77"/>
                  <a:gd name="T86" fmla="*/ 44 w 69"/>
                  <a:gd name="T87" fmla="*/ 53 h 77"/>
                  <a:gd name="T88" fmla="*/ 45 w 69"/>
                  <a:gd name="T89" fmla="*/ 56 h 77"/>
                  <a:gd name="T90" fmla="*/ 54 w 69"/>
                  <a:gd name="T91" fmla="*/ 59 h 77"/>
                  <a:gd name="T92" fmla="*/ 54 w 69"/>
                  <a:gd name="T93" fmla="*/ 59 h 77"/>
                  <a:gd name="T94" fmla="*/ 53 w 69"/>
                  <a:gd name="T95" fmla="*/ 56 h 77"/>
                  <a:gd name="T96" fmla="*/ 14 w 69"/>
                  <a:gd name="T97" fmla="*/ 63 h 77"/>
                  <a:gd name="T98" fmla="*/ 15 w 69"/>
                  <a:gd name="T99" fmla="*/ 65 h 77"/>
                  <a:gd name="T100" fmla="*/ 24 w 69"/>
                  <a:gd name="T101" fmla="*/ 68 h 77"/>
                  <a:gd name="T102" fmla="*/ 24 w 69"/>
                  <a:gd name="T103" fmla="*/ 68 h 77"/>
                  <a:gd name="T104" fmla="*/ 23 w 69"/>
                  <a:gd name="T105" fmla="*/ 6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9" h="77">
                    <a:moveTo>
                      <a:pt x="61" y="7"/>
                    </a:moveTo>
                    <a:cubicBezTo>
                      <a:pt x="59" y="7"/>
                      <a:pt x="59" y="7"/>
                      <a:pt x="59" y="7"/>
                    </a:cubicBezTo>
                    <a:cubicBezTo>
                      <a:pt x="59" y="5"/>
                      <a:pt x="59" y="5"/>
                      <a:pt x="59" y="5"/>
                    </a:cubicBezTo>
                    <a:cubicBezTo>
                      <a:pt x="59" y="2"/>
                      <a:pt x="57" y="0"/>
                      <a:pt x="55" y="0"/>
                    </a:cubicBezTo>
                    <a:cubicBezTo>
                      <a:pt x="53" y="0"/>
                      <a:pt x="51" y="2"/>
                      <a:pt x="51" y="5"/>
                    </a:cubicBezTo>
                    <a:cubicBezTo>
                      <a:pt x="51" y="7"/>
                      <a:pt x="51" y="7"/>
                      <a:pt x="51" y="7"/>
                    </a:cubicBezTo>
                    <a:cubicBezTo>
                      <a:pt x="45" y="7"/>
                      <a:pt x="45" y="7"/>
                      <a:pt x="45" y="7"/>
                    </a:cubicBezTo>
                    <a:cubicBezTo>
                      <a:pt x="45" y="5"/>
                      <a:pt x="45" y="5"/>
                      <a:pt x="45" y="5"/>
                    </a:cubicBezTo>
                    <a:cubicBezTo>
                      <a:pt x="45" y="2"/>
                      <a:pt x="43" y="0"/>
                      <a:pt x="41" y="0"/>
                    </a:cubicBezTo>
                    <a:cubicBezTo>
                      <a:pt x="39" y="0"/>
                      <a:pt x="37" y="2"/>
                      <a:pt x="37" y="5"/>
                    </a:cubicBezTo>
                    <a:cubicBezTo>
                      <a:pt x="37" y="7"/>
                      <a:pt x="37" y="7"/>
                      <a:pt x="37" y="7"/>
                    </a:cubicBezTo>
                    <a:cubicBezTo>
                      <a:pt x="31" y="7"/>
                      <a:pt x="31" y="7"/>
                      <a:pt x="31" y="7"/>
                    </a:cubicBezTo>
                    <a:cubicBezTo>
                      <a:pt x="31" y="5"/>
                      <a:pt x="31" y="5"/>
                      <a:pt x="31" y="5"/>
                    </a:cubicBezTo>
                    <a:cubicBezTo>
                      <a:pt x="31" y="2"/>
                      <a:pt x="29" y="0"/>
                      <a:pt x="27" y="0"/>
                    </a:cubicBezTo>
                    <a:cubicBezTo>
                      <a:pt x="25" y="0"/>
                      <a:pt x="24" y="2"/>
                      <a:pt x="24" y="5"/>
                    </a:cubicBezTo>
                    <a:cubicBezTo>
                      <a:pt x="24" y="7"/>
                      <a:pt x="24" y="7"/>
                      <a:pt x="24" y="7"/>
                    </a:cubicBezTo>
                    <a:cubicBezTo>
                      <a:pt x="17" y="7"/>
                      <a:pt x="17" y="7"/>
                      <a:pt x="17" y="7"/>
                    </a:cubicBezTo>
                    <a:cubicBezTo>
                      <a:pt x="17" y="5"/>
                      <a:pt x="17" y="5"/>
                      <a:pt x="17" y="5"/>
                    </a:cubicBezTo>
                    <a:cubicBezTo>
                      <a:pt x="17" y="2"/>
                      <a:pt x="16" y="0"/>
                      <a:pt x="14" y="0"/>
                    </a:cubicBezTo>
                    <a:cubicBezTo>
                      <a:pt x="11" y="0"/>
                      <a:pt x="10" y="2"/>
                      <a:pt x="10" y="5"/>
                    </a:cubicBezTo>
                    <a:cubicBezTo>
                      <a:pt x="10" y="7"/>
                      <a:pt x="10" y="7"/>
                      <a:pt x="10" y="7"/>
                    </a:cubicBezTo>
                    <a:cubicBezTo>
                      <a:pt x="7" y="7"/>
                      <a:pt x="7" y="7"/>
                      <a:pt x="7" y="7"/>
                    </a:cubicBezTo>
                    <a:cubicBezTo>
                      <a:pt x="3" y="7"/>
                      <a:pt x="0" y="10"/>
                      <a:pt x="0" y="14"/>
                    </a:cubicBezTo>
                    <a:cubicBezTo>
                      <a:pt x="0" y="69"/>
                      <a:pt x="0" y="69"/>
                      <a:pt x="0" y="69"/>
                    </a:cubicBezTo>
                    <a:cubicBezTo>
                      <a:pt x="0" y="74"/>
                      <a:pt x="3" y="77"/>
                      <a:pt x="7" y="77"/>
                    </a:cubicBezTo>
                    <a:cubicBezTo>
                      <a:pt x="61" y="77"/>
                      <a:pt x="61" y="77"/>
                      <a:pt x="61" y="77"/>
                    </a:cubicBezTo>
                    <a:cubicBezTo>
                      <a:pt x="65" y="77"/>
                      <a:pt x="69" y="74"/>
                      <a:pt x="69" y="69"/>
                    </a:cubicBezTo>
                    <a:cubicBezTo>
                      <a:pt x="69" y="14"/>
                      <a:pt x="69" y="14"/>
                      <a:pt x="69" y="14"/>
                    </a:cubicBezTo>
                    <a:cubicBezTo>
                      <a:pt x="69" y="10"/>
                      <a:pt x="65" y="7"/>
                      <a:pt x="61" y="7"/>
                    </a:cubicBezTo>
                    <a:close/>
                    <a:moveTo>
                      <a:pt x="7" y="10"/>
                    </a:moveTo>
                    <a:cubicBezTo>
                      <a:pt x="10" y="10"/>
                      <a:pt x="10" y="10"/>
                      <a:pt x="10" y="10"/>
                    </a:cubicBezTo>
                    <a:cubicBezTo>
                      <a:pt x="10" y="13"/>
                      <a:pt x="10" y="13"/>
                      <a:pt x="10" y="13"/>
                    </a:cubicBezTo>
                    <a:cubicBezTo>
                      <a:pt x="10" y="15"/>
                      <a:pt x="11" y="17"/>
                      <a:pt x="14" y="17"/>
                    </a:cubicBezTo>
                    <a:cubicBezTo>
                      <a:pt x="16" y="17"/>
                      <a:pt x="17" y="15"/>
                      <a:pt x="17" y="13"/>
                    </a:cubicBezTo>
                    <a:cubicBezTo>
                      <a:pt x="17" y="10"/>
                      <a:pt x="17" y="10"/>
                      <a:pt x="17" y="10"/>
                    </a:cubicBezTo>
                    <a:cubicBezTo>
                      <a:pt x="24" y="10"/>
                      <a:pt x="24" y="10"/>
                      <a:pt x="24" y="10"/>
                    </a:cubicBezTo>
                    <a:cubicBezTo>
                      <a:pt x="24" y="13"/>
                      <a:pt x="24" y="13"/>
                      <a:pt x="24" y="13"/>
                    </a:cubicBezTo>
                    <a:cubicBezTo>
                      <a:pt x="24" y="15"/>
                      <a:pt x="25" y="17"/>
                      <a:pt x="27" y="17"/>
                    </a:cubicBezTo>
                    <a:cubicBezTo>
                      <a:pt x="29" y="17"/>
                      <a:pt x="31" y="15"/>
                      <a:pt x="31" y="13"/>
                    </a:cubicBezTo>
                    <a:cubicBezTo>
                      <a:pt x="31" y="10"/>
                      <a:pt x="31" y="10"/>
                      <a:pt x="31" y="10"/>
                    </a:cubicBezTo>
                    <a:cubicBezTo>
                      <a:pt x="37" y="10"/>
                      <a:pt x="37" y="10"/>
                      <a:pt x="37" y="10"/>
                    </a:cubicBezTo>
                    <a:cubicBezTo>
                      <a:pt x="37" y="13"/>
                      <a:pt x="37" y="13"/>
                      <a:pt x="37" y="13"/>
                    </a:cubicBezTo>
                    <a:cubicBezTo>
                      <a:pt x="37" y="15"/>
                      <a:pt x="39" y="17"/>
                      <a:pt x="41" y="17"/>
                    </a:cubicBezTo>
                    <a:cubicBezTo>
                      <a:pt x="43" y="17"/>
                      <a:pt x="45" y="15"/>
                      <a:pt x="45" y="13"/>
                    </a:cubicBezTo>
                    <a:cubicBezTo>
                      <a:pt x="45" y="10"/>
                      <a:pt x="45" y="10"/>
                      <a:pt x="45" y="10"/>
                    </a:cubicBezTo>
                    <a:cubicBezTo>
                      <a:pt x="51" y="10"/>
                      <a:pt x="51" y="10"/>
                      <a:pt x="51" y="10"/>
                    </a:cubicBezTo>
                    <a:cubicBezTo>
                      <a:pt x="51" y="13"/>
                      <a:pt x="51" y="13"/>
                      <a:pt x="51" y="13"/>
                    </a:cubicBezTo>
                    <a:cubicBezTo>
                      <a:pt x="51" y="15"/>
                      <a:pt x="53" y="17"/>
                      <a:pt x="55" y="17"/>
                    </a:cubicBezTo>
                    <a:cubicBezTo>
                      <a:pt x="57" y="17"/>
                      <a:pt x="59" y="15"/>
                      <a:pt x="59" y="13"/>
                    </a:cubicBezTo>
                    <a:cubicBezTo>
                      <a:pt x="59" y="10"/>
                      <a:pt x="59" y="10"/>
                      <a:pt x="59" y="10"/>
                    </a:cubicBezTo>
                    <a:cubicBezTo>
                      <a:pt x="61" y="10"/>
                      <a:pt x="61" y="10"/>
                      <a:pt x="61" y="10"/>
                    </a:cubicBezTo>
                    <a:cubicBezTo>
                      <a:pt x="64" y="10"/>
                      <a:pt x="66" y="12"/>
                      <a:pt x="66" y="14"/>
                    </a:cubicBezTo>
                    <a:cubicBezTo>
                      <a:pt x="66" y="26"/>
                      <a:pt x="66" y="26"/>
                      <a:pt x="66" y="26"/>
                    </a:cubicBezTo>
                    <a:cubicBezTo>
                      <a:pt x="3" y="26"/>
                      <a:pt x="3" y="26"/>
                      <a:pt x="3" y="26"/>
                    </a:cubicBezTo>
                    <a:cubicBezTo>
                      <a:pt x="3" y="14"/>
                      <a:pt x="3" y="14"/>
                      <a:pt x="3" y="14"/>
                    </a:cubicBezTo>
                    <a:cubicBezTo>
                      <a:pt x="3" y="12"/>
                      <a:pt x="5" y="10"/>
                      <a:pt x="7" y="10"/>
                    </a:cubicBezTo>
                    <a:close/>
                    <a:moveTo>
                      <a:pt x="3" y="28"/>
                    </a:moveTo>
                    <a:cubicBezTo>
                      <a:pt x="66" y="28"/>
                      <a:pt x="66" y="28"/>
                      <a:pt x="66" y="28"/>
                    </a:cubicBezTo>
                    <a:cubicBezTo>
                      <a:pt x="66" y="69"/>
                      <a:pt x="66" y="69"/>
                      <a:pt x="66" y="69"/>
                    </a:cubicBezTo>
                    <a:cubicBezTo>
                      <a:pt x="66" y="72"/>
                      <a:pt x="64" y="74"/>
                      <a:pt x="61" y="74"/>
                    </a:cubicBezTo>
                    <a:cubicBezTo>
                      <a:pt x="7" y="74"/>
                      <a:pt x="7" y="74"/>
                      <a:pt x="7" y="74"/>
                    </a:cubicBezTo>
                    <a:cubicBezTo>
                      <a:pt x="5" y="74"/>
                      <a:pt x="3" y="72"/>
                      <a:pt x="3" y="69"/>
                    </a:cubicBezTo>
                    <a:lnTo>
                      <a:pt x="3" y="28"/>
                    </a:lnTo>
                    <a:close/>
                    <a:moveTo>
                      <a:pt x="34" y="39"/>
                    </a:moveTo>
                    <a:cubicBezTo>
                      <a:pt x="36" y="39"/>
                      <a:pt x="37" y="38"/>
                      <a:pt x="37" y="36"/>
                    </a:cubicBezTo>
                    <a:cubicBezTo>
                      <a:pt x="37" y="34"/>
                      <a:pt x="36" y="33"/>
                      <a:pt x="34" y="33"/>
                    </a:cubicBezTo>
                    <a:cubicBezTo>
                      <a:pt x="33" y="33"/>
                      <a:pt x="31" y="34"/>
                      <a:pt x="31" y="36"/>
                    </a:cubicBezTo>
                    <a:cubicBezTo>
                      <a:pt x="31" y="38"/>
                      <a:pt x="33" y="39"/>
                      <a:pt x="34" y="39"/>
                    </a:cubicBezTo>
                    <a:close/>
                    <a:moveTo>
                      <a:pt x="34" y="35"/>
                    </a:moveTo>
                    <a:cubicBezTo>
                      <a:pt x="35" y="35"/>
                      <a:pt x="35" y="36"/>
                      <a:pt x="35" y="36"/>
                    </a:cubicBezTo>
                    <a:cubicBezTo>
                      <a:pt x="35" y="36"/>
                      <a:pt x="35" y="37"/>
                      <a:pt x="34" y="37"/>
                    </a:cubicBezTo>
                    <a:cubicBezTo>
                      <a:pt x="34" y="37"/>
                      <a:pt x="33" y="36"/>
                      <a:pt x="33" y="36"/>
                    </a:cubicBezTo>
                    <a:cubicBezTo>
                      <a:pt x="33" y="36"/>
                      <a:pt x="34" y="35"/>
                      <a:pt x="34" y="35"/>
                    </a:cubicBezTo>
                    <a:close/>
                    <a:moveTo>
                      <a:pt x="44" y="39"/>
                    </a:moveTo>
                    <a:cubicBezTo>
                      <a:pt x="46" y="39"/>
                      <a:pt x="47" y="38"/>
                      <a:pt x="47" y="36"/>
                    </a:cubicBezTo>
                    <a:cubicBezTo>
                      <a:pt x="47" y="34"/>
                      <a:pt x="46" y="33"/>
                      <a:pt x="44" y="33"/>
                    </a:cubicBezTo>
                    <a:cubicBezTo>
                      <a:pt x="43" y="33"/>
                      <a:pt x="41" y="34"/>
                      <a:pt x="41" y="36"/>
                    </a:cubicBezTo>
                    <a:cubicBezTo>
                      <a:pt x="41" y="38"/>
                      <a:pt x="43" y="39"/>
                      <a:pt x="44" y="39"/>
                    </a:cubicBezTo>
                    <a:close/>
                    <a:moveTo>
                      <a:pt x="44" y="35"/>
                    </a:moveTo>
                    <a:cubicBezTo>
                      <a:pt x="45" y="35"/>
                      <a:pt x="45" y="36"/>
                      <a:pt x="45" y="36"/>
                    </a:cubicBezTo>
                    <a:cubicBezTo>
                      <a:pt x="45" y="36"/>
                      <a:pt x="45" y="37"/>
                      <a:pt x="44" y="37"/>
                    </a:cubicBezTo>
                    <a:cubicBezTo>
                      <a:pt x="44" y="37"/>
                      <a:pt x="43" y="36"/>
                      <a:pt x="43" y="36"/>
                    </a:cubicBezTo>
                    <a:cubicBezTo>
                      <a:pt x="43" y="36"/>
                      <a:pt x="44" y="35"/>
                      <a:pt x="44" y="35"/>
                    </a:cubicBezTo>
                    <a:close/>
                    <a:moveTo>
                      <a:pt x="54" y="39"/>
                    </a:moveTo>
                    <a:cubicBezTo>
                      <a:pt x="56" y="39"/>
                      <a:pt x="57" y="38"/>
                      <a:pt x="57" y="36"/>
                    </a:cubicBezTo>
                    <a:cubicBezTo>
                      <a:pt x="57" y="34"/>
                      <a:pt x="56" y="33"/>
                      <a:pt x="54" y="33"/>
                    </a:cubicBezTo>
                    <a:cubicBezTo>
                      <a:pt x="52" y="33"/>
                      <a:pt x="51" y="34"/>
                      <a:pt x="51" y="36"/>
                    </a:cubicBezTo>
                    <a:cubicBezTo>
                      <a:pt x="51" y="38"/>
                      <a:pt x="52" y="39"/>
                      <a:pt x="54" y="39"/>
                    </a:cubicBezTo>
                    <a:close/>
                    <a:moveTo>
                      <a:pt x="54" y="35"/>
                    </a:moveTo>
                    <a:cubicBezTo>
                      <a:pt x="55" y="35"/>
                      <a:pt x="55" y="36"/>
                      <a:pt x="55" y="36"/>
                    </a:cubicBezTo>
                    <a:cubicBezTo>
                      <a:pt x="55" y="36"/>
                      <a:pt x="55" y="37"/>
                      <a:pt x="54" y="37"/>
                    </a:cubicBezTo>
                    <a:cubicBezTo>
                      <a:pt x="54" y="37"/>
                      <a:pt x="53" y="36"/>
                      <a:pt x="53" y="36"/>
                    </a:cubicBezTo>
                    <a:cubicBezTo>
                      <a:pt x="53" y="36"/>
                      <a:pt x="54" y="35"/>
                      <a:pt x="54" y="35"/>
                    </a:cubicBezTo>
                    <a:close/>
                    <a:moveTo>
                      <a:pt x="14" y="49"/>
                    </a:moveTo>
                    <a:cubicBezTo>
                      <a:pt x="16" y="49"/>
                      <a:pt x="17" y="47"/>
                      <a:pt x="17" y="46"/>
                    </a:cubicBezTo>
                    <a:cubicBezTo>
                      <a:pt x="17" y="44"/>
                      <a:pt x="16" y="43"/>
                      <a:pt x="14" y="43"/>
                    </a:cubicBezTo>
                    <a:cubicBezTo>
                      <a:pt x="13" y="43"/>
                      <a:pt x="11" y="44"/>
                      <a:pt x="11" y="46"/>
                    </a:cubicBezTo>
                    <a:cubicBezTo>
                      <a:pt x="11" y="47"/>
                      <a:pt x="13" y="49"/>
                      <a:pt x="14" y="49"/>
                    </a:cubicBezTo>
                    <a:close/>
                    <a:moveTo>
                      <a:pt x="14" y="45"/>
                    </a:moveTo>
                    <a:cubicBezTo>
                      <a:pt x="15" y="45"/>
                      <a:pt x="15" y="45"/>
                      <a:pt x="15" y="46"/>
                    </a:cubicBezTo>
                    <a:cubicBezTo>
                      <a:pt x="15" y="46"/>
                      <a:pt x="15" y="47"/>
                      <a:pt x="14" y="47"/>
                    </a:cubicBezTo>
                    <a:cubicBezTo>
                      <a:pt x="14" y="47"/>
                      <a:pt x="13" y="46"/>
                      <a:pt x="13" y="46"/>
                    </a:cubicBezTo>
                    <a:cubicBezTo>
                      <a:pt x="13" y="45"/>
                      <a:pt x="14" y="45"/>
                      <a:pt x="14" y="45"/>
                    </a:cubicBezTo>
                    <a:close/>
                    <a:moveTo>
                      <a:pt x="24" y="49"/>
                    </a:moveTo>
                    <a:cubicBezTo>
                      <a:pt x="26" y="49"/>
                      <a:pt x="27" y="47"/>
                      <a:pt x="27" y="46"/>
                    </a:cubicBezTo>
                    <a:cubicBezTo>
                      <a:pt x="27" y="44"/>
                      <a:pt x="26" y="43"/>
                      <a:pt x="24" y="43"/>
                    </a:cubicBezTo>
                    <a:cubicBezTo>
                      <a:pt x="23" y="43"/>
                      <a:pt x="21" y="44"/>
                      <a:pt x="21" y="46"/>
                    </a:cubicBezTo>
                    <a:cubicBezTo>
                      <a:pt x="21" y="47"/>
                      <a:pt x="23" y="49"/>
                      <a:pt x="24" y="49"/>
                    </a:cubicBezTo>
                    <a:close/>
                    <a:moveTo>
                      <a:pt x="24" y="45"/>
                    </a:moveTo>
                    <a:cubicBezTo>
                      <a:pt x="25" y="45"/>
                      <a:pt x="25" y="45"/>
                      <a:pt x="25" y="46"/>
                    </a:cubicBezTo>
                    <a:cubicBezTo>
                      <a:pt x="25" y="46"/>
                      <a:pt x="25" y="47"/>
                      <a:pt x="24" y="47"/>
                    </a:cubicBezTo>
                    <a:cubicBezTo>
                      <a:pt x="24" y="47"/>
                      <a:pt x="23" y="46"/>
                      <a:pt x="23" y="46"/>
                    </a:cubicBezTo>
                    <a:cubicBezTo>
                      <a:pt x="23" y="45"/>
                      <a:pt x="24" y="45"/>
                      <a:pt x="24" y="45"/>
                    </a:cubicBezTo>
                    <a:close/>
                    <a:moveTo>
                      <a:pt x="34" y="49"/>
                    </a:moveTo>
                    <a:cubicBezTo>
                      <a:pt x="36" y="49"/>
                      <a:pt x="37" y="47"/>
                      <a:pt x="37" y="46"/>
                    </a:cubicBezTo>
                    <a:cubicBezTo>
                      <a:pt x="37" y="44"/>
                      <a:pt x="36" y="43"/>
                      <a:pt x="34" y="43"/>
                    </a:cubicBezTo>
                    <a:cubicBezTo>
                      <a:pt x="33" y="43"/>
                      <a:pt x="31" y="44"/>
                      <a:pt x="31" y="46"/>
                    </a:cubicBezTo>
                    <a:cubicBezTo>
                      <a:pt x="31" y="47"/>
                      <a:pt x="33" y="49"/>
                      <a:pt x="34" y="49"/>
                    </a:cubicBezTo>
                    <a:close/>
                    <a:moveTo>
                      <a:pt x="34" y="45"/>
                    </a:moveTo>
                    <a:cubicBezTo>
                      <a:pt x="35" y="45"/>
                      <a:pt x="35" y="45"/>
                      <a:pt x="35" y="46"/>
                    </a:cubicBezTo>
                    <a:cubicBezTo>
                      <a:pt x="35" y="46"/>
                      <a:pt x="35" y="47"/>
                      <a:pt x="34" y="47"/>
                    </a:cubicBezTo>
                    <a:cubicBezTo>
                      <a:pt x="34" y="47"/>
                      <a:pt x="33" y="46"/>
                      <a:pt x="33" y="46"/>
                    </a:cubicBezTo>
                    <a:cubicBezTo>
                      <a:pt x="33" y="45"/>
                      <a:pt x="34" y="45"/>
                      <a:pt x="34" y="45"/>
                    </a:cubicBezTo>
                    <a:close/>
                    <a:moveTo>
                      <a:pt x="44" y="49"/>
                    </a:moveTo>
                    <a:cubicBezTo>
                      <a:pt x="46" y="49"/>
                      <a:pt x="47" y="47"/>
                      <a:pt x="47" y="46"/>
                    </a:cubicBezTo>
                    <a:cubicBezTo>
                      <a:pt x="47" y="44"/>
                      <a:pt x="46" y="43"/>
                      <a:pt x="44" y="43"/>
                    </a:cubicBezTo>
                    <a:cubicBezTo>
                      <a:pt x="43" y="43"/>
                      <a:pt x="41" y="44"/>
                      <a:pt x="41" y="46"/>
                    </a:cubicBezTo>
                    <a:cubicBezTo>
                      <a:pt x="41" y="47"/>
                      <a:pt x="43" y="49"/>
                      <a:pt x="44" y="49"/>
                    </a:cubicBezTo>
                    <a:close/>
                    <a:moveTo>
                      <a:pt x="44" y="45"/>
                    </a:moveTo>
                    <a:cubicBezTo>
                      <a:pt x="45" y="45"/>
                      <a:pt x="45" y="45"/>
                      <a:pt x="45" y="46"/>
                    </a:cubicBezTo>
                    <a:cubicBezTo>
                      <a:pt x="45" y="46"/>
                      <a:pt x="45" y="47"/>
                      <a:pt x="44" y="47"/>
                    </a:cubicBezTo>
                    <a:cubicBezTo>
                      <a:pt x="44" y="47"/>
                      <a:pt x="43" y="46"/>
                      <a:pt x="43" y="46"/>
                    </a:cubicBezTo>
                    <a:cubicBezTo>
                      <a:pt x="43" y="45"/>
                      <a:pt x="44" y="45"/>
                      <a:pt x="44" y="45"/>
                    </a:cubicBezTo>
                    <a:close/>
                    <a:moveTo>
                      <a:pt x="54" y="49"/>
                    </a:moveTo>
                    <a:cubicBezTo>
                      <a:pt x="56" y="49"/>
                      <a:pt x="57" y="47"/>
                      <a:pt x="57" y="46"/>
                    </a:cubicBezTo>
                    <a:cubicBezTo>
                      <a:pt x="57" y="44"/>
                      <a:pt x="56" y="43"/>
                      <a:pt x="54" y="43"/>
                    </a:cubicBezTo>
                    <a:cubicBezTo>
                      <a:pt x="52" y="43"/>
                      <a:pt x="51" y="44"/>
                      <a:pt x="51" y="46"/>
                    </a:cubicBezTo>
                    <a:cubicBezTo>
                      <a:pt x="51" y="47"/>
                      <a:pt x="52" y="49"/>
                      <a:pt x="54" y="49"/>
                    </a:cubicBezTo>
                    <a:close/>
                    <a:moveTo>
                      <a:pt x="54" y="45"/>
                    </a:moveTo>
                    <a:cubicBezTo>
                      <a:pt x="55" y="45"/>
                      <a:pt x="55" y="45"/>
                      <a:pt x="55" y="46"/>
                    </a:cubicBezTo>
                    <a:cubicBezTo>
                      <a:pt x="55" y="46"/>
                      <a:pt x="55" y="47"/>
                      <a:pt x="54" y="47"/>
                    </a:cubicBezTo>
                    <a:cubicBezTo>
                      <a:pt x="54" y="47"/>
                      <a:pt x="53" y="46"/>
                      <a:pt x="53" y="46"/>
                    </a:cubicBezTo>
                    <a:cubicBezTo>
                      <a:pt x="53" y="45"/>
                      <a:pt x="54" y="45"/>
                      <a:pt x="54" y="45"/>
                    </a:cubicBezTo>
                    <a:close/>
                    <a:moveTo>
                      <a:pt x="14" y="59"/>
                    </a:moveTo>
                    <a:cubicBezTo>
                      <a:pt x="16" y="59"/>
                      <a:pt x="17" y="57"/>
                      <a:pt x="17" y="56"/>
                    </a:cubicBezTo>
                    <a:cubicBezTo>
                      <a:pt x="17" y="54"/>
                      <a:pt x="16" y="53"/>
                      <a:pt x="14" y="53"/>
                    </a:cubicBezTo>
                    <a:cubicBezTo>
                      <a:pt x="13" y="53"/>
                      <a:pt x="11" y="54"/>
                      <a:pt x="11" y="56"/>
                    </a:cubicBezTo>
                    <a:cubicBezTo>
                      <a:pt x="11" y="57"/>
                      <a:pt x="13" y="59"/>
                      <a:pt x="14" y="59"/>
                    </a:cubicBezTo>
                    <a:close/>
                    <a:moveTo>
                      <a:pt x="14" y="55"/>
                    </a:moveTo>
                    <a:cubicBezTo>
                      <a:pt x="15" y="55"/>
                      <a:pt x="15" y="55"/>
                      <a:pt x="15" y="56"/>
                    </a:cubicBezTo>
                    <a:cubicBezTo>
                      <a:pt x="15" y="56"/>
                      <a:pt x="15" y="57"/>
                      <a:pt x="14" y="57"/>
                    </a:cubicBezTo>
                    <a:cubicBezTo>
                      <a:pt x="14" y="57"/>
                      <a:pt x="13" y="56"/>
                      <a:pt x="13" y="56"/>
                    </a:cubicBezTo>
                    <a:cubicBezTo>
                      <a:pt x="13" y="55"/>
                      <a:pt x="14" y="55"/>
                      <a:pt x="14" y="55"/>
                    </a:cubicBezTo>
                    <a:close/>
                    <a:moveTo>
                      <a:pt x="24" y="59"/>
                    </a:moveTo>
                    <a:cubicBezTo>
                      <a:pt x="26" y="59"/>
                      <a:pt x="27" y="57"/>
                      <a:pt x="27" y="56"/>
                    </a:cubicBezTo>
                    <a:cubicBezTo>
                      <a:pt x="27" y="54"/>
                      <a:pt x="26" y="53"/>
                      <a:pt x="24" y="53"/>
                    </a:cubicBezTo>
                    <a:cubicBezTo>
                      <a:pt x="23" y="53"/>
                      <a:pt x="21" y="54"/>
                      <a:pt x="21" y="56"/>
                    </a:cubicBezTo>
                    <a:cubicBezTo>
                      <a:pt x="21" y="57"/>
                      <a:pt x="23" y="59"/>
                      <a:pt x="24" y="59"/>
                    </a:cubicBezTo>
                    <a:close/>
                    <a:moveTo>
                      <a:pt x="24" y="55"/>
                    </a:moveTo>
                    <a:cubicBezTo>
                      <a:pt x="25" y="55"/>
                      <a:pt x="25" y="55"/>
                      <a:pt x="25" y="56"/>
                    </a:cubicBezTo>
                    <a:cubicBezTo>
                      <a:pt x="25" y="56"/>
                      <a:pt x="25" y="57"/>
                      <a:pt x="24" y="57"/>
                    </a:cubicBezTo>
                    <a:cubicBezTo>
                      <a:pt x="24" y="57"/>
                      <a:pt x="23" y="56"/>
                      <a:pt x="23" y="56"/>
                    </a:cubicBezTo>
                    <a:cubicBezTo>
                      <a:pt x="23" y="55"/>
                      <a:pt x="24" y="55"/>
                      <a:pt x="24" y="55"/>
                    </a:cubicBezTo>
                    <a:close/>
                    <a:moveTo>
                      <a:pt x="34" y="59"/>
                    </a:moveTo>
                    <a:cubicBezTo>
                      <a:pt x="36" y="59"/>
                      <a:pt x="37" y="57"/>
                      <a:pt x="37" y="56"/>
                    </a:cubicBezTo>
                    <a:cubicBezTo>
                      <a:pt x="37" y="54"/>
                      <a:pt x="36" y="53"/>
                      <a:pt x="34" y="53"/>
                    </a:cubicBezTo>
                    <a:cubicBezTo>
                      <a:pt x="33" y="53"/>
                      <a:pt x="31" y="54"/>
                      <a:pt x="31" y="56"/>
                    </a:cubicBezTo>
                    <a:cubicBezTo>
                      <a:pt x="31" y="57"/>
                      <a:pt x="33" y="59"/>
                      <a:pt x="34" y="59"/>
                    </a:cubicBezTo>
                    <a:close/>
                    <a:moveTo>
                      <a:pt x="34" y="55"/>
                    </a:moveTo>
                    <a:cubicBezTo>
                      <a:pt x="35" y="55"/>
                      <a:pt x="35" y="55"/>
                      <a:pt x="35" y="56"/>
                    </a:cubicBezTo>
                    <a:cubicBezTo>
                      <a:pt x="35" y="56"/>
                      <a:pt x="35" y="57"/>
                      <a:pt x="34" y="57"/>
                    </a:cubicBezTo>
                    <a:cubicBezTo>
                      <a:pt x="34" y="57"/>
                      <a:pt x="33" y="56"/>
                      <a:pt x="33" y="56"/>
                    </a:cubicBezTo>
                    <a:cubicBezTo>
                      <a:pt x="33" y="55"/>
                      <a:pt x="34" y="55"/>
                      <a:pt x="34" y="55"/>
                    </a:cubicBezTo>
                    <a:close/>
                    <a:moveTo>
                      <a:pt x="44" y="59"/>
                    </a:moveTo>
                    <a:cubicBezTo>
                      <a:pt x="46" y="59"/>
                      <a:pt x="47" y="57"/>
                      <a:pt x="47" y="56"/>
                    </a:cubicBezTo>
                    <a:cubicBezTo>
                      <a:pt x="47" y="54"/>
                      <a:pt x="46" y="53"/>
                      <a:pt x="44" y="53"/>
                    </a:cubicBezTo>
                    <a:cubicBezTo>
                      <a:pt x="43" y="53"/>
                      <a:pt x="41" y="54"/>
                      <a:pt x="41" y="56"/>
                    </a:cubicBezTo>
                    <a:cubicBezTo>
                      <a:pt x="41" y="57"/>
                      <a:pt x="43" y="59"/>
                      <a:pt x="44" y="59"/>
                    </a:cubicBezTo>
                    <a:close/>
                    <a:moveTo>
                      <a:pt x="44" y="55"/>
                    </a:moveTo>
                    <a:cubicBezTo>
                      <a:pt x="45" y="55"/>
                      <a:pt x="45" y="55"/>
                      <a:pt x="45" y="56"/>
                    </a:cubicBezTo>
                    <a:cubicBezTo>
                      <a:pt x="45" y="56"/>
                      <a:pt x="45" y="57"/>
                      <a:pt x="44" y="57"/>
                    </a:cubicBezTo>
                    <a:cubicBezTo>
                      <a:pt x="44" y="57"/>
                      <a:pt x="43" y="56"/>
                      <a:pt x="43" y="56"/>
                    </a:cubicBezTo>
                    <a:cubicBezTo>
                      <a:pt x="43" y="55"/>
                      <a:pt x="44" y="55"/>
                      <a:pt x="44" y="55"/>
                    </a:cubicBezTo>
                    <a:close/>
                    <a:moveTo>
                      <a:pt x="54" y="59"/>
                    </a:moveTo>
                    <a:cubicBezTo>
                      <a:pt x="56" y="59"/>
                      <a:pt x="57" y="57"/>
                      <a:pt x="57" y="56"/>
                    </a:cubicBezTo>
                    <a:cubicBezTo>
                      <a:pt x="57" y="54"/>
                      <a:pt x="56" y="53"/>
                      <a:pt x="54" y="53"/>
                    </a:cubicBezTo>
                    <a:cubicBezTo>
                      <a:pt x="52" y="53"/>
                      <a:pt x="51" y="54"/>
                      <a:pt x="51" y="56"/>
                    </a:cubicBezTo>
                    <a:cubicBezTo>
                      <a:pt x="51" y="57"/>
                      <a:pt x="52" y="59"/>
                      <a:pt x="54" y="59"/>
                    </a:cubicBezTo>
                    <a:close/>
                    <a:moveTo>
                      <a:pt x="54" y="55"/>
                    </a:moveTo>
                    <a:cubicBezTo>
                      <a:pt x="55" y="55"/>
                      <a:pt x="55" y="55"/>
                      <a:pt x="55" y="56"/>
                    </a:cubicBezTo>
                    <a:cubicBezTo>
                      <a:pt x="55" y="56"/>
                      <a:pt x="55" y="57"/>
                      <a:pt x="54" y="57"/>
                    </a:cubicBezTo>
                    <a:cubicBezTo>
                      <a:pt x="54" y="57"/>
                      <a:pt x="53" y="56"/>
                      <a:pt x="53" y="56"/>
                    </a:cubicBezTo>
                    <a:cubicBezTo>
                      <a:pt x="53" y="55"/>
                      <a:pt x="54" y="55"/>
                      <a:pt x="54" y="55"/>
                    </a:cubicBezTo>
                    <a:close/>
                    <a:moveTo>
                      <a:pt x="14" y="68"/>
                    </a:moveTo>
                    <a:cubicBezTo>
                      <a:pt x="16" y="68"/>
                      <a:pt x="17" y="67"/>
                      <a:pt x="17" y="65"/>
                    </a:cubicBezTo>
                    <a:cubicBezTo>
                      <a:pt x="17" y="64"/>
                      <a:pt x="16" y="63"/>
                      <a:pt x="14" y="63"/>
                    </a:cubicBezTo>
                    <a:cubicBezTo>
                      <a:pt x="13" y="63"/>
                      <a:pt x="11" y="64"/>
                      <a:pt x="11" y="65"/>
                    </a:cubicBezTo>
                    <a:cubicBezTo>
                      <a:pt x="11" y="67"/>
                      <a:pt x="13" y="68"/>
                      <a:pt x="14" y="68"/>
                    </a:cubicBezTo>
                    <a:close/>
                    <a:moveTo>
                      <a:pt x="14" y="65"/>
                    </a:moveTo>
                    <a:cubicBezTo>
                      <a:pt x="15" y="65"/>
                      <a:pt x="15" y="65"/>
                      <a:pt x="15" y="65"/>
                    </a:cubicBezTo>
                    <a:cubicBezTo>
                      <a:pt x="15" y="66"/>
                      <a:pt x="15" y="66"/>
                      <a:pt x="14" y="66"/>
                    </a:cubicBezTo>
                    <a:cubicBezTo>
                      <a:pt x="14" y="66"/>
                      <a:pt x="13" y="66"/>
                      <a:pt x="13" y="65"/>
                    </a:cubicBezTo>
                    <a:cubicBezTo>
                      <a:pt x="13" y="65"/>
                      <a:pt x="14" y="65"/>
                      <a:pt x="14" y="65"/>
                    </a:cubicBezTo>
                    <a:close/>
                    <a:moveTo>
                      <a:pt x="24" y="68"/>
                    </a:moveTo>
                    <a:cubicBezTo>
                      <a:pt x="26" y="68"/>
                      <a:pt x="27" y="67"/>
                      <a:pt x="27" y="65"/>
                    </a:cubicBezTo>
                    <a:cubicBezTo>
                      <a:pt x="27" y="64"/>
                      <a:pt x="26" y="63"/>
                      <a:pt x="24" y="63"/>
                    </a:cubicBezTo>
                    <a:cubicBezTo>
                      <a:pt x="23" y="63"/>
                      <a:pt x="21" y="64"/>
                      <a:pt x="21" y="65"/>
                    </a:cubicBezTo>
                    <a:cubicBezTo>
                      <a:pt x="21" y="67"/>
                      <a:pt x="23" y="68"/>
                      <a:pt x="24" y="68"/>
                    </a:cubicBezTo>
                    <a:close/>
                    <a:moveTo>
                      <a:pt x="24" y="65"/>
                    </a:moveTo>
                    <a:cubicBezTo>
                      <a:pt x="25" y="65"/>
                      <a:pt x="25" y="65"/>
                      <a:pt x="25" y="65"/>
                    </a:cubicBezTo>
                    <a:cubicBezTo>
                      <a:pt x="25" y="66"/>
                      <a:pt x="25" y="66"/>
                      <a:pt x="24" y="66"/>
                    </a:cubicBezTo>
                    <a:cubicBezTo>
                      <a:pt x="24" y="66"/>
                      <a:pt x="23" y="66"/>
                      <a:pt x="23" y="65"/>
                    </a:cubicBezTo>
                    <a:cubicBezTo>
                      <a:pt x="23" y="65"/>
                      <a:pt x="24" y="65"/>
                      <a:pt x="24"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48" name="Freeform 33">
                <a:extLst>
                  <a:ext uri="{FF2B5EF4-FFF2-40B4-BE49-F238E27FC236}">
                    <a16:creationId xmlns:a16="http://schemas.microsoft.com/office/drawing/2014/main" id="{43DB22A1-8F38-C135-43C8-4035FCBB0E50}"/>
                  </a:ext>
                </a:extLst>
              </p:cNvPr>
              <p:cNvSpPr>
                <a:spLocks noEditPoints="1"/>
              </p:cNvSpPr>
              <p:nvPr/>
            </p:nvSpPr>
            <p:spPr bwMode="auto">
              <a:xfrm flipH="1">
                <a:off x="2512719" y="2697594"/>
                <a:ext cx="374329" cy="383460"/>
              </a:xfrm>
              <a:custGeom>
                <a:avLst/>
                <a:gdLst>
                  <a:gd name="T0" fmla="*/ 8 w 52"/>
                  <a:gd name="T1" fmla="*/ 19 h 53"/>
                  <a:gd name="T2" fmla="*/ 8 w 52"/>
                  <a:gd name="T3" fmla="*/ 19 h 53"/>
                  <a:gd name="T4" fmla="*/ 8 w 52"/>
                  <a:gd name="T5" fmla="*/ 18 h 53"/>
                  <a:gd name="T6" fmla="*/ 8 w 52"/>
                  <a:gd name="T7" fmla="*/ 17 h 53"/>
                  <a:gd name="T8" fmla="*/ 8 w 52"/>
                  <a:gd name="T9" fmla="*/ 17 h 53"/>
                  <a:gd name="T10" fmla="*/ 15 w 52"/>
                  <a:gd name="T11" fmla="*/ 10 h 53"/>
                  <a:gd name="T12" fmla="*/ 17 w 52"/>
                  <a:gd name="T13" fmla="*/ 10 h 53"/>
                  <a:gd name="T14" fmla="*/ 17 w 52"/>
                  <a:gd name="T15" fmla="*/ 12 h 53"/>
                  <a:gd name="T16" fmla="*/ 13 w 52"/>
                  <a:gd name="T17" fmla="*/ 17 h 53"/>
                  <a:gd name="T18" fmla="*/ 39 w 52"/>
                  <a:gd name="T19" fmla="*/ 17 h 53"/>
                  <a:gd name="T20" fmla="*/ 40 w 52"/>
                  <a:gd name="T21" fmla="*/ 18 h 53"/>
                  <a:gd name="T22" fmla="*/ 39 w 52"/>
                  <a:gd name="T23" fmla="*/ 20 h 53"/>
                  <a:gd name="T24" fmla="*/ 13 w 52"/>
                  <a:gd name="T25" fmla="*/ 20 h 53"/>
                  <a:gd name="T26" fmla="*/ 17 w 52"/>
                  <a:gd name="T27" fmla="*/ 24 h 53"/>
                  <a:gd name="T28" fmla="*/ 17 w 52"/>
                  <a:gd name="T29" fmla="*/ 26 h 53"/>
                  <a:gd name="T30" fmla="*/ 16 w 52"/>
                  <a:gd name="T31" fmla="*/ 26 h 53"/>
                  <a:gd name="T32" fmla="*/ 15 w 52"/>
                  <a:gd name="T33" fmla="*/ 26 h 53"/>
                  <a:gd name="T34" fmla="*/ 8 w 52"/>
                  <a:gd name="T35" fmla="*/ 19 h 53"/>
                  <a:gd name="T36" fmla="*/ 43 w 52"/>
                  <a:gd name="T37" fmla="*/ 34 h 53"/>
                  <a:gd name="T38" fmla="*/ 43 w 52"/>
                  <a:gd name="T39" fmla="*/ 34 h 53"/>
                  <a:gd name="T40" fmla="*/ 36 w 52"/>
                  <a:gd name="T41" fmla="*/ 27 h 53"/>
                  <a:gd name="T42" fmla="*/ 34 w 52"/>
                  <a:gd name="T43" fmla="*/ 27 h 53"/>
                  <a:gd name="T44" fmla="*/ 34 w 52"/>
                  <a:gd name="T45" fmla="*/ 29 h 53"/>
                  <a:gd name="T46" fmla="*/ 39 w 52"/>
                  <a:gd name="T47" fmla="*/ 33 h 53"/>
                  <a:gd name="T48" fmla="*/ 13 w 52"/>
                  <a:gd name="T49" fmla="*/ 33 h 53"/>
                  <a:gd name="T50" fmla="*/ 11 w 52"/>
                  <a:gd name="T51" fmla="*/ 35 h 53"/>
                  <a:gd name="T52" fmla="*/ 13 w 52"/>
                  <a:gd name="T53" fmla="*/ 36 h 53"/>
                  <a:gd name="T54" fmla="*/ 39 w 52"/>
                  <a:gd name="T55" fmla="*/ 36 h 53"/>
                  <a:gd name="T56" fmla="*/ 34 w 52"/>
                  <a:gd name="T57" fmla="*/ 41 h 53"/>
                  <a:gd name="T58" fmla="*/ 34 w 52"/>
                  <a:gd name="T59" fmla="*/ 43 h 53"/>
                  <a:gd name="T60" fmla="*/ 35 w 52"/>
                  <a:gd name="T61" fmla="*/ 43 h 53"/>
                  <a:gd name="T62" fmla="*/ 36 w 52"/>
                  <a:gd name="T63" fmla="*/ 43 h 53"/>
                  <a:gd name="T64" fmla="*/ 43 w 52"/>
                  <a:gd name="T65" fmla="*/ 36 h 53"/>
                  <a:gd name="T66" fmla="*/ 43 w 52"/>
                  <a:gd name="T67" fmla="*/ 36 h 53"/>
                  <a:gd name="T68" fmla="*/ 44 w 52"/>
                  <a:gd name="T69" fmla="*/ 35 h 53"/>
                  <a:gd name="T70" fmla="*/ 43 w 52"/>
                  <a:gd name="T71" fmla="*/ 34 h 53"/>
                  <a:gd name="T72" fmla="*/ 52 w 52"/>
                  <a:gd name="T73" fmla="*/ 7 h 53"/>
                  <a:gd name="T74" fmla="*/ 52 w 52"/>
                  <a:gd name="T75" fmla="*/ 45 h 53"/>
                  <a:gd name="T76" fmla="*/ 45 w 52"/>
                  <a:gd name="T77" fmla="*/ 53 h 53"/>
                  <a:gd name="T78" fmla="*/ 7 w 52"/>
                  <a:gd name="T79" fmla="*/ 53 h 53"/>
                  <a:gd name="T80" fmla="*/ 0 w 52"/>
                  <a:gd name="T81" fmla="*/ 45 h 53"/>
                  <a:gd name="T82" fmla="*/ 0 w 52"/>
                  <a:gd name="T83" fmla="*/ 7 h 53"/>
                  <a:gd name="T84" fmla="*/ 7 w 52"/>
                  <a:gd name="T85" fmla="*/ 0 h 53"/>
                  <a:gd name="T86" fmla="*/ 45 w 52"/>
                  <a:gd name="T87" fmla="*/ 0 h 53"/>
                  <a:gd name="T88" fmla="*/ 52 w 52"/>
                  <a:gd name="T89" fmla="*/ 7 h 53"/>
                  <a:gd name="T90" fmla="*/ 49 w 52"/>
                  <a:gd name="T91" fmla="*/ 7 h 53"/>
                  <a:gd name="T92" fmla="*/ 45 w 52"/>
                  <a:gd name="T93" fmla="*/ 3 h 53"/>
                  <a:gd name="T94" fmla="*/ 7 w 52"/>
                  <a:gd name="T95" fmla="*/ 3 h 53"/>
                  <a:gd name="T96" fmla="*/ 3 w 52"/>
                  <a:gd name="T97" fmla="*/ 7 h 53"/>
                  <a:gd name="T98" fmla="*/ 3 w 52"/>
                  <a:gd name="T99" fmla="*/ 45 h 53"/>
                  <a:gd name="T100" fmla="*/ 7 w 52"/>
                  <a:gd name="T101" fmla="*/ 50 h 53"/>
                  <a:gd name="T102" fmla="*/ 45 w 52"/>
                  <a:gd name="T103" fmla="*/ 50 h 53"/>
                  <a:gd name="T104" fmla="*/ 49 w 52"/>
                  <a:gd name="T105" fmla="*/ 45 h 53"/>
                  <a:gd name="T106" fmla="*/ 49 w 52"/>
                  <a:gd name="T10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3">
                    <a:moveTo>
                      <a:pt x="8" y="19"/>
                    </a:moveTo>
                    <a:cubicBezTo>
                      <a:pt x="8" y="19"/>
                      <a:pt x="8" y="19"/>
                      <a:pt x="8" y="19"/>
                    </a:cubicBezTo>
                    <a:cubicBezTo>
                      <a:pt x="8" y="19"/>
                      <a:pt x="8" y="18"/>
                      <a:pt x="8" y="18"/>
                    </a:cubicBezTo>
                    <a:cubicBezTo>
                      <a:pt x="8" y="18"/>
                      <a:pt x="8" y="17"/>
                      <a:pt x="8" y="17"/>
                    </a:cubicBezTo>
                    <a:cubicBezTo>
                      <a:pt x="8" y="17"/>
                      <a:pt x="8" y="17"/>
                      <a:pt x="8" y="17"/>
                    </a:cubicBezTo>
                    <a:cubicBezTo>
                      <a:pt x="15" y="10"/>
                      <a:pt x="15" y="10"/>
                      <a:pt x="15" y="10"/>
                    </a:cubicBezTo>
                    <a:cubicBezTo>
                      <a:pt x="15" y="9"/>
                      <a:pt x="16" y="9"/>
                      <a:pt x="17" y="10"/>
                    </a:cubicBezTo>
                    <a:cubicBezTo>
                      <a:pt x="18" y="11"/>
                      <a:pt x="18" y="12"/>
                      <a:pt x="17" y="12"/>
                    </a:cubicBezTo>
                    <a:cubicBezTo>
                      <a:pt x="13" y="17"/>
                      <a:pt x="13" y="17"/>
                      <a:pt x="13" y="17"/>
                    </a:cubicBezTo>
                    <a:cubicBezTo>
                      <a:pt x="39" y="17"/>
                      <a:pt x="39" y="17"/>
                      <a:pt x="39" y="17"/>
                    </a:cubicBezTo>
                    <a:cubicBezTo>
                      <a:pt x="40" y="17"/>
                      <a:pt x="40" y="17"/>
                      <a:pt x="40" y="18"/>
                    </a:cubicBezTo>
                    <a:cubicBezTo>
                      <a:pt x="40" y="19"/>
                      <a:pt x="40" y="20"/>
                      <a:pt x="39" y="20"/>
                    </a:cubicBezTo>
                    <a:cubicBezTo>
                      <a:pt x="13" y="20"/>
                      <a:pt x="13" y="20"/>
                      <a:pt x="13" y="20"/>
                    </a:cubicBezTo>
                    <a:cubicBezTo>
                      <a:pt x="17" y="24"/>
                      <a:pt x="17" y="24"/>
                      <a:pt x="17" y="24"/>
                    </a:cubicBezTo>
                    <a:cubicBezTo>
                      <a:pt x="18" y="24"/>
                      <a:pt x="18" y="25"/>
                      <a:pt x="17" y="26"/>
                    </a:cubicBezTo>
                    <a:cubicBezTo>
                      <a:pt x="17" y="26"/>
                      <a:pt x="16" y="26"/>
                      <a:pt x="16" y="26"/>
                    </a:cubicBezTo>
                    <a:cubicBezTo>
                      <a:pt x="16" y="26"/>
                      <a:pt x="15" y="26"/>
                      <a:pt x="15" y="26"/>
                    </a:cubicBezTo>
                    <a:lnTo>
                      <a:pt x="8" y="19"/>
                    </a:lnTo>
                    <a:close/>
                    <a:moveTo>
                      <a:pt x="43" y="34"/>
                    </a:moveTo>
                    <a:cubicBezTo>
                      <a:pt x="43" y="34"/>
                      <a:pt x="43" y="34"/>
                      <a:pt x="43" y="34"/>
                    </a:cubicBezTo>
                    <a:cubicBezTo>
                      <a:pt x="36" y="27"/>
                      <a:pt x="36" y="27"/>
                      <a:pt x="36" y="27"/>
                    </a:cubicBezTo>
                    <a:cubicBezTo>
                      <a:pt x="36" y="26"/>
                      <a:pt x="35" y="26"/>
                      <a:pt x="34" y="27"/>
                    </a:cubicBezTo>
                    <a:cubicBezTo>
                      <a:pt x="34" y="28"/>
                      <a:pt x="34" y="29"/>
                      <a:pt x="34" y="29"/>
                    </a:cubicBezTo>
                    <a:cubicBezTo>
                      <a:pt x="39" y="33"/>
                      <a:pt x="39" y="33"/>
                      <a:pt x="39" y="33"/>
                    </a:cubicBezTo>
                    <a:cubicBezTo>
                      <a:pt x="13" y="33"/>
                      <a:pt x="13" y="33"/>
                      <a:pt x="13" y="33"/>
                    </a:cubicBezTo>
                    <a:cubicBezTo>
                      <a:pt x="12" y="33"/>
                      <a:pt x="11" y="34"/>
                      <a:pt x="11" y="35"/>
                    </a:cubicBezTo>
                    <a:cubicBezTo>
                      <a:pt x="11" y="36"/>
                      <a:pt x="12" y="36"/>
                      <a:pt x="13" y="36"/>
                    </a:cubicBezTo>
                    <a:cubicBezTo>
                      <a:pt x="39" y="36"/>
                      <a:pt x="39" y="36"/>
                      <a:pt x="39" y="36"/>
                    </a:cubicBezTo>
                    <a:cubicBezTo>
                      <a:pt x="34" y="41"/>
                      <a:pt x="34" y="41"/>
                      <a:pt x="34" y="41"/>
                    </a:cubicBezTo>
                    <a:cubicBezTo>
                      <a:pt x="34" y="41"/>
                      <a:pt x="34" y="42"/>
                      <a:pt x="34" y="43"/>
                    </a:cubicBezTo>
                    <a:cubicBezTo>
                      <a:pt x="35" y="43"/>
                      <a:pt x="35" y="43"/>
                      <a:pt x="35" y="43"/>
                    </a:cubicBezTo>
                    <a:cubicBezTo>
                      <a:pt x="36" y="43"/>
                      <a:pt x="36" y="43"/>
                      <a:pt x="36" y="43"/>
                    </a:cubicBezTo>
                    <a:cubicBezTo>
                      <a:pt x="43" y="36"/>
                      <a:pt x="43" y="36"/>
                      <a:pt x="43" y="36"/>
                    </a:cubicBezTo>
                    <a:cubicBezTo>
                      <a:pt x="43" y="36"/>
                      <a:pt x="43" y="36"/>
                      <a:pt x="43" y="36"/>
                    </a:cubicBezTo>
                    <a:cubicBezTo>
                      <a:pt x="44" y="36"/>
                      <a:pt x="44" y="35"/>
                      <a:pt x="44" y="35"/>
                    </a:cubicBezTo>
                    <a:cubicBezTo>
                      <a:pt x="44" y="35"/>
                      <a:pt x="44" y="34"/>
                      <a:pt x="43" y="34"/>
                    </a:cubicBezTo>
                    <a:close/>
                    <a:moveTo>
                      <a:pt x="52" y="7"/>
                    </a:moveTo>
                    <a:cubicBezTo>
                      <a:pt x="52" y="45"/>
                      <a:pt x="52" y="45"/>
                      <a:pt x="52" y="45"/>
                    </a:cubicBezTo>
                    <a:cubicBezTo>
                      <a:pt x="52" y="49"/>
                      <a:pt x="49" y="53"/>
                      <a:pt x="45" y="53"/>
                    </a:cubicBezTo>
                    <a:cubicBezTo>
                      <a:pt x="7" y="53"/>
                      <a:pt x="7" y="53"/>
                      <a:pt x="7" y="53"/>
                    </a:cubicBezTo>
                    <a:cubicBezTo>
                      <a:pt x="3" y="53"/>
                      <a:pt x="0" y="49"/>
                      <a:pt x="0" y="45"/>
                    </a:cubicBezTo>
                    <a:cubicBezTo>
                      <a:pt x="0" y="7"/>
                      <a:pt x="0" y="7"/>
                      <a:pt x="0" y="7"/>
                    </a:cubicBezTo>
                    <a:cubicBezTo>
                      <a:pt x="0" y="4"/>
                      <a:pt x="3" y="0"/>
                      <a:pt x="7" y="0"/>
                    </a:cubicBezTo>
                    <a:cubicBezTo>
                      <a:pt x="45" y="0"/>
                      <a:pt x="45" y="0"/>
                      <a:pt x="45" y="0"/>
                    </a:cubicBezTo>
                    <a:cubicBezTo>
                      <a:pt x="49" y="0"/>
                      <a:pt x="52" y="4"/>
                      <a:pt x="52" y="7"/>
                    </a:cubicBezTo>
                    <a:close/>
                    <a:moveTo>
                      <a:pt x="49" y="7"/>
                    </a:moveTo>
                    <a:cubicBezTo>
                      <a:pt x="49" y="5"/>
                      <a:pt x="47" y="3"/>
                      <a:pt x="45" y="3"/>
                    </a:cubicBezTo>
                    <a:cubicBezTo>
                      <a:pt x="7" y="3"/>
                      <a:pt x="7" y="3"/>
                      <a:pt x="7" y="3"/>
                    </a:cubicBezTo>
                    <a:cubicBezTo>
                      <a:pt x="4" y="3"/>
                      <a:pt x="3" y="5"/>
                      <a:pt x="3" y="7"/>
                    </a:cubicBezTo>
                    <a:cubicBezTo>
                      <a:pt x="3" y="45"/>
                      <a:pt x="3" y="45"/>
                      <a:pt x="3" y="45"/>
                    </a:cubicBezTo>
                    <a:cubicBezTo>
                      <a:pt x="3" y="48"/>
                      <a:pt x="4" y="50"/>
                      <a:pt x="7" y="50"/>
                    </a:cubicBezTo>
                    <a:cubicBezTo>
                      <a:pt x="45" y="50"/>
                      <a:pt x="45" y="50"/>
                      <a:pt x="45" y="50"/>
                    </a:cubicBezTo>
                    <a:cubicBezTo>
                      <a:pt x="47" y="50"/>
                      <a:pt x="49" y="48"/>
                      <a:pt x="49" y="45"/>
                    </a:cubicBezTo>
                    <a:lnTo>
                      <a:pt x="49"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49" name="Freeform 34">
                <a:extLst>
                  <a:ext uri="{FF2B5EF4-FFF2-40B4-BE49-F238E27FC236}">
                    <a16:creationId xmlns:a16="http://schemas.microsoft.com/office/drawing/2014/main" id="{ABCD17BF-C9D2-083F-156C-9D00C46AAA3D}"/>
                  </a:ext>
                </a:extLst>
              </p:cNvPr>
              <p:cNvSpPr>
                <a:spLocks noEditPoints="1"/>
              </p:cNvSpPr>
              <p:nvPr/>
            </p:nvSpPr>
            <p:spPr bwMode="auto">
              <a:xfrm flipH="1">
                <a:off x="4001825" y="4175380"/>
                <a:ext cx="364851" cy="489434"/>
              </a:xfrm>
              <a:custGeom>
                <a:avLst/>
                <a:gdLst>
                  <a:gd name="T0" fmla="*/ 13 w 52"/>
                  <a:gd name="T1" fmla="*/ 18 h 70"/>
                  <a:gd name="T2" fmla="*/ 12 w 52"/>
                  <a:gd name="T3" fmla="*/ 17 h 70"/>
                  <a:gd name="T4" fmla="*/ 11 w 52"/>
                  <a:gd name="T5" fmla="*/ 15 h 70"/>
                  <a:gd name="T6" fmla="*/ 51 w 52"/>
                  <a:gd name="T7" fmla="*/ 50 h 70"/>
                  <a:gd name="T8" fmla="*/ 49 w 52"/>
                  <a:gd name="T9" fmla="*/ 60 h 70"/>
                  <a:gd name="T10" fmla="*/ 51 w 52"/>
                  <a:gd name="T11" fmla="*/ 69 h 70"/>
                  <a:gd name="T12" fmla="*/ 0 w 52"/>
                  <a:gd name="T13" fmla="*/ 69 h 70"/>
                  <a:gd name="T14" fmla="*/ 1 w 52"/>
                  <a:gd name="T15" fmla="*/ 60 h 70"/>
                  <a:gd name="T16" fmla="*/ 4 w 52"/>
                  <a:gd name="T17" fmla="*/ 45 h 70"/>
                  <a:gd name="T18" fmla="*/ 19 w 52"/>
                  <a:gd name="T19" fmla="*/ 27 h 70"/>
                  <a:gd name="T20" fmla="*/ 15 w 52"/>
                  <a:gd name="T21" fmla="*/ 30 h 70"/>
                  <a:gd name="T22" fmla="*/ 10 w 52"/>
                  <a:gd name="T23" fmla="*/ 34 h 70"/>
                  <a:gd name="T24" fmla="*/ 2 w 52"/>
                  <a:gd name="T25" fmla="*/ 28 h 70"/>
                  <a:gd name="T26" fmla="*/ 8 w 52"/>
                  <a:gd name="T27" fmla="*/ 14 h 70"/>
                  <a:gd name="T28" fmla="*/ 13 w 52"/>
                  <a:gd name="T29" fmla="*/ 5 h 70"/>
                  <a:gd name="T30" fmla="*/ 12 w 52"/>
                  <a:gd name="T31" fmla="*/ 0 h 70"/>
                  <a:gd name="T32" fmla="*/ 12 w 52"/>
                  <a:gd name="T33" fmla="*/ 0 h 70"/>
                  <a:gd name="T34" fmla="*/ 14 w 52"/>
                  <a:gd name="T35" fmla="*/ 0 h 70"/>
                  <a:gd name="T36" fmla="*/ 43 w 52"/>
                  <a:gd name="T37" fmla="*/ 13 h 70"/>
                  <a:gd name="T38" fmla="*/ 51 w 52"/>
                  <a:gd name="T39" fmla="*/ 47 h 70"/>
                  <a:gd name="T40" fmla="*/ 2 w 52"/>
                  <a:gd name="T41" fmla="*/ 62 h 70"/>
                  <a:gd name="T42" fmla="*/ 48 w 52"/>
                  <a:gd name="T43" fmla="*/ 62 h 70"/>
                  <a:gd name="T44" fmla="*/ 2 w 52"/>
                  <a:gd name="T45" fmla="*/ 62 h 70"/>
                  <a:gd name="T46" fmla="*/ 6 w 52"/>
                  <a:gd name="T47" fmla="*/ 56 h 70"/>
                  <a:gd name="T48" fmla="*/ 44 w 52"/>
                  <a:gd name="T49" fmla="*/ 60 h 70"/>
                  <a:gd name="T50" fmla="*/ 12 w 52"/>
                  <a:gd name="T51" fmla="*/ 41 h 70"/>
                  <a:gd name="T52" fmla="*/ 6 w 52"/>
                  <a:gd name="T53" fmla="*/ 54 h 70"/>
                  <a:gd name="T54" fmla="*/ 15 w 52"/>
                  <a:gd name="T55" fmla="*/ 42 h 70"/>
                  <a:gd name="T56" fmla="*/ 12 w 52"/>
                  <a:gd name="T57" fmla="*/ 48 h 70"/>
                  <a:gd name="T58" fmla="*/ 41 w 52"/>
                  <a:gd name="T59" fmla="*/ 54 h 70"/>
                  <a:gd name="T60" fmla="*/ 39 w 52"/>
                  <a:gd name="T61" fmla="*/ 17 h 70"/>
                  <a:gd name="T62" fmla="*/ 22 w 52"/>
                  <a:gd name="T63" fmla="*/ 6 h 70"/>
                  <a:gd name="T64" fmla="*/ 20 w 52"/>
                  <a:gd name="T65" fmla="*/ 5 h 70"/>
                  <a:gd name="T66" fmla="*/ 18 w 52"/>
                  <a:gd name="T67" fmla="*/ 4 h 70"/>
                  <a:gd name="T68" fmla="*/ 19 w 52"/>
                  <a:gd name="T69" fmla="*/ 7 h 70"/>
                  <a:gd name="T70" fmla="*/ 17 w 52"/>
                  <a:gd name="T71" fmla="*/ 8 h 70"/>
                  <a:gd name="T72" fmla="*/ 11 w 52"/>
                  <a:gd name="T73" fmla="*/ 14 h 70"/>
                  <a:gd name="T74" fmla="*/ 4 w 52"/>
                  <a:gd name="T75" fmla="*/ 28 h 70"/>
                  <a:gd name="T76" fmla="*/ 10 w 52"/>
                  <a:gd name="T77" fmla="*/ 31 h 70"/>
                  <a:gd name="T78" fmla="*/ 16 w 52"/>
                  <a:gd name="T79" fmla="*/ 25 h 70"/>
                  <a:gd name="T80" fmla="*/ 21 w 52"/>
                  <a:gd name="T81" fmla="*/ 25 h 70"/>
                  <a:gd name="T82" fmla="*/ 30 w 52"/>
                  <a:gd name="T83" fmla="*/ 19 h 70"/>
                  <a:gd name="T84" fmla="*/ 44 w 52"/>
                  <a:gd name="T85" fmla="*/ 36 h 70"/>
                  <a:gd name="T86" fmla="*/ 40 w 52"/>
                  <a:gd name="T87" fmla="*/ 16 h 70"/>
                  <a:gd name="T88" fmla="*/ 43 w 52"/>
                  <a:gd name="T89" fmla="*/ 53 h 70"/>
                  <a:gd name="T90" fmla="*/ 44 w 52"/>
                  <a:gd name="T91" fmla="*/ 3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 h="70">
                    <a:moveTo>
                      <a:pt x="16" y="14"/>
                    </a:moveTo>
                    <a:cubicBezTo>
                      <a:pt x="16" y="15"/>
                      <a:pt x="16" y="15"/>
                      <a:pt x="16" y="15"/>
                    </a:cubicBezTo>
                    <a:cubicBezTo>
                      <a:pt x="13" y="18"/>
                      <a:pt x="13" y="18"/>
                      <a:pt x="13" y="18"/>
                    </a:cubicBezTo>
                    <a:cubicBezTo>
                      <a:pt x="13" y="19"/>
                      <a:pt x="13" y="19"/>
                      <a:pt x="12" y="19"/>
                    </a:cubicBezTo>
                    <a:cubicBezTo>
                      <a:pt x="12" y="19"/>
                      <a:pt x="12" y="19"/>
                      <a:pt x="12" y="19"/>
                    </a:cubicBezTo>
                    <a:cubicBezTo>
                      <a:pt x="11" y="18"/>
                      <a:pt x="11" y="18"/>
                      <a:pt x="12" y="17"/>
                    </a:cubicBezTo>
                    <a:cubicBezTo>
                      <a:pt x="11" y="17"/>
                      <a:pt x="11" y="17"/>
                      <a:pt x="11" y="17"/>
                    </a:cubicBezTo>
                    <a:cubicBezTo>
                      <a:pt x="11" y="17"/>
                      <a:pt x="10" y="17"/>
                      <a:pt x="10" y="16"/>
                    </a:cubicBezTo>
                    <a:cubicBezTo>
                      <a:pt x="10" y="16"/>
                      <a:pt x="10" y="15"/>
                      <a:pt x="11" y="15"/>
                    </a:cubicBezTo>
                    <a:cubicBezTo>
                      <a:pt x="15" y="14"/>
                      <a:pt x="15" y="14"/>
                      <a:pt x="15" y="14"/>
                    </a:cubicBezTo>
                    <a:cubicBezTo>
                      <a:pt x="15" y="14"/>
                      <a:pt x="16" y="14"/>
                      <a:pt x="16" y="14"/>
                    </a:cubicBezTo>
                    <a:close/>
                    <a:moveTo>
                      <a:pt x="51" y="50"/>
                    </a:moveTo>
                    <a:cubicBezTo>
                      <a:pt x="46" y="54"/>
                      <a:pt x="46" y="54"/>
                      <a:pt x="46" y="54"/>
                    </a:cubicBezTo>
                    <a:cubicBezTo>
                      <a:pt x="48" y="55"/>
                      <a:pt x="49" y="56"/>
                      <a:pt x="49" y="58"/>
                    </a:cubicBezTo>
                    <a:cubicBezTo>
                      <a:pt x="49" y="59"/>
                      <a:pt x="49" y="59"/>
                      <a:pt x="49" y="60"/>
                    </a:cubicBezTo>
                    <a:cubicBezTo>
                      <a:pt x="49" y="60"/>
                      <a:pt x="49" y="60"/>
                      <a:pt x="49" y="60"/>
                    </a:cubicBezTo>
                    <a:cubicBezTo>
                      <a:pt x="50" y="60"/>
                      <a:pt x="51" y="60"/>
                      <a:pt x="51" y="61"/>
                    </a:cubicBezTo>
                    <a:cubicBezTo>
                      <a:pt x="51" y="69"/>
                      <a:pt x="51" y="69"/>
                      <a:pt x="51" y="69"/>
                    </a:cubicBezTo>
                    <a:cubicBezTo>
                      <a:pt x="51" y="69"/>
                      <a:pt x="50" y="70"/>
                      <a:pt x="49" y="70"/>
                    </a:cubicBezTo>
                    <a:cubicBezTo>
                      <a:pt x="1" y="70"/>
                      <a:pt x="1" y="70"/>
                      <a:pt x="1" y="70"/>
                    </a:cubicBezTo>
                    <a:cubicBezTo>
                      <a:pt x="0" y="70"/>
                      <a:pt x="0" y="69"/>
                      <a:pt x="0" y="69"/>
                    </a:cubicBezTo>
                    <a:cubicBezTo>
                      <a:pt x="0" y="61"/>
                      <a:pt x="0" y="61"/>
                      <a:pt x="0" y="61"/>
                    </a:cubicBezTo>
                    <a:cubicBezTo>
                      <a:pt x="0" y="60"/>
                      <a:pt x="0" y="60"/>
                      <a:pt x="1" y="60"/>
                    </a:cubicBezTo>
                    <a:cubicBezTo>
                      <a:pt x="1" y="60"/>
                      <a:pt x="1" y="60"/>
                      <a:pt x="1" y="60"/>
                    </a:cubicBezTo>
                    <a:cubicBezTo>
                      <a:pt x="1" y="59"/>
                      <a:pt x="1" y="59"/>
                      <a:pt x="1" y="58"/>
                    </a:cubicBezTo>
                    <a:cubicBezTo>
                      <a:pt x="1" y="57"/>
                      <a:pt x="2" y="55"/>
                      <a:pt x="3" y="54"/>
                    </a:cubicBezTo>
                    <a:cubicBezTo>
                      <a:pt x="3" y="53"/>
                      <a:pt x="2" y="49"/>
                      <a:pt x="4" y="45"/>
                    </a:cubicBezTo>
                    <a:cubicBezTo>
                      <a:pt x="5" y="43"/>
                      <a:pt x="8" y="41"/>
                      <a:pt x="11" y="39"/>
                    </a:cubicBezTo>
                    <a:cubicBezTo>
                      <a:pt x="13" y="37"/>
                      <a:pt x="16" y="35"/>
                      <a:pt x="18" y="33"/>
                    </a:cubicBezTo>
                    <a:cubicBezTo>
                      <a:pt x="19" y="31"/>
                      <a:pt x="19" y="29"/>
                      <a:pt x="19" y="27"/>
                    </a:cubicBezTo>
                    <a:cubicBezTo>
                      <a:pt x="19" y="27"/>
                      <a:pt x="19" y="27"/>
                      <a:pt x="19" y="27"/>
                    </a:cubicBezTo>
                    <a:cubicBezTo>
                      <a:pt x="18" y="27"/>
                      <a:pt x="17" y="27"/>
                      <a:pt x="16" y="27"/>
                    </a:cubicBezTo>
                    <a:cubicBezTo>
                      <a:pt x="16" y="27"/>
                      <a:pt x="15" y="28"/>
                      <a:pt x="15" y="30"/>
                    </a:cubicBezTo>
                    <a:cubicBezTo>
                      <a:pt x="14" y="31"/>
                      <a:pt x="14" y="32"/>
                      <a:pt x="13" y="32"/>
                    </a:cubicBezTo>
                    <a:cubicBezTo>
                      <a:pt x="13" y="33"/>
                      <a:pt x="12" y="34"/>
                      <a:pt x="10" y="34"/>
                    </a:cubicBezTo>
                    <a:cubicBezTo>
                      <a:pt x="10" y="34"/>
                      <a:pt x="10" y="34"/>
                      <a:pt x="10" y="34"/>
                    </a:cubicBezTo>
                    <a:cubicBezTo>
                      <a:pt x="9" y="34"/>
                      <a:pt x="8" y="33"/>
                      <a:pt x="7" y="32"/>
                    </a:cubicBezTo>
                    <a:cubicBezTo>
                      <a:pt x="6" y="32"/>
                      <a:pt x="6" y="32"/>
                      <a:pt x="5" y="31"/>
                    </a:cubicBezTo>
                    <a:cubicBezTo>
                      <a:pt x="4" y="31"/>
                      <a:pt x="2" y="30"/>
                      <a:pt x="2" y="28"/>
                    </a:cubicBezTo>
                    <a:cubicBezTo>
                      <a:pt x="2" y="27"/>
                      <a:pt x="2" y="27"/>
                      <a:pt x="2" y="27"/>
                    </a:cubicBezTo>
                    <a:cubicBezTo>
                      <a:pt x="2" y="25"/>
                      <a:pt x="2" y="23"/>
                      <a:pt x="4" y="20"/>
                    </a:cubicBezTo>
                    <a:cubicBezTo>
                      <a:pt x="7" y="17"/>
                      <a:pt x="8" y="15"/>
                      <a:pt x="8" y="14"/>
                    </a:cubicBezTo>
                    <a:cubicBezTo>
                      <a:pt x="8" y="13"/>
                      <a:pt x="8" y="13"/>
                      <a:pt x="8" y="13"/>
                    </a:cubicBezTo>
                    <a:cubicBezTo>
                      <a:pt x="8" y="13"/>
                      <a:pt x="9" y="12"/>
                      <a:pt x="14" y="6"/>
                    </a:cubicBezTo>
                    <a:cubicBezTo>
                      <a:pt x="14" y="6"/>
                      <a:pt x="14" y="5"/>
                      <a:pt x="13" y="5"/>
                    </a:cubicBezTo>
                    <a:cubicBezTo>
                      <a:pt x="13" y="4"/>
                      <a:pt x="12" y="2"/>
                      <a:pt x="12" y="2"/>
                    </a:cubicBezTo>
                    <a:cubicBezTo>
                      <a:pt x="12" y="1"/>
                      <a:pt x="12" y="1"/>
                      <a:pt x="12" y="1"/>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4" y="0"/>
                      <a:pt x="14" y="0"/>
                      <a:pt x="14" y="0"/>
                    </a:cubicBezTo>
                    <a:cubicBezTo>
                      <a:pt x="15" y="0"/>
                      <a:pt x="18" y="1"/>
                      <a:pt x="20" y="2"/>
                    </a:cubicBezTo>
                    <a:cubicBezTo>
                      <a:pt x="21" y="2"/>
                      <a:pt x="23" y="2"/>
                      <a:pt x="24" y="2"/>
                    </a:cubicBezTo>
                    <a:cubicBezTo>
                      <a:pt x="30" y="2"/>
                      <a:pt x="37" y="4"/>
                      <a:pt x="43" y="13"/>
                    </a:cubicBezTo>
                    <a:cubicBezTo>
                      <a:pt x="48" y="22"/>
                      <a:pt x="47" y="30"/>
                      <a:pt x="47" y="36"/>
                    </a:cubicBezTo>
                    <a:cubicBezTo>
                      <a:pt x="47" y="39"/>
                      <a:pt x="46" y="41"/>
                      <a:pt x="47" y="42"/>
                    </a:cubicBezTo>
                    <a:cubicBezTo>
                      <a:pt x="48" y="45"/>
                      <a:pt x="51" y="47"/>
                      <a:pt x="51" y="47"/>
                    </a:cubicBezTo>
                    <a:cubicBezTo>
                      <a:pt x="52" y="48"/>
                      <a:pt x="52" y="48"/>
                      <a:pt x="52" y="48"/>
                    </a:cubicBezTo>
                    <a:cubicBezTo>
                      <a:pt x="52" y="49"/>
                      <a:pt x="52" y="49"/>
                      <a:pt x="51" y="50"/>
                    </a:cubicBezTo>
                    <a:close/>
                    <a:moveTo>
                      <a:pt x="2" y="62"/>
                    </a:moveTo>
                    <a:cubicBezTo>
                      <a:pt x="2" y="68"/>
                      <a:pt x="2" y="68"/>
                      <a:pt x="2" y="68"/>
                    </a:cubicBezTo>
                    <a:cubicBezTo>
                      <a:pt x="48" y="68"/>
                      <a:pt x="48" y="68"/>
                      <a:pt x="48" y="68"/>
                    </a:cubicBezTo>
                    <a:cubicBezTo>
                      <a:pt x="48" y="62"/>
                      <a:pt x="48" y="62"/>
                      <a:pt x="48" y="62"/>
                    </a:cubicBezTo>
                    <a:cubicBezTo>
                      <a:pt x="44" y="62"/>
                      <a:pt x="44" y="62"/>
                      <a:pt x="44" y="62"/>
                    </a:cubicBezTo>
                    <a:cubicBezTo>
                      <a:pt x="6" y="62"/>
                      <a:pt x="6" y="62"/>
                      <a:pt x="6" y="62"/>
                    </a:cubicBezTo>
                    <a:lnTo>
                      <a:pt x="2" y="62"/>
                    </a:lnTo>
                    <a:close/>
                    <a:moveTo>
                      <a:pt x="47" y="58"/>
                    </a:moveTo>
                    <a:cubicBezTo>
                      <a:pt x="47" y="57"/>
                      <a:pt x="46" y="56"/>
                      <a:pt x="44" y="56"/>
                    </a:cubicBezTo>
                    <a:cubicBezTo>
                      <a:pt x="6" y="56"/>
                      <a:pt x="6" y="56"/>
                      <a:pt x="6" y="56"/>
                    </a:cubicBezTo>
                    <a:cubicBezTo>
                      <a:pt x="4" y="56"/>
                      <a:pt x="3" y="57"/>
                      <a:pt x="3" y="58"/>
                    </a:cubicBezTo>
                    <a:cubicBezTo>
                      <a:pt x="3" y="59"/>
                      <a:pt x="4" y="60"/>
                      <a:pt x="6" y="60"/>
                    </a:cubicBezTo>
                    <a:cubicBezTo>
                      <a:pt x="44" y="60"/>
                      <a:pt x="44" y="60"/>
                      <a:pt x="44" y="60"/>
                    </a:cubicBezTo>
                    <a:cubicBezTo>
                      <a:pt x="46" y="60"/>
                      <a:pt x="47" y="59"/>
                      <a:pt x="47" y="58"/>
                    </a:cubicBezTo>
                    <a:close/>
                    <a:moveTo>
                      <a:pt x="20" y="34"/>
                    </a:moveTo>
                    <a:cubicBezTo>
                      <a:pt x="18" y="36"/>
                      <a:pt x="15" y="39"/>
                      <a:pt x="12" y="41"/>
                    </a:cubicBezTo>
                    <a:cubicBezTo>
                      <a:pt x="10" y="43"/>
                      <a:pt x="7" y="45"/>
                      <a:pt x="7" y="46"/>
                    </a:cubicBezTo>
                    <a:cubicBezTo>
                      <a:pt x="4" y="50"/>
                      <a:pt x="6" y="54"/>
                      <a:pt x="6" y="54"/>
                    </a:cubicBezTo>
                    <a:cubicBezTo>
                      <a:pt x="6" y="54"/>
                      <a:pt x="6" y="54"/>
                      <a:pt x="6" y="54"/>
                    </a:cubicBezTo>
                    <a:cubicBezTo>
                      <a:pt x="8" y="54"/>
                      <a:pt x="8" y="54"/>
                      <a:pt x="8" y="54"/>
                    </a:cubicBezTo>
                    <a:cubicBezTo>
                      <a:pt x="8" y="53"/>
                      <a:pt x="8" y="49"/>
                      <a:pt x="10" y="46"/>
                    </a:cubicBezTo>
                    <a:cubicBezTo>
                      <a:pt x="13" y="44"/>
                      <a:pt x="15" y="42"/>
                      <a:pt x="15" y="42"/>
                    </a:cubicBezTo>
                    <a:cubicBezTo>
                      <a:pt x="16" y="42"/>
                      <a:pt x="16" y="42"/>
                      <a:pt x="17" y="43"/>
                    </a:cubicBezTo>
                    <a:cubicBezTo>
                      <a:pt x="17" y="43"/>
                      <a:pt x="17" y="44"/>
                      <a:pt x="16" y="44"/>
                    </a:cubicBezTo>
                    <a:cubicBezTo>
                      <a:pt x="16" y="44"/>
                      <a:pt x="14" y="46"/>
                      <a:pt x="12" y="48"/>
                    </a:cubicBezTo>
                    <a:cubicBezTo>
                      <a:pt x="10" y="50"/>
                      <a:pt x="10" y="54"/>
                      <a:pt x="10" y="54"/>
                    </a:cubicBezTo>
                    <a:cubicBezTo>
                      <a:pt x="10" y="54"/>
                      <a:pt x="10" y="54"/>
                      <a:pt x="10" y="54"/>
                    </a:cubicBezTo>
                    <a:cubicBezTo>
                      <a:pt x="41" y="54"/>
                      <a:pt x="41" y="54"/>
                      <a:pt x="41" y="54"/>
                    </a:cubicBezTo>
                    <a:cubicBezTo>
                      <a:pt x="41" y="53"/>
                      <a:pt x="39" y="49"/>
                      <a:pt x="39" y="45"/>
                    </a:cubicBezTo>
                    <a:cubicBezTo>
                      <a:pt x="39" y="44"/>
                      <a:pt x="39" y="42"/>
                      <a:pt x="40" y="40"/>
                    </a:cubicBezTo>
                    <a:cubicBezTo>
                      <a:pt x="40" y="35"/>
                      <a:pt x="42" y="26"/>
                      <a:pt x="39" y="17"/>
                    </a:cubicBezTo>
                    <a:cubicBezTo>
                      <a:pt x="35" y="7"/>
                      <a:pt x="26" y="6"/>
                      <a:pt x="23" y="6"/>
                    </a:cubicBezTo>
                    <a:cubicBezTo>
                      <a:pt x="23" y="6"/>
                      <a:pt x="22" y="7"/>
                      <a:pt x="22" y="7"/>
                    </a:cubicBezTo>
                    <a:cubicBezTo>
                      <a:pt x="22" y="7"/>
                      <a:pt x="22" y="6"/>
                      <a:pt x="22" y="6"/>
                    </a:cubicBezTo>
                    <a:cubicBezTo>
                      <a:pt x="22" y="6"/>
                      <a:pt x="21" y="6"/>
                      <a:pt x="21" y="6"/>
                    </a:cubicBezTo>
                    <a:cubicBezTo>
                      <a:pt x="21" y="6"/>
                      <a:pt x="21" y="6"/>
                      <a:pt x="21" y="6"/>
                    </a:cubicBezTo>
                    <a:cubicBezTo>
                      <a:pt x="20" y="6"/>
                      <a:pt x="20" y="5"/>
                      <a:pt x="20" y="5"/>
                    </a:cubicBezTo>
                    <a:cubicBezTo>
                      <a:pt x="19" y="5"/>
                      <a:pt x="19" y="5"/>
                      <a:pt x="19" y="5"/>
                    </a:cubicBezTo>
                    <a:cubicBezTo>
                      <a:pt x="19" y="5"/>
                      <a:pt x="18" y="5"/>
                      <a:pt x="18" y="4"/>
                    </a:cubicBezTo>
                    <a:cubicBezTo>
                      <a:pt x="18" y="4"/>
                      <a:pt x="18" y="4"/>
                      <a:pt x="18" y="4"/>
                    </a:cubicBezTo>
                    <a:cubicBezTo>
                      <a:pt x="17" y="4"/>
                      <a:pt x="17" y="3"/>
                      <a:pt x="16" y="3"/>
                    </a:cubicBezTo>
                    <a:cubicBezTo>
                      <a:pt x="18" y="7"/>
                      <a:pt x="18" y="7"/>
                      <a:pt x="18" y="7"/>
                    </a:cubicBezTo>
                    <a:cubicBezTo>
                      <a:pt x="19" y="7"/>
                      <a:pt x="19" y="7"/>
                      <a:pt x="19" y="7"/>
                    </a:cubicBezTo>
                    <a:cubicBezTo>
                      <a:pt x="19" y="8"/>
                      <a:pt x="18" y="8"/>
                      <a:pt x="18" y="8"/>
                    </a:cubicBezTo>
                    <a:cubicBezTo>
                      <a:pt x="18" y="8"/>
                      <a:pt x="18" y="8"/>
                      <a:pt x="18" y="8"/>
                    </a:cubicBezTo>
                    <a:cubicBezTo>
                      <a:pt x="17" y="8"/>
                      <a:pt x="17" y="8"/>
                      <a:pt x="17" y="8"/>
                    </a:cubicBezTo>
                    <a:cubicBezTo>
                      <a:pt x="17" y="8"/>
                      <a:pt x="17" y="8"/>
                      <a:pt x="16" y="7"/>
                    </a:cubicBezTo>
                    <a:cubicBezTo>
                      <a:pt x="14" y="10"/>
                      <a:pt x="11" y="13"/>
                      <a:pt x="11" y="14"/>
                    </a:cubicBezTo>
                    <a:cubicBezTo>
                      <a:pt x="11" y="14"/>
                      <a:pt x="11" y="14"/>
                      <a:pt x="11" y="14"/>
                    </a:cubicBezTo>
                    <a:cubicBezTo>
                      <a:pt x="10" y="15"/>
                      <a:pt x="10" y="18"/>
                      <a:pt x="6" y="22"/>
                    </a:cubicBezTo>
                    <a:cubicBezTo>
                      <a:pt x="4" y="24"/>
                      <a:pt x="4" y="26"/>
                      <a:pt x="4" y="27"/>
                    </a:cubicBezTo>
                    <a:cubicBezTo>
                      <a:pt x="4" y="28"/>
                      <a:pt x="4" y="28"/>
                      <a:pt x="4" y="28"/>
                    </a:cubicBezTo>
                    <a:cubicBezTo>
                      <a:pt x="4" y="28"/>
                      <a:pt x="5" y="29"/>
                      <a:pt x="6" y="29"/>
                    </a:cubicBezTo>
                    <a:cubicBezTo>
                      <a:pt x="7" y="30"/>
                      <a:pt x="8" y="30"/>
                      <a:pt x="9" y="31"/>
                    </a:cubicBezTo>
                    <a:cubicBezTo>
                      <a:pt x="9" y="31"/>
                      <a:pt x="10" y="31"/>
                      <a:pt x="10" y="31"/>
                    </a:cubicBezTo>
                    <a:cubicBezTo>
                      <a:pt x="11" y="31"/>
                      <a:pt x="11" y="31"/>
                      <a:pt x="11" y="31"/>
                    </a:cubicBezTo>
                    <a:cubicBezTo>
                      <a:pt x="12" y="30"/>
                      <a:pt x="12" y="30"/>
                      <a:pt x="12" y="29"/>
                    </a:cubicBezTo>
                    <a:cubicBezTo>
                      <a:pt x="13" y="27"/>
                      <a:pt x="14" y="24"/>
                      <a:pt x="16" y="25"/>
                    </a:cubicBezTo>
                    <a:cubicBezTo>
                      <a:pt x="18" y="25"/>
                      <a:pt x="19" y="25"/>
                      <a:pt x="20" y="25"/>
                    </a:cubicBezTo>
                    <a:cubicBezTo>
                      <a:pt x="20" y="25"/>
                      <a:pt x="20" y="24"/>
                      <a:pt x="20" y="24"/>
                    </a:cubicBezTo>
                    <a:cubicBezTo>
                      <a:pt x="21" y="24"/>
                      <a:pt x="21" y="24"/>
                      <a:pt x="21" y="25"/>
                    </a:cubicBezTo>
                    <a:cubicBezTo>
                      <a:pt x="26" y="24"/>
                      <a:pt x="27" y="19"/>
                      <a:pt x="28" y="19"/>
                    </a:cubicBezTo>
                    <a:cubicBezTo>
                      <a:pt x="28" y="18"/>
                      <a:pt x="28" y="18"/>
                      <a:pt x="29" y="18"/>
                    </a:cubicBezTo>
                    <a:cubicBezTo>
                      <a:pt x="29" y="18"/>
                      <a:pt x="30" y="19"/>
                      <a:pt x="30" y="19"/>
                    </a:cubicBezTo>
                    <a:cubicBezTo>
                      <a:pt x="29" y="19"/>
                      <a:pt x="28" y="25"/>
                      <a:pt x="22" y="27"/>
                    </a:cubicBezTo>
                    <a:cubicBezTo>
                      <a:pt x="22" y="29"/>
                      <a:pt x="21" y="32"/>
                      <a:pt x="20" y="34"/>
                    </a:cubicBezTo>
                    <a:close/>
                    <a:moveTo>
                      <a:pt x="44" y="36"/>
                    </a:moveTo>
                    <a:cubicBezTo>
                      <a:pt x="45" y="30"/>
                      <a:pt x="45" y="22"/>
                      <a:pt x="40" y="14"/>
                    </a:cubicBezTo>
                    <a:cubicBezTo>
                      <a:pt x="37" y="8"/>
                      <a:pt x="32" y="6"/>
                      <a:pt x="28" y="5"/>
                    </a:cubicBezTo>
                    <a:cubicBezTo>
                      <a:pt x="33" y="6"/>
                      <a:pt x="38" y="9"/>
                      <a:pt x="40" y="16"/>
                    </a:cubicBezTo>
                    <a:cubicBezTo>
                      <a:pt x="44" y="26"/>
                      <a:pt x="42" y="35"/>
                      <a:pt x="42" y="41"/>
                    </a:cubicBezTo>
                    <a:cubicBezTo>
                      <a:pt x="41" y="42"/>
                      <a:pt x="41" y="44"/>
                      <a:pt x="41" y="45"/>
                    </a:cubicBezTo>
                    <a:cubicBezTo>
                      <a:pt x="41" y="48"/>
                      <a:pt x="42" y="51"/>
                      <a:pt x="43" y="53"/>
                    </a:cubicBezTo>
                    <a:cubicBezTo>
                      <a:pt x="49" y="48"/>
                      <a:pt x="49" y="48"/>
                      <a:pt x="49" y="48"/>
                    </a:cubicBezTo>
                    <a:cubicBezTo>
                      <a:pt x="48" y="47"/>
                      <a:pt x="46" y="45"/>
                      <a:pt x="45" y="43"/>
                    </a:cubicBezTo>
                    <a:cubicBezTo>
                      <a:pt x="44" y="41"/>
                      <a:pt x="44" y="39"/>
                      <a:pt x="44"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50" name="Freeform 35">
                <a:extLst>
                  <a:ext uri="{FF2B5EF4-FFF2-40B4-BE49-F238E27FC236}">
                    <a16:creationId xmlns:a16="http://schemas.microsoft.com/office/drawing/2014/main" id="{7CB5DC08-D6E9-F735-B208-6A59D1E54326}"/>
                  </a:ext>
                </a:extLst>
              </p:cNvPr>
              <p:cNvSpPr>
                <a:spLocks noEditPoints="1"/>
              </p:cNvSpPr>
              <p:nvPr/>
            </p:nvSpPr>
            <p:spPr bwMode="auto">
              <a:xfrm flipH="1">
                <a:off x="3675259" y="2759398"/>
                <a:ext cx="339618" cy="324570"/>
              </a:xfrm>
              <a:custGeom>
                <a:avLst/>
                <a:gdLst>
                  <a:gd name="T0" fmla="*/ 44 w 67"/>
                  <a:gd name="T1" fmla="*/ 21 h 64"/>
                  <a:gd name="T2" fmla="*/ 25 w 67"/>
                  <a:gd name="T3" fmla="*/ 19 h 64"/>
                  <a:gd name="T4" fmla="*/ 24 w 67"/>
                  <a:gd name="T5" fmla="*/ 21 h 64"/>
                  <a:gd name="T6" fmla="*/ 16 w 67"/>
                  <a:gd name="T7" fmla="*/ 30 h 64"/>
                  <a:gd name="T8" fmla="*/ 26 w 67"/>
                  <a:gd name="T9" fmla="*/ 36 h 64"/>
                  <a:gd name="T10" fmla="*/ 32 w 67"/>
                  <a:gd name="T11" fmla="*/ 42 h 64"/>
                  <a:gd name="T12" fmla="*/ 26 w 67"/>
                  <a:gd name="T13" fmla="*/ 48 h 64"/>
                  <a:gd name="T14" fmla="*/ 42 w 67"/>
                  <a:gd name="T15" fmla="*/ 48 h 64"/>
                  <a:gd name="T16" fmla="*/ 36 w 67"/>
                  <a:gd name="T17" fmla="*/ 42 h 64"/>
                  <a:gd name="T18" fmla="*/ 42 w 67"/>
                  <a:gd name="T19" fmla="*/ 36 h 64"/>
                  <a:gd name="T20" fmla="*/ 51 w 67"/>
                  <a:gd name="T21" fmla="*/ 30 h 64"/>
                  <a:gd name="T22" fmla="*/ 19 w 67"/>
                  <a:gd name="T23" fmla="*/ 30 h 64"/>
                  <a:gd name="T24" fmla="*/ 24 w 67"/>
                  <a:gd name="T25" fmla="*/ 31 h 64"/>
                  <a:gd name="T26" fmla="*/ 48 w 67"/>
                  <a:gd name="T27" fmla="*/ 30 h 64"/>
                  <a:gd name="T28" fmla="*/ 44 w 67"/>
                  <a:gd name="T29" fmla="*/ 31 h 64"/>
                  <a:gd name="T30" fmla="*/ 48 w 67"/>
                  <a:gd name="T31" fmla="*/ 30 h 64"/>
                  <a:gd name="T32" fmla="*/ 61 w 67"/>
                  <a:gd name="T33" fmla="*/ 20 h 64"/>
                  <a:gd name="T34" fmla="*/ 51 w 67"/>
                  <a:gd name="T35" fmla="*/ 9 h 64"/>
                  <a:gd name="T36" fmla="*/ 43 w 67"/>
                  <a:gd name="T37" fmla="*/ 0 h 64"/>
                  <a:gd name="T38" fmla="*/ 30 w 67"/>
                  <a:gd name="T39" fmla="*/ 2 h 64"/>
                  <a:gd name="T40" fmla="*/ 19 w 67"/>
                  <a:gd name="T41" fmla="*/ 6 h 64"/>
                  <a:gd name="T42" fmla="*/ 7 w 67"/>
                  <a:gd name="T43" fmla="*/ 13 h 64"/>
                  <a:gd name="T44" fmla="*/ 4 w 67"/>
                  <a:gd name="T45" fmla="*/ 26 h 64"/>
                  <a:gd name="T46" fmla="*/ 7 w 67"/>
                  <a:gd name="T47" fmla="*/ 41 h 64"/>
                  <a:gd name="T48" fmla="*/ 13 w 67"/>
                  <a:gd name="T49" fmla="*/ 55 h 64"/>
                  <a:gd name="T50" fmla="*/ 24 w 67"/>
                  <a:gd name="T51" fmla="*/ 64 h 64"/>
                  <a:gd name="T52" fmla="*/ 34 w 67"/>
                  <a:gd name="T53" fmla="*/ 61 h 64"/>
                  <a:gd name="T54" fmla="*/ 44 w 67"/>
                  <a:gd name="T55" fmla="*/ 64 h 64"/>
                  <a:gd name="T56" fmla="*/ 54 w 67"/>
                  <a:gd name="T57" fmla="*/ 55 h 64"/>
                  <a:gd name="T58" fmla="*/ 61 w 67"/>
                  <a:gd name="T59" fmla="*/ 41 h 64"/>
                  <a:gd name="T60" fmla="*/ 63 w 67"/>
                  <a:gd name="T61" fmla="*/ 26 h 64"/>
                  <a:gd name="T62" fmla="*/ 58 w 67"/>
                  <a:gd name="T63" fmla="*/ 19 h 64"/>
                  <a:gd name="T64" fmla="*/ 54 w 67"/>
                  <a:gd name="T65" fmla="*/ 13 h 64"/>
                  <a:gd name="T66" fmla="*/ 46 w 67"/>
                  <a:gd name="T67" fmla="*/ 7 h 64"/>
                  <a:gd name="T68" fmla="*/ 39 w 67"/>
                  <a:gd name="T69" fmla="*/ 5 h 64"/>
                  <a:gd name="T70" fmla="*/ 29 w 67"/>
                  <a:gd name="T71" fmla="*/ 5 h 64"/>
                  <a:gd name="T72" fmla="*/ 22 w 67"/>
                  <a:gd name="T73" fmla="*/ 7 h 64"/>
                  <a:gd name="T74" fmla="*/ 18 w 67"/>
                  <a:gd name="T75" fmla="*/ 12 h 64"/>
                  <a:gd name="T76" fmla="*/ 9 w 67"/>
                  <a:gd name="T77" fmla="*/ 14 h 64"/>
                  <a:gd name="T78" fmla="*/ 6 w 67"/>
                  <a:gd name="T79" fmla="*/ 28 h 64"/>
                  <a:gd name="T80" fmla="*/ 9 w 67"/>
                  <a:gd name="T81" fmla="*/ 40 h 64"/>
                  <a:gd name="T82" fmla="*/ 9 w 67"/>
                  <a:gd name="T83" fmla="*/ 50 h 64"/>
                  <a:gd name="T84" fmla="*/ 18 w 67"/>
                  <a:gd name="T85" fmla="*/ 53 h 64"/>
                  <a:gd name="T86" fmla="*/ 24 w 67"/>
                  <a:gd name="T87" fmla="*/ 61 h 64"/>
                  <a:gd name="T88" fmla="*/ 33 w 67"/>
                  <a:gd name="T89" fmla="*/ 58 h 64"/>
                  <a:gd name="T90" fmla="*/ 43 w 67"/>
                  <a:gd name="T91" fmla="*/ 61 h 64"/>
                  <a:gd name="T92" fmla="*/ 48 w 67"/>
                  <a:gd name="T93" fmla="*/ 53 h 64"/>
                  <a:gd name="T94" fmla="*/ 10 w 67"/>
                  <a:gd name="T95" fmla="*/ 32 h 64"/>
                  <a:gd name="T96" fmla="*/ 34 w 67"/>
                  <a:gd name="T97" fmla="*/ 56 h 64"/>
                  <a:gd name="T98" fmla="*/ 49 w 67"/>
                  <a:gd name="T99" fmla="*/ 53 h 64"/>
                  <a:gd name="T100" fmla="*/ 58 w 67"/>
                  <a:gd name="T101" fmla="*/ 50 h 64"/>
                  <a:gd name="T102" fmla="*/ 60 w 67"/>
                  <a:gd name="T103" fmla="*/ 32 h 64"/>
                  <a:gd name="T104" fmla="*/ 64 w 67"/>
                  <a:gd name="T105"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7" h="64">
                    <a:moveTo>
                      <a:pt x="51" y="23"/>
                    </a:moveTo>
                    <a:cubicBezTo>
                      <a:pt x="51" y="22"/>
                      <a:pt x="51" y="21"/>
                      <a:pt x="50" y="21"/>
                    </a:cubicBezTo>
                    <a:cubicBezTo>
                      <a:pt x="44" y="21"/>
                      <a:pt x="44" y="21"/>
                      <a:pt x="44" y="21"/>
                    </a:cubicBezTo>
                    <a:cubicBezTo>
                      <a:pt x="44" y="20"/>
                      <a:pt x="44" y="20"/>
                      <a:pt x="44" y="20"/>
                    </a:cubicBezTo>
                    <a:cubicBezTo>
                      <a:pt x="44" y="20"/>
                      <a:pt x="44" y="19"/>
                      <a:pt x="43" y="19"/>
                    </a:cubicBezTo>
                    <a:cubicBezTo>
                      <a:pt x="25" y="19"/>
                      <a:pt x="25" y="19"/>
                      <a:pt x="25" y="19"/>
                    </a:cubicBezTo>
                    <a:cubicBezTo>
                      <a:pt x="24" y="19"/>
                      <a:pt x="24" y="19"/>
                      <a:pt x="24" y="19"/>
                    </a:cubicBezTo>
                    <a:cubicBezTo>
                      <a:pt x="24" y="20"/>
                      <a:pt x="24" y="20"/>
                      <a:pt x="24" y="20"/>
                    </a:cubicBezTo>
                    <a:cubicBezTo>
                      <a:pt x="24" y="21"/>
                      <a:pt x="24" y="21"/>
                      <a:pt x="24" y="21"/>
                    </a:cubicBezTo>
                    <a:cubicBezTo>
                      <a:pt x="18" y="21"/>
                      <a:pt x="18" y="21"/>
                      <a:pt x="18" y="21"/>
                    </a:cubicBezTo>
                    <a:cubicBezTo>
                      <a:pt x="17" y="21"/>
                      <a:pt x="16" y="22"/>
                      <a:pt x="16" y="23"/>
                    </a:cubicBezTo>
                    <a:cubicBezTo>
                      <a:pt x="16" y="30"/>
                      <a:pt x="16" y="30"/>
                      <a:pt x="16" y="30"/>
                    </a:cubicBezTo>
                    <a:cubicBezTo>
                      <a:pt x="16" y="33"/>
                      <a:pt x="20" y="35"/>
                      <a:pt x="22" y="37"/>
                    </a:cubicBezTo>
                    <a:cubicBezTo>
                      <a:pt x="23" y="37"/>
                      <a:pt x="23" y="37"/>
                      <a:pt x="23" y="37"/>
                    </a:cubicBezTo>
                    <a:cubicBezTo>
                      <a:pt x="24" y="37"/>
                      <a:pt x="25" y="37"/>
                      <a:pt x="26" y="36"/>
                    </a:cubicBezTo>
                    <a:cubicBezTo>
                      <a:pt x="27" y="37"/>
                      <a:pt x="28" y="38"/>
                      <a:pt x="30" y="39"/>
                    </a:cubicBezTo>
                    <a:cubicBezTo>
                      <a:pt x="30" y="39"/>
                      <a:pt x="31" y="39"/>
                      <a:pt x="31" y="40"/>
                    </a:cubicBezTo>
                    <a:cubicBezTo>
                      <a:pt x="31" y="40"/>
                      <a:pt x="32" y="41"/>
                      <a:pt x="32" y="42"/>
                    </a:cubicBezTo>
                    <a:cubicBezTo>
                      <a:pt x="32" y="45"/>
                      <a:pt x="30" y="46"/>
                      <a:pt x="30" y="46"/>
                    </a:cubicBezTo>
                    <a:cubicBezTo>
                      <a:pt x="30" y="46"/>
                      <a:pt x="28" y="47"/>
                      <a:pt x="26" y="47"/>
                    </a:cubicBezTo>
                    <a:cubicBezTo>
                      <a:pt x="26" y="47"/>
                      <a:pt x="26" y="48"/>
                      <a:pt x="26" y="48"/>
                    </a:cubicBezTo>
                    <a:cubicBezTo>
                      <a:pt x="26" y="49"/>
                      <a:pt x="26" y="49"/>
                      <a:pt x="27" y="49"/>
                    </a:cubicBezTo>
                    <a:cubicBezTo>
                      <a:pt x="41" y="49"/>
                      <a:pt x="41" y="49"/>
                      <a:pt x="41" y="49"/>
                    </a:cubicBezTo>
                    <a:cubicBezTo>
                      <a:pt x="42" y="49"/>
                      <a:pt x="42" y="49"/>
                      <a:pt x="42" y="48"/>
                    </a:cubicBezTo>
                    <a:cubicBezTo>
                      <a:pt x="42" y="48"/>
                      <a:pt x="42" y="47"/>
                      <a:pt x="42" y="47"/>
                    </a:cubicBezTo>
                    <a:cubicBezTo>
                      <a:pt x="40" y="47"/>
                      <a:pt x="38" y="46"/>
                      <a:pt x="38" y="46"/>
                    </a:cubicBezTo>
                    <a:cubicBezTo>
                      <a:pt x="37" y="46"/>
                      <a:pt x="36" y="45"/>
                      <a:pt x="36" y="42"/>
                    </a:cubicBezTo>
                    <a:cubicBezTo>
                      <a:pt x="36" y="41"/>
                      <a:pt x="37" y="40"/>
                      <a:pt x="37" y="39"/>
                    </a:cubicBezTo>
                    <a:cubicBezTo>
                      <a:pt x="37" y="39"/>
                      <a:pt x="38" y="39"/>
                      <a:pt x="38" y="39"/>
                    </a:cubicBezTo>
                    <a:cubicBezTo>
                      <a:pt x="40" y="38"/>
                      <a:pt x="41" y="37"/>
                      <a:pt x="42" y="36"/>
                    </a:cubicBezTo>
                    <a:cubicBezTo>
                      <a:pt x="43" y="37"/>
                      <a:pt x="44" y="37"/>
                      <a:pt x="44" y="37"/>
                    </a:cubicBezTo>
                    <a:cubicBezTo>
                      <a:pt x="45" y="37"/>
                      <a:pt x="45" y="37"/>
                      <a:pt x="46" y="37"/>
                    </a:cubicBezTo>
                    <a:cubicBezTo>
                      <a:pt x="48" y="35"/>
                      <a:pt x="51" y="33"/>
                      <a:pt x="51" y="30"/>
                    </a:cubicBezTo>
                    <a:lnTo>
                      <a:pt x="51" y="23"/>
                    </a:lnTo>
                    <a:close/>
                    <a:moveTo>
                      <a:pt x="23" y="34"/>
                    </a:moveTo>
                    <a:cubicBezTo>
                      <a:pt x="19" y="31"/>
                      <a:pt x="19" y="30"/>
                      <a:pt x="19" y="30"/>
                    </a:cubicBezTo>
                    <a:cubicBezTo>
                      <a:pt x="19" y="24"/>
                      <a:pt x="19" y="24"/>
                      <a:pt x="19" y="24"/>
                    </a:cubicBezTo>
                    <a:cubicBezTo>
                      <a:pt x="24" y="24"/>
                      <a:pt x="24" y="24"/>
                      <a:pt x="24" y="24"/>
                    </a:cubicBezTo>
                    <a:cubicBezTo>
                      <a:pt x="24" y="31"/>
                      <a:pt x="24" y="31"/>
                      <a:pt x="24" y="31"/>
                    </a:cubicBezTo>
                    <a:cubicBezTo>
                      <a:pt x="24" y="32"/>
                      <a:pt x="24" y="33"/>
                      <a:pt x="24" y="33"/>
                    </a:cubicBezTo>
                    <a:cubicBezTo>
                      <a:pt x="24" y="34"/>
                      <a:pt x="24" y="34"/>
                      <a:pt x="23" y="34"/>
                    </a:cubicBezTo>
                    <a:close/>
                    <a:moveTo>
                      <a:pt x="48" y="30"/>
                    </a:moveTo>
                    <a:cubicBezTo>
                      <a:pt x="48" y="30"/>
                      <a:pt x="48" y="31"/>
                      <a:pt x="44" y="34"/>
                    </a:cubicBezTo>
                    <a:cubicBezTo>
                      <a:pt x="44" y="34"/>
                      <a:pt x="44" y="34"/>
                      <a:pt x="44" y="33"/>
                    </a:cubicBezTo>
                    <a:cubicBezTo>
                      <a:pt x="44" y="33"/>
                      <a:pt x="44" y="32"/>
                      <a:pt x="44" y="31"/>
                    </a:cubicBezTo>
                    <a:cubicBezTo>
                      <a:pt x="44" y="24"/>
                      <a:pt x="44" y="24"/>
                      <a:pt x="44" y="24"/>
                    </a:cubicBezTo>
                    <a:cubicBezTo>
                      <a:pt x="48" y="24"/>
                      <a:pt x="48" y="24"/>
                      <a:pt x="48" y="24"/>
                    </a:cubicBezTo>
                    <a:lnTo>
                      <a:pt x="48" y="30"/>
                    </a:lnTo>
                    <a:close/>
                    <a:moveTo>
                      <a:pt x="63" y="26"/>
                    </a:moveTo>
                    <a:cubicBezTo>
                      <a:pt x="62" y="25"/>
                      <a:pt x="61" y="24"/>
                      <a:pt x="61" y="24"/>
                    </a:cubicBezTo>
                    <a:cubicBezTo>
                      <a:pt x="61" y="23"/>
                      <a:pt x="61" y="21"/>
                      <a:pt x="61" y="20"/>
                    </a:cubicBezTo>
                    <a:cubicBezTo>
                      <a:pt x="62" y="17"/>
                      <a:pt x="62" y="15"/>
                      <a:pt x="61" y="13"/>
                    </a:cubicBezTo>
                    <a:cubicBezTo>
                      <a:pt x="59" y="11"/>
                      <a:pt x="57" y="10"/>
                      <a:pt x="54" y="10"/>
                    </a:cubicBezTo>
                    <a:cubicBezTo>
                      <a:pt x="53" y="10"/>
                      <a:pt x="51" y="10"/>
                      <a:pt x="51" y="9"/>
                    </a:cubicBezTo>
                    <a:cubicBezTo>
                      <a:pt x="50" y="9"/>
                      <a:pt x="49" y="7"/>
                      <a:pt x="49" y="6"/>
                    </a:cubicBezTo>
                    <a:cubicBezTo>
                      <a:pt x="48" y="4"/>
                      <a:pt x="47" y="1"/>
                      <a:pt x="44" y="1"/>
                    </a:cubicBezTo>
                    <a:cubicBezTo>
                      <a:pt x="44" y="0"/>
                      <a:pt x="43" y="0"/>
                      <a:pt x="43" y="0"/>
                    </a:cubicBezTo>
                    <a:cubicBezTo>
                      <a:pt x="41" y="0"/>
                      <a:pt x="39" y="1"/>
                      <a:pt x="37" y="2"/>
                    </a:cubicBezTo>
                    <a:cubicBezTo>
                      <a:pt x="36" y="3"/>
                      <a:pt x="35" y="4"/>
                      <a:pt x="34" y="4"/>
                    </a:cubicBezTo>
                    <a:cubicBezTo>
                      <a:pt x="33" y="4"/>
                      <a:pt x="32" y="3"/>
                      <a:pt x="30" y="2"/>
                    </a:cubicBezTo>
                    <a:cubicBezTo>
                      <a:pt x="29" y="1"/>
                      <a:pt x="27" y="0"/>
                      <a:pt x="25" y="0"/>
                    </a:cubicBezTo>
                    <a:cubicBezTo>
                      <a:pt x="25" y="0"/>
                      <a:pt x="24" y="0"/>
                      <a:pt x="24" y="1"/>
                    </a:cubicBezTo>
                    <a:cubicBezTo>
                      <a:pt x="21" y="1"/>
                      <a:pt x="20" y="4"/>
                      <a:pt x="19" y="6"/>
                    </a:cubicBezTo>
                    <a:cubicBezTo>
                      <a:pt x="18" y="7"/>
                      <a:pt x="18" y="9"/>
                      <a:pt x="17" y="9"/>
                    </a:cubicBezTo>
                    <a:cubicBezTo>
                      <a:pt x="16" y="10"/>
                      <a:pt x="15" y="10"/>
                      <a:pt x="13" y="10"/>
                    </a:cubicBezTo>
                    <a:cubicBezTo>
                      <a:pt x="11" y="10"/>
                      <a:pt x="8" y="11"/>
                      <a:pt x="7" y="13"/>
                    </a:cubicBezTo>
                    <a:cubicBezTo>
                      <a:pt x="5" y="15"/>
                      <a:pt x="6" y="17"/>
                      <a:pt x="6" y="20"/>
                    </a:cubicBezTo>
                    <a:cubicBezTo>
                      <a:pt x="7" y="21"/>
                      <a:pt x="7" y="23"/>
                      <a:pt x="7" y="24"/>
                    </a:cubicBezTo>
                    <a:cubicBezTo>
                      <a:pt x="7" y="24"/>
                      <a:pt x="5" y="25"/>
                      <a:pt x="4" y="26"/>
                    </a:cubicBezTo>
                    <a:cubicBezTo>
                      <a:pt x="3" y="28"/>
                      <a:pt x="0" y="30"/>
                      <a:pt x="0" y="32"/>
                    </a:cubicBezTo>
                    <a:cubicBezTo>
                      <a:pt x="0" y="35"/>
                      <a:pt x="3" y="37"/>
                      <a:pt x="4" y="38"/>
                    </a:cubicBezTo>
                    <a:cubicBezTo>
                      <a:pt x="5" y="39"/>
                      <a:pt x="7" y="40"/>
                      <a:pt x="7" y="41"/>
                    </a:cubicBezTo>
                    <a:cubicBezTo>
                      <a:pt x="7" y="42"/>
                      <a:pt x="7" y="44"/>
                      <a:pt x="6" y="45"/>
                    </a:cubicBezTo>
                    <a:cubicBezTo>
                      <a:pt x="6" y="47"/>
                      <a:pt x="5" y="50"/>
                      <a:pt x="7" y="52"/>
                    </a:cubicBezTo>
                    <a:cubicBezTo>
                      <a:pt x="8" y="54"/>
                      <a:pt x="11" y="54"/>
                      <a:pt x="13" y="55"/>
                    </a:cubicBezTo>
                    <a:cubicBezTo>
                      <a:pt x="15" y="55"/>
                      <a:pt x="16" y="55"/>
                      <a:pt x="17" y="55"/>
                    </a:cubicBezTo>
                    <a:cubicBezTo>
                      <a:pt x="18" y="56"/>
                      <a:pt x="18" y="57"/>
                      <a:pt x="19" y="59"/>
                    </a:cubicBezTo>
                    <a:cubicBezTo>
                      <a:pt x="20" y="61"/>
                      <a:pt x="21" y="63"/>
                      <a:pt x="24" y="64"/>
                    </a:cubicBezTo>
                    <a:cubicBezTo>
                      <a:pt x="24" y="64"/>
                      <a:pt x="25" y="64"/>
                      <a:pt x="25" y="64"/>
                    </a:cubicBezTo>
                    <a:cubicBezTo>
                      <a:pt x="27" y="64"/>
                      <a:pt x="29" y="63"/>
                      <a:pt x="30" y="62"/>
                    </a:cubicBezTo>
                    <a:cubicBezTo>
                      <a:pt x="32" y="62"/>
                      <a:pt x="33" y="61"/>
                      <a:pt x="34" y="61"/>
                    </a:cubicBezTo>
                    <a:cubicBezTo>
                      <a:pt x="35" y="61"/>
                      <a:pt x="36" y="62"/>
                      <a:pt x="37" y="62"/>
                    </a:cubicBezTo>
                    <a:cubicBezTo>
                      <a:pt x="39" y="63"/>
                      <a:pt x="41" y="64"/>
                      <a:pt x="43" y="64"/>
                    </a:cubicBezTo>
                    <a:cubicBezTo>
                      <a:pt x="43" y="64"/>
                      <a:pt x="44" y="64"/>
                      <a:pt x="44" y="64"/>
                    </a:cubicBezTo>
                    <a:cubicBezTo>
                      <a:pt x="47" y="63"/>
                      <a:pt x="48" y="61"/>
                      <a:pt x="49" y="59"/>
                    </a:cubicBezTo>
                    <a:cubicBezTo>
                      <a:pt x="49" y="57"/>
                      <a:pt x="50" y="56"/>
                      <a:pt x="51" y="55"/>
                    </a:cubicBezTo>
                    <a:cubicBezTo>
                      <a:pt x="51" y="55"/>
                      <a:pt x="53" y="55"/>
                      <a:pt x="54" y="55"/>
                    </a:cubicBezTo>
                    <a:cubicBezTo>
                      <a:pt x="57" y="54"/>
                      <a:pt x="59" y="54"/>
                      <a:pt x="61" y="52"/>
                    </a:cubicBezTo>
                    <a:cubicBezTo>
                      <a:pt x="62" y="50"/>
                      <a:pt x="62" y="47"/>
                      <a:pt x="61" y="45"/>
                    </a:cubicBezTo>
                    <a:cubicBezTo>
                      <a:pt x="61" y="44"/>
                      <a:pt x="61" y="42"/>
                      <a:pt x="61" y="41"/>
                    </a:cubicBezTo>
                    <a:cubicBezTo>
                      <a:pt x="61" y="40"/>
                      <a:pt x="62" y="39"/>
                      <a:pt x="63" y="38"/>
                    </a:cubicBezTo>
                    <a:cubicBezTo>
                      <a:pt x="65" y="37"/>
                      <a:pt x="67" y="35"/>
                      <a:pt x="67" y="32"/>
                    </a:cubicBezTo>
                    <a:cubicBezTo>
                      <a:pt x="67" y="30"/>
                      <a:pt x="65" y="28"/>
                      <a:pt x="63" y="26"/>
                    </a:cubicBezTo>
                    <a:close/>
                    <a:moveTo>
                      <a:pt x="54" y="13"/>
                    </a:moveTo>
                    <a:cubicBezTo>
                      <a:pt x="56" y="13"/>
                      <a:pt x="58" y="13"/>
                      <a:pt x="58" y="14"/>
                    </a:cubicBezTo>
                    <a:cubicBezTo>
                      <a:pt x="59" y="15"/>
                      <a:pt x="59" y="17"/>
                      <a:pt x="58" y="19"/>
                    </a:cubicBezTo>
                    <a:cubicBezTo>
                      <a:pt x="58" y="21"/>
                      <a:pt x="58" y="22"/>
                      <a:pt x="58" y="24"/>
                    </a:cubicBezTo>
                    <a:cubicBezTo>
                      <a:pt x="56" y="19"/>
                      <a:pt x="53" y="15"/>
                      <a:pt x="49" y="12"/>
                    </a:cubicBezTo>
                    <a:cubicBezTo>
                      <a:pt x="51" y="13"/>
                      <a:pt x="52" y="13"/>
                      <a:pt x="54" y="13"/>
                    </a:cubicBezTo>
                    <a:close/>
                    <a:moveTo>
                      <a:pt x="39" y="5"/>
                    </a:moveTo>
                    <a:cubicBezTo>
                      <a:pt x="41" y="4"/>
                      <a:pt x="42" y="3"/>
                      <a:pt x="43" y="3"/>
                    </a:cubicBezTo>
                    <a:cubicBezTo>
                      <a:pt x="44" y="4"/>
                      <a:pt x="45" y="6"/>
                      <a:pt x="46" y="7"/>
                    </a:cubicBezTo>
                    <a:cubicBezTo>
                      <a:pt x="47" y="9"/>
                      <a:pt x="47" y="10"/>
                      <a:pt x="48" y="11"/>
                    </a:cubicBezTo>
                    <a:cubicBezTo>
                      <a:pt x="44" y="8"/>
                      <a:pt x="40" y="7"/>
                      <a:pt x="35" y="7"/>
                    </a:cubicBezTo>
                    <a:cubicBezTo>
                      <a:pt x="36" y="6"/>
                      <a:pt x="38" y="6"/>
                      <a:pt x="39" y="5"/>
                    </a:cubicBezTo>
                    <a:close/>
                    <a:moveTo>
                      <a:pt x="22" y="7"/>
                    </a:moveTo>
                    <a:cubicBezTo>
                      <a:pt x="22" y="6"/>
                      <a:pt x="23" y="4"/>
                      <a:pt x="24" y="3"/>
                    </a:cubicBezTo>
                    <a:cubicBezTo>
                      <a:pt x="26" y="3"/>
                      <a:pt x="27" y="4"/>
                      <a:pt x="29" y="5"/>
                    </a:cubicBezTo>
                    <a:cubicBezTo>
                      <a:pt x="30" y="6"/>
                      <a:pt x="32" y="6"/>
                      <a:pt x="33" y="7"/>
                    </a:cubicBezTo>
                    <a:cubicBezTo>
                      <a:pt x="28" y="7"/>
                      <a:pt x="23" y="8"/>
                      <a:pt x="19" y="11"/>
                    </a:cubicBezTo>
                    <a:cubicBezTo>
                      <a:pt x="20" y="10"/>
                      <a:pt x="21" y="9"/>
                      <a:pt x="22" y="7"/>
                    </a:cubicBezTo>
                    <a:close/>
                    <a:moveTo>
                      <a:pt x="9" y="14"/>
                    </a:moveTo>
                    <a:cubicBezTo>
                      <a:pt x="10" y="13"/>
                      <a:pt x="12" y="13"/>
                      <a:pt x="14" y="13"/>
                    </a:cubicBezTo>
                    <a:cubicBezTo>
                      <a:pt x="15" y="13"/>
                      <a:pt x="17" y="13"/>
                      <a:pt x="18" y="12"/>
                    </a:cubicBezTo>
                    <a:cubicBezTo>
                      <a:pt x="14" y="15"/>
                      <a:pt x="11" y="19"/>
                      <a:pt x="10" y="24"/>
                    </a:cubicBezTo>
                    <a:cubicBezTo>
                      <a:pt x="10" y="22"/>
                      <a:pt x="10" y="21"/>
                      <a:pt x="9" y="19"/>
                    </a:cubicBezTo>
                    <a:cubicBezTo>
                      <a:pt x="9" y="17"/>
                      <a:pt x="9" y="15"/>
                      <a:pt x="9" y="14"/>
                    </a:cubicBezTo>
                    <a:close/>
                    <a:moveTo>
                      <a:pt x="6" y="36"/>
                    </a:moveTo>
                    <a:cubicBezTo>
                      <a:pt x="5" y="35"/>
                      <a:pt x="3" y="34"/>
                      <a:pt x="3" y="32"/>
                    </a:cubicBezTo>
                    <a:cubicBezTo>
                      <a:pt x="3" y="31"/>
                      <a:pt x="5" y="30"/>
                      <a:pt x="6" y="28"/>
                    </a:cubicBezTo>
                    <a:cubicBezTo>
                      <a:pt x="8" y="27"/>
                      <a:pt x="9" y="26"/>
                      <a:pt x="9" y="25"/>
                    </a:cubicBezTo>
                    <a:cubicBezTo>
                      <a:pt x="9" y="27"/>
                      <a:pt x="8" y="30"/>
                      <a:pt x="8" y="32"/>
                    </a:cubicBezTo>
                    <a:cubicBezTo>
                      <a:pt x="8" y="35"/>
                      <a:pt x="9" y="37"/>
                      <a:pt x="9" y="40"/>
                    </a:cubicBezTo>
                    <a:cubicBezTo>
                      <a:pt x="9" y="38"/>
                      <a:pt x="8" y="37"/>
                      <a:pt x="6" y="36"/>
                    </a:cubicBezTo>
                    <a:close/>
                    <a:moveTo>
                      <a:pt x="14" y="52"/>
                    </a:moveTo>
                    <a:cubicBezTo>
                      <a:pt x="12" y="51"/>
                      <a:pt x="10" y="51"/>
                      <a:pt x="9" y="50"/>
                    </a:cubicBezTo>
                    <a:cubicBezTo>
                      <a:pt x="9" y="49"/>
                      <a:pt x="9" y="47"/>
                      <a:pt x="9" y="46"/>
                    </a:cubicBezTo>
                    <a:cubicBezTo>
                      <a:pt x="10" y="44"/>
                      <a:pt x="10" y="42"/>
                      <a:pt x="10" y="41"/>
                    </a:cubicBezTo>
                    <a:cubicBezTo>
                      <a:pt x="11" y="46"/>
                      <a:pt x="14" y="50"/>
                      <a:pt x="18" y="53"/>
                    </a:cubicBezTo>
                    <a:cubicBezTo>
                      <a:pt x="17" y="52"/>
                      <a:pt x="15" y="52"/>
                      <a:pt x="14" y="52"/>
                    </a:cubicBezTo>
                    <a:close/>
                    <a:moveTo>
                      <a:pt x="29" y="60"/>
                    </a:moveTo>
                    <a:cubicBezTo>
                      <a:pt x="27" y="61"/>
                      <a:pt x="26" y="62"/>
                      <a:pt x="24" y="61"/>
                    </a:cubicBezTo>
                    <a:cubicBezTo>
                      <a:pt x="23" y="61"/>
                      <a:pt x="22" y="59"/>
                      <a:pt x="22" y="57"/>
                    </a:cubicBezTo>
                    <a:cubicBezTo>
                      <a:pt x="21" y="56"/>
                      <a:pt x="20" y="54"/>
                      <a:pt x="19" y="53"/>
                    </a:cubicBezTo>
                    <a:cubicBezTo>
                      <a:pt x="23" y="56"/>
                      <a:pt x="28" y="58"/>
                      <a:pt x="33" y="58"/>
                    </a:cubicBezTo>
                    <a:cubicBezTo>
                      <a:pt x="32" y="58"/>
                      <a:pt x="30" y="59"/>
                      <a:pt x="29" y="60"/>
                    </a:cubicBezTo>
                    <a:close/>
                    <a:moveTo>
                      <a:pt x="46" y="57"/>
                    </a:moveTo>
                    <a:cubicBezTo>
                      <a:pt x="45" y="59"/>
                      <a:pt x="44" y="61"/>
                      <a:pt x="43" y="61"/>
                    </a:cubicBezTo>
                    <a:cubicBezTo>
                      <a:pt x="42" y="62"/>
                      <a:pt x="41" y="61"/>
                      <a:pt x="39" y="60"/>
                    </a:cubicBezTo>
                    <a:cubicBezTo>
                      <a:pt x="37" y="59"/>
                      <a:pt x="36" y="58"/>
                      <a:pt x="35" y="58"/>
                    </a:cubicBezTo>
                    <a:cubicBezTo>
                      <a:pt x="40" y="58"/>
                      <a:pt x="44" y="56"/>
                      <a:pt x="48" y="53"/>
                    </a:cubicBezTo>
                    <a:cubicBezTo>
                      <a:pt x="47" y="54"/>
                      <a:pt x="47" y="56"/>
                      <a:pt x="46" y="57"/>
                    </a:cubicBezTo>
                    <a:close/>
                    <a:moveTo>
                      <a:pt x="34" y="56"/>
                    </a:moveTo>
                    <a:cubicBezTo>
                      <a:pt x="21" y="56"/>
                      <a:pt x="10" y="45"/>
                      <a:pt x="10" y="32"/>
                    </a:cubicBezTo>
                    <a:cubicBezTo>
                      <a:pt x="10" y="19"/>
                      <a:pt x="21" y="9"/>
                      <a:pt x="34" y="9"/>
                    </a:cubicBezTo>
                    <a:cubicBezTo>
                      <a:pt x="47" y="9"/>
                      <a:pt x="58" y="19"/>
                      <a:pt x="58" y="32"/>
                    </a:cubicBezTo>
                    <a:cubicBezTo>
                      <a:pt x="58" y="45"/>
                      <a:pt x="47" y="56"/>
                      <a:pt x="34" y="56"/>
                    </a:cubicBezTo>
                    <a:close/>
                    <a:moveTo>
                      <a:pt x="58" y="50"/>
                    </a:moveTo>
                    <a:cubicBezTo>
                      <a:pt x="58" y="51"/>
                      <a:pt x="56" y="51"/>
                      <a:pt x="54" y="52"/>
                    </a:cubicBezTo>
                    <a:cubicBezTo>
                      <a:pt x="52" y="52"/>
                      <a:pt x="51" y="52"/>
                      <a:pt x="49" y="53"/>
                    </a:cubicBezTo>
                    <a:cubicBezTo>
                      <a:pt x="53" y="50"/>
                      <a:pt x="56" y="46"/>
                      <a:pt x="58" y="41"/>
                    </a:cubicBezTo>
                    <a:cubicBezTo>
                      <a:pt x="58" y="42"/>
                      <a:pt x="58" y="44"/>
                      <a:pt x="58" y="46"/>
                    </a:cubicBezTo>
                    <a:cubicBezTo>
                      <a:pt x="59" y="47"/>
                      <a:pt x="59" y="49"/>
                      <a:pt x="58" y="50"/>
                    </a:cubicBezTo>
                    <a:close/>
                    <a:moveTo>
                      <a:pt x="61" y="36"/>
                    </a:moveTo>
                    <a:cubicBezTo>
                      <a:pt x="60" y="37"/>
                      <a:pt x="59" y="38"/>
                      <a:pt x="58" y="40"/>
                    </a:cubicBezTo>
                    <a:cubicBezTo>
                      <a:pt x="59" y="37"/>
                      <a:pt x="60" y="35"/>
                      <a:pt x="60" y="32"/>
                    </a:cubicBezTo>
                    <a:cubicBezTo>
                      <a:pt x="60" y="30"/>
                      <a:pt x="59" y="27"/>
                      <a:pt x="58" y="25"/>
                    </a:cubicBezTo>
                    <a:cubicBezTo>
                      <a:pt x="59" y="26"/>
                      <a:pt x="60" y="27"/>
                      <a:pt x="61" y="28"/>
                    </a:cubicBezTo>
                    <a:cubicBezTo>
                      <a:pt x="63" y="30"/>
                      <a:pt x="64" y="31"/>
                      <a:pt x="64" y="32"/>
                    </a:cubicBezTo>
                    <a:cubicBezTo>
                      <a:pt x="64" y="34"/>
                      <a:pt x="63" y="35"/>
                      <a:pt x="6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51" name="Freeform 36">
                <a:extLst>
                  <a:ext uri="{FF2B5EF4-FFF2-40B4-BE49-F238E27FC236}">
                    <a16:creationId xmlns:a16="http://schemas.microsoft.com/office/drawing/2014/main" id="{AB22214A-2D4A-F18E-E1BD-152DF23FB348}"/>
                  </a:ext>
                </a:extLst>
              </p:cNvPr>
              <p:cNvSpPr>
                <a:spLocks noEditPoints="1"/>
              </p:cNvSpPr>
              <p:nvPr/>
            </p:nvSpPr>
            <p:spPr bwMode="auto">
              <a:xfrm flipH="1">
                <a:off x="4572616" y="5016705"/>
                <a:ext cx="413225" cy="345163"/>
              </a:xfrm>
              <a:custGeom>
                <a:avLst/>
                <a:gdLst>
                  <a:gd name="T0" fmla="*/ 71 w 72"/>
                  <a:gd name="T1" fmla="*/ 15 h 60"/>
                  <a:gd name="T2" fmla="*/ 57 w 72"/>
                  <a:gd name="T3" fmla="*/ 17 h 60"/>
                  <a:gd name="T4" fmla="*/ 44 w 72"/>
                  <a:gd name="T5" fmla="*/ 45 h 60"/>
                  <a:gd name="T6" fmla="*/ 12 w 72"/>
                  <a:gd name="T7" fmla="*/ 45 h 60"/>
                  <a:gd name="T8" fmla="*/ 14 w 72"/>
                  <a:gd name="T9" fmla="*/ 48 h 60"/>
                  <a:gd name="T10" fmla="*/ 48 w 72"/>
                  <a:gd name="T11" fmla="*/ 50 h 60"/>
                  <a:gd name="T12" fmla="*/ 14 w 72"/>
                  <a:gd name="T13" fmla="*/ 51 h 60"/>
                  <a:gd name="T14" fmla="*/ 9 w 72"/>
                  <a:gd name="T15" fmla="*/ 44 h 60"/>
                  <a:gd name="T16" fmla="*/ 8 w 72"/>
                  <a:gd name="T17" fmla="*/ 41 h 60"/>
                  <a:gd name="T18" fmla="*/ 1 w 72"/>
                  <a:gd name="T19" fmla="*/ 22 h 60"/>
                  <a:gd name="T20" fmla="*/ 11 w 72"/>
                  <a:gd name="T21" fmla="*/ 40 h 60"/>
                  <a:gd name="T22" fmla="*/ 44 w 72"/>
                  <a:gd name="T23" fmla="*/ 42 h 60"/>
                  <a:gd name="T24" fmla="*/ 54 w 72"/>
                  <a:gd name="T25" fmla="*/ 16 h 60"/>
                  <a:gd name="T26" fmla="*/ 71 w 72"/>
                  <a:gd name="T27" fmla="*/ 12 h 60"/>
                  <a:gd name="T28" fmla="*/ 18 w 72"/>
                  <a:gd name="T29" fmla="*/ 56 h 60"/>
                  <a:gd name="T30" fmla="*/ 11 w 72"/>
                  <a:gd name="T31" fmla="*/ 56 h 60"/>
                  <a:gd name="T32" fmla="*/ 18 w 72"/>
                  <a:gd name="T33" fmla="*/ 56 h 60"/>
                  <a:gd name="T34" fmla="*/ 15 w 72"/>
                  <a:gd name="T35" fmla="*/ 54 h 60"/>
                  <a:gd name="T36" fmla="*/ 15 w 72"/>
                  <a:gd name="T37" fmla="*/ 58 h 60"/>
                  <a:gd name="T38" fmla="*/ 45 w 72"/>
                  <a:gd name="T39" fmla="*/ 56 h 60"/>
                  <a:gd name="T40" fmla="*/ 38 w 72"/>
                  <a:gd name="T41" fmla="*/ 56 h 60"/>
                  <a:gd name="T42" fmla="*/ 45 w 72"/>
                  <a:gd name="T43" fmla="*/ 56 h 60"/>
                  <a:gd name="T44" fmla="*/ 42 w 72"/>
                  <a:gd name="T45" fmla="*/ 54 h 60"/>
                  <a:gd name="T46" fmla="*/ 42 w 72"/>
                  <a:gd name="T47" fmla="*/ 58 h 60"/>
                  <a:gd name="T48" fmla="*/ 46 w 72"/>
                  <a:gd name="T49" fmla="*/ 35 h 60"/>
                  <a:gd name="T50" fmla="*/ 12 w 72"/>
                  <a:gd name="T51" fmla="*/ 34 h 60"/>
                  <a:gd name="T52" fmla="*/ 12 w 72"/>
                  <a:gd name="T53" fmla="*/ 36 h 60"/>
                  <a:gd name="T54" fmla="*/ 46 w 72"/>
                  <a:gd name="T55" fmla="*/ 35 h 60"/>
                  <a:gd name="T56" fmla="*/ 12 w 72"/>
                  <a:gd name="T57" fmla="*/ 39 h 60"/>
                  <a:gd name="T58" fmla="*/ 43 w 72"/>
                  <a:gd name="T59" fmla="*/ 40 h 60"/>
                  <a:gd name="T60" fmla="*/ 43 w 72"/>
                  <a:gd name="T61" fmla="*/ 38 h 60"/>
                  <a:gd name="T62" fmla="*/ 13 w 72"/>
                  <a:gd name="T63" fmla="*/ 28 h 60"/>
                  <a:gd name="T64" fmla="*/ 16 w 72"/>
                  <a:gd name="T65" fmla="*/ 23 h 60"/>
                  <a:gd name="T66" fmla="*/ 28 w 72"/>
                  <a:gd name="T67" fmla="*/ 14 h 60"/>
                  <a:gd name="T68" fmla="*/ 33 w 72"/>
                  <a:gd name="T69" fmla="*/ 17 h 60"/>
                  <a:gd name="T70" fmla="*/ 36 w 72"/>
                  <a:gd name="T71" fmla="*/ 22 h 60"/>
                  <a:gd name="T72" fmla="*/ 39 w 72"/>
                  <a:gd name="T73" fmla="*/ 17 h 60"/>
                  <a:gd name="T74" fmla="*/ 51 w 72"/>
                  <a:gd name="T75" fmla="*/ 7 h 60"/>
                  <a:gd name="T76" fmla="*/ 51 w 72"/>
                  <a:gd name="T77" fmla="*/ 0 h 60"/>
                  <a:gd name="T78" fmla="*/ 49 w 72"/>
                  <a:gd name="T79" fmla="*/ 5 h 60"/>
                  <a:gd name="T80" fmla="*/ 36 w 72"/>
                  <a:gd name="T81" fmla="*/ 15 h 60"/>
                  <a:gd name="T82" fmla="*/ 31 w 72"/>
                  <a:gd name="T83" fmla="*/ 12 h 60"/>
                  <a:gd name="T84" fmla="*/ 28 w 72"/>
                  <a:gd name="T85" fmla="*/ 7 h 60"/>
                  <a:gd name="T86" fmla="*/ 25 w 72"/>
                  <a:gd name="T87" fmla="*/ 11 h 60"/>
                  <a:gd name="T88" fmla="*/ 13 w 72"/>
                  <a:gd name="T89" fmla="*/ 22 h 60"/>
                  <a:gd name="T90" fmla="*/ 13 w 72"/>
                  <a:gd name="T91" fmla="*/ 2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 h="60">
                    <a:moveTo>
                      <a:pt x="72" y="13"/>
                    </a:moveTo>
                    <a:cubicBezTo>
                      <a:pt x="72" y="14"/>
                      <a:pt x="71" y="15"/>
                      <a:pt x="71" y="15"/>
                    </a:cubicBezTo>
                    <a:cubicBezTo>
                      <a:pt x="60" y="15"/>
                      <a:pt x="60" y="15"/>
                      <a:pt x="60" y="15"/>
                    </a:cubicBezTo>
                    <a:cubicBezTo>
                      <a:pt x="59" y="15"/>
                      <a:pt x="57" y="16"/>
                      <a:pt x="57" y="17"/>
                    </a:cubicBezTo>
                    <a:cubicBezTo>
                      <a:pt x="49" y="41"/>
                      <a:pt x="49" y="41"/>
                      <a:pt x="49" y="41"/>
                    </a:cubicBezTo>
                    <a:cubicBezTo>
                      <a:pt x="49" y="43"/>
                      <a:pt x="46" y="45"/>
                      <a:pt x="44" y="45"/>
                    </a:cubicBezTo>
                    <a:cubicBezTo>
                      <a:pt x="14" y="45"/>
                      <a:pt x="14" y="45"/>
                      <a:pt x="14" y="45"/>
                    </a:cubicBezTo>
                    <a:cubicBezTo>
                      <a:pt x="13" y="45"/>
                      <a:pt x="13" y="45"/>
                      <a:pt x="12" y="45"/>
                    </a:cubicBezTo>
                    <a:cubicBezTo>
                      <a:pt x="12" y="47"/>
                      <a:pt x="12" y="47"/>
                      <a:pt x="12" y="47"/>
                    </a:cubicBezTo>
                    <a:cubicBezTo>
                      <a:pt x="12" y="47"/>
                      <a:pt x="13" y="48"/>
                      <a:pt x="14" y="48"/>
                    </a:cubicBezTo>
                    <a:cubicBezTo>
                      <a:pt x="47" y="48"/>
                      <a:pt x="47" y="48"/>
                      <a:pt x="47" y="48"/>
                    </a:cubicBezTo>
                    <a:cubicBezTo>
                      <a:pt x="48" y="48"/>
                      <a:pt x="48" y="49"/>
                      <a:pt x="48" y="50"/>
                    </a:cubicBezTo>
                    <a:cubicBezTo>
                      <a:pt x="48" y="50"/>
                      <a:pt x="48" y="51"/>
                      <a:pt x="47" y="51"/>
                    </a:cubicBezTo>
                    <a:cubicBezTo>
                      <a:pt x="14" y="51"/>
                      <a:pt x="14" y="51"/>
                      <a:pt x="14" y="51"/>
                    </a:cubicBezTo>
                    <a:cubicBezTo>
                      <a:pt x="11" y="51"/>
                      <a:pt x="9" y="49"/>
                      <a:pt x="9" y="47"/>
                    </a:cubicBezTo>
                    <a:cubicBezTo>
                      <a:pt x="9" y="44"/>
                      <a:pt x="9" y="44"/>
                      <a:pt x="9" y="44"/>
                    </a:cubicBezTo>
                    <a:cubicBezTo>
                      <a:pt x="9" y="43"/>
                      <a:pt x="9" y="43"/>
                      <a:pt x="9" y="43"/>
                    </a:cubicBezTo>
                    <a:cubicBezTo>
                      <a:pt x="9" y="42"/>
                      <a:pt x="8" y="42"/>
                      <a:pt x="8" y="41"/>
                    </a:cubicBezTo>
                    <a:cubicBezTo>
                      <a:pt x="0" y="24"/>
                      <a:pt x="0" y="24"/>
                      <a:pt x="0" y="24"/>
                    </a:cubicBezTo>
                    <a:cubicBezTo>
                      <a:pt x="0" y="23"/>
                      <a:pt x="0" y="22"/>
                      <a:pt x="1" y="22"/>
                    </a:cubicBezTo>
                    <a:cubicBezTo>
                      <a:pt x="2" y="21"/>
                      <a:pt x="3" y="22"/>
                      <a:pt x="3" y="22"/>
                    </a:cubicBezTo>
                    <a:cubicBezTo>
                      <a:pt x="11" y="40"/>
                      <a:pt x="11" y="40"/>
                      <a:pt x="11" y="40"/>
                    </a:cubicBezTo>
                    <a:cubicBezTo>
                      <a:pt x="11" y="41"/>
                      <a:pt x="13" y="42"/>
                      <a:pt x="14" y="42"/>
                    </a:cubicBezTo>
                    <a:cubicBezTo>
                      <a:pt x="44" y="42"/>
                      <a:pt x="44" y="42"/>
                      <a:pt x="44" y="42"/>
                    </a:cubicBezTo>
                    <a:cubicBezTo>
                      <a:pt x="45" y="42"/>
                      <a:pt x="46" y="41"/>
                      <a:pt x="47" y="40"/>
                    </a:cubicBezTo>
                    <a:cubicBezTo>
                      <a:pt x="54" y="16"/>
                      <a:pt x="54" y="16"/>
                      <a:pt x="54" y="16"/>
                    </a:cubicBezTo>
                    <a:cubicBezTo>
                      <a:pt x="55" y="13"/>
                      <a:pt x="57" y="12"/>
                      <a:pt x="60" y="12"/>
                    </a:cubicBezTo>
                    <a:cubicBezTo>
                      <a:pt x="71" y="12"/>
                      <a:pt x="71" y="12"/>
                      <a:pt x="71" y="12"/>
                    </a:cubicBezTo>
                    <a:cubicBezTo>
                      <a:pt x="71" y="12"/>
                      <a:pt x="72" y="12"/>
                      <a:pt x="72" y="13"/>
                    </a:cubicBezTo>
                    <a:close/>
                    <a:moveTo>
                      <a:pt x="18" y="56"/>
                    </a:moveTo>
                    <a:cubicBezTo>
                      <a:pt x="18" y="58"/>
                      <a:pt x="17" y="60"/>
                      <a:pt x="15" y="60"/>
                    </a:cubicBezTo>
                    <a:cubicBezTo>
                      <a:pt x="13" y="60"/>
                      <a:pt x="11" y="58"/>
                      <a:pt x="11" y="56"/>
                    </a:cubicBezTo>
                    <a:cubicBezTo>
                      <a:pt x="11" y="54"/>
                      <a:pt x="13" y="52"/>
                      <a:pt x="15" y="52"/>
                    </a:cubicBezTo>
                    <a:cubicBezTo>
                      <a:pt x="17" y="52"/>
                      <a:pt x="18" y="54"/>
                      <a:pt x="18" y="56"/>
                    </a:cubicBezTo>
                    <a:close/>
                    <a:moveTo>
                      <a:pt x="16" y="56"/>
                    </a:moveTo>
                    <a:cubicBezTo>
                      <a:pt x="16" y="55"/>
                      <a:pt x="16" y="54"/>
                      <a:pt x="15" y="54"/>
                    </a:cubicBezTo>
                    <a:cubicBezTo>
                      <a:pt x="14" y="54"/>
                      <a:pt x="13" y="55"/>
                      <a:pt x="13" y="56"/>
                    </a:cubicBezTo>
                    <a:cubicBezTo>
                      <a:pt x="13" y="57"/>
                      <a:pt x="14" y="58"/>
                      <a:pt x="15" y="58"/>
                    </a:cubicBezTo>
                    <a:cubicBezTo>
                      <a:pt x="16" y="58"/>
                      <a:pt x="16" y="57"/>
                      <a:pt x="16" y="56"/>
                    </a:cubicBezTo>
                    <a:close/>
                    <a:moveTo>
                      <a:pt x="45" y="56"/>
                    </a:moveTo>
                    <a:cubicBezTo>
                      <a:pt x="45" y="58"/>
                      <a:pt x="44" y="60"/>
                      <a:pt x="42" y="60"/>
                    </a:cubicBezTo>
                    <a:cubicBezTo>
                      <a:pt x="40" y="60"/>
                      <a:pt x="38" y="58"/>
                      <a:pt x="38" y="56"/>
                    </a:cubicBezTo>
                    <a:cubicBezTo>
                      <a:pt x="38" y="54"/>
                      <a:pt x="40" y="52"/>
                      <a:pt x="42" y="52"/>
                    </a:cubicBezTo>
                    <a:cubicBezTo>
                      <a:pt x="44" y="52"/>
                      <a:pt x="45" y="54"/>
                      <a:pt x="45" y="56"/>
                    </a:cubicBezTo>
                    <a:close/>
                    <a:moveTo>
                      <a:pt x="43" y="56"/>
                    </a:moveTo>
                    <a:cubicBezTo>
                      <a:pt x="43" y="55"/>
                      <a:pt x="43" y="54"/>
                      <a:pt x="42" y="54"/>
                    </a:cubicBezTo>
                    <a:cubicBezTo>
                      <a:pt x="41" y="54"/>
                      <a:pt x="40" y="55"/>
                      <a:pt x="40" y="56"/>
                    </a:cubicBezTo>
                    <a:cubicBezTo>
                      <a:pt x="40" y="57"/>
                      <a:pt x="41" y="58"/>
                      <a:pt x="42" y="58"/>
                    </a:cubicBezTo>
                    <a:cubicBezTo>
                      <a:pt x="43" y="58"/>
                      <a:pt x="43" y="57"/>
                      <a:pt x="43" y="56"/>
                    </a:cubicBezTo>
                    <a:close/>
                    <a:moveTo>
                      <a:pt x="46" y="35"/>
                    </a:moveTo>
                    <a:cubicBezTo>
                      <a:pt x="46" y="34"/>
                      <a:pt x="45" y="34"/>
                      <a:pt x="45" y="34"/>
                    </a:cubicBezTo>
                    <a:cubicBezTo>
                      <a:pt x="12" y="34"/>
                      <a:pt x="12" y="34"/>
                      <a:pt x="12" y="34"/>
                    </a:cubicBezTo>
                    <a:cubicBezTo>
                      <a:pt x="11" y="34"/>
                      <a:pt x="11" y="34"/>
                      <a:pt x="11" y="35"/>
                    </a:cubicBezTo>
                    <a:cubicBezTo>
                      <a:pt x="11" y="35"/>
                      <a:pt x="11" y="36"/>
                      <a:pt x="12" y="36"/>
                    </a:cubicBezTo>
                    <a:cubicBezTo>
                      <a:pt x="45" y="36"/>
                      <a:pt x="45" y="36"/>
                      <a:pt x="45" y="36"/>
                    </a:cubicBezTo>
                    <a:cubicBezTo>
                      <a:pt x="45" y="36"/>
                      <a:pt x="46" y="35"/>
                      <a:pt x="46" y="35"/>
                    </a:cubicBezTo>
                    <a:close/>
                    <a:moveTo>
                      <a:pt x="13" y="38"/>
                    </a:moveTo>
                    <a:cubicBezTo>
                      <a:pt x="13" y="38"/>
                      <a:pt x="12" y="39"/>
                      <a:pt x="12" y="39"/>
                    </a:cubicBezTo>
                    <a:cubicBezTo>
                      <a:pt x="12" y="40"/>
                      <a:pt x="13" y="40"/>
                      <a:pt x="13" y="40"/>
                    </a:cubicBezTo>
                    <a:cubicBezTo>
                      <a:pt x="43" y="40"/>
                      <a:pt x="43" y="40"/>
                      <a:pt x="43" y="40"/>
                    </a:cubicBezTo>
                    <a:cubicBezTo>
                      <a:pt x="44" y="40"/>
                      <a:pt x="44" y="40"/>
                      <a:pt x="44" y="39"/>
                    </a:cubicBezTo>
                    <a:cubicBezTo>
                      <a:pt x="44" y="39"/>
                      <a:pt x="44" y="38"/>
                      <a:pt x="43" y="38"/>
                    </a:cubicBezTo>
                    <a:lnTo>
                      <a:pt x="13" y="38"/>
                    </a:lnTo>
                    <a:close/>
                    <a:moveTo>
                      <a:pt x="13" y="28"/>
                    </a:moveTo>
                    <a:cubicBezTo>
                      <a:pt x="14" y="28"/>
                      <a:pt x="16" y="27"/>
                      <a:pt x="16" y="25"/>
                    </a:cubicBezTo>
                    <a:cubicBezTo>
                      <a:pt x="16" y="24"/>
                      <a:pt x="16" y="24"/>
                      <a:pt x="16" y="23"/>
                    </a:cubicBezTo>
                    <a:cubicBezTo>
                      <a:pt x="26" y="13"/>
                      <a:pt x="26" y="13"/>
                      <a:pt x="26" y="13"/>
                    </a:cubicBezTo>
                    <a:cubicBezTo>
                      <a:pt x="27" y="13"/>
                      <a:pt x="27" y="14"/>
                      <a:pt x="28" y="14"/>
                    </a:cubicBezTo>
                    <a:cubicBezTo>
                      <a:pt x="28" y="14"/>
                      <a:pt x="29" y="13"/>
                      <a:pt x="29" y="13"/>
                    </a:cubicBezTo>
                    <a:cubicBezTo>
                      <a:pt x="33" y="17"/>
                      <a:pt x="33" y="17"/>
                      <a:pt x="33" y="17"/>
                    </a:cubicBezTo>
                    <a:cubicBezTo>
                      <a:pt x="33" y="18"/>
                      <a:pt x="33" y="18"/>
                      <a:pt x="33" y="19"/>
                    </a:cubicBezTo>
                    <a:cubicBezTo>
                      <a:pt x="33" y="20"/>
                      <a:pt x="34" y="22"/>
                      <a:pt x="36" y="22"/>
                    </a:cubicBezTo>
                    <a:cubicBezTo>
                      <a:pt x="38" y="22"/>
                      <a:pt x="39" y="20"/>
                      <a:pt x="39" y="19"/>
                    </a:cubicBezTo>
                    <a:cubicBezTo>
                      <a:pt x="39" y="18"/>
                      <a:pt x="39" y="18"/>
                      <a:pt x="39" y="17"/>
                    </a:cubicBezTo>
                    <a:cubicBezTo>
                      <a:pt x="50" y="6"/>
                      <a:pt x="50" y="6"/>
                      <a:pt x="50" y="6"/>
                    </a:cubicBezTo>
                    <a:cubicBezTo>
                      <a:pt x="50" y="7"/>
                      <a:pt x="51" y="7"/>
                      <a:pt x="51" y="7"/>
                    </a:cubicBezTo>
                    <a:cubicBezTo>
                      <a:pt x="53" y="7"/>
                      <a:pt x="54" y="5"/>
                      <a:pt x="54" y="4"/>
                    </a:cubicBezTo>
                    <a:cubicBezTo>
                      <a:pt x="54" y="2"/>
                      <a:pt x="53" y="0"/>
                      <a:pt x="51" y="0"/>
                    </a:cubicBezTo>
                    <a:cubicBezTo>
                      <a:pt x="50" y="0"/>
                      <a:pt x="48" y="2"/>
                      <a:pt x="48" y="4"/>
                    </a:cubicBezTo>
                    <a:cubicBezTo>
                      <a:pt x="48" y="4"/>
                      <a:pt x="48" y="5"/>
                      <a:pt x="49" y="5"/>
                    </a:cubicBezTo>
                    <a:cubicBezTo>
                      <a:pt x="38" y="16"/>
                      <a:pt x="38" y="16"/>
                      <a:pt x="38" y="16"/>
                    </a:cubicBezTo>
                    <a:cubicBezTo>
                      <a:pt x="37" y="16"/>
                      <a:pt x="37" y="15"/>
                      <a:pt x="36" y="15"/>
                    </a:cubicBezTo>
                    <a:cubicBezTo>
                      <a:pt x="36" y="15"/>
                      <a:pt x="35" y="16"/>
                      <a:pt x="35" y="16"/>
                    </a:cubicBezTo>
                    <a:cubicBezTo>
                      <a:pt x="31" y="12"/>
                      <a:pt x="31" y="12"/>
                      <a:pt x="31" y="12"/>
                    </a:cubicBezTo>
                    <a:cubicBezTo>
                      <a:pt x="31" y="11"/>
                      <a:pt x="31" y="11"/>
                      <a:pt x="31" y="10"/>
                    </a:cubicBezTo>
                    <a:cubicBezTo>
                      <a:pt x="31" y="9"/>
                      <a:pt x="30" y="7"/>
                      <a:pt x="28" y="7"/>
                    </a:cubicBezTo>
                    <a:cubicBezTo>
                      <a:pt x="26" y="7"/>
                      <a:pt x="25" y="9"/>
                      <a:pt x="25" y="10"/>
                    </a:cubicBezTo>
                    <a:cubicBezTo>
                      <a:pt x="25" y="11"/>
                      <a:pt x="25" y="11"/>
                      <a:pt x="25" y="11"/>
                    </a:cubicBezTo>
                    <a:cubicBezTo>
                      <a:pt x="14" y="22"/>
                      <a:pt x="14" y="22"/>
                      <a:pt x="14" y="22"/>
                    </a:cubicBezTo>
                    <a:cubicBezTo>
                      <a:pt x="14" y="22"/>
                      <a:pt x="13" y="22"/>
                      <a:pt x="13" y="22"/>
                    </a:cubicBezTo>
                    <a:cubicBezTo>
                      <a:pt x="11" y="22"/>
                      <a:pt x="10" y="23"/>
                      <a:pt x="10" y="25"/>
                    </a:cubicBezTo>
                    <a:cubicBezTo>
                      <a:pt x="10" y="27"/>
                      <a:pt x="1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52" name="Freeform 37">
                <a:extLst>
                  <a:ext uri="{FF2B5EF4-FFF2-40B4-BE49-F238E27FC236}">
                    <a16:creationId xmlns:a16="http://schemas.microsoft.com/office/drawing/2014/main" id="{8E963751-0B01-E789-7B3E-AFFE9F740B0D}"/>
                  </a:ext>
                </a:extLst>
              </p:cNvPr>
              <p:cNvSpPr>
                <a:spLocks noEditPoints="1"/>
              </p:cNvSpPr>
              <p:nvPr/>
            </p:nvSpPr>
            <p:spPr bwMode="auto">
              <a:xfrm flipH="1">
                <a:off x="2092533" y="2409194"/>
                <a:ext cx="367758" cy="353792"/>
              </a:xfrm>
              <a:custGeom>
                <a:avLst/>
                <a:gdLst>
                  <a:gd name="T0" fmla="*/ 65 w 67"/>
                  <a:gd name="T1" fmla="*/ 41 h 64"/>
                  <a:gd name="T2" fmla="*/ 46 w 67"/>
                  <a:gd name="T3" fmla="*/ 41 h 64"/>
                  <a:gd name="T4" fmla="*/ 46 w 67"/>
                  <a:gd name="T5" fmla="*/ 34 h 64"/>
                  <a:gd name="T6" fmla="*/ 44 w 67"/>
                  <a:gd name="T7" fmla="*/ 32 h 64"/>
                  <a:gd name="T8" fmla="*/ 23 w 67"/>
                  <a:gd name="T9" fmla="*/ 32 h 64"/>
                  <a:gd name="T10" fmla="*/ 21 w 67"/>
                  <a:gd name="T11" fmla="*/ 34 h 64"/>
                  <a:gd name="T12" fmla="*/ 21 w 67"/>
                  <a:gd name="T13" fmla="*/ 47 h 64"/>
                  <a:gd name="T14" fmla="*/ 2 w 67"/>
                  <a:gd name="T15" fmla="*/ 47 h 64"/>
                  <a:gd name="T16" fmla="*/ 0 w 67"/>
                  <a:gd name="T17" fmla="*/ 49 h 64"/>
                  <a:gd name="T18" fmla="*/ 0 w 67"/>
                  <a:gd name="T19" fmla="*/ 62 h 64"/>
                  <a:gd name="T20" fmla="*/ 2 w 67"/>
                  <a:gd name="T21" fmla="*/ 64 h 64"/>
                  <a:gd name="T22" fmla="*/ 23 w 67"/>
                  <a:gd name="T23" fmla="*/ 64 h 64"/>
                  <a:gd name="T24" fmla="*/ 44 w 67"/>
                  <a:gd name="T25" fmla="*/ 64 h 64"/>
                  <a:gd name="T26" fmla="*/ 65 w 67"/>
                  <a:gd name="T27" fmla="*/ 64 h 64"/>
                  <a:gd name="T28" fmla="*/ 67 w 67"/>
                  <a:gd name="T29" fmla="*/ 62 h 64"/>
                  <a:gd name="T30" fmla="*/ 67 w 67"/>
                  <a:gd name="T31" fmla="*/ 43 h 64"/>
                  <a:gd name="T32" fmla="*/ 65 w 67"/>
                  <a:gd name="T33" fmla="*/ 41 h 64"/>
                  <a:gd name="T34" fmla="*/ 45 w 67"/>
                  <a:gd name="T35" fmla="*/ 61 h 64"/>
                  <a:gd name="T36" fmla="*/ 45 w 67"/>
                  <a:gd name="T37" fmla="*/ 44 h 64"/>
                  <a:gd name="T38" fmla="*/ 64 w 67"/>
                  <a:gd name="T39" fmla="*/ 44 h 64"/>
                  <a:gd name="T40" fmla="*/ 64 w 67"/>
                  <a:gd name="T41" fmla="*/ 61 h 64"/>
                  <a:gd name="T42" fmla="*/ 45 w 67"/>
                  <a:gd name="T43" fmla="*/ 61 h 64"/>
                  <a:gd name="T44" fmla="*/ 24 w 67"/>
                  <a:gd name="T45" fmla="*/ 49 h 64"/>
                  <a:gd name="T46" fmla="*/ 24 w 67"/>
                  <a:gd name="T47" fmla="*/ 35 h 64"/>
                  <a:gd name="T48" fmla="*/ 43 w 67"/>
                  <a:gd name="T49" fmla="*/ 35 h 64"/>
                  <a:gd name="T50" fmla="*/ 43 w 67"/>
                  <a:gd name="T51" fmla="*/ 43 h 64"/>
                  <a:gd name="T52" fmla="*/ 43 w 67"/>
                  <a:gd name="T53" fmla="*/ 61 h 64"/>
                  <a:gd name="T54" fmla="*/ 24 w 67"/>
                  <a:gd name="T55" fmla="*/ 61 h 64"/>
                  <a:gd name="T56" fmla="*/ 24 w 67"/>
                  <a:gd name="T57" fmla="*/ 49 h 64"/>
                  <a:gd name="T58" fmla="*/ 22 w 67"/>
                  <a:gd name="T59" fmla="*/ 61 h 64"/>
                  <a:gd name="T60" fmla="*/ 3 w 67"/>
                  <a:gd name="T61" fmla="*/ 61 h 64"/>
                  <a:gd name="T62" fmla="*/ 3 w 67"/>
                  <a:gd name="T63" fmla="*/ 50 h 64"/>
                  <a:gd name="T64" fmla="*/ 22 w 67"/>
                  <a:gd name="T65" fmla="*/ 50 h 64"/>
                  <a:gd name="T66" fmla="*/ 22 w 67"/>
                  <a:gd name="T67" fmla="*/ 61 h 64"/>
                  <a:gd name="T68" fmla="*/ 32 w 67"/>
                  <a:gd name="T69" fmla="*/ 20 h 64"/>
                  <a:gd name="T70" fmla="*/ 32 w 67"/>
                  <a:gd name="T71" fmla="*/ 9 h 64"/>
                  <a:gd name="T72" fmla="*/ 30 w 67"/>
                  <a:gd name="T73" fmla="*/ 10 h 64"/>
                  <a:gd name="T74" fmla="*/ 29 w 67"/>
                  <a:gd name="T75" fmla="*/ 10 h 64"/>
                  <a:gd name="T76" fmla="*/ 29 w 67"/>
                  <a:gd name="T77" fmla="*/ 9 h 64"/>
                  <a:gd name="T78" fmla="*/ 33 w 67"/>
                  <a:gd name="T79" fmla="*/ 6 h 64"/>
                  <a:gd name="T80" fmla="*/ 34 w 67"/>
                  <a:gd name="T81" fmla="*/ 6 h 64"/>
                  <a:gd name="T82" fmla="*/ 34 w 67"/>
                  <a:gd name="T83" fmla="*/ 7 h 64"/>
                  <a:gd name="T84" fmla="*/ 34 w 67"/>
                  <a:gd name="T85" fmla="*/ 20 h 64"/>
                  <a:gd name="T86" fmla="*/ 37 w 67"/>
                  <a:gd name="T87" fmla="*/ 20 h 64"/>
                  <a:gd name="T88" fmla="*/ 38 w 67"/>
                  <a:gd name="T89" fmla="*/ 21 h 64"/>
                  <a:gd name="T90" fmla="*/ 37 w 67"/>
                  <a:gd name="T91" fmla="*/ 22 h 64"/>
                  <a:gd name="T92" fmla="*/ 30 w 67"/>
                  <a:gd name="T93" fmla="*/ 22 h 64"/>
                  <a:gd name="T94" fmla="*/ 29 w 67"/>
                  <a:gd name="T95" fmla="*/ 21 h 64"/>
                  <a:gd name="T96" fmla="*/ 30 w 67"/>
                  <a:gd name="T97" fmla="*/ 20 h 64"/>
                  <a:gd name="T98" fmla="*/ 32 w 67"/>
                  <a:gd name="T99" fmla="*/ 20 h 64"/>
                  <a:gd name="T100" fmla="*/ 33 w 67"/>
                  <a:gd name="T101" fmla="*/ 28 h 64"/>
                  <a:gd name="T102" fmla="*/ 47 w 67"/>
                  <a:gd name="T103" fmla="*/ 14 h 64"/>
                  <a:gd name="T104" fmla="*/ 33 w 67"/>
                  <a:gd name="T105" fmla="*/ 0 h 64"/>
                  <a:gd name="T106" fmla="*/ 20 w 67"/>
                  <a:gd name="T107" fmla="*/ 14 h 64"/>
                  <a:gd name="T108" fmla="*/ 33 w 67"/>
                  <a:gd name="T109" fmla="*/ 28 h 64"/>
                  <a:gd name="T110" fmla="*/ 33 w 67"/>
                  <a:gd name="T111" fmla="*/ 3 h 64"/>
                  <a:gd name="T112" fmla="*/ 44 w 67"/>
                  <a:gd name="T113" fmla="*/ 14 h 64"/>
                  <a:gd name="T114" fmla="*/ 33 w 67"/>
                  <a:gd name="T115" fmla="*/ 25 h 64"/>
                  <a:gd name="T116" fmla="*/ 23 w 67"/>
                  <a:gd name="T117" fmla="*/ 14 h 64"/>
                  <a:gd name="T118" fmla="*/ 33 w 67"/>
                  <a:gd name="T119" fmla="*/ 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7" h="64">
                    <a:moveTo>
                      <a:pt x="65" y="41"/>
                    </a:moveTo>
                    <a:cubicBezTo>
                      <a:pt x="46" y="41"/>
                      <a:pt x="46" y="41"/>
                      <a:pt x="46" y="41"/>
                    </a:cubicBezTo>
                    <a:cubicBezTo>
                      <a:pt x="46" y="34"/>
                      <a:pt x="46" y="34"/>
                      <a:pt x="46" y="34"/>
                    </a:cubicBezTo>
                    <a:cubicBezTo>
                      <a:pt x="46" y="32"/>
                      <a:pt x="45" y="32"/>
                      <a:pt x="44" y="32"/>
                    </a:cubicBezTo>
                    <a:cubicBezTo>
                      <a:pt x="23" y="32"/>
                      <a:pt x="23" y="32"/>
                      <a:pt x="23" y="32"/>
                    </a:cubicBezTo>
                    <a:cubicBezTo>
                      <a:pt x="22" y="32"/>
                      <a:pt x="21" y="32"/>
                      <a:pt x="21" y="34"/>
                    </a:cubicBezTo>
                    <a:cubicBezTo>
                      <a:pt x="21" y="47"/>
                      <a:pt x="21" y="47"/>
                      <a:pt x="21" y="47"/>
                    </a:cubicBezTo>
                    <a:cubicBezTo>
                      <a:pt x="2" y="47"/>
                      <a:pt x="2" y="47"/>
                      <a:pt x="2" y="47"/>
                    </a:cubicBezTo>
                    <a:cubicBezTo>
                      <a:pt x="1" y="47"/>
                      <a:pt x="0" y="48"/>
                      <a:pt x="0" y="49"/>
                    </a:cubicBezTo>
                    <a:cubicBezTo>
                      <a:pt x="0" y="62"/>
                      <a:pt x="0" y="62"/>
                      <a:pt x="0" y="62"/>
                    </a:cubicBezTo>
                    <a:cubicBezTo>
                      <a:pt x="0" y="63"/>
                      <a:pt x="1" y="64"/>
                      <a:pt x="2" y="64"/>
                    </a:cubicBezTo>
                    <a:cubicBezTo>
                      <a:pt x="23" y="64"/>
                      <a:pt x="23" y="64"/>
                      <a:pt x="23" y="64"/>
                    </a:cubicBezTo>
                    <a:cubicBezTo>
                      <a:pt x="44" y="64"/>
                      <a:pt x="44" y="64"/>
                      <a:pt x="44" y="64"/>
                    </a:cubicBezTo>
                    <a:cubicBezTo>
                      <a:pt x="65" y="64"/>
                      <a:pt x="65" y="64"/>
                      <a:pt x="65" y="64"/>
                    </a:cubicBezTo>
                    <a:cubicBezTo>
                      <a:pt x="66" y="64"/>
                      <a:pt x="67" y="63"/>
                      <a:pt x="67" y="62"/>
                    </a:cubicBezTo>
                    <a:cubicBezTo>
                      <a:pt x="67" y="43"/>
                      <a:pt x="67" y="43"/>
                      <a:pt x="67" y="43"/>
                    </a:cubicBezTo>
                    <a:cubicBezTo>
                      <a:pt x="67" y="42"/>
                      <a:pt x="66" y="41"/>
                      <a:pt x="65" y="41"/>
                    </a:cubicBezTo>
                    <a:close/>
                    <a:moveTo>
                      <a:pt x="45" y="61"/>
                    </a:moveTo>
                    <a:cubicBezTo>
                      <a:pt x="45" y="44"/>
                      <a:pt x="45" y="44"/>
                      <a:pt x="45" y="44"/>
                    </a:cubicBezTo>
                    <a:cubicBezTo>
                      <a:pt x="64" y="44"/>
                      <a:pt x="64" y="44"/>
                      <a:pt x="64" y="44"/>
                    </a:cubicBezTo>
                    <a:cubicBezTo>
                      <a:pt x="64" y="61"/>
                      <a:pt x="64" y="61"/>
                      <a:pt x="64" y="61"/>
                    </a:cubicBezTo>
                    <a:lnTo>
                      <a:pt x="45" y="61"/>
                    </a:lnTo>
                    <a:close/>
                    <a:moveTo>
                      <a:pt x="24" y="49"/>
                    </a:moveTo>
                    <a:cubicBezTo>
                      <a:pt x="24" y="35"/>
                      <a:pt x="24" y="35"/>
                      <a:pt x="24" y="35"/>
                    </a:cubicBezTo>
                    <a:cubicBezTo>
                      <a:pt x="43" y="35"/>
                      <a:pt x="43" y="35"/>
                      <a:pt x="43" y="35"/>
                    </a:cubicBezTo>
                    <a:cubicBezTo>
                      <a:pt x="43" y="43"/>
                      <a:pt x="43" y="43"/>
                      <a:pt x="43" y="43"/>
                    </a:cubicBezTo>
                    <a:cubicBezTo>
                      <a:pt x="43" y="61"/>
                      <a:pt x="43" y="61"/>
                      <a:pt x="43" y="61"/>
                    </a:cubicBezTo>
                    <a:cubicBezTo>
                      <a:pt x="24" y="61"/>
                      <a:pt x="24" y="61"/>
                      <a:pt x="24" y="61"/>
                    </a:cubicBezTo>
                    <a:lnTo>
                      <a:pt x="24" y="49"/>
                    </a:lnTo>
                    <a:close/>
                    <a:moveTo>
                      <a:pt x="22" y="61"/>
                    </a:moveTo>
                    <a:cubicBezTo>
                      <a:pt x="3" y="61"/>
                      <a:pt x="3" y="61"/>
                      <a:pt x="3" y="61"/>
                    </a:cubicBezTo>
                    <a:cubicBezTo>
                      <a:pt x="3" y="50"/>
                      <a:pt x="3" y="50"/>
                      <a:pt x="3" y="50"/>
                    </a:cubicBezTo>
                    <a:cubicBezTo>
                      <a:pt x="22" y="50"/>
                      <a:pt x="22" y="50"/>
                      <a:pt x="22" y="50"/>
                    </a:cubicBezTo>
                    <a:lnTo>
                      <a:pt x="22" y="61"/>
                    </a:lnTo>
                    <a:close/>
                    <a:moveTo>
                      <a:pt x="32" y="20"/>
                    </a:moveTo>
                    <a:cubicBezTo>
                      <a:pt x="32" y="9"/>
                      <a:pt x="32" y="9"/>
                      <a:pt x="32" y="9"/>
                    </a:cubicBezTo>
                    <a:cubicBezTo>
                      <a:pt x="30" y="10"/>
                      <a:pt x="30" y="10"/>
                      <a:pt x="30" y="10"/>
                    </a:cubicBezTo>
                    <a:cubicBezTo>
                      <a:pt x="30" y="11"/>
                      <a:pt x="29" y="11"/>
                      <a:pt x="29" y="10"/>
                    </a:cubicBezTo>
                    <a:cubicBezTo>
                      <a:pt x="29" y="10"/>
                      <a:pt x="29" y="9"/>
                      <a:pt x="29" y="9"/>
                    </a:cubicBezTo>
                    <a:cubicBezTo>
                      <a:pt x="33" y="6"/>
                      <a:pt x="33" y="6"/>
                      <a:pt x="33" y="6"/>
                    </a:cubicBezTo>
                    <a:cubicBezTo>
                      <a:pt x="33" y="6"/>
                      <a:pt x="33" y="6"/>
                      <a:pt x="34" y="6"/>
                    </a:cubicBezTo>
                    <a:cubicBezTo>
                      <a:pt x="34" y="6"/>
                      <a:pt x="34" y="7"/>
                      <a:pt x="34" y="7"/>
                    </a:cubicBezTo>
                    <a:cubicBezTo>
                      <a:pt x="34" y="20"/>
                      <a:pt x="34" y="20"/>
                      <a:pt x="34" y="20"/>
                    </a:cubicBezTo>
                    <a:cubicBezTo>
                      <a:pt x="37" y="20"/>
                      <a:pt x="37" y="20"/>
                      <a:pt x="37" y="20"/>
                    </a:cubicBezTo>
                    <a:cubicBezTo>
                      <a:pt x="37" y="20"/>
                      <a:pt x="38" y="21"/>
                      <a:pt x="38" y="21"/>
                    </a:cubicBezTo>
                    <a:cubicBezTo>
                      <a:pt x="38" y="22"/>
                      <a:pt x="37" y="22"/>
                      <a:pt x="37" y="22"/>
                    </a:cubicBezTo>
                    <a:cubicBezTo>
                      <a:pt x="30" y="22"/>
                      <a:pt x="30" y="22"/>
                      <a:pt x="30" y="22"/>
                    </a:cubicBezTo>
                    <a:cubicBezTo>
                      <a:pt x="29" y="22"/>
                      <a:pt x="29" y="22"/>
                      <a:pt x="29" y="21"/>
                    </a:cubicBezTo>
                    <a:cubicBezTo>
                      <a:pt x="29" y="21"/>
                      <a:pt x="29" y="20"/>
                      <a:pt x="30" y="20"/>
                    </a:cubicBezTo>
                    <a:lnTo>
                      <a:pt x="32" y="20"/>
                    </a:lnTo>
                    <a:close/>
                    <a:moveTo>
                      <a:pt x="33" y="28"/>
                    </a:moveTo>
                    <a:cubicBezTo>
                      <a:pt x="41" y="28"/>
                      <a:pt x="47" y="22"/>
                      <a:pt x="47" y="14"/>
                    </a:cubicBezTo>
                    <a:cubicBezTo>
                      <a:pt x="47" y="7"/>
                      <a:pt x="41" y="0"/>
                      <a:pt x="33" y="0"/>
                    </a:cubicBezTo>
                    <a:cubicBezTo>
                      <a:pt x="26" y="0"/>
                      <a:pt x="20" y="7"/>
                      <a:pt x="20" y="14"/>
                    </a:cubicBezTo>
                    <a:cubicBezTo>
                      <a:pt x="20" y="22"/>
                      <a:pt x="26" y="28"/>
                      <a:pt x="33" y="28"/>
                    </a:cubicBezTo>
                    <a:close/>
                    <a:moveTo>
                      <a:pt x="33" y="3"/>
                    </a:moveTo>
                    <a:cubicBezTo>
                      <a:pt x="39" y="3"/>
                      <a:pt x="44" y="8"/>
                      <a:pt x="44" y="14"/>
                    </a:cubicBezTo>
                    <a:cubicBezTo>
                      <a:pt x="44" y="20"/>
                      <a:pt x="39" y="25"/>
                      <a:pt x="33" y="25"/>
                    </a:cubicBezTo>
                    <a:cubicBezTo>
                      <a:pt x="27" y="25"/>
                      <a:pt x="23" y="20"/>
                      <a:pt x="23" y="14"/>
                    </a:cubicBezTo>
                    <a:cubicBezTo>
                      <a:pt x="23" y="8"/>
                      <a:pt x="27" y="3"/>
                      <a:pt x="3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53" name="Freeform 38">
                <a:extLst>
                  <a:ext uri="{FF2B5EF4-FFF2-40B4-BE49-F238E27FC236}">
                    <a16:creationId xmlns:a16="http://schemas.microsoft.com/office/drawing/2014/main" id="{F6ED5590-DCA5-352B-78FD-666AF735243E}"/>
                  </a:ext>
                </a:extLst>
              </p:cNvPr>
              <p:cNvSpPr>
                <a:spLocks noEditPoints="1"/>
              </p:cNvSpPr>
              <p:nvPr/>
            </p:nvSpPr>
            <p:spPr bwMode="auto">
              <a:xfrm flipH="1">
                <a:off x="3158719" y="4296797"/>
                <a:ext cx="409638" cy="364418"/>
              </a:xfrm>
              <a:custGeom>
                <a:avLst/>
                <a:gdLst>
                  <a:gd name="T0" fmla="*/ 63 w 65"/>
                  <a:gd name="T1" fmla="*/ 24 h 58"/>
                  <a:gd name="T2" fmla="*/ 49 w 65"/>
                  <a:gd name="T3" fmla="*/ 22 h 58"/>
                  <a:gd name="T4" fmla="*/ 42 w 65"/>
                  <a:gd name="T5" fmla="*/ 16 h 58"/>
                  <a:gd name="T6" fmla="*/ 32 w 65"/>
                  <a:gd name="T7" fmla="*/ 6 h 58"/>
                  <a:gd name="T8" fmla="*/ 24 w 65"/>
                  <a:gd name="T9" fmla="*/ 0 h 58"/>
                  <a:gd name="T10" fmla="*/ 24 w 65"/>
                  <a:gd name="T11" fmla="*/ 23 h 58"/>
                  <a:gd name="T12" fmla="*/ 21 w 65"/>
                  <a:gd name="T13" fmla="*/ 22 h 58"/>
                  <a:gd name="T14" fmla="*/ 3 w 65"/>
                  <a:gd name="T15" fmla="*/ 28 h 58"/>
                  <a:gd name="T16" fmla="*/ 0 w 65"/>
                  <a:gd name="T17" fmla="*/ 34 h 58"/>
                  <a:gd name="T18" fmla="*/ 2 w 65"/>
                  <a:gd name="T19" fmla="*/ 41 h 58"/>
                  <a:gd name="T20" fmla="*/ 5 w 65"/>
                  <a:gd name="T21" fmla="*/ 48 h 58"/>
                  <a:gd name="T22" fmla="*/ 10 w 65"/>
                  <a:gd name="T23" fmla="*/ 55 h 58"/>
                  <a:gd name="T24" fmla="*/ 35 w 65"/>
                  <a:gd name="T25" fmla="*/ 57 h 58"/>
                  <a:gd name="T26" fmla="*/ 45 w 65"/>
                  <a:gd name="T27" fmla="*/ 55 h 58"/>
                  <a:gd name="T28" fmla="*/ 60 w 65"/>
                  <a:gd name="T29" fmla="*/ 57 h 58"/>
                  <a:gd name="T30" fmla="*/ 64 w 65"/>
                  <a:gd name="T31" fmla="*/ 26 h 58"/>
                  <a:gd name="T32" fmla="*/ 9 w 65"/>
                  <a:gd name="T33" fmla="*/ 25 h 58"/>
                  <a:gd name="T34" fmla="*/ 24 w 65"/>
                  <a:gd name="T35" fmla="*/ 28 h 58"/>
                  <a:gd name="T36" fmla="*/ 9 w 65"/>
                  <a:gd name="T37" fmla="*/ 30 h 58"/>
                  <a:gd name="T38" fmla="*/ 9 w 65"/>
                  <a:gd name="T39" fmla="*/ 25 h 58"/>
                  <a:gd name="T40" fmla="*/ 18 w 65"/>
                  <a:gd name="T41" fmla="*/ 32 h 58"/>
                  <a:gd name="T42" fmla="*/ 18 w 65"/>
                  <a:gd name="T43" fmla="*/ 37 h 58"/>
                  <a:gd name="T44" fmla="*/ 6 w 65"/>
                  <a:gd name="T45" fmla="*/ 37 h 58"/>
                  <a:gd name="T46" fmla="*/ 6 w 65"/>
                  <a:gd name="T47" fmla="*/ 32 h 58"/>
                  <a:gd name="T48" fmla="*/ 18 w 65"/>
                  <a:gd name="T49" fmla="*/ 39 h 58"/>
                  <a:gd name="T50" fmla="*/ 23 w 65"/>
                  <a:gd name="T51" fmla="*/ 41 h 58"/>
                  <a:gd name="T52" fmla="*/ 11 w 65"/>
                  <a:gd name="T53" fmla="*/ 43 h 58"/>
                  <a:gd name="T54" fmla="*/ 5 w 65"/>
                  <a:gd name="T55" fmla="*/ 41 h 58"/>
                  <a:gd name="T56" fmla="*/ 11 w 65"/>
                  <a:gd name="T57" fmla="*/ 45 h 58"/>
                  <a:gd name="T58" fmla="*/ 23 w 65"/>
                  <a:gd name="T59" fmla="*/ 45 h 58"/>
                  <a:gd name="T60" fmla="*/ 23 w 65"/>
                  <a:gd name="T61" fmla="*/ 50 h 58"/>
                  <a:gd name="T62" fmla="*/ 8 w 65"/>
                  <a:gd name="T63" fmla="*/ 48 h 58"/>
                  <a:gd name="T64" fmla="*/ 23 w 65"/>
                  <a:gd name="T65" fmla="*/ 52 h 58"/>
                  <a:gd name="T66" fmla="*/ 24 w 65"/>
                  <a:gd name="T67" fmla="*/ 44 h 58"/>
                  <a:gd name="T68" fmla="*/ 22 w 65"/>
                  <a:gd name="T69" fmla="*/ 37 h 58"/>
                  <a:gd name="T70" fmla="*/ 21 w 65"/>
                  <a:gd name="T71" fmla="*/ 32 h 58"/>
                  <a:gd name="T72" fmla="*/ 26 w 65"/>
                  <a:gd name="T73" fmla="*/ 26 h 58"/>
                  <a:gd name="T74" fmla="*/ 28 w 65"/>
                  <a:gd name="T75" fmla="*/ 31 h 58"/>
                  <a:gd name="T76" fmla="*/ 39 w 65"/>
                  <a:gd name="T77" fmla="*/ 40 h 58"/>
                  <a:gd name="T78" fmla="*/ 30 w 65"/>
                  <a:gd name="T79" fmla="*/ 31 h 58"/>
                  <a:gd name="T80" fmla="*/ 29 w 65"/>
                  <a:gd name="T81" fmla="*/ 24 h 58"/>
                  <a:gd name="T82" fmla="*/ 29 w 65"/>
                  <a:gd name="T83" fmla="*/ 24 h 58"/>
                  <a:gd name="T84" fmla="*/ 22 w 65"/>
                  <a:gd name="T85" fmla="*/ 8 h 58"/>
                  <a:gd name="T86" fmla="*/ 28 w 65"/>
                  <a:gd name="T87" fmla="*/ 4 h 58"/>
                  <a:gd name="T88" fmla="*/ 32 w 65"/>
                  <a:gd name="T89" fmla="*/ 14 h 58"/>
                  <a:gd name="T90" fmla="*/ 43 w 65"/>
                  <a:gd name="T91" fmla="*/ 20 h 58"/>
                  <a:gd name="T92" fmla="*/ 46 w 65"/>
                  <a:gd name="T93" fmla="*/ 50 h 58"/>
                  <a:gd name="T94" fmla="*/ 12 w 65"/>
                  <a:gd name="T95" fmla="*/ 52 h 58"/>
                  <a:gd name="T96" fmla="*/ 23 w 65"/>
                  <a:gd name="T97" fmla="*/ 52 h 58"/>
                  <a:gd name="T98" fmla="*/ 61 w 65"/>
                  <a:gd name="T99" fmla="*/ 27 h 58"/>
                  <a:gd name="T100" fmla="*/ 48 w 65"/>
                  <a:gd name="T101"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58">
                    <a:moveTo>
                      <a:pt x="64" y="24"/>
                    </a:moveTo>
                    <a:cubicBezTo>
                      <a:pt x="64" y="24"/>
                      <a:pt x="63" y="24"/>
                      <a:pt x="63" y="24"/>
                    </a:cubicBezTo>
                    <a:cubicBezTo>
                      <a:pt x="49" y="22"/>
                      <a:pt x="49" y="22"/>
                      <a:pt x="49" y="22"/>
                    </a:cubicBezTo>
                    <a:cubicBezTo>
                      <a:pt x="49" y="22"/>
                      <a:pt x="49" y="22"/>
                      <a:pt x="49" y="22"/>
                    </a:cubicBezTo>
                    <a:cubicBezTo>
                      <a:pt x="47" y="20"/>
                      <a:pt x="46" y="18"/>
                      <a:pt x="45" y="18"/>
                    </a:cubicBezTo>
                    <a:cubicBezTo>
                      <a:pt x="44" y="17"/>
                      <a:pt x="43" y="17"/>
                      <a:pt x="42" y="16"/>
                    </a:cubicBezTo>
                    <a:cubicBezTo>
                      <a:pt x="39" y="15"/>
                      <a:pt x="37" y="14"/>
                      <a:pt x="35" y="12"/>
                    </a:cubicBezTo>
                    <a:cubicBezTo>
                      <a:pt x="33" y="10"/>
                      <a:pt x="32" y="8"/>
                      <a:pt x="32" y="6"/>
                    </a:cubicBezTo>
                    <a:cubicBezTo>
                      <a:pt x="31" y="4"/>
                      <a:pt x="31" y="2"/>
                      <a:pt x="30" y="1"/>
                    </a:cubicBezTo>
                    <a:cubicBezTo>
                      <a:pt x="28" y="0"/>
                      <a:pt x="26" y="0"/>
                      <a:pt x="24" y="0"/>
                    </a:cubicBezTo>
                    <a:cubicBezTo>
                      <a:pt x="22" y="1"/>
                      <a:pt x="20" y="4"/>
                      <a:pt x="20" y="7"/>
                    </a:cubicBezTo>
                    <a:cubicBezTo>
                      <a:pt x="19" y="14"/>
                      <a:pt x="22" y="19"/>
                      <a:pt x="24" y="23"/>
                    </a:cubicBezTo>
                    <a:cubicBezTo>
                      <a:pt x="24" y="23"/>
                      <a:pt x="24" y="23"/>
                      <a:pt x="24" y="23"/>
                    </a:cubicBezTo>
                    <a:cubicBezTo>
                      <a:pt x="23" y="22"/>
                      <a:pt x="22" y="22"/>
                      <a:pt x="21" y="22"/>
                    </a:cubicBezTo>
                    <a:cubicBezTo>
                      <a:pt x="9" y="22"/>
                      <a:pt x="9" y="22"/>
                      <a:pt x="9" y="22"/>
                    </a:cubicBezTo>
                    <a:cubicBezTo>
                      <a:pt x="6" y="22"/>
                      <a:pt x="3" y="25"/>
                      <a:pt x="3" y="28"/>
                    </a:cubicBezTo>
                    <a:cubicBezTo>
                      <a:pt x="3" y="28"/>
                      <a:pt x="3" y="29"/>
                      <a:pt x="4" y="29"/>
                    </a:cubicBezTo>
                    <a:cubicBezTo>
                      <a:pt x="1" y="30"/>
                      <a:pt x="0" y="32"/>
                      <a:pt x="0" y="34"/>
                    </a:cubicBezTo>
                    <a:cubicBezTo>
                      <a:pt x="0" y="36"/>
                      <a:pt x="1" y="38"/>
                      <a:pt x="2" y="39"/>
                    </a:cubicBezTo>
                    <a:cubicBezTo>
                      <a:pt x="2" y="40"/>
                      <a:pt x="2" y="40"/>
                      <a:pt x="2" y="41"/>
                    </a:cubicBezTo>
                    <a:cubicBezTo>
                      <a:pt x="2" y="43"/>
                      <a:pt x="3" y="45"/>
                      <a:pt x="5" y="46"/>
                    </a:cubicBezTo>
                    <a:cubicBezTo>
                      <a:pt x="5" y="46"/>
                      <a:pt x="5" y="47"/>
                      <a:pt x="5" y="48"/>
                    </a:cubicBezTo>
                    <a:cubicBezTo>
                      <a:pt x="5" y="50"/>
                      <a:pt x="6" y="52"/>
                      <a:pt x="8" y="53"/>
                    </a:cubicBezTo>
                    <a:cubicBezTo>
                      <a:pt x="9" y="53"/>
                      <a:pt x="9" y="54"/>
                      <a:pt x="10" y="55"/>
                    </a:cubicBezTo>
                    <a:cubicBezTo>
                      <a:pt x="13" y="57"/>
                      <a:pt x="24" y="58"/>
                      <a:pt x="30" y="58"/>
                    </a:cubicBezTo>
                    <a:cubicBezTo>
                      <a:pt x="32" y="58"/>
                      <a:pt x="34" y="58"/>
                      <a:pt x="35" y="57"/>
                    </a:cubicBezTo>
                    <a:cubicBezTo>
                      <a:pt x="38" y="57"/>
                      <a:pt x="41" y="56"/>
                      <a:pt x="45" y="54"/>
                    </a:cubicBezTo>
                    <a:cubicBezTo>
                      <a:pt x="45" y="55"/>
                      <a:pt x="45" y="55"/>
                      <a:pt x="45" y="55"/>
                    </a:cubicBezTo>
                    <a:cubicBezTo>
                      <a:pt x="45" y="56"/>
                      <a:pt x="46" y="56"/>
                      <a:pt x="46" y="56"/>
                    </a:cubicBezTo>
                    <a:cubicBezTo>
                      <a:pt x="60" y="57"/>
                      <a:pt x="60" y="57"/>
                      <a:pt x="60" y="57"/>
                    </a:cubicBezTo>
                    <a:cubicBezTo>
                      <a:pt x="61" y="57"/>
                      <a:pt x="62" y="56"/>
                      <a:pt x="62" y="55"/>
                    </a:cubicBezTo>
                    <a:cubicBezTo>
                      <a:pt x="64" y="26"/>
                      <a:pt x="64" y="26"/>
                      <a:pt x="64" y="26"/>
                    </a:cubicBezTo>
                    <a:cubicBezTo>
                      <a:pt x="65" y="25"/>
                      <a:pt x="64" y="25"/>
                      <a:pt x="64" y="24"/>
                    </a:cubicBezTo>
                    <a:close/>
                    <a:moveTo>
                      <a:pt x="9" y="25"/>
                    </a:moveTo>
                    <a:cubicBezTo>
                      <a:pt x="21" y="25"/>
                      <a:pt x="21" y="25"/>
                      <a:pt x="21" y="25"/>
                    </a:cubicBezTo>
                    <a:cubicBezTo>
                      <a:pt x="23" y="25"/>
                      <a:pt x="24" y="26"/>
                      <a:pt x="24" y="28"/>
                    </a:cubicBezTo>
                    <a:cubicBezTo>
                      <a:pt x="24" y="29"/>
                      <a:pt x="23" y="30"/>
                      <a:pt x="21" y="30"/>
                    </a:cubicBezTo>
                    <a:cubicBezTo>
                      <a:pt x="9" y="30"/>
                      <a:pt x="9" y="30"/>
                      <a:pt x="9" y="30"/>
                    </a:cubicBezTo>
                    <a:cubicBezTo>
                      <a:pt x="8" y="30"/>
                      <a:pt x="6" y="29"/>
                      <a:pt x="6" y="28"/>
                    </a:cubicBezTo>
                    <a:cubicBezTo>
                      <a:pt x="6" y="26"/>
                      <a:pt x="8" y="25"/>
                      <a:pt x="9" y="25"/>
                    </a:cubicBezTo>
                    <a:close/>
                    <a:moveTo>
                      <a:pt x="6" y="32"/>
                    </a:moveTo>
                    <a:cubicBezTo>
                      <a:pt x="18" y="32"/>
                      <a:pt x="18" y="32"/>
                      <a:pt x="18" y="32"/>
                    </a:cubicBezTo>
                    <a:cubicBezTo>
                      <a:pt x="19" y="32"/>
                      <a:pt x="21" y="33"/>
                      <a:pt x="21" y="34"/>
                    </a:cubicBezTo>
                    <a:cubicBezTo>
                      <a:pt x="21" y="36"/>
                      <a:pt x="19" y="37"/>
                      <a:pt x="18" y="37"/>
                    </a:cubicBezTo>
                    <a:cubicBezTo>
                      <a:pt x="8" y="37"/>
                      <a:pt x="8" y="37"/>
                      <a:pt x="8" y="37"/>
                    </a:cubicBezTo>
                    <a:cubicBezTo>
                      <a:pt x="6" y="37"/>
                      <a:pt x="6" y="37"/>
                      <a:pt x="6" y="37"/>
                    </a:cubicBezTo>
                    <a:cubicBezTo>
                      <a:pt x="4" y="37"/>
                      <a:pt x="3" y="36"/>
                      <a:pt x="3" y="34"/>
                    </a:cubicBezTo>
                    <a:cubicBezTo>
                      <a:pt x="3" y="33"/>
                      <a:pt x="4" y="32"/>
                      <a:pt x="6" y="32"/>
                    </a:cubicBezTo>
                    <a:close/>
                    <a:moveTo>
                      <a:pt x="8" y="39"/>
                    </a:moveTo>
                    <a:cubicBezTo>
                      <a:pt x="18" y="39"/>
                      <a:pt x="18" y="39"/>
                      <a:pt x="18" y="39"/>
                    </a:cubicBezTo>
                    <a:cubicBezTo>
                      <a:pt x="20" y="39"/>
                      <a:pt x="20" y="39"/>
                      <a:pt x="20" y="39"/>
                    </a:cubicBezTo>
                    <a:cubicBezTo>
                      <a:pt x="22" y="39"/>
                      <a:pt x="23" y="40"/>
                      <a:pt x="23" y="41"/>
                    </a:cubicBezTo>
                    <a:cubicBezTo>
                      <a:pt x="23" y="42"/>
                      <a:pt x="22" y="43"/>
                      <a:pt x="20" y="43"/>
                    </a:cubicBezTo>
                    <a:cubicBezTo>
                      <a:pt x="11" y="43"/>
                      <a:pt x="11" y="43"/>
                      <a:pt x="11" y="43"/>
                    </a:cubicBezTo>
                    <a:cubicBezTo>
                      <a:pt x="8" y="43"/>
                      <a:pt x="8" y="43"/>
                      <a:pt x="8" y="43"/>
                    </a:cubicBezTo>
                    <a:cubicBezTo>
                      <a:pt x="6" y="43"/>
                      <a:pt x="5" y="42"/>
                      <a:pt x="5" y="41"/>
                    </a:cubicBezTo>
                    <a:cubicBezTo>
                      <a:pt x="5" y="40"/>
                      <a:pt x="6" y="39"/>
                      <a:pt x="8" y="39"/>
                    </a:cubicBezTo>
                    <a:close/>
                    <a:moveTo>
                      <a:pt x="11" y="45"/>
                    </a:moveTo>
                    <a:cubicBezTo>
                      <a:pt x="20" y="45"/>
                      <a:pt x="20" y="45"/>
                      <a:pt x="20" y="45"/>
                    </a:cubicBezTo>
                    <a:cubicBezTo>
                      <a:pt x="23" y="45"/>
                      <a:pt x="23" y="45"/>
                      <a:pt x="23" y="45"/>
                    </a:cubicBezTo>
                    <a:cubicBezTo>
                      <a:pt x="25" y="45"/>
                      <a:pt x="26" y="47"/>
                      <a:pt x="26" y="48"/>
                    </a:cubicBezTo>
                    <a:cubicBezTo>
                      <a:pt x="26" y="49"/>
                      <a:pt x="25" y="50"/>
                      <a:pt x="23" y="50"/>
                    </a:cubicBezTo>
                    <a:cubicBezTo>
                      <a:pt x="11" y="50"/>
                      <a:pt x="11" y="50"/>
                      <a:pt x="11" y="50"/>
                    </a:cubicBezTo>
                    <a:cubicBezTo>
                      <a:pt x="9" y="50"/>
                      <a:pt x="8" y="49"/>
                      <a:pt x="8" y="48"/>
                    </a:cubicBezTo>
                    <a:cubicBezTo>
                      <a:pt x="8" y="47"/>
                      <a:pt x="9" y="45"/>
                      <a:pt x="11" y="45"/>
                    </a:cubicBezTo>
                    <a:close/>
                    <a:moveTo>
                      <a:pt x="23" y="52"/>
                    </a:moveTo>
                    <a:cubicBezTo>
                      <a:pt x="26" y="52"/>
                      <a:pt x="28" y="50"/>
                      <a:pt x="28" y="48"/>
                    </a:cubicBezTo>
                    <a:cubicBezTo>
                      <a:pt x="28" y="46"/>
                      <a:pt x="26" y="44"/>
                      <a:pt x="24" y="44"/>
                    </a:cubicBezTo>
                    <a:cubicBezTo>
                      <a:pt x="25" y="43"/>
                      <a:pt x="25" y="42"/>
                      <a:pt x="25" y="41"/>
                    </a:cubicBezTo>
                    <a:cubicBezTo>
                      <a:pt x="25" y="39"/>
                      <a:pt x="24" y="38"/>
                      <a:pt x="22" y="37"/>
                    </a:cubicBezTo>
                    <a:cubicBezTo>
                      <a:pt x="22" y="36"/>
                      <a:pt x="23" y="35"/>
                      <a:pt x="23" y="34"/>
                    </a:cubicBezTo>
                    <a:cubicBezTo>
                      <a:pt x="23" y="33"/>
                      <a:pt x="22" y="33"/>
                      <a:pt x="21" y="32"/>
                    </a:cubicBezTo>
                    <a:cubicBezTo>
                      <a:pt x="24" y="32"/>
                      <a:pt x="26" y="30"/>
                      <a:pt x="26" y="28"/>
                    </a:cubicBezTo>
                    <a:cubicBezTo>
                      <a:pt x="26" y="27"/>
                      <a:pt x="26" y="26"/>
                      <a:pt x="26" y="26"/>
                    </a:cubicBezTo>
                    <a:cubicBezTo>
                      <a:pt x="27" y="25"/>
                      <a:pt x="27" y="25"/>
                      <a:pt x="27" y="25"/>
                    </a:cubicBezTo>
                    <a:cubicBezTo>
                      <a:pt x="28" y="27"/>
                      <a:pt x="28" y="29"/>
                      <a:pt x="28" y="31"/>
                    </a:cubicBezTo>
                    <a:cubicBezTo>
                      <a:pt x="29" y="38"/>
                      <a:pt x="37" y="41"/>
                      <a:pt x="37" y="41"/>
                    </a:cubicBezTo>
                    <a:cubicBezTo>
                      <a:pt x="38" y="41"/>
                      <a:pt x="38" y="41"/>
                      <a:pt x="39" y="40"/>
                    </a:cubicBezTo>
                    <a:cubicBezTo>
                      <a:pt x="39" y="40"/>
                      <a:pt x="38" y="39"/>
                      <a:pt x="38" y="39"/>
                    </a:cubicBezTo>
                    <a:cubicBezTo>
                      <a:pt x="38" y="39"/>
                      <a:pt x="31" y="37"/>
                      <a:pt x="30" y="31"/>
                    </a:cubicBezTo>
                    <a:cubicBezTo>
                      <a:pt x="30" y="28"/>
                      <a:pt x="29" y="24"/>
                      <a:pt x="29" y="24"/>
                    </a:cubicBezTo>
                    <a:cubicBezTo>
                      <a:pt x="29" y="24"/>
                      <a:pt x="29" y="24"/>
                      <a:pt x="29" y="24"/>
                    </a:cubicBezTo>
                    <a:cubicBezTo>
                      <a:pt x="29" y="24"/>
                      <a:pt x="29" y="24"/>
                      <a:pt x="29" y="24"/>
                    </a:cubicBezTo>
                    <a:cubicBezTo>
                      <a:pt x="29" y="24"/>
                      <a:pt x="29" y="24"/>
                      <a:pt x="29" y="24"/>
                    </a:cubicBezTo>
                    <a:cubicBezTo>
                      <a:pt x="29" y="24"/>
                      <a:pt x="29" y="24"/>
                      <a:pt x="29" y="23"/>
                    </a:cubicBezTo>
                    <a:cubicBezTo>
                      <a:pt x="29" y="23"/>
                      <a:pt x="21" y="16"/>
                      <a:pt x="22" y="8"/>
                    </a:cubicBezTo>
                    <a:cubicBezTo>
                      <a:pt x="23" y="5"/>
                      <a:pt x="24" y="4"/>
                      <a:pt x="25" y="3"/>
                    </a:cubicBezTo>
                    <a:cubicBezTo>
                      <a:pt x="26" y="3"/>
                      <a:pt x="27" y="3"/>
                      <a:pt x="28" y="4"/>
                    </a:cubicBezTo>
                    <a:cubicBezTo>
                      <a:pt x="28" y="4"/>
                      <a:pt x="29" y="5"/>
                      <a:pt x="29" y="7"/>
                    </a:cubicBezTo>
                    <a:cubicBezTo>
                      <a:pt x="30" y="9"/>
                      <a:pt x="31" y="11"/>
                      <a:pt x="32" y="14"/>
                    </a:cubicBezTo>
                    <a:cubicBezTo>
                      <a:pt x="35" y="17"/>
                      <a:pt x="38" y="18"/>
                      <a:pt x="40" y="19"/>
                    </a:cubicBezTo>
                    <a:cubicBezTo>
                      <a:pt x="41" y="19"/>
                      <a:pt x="42" y="20"/>
                      <a:pt x="43" y="20"/>
                    </a:cubicBezTo>
                    <a:cubicBezTo>
                      <a:pt x="44" y="21"/>
                      <a:pt x="47" y="25"/>
                      <a:pt x="48" y="26"/>
                    </a:cubicBezTo>
                    <a:cubicBezTo>
                      <a:pt x="46" y="50"/>
                      <a:pt x="46" y="50"/>
                      <a:pt x="46" y="50"/>
                    </a:cubicBezTo>
                    <a:cubicBezTo>
                      <a:pt x="43" y="52"/>
                      <a:pt x="39" y="54"/>
                      <a:pt x="34" y="54"/>
                    </a:cubicBezTo>
                    <a:cubicBezTo>
                      <a:pt x="27" y="55"/>
                      <a:pt x="14" y="54"/>
                      <a:pt x="12" y="52"/>
                    </a:cubicBezTo>
                    <a:cubicBezTo>
                      <a:pt x="12" y="52"/>
                      <a:pt x="12" y="52"/>
                      <a:pt x="12" y="52"/>
                    </a:cubicBezTo>
                    <a:lnTo>
                      <a:pt x="23" y="52"/>
                    </a:lnTo>
                    <a:close/>
                    <a:moveTo>
                      <a:pt x="50" y="26"/>
                    </a:moveTo>
                    <a:cubicBezTo>
                      <a:pt x="61" y="27"/>
                      <a:pt x="61" y="27"/>
                      <a:pt x="61" y="27"/>
                    </a:cubicBezTo>
                    <a:cubicBezTo>
                      <a:pt x="59" y="54"/>
                      <a:pt x="59" y="54"/>
                      <a:pt x="59" y="54"/>
                    </a:cubicBezTo>
                    <a:cubicBezTo>
                      <a:pt x="48" y="53"/>
                      <a:pt x="48" y="53"/>
                      <a:pt x="48" y="53"/>
                    </a:cubicBezTo>
                    <a:lnTo>
                      <a:pt x="5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54" name="Freeform 39">
                <a:extLst>
                  <a:ext uri="{FF2B5EF4-FFF2-40B4-BE49-F238E27FC236}">
                    <a16:creationId xmlns:a16="http://schemas.microsoft.com/office/drawing/2014/main" id="{328CD93D-8403-BE2C-02A8-27E39CAEBD21}"/>
                  </a:ext>
                </a:extLst>
              </p:cNvPr>
              <p:cNvSpPr>
                <a:spLocks noEditPoints="1"/>
              </p:cNvSpPr>
              <p:nvPr/>
            </p:nvSpPr>
            <p:spPr bwMode="auto">
              <a:xfrm flipH="1">
                <a:off x="2861343" y="2986693"/>
                <a:ext cx="423736" cy="379391"/>
              </a:xfrm>
              <a:custGeom>
                <a:avLst/>
                <a:gdLst>
                  <a:gd name="T0" fmla="*/ 20 w 73"/>
                  <a:gd name="T1" fmla="*/ 52 h 65"/>
                  <a:gd name="T2" fmla="*/ 26 w 73"/>
                  <a:gd name="T3" fmla="*/ 46 h 65"/>
                  <a:gd name="T4" fmla="*/ 33 w 73"/>
                  <a:gd name="T5" fmla="*/ 42 h 65"/>
                  <a:gd name="T6" fmla="*/ 35 w 73"/>
                  <a:gd name="T7" fmla="*/ 37 h 65"/>
                  <a:gd name="T8" fmla="*/ 32 w 73"/>
                  <a:gd name="T9" fmla="*/ 30 h 65"/>
                  <a:gd name="T10" fmla="*/ 30 w 73"/>
                  <a:gd name="T11" fmla="*/ 22 h 65"/>
                  <a:gd name="T12" fmla="*/ 26 w 73"/>
                  <a:gd name="T13" fmla="*/ 19 h 65"/>
                  <a:gd name="T14" fmla="*/ 16 w 73"/>
                  <a:gd name="T15" fmla="*/ 18 h 65"/>
                  <a:gd name="T16" fmla="*/ 10 w 73"/>
                  <a:gd name="T17" fmla="*/ 20 h 65"/>
                  <a:gd name="T18" fmla="*/ 2 w 73"/>
                  <a:gd name="T19" fmla="*/ 26 h 65"/>
                  <a:gd name="T20" fmla="*/ 1 w 73"/>
                  <a:gd name="T21" fmla="*/ 32 h 65"/>
                  <a:gd name="T22" fmla="*/ 2 w 73"/>
                  <a:gd name="T23" fmla="*/ 38 h 65"/>
                  <a:gd name="T24" fmla="*/ 5 w 73"/>
                  <a:gd name="T25" fmla="*/ 47 h 65"/>
                  <a:gd name="T26" fmla="*/ 10 w 73"/>
                  <a:gd name="T27" fmla="*/ 50 h 65"/>
                  <a:gd name="T28" fmla="*/ 14 w 73"/>
                  <a:gd name="T29" fmla="*/ 50 h 65"/>
                  <a:gd name="T30" fmla="*/ 6 w 73"/>
                  <a:gd name="T31" fmla="*/ 38 h 65"/>
                  <a:gd name="T32" fmla="*/ 5 w 73"/>
                  <a:gd name="T33" fmla="*/ 26 h 65"/>
                  <a:gd name="T34" fmla="*/ 18 w 73"/>
                  <a:gd name="T35" fmla="*/ 22 h 65"/>
                  <a:gd name="T36" fmla="*/ 31 w 73"/>
                  <a:gd name="T37" fmla="*/ 26 h 65"/>
                  <a:gd name="T38" fmla="*/ 30 w 73"/>
                  <a:gd name="T39" fmla="*/ 38 h 65"/>
                  <a:gd name="T40" fmla="*/ 22 w 73"/>
                  <a:gd name="T41" fmla="*/ 50 h 65"/>
                  <a:gd name="T42" fmla="*/ 34 w 73"/>
                  <a:gd name="T43" fmla="*/ 8 h 65"/>
                  <a:gd name="T44" fmla="*/ 32 w 73"/>
                  <a:gd name="T45" fmla="*/ 13 h 65"/>
                  <a:gd name="T46" fmla="*/ 33 w 73"/>
                  <a:gd name="T47" fmla="*/ 16 h 65"/>
                  <a:gd name="T48" fmla="*/ 37 w 73"/>
                  <a:gd name="T49" fmla="*/ 19 h 65"/>
                  <a:gd name="T50" fmla="*/ 42 w 73"/>
                  <a:gd name="T51" fmla="*/ 22 h 65"/>
                  <a:gd name="T52" fmla="*/ 45 w 73"/>
                  <a:gd name="T53" fmla="*/ 23 h 65"/>
                  <a:gd name="T54" fmla="*/ 50 w 73"/>
                  <a:gd name="T55" fmla="*/ 19 h 65"/>
                  <a:gd name="T56" fmla="*/ 53 w 73"/>
                  <a:gd name="T57" fmla="*/ 15 h 65"/>
                  <a:gd name="T58" fmla="*/ 54 w 73"/>
                  <a:gd name="T59" fmla="*/ 11 h 65"/>
                  <a:gd name="T60" fmla="*/ 53 w 73"/>
                  <a:gd name="T61" fmla="*/ 7 h 65"/>
                  <a:gd name="T62" fmla="*/ 50 w 73"/>
                  <a:gd name="T63" fmla="*/ 4 h 65"/>
                  <a:gd name="T64" fmla="*/ 45 w 73"/>
                  <a:gd name="T65" fmla="*/ 0 h 65"/>
                  <a:gd name="T66" fmla="*/ 41 w 73"/>
                  <a:gd name="T67" fmla="*/ 0 h 65"/>
                  <a:gd name="T68" fmla="*/ 36 w 73"/>
                  <a:gd name="T69" fmla="*/ 4 h 65"/>
                  <a:gd name="T70" fmla="*/ 36 w 73"/>
                  <a:gd name="T71" fmla="*/ 9 h 65"/>
                  <a:gd name="T72" fmla="*/ 41 w 73"/>
                  <a:gd name="T73" fmla="*/ 2 h 65"/>
                  <a:gd name="T74" fmla="*/ 50 w 73"/>
                  <a:gd name="T75" fmla="*/ 6 h 65"/>
                  <a:gd name="T76" fmla="*/ 52 w 73"/>
                  <a:gd name="T77" fmla="*/ 12 h 65"/>
                  <a:gd name="T78" fmla="*/ 46 w 73"/>
                  <a:gd name="T79" fmla="*/ 20 h 65"/>
                  <a:gd name="T80" fmla="*/ 39 w 73"/>
                  <a:gd name="T81" fmla="*/ 17 h 65"/>
                  <a:gd name="T82" fmla="*/ 34 w 73"/>
                  <a:gd name="T83" fmla="*/ 11 h 65"/>
                  <a:gd name="T84" fmla="*/ 55 w 73"/>
                  <a:gd name="T85" fmla="*/ 65 h 65"/>
                  <a:gd name="T86" fmla="*/ 55 w 73"/>
                  <a:gd name="T87" fmla="*/ 32 h 65"/>
                  <a:gd name="T88" fmla="*/ 43 w 73"/>
                  <a:gd name="T89" fmla="*/ 5 h 65"/>
                  <a:gd name="T90" fmla="*/ 43 w 73"/>
                  <a:gd name="T91" fmla="*/ 15 h 65"/>
                  <a:gd name="T92" fmla="*/ 54 w 73"/>
                  <a:gd name="T93" fmla="*/ 54 h 65"/>
                  <a:gd name="T94" fmla="*/ 47 w 73"/>
                  <a:gd name="T95" fmla="*/ 45 h 65"/>
                  <a:gd name="T96" fmla="*/ 18 w 73"/>
                  <a:gd name="T97" fmla="*/ 25 h 65"/>
                  <a:gd name="T98" fmla="*/ 10 w 73"/>
                  <a:gd name="T99" fmla="*/ 35 h 65"/>
                  <a:gd name="T100" fmla="*/ 18 w 73"/>
                  <a:gd name="T101" fmla="*/ 38 h 65"/>
                  <a:gd name="T102" fmla="*/ 56 w 73"/>
                  <a:gd name="T103" fmla="*/ 11 h 65"/>
                  <a:gd name="T104" fmla="*/ 56 w 73"/>
                  <a:gd name="T105" fmla="*/ 14 h 65"/>
                  <a:gd name="T106" fmla="*/ 32 w 73"/>
                  <a:gd name="T107" fmla="*/ 5 h 65"/>
                  <a:gd name="T108" fmla="*/ 40 w 73"/>
                  <a:gd name="T109" fmla="*/ 59 h 65"/>
                  <a:gd name="T110" fmla="*/ 16 w 73"/>
                  <a:gd name="T111" fmla="*/ 5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3" h="65">
                    <a:moveTo>
                      <a:pt x="16" y="52"/>
                    </a:moveTo>
                    <a:cubicBezTo>
                      <a:pt x="16" y="51"/>
                      <a:pt x="16" y="51"/>
                      <a:pt x="16" y="51"/>
                    </a:cubicBezTo>
                    <a:cubicBezTo>
                      <a:pt x="16" y="50"/>
                      <a:pt x="17" y="49"/>
                      <a:pt x="18" y="49"/>
                    </a:cubicBezTo>
                    <a:cubicBezTo>
                      <a:pt x="19" y="49"/>
                      <a:pt x="20" y="50"/>
                      <a:pt x="20" y="51"/>
                    </a:cubicBezTo>
                    <a:cubicBezTo>
                      <a:pt x="20" y="51"/>
                      <a:pt x="20" y="51"/>
                      <a:pt x="20" y="52"/>
                    </a:cubicBezTo>
                    <a:cubicBezTo>
                      <a:pt x="20" y="52"/>
                      <a:pt x="21" y="52"/>
                      <a:pt x="21" y="52"/>
                    </a:cubicBezTo>
                    <a:cubicBezTo>
                      <a:pt x="23" y="52"/>
                      <a:pt x="24" y="51"/>
                      <a:pt x="26" y="50"/>
                    </a:cubicBezTo>
                    <a:cubicBezTo>
                      <a:pt x="26" y="50"/>
                      <a:pt x="26" y="50"/>
                      <a:pt x="26" y="50"/>
                    </a:cubicBezTo>
                    <a:cubicBezTo>
                      <a:pt x="26" y="50"/>
                      <a:pt x="26" y="49"/>
                      <a:pt x="26" y="49"/>
                    </a:cubicBezTo>
                    <a:cubicBezTo>
                      <a:pt x="25" y="48"/>
                      <a:pt x="26" y="47"/>
                      <a:pt x="26" y="46"/>
                    </a:cubicBezTo>
                    <a:cubicBezTo>
                      <a:pt x="27" y="46"/>
                      <a:pt x="28" y="46"/>
                      <a:pt x="29" y="47"/>
                    </a:cubicBezTo>
                    <a:cubicBezTo>
                      <a:pt x="29" y="47"/>
                      <a:pt x="30" y="47"/>
                      <a:pt x="30" y="47"/>
                    </a:cubicBezTo>
                    <a:cubicBezTo>
                      <a:pt x="30" y="47"/>
                      <a:pt x="30" y="47"/>
                      <a:pt x="31" y="47"/>
                    </a:cubicBezTo>
                    <a:cubicBezTo>
                      <a:pt x="32" y="46"/>
                      <a:pt x="33" y="44"/>
                      <a:pt x="33" y="43"/>
                    </a:cubicBezTo>
                    <a:cubicBezTo>
                      <a:pt x="33" y="43"/>
                      <a:pt x="34" y="42"/>
                      <a:pt x="33" y="42"/>
                    </a:cubicBezTo>
                    <a:cubicBezTo>
                      <a:pt x="33" y="42"/>
                      <a:pt x="33" y="42"/>
                      <a:pt x="33" y="42"/>
                    </a:cubicBezTo>
                    <a:cubicBezTo>
                      <a:pt x="32" y="41"/>
                      <a:pt x="31" y="40"/>
                      <a:pt x="32" y="39"/>
                    </a:cubicBezTo>
                    <a:cubicBezTo>
                      <a:pt x="32" y="38"/>
                      <a:pt x="33" y="38"/>
                      <a:pt x="34" y="38"/>
                    </a:cubicBezTo>
                    <a:cubicBezTo>
                      <a:pt x="34" y="38"/>
                      <a:pt x="35" y="38"/>
                      <a:pt x="35" y="38"/>
                    </a:cubicBezTo>
                    <a:cubicBezTo>
                      <a:pt x="35" y="37"/>
                      <a:pt x="35" y="37"/>
                      <a:pt x="35" y="37"/>
                    </a:cubicBezTo>
                    <a:cubicBezTo>
                      <a:pt x="35" y="36"/>
                      <a:pt x="35" y="35"/>
                      <a:pt x="35" y="35"/>
                    </a:cubicBezTo>
                    <a:cubicBezTo>
                      <a:pt x="35" y="34"/>
                      <a:pt x="35" y="33"/>
                      <a:pt x="35" y="32"/>
                    </a:cubicBezTo>
                    <a:cubicBezTo>
                      <a:pt x="35" y="32"/>
                      <a:pt x="35" y="32"/>
                      <a:pt x="35" y="32"/>
                    </a:cubicBezTo>
                    <a:cubicBezTo>
                      <a:pt x="35" y="31"/>
                      <a:pt x="34" y="31"/>
                      <a:pt x="34" y="31"/>
                    </a:cubicBezTo>
                    <a:cubicBezTo>
                      <a:pt x="33" y="32"/>
                      <a:pt x="32" y="31"/>
                      <a:pt x="32" y="30"/>
                    </a:cubicBezTo>
                    <a:cubicBezTo>
                      <a:pt x="31" y="29"/>
                      <a:pt x="32" y="28"/>
                      <a:pt x="33" y="28"/>
                    </a:cubicBezTo>
                    <a:cubicBezTo>
                      <a:pt x="33" y="28"/>
                      <a:pt x="33" y="27"/>
                      <a:pt x="33" y="27"/>
                    </a:cubicBezTo>
                    <a:cubicBezTo>
                      <a:pt x="34" y="27"/>
                      <a:pt x="33" y="27"/>
                      <a:pt x="33" y="26"/>
                    </a:cubicBezTo>
                    <a:cubicBezTo>
                      <a:pt x="33" y="25"/>
                      <a:pt x="32" y="24"/>
                      <a:pt x="31" y="22"/>
                    </a:cubicBezTo>
                    <a:cubicBezTo>
                      <a:pt x="30" y="22"/>
                      <a:pt x="30" y="22"/>
                      <a:pt x="30" y="22"/>
                    </a:cubicBezTo>
                    <a:cubicBezTo>
                      <a:pt x="30" y="22"/>
                      <a:pt x="29" y="22"/>
                      <a:pt x="29" y="22"/>
                    </a:cubicBezTo>
                    <a:cubicBezTo>
                      <a:pt x="28" y="23"/>
                      <a:pt x="27" y="23"/>
                      <a:pt x="26" y="23"/>
                    </a:cubicBezTo>
                    <a:cubicBezTo>
                      <a:pt x="26" y="22"/>
                      <a:pt x="25" y="21"/>
                      <a:pt x="26" y="20"/>
                    </a:cubicBezTo>
                    <a:cubicBezTo>
                      <a:pt x="26" y="20"/>
                      <a:pt x="26" y="20"/>
                      <a:pt x="26" y="19"/>
                    </a:cubicBezTo>
                    <a:cubicBezTo>
                      <a:pt x="26" y="19"/>
                      <a:pt x="26" y="19"/>
                      <a:pt x="26" y="19"/>
                    </a:cubicBezTo>
                    <a:cubicBezTo>
                      <a:pt x="24" y="18"/>
                      <a:pt x="23" y="18"/>
                      <a:pt x="21" y="17"/>
                    </a:cubicBezTo>
                    <a:cubicBezTo>
                      <a:pt x="21" y="17"/>
                      <a:pt x="20" y="17"/>
                      <a:pt x="20" y="18"/>
                    </a:cubicBezTo>
                    <a:cubicBezTo>
                      <a:pt x="20" y="18"/>
                      <a:pt x="20" y="18"/>
                      <a:pt x="20" y="18"/>
                    </a:cubicBezTo>
                    <a:cubicBezTo>
                      <a:pt x="20" y="19"/>
                      <a:pt x="19" y="20"/>
                      <a:pt x="18" y="20"/>
                    </a:cubicBezTo>
                    <a:cubicBezTo>
                      <a:pt x="17" y="20"/>
                      <a:pt x="16" y="19"/>
                      <a:pt x="16" y="18"/>
                    </a:cubicBezTo>
                    <a:cubicBezTo>
                      <a:pt x="16" y="18"/>
                      <a:pt x="16" y="18"/>
                      <a:pt x="16" y="18"/>
                    </a:cubicBezTo>
                    <a:cubicBezTo>
                      <a:pt x="15" y="17"/>
                      <a:pt x="15" y="17"/>
                      <a:pt x="15" y="17"/>
                    </a:cubicBezTo>
                    <a:cubicBezTo>
                      <a:pt x="13" y="18"/>
                      <a:pt x="12" y="18"/>
                      <a:pt x="10" y="19"/>
                    </a:cubicBezTo>
                    <a:cubicBezTo>
                      <a:pt x="10" y="19"/>
                      <a:pt x="10" y="19"/>
                      <a:pt x="10" y="19"/>
                    </a:cubicBezTo>
                    <a:cubicBezTo>
                      <a:pt x="10" y="20"/>
                      <a:pt x="10" y="20"/>
                      <a:pt x="10" y="20"/>
                    </a:cubicBezTo>
                    <a:cubicBezTo>
                      <a:pt x="10" y="21"/>
                      <a:pt x="10" y="22"/>
                      <a:pt x="9" y="23"/>
                    </a:cubicBezTo>
                    <a:cubicBezTo>
                      <a:pt x="9" y="23"/>
                      <a:pt x="7" y="23"/>
                      <a:pt x="7" y="22"/>
                    </a:cubicBezTo>
                    <a:cubicBezTo>
                      <a:pt x="7" y="22"/>
                      <a:pt x="6" y="22"/>
                      <a:pt x="6" y="22"/>
                    </a:cubicBezTo>
                    <a:cubicBezTo>
                      <a:pt x="6" y="22"/>
                      <a:pt x="5" y="22"/>
                      <a:pt x="5" y="22"/>
                    </a:cubicBezTo>
                    <a:cubicBezTo>
                      <a:pt x="4" y="24"/>
                      <a:pt x="3" y="25"/>
                      <a:pt x="2" y="26"/>
                    </a:cubicBezTo>
                    <a:cubicBezTo>
                      <a:pt x="2" y="27"/>
                      <a:pt x="2" y="27"/>
                      <a:pt x="2" y="27"/>
                    </a:cubicBezTo>
                    <a:cubicBezTo>
                      <a:pt x="2" y="27"/>
                      <a:pt x="3" y="28"/>
                      <a:pt x="3" y="28"/>
                    </a:cubicBezTo>
                    <a:cubicBezTo>
                      <a:pt x="4" y="28"/>
                      <a:pt x="4" y="29"/>
                      <a:pt x="4" y="30"/>
                    </a:cubicBezTo>
                    <a:cubicBezTo>
                      <a:pt x="4" y="31"/>
                      <a:pt x="3" y="32"/>
                      <a:pt x="2" y="31"/>
                    </a:cubicBezTo>
                    <a:cubicBezTo>
                      <a:pt x="1" y="31"/>
                      <a:pt x="1" y="31"/>
                      <a:pt x="1" y="32"/>
                    </a:cubicBezTo>
                    <a:cubicBezTo>
                      <a:pt x="1" y="32"/>
                      <a:pt x="1" y="32"/>
                      <a:pt x="1" y="32"/>
                    </a:cubicBezTo>
                    <a:cubicBezTo>
                      <a:pt x="0" y="33"/>
                      <a:pt x="0" y="34"/>
                      <a:pt x="0" y="35"/>
                    </a:cubicBezTo>
                    <a:cubicBezTo>
                      <a:pt x="0" y="35"/>
                      <a:pt x="0" y="36"/>
                      <a:pt x="1" y="37"/>
                    </a:cubicBezTo>
                    <a:cubicBezTo>
                      <a:pt x="1" y="37"/>
                      <a:pt x="1" y="37"/>
                      <a:pt x="1" y="38"/>
                    </a:cubicBezTo>
                    <a:cubicBezTo>
                      <a:pt x="1" y="38"/>
                      <a:pt x="1" y="38"/>
                      <a:pt x="2" y="38"/>
                    </a:cubicBezTo>
                    <a:cubicBezTo>
                      <a:pt x="3" y="38"/>
                      <a:pt x="4" y="38"/>
                      <a:pt x="4" y="39"/>
                    </a:cubicBezTo>
                    <a:cubicBezTo>
                      <a:pt x="4" y="40"/>
                      <a:pt x="4" y="41"/>
                      <a:pt x="3" y="42"/>
                    </a:cubicBezTo>
                    <a:cubicBezTo>
                      <a:pt x="3" y="42"/>
                      <a:pt x="2" y="42"/>
                      <a:pt x="2" y="42"/>
                    </a:cubicBezTo>
                    <a:cubicBezTo>
                      <a:pt x="2" y="42"/>
                      <a:pt x="2" y="43"/>
                      <a:pt x="2" y="43"/>
                    </a:cubicBezTo>
                    <a:cubicBezTo>
                      <a:pt x="3" y="44"/>
                      <a:pt x="4" y="46"/>
                      <a:pt x="5" y="47"/>
                    </a:cubicBezTo>
                    <a:cubicBezTo>
                      <a:pt x="5" y="47"/>
                      <a:pt x="6" y="47"/>
                      <a:pt x="6" y="47"/>
                    </a:cubicBezTo>
                    <a:cubicBezTo>
                      <a:pt x="6" y="47"/>
                      <a:pt x="7" y="47"/>
                      <a:pt x="7" y="47"/>
                    </a:cubicBezTo>
                    <a:cubicBezTo>
                      <a:pt x="7" y="46"/>
                      <a:pt x="9" y="46"/>
                      <a:pt x="9" y="46"/>
                    </a:cubicBezTo>
                    <a:cubicBezTo>
                      <a:pt x="10" y="47"/>
                      <a:pt x="10" y="48"/>
                      <a:pt x="10" y="49"/>
                    </a:cubicBezTo>
                    <a:cubicBezTo>
                      <a:pt x="10" y="49"/>
                      <a:pt x="10" y="50"/>
                      <a:pt x="10" y="50"/>
                    </a:cubicBezTo>
                    <a:cubicBezTo>
                      <a:pt x="10" y="50"/>
                      <a:pt x="10" y="50"/>
                      <a:pt x="10" y="50"/>
                    </a:cubicBezTo>
                    <a:cubicBezTo>
                      <a:pt x="12" y="51"/>
                      <a:pt x="13" y="52"/>
                      <a:pt x="15" y="52"/>
                    </a:cubicBezTo>
                    <a:cubicBezTo>
                      <a:pt x="15" y="52"/>
                      <a:pt x="15" y="52"/>
                      <a:pt x="15" y="52"/>
                    </a:cubicBezTo>
                    <a:cubicBezTo>
                      <a:pt x="15" y="52"/>
                      <a:pt x="15" y="52"/>
                      <a:pt x="16" y="52"/>
                    </a:cubicBezTo>
                    <a:close/>
                    <a:moveTo>
                      <a:pt x="14" y="50"/>
                    </a:moveTo>
                    <a:cubicBezTo>
                      <a:pt x="13" y="49"/>
                      <a:pt x="13" y="49"/>
                      <a:pt x="12" y="49"/>
                    </a:cubicBezTo>
                    <a:cubicBezTo>
                      <a:pt x="12" y="47"/>
                      <a:pt x="12" y="46"/>
                      <a:pt x="11" y="45"/>
                    </a:cubicBezTo>
                    <a:cubicBezTo>
                      <a:pt x="9" y="44"/>
                      <a:pt x="7" y="44"/>
                      <a:pt x="6" y="45"/>
                    </a:cubicBezTo>
                    <a:cubicBezTo>
                      <a:pt x="6" y="44"/>
                      <a:pt x="5" y="43"/>
                      <a:pt x="5" y="43"/>
                    </a:cubicBezTo>
                    <a:cubicBezTo>
                      <a:pt x="6" y="42"/>
                      <a:pt x="6" y="40"/>
                      <a:pt x="6" y="38"/>
                    </a:cubicBezTo>
                    <a:cubicBezTo>
                      <a:pt x="5" y="37"/>
                      <a:pt x="4" y="36"/>
                      <a:pt x="2" y="36"/>
                    </a:cubicBezTo>
                    <a:cubicBezTo>
                      <a:pt x="2" y="35"/>
                      <a:pt x="2" y="35"/>
                      <a:pt x="2" y="35"/>
                    </a:cubicBezTo>
                    <a:cubicBezTo>
                      <a:pt x="2" y="34"/>
                      <a:pt x="2" y="34"/>
                      <a:pt x="2" y="33"/>
                    </a:cubicBezTo>
                    <a:cubicBezTo>
                      <a:pt x="4" y="33"/>
                      <a:pt x="5" y="32"/>
                      <a:pt x="6" y="31"/>
                    </a:cubicBezTo>
                    <a:cubicBezTo>
                      <a:pt x="6" y="29"/>
                      <a:pt x="6" y="27"/>
                      <a:pt x="5" y="26"/>
                    </a:cubicBezTo>
                    <a:cubicBezTo>
                      <a:pt x="5" y="26"/>
                      <a:pt x="6" y="25"/>
                      <a:pt x="6" y="25"/>
                    </a:cubicBezTo>
                    <a:cubicBezTo>
                      <a:pt x="7" y="25"/>
                      <a:pt x="9" y="25"/>
                      <a:pt x="11" y="24"/>
                    </a:cubicBezTo>
                    <a:cubicBezTo>
                      <a:pt x="12" y="23"/>
                      <a:pt x="12" y="22"/>
                      <a:pt x="12" y="20"/>
                    </a:cubicBezTo>
                    <a:cubicBezTo>
                      <a:pt x="13" y="20"/>
                      <a:pt x="13" y="20"/>
                      <a:pt x="14" y="19"/>
                    </a:cubicBezTo>
                    <a:cubicBezTo>
                      <a:pt x="15" y="21"/>
                      <a:pt x="16" y="22"/>
                      <a:pt x="18" y="22"/>
                    </a:cubicBezTo>
                    <a:cubicBezTo>
                      <a:pt x="20" y="22"/>
                      <a:pt x="21" y="21"/>
                      <a:pt x="22" y="19"/>
                    </a:cubicBezTo>
                    <a:cubicBezTo>
                      <a:pt x="22" y="20"/>
                      <a:pt x="23" y="20"/>
                      <a:pt x="24" y="20"/>
                    </a:cubicBezTo>
                    <a:cubicBezTo>
                      <a:pt x="23" y="22"/>
                      <a:pt x="24" y="23"/>
                      <a:pt x="25" y="24"/>
                    </a:cubicBezTo>
                    <a:cubicBezTo>
                      <a:pt x="27" y="25"/>
                      <a:pt x="28" y="25"/>
                      <a:pt x="30" y="25"/>
                    </a:cubicBezTo>
                    <a:cubicBezTo>
                      <a:pt x="30" y="25"/>
                      <a:pt x="31" y="26"/>
                      <a:pt x="31" y="26"/>
                    </a:cubicBezTo>
                    <a:cubicBezTo>
                      <a:pt x="30" y="27"/>
                      <a:pt x="29" y="29"/>
                      <a:pt x="30" y="31"/>
                    </a:cubicBezTo>
                    <a:cubicBezTo>
                      <a:pt x="30" y="32"/>
                      <a:pt x="32" y="33"/>
                      <a:pt x="33" y="33"/>
                    </a:cubicBezTo>
                    <a:cubicBezTo>
                      <a:pt x="33" y="34"/>
                      <a:pt x="33" y="34"/>
                      <a:pt x="33" y="35"/>
                    </a:cubicBezTo>
                    <a:cubicBezTo>
                      <a:pt x="33" y="35"/>
                      <a:pt x="33" y="35"/>
                      <a:pt x="33" y="36"/>
                    </a:cubicBezTo>
                    <a:cubicBezTo>
                      <a:pt x="32" y="36"/>
                      <a:pt x="30" y="37"/>
                      <a:pt x="30" y="38"/>
                    </a:cubicBezTo>
                    <a:cubicBezTo>
                      <a:pt x="29" y="40"/>
                      <a:pt x="30" y="42"/>
                      <a:pt x="31" y="43"/>
                    </a:cubicBezTo>
                    <a:cubicBezTo>
                      <a:pt x="31" y="43"/>
                      <a:pt x="30" y="44"/>
                      <a:pt x="30" y="45"/>
                    </a:cubicBezTo>
                    <a:cubicBezTo>
                      <a:pt x="28" y="44"/>
                      <a:pt x="27" y="44"/>
                      <a:pt x="25" y="45"/>
                    </a:cubicBezTo>
                    <a:cubicBezTo>
                      <a:pt x="24" y="46"/>
                      <a:pt x="23" y="47"/>
                      <a:pt x="24" y="49"/>
                    </a:cubicBezTo>
                    <a:cubicBezTo>
                      <a:pt x="23" y="49"/>
                      <a:pt x="22" y="49"/>
                      <a:pt x="22" y="50"/>
                    </a:cubicBezTo>
                    <a:cubicBezTo>
                      <a:pt x="21" y="48"/>
                      <a:pt x="20" y="47"/>
                      <a:pt x="18" y="47"/>
                    </a:cubicBezTo>
                    <a:cubicBezTo>
                      <a:pt x="16" y="47"/>
                      <a:pt x="15" y="48"/>
                      <a:pt x="14" y="50"/>
                    </a:cubicBezTo>
                    <a:close/>
                    <a:moveTo>
                      <a:pt x="33" y="7"/>
                    </a:moveTo>
                    <a:cubicBezTo>
                      <a:pt x="33" y="7"/>
                      <a:pt x="33" y="7"/>
                      <a:pt x="34" y="7"/>
                    </a:cubicBezTo>
                    <a:cubicBezTo>
                      <a:pt x="34" y="8"/>
                      <a:pt x="34" y="8"/>
                      <a:pt x="34" y="8"/>
                    </a:cubicBezTo>
                    <a:cubicBezTo>
                      <a:pt x="34" y="9"/>
                      <a:pt x="34" y="9"/>
                      <a:pt x="33" y="9"/>
                    </a:cubicBezTo>
                    <a:cubicBezTo>
                      <a:pt x="33" y="9"/>
                      <a:pt x="32" y="9"/>
                      <a:pt x="32" y="9"/>
                    </a:cubicBezTo>
                    <a:cubicBezTo>
                      <a:pt x="32" y="9"/>
                      <a:pt x="32" y="10"/>
                      <a:pt x="32" y="10"/>
                    </a:cubicBezTo>
                    <a:cubicBezTo>
                      <a:pt x="32" y="10"/>
                      <a:pt x="32" y="11"/>
                      <a:pt x="32" y="11"/>
                    </a:cubicBezTo>
                    <a:cubicBezTo>
                      <a:pt x="32" y="12"/>
                      <a:pt x="32" y="12"/>
                      <a:pt x="32" y="13"/>
                    </a:cubicBezTo>
                    <a:cubicBezTo>
                      <a:pt x="32" y="13"/>
                      <a:pt x="32" y="13"/>
                      <a:pt x="32" y="14"/>
                    </a:cubicBezTo>
                    <a:cubicBezTo>
                      <a:pt x="33" y="14"/>
                      <a:pt x="33" y="14"/>
                      <a:pt x="33" y="14"/>
                    </a:cubicBezTo>
                    <a:cubicBezTo>
                      <a:pt x="34" y="14"/>
                      <a:pt x="34" y="14"/>
                      <a:pt x="34" y="14"/>
                    </a:cubicBezTo>
                    <a:cubicBezTo>
                      <a:pt x="34" y="15"/>
                      <a:pt x="34" y="15"/>
                      <a:pt x="34" y="15"/>
                    </a:cubicBezTo>
                    <a:cubicBezTo>
                      <a:pt x="33" y="15"/>
                      <a:pt x="33" y="16"/>
                      <a:pt x="33" y="16"/>
                    </a:cubicBezTo>
                    <a:cubicBezTo>
                      <a:pt x="33" y="16"/>
                      <a:pt x="33" y="17"/>
                      <a:pt x="33" y="17"/>
                    </a:cubicBezTo>
                    <a:cubicBezTo>
                      <a:pt x="34" y="18"/>
                      <a:pt x="34" y="18"/>
                      <a:pt x="35" y="19"/>
                    </a:cubicBezTo>
                    <a:cubicBezTo>
                      <a:pt x="35" y="19"/>
                      <a:pt x="35" y="20"/>
                      <a:pt x="36" y="20"/>
                    </a:cubicBezTo>
                    <a:cubicBezTo>
                      <a:pt x="36" y="20"/>
                      <a:pt x="36" y="19"/>
                      <a:pt x="36" y="19"/>
                    </a:cubicBezTo>
                    <a:cubicBezTo>
                      <a:pt x="37" y="19"/>
                      <a:pt x="37" y="19"/>
                      <a:pt x="37" y="19"/>
                    </a:cubicBezTo>
                    <a:cubicBezTo>
                      <a:pt x="38" y="19"/>
                      <a:pt x="38" y="20"/>
                      <a:pt x="38" y="20"/>
                    </a:cubicBezTo>
                    <a:cubicBezTo>
                      <a:pt x="38" y="20"/>
                      <a:pt x="38" y="21"/>
                      <a:pt x="38" y="21"/>
                    </a:cubicBezTo>
                    <a:cubicBezTo>
                      <a:pt x="38" y="21"/>
                      <a:pt x="38" y="21"/>
                      <a:pt x="38" y="22"/>
                    </a:cubicBezTo>
                    <a:cubicBezTo>
                      <a:pt x="39" y="22"/>
                      <a:pt x="40" y="22"/>
                      <a:pt x="41" y="23"/>
                    </a:cubicBezTo>
                    <a:cubicBezTo>
                      <a:pt x="41" y="23"/>
                      <a:pt x="42" y="23"/>
                      <a:pt x="42" y="22"/>
                    </a:cubicBezTo>
                    <a:cubicBezTo>
                      <a:pt x="42" y="22"/>
                      <a:pt x="42" y="22"/>
                      <a:pt x="42" y="22"/>
                    </a:cubicBezTo>
                    <a:cubicBezTo>
                      <a:pt x="42" y="21"/>
                      <a:pt x="44" y="21"/>
                      <a:pt x="44" y="22"/>
                    </a:cubicBezTo>
                    <a:cubicBezTo>
                      <a:pt x="44" y="22"/>
                      <a:pt x="44" y="22"/>
                      <a:pt x="44" y="22"/>
                    </a:cubicBezTo>
                    <a:cubicBezTo>
                      <a:pt x="44" y="22"/>
                      <a:pt x="45" y="23"/>
                      <a:pt x="45" y="23"/>
                    </a:cubicBezTo>
                    <a:cubicBezTo>
                      <a:pt x="45" y="23"/>
                      <a:pt x="45" y="23"/>
                      <a:pt x="45" y="23"/>
                    </a:cubicBezTo>
                    <a:cubicBezTo>
                      <a:pt x="46" y="22"/>
                      <a:pt x="47" y="22"/>
                      <a:pt x="48" y="22"/>
                    </a:cubicBezTo>
                    <a:cubicBezTo>
                      <a:pt x="48" y="21"/>
                      <a:pt x="48" y="21"/>
                      <a:pt x="48" y="21"/>
                    </a:cubicBezTo>
                    <a:cubicBezTo>
                      <a:pt x="49" y="21"/>
                      <a:pt x="49" y="20"/>
                      <a:pt x="48" y="20"/>
                    </a:cubicBezTo>
                    <a:cubicBezTo>
                      <a:pt x="48" y="20"/>
                      <a:pt x="48" y="19"/>
                      <a:pt x="49" y="19"/>
                    </a:cubicBezTo>
                    <a:cubicBezTo>
                      <a:pt x="49" y="19"/>
                      <a:pt x="49" y="19"/>
                      <a:pt x="50" y="19"/>
                    </a:cubicBezTo>
                    <a:cubicBezTo>
                      <a:pt x="50" y="19"/>
                      <a:pt x="50" y="20"/>
                      <a:pt x="50" y="20"/>
                    </a:cubicBezTo>
                    <a:cubicBezTo>
                      <a:pt x="51" y="20"/>
                      <a:pt x="51" y="19"/>
                      <a:pt x="51" y="19"/>
                    </a:cubicBezTo>
                    <a:cubicBezTo>
                      <a:pt x="52" y="18"/>
                      <a:pt x="53" y="18"/>
                      <a:pt x="53" y="17"/>
                    </a:cubicBezTo>
                    <a:cubicBezTo>
                      <a:pt x="53" y="17"/>
                      <a:pt x="53" y="16"/>
                      <a:pt x="53" y="16"/>
                    </a:cubicBezTo>
                    <a:cubicBezTo>
                      <a:pt x="53" y="16"/>
                      <a:pt x="53" y="15"/>
                      <a:pt x="53" y="15"/>
                    </a:cubicBezTo>
                    <a:cubicBezTo>
                      <a:pt x="52" y="15"/>
                      <a:pt x="52" y="15"/>
                      <a:pt x="52" y="14"/>
                    </a:cubicBezTo>
                    <a:cubicBezTo>
                      <a:pt x="52" y="14"/>
                      <a:pt x="53" y="14"/>
                      <a:pt x="53" y="14"/>
                    </a:cubicBezTo>
                    <a:cubicBezTo>
                      <a:pt x="53" y="14"/>
                      <a:pt x="54" y="14"/>
                      <a:pt x="54" y="14"/>
                    </a:cubicBezTo>
                    <a:cubicBezTo>
                      <a:pt x="54" y="13"/>
                      <a:pt x="54" y="13"/>
                      <a:pt x="54" y="13"/>
                    </a:cubicBezTo>
                    <a:cubicBezTo>
                      <a:pt x="54" y="12"/>
                      <a:pt x="54" y="12"/>
                      <a:pt x="54" y="11"/>
                    </a:cubicBezTo>
                    <a:cubicBezTo>
                      <a:pt x="54" y="11"/>
                      <a:pt x="54" y="10"/>
                      <a:pt x="54" y="10"/>
                    </a:cubicBezTo>
                    <a:cubicBezTo>
                      <a:pt x="54" y="10"/>
                      <a:pt x="54" y="9"/>
                      <a:pt x="54" y="9"/>
                    </a:cubicBezTo>
                    <a:cubicBezTo>
                      <a:pt x="54" y="9"/>
                      <a:pt x="53" y="9"/>
                      <a:pt x="53" y="9"/>
                    </a:cubicBezTo>
                    <a:cubicBezTo>
                      <a:pt x="52" y="9"/>
                      <a:pt x="52" y="9"/>
                      <a:pt x="52" y="8"/>
                    </a:cubicBezTo>
                    <a:cubicBezTo>
                      <a:pt x="52" y="8"/>
                      <a:pt x="52" y="8"/>
                      <a:pt x="53" y="7"/>
                    </a:cubicBezTo>
                    <a:cubicBezTo>
                      <a:pt x="53" y="7"/>
                      <a:pt x="53" y="7"/>
                      <a:pt x="53" y="7"/>
                    </a:cubicBezTo>
                    <a:cubicBezTo>
                      <a:pt x="53" y="7"/>
                      <a:pt x="53" y="6"/>
                      <a:pt x="53" y="6"/>
                    </a:cubicBezTo>
                    <a:cubicBezTo>
                      <a:pt x="53" y="5"/>
                      <a:pt x="52" y="4"/>
                      <a:pt x="51" y="4"/>
                    </a:cubicBezTo>
                    <a:cubicBezTo>
                      <a:pt x="51" y="3"/>
                      <a:pt x="51" y="3"/>
                      <a:pt x="50" y="3"/>
                    </a:cubicBezTo>
                    <a:cubicBezTo>
                      <a:pt x="50" y="3"/>
                      <a:pt x="50" y="3"/>
                      <a:pt x="50" y="4"/>
                    </a:cubicBezTo>
                    <a:cubicBezTo>
                      <a:pt x="49" y="4"/>
                      <a:pt x="49" y="4"/>
                      <a:pt x="49" y="4"/>
                    </a:cubicBezTo>
                    <a:cubicBezTo>
                      <a:pt x="48" y="3"/>
                      <a:pt x="48" y="3"/>
                      <a:pt x="48" y="3"/>
                    </a:cubicBezTo>
                    <a:cubicBezTo>
                      <a:pt x="49" y="2"/>
                      <a:pt x="49" y="2"/>
                      <a:pt x="48" y="2"/>
                    </a:cubicBezTo>
                    <a:cubicBezTo>
                      <a:pt x="48" y="2"/>
                      <a:pt x="48" y="1"/>
                      <a:pt x="48" y="1"/>
                    </a:cubicBezTo>
                    <a:cubicBezTo>
                      <a:pt x="47" y="1"/>
                      <a:pt x="46" y="0"/>
                      <a:pt x="45" y="0"/>
                    </a:cubicBezTo>
                    <a:cubicBezTo>
                      <a:pt x="45" y="0"/>
                      <a:pt x="45" y="0"/>
                      <a:pt x="44" y="0"/>
                    </a:cubicBezTo>
                    <a:cubicBezTo>
                      <a:pt x="44" y="1"/>
                      <a:pt x="44" y="1"/>
                      <a:pt x="44" y="1"/>
                    </a:cubicBezTo>
                    <a:cubicBezTo>
                      <a:pt x="44" y="2"/>
                      <a:pt x="42" y="2"/>
                      <a:pt x="42" y="1"/>
                    </a:cubicBezTo>
                    <a:cubicBezTo>
                      <a:pt x="42" y="1"/>
                      <a:pt x="42" y="1"/>
                      <a:pt x="42" y="0"/>
                    </a:cubicBezTo>
                    <a:cubicBezTo>
                      <a:pt x="42" y="0"/>
                      <a:pt x="41" y="0"/>
                      <a:pt x="41" y="0"/>
                    </a:cubicBezTo>
                    <a:cubicBezTo>
                      <a:pt x="40" y="0"/>
                      <a:pt x="39" y="1"/>
                      <a:pt x="38" y="1"/>
                    </a:cubicBezTo>
                    <a:cubicBezTo>
                      <a:pt x="38" y="1"/>
                      <a:pt x="38" y="2"/>
                      <a:pt x="38" y="2"/>
                    </a:cubicBezTo>
                    <a:cubicBezTo>
                      <a:pt x="38" y="2"/>
                      <a:pt x="38" y="2"/>
                      <a:pt x="38" y="3"/>
                    </a:cubicBezTo>
                    <a:cubicBezTo>
                      <a:pt x="38" y="3"/>
                      <a:pt x="38" y="3"/>
                      <a:pt x="37" y="4"/>
                    </a:cubicBezTo>
                    <a:cubicBezTo>
                      <a:pt x="37" y="4"/>
                      <a:pt x="37" y="4"/>
                      <a:pt x="36" y="4"/>
                    </a:cubicBezTo>
                    <a:cubicBezTo>
                      <a:pt x="36" y="3"/>
                      <a:pt x="36" y="3"/>
                      <a:pt x="36" y="3"/>
                    </a:cubicBezTo>
                    <a:cubicBezTo>
                      <a:pt x="35" y="3"/>
                      <a:pt x="35" y="3"/>
                      <a:pt x="35" y="4"/>
                    </a:cubicBezTo>
                    <a:cubicBezTo>
                      <a:pt x="34" y="4"/>
                      <a:pt x="34" y="5"/>
                      <a:pt x="33" y="6"/>
                    </a:cubicBezTo>
                    <a:cubicBezTo>
                      <a:pt x="33" y="6"/>
                      <a:pt x="33" y="7"/>
                      <a:pt x="33" y="7"/>
                    </a:cubicBezTo>
                    <a:close/>
                    <a:moveTo>
                      <a:pt x="36" y="9"/>
                    </a:moveTo>
                    <a:cubicBezTo>
                      <a:pt x="36" y="8"/>
                      <a:pt x="36" y="7"/>
                      <a:pt x="35" y="6"/>
                    </a:cubicBezTo>
                    <a:cubicBezTo>
                      <a:pt x="35" y="6"/>
                      <a:pt x="36" y="6"/>
                      <a:pt x="36" y="6"/>
                    </a:cubicBezTo>
                    <a:cubicBezTo>
                      <a:pt x="37" y="6"/>
                      <a:pt x="38" y="6"/>
                      <a:pt x="39" y="5"/>
                    </a:cubicBezTo>
                    <a:cubicBezTo>
                      <a:pt x="40" y="5"/>
                      <a:pt x="40" y="4"/>
                      <a:pt x="40" y="3"/>
                    </a:cubicBezTo>
                    <a:cubicBezTo>
                      <a:pt x="40" y="3"/>
                      <a:pt x="40" y="3"/>
                      <a:pt x="41" y="2"/>
                    </a:cubicBezTo>
                    <a:cubicBezTo>
                      <a:pt x="41" y="3"/>
                      <a:pt x="42" y="4"/>
                      <a:pt x="43" y="4"/>
                    </a:cubicBezTo>
                    <a:cubicBezTo>
                      <a:pt x="44" y="4"/>
                      <a:pt x="45" y="3"/>
                      <a:pt x="46" y="2"/>
                    </a:cubicBezTo>
                    <a:cubicBezTo>
                      <a:pt x="46" y="3"/>
                      <a:pt x="46" y="3"/>
                      <a:pt x="46" y="3"/>
                    </a:cubicBezTo>
                    <a:cubicBezTo>
                      <a:pt x="46" y="4"/>
                      <a:pt x="47" y="5"/>
                      <a:pt x="47" y="5"/>
                    </a:cubicBezTo>
                    <a:cubicBezTo>
                      <a:pt x="48" y="6"/>
                      <a:pt x="49" y="6"/>
                      <a:pt x="50" y="6"/>
                    </a:cubicBezTo>
                    <a:cubicBezTo>
                      <a:pt x="51" y="6"/>
                      <a:pt x="51" y="6"/>
                      <a:pt x="51" y="6"/>
                    </a:cubicBezTo>
                    <a:cubicBezTo>
                      <a:pt x="50" y="7"/>
                      <a:pt x="50" y="8"/>
                      <a:pt x="50" y="9"/>
                    </a:cubicBezTo>
                    <a:cubicBezTo>
                      <a:pt x="50" y="10"/>
                      <a:pt x="51" y="11"/>
                      <a:pt x="52" y="11"/>
                    </a:cubicBezTo>
                    <a:cubicBezTo>
                      <a:pt x="52" y="11"/>
                      <a:pt x="52" y="11"/>
                      <a:pt x="52" y="11"/>
                    </a:cubicBezTo>
                    <a:cubicBezTo>
                      <a:pt x="52" y="12"/>
                      <a:pt x="52" y="12"/>
                      <a:pt x="52" y="12"/>
                    </a:cubicBezTo>
                    <a:cubicBezTo>
                      <a:pt x="51" y="12"/>
                      <a:pt x="50" y="13"/>
                      <a:pt x="50" y="14"/>
                    </a:cubicBezTo>
                    <a:cubicBezTo>
                      <a:pt x="50" y="15"/>
                      <a:pt x="50" y="16"/>
                      <a:pt x="51" y="17"/>
                    </a:cubicBezTo>
                    <a:cubicBezTo>
                      <a:pt x="51" y="17"/>
                      <a:pt x="51" y="17"/>
                      <a:pt x="50" y="17"/>
                    </a:cubicBezTo>
                    <a:cubicBezTo>
                      <a:pt x="49" y="17"/>
                      <a:pt x="48" y="17"/>
                      <a:pt x="47" y="17"/>
                    </a:cubicBezTo>
                    <a:cubicBezTo>
                      <a:pt x="47" y="18"/>
                      <a:pt x="46" y="19"/>
                      <a:pt x="46" y="20"/>
                    </a:cubicBezTo>
                    <a:cubicBezTo>
                      <a:pt x="46" y="20"/>
                      <a:pt x="46" y="20"/>
                      <a:pt x="46" y="20"/>
                    </a:cubicBezTo>
                    <a:cubicBezTo>
                      <a:pt x="45" y="19"/>
                      <a:pt x="44" y="19"/>
                      <a:pt x="43" y="19"/>
                    </a:cubicBezTo>
                    <a:cubicBezTo>
                      <a:pt x="42" y="19"/>
                      <a:pt x="41" y="19"/>
                      <a:pt x="41" y="20"/>
                    </a:cubicBezTo>
                    <a:cubicBezTo>
                      <a:pt x="40" y="20"/>
                      <a:pt x="40" y="20"/>
                      <a:pt x="40" y="20"/>
                    </a:cubicBezTo>
                    <a:cubicBezTo>
                      <a:pt x="40" y="19"/>
                      <a:pt x="40" y="18"/>
                      <a:pt x="39" y="17"/>
                    </a:cubicBezTo>
                    <a:cubicBezTo>
                      <a:pt x="38" y="17"/>
                      <a:pt x="37" y="17"/>
                      <a:pt x="36" y="17"/>
                    </a:cubicBezTo>
                    <a:cubicBezTo>
                      <a:pt x="36" y="17"/>
                      <a:pt x="35" y="17"/>
                      <a:pt x="35" y="17"/>
                    </a:cubicBezTo>
                    <a:cubicBezTo>
                      <a:pt x="36" y="16"/>
                      <a:pt x="36" y="15"/>
                      <a:pt x="36" y="14"/>
                    </a:cubicBezTo>
                    <a:cubicBezTo>
                      <a:pt x="36" y="13"/>
                      <a:pt x="35" y="12"/>
                      <a:pt x="34" y="12"/>
                    </a:cubicBezTo>
                    <a:cubicBezTo>
                      <a:pt x="34" y="12"/>
                      <a:pt x="34" y="12"/>
                      <a:pt x="34" y="11"/>
                    </a:cubicBezTo>
                    <a:cubicBezTo>
                      <a:pt x="34" y="11"/>
                      <a:pt x="34" y="11"/>
                      <a:pt x="34" y="11"/>
                    </a:cubicBezTo>
                    <a:cubicBezTo>
                      <a:pt x="35" y="11"/>
                      <a:pt x="36" y="10"/>
                      <a:pt x="36" y="9"/>
                    </a:cubicBezTo>
                    <a:close/>
                    <a:moveTo>
                      <a:pt x="55" y="30"/>
                    </a:moveTo>
                    <a:cubicBezTo>
                      <a:pt x="45" y="30"/>
                      <a:pt x="37" y="38"/>
                      <a:pt x="37" y="47"/>
                    </a:cubicBezTo>
                    <a:cubicBezTo>
                      <a:pt x="37" y="57"/>
                      <a:pt x="45" y="65"/>
                      <a:pt x="55" y="65"/>
                    </a:cubicBezTo>
                    <a:cubicBezTo>
                      <a:pt x="65" y="65"/>
                      <a:pt x="73" y="57"/>
                      <a:pt x="73" y="47"/>
                    </a:cubicBezTo>
                    <a:cubicBezTo>
                      <a:pt x="73" y="38"/>
                      <a:pt x="65" y="30"/>
                      <a:pt x="55" y="30"/>
                    </a:cubicBezTo>
                    <a:close/>
                    <a:moveTo>
                      <a:pt x="55" y="63"/>
                    </a:moveTo>
                    <a:cubicBezTo>
                      <a:pt x="46" y="63"/>
                      <a:pt x="39" y="56"/>
                      <a:pt x="39" y="47"/>
                    </a:cubicBezTo>
                    <a:cubicBezTo>
                      <a:pt x="39" y="39"/>
                      <a:pt x="46" y="32"/>
                      <a:pt x="55" y="32"/>
                    </a:cubicBezTo>
                    <a:cubicBezTo>
                      <a:pt x="64" y="32"/>
                      <a:pt x="71" y="39"/>
                      <a:pt x="71" y="47"/>
                    </a:cubicBezTo>
                    <a:cubicBezTo>
                      <a:pt x="71" y="56"/>
                      <a:pt x="64" y="63"/>
                      <a:pt x="55" y="63"/>
                    </a:cubicBezTo>
                    <a:close/>
                    <a:moveTo>
                      <a:pt x="43" y="17"/>
                    </a:moveTo>
                    <a:cubicBezTo>
                      <a:pt x="46" y="17"/>
                      <a:pt x="49" y="15"/>
                      <a:pt x="49" y="11"/>
                    </a:cubicBezTo>
                    <a:cubicBezTo>
                      <a:pt x="49" y="8"/>
                      <a:pt x="46" y="5"/>
                      <a:pt x="43" y="5"/>
                    </a:cubicBezTo>
                    <a:cubicBezTo>
                      <a:pt x="40" y="5"/>
                      <a:pt x="37" y="8"/>
                      <a:pt x="37" y="11"/>
                    </a:cubicBezTo>
                    <a:cubicBezTo>
                      <a:pt x="37" y="15"/>
                      <a:pt x="40" y="17"/>
                      <a:pt x="43" y="17"/>
                    </a:cubicBezTo>
                    <a:close/>
                    <a:moveTo>
                      <a:pt x="43" y="7"/>
                    </a:moveTo>
                    <a:cubicBezTo>
                      <a:pt x="45" y="7"/>
                      <a:pt x="47" y="9"/>
                      <a:pt x="47" y="11"/>
                    </a:cubicBezTo>
                    <a:cubicBezTo>
                      <a:pt x="47" y="14"/>
                      <a:pt x="45" y="15"/>
                      <a:pt x="43" y="15"/>
                    </a:cubicBezTo>
                    <a:cubicBezTo>
                      <a:pt x="41" y="15"/>
                      <a:pt x="39" y="14"/>
                      <a:pt x="39" y="11"/>
                    </a:cubicBezTo>
                    <a:cubicBezTo>
                      <a:pt x="39" y="9"/>
                      <a:pt x="41" y="7"/>
                      <a:pt x="43" y="7"/>
                    </a:cubicBezTo>
                    <a:close/>
                    <a:moveTo>
                      <a:pt x="66" y="40"/>
                    </a:moveTo>
                    <a:cubicBezTo>
                      <a:pt x="66" y="41"/>
                      <a:pt x="66" y="42"/>
                      <a:pt x="66" y="43"/>
                    </a:cubicBezTo>
                    <a:cubicBezTo>
                      <a:pt x="54" y="54"/>
                      <a:pt x="54" y="54"/>
                      <a:pt x="54" y="54"/>
                    </a:cubicBezTo>
                    <a:cubicBezTo>
                      <a:pt x="53" y="55"/>
                      <a:pt x="53" y="55"/>
                      <a:pt x="53" y="55"/>
                    </a:cubicBezTo>
                    <a:cubicBezTo>
                      <a:pt x="52" y="55"/>
                      <a:pt x="52" y="55"/>
                      <a:pt x="52" y="54"/>
                    </a:cubicBezTo>
                    <a:cubicBezTo>
                      <a:pt x="45" y="47"/>
                      <a:pt x="45" y="47"/>
                      <a:pt x="45" y="47"/>
                    </a:cubicBezTo>
                    <a:cubicBezTo>
                      <a:pt x="44" y="47"/>
                      <a:pt x="44" y="46"/>
                      <a:pt x="45" y="45"/>
                    </a:cubicBezTo>
                    <a:cubicBezTo>
                      <a:pt x="45" y="45"/>
                      <a:pt x="46" y="45"/>
                      <a:pt x="47" y="45"/>
                    </a:cubicBezTo>
                    <a:cubicBezTo>
                      <a:pt x="53" y="51"/>
                      <a:pt x="53" y="51"/>
                      <a:pt x="53" y="51"/>
                    </a:cubicBezTo>
                    <a:cubicBezTo>
                      <a:pt x="63" y="40"/>
                      <a:pt x="63" y="40"/>
                      <a:pt x="63" y="40"/>
                    </a:cubicBezTo>
                    <a:cubicBezTo>
                      <a:pt x="64" y="40"/>
                      <a:pt x="65" y="40"/>
                      <a:pt x="66" y="40"/>
                    </a:cubicBezTo>
                    <a:close/>
                    <a:moveTo>
                      <a:pt x="27" y="35"/>
                    </a:moveTo>
                    <a:cubicBezTo>
                      <a:pt x="27" y="29"/>
                      <a:pt x="23" y="25"/>
                      <a:pt x="18" y="25"/>
                    </a:cubicBezTo>
                    <a:cubicBezTo>
                      <a:pt x="12" y="25"/>
                      <a:pt x="8" y="29"/>
                      <a:pt x="8" y="35"/>
                    </a:cubicBezTo>
                    <a:cubicBezTo>
                      <a:pt x="8" y="40"/>
                      <a:pt x="12" y="44"/>
                      <a:pt x="18" y="44"/>
                    </a:cubicBezTo>
                    <a:cubicBezTo>
                      <a:pt x="23" y="44"/>
                      <a:pt x="27" y="40"/>
                      <a:pt x="27" y="35"/>
                    </a:cubicBezTo>
                    <a:close/>
                    <a:moveTo>
                      <a:pt x="18" y="42"/>
                    </a:moveTo>
                    <a:cubicBezTo>
                      <a:pt x="14" y="42"/>
                      <a:pt x="10" y="39"/>
                      <a:pt x="10" y="35"/>
                    </a:cubicBezTo>
                    <a:cubicBezTo>
                      <a:pt x="10" y="31"/>
                      <a:pt x="14" y="27"/>
                      <a:pt x="18" y="27"/>
                    </a:cubicBezTo>
                    <a:cubicBezTo>
                      <a:pt x="22" y="27"/>
                      <a:pt x="25" y="31"/>
                      <a:pt x="25" y="35"/>
                    </a:cubicBezTo>
                    <a:cubicBezTo>
                      <a:pt x="25" y="39"/>
                      <a:pt x="22" y="42"/>
                      <a:pt x="18" y="42"/>
                    </a:cubicBezTo>
                    <a:close/>
                    <a:moveTo>
                      <a:pt x="21" y="35"/>
                    </a:moveTo>
                    <a:cubicBezTo>
                      <a:pt x="21" y="37"/>
                      <a:pt x="20" y="38"/>
                      <a:pt x="18" y="38"/>
                    </a:cubicBezTo>
                    <a:cubicBezTo>
                      <a:pt x="16" y="38"/>
                      <a:pt x="14" y="37"/>
                      <a:pt x="14" y="35"/>
                    </a:cubicBezTo>
                    <a:cubicBezTo>
                      <a:pt x="14" y="33"/>
                      <a:pt x="16" y="31"/>
                      <a:pt x="18" y="31"/>
                    </a:cubicBezTo>
                    <a:cubicBezTo>
                      <a:pt x="20" y="31"/>
                      <a:pt x="21" y="33"/>
                      <a:pt x="21" y="35"/>
                    </a:cubicBezTo>
                    <a:close/>
                    <a:moveTo>
                      <a:pt x="56" y="13"/>
                    </a:moveTo>
                    <a:cubicBezTo>
                      <a:pt x="56" y="13"/>
                      <a:pt x="56" y="12"/>
                      <a:pt x="56" y="11"/>
                    </a:cubicBezTo>
                    <a:cubicBezTo>
                      <a:pt x="56" y="11"/>
                      <a:pt x="56" y="10"/>
                      <a:pt x="56" y="10"/>
                    </a:cubicBezTo>
                    <a:cubicBezTo>
                      <a:pt x="56" y="10"/>
                      <a:pt x="56" y="10"/>
                      <a:pt x="56" y="10"/>
                    </a:cubicBezTo>
                    <a:cubicBezTo>
                      <a:pt x="62" y="15"/>
                      <a:pt x="66" y="23"/>
                      <a:pt x="67" y="32"/>
                    </a:cubicBezTo>
                    <a:cubicBezTo>
                      <a:pt x="66" y="31"/>
                      <a:pt x="65" y="31"/>
                      <a:pt x="63" y="30"/>
                    </a:cubicBezTo>
                    <a:cubicBezTo>
                      <a:pt x="63" y="24"/>
                      <a:pt x="60" y="18"/>
                      <a:pt x="56" y="14"/>
                    </a:cubicBezTo>
                    <a:cubicBezTo>
                      <a:pt x="56" y="13"/>
                      <a:pt x="56" y="13"/>
                      <a:pt x="56" y="13"/>
                    </a:cubicBezTo>
                    <a:close/>
                    <a:moveTo>
                      <a:pt x="14" y="16"/>
                    </a:moveTo>
                    <a:cubicBezTo>
                      <a:pt x="13" y="16"/>
                      <a:pt x="12" y="16"/>
                      <a:pt x="11" y="17"/>
                    </a:cubicBezTo>
                    <a:cubicBezTo>
                      <a:pt x="16" y="9"/>
                      <a:pt x="24" y="4"/>
                      <a:pt x="34" y="3"/>
                    </a:cubicBezTo>
                    <a:cubicBezTo>
                      <a:pt x="33" y="4"/>
                      <a:pt x="32" y="4"/>
                      <a:pt x="32" y="5"/>
                    </a:cubicBezTo>
                    <a:cubicBezTo>
                      <a:pt x="32" y="6"/>
                      <a:pt x="32" y="6"/>
                      <a:pt x="31" y="6"/>
                    </a:cubicBezTo>
                    <a:cubicBezTo>
                      <a:pt x="25" y="7"/>
                      <a:pt x="19" y="11"/>
                      <a:pt x="16" y="16"/>
                    </a:cubicBezTo>
                    <a:cubicBezTo>
                      <a:pt x="15" y="16"/>
                      <a:pt x="15" y="16"/>
                      <a:pt x="15" y="16"/>
                    </a:cubicBezTo>
                    <a:lnTo>
                      <a:pt x="14" y="16"/>
                    </a:lnTo>
                    <a:close/>
                    <a:moveTo>
                      <a:pt x="40" y="59"/>
                    </a:moveTo>
                    <a:cubicBezTo>
                      <a:pt x="41" y="60"/>
                      <a:pt x="42" y="61"/>
                      <a:pt x="43" y="62"/>
                    </a:cubicBezTo>
                    <a:cubicBezTo>
                      <a:pt x="41" y="63"/>
                      <a:pt x="39" y="63"/>
                      <a:pt x="37" y="63"/>
                    </a:cubicBezTo>
                    <a:cubicBezTo>
                      <a:pt x="28" y="63"/>
                      <a:pt x="20" y="59"/>
                      <a:pt x="15" y="53"/>
                    </a:cubicBezTo>
                    <a:cubicBezTo>
                      <a:pt x="15" y="53"/>
                      <a:pt x="15" y="53"/>
                      <a:pt x="15" y="53"/>
                    </a:cubicBezTo>
                    <a:cubicBezTo>
                      <a:pt x="15" y="53"/>
                      <a:pt x="16" y="53"/>
                      <a:pt x="16" y="53"/>
                    </a:cubicBezTo>
                    <a:cubicBezTo>
                      <a:pt x="17" y="53"/>
                      <a:pt x="17" y="52"/>
                      <a:pt x="17" y="52"/>
                    </a:cubicBezTo>
                    <a:cubicBezTo>
                      <a:pt x="22" y="57"/>
                      <a:pt x="29" y="60"/>
                      <a:pt x="37" y="60"/>
                    </a:cubicBezTo>
                    <a:cubicBezTo>
                      <a:pt x="38" y="60"/>
                      <a:pt x="39" y="60"/>
                      <a:pt x="40"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55" name="Freeform 31">
                <a:extLst>
                  <a:ext uri="{FF2B5EF4-FFF2-40B4-BE49-F238E27FC236}">
                    <a16:creationId xmlns:a16="http://schemas.microsoft.com/office/drawing/2014/main" id="{BCAB4E57-EE01-C127-C557-2BC45CBBC770}"/>
                  </a:ext>
                </a:extLst>
              </p:cNvPr>
              <p:cNvSpPr>
                <a:spLocks noEditPoints="1"/>
              </p:cNvSpPr>
              <p:nvPr/>
            </p:nvSpPr>
            <p:spPr bwMode="auto">
              <a:xfrm flipH="1">
                <a:off x="4001823" y="2465660"/>
                <a:ext cx="415729" cy="452144"/>
              </a:xfrm>
              <a:custGeom>
                <a:avLst/>
                <a:gdLst>
                  <a:gd name="T0" fmla="*/ 42 w 58"/>
                  <a:gd name="T1" fmla="*/ 4 h 63"/>
                  <a:gd name="T2" fmla="*/ 41 w 58"/>
                  <a:gd name="T3" fmla="*/ 10 h 63"/>
                  <a:gd name="T4" fmla="*/ 17 w 58"/>
                  <a:gd name="T5" fmla="*/ 47 h 63"/>
                  <a:gd name="T6" fmla="*/ 15 w 58"/>
                  <a:gd name="T7" fmla="*/ 54 h 63"/>
                  <a:gd name="T8" fmla="*/ 19 w 58"/>
                  <a:gd name="T9" fmla="*/ 47 h 63"/>
                  <a:gd name="T10" fmla="*/ 49 w 58"/>
                  <a:gd name="T11" fmla="*/ 19 h 63"/>
                  <a:gd name="T12" fmla="*/ 53 w 58"/>
                  <a:gd name="T13" fmla="*/ 14 h 63"/>
                  <a:gd name="T14" fmla="*/ 48 w 58"/>
                  <a:gd name="T15" fmla="*/ 19 h 63"/>
                  <a:gd name="T16" fmla="*/ 4 w 58"/>
                  <a:gd name="T17" fmla="*/ 43 h 63"/>
                  <a:gd name="T18" fmla="*/ 11 w 58"/>
                  <a:gd name="T19" fmla="*/ 41 h 63"/>
                  <a:gd name="T20" fmla="*/ 57 w 58"/>
                  <a:gd name="T21" fmla="*/ 28 h 63"/>
                  <a:gd name="T22" fmla="*/ 51 w 58"/>
                  <a:gd name="T23" fmla="*/ 30 h 63"/>
                  <a:gd name="T24" fmla="*/ 57 w 58"/>
                  <a:gd name="T25" fmla="*/ 28 h 63"/>
                  <a:gd name="T26" fmla="*/ 1 w 58"/>
                  <a:gd name="T27" fmla="*/ 28 h 63"/>
                  <a:gd name="T28" fmla="*/ 7 w 58"/>
                  <a:gd name="T29" fmla="*/ 30 h 63"/>
                  <a:gd name="T30" fmla="*/ 48 w 58"/>
                  <a:gd name="T31" fmla="*/ 39 h 63"/>
                  <a:gd name="T32" fmla="*/ 54 w 58"/>
                  <a:gd name="T33" fmla="*/ 44 h 63"/>
                  <a:gd name="T34" fmla="*/ 49 w 58"/>
                  <a:gd name="T35" fmla="*/ 39 h 63"/>
                  <a:gd name="T36" fmla="*/ 5 w 58"/>
                  <a:gd name="T37" fmla="*/ 16 h 63"/>
                  <a:gd name="T38" fmla="*/ 11 w 58"/>
                  <a:gd name="T39" fmla="*/ 18 h 63"/>
                  <a:gd name="T40" fmla="*/ 41 w 58"/>
                  <a:gd name="T41" fmla="*/ 47 h 63"/>
                  <a:gd name="T42" fmla="*/ 42 w 58"/>
                  <a:gd name="T43" fmla="*/ 54 h 63"/>
                  <a:gd name="T44" fmla="*/ 44 w 58"/>
                  <a:gd name="T45" fmla="*/ 53 h 63"/>
                  <a:gd name="T46" fmla="*/ 18 w 58"/>
                  <a:gd name="T47" fmla="*/ 11 h 63"/>
                  <a:gd name="T48" fmla="*/ 16 w 58"/>
                  <a:gd name="T49" fmla="*/ 4 h 63"/>
                  <a:gd name="T50" fmla="*/ 17 w 58"/>
                  <a:gd name="T51" fmla="*/ 10 h 63"/>
                  <a:gd name="T52" fmla="*/ 30 w 58"/>
                  <a:gd name="T53" fmla="*/ 1 h 63"/>
                  <a:gd name="T54" fmla="*/ 28 w 58"/>
                  <a:gd name="T55" fmla="*/ 7 h 63"/>
                  <a:gd name="T56" fmla="*/ 40 w 58"/>
                  <a:gd name="T57" fmla="*/ 41 h 63"/>
                  <a:gd name="T58" fmla="*/ 37 w 58"/>
                  <a:gd name="T59" fmla="*/ 51 h 63"/>
                  <a:gd name="T60" fmla="*/ 38 w 58"/>
                  <a:gd name="T61" fmla="*/ 55 h 63"/>
                  <a:gd name="T62" fmla="*/ 35 w 58"/>
                  <a:gd name="T63" fmla="*/ 60 h 63"/>
                  <a:gd name="T64" fmla="*/ 28 w 58"/>
                  <a:gd name="T65" fmla="*/ 63 h 63"/>
                  <a:gd name="T66" fmla="*/ 21 w 58"/>
                  <a:gd name="T67" fmla="*/ 58 h 63"/>
                  <a:gd name="T68" fmla="*/ 22 w 58"/>
                  <a:gd name="T69" fmla="*/ 53 h 63"/>
                  <a:gd name="T70" fmla="*/ 21 w 58"/>
                  <a:gd name="T71" fmla="*/ 49 h 63"/>
                  <a:gd name="T72" fmla="*/ 13 w 58"/>
                  <a:gd name="T73" fmla="*/ 29 h 63"/>
                  <a:gd name="T74" fmla="*/ 33 w 58"/>
                  <a:gd name="T75" fmla="*/ 61 h 63"/>
                  <a:gd name="T76" fmla="*/ 25 w 58"/>
                  <a:gd name="T77" fmla="*/ 61 h 63"/>
                  <a:gd name="T78" fmla="*/ 33 w 58"/>
                  <a:gd name="T79" fmla="*/ 61 h 63"/>
                  <a:gd name="T80" fmla="*/ 23 w 58"/>
                  <a:gd name="T81" fmla="*/ 58 h 63"/>
                  <a:gd name="T82" fmla="*/ 31 w 58"/>
                  <a:gd name="T83" fmla="*/ 58 h 63"/>
                  <a:gd name="T84" fmla="*/ 34 w 58"/>
                  <a:gd name="T85" fmla="*/ 57 h 63"/>
                  <a:gd name="T86" fmla="*/ 23 w 58"/>
                  <a:gd name="T87" fmla="*/ 55 h 63"/>
                  <a:gd name="T88" fmla="*/ 36 w 58"/>
                  <a:gd name="T89" fmla="*/ 55 h 63"/>
                  <a:gd name="T90" fmla="*/ 25 w 58"/>
                  <a:gd name="T91" fmla="*/ 52 h 63"/>
                  <a:gd name="T92" fmla="*/ 34 w 58"/>
                  <a:gd name="T93" fmla="*/ 52 h 63"/>
                  <a:gd name="T94" fmla="*/ 34 w 58"/>
                  <a:gd name="T95" fmla="*/ 50 h 63"/>
                  <a:gd name="T96" fmla="*/ 25 w 58"/>
                  <a:gd name="T97" fmla="*/ 49 h 63"/>
                  <a:gd name="T98" fmla="*/ 34 w 58"/>
                  <a:gd name="T99" fmla="*/ 50 h 63"/>
                  <a:gd name="T100" fmla="*/ 15 w 58"/>
                  <a:gd name="T101" fmla="*/ 29 h 63"/>
                  <a:gd name="T102" fmla="*/ 25 w 58"/>
                  <a:gd name="T103" fmla="*/ 47 h 63"/>
                  <a:gd name="T104" fmla="*/ 24 w 58"/>
                  <a:gd name="T105" fmla="*/ 31 h 63"/>
                  <a:gd name="T106" fmla="*/ 31 w 58"/>
                  <a:gd name="T107" fmla="*/ 47 h 63"/>
                  <a:gd name="T108" fmla="*/ 35 w 58"/>
                  <a:gd name="T109" fmla="*/ 32 h 63"/>
                  <a:gd name="T110" fmla="*/ 35 w 58"/>
                  <a:gd name="T111" fmla="*/ 4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 h="63">
                    <a:moveTo>
                      <a:pt x="40" y="11"/>
                    </a:moveTo>
                    <a:cubicBezTo>
                      <a:pt x="39" y="10"/>
                      <a:pt x="39" y="10"/>
                      <a:pt x="39" y="9"/>
                    </a:cubicBezTo>
                    <a:cubicBezTo>
                      <a:pt x="42" y="4"/>
                      <a:pt x="42" y="4"/>
                      <a:pt x="42" y="4"/>
                    </a:cubicBezTo>
                    <a:cubicBezTo>
                      <a:pt x="43" y="4"/>
                      <a:pt x="43" y="3"/>
                      <a:pt x="44" y="4"/>
                    </a:cubicBezTo>
                    <a:cubicBezTo>
                      <a:pt x="44" y="4"/>
                      <a:pt x="44" y="5"/>
                      <a:pt x="44" y="5"/>
                    </a:cubicBezTo>
                    <a:cubicBezTo>
                      <a:pt x="41" y="10"/>
                      <a:pt x="41" y="10"/>
                      <a:pt x="41" y="10"/>
                    </a:cubicBezTo>
                    <a:cubicBezTo>
                      <a:pt x="41" y="10"/>
                      <a:pt x="41" y="11"/>
                      <a:pt x="40" y="11"/>
                    </a:cubicBezTo>
                    <a:cubicBezTo>
                      <a:pt x="40" y="11"/>
                      <a:pt x="40" y="11"/>
                      <a:pt x="40" y="11"/>
                    </a:cubicBezTo>
                    <a:close/>
                    <a:moveTo>
                      <a:pt x="17" y="47"/>
                    </a:moveTo>
                    <a:cubicBezTo>
                      <a:pt x="14" y="53"/>
                      <a:pt x="14" y="53"/>
                      <a:pt x="14" y="53"/>
                    </a:cubicBezTo>
                    <a:cubicBezTo>
                      <a:pt x="14" y="53"/>
                      <a:pt x="14" y="54"/>
                      <a:pt x="15" y="54"/>
                    </a:cubicBezTo>
                    <a:cubicBezTo>
                      <a:pt x="15" y="54"/>
                      <a:pt x="15" y="54"/>
                      <a:pt x="15" y="54"/>
                    </a:cubicBezTo>
                    <a:cubicBezTo>
                      <a:pt x="16" y="54"/>
                      <a:pt x="16" y="54"/>
                      <a:pt x="16" y="54"/>
                    </a:cubicBezTo>
                    <a:cubicBezTo>
                      <a:pt x="19" y="48"/>
                      <a:pt x="19" y="48"/>
                      <a:pt x="19" y="48"/>
                    </a:cubicBezTo>
                    <a:cubicBezTo>
                      <a:pt x="19" y="48"/>
                      <a:pt x="19" y="47"/>
                      <a:pt x="19" y="47"/>
                    </a:cubicBezTo>
                    <a:cubicBezTo>
                      <a:pt x="18" y="47"/>
                      <a:pt x="18" y="47"/>
                      <a:pt x="17" y="47"/>
                    </a:cubicBezTo>
                    <a:close/>
                    <a:moveTo>
                      <a:pt x="48" y="19"/>
                    </a:moveTo>
                    <a:cubicBezTo>
                      <a:pt x="49" y="19"/>
                      <a:pt x="49" y="19"/>
                      <a:pt x="49" y="19"/>
                    </a:cubicBezTo>
                    <a:cubicBezTo>
                      <a:pt x="54" y="16"/>
                      <a:pt x="54" y="16"/>
                      <a:pt x="54" y="16"/>
                    </a:cubicBezTo>
                    <a:cubicBezTo>
                      <a:pt x="55" y="15"/>
                      <a:pt x="55" y="15"/>
                      <a:pt x="54" y="14"/>
                    </a:cubicBezTo>
                    <a:cubicBezTo>
                      <a:pt x="54" y="14"/>
                      <a:pt x="54" y="14"/>
                      <a:pt x="53" y="14"/>
                    </a:cubicBezTo>
                    <a:cubicBezTo>
                      <a:pt x="48" y="17"/>
                      <a:pt x="48" y="17"/>
                      <a:pt x="48" y="17"/>
                    </a:cubicBezTo>
                    <a:cubicBezTo>
                      <a:pt x="47" y="17"/>
                      <a:pt x="47" y="18"/>
                      <a:pt x="48" y="18"/>
                    </a:cubicBezTo>
                    <a:cubicBezTo>
                      <a:pt x="48" y="19"/>
                      <a:pt x="48" y="19"/>
                      <a:pt x="48" y="19"/>
                    </a:cubicBezTo>
                    <a:close/>
                    <a:moveTo>
                      <a:pt x="10" y="39"/>
                    </a:moveTo>
                    <a:cubicBezTo>
                      <a:pt x="5" y="42"/>
                      <a:pt x="5" y="42"/>
                      <a:pt x="5" y="42"/>
                    </a:cubicBezTo>
                    <a:cubicBezTo>
                      <a:pt x="4" y="42"/>
                      <a:pt x="4" y="43"/>
                      <a:pt x="4" y="43"/>
                    </a:cubicBezTo>
                    <a:cubicBezTo>
                      <a:pt x="4" y="44"/>
                      <a:pt x="5" y="44"/>
                      <a:pt x="5" y="44"/>
                    </a:cubicBezTo>
                    <a:cubicBezTo>
                      <a:pt x="5" y="44"/>
                      <a:pt x="5" y="44"/>
                      <a:pt x="6" y="44"/>
                    </a:cubicBezTo>
                    <a:cubicBezTo>
                      <a:pt x="11" y="41"/>
                      <a:pt x="11" y="41"/>
                      <a:pt x="11" y="41"/>
                    </a:cubicBezTo>
                    <a:cubicBezTo>
                      <a:pt x="11" y="40"/>
                      <a:pt x="11" y="40"/>
                      <a:pt x="11" y="39"/>
                    </a:cubicBezTo>
                    <a:cubicBezTo>
                      <a:pt x="11" y="39"/>
                      <a:pt x="10" y="39"/>
                      <a:pt x="10" y="39"/>
                    </a:cubicBezTo>
                    <a:close/>
                    <a:moveTo>
                      <a:pt x="57" y="28"/>
                    </a:moveTo>
                    <a:cubicBezTo>
                      <a:pt x="51" y="28"/>
                      <a:pt x="51" y="28"/>
                      <a:pt x="51" y="28"/>
                    </a:cubicBezTo>
                    <a:cubicBezTo>
                      <a:pt x="51" y="28"/>
                      <a:pt x="50" y="28"/>
                      <a:pt x="50" y="29"/>
                    </a:cubicBezTo>
                    <a:cubicBezTo>
                      <a:pt x="50" y="29"/>
                      <a:pt x="51" y="30"/>
                      <a:pt x="51" y="30"/>
                    </a:cubicBezTo>
                    <a:cubicBezTo>
                      <a:pt x="57" y="30"/>
                      <a:pt x="57" y="30"/>
                      <a:pt x="57" y="30"/>
                    </a:cubicBezTo>
                    <a:cubicBezTo>
                      <a:pt x="58" y="30"/>
                      <a:pt x="58" y="29"/>
                      <a:pt x="58" y="29"/>
                    </a:cubicBezTo>
                    <a:cubicBezTo>
                      <a:pt x="58" y="28"/>
                      <a:pt x="58" y="28"/>
                      <a:pt x="57" y="28"/>
                    </a:cubicBezTo>
                    <a:close/>
                    <a:moveTo>
                      <a:pt x="8" y="29"/>
                    </a:moveTo>
                    <a:cubicBezTo>
                      <a:pt x="8" y="28"/>
                      <a:pt x="8" y="28"/>
                      <a:pt x="7" y="28"/>
                    </a:cubicBezTo>
                    <a:cubicBezTo>
                      <a:pt x="1" y="28"/>
                      <a:pt x="1" y="28"/>
                      <a:pt x="1" y="28"/>
                    </a:cubicBezTo>
                    <a:cubicBezTo>
                      <a:pt x="1" y="28"/>
                      <a:pt x="0" y="28"/>
                      <a:pt x="0" y="29"/>
                    </a:cubicBezTo>
                    <a:cubicBezTo>
                      <a:pt x="0" y="29"/>
                      <a:pt x="1" y="30"/>
                      <a:pt x="1" y="30"/>
                    </a:cubicBezTo>
                    <a:cubicBezTo>
                      <a:pt x="7" y="30"/>
                      <a:pt x="7" y="30"/>
                      <a:pt x="7" y="30"/>
                    </a:cubicBezTo>
                    <a:cubicBezTo>
                      <a:pt x="8" y="30"/>
                      <a:pt x="8" y="29"/>
                      <a:pt x="8" y="29"/>
                    </a:cubicBezTo>
                    <a:close/>
                    <a:moveTo>
                      <a:pt x="49" y="39"/>
                    </a:moveTo>
                    <a:cubicBezTo>
                      <a:pt x="48" y="39"/>
                      <a:pt x="48" y="39"/>
                      <a:pt x="48" y="39"/>
                    </a:cubicBezTo>
                    <a:cubicBezTo>
                      <a:pt x="47" y="40"/>
                      <a:pt x="47" y="40"/>
                      <a:pt x="48" y="41"/>
                    </a:cubicBezTo>
                    <a:cubicBezTo>
                      <a:pt x="53" y="44"/>
                      <a:pt x="53" y="44"/>
                      <a:pt x="53" y="44"/>
                    </a:cubicBezTo>
                    <a:cubicBezTo>
                      <a:pt x="53" y="44"/>
                      <a:pt x="53" y="44"/>
                      <a:pt x="54" y="44"/>
                    </a:cubicBezTo>
                    <a:cubicBezTo>
                      <a:pt x="54" y="44"/>
                      <a:pt x="54" y="44"/>
                      <a:pt x="54" y="43"/>
                    </a:cubicBezTo>
                    <a:cubicBezTo>
                      <a:pt x="55" y="43"/>
                      <a:pt x="55" y="42"/>
                      <a:pt x="54" y="42"/>
                    </a:cubicBezTo>
                    <a:lnTo>
                      <a:pt x="49" y="39"/>
                    </a:lnTo>
                    <a:close/>
                    <a:moveTo>
                      <a:pt x="6" y="14"/>
                    </a:moveTo>
                    <a:cubicBezTo>
                      <a:pt x="5" y="14"/>
                      <a:pt x="4" y="14"/>
                      <a:pt x="4" y="14"/>
                    </a:cubicBezTo>
                    <a:cubicBezTo>
                      <a:pt x="4" y="15"/>
                      <a:pt x="4" y="15"/>
                      <a:pt x="5" y="16"/>
                    </a:cubicBezTo>
                    <a:cubicBezTo>
                      <a:pt x="10" y="19"/>
                      <a:pt x="10" y="19"/>
                      <a:pt x="10" y="19"/>
                    </a:cubicBezTo>
                    <a:cubicBezTo>
                      <a:pt x="10" y="19"/>
                      <a:pt x="10" y="19"/>
                      <a:pt x="10" y="19"/>
                    </a:cubicBezTo>
                    <a:cubicBezTo>
                      <a:pt x="11" y="19"/>
                      <a:pt x="11" y="19"/>
                      <a:pt x="11" y="18"/>
                    </a:cubicBezTo>
                    <a:cubicBezTo>
                      <a:pt x="11" y="18"/>
                      <a:pt x="11" y="17"/>
                      <a:pt x="11" y="17"/>
                    </a:cubicBezTo>
                    <a:lnTo>
                      <a:pt x="6" y="14"/>
                    </a:lnTo>
                    <a:close/>
                    <a:moveTo>
                      <a:pt x="41" y="47"/>
                    </a:moveTo>
                    <a:cubicBezTo>
                      <a:pt x="41" y="47"/>
                      <a:pt x="40" y="47"/>
                      <a:pt x="40" y="47"/>
                    </a:cubicBezTo>
                    <a:cubicBezTo>
                      <a:pt x="39" y="47"/>
                      <a:pt x="39" y="48"/>
                      <a:pt x="39" y="48"/>
                    </a:cubicBezTo>
                    <a:cubicBezTo>
                      <a:pt x="42" y="54"/>
                      <a:pt x="42" y="54"/>
                      <a:pt x="42" y="54"/>
                    </a:cubicBezTo>
                    <a:cubicBezTo>
                      <a:pt x="43" y="54"/>
                      <a:pt x="43" y="54"/>
                      <a:pt x="43" y="54"/>
                    </a:cubicBezTo>
                    <a:cubicBezTo>
                      <a:pt x="43" y="54"/>
                      <a:pt x="44" y="54"/>
                      <a:pt x="44" y="54"/>
                    </a:cubicBezTo>
                    <a:cubicBezTo>
                      <a:pt x="44" y="54"/>
                      <a:pt x="44" y="53"/>
                      <a:pt x="44" y="53"/>
                    </a:cubicBezTo>
                    <a:lnTo>
                      <a:pt x="41" y="47"/>
                    </a:lnTo>
                    <a:close/>
                    <a:moveTo>
                      <a:pt x="17" y="10"/>
                    </a:moveTo>
                    <a:cubicBezTo>
                      <a:pt x="18" y="10"/>
                      <a:pt x="18" y="11"/>
                      <a:pt x="18" y="11"/>
                    </a:cubicBezTo>
                    <a:cubicBezTo>
                      <a:pt x="18" y="11"/>
                      <a:pt x="19" y="11"/>
                      <a:pt x="19" y="11"/>
                    </a:cubicBezTo>
                    <a:cubicBezTo>
                      <a:pt x="19" y="10"/>
                      <a:pt x="19" y="10"/>
                      <a:pt x="19" y="9"/>
                    </a:cubicBezTo>
                    <a:cubicBezTo>
                      <a:pt x="16" y="4"/>
                      <a:pt x="16" y="4"/>
                      <a:pt x="16" y="4"/>
                    </a:cubicBezTo>
                    <a:cubicBezTo>
                      <a:pt x="16" y="4"/>
                      <a:pt x="15" y="3"/>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9" y="0"/>
                      <a:pt x="28" y="0"/>
                      <a:pt x="28" y="1"/>
                    </a:cubicBezTo>
                    <a:cubicBezTo>
                      <a:pt x="28" y="7"/>
                      <a:pt x="28" y="7"/>
                      <a:pt x="28" y="7"/>
                    </a:cubicBezTo>
                    <a:cubicBezTo>
                      <a:pt x="28" y="7"/>
                      <a:pt x="29" y="8"/>
                      <a:pt x="29" y="8"/>
                    </a:cubicBezTo>
                    <a:close/>
                    <a:moveTo>
                      <a:pt x="45" y="29"/>
                    </a:moveTo>
                    <a:cubicBezTo>
                      <a:pt x="45" y="33"/>
                      <a:pt x="44" y="38"/>
                      <a:pt x="40" y="41"/>
                    </a:cubicBezTo>
                    <a:cubicBezTo>
                      <a:pt x="38" y="43"/>
                      <a:pt x="37" y="46"/>
                      <a:pt x="37" y="47"/>
                    </a:cubicBezTo>
                    <a:cubicBezTo>
                      <a:pt x="38" y="48"/>
                      <a:pt x="38" y="48"/>
                      <a:pt x="38" y="49"/>
                    </a:cubicBezTo>
                    <a:cubicBezTo>
                      <a:pt x="38" y="50"/>
                      <a:pt x="38" y="50"/>
                      <a:pt x="37" y="51"/>
                    </a:cubicBezTo>
                    <a:cubicBezTo>
                      <a:pt x="38" y="51"/>
                      <a:pt x="38" y="51"/>
                      <a:pt x="38" y="52"/>
                    </a:cubicBezTo>
                    <a:cubicBezTo>
                      <a:pt x="38" y="53"/>
                      <a:pt x="38" y="53"/>
                      <a:pt x="37" y="53"/>
                    </a:cubicBezTo>
                    <a:cubicBezTo>
                      <a:pt x="38" y="54"/>
                      <a:pt x="38" y="54"/>
                      <a:pt x="38" y="55"/>
                    </a:cubicBezTo>
                    <a:cubicBezTo>
                      <a:pt x="38" y="56"/>
                      <a:pt x="38" y="56"/>
                      <a:pt x="37" y="56"/>
                    </a:cubicBezTo>
                    <a:cubicBezTo>
                      <a:pt x="38" y="57"/>
                      <a:pt x="38" y="57"/>
                      <a:pt x="38" y="58"/>
                    </a:cubicBezTo>
                    <a:cubicBezTo>
                      <a:pt x="38" y="59"/>
                      <a:pt x="37" y="60"/>
                      <a:pt x="35" y="60"/>
                    </a:cubicBezTo>
                    <a:cubicBezTo>
                      <a:pt x="35" y="60"/>
                      <a:pt x="35" y="61"/>
                      <a:pt x="35" y="61"/>
                    </a:cubicBezTo>
                    <a:cubicBezTo>
                      <a:pt x="35" y="63"/>
                      <a:pt x="33" y="63"/>
                      <a:pt x="31" y="63"/>
                    </a:cubicBezTo>
                    <a:cubicBezTo>
                      <a:pt x="28" y="63"/>
                      <a:pt x="28" y="63"/>
                      <a:pt x="28" y="63"/>
                    </a:cubicBezTo>
                    <a:cubicBezTo>
                      <a:pt x="26" y="63"/>
                      <a:pt x="23" y="63"/>
                      <a:pt x="23" y="61"/>
                    </a:cubicBezTo>
                    <a:cubicBezTo>
                      <a:pt x="23" y="61"/>
                      <a:pt x="23" y="60"/>
                      <a:pt x="23" y="60"/>
                    </a:cubicBezTo>
                    <a:cubicBezTo>
                      <a:pt x="22" y="60"/>
                      <a:pt x="21" y="59"/>
                      <a:pt x="21" y="58"/>
                    </a:cubicBezTo>
                    <a:cubicBezTo>
                      <a:pt x="21" y="57"/>
                      <a:pt x="21" y="57"/>
                      <a:pt x="22" y="56"/>
                    </a:cubicBezTo>
                    <a:cubicBezTo>
                      <a:pt x="21" y="56"/>
                      <a:pt x="21" y="56"/>
                      <a:pt x="21" y="55"/>
                    </a:cubicBezTo>
                    <a:cubicBezTo>
                      <a:pt x="21" y="54"/>
                      <a:pt x="21" y="54"/>
                      <a:pt x="22" y="53"/>
                    </a:cubicBezTo>
                    <a:cubicBezTo>
                      <a:pt x="21" y="53"/>
                      <a:pt x="21" y="53"/>
                      <a:pt x="21" y="52"/>
                    </a:cubicBezTo>
                    <a:cubicBezTo>
                      <a:pt x="21" y="51"/>
                      <a:pt x="21" y="51"/>
                      <a:pt x="22" y="51"/>
                    </a:cubicBezTo>
                    <a:cubicBezTo>
                      <a:pt x="21" y="50"/>
                      <a:pt x="21" y="50"/>
                      <a:pt x="21" y="49"/>
                    </a:cubicBezTo>
                    <a:cubicBezTo>
                      <a:pt x="21" y="48"/>
                      <a:pt x="21" y="48"/>
                      <a:pt x="22" y="47"/>
                    </a:cubicBezTo>
                    <a:cubicBezTo>
                      <a:pt x="22" y="46"/>
                      <a:pt x="21" y="43"/>
                      <a:pt x="18" y="41"/>
                    </a:cubicBezTo>
                    <a:cubicBezTo>
                      <a:pt x="15" y="38"/>
                      <a:pt x="13" y="33"/>
                      <a:pt x="13" y="29"/>
                    </a:cubicBezTo>
                    <a:cubicBezTo>
                      <a:pt x="13" y="20"/>
                      <a:pt x="20" y="13"/>
                      <a:pt x="29" y="13"/>
                    </a:cubicBezTo>
                    <a:cubicBezTo>
                      <a:pt x="38" y="13"/>
                      <a:pt x="45" y="20"/>
                      <a:pt x="45" y="29"/>
                    </a:cubicBezTo>
                    <a:close/>
                    <a:moveTo>
                      <a:pt x="33" y="61"/>
                    </a:moveTo>
                    <a:cubicBezTo>
                      <a:pt x="33" y="61"/>
                      <a:pt x="32" y="60"/>
                      <a:pt x="31" y="60"/>
                    </a:cubicBezTo>
                    <a:cubicBezTo>
                      <a:pt x="28" y="60"/>
                      <a:pt x="28" y="60"/>
                      <a:pt x="28" y="60"/>
                    </a:cubicBezTo>
                    <a:cubicBezTo>
                      <a:pt x="26" y="60"/>
                      <a:pt x="26" y="61"/>
                      <a:pt x="25" y="61"/>
                    </a:cubicBezTo>
                    <a:cubicBezTo>
                      <a:pt x="26" y="61"/>
                      <a:pt x="26" y="61"/>
                      <a:pt x="28" y="61"/>
                    </a:cubicBezTo>
                    <a:cubicBezTo>
                      <a:pt x="31" y="61"/>
                      <a:pt x="31" y="61"/>
                      <a:pt x="31" y="61"/>
                    </a:cubicBezTo>
                    <a:cubicBezTo>
                      <a:pt x="32" y="61"/>
                      <a:pt x="33" y="61"/>
                      <a:pt x="33" y="61"/>
                    </a:cubicBezTo>
                    <a:close/>
                    <a:moveTo>
                      <a:pt x="34" y="57"/>
                    </a:moveTo>
                    <a:cubicBezTo>
                      <a:pt x="25" y="57"/>
                      <a:pt x="25" y="57"/>
                      <a:pt x="25" y="57"/>
                    </a:cubicBezTo>
                    <a:cubicBezTo>
                      <a:pt x="24" y="57"/>
                      <a:pt x="23" y="58"/>
                      <a:pt x="23" y="58"/>
                    </a:cubicBezTo>
                    <a:cubicBezTo>
                      <a:pt x="23" y="58"/>
                      <a:pt x="24" y="58"/>
                      <a:pt x="25" y="58"/>
                    </a:cubicBezTo>
                    <a:cubicBezTo>
                      <a:pt x="28" y="58"/>
                      <a:pt x="28" y="58"/>
                      <a:pt x="28" y="58"/>
                    </a:cubicBezTo>
                    <a:cubicBezTo>
                      <a:pt x="31" y="58"/>
                      <a:pt x="31" y="58"/>
                      <a:pt x="31" y="58"/>
                    </a:cubicBezTo>
                    <a:cubicBezTo>
                      <a:pt x="34" y="58"/>
                      <a:pt x="34" y="58"/>
                      <a:pt x="34" y="58"/>
                    </a:cubicBezTo>
                    <a:cubicBezTo>
                      <a:pt x="35" y="58"/>
                      <a:pt x="35" y="58"/>
                      <a:pt x="36" y="58"/>
                    </a:cubicBezTo>
                    <a:cubicBezTo>
                      <a:pt x="35" y="58"/>
                      <a:pt x="35" y="57"/>
                      <a:pt x="34" y="57"/>
                    </a:cubicBezTo>
                    <a:close/>
                    <a:moveTo>
                      <a:pt x="34" y="54"/>
                    </a:moveTo>
                    <a:cubicBezTo>
                      <a:pt x="25" y="54"/>
                      <a:pt x="25" y="54"/>
                      <a:pt x="25" y="54"/>
                    </a:cubicBezTo>
                    <a:cubicBezTo>
                      <a:pt x="24" y="54"/>
                      <a:pt x="23" y="55"/>
                      <a:pt x="23" y="55"/>
                    </a:cubicBezTo>
                    <a:cubicBezTo>
                      <a:pt x="23" y="55"/>
                      <a:pt x="24" y="55"/>
                      <a:pt x="25" y="55"/>
                    </a:cubicBezTo>
                    <a:cubicBezTo>
                      <a:pt x="34" y="55"/>
                      <a:pt x="34" y="55"/>
                      <a:pt x="34" y="55"/>
                    </a:cubicBezTo>
                    <a:cubicBezTo>
                      <a:pt x="35" y="55"/>
                      <a:pt x="35" y="55"/>
                      <a:pt x="36" y="55"/>
                    </a:cubicBezTo>
                    <a:cubicBezTo>
                      <a:pt x="35" y="55"/>
                      <a:pt x="35" y="54"/>
                      <a:pt x="34" y="54"/>
                    </a:cubicBezTo>
                    <a:close/>
                    <a:moveTo>
                      <a:pt x="34" y="52"/>
                    </a:moveTo>
                    <a:cubicBezTo>
                      <a:pt x="25" y="52"/>
                      <a:pt x="25" y="52"/>
                      <a:pt x="25" y="52"/>
                    </a:cubicBezTo>
                    <a:cubicBezTo>
                      <a:pt x="24" y="52"/>
                      <a:pt x="23" y="52"/>
                      <a:pt x="23" y="52"/>
                    </a:cubicBezTo>
                    <a:cubicBezTo>
                      <a:pt x="23" y="52"/>
                      <a:pt x="24" y="52"/>
                      <a:pt x="25" y="52"/>
                    </a:cubicBezTo>
                    <a:cubicBezTo>
                      <a:pt x="34" y="52"/>
                      <a:pt x="34" y="52"/>
                      <a:pt x="34" y="52"/>
                    </a:cubicBezTo>
                    <a:cubicBezTo>
                      <a:pt x="35" y="52"/>
                      <a:pt x="35" y="52"/>
                      <a:pt x="36" y="52"/>
                    </a:cubicBezTo>
                    <a:cubicBezTo>
                      <a:pt x="35" y="52"/>
                      <a:pt x="35" y="52"/>
                      <a:pt x="34" y="52"/>
                    </a:cubicBezTo>
                    <a:close/>
                    <a:moveTo>
                      <a:pt x="34" y="50"/>
                    </a:moveTo>
                    <a:cubicBezTo>
                      <a:pt x="35" y="50"/>
                      <a:pt x="35" y="49"/>
                      <a:pt x="36" y="49"/>
                    </a:cubicBezTo>
                    <a:cubicBezTo>
                      <a:pt x="35" y="49"/>
                      <a:pt x="35" y="49"/>
                      <a:pt x="34" y="49"/>
                    </a:cubicBezTo>
                    <a:cubicBezTo>
                      <a:pt x="25" y="49"/>
                      <a:pt x="25" y="49"/>
                      <a:pt x="25" y="49"/>
                    </a:cubicBezTo>
                    <a:cubicBezTo>
                      <a:pt x="24" y="49"/>
                      <a:pt x="23" y="49"/>
                      <a:pt x="23" y="49"/>
                    </a:cubicBezTo>
                    <a:cubicBezTo>
                      <a:pt x="23" y="49"/>
                      <a:pt x="24" y="50"/>
                      <a:pt x="25" y="50"/>
                    </a:cubicBezTo>
                    <a:lnTo>
                      <a:pt x="34" y="50"/>
                    </a:lnTo>
                    <a:close/>
                    <a:moveTo>
                      <a:pt x="43" y="29"/>
                    </a:moveTo>
                    <a:cubicBezTo>
                      <a:pt x="43" y="21"/>
                      <a:pt x="37" y="15"/>
                      <a:pt x="29" y="15"/>
                    </a:cubicBezTo>
                    <a:cubicBezTo>
                      <a:pt x="22" y="15"/>
                      <a:pt x="15" y="21"/>
                      <a:pt x="15" y="29"/>
                    </a:cubicBezTo>
                    <a:cubicBezTo>
                      <a:pt x="15" y="33"/>
                      <a:pt x="17" y="36"/>
                      <a:pt x="20" y="39"/>
                    </a:cubicBezTo>
                    <a:cubicBezTo>
                      <a:pt x="22" y="42"/>
                      <a:pt x="23" y="44"/>
                      <a:pt x="24" y="47"/>
                    </a:cubicBezTo>
                    <a:cubicBezTo>
                      <a:pt x="25" y="47"/>
                      <a:pt x="25" y="47"/>
                      <a:pt x="25" y="47"/>
                    </a:cubicBezTo>
                    <a:cubicBezTo>
                      <a:pt x="26" y="47"/>
                      <a:pt x="26" y="47"/>
                      <a:pt x="26" y="47"/>
                    </a:cubicBezTo>
                    <a:cubicBezTo>
                      <a:pt x="23" y="32"/>
                      <a:pt x="23" y="32"/>
                      <a:pt x="23" y="32"/>
                    </a:cubicBezTo>
                    <a:cubicBezTo>
                      <a:pt x="23" y="32"/>
                      <a:pt x="24" y="31"/>
                      <a:pt x="24" y="31"/>
                    </a:cubicBezTo>
                    <a:cubicBezTo>
                      <a:pt x="25" y="31"/>
                      <a:pt x="25" y="31"/>
                      <a:pt x="25" y="32"/>
                    </a:cubicBezTo>
                    <a:cubicBezTo>
                      <a:pt x="28" y="47"/>
                      <a:pt x="28" y="47"/>
                      <a:pt x="28" y="47"/>
                    </a:cubicBezTo>
                    <a:cubicBezTo>
                      <a:pt x="31" y="47"/>
                      <a:pt x="31" y="47"/>
                      <a:pt x="31" y="47"/>
                    </a:cubicBezTo>
                    <a:cubicBezTo>
                      <a:pt x="33" y="32"/>
                      <a:pt x="33" y="32"/>
                      <a:pt x="33" y="32"/>
                    </a:cubicBezTo>
                    <a:cubicBezTo>
                      <a:pt x="33" y="31"/>
                      <a:pt x="34" y="31"/>
                      <a:pt x="35" y="31"/>
                    </a:cubicBezTo>
                    <a:cubicBezTo>
                      <a:pt x="35" y="31"/>
                      <a:pt x="35" y="32"/>
                      <a:pt x="35" y="32"/>
                    </a:cubicBezTo>
                    <a:cubicBezTo>
                      <a:pt x="33" y="47"/>
                      <a:pt x="33" y="47"/>
                      <a:pt x="33" y="47"/>
                    </a:cubicBezTo>
                    <a:cubicBezTo>
                      <a:pt x="34" y="47"/>
                      <a:pt x="34" y="47"/>
                      <a:pt x="34" y="47"/>
                    </a:cubicBezTo>
                    <a:cubicBezTo>
                      <a:pt x="35" y="47"/>
                      <a:pt x="35" y="47"/>
                      <a:pt x="35" y="47"/>
                    </a:cubicBezTo>
                    <a:cubicBezTo>
                      <a:pt x="35" y="44"/>
                      <a:pt x="37" y="42"/>
                      <a:pt x="39" y="39"/>
                    </a:cubicBezTo>
                    <a:cubicBezTo>
                      <a:pt x="42" y="36"/>
                      <a:pt x="43" y="33"/>
                      <a:pt x="43"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56" name="Freeform 14">
                <a:extLst>
                  <a:ext uri="{FF2B5EF4-FFF2-40B4-BE49-F238E27FC236}">
                    <a16:creationId xmlns:a16="http://schemas.microsoft.com/office/drawing/2014/main" id="{C0572D6B-1242-76FE-D2F7-00B90F2D17B9}"/>
                  </a:ext>
                </a:extLst>
              </p:cNvPr>
              <p:cNvSpPr>
                <a:spLocks noEditPoints="1"/>
              </p:cNvSpPr>
              <p:nvPr/>
            </p:nvSpPr>
            <p:spPr bwMode="auto">
              <a:xfrm flipH="1">
                <a:off x="2516590" y="3168752"/>
                <a:ext cx="269240" cy="314115"/>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57" name="Freeform 37">
                <a:extLst>
                  <a:ext uri="{FF2B5EF4-FFF2-40B4-BE49-F238E27FC236}">
                    <a16:creationId xmlns:a16="http://schemas.microsoft.com/office/drawing/2014/main" id="{5BD958AF-41D3-CEC3-65B2-75BA51FADD30}"/>
                  </a:ext>
                </a:extLst>
              </p:cNvPr>
              <p:cNvSpPr>
                <a:spLocks noEditPoints="1"/>
              </p:cNvSpPr>
              <p:nvPr/>
            </p:nvSpPr>
            <p:spPr bwMode="auto">
              <a:xfrm flipH="1">
                <a:off x="3723952" y="3581834"/>
                <a:ext cx="187943" cy="187944"/>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4 w 35"/>
                  <a:gd name="T21" fmla="*/ 12 h 35"/>
                  <a:gd name="T22" fmla="*/ 19 w 35"/>
                  <a:gd name="T23" fmla="*/ 18 h 35"/>
                  <a:gd name="T24" fmla="*/ 24 w 35"/>
                  <a:gd name="T25" fmla="*/ 23 h 35"/>
                  <a:gd name="T26" fmla="*/ 24 w 35"/>
                  <a:gd name="T27" fmla="*/ 24 h 35"/>
                  <a:gd name="T28" fmla="*/ 24 w 35"/>
                  <a:gd name="T29" fmla="*/ 25 h 35"/>
                  <a:gd name="T30" fmla="*/ 23 w 35"/>
                  <a:gd name="T31" fmla="*/ 24 h 35"/>
                  <a:gd name="T32" fmla="*/ 18 w 35"/>
                  <a:gd name="T33" fmla="*/ 19 h 35"/>
                  <a:gd name="T34" fmla="*/ 12 w 35"/>
                  <a:gd name="T35" fmla="*/ 24 h 35"/>
                  <a:gd name="T36" fmla="*/ 12 w 35"/>
                  <a:gd name="T37" fmla="*/ 25 h 35"/>
                  <a:gd name="T38" fmla="*/ 11 w 35"/>
                  <a:gd name="T39" fmla="*/ 24 h 35"/>
                  <a:gd name="T40" fmla="*/ 11 w 35"/>
                  <a:gd name="T41" fmla="*/ 23 h 35"/>
                  <a:gd name="T42" fmla="*/ 16 w 35"/>
                  <a:gd name="T43" fmla="*/ 18 h 35"/>
                  <a:gd name="T44" fmla="*/ 11 w 35"/>
                  <a:gd name="T45" fmla="*/ 12 h 35"/>
                  <a:gd name="T46" fmla="*/ 11 w 35"/>
                  <a:gd name="T47" fmla="*/ 11 h 35"/>
                  <a:gd name="T48" fmla="*/ 12 w 35"/>
                  <a:gd name="T49" fmla="*/ 11 h 35"/>
                  <a:gd name="T50" fmla="*/ 18 w 35"/>
                  <a:gd name="T51" fmla="*/ 16 h 35"/>
                  <a:gd name="T52" fmla="*/ 23 w 35"/>
                  <a:gd name="T53" fmla="*/ 11 h 35"/>
                  <a:gd name="T54" fmla="*/ 24 w 35"/>
                  <a:gd name="T55" fmla="*/ 11 h 35"/>
                  <a:gd name="T56" fmla="*/ 24 w 35"/>
                  <a:gd name="T57"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35">
                    <a:moveTo>
                      <a:pt x="18" y="0"/>
                    </a:moveTo>
                    <a:cubicBezTo>
                      <a:pt x="8" y="0"/>
                      <a:pt x="0" y="8"/>
                      <a:pt x="0" y="18"/>
                    </a:cubicBezTo>
                    <a:cubicBezTo>
                      <a:pt x="0" y="27"/>
                      <a:pt x="8" y="35"/>
                      <a:pt x="18" y="35"/>
                    </a:cubicBezTo>
                    <a:cubicBezTo>
                      <a:pt x="27" y="35"/>
                      <a:pt x="35" y="27"/>
                      <a:pt x="35" y="18"/>
                    </a:cubicBezTo>
                    <a:cubicBezTo>
                      <a:pt x="35" y="8"/>
                      <a:pt x="27"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4" y="12"/>
                    </a:moveTo>
                    <a:cubicBezTo>
                      <a:pt x="19" y="18"/>
                      <a:pt x="19" y="18"/>
                      <a:pt x="19" y="18"/>
                    </a:cubicBezTo>
                    <a:cubicBezTo>
                      <a:pt x="24" y="23"/>
                      <a:pt x="24" y="23"/>
                      <a:pt x="24" y="23"/>
                    </a:cubicBezTo>
                    <a:cubicBezTo>
                      <a:pt x="25" y="23"/>
                      <a:pt x="25" y="24"/>
                      <a:pt x="24" y="24"/>
                    </a:cubicBezTo>
                    <a:cubicBezTo>
                      <a:pt x="24" y="24"/>
                      <a:pt x="24" y="25"/>
                      <a:pt x="24" y="25"/>
                    </a:cubicBezTo>
                    <a:cubicBezTo>
                      <a:pt x="23" y="25"/>
                      <a:pt x="23" y="24"/>
                      <a:pt x="23" y="24"/>
                    </a:cubicBezTo>
                    <a:cubicBezTo>
                      <a:pt x="18" y="19"/>
                      <a:pt x="18" y="19"/>
                      <a:pt x="18" y="19"/>
                    </a:cubicBezTo>
                    <a:cubicBezTo>
                      <a:pt x="12" y="24"/>
                      <a:pt x="12" y="24"/>
                      <a:pt x="12" y="24"/>
                    </a:cubicBezTo>
                    <a:cubicBezTo>
                      <a:pt x="12" y="24"/>
                      <a:pt x="12" y="25"/>
                      <a:pt x="12" y="25"/>
                    </a:cubicBezTo>
                    <a:cubicBezTo>
                      <a:pt x="11" y="25"/>
                      <a:pt x="11" y="24"/>
                      <a:pt x="11" y="24"/>
                    </a:cubicBezTo>
                    <a:cubicBezTo>
                      <a:pt x="11" y="24"/>
                      <a:pt x="11" y="23"/>
                      <a:pt x="11" y="23"/>
                    </a:cubicBezTo>
                    <a:cubicBezTo>
                      <a:pt x="16" y="18"/>
                      <a:pt x="16" y="18"/>
                      <a:pt x="16" y="18"/>
                    </a:cubicBezTo>
                    <a:cubicBezTo>
                      <a:pt x="11" y="12"/>
                      <a:pt x="11" y="12"/>
                      <a:pt x="11" y="12"/>
                    </a:cubicBezTo>
                    <a:cubicBezTo>
                      <a:pt x="11" y="12"/>
                      <a:pt x="11" y="11"/>
                      <a:pt x="11" y="11"/>
                    </a:cubicBezTo>
                    <a:cubicBezTo>
                      <a:pt x="11" y="10"/>
                      <a:pt x="12" y="10"/>
                      <a:pt x="12" y="11"/>
                    </a:cubicBezTo>
                    <a:cubicBezTo>
                      <a:pt x="18" y="16"/>
                      <a:pt x="18" y="16"/>
                      <a:pt x="18" y="16"/>
                    </a:cubicBezTo>
                    <a:cubicBezTo>
                      <a:pt x="23" y="11"/>
                      <a:pt x="23" y="11"/>
                      <a:pt x="23" y="11"/>
                    </a:cubicBezTo>
                    <a:cubicBezTo>
                      <a:pt x="23" y="10"/>
                      <a:pt x="24" y="10"/>
                      <a:pt x="24" y="11"/>
                    </a:cubicBezTo>
                    <a:cubicBezTo>
                      <a:pt x="25" y="11"/>
                      <a:pt x="25" y="12"/>
                      <a:pt x="24" y="12"/>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58" name="Freeform 36">
                <a:extLst>
                  <a:ext uri="{FF2B5EF4-FFF2-40B4-BE49-F238E27FC236}">
                    <a16:creationId xmlns:a16="http://schemas.microsoft.com/office/drawing/2014/main" id="{D1395E88-1247-DF27-FDB9-C3B5F2092FD6}"/>
                  </a:ext>
                </a:extLst>
              </p:cNvPr>
              <p:cNvSpPr>
                <a:spLocks noEditPoints="1"/>
              </p:cNvSpPr>
              <p:nvPr/>
            </p:nvSpPr>
            <p:spPr bwMode="auto">
              <a:xfrm flipH="1">
                <a:off x="2801447" y="3793712"/>
                <a:ext cx="322364" cy="322367"/>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59" name="Freeform 36">
                <a:extLst>
                  <a:ext uri="{FF2B5EF4-FFF2-40B4-BE49-F238E27FC236}">
                    <a16:creationId xmlns:a16="http://schemas.microsoft.com/office/drawing/2014/main" id="{7577DA81-46ED-1EA0-E86F-576ED456AC56}"/>
                  </a:ext>
                </a:extLst>
              </p:cNvPr>
              <p:cNvSpPr>
                <a:spLocks noEditPoints="1"/>
              </p:cNvSpPr>
              <p:nvPr/>
            </p:nvSpPr>
            <p:spPr bwMode="auto">
              <a:xfrm flipH="1">
                <a:off x="1792428" y="2665349"/>
                <a:ext cx="227364" cy="227366"/>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60" name="Freeform 36">
                <a:extLst>
                  <a:ext uri="{FF2B5EF4-FFF2-40B4-BE49-F238E27FC236}">
                    <a16:creationId xmlns:a16="http://schemas.microsoft.com/office/drawing/2014/main" id="{DFEFAA9A-4434-30F0-2427-5192EA3340E6}"/>
                  </a:ext>
                </a:extLst>
              </p:cNvPr>
              <p:cNvSpPr>
                <a:spLocks noEditPoints="1"/>
              </p:cNvSpPr>
              <p:nvPr/>
            </p:nvSpPr>
            <p:spPr bwMode="auto">
              <a:xfrm flipH="1">
                <a:off x="4346992" y="2325533"/>
                <a:ext cx="413225" cy="345163"/>
              </a:xfrm>
              <a:custGeom>
                <a:avLst/>
                <a:gdLst>
                  <a:gd name="T0" fmla="*/ 71 w 72"/>
                  <a:gd name="T1" fmla="*/ 15 h 60"/>
                  <a:gd name="T2" fmla="*/ 57 w 72"/>
                  <a:gd name="T3" fmla="*/ 17 h 60"/>
                  <a:gd name="T4" fmla="*/ 44 w 72"/>
                  <a:gd name="T5" fmla="*/ 45 h 60"/>
                  <a:gd name="T6" fmla="*/ 12 w 72"/>
                  <a:gd name="T7" fmla="*/ 45 h 60"/>
                  <a:gd name="T8" fmla="*/ 14 w 72"/>
                  <a:gd name="T9" fmla="*/ 48 h 60"/>
                  <a:gd name="T10" fmla="*/ 48 w 72"/>
                  <a:gd name="T11" fmla="*/ 50 h 60"/>
                  <a:gd name="T12" fmla="*/ 14 w 72"/>
                  <a:gd name="T13" fmla="*/ 51 h 60"/>
                  <a:gd name="T14" fmla="*/ 9 w 72"/>
                  <a:gd name="T15" fmla="*/ 44 h 60"/>
                  <a:gd name="T16" fmla="*/ 8 w 72"/>
                  <a:gd name="T17" fmla="*/ 41 h 60"/>
                  <a:gd name="T18" fmla="*/ 1 w 72"/>
                  <a:gd name="T19" fmla="*/ 22 h 60"/>
                  <a:gd name="T20" fmla="*/ 11 w 72"/>
                  <a:gd name="T21" fmla="*/ 40 h 60"/>
                  <a:gd name="T22" fmla="*/ 44 w 72"/>
                  <a:gd name="T23" fmla="*/ 42 h 60"/>
                  <a:gd name="T24" fmla="*/ 54 w 72"/>
                  <a:gd name="T25" fmla="*/ 16 h 60"/>
                  <a:gd name="T26" fmla="*/ 71 w 72"/>
                  <a:gd name="T27" fmla="*/ 12 h 60"/>
                  <a:gd name="T28" fmla="*/ 18 w 72"/>
                  <a:gd name="T29" fmla="*/ 56 h 60"/>
                  <a:gd name="T30" fmla="*/ 11 w 72"/>
                  <a:gd name="T31" fmla="*/ 56 h 60"/>
                  <a:gd name="T32" fmla="*/ 18 w 72"/>
                  <a:gd name="T33" fmla="*/ 56 h 60"/>
                  <a:gd name="T34" fmla="*/ 15 w 72"/>
                  <a:gd name="T35" fmla="*/ 54 h 60"/>
                  <a:gd name="T36" fmla="*/ 15 w 72"/>
                  <a:gd name="T37" fmla="*/ 58 h 60"/>
                  <a:gd name="T38" fmla="*/ 45 w 72"/>
                  <a:gd name="T39" fmla="*/ 56 h 60"/>
                  <a:gd name="T40" fmla="*/ 38 w 72"/>
                  <a:gd name="T41" fmla="*/ 56 h 60"/>
                  <a:gd name="T42" fmla="*/ 45 w 72"/>
                  <a:gd name="T43" fmla="*/ 56 h 60"/>
                  <a:gd name="T44" fmla="*/ 42 w 72"/>
                  <a:gd name="T45" fmla="*/ 54 h 60"/>
                  <a:gd name="T46" fmla="*/ 42 w 72"/>
                  <a:gd name="T47" fmla="*/ 58 h 60"/>
                  <a:gd name="T48" fmla="*/ 46 w 72"/>
                  <a:gd name="T49" fmla="*/ 35 h 60"/>
                  <a:gd name="T50" fmla="*/ 12 w 72"/>
                  <a:gd name="T51" fmla="*/ 34 h 60"/>
                  <a:gd name="T52" fmla="*/ 12 w 72"/>
                  <a:gd name="T53" fmla="*/ 36 h 60"/>
                  <a:gd name="T54" fmla="*/ 46 w 72"/>
                  <a:gd name="T55" fmla="*/ 35 h 60"/>
                  <a:gd name="T56" fmla="*/ 12 w 72"/>
                  <a:gd name="T57" fmla="*/ 39 h 60"/>
                  <a:gd name="T58" fmla="*/ 43 w 72"/>
                  <a:gd name="T59" fmla="*/ 40 h 60"/>
                  <a:gd name="T60" fmla="*/ 43 w 72"/>
                  <a:gd name="T61" fmla="*/ 38 h 60"/>
                  <a:gd name="T62" fmla="*/ 13 w 72"/>
                  <a:gd name="T63" fmla="*/ 28 h 60"/>
                  <a:gd name="T64" fmla="*/ 16 w 72"/>
                  <a:gd name="T65" fmla="*/ 23 h 60"/>
                  <a:gd name="T66" fmla="*/ 28 w 72"/>
                  <a:gd name="T67" fmla="*/ 14 h 60"/>
                  <a:gd name="T68" fmla="*/ 33 w 72"/>
                  <a:gd name="T69" fmla="*/ 17 h 60"/>
                  <a:gd name="T70" fmla="*/ 36 w 72"/>
                  <a:gd name="T71" fmla="*/ 22 h 60"/>
                  <a:gd name="T72" fmla="*/ 39 w 72"/>
                  <a:gd name="T73" fmla="*/ 17 h 60"/>
                  <a:gd name="T74" fmla="*/ 51 w 72"/>
                  <a:gd name="T75" fmla="*/ 7 h 60"/>
                  <a:gd name="T76" fmla="*/ 51 w 72"/>
                  <a:gd name="T77" fmla="*/ 0 h 60"/>
                  <a:gd name="T78" fmla="*/ 49 w 72"/>
                  <a:gd name="T79" fmla="*/ 5 h 60"/>
                  <a:gd name="T80" fmla="*/ 36 w 72"/>
                  <a:gd name="T81" fmla="*/ 15 h 60"/>
                  <a:gd name="T82" fmla="*/ 31 w 72"/>
                  <a:gd name="T83" fmla="*/ 12 h 60"/>
                  <a:gd name="T84" fmla="*/ 28 w 72"/>
                  <a:gd name="T85" fmla="*/ 7 h 60"/>
                  <a:gd name="T86" fmla="*/ 25 w 72"/>
                  <a:gd name="T87" fmla="*/ 11 h 60"/>
                  <a:gd name="T88" fmla="*/ 13 w 72"/>
                  <a:gd name="T89" fmla="*/ 22 h 60"/>
                  <a:gd name="T90" fmla="*/ 13 w 72"/>
                  <a:gd name="T91" fmla="*/ 2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 h="60">
                    <a:moveTo>
                      <a:pt x="72" y="13"/>
                    </a:moveTo>
                    <a:cubicBezTo>
                      <a:pt x="72" y="14"/>
                      <a:pt x="71" y="15"/>
                      <a:pt x="71" y="15"/>
                    </a:cubicBezTo>
                    <a:cubicBezTo>
                      <a:pt x="60" y="15"/>
                      <a:pt x="60" y="15"/>
                      <a:pt x="60" y="15"/>
                    </a:cubicBezTo>
                    <a:cubicBezTo>
                      <a:pt x="59" y="15"/>
                      <a:pt x="57" y="16"/>
                      <a:pt x="57" y="17"/>
                    </a:cubicBezTo>
                    <a:cubicBezTo>
                      <a:pt x="49" y="41"/>
                      <a:pt x="49" y="41"/>
                      <a:pt x="49" y="41"/>
                    </a:cubicBezTo>
                    <a:cubicBezTo>
                      <a:pt x="49" y="43"/>
                      <a:pt x="46" y="45"/>
                      <a:pt x="44" y="45"/>
                    </a:cubicBezTo>
                    <a:cubicBezTo>
                      <a:pt x="14" y="45"/>
                      <a:pt x="14" y="45"/>
                      <a:pt x="14" y="45"/>
                    </a:cubicBezTo>
                    <a:cubicBezTo>
                      <a:pt x="13" y="45"/>
                      <a:pt x="13" y="45"/>
                      <a:pt x="12" y="45"/>
                    </a:cubicBezTo>
                    <a:cubicBezTo>
                      <a:pt x="12" y="47"/>
                      <a:pt x="12" y="47"/>
                      <a:pt x="12" y="47"/>
                    </a:cubicBezTo>
                    <a:cubicBezTo>
                      <a:pt x="12" y="47"/>
                      <a:pt x="13" y="48"/>
                      <a:pt x="14" y="48"/>
                    </a:cubicBezTo>
                    <a:cubicBezTo>
                      <a:pt x="47" y="48"/>
                      <a:pt x="47" y="48"/>
                      <a:pt x="47" y="48"/>
                    </a:cubicBezTo>
                    <a:cubicBezTo>
                      <a:pt x="48" y="48"/>
                      <a:pt x="48" y="49"/>
                      <a:pt x="48" y="50"/>
                    </a:cubicBezTo>
                    <a:cubicBezTo>
                      <a:pt x="48" y="50"/>
                      <a:pt x="48" y="51"/>
                      <a:pt x="47" y="51"/>
                    </a:cubicBezTo>
                    <a:cubicBezTo>
                      <a:pt x="14" y="51"/>
                      <a:pt x="14" y="51"/>
                      <a:pt x="14" y="51"/>
                    </a:cubicBezTo>
                    <a:cubicBezTo>
                      <a:pt x="11" y="51"/>
                      <a:pt x="9" y="49"/>
                      <a:pt x="9" y="47"/>
                    </a:cubicBezTo>
                    <a:cubicBezTo>
                      <a:pt x="9" y="44"/>
                      <a:pt x="9" y="44"/>
                      <a:pt x="9" y="44"/>
                    </a:cubicBezTo>
                    <a:cubicBezTo>
                      <a:pt x="9" y="43"/>
                      <a:pt x="9" y="43"/>
                      <a:pt x="9" y="43"/>
                    </a:cubicBezTo>
                    <a:cubicBezTo>
                      <a:pt x="9" y="42"/>
                      <a:pt x="8" y="42"/>
                      <a:pt x="8" y="41"/>
                    </a:cubicBezTo>
                    <a:cubicBezTo>
                      <a:pt x="0" y="24"/>
                      <a:pt x="0" y="24"/>
                      <a:pt x="0" y="24"/>
                    </a:cubicBezTo>
                    <a:cubicBezTo>
                      <a:pt x="0" y="23"/>
                      <a:pt x="0" y="22"/>
                      <a:pt x="1" y="22"/>
                    </a:cubicBezTo>
                    <a:cubicBezTo>
                      <a:pt x="2" y="21"/>
                      <a:pt x="3" y="22"/>
                      <a:pt x="3" y="22"/>
                    </a:cubicBezTo>
                    <a:cubicBezTo>
                      <a:pt x="11" y="40"/>
                      <a:pt x="11" y="40"/>
                      <a:pt x="11" y="40"/>
                    </a:cubicBezTo>
                    <a:cubicBezTo>
                      <a:pt x="11" y="41"/>
                      <a:pt x="13" y="42"/>
                      <a:pt x="14" y="42"/>
                    </a:cubicBezTo>
                    <a:cubicBezTo>
                      <a:pt x="44" y="42"/>
                      <a:pt x="44" y="42"/>
                      <a:pt x="44" y="42"/>
                    </a:cubicBezTo>
                    <a:cubicBezTo>
                      <a:pt x="45" y="42"/>
                      <a:pt x="46" y="41"/>
                      <a:pt x="47" y="40"/>
                    </a:cubicBezTo>
                    <a:cubicBezTo>
                      <a:pt x="54" y="16"/>
                      <a:pt x="54" y="16"/>
                      <a:pt x="54" y="16"/>
                    </a:cubicBezTo>
                    <a:cubicBezTo>
                      <a:pt x="55" y="13"/>
                      <a:pt x="57" y="12"/>
                      <a:pt x="60" y="12"/>
                    </a:cubicBezTo>
                    <a:cubicBezTo>
                      <a:pt x="71" y="12"/>
                      <a:pt x="71" y="12"/>
                      <a:pt x="71" y="12"/>
                    </a:cubicBezTo>
                    <a:cubicBezTo>
                      <a:pt x="71" y="12"/>
                      <a:pt x="72" y="12"/>
                      <a:pt x="72" y="13"/>
                    </a:cubicBezTo>
                    <a:close/>
                    <a:moveTo>
                      <a:pt x="18" y="56"/>
                    </a:moveTo>
                    <a:cubicBezTo>
                      <a:pt x="18" y="58"/>
                      <a:pt x="17" y="60"/>
                      <a:pt x="15" y="60"/>
                    </a:cubicBezTo>
                    <a:cubicBezTo>
                      <a:pt x="13" y="60"/>
                      <a:pt x="11" y="58"/>
                      <a:pt x="11" y="56"/>
                    </a:cubicBezTo>
                    <a:cubicBezTo>
                      <a:pt x="11" y="54"/>
                      <a:pt x="13" y="52"/>
                      <a:pt x="15" y="52"/>
                    </a:cubicBezTo>
                    <a:cubicBezTo>
                      <a:pt x="17" y="52"/>
                      <a:pt x="18" y="54"/>
                      <a:pt x="18" y="56"/>
                    </a:cubicBezTo>
                    <a:close/>
                    <a:moveTo>
                      <a:pt x="16" y="56"/>
                    </a:moveTo>
                    <a:cubicBezTo>
                      <a:pt x="16" y="55"/>
                      <a:pt x="16" y="54"/>
                      <a:pt x="15" y="54"/>
                    </a:cubicBezTo>
                    <a:cubicBezTo>
                      <a:pt x="14" y="54"/>
                      <a:pt x="13" y="55"/>
                      <a:pt x="13" y="56"/>
                    </a:cubicBezTo>
                    <a:cubicBezTo>
                      <a:pt x="13" y="57"/>
                      <a:pt x="14" y="58"/>
                      <a:pt x="15" y="58"/>
                    </a:cubicBezTo>
                    <a:cubicBezTo>
                      <a:pt x="16" y="58"/>
                      <a:pt x="16" y="57"/>
                      <a:pt x="16" y="56"/>
                    </a:cubicBezTo>
                    <a:close/>
                    <a:moveTo>
                      <a:pt x="45" y="56"/>
                    </a:moveTo>
                    <a:cubicBezTo>
                      <a:pt x="45" y="58"/>
                      <a:pt x="44" y="60"/>
                      <a:pt x="42" y="60"/>
                    </a:cubicBezTo>
                    <a:cubicBezTo>
                      <a:pt x="40" y="60"/>
                      <a:pt x="38" y="58"/>
                      <a:pt x="38" y="56"/>
                    </a:cubicBezTo>
                    <a:cubicBezTo>
                      <a:pt x="38" y="54"/>
                      <a:pt x="40" y="52"/>
                      <a:pt x="42" y="52"/>
                    </a:cubicBezTo>
                    <a:cubicBezTo>
                      <a:pt x="44" y="52"/>
                      <a:pt x="45" y="54"/>
                      <a:pt x="45" y="56"/>
                    </a:cubicBezTo>
                    <a:close/>
                    <a:moveTo>
                      <a:pt x="43" y="56"/>
                    </a:moveTo>
                    <a:cubicBezTo>
                      <a:pt x="43" y="55"/>
                      <a:pt x="43" y="54"/>
                      <a:pt x="42" y="54"/>
                    </a:cubicBezTo>
                    <a:cubicBezTo>
                      <a:pt x="41" y="54"/>
                      <a:pt x="40" y="55"/>
                      <a:pt x="40" y="56"/>
                    </a:cubicBezTo>
                    <a:cubicBezTo>
                      <a:pt x="40" y="57"/>
                      <a:pt x="41" y="58"/>
                      <a:pt x="42" y="58"/>
                    </a:cubicBezTo>
                    <a:cubicBezTo>
                      <a:pt x="43" y="58"/>
                      <a:pt x="43" y="57"/>
                      <a:pt x="43" y="56"/>
                    </a:cubicBezTo>
                    <a:close/>
                    <a:moveTo>
                      <a:pt x="46" y="35"/>
                    </a:moveTo>
                    <a:cubicBezTo>
                      <a:pt x="46" y="34"/>
                      <a:pt x="45" y="34"/>
                      <a:pt x="45" y="34"/>
                    </a:cubicBezTo>
                    <a:cubicBezTo>
                      <a:pt x="12" y="34"/>
                      <a:pt x="12" y="34"/>
                      <a:pt x="12" y="34"/>
                    </a:cubicBezTo>
                    <a:cubicBezTo>
                      <a:pt x="11" y="34"/>
                      <a:pt x="11" y="34"/>
                      <a:pt x="11" y="35"/>
                    </a:cubicBezTo>
                    <a:cubicBezTo>
                      <a:pt x="11" y="35"/>
                      <a:pt x="11" y="36"/>
                      <a:pt x="12" y="36"/>
                    </a:cubicBezTo>
                    <a:cubicBezTo>
                      <a:pt x="45" y="36"/>
                      <a:pt x="45" y="36"/>
                      <a:pt x="45" y="36"/>
                    </a:cubicBezTo>
                    <a:cubicBezTo>
                      <a:pt x="45" y="36"/>
                      <a:pt x="46" y="35"/>
                      <a:pt x="46" y="35"/>
                    </a:cubicBezTo>
                    <a:close/>
                    <a:moveTo>
                      <a:pt x="13" y="38"/>
                    </a:moveTo>
                    <a:cubicBezTo>
                      <a:pt x="13" y="38"/>
                      <a:pt x="12" y="39"/>
                      <a:pt x="12" y="39"/>
                    </a:cubicBezTo>
                    <a:cubicBezTo>
                      <a:pt x="12" y="40"/>
                      <a:pt x="13" y="40"/>
                      <a:pt x="13" y="40"/>
                    </a:cubicBezTo>
                    <a:cubicBezTo>
                      <a:pt x="43" y="40"/>
                      <a:pt x="43" y="40"/>
                      <a:pt x="43" y="40"/>
                    </a:cubicBezTo>
                    <a:cubicBezTo>
                      <a:pt x="44" y="40"/>
                      <a:pt x="44" y="40"/>
                      <a:pt x="44" y="39"/>
                    </a:cubicBezTo>
                    <a:cubicBezTo>
                      <a:pt x="44" y="39"/>
                      <a:pt x="44" y="38"/>
                      <a:pt x="43" y="38"/>
                    </a:cubicBezTo>
                    <a:lnTo>
                      <a:pt x="13" y="38"/>
                    </a:lnTo>
                    <a:close/>
                    <a:moveTo>
                      <a:pt x="13" y="28"/>
                    </a:moveTo>
                    <a:cubicBezTo>
                      <a:pt x="14" y="28"/>
                      <a:pt x="16" y="27"/>
                      <a:pt x="16" y="25"/>
                    </a:cubicBezTo>
                    <a:cubicBezTo>
                      <a:pt x="16" y="24"/>
                      <a:pt x="16" y="24"/>
                      <a:pt x="16" y="23"/>
                    </a:cubicBezTo>
                    <a:cubicBezTo>
                      <a:pt x="26" y="13"/>
                      <a:pt x="26" y="13"/>
                      <a:pt x="26" y="13"/>
                    </a:cubicBezTo>
                    <a:cubicBezTo>
                      <a:pt x="27" y="13"/>
                      <a:pt x="27" y="14"/>
                      <a:pt x="28" y="14"/>
                    </a:cubicBezTo>
                    <a:cubicBezTo>
                      <a:pt x="28" y="14"/>
                      <a:pt x="29" y="13"/>
                      <a:pt x="29" y="13"/>
                    </a:cubicBezTo>
                    <a:cubicBezTo>
                      <a:pt x="33" y="17"/>
                      <a:pt x="33" y="17"/>
                      <a:pt x="33" y="17"/>
                    </a:cubicBezTo>
                    <a:cubicBezTo>
                      <a:pt x="33" y="18"/>
                      <a:pt x="33" y="18"/>
                      <a:pt x="33" y="19"/>
                    </a:cubicBezTo>
                    <a:cubicBezTo>
                      <a:pt x="33" y="20"/>
                      <a:pt x="34" y="22"/>
                      <a:pt x="36" y="22"/>
                    </a:cubicBezTo>
                    <a:cubicBezTo>
                      <a:pt x="38" y="22"/>
                      <a:pt x="39" y="20"/>
                      <a:pt x="39" y="19"/>
                    </a:cubicBezTo>
                    <a:cubicBezTo>
                      <a:pt x="39" y="18"/>
                      <a:pt x="39" y="18"/>
                      <a:pt x="39" y="17"/>
                    </a:cubicBezTo>
                    <a:cubicBezTo>
                      <a:pt x="50" y="6"/>
                      <a:pt x="50" y="6"/>
                      <a:pt x="50" y="6"/>
                    </a:cubicBezTo>
                    <a:cubicBezTo>
                      <a:pt x="50" y="7"/>
                      <a:pt x="51" y="7"/>
                      <a:pt x="51" y="7"/>
                    </a:cubicBezTo>
                    <a:cubicBezTo>
                      <a:pt x="53" y="7"/>
                      <a:pt x="54" y="5"/>
                      <a:pt x="54" y="4"/>
                    </a:cubicBezTo>
                    <a:cubicBezTo>
                      <a:pt x="54" y="2"/>
                      <a:pt x="53" y="0"/>
                      <a:pt x="51" y="0"/>
                    </a:cubicBezTo>
                    <a:cubicBezTo>
                      <a:pt x="50" y="0"/>
                      <a:pt x="48" y="2"/>
                      <a:pt x="48" y="4"/>
                    </a:cubicBezTo>
                    <a:cubicBezTo>
                      <a:pt x="48" y="4"/>
                      <a:pt x="48" y="5"/>
                      <a:pt x="49" y="5"/>
                    </a:cubicBezTo>
                    <a:cubicBezTo>
                      <a:pt x="38" y="16"/>
                      <a:pt x="38" y="16"/>
                      <a:pt x="38" y="16"/>
                    </a:cubicBezTo>
                    <a:cubicBezTo>
                      <a:pt x="37" y="16"/>
                      <a:pt x="37" y="15"/>
                      <a:pt x="36" y="15"/>
                    </a:cubicBezTo>
                    <a:cubicBezTo>
                      <a:pt x="36" y="15"/>
                      <a:pt x="35" y="16"/>
                      <a:pt x="35" y="16"/>
                    </a:cubicBezTo>
                    <a:cubicBezTo>
                      <a:pt x="31" y="12"/>
                      <a:pt x="31" y="12"/>
                      <a:pt x="31" y="12"/>
                    </a:cubicBezTo>
                    <a:cubicBezTo>
                      <a:pt x="31" y="11"/>
                      <a:pt x="31" y="11"/>
                      <a:pt x="31" y="10"/>
                    </a:cubicBezTo>
                    <a:cubicBezTo>
                      <a:pt x="31" y="9"/>
                      <a:pt x="30" y="7"/>
                      <a:pt x="28" y="7"/>
                    </a:cubicBezTo>
                    <a:cubicBezTo>
                      <a:pt x="26" y="7"/>
                      <a:pt x="25" y="9"/>
                      <a:pt x="25" y="10"/>
                    </a:cubicBezTo>
                    <a:cubicBezTo>
                      <a:pt x="25" y="11"/>
                      <a:pt x="25" y="11"/>
                      <a:pt x="25" y="11"/>
                    </a:cubicBezTo>
                    <a:cubicBezTo>
                      <a:pt x="14" y="22"/>
                      <a:pt x="14" y="22"/>
                      <a:pt x="14" y="22"/>
                    </a:cubicBezTo>
                    <a:cubicBezTo>
                      <a:pt x="14" y="22"/>
                      <a:pt x="13" y="22"/>
                      <a:pt x="13" y="22"/>
                    </a:cubicBezTo>
                    <a:cubicBezTo>
                      <a:pt x="11" y="22"/>
                      <a:pt x="10" y="23"/>
                      <a:pt x="10" y="25"/>
                    </a:cubicBezTo>
                    <a:cubicBezTo>
                      <a:pt x="10" y="27"/>
                      <a:pt x="1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61" name="Freeform 18">
                <a:extLst>
                  <a:ext uri="{FF2B5EF4-FFF2-40B4-BE49-F238E27FC236}">
                    <a16:creationId xmlns:a16="http://schemas.microsoft.com/office/drawing/2014/main" id="{764F1B1C-A358-12CE-DFCB-7022DCA86317}"/>
                  </a:ext>
                </a:extLst>
              </p:cNvPr>
              <p:cNvSpPr>
                <a:spLocks noEditPoints="1"/>
              </p:cNvSpPr>
              <p:nvPr/>
            </p:nvSpPr>
            <p:spPr bwMode="auto">
              <a:xfrm flipH="1">
                <a:off x="1374324" y="4656472"/>
                <a:ext cx="318462" cy="300571"/>
              </a:xfrm>
              <a:custGeom>
                <a:avLst/>
                <a:gdLst>
                  <a:gd name="T0" fmla="*/ 13 w 75"/>
                  <a:gd name="T1" fmla="*/ 41 h 71"/>
                  <a:gd name="T2" fmla="*/ 13 w 75"/>
                  <a:gd name="T3" fmla="*/ 35 h 71"/>
                  <a:gd name="T4" fmla="*/ 65 w 75"/>
                  <a:gd name="T5" fmla="*/ 12 h 71"/>
                  <a:gd name="T6" fmla="*/ 36 w 75"/>
                  <a:gd name="T7" fmla="*/ 13 h 71"/>
                  <a:gd name="T8" fmla="*/ 65 w 75"/>
                  <a:gd name="T9" fmla="*/ 14 h 71"/>
                  <a:gd name="T10" fmla="*/ 65 w 75"/>
                  <a:gd name="T11" fmla="*/ 12 h 71"/>
                  <a:gd name="T12" fmla="*/ 22 w 75"/>
                  <a:gd name="T13" fmla="*/ 38 h 71"/>
                  <a:gd name="T14" fmla="*/ 27 w 75"/>
                  <a:gd name="T15" fmla="*/ 38 h 71"/>
                  <a:gd name="T16" fmla="*/ 36 w 75"/>
                  <a:gd name="T17" fmla="*/ 35 h 71"/>
                  <a:gd name="T18" fmla="*/ 36 w 75"/>
                  <a:gd name="T19" fmla="*/ 41 h 71"/>
                  <a:gd name="T20" fmla="*/ 36 w 75"/>
                  <a:gd name="T21" fmla="*/ 35 h 71"/>
                  <a:gd name="T22" fmla="*/ 75 w 75"/>
                  <a:gd name="T23" fmla="*/ 36 h 71"/>
                  <a:gd name="T24" fmla="*/ 67 w 75"/>
                  <a:gd name="T25" fmla="*/ 42 h 71"/>
                  <a:gd name="T26" fmla="*/ 71 w 75"/>
                  <a:gd name="T27" fmla="*/ 52 h 71"/>
                  <a:gd name="T28" fmla="*/ 67 w 75"/>
                  <a:gd name="T29" fmla="*/ 53 h 71"/>
                  <a:gd name="T30" fmla="*/ 49 w 75"/>
                  <a:gd name="T31" fmla="*/ 42 h 71"/>
                  <a:gd name="T32" fmla="*/ 43 w 75"/>
                  <a:gd name="T33" fmla="*/ 59 h 71"/>
                  <a:gd name="T34" fmla="*/ 8 w 75"/>
                  <a:gd name="T35" fmla="*/ 70 h 71"/>
                  <a:gd name="T36" fmla="*/ 6 w 75"/>
                  <a:gd name="T37" fmla="*/ 70 h 71"/>
                  <a:gd name="T38" fmla="*/ 9 w 75"/>
                  <a:gd name="T39" fmla="*/ 59 h 71"/>
                  <a:gd name="T40" fmla="*/ 0 w 75"/>
                  <a:gd name="T41" fmla="*/ 53 h 71"/>
                  <a:gd name="T42" fmla="*/ 6 w 75"/>
                  <a:gd name="T43" fmla="*/ 17 h 71"/>
                  <a:gd name="T44" fmla="*/ 26 w 75"/>
                  <a:gd name="T45" fmla="*/ 6 h 71"/>
                  <a:gd name="T46" fmla="*/ 69 w 75"/>
                  <a:gd name="T47" fmla="*/ 0 h 71"/>
                  <a:gd name="T48" fmla="*/ 72 w 75"/>
                  <a:gd name="T49" fmla="*/ 36 h 71"/>
                  <a:gd name="T50" fmla="*/ 69 w 75"/>
                  <a:gd name="T51" fmla="*/ 3 h 71"/>
                  <a:gd name="T52" fmla="*/ 29 w 75"/>
                  <a:gd name="T53" fmla="*/ 6 h 71"/>
                  <a:gd name="T54" fmla="*/ 43 w 75"/>
                  <a:gd name="T55" fmla="*/ 18 h 71"/>
                  <a:gd name="T56" fmla="*/ 48 w 75"/>
                  <a:gd name="T57" fmla="*/ 21 h 71"/>
                  <a:gd name="T58" fmla="*/ 66 w 75"/>
                  <a:gd name="T59" fmla="*/ 22 h 71"/>
                  <a:gd name="T60" fmla="*/ 48 w 75"/>
                  <a:gd name="T61" fmla="*/ 23 h 71"/>
                  <a:gd name="T62" fmla="*/ 65 w 75"/>
                  <a:gd name="T63" fmla="*/ 30 h 71"/>
                  <a:gd name="T64" fmla="*/ 65 w 75"/>
                  <a:gd name="T65" fmla="*/ 32 h 71"/>
                  <a:gd name="T66" fmla="*/ 48 w 75"/>
                  <a:gd name="T67" fmla="*/ 39 h 71"/>
                  <a:gd name="T68" fmla="*/ 56 w 75"/>
                  <a:gd name="T69" fmla="*/ 39 h 71"/>
                  <a:gd name="T70" fmla="*/ 63 w 75"/>
                  <a:gd name="T71" fmla="*/ 41 h 71"/>
                  <a:gd name="T72" fmla="*/ 64 w 75"/>
                  <a:gd name="T73" fmla="*/ 39 h 71"/>
                  <a:gd name="T74" fmla="*/ 72 w 75"/>
                  <a:gd name="T75" fmla="*/ 36 h 71"/>
                  <a:gd name="T76" fmla="*/ 46 w 75"/>
                  <a:gd name="T77" fmla="*/ 23 h 71"/>
                  <a:gd name="T78" fmla="*/ 6 w 75"/>
                  <a:gd name="T79" fmla="*/ 20 h 71"/>
                  <a:gd name="T80" fmla="*/ 3 w 75"/>
                  <a:gd name="T81" fmla="*/ 53 h 71"/>
                  <a:gd name="T82" fmla="*/ 12 w 75"/>
                  <a:gd name="T83" fmla="*/ 56 h 71"/>
                  <a:gd name="T84" fmla="*/ 13 w 75"/>
                  <a:gd name="T85" fmla="*/ 57 h 71"/>
                  <a:gd name="T86" fmla="*/ 20 w 75"/>
                  <a:gd name="T87" fmla="*/ 56 h 71"/>
                  <a:gd name="T88" fmla="*/ 43 w 75"/>
                  <a:gd name="T89" fmla="*/ 5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71">
                    <a:moveTo>
                      <a:pt x="16" y="38"/>
                    </a:moveTo>
                    <a:cubicBezTo>
                      <a:pt x="16" y="40"/>
                      <a:pt x="15" y="41"/>
                      <a:pt x="13" y="41"/>
                    </a:cubicBezTo>
                    <a:cubicBezTo>
                      <a:pt x="12" y="41"/>
                      <a:pt x="10" y="40"/>
                      <a:pt x="10" y="38"/>
                    </a:cubicBezTo>
                    <a:cubicBezTo>
                      <a:pt x="10" y="37"/>
                      <a:pt x="12" y="35"/>
                      <a:pt x="13" y="35"/>
                    </a:cubicBezTo>
                    <a:cubicBezTo>
                      <a:pt x="15" y="35"/>
                      <a:pt x="16" y="37"/>
                      <a:pt x="16" y="38"/>
                    </a:cubicBezTo>
                    <a:close/>
                    <a:moveTo>
                      <a:pt x="65" y="12"/>
                    </a:moveTo>
                    <a:cubicBezTo>
                      <a:pt x="37" y="12"/>
                      <a:pt x="37" y="12"/>
                      <a:pt x="37" y="12"/>
                    </a:cubicBezTo>
                    <a:cubicBezTo>
                      <a:pt x="36" y="12"/>
                      <a:pt x="36" y="12"/>
                      <a:pt x="36" y="13"/>
                    </a:cubicBezTo>
                    <a:cubicBezTo>
                      <a:pt x="36" y="14"/>
                      <a:pt x="36" y="14"/>
                      <a:pt x="37" y="14"/>
                    </a:cubicBezTo>
                    <a:cubicBezTo>
                      <a:pt x="65" y="14"/>
                      <a:pt x="65" y="14"/>
                      <a:pt x="65" y="14"/>
                    </a:cubicBezTo>
                    <a:cubicBezTo>
                      <a:pt x="65" y="14"/>
                      <a:pt x="66" y="14"/>
                      <a:pt x="66" y="13"/>
                    </a:cubicBezTo>
                    <a:cubicBezTo>
                      <a:pt x="66" y="12"/>
                      <a:pt x="65" y="12"/>
                      <a:pt x="65" y="12"/>
                    </a:cubicBezTo>
                    <a:close/>
                    <a:moveTo>
                      <a:pt x="24" y="35"/>
                    </a:moveTo>
                    <a:cubicBezTo>
                      <a:pt x="23" y="35"/>
                      <a:pt x="22" y="37"/>
                      <a:pt x="22" y="38"/>
                    </a:cubicBezTo>
                    <a:cubicBezTo>
                      <a:pt x="22" y="40"/>
                      <a:pt x="23" y="41"/>
                      <a:pt x="24" y="41"/>
                    </a:cubicBezTo>
                    <a:cubicBezTo>
                      <a:pt x="26" y="41"/>
                      <a:pt x="27" y="40"/>
                      <a:pt x="27" y="38"/>
                    </a:cubicBezTo>
                    <a:cubicBezTo>
                      <a:pt x="27" y="37"/>
                      <a:pt x="26" y="35"/>
                      <a:pt x="24" y="35"/>
                    </a:cubicBezTo>
                    <a:close/>
                    <a:moveTo>
                      <a:pt x="36" y="35"/>
                    </a:moveTo>
                    <a:cubicBezTo>
                      <a:pt x="34" y="35"/>
                      <a:pt x="33" y="37"/>
                      <a:pt x="33" y="38"/>
                    </a:cubicBezTo>
                    <a:cubicBezTo>
                      <a:pt x="33" y="40"/>
                      <a:pt x="34" y="41"/>
                      <a:pt x="36" y="41"/>
                    </a:cubicBezTo>
                    <a:cubicBezTo>
                      <a:pt x="37" y="41"/>
                      <a:pt x="39" y="40"/>
                      <a:pt x="39" y="38"/>
                    </a:cubicBezTo>
                    <a:cubicBezTo>
                      <a:pt x="39" y="37"/>
                      <a:pt x="37" y="35"/>
                      <a:pt x="36" y="35"/>
                    </a:cubicBezTo>
                    <a:close/>
                    <a:moveTo>
                      <a:pt x="75" y="6"/>
                    </a:moveTo>
                    <a:cubicBezTo>
                      <a:pt x="75" y="36"/>
                      <a:pt x="75" y="36"/>
                      <a:pt x="75" y="36"/>
                    </a:cubicBezTo>
                    <a:cubicBezTo>
                      <a:pt x="75" y="40"/>
                      <a:pt x="73" y="42"/>
                      <a:pt x="69" y="42"/>
                    </a:cubicBezTo>
                    <a:cubicBezTo>
                      <a:pt x="67" y="42"/>
                      <a:pt x="67" y="42"/>
                      <a:pt x="67" y="42"/>
                    </a:cubicBezTo>
                    <a:cubicBezTo>
                      <a:pt x="70" y="51"/>
                      <a:pt x="70" y="51"/>
                      <a:pt x="70" y="51"/>
                    </a:cubicBezTo>
                    <a:cubicBezTo>
                      <a:pt x="70" y="51"/>
                      <a:pt x="71" y="52"/>
                      <a:pt x="71" y="52"/>
                    </a:cubicBezTo>
                    <a:cubicBezTo>
                      <a:pt x="71" y="53"/>
                      <a:pt x="70" y="54"/>
                      <a:pt x="69" y="54"/>
                    </a:cubicBezTo>
                    <a:cubicBezTo>
                      <a:pt x="68" y="54"/>
                      <a:pt x="68" y="54"/>
                      <a:pt x="67" y="53"/>
                    </a:cubicBezTo>
                    <a:cubicBezTo>
                      <a:pt x="54" y="42"/>
                      <a:pt x="54" y="42"/>
                      <a:pt x="54" y="42"/>
                    </a:cubicBezTo>
                    <a:cubicBezTo>
                      <a:pt x="49" y="42"/>
                      <a:pt x="49" y="42"/>
                      <a:pt x="49" y="42"/>
                    </a:cubicBezTo>
                    <a:cubicBezTo>
                      <a:pt x="49" y="53"/>
                      <a:pt x="49" y="53"/>
                      <a:pt x="49" y="53"/>
                    </a:cubicBezTo>
                    <a:cubicBezTo>
                      <a:pt x="49" y="56"/>
                      <a:pt x="46" y="59"/>
                      <a:pt x="43" y="59"/>
                    </a:cubicBezTo>
                    <a:cubicBezTo>
                      <a:pt x="21" y="59"/>
                      <a:pt x="21" y="59"/>
                      <a:pt x="21" y="59"/>
                    </a:cubicBezTo>
                    <a:cubicBezTo>
                      <a:pt x="8" y="70"/>
                      <a:pt x="8" y="70"/>
                      <a:pt x="8" y="70"/>
                    </a:cubicBezTo>
                    <a:cubicBezTo>
                      <a:pt x="8" y="70"/>
                      <a:pt x="7" y="71"/>
                      <a:pt x="7" y="71"/>
                    </a:cubicBezTo>
                    <a:cubicBezTo>
                      <a:pt x="7" y="71"/>
                      <a:pt x="6" y="71"/>
                      <a:pt x="6" y="70"/>
                    </a:cubicBezTo>
                    <a:cubicBezTo>
                      <a:pt x="5" y="70"/>
                      <a:pt x="5" y="69"/>
                      <a:pt x="5" y="68"/>
                    </a:cubicBezTo>
                    <a:cubicBezTo>
                      <a:pt x="9" y="59"/>
                      <a:pt x="9" y="59"/>
                      <a:pt x="9" y="59"/>
                    </a:cubicBezTo>
                    <a:cubicBezTo>
                      <a:pt x="6" y="59"/>
                      <a:pt x="6" y="59"/>
                      <a:pt x="6" y="59"/>
                    </a:cubicBezTo>
                    <a:cubicBezTo>
                      <a:pt x="3" y="59"/>
                      <a:pt x="0" y="56"/>
                      <a:pt x="0" y="53"/>
                    </a:cubicBezTo>
                    <a:cubicBezTo>
                      <a:pt x="0" y="23"/>
                      <a:pt x="0" y="23"/>
                      <a:pt x="0" y="23"/>
                    </a:cubicBezTo>
                    <a:cubicBezTo>
                      <a:pt x="0" y="19"/>
                      <a:pt x="3" y="17"/>
                      <a:pt x="6" y="17"/>
                    </a:cubicBezTo>
                    <a:cubicBezTo>
                      <a:pt x="26" y="17"/>
                      <a:pt x="26" y="17"/>
                      <a:pt x="26" y="17"/>
                    </a:cubicBezTo>
                    <a:cubicBezTo>
                      <a:pt x="26" y="6"/>
                      <a:pt x="26" y="6"/>
                      <a:pt x="26" y="6"/>
                    </a:cubicBezTo>
                    <a:cubicBezTo>
                      <a:pt x="26" y="3"/>
                      <a:pt x="29" y="0"/>
                      <a:pt x="32" y="0"/>
                    </a:cubicBezTo>
                    <a:cubicBezTo>
                      <a:pt x="69" y="0"/>
                      <a:pt x="69" y="0"/>
                      <a:pt x="69" y="0"/>
                    </a:cubicBezTo>
                    <a:cubicBezTo>
                      <a:pt x="73" y="0"/>
                      <a:pt x="75" y="3"/>
                      <a:pt x="75" y="6"/>
                    </a:cubicBezTo>
                    <a:close/>
                    <a:moveTo>
                      <a:pt x="72" y="36"/>
                    </a:moveTo>
                    <a:cubicBezTo>
                      <a:pt x="72" y="6"/>
                      <a:pt x="72" y="6"/>
                      <a:pt x="72" y="6"/>
                    </a:cubicBezTo>
                    <a:cubicBezTo>
                      <a:pt x="72" y="4"/>
                      <a:pt x="71" y="3"/>
                      <a:pt x="69" y="3"/>
                    </a:cubicBezTo>
                    <a:cubicBezTo>
                      <a:pt x="32" y="3"/>
                      <a:pt x="32" y="3"/>
                      <a:pt x="32" y="3"/>
                    </a:cubicBezTo>
                    <a:cubicBezTo>
                      <a:pt x="31" y="3"/>
                      <a:pt x="29" y="4"/>
                      <a:pt x="29" y="6"/>
                    </a:cubicBezTo>
                    <a:cubicBezTo>
                      <a:pt x="29" y="18"/>
                      <a:pt x="29" y="18"/>
                      <a:pt x="29" y="18"/>
                    </a:cubicBezTo>
                    <a:cubicBezTo>
                      <a:pt x="43" y="18"/>
                      <a:pt x="43" y="18"/>
                      <a:pt x="43" y="18"/>
                    </a:cubicBezTo>
                    <a:cubicBezTo>
                      <a:pt x="46" y="18"/>
                      <a:pt x="48" y="20"/>
                      <a:pt x="48" y="23"/>
                    </a:cubicBezTo>
                    <a:cubicBezTo>
                      <a:pt x="48" y="22"/>
                      <a:pt x="48" y="22"/>
                      <a:pt x="48" y="21"/>
                    </a:cubicBezTo>
                    <a:cubicBezTo>
                      <a:pt x="65" y="21"/>
                      <a:pt x="65" y="21"/>
                      <a:pt x="65" y="21"/>
                    </a:cubicBezTo>
                    <a:cubicBezTo>
                      <a:pt x="65" y="21"/>
                      <a:pt x="66" y="22"/>
                      <a:pt x="66" y="22"/>
                    </a:cubicBezTo>
                    <a:cubicBezTo>
                      <a:pt x="66" y="23"/>
                      <a:pt x="65" y="23"/>
                      <a:pt x="65" y="23"/>
                    </a:cubicBezTo>
                    <a:cubicBezTo>
                      <a:pt x="48" y="23"/>
                      <a:pt x="48" y="23"/>
                      <a:pt x="48" y="23"/>
                    </a:cubicBezTo>
                    <a:cubicBezTo>
                      <a:pt x="48" y="30"/>
                      <a:pt x="48" y="30"/>
                      <a:pt x="48" y="30"/>
                    </a:cubicBezTo>
                    <a:cubicBezTo>
                      <a:pt x="65" y="30"/>
                      <a:pt x="65" y="30"/>
                      <a:pt x="65" y="30"/>
                    </a:cubicBezTo>
                    <a:cubicBezTo>
                      <a:pt x="65" y="30"/>
                      <a:pt x="66" y="31"/>
                      <a:pt x="66" y="31"/>
                    </a:cubicBezTo>
                    <a:cubicBezTo>
                      <a:pt x="66" y="32"/>
                      <a:pt x="65" y="32"/>
                      <a:pt x="65" y="32"/>
                    </a:cubicBezTo>
                    <a:cubicBezTo>
                      <a:pt x="48" y="32"/>
                      <a:pt x="48" y="32"/>
                      <a:pt x="48" y="32"/>
                    </a:cubicBezTo>
                    <a:cubicBezTo>
                      <a:pt x="48" y="39"/>
                      <a:pt x="48" y="39"/>
                      <a:pt x="48" y="39"/>
                    </a:cubicBezTo>
                    <a:cubicBezTo>
                      <a:pt x="55" y="39"/>
                      <a:pt x="55" y="39"/>
                      <a:pt x="55" y="39"/>
                    </a:cubicBezTo>
                    <a:cubicBezTo>
                      <a:pt x="55" y="39"/>
                      <a:pt x="56" y="39"/>
                      <a:pt x="56" y="39"/>
                    </a:cubicBezTo>
                    <a:cubicBezTo>
                      <a:pt x="66" y="48"/>
                      <a:pt x="66" y="48"/>
                      <a:pt x="66" y="48"/>
                    </a:cubicBezTo>
                    <a:cubicBezTo>
                      <a:pt x="63" y="41"/>
                      <a:pt x="63" y="41"/>
                      <a:pt x="63" y="41"/>
                    </a:cubicBezTo>
                    <a:cubicBezTo>
                      <a:pt x="63" y="40"/>
                      <a:pt x="63" y="40"/>
                      <a:pt x="63" y="40"/>
                    </a:cubicBezTo>
                    <a:cubicBezTo>
                      <a:pt x="63" y="39"/>
                      <a:pt x="64" y="39"/>
                      <a:pt x="64" y="39"/>
                    </a:cubicBezTo>
                    <a:cubicBezTo>
                      <a:pt x="69" y="39"/>
                      <a:pt x="69" y="39"/>
                      <a:pt x="69" y="39"/>
                    </a:cubicBezTo>
                    <a:cubicBezTo>
                      <a:pt x="71" y="39"/>
                      <a:pt x="72" y="38"/>
                      <a:pt x="72" y="36"/>
                    </a:cubicBezTo>
                    <a:close/>
                    <a:moveTo>
                      <a:pt x="46" y="53"/>
                    </a:moveTo>
                    <a:cubicBezTo>
                      <a:pt x="46" y="23"/>
                      <a:pt x="46" y="23"/>
                      <a:pt x="46" y="23"/>
                    </a:cubicBezTo>
                    <a:cubicBezTo>
                      <a:pt x="46" y="21"/>
                      <a:pt x="45" y="20"/>
                      <a:pt x="43" y="20"/>
                    </a:cubicBezTo>
                    <a:cubicBezTo>
                      <a:pt x="6" y="20"/>
                      <a:pt x="6" y="20"/>
                      <a:pt x="6" y="20"/>
                    </a:cubicBezTo>
                    <a:cubicBezTo>
                      <a:pt x="4" y="20"/>
                      <a:pt x="3" y="21"/>
                      <a:pt x="3" y="23"/>
                    </a:cubicBezTo>
                    <a:cubicBezTo>
                      <a:pt x="3" y="53"/>
                      <a:pt x="3" y="53"/>
                      <a:pt x="3" y="53"/>
                    </a:cubicBezTo>
                    <a:cubicBezTo>
                      <a:pt x="3" y="55"/>
                      <a:pt x="4" y="56"/>
                      <a:pt x="6" y="56"/>
                    </a:cubicBezTo>
                    <a:cubicBezTo>
                      <a:pt x="12" y="56"/>
                      <a:pt x="12" y="56"/>
                      <a:pt x="12" y="56"/>
                    </a:cubicBezTo>
                    <a:cubicBezTo>
                      <a:pt x="12" y="56"/>
                      <a:pt x="12" y="56"/>
                      <a:pt x="12" y="56"/>
                    </a:cubicBezTo>
                    <a:cubicBezTo>
                      <a:pt x="13" y="57"/>
                      <a:pt x="13" y="57"/>
                      <a:pt x="13" y="57"/>
                    </a:cubicBezTo>
                    <a:cubicBezTo>
                      <a:pt x="9" y="65"/>
                      <a:pt x="9" y="65"/>
                      <a:pt x="9" y="65"/>
                    </a:cubicBezTo>
                    <a:cubicBezTo>
                      <a:pt x="20" y="56"/>
                      <a:pt x="20" y="56"/>
                      <a:pt x="20" y="56"/>
                    </a:cubicBezTo>
                    <a:cubicBezTo>
                      <a:pt x="20" y="56"/>
                      <a:pt x="20" y="56"/>
                      <a:pt x="20" y="56"/>
                    </a:cubicBezTo>
                    <a:cubicBezTo>
                      <a:pt x="43" y="56"/>
                      <a:pt x="43" y="56"/>
                      <a:pt x="43" y="56"/>
                    </a:cubicBezTo>
                    <a:cubicBezTo>
                      <a:pt x="45" y="56"/>
                      <a:pt x="46" y="55"/>
                      <a:pt x="46" y="53"/>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62" name="Freeform 24">
                <a:extLst>
                  <a:ext uri="{FF2B5EF4-FFF2-40B4-BE49-F238E27FC236}">
                    <a16:creationId xmlns:a16="http://schemas.microsoft.com/office/drawing/2014/main" id="{39D2F8C6-3464-B754-DF15-A481FDE82F00}"/>
                  </a:ext>
                </a:extLst>
              </p:cNvPr>
              <p:cNvSpPr>
                <a:spLocks noEditPoints="1"/>
              </p:cNvSpPr>
              <p:nvPr/>
            </p:nvSpPr>
            <p:spPr bwMode="auto">
              <a:xfrm flipH="1">
                <a:off x="2092475" y="4986327"/>
                <a:ext cx="350304" cy="369500"/>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63" name="Freeform 34">
                <a:extLst>
                  <a:ext uri="{FF2B5EF4-FFF2-40B4-BE49-F238E27FC236}">
                    <a16:creationId xmlns:a16="http://schemas.microsoft.com/office/drawing/2014/main" id="{EBA6CCBE-BA93-1A1E-BFAD-E99872BEF178}"/>
                  </a:ext>
                </a:extLst>
              </p:cNvPr>
              <p:cNvSpPr>
                <a:spLocks noEditPoints="1"/>
              </p:cNvSpPr>
              <p:nvPr/>
            </p:nvSpPr>
            <p:spPr bwMode="auto">
              <a:xfrm flipH="1">
                <a:off x="2155719" y="2814001"/>
                <a:ext cx="265436" cy="356072"/>
              </a:xfrm>
              <a:custGeom>
                <a:avLst/>
                <a:gdLst>
                  <a:gd name="T0" fmla="*/ 13 w 52"/>
                  <a:gd name="T1" fmla="*/ 18 h 70"/>
                  <a:gd name="T2" fmla="*/ 12 w 52"/>
                  <a:gd name="T3" fmla="*/ 17 h 70"/>
                  <a:gd name="T4" fmla="*/ 11 w 52"/>
                  <a:gd name="T5" fmla="*/ 15 h 70"/>
                  <a:gd name="T6" fmla="*/ 51 w 52"/>
                  <a:gd name="T7" fmla="*/ 50 h 70"/>
                  <a:gd name="T8" fmla="*/ 49 w 52"/>
                  <a:gd name="T9" fmla="*/ 60 h 70"/>
                  <a:gd name="T10" fmla="*/ 51 w 52"/>
                  <a:gd name="T11" fmla="*/ 69 h 70"/>
                  <a:gd name="T12" fmla="*/ 0 w 52"/>
                  <a:gd name="T13" fmla="*/ 69 h 70"/>
                  <a:gd name="T14" fmla="*/ 1 w 52"/>
                  <a:gd name="T15" fmla="*/ 60 h 70"/>
                  <a:gd name="T16" fmla="*/ 4 w 52"/>
                  <a:gd name="T17" fmla="*/ 45 h 70"/>
                  <a:gd name="T18" fmla="*/ 19 w 52"/>
                  <a:gd name="T19" fmla="*/ 27 h 70"/>
                  <a:gd name="T20" fmla="*/ 15 w 52"/>
                  <a:gd name="T21" fmla="*/ 30 h 70"/>
                  <a:gd name="T22" fmla="*/ 10 w 52"/>
                  <a:gd name="T23" fmla="*/ 34 h 70"/>
                  <a:gd name="T24" fmla="*/ 2 w 52"/>
                  <a:gd name="T25" fmla="*/ 28 h 70"/>
                  <a:gd name="T26" fmla="*/ 8 w 52"/>
                  <a:gd name="T27" fmla="*/ 14 h 70"/>
                  <a:gd name="T28" fmla="*/ 13 w 52"/>
                  <a:gd name="T29" fmla="*/ 5 h 70"/>
                  <a:gd name="T30" fmla="*/ 12 w 52"/>
                  <a:gd name="T31" fmla="*/ 0 h 70"/>
                  <a:gd name="T32" fmla="*/ 12 w 52"/>
                  <a:gd name="T33" fmla="*/ 0 h 70"/>
                  <a:gd name="T34" fmla="*/ 14 w 52"/>
                  <a:gd name="T35" fmla="*/ 0 h 70"/>
                  <a:gd name="T36" fmla="*/ 43 w 52"/>
                  <a:gd name="T37" fmla="*/ 13 h 70"/>
                  <a:gd name="T38" fmla="*/ 51 w 52"/>
                  <a:gd name="T39" fmla="*/ 47 h 70"/>
                  <a:gd name="T40" fmla="*/ 2 w 52"/>
                  <a:gd name="T41" fmla="*/ 62 h 70"/>
                  <a:gd name="T42" fmla="*/ 48 w 52"/>
                  <a:gd name="T43" fmla="*/ 62 h 70"/>
                  <a:gd name="T44" fmla="*/ 2 w 52"/>
                  <a:gd name="T45" fmla="*/ 62 h 70"/>
                  <a:gd name="T46" fmla="*/ 6 w 52"/>
                  <a:gd name="T47" fmla="*/ 56 h 70"/>
                  <a:gd name="T48" fmla="*/ 44 w 52"/>
                  <a:gd name="T49" fmla="*/ 60 h 70"/>
                  <a:gd name="T50" fmla="*/ 12 w 52"/>
                  <a:gd name="T51" fmla="*/ 41 h 70"/>
                  <a:gd name="T52" fmla="*/ 6 w 52"/>
                  <a:gd name="T53" fmla="*/ 54 h 70"/>
                  <a:gd name="T54" fmla="*/ 15 w 52"/>
                  <a:gd name="T55" fmla="*/ 42 h 70"/>
                  <a:gd name="T56" fmla="*/ 12 w 52"/>
                  <a:gd name="T57" fmla="*/ 48 h 70"/>
                  <a:gd name="T58" fmla="*/ 41 w 52"/>
                  <a:gd name="T59" fmla="*/ 54 h 70"/>
                  <a:gd name="T60" fmla="*/ 39 w 52"/>
                  <a:gd name="T61" fmla="*/ 17 h 70"/>
                  <a:gd name="T62" fmla="*/ 22 w 52"/>
                  <a:gd name="T63" fmla="*/ 6 h 70"/>
                  <a:gd name="T64" fmla="*/ 20 w 52"/>
                  <a:gd name="T65" fmla="*/ 5 h 70"/>
                  <a:gd name="T66" fmla="*/ 18 w 52"/>
                  <a:gd name="T67" fmla="*/ 4 h 70"/>
                  <a:gd name="T68" fmla="*/ 19 w 52"/>
                  <a:gd name="T69" fmla="*/ 7 h 70"/>
                  <a:gd name="T70" fmla="*/ 17 w 52"/>
                  <a:gd name="T71" fmla="*/ 8 h 70"/>
                  <a:gd name="T72" fmla="*/ 11 w 52"/>
                  <a:gd name="T73" fmla="*/ 14 h 70"/>
                  <a:gd name="T74" fmla="*/ 4 w 52"/>
                  <a:gd name="T75" fmla="*/ 28 h 70"/>
                  <a:gd name="T76" fmla="*/ 10 w 52"/>
                  <a:gd name="T77" fmla="*/ 31 h 70"/>
                  <a:gd name="T78" fmla="*/ 16 w 52"/>
                  <a:gd name="T79" fmla="*/ 25 h 70"/>
                  <a:gd name="T80" fmla="*/ 21 w 52"/>
                  <a:gd name="T81" fmla="*/ 25 h 70"/>
                  <a:gd name="T82" fmla="*/ 30 w 52"/>
                  <a:gd name="T83" fmla="*/ 19 h 70"/>
                  <a:gd name="T84" fmla="*/ 44 w 52"/>
                  <a:gd name="T85" fmla="*/ 36 h 70"/>
                  <a:gd name="T86" fmla="*/ 40 w 52"/>
                  <a:gd name="T87" fmla="*/ 16 h 70"/>
                  <a:gd name="T88" fmla="*/ 43 w 52"/>
                  <a:gd name="T89" fmla="*/ 53 h 70"/>
                  <a:gd name="T90" fmla="*/ 44 w 52"/>
                  <a:gd name="T91" fmla="*/ 3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 h="70">
                    <a:moveTo>
                      <a:pt x="16" y="14"/>
                    </a:moveTo>
                    <a:cubicBezTo>
                      <a:pt x="16" y="15"/>
                      <a:pt x="16" y="15"/>
                      <a:pt x="16" y="15"/>
                    </a:cubicBezTo>
                    <a:cubicBezTo>
                      <a:pt x="13" y="18"/>
                      <a:pt x="13" y="18"/>
                      <a:pt x="13" y="18"/>
                    </a:cubicBezTo>
                    <a:cubicBezTo>
                      <a:pt x="13" y="19"/>
                      <a:pt x="13" y="19"/>
                      <a:pt x="12" y="19"/>
                    </a:cubicBezTo>
                    <a:cubicBezTo>
                      <a:pt x="12" y="19"/>
                      <a:pt x="12" y="19"/>
                      <a:pt x="12" y="19"/>
                    </a:cubicBezTo>
                    <a:cubicBezTo>
                      <a:pt x="11" y="18"/>
                      <a:pt x="11" y="18"/>
                      <a:pt x="12" y="17"/>
                    </a:cubicBezTo>
                    <a:cubicBezTo>
                      <a:pt x="11" y="17"/>
                      <a:pt x="11" y="17"/>
                      <a:pt x="11" y="17"/>
                    </a:cubicBezTo>
                    <a:cubicBezTo>
                      <a:pt x="11" y="17"/>
                      <a:pt x="10" y="17"/>
                      <a:pt x="10" y="16"/>
                    </a:cubicBezTo>
                    <a:cubicBezTo>
                      <a:pt x="10" y="16"/>
                      <a:pt x="10" y="15"/>
                      <a:pt x="11" y="15"/>
                    </a:cubicBezTo>
                    <a:cubicBezTo>
                      <a:pt x="15" y="14"/>
                      <a:pt x="15" y="14"/>
                      <a:pt x="15" y="14"/>
                    </a:cubicBezTo>
                    <a:cubicBezTo>
                      <a:pt x="15" y="14"/>
                      <a:pt x="16" y="14"/>
                      <a:pt x="16" y="14"/>
                    </a:cubicBezTo>
                    <a:close/>
                    <a:moveTo>
                      <a:pt x="51" y="50"/>
                    </a:moveTo>
                    <a:cubicBezTo>
                      <a:pt x="46" y="54"/>
                      <a:pt x="46" y="54"/>
                      <a:pt x="46" y="54"/>
                    </a:cubicBezTo>
                    <a:cubicBezTo>
                      <a:pt x="48" y="55"/>
                      <a:pt x="49" y="56"/>
                      <a:pt x="49" y="58"/>
                    </a:cubicBezTo>
                    <a:cubicBezTo>
                      <a:pt x="49" y="59"/>
                      <a:pt x="49" y="59"/>
                      <a:pt x="49" y="60"/>
                    </a:cubicBezTo>
                    <a:cubicBezTo>
                      <a:pt x="49" y="60"/>
                      <a:pt x="49" y="60"/>
                      <a:pt x="49" y="60"/>
                    </a:cubicBezTo>
                    <a:cubicBezTo>
                      <a:pt x="50" y="60"/>
                      <a:pt x="51" y="60"/>
                      <a:pt x="51" y="61"/>
                    </a:cubicBezTo>
                    <a:cubicBezTo>
                      <a:pt x="51" y="69"/>
                      <a:pt x="51" y="69"/>
                      <a:pt x="51" y="69"/>
                    </a:cubicBezTo>
                    <a:cubicBezTo>
                      <a:pt x="51" y="69"/>
                      <a:pt x="50" y="70"/>
                      <a:pt x="49" y="70"/>
                    </a:cubicBezTo>
                    <a:cubicBezTo>
                      <a:pt x="1" y="70"/>
                      <a:pt x="1" y="70"/>
                      <a:pt x="1" y="70"/>
                    </a:cubicBezTo>
                    <a:cubicBezTo>
                      <a:pt x="0" y="70"/>
                      <a:pt x="0" y="69"/>
                      <a:pt x="0" y="69"/>
                    </a:cubicBezTo>
                    <a:cubicBezTo>
                      <a:pt x="0" y="61"/>
                      <a:pt x="0" y="61"/>
                      <a:pt x="0" y="61"/>
                    </a:cubicBezTo>
                    <a:cubicBezTo>
                      <a:pt x="0" y="60"/>
                      <a:pt x="0" y="60"/>
                      <a:pt x="1" y="60"/>
                    </a:cubicBezTo>
                    <a:cubicBezTo>
                      <a:pt x="1" y="60"/>
                      <a:pt x="1" y="60"/>
                      <a:pt x="1" y="60"/>
                    </a:cubicBezTo>
                    <a:cubicBezTo>
                      <a:pt x="1" y="59"/>
                      <a:pt x="1" y="59"/>
                      <a:pt x="1" y="58"/>
                    </a:cubicBezTo>
                    <a:cubicBezTo>
                      <a:pt x="1" y="57"/>
                      <a:pt x="2" y="55"/>
                      <a:pt x="3" y="54"/>
                    </a:cubicBezTo>
                    <a:cubicBezTo>
                      <a:pt x="3" y="53"/>
                      <a:pt x="2" y="49"/>
                      <a:pt x="4" y="45"/>
                    </a:cubicBezTo>
                    <a:cubicBezTo>
                      <a:pt x="5" y="43"/>
                      <a:pt x="8" y="41"/>
                      <a:pt x="11" y="39"/>
                    </a:cubicBezTo>
                    <a:cubicBezTo>
                      <a:pt x="13" y="37"/>
                      <a:pt x="16" y="35"/>
                      <a:pt x="18" y="33"/>
                    </a:cubicBezTo>
                    <a:cubicBezTo>
                      <a:pt x="19" y="31"/>
                      <a:pt x="19" y="29"/>
                      <a:pt x="19" y="27"/>
                    </a:cubicBezTo>
                    <a:cubicBezTo>
                      <a:pt x="19" y="27"/>
                      <a:pt x="19" y="27"/>
                      <a:pt x="19" y="27"/>
                    </a:cubicBezTo>
                    <a:cubicBezTo>
                      <a:pt x="18" y="27"/>
                      <a:pt x="17" y="27"/>
                      <a:pt x="16" y="27"/>
                    </a:cubicBezTo>
                    <a:cubicBezTo>
                      <a:pt x="16" y="27"/>
                      <a:pt x="15" y="28"/>
                      <a:pt x="15" y="30"/>
                    </a:cubicBezTo>
                    <a:cubicBezTo>
                      <a:pt x="14" y="31"/>
                      <a:pt x="14" y="32"/>
                      <a:pt x="13" y="32"/>
                    </a:cubicBezTo>
                    <a:cubicBezTo>
                      <a:pt x="13" y="33"/>
                      <a:pt x="12" y="34"/>
                      <a:pt x="10" y="34"/>
                    </a:cubicBezTo>
                    <a:cubicBezTo>
                      <a:pt x="10" y="34"/>
                      <a:pt x="10" y="34"/>
                      <a:pt x="10" y="34"/>
                    </a:cubicBezTo>
                    <a:cubicBezTo>
                      <a:pt x="9" y="34"/>
                      <a:pt x="8" y="33"/>
                      <a:pt x="7" y="32"/>
                    </a:cubicBezTo>
                    <a:cubicBezTo>
                      <a:pt x="6" y="32"/>
                      <a:pt x="6" y="32"/>
                      <a:pt x="5" y="31"/>
                    </a:cubicBezTo>
                    <a:cubicBezTo>
                      <a:pt x="4" y="31"/>
                      <a:pt x="2" y="30"/>
                      <a:pt x="2" y="28"/>
                    </a:cubicBezTo>
                    <a:cubicBezTo>
                      <a:pt x="2" y="27"/>
                      <a:pt x="2" y="27"/>
                      <a:pt x="2" y="27"/>
                    </a:cubicBezTo>
                    <a:cubicBezTo>
                      <a:pt x="2" y="25"/>
                      <a:pt x="2" y="23"/>
                      <a:pt x="4" y="20"/>
                    </a:cubicBezTo>
                    <a:cubicBezTo>
                      <a:pt x="7" y="17"/>
                      <a:pt x="8" y="15"/>
                      <a:pt x="8" y="14"/>
                    </a:cubicBezTo>
                    <a:cubicBezTo>
                      <a:pt x="8" y="13"/>
                      <a:pt x="8" y="13"/>
                      <a:pt x="8" y="13"/>
                    </a:cubicBezTo>
                    <a:cubicBezTo>
                      <a:pt x="8" y="13"/>
                      <a:pt x="9" y="12"/>
                      <a:pt x="14" y="6"/>
                    </a:cubicBezTo>
                    <a:cubicBezTo>
                      <a:pt x="14" y="6"/>
                      <a:pt x="14" y="5"/>
                      <a:pt x="13" y="5"/>
                    </a:cubicBezTo>
                    <a:cubicBezTo>
                      <a:pt x="13" y="4"/>
                      <a:pt x="12" y="2"/>
                      <a:pt x="12" y="2"/>
                    </a:cubicBezTo>
                    <a:cubicBezTo>
                      <a:pt x="12" y="1"/>
                      <a:pt x="12" y="1"/>
                      <a:pt x="12" y="1"/>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4" y="0"/>
                      <a:pt x="14" y="0"/>
                      <a:pt x="14" y="0"/>
                    </a:cubicBezTo>
                    <a:cubicBezTo>
                      <a:pt x="15" y="0"/>
                      <a:pt x="18" y="1"/>
                      <a:pt x="20" y="2"/>
                    </a:cubicBezTo>
                    <a:cubicBezTo>
                      <a:pt x="21" y="2"/>
                      <a:pt x="23" y="2"/>
                      <a:pt x="24" y="2"/>
                    </a:cubicBezTo>
                    <a:cubicBezTo>
                      <a:pt x="30" y="2"/>
                      <a:pt x="37" y="4"/>
                      <a:pt x="43" y="13"/>
                    </a:cubicBezTo>
                    <a:cubicBezTo>
                      <a:pt x="48" y="22"/>
                      <a:pt x="47" y="30"/>
                      <a:pt x="47" y="36"/>
                    </a:cubicBezTo>
                    <a:cubicBezTo>
                      <a:pt x="47" y="39"/>
                      <a:pt x="46" y="41"/>
                      <a:pt x="47" y="42"/>
                    </a:cubicBezTo>
                    <a:cubicBezTo>
                      <a:pt x="48" y="45"/>
                      <a:pt x="51" y="47"/>
                      <a:pt x="51" y="47"/>
                    </a:cubicBezTo>
                    <a:cubicBezTo>
                      <a:pt x="52" y="48"/>
                      <a:pt x="52" y="48"/>
                      <a:pt x="52" y="48"/>
                    </a:cubicBezTo>
                    <a:cubicBezTo>
                      <a:pt x="52" y="49"/>
                      <a:pt x="52" y="49"/>
                      <a:pt x="51" y="50"/>
                    </a:cubicBezTo>
                    <a:close/>
                    <a:moveTo>
                      <a:pt x="2" y="62"/>
                    </a:moveTo>
                    <a:cubicBezTo>
                      <a:pt x="2" y="68"/>
                      <a:pt x="2" y="68"/>
                      <a:pt x="2" y="68"/>
                    </a:cubicBezTo>
                    <a:cubicBezTo>
                      <a:pt x="48" y="68"/>
                      <a:pt x="48" y="68"/>
                      <a:pt x="48" y="68"/>
                    </a:cubicBezTo>
                    <a:cubicBezTo>
                      <a:pt x="48" y="62"/>
                      <a:pt x="48" y="62"/>
                      <a:pt x="48" y="62"/>
                    </a:cubicBezTo>
                    <a:cubicBezTo>
                      <a:pt x="44" y="62"/>
                      <a:pt x="44" y="62"/>
                      <a:pt x="44" y="62"/>
                    </a:cubicBezTo>
                    <a:cubicBezTo>
                      <a:pt x="6" y="62"/>
                      <a:pt x="6" y="62"/>
                      <a:pt x="6" y="62"/>
                    </a:cubicBezTo>
                    <a:lnTo>
                      <a:pt x="2" y="62"/>
                    </a:lnTo>
                    <a:close/>
                    <a:moveTo>
                      <a:pt x="47" y="58"/>
                    </a:moveTo>
                    <a:cubicBezTo>
                      <a:pt x="47" y="57"/>
                      <a:pt x="46" y="56"/>
                      <a:pt x="44" y="56"/>
                    </a:cubicBezTo>
                    <a:cubicBezTo>
                      <a:pt x="6" y="56"/>
                      <a:pt x="6" y="56"/>
                      <a:pt x="6" y="56"/>
                    </a:cubicBezTo>
                    <a:cubicBezTo>
                      <a:pt x="4" y="56"/>
                      <a:pt x="3" y="57"/>
                      <a:pt x="3" y="58"/>
                    </a:cubicBezTo>
                    <a:cubicBezTo>
                      <a:pt x="3" y="59"/>
                      <a:pt x="4" y="60"/>
                      <a:pt x="6" y="60"/>
                    </a:cubicBezTo>
                    <a:cubicBezTo>
                      <a:pt x="44" y="60"/>
                      <a:pt x="44" y="60"/>
                      <a:pt x="44" y="60"/>
                    </a:cubicBezTo>
                    <a:cubicBezTo>
                      <a:pt x="46" y="60"/>
                      <a:pt x="47" y="59"/>
                      <a:pt x="47" y="58"/>
                    </a:cubicBezTo>
                    <a:close/>
                    <a:moveTo>
                      <a:pt x="20" y="34"/>
                    </a:moveTo>
                    <a:cubicBezTo>
                      <a:pt x="18" y="36"/>
                      <a:pt x="15" y="39"/>
                      <a:pt x="12" y="41"/>
                    </a:cubicBezTo>
                    <a:cubicBezTo>
                      <a:pt x="10" y="43"/>
                      <a:pt x="7" y="45"/>
                      <a:pt x="7" y="46"/>
                    </a:cubicBezTo>
                    <a:cubicBezTo>
                      <a:pt x="4" y="50"/>
                      <a:pt x="6" y="54"/>
                      <a:pt x="6" y="54"/>
                    </a:cubicBezTo>
                    <a:cubicBezTo>
                      <a:pt x="6" y="54"/>
                      <a:pt x="6" y="54"/>
                      <a:pt x="6" y="54"/>
                    </a:cubicBezTo>
                    <a:cubicBezTo>
                      <a:pt x="8" y="54"/>
                      <a:pt x="8" y="54"/>
                      <a:pt x="8" y="54"/>
                    </a:cubicBezTo>
                    <a:cubicBezTo>
                      <a:pt x="8" y="53"/>
                      <a:pt x="8" y="49"/>
                      <a:pt x="10" y="46"/>
                    </a:cubicBezTo>
                    <a:cubicBezTo>
                      <a:pt x="13" y="44"/>
                      <a:pt x="15" y="42"/>
                      <a:pt x="15" y="42"/>
                    </a:cubicBezTo>
                    <a:cubicBezTo>
                      <a:pt x="16" y="42"/>
                      <a:pt x="16" y="42"/>
                      <a:pt x="17" y="43"/>
                    </a:cubicBezTo>
                    <a:cubicBezTo>
                      <a:pt x="17" y="43"/>
                      <a:pt x="17" y="44"/>
                      <a:pt x="16" y="44"/>
                    </a:cubicBezTo>
                    <a:cubicBezTo>
                      <a:pt x="16" y="44"/>
                      <a:pt x="14" y="46"/>
                      <a:pt x="12" y="48"/>
                    </a:cubicBezTo>
                    <a:cubicBezTo>
                      <a:pt x="10" y="50"/>
                      <a:pt x="10" y="54"/>
                      <a:pt x="10" y="54"/>
                    </a:cubicBezTo>
                    <a:cubicBezTo>
                      <a:pt x="10" y="54"/>
                      <a:pt x="10" y="54"/>
                      <a:pt x="10" y="54"/>
                    </a:cubicBezTo>
                    <a:cubicBezTo>
                      <a:pt x="41" y="54"/>
                      <a:pt x="41" y="54"/>
                      <a:pt x="41" y="54"/>
                    </a:cubicBezTo>
                    <a:cubicBezTo>
                      <a:pt x="41" y="53"/>
                      <a:pt x="39" y="49"/>
                      <a:pt x="39" y="45"/>
                    </a:cubicBezTo>
                    <a:cubicBezTo>
                      <a:pt x="39" y="44"/>
                      <a:pt x="39" y="42"/>
                      <a:pt x="40" y="40"/>
                    </a:cubicBezTo>
                    <a:cubicBezTo>
                      <a:pt x="40" y="35"/>
                      <a:pt x="42" y="26"/>
                      <a:pt x="39" y="17"/>
                    </a:cubicBezTo>
                    <a:cubicBezTo>
                      <a:pt x="35" y="7"/>
                      <a:pt x="26" y="6"/>
                      <a:pt x="23" y="6"/>
                    </a:cubicBezTo>
                    <a:cubicBezTo>
                      <a:pt x="23" y="6"/>
                      <a:pt x="22" y="7"/>
                      <a:pt x="22" y="7"/>
                    </a:cubicBezTo>
                    <a:cubicBezTo>
                      <a:pt x="22" y="7"/>
                      <a:pt x="22" y="6"/>
                      <a:pt x="22" y="6"/>
                    </a:cubicBezTo>
                    <a:cubicBezTo>
                      <a:pt x="22" y="6"/>
                      <a:pt x="21" y="6"/>
                      <a:pt x="21" y="6"/>
                    </a:cubicBezTo>
                    <a:cubicBezTo>
                      <a:pt x="21" y="6"/>
                      <a:pt x="21" y="6"/>
                      <a:pt x="21" y="6"/>
                    </a:cubicBezTo>
                    <a:cubicBezTo>
                      <a:pt x="20" y="6"/>
                      <a:pt x="20" y="5"/>
                      <a:pt x="20" y="5"/>
                    </a:cubicBezTo>
                    <a:cubicBezTo>
                      <a:pt x="19" y="5"/>
                      <a:pt x="19" y="5"/>
                      <a:pt x="19" y="5"/>
                    </a:cubicBezTo>
                    <a:cubicBezTo>
                      <a:pt x="19" y="5"/>
                      <a:pt x="18" y="5"/>
                      <a:pt x="18" y="4"/>
                    </a:cubicBezTo>
                    <a:cubicBezTo>
                      <a:pt x="18" y="4"/>
                      <a:pt x="18" y="4"/>
                      <a:pt x="18" y="4"/>
                    </a:cubicBezTo>
                    <a:cubicBezTo>
                      <a:pt x="17" y="4"/>
                      <a:pt x="17" y="3"/>
                      <a:pt x="16" y="3"/>
                    </a:cubicBezTo>
                    <a:cubicBezTo>
                      <a:pt x="18" y="7"/>
                      <a:pt x="18" y="7"/>
                      <a:pt x="18" y="7"/>
                    </a:cubicBezTo>
                    <a:cubicBezTo>
                      <a:pt x="19" y="7"/>
                      <a:pt x="19" y="7"/>
                      <a:pt x="19" y="7"/>
                    </a:cubicBezTo>
                    <a:cubicBezTo>
                      <a:pt x="19" y="8"/>
                      <a:pt x="18" y="8"/>
                      <a:pt x="18" y="8"/>
                    </a:cubicBezTo>
                    <a:cubicBezTo>
                      <a:pt x="18" y="8"/>
                      <a:pt x="18" y="8"/>
                      <a:pt x="18" y="8"/>
                    </a:cubicBezTo>
                    <a:cubicBezTo>
                      <a:pt x="17" y="8"/>
                      <a:pt x="17" y="8"/>
                      <a:pt x="17" y="8"/>
                    </a:cubicBezTo>
                    <a:cubicBezTo>
                      <a:pt x="17" y="8"/>
                      <a:pt x="17" y="8"/>
                      <a:pt x="16" y="7"/>
                    </a:cubicBezTo>
                    <a:cubicBezTo>
                      <a:pt x="14" y="10"/>
                      <a:pt x="11" y="13"/>
                      <a:pt x="11" y="14"/>
                    </a:cubicBezTo>
                    <a:cubicBezTo>
                      <a:pt x="11" y="14"/>
                      <a:pt x="11" y="14"/>
                      <a:pt x="11" y="14"/>
                    </a:cubicBezTo>
                    <a:cubicBezTo>
                      <a:pt x="10" y="15"/>
                      <a:pt x="10" y="18"/>
                      <a:pt x="6" y="22"/>
                    </a:cubicBezTo>
                    <a:cubicBezTo>
                      <a:pt x="4" y="24"/>
                      <a:pt x="4" y="26"/>
                      <a:pt x="4" y="27"/>
                    </a:cubicBezTo>
                    <a:cubicBezTo>
                      <a:pt x="4" y="28"/>
                      <a:pt x="4" y="28"/>
                      <a:pt x="4" y="28"/>
                    </a:cubicBezTo>
                    <a:cubicBezTo>
                      <a:pt x="4" y="28"/>
                      <a:pt x="5" y="29"/>
                      <a:pt x="6" y="29"/>
                    </a:cubicBezTo>
                    <a:cubicBezTo>
                      <a:pt x="7" y="30"/>
                      <a:pt x="8" y="30"/>
                      <a:pt x="9" y="31"/>
                    </a:cubicBezTo>
                    <a:cubicBezTo>
                      <a:pt x="9" y="31"/>
                      <a:pt x="10" y="31"/>
                      <a:pt x="10" y="31"/>
                    </a:cubicBezTo>
                    <a:cubicBezTo>
                      <a:pt x="11" y="31"/>
                      <a:pt x="11" y="31"/>
                      <a:pt x="11" y="31"/>
                    </a:cubicBezTo>
                    <a:cubicBezTo>
                      <a:pt x="12" y="30"/>
                      <a:pt x="12" y="30"/>
                      <a:pt x="12" y="29"/>
                    </a:cubicBezTo>
                    <a:cubicBezTo>
                      <a:pt x="13" y="27"/>
                      <a:pt x="14" y="24"/>
                      <a:pt x="16" y="25"/>
                    </a:cubicBezTo>
                    <a:cubicBezTo>
                      <a:pt x="18" y="25"/>
                      <a:pt x="19" y="25"/>
                      <a:pt x="20" y="25"/>
                    </a:cubicBezTo>
                    <a:cubicBezTo>
                      <a:pt x="20" y="25"/>
                      <a:pt x="20" y="24"/>
                      <a:pt x="20" y="24"/>
                    </a:cubicBezTo>
                    <a:cubicBezTo>
                      <a:pt x="21" y="24"/>
                      <a:pt x="21" y="24"/>
                      <a:pt x="21" y="25"/>
                    </a:cubicBezTo>
                    <a:cubicBezTo>
                      <a:pt x="26" y="24"/>
                      <a:pt x="27" y="19"/>
                      <a:pt x="28" y="19"/>
                    </a:cubicBezTo>
                    <a:cubicBezTo>
                      <a:pt x="28" y="18"/>
                      <a:pt x="28" y="18"/>
                      <a:pt x="29" y="18"/>
                    </a:cubicBezTo>
                    <a:cubicBezTo>
                      <a:pt x="29" y="18"/>
                      <a:pt x="30" y="19"/>
                      <a:pt x="30" y="19"/>
                    </a:cubicBezTo>
                    <a:cubicBezTo>
                      <a:pt x="29" y="19"/>
                      <a:pt x="28" y="25"/>
                      <a:pt x="22" y="27"/>
                    </a:cubicBezTo>
                    <a:cubicBezTo>
                      <a:pt x="22" y="29"/>
                      <a:pt x="21" y="32"/>
                      <a:pt x="20" y="34"/>
                    </a:cubicBezTo>
                    <a:close/>
                    <a:moveTo>
                      <a:pt x="44" y="36"/>
                    </a:moveTo>
                    <a:cubicBezTo>
                      <a:pt x="45" y="30"/>
                      <a:pt x="45" y="22"/>
                      <a:pt x="40" y="14"/>
                    </a:cubicBezTo>
                    <a:cubicBezTo>
                      <a:pt x="37" y="8"/>
                      <a:pt x="32" y="6"/>
                      <a:pt x="28" y="5"/>
                    </a:cubicBezTo>
                    <a:cubicBezTo>
                      <a:pt x="33" y="6"/>
                      <a:pt x="38" y="9"/>
                      <a:pt x="40" y="16"/>
                    </a:cubicBezTo>
                    <a:cubicBezTo>
                      <a:pt x="44" y="26"/>
                      <a:pt x="42" y="35"/>
                      <a:pt x="42" y="41"/>
                    </a:cubicBezTo>
                    <a:cubicBezTo>
                      <a:pt x="41" y="42"/>
                      <a:pt x="41" y="44"/>
                      <a:pt x="41" y="45"/>
                    </a:cubicBezTo>
                    <a:cubicBezTo>
                      <a:pt x="41" y="48"/>
                      <a:pt x="42" y="51"/>
                      <a:pt x="43" y="53"/>
                    </a:cubicBezTo>
                    <a:cubicBezTo>
                      <a:pt x="49" y="48"/>
                      <a:pt x="49" y="48"/>
                      <a:pt x="49" y="48"/>
                    </a:cubicBezTo>
                    <a:cubicBezTo>
                      <a:pt x="48" y="47"/>
                      <a:pt x="46" y="45"/>
                      <a:pt x="45" y="43"/>
                    </a:cubicBezTo>
                    <a:cubicBezTo>
                      <a:pt x="44" y="41"/>
                      <a:pt x="44" y="39"/>
                      <a:pt x="44"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28" name="Freeform 33">
                <a:extLst>
                  <a:ext uri="{FF2B5EF4-FFF2-40B4-BE49-F238E27FC236}">
                    <a16:creationId xmlns:a16="http://schemas.microsoft.com/office/drawing/2014/main" id="{125C36BD-F403-ECFF-B2E6-25D463C832C1}"/>
                  </a:ext>
                </a:extLst>
              </p:cNvPr>
              <p:cNvSpPr>
                <a:spLocks noEditPoints="1"/>
              </p:cNvSpPr>
              <p:nvPr/>
            </p:nvSpPr>
            <p:spPr bwMode="auto">
              <a:xfrm flipH="1">
                <a:off x="4006910" y="3033775"/>
                <a:ext cx="234686" cy="240412"/>
              </a:xfrm>
              <a:custGeom>
                <a:avLst/>
                <a:gdLst>
                  <a:gd name="T0" fmla="*/ 8 w 52"/>
                  <a:gd name="T1" fmla="*/ 19 h 53"/>
                  <a:gd name="T2" fmla="*/ 8 w 52"/>
                  <a:gd name="T3" fmla="*/ 19 h 53"/>
                  <a:gd name="T4" fmla="*/ 8 w 52"/>
                  <a:gd name="T5" fmla="*/ 18 h 53"/>
                  <a:gd name="T6" fmla="*/ 8 w 52"/>
                  <a:gd name="T7" fmla="*/ 17 h 53"/>
                  <a:gd name="T8" fmla="*/ 8 w 52"/>
                  <a:gd name="T9" fmla="*/ 17 h 53"/>
                  <a:gd name="T10" fmla="*/ 15 w 52"/>
                  <a:gd name="T11" fmla="*/ 10 h 53"/>
                  <a:gd name="T12" fmla="*/ 17 w 52"/>
                  <a:gd name="T13" fmla="*/ 10 h 53"/>
                  <a:gd name="T14" fmla="*/ 17 w 52"/>
                  <a:gd name="T15" fmla="*/ 12 h 53"/>
                  <a:gd name="T16" fmla="*/ 13 w 52"/>
                  <a:gd name="T17" fmla="*/ 17 h 53"/>
                  <a:gd name="T18" fmla="*/ 39 w 52"/>
                  <a:gd name="T19" fmla="*/ 17 h 53"/>
                  <a:gd name="T20" fmla="*/ 40 w 52"/>
                  <a:gd name="T21" fmla="*/ 18 h 53"/>
                  <a:gd name="T22" fmla="*/ 39 w 52"/>
                  <a:gd name="T23" fmla="*/ 20 h 53"/>
                  <a:gd name="T24" fmla="*/ 13 w 52"/>
                  <a:gd name="T25" fmla="*/ 20 h 53"/>
                  <a:gd name="T26" fmla="*/ 17 w 52"/>
                  <a:gd name="T27" fmla="*/ 24 h 53"/>
                  <a:gd name="T28" fmla="*/ 17 w 52"/>
                  <a:gd name="T29" fmla="*/ 26 h 53"/>
                  <a:gd name="T30" fmla="*/ 16 w 52"/>
                  <a:gd name="T31" fmla="*/ 26 h 53"/>
                  <a:gd name="T32" fmla="*/ 15 w 52"/>
                  <a:gd name="T33" fmla="*/ 26 h 53"/>
                  <a:gd name="T34" fmla="*/ 8 w 52"/>
                  <a:gd name="T35" fmla="*/ 19 h 53"/>
                  <a:gd name="T36" fmla="*/ 43 w 52"/>
                  <a:gd name="T37" fmla="*/ 34 h 53"/>
                  <a:gd name="T38" fmla="*/ 43 w 52"/>
                  <a:gd name="T39" fmla="*/ 34 h 53"/>
                  <a:gd name="T40" fmla="*/ 36 w 52"/>
                  <a:gd name="T41" fmla="*/ 27 h 53"/>
                  <a:gd name="T42" fmla="*/ 34 w 52"/>
                  <a:gd name="T43" fmla="*/ 27 h 53"/>
                  <a:gd name="T44" fmla="*/ 34 w 52"/>
                  <a:gd name="T45" fmla="*/ 29 h 53"/>
                  <a:gd name="T46" fmla="*/ 39 w 52"/>
                  <a:gd name="T47" fmla="*/ 33 h 53"/>
                  <a:gd name="T48" fmla="*/ 13 w 52"/>
                  <a:gd name="T49" fmla="*/ 33 h 53"/>
                  <a:gd name="T50" fmla="*/ 11 w 52"/>
                  <a:gd name="T51" fmla="*/ 35 h 53"/>
                  <a:gd name="T52" fmla="*/ 13 w 52"/>
                  <a:gd name="T53" fmla="*/ 36 h 53"/>
                  <a:gd name="T54" fmla="*/ 39 w 52"/>
                  <a:gd name="T55" fmla="*/ 36 h 53"/>
                  <a:gd name="T56" fmla="*/ 34 w 52"/>
                  <a:gd name="T57" fmla="*/ 41 h 53"/>
                  <a:gd name="T58" fmla="*/ 34 w 52"/>
                  <a:gd name="T59" fmla="*/ 43 h 53"/>
                  <a:gd name="T60" fmla="*/ 35 w 52"/>
                  <a:gd name="T61" fmla="*/ 43 h 53"/>
                  <a:gd name="T62" fmla="*/ 36 w 52"/>
                  <a:gd name="T63" fmla="*/ 43 h 53"/>
                  <a:gd name="T64" fmla="*/ 43 w 52"/>
                  <a:gd name="T65" fmla="*/ 36 h 53"/>
                  <a:gd name="T66" fmla="*/ 43 w 52"/>
                  <a:gd name="T67" fmla="*/ 36 h 53"/>
                  <a:gd name="T68" fmla="*/ 44 w 52"/>
                  <a:gd name="T69" fmla="*/ 35 h 53"/>
                  <a:gd name="T70" fmla="*/ 43 w 52"/>
                  <a:gd name="T71" fmla="*/ 34 h 53"/>
                  <a:gd name="T72" fmla="*/ 52 w 52"/>
                  <a:gd name="T73" fmla="*/ 7 h 53"/>
                  <a:gd name="T74" fmla="*/ 52 w 52"/>
                  <a:gd name="T75" fmla="*/ 45 h 53"/>
                  <a:gd name="T76" fmla="*/ 45 w 52"/>
                  <a:gd name="T77" fmla="*/ 53 h 53"/>
                  <a:gd name="T78" fmla="*/ 7 w 52"/>
                  <a:gd name="T79" fmla="*/ 53 h 53"/>
                  <a:gd name="T80" fmla="*/ 0 w 52"/>
                  <a:gd name="T81" fmla="*/ 45 h 53"/>
                  <a:gd name="T82" fmla="*/ 0 w 52"/>
                  <a:gd name="T83" fmla="*/ 7 h 53"/>
                  <a:gd name="T84" fmla="*/ 7 w 52"/>
                  <a:gd name="T85" fmla="*/ 0 h 53"/>
                  <a:gd name="T86" fmla="*/ 45 w 52"/>
                  <a:gd name="T87" fmla="*/ 0 h 53"/>
                  <a:gd name="T88" fmla="*/ 52 w 52"/>
                  <a:gd name="T89" fmla="*/ 7 h 53"/>
                  <a:gd name="T90" fmla="*/ 49 w 52"/>
                  <a:gd name="T91" fmla="*/ 7 h 53"/>
                  <a:gd name="T92" fmla="*/ 45 w 52"/>
                  <a:gd name="T93" fmla="*/ 3 h 53"/>
                  <a:gd name="T94" fmla="*/ 7 w 52"/>
                  <a:gd name="T95" fmla="*/ 3 h 53"/>
                  <a:gd name="T96" fmla="*/ 3 w 52"/>
                  <a:gd name="T97" fmla="*/ 7 h 53"/>
                  <a:gd name="T98" fmla="*/ 3 w 52"/>
                  <a:gd name="T99" fmla="*/ 45 h 53"/>
                  <a:gd name="T100" fmla="*/ 7 w 52"/>
                  <a:gd name="T101" fmla="*/ 50 h 53"/>
                  <a:gd name="T102" fmla="*/ 45 w 52"/>
                  <a:gd name="T103" fmla="*/ 50 h 53"/>
                  <a:gd name="T104" fmla="*/ 49 w 52"/>
                  <a:gd name="T105" fmla="*/ 45 h 53"/>
                  <a:gd name="T106" fmla="*/ 49 w 52"/>
                  <a:gd name="T10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3">
                    <a:moveTo>
                      <a:pt x="8" y="19"/>
                    </a:moveTo>
                    <a:cubicBezTo>
                      <a:pt x="8" y="19"/>
                      <a:pt x="8" y="19"/>
                      <a:pt x="8" y="19"/>
                    </a:cubicBezTo>
                    <a:cubicBezTo>
                      <a:pt x="8" y="19"/>
                      <a:pt x="8" y="18"/>
                      <a:pt x="8" y="18"/>
                    </a:cubicBezTo>
                    <a:cubicBezTo>
                      <a:pt x="8" y="18"/>
                      <a:pt x="8" y="17"/>
                      <a:pt x="8" y="17"/>
                    </a:cubicBezTo>
                    <a:cubicBezTo>
                      <a:pt x="8" y="17"/>
                      <a:pt x="8" y="17"/>
                      <a:pt x="8" y="17"/>
                    </a:cubicBezTo>
                    <a:cubicBezTo>
                      <a:pt x="15" y="10"/>
                      <a:pt x="15" y="10"/>
                      <a:pt x="15" y="10"/>
                    </a:cubicBezTo>
                    <a:cubicBezTo>
                      <a:pt x="15" y="9"/>
                      <a:pt x="16" y="9"/>
                      <a:pt x="17" y="10"/>
                    </a:cubicBezTo>
                    <a:cubicBezTo>
                      <a:pt x="18" y="11"/>
                      <a:pt x="18" y="12"/>
                      <a:pt x="17" y="12"/>
                    </a:cubicBezTo>
                    <a:cubicBezTo>
                      <a:pt x="13" y="17"/>
                      <a:pt x="13" y="17"/>
                      <a:pt x="13" y="17"/>
                    </a:cubicBezTo>
                    <a:cubicBezTo>
                      <a:pt x="39" y="17"/>
                      <a:pt x="39" y="17"/>
                      <a:pt x="39" y="17"/>
                    </a:cubicBezTo>
                    <a:cubicBezTo>
                      <a:pt x="40" y="17"/>
                      <a:pt x="40" y="17"/>
                      <a:pt x="40" y="18"/>
                    </a:cubicBezTo>
                    <a:cubicBezTo>
                      <a:pt x="40" y="19"/>
                      <a:pt x="40" y="20"/>
                      <a:pt x="39" y="20"/>
                    </a:cubicBezTo>
                    <a:cubicBezTo>
                      <a:pt x="13" y="20"/>
                      <a:pt x="13" y="20"/>
                      <a:pt x="13" y="20"/>
                    </a:cubicBezTo>
                    <a:cubicBezTo>
                      <a:pt x="17" y="24"/>
                      <a:pt x="17" y="24"/>
                      <a:pt x="17" y="24"/>
                    </a:cubicBezTo>
                    <a:cubicBezTo>
                      <a:pt x="18" y="24"/>
                      <a:pt x="18" y="25"/>
                      <a:pt x="17" y="26"/>
                    </a:cubicBezTo>
                    <a:cubicBezTo>
                      <a:pt x="17" y="26"/>
                      <a:pt x="16" y="26"/>
                      <a:pt x="16" y="26"/>
                    </a:cubicBezTo>
                    <a:cubicBezTo>
                      <a:pt x="16" y="26"/>
                      <a:pt x="15" y="26"/>
                      <a:pt x="15" y="26"/>
                    </a:cubicBezTo>
                    <a:lnTo>
                      <a:pt x="8" y="19"/>
                    </a:lnTo>
                    <a:close/>
                    <a:moveTo>
                      <a:pt x="43" y="34"/>
                    </a:moveTo>
                    <a:cubicBezTo>
                      <a:pt x="43" y="34"/>
                      <a:pt x="43" y="34"/>
                      <a:pt x="43" y="34"/>
                    </a:cubicBezTo>
                    <a:cubicBezTo>
                      <a:pt x="36" y="27"/>
                      <a:pt x="36" y="27"/>
                      <a:pt x="36" y="27"/>
                    </a:cubicBezTo>
                    <a:cubicBezTo>
                      <a:pt x="36" y="26"/>
                      <a:pt x="35" y="26"/>
                      <a:pt x="34" y="27"/>
                    </a:cubicBezTo>
                    <a:cubicBezTo>
                      <a:pt x="34" y="28"/>
                      <a:pt x="34" y="29"/>
                      <a:pt x="34" y="29"/>
                    </a:cubicBezTo>
                    <a:cubicBezTo>
                      <a:pt x="39" y="33"/>
                      <a:pt x="39" y="33"/>
                      <a:pt x="39" y="33"/>
                    </a:cubicBezTo>
                    <a:cubicBezTo>
                      <a:pt x="13" y="33"/>
                      <a:pt x="13" y="33"/>
                      <a:pt x="13" y="33"/>
                    </a:cubicBezTo>
                    <a:cubicBezTo>
                      <a:pt x="12" y="33"/>
                      <a:pt x="11" y="34"/>
                      <a:pt x="11" y="35"/>
                    </a:cubicBezTo>
                    <a:cubicBezTo>
                      <a:pt x="11" y="36"/>
                      <a:pt x="12" y="36"/>
                      <a:pt x="13" y="36"/>
                    </a:cubicBezTo>
                    <a:cubicBezTo>
                      <a:pt x="39" y="36"/>
                      <a:pt x="39" y="36"/>
                      <a:pt x="39" y="36"/>
                    </a:cubicBezTo>
                    <a:cubicBezTo>
                      <a:pt x="34" y="41"/>
                      <a:pt x="34" y="41"/>
                      <a:pt x="34" y="41"/>
                    </a:cubicBezTo>
                    <a:cubicBezTo>
                      <a:pt x="34" y="41"/>
                      <a:pt x="34" y="42"/>
                      <a:pt x="34" y="43"/>
                    </a:cubicBezTo>
                    <a:cubicBezTo>
                      <a:pt x="35" y="43"/>
                      <a:pt x="35" y="43"/>
                      <a:pt x="35" y="43"/>
                    </a:cubicBezTo>
                    <a:cubicBezTo>
                      <a:pt x="36" y="43"/>
                      <a:pt x="36" y="43"/>
                      <a:pt x="36" y="43"/>
                    </a:cubicBezTo>
                    <a:cubicBezTo>
                      <a:pt x="43" y="36"/>
                      <a:pt x="43" y="36"/>
                      <a:pt x="43" y="36"/>
                    </a:cubicBezTo>
                    <a:cubicBezTo>
                      <a:pt x="43" y="36"/>
                      <a:pt x="43" y="36"/>
                      <a:pt x="43" y="36"/>
                    </a:cubicBezTo>
                    <a:cubicBezTo>
                      <a:pt x="44" y="36"/>
                      <a:pt x="44" y="35"/>
                      <a:pt x="44" y="35"/>
                    </a:cubicBezTo>
                    <a:cubicBezTo>
                      <a:pt x="44" y="35"/>
                      <a:pt x="44" y="34"/>
                      <a:pt x="43" y="34"/>
                    </a:cubicBezTo>
                    <a:close/>
                    <a:moveTo>
                      <a:pt x="52" y="7"/>
                    </a:moveTo>
                    <a:cubicBezTo>
                      <a:pt x="52" y="45"/>
                      <a:pt x="52" y="45"/>
                      <a:pt x="52" y="45"/>
                    </a:cubicBezTo>
                    <a:cubicBezTo>
                      <a:pt x="52" y="49"/>
                      <a:pt x="49" y="53"/>
                      <a:pt x="45" y="53"/>
                    </a:cubicBezTo>
                    <a:cubicBezTo>
                      <a:pt x="7" y="53"/>
                      <a:pt x="7" y="53"/>
                      <a:pt x="7" y="53"/>
                    </a:cubicBezTo>
                    <a:cubicBezTo>
                      <a:pt x="3" y="53"/>
                      <a:pt x="0" y="49"/>
                      <a:pt x="0" y="45"/>
                    </a:cubicBezTo>
                    <a:cubicBezTo>
                      <a:pt x="0" y="7"/>
                      <a:pt x="0" y="7"/>
                      <a:pt x="0" y="7"/>
                    </a:cubicBezTo>
                    <a:cubicBezTo>
                      <a:pt x="0" y="4"/>
                      <a:pt x="3" y="0"/>
                      <a:pt x="7" y="0"/>
                    </a:cubicBezTo>
                    <a:cubicBezTo>
                      <a:pt x="45" y="0"/>
                      <a:pt x="45" y="0"/>
                      <a:pt x="45" y="0"/>
                    </a:cubicBezTo>
                    <a:cubicBezTo>
                      <a:pt x="49" y="0"/>
                      <a:pt x="52" y="4"/>
                      <a:pt x="52" y="7"/>
                    </a:cubicBezTo>
                    <a:close/>
                    <a:moveTo>
                      <a:pt x="49" y="7"/>
                    </a:moveTo>
                    <a:cubicBezTo>
                      <a:pt x="49" y="5"/>
                      <a:pt x="47" y="3"/>
                      <a:pt x="45" y="3"/>
                    </a:cubicBezTo>
                    <a:cubicBezTo>
                      <a:pt x="7" y="3"/>
                      <a:pt x="7" y="3"/>
                      <a:pt x="7" y="3"/>
                    </a:cubicBezTo>
                    <a:cubicBezTo>
                      <a:pt x="4" y="3"/>
                      <a:pt x="3" y="5"/>
                      <a:pt x="3" y="7"/>
                    </a:cubicBezTo>
                    <a:cubicBezTo>
                      <a:pt x="3" y="45"/>
                      <a:pt x="3" y="45"/>
                      <a:pt x="3" y="45"/>
                    </a:cubicBezTo>
                    <a:cubicBezTo>
                      <a:pt x="3" y="48"/>
                      <a:pt x="4" y="50"/>
                      <a:pt x="7" y="50"/>
                    </a:cubicBezTo>
                    <a:cubicBezTo>
                      <a:pt x="45" y="50"/>
                      <a:pt x="45" y="50"/>
                      <a:pt x="45" y="50"/>
                    </a:cubicBezTo>
                    <a:cubicBezTo>
                      <a:pt x="47" y="50"/>
                      <a:pt x="49" y="48"/>
                      <a:pt x="49" y="45"/>
                    </a:cubicBezTo>
                    <a:lnTo>
                      <a:pt x="49"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29" name="Freeform 16">
                <a:extLst>
                  <a:ext uri="{FF2B5EF4-FFF2-40B4-BE49-F238E27FC236}">
                    <a16:creationId xmlns:a16="http://schemas.microsoft.com/office/drawing/2014/main" id="{BCE0EAC6-6E5E-E72E-025D-23501F7514D0}"/>
                  </a:ext>
                </a:extLst>
              </p:cNvPr>
              <p:cNvSpPr>
                <a:spLocks noEditPoints="1"/>
              </p:cNvSpPr>
              <p:nvPr/>
            </p:nvSpPr>
            <p:spPr bwMode="auto">
              <a:xfrm flipH="1">
                <a:off x="4052722" y="3883493"/>
                <a:ext cx="206027" cy="227158"/>
              </a:xfrm>
              <a:custGeom>
                <a:avLst/>
                <a:gdLst>
                  <a:gd name="T0" fmla="*/ 33 w 66"/>
                  <a:gd name="T1" fmla="*/ 0 h 73"/>
                  <a:gd name="T2" fmla="*/ 26 w 66"/>
                  <a:gd name="T3" fmla="*/ 6 h 73"/>
                  <a:gd name="T4" fmla="*/ 39 w 66"/>
                  <a:gd name="T5" fmla="*/ 7 h 73"/>
                  <a:gd name="T6" fmla="*/ 28 w 66"/>
                  <a:gd name="T7" fmla="*/ 5 h 73"/>
                  <a:gd name="T8" fmla="*/ 33 w 66"/>
                  <a:gd name="T9" fmla="*/ 1 h 73"/>
                  <a:gd name="T10" fmla="*/ 28 w 66"/>
                  <a:gd name="T11" fmla="*/ 5 h 73"/>
                  <a:gd name="T12" fmla="*/ 50 w 66"/>
                  <a:gd name="T13" fmla="*/ 13 h 73"/>
                  <a:gd name="T14" fmla="*/ 55 w 66"/>
                  <a:gd name="T15" fmla="*/ 15 h 73"/>
                  <a:gd name="T16" fmla="*/ 54 w 66"/>
                  <a:gd name="T17" fmla="*/ 8 h 73"/>
                  <a:gd name="T18" fmla="*/ 45 w 66"/>
                  <a:gd name="T19" fmla="*/ 8 h 73"/>
                  <a:gd name="T20" fmla="*/ 49 w 66"/>
                  <a:gd name="T21" fmla="*/ 11 h 73"/>
                  <a:gd name="T22" fmla="*/ 33 w 66"/>
                  <a:gd name="T23" fmla="*/ 7 h 73"/>
                  <a:gd name="T24" fmla="*/ 17 w 66"/>
                  <a:gd name="T25" fmla="*/ 12 h 73"/>
                  <a:gd name="T26" fmla="*/ 21 w 66"/>
                  <a:gd name="T27" fmla="*/ 8 h 73"/>
                  <a:gd name="T28" fmla="*/ 14 w 66"/>
                  <a:gd name="T29" fmla="*/ 6 h 73"/>
                  <a:gd name="T30" fmla="*/ 10 w 66"/>
                  <a:gd name="T31" fmla="*/ 15 h 73"/>
                  <a:gd name="T32" fmla="*/ 15 w 66"/>
                  <a:gd name="T33" fmla="*/ 12 h 73"/>
                  <a:gd name="T34" fmla="*/ 15 w 66"/>
                  <a:gd name="T35" fmla="*/ 13 h 73"/>
                  <a:gd name="T36" fmla="*/ 0 w 66"/>
                  <a:gd name="T37" fmla="*/ 35 h 73"/>
                  <a:gd name="T38" fmla="*/ 4 w 66"/>
                  <a:gd name="T39" fmla="*/ 43 h 73"/>
                  <a:gd name="T40" fmla="*/ 14 w 66"/>
                  <a:gd name="T41" fmla="*/ 60 h 73"/>
                  <a:gd name="T42" fmla="*/ 11 w 66"/>
                  <a:gd name="T43" fmla="*/ 68 h 73"/>
                  <a:gd name="T44" fmla="*/ 12 w 66"/>
                  <a:gd name="T45" fmla="*/ 73 h 73"/>
                  <a:gd name="T46" fmla="*/ 15 w 66"/>
                  <a:gd name="T47" fmla="*/ 70 h 73"/>
                  <a:gd name="T48" fmla="*/ 20 w 66"/>
                  <a:gd name="T49" fmla="*/ 63 h 73"/>
                  <a:gd name="T50" fmla="*/ 46 w 66"/>
                  <a:gd name="T51" fmla="*/ 63 h 73"/>
                  <a:gd name="T52" fmla="*/ 52 w 66"/>
                  <a:gd name="T53" fmla="*/ 70 h 73"/>
                  <a:gd name="T54" fmla="*/ 57 w 66"/>
                  <a:gd name="T55" fmla="*/ 71 h 73"/>
                  <a:gd name="T56" fmla="*/ 56 w 66"/>
                  <a:gd name="T57" fmla="*/ 67 h 73"/>
                  <a:gd name="T58" fmla="*/ 62 w 66"/>
                  <a:gd name="T59" fmla="*/ 43 h 73"/>
                  <a:gd name="T60" fmla="*/ 66 w 66"/>
                  <a:gd name="T61" fmla="*/ 35 h 73"/>
                  <a:gd name="T62" fmla="*/ 2 w 66"/>
                  <a:gd name="T63" fmla="*/ 38 h 73"/>
                  <a:gd name="T64" fmla="*/ 3 w 66"/>
                  <a:gd name="T65" fmla="*/ 32 h 73"/>
                  <a:gd name="T66" fmla="*/ 3 w 66"/>
                  <a:gd name="T67" fmla="*/ 41 h 73"/>
                  <a:gd name="T68" fmla="*/ 47 w 66"/>
                  <a:gd name="T69" fmla="*/ 8 h 73"/>
                  <a:gd name="T70" fmla="*/ 53 w 66"/>
                  <a:gd name="T71" fmla="*/ 10 h 73"/>
                  <a:gd name="T72" fmla="*/ 47 w 66"/>
                  <a:gd name="T73" fmla="*/ 8 h 73"/>
                  <a:gd name="T74" fmla="*/ 12 w 66"/>
                  <a:gd name="T75" fmla="*/ 10 h 73"/>
                  <a:gd name="T76" fmla="*/ 17 w 66"/>
                  <a:gd name="T77" fmla="*/ 7 h 73"/>
                  <a:gd name="T78" fmla="*/ 11 w 66"/>
                  <a:gd name="T79" fmla="*/ 13 h 73"/>
                  <a:gd name="T80" fmla="*/ 12 w 66"/>
                  <a:gd name="T81" fmla="*/ 66 h 73"/>
                  <a:gd name="T82" fmla="*/ 17 w 66"/>
                  <a:gd name="T83" fmla="*/ 64 h 73"/>
                  <a:gd name="T84" fmla="*/ 53 w 66"/>
                  <a:gd name="T85" fmla="*/ 66 h 73"/>
                  <a:gd name="T86" fmla="*/ 48 w 66"/>
                  <a:gd name="T87" fmla="*/ 64 h 73"/>
                  <a:gd name="T88" fmla="*/ 53 w 66"/>
                  <a:gd name="T89" fmla="*/ 66 h 73"/>
                  <a:gd name="T90" fmla="*/ 6 w 66"/>
                  <a:gd name="T91" fmla="*/ 37 h 73"/>
                  <a:gd name="T92" fmla="*/ 60 w 66"/>
                  <a:gd name="T93" fmla="*/ 37 h 73"/>
                  <a:gd name="T94" fmla="*/ 64 w 66"/>
                  <a:gd name="T95" fmla="*/ 38 h 73"/>
                  <a:gd name="T96" fmla="*/ 62 w 66"/>
                  <a:gd name="T97" fmla="*/ 37 h 73"/>
                  <a:gd name="T98" fmla="*/ 64 w 66"/>
                  <a:gd name="T99" fmla="*/ 35 h 73"/>
                  <a:gd name="T100" fmla="*/ 33 w 66"/>
                  <a:gd name="T101" fmla="*/ 12 h 73"/>
                  <a:gd name="T102" fmla="*/ 33 w 66"/>
                  <a:gd name="T103" fmla="*/ 61 h 73"/>
                  <a:gd name="T104" fmla="*/ 33 w 66"/>
                  <a:gd name="T105" fmla="*/ 12 h 73"/>
                  <a:gd name="T106" fmla="*/ 10 w 66"/>
                  <a:gd name="T107" fmla="*/ 37 h 73"/>
                  <a:gd name="T108" fmla="*/ 56 w 66"/>
                  <a:gd name="T109" fmla="*/ 37 h 73"/>
                  <a:gd name="T110" fmla="*/ 36 w 66"/>
                  <a:gd name="T111" fmla="*/ 35 h 73"/>
                  <a:gd name="T112" fmla="*/ 49 w 66"/>
                  <a:gd name="T113" fmla="*/ 38 h 73"/>
                  <a:gd name="T114" fmla="*/ 32 w 66"/>
                  <a:gd name="T115" fmla="*/ 40 h 73"/>
                  <a:gd name="T116" fmla="*/ 31 w 66"/>
                  <a:gd name="T117" fmla="*/ 32 h 73"/>
                  <a:gd name="T118" fmla="*/ 34 w 66"/>
                  <a:gd name="T119" fmla="*/ 16 h 73"/>
                  <a:gd name="T120" fmla="*/ 36 w 66"/>
                  <a:gd name="T121" fmla="*/ 3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 h="73">
                    <a:moveTo>
                      <a:pt x="39" y="6"/>
                    </a:moveTo>
                    <a:cubicBezTo>
                      <a:pt x="39" y="2"/>
                      <a:pt x="37" y="0"/>
                      <a:pt x="33" y="0"/>
                    </a:cubicBezTo>
                    <a:cubicBezTo>
                      <a:pt x="32" y="0"/>
                      <a:pt x="32" y="0"/>
                      <a:pt x="32" y="0"/>
                    </a:cubicBezTo>
                    <a:cubicBezTo>
                      <a:pt x="29" y="0"/>
                      <a:pt x="26" y="2"/>
                      <a:pt x="26" y="6"/>
                    </a:cubicBezTo>
                    <a:cubicBezTo>
                      <a:pt x="26" y="7"/>
                      <a:pt x="26" y="7"/>
                      <a:pt x="26" y="7"/>
                    </a:cubicBezTo>
                    <a:cubicBezTo>
                      <a:pt x="39" y="7"/>
                      <a:pt x="39" y="7"/>
                      <a:pt x="39" y="7"/>
                    </a:cubicBezTo>
                    <a:lnTo>
                      <a:pt x="39" y="6"/>
                    </a:lnTo>
                    <a:close/>
                    <a:moveTo>
                      <a:pt x="28" y="5"/>
                    </a:moveTo>
                    <a:cubicBezTo>
                      <a:pt x="28" y="3"/>
                      <a:pt x="30" y="1"/>
                      <a:pt x="32" y="1"/>
                    </a:cubicBezTo>
                    <a:cubicBezTo>
                      <a:pt x="33" y="1"/>
                      <a:pt x="33" y="1"/>
                      <a:pt x="33" y="1"/>
                    </a:cubicBezTo>
                    <a:cubicBezTo>
                      <a:pt x="35" y="1"/>
                      <a:pt x="37" y="3"/>
                      <a:pt x="38" y="5"/>
                    </a:cubicBezTo>
                    <a:lnTo>
                      <a:pt x="28" y="5"/>
                    </a:lnTo>
                    <a:close/>
                    <a:moveTo>
                      <a:pt x="62" y="30"/>
                    </a:moveTo>
                    <a:cubicBezTo>
                      <a:pt x="60" y="23"/>
                      <a:pt x="56" y="17"/>
                      <a:pt x="50" y="13"/>
                    </a:cubicBezTo>
                    <a:cubicBezTo>
                      <a:pt x="50" y="12"/>
                      <a:pt x="50" y="12"/>
                      <a:pt x="50" y="12"/>
                    </a:cubicBezTo>
                    <a:cubicBezTo>
                      <a:pt x="55" y="15"/>
                      <a:pt x="55" y="15"/>
                      <a:pt x="55" y="15"/>
                    </a:cubicBezTo>
                    <a:cubicBezTo>
                      <a:pt x="55" y="15"/>
                      <a:pt x="55" y="15"/>
                      <a:pt x="55" y="15"/>
                    </a:cubicBezTo>
                    <a:cubicBezTo>
                      <a:pt x="57" y="13"/>
                      <a:pt x="56" y="10"/>
                      <a:pt x="54" y="8"/>
                    </a:cubicBezTo>
                    <a:cubicBezTo>
                      <a:pt x="51" y="6"/>
                      <a:pt x="51" y="6"/>
                      <a:pt x="51" y="6"/>
                    </a:cubicBezTo>
                    <a:cubicBezTo>
                      <a:pt x="49" y="5"/>
                      <a:pt x="46" y="6"/>
                      <a:pt x="45" y="8"/>
                    </a:cubicBezTo>
                    <a:cubicBezTo>
                      <a:pt x="44" y="8"/>
                      <a:pt x="44" y="8"/>
                      <a:pt x="44" y="8"/>
                    </a:cubicBezTo>
                    <a:cubicBezTo>
                      <a:pt x="49" y="11"/>
                      <a:pt x="49" y="11"/>
                      <a:pt x="49" y="11"/>
                    </a:cubicBezTo>
                    <a:cubicBezTo>
                      <a:pt x="49" y="12"/>
                      <a:pt x="49" y="12"/>
                      <a:pt x="49" y="12"/>
                    </a:cubicBezTo>
                    <a:cubicBezTo>
                      <a:pt x="44" y="9"/>
                      <a:pt x="39" y="7"/>
                      <a:pt x="33" y="7"/>
                    </a:cubicBezTo>
                    <a:cubicBezTo>
                      <a:pt x="27" y="7"/>
                      <a:pt x="21" y="9"/>
                      <a:pt x="17" y="12"/>
                    </a:cubicBezTo>
                    <a:cubicBezTo>
                      <a:pt x="17" y="12"/>
                      <a:pt x="17" y="12"/>
                      <a:pt x="17" y="12"/>
                    </a:cubicBezTo>
                    <a:cubicBezTo>
                      <a:pt x="17" y="11"/>
                      <a:pt x="17" y="11"/>
                      <a:pt x="17" y="11"/>
                    </a:cubicBezTo>
                    <a:cubicBezTo>
                      <a:pt x="21" y="8"/>
                      <a:pt x="21" y="8"/>
                      <a:pt x="21" y="8"/>
                    </a:cubicBezTo>
                    <a:cubicBezTo>
                      <a:pt x="21" y="8"/>
                      <a:pt x="21" y="8"/>
                      <a:pt x="21" y="8"/>
                    </a:cubicBezTo>
                    <a:cubicBezTo>
                      <a:pt x="20" y="6"/>
                      <a:pt x="17" y="5"/>
                      <a:pt x="14" y="6"/>
                    </a:cubicBezTo>
                    <a:cubicBezTo>
                      <a:pt x="11" y="8"/>
                      <a:pt x="11" y="8"/>
                      <a:pt x="11" y="8"/>
                    </a:cubicBezTo>
                    <a:cubicBezTo>
                      <a:pt x="9" y="10"/>
                      <a:pt x="9" y="13"/>
                      <a:pt x="10" y="15"/>
                    </a:cubicBezTo>
                    <a:cubicBezTo>
                      <a:pt x="11" y="15"/>
                      <a:pt x="11" y="15"/>
                      <a:pt x="11" y="15"/>
                    </a:cubicBezTo>
                    <a:cubicBezTo>
                      <a:pt x="15" y="12"/>
                      <a:pt x="15" y="12"/>
                      <a:pt x="15" y="12"/>
                    </a:cubicBezTo>
                    <a:cubicBezTo>
                      <a:pt x="15" y="13"/>
                      <a:pt x="15" y="13"/>
                      <a:pt x="15" y="13"/>
                    </a:cubicBezTo>
                    <a:cubicBezTo>
                      <a:pt x="15" y="13"/>
                      <a:pt x="15" y="13"/>
                      <a:pt x="15" y="13"/>
                    </a:cubicBezTo>
                    <a:cubicBezTo>
                      <a:pt x="10" y="17"/>
                      <a:pt x="5" y="23"/>
                      <a:pt x="4" y="30"/>
                    </a:cubicBezTo>
                    <a:cubicBezTo>
                      <a:pt x="2" y="31"/>
                      <a:pt x="0" y="33"/>
                      <a:pt x="0" y="35"/>
                    </a:cubicBezTo>
                    <a:cubicBezTo>
                      <a:pt x="0" y="38"/>
                      <a:pt x="0" y="38"/>
                      <a:pt x="0" y="38"/>
                    </a:cubicBezTo>
                    <a:cubicBezTo>
                      <a:pt x="0" y="41"/>
                      <a:pt x="2" y="43"/>
                      <a:pt x="4" y="43"/>
                    </a:cubicBezTo>
                    <a:cubicBezTo>
                      <a:pt x="5" y="50"/>
                      <a:pt x="9" y="56"/>
                      <a:pt x="14" y="60"/>
                    </a:cubicBezTo>
                    <a:cubicBezTo>
                      <a:pt x="14" y="60"/>
                      <a:pt x="14" y="60"/>
                      <a:pt x="14" y="60"/>
                    </a:cubicBezTo>
                    <a:cubicBezTo>
                      <a:pt x="10" y="67"/>
                      <a:pt x="10" y="67"/>
                      <a:pt x="10" y="67"/>
                    </a:cubicBezTo>
                    <a:cubicBezTo>
                      <a:pt x="11" y="68"/>
                      <a:pt x="11" y="68"/>
                      <a:pt x="11" y="68"/>
                    </a:cubicBezTo>
                    <a:cubicBezTo>
                      <a:pt x="9" y="71"/>
                      <a:pt x="9" y="71"/>
                      <a:pt x="9" y="71"/>
                    </a:cubicBezTo>
                    <a:cubicBezTo>
                      <a:pt x="12" y="73"/>
                      <a:pt x="12" y="73"/>
                      <a:pt x="12" y="73"/>
                    </a:cubicBezTo>
                    <a:cubicBezTo>
                      <a:pt x="14" y="70"/>
                      <a:pt x="14" y="70"/>
                      <a:pt x="14" y="70"/>
                    </a:cubicBezTo>
                    <a:cubicBezTo>
                      <a:pt x="15" y="70"/>
                      <a:pt x="15" y="70"/>
                      <a:pt x="15" y="70"/>
                    </a:cubicBezTo>
                    <a:cubicBezTo>
                      <a:pt x="20" y="63"/>
                      <a:pt x="20" y="63"/>
                      <a:pt x="20" y="63"/>
                    </a:cubicBezTo>
                    <a:cubicBezTo>
                      <a:pt x="20" y="63"/>
                      <a:pt x="20" y="63"/>
                      <a:pt x="20" y="63"/>
                    </a:cubicBezTo>
                    <a:cubicBezTo>
                      <a:pt x="24" y="65"/>
                      <a:pt x="28" y="66"/>
                      <a:pt x="33" y="66"/>
                    </a:cubicBezTo>
                    <a:cubicBezTo>
                      <a:pt x="37" y="66"/>
                      <a:pt x="42" y="65"/>
                      <a:pt x="46" y="63"/>
                    </a:cubicBezTo>
                    <a:cubicBezTo>
                      <a:pt x="50" y="70"/>
                      <a:pt x="50" y="70"/>
                      <a:pt x="50" y="70"/>
                    </a:cubicBezTo>
                    <a:cubicBezTo>
                      <a:pt x="52" y="70"/>
                      <a:pt x="52" y="70"/>
                      <a:pt x="52" y="70"/>
                    </a:cubicBezTo>
                    <a:cubicBezTo>
                      <a:pt x="54" y="73"/>
                      <a:pt x="54" y="73"/>
                      <a:pt x="54" y="73"/>
                    </a:cubicBezTo>
                    <a:cubicBezTo>
                      <a:pt x="57" y="71"/>
                      <a:pt x="57" y="71"/>
                      <a:pt x="57" y="71"/>
                    </a:cubicBezTo>
                    <a:cubicBezTo>
                      <a:pt x="55" y="68"/>
                      <a:pt x="55" y="68"/>
                      <a:pt x="55" y="68"/>
                    </a:cubicBezTo>
                    <a:cubicBezTo>
                      <a:pt x="56" y="67"/>
                      <a:pt x="56" y="67"/>
                      <a:pt x="56" y="67"/>
                    </a:cubicBezTo>
                    <a:cubicBezTo>
                      <a:pt x="51" y="60"/>
                      <a:pt x="51" y="60"/>
                      <a:pt x="51" y="60"/>
                    </a:cubicBezTo>
                    <a:cubicBezTo>
                      <a:pt x="57" y="56"/>
                      <a:pt x="60" y="50"/>
                      <a:pt x="62" y="43"/>
                    </a:cubicBezTo>
                    <a:cubicBezTo>
                      <a:pt x="64" y="43"/>
                      <a:pt x="66" y="41"/>
                      <a:pt x="66" y="38"/>
                    </a:cubicBezTo>
                    <a:cubicBezTo>
                      <a:pt x="66" y="35"/>
                      <a:pt x="66" y="35"/>
                      <a:pt x="66" y="35"/>
                    </a:cubicBezTo>
                    <a:cubicBezTo>
                      <a:pt x="66" y="33"/>
                      <a:pt x="64" y="31"/>
                      <a:pt x="62" y="30"/>
                    </a:cubicBezTo>
                    <a:close/>
                    <a:moveTo>
                      <a:pt x="2" y="38"/>
                    </a:moveTo>
                    <a:cubicBezTo>
                      <a:pt x="2" y="35"/>
                      <a:pt x="2" y="35"/>
                      <a:pt x="2" y="35"/>
                    </a:cubicBezTo>
                    <a:cubicBezTo>
                      <a:pt x="2" y="34"/>
                      <a:pt x="2" y="33"/>
                      <a:pt x="3" y="32"/>
                    </a:cubicBezTo>
                    <a:cubicBezTo>
                      <a:pt x="3" y="34"/>
                      <a:pt x="3" y="35"/>
                      <a:pt x="3" y="37"/>
                    </a:cubicBezTo>
                    <a:cubicBezTo>
                      <a:pt x="3" y="38"/>
                      <a:pt x="3" y="40"/>
                      <a:pt x="3" y="41"/>
                    </a:cubicBezTo>
                    <a:cubicBezTo>
                      <a:pt x="2" y="41"/>
                      <a:pt x="2" y="40"/>
                      <a:pt x="2" y="38"/>
                    </a:cubicBezTo>
                    <a:close/>
                    <a:moveTo>
                      <a:pt x="47" y="8"/>
                    </a:moveTo>
                    <a:cubicBezTo>
                      <a:pt x="48" y="7"/>
                      <a:pt x="49" y="7"/>
                      <a:pt x="50" y="8"/>
                    </a:cubicBezTo>
                    <a:cubicBezTo>
                      <a:pt x="53" y="10"/>
                      <a:pt x="53" y="10"/>
                      <a:pt x="53" y="10"/>
                    </a:cubicBezTo>
                    <a:cubicBezTo>
                      <a:pt x="54" y="10"/>
                      <a:pt x="55" y="12"/>
                      <a:pt x="54" y="13"/>
                    </a:cubicBezTo>
                    <a:lnTo>
                      <a:pt x="47" y="8"/>
                    </a:lnTo>
                    <a:close/>
                    <a:moveTo>
                      <a:pt x="11" y="13"/>
                    </a:moveTo>
                    <a:cubicBezTo>
                      <a:pt x="11" y="12"/>
                      <a:pt x="11" y="10"/>
                      <a:pt x="12" y="10"/>
                    </a:cubicBezTo>
                    <a:cubicBezTo>
                      <a:pt x="15" y="8"/>
                      <a:pt x="15" y="8"/>
                      <a:pt x="15" y="8"/>
                    </a:cubicBezTo>
                    <a:cubicBezTo>
                      <a:pt x="16" y="7"/>
                      <a:pt x="16" y="7"/>
                      <a:pt x="17" y="7"/>
                    </a:cubicBezTo>
                    <a:cubicBezTo>
                      <a:pt x="18" y="7"/>
                      <a:pt x="18" y="8"/>
                      <a:pt x="19" y="8"/>
                    </a:cubicBezTo>
                    <a:lnTo>
                      <a:pt x="11" y="13"/>
                    </a:lnTo>
                    <a:close/>
                    <a:moveTo>
                      <a:pt x="15" y="68"/>
                    </a:moveTo>
                    <a:cubicBezTo>
                      <a:pt x="12" y="66"/>
                      <a:pt x="12" y="66"/>
                      <a:pt x="12" y="66"/>
                    </a:cubicBezTo>
                    <a:cubicBezTo>
                      <a:pt x="15" y="62"/>
                      <a:pt x="15" y="62"/>
                      <a:pt x="15" y="62"/>
                    </a:cubicBezTo>
                    <a:cubicBezTo>
                      <a:pt x="17" y="64"/>
                      <a:pt x="17" y="64"/>
                      <a:pt x="17" y="64"/>
                    </a:cubicBezTo>
                    <a:lnTo>
                      <a:pt x="15" y="68"/>
                    </a:lnTo>
                    <a:close/>
                    <a:moveTo>
                      <a:pt x="53" y="66"/>
                    </a:moveTo>
                    <a:cubicBezTo>
                      <a:pt x="51" y="68"/>
                      <a:pt x="51" y="68"/>
                      <a:pt x="51" y="68"/>
                    </a:cubicBezTo>
                    <a:cubicBezTo>
                      <a:pt x="48" y="64"/>
                      <a:pt x="48" y="64"/>
                      <a:pt x="48" y="64"/>
                    </a:cubicBezTo>
                    <a:cubicBezTo>
                      <a:pt x="50" y="62"/>
                      <a:pt x="50" y="62"/>
                      <a:pt x="50" y="62"/>
                    </a:cubicBezTo>
                    <a:lnTo>
                      <a:pt x="53" y="66"/>
                    </a:lnTo>
                    <a:close/>
                    <a:moveTo>
                      <a:pt x="33" y="64"/>
                    </a:moveTo>
                    <a:cubicBezTo>
                      <a:pt x="18" y="64"/>
                      <a:pt x="6" y="52"/>
                      <a:pt x="6" y="37"/>
                    </a:cubicBezTo>
                    <a:cubicBezTo>
                      <a:pt x="6" y="22"/>
                      <a:pt x="18" y="10"/>
                      <a:pt x="33" y="10"/>
                    </a:cubicBezTo>
                    <a:cubicBezTo>
                      <a:pt x="48" y="10"/>
                      <a:pt x="60" y="22"/>
                      <a:pt x="60" y="37"/>
                    </a:cubicBezTo>
                    <a:cubicBezTo>
                      <a:pt x="60" y="52"/>
                      <a:pt x="48" y="64"/>
                      <a:pt x="33" y="64"/>
                    </a:cubicBezTo>
                    <a:close/>
                    <a:moveTo>
                      <a:pt x="64" y="38"/>
                    </a:moveTo>
                    <a:cubicBezTo>
                      <a:pt x="64" y="40"/>
                      <a:pt x="63" y="41"/>
                      <a:pt x="62" y="41"/>
                    </a:cubicBezTo>
                    <a:cubicBezTo>
                      <a:pt x="62" y="40"/>
                      <a:pt x="62" y="38"/>
                      <a:pt x="62" y="37"/>
                    </a:cubicBezTo>
                    <a:cubicBezTo>
                      <a:pt x="62" y="35"/>
                      <a:pt x="62" y="34"/>
                      <a:pt x="62" y="32"/>
                    </a:cubicBezTo>
                    <a:cubicBezTo>
                      <a:pt x="63" y="33"/>
                      <a:pt x="64" y="34"/>
                      <a:pt x="64" y="35"/>
                    </a:cubicBezTo>
                    <a:lnTo>
                      <a:pt x="64" y="38"/>
                    </a:lnTo>
                    <a:close/>
                    <a:moveTo>
                      <a:pt x="33" y="12"/>
                    </a:moveTo>
                    <a:cubicBezTo>
                      <a:pt x="19" y="12"/>
                      <a:pt x="8" y="23"/>
                      <a:pt x="8" y="37"/>
                    </a:cubicBezTo>
                    <a:cubicBezTo>
                      <a:pt x="8" y="50"/>
                      <a:pt x="19" y="61"/>
                      <a:pt x="33" y="61"/>
                    </a:cubicBezTo>
                    <a:cubicBezTo>
                      <a:pt x="46" y="61"/>
                      <a:pt x="57" y="50"/>
                      <a:pt x="57" y="37"/>
                    </a:cubicBezTo>
                    <a:cubicBezTo>
                      <a:pt x="57" y="23"/>
                      <a:pt x="46" y="12"/>
                      <a:pt x="33" y="12"/>
                    </a:cubicBezTo>
                    <a:close/>
                    <a:moveTo>
                      <a:pt x="33" y="60"/>
                    </a:moveTo>
                    <a:cubicBezTo>
                      <a:pt x="20" y="60"/>
                      <a:pt x="10" y="49"/>
                      <a:pt x="10" y="37"/>
                    </a:cubicBezTo>
                    <a:cubicBezTo>
                      <a:pt x="10" y="24"/>
                      <a:pt x="20" y="14"/>
                      <a:pt x="33" y="14"/>
                    </a:cubicBezTo>
                    <a:cubicBezTo>
                      <a:pt x="45" y="14"/>
                      <a:pt x="56" y="24"/>
                      <a:pt x="56" y="37"/>
                    </a:cubicBezTo>
                    <a:cubicBezTo>
                      <a:pt x="56" y="49"/>
                      <a:pt x="45" y="60"/>
                      <a:pt x="33" y="60"/>
                    </a:cubicBezTo>
                    <a:close/>
                    <a:moveTo>
                      <a:pt x="36" y="35"/>
                    </a:moveTo>
                    <a:cubicBezTo>
                      <a:pt x="49" y="35"/>
                      <a:pt x="49" y="35"/>
                      <a:pt x="49" y="35"/>
                    </a:cubicBezTo>
                    <a:cubicBezTo>
                      <a:pt x="49" y="38"/>
                      <a:pt x="49" y="38"/>
                      <a:pt x="49" y="38"/>
                    </a:cubicBezTo>
                    <a:cubicBezTo>
                      <a:pt x="36" y="38"/>
                      <a:pt x="36" y="38"/>
                      <a:pt x="36" y="38"/>
                    </a:cubicBezTo>
                    <a:cubicBezTo>
                      <a:pt x="35" y="40"/>
                      <a:pt x="34" y="40"/>
                      <a:pt x="32" y="40"/>
                    </a:cubicBezTo>
                    <a:cubicBezTo>
                      <a:pt x="30" y="40"/>
                      <a:pt x="28" y="39"/>
                      <a:pt x="28" y="36"/>
                    </a:cubicBezTo>
                    <a:cubicBezTo>
                      <a:pt x="28" y="34"/>
                      <a:pt x="29" y="33"/>
                      <a:pt x="31" y="32"/>
                    </a:cubicBezTo>
                    <a:cubicBezTo>
                      <a:pt x="31" y="16"/>
                      <a:pt x="31" y="16"/>
                      <a:pt x="31" y="16"/>
                    </a:cubicBezTo>
                    <a:cubicBezTo>
                      <a:pt x="34" y="16"/>
                      <a:pt x="34" y="16"/>
                      <a:pt x="34" y="16"/>
                    </a:cubicBezTo>
                    <a:cubicBezTo>
                      <a:pt x="34" y="32"/>
                      <a:pt x="34" y="32"/>
                      <a:pt x="34" y="32"/>
                    </a:cubicBezTo>
                    <a:cubicBezTo>
                      <a:pt x="35" y="33"/>
                      <a:pt x="36" y="34"/>
                      <a:pt x="36" y="3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30" name="Freeform 31">
                <a:extLst>
                  <a:ext uri="{FF2B5EF4-FFF2-40B4-BE49-F238E27FC236}">
                    <a16:creationId xmlns:a16="http://schemas.microsoft.com/office/drawing/2014/main" id="{5729AC9B-D8FF-9249-A75B-FAFDD6809FF9}"/>
                  </a:ext>
                </a:extLst>
              </p:cNvPr>
              <p:cNvSpPr>
                <a:spLocks noEditPoints="1"/>
              </p:cNvSpPr>
              <p:nvPr/>
            </p:nvSpPr>
            <p:spPr bwMode="auto">
              <a:xfrm flipH="1">
                <a:off x="1137901" y="4346504"/>
                <a:ext cx="284874" cy="309827"/>
              </a:xfrm>
              <a:custGeom>
                <a:avLst/>
                <a:gdLst>
                  <a:gd name="T0" fmla="*/ 42 w 58"/>
                  <a:gd name="T1" fmla="*/ 4 h 63"/>
                  <a:gd name="T2" fmla="*/ 41 w 58"/>
                  <a:gd name="T3" fmla="*/ 10 h 63"/>
                  <a:gd name="T4" fmla="*/ 17 w 58"/>
                  <a:gd name="T5" fmla="*/ 47 h 63"/>
                  <a:gd name="T6" fmla="*/ 15 w 58"/>
                  <a:gd name="T7" fmla="*/ 54 h 63"/>
                  <a:gd name="T8" fmla="*/ 19 w 58"/>
                  <a:gd name="T9" fmla="*/ 47 h 63"/>
                  <a:gd name="T10" fmla="*/ 49 w 58"/>
                  <a:gd name="T11" fmla="*/ 19 h 63"/>
                  <a:gd name="T12" fmla="*/ 53 w 58"/>
                  <a:gd name="T13" fmla="*/ 14 h 63"/>
                  <a:gd name="T14" fmla="*/ 48 w 58"/>
                  <a:gd name="T15" fmla="*/ 19 h 63"/>
                  <a:gd name="T16" fmla="*/ 4 w 58"/>
                  <a:gd name="T17" fmla="*/ 43 h 63"/>
                  <a:gd name="T18" fmla="*/ 11 w 58"/>
                  <a:gd name="T19" fmla="*/ 41 h 63"/>
                  <a:gd name="T20" fmla="*/ 57 w 58"/>
                  <a:gd name="T21" fmla="*/ 28 h 63"/>
                  <a:gd name="T22" fmla="*/ 51 w 58"/>
                  <a:gd name="T23" fmla="*/ 30 h 63"/>
                  <a:gd name="T24" fmla="*/ 57 w 58"/>
                  <a:gd name="T25" fmla="*/ 28 h 63"/>
                  <a:gd name="T26" fmla="*/ 1 w 58"/>
                  <a:gd name="T27" fmla="*/ 28 h 63"/>
                  <a:gd name="T28" fmla="*/ 7 w 58"/>
                  <a:gd name="T29" fmla="*/ 30 h 63"/>
                  <a:gd name="T30" fmla="*/ 48 w 58"/>
                  <a:gd name="T31" fmla="*/ 39 h 63"/>
                  <a:gd name="T32" fmla="*/ 54 w 58"/>
                  <a:gd name="T33" fmla="*/ 44 h 63"/>
                  <a:gd name="T34" fmla="*/ 49 w 58"/>
                  <a:gd name="T35" fmla="*/ 39 h 63"/>
                  <a:gd name="T36" fmla="*/ 5 w 58"/>
                  <a:gd name="T37" fmla="*/ 16 h 63"/>
                  <a:gd name="T38" fmla="*/ 11 w 58"/>
                  <a:gd name="T39" fmla="*/ 18 h 63"/>
                  <a:gd name="T40" fmla="*/ 41 w 58"/>
                  <a:gd name="T41" fmla="*/ 47 h 63"/>
                  <a:gd name="T42" fmla="*/ 42 w 58"/>
                  <a:gd name="T43" fmla="*/ 54 h 63"/>
                  <a:gd name="T44" fmla="*/ 44 w 58"/>
                  <a:gd name="T45" fmla="*/ 53 h 63"/>
                  <a:gd name="T46" fmla="*/ 18 w 58"/>
                  <a:gd name="T47" fmla="*/ 11 h 63"/>
                  <a:gd name="T48" fmla="*/ 16 w 58"/>
                  <a:gd name="T49" fmla="*/ 4 h 63"/>
                  <a:gd name="T50" fmla="*/ 17 w 58"/>
                  <a:gd name="T51" fmla="*/ 10 h 63"/>
                  <a:gd name="T52" fmla="*/ 30 w 58"/>
                  <a:gd name="T53" fmla="*/ 1 h 63"/>
                  <a:gd name="T54" fmla="*/ 28 w 58"/>
                  <a:gd name="T55" fmla="*/ 7 h 63"/>
                  <a:gd name="T56" fmla="*/ 40 w 58"/>
                  <a:gd name="T57" fmla="*/ 41 h 63"/>
                  <a:gd name="T58" fmla="*/ 37 w 58"/>
                  <a:gd name="T59" fmla="*/ 51 h 63"/>
                  <a:gd name="T60" fmla="*/ 38 w 58"/>
                  <a:gd name="T61" fmla="*/ 55 h 63"/>
                  <a:gd name="T62" fmla="*/ 35 w 58"/>
                  <a:gd name="T63" fmla="*/ 60 h 63"/>
                  <a:gd name="T64" fmla="*/ 28 w 58"/>
                  <a:gd name="T65" fmla="*/ 63 h 63"/>
                  <a:gd name="T66" fmla="*/ 21 w 58"/>
                  <a:gd name="T67" fmla="*/ 58 h 63"/>
                  <a:gd name="T68" fmla="*/ 22 w 58"/>
                  <a:gd name="T69" fmla="*/ 53 h 63"/>
                  <a:gd name="T70" fmla="*/ 21 w 58"/>
                  <a:gd name="T71" fmla="*/ 49 h 63"/>
                  <a:gd name="T72" fmla="*/ 13 w 58"/>
                  <a:gd name="T73" fmla="*/ 29 h 63"/>
                  <a:gd name="T74" fmla="*/ 33 w 58"/>
                  <a:gd name="T75" fmla="*/ 61 h 63"/>
                  <a:gd name="T76" fmla="*/ 25 w 58"/>
                  <a:gd name="T77" fmla="*/ 61 h 63"/>
                  <a:gd name="T78" fmla="*/ 33 w 58"/>
                  <a:gd name="T79" fmla="*/ 61 h 63"/>
                  <a:gd name="T80" fmla="*/ 23 w 58"/>
                  <a:gd name="T81" fmla="*/ 58 h 63"/>
                  <a:gd name="T82" fmla="*/ 31 w 58"/>
                  <a:gd name="T83" fmla="*/ 58 h 63"/>
                  <a:gd name="T84" fmla="*/ 34 w 58"/>
                  <a:gd name="T85" fmla="*/ 57 h 63"/>
                  <a:gd name="T86" fmla="*/ 23 w 58"/>
                  <a:gd name="T87" fmla="*/ 55 h 63"/>
                  <a:gd name="T88" fmla="*/ 36 w 58"/>
                  <a:gd name="T89" fmla="*/ 55 h 63"/>
                  <a:gd name="T90" fmla="*/ 25 w 58"/>
                  <a:gd name="T91" fmla="*/ 52 h 63"/>
                  <a:gd name="T92" fmla="*/ 34 w 58"/>
                  <a:gd name="T93" fmla="*/ 52 h 63"/>
                  <a:gd name="T94" fmla="*/ 34 w 58"/>
                  <a:gd name="T95" fmla="*/ 50 h 63"/>
                  <a:gd name="T96" fmla="*/ 25 w 58"/>
                  <a:gd name="T97" fmla="*/ 49 h 63"/>
                  <a:gd name="T98" fmla="*/ 34 w 58"/>
                  <a:gd name="T99" fmla="*/ 50 h 63"/>
                  <a:gd name="T100" fmla="*/ 15 w 58"/>
                  <a:gd name="T101" fmla="*/ 29 h 63"/>
                  <a:gd name="T102" fmla="*/ 25 w 58"/>
                  <a:gd name="T103" fmla="*/ 47 h 63"/>
                  <a:gd name="T104" fmla="*/ 24 w 58"/>
                  <a:gd name="T105" fmla="*/ 31 h 63"/>
                  <a:gd name="T106" fmla="*/ 31 w 58"/>
                  <a:gd name="T107" fmla="*/ 47 h 63"/>
                  <a:gd name="T108" fmla="*/ 35 w 58"/>
                  <a:gd name="T109" fmla="*/ 32 h 63"/>
                  <a:gd name="T110" fmla="*/ 35 w 58"/>
                  <a:gd name="T111" fmla="*/ 4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 h="63">
                    <a:moveTo>
                      <a:pt x="40" y="11"/>
                    </a:moveTo>
                    <a:cubicBezTo>
                      <a:pt x="39" y="10"/>
                      <a:pt x="39" y="10"/>
                      <a:pt x="39" y="9"/>
                    </a:cubicBezTo>
                    <a:cubicBezTo>
                      <a:pt x="42" y="4"/>
                      <a:pt x="42" y="4"/>
                      <a:pt x="42" y="4"/>
                    </a:cubicBezTo>
                    <a:cubicBezTo>
                      <a:pt x="43" y="4"/>
                      <a:pt x="43" y="3"/>
                      <a:pt x="44" y="4"/>
                    </a:cubicBezTo>
                    <a:cubicBezTo>
                      <a:pt x="44" y="4"/>
                      <a:pt x="44" y="5"/>
                      <a:pt x="44" y="5"/>
                    </a:cubicBezTo>
                    <a:cubicBezTo>
                      <a:pt x="41" y="10"/>
                      <a:pt x="41" y="10"/>
                      <a:pt x="41" y="10"/>
                    </a:cubicBezTo>
                    <a:cubicBezTo>
                      <a:pt x="41" y="10"/>
                      <a:pt x="41" y="11"/>
                      <a:pt x="40" y="11"/>
                    </a:cubicBezTo>
                    <a:cubicBezTo>
                      <a:pt x="40" y="11"/>
                      <a:pt x="40" y="11"/>
                      <a:pt x="40" y="11"/>
                    </a:cubicBezTo>
                    <a:close/>
                    <a:moveTo>
                      <a:pt x="17" y="47"/>
                    </a:moveTo>
                    <a:cubicBezTo>
                      <a:pt x="14" y="53"/>
                      <a:pt x="14" y="53"/>
                      <a:pt x="14" y="53"/>
                    </a:cubicBezTo>
                    <a:cubicBezTo>
                      <a:pt x="14" y="53"/>
                      <a:pt x="14" y="54"/>
                      <a:pt x="15" y="54"/>
                    </a:cubicBezTo>
                    <a:cubicBezTo>
                      <a:pt x="15" y="54"/>
                      <a:pt x="15" y="54"/>
                      <a:pt x="15" y="54"/>
                    </a:cubicBezTo>
                    <a:cubicBezTo>
                      <a:pt x="16" y="54"/>
                      <a:pt x="16" y="54"/>
                      <a:pt x="16" y="54"/>
                    </a:cubicBezTo>
                    <a:cubicBezTo>
                      <a:pt x="19" y="48"/>
                      <a:pt x="19" y="48"/>
                      <a:pt x="19" y="48"/>
                    </a:cubicBezTo>
                    <a:cubicBezTo>
                      <a:pt x="19" y="48"/>
                      <a:pt x="19" y="47"/>
                      <a:pt x="19" y="47"/>
                    </a:cubicBezTo>
                    <a:cubicBezTo>
                      <a:pt x="18" y="47"/>
                      <a:pt x="18" y="47"/>
                      <a:pt x="17" y="47"/>
                    </a:cubicBezTo>
                    <a:close/>
                    <a:moveTo>
                      <a:pt x="48" y="19"/>
                    </a:moveTo>
                    <a:cubicBezTo>
                      <a:pt x="49" y="19"/>
                      <a:pt x="49" y="19"/>
                      <a:pt x="49" y="19"/>
                    </a:cubicBezTo>
                    <a:cubicBezTo>
                      <a:pt x="54" y="16"/>
                      <a:pt x="54" y="16"/>
                      <a:pt x="54" y="16"/>
                    </a:cubicBezTo>
                    <a:cubicBezTo>
                      <a:pt x="55" y="15"/>
                      <a:pt x="55" y="15"/>
                      <a:pt x="54" y="14"/>
                    </a:cubicBezTo>
                    <a:cubicBezTo>
                      <a:pt x="54" y="14"/>
                      <a:pt x="54" y="14"/>
                      <a:pt x="53" y="14"/>
                    </a:cubicBezTo>
                    <a:cubicBezTo>
                      <a:pt x="48" y="17"/>
                      <a:pt x="48" y="17"/>
                      <a:pt x="48" y="17"/>
                    </a:cubicBezTo>
                    <a:cubicBezTo>
                      <a:pt x="47" y="17"/>
                      <a:pt x="47" y="18"/>
                      <a:pt x="48" y="18"/>
                    </a:cubicBezTo>
                    <a:cubicBezTo>
                      <a:pt x="48" y="19"/>
                      <a:pt x="48" y="19"/>
                      <a:pt x="48" y="19"/>
                    </a:cubicBezTo>
                    <a:close/>
                    <a:moveTo>
                      <a:pt x="10" y="39"/>
                    </a:moveTo>
                    <a:cubicBezTo>
                      <a:pt x="5" y="42"/>
                      <a:pt x="5" y="42"/>
                      <a:pt x="5" y="42"/>
                    </a:cubicBezTo>
                    <a:cubicBezTo>
                      <a:pt x="4" y="42"/>
                      <a:pt x="4" y="43"/>
                      <a:pt x="4" y="43"/>
                    </a:cubicBezTo>
                    <a:cubicBezTo>
                      <a:pt x="4" y="44"/>
                      <a:pt x="5" y="44"/>
                      <a:pt x="5" y="44"/>
                    </a:cubicBezTo>
                    <a:cubicBezTo>
                      <a:pt x="5" y="44"/>
                      <a:pt x="5" y="44"/>
                      <a:pt x="6" y="44"/>
                    </a:cubicBezTo>
                    <a:cubicBezTo>
                      <a:pt x="11" y="41"/>
                      <a:pt x="11" y="41"/>
                      <a:pt x="11" y="41"/>
                    </a:cubicBezTo>
                    <a:cubicBezTo>
                      <a:pt x="11" y="40"/>
                      <a:pt x="11" y="40"/>
                      <a:pt x="11" y="39"/>
                    </a:cubicBezTo>
                    <a:cubicBezTo>
                      <a:pt x="11" y="39"/>
                      <a:pt x="10" y="39"/>
                      <a:pt x="10" y="39"/>
                    </a:cubicBezTo>
                    <a:close/>
                    <a:moveTo>
                      <a:pt x="57" y="28"/>
                    </a:moveTo>
                    <a:cubicBezTo>
                      <a:pt x="51" y="28"/>
                      <a:pt x="51" y="28"/>
                      <a:pt x="51" y="28"/>
                    </a:cubicBezTo>
                    <a:cubicBezTo>
                      <a:pt x="51" y="28"/>
                      <a:pt x="50" y="28"/>
                      <a:pt x="50" y="29"/>
                    </a:cubicBezTo>
                    <a:cubicBezTo>
                      <a:pt x="50" y="29"/>
                      <a:pt x="51" y="30"/>
                      <a:pt x="51" y="30"/>
                    </a:cubicBezTo>
                    <a:cubicBezTo>
                      <a:pt x="57" y="30"/>
                      <a:pt x="57" y="30"/>
                      <a:pt x="57" y="30"/>
                    </a:cubicBezTo>
                    <a:cubicBezTo>
                      <a:pt x="58" y="30"/>
                      <a:pt x="58" y="29"/>
                      <a:pt x="58" y="29"/>
                    </a:cubicBezTo>
                    <a:cubicBezTo>
                      <a:pt x="58" y="28"/>
                      <a:pt x="58" y="28"/>
                      <a:pt x="57" y="28"/>
                    </a:cubicBezTo>
                    <a:close/>
                    <a:moveTo>
                      <a:pt x="8" y="29"/>
                    </a:moveTo>
                    <a:cubicBezTo>
                      <a:pt x="8" y="28"/>
                      <a:pt x="8" y="28"/>
                      <a:pt x="7" y="28"/>
                    </a:cubicBezTo>
                    <a:cubicBezTo>
                      <a:pt x="1" y="28"/>
                      <a:pt x="1" y="28"/>
                      <a:pt x="1" y="28"/>
                    </a:cubicBezTo>
                    <a:cubicBezTo>
                      <a:pt x="1" y="28"/>
                      <a:pt x="0" y="28"/>
                      <a:pt x="0" y="29"/>
                    </a:cubicBezTo>
                    <a:cubicBezTo>
                      <a:pt x="0" y="29"/>
                      <a:pt x="1" y="30"/>
                      <a:pt x="1" y="30"/>
                    </a:cubicBezTo>
                    <a:cubicBezTo>
                      <a:pt x="7" y="30"/>
                      <a:pt x="7" y="30"/>
                      <a:pt x="7" y="30"/>
                    </a:cubicBezTo>
                    <a:cubicBezTo>
                      <a:pt x="8" y="30"/>
                      <a:pt x="8" y="29"/>
                      <a:pt x="8" y="29"/>
                    </a:cubicBezTo>
                    <a:close/>
                    <a:moveTo>
                      <a:pt x="49" y="39"/>
                    </a:moveTo>
                    <a:cubicBezTo>
                      <a:pt x="48" y="39"/>
                      <a:pt x="48" y="39"/>
                      <a:pt x="48" y="39"/>
                    </a:cubicBezTo>
                    <a:cubicBezTo>
                      <a:pt x="47" y="40"/>
                      <a:pt x="47" y="40"/>
                      <a:pt x="48" y="41"/>
                    </a:cubicBezTo>
                    <a:cubicBezTo>
                      <a:pt x="53" y="44"/>
                      <a:pt x="53" y="44"/>
                      <a:pt x="53" y="44"/>
                    </a:cubicBezTo>
                    <a:cubicBezTo>
                      <a:pt x="53" y="44"/>
                      <a:pt x="53" y="44"/>
                      <a:pt x="54" y="44"/>
                    </a:cubicBezTo>
                    <a:cubicBezTo>
                      <a:pt x="54" y="44"/>
                      <a:pt x="54" y="44"/>
                      <a:pt x="54" y="43"/>
                    </a:cubicBezTo>
                    <a:cubicBezTo>
                      <a:pt x="55" y="43"/>
                      <a:pt x="55" y="42"/>
                      <a:pt x="54" y="42"/>
                    </a:cubicBezTo>
                    <a:lnTo>
                      <a:pt x="49" y="39"/>
                    </a:lnTo>
                    <a:close/>
                    <a:moveTo>
                      <a:pt x="6" y="14"/>
                    </a:moveTo>
                    <a:cubicBezTo>
                      <a:pt x="5" y="14"/>
                      <a:pt x="4" y="14"/>
                      <a:pt x="4" y="14"/>
                    </a:cubicBezTo>
                    <a:cubicBezTo>
                      <a:pt x="4" y="15"/>
                      <a:pt x="4" y="15"/>
                      <a:pt x="5" y="16"/>
                    </a:cubicBezTo>
                    <a:cubicBezTo>
                      <a:pt x="10" y="19"/>
                      <a:pt x="10" y="19"/>
                      <a:pt x="10" y="19"/>
                    </a:cubicBezTo>
                    <a:cubicBezTo>
                      <a:pt x="10" y="19"/>
                      <a:pt x="10" y="19"/>
                      <a:pt x="10" y="19"/>
                    </a:cubicBezTo>
                    <a:cubicBezTo>
                      <a:pt x="11" y="19"/>
                      <a:pt x="11" y="19"/>
                      <a:pt x="11" y="18"/>
                    </a:cubicBezTo>
                    <a:cubicBezTo>
                      <a:pt x="11" y="18"/>
                      <a:pt x="11" y="17"/>
                      <a:pt x="11" y="17"/>
                    </a:cubicBezTo>
                    <a:lnTo>
                      <a:pt x="6" y="14"/>
                    </a:lnTo>
                    <a:close/>
                    <a:moveTo>
                      <a:pt x="41" y="47"/>
                    </a:moveTo>
                    <a:cubicBezTo>
                      <a:pt x="41" y="47"/>
                      <a:pt x="40" y="47"/>
                      <a:pt x="40" y="47"/>
                    </a:cubicBezTo>
                    <a:cubicBezTo>
                      <a:pt x="39" y="47"/>
                      <a:pt x="39" y="48"/>
                      <a:pt x="39" y="48"/>
                    </a:cubicBezTo>
                    <a:cubicBezTo>
                      <a:pt x="42" y="54"/>
                      <a:pt x="42" y="54"/>
                      <a:pt x="42" y="54"/>
                    </a:cubicBezTo>
                    <a:cubicBezTo>
                      <a:pt x="43" y="54"/>
                      <a:pt x="43" y="54"/>
                      <a:pt x="43" y="54"/>
                    </a:cubicBezTo>
                    <a:cubicBezTo>
                      <a:pt x="43" y="54"/>
                      <a:pt x="44" y="54"/>
                      <a:pt x="44" y="54"/>
                    </a:cubicBezTo>
                    <a:cubicBezTo>
                      <a:pt x="44" y="54"/>
                      <a:pt x="44" y="53"/>
                      <a:pt x="44" y="53"/>
                    </a:cubicBezTo>
                    <a:lnTo>
                      <a:pt x="41" y="47"/>
                    </a:lnTo>
                    <a:close/>
                    <a:moveTo>
                      <a:pt x="17" y="10"/>
                    </a:moveTo>
                    <a:cubicBezTo>
                      <a:pt x="18" y="10"/>
                      <a:pt x="18" y="11"/>
                      <a:pt x="18" y="11"/>
                    </a:cubicBezTo>
                    <a:cubicBezTo>
                      <a:pt x="18" y="11"/>
                      <a:pt x="19" y="11"/>
                      <a:pt x="19" y="11"/>
                    </a:cubicBezTo>
                    <a:cubicBezTo>
                      <a:pt x="19" y="10"/>
                      <a:pt x="19" y="10"/>
                      <a:pt x="19" y="9"/>
                    </a:cubicBezTo>
                    <a:cubicBezTo>
                      <a:pt x="16" y="4"/>
                      <a:pt x="16" y="4"/>
                      <a:pt x="16" y="4"/>
                    </a:cubicBezTo>
                    <a:cubicBezTo>
                      <a:pt x="16" y="4"/>
                      <a:pt x="15" y="3"/>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9" y="0"/>
                      <a:pt x="28" y="0"/>
                      <a:pt x="28" y="1"/>
                    </a:cubicBezTo>
                    <a:cubicBezTo>
                      <a:pt x="28" y="7"/>
                      <a:pt x="28" y="7"/>
                      <a:pt x="28" y="7"/>
                    </a:cubicBezTo>
                    <a:cubicBezTo>
                      <a:pt x="28" y="7"/>
                      <a:pt x="29" y="8"/>
                      <a:pt x="29" y="8"/>
                    </a:cubicBezTo>
                    <a:close/>
                    <a:moveTo>
                      <a:pt x="45" y="29"/>
                    </a:moveTo>
                    <a:cubicBezTo>
                      <a:pt x="45" y="33"/>
                      <a:pt x="44" y="38"/>
                      <a:pt x="40" y="41"/>
                    </a:cubicBezTo>
                    <a:cubicBezTo>
                      <a:pt x="38" y="43"/>
                      <a:pt x="37" y="46"/>
                      <a:pt x="37" y="47"/>
                    </a:cubicBezTo>
                    <a:cubicBezTo>
                      <a:pt x="38" y="48"/>
                      <a:pt x="38" y="48"/>
                      <a:pt x="38" y="49"/>
                    </a:cubicBezTo>
                    <a:cubicBezTo>
                      <a:pt x="38" y="50"/>
                      <a:pt x="38" y="50"/>
                      <a:pt x="37" y="51"/>
                    </a:cubicBezTo>
                    <a:cubicBezTo>
                      <a:pt x="38" y="51"/>
                      <a:pt x="38" y="51"/>
                      <a:pt x="38" y="52"/>
                    </a:cubicBezTo>
                    <a:cubicBezTo>
                      <a:pt x="38" y="53"/>
                      <a:pt x="38" y="53"/>
                      <a:pt x="37" y="53"/>
                    </a:cubicBezTo>
                    <a:cubicBezTo>
                      <a:pt x="38" y="54"/>
                      <a:pt x="38" y="54"/>
                      <a:pt x="38" y="55"/>
                    </a:cubicBezTo>
                    <a:cubicBezTo>
                      <a:pt x="38" y="56"/>
                      <a:pt x="38" y="56"/>
                      <a:pt x="37" y="56"/>
                    </a:cubicBezTo>
                    <a:cubicBezTo>
                      <a:pt x="38" y="57"/>
                      <a:pt x="38" y="57"/>
                      <a:pt x="38" y="58"/>
                    </a:cubicBezTo>
                    <a:cubicBezTo>
                      <a:pt x="38" y="59"/>
                      <a:pt x="37" y="60"/>
                      <a:pt x="35" y="60"/>
                    </a:cubicBezTo>
                    <a:cubicBezTo>
                      <a:pt x="35" y="60"/>
                      <a:pt x="35" y="61"/>
                      <a:pt x="35" y="61"/>
                    </a:cubicBezTo>
                    <a:cubicBezTo>
                      <a:pt x="35" y="63"/>
                      <a:pt x="33" y="63"/>
                      <a:pt x="31" y="63"/>
                    </a:cubicBezTo>
                    <a:cubicBezTo>
                      <a:pt x="28" y="63"/>
                      <a:pt x="28" y="63"/>
                      <a:pt x="28" y="63"/>
                    </a:cubicBezTo>
                    <a:cubicBezTo>
                      <a:pt x="26" y="63"/>
                      <a:pt x="23" y="63"/>
                      <a:pt x="23" y="61"/>
                    </a:cubicBezTo>
                    <a:cubicBezTo>
                      <a:pt x="23" y="61"/>
                      <a:pt x="23" y="60"/>
                      <a:pt x="23" y="60"/>
                    </a:cubicBezTo>
                    <a:cubicBezTo>
                      <a:pt x="22" y="60"/>
                      <a:pt x="21" y="59"/>
                      <a:pt x="21" y="58"/>
                    </a:cubicBezTo>
                    <a:cubicBezTo>
                      <a:pt x="21" y="57"/>
                      <a:pt x="21" y="57"/>
                      <a:pt x="22" y="56"/>
                    </a:cubicBezTo>
                    <a:cubicBezTo>
                      <a:pt x="21" y="56"/>
                      <a:pt x="21" y="56"/>
                      <a:pt x="21" y="55"/>
                    </a:cubicBezTo>
                    <a:cubicBezTo>
                      <a:pt x="21" y="54"/>
                      <a:pt x="21" y="54"/>
                      <a:pt x="22" y="53"/>
                    </a:cubicBezTo>
                    <a:cubicBezTo>
                      <a:pt x="21" y="53"/>
                      <a:pt x="21" y="53"/>
                      <a:pt x="21" y="52"/>
                    </a:cubicBezTo>
                    <a:cubicBezTo>
                      <a:pt x="21" y="51"/>
                      <a:pt x="21" y="51"/>
                      <a:pt x="22" y="51"/>
                    </a:cubicBezTo>
                    <a:cubicBezTo>
                      <a:pt x="21" y="50"/>
                      <a:pt x="21" y="50"/>
                      <a:pt x="21" y="49"/>
                    </a:cubicBezTo>
                    <a:cubicBezTo>
                      <a:pt x="21" y="48"/>
                      <a:pt x="21" y="48"/>
                      <a:pt x="22" y="47"/>
                    </a:cubicBezTo>
                    <a:cubicBezTo>
                      <a:pt x="22" y="46"/>
                      <a:pt x="21" y="43"/>
                      <a:pt x="18" y="41"/>
                    </a:cubicBezTo>
                    <a:cubicBezTo>
                      <a:pt x="15" y="38"/>
                      <a:pt x="13" y="33"/>
                      <a:pt x="13" y="29"/>
                    </a:cubicBezTo>
                    <a:cubicBezTo>
                      <a:pt x="13" y="20"/>
                      <a:pt x="20" y="13"/>
                      <a:pt x="29" y="13"/>
                    </a:cubicBezTo>
                    <a:cubicBezTo>
                      <a:pt x="38" y="13"/>
                      <a:pt x="45" y="20"/>
                      <a:pt x="45" y="29"/>
                    </a:cubicBezTo>
                    <a:close/>
                    <a:moveTo>
                      <a:pt x="33" y="61"/>
                    </a:moveTo>
                    <a:cubicBezTo>
                      <a:pt x="33" y="61"/>
                      <a:pt x="32" y="60"/>
                      <a:pt x="31" y="60"/>
                    </a:cubicBezTo>
                    <a:cubicBezTo>
                      <a:pt x="28" y="60"/>
                      <a:pt x="28" y="60"/>
                      <a:pt x="28" y="60"/>
                    </a:cubicBezTo>
                    <a:cubicBezTo>
                      <a:pt x="26" y="60"/>
                      <a:pt x="26" y="61"/>
                      <a:pt x="25" y="61"/>
                    </a:cubicBezTo>
                    <a:cubicBezTo>
                      <a:pt x="26" y="61"/>
                      <a:pt x="26" y="61"/>
                      <a:pt x="28" y="61"/>
                    </a:cubicBezTo>
                    <a:cubicBezTo>
                      <a:pt x="31" y="61"/>
                      <a:pt x="31" y="61"/>
                      <a:pt x="31" y="61"/>
                    </a:cubicBezTo>
                    <a:cubicBezTo>
                      <a:pt x="32" y="61"/>
                      <a:pt x="33" y="61"/>
                      <a:pt x="33" y="61"/>
                    </a:cubicBezTo>
                    <a:close/>
                    <a:moveTo>
                      <a:pt x="34" y="57"/>
                    </a:moveTo>
                    <a:cubicBezTo>
                      <a:pt x="25" y="57"/>
                      <a:pt x="25" y="57"/>
                      <a:pt x="25" y="57"/>
                    </a:cubicBezTo>
                    <a:cubicBezTo>
                      <a:pt x="24" y="57"/>
                      <a:pt x="23" y="58"/>
                      <a:pt x="23" y="58"/>
                    </a:cubicBezTo>
                    <a:cubicBezTo>
                      <a:pt x="23" y="58"/>
                      <a:pt x="24" y="58"/>
                      <a:pt x="25" y="58"/>
                    </a:cubicBezTo>
                    <a:cubicBezTo>
                      <a:pt x="28" y="58"/>
                      <a:pt x="28" y="58"/>
                      <a:pt x="28" y="58"/>
                    </a:cubicBezTo>
                    <a:cubicBezTo>
                      <a:pt x="31" y="58"/>
                      <a:pt x="31" y="58"/>
                      <a:pt x="31" y="58"/>
                    </a:cubicBezTo>
                    <a:cubicBezTo>
                      <a:pt x="34" y="58"/>
                      <a:pt x="34" y="58"/>
                      <a:pt x="34" y="58"/>
                    </a:cubicBezTo>
                    <a:cubicBezTo>
                      <a:pt x="35" y="58"/>
                      <a:pt x="35" y="58"/>
                      <a:pt x="36" y="58"/>
                    </a:cubicBezTo>
                    <a:cubicBezTo>
                      <a:pt x="35" y="58"/>
                      <a:pt x="35" y="57"/>
                      <a:pt x="34" y="57"/>
                    </a:cubicBezTo>
                    <a:close/>
                    <a:moveTo>
                      <a:pt x="34" y="54"/>
                    </a:moveTo>
                    <a:cubicBezTo>
                      <a:pt x="25" y="54"/>
                      <a:pt x="25" y="54"/>
                      <a:pt x="25" y="54"/>
                    </a:cubicBezTo>
                    <a:cubicBezTo>
                      <a:pt x="24" y="54"/>
                      <a:pt x="23" y="55"/>
                      <a:pt x="23" y="55"/>
                    </a:cubicBezTo>
                    <a:cubicBezTo>
                      <a:pt x="23" y="55"/>
                      <a:pt x="24" y="55"/>
                      <a:pt x="25" y="55"/>
                    </a:cubicBezTo>
                    <a:cubicBezTo>
                      <a:pt x="34" y="55"/>
                      <a:pt x="34" y="55"/>
                      <a:pt x="34" y="55"/>
                    </a:cubicBezTo>
                    <a:cubicBezTo>
                      <a:pt x="35" y="55"/>
                      <a:pt x="35" y="55"/>
                      <a:pt x="36" y="55"/>
                    </a:cubicBezTo>
                    <a:cubicBezTo>
                      <a:pt x="35" y="55"/>
                      <a:pt x="35" y="54"/>
                      <a:pt x="34" y="54"/>
                    </a:cubicBezTo>
                    <a:close/>
                    <a:moveTo>
                      <a:pt x="34" y="52"/>
                    </a:moveTo>
                    <a:cubicBezTo>
                      <a:pt x="25" y="52"/>
                      <a:pt x="25" y="52"/>
                      <a:pt x="25" y="52"/>
                    </a:cubicBezTo>
                    <a:cubicBezTo>
                      <a:pt x="24" y="52"/>
                      <a:pt x="23" y="52"/>
                      <a:pt x="23" y="52"/>
                    </a:cubicBezTo>
                    <a:cubicBezTo>
                      <a:pt x="23" y="52"/>
                      <a:pt x="24" y="52"/>
                      <a:pt x="25" y="52"/>
                    </a:cubicBezTo>
                    <a:cubicBezTo>
                      <a:pt x="34" y="52"/>
                      <a:pt x="34" y="52"/>
                      <a:pt x="34" y="52"/>
                    </a:cubicBezTo>
                    <a:cubicBezTo>
                      <a:pt x="35" y="52"/>
                      <a:pt x="35" y="52"/>
                      <a:pt x="36" y="52"/>
                    </a:cubicBezTo>
                    <a:cubicBezTo>
                      <a:pt x="35" y="52"/>
                      <a:pt x="35" y="52"/>
                      <a:pt x="34" y="52"/>
                    </a:cubicBezTo>
                    <a:close/>
                    <a:moveTo>
                      <a:pt x="34" y="50"/>
                    </a:moveTo>
                    <a:cubicBezTo>
                      <a:pt x="35" y="50"/>
                      <a:pt x="35" y="49"/>
                      <a:pt x="36" y="49"/>
                    </a:cubicBezTo>
                    <a:cubicBezTo>
                      <a:pt x="35" y="49"/>
                      <a:pt x="35" y="49"/>
                      <a:pt x="34" y="49"/>
                    </a:cubicBezTo>
                    <a:cubicBezTo>
                      <a:pt x="25" y="49"/>
                      <a:pt x="25" y="49"/>
                      <a:pt x="25" y="49"/>
                    </a:cubicBezTo>
                    <a:cubicBezTo>
                      <a:pt x="24" y="49"/>
                      <a:pt x="23" y="49"/>
                      <a:pt x="23" y="49"/>
                    </a:cubicBezTo>
                    <a:cubicBezTo>
                      <a:pt x="23" y="49"/>
                      <a:pt x="24" y="50"/>
                      <a:pt x="25" y="50"/>
                    </a:cubicBezTo>
                    <a:lnTo>
                      <a:pt x="34" y="50"/>
                    </a:lnTo>
                    <a:close/>
                    <a:moveTo>
                      <a:pt x="43" y="29"/>
                    </a:moveTo>
                    <a:cubicBezTo>
                      <a:pt x="43" y="21"/>
                      <a:pt x="37" y="15"/>
                      <a:pt x="29" y="15"/>
                    </a:cubicBezTo>
                    <a:cubicBezTo>
                      <a:pt x="22" y="15"/>
                      <a:pt x="15" y="21"/>
                      <a:pt x="15" y="29"/>
                    </a:cubicBezTo>
                    <a:cubicBezTo>
                      <a:pt x="15" y="33"/>
                      <a:pt x="17" y="36"/>
                      <a:pt x="20" y="39"/>
                    </a:cubicBezTo>
                    <a:cubicBezTo>
                      <a:pt x="22" y="42"/>
                      <a:pt x="23" y="44"/>
                      <a:pt x="24" y="47"/>
                    </a:cubicBezTo>
                    <a:cubicBezTo>
                      <a:pt x="25" y="47"/>
                      <a:pt x="25" y="47"/>
                      <a:pt x="25" y="47"/>
                    </a:cubicBezTo>
                    <a:cubicBezTo>
                      <a:pt x="26" y="47"/>
                      <a:pt x="26" y="47"/>
                      <a:pt x="26" y="47"/>
                    </a:cubicBezTo>
                    <a:cubicBezTo>
                      <a:pt x="23" y="32"/>
                      <a:pt x="23" y="32"/>
                      <a:pt x="23" y="32"/>
                    </a:cubicBezTo>
                    <a:cubicBezTo>
                      <a:pt x="23" y="32"/>
                      <a:pt x="24" y="31"/>
                      <a:pt x="24" y="31"/>
                    </a:cubicBezTo>
                    <a:cubicBezTo>
                      <a:pt x="25" y="31"/>
                      <a:pt x="25" y="31"/>
                      <a:pt x="25" y="32"/>
                    </a:cubicBezTo>
                    <a:cubicBezTo>
                      <a:pt x="28" y="47"/>
                      <a:pt x="28" y="47"/>
                      <a:pt x="28" y="47"/>
                    </a:cubicBezTo>
                    <a:cubicBezTo>
                      <a:pt x="31" y="47"/>
                      <a:pt x="31" y="47"/>
                      <a:pt x="31" y="47"/>
                    </a:cubicBezTo>
                    <a:cubicBezTo>
                      <a:pt x="33" y="32"/>
                      <a:pt x="33" y="32"/>
                      <a:pt x="33" y="32"/>
                    </a:cubicBezTo>
                    <a:cubicBezTo>
                      <a:pt x="33" y="31"/>
                      <a:pt x="34" y="31"/>
                      <a:pt x="35" y="31"/>
                    </a:cubicBezTo>
                    <a:cubicBezTo>
                      <a:pt x="35" y="31"/>
                      <a:pt x="35" y="32"/>
                      <a:pt x="35" y="32"/>
                    </a:cubicBezTo>
                    <a:cubicBezTo>
                      <a:pt x="33" y="47"/>
                      <a:pt x="33" y="47"/>
                      <a:pt x="33" y="47"/>
                    </a:cubicBezTo>
                    <a:cubicBezTo>
                      <a:pt x="34" y="47"/>
                      <a:pt x="34" y="47"/>
                      <a:pt x="34" y="47"/>
                    </a:cubicBezTo>
                    <a:cubicBezTo>
                      <a:pt x="35" y="47"/>
                      <a:pt x="35" y="47"/>
                      <a:pt x="35" y="47"/>
                    </a:cubicBezTo>
                    <a:cubicBezTo>
                      <a:pt x="35" y="44"/>
                      <a:pt x="37" y="42"/>
                      <a:pt x="39" y="39"/>
                    </a:cubicBezTo>
                    <a:cubicBezTo>
                      <a:pt x="42" y="36"/>
                      <a:pt x="43" y="33"/>
                      <a:pt x="43"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31" name="Freeform 85">
                <a:extLst>
                  <a:ext uri="{FF2B5EF4-FFF2-40B4-BE49-F238E27FC236}">
                    <a16:creationId xmlns:a16="http://schemas.microsoft.com/office/drawing/2014/main" id="{54FDA380-74CC-35DD-AB9F-9E86C92601DA}"/>
                  </a:ext>
                </a:extLst>
              </p:cNvPr>
              <p:cNvSpPr>
                <a:spLocks noEditPoints="1"/>
              </p:cNvSpPr>
              <p:nvPr/>
            </p:nvSpPr>
            <p:spPr bwMode="auto">
              <a:xfrm flipH="1">
                <a:off x="3191758" y="2468654"/>
                <a:ext cx="245768" cy="184689"/>
              </a:xfrm>
              <a:custGeom>
                <a:avLst/>
                <a:gdLst>
                  <a:gd name="T0" fmla="*/ 53 w 71"/>
                  <a:gd name="T1" fmla="*/ 5 h 51"/>
                  <a:gd name="T2" fmla="*/ 0 w 71"/>
                  <a:gd name="T3" fmla="*/ 12 h 51"/>
                  <a:gd name="T4" fmla="*/ 8 w 71"/>
                  <a:gd name="T5" fmla="*/ 33 h 51"/>
                  <a:gd name="T6" fmla="*/ 12 w 71"/>
                  <a:gd name="T7" fmla="*/ 43 h 51"/>
                  <a:gd name="T8" fmla="*/ 46 w 71"/>
                  <a:gd name="T9" fmla="*/ 40 h 51"/>
                  <a:gd name="T10" fmla="*/ 11 w 71"/>
                  <a:gd name="T11" fmla="*/ 35 h 51"/>
                  <a:gd name="T12" fmla="*/ 48 w 71"/>
                  <a:gd name="T13" fmla="*/ 31 h 51"/>
                  <a:gd name="T14" fmla="*/ 56 w 71"/>
                  <a:gd name="T15" fmla="*/ 6 h 51"/>
                  <a:gd name="T16" fmla="*/ 71 w 71"/>
                  <a:gd name="T17" fmla="*/ 2 h 51"/>
                  <a:gd name="T18" fmla="*/ 45 w 71"/>
                  <a:gd name="T19" fmla="*/ 18 h 51"/>
                  <a:gd name="T20" fmla="*/ 49 w 71"/>
                  <a:gd name="T21" fmla="*/ 18 h 51"/>
                  <a:gd name="T22" fmla="*/ 45 w 71"/>
                  <a:gd name="T23" fmla="*/ 20 h 51"/>
                  <a:gd name="T24" fmla="*/ 9 w 71"/>
                  <a:gd name="T25" fmla="*/ 30 h 51"/>
                  <a:gd name="T26" fmla="*/ 12 w 71"/>
                  <a:gd name="T27" fmla="*/ 32 h 51"/>
                  <a:gd name="T28" fmla="*/ 28 w 71"/>
                  <a:gd name="T29" fmla="*/ 18 h 51"/>
                  <a:gd name="T30" fmla="*/ 35 w 71"/>
                  <a:gd name="T31" fmla="*/ 18 h 51"/>
                  <a:gd name="T32" fmla="*/ 43 w 71"/>
                  <a:gd name="T33" fmla="*/ 18 h 51"/>
                  <a:gd name="T34" fmla="*/ 28 w 71"/>
                  <a:gd name="T35" fmla="*/ 20 h 51"/>
                  <a:gd name="T36" fmla="*/ 28 w 71"/>
                  <a:gd name="T37" fmla="*/ 25 h 51"/>
                  <a:gd name="T38" fmla="*/ 21 w 71"/>
                  <a:gd name="T39" fmla="*/ 25 h 51"/>
                  <a:gd name="T40" fmla="*/ 26 w 71"/>
                  <a:gd name="T41" fmla="*/ 25 h 51"/>
                  <a:gd name="T42" fmla="*/ 20 w 71"/>
                  <a:gd name="T43" fmla="*/ 13 h 51"/>
                  <a:gd name="T44" fmla="*/ 18 w 71"/>
                  <a:gd name="T45" fmla="*/ 18 h 51"/>
                  <a:gd name="T46" fmla="*/ 18 w 71"/>
                  <a:gd name="T47" fmla="*/ 13 h 51"/>
                  <a:gd name="T48" fmla="*/ 19 w 71"/>
                  <a:gd name="T49" fmla="*/ 25 h 51"/>
                  <a:gd name="T50" fmla="*/ 18 w 71"/>
                  <a:gd name="T51" fmla="*/ 20 h 51"/>
                  <a:gd name="T52" fmla="*/ 5 w 71"/>
                  <a:gd name="T53" fmla="*/ 20 h 51"/>
                  <a:gd name="T54" fmla="*/ 13 w 71"/>
                  <a:gd name="T55" fmla="*/ 27 h 51"/>
                  <a:gd name="T56" fmla="*/ 14 w 71"/>
                  <a:gd name="T57" fmla="*/ 32 h 51"/>
                  <a:gd name="T58" fmla="*/ 26 w 71"/>
                  <a:gd name="T59" fmla="*/ 27 h 51"/>
                  <a:gd name="T60" fmla="*/ 21 w 71"/>
                  <a:gd name="T61" fmla="*/ 27 h 51"/>
                  <a:gd name="T62" fmla="*/ 33 w 71"/>
                  <a:gd name="T63" fmla="*/ 32 h 51"/>
                  <a:gd name="T64" fmla="*/ 36 w 71"/>
                  <a:gd name="T65" fmla="*/ 27 h 51"/>
                  <a:gd name="T66" fmla="*/ 35 w 71"/>
                  <a:gd name="T67" fmla="*/ 32 h 51"/>
                  <a:gd name="T68" fmla="*/ 37 w 71"/>
                  <a:gd name="T69" fmla="*/ 20 h 51"/>
                  <a:gd name="T70" fmla="*/ 36 w 71"/>
                  <a:gd name="T71" fmla="*/ 25 h 51"/>
                  <a:gd name="T72" fmla="*/ 9 w 71"/>
                  <a:gd name="T73" fmla="*/ 13 h 51"/>
                  <a:gd name="T74" fmla="*/ 3 w 71"/>
                  <a:gd name="T75" fmla="*/ 14 h 51"/>
                  <a:gd name="T76" fmla="*/ 42 w 71"/>
                  <a:gd name="T77" fmla="*/ 32 h 51"/>
                  <a:gd name="T78" fmla="*/ 46 w 71"/>
                  <a:gd name="T79" fmla="*/ 27 h 51"/>
                  <a:gd name="T80" fmla="*/ 13 w 71"/>
                  <a:gd name="T81" fmla="*/ 44 h 51"/>
                  <a:gd name="T82" fmla="*/ 17 w 71"/>
                  <a:gd name="T83" fmla="*/ 48 h 51"/>
                  <a:gd name="T84" fmla="*/ 12 w 71"/>
                  <a:gd name="T85" fmla="*/ 48 h 51"/>
                  <a:gd name="T86" fmla="*/ 13 w 71"/>
                  <a:gd name="T87" fmla="*/ 49 h 51"/>
                  <a:gd name="T88" fmla="*/ 40 w 71"/>
                  <a:gd name="T89" fmla="*/ 51 h 51"/>
                  <a:gd name="T90" fmla="*/ 40 w 71"/>
                  <a:gd name="T91" fmla="*/ 49 h 51"/>
                  <a:gd name="T92" fmla="*/ 42 w 71"/>
                  <a:gd name="T93"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1" h="51">
                    <a:moveTo>
                      <a:pt x="70" y="0"/>
                    </a:moveTo>
                    <a:cubicBezTo>
                      <a:pt x="59" y="0"/>
                      <a:pt x="59" y="0"/>
                      <a:pt x="59" y="0"/>
                    </a:cubicBezTo>
                    <a:cubicBezTo>
                      <a:pt x="56" y="0"/>
                      <a:pt x="54" y="2"/>
                      <a:pt x="53" y="5"/>
                    </a:cubicBezTo>
                    <a:cubicBezTo>
                      <a:pt x="51" y="10"/>
                      <a:pt x="51" y="10"/>
                      <a:pt x="51" y="10"/>
                    </a:cubicBezTo>
                    <a:cubicBezTo>
                      <a:pt x="4" y="10"/>
                      <a:pt x="4" y="10"/>
                      <a:pt x="4" y="10"/>
                    </a:cubicBezTo>
                    <a:cubicBezTo>
                      <a:pt x="2" y="10"/>
                      <a:pt x="1" y="11"/>
                      <a:pt x="0" y="12"/>
                    </a:cubicBezTo>
                    <a:cubicBezTo>
                      <a:pt x="0" y="13"/>
                      <a:pt x="0" y="14"/>
                      <a:pt x="0" y="16"/>
                    </a:cubicBezTo>
                    <a:cubicBezTo>
                      <a:pt x="6" y="31"/>
                      <a:pt x="6" y="31"/>
                      <a:pt x="6" y="31"/>
                    </a:cubicBezTo>
                    <a:cubicBezTo>
                      <a:pt x="7" y="32"/>
                      <a:pt x="7" y="32"/>
                      <a:pt x="8" y="33"/>
                    </a:cubicBezTo>
                    <a:cubicBezTo>
                      <a:pt x="8" y="33"/>
                      <a:pt x="8" y="33"/>
                      <a:pt x="8" y="34"/>
                    </a:cubicBezTo>
                    <a:cubicBezTo>
                      <a:pt x="8" y="38"/>
                      <a:pt x="8" y="38"/>
                      <a:pt x="8" y="38"/>
                    </a:cubicBezTo>
                    <a:cubicBezTo>
                      <a:pt x="8" y="41"/>
                      <a:pt x="10" y="43"/>
                      <a:pt x="12" y="43"/>
                    </a:cubicBezTo>
                    <a:cubicBezTo>
                      <a:pt x="46" y="43"/>
                      <a:pt x="46" y="43"/>
                      <a:pt x="46" y="43"/>
                    </a:cubicBezTo>
                    <a:cubicBezTo>
                      <a:pt x="46" y="43"/>
                      <a:pt x="47" y="42"/>
                      <a:pt x="47" y="41"/>
                    </a:cubicBezTo>
                    <a:cubicBezTo>
                      <a:pt x="47" y="41"/>
                      <a:pt x="46" y="40"/>
                      <a:pt x="46" y="40"/>
                    </a:cubicBezTo>
                    <a:cubicBezTo>
                      <a:pt x="12" y="40"/>
                      <a:pt x="12" y="40"/>
                      <a:pt x="12" y="40"/>
                    </a:cubicBezTo>
                    <a:cubicBezTo>
                      <a:pt x="11" y="40"/>
                      <a:pt x="11" y="39"/>
                      <a:pt x="11" y="38"/>
                    </a:cubicBezTo>
                    <a:cubicBezTo>
                      <a:pt x="11" y="35"/>
                      <a:pt x="11" y="35"/>
                      <a:pt x="11" y="35"/>
                    </a:cubicBezTo>
                    <a:cubicBezTo>
                      <a:pt x="11" y="35"/>
                      <a:pt x="12" y="35"/>
                      <a:pt x="12" y="35"/>
                    </a:cubicBezTo>
                    <a:cubicBezTo>
                      <a:pt x="42" y="35"/>
                      <a:pt x="42" y="35"/>
                      <a:pt x="42" y="35"/>
                    </a:cubicBezTo>
                    <a:cubicBezTo>
                      <a:pt x="45" y="35"/>
                      <a:pt x="47" y="33"/>
                      <a:pt x="48" y="31"/>
                    </a:cubicBezTo>
                    <a:cubicBezTo>
                      <a:pt x="54" y="13"/>
                      <a:pt x="54" y="13"/>
                      <a:pt x="54" y="13"/>
                    </a:cubicBezTo>
                    <a:cubicBezTo>
                      <a:pt x="54" y="13"/>
                      <a:pt x="54" y="12"/>
                      <a:pt x="54" y="12"/>
                    </a:cubicBezTo>
                    <a:cubicBezTo>
                      <a:pt x="56" y="6"/>
                      <a:pt x="56" y="6"/>
                      <a:pt x="56" y="6"/>
                    </a:cubicBezTo>
                    <a:cubicBezTo>
                      <a:pt x="56" y="4"/>
                      <a:pt x="58" y="3"/>
                      <a:pt x="59" y="3"/>
                    </a:cubicBezTo>
                    <a:cubicBezTo>
                      <a:pt x="70" y="3"/>
                      <a:pt x="70" y="3"/>
                      <a:pt x="70" y="3"/>
                    </a:cubicBezTo>
                    <a:cubicBezTo>
                      <a:pt x="70" y="3"/>
                      <a:pt x="71" y="3"/>
                      <a:pt x="71" y="2"/>
                    </a:cubicBezTo>
                    <a:cubicBezTo>
                      <a:pt x="71" y="1"/>
                      <a:pt x="70" y="0"/>
                      <a:pt x="70" y="0"/>
                    </a:cubicBezTo>
                    <a:close/>
                    <a:moveTo>
                      <a:pt x="49" y="18"/>
                    </a:moveTo>
                    <a:cubicBezTo>
                      <a:pt x="45" y="18"/>
                      <a:pt x="45" y="18"/>
                      <a:pt x="45" y="18"/>
                    </a:cubicBezTo>
                    <a:cubicBezTo>
                      <a:pt x="46" y="13"/>
                      <a:pt x="46" y="13"/>
                      <a:pt x="46" y="13"/>
                    </a:cubicBezTo>
                    <a:cubicBezTo>
                      <a:pt x="50" y="13"/>
                      <a:pt x="50" y="13"/>
                      <a:pt x="50" y="13"/>
                    </a:cubicBezTo>
                    <a:lnTo>
                      <a:pt x="49" y="18"/>
                    </a:lnTo>
                    <a:close/>
                    <a:moveTo>
                      <a:pt x="47" y="25"/>
                    </a:moveTo>
                    <a:cubicBezTo>
                      <a:pt x="44" y="25"/>
                      <a:pt x="44" y="25"/>
                      <a:pt x="44" y="25"/>
                    </a:cubicBezTo>
                    <a:cubicBezTo>
                      <a:pt x="45" y="20"/>
                      <a:pt x="45" y="20"/>
                      <a:pt x="45" y="20"/>
                    </a:cubicBezTo>
                    <a:cubicBezTo>
                      <a:pt x="48" y="20"/>
                      <a:pt x="48" y="20"/>
                      <a:pt x="48" y="20"/>
                    </a:cubicBezTo>
                    <a:lnTo>
                      <a:pt x="47" y="25"/>
                    </a:lnTo>
                    <a:close/>
                    <a:moveTo>
                      <a:pt x="9" y="30"/>
                    </a:moveTo>
                    <a:cubicBezTo>
                      <a:pt x="8" y="27"/>
                      <a:pt x="8" y="27"/>
                      <a:pt x="8" y="27"/>
                    </a:cubicBezTo>
                    <a:cubicBezTo>
                      <a:pt x="11" y="27"/>
                      <a:pt x="11" y="27"/>
                      <a:pt x="11" y="27"/>
                    </a:cubicBezTo>
                    <a:cubicBezTo>
                      <a:pt x="12" y="32"/>
                      <a:pt x="12" y="32"/>
                      <a:pt x="12" y="32"/>
                    </a:cubicBezTo>
                    <a:cubicBezTo>
                      <a:pt x="11" y="32"/>
                      <a:pt x="10" y="31"/>
                      <a:pt x="9" y="30"/>
                    </a:cubicBezTo>
                    <a:close/>
                    <a:moveTo>
                      <a:pt x="35" y="18"/>
                    </a:moveTo>
                    <a:cubicBezTo>
                      <a:pt x="28" y="18"/>
                      <a:pt x="28" y="18"/>
                      <a:pt x="28" y="18"/>
                    </a:cubicBezTo>
                    <a:cubicBezTo>
                      <a:pt x="29" y="13"/>
                      <a:pt x="29" y="13"/>
                      <a:pt x="29" y="13"/>
                    </a:cubicBezTo>
                    <a:cubicBezTo>
                      <a:pt x="35" y="13"/>
                      <a:pt x="35" y="13"/>
                      <a:pt x="35" y="13"/>
                    </a:cubicBezTo>
                    <a:lnTo>
                      <a:pt x="35" y="18"/>
                    </a:lnTo>
                    <a:close/>
                    <a:moveTo>
                      <a:pt x="37" y="13"/>
                    </a:moveTo>
                    <a:cubicBezTo>
                      <a:pt x="44" y="13"/>
                      <a:pt x="44" y="13"/>
                      <a:pt x="44" y="13"/>
                    </a:cubicBezTo>
                    <a:cubicBezTo>
                      <a:pt x="43" y="18"/>
                      <a:pt x="43" y="18"/>
                      <a:pt x="43" y="18"/>
                    </a:cubicBezTo>
                    <a:cubicBezTo>
                      <a:pt x="37" y="18"/>
                      <a:pt x="37" y="18"/>
                      <a:pt x="37" y="18"/>
                    </a:cubicBezTo>
                    <a:lnTo>
                      <a:pt x="37" y="13"/>
                    </a:lnTo>
                    <a:close/>
                    <a:moveTo>
                      <a:pt x="28" y="20"/>
                    </a:moveTo>
                    <a:cubicBezTo>
                      <a:pt x="35" y="20"/>
                      <a:pt x="35" y="20"/>
                      <a:pt x="35" y="20"/>
                    </a:cubicBezTo>
                    <a:cubicBezTo>
                      <a:pt x="34" y="25"/>
                      <a:pt x="34" y="25"/>
                      <a:pt x="34" y="25"/>
                    </a:cubicBezTo>
                    <a:cubicBezTo>
                      <a:pt x="28" y="25"/>
                      <a:pt x="28" y="25"/>
                      <a:pt x="28" y="25"/>
                    </a:cubicBezTo>
                    <a:lnTo>
                      <a:pt x="28" y="20"/>
                    </a:lnTo>
                    <a:close/>
                    <a:moveTo>
                      <a:pt x="26" y="25"/>
                    </a:moveTo>
                    <a:cubicBezTo>
                      <a:pt x="21" y="25"/>
                      <a:pt x="21" y="25"/>
                      <a:pt x="21" y="25"/>
                    </a:cubicBezTo>
                    <a:cubicBezTo>
                      <a:pt x="20" y="20"/>
                      <a:pt x="20" y="20"/>
                      <a:pt x="20" y="20"/>
                    </a:cubicBezTo>
                    <a:cubicBezTo>
                      <a:pt x="26" y="20"/>
                      <a:pt x="26" y="20"/>
                      <a:pt x="26" y="20"/>
                    </a:cubicBezTo>
                    <a:lnTo>
                      <a:pt x="26" y="25"/>
                    </a:lnTo>
                    <a:close/>
                    <a:moveTo>
                      <a:pt x="26" y="18"/>
                    </a:moveTo>
                    <a:cubicBezTo>
                      <a:pt x="20" y="18"/>
                      <a:pt x="20" y="18"/>
                      <a:pt x="20" y="18"/>
                    </a:cubicBezTo>
                    <a:cubicBezTo>
                      <a:pt x="20" y="13"/>
                      <a:pt x="20" y="13"/>
                      <a:pt x="20" y="13"/>
                    </a:cubicBezTo>
                    <a:cubicBezTo>
                      <a:pt x="27" y="13"/>
                      <a:pt x="27" y="13"/>
                      <a:pt x="27" y="13"/>
                    </a:cubicBezTo>
                    <a:lnTo>
                      <a:pt x="26" y="18"/>
                    </a:lnTo>
                    <a:close/>
                    <a:moveTo>
                      <a:pt x="18" y="18"/>
                    </a:moveTo>
                    <a:cubicBezTo>
                      <a:pt x="12" y="18"/>
                      <a:pt x="12" y="18"/>
                      <a:pt x="12" y="18"/>
                    </a:cubicBezTo>
                    <a:cubicBezTo>
                      <a:pt x="11" y="13"/>
                      <a:pt x="11" y="13"/>
                      <a:pt x="11" y="13"/>
                    </a:cubicBezTo>
                    <a:cubicBezTo>
                      <a:pt x="18" y="13"/>
                      <a:pt x="18" y="13"/>
                      <a:pt x="18" y="13"/>
                    </a:cubicBezTo>
                    <a:lnTo>
                      <a:pt x="18" y="18"/>
                    </a:lnTo>
                    <a:close/>
                    <a:moveTo>
                      <a:pt x="18" y="20"/>
                    </a:moveTo>
                    <a:cubicBezTo>
                      <a:pt x="19" y="25"/>
                      <a:pt x="19" y="25"/>
                      <a:pt x="19" y="25"/>
                    </a:cubicBezTo>
                    <a:cubicBezTo>
                      <a:pt x="13" y="25"/>
                      <a:pt x="13" y="25"/>
                      <a:pt x="13" y="25"/>
                    </a:cubicBezTo>
                    <a:cubicBezTo>
                      <a:pt x="12" y="20"/>
                      <a:pt x="12" y="20"/>
                      <a:pt x="12" y="20"/>
                    </a:cubicBezTo>
                    <a:lnTo>
                      <a:pt x="18" y="20"/>
                    </a:lnTo>
                    <a:close/>
                    <a:moveTo>
                      <a:pt x="11" y="25"/>
                    </a:moveTo>
                    <a:cubicBezTo>
                      <a:pt x="7" y="25"/>
                      <a:pt x="7" y="25"/>
                      <a:pt x="7" y="25"/>
                    </a:cubicBezTo>
                    <a:cubicBezTo>
                      <a:pt x="5" y="20"/>
                      <a:pt x="5" y="20"/>
                      <a:pt x="5" y="20"/>
                    </a:cubicBezTo>
                    <a:cubicBezTo>
                      <a:pt x="10" y="20"/>
                      <a:pt x="10" y="20"/>
                      <a:pt x="10" y="20"/>
                    </a:cubicBezTo>
                    <a:lnTo>
                      <a:pt x="11" y="25"/>
                    </a:lnTo>
                    <a:close/>
                    <a:moveTo>
                      <a:pt x="13" y="27"/>
                    </a:moveTo>
                    <a:cubicBezTo>
                      <a:pt x="19" y="27"/>
                      <a:pt x="19" y="27"/>
                      <a:pt x="19" y="27"/>
                    </a:cubicBezTo>
                    <a:cubicBezTo>
                      <a:pt x="19" y="32"/>
                      <a:pt x="19" y="32"/>
                      <a:pt x="19" y="32"/>
                    </a:cubicBezTo>
                    <a:cubicBezTo>
                      <a:pt x="14" y="32"/>
                      <a:pt x="14" y="32"/>
                      <a:pt x="14" y="32"/>
                    </a:cubicBezTo>
                    <a:lnTo>
                      <a:pt x="13" y="27"/>
                    </a:lnTo>
                    <a:close/>
                    <a:moveTo>
                      <a:pt x="21" y="27"/>
                    </a:moveTo>
                    <a:cubicBezTo>
                      <a:pt x="26" y="27"/>
                      <a:pt x="26" y="27"/>
                      <a:pt x="26" y="27"/>
                    </a:cubicBezTo>
                    <a:cubicBezTo>
                      <a:pt x="26" y="32"/>
                      <a:pt x="26" y="32"/>
                      <a:pt x="26" y="32"/>
                    </a:cubicBezTo>
                    <a:cubicBezTo>
                      <a:pt x="21" y="32"/>
                      <a:pt x="21" y="32"/>
                      <a:pt x="21" y="32"/>
                    </a:cubicBezTo>
                    <a:lnTo>
                      <a:pt x="21" y="27"/>
                    </a:lnTo>
                    <a:close/>
                    <a:moveTo>
                      <a:pt x="28" y="27"/>
                    </a:moveTo>
                    <a:cubicBezTo>
                      <a:pt x="34" y="27"/>
                      <a:pt x="34" y="27"/>
                      <a:pt x="34" y="27"/>
                    </a:cubicBezTo>
                    <a:cubicBezTo>
                      <a:pt x="33" y="32"/>
                      <a:pt x="33" y="32"/>
                      <a:pt x="33" y="32"/>
                    </a:cubicBezTo>
                    <a:cubicBezTo>
                      <a:pt x="28" y="32"/>
                      <a:pt x="28" y="32"/>
                      <a:pt x="28" y="32"/>
                    </a:cubicBezTo>
                    <a:lnTo>
                      <a:pt x="28" y="27"/>
                    </a:lnTo>
                    <a:close/>
                    <a:moveTo>
                      <a:pt x="36" y="27"/>
                    </a:moveTo>
                    <a:cubicBezTo>
                      <a:pt x="41" y="27"/>
                      <a:pt x="41" y="27"/>
                      <a:pt x="41" y="27"/>
                    </a:cubicBezTo>
                    <a:cubicBezTo>
                      <a:pt x="40" y="32"/>
                      <a:pt x="40" y="32"/>
                      <a:pt x="40" y="32"/>
                    </a:cubicBezTo>
                    <a:cubicBezTo>
                      <a:pt x="35" y="32"/>
                      <a:pt x="35" y="32"/>
                      <a:pt x="35" y="32"/>
                    </a:cubicBezTo>
                    <a:lnTo>
                      <a:pt x="36" y="27"/>
                    </a:lnTo>
                    <a:close/>
                    <a:moveTo>
                      <a:pt x="36" y="25"/>
                    </a:moveTo>
                    <a:cubicBezTo>
                      <a:pt x="37" y="20"/>
                      <a:pt x="37" y="20"/>
                      <a:pt x="37" y="20"/>
                    </a:cubicBezTo>
                    <a:cubicBezTo>
                      <a:pt x="43" y="20"/>
                      <a:pt x="43" y="20"/>
                      <a:pt x="43" y="20"/>
                    </a:cubicBezTo>
                    <a:cubicBezTo>
                      <a:pt x="42" y="25"/>
                      <a:pt x="42" y="25"/>
                      <a:pt x="42" y="25"/>
                    </a:cubicBezTo>
                    <a:lnTo>
                      <a:pt x="36" y="25"/>
                    </a:lnTo>
                    <a:close/>
                    <a:moveTo>
                      <a:pt x="4" y="13"/>
                    </a:moveTo>
                    <a:cubicBezTo>
                      <a:pt x="4" y="13"/>
                      <a:pt x="4" y="13"/>
                      <a:pt x="4" y="13"/>
                    </a:cubicBezTo>
                    <a:cubicBezTo>
                      <a:pt x="9" y="13"/>
                      <a:pt x="9" y="13"/>
                      <a:pt x="9" y="13"/>
                    </a:cubicBezTo>
                    <a:cubicBezTo>
                      <a:pt x="10" y="18"/>
                      <a:pt x="10" y="18"/>
                      <a:pt x="10" y="18"/>
                    </a:cubicBezTo>
                    <a:cubicBezTo>
                      <a:pt x="4" y="18"/>
                      <a:pt x="4" y="18"/>
                      <a:pt x="4" y="18"/>
                    </a:cubicBezTo>
                    <a:cubicBezTo>
                      <a:pt x="3" y="14"/>
                      <a:pt x="3" y="14"/>
                      <a:pt x="3" y="14"/>
                    </a:cubicBezTo>
                    <a:cubicBezTo>
                      <a:pt x="3" y="14"/>
                      <a:pt x="3" y="14"/>
                      <a:pt x="3" y="14"/>
                    </a:cubicBezTo>
                    <a:cubicBezTo>
                      <a:pt x="3" y="13"/>
                      <a:pt x="3" y="13"/>
                      <a:pt x="4" y="13"/>
                    </a:cubicBezTo>
                    <a:close/>
                    <a:moveTo>
                      <a:pt x="42" y="32"/>
                    </a:moveTo>
                    <a:cubicBezTo>
                      <a:pt x="42" y="32"/>
                      <a:pt x="42" y="32"/>
                      <a:pt x="42" y="32"/>
                    </a:cubicBezTo>
                    <a:cubicBezTo>
                      <a:pt x="43" y="27"/>
                      <a:pt x="43" y="27"/>
                      <a:pt x="43" y="27"/>
                    </a:cubicBezTo>
                    <a:cubicBezTo>
                      <a:pt x="46" y="27"/>
                      <a:pt x="46" y="27"/>
                      <a:pt x="46" y="27"/>
                    </a:cubicBezTo>
                    <a:cubicBezTo>
                      <a:pt x="45" y="30"/>
                      <a:pt x="45" y="30"/>
                      <a:pt x="45" y="30"/>
                    </a:cubicBezTo>
                    <a:cubicBezTo>
                      <a:pt x="45" y="31"/>
                      <a:pt x="43" y="32"/>
                      <a:pt x="42" y="32"/>
                    </a:cubicBezTo>
                    <a:close/>
                    <a:moveTo>
                      <a:pt x="13" y="44"/>
                    </a:moveTo>
                    <a:cubicBezTo>
                      <a:pt x="11" y="44"/>
                      <a:pt x="10" y="46"/>
                      <a:pt x="10" y="48"/>
                    </a:cubicBezTo>
                    <a:cubicBezTo>
                      <a:pt x="10" y="50"/>
                      <a:pt x="11" y="51"/>
                      <a:pt x="13" y="51"/>
                    </a:cubicBezTo>
                    <a:cubicBezTo>
                      <a:pt x="15" y="51"/>
                      <a:pt x="17" y="50"/>
                      <a:pt x="17" y="48"/>
                    </a:cubicBezTo>
                    <a:cubicBezTo>
                      <a:pt x="17" y="46"/>
                      <a:pt x="15" y="44"/>
                      <a:pt x="13" y="44"/>
                    </a:cubicBezTo>
                    <a:close/>
                    <a:moveTo>
                      <a:pt x="13" y="49"/>
                    </a:moveTo>
                    <a:cubicBezTo>
                      <a:pt x="13" y="49"/>
                      <a:pt x="12" y="48"/>
                      <a:pt x="12" y="48"/>
                    </a:cubicBezTo>
                    <a:cubicBezTo>
                      <a:pt x="12" y="47"/>
                      <a:pt x="13" y="46"/>
                      <a:pt x="13" y="46"/>
                    </a:cubicBezTo>
                    <a:cubicBezTo>
                      <a:pt x="14" y="46"/>
                      <a:pt x="15" y="47"/>
                      <a:pt x="15" y="48"/>
                    </a:cubicBezTo>
                    <a:cubicBezTo>
                      <a:pt x="15" y="48"/>
                      <a:pt x="14" y="49"/>
                      <a:pt x="13" y="49"/>
                    </a:cubicBezTo>
                    <a:close/>
                    <a:moveTo>
                      <a:pt x="40" y="44"/>
                    </a:moveTo>
                    <a:cubicBezTo>
                      <a:pt x="38" y="44"/>
                      <a:pt x="37" y="46"/>
                      <a:pt x="37" y="48"/>
                    </a:cubicBezTo>
                    <a:cubicBezTo>
                      <a:pt x="37" y="50"/>
                      <a:pt x="38" y="51"/>
                      <a:pt x="40" y="51"/>
                    </a:cubicBezTo>
                    <a:cubicBezTo>
                      <a:pt x="42" y="51"/>
                      <a:pt x="44" y="50"/>
                      <a:pt x="44" y="48"/>
                    </a:cubicBezTo>
                    <a:cubicBezTo>
                      <a:pt x="44" y="46"/>
                      <a:pt x="42" y="44"/>
                      <a:pt x="40" y="44"/>
                    </a:cubicBezTo>
                    <a:close/>
                    <a:moveTo>
                      <a:pt x="40" y="49"/>
                    </a:moveTo>
                    <a:cubicBezTo>
                      <a:pt x="39" y="49"/>
                      <a:pt x="39" y="48"/>
                      <a:pt x="39" y="48"/>
                    </a:cubicBezTo>
                    <a:cubicBezTo>
                      <a:pt x="39" y="47"/>
                      <a:pt x="39" y="46"/>
                      <a:pt x="40" y="46"/>
                    </a:cubicBezTo>
                    <a:cubicBezTo>
                      <a:pt x="41" y="46"/>
                      <a:pt x="42" y="47"/>
                      <a:pt x="42" y="48"/>
                    </a:cubicBezTo>
                    <a:cubicBezTo>
                      <a:pt x="42" y="48"/>
                      <a:pt x="41" y="49"/>
                      <a:pt x="40" y="49"/>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32" name="Freeform 24">
                <a:extLst>
                  <a:ext uri="{FF2B5EF4-FFF2-40B4-BE49-F238E27FC236}">
                    <a16:creationId xmlns:a16="http://schemas.microsoft.com/office/drawing/2014/main" id="{D3CD7D58-3FC0-1C55-5C65-D96BA383932C}"/>
                  </a:ext>
                </a:extLst>
              </p:cNvPr>
              <p:cNvSpPr>
                <a:spLocks noEditPoints="1"/>
              </p:cNvSpPr>
              <p:nvPr/>
            </p:nvSpPr>
            <p:spPr bwMode="auto">
              <a:xfrm flipH="1">
                <a:off x="1652996" y="2907493"/>
                <a:ext cx="316607" cy="333956"/>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33" name="Freeform 30">
                <a:extLst>
                  <a:ext uri="{FF2B5EF4-FFF2-40B4-BE49-F238E27FC236}">
                    <a16:creationId xmlns:a16="http://schemas.microsoft.com/office/drawing/2014/main" id="{5E8A517D-DC03-8A4C-4F19-0A2D567CEE29}"/>
                  </a:ext>
                </a:extLst>
              </p:cNvPr>
              <p:cNvSpPr>
                <a:spLocks noEditPoints="1"/>
              </p:cNvSpPr>
              <p:nvPr/>
            </p:nvSpPr>
            <p:spPr bwMode="auto">
              <a:xfrm flipH="1">
                <a:off x="4453270" y="2731160"/>
                <a:ext cx="293726" cy="278791"/>
              </a:xfrm>
              <a:custGeom>
                <a:avLst/>
                <a:gdLst>
                  <a:gd name="T0" fmla="*/ 75 w 75"/>
                  <a:gd name="T1" fmla="*/ 27 h 71"/>
                  <a:gd name="T2" fmla="*/ 69 w 75"/>
                  <a:gd name="T3" fmla="*/ 14 h 71"/>
                  <a:gd name="T4" fmla="*/ 64 w 75"/>
                  <a:gd name="T5" fmla="*/ 0 h 71"/>
                  <a:gd name="T6" fmla="*/ 5 w 75"/>
                  <a:gd name="T7" fmla="*/ 11 h 71"/>
                  <a:gd name="T8" fmla="*/ 1 w 75"/>
                  <a:gd name="T9" fmla="*/ 26 h 71"/>
                  <a:gd name="T10" fmla="*/ 0 w 75"/>
                  <a:gd name="T11" fmla="*/ 31 h 71"/>
                  <a:gd name="T12" fmla="*/ 1 w 75"/>
                  <a:gd name="T13" fmla="*/ 65 h 71"/>
                  <a:gd name="T14" fmla="*/ 70 w 75"/>
                  <a:gd name="T15" fmla="*/ 71 h 71"/>
                  <a:gd name="T16" fmla="*/ 70 w 75"/>
                  <a:gd name="T17" fmla="*/ 61 h 71"/>
                  <a:gd name="T18" fmla="*/ 4 w 75"/>
                  <a:gd name="T19" fmla="*/ 26 h 71"/>
                  <a:gd name="T20" fmla="*/ 71 w 75"/>
                  <a:gd name="T21" fmla="*/ 26 h 71"/>
                  <a:gd name="T22" fmla="*/ 58 w 75"/>
                  <a:gd name="T23" fmla="*/ 33 h 71"/>
                  <a:gd name="T24" fmla="*/ 54 w 75"/>
                  <a:gd name="T25" fmla="*/ 28 h 71"/>
                  <a:gd name="T26" fmla="*/ 52 w 75"/>
                  <a:gd name="T27" fmla="*/ 31 h 71"/>
                  <a:gd name="T28" fmla="*/ 44 w 75"/>
                  <a:gd name="T29" fmla="*/ 31 h 71"/>
                  <a:gd name="T30" fmla="*/ 52 w 75"/>
                  <a:gd name="T31" fmla="*/ 31 h 71"/>
                  <a:gd name="T32" fmla="*/ 37 w 75"/>
                  <a:gd name="T33" fmla="*/ 33 h 71"/>
                  <a:gd name="T34" fmla="*/ 42 w 75"/>
                  <a:gd name="T35" fmla="*/ 28 h 71"/>
                  <a:gd name="T36" fmla="*/ 28 w 75"/>
                  <a:gd name="T37" fmla="*/ 33 h 71"/>
                  <a:gd name="T38" fmla="*/ 23 w 75"/>
                  <a:gd name="T39" fmla="*/ 28 h 71"/>
                  <a:gd name="T40" fmla="*/ 21 w 75"/>
                  <a:gd name="T41" fmla="*/ 28 h 71"/>
                  <a:gd name="T42" fmla="*/ 17 w 75"/>
                  <a:gd name="T43" fmla="*/ 33 h 71"/>
                  <a:gd name="T44" fmla="*/ 21 w 75"/>
                  <a:gd name="T45" fmla="*/ 28 h 71"/>
                  <a:gd name="T46" fmla="*/ 18 w 75"/>
                  <a:gd name="T47" fmla="*/ 35 h 71"/>
                  <a:gd name="T48" fmla="*/ 28 w 75"/>
                  <a:gd name="T49" fmla="*/ 35 h 71"/>
                  <a:gd name="T50" fmla="*/ 38 w 75"/>
                  <a:gd name="T51" fmla="*/ 35 h 71"/>
                  <a:gd name="T52" fmla="*/ 48 w 75"/>
                  <a:gd name="T53" fmla="*/ 35 h 71"/>
                  <a:gd name="T54" fmla="*/ 58 w 75"/>
                  <a:gd name="T55" fmla="*/ 35 h 71"/>
                  <a:gd name="T56" fmla="*/ 67 w 75"/>
                  <a:gd name="T57" fmla="*/ 62 h 71"/>
                  <a:gd name="T58" fmla="*/ 29 w 75"/>
                  <a:gd name="T59" fmla="*/ 40 h 71"/>
                  <a:gd name="T60" fmla="*/ 13 w 75"/>
                  <a:gd name="T61" fmla="*/ 62 h 71"/>
                  <a:gd name="T62" fmla="*/ 12 w 75"/>
                  <a:gd name="T63" fmla="*/ 33 h 71"/>
                  <a:gd name="T64" fmla="*/ 28 w 75"/>
                  <a:gd name="T65" fmla="*/ 42 h 71"/>
                  <a:gd name="T66" fmla="*/ 68 w 75"/>
                  <a:gd name="T67" fmla="*/ 33 h 71"/>
                  <a:gd name="T68" fmla="*/ 64 w 75"/>
                  <a:gd name="T69" fmla="*/ 28 h 71"/>
                  <a:gd name="T70" fmla="*/ 68 w 75"/>
                  <a:gd name="T71" fmla="*/ 33 h 71"/>
                  <a:gd name="T72" fmla="*/ 11 w 75"/>
                  <a:gd name="T73" fmla="*/ 14 h 71"/>
                  <a:gd name="T74" fmla="*/ 11 w 75"/>
                  <a:gd name="T75" fmla="*/ 3 h 71"/>
                  <a:gd name="T76" fmla="*/ 67 w 75"/>
                  <a:gd name="T77" fmla="*/ 11 h 71"/>
                  <a:gd name="T78" fmla="*/ 11 w 75"/>
                  <a:gd name="T79" fmla="*/ 31 h 71"/>
                  <a:gd name="T80" fmla="*/ 3 w 75"/>
                  <a:gd name="T81" fmla="*/ 31 h 71"/>
                  <a:gd name="T82" fmla="*/ 4 w 75"/>
                  <a:gd name="T83" fmla="*/ 65 h 71"/>
                  <a:gd name="T84" fmla="*/ 29 w 75"/>
                  <a:gd name="T85" fmla="*/ 64 h 71"/>
                  <a:gd name="T86" fmla="*/ 71 w 75"/>
                  <a:gd name="T87" fmla="*/ 67 h 71"/>
                  <a:gd name="T88" fmla="*/ 4 w 75"/>
                  <a:gd name="T89" fmla="*/ 67 h 71"/>
                  <a:gd name="T90" fmla="*/ 62 w 75"/>
                  <a:gd name="T91" fmla="*/ 56 h 71"/>
                  <a:gd name="T92" fmla="*/ 39 w 75"/>
                  <a:gd name="T93" fmla="*/ 40 h 71"/>
                  <a:gd name="T94" fmla="*/ 39 w 75"/>
                  <a:gd name="T95" fmla="*/ 57 h 71"/>
                  <a:gd name="T96" fmla="*/ 60 w 75"/>
                  <a:gd name="T97" fmla="*/ 5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 h="71">
                    <a:moveTo>
                      <a:pt x="75" y="31"/>
                    </a:moveTo>
                    <a:cubicBezTo>
                      <a:pt x="75" y="28"/>
                      <a:pt x="75" y="28"/>
                      <a:pt x="75" y="28"/>
                    </a:cubicBezTo>
                    <a:cubicBezTo>
                      <a:pt x="75" y="27"/>
                      <a:pt x="75" y="27"/>
                      <a:pt x="75" y="27"/>
                    </a:cubicBezTo>
                    <a:cubicBezTo>
                      <a:pt x="75" y="27"/>
                      <a:pt x="75" y="26"/>
                      <a:pt x="75" y="26"/>
                    </a:cubicBezTo>
                    <a:cubicBezTo>
                      <a:pt x="70" y="14"/>
                      <a:pt x="70" y="14"/>
                      <a:pt x="70" y="14"/>
                    </a:cubicBezTo>
                    <a:cubicBezTo>
                      <a:pt x="70" y="14"/>
                      <a:pt x="69" y="14"/>
                      <a:pt x="69" y="14"/>
                    </a:cubicBezTo>
                    <a:cubicBezTo>
                      <a:pt x="70" y="13"/>
                      <a:pt x="70" y="12"/>
                      <a:pt x="70" y="11"/>
                    </a:cubicBezTo>
                    <a:cubicBezTo>
                      <a:pt x="70" y="5"/>
                      <a:pt x="70" y="5"/>
                      <a:pt x="70" y="5"/>
                    </a:cubicBezTo>
                    <a:cubicBezTo>
                      <a:pt x="70" y="2"/>
                      <a:pt x="67" y="0"/>
                      <a:pt x="64" y="0"/>
                    </a:cubicBezTo>
                    <a:cubicBezTo>
                      <a:pt x="11" y="0"/>
                      <a:pt x="11" y="0"/>
                      <a:pt x="11" y="0"/>
                    </a:cubicBezTo>
                    <a:cubicBezTo>
                      <a:pt x="8" y="0"/>
                      <a:pt x="5" y="2"/>
                      <a:pt x="5" y="5"/>
                    </a:cubicBezTo>
                    <a:cubicBezTo>
                      <a:pt x="5" y="11"/>
                      <a:pt x="5" y="11"/>
                      <a:pt x="5" y="11"/>
                    </a:cubicBezTo>
                    <a:cubicBezTo>
                      <a:pt x="5" y="12"/>
                      <a:pt x="5" y="13"/>
                      <a:pt x="6" y="14"/>
                    </a:cubicBezTo>
                    <a:cubicBezTo>
                      <a:pt x="6" y="14"/>
                      <a:pt x="6" y="14"/>
                      <a:pt x="5" y="14"/>
                    </a:cubicBezTo>
                    <a:cubicBezTo>
                      <a:pt x="1" y="26"/>
                      <a:pt x="1" y="26"/>
                      <a:pt x="1" y="26"/>
                    </a:cubicBezTo>
                    <a:cubicBezTo>
                      <a:pt x="0" y="26"/>
                      <a:pt x="0" y="27"/>
                      <a:pt x="0" y="27"/>
                    </a:cubicBezTo>
                    <a:cubicBezTo>
                      <a:pt x="0" y="27"/>
                      <a:pt x="0" y="27"/>
                      <a:pt x="0" y="28"/>
                    </a:cubicBezTo>
                    <a:cubicBezTo>
                      <a:pt x="0" y="31"/>
                      <a:pt x="0" y="31"/>
                      <a:pt x="0" y="31"/>
                    </a:cubicBezTo>
                    <a:cubicBezTo>
                      <a:pt x="0" y="33"/>
                      <a:pt x="2" y="36"/>
                      <a:pt x="5" y="36"/>
                    </a:cubicBezTo>
                    <a:cubicBezTo>
                      <a:pt x="5" y="61"/>
                      <a:pt x="5" y="61"/>
                      <a:pt x="5" y="61"/>
                    </a:cubicBezTo>
                    <a:cubicBezTo>
                      <a:pt x="3" y="61"/>
                      <a:pt x="1" y="63"/>
                      <a:pt x="1" y="65"/>
                    </a:cubicBezTo>
                    <a:cubicBezTo>
                      <a:pt x="1" y="67"/>
                      <a:pt x="1" y="67"/>
                      <a:pt x="1" y="67"/>
                    </a:cubicBezTo>
                    <a:cubicBezTo>
                      <a:pt x="1" y="69"/>
                      <a:pt x="3" y="71"/>
                      <a:pt x="6" y="71"/>
                    </a:cubicBezTo>
                    <a:cubicBezTo>
                      <a:pt x="70" y="71"/>
                      <a:pt x="70" y="71"/>
                      <a:pt x="70" y="71"/>
                    </a:cubicBezTo>
                    <a:cubicBezTo>
                      <a:pt x="72" y="71"/>
                      <a:pt x="74" y="69"/>
                      <a:pt x="74" y="67"/>
                    </a:cubicBezTo>
                    <a:cubicBezTo>
                      <a:pt x="74" y="65"/>
                      <a:pt x="74" y="65"/>
                      <a:pt x="74" y="65"/>
                    </a:cubicBezTo>
                    <a:cubicBezTo>
                      <a:pt x="74" y="63"/>
                      <a:pt x="72" y="61"/>
                      <a:pt x="70" y="61"/>
                    </a:cubicBezTo>
                    <a:cubicBezTo>
                      <a:pt x="70" y="36"/>
                      <a:pt x="70" y="36"/>
                      <a:pt x="70" y="36"/>
                    </a:cubicBezTo>
                    <a:cubicBezTo>
                      <a:pt x="73" y="36"/>
                      <a:pt x="75" y="33"/>
                      <a:pt x="75" y="31"/>
                    </a:cubicBezTo>
                    <a:close/>
                    <a:moveTo>
                      <a:pt x="4" y="26"/>
                    </a:moveTo>
                    <a:cubicBezTo>
                      <a:pt x="8" y="16"/>
                      <a:pt x="8" y="16"/>
                      <a:pt x="8" y="16"/>
                    </a:cubicBezTo>
                    <a:cubicBezTo>
                      <a:pt x="67" y="16"/>
                      <a:pt x="67" y="16"/>
                      <a:pt x="67" y="16"/>
                    </a:cubicBezTo>
                    <a:cubicBezTo>
                      <a:pt x="71" y="26"/>
                      <a:pt x="71" y="26"/>
                      <a:pt x="71" y="26"/>
                    </a:cubicBezTo>
                    <a:lnTo>
                      <a:pt x="4" y="26"/>
                    </a:lnTo>
                    <a:close/>
                    <a:moveTo>
                      <a:pt x="62" y="31"/>
                    </a:moveTo>
                    <a:cubicBezTo>
                      <a:pt x="62" y="32"/>
                      <a:pt x="60" y="33"/>
                      <a:pt x="58" y="33"/>
                    </a:cubicBezTo>
                    <a:cubicBezTo>
                      <a:pt x="57" y="33"/>
                      <a:pt x="57" y="33"/>
                      <a:pt x="57" y="33"/>
                    </a:cubicBezTo>
                    <a:cubicBezTo>
                      <a:pt x="55" y="33"/>
                      <a:pt x="54" y="32"/>
                      <a:pt x="54" y="31"/>
                    </a:cubicBezTo>
                    <a:cubicBezTo>
                      <a:pt x="54" y="28"/>
                      <a:pt x="54" y="28"/>
                      <a:pt x="54" y="28"/>
                    </a:cubicBezTo>
                    <a:cubicBezTo>
                      <a:pt x="62" y="28"/>
                      <a:pt x="62" y="28"/>
                      <a:pt x="62" y="28"/>
                    </a:cubicBezTo>
                    <a:lnTo>
                      <a:pt x="62" y="31"/>
                    </a:lnTo>
                    <a:close/>
                    <a:moveTo>
                      <a:pt x="52" y="31"/>
                    </a:moveTo>
                    <a:cubicBezTo>
                      <a:pt x="52" y="32"/>
                      <a:pt x="50" y="33"/>
                      <a:pt x="48" y="33"/>
                    </a:cubicBezTo>
                    <a:cubicBezTo>
                      <a:pt x="47" y="33"/>
                      <a:pt x="47" y="33"/>
                      <a:pt x="47" y="33"/>
                    </a:cubicBezTo>
                    <a:cubicBezTo>
                      <a:pt x="45" y="33"/>
                      <a:pt x="44" y="32"/>
                      <a:pt x="44" y="31"/>
                    </a:cubicBezTo>
                    <a:cubicBezTo>
                      <a:pt x="44" y="28"/>
                      <a:pt x="44" y="28"/>
                      <a:pt x="44" y="28"/>
                    </a:cubicBezTo>
                    <a:cubicBezTo>
                      <a:pt x="52" y="28"/>
                      <a:pt x="52" y="28"/>
                      <a:pt x="52" y="28"/>
                    </a:cubicBezTo>
                    <a:lnTo>
                      <a:pt x="52" y="31"/>
                    </a:lnTo>
                    <a:close/>
                    <a:moveTo>
                      <a:pt x="42" y="31"/>
                    </a:moveTo>
                    <a:cubicBezTo>
                      <a:pt x="42" y="32"/>
                      <a:pt x="40" y="33"/>
                      <a:pt x="38" y="33"/>
                    </a:cubicBezTo>
                    <a:cubicBezTo>
                      <a:pt x="37" y="33"/>
                      <a:pt x="37" y="33"/>
                      <a:pt x="37" y="33"/>
                    </a:cubicBezTo>
                    <a:cubicBezTo>
                      <a:pt x="35" y="33"/>
                      <a:pt x="34" y="32"/>
                      <a:pt x="34" y="31"/>
                    </a:cubicBezTo>
                    <a:cubicBezTo>
                      <a:pt x="34" y="28"/>
                      <a:pt x="34" y="28"/>
                      <a:pt x="34" y="28"/>
                    </a:cubicBezTo>
                    <a:cubicBezTo>
                      <a:pt x="42" y="28"/>
                      <a:pt x="42" y="28"/>
                      <a:pt x="42" y="28"/>
                    </a:cubicBezTo>
                    <a:lnTo>
                      <a:pt x="42" y="31"/>
                    </a:lnTo>
                    <a:close/>
                    <a:moveTo>
                      <a:pt x="32" y="31"/>
                    </a:moveTo>
                    <a:cubicBezTo>
                      <a:pt x="32" y="32"/>
                      <a:pt x="30" y="33"/>
                      <a:pt x="28" y="33"/>
                    </a:cubicBezTo>
                    <a:cubicBezTo>
                      <a:pt x="27" y="33"/>
                      <a:pt x="27" y="33"/>
                      <a:pt x="27" y="33"/>
                    </a:cubicBezTo>
                    <a:cubicBezTo>
                      <a:pt x="25" y="33"/>
                      <a:pt x="23" y="32"/>
                      <a:pt x="23" y="31"/>
                    </a:cubicBezTo>
                    <a:cubicBezTo>
                      <a:pt x="23" y="28"/>
                      <a:pt x="23" y="28"/>
                      <a:pt x="23" y="28"/>
                    </a:cubicBezTo>
                    <a:cubicBezTo>
                      <a:pt x="32" y="28"/>
                      <a:pt x="32" y="28"/>
                      <a:pt x="32" y="28"/>
                    </a:cubicBezTo>
                    <a:lnTo>
                      <a:pt x="32" y="31"/>
                    </a:lnTo>
                    <a:close/>
                    <a:moveTo>
                      <a:pt x="21" y="28"/>
                    </a:moveTo>
                    <a:cubicBezTo>
                      <a:pt x="21" y="31"/>
                      <a:pt x="21" y="31"/>
                      <a:pt x="21" y="31"/>
                    </a:cubicBezTo>
                    <a:cubicBezTo>
                      <a:pt x="21" y="32"/>
                      <a:pt x="20" y="33"/>
                      <a:pt x="18" y="33"/>
                    </a:cubicBezTo>
                    <a:cubicBezTo>
                      <a:pt x="17" y="33"/>
                      <a:pt x="17" y="33"/>
                      <a:pt x="17" y="33"/>
                    </a:cubicBezTo>
                    <a:cubicBezTo>
                      <a:pt x="15" y="33"/>
                      <a:pt x="13" y="32"/>
                      <a:pt x="13" y="31"/>
                    </a:cubicBezTo>
                    <a:cubicBezTo>
                      <a:pt x="13" y="28"/>
                      <a:pt x="13" y="28"/>
                      <a:pt x="13" y="28"/>
                    </a:cubicBezTo>
                    <a:lnTo>
                      <a:pt x="21" y="28"/>
                    </a:lnTo>
                    <a:close/>
                    <a:moveTo>
                      <a:pt x="12" y="33"/>
                    </a:moveTo>
                    <a:cubicBezTo>
                      <a:pt x="13" y="35"/>
                      <a:pt x="15" y="35"/>
                      <a:pt x="17" y="35"/>
                    </a:cubicBezTo>
                    <a:cubicBezTo>
                      <a:pt x="18" y="35"/>
                      <a:pt x="18" y="35"/>
                      <a:pt x="18" y="35"/>
                    </a:cubicBezTo>
                    <a:cubicBezTo>
                      <a:pt x="20" y="35"/>
                      <a:pt x="21" y="35"/>
                      <a:pt x="22" y="33"/>
                    </a:cubicBezTo>
                    <a:cubicBezTo>
                      <a:pt x="23" y="35"/>
                      <a:pt x="25" y="35"/>
                      <a:pt x="27" y="35"/>
                    </a:cubicBezTo>
                    <a:cubicBezTo>
                      <a:pt x="28" y="35"/>
                      <a:pt x="28" y="35"/>
                      <a:pt x="28" y="35"/>
                    </a:cubicBezTo>
                    <a:cubicBezTo>
                      <a:pt x="30" y="35"/>
                      <a:pt x="32" y="35"/>
                      <a:pt x="33" y="33"/>
                    </a:cubicBezTo>
                    <a:cubicBezTo>
                      <a:pt x="34" y="35"/>
                      <a:pt x="35" y="35"/>
                      <a:pt x="37" y="35"/>
                    </a:cubicBezTo>
                    <a:cubicBezTo>
                      <a:pt x="38" y="35"/>
                      <a:pt x="38" y="35"/>
                      <a:pt x="38" y="35"/>
                    </a:cubicBezTo>
                    <a:cubicBezTo>
                      <a:pt x="40" y="35"/>
                      <a:pt x="42" y="35"/>
                      <a:pt x="43" y="33"/>
                    </a:cubicBezTo>
                    <a:cubicBezTo>
                      <a:pt x="44" y="35"/>
                      <a:pt x="45" y="35"/>
                      <a:pt x="47" y="35"/>
                    </a:cubicBezTo>
                    <a:cubicBezTo>
                      <a:pt x="48" y="35"/>
                      <a:pt x="48" y="35"/>
                      <a:pt x="48" y="35"/>
                    </a:cubicBezTo>
                    <a:cubicBezTo>
                      <a:pt x="50" y="35"/>
                      <a:pt x="52" y="35"/>
                      <a:pt x="53" y="33"/>
                    </a:cubicBezTo>
                    <a:cubicBezTo>
                      <a:pt x="54" y="35"/>
                      <a:pt x="55" y="35"/>
                      <a:pt x="57" y="35"/>
                    </a:cubicBezTo>
                    <a:cubicBezTo>
                      <a:pt x="58" y="35"/>
                      <a:pt x="58" y="35"/>
                      <a:pt x="58" y="35"/>
                    </a:cubicBezTo>
                    <a:cubicBezTo>
                      <a:pt x="60" y="35"/>
                      <a:pt x="62" y="35"/>
                      <a:pt x="63" y="33"/>
                    </a:cubicBezTo>
                    <a:cubicBezTo>
                      <a:pt x="64" y="35"/>
                      <a:pt x="65" y="35"/>
                      <a:pt x="67" y="35"/>
                    </a:cubicBezTo>
                    <a:cubicBezTo>
                      <a:pt x="67" y="62"/>
                      <a:pt x="67" y="62"/>
                      <a:pt x="67" y="62"/>
                    </a:cubicBezTo>
                    <a:cubicBezTo>
                      <a:pt x="30" y="62"/>
                      <a:pt x="30" y="62"/>
                      <a:pt x="30" y="62"/>
                    </a:cubicBezTo>
                    <a:cubicBezTo>
                      <a:pt x="30" y="41"/>
                      <a:pt x="30" y="41"/>
                      <a:pt x="30" y="41"/>
                    </a:cubicBezTo>
                    <a:cubicBezTo>
                      <a:pt x="30" y="40"/>
                      <a:pt x="30" y="40"/>
                      <a:pt x="29" y="40"/>
                    </a:cubicBezTo>
                    <a:cubicBezTo>
                      <a:pt x="14" y="40"/>
                      <a:pt x="14" y="40"/>
                      <a:pt x="14" y="40"/>
                    </a:cubicBezTo>
                    <a:cubicBezTo>
                      <a:pt x="13" y="40"/>
                      <a:pt x="13" y="40"/>
                      <a:pt x="13" y="41"/>
                    </a:cubicBezTo>
                    <a:cubicBezTo>
                      <a:pt x="13" y="62"/>
                      <a:pt x="13" y="62"/>
                      <a:pt x="13" y="62"/>
                    </a:cubicBezTo>
                    <a:cubicBezTo>
                      <a:pt x="8" y="62"/>
                      <a:pt x="8" y="62"/>
                      <a:pt x="8" y="62"/>
                    </a:cubicBezTo>
                    <a:cubicBezTo>
                      <a:pt x="8" y="35"/>
                      <a:pt x="8" y="35"/>
                      <a:pt x="8" y="35"/>
                    </a:cubicBezTo>
                    <a:cubicBezTo>
                      <a:pt x="10" y="35"/>
                      <a:pt x="11" y="35"/>
                      <a:pt x="12" y="33"/>
                    </a:cubicBezTo>
                    <a:close/>
                    <a:moveTo>
                      <a:pt x="15" y="62"/>
                    </a:moveTo>
                    <a:cubicBezTo>
                      <a:pt x="15" y="42"/>
                      <a:pt x="15" y="42"/>
                      <a:pt x="15" y="42"/>
                    </a:cubicBezTo>
                    <a:cubicBezTo>
                      <a:pt x="28" y="42"/>
                      <a:pt x="28" y="42"/>
                      <a:pt x="28" y="42"/>
                    </a:cubicBezTo>
                    <a:cubicBezTo>
                      <a:pt x="28" y="62"/>
                      <a:pt x="28" y="62"/>
                      <a:pt x="28" y="62"/>
                    </a:cubicBezTo>
                    <a:lnTo>
                      <a:pt x="15" y="62"/>
                    </a:lnTo>
                    <a:close/>
                    <a:moveTo>
                      <a:pt x="68" y="33"/>
                    </a:moveTo>
                    <a:cubicBezTo>
                      <a:pt x="67" y="33"/>
                      <a:pt x="67" y="33"/>
                      <a:pt x="67" y="33"/>
                    </a:cubicBezTo>
                    <a:cubicBezTo>
                      <a:pt x="65" y="33"/>
                      <a:pt x="64" y="32"/>
                      <a:pt x="64" y="31"/>
                    </a:cubicBezTo>
                    <a:cubicBezTo>
                      <a:pt x="64" y="28"/>
                      <a:pt x="64" y="28"/>
                      <a:pt x="64" y="28"/>
                    </a:cubicBezTo>
                    <a:cubicBezTo>
                      <a:pt x="72" y="28"/>
                      <a:pt x="72" y="28"/>
                      <a:pt x="72" y="28"/>
                    </a:cubicBezTo>
                    <a:cubicBezTo>
                      <a:pt x="72" y="31"/>
                      <a:pt x="72" y="31"/>
                      <a:pt x="72" y="31"/>
                    </a:cubicBezTo>
                    <a:cubicBezTo>
                      <a:pt x="72" y="32"/>
                      <a:pt x="70" y="33"/>
                      <a:pt x="68" y="33"/>
                    </a:cubicBezTo>
                    <a:close/>
                    <a:moveTo>
                      <a:pt x="67" y="11"/>
                    </a:moveTo>
                    <a:cubicBezTo>
                      <a:pt x="67" y="13"/>
                      <a:pt x="66" y="14"/>
                      <a:pt x="64" y="14"/>
                    </a:cubicBezTo>
                    <a:cubicBezTo>
                      <a:pt x="11" y="14"/>
                      <a:pt x="11" y="14"/>
                      <a:pt x="11" y="14"/>
                    </a:cubicBezTo>
                    <a:cubicBezTo>
                      <a:pt x="9" y="14"/>
                      <a:pt x="8" y="13"/>
                      <a:pt x="8" y="11"/>
                    </a:cubicBezTo>
                    <a:cubicBezTo>
                      <a:pt x="8" y="5"/>
                      <a:pt x="8" y="5"/>
                      <a:pt x="8" y="5"/>
                    </a:cubicBezTo>
                    <a:cubicBezTo>
                      <a:pt x="8" y="4"/>
                      <a:pt x="9" y="3"/>
                      <a:pt x="11" y="3"/>
                    </a:cubicBezTo>
                    <a:cubicBezTo>
                      <a:pt x="64" y="3"/>
                      <a:pt x="64" y="3"/>
                      <a:pt x="64" y="3"/>
                    </a:cubicBezTo>
                    <a:cubicBezTo>
                      <a:pt x="66" y="3"/>
                      <a:pt x="67" y="4"/>
                      <a:pt x="67" y="5"/>
                    </a:cubicBezTo>
                    <a:lnTo>
                      <a:pt x="67" y="11"/>
                    </a:lnTo>
                    <a:close/>
                    <a:moveTo>
                      <a:pt x="3" y="28"/>
                    </a:moveTo>
                    <a:cubicBezTo>
                      <a:pt x="11" y="28"/>
                      <a:pt x="11" y="28"/>
                      <a:pt x="11" y="28"/>
                    </a:cubicBezTo>
                    <a:cubicBezTo>
                      <a:pt x="11" y="31"/>
                      <a:pt x="11" y="31"/>
                      <a:pt x="11" y="31"/>
                    </a:cubicBezTo>
                    <a:cubicBezTo>
                      <a:pt x="11" y="32"/>
                      <a:pt x="10" y="33"/>
                      <a:pt x="8" y="33"/>
                    </a:cubicBezTo>
                    <a:cubicBezTo>
                      <a:pt x="7" y="33"/>
                      <a:pt x="7" y="33"/>
                      <a:pt x="7" y="33"/>
                    </a:cubicBezTo>
                    <a:cubicBezTo>
                      <a:pt x="5" y="33"/>
                      <a:pt x="3" y="32"/>
                      <a:pt x="3" y="31"/>
                    </a:cubicBezTo>
                    <a:lnTo>
                      <a:pt x="3" y="28"/>
                    </a:lnTo>
                    <a:close/>
                    <a:moveTo>
                      <a:pt x="4" y="67"/>
                    </a:moveTo>
                    <a:cubicBezTo>
                      <a:pt x="4" y="65"/>
                      <a:pt x="4" y="65"/>
                      <a:pt x="4" y="65"/>
                    </a:cubicBezTo>
                    <a:cubicBezTo>
                      <a:pt x="4" y="65"/>
                      <a:pt x="5" y="64"/>
                      <a:pt x="6" y="64"/>
                    </a:cubicBezTo>
                    <a:cubicBezTo>
                      <a:pt x="14" y="64"/>
                      <a:pt x="14" y="64"/>
                      <a:pt x="14" y="64"/>
                    </a:cubicBezTo>
                    <a:cubicBezTo>
                      <a:pt x="29" y="64"/>
                      <a:pt x="29" y="64"/>
                      <a:pt x="29" y="64"/>
                    </a:cubicBezTo>
                    <a:cubicBezTo>
                      <a:pt x="70" y="64"/>
                      <a:pt x="70" y="64"/>
                      <a:pt x="70" y="64"/>
                    </a:cubicBezTo>
                    <a:cubicBezTo>
                      <a:pt x="70" y="64"/>
                      <a:pt x="71" y="65"/>
                      <a:pt x="71" y="65"/>
                    </a:cubicBezTo>
                    <a:cubicBezTo>
                      <a:pt x="71" y="67"/>
                      <a:pt x="71" y="67"/>
                      <a:pt x="71" y="67"/>
                    </a:cubicBezTo>
                    <a:cubicBezTo>
                      <a:pt x="71" y="68"/>
                      <a:pt x="70" y="68"/>
                      <a:pt x="70" y="68"/>
                    </a:cubicBezTo>
                    <a:cubicBezTo>
                      <a:pt x="6" y="68"/>
                      <a:pt x="6" y="68"/>
                      <a:pt x="6" y="68"/>
                    </a:cubicBezTo>
                    <a:cubicBezTo>
                      <a:pt x="5" y="68"/>
                      <a:pt x="4" y="68"/>
                      <a:pt x="4" y="67"/>
                    </a:cubicBezTo>
                    <a:close/>
                    <a:moveTo>
                      <a:pt x="39" y="57"/>
                    </a:moveTo>
                    <a:cubicBezTo>
                      <a:pt x="61" y="57"/>
                      <a:pt x="61" y="57"/>
                      <a:pt x="61" y="57"/>
                    </a:cubicBezTo>
                    <a:cubicBezTo>
                      <a:pt x="62" y="57"/>
                      <a:pt x="62" y="56"/>
                      <a:pt x="62" y="56"/>
                    </a:cubicBezTo>
                    <a:cubicBezTo>
                      <a:pt x="62" y="41"/>
                      <a:pt x="62" y="41"/>
                      <a:pt x="62" y="41"/>
                    </a:cubicBezTo>
                    <a:cubicBezTo>
                      <a:pt x="62" y="40"/>
                      <a:pt x="62" y="40"/>
                      <a:pt x="61" y="40"/>
                    </a:cubicBezTo>
                    <a:cubicBezTo>
                      <a:pt x="39" y="40"/>
                      <a:pt x="39" y="40"/>
                      <a:pt x="39" y="40"/>
                    </a:cubicBezTo>
                    <a:cubicBezTo>
                      <a:pt x="38" y="40"/>
                      <a:pt x="38" y="40"/>
                      <a:pt x="38" y="41"/>
                    </a:cubicBezTo>
                    <a:cubicBezTo>
                      <a:pt x="38" y="56"/>
                      <a:pt x="38" y="56"/>
                      <a:pt x="38" y="56"/>
                    </a:cubicBezTo>
                    <a:cubicBezTo>
                      <a:pt x="38" y="56"/>
                      <a:pt x="38" y="57"/>
                      <a:pt x="39" y="57"/>
                    </a:cubicBezTo>
                    <a:close/>
                    <a:moveTo>
                      <a:pt x="40" y="42"/>
                    </a:moveTo>
                    <a:cubicBezTo>
                      <a:pt x="60" y="42"/>
                      <a:pt x="60" y="42"/>
                      <a:pt x="60" y="42"/>
                    </a:cubicBezTo>
                    <a:cubicBezTo>
                      <a:pt x="60" y="55"/>
                      <a:pt x="60" y="55"/>
                      <a:pt x="60" y="55"/>
                    </a:cubicBezTo>
                    <a:cubicBezTo>
                      <a:pt x="40" y="55"/>
                      <a:pt x="40" y="55"/>
                      <a:pt x="40" y="55"/>
                    </a:cubicBezTo>
                    <a:lnTo>
                      <a:pt x="4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34" name="Freeform 30">
                <a:extLst>
                  <a:ext uri="{FF2B5EF4-FFF2-40B4-BE49-F238E27FC236}">
                    <a16:creationId xmlns:a16="http://schemas.microsoft.com/office/drawing/2014/main" id="{2F88A6D8-51E0-DDE1-D655-9FE5B3CA711E}"/>
                  </a:ext>
                </a:extLst>
              </p:cNvPr>
              <p:cNvSpPr>
                <a:spLocks noEditPoints="1"/>
              </p:cNvSpPr>
              <p:nvPr/>
            </p:nvSpPr>
            <p:spPr bwMode="auto">
              <a:xfrm flipH="1">
                <a:off x="3977391" y="5410614"/>
                <a:ext cx="293726" cy="278791"/>
              </a:xfrm>
              <a:custGeom>
                <a:avLst/>
                <a:gdLst>
                  <a:gd name="T0" fmla="*/ 75 w 75"/>
                  <a:gd name="T1" fmla="*/ 27 h 71"/>
                  <a:gd name="T2" fmla="*/ 69 w 75"/>
                  <a:gd name="T3" fmla="*/ 14 h 71"/>
                  <a:gd name="T4" fmla="*/ 64 w 75"/>
                  <a:gd name="T5" fmla="*/ 0 h 71"/>
                  <a:gd name="T6" fmla="*/ 5 w 75"/>
                  <a:gd name="T7" fmla="*/ 11 h 71"/>
                  <a:gd name="T8" fmla="*/ 1 w 75"/>
                  <a:gd name="T9" fmla="*/ 26 h 71"/>
                  <a:gd name="T10" fmla="*/ 0 w 75"/>
                  <a:gd name="T11" fmla="*/ 31 h 71"/>
                  <a:gd name="T12" fmla="*/ 1 w 75"/>
                  <a:gd name="T13" fmla="*/ 65 h 71"/>
                  <a:gd name="T14" fmla="*/ 70 w 75"/>
                  <a:gd name="T15" fmla="*/ 71 h 71"/>
                  <a:gd name="T16" fmla="*/ 70 w 75"/>
                  <a:gd name="T17" fmla="*/ 61 h 71"/>
                  <a:gd name="T18" fmla="*/ 4 w 75"/>
                  <a:gd name="T19" fmla="*/ 26 h 71"/>
                  <a:gd name="T20" fmla="*/ 71 w 75"/>
                  <a:gd name="T21" fmla="*/ 26 h 71"/>
                  <a:gd name="T22" fmla="*/ 58 w 75"/>
                  <a:gd name="T23" fmla="*/ 33 h 71"/>
                  <a:gd name="T24" fmla="*/ 54 w 75"/>
                  <a:gd name="T25" fmla="*/ 28 h 71"/>
                  <a:gd name="T26" fmla="*/ 52 w 75"/>
                  <a:gd name="T27" fmla="*/ 31 h 71"/>
                  <a:gd name="T28" fmla="*/ 44 w 75"/>
                  <a:gd name="T29" fmla="*/ 31 h 71"/>
                  <a:gd name="T30" fmla="*/ 52 w 75"/>
                  <a:gd name="T31" fmla="*/ 31 h 71"/>
                  <a:gd name="T32" fmla="*/ 37 w 75"/>
                  <a:gd name="T33" fmla="*/ 33 h 71"/>
                  <a:gd name="T34" fmla="*/ 42 w 75"/>
                  <a:gd name="T35" fmla="*/ 28 h 71"/>
                  <a:gd name="T36" fmla="*/ 28 w 75"/>
                  <a:gd name="T37" fmla="*/ 33 h 71"/>
                  <a:gd name="T38" fmla="*/ 23 w 75"/>
                  <a:gd name="T39" fmla="*/ 28 h 71"/>
                  <a:gd name="T40" fmla="*/ 21 w 75"/>
                  <a:gd name="T41" fmla="*/ 28 h 71"/>
                  <a:gd name="T42" fmla="*/ 17 w 75"/>
                  <a:gd name="T43" fmla="*/ 33 h 71"/>
                  <a:gd name="T44" fmla="*/ 21 w 75"/>
                  <a:gd name="T45" fmla="*/ 28 h 71"/>
                  <a:gd name="T46" fmla="*/ 18 w 75"/>
                  <a:gd name="T47" fmla="*/ 35 h 71"/>
                  <a:gd name="T48" fmla="*/ 28 w 75"/>
                  <a:gd name="T49" fmla="*/ 35 h 71"/>
                  <a:gd name="T50" fmla="*/ 38 w 75"/>
                  <a:gd name="T51" fmla="*/ 35 h 71"/>
                  <a:gd name="T52" fmla="*/ 48 w 75"/>
                  <a:gd name="T53" fmla="*/ 35 h 71"/>
                  <a:gd name="T54" fmla="*/ 58 w 75"/>
                  <a:gd name="T55" fmla="*/ 35 h 71"/>
                  <a:gd name="T56" fmla="*/ 67 w 75"/>
                  <a:gd name="T57" fmla="*/ 62 h 71"/>
                  <a:gd name="T58" fmla="*/ 29 w 75"/>
                  <a:gd name="T59" fmla="*/ 40 h 71"/>
                  <a:gd name="T60" fmla="*/ 13 w 75"/>
                  <a:gd name="T61" fmla="*/ 62 h 71"/>
                  <a:gd name="T62" fmla="*/ 12 w 75"/>
                  <a:gd name="T63" fmla="*/ 33 h 71"/>
                  <a:gd name="T64" fmla="*/ 28 w 75"/>
                  <a:gd name="T65" fmla="*/ 42 h 71"/>
                  <a:gd name="T66" fmla="*/ 68 w 75"/>
                  <a:gd name="T67" fmla="*/ 33 h 71"/>
                  <a:gd name="T68" fmla="*/ 64 w 75"/>
                  <a:gd name="T69" fmla="*/ 28 h 71"/>
                  <a:gd name="T70" fmla="*/ 68 w 75"/>
                  <a:gd name="T71" fmla="*/ 33 h 71"/>
                  <a:gd name="T72" fmla="*/ 11 w 75"/>
                  <a:gd name="T73" fmla="*/ 14 h 71"/>
                  <a:gd name="T74" fmla="*/ 11 w 75"/>
                  <a:gd name="T75" fmla="*/ 3 h 71"/>
                  <a:gd name="T76" fmla="*/ 67 w 75"/>
                  <a:gd name="T77" fmla="*/ 11 h 71"/>
                  <a:gd name="T78" fmla="*/ 11 w 75"/>
                  <a:gd name="T79" fmla="*/ 31 h 71"/>
                  <a:gd name="T80" fmla="*/ 3 w 75"/>
                  <a:gd name="T81" fmla="*/ 31 h 71"/>
                  <a:gd name="T82" fmla="*/ 4 w 75"/>
                  <a:gd name="T83" fmla="*/ 65 h 71"/>
                  <a:gd name="T84" fmla="*/ 29 w 75"/>
                  <a:gd name="T85" fmla="*/ 64 h 71"/>
                  <a:gd name="T86" fmla="*/ 71 w 75"/>
                  <a:gd name="T87" fmla="*/ 67 h 71"/>
                  <a:gd name="T88" fmla="*/ 4 w 75"/>
                  <a:gd name="T89" fmla="*/ 67 h 71"/>
                  <a:gd name="T90" fmla="*/ 62 w 75"/>
                  <a:gd name="T91" fmla="*/ 56 h 71"/>
                  <a:gd name="T92" fmla="*/ 39 w 75"/>
                  <a:gd name="T93" fmla="*/ 40 h 71"/>
                  <a:gd name="T94" fmla="*/ 39 w 75"/>
                  <a:gd name="T95" fmla="*/ 57 h 71"/>
                  <a:gd name="T96" fmla="*/ 60 w 75"/>
                  <a:gd name="T97" fmla="*/ 5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 h="71">
                    <a:moveTo>
                      <a:pt x="75" y="31"/>
                    </a:moveTo>
                    <a:cubicBezTo>
                      <a:pt x="75" y="28"/>
                      <a:pt x="75" y="28"/>
                      <a:pt x="75" y="28"/>
                    </a:cubicBezTo>
                    <a:cubicBezTo>
                      <a:pt x="75" y="27"/>
                      <a:pt x="75" y="27"/>
                      <a:pt x="75" y="27"/>
                    </a:cubicBezTo>
                    <a:cubicBezTo>
                      <a:pt x="75" y="27"/>
                      <a:pt x="75" y="26"/>
                      <a:pt x="75" y="26"/>
                    </a:cubicBezTo>
                    <a:cubicBezTo>
                      <a:pt x="70" y="14"/>
                      <a:pt x="70" y="14"/>
                      <a:pt x="70" y="14"/>
                    </a:cubicBezTo>
                    <a:cubicBezTo>
                      <a:pt x="70" y="14"/>
                      <a:pt x="69" y="14"/>
                      <a:pt x="69" y="14"/>
                    </a:cubicBezTo>
                    <a:cubicBezTo>
                      <a:pt x="70" y="13"/>
                      <a:pt x="70" y="12"/>
                      <a:pt x="70" y="11"/>
                    </a:cubicBezTo>
                    <a:cubicBezTo>
                      <a:pt x="70" y="5"/>
                      <a:pt x="70" y="5"/>
                      <a:pt x="70" y="5"/>
                    </a:cubicBezTo>
                    <a:cubicBezTo>
                      <a:pt x="70" y="2"/>
                      <a:pt x="67" y="0"/>
                      <a:pt x="64" y="0"/>
                    </a:cubicBezTo>
                    <a:cubicBezTo>
                      <a:pt x="11" y="0"/>
                      <a:pt x="11" y="0"/>
                      <a:pt x="11" y="0"/>
                    </a:cubicBezTo>
                    <a:cubicBezTo>
                      <a:pt x="8" y="0"/>
                      <a:pt x="5" y="2"/>
                      <a:pt x="5" y="5"/>
                    </a:cubicBezTo>
                    <a:cubicBezTo>
                      <a:pt x="5" y="11"/>
                      <a:pt x="5" y="11"/>
                      <a:pt x="5" y="11"/>
                    </a:cubicBezTo>
                    <a:cubicBezTo>
                      <a:pt x="5" y="12"/>
                      <a:pt x="5" y="13"/>
                      <a:pt x="6" y="14"/>
                    </a:cubicBezTo>
                    <a:cubicBezTo>
                      <a:pt x="6" y="14"/>
                      <a:pt x="6" y="14"/>
                      <a:pt x="5" y="14"/>
                    </a:cubicBezTo>
                    <a:cubicBezTo>
                      <a:pt x="1" y="26"/>
                      <a:pt x="1" y="26"/>
                      <a:pt x="1" y="26"/>
                    </a:cubicBezTo>
                    <a:cubicBezTo>
                      <a:pt x="0" y="26"/>
                      <a:pt x="0" y="27"/>
                      <a:pt x="0" y="27"/>
                    </a:cubicBezTo>
                    <a:cubicBezTo>
                      <a:pt x="0" y="27"/>
                      <a:pt x="0" y="27"/>
                      <a:pt x="0" y="28"/>
                    </a:cubicBezTo>
                    <a:cubicBezTo>
                      <a:pt x="0" y="31"/>
                      <a:pt x="0" y="31"/>
                      <a:pt x="0" y="31"/>
                    </a:cubicBezTo>
                    <a:cubicBezTo>
                      <a:pt x="0" y="33"/>
                      <a:pt x="2" y="36"/>
                      <a:pt x="5" y="36"/>
                    </a:cubicBezTo>
                    <a:cubicBezTo>
                      <a:pt x="5" y="61"/>
                      <a:pt x="5" y="61"/>
                      <a:pt x="5" y="61"/>
                    </a:cubicBezTo>
                    <a:cubicBezTo>
                      <a:pt x="3" y="61"/>
                      <a:pt x="1" y="63"/>
                      <a:pt x="1" y="65"/>
                    </a:cubicBezTo>
                    <a:cubicBezTo>
                      <a:pt x="1" y="67"/>
                      <a:pt x="1" y="67"/>
                      <a:pt x="1" y="67"/>
                    </a:cubicBezTo>
                    <a:cubicBezTo>
                      <a:pt x="1" y="69"/>
                      <a:pt x="3" y="71"/>
                      <a:pt x="6" y="71"/>
                    </a:cubicBezTo>
                    <a:cubicBezTo>
                      <a:pt x="70" y="71"/>
                      <a:pt x="70" y="71"/>
                      <a:pt x="70" y="71"/>
                    </a:cubicBezTo>
                    <a:cubicBezTo>
                      <a:pt x="72" y="71"/>
                      <a:pt x="74" y="69"/>
                      <a:pt x="74" y="67"/>
                    </a:cubicBezTo>
                    <a:cubicBezTo>
                      <a:pt x="74" y="65"/>
                      <a:pt x="74" y="65"/>
                      <a:pt x="74" y="65"/>
                    </a:cubicBezTo>
                    <a:cubicBezTo>
                      <a:pt x="74" y="63"/>
                      <a:pt x="72" y="61"/>
                      <a:pt x="70" y="61"/>
                    </a:cubicBezTo>
                    <a:cubicBezTo>
                      <a:pt x="70" y="36"/>
                      <a:pt x="70" y="36"/>
                      <a:pt x="70" y="36"/>
                    </a:cubicBezTo>
                    <a:cubicBezTo>
                      <a:pt x="73" y="36"/>
                      <a:pt x="75" y="33"/>
                      <a:pt x="75" y="31"/>
                    </a:cubicBezTo>
                    <a:close/>
                    <a:moveTo>
                      <a:pt x="4" y="26"/>
                    </a:moveTo>
                    <a:cubicBezTo>
                      <a:pt x="8" y="16"/>
                      <a:pt x="8" y="16"/>
                      <a:pt x="8" y="16"/>
                    </a:cubicBezTo>
                    <a:cubicBezTo>
                      <a:pt x="67" y="16"/>
                      <a:pt x="67" y="16"/>
                      <a:pt x="67" y="16"/>
                    </a:cubicBezTo>
                    <a:cubicBezTo>
                      <a:pt x="71" y="26"/>
                      <a:pt x="71" y="26"/>
                      <a:pt x="71" y="26"/>
                    </a:cubicBezTo>
                    <a:lnTo>
                      <a:pt x="4" y="26"/>
                    </a:lnTo>
                    <a:close/>
                    <a:moveTo>
                      <a:pt x="62" y="31"/>
                    </a:moveTo>
                    <a:cubicBezTo>
                      <a:pt x="62" y="32"/>
                      <a:pt x="60" y="33"/>
                      <a:pt x="58" y="33"/>
                    </a:cubicBezTo>
                    <a:cubicBezTo>
                      <a:pt x="57" y="33"/>
                      <a:pt x="57" y="33"/>
                      <a:pt x="57" y="33"/>
                    </a:cubicBezTo>
                    <a:cubicBezTo>
                      <a:pt x="55" y="33"/>
                      <a:pt x="54" y="32"/>
                      <a:pt x="54" y="31"/>
                    </a:cubicBezTo>
                    <a:cubicBezTo>
                      <a:pt x="54" y="28"/>
                      <a:pt x="54" y="28"/>
                      <a:pt x="54" y="28"/>
                    </a:cubicBezTo>
                    <a:cubicBezTo>
                      <a:pt x="62" y="28"/>
                      <a:pt x="62" y="28"/>
                      <a:pt x="62" y="28"/>
                    </a:cubicBezTo>
                    <a:lnTo>
                      <a:pt x="62" y="31"/>
                    </a:lnTo>
                    <a:close/>
                    <a:moveTo>
                      <a:pt x="52" y="31"/>
                    </a:moveTo>
                    <a:cubicBezTo>
                      <a:pt x="52" y="32"/>
                      <a:pt x="50" y="33"/>
                      <a:pt x="48" y="33"/>
                    </a:cubicBezTo>
                    <a:cubicBezTo>
                      <a:pt x="47" y="33"/>
                      <a:pt x="47" y="33"/>
                      <a:pt x="47" y="33"/>
                    </a:cubicBezTo>
                    <a:cubicBezTo>
                      <a:pt x="45" y="33"/>
                      <a:pt x="44" y="32"/>
                      <a:pt x="44" y="31"/>
                    </a:cubicBezTo>
                    <a:cubicBezTo>
                      <a:pt x="44" y="28"/>
                      <a:pt x="44" y="28"/>
                      <a:pt x="44" y="28"/>
                    </a:cubicBezTo>
                    <a:cubicBezTo>
                      <a:pt x="52" y="28"/>
                      <a:pt x="52" y="28"/>
                      <a:pt x="52" y="28"/>
                    </a:cubicBezTo>
                    <a:lnTo>
                      <a:pt x="52" y="31"/>
                    </a:lnTo>
                    <a:close/>
                    <a:moveTo>
                      <a:pt x="42" y="31"/>
                    </a:moveTo>
                    <a:cubicBezTo>
                      <a:pt x="42" y="32"/>
                      <a:pt x="40" y="33"/>
                      <a:pt x="38" y="33"/>
                    </a:cubicBezTo>
                    <a:cubicBezTo>
                      <a:pt x="37" y="33"/>
                      <a:pt x="37" y="33"/>
                      <a:pt x="37" y="33"/>
                    </a:cubicBezTo>
                    <a:cubicBezTo>
                      <a:pt x="35" y="33"/>
                      <a:pt x="34" y="32"/>
                      <a:pt x="34" y="31"/>
                    </a:cubicBezTo>
                    <a:cubicBezTo>
                      <a:pt x="34" y="28"/>
                      <a:pt x="34" y="28"/>
                      <a:pt x="34" y="28"/>
                    </a:cubicBezTo>
                    <a:cubicBezTo>
                      <a:pt x="42" y="28"/>
                      <a:pt x="42" y="28"/>
                      <a:pt x="42" y="28"/>
                    </a:cubicBezTo>
                    <a:lnTo>
                      <a:pt x="42" y="31"/>
                    </a:lnTo>
                    <a:close/>
                    <a:moveTo>
                      <a:pt x="32" y="31"/>
                    </a:moveTo>
                    <a:cubicBezTo>
                      <a:pt x="32" y="32"/>
                      <a:pt x="30" y="33"/>
                      <a:pt x="28" y="33"/>
                    </a:cubicBezTo>
                    <a:cubicBezTo>
                      <a:pt x="27" y="33"/>
                      <a:pt x="27" y="33"/>
                      <a:pt x="27" y="33"/>
                    </a:cubicBezTo>
                    <a:cubicBezTo>
                      <a:pt x="25" y="33"/>
                      <a:pt x="23" y="32"/>
                      <a:pt x="23" y="31"/>
                    </a:cubicBezTo>
                    <a:cubicBezTo>
                      <a:pt x="23" y="28"/>
                      <a:pt x="23" y="28"/>
                      <a:pt x="23" y="28"/>
                    </a:cubicBezTo>
                    <a:cubicBezTo>
                      <a:pt x="32" y="28"/>
                      <a:pt x="32" y="28"/>
                      <a:pt x="32" y="28"/>
                    </a:cubicBezTo>
                    <a:lnTo>
                      <a:pt x="32" y="31"/>
                    </a:lnTo>
                    <a:close/>
                    <a:moveTo>
                      <a:pt x="21" y="28"/>
                    </a:moveTo>
                    <a:cubicBezTo>
                      <a:pt x="21" y="31"/>
                      <a:pt x="21" y="31"/>
                      <a:pt x="21" y="31"/>
                    </a:cubicBezTo>
                    <a:cubicBezTo>
                      <a:pt x="21" y="32"/>
                      <a:pt x="20" y="33"/>
                      <a:pt x="18" y="33"/>
                    </a:cubicBezTo>
                    <a:cubicBezTo>
                      <a:pt x="17" y="33"/>
                      <a:pt x="17" y="33"/>
                      <a:pt x="17" y="33"/>
                    </a:cubicBezTo>
                    <a:cubicBezTo>
                      <a:pt x="15" y="33"/>
                      <a:pt x="13" y="32"/>
                      <a:pt x="13" y="31"/>
                    </a:cubicBezTo>
                    <a:cubicBezTo>
                      <a:pt x="13" y="28"/>
                      <a:pt x="13" y="28"/>
                      <a:pt x="13" y="28"/>
                    </a:cubicBezTo>
                    <a:lnTo>
                      <a:pt x="21" y="28"/>
                    </a:lnTo>
                    <a:close/>
                    <a:moveTo>
                      <a:pt x="12" y="33"/>
                    </a:moveTo>
                    <a:cubicBezTo>
                      <a:pt x="13" y="35"/>
                      <a:pt x="15" y="35"/>
                      <a:pt x="17" y="35"/>
                    </a:cubicBezTo>
                    <a:cubicBezTo>
                      <a:pt x="18" y="35"/>
                      <a:pt x="18" y="35"/>
                      <a:pt x="18" y="35"/>
                    </a:cubicBezTo>
                    <a:cubicBezTo>
                      <a:pt x="20" y="35"/>
                      <a:pt x="21" y="35"/>
                      <a:pt x="22" y="33"/>
                    </a:cubicBezTo>
                    <a:cubicBezTo>
                      <a:pt x="23" y="35"/>
                      <a:pt x="25" y="35"/>
                      <a:pt x="27" y="35"/>
                    </a:cubicBezTo>
                    <a:cubicBezTo>
                      <a:pt x="28" y="35"/>
                      <a:pt x="28" y="35"/>
                      <a:pt x="28" y="35"/>
                    </a:cubicBezTo>
                    <a:cubicBezTo>
                      <a:pt x="30" y="35"/>
                      <a:pt x="32" y="35"/>
                      <a:pt x="33" y="33"/>
                    </a:cubicBezTo>
                    <a:cubicBezTo>
                      <a:pt x="34" y="35"/>
                      <a:pt x="35" y="35"/>
                      <a:pt x="37" y="35"/>
                    </a:cubicBezTo>
                    <a:cubicBezTo>
                      <a:pt x="38" y="35"/>
                      <a:pt x="38" y="35"/>
                      <a:pt x="38" y="35"/>
                    </a:cubicBezTo>
                    <a:cubicBezTo>
                      <a:pt x="40" y="35"/>
                      <a:pt x="42" y="35"/>
                      <a:pt x="43" y="33"/>
                    </a:cubicBezTo>
                    <a:cubicBezTo>
                      <a:pt x="44" y="35"/>
                      <a:pt x="45" y="35"/>
                      <a:pt x="47" y="35"/>
                    </a:cubicBezTo>
                    <a:cubicBezTo>
                      <a:pt x="48" y="35"/>
                      <a:pt x="48" y="35"/>
                      <a:pt x="48" y="35"/>
                    </a:cubicBezTo>
                    <a:cubicBezTo>
                      <a:pt x="50" y="35"/>
                      <a:pt x="52" y="35"/>
                      <a:pt x="53" y="33"/>
                    </a:cubicBezTo>
                    <a:cubicBezTo>
                      <a:pt x="54" y="35"/>
                      <a:pt x="55" y="35"/>
                      <a:pt x="57" y="35"/>
                    </a:cubicBezTo>
                    <a:cubicBezTo>
                      <a:pt x="58" y="35"/>
                      <a:pt x="58" y="35"/>
                      <a:pt x="58" y="35"/>
                    </a:cubicBezTo>
                    <a:cubicBezTo>
                      <a:pt x="60" y="35"/>
                      <a:pt x="62" y="35"/>
                      <a:pt x="63" y="33"/>
                    </a:cubicBezTo>
                    <a:cubicBezTo>
                      <a:pt x="64" y="35"/>
                      <a:pt x="65" y="35"/>
                      <a:pt x="67" y="35"/>
                    </a:cubicBezTo>
                    <a:cubicBezTo>
                      <a:pt x="67" y="62"/>
                      <a:pt x="67" y="62"/>
                      <a:pt x="67" y="62"/>
                    </a:cubicBezTo>
                    <a:cubicBezTo>
                      <a:pt x="30" y="62"/>
                      <a:pt x="30" y="62"/>
                      <a:pt x="30" y="62"/>
                    </a:cubicBezTo>
                    <a:cubicBezTo>
                      <a:pt x="30" y="41"/>
                      <a:pt x="30" y="41"/>
                      <a:pt x="30" y="41"/>
                    </a:cubicBezTo>
                    <a:cubicBezTo>
                      <a:pt x="30" y="40"/>
                      <a:pt x="30" y="40"/>
                      <a:pt x="29" y="40"/>
                    </a:cubicBezTo>
                    <a:cubicBezTo>
                      <a:pt x="14" y="40"/>
                      <a:pt x="14" y="40"/>
                      <a:pt x="14" y="40"/>
                    </a:cubicBezTo>
                    <a:cubicBezTo>
                      <a:pt x="13" y="40"/>
                      <a:pt x="13" y="40"/>
                      <a:pt x="13" y="41"/>
                    </a:cubicBezTo>
                    <a:cubicBezTo>
                      <a:pt x="13" y="62"/>
                      <a:pt x="13" y="62"/>
                      <a:pt x="13" y="62"/>
                    </a:cubicBezTo>
                    <a:cubicBezTo>
                      <a:pt x="8" y="62"/>
                      <a:pt x="8" y="62"/>
                      <a:pt x="8" y="62"/>
                    </a:cubicBezTo>
                    <a:cubicBezTo>
                      <a:pt x="8" y="35"/>
                      <a:pt x="8" y="35"/>
                      <a:pt x="8" y="35"/>
                    </a:cubicBezTo>
                    <a:cubicBezTo>
                      <a:pt x="10" y="35"/>
                      <a:pt x="11" y="35"/>
                      <a:pt x="12" y="33"/>
                    </a:cubicBezTo>
                    <a:close/>
                    <a:moveTo>
                      <a:pt x="15" y="62"/>
                    </a:moveTo>
                    <a:cubicBezTo>
                      <a:pt x="15" y="42"/>
                      <a:pt x="15" y="42"/>
                      <a:pt x="15" y="42"/>
                    </a:cubicBezTo>
                    <a:cubicBezTo>
                      <a:pt x="28" y="42"/>
                      <a:pt x="28" y="42"/>
                      <a:pt x="28" y="42"/>
                    </a:cubicBezTo>
                    <a:cubicBezTo>
                      <a:pt x="28" y="62"/>
                      <a:pt x="28" y="62"/>
                      <a:pt x="28" y="62"/>
                    </a:cubicBezTo>
                    <a:lnTo>
                      <a:pt x="15" y="62"/>
                    </a:lnTo>
                    <a:close/>
                    <a:moveTo>
                      <a:pt x="68" y="33"/>
                    </a:moveTo>
                    <a:cubicBezTo>
                      <a:pt x="67" y="33"/>
                      <a:pt x="67" y="33"/>
                      <a:pt x="67" y="33"/>
                    </a:cubicBezTo>
                    <a:cubicBezTo>
                      <a:pt x="65" y="33"/>
                      <a:pt x="64" y="32"/>
                      <a:pt x="64" y="31"/>
                    </a:cubicBezTo>
                    <a:cubicBezTo>
                      <a:pt x="64" y="28"/>
                      <a:pt x="64" y="28"/>
                      <a:pt x="64" y="28"/>
                    </a:cubicBezTo>
                    <a:cubicBezTo>
                      <a:pt x="72" y="28"/>
                      <a:pt x="72" y="28"/>
                      <a:pt x="72" y="28"/>
                    </a:cubicBezTo>
                    <a:cubicBezTo>
                      <a:pt x="72" y="31"/>
                      <a:pt x="72" y="31"/>
                      <a:pt x="72" y="31"/>
                    </a:cubicBezTo>
                    <a:cubicBezTo>
                      <a:pt x="72" y="32"/>
                      <a:pt x="70" y="33"/>
                      <a:pt x="68" y="33"/>
                    </a:cubicBezTo>
                    <a:close/>
                    <a:moveTo>
                      <a:pt x="67" y="11"/>
                    </a:moveTo>
                    <a:cubicBezTo>
                      <a:pt x="67" y="13"/>
                      <a:pt x="66" y="14"/>
                      <a:pt x="64" y="14"/>
                    </a:cubicBezTo>
                    <a:cubicBezTo>
                      <a:pt x="11" y="14"/>
                      <a:pt x="11" y="14"/>
                      <a:pt x="11" y="14"/>
                    </a:cubicBezTo>
                    <a:cubicBezTo>
                      <a:pt x="9" y="14"/>
                      <a:pt x="8" y="13"/>
                      <a:pt x="8" y="11"/>
                    </a:cubicBezTo>
                    <a:cubicBezTo>
                      <a:pt x="8" y="5"/>
                      <a:pt x="8" y="5"/>
                      <a:pt x="8" y="5"/>
                    </a:cubicBezTo>
                    <a:cubicBezTo>
                      <a:pt x="8" y="4"/>
                      <a:pt x="9" y="3"/>
                      <a:pt x="11" y="3"/>
                    </a:cubicBezTo>
                    <a:cubicBezTo>
                      <a:pt x="64" y="3"/>
                      <a:pt x="64" y="3"/>
                      <a:pt x="64" y="3"/>
                    </a:cubicBezTo>
                    <a:cubicBezTo>
                      <a:pt x="66" y="3"/>
                      <a:pt x="67" y="4"/>
                      <a:pt x="67" y="5"/>
                    </a:cubicBezTo>
                    <a:lnTo>
                      <a:pt x="67" y="11"/>
                    </a:lnTo>
                    <a:close/>
                    <a:moveTo>
                      <a:pt x="3" y="28"/>
                    </a:moveTo>
                    <a:cubicBezTo>
                      <a:pt x="11" y="28"/>
                      <a:pt x="11" y="28"/>
                      <a:pt x="11" y="28"/>
                    </a:cubicBezTo>
                    <a:cubicBezTo>
                      <a:pt x="11" y="31"/>
                      <a:pt x="11" y="31"/>
                      <a:pt x="11" y="31"/>
                    </a:cubicBezTo>
                    <a:cubicBezTo>
                      <a:pt x="11" y="32"/>
                      <a:pt x="10" y="33"/>
                      <a:pt x="8" y="33"/>
                    </a:cubicBezTo>
                    <a:cubicBezTo>
                      <a:pt x="7" y="33"/>
                      <a:pt x="7" y="33"/>
                      <a:pt x="7" y="33"/>
                    </a:cubicBezTo>
                    <a:cubicBezTo>
                      <a:pt x="5" y="33"/>
                      <a:pt x="3" y="32"/>
                      <a:pt x="3" y="31"/>
                    </a:cubicBezTo>
                    <a:lnTo>
                      <a:pt x="3" y="28"/>
                    </a:lnTo>
                    <a:close/>
                    <a:moveTo>
                      <a:pt x="4" y="67"/>
                    </a:moveTo>
                    <a:cubicBezTo>
                      <a:pt x="4" y="65"/>
                      <a:pt x="4" y="65"/>
                      <a:pt x="4" y="65"/>
                    </a:cubicBezTo>
                    <a:cubicBezTo>
                      <a:pt x="4" y="65"/>
                      <a:pt x="5" y="64"/>
                      <a:pt x="6" y="64"/>
                    </a:cubicBezTo>
                    <a:cubicBezTo>
                      <a:pt x="14" y="64"/>
                      <a:pt x="14" y="64"/>
                      <a:pt x="14" y="64"/>
                    </a:cubicBezTo>
                    <a:cubicBezTo>
                      <a:pt x="29" y="64"/>
                      <a:pt x="29" y="64"/>
                      <a:pt x="29" y="64"/>
                    </a:cubicBezTo>
                    <a:cubicBezTo>
                      <a:pt x="70" y="64"/>
                      <a:pt x="70" y="64"/>
                      <a:pt x="70" y="64"/>
                    </a:cubicBezTo>
                    <a:cubicBezTo>
                      <a:pt x="70" y="64"/>
                      <a:pt x="71" y="65"/>
                      <a:pt x="71" y="65"/>
                    </a:cubicBezTo>
                    <a:cubicBezTo>
                      <a:pt x="71" y="67"/>
                      <a:pt x="71" y="67"/>
                      <a:pt x="71" y="67"/>
                    </a:cubicBezTo>
                    <a:cubicBezTo>
                      <a:pt x="71" y="68"/>
                      <a:pt x="70" y="68"/>
                      <a:pt x="70" y="68"/>
                    </a:cubicBezTo>
                    <a:cubicBezTo>
                      <a:pt x="6" y="68"/>
                      <a:pt x="6" y="68"/>
                      <a:pt x="6" y="68"/>
                    </a:cubicBezTo>
                    <a:cubicBezTo>
                      <a:pt x="5" y="68"/>
                      <a:pt x="4" y="68"/>
                      <a:pt x="4" y="67"/>
                    </a:cubicBezTo>
                    <a:close/>
                    <a:moveTo>
                      <a:pt x="39" y="57"/>
                    </a:moveTo>
                    <a:cubicBezTo>
                      <a:pt x="61" y="57"/>
                      <a:pt x="61" y="57"/>
                      <a:pt x="61" y="57"/>
                    </a:cubicBezTo>
                    <a:cubicBezTo>
                      <a:pt x="62" y="57"/>
                      <a:pt x="62" y="56"/>
                      <a:pt x="62" y="56"/>
                    </a:cubicBezTo>
                    <a:cubicBezTo>
                      <a:pt x="62" y="41"/>
                      <a:pt x="62" y="41"/>
                      <a:pt x="62" y="41"/>
                    </a:cubicBezTo>
                    <a:cubicBezTo>
                      <a:pt x="62" y="40"/>
                      <a:pt x="62" y="40"/>
                      <a:pt x="61" y="40"/>
                    </a:cubicBezTo>
                    <a:cubicBezTo>
                      <a:pt x="39" y="40"/>
                      <a:pt x="39" y="40"/>
                      <a:pt x="39" y="40"/>
                    </a:cubicBezTo>
                    <a:cubicBezTo>
                      <a:pt x="38" y="40"/>
                      <a:pt x="38" y="40"/>
                      <a:pt x="38" y="41"/>
                    </a:cubicBezTo>
                    <a:cubicBezTo>
                      <a:pt x="38" y="56"/>
                      <a:pt x="38" y="56"/>
                      <a:pt x="38" y="56"/>
                    </a:cubicBezTo>
                    <a:cubicBezTo>
                      <a:pt x="38" y="56"/>
                      <a:pt x="38" y="57"/>
                      <a:pt x="39" y="57"/>
                    </a:cubicBezTo>
                    <a:close/>
                    <a:moveTo>
                      <a:pt x="40" y="42"/>
                    </a:moveTo>
                    <a:cubicBezTo>
                      <a:pt x="60" y="42"/>
                      <a:pt x="60" y="42"/>
                      <a:pt x="60" y="42"/>
                    </a:cubicBezTo>
                    <a:cubicBezTo>
                      <a:pt x="60" y="55"/>
                      <a:pt x="60" y="55"/>
                      <a:pt x="60" y="55"/>
                    </a:cubicBezTo>
                    <a:cubicBezTo>
                      <a:pt x="40" y="55"/>
                      <a:pt x="40" y="55"/>
                      <a:pt x="40" y="55"/>
                    </a:cubicBezTo>
                    <a:lnTo>
                      <a:pt x="4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35" name="Freeform 32">
                <a:extLst>
                  <a:ext uri="{FF2B5EF4-FFF2-40B4-BE49-F238E27FC236}">
                    <a16:creationId xmlns:a16="http://schemas.microsoft.com/office/drawing/2014/main" id="{45995BB0-4B9D-61EA-A0D5-D1F36FD74541}"/>
                  </a:ext>
                </a:extLst>
              </p:cNvPr>
              <p:cNvSpPr>
                <a:spLocks noEditPoints="1"/>
              </p:cNvSpPr>
              <p:nvPr/>
            </p:nvSpPr>
            <p:spPr bwMode="auto">
              <a:xfrm flipH="1">
                <a:off x="2305369" y="5418065"/>
                <a:ext cx="304779" cy="340305"/>
              </a:xfrm>
              <a:custGeom>
                <a:avLst/>
                <a:gdLst>
                  <a:gd name="T0" fmla="*/ 55 w 69"/>
                  <a:gd name="T1" fmla="*/ 0 h 77"/>
                  <a:gd name="T2" fmla="*/ 45 w 69"/>
                  <a:gd name="T3" fmla="*/ 5 h 77"/>
                  <a:gd name="T4" fmla="*/ 31 w 69"/>
                  <a:gd name="T5" fmla="*/ 7 h 77"/>
                  <a:gd name="T6" fmla="*/ 24 w 69"/>
                  <a:gd name="T7" fmla="*/ 7 h 77"/>
                  <a:gd name="T8" fmla="*/ 10 w 69"/>
                  <a:gd name="T9" fmla="*/ 5 h 77"/>
                  <a:gd name="T10" fmla="*/ 0 w 69"/>
                  <a:gd name="T11" fmla="*/ 69 h 77"/>
                  <a:gd name="T12" fmla="*/ 69 w 69"/>
                  <a:gd name="T13" fmla="*/ 14 h 77"/>
                  <a:gd name="T14" fmla="*/ 10 w 69"/>
                  <a:gd name="T15" fmla="*/ 13 h 77"/>
                  <a:gd name="T16" fmla="*/ 24 w 69"/>
                  <a:gd name="T17" fmla="*/ 10 h 77"/>
                  <a:gd name="T18" fmla="*/ 31 w 69"/>
                  <a:gd name="T19" fmla="*/ 10 h 77"/>
                  <a:gd name="T20" fmla="*/ 45 w 69"/>
                  <a:gd name="T21" fmla="*/ 13 h 77"/>
                  <a:gd name="T22" fmla="*/ 55 w 69"/>
                  <a:gd name="T23" fmla="*/ 17 h 77"/>
                  <a:gd name="T24" fmla="*/ 66 w 69"/>
                  <a:gd name="T25" fmla="*/ 14 h 77"/>
                  <a:gd name="T26" fmla="*/ 7 w 69"/>
                  <a:gd name="T27" fmla="*/ 10 h 77"/>
                  <a:gd name="T28" fmla="*/ 61 w 69"/>
                  <a:gd name="T29" fmla="*/ 74 h 77"/>
                  <a:gd name="T30" fmla="*/ 34 w 69"/>
                  <a:gd name="T31" fmla="*/ 39 h 77"/>
                  <a:gd name="T32" fmla="*/ 34 w 69"/>
                  <a:gd name="T33" fmla="*/ 39 h 77"/>
                  <a:gd name="T34" fmla="*/ 33 w 69"/>
                  <a:gd name="T35" fmla="*/ 36 h 77"/>
                  <a:gd name="T36" fmla="*/ 44 w 69"/>
                  <a:gd name="T37" fmla="*/ 33 h 77"/>
                  <a:gd name="T38" fmla="*/ 45 w 69"/>
                  <a:gd name="T39" fmla="*/ 36 h 77"/>
                  <a:gd name="T40" fmla="*/ 54 w 69"/>
                  <a:gd name="T41" fmla="*/ 39 h 77"/>
                  <a:gd name="T42" fmla="*/ 54 w 69"/>
                  <a:gd name="T43" fmla="*/ 39 h 77"/>
                  <a:gd name="T44" fmla="*/ 53 w 69"/>
                  <a:gd name="T45" fmla="*/ 36 h 77"/>
                  <a:gd name="T46" fmla="*/ 14 w 69"/>
                  <a:gd name="T47" fmla="*/ 43 h 77"/>
                  <a:gd name="T48" fmla="*/ 15 w 69"/>
                  <a:gd name="T49" fmla="*/ 46 h 77"/>
                  <a:gd name="T50" fmla="*/ 24 w 69"/>
                  <a:gd name="T51" fmla="*/ 49 h 77"/>
                  <a:gd name="T52" fmla="*/ 24 w 69"/>
                  <a:gd name="T53" fmla="*/ 49 h 77"/>
                  <a:gd name="T54" fmla="*/ 23 w 69"/>
                  <a:gd name="T55" fmla="*/ 46 h 77"/>
                  <a:gd name="T56" fmla="*/ 34 w 69"/>
                  <a:gd name="T57" fmla="*/ 43 h 77"/>
                  <a:gd name="T58" fmla="*/ 35 w 69"/>
                  <a:gd name="T59" fmla="*/ 46 h 77"/>
                  <a:gd name="T60" fmla="*/ 44 w 69"/>
                  <a:gd name="T61" fmla="*/ 49 h 77"/>
                  <a:gd name="T62" fmla="*/ 44 w 69"/>
                  <a:gd name="T63" fmla="*/ 49 h 77"/>
                  <a:gd name="T64" fmla="*/ 43 w 69"/>
                  <a:gd name="T65" fmla="*/ 46 h 77"/>
                  <a:gd name="T66" fmla="*/ 54 w 69"/>
                  <a:gd name="T67" fmla="*/ 43 h 77"/>
                  <a:gd name="T68" fmla="*/ 55 w 69"/>
                  <a:gd name="T69" fmla="*/ 46 h 77"/>
                  <a:gd name="T70" fmla="*/ 14 w 69"/>
                  <a:gd name="T71" fmla="*/ 59 h 77"/>
                  <a:gd name="T72" fmla="*/ 14 w 69"/>
                  <a:gd name="T73" fmla="*/ 59 h 77"/>
                  <a:gd name="T74" fmla="*/ 13 w 69"/>
                  <a:gd name="T75" fmla="*/ 56 h 77"/>
                  <a:gd name="T76" fmla="*/ 24 w 69"/>
                  <a:gd name="T77" fmla="*/ 53 h 77"/>
                  <a:gd name="T78" fmla="*/ 25 w 69"/>
                  <a:gd name="T79" fmla="*/ 56 h 77"/>
                  <a:gd name="T80" fmla="*/ 34 w 69"/>
                  <a:gd name="T81" fmla="*/ 59 h 77"/>
                  <a:gd name="T82" fmla="*/ 34 w 69"/>
                  <a:gd name="T83" fmla="*/ 59 h 77"/>
                  <a:gd name="T84" fmla="*/ 33 w 69"/>
                  <a:gd name="T85" fmla="*/ 56 h 77"/>
                  <a:gd name="T86" fmla="*/ 44 w 69"/>
                  <a:gd name="T87" fmla="*/ 53 h 77"/>
                  <a:gd name="T88" fmla="*/ 45 w 69"/>
                  <a:gd name="T89" fmla="*/ 56 h 77"/>
                  <a:gd name="T90" fmla="*/ 54 w 69"/>
                  <a:gd name="T91" fmla="*/ 59 h 77"/>
                  <a:gd name="T92" fmla="*/ 54 w 69"/>
                  <a:gd name="T93" fmla="*/ 59 h 77"/>
                  <a:gd name="T94" fmla="*/ 53 w 69"/>
                  <a:gd name="T95" fmla="*/ 56 h 77"/>
                  <a:gd name="T96" fmla="*/ 14 w 69"/>
                  <a:gd name="T97" fmla="*/ 63 h 77"/>
                  <a:gd name="T98" fmla="*/ 15 w 69"/>
                  <a:gd name="T99" fmla="*/ 65 h 77"/>
                  <a:gd name="T100" fmla="*/ 24 w 69"/>
                  <a:gd name="T101" fmla="*/ 68 h 77"/>
                  <a:gd name="T102" fmla="*/ 24 w 69"/>
                  <a:gd name="T103" fmla="*/ 68 h 77"/>
                  <a:gd name="T104" fmla="*/ 23 w 69"/>
                  <a:gd name="T105" fmla="*/ 6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9" h="77">
                    <a:moveTo>
                      <a:pt x="61" y="7"/>
                    </a:moveTo>
                    <a:cubicBezTo>
                      <a:pt x="59" y="7"/>
                      <a:pt x="59" y="7"/>
                      <a:pt x="59" y="7"/>
                    </a:cubicBezTo>
                    <a:cubicBezTo>
                      <a:pt x="59" y="5"/>
                      <a:pt x="59" y="5"/>
                      <a:pt x="59" y="5"/>
                    </a:cubicBezTo>
                    <a:cubicBezTo>
                      <a:pt x="59" y="2"/>
                      <a:pt x="57" y="0"/>
                      <a:pt x="55" y="0"/>
                    </a:cubicBezTo>
                    <a:cubicBezTo>
                      <a:pt x="53" y="0"/>
                      <a:pt x="51" y="2"/>
                      <a:pt x="51" y="5"/>
                    </a:cubicBezTo>
                    <a:cubicBezTo>
                      <a:pt x="51" y="7"/>
                      <a:pt x="51" y="7"/>
                      <a:pt x="51" y="7"/>
                    </a:cubicBezTo>
                    <a:cubicBezTo>
                      <a:pt x="45" y="7"/>
                      <a:pt x="45" y="7"/>
                      <a:pt x="45" y="7"/>
                    </a:cubicBezTo>
                    <a:cubicBezTo>
                      <a:pt x="45" y="5"/>
                      <a:pt x="45" y="5"/>
                      <a:pt x="45" y="5"/>
                    </a:cubicBezTo>
                    <a:cubicBezTo>
                      <a:pt x="45" y="2"/>
                      <a:pt x="43" y="0"/>
                      <a:pt x="41" y="0"/>
                    </a:cubicBezTo>
                    <a:cubicBezTo>
                      <a:pt x="39" y="0"/>
                      <a:pt x="37" y="2"/>
                      <a:pt x="37" y="5"/>
                    </a:cubicBezTo>
                    <a:cubicBezTo>
                      <a:pt x="37" y="7"/>
                      <a:pt x="37" y="7"/>
                      <a:pt x="37" y="7"/>
                    </a:cubicBezTo>
                    <a:cubicBezTo>
                      <a:pt x="31" y="7"/>
                      <a:pt x="31" y="7"/>
                      <a:pt x="31" y="7"/>
                    </a:cubicBezTo>
                    <a:cubicBezTo>
                      <a:pt x="31" y="5"/>
                      <a:pt x="31" y="5"/>
                      <a:pt x="31" y="5"/>
                    </a:cubicBezTo>
                    <a:cubicBezTo>
                      <a:pt x="31" y="2"/>
                      <a:pt x="29" y="0"/>
                      <a:pt x="27" y="0"/>
                    </a:cubicBezTo>
                    <a:cubicBezTo>
                      <a:pt x="25" y="0"/>
                      <a:pt x="24" y="2"/>
                      <a:pt x="24" y="5"/>
                    </a:cubicBezTo>
                    <a:cubicBezTo>
                      <a:pt x="24" y="7"/>
                      <a:pt x="24" y="7"/>
                      <a:pt x="24" y="7"/>
                    </a:cubicBezTo>
                    <a:cubicBezTo>
                      <a:pt x="17" y="7"/>
                      <a:pt x="17" y="7"/>
                      <a:pt x="17" y="7"/>
                    </a:cubicBezTo>
                    <a:cubicBezTo>
                      <a:pt x="17" y="5"/>
                      <a:pt x="17" y="5"/>
                      <a:pt x="17" y="5"/>
                    </a:cubicBezTo>
                    <a:cubicBezTo>
                      <a:pt x="17" y="2"/>
                      <a:pt x="16" y="0"/>
                      <a:pt x="14" y="0"/>
                    </a:cubicBezTo>
                    <a:cubicBezTo>
                      <a:pt x="11" y="0"/>
                      <a:pt x="10" y="2"/>
                      <a:pt x="10" y="5"/>
                    </a:cubicBezTo>
                    <a:cubicBezTo>
                      <a:pt x="10" y="7"/>
                      <a:pt x="10" y="7"/>
                      <a:pt x="10" y="7"/>
                    </a:cubicBezTo>
                    <a:cubicBezTo>
                      <a:pt x="7" y="7"/>
                      <a:pt x="7" y="7"/>
                      <a:pt x="7" y="7"/>
                    </a:cubicBezTo>
                    <a:cubicBezTo>
                      <a:pt x="3" y="7"/>
                      <a:pt x="0" y="10"/>
                      <a:pt x="0" y="14"/>
                    </a:cubicBezTo>
                    <a:cubicBezTo>
                      <a:pt x="0" y="69"/>
                      <a:pt x="0" y="69"/>
                      <a:pt x="0" y="69"/>
                    </a:cubicBezTo>
                    <a:cubicBezTo>
                      <a:pt x="0" y="74"/>
                      <a:pt x="3" y="77"/>
                      <a:pt x="7" y="77"/>
                    </a:cubicBezTo>
                    <a:cubicBezTo>
                      <a:pt x="61" y="77"/>
                      <a:pt x="61" y="77"/>
                      <a:pt x="61" y="77"/>
                    </a:cubicBezTo>
                    <a:cubicBezTo>
                      <a:pt x="65" y="77"/>
                      <a:pt x="69" y="74"/>
                      <a:pt x="69" y="69"/>
                    </a:cubicBezTo>
                    <a:cubicBezTo>
                      <a:pt x="69" y="14"/>
                      <a:pt x="69" y="14"/>
                      <a:pt x="69" y="14"/>
                    </a:cubicBezTo>
                    <a:cubicBezTo>
                      <a:pt x="69" y="10"/>
                      <a:pt x="65" y="7"/>
                      <a:pt x="61" y="7"/>
                    </a:cubicBezTo>
                    <a:close/>
                    <a:moveTo>
                      <a:pt x="7" y="10"/>
                    </a:moveTo>
                    <a:cubicBezTo>
                      <a:pt x="10" y="10"/>
                      <a:pt x="10" y="10"/>
                      <a:pt x="10" y="10"/>
                    </a:cubicBezTo>
                    <a:cubicBezTo>
                      <a:pt x="10" y="13"/>
                      <a:pt x="10" y="13"/>
                      <a:pt x="10" y="13"/>
                    </a:cubicBezTo>
                    <a:cubicBezTo>
                      <a:pt x="10" y="15"/>
                      <a:pt x="11" y="17"/>
                      <a:pt x="14" y="17"/>
                    </a:cubicBezTo>
                    <a:cubicBezTo>
                      <a:pt x="16" y="17"/>
                      <a:pt x="17" y="15"/>
                      <a:pt x="17" y="13"/>
                    </a:cubicBezTo>
                    <a:cubicBezTo>
                      <a:pt x="17" y="10"/>
                      <a:pt x="17" y="10"/>
                      <a:pt x="17" y="10"/>
                    </a:cubicBezTo>
                    <a:cubicBezTo>
                      <a:pt x="24" y="10"/>
                      <a:pt x="24" y="10"/>
                      <a:pt x="24" y="10"/>
                    </a:cubicBezTo>
                    <a:cubicBezTo>
                      <a:pt x="24" y="13"/>
                      <a:pt x="24" y="13"/>
                      <a:pt x="24" y="13"/>
                    </a:cubicBezTo>
                    <a:cubicBezTo>
                      <a:pt x="24" y="15"/>
                      <a:pt x="25" y="17"/>
                      <a:pt x="27" y="17"/>
                    </a:cubicBezTo>
                    <a:cubicBezTo>
                      <a:pt x="29" y="17"/>
                      <a:pt x="31" y="15"/>
                      <a:pt x="31" y="13"/>
                    </a:cubicBezTo>
                    <a:cubicBezTo>
                      <a:pt x="31" y="10"/>
                      <a:pt x="31" y="10"/>
                      <a:pt x="31" y="10"/>
                    </a:cubicBezTo>
                    <a:cubicBezTo>
                      <a:pt x="37" y="10"/>
                      <a:pt x="37" y="10"/>
                      <a:pt x="37" y="10"/>
                    </a:cubicBezTo>
                    <a:cubicBezTo>
                      <a:pt x="37" y="13"/>
                      <a:pt x="37" y="13"/>
                      <a:pt x="37" y="13"/>
                    </a:cubicBezTo>
                    <a:cubicBezTo>
                      <a:pt x="37" y="15"/>
                      <a:pt x="39" y="17"/>
                      <a:pt x="41" y="17"/>
                    </a:cubicBezTo>
                    <a:cubicBezTo>
                      <a:pt x="43" y="17"/>
                      <a:pt x="45" y="15"/>
                      <a:pt x="45" y="13"/>
                    </a:cubicBezTo>
                    <a:cubicBezTo>
                      <a:pt x="45" y="10"/>
                      <a:pt x="45" y="10"/>
                      <a:pt x="45" y="10"/>
                    </a:cubicBezTo>
                    <a:cubicBezTo>
                      <a:pt x="51" y="10"/>
                      <a:pt x="51" y="10"/>
                      <a:pt x="51" y="10"/>
                    </a:cubicBezTo>
                    <a:cubicBezTo>
                      <a:pt x="51" y="13"/>
                      <a:pt x="51" y="13"/>
                      <a:pt x="51" y="13"/>
                    </a:cubicBezTo>
                    <a:cubicBezTo>
                      <a:pt x="51" y="15"/>
                      <a:pt x="53" y="17"/>
                      <a:pt x="55" y="17"/>
                    </a:cubicBezTo>
                    <a:cubicBezTo>
                      <a:pt x="57" y="17"/>
                      <a:pt x="59" y="15"/>
                      <a:pt x="59" y="13"/>
                    </a:cubicBezTo>
                    <a:cubicBezTo>
                      <a:pt x="59" y="10"/>
                      <a:pt x="59" y="10"/>
                      <a:pt x="59" y="10"/>
                    </a:cubicBezTo>
                    <a:cubicBezTo>
                      <a:pt x="61" y="10"/>
                      <a:pt x="61" y="10"/>
                      <a:pt x="61" y="10"/>
                    </a:cubicBezTo>
                    <a:cubicBezTo>
                      <a:pt x="64" y="10"/>
                      <a:pt x="66" y="12"/>
                      <a:pt x="66" y="14"/>
                    </a:cubicBezTo>
                    <a:cubicBezTo>
                      <a:pt x="66" y="26"/>
                      <a:pt x="66" y="26"/>
                      <a:pt x="66" y="26"/>
                    </a:cubicBezTo>
                    <a:cubicBezTo>
                      <a:pt x="3" y="26"/>
                      <a:pt x="3" y="26"/>
                      <a:pt x="3" y="26"/>
                    </a:cubicBezTo>
                    <a:cubicBezTo>
                      <a:pt x="3" y="14"/>
                      <a:pt x="3" y="14"/>
                      <a:pt x="3" y="14"/>
                    </a:cubicBezTo>
                    <a:cubicBezTo>
                      <a:pt x="3" y="12"/>
                      <a:pt x="5" y="10"/>
                      <a:pt x="7" y="10"/>
                    </a:cubicBezTo>
                    <a:close/>
                    <a:moveTo>
                      <a:pt x="3" y="28"/>
                    </a:moveTo>
                    <a:cubicBezTo>
                      <a:pt x="66" y="28"/>
                      <a:pt x="66" y="28"/>
                      <a:pt x="66" y="28"/>
                    </a:cubicBezTo>
                    <a:cubicBezTo>
                      <a:pt x="66" y="69"/>
                      <a:pt x="66" y="69"/>
                      <a:pt x="66" y="69"/>
                    </a:cubicBezTo>
                    <a:cubicBezTo>
                      <a:pt x="66" y="72"/>
                      <a:pt x="64" y="74"/>
                      <a:pt x="61" y="74"/>
                    </a:cubicBezTo>
                    <a:cubicBezTo>
                      <a:pt x="7" y="74"/>
                      <a:pt x="7" y="74"/>
                      <a:pt x="7" y="74"/>
                    </a:cubicBezTo>
                    <a:cubicBezTo>
                      <a:pt x="5" y="74"/>
                      <a:pt x="3" y="72"/>
                      <a:pt x="3" y="69"/>
                    </a:cubicBezTo>
                    <a:lnTo>
                      <a:pt x="3" y="28"/>
                    </a:lnTo>
                    <a:close/>
                    <a:moveTo>
                      <a:pt x="34" y="39"/>
                    </a:moveTo>
                    <a:cubicBezTo>
                      <a:pt x="36" y="39"/>
                      <a:pt x="37" y="38"/>
                      <a:pt x="37" y="36"/>
                    </a:cubicBezTo>
                    <a:cubicBezTo>
                      <a:pt x="37" y="34"/>
                      <a:pt x="36" y="33"/>
                      <a:pt x="34" y="33"/>
                    </a:cubicBezTo>
                    <a:cubicBezTo>
                      <a:pt x="33" y="33"/>
                      <a:pt x="31" y="34"/>
                      <a:pt x="31" y="36"/>
                    </a:cubicBezTo>
                    <a:cubicBezTo>
                      <a:pt x="31" y="38"/>
                      <a:pt x="33" y="39"/>
                      <a:pt x="34" y="39"/>
                    </a:cubicBezTo>
                    <a:close/>
                    <a:moveTo>
                      <a:pt x="34" y="35"/>
                    </a:moveTo>
                    <a:cubicBezTo>
                      <a:pt x="35" y="35"/>
                      <a:pt x="35" y="36"/>
                      <a:pt x="35" y="36"/>
                    </a:cubicBezTo>
                    <a:cubicBezTo>
                      <a:pt x="35" y="36"/>
                      <a:pt x="35" y="37"/>
                      <a:pt x="34" y="37"/>
                    </a:cubicBezTo>
                    <a:cubicBezTo>
                      <a:pt x="34" y="37"/>
                      <a:pt x="33" y="36"/>
                      <a:pt x="33" y="36"/>
                    </a:cubicBezTo>
                    <a:cubicBezTo>
                      <a:pt x="33" y="36"/>
                      <a:pt x="34" y="35"/>
                      <a:pt x="34" y="35"/>
                    </a:cubicBezTo>
                    <a:close/>
                    <a:moveTo>
                      <a:pt x="44" y="39"/>
                    </a:moveTo>
                    <a:cubicBezTo>
                      <a:pt x="46" y="39"/>
                      <a:pt x="47" y="38"/>
                      <a:pt x="47" y="36"/>
                    </a:cubicBezTo>
                    <a:cubicBezTo>
                      <a:pt x="47" y="34"/>
                      <a:pt x="46" y="33"/>
                      <a:pt x="44" y="33"/>
                    </a:cubicBezTo>
                    <a:cubicBezTo>
                      <a:pt x="43" y="33"/>
                      <a:pt x="41" y="34"/>
                      <a:pt x="41" y="36"/>
                    </a:cubicBezTo>
                    <a:cubicBezTo>
                      <a:pt x="41" y="38"/>
                      <a:pt x="43" y="39"/>
                      <a:pt x="44" y="39"/>
                    </a:cubicBezTo>
                    <a:close/>
                    <a:moveTo>
                      <a:pt x="44" y="35"/>
                    </a:moveTo>
                    <a:cubicBezTo>
                      <a:pt x="45" y="35"/>
                      <a:pt x="45" y="36"/>
                      <a:pt x="45" y="36"/>
                    </a:cubicBezTo>
                    <a:cubicBezTo>
                      <a:pt x="45" y="36"/>
                      <a:pt x="45" y="37"/>
                      <a:pt x="44" y="37"/>
                    </a:cubicBezTo>
                    <a:cubicBezTo>
                      <a:pt x="44" y="37"/>
                      <a:pt x="43" y="36"/>
                      <a:pt x="43" y="36"/>
                    </a:cubicBezTo>
                    <a:cubicBezTo>
                      <a:pt x="43" y="36"/>
                      <a:pt x="44" y="35"/>
                      <a:pt x="44" y="35"/>
                    </a:cubicBezTo>
                    <a:close/>
                    <a:moveTo>
                      <a:pt x="54" y="39"/>
                    </a:moveTo>
                    <a:cubicBezTo>
                      <a:pt x="56" y="39"/>
                      <a:pt x="57" y="38"/>
                      <a:pt x="57" y="36"/>
                    </a:cubicBezTo>
                    <a:cubicBezTo>
                      <a:pt x="57" y="34"/>
                      <a:pt x="56" y="33"/>
                      <a:pt x="54" y="33"/>
                    </a:cubicBezTo>
                    <a:cubicBezTo>
                      <a:pt x="52" y="33"/>
                      <a:pt x="51" y="34"/>
                      <a:pt x="51" y="36"/>
                    </a:cubicBezTo>
                    <a:cubicBezTo>
                      <a:pt x="51" y="38"/>
                      <a:pt x="52" y="39"/>
                      <a:pt x="54" y="39"/>
                    </a:cubicBezTo>
                    <a:close/>
                    <a:moveTo>
                      <a:pt x="54" y="35"/>
                    </a:moveTo>
                    <a:cubicBezTo>
                      <a:pt x="55" y="35"/>
                      <a:pt x="55" y="36"/>
                      <a:pt x="55" y="36"/>
                    </a:cubicBezTo>
                    <a:cubicBezTo>
                      <a:pt x="55" y="36"/>
                      <a:pt x="55" y="37"/>
                      <a:pt x="54" y="37"/>
                    </a:cubicBezTo>
                    <a:cubicBezTo>
                      <a:pt x="54" y="37"/>
                      <a:pt x="53" y="36"/>
                      <a:pt x="53" y="36"/>
                    </a:cubicBezTo>
                    <a:cubicBezTo>
                      <a:pt x="53" y="36"/>
                      <a:pt x="54" y="35"/>
                      <a:pt x="54" y="35"/>
                    </a:cubicBezTo>
                    <a:close/>
                    <a:moveTo>
                      <a:pt x="14" y="49"/>
                    </a:moveTo>
                    <a:cubicBezTo>
                      <a:pt x="16" y="49"/>
                      <a:pt x="17" y="47"/>
                      <a:pt x="17" y="46"/>
                    </a:cubicBezTo>
                    <a:cubicBezTo>
                      <a:pt x="17" y="44"/>
                      <a:pt x="16" y="43"/>
                      <a:pt x="14" y="43"/>
                    </a:cubicBezTo>
                    <a:cubicBezTo>
                      <a:pt x="13" y="43"/>
                      <a:pt x="11" y="44"/>
                      <a:pt x="11" y="46"/>
                    </a:cubicBezTo>
                    <a:cubicBezTo>
                      <a:pt x="11" y="47"/>
                      <a:pt x="13" y="49"/>
                      <a:pt x="14" y="49"/>
                    </a:cubicBezTo>
                    <a:close/>
                    <a:moveTo>
                      <a:pt x="14" y="45"/>
                    </a:moveTo>
                    <a:cubicBezTo>
                      <a:pt x="15" y="45"/>
                      <a:pt x="15" y="45"/>
                      <a:pt x="15" y="46"/>
                    </a:cubicBezTo>
                    <a:cubicBezTo>
                      <a:pt x="15" y="46"/>
                      <a:pt x="15" y="47"/>
                      <a:pt x="14" y="47"/>
                    </a:cubicBezTo>
                    <a:cubicBezTo>
                      <a:pt x="14" y="47"/>
                      <a:pt x="13" y="46"/>
                      <a:pt x="13" y="46"/>
                    </a:cubicBezTo>
                    <a:cubicBezTo>
                      <a:pt x="13" y="45"/>
                      <a:pt x="14" y="45"/>
                      <a:pt x="14" y="45"/>
                    </a:cubicBezTo>
                    <a:close/>
                    <a:moveTo>
                      <a:pt x="24" y="49"/>
                    </a:moveTo>
                    <a:cubicBezTo>
                      <a:pt x="26" y="49"/>
                      <a:pt x="27" y="47"/>
                      <a:pt x="27" y="46"/>
                    </a:cubicBezTo>
                    <a:cubicBezTo>
                      <a:pt x="27" y="44"/>
                      <a:pt x="26" y="43"/>
                      <a:pt x="24" y="43"/>
                    </a:cubicBezTo>
                    <a:cubicBezTo>
                      <a:pt x="23" y="43"/>
                      <a:pt x="21" y="44"/>
                      <a:pt x="21" y="46"/>
                    </a:cubicBezTo>
                    <a:cubicBezTo>
                      <a:pt x="21" y="47"/>
                      <a:pt x="23" y="49"/>
                      <a:pt x="24" y="49"/>
                    </a:cubicBezTo>
                    <a:close/>
                    <a:moveTo>
                      <a:pt x="24" y="45"/>
                    </a:moveTo>
                    <a:cubicBezTo>
                      <a:pt x="25" y="45"/>
                      <a:pt x="25" y="45"/>
                      <a:pt x="25" y="46"/>
                    </a:cubicBezTo>
                    <a:cubicBezTo>
                      <a:pt x="25" y="46"/>
                      <a:pt x="25" y="47"/>
                      <a:pt x="24" y="47"/>
                    </a:cubicBezTo>
                    <a:cubicBezTo>
                      <a:pt x="24" y="47"/>
                      <a:pt x="23" y="46"/>
                      <a:pt x="23" y="46"/>
                    </a:cubicBezTo>
                    <a:cubicBezTo>
                      <a:pt x="23" y="45"/>
                      <a:pt x="24" y="45"/>
                      <a:pt x="24" y="45"/>
                    </a:cubicBezTo>
                    <a:close/>
                    <a:moveTo>
                      <a:pt x="34" y="49"/>
                    </a:moveTo>
                    <a:cubicBezTo>
                      <a:pt x="36" y="49"/>
                      <a:pt x="37" y="47"/>
                      <a:pt x="37" y="46"/>
                    </a:cubicBezTo>
                    <a:cubicBezTo>
                      <a:pt x="37" y="44"/>
                      <a:pt x="36" y="43"/>
                      <a:pt x="34" y="43"/>
                    </a:cubicBezTo>
                    <a:cubicBezTo>
                      <a:pt x="33" y="43"/>
                      <a:pt x="31" y="44"/>
                      <a:pt x="31" y="46"/>
                    </a:cubicBezTo>
                    <a:cubicBezTo>
                      <a:pt x="31" y="47"/>
                      <a:pt x="33" y="49"/>
                      <a:pt x="34" y="49"/>
                    </a:cubicBezTo>
                    <a:close/>
                    <a:moveTo>
                      <a:pt x="34" y="45"/>
                    </a:moveTo>
                    <a:cubicBezTo>
                      <a:pt x="35" y="45"/>
                      <a:pt x="35" y="45"/>
                      <a:pt x="35" y="46"/>
                    </a:cubicBezTo>
                    <a:cubicBezTo>
                      <a:pt x="35" y="46"/>
                      <a:pt x="35" y="47"/>
                      <a:pt x="34" y="47"/>
                    </a:cubicBezTo>
                    <a:cubicBezTo>
                      <a:pt x="34" y="47"/>
                      <a:pt x="33" y="46"/>
                      <a:pt x="33" y="46"/>
                    </a:cubicBezTo>
                    <a:cubicBezTo>
                      <a:pt x="33" y="45"/>
                      <a:pt x="34" y="45"/>
                      <a:pt x="34" y="45"/>
                    </a:cubicBezTo>
                    <a:close/>
                    <a:moveTo>
                      <a:pt x="44" y="49"/>
                    </a:moveTo>
                    <a:cubicBezTo>
                      <a:pt x="46" y="49"/>
                      <a:pt x="47" y="47"/>
                      <a:pt x="47" y="46"/>
                    </a:cubicBezTo>
                    <a:cubicBezTo>
                      <a:pt x="47" y="44"/>
                      <a:pt x="46" y="43"/>
                      <a:pt x="44" y="43"/>
                    </a:cubicBezTo>
                    <a:cubicBezTo>
                      <a:pt x="43" y="43"/>
                      <a:pt x="41" y="44"/>
                      <a:pt x="41" y="46"/>
                    </a:cubicBezTo>
                    <a:cubicBezTo>
                      <a:pt x="41" y="47"/>
                      <a:pt x="43" y="49"/>
                      <a:pt x="44" y="49"/>
                    </a:cubicBezTo>
                    <a:close/>
                    <a:moveTo>
                      <a:pt x="44" y="45"/>
                    </a:moveTo>
                    <a:cubicBezTo>
                      <a:pt x="45" y="45"/>
                      <a:pt x="45" y="45"/>
                      <a:pt x="45" y="46"/>
                    </a:cubicBezTo>
                    <a:cubicBezTo>
                      <a:pt x="45" y="46"/>
                      <a:pt x="45" y="47"/>
                      <a:pt x="44" y="47"/>
                    </a:cubicBezTo>
                    <a:cubicBezTo>
                      <a:pt x="44" y="47"/>
                      <a:pt x="43" y="46"/>
                      <a:pt x="43" y="46"/>
                    </a:cubicBezTo>
                    <a:cubicBezTo>
                      <a:pt x="43" y="45"/>
                      <a:pt x="44" y="45"/>
                      <a:pt x="44" y="45"/>
                    </a:cubicBezTo>
                    <a:close/>
                    <a:moveTo>
                      <a:pt x="54" y="49"/>
                    </a:moveTo>
                    <a:cubicBezTo>
                      <a:pt x="56" y="49"/>
                      <a:pt x="57" y="47"/>
                      <a:pt x="57" y="46"/>
                    </a:cubicBezTo>
                    <a:cubicBezTo>
                      <a:pt x="57" y="44"/>
                      <a:pt x="56" y="43"/>
                      <a:pt x="54" y="43"/>
                    </a:cubicBezTo>
                    <a:cubicBezTo>
                      <a:pt x="52" y="43"/>
                      <a:pt x="51" y="44"/>
                      <a:pt x="51" y="46"/>
                    </a:cubicBezTo>
                    <a:cubicBezTo>
                      <a:pt x="51" y="47"/>
                      <a:pt x="52" y="49"/>
                      <a:pt x="54" y="49"/>
                    </a:cubicBezTo>
                    <a:close/>
                    <a:moveTo>
                      <a:pt x="54" y="45"/>
                    </a:moveTo>
                    <a:cubicBezTo>
                      <a:pt x="55" y="45"/>
                      <a:pt x="55" y="45"/>
                      <a:pt x="55" y="46"/>
                    </a:cubicBezTo>
                    <a:cubicBezTo>
                      <a:pt x="55" y="46"/>
                      <a:pt x="55" y="47"/>
                      <a:pt x="54" y="47"/>
                    </a:cubicBezTo>
                    <a:cubicBezTo>
                      <a:pt x="54" y="47"/>
                      <a:pt x="53" y="46"/>
                      <a:pt x="53" y="46"/>
                    </a:cubicBezTo>
                    <a:cubicBezTo>
                      <a:pt x="53" y="45"/>
                      <a:pt x="54" y="45"/>
                      <a:pt x="54" y="45"/>
                    </a:cubicBezTo>
                    <a:close/>
                    <a:moveTo>
                      <a:pt x="14" y="59"/>
                    </a:moveTo>
                    <a:cubicBezTo>
                      <a:pt x="16" y="59"/>
                      <a:pt x="17" y="57"/>
                      <a:pt x="17" y="56"/>
                    </a:cubicBezTo>
                    <a:cubicBezTo>
                      <a:pt x="17" y="54"/>
                      <a:pt x="16" y="53"/>
                      <a:pt x="14" y="53"/>
                    </a:cubicBezTo>
                    <a:cubicBezTo>
                      <a:pt x="13" y="53"/>
                      <a:pt x="11" y="54"/>
                      <a:pt x="11" y="56"/>
                    </a:cubicBezTo>
                    <a:cubicBezTo>
                      <a:pt x="11" y="57"/>
                      <a:pt x="13" y="59"/>
                      <a:pt x="14" y="59"/>
                    </a:cubicBezTo>
                    <a:close/>
                    <a:moveTo>
                      <a:pt x="14" y="55"/>
                    </a:moveTo>
                    <a:cubicBezTo>
                      <a:pt x="15" y="55"/>
                      <a:pt x="15" y="55"/>
                      <a:pt x="15" y="56"/>
                    </a:cubicBezTo>
                    <a:cubicBezTo>
                      <a:pt x="15" y="56"/>
                      <a:pt x="15" y="57"/>
                      <a:pt x="14" y="57"/>
                    </a:cubicBezTo>
                    <a:cubicBezTo>
                      <a:pt x="14" y="57"/>
                      <a:pt x="13" y="56"/>
                      <a:pt x="13" y="56"/>
                    </a:cubicBezTo>
                    <a:cubicBezTo>
                      <a:pt x="13" y="55"/>
                      <a:pt x="14" y="55"/>
                      <a:pt x="14" y="55"/>
                    </a:cubicBezTo>
                    <a:close/>
                    <a:moveTo>
                      <a:pt x="24" y="59"/>
                    </a:moveTo>
                    <a:cubicBezTo>
                      <a:pt x="26" y="59"/>
                      <a:pt x="27" y="57"/>
                      <a:pt x="27" y="56"/>
                    </a:cubicBezTo>
                    <a:cubicBezTo>
                      <a:pt x="27" y="54"/>
                      <a:pt x="26" y="53"/>
                      <a:pt x="24" y="53"/>
                    </a:cubicBezTo>
                    <a:cubicBezTo>
                      <a:pt x="23" y="53"/>
                      <a:pt x="21" y="54"/>
                      <a:pt x="21" y="56"/>
                    </a:cubicBezTo>
                    <a:cubicBezTo>
                      <a:pt x="21" y="57"/>
                      <a:pt x="23" y="59"/>
                      <a:pt x="24" y="59"/>
                    </a:cubicBezTo>
                    <a:close/>
                    <a:moveTo>
                      <a:pt x="24" y="55"/>
                    </a:moveTo>
                    <a:cubicBezTo>
                      <a:pt x="25" y="55"/>
                      <a:pt x="25" y="55"/>
                      <a:pt x="25" y="56"/>
                    </a:cubicBezTo>
                    <a:cubicBezTo>
                      <a:pt x="25" y="56"/>
                      <a:pt x="25" y="57"/>
                      <a:pt x="24" y="57"/>
                    </a:cubicBezTo>
                    <a:cubicBezTo>
                      <a:pt x="24" y="57"/>
                      <a:pt x="23" y="56"/>
                      <a:pt x="23" y="56"/>
                    </a:cubicBezTo>
                    <a:cubicBezTo>
                      <a:pt x="23" y="55"/>
                      <a:pt x="24" y="55"/>
                      <a:pt x="24" y="55"/>
                    </a:cubicBezTo>
                    <a:close/>
                    <a:moveTo>
                      <a:pt x="34" y="59"/>
                    </a:moveTo>
                    <a:cubicBezTo>
                      <a:pt x="36" y="59"/>
                      <a:pt x="37" y="57"/>
                      <a:pt x="37" y="56"/>
                    </a:cubicBezTo>
                    <a:cubicBezTo>
                      <a:pt x="37" y="54"/>
                      <a:pt x="36" y="53"/>
                      <a:pt x="34" y="53"/>
                    </a:cubicBezTo>
                    <a:cubicBezTo>
                      <a:pt x="33" y="53"/>
                      <a:pt x="31" y="54"/>
                      <a:pt x="31" y="56"/>
                    </a:cubicBezTo>
                    <a:cubicBezTo>
                      <a:pt x="31" y="57"/>
                      <a:pt x="33" y="59"/>
                      <a:pt x="34" y="59"/>
                    </a:cubicBezTo>
                    <a:close/>
                    <a:moveTo>
                      <a:pt x="34" y="55"/>
                    </a:moveTo>
                    <a:cubicBezTo>
                      <a:pt x="35" y="55"/>
                      <a:pt x="35" y="55"/>
                      <a:pt x="35" y="56"/>
                    </a:cubicBezTo>
                    <a:cubicBezTo>
                      <a:pt x="35" y="56"/>
                      <a:pt x="35" y="57"/>
                      <a:pt x="34" y="57"/>
                    </a:cubicBezTo>
                    <a:cubicBezTo>
                      <a:pt x="34" y="57"/>
                      <a:pt x="33" y="56"/>
                      <a:pt x="33" y="56"/>
                    </a:cubicBezTo>
                    <a:cubicBezTo>
                      <a:pt x="33" y="55"/>
                      <a:pt x="34" y="55"/>
                      <a:pt x="34" y="55"/>
                    </a:cubicBezTo>
                    <a:close/>
                    <a:moveTo>
                      <a:pt x="44" y="59"/>
                    </a:moveTo>
                    <a:cubicBezTo>
                      <a:pt x="46" y="59"/>
                      <a:pt x="47" y="57"/>
                      <a:pt x="47" y="56"/>
                    </a:cubicBezTo>
                    <a:cubicBezTo>
                      <a:pt x="47" y="54"/>
                      <a:pt x="46" y="53"/>
                      <a:pt x="44" y="53"/>
                    </a:cubicBezTo>
                    <a:cubicBezTo>
                      <a:pt x="43" y="53"/>
                      <a:pt x="41" y="54"/>
                      <a:pt x="41" y="56"/>
                    </a:cubicBezTo>
                    <a:cubicBezTo>
                      <a:pt x="41" y="57"/>
                      <a:pt x="43" y="59"/>
                      <a:pt x="44" y="59"/>
                    </a:cubicBezTo>
                    <a:close/>
                    <a:moveTo>
                      <a:pt x="44" y="55"/>
                    </a:moveTo>
                    <a:cubicBezTo>
                      <a:pt x="45" y="55"/>
                      <a:pt x="45" y="55"/>
                      <a:pt x="45" y="56"/>
                    </a:cubicBezTo>
                    <a:cubicBezTo>
                      <a:pt x="45" y="56"/>
                      <a:pt x="45" y="57"/>
                      <a:pt x="44" y="57"/>
                    </a:cubicBezTo>
                    <a:cubicBezTo>
                      <a:pt x="44" y="57"/>
                      <a:pt x="43" y="56"/>
                      <a:pt x="43" y="56"/>
                    </a:cubicBezTo>
                    <a:cubicBezTo>
                      <a:pt x="43" y="55"/>
                      <a:pt x="44" y="55"/>
                      <a:pt x="44" y="55"/>
                    </a:cubicBezTo>
                    <a:close/>
                    <a:moveTo>
                      <a:pt x="54" y="59"/>
                    </a:moveTo>
                    <a:cubicBezTo>
                      <a:pt x="56" y="59"/>
                      <a:pt x="57" y="57"/>
                      <a:pt x="57" y="56"/>
                    </a:cubicBezTo>
                    <a:cubicBezTo>
                      <a:pt x="57" y="54"/>
                      <a:pt x="56" y="53"/>
                      <a:pt x="54" y="53"/>
                    </a:cubicBezTo>
                    <a:cubicBezTo>
                      <a:pt x="52" y="53"/>
                      <a:pt x="51" y="54"/>
                      <a:pt x="51" y="56"/>
                    </a:cubicBezTo>
                    <a:cubicBezTo>
                      <a:pt x="51" y="57"/>
                      <a:pt x="52" y="59"/>
                      <a:pt x="54" y="59"/>
                    </a:cubicBezTo>
                    <a:close/>
                    <a:moveTo>
                      <a:pt x="54" y="55"/>
                    </a:moveTo>
                    <a:cubicBezTo>
                      <a:pt x="55" y="55"/>
                      <a:pt x="55" y="55"/>
                      <a:pt x="55" y="56"/>
                    </a:cubicBezTo>
                    <a:cubicBezTo>
                      <a:pt x="55" y="56"/>
                      <a:pt x="55" y="57"/>
                      <a:pt x="54" y="57"/>
                    </a:cubicBezTo>
                    <a:cubicBezTo>
                      <a:pt x="54" y="57"/>
                      <a:pt x="53" y="56"/>
                      <a:pt x="53" y="56"/>
                    </a:cubicBezTo>
                    <a:cubicBezTo>
                      <a:pt x="53" y="55"/>
                      <a:pt x="54" y="55"/>
                      <a:pt x="54" y="55"/>
                    </a:cubicBezTo>
                    <a:close/>
                    <a:moveTo>
                      <a:pt x="14" y="68"/>
                    </a:moveTo>
                    <a:cubicBezTo>
                      <a:pt x="16" y="68"/>
                      <a:pt x="17" y="67"/>
                      <a:pt x="17" y="65"/>
                    </a:cubicBezTo>
                    <a:cubicBezTo>
                      <a:pt x="17" y="64"/>
                      <a:pt x="16" y="63"/>
                      <a:pt x="14" y="63"/>
                    </a:cubicBezTo>
                    <a:cubicBezTo>
                      <a:pt x="13" y="63"/>
                      <a:pt x="11" y="64"/>
                      <a:pt x="11" y="65"/>
                    </a:cubicBezTo>
                    <a:cubicBezTo>
                      <a:pt x="11" y="67"/>
                      <a:pt x="13" y="68"/>
                      <a:pt x="14" y="68"/>
                    </a:cubicBezTo>
                    <a:close/>
                    <a:moveTo>
                      <a:pt x="14" y="65"/>
                    </a:moveTo>
                    <a:cubicBezTo>
                      <a:pt x="15" y="65"/>
                      <a:pt x="15" y="65"/>
                      <a:pt x="15" y="65"/>
                    </a:cubicBezTo>
                    <a:cubicBezTo>
                      <a:pt x="15" y="66"/>
                      <a:pt x="15" y="66"/>
                      <a:pt x="14" y="66"/>
                    </a:cubicBezTo>
                    <a:cubicBezTo>
                      <a:pt x="14" y="66"/>
                      <a:pt x="13" y="66"/>
                      <a:pt x="13" y="65"/>
                    </a:cubicBezTo>
                    <a:cubicBezTo>
                      <a:pt x="13" y="65"/>
                      <a:pt x="14" y="65"/>
                      <a:pt x="14" y="65"/>
                    </a:cubicBezTo>
                    <a:close/>
                    <a:moveTo>
                      <a:pt x="24" y="68"/>
                    </a:moveTo>
                    <a:cubicBezTo>
                      <a:pt x="26" y="68"/>
                      <a:pt x="27" y="67"/>
                      <a:pt x="27" y="65"/>
                    </a:cubicBezTo>
                    <a:cubicBezTo>
                      <a:pt x="27" y="64"/>
                      <a:pt x="26" y="63"/>
                      <a:pt x="24" y="63"/>
                    </a:cubicBezTo>
                    <a:cubicBezTo>
                      <a:pt x="23" y="63"/>
                      <a:pt x="21" y="64"/>
                      <a:pt x="21" y="65"/>
                    </a:cubicBezTo>
                    <a:cubicBezTo>
                      <a:pt x="21" y="67"/>
                      <a:pt x="23" y="68"/>
                      <a:pt x="24" y="68"/>
                    </a:cubicBezTo>
                    <a:close/>
                    <a:moveTo>
                      <a:pt x="24" y="65"/>
                    </a:moveTo>
                    <a:cubicBezTo>
                      <a:pt x="25" y="65"/>
                      <a:pt x="25" y="65"/>
                      <a:pt x="25" y="65"/>
                    </a:cubicBezTo>
                    <a:cubicBezTo>
                      <a:pt x="25" y="66"/>
                      <a:pt x="25" y="66"/>
                      <a:pt x="24" y="66"/>
                    </a:cubicBezTo>
                    <a:cubicBezTo>
                      <a:pt x="24" y="66"/>
                      <a:pt x="23" y="66"/>
                      <a:pt x="23" y="65"/>
                    </a:cubicBezTo>
                    <a:cubicBezTo>
                      <a:pt x="23" y="65"/>
                      <a:pt x="24" y="65"/>
                      <a:pt x="24"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36" name="Freeform 14">
                <a:extLst>
                  <a:ext uri="{FF2B5EF4-FFF2-40B4-BE49-F238E27FC236}">
                    <a16:creationId xmlns:a16="http://schemas.microsoft.com/office/drawing/2014/main" id="{938E92A2-B86F-4A9E-688B-82144AEF68EF}"/>
                  </a:ext>
                </a:extLst>
              </p:cNvPr>
              <p:cNvSpPr>
                <a:spLocks noEditPoints="1"/>
              </p:cNvSpPr>
              <p:nvPr/>
            </p:nvSpPr>
            <p:spPr bwMode="auto">
              <a:xfrm flipH="1">
                <a:off x="2986906" y="5620862"/>
                <a:ext cx="325126" cy="379315"/>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37" name="Freeform 41">
                <a:extLst>
                  <a:ext uri="{FF2B5EF4-FFF2-40B4-BE49-F238E27FC236}">
                    <a16:creationId xmlns:a16="http://schemas.microsoft.com/office/drawing/2014/main" id="{02BB760B-D149-116B-D09B-D010BF8D69B2}"/>
                  </a:ext>
                </a:extLst>
              </p:cNvPr>
              <p:cNvSpPr>
                <a:spLocks noEditPoints="1"/>
              </p:cNvSpPr>
              <p:nvPr/>
            </p:nvSpPr>
            <p:spPr bwMode="auto">
              <a:xfrm flipH="1">
                <a:off x="1017859" y="3553269"/>
                <a:ext cx="321776" cy="311051"/>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38" name="Freeform 17">
                <a:extLst>
                  <a:ext uri="{FF2B5EF4-FFF2-40B4-BE49-F238E27FC236}">
                    <a16:creationId xmlns:a16="http://schemas.microsoft.com/office/drawing/2014/main" id="{93663B2B-8C4D-AB32-5B35-7E9A11F50F3D}"/>
                  </a:ext>
                </a:extLst>
              </p:cNvPr>
              <p:cNvSpPr>
                <a:spLocks noEditPoints="1"/>
              </p:cNvSpPr>
              <p:nvPr/>
            </p:nvSpPr>
            <p:spPr bwMode="auto">
              <a:xfrm flipH="1">
                <a:off x="4421987" y="4304516"/>
                <a:ext cx="346706" cy="293681"/>
              </a:xfrm>
              <a:custGeom>
                <a:avLst/>
                <a:gdLst>
                  <a:gd name="T0" fmla="*/ 70 w 72"/>
                  <a:gd name="T1" fmla="*/ 16 h 61"/>
                  <a:gd name="T2" fmla="*/ 56 w 72"/>
                  <a:gd name="T3" fmla="*/ 18 h 61"/>
                  <a:gd name="T4" fmla="*/ 43 w 72"/>
                  <a:gd name="T5" fmla="*/ 46 h 61"/>
                  <a:gd name="T6" fmla="*/ 12 w 72"/>
                  <a:gd name="T7" fmla="*/ 46 h 61"/>
                  <a:gd name="T8" fmla="*/ 13 w 72"/>
                  <a:gd name="T9" fmla="*/ 49 h 61"/>
                  <a:gd name="T10" fmla="*/ 48 w 72"/>
                  <a:gd name="T11" fmla="*/ 51 h 61"/>
                  <a:gd name="T12" fmla="*/ 13 w 72"/>
                  <a:gd name="T13" fmla="*/ 52 h 61"/>
                  <a:gd name="T14" fmla="*/ 9 w 72"/>
                  <a:gd name="T15" fmla="*/ 45 h 61"/>
                  <a:gd name="T16" fmla="*/ 7 w 72"/>
                  <a:gd name="T17" fmla="*/ 42 h 61"/>
                  <a:gd name="T18" fmla="*/ 1 w 72"/>
                  <a:gd name="T19" fmla="*/ 23 h 61"/>
                  <a:gd name="T20" fmla="*/ 10 w 72"/>
                  <a:gd name="T21" fmla="*/ 41 h 61"/>
                  <a:gd name="T22" fmla="*/ 43 w 72"/>
                  <a:gd name="T23" fmla="*/ 43 h 61"/>
                  <a:gd name="T24" fmla="*/ 54 w 72"/>
                  <a:gd name="T25" fmla="*/ 17 h 61"/>
                  <a:gd name="T26" fmla="*/ 70 w 72"/>
                  <a:gd name="T27" fmla="*/ 13 h 61"/>
                  <a:gd name="T28" fmla="*/ 18 w 72"/>
                  <a:gd name="T29" fmla="*/ 57 h 61"/>
                  <a:gd name="T30" fmla="*/ 11 w 72"/>
                  <a:gd name="T31" fmla="*/ 57 h 61"/>
                  <a:gd name="T32" fmla="*/ 18 w 72"/>
                  <a:gd name="T33" fmla="*/ 57 h 61"/>
                  <a:gd name="T34" fmla="*/ 14 w 72"/>
                  <a:gd name="T35" fmla="*/ 55 h 61"/>
                  <a:gd name="T36" fmla="*/ 14 w 72"/>
                  <a:gd name="T37" fmla="*/ 59 h 61"/>
                  <a:gd name="T38" fmla="*/ 45 w 72"/>
                  <a:gd name="T39" fmla="*/ 57 h 61"/>
                  <a:gd name="T40" fmla="*/ 38 w 72"/>
                  <a:gd name="T41" fmla="*/ 57 h 61"/>
                  <a:gd name="T42" fmla="*/ 45 w 72"/>
                  <a:gd name="T43" fmla="*/ 57 h 61"/>
                  <a:gd name="T44" fmla="*/ 41 w 72"/>
                  <a:gd name="T45" fmla="*/ 55 h 61"/>
                  <a:gd name="T46" fmla="*/ 41 w 72"/>
                  <a:gd name="T47" fmla="*/ 59 h 61"/>
                  <a:gd name="T48" fmla="*/ 12 w 72"/>
                  <a:gd name="T49" fmla="*/ 37 h 61"/>
                  <a:gd name="T50" fmla="*/ 45 w 72"/>
                  <a:gd name="T51" fmla="*/ 36 h 61"/>
                  <a:gd name="T52" fmla="*/ 12 w 72"/>
                  <a:gd name="T53" fmla="*/ 35 h 61"/>
                  <a:gd name="T54" fmla="*/ 12 w 72"/>
                  <a:gd name="T55" fmla="*/ 37 h 61"/>
                  <a:gd name="T56" fmla="*/ 12 w 72"/>
                  <a:gd name="T57" fmla="*/ 40 h 61"/>
                  <a:gd name="T58" fmla="*/ 43 w 72"/>
                  <a:gd name="T59" fmla="*/ 41 h 61"/>
                  <a:gd name="T60" fmla="*/ 43 w 72"/>
                  <a:gd name="T61" fmla="*/ 39 h 61"/>
                  <a:gd name="T62" fmla="*/ 37 w 72"/>
                  <a:gd name="T63" fmla="*/ 31 h 61"/>
                  <a:gd name="T64" fmla="*/ 44 w 72"/>
                  <a:gd name="T65" fmla="*/ 30 h 61"/>
                  <a:gd name="T66" fmla="*/ 43 w 72"/>
                  <a:gd name="T67" fmla="*/ 0 h 61"/>
                  <a:gd name="T68" fmla="*/ 36 w 72"/>
                  <a:gd name="T69" fmla="*/ 0 h 61"/>
                  <a:gd name="T70" fmla="*/ 37 w 72"/>
                  <a:gd name="T71" fmla="*/ 31 h 61"/>
                  <a:gd name="T72" fmla="*/ 31 w 72"/>
                  <a:gd name="T73" fmla="*/ 31 h 61"/>
                  <a:gd name="T74" fmla="*/ 32 w 72"/>
                  <a:gd name="T75" fmla="*/ 8 h 61"/>
                  <a:gd name="T76" fmla="*/ 25 w 72"/>
                  <a:gd name="T77" fmla="*/ 8 h 61"/>
                  <a:gd name="T78" fmla="*/ 24 w 72"/>
                  <a:gd name="T79" fmla="*/ 30 h 61"/>
                  <a:gd name="T80" fmla="*/ 13 w 72"/>
                  <a:gd name="T81" fmla="*/ 31 h 61"/>
                  <a:gd name="T82" fmla="*/ 20 w 72"/>
                  <a:gd name="T83" fmla="*/ 30 h 61"/>
                  <a:gd name="T84" fmla="*/ 20 w 72"/>
                  <a:gd name="T85" fmla="*/ 16 h 61"/>
                  <a:gd name="T86" fmla="*/ 13 w 72"/>
                  <a:gd name="T87" fmla="*/ 16 h 61"/>
                  <a:gd name="T88" fmla="*/ 13 w 72"/>
                  <a:gd name="T89" fmla="*/ 3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1">
                    <a:moveTo>
                      <a:pt x="72" y="14"/>
                    </a:moveTo>
                    <a:cubicBezTo>
                      <a:pt x="72" y="15"/>
                      <a:pt x="71" y="16"/>
                      <a:pt x="70" y="16"/>
                    </a:cubicBezTo>
                    <a:cubicBezTo>
                      <a:pt x="59" y="16"/>
                      <a:pt x="59" y="16"/>
                      <a:pt x="59" y="16"/>
                    </a:cubicBezTo>
                    <a:cubicBezTo>
                      <a:pt x="58" y="16"/>
                      <a:pt x="57" y="17"/>
                      <a:pt x="56" y="18"/>
                    </a:cubicBezTo>
                    <a:cubicBezTo>
                      <a:pt x="49" y="42"/>
                      <a:pt x="49" y="42"/>
                      <a:pt x="49" y="42"/>
                    </a:cubicBezTo>
                    <a:cubicBezTo>
                      <a:pt x="48" y="44"/>
                      <a:pt x="46" y="46"/>
                      <a:pt x="43" y="46"/>
                    </a:cubicBezTo>
                    <a:cubicBezTo>
                      <a:pt x="13" y="46"/>
                      <a:pt x="13" y="46"/>
                      <a:pt x="13" y="46"/>
                    </a:cubicBezTo>
                    <a:cubicBezTo>
                      <a:pt x="13" y="46"/>
                      <a:pt x="12" y="46"/>
                      <a:pt x="12" y="46"/>
                    </a:cubicBezTo>
                    <a:cubicBezTo>
                      <a:pt x="12" y="48"/>
                      <a:pt x="12" y="48"/>
                      <a:pt x="12" y="48"/>
                    </a:cubicBezTo>
                    <a:cubicBezTo>
                      <a:pt x="12" y="49"/>
                      <a:pt x="12" y="49"/>
                      <a:pt x="13" y="49"/>
                    </a:cubicBezTo>
                    <a:cubicBezTo>
                      <a:pt x="47" y="49"/>
                      <a:pt x="47" y="49"/>
                      <a:pt x="47" y="49"/>
                    </a:cubicBezTo>
                    <a:cubicBezTo>
                      <a:pt x="47" y="49"/>
                      <a:pt x="48" y="50"/>
                      <a:pt x="48" y="51"/>
                    </a:cubicBezTo>
                    <a:cubicBezTo>
                      <a:pt x="48" y="52"/>
                      <a:pt x="47" y="52"/>
                      <a:pt x="47" y="52"/>
                    </a:cubicBezTo>
                    <a:cubicBezTo>
                      <a:pt x="13" y="52"/>
                      <a:pt x="13" y="52"/>
                      <a:pt x="13" y="52"/>
                    </a:cubicBezTo>
                    <a:cubicBezTo>
                      <a:pt x="11" y="52"/>
                      <a:pt x="9" y="50"/>
                      <a:pt x="9" y="48"/>
                    </a:cubicBezTo>
                    <a:cubicBezTo>
                      <a:pt x="9" y="45"/>
                      <a:pt x="9" y="45"/>
                      <a:pt x="9" y="45"/>
                    </a:cubicBezTo>
                    <a:cubicBezTo>
                      <a:pt x="9" y="45"/>
                      <a:pt x="9" y="44"/>
                      <a:pt x="9" y="44"/>
                    </a:cubicBezTo>
                    <a:cubicBezTo>
                      <a:pt x="8" y="44"/>
                      <a:pt x="8" y="43"/>
                      <a:pt x="7" y="42"/>
                    </a:cubicBezTo>
                    <a:cubicBezTo>
                      <a:pt x="0" y="25"/>
                      <a:pt x="0" y="25"/>
                      <a:pt x="0" y="25"/>
                    </a:cubicBezTo>
                    <a:cubicBezTo>
                      <a:pt x="0" y="24"/>
                      <a:pt x="0" y="23"/>
                      <a:pt x="1" y="23"/>
                    </a:cubicBezTo>
                    <a:cubicBezTo>
                      <a:pt x="1" y="22"/>
                      <a:pt x="2" y="23"/>
                      <a:pt x="3" y="24"/>
                    </a:cubicBezTo>
                    <a:cubicBezTo>
                      <a:pt x="10" y="41"/>
                      <a:pt x="10" y="41"/>
                      <a:pt x="10" y="41"/>
                    </a:cubicBezTo>
                    <a:cubicBezTo>
                      <a:pt x="11" y="42"/>
                      <a:pt x="12" y="43"/>
                      <a:pt x="13" y="43"/>
                    </a:cubicBezTo>
                    <a:cubicBezTo>
                      <a:pt x="43" y="43"/>
                      <a:pt x="43" y="43"/>
                      <a:pt x="43" y="43"/>
                    </a:cubicBezTo>
                    <a:cubicBezTo>
                      <a:pt x="44" y="43"/>
                      <a:pt x="46" y="42"/>
                      <a:pt x="46" y="41"/>
                    </a:cubicBezTo>
                    <a:cubicBezTo>
                      <a:pt x="54" y="17"/>
                      <a:pt x="54" y="17"/>
                      <a:pt x="54" y="17"/>
                    </a:cubicBezTo>
                    <a:cubicBezTo>
                      <a:pt x="54" y="15"/>
                      <a:pt x="57" y="13"/>
                      <a:pt x="59" y="13"/>
                    </a:cubicBezTo>
                    <a:cubicBezTo>
                      <a:pt x="70" y="13"/>
                      <a:pt x="70" y="13"/>
                      <a:pt x="70" y="13"/>
                    </a:cubicBezTo>
                    <a:cubicBezTo>
                      <a:pt x="71" y="13"/>
                      <a:pt x="72" y="13"/>
                      <a:pt x="72" y="14"/>
                    </a:cubicBezTo>
                    <a:close/>
                    <a:moveTo>
                      <a:pt x="18" y="57"/>
                    </a:moveTo>
                    <a:cubicBezTo>
                      <a:pt x="18" y="59"/>
                      <a:pt x="16" y="61"/>
                      <a:pt x="14" y="61"/>
                    </a:cubicBezTo>
                    <a:cubicBezTo>
                      <a:pt x="12" y="61"/>
                      <a:pt x="11" y="59"/>
                      <a:pt x="11" y="57"/>
                    </a:cubicBezTo>
                    <a:cubicBezTo>
                      <a:pt x="11" y="55"/>
                      <a:pt x="12" y="53"/>
                      <a:pt x="14" y="53"/>
                    </a:cubicBezTo>
                    <a:cubicBezTo>
                      <a:pt x="16" y="53"/>
                      <a:pt x="18" y="55"/>
                      <a:pt x="18" y="57"/>
                    </a:cubicBezTo>
                    <a:close/>
                    <a:moveTo>
                      <a:pt x="16" y="57"/>
                    </a:moveTo>
                    <a:cubicBezTo>
                      <a:pt x="16" y="56"/>
                      <a:pt x="15" y="55"/>
                      <a:pt x="14" y="55"/>
                    </a:cubicBezTo>
                    <a:cubicBezTo>
                      <a:pt x="14" y="55"/>
                      <a:pt x="13" y="56"/>
                      <a:pt x="13" y="57"/>
                    </a:cubicBezTo>
                    <a:cubicBezTo>
                      <a:pt x="13" y="58"/>
                      <a:pt x="14" y="59"/>
                      <a:pt x="14" y="59"/>
                    </a:cubicBezTo>
                    <a:cubicBezTo>
                      <a:pt x="15" y="59"/>
                      <a:pt x="16" y="58"/>
                      <a:pt x="16" y="57"/>
                    </a:cubicBezTo>
                    <a:close/>
                    <a:moveTo>
                      <a:pt x="45" y="57"/>
                    </a:moveTo>
                    <a:cubicBezTo>
                      <a:pt x="45" y="59"/>
                      <a:pt x="43" y="61"/>
                      <a:pt x="41" y="61"/>
                    </a:cubicBezTo>
                    <a:cubicBezTo>
                      <a:pt x="39" y="61"/>
                      <a:pt x="38" y="59"/>
                      <a:pt x="38" y="57"/>
                    </a:cubicBezTo>
                    <a:cubicBezTo>
                      <a:pt x="38" y="55"/>
                      <a:pt x="39" y="53"/>
                      <a:pt x="41" y="53"/>
                    </a:cubicBezTo>
                    <a:cubicBezTo>
                      <a:pt x="43" y="53"/>
                      <a:pt x="45" y="55"/>
                      <a:pt x="45" y="57"/>
                    </a:cubicBezTo>
                    <a:close/>
                    <a:moveTo>
                      <a:pt x="43" y="57"/>
                    </a:moveTo>
                    <a:cubicBezTo>
                      <a:pt x="43" y="56"/>
                      <a:pt x="42" y="55"/>
                      <a:pt x="41" y="55"/>
                    </a:cubicBezTo>
                    <a:cubicBezTo>
                      <a:pt x="40" y="55"/>
                      <a:pt x="40" y="56"/>
                      <a:pt x="40" y="57"/>
                    </a:cubicBezTo>
                    <a:cubicBezTo>
                      <a:pt x="40" y="58"/>
                      <a:pt x="40" y="59"/>
                      <a:pt x="41" y="59"/>
                    </a:cubicBezTo>
                    <a:cubicBezTo>
                      <a:pt x="42" y="59"/>
                      <a:pt x="43" y="58"/>
                      <a:pt x="43" y="57"/>
                    </a:cubicBezTo>
                    <a:close/>
                    <a:moveTo>
                      <a:pt x="12" y="37"/>
                    </a:moveTo>
                    <a:cubicBezTo>
                      <a:pt x="44" y="37"/>
                      <a:pt x="44" y="37"/>
                      <a:pt x="44" y="37"/>
                    </a:cubicBezTo>
                    <a:cubicBezTo>
                      <a:pt x="45" y="37"/>
                      <a:pt x="45" y="36"/>
                      <a:pt x="45" y="36"/>
                    </a:cubicBezTo>
                    <a:cubicBezTo>
                      <a:pt x="45" y="35"/>
                      <a:pt x="45" y="35"/>
                      <a:pt x="44" y="35"/>
                    </a:cubicBezTo>
                    <a:cubicBezTo>
                      <a:pt x="12" y="35"/>
                      <a:pt x="12" y="35"/>
                      <a:pt x="12" y="35"/>
                    </a:cubicBezTo>
                    <a:cubicBezTo>
                      <a:pt x="11" y="35"/>
                      <a:pt x="11" y="35"/>
                      <a:pt x="11" y="36"/>
                    </a:cubicBezTo>
                    <a:cubicBezTo>
                      <a:pt x="11" y="36"/>
                      <a:pt x="11" y="37"/>
                      <a:pt x="12" y="37"/>
                    </a:cubicBezTo>
                    <a:close/>
                    <a:moveTo>
                      <a:pt x="13" y="39"/>
                    </a:moveTo>
                    <a:cubicBezTo>
                      <a:pt x="13" y="39"/>
                      <a:pt x="12" y="40"/>
                      <a:pt x="12" y="40"/>
                    </a:cubicBezTo>
                    <a:cubicBezTo>
                      <a:pt x="12" y="41"/>
                      <a:pt x="13" y="41"/>
                      <a:pt x="13" y="41"/>
                    </a:cubicBezTo>
                    <a:cubicBezTo>
                      <a:pt x="43" y="41"/>
                      <a:pt x="43" y="41"/>
                      <a:pt x="43" y="41"/>
                    </a:cubicBezTo>
                    <a:cubicBezTo>
                      <a:pt x="44" y="41"/>
                      <a:pt x="44" y="41"/>
                      <a:pt x="44" y="40"/>
                    </a:cubicBezTo>
                    <a:cubicBezTo>
                      <a:pt x="44" y="40"/>
                      <a:pt x="44" y="39"/>
                      <a:pt x="43" y="39"/>
                    </a:cubicBezTo>
                    <a:lnTo>
                      <a:pt x="13" y="39"/>
                    </a:lnTo>
                    <a:close/>
                    <a:moveTo>
                      <a:pt x="37" y="31"/>
                    </a:moveTo>
                    <a:cubicBezTo>
                      <a:pt x="43" y="31"/>
                      <a:pt x="43" y="31"/>
                      <a:pt x="43" y="31"/>
                    </a:cubicBezTo>
                    <a:cubicBezTo>
                      <a:pt x="43" y="31"/>
                      <a:pt x="44" y="30"/>
                      <a:pt x="44" y="30"/>
                    </a:cubicBezTo>
                    <a:cubicBezTo>
                      <a:pt x="44" y="0"/>
                      <a:pt x="44" y="0"/>
                      <a:pt x="44" y="0"/>
                    </a:cubicBezTo>
                    <a:cubicBezTo>
                      <a:pt x="44" y="0"/>
                      <a:pt x="43" y="0"/>
                      <a:pt x="43" y="0"/>
                    </a:cubicBezTo>
                    <a:cubicBezTo>
                      <a:pt x="37" y="0"/>
                      <a:pt x="37" y="0"/>
                      <a:pt x="37" y="0"/>
                    </a:cubicBezTo>
                    <a:cubicBezTo>
                      <a:pt x="36" y="0"/>
                      <a:pt x="36" y="0"/>
                      <a:pt x="36" y="0"/>
                    </a:cubicBezTo>
                    <a:cubicBezTo>
                      <a:pt x="36" y="30"/>
                      <a:pt x="36" y="30"/>
                      <a:pt x="36" y="30"/>
                    </a:cubicBezTo>
                    <a:cubicBezTo>
                      <a:pt x="36" y="30"/>
                      <a:pt x="36" y="31"/>
                      <a:pt x="37" y="31"/>
                    </a:cubicBezTo>
                    <a:close/>
                    <a:moveTo>
                      <a:pt x="25" y="31"/>
                    </a:moveTo>
                    <a:cubicBezTo>
                      <a:pt x="31" y="31"/>
                      <a:pt x="31" y="31"/>
                      <a:pt x="31" y="31"/>
                    </a:cubicBezTo>
                    <a:cubicBezTo>
                      <a:pt x="32" y="31"/>
                      <a:pt x="32" y="30"/>
                      <a:pt x="32" y="30"/>
                    </a:cubicBezTo>
                    <a:cubicBezTo>
                      <a:pt x="32" y="8"/>
                      <a:pt x="32" y="8"/>
                      <a:pt x="32" y="8"/>
                    </a:cubicBezTo>
                    <a:cubicBezTo>
                      <a:pt x="32" y="8"/>
                      <a:pt x="32" y="8"/>
                      <a:pt x="31" y="8"/>
                    </a:cubicBezTo>
                    <a:cubicBezTo>
                      <a:pt x="25" y="8"/>
                      <a:pt x="25" y="8"/>
                      <a:pt x="25" y="8"/>
                    </a:cubicBezTo>
                    <a:cubicBezTo>
                      <a:pt x="25" y="8"/>
                      <a:pt x="24" y="8"/>
                      <a:pt x="24" y="8"/>
                    </a:cubicBezTo>
                    <a:cubicBezTo>
                      <a:pt x="24" y="30"/>
                      <a:pt x="24" y="30"/>
                      <a:pt x="24" y="30"/>
                    </a:cubicBezTo>
                    <a:cubicBezTo>
                      <a:pt x="24" y="30"/>
                      <a:pt x="25" y="31"/>
                      <a:pt x="25" y="31"/>
                    </a:cubicBezTo>
                    <a:close/>
                    <a:moveTo>
                      <a:pt x="13" y="31"/>
                    </a:moveTo>
                    <a:cubicBezTo>
                      <a:pt x="20" y="31"/>
                      <a:pt x="20" y="31"/>
                      <a:pt x="20" y="31"/>
                    </a:cubicBezTo>
                    <a:cubicBezTo>
                      <a:pt x="20" y="31"/>
                      <a:pt x="20" y="30"/>
                      <a:pt x="20" y="30"/>
                    </a:cubicBezTo>
                    <a:cubicBezTo>
                      <a:pt x="20" y="16"/>
                      <a:pt x="20" y="16"/>
                      <a:pt x="20" y="16"/>
                    </a:cubicBezTo>
                    <a:cubicBezTo>
                      <a:pt x="20" y="16"/>
                      <a:pt x="20" y="16"/>
                      <a:pt x="20" y="16"/>
                    </a:cubicBezTo>
                    <a:cubicBezTo>
                      <a:pt x="13" y="16"/>
                      <a:pt x="13" y="16"/>
                      <a:pt x="13" y="16"/>
                    </a:cubicBezTo>
                    <a:cubicBezTo>
                      <a:pt x="13" y="16"/>
                      <a:pt x="13" y="16"/>
                      <a:pt x="13" y="16"/>
                    </a:cubicBezTo>
                    <a:cubicBezTo>
                      <a:pt x="13" y="30"/>
                      <a:pt x="13" y="30"/>
                      <a:pt x="13" y="30"/>
                    </a:cubicBezTo>
                    <a:cubicBezTo>
                      <a:pt x="13" y="30"/>
                      <a:pt x="13" y="31"/>
                      <a:pt x="13" y="31"/>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39" name="Freeform 52">
                <a:extLst>
                  <a:ext uri="{FF2B5EF4-FFF2-40B4-BE49-F238E27FC236}">
                    <a16:creationId xmlns:a16="http://schemas.microsoft.com/office/drawing/2014/main" id="{B2979B5C-F326-BFB8-18F2-F868FEF4DA33}"/>
                  </a:ext>
                </a:extLst>
              </p:cNvPr>
              <p:cNvSpPr>
                <a:spLocks noEditPoints="1"/>
              </p:cNvSpPr>
              <p:nvPr/>
            </p:nvSpPr>
            <p:spPr bwMode="auto">
              <a:xfrm flipH="1">
                <a:off x="2041701" y="4449955"/>
                <a:ext cx="418794" cy="394015"/>
              </a:xfrm>
              <a:custGeom>
                <a:avLst/>
                <a:gdLst>
                  <a:gd name="T0" fmla="*/ 23 w 68"/>
                  <a:gd name="T1" fmla="*/ 5 h 67"/>
                  <a:gd name="T2" fmla="*/ 7 w 68"/>
                  <a:gd name="T3" fmla="*/ 11 h 67"/>
                  <a:gd name="T4" fmla="*/ 7 w 68"/>
                  <a:gd name="T5" fmla="*/ 67 h 67"/>
                  <a:gd name="T6" fmla="*/ 38 w 68"/>
                  <a:gd name="T7" fmla="*/ 62 h 67"/>
                  <a:gd name="T8" fmla="*/ 49 w 68"/>
                  <a:gd name="T9" fmla="*/ 56 h 67"/>
                  <a:gd name="T10" fmla="*/ 64 w 68"/>
                  <a:gd name="T11" fmla="*/ 47 h 67"/>
                  <a:gd name="T12" fmla="*/ 60 w 68"/>
                  <a:gd name="T13" fmla="*/ 0 h 67"/>
                  <a:gd name="T14" fmla="*/ 52 w 68"/>
                  <a:gd name="T15" fmla="*/ 51 h 67"/>
                  <a:gd name="T16" fmla="*/ 59 w 68"/>
                  <a:gd name="T17" fmla="*/ 44 h 67"/>
                  <a:gd name="T18" fmla="*/ 56 w 68"/>
                  <a:gd name="T19" fmla="*/ 41 h 67"/>
                  <a:gd name="T20" fmla="*/ 56 w 68"/>
                  <a:gd name="T21" fmla="*/ 51 h 67"/>
                  <a:gd name="T22" fmla="*/ 50 w 68"/>
                  <a:gd name="T23" fmla="*/ 43 h 67"/>
                  <a:gd name="T24" fmla="*/ 33 w 68"/>
                  <a:gd name="T25" fmla="*/ 45 h 67"/>
                  <a:gd name="T26" fmla="*/ 48 w 68"/>
                  <a:gd name="T27" fmla="*/ 53 h 67"/>
                  <a:gd name="T28" fmla="*/ 26 w 68"/>
                  <a:gd name="T29" fmla="*/ 7 h 67"/>
                  <a:gd name="T30" fmla="*/ 65 w 68"/>
                  <a:gd name="T31" fmla="*/ 7 h 67"/>
                  <a:gd name="T32" fmla="*/ 56 w 68"/>
                  <a:gd name="T33" fmla="*/ 39 h 67"/>
                  <a:gd name="T34" fmla="*/ 9 w 68"/>
                  <a:gd name="T35" fmla="*/ 23 h 67"/>
                  <a:gd name="T36" fmla="*/ 12 w 68"/>
                  <a:gd name="T37" fmla="*/ 30 h 67"/>
                  <a:gd name="T38" fmla="*/ 10 w 68"/>
                  <a:gd name="T39" fmla="*/ 32 h 67"/>
                  <a:gd name="T40" fmla="*/ 10 w 68"/>
                  <a:gd name="T41" fmla="*/ 38 h 67"/>
                  <a:gd name="T42" fmla="*/ 12 w 68"/>
                  <a:gd name="T43" fmla="*/ 40 h 67"/>
                  <a:gd name="T44" fmla="*/ 9 w 68"/>
                  <a:gd name="T45" fmla="*/ 47 h 67"/>
                  <a:gd name="T46" fmla="*/ 12 w 68"/>
                  <a:gd name="T47" fmla="*/ 54 h 67"/>
                  <a:gd name="T48" fmla="*/ 9 w 68"/>
                  <a:gd name="T49" fmla="*/ 55 h 67"/>
                  <a:gd name="T50" fmla="*/ 19 w 68"/>
                  <a:gd name="T51" fmla="*/ 61 h 67"/>
                  <a:gd name="T52" fmla="*/ 25 w 68"/>
                  <a:gd name="T53" fmla="*/ 64 h 67"/>
                  <a:gd name="T54" fmla="*/ 3 w 68"/>
                  <a:gd name="T55" fmla="*/ 19 h 67"/>
                  <a:gd name="T56" fmla="*/ 12 w 68"/>
                  <a:gd name="T57" fmla="*/ 22 h 67"/>
                  <a:gd name="T58" fmla="*/ 34 w 68"/>
                  <a:gd name="T59" fmla="*/ 61 h 67"/>
                  <a:gd name="T60" fmla="*/ 19 w 68"/>
                  <a:gd name="T61" fmla="*/ 59 h 67"/>
                  <a:gd name="T62" fmla="*/ 19 w 68"/>
                  <a:gd name="T63" fmla="*/ 8 h 67"/>
                  <a:gd name="T64" fmla="*/ 21 w 68"/>
                  <a:gd name="T65" fmla="*/ 17 h 67"/>
                  <a:gd name="T66" fmla="*/ 24 w 68"/>
                  <a:gd name="T67" fmla="*/ 19 h 67"/>
                  <a:gd name="T68" fmla="*/ 20 w 68"/>
                  <a:gd name="T69" fmla="*/ 26 h 67"/>
                  <a:gd name="T70" fmla="*/ 24 w 68"/>
                  <a:gd name="T71" fmla="*/ 33 h 67"/>
                  <a:gd name="T72" fmla="*/ 21 w 68"/>
                  <a:gd name="T73" fmla="*/ 35 h 67"/>
                  <a:gd name="T74" fmla="*/ 21 w 68"/>
                  <a:gd name="T75" fmla="*/ 41 h 67"/>
                  <a:gd name="T76" fmla="*/ 24 w 68"/>
                  <a:gd name="T77" fmla="*/ 43 h 67"/>
                  <a:gd name="T78" fmla="*/ 21 w 68"/>
                  <a:gd name="T79" fmla="*/ 49 h 67"/>
                  <a:gd name="T80" fmla="*/ 24 w 68"/>
                  <a:gd name="T81" fmla="*/ 51 h 67"/>
                  <a:gd name="T82" fmla="*/ 38 w 68"/>
                  <a:gd name="T83" fmla="*/ 57 h 67"/>
                  <a:gd name="T84" fmla="*/ 40 w 68"/>
                  <a:gd name="T85" fmla="*/ 58 h 67"/>
                  <a:gd name="T86" fmla="*/ 40 w 68"/>
                  <a:gd name="T87" fmla="*/ 55 h 67"/>
                  <a:gd name="T88" fmla="*/ 40 w 68"/>
                  <a:gd name="T89" fmla="*/ 58 h 67"/>
                  <a:gd name="T90" fmla="*/ 33 w 68"/>
                  <a:gd name="T91" fmla="*/ 13 h 67"/>
                  <a:gd name="T92" fmla="*/ 58 w 68"/>
                  <a:gd name="T93" fmla="*/ 11 h 67"/>
                  <a:gd name="T94" fmla="*/ 58 w 68"/>
                  <a:gd name="T95" fmla="*/ 21 h 67"/>
                  <a:gd name="T96" fmla="*/ 33 w 68"/>
                  <a:gd name="T97" fmla="*/ 19 h 67"/>
                  <a:gd name="T98" fmla="*/ 59 w 68"/>
                  <a:gd name="T99" fmla="*/ 28 h 67"/>
                  <a:gd name="T100" fmla="*/ 32 w 68"/>
                  <a:gd name="T101" fmla="*/ 28 h 67"/>
                  <a:gd name="T102" fmla="*/ 59 w 68"/>
                  <a:gd name="T103" fmla="*/ 28 h 67"/>
                  <a:gd name="T104" fmla="*/ 33 w 68"/>
                  <a:gd name="T105" fmla="*/ 37 h 67"/>
                  <a:gd name="T106" fmla="*/ 58 w 68"/>
                  <a:gd name="T107" fmla="*/ 3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 h="67">
                    <a:moveTo>
                      <a:pt x="60" y="0"/>
                    </a:moveTo>
                    <a:cubicBezTo>
                      <a:pt x="31" y="0"/>
                      <a:pt x="31" y="0"/>
                      <a:pt x="31" y="0"/>
                    </a:cubicBezTo>
                    <a:cubicBezTo>
                      <a:pt x="27" y="0"/>
                      <a:pt x="24" y="2"/>
                      <a:pt x="23" y="5"/>
                    </a:cubicBezTo>
                    <a:cubicBezTo>
                      <a:pt x="19" y="5"/>
                      <a:pt x="19" y="5"/>
                      <a:pt x="19" y="5"/>
                    </a:cubicBezTo>
                    <a:cubicBezTo>
                      <a:pt x="15" y="5"/>
                      <a:pt x="13" y="8"/>
                      <a:pt x="12" y="11"/>
                    </a:cubicBezTo>
                    <a:cubicBezTo>
                      <a:pt x="7" y="11"/>
                      <a:pt x="7" y="11"/>
                      <a:pt x="7" y="11"/>
                    </a:cubicBezTo>
                    <a:cubicBezTo>
                      <a:pt x="3" y="11"/>
                      <a:pt x="0" y="14"/>
                      <a:pt x="0" y="19"/>
                    </a:cubicBezTo>
                    <a:cubicBezTo>
                      <a:pt x="0" y="60"/>
                      <a:pt x="0" y="60"/>
                      <a:pt x="0" y="60"/>
                    </a:cubicBezTo>
                    <a:cubicBezTo>
                      <a:pt x="0" y="64"/>
                      <a:pt x="3" y="67"/>
                      <a:pt x="7" y="67"/>
                    </a:cubicBezTo>
                    <a:cubicBezTo>
                      <a:pt x="25" y="67"/>
                      <a:pt x="25" y="67"/>
                      <a:pt x="25" y="67"/>
                    </a:cubicBezTo>
                    <a:cubicBezTo>
                      <a:pt x="29" y="67"/>
                      <a:pt x="33" y="66"/>
                      <a:pt x="35" y="64"/>
                    </a:cubicBezTo>
                    <a:cubicBezTo>
                      <a:pt x="38" y="62"/>
                      <a:pt x="38" y="62"/>
                      <a:pt x="38" y="62"/>
                    </a:cubicBezTo>
                    <a:cubicBezTo>
                      <a:pt x="41" y="62"/>
                      <a:pt x="45" y="60"/>
                      <a:pt x="47" y="59"/>
                    </a:cubicBezTo>
                    <a:cubicBezTo>
                      <a:pt x="48" y="57"/>
                      <a:pt x="48" y="57"/>
                      <a:pt x="48" y="57"/>
                    </a:cubicBezTo>
                    <a:cubicBezTo>
                      <a:pt x="49" y="56"/>
                      <a:pt x="49" y="56"/>
                      <a:pt x="49" y="56"/>
                    </a:cubicBezTo>
                    <a:cubicBezTo>
                      <a:pt x="53" y="56"/>
                      <a:pt x="57" y="55"/>
                      <a:pt x="59" y="53"/>
                    </a:cubicBezTo>
                    <a:cubicBezTo>
                      <a:pt x="62" y="50"/>
                      <a:pt x="62" y="50"/>
                      <a:pt x="62" y="50"/>
                    </a:cubicBezTo>
                    <a:cubicBezTo>
                      <a:pt x="64" y="47"/>
                      <a:pt x="64" y="47"/>
                      <a:pt x="64" y="47"/>
                    </a:cubicBezTo>
                    <a:cubicBezTo>
                      <a:pt x="66" y="46"/>
                      <a:pt x="68" y="41"/>
                      <a:pt x="68" y="38"/>
                    </a:cubicBezTo>
                    <a:cubicBezTo>
                      <a:pt x="68" y="7"/>
                      <a:pt x="68" y="7"/>
                      <a:pt x="68" y="7"/>
                    </a:cubicBezTo>
                    <a:cubicBezTo>
                      <a:pt x="68" y="3"/>
                      <a:pt x="64" y="0"/>
                      <a:pt x="60" y="0"/>
                    </a:cubicBezTo>
                    <a:close/>
                    <a:moveTo>
                      <a:pt x="52" y="53"/>
                    </a:moveTo>
                    <a:cubicBezTo>
                      <a:pt x="52" y="52"/>
                      <a:pt x="52" y="52"/>
                      <a:pt x="52" y="52"/>
                    </a:cubicBezTo>
                    <a:cubicBezTo>
                      <a:pt x="52" y="52"/>
                      <a:pt x="52" y="51"/>
                      <a:pt x="52" y="51"/>
                    </a:cubicBezTo>
                    <a:cubicBezTo>
                      <a:pt x="52" y="45"/>
                      <a:pt x="52" y="45"/>
                      <a:pt x="52" y="45"/>
                    </a:cubicBezTo>
                    <a:cubicBezTo>
                      <a:pt x="58" y="45"/>
                      <a:pt x="58" y="45"/>
                      <a:pt x="58" y="45"/>
                    </a:cubicBezTo>
                    <a:cubicBezTo>
                      <a:pt x="59" y="45"/>
                      <a:pt x="59" y="45"/>
                      <a:pt x="59" y="44"/>
                    </a:cubicBezTo>
                    <a:cubicBezTo>
                      <a:pt x="59" y="44"/>
                      <a:pt x="59" y="43"/>
                      <a:pt x="58" y="43"/>
                    </a:cubicBezTo>
                    <a:cubicBezTo>
                      <a:pt x="52" y="43"/>
                      <a:pt x="52" y="43"/>
                      <a:pt x="52" y="43"/>
                    </a:cubicBezTo>
                    <a:cubicBezTo>
                      <a:pt x="53" y="42"/>
                      <a:pt x="54" y="41"/>
                      <a:pt x="56" y="41"/>
                    </a:cubicBezTo>
                    <a:cubicBezTo>
                      <a:pt x="64" y="41"/>
                      <a:pt x="64" y="41"/>
                      <a:pt x="64" y="41"/>
                    </a:cubicBezTo>
                    <a:cubicBezTo>
                      <a:pt x="64" y="43"/>
                      <a:pt x="63" y="45"/>
                      <a:pt x="62" y="45"/>
                    </a:cubicBezTo>
                    <a:cubicBezTo>
                      <a:pt x="56" y="51"/>
                      <a:pt x="56" y="51"/>
                      <a:pt x="56" y="51"/>
                    </a:cubicBezTo>
                    <a:cubicBezTo>
                      <a:pt x="56" y="52"/>
                      <a:pt x="54" y="52"/>
                      <a:pt x="52" y="53"/>
                    </a:cubicBezTo>
                    <a:close/>
                    <a:moveTo>
                      <a:pt x="56" y="39"/>
                    </a:moveTo>
                    <a:cubicBezTo>
                      <a:pt x="53" y="39"/>
                      <a:pt x="51" y="41"/>
                      <a:pt x="50" y="43"/>
                    </a:cubicBezTo>
                    <a:cubicBezTo>
                      <a:pt x="33" y="43"/>
                      <a:pt x="33" y="43"/>
                      <a:pt x="33" y="43"/>
                    </a:cubicBezTo>
                    <a:cubicBezTo>
                      <a:pt x="32" y="43"/>
                      <a:pt x="32" y="44"/>
                      <a:pt x="32" y="44"/>
                    </a:cubicBezTo>
                    <a:cubicBezTo>
                      <a:pt x="32" y="45"/>
                      <a:pt x="32" y="45"/>
                      <a:pt x="33" y="45"/>
                    </a:cubicBezTo>
                    <a:cubicBezTo>
                      <a:pt x="50" y="45"/>
                      <a:pt x="50" y="45"/>
                      <a:pt x="50" y="45"/>
                    </a:cubicBezTo>
                    <a:cubicBezTo>
                      <a:pt x="50" y="51"/>
                      <a:pt x="50" y="51"/>
                      <a:pt x="50" y="51"/>
                    </a:cubicBezTo>
                    <a:cubicBezTo>
                      <a:pt x="48" y="53"/>
                      <a:pt x="48" y="53"/>
                      <a:pt x="48" y="53"/>
                    </a:cubicBezTo>
                    <a:cubicBezTo>
                      <a:pt x="31" y="53"/>
                      <a:pt x="31" y="53"/>
                      <a:pt x="31" y="53"/>
                    </a:cubicBezTo>
                    <a:cubicBezTo>
                      <a:pt x="28" y="53"/>
                      <a:pt x="26" y="51"/>
                      <a:pt x="26" y="49"/>
                    </a:cubicBezTo>
                    <a:cubicBezTo>
                      <a:pt x="26" y="7"/>
                      <a:pt x="26" y="7"/>
                      <a:pt x="26" y="7"/>
                    </a:cubicBezTo>
                    <a:cubicBezTo>
                      <a:pt x="26" y="5"/>
                      <a:pt x="28" y="3"/>
                      <a:pt x="31" y="3"/>
                    </a:cubicBezTo>
                    <a:cubicBezTo>
                      <a:pt x="60" y="3"/>
                      <a:pt x="60" y="3"/>
                      <a:pt x="60" y="3"/>
                    </a:cubicBezTo>
                    <a:cubicBezTo>
                      <a:pt x="63" y="3"/>
                      <a:pt x="65" y="5"/>
                      <a:pt x="65" y="7"/>
                    </a:cubicBezTo>
                    <a:cubicBezTo>
                      <a:pt x="65" y="38"/>
                      <a:pt x="65" y="38"/>
                      <a:pt x="65" y="38"/>
                    </a:cubicBezTo>
                    <a:cubicBezTo>
                      <a:pt x="65" y="38"/>
                      <a:pt x="65" y="39"/>
                      <a:pt x="65" y="39"/>
                    </a:cubicBezTo>
                    <a:lnTo>
                      <a:pt x="56" y="39"/>
                    </a:lnTo>
                    <a:close/>
                    <a:moveTo>
                      <a:pt x="12" y="22"/>
                    </a:moveTo>
                    <a:cubicBezTo>
                      <a:pt x="10" y="22"/>
                      <a:pt x="10" y="22"/>
                      <a:pt x="10" y="22"/>
                    </a:cubicBezTo>
                    <a:cubicBezTo>
                      <a:pt x="9" y="22"/>
                      <a:pt x="9" y="23"/>
                      <a:pt x="9" y="23"/>
                    </a:cubicBezTo>
                    <a:cubicBezTo>
                      <a:pt x="9" y="24"/>
                      <a:pt x="9" y="24"/>
                      <a:pt x="10" y="24"/>
                    </a:cubicBezTo>
                    <a:cubicBezTo>
                      <a:pt x="12" y="24"/>
                      <a:pt x="12" y="24"/>
                      <a:pt x="12" y="24"/>
                    </a:cubicBezTo>
                    <a:cubicBezTo>
                      <a:pt x="12" y="30"/>
                      <a:pt x="12" y="30"/>
                      <a:pt x="12" y="30"/>
                    </a:cubicBezTo>
                    <a:cubicBezTo>
                      <a:pt x="10" y="30"/>
                      <a:pt x="10" y="30"/>
                      <a:pt x="10" y="30"/>
                    </a:cubicBezTo>
                    <a:cubicBezTo>
                      <a:pt x="9" y="30"/>
                      <a:pt x="9" y="31"/>
                      <a:pt x="9" y="31"/>
                    </a:cubicBezTo>
                    <a:cubicBezTo>
                      <a:pt x="9" y="32"/>
                      <a:pt x="9" y="32"/>
                      <a:pt x="10" y="32"/>
                    </a:cubicBezTo>
                    <a:cubicBezTo>
                      <a:pt x="12" y="32"/>
                      <a:pt x="12" y="32"/>
                      <a:pt x="12" y="32"/>
                    </a:cubicBezTo>
                    <a:cubicBezTo>
                      <a:pt x="12" y="38"/>
                      <a:pt x="12" y="38"/>
                      <a:pt x="12" y="38"/>
                    </a:cubicBezTo>
                    <a:cubicBezTo>
                      <a:pt x="10" y="38"/>
                      <a:pt x="10" y="38"/>
                      <a:pt x="10" y="38"/>
                    </a:cubicBezTo>
                    <a:cubicBezTo>
                      <a:pt x="9" y="38"/>
                      <a:pt x="9" y="39"/>
                      <a:pt x="9" y="39"/>
                    </a:cubicBezTo>
                    <a:cubicBezTo>
                      <a:pt x="9" y="40"/>
                      <a:pt x="9" y="40"/>
                      <a:pt x="10" y="40"/>
                    </a:cubicBezTo>
                    <a:cubicBezTo>
                      <a:pt x="12" y="40"/>
                      <a:pt x="12" y="40"/>
                      <a:pt x="12" y="40"/>
                    </a:cubicBezTo>
                    <a:cubicBezTo>
                      <a:pt x="12" y="46"/>
                      <a:pt x="12" y="46"/>
                      <a:pt x="12" y="46"/>
                    </a:cubicBezTo>
                    <a:cubicBezTo>
                      <a:pt x="10" y="46"/>
                      <a:pt x="10" y="46"/>
                      <a:pt x="10" y="46"/>
                    </a:cubicBezTo>
                    <a:cubicBezTo>
                      <a:pt x="9" y="46"/>
                      <a:pt x="9" y="47"/>
                      <a:pt x="9" y="47"/>
                    </a:cubicBezTo>
                    <a:cubicBezTo>
                      <a:pt x="9" y="48"/>
                      <a:pt x="9" y="48"/>
                      <a:pt x="10" y="48"/>
                    </a:cubicBezTo>
                    <a:cubicBezTo>
                      <a:pt x="12" y="48"/>
                      <a:pt x="12" y="48"/>
                      <a:pt x="12" y="48"/>
                    </a:cubicBezTo>
                    <a:cubicBezTo>
                      <a:pt x="12" y="54"/>
                      <a:pt x="12" y="54"/>
                      <a:pt x="12" y="54"/>
                    </a:cubicBezTo>
                    <a:cubicBezTo>
                      <a:pt x="12" y="54"/>
                      <a:pt x="12" y="54"/>
                      <a:pt x="12" y="54"/>
                    </a:cubicBezTo>
                    <a:cubicBezTo>
                      <a:pt x="10" y="54"/>
                      <a:pt x="10" y="54"/>
                      <a:pt x="10" y="54"/>
                    </a:cubicBezTo>
                    <a:cubicBezTo>
                      <a:pt x="9" y="54"/>
                      <a:pt x="9" y="55"/>
                      <a:pt x="9" y="55"/>
                    </a:cubicBezTo>
                    <a:cubicBezTo>
                      <a:pt x="9" y="56"/>
                      <a:pt x="9" y="56"/>
                      <a:pt x="10" y="56"/>
                    </a:cubicBezTo>
                    <a:cubicBezTo>
                      <a:pt x="13" y="56"/>
                      <a:pt x="13" y="56"/>
                      <a:pt x="13" y="56"/>
                    </a:cubicBezTo>
                    <a:cubicBezTo>
                      <a:pt x="14" y="59"/>
                      <a:pt x="16" y="61"/>
                      <a:pt x="19" y="61"/>
                    </a:cubicBezTo>
                    <a:cubicBezTo>
                      <a:pt x="27" y="61"/>
                      <a:pt x="27" y="61"/>
                      <a:pt x="27" y="61"/>
                    </a:cubicBezTo>
                    <a:cubicBezTo>
                      <a:pt x="27" y="64"/>
                      <a:pt x="27" y="64"/>
                      <a:pt x="27" y="64"/>
                    </a:cubicBezTo>
                    <a:cubicBezTo>
                      <a:pt x="26" y="64"/>
                      <a:pt x="26" y="64"/>
                      <a:pt x="25" y="64"/>
                    </a:cubicBezTo>
                    <a:cubicBezTo>
                      <a:pt x="7" y="64"/>
                      <a:pt x="7" y="64"/>
                      <a:pt x="7" y="64"/>
                    </a:cubicBezTo>
                    <a:cubicBezTo>
                      <a:pt x="5" y="64"/>
                      <a:pt x="3" y="62"/>
                      <a:pt x="3" y="60"/>
                    </a:cubicBezTo>
                    <a:cubicBezTo>
                      <a:pt x="3" y="19"/>
                      <a:pt x="3" y="19"/>
                      <a:pt x="3" y="19"/>
                    </a:cubicBezTo>
                    <a:cubicBezTo>
                      <a:pt x="3" y="16"/>
                      <a:pt x="5" y="14"/>
                      <a:pt x="7" y="14"/>
                    </a:cubicBezTo>
                    <a:cubicBezTo>
                      <a:pt x="12" y="14"/>
                      <a:pt x="12" y="14"/>
                      <a:pt x="12" y="14"/>
                    </a:cubicBezTo>
                    <a:lnTo>
                      <a:pt x="12" y="22"/>
                    </a:lnTo>
                    <a:close/>
                    <a:moveTo>
                      <a:pt x="29" y="64"/>
                    </a:moveTo>
                    <a:cubicBezTo>
                      <a:pt x="29" y="61"/>
                      <a:pt x="29" y="61"/>
                      <a:pt x="29" y="61"/>
                    </a:cubicBezTo>
                    <a:cubicBezTo>
                      <a:pt x="34" y="61"/>
                      <a:pt x="34" y="61"/>
                      <a:pt x="34" y="61"/>
                    </a:cubicBezTo>
                    <a:cubicBezTo>
                      <a:pt x="33" y="62"/>
                      <a:pt x="33" y="62"/>
                      <a:pt x="33" y="62"/>
                    </a:cubicBezTo>
                    <a:cubicBezTo>
                      <a:pt x="32" y="63"/>
                      <a:pt x="31" y="63"/>
                      <a:pt x="29" y="64"/>
                    </a:cubicBezTo>
                    <a:close/>
                    <a:moveTo>
                      <a:pt x="19" y="59"/>
                    </a:moveTo>
                    <a:cubicBezTo>
                      <a:pt x="16" y="59"/>
                      <a:pt x="14" y="57"/>
                      <a:pt x="14" y="54"/>
                    </a:cubicBezTo>
                    <a:cubicBezTo>
                      <a:pt x="14" y="13"/>
                      <a:pt x="14" y="13"/>
                      <a:pt x="14" y="13"/>
                    </a:cubicBezTo>
                    <a:cubicBezTo>
                      <a:pt x="14" y="10"/>
                      <a:pt x="16" y="8"/>
                      <a:pt x="19" y="8"/>
                    </a:cubicBezTo>
                    <a:cubicBezTo>
                      <a:pt x="24" y="8"/>
                      <a:pt x="24" y="8"/>
                      <a:pt x="24" y="8"/>
                    </a:cubicBezTo>
                    <a:cubicBezTo>
                      <a:pt x="24" y="17"/>
                      <a:pt x="24" y="17"/>
                      <a:pt x="24" y="17"/>
                    </a:cubicBezTo>
                    <a:cubicBezTo>
                      <a:pt x="21" y="17"/>
                      <a:pt x="21" y="17"/>
                      <a:pt x="21" y="17"/>
                    </a:cubicBezTo>
                    <a:cubicBezTo>
                      <a:pt x="21" y="17"/>
                      <a:pt x="20" y="17"/>
                      <a:pt x="20" y="18"/>
                    </a:cubicBezTo>
                    <a:cubicBezTo>
                      <a:pt x="20" y="18"/>
                      <a:pt x="21" y="19"/>
                      <a:pt x="21" y="19"/>
                    </a:cubicBezTo>
                    <a:cubicBezTo>
                      <a:pt x="24" y="19"/>
                      <a:pt x="24" y="19"/>
                      <a:pt x="24" y="19"/>
                    </a:cubicBezTo>
                    <a:cubicBezTo>
                      <a:pt x="24" y="25"/>
                      <a:pt x="24" y="25"/>
                      <a:pt x="24" y="25"/>
                    </a:cubicBezTo>
                    <a:cubicBezTo>
                      <a:pt x="21" y="25"/>
                      <a:pt x="21" y="25"/>
                      <a:pt x="21" y="25"/>
                    </a:cubicBezTo>
                    <a:cubicBezTo>
                      <a:pt x="21" y="25"/>
                      <a:pt x="20" y="25"/>
                      <a:pt x="20" y="26"/>
                    </a:cubicBezTo>
                    <a:cubicBezTo>
                      <a:pt x="20" y="26"/>
                      <a:pt x="21" y="27"/>
                      <a:pt x="21" y="27"/>
                    </a:cubicBezTo>
                    <a:cubicBezTo>
                      <a:pt x="24" y="27"/>
                      <a:pt x="24" y="27"/>
                      <a:pt x="24" y="27"/>
                    </a:cubicBezTo>
                    <a:cubicBezTo>
                      <a:pt x="24" y="33"/>
                      <a:pt x="24" y="33"/>
                      <a:pt x="24" y="33"/>
                    </a:cubicBezTo>
                    <a:cubicBezTo>
                      <a:pt x="21" y="33"/>
                      <a:pt x="21" y="33"/>
                      <a:pt x="21" y="33"/>
                    </a:cubicBezTo>
                    <a:cubicBezTo>
                      <a:pt x="21" y="33"/>
                      <a:pt x="20" y="33"/>
                      <a:pt x="20" y="34"/>
                    </a:cubicBezTo>
                    <a:cubicBezTo>
                      <a:pt x="20" y="34"/>
                      <a:pt x="21" y="35"/>
                      <a:pt x="21" y="35"/>
                    </a:cubicBezTo>
                    <a:cubicBezTo>
                      <a:pt x="24" y="35"/>
                      <a:pt x="24" y="35"/>
                      <a:pt x="24" y="35"/>
                    </a:cubicBezTo>
                    <a:cubicBezTo>
                      <a:pt x="24" y="41"/>
                      <a:pt x="24" y="41"/>
                      <a:pt x="24" y="41"/>
                    </a:cubicBezTo>
                    <a:cubicBezTo>
                      <a:pt x="21" y="41"/>
                      <a:pt x="21" y="41"/>
                      <a:pt x="21" y="41"/>
                    </a:cubicBezTo>
                    <a:cubicBezTo>
                      <a:pt x="21" y="41"/>
                      <a:pt x="20" y="41"/>
                      <a:pt x="20" y="42"/>
                    </a:cubicBezTo>
                    <a:cubicBezTo>
                      <a:pt x="20" y="42"/>
                      <a:pt x="21" y="43"/>
                      <a:pt x="21" y="43"/>
                    </a:cubicBezTo>
                    <a:cubicBezTo>
                      <a:pt x="24" y="43"/>
                      <a:pt x="24" y="43"/>
                      <a:pt x="24" y="43"/>
                    </a:cubicBezTo>
                    <a:cubicBezTo>
                      <a:pt x="24" y="49"/>
                      <a:pt x="24" y="49"/>
                      <a:pt x="24" y="49"/>
                    </a:cubicBezTo>
                    <a:cubicBezTo>
                      <a:pt x="24" y="49"/>
                      <a:pt x="24" y="49"/>
                      <a:pt x="24" y="49"/>
                    </a:cubicBezTo>
                    <a:cubicBezTo>
                      <a:pt x="21" y="49"/>
                      <a:pt x="21" y="49"/>
                      <a:pt x="21" y="49"/>
                    </a:cubicBezTo>
                    <a:cubicBezTo>
                      <a:pt x="21" y="49"/>
                      <a:pt x="20" y="49"/>
                      <a:pt x="20" y="50"/>
                    </a:cubicBezTo>
                    <a:cubicBezTo>
                      <a:pt x="20" y="50"/>
                      <a:pt x="21" y="51"/>
                      <a:pt x="21" y="51"/>
                    </a:cubicBezTo>
                    <a:cubicBezTo>
                      <a:pt x="24" y="51"/>
                      <a:pt x="24" y="51"/>
                      <a:pt x="24" y="51"/>
                    </a:cubicBezTo>
                    <a:cubicBezTo>
                      <a:pt x="25" y="53"/>
                      <a:pt x="28" y="55"/>
                      <a:pt x="31" y="55"/>
                    </a:cubicBezTo>
                    <a:cubicBezTo>
                      <a:pt x="38" y="55"/>
                      <a:pt x="38" y="55"/>
                      <a:pt x="38" y="55"/>
                    </a:cubicBezTo>
                    <a:cubicBezTo>
                      <a:pt x="38" y="57"/>
                      <a:pt x="38" y="57"/>
                      <a:pt x="38" y="57"/>
                    </a:cubicBezTo>
                    <a:cubicBezTo>
                      <a:pt x="37" y="59"/>
                      <a:pt x="37" y="59"/>
                      <a:pt x="37" y="59"/>
                    </a:cubicBezTo>
                    <a:lnTo>
                      <a:pt x="19" y="59"/>
                    </a:lnTo>
                    <a:close/>
                    <a:moveTo>
                      <a:pt x="40" y="58"/>
                    </a:moveTo>
                    <a:cubicBezTo>
                      <a:pt x="40" y="58"/>
                      <a:pt x="40" y="58"/>
                      <a:pt x="40" y="58"/>
                    </a:cubicBezTo>
                    <a:cubicBezTo>
                      <a:pt x="41" y="57"/>
                      <a:pt x="41" y="57"/>
                      <a:pt x="40" y="57"/>
                    </a:cubicBezTo>
                    <a:cubicBezTo>
                      <a:pt x="40" y="55"/>
                      <a:pt x="40" y="55"/>
                      <a:pt x="40" y="55"/>
                    </a:cubicBezTo>
                    <a:cubicBezTo>
                      <a:pt x="46" y="55"/>
                      <a:pt x="46" y="55"/>
                      <a:pt x="46" y="55"/>
                    </a:cubicBezTo>
                    <a:cubicBezTo>
                      <a:pt x="45" y="56"/>
                      <a:pt x="45" y="56"/>
                      <a:pt x="45" y="56"/>
                    </a:cubicBezTo>
                    <a:cubicBezTo>
                      <a:pt x="44" y="57"/>
                      <a:pt x="42" y="58"/>
                      <a:pt x="40" y="58"/>
                    </a:cubicBezTo>
                    <a:close/>
                    <a:moveTo>
                      <a:pt x="59" y="12"/>
                    </a:moveTo>
                    <a:cubicBezTo>
                      <a:pt x="59" y="12"/>
                      <a:pt x="59" y="13"/>
                      <a:pt x="58" y="13"/>
                    </a:cubicBezTo>
                    <a:cubicBezTo>
                      <a:pt x="33" y="13"/>
                      <a:pt x="33" y="13"/>
                      <a:pt x="33" y="13"/>
                    </a:cubicBezTo>
                    <a:cubicBezTo>
                      <a:pt x="32" y="13"/>
                      <a:pt x="32" y="12"/>
                      <a:pt x="32" y="12"/>
                    </a:cubicBezTo>
                    <a:cubicBezTo>
                      <a:pt x="32" y="11"/>
                      <a:pt x="32" y="11"/>
                      <a:pt x="33" y="11"/>
                    </a:cubicBezTo>
                    <a:cubicBezTo>
                      <a:pt x="58" y="11"/>
                      <a:pt x="58" y="11"/>
                      <a:pt x="58" y="11"/>
                    </a:cubicBezTo>
                    <a:cubicBezTo>
                      <a:pt x="59" y="11"/>
                      <a:pt x="59" y="11"/>
                      <a:pt x="59" y="12"/>
                    </a:cubicBezTo>
                    <a:close/>
                    <a:moveTo>
                      <a:pt x="59" y="20"/>
                    </a:moveTo>
                    <a:cubicBezTo>
                      <a:pt x="59" y="21"/>
                      <a:pt x="59" y="21"/>
                      <a:pt x="58" y="21"/>
                    </a:cubicBezTo>
                    <a:cubicBezTo>
                      <a:pt x="33" y="21"/>
                      <a:pt x="33" y="21"/>
                      <a:pt x="33" y="21"/>
                    </a:cubicBezTo>
                    <a:cubicBezTo>
                      <a:pt x="32" y="21"/>
                      <a:pt x="32" y="21"/>
                      <a:pt x="32" y="20"/>
                    </a:cubicBezTo>
                    <a:cubicBezTo>
                      <a:pt x="32" y="19"/>
                      <a:pt x="32" y="19"/>
                      <a:pt x="33" y="19"/>
                    </a:cubicBezTo>
                    <a:cubicBezTo>
                      <a:pt x="58" y="19"/>
                      <a:pt x="58" y="19"/>
                      <a:pt x="58" y="19"/>
                    </a:cubicBezTo>
                    <a:cubicBezTo>
                      <a:pt x="59" y="19"/>
                      <a:pt x="59" y="19"/>
                      <a:pt x="59" y="20"/>
                    </a:cubicBezTo>
                    <a:close/>
                    <a:moveTo>
                      <a:pt x="59" y="28"/>
                    </a:moveTo>
                    <a:cubicBezTo>
                      <a:pt x="59" y="29"/>
                      <a:pt x="59" y="29"/>
                      <a:pt x="58" y="29"/>
                    </a:cubicBezTo>
                    <a:cubicBezTo>
                      <a:pt x="33" y="29"/>
                      <a:pt x="33" y="29"/>
                      <a:pt x="33" y="29"/>
                    </a:cubicBezTo>
                    <a:cubicBezTo>
                      <a:pt x="32" y="29"/>
                      <a:pt x="32" y="29"/>
                      <a:pt x="32" y="28"/>
                    </a:cubicBezTo>
                    <a:cubicBezTo>
                      <a:pt x="32" y="27"/>
                      <a:pt x="32" y="27"/>
                      <a:pt x="33" y="27"/>
                    </a:cubicBezTo>
                    <a:cubicBezTo>
                      <a:pt x="58" y="27"/>
                      <a:pt x="58" y="27"/>
                      <a:pt x="58" y="27"/>
                    </a:cubicBezTo>
                    <a:cubicBezTo>
                      <a:pt x="59" y="27"/>
                      <a:pt x="59" y="27"/>
                      <a:pt x="59" y="28"/>
                    </a:cubicBezTo>
                    <a:close/>
                    <a:moveTo>
                      <a:pt x="59" y="36"/>
                    </a:moveTo>
                    <a:cubicBezTo>
                      <a:pt x="59" y="37"/>
                      <a:pt x="59" y="37"/>
                      <a:pt x="58" y="37"/>
                    </a:cubicBezTo>
                    <a:cubicBezTo>
                      <a:pt x="33" y="37"/>
                      <a:pt x="33" y="37"/>
                      <a:pt x="33" y="37"/>
                    </a:cubicBezTo>
                    <a:cubicBezTo>
                      <a:pt x="32" y="37"/>
                      <a:pt x="32" y="37"/>
                      <a:pt x="32" y="36"/>
                    </a:cubicBezTo>
                    <a:cubicBezTo>
                      <a:pt x="32" y="36"/>
                      <a:pt x="32" y="35"/>
                      <a:pt x="33" y="35"/>
                    </a:cubicBezTo>
                    <a:cubicBezTo>
                      <a:pt x="58" y="35"/>
                      <a:pt x="58" y="35"/>
                      <a:pt x="58" y="35"/>
                    </a:cubicBezTo>
                    <a:cubicBezTo>
                      <a:pt x="59" y="35"/>
                      <a:pt x="59" y="36"/>
                      <a:pt x="59" y="36"/>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40" name="Freeform 36">
                <a:extLst>
                  <a:ext uri="{FF2B5EF4-FFF2-40B4-BE49-F238E27FC236}">
                    <a16:creationId xmlns:a16="http://schemas.microsoft.com/office/drawing/2014/main" id="{341ABFBC-659C-0A6B-DC82-5A2FD1C10F81}"/>
                  </a:ext>
                </a:extLst>
              </p:cNvPr>
              <p:cNvSpPr>
                <a:spLocks noEditPoints="1"/>
              </p:cNvSpPr>
              <p:nvPr/>
            </p:nvSpPr>
            <p:spPr bwMode="auto">
              <a:xfrm flipH="1">
                <a:off x="1887953" y="3675864"/>
                <a:ext cx="413225" cy="345163"/>
              </a:xfrm>
              <a:custGeom>
                <a:avLst/>
                <a:gdLst>
                  <a:gd name="T0" fmla="*/ 71 w 72"/>
                  <a:gd name="T1" fmla="*/ 15 h 60"/>
                  <a:gd name="T2" fmla="*/ 57 w 72"/>
                  <a:gd name="T3" fmla="*/ 17 h 60"/>
                  <a:gd name="T4" fmla="*/ 44 w 72"/>
                  <a:gd name="T5" fmla="*/ 45 h 60"/>
                  <a:gd name="T6" fmla="*/ 12 w 72"/>
                  <a:gd name="T7" fmla="*/ 45 h 60"/>
                  <a:gd name="T8" fmla="*/ 14 w 72"/>
                  <a:gd name="T9" fmla="*/ 48 h 60"/>
                  <a:gd name="T10" fmla="*/ 48 w 72"/>
                  <a:gd name="T11" fmla="*/ 50 h 60"/>
                  <a:gd name="T12" fmla="*/ 14 w 72"/>
                  <a:gd name="T13" fmla="*/ 51 h 60"/>
                  <a:gd name="T14" fmla="*/ 9 w 72"/>
                  <a:gd name="T15" fmla="*/ 44 h 60"/>
                  <a:gd name="T16" fmla="*/ 8 w 72"/>
                  <a:gd name="T17" fmla="*/ 41 h 60"/>
                  <a:gd name="T18" fmla="*/ 1 w 72"/>
                  <a:gd name="T19" fmla="*/ 22 h 60"/>
                  <a:gd name="T20" fmla="*/ 11 w 72"/>
                  <a:gd name="T21" fmla="*/ 40 h 60"/>
                  <a:gd name="T22" fmla="*/ 44 w 72"/>
                  <a:gd name="T23" fmla="*/ 42 h 60"/>
                  <a:gd name="T24" fmla="*/ 54 w 72"/>
                  <a:gd name="T25" fmla="*/ 16 h 60"/>
                  <a:gd name="T26" fmla="*/ 71 w 72"/>
                  <a:gd name="T27" fmla="*/ 12 h 60"/>
                  <a:gd name="T28" fmla="*/ 18 w 72"/>
                  <a:gd name="T29" fmla="*/ 56 h 60"/>
                  <a:gd name="T30" fmla="*/ 11 w 72"/>
                  <a:gd name="T31" fmla="*/ 56 h 60"/>
                  <a:gd name="T32" fmla="*/ 18 w 72"/>
                  <a:gd name="T33" fmla="*/ 56 h 60"/>
                  <a:gd name="T34" fmla="*/ 15 w 72"/>
                  <a:gd name="T35" fmla="*/ 54 h 60"/>
                  <a:gd name="T36" fmla="*/ 15 w 72"/>
                  <a:gd name="T37" fmla="*/ 58 h 60"/>
                  <a:gd name="T38" fmla="*/ 45 w 72"/>
                  <a:gd name="T39" fmla="*/ 56 h 60"/>
                  <a:gd name="T40" fmla="*/ 38 w 72"/>
                  <a:gd name="T41" fmla="*/ 56 h 60"/>
                  <a:gd name="T42" fmla="*/ 45 w 72"/>
                  <a:gd name="T43" fmla="*/ 56 h 60"/>
                  <a:gd name="T44" fmla="*/ 42 w 72"/>
                  <a:gd name="T45" fmla="*/ 54 h 60"/>
                  <a:gd name="T46" fmla="*/ 42 w 72"/>
                  <a:gd name="T47" fmla="*/ 58 h 60"/>
                  <a:gd name="T48" fmla="*/ 46 w 72"/>
                  <a:gd name="T49" fmla="*/ 35 h 60"/>
                  <a:gd name="T50" fmla="*/ 12 w 72"/>
                  <a:gd name="T51" fmla="*/ 34 h 60"/>
                  <a:gd name="T52" fmla="*/ 12 w 72"/>
                  <a:gd name="T53" fmla="*/ 36 h 60"/>
                  <a:gd name="T54" fmla="*/ 46 w 72"/>
                  <a:gd name="T55" fmla="*/ 35 h 60"/>
                  <a:gd name="T56" fmla="*/ 12 w 72"/>
                  <a:gd name="T57" fmla="*/ 39 h 60"/>
                  <a:gd name="T58" fmla="*/ 43 w 72"/>
                  <a:gd name="T59" fmla="*/ 40 h 60"/>
                  <a:gd name="T60" fmla="*/ 43 w 72"/>
                  <a:gd name="T61" fmla="*/ 38 h 60"/>
                  <a:gd name="T62" fmla="*/ 13 w 72"/>
                  <a:gd name="T63" fmla="*/ 28 h 60"/>
                  <a:gd name="T64" fmla="*/ 16 w 72"/>
                  <a:gd name="T65" fmla="*/ 23 h 60"/>
                  <a:gd name="T66" fmla="*/ 28 w 72"/>
                  <a:gd name="T67" fmla="*/ 14 h 60"/>
                  <a:gd name="T68" fmla="*/ 33 w 72"/>
                  <a:gd name="T69" fmla="*/ 17 h 60"/>
                  <a:gd name="T70" fmla="*/ 36 w 72"/>
                  <a:gd name="T71" fmla="*/ 22 h 60"/>
                  <a:gd name="T72" fmla="*/ 39 w 72"/>
                  <a:gd name="T73" fmla="*/ 17 h 60"/>
                  <a:gd name="T74" fmla="*/ 51 w 72"/>
                  <a:gd name="T75" fmla="*/ 7 h 60"/>
                  <a:gd name="T76" fmla="*/ 51 w 72"/>
                  <a:gd name="T77" fmla="*/ 0 h 60"/>
                  <a:gd name="T78" fmla="*/ 49 w 72"/>
                  <a:gd name="T79" fmla="*/ 5 h 60"/>
                  <a:gd name="T80" fmla="*/ 36 w 72"/>
                  <a:gd name="T81" fmla="*/ 15 h 60"/>
                  <a:gd name="T82" fmla="*/ 31 w 72"/>
                  <a:gd name="T83" fmla="*/ 12 h 60"/>
                  <a:gd name="T84" fmla="*/ 28 w 72"/>
                  <a:gd name="T85" fmla="*/ 7 h 60"/>
                  <a:gd name="T86" fmla="*/ 25 w 72"/>
                  <a:gd name="T87" fmla="*/ 11 h 60"/>
                  <a:gd name="T88" fmla="*/ 13 w 72"/>
                  <a:gd name="T89" fmla="*/ 22 h 60"/>
                  <a:gd name="T90" fmla="*/ 13 w 72"/>
                  <a:gd name="T91" fmla="*/ 2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 h="60">
                    <a:moveTo>
                      <a:pt x="72" y="13"/>
                    </a:moveTo>
                    <a:cubicBezTo>
                      <a:pt x="72" y="14"/>
                      <a:pt x="71" y="15"/>
                      <a:pt x="71" y="15"/>
                    </a:cubicBezTo>
                    <a:cubicBezTo>
                      <a:pt x="60" y="15"/>
                      <a:pt x="60" y="15"/>
                      <a:pt x="60" y="15"/>
                    </a:cubicBezTo>
                    <a:cubicBezTo>
                      <a:pt x="59" y="15"/>
                      <a:pt x="57" y="16"/>
                      <a:pt x="57" y="17"/>
                    </a:cubicBezTo>
                    <a:cubicBezTo>
                      <a:pt x="49" y="41"/>
                      <a:pt x="49" y="41"/>
                      <a:pt x="49" y="41"/>
                    </a:cubicBezTo>
                    <a:cubicBezTo>
                      <a:pt x="49" y="43"/>
                      <a:pt x="46" y="45"/>
                      <a:pt x="44" y="45"/>
                    </a:cubicBezTo>
                    <a:cubicBezTo>
                      <a:pt x="14" y="45"/>
                      <a:pt x="14" y="45"/>
                      <a:pt x="14" y="45"/>
                    </a:cubicBezTo>
                    <a:cubicBezTo>
                      <a:pt x="13" y="45"/>
                      <a:pt x="13" y="45"/>
                      <a:pt x="12" y="45"/>
                    </a:cubicBezTo>
                    <a:cubicBezTo>
                      <a:pt x="12" y="47"/>
                      <a:pt x="12" y="47"/>
                      <a:pt x="12" y="47"/>
                    </a:cubicBezTo>
                    <a:cubicBezTo>
                      <a:pt x="12" y="47"/>
                      <a:pt x="13" y="48"/>
                      <a:pt x="14" y="48"/>
                    </a:cubicBezTo>
                    <a:cubicBezTo>
                      <a:pt x="47" y="48"/>
                      <a:pt x="47" y="48"/>
                      <a:pt x="47" y="48"/>
                    </a:cubicBezTo>
                    <a:cubicBezTo>
                      <a:pt x="48" y="48"/>
                      <a:pt x="48" y="49"/>
                      <a:pt x="48" y="50"/>
                    </a:cubicBezTo>
                    <a:cubicBezTo>
                      <a:pt x="48" y="50"/>
                      <a:pt x="48" y="51"/>
                      <a:pt x="47" y="51"/>
                    </a:cubicBezTo>
                    <a:cubicBezTo>
                      <a:pt x="14" y="51"/>
                      <a:pt x="14" y="51"/>
                      <a:pt x="14" y="51"/>
                    </a:cubicBezTo>
                    <a:cubicBezTo>
                      <a:pt x="11" y="51"/>
                      <a:pt x="9" y="49"/>
                      <a:pt x="9" y="47"/>
                    </a:cubicBezTo>
                    <a:cubicBezTo>
                      <a:pt x="9" y="44"/>
                      <a:pt x="9" y="44"/>
                      <a:pt x="9" y="44"/>
                    </a:cubicBezTo>
                    <a:cubicBezTo>
                      <a:pt x="9" y="43"/>
                      <a:pt x="9" y="43"/>
                      <a:pt x="9" y="43"/>
                    </a:cubicBezTo>
                    <a:cubicBezTo>
                      <a:pt x="9" y="42"/>
                      <a:pt x="8" y="42"/>
                      <a:pt x="8" y="41"/>
                    </a:cubicBezTo>
                    <a:cubicBezTo>
                      <a:pt x="0" y="24"/>
                      <a:pt x="0" y="24"/>
                      <a:pt x="0" y="24"/>
                    </a:cubicBezTo>
                    <a:cubicBezTo>
                      <a:pt x="0" y="23"/>
                      <a:pt x="0" y="22"/>
                      <a:pt x="1" y="22"/>
                    </a:cubicBezTo>
                    <a:cubicBezTo>
                      <a:pt x="2" y="21"/>
                      <a:pt x="3" y="22"/>
                      <a:pt x="3" y="22"/>
                    </a:cubicBezTo>
                    <a:cubicBezTo>
                      <a:pt x="11" y="40"/>
                      <a:pt x="11" y="40"/>
                      <a:pt x="11" y="40"/>
                    </a:cubicBezTo>
                    <a:cubicBezTo>
                      <a:pt x="11" y="41"/>
                      <a:pt x="13" y="42"/>
                      <a:pt x="14" y="42"/>
                    </a:cubicBezTo>
                    <a:cubicBezTo>
                      <a:pt x="44" y="42"/>
                      <a:pt x="44" y="42"/>
                      <a:pt x="44" y="42"/>
                    </a:cubicBezTo>
                    <a:cubicBezTo>
                      <a:pt x="45" y="42"/>
                      <a:pt x="46" y="41"/>
                      <a:pt x="47" y="40"/>
                    </a:cubicBezTo>
                    <a:cubicBezTo>
                      <a:pt x="54" y="16"/>
                      <a:pt x="54" y="16"/>
                      <a:pt x="54" y="16"/>
                    </a:cubicBezTo>
                    <a:cubicBezTo>
                      <a:pt x="55" y="13"/>
                      <a:pt x="57" y="12"/>
                      <a:pt x="60" y="12"/>
                    </a:cubicBezTo>
                    <a:cubicBezTo>
                      <a:pt x="71" y="12"/>
                      <a:pt x="71" y="12"/>
                      <a:pt x="71" y="12"/>
                    </a:cubicBezTo>
                    <a:cubicBezTo>
                      <a:pt x="71" y="12"/>
                      <a:pt x="72" y="12"/>
                      <a:pt x="72" y="13"/>
                    </a:cubicBezTo>
                    <a:close/>
                    <a:moveTo>
                      <a:pt x="18" y="56"/>
                    </a:moveTo>
                    <a:cubicBezTo>
                      <a:pt x="18" y="58"/>
                      <a:pt x="17" y="60"/>
                      <a:pt x="15" y="60"/>
                    </a:cubicBezTo>
                    <a:cubicBezTo>
                      <a:pt x="13" y="60"/>
                      <a:pt x="11" y="58"/>
                      <a:pt x="11" y="56"/>
                    </a:cubicBezTo>
                    <a:cubicBezTo>
                      <a:pt x="11" y="54"/>
                      <a:pt x="13" y="52"/>
                      <a:pt x="15" y="52"/>
                    </a:cubicBezTo>
                    <a:cubicBezTo>
                      <a:pt x="17" y="52"/>
                      <a:pt x="18" y="54"/>
                      <a:pt x="18" y="56"/>
                    </a:cubicBezTo>
                    <a:close/>
                    <a:moveTo>
                      <a:pt x="16" y="56"/>
                    </a:moveTo>
                    <a:cubicBezTo>
                      <a:pt x="16" y="55"/>
                      <a:pt x="16" y="54"/>
                      <a:pt x="15" y="54"/>
                    </a:cubicBezTo>
                    <a:cubicBezTo>
                      <a:pt x="14" y="54"/>
                      <a:pt x="13" y="55"/>
                      <a:pt x="13" y="56"/>
                    </a:cubicBezTo>
                    <a:cubicBezTo>
                      <a:pt x="13" y="57"/>
                      <a:pt x="14" y="58"/>
                      <a:pt x="15" y="58"/>
                    </a:cubicBezTo>
                    <a:cubicBezTo>
                      <a:pt x="16" y="58"/>
                      <a:pt x="16" y="57"/>
                      <a:pt x="16" y="56"/>
                    </a:cubicBezTo>
                    <a:close/>
                    <a:moveTo>
                      <a:pt x="45" y="56"/>
                    </a:moveTo>
                    <a:cubicBezTo>
                      <a:pt x="45" y="58"/>
                      <a:pt x="44" y="60"/>
                      <a:pt x="42" y="60"/>
                    </a:cubicBezTo>
                    <a:cubicBezTo>
                      <a:pt x="40" y="60"/>
                      <a:pt x="38" y="58"/>
                      <a:pt x="38" y="56"/>
                    </a:cubicBezTo>
                    <a:cubicBezTo>
                      <a:pt x="38" y="54"/>
                      <a:pt x="40" y="52"/>
                      <a:pt x="42" y="52"/>
                    </a:cubicBezTo>
                    <a:cubicBezTo>
                      <a:pt x="44" y="52"/>
                      <a:pt x="45" y="54"/>
                      <a:pt x="45" y="56"/>
                    </a:cubicBezTo>
                    <a:close/>
                    <a:moveTo>
                      <a:pt x="43" y="56"/>
                    </a:moveTo>
                    <a:cubicBezTo>
                      <a:pt x="43" y="55"/>
                      <a:pt x="43" y="54"/>
                      <a:pt x="42" y="54"/>
                    </a:cubicBezTo>
                    <a:cubicBezTo>
                      <a:pt x="41" y="54"/>
                      <a:pt x="40" y="55"/>
                      <a:pt x="40" y="56"/>
                    </a:cubicBezTo>
                    <a:cubicBezTo>
                      <a:pt x="40" y="57"/>
                      <a:pt x="41" y="58"/>
                      <a:pt x="42" y="58"/>
                    </a:cubicBezTo>
                    <a:cubicBezTo>
                      <a:pt x="43" y="58"/>
                      <a:pt x="43" y="57"/>
                      <a:pt x="43" y="56"/>
                    </a:cubicBezTo>
                    <a:close/>
                    <a:moveTo>
                      <a:pt x="46" y="35"/>
                    </a:moveTo>
                    <a:cubicBezTo>
                      <a:pt x="46" y="34"/>
                      <a:pt x="45" y="34"/>
                      <a:pt x="45" y="34"/>
                    </a:cubicBezTo>
                    <a:cubicBezTo>
                      <a:pt x="12" y="34"/>
                      <a:pt x="12" y="34"/>
                      <a:pt x="12" y="34"/>
                    </a:cubicBezTo>
                    <a:cubicBezTo>
                      <a:pt x="11" y="34"/>
                      <a:pt x="11" y="34"/>
                      <a:pt x="11" y="35"/>
                    </a:cubicBezTo>
                    <a:cubicBezTo>
                      <a:pt x="11" y="35"/>
                      <a:pt x="11" y="36"/>
                      <a:pt x="12" y="36"/>
                    </a:cubicBezTo>
                    <a:cubicBezTo>
                      <a:pt x="45" y="36"/>
                      <a:pt x="45" y="36"/>
                      <a:pt x="45" y="36"/>
                    </a:cubicBezTo>
                    <a:cubicBezTo>
                      <a:pt x="45" y="36"/>
                      <a:pt x="46" y="35"/>
                      <a:pt x="46" y="35"/>
                    </a:cubicBezTo>
                    <a:close/>
                    <a:moveTo>
                      <a:pt x="13" y="38"/>
                    </a:moveTo>
                    <a:cubicBezTo>
                      <a:pt x="13" y="38"/>
                      <a:pt x="12" y="39"/>
                      <a:pt x="12" y="39"/>
                    </a:cubicBezTo>
                    <a:cubicBezTo>
                      <a:pt x="12" y="40"/>
                      <a:pt x="13" y="40"/>
                      <a:pt x="13" y="40"/>
                    </a:cubicBezTo>
                    <a:cubicBezTo>
                      <a:pt x="43" y="40"/>
                      <a:pt x="43" y="40"/>
                      <a:pt x="43" y="40"/>
                    </a:cubicBezTo>
                    <a:cubicBezTo>
                      <a:pt x="44" y="40"/>
                      <a:pt x="44" y="40"/>
                      <a:pt x="44" y="39"/>
                    </a:cubicBezTo>
                    <a:cubicBezTo>
                      <a:pt x="44" y="39"/>
                      <a:pt x="44" y="38"/>
                      <a:pt x="43" y="38"/>
                    </a:cubicBezTo>
                    <a:lnTo>
                      <a:pt x="13" y="38"/>
                    </a:lnTo>
                    <a:close/>
                    <a:moveTo>
                      <a:pt x="13" y="28"/>
                    </a:moveTo>
                    <a:cubicBezTo>
                      <a:pt x="14" y="28"/>
                      <a:pt x="16" y="27"/>
                      <a:pt x="16" y="25"/>
                    </a:cubicBezTo>
                    <a:cubicBezTo>
                      <a:pt x="16" y="24"/>
                      <a:pt x="16" y="24"/>
                      <a:pt x="16" y="23"/>
                    </a:cubicBezTo>
                    <a:cubicBezTo>
                      <a:pt x="26" y="13"/>
                      <a:pt x="26" y="13"/>
                      <a:pt x="26" y="13"/>
                    </a:cubicBezTo>
                    <a:cubicBezTo>
                      <a:pt x="27" y="13"/>
                      <a:pt x="27" y="14"/>
                      <a:pt x="28" y="14"/>
                    </a:cubicBezTo>
                    <a:cubicBezTo>
                      <a:pt x="28" y="14"/>
                      <a:pt x="29" y="13"/>
                      <a:pt x="29" y="13"/>
                    </a:cubicBezTo>
                    <a:cubicBezTo>
                      <a:pt x="33" y="17"/>
                      <a:pt x="33" y="17"/>
                      <a:pt x="33" y="17"/>
                    </a:cubicBezTo>
                    <a:cubicBezTo>
                      <a:pt x="33" y="18"/>
                      <a:pt x="33" y="18"/>
                      <a:pt x="33" y="19"/>
                    </a:cubicBezTo>
                    <a:cubicBezTo>
                      <a:pt x="33" y="20"/>
                      <a:pt x="34" y="22"/>
                      <a:pt x="36" y="22"/>
                    </a:cubicBezTo>
                    <a:cubicBezTo>
                      <a:pt x="38" y="22"/>
                      <a:pt x="39" y="20"/>
                      <a:pt x="39" y="19"/>
                    </a:cubicBezTo>
                    <a:cubicBezTo>
                      <a:pt x="39" y="18"/>
                      <a:pt x="39" y="18"/>
                      <a:pt x="39" y="17"/>
                    </a:cubicBezTo>
                    <a:cubicBezTo>
                      <a:pt x="50" y="6"/>
                      <a:pt x="50" y="6"/>
                      <a:pt x="50" y="6"/>
                    </a:cubicBezTo>
                    <a:cubicBezTo>
                      <a:pt x="50" y="7"/>
                      <a:pt x="51" y="7"/>
                      <a:pt x="51" y="7"/>
                    </a:cubicBezTo>
                    <a:cubicBezTo>
                      <a:pt x="53" y="7"/>
                      <a:pt x="54" y="5"/>
                      <a:pt x="54" y="4"/>
                    </a:cubicBezTo>
                    <a:cubicBezTo>
                      <a:pt x="54" y="2"/>
                      <a:pt x="53" y="0"/>
                      <a:pt x="51" y="0"/>
                    </a:cubicBezTo>
                    <a:cubicBezTo>
                      <a:pt x="50" y="0"/>
                      <a:pt x="48" y="2"/>
                      <a:pt x="48" y="4"/>
                    </a:cubicBezTo>
                    <a:cubicBezTo>
                      <a:pt x="48" y="4"/>
                      <a:pt x="48" y="5"/>
                      <a:pt x="49" y="5"/>
                    </a:cubicBezTo>
                    <a:cubicBezTo>
                      <a:pt x="38" y="16"/>
                      <a:pt x="38" y="16"/>
                      <a:pt x="38" y="16"/>
                    </a:cubicBezTo>
                    <a:cubicBezTo>
                      <a:pt x="37" y="16"/>
                      <a:pt x="37" y="15"/>
                      <a:pt x="36" y="15"/>
                    </a:cubicBezTo>
                    <a:cubicBezTo>
                      <a:pt x="36" y="15"/>
                      <a:pt x="35" y="16"/>
                      <a:pt x="35" y="16"/>
                    </a:cubicBezTo>
                    <a:cubicBezTo>
                      <a:pt x="31" y="12"/>
                      <a:pt x="31" y="12"/>
                      <a:pt x="31" y="12"/>
                    </a:cubicBezTo>
                    <a:cubicBezTo>
                      <a:pt x="31" y="11"/>
                      <a:pt x="31" y="11"/>
                      <a:pt x="31" y="10"/>
                    </a:cubicBezTo>
                    <a:cubicBezTo>
                      <a:pt x="31" y="9"/>
                      <a:pt x="30" y="7"/>
                      <a:pt x="28" y="7"/>
                    </a:cubicBezTo>
                    <a:cubicBezTo>
                      <a:pt x="26" y="7"/>
                      <a:pt x="25" y="9"/>
                      <a:pt x="25" y="10"/>
                    </a:cubicBezTo>
                    <a:cubicBezTo>
                      <a:pt x="25" y="11"/>
                      <a:pt x="25" y="11"/>
                      <a:pt x="25" y="11"/>
                    </a:cubicBezTo>
                    <a:cubicBezTo>
                      <a:pt x="14" y="22"/>
                      <a:pt x="14" y="22"/>
                      <a:pt x="14" y="22"/>
                    </a:cubicBezTo>
                    <a:cubicBezTo>
                      <a:pt x="14" y="22"/>
                      <a:pt x="13" y="22"/>
                      <a:pt x="13" y="22"/>
                    </a:cubicBezTo>
                    <a:cubicBezTo>
                      <a:pt x="11" y="22"/>
                      <a:pt x="10" y="23"/>
                      <a:pt x="10" y="25"/>
                    </a:cubicBezTo>
                    <a:cubicBezTo>
                      <a:pt x="10" y="27"/>
                      <a:pt x="1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41" name="Freeform 24">
                <a:extLst>
                  <a:ext uri="{FF2B5EF4-FFF2-40B4-BE49-F238E27FC236}">
                    <a16:creationId xmlns:a16="http://schemas.microsoft.com/office/drawing/2014/main" id="{F7A62299-10D9-615F-306F-12CC78418253}"/>
                  </a:ext>
                </a:extLst>
              </p:cNvPr>
              <p:cNvSpPr>
                <a:spLocks noEditPoints="1"/>
              </p:cNvSpPr>
              <p:nvPr/>
            </p:nvSpPr>
            <p:spPr bwMode="auto">
              <a:xfrm flipH="1">
                <a:off x="3490666" y="1654529"/>
                <a:ext cx="282169" cy="297630"/>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42" name="Freeform 141">
                <a:extLst>
                  <a:ext uri="{FF2B5EF4-FFF2-40B4-BE49-F238E27FC236}">
                    <a16:creationId xmlns:a16="http://schemas.microsoft.com/office/drawing/2014/main" id="{436726F0-E46D-FF3A-4114-6472ADC8854C}"/>
                  </a:ext>
                </a:extLst>
              </p:cNvPr>
              <p:cNvSpPr>
                <a:spLocks noEditPoints="1"/>
              </p:cNvSpPr>
              <p:nvPr/>
            </p:nvSpPr>
            <p:spPr bwMode="auto">
              <a:xfrm flipH="1">
                <a:off x="2081519" y="3230401"/>
                <a:ext cx="406420" cy="474154"/>
              </a:xfrm>
              <a:custGeom>
                <a:avLst/>
                <a:gdLst>
                  <a:gd name="T0" fmla="*/ 18 w 58"/>
                  <a:gd name="T1" fmla="*/ 37 h 68"/>
                  <a:gd name="T2" fmla="*/ 17 w 58"/>
                  <a:gd name="T3" fmla="*/ 31 h 68"/>
                  <a:gd name="T4" fmla="*/ 40 w 58"/>
                  <a:gd name="T5" fmla="*/ 16 h 68"/>
                  <a:gd name="T6" fmla="*/ 17 w 58"/>
                  <a:gd name="T7" fmla="*/ 30 h 68"/>
                  <a:gd name="T8" fmla="*/ 44 w 58"/>
                  <a:gd name="T9" fmla="*/ 18 h 68"/>
                  <a:gd name="T10" fmla="*/ 17 w 58"/>
                  <a:gd name="T11" fmla="*/ 23 h 68"/>
                  <a:gd name="T12" fmla="*/ 30 w 58"/>
                  <a:gd name="T13" fmla="*/ 16 h 68"/>
                  <a:gd name="T14" fmla="*/ 14 w 58"/>
                  <a:gd name="T15" fmla="*/ 21 h 68"/>
                  <a:gd name="T16" fmla="*/ 34 w 58"/>
                  <a:gd name="T17" fmla="*/ 66 h 68"/>
                  <a:gd name="T18" fmla="*/ 28 w 58"/>
                  <a:gd name="T19" fmla="*/ 68 h 68"/>
                  <a:gd name="T20" fmla="*/ 20 w 58"/>
                  <a:gd name="T21" fmla="*/ 62 h 68"/>
                  <a:gd name="T22" fmla="*/ 23 w 58"/>
                  <a:gd name="T23" fmla="*/ 50 h 68"/>
                  <a:gd name="T24" fmla="*/ 17 w 58"/>
                  <a:gd name="T25" fmla="*/ 44 h 68"/>
                  <a:gd name="T26" fmla="*/ 40 w 58"/>
                  <a:gd name="T27" fmla="*/ 30 h 68"/>
                  <a:gd name="T28" fmla="*/ 25 w 58"/>
                  <a:gd name="T29" fmla="*/ 41 h 68"/>
                  <a:gd name="T30" fmla="*/ 29 w 58"/>
                  <a:gd name="T31" fmla="*/ 50 h 68"/>
                  <a:gd name="T32" fmla="*/ 40 w 58"/>
                  <a:gd name="T33" fmla="*/ 39 h 68"/>
                  <a:gd name="T34" fmla="*/ 35 w 58"/>
                  <a:gd name="T35" fmla="*/ 50 h 68"/>
                  <a:gd name="T36" fmla="*/ 34 w 58"/>
                  <a:gd name="T37" fmla="*/ 52 h 68"/>
                  <a:gd name="T38" fmla="*/ 33 w 58"/>
                  <a:gd name="T39" fmla="*/ 52 h 68"/>
                  <a:gd name="T40" fmla="*/ 28 w 58"/>
                  <a:gd name="T41" fmla="*/ 52 h 68"/>
                  <a:gd name="T42" fmla="*/ 22 w 58"/>
                  <a:gd name="T43" fmla="*/ 54 h 68"/>
                  <a:gd name="T44" fmla="*/ 25 w 58"/>
                  <a:gd name="T45" fmla="*/ 64 h 68"/>
                  <a:gd name="T46" fmla="*/ 36 w 58"/>
                  <a:gd name="T47" fmla="*/ 62 h 68"/>
                  <a:gd name="T48" fmla="*/ 39 w 58"/>
                  <a:gd name="T49" fmla="*/ 9 h 68"/>
                  <a:gd name="T50" fmla="*/ 41 w 58"/>
                  <a:gd name="T51" fmla="*/ 10 h 68"/>
                  <a:gd name="T52" fmla="*/ 42 w 58"/>
                  <a:gd name="T53" fmla="*/ 4 h 68"/>
                  <a:gd name="T54" fmla="*/ 15 w 58"/>
                  <a:gd name="T55" fmla="*/ 54 h 68"/>
                  <a:gd name="T56" fmla="*/ 19 w 58"/>
                  <a:gd name="T57" fmla="*/ 49 h 68"/>
                  <a:gd name="T58" fmla="*/ 48 w 58"/>
                  <a:gd name="T59" fmla="*/ 19 h 68"/>
                  <a:gd name="T60" fmla="*/ 54 w 58"/>
                  <a:gd name="T61" fmla="*/ 14 h 68"/>
                  <a:gd name="T62" fmla="*/ 47 w 58"/>
                  <a:gd name="T63" fmla="*/ 18 h 68"/>
                  <a:gd name="T64" fmla="*/ 4 w 58"/>
                  <a:gd name="T65" fmla="*/ 42 h 68"/>
                  <a:gd name="T66" fmla="*/ 5 w 58"/>
                  <a:gd name="T67" fmla="*/ 44 h 68"/>
                  <a:gd name="T68" fmla="*/ 9 w 58"/>
                  <a:gd name="T69" fmla="*/ 39 h 68"/>
                  <a:gd name="T70" fmla="*/ 50 w 58"/>
                  <a:gd name="T71" fmla="*/ 29 h 68"/>
                  <a:gd name="T72" fmla="*/ 58 w 58"/>
                  <a:gd name="T73" fmla="*/ 29 h 68"/>
                  <a:gd name="T74" fmla="*/ 7 w 58"/>
                  <a:gd name="T75" fmla="*/ 28 h 68"/>
                  <a:gd name="T76" fmla="*/ 1 w 58"/>
                  <a:gd name="T77" fmla="*/ 30 h 68"/>
                  <a:gd name="T78" fmla="*/ 49 w 58"/>
                  <a:gd name="T79" fmla="*/ 39 h 68"/>
                  <a:gd name="T80" fmla="*/ 53 w 58"/>
                  <a:gd name="T81" fmla="*/ 44 h 68"/>
                  <a:gd name="T82" fmla="*/ 54 w 58"/>
                  <a:gd name="T83" fmla="*/ 42 h 68"/>
                  <a:gd name="T84" fmla="*/ 4 w 58"/>
                  <a:gd name="T85" fmla="*/ 14 h 68"/>
                  <a:gd name="T86" fmla="*/ 10 w 58"/>
                  <a:gd name="T87" fmla="*/ 19 h 68"/>
                  <a:gd name="T88" fmla="*/ 5 w 58"/>
                  <a:gd name="T89" fmla="*/ 14 h 68"/>
                  <a:gd name="T90" fmla="*/ 39 w 58"/>
                  <a:gd name="T91" fmla="*/ 49 h 68"/>
                  <a:gd name="T92" fmla="*/ 44 w 58"/>
                  <a:gd name="T93" fmla="*/ 54 h 68"/>
                  <a:gd name="T94" fmla="*/ 17 w 58"/>
                  <a:gd name="T95" fmla="*/ 10 h 68"/>
                  <a:gd name="T96" fmla="*/ 19 w 58"/>
                  <a:gd name="T97" fmla="*/ 9 h 68"/>
                  <a:gd name="T98" fmla="*/ 14 w 58"/>
                  <a:gd name="T99" fmla="*/ 5 h 68"/>
                  <a:gd name="T100" fmla="*/ 30 w 58"/>
                  <a:gd name="T101" fmla="*/ 7 h 68"/>
                  <a:gd name="T102" fmla="*/ 28 w 58"/>
                  <a:gd name="T103" fmla="*/ 1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8" h="68">
                    <a:moveTo>
                      <a:pt x="44" y="25"/>
                    </a:moveTo>
                    <a:cubicBezTo>
                      <a:pt x="44" y="26"/>
                      <a:pt x="42" y="28"/>
                      <a:pt x="41" y="28"/>
                    </a:cubicBezTo>
                    <a:cubicBezTo>
                      <a:pt x="18" y="37"/>
                      <a:pt x="18" y="37"/>
                      <a:pt x="18" y="37"/>
                    </a:cubicBezTo>
                    <a:cubicBezTo>
                      <a:pt x="18" y="37"/>
                      <a:pt x="17" y="37"/>
                      <a:pt x="17" y="37"/>
                    </a:cubicBezTo>
                    <a:cubicBezTo>
                      <a:pt x="15" y="37"/>
                      <a:pt x="14" y="36"/>
                      <a:pt x="14" y="35"/>
                    </a:cubicBezTo>
                    <a:cubicBezTo>
                      <a:pt x="14" y="33"/>
                      <a:pt x="16" y="32"/>
                      <a:pt x="17" y="31"/>
                    </a:cubicBezTo>
                    <a:cubicBezTo>
                      <a:pt x="40" y="23"/>
                      <a:pt x="40" y="23"/>
                      <a:pt x="40" y="23"/>
                    </a:cubicBezTo>
                    <a:cubicBezTo>
                      <a:pt x="42" y="22"/>
                      <a:pt x="44" y="23"/>
                      <a:pt x="44" y="25"/>
                    </a:cubicBezTo>
                    <a:close/>
                    <a:moveTo>
                      <a:pt x="40" y="16"/>
                    </a:moveTo>
                    <a:cubicBezTo>
                      <a:pt x="17" y="24"/>
                      <a:pt x="17" y="24"/>
                      <a:pt x="17" y="24"/>
                    </a:cubicBezTo>
                    <a:cubicBezTo>
                      <a:pt x="16" y="25"/>
                      <a:pt x="14" y="26"/>
                      <a:pt x="14" y="28"/>
                    </a:cubicBezTo>
                    <a:cubicBezTo>
                      <a:pt x="14" y="29"/>
                      <a:pt x="15" y="30"/>
                      <a:pt x="17" y="30"/>
                    </a:cubicBezTo>
                    <a:cubicBezTo>
                      <a:pt x="17" y="30"/>
                      <a:pt x="18" y="30"/>
                      <a:pt x="18" y="30"/>
                    </a:cubicBezTo>
                    <a:cubicBezTo>
                      <a:pt x="41" y="21"/>
                      <a:pt x="41" y="21"/>
                      <a:pt x="41" y="21"/>
                    </a:cubicBezTo>
                    <a:cubicBezTo>
                      <a:pt x="42" y="21"/>
                      <a:pt x="44" y="19"/>
                      <a:pt x="44" y="18"/>
                    </a:cubicBezTo>
                    <a:cubicBezTo>
                      <a:pt x="44" y="16"/>
                      <a:pt x="42" y="15"/>
                      <a:pt x="40" y="16"/>
                    </a:cubicBezTo>
                    <a:close/>
                    <a:moveTo>
                      <a:pt x="14" y="21"/>
                    </a:moveTo>
                    <a:cubicBezTo>
                      <a:pt x="14" y="22"/>
                      <a:pt x="15" y="23"/>
                      <a:pt x="17" y="23"/>
                    </a:cubicBezTo>
                    <a:cubicBezTo>
                      <a:pt x="17" y="23"/>
                      <a:pt x="18" y="23"/>
                      <a:pt x="18" y="23"/>
                    </a:cubicBezTo>
                    <a:cubicBezTo>
                      <a:pt x="27" y="19"/>
                      <a:pt x="27" y="19"/>
                      <a:pt x="27" y="19"/>
                    </a:cubicBezTo>
                    <a:cubicBezTo>
                      <a:pt x="29" y="19"/>
                      <a:pt x="30" y="17"/>
                      <a:pt x="30" y="16"/>
                    </a:cubicBezTo>
                    <a:cubicBezTo>
                      <a:pt x="30" y="14"/>
                      <a:pt x="28" y="13"/>
                      <a:pt x="26" y="14"/>
                    </a:cubicBezTo>
                    <a:cubicBezTo>
                      <a:pt x="17" y="17"/>
                      <a:pt x="17" y="17"/>
                      <a:pt x="17" y="17"/>
                    </a:cubicBezTo>
                    <a:cubicBezTo>
                      <a:pt x="16" y="18"/>
                      <a:pt x="14" y="19"/>
                      <a:pt x="14" y="21"/>
                    </a:cubicBezTo>
                    <a:close/>
                    <a:moveTo>
                      <a:pt x="38" y="54"/>
                    </a:moveTo>
                    <a:cubicBezTo>
                      <a:pt x="38" y="62"/>
                      <a:pt x="38" y="62"/>
                      <a:pt x="38" y="62"/>
                    </a:cubicBezTo>
                    <a:cubicBezTo>
                      <a:pt x="38" y="64"/>
                      <a:pt x="36" y="66"/>
                      <a:pt x="34" y="66"/>
                    </a:cubicBezTo>
                    <a:cubicBezTo>
                      <a:pt x="33" y="66"/>
                      <a:pt x="33" y="66"/>
                      <a:pt x="33" y="66"/>
                    </a:cubicBezTo>
                    <a:cubicBezTo>
                      <a:pt x="33" y="67"/>
                      <a:pt x="32" y="68"/>
                      <a:pt x="30" y="68"/>
                    </a:cubicBezTo>
                    <a:cubicBezTo>
                      <a:pt x="28" y="68"/>
                      <a:pt x="28" y="68"/>
                      <a:pt x="28" y="68"/>
                    </a:cubicBezTo>
                    <a:cubicBezTo>
                      <a:pt x="26" y="68"/>
                      <a:pt x="25" y="67"/>
                      <a:pt x="25" y="66"/>
                    </a:cubicBezTo>
                    <a:cubicBezTo>
                      <a:pt x="24" y="66"/>
                      <a:pt x="24" y="66"/>
                      <a:pt x="24" y="66"/>
                    </a:cubicBezTo>
                    <a:cubicBezTo>
                      <a:pt x="22" y="66"/>
                      <a:pt x="20" y="64"/>
                      <a:pt x="20" y="62"/>
                    </a:cubicBezTo>
                    <a:cubicBezTo>
                      <a:pt x="20" y="54"/>
                      <a:pt x="20" y="54"/>
                      <a:pt x="20" y="54"/>
                    </a:cubicBezTo>
                    <a:cubicBezTo>
                      <a:pt x="20" y="52"/>
                      <a:pt x="22" y="51"/>
                      <a:pt x="23" y="50"/>
                    </a:cubicBezTo>
                    <a:cubicBezTo>
                      <a:pt x="23" y="50"/>
                      <a:pt x="23" y="50"/>
                      <a:pt x="23" y="50"/>
                    </a:cubicBezTo>
                    <a:cubicBezTo>
                      <a:pt x="23" y="47"/>
                      <a:pt x="21" y="44"/>
                      <a:pt x="20" y="43"/>
                    </a:cubicBezTo>
                    <a:cubicBezTo>
                      <a:pt x="18" y="44"/>
                      <a:pt x="18" y="44"/>
                      <a:pt x="18" y="44"/>
                    </a:cubicBezTo>
                    <a:cubicBezTo>
                      <a:pt x="18" y="44"/>
                      <a:pt x="17" y="44"/>
                      <a:pt x="17" y="44"/>
                    </a:cubicBezTo>
                    <a:cubicBezTo>
                      <a:pt x="15" y="44"/>
                      <a:pt x="14" y="43"/>
                      <a:pt x="14" y="42"/>
                    </a:cubicBezTo>
                    <a:cubicBezTo>
                      <a:pt x="14" y="40"/>
                      <a:pt x="16" y="39"/>
                      <a:pt x="17" y="38"/>
                    </a:cubicBezTo>
                    <a:cubicBezTo>
                      <a:pt x="40" y="30"/>
                      <a:pt x="40" y="30"/>
                      <a:pt x="40" y="30"/>
                    </a:cubicBezTo>
                    <a:cubicBezTo>
                      <a:pt x="42" y="29"/>
                      <a:pt x="44" y="30"/>
                      <a:pt x="44" y="32"/>
                    </a:cubicBezTo>
                    <a:cubicBezTo>
                      <a:pt x="44" y="33"/>
                      <a:pt x="42" y="35"/>
                      <a:pt x="41" y="36"/>
                    </a:cubicBezTo>
                    <a:cubicBezTo>
                      <a:pt x="25" y="41"/>
                      <a:pt x="25" y="41"/>
                      <a:pt x="25" y="41"/>
                    </a:cubicBezTo>
                    <a:cubicBezTo>
                      <a:pt x="27" y="43"/>
                      <a:pt x="29" y="46"/>
                      <a:pt x="29" y="50"/>
                    </a:cubicBezTo>
                    <a:cubicBezTo>
                      <a:pt x="29" y="50"/>
                      <a:pt x="29" y="50"/>
                      <a:pt x="29" y="50"/>
                    </a:cubicBezTo>
                    <a:cubicBezTo>
                      <a:pt x="29" y="50"/>
                      <a:pt x="29" y="50"/>
                      <a:pt x="29" y="50"/>
                    </a:cubicBezTo>
                    <a:cubicBezTo>
                      <a:pt x="29" y="50"/>
                      <a:pt x="29" y="50"/>
                      <a:pt x="29" y="50"/>
                    </a:cubicBezTo>
                    <a:cubicBezTo>
                      <a:pt x="29" y="43"/>
                      <a:pt x="36" y="38"/>
                      <a:pt x="37" y="38"/>
                    </a:cubicBezTo>
                    <a:cubicBezTo>
                      <a:pt x="38" y="37"/>
                      <a:pt x="39" y="38"/>
                      <a:pt x="40" y="39"/>
                    </a:cubicBezTo>
                    <a:cubicBezTo>
                      <a:pt x="41" y="40"/>
                      <a:pt x="41" y="42"/>
                      <a:pt x="39" y="43"/>
                    </a:cubicBezTo>
                    <a:cubicBezTo>
                      <a:pt x="39" y="43"/>
                      <a:pt x="35" y="46"/>
                      <a:pt x="35" y="50"/>
                    </a:cubicBezTo>
                    <a:cubicBezTo>
                      <a:pt x="35" y="50"/>
                      <a:pt x="35" y="50"/>
                      <a:pt x="35" y="50"/>
                    </a:cubicBezTo>
                    <a:cubicBezTo>
                      <a:pt x="36" y="51"/>
                      <a:pt x="38" y="52"/>
                      <a:pt x="38" y="54"/>
                    </a:cubicBezTo>
                    <a:close/>
                    <a:moveTo>
                      <a:pt x="36" y="54"/>
                    </a:moveTo>
                    <a:cubicBezTo>
                      <a:pt x="36" y="53"/>
                      <a:pt x="35" y="52"/>
                      <a:pt x="34" y="52"/>
                    </a:cubicBezTo>
                    <a:cubicBezTo>
                      <a:pt x="34" y="52"/>
                      <a:pt x="34" y="52"/>
                      <a:pt x="34" y="52"/>
                    </a:cubicBezTo>
                    <a:cubicBezTo>
                      <a:pt x="34" y="52"/>
                      <a:pt x="34" y="52"/>
                      <a:pt x="34" y="52"/>
                    </a:cubicBezTo>
                    <a:cubicBezTo>
                      <a:pt x="34" y="52"/>
                      <a:pt x="34" y="52"/>
                      <a:pt x="33" y="52"/>
                    </a:cubicBezTo>
                    <a:cubicBezTo>
                      <a:pt x="33" y="52"/>
                      <a:pt x="33" y="52"/>
                      <a:pt x="33" y="52"/>
                    </a:cubicBezTo>
                    <a:cubicBezTo>
                      <a:pt x="30" y="52"/>
                      <a:pt x="30" y="52"/>
                      <a:pt x="30" y="52"/>
                    </a:cubicBezTo>
                    <a:cubicBezTo>
                      <a:pt x="28" y="52"/>
                      <a:pt x="28" y="52"/>
                      <a:pt x="28" y="52"/>
                    </a:cubicBezTo>
                    <a:cubicBezTo>
                      <a:pt x="24" y="52"/>
                      <a:pt x="24" y="52"/>
                      <a:pt x="24" y="52"/>
                    </a:cubicBezTo>
                    <a:cubicBezTo>
                      <a:pt x="24" y="52"/>
                      <a:pt x="24" y="52"/>
                      <a:pt x="24" y="52"/>
                    </a:cubicBezTo>
                    <a:cubicBezTo>
                      <a:pt x="23" y="52"/>
                      <a:pt x="22" y="53"/>
                      <a:pt x="22" y="54"/>
                    </a:cubicBezTo>
                    <a:cubicBezTo>
                      <a:pt x="22" y="62"/>
                      <a:pt x="22" y="62"/>
                      <a:pt x="22" y="62"/>
                    </a:cubicBezTo>
                    <a:cubicBezTo>
                      <a:pt x="22" y="63"/>
                      <a:pt x="23" y="64"/>
                      <a:pt x="24" y="64"/>
                    </a:cubicBezTo>
                    <a:cubicBezTo>
                      <a:pt x="25" y="64"/>
                      <a:pt x="25" y="64"/>
                      <a:pt x="25" y="64"/>
                    </a:cubicBezTo>
                    <a:cubicBezTo>
                      <a:pt x="33" y="64"/>
                      <a:pt x="33" y="64"/>
                      <a:pt x="33" y="64"/>
                    </a:cubicBezTo>
                    <a:cubicBezTo>
                      <a:pt x="34" y="64"/>
                      <a:pt x="34" y="64"/>
                      <a:pt x="34" y="64"/>
                    </a:cubicBezTo>
                    <a:cubicBezTo>
                      <a:pt x="35" y="64"/>
                      <a:pt x="36" y="63"/>
                      <a:pt x="36" y="62"/>
                    </a:cubicBezTo>
                    <a:lnTo>
                      <a:pt x="36" y="54"/>
                    </a:lnTo>
                    <a:close/>
                    <a:moveTo>
                      <a:pt x="42" y="4"/>
                    </a:moveTo>
                    <a:cubicBezTo>
                      <a:pt x="39" y="9"/>
                      <a:pt x="39" y="9"/>
                      <a:pt x="39" y="9"/>
                    </a:cubicBezTo>
                    <a:cubicBezTo>
                      <a:pt x="39" y="10"/>
                      <a:pt x="39" y="10"/>
                      <a:pt x="40" y="11"/>
                    </a:cubicBezTo>
                    <a:cubicBezTo>
                      <a:pt x="40" y="11"/>
                      <a:pt x="40" y="11"/>
                      <a:pt x="40" y="11"/>
                    </a:cubicBezTo>
                    <a:cubicBezTo>
                      <a:pt x="40" y="11"/>
                      <a:pt x="41" y="11"/>
                      <a:pt x="41" y="10"/>
                    </a:cubicBezTo>
                    <a:cubicBezTo>
                      <a:pt x="44" y="5"/>
                      <a:pt x="44" y="5"/>
                      <a:pt x="44" y="5"/>
                    </a:cubicBezTo>
                    <a:cubicBezTo>
                      <a:pt x="44" y="5"/>
                      <a:pt x="44" y="4"/>
                      <a:pt x="44" y="4"/>
                    </a:cubicBezTo>
                    <a:cubicBezTo>
                      <a:pt x="43" y="4"/>
                      <a:pt x="42" y="4"/>
                      <a:pt x="42" y="4"/>
                    </a:cubicBezTo>
                    <a:close/>
                    <a:moveTo>
                      <a:pt x="17" y="48"/>
                    </a:moveTo>
                    <a:cubicBezTo>
                      <a:pt x="14" y="53"/>
                      <a:pt x="14" y="53"/>
                      <a:pt x="14" y="53"/>
                    </a:cubicBezTo>
                    <a:cubicBezTo>
                      <a:pt x="14" y="53"/>
                      <a:pt x="14" y="54"/>
                      <a:pt x="15" y="54"/>
                    </a:cubicBezTo>
                    <a:cubicBezTo>
                      <a:pt x="15" y="54"/>
                      <a:pt x="15" y="54"/>
                      <a:pt x="15" y="54"/>
                    </a:cubicBezTo>
                    <a:cubicBezTo>
                      <a:pt x="15" y="54"/>
                      <a:pt x="16" y="54"/>
                      <a:pt x="16" y="54"/>
                    </a:cubicBezTo>
                    <a:cubicBezTo>
                      <a:pt x="19" y="49"/>
                      <a:pt x="19" y="49"/>
                      <a:pt x="19" y="49"/>
                    </a:cubicBezTo>
                    <a:cubicBezTo>
                      <a:pt x="19" y="48"/>
                      <a:pt x="19" y="47"/>
                      <a:pt x="18" y="47"/>
                    </a:cubicBezTo>
                    <a:cubicBezTo>
                      <a:pt x="18" y="47"/>
                      <a:pt x="17" y="47"/>
                      <a:pt x="17" y="48"/>
                    </a:cubicBezTo>
                    <a:close/>
                    <a:moveTo>
                      <a:pt x="48" y="19"/>
                    </a:moveTo>
                    <a:cubicBezTo>
                      <a:pt x="48" y="19"/>
                      <a:pt x="48" y="19"/>
                      <a:pt x="49" y="19"/>
                    </a:cubicBezTo>
                    <a:cubicBezTo>
                      <a:pt x="54" y="16"/>
                      <a:pt x="54" y="16"/>
                      <a:pt x="54" y="16"/>
                    </a:cubicBezTo>
                    <a:cubicBezTo>
                      <a:pt x="54" y="16"/>
                      <a:pt x="54" y="15"/>
                      <a:pt x="54" y="14"/>
                    </a:cubicBezTo>
                    <a:cubicBezTo>
                      <a:pt x="54" y="14"/>
                      <a:pt x="53" y="14"/>
                      <a:pt x="53" y="14"/>
                    </a:cubicBezTo>
                    <a:cubicBezTo>
                      <a:pt x="48" y="17"/>
                      <a:pt x="48" y="17"/>
                      <a:pt x="48" y="17"/>
                    </a:cubicBezTo>
                    <a:cubicBezTo>
                      <a:pt x="47" y="17"/>
                      <a:pt x="47" y="18"/>
                      <a:pt x="47" y="18"/>
                    </a:cubicBezTo>
                    <a:cubicBezTo>
                      <a:pt x="47" y="19"/>
                      <a:pt x="48" y="19"/>
                      <a:pt x="48" y="19"/>
                    </a:cubicBezTo>
                    <a:close/>
                    <a:moveTo>
                      <a:pt x="9" y="39"/>
                    </a:moveTo>
                    <a:cubicBezTo>
                      <a:pt x="4" y="42"/>
                      <a:pt x="4" y="42"/>
                      <a:pt x="4" y="42"/>
                    </a:cubicBezTo>
                    <a:cubicBezTo>
                      <a:pt x="4" y="42"/>
                      <a:pt x="4" y="43"/>
                      <a:pt x="4" y="43"/>
                    </a:cubicBezTo>
                    <a:cubicBezTo>
                      <a:pt x="4" y="44"/>
                      <a:pt x="4" y="44"/>
                      <a:pt x="5" y="44"/>
                    </a:cubicBezTo>
                    <a:cubicBezTo>
                      <a:pt x="5" y="44"/>
                      <a:pt x="5" y="44"/>
                      <a:pt x="5" y="44"/>
                    </a:cubicBezTo>
                    <a:cubicBezTo>
                      <a:pt x="10" y="41"/>
                      <a:pt x="10" y="41"/>
                      <a:pt x="10" y="41"/>
                    </a:cubicBezTo>
                    <a:cubicBezTo>
                      <a:pt x="11" y="41"/>
                      <a:pt x="11" y="40"/>
                      <a:pt x="11" y="40"/>
                    </a:cubicBezTo>
                    <a:cubicBezTo>
                      <a:pt x="10" y="39"/>
                      <a:pt x="10" y="39"/>
                      <a:pt x="9" y="39"/>
                    </a:cubicBezTo>
                    <a:close/>
                    <a:moveTo>
                      <a:pt x="57" y="28"/>
                    </a:moveTo>
                    <a:cubicBezTo>
                      <a:pt x="51" y="28"/>
                      <a:pt x="51" y="28"/>
                      <a:pt x="51" y="28"/>
                    </a:cubicBezTo>
                    <a:cubicBezTo>
                      <a:pt x="51" y="28"/>
                      <a:pt x="50" y="28"/>
                      <a:pt x="50" y="29"/>
                    </a:cubicBezTo>
                    <a:cubicBezTo>
                      <a:pt x="50" y="30"/>
                      <a:pt x="51" y="30"/>
                      <a:pt x="51" y="30"/>
                    </a:cubicBezTo>
                    <a:cubicBezTo>
                      <a:pt x="57" y="30"/>
                      <a:pt x="57" y="30"/>
                      <a:pt x="57" y="30"/>
                    </a:cubicBezTo>
                    <a:cubicBezTo>
                      <a:pt x="58" y="30"/>
                      <a:pt x="58" y="30"/>
                      <a:pt x="58" y="29"/>
                    </a:cubicBezTo>
                    <a:cubicBezTo>
                      <a:pt x="58" y="28"/>
                      <a:pt x="58" y="28"/>
                      <a:pt x="57" y="28"/>
                    </a:cubicBezTo>
                    <a:close/>
                    <a:moveTo>
                      <a:pt x="8" y="29"/>
                    </a:moveTo>
                    <a:cubicBezTo>
                      <a:pt x="8" y="28"/>
                      <a:pt x="7" y="28"/>
                      <a:pt x="7" y="28"/>
                    </a:cubicBezTo>
                    <a:cubicBezTo>
                      <a:pt x="1" y="28"/>
                      <a:pt x="1" y="28"/>
                      <a:pt x="1" y="28"/>
                    </a:cubicBezTo>
                    <a:cubicBezTo>
                      <a:pt x="0" y="28"/>
                      <a:pt x="0" y="28"/>
                      <a:pt x="0" y="29"/>
                    </a:cubicBezTo>
                    <a:cubicBezTo>
                      <a:pt x="0" y="30"/>
                      <a:pt x="0" y="30"/>
                      <a:pt x="1" y="30"/>
                    </a:cubicBezTo>
                    <a:cubicBezTo>
                      <a:pt x="7" y="30"/>
                      <a:pt x="7" y="30"/>
                      <a:pt x="7" y="30"/>
                    </a:cubicBezTo>
                    <a:cubicBezTo>
                      <a:pt x="7" y="30"/>
                      <a:pt x="8" y="30"/>
                      <a:pt x="8" y="29"/>
                    </a:cubicBezTo>
                    <a:close/>
                    <a:moveTo>
                      <a:pt x="49" y="39"/>
                    </a:moveTo>
                    <a:cubicBezTo>
                      <a:pt x="48" y="39"/>
                      <a:pt x="48" y="39"/>
                      <a:pt x="47" y="40"/>
                    </a:cubicBezTo>
                    <a:cubicBezTo>
                      <a:pt x="47" y="40"/>
                      <a:pt x="47" y="41"/>
                      <a:pt x="48" y="41"/>
                    </a:cubicBezTo>
                    <a:cubicBezTo>
                      <a:pt x="53" y="44"/>
                      <a:pt x="53" y="44"/>
                      <a:pt x="53" y="44"/>
                    </a:cubicBezTo>
                    <a:cubicBezTo>
                      <a:pt x="53" y="44"/>
                      <a:pt x="53" y="44"/>
                      <a:pt x="53" y="44"/>
                    </a:cubicBezTo>
                    <a:cubicBezTo>
                      <a:pt x="54" y="44"/>
                      <a:pt x="54" y="44"/>
                      <a:pt x="54" y="43"/>
                    </a:cubicBezTo>
                    <a:cubicBezTo>
                      <a:pt x="54" y="43"/>
                      <a:pt x="54" y="42"/>
                      <a:pt x="54" y="42"/>
                    </a:cubicBezTo>
                    <a:lnTo>
                      <a:pt x="49" y="39"/>
                    </a:lnTo>
                    <a:close/>
                    <a:moveTo>
                      <a:pt x="5" y="14"/>
                    </a:moveTo>
                    <a:cubicBezTo>
                      <a:pt x="5" y="14"/>
                      <a:pt x="4" y="14"/>
                      <a:pt x="4" y="14"/>
                    </a:cubicBezTo>
                    <a:cubicBezTo>
                      <a:pt x="4" y="15"/>
                      <a:pt x="4" y="16"/>
                      <a:pt x="4" y="16"/>
                    </a:cubicBezTo>
                    <a:cubicBezTo>
                      <a:pt x="9" y="19"/>
                      <a:pt x="9" y="19"/>
                      <a:pt x="9" y="19"/>
                    </a:cubicBezTo>
                    <a:cubicBezTo>
                      <a:pt x="10" y="19"/>
                      <a:pt x="10" y="19"/>
                      <a:pt x="10" y="19"/>
                    </a:cubicBezTo>
                    <a:cubicBezTo>
                      <a:pt x="10" y="19"/>
                      <a:pt x="11" y="19"/>
                      <a:pt x="11" y="18"/>
                    </a:cubicBezTo>
                    <a:cubicBezTo>
                      <a:pt x="11" y="18"/>
                      <a:pt x="11" y="17"/>
                      <a:pt x="10" y="17"/>
                    </a:cubicBezTo>
                    <a:lnTo>
                      <a:pt x="5" y="14"/>
                    </a:lnTo>
                    <a:close/>
                    <a:moveTo>
                      <a:pt x="41" y="48"/>
                    </a:moveTo>
                    <a:cubicBezTo>
                      <a:pt x="41" y="47"/>
                      <a:pt x="40" y="47"/>
                      <a:pt x="40" y="47"/>
                    </a:cubicBezTo>
                    <a:cubicBezTo>
                      <a:pt x="39" y="47"/>
                      <a:pt x="39" y="48"/>
                      <a:pt x="39" y="49"/>
                    </a:cubicBezTo>
                    <a:cubicBezTo>
                      <a:pt x="42" y="54"/>
                      <a:pt x="42" y="54"/>
                      <a:pt x="42" y="54"/>
                    </a:cubicBezTo>
                    <a:cubicBezTo>
                      <a:pt x="42" y="54"/>
                      <a:pt x="43" y="54"/>
                      <a:pt x="43" y="54"/>
                    </a:cubicBezTo>
                    <a:cubicBezTo>
                      <a:pt x="43" y="54"/>
                      <a:pt x="43" y="54"/>
                      <a:pt x="44" y="54"/>
                    </a:cubicBezTo>
                    <a:cubicBezTo>
                      <a:pt x="44" y="54"/>
                      <a:pt x="44" y="53"/>
                      <a:pt x="44" y="53"/>
                    </a:cubicBezTo>
                    <a:lnTo>
                      <a:pt x="41" y="48"/>
                    </a:lnTo>
                    <a:close/>
                    <a:moveTo>
                      <a:pt x="17" y="10"/>
                    </a:moveTo>
                    <a:cubicBezTo>
                      <a:pt x="17" y="11"/>
                      <a:pt x="18" y="11"/>
                      <a:pt x="18" y="11"/>
                    </a:cubicBezTo>
                    <a:cubicBezTo>
                      <a:pt x="18" y="11"/>
                      <a:pt x="18" y="11"/>
                      <a:pt x="18" y="11"/>
                    </a:cubicBezTo>
                    <a:cubicBezTo>
                      <a:pt x="19" y="10"/>
                      <a:pt x="19" y="10"/>
                      <a:pt x="19" y="9"/>
                    </a:cubicBezTo>
                    <a:cubicBezTo>
                      <a:pt x="16" y="4"/>
                      <a:pt x="16" y="4"/>
                      <a:pt x="16" y="4"/>
                    </a:cubicBezTo>
                    <a:cubicBezTo>
                      <a:pt x="16" y="4"/>
                      <a:pt x="15" y="4"/>
                      <a:pt x="15" y="4"/>
                    </a:cubicBezTo>
                    <a:cubicBezTo>
                      <a:pt x="14" y="4"/>
                      <a:pt x="14" y="5"/>
                      <a:pt x="14" y="5"/>
                    </a:cubicBezTo>
                    <a:lnTo>
                      <a:pt x="17" y="10"/>
                    </a:lnTo>
                    <a:close/>
                    <a:moveTo>
                      <a:pt x="29" y="8"/>
                    </a:moveTo>
                    <a:cubicBezTo>
                      <a:pt x="30" y="8"/>
                      <a:pt x="30" y="7"/>
                      <a:pt x="30" y="7"/>
                    </a:cubicBezTo>
                    <a:cubicBezTo>
                      <a:pt x="30" y="1"/>
                      <a:pt x="30" y="1"/>
                      <a:pt x="30" y="1"/>
                    </a:cubicBezTo>
                    <a:cubicBezTo>
                      <a:pt x="30" y="0"/>
                      <a:pt x="30" y="0"/>
                      <a:pt x="29" y="0"/>
                    </a:cubicBezTo>
                    <a:cubicBezTo>
                      <a:pt x="28" y="0"/>
                      <a:pt x="28" y="0"/>
                      <a:pt x="28" y="1"/>
                    </a:cubicBezTo>
                    <a:cubicBezTo>
                      <a:pt x="28" y="7"/>
                      <a:pt x="28" y="7"/>
                      <a:pt x="28" y="7"/>
                    </a:cubicBezTo>
                    <a:cubicBezTo>
                      <a:pt x="28" y="7"/>
                      <a:pt x="28" y="8"/>
                      <a:pt x="29" y="8"/>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43" name="Freeform 54">
                <a:extLst>
                  <a:ext uri="{FF2B5EF4-FFF2-40B4-BE49-F238E27FC236}">
                    <a16:creationId xmlns:a16="http://schemas.microsoft.com/office/drawing/2014/main" id="{DDBDAA16-63D3-2AE6-667D-6F077EA1079B}"/>
                  </a:ext>
                </a:extLst>
              </p:cNvPr>
              <p:cNvSpPr>
                <a:spLocks noEditPoints="1"/>
              </p:cNvSpPr>
              <p:nvPr/>
            </p:nvSpPr>
            <p:spPr bwMode="auto">
              <a:xfrm flipH="1">
                <a:off x="4297562" y="5099543"/>
                <a:ext cx="322349" cy="374427"/>
              </a:xfrm>
              <a:custGeom>
                <a:avLst/>
                <a:gdLst>
                  <a:gd name="T0" fmla="*/ 31 w 62"/>
                  <a:gd name="T1" fmla="*/ 49 h 70"/>
                  <a:gd name="T2" fmla="*/ 45 w 62"/>
                  <a:gd name="T3" fmla="*/ 35 h 70"/>
                  <a:gd name="T4" fmla="*/ 45 w 62"/>
                  <a:gd name="T5" fmla="*/ 8 h 70"/>
                  <a:gd name="T6" fmla="*/ 17 w 62"/>
                  <a:gd name="T7" fmla="*/ 8 h 70"/>
                  <a:gd name="T8" fmla="*/ 17 w 62"/>
                  <a:gd name="T9" fmla="*/ 35 h 70"/>
                  <a:gd name="T10" fmla="*/ 31 w 62"/>
                  <a:gd name="T11" fmla="*/ 49 h 70"/>
                  <a:gd name="T12" fmla="*/ 31 w 62"/>
                  <a:gd name="T13" fmla="*/ 8 h 70"/>
                  <a:gd name="T14" fmla="*/ 44 w 62"/>
                  <a:gd name="T15" fmla="*/ 21 h 70"/>
                  <a:gd name="T16" fmla="*/ 31 w 62"/>
                  <a:gd name="T17" fmla="*/ 34 h 70"/>
                  <a:gd name="T18" fmla="*/ 18 w 62"/>
                  <a:gd name="T19" fmla="*/ 21 h 70"/>
                  <a:gd name="T20" fmla="*/ 31 w 62"/>
                  <a:gd name="T21" fmla="*/ 8 h 70"/>
                  <a:gd name="T22" fmla="*/ 25 w 62"/>
                  <a:gd name="T23" fmla="*/ 50 h 70"/>
                  <a:gd name="T24" fmla="*/ 27 w 62"/>
                  <a:gd name="T25" fmla="*/ 48 h 70"/>
                  <a:gd name="T26" fmla="*/ 30 w 62"/>
                  <a:gd name="T27" fmla="*/ 50 h 70"/>
                  <a:gd name="T28" fmla="*/ 31 w 62"/>
                  <a:gd name="T29" fmla="*/ 51 h 70"/>
                  <a:gd name="T30" fmla="*/ 32 w 62"/>
                  <a:gd name="T31" fmla="*/ 50 h 70"/>
                  <a:gd name="T32" fmla="*/ 34 w 62"/>
                  <a:gd name="T33" fmla="*/ 48 h 70"/>
                  <a:gd name="T34" fmla="*/ 37 w 62"/>
                  <a:gd name="T35" fmla="*/ 50 h 70"/>
                  <a:gd name="T36" fmla="*/ 31 w 62"/>
                  <a:gd name="T37" fmla="*/ 53 h 70"/>
                  <a:gd name="T38" fmla="*/ 25 w 62"/>
                  <a:gd name="T39" fmla="*/ 50 h 70"/>
                  <a:gd name="T40" fmla="*/ 8 w 62"/>
                  <a:gd name="T41" fmla="*/ 53 h 70"/>
                  <a:gd name="T42" fmla="*/ 31 w 62"/>
                  <a:gd name="T43" fmla="*/ 62 h 70"/>
                  <a:gd name="T44" fmla="*/ 54 w 62"/>
                  <a:gd name="T45" fmla="*/ 53 h 70"/>
                  <a:gd name="T46" fmla="*/ 39 w 62"/>
                  <a:gd name="T47" fmla="*/ 44 h 70"/>
                  <a:gd name="T48" fmla="*/ 35 w 62"/>
                  <a:gd name="T49" fmla="*/ 47 h 70"/>
                  <a:gd name="T50" fmla="*/ 44 w 62"/>
                  <a:gd name="T51" fmla="*/ 51 h 70"/>
                  <a:gd name="T52" fmla="*/ 31 w 62"/>
                  <a:gd name="T53" fmla="*/ 54 h 70"/>
                  <a:gd name="T54" fmla="*/ 18 w 62"/>
                  <a:gd name="T55" fmla="*/ 51 h 70"/>
                  <a:gd name="T56" fmla="*/ 26 w 62"/>
                  <a:gd name="T57" fmla="*/ 47 h 70"/>
                  <a:gd name="T58" fmla="*/ 23 w 62"/>
                  <a:gd name="T59" fmla="*/ 44 h 70"/>
                  <a:gd name="T60" fmla="*/ 8 w 62"/>
                  <a:gd name="T61" fmla="*/ 53 h 70"/>
                  <a:gd name="T62" fmla="*/ 16 w 62"/>
                  <a:gd name="T63" fmla="*/ 51 h 70"/>
                  <a:gd name="T64" fmla="*/ 31 w 62"/>
                  <a:gd name="T65" fmla="*/ 56 h 70"/>
                  <a:gd name="T66" fmla="*/ 46 w 62"/>
                  <a:gd name="T67" fmla="*/ 51 h 70"/>
                  <a:gd name="T68" fmla="*/ 42 w 62"/>
                  <a:gd name="T69" fmla="*/ 47 h 70"/>
                  <a:gd name="T70" fmla="*/ 52 w 62"/>
                  <a:gd name="T71" fmla="*/ 53 h 70"/>
                  <a:gd name="T72" fmla="*/ 31 w 62"/>
                  <a:gd name="T73" fmla="*/ 60 h 70"/>
                  <a:gd name="T74" fmla="*/ 10 w 62"/>
                  <a:gd name="T75" fmla="*/ 53 h 70"/>
                  <a:gd name="T76" fmla="*/ 20 w 62"/>
                  <a:gd name="T77" fmla="*/ 47 h 70"/>
                  <a:gd name="T78" fmla="*/ 16 w 62"/>
                  <a:gd name="T79" fmla="*/ 51 h 70"/>
                  <a:gd name="T80" fmla="*/ 62 w 62"/>
                  <a:gd name="T81" fmla="*/ 55 h 70"/>
                  <a:gd name="T82" fmla="*/ 31 w 62"/>
                  <a:gd name="T83" fmla="*/ 70 h 70"/>
                  <a:gd name="T84" fmla="*/ 0 w 62"/>
                  <a:gd name="T85" fmla="*/ 55 h 70"/>
                  <a:gd name="T86" fmla="*/ 20 w 62"/>
                  <a:gd name="T87" fmla="*/ 41 h 70"/>
                  <a:gd name="T88" fmla="*/ 23 w 62"/>
                  <a:gd name="T89" fmla="*/ 44 h 70"/>
                  <a:gd name="T90" fmla="*/ 3 w 62"/>
                  <a:gd name="T91" fmla="*/ 55 h 70"/>
                  <a:gd name="T92" fmla="*/ 31 w 62"/>
                  <a:gd name="T93" fmla="*/ 67 h 70"/>
                  <a:gd name="T94" fmla="*/ 59 w 62"/>
                  <a:gd name="T95" fmla="*/ 55 h 70"/>
                  <a:gd name="T96" fmla="*/ 39 w 62"/>
                  <a:gd name="T97" fmla="*/ 44 h 70"/>
                  <a:gd name="T98" fmla="*/ 42 w 62"/>
                  <a:gd name="T99" fmla="*/ 41 h 70"/>
                  <a:gd name="T100" fmla="*/ 62 w 62"/>
                  <a:gd name="T101" fmla="*/ 5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 h="70">
                    <a:moveTo>
                      <a:pt x="31" y="49"/>
                    </a:moveTo>
                    <a:cubicBezTo>
                      <a:pt x="45" y="35"/>
                      <a:pt x="45" y="35"/>
                      <a:pt x="45" y="35"/>
                    </a:cubicBezTo>
                    <a:cubicBezTo>
                      <a:pt x="52" y="27"/>
                      <a:pt x="52" y="15"/>
                      <a:pt x="45" y="8"/>
                    </a:cubicBezTo>
                    <a:cubicBezTo>
                      <a:pt x="37" y="0"/>
                      <a:pt x="25" y="0"/>
                      <a:pt x="17" y="8"/>
                    </a:cubicBezTo>
                    <a:cubicBezTo>
                      <a:pt x="10" y="15"/>
                      <a:pt x="10" y="27"/>
                      <a:pt x="17" y="35"/>
                    </a:cubicBezTo>
                    <a:lnTo>
                      <a:pt x="31" y="49"/>
                    </a:lnTo>
                    <a:close/>
                    <a:moveTo>
                      <a:pt x="31" y="8"/>
                    </a:moveTo>
                    <a:cubicBezTo>
                      <a:pt x="38" y="8"/>
                      <a:pt x="44" y="14"/>
                      <a:pt x="44" y="21"/>
                    </a:cubicBezTo>
                    <a:cubicBezTo>
                      <a:pt x="44" y="29"/>
                      <a:pt x="38" y="34"/>
                      <a:pt x="31" y="34"/>
                    </a:cubicBezTo>
                    <a:cubicBezTo>
                      <a:pt x="24" y="34"/>
                      <a:pt x="18" y="29"/>
                      <a:pt x="18" y="21"/>
                    </a:cubicBezTo>
                    <a:cubicBezTo>
                      <a:pt x="18" y="14"/>
                      <a:pt x="24" y="8"/>
                      <a:pt x="31" y="8"/>
                    </a:cubicBezTo>
                    <a:close/>
                    <a:moveTo>
                      <a:pt x="25" y="50"/>
                    </a:moveTo>
                    <a:cubicBezTo>
                      <a:pt x="25" y="49"/>
                      <a:pt x="26" y="49"/>
                      <a:pt x="27" y="48"/>
                    </a:cubicBezTo>
                    <a:cubicBezTo>
                      <a:pt x="30" y="50"/>
                      <a:pt x="30" y="50"/>
                      <a:pt x="30" y="50"/>
                    </a:cubicBezTo>
                    <a:cubicBezTo>
                      <a:pt x="30" y="51"/>
                      <a:pt x="30" y="51"/>
                      <a:pt x="31" y="51"/>
                    </a:cubicBezTo>
                    <a:cubicBezTo>
                      <a:pt x="31" y="51"/>
                      <a:pt x="32" y="51"/>
                      <a:pt x="32" y="50"/>
                    </a:cubicBezTo>
                    <a:cubicBezTo>
                      <a:pt x="34" y="48"/>
                      <a:pt x="34" y="48"/>
                      <a:pt x="34" y="48"/>
                    </a:cubicBezTo>
                    <a:cubicBezTo>
                      <a:pt x="36" y="49"/>
                      <a:pt x="37" y="49"/>
                      <a:pt x="37" y="50"/>
                    </a:cubicBezTo>
                    <a:cubicBezTo>
                      <a:pt x="37" y="52"/>
                      <a:pt x="34" y="53"/>
                      <a:pt x="31" y="53"/>
                    </a:cubicBezTo>
                    <a:cubicBezTo>
                      <a:pt x="28" y="53"/>
                      <a:pt x="25" y="52"/>
                      <a:pt x="25" y="50"/>
                    </a:cubicBezTo>
                    <a:close/>
                    <a:moveTo>
                      <a:pt x="8" y="53"/>
                    </a:moveTo>
                    <a:cubicBezTo>
                      <a:pt x="8" y="58"/>
                      <a:pt x="18" y="62"/>
                      <a:pt x="31" y="62"/>
                    </a:cubicBezTo>
                    <a:cubicBezTo>
                      <a:pt x="44" y="62"/>
                      <a:pt x="54" y="58"/>
                      <a:pt x="54" y="53"/>
                    </a:cubicBezTo>
                    <a:cubicBezTo>
                      <a:pt x="54" y="49"/>
                      <a:pt x="48" y="45"/>
                      <a:pt x="39" y="44"/>
                    </a:cubicBezTo>
                    <a:cubicBezTo>
                      <a:pt x="35" y="47"/>
                      <a:pt x="35" y="47"/>
                      <a:pt x="35" y="47"/>
                    </a:cubicBezTo>
                    <a:cubicBezTo>
                      <a:pt x="41" y="48"/>
                      <a:pt x="44" y="49"/>
                      <a:pt x="44" y="51"/>
                    </a:cubicBezTo>
                    <a:cubicBezTo>
                      <a:pt x="44" y="52"/>
                      <a:pt x="39" y="54"/>
                      <a:pt x="31" y="54"/>
                    </a:cubicBezTo>
                    <a:cubicBezTo>
                      <a:pt x="23" y="54"/>
                      <a:pt x="18" y="52"/>
                      <a:pt x="18" y="51"/>
                    </a:cubicBezTo>
                    <a:cubicBezTo>
                      <a:pt x="18" y="49"/>
                      <a:pt x="21" y="48"/>
                      <a:pt x="26" y="47"/>
                    </a:cubicBezTo>
                    <a:cubicBezTo>
                      <a:pt x="23" y="44"/>
                      <a:pt x="23" y="44"/>
                      <a:pt x="23" y="44"/>
                    </a:cubicBezTo>
                    <a:cubicBezTo>
                      <a:pt x="14" y="45"/>
                      <a:pt x="8" y="49"/>
                      <a:pt x="8" y="53"/>
                    </a:cubicBezTo>
                    <a:close/>
                    <a:moveTo>
                      <a:pt x="16" y="51"/>
                    </a:moveTo>
                    <a:cubicBezTo>
                      <a:pt x="16" y="54"/>
                      <a:pt x="23" y="56"/>
                      <a:pt x="31" y="56"/>
                    </a:cubicBezTo>
                    <a:cubicBezTo>
                      <a:pt x="39" y="56"/>
                      <a:pt x="46" y="54"/>
                      <a:pt x="46" y="51"/>
                    </a:cubicBezTo>
                    <a:cubicBezTo>
                      <a:pt x="46" y="49"/>
                      <a:pt x="44" y="47"/>
                      <a:pt x="42" y="47"/>
                    </a:cubicBezTo>
                    <a:cubicBezTo>
                      <a:pt x="48" y="48"/>
                      <a:pt x="52" y="50"/>
                      <a:pt x="52" y="53"/>
                    </a:cubicBezTo>
                    <a:cubicBezTo>
                      <a:pt x="52" y="56"/>
                      <a:pt x="43" y="60"/>
                      <a:pt x="31" y="60"/>
                    </a:cubicBezTo>
                    <a:cubicBezTo>
                      <a:pt x="19" y="60"/>
                      <a:pt x="10" y="56"/>
                      <a:pt x="10" y="53"/>
                    </a:cubicBezTo>
                    <a:cubicBezTo>
                      <a:pt x="10" y="50"/>
                      <a:pt x="14" y="48"/>
                      <a:pt x="20" y="47"/>
                    </a:cubicBezTo>
                    <a:cubicBezTo>
                      <a:pt x="17" y="47"/>
                      <a:pt x="16" y="49"/>
                      <a:pt x="16" y="51"/>
                    </a:cubicBezTo>
                    <a:close/>
                    <a:moveTo>
                      <a:pt x="62" y="55"/>
                    </a:moveTo>
                    <a:cubicBezTo>
                      <a:pt x="62" y="64"/>
                      <a:pt x="49" y="70"/>
                      <a:pt x="31" y="70"/>
                    </a:cubicBezTo>
                    <a:cubicBezTo>
                      <a:pt x="13" y="70"/>
                      <a:pt x="0" y="64"/>
                      <a:pt x="0" y="55"/>
                    </a:cubicBezTo>
                    <a:cubicBezTo>
                      <a:pt x="0" y="49"/>
                      <a:pt x="8" y="43"/>
                      <a:pt x="20" y="41"/>
                    </a:cubicBezTo>
                    <a:cubicBezTo>
                      <a:pt x="23" y="44"/>
                      <a:pt x="23" y="44"/>
                      <a:pt x="23" y="44"/>
                    </a:cubicBezTo>
                    <a:cubicBezTo>
                      <a:pt x="10" y="45"/>
                      <a:pt x="3" y="50"/>
                      <a:pt x="3" y="55"/>
                    </a:cubicBezTo>
                    <a:cubicBezTo>
                      <a:pt x="3" y="61"/>
                      <a:pt x="14" y="67"/>
                      <a:pt x="31" y="67"/>
                    </a:cubicBezTo>
                    <a:cubicBezTo>
                      <a:pt x="48" y="67"/>
                      <a:pt x="59" y="61"/>
                      <a:pt x="59" y="55"/>
                    </a:cubicBezTo>
                    <a:cubicBezTo>
                      <a:pt x="59" y="50"/>
                      <a:pt x="51" y="45"/>
                      <a:pt x="39" y="44"/>
                    </a:cubicBezTo>
                    <a:cubicBezTo>
                      <a:pt x="42" y="41"/>
                      <a:pt x="42" y="41"/>
                      <a:pt x="42" y="41"/>
                    </a:cubicBezTo>
                    <a:cubicBezTo>
                      <a:pt x="54" y="43"/>
                      <a:pt x="62" y="49"/>
                      <a:pt x="62" y="5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44" name="Freeform 55">
                <a:extLst>
                  <a:ext uri="{FF2B5EF4-FFF2-40B4-BE49-F238E27FC236}">
                    <a16:creationId xmlns:a16="http://schemas.microsoft.com/office/drawing/2014/main" id="{245D45AB-4873-3C1D-1992-FDC29826765B}"/>
                  </a:ext>
                </a:extLst>
              </p:cNvPr>
              <p:cNvSpPr>
                <a:spLocks noEditPoints="1"/>
              </p:cNvSpPr>
              <p:nvPr/>
            </p:nvSpPr>
            <p:spPr bwMode="auto">
              <a:xfrm flipH="1">
                <a:off x="1065758" y="3878952"/>
                <a:ext cx="333074" cy="365100"/>
              </a:xfrm>
              <a:custGeom>
                <a:avLst/>
                <a:gdLst>
                  <a:gd name="T0" fmla="*/ 31 w 63"/>
                  <a:gd name="T1" fmla="*/ 45 h 67"/>
                  <a:gd name="T2" fmla="*/ 42 w 63"/>
                  <a:gd name="T3" fmla="*/ 33 h 67"/>
                  <a:gd name="T4" fmla="*/ 52 w 63"/>
                  <a:gd name="T5" fmla="*/ 33 h 67"/>
                  <a:gd name="T6" fmla="*/ 52 w 63"/>
                  <a:gd name="T7" fmla="*/ 0 h 67"/>
                  <a:gd name="T8" fmla="*/ 11 w 63"/>
                  <a:gd name="T9" fmla="*/ 0 h 67"/>
                  <a:gd name="T10" fmla="*/ 11 w 63"/>
                  <a:gd name="T11" fmla="*/ 33 h 67"/>
                  <a:gd name="T12" fmla="*/ 21 w 63"/>
                  <a:gd name="T13" fmla="*/ 33 h 67"/>
                  <a:gd name="T14" fmla="*/ 31 w 63"/>
                  <a:gd name="T15" fmla="*/ 45 h 67"/>
                  <a:gd name="T16" fmla="*/ 15 w 63"/>
                  <a:gd name="T17" fmla="*/ 29 h 67"/>
                  <a:gd name="T18" fmla="*/ 15 w 63"/>
                  <a:gd name="T19" fmla="*/ 4 h 67"/>
                  <a:gd name="T20" fmla="*/ 48 w 63"/>
                  <a:gd name="T21" fmla="*/ 4 h 67"/>
                  <a:gd name="T22" fmla="*/ 48 w 63"/>
                  <a:gd name="T23" fmla="*/ 29 h 67"/>
                  <a:gd name="T24" fmla="*/ 45 w 63"/>
                  <a:gd name="T25" fmla="*/ 29 h 67"/>
                  <a:gd name="T26" fmla="*/ 17 w 63"/>
                  <a:gd name="T27" fmla="*/ 29 h 67"/>
                  <a:gd name="T28" fmla="*/ 15 w 63"/>
                  <a:gd name="T29" fmla="*/ 29 h 67"/>
                  <a:gd name="T30" fmla="*/ 25 w 63"/>
                  <a:gd name="T31" fmla="*/ 47 h 67"/>
                  <a:gd name="T32" fmla="*/ 29 w 63"/>
                  <a:gd name="T33" fmla="*/ 45 h 67"/>
                  <a:gd name="T34" fmla="*/ 30 w 63"/>
                  <a:gd name="T35" fmla="*/ 46 h 67"/>
                  <a:gd name="T36" fmla="*/ 31 w 63"/>
                  <a:gd name="T37" fmla="*/ 47 h 67"/>
                  <a:gd name="T38" fmla="*/ 33 w 63"/>
                  <a:gd name="T39" fmla="*/ 46 h 67"/>
                  <a:gd name="T40" fmla="*/ 34 w 63"/>
                  <a:gd name="T41" fmla="*/ 45 h 67"/>
                  <a:gd name="T42" fmla="*/ 37 w 63"/>
                  <a:gd name="T43" fmla="*/ 47 h 67"/>
                  <a:gd name="T44" fmla="*/ 31 w 63"/>
                  <a:gd name="T45" fmla="*/ 50 h 67"/>
                  <a:gd name="T46" fmla="*/ 25 w 63"/>
                  <a:gd name="T47" fmla="*/ 47 h 67"/>
                  <a:gd name="T48" fmla="*/ 8 w 63"/>
                  <a:gd name="T49" fmla="*/ 50 h 67"/>
                  <a:gd name="T50" fmla="*/ 31 w 63"/>
                  <a:gd name="T51" fmla="*/ 59 h 67"/>
                  <a:gd name="T52" fmla="*/ 54 w 63"/>
                  <a:gd name="T53" fmla="*/ 50 h 67"/>
                  <a:gd name="T54" fmla="*/ 37 w 63"/>
                  <a:gd name="T55" fmla="*/ 41 h 67"/>
                  <a:gd name="T56" fmla="*/ 34 w 63"/>
                  <a:gd name="T57" fmla="*/ 44 h 67"/>
                  <a:gd name="T58" fmla="*/ 44 w 63"/>
                  <a:gd name="T59" fmla="*/ 48 h 67"/>
                  <a:gd name="T60" fmla="*/ 31 w 63"/>
                  <a:gd name="T61" fmla="*/ 51 h 67"/>
                  <a:gd name="T62" fmla="*/ 18 w 63"/>
                  <a:gd name="T63" fmla="*/ 48 h 67"/>
                  <a:gd name="T64" fmla="*/ 28 w 63"/>
                  <a:gd name="T65" fmla="*/ 44 h 67"/>
                  <a:gd name="T66" fmla="*/ 25 w 63"/>
                  <a:gd name="T67" fmla="*/ 41 h 67"/>
                  <a:gd name="T68" fmla="*/ 8 w 63"/>
                  <a:gd name="T69" fmla="*/ 50 h 67"/>
                  <a:gd name="T70" fmla="*/ 16 w 63"/>
                  <a:gd name="T71" fmla="*/ 48 h 67"/>
                  <a:gd name="T72" fmla="*/ 31 w 63"/>
                  <a:gd name="T73" fmla="*/ 53 h 67"/>
                  <a:gd name="T74" fmla="*/ 46 w 63"/>
                  <a:gd name="T75" fmla="*/ 48 h 67"/>
                  <a:gd name="T76" fmla="*/ 42 w 63"/>
                  <a:gd name="T77" fmla="*/ 44 h 67"/>
                  <a:gd name="T78" fmla="*/ 52 w 63"/>
                  <a:gd name="T79" fmla="*/ 50 h 67"/>
                  <a:gd name="T80" fmla="*/ 31 w 63"/>
                  <a:gd name="T81" fmla="*/ 57 h 67"/>
                  <a:gd name="T82" fmla="*/ 10 w 63"/>
                  <a:gd name="T83" fmla="*/ 50 h 67"/>
                  <a:gd name="T84" fmla="*/ 20 w 63"/>
                  <a:gd name="T85" fmla="*/ 44 h 67"/>
                  <a:gd name="T86" fmla="*/ 16 w 63"/>
                  <a:gd name="T87" fmla="*/ 48 h 67"/>
                  <a:gd name="T88" fmla="*/ 63 w 63"/>
                  <a:gd name="T89" fmla="*/ 52 h 67"/>
                  <a:gd name="T90" fmla="*/ 31 w 63"/>
                  <a:gd name="T91" fmla="*/ 67 h 67"/>
                  <a:gd name="T92" fmla="*/ 0 w 63"/>
                  <a:gd name="T93" fmla="*/ 52 h 67"/>
                  <a:gd name="T94" fmla="*/ 22 w 63"/>
                  <a:gd name="T95" fmla="*/ 38 h 67"/>
                  <a:gd name="T96" fmla="*/ 25 w 63"/>
                  <a:gd name="T97" fmla="*/ 40 h 67"/>
                  <a:gd name="T98" fmla="*/ 3 w 63"/>
                  <a:gd name="T99" fmla="*/ 52 h 67"/>
                  <a:gd name="T100" fmla="*/ 31 w 63"/>
                  <a:gd name="T101" fmla="*/ 64 h 67"/>
                  <a:gd name="T102" fmla="*/ 60 w 63"/>
                  <a:gd name="T103" fmla="*/ 52 h 67"/>
                  <a:gd name="T104" fmla="*/ 38 w 63"/>
                  <a:gd name="T105" fmla="*/ 40 h 67"/>
                  <a:gd name="T106" fmla="*/ 40 w 63"/>
                  <a:gd name="T107" fmla="*/ 38 h 67"/>
                  <a:gd name="T108" fmla="*/ 63 w 63"/>
                  <a:gd name="T109"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67">
                    <a:moveTo>
                      <a:pt x="31" y="45"/>
                    </a:moveTo>
                    <a:cubicBezTo>
                      <a:pt x="42" y="33"/>
                      <a:pt x="42" y="33"/>
                      <a:pt x="42" y="33"/>
                    </a:cubicBezTo>
                    <a:cubicBezTo>
                      <a:pt x="52" y="33"/>
                      <a:pt x="52" y="33"/>
                      <a:pt x="52" y="33"/>
                    </a:cubicBezTo>
                    <a:cubicBezTo>
                      <a:pt x="52" y="0"/>
                      <a:pt x="52" y="0"/>
                      <a:pt x="52" y="0"/>
                    </a:cubicBezTo>
                    <a:cubicBezTo>
                      <a:pt x="11" y="0"/>
                      <a:pt x="11" y="0"/>
                      <a:pt x="11" y="0"/>
                    </a:cubicBezTo>
                    <a:cubicBezTo>
                      <a:pt x="11" y="33"/>
                      <a:pt x="11" y="33"/>
                      <a:pt x="11" y="33"/>
                    </a:cubicBezTo>
                    <a:cubicBezTo>
                      <a:pt x="21" y="33"/>
                      <a:pt x="21" y="33"/>
                      <a:pt x="21" y="33"/>
                    </a:cubicBezTo>
                    <a:lnTo>
                      <a:pt x="31" y="45"/>
                    </a:lnTo>
                    <a:close/>
                    <a:moveTo>
                      <a:pt x="15" y="29"/>
                    </a:moveTo>
                    <a:cubicBezTo>
                      <a:pt x="15" y="4"/>
                      <a:pt x="15" y="4"/>
                      <a:pt x="15" y="4"/>
                    </a:cubicBezTo>
                    <a:cubicBezTo>
                      <a:pt x="48" y="4"/>
                      <a:pt x="48" y="4"/>
                      <a:pt x="48" y="4"/>
                    </a:cubicBezTo>
                    <a:cubicBezTo>
                      <a:pt x="48" y="29"/>
                      <a:pt x="48" y="29"/>
                      <a:pt x="48" y="29"/>
                    </a:cubicBezTo>
                    <a:cubicBezTo>
                      <a:pt x="45" y="29"/>
                      <a:pt x="45" y="29"/>
                      <a:pt x="45" y="29"/>
                    </a:cubicBezTo>
                    <a:cubicBezTo>
                      <a:pt x="17" y="29"/>
                      <a:pt x="17" y="29"/>
                      <a:pt x="17" y="29"/>
                    </a:cubicBezTo>
                    <a:lnTo>
                      <a:pt x="15" y="29"/>
                    </a:lnTo>
                    <a:close/>
                    <a:moveTo>
                      <a:pt x="25" y="47"/>
                    </a:moveTo>
                    <a:cubicBezTo>
                      <a:pt x="25" y="46"/>
                      <a:pt x="27" y="45"/>
                      <a:pt x="29" y="45"/>
                    </a:cubicBezTo>
                    <a:cubicBezTo>
                      <a:pt x="30" y="46"/>
                      <a:pt x="30" y="46"/>
                      <a:pt x="30" y="46"/>
                    </a:cubicBezTo>
                    <a:cubicBezTo>
                      <a:pt x="30" y="46"/>
                      <a:pt x="31" y="47"/>
                      <a:pt x="31" y="47"/>
                    </a:cubicBezTo>
                    <a:cubicBezTo>
                      <a:pt x="32" y="47"/>
                      <a:pt x="32" y="46"/>
                      <a:pt x="33" y="46"/>
                    </a:cubicBezTo>
                    <a:cubicBezTo>
                      <a:pt x="34" y="45"/>
                      <a:pt x="34" y="45"/>
                      <a:pt x="34" y="45"/>
                    </a:cubicBezTo>
                    <a:cubicBezTo>
                      <a:pt x="36" y="45"/>
                      <a:pt x="37" y="46"/>
                      <a:pt x="37" y="47"/>
                    </a:cubicBezTo>
                    <a:cubicBezTo>
                      <a:pt x="37" y="49"/>
                      <a:pt x="34" y="50"/>
                      <a:pt x="31" y="50"/>
                    </a:cubicBezTo>
                    <a:cubicBezTo>
                      <a:pt x="28" y="50"/>
                      <a:pt x="25" y="49"/>
                      <a:pt x="25" y="47"/>
                    </a:cubicBezTo>
                    <a:close/>
                    <a:moveTo>
                      <a:pt x="8" y="50"/>
                    </a:moveTo>
                    <a:cubicBezTo>
                      <a:pt x="8" y="55"/>
                      <a:pt x="18" y="59"/>
                      <a:pt x="31" y="59"/>
                    </a:cubicBezTo>
                    <a:cubicBezTo>
                      <a:pt x="44" y="59"/>
                      <a:pt x="54" y="55"/>
                      <a:pt x="54" y="50"/>
                    </a:cubicBezTo>
                    <a:cubicBezTo>
                      <a:pt x="54" y="45"/>
                      <a:pt x="47" y="42"/>
                      <a:pt x="37" y="41"/>
                    </a:cubicBezTo>
                    <a:cubicBezTo>
                      <a:pt x="34" y="44"/>
                      <a:pt x="34" y="44"/>
                      <a:pt x="34" y="44"/>
                    </a:cubicBezTo>
                    <a:cubicBezTo>
                      <a:pt x="41" y="45"/>
                      <a:pt x="44" y="46"/>
                      <a:pt x="44" y="48"/>
                    </a:cubicBezTo>
                    <a:cubicBezTo>
                      <a:pt x="44" y="49"/>
                      <a:pt x="39" y="51"/>
                      <a:pt x="31" y="51"/>
                    </a:cubicBezTo>
                    <a:cubicBezTo>
                      <a:pt x="23" y="51"/>
                      <a:pt x="18" y="49"/>
                      <a:pt x="18" y="48"/>
                    </a:cubicBezTo>
                    <a:cubicBezTo>
                      <a:pt x="18" y="46"/>
                      <a:pt x="22" y="45"/>
                      <a:pt x="28" y="44"/>
                    </a:cubicBezTo>
                    <a:cubicBezTo>
                      <a:pt x="25" y="41"/>
                      <a:pt x="25" y="41"/>
                      <a:pt x="25" y="41"/>
                    </a:cubicBezTo>
                    <a:cubicBezTo>
                      <a:pt x="15" y="42"/>
                      <a:pt x="8" y="45"/>
                      <a:pt x="8" y="50"/>
                    </a:cubicBezTo>
                    <a:close/>
                    <a:moveTo>
                      <a:pt x="16" y="48"/>
                    </a:moveTo>
                    <a:cubicBezTo>
                      <a:pt x="16" y="51"/>
                      <a:pt x="24" y="53"/>
                      <a:pt x="31" y="53"/>
                    </a:cubicBezTo>
                    <a:cubicBezTo>
                      <a:pt x="39" y="53"/>
                      <a:pt x="46" y="51"/>
                      <a:pt x="46" y="48"/>
                    </a:cubicBezTo>
                    <a:cubicBezTo>
                      <a:pt x="46" y="46"/>
                      <a:pt x="45" y="44"/>
                      <a:pt x="42" y="44"/>
                    </a:cubicBezTo>
                    <a:cubicBezTo>
                      <a:pt x="48" y="45"/>
                      <a:pt x="52" y="47"/>
                      <a:pt x="52" y="50"/>
                    </a:cubicBezTo>
                    <a:cubicBezTo>
                      <a:pt x="52" y="53"/>
                      <a:pt x="44" y="57"/>
                      <a:pt x="31" y="57"/>
                    </a:cubicBezTo>
                    <a:cubicBezTo>
                      <a:pt x="19" y="57"/>
                      <a:pt x="10" y="53"/>
                      <a:pt x="10" y="50"/>
                    </a:cubicBezTo>
                    <a:cubicBezTo>
                      <a:pt x="10" y="47"/>
                      <a:pt x="14" y="45"/>
                      <a:pt x="20" y="44"/>
                    </a:cubicBezTo>
                    <a:cubicBezTo>
                      <a:pt x="18" y="44"/>
                      <a:pt x="16" y="46"/>
                      <a:pt x="16" y="48"/>
                    </a:cubicBezTo>
                    <a:close/>
                    <a:moveTo>
                      <a:pt x="63" y="52"/>
                    </a:moveTo>
                    <a:cubicBezTo>
                      <a:pt x="63" y="61"/>
                      <a:pt x="49" y="67"/>
                      <a:pt x="31" y="67"/>
                    </a:cubicBezTo>
                    <a:cubicBezTo>
                      <a:pt x="14" y="67"/>
                      <a:pt x="0" y="61"/>
                      <a:pt x="0" y="52"/>
                    </a:cubicBezTo>
                    <a:cubicBezTo>
                      <a:pt x="0" y="45"/>
                      <a:pt x="9" y="40"/>
                      <a:pt x="22" y="38"/>
                    </a:cubicBezTo>
                    <a:cubicBezTo>
                      <a:pt x="25" y="40"/>
                      <a:pt x="25" y="40"/>
                      <a:pt x="25" y="40"/>
                    </a:cubicBezTo>
                    <a:cubicBezTo>
                      <a:pt x="11" y="42"/>
                      <a:pt x="3" y="47"/>
                      <a:pt x="3" y="52"/>
                    </a:cubicBezTo>
                    <a:cubicBezTo>
                      <a:pt x="3" y="58"/>
                      <a:pt x="14" y="64"/>
                      <a:pt x="31" y="64"/>
                    </a:cubicBezTo>
                    <a:cubicBezTo>
                      <a:pt x="48" y="64"/>
                      <a:pt x="60" y="58"/>
                      <a:pt x="60" y="52"/>
                    </a:cubicBezTo>
                    <a:cubicBezTo>
                      <a:pt x="60" y="47"/>
                      <a:pt x="51" y="42"/>
                      <a:pt x="38" y="40"/>
                    </a:cubicBezTo>
                    <a:cubicBezTo>
                      <a:pt x="40" y="38"/>
                      <a:pt x="40" y="38"/>
                      <a:pt x="40" y="38"/>
                    </a:cubicBezTo>
                    <a:cubicBezTo>
                      <a:pt x="53" y="40"/>
                      <a:pt x="63" y="45"/>
                      <a:pt x="63" y="52"/>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45" name="Freeform 55">
                <a:extLst>
                  <a:ext uri="{FF2B5EF4-FFF2-40B4-BE49-F238E27FC236}">
                    <a16:creationId xmlns:a16="http://schemas.microsoft.com/office/drawing/2014/main" id="{CF48CC7B-1641-C86E-7CA4-65FA33716FAC}"/>
                  </a:ext>
                </a:extLst>
              </p:cNvPr>
              <p:cNvSpPr>
                <a:spLocks noEditPoints="1"/>
              </p:cNvSpPr>
              <p:nvPr/>
            </p:nvSpPr>
            <p:spPr bwMode="auto">
              <a:xfrm flipH="1">
                <a:off x="4768694" y="2346344"/>
                <a:ext cx="262611" cy="287862"/>
              </a:xfrm>
              <a:custGeom>
                <a:avLst/>
                <a:gdLst>
                  <a:gd name="T0" fmla="*/ 31 w 63"/>
                  <a:gd name="T1" fmla="*/ 45 h 67"/>
                  <a:gd name="T2" fmla="*/ 42 w 63"/>
                  <a:gd name="T3" fmla="*/ 33 h 67"/>
                  <a:gd name="T4" fmla="*/ 52 w 63"/>
                  <a:gd name="T5" fmla="*/ 33 h 67"/>
                  <a:gd name="T6" fmla="*/ 52 w 63"/>
                  <a:gd name="T7" fmla="*/ 0 h 67"/>
                  <a:gd name="T8" fmla="*/ 11 w 63"/>
                  <a:gd name="T9" fmla="*/ 0 h 67"/>
                  <a:gd name="T10" fmla="*/ 11 w 63"/>
                  <a:gd name="T11" fmla="*/ 33 h 67"/>
                  <a:gd name="T12" fmla="*/ 21 w 63"/>
                  <a:gd name="T13" fmla="*/ 33 h 67"/>
                  <a:gd name="T14" fmla="*/ 31 w 63"/>
                  <a:gd name="T15" fmla="*/ 45 h 67"/>
                  <a:gd name="T16" fmla="*/ 15 w 63"/>
                  <a:gd name="T17" fmla="*/ 29 h 67"/>
                  <a:gd name="T18" fmla="*/ 15 w 63"/>
                  <a:gd name="T19" fmla="*/ 4 h 67"/>
                  <a:gd name="T20" fmla="*/ 48 w 63"/>
                  <a:gd name="T21" fmla="*/ 4 h 67"/>
                  <a:gd name="T22" fmla="*/ 48 w 63"/>
                  <a:gd name="T23" fmla="*/ 29 h 67"/>
                  <a:gd name="T24" fmla="*/ 45 w 63"/>
                  <a:gd name="T25" fmla="*/ 29 h 67"/>
                  <a:gd name="T26" fmla="*/ 17 w 63"/>
                  <a:gd name="T27" fmla="*/ 29 h 67"/>
                  <a:gd name="T28" fmla="*/ 15 w 63"/>
                  <a:gd name="T29" fmla="*/ 29 h 67"/>
                  <a:gd name="T30" fmla="*/ 25 w 63"/>
                  <a:gd name="T31" fmla="*/ 47 h 67"/>
                  <a:gd name="T32" fmla="*/ 29 w 63"/>
                  <a:gd name="T33" fmla="*/ 45 h 67"/>
                  <a:gd name="T34" fmla="*/ 30 w 63"/>
                  <a:gd name="T35" fmla="*/ 46 h 67"/>
                  <a:gd name="T36" fmla="*/ 31 w 63"/>
                  <a:gd name="T37" fmla="*/ 47 h 67"/>
                  <a:gd name="T38" fmla="*/ 33 w 63"/>
                  <a:gd name="T39" fmla="*/ 46 h 67"/>
                  <a:gd name="T40" fmla="*/ 34 w 63"/>
                  <a:gd name="T41" fmla="*/ 45 h 67"/>
                  <a:gd name="T42" fmla="*/ 37 w 63"/>
                  <a:gd name="T43" fmla="*/ 47 h 67"/>
                  <a:gd name="T44" fmla="*/ 31 w 63"/>
                  <a:gd name="T45" fmla="*/ 50 h 67"/>
                  <a:gd name="T46" fmla="*/ 25 w 63"/>
                  <a:gd name="T47" fmla="*/ 47 h 67"/>
                  <a:gd name="T48" fmla="*/ 8 w 63"/>
                  <a:gd name="T49" fmla="*/ 50 h 67"/>
                  <a:gd name="T50" fmla="*/ 31 w 63"/>
                  <a:gd name="T51" fmla="*/ 59 h 67"/>
                  <a:gd name="T52" fmla="*/ 54 w 63"/>
                  <a:gd name="T53" fmla="*/ 50 h 67"/>
                  <a:gd name="T54" fmla="*/ 37 w 63"/>
                  <a:gd name="T55" fmla="*/ 41 h 67"/>
                  <a:gd name="T56" fmla="*/ 34 w 63"/>
                  <a:gd name="T57" fmla="*/ 44 h 67"/>
                  <a:gd name="T58" fmla="*/ 44 w 63"/>
                  <a:gd name="T59" fmla="*/ 48 h 67"/>
                  <a:gd name="T60" fmla="*/ 31 w 63"/>
                  <a:gd name="T61" fmla="*/ 51 h 67"/>
                  <a:gd name="T62" fmla="*/ 18 w 63"/>
                  <a:gd name="T63" fmla="*/ 48 h 67"/>
                  <a:gd name="T64" fmla="*/ 28 w 63"/>
                  <a:gd name="T65" fmla="*/ 44 h 67"/>
                  <a:gd name="T66" fmla="*/ 25 w 63"/>
                  <a:gd name="T67" fmla="*/ 41 h 67"/>
                  <a:gd name="T68" fmla="*/ 8 w 63"/>
                  <a:gd name="T69" fmla="*/ 50 h 67"/>
                  <a:gd name="T70" fmla="*/ 16 w 63"/>
                  <a:gd name="T71" fmla="*/ 48 h 67"/>
                  <a:gd name="T72" fmla="*/ 31 w 63"/>
                  <a:gd name="T73" fmla="*/ 53 h 67"/>
                  <a:gd name="T74" fmla="*/ 46 w 63"/>
                  <a:gd name="T75" fmla="*/ 48 h 67"/>
                  <a:gd name="T76" fmla="*/ 42 w 63"/>
                  <a:gd name="T77" fmla="*/ 44 h 67"/>
                  <a:gd name="T78" fmla="*/ 52 w 63"/>
                  <a:gd name="T79" fmla="*/ 50 h 67"/>
                  <a:gd name="T80" fmla="*/ 31 w 63"/>
                  <a:gd name="T81" fmla="*/ 57 h 67"/>
                  <a:gd name="T82" fmla="*/ 10 w 63"/>
                  <a:gd name="T83" fmla="*/ 50 h 67"/>
                  <a:gd name="T84" fmla="*/ 20 w 63"/>
                  <a:gd name="T85" fmla="*/ 44 h 67"/>
                  <a:gd name="T86" fmla="*/ 16 w 63"/>
                  <a:gd name="T87" fmla="*/ 48 h 67"/>
                  <a:gd name="T88" fmla="*/ 63 w 63"/>
                  <a:gd name="T89" fmla="*/ 52 h 67"/>
                  <a:gd name="T90" fmla="*/ 31 w 63"/>
                  <a:gd name="T91" fmla="*/ 67 h 67"/>
                  <a:gd name="T92" fmla="*/ 0 w 63"/>
                  <a:gd name="T93" fmla="*/ 52 h 67"/>
                  <a:gd name="T94" fmla="*/ 22 w 63"/>
                  <a:gd name="T95" fmla="*/ 38 h 67"/>
                  <a:gd name="T96" fmla="*/ 25 w 63"/>
                  <a:gd name="T97" fmla="*/ 40 h 67"/>
                  <a:gd name="T98" fmla="*/ 3 w 63"/>
                  <a:gd name="T99" fmla="*/ 52 h 67"/>
                  <a:gd name="T100" fmla="*/ 31 w 63"/>
                  <a:gd name="T101" fmla="*/ 64 h 67"/>
                  <a:gd name="T102" fmla="*/ 60 w 63"/>
                  <a:gd name="T103" fmla="*/ 52 h 67"/>
                  <a:gd name="T104" fmla="*/ 38 w 63"/>
                  <a:gd name="T105" fmla="*/ 40 h 67"/>
                  <a:gd name="T106" fmla="*/ 40 w 63"/>
                  <a:gd name="T107" fmla="*/ 38 h 67"/>
                  <a:gd name="T108" fmla="*/ 63 w 63"/>
                  <a:gd name="T109"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67">
                    <a:moveTo>
                      <a:pt x="31" y="45"/>
                    </a:moveTo>
                    <a:cubicBezTo>
                      <a:pt x="42" y="33"/>
                      <a:pt x="42" y="33"/>
                      <a:pt x="42" y="33"/>
                    </a:cubicBezTo>
                    <a:cubicBezTo>
                      <a:pt x="52" y="33"/>
                      <a:pt x="52" y="33"/>
                      <a:pt x="52" y="33"/>
                    </a:cubicBezTo>
                    <a:cubicBezTo>
                      <a:pt x="52" y="0"/>
                      <a:pt x="52" y="0"/>
                      <a:pt x="52" y="0"/>
                    </a:cubicBezTo>
                    <a:cubicBezTo>
                      <a:pt x="11" y="0"/>
                      <a:pt x="11" y="0"/>
                      <a:pt x="11" y="0"/>
                    </a:cubicBezTo>
                    <a:cubicBezTo>
                      <a:pt x="11" y="33"/>
                      <a:pt x="11" y="33"/>
                      <a:pt x="11" y="33"/>
                    </a:cubicBezTo>
                    <a:cubicBezTo>
                      <a:pt x="21" y="33"/>
                      <a:pt x="21" y="33"/>
                      <a:pt x="21" y="33"/>
                    </a:cubicBezTo>
                    <a:lnTo>
                      <a:pt x="31" y="45"/>
                    </a:lnTo>
                    <a:close/>
                    <a:moveTo>
                      <a:pt x="15" y="29"/>
                    </a:moveTo>
                    <a:cubicBezTo>
                      <a:pt x="15" y="4"/>
                      <a:pt x="15" y="4"/>
                      <a:pt x="15" y="4"/>
                    </a:cubicBezTo>
                    <a:cubicBezTo>
                      <a:pt x="48" y="4"/>
                      <a:pt x="48" y="4"/>
                      <a:pt x="48" y="4"/>
                    </a:cubicBezTo>
                    <a:cubicBezTo>
                      <a:pt x="48" y="29"/>
                      <a:pt x="48" y="29"/>
                      <a:pt x="48" y="29"/>
                    </a:cubicBezTo>
                    <a:cubicBezTo>
                      <a:pt x="45" y="29"/>
                      <a:pt x="45" y="29"/>
                      <a:pt x="45" y="29"/>
                    </a:cubicBezTo>
                    <a:cubicBezTo>
                      <a:pt x="17" y="29"/>
                      <a:pt x="17" y="29"/>
                      <a:pt x="17" y="29"/>
                    </a:cubicBezTo>
                    <a:lnTo>
                      <a:pt x="15" y="29"/>
                    </a:lnTo>
                    <a:close/>
                    <a:moveTo>
                      <a:pt x="25" y="47"/>
                    </a:moveTo>
                    <a:cubicBezTo>
                      <a:pt x="25" y="46"/>
                      <a:pt x="27" y="45"/>
                      <a:pt x="29" y="45"/>
                    </a:cubicBezTo>
                    <a:cubicBezTo>
                      <a:pt x="30" y="46"/>
                      <a:pt x="30" y="46"/>
                      <a:pt x="30" y="46"/>
                    </a:cubicBezTo>
                    <a:cubicBezTo>
                      <a:pt x="30" y="46"/>
                      <a:pt x="31" y="47"/>
                      <a:pt x="31" y="47"/>
                    </a:cubicBezTo>
                    <a:cubicBezTo>
                      <a:pt x="32" y="47"/>
                      <a:pt x="32" y="46"/>
                      <a:pt x="33" y="46"/>
                    </a:cubicBezTo>
                    <a:cubicBezTo>
                      <a:pt x="34" y="45"/>
                      <a:pt x="34" y="45"/>
                      <a:pt x="34" y="45"/>
                    </a:cubicBezTo>
                    <a:cubicBezTo>
                      <a:pt x="36" y="45"/>
                      <a:pt x="37" y="46"/>
                      <a:pt x="37" y="47"/>
                    </a:cubicBezTo>
                    <a:cubicBezTo>
                      <a:pt x="37" y="49"/>
                      <a:pt x="34" y="50"/>
                      <a:pt x="31" y="50"/>
                    </a:cubicBezTo>
                    <a:cubicBezTo>
                      <a:pt x="28" y="50"/>
                      <a:pt x="25" y="49"/>
                      <a:pt x="25" y="47"/>
                    </a:cubicBezTo>
                    <a:close/>
                    <a:moveTo>
                      <a:pt x="8" y="50"/>
                    </a:moveTo>
                    <a:cubicBezTo>
                      <a:pt x="8" y="55"/>
                      <a:pt x="18" y="59"/>
                      <a:pt x="31" y="59"/>
                    </a:cubicBezTo>
                    <a:cubicBezTo>
                      <a:pt x="44" y="59"/>
                      <a:pt x="54" y="55"/>
                      <a:pt x="54" y="50"/>
                    </a:cubicBezTo>
                    <a:cubicBezTo>
                      <a:pt x="54" y="45"/>
                      <a:pt x="47" y="42"/>
                      <a:pt x="37" y="41"/>
                    </a:cubicBezTo>
                    <a:cubicBezTo>
                      <a:pt x="34" y="44"/>
                      <a:pt x="34" y="44"/>
                      <a:pt x="34" y="44"/>
                    </a:cubicBezTo>
                    <a:cubicBezTo>
                      <a:pt x="41" y="45"/>
                      <a:pt x="44" y="46"/>
                      <a:pt x="44" y="48"/>
                    </a:cubicBezTo>
                    <a:cubicBezTo>
                      <a:pt x="44" y="49"/>
                      <a:pt x="39" y="51"/>
                      <a:pt x="31" y="51"/>
                    </a:cubicBezTo>
                    <a:cubicBezTo>
                      <a:pt x="23" y="51"/>
                      <a:pt x="18" y="49"/>
                      <a:pt x="18" y="48"/>
                    </a:cubicBezTo>
                    <a:cubicBezTo>
                      <a:pt x="18" y="46"/>
                      <a:pt x="22" y="45"/>
                      <a:pt x="28" y="44"/>
                    </a:cubicBezTo>
                    <a:cubicBezTo>
                      <a:pt x="25" y="41"/>
                      <a:pt x="25" y="41"/>
                      <a:pt x="25" y="41"/>
                    </a:cubicBezTo>
                    <a:cubicBezTo>
                      <a:pt x="15" y="42"/>
                      <a:pt x="8" y="45"/>
                      <a:pt x="8" y="50"/>
                    </a:cubicBezTo>
                    <a:close/>
                    <a:moveTo>
                      <a:pt x="16" y="48"/>
                    </a:moveTo>
                    <a:cubicBezTo>
                      <a:pt x="16" y="51"/>
                      <a:pt x="24" y="53"/>
                      <a:pt x="31" y="53"/>
                    </a:cubicBezTo>
                    <a:cubicBezTo>
                      <a:pt x="39" y="53"/>
                      <a:pt x="46" y="51"/>
                      <a:pt x="46" y="48"/>
                    </a:cubicBezTo>
                    <a:cubicBezTo>
                      <a:pt x="46" y="46"/>
                      <a:pt x="45" y="44"/>
                      <a:pt x="42" y="44"/>
                    </a:cubicBezTo>
                    <a:cubicBezTo>
                      <a:pt x="48" y="45"/>
                      <a:pt x="52" y="47"/>
                      <a:pt x="52" y="50"/>
                    </a:cubicBezTo>
                    <a:cubicBezTo>
                      <a:pt x="52" y="53"/>
                      <a:pt x="44" y="57"/>
                      <a:pt x="31" y="57"/>
                    </a:cubicBezTo>
                    <a:cubicBezTo>
                      <a:pt x="19" y="57"/>
                      <a:pt x="10" y="53"/>
                      <a:pt x="10" y="50"/>
                    </a:cubicBezTo>
                    <a:cubicBezTo>
                      <a:pt x="10" y="47"/>
                      <a:pt x="14" y="45"/>
                      <a:pt x="20" y="44"/>
                    </a:cubicBezTo>
                    <a:cubicBezTo>
                      <a:pt x="18" y="44"/>
                      <a:pt x="16" y="46"/>
                      <a:pt x="16" y="48"/>
                    </a:cubicBezTo>
                    <a:close/>
                    <a:moveTo>
                      <a:pt x="63" y="52"/>
                    </a:moveTo>
                    <a:cubicBezTo>
                      <a:pt x="63" y="61"/>
                      <a:pt x="49" y="67"/>
                      <a:pt x="31" y="67"/>
                    </a:cubicBezTo>
                    <a:cubicBezTo>
                      <a:pt x="14" y="67"/>
                      <a:pt x="0" y="61"/>
                      <a:pt x="0" y="52"/>
                    </a:cubicBezTo>
                    <a:cubicBezTo>
                      <a:pt x="0" y="45"/>
                      <a:pt x="9" y="40"/>
                      <a:pt x="22" y="38"/>
                    </a:cubicBezTo>
                    <a:cubicBezTo>
                      <a:pt x="25" y="40"/>
                      <a:pt x="25" y="40"/>
                      <a:pt x="25" y="40"/>
                    </a:cubicBezTo>
                    <a:cubicBezTo>
                      <a:pt x="11" y="42"/>
                      <a:pt x="3" y="47"/>
                      <a:pt x="3" y="52"/>
                    </a:cubicBezTo>
                    <a:cubicBezTo>
                      <a:pt x="3" y="58"/>
                      <a:pt x="14" y="64"/>
                      <a:pt x="31" y="64"/>
                    </a:cubicBezTo>
                    <a:cubicBezTo>
                      <a:pt x="48" y="64"/>
                      <a:pt x="60" y="58"/>
                      <a:pt x="60" y="52"/>
                    </a:cubicBezTo>
                    <a:cubicBezTo>
                      <a:pt x="60" y="47"/>
                      <a:pt x="51" y="42"/>
                      <a:pt x="38" y="40"/>
                    </a:cubicBezTo>
                    <a:cubicBezTo>
                      <a:pt x="40" y="38"/>
                      <a:pt x="40" y="38"/>
                      <a:pt x="40" y="38"/>
                    </a:cubicBezTo>
                    <a:cubicBezTo>
                      <a:pt x="53" y="40"/>
                      <a:pt x="63" y="45"/>
                      <a:pt x="63" y="52"/>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46" name="Freeform 145">
                <a:extLst>
                  <a:ext uri="{FF2B5EF4-FFF2-40B4-BE49-F238E27FC236}">
                    <a16:creationId xmlns:a16="http://schemas.microsoft.com/office/drawing/2014/main" id="{9BB92E22-77AA-6C92-BF2E-07CC8780033F}"/>
                  </a:ext>
                </a:extLst>
              </p:cNvPr>
              <p:cNvSpPr>
                <a:spLocks noEditPoints="1"/>
              </p:cNvSpPr>
              <p:nvPr/>
            </p:nvSpPr>
            <p:spPr bwMode="auto">
              <a:xfrm flipH="1">
                <a:off x="3245642" y="3238228"/>
                <a:ext cx="250652" cy="250651"/>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47" name="Freeform 36">
                <a:extLst>
                  <a:ext uri="{FF2B5EF4-FFF2-40B4-BE49-F238E27FC236}">
                    <a16:creationId xmlns:a16="http://schemas.microsoft.com/office/drawing/2014/main" id="{F7865D28-251E-B54D-0521-3148BE4372F7}"/>
                  </a:ext>
                </a:extLst>
              </p:cNvPr>
              <p:cNvSpPr>
                <a:spLocks noEditPoints="1"/>
              </p:cNvSpPr>
              <p:nvPr/>
            </p:nvSpPr>
            <p:spPr bwMode="auto">
              <a:xfrm flipH="1">
                <a:off x="2954435" y="4924519"/>
                <a:ext cx="306337" cy="255880"/>
              </a:xfrm>
              <a:custGeom>
                <a:avLst/>
                <a:gdLst>
                  <a:gd name="T0" fmla="*/ 71 w 72"/>
                  <a:gd name="T1" fmla="*/ 15 h 60"/>
                  <a:gd name="T2" fmla="*/ 57 w 72"/>
                  <a:gd name="T3" fmla="*/ 17 h 60"/>
                  <a:gd name="T4" fmla="*/ 44 w 72"/>
                  <a:gd name="T5" fmla="*/ 45 h 60"/>
                  <a:gd name="T6" fmla="*/ 12 w 72"/>
                  <a:gd name="T7" fmla="*/ 45 h 60"/>
                  <a:gd name="T8" fmla="*/ 14 w 72"/>
                  <a:gd name="T9" fmla="*/ 48 h 60"/>
                  <a:gd name="T10" fmla="*/ 48 w 72"/>
                  <a:gd name="T11" fmla="*/ 50 h 60"/>
                  <a:gd name="T12" fmla="*/ 14 w 72"/>
                  <a:gd name="T13" fmla="*/ 51 h 60"/>
                  <a:gd name="T14" fmla="*/ 9 w 72"/>
                  <a:gd name="T15" fmla="*/ 44 h 60"/>
                  <a:gd name="T16" fmla="*/ 8 w 72"/>
                  <a:gd name="T17" fmla="*/ 41 h 60"/>
                  <a:gd name="T18" fmla="*/ 1 w 72"/>
                  <a:gd name="T19" fmla="*/ 22 h 60"/>
                  <a:gd name="T20" fmla="*/ 11 w 72"/>
                  <a:gd name="T21" fmla="*/ 40 h 60"/>
                  <a:gd name="T22" fmla="*/ 44 w 72"/>
                  <a:gd name="T23" fmla="*/ 42 h 60"/>
                  <a:gd name="T24" fmla="*/ 54 w 72"/>
                  <a:gd name="T25" fmla="*/ 16 h 60"/>
                  <a:gd name="T26" fmla="*/ 71 w 72"/>
                  <a:gd name="T27" fmla="*/ 12 h 60"/>
                  <a:gd name="T28" fmla="*/ 18 w 72"/>
                  <a:gd name="T29" fmla="*/ 56 h 60"/>
                  <a:gd name="T30" fmla="*/ 11 w 72"/>
                  <a:gd name="T31" fmla="*/ 56 h 60"/>
                  <a:gd name="T32" fmla="*/ 18 w 72"/>
                  <a:gd name="T33" fmla="*/ 56 h 60"/>
                  <a:gd name="T34" fmla="*/ 15 w 72"/>
                  <a:gd name="T35" fmla="*/ 54 h 60"/>
                  <a:gd name="T36" fmla="*/ 15 w 72"/>
                  <a:gd name="T37" fmla="*/ 58 h 60"/>
                  <a:gd name="T38" fmla="*/ 45 w 72"/>
                  <a:gd name="T39" fmla="*/ 56 h 60"/>
                  <a:gd name="T40" fmla="*/ 38 w 72"/>
                  <a:gd name="T41" fmla="*/ 56 h 60"/>
                  <a:gd name="T42" fmla="*/ 45 w 72"/>
                  <a:gd name="T43" fmla="*/ 56 h 60"/>
                  <a:gd name="T44" fmla="*/ 42 w 72"/>
                  <a:gd name="T45" fmla="*/ 54 h 60"/>
                  <a:gd name="T46" fmla="*/ 42 w 72"/>
                  <a:gd name="T47" fmla="*/ 58 h 60"/>
                  <a:gd name="T48" fmla="*/ 46 w 72"/>
                  <a:gd name="T49" fmla="*/ 35 h 60"/>
                  <a:gd name="T50" fmla="*/ 12 w 72"/>
                  <a:gd name="T51" fmla="*/ 34 h 60"/>
                  <a:gd name="T52" fmla="*/ 12 w 72"/>
                  <a:gd name="T53" fmla="*/ 36 h 60"/>
                  <a:gd name="T54" fmla="*/ 46 w 72"/>
                  <a:gd name="T55" fmla="*/ 35 h 60"/>
                  <a:gd name="T56" fmla="*/ 12 w 72"/>
                  <a:gd name="T57" fmla="*/ 39 h 60"/>
                  <a:gd name="T58" fmla="*/ 43 w 72"/>
                  <a:gd name="T59" fmla="*/ 40 h 60"/>
                  <a:gd name="T60" fmla="*/ 43 w 72"/>
                  <a:gd name="T61" fmla="*/ 38 h 60"/>
                  <a:gd name="T62" fmla="*/ 13 w 72"/>
                  <a:gd name="T63" fmla="*/ 28 h 60"/>
                  <a:gd name="T64" fmla="*/ 16 w 72"/>
                  <a:gd name="T65" fmla="*/ 23 h 60"/>
                  <a:gd name="T66" fmla="*/ 28 w 72"/>
                  <a:gd name="T67" fmla="*/ 14 h 60"/>
                  <a:gd name="T68" fmla="*/ 33 w 72"/>
                  <a:gd name="T69" fmla="*/ 17 h 60"/>
                  <a:gd name="T70" fmla="*/ 36 w 72"/>
                  <a:gd name="T71" fmla="*/ 22 h 60"/>
                  <a:gd name="T72" fmla="*/ 39 w 72"/>
                  <a:gd name="T73" fmla="*/ 17 h 60"/>
                  <a:gd name="T74" fmla="*/ 51 w 72"/>
                  <a:gd name="T75" fmla="*/ 7 h 60"/>
                  <a:gd name="T76" fmla="*/ 51 w 72"/>
                  <a:gd name="T77" fmla="*/ 0 h 60"/>
                  <a:gd name="T78" fmla="*/ 49 w 72"/>
                  <a:gd name="T79" fmla="*/ 5 h 60"/>
                  <a:gd name="T80" fmla="*/ 36 w 72"/>
                  <a:gd name="T81" fmla="*/ 15 h 60"/>
                  <a:gd name="T82" fmla="*/ 31 w 72"/>
                  <a:gd name="T83" fmla="*/ 12 h 60"/>
                  <a:gd name="T84" fmla="*/ 28 w 72"/>
                  <a:gd name="T85" fmla="*/ 7 h 60"/>
                  <a:gd name="T86" fmla="*/ 25 w 72"/>
                  <a:gd name="T87" fmla="*/ 11 h 60"/>
                  <a:gd name="T88" fmla="*/ 13 w 72"/>
                  <a:gd name="T89" fmla="*/ 22 h 60"/>
                  <a:gd name="T90" fmla="*/ 13 w 72"/>
                  <a:gd name="T91" fmla="*/ 2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2" h="60">
                    <a:moveTo>
                      <a:pt x="72" y="13"/>
                    </a:moveTo>
                    <a:cubicBezTo>
                      <a:pt x="72" y="14"/>
                      <a:pt x="71" y="15"/>
                      <a:pt x="71" y="15"/>
                    </a:cubicBezTo>
                    <a:cubicBezTo>
                      <a:pt x="60" y="15"/>
                      <a:pt x="60" y="15"/>
                      <a:pt x="60" y="15"/>
                    </a:cubicBezTo>
                    <a:cubicBezTo>
                      <a:pt x="59" y="15"/>
                      <a:pt x="57" y="16"/>
                      <a:pt x="57" y="17"/>
                    </a:cubicBezTo>
                    <a:cubicBezTo>
                      <a:pt x="49" y="41"/>
                      <a:pt x="49" y="41"/>
                      <a:pt x="49" y="41"/>
                    </a:cubicBezTo>
                    <a:cubicBezTo>
                      <a:pt x="49" y="43"/>
                      <a:pt x="46" y="45"/>
                      <a:pt x="44" y="45"/>
                    </a:cubicBezTo>
                    <a:cubicBezTo>
                      <a:pt x="14" y="45"/>
                      <a:pt x="14" y="45"/>
                      <a:pt x="14" y="45"/>
                    </a:cubicBezTo>
                    <a:cubicBezTo>
                      <a:pt x="13" y="45"/>
                      <a:pt x="13" y="45"/>
                      <a:pt x="12" y="45"/>
                    </a:cubicBezTo>
                    <a:cubicBezTo>
                      <a:pt x="12" y="47"/>
                      <a:pt x="12" y="47"/>
                      <a:pt x="12" y="47"/>
                    </a:cubicBezTo>
                    <a:cubicBezTo>
                      <a:pt x="12" y="47"/>
                      <a:pt x="13" y="48"/>
                      <a:pt x="14" y="48"/>
                    </a:cubicBezTo>
                    <a:cubicBezTo>
                      <a:pt x="47" y="48"/>
                      <a:pt x="47" y="48"/>
                      <a:pt x="47" y="48"/>
                    </a:cubicBezTo>
                    <a:cubicBezTo>
                      <a:pt x="48" y="48"/>
                      <a:pt x="48" y="49"/>
                      <a:pt x="48" y="50"/>
                    </a:cubicBezTo>
                    <a:cubicBezTo>
                      <a:pt x="48" y="50"/>
                      <a:pt x="48" y="51"/>
                      <a:pt x="47" y="51"/>
                    </a:cubicBezTo>
                    <a:cubicBezTo>
                      <a:pt x="14" y="51"/>
                      <a:pt x="14" y="51"/>
                      <a:pt x="14" y="51"/>
                    </a:cubicBezTo>
                    <a:cubicBezTo>
                      <a:pt x="11" y="51"/>
                      <a:pt x="9" y="49"/>
                      <a:pt x="9" y="47"/>
                    </a:cubicBezTo>
                    <a:cubicBezTo>
                      <a:pt x="9" y="44"/>
                      <a:pt x="9" y="44"/>
                      <a:pt x="9" y="44"/>
                    </a:cubicBezTo>
                    <a:cubicBezTo>
                      <a:pt x="9" y="43"/>
                      <a:pt x="9" y="43"/>
                      <a:pt x="9" y="43"/>
                    </a:cubicBezTo>
                    <a:cubicBezTo>
                      <a:pt x="9" y="42"/>
                      <a:pt x="8" y="42"/>
                      <a:pt x="8" y="41"/>
                    </a:cubicBezTo>
                    <a:cubicBezTo>
                      <a:pt x="0" y="24"/>
                      <a:pt x="0" y="24"/>
                      <a:pt x="0" y="24"/>
                    </a:cubicBezTo>
                    <a:cubicBezTo>
                      <a:pt x="0" y="23"/>
                      <a:pt x="0" y="22"/>
                      <a:pt x="1" y="22"/>
                    </a:cubicBezTo>
                    <a:cubicBezTo>
                      <a:pt x="2" y="21"/>
                      <a:pt x="3" y="22"/>
                      <a:pt x="3" y="22"/>
                    </a:cubicBezTo>
                    <a:cubicBezTo>
                      <a:pt x="11" y="40"/>
                      <a:pt x="11" y="40"/>
                      <a:pt x="11" y="40"/>
                    </a:cubicBezTo>
                    <a:cubicBezTo>
                      <a:pt x="11" y="41"/>
                      <a:pt x="13" y="42"/>
                      <a:pt x="14" y="42"/>
                    </a:cubicBezTo>
                    <a:cubicBezTo>
                      <a:pt x="44" y="42"/>
                      <a:pt x="44" y="42"/>
                      <a:pt x="44" y="42"/>
                    </a:cubicBezTo>
                    <a:cubicBezTo>
                      <a:pt x="45" y="42"/>
                      <a:pt x="46" y="41"/>
                      <a:pt x="47" y="40"/>
                    </a:cubicBezTo>
                    <a:cubicBezTo>
                      <a:pt x="54" y="16"/>
                      <a:pt x="54" y="16"/>
                      <a:pt x="54" y="16"/>
                    </a:cubicBezTo>
                    <a:cubicBezTo>
                      <a:pt x="55" y="13"/>
                      <a:pt x="57" y="12"/>
                      <a:pt x="60" y="12"/>
                    </a:cubicBezTo>
                    <a:cubicBezTo>
                      <a:pt x="71" y="12"/>
                      <a:pt x="71" y="12"/>
                      <a:pt x="71" y="12"/>
                    </a:cubicBezTo>
                    <a:cubicBezTo>
                      <a:pt x="71" y="12"/>
                      <a:pt x="72" y="12"/>
                      <a:pt x="72" y="13"/>
                    </a:cubicBezTo>
                    <a:close/>
                    <a:moveTo>
                      <a:pt x="18" y="56"/>
                    </a:moveTo>
                    <a:cubicBezTo>
                      <a:pt x="18" y="58"/>
                      <a:pt x="17" y="60"/>
                      <a:pt x="15" y="60"/>
                    </a:cubicBezTo>
                    <a:cubicBezTo>
                      <a:pt x="13" y="60"/>
                      <a:pt x="11" y="58"/>
                      <a:pt x="11" y="56"/>
                    </a:cubicBezTo>
                    <a:cubicBezTo>
                      <a:pt x="11" y="54"/>
                      <a:pt x="13" y="52"/>
                      <a:pt x="15" y="52"/>
                    </a:cubicBezTo>
                    <a:cubicBezTo>
                      <a:pt x="17" y="52"/>
                      <a:pt x="18" y="54"/>
                      <a:pt x="18" y="56"/>
                    </a:cubicBezTo>
                    <a:close/>
                    <a:moveTo>
                      <a:pt x="16" y="56"/>
                    </a:moveTo>
                    <a:cubicBezTo>
                      <a:pt x="16" y="55"/>
                      <a:pt x="16" y="54"/>
                      <a:pt x="15" y="54"/>
                    </a:cubicBezTo>
                    <a:cubicBezTo>
                      <a:pt x="14" y="54"/>
                      <a:pt x="13" y="55"/>
                      <a:pt x="13" y="56"/>
                    </a:cubicBezTo>
                    <a:cubicBezTo>
                      <a:pt x="13" y="57"/>
                      <a:pt x="14" y="58"/>
                      <a:pt x="15" y="58"/>
                    </a:cubicBezTo>
                    <a:cubicBezTo>
                      <a:pt x="16" y="58"/>
                      <a:pt x="16" y="57"/>
                      <a:pt x="16" y="56"/>
                    </a:cubicBezTo>
                    <a:close/>
                    <a:moveTo>
                      <a:pt x="45" y="56"/>
                    </a:moveTo>
                    <a:cubicBezTo>
                      <a:pt x="45" y="58"/>
                      <a:pt x="44" y="60"/>
                      <a:pt x="42" y="60"/>
                    </a:cubicBezTo>
                    <a:cubicBezTo>
                      <a:pt x="40" y="60"/>
                      <a:pt x="38" y="58"/>
                      <a:pt x="38" y="56"/>
                    </a:cubicBezTo>
                    <a:cubicBezTo>
                      <a:pt x="38" y="54"/>
                      <a:pt x="40" y="52"/>
                      <a:pt x="42" y="52"/>
                    </a:cubicBezTo>
                    <a:cubicBezTo>
                      <a:pt x="44" y="52"/>
                      <a:pt x="45" y="54"/>
                      <a:pt x="45" y="56"/>
                    </a:cubicBezTo>
                    <a:close/>
                    <a:moveTo>
                      <a:pt x="43" y="56"/>
                    </a:moveTo>
                    <a:cubicBezTo>
                      <a:pt x="43" y="55"/>
                      <a:pt x="43" y="54"/>
                      <a:pt x="42" y="54"/>
                    </a:cubicBezTo>
                    <a:cubicBezTo>
                      <a:pt x="41" y="54"/>
                      <a:pt x="40" y="55"/>
                      <a:pt x="40" y="56"/>
                    </a:cubicBezTo>
                    <a:cubicBezTo>
                      <a:pt x="40" y="57"/>
                      <a:pt x="41" y="58"/>
                      <a:pt x="42" y="58"/>
                    </a:cubicBezTo>
                    <a:cubicBezTo>
                      <a:pt x="43" y="58"/>
                      <a:pt x="43" y="57"/>
                      <a:pt x="43" y="56"/>
                    </a:cubicBezTo>
                    <a:close/>
                    <a:moveTo>
                      <a:pt x="46" y="35"/>
                    </a:moveTo>
                    <a:cubicBezTo>
                      <a:pt x="46" y="34"/>
                      <a:pt x="45" y="34"/>
                      <a:pt x="45" y="34"/>
                    </a:cubicBezTo>
                    <a:cubicBezTo>
                      <a:pt x="12" y="34"/>
                      <a:pt x="12" y="34"/>
                      <a:pt x="12" y="34"/>
                    </a:cubicBezTo>
                    <a:cubicBezTo>
                      <a:pt x="11" y="34"/>
                      <a:pt x="11" y="34"/>
                      <a:pt x="11" y="35"/>
                    </a:cubicBezTo>
                    <a:cubicBezTo>
                      <a:pt x="11" y="35"/>
                      <a:pt x="11" y="36"/>
                      <a:pt x="12" y="36"/>
                    </a:cubicBezTo>
                    <a:cubicBezTo>
                      <a:pt x="45" y="36"/>
                      <a:pt x="45" y="36"/>
                      <a:pt x="45" y="36"/>
                    </a:cubicBezTo>
                    <a:cubicBezTo>
                      <a:pt x="45" y="36"/>
                      <a:pt x="46" y="35"/>
                      <a:pt x="46" y="35"/>
                    </a:cubicBezTo>
                    <a:close/>
                    <a:moveTo>
                      <a:pt x="13" y="38"/>
                    </a:moveTo>
                    <a:cubicBezTo>
                      <a:pt x="13" y="38"/>
                      <a:pt x="12" y="39"/>
                      <a:pt x="12" y="39"/>
                    </a:cubicBezTo>
                    <a:cubicBezTo>
                      <a:pt x="12" y="40"/>
                      <a:pt x="13" y="40"/>
                      <a:pt x="13" y="40"/>
                    </a:cubicBezTo>
                    <a:cubicBezTo>
                      <a:pt x="43" y="40"/>
                      <a:pt x="43" y="40"/>
                      <a:pt x="43" y="40"/>
                    </a:cubicBezTo>
                    <a:cubicBezTo>
                      <a:pt x="44" y="40"/>
                      <a:pt x="44" y="40"/>
                      <a:pt x="44" y="39"/>
                    </a:cubicBezTo>
                    <a:cubicBezTo>
                      <a:pt x="44" y="39"/>
                      <a:pt x="44" y="38"/>
                      <a:pt x="43" y="38"/>
                    </a:cubicBezTo>
                    <a:lnTo>
                      <a:pt x="13" y="38"/>
                    </a:lnTo>
                    <a:close/>
                    <a:moveTo>
                      <a:pt x="13" y="28"/>
                    </a:moveTo>
                    <a:cubicBezTo>
                      <a:pt x="14" y="28"/>
                      <a:pt x="16" y="27"/>
                      <a:pt x="16" y="25"/>
                    </a:cubicBezTo>
                    <a:cubicBezTo>
                      <a:pt x="16" y="24"/>
                      <a:pt x="16" y="24"/>
                      <a:pt x="16" y="23"/>
                    </a:cubicBezTo>
                    <a:cubicBezTo>
                      <a:pt x="26" y="13"/>
                      <a:pt x="26" y="13"/>
                      <a:pt x="26" y="13"/>
                    </a:cubicBezTo>
                    <a:cubicBezTo>
                      <a:pt x="27" y="13"/>
                      <a:pt x="27" y="14"/>
                      <a:pt x="28" y="14"/>
                    </a:cubicBezTo>
                    <a:cubicBezTo>
                      <a:pt x="28" y="14"/>
                      <a:pt x="29" y="13"/>
                      <a:pt x="29" y="13"/>
                    </a:cubicBezTo>
                    <a:cubicBezTo>
                      <a:pt x="33" y="17"/>
                      <a:pt x="33" y="17"/>
                      <a:pt x="33" y="17"/>
                    </a:cubicBezTo>
                    <a:cubicBezTo>
                      <a:pt x="33" y="18"/>
                      <a:pt x="33" y="18"/>
                      <a:pt x="33" y="19"/>
                    </a:cubicBezTo>
                    <a:cubicBezTo>
                      <a:pt x="33" y="20"/>
                      <a:pt x="34" y="22"/>
                      <a:pt x="36" y="22"/>
                    </a:cubicBezTo>
                    <a:cubicBezTo>
                      <a:pt x="38" y="22"/>
                      <a:pt x="39" y="20"/>
                      <a:pt x="39" y="19"/>
                    </a:cubicBezTo>
                    <a:cubicBezTo>
                      <a:pt x="39" y="18"/>
                      <a:pt x="39" y="18"/>
                      <a:pt x="39" y="17"/>
                    </a:cubicBezTo>
                    <a:cubicBezTo>
                      <a:pt x="50" y="6"/>
                      <a:pt x="50" y="6"/>
                      <a:pt x="50" y="6"/>
                    </a:cubicBezTo>
                    <a:cubicBezTo>
                      <a:pt x="50" y="7"/>
                      <a:pt x="51" y="7"/>
                      <a:pt x="51" y="7"/>
                    </a:cubicBezTo>
                    <a:cubicBezTo>
                      <a:pt x="53" y="7"/>
                      <a:pt x="54" y="5"/>
                      <a:pt x="54" y="4"/>
                    </a:cubicBezTo>
                    <a:cubicBezTo>
                      <a:pt x="54" y="2"/>
                      <a:pt x="53" y="0"/>
                      <a:pt x="51" y="0"/>
                    </a:cubicBezTo>
                    <a:cubicBezTo>
                      <a:pt x="50" y="0"/>
                      <a:pt x="48" y="2"/>
                      <a:pt x="48" y="4"/>
                    </a:cubicBezTo>
                    <a:cubicBezTo>
                      <a:pt x="48" y="4"/>
                      <a:pt x="48" y="5"/>
                      <a:pt x="49" y="5"/>
                    </a:cubicBezTo>
                    <a:cubicBezTo>
                      <a:pt x="38" y="16"/>
                      <a:pt x="38" y="16"/>
                      <a:pt x="38" y="16"/>
                    </a:cubicBezTo>
                    <a:cubicBezTo>
                      <a:pt x="37" y="16"/>
                      <a:pt x="37" y="15"/>
                      <a:pt x="36" y="15"/>
                    </a:cubicBezTo>
                    <a:cubicBezTo>
                      <a:pt x="36" y="15"/>
                      <a:pt x="35" y="16"/>
                      <a:pt x="35" y="16"/>
                    </a:cubicBezTo>
                    <a:cubicBezTo>
                      <a:pt x="31" y="12"/>
                      <a:pt x="31" y="12"/>
                      <a:pt x="31" y="12"/>
                    </a:cubicBezTo>
                    <a:cubicBezTo>
                      <a:pt x="31" y="11"/>
                      <a:pt x="31" y="11"/>
                      <a:pt x="31" y="10"/>
                    </a:cubicBezTo>
                    <a:cubicBezTo>
                      <a:pt x="31" y="9"/>
                      <a:pt x="30" y="7"/>
                      <a:pt x="28" y="7"/>
                    </a:cubicBezTo>
                    <a:cubicBezTo>
                      <a:pt x="26" y="7"/>
                      <a:pt x="25" y="9"/>
                      <a:pt x="25" y="10"/>
                    </a:cubicBezTo>
                    <a:cubicBezTo>
                      <a:pt x="25" y="11"/>
                      <a:pt x="25" y="11"/>
                      <a:pt x="25" y="11"/>
                    </a:cubicBezTo>
                    <a:cubicBezTo>
                      <a:pt x="14" y="22"/>
                      <a:pt x="14" y="22"/>
                      <a:pt x="14" y="22"/>
                    </a:cubicBezTo>
                    <a:cubicBezTo>
                      <a:pt x="14" y="22"/>
                      <a:pt x="13" y="22"/>
                      <a:pt x="13" y="22"/>
                    </a:cubicBezTo>
                    <a:cubicBezTo>
                      <a:pt x="11" y="22"/>
                      <a:pt x="10" y="23"/>
                      <a:pt x="10" y="25"/>
                    </a:cubicBezTo>
                    <a:cubicBezTo>
                      <a:pt x="10" y="27"/>
                      <a:pt x="11" y="28"/>
                      <a:pt x="13"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48" name="Freeform 34">
                <a:extLst>
                  <a:ext uri="{FF2B5EF4-FFF2-40B4-BE49-F238E27FC236}">
                    <a16:creationId xmlns:a16="http://schemas.microsoft.com/office/drawing/2014/main" id="{728EA982-3E4D-5E73-99C2-6D6D36EA098F}"/>
                  </a:ext>
                </a:extLst>
              </p:cNvPr>
              <p:cNvSpPr>
                <a:spLocks noEditPoints="1"/>
              </p:cNvSpPr>
              <p:nvPr/>
            </p:nvSpPr>
            <p:spPr bwMode="auto">
              <a:xfrm flipH="1">
                <a:off x="2651208" y="5596835"/>
                <a:ext cx="262727" cy="352437"/>
              </a:xfrm>
              <a:custGeom>
                <a:avLst/>
                <a:gdLst>
                  <a:gd name="T0" fmla="*/ 13 w 52"/>
                  <a:gd name="T1" fmla="*/ 18 h 70"/>
                  <a:gd name="T2" fmla="*/ 12 w 52"/>
                  <a:gd name="T3" fmla="*/ 17 h 70"/>
                  <a:gd name="T4" fmla="*/ 11 w 52"/>
                  <a:gd name="T5" fmla="*/ 15 h 70"/>
                  <a:gd name="T6" fmla="*/ 51 w 52"/>
                  <a:gd name="T7" fmla="*/ 50 h 70"/>
                  <a:gd name="T8" fmla="*/ 49 w 52"/>
                  <a:gd name="T9" fmla="*/ 60 h 70"/>
                  <a:gd name="T10" fmla="*/ 51 w 52"/>
                  <a:gd name="T11" fmla="*/ 69 h 70"/>
                  <a:gd name="T12" fmla="*/ 0 w 52"/>
                  <a:gd name="T13" fmla="*/ 69 h 70"/>
                  <a:gd name="T14" fmla="*/ 1 w 52"/>
                  <a:gd name="T15" fmla="*/ 60 h 70"/>
                  <a:gd name="T16" fmla="*/ 4 w 52"/>
                  <a:gd name="T17" fmla="*/ 45 h 70"/>
                  <a:gd name="T18" fmla="*/ 19 w 52"/>
                  <a:gd name="T19" fmla="*/ 27 h 70"/>
                  <a:gd name="T20" fmla="*/ 15 w 52"/>
                  <a:gd name="T21" fmla="*/ 30 h 70"/>
                  <a:gd name="T22" fmla="*/ 10 w 52"/>
                  <a:gd name="T23" fmla="*/ 34 h 70"/>
                  <a:gd name="T24" fmla="*/ 2 w 52"/>
                  <a:gd name="T25" fmla="*/ 28 h 70"/>
                  <a:gd name="T26" fmla="*/ 8 w 52"/>
                  <a:gd name="T27" fmla="*/ 14 h 70"/>
                  <a:gd name="T28" fmla="*/ 13 w 52"/>
                  <a:gd name="T29" fmla="*/ 5 h 70"/>
                  <a:gd name="T30" fmla="*/ 12 w 52"/>
                  <a:gd name="T31" fmla="*/ 0 h 70"/>
                  <a:gd name="T32" fmla="*/ 12 w 52"/>
                  <a:gd name="T33" fmla="*/ 0 h 70"/>
                  <a:gd name="T34" fmla="*/ 14 w 52"/>
                  <a:gd name="T35" fmla="*/ 0 h 70"/>
                  <a:gd name="T36" fmla="*/ 43 w 52"/>
                  <a:gd name="T37" fmla="*/ 13 h 70"/>
                  <a:gd name="T38" fmla="*/ 51 w 52"/>
                  <a:gd name="T39" fmla="*/ 47 h 70"/>
                  <a:gd name="T40" fmla="*/ 2 w 52"/>
                  <a:gd name="T41" fmla="*/ 62 h 70"/>
                  <a:gd name="T42" fmla="*/ 48 w 52"/>
                  <a:gd name="T43" fmla="*/ 62 h 70"/>
                  <a:gd name="T44" fmla="*/ 2 w 52"/>
                  <a:gd name="T45" fmla="*/ 62 h 70"/>
                  <a:gd name="T46" fmla="*/ 6 w 52"/>
                  <a:gd name="T47" fmla="*/ 56 h 70"/>
                  <a:gd name="T48" fmla="*/ 44 w 52"/>
                  <a:gd name="T49" fmla="*/ 60 h 70"/>
                  <a:gd name="T50" fmla="*/ 12 w 52"/>
                  <a:gd name="T51" fmla="*/ 41 h 70"/>
                  <a:gd name="T52" fmla="*/ 6 w 52"/>
                  <a:gd name="T53" fmla="*/ 54 h 70"/>
                  <a:gd name="T54" fmla="*/ 15 w 52"/>
                  <a:gd name="T55" fmla="*/ 42 h 70"/>
                  <a:gd name="T56" fmla="*/ 12 w 52"/>
                  <a:gd name="T57" fmla="*/ 48 h 70"/>
                  <a:gd name="T58" fmla="*/ 41 w 52"/>
                  <a:gd name="T59" fmla="*/ 54 h 70"/>
                  <a:gd name="T60" fmla="*/ 39 w 52"/>
                  <a:gd name="T61" fmla="*/ 17 h 70"/>
                  <a:gd name="T62" fmla="*/ 22 w 52"/>
                  <a:gd name="T63" fmla="*/ 6 h 70"/>
                  <a:gd name="T64" fmla="*/ 20 w 52"/>
                  <a:gd name="T65" fmla="*/ 5 h 70"/>
                  <a:gd name="T66" fmla="*/ 18 w 52"/>
                  <a:gd name="T67" fmla="*/ 4 h 70"/>
                  <a:gd name="T68" fmla="*/ 19 w 52"/>
                  <a:gd name="T69" fmla="*/ 7 h 70"/>
                  <a:gd name="T70" fmla="*/ 17 w 52"/>
                  <a:gd name="T71" fmla="*/ 8 h 70"/>
                  <a:gd name="T72" fmla="*/ 11 w 52"/>
                  <a:gd name="T73" fmla="*/ 14 h 70"/>
                  <a:gd name="T74" fmla="*/ 4 w 52"/>
                  <a:gd name="T75" fmla="*/ 28 h 70"/>
                  <a:gd name="T76" fmla="*/ 10 w 52"/>
                  <a:gd name="T77" fmla="*/ 31 h 70"/>
                  <a:gd name="T78" fmla="*/ 16 w 52"/>
                  <a:gd name="T79" fmla="*/ 25 h 70"/>
                  <a:gd name="T80" fmla="*/ 21 w 52"/>
                  <a:gd name="T81" fmla="*/ 25 h 70"/>
                  <a:gd name="T82" fmla="*/ 30 w 52"/>
                  <a:gd name="T83" fmla="*/ 19 h 70"/>
                  <a:gd name="T84" fmla="*/ 44 w 52"/>
                  <a:gd name="T85" fmla="*/ 36 h 70"/>
                  <a:gd name="T86" fmla="*/ 40 w 52"/>
                  <a:gd name="T87" fmla="*/ 16 h 70"/>
                  <a:gd name="T88" fmla="*/ 43 w 52"/>
                  <a:gd name="T89" fmla="*/ 53 h 70"/>
                  <a:gd name="T90" fmla="*/ 44 w 52"/>
                  <a:gd name="T91" fmla="*/ 3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2" h="70">
                    <a:moveTo>
                      <a:pt x="16" y="14"/>
                    </a:moveTo>
                    <a:cubicBezTo>
                      <a:pt x="16" y="15"/>
                      <a:pt x="16" y="15"/>
                      <a:pt x="16" y="15"/>
                    </a:cubicBezTo>
                    <a:cubicBezTo>
                      <a:pt x="13" y="18"/>
                      <a:pt x="13" y="18"/>
                      <a:pt x="13" y="18"/>
                    </a:cubicBezTo>
                    <a:cubicBezTo>
                      <a:pt x="13" y="19"/>
                      <a:pt x="13" y="19"/>
                      <a:pt x="12" y="19"/>
                    </a:cubicBezTo>
                    <a:cubicBezTo>
                      <a:pt x="12" y="19"/>
                      <a:pt x="12" y="19"/>
                      <a:pt x="12" y="19"/>
                    </a:cubicBezTo>
                    <a:cubicBezTo>
                      <a:pt x="11" y="18"/>
                      <a:pt x="11" y="18"/>
                      <a:pt x="12" y="17"/>
                    </a:cubicBezTo>
                    <a:cubicBezTo>
                      <a:pt x="11" y="17"/>
                      <a:pt x="11" y="17"/>
                      <a:pt x="11" y="17"/>
                    </a:cubicBezTo>
                    <a:cubicBezTo>
                      <a:pt x="11" y="17"/>
                      <a:pt x="10" y="17"/>
                      <a:pt x="10" y="16"/>
                    </a:cubicBezTo>
                    <a:cubicBezTo>
                      <a:pt x="10" y="16"/>
                      <a:pt x="10" y="15"/>
                      <a:pt x="11" y="15"/>
                    </a:cubicBezTo>
                    <a:cubicBezTo>
                      <a:pt x="15" y="14"/>
                      <a:pt x="15" y="14"/>
                      <a:pt x="15" y="14"/>
                    </a:cubicBezTo>
                    <a:cubicBezTo>
                      <a:pt x="15" y="14"/>
                      <a:pt x="16" y="14"/>
                      <a:pt x="16" y="14"/>
                    </a:cubicBezTo>
                    <a:close/>
                    <a:moveTo>
                      <a:pt x="51" y="50"/>
                    </a:moveTo>
                    <a:cubicBezTo>
                      <a:pt x="46" y="54"/>
                      <a:pt x="46" y="54"/>
                      <a:pt x="46" y="54"/>
                    </a:cubicBezTo>
                    <a:cubicBezTo>
                      <a:pt x="48" y="55"/>
                      <a:pt x="49" y="56"/>
                      <a:pt x="49" y="58"/>
                    </a:cubicBezTo>
                    <a:cubicBezTo>
                      <a:pt x="49" y="59"/>
                      <a:pt x="49" y="59"/>
                      <a:pt x="49" y="60"/>
                    </a:cubicBezTo>
                    <a:cubicBezTo>
                      <a:pt x="49" y="60"/>
                      <a:pt x="49" y="60"/>
                      <a:pt x="49" y="60"/>
                    </a:cubicBezTo>
                    <a:cubicBezTo>
                      <a:pt x="50" y="60"/>
                      <a:pt x="51" y="60"/>
                      <a:pt x="51" y="61"/>
                    </a:cubicBezTo>
                    <a:cubicBezTo>
                      <a:pt x="51" y="69"/>
                      <a:pt x="51" y="69"/>
                      <a:pt x="51" y="69"/>
                    </a:cubicBezTo>
                    <a:cubicBezTo>
                      <a:pt x="51" y="69"/>
                      <a:pt x="50" y="70"/>
                      <a:pt x="49" y="70"/>
                    </a:cubicBezTo>
                    <a:cubicBezTo>
                      <a:pt x="1" y="70"/>
                      <a:pt x="1" y="70"/>
                      <a:pt x="1" y="70"/>
                    </a:cubicBezTo>
                    <a:cubicBezTo>
                      <a:pt x="0" y="70"/>
                      <a:pt x="0" y="69"/>
                      <a:pt x="0" y="69"/>
                    </a:cubicBezTo>
                    <a:cubicBezTo>
                      <a:pt x="0" y="61"/>
                      <a:pt x="0" y="61"/>
                      <a:pt x="0" y="61"/>
                    </a:cubicBezTo>
                    <a:cubicBezTo>
                      <a:pt x="0" y="60"/>
                      <a:pt x="0" y="60"/>
                      <a:pt x="1" y="60"/>
                    </a:cubicBezTo>
                    <a:cubicBezTo>
                      <a:pt x="1" y="60"/>
                      <a:pt x="1" y="60"/>
                      <a:pt x="1" y="60"/>
                    </a:cubicBezTo>
                    <a:cubicBezTo>
                      <a:pt x="1" y="59"/>
                      <a:pt x="1" y="59"/>
                      <a:pt x="1" y="58"/>
                    </a:cubicBezTo>
                    <a:cubicBezTo>
                      <a:pt x="1" y="57"/>
                      <a:pt x="2" y="55"/>
                      <a:pt x="3" y="54"/>
                    </a:cubicBezTo>
                    <a:cubicBezTo>
                      <a:pt x="3" y="53"/>
                      <a:pt x="2" y="49"/>
                      <a:pt x="4" y="45"/>
                    </a:cubicBezTo>
                    <a:cubicBezTo>
                      <a:pt x="5" y="43"/>
                      <a:pt x="8" y="41"/>
                      <a:pt x="11" y="39"/>
                    </a:cubicBezTo>
                    <a:cubicBezTo>
                      <a:pt x="13" y="37"/>
                      <a:pt x="16" y="35"/>
                      <a:pt x="18" y="33"/>
                    </a:cubicBezTo>
                    <a:cubicBezTo>
                      <a:pt x="19" y="31"/>
                      <a:pt x="19" y="29"/>
                      <a:pt x="19" y="27"/>
                    </a:cubicBezTo>
                    <a:cubicBezTo>
                      <a:pt x="19" y="27"/>
                      <a:pt x="19" y="27"/>
                      <a:pt x="19" y="27"/>
                    </a:cubicBezTo>
                    <a:cubicBezTo>
                      <a:pt x="18" y="27"/>
                      <a:pt x="17" y="27"/>
                      <a:pt x="16" y="27"/>
                    </a:cubicBezTo>
                    <a:cubicBezTo>
                      <a:pt x="16" y="27"/>
                      <a:pt x="15" y="28"/>
                      <a:pt x="15" y="30"/>
                    </a:cubicBezTo>
                    <a:cubicBezTo>
                      <a:pt x="14" y="31"/>
                      <a:pt x="14" y="32"/>
                      <a:pt x="13" y="32"/>
                    </a:cubicBezTo>
                    <a:cubicBezTo>
                      <a:pt x="13" y="33"/>
                      <a:pt x="12" y="34"/>
                      <a:pt x="10" y="34"/>
                    </a:cubicBezTo>
                    <a:cubicBezTo>
                      <a:pt x="10" y="34"/>
                      <a:pt x="10" y="34"/>
                      <a:pt x="10" y="34"/>
                    </a:cubicBezTo>
                    <a:cubicBezTo>
                      <a:pt x="9" y="34"/>
                      <a:pt x="8" y="33"/>
                      <a:pt x="7" y="32"/>
                    </a:cubicBezTo>
                    <a:cubicBezTo>
                      <a:pt x="6" y="32"/>
                      <a:pt x="6" y="32"/>
                      <a:pt x="5" y="31"/>
                    </a:cubicBezTo>
                    <a:cubicBezTo>
                      <a:pt x="4" y="31"/>
                      <a:pt x="2" y="30"/>
                      <a:pt x="2" y="28"/>
                    </a:cubicBezTo>
                    <a:cubicBezTo>
                      <a:pt x="2" y="27"/>
                      <a:pt x="2" y="27"/>
                      <a:pt x="2" y="27"/>
                    </a:cubicBezTo>
                    <a:cubicBezTo>
                      <a:pt x="2" y="25"/>
                      <a:pt x="2" y="23"/>
                      <a:pt x="4" y="20"/>
                    </a:cubicBezTo>
                    <a:cubicBezTo>
                      <a:pt x="7" y="17"/>
                      <a:pt x="8" y="15"/>
                      <a:pt x="8" y="14"/>
                    </a:cubicBezTo>
                    <a:cubicBezTo>
                      <a:pt x="8" y="13"/>
                      <a:pt x="8" y="13"/>
                      <a:pt x="8" y="13"/>
                    </a:cubicBezTo>
                    <a:cubicBezTo>
                      <a:pt x="8" y="13"/>
                      <a:pt x="9" y="12"/>
                      <a:pt x="14" y="6"/>
                    </a:cubicBezTo>
                    <a:cubicBezTo>
                      <a:pt x="14" y="6"/>
                      <a:pt x="14" y="5"/>
                      <a:pt x="13" y="5"/>
                    </a:cubicBezTo>
                    <a:cubicBezTo>
                      <a:pt x="13" y="4"/>
                      <a:pt x="12" y="2"/>
                      <a:pt x="12" y="2"/>
                    </a:cubicBezTo>
                    <a:cubicBezTo>
                      <a:pt x="12" y="1"/>
                      <a:pt x="12" y="1"/>
                      <a:pt x="12" y="1"/>
                    </a:cubicBezTo>
                    <a:cubicBezTo>
                      <a:pt x="12" y="0"/>
                      <a:pt x="12" y="0"/>
                      <a:pt x="12" y="0"/>
                    </a:cubicBezTo>
                    <a:cubicBezTo>
                      <a:pt x="12" y="0"/>
                      <a:pt x="12" y="0"/>
                      <a:pt x="12" y="0"/>
                    </a:cubicBezTo>
                    <a:cubicBezTo>
                      <a:pt x="12" y="0"/>
                      <a:pt x="12" y="0"/>
                      <a:pt x="12" y="0"/>
                    </a:cubicBezTo>
                    <a:cubicBezTo>
                      <a:pt x="12" y="0"/>
                      <a:pt x="12" y="0"/>
                      <a:pt x="12" y="0"/>
                    </a:cubicBezTo>
                    <a:cubicBezTo>
                      <a:pt x="13" y="0"/>
                      <a:pt x="13" y="0"/>
                      <a:pt x="13" y="0"/>
                    </a:cubicBezTo>
                    <a:cubicBezTo>
                      <a:pt x="13" y="0"/>
                      <a:pt x="13" y="0"/>
                      <a:pt x="13" y="0"/>
                    </a:cubicBezTo>
                    <a:cubicBezTo>
                      <a:pt x="14" y="0"/>
                      <a:pt x="14" y="0"/>
                      <a:pt x="14" y="0"/>
                    </a:cubicBezTo>
                    <a:cubicBezTo>
                      <a:pt x="15" y="0"/>
                      <a:pt x="18" y="1"/>
                      <a:pt x="20" y="2"/>
                    </a:cubicBezTo>
                    <a:cubicBezTo>
                      <a:pt x="21" y="2"/>
                      <a:pt x="23" y="2"/>
                      <a:pt x="24" y="2"/>
                    </a:cubicBezTo>
                    <a:cubicBezTo>
                      <a:pt x="30" y="2"/>
                      <a:pt x="37" y="4"/>
                      <a:pt x="43" y="13"/>
                    </a:cubicBezTo>
                    <a:cubicBezTo>
                      <a:pt x="48" y="22"/>
                      <a:pt x="47" y="30"/>
                      <a:pt x="47" y="36"/>
                    </a:cubicBezTo>
                    <a:cubicBezTo>
                      <a:pt x="47" y="39"/>
                      <a:pt x="46" y="41"/>
                      <a:pt x="47" y="42"/>
                    </a:cubicBezTo>
                    <a:cubicBezTo>
                      <a:pt x="48" y="45"/>
                      <a:pt x="51" y="47"/>
                      <a:pt x="51" y="47"/>
                    </a:cubicBezTo>
                    <a:cubicBezTo>
                      <a:pt x="52" y="48"/>
                      <a:pt x="52" y="48"/>
                      <a:pt x="52" y="48"/>
                    </a:cubicBezTo>
                    <a:cubicBezTo>
                      <a:pt x="52" y="49"/>
                      <a:pt x="52" y="49"/>
                      <a:pt x="51" y="50"/>
                    </a:cubicBezTo>
                    <a:close/>
                    <a:moveTo>
                      <a:pt x="2" y="62"/>
                    </a:moveTo>
                    <a:cubicBezTo>
                      <a:pt x="2" y="68"/>
                      <a:pt x="2" y="68"/>
                      <a:pt x="2" y="68"/>
                    </a:cubicBezTo>
                    <a:cubicBezTo>
                      <a:pt x="48" y="68"/>
                      <a:pt x="48" y="68"/>
                      <a:pt x="48" y="68"/>
                    </a:cubicBezTo>
                    <a:cubicBezTo>
                      <a:pt x="48" y="62"/>
                      <a:pt x="48" y="62"/>
                      <a:pt x="48" y="62"/>
                    </a:cubicBezTo>
                    <a:cubicBezTo>
                      <a:pt x="44" y="62"/>
                      <a:pt x="44" y="62"/>
                      <a:pt x="44" y="62"/>
                    </a:cubicBezTo>
                    <a:cubicBezTo>
                      <a:pt x="6" y="62"/>
                      <a:pt x="6" y="62"/>
                      <a:pt x="6" y="62"/>
                    </a:cubicBezTo>
                    <a:lnTo>
                      <a:pt x="2" y="62"/>
                    </a:lnTo>
                    <a:close/>
                    <a:moveTo>
                      <a:pt x="47" y="58"/>
                    </a:moveTo>
                    <a:cubicBezTo>
                      <a:pt x="47" y="57"/>
                      <a:pt x="46" y="56"/>
                      <a:pt x="44" y="56"/>
                    </a:cubicBezTo>
                    <a:cubicBezTo>
                      <a:pt x="6" y="56"/>
                      <a:pt x="6" y="56"/>
                      <a:pt x="6" y="56"/>
                    </a:cubicBezTo>
                    <a:cubicBezTo>
                      <a:pt x="4" y="56"/>
                      <a:pt x="3" y="57"/>
                      <a:pt x="3" y="58"/>
                    </a:cubicBezTo>
                    <a:cubicBezTo>
                      <a:pt x="3" y="59"/>
                      <a:pt x="4" y="60"/>
                      <a:pt x="6" y="60"/>
                    </a:cubicBezTo>
                    <a:cubicBezTo>
                      <a:pt x="44" y="60"/>
                      <a:pt x="44" y="60"/>
                      <a:pt x="44" y="60"/>
                    </a:cubicBezTo>
                    <a:cubicBezTo>
                      <a:pt x="46" y="60"/>
                      <a:pt x="47" y="59"/>
                      <a:pt x="47" y="58"/>
                    </a:cubicBezTo>
                    <a:close/>
                    <a:moveTo>
                      <a:pt x="20" y="34"/>
                    </a:moveTo>
                    <a:cubicBezTo>
                      <a:pt x="18" y="36"/>
                      <a:pt x="15" y="39"/>
                      <a:pt x="12" y="41"/>
                    </a:cubicBezTo>
                    <a:cubicBezTo>
                      <a:pt x="10" y="43"/>
                      <a:pt x="7" y="45"/>
                      <a:pt x="7" y="46"/>
                    </a:cubicBezTo>
                    <a:cubicBezTo>
                      <a:pt x="4" y="50"/>
                      <a:pt x="6" y="54"/>
                      <a:pt x="6" y="54"/>
                    </a:cubicBezTo>
                    <a:cubicBezTo>
                      <a:pt x="6" y="54"/>
                      <a:pt x="6" y="54"/>
                      <a:pt x="6" y="54"/>
                    </a:cubicBezTo>
                    <a:cubicBezTo>
                      <a:pt x="8" y="54"/>
                      <a:pt x="8" y="54"/>
                      <a:pt x="8" y="54"/>
                    </a:cubicBezTo>
                    <a:cubicBezTo>
                      <a:pt x="8" y="53"/>
                      <a:pt x="8" y="49"/>
                      <a:pt x="10" y="46"/>
                    </a:cubicBezTo>
                    <a:cubicBezTo>
                      <a:pt x="13" y="44"/>
                      <a:pt x="15" y="42"/>
                      <a:pt x="15" y="42"/>
                    </a:cubicBezTo>
                    <a:cubicBezTo>
                      <a:pt x="16" y="42"/>
                      <a:pt x="16" y="42"/>
                      <a:pt x="17" y="43"/>
                    </a:cubicBezTo>
                    <a:cubicBezTo>
                      <a:pt x="17" y="43"/>
                      <a:pt x="17" y="44"/>
                      <a:pt x="16" y="44"/>
                    </a:cubicBezTo>
                    <a:cubicBezTo>
                      <a:pt x="16" y="44"/>
                      <a:pt x="14" y="46"/>
                      <a:pt x="12" y="48"/>
                    </a:cubicBezTo>
                    <a:cubicBezTo>
                      <a:pt x="10" y="50"/>
                      <a:pt x="10" y="54"/>
                      <a:pt x="10" y="54"/>
                    </a:cubicBezTo>
                    <a:cubicBezTo>
                      <a:pt x="10" y="54"/>
                      <a:pt x="10" y="54"/>
                      <a:pt x="10" y="54"/>
                    </a:cubicBezTo>
                    <a:cubicBezTo>
                      <a:pt x="41" y="54"/>
                      <a:pt x="41" y="54"/>
                      <a:pt x="41" y="54"/>
                    </a:cubicBezTo>
                    <a:cubicBezTo>
                      <a:pt x="41" y="53"/>
                      <a:pt x="39" y="49"/>
                      <a:pt x="39" y="45"/>
                    </a:cubicBezTo>
                    <a:cubicBezTo>
                      <a:pt x="39" y="44"/>
                      <a:pt x="39" y="42"/>
                      <a:pt x="40" y="40"/>
                    </a:cubicBezTo>
                    <a:cubicBezTo>
                      <a:pt x="40" y="35"/>
                      <a:pt x="42" y="26"/>
                      <a:pt x="39" y="17"/>
                    </a:cubicBezTo>
                    <a:cubicBezTo>
                      <a:pt x="35" y="7"/>
                      <a:pt x="26" y="6"/>
                      <a:pt x="23" y="6"/>
                    </a:cubicBezTo>
                    <a:cubicBezTo>
                      <a:pt x="23" y="6"/>
                      <a:pt x="22" y="7"/>
                      <a:pt x="22" y="7"/>
                    </a:cubicBezTo>
                    <a:cubicBezTo>
                      <a:pt x="22" y="7"/>
                      <a:pt x="22" y="6"/>
                      <a:pt x="22" y="6"/>
                    </a:cubicBezTo>
                    <a:cubicBezTo>
                      <a:pt x="22" y="6"/>
                      <a:pt x="21" y="6"/>
                      <a:pt x="21" y="6"/>
                    </a:cubicBezTo>
                    <a:cubicBezTo>
                      <a:pt x="21" y="6"/>
                      <a:pt x="21" y="6"/>
                      <a:pt x="21" y="6"/>
                    </a:cubicBezTo>
                    <a:cubicBezTo>
                      <a:pt x="20" y="6"/>
                      <a:pt x="20" y="5"/>
                      <a:pt x="20" y="5"/>
                    </a:cubicBezTo>
                    <a:cubicBezTo>
                      <a:pt x="19" y="5"/>
                      <a:pt x="19" y="5"/>
                      <a:pt x="19" y="5"/>
                    </a:cubicBezTo>
                    <a:cubicBezTo>
                      <a:pt x="19" y="5"/>
                      <a:pt x="18" y="5"/>
                      <a:pt x="18" y="4"/>
                    </a:cubicBezTo>
                    <a:cubicBezTo>
                      <a:pt x="18" y="4"/>
                      <a:pt x="18" y="4"/>
                      <a:pt x="18" y="4"/>
                    </a:cubicBezTo>
                    <a:cubicBezTo>
                      <a:pt x="17" y="4"/>
                      <a:pt x="17" y="3"/>
                      <a:pt x="16" y="3"/>
                    </a:cubicBezTo>
                    <a:cubicBezTo>
                      <a:pt x="18" y="7"/>
                      <a:pt x="18" y="7"/>
                      <a:pt x="18" y="7"/>
                    </a:cubicBezTo>
                    <a:cubicBezTo>
                      <a:pt x="19" y="7"/>
                      <a:pt x="19" y="7"/>
                      <a:pt x="19" y="7"/>
                    </a:cubicBezTo>
                    <a:cubicBezTo>
                      <a:pt x="19" y="8"/>
                      <a:pt x="18" y="8"/>
                      <a:pt x="18" y="8"/>
                    </a:cubicBezTo>
                    <a:cubicBezTo>
                      <a:pt x="18" y="8"/>
                      <a:pt x="18" y="8"/>
                      <a:pt x="18" y="8"/>
                    </a:cubicBezTo>
                    <a:cubicBezTo>
                      <a:pt x="17" y="8"/>
                      <a:pt x="17" y="8"/>
                      <a:pt x="17" y="8"/>
                    </a:cubicBezTo>
                    <a:cubicBezTo>
                      <a:pt x="17" y="8"/>
                      <a:pt x="17" y="8"/>
                      <a:pt x="16" y="7"/>
                    </a:cubicBezTo>
                    <a:cubicBezTo>
                      <a:pt x="14" y="10"/>
                      <a:pt x="11" y="13"/>
                      <a:pt x="11" y="14"/>
                    </a:cubicBezTo>
                    <a:cubicBezTo>
                      <a:pt x="11" y="14"/>
                      <a:pt x="11" y="14"/>
                      <a:pt x="11" y="14"/>
                    </a:cubicBezTo>
                    <a:cubicBezTo>
                      <a:pt x="10" y="15"/>
                      <a:pt x="10" y="18"/>
                      <a:pt x="6" y="22"/>
                    </a:cubicBezTo>
                    <a:cubicBezTo>
                      <a:pt x="4" y="24"/>
                      <a:pt x="4" y="26"/>
                      <a:pt x="4" y="27"/>
                    </a:cubicBezTo>
                    <a:cubicBezTo>
                      <a:pt x="4" y="28"/>
                      <a:pt x="4" y="28"/>
                      <a:pt x="4" y="28"/>
                    </a:cubicBezTo>
                    <a:cubicBezTo>
                      <a:pt x="4" y="28"/>
                      <a:pt x="5" y="29"/>
                      <a:pt x="6" y="29"/>
                    </a:cubicBezTo>
                    <a:cubicBezTo>
                      <a:pt x="7" y="30"/>
                      <a:pt x="8" y="30"/>
                      <a:pt x="9" y="31"/>
                    </a:cubicBezTo>
                    <a:cubicBezTo>
                      <a:pt x="9" y="31"/>
                      <a:pt x="10" y="31"/>
                      <a:pt x="10" y="31"/>
                    </a:cubicBezTo>
                    <a:cubicBezTo>
                      <a:pt x="11" y="31"/>
                      <a:pt x="11" y="31"/>
                      <a:pt x="11" y="31"/>
                    </a:cubicBezTo>
                    <a:cubicBezTo>
                      <a:pt x="12" y="30"/>
                      <a:pt x="12" y="30"/>
                      <a:pt x="12" y="29"/>
                    </a:cubicBezTo>
                    <a:cubicBezTo>
                      <a:pt x="13" y="27"/>
                      <a:pt x="14" y="24"/>
                      <a:pt x="16" y="25"/>
                    </a:cubicBezTo>
                    <a:cubicBezTo>
                      <a:pt x="18" y="25"/>
                      <a:pt x="19" y="25"/>
                      <a:pt x="20" y="25"/>
                    </a:cubicBezTo>
                    <a:cubicBezTo>
                      <a:pt x="20" y="25"/>
                      <a:pt x="20" y="24"/>
                      <a:pt x="20" y="24"/>
                    </a:cubicBezTo>
                    <a:cubicBezTo>
                      <a:pt x="21" y="24"/>
                      <a:pt x="21" y="24"/>
                      <a:pt x="21" y="25"/>
                    </a:cubicBezTo>
                    <a:cubicBezTo>
                      <a:pt x="26" y="24"/>
                      <a:pt x="27" y="19"/>
                      <a:pt x="28" y="19"/>
                    </a:cubicBezTo>
                    <a:cubicBezTo>
                      <a:pt x="28" y="18"/>
                      <a:pt x="28" y="18"/>
                      <a:pt x="29" y="18"/>
                    </a:cubicBezTo>
                    <a:cubicBezTo>
                      <a:pt x="29" y="18"/>
                      <a:pt x="30" y="19"/>
                      <a:pt x="30" y="19"/>
                    </a:cubicBezTo>
                    <a:cubicBezTo>
                      <a:pt x="29" y="19"/>
                      <a:pt x="28" y="25"/>
                      <a:pt x="22" y="27"/>
                    </a:cubicBezTo>
                    <a:cubicBezTo>
                      <a:pt x="22" y="29"/>
                      <a:pt x="21" y="32"/>
                      <a:pt x="20" y="34"/>
                    </a:cubicBezTo>
                    <a:close/>
                    <a:moveTo>
                      <a:pt x="44" y="36"/>
                    </a:moveTo>
                    <a:cubicBezTo>
                      <a:pt x="45" y="30"/>
                      <a:pt x="45" y="22"/>
                      <a:pt x="40" y="14"/>
                    </a:cubicBezTo>
                    <a:cubicBezTo>
                      <a:pt x="37" y="8"/>
                      <a:pt x="32" y="6"/>
                      <a:pt x="28" y="5"/>
                    </a:cubicBezTo>
                    <a:cubicBezTo>
                      <a:pt x="33" y="6"/>
                      <a:pt x="38" y="9"/>
                      <a:pt x="40" y="16"/>
                    </a:cubicBezTo>
                    <a:cubicBezTo>
                      <a:pt x="44" y="26"/>
                      <a:pt x="42" y="35"/>
                      <a:pt x="42" y="41"/>
                    </a:cubicBezTo>
                    <a:cubicBezTo>
                      <a:pt x="41" y="42"/>
                      <a:pt x="41" y="44"/>
                      <a:pt x="41" y="45"/>
                    </a:cubicBezTo>
                    <a:cubicBezTo>
                      <a:pt x="41" y="48"/>
                      <a:pt x="42" y="51"/>
                      <a:pt x="43" y="53"/>
                    </a:cubicBezTo>
                    <a:cubicBezTo>
                      <a:pt x="49" y="48"/>
                      <a:pt x="49" y="48"/>
                      <a:pt x="49" y="48"/>
                    </a:cubicBezTo>
                    <a:cubicBezTo>
                      <a:pt x="48" y="47"/>
                      <a:pt x="46" y="45"/>
                      <a:pt x="45" y="43"/>
                    </a:cubicBezTo>
                    <a:cubicBezTo>
                      <a:pt x="44" y="41"/>
                      <a:pt x="44" y="39"/>
                      <a:pt x="44"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49" name="Freeform 41">
                <a:extLst>
                  <a:ext uri="{FF2B5EF4-FFF2-40B4-BE49-F238E27FC236}">
                    <a16:creationId xmlns:a16="http://schemas.microsoft.com/office/drawing/2014/main" id="{35293349-07D9-B6FE-8528-117F7D61D4DF}"/>
                  </a:ext>
                </a:extLst>
              </p:cNvPr>
              <p:cNvSpPr>
                <a:spLocks noEditPoints="1"/>
              </p:cNvSpPr>
              <p:nvPr/>
            </p:nvSpPr>
            <p:spPr bwMode="auto">
              <a:xfrm flipH="1">
                <a:off x="3682126" y="5664917"/>
                <a:ext cx="295263" cy="285421"/>
              </a:xfrm>
              <a:custGeom>
                <a:avLst/>
                <a:gdLst>
                  <a:gd name="T0" fmla="*/ 12 w 63"/>
                  <a:gd name="T1" fmla="*/ 10 h 61"/>
                  <a:gd name="T2" fmla="*/ 13 w 63"/>
                  <a:gd name="T3" fmla="*/ 10 h 61"/>
                  <a:gd name="T4" fmla="*/ 13 w 63"/>
                  <a:gd name="T5" fmla="*/ 12 h 61"/>
                  <a:gd name="T6" fmla="*/ 13 w 63"/>
                  <a:gd name="T7" fmla="*/ 29 h 61"/>
                  <a:gd name="T8" fmla="*/ 13 w 63"/>
                  <a:gd name="T9" fmla="*/ 31 h 61"/>
                  <a:gd name="T10" fmla="*/ 13 w 63"/>
                  <a:gd name="T11" fmla="*/ 31 h 61"/>
                  <a:gd name="T12" fmla="*/ 12 w 63"/>
                  <a:gd name="T13" fmla="*/ 31 h 61"/>
                  <a:gd name="T14" fmla="*/ 12 w 63"/>
                  <a:gd name="T15" fmla="*/ 10 h 61"/>
                  <a:gd name="T16" fmla="*/ 61 w 63"/>
                  <a:gd name="T17" fmla="*/ 59 h 61"/>
                  <a:gd name="T18" fmla="*/ 56 w 63"/>
                  <a:gd name="T19" fmla="*/ 61 h 61"/>
                  <a:gd name="T20" fmla="*/ 51 w 63"/>
                  <a:gd name="T21" fmla="*/ 59 h 61"/>
                  <a:gd name="T22" fmla="*/ 38 w 63"/>
                  <a:gd name="T23" fmla="*/ 47 h 61"/>
                  <a:gd name="T24" fmla="*/ 36 w 63"/>
                  <a:gd name="T25" fmla="*/ 42 h 61"/>
                  <a:gd name="T26" fmla="*/ 32 w 63"/>
                  <a:gd name="T27" fmla="*/ 38 h 61"/>
                  <a:gd name="T28" fmla="*/ 22 w 63"/>
                  <a:gd name="T29" fmla="*/ 41 h 61"/>
                  <a:gd name="T30" fmla="*/ 8 w 63"/>
                  <a:gd name="T31" fmla="*/ 35 h 61"/>
                  <a:gd name="T32" fmla="*/ 8 w 63"/>
                  <a:gd name="T33" fmla="*/ 6 h 61"/>
                  <a:gd name="T34" fmla="*/ 22 w 63"/>
                  <a:gd name="T35" fmla="*/ 0 h 61"/>
                  <a:gd name="T36" fmla="*/ 36 w 63"/>
                  <a:gd name="T37" fmla="*/ 6 h 61"/>
                  <a:gd name="T38" fmla="*/ 39 w 63"/>
                  <a:gd name="T39" fmla="*/ 31 h 61"/>
                  <a:gd name="T40" fmla="*/ 43 w 63"/>
                  <a:gd name="T41" fmla="*/ 35 h 61"/>
                  <a:gd name="T42" fmla="*/ 48 w 63"/>
                  <a:gd name="T43" fmla="*/ 37 h 61"/>
                  <a:gd name="T44" fmla="*/ 60 w 63"/>
                  <a:gd name="T45" fmla="*/ 49 h 61"/>
                  <a:gd name="T46" fmla="*/ 61 w 63"/>
                  <a:gd name="T47" fmla="*/ 59 h 61"/>
                  <a:gd name="T48" fmla="*/ 10 w 63"/>
                  <a:gd name="T49" fmla="*/ 8 h 61"/>
                  <a:gd name="T50" fmla="*/ 5 w 63"/>
                  <a:gd name="T51" fmla="*/ 21 h 61"/>
                  <a:gd name="T52" fmla="*/ 10 w 63"/>
                  <a:gd name="T53" fmla="*/ 33 h 61"/>
                  <a:gd name="T54" fmla="*/ 22 w 63"/>
                  <a:gd name="T55" fmla="*/ 38 h 61"/>
                  <a:gd name="T56" fmla="*/ 34 w 63"/>
                  <a:gd name="T57" fmla="*/ 33 h 61"/>
                  <a:gd name="T58" fmla="*/ 39 w 63"/>
                  <a:gd name="T59" fmla="*/ 21 h 61"/>
                  <a:gd name="T60" fmla="*/ 34 w 63"/>
                  <a:gd name="T61" fmla="*/ 8 h 61"/>
                  <a:gd name="T62" fmla="*/ 22 w 63"/>
                  <a:gd name="T63" fmla="*/ 3 h 61"/>
                  <a:gd name="T64" fmla="*/ 10 w 63"/>
                  <a:gd name="T65" fmla="*/ 8 h 61"/>
                  <a:gd name="T66" fmla="*/ 36 w 63"/>
                  <a:gd name="T67" fmla="*/ 34 h 61"/>
                  <a:gd name="T68" fmla="*/ 34 w 63"/>
                  <a:gd name="T69" fmla="*/ 35 h 61"/>
                  <a:gd name="T70" fmla="*/ 38 w 63"/>
                  <a:gd name="T71" fmla="*/ 39 h 61"/>
                  <a:gd name="T72" fmla="*/ 39 w 63"/>
                  <a:gd name="T73" fmla="*/ 37 h 61"/>
                  <a:gd name="T74" fmla="*/ 40 w 63"/>
                  <a:gd name="T75" fmla="*/ 36 h 61"/>
                  <a:gd name="T76" fmla="*/ 37 w 63"/>
                  <a:gd name="T77" fmla="*/ 33 h 61"/>
                  <a:gd name="T78" fmla="*/ 36 w 63"/>
                  <a:gd name="T79" fmla="*/ 34 h 61"/>
                  <a:gd name="T80" fmla="*/ 41 w 63"/>
                  <a:gd name="T81" fmla="*/ 44 h 61"/>
                  <a:gd name="T82" fmla="*/ 53 w 63"/>
                  <a:gd name="T83" fmla="*/ 57 h 61"/>
                  <a:gd name="T84" fmla="*/ 58 w 63"/>
                  <a:gd name="T85" fmla="*/ 57 h 61"/>
                  <a:gd name="T86" fmla="*/ 60 w 63"/>
                  <a:gd name="T87" fmla="*/ 54 h 61"/>
                  <a:gd name="T88" fmla="*/ 58 w 63"/>
                  <a:gd name="T89" fmla="*/ 51 h 61"/>
                  <a:gd name="T90" fmla="*/ 46 w 63"/>
                  <a:gd name="T91" fmla="*/ 39 h 61"/>
                  <a:gd name="T92" fmla="*/ 43 w 63"/>
                  <a:gd name="T93" fmla="*/ 38 h 61"/>
                  <a:gd name="T94" fmla="*/ 42 w 63"/>
                  <a:gd name="T95" fmla="*/ 38 h 61"/>
                  <a:gd name="T96" fmla="*/ 41 w 63"/>
                  <a:gd name="T97" fmla="*/ 38 h 61"/>
                  <a:gd name="T98" fmla="*/ 40 w 63"/>
                  <a:gd name="T99" fmla="*/ 39 h 61"/>
                  <a:gd name="T100" fmla="*/ 40 w 63"/>
                  <a:gd name="T101" fmla="*/ 40 h 61"/>
                  <a:gd name="T102" fmla="*/ 39 w 63"/>
                  <a:gd name="T103" fmla="*/ 40 h 61"/>
                  <a:gd name="T104" fmla="*/ 41 w 63"/>
                  <a:gd name="T105" fmla="*/ 4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 h="61">
                    <a:moveTo>
                      <a:pt x="12" y="10"/>
                    </a:moveTo>
                    <a:cubicBezTo>
                      <a:pt x="12" y="10"/>
                      <a:pt x="13" y="10"/>
                      <a:pt x="13" y="10"/>
                    </a:cubicBezTo>
                    <a:cubicBezTo>
                      <a:pt x="14" y="11"/>
                      <a:pt x="14" y="11"/>
                      <a:pt x="13" y="12"/>
                    </a:cubicBezTo>
                    <a:cubicBezTo>
                      <a:pt x="8" y="17"/>
                      <a:pt x="8" y="24"/>
                      <a:pt x="13" y="29"/>
                    </a:cubicBezTo>
                    <a:cubicBezTo>
                      <a:pt x="14" y="30"/>
                      <a:pt x="14" y="30"/>
                      <a:pt x="13" y="31"/>
                    </a:cubicBezTo>
                    <a:cubicBezTo>
                      <a:pt x="13" y="31"/>
                      <a:pt x="13" y="31"/>
                      <a:pt x="13" y="31"/>
                    </a:cubicBezTo>
                    <a:cubicBezTo>
                      <a:pt x="12" y="31"/>
                      <a:pt x="12" y="31"/>
                      <a:pt x="12" y="31"/>
                    </a:cubicBezTo>
                    <a:cubicBezTo>
                      <a:pt x="6" y="25"/>
                      <a:pt x="6" y="16"/>
                      <a:pt x="12" y="10"/>
                    </a:cubicBezTo>
                    <a:close/>
                    <a:moveTo>
                      <a:pt x="61" y="59"/>
                    </a:moveTo>
                    <a:cubicBezTo>
                      <a:pt x="59" y="60"/>
                      <a:pt x="58" y="61"/>
                      <a:pt x="56" y="61"/>
                    </a:cubicBezTo>
                    <a:cubicBezTo>
                      <a:pt x="54" y="61"/>
                      <a:pt x="52" y="60"/>
                      <a:pt x="51" y="59"/>
                    </a:cubicBezTo>
                    <a:cubicBezTo>
                      <a:pt x="38" y="47"/>
                      <a:pt x="38" y="47"/>
                      <a:pt x="38" y="47"/>
                    </a:cubicBezTo>
                    <a:cubicBezTo>
                      <a:pt x="37" y="45"/>
                      <a:pt x="36" y="43"/>
                      <a:pt x="36" y="42"/>
                    </a:cubicBezTo>
                    <a:cubicBezTo>
                      <a:pt x="32" y="38"/>
                      <a:pt x="32" y="38"/>
                      <a:pt x="32" y="38"/>
                    </a:cubicBezTo>
                    <a:cubicBezTo>
                      <a:pt x="29" y="40"/>
                      <a:pt x="26" y="41"/>
                      <a:pt x="22" y="41"/>
                    </a:cubicBezTo>
                    <a:cubicBezTo>
                      <a:pt x="17" y="41"/>
                      <a:pt x="12" y="38"/>
                      <a:pt x="8" y="35"/>
                    </a:cubicBezTo>
                    <a:cubicBezTo>
                      <a:pt x="0" y="27"/>
                      <a:pt x="0" y="14"/>
                      <a:pt x="8" y="6"/>
                    </a:cubicBezTo>
                    <a:cubicBezTo>
                      <a:pt x="12" y="3"/>
                      <a:pt x="17" y="0"/>
                      <a:pt x="22" y="0"/>
                    </a:cubicBezTo>
                    <a:cubicBezTo>
                      <a:pt x="28" y="0"/>
                      <a:pt x="33" y="3"/>
                      <a:pt x="36" y="6"/>
                    </a:cubicBezTo>
                    <a:cubicBezTo>
                      <a:pt x="43" y="13"/>
                      <a:pt x="44" y="23"/>
                      <a:pt x="39" y="31"/>
                    </a:cubicBezTo>
                    <a:cubicBezTo>
                      <a:pt x="43" y="35"/>
                      <a:pt x="43" y="35"/>
                      <a:pt x="43" y="35"/>
                    </a:cubicBezTo>
                    <a:cubicBezTo>
                      <a:pt x="45" y="35"/>
                      <a:pt x="47" y="35"/>
                      <a:pt x="48" y="37"/>
                    </a:cubicBezTo>
                    <a:cubicBezTo>
                      <a:pt x="60" y="49"/>
                      <a:pt x="60" y="49"/>
                      <a:pt x="60" y="49"/>
                    </a:cubicBezTo>
                    <a:cubicBezTo>
                      <a:pt x="63" y="52"/>
                      <a:pt x="63" y="56"/>
                      <a:pt x="61" y="59"/>
                    </a:cubicBezTo>
                    <a:close/>
                    <a:moveTo>
                      <a:pt x="10" y="8"/>
                    </a:moveTo>
                    <a:cubicBezTo>
                      <a:pt x="7" y="12"/>
                      <a:pt x="5" y="16"/>
                      <a:pt x="5" y="21"/>
                    </a:cubicBezTo>
                    <a:cubicBezTo>
                      <a:pt x="5" y="25"/>
                      <a:pt x="7" y="29"/>
                      <a:pt x="10" y="33"/>
                    </a:cubicBezTo>
                    <a:cubicBezTo>
                      <a:pt x="13" y="36"/>
                      <a:pt x="18" y="38"/>
                      <a:pt x="22" y="38"/>
                    </a:cubicBezTo>
                    <a:cubicBezTo>
                      <a:pt x="27" y="38"/>
                      <a:pt x="31" y="36"/>
                      <a:pt x="34" y="33"/>
                    </a:cubicBezTo>
                    <a:cubicBezTo>
                      <a:pt x="37" y="29"/>
                      <a:pt x="39" y="25"/>
                      <a:pt x="39" y="21"/>
                    </a:cubicBezTo>
                    <a:cubicBezTo>
                      <a:pt x="39" y="16"/>
                      <a:pt x="37" y="12"/>
                      <a:pt x="34" y="8"/>
                    </a:cubicBezTo>
                    <a:cubicBezTo>
                      <a:pt x="31" y="5"/>
                      <a:pt x="27" y="3"/>
                      <a:pt x="22" y="3"/>
                    </a:cubicBezTo>
                    <a:cubicBezTo>
                      <a:pt x="18" y="3"/>
                      <a:pt x="13" y="5"/>
                      <a:pt x="10" y="8"/>
                    </a:cubicBezTo>
                    <a:close/>
                    <a:moveTo>
                      <a:pt x="36" y="34"/>
                    </a:moveTo>
                    <a:cubicBezTo>
                      <a:pt x="35" y="34"/>
                      <a:pt x="35" y="35"/>
                      <a:pt x="34" y="35"/>
                    </a:cubicBezTo>
                    <a:cubicBezTo>
                      <a:pt x="38" y="39"/>
                      <a:pt x="38" y="39"/>
                      <a:pt x="38" y="39"/>
                    </a:cubicBezTo>
                    <a:cubicBezTo>
                      <a:pt x="38" y="38"/>
                      <a:pt x="38" y="38"/>
                      <a:pt x="39" y="37"/>
                    </a:cubicBezTo>
                    <a:cubicBezTo>
                      <a:pt x="39" y="37"/>
                      <a:pt x="40" y="36"/>
                      <a:pt x="40" y="36"/>
                    </a:cubicBezTo>
                    <a:cubicBezTo>
                      <a:pt x="37" y="33"/>
                      <a:pt x="37" y="33"/>
                      <a:pt x="37" y="33"/>
                    </a:cubicBezTo>
                    <a:cubicBezTo>
                      <a:pt x="36" y="33"/>
                      <a:pt x="36" y="34"/>
                      <a:pt x="36" y="34"/>
                    </a:cubicBezTo>
                    <a:close/>
                    <a:moveTo>
                      <a:pt x="41" y="44"/>
                    </a:moveTo>
                    <a:cubicBezTo>
                      <a:pt x="53" y="57"/>
                      <a:pt x="53" y="57"/>
                      <a:pt x="53" y="57"/>
                    </a:cubicBezTo>
                    <a:cubicBezTo>
                      <a:pt x="54" y="58"/>
                      <a:pt x="57" y="58"/>
                      <a:pt x="58" y="57"/>
                    </a:cubicBezTo>
                    <a:cubicBezTo>
                      <a:pt x="59" y="56"/>
                      <a:pt x="60" y="55"/>
                      <a:pt x="60" y="54"/>
                    </a:cubicBezTo>
                    <a:cubicBezTo>
                      <a:pt x="60" y="53"/>
                      <a:pt x="59" y="52"/>
                      <a:pt x="58" y="51"/>
                    </a:cubicBezTo>
                    <a:cubicBezTo>
                      <a:pt x="46" y="39"/>
                      <a:pt x="46" y="39"/>
                      <a:pt x="46" y="39"/>
                    </a:cubicBezTo>
                    <a:cubicBezTo>
                      <a:pt x="45" y="38"/>
                      <a:pt x="44" y="38"/>
                      <a:pt x="43" y="38"/>
                    </a:cubicBezTo>
                    <a:cubicBezTo>
                      <a:pt x="43" y="38"/>
                      <a:pt x="42" y="38"/>
                      <a:pt x="42" y="38"/>
                    </a:cubicBezTo>
                    <a:cubicBezTo>
                      <a:pt x="42" y="38"/>
                      <a:pt x="42" y="38"/>
                      <a:pt x="41" y="38"/>
                    </a:cubicBezTo>
                    <a:cubicBezTo>
                      <a:pt x="41" y="38"/>
                      <a:pt x="41" y="38"/>
                      <a:pt x="40" y="39"/>
                    </a:cubicBezTo>
                    <a:cubicBezTo>
                      <a:pt x="40" y="39"/>
                      <a:pt x="40" y="39"/>
                      <a:pt x="40" y="40"/>
                    </a:cubicBezTo>
                    <a:cubicBezTo>
                      <a:pt x="39" y="40"/>
                      <a:pt x="39" y="40"/>
                      <a:pt x="39" y="40"/>
                    </a:cubicBezTo>
                    <a:cubicBezTo>
                      <a:pt x="39" y="42"/>
                      <a:pt x="39" y="43"/>
                      <a:pt x="41" y="44"/>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50" name="Freeform 54">
                <a:extLst>
                  <a:ext uri="{FF2B5EF4-FFF2-40B4-BE49-F238E27FC236}">
                    <a16:creationId xmlns:a16="http://schemas.microsoft.com/office/drawing/2014/main" id="{A776B2A5-5B3B-4EE3-B64E-B009056EE928}"/>
                  </a:ext>
                </a:extLst>
              </p:cNvPr>
              <p:cNvSpPr>
                <a:spLocks noEditPoints="1"/>
              </p:cNvSpPr>
              <p:nvPr/>
            </p:nvSpPr>
            <p:spPr bwMode="auto">
              <a:xfrm flipH="1">
                <a:off x="1783802" y="3322588"/>
                <a:ext cx="253113" cy="294006"/>
              </a:xfrm>
              <a:custGeom>
                <a:avLst/>
                <a:gdLst>
                  <a:gd name="T0" fmla="*/ 31 w 62"/>
                  <a:gd name="T1" fmla="*/ 49 h 70"/>
                  <a:gd name="T2" fmla="*/ 45 w 62"/>
                  <a:gd name="T3" fmla="*/ 35 h 70"/>
                  <a:gd name="T4" fmla="*/ 45 w 62"/>
                  <a:gd name="T5" fmla="*/ 8 h 70"/>
                  <a:gd name="T6" fmla="*/ 17 w 62"/>
                  <a:gd name="T7" fmla="*/ 8 h 70"/>
                  <a:gd name="T8" fmla="*/ 17 w 62"/>
                  <a:gd name="T9" fmla="*/ 35 h 70"/>
                  <a:gd name="T10" fmla="*/ 31 w 62"/>
                  <a:gd name="T11" fmla="*/ 49 h 70"/>
                  <a:gd name="T12" fmla="*/ 31 w 62"/>
                  <a:gd name="T13" fmla="*/ 8 h 70"/>
                  <a:gd name="T14" fmla="*/ 44 w 62"/>
                  <a:gd name="T15" fmla="*/ 21 h 70"/>
                  <a:gd name="T16" fmla="*/ 31 w 62"/>
                  <a:gd name="T17" fmla="*/ 34 h 70"/>
                  <a:gd name="T18" fmla="*/ 18 w 62"/>
                  <a:gd name="T19" fmla="*/ 21 h 70"/>
                  <a:gd name="T20" fmla="*/ 31 w 62"/>
                  <a:gd name="T21" fmla="*/ 8 h 70"/>
                  <a:gd name="T22" fmla="*/ 25 w 62"/>
                  <a:gd name="T23" fmla="*/ 50 h 70"/>
                  <a:gd name="T24" fmla="*/ 27 w 62"/>
                  <a:gd name="T25" fmla="*/ 48 h 70"/>
                  <a:gd name="T26" fmla="*/ 30 w 62"/>
                  <a:gd name="T27" fmla="*/ 50 h 70"/>
                  <a:gd name="T28" fmla="*/ 31 w 62"/>
                  <a:gd name="T29" fmla="*/ 51 h 70"/>
                  <a:gd name="T30" fmla="*/ 32 w 62"/>
                  <a:gd name="T31" fmla="*/ 50 h 70"/>
                  <a:gd name="T32" fmla="*/ 34 w 62"/>
                  <a:gd name="T33" fmla="*/ 48 h 70"/>
                  <a:gd name="T34" fmla="*/ 37 w 62"/>
                  <a:gd name="T35" fmla="*/ 50 h 70"/>
                  <a:gd name="T36" fmla="*/ 31 w 62"/>
                  <a:gd name="T37" fmla="*/ 53 h 70"/>
                  <a:gd name="T38" fmla="*/ 25 w 62"/>
                  <a:gd name="T39" fmla="*/ 50 h 70"/>
                  <a:gd name="T40" fmla="*/ 8 w 62"/>
                  <a:gd name="T41" fmla="*/ 53 h 70"/>
                  <a:gd name="T42" fmla="*/ 31 w 62"/>
                  <a:gd name="T43" fmla="*/ 62 h 70"/>
                  <a:gd name="T44" fmla="*/ 54 w 62"/>
                  <a:gd name="T45" fmla="*/ 53 h 70"/>
                  <a:gd name="T46" fmla="*/ 39 w 62"/>
                  <a:gd name="T47" fmla="*/ 44 h 70"/>
                  <a:gd name="T48" fmla="*/ 35 w 62"/>
                  <a:gd name="T49" fmla="*/ 47 h 70"/>
                  <a:gd name="T50" fmla="*/ 44 w 62"/>
                  <a:gd name="T51" fmla="*/ 51 h 70"/>
                  <a:gd name="T52" fmla="*/ 31 w 62"/>
                  <a:gd name="T53" fmla="*/ 54 h 70"/>
                  <a:gd name="T54" fmla="*/ 18 w 62"/>
                  <a:gd name="T55" fmla="*/ 51 h 70"/>
                  <a:gd name="T56" fmla="*/ 26 w 62"/>
                  <a:gd name="T57" fmla="*/ 47 h 70"/>
                  <a:gd name="T58" fmla="*/ 23 w 62"/>
                  <a:gd name="T59" fmla="*/ 44 h 70"/>
                  <a:gd name="T60" fmla="*/ 8 w 62"/>
                  <a:gd name="T61" fmla="*/ 53 h 70"/>
                  <a:gd name="T62" fmla="*/ 16 w 62"/>
                  <a:gd name="T63" fmla="*/ 51 h 70"/>
                  <a:gd name="T64" fmla="*/ 31 w 62"/>
                  <a:gd name="T65" fmla="*/ 56 h 70"/>
                  <a:gd name="T66" fmla="*/ 46 w 62"/>
                  <a:gd name="T67" fmla="*/ 51 h 70"/>
                  <a:gd name="T68" fmla="*/ 42 w 62"/>
                  <a:gd name="T69" fmla="*/ 47 h 70"/>
                  <a:gd name="T70" fmla="*/ 52 w 62"/>
                  <a:gd name="T71" fmla="*/ 53 h 70"/>
                  <a:gd name="T72" fmla="*/ 31 w 62"/>
                  <a:gd name="T73" fmla="*/ 60 h 70"/>
                  <a:gd name="T74" fmla="*/ 10 w 62"/>
                  <a:gd name="T75" fmla="*/ 53 h 70"/>
                  <a:gd name="T76" fmla="*/ 20 w 62"/>
                  <a:gd name="T77" fmla="*/ 47 h 70"/>
                  <a:gd name="T78" fmla="*/ 16 w 62"/>
                  <a:gd name="T79" fmla="*/ 51 h 70"/>
                  <a:gd name="T80" fmla="*/ 62 w 62"/>
                  <a:gd name="T81" fmla="*/ 55 h 70"/>
                  <a:gd name="T82" fmla="*/ 31 w 62"/>
                  <a:gd name="T83" fmla="*/ 70 h 70"/>
                  <a:gd name="T84" fmla="*/ 0 w 62"/>
                  <a:gd name="T85" fmla="*/ 55 h 70"/>
                  <a:gd name="T86" fmla="*/ 20 w 62"/>
                  <a:gd name="T87" fmla="*/ 41 h 70"/>
                  <a:gd name="T88" fmla="*/ 23 w 62"/>
                  <a:gd name="T89" fmla="*/ 44 h 70"/>
                  <a:gd name="T90" fmla="*/ 3 w 62"/>
                  <a:gd name="T91" fmla="*/ 55 h 70"/>
                  <a:gd name="T92" fmla="*/ 31 w 62"/>
                  <a:gd name="T93" fmla="*/ 67 h 70"/>
                  <a:gd name="T94" fmla="*/ 59 w 62"/>
                  <a:gd name="T95" fmla="*/ 55 h 70"/>
                  <a:gd name="T96" fmla="*/ 39 w 62"/>
                  <a:gd name="T97" fmla="*/ 44 h 70"/>
                  <a:gd name="T98" fmla="*/ 42 w 62"/>
                  <a:gd name="T99" fmla="*/ 41 h 70"/>
                  <a:gd name="T100" fmla="*/ 62 w 62"/>
                  <a:gd name="T101" fmla="*/ 5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 h="70">
                    <a:moveTo>
                      <a:pt x="31" y="49"/>
                    </a:moveTo>
                    <a:cubicBezTo>
                      <a:pt x="45" y="35"/>
                      <a:pt x="45" y="35"/>
                      <a:pt x="45" y="35"/>
                    </a:cubicBezTo>
                    <a:cubicBezTo>
                      <a:pt x="52" y="27"/>
                      <a:pt x="52" y="15"/>
                      <a:pt x="45" y="8"/>
                    </a:cubicBezTo>
                    <a:cubicBezTo>
                      <a:pt x="37" y="0"/>
                      <a:pt x="25" y="0"/>
                      <a:pt x="17" y="8"/>
                    </a:cubicBezTo>
                    <a:cubicBezTo>
                      <a:pt x="10" y="15"/>
                      <a:pt x="10" y="27"/>
                      <a:pt x="17" y="35"/>
                    </a:cubicBezTo>
                    <a:lnTo>
                      <a:pt x="31" y="49"/>
                    </a:lnTo>
                    <a:close/>
                    <a:moveTo>
                      <a:pt x="31" y="8"/>
                    </a:moveTo>
                    <a:cubicBezTo>
                      <a:pt x="38" y="8"/>
                      <a:pt x="44" y="14"/>
                      <a:pt x="44" y="21"/>
                    </a:cubicBezTo>
                    <a:cubicBezTo>
                      <a:pt x="44" y="29"/>
                      <a:pt x="38" y="34"/>
                      <a:pt x="31" y="34"/>
                    </a:cubicBezTo>
                    <a:cubicBezTo>
                      <a:pt x="24" y="34"/>
                      <a:pt x="18" y="29"/>
                      <a:pt x="18" y="21"/>
                    </a:cubicBezTo>
                    <a:cubicBezTo>
                      <a:pt x="18" y="14"/>
                      <a:pt x="24" y="8"/>
                      <a:pt x="31" y="8"/>
                    </a:cubicBezTo>
                    <a:close/>
                    <a:moveTo>
                      <a:pt x="25" y="50"/>
                    </a:moveTo>
                    <a:cubicBezTo>
                      <a:pt x="25" y="49"/>
                      <a:pt x="26" y="49"/>
                      <a:pt x="27" y="48"/>
                    </a:cubicBezTo>
                    <a:cubicBezTo>
                      <a:pt x="30" y="50"/>
                      <a:pt x="30" y="50"/>
                      <a:pt x="30" y="50"/>
                    </a:cubicBezTo>
                    <a:cubicBezTo>
                      <a:pt x="30" y="51"/>
                      <a:pt x="30" y="51"/>
                      <a:pt x="31" y="51"/>
                    </a:cubicBezTo>
                    <a:cubicBezTo>
                      <a:pt x="31" y="51"/>
                      <a:pt x="32" y="51"/>
                      <a:pt x="32" y="50"/>
                    </a:cubicBezTo>
                    <a:cubicBezTo>
                      <a:pt x="34" y="48"/>
                      <a:pt x="34" y="48"/>
                      <a:pt x="34" y="48"/>
                    </a:cubicBezTo>
                    <a:cubicBezTo>
                      <a:pt x="36" y="49"/>
                      <a:pt x="37" y="49"/>
                      <a:pt x="37" y="50"/>
                    </a:cubicBezTo>
                    <a:cubicBezTo>
                      <a:pt x="37" y="52"/>
                      <a:pt x="34" y="53"/>
                      <a:pt x="31" y="53"/>
                    </a:cubicBezTo>
                    <a:cubicBezTo>
                      <a:pt x="28" y="53"/>
                      <a:pt x="25" y="52"/>
                      <a:pt x="25" y="50"/>
                    </a:cubicBezTo>
                    <a:close/>
                    <a:moveTo>
                      <a:pt x="8" y="53"/>
                    </a:moveTo>
                    <a:cubicBezTo>
                      <a:pt x="8" y="58"/>
                      <a:pt x="18" y="62"/>
                      <a:pt x="31" y="62"/>
                    </a:cubicBezTo>
                    <a:cubicBezTo>
                      <a:pt x="44" y="62"/>
                      <a:pt x="54" y="58"/>
                      <a:pt x="54" y="53"/>
                    </a:cubicBezTo>
                    <a:cubicBezTo>
                      <a:pt x="54" y="49"/>
                      <a:pt x="48" y="45"/>
                      <a:pt x="39" y="44"/>
                    </a:cubicBezTo>
                    <a:cubicBezTo>
                      <a:pt x="35" y="47"/>
                      <a:pt x="35" y="47"/>
                      <a:pt x="35" y="47"/>
                    </a:cubicBezTo>
                    <a:cubicBezTo>
                      <a:pt x="41" y="48"/>
                      <a:pt x="44" y="49"/>
                      <a:pt x="44" y="51"/>
                    </a:cubicBezTo>
                    <a:cubicBezTo>
                      <a:pt x="44" y="52"/>
                      <a:pt x="39" y="54"/>
                      <a:pt x="31" y="54"/>
                    </a:cubicBezTo>
                    <a:cubicBezTo>
                      <a:pt x="23" y="54"/>
                      <a:pt x="18" y="52"/>
                      <a:pt x="18" y="51"/>
                    </a:cubicBezTo>
                    <a:cubicBezTo>
                      <a:pt x="18" y="49"/>
                      <a:pt x="21" y="48"/>
                      <a:pt x="26" y="47"/>
                    </a:cubicBezTo>
                    <a:cubicBezTo>
                      <a:pt x="23" y="44"/>
                      <a:pt x="23" y="44"/>
                      <a:pt x="23" y="44"/>
                    </a:cubicBezTo>
                    <a:cubicBezTo>
                      <a:pt x="14" y="45"/>
                      <a:pt x="8" y="49"/>
                      <a:pt x="8" y="53"/>
                    </a:cubicBezTo>
                    <a:close/>
                    <a:moveTo>
                      <a:pt x="16" y="51"/>
                    </a:moveTo>
                    <a:cubicBezTo>
                      <a:pt x="16" y="54"/>
                      <a:pt x="23" y="56"/>
                      <a:pt x="31" y="56"/>
                    </a:cubicBezTo>
                    <a:cubicBezTo>
                      <a:pt x="39" y="56"/>
                      <a:pt x="46" y="54"/>
                      <a:pt x="46" y="51"/>
                    </a:cubicBezTo>
                    <a:cubicBezTo>
                      <a:pt x="46" y="49"/>
                      <a:pt x="44" y="47"/>
                      <a:pt x="42" y="47"/>
                    </a:cubicBezTo>
                    <a:cubicBezTo>
                      <a:pt x="48" y="48"/>
                      <a:pt x="52" y="50"/>
                      <a:pt x="52" y="53"/>
                    </a:cubicBezTo>
                    <a:cubicBezTo>
                      <a:pt x="52" y="56"/>
                      <a:pt x="43" y="60"/>
                      <a:pt x="31" y="60"/>
                    </a:cubicBezTo>
                    <a:cubicBezTo>
                      <a:pt x="19" y="60"/>
                      <a:pt x="10" y="56"/>
                      <a:pt x="10" y="53"/>
                    </a:cubicBezTo>
                    <a:cubicBezTo>
                      <a:pt x="10" y="50"/>
                      <a:pt x="14" y="48"/>
                      <a:pt x="20" y="47"/>
                    </a:cubicBezTo>
                    <a:cubicBezTo>
                      <a:pt x="17" y="47"/>
                      <a:pt x="16" y="49"/>
                      <a:pt x="16" y="51"/>
                    </a:cubicBezTo>
                    <a:close/>
                    <a:moveTo>
                      <a:pt x="62" y="55"/>
                    </a:moveTo>
                    <a:cubicBezTo>
                      <a:pt x="62" y="64"/>
                      <a:pt x="49" y="70"/>
                      <a:pt x="31" y="70"/>
                    </a:cubicBezTo>
                    <a:cubicBezTo>
                      <a:pt x="13" y="70"/>
                      <a:pt x="0" y="64"/>
                      <a:pt x="0" y="55"/>
                    </a:cubicBezTo>
                    <a:cubicBezTo>
                      <a:pt x="0" y="49"/>
                      <a:pt x="8" y="43"/>
                      <a:pt x="20" y="41"/>
                    </a:cubicBezTo>
                    <a:cubicBezTo>
                      <a:pt x="23" y="44"/>
                      <a:pt x="23" y="44"/>
                      <a:pt x="23" y="44"/>
                    </a:cubicBezTo>
                    <a:cubicBezTo>
                      <a:pt x="10" y="45"/>
                      <a:pt x="3" y="50"/>
                      <a:pt x="3" y="55"/>
                    </a:cubicBezTo>
                    <a:cubicBezTo>
                      <a:pt x="3" y="61"/>
                      <a:pt x="14" y="67"/>
                      <a:pt x="31" y="67"/>
                    </a:cubicBezTo>
                    <a:cubicBezTo>
                      <a:pt x="48" y="67"/>
                      <a:pt x="59" y="61"/>
                      <a:pt x="59" y="55"/>
                    </a:cubicBezTo>
                    <a:cubicBezTo>
                      <a:pt x="59" y="50"/>
                      <a:pt x="51" y="45"/>
                      <a:pt x="39" y="44"/>
                    </a:cubicBezTo>
                    <a:cubicBezTo>
                      <a:pt x="42" y="41"/>
                      <a:pt x="42" y="41"/>
                      <a:pt x="42" y="41"/>
                    </a:cubicBezTo>
                    <a:cubicBezTo>
                      <a:pt x="54" y="43"/>
                      <a:pt x="62" y="49"/>
                      <a:pt x="62" y="5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51" name="Freeform 150">
                <a:extLst>
                  <a:ext uri="{FF2B5EF4-FFF2-40B4-BE49-F238E27FC236}">
                    <a16:creationId xmlns:a16="http://schemas.microsoft.com/office/drawing/2014/main" id="{9DCDE054-CCE8-290C-CDB6-9E1811498BD4}"/>
                  </a:ext>
                </a:extLst>
              </p:cNvPr>
              <p:cNvSpPr>
                <a:spLocks noEditPoints="1"/>
              </p:cNvSpPr>
              <p:nvPr/>
            </p:nvSpPr>
            <p:spPr bwMode="auto">
              <a:xfrm flipH="1">
                <a:off x="2369984" y="4879974"/>
                <a:ext cx="276859" cy="276858"/>
              </a:xfrm>
              <a:custGeom>
                <a:avLst/>
                <a:gdLst>
                  <a:gd name="T0" fmla="*/ 45 w 62"/>
                  <a:gd name="T1" fmla="*/ 4 h 62"/>
                  <a:gd name="T2" fmla="*/ 45 w 62"/>
                  <a:gd name="T3" fmla="*/ 9 h 62"/>
                  <a:gd name="T4" fmla="*/ 17 w 62"/>
                  <a:gd name="T5" fmla="*/ 52 h 62"/>
                  <a:gd name="T6" fmla="*/ 16 w 62"/>
                  <a:gd name="T7" fmla="*/ 58 h 62"/>
                  <a:gd name="T8" fmla="*/ 19 w 62"/>
                  <a:gd name="T9" fmla="*/ 52 h 62"/>
                  <a:gd name="T10" fmla="*/ 54 w 62"/>
                  <a:gd name="T11" fmla="*/ 19 h 62"/>
                  <a:gd name="T12" fmla="*/ 56 w 62"/>
                  <a:gd name="T13" fmla="*/ 15 h 62"/>
                  <a:gd name="T14" fmla="*/ 53 w 62"/>
                  <a:gd name="T15" fmla="*/ 19 h 62"/>
                  <a:gd name="T16" fmla="*/ 4 w 62"/>
                  <a:gd name="T17" fmla="*/ 46 h 62"/>
                  <a:gd name="T18" fmla="*/ 9 w 62"/>
                  <a:gd name="T19" fmla="*/ 44 h 62"/>
                  <a:gd name="T20" fmla="*/ 61 w 62"/>
                  <a:gd name="T21" fmla="*/ 30 h 62"/>
                  <a:gd name="T22" fmla="*/ 56 w 62"/>
                  <a:gd name="T23" fmla="*/ 32 h 62"/>
                  <a:gd name="T24" fmla="*/ 61 w 62"/>
                  <a:gd name="T25" fmla="*/ 30 h 62"/>
                  <a:gd name="T26" fmla="*/ 1 w 62"/>
                  <a:gd name="T27" fmla="*/ 30 h 62"/>
                  <a:gd name="T28" fmla="*/ 5 w 62"/>
                  <a:gd name="T29" fmla="*/ 32 h 62"/>
                  <a:gd name="T30" fmla="*/ 52 w 62"/>
                  <a:gd name="T31" fmla="*/ 43 h 62"/>
                  <a:gd name="T32" fmla="*/ 57 w 62"/>
                  <a:gd name="T33" fmla="*/ 47 h 62"/>
                  <a:gd name="T34" fmla="*/ 54 w 62"/>
                  <a:gd name="T35" fmla="*/ 43 h 62"/>
                  <a:gd name="T36" fmla="*/ 10 w 62"/>
                  <a:gd name="T37" fmla="*/ 18 h 62"/>
                  <a:gd name="T38" fmla="*/ 4 w 62"/>
                  <a:gd name="T39" fmla="*/ 15 h 62"/>
                  <a:gd name="T40" fmla="*/ 45 w 62"/>
                  <a:gd name="T41" fmla="*/ 52 h 62"/>
                  <a:gd name="T42" fmla="*/ 45 w 62"/>
                  <a:gd name="T43" fmla="*/ 57 h 62"/>
                  <a:gd name="T44" fmla="*/ 47 w 62"/>
                  <a:gd name="T45" fmla="*/ 56 h 62"/>
                  <a:gd name="T46" fmla="*/ 30 w 62"/>
                  <a:gd name="T47" fmla="*/ 56 h 62"/>
                  <a:gd name="T48" fmla="*/ 32 w 62"/>
                  <a:gd name="T49" fmla="*/ 61 h 62"/>
                  <a:gd name="T50" fmla="*/ 17 w 62"/>
                  <a:gd name="T51" fmla="*/ 9 h 62"/>
                  <a:gd name="T52" fmla="*/ 19 w 62"/>
                  <a:gd name="T53" fmla="*/ 8 h 62"/>
                  <a:gd name="T54" fmla="*/ 15 w 62"/>
                  <a:gd name="T55" fmla="*/ 5 h 62"/>
                  <a:gd name="T56" fmla="*/ 32 w 62"/>
                  <a:gd name="T57" fmla="*/ 5 h 62"/>
                  <a:gd name="T58" fmla="*/ 30 w 62"/>
                  <a:gd name="T59" fmla="*/ 1 h 62"/>
                  <a:gd name="T60" fmla="*/ 53 w 62"/>
                  <a:gd name="T61" fmla="*/ 30 h 62"/>
                  <a:gd name="T62" fmla="*/ 29 w 62"/>
                  <a:gd name="T63" fmla="*/ 53 h 62"/>
                  <a:gd name="T64" fmla="*/ 14 w 62"/>
                  <a:gd name="T65" fmla="*/ 19 h 62"/>
                  <a:gd name="T66" fmla="*/ 48 w 62"/>
                  <a:gd name="T67" fmla="*/ 19 h 62"/>
                  <a:gd name="T68" fmla="*/ 46 w 62"/>
                  <a:gd name="T69" fmla="*/ 22 h 62"/>
                  <a:gd name="T70" fmla="*/ 46 w 62"/>
                  <a:gd name="T71" fmla="*/ 22 h 62"/>
                  <a:gd name="T72" fmla="*/ 39 w 62"/>
                  <a:gd name="T73" fmla="*/ 27 h 62"/>
                  <a:gd name="T74" fmla="*/ 31 w 62"/>
                  <a:gd name="T75" fmla="*/ 48 h 62"/>
                  <a:gd name="T76" fmla="*/ 36 w 62"/>
                  <a:gd name="T77" fmla="*/ 27 h 62"/>
                  <a:gd name="T78" fmla="*/ 36 w 62"/>
                  <a:gd name="T79" fmla="*/ 27 h 62"/>
                  <a:gd name="T80" fmla="*/ 23 w 62"/>
                  <a:gd name="T81" fmla="*/ 27 h 62"/>
                  <a:gd name="T82" fmla="*/ 21 w 62"/>
                  <a:gd name="T83" fmla="*/ 27 h 62"/>
                  <a:gd name="T84" fmla="*/ 28 w 62"/>
                  <a:gd name="T85" fmla="*/ 47 h 62"/>
                  <a:gd name="T86" fmla="*/ 28 w 62"/>
                  <a:gd name="T87" fmla="*/ 47 h 62"/>
                  <a:gd name="T88" fmla="*/ 39 w 62"/>
                  <a:gd name="T89" fmla="*/ 2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62">
                    <a:moveTo>
                      <a:pt x="43" y="9"/>
                    </a:moveTo>
                    <a:cubicBezTo>
                      <a:pt x="43" y="9"/>
                      <a:pt x="43" y="9"/>
                      <a:pt x="43" y="8"/>
                    </a:cubicBezTo>
                    <a:cubicBezTo>
                      <a:pt x="45" y="4"/>
                      <a:pt x="45" y="4"/>
                      <a:pt x="45" y="4"/>
                    </a:cubicBezTo>
                    <a:cubicBezTo>
                      <a:pt x="45" y="4"/>
                      <a:pt x="46" y="4"/>
                      <a:pt x="46" y="4"/>
                    </a:cubicBezTo>
                    <a:cubicBezTo>
                      <a:pt x="47" y="4"/>
                      <a:pt x="47" y="5"/>
                      <a:pt x="47" y="5"/>
                    </a:cubicBezTo>
                    <a:cubicBezTo>
                      <a:pt x="45" y="9"/>
                      <a:pt x="45" y="9"/>
                      <a:pt x="45" y="9"/>
                    </a:cubicBezTo>
                    <a:cubicBezTo>
                      <a:pt x="44" y="9"/>
                      <a:pt x="44" y="10"/>
                      <a:pt x="44" y="10"/>
                    </a:cubicBezTo>
                    <a:cubicBezTo>
                      <a:pt x="43" y="10"/>
                      <a:pt x="43" y="9"/>
                      <a:pt x="43" y="9"/>
                    </a:cubicBezTo>
                    <a:close/>
                    <a:moveTo>
                      <a:pt x="17" y="52"/>
                    </a:moveTo>
                    <a:cubicBezTo>
                      <a:pt x="15" y="56"/>
                      <a:pt x="15" y="56"/>
                      <a:pt x="15" y="56"/>
                    </a:cubicBezTo>
                    <a:cubicBezTo>
                      <a:pt x="15" y="57"/>
                      <a:pt x="15" y="57"/>
                      <a:pt x="15" y="58"/>
                    </a:cubicBezTo>
                    <a:cubicBezTo>
                      <a:pt x="16" y="58"/>
                      <a:pt x="16" y="58"/>
                      <a:pt x="16" y="58"/>
                    </a:cubicBezTo>
                    <a:cubicBezTo>
                      <a:pt x="16" y="58"/>
                      <a:pt x="17" y="57"/>
                      <a:pt x="17" y="57"/>
                    </a:cubicBezTo>
                    <a:cubicBezTo>
                      <a:pt x="19" y="53"/>
                      <a:pt x="19" y="53"/>
                      <a:pt x="19" y="53"/>
                    </a:cubicBezTo>
                    <a:cubicBezTo>
                      <a:pt x="19" y="53"/>
                      <a:pt x="19" y="52"/>
                      <a:pt x="19" y="52"/>
                    </a:cubicBezTo>
                    <a:cubicBezTo>
                      <a:pt x="18" y="52"/>
                      <a:pt x="18" y="52"/>
                      <a:pt x="17" y="52"/>
                    </a:cubicBezTo>
                    <a:close/>
                    <a:moveTo>
                      <a:pt x="53" y="19"/>
                    </a:moveTo>
                    <a:cubicBezTo>
                      <a:pt x="53" y="19"/>
                      <a:pt x="53" y="19"/>
                      <a:pt x="54" y="19"/>
                    </a:cubicBezTo>
                    <a:cubicBezTo>
                      <a:pt x="57" y="17"/>
                      <a:pt x="57" y="17"/>
                      <a:pt x="57" y="17"/>
                    </a:cubicBezTo>
                    <a:cubicBezTo>
                      <a:pt x="58" y="16"/>
                      <a:pt x="58" y="16"/>
                      <a:pt x="58" y="15"/>
                    </a:cubicBezTo>
                    <a:cubicBezTo>
                      <a:pt x="57" y="15"/>
                      <a:pt x="57" y="14"/>
                      <a:pt x="56" y="15"/>
                    </a:cubicBezTo>
                    <a:cubicBezTo>
                      <a:pt x="53" y="17"/>
                      <a:pt x="53" y="17"/>
                      <a:pt x="53" y="17"/>
                    </a:cubicBezTo>
                    <a:cubicBezTo>
                      <a:pt x="52" y="17"/>
                      <a:pt x="52" y="18"/>
                      <a:pt x="52" y="18"/>
                    </a:cubicBezTo>
                    <a:cubicBezTo>
                      <a:pt x="52" y="19"/>
                      <a:pt x="53" y="19"/>
                      <a:pt x="53" y="19"/>
                    </a:cubicBezTo>
                    <a:close/>
                    <a:moveTo>
                      <a:pt x="8" y="43"/>
                    </a:moveTo>
                    <a:cubicBezTo>
                      <a:pt x="4" y="45"/>
                      <a:pt x="4" y="45"/>
                      <a:pt x="4" y="45"/>
                    </a:cubicBezTo>
                    <a:cubicBezTo>
                      <a:pt x="4" y="45"/>
                      <a:pt x="4" y="46"/>
                      <a:pt x="4" y="46"/>
                    </a:cubicBezTo>
                    <a:cubicBezTo>
                      <a:pt x="4" y="46"/>
                      <a:pt x="5" y="47"/>
                      <a:pt x="5" y="47"/>
                    </a:cubicBezTo>
                    <a:cubicBezTo>
                      <a:pt x="5" y="47"/>
                      <a:pt x="5" y="47"/>
                      <a:pt x="5" y="47"/>
                    </a:cubicBezTo>
                    <a:cubicBezTo>
                      <a:pt x="9" y="44"/>
                      <a:pt x="9" y="44"/>
                      <a:pt x="9" y="44"/>
                    </a:cubicBezTo>
                    <a:cubicBezTo>
                      <a:pt x="10" y="44"/>
                      <a:pt x="10" y="43"/>
                      <a:pt x="10" y="43"/>
                    </a:cubicBezTo>
                    <a:cubicBezTo>
                      <a:pt x="9" y="42"/>
                      <a:pt x="9" y="42"/>
                      <a:pt x="8" y="43"/>
                    </a:cubicBezTo>
                    <a:close/>
                    <a:moveTo>
                      <a:pt x="61" y="30"/>
                    </a:moveTo>
                    <a:cubicBezTo>
                      <a:pt x="56" y="30"/>
                      <a:pt x="56" y="30"/>
                      <a:pt x="56" y="30"/>
                    </a:cubicBezTo>
                    <a:cubicBezTo>
                      <a:pt x="56" y="30"/>
                      <a:pt x="55" y="30"/>
                      <a:pt x="55" y="31"/>
                    </a:cubicBezTo>
                    <a:cubicBezTo>
                      <a:pt x="55" y="31"/>
                      <a:pt x="56" y="32"/>
                      <a:pt x="56" y="32"/>
                    </a:cubicBezTo>
                    <a:cubicBezTo>
                      <a:pt x="61" y="32"/>
                      <a:pt x="61" y="32"/>
                      <a:pt x="61" y="32"/>
                    </a:cubicBezTo>
                    <a:cubicBezTo>
                      <a:pt x="61" y="32"/>
                      <a:pt x="62" y="31"/>
                      <a:pt x="62" y="31"/>
                    </a:cubicBezTo>
                    <a:cubicBezTo>
                      <a:pt x="62" y="30"/>
                      <a:pt x="61" y="30"/>
                      <a:pt x="61" y="30"/>
                    </a:cubicBezTo>
                    <a:close/>
                    <a:moveTo>
                      <a:pt x="6" y="31"/>
                    </a:moveTo>
                    <a:cubicBezTo>
                      <a:pt x="6" y="30"/>
                      <a:pt x="6" y="30"/>
                      <a:pt x="5" y="30"/>
                    </a:cubicBezTo>
                    <a:cubicBezTo>
                      <a:pt x="1" y="30"/>
                      <a:pt x="1" y="30"/>
                      <a:pt x="1" y="30"/>
                    </a:cubicBezTo>
                    <a:cubicBezTo>
                      <a:pt x="0" y="30"/>
                      <a:pt x="0" y="30"/>
                      <a:pt x="0" y="31"/>
                    </a:cubicBezTo>
                    <a:cubicBezTo>
                      <a:pt x="0" y="31"/>
                      <a:pt x="0" y="32"/>
                      <a:pt x="1" y="32"/>
                    </a:cubicBezTo>
                    <a:cubicBezTo>
                      <a:pt x="5" y="32"/>
                      <a:pt x="5" y="32"/>
                      <a:pt x="5" y="32"/>
                    </a:cubicBezTo>
                    <a:cubicBezTo>
                      <a:pt x="6" y="32"/>
                      <a:pt x="6" y="31"/>
                      <a:pt x="6" y="31"/>
                    </a:cubicBezTo>
                    <a:close/>
                    <a:moveTo>
                      <a:pt x="54" y="43"/>
                    </a:moveTo>
                    <a:cubicBezTo>
                      <a:pt x="53" y="42"/>
                      <a:pt x="52" y="42"/>
                      <a:pt x="52" y="43"/>
                    </a:cubicBezTo>
                    <a:cubicBezTo>
                      <a:pt x="52" y="43"/>
                      <a:pt x="52" y="44"/>
                      <a:pt x="53" y="44"/>
                    </a:cubicBezTo>
                    <a:cubicBezTo>
                      <a:pt x="56" y="47"/>
                      <a:pt x="56" y="47"/>
                      <a:pt x="56" y="47"/>
                    </a:cubicBezTo>
                    <a:cubicBezTo>
                      <a:pt x="57" y="47"/>
                      <a:pt x="57" y="47"/>
                      <a:pt x="57" y="47"/>
                    </a:cubicBezTo>
                    <a:cubicBezTo>
                      <a:pt x="57" y="47"/>
                      <a:pt x="58" y="46"/>
                      <a:pt x="58" y="46"/>
                    </a:cubicBezTo>
                    <a:cubicBezTo>
                      <a:pt x="58" y="46"/>
                      <a:pt x="58" y="45"/>
                      <a:pt x="57" y="45"/>
                    </a:cubicBezTo>
                    <a:lnTo>
                      <a:pt x="54" y="43"/>
                    </a:lnTo>
                    <a:close/>
                    <a:moveTo>
                      <a:pt x="8" y="19"/>
                    </a:moveTo>
                    <a:cubicBezTo>
                      <a:pt x="8" y="19"/>
                      <a:pt x="9" y="19"/>
                      <a:pt x="9" y="19"/>
                    </a:cubicBezTo>
                    <a:cubicBezTo>
                      <a:pt x="9" y="19"/>
                      <a:pt x="9" y="19"/>
                      <a:pt x="10" y="18"/>
                    </a:cubicBezTo>
                    <a:cubicBezTo>
                      <a:pt x="10" y="18"/>
                      <a:pt x="10" y="17"/>
                      <a:pt x="9" y="17"/>
                    </a:cubicBezTo>
                    <a:cubicBezTo>
                      <a:pt x="5" y="15"/>
                      <a:pt x="5" y="15"/>
                      <a:pt x="5" y="15"/>
                    </a:cubicBezTo>
                    <a:cubicBezTo>
                      <a:pt x="5" y="14"/>
                      <a:pt x="4" y="15"/>
                      <a:pt x="4" y="15"/>
                    </a:cubicBezTo>
                    <a:cubicBezTo>
                      <a:pt x="4" y="16"/>
                      <a:pt x="4" y="16"/>
                      <a:pt x="4" y="17"/>
                    </a:cubicBezTo>
                    <a:lnTo>
                      <a:pt x="8" y="19"/>
                    </a:lnTo>
                    <a:close/>
                    <a:moveTo>
                      <a:pt x="45" y="52"/>
                    </a:moveTo>
                    <a:cubicBezTo>
                      <a:pt x="44" y="52"/>
                      <a:pt x="44" y="52"/>
                      <a:pt x="43" y="52"/>
                    </a:cubicBezTo>
                    <a:cubicBezTo>
                      <a:pt x="43" y="52"/>
                      <a:pt x="43" y="53"/>
                      <a:pt x="43" y="53"/>
                    </a:cubicBezTo>
                    <a:cubicBezTo>
                      <a:pt x="45" y="57"/>
                      <a:pt x="45" y="57"/>
                      <a:pt x="45" y="57"/>
                    </a:cubicBezTo>
                    <a:cubicBezTo>
                      <a:pt x="45" y="57"/>
                      <a:pt x="46" y="58"/>
                      <a:pt x="46" y="58"/>
                    </a:cubicBezTo>
                    <a:cubicBezTo>
                      <a:pt x="46" y="58"/>
                      <a:pt x="46" y="58"/>
                      <a:pt x="46" y="58"/>
                    </a:cubicBezTo>
                    <a:cubicBezTo>
                      <a:pt x="47" y="57"/>
                      <a:pt x="47" y="57"/>
                      <a:pt x="47" y="56"/>
                    </a:cubicBezTo>
                    <a:lnTo>
                      <a:pt x="45" y="52"/>
                    </a:lnTo>
                    <a:close/>
                    <a:moveTo>
                      <a:pt x="31" y="55"/>
                    </a:moveTo>
                    <a:cubicBezTo>
                      <a:pt x="30" y="55"/>
                      <a:pt x="30" y="56"/>
                      <a:pt x="30" y="56"/>
                    </a:cubicBezTo>
                    <a:cubicBezTo>
                      <a:pt x="30" y="61"/>
                      <a:pt x="30" y="61"/>
                      <a:pt x="30" y="61"/>
                    </a:cubicBezTo>
                    <a:cubicBezTo>
                      <a:pt x="30" y="61"/>
                      <a:pt x="30" y="62"/>
                      <a:pt x="31" y="62"/>
                    </a:cubicBezTo>
                    <a:cubicBezTo>
                      <a:pt x="31" y="62"/>
                      <a:pt x="32" y="61"/>
                      <a:pt x="32" y="61"/>
                    </a:cubicBezTo>
                    <a:cubicBezTo>
                      <a:pt x="32" y="56"/>
                      <a:pt x="32" y="56"/>
                      <a:pt x="32" y="56"/>
                    </a:cubicBezTo>
                    <a:cubicBezTo>
                      <a:pt x="32" y="56"/>
                      <a:pt x="31" y="55"/>
                      <a:pt x="31" y="55"/>
                    </a:cubicBezTo>
                    <a:close/>
                    <a:moveTo>
                      <a:pt x="17" y="9"/>
                    </a:moveTo>
                    <a:cubicBezTo>
                      <a:pt x="17" y="9"/>
                      <a:pt x="18" y="10"/>
                      <a:pt x="18" y="10"/>
                    </a:cubicBezTo>
                    <a:cubicBezTo>
                      <a:pt x="18" y="10"/>
                      <a:pt x="18" y="9"/>
                      <a:pt x="19" y="9"/>
                    </a:cubicBezTo>
                    <a:cubicBezTo>
                      <a:pt x="19" y="9"/>
                      <a:pt x="19" y="9"/>
                      <a:pt x="19" y="8"/>
                    </a:cubicBezTo>
                    <a:cubicBezTo>
                      <a:pt x="17" y="4"/>
                      <a:pt x="17" y="4"/>
                      <a:pt x="17" y="4"/>
                    </a:cubicBezTo>
                    <a:cubicBezTo>
                      <a:pt x="16" y="4"/>
                      <a:pt x="16" y="4"/>
                      <a:pt x="15" y="4"/>
                    </a:cubicBezTo>
                    <a:cubicBezTo>
                      <a:pt x="15" y="4"/>
                      <a:pt x="15" y="5"/>
                      <a:pt x="15" y="5"/>
                    </a:cubicBezTo>
                    <a:lnTo>
                      <a:pt x="17" y="9"/>
                    </a:lnTo>
                    <a:close/>
                    <a:moveTo>
                      <a:pt x="31" y="6"/>
                    </a:moveTo>
                    <a:cubicBezTo>
                      <a:pt x="31" y="6"/>
                      <a:pt x="32" y="6"/>
                      <a:pt x="32" y="5"/>
                    </a:cubicBezTo>
                    <a:cubicBezTo>
                      <a:pt x="32" y="1"/>
                      <a:pt x="32" y="1"/>
                      <a:pt x="32" y="1"/>
                    </a:cubicBezTo>
                    <a:cubicBezTo>
                      <a:pt x="32" y="0"/>
                      <a:pt x="31" y="0"/>
                      <a:pt x="31" y="0"/>
                    </a:cubicBezTo>
                    <a:cubicBezTo>
                      <a:pt x="30" y="0"/>
                      <a:pt x="30" y="0"/>
                      <a:pt x="30" y="1"/>
                    </a:cubicBezTo>
                    <a:cubicBezTo>
                      <a:pt x="30" y="5"/>
                      <a:pt x="30" y="5"/>
                      <a:pt x="30" y="5"/>
                    </a:cubicBezTo>
                    <a:cubicBezTo>
                      <a:pt x="30" y="6"/>
                      <a:pt x="30" y="6"/>
                      <a:pt x="31" y="6"/>
                    </a:cubicBezTo>
                    <a:close/>
                    <a:moveTo>
                      <a:pt x="53" y="30"/>
                    </a:moveTo>
                    <a:cubicBezTo>
                      <a:pt x="32" y="53"/>
                      <a:pt x="32" y="53"/>
                      <a:pt x="32" y="53"/>
                    </a:cubicBezTo>
                    <a:cubicBezTo>
                      <a:pt x="32" y="53"/>
                      <a:pt x="31" y="53"/>
                      <a:pt x="31" y="53"/>
                    </a:cubicBezTo>
                    <a:cubicBezTo>
                      <a:pt x="30" y="53"/>
                      <a:pt x="30" y="53"/>
                      <a:pt x="29" y="53"/>
                    </a:cubicBezTo>
                    <a:cubicBezTo>
                      <a:pt x="9" y="30"/>
                      <a:pt x="9" y="30"/>
                      <a:pt x="9" y="30"/>
                    </a:cubicBezTo>
                    <a:cubicBezTo>
                      <a:pt x="8" y="29"/>
                      <a:pt x="8" y="28"/>
                      <a:pt x="9" y="27"/>
                    </a:cubicBezTo>
                    <a:cubicBezTo>
                      <a:pt x="14" y="19"/>
                      <a:pt x="14" y="19"/>
                      <a:pt x="14" y="19"/>
                    </a:cubicBezTo>
                    <a:cubicBezTo>
                      <a:pt x="14" y="19"/>
                      <a:pt x="15" y="18"/>
                      <a:pt x="15" y="18"/>
                    </a:cubicBezTo>
                    <a:cubicBezTo>
                      <a:pt x="46" y="18"/>
                      <a:pt x="46" y="18"/>
                      <a:pt x="46" y="18"/>
                    </a:cubicBezTo>
                    <a:cubicBezTo>
                      <a:pt x="47" y="18"/>
                      <a:pt x="48" y="19"/>
                      <a:pt x="48" y="19"/>
                    </a:cubicBezTo>
                    <a:cubicBezTo>
                      <a:pt x="53" y="27"/>
                      <a:pt x="53" y="27"/>
                      <a:pt x="53" y="27"/>
                    </a:cubicBezTo>
                    <a:cubicBezTo>
                      <a:pt x="54" y="28"/>
                      <a:pt x="54" y="29"/>
                      <a:pt x="53" y="30"/>
                    </a:cubicBezTo>
                    <a:close/>
                    <a:moveTo>
                      <a:pt x="46" y="22"/>
                    </a:moveTo>
                    <a:cubicBezTo>
                      <a:pt x="41" y="27"/>
                      <a:pt x="41" y="27"/>
                      <a:pt x="41" y="27"/>
                    </a:cubicBezTo>
                    <a:cubicBezTo>
                      <a:pt x="50" y="27"/>
                      <a:pt x="50" y="27"/>
                      <a:pt x="50" y="27"/>
                    </a:cubicBezTo>
                    <a:lnTo>
                      <a:pt x="46" y="22"/>
                    </a:lnTo>
                    <a:close/>
                    <a:moveTo>
                      <a:pt x="44" y="21"/>
                    </a:moveTo>
                    <a:cubicBezTo>
                      <a:pt x="33" y="21"/>
                      <a:pt x="33" y="21"/>
                      <a:pt x="33" y="21"/>
                    </a:cubicBezTo>
                    <a:cubicBezTo>
                      <a:pt x="39" y="27"/>
                      <a:pt x="39" y="27"/>
                      <a:pt x="39" y="27"/>
                    </a:cubicBezTo>
                    <a:lnTo>
                      <a:pt x="44" y="21"/>
                    </a:lnTo>
                    <a:close/>
                    <a:moveTo>
                      <a:pt x="25" y="29"/>
                    </a:moveTo>
                    <a:cubicBezTo>
                      <a:pt x="31" y="48"/>
                      <a:pt x="31" y="48"/>
                      <a:pt x="31" y="48"/>
                    </a:cubicBezTo>
                    <a:cubicBezTo>
                      <a:pt x="37" y="29"/>
                      <a:pt x="37" y="29"/>
                      <a:pt x="37" y="29"/>
                    </a:cubicBezTo>
                    <a:lnTo>
                      <a:pt x="25" y="29"/>
                    </a:lnTo>
                    <a:close/>
                    <a:moveTo>
                      <a:pt x="36" y="27"/>
                    </a:moveTo>
                    <a:cubicBezTo>
                      <a:pt x="31" y="22"/>
                      <a:pt x="31" y="22"/>
                      <a:pt x="31" y="22"/>
                    </a:cubicBezTo>
                    <a:cubicBezTo>
                      <a:pt x="26" y="27"/>
                      <a:pt x="26" y="27"/>
                      <a:pt x="26" y="27"/>
                    </a:cubicBezTo>
                    <a:lnTo>
                      <a:pt x="36" y="27"/>
                    </a:lnTo>
                    <a:close/>
                    <a:moveTo>
                      <a:pt x="28" y="21"/>
                    </a:moveTo>
                    <a:cubicBezTo>
                      <a:pt x="18" y="21"/>
                      <a:pt x="18" y="21"/>
                      <a:pt x="18" y="21"/>
                    </a:cubicBezTo>
                    <a:cubicBezTo>
                      <a:pt x="23" y="27"/>
                      <a:pt x="23" y="27"/>
                      <a:pt x="23" y="27"/>
                    </a:cubicBezTo>
                    <a:lnTo>
                      <a:pt x="28" y="21"/>
                    </a:lnTo>
                    <a:close/>
                    <a:moveTo>
                      <a:pt x="12" y="27"/>
                    </a:moveTo>
                    <a:cubicBezTo>
                      <a:pt x="21" y="27"/>
                      <a:pt x="21" y="27"/>
                      <a:pt x="21" y="27"/>
                    </a:cubicBezTo>
                    <a:cubicBezTo>
                      <a:pt x="16" y="22"/>
                      <a:pt x="16" y="22"/>
                      <a:pt x="16" y="22"/>
                    </a:cubicBezTo>
                    <a:lnTo>
                      <a:pt x="12" y="27"/>
                    </a:lnTo>
                    <a:close/>
                    <a:moveTo>
                      <a:pt x="28" y="47"/>
                    </a:moveTo>
                    <a:cubicBezTo>
                      <a:pt x="22" y="29"/>
                      <a:pt x="22" y="29"/>
                      <a:pt x="22" y="29"/>
                    </a:cubicBezTo>
                    <a:cubicBezTo>
                      <a:pt x="12" y="29"/>
                      <a:pt x="12" y="29"/>
                      <a:pt x="12" y="29"/>
                    </a:cubicBezTo>
                    <a:lnTo>
                      <a:pt x="28" y="47"/>
                    </a:lnTo>
                    <a:close/>
                    <a:moveTo>
                      <a:pt x="33" y="47"/>
                    </a:moveTo>
                    <a:cubicBezTo>
                      <a:pt x="49" y="29"/>
                      <a:pt x="49" y="29"/>
                      <a:pt x="49" y="29"/>
                    </a:cubicBezTo>
                    <a:cubicBezTo>
                      <a:pt x="39" y="29"/>
                      <a:pt x="39" y="29"/>
                      <a:pt x="39" y="29"/>
                    </a:cubicBezTo>
                    <a:lnTo>
                      <a:pt x="33" y="47"/>
                    </a:ln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52" name="Freeform 52">
                <a:extLst>
                  <a:ext uri="{FF2B5EF4-FFF2-40B4-BE49-F238E27FC236}">
                    <a16:creationId xmlns:a16="http://schemas.microsoft.com/office/drawing/2014/main" id="{B8D5080B-E88A-9E8C-F787-D5857E8AF10E}"/>
                  </a:ext>
                </a:extLst>
              </p:cNvPr>
              <p:cNvSpPr>
                <a:spLocks noEditPoints="1"/>
              </p:cNvSpPr>
              <p:nvPr/>
            </p:nvSpPr>
            <p:spPr bwMode="auto">
              <a:xfrm flipH="1">
                <a:off x="3662753" y="5289197"/>
                <a:ext cx="263536" cy="247943"/>
              </a:xfrm>
              <a:custGeom>
                <a:avLst/>
                <a:gdLst>
                  <a:gd name="T0" fmla="*/ 23 w 68"/>
                  <a:gd name="T1" fmla="*/ 5 h 67"/>
                  <a:gd name="T2" fmla="*/ 7 w 68"/>
                  <a:gd name="T3" fmla="*/ 11 h 67"/>
                  <a:gd name="T4" fmla="*/ 7 w 68"/>
                  <a:gd name="T5" fmla="*/ 67 h 67"/>
                  <a:gd name="T6" fmla="*/ 38 w 68"/>
                  <a:gd name="T7" fmla="*/ 62 h 67"/>
                  <a:gd name="T8" fmla="*/ 49 w 68"/>
                  <a:gd name="T9" fmla="*/ 56 h 67"/>
                  <a:gd name="T10" fmla="*/ 64 w 68"/>
                  <a:gd name="T11" fmla="*/ 47 h 67"/>
                  <a:gd name="T12" fmla="*/ 60 w 68"/>
                  <a:gd name="T13" fmla="*/ 0 h 67"/>
                  <a:gd name="T14" fmla="*/ 52 w 68"/>
                  <a:gd name="T15" fmla="*/ 51 h 67"/>
                  <a:gd name="T16" fmla="*/ 59 w 68"/>
                  <a:gd name="T17" fmla="*/ 44 h 67"/>
                  <a:gd name="T18" fmla="*/ 56 w 68"/>
                  <a:gd name="T19" fmla="*/ 41 h 67"/>
                  <a:gd name="T20" fmla="*/ 56 w 68"/>
                  <a:gd name="T21" fmla="*/ 51 h 67"/>
                  <a:gd name="T22" fmla="*/ 50 w 68"/>
                  <a:gd name="T23" fmla="*/ 43 h 67"/>
                  <a:gd name="T24" fmla="*/ 33 w 68"/>
                  <a:gd name="T25" fmla="*/ 45 h 67"/>
                  <a:gd name="T26" fmla="*/ 48 w 68"/>
                  <a:gd name="T27" fmla="*/ 53 h 67"/>
                  <a:gd name="T28" fmla="*/ 26 w 68"/>
                  <a:gd name="T29" fmla="*/ 7 h 67"/>
                  <a:gd name="T30" fmla="*/ 65 w 68"/>
                  <a:gd name="T31" fmla="*/ 7 h 67"/>
                  <a:gd name="T32" fmla="*/ 56 w 68"/>
                  <a:gd name="T33" fmla="*/ 39 h 67"/>
                  <a:gd name="T34" fmla="*/ 9 w 68"/>
                  <a:gd name="T35" fmla="*/ 23 h 67"/>
                  <a:gd name="T36" fmla="*/ 12 w 68"/>
                  <a:gd name="T37" fmla="*/ 30 h 67"/>
                  <a:gd name="T38" fmla="*/ 10 w 68"/>
                  <a:gd name="T39" fmla="*/ 32 h 67"/>
                  <a:gd name="T40" fmla="*/ 10 w 68"/>
                  <a:gd name="T41" fmla="*/ 38 h 67"/>
                  <a:gd name="T42" fmla="*/ 12 w 68"/>
                  <a:gd name="T43" fmla="*/ 40 h 67"/>
                  <a:gd name="T44" fmla="*/ 9 w 68"/>
                  <a:gd name="T45" fmla="*/ 47 h 67"/>
                  <a:gd name="T46" fmla="*/ 12 w 68"/>
                  <a:gd name="T47" fmla="*/ 54 h 67"/>
                  <a:gd name="T48" fmla="*/ 9 w 68"/>
                  <a:gd name="T49" fmla="*/ 55 h 67"/>
                  <a:gd name="T50" fmla="*/ 19 w 68"/>
                  <a:gd name="T51" fmla="*/ 61 h 67"/>
                  <a:gd name="T52" fmla="*/ 25 w 68"/>
                  <a:gd name="T53" fmla="*/ 64 h 67"/>
                  <a:gd name="T54" fmla="*/ 3 w 68"/>
                  <a:gd name="T55" fmla="*/ 19 h 67"/>
                  <a:gd name="T56" fmla="*/ 12 w 68"/>
                  <a:gd name="T57" fmla="*/ 22 h 67"/>
                  <a:gd name="T58" fmla="*/ 34 w 68"/>
                  <a:gd name="T59" fmla="*/ 61 h 67"/>
                  <a:gd name="T60" fmla="*/ 19 w 68"/>
                  <a:gd name="T61" fmla="*/ 59 h 67"/>
                  <a:gd name="T62" fmla="*/ 19 w 68"/>
                  <a:gd name="T63" fmla="*/ 8 h 67"/>
                  <a:gd name="T64" fmla="*/ 21 w 68"/>
                  <a:gd name="T65" fmla="*/ 17 h 67"/>
                  <a:gd name="T66" fmla="*/ 24 w 68"/>
                  <a:gd name="T67" fmla="*/ 19 h 67"/>
                  <a:gd name="T68" fmla="*/ 20 w 68"/>
                  <a:gd name="T69" fmla="*/ 26 h 67"/>
                  <a:gd name="T70" fmla="*/ 24 w 68"/>
                  <a:gd name="T71" fmla="*/ 33 h 67"/>
                  <a:gd name="T72" fmla="*/ 21 w 68"/>
                  <a:gd name="T73" fmla="*/ 35 h 67"/>
                  <a:gd name="T74" fmla="*/ 21 w 68"/>
                  <a:gd name="T75" fmla="*/ 41 h 67"/>
                  <a:gd name="T76" fmla="*/ 24 w 68"/>
                  <a:gd name="T77" fmla="*/ 43 h 67"/>
                  <a:gd name="T78" fmla="*/ 21 w 68"/>
                  <a:gd name="T79" fmla="*/ 49 h 67"/>
                  <a:gd name="T80" fmla="*/ 24 w 68"/>
                  <a:gd name="T81" fmla="*/ 51 h 67"/>
                  <a:gd name="T82" fmla="*/ 38 w 68"/>
                  <a:gd name="T83" fmla="*/ 57 h 67"/>
                  <a:gd name="T84" fmla="*/ 40 w 68"/>
                  <a:gd name="T85" fmla="*/ 58 h 67"/>
                  <a:gd name="T86" fmla="*/ 40 w 68"/>
                  <a:gd name="T87" fmla="*/ 55 h 67"/>
                  <a:gd name="T88" fmla="*/ 40 w 68"/>
                  <a:gd name="T89" fmla="*/ 58 h 67"/>
                  <a:gd name="T90" fmla="*/ 33 w 68"/>
                  <a:gd name="T91" fmla="*/ 13 h 67"/>
                  <a:gd name="T92" fmla="*/ 58 w 68"/>
                  <a:gd name="T93" fmla="*/ 11 h 67"/>
                  <a:gd name="T94" fmla="*/ 58 w 68"/>
                  <a:gd name="T95" fmla="*/ 21 h 67"/>
                  <a:gd name="T96" fmla="*/ 33 w 68"/>
                  <a:gd name="T97" fmla="*/ 19 h 67"/>
                  <a:gd name="T98" fmla="*/ 59 w 68"/>
                  <a:gd name="T99" fmla="*/ 28 h 67"/>
                  <a:gd name="T100" fmla="*/ 32 w 68"/>
                  <a:gd name="T101" fmla="*/ 28 h 67"/>
                  <a:gd name="T102" fmla="*/ 59 w 68"/>
                  <a:gd name="T103" fmla="*/ 28 h 67"/>
                  <a:gd name="T104" fmla="*/ 33 w 68"/>
                  <a:gd name="T105" fmla="*/ 37 h 67"/>
                  <a:gd name="T106" fmla="*/ 58 w 68"/>
                  <a:gd name="T107" fmla="*/ 3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8" h="67">
                    <a:moveTo>
                      <a:pt x="60" y="0"/>
                    </a:moveTo>
                    <a:cubicBezTo>
                      <a:pt x="31" y="0"/>
                      <a:pt x="31" y="0"/>
                      <a:pt x="31" y="0"/>
                    </a:cubicBezTo>
                    <a:cubicBezTo>
                      <a:pt x="27" y="0"/>
                      <a:pt x="24" y="2"/>
                      <a:pt x="23" y="5"/>
                    </a:cubicBezTo>
                    <a:cubicBezTo>
                      <a:pt x="19" y="5"/>
                      <a:pt x="19" y="5"/>
                      <a:pt x="19" y="5"/>
                    </a:cubicBezTo>
                    <a:cubicBezTo>
                      <a:pt x="15" y="5"/>
                      <a:pt x="13" y="8"/>
                      <a:pt x="12" y="11"/>
                    </a:cubicBezTo>
                    <a:cubicBezTo>
                      <a:pt x="7" y="11"/>
                      <a:pt x="7" y="11"/>
                      <a:pt x="7" y="11"/>
                    </a:cubicBezTo>
                    <a:cubicBezTo>
                      <a:pt x="3" y="11"/>
                      <a:pt x="0" y="14"/>
                      <a:pt x="0" y="19"/>
                    </a:cubicBezTo>
                    <a:cubicBezTo>
                      <a:pt x="0" y="60"/>
                      <a:pt x="0" y="60"/>
                      <a:pt x="0" y="60"/>
                    </a:cubicBezTo>
                    <a:cubicBezTo>
                      <a:pt x="0" y="64"/>
                      <a:pt x="3" y="67"/>
                      <a:pt x="7" y="67"/>
                    </a:cubicBezTo>
                    <a:cubicBezTo>
                      <a:pt x="25" y="67"/>
                      <a:pt x="25" y="67"/>
                      <a:pt x="25" y="67"/>
                    </a:cubicBezTo>
                    <a:cubicBezTo>
                      <a:pt x="29" y="67"/>
                      <a:pt x="33" y="66"/>
                      <a:pt x="35" y="64"/>
                    </a:cubicBezTo>
                    <a:cubicBezTo>
                      <a:pt x="38" y="62"/>
                      <a:pt x="38" y="62"/>
                      <a:pt x="38" y="62"/>
                    </a:cubicBezTo>
                    <a:cubicBezTo>
                      <a:pt x="41" y="62"/>
                      <a:pt x="45" y="60"/>
                      <a:pt x="47" y="59"/>
                    </a:cubicBezTo>
                    <a:cubicBezTo>
                      <a:pt x="48" y="57"/>
                      <a:pt x="48" y="57"/>
                      <a:pt x="48" y="57"/>
                    </a:cubicBezTo>
                    <a:cubicBezTo>
                      <a:pt x="49" y="56"/>
                      <a:pt x="49" y="56"/>
                      <a:pt x="49" y="56"/>
                    </a:cubicBezTo>
                    <a:cubicBezTo>
                      <a:pt x="53" y="56"/>
                      <a:pt x="57" y="55"/>
                      <a:pt x="59" y="53"/>
                    </a:cubicBezTo>
                    <a:cubicBezTo>
                      <a:pt x="62" y="50"/>
                      <a:pt x="62" y="50"/>
                      <a:pt x="62" y="50"/>
                    </a:cubicBezTo>
                    <a:cubicBezTo>
                      <a:pt x="64" y="47"/>
                      <a:pt x="64" y="47"/>
                      <a:pt x="64" y="47"/>
                    </a:cubicBezTo>
                    <a:cubicBezTo>
                      <a:pt x="66" y="46"/>
                      <a:pt x="68" y="41"/>
                      <a:pt x="68" y="38"/>
                    </a:cubicBezTo>
                    <a:cubicBezTo>
                      <a:pt x="68" y="7"/>
                      <a:pt x="68" y="7"/>
                      <a:pt x="68" y="7"/>
                    </a:cubicBezTo>
                    <a:cubicBezTo>
                      <a:pt x="68" y="3"/>
                      <a:pt x="64" y="0"/>
                      <a:pt x="60" y="0"/>
                    </a:cubicBezTo>
                    <a:close/>
                    <a:moveTo>
                      <a:pt x="52" y="53"/>
                    </a:moveTo>
                    <a:cubicBezTo>
                      <a:pt x="52" y="52"/>
                      <a:pt x="52" y="52"/>
                      <a:pt x="52" y="52"/>
                    </a:cubicBezTo>
                    <a:cubicBezTo>
                      <a:pt x="52" y="52"/>
                      <a:pt x="52" y="51"/>
                      <a:pt x="52" y="51"/>
                    </a:cubicBezTo>
                    <a:cubicBezTo>
                      <a:pt x="52" y="45"/>
                      <a:pt x="52" y="45"/>
                      <a:pt x="52" y="45"/>
                    </a:cubicBezTo>
                    <a:cubicBezTo>
                      <a:pt x="58" y="45"/>
                      <a:pt x="58" y="45"/>
                      <a:pt x="58" y="45"/>
                    </a:cubicBezTo>
                    <a:cubicBezTo>
                      <a:pt x="59" y="45"/>
                      <a:pt x="59" y="45"/>
                      <a:pt x="59" y="44"/>
                    </a:cubicBezTo>
                    <a:cubicBezTo>
                      <a:pt x="59" y="44"/>
                      <a:pt x="59" y="43"/>
                      <a:pt x="58" y="43"/>
                    </a:cubicBezTo>
                    <a:cubicBezTo>
                      <a:pt x="52" y="43"/>
                      <a:pt x="52" y="43"/>
                      <a:pt x="52" y="43"/>
                    </a:cubicBezTo>
                    <a:cubicBezTo>
                      <a:pt x="53" y="42"/>
                      <a:pt x="54" y="41"/>
                      <a:pt x="56" y="41"/>
                    </a:cubicBezTo>
                    <a:cubicBezTo>
                      <a:pt x="64" y="41"/>
                      <a:pt x="64" y="41"/>
                      <a:pt x="64" y="41"/>
                    </a:cubicBezTo>
                    <a:cubicBezTo>
                      <a:pt x="64" y="43"/>
                      <a:pt x="63" y="45"/>
                      <a:pt x="62" y="45"/>
                    </a:cubicBezTo>
                    <a:cubicBezTo>
                      <a:pt x="56" y="51"/>
                      <a:pt x="56" y="51"/>
                      <a:pt x="56" y="51"/>
                    </a:cubicBezTo>
                    <a:cubicBezTo>
                      <a:pt x="56" y="52"/>
                      <a:pt x="54" y="52"/>
                      <a:pt x="52" y="53"/>
                    </a:cubicBezTo>
                    <a:close/>
                    <a:moveTo>
                      <a:pt x="56" y="39"/>
                    </a:moveTo>
                    <a:cubicBezTo>
                      <a:pt x="53" y="39"/>
                      <a:pt x="51" y="41"/>
                      <a:pt x="50" y="43"/>
                    </a:cubicBezTo>
                    <a:cubicBezTo>
                      <a:pt x="33" y="43"/>
                      <a:pt x="33" y="43"/>
                      <a:pt x="33" y="43"/>
                    </a:cubicBezTo>
                    <a:cubicBezTo>
                      <a:pt x="32" y="43"/>
                      <a:pt x="32" y="44"/>
                      <a:pt x="32" y="44"/>
                    </a:cubicBezTo>
                    <a:cubicBezTo>
                      <a:pt x="32" y="45"/>
                      <a:pt x="32" y="45"/>
                      <a:pt x="33" y="45"/>
                    </a:cubicBezTo>
                    <a:cubicBezTo>
                      <a:pt x="50" y="45"/>
                      <a:pt x="50" y="45"/>
                      <a:pt x="50" y="45"/>
                    </a:cubicBezTo>
                    <a:cubicBezTo>
                      <a:pt x="50" y="51"/>
                      <a:pt x="50" y="51"/>
                      <a:pt x="50" y="51"/>
                    </a:cubicBezTo>
                    <a:cubicBezTo>
                      <a:pt x="48" y="53"/>
                      <a:pt x="48" y="53"/>
                      <a:pt x="48" y="53"/>
                    </a:cubicBezTo>
                    <a:cubicBezTo>
                      <a:pt x="31" y="53"/>
                      <a:pt x="31" y="53"/>
                      <a:pt x="31" y="53"/>
                    </a:cubicBezTo>
                    <a:cubicBezTo>
                      <a:pt x="28" y="53"/>
                      <a:pt x="26" y="51"/>
                      <a:pt x="26" y="49"/>
                    </a:cubicBezTo>
                    <a:cubicBezTo>
                      <a:pt x="26" y="7"/>
                      <a:pt x="26" y="7"/>
                      <a:pt x="26" y="7"/>
                    </a:cubicBezTo>
                    <a:cubicBezTo>
                      <a:pt x="26" y="5"/>
                      <a:pt x="28" y="3"/>
                      <a:pt x="31" y="3"/>
                    </a:cubicBezTo>
                    <a:cubicBezTo>
                      <a:pt x="60" y="3"/>
                      <a:pt x="60" y="3"/>
                      <a:pt x="60" y="3"/>
                    </a:cubicBezTo>
                    <a:cubicBezTo>
                      <a:pt x="63" y="3"/>
                      <a:pt x="65" y="5"/>
                      <a:pt x="65" y="7"/>
                    </a:cubicBezTo>
                    <a:cubicBezTo>
                      <a:pt x="65" y="38"/>
                      <a:pt x="65" y="38"/>
                      <a:pt x="65" y="38"/>
                    </a:cubicBezTo>
                    <a:cubicBezTo>
                      <a:pt x="65" y="38"/>
                      <a:pt x="65" y="39"/>
                      <a:pt x="65" y="39"/>
                    </a:cubicBezTo>
                    <a:lnTo>
                      <a:pt x="56" y="39"/>
                    </a:lnTo>
                    <a:close/>
                    <a:moveTo>
                      <a:pt x="12" y="22"/>
                    </a:moveTo>
                    <a:cubicBezTo>
                      <a:pt x="10" y="22"/>
                      <a:pt x="10" y="22"/>
                      <a:pt x="10" y="22"/>
                    </a:cubicBezTo>
                    <a:cubicBezTo>
                      <a:pt x="9" y="22"/>
                      <a:pt x="9" y="23"/>
                      <a:pt x="9" y="23"/>
                    </a:cubicBezTo>
                    <a:cubicBezTo>
                      <a:pt x="9" y="24"/>
                      <a:pt x="9" y="24"/>
                      <a:pt x="10" y="24"/>
                    </a:cubicBezTo>
                    <a:cubicBezTo>
                      <a:pt x="12" y="24"/>
                      <a:pt x="12" y="24"/>
                      <a:pt x="12" y="24"/>
                    </a:cubicBezTo>
                    <a:cubicBezTo>
                      <a:pt x="12" y="30"/>
                      <a:pt x="12" y="30"/>
                      <a:pt x="12" y="30"/>
                    </a:cubicBezTo>
                    <a:cubicBezTo>
                      <a:pt x="10" y="30"/>
                      <a:pt x="10" y="30"/>
                      <a:pt x="10" y="30"/>
                    </a:cubicBezTo>
                    <a:cubicBezTo>
                      <a:pt x="9" y="30"/>
                      <a:pt x="9" y="31"/>
                      <a:pt x="9" y="31"/>
                    </a:cubicBezTo>
                    <a:cubicBezTo>
                      <a:pt x="9" y="32"/>
                      <a:pt x="9" y="32"/>
                      <a:pt x="10" y="32"/>
                    </a:cubicBezTo>
                    <a:cubicBezTo>
                      <a:pt x="12" y="32"/>
                      <a:pt x="12" y="32"/>
                      <a:pt x="12" y="32"/>
                    </a:cubicBezTo>
                    <a:cubicBezTo>
                      <a:pt x="12" y="38"/>
                      <a:pt x="12" y="38"/>
                      <a:pt x="12" y="38"/>
                    </a:cubicBezTo>
                    <a:cubicBezTo>
                      <a:pt x="10" y="38"/>
                      <a:pt x="10" y="38"/>
                      <a:pt x="10" y="38"/>
                    </a:cubicBezTo>
                    <a:cubicBezTo>
                      <a:pt x="9" y="38"/>
                      <a:pt x="9" y="39"/>
                      <a:pt x="9" y="39"/>
                    </a:cubicBezTo>
                    <a:cubicBezTo>
                      <a:pt x="9" y="40"/>
                      <a:pt x="9" y="40"/>
                      <a:pt x="10" y="40"/>
                    </a:cubicBezTo>
                    <a:cubicBezTo>
                      <a:pt x="12" y="40"/>
                      <a:pt x="12" y="40"/>
                      <a:pt x="12" y="40"/>
                    </a:cubicBezTo>
                    <a:cubicBezTo>
                      <a:pt x="12" y="46"/>
                      <a:pt x="12" y="46"/>
                      <a:pt x="12" y="46"/>
                    </a:cubicBezTo>
                    <a:cubicBezTo>
                      <a:pt x="10" y="46"/>
                      <a:pt x="10" y="46"/>
                      <a:pt x="10" y="46"/>
                    </a:cubicBezTo>
                    <a:cubicBezTo>
                      <a:pt x="9" y="46"/>
                      <a:pt x="9" y="47"/>
                      <a:pt x="9" y="47"/>
                    </a:cubicBezTo>
                    <a:cubicBezTo>
                      <a:pt x="9" y="48"/>
                      <a:pt x="9" y="48"/>
                      <a:pt x="10" y="48"/>
                    </a:cubicBezTo>
                    <a:cubicBezTo>
                      <a:pt x="12" y="48"/>
                      <a:pt x="12" y="48"/>
                      <a:pt x="12" y="48"/>
                    </a:cubicBezTo>
                    <a:cubicBezTo>
                      <a:pt x="12" y="54"/>
                      <a:pt x="12" y="54"/>
                      <a:pt x="12" y="54"/>
                    </a:cubicBezTo>
                    <a:cubicBezTo>
                      <a:pt x="12" y="54"/>
                      <a:pt x="12" y="54"/>
                      <a:pt x="12" y="54"/>
                    </a:cubicBezTo>
                    <a:cubicBezTo>
                      <a:pt x="10" y="54"/>
                      <a:pt x="10" y="54"/>
                      <a:pt x="10" y="54"/>
                    </a:cubicBezTo>
                    <a:cubicBezTo>
                      <a:pt x="9" y="54"/>
                      <a:pt x="9" y="55"/>
                      <a:pt x="9" y="55"/>
                    </a:cubicBezTo>
                    <a:cubicBezTo>
                      <a:pt x="9" y="56"/>
                      <a:pt x="9" y="56"/>
                      <a:pt x="10" y="56"/>
                    </a:cubicBezTo>
                    <a:cubicBezTo>
                      <a:pt x="13" y="56"/>
                      <a:pt x="13" y="56"/>
                      <a:pt x="13" y="56"/>
                    </a:cubicBezTo>
                    <a:cubicBezTo>
                      <a:pt x="14" y="59"/>
                      <a:pt x="16" y="61"/>
                      <a:pt x="19" y="61"/>
                    </a:cubicBezTo>
                    <a:cubicBezTo>
                      <a:pt x="27" y="61"/>
                      <a:pt x="27" y="61"/>
                      <a:pt x="27" y="61"/>
                    </a:cubicBezTo>
                    <a:cubicBezTo>
                      <a:pt x="27" y="64"/>
                      <a:pt x="27" y="64"/>
                      <a:pt x="27" y="64"/>
                    </a:cubicBezTo>
                    <a:cubicBezTo>
                      <a:pt x="26" y="64"/>
                      <a:pt x="26" y="64"/>
                      <a:pt x="25" y="64"/>
                    </a:cubicBezTo>
                    <a:cubicBezTo>
                      <a:pt x="7" y="64"/>
                      <a:pt x="7" y="64"/>
                      <a:pt x="7" y="64"/>
                    </a:cubicBezTo>
                    <a:cubicBezTo>
                      <a:pt x="5" y="64"/>
                      <a:pt x="3" y="62"/>
                      <a:pt x="3" y="60"/>
                    </a:cubicBezTo>
                    <a:cubicBezTo>
                      <a:pt x="3" y="19"/>
                      <a:pt x="3" y="19"/>
                      <a:pt x="3" y="19"/>
                    </a:cubicBezTo>
                    <a:cubicBezTo>
                      <a:pt x="3" y="16"/>
                      <a:pt x="5" y="14"/>
                      <a:pt x="7" y="14"/>
                    </a:cubicBezTo>
                    <a:cubicBezTo>
                      <a:pt x="12" y="14"/>
                      <a:pt x="12" y="14"/>
                      <a:pt x="12" y="14"/>
                    </a:cubicBezTo>
                    <a:lnTo>
                      <a:pt x="12" y="22"/>
                    </a:lnTo>
                    <a:close/>
                    <a:moveTo>
                      <a:pt x="29" y="64"/>
                    </a:moveTo>
                    <a:cubicBezTo>
                      <a:pt x="29" y="61"/>
                      <a:pt x="29" y="61"/>
                      <a:pt x="29" y="61"/>
                    </a:cubicBezTo>
                    <a:cubicBezTo>
                      <a:pt x="34" y="61"/>
                      <a:pt x="34" y="61"/>
                      <a:pt x="34" y="61"/>
                    </a:cubicBezTo>
                    <a:cubicBezTo>
                      <a:pt x="33" y="62"/>
                      <a:pt x="33" y="62"/>
                      <a:pt x="33" y="62"/>
                    </a:cubicBezTo>
                    <a:cubicBezTo>
                      <a:pt x="32" y="63"/>
                      <a:pt x="31" y="63"/>
                      <a:pt x="29" y="64"/>
                    </a:cubicBezTo>
                    <a:close/>
                    <a:moveTo>
                      <a:pt x="19" y="59"/>
                    </a:moveTo>
                    <a:cubicBezTo>
                      <a:pt x="16" y="59"/>
                      <a:pt x="14" y="57"/>
                      <a:pt x="14" y="54"/>
                    </a:cubicBezTo>
                    <a:cubicBezTo>
                      <a:pt x="14" y="13"/>
                      <a:pt x="14" y="13"/>
                      <a:pt x="14" y="13"/>
                    </a:cubicBezTo>
                    <a:cubicBezTo>
                      <a:pt x="14" y="10"/>
                      <a:pt x="16" y="8"/>
                      <a:pt x="19" y="8"/>
                    </a:cubicBezTo>
                    <a:cubicBezTo>
                      <a:pt x="24" y="8"/>
                      <a:pt x="24" y="8"/>
                      <a:pt x="24" y="8"/>
                    </a:cubicBezTo>
                    <a:cubicBezTo>
                      <a:pt x="24" y="17"/>
                      <a:pt x="24" y="17"/>
                      <a:pt x="24" y="17"/>
                    </a:cubicBezTo>
                    <a:cubicBezTo>
                      <a:pt x="21" y="17"/>
                      <a:pt x="21" y="17"/>
                      <a:pt x="21" y="17"/>
                    </a:cubicBezTo>
                    <a:cubicBezTo>
                      <a:pt x="21" y="17"/>
                      <a:pt x="20" y="17"/>
                      <a:pt x="20" y="18"/>
                    </a:cubicBezTo>
                    <a:cubicBezTo>
                      <a:pt x="20" y="18"/>
                      <a:pt x="21" y="19"/>
                      <a:pt x="21" y="19"/>
                    </a:cubicBezTo>
                    <a:cubicBezTo>
                      <a:pt x="24" y="19"/>
                      <a:pt x="24" y="19"/>
                      <a:pt x="24" y="19"/>
                    </a:cubicBezTo>
                    <a:cubicBezTo>
                      <a:pt x="24" y="25"/>
                      <a:pt x="24" y="25"/>
                      <a:pt x="24" y="25"/>
                    </a:cubicBezTo>
                    <a:cubicBezTo>
                      <a:pt x="21" y="25"/>
                      <a:pt x="21" y="25"/>
                      <a:pt x="21" y="25"/>
                    </a:cubicBezTo>
                    <a:cubicBezTo>
                      <a:pt x="21" y="25"/>
                      <a:pt x="20" y="25"/>
                      <a:pt x="20" y="26"/>
                    </a:cubicBezTo>
                    <a:cubicBezTo>
                      <a:pt x="20" y="26"/>
                      <a:pt x="21" y="27"/>
                      <a:pt x="21" y="27"/>
                    </a:cubicBezTo>
                    <a:cubicBezTo>
                      <a:pt x="24" y="27"/>
                      <a:pt x="24" y="27"/>
                      <a:pt x="24" y="27"/>
                    </a:cubicBezTo>
                    <a:cubicBezTo>
                      <a:pt x="24" y="33"/>
                      <a:pt x="24" y="33"/>
                      <a:pt x="24" y="33"/>
                    </a:cubicBezTo>
                    <a:cubicBezTo>
                      <a:pt x="21" y="33"/>
                      <a:pt x="21" y="33"/>
                      <a:pt x="21" y="33"/>
                    </a:cubicBezTo>
                    <a:cubicBezTo>
                      <a:pt x="21" y="33"/>
                      <a:pt x="20" y="33"/>
                      <a:pt x="20" y="34"/>
                    </a:cubicBezTo>
                    <a:cubicBezTo>
                      <a:pt x="20" y="34"/>
                      <a:pt x="21" y="35"/>
                      <a:pt x="21" y="35"/>
                    </a:cubicBezTo>
                    <a:cubicBezTo>
                      <a:pt x="24" y="35"/>
                      <a:pt x="24" y="35"/>
                      <a:pt x="24" y="35"/>
                    </a:cubicBezTo>
                    <a:cubicBezTo>
                      <a:pt x="24" y="41"/>
                      <a:pt x="24" y="41"/>
                      <a:pt x="24" y="41"/>
                    </a:cubicBezTo>
                    <a:cubicBezTo>
                      <a:pt x="21" y="41"/>
                      <a:pt x="21" y="41"/>
                      <a:pt x="21" y="41"/>
                    </a:cubicBezTo>
                    <a:cubicBezTo>
                      <a:pt x="21" y="41"/>
                      <a:pt x="20" y="41"/>
                      <a:pt x="20" y="42"/>
                    </a:cubicBezTo>
                    <a:cubicBezTo>
                      <a:pt x="20" y="42"/>
                      <a:pt x="21" y="43"/>
                      <a:pt x="21" y="43"/>
                    </a:cubicBezTo>
                    <a:cubicBezTo>
                      <a:pt x="24" y="43"/>
                      <a:pt x="24" y="43"/>
                      <a:pt x="24" y="43"/>
                    </a:cubicBezTo>
                    <a:cubicBezTo>
                      <a:pt x="24" y="49"/>
                      <a:pt x="24" y="49"/>
                      <a:pt x="24" y="49"/>
                    </a:cubicBezTo>
                    <a:cubicBezTo>
                      <a:pt x="24" y="49"/>
                      <a:pt x="24" y="49"/>
                      <a:pt x="24" y="49"/>
                    </a:cubicBezTo>
                    <a:cubicBezTo>
                      <a:pt x="21" y="49"/>
                      <a:pt x="21" y="49"/>
                      <a:pt x="21" y="49"/>
                    </a:cubicBezTo>
                    <a:cubicBezTo>
                      <a:pt x="21" y="49"/>
                      <a:pt x="20" y="49"/>
                      <a:pt x="20" y="50"/>
                    </a:cubicBezTo>
                    <a:cubicBezTo>
                      <a:pt x="20" y="50"/>
                      <a:pt x="21" y="51"/>
                      <a:pt x="21" y="51"/>
                    </a:cubicBezTo>
                    <a:cubicBezTo>
                      <a:pt x="24" y="51"/>
                      <a:pt x="24" y="51"/>
                      <a:pt x="24" y="51"/>
                    </a:cubicBezTo>
                    <a:cubicBezTo>
                      <a:pt x="25" y="53"/>
                      <a:pt x="28" y="55"/>
                      <a:pt x="31" y="55"/>
                    </a:cubicBezTo>
                    <a:cubicBezTo>
                      <a:pt x="38" y="55"/>
                      <a:pt x="38" y="55"/>
                      <a:pt x="38" y="55"/>
                    </a:cubicBezTo>
                    <a:cubicBezTo>
                      <a:pt x="38" y="57"/>
                      <a:pt x="38" y="57"/>
                      <a:pt x="38" y="57"/>
                    </a:cubicBezTo>
                    <a:cubicBezTo>
                      <a:pt x="37" y="59"/>
                      <a:pt x="37" y="59"/>
                      <a:pt x="37" y="59"/>
                    </a:cubicBezTo>
                    <a:lnTo>
                      <a:pt x="19" y="59"/>
                    </a:lnTo>
                    <a:close/>
                    <a:moveTo>
                      <a:pt x="40" y="58"/>
                    </a:moveTo>
                    <a:cubicBezTo>
                      <a:pt x="40" y="58"/>
                      <a:pt x="40" y="58"/>
                      <a:pt x="40" y="58"/>
                    </a:cubicBezTo>
                    <a:cubicBezTo>
                      <a:pt x="41" y="57"/>
                      <a:pt x="41" y="57"/>
                      <a:pt x="40" y="57"/>
                    </a:cubicBezTo>
                    <a:cubicBezTo>
                      <a:pt x="40" y="55"/>
                      <a:pt x="40" y="55"/>
                      <a:pt x="40" y="55"/>
                    </a:cubicBezTo>
                    <a:cubicBezTo>
                      <a:pt x="46" y="55"/>
                      <a:pt x="46" y="55"/>
                      <a:pt x="46" y="55"/>
                    </a:cubicBezTo>
                    <a:cubicBezTo>
                      <a:pt x="45" y="56"/>
                      <a:pt x="45" y="56"/>
                      <a:pt x="45" y="56"/>
                    </a:cubicBezTo>
                    <a:cubicBezTo>
                      <a:pt x="44" y="57"/>
                      <a:pt x="42" y="58"/>
                      <a:pt x="40" y="58"/>
                    </a:cubicBezTo>
                    <a:close/>
                    <a:moveTo>
                      <a:pt x="59" y="12"/>
                    </a:moveTo>
                    <a:cubicBezTo>
                      <a:pt x="59" y="12"/>
                      <a:pt x="59" y="13"/>
                      <a:pt x="58" y="13"/>
                    </a:cubicBezTo>
                    <a:cubicBezTo>
                      <a:pt x="33" y="13"/>
                      <a:pt x="33" y="13"/>
                      <a:pt x="33" y="13"/>
                    </a:cubicBezTo>
                    <a:cubicBezTo>
                      <a:pt x="32" y="13"/>
                      <a:pt x="32" y="12"/>
                      <a:pt x="32" y="12"/>
                    </a:cubicBezTo>
                    <a:cubicBezTo>
                      <a:pt x="32" y="11"/>
                      <a:pt x="32" y="11"/>
                      <a:pt x="33" y="11"/>
                    </a:cubicBezTo>
                    <a:cubicBezTo>
                      <a:pt x="58" y="11"/>
                      <a:pt x="58" y="11"/>
                      <a:pt x="58" y="11"/>
                    </a:cubicBezTo>
                    <a:cubicBezTo>
                      <a:pt x="59" y="11"/>
                      <a:pt x="59" y="11"/>
                      <a:pt x="59" y="12"/>
                    </a:cubicBezTo>
                    <a:close/>
                    <a:moveTo>
                      <a:pt x="59" y="20"/>
                    </a:moveTo>
                    <a:cubicBezTo>
                      <a:pt x="59" y="21"/>
                      <a:pt x="59" y="21"/>
                      <a:pt x="58" y="21"/>
                    </a:cubicBezTo>
                    <a:cubicBezTo>
                      <a:pt x="33" y="21"/>
                      <a:pt x="33" y="21"/>
                      <a:pt x="33" y="21"/>
                    </a:cubicBezTo>
                    <a:cubicBezTo>
                      <a:pt x="32" y="21"/>
                      <a:pt x="32" y="21"/>
                      <a:pt x="32" y="20"/>
                    </a:cubicBezTo>
                    <a:cubicBezTo>
                      <a:pt x="32" y="19"/>
                      <a:pt x="32" y="19"/>
                      <a:pt x="33" y="19"/>
                    </a:cubicBezTo>
                    <a:cubicBezTo>
                      <a:pt x="58" y="19"/>
                      <a:pt x="58" y="19"/>
                      <a:pt x="58" y="19"/>
                    </a:cubicBezTo>
                    <a:cubicBezTo>
                      <a:pt x="59" y="19"/>
                      <a:pt x="59" y="19"/>
                      <a:pt x="59" y="20"/>
                    </a:cubicBezTo>
                    <a:close/>
                    <a:moveTo>
                      <a:pt x="59" y="28"/>
                    </a:moveTo>
                    <a:cubicBezTo>
                      <a:pt x="59" y="29"/>
                      <a:pt x="59" y="29"/>
                      <a:pt x="58" y="29"/>
                    </a:cubicBezTo>
                    <a:cubicBezTo>
                      <a:pt x="33" y="29"/>
                      <a:pt x="33" y="29"/>
                      <a:pt x="33" y="29"/>
                    </a:cubicBezTo>
                    <a:cubicBezTo>
                      <a:pt x="32" y="29"/>
                      <a:pt x="32" y="29"/>
                      <a:pt x="32" y="28"/>
                    </a:cubicBezTo>
                    <a:cubicBezTo>
                      <a:pt x="32" y="27"/>
                      <a:pt x="32" y="27"/>
                      <a:pt x="33" y="27"/>
                    </a:cubicBezTo>
                    <a:cubicBezTo>
                      <a:pt x="58" y="27"/>
                      <a:pt x="58" y="27"/>
                      <a:pt x="58" y="27"/>
                    </a:cubicBezTo>
                    <a:cubicBezTo>
                      <a:pt x="59" y="27"/>
                      <a:pt x="59" y="27"/>
                      <a:pt x="59" y="28"/>
                    </a:cubicBezTo>
                    <a:close/>
                    <a:moveTo>
                      <a:pt x="59" y="36"/>
                    </a:moveTo>
                    <a:cubicBezTo>
                      <a:pt x="59" y="37"/>
                      <a:pt x="59" y="37"/>
                      <a:pt x="58" y="37"/>
                    </a:cubicBezTo>
                    <a:cubicBezTo>
                      <a:pt x="33" y="37"/>
                      <a:pt x="33" y="37"/>
                      <a:pt x="33" y="37"/>
                    </a:cubicBezTo>
                    <a:cubicBezTo>
                      <a:pt x="32" y="37"/>
                      <a:pt x="32" y="37"/>
                      <a:pt x="32" y="36"/>
                    </a:cubicBezTo>
                    <a:cubicBezTo>
                      <a:pt x="32" y="36"/>
                      <a:pt x="32" y="35"/>
                      <a:pt x="33" y="35"/>
                    </a:cubicBezTo>
                    <a:cubicBezTo>
                      <a:pt x="58" y="35"/>
                      <a:pt x="58" y="35"/>
                      <a:pt x="58" y="35"/>
                    </a:cubicBezTo>
                    <a:cubicBezTo>
                      <a:pt x="59" y="35"/>
                      <a:pt x="59" y="36"/>
                      <a:pt x="59" y="36"/>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53" name="Freeform 28">
                <a:extLst>
                  <a:ext uri="{FF2B5EF4-FFF2-40B4-BE49-F238E27FC236}">
                    <a16:creationId xmlns:a16="http://schemas.microsoft.com/office/drawing/2014/main" id="{6630A4E0-ECCE-8123-B924-31E191EBCE9E}"/>
                  </a:ext>
                </a:extLst>
              </p:cNvPr>
              <p:cNvSpPr>
                <a:spLocks noEditPoints="1"/>
              </p:cNvSpPr>
              <p:nvPr/>
            </p:nvSpPr>
            <p:spPr bwMode="auto">
              <a:xfrm flipH="1">
                <a:off x="2304142" y="3877116"/>
                <a:ext cx="441394" cy="358161"/>
              </a:xfrm>
              <a:custGeom>
                <a:avLst/>
                <a:gdLst>
                  <a:gd name="T0" fmla="*/ 26 w 74"/>
                  <a:gd name="T1" fmla="*/ 0 h 60"/>
                  <a:gd name="T2" fmla="*/ 19 w 74"/>
                  <a:gd name="T3" fmla="*/ 53 h 60"/>
                  <a:gd name="T4" fmla="*/ 49 w 74"/>
                  <a:gd name="T5" fmla="*/ 60 h 60"/>
                  <a:gd name="T6" fmla="*/ 56 w 74"/>
                  <a:gd name="T7" fmla="*/ 7 h 60"/>
                  <a:gd name="T8" fmla="*/ 53 w 74"/>
                  <a:gd name="T9" fmla="*/ 7 h 60"/>
                  <a:gd name="T10" fmla="*/ 49 w 74"/>
                  <a:gd name="T11" fmla="*/ 57 h 60"/>
                  <a:gd name="T12" fmla="*/ 22 w 74"/>
                  <a:gd name="T13" fmla="*/ 53 h 60"/>
                  <a:gd name="T14" fmla="*/ 26 w 74"/>
                  <a:gd name="T15" fmla="*/ 3 h 60"/>
                  <a:gd name="T16" fmla="*/ 53 w 74"/>
                  <a:gd name="T17" fmla="*/ 7 h 60"/>
                  <a:gd name="T18" fmla="*/ 25 w 74"/>
                  <a:gd name="T19" fmla="*/ 6 h 60"/>
                  <a:gd name="T20" fmla="*/ 24 w 74"/>
                  <a:gd name="T21" fmla="*/ 50 h 60"/>
                  <a:gd name="T22" fmla="*/ 50 w 74"/>
                  <a:gd name="T23" fmla="*/ 51 h 60"/>
                  <a:gd name="T24" fmla="*/ 51 w 74"/>
                  <a:gd name="T25" fmla="*/ 7 h 60"/>
                  <a:gd name="T26" fmla="*/ 49 w 74"/>
                  <a:gd name="T27" fmla="*/ 49 h 60"/>
                  <a:gd name="T28" fmla="*/ 26 w 74"/>
                  <a:gd name="T29" fmla="*/ 8 h 60"/>
                  <a:gd name="T30" fmla="*/ 49 w 74"/>
                  <a:gd name="T31" fmla="*/ 49 h 60"/>
                  <a:gd name="T32" fmla="*/ 37 w 74"/>
                  <a:gd name="T33" fmla="*/ 56 h 60"/>
                  <a:gd name="T34" fmla="*/ 37 w 74"/>
                  <a:gd name="T35" fmla="*/ 52 h 60"/>
                  <a:gd name="T36" fmla="*/ 74 w 74"/>
                  <a:gd name="T37" fmla="*/ 23 h 60"/>
                  <a:gd name="T38" fmla="*/ 67 w 74"/>
                  <a:gd name="T39" fmla="*/ 41 h 60"/>
                  <a:gd name="T40" fmla="*/ 66 w 74"/>
                  <a:gd name="T41" fmla="*/ 39 h 60"/>
                  <a:gd name="T42" fmla="*/ 66 w 74"/>
                  <a:gd name="T43" fmla="*/ 7 h 60"/>
                  <a:gd name="T44" fmla="*/ 68 w 74"/>
                  <a:gd name="T45" fmla="*/ 6 h 60"/>
                  <a:gd name="T46" fmla="*/ 69 w 74"/>
                  <a:gd name="T47" fmla="*/ 23 h 60"/>
                  <a:gd name="T48" fmla="*/ 64 w 74"/>
                  <a:gd name="T49" fmla="*/ 37 h 60"/>
                  <a:gd name="T50" fmla="*/ 63 w 74"/>
                  <a:gd name="T51" fmla="*/ 35 h 60"/>
                  <a:gd name="T52" fmla="*/ 63 w 74"/>
                  <a:gd name="T53" fmla="*/ 11 h 60"/>
                  <a:gd name="T54" fmla="*/ 65 w 74"/>
                  <a:gd name="T55" fmla="*/ 10 h 60"/>
                  <a:gd name="T56" fmla="*/ 64 w 74"/>
                  <a:gd name="T57" fmla="*/ 23 h 60"/>
                  <a:gd name="T58" fmla="*/ 60 w 74"/>
                  <a:gd name="T59" fmla="*/ 33 h 60"/>
                  <a:gd name="T60" fmla="*/ 60 w 74"/>
                  <a:gd name="T61" fmla="*/ 31 h 60"/>
                  <a:gd name="T62" fmla="*/ 60 w 74"/>
                  <a:gd name="T63" fmla="*/ 15 h 60"/>
                  <a:gd name="T64" fmla="*/ 61 w 74"/>
                  <a:gd name="T65" fmla="*/ 14 h 60"/>
                  <a:gd name="T66" fmla="*/ 8 w 74"/>
                  <a:gd name="T67" fmla="*/ 39 h 60"/>
                  <a:gd name="T68" fmla="*/ 7 w 74"/>
                  <a:gd name="T69" fmla="*/ 41 h 60"/>
                  <a:gd name="T70" fmla="*/ 0 w 74"/>
                  <a:gd name="T71" fmla="*/ 23 h 60"/>
                  <a:gd name="T72" fmla="*/ 8 w 74"/>
                  <a:gd name="T73" fmla="*/ 6 h 60"/>
                  <a:gd name="T74" fmla="*/ 2 w 74"/>
                  <a:gd name="T75" fmla="*/ 23 h 60"/>
                  <a:gd name="T76" fmla="*/ 12 w 74"/>
                  <a:gd name="T77" fmla="*/ 35 h 60"/>
                  <a:gd name="T78" fmla="*/ 11 w 74"/>
                  <a:gd name="T79" fmla="*/ 37 h 60"/>
                  <a:gd name="T80" fmla="*/ 6 w 74"/>
                  <a:gd name="T81" fmla="*/ 23 h 60"/>
                  <a:gd name="T82" fmla="*/ 11 w 74"/>
                  <a:gd name="T83" fmla="*/ 10 h 60"/>
                  <a:gd name="T84" fmla="*/ 8 w 74"/>
                  <a:gd name="T85" fmla="*/ 23 h 60"/>
                  <a:gd name="T86" fmla="*/ 15 w 74"/>
                  <a:gd name="T87" fmla="*/ 15 h 60"/>
                  <a:gd name="T88" fmla="*/ 15 w 74"/>
                  <a:gd name="T89" fmla="*/ 31 h 60"/>
                  <a:gd name="T90" fmla="*/ 14 w 74"/>
                  <a:gd name="T91" fmla="*/ 33 h 60"/>
                  <a:gd name="T92" fmla="*/ 11 w 74"/>
                  <a:gd name="T93" fmla="*/ 23 h 60"/>
                  <a:gd name="T94" fmla="*/ 15 w 74"/>
                  <a:gd name="T95" fmla="*/ 1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 h="60">
                    <a:moveTo>
                      <a:pt x="49" y="0"/>
                    </a:moveTo>
                    <a:cubicBezTo>
                      <a:pt x="26" y="0"/>
                      <a:pt x="26" y="0"/>
                      <a:pt x="26" y="0"/>
                    </a:cubicBezTo>
                    <a:cubicBezTo>
                      <a:pt x="22" y="0"/>
                      <a:pt x="19" y="3"/>
                      <a:pt x="19" y="7"/>
                    </a:cubicBezTo>
                    <a:cubicBezTo>
                      <a:pt x="19" y="53"/>
                      <a:pt x="19" y="53"/>
                      <a:pt x="19" y="53"/>
                    </a:cubicBezTo>
                    <a:cubicBezTo>
                      <a:pt x="19" y="56"/>
                      <a:pt x="22" y="60"/>
                      <a:pt x="26" y="60"/>
                    </a:cubicBezTo>
                    <a:cubicBezTo>
                      <a:pt x="49" y="60"/>
                      <a:pt x="49" y="60"/>
                      <a:pt x="49" y="60"/>
                    </a:cubicBezTo>
                    <a:cubicBezTo>
                      <a:pt x="53" y="60"/>
                      <a:pt x="56" y="56"/>
                      <a:pt x="56" y="53"/>
                    </a:cubicBezTo>
                    <a:cubicBezTo>
                      <a:pt x="56" y="7"/>
                      <a:pt x="56" y="7"/>
                      <a:pt x="56" y="7"/>
                    </a:cubicBezTo>
                    <a:cubicBezTo>
                      <a:pt x="56" y="3"/>
                      <a:pt x="53" y="0"/>
                      <a:pt x="49" y="0"/>
                    </a:cubicBezTo>
                    <a:close/>
                    <a:moveTo>
                      <a:pt x="53" y="7"/>
                    </a:moveTo>
                    <a:cubicBezTo>
                      <a:pt x="53" y="53"/>
                      <a:pt x="53" y="53"/>
                      <a:pt x="53" y="53"/>
                    </a:cubicBezTo>
                    <a:cubicBezTo>
                      <a:pt x="53" y="55"/>
                      <a:pt x="51" y="57"/>
                      <a:pt x="49" y="57"/>
                    </a:cubicBezTo>
                    <a:cubicBezTo>
                      <a:pt x="26" y="57"/>
                      <a:pt x="26" y="57"/>
                      <a:pt x="26" y="57"/>
                    </a:cubicBezTo>
                    <a:cubicBezTo>
                      <a:pt x="24" y="57"/>
                      <a:pt x="22" y="55"/>
                      <a:pt x="22" y="53"/>
                    </a:cubicBezTo>
                    <a:cubicBezTo>
                      <a:pt x="22" y="7"/>
                      <a:pt x="22" y="7"/>
                      <a:pt x="22" y="7"/>
                    </a:cubicBezTo>
                    <a:cubicBezTo>
                      <a:pt x="22" y="5"/>
                      <a:pt x="24" y="3"/>
                      <a:pt x="26" y="3"/>
                    </a:cubicBezTo>
                    <a:cubicBezTo>
                      <a:pt x="49" y="3"/>
                      <a:pt x="49" y="3"/>
                      <a:pt x="49" y="3"/>
                    </a:cubicBezTo>
                    <a:cubicBezTo>
                      <a:pt x="51" y="3"/>
                      <a:pt x="53" y="5"/>
                      <a:pt x="53" y="7"/>
                    </a:cubicBezTo>
                    <a:close/>
                    <a:moveTo>
                      <a:pt x="50" y="6"/>
                    </a:moveTo>
                    <a:cubicBezTo>
                      <a:pt x="25" y="6"/>
                      <a:pt x="25" y="6"/>
                      <a:pt x="25" y="6"/>
                    </a:cubicBezTo>
                    <a:cubicBezTo>
                      <a:pt x="24" y="6"/>
                      <a:pt x="24" y="6"/>
                      <a:pt x="24" y="7"/>
                    </a:cubicBezTo>
                    <a:cubicBezTo>
                      <a:pt x="24" y="50"/>
                      <a:pt x="24" y="50"/>
                      <a:pt x="24" y="50"/>
                    </a:cubicBezTo>
                    <a:cubicBezTo>
                      <a:pt x="24" y="51"/>
                      <a:pt x="24" y="51"/>
                      <a:pt x="25" y="51"/>
                    </a:cubicBezTo>
                    <a:cubicBezTo>
                      <a:pt x="50" y="51"/>
                      <a:pt x="50" y="51"/>
                      <a:pt x="50" y="51"/>
                    </a:cubicBezTo>
                    <a:cubicBezTo>
                      <a:pt x="50" y="51"/>
                      <a:pt x="51" y="51"/>
                      <a:pt x="51" y="50"/>
                    </a:cubicBezTo>
                    <a:cubicBezTo>
                      <a:pt x="51" y="7"/>
                      <a:pt x="51" y="7"/>
                      <a:pt x="51" y="7"/>
                    </a:cubicBezTo>
                    <a:cubicBezTo>
                      <a:pt x="51" y="6"/>
                      <a:pt x="50" y="6"/>
                      <a:pt x="50" y="6"/>
                    </a:cubicBezTo>
                    <a:close/>
                    <a:moveTo>
                      <a:pt x="49" y="49"/>
                    </a:moveTo>
                    <a:cubicBezTo>
                      <a:pt x="26" y="49"/>
                      <a:pt x="26" y="49"/>
                      <a:pt x="26" y="49"/>
                    </a:cubicBezTo>
                    <a:cubicBezTo>
                      <a:pt x="26" y="8"/>
                      <a:pt x="26" y="8"/>
                      <a:pt x="26" y="8"/>
                    </a:cubicBezTo>
                    <a:cubicBezTo>
                      <a:pt x="49" y="8"/>
                      <a:pt x="49" y="8"/>
                      <a:pt x="49" y="8"/>
                    </a:cubicBezTo>
                    <a:lnTo>
                      <a:pt x="49" y="49"/>
                    </a:lnTo>
                    <a:close/>
                    <a:moveTo>
                      <a:pt x="39" y="54"/>
                    </a:moveTo>
                    <a:cubicBezTo>
                      <a:pt x="39" y="55"/>
                      <a:pt x="38" y="56"/>
                      <a:pt x="37" y="56"/>
                    </a:cubicBezTo>
                    <a:cubicBezTo>
                      <a:pt x="36" y="56"/>
                      <a:pt x="35" y="55"/>
                      <a:pt x="35" y="54"/>
                    </a:cubicBezTo>
                    <a:cubicBezTo>
                      <a:pt x="35" y="53"/>
                      <a:pt x="36" y="52"/>
                      <a:pt x="37" y="52"/>
                    </a:cubicBezTo>
                    <a:cubicBezTo>
                      <a:pt x="38" y="52"/>
                      <a:pt x="39" y="53"/>
                      <a:pt x="39" y="54"/>
                    </a:cubicBezTo>
                    <a:close/>
                    <a:moveTo>
                      <a:pt x="74" y="23"/>
                    </a:moveTo>
                    <a:cubicBezTo>
                      <a:pt x="74" y="30"/>
                      <a:pt x="72" y="36"/>
                      <a:pt x="68" y="41"/>
                    </a:cubicBezTo>
                    <a:cubicBezTo>
                      <a:pt x="68" y="41"/>
                      <a:pt x="67" y="41"/>
                      <a:pt x="67" y="41"/>
                    </a:cubicBezTo>
                    <a:cubicBezTo>
                      <a:pt x="67" y="41"/>
                      <a:pt x="67" y="41"/>
                      <a:pt x="67" y="41"/>
                    </a:cubicBezTo>
                    <a:cubicBezTo>
                      <a:pt x="66" y="40"/>
                      <a:pt x="66" y="40"/>
                      <a:pt x="66" y="39"/>
                    </a:cubicBezTo>
                    <a:cubicBezTo>
                      <a:pt x="70" y="35"/>
                      <a:pt x="72" y="29"/>
                      <a:pt x="72" y="23"/>
                    </a:cubicBezTo>
                    <a:cubicBezTo>
                      <a:pt x="72" y="17"/>
                      <a:pt x="70" y="12"/>
                      <a:pt x="66" y="7"/>
                    </a:cubicBezTo>
                    <a:cubicBezTo>
                      <a:pt x="66" y="7"/>
                      <a:pt x="66" y="6"/>
                      <a:pt x="67" y="6"/>
                    </a:cubicBezTo>
                    <a:cubicBezTo>
                      <a:pt x="67" y="5"/>
                      <a:pt x="68" y="6"/>
                      <a:pt x="68" y="6"/>
                    </a:cubicBezTo>
                    <a:cubicBezTo>
                      <a:pt x="72" y="11"/>
                      <a:pt x="74" y="17"/>
                      <a:pt x="74" y="23"/>
                    </a:cubicBezTo>
                    <a:close/>
                    <a:moveTo>
                      <a:pt x="69" y="23"/>
                    </a:moveTo>
                    <a:cubicBezTo>
                      <a:pt x="69" y="28"/>
                      <a:pt x="67" y="33"/>
                      <a:pt x="65" y="36"/>
                    </a:cubicBezTo>
                    <a:cubicBezTo>
                      <a:pt x="64" y="37"/>
                      <a:pt x="64" y="37"/>
                      <a:pt x="64" y="37"/>
                    </a:cubicBezTo>
                    <a:cubicBezTo>
                      <a:pt x="64" y="37"/>
                      <a:pt x="63" y="37"/>
                      <a:pt x="63" y="37"/>
                    </a:cubicBezTo>
                    <a:cubicBezTo>
                      <a:pt x="63" y="36"/>
                      <a:pt x="63" y="36"/>
                      <a:pt x="63" y="35"/>
                    </a:cubicBezTo>
                    <a:cubicBezTo>
                      <a:pt x="66" y="32"/>
                      <a:pt x="67" y="28"/>
                      <a:pt x="67" y="23"/>
                    </a:cubicBezTo>
                    <a:cubicBezTo>
                      <a:pt x="67" y="19"/>
                      <a:pt x="66" y="15"/>
                      <a:pt x="63" y="11"/>
                    </a:cubicBezTo>
                    <a:cubicBezTo>
                      <a:pt x="63" y="11"/>
                      <a:pt x="63" y="10"/>
                      <a:pt x="63" y="10"/>
                    </a:cubicBezTo>
                    <a:cubicBezTo>
                      <a:pt x="64" y="10"/>
                      <a:pt x="64" y="10"/>
                      <a:pt x="65" y="10"/>
                    </a:cubicBezTo>
                    <a:cubicBezTo>
                      <a:pt x="67" y="14"/>
                      <a:pt x="69" y="19"/>
                      <a:pt x="69" y="23"/>
                    </a:cubicBezTo>
                    <a:close/>
                    <a:moveTo>
                      <a:pt x="64" y="23"/>
                    </a:moveTo>
                    <a:cubicBezTo>
                      <a:pt x="64" y="26"/>
                      <a:pt x="63" y="29"/>
                      <a:pt x="61" y="32"/>
                    </a:cubicBezTo>
                    <a:cubicBezTo>
                      <a:pt x="61" y="32"/>
                      <a:pt x="61" y="33"/>
                      <a:pt x="60" y="33"/>
                    </a:cubicBezTo>
                    <a:cubicBezTo>
                      <a:pt x="60" y="33"/>
                      <a:pt x="60" y="33"/>
                      <a:pt x="60" y="33"/>
                    </a:cubicBezTo>
                    <a:cubicBezTo>
                      <a:pt x="59" y="32"/>
                      <a:pt x="59" y="32"/>
                      <a:pt x="60" y="31"/>
                    </a:cubicBezTo>
                    <a:cubicBezTo>
                      <a:pt x="61" y="29"/>
                      <a:pt x="62" y="26"/>
                      <a:pt x="62" y="23"/>
                    </a:cubicBezTo>
                    <a:cubicBezTo>
                      <a:pt x="62" y="21"/>
                      <a:pt x="61" y="18"/>
                      <a:pt x="60" y="15"/>
                    </a:cubicBezTo>
                    <a:cubicBezTo>
                      <a:pt x="59" y="15"/>
                      <a:pt x="59" y="14"/>
                      <a:pt x="60" y="14"/>
                    </a:cubicBezTo>
                    <a:cubicBezTo>
                      <a:pt x="60" y="14"/>
                      <a:pt x="61" y="14"/>
                      <a:pt x="61" y="14"/>
                    </a:cubicBezTo>
                    <a:cubicBezTo>
                      <a:pt x="63" y="17"/>
                      <a:pt x="64" y="20"/>
                      <a:pt x="64" y="23"/>
                    </a:cubicBezTo>
                    <a:close/>
                    <a:moveTo>
                      <a:pt x="8" y="39"/>
                    </a:moveTo>
                    <a:cubicBezTo>
                      <a:pt x="9" y="40"/>
                      <a:pt x="8" y="40"/>
                      <a:pt x="8" y="41"/>
                    </a:cubicBezTo>
                    <a:cubicBezTo>
                      <a:pt x="8" y="41"/>
                      <a:pt x="8" y="41"/>
                      <a:pt x="7" y="41"/>
                    </a:cubicBezTo>
                    <a:cubicBezTo>
                      <a:pt x="7" y="41"/>
                      <a:pt x="7" y="41"/>
                      <a:pt x="7" y="41"/>
                    </a:cubicBezTo>
                    <a:cubicBezTo>
                      <a:pt x="3" y="36"/>
                      <a:pt x="0" y="30"/>
                      <a:pt x="0" y="23"/>
                    </a:cubicBezTo>
                    <a:cubicBezTo>
                      <a:pt x="0" y="17"/>
                      <a:pt x="3" y="11"/>
                      <a:pt x="7" y="6"/>
                    </a:cubicBezTo>
                    <a:cubicBezTo>
                      <a:pt x="7" y="6"/>
                      <a:pt x="8" y="5"/>
                      <a:pt x="8" y="6"/>
                    </a:cubicBezTo>
                    <a:cubicBezTo>
                      <a:pt x="8" y="6"/>
                      <a:pt x="9" y="7"/>
                      <a:pt x="8" y="7"/>
                    </a:cubicBezTo>
                    <a:cubicBezTo>
                      <a:pt x="5" y="12"/>
                      <a:pt x="2" y="17"/>
                      <a:pt x="2" y="23"/>
                    </a:cubicBezTo>
                    <a:cubicBezTo>
                      <a:pt x="2" y="29"/>
                      <a:pt x="5" y="35"/>
                      <a:pt x="8" y="39"/>
                    </a:cubicBezTo>
                    <a:close/>
                    <a:moveTo>
                      <a:pt x="12" y="35"/>
                    </a:moveTo>
                    <a:cubicBezTo>
                      <a:pt x="12" y="36"/>
                      <a:pt x="12" y="36"/>
                      <a:pt x="11" y="37"/>
                    </a:cubicBezTo>
                    <a:cubicBezTo>
                      <a:pt x="11" y="37"/>
                      <a:pt x="11" y="37"/>
                      <a:pt x="11" y="37"/>
                    </a:cubicBezTo>
                    <a:cubicBezTo>
                      <a:pt x="10" y="37"/>
                      <a:pt x="10" y="37"/>
                      <a:pt x="10" y="36"/>
                    </a:cubicBezTo>
                    <a:cubicBezTo>
                      <a:pt x="7" y="33"/>
                      <a:pt x="6" y="28"/>
                      <a:pt x="6" y="23"/>
                    </a:cubicBezTo>
                    <a:cubicBezTo>
                      <a:pt x="6" y="19"/>
                      <a:pt x="7" y="14"/>
                      <a:pt x="10" y="10"/>
                    </a:cubicBezTo>
                    <a:cubicBezTo>
                      <a:pt x="10" y="10"/>
                      <a:pt x="11" y="10"/>
                      <a:pt x="11" y="10"/>
                    </a:cubicBezTo>
                    <a:cubicBezTo>
                      <a:pt x="12" y="10"/>
                      <a:pt x="12" y="11"/>
                      <a:pt x="12" y="11"/>
                    </a:cubicBezTo>
                    <a:cubicBezTo>
                      <a:pt x="9" y="15"/>
                      <a:pt x="8" y="19"/>
                      <a:pt x="8" y="23"/>
                    </a:cubicBezTo>
                    <a:cubicBezTo>
                      <a:pt x="8" y="28"/>
                      <a:pt x="9" y="32"/>
                      <a:pt x="12" y="35"/>
                    </a:cubicBezTo>
                    <a:close/>
                    <a:moveTo>
                      <a:pt x="15" y="15"/>
                    </a:moveTo>
                    <a:cubicBezTo>
                      <a:pt x="14" y="18"/>
                      <a:pt x="13" y="21"/>
                      <a:pt x="13" y="23"/>
                    </a:cubicBezTo>
                    <a:cubicBezTo>
                      <a:pt x="13" y="26"/>
                      <a:pt x="14" y="29"/>
                      <a:pt x="15" y="31"/>
                    </a:cubicBezTo>
                    <a:cubicBezTo>
                      <a:pt x="15" y="32"/>
                      <a:pt x="15" y="32"/>
                      <a:pt x="15" y="33"/>
                    </a:cubicBezTo>
                    <a:cubicBezTo>
                      <a:pt x="15" y="33"/>
                      <a:pt x="14" y="33"/>
                      <a:pt x="14" y="33"/>
                    </a:cubicBezTo>
                    <a:cubicBezTo>
                      <a:pt x="14" y="33"/>
                      <a:pt x="14" y="32"/>
                      <a:pt x="13" y="32"/>
                    </a:cubicBezTo>
                    <a:cubicBezTo>
                      <a:pt x="12" y="29"/>
                      <a:pt x="11" y="26"/>
                      <a:pt x="11" y="23"/>
                    </a:cubicBezTo>
                    <a:cubicBezTo>
                      <a:pt x="11" y="20"/>
                      <a:pt x="12" y="17"/>
                      <a:pt x="13" y="14"/>
                    </a:cubicBezTo>
                    <a:cubicBezTo>
                      <a:pt x="14" y="14"/>
                      <a:pt x="14" y="14"/>
                      <a:pt x="15" y="14"/>
                    </a:cubicBezTo>
                    <a:cubicBezTo>
                      <a:pt x="15" y="14"/>
                      <a:pt x="15" y="15"/>
                      <a:pt x="15" y="1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54" name="Freeform 36">
                <a:extLst>
                  <a:ext uri="{FF2B5EF4-FFF2-40B4-BE49-F238E27FC236}">
                    <a16:creationId xmlns:a16="http://schemas.microsoft.com/office/drawing/2014/main" id="{93BDBCDE-90C5-4B79-215F-144F72744168}"/>
                  </a:ext>
                </a:extLst>
              </p:cNvPr>
              <p:cNvSpPr>
                <a:spLocks noEditPoints="1"/>
              </p:cNvSpPr>
              <p:nvPr/>
            </p:nvSpPr>
            <p:spPr bwMode="auto">
              <a:xfrm flipH="1">
                <a:off x="3497867" y="3908291"/>
                <a:ext cx="151428" cy="151430"/>
              </a:xfrm>
              <a:custGeom>
                <a:avLst/>
                <a:gdLst>
                  <a:gd name="T0" fmla="*/ 18 w 35"/>
                  <a:gd name="T1" fmla="*/ 0 h 35"/>
                  <a:gd name="T2" fmla="*/ 0 w 35"/>
                  <a:gd name="T3" fmla="*/ 18 h 35"/>
                  <a:gd name="T4" fmla="*/ 18 w 35"/>
                  <a:gd name="T5" fmla="*/ 35 h 35"/>
                  <a:gd name="T6" fmla="*/ 35 w 35"/>
                  <a:gd name="T7" fmla="*/ 18 h 35"/>
                  <a:gd name="T8" fmla="*/ 18 w 35"/>
                  <a:gd name="T9" fmla="*/ 0 h 35"/>
                  <a:gd name="T10" fmla="*/ 18 w 35"/>
                  <a:gd name="T11" fmla="*/ 32 h 35"/>
                  <a:gd name="T12" fmla="*/ 3 w 35"/>
                  <a:gd name="T13" fmla="*/ 18 h 35"/>
                  <a:gd name="T14" fmla="*/ 18 w 35"/>
                  <a:gd name="T15" fmla="*/ 3 h 35"/>
                  <a:gd name="T16" fmla="*/ 32 w 35"/>
                  <a:gd name="T17" fmla="*/ 18 h 35"/>
                  <a:gd name="T18" fmla="*/ 18 w 35"/>
                  <a:gd name="T19" fmla="*/ 32 h 35"/>
                  <a:gd name="T20" fmla="*/ 27 w 35"/>
                  <a:gd name="T21" fmla="*/ 12 h 35"/>
                  <a:gd name="T22" fmla="*/ 27 w 35"/>
                  <a:gd name="T23" fmla="*/ 14 h 35"/>
                  <a:gd name="T24" fmla="*/ 16 w 35"/>
                  <a:gd name="T25" fmla="*/ 23 h 35"/>
                  <a:gd name="T26" fmla="*/ 16 w 35"/>
                  <a:gd name="T27" fmla="*/ 23 h 35"/>
                  <a:gd name="T28" fmla="*/ 15 w 35"/>
                  <a:gd name="T29" fmla="*/ 23 h 35"/>
                  <a:gd name="T30" fmla="*/ 9 w 35"/>
                  <a:gd name="T31" fmla="*/ 18 h 35"/>
                  <a:gd name="T32" fmla="*/ 9 w 35"/>
                  <a:gd name="T33" fmla="*/ 16 h 35"/>
                  <a:gd name="T34" fmla="*/ 10 w 35"/>
                  <a:gd name="T35" fmla="*/ 16 h 35"/>
                  <a:gd name="T36" fmla="*/ 16 w 35"/>
                  <a:gd name="T37" fmla="*/ 21 h 35"/>
                  <a:gd name="T38" fmla="*/ 26 w 35"/>
                  <a:gd name="T39" fmla="*/ 12 h 35"/>
                  <a:gd name="T40" fmla="*/ 27 w 35"/>
                  <a:gd name="T41" fmla="*/ 1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5">
                    <a:moveTo>
                      <a:pt x="18" y="0"/>
                    </a:moveTo>
                    <a:cubicBezTo>
                      <a:pt x="8" y="0"/>
                      <a:pt x="0" y="8"/>
                      <a:pt x="0" y="18"/>
                    </a:cubicBezTo>
                    <a:cubicBezTo>
                      <a:pt x="0" y="27"/>
                      <a:pt x="8" y="35"/>
                      <a:pt x="18" y="35"/>
                    </a:cubicBezTo>
                    <a:cubicBezTo>
                      <a:pt x="28" y="35"/>
                      <a:pt x="35" y="27"/>
                      <a:pt x="35" y="18"/>
                    </a:cubicBezTo>
                    <a:cubicBezTo>
                      <a:pt x="35" y="8"/>
                      <a:pt x="28" y="0"/>
                      <a:pt x="18" y="0"/>
                    </a:cubicBezTo>
                    <a:close/>
                    <a:moveTo>
                      <a:pt x="18" y="32"/>
                    </a:moveTo>
                    <a:cubicBezTo>
                      <a:pt x="10" y="32"/>
                      <a:pt x="3" y="26"/>
                      <a:pt x="3" y="18"/>
                    </a:cubicBezTo>
                    <a:cubicBezTo>
                      <a:pt x="3" y="10"/>
                      <a:pt x="10" y="3"/>
                      <a:pt x="18" y="3"/>
                    </a:cubicBezTo>
                    <a:cubicBezTo>
                      <a:pt x="26" y="3"/>
                      <a:pt x="32" y="10"/>
                      <a:pt x="32" y="18"/>
                    </a:cubicBezTo>
                    <a:cubicBezTo>
                      <a:pt x="32" y="26"/>
                      <a:pt x="26" y="32"/>
                      <a:pt x="18" y="32"/>
                    </a:cubicBezTo>
                    <a:close/>
                    <a:moveTo>
                      <a:pt x="27" y="12"/>
                    </a:moveTo>
                    <a:cubicBezTo>
                      <a:pt x="28" y="13"/>
                      <a:pt x="28" y="13"/>
                      <a:pt x="27" y="14"/>
                    </a:cubicBezTo>
                    <a:cubicBezTo>
                      <a:pt x="16" y="23"/>
                      <a:pt x="16" y="23"/>
                      <a:pt x="16" y="23"/>
                    </a:cubicBezTo>
                    <a:cubicBezTo>
                      <a:pt x="16" y="23"/>
                      <a:pt x="16" y="23"/>
                      <a:pt x="16" y="23"/>
                    </a:cubicBezTo>
                    <a:cubicBezTo>
                      <a:pt x="15" y="23"/>
                      <a:pt x="15" y="23"/>
                      <a:pt x="15" y="23"/>
                    </a:cubicBezTo>
                    <a:cubicBezTo>
                      <a:pt x="9" y="18"/>
                      <a:pt x="9" y="18"/>
                      <a:pt x="9" y="18"/>
                    </a:cubicBezTo>
                    <a:cubicBezTo>
                      <a:pt x="8" y="18"/>
                      <a:pt x="8" y="17"/>
                      <a:pt x="9" y="16"/>
                    </a:cubicBezTo>
                    <a:cubicBezTo>
                      <a:pt x="9" y="16"/>
                      <a:pt x="10" y="16"/>
                      <a:pt x="10" y="16"/>
                    </a:cubicBezTo>
                    <a:cubicBezTo>
                      <a:pt x="16" y="21"/>
                      <a:pt x="16" y="21"/>
                      <a:pt x="16" y="21"/>
                    </a:cubicBezTo>
                    <a:cubicBezTo>
                      <a:pt x="26" y="12"/>
                      <a:pt x="26" y="12"/>
                      <a:pt x="26" y="12"/>
                    </a:cubicBezTo>
                    <a:cubicBezTo>
                      <a:pt x="26" y="12"/>
                      <a:pt x="27" y="12"/>
                      <a:pt x="27" y="12"/>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55" name="Freeform 24">
                <a:extLst>
                  <a:ext uri="{FF2B5EF4-FFF2-40B4-BE49-F238E27FC236}">
                    <a16:creationId xmlns:a16="http://schemas.microsoft.com/office/drawing/2014/main" id="{F61E992D-AB20-E40F-A654-53E532FE7DF5}"/>
                  </a:ext>
                </a:extLst>
              </p:cNvPr>
              <p:cNvSpPr>
                <a:spLocks noEditPoints="1"/>
              </p:cNvSpPr>
              <p:nvPr/>
            </p:nvSpPr>
            <p:spPr bwMode="auto">
              <a:xfrm flipH="1">
                <a:off x="3819016" y="4912668"/>
                <a:ext cx="423508" cy="446714"/>
              </a:xfrm>
              <a:custGeom>
                <a:avLst/>
                <a:gdLst>
                  <a:gd name="T0" fmla="*/ 22 w 62"/>
                  <a:gd name="T1" fmla="*/ 32 h 65"/>
                  <a:gd name="T2" fmla="*/ 22 w 62"/>
                  <a:gd name="T3" fmla="*/ 52 h 65"/>
                  <a:gd name="T4" fmla="*/ 26 w 62"/>
                  <a:gd name="T5" fmla="*/ 43 h 65"/>
                  <a:gd name="T6" fmla="*/ 47 w 62"/>
                  <a:gd name="T7" fmla="*/ 7 h 65"/>
                  <a:gd name="T8" fmla="*/ 47 w 62"/>
                  <a:gd name="T9" fmla="*/ 19 h 65"/>
                  <a:gd name="T10" fmla="*/ 40 w 62"/>
                  <a:gd name="T11" fmla="*/ 37 h 65"/>
                  <a:gd name="T12" fmla="*/ 36 w 62"/>
                  <a:gd name="T13" fmla="*/ 27 h 65"/>
                  <a:gd name="T14" fmla="*/ 32 w 62"/>
                  <a:gd name="T15" fmla="*/ 26 h 65"/>
                  <a:gd name="T16" fmla="*/ 24 w 62"/>
                  <a:gd name="T17" fmla="*/ 22 h 65"/>
                  <a:gd name="T18" fmla="*/ 18 w 62"/>
                  <a:gd name="T19" fmla="*/ 21 h 65"/>
                  <a:gd name="T20" fmla="*/ 11 w 62"/>
                  <a:gd name="T21" fmla="*/ 28 h 65"/>
                  <a:gd name="T22" fmla="*/ 6 w 62"/>
                  <a:gd name="T23" fmla="*/ 28 h 65"/>
                  <a:gd name="T24" fmla="*/ 3 w 62"/>
                  <a:gd name="T25" fmla="*/ 38 h 65"/>
                  <a:gd name="T26" fmla="*/ 0 w 62"/>
                  <a:gd name="T27" fmla="*/ 43 h 65"/>
                  <a:gd name="T28" fmla="*/ 3 w 62"/>
                  <a:gd name="T29" fmla="*/ 47 h 65"/>
                  <a:gd name="T30" fmla="*/ 6 w 62"/>
                  <a:gd name="T31" fmla="*/ 58 h 65"/>
                  <a:gd name="T32" fmla="*/ 11 w 62"/>
                  <a:gd name="T33" fmla="*/ 58 h 65"/>
                  <a:gd name="T34" fmla="*/ 18 w 62"/>
                  <a:gd name="T35" fmla="*/ 65 h 65"/>
                  <a:gd name="T36" fmla="*/ 24 w 62"/>
                  <a:gd name="T37" fmla="*/ 64 h 65"/>
                  <a:gd name="T38" fmla="*/ 32 w 62"/>
                  <a:gd name="T39" fmla="*/ 60 h 65"/>
                  <a:gd name="T40" fmla="*/ 36 w 62"/>
                  <a:gd name="T41" fmla="*/ 59 h 65"/>
                  <a:gd name="T42" fmla="*/ 40 w 62"/>
                  <a:gd name="T43" fmla="*/ 49 h 65"/>
                  <a:gd name="T44" fmla="*/ 44 w 62"/>
                  <a:gd name="T45" fmla="*/ 46 h 65"/>
                  <a:gd name="T46" fmla="*/ 38 w 62"/>
                  <a:gd name="T47" fmla="*/ 53 h 65"/>
                  <a:gd name="T48" fmla="*/ 22 w 62"/>
                  <a:gd name="T49" fmla="*/ 58 h 65"/>
                  <a:gd name="T50" fmla="*/ 6 w 62"/>
                  <a:gd name="T51" fmla="*/ 53 h 65"/>
                  <a:gd name="T52" fmla="*/ 7 w 62"/>
                  <a:gd name="T53" fmla="*/ 38 h 65"/>
                  <a:gd name="T54" fmla="*/ 18 w 62"/>
                  <a:gd name="T55" fmla="*/ 24 h 65"/>
                  <a:gd name="T56" fmla="*/ 36 w 62"/>
                  <a:gd name="T57" fmla="*/ 30 h 65"/>
                  <a:gd name="T58" fmla="*/ 41 w 62"/>
                  <a:gd name="T59" fmla="*/ 44 h 65"/>
                  <a:gd name="T60" fmla="*/ 59 w 62"/>
                  <a:gd name="T61" fmla="*/ 11 h 65"/>
                  <a:gd name="T62" fmla="*/ 60 w 62"/>
                  <a:gd name="T63" fmla="*/ 7 h 65"/>
                  <a:gd name="T64" fmla="*/ 54 w 62"/>
                  <a:gd name="T65" fmla="*/ 4 h 65"/>
                  <a:gd name="T66" fmla="*/ 49 w 62"/>
                  <a:gd name="T67" fmla="*/ 0 h 65"/>
                  <a:gd name="T68" fmla="*/ 46 w 62"/>
                  <a:gd name="T69" fmla="*/ 0 h 65"/>
                  <a:gd name="T70" fmla="*/ 40 w 62"/>
                  <a:gd name="T71" fmla="*/ 4 h 65"/>
                  <a:gd name="T72" fmla="*/ 38 w 62"/>
                  <a:gd name="T73" fmla="*/ 4 h 65"/>
                  <a:gd name="T74" fmla="*/ 35 w 62"/>
                  <a:gd name="T75" fmla="*/ 11 h 65"/>
                  <a:gd name="T76" fmla="*/ 33 w 62"/>
                  <a:gd name="T77" fmla="*/ 14 h 65"/>
                  <a:gd name="T78" fmla="*/ 35 w 62"/>
                  <a:gd name="T79" fmla="*/ 18 h 65"/>
                  <a:gd name="T80" fmla="*/ 37 w 62"/>
                  <a:gd name="T81" fmla="*/ 24 h 65"/>
                  <a:gd name="T82" fmla="*/ 40 w 62"/>
                  <a:gd name="T83" fmla="*/ 25 h 65"/>
                  <a:gd name="T84" fmla="*/ 46 w 62"/>
                  <a:gd name="T85" fmla="*/ 28 h 65"/>
                  <a:gd name="T86" fmla="*/ 49 w 62"/>
                  <a:gd name="T87" fmla="*/ 29 h 65"/>
                  <a:gd name="T88" fmla="*/ 54 w 62"/>
                  <a:gd name="T89" fmla="*/ 24 h 65"/>
                  <a:gd name="T90" fmla="*/ 57 w 62"/>
                  <a:gd name="T91" fmla="*/ 24 h 65"/>
                  <a:gd name="T92" fmla="*/ 59 w 62"/>
                  <a:gd name="T93" fmla="*/ 18 h 65"/>
                  <a:gd name="T94" fmla="*/ 61 w 62"/>
                  <a:gd name="T95" fmla="*/ 12 h 65"/>
                  <a:gd name="T96" fmla="*/ 52 w 62"/>
                  <a:gd name="T97" fmla="*/ 22 h 65"/>
                  <a:gd name="T98" fmla="*/ 43 w 62"/>
                  <a:gd name="T99" fmla="*/ 25 h 65"/>
                  <a:gd name="T100" fmla="*/ 36 w 62"/>
                  <a:gd name="T101" fmla="*/ 15 h 65"/>
                  <a:gd name="T102" fmla="*/ 38 w 62"/>
                  <a:gd name="T103" fmla="*/ 7 h 65"/>
                  <a:gd name="T104" fmla="*/ 50 w 62"/>
                  <a:gd name="T105" fmla="*/ 3 h 65"/>
                  <a:gd name="T106" fmla="*/ 56 w 62"/>
                  <a:gd name="T107"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2" h="65">
                    <a:moveTo>
                      <a:pt x="22" y="32"/>
                    </a:moveTo>
                    <a:cubicBezTo>
                      <a:pt x="15" y="32"/>
                      <a:pt x="11" y="37"/>
                      <a:pt x="11" y="43"/>
                    </a:cubicBezTo>
                    <a:cubicBezTo>
                      <a:pt x="11" y="49"/>
                      <a:pt x="15" y="54"/>
                      <a:pt x="22" y="54"/>
                    </a:cubicBezTo>
                    <a:cubicBezTo>
                      <a:pt x="28" y="54"/>
                      <a:pt x="33" y="49"/>
                      <a:pt x="33" y="43"/>
                    </a:cubicBezTo>
                    <a:cubicBezTo>
                      <a:pt x="33" y="37"/>
                      <a:pt x="28" y="32"/>
                      <a:pt x="22" y="32"/>
                    </a:cubicBezTo>
                    <a:close/>
                    <a:moveTo>
                      <a:pt x="22" y="52"/>
                    </a:moveTo>
                    <a:cubicBezTo>
                      <a:pt x="17" y="52"/>
                      <a:pt x="13" y="48"/>
                      <a:pt x="13" y="43"/>
                    </a:cubicBezTo>
                    <a:cubicBezTo>
                      <a:pt x="13" y="38"/>
                      <a:pt x="17" y="34"/>
                      <a:pt x="22" y="34"/>
                    </a:cubicBezTo>
                    <a:cubicBezTo>
                      <a:pt x="27" y="34"/>
                      <a:pt x="31" y="38"/>
                      <a:pt x="31" y="43"/>
                    </a:cubicBezTo>
                    <a:cubicBezTo>
                      <a:pt x="31" y="48"/>
                      <a:pt x="27" y="52"/>
                      <a:pt x="22" y="52"/>
                    </a:cubicBezTo>
                    <a:close/>
                    <a:moveTo>
                      <a:pt x="26" y="43"/>
                    </a:moveTo>
                    <a:cubicBezTo>
                      <a:pt x="26" y="45"/>
                      <a:pt x="24" y="47"/>
                      <a:pt x="22" y="47"/>
                    </a:cubicBezTo>
                    <a:cubicBezTo>
                      <a:pt x="19" y="47"/>
                      <a:pt x="17" y="45"/>
                      <a:pt x="17" y="43"/>
                    </a:cubicBezTo>
                    <a:cubicBezTo>
                      <a:pt x="17" y="40"/>
                      <a:pt x="19" y="38"/>
                      <a:pt x="22" y="38"/>
                    </a:cubicBezTo>
                    <a:cubicBezTo>
                      <a:pt x="24" y="38"/>
                      <a:pt x="26" y="40"/>
                      <a:pt x="26" y="43"/>
                    </a:cubicBezTo>
                    <a:close/>
                    <a:moveTo>
                      <a:pt x="47" y="7"/>
                    </a:moveTo>
                    <a:cubicBezTo>
                      <a:pt x="43" y="7"/>
                      <a:pt x="40" y="10"/>
                      <a:pt x="40" y="14"/>
                    </a:cubicBezTo>
                    <a:cubicBezTo>
                      <a:pt x="40" y="18"/>
                      <a:pt x="43" y="21"/>
                      <a:pt x="47" y="21"/>
                    </a:cubicBezTo>
                    <a:cubicBezTo>
                      <a:pt x="51" y="21"/>
                      <a:pt x="54" y="18"/>
                      <a:pt x="54" y="14"/>
                    </a:cubicBezTo>
                    <a:cubicBezTo>
                      <a:pt x="54" y="10"/>
                      <a:pt x="51" y="7"/>
                      <a:pt x="47" y="7"/>
                    </a:cubicBezTo>
                    <a:close/>
                    <a:moveTo>
                      <a:pt x="47" y="19"/>
                    </a:moveTo>
                    <a:cubicBezTo>
                      <a:pt x="44" y="19"/>
                      <a:pt x="42" y="17"/>
                      <a:pt x="42" y="14"/>
                    </a:cubicBezTo>
                    <a:cubicBezTo>
                      <a:pt x="42" y="12"/>
                      <a:pt x="44" y="9"/>
                      <a:pt x="47" y="9"/>
                    </a:cubicBezTo>
                    <a:cubicBezTo>
                      <a:pt x="49" y="9"/>
                      <a:pt x="52" y="12"/>
                      <a:pt x="52" y="14"/>
                    </a:cubicBezTo>
                    <a:cubicBezTo>
                      <a:pt x="52" y="17"/>
                      <a:pt x="49" y="19"/>
                      <a:pt x="47" y="19"/>
                    </a:cubicBezTo>
                    <a:close/>
                    <a:moveTo>
                      <a:pt x="43" y="39"/>
                    </a:moveTo>
                    <a:cubicBezTo>
                      <a:pt x="43" y="38"/>
                      <a:pt x="42" y="38"/>
                      <a:pt x="42" y="38"/>
                    </a:cubicBezTo>
                    <a:cubicBezTo>
                      <a:pt x="42" y="38"/>
                      <a:pt x="42" y="38"/>
                      <a:pt x="41" y="38"/>
                    </a:cubicBezTo>
                    <a:cubicBezTo>
                      <a:pt x="41" y="38"/>
                      <a:pt x="41" y="38"/>
                      <a:pt x="41" y="38"/>
                    </a:cubicBezTo>
                    <a:cubicBezTo>
                      <a:pt x="40" y="38"/>
                      <a:pt x="40" y="38"/>
                      <a:pt x="40" y="37"/>
                    </a:cubicBezTo>
                    <a:cubicBezTo>
                      <a:pt x="39" y="36"/>
                      <a:pt x="40" y="36"/>
                      <a:pt x="40" y="35"/>
                    </a:cubicBezTo>
                    <a:cubicBezTo>
                      <a:pt x="41" y="35"/>
                      <a:pt x="41" y="35"/>
                      <a:pt x="42" y="34"/>
                    </a:cubicBezTo>
                    <a:cubicBezTo>
                      <a:pt x="42" y="33"/>
                      <a:pt x="42" y="33"/>
                      <a:pt x="41" y="32"/>
                    </a:cubicBezTo>
                    <a:cubicBezTo>
                      <a:pt x="40" y="31"/>
                      <a:pt x="39" y="29"/>
                      <a:pt x="38" y="28"/>
                    </a:cubicBezTo>
                    <a:cubicBezTo>
                      <a:pt x="38" y="27"/>
                      <a:pt x="37" y="27"/>
                      <a:pt x="36" y="27"/>
                    </a:cubicBezTo>
                    <a:cubicBezTo>
                      <a:pt x="36" y="27"/>
                      <a:pt x="36" y="27"/>
                      <a:pt x="36" y="27"/>
                    </a:cubicBezTo>
                    <a:cubicBezTo>
                      <a:pt x="36" y="27"/>
                      <a:pt x="35" y="27"/>
                      <a:pt x="35" y="28"/>
                    </a:cubicBezTo>
                    <a:cubicBezTo>
                      <a:pt x="35" y="28"/>
                      <a:pt x="34" y="28"/>
                      <a:pt x="34" y="28"/>
                    </a:cubicBezTo>
                    <a:cubicBezTo>
                      <a:pt x="33" y="28"/>
                      <a:pt x="33" y="28"/>
                      <a:pt x="33" y="28"/>
                    </a:cubicBezTo>
                    <a:cubicBezTo>
                      <a:pt x="32" y="27"/>
                      <a:pt x="32" y="27"/>
                      <a:pt x="32" y="26"/>
                    </a:cubicBezTo>
                    <a:cubicBezTo>
                      <a:pt x="33" y="25"/>
                      <a:pt x="33" y="25"/>
                      <a:pt x="33" y="24"/>
                    </a:cubicBezTo>
                    <a:cubicBezTo>
                      <a:pt x="32" y="24"/>
                      <a:pt x="32" y="23"/>
                      <a:pt x="32" y="23"/>
                    </a:cubicBezTo>
                    <a:cubicBezTo>
                      <a:pt x="30" y="22"/>
                      <a:pt x="28" y="22"/>
                      <a:pt x="26" y="21"/>
                    </a:cubicBezTo>
                    <a:cubicBezTo>
                      <a:pt x="26" y="21"/>
                      <a:pt x="26" y="21"/>
                      <a:pt x="26" y="21"/>
                    </a:cubicBezTo>
                    <a:cubicBezTo>
                      <a:pt x="25" y="21"/>
                      <a:pt x="25" y="21"/>
                      <a:pt x="24" y="22"/>
                    </a:cubicBezTo>
                    <a:cubicBezTo>
                      <a:pt x="24" y="22"/>
                      <a:pt x="24" y="22"/>
                      <a:pt x="24" y="23"/>
                    </a:cubicBezTo>
                    <a:cubicBezTo>
                      <a:pt x="24" y="24"/>
                      <a:pt x="23" y="24"/>
                      <a:pt x="22" y="24"/>
                    </a:cubicBezTo>
                    <a:cubicBezTo>
                      <a:pt x="21" y="24"/>
                      <a:pt x="20" y="24"/>
                      <a:pt x="20" y="23"/>
                    </a:cubicBezTo>
                    <a:cubicBezTo>
                      <a:pt x="20" y="22"/>
                      <a:pt x="20" y="22"/>
                      <a:pt x="20" y="22"/>
                    </a:cubicBezTo>
                    <a:cubicBezTo>
                      <a:pt x="19" y="21"/>
                      <a:pt x="19" y="21"/>
                      <a:pt x="18" y="21"/>
                    </a:cubicBezTo>
                    <a:cubicBezTo>
                      <a:pt x="18" y="21"/>
                      <a:pt x="18" y="21"/>
                      <a:pt x="18" y="21"/>
                    </a:cubicBezTo>
                    <a:cubicBezTo>
                      <a:pt x="16" y="22"/>
                      <a:pt x="14" y="22"/>
                      <a:pt x="12" y="23"/>
                    </a:cubicBezTo>
                    <a:cubicBezTo>
                      <a:pt x="12" y="23"/>
                      <a:pt x="12" y="24"/>
                      <a:pt x="11" y="24"/>
                    </a:cubicBezTo>
                    <a:cubicBezTo>
                      <a:pt x="11" y="25"/>
                      <a:pt x="11" y="25"/>
                      <a:pt x="12" y="26"/>
                    </a:cubicBezTo>
                    <a:cubicBezTo>
                      <a:pt x="12" y="27"/>
                      <a:pt x="12" y="27"/>
                      <a:pt x="11" y="28"/>
                    </a:cubicBezTo>
                    <a:cubicBezTo>
                      <a:pt x="11" y="28"/>
                      <a:pt x="11" y="28"/>
                      <a:pt x="10" y="28"/>
                    </a:cubicBezTo>
                    <a:cubicBezTo>
                      <a:pt x="10" y="28"/>
                      <a:pt x="9" y="28"/>
                      <a:pt x="9" y="28"/>
                    </a:cubicBezTo>
                    <a:cubicBezTo>
                      <a:pt x="9" y="27"/>
                      <a:pt x="8" y="27"/>
                      <a:pt x="8" y="27"/>
                    </a:cubicBezTo>
                    <a:cubicBezTo>
                      <a:pt x="8" y="27"/>
                      <a:pt x="8" y="27"/>
                      <a:pt x="8" y="27"/>
                    </a:cubicBezTo>
                    <a:cubicBezTo>
                      <a:pt x="7" y="27"/>
                      <a:pt x="6" y="27"/>
                      <a:pt x="6" y="28"/>
                    </a:cubicBezTo>
                    <a:cubicBezTo>
                      <a:pt x="5" y="29"/>
                      <a:pt x="4" y="31"/>
                      <a:pt x="3" y="32"/>
                    </a:cubicBezTo>
                    <a:cubicBezTo>
                      <a:pt x="2" y="33"/>
                      <a:pt x="2" y="33"/>
                      <a:pt x="2" y="34"/>
                    </a:cubicBezTo>
                    <a:cubicBezTo>
                      <a:pt x="3" y="35"/>
                      <a:pt x="3" y="35"/>
                      <a:pt x="4" y="35"/>
                    </a:cubicBezTo>
                    <a:cubicBezTo>
                      <a:pt x="4" y="36"/>
                      <a:pt x="5" y="36"/>
                      <a:pt x="4" y="37"/>
                    </a:cubicBezTo>
                    <a:cubicBezTo>
                      <a:pt x="4" y="38"/>
                      <a:pt x="4" y="38"/>
                      <a:pt x="3" y="38"/>
                    </a:cubicBezTo>
                    <a:cubicBezTo>
                      <a:pt x="3" y="38"/>
                      <a:pt x="3" y="38"/>
                      <a:pt x="3" y="38"/>
                    </a:cubicBezTo>
                    <a:cubicBezTo>
                      <a:pt x="2" y="38"/>
                      <a:pt x="2" y="38"/>
                      <a:pt x="2" y="38"/>
                    </a:cubicBezTo>
                    <a:cubicBezTo>
                      <a:pt x="2" y="38"/>
                      <a:pt x="1" y="38"/>
                      <a:pt x="1" y="39"/>
                    </a:cubicBezTo>
                    <a:cubicBezTo>
                      <a:pt x="1" y="39"/>
                      <a:pt x="0" y="39"/>
                      <a:pt x="0" y="40"/>
                    </a:cubicBezTo>
                    <a:cubicBezTo>
                      <a:pt x="0" y="41"/>
                      <a:pt x="0" y="42"/>
                      <a:pt x="0" y="43"/>
                    </a:cubicBezTo>
                    <a:cubicBezTo>
                      <a:pt x="0" y="44"/>
                      <a:pt x="0" y="45"/>
                      <a:pt x="0" y="46"/>
                    </a:cubicBezTo>
                    <a:cubicBezTo>
                      <a:pt x="0" y="46"/>
                      <a:pt x="1" y="47"/>
                      <a:pt x="1" y="47"/>
                    </a:cubicBezTo>
                    <a:cubicBezTo>
                      <a:pt x="1" y="47"/>
                      <a:pt x="2" y="48"/>
                      <a:pt x="2" y="48"/>
                    </a:cubicBezTo>
                    <a:cubicBezTo>
                      <a:pt x="2" y="48"/>
                      <a:pt x="2" y="48"/>
                      <a:pt x="3" y="47"/>
                    </a:cubicBezTo>
                    <a:cubicBezTo>
                      <a:pt x="3" y="47"/>
                      <a:pt x="3" y="47"/>
                      <a:pt x="3" y="47"/>
                    </a:cubicBezTo>
                    <a:cubicBezTo>
                      <a:pt x="4" y="47"/>
                      <a:pt x="4" y="48"/>
                      <a:pt x="4" y="49"/>
                    </a:cubicBezTo>
                    <a:cubicBezTo>
                      <a:pt x="5" y="49"/>
                      <a:pt x="4" y="50"/>
                      <a:pt x="4" y="51"/>
                    </a:cubicBezTo>
                    <a:cubicBezTo>
                      <a:pt x="3" y="51"/>
                      <a:pt x="3" y="51"/>
                      <a:pt x="2" y="52"/>
                    </a:cubicBezTo>
                    <a:cubicBezTo>
                      <a:pt x="2" y="52"/>
                      <a:pt x="2" y="53"/>
                      <a:pt x="3" y="53"/>
                    </a:cubicBezTo>
                    <a:cubicBezTo>
                      <a:pt x="4" y="55"/>
                      <a:pt x="5" y="57"/>
                      <a:pt x="6" y="58"/>
                    </a:cubicBezTo>
                    <a:cubicBezTo>
                      <a:pt x="6" y="58"/>
                      <a:pt x="7" y="59"/>
                      <a:pt x="8" y="59"/>
                    </a:cubicBezTo>
                    <a:cubicBezTo>
                      <a:pt x="8" y="59"/>
                      <a:pt x="8" y="59"/>
                      <a:pt x="8" y="59"/>
                    </a:cubicBezTo>
                    <a:cubicBezTo>
                      <a:pt x="8" y="59"/>
                      <a:pt x="9" y="58"/>
                      <a:pt x="9" y="58"/>
                    </a:cubicBezTo>
                    <a:cubicBezTo>
                      <a:pt x="9" y="58"/>
                      <a:pt x="10" y="57"/>
                      <a:pt x="10" y="57"/>
                    </a:cubicBezTo>
                    <a:cubicBezTo>
                      <a:pt x="11" y="57"/>
                      <a:pt x="11" y="58"/>
                      <a:pt x="11" y="58"/>
                    </a:cubicBezTo>
                    <a:cubicBezTo>
                      <a:pt x="12" y="58"/>
                      <a:pt x="12" y="59"/>
                      <a:pt x="12" y="60"/>
                    </a:cubicBezTo>
                    <a:cubicBezTo>
                      <a:pt x="11" y="60"/>
                      <a:pt x="11" y="61"/>
                      <a:pt x="11" y="61"/>
                    </a:cubicBezTo>
                    <a:cubicBezTo>
                      <a:pt x="12" y="62"/>
                      <a:pt x="12" y="62"/>
                      <a:pt x="12" y="63"/>
                    </a:cubicBezTo>
                    <a:cubicBezTo>
                      <a:pt x="14" y="64"/>
                      <a:pt x="16" y="64"/>
                      <a:pt x="18" y="65"/>
                    </a:cubicBezTo>
                    <a:cubicBezTo>
                      <a:pt x="18" y="65"/>
                      <a:pt x="18" y="65"/>
                      <a:pt x="18" y="65"/>
                    </a:cubicBezTo>
                    <a:cubicBezTo>
                      <a:pt x="19" y="65"/>
                      <a:pt x="19" y="64"/>
                      <a:pt x="20" y="64"/>
                    </a:cubicBezTo>
                    <a:cubicBezTo>
                      <a:pt x="20" y="64"/>
                      <a:pt x="20" y="63"/>
                      <a:pt x="20" y="63"/>
                    </a:cubicBezTo>
                    <a:cubicBezTo>
                      <a:pt x="20" y="62"/>
                      <a:pt x="21" y="61"/>
                      <a:pt x="22" y="61"/>
                    </a:cubicBezTo>
                    <a:cubicBezTo>
                      <a:pt x="23" y="61"/>
                      <a:pt x="24" y="62"/>
                      <a:pt x="24" y="63"/>
                    </a:cubicBezTo>
                    <a:cubicBezTo>
                      <a:pt x="24" y="63"/>
                      <a:pt x="24" y="64"/>
                      <a:pt x="24" y="64"/>
                    </a:cubicBezTo>
                    <a:cubicBezTo>
                      <a:pt x="25" y="64"/>
                      <a:pt x="25" y="65"/>
                      <a:pt x="26" y="65"/>
                    </a:cubicBezTo>
                    <a:cubicBezTo>
                      <a:pt x="26" y="65"/>
                      <a:pt x="26" y="65"/>
                      <a:pt x="26" y="65"/>
                    </a:cubicBezTo>
                    <a:cubicBezTo>
                      <a:pt x="28" y="64"/>
                      <a:pt x="30" y="64"/>
                      <a:pt x="32" y="63"/>
                    </a:cubicBezTo>
                    <a:cubicBezTo>
                      <a:pt x="32" y="62"/>
                      <a:pt x="32" y="62"/>
                      <a:pt x="33" y="61"/>
                    </a:cubicBezTo>
                    <a:cubicBezTo>
                      <a:pt x="33" y="61"/>
                      <a:pt x="33" y="60"/>
                      <a:pt x="32" y="60"/>
                    </a:cubicBezTo>
                    <a:cubicBezTo>
                      <a:pt x="32" y="59"/>
                      <a:pt x="32" y="58"/>
                      <a:pt x="33" y="58"/>
                    </a:cubicBezTo>
                    <a:cubicBezTo>
                      <a:pt x="33" y="58"/>
                      <a:pt x="33" y="57"/>
                      <a:pt x="34" y="57"/>
                    </a:cubicBezTo>
                    <a:cubicBezTo>
                      <a:pt x="34" y="57"/>
                      <a:pt x="35" y="58"/>
                      <a:pt x="35" y="58"/>
                    </a:cubicBezTo>
                    <a:cubicBezTo>
                      <a:pt x="35" y="58"/>
                      <a:pt x="36" y="59"/>
                      <a:pt x="36" y="59"/>
                    </a:cubicBezTo>
                    <a:cubicBezTo>
                      <a:pt x="36" y="59"/>
                      <a:pt x="36" y="59"/>
                      <a:pt x="36" y="59"/>
                    </a:cubicBezTo>
                    <a:cubicBezTo>
                      <a:pt x="37" y="59"/>
                      <a:pt x="38" y="58"/>
                      <a:pt x="38" y="58"/>
                    </a:cubicBezTo>
                    <a:cubicBezTo>
                      <a:pt x="39" y="57"/>
                      <a:pt x="40" y="55"/>
                      <a:pt x="41" y="53"/>
                    </a:cubicBezTo>
                    <a:cubicBezTo>
                      <a:pt x="42" y="53"/>
                      <a:pt x="42" y="52"/>
                      <a:pt x="42" y="52"/>
                    </a:cubicBezTo>
                    <a:cubicBezTo>
                      <a:pt x="41" y="51"/>
                      <a:pt x="41" y="51"/>
                      <a:pt x="40" y="51"/>
                    </a:cubicBezTo>
                    <a:cubicBezTo>
                      <a:pt x="40" y="50"/>
                      <a:pt x="39" y="49"/>
                      <a:pt x="40" y="49"/>
                    </a:cubicBezTo>
                    <a:cubicBezTo>
                      <a:pt x="40" y="48"/>
                      <a:pt x="40" y="47"/>
                      <a:pt x="41" y="47"/>
                    </a:cubicBezTo>
                    <a:cubicBezTo>
                      <a:pt x="41" y="47"/>
                      <a:pt x="41" y="47"/>
                      <a:pt x="41" y="47"/>
                    </a:cubicBezTo>
                    <a:cubicBezTo>
                      <a:pt x="42" y="48"/>
                      <a:pt x="42" y="48"/>
                      <a:pt x="42" y="48"/>
                    </a:cubicBezTo>
                    <a:cubicBezTo>
                      <a:pt x="42" y="48"/>
                      <a:pt x="43" y="47"/>
                      <a:pt x="43" y="47"/>
                    </a:cubicBezTo>
                    <a:cubicBezTo>
                      <a:pt x="43" y="47"/>
                      <a:pt x="44" y="46"/>
                      <a:pt x="44" y="46"/>
                    </a:cubicBezTo>
                    <a:cubicBezTo>
                      <a:pt x="44" y="45"/>
                      <a:pt x="44" y="44"/>
                      <a:pt x="44" y="43"/>
                    </a:cubicBezTo>
                    <a:cubicBezTo>
                      <a:pt x="44" y="42"/>
                      <a:pt x="44" y="41"/>
                      <a:pt x="44" y="40"/>
                    </a:cubicBezTo>
                    <a:cubicBezTo>
                      <a:pt x="44" y="39"/>
                      <a:pt x="43" y="39"/>
                      <a:pt x="43" y="39"/>
                    </a:cubicBezTo>
                    <a:close/>
                    <a:moveTo>
                      <a:pt x="37" y="48"/>
                    </a:moveTo>
                    <a:cubicBezTo>
                      <a:pt x="36" y="50"/>
                      <a:pt x="37" y="52"/>
                      <a:pt x="38" y="53"/>
                    </a:cubicBezTo>
                    <a:cubicBezTo>
                      <a:pt x="38" y="54"/>
                      <a:pt x="37" y="54"/>
                      <a:pt x="36" y="55"/>
                    </a:cubicBezTo>
                    <a:cubicBezTo>
                      <a:pt x="35" y="54"/>
                      <a:pt x="33" y="54"/>
                      <a:pt x="31" y="55"/>
                    </a:cubicBezTo>
                    <a:cubicBezTo>
                      <a:pt x="29" y="57"/>
                      <a:pt x="29" y="59"/>
                      <a:pt x="29" y="60"/>
                    </a:cubicBezTo>
                    <a:cubicBezTo>
                      <a:pt x="28" y="61"/>
                      <a:pt x="27" y="61"/>
                      <a:pt x="26" y="61"/>
                    </a:cubicBezTo>
                    <a:cubicBezTo>
                      <a:pt x="26" y="60"/>
                      <a:pt x="24" y="58"/>
                      <a:pt x="22" y="58"/>
                    </a:cubicBezTo>
                    <a:cubicBezTo>
                      <a:pt x="20" y="58"/>
                      <a:pt x="18" y="60"/>
                      <a:pt x="18" y="61"/>
                    </a:cubicBezTo>
                    <a:cubicBezTo>
                      <a:pt x="17" y="61"/>
                      <a:pt x="16" y="61"/>
                      <a:pt x="15" y="60"/>
                    </a:cubicBezTo>
                    <a:cubicBezTo>
                      <a:pt x="15" y="59"/>
                      <a:pt x="15" y="57"/>
                      <a:pt x="13" y="55"/>
                    </a:cubicBezTo>
                    <a:cubicBezTo>
                      <a:pt x="11" y="54"/>
                      <a:pt x="9" y="54"/>
                      <a:pt x="8" y="55"/>
                    </a:cubicBezTo>
                    <a:cubicBezTo>
                      <a:pt x="7" y="54"/>
                      <a:pt x="6" y="54"/>
                      <a:pt x="6" y="53"/>
                    </a:cubicBezTo>
                    <a:cubicBezTo>
                      <a:pt x="7" y="52"/>
                      <a:pt x="8" y="50"/>
                      <a:pt x="7" y="48"/>
                    </a:cubicBezTo>
                    <a:cubicBezTo>
                      <a:pt x="7" y="46"/>
                      <a:pt x="5" y="44"/>
                      <a:pt x="3" y="44"/>
                    </a:cubicBezTo>
                    <a:cubicBezTo>
                      <a:pt x="3" y="44"/>
                      <a:pt x="3" y="43"/>
                      <a:pt x="3" y="43"/>
                    </a:cubicBezTo>
                    <a:cubicBezTo>
                      <a:pt x="3" y="42"/>
                      <a:pt x="3" y="42"/>
                      <a:pt x="3" y="41"/>
                    </a:cubicBezTo>
                    <a:cubicBezTo>
                      <a:pt x="5" y="41"/>
                      <a:pt x="7" y="40"/>
                      <a:pt x="7" y="38"/>
                    </a:cubicBezTo>
                    <a:cubicBezTo>
                      <a:pt x="8" y="36"/>
                      <a:pt x="7" y="34"/>
                      <a:pt x="6" y="33"/>
                    </a:cubicBezTo>
                    <a:cubicBezTo>
                      <a:pt x="6" y="32"/>
                      <a:pt x="7" y="31"/>
                      <a:pt x="8" y="30"/>
                    </a:cubicBezTo>
                    <a:cubicBezTo>
                      <a:pt x="9" y="32"/>
                      <a:pt x="11" y="32"/>
                      <a:pt x="13" y="30"/>
                    </a:cubicBezTo>
                    <a:cubicBezTo>
                      <a:pt x="15" y="29"/>
                      <a:pt x="15" y="27"/>
                      <a:pt x="15" y="25"/>
                    </a:cubicBezTo>
                    <a:cubicBezTo>
                      <a:pt x="16" y="25"/>
                      <a:pt x="17" y="25"/>
                      <a:pt x="18" y="24"/>
                    </a:cubicBezTo>
                    <a:cubicBezTo>
                      <a:pt x="18" y="26"/>
                      <a:pt x="20" y="27"/>
                      <a:pt x="22" y="27"/>
                    </a:cubicBezTo>
                    <a:cubicBezTo>
                      <a:pt x="24" y="27"/>
                      <a:pt x="26" y="26"/>
                      <a:pt x="26" y="24"/>
                    </a:cubicBezTo>
                    <a:cubicBezTo>
                      <a:pt x="27" y="25"/>
                      <a:pt x="28" y="25"/>
                      <a:pt x="29" y="25"/>
                    </a:cubicBezTo>
                    <a:cubicBezTo>
                      <a:pt x="29" y="27"/>
                      <a:pt x="29" y="29"/>
                      <a:pt x="31" y="30"/>
                    </a:cubicBezTo>
                    <a:cubicBezTo>
                      <a:pt x="33" y="32"/>
                      <a:pt x="35" y="32"/>
                      <a:pt x="36" y="30"/>
                    </a:cubicBezTo>
                    <a:cubicBezTo>
                      <a:pt x="37" y="31"/>
                      <a:pt x="38" y="32"/>
                      <a:pt x="38" y="33"/>
                    </a:cubicBezTo>
                    <a:cubicBezTo>
                      <a:pt x="37" y="34"/>
                      <a:pt x="36" y="36"/>
                      <a:pt x="37" y="38"/>
                    </a:cubicBezTo>
                    <a:cubicBezTo>
                      <a:pt x="37" y="40"/>
                      <a:pt x="39" y="41"/>
                      <a:pt x="41" y="41"/>
                    </a:cubicBezTo>
                    <a:cubicBezTo>
                      <a:pt x="41" y="42"/>
                      <a:pt x="41" y="42"/>
                      <a:pt x="41" y="43"/>
                    </a:cubicBezTo>
                    <a:cubicBezTo>
                      <a:pt x="41" y="43"/>
                      <a:pt x="41" y="44"/>
                      <a:pt x="41" y="44"/>
                    </a:cubicBezTo>
                    <a:cubicBezTo>
                      <a:pt x="39" y="44"/>
                      <a:pt x="37" y="46"/>
                      <a:pt x="37" y="48"/>
                    </a:cubicBezTo>
                    <a:close/>
                    <a:moveTo>
                      <a:pt x="61" y="12"/>
                    </a:moveTo>
                    <a:cubicBezTo>
                      <a:pt x="61" y="12"/>
                      <a:pt x="61" y="11"/>
                      <a:pt x="61" y="11"/>
                    </a:cubicBezTo>
                    <a:cubicBezTo>
                      <a:pt x="60" y="11"/>
                      <a:pt x="60" y="11"/>
                      <a:pt x="59" y="11"/>
                    </a:cubicBezTo>
                    <a:cubicBezTo>
                      <a:pt x="59" y="11"/>
                      <a:pt x="59" y="11"/>
                      <a:pt x="59" y="11"/>
                    </a:cubicBezTo>
                    <a:cubicBezTo>
                      <a:pt x="59" y="11"/>
                      <a:pt x="59" y="11"/>
                      <a:pt x="59" y="11"/>
                    </a:cubicBezTo>
                    <a:cubicBezTo>
                      <a:pt x="59" y="11"/>
                      <a:pt x="59" y="11"/>
                      <a:pt x="59" y="11"/>
                    </a:cubicBezTo>
                    <a:cubicBezTo>
                      <a:pt x="59" y="10"/>
                      <a:pt x="59" y="10"/>
                      <a:pt x="59" y="10"/>
                    </a:cubicBezTo>
                    <a:cubicBezTo>
                      <a:pt x="59" y="10"/>
                      <a:pt x="60" y="10"/>
                      <a:pt x="60" y="9"/>
                    </a:cubicBezTo>
                    <a:cubicBezTo>
                      <a:pt x="60" y="9"/>
                      <a:pt x="60" y="8"/>
                      <a:pt x="60" y="7"/>
                    </a:cubicBezTo>
                    <a:cubicBezTo>
                      <a:pt x="59" y="6"/>
                      <a:pt x="58" y="5"/>
                      <a:pt x="57" y="4"/>
                    </a:cubicBezTo>
                    <a:cubicBezTo>
                      <a:pt x="57" y="4"/>
                      <a:pt x="57" y="4"/>
                      <a:pt x="56" y="4"/>
                    </a:cubicBezTo>
                    <a:cubicBezTo>
                      <a:pt x="56" y="4"/>
                      <a:pt x="56" y="4"/>
                      <a:pt x="56" y="4"/>
                    </a:cubicBezTo>
                    <a:cubicBezTo>
                      <a:pt x="55" y="4"/>
                      <a:pt x="55" y="4"/>
                      <a:pt x="55" y="4"/>
                    </a:cubicBezTo>
                    <a:cubicBezTo>
                      <a:pt x="54" y="4"/>
                      <a:pt x="54" y="4"/>
                      <a:pt x="54" y="4"/>
                    </a:cubicBezTo>
                    <a:cubicBezTo>
                      <a:pt x="54" y="4"/>
                      <a:pt x="54" y="4"/>
                      <a:pt x="54" y="4"/>
                    </a:cubicBezTo>
                    <a:cubicBezTo>
                      <a:pt x="54" y="4"/>
                      <a:pt x="55" y="3"/>
                      <a:pt x="54" y="2"/>
                    </a:cubicBezTo>
                    <a:cubicBezTo>
                      <a:pt x="54" y="2"/>
                      <a:pt x="54" y="1"/>
                      <a:pt x="53" y="1"/>
                    </a:cubicBezTo>
                    <a:cubicBezTo>
                      <a:pt x="52" y="1"/>
                      <a:pt x="51" y="0"/>
                      <a:pt x="50" y="0"/>
                    </a:cubicBezTo>
                    <a:cubicBezTo>
                      <a:pt x="49" y="0"/>
                      <a:pt x="49" y="0"/>
                      <a:pt x="49" y="0"/>
                    </a:cubicBezTo>
                    <a:cubicBezTo>
                      <a:pt x="49" y="0"/>
                      <a:pt x="48" y="0"/>
                      <a:pt x="48" y="0"/>
                    </a:cubicBezTo>
                    <a:cubicBezTo>
                      <a:pt x="48" y="1"/>
                      <a:pt x="47" y="1"/>
                      <a:pt x="47" y="2"/>
                    </a:cubicBezTo>
                    <a:cubicBezTo>
                      <a:pt x="47" y="2"/>
                      <a:pt x="47" y="2"/>
                      <a:pt x="47" y="2"/>
                    </a:cubicBezTo>
                    <a:cubicBezTo>
                      <a:pt x="47" y="2"/>
                      <a:pt x="47" y="2"/>
                      <a:pt x="47" y="2"/>
                    </a:cubicBezTo>
                    <a:cubicBezTo>
                      <a:pt x="47" y="1"/>
                      <a:pt x="46" y="1"/>
                      <a:pt x="46" y="0"/>
                    </a:cubicBezTo>
                    <a:cubicBezTo>
                      <a:pt x="46" y="0"/>
                      <a:pt x="45" y="0"/>
                      <a:pt x="45" y="0"/>
                    </a:cubicBezTo>
                    <a:cubicBezTo>
                      <a:pt x="45" y="0"/>
                      <a:pt x="45" y="0"/>
                      <a:pt x="44" y="0"/>
                    </a:cubicBezTo>
                    <a:cubicBezTo>
                      <a:pt x="43" y="0"/>
                      <a:pt x="42" y="1"/>
                      <a:pt x="41" y="1"/>
                    </a:cubicBezTo>
                    <a:cubicBezTo>
                      <a:pt x="40" y="1"/>
                      <a:pt x="40" y="2"/>
                      <a:pt x="40" y="2"/>
                    </a:cubicBezTo>
                    <a:cubicBezTo>
                      <a:pt x="40" y="3"/>
                      <a:pt x="40" y="4"/>
                      <a:pt x="40" y="4"/>
                    </a:cubicBezTo>
                    <a:cubicBezTo>
                      <a:pt x="40" y="4"/>
                      <a:pt x="40" y="4"/>
                      <a:pt x="40" y="4"/>
                    </a:cubicBezTo>
                    <a:cubicBezTo>
                      <a:pt x="40" y="4"/>
                      <a:pt x="40" y="4"/>
                      <a:pt x="40" y="4"/>
                    </a:cubicBezTo>
                    <a:cubicBezTo>
                      <a:pt x="40" y="4"/>
                      <a:pt x="40" y="4"/>
                      <a:pt x="39" y="4"/>
                    </a:cubicBezTo>
                    <a:cubicBezTo>
                      <a:pt x="39" y="4"/>
                      <a:pt x="39" y="4"/>
                      <a:pt x="38" y="4"/>
                    </a:cubicBezTo>
                    <a:cubicBezTo>
                      <a:pt x="38" y="4"/>
                      <a:pt x="38" y="4"/>
                      <a:pt x="38" y="4"/>
                    </a:cubicBezTo>
                    <a:cubicBezTo>
                      <a:pt x="37" y="4"/>
                      <a:pt x="37" y="4"/>
                      <a:pt x="37" y="4"/>
                    </a:cubicBezTo>
                    <a:cubicBezTo>
                      <a:pt x="36" y="5"/>
                      <a:pt x="35" y="6"/>
                      <a:pt x="34" y="7"/>
                    </a:cubicBezTo>
                    <a:cubicBezTo>
                      <a:pt x="34" y="8"/>
                      <a:pt x="34" y="9"/>
                      <a:pt x="34" y="9"/>
                    </a:cubicBezTo>
                    <a:cubicBezTo>
                      <a:pt x="34" y="10"/>
                      <a:pt x="35" y="10"/>
                      <a:pt x="35" y="10"/>
                    </a:cubicBezTo>
                    <a:cubicBezTo>
                      <a:pt x="35" y="10"/>
                      <a:pt x="35" y="10"/>
                      <a:pt x="35" y="11"/>
                    </a:cubicBezTo>
                    <a:cubicBezTo>
                      <a:pt x="35" y="11"/>
                      <a:pt x="35" y="11"/>
                      <a:pt x="35" y="11"/>
                    </a:cubicBezTo>
                    <a:cubicBezTo>
                      <a:pt x="35" y="11"/>
                      <a:pt x="35" y="11"/>
                      <a:pt x="35" y="11"/>
                    </a:cubicBezTo>
                    <a:cubicBezTo>
                      <a:pt x="34" y="11"/>
                      <a:pt x="34" y="11"/>
                      <a:pt x="34" y="11"/>
                    </a:cubicBezTo>
                    <a:cubicBezTo>
                      <a:pt x="33" y="11"/>
                      <a:pt x="33" y="12"/>
                      <a:pt x="33" y="12"/>
                    </a:cubicBezTo>
                    <a:cubicBezTo>
                      <a:pt x="33" y="13"/>
                      <a:pt x="33" y="14"/>
                      <a:pt x="33" y="14"/>
                    </a:cubicBezTo>
                    <a:cubicBezTo>
                      <a:pt x="33" y="15"/>
                      <a:pt x="33" y="16"/>
                      <a:pt x="33" y="16"/>
                    </a:cubicBezTo>
                    <a:cubicBezTo>
                      <a:pt x="33" y="17"/>
                      <a:pt x="33" y="17"/>
                      <a:pt x="33" y="18"/>
                    </a:cubicBezTo>
                    <a:cubicBezTo>
                      <a:pt x="34" y="18"/>
                      <a:pt x="34" y="18"/>
                      <a:pt x="35" y="18"/>
                    </a:cubicBezTo>
                    <a:cubicBezTo>
                      <a:pt x="35" y="18"/>
                      <a:pt x="35" y="18"/>
                      <a:pt x="35" y="18"/>
                    </a:cubicBezTo>
                    <a:cubicBezTo>
                      <a:pt x="35" y="18"/>
                      <a:pt x="35" y="18"/>
                      <a:pt x="35" y="18"/>
                    </a:cubicBezTo>
                    <a:cubicBezTo>
                      <a:pt x="35" y="18"/>
                      <a:pt x="35" y="18"/>
                      <a:pt x="35" y="18"/>
                    </a:cubicBezTo>
                    <a:cubicBezTo>
                      <a:pt x="35" y="18"/>
                      <a:pt x="35" y="18"/>
                      <a:pt x="35" y="18"/>
                    </a:cubicBezTo>
                    <a:cubicBezTo>
                      <a:pt x="35" y="19"/>
                      <a:pt x="34" y="19"/>
                      <a:pt x="34" y="20"/>
                    </a:cubicBezTo>
                    <a:cubicBezTo>
                      <a:pt x="34" y="20"/>
                      <a:pt x="34" y="21"/>
                      <a:pt x="34" y="21"/>
                    </a:cubicBezTo>
                    <a:cubicBezTo>
                      <a:pt x="35" y="22"/>
                      <a:pt x="36" y="23"/>
                      <a:pt x="37" y="24"/>
                    </a:cubicBezTo>
                    <a:cubicBezTo>
                      <a:pt x="37" y="25"/>
                      <a:pt x="37" y="25"/>
                      <a:pt x="38" y="25"/>
                    </a:cubicBezTo>
                    <a:cubicBezTo>
                      <a:pt x="38" y="25"/>
                      <a:pt x="38" y="25"/>
                      <a:pt x="38" y="25"/>
                    </a:cubicBezTo>
                    <a:cubicBezTo>
                      <a:pt x="39" y="25"/>
                      <a:pt x="39" y="25"/>
                      <a:pt x="39" y="24"/>
                    </a:cubicBezTo>
                    <a:cubicBezTo>
                      <a:pt x="40" y="24"/>
                      <a:pt x="40" y="24"/>
                      <a:pt x="40" y="24"/>
                    </a:cubicBezTo>
                    <a:cubicBezTo>
                      <a:pt x="40" y="24"/>
                      <a:pt x="40" y="24"/>
                      <a:pt x="40" y="25"/>
                    </a:cubicBezTo>
                    <a:cubicBezTo>
                      <a:pt x="40" y="25"/>
                      <a:pt x="40" y="26"/>
                      <a:pt x="40" y="26"/>
                    </a:cubicBezTo>
                    <a:cubicBezTo>
                      <a:pt x="40" y="27"/>
                      <a:pt x="40" y="27"/>
                      <a:pt x="41" y="27"/>
                    </a:cubicBezTo>
                    <a:cubicBezTo>
                      <a:pt x="42" y="28"/>
                      <a:pt x="43" y="28"/>
                      <a:pt x="44" y="29"/>
                    </a:cubicBezTo>
                    <a:cubicBezTo>
                      <a:pt x="45" y="29"/>
                      <a:pt x="45" y="29"/>
                      <a:pt x="45" y="29"/>
                    </a:cubicBezTo>
                    <a:cubicBezTo>
                      <a:pt x="45" y="29"/>
                      <a:pt x="46" y="28"/>
                      <a:pt x="46" y="28"/>
                    </a:cubicBezTo>
                    <a:cubicBezTo>
                      <a:pt x="46" y="28"/>
                      <a:pt x="47" y="27"/>
                      <a:pt x="47" y="27"/>
                    </a:cubicBezTo>
                    <a:cubicBezTo>
                      <a:pt x="47" y="27"/>
                      <a:pt x="47" y="27"/>
                      <a:pt x="47" y="27"/>
                    </a:cubicBezTo>
                    <a:cubicBezTo>
                      <a:pt x="47" y="27"/>
                      <a:pt x="47" y="27"/>
                      <a:pt x="47" y="27"/>
                    </a:cubicBezTo>
                    <a:cubicBezTo>
                      <a:pt x="47" y="27"/>
                      <a:pt x="48" y="28"/>
                      <a:pt x="48" y="28"/>
                    </a:cubicBezTo>
                    <a:cubicBezTo>
                      <a:pt x="48" y="28"/>
                      <a:pt x="49" y="29"/>
                      <a:pt x="49" y="29"/>
                    </a:cubicBezTo>
                    <a:cubicBezTo>
                      <a:pt x="49" y="29"/>
                      <a:pt x="49" y="29"/>
                      <a:pt x="50" y="29"/>
                    </a:cubicBezTo>
                    <a:cubicBezTo>
                      <a:pt x="51" y="28"/>
                      <a:pt x="52" y="28"/>
                      <a:pt x="53" y="27"/>
                    </a:cubicBezTo>
                    <a:cubicBezTo>
                      <a:pt x="54" y="27"/>
                      <a:pt x="54" y="27"/>
                      <a:pt x="54" y="26"/>
                    </a:cubicBezTo>
                    <a:cubicBezTo>
                      <a:pt x="55" y="26"/>
                      <a:pt x="54" y="25"/>
                      <a:pt x="54" y="25"/>
                    </a:cubicBezTo>
                    <a:cubicBezTo>
                      <a:pt x="54" y="24"/>
                      <a:pt x="54" y="24"/>
                      <a:pt x="54" y="24"/>
                    </a:cubicBezTo>
                    <a:cubicBezTo>
                      <a:pt x="54" y="24"/>
                      <a:pt x="54" y="24"/>
                      <a:pt x="54" y="24"/>
                    </a:cubicBezTo>
                    <a:cubicBezTo>
                      <a:pt x="54" y="24"/>
                      <a:pt x="54" y="24"/>
                      <a:pt x="55" y="24"/>
                    </a:cubicBezTo>
                    <a:cubicBezTo>
                      <a:pt x="55" y="25"/>
                      <a:pt x="55" y="25"/>
                      <a:pt x="56" y="25"/>
                    </a:cubicBezTo>
                    <a:cubicBezTo>
                      <a:pt x="56" y="25"/>
                      <a:pt x="56" y="25"/>
                      <a:pt x="56" y="25"/>
                    </a:cubicBezTo>
                    <a:cubicBezTo>
                      <a:pt x="57" y="25"/>
                      <a:pt x="57" y="25"/>
                      <a:pt x="57" y="24"/>
                    </a:cubicBezTo>
                    <a:cubicBezTo>
                      <a:pt x="58" y="23"/>
                      <a:pt x="59" y="22"/>
                      <a:pt x="60" y="21"/>
                    </a:cubicBezTo>
                    <a:cubicBezTo>
                      <a:pt x="60" y="21"/>
                      <a:pt x="60" y="20"/>
                      <a:pt x="60" y="20"/>
                    </a:cubicBezTo>
                    <a:cubicBezTo>
                      <a:pt x="60" y="19"/>
                      <a:pt x="59" y="19"/>
                      <a:pt x="59" y="18"/>
                    </a:cubicBezTo>
                    <a:cubicBezTo>
                      <a:pt x="59" y="18"/>
                      <a:pt x="59" y="18"/>
                      <a:pt x="59" y="18"/>
                    </a:cubicBezTo>
                    <a:cubicBezTo>
                      <a:pt x="59" y="18"/>
                      <a:pt x="59" y="18"/>
                      <a:pt x="59" y="18"/>
                    </a:cubicBezTo>
                    <a:cubicBezTo>
                      <a:pt x="59" y="18"/>
                      <a:pt x="59" y="18"/>
                      <a:pt x="59" y="18"/>
                    </a:cubicBezTo>
                    <a:cubicBezTo>
                      <a:pt x="60" y="18"/>
                      <a:pt x="60" y="18"/>
                      <a:pt x="60" y="18"/>
                    </a:cubicBezTo>
                    <a:cubicBezTo>
                      <a:pt x="61" y="17"/>
                      <a:pt x="61" y="17"/>
                      <a:pt x="61" y="16"/>
                    </a:cubicBezTo>
                    <a:cubicBezTo>
                      <a:pt x="61" y="16"/>
                      <a:pt x="62" y="15"/>
                      <a:pt x="62" y="14"/>
                    </a:cubicBezTo>
                    <a:cubicBezTo>
                      <a:pt x="62" y="14"/>
                      <a:pt x="61" y="13"/>
                      <a:pt x="61" y="12"/>
                    </a:cubicBezTo>
                    <a:close/>
                    <a:moveTo>
                      <a:pt x="58" y="15"/>
                    </a:moveTo>
                    <a:cubicBezTo>
                      <a:pt x="57" y="15"/>
                      <a:pt x="56" y="16"/>
                      <a:pt x="56" y="17"/>
                    </a:cubicBezTo>
                    <a:cubicBezTo>
                      <a:pt x="55" y="18"/>
                      <a:pt x="56" y="20"/>
                      <a:pt x="57" y="21"/>
                    </a:cubicBezTo>
                    <a:cubicBezTo>
                      <a:pt x="56" y="21"/>
                      <a:pt x="56" y="21"/>
                      <a:pt x="56" y="22"/>
                    </a:cubicBezTo>
                    <a:cubicBezTo>
                      <a:pt x="55" y="21"/>
                      <a:pt x="53" y="21"/>
                      <a:pt x="52" y="22"/>
                    </a:cubicBezTo>
                    <a:cubicBezTo>
                      <a:pt x="51" y="23"/>
                      <a:pt x="51" y="24"/>
                      <a:pt x="51" y="25"/>
                    </a:cubicBezTo>
                    <a:cubicBezTo>
                      <a:pt x="51" y="25"/>
                      <a:pt x="50" y="25"/>
                      <a:pt x="50" y="25"/>
                    </a:cubicBezTo>
                    <a:cubicBezTo>
                      <a:pt x="49" y="24"/>
                      <a:pt x="48" y="24"/>
                      <a:pt x="47" y="24"/>
                    </a:cubicBezTo>
                    <a:cubicBezTo>
                      <a:pt x="46" y="24"/>
                      <a:pt x="45" y="24"/>
                      <a:pt x="44" y="25"/>
                    </a:cubicBezTo>
                    <a:cubicBezTo>
                      <a:pt x="44" y="25"/>
                      <a:pt x="43" y="25"/>
                      <a:pt x="43" y="25"/>
                    </a:cubicBezTo>
                    <a:cubicBezTo>
                      <a:pt x="43" y="24"/>
                      <a:pt x="43" y="23"/>
                      <a:pt x="42" y="22"/>
                    </a:cubicBezTo>
                    <a:cubicBezTo>
                      <a:pt x="41" y="21"/>
                      <a:pt x="39" y="21"/>
                      <a:pt x="38" y="22"/>
                    </a:cubicBezTo>
                    <a:cubicBezTo>
                      <a:pt x="38" y="21"/>
                      <a:pt x="38" y="21"/>
                      <a:pt x="37" y="21"/>
                    </a:cubicBezTo>
                    <a:cubicBezTo>
                      <a:pt x="38" y="20"/>
                      <a:pt x="39" y="18"/>
                      <a:pt x="38" y="17"/>
                    </a:cubicBezTo>
                    <a:cubicBezTo>
                      <a:pt x="38" y="16"/>
                      <a:pt x="37" y="15"/>
                      <a:pt x="36" y="15"/>
                    </a:cubicBezTo>
                    <a:cubicBezTo>
                      <a:pt x="36" y="15"/>
                      <a:pt x="36" y="15"/>
                      <a:pt x="36" y="14"/>
                    </a:cubicBezTo>
                    <a:cubicBezTo>
                      <a:pt x="36" y="14"/>
                      <a:pt x="36" y="14"/>
                      <a:pt x="36" y="14"/>
                    </a:cubicBezTo>
                    <a:cubicBezTo>
                      <a:pt x="37" y="14"/>
                      <a:pt x="38" y="13"/>
                      <a:pt x="38" y="11"/>
                    </a:cubicBezTo>
                    <a:cubicBezTo>
                      <a:pt x="39" y="10"/>
                      <a:pt x="38" y="9"/>
                      <a:pt x="37" y="8"/>
                    </a:cubicBezTo>
                    <a:cubicBezTo>
                      <a:pt x="38" y="8"/>
                      <a:pt x="38" y="7"/>
                      <a:pt x="38" y="7"/>
                    </a:cubicBezTo>
                    <a:cubicBezTo>
                      <a:pt x="39" y="8"/>
                      <a:pt x="41" y="8"/>
                      <a:pt x="42" y="7"/>
                    </a:cubicBezTo>
                    <a:cubicBezTo>
                      <a:pt x="43" y="6"/>
                      <a:pt x="43" y="5"/>
                      <a:pt x="43" y="4"/>
                    </a:cubicBezTo>
                    <a:cubicBezTo>
                      <a:pt x="43" y="3"/>
                      <a:pt x="44" y="3"/>
                      <a:pt x="44" y="3"/>
                    </a:cubicBezTo>
                    <a:cubicBezTo>
                      <a:pt x="45" y="4"/>
                      <a:pt x="46" y="5"/>
                      <a:pt x="47" y="5"/>
                    </a:cubicBezTo>
                    <a:cubicBezTo>
                      <a:pt x="48" y="5"/>
                      <a:pt x="49" y="4"/>
                      <a:pt x="50" y="3"/>
                    </a:cubicBezTo>
                    <a:cubicBezTo>
                      <a:pt x="50" y="3"/>
                      <a:pt x="51" y="3"/>
                      <a:pt x="51" y="4"/>
                    </a:cubicBezTo>
                    <a:cubicBezTo>
                      <a:pt x="51" y="5"/>
                      <a:pt x="51" y="6"/>
                      <a:pt x="52" y="7"/>
                    </a:cubicBezTo>
                    <a:cubicBezTo>
                      <a:pt x="53" y="8"/>
                      <a:pt x="55" y="8"/>
                      <a:pt x="56" y="7"/>
                    </a:cubicBezTo>
                    <a:cubicBezTo>
                      <a:pt x="56" y="7"/>
                      <a:pt x="56" y="8"/>
                      <a:pt x="57" y="8"/>
                    </a:cubicBezTo>
                    <a:cubicBezTo>
                      <a:pt x="56" y="9"/>
                      <a:pt x="55" y="10"/>
                      <a:pt x="56" y="11"/>
                    </a:cubicBezTo>
                    <a:cubicBezTo>
                      <a:pt x="56" y="13"/>
                      <a:pt x="57" y="14"/>
                      <a:pt x="58" y="14"/>
                    </a:cubicBezTo>
                    <a:cubicBezTo>
                      <a:pt x="58" y="14"/>
                      <a:pt x="59" y="14"/>
                      <a:pt x="59" y="14"/>
                    </a:cubicBezTo>
                    <a:cubicBezTo>
                      <a:pt x="59" y="15"/>
                      <a:pt x="58" y="15"/>
                      <a:pt x="58" y="1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56" name="Freeform 33">
                <a:extLst>
                  <a:ext uri="{FF2B5EF4-FFF2-40B4-BE49-F238E27FC236}">
                    <a16:creationId xmlns:a16="http://schemas.microsoft.com/office/drawing/2014/main" id="{A234D676-C9E6-BAD2-9BB3-CE3321EA061F}"/>
                  </a:ext>
                </a:extLst>
              </p:cNvPr>
              <p:cNvSpPr>
                <a:spLocks noEditPoints="1"/>
              </p:cNvSpPr>
              <p:nvPr/>
            </p:nvSpPr>
            <p:spPr bwMode="auto">
              <a:xfrm flipH="1">
                <a:off x="1405065" y="3578535"/>
                <a:ext cx="271757" cy="278386"/>
              </a:xfrm>
              <a:custGeom>
                <a:avLst/>
                <a:gdLst>
                  <a:gd name="T0" fmla="*/ 8 w 52"/>
                  <a:gd name="T1" fmla="*/ 19 h 53"/>
                  <a:gd name="T2" fmla="*/ 8 w 52"/>
                  <a:gd name="T3" fmla="*/ 19 h 53"/>
                  <a:gd name="T4" fmla="*/ 8 w 52"/>
                  <a:gd name="T5" fmla="*/ 18 h 53"/>
                  <a:gd name="T6" fmla="*/ 8 w 52"/>
                  <a:gd name="T7" fmla="*/ 17 h 53"/>
                  <a:gd name="T8" fmla="*/ 8 w 52"/>
                  <a:gd name="T9" fmla="*/ 17 h 53"/>
                  <a:gd name="T10" fmla="*/ 15 w 52"/>
                  <a:gd name="T11" fmla="*/ 10 h 53"/>
                  <a:gd name="T12" fmla="*/ 17 w 52"/>
                  <a:gd name="T13" fmla="*/ 10 h 53"/>
                  <a:gd name="T14" fmla="*/ 17 w 52"/>
                  <a:gd name="T15" fmla="*/ 12 h 53"/>
                  <a:gd name="T16" fmla="*/ 13 w 52"/>
                  <a:gd name="T17" fmla="*/ 17 h 53"/>
                  <a:gd name="T18" fmla="*/ 39 w 52"/>
                  <a:gd name="T19" fmla="*/ 17 h 53"/>
                  <a:gd name="T20" fmla="*/ 40 w 52"/>
                  <a:gd name="T21" fmla="*/ 18 h 53"/>
                  <a:gd name="T22" fmla="*/ 39 w 52"/>
                  <a:gd name="T23" fmla="*/ 20 h 53"/>
                  <a:gd name="T24" fmla="*/ 13 w 52"/>
                  <a:gd name="T25" fmla="*/ 20 h 53"/>
                  <a:gd name="T26" fmla="*/ 17 w 52"/>
                  <a:gd name="T27" fmla="*/ 24 h 53"/>
                  <a:gd name="T28" fmla="*/ 17 w 52"/>
                  <a:gd name="T29" fmla="*/ 26 h 53"/>
                  <a:gd name="T30" fmla="*/ 16 w 52"/>
                  <a:gd name="T31" fmla="*/ 26 h 53"/>
                  <a:gd name="T32" fmla="*/ 15 w 52"/>
                  <a:gd name="T33" fmla="*/ 26 h 53"/>
                  <a:gd name="T34" fmla="*/ 8 w 52"/>
                  <a:gd name="T35" fmla="*/ 19 h 53"/>
                  <a:gd name="T36" fmla="*/ 43 w 52"/>
                  <a:gd name="T37" fmla="*/ 34 h 53"/>
                  <a:gd name="T38" fmla="*/ 43 w 52"/>
                  <a:gd name="T39" fmla="*/ 34 h 53"/>
                  <a:gd name="T40" fmla="*/ 36 w 52"/>
                  <a:gd name="T41" fmla="*/ 27 h 53"/>
                  <a:gd name="T42" fmla="*/ 34 w 52"/>
                  <a:gd name="T43" fmla="*/ 27 h 53"/>
                  <a:gd name="T44" fmla="*/ 34 w 52"/>
                  <a:gd name="T45" fmla="*/ 29 h 53"/>
                  <a:gd name="T46" fmla="*/ 39 w 52"/>
                  <a:gd name="T47" fmla="*/ 33 h 53"/>
                  <a:gd name="T48" fmla="*/ 13 w 52"/>
                  <a:gd name="T49" fmla="*/ 33 h 53"/>
                  <a:gd name="T50" fmla="*/ 11 w 52"/>
                  <a:gd name="T51" fmla="*/ 35 h 53"/>
                  <a:gd name="T52" fmla="*/ 13 w 52"/>
                  <a:gd name="T53" fmla="*/ 36 h 53"/>
                  <a:gd name="T54" fmla="*/ 39 w 52"/>
                  <a:gd name="T55" fmla="*/ 36 h 53"/>
                  <a:gd name="T56" fmla="*/ 34 w 52"/>
                  <a:gd name="T57" fmla="*/ 41 h 53"/>
                  <a:gd name="T58" fmla="*/ 34 w 52"/>
                  <a:gd name="T59" fmla="*/ 43 h 53"/>
                  <a:gd name="T60" fmla="*/ 35 w 52"/>
                  <a:gd name="T61" fmla="*/ 43 h 53"/>
                  <a:gd name="T62" fmla="*/ 36 w 52"/>
                  <a:gd name="T63" fmla="*/ 43 h 53"/>
                  <a:gd name="T64" fmla="*/ 43 w 52"/>
                  <a:gd name="T65" fmla="*/ 36 h 53"/>
                  <a:gd name="T66" fmla="*/ 43 w 52"/>
                  <a:gd name="T67" fmla="*/ 36 h 53"/>
                  <a:gd name="T68" fmla="*/ 44 w 52"/>
                  <a:gd name="T69" fmla="*/ 35 h 53"/>
                  <a:gd name="T70" fmla="*/ 43 w 52"/>
                  <a:gd name="T71" fmla="*/ 34 h 53"/>
                  <a:gd name="T72" fmla="*/ 52 w 52"/>
                  <a:gd name="T73" fmla="*/ 7 h 53"/>
                  <a:gd name="T74" fmla="*/ 52 w 52"/>
                  <a:gd name="T75" fmla="*/ 45 h 53"/>
                  <a:gd name="T76" fmla="*/ 45 w 52"/>
                  <a:gd name="T77" fmla="*/ 53 h 53"/>
                  <a:gd name="T78" fmla="*/ 7 w 52"/>
                  <a:gd name="T79" fmla="*/ 53 h 53"/>
                  <a:gd name="T80" fmla="*/ 0 w 52"/>
                  <a:gd name="T81" fmla="*/ 45 h 53"/>
                  <a:gd name="T82" fmla="*/ 0 w 52"/>
                  <a:gd name="T83" fmla="*/ 7 h 53"/>
                  <a:gd name="T84" fmla="*/ 7 w 52"/>
                  <a:gd name="T85" fmla="*/ 0 h 53"/>
                  <a:gd name="T86" fmla="*/ 45 w 52"/>
                  <a:gd name="T87" fmla="*/ 0 h 53"/>
                  <a:gd name="T88" fmla="*/ 52 w 52"/>
                  <a:gd name="T89" fmla="*/ 7 h 53"/>
                  <a:gd name="T90" fmla="*/ 49 w 52"/>
                  <a:gd name="T91" fmla="*/ 7 h 53"/>
                  <a:gd name="T92" fmla="*/ 45 w 52"/>
                  <a:gd name="T93" fmla="*/ 3 h 53"/>
                  <a:gd name="T94" fmla="*/ 7 w 52"/>
                  <a:gd name="T95" fmla="*/ 3 h 53"/>
                  <a:gd name="T96" fmla="*/ 3 w 52"/>
                  <a:gd name="T97" fmla="*/ 7 h 53"/>
                  <a:gd name="T98" fmla="*/ 3 w 52"/>
                  <a:gd name="T99" fmla="*/ 45 h 53"/>
                  <a:gd name="T100" fmla="*/ 7 w 52"/>
                  <a:gd name="T101" fmla="*/ 50 h 53"/>
                  <a:gd name="T102" fmla="*/ 45 w 52"/>
                  <a:gd name="T103" fmla="*/ 50 h 53"/>
                  <a:gd name="T104" fmla="*/ 49 w 52"/>
                  <a:gd name="T105" fmla="*/ 45 h 53"/>
                  <a:gd name="T106" fmla="*/ 49 w 52"/>
                  <a:gd name="T10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3">
                    <a:moveTo>
                      <a:pt x="8" y="19"/>
                    </a:moveTo>
                    <a:cubicBezTo>
                      <a:pt x="8" y="19"/>
                      <a:pt x="8" y="19"/>
                      <a:pt x="8" y="19"/>
                    </a:cubicBezTo>
                    <a:cubicBezTo>
                      <a:pt x="8" y="19"/>
                      <a:pt x="8" y="18"/>
                      <a:pt x="8" y="18"/>
                    </a:cubicBezTo>
                    <a:cubicBezTo>
                      <a:pt x="8" y="18"/>
                      <a:pt x="8" y="17"/>
                      <a:pt x="8" y="17"/>
                    </a:cubicBezTo>
                    <a:cubicBezTo>
                      <a:pt x="8" y="17"/>
                      <a:pt x="8" y="17"/>
                      <a:pt x="8" y="17"/>
                    </a:cubicBezTo>
                    <a:cubicBezTo>
                      <a:pt x="15" y="10"/>
                      <a:pt x="15" y="10"/>
                      <a:pt x="15" y="10"/>
                    </a:cubicBezTo>
                    <a:cubicBezTo>
                      <a:pt x="15" y="9"/>
                      <a:pt x="16" y="9"/>
                      <a:pt x="17" y="10"/>
                    </a:cubicBezTo>
                    <a:cubicBezTo>
                      <a:pt x="18" y="11"/>
                      <a:pt x="18" y="12"/>
                      <a:pt x="17" y="12"/>
                    </a:cubicBezTo>
                    <a:cubicBezTo>
                      <a:pt x="13" y="17"/>
                      <a:pt x="13" y="17"/>
                      <a:pt x="13" y="17"/>
                    </a:cubicBezTo>
                    <a:cubicBezTo>
                      <a:pt x="39" y="17"/>
                      <a:pt x="39" y="17"/>
                      <a:pt x="39" y="17"/>
                    </a:cubicBezTo>
                    <a:cubicBezTo>
                      <a:pt x="40" y="17"/>
                      <a:pt x="40" y="17"/>
                      <a:pt x="40" y="18"/>
                    </a:cubicBezTo>
                    <a:cubicBezTo>
                      <a:pt x="40" y="19"/>
                      <a:pt x="40" y="20"/>
                      <a:pt x="39" y="20"/>
                    </a:cubicBezTo>
                    <a:cubicBezTo>
                      <a:pt x="13" y="20"/>
                      <a:pt x="13" y="20"/>
                      <a:pt x="13" y="20"/>
                    </a:cubicBezTo>
                    <a:cubicBezTo>
                      <a:pt x="17" y="24"/>
                      <a:pt x="17" y="24"/>
                      <a:pt x="17" y="24"/>
                    </a:cubicBezTo>
                    <a:cubicBezTo>
                      <a:pt x="18" y="24"/>
                      <a:pt x="18" y="25"/>
                      <a:pt x="17" y="26"/>
                    </a:cubicBezTo>
                    <a:cubicBezTo>
                      <a:pt x="17" y="26"/>
                      <a:pt x="16" y="26"/>
                      <a:pt x="16" y="26"/>
                    </a:cubicBezTo>
                    <a:cubicBezTo>
                      <a:pt x="16" y="26"/>
                      <a:pt x="15" y="26"/>
                      <a:pt x="15" y="26"/>
                    </a:cubicBezTo>
                    <a:lnTo>
                      <a:pt x="8" y="19"/>
                    </a:lnTo>
                    <a:close/>
                    <a:moveTo>
                      <a:pt x="43" y="34"/>
                    </a:moveTo>
                    <a:cubicBezTo>
                      <a:pt x="43" y="34"/>
                      <a:pt x="43" y="34"/>
                      <a:pt x="43" y="34"/>
                    </a:cubicBezTo>
                    <a:cubicBezTo>
                      <a:pt x="36" y="27"/>
                      <a:pt x="36" y="27"/>
                      <a:pt x="36" y="27"/>
                    </a:cubicBezTo>
                    <a:cubicBezTo>
                      <a:pt x="36" y="26"/>
                      <a:pt x="35" y="26"/>
                      <a:pt x="34" y="27"/>
                    </a:cubicBezTo>
                    <a:cubicBezTo>
                      <a:pt x="34" y="28"/>
                      <a:pt x="34" y="29"/>
                      <a:pt x="34" y="29"/>
                    </a:cubicBezTo>
                    <a:cubicBezTo>
                      <a:pt x="39" y="33"/>
                      <a:pt x="39" y="33"/>
                      <a:pt x="39" y="33"/>
                    </a:cubicBezTo>
                    <a:cubicBezTo>
                      <a:pt x="13" y="33"/>
                      <a:pt x="13" y="33"/>
                      <a:pt x="13" y="33"/>
                    </a:cubicBezTo>
                    <a:cubicBezTo>
                      <a:pt x="12" y="33"/>
                      <a:pt x="11" y="34"/>
                      <a:pt x="11" y="35"/>
                    </a:cubicBezTo>
                    <a:cubicBezTo>
                      <a:pt x="11" y="36"/>
                      <a:pt x="12" y="36"/>
                      <a:pt x="13" y="36"/>
                    </a:cubicBezTo>
                    <a:cubicBezTo>
                      <a:pt x="39" y="36"/>
                      <a:pt x="39" y="36"/>
                      <a:pt x="39" y="36"/>
                    </a:cubicBezTo>
                    <a:cubicBezTo>
                      <a:pt x="34" y="41"/>
                      <a:pt x="34" y="41"/>
                      <a:pt x="34" y="41"/>
                    </a:cubicBezTo>
                    <a:cubicBezTo>
                      <a:pt x="34" y="41"/>
                      <a:pt x="34" y="42"/>
                      <a:pt x="34" y="43"/>
                    </a:cubicBezTo>
                    <a:cubicBezTo>
                      <a:pt x="35" y="43"/>
                      <a:pt x="35" y="43"/>
                      <a:pt x="35" y="43"/>
                    </a:cubicBezTo>
                    <a:cubicBezTo>
                      <a:pt x="36" y="43"/>
                      <a:pt x="36" y="43"/>
                      <a:pt x="36" y="43"/>
                    </a:cubicBezTo>
                    <a:cubicBezTo>
                      <a:pt x="43" y="36"/>
                      <a:pt x="43" y="36"/>
                      <a:pt x="43" y="36"/>
                    </a:cubicBezTo>
                    <a:cubicBezTo>
                      <a:pt x="43" y="36"/>
                      <a:pt x="43" y="36"/>
                      <a:pt x="43" y="36"/>
                    </a:cubicBezTo>
                    <a:cubicBezTo>
                      <a:pt x="44" y="36"/>
                      <a:pt x="44" y="35"/>
                      <a:pt x="44" y="35"/>
                    </a:cubicBezTo>
                    <a:cubicBezTo>
                      <a:pt x="44" y="35"/>
                      <a:pt x="44" y="34"/>
                      <a:pt x="43" y="34"/>
                    </a:cubicBezTo>
                    <a:close/>
                    <a:moveTo>
                      <a:pt x="52" y="7"/>
                    </a:moveTo>
                    <a:cubicBezTo>
                      <a:pt x="52" y="45"/>
                      <a:pt x="52" y="45"/>
                      <a:pt x="52" y="45"/>
                    </a:cubicBezTo>
                    <a:cubicBezTo>
                      <a:pt x="52" y="49"/>
                      <a:pt x="49" y="53"/>
                      <a:pt x="45" y="53"/>
                    </a:cubicBezTo>
                    <a:cubicBezTo>
                      <a:pt x="7" y="53"/>
                      <a:pt x="7" y="53"/>
                      <a:pt x="7" y="53"/>
                    </a:cubicBezTo>
                    <a:cubicBezTo>
                      <a:pt x="3" y="53"/>
                      <a:pt x="0" y="49"/>
                      <a:pt x="0" y="45"/>
                    </a:cubicBezTo>
                    <a:cubicBezTo>
                      <a:pt x="0" y="7"/>
                      <a:pt x="0" y="7"/>
                      <a:pt x="0" y="7"/>
                    </a:cubicBezTo>
                    <a:cubicBezTo>
                      <a:pt x="0" y="4"/>
                      <a:pt x="3" y="0"/>
                      <a:pt x="7" y="0"/>
                    </a:cubicBezTo>
                    <a:cubicBezTo>
                      <a:pt x="45" y="0"/>
                      <a:pt x="45" y="0"/>
                      <a:pt x="45" y="0"/>
                    </a:cubicBezTo>
                    <a:cubicBezTo>
                      <a:pt x="49" y="0"/>
                      <a:pt x="52" y="4"/>
                      <a:pt x="52" y="7"/>
                    </a:cubicBezTo>
                    <a:close/>
                    <a:moveTo>
                      <a:pt x="49" y="7"/>
                    </a:moveTo>
                    <a:cubicBezTo>
                      <a:pt x="49" y="5"/>
                      <a:pt x="47" y="3"/>
                      <a:pt x="45" y="3"/>
                    </a:cubicBezTo>
                    <a:cubicBezTo>
                      <a:pt x="7" y="3"/>
                      <a:pt x="7" y="3"/>
                      <a:pt x="7" y="3"/>
                    </a:cubicBezTo>
                    <a:cubicBezTo>
                      <a:pt x="4" y="3"/>
                      <a:pt x="3" y="5"/>
                      <a:pt x="3" y="7"/>
                    </a:cubicBezTo>
                    <a:cubicBezTo>
                      <a:pt x="3" y="45"/>
                      <a:pt x="3" y="45"/>
                      <a:pt x="3" y="45"/>
                    </a:cubicBezTo>
                    <a:cubicBezTo>
                      <a:pt x="3" y="48"/>
                      <a:pt x="4" y="50"/>
                      <a:pt x="7" y="50"/>
                    </a:cubicBezTo>
                    <a:cubicBezTo>
                      <a:pt x="45" y="50"/>
                      <a:pt x="45" y="50"/>
                      <a:pt x="45" y="50"/>
                    </a:cubicBezTo>
                    <a:cubicBezTo>
                      <a:pt x="47" y="50"/>
                      <a:pt x="49" y="48"/>
                      <a:pt x="49" y="45"/>
                    </a:cubicBezTo>
                    <a:lnTo>
                      <a:pt x="49"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57" name="Freeform 16">
                <a:extLst>
                  <a:ext uri="{FF2B5EF4-FFF2-40B4-BE49-F238E27FC236}">
                    <a16:creationId xmlns:a16="http://schemas.microsoft.com/office/drawing/2014/main" id="{32C3C5F9-44C8-C6A5-71B1-F5921E4E7271}"/>
                  </a:ext>
                </a:extLst>
              </p:cNvPr>
              <p:cNvSpPr>
                <a:spLocks noEditPoints="1"/>
              </p:cNvSpPr>
              <p:nvPr/>
            </p:nvSpPr>
            <p:spPr bwMode="auto">
              <a:xfrm flipH="1">
                <a:off x="4170432" y="4726099"/>
                <a:ext cx="297795" cy="328338"/>
              </a:xfrm>
              <a:custGeom>
                <a:avLst/>
                <a:gdLst>
                  <a:gd name="T0" fmla="*/ 33 w 66"/>
                  <a:gd name="T1" fmla="*/ 0 h 73"/>
                  <a:gd name="T2" fmla="*/ 26 w 66"/>
                  <a:gd name="T3" fmla="*/ 6 h 73"/>
                  <a:gd name="T4" fmla="*/ 39 w 66"/>
                  <a:gd name="T5" fmla="*/ 7 h 73"/>
                  <a:gd name="T6" fmla="*/ 28 w 66"/>
                  <a:gd name="T7" fmla="*/ 5 h 73"/>
                  <a:gd name="T8" fmla="*/ 33 w 66"/>
                  <a:gd name="T9" fmla="*/ 1 h 73"/>
                  <a:gd name="T10" fmla="*/ 28 w 66"/>
                  <a:gd name="T11" fmla="*/ 5 h 73"/>
                  <a:gd name="T12" fmla="*/ 50 w 66"/>
                  <a:gd name="T13" fmla="*/ 13 h 73"/>
                  <a:gd name="T14" fmla="*/ 55 w 66"/>
                  <a:gd name="T15" fmla="*/ 15 h 73"/>
                  <a:gd name="T16" fmla="*/ 54 w 66"/>
                  <a:gd name="T17" fmla="*/ 8 h 73"/>
                  <a:gd name="T18" fmla="*/ 45 w 66"/>
                  <a:gd name="T19" fmla="*/ 8 h 73"/>
                  <a:gd name="T20" fmla="*/ 49 w 66"/>
                  <a:gd name="T21" fmla="*/ 11 h 73"/>
                  <a:gd name="T22" fmla="*/ 33 w 66"/>
                  <a:gd name="T23" fmla="*/ 7 h 73"/>
                  <a:gd name="T24" fmla="*/ 17 w 66"/>
                  <a:gd name="T25" fmla="*/ 12 h 73"/>
                  <a:gd name="T26" fmla="*/ 21 w 66"/>
                  <a:gd name="T27" fmla="*/ 8 h 73"/>
                  <a:gd name="T28" fmla="*/ 14 w 66"/>
                  <a:gd name="T29" fmla="*/ 6 h 73"/>
                  <a:gd name="T30" fmla="*/ 10 w 66"/>
                  <a:gd name="T31" fmla="*/ 15 h 73"/>
                  <a:gd name="T32" fmla="*/ 15 w 66"/>
                  <a:gd name="T33" fmla="*/ 12 h 73"/>
                  <a:gd name="T34" fmla="*/ 15 w 66"/>
                  <a:gd name="T35" fmla="*/ 13 h 73"/>
                  <a:gd name="T36" fmla="*/ 0 w 66"/>
                  <a:gd name="T37" fmla="*/ 35 h 73"/>
                  <a:gd name="T38" fmla="*/ 4 w 66"/>
                  <a:gd name="T39" fmla="*/ 43 h 73"/>
                  <a:gd name="T40" fmla="*/ 14 w 66"/>
                  <a:gd name="T41" fmla="*/ 60 h 73"/>
                  <a:gd name="T42" fmla="*/ 11 w 66"/>
                  <a:gd name="T43" fmla="*/ 68 h 73"/>
                  <a:gd name="T44" fmla="*/ 12 w 66"/>
                  <a:gd name="T45" fmla="*/ 73 h 73"/>
                  <a:gd name="T46" fmla="*/ 15 w 66"/>
                  <a:gd name="T47" fmla="*/ 70 h 73"/>
                  <a:gd name="T48" fmla="*/ 20 w 66"/>
                  <a:gd name="T49" fmla="*/ 63 h 73"/>
                  <a:gd name="T50" fmla="*/ 46 w 66"/>
                  <a:gd name="T51" fmla="*/ 63 h 73"/>
                  <a:gd name="T52" fmla="*/ 52 w 66"/>
                  <a:gd name="T53" fmla="*/ 70 h 73"/>
                  <a:gd name="T54" fmla="*/ 57 w 66"/>
                  <a:gd name="T55" fmla="*/ 71 h 73"/>
                  <a:gd name="T56" fmla="*/ 56 w 66"/>
                  <a:gd name="T57" fmla="*/ 67 h 73"/>
                  <a:gd name="T58" fmla="*/ 62 w 66"/>
                  <a:gd name="T59" fmla="*/ 43 h 73"/>
                  <a:gd name="T60" fmla="*/ 66 w 66"/>
                  <a:gd name="T61" fmla="*/ 35 h 73"/>
                  <a:gd name="T62" fmla="*/ 2 w 66"/>
                  <a:gd name="T63" fmla="*/ 38 h 73"/>
                  <a:gd name="T64" fmla="*/ 3 w 66"/>
                  <a:gd name="T65" fmla="*/ 32 h 73"/>
                  <a:gd name="T66" fmla="*/ 3 w 66"/>
                  <a:gd name="T67" fmla="*/ 41 h 73"/>
                  <a:gd name="T68" fmla="*/ 47 w 66"/>
                  <a:gd name="T69" fmla="*/ 8 h 73"/>
                  <a:gd name="T70" fmla="*/ 53 w 66"/>
                  <a:gd name="T71" fmla="*/ 10 h 73"/>
                  <a:gd name="T72" fmla="*/ 47 w 66"/>
                  <a:gd name="T73" fmla="*/ 8 h 73"/>
                  <a:gd name="T74" fmla="*/ 12 w 66"/>
                  <a:gd name="T75" fmla="*/ 10 h 73"/>
                  <a:gd name="T76" fmla="*/ 17 w 66"/>
                  <a:gd name="T77" fmla="*/ 7 h 73"/>
                  <a:gd name="T78" fmla="*/ 11 w 66"/>
                  <a:gd name="T79" fmla="*/ 13 h 73"/>
                  <a:gd name="T80" fmla="*/ 12 w 66"/>
                  <a:gd name="T81" fmla="*/ 66 h 73"/>
                  <a:gd name="T82" fmla="*/ 17 w 66"/>
                  <a:gd name="T83" fmla="*/ 64 h 73"/>
                  <a:gd name="T84" fmla="*/ 53 w 66"/>
                  <a:gd name="T85" fmla="*/ 66 h 73"/>
                  <a:gd name="T86" fmla="*/ 48 w 66"/>
                  <a:gd name="T87" fmla="*/ 64 h 73"/>
                  <a:gd name="T88" fmla="*/ 53 w 66"/>
                  <a:gd name="T89" fmla="*/ 66 h 73"/>
                  <a:gd name="T90" fmla="*/ 6 w 66"/>
                  <a:gd name="T91" fmla="*/ 37 h 73"/>
                  <a:gd name="T92" fmla="*/ 60 w 66"/>
                  <a:gd name="T93" fmla="*/ 37 h 73"/>
                  <a:gd name="T94" fmla="*/ 64 w 66"/>
                  <a:gd name="T95" fmla="*/ 38 h 73"/>
                  <a:gd name="T96" fmla="*/ 62 w 66"/>
                  <a:gd name="T97" fmla="*/ 37 h 73"/>
                  <a:gd name="T98" fmla="*/ 64 w 66"/>
                  <a:gd name="T99" fmla="*/ 35 h 73"/>
                  <a:gd name="T100" fmla="*/ 33 w 66"/>
                  <a:gd name="T101" fmla="*/ 12 h 73"/>
                  <a:gd name="T102" fmla="*/ 33 w 66"/>
                  <a:gd name="T103" fmla="*/ 61 h 73"/>
                  <a:gd name="T104" fmla="*/ 33 w 66"/>
                  <a:gd name="T105" fmla="*/ 12 h 73"/>
                  <a:gd name="T106" fmla="*/ 10 w 66"/>
                  <a:gd name="T107" fmla="*/ 37 h 73"/>
                  <a:gd name="T108" fmla="*/ 56 w 66"/>
                  <a:gd name="T109" fmla="*/ 37 h 73"/>
                  <a:gd name="T110" fmla="*/ 36 w 66"/>
                  <a:gd name="T111" fmla="*/ 35 h 73"/>
                  <a:gd name="T112" fmla="*/ 49 w 66"/>
                  <a:gd name="T113" fmla="*/ 38 h 73"/>
                  <a:gd name="T114" fmla="*/ 32 w 66"/>
                  <a:gd name="T115" fmla="*/ 40 h 73"/>
                  <a:gd name="T116" fmla="*/ 31 w 66"/>
                  <a:gd name="T117" fmla="*/ 32 h 73"/>
                  <a:gd name="T118" fmla="*/ 34 w 66"/>
                  <a:gd name="T119" fmla="*/ 16 h 73"/>
                  <a:gd name="T120" fmla="*/ 36 w 66"/>
                  <a:gd name="T121" fmla="*/ 3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 h="73">
                    <a:moveTo>
                      <a:pt x="39" y="6"/>
                    </a:moveTo>
                    <a:cubicBezTo>
                      <a:pt x="39" y="2"/>
                      <a:pt x="37" y="0"/>
                      <a:pt x="33" y="0"/>
                    </a:cubicBezTo>
                    <a:cubicBezTo>
                      <a:pt x="32" y="0"/>
                      <a:pt x="32" y="0"/>
                      <a:pt x="32" y="0"/>
                    </a:cubicBezTo>
                    <a:cubicBezTo>
                      <a:pt x="29" y="0"/>
                      <a:pt x="26" y="2"/>
                      <a:pt x="26" y="6"/>
                    </a:cubicBezTo>
                    <a:cubicBezTo>
                      <a:pt x="26" y="7"/>
                      <a:pt x="26" y="7"/>
                      <a:pt x="26" y="7"/>
                    </a:cubicBezTo>
                    <a:cubicBezTo>
                      <a:pt x="39" y="7"/>
                      <a:pt x="39" y="7"/>
                      <a:pt x="39" y="7"/>
                    </a:cubicBezTo>
                    <a:lnTo>
                      <a:pt x="39" y="6"/>
                    </a:lnTo>
                    <a:close/>
                    <a:moveTo>
                      <a:pt x="28" y="5"/>
                    </a:moveTo>
                    <a:cubicBezTo>
                      <a:pt x="28" y="3"/>
                      <a:pt x="30" y="1"/>
                      <a:pt x="32" y="1"/>
                    </a:cubicBezTo>
                    <a:cubicBezTo>
                      <a:pt x="33" y="1"/>
                      <a:pt x="33" y="1"/>
                      <a:pt x="33" y="1"/>
                    </a:cubicBezTo>
                    <a:cubicBezTo>
                      <a:pt x="35" y="1"/>
                      <a:pt x="37" y="3"/>
                      <a:pt x="38" y="5"/>
                    </a:cubicBezTo>
                    <a:lnTo>
                      <a:pt x="28" y="5"/>
                    </a:lnTo>
                    <a:close/>
                    <a:moveTo>
                      <a:pt x="62" y="30"/>
                    </a:moveTo>
                    <a:cubicBezTo>
                      <a:pt x="60" y="23"/>
                      <a:pt x="56" y="17"/>
                      <a:pt x="50" y="13"/>
                    </a:cubicBezTo>
                    <a:cubicBezTo>
                      <a:pt x="50" y="12"/>
                      <a:pt x="50" y="12"/>
                      <a:pt x="50" y="12"/>
                    </a:cubicBezTo>
                    <a:cubicBezTo>
                      <a:pt x="55" y="15"/>
                      <a:pt x="55" y="15"/>
                      <a:pt x="55" y="15"/>
                    </a:cubicBezTo>
                    <a:cubicBezTo>
                      <a:pt x="55" y="15"/>
                      <a:pt x="55" y="15"/>
                      <a:pt x="55" y="15"/>
                    </a:cubicBezTo>
                    <a:cubicBezTo>
                      <a:pt x="57" y="13"/>
                      <a:pt x="56" y="10"/>
                      <a:pt x="54" y="8"/>
                    </a:cubicBezTo>
                    <a:cubicBezTo>
                      <a:pt x="51" y="6"/>
                      <a:pt x="51" y="6"/>
                      <a:pt x="51" y="6"/>
                    </a:cubicBezTo>
                    <a:cubicBezTo>
                      <a:pt x="49" y="5"/>
                      <a:pt x="46" y="6"/>
                      <a:pt x="45" y="8"/>
                    </a:cubicBezTo>
                    <a:cubicBezTo>
                      <a:pt x="44" y="8"/>
                      <a:pt x="44" y="8"/>
                      <a:pt x="44" y="8"/>
                    </a:cubicBezTo>
                    <a:cubicBezTo>
                      <a:pt x="49" y="11"/>
                      <a:pt x="49" y="11"/>
                      <a:pt x="49" y="11"/>
                    </a:cubicBezTo>
                    <a:cubicBezTo>
                      <a:pt x="49" y="12"/>
                      <a:pt x="49" y="12"/>
                      <a:pt x="49" y="12"/>
                    </a:cubicBezTo>
                    <a:cubicBezTo>
                      <a:pt x="44" y="9"/>
                      <a:pt x="39" y="7"/>
                      <a:pt x="33" y="7"/>
                    </a:cubicBezTo>
                    <a:cubicBezTo>
                      <a:pt x="27" y="7"/>
                      <a:pt x="21" y="9"/>
                      <a:pt x="17" y="12"/>
                    </a:cubicBezTo>
                    <a:cubicBezTo>
                      <a:pt x="17" y="12"/>
                      <a:pt x="17" y="12"/>
                      <a:pt x="17" y="12"/>
                    </a:cubicBezTo>
                    <a:cubicBezTo>
                      <a:pt x="17" y="11"/>
                      <a:pt x="17" y="11"/>
                      <a:pt x="17" y="11"/>
                    </a:cubicBezTo>
                    <a:cubicBezTo>
                      <a:pt x="21" y="8"/>
                      <a:pt x="21" y="8"/>
                      <a:pt x="21" y="8"/>
                    </a:cubicBezTo>
                    <a:cubicBezTo>
                      <a:pt x="21" y="8"/>
                      <a:pt x="21" y="8"/>
                      <a:pt x="21" y="8"/>
                    </a:cubicBezTo>
                    <a:cubicBezTo>
                      <a:pt x="20" y="6"/>
                      <a:pt x="17" y="5"/>
                      <a:pt x="14" y="6"/>
                    </a:cubicBezTo>
                    <a:cubicBezTo>
                      <a:pt x="11" y="8"/>
                      <a:pt x="11" y="8"/>
                      <a:pt x="11" y="8"/>
                    </a:cubicBezTo>
                    <a:cubicBezTo>
                      <a:pt x="9" y="10"/>
                      <a:pt x="9" y="13"/>
                      <a:pt x="10" y="15"/>
                    </a:cubicBezTo>
                    <a:cubicBezTo>
                      <a:pt x="11" y="15"/>
                      <a:pt x="11" y="15"/>
                      <a:pt x="11" y="15"/>
                    </a:cubicBezTo>
                    <a:cubicBezTo>
                      <a:pt x="15" y="12"/>
                      <a:pt x="15" y="12"/>
                      <a:pt x="15" y="12"/>
                    </a:cubicBezTo>
                    <a:cubicBezTo>
                      <a:pt x="15" y="13"/>
                      <a:pt x="15" y="13"/>
                      <a:pt x="15" y="13"/>
                    </a:cubicBezTo>
                    <a:cubicBezTo>
                      <a:pt x="15" y="13"/>
                      <a:pt x="15" y="13"/>
                      <a:pt x="15" y="13"/>
                    </a:cubicBezTo>
                    <a:cubicBezTo>
                      <a:pt x="10" y="17"/>
                      <a:pt x="5" y="23"/>
                      <a:pt x="4" y="30"/>
                    </a:cubicBezTo>
                    <a:cubicBezTo>
                      <a:pt x="2" y="31"/>
                      <a:pt x="0" y="33"/>
                      <a:pt x="0" y="35"/>
                    </a:cubicBezTo>
                    <a:cubicBezTo>
                      <a:pt x="0" y="38"/>
                      <a:pt x="0" y="38"/>
                      <a:pt x="0" y="38"/>
                    </a:cubicBezTo>
                    <a:cubicBezTo>
                      <a:pt x="0" y="41"/>
                      <a:pt x="2" y="43"/>
                      <a:pt x="4" y="43"/>
                    </a:cubicBezTo>
                    <a:cubicBezTo>
                      <a:pt x="5" y="50"/>
                      <a:pt x="9" y="56"/>
                      <a:pt x="14" y="60"/>
                    </a:cubicBezTo>
                    <a:cubicBezTo>
                      <a:pt x="14" y="60"/>
                      <a:pt x="14" y="60"/>
                      <a:pt x="14" y="60"/>
                    </a:cubicBezTo>
                    <a:cubicBezTo>
                      <a:pt x="10" y="67"/>
                      <a:pt x="10" y="67"/>
                      <a:pt x="10" y="67"/>
                    </a:cubicBezTo>
                    <a:cubicBezTo>
                      <a:pt x="11" y="68"/>
                      <a:pt x="11" y="68"/>
                      <a:pt x="11" y="68"/>
                    </a:cubicBezTo>
                    <a:cubicBezTo>
                      <a:pt x="9" y="71"/>
                      <a:pt x="9" y="71"/>
                      <a:pt x="9" y="71"/>
                    </a:cubicBezTo>
                    <a:cubicBezTo>
                      <a:pt x="12" y="73"/>
                      <a:pt x="12" y="73"/>
                      <a:pt x="12" y="73"/>
                    </a:cubicBezTo>
                    <a:cubicBezTo>
                      <a:pt x="14" y="70"/>
                      <a:pt x="14" y="70"/>
                      <a:pt x="14" y="70"/>
                    </a:cubicBezTo>
                    <a:cubicBezTo>
                      <a:pt x="15" y="70"/>
                      <a:pt x="15" y="70"/>
                      <a:pt x="15" y="70"/>
                    </a:cubicBezTo>
                    <a:cubicBezTo>
                      <a:pt x="20" y="63"/>
                      <a:pt x="20" y="63"/>
                      <a:pt x="20" y="63"/>
                    </a:cubicBezTo>
                    <a:cubicBezTo>
                      <a:pt x="20" y="63"/>
                      <a:pt x="20" y="63"/>
                      <a:pt x="20" y="63"/>
                    </a:cubicBezTo>
                    <a:cubicBezTo>
                      <a:pt x="24" y="65"/>
                      <a:pt x="28" y="66"/>
                      <a:pt x="33" y="66"/>
                    </a:cubicBezTo>
                    <a:cubicBezTo>
                      <a:pt x="37" y="66"/>
                      <a:pt x="42" y="65"/>
                      <a:pt x="46" y="63"/>
                    </a:cubicBezTo>
                    <a:cubicBezTo>
                      <a:pt x="50" y="70"/>
                      <a:pt x="50" y="70"/>
                      <a:pt x="50" y="70"/>
                    </a:cubicBezTo>
                    <a:cubicBezTo>
                      <a:pt x="52" y="70"/>
                      <a:pt x="52" y="70"/>
                      <a:pt x="52" y="70"/>
                    </a:cubicBezTo>
                    <a:cubicBezTo>
                      <a:pt x="54" y="73"/>
                      <a:pt x="54" y="73"/>
                      <a:pt x="54" y="73"/>
                    </a:cubicBezTo>
                    <a:cubicBezTo>
                      <a:pt x="57" y="71"/>
                      <a:pt x="57" y="71"/>
                      <a:pt x="57" y="71"/>
                    </a:cubicBezTo>
                    <a:cubicBezTo>
                      <a:pt x="55" y="68"/>
                      <a:pt x="55" y="68"/>
                      <a:pt x="55" y="68"/>
                    </a:cubicBezTo>
                    <a:cubicBezTo>
                      <a:pt x="56" y="67"/>
                      <a:pt x="56" y="67"/>
                      <a:pt x="56" y="67"/>
                    </a:cubicBezTo>
                    <a:cubicBezTo>
                      <a:pt x="51" y="60"/>
                      <a:pt x="51" y="60"/>
                      <a:pt x="51" y="60"/>
                    </a:cubicBezTo>
                    <a:cubicBezTo>
                      <a:pt x="57" y="56"/>
                      <a:pt x="60" y="50"/>
                      <a:pt x="62" y="43"/>
                    </a:cubicBezTo>
                    <a:cubicBezTo>
                      <a:pt x="64" y="43"/>
                      <a:pt x="66" y="41"/>
                      <a:pt x="66" y="38"/>
                    </a:cubicBezTo>
                    <a:cubicBezTo>
                      <a:pt x="66" y="35"/>
                      <a:pt x="66" y="35"/>
                      <a:pt x="66" y="35"/>
                    </a:cubicBezTo>
                    <a:cubicBezTo>
                      <a:pt x="66" y="33"/>
                      <a:pt x="64" y="31"/>
                      <a:pt x="62" y="30"/>
                    </a:cubicBezTo>
                    <a:close/>
                    <a:moveTo>
                      <a:pt x="2" y="38"/>
                    </a:moveTo>
                    <a:cubicBezTo>
                      <a:pt x="2" y="35"/>
                      <a:pt x="2" y="35"/>
                      <a:pt x="2" y="35"/>
                    </a:cubicBezTo>
                    <a:cubicBezTo>
                      <a:pt x="2" y="34"/>
                      <a:pt x="2" y="33"/>
                      <a:pt x="3" y="32"/>
                    </a:cubicBezTo>
                    <a:cubicBezTo>
                      <a:pt x="3" y="34"/>
                      <a:pt x="3" y="35"/>
                      <a:pt x="3" y="37"/>
                    </a:cubicBezTo>
                    <a:cubicBezTo>
                      <a:pt x="3" y="38"/>
                      <a:pt x="3" y="40"/>
                      <a:pt x="3" y="41"/>
                    </a:cubicBezTo>
                    <a:cubicBezTo>
                      <a:pt x="2" y="41"/>
                      <a:pt x="2" y="40"/>
                      <a:pt x="2" y="38"/>
                    </a:cubicBezTo>
                    <a:close/>
                    <a:moveTo>
                      <a:pt x="47" y="8"/>
                    </a:moveTo>
                    <a:cubicBezTo>
                      <a:pt x="48" y="7"/>
                      <a:pt x="49" y="7"/>
                      <a:pt x="50" y="8"/>
                    </a:cubicBezTo>
                    <a:cubicBezTo>
                      <a:pt x="53" y="10"/>
                      <a:pt x="53" y="10"/>
                      <a:pt x="53" y="10"/>
                    </a:cubicBezTo>
                    <a:cubicBezTo>
                      <a:pt x="54" y="10"/>
                      <a:pt x="55" y="12"/>
                      <a:pt x="54" y="13"/>
                    </a:cubicBezTo>
                    <a:lnTo>
                      <a:pt x="47" y="8"/>
                    </a:lnTo>
                    <a:close/>
                    <a:moveTo>
                      <a:pt x="11" y="13"/>
                    </a:moveTo>
                    <a:cubicBezTo>
                      <a:pt x="11" y="12"/>
                      <a:pt x="11" y="10"/>
                      <a:pt x="12" y="10"/>
                    </a:cubicBezTo>
                    <a:cubicBezTo>
                      <a:pt x="15" y="8"/>
                      <a:pt x="15" y="8"/>
                      <a:pt x="15" y="8"/>
                    </a:cubicBezTo>
                    <a:cubicBezTo>
                      <a:pt x="16" y="7"/>
                      <a:pt x="16" y="7"/>
                      <a:pt x="17" y="7"/>
                    </a:cubicBezTo>
                    <a:cubicBezTo>
                      <a:pt x="18" y="7"/>
                      <a:pt x="18" y="8"/>
                      <a:pt x="19" y="8"/>
                    </a:cubicBezTo>
                    <a:lnTo>
                      <a:pt x="11" y="13"/>
                    </a:lnTo>
                    <a:close/>
                    <a:moveTo>
                      <a:pt x="15" y="68"/>
                    </a:moveTo>
                    <a:cubicBezTo>
                      <a:pt x="12" y="66"/>
                      <a:pt x="12" y="66"/>
                      <a:pt x="12" y="66"/>
                    </a:cubicBezTo>
                    <a:cubicBezTo>
                      <a:pt x="15" y="62"/>
                      <a:pt x="15" y="62"/>
                      <a:pt x="15" y="62"/>
                    </a:cubicBezTo>
                    <a:cubicBezTo>
                      <a:pt x="17" y="64"/>
                      <a:pt x="17" y="64"/>
                      <a:pt x="17" y="64"/>
                    </a:cubicBezTo>
                    <a:lnTo>
                      <a:pt x="15" y="68"/>
                    </a:lnTo>
                    <a:close/>
                    <a:moveTo>
                      <a:pt x="53" y="66"/>
                    </a:moveTo>
                    <a:cubicBezTo>
                      <a:pt x="51" y="68"/>
                      <a:pt x="51" y="68"/>
                      <a:pt x="51" y="68"/>
                    </a:cubicBezTo>
                    <a:cubicBezTo>
                      <a:pt x="48" y="64"/>
                      <a:pt x="48" y="64"/>
                      <a:pt x="48" y="64"/>
                    </a:cubicBezTo>
                    <a:cubicBezTo>
                      <a:pt x="50" y="62"/>
                      <a:pt x="50" y="62"/>
                      <a:pt x="50" y="62"/>
                    </a:cubicBezTo>
                    <a:lnTo>
                      <a:pt x="53" y="66"/>
                    </a:lnTo>
                    <a:close/>
                    <a:moveTo>
                      <a:pt x="33" y="64"/>
                    </a:moveTo>
                    <a:cubicBezTo>
                      <a:pt x="18" y="64"/>
                      <a:pt x="6" y="52"/>
                      <a:pt x="6" y="37"/>
                    </a:cubicBezTo>
                    <a:cubicBezTo>
                      <a:pt x="6" y="22"/>
                      <a:pt x="18" y="10"/>
                      <a:pt x="33" y="10"/>
                    </a:cubicBezTo>
                    <a:cubicBezTo>
                      <a:pt x="48" y="10"/>
                      <a:pt x="60" y="22"/>
                      <a:pt x="60" y="37"/>
                    </a:cubicBezTo>
                    <a:cubicBezTo>
                      <a:pt x="60" y="52"/>
                      <a:pt x="48" y="64"/>
                      <a:pt x="33" y="64"/>
                    </a:cubicBezTo>
                    <a:close/>
                    <a:moveTo>
                      <a:pt x="64" y="38"/>
                    </a:moveTo>
                    <a:cubicBezTo>
                      <a:pt x="64" y="40"/>
                      <a:pt x="63" y="41"/>
                      <a:pt x="62" y="41"/>
                    </a:cubicBezTo>
                    <a:cubicBezTo>
                      <a:pt x="62" y="40"/>
                      <a:pt x="62" y="38"/>
                      <a:pt x="62" y="37"/>
                    </a:cubicBezTo>
                    <a:cubicBezTo>
                      <a:pt x="62" y="35"/>
                      <a:pt x="62" y="34"/>
                      <a:pt x="62" y="32"/>
                    </a:cubicBezTo>
                    <a:cubicBezTo>
                      <a:pt x="63" y="33"/>
                      <a:pt x="64" y="34"/>
                      <a:pt x="64" y="35"/>
                    </a:cubicBezTo>
                    <a:lnTo>
                      <a:pt x="64" y="38"/>
                    </a:lnTo>
                    <a:close/>
                    <a:moveTo>
                      <a:pt x="33" y="12"/>
                    </a:moveTo>
                    <a:cubicBezTo>
                      <a:pt x="19" y="12"/>
                      <a:pt x="8" y="23"/>
                      <a:pt x="8" y="37"/>
                    </a:cubicBezTo>
                    <a:cubicBezTo>
                      <a:pt x="8" y="50"/>
                      <a:pt x="19" y="61"/>
                      <a:pt x="33" y="61"/>
                    </a:cubicBezTo>
                    <a:cubicBezTo>
                      <a:pt x="46" y="61"/>
                      <a:pt x="57" y="50"/>
                      <a:pt x="57" y="37"/>
                    </a:cubicBezTo>
                    <a:cubicBezTo>
                      <a:pt x="57" y="23"/>
                      <a:pt x="46" y="12"/>
                      <a:pt x="33" y="12"/>
                    </a:cubicBezTo>
                    <a:close/>
                    <a:moveTo>
                      <a:pt x="33" y="60"/>
                    </a:moveTo>
                    <a:cubicBezTo>
                      <a:pt x="20" y="60"/>
                      <a:pt x="10" y="49"/>
                      <a:pt x="10" y="37"/>
                    </a:cubicBezTo>
                    <a:cubicBezTo>
                      <a:pt x="10" y="24"/>
                      <a:pt x="20" y="14"/>
                      <a:pt x="33" y="14"/>
                    </a:cubicBezTo>
                    <a:cubicBezTo>
                      <a:pt x="45" y="14"/>
                      <a:pt x="56" y="24"/>
                      <a:pt x="56" y="37"/>
                    </a:cubicBezTo>
                    <a:cubicBezTo>
                      <a:pt x="56" y="49"/>
                      <a:pt x="45" y="60"/>
                      <a:pt x="33" y="60"/>
                    </a:cubicBezTo>
                    <a:close/>
                    <a:moveTo>
                      <a:pt x="36" y="35"/>
                    </a:moveTo>
                    <a:cubicBezTo>
                      <a:pt x="49" y="35"/>
                      <a:pt x="49" y="35"/>
                      <a:pt x="49" y="35"/>
                    </a:cubicBezTo>
                    <a:cubicBezTo>
                      <a:pt x="49" y="38"/>
                      <a:pt x="49" y="38"/>
                      <a:pt x="49" y="38"/>
                    </a:cubicBezTo>
                    <a:cubicBezTo>
                      <a:pt x="36" y="38"/>
                      <a:pt x="36" y="38"/>
                      <a:pt x="36" y="38"/>
                    </a:cubicBezTo>
                    <a:cubicBezTo>
                      <a:pt x="35" y="40"/>
                      <a:pt x="34" y="40"/>
                      <a:pt x="32" y="40"/>
                    </a:cubicBezTo>
                    <a:cubicBezTo>
                      <a:pt x="30" y="40"/>
                      <a:pt x="28" y="39"/>
                      <a:pt x="28" y="36"/>
                    </a:cubicBezTo>
                    <a:cubicBezTo>
                      <a:pt x="28" y="34"/>
                      <a:pt x="29" y="33"/>
                      <a:pt x="31" y="32"/>
                    </a:cubicBezTo>
                    <a:cubicBezTo>
                      <a:pt x="31" y="16"/>
                      <a:pt x="31" y="16"/>
                      <a:pt x="31" y="16"/>
                    </a:cubicBezTo>
                    <a:cubicBezTo>
                      <a:pt x="34" y="16"/>
                      <a:pt x="34" y="16"/>
                      <a:pt x="34" y="16"/>
                    </a:cubicBezTo>
                    <a:cubicBezTo>
                      <a:pt x="34" y="32"/>
                      <a:pt x="34" y="32"/>
                      <a:pt x="34" y="32"/>
                    </a:cubicBezTo>
                    <a:cubicBezTo>
                      <a:pt x="35" y="33"/>
                      <a:pt x="36" y="34"/>
                      <a:pt x="36" y="35"/>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58" name="Freeform 30">
                <a:extLst>
                  <a:ext uri="{FF2B5EF4-FFF2-40B4-BE49-F238E27FC236}">
                    <a16:creationId xmlns:a16="http://schemas.microsoft.com/office/drawing/2014/main" id="{638805AC-D6ED-F4C5-9C45-8DC1EB9EDE49}"/>
                  </a:ext>
                </a:extLst>
              </p:cNvPr>
              <p:cNvSpPr>
                <a:spLocks noEditPoints="1"/>
              </p:cNvSpPr>
              <p:nvPr/>
            </p:nvSpPr>
            <p:spPr bwMode="auto">
              <a:xfrm flipH="1">
                <a:off x="4595529" y="4654473"/>
                <a:ext cx="316885" cy="300771"/>
              </a:xfrm>
              <a:custGeom>
                <a:avLst/>
                <a:gdLst>
                  <a:gd name="T0" fmla="*/ 75 w 75"/>
                  <a:gd name="T1" fmla="*/ 27 h 71"/>
                  <a:gd name="T2" fmla="*/ 69 w 75"/>
                  <a:gd name="T3" fmla="*/ 14 h 71"/>
                  <a:gd name="T4" fmla="*/ 64 w 75"/>
                  <a:gd name="T5" fmla="*/ 0 h 71"/>
                  <a:gd name="T6" fmla="*/ 5 w 75"/>
                  <a:gd name="T7" fmla="*/ 11 h 71"/>
                  <a:gd name="T8" fmla="*/ 1 w 75"/>
                  <a:gd name="T9" fmla="*/ 26 h 71"/>
                  <a:gd name="T10" fmla="*/ 0 w 75"/>
                  <a:gd name="T11" fmla="*/ 31 h 71"/>
                  <a:gd name="T12" fmla="*/ 1 w 75"/>
                  <a:gd name="T13" fmla="*/ 65 h 71"/>
                  <a:gd name="T14" fmla="*/ 70 w 75"/>
                  <a:gd name="T15" fmla="*/ 71 h 71"/>
                  <a:gd name="T16" fmla="*/ 70 w 75"/>
                  <a:gd name="T17" fmla="*/ 61 h 71"/>
                  <a:gd name="T18" fmla="*/ 4 w 75"/>
                  <a:gd name="T19" fmla="*/ 26 h 71"/>
                  <a:gd name="T20" fmla="*/ 71 w 75"/>
                  <a:gd name="T21" fmla="*/ 26 h 71"/>
                  <a:gd name="T22" fmla="*/ 58 w 75"/>
                  <a:gd name="T23" fmla="*/ 33 h 71"/>
                  <a:gd name="T24" fmla="*/ 54 w 75"/>
                  <a:gd name="T25" fmla="*/ 28 h 71"/>
                  <a:gd name="T26" fmla="*/ 52 w 75"/>
                  <a:gd name="T27" fmla="*/ 31 h 71"/>
                  <a:gd name="T28" fmla="*/ 44 w 75"/>
                  <a:gd name="T29" fmla="*/ 31 h 71"/>
                  <a:gd name="T30" fmla="*/ 52 w 75"/>
                  <a:gd name="T31" fmla="*/ 31 h 71"/>
                  <a:gd name="T32" fmla="*/ 37 w 75"/>
                  <a:gd name="T33" fmla="*/ 33 h 71"/>
                  <a:gd name="T34" fmla="*/ 42 w 75"/>
                  <a:gd name="T35" fmla="*/ 28 h 71"/>
                  <a:gd name="T36" fmla="*/ 28 w 75"/>
                  <a:gd name="T37" fmla="*/ 33 h 71"/>
                  <a:gd name="T38" fmla="*/ 23 w 75"/>
                  <a:gd name="T39" fmla="*/ 28 h 71"/>
                  <a:gd name="T40" fmla="*/ 21 w 75"/>
                  <a:gd name="T41" fmla="*/ 28 h 71"/>
                  <a:gd name="T42" fmla="*/ 17 w 75"/>
                  <a:gd name="T43" fmla="*/ 33 h 71"/>
                  <a:gd name="T44" fmla="*/ 21 w 75"/>
                  <a:gd name="T45" fmla="*/ 28 h 71"/>
                  <a:gd name="T46" fmla="*/ 18 w 75"/>
                  <a:gd name="T47" fmla="*/ 35 h 71"/>
                  <a:gd name="T48" fmla="*/ 28 w 75"/>
                  <a:gd name="T49" fmla="*/ 35 h 71"/>
                  <a:gd name="T50" fmla="*/ 38 w 75"/>
                  <a:gd name="T51" fmla="*/ 35 h 71"/>
                  <a:gd name="T52" fmla="*/ 48 w 75"/>
                  <a:gd name="T53" fmla="*/ 35 h 71"/>
                  <a:gd name="T54" fmla="*/ 58 w 75"/>
                  <a:gd name="T55" fmla="*/ 35 h 71"/>
                  <a:gd name="T56" fmla="*/ 67 w 75"/>
                  <a:gd name="T57" fmla="*/ 62 h 71"/>
                  <a:gd name="T58" fmla="*/ 29 w 75"/>
                  <a:gd name="T59" fmla="*/ 40 h 71"/>
                  <a:gd name="T60" fmla="*/ 13 w 75"/>
                  <a:gd name="T61" fmla="*/ 62 h 71"/>
                  <a:gd name="T62" fmla="*/ 12 w 75"/>
                  <a:gd name="T63" fmla="*/ 33 h 71"/>
                  <a:gd name="T64" fmla="*/ 28 w 75"/>
                  <a:gd name="T65" fmla="*/ 42 h 71"/>
                  <a:gd name="T66" fmla="*/ 68 w 75"/>
                  <a:gd name="T67" fmla="*/ 33 h 71"/>
                  <a:gd name="T68" fmla="*/ 64 w 75"/>
                  <a:gd name="T69" fmla="*/ 28 h 71"/>
                  <a:gd name="T70" fmla="*/ 68 w 75"/>
                  <a:gd name="T71" fmla="*/ 33 h 71"/>
                  <a:gd name="T72" fmla="*/ 11 w 75"/>
                  <a:gd name="T73" fmla="*/ 14 h 71"/>
                  <a:gd name="T74" fmla="*/ 11 w 75"/>
                  <a:gd name="T75" fmla="*/ 3 h 71"/>
                  <a:gd name="T76" fmla="*/ 67 w 75"/>
                  <a:gd name="T77" fmla="*/ 11 h 71"/>
                  <a:gd name="T78" fmla="*/ 11 w 75"/>
                  <a:gd name="T79" fmla="*/ 31 h 71"/>
                  <a:gd name="T80" fmla="*/ 3 w 75"/>
                  <a:gd name="T81" fmla="*/ 31 h 71"/>
                  <a:gd name="T82" fmla="*/ 4 w 75"/>
                  <a:gd name="T83" fmla="*/ 65 h 71"/>
                  <a:gd name="T84" fmla="*/ 29 w 75"/>
                  <a:gd name="T85" fmla="*/ 64 h 71"/>
                  <a:gd name="T86" fmla="*/ 71 w 75"/>
                  <a:gd name="T87" fmla="*/ 67 h 71"/>
                  <a:gd name="T88" fmla="*/ 4 w 75"/>
                  <a:gd name="T89" fmla="*/ 67 h 71"/>
                  <a:gd name="T90" fmla="*/ 62 w 75"/>
                  <a:gd name="T91" fmla="*/ 56 h 71"/>
                  <a:gd name="T92" fmla="*/ 39 w 75"/>
                  <a:gd name="T93" fmla="*/ 40 h 71"/>
                  <a:gd name="T94" fmla="*/ 39 w 75"/>
                  <a:gd name="T95" fmla="*/ 57 h 71"/>
                  <a:gd name="T96" fmla="*/ 60 w 75"/>
                  <a:gd name="T97" fmla="*/ 5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5" h="71">
                    <a:moveTo>
                      <a:pt x="75" y="31"/>
                    </a:moveTo>
                    <a:cubicBezTo>
                      <a:pt x="75" y="28"/>
                      <a:pt x="75" y="28"/>
                      <a:pt x="75" y="28"/>
                    </a:cubicBezTo>
                    <a:cubicBezTo>
                      <a:pt x="75" y="27"/>
                      <a:pt x="75" y="27"/>
                      <a:pt x="75" y="27"/>
                    </a:cubicBezTo>
                    <a:cubicBezTo>
                      <a:pt x="75" y="27"/>
                      <a:pt x="75" y="26"/>
                      <a:pt x="75" y="26"/>
                    </a:cubicBezTo>
                    <a:cubicBezTo>
                      <a:pt x="70" y="14"/>
                      <a:pt x="70" y="14"/>
                      <a:pt x="70" y="14"/>
                    </a:cubicBezTo>
                    <a:cubicBezTo>
                      <a:pt x="70" y="14"/>
                      <a:pt x="69" y="14"/>
                      <a:pt x="69" y="14"/>
                    </a:cubicBezTo>
                    <a:cubicBezTo>
                      <a:pt x="70" y="13"/>
                      <a:pt x="70" y="12"/>
                      <a:pt x="70" y="11"/>
                    </a:cubicBezTo>
                    <a:cubicBezTo>
                      <a:pt x="70" y="5"/>
                      <a:pt x="70" y="5"/>
                      <a:pt x="70" y="5"/>
                    </a:cubicBezTo>
                    <a:cubicBezTo>
                      <a:pt x="70" y="2"/>
                      <a:pt x="67" y="0"/>
                      <a:pt x="64" y="0"/>
                    </a:cubicBezTo>
                    <a:cubicBezTo>
                      <a:pt x="11" y="0"/>
                      <a:pt x="11" y="0"/>
                      <a:pt x="11" y="0"/>
                    </a:cubicBezTo>
                    <a:cubicBezTo>
                      <a:pt x="8" y="0"/>
                      <a:pt x="5" y="2"/>
                      <a:pt x="5" y="5"/>
                    </a:cubicBezTo>
                    <a:cubicBezTo>
                      <a:pt x="5" y="11"/>
                      <a:pt x="5" y="11"/>
                      <a:pt x="5" y="11"/>
                    </a:cubicBezTo>
                    <a:cubicBezTo>
                      <a:pt x="5" y="12"/>
                      <a:pt x="5" y="13"/>
                      <a:pt x="6" y="14"/>
                    </a:cubicBezTo>
                    <a:cubicBezTo>
                      <a:pt x="6" y="14"/>
                      <a:pt x="6" y="14"/>
                      <a:pt x="5" y="14"/>
                    </a:cubicBezTo>
                    <a:cubicBezTo>
                      <a:pt x="1" y="26"/>
                      <a:pt x="1" y="26"/>
                      <a:pt x="1" y="26"/>
                    </a:cubicBezTo>
                    <a:cubicBezTo>
                      <a:pt x="0" y="26"/>
                      <a:pt x="0" y="27"/>
                      <a:pt x="0" y="27"/>
                    </a:cubicBezTo>
                    <a:cubicBezTo>
                      <a:pt x="0" y="27"/>
                      <a:pt x="0" y="27"/>
                      <a:pt x="0" y="28"/>
                    </a:cubicBezTo>
                    <a:cubicBezTo>
                      <a:pt x="0" y="31"/>
                      <a:pt x="0" y="31"/>
                      <a:pt x="0" y="31"/>
                    </a:cubicBezTo>
                    <a:cubicBezTo>
                      <a:pt x="0" y="33"/>
                      <a:pt x="2" y="36"/>
                      <a:pt x="5" y="36"/>
                    </a:cubicBezTo>
                    <a:cubicBezTo>
                      <a:pt x="5" y="61"/>
                      <a:pt x="5" y="61"/>
                      <a:pt x="5" y="61"/>
                    </a:cubicBezTo>
                    <a:cubicBezTo>
                      <a:pt x="3" y="61"/>
                      <a:pt x="1" y="63"/>
                      <a:pt x="1" y="65"/>
                    </a:cubicBezTo>
                    <a:cubicBezTo>
                      <a:pt x="1" y="67"/>
                      <a:pt x="1" y="67"/>
                      <a:pt x="1" y="67"/>
                    </a:cubicBezTo>
                    <a:cubicBezTo>
                      <a:pt x="1" y="69"/>
                      <a:pt x="3" y="71"/>
                      <a:pt x="6" y="71"/>
                    </a:cubicBezTo>
                    <a:cubicBezTo>
                      <a:pt x="70" y="71"/>
                      <a:pt x="70" y="71"/>
                      <a:pt x="70" y="71"/>
                    </a:cubicBezTo>
                    <a:cubicBezTo>
                      <a:pt x="72" y="71"/>
                      <a:pt x="74" y="69"/>
                      <a:pt x="74" y="67"/>
                    </a:cubicBezTo>
                    <a:cubicBezTo>
                      <a:pt x="74" y="65"/>
                      <a:pt x="74" y="65"/>
                      <a:pt x="74" y="65"/>
                    </a:cubicBezTo>
                    <a:cubicBezTo>
                      <a:pt x="74" y="63"/>
                      <a:pt x="72" y="61"/>
                      <a:pt x="70" y="61"/>
                    </a:cubicBezTo>
                    <a:cubicBezTo>
                      <a:pt x="70" y="36"/>
                      <a:pt x="70" y="36"/>
                      <a:pt x="70" y="36"/>
                    </a:cubicBezTo>
                    <a:cubicBezTo>
                      <a:pt x="73" y="36"/>
                      <a:pt x="75" y="33"/>
                      <a:pt x="75" y="31"/>
                    </a:cubicBezTo>
                    <a:close/>
                    <a:moveTo>
                      <a:pt x="4" y="26"/>
                    </a:moveTo>
                    <a:cubicBezTo>
                      <a:pt x="8" y="16"/>
                      <a:pt x="8" y="16"/>
                      <a:pt x="8" y="16"/>
                    </a:cubicBezTo>
                    <a:cubicBezTo>
                      <a:pt x="67" y="16"/>
                      <a:pt x="67" y="16"/>
                      <a:pt x="67" y="16"/>
                    </a:cubicBezTo>
                    <a:cubicBezTo>
                      <a:pt x="71" y="26"/>
                      <a:pt x="71" y="26"/>
                      <a:pt x="71" y="26"/>
                    </a:cubicBezTo>
                    <a:lnTo>
                      <a:pt x="4" y="26"/>
                    </a:lnTo>
                    <a:close/>
                    <a:moveTo>
                      <a:pt x="62" y="31"/>
                    </a:moveTo>
                    <a:cubicBezTo>
                      <a:pt x="62" y="32"/>
                      <a:pt x="60" y="33"/>
                      <a:pt x="58" y="33"/>
                    </a:cubicBezTo>
                    <a:cubicBezTo>
                      <a:pt x="57" y="33"/>
                      <a:pt x="57" y="33"/>
                      <a:pt x="57" y="33"/>
                    </a:cubicBezTo>
                    <a:cubicBezTo>
                      <a:pt x="55" y="33"/>
                      <a:pt x="54" y="32"/>
                      <a:pt x="54" y="31"/>
                    </a:cubicBezTo>
                    <a:cubicBezTo>
                      <a:pt x="54" y="28"/>
                      <a:pt x="54" y="28"/>
                      <a:pt x="54" y="28"/>
                    </a:cubicBezTo>
                    <a:cubicBezTo>
                      <a:pt x="62" y="28"/>
                      <a:pt x="62" y="28"/>
                      <a:pt x="62" y="28"/>
                    </a:cubicBezTo>
                    <a:lnTo>
                      <a:pt x="62" y="31"/>
                    </a:lnTo>
                    <a:close/>
                    <a:moveTo>
                      <a:pt x="52" y="31"/>
                    </a:moveTo>
                    <a:cubicBezTo>
                      <a:pt x="52" y="32"/>
                      <a:pt x="50" y="33"/>
                      <a:pt x="48" y="33"/>
                    </a:cubicBezTo>
                    <a:cubicBezTo>
                      <a:pt x="47" y="33"/>
                      <a:pt x="47" y="33"/>
                      <a:pt x="47" y="33"/>
                    </a:cubicBezTo>
                    <a:cubicBezTo>
                      <a:pt x="45" y="33"/>
                      <a:pt x="44" y="32"/>
                      <a:pt x="44" y="31"/>
                    </a:cubicBezTo>
                    <a:cubicBezTo>
                      <a:pt x="44" y="28"/>
                      <a:pt x="44" y="28"/>
                      <a:pt x="44" y="28"/>
                    </a:cubicBezTo>
                    <a:cubicBezTo>
                      <a:pt x="52" y="28"/>
                      <a:pt x="52" y="28"/>
                      <a:pt x="52" y="28"/>
                    </a:cubicBezTo>
                    <a:lnTo>
                      <a:pt x="52" y="31"/>
                    </a:lnTo>
                    <a:close/>
                    <a:moveTo>
                      <a:pt x="42" y="31"/>
                    </a:moveTo>
                    <a:cubicBezTo>
                      <a:pt x="42" y="32"/>
                      <a:pt x="40" y="33"/>
                      <a:pt x="38" y="33"/>
                    </a:cubicBezTo>
                    <a:cubicBezTo>
                      <a:pt x="37" y="33"/>
                      <a:pt x="37" y="33"/>
                      <a:pt x="37" y="33"/>
                    </a:cubicBezTo>
                    <a:cubicBezTo>
                      <a:pt x="35" y="33"/>
                      <a:pt x="34" y="32"/>
                      <a:pt x="34" y="31"/>
                    </a:cubicBezTo>
                    <a:cubicBezTo>
                      <a:pt x="34" y="28"/>
                      <a:pt x="34" y="28"/>
                      <a:pt x="34" y="28"/>
                    </a:cubicBezTo>
                    <a:cubicBezTo>
                      <a:pt x="42" y="28"/>
                      <a:pt x="42" y="28"/>
                      <a:pt x="42" y="28"/>
                    </a:cubicBezTo>
                    <a:lnTo>
                      <a:pt x="42" y="31"/>
                    </a:lnTo>
                    <a:close/>
                    <a:moveTo>
                      <a:pt x="32" y="31"/>
                    </a:moveTo>
                    <a:cubicBezTo>
                      <a:pt x="32" y="32"/>
                      <a:pt x="30" y="33"/>
                      <a:pt x="28" y="33"/>
                    </a:cubicBezTo>
                    <a:cubicBezTo>
                      <a:pt x="27" y="33"/>
                      <a:pt x="27" y="33"/>
                      <a:pt x="27" y="33"/>
                    </a:cubicBezTo>
                    <a:cubicBezTo>
                      <a:pt x="25" y="33"/>
                      <a:pt x="23" y="32"/>
                      <a:pt x="23" y="31"/>
                    </a:cubicBezTo>
                    <a:cubicBezTo>
                      <a:pt x="23" y="28"/>
                      <a:pt x="23" y="28"/>
                      <a:pt x="23" y="28"/>
                    </a:cubicBezTo>
                    <a:cubicBezTo>
                      <a:pt x="32" y="28"/>
                      <a:pt x="32" y="28"/>
                      <a:pt x="32" y="28"/>
                    </a:cubicBezTo>
                    <a:lnTo>
                      <a:pt x="32" y="31"/>
                    </a:lnTo>
                    <a:close/>
                    <a:moveTo>
                      <a:pt x="21" y="28"/>
                    </a:moveTo>
                    <a:cubicBezTo>
                      <a:pt x="21" y="31"/>
                      <a:pt x="21" y="31"/>
                      <a:pt x="21" y="31"/>
                    </a:cubicBezTo>
                    <a:cubicBezTo>
                      <a:pt x="21" y="32"/>
                      <a:pt x="20" y="33"/>
                      <a:pt x="18" y="33"/>
                    </a:cubicBezTo>
                    <a:cubicBezTo>
                      <a:pt x="17" y="33"/>
                      <a:pt x="17" y="33"/>
                      <a:pt x="17" y="33"/>
                    </a:cubicBezTo>
                    <a:cubicBezTo>
                      <a:pt x="15" y="33"/>
                      <a:pt x="13" y="32"/>
                      <a:pt x="13" y="31"/>
                    </a:cubicBezTo>
                    <a:cubicBezTo>
                      <a:pt x="13" y="28"/>
                      <a:pt x="13" y="28"/>
                      <a:pt x="13" y="28"/>
                    </a:cubicBezTo>
                    <a:lnTo>
                      <a:pt x="21" y="28"/>
                    </a:lnTo>
                    <a:close/>
                    <a:moveTo>
                      <a:pt x="12" y="33"/>
                    </a:moveTo>
                    <a:cubicBezTo>
                      <a:pt x="13" y="35"/>
                      <a:pt x="15" y="35"/>
                      <a:pt x="17" y="35"/>
                    </a:cubicBezTo>
                    <a:cubicBezTo>
                      <a:pt x="18" y="35"/>
                      <a:pt x="18" y="35"/>
                      <a:pt x="18" y="35"/>
                    </a:cubicBezTo>
                    <a:cubicBezTo>
                      <a:pt x="20" y="35"/>
                      <a:pt x="21" y="35"/>
                      <a:pt x="22" y="33"/>
                    </a:cubicBezTo>
                    <a:cubicBezTo>
                      <a:pt x="23" y="35"/>
                      <a:pt x="25" y="35"/>
                      <a:pt x="27" y="35"/>
                    </a:cubicBezTo>
                    <a:cubicBezTo>
                      <a:pt x="28" y="35"/>
                      <a:pt x="28" y="35"/>
                      <a:pt x="28" y="35"/>
                    </a:cubicBezTo>
                    <a:cubicBezTo>
                      <a:pt x="30" y="35"/>
                      <a:pt x="32" y="35"/>
                      <a:pt x="33" y="33"/>
                    </a:cubicBezTo>
                    <a:cubicBezTo>
                      <a:pt x="34" y="35"/>
                      <a:pt x="35" y="35"/>
                      <a:pt x="37" y="35"/>
                    </a:cubicBezTo>
                    <a:cubicBezTo>
                      <a:pt x="38" y="35"/>
                      <a:pt x="38" y="35"/>
                      <a:pt x="38" y="35"/>
                    </a:cubicBezTo>
                    <a:cubicBezTo>
                      <a:pt x="40" y="35"/>
                      <a:pt x="42" y="35"/>
                      <a:pt x="43" y="33"/>
                    </a:cubicBezTo>
                    <a:cubicBezTo>
                      <a:pt x="44" y="35"/>
                      <a:pt x="45" y="35"/>
                      <a:pt x="47" y="35"/>
                    </a:cubicBezTo>
                    <a:cubicBezTo>
                      <a:pt x="48" y="35"/>
                      <a:pt x="48" y="35"/>
                      <a:pt x="48" y="35"/>
                    </a:cubicBezTo>
                    <a:cubicBezTo>
                      <a:pt x="50" y="35"/>
                      <a:pt x="52" y="35"/>
                      <a:pt x="53" y="33"/>
                    </a:cubicBezTo>
                    <a:cubicBezTo>
                      <a:pt x="54" y="35"/>
                      <a:pt x="55" y="35"/>
                      <a:pt x="57" y="35"/>
                    </a:cubicBezTo>
                    <a:cubicBezTo>
                      <a:pt x="58" y="35"/>
                      <a:pt x="58" y="35"/>
                      <a:pt x="58" y="35"/>
                    </a:cubicBezTo>
                    <a:cubicBezTo>
                      <a:pt x="60" y="35"/>
                      <a:pt x="62" y="35"/>
                      <a:pt x="63" y="33"/>
                    </a:cubicBezTo>
                    <a:cubicBezTo>
                      <a:pt x="64" y="35"/>
                      <a:pt x="65" y="35"/>
                      <a:pt x="67" y="35"/>
                    </a:cubicBezTo>
                    <a:cubicBezTo>
                      <a:pt x="67" y="62"/>
                      <a:pt x="67" y="62"/>
                      <a:pt x="67" y="62"/>
                    </a:cubicBezTo>
                    <a:cubicBezTo>
                      <a:pt x="30" y="62"/>
                      <a:pt x="30" y="62"/>
                      <a:pt x="30" y="62"/>
                    </a:cubicBezTo>
                    <a:cubicBezTo>
                      <a:pt x="30" y="41"/>
                      <a:pt x="30" y="41"/>
                      <a:pt x="30" y="41"/>
                    </a:cubicBezTo>
                    <a:cubicBezTo>
                      <a:pt x="30" y="40"/>
                      <a:pt x="30" y="40"/>
                      <a:pt x="29" y="40"/>
                    </a:cubicBezTo>
                    <a:cubicBezTo>
                      <a:pt x="14" y="40"/>
                      <a:pt x="14" y="40"/>
                      <a:pt x="14" y="40"/>
                    </a:cubicBezTo>
                    <a:cubicBezTo>
                      <a:pt x="13" y="40"/>
                      <a:pt x="13" y="40"/>
                      <a:pt x="13" y="41"/>
                    </a:cubicBezTo>
                    <a:cubicBezTo>
                      <a:pt x="13" y="62"/>
                      <a:pt x="13" y="62"/>
                      <a:pt x="13" y="62"/>
                    </a:cubicBezTo>
                    <a:cubicBezTo>
                      <a:pt x="8" y="62"/>
                      <a:pt x="8" y="62"/>
                      <a:pt x="8" y="62"/>
                    </a:cubicBezTo>
                    <a:cubicBezTo>
                      <a:pt x="8" y="35"/>
                      <a:pt x="8" y="35"/>
                      <a:pt x="8" y="35"/>
                    </a:cubicBezTo>
                    <a:cubicBezTo>
                      <a:pt x="10" y="35"/>
                      <a:pt x="11" y="35"/>
                      <a:pt x="12" y="33"/>
                    </a:cubicBezTo>
                    <a:close/>
                    <a:moveTo>
                      <a:pt x="15" y="62"/>
                    </a:moveTo>
                    <a:cubicBezTo>
                      <a:pt x="15" y="42"/>
                      <a:pt x="15" y="42"/>
                      <a:pt x="15" y="42"/>
                    </a:cubicBezTo>
                    <a:cubicBezTo>
                      <a:pt x="28" y="42"/>
                      <a:pt x="28" y="42"/>
                      <a:pt x="28" y="42"/>
                    </a:cubicBezTo>
                    <a:cubicBezTo>
                      <a:pt x="28" y="62"/>
                      <a:pt x="28" y="62"/>
                      <a:pt x="28" y="62"/>
                    </a:cubicBezTo>
                    <a:lnTo>
                      <a:pt x="15" y="62"/>
                    </a:lnTo>
                    <a:close/>
                    <a:moveTo>
                      <a:pt x="68" y="33"/>
                    </a:moveTo>
                    <a:cubicBezTo>
                      <a:pt x="67" y="33"/>
                      <a:pt x="67" y="33"/>
                      <a:pt x="67" y="33"/>
                    </a:cubicBezTo>
                    <a:cubicBezTo>
                      <a:pt x="65" y="33"/>
                      <a:pt x="64" y="32"/>
                      <a:pt x="64" y="31"/>
                    </a:cubicBezTo>
                    <a:cubicBezTo>
                      <a:pt x="64" y="28"/>
                      <a:pt x="64" y="28"/>
                      <a:pt x="64" y="28"/>
                    </a:cubicBezTo>
                    <a:cubicBezTo>
                      <a:pt x="72" y="28"/>
                      <a:pt x="72" y="28"/>
                      <a:pt x="72" y="28"/>
                    </a:cubicBezTo>
                    <a:cubicBezTo>
                      <a:pt x="72" y="31"/>
                      <a:pt x="72" y="31"/>
                      <a:pt x="72" y="31"/>
                    </a:cubicBezTo>
                    <a:cubicBezTo>
                      <a:pt x="72" y="32"/>
                      <a:pt x="70" y="33"/>
                      <a:pt x="68" y="33"/>
                    </a:cubicBezTo>
                    <a:close/>
                    <a:moveTo>
                      <a:pt x="67" y="11"/>
                    </a:moveTo>
                    <a:cubicBezTo>
                      <a:pt x="67" y="13"/>
                      <a:pt x="66" y="14"/>
                      <a:pt x="64" y="14"/>
                    </a:cubicBezTo>
                    <a:cubicBezTo>
                      <a:pt x="11" y="14"/>
                      <a:pt x="11" y="14"/>
                      <a:pt x="11" y="14"/>
                    </a:cubicBezTo>
                    <a:cubicBezTo>
                      <a:pt x="9" y="14"/>
                      <a:pt x="8" y="13"/>
                      <a:pt x="8" y="11"/>
                    </a:cubicBezTo>
                    <a:cubicBezTo>
                      <a:pt x="8" y="5"/>
                      <a:pt x="8" y="5"/>
                      <a:pt x="8" y="5"/>
                    </a:cubicBezTo>
                    <a:cubicBezTo>
                      <a:pt x="8" y="4"/>
                      <a:pt x="9" y="3"/>
                      <a:pt x="11" y="3"/>
                    </a:cubicBezTo>
                    <a:cubicBezTo>
                      <a:pt x="64" y="3"/>
                      <a:pt x="64" y="3"/>
                      <a:pt x="64" y="3"/>
                    </a:cubicBezTo>
                    <a:cubicBezTo>
                      <a:pt x="66" y="3"/>
                      <a:pt x="67" y="4"/>
                      <a:pt x="67" y="5"/>
                    </a:cubicBezTo>
                    <a:lnTo>
                      <a:pt x="67" y="11"/>
                    </a:lnTo>
                    <a:close/>
                    <a:moveTo>
                      <a:pt x="3" y="28"/>
                    </a:moveTo>
                    <a:cubicBezTo>
                      <a:pt x="11" y="28"/>
                      <a:pt x="11" y="28"/>
                      <a:pt x="11" y="28"/>
                    </a:cubicBezTo>
                    <a:cubicBezTo>
                      <a:pt x="11" y="31"/>
                      <a:pt x="11" y="31"/>
                      <a:pt x="11" y="31"/>
                    </a:cubicBezTo>
                    <a:cubicBezTo>
                      <a:pt x="11" y="32"/>
                      <a:pt x="10" y="33"/>
                      <a:pt x="8" y="33"/>
                    </a:cubicBezTo>
                    <a:cubicBezTo>
                      <a:pt x="7" y="33"/>
                      <a:pt x="7" y="33"/>
                      <a:pt x="7" y="33"/>
                    </a:cubicBezTo>
                    <a:cubicBezTo>
                      <a:pt x="5" y="33"/>
                      <a:pt x="3" y="32"/>
                      <a:pt x="3" y="31"/>
                    </a:cubicBezTo>
                    <a:lnTo>
                      <a:pt x="3" y="28"/>
                    </a:lnTo>
                    <a:close/>
                    <a:moveTo>
                      <a:pt x="4" y="67"/>
                    </a:moveTo>
                    <a:cubicBezTo>
                      <a:pt x="4" y="65"/>
                      <a:pt x="4" y="65"/>
                      <a:pt x="4" y="65"/>
                    </a:cubicBezTo>
                    <a:cubicBezTo>
                      <a:pt x="4" y="65"/>
                      <a:pt x="5" y="64"/>
                      <a:pt x="6" y="64"/>
                    </a:cubicBezTo>
                    <a:cubicBezTo>
                      <a:pt x="14" y="64"/>
                      <a:pt x="14" y="64"/>
                      <a:pt x="14" y="64"/>
                    </a:cubicBezTo>
                    <a:cubicBezTo>
                      <a:pt x="29" y="64"/>
                      <a:pt x="29" y="64"/>
                      <a:pt x="29" y="64"/>
                    </a:cubicBezTo>
                    <a:cubicBezTo>
                      <a:pt x="70" y="64"/>
                      <a:pt x="70" y="64"/>
                      <a:pt x="70" y="64"/>
                    </a:cubicBezTo>
                    <a:cubicBezTo>
                      <a:pt x="70" y="64"/>
                      <a:pt x="71" y="65"/>
                      <a:pt x="71" y="65"/>
                    </a:cubicBezTo>
                    <a:cubicBezTo>
                      <a:pt x="71" y="67"/>
                      <a:pt x="71" y="67"/>
                      <a:pt x="71" y="67"/>
                    </a:cubicBezTo>
                    <a:cubicBezTo>
                      <a:pt x="71" y="68"/>
                      <a:pt x="70" y="68"/>
                      <a:pt x="70" y="68"/>
                    </a:cubicBezTo>
                    <a:cubicBezTo>
                      <a:pt x="6" y="68"/>
                      <a:pt x="6" y="68"/>
                      <a:pt x="6" y="68"/>
                    </a:cubicBezTo>
                    <a:cubicBezTo>
                      <a:pt x="5" y="68"/>
                      <a:pt x="4" y="68"/>
                      <a:pt x="4" y="67"/>
                    </a:cubicBezTo>
                    <a:close/>
                    <a:moveTo>
                      <a:pt x="39" y="57"/>
                    </a:moveTo>
                    <a:cubicBezTo>
                      <a:pt x="61" y="57"/>
                      <a:pt x="61" y="57"/>
                      <a:pt x="61" y="57"/>
                    </a:cubicBezTo>
                    <a:cubicBezTo>
                      <a:pt x="62" y="57"/>
                      <a:pt x="62" y="56"/>
                      <a:pt x="62" y="56"/>
                    </a:cubicBezTo>
                    <a:cubicBezTo>
                      <a:pt x="62" y="41"/>
                      <a:pt x="62" y="41"/>
                      <a:pt x="62" y="41"/>
                    </a:cubicBezTo>
                    <a:cubicBezTo>
                      <a:pt x="62" y="40"/>
                      <a:pt x="62" y="40"/>
                      <a:pt x="61" y="40"/>
                    </a:cubicBezTo>
                    <a:cubicBezTo>
                      <a:pt x="39" y="40"/>
                      <a:pt x="39" y="40"/>
                      <a:pt x="39" y="40"/>
                    </a:cubicBezTo>
                    <a:cubicBezTo>
                      <a:pt x="38" y="40"/>
                      <a:pt x="38" y="40"/>
                      <a:pt x="38" y="41"/>
                    </a:cubicBezTo>
                    <a:cubicBezTo>
                      <a:pt x="38" y="56"/>
                      <a:pt x="38" y="56"/>
                      <a:pt x="38" y="56"/>
                    </a:cubicBezTo>
                    <a:cubicBezTo>
                      <a:pt x="38" y="56"/>
                      <a:pt x="38" y="57"/>
                      <a:pt x="39" y="57"/>
                    </a:cubicBezTo>
                    <a:close/>
                    <a:moveTo>
                      <a:pt x="40" y="42"/>
                    </a:moveTo>
                    <a:cubicBezTo>
                      <a:pt x="60" y="42"/>
                      <a:pt x="60" y="42"/>
                      <a:pt x="60" y="42"/>
                    </a:cubicBezTo>
                    <a:cubicBezTo>
                      <a:pt x="60" y="55"/>
                      <a:pt x="60" y="55"/>
                      <a:pt x="60" y="55"/>
                    </a:cubicBezTo>
                    <a:cubicBezTo>
                      <a:pt x="40" y="55"/>
                      <a:pt x="40" y="55"/>
                      <a:pt x="40" y="55"/>
                    </a:cubicBezTo>
                    <a:lnTo>
                      <a:pt x="40" y="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59" name="Freeform 17">
                <a:extLst>
                  <a:ext uri="{FF2B5EF4-FFF2-40B4-BE49-F238E27FC236}">
                    <a16:creationId xmlns:a16="http://schemas.microsoft.com/office/drawing/2014/main" id="{9181140B-809E-F5DA-460C-007DBF54BE00}"/>
                  </a:ext>
                </a:extLst>
              </p:cNvPr>
              <p:cNvSpPr>
                <a:spLocks noEditPoints="1"/>
              </p:cNvSpPr>
              <p:nvPr/>
            </p:nvSpPr>
            <p:spPr bwMode="auto">
              <a:xfrm flipH="1">
                <a:off x="1332156" y="4248038"/>
                <a:ext cx="387396" cy="328148"/>
              </a:xfrm>
              <a:custGeom>
                <a:avLst/>
                <a:gdLst>
                  <a:gd name="T0" fmla="*/ 70 w 72"/>
                  <a:gd name="T1" fmla="*/ 16 h 61"/>
                  <a:gd name="T2" fmla="*/ 56 w 72"/>
                  <a:gd name="T3" fmla="*/ 18 h 61"/>
                  <a:gd name="T4" fmla="*/ 43 w 72"/>
                  <a:gd name="T5" fmla="*/ 46 h 61"/>
                  <a:gd name="T6" fmla="*/ 12 w 72"/>
                  <a:gd name="T7" fmla="*/ 46 h 61"/>
                  <a:gd name="T8" fmla="*/ 13 w 72"/>
                  <a:gd name="T9" fmla="*/ 49 h 61"/>
                  <a:gd name="T10" fmla="*/ 48 w 72"/>
                  <a:gd name="T11" fmla="*/ 51 h 61"/>
                  <a:gd name="T12" fmla="*/ 13 w 72"/>
                  <a:gd name="T13" fmla="*/ 52 h 61"/>
                  <a:gd name="T14" fmla="*/ 9 w 72"/>
                  <a:gd name="T15" fmla="*/ 45 h 61"/>
                  <a:gd name="T16" fmla="*/ 7 w 72"/>
                  <a:gd name="T17" fmla="*/ 42 h 61"/>
                  <a:gd name="T18" fmla="*/ 1 w 72"/>
                  <a:gd name="T19" fmla="*/ 23 h 61"/>
                  <a:gd name="T20" fmla="*/ 10 w 72"/>
                  <a:gd name="T21" fmla="*/ 41 h 61"/>
                  <a:gd name="T22" fmla="*/ 43 w 72"/>
                  <a:gd name="T23" fmla="*/ 43 h 61"/>
                  <a:gd name="T24" fmla="*/ 54 w 72"/>
                  <a:gd name="T25" fmla="*/ 17 h 61"/>
                  <a:gd name="T26" fmla="*/ 70 w 72"/>
                  <a:gd name="T27" fmla="*/ 13 h 61"/>
                  <a:gd name="T28" fmla="*/ 18 w 72"/>
                  <a:gd name="T29" fmla="*/ 57 h 61"/>
                  <a:gd name="T30" fmla="*/ 11 w 72"/>
                  <a:gd name="T31" fmla="*/ 57 h 61"/>
                  <a:gd name="T32" fmla="*/ 18 w 72"/>
                  <a:gd name="T33" fmla="*/ 57 h 61"/>
                  <a:gd name="T34" fmla="*/ 14 w 72"/>
                  <a:gd name="T35" fmla="*/ 55 h 61"/>
                  <a:gd name="T36" fmla="*/ 14 w 72"/>
                  <a:gd name="T37" fmla="*/ 59 h 61"/>
                  <a:gd name="T38" fmla="*/ 45 w 72"/>
                  <a:gd name="T39" fmla="*/ 57 h 61"/>
                  <a:gd name="T40" fmla="*/ 38 w 72"/>
                  <a:gd name="T41" fmla="*/ 57 h 61"/>
                  <a:gd name="T42" fmla="*/ 45 w 72"/>
                  <a:gd name="T43" fmla="*/ 57 h 61"/>
                  <a:gd name="T44" fmla="*/ 41 w 72"/>
                  <a:gd name="T45" fmla="*/ 55 h 61"/>
                  <a:gd name="T46" fmla="*/ 41 w 72"/>
                  <a:gd name="T47" fmla="*/ 59 h 61"/>
                  <a:gd name="T48" fmla="*/ 12 w 72"/>
                  <a:gd name="T49" fmla="*/ 37 h 61"/>
                  <a:gd name="T50" fmla="*/ 45 w 72"/>
                  <a:gd name="T51" fmla="*/ 36 h 61"/>
                  <a:gd name="T52" fmla="*/ 12 w 72"/>
                  <a:gd name="T53" fmla="*/ 35 h 61"/>
                  <a:gd name="T54" fmla="*/ 12 w 72"/>
                  <a:gd name="T55" fmla="*/ 37 h 61"/>
                  <a:gd name="T56" fmla="*/ 12 w 72"/>
                  <a:gd name="T57" fmla="*/ 40 h 61"/>
                  <a:gd name="T58" fmla="*/ 43 w 72"/>
                  <a:gd name="T59" fmla="*/ 41 h 61"/>
                  <a:gd name="T60" fmla="*/ 43 w 72"/>
                  <a:gd name="T61" fmla="*/ 39 h 61"/>
                  <a:gd name="T62" fmla="*/ 37 w 72"/>
                  <a:gd name="T63" fmla="*/ 31 h 61"/>
                  <a:gd name="T64" fmla="*/ 44 w 72"/>
                  <a:gd name="T65" fmla="*/ 30 h 61"/>
                  <a:gd name="T66" fmla="*/ 43 w 72"/>
                  <a:gd name="T67" fmla="*/ 0 h 61"/>
                  <a:gd name="T68" fmla="*/ 36 w 72"/>
                  <a:gd name="T69" fmla="*/ 0 h 61"/>
                  <a:gd name="T70" fmla="*/ 37 w 72"/>
                  <a:gd name="T71" fmla="*/ 31 h 61"/>
                  <a:gd name="T72" fmla="*/ 31 w 72"/>
                  <a:gd name="T73" fmla="*/ 31 h 61"/>
                  <a:gd name="T74" fmla="*/ 32 w 72"/>
                  <a:gd name="T75" fmla="*/ 8 h 61"/>
                  <a:gd name="T76" fmla="*/ 25 w 72"/>
                  <a:gd name="T77" fmla="*/ 8 h 61"/>
                  <a:gd name="T78" fmla="*/ 24 w 72"/>
                  <a:gd name="T79" fmla="*/ 30 h 61"/>
                  <a:gd name="T80" fmla="*/ 13 w 72"/>
                  <a:gd name="T81" fmla="*/ 31 h 61"/>
                  <a:gd name="T82" fmla="*/ 20 w 72"/>
                  <a:gd name="T83" fmla="*/ 30 h 61"/>
                  <a:gd name="T84" fmla="*/ 20 w 72"/>
                  <a:gd name="T85" fmla="*/ 16 h 61"/>
                  <a:gd name="T86" fmla="*/ 13 w 72"/>
                  <a:gd name="T87" fmla="*/ 16 h 61"/>
                  <a:gd name="T88" fmla="*/ 13 w 72"/>
                  <a:gd name="T89" fmla="*/ 3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2" h="61">
                    <a:moveTo>
                      <a:pt x="72" y="14"/>
                    </a:moveTo>
                    <a:cubicBezTo>
                      <a:pt x="72" y="15"/>
                      <a:pt x="71" y="16"/>
                      <a:pt x="70" y="16"/>
                    </a:cubicBezTo>
                    <a:cubicBezTo>
                      <a:pt x="59" y="16"/>
                      <a:pt x="59" y="16"/>
                      <a:pt x="59" y="16"/>
                    </a:cubicBezTo>
                    <a:cubicBezTo>
                      <a:pt x="58" y="16"/>
                      <a:pt x="57" y="17"/>
                      <a:pt x="56" y="18"/>
                    </a:cubicBezTo>
                    <a:cubicBezTo>
                      <a:pt x="49" y="42"/>
                      <a:pt x="49" y="42"/>
                      <a:pt x="49" y="42"/>
                    </a:cubicBezTo>
                    <a:cubicBezTo>
                      <a:pt x="48" y="44"/>
                      <a:pt x="46" y="46"/>
                      <a:pt x="43" y="46"/>
                    </a:cubicBezTo>
                    <a:cubicBezTo>
                      <a:pt x="13" y="46"/>
                      <a:pt x="13" y="46"/>
                      <a:pt x="13" y="46"/>
                    </a:cubicBezTo>
                    <a:cubicBezTo>
                      <a:pt x="13" y="46"/>
                      <a:pt x="12" y="46"/>
                      <a:pt x="12" y="46"/>
                    </a:cubicBezTo>
                    <a:cubicBezTo>
                      <a:pt x="12" y="48"/>
                      <a:pt x="12" y="48"/>
                      <a:pt x="12" y="48"/>
                    </a:cubicBezTo>
                    <a:cubicBezTo>
                      <a:pt x="12" y="49"/>
                      <a:pt x="12" y="49"/>
                      <a:pt x="13" y="49"/>
                    </a:cubicBezTo>
                    <a:cubicBezTo>
                      <a:pt x="47" y="49"/>
                      <a:pt x="47" y="49"/>
                      <a:pt x="47" y="49"/>
                    </a:cubicBezTo>
                    <a:cubicBezTo>
                      <a:pt x="47" y="49"/>
                      <a:pt x="48" y="50"/>
                      <a:pt x="48" y="51"/>
                    </a:cubicBezTo>
                    <a:cubicBezTo>
                      <a:pt x="48" y="52"/>
                      <a:pt x="47" y="52"/>
                      <a:pt x="47" y="52"/>
                    </a:cubicBezTo>
                    <a:cubicBezTo>
                      <a:pt x="13" y="52"/>
                      <a:pt x="13" y="52"/>
                      <a:pt x="13" y="52"/>
                    </a:cubicBezTo>
                    <a:cubicBezTo>
                      <a:pt x="11" y="52"/>
                      <a:pt x="9" y="50"/>
                      <a:pt x="9" y="48"/>
                    </a:cubicBezTo>
                    <a:cubicBezTo>
                      <a:pt x="9" y="45"/>
                      <a:pt x="9" y="45"/>
                      <a:pt x="9" y="45"/>
                    </a:cubicBezTo>
                    <a:cubicBezTo>
                      <a:pt x="9" y="45"/>
                      <a:pt x="9" y="44"/>
                      <a:pt x="9" y="44"/>
                    </a:cubicBezTo>
                    <a:cubicBezTo>
                      <a:pt x="8" y="44"/>
                      <a:pt x="8" y="43"/>
                      <a:pt x="7" y="42"/>
                    </a:cubicBezTo>
                    <a:cubicBezTo>
                      <a:pt x="0" y="25"/>
                      <a:pt x="0" y="25"/>
                      <a:pt x="0" y="25"/>
                    </a:cubicBezTo>
                    <a:cubicBezTo>
                      <a:pt x="0" y="24"/>
                      <a:pt x="0" y="23"/>
                      <a:pt x="1" y="23"/>
                    </a:cubicBezTo>
                    <a:cubicBezTo>
                      <a:pt x="1" y="22"/>
                      <a:pt x="2" y="23"/>
                      <a:pt x="3" y="24"/>
                    </a:cubicBezTo>
                    <a:cubicBezTo>
                      <a:pt x="10" y="41"/>
                      <a:pt x="10" y="41"/>
                      <a:pt x="10" y="41"/>
                    </a:cubicBezTo>
                    <a:cubicBezTo>
                      <a:pt x="11" y="42"/>
                      <a:pt x="12" y="43"/>
                      <a:pt x="13" y="43"/>
                    </a:cubicBezTo>
                    <a:cubicBezTo>
                      <a:pt x="43" y="43"/>
                      <a:pt x="43" y="43"/>
                      <a:pt x="43" y="43"/>
                    </a:cubicBezTo>
                    <a:cubicBezTo>
                      <a:pt x="44" y="43"/>
                      <a:pt x="46" y="42"/>
                      <a:pt x="46" y="41"/>
                    </a:cubicBezTo>
                    <a:cubicBezTo>
                      <a:pt x="54" y="17"/>
                      <a:pt x="54" y="17"/>
                      <a:pt x="54" y="17"/>
                    </a:cubicBezTo>
                    <a:cubicBezTo>
                      <a:pt x="54" y="15"/>
                      <a:pt x="57" y="13"/>
                      <a:pt x="59" y="13"/>
                    </a:cubicBezTo>
                    <a:cubicBezTo>
                      <a:pt x="70" y="13"/>
                      <a:pt x="70" y="13"/>
                      <a:pt x="70" y="13"/>
                    </a:cubicBezTo>
                    <a:cubicBezTo>
                      <a:pt x="71" y="13"/>
                      <a:pt x="72" y="13"/>
                      <a:pt x="72" y="14"/>
                    </a:cubicBezTo>
                    <a:close/>
                    <a:moveTo>
                      <a:pt x="18" y="57"/>
                    </a:moveTo>
                    <a:cubicBezTo>
                      <a:pt x="18" y="59"/>
                      <a:pt x="16" y="61"/>
                      <a:pt x="14" y="61"/>
                    </a:cubicBezTo>
                    <a:cubicBezTo>
                      <a:pt x="12" y="61"/>
                      <a:pt x="11" y="59"/>
                      <a:pt x="11" y="57"/>
                    </a:cubicBezTo>
                    <a:cubicBezTo>
                      <a:pt x="11" y="55"/>
                      <a:pt x="12" y="53"/>
                      <a:pt x="14" y="53"/>
                    </a:cubicBezTo>
                    <a:cubicBezTo>
                      <a:pt x="16" y="53"/>
                      <a:pt x="18" y="55"/>
                      <a:pt x="18" y="57"/>
                    </a:cubicBezTo>
                    <a:close/>
                    <a:moveTo>
                      <a:pt x="16" y="57"/>
                    </a:moveTo>
                    <a:cubicBezTo>
                      <a:pt x="16" y="56"/>
                      <a:pt x="15" y="55"/>
                      <a:pt x="14" y="55"/>
                    </a:cubicBezTo>
                    <a:cubicBezTo>
                      <a:pt x="14" y="55"/>
                      <a:pt x="13" y="56"/>
                      <a:pt x="13" y="57"/>
                    </a:cubicBezTo>
                    <a:cubicBezTo>
                      <a:pt x="13" y="58"/>
                      <a:pt x="14" y="59"/>
                      <a:pt x="14" y="59"/>
                    </a:cubicBezTo>
                    <a:cubicBezTo>
                      <a:pt x="15" y="59"/>
                      <a:pt x="16" y="58"/>
                      <a:pt x="16" y="57"/>
                    </a:cubicBezTo>
                    <a:close/>
                    <a:moveTo>
                      <a:pt x="45" y="57"/>
                    </a:moveTo>
                    <a:cubicBezTo>
                      <a:pt x="45" y="59"/>
                      <a:pt x="43" y="61"/>
                      <a:pt x="41" y="61"/>
                    </a:cubicBezTo>
                    <a:cubicBezTo>
                      <a:pt x="39" y="61"/>
                      <a:pt x="38" y="59"/>
                      <a:pt x="38" y="57"/>
                    </a:cubicBezTo>
                    <a:cubicBezTo>
                      <a:pt x="38" y="55"/>
                      <a:pt x="39" y="53"/>
                      <a:pt x="41" y="53"/>
                    </a:cubicBezTo>
                    <a:cubicBezTo>
                      <a:pt x="43" y="53"/>
                      <a:pt x="45" y="55"/>
                      <a:pt x="45" y="57"/>
                    </a:cubicBezTo>
                    <a:close/>
                    <a:moveTo>
                      <a:pt x="43" y="57"/>
                    </a:moveTo>
                    <a:cubicBezTo>
                      <a:pt x="43" y="56"/>
                      <a:pt x="42" y="55"/>
                      <a:pt x="41" y="55"/>
                    </a:cubicBezTo>
                    <a:cubicBezTo>
                      <a:pt x="40" y="55"/>
                      <a:pt x="40" y="56"/>
                      <a:pt x="40" y="57"/>
                    </a:cubicBezTo>
                    <a:cubicBezTo>
                      <a:pt x="40" y="58"/>
                      <a:pt x="40" y="59"/>
                      <a:pt x="41" y="59"/>
                    </a:cubicBezTo>
                    <a:cubicBezTo>
                      <a:pt x="42" y="59"/>
                      <a:pt x="43" y="58"/>
                      <a:pt x="43" y="57"/>
                    </a:cubicBezTo>
                    <a:close/>
                    <a:moveTo>
                      <a:pt x="12" y="37"/>
                    </a:moveTo>
                    <a:cubicBezTo>
                      <a:pt x="44" y="37"/>
                      <a:pt x="44" y="37"/>
                      <a:pt x="44" y="37"/>
                    </a:cubicBezTo>
                    <a:cubicBezTo>
                      <a:pt x="45" y="37"/>
                      <a:pt x="45" y="36"/>
                      <a:pt x="45" y="36"/>
                    </a:cubicBezTo>
                    <a:cubicBezTo>
                      <a:pt x="45" y="35"/>
                      <a:pt x="45" y="35"/>
                      <a:pt x="44" y="35"/>
                    </a:cubicBezTo>
                    <a:cubicBezTo>
                      <a:pt x="12" y="35"/>
                      <a:pt x="12" y="35"/>
                      <a:pt x="12" y="35"/>
                    </a:cubicBezTo>
                    <a:cubicBezTo>
                      <a:pt x="11" y="35"/>
                      <a:pt x="11" y="35"/>
                      <a:pt x="11" y="36"/>
                    </a:cubicBezTo>
                    <a:cubicBezTo>
                      <a:pt x="11" y="36"/>
                      <a:pt x="11" y="37"/>
                      <a:pt x="12" y="37"/>
                    </a:cubicBezTo>
                    <a:close/>
                    <a:moveTo>
                      <a:pt x="13" y="39"/>
                    </a:moveTo>
                    <a:cubicBezTo>
                      <a:pt x="13" y="39"/>
                      <a:pt x="12" y="40"/>
                      <a:pt x="12" y="40"/>
                    </a:cubicBezTo>
                    <a:cubicBezTo>
                      <a:pt x="12" y="41"/>
                      <a:pt x="13" y="41"/>
                      <a:pt x="13" y="41"/>
                    </a:cubicBezTo>
                    <a:cubicBezTo>
                      <a:pt x="43" y="41"/>
                      <a:pt x="43" y="41"/>
                      <a:pt x="43" y="41"/>
                    </a:cubicBezTo>
                    <a:cubicBezTo>
                      <a:pt x="44" y="41"/>
                      <a:pt x="44" y="41"/>
                      <a:pt x="44" y="40"/>
                    </a:cubicBezTo>
                    <a:cubicBezTo>
                      <a:pt x="44" y="40"/>
                      <a:pt x="44" y="39"/>
                      <a:pt x="43" y="39"/>
                    </a:cubicBezTo>
                    <a:lnTo>
                      <a:pt x="13" y="39"/>
                    </a:lnTo>
                    <a:close/>
                    <a:moveTo>
                      <a:pt x="37" y="31"/>
                    </a:moveTo>
                    <a:cubicBezTo>
                      <a:pt x="43" y="31"/>
                      <a:pt x="43" y="31"/>
                      <a:pt x="43" y="31"/>
                    </a:cubicBezTo>
                    <a:cubicBezTo>
                      <a:pt x="43" y="31"/>
                      <a:pt x="44" y="30"/>
                      <a:pt x="44" y="30"/>
                    </a:cubicBezTo>
                    <a:cubicBezTo>
                      <a:pt x="44" y="0"/>
                      <a:pt x="44" y="0"/>
                      <a:pt x="44" y="0"/>
                    </a:cubicBezTo>
                    <a:cubicBezTo>
                      <a:pt x="44" y="0"/>
                      <a:pt x="43" y="0"/>
                      <a:pt x="43" y="0"/>
                    </a:cubicBezTo>
                    <a:cubicBezTo>
                      <a:pt x="37" y="0"/>
                      <a:pt x="37" y="0"/>
                      <a:pt x="37" y="0"/>
                    </a:cubicBezTo>
                    <a:cubicBezTo>
                      <a:pt x="36" y="0"/>
                      <a:pt x="36" y="0"/>
                      <a:pt x="36" y="0"/>
                    </a:cubicBezTo>
                    <a:cubicBezTo>
                      <a:pt x="36" y="30"/>
                      <a:pt x="36" y="30"/>
                      <a:pt x="36" y="30"/>
                    </a:cubicBezTo>
                    <a:cubicBezTo>
                      <a:pt x="36" y="30"/>
                      <a:pt x="36" y="31"/>
                      <a:pt x="37" y="31"/>
                    </a:cubicBezTo>
                    <a:close/>
                    <a:moveTo>
                      <a:pt x="25" y="31"/>
                    </a:moveTo>
                    <a:cubicBezTo>
                      <a:pt x="31" y="31"/>
                      <a:pt x="31" y="31"/>
                      <a:pt x="31" y="31"/>
                    </a:cubicBezTo>
                    <a:cubicBezTo>
                      <a:pt x="32" y="31"/>
                      <a:pt x="32" y="30"/>
                      <a:pt x="32" y="30"/>
                    </a:cubicBezTo>
                    <a:cubicBezTo>
                      <a:pt x="32" y="8"/>
                      <a:pt x="32" y="8"/>
                      <a:pt x="32" y="8"/>
                    </a:cubicBezTo>
                    <a:cubicBezTo>
                      <a:pt x="32" y="8"/>
                      <a:pt x="32" y="8"/>
                      <a:pt x="31" y="8"/>
                    </a:cubicBezTo>
                    <a:cubicBezTo>
                      <a:pt x="25" y="8"/>
                      <a:pt x="25" y="8"/>
                      <a:pt x="25" y="8"/>
                    </a:cubicBezTo>
                    <a:cubicBezTo>
                      <a:pt x="25" y="8"/>
                      <a:pt x="24" y="8"/>
                      <a:pt x="24" y="8"/>
                    </a:cubicBezTo>
                    <a:cubicBezTo>
                      <a:pt x="24" y="30"/>
                      <a:pt x="24" y="30"/>
                      <a:pt x="24" y="30"/>
                    </a:cubicBezTo>
                    <a:cubicBezTo>
                      <a:pt x="24" y="30"/>
                      <a:pt x="25" y="31"/>
                      <a:pt x="25" y="31"/>
                    </a:cubicBezTo>
                    <a:close/>
                    <a:moveTo>
                      <a:pt x="13" y="31"/>
                    </a:moveTo>
                    <a:cubicBezTo>
                      <a:pt x="20" y="31"/>
                      <a:pt x="20" y="31"/>
                      <a:pt x="20" y="31"/>
                    </a:cubicBezTo>
                    <a:cubicBezTo>
                      <a:pt x="20" y="31"/>
                      <a:pt x="20" y="30"/>
                      <a:pt x="20" y="30"/>
                    </a:cubicBezTo>
                    <a:cubicBezTo>
                      <a:pt x="20" y="16"/>
                      <a:pt x="20" y="16"/>
                      <a:pt x="20" y="16"/>
                    </a:cubicBezTo>
                    <a:cubicBezTo>
                      <a:pt x="20" y="16"/>
                      <a:pt x="20" y="16"/>
                      <a:pt x="20" y="16"/>
                    </a:cubicBezTo>
                    <a:cubicBezTo>
                      <a:pt x="13" y="16"/>
                      <a:pt x="13" y="16"/>
                      <a:pt x="13" y="16"/>
                    </a:cubicBezTo>
                    <a:cubicBezTo>
                      <a:pt x="13" y="16"/>
                      <a:pt x="13" y="16"/>
                      <a:pt x="13" y="16"/>
                    </a:cubicBezTo>
                    <a:cubicBezTo>
                      <a:pt x="13" y="30"/>
                      <a:pt x="13" y="30"/>
                      <a:pt x="13" y="30"/>
                    </a:cubicBezTo>
                    <a:cubicBezTo>
                      <a:pt x="13" y="30"/>
                      <a:pt x="13" y="31"/>
                      <a:pt x="13" y="31"/>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60" name="Freeform 32">
                <a:extLst>
                  <a:ext uri="{FF2B5EF4-FFF2-40B4-BE49-F238E27FC236}">
                    <a16:creationId xmlns:a16="http://schemas.microsoft.com/office/drawing/2014/main" id="{2C8BFA3B-A08B-FC37-874B-AA4FFFE70D19}"/>
                  </a:ext>
                </a:extLst>
              </p:cNvPr>
              <p:cNvSpPr>
                <a:spLocks noEditPoints="1"/>
              </p:cNvSpPr>
              <p:nvPr/>
            </p:nvSpPr>
            <p:spPr bwMode="auto">
              <a:xfrm flipH="1">
                <a:off x="1687403" y="4018980"/>
                <a:ext cx="262113" cy="292666"/>
              </a:xfrm>
              <a:custGeom>
                <a:avLst/>
                <a:gdLst>
                  <a:gd name="T0" fmla="*/ 55 w 69"/>
                  <a:gd name="T1" fmla="*/ 0 h 77"/>
                  <a:gd name="T2" fmla="*/ 45 w 69"/>
                  <a:gd name="T3" fmla="*/ 5 h 77"/>
                  <a:gd name="T4" fmla="*/ 31 w 69"/>
                  <a:gd name="T5" fmla="*/ 7 h 77"/>
                  <a:gd name="T6" fmla="*/ 24 w 69"/>
                  <a:gd name="T7" fmla="*/ 7 h 77"/>
                  <a:gd name="T8" fmla="*/ 10 w 69"/>
                  <a:gd name="T9" fmla="*/ 5 h 77"/>
                  <a:gd name="T10" fmla="*/ 0 w 69"/>
                  <a:gd name="T11" fmla="*/ 69 h 77"/>
                  <a:gd name="T12" fmla="*/ 69 w 69"/>
                  <a:gd name="T13" fmla="*/ 14 h 77"/>
                  <a:gd name="T14" fmla="*/ 10 w 69"/>
                  <a:gd name="T15" fmla="*/ 13 h 77"/>
                  <a:gd name="T16" fmla="*/ 24 w 69"/>
                  <a:gd name="T17" fmla="*/ 10 h 77"/>
                  <a:gd name="T18" fmla="*/ 31 w 69"/>
                  <a:gd name="T19" fmla="*/ 10 h 77"/>
                  <a:gd name="T20" fmla="*/ 45 w 69"/>
                  <a:gd name="T21" fmla="*/ 13 h 77"/>
                  <a:gd name="T22" fmla="*/ 55 w 69"/>
                  <a:gd name="T23" fmla="*/ 17 h 77"/>
                  <a:gd name="T24" fmla="*/ 66 w 69"/>
                  <a:gd name="T25" fmla="*/ 14 h 77"/>
                  <a:gd name="T26" fmla="*/ 7 w 69"/>
                  <a:gd name="T27" fmla="*/ 10 h 77"/>
                  <a:gd name="T28" fmla="*/ 61 w 69"/>
                  <a:gd name="T29" fmla="*/ 74 h 77"/>
                  <a:gd name="T30" fmla="*/ 34 w 69"/>
                  <a:gd name="T31" fmla="*/ 39 h 77"/>
                  <a:gd name="T32" fmla="*/ 34 w 69"/>
                  <a:gd name="T33" fmla="*/ 39 h 77"/>
                  <a:gd name="T34" fmla="*/ 33 w 69"/>
                  <a:gd name="T35" fmla="*/ 36 h 77"/>
                  <a:gd name="T36" fmla="*/ 44 w 69"/>
                  <a:gd name="T37" fmla="*/ 33 h 77"/>
                  <a:gd name="T38" fmla="*/ 45 w 69"/>
                  <a:gd name="T39" fmla="*/ 36 h 77"/>
                  <a:gd name="T40" fmla="*/ 54 w 69"/>
                  <a:gd name="T41" fmla="*/ 39 h 77"/>
                  <a:gd name="T42" fmla="*/ 54 w 69"/>
                  <a:gd name="T43" fmla="*/ 39 h 77"/>
                  <a:gd name="T44" fmla="*/ 53 w 69"/>
                  <a:gd name="T45" fmla="*/ 36 h 77"/>
                  <a:gd name="T46" fmla="*/ 14 w 69"/>
                  <a:gd name="T47" fmla="*/ 43 h 77"/>
                  <a:gd name="T48" fmla="*/ 15 w 69"/>
                  <a:gd name="T49" fmla="*/ 46 h 77"/>
                  <a:gd name="T50" fmla="*/ 24 w 69"/>
                  <a:gd name="T51" fmla="*/ 49 h 77"/>
                  <a:gd name="T52" fmla="*/ 24 w 69"/>
                  <a:gd name="T53" fmla="*/ 49 h 77"/>
                  <a:gd name="T54" fmla="*/ 23 w 69"/>
                  <a:gd name="T55" fmla="*/ 46 h 77"/>
                  <a:gd name="T56" fmla="*/ 34 w 69"/>
                  <a:gd name="T57" fmla="*/ 43 h 77"/>
                  <a:gd name="T58" fmla="*/ 35 w 69"/>
                  <a:gd name="T59" fmla="*/ 46 h 77"/>
                  <a:gd name="T60" fmla="*/ 44 w 69"/>
                  <a:gd name="T61" fmla="*/ 49 h 77"/>
                  <a:gd name="T62" fmla="*/ 44 w 69"/>
                  <a:gd name="T63" fmla="*/ 49 h 77"/>
                  <a:gd name="T64" fmla="*/ 43 w 69"/>
                  <a:gd name="T65" fmla="*/ 46 h 77"/>
                  <a:gd name="T66" fmla="*/ 54 w 69"/>
                  <a:gd name="T67" fmla="*/ 43 h 77"/>
                  <a:gd name="T68" fmla="*/ 55 w 69"/>
                  <a:gd name="T69" fmla="*/ 46 h 77"/>
                  <a:gd name="T70" fmla="*/ 14 w 69"/>
                  <a:gd name="T71" fmla="*/ 59 h 77"/>
                  <a:gd name="T72" fmla="*/ 14 w 69"/>
                  <a:gd name="T73" fmla="*/ 59 h 77"/>
                  <a:gd name="T74" fmla="*/ 13 w 69"/>
                  <a:gd name="T75" fmla="*/ 56 h 77"/>
                  <a:gd name="T76" fmla="*/ 24 w 69"/>
                  <a:gd name="T77" fmla="*/ 53 h 77"/>
                  <a:gd name="T78" fmla="*/ 25 w 69"/>
                  <a:gd name="T79" fmla="*/ 56 h 77"/>
                  <a:gd name="T80" fmla="*/ 34 w 69"/>
                  <a:gd name="T81" fmla="*/ 59 h 77"/>
                  <a:gd name="T82" fmla="*/ 34 w 69"/>
                  <a:gd name="T83" fmla="*/ 59 h 77"/>
                  <a:gd name="T84" fmla="*/ 33 w 69"/>
                  <a:gd name="T85" fmla="*/ 56 h 77"/>
                  <a:gd name="T86" fmla="*/ 44 w 69"/>
                  <a:gd name="T87" fmla="*/ 53 h 77"/>
                  <a:gd name="T88" fmla="*/ 45 w 69"/>
                  <a:gd name="T89" fmla="*/ 56 h 77"/>
                  <a:gd name="T90" fmla="*/ 54 w 69"/>
                  <a:gd name="T91" fmla="*/ 59 h 77"/>
                  <a:gd name="T92" fmla="*/ 54 w 69"/>
                  <a:gd name="T93" fmla="*/ 59 h 77"/>
                  <a:gd name="T94" fmla="*/ 53 w 69"/>
                  <a:gd name="T95" fmla="*/ 56 h 77"/>
                  <a:gd name="T96" fmla="*/ 14 w 69"/>
                  <a:gd name="T97" fmla="*/ 63 h 77"/>
                  <a:gd name="T98" fmla="*/ 15 w 69"/>
                  <a:gd name="T99" fmla="*/ 65 h 77"/>
                  <a:gd name="T100" fmla="*/ 24 w 69"/>
                  <a:gd name="T101" fmla="*/ 68 h 77"/>
                  <a:gd name="T102" fmla="*/ 24 w 69"/>
                  <a:gd name="T103" fmla="*/ 68 h 77"/>
                  <a:gd name="T104" fmla="*/ 23 w 69"/>
                  <a:gd name="T105" fmla="*/ 65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9" h="77">
                    <a:moveTo>
                      <a:pt x="61" y="7"/>
                    </a:moveTo>
                    <a:cubicBezTo>
                      <a:pt x="59" y="7"/>
                      <a:pt x="59" y="7"/>
                      <a:pt x="59" y="7"/>
                    </a:cubicBezTo>
                    <a:cubicBezTo>
                      <a:pt x="59" y="5"/>
                      <a:pt x="59" y="5"/>
                      <a:pt x="59" y="5"/>
                    </a:cubicBezTo>
                    <a:cubicBezTo>
                      <a:pt x="59" y="2"/>
                      <a:pt x="57" y="0"/>
                      <a:pt x="55" y="0"/>
                    </a:cubicBezTo>
                    <a:cubicBezTo>
                      <a:pt x="53" y="0"/>
                      <a:pt x="51" y="2"/>
                      <a:pt x="51" y="5"/>
                    </a:cubicBezTo>
                    <a:cubicBezTo>
                      <a:pt x="51" y="7"/>
                      <a:pt x="51" y="7"/>
                      <a:pt x="51" y="7"/>
                    </a:cubicBezTo>
                    <a:cubicBezTo>
                      <a:pt x="45" y="7"/>
                      <a:pt x="45" y="7"/>
                      <a:pt x="45" y="7"/>
                    </a:cubicBezTo>
                    <a:cubicBezTo>
                      <a:pt x="45" y="5"/>
                      <a:pt x="45" y="5"/>
                      <a:pt x="45" y="5"/>
                    </a:cubicBezTo>
                    <a:cubicBezTo>
                      <a:pt x="45" y="2"/>
                      <a:pt x="43" y="0"/>
                      <a:pt x="41" y="0"/>
                    </a:cubicBezTo>
                    <a:cubicBezTo>
                      <a:pt x="39" y="0"/>
                      <a:pt x="37" y="2"/>
                      <a:pt x="37" y="5"/>
                    </a:cubicBezTo>
                    <a:cubicBezTo>
                      <a:pt x="37" y="7"/>
                      <a:pt x="37" y="7"/>
                      <a:pt x="37" y="7"/>
                    </a:cubicBezTo>
                    <a:cubicBezTo>
                      <a:pt x="31" y="7"/>
                      <a:pt x="31" y="7"/>
                      <a:pt x="31" y="7"/>
                    </a:cubicBezTo>
                    <a:cubicBezTo>
                      <a:pt x="31" y="5"/>
                      <a:pt x="31" y="5"/>
                      <a:pt x="31" y="5"/>
                    </a:cubicBezTo>
                    <a:cubicBezTo>
                      <a:pt x="31" y="2"/>
                      <a:pt x="29" y="0"/>
                      <a:pt x="27" y="0"/>
                    </a:cubicBezTo>
                    <a:cubicBezTo>
                      <a:pt x="25" y="0"/>
                      <a:pt x="24" y="2"/>
                      <a:pt x="24" y="5"/>
                    </a:cubicBezTo>
                    <a:cubicBezTo>
                      <a:pt x="24" y="7"/>
                      <a:pt x="24" y="7"/>
                      <a:pt x="24" y="7"/>
                    </a:cubicBezTo>
                    <a:cubicBezTo>
                      <a:pt x="17" y="7"/>
                      <a:pt x="17" y="7"/>
                      <a:pt x="17" y="7"/>
                    </a:cubicBezTo>
                    <a:cubicBezTo>
                      <a:pt x="17" y="5"/>
                      <a:pt x="17" y="5"/>
                      <a:pt x="17" y="5"/>
                    </a:cubicBezTo>
                    <a:cubicBezTo>
                      <a:pt x="17" y="2"/>
                      <a:pt x="16" y="0"/>
                      <a:pt x="14" y="0"/>
                    </a:cubicBezTo>
                    <a:cubicBezTo>
                      <a:pt x="11" y="0"/>
                      <a:pt x="10" y="2"/>
                      <a:pt x="10" y="5"/>
                    </a:cubicBezTo>
                    <a:cubicBezTo>
                      <a:pt x="10" y="7"/>
                      <a:pt x="10" y="7"/>
                      <a:pt x="10" y="7"/>
                    </a:cubicBezTo>
                    <a:cubicBezTo>
                      <a:pt x="7" y="7"/>
                      <a:pt x="7" y="7"/>
                      <a:pt x="7" y="7"/>
                    </a:cubicBezTo>
                    <a:cubicBezTo>
                      <a:pt x="3" y="7"/>
                      <a:pt x="0" y="10"/>
                      <a:pt x="0" y="14"/>
                    </a:cubicBezTo>
                    <a:cubicBezTo>
                      <a:pt x="0" y="69"/>
                      <a:pt x="0" y="69"/>
                      <a:pt x="0" y="69"/>
                    </a:cubicBezTo>
                    <a:cubicBezTo>
                      <a:pt x="0" y="74"/>
                      <a:pt x="3" y="77"/>
                      <a:pt x="7" y="77"/>
                    </a:cubicBezTo>
                    <a:cubicBezTo>
                      <a:pt x="61" y="77"/>
                      <a:pt x="61" y="77"/>
                      <a:pt x="61" y="77"/>
                    </a:cubicBezTo>
                    <a:cubicBezTo>
                      <a:pt x="65" y="77"/>
                      <a:pt x="69" y="74"/>
                      <a:pt x="69" y="69"/>
                    </a:cubicBezTo>
                    <a:cubicBezTo>
                      <a:pt x="69" y="14"/>
                      <a:pt x="69" y="14"/>
                      <a:pt x="69" y="14"/>
                    </a:cubicBezTo>
                    <a:cubicBezTo>
                      <a:pt x="69" y="10"/>
                      <a:pt x="65" y="7"/>
                      <a:pt x="61" y="7"/>
                    </a:cubicBezTo>
                    <a:close/>
                    <a:moveTo>
                      <a:pt x="7" y="10"/>
                    </a:moveTo>
                    <a:cubicBezTo>
                      <a:pt x="10" y="10"/>
                      <a:pt x="10" y="10"/>
                      <a:pt x="10" y="10"/>
                    </a:cubicBezTo>
                    <a:cubicBezTo>
                      <a:pt x="10" y="13"/>
                      <a:pt x="10" y="13"/>
                      <a:pt x="10" y="13"/>
                    </a:cubicBezTo>
                    <a:cubicBezTo>
                      <a:pt x="10" y="15"/>
                      <a:pt x="11" y="17"/>
                      <a:pt x="14" y="17"/>
                    </a:cubicBezTo>
                    <a:cubicBezTo>
                      <a:pt x="16" y="17"/>
                      <a:pt x="17" y="15"/>
                      <a:pt x="17" y="13"/>
                    </a:cubicBezTo>
                    <a:cubicBezTo>
                      <a:pt x="17" y="10"/>
                      <a:pt x="17" y="10"/>
                      <a:pt x="17" y="10"/>
                    </a:cubicBezTo>
                    <a:cubicBezTo>
                      <a:pt x="24" y="10"/>
                      <a:pt x="24" y="10"/>
                      <a:pt x="24" y="10"/>
                    </a:cubicBezTo>
                    <a:cubicBezTo>
                      <a:pt x="24" y="13"/>
                      <a:pt x="24" y="13"/>
                      <a:pt x="24" y="13"/>
                    </a:cubicBezTo>
                    <a:cubicBezTo>
                      <a:pt x="24" y="15"/>
                      <a:pt x="25" y="17"/>
                      <a:pt x="27" y="17"/>
                    </a:cubicBezTo>
                    <a:cubicBezTo>
                      <a:pt x="29" y="17"/>
                      <a:pt x="31" y="15"/>
                      <a:pt x="31" y="13"/>
                    </a:cubicBezTo>
                    <a:cubicBezTo>
                      <a:pt x="31" y="10"/>
                      <a:pt x="31" y="10"/>
                      <a:pt x="31" y="10"/>
                    </a:cubicBezTo>
                    <a:cubicBezTo>
                      <a:pt x="37" y="10"/>
                      <a:pt x="37" y="10"/>
                      <a:pt x="37" y="10"/>
                    </a:cubicBezTo>
                    <a:cubicBezTo>
                      <a:pt x="37" y="13"/>
                      <a:pt x="37" y="13"/>
                      <a:pt x="37" y="13"/>
                    </a:cubicBezTo>
                    <a:cubicBezTo>
                      <a:pt x="37" y="15"/>
                      <a:pt x="39" y="17"/>
                      <a:pt x="41" y="17"/>
                    </a:cubicBezTo>
                    <a:cubicBezTo>
                      <a:pt x="43" y="17"/>
                      <a:pt x="45" y="15"/>
                      <a:pt x="45" y="13"/>
                    </a:cubicBezTo>
                    <a:cubicBezTo>
                      <a:pt x="45" y="10"/>
                      <a:pt x="45" y="10"/>
                      <a:pt x="45" y="10"/>
                    </a:cubicBezTo>
                    <a:cubicBezTo>
                      <a:pt x="51" y="10"/>
                      <a:pt x="51" y="10"/>
                      <a:pt x="51" y="10"/>
                    </a:cubicBezTo>
                    <a:cubicBezTo>
                      <a:pt x="51" y="13"/>
                      <a:pt x="51" y="13"/>
                      <a:pt x="51" y="13"/>
                    </a:cubicBezTo>
                    <a:cubicBezTo>
                      <a:pt x="51" y="15"/>
                      <a:pt x="53" y="17"/>
                      <a:pt x="55" y="17"/>
                    </a:cubicBezTo>
                    <a:cubicBezTo>
                      <a:pt x="57" y="17"/>
                      <a:pt x="59" y="15"/>
                      <a:pt x="59" y="13"/>
                    </a:cubicBezTo>
                    <a:cubicBezTo>
                      <a:pt x="59" y="10"/>
                      <a:pt x="59" y="10"/>
                      <a:pt x="59" y="10"/>
                    </a:cubicBezTo>
                    <a:cubicBezTo>
                      <a:pt x="61" y="10"/>
                      <a:pt x="61" y="10"/>
                      <a:pt x="61" y="10"/>
                    </a:cubicBezTo>
                    <a:cubicBezTo>
                      <a:pt x="64" y="10"/>
                      <a:pt x="66" y="12"/>
                      <a:pt x="66" y="14"/>
                    </a:cubicBezTo>
                    <a:cubicBezTo>
                      <a:pt x="66" y="26"/>
                      <a:pt x="66" y="26"/>
                      <a:pt x="66" y="26"/>
                    </a:cubicBezTo>
                    <a:cubicBezTo>
                      <a:pt x="3" y="26"/>
                      <a:pt x="3" y="26"/>
                      <a:pt x="3" y="26"/>
                    </a:cubicBezTo>
                    <a:cubicBezTo>
                      <a:pt x="3" y="14"/>
                      <a:pt x="3" y="14"/>
                      <a:pt x="3" y="14"/>
                    </a:cubicBezTo>
                    <a:cubicBezTo>
                      <a:pt x="3" y="12"/>
                      <a:pt x="5" y="10"/>
                      <a:pt x="7" y="10"/>
                    </a:cubicBezTo>
                    <a:close/>
                    <a:moveTo>
                      <a:pt x="3" y="28"/>
                    </a:moveTo>
                    <a:cubicBezTo>
                      <a:pt x="66" y="28"/>
                      <a:pt x="66" y="28"/>
                      <a:pt x="66" y="28"/>
                    </a:cubicBezTo>
                    <a:cubicBezTo>
                      <a:pt x="66" y="69"/>
                      <a:pt x="66" y="69"/>
                      <a:pt x="66" y="69"/>
                    </a:cubicBezTo>
                    <a:cubicBezTo>
                      <a:pt x="66" y="72"/>
                      <a:pt x="64" y="74"/>
                      <a:pt x="61" y="74"/>
                    </a:cubicBezTo>
                    <a:cubicBezTo>
                      <a:pt x="7" y="74"/>
                      <a:pt x="7" y="74"/>
                      <a:pt x="7" y="74"/>
                    </a:cubicBezTo>
                    <a:cubicBezTo>
                      <a:pt x="5" y="74"/>
                      <a:pt x="3" y="72"/>
                      <a:pt x="3" y="69"/>
                    </a:cubicBezTo>
                    <a:lnTo>
                      <a:pt x="3" y="28"/>
                    </a:lnTo>
                    <a:close/>
                    <a:moveTo>
                      <a:pt x="34" y="39"/>
                    </a:moveTo>
                    <a:cubicBezTo>
                      <a:pt x="36" y="39"/>
                      <a:pt x="37" y="38"/>
                      <a:pt x="37" y="36"/>
                    </a:cubicBezTo>
                    <a:cubicBezTo>
                      <a:pt x="37" y="34"/>
                      <a:pt x="36" y="33"/>
                      <a:pt x="34" y="33"/>
                    </a:cubicBezTo>
                    <a:cubicBezTo>
                      <a:pt x="33" y="33"/>
                      <a:pt x="31" y="34"/>
                      <a:pt x="31" y="36"/>
                    </a:cubicBezTo>
                    <a:cubicBezTo>
                      <a:pt x="31" y="38"/>
                      <a:pt x="33" y="39"/>
                      <a:pt x="34" y="39"/>
                    </a:cubicBezTo>
                    <a:close/>
                    <a:moveTo>
                      <a:pt x="34" y="35"/>
                    </a:moveTo>
                    <a:cubicBezTo>
                      <a:pt x="35" y="35"/>
                      <a:pt x="35" y="36"/>
                      <a:pt x="35" y="36"/>
                    </a:cubicBezTo>
                    <a:cubicBezTo>
                      <a:pt x="35" y="36"/>
                      <a:pt x="35" y="37"/>
                      <a:pt x="34" y="37"/>
                    </a:cubicBezTo>
                    <a:cubicBezTo>
                      <a:pt x="34" y="37"/>
                      <a:pt x="33" y="36"/>
                      <a:pt x="33" y="36"/>
                    </a:cubicBezTo>
                    <a:cubicBezTo>
                      <a:pt x="33" y="36"/>
                      <a:pt x="34" y="35"/>
                      <a:pt x="34" y="35"/>
                    </a:cubicBezTo>
                    <a:close/>
                    <a:moveTo>
                      <a:pt x="44" y="39"/>
                    </a:moveTo>
                    <a:cubicBezTo>
                      <a:pt x="46" y="39"/>
                      <a:pt x="47" y="38"/>
                      <a:pt x="47" y="36"/>
                    </a:cubicBezTo>
                    <a:cubicBezTo>
                      <a:pt x="47" y="34"/>
                      <a:pt x="46" y="33"/>
                      <a:pt x="44" y="33"/>
                    </a:cubicBezTo>
                    <a:cubicBezTo>
                      <a:pt x="43" y="33"/>
                      <a:pt x="41" y="34"/>
                      <a:pt x="41" y="36"/>
                    </a:cubicBezTo>
                    <a:cubicBezTo>
                      <a:pt x="41" y="38"/>
                      <a:pt x="43" y="39"/>
                      <a:pt x="44" y="39"/>
                    </a:cubicBezTo>
                    <a:close/>
                    <a:moveTo>
                      <a:pt x="44" y="35"/>
                    </a:moveTo>
                    <a:cubicBezTo>
                      <a:pt x="45" y="35"/>
                      <a:pt x="45" y="36"/>
                      <a:pt x="45" y="36"/>
                    </a:cubicBezTo>
                    <a:cubicBezTo>
                      <a:pt x="45" y="36"/>
                      <a:pt x="45" y="37"/>
                      <a:pt x="44" y="37"/>
                    </a:cubicBezTo>
                    <a:cubicBezTo>
                      <a:pt x="44" y="37"/>
                      <a:pt x="43" y="36"/>
                      <a:pt x="43" y="36"/>
                    </a:cubicBezTo>
                    <a:cubicBezTo>
                      <a:pt x="43" y="36"/>
                      <a:pt x="44" y="35"/>
                      <a:pt x="44" y="35"/>
                    </a:cubicBezTo>
                    <a:close/>
                    <a:moveTo>
                      <a:pt x="54" y="39"/>
                    </a:moveTo>
                    <a:cubicBezTo>
                      <a:pt x="56" y="39"/>
                      <a:pt x="57" y="38"/>
                      <a:pt x="57" y="36"/>
                    </a:cubicBezTo>
                    <a:cubicBezTo>
                      <a:pt x="57" y="34"/>
                      <a:pt x="56" y="33"/>
                      <a:pt x="54" y="33"/>
                    </a:cubicBezTo>
                    <a:cubicBezTo>
                      <a:pt x="52" y="33"/>
                      <a:pt x="51" y="34"/>
                      <a:pt x="51" y="36"/>
                    </a:cubicBezTo>
                    <a:cubicBezTo>
                      <a:pt x="51" y="38"/>
                      <a:pt x="52" y="39"/>
                      <a:pt x="54" y="39"/>
                    </a:cubicBezTo>
                    <a:close/>
                    <a:moveTo>
                      <a:pt x="54" y="35"/>
                    </a:moveTo>
                    <a:cubicBezTo>
                      <a:pt x="55" y="35"/>
                      <a:pt x="55" y="36"/>
                      <a:pt x="55" y="36"/>
                    </a:cubicBezTo>
                    <a:cubicBezTo>
                      <a:pt x="55" y="36"/>
                      <a:pt x="55" y="37"/>
                      <a:pt x="54" y="37"/>
                    </a:cubicBezTo>
                    <a:cubicBezTo>
                      <a:pt x="54" y="37"/>
                      <a:pt x="53" y="36"/>
                      <a:pt x="53" y="36"/>
                    </a:cubicBezTo>
                    <a:cubicBezTo>
                      <a:pt x="53" y="36"/>
                      <a:pt x="54" y="35"/>
                      <a:pt x="54" y="35"/>
                    </a:cubicBezTo>
                    <a:close/>
                    <a:moveTo>
                      <a:pt x="14" y="49"/>
                    </a:moveTo>
                    <a:cubicBezTo>
                      <a:pt x="16" y="49"/>
                      <a:pt x="17" y="47"/>
                      <a:pt x="17" y="46"/>
                    </a:cubicBezTo>
                    <a:cubicBezTo>
                      <a:pt x="17" y="44"/>
                      <a:pt x="16" y="43"/>
                      <a:pt x="14" y="43"/>
                    </a:cubicBezTo>
                    <a:cubicBezTo>
                      <a:pt x="13" y="43"/>
                      <a:pt x="11" y="44"/>
                      <a:pt x="11" y="46"/>
                    </a:cubicBezTo>
                    <a:cubicBezTo>
                      <a:pt x="11" y="47"/>
                      <a:pt x="13" y="49"/>
                      <a:pt x="14" y="49"/>
                    </a:cubicBezTo>
                    <a:close/>
                    <a:moveTo>
                      <a:pt x="14" y="45"/>
                    </a:moveTo>
                    <a:cubicBezTo>
                      <a:pt x="15" y="45"/>
                      <a:pt x="15" y="45"/>
                      <a:pt x="15" y="46"/>
                    </a:cubicBezTo>
                    <a:cubicBezTo>
                      <a:pt x="15" y="46"/>
                      <a:pt x="15" y="47"/>
                      <a:pt x="14" y="47"/>
                    </a:cubicBezTo>
                    <a:cubicBezTo>
                      <a:pt x="14" y="47"/>
                      <a:pt x="13" y="46"/>
                      <a:pt x="13" y="46"/>
                    </a:cubicBezTo>
                    <a:cubicBezTo>
                      <a:pt x="13" y="45"/>
                      <a:pt x="14" y="45"/>
                      <a:pt x="14" y="45"/>
                    </a:cubicBezTo>
                    <a:close/>
                    <a:moveTo>
                      <a:pt x="24" y="49"/>
                    </a:moveTo>
                    <a:cubicBezTo>
                      <a:pt x="26" y="49"/>
                      <a:pt x="27" y="47"/>
                      <a:pt x="27" y="46"/>
                    </a:cubicBezTo>
                    <a:cubicBezTo>
                      <a:pt x="27" y="44"/>
                      <a:pt x="26" y="43"/>
                      <a:pt x="24" y="43"/>
                    </a:cubicBezTo>
                    <a:cubicBezTo>
                      <a:pt x="23" y="43"/>
                      <a:pt x="21" y="44"/>
                      <a:pt x="21" y="46"/>
                    </a:cubicBezTo>
                    <a:cubicBezTo>
                      <a:pt x="21" y="47"/>
                      <a:pt x="23" y="49"/>
                      <a:pt x="24" y="49"/>
                    </a:cubicBezTo>
                    <a:close/>
                    <a:moveTo>
                      <a:pt x="24" y="45"/>
                    </a:moveTo>
                    <a:cubicBezTo>
                      <a:pt x="25" y="45"/>
                      <a:pt x="25" y="45"/>
                      <a:pt x="25" y="46"/>
                    </a:cubicBezTo>
                    <a:cubicBezTo>
                      <a:pt x="25" y="46"/>
                      <a:pt x="25" y="47"/>
                      <a:pt x="24" y="47"/>
                    </a:cubicBezTo>
                    <a:cubicBezTo>
                      <a:pt x="24" y="47"/>
                      <a:pt x="23" y="46"/>
                      <a:pt x="23" y="46"/>
                    </a:cubicBezTo>
                    <a:cubicBezTo>
                      <a:pt x="23" y="45"/>
                      <a:pt x="24" y="45"/>
                      <a:pt x="24" y="45"/>
                    </a:cubicBezTo>
                    <a:close/>
                    <a:moveTo>
                      <a:pt x="34" y="49"/>
                    </a:moveTo>
                    <a:cubicBezTo>
                      <a:pt x="36" y="49"/>
                      <a:pt x="37" y="47"/>
                      <a:pt x="37" y="46"/>
                    </a:cubicBezTo>
                    <a:cubicBezTo>
                      <a:pt x="37" y="44"/>
                      <a:pt x="36" y="43"/>
                      <a:pt x="34" y="43"/>
                    </a:cubicBezTo>
                    <a:cubicBezTo>
                      <a:pt x="33" y="43"/>
                      <a:pt x="31" y="44"/>
                      <a:pt x="31" y="46"/>
                    </a:cubicBezTo>
                    <a:cubicBezTo>
                      <a:pt x="31" y="47"/>
                      <a:pt x="33" y="49"/>
                      <a:pt x="34" y="49"/>
                    </a:cubicBezTo>
                    <a:close/>
                    <a:moveTo>
                      <a:pt x="34" y="45"/>
                    </a:moveTo>
                    <a:cubicBezTo>
                      <a:pt x="35" y="45"/>
                      <a:pt x="35" y="45"/>
                      <a:pt x="35" y="46"/>
                    </a:cubicBezTo>
                    <a:cubicBezTo>
                      <a:pt x="35" y="46"/>
                      <a:pt x="35" y="47"/>
                      <a:pt x="34" y="47"/>
                    </a:cubicBezTo>
                    <a:cubicBezTo>
                      <a:pt x="34" y="47"/>
                      <a:pt x="33" y="46"/>
                      <a:pt x="33" y="46"/>
                    </a:cubicBezTo>
                    <a:cubicBezTo>
                      <a:pt x="33" y="45"/>
                      <a:pt x="34" y="45"/>
                      <a:pt x="34" y="45"/>
                    </a:cubicBezTo>
                    <a:close/>
                    <a:moveTo>
                      <a:pt x="44" y="49"/>
                    </a:moveTo>
                    <a:cubicBezTo>
                      <a:pt x="46" y="49"/>
                      <a:pt x="47" y="47"/>
                      <a:pt x="47" y="46"/>
                    </a:cubicBezTo>
                    <a:cubicBezTo>
                      <a:pt x="47" y="44"/>
                      <a:pt x="46" y="43"/>
                      <a:pt x="44" y="43"/>
                    </a:cubicBezTo>
                    <a:cubicBezTo>
                      <a:pt x="43" y="43"/>
                      <a:pt x="41" y="44"/>
                      <a:pt x="41" y="46"/>
                    </a:cubicBezTo>
                    <a:cubicBezTo>
                      <a:pt x="41" y="47"/>
                      <a:pt x="43" y="49"/>
                      <a:pt x="44" y="49"/>
                    </a:cubicBezTo>
                    <a:close/>
                    <a:moveTo>
                      <a:pt x="44" y="45"/>
                    </a:moveTo>
                    <a:cubicBezTo>
                      <a:pt x="45" y="45"/>
                      <a:pt x="45" y="45"/>
                      <a:pt x="45" y="46"/>
                    </a:cubicBezTo>
                    <a:cubicBezTo>
                      <a:pt x="45" y="46"/>
                      <a:pt x="45" y="47"/>
                      <a:pt x="44" y="47"/>
                    </a:cubicBezTo>
                    <a:cubicBezTo>
                      <a:pt x="44" y="47"/>
                      <a:pt x="43" y="46"/>
                      <a:pt x="43" y="46"/>
                    </a:cubicBezTo>
                    <a:cubicBezTo>
                      <a:pt x="43" y="45"/>
                      <a:pt x="44" y="45"/>
                      <a:pt x="44" y="45"/>
                    </a:cubicBezTo>
                    <a:close/>
                    <a:moveTo>
                      <a:pt x="54" y="49"/>
                    </a:moveTo>
                    <a:cubicBezTo>
                      <a:pt x="56" y="49"/>
                      <a:pt x="57" y="47"/>
                      <a:pt x="57" y="46"/>
                    </a:cubicBezTo>
                    <a:cubicBezTo>
                      <a:pt x="57" y="44"/>
                      <a:pt x="56" y="43"/>
                      <a:pt x="54" y="43"/>
                    </a:cubicBezTo>
                    <a:cubicBezTo>
                      <a:pt x="52" y="43"/>
                      <a:pt x="51" y="44"/>
                      <a:pt x="51" y="46"/>
                    </a:cubicBezTo>
                    <a:cubicBezTo>
                      <a:pt x="51" y="47"/>
                      <a:pt x="52" y="49"/>
                      <a:pt x="54" y="49"/>
                    </a:cubicBezTo>
                    <a:close/>
                    <a:moveTo>
                      <a:pt x="54" y="45"/>
                    </a:moveTo>
                    <a:cubicBezTo>
                      <a:pt x="55" y="45"/>
                      <a:pt x="55" y="45"/>
                      <a:pt x="55" y="46"/>
                    </a:cubicBezTo>
                    <a:cubicBezTo>
                      <a:pt x="55" y="46"/>
                      <a:pt x="55" y="47"/>
                      <a:pt x="54" y="47"/>
                    </a:cubicBezTo>
                    <a:cubicBezTo>
                      <a:pt x="54" y="47"/>
                      <a:pt x="53" y="46"/>
                      <a:pt x="53" y="46"/>
                    </a:cubicBezTo>
                    <a:cubicBezTo>
                      <a:pt x="53" y="45"/>
                      <a:pt x="54" y="45"/>
                      <a:pt x="54" y="45"/>
                    </a:cubicBezTo>
                    <a:close/>
                    <a:moveTo>
                      <a:pt x="14" y="59"/>
                    </a:moveTo>
                    <a:cubicBezTo>
                      <a:pt x="16" y="59"/>
                      <a:pt x="17" y="57"/>
                      <a:pt x="17" y="56"/>
                    </a:cubicBezTo>
                    <a:cubicBezTo>
                      <a:pt x="17" y="54"/>
                      <a:pt x="16" y="53"/>
                      <a:pt x="14" y="53"/>
                    </a:cubicBezTo>
                    <a:cubicBezTo>
                      <a:pt x="13" y="53"/>
                      <a:pt x="11" y="54"/>
                      <a:pt x="11" y="56"/>
                    </a:cubicBezTo>
                    <a:cubicBezTo>
                      <a:pt x="11" y="57"/>
                      <a:pt x="13" y="59"/>
                      <a:pt x="14" y="59"/>
                    </a:cubicBezTo>
                    <a:close/>
                    <a:moveTo>
                      <a:pt x="14" y="55"/>
                    </a:moveTo>
                    <a:cubicBezTo>
                      <a:pt x="15" y="55"/>
                      <a:pt x="15" y="55"/>
                      <a:pt x="15" y="56"/>
                    </a:cubicBezTo>
                    <a:cubicBezTo>
                      <a:pt x="15" y="56"/>
                      <a:pt x="15" y="57"/>
                      <a:pt x="14" y="57"/>
                    </a:cubicBezTo>
                    <a:cubicBezTo>
                      <a:pt x="14" y="57"/>
                      <a:pt x="13" y="56"/>
                      <a:pt x="13" y="56"/>
                    </a:cubicBezTo>
                    <a:cubicBezTo>
                      <a:pt x="13" y="55"/>
                      <a:pt x="14" y="55"/>
                      <a:pt x="14" y="55"/>
                    </a:cubicBezTo>
                    <a:close/>
                    <a:moveTo>
                      <a:pt x="24" y="59"/>
                    </a:moveTo>
                    <a:cubicBezTo>
                      <a:pt x="26" y="59"/>
                      <a:pt x="27" y="57"/>
                      <a:pt x="27" y="56"/>
                    </a:cubicBezTo>
                    <a:cubicBezTo>
                      <a:pt x="27" y="54"/>
                      <a:pt x="26" y="53"/>
                      <a:pt x="24" y="53"/>
                    </a:cubicBezTo>
                    <a:cubicBezTo>
                      <a:pt x="23" y="53"/>
                      <a:pt x="21" y="54"/>
                      <a:pt x="21" y="56"/>
                    </a:cubicBezTo>
                    <a:cubicBezTo>
                      <a:pt x="21" y="57"/>
                      <a:pt x="23" y="59"/>
                      <a:pt x="24" y="59"/>
                    </a:cubicBezTo>
                    <a:close/>
                    <a:moveTo>
                      <a:pt x="24" y="55"/>
                    </a:moveTo>
                    <a:cubicBezTo>
                      <a:pt x="25" y="55"/>
                      <a:pt x="25" y="55"/>
                      <a:pt x="25" y="56"/>
                    </a:cubicBezTo>
                    <a:cubicBezTo>
                      <a:pt x="25" y="56"/>
                      <a:pt x="25" y="57"/>
                      <a:pt x="24" y="57"/>
                    </a:cubicBezTo>
                    <a:cubicBezTo>
                      <a:pt x="24" y="57"/>
                      <a:pt x="23" y="56"/>
                      <a:pt x="23" y="56"/>
                    </a:cubicBezTo>
                    <a:cubicBezTo>
                      <a:pt x="23" y="55"/>
                      <a:pt x="24" y="55"/>
                      <a:pt x="24" y="55"/>
                    </a:cubicBezTo>
                    <a:close/>
                    <a:moveTo>
                      <a:pt x="34" y="59"/>
                    </a:moveTo>
                    <a:cubicBezTo>
                      <a:pt x="36" y="59"/>
                      <a:pt x="37" y="57"/>
                      <a:pt x="37" y="56"/>
                    </a:cubicBezTo>
                    <a:cubicBezTo>
                      <a:pt x="37" y="54"/>
                      <a:pt x="36" y="53"/>
                      <a:pt x="34" y="53"/>
                    </a:cubicBezTo>
                    <a:cubicBezTo>
                      <a:pt x="33" y="53"/>
                      <a:pt x="31" y="54"/>
                      <a:pt x="31" y="56"/>
                    </a:cubicBezTo>
                    <a:cubicBezTo>
                      <a:pt x="31" y="57"/>
                      <a:pt x="33" y="59"/>
                      <a:pt x="34" y="59"/>
                    </a:cubicBezTo>
                    <a:close/>
                    <a:moveTo>
                      <a:pt x="34" y="55"/>
                    </a:moveTo>
                    <a:cubicBezTo>
                      <a:pt x="35" y="55"/>
                      <a:pt x="35" y="55"/>
                      <a:pt x="35" y="56"/>
                    </a:cubicBezTo>
                    <a:cubicBezTo>
                      <a:pt x="35" y="56"/>
                      <a:pt x="35" y="57"/>
                      <a:pt x="34" y="57"/>
                    </a:cubicBezTo>
                    <a:cubicBezTo>
                      <a:pt x="34" y="57"/>
                      <a:pt x="33" y="56"/>
                      <a:pt x="33" y="56"/>
                    </a:cubicBezTo>
                    <a:cubicBezTo>
                      <a:pt x="33" y="55"/>
                      <a:pt x="34" y="55"/>
                      <a:pt x="34" y="55"/>
                    </a:cubicBezTo>
                    <a:close/>
                    <a:moveTo>
                      <a:pt x="44" y="59"/>
                    </a:moveTo>
                    <a:cubicBezTo>
                      <a:pt x="46" y="59"/>
                      <a:pt x="47" y="57"/>
                      <a:pt x="47" y="56"/>
                    </a:cubicBezTo>
                    <a:cubicBezTo>
                      <a:pt x="47" y="54"/>
                      <a:pt x="46" y="53"/>
                      <a:pt x="44" y="53"/>
                    </a:cubicBezTo>
                    <a:cubicBezTo>
                      <a:pt x="43" y="53"/>
                      <a:pt x="41" y="54"/>
                      <a:pt x="41" y="56"/>
                    </a:cubicBezTo>
                    <a:cubicBezTo>
                      <a:pt x="41" y="57"/>
                      <a:pt x="43" y="59"/>
                      <a:pt x="44" y="59"/>
                    </a:cubicBezTo>
                    <a:close/>
                    <a:moveTo>
                      <a:pt x="44" y="55"/>
                    </a:moveTo>
                    <a:cubicBezTo>
                      <a:pt x="45" y="55"/>
                      <a:pt x="45" y="55"/>
                      <a:pt x="45" y="56"/>
                    </a:cubicBezTo>
                    <a:cubicBezTo>
                      <a:pt x="45" y="56"/>
                      <a:pt x="45" y="57"/>
                      <a:pt x="44" y="57"/>
                    </a:cubicBezTo>
                    <a:cubicBezTo>
                      <a:pt x="44" y="57"/>
                      <a:pt x="43" y="56"/>
                      <a:pt x="43" y="56"/>
                    </a:cubicBezTo>
                    <a:cubicBezTo>
                      <a:pt x="43" y="55"/>
                      <a:pt x="44" y="55"/>
                      <a:pt x="44" y="55"/>
                    </a:cubicBezTo>
                    <a:close/>
                    <a:moveTo>
                      <a:pt x="54" y="59"/>
                    </a:moveTo>
                    <a:cubicBezTo>
                      <a:pt x="56" y="59"/>
                      <a:pt x="57" y="57"/>
                      <a:pt x="57" y="56"/>
                    </a:cubicBezTo>
                    <a:cubicBezTo>
                      <a:pt x="57" y="54"/>
                      <a:pt x="56" y="53"/>
                      <a:pt x="54" y="53"/>
                    </a:cubicBezTo>
                    <a:cubicBezTo>
                      <a:pt x="52" y="53"/>
                      <a:pt x="51" y="54"/>
                      <a:pt x="51" y="56"/>
                    </a:cubicBezTo>
                    <a:cubicBezTo>
                      <a:pt x="51" y="57"/>
                      <a:pt x="52" y="59"/>
                      <a:pt x="54" y="59"/>
                    </a:cubicBezTo>
                    <a:close/>
                    <a:moveTo>
                      <a:pt x="54" y="55"/>
                    </a:moveTo>
                    <a:cubicBezTo>
                      <a:pt x="55" y="55"/>
                      <a:pt x="55" y="55"/>
                      <a:pt x="55" y="56"/>
                    </a:cubicBezTo>
                    <a:cubicBezTo>
                      <a:pt x="55" y="56"/>
                      <a:pt x="55" y="57"/>
                      <a:pt x="54" y="57"/>
                    </a:cubicBezTo>
                    <a:cubicBezTo>
                      <a:pt x="54" y="57"/>
                      <a:pt x="53" y="56"/>
                      <a:pt x="53" y="56"/>
                    </a:cubicBezTo>
                    <a:cubicBezTo>
                      <a:pt x="53" y="55"/>
                      <a:pt x="54" y="55"/>
                      <a:pt x="54" y="55"/>
                    </a:cubicBezTo>
                    <a:close/>
                    <a:moveTo>
                      <a:pt x="14" y="68"/>
                    </a:moveTo>
                    <a:cubicBezTo>
                      <a:pt x="16" y="68"/>
                      <a:pt x="17" y="67"/>
                      <a:pt x="17" y="65"/>
                    </a:cubicBezTo>
                    <a:cubicBezTo>
                      <a:pt x="17" y="64"/>
                      <a:pt x="16" y="63"/>
                      <a:pt x="14" y="63"/>
                    </a:cubicBezTo>
                    <a:cubicBezTo>
                      <a:pt x="13" y="63"/>
                      <a:pt x="11" y="64"/>
                      <a:pt x="11" y="65"/>
                    </a:cubicBezTo>
                    <a:cubicBezTo>
                      <a:pt x="11" y="67"/>
                      <a:pt x="13" y="68"/>
                      <a:pt x="14" y="68"/>
                    </a:cubicBezTo>
                    <a:close/>
                    <a:moveTo>
                      <a:pt x="14" y="65"/>
                    </a:moveTo>
                    <a:cubicBezTo>
                      <a:pt x="15" y="65"/>
                      <a:pt x="15" y="65"/>
                      <a:pt x="15" y="65"/>
                    </a:cubicBezTo>
                    <a:cubicBezTo>
                      <a:pt x="15" y="66"/>
                      <a:pt x="15" y="66"/>
                      <a:pt x="14" y="66"/>
                    </a:cubicBezTo>
                    <a:cubicBezTo>
                      <a:pt x="14" y="66"/>
                      <a:pt x="13" y="66"/>
                      <a:pt x="13" y="65"/>
                    </a:cubicBezTo>
                    <a:cubicBezTo>
                      <a:pt x="13" y="65"/>
                      <a:pt x="14" y="65"/>
                      <a:pt x="14" y="65"/>
                    </a:cubicBezTo>
                    <a:close/>
                    <a:moveTo>
                      <a:pt x="24" y="68"/>
                    </a:moveTo>
                    <a:cubicBezTo>
                      <a:pt x="26" y="68"/>
                      <a:pt x="27" y="67"/>
                      <a:pt x="27" y="65"/>
                    </a:cubicBezTo>
                    <a:cubicBezTo>
                      <a:pt x="27" y="64"/>
                      <a:pt x="26" y="63"/>
                      <a:pt x="24" y="63"/>
                    </a:cubicBezTo>
                    <a:cubicBezTo>
                      <a:pt x="23" y="63"/>
                      <a:pt x="21" y="64"/>
                      <a:pt x="21" y="65"/>
                    </a:cubicBezTo>
                    <a:cubicBezTo>
                      <a:pt x="21" y="67"/>
                      <a:pt x="23" y="68"/>
                      <a:pt x="24" y="68"/>
                    </a:cubicBezTo>
                    <a:close/>
                    <a:moveTo>
                      <a:pt x="24" y="65"/>
                    </a:moveTo>
                    <a:cubicBezTo>
                      <a:pt x="25" y="65"/>
                      <a:pt x="25" y="65"/>
                      <a:pt x="25" y="65"/>
                    </a:cubicBezTo>
                    <a:cubicBezTo>
                      <a:pt x="25" y="66"/>
                      <a:pt x="25" y="66"/>
                      <a:pt x="24" y="66"/>
                    </a:cubicBezTo>
                    <a:cubicBezTo>
                      <a:pt x="24" y="66"/>
                      <a:pt x="23" y="66"/>
                      <a:pt x="23" y="65"/>
                    </a:cubicBezTo>
                    <a:cubicBezTo>
                      <a:pt x="23" y="65"/>
                      <a:pt x="24" y="65"/>
                      <a:pt x="24" y="6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62" name="Freeform 14">
                <a:extLst>
                  <a:ext uri="{FF2B5EF4-FFF2-40B4-BE49-F238E27FC236}">
                    <a16:creationId xmlns:a16="http://schemas.microsoft.com/office/drawing/2014/main" id="{57E421B7-4F10-FF3B-AB60-952E7129E90B}"/>
                  </a:ext>
                </a:extLst>
              </p:cNvPr>
              <p:cNvSpPr>
                <a:spLocks noEditPoints="1"/>
              </p:cNvSpPr>
              <p:nvPr/>
            </p:nvSpPr>
            <p:spPr bwMode="auto">
              <a:xfrm flipH="1">
                <a:off x="2744718" y="5123369"/>
                <a:ext cx="339328" cy="395883"/>
              </a:xfrm>
              <a:custGeom>
                <a:avLst/>
                <a:gdLst>
                  <a:gd name="T0" fmla="*/ 36 w 56"/>
                  <a:gd name="T1" fmla="*/ 14 h 65"/>
                  <a:gd name="T2" fmla="*/ 43 w 56"/>
                  <a:gd name="T3" fmla="*/ 2 h 65"/>
                  <a:gd name="T4" fmla="*/ 41 w 56"/>
                  <a:gd name="T5" fmla="*/ 0 h 65"/>
                  <a:gd name="T6" fmla="*/ 13 w 56"/>
                  <a:gd name="T7" fmla="*/ 1 h 65"/>
                  <a:gd name="T8" fmla="*/ 20 w 56"/>
                  <a:gd name="T9" fmla="*/ 14 h 65"/>
                  <a:gd name="T10" fmla="*/ 0 w 56"/>
                  <a:gd name="T11" fmla="*/ 37 h 65"/>
                  <a:gd name="T12" fmla="*/ 7 w 56"/>
                  <a:gd name="T13" fmla="*/ 65 h 65"/>
                  <a:gd name="T14" fmla="*/ 56 w 56"/>
                  <a:gd name="T15" fmla="*/ 58 h 65"/>
                  <a:gd name="T16" fmla="*/ 36 w 56"/>
                  <a:gd name="T17" fmla="*/ 15 h 65"/>
                  <a:gd name="T18" fmla="*/ 23 w 56"/>
                  <a:gd name="T19" fmla="*/ 4 h 65"/>
                  <a:gd name="T20" fmla="*/ 21 w 56"/>
                  <a:gd name="T21" fmla="*/ 5 h 65"/>
                  <a:gd name="T22" fmla="*/ 22 w 56"/>
                  <a:gd name="T23" fmla="*/ 13 h 65"/>
                  <a:gd name="T24" fmla="*/ 39 w 56"/>
                  <a:gd name="T25" fmla="*/ 3 h 65"/>
                  <a:gd name="T26" fmla="*/ 26 w 56"/>
                  <a:gd name="T27" fmla="*/ 13 h 65"/>
                  <a:gd name="T28" fmla="*/ 33 w 56"/>
                  <a:gd name="T29" fmla="*/ 15 h 65"/>
                  <a:gd name="T30" fmla="*/ 23 w 56"/>
                  <a:gd name="T31" fmla="*/ 16 h 65"/>
                  <a:gd name="T32" fmla="*/ 53 w 56"/>
                  <a:gd name="T33" fmla="*/ 58 h 65"/>
                  <a:gd name="T34" fmla="*/ 7 w 56"/>
                  <a:gd name="T35" fmla="*/ 62 h 65"/>
                  <a:gd name="T36" fmla="*/ 3 w 56"/>
                  <a:gd name="T37" fmla="*/ 37 h 65"/>
                  <a:gd name="T38" fmla="*/ 34 w 56"/>
                  <a:gd name="T39" fmla="*/ 18 h 65"/>
                  <a:gd name="T40" fmla="*/ 53 w 56"/>
                  <a:gd name="T41" fmla="*/ 58 h 65"/>
                  <a:gd name="T42" fmla="*/ 8 w 56"/>
                  <a:gd name="T43" fmla="*/ 54 h 65"/>
                  <a:gd name="T44" fmla="*/ 12 w 56"/>
                  <a:gd name="T45" fmla="*/ 58 h 65"/>
                  <a:gd name="T46" fmla="*/ 6 w 56"/>
                  <a:gd name="T47" fmla="*/ 54 h 65"/>
                  <a:gd name="T48" fmla="*/ 23 w 56"/>
                  <a:gd name="T49" fmla="*/ 21 h 65"/>
                  <a:gd name="T50" fmla="*/ 23 w 56"/>
                  <a:gd name="T51" fmla="*/ 23 h 65"/>
                  <a:gd name="T52" fmla="*/ 28 w 56"/>
                  <a:gd name="T53" fmla="*/ 28 h 65"/>
                  <a:gd name="T54" fmla="*/ 28 w 56"/>
                  <a:gd name="T55" fmla="*/ 53 h 65"/>
                  <a:gd name="T56" fmla="*/ 28 w 56"/>
                  <a:gd name="T57" fmla="*/ 28 h 65"/>
                  <a:gd name="T58" fmla="*/ 17 w 56"/>
                  <a:gd name="T59" fmla="*/ 41 h 65"/>
                  <a:gd name="T60" fmla="*/ 38 w 56"/>
                  <a:gd name="T61" fmla="*/ 41 h 65"/>
                  <a:gd name="T62" fmla="*/ 26 w 56"/>
                  <a:gd name="T63" fmla="*/ 37 h 65"/>
                  <a:gd name="T64" fmla="*/ 32 w 56"/>
                  <a:gd name="T65" fmla="*/ 44 h 65"/>
                  <a:gd name="T66" fmla="*/ 29 w 56"/>
                  <a:gd name="T67" fmla="*/ 49 h 65"/>
                  <a:gd name="T68" fmla="*/ 27 w 56"/>
                  <a:gd name="T69" fmla="*/ 49 h 65"/>
                  <a:gd name="T70" fmla="*/ 24 w 56"/>
                  <a:gd name="T71" fmla="*/ 44 h 65"/>
                  <a:gd name="T72" fmla="*/ 26 w 56"/>
                  <a:gd name="T73" fmla="*/ 44 h 65"/>
                  <a:gd name="T74" fmla="*/ 30 w 56"/>
                  <a:gd name="T75" fmla="*/ 44 h 65"/>
                  <a:gd name="T76" fmla="*/ 24 w 56"/>
                  <a:gd name="T77" fmla="*/ 37 h 65"/>
                  <a:gd name="T78" fmla="*/ 27 w 56"/>
                  <a:gd name="T79" fmla="*/ 32 h 65"/>
                  <a:gd name="T80" fmla="*/ 29 w 56"/>
                  <a:gd name="T81" fmla="*/ 32 h 65"/>
                  <a:gd name="T82" fmla="*/ 32 w 56"/>
                  <a:gd name="T83" fmla="*/ 37 h 65"/>
                  <a:gd name="T84" fmla="*/ 30 w 56"/>
                  <a:gd name="T85" fmla="*/ 37 h 65"/>
                  <a:gd name="T86" fmla="*/ 26 w 56"/>
                  <a:gd name="T87" fmla="*/ 3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65">
                    <a:moveTo>
                      <a:pt x="36" y="15"/>
                    </a:moveTo>
                    <a:cubicBezTo>
                      <a:pt x="36" y="14"/>
                      <a:pt x="36" y="14"/>
                      <a:pt x="36" y="14"/>
                    </a:cubicBezTo>
                    <a:cubicBezTo>
                      <a:pt x="43" y="3"/>
                      <a:pt x="43" y="3"/>
                      <a:pt x="43" y="3"/>
                    </a:cubicBezTo>
                    <a:cubicBezTo>
                      <a:pt x="43" y="3"/>
                      <a:pt x="43" y="3"/>
                      <a:pt x="43" y="2"/>
                    </a:cubicBezTo>
                    <a:cubicBezTo>
                      <a:pt x="43" y="1"/>
                      <a:pt x="42" y="0"/>
                      <a:pt x="41" y="0"/>
                    </a:cubicBezTo>
                    <a:cubicBezTo>
                      <a:pt x="41" y="0"/>
                      <a:pt x="41" y="0"/>
                      <a:pt x="41" y="0"/>
                    </a:cubicBezTo>
                    <a:cubicBezTo>
                      <a:pt x="14" y="0"/>
                      <a:pt x="14" y="0"/>
                      <a:pt x="14" y="0"/>
                    </a:cubicBezTo>
                    <a:cubicBezTo>
                      <a:pt x="14" y="0"/>
                      <a:pt x="13" y="0"/>
                      <a:pt x="13" y="1"/>
                    </a:cubicBezTo>
                    <a:cubicBezTo>
                      <a:pt x="12" y="2"/>
                      <a:pt x="12" y="3"/>
                      <a:pt x="13" y="3"/>
                    </a:cubicBezTo>
                    <a:cubicBezTo>
                      <a:pt x="20" y="14"/>
                      <a:pt x="20" y="14"/>
                      <a:pt x="20" y="14"/>
                    </a:cubicBezTo>
                    <a:cubicBezTo>
                      <a:pt x="20" y="15"/>
                      <a:pt x="20" y="15"/>
                      <a:pt x="20" y="15"/>
                    </a:cubicBezTo>
                    <a:cubicBezTo>
                      <a:pt x="9" y="16"/>
                      <a:pt x="0" y="26"/>
                      <a:pt x="0" y="37"/>
                    </a:cubicBezTo>
                    <a:cubicBezTo>
                      <a:pt x="0" y="58"/>
                      <a:pt x="0" y="58"/>
                      <a:pt x="0" y="58"/>
                    </a:cubicBezTo>
                    <a:cubicBezTo>
                      <a:pt x="0" y="61"/>
                      <a:pt x="3" y="65"/>
                      <a:pt x="7" y="65"/>
                    </a:cubicBezTo>
                    <a:cubicBezTo>
                      <a:pt x="49" y="65"/>
                      <a:pt x="49" y="65"/>
                      <a:pt x="49" y="65"/>
                    </a:cubicBezTo>
                    <a:cubicBezTo>
                      <a:pt x="53" y="65"/>
                      <a:pt x="56" y="61"/>
                      <a:pt x="56" y="58"/>
                    </a:cubicBezTo>
                    <a:cubicBezTo>
                      <a:pt x="56" y="37"/>
                      <a:pt x="56" y="37"/>
                      <a:pt x="56" y="37"/>
                    </a:cubicBezTo>
                    <a:cubicBezTo>
                      <a:pt x="56" y="26"/>
                      <a:pt x="47" y="16"/>
                      <a:pt x="36" y="15"/>
                    </a:cubicBezTo>
                    <a:close/>
                    <a:moveTo>
                      <a:pt x="26" y="13"/>
                    </a:moveTo>
                    <a:cubicBezTo>
                      <a:pt x="23" y="4"/>
                      <a:pt x="23" y="4"/>
                      <a:pt x="23" y="4"/>
                    </a:cubicBezTo>
                    <a:cubicBezTo>
                      <a:pt x="22" y="3"/>
                      <a:pt x="22" y="3"/>
                      <a:pt x="21" y="3"/>
                    </a:cubicBezTo>
                    <a:cubicBezTo>
                      <a:pt x="21" y="4"/>
                      <a:pt x="21" y="4"/>
                      <a:pt x="21" y="5"/>
                    </a:cubicBezTo>
                    <a:cubicBezTo>
                      <a:pt x="24" y="13"/>
                      <a:pt x="24" y="13"/>
                      <a:pt x="24" y="13"/>
                    </a:cubicBezTo>
                    <a:cubicBezTo>
                      <a:pt x="22" y="13"/>
                      <a:pt x="22" y="13"/>
                      <a:pt x="22" y="13"/>
                    </a:cubicBezTo>
                    <a:cubicBezTo>
                      <a:pt x="16" y="3"/>
                      <a:pt x="16" y="3"/>
                      <a:pt x="16" y="3"/>
                    </a:cubicBezTo>
                    <a:cubicBezTo>
                      <a:pt x="39" y="3"/>
                      <a:pt x="39" y="3"/>
                      <a:pt x="39" y="3"/>
                    </a:cubicBezTo>
                    <a:cubicBezTo>
                      <a:pt x="33" y="13"/>
                      <a:pt x="33" y="13"/>
                      <a:pt x="33" y="13"/>
                    </a:cubicBezTo>
                    <a:lnTo>
                      <a:pt x="26" y="13"/>
                    </a:lnTo>
                    <a:close/>
                    <a:moveTo>
                      <a:pt x="23" y="15"/>
                    </a:moveTo>
                    <a:cubicBezTo>
                      <a:pt x="33" y="15"/>
                      <a:pt x="33" y="15"/>
                      <a:pt x="33" y="15"/>
                    </a:cubicBezTo>
                    <a:cubicBezTo>
                      <a:pt x="33" y="16"/>
                      <a:pt x="33" y="16"/>
                      <a:pt x="33" y="16"/>
                    </a:cubicBezTo>
                    <a:cubicBezTo>
                      <a:pt x="23" y="16"/>
                      <a:pt x="23" y="16"/>
                      <a:pt x="23" y="16"/>
                    </a:cubicBezTo>
                    <a:lnTo>
                      <a:pt x="23" y="15"/>
                    </a:lnTo>
                    <a:close/>
                    <a:moveTo>
                      <a:pt x="53" y="58"/>
                    </a:moveTo>
                    <a:cubicBezTo>
                      <a:pt x="53" y="60"/>
                      <a:pt x="51" y="62"/>
                      <a:pt x="49" y="62"/>
                    </a:cubicBezTo>
                    <a:cubicBezTo>
                      <a:pt x="7" y="62"/>
                      <a:pt x="7" y="62"/>
                      <a:pt x="7" y="62"/>
                    </a:cubicBezTo>
                    <a:cubicBezTo>
                      <a:pt x="5" y="62"/>
                      <a:pt x="3" y="60"/>
                      <a:pt x="3" y="58"/>
                    </a:cubicBezTo>
                    <a:cubicBezTo>
                      <a:pt x="3" y="37"/>
                      <a:pt x="3" y="37"/>
                      <a:pt x="3" y="37"/>
                    </a:cubicBezTo>
                    <a:cubicBezTo>
                      <a:pt x="3" y="26"/>
                      <a:pt x="11" y="18"/>
                      <a:pt x="22" y="18"/>
                    </a:cubicBezTo>
                    <a:cubicBezTo>
                      <a:pt x="34" y="18"/>
                      <a:pt x="34" y="18"/>
                      <a:pt x="34" y="18"/>
                    </a:cubicBezTo>
                    <a:cubicBezTo>
                      <a:pt x="44" y="18"/>
                      <a:pt x="53" y="26"/>
                      <a:pt x="53" y="37"/>
                    </a:cubicBezTo>
                    <a:lnTo>
                      <a:pt x="53" y="58"/>
                    </a:lnTo>
                    <a:close/>
                    <a:moveTo>
                      <a:pt x="8" y="38"/>
                    </a:moveTo>
                    <a:cubicBezTo>
                      <a:pt x="8" y="54"/>
                      <a:pt x="8" y="54"/>
                      <a:pt x="8" y="54"/>
                    </a:cubicBezTo>
                    <a:cubicBezTo>
                      <a:pt x="8" y="55"/>
                      <a:pt x="9" y="57"/>
                      <a:pt x="11" y="57"/>
                    </a:cubicBezTo>
                    <a:cubicBezTo>
                      <a:pt x="11" y="57"/>
                      <a:pt x="12" y="57"/>
                      <a:pt x="12" y="58"/>
                    </a:cubicBezTo>
                    <a:cubicBezTo>
                      <a:pt x="12" y="58"/>
                      <a:pt x="11" y="59"/>
                      <a:pt x="11" y="59"/>
                    </a:cubicBezTo>
                    <a:cubicBezTo>
                      <a:pt x="8" y="59"/>
                      <a:pt x="6" y="56"/>
                      <a:pt x="6" y="54"/>
                    </a:cubicBezTo>
                    <a:cubicBezTo>
                      <a:pt x="6" y="38"/>
                      <a:pt x="6" y="38"/>
                      <a:pt x="6" y="38"/>
                    </a:cubicBezTo>
                    <a:cubicBezTo>
                      <a:pt x="6" y="28"/>
                      <a:pt x="14" y="21"/>
                      <a:pt x="23" y="21"/>
                    </a:cubicBezTo>
                    <a:cubicBezTo>
                      <a:pt x="24" y="21"/>
                      <a:pt x="24" y="21"/>
                      <a:pt x="24" y="22"/>
                    </a:cubicBezTo>
                    <a:cubicBezTo>
                      <a:pt x="24" y="22"/>
                      <a:pt x="24" y="23"/>
                      <a:pt x="23" y="23"/>
                    </a:cubicBezTo>
                    <a:cubicBezTo>
                      <a:pt x="15" y="23"/>
                      <a:pt x="8" y="29"/>
                      <a:pt x="8" y="38"/>
                    </a:cubicBezTo>
                    <a:close/>
                    <a:moveTo>
                      <a:pt x="28" y="28"/>
                    </a:moveTo>
                    <a:cubicBezTo>
                      <a:pt x="21" y="28"/>
                      <a:pt x="15" y="34"/>
                      <a:pt x="15" y="41"/>
                    </a:cubicBezTo>
                    <a:cubicBezTo>
                      <a:pt x="15" y="47"/>
                      <a:pt x="21" y="53"/>
                      <a:pt x="28" y="53"/>
                    </a:cubicBezTo>
                    <a:cubicBezTo>
                      <a:pt x="35" y="53"/>
                      <a:pt x="40" y="47"/>
                      <a:pt x="40" y="41"/>
                    </a:cubicBezTo>
                    <a:cubicBezTo>
                      <a:pt x="40" y="34"/>
                      <a:pt x="35" y="28"/>
                      <a:pt x="28" y="28"/>
                    </a:cubicBezTo>
                    <a:close/>
                    <a:moveTo>
                      <a:pt x="28" y="51"/>
                    </a:moveTo>
                    <a:cubicBezTo>
                      <a:pt x="22" y="51"/>
                      <a:pt x="17" y="46"/>
                      <a:pt x="17" y="41"/>
                    </a:cubicBezTo>
                    <a:cubicBezTo>
                      <a:pt x="17" y="35"/>
                      <a:pt x="22" y="30"/>
                      <a:pt x="28" y="30"/>
                    </a:cubicBezTo>
                    <a:cubicBezTo>
                      <a:pt x="33" y="30"/>
                      <a:pt x="38" y="35"/>
                      <a:pt x="38" y="41"/>
                    </a:cubicBezTo>
                    <a:cubicBezTo>
                      <a:pt x="38" y="46"/>
                      <a:pt x="33" y="51"/>
                      <a:pt x="28" y="51"/>
                    </a:cubicBezTo>
                    <a:close/>
                    <a:moveTo>
                      <a:pt x="26" y="37"/>
                    </a:moveTo>
                    <a:cubicBezTo>
                      <a:pt x="26" y="39"/>
                      <a:pt x="27" y="40"/>
                      <a:pt x="28" y="40"/>
                    </a:cubicBezTo>
                    <a:cubicBezTo>
                      <a:pt x="30" y="40"/>
                      <a:pt x="32" y="41"/>
                      <a:pt x="32" y="44"/>
                    </a:cubicBezTo>
                    <a:cubicBezTo>
                      <a:pt x="32" y="46"/>
                      <a:pt x="31" y="47"/>
                      <a:pt x="29" y="48"/>
                    </a:cubicBezTo>
                    <a:cubicBezTo>
                      <a:pt x="29" y="49"/>
                      <a:pt x="29" y="49"/>
                      <a:pt x="29" y="49"/>
                    </a:cubicBezTo>
                    <a:cubicBezTo>
                      <a:pt x="29" y="49"/>
                      <a:pt x="28" y="50"/>
                      <a:pt x="28" y="50"/>
                    </a:cubicBezTo>
                    <a:cubicBezTo>
                      <a:pt x="27" y="50"/>
                      <a:pt x="27" y="49"/>
                      <a:pt x="27" y="49"/>
                    </a:cubicBezTo>
                    <a:cubicBezTo>
                      <a:pt x="27" y="48"/>
                      <a:pt x="27" y="48"/>
                      <a:pt x="27" y="48"/>
                    </a:cubicBezTo>
                    <a:cubicBezTo>
                      <a:pt x="25" y="47"/>
                      <a:pt x="24" y="46"/>
                      <a:pt x="24" y="44"/>
                    </a:cubicBezTo>
                    <a:cubicBezTo>
                      <a:pt x="24" y="43"/>
                      <a:pt x="24" y="43"/>
                      <a:pt x="25" y="43"/>
                    </a:cubicBezTo>
                    <a:cubicBezTo>
                      <a:pt x="25" y="43"/>
                      <a:pt x="26" y="43"/>
                      <a:pt x="26" y="44"/>
                    </a:cubicBezTo>
                    <a:cubicBezTo>
                      <a:pt x="26" y="45"/>
                      <a:pt x="27" y="46"/>
                      <a:pt x="28" y="46"/>
                    </a:cubicBezTo>
                    <a:cubicBezTo>
                      <a:pt x="29" y="46"/>
                      <a:pt x="30" y="45"/>
                      <a:pt x="30" y="44"/>
                    </a:cubicBezTo>
                    <a:cubicBezTo>
                      <a:pt x="30" y="42"/>
                      <a:pt x="29" y="42"/>
                      <a:pt x="28" y="42"/>
                    </a:cubicBezTo>
                    <a:cubicBezTo>
                      <a:pt x="25" y="42"/>
                      <a:pt x="24" y="40"/>
                      <a:pt x="24" y="37"/>
                    </a:cubicBezTo>
                    <a:cubicBezTo>
                      <a:pt x="24" y="36"/>
                      <a:pt x="25" y="34"/>
                      <a:pt x="27" y="34"/>
                    </a:cubicBezTo>
                    <a:cubicBezTo>
                      <a:pt x="27" y="32"/>
                      <a:pt x="27" y="32"/>
                      <a:pt x="27" y="32"/>
                    </a:cubicBezTo>
                    <a:cubicBezTo>
                      <a:pt x="27" y="32"/>
                      <a:pt x="27" y="31"/>
                      <a:pt x="28" y="31"/>
                    </a:cubicBezTo>
                    <a:cubicBezTo>
                      <a:pt x="28" y="31"/>
                      <a:pt x="29" y="32"/>
                      <a:pt x="29" y="32"/>
                    </a:cubicBezTo>
                    <a:cubicBezTo>
                      <a:pt x="29" y="33"/>
                      <a:pt x="29" y="33"/>
                      <a:pt x="29" y="33"/>
                    </a:cubicBezTo>
                    <a:cubicBezTo>
                      <a:pt x="30" y="34"/>
                      <a:pt x="32" y="35"/>
                      <a:pt x="32" y="37"/>
                    </a:cubicBezTo>
                    <a:cubicBezTo>
                      <a:pt x="32" y="38"/>
                      <a:pt x="31" y="38"/>
                      <a:pt x="31" y="38"/>
                    </a:cubicBezTo>
                    <a:cubicBezTo>
                      <a:pt x="30" y="38"/>
                      <a:pt x="30" y="38"/>
                      <a:pt x="30" y="37"/>
                    </a:cubicBezTo>
                    <a:cubicBezTo>
                      <a:pt x="30" y="36"/>
                      <a:pt x="29" y="35"/>
                      <a:pt x="28" y="35"/>
                    </a:cubicBezTo>
                    <a:cubicBezTo>
                      <a:pt x="27" y="35"/>
                      <a:pt x="26" y="36"/>
                      <a:pt x="26" y="37"/>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64" name="Freeform 59">
                <a:extLst>
                  <a:ext uri="{FF2B5EF4-FFF2-40B4-BE49-F238E27FC236}">
                    <a16:creationId xmlns:a16="http://schemas.microsoft.com/office/drawing/2014/main" id="{A4C1E51D-5AEE-E978-E3AA-59E1C67F94CB}"/>
                  </a:ext>
                </a:extLst>
              </p:cNvPr>
              <p:cNvSpPr>
                <a:spLocks noEditPoints="1"/>
              </p:cNvSpPr>
              <p:nvPr/>
            </p:nvSpPr>
            <p:spPr bwMode="auto">
              <a:xfrm flipH="1">
                <a:off x="2008203" y="4148445"/>
                <a:ext cx="399901" cy="259395"/>
              </a:xfrm>
              <a:custGeom>
                <a:avLst/>
                <a:gdLst>
                  <a:gd name="T0" fmla="*/ 28 w 77"/>
                  <a:gd name="T1" fmla="*/ 2 h 48"/>
                  <a:gd name="T2" fmla="*/ 10 w 77"/>
                  <a:gd name="T3" fmla="*/ 9 h 48"/>
                  <a:gd name="T4" fmla="*/ 0 w 77"/>
                  <a:gd name="T5" fmla="*/ 34 h 48"/>
                  <a:gd name="T6" fmla="*/ 9 w 77"/>
                  <a:gd name="T7" fmla="*/ 42 h 48"/>
                  <a:gd name="T8" fmla="*/ 10 w 77"/>
                  <a:gd name="T9" fmla="*/ 44 h 48"/>
                  <a:gd name="T10" fmla="*/ 12 w 77"/>
                  <a:gd name="T11" fmla="*/ 46 h 48"/>
                  <a:gd name="T12" fmla="*/ 14 w 77"/>
                  <a:gd name="T13" fmla="*/ 47 h 48"/>
                  <a:gd name="T14" fmla="*/ 16 w 77"/>
                  <a:gd name="T15" fmla="*/ 48 h 48"/>
                  <a:gd name="T16" fmla="*/ 19 w 77"/>
                  <a:gd name="T17" fmla="*/ 48 h 48"/>
                  <a:gd name="T18" fmla="*/ 22 w 77"/>
                  <a:gd name="T19" fmla="*/ 47 h 48"/>
                  <a:gd name="T20" fmla="*/ 24 w 77"/>
                  <a:gd name="T21" fmla="*/ 46 h 48"/>
                  <a:gd name="T22" fmla="*/ 25 w 77"/>
                  <a:gd name="T23" fmla="*/ 43 h 48"/>
                  <a:gd name="T24" fmla="*/ 50 w 77"/>
                  <a:gd name="T25" fmla="*/ 42 h 48"/>
                  <a:gd name="T26" fmla="*/ 51 w 77"/>
                  <a:gd name="T27" fmla="*/ 44 h 48"/>
                  <a:gd name="T28" fmla="*/ 52 w 77"/>
                  <a:gd name="T29" fmla="*/ 46 h 48"/>
                  <a:gd name="T30" fmla="*/ 54 w 77"/>
                  <a:gd name="T31" fmla="*/ 47 h 48"/>
                  <a:gd name="T32" fmla="*/ 56 w 77"/>
                  <a:gd name="T33" fmla="*/ 48 h 48"/>
                  <a:gd name="T34" fmla="*/ 60 w 77"/>
                  <a:gd name="T35" fmla="*/ 48 h 48"/>
                  <a:gd name="T36" fmla="*/ 63 w 77"/>
                  <a:gd name="T37" fmla="*/ 47 h 48"/>
                  <a:gd name="T38" fmla="*/ 64 w 77"/>
                  <a:gd name="T39" fmla="*/ 46 h 48"/>
                  <a:gd name="T40" fmla="*/ 66 w 77"/>
                  <a:gd name="T41" fmla="*/ 43 h 48"/>
                  <a:gd name="T42" fmla="*/ 75 w 77"/>
                  <a:gd name="T43" fmla="*/ 42 h 48"/>
                  <a:gd name="T44" fmla="*/ 77 w 77"/>
                  <a:gd name="T45" fmla="*/ 2 h 48"/>
                  <a:gd name="T46" fmla="*/ 3 w 77"/>
                  <a:gd name="T47" fmla="*/ 39 h 48"/>
                  <a:gd name="T48" fmla="*/ 10 w 77"/>
                  <a:gd name="T49" fmla="*/ 35 h 48"/>
                  <a:gd name="T50" fmla="*/ 21 w 77"/>
                  <a:gd name="T51" fmla="*/ 42 h 48"/>
                  <a:gd name="T52" fmla="*/ 20 w 77"/>
                  <a:gd name="T53" fmla="*/ 43 h 48"/>
                  <a:gd name="T54" fmla="*/ 16 w 77"/>
                  <a:gd name="T55" fmla="*/ 44 h 48"/>
                  <a:gd name="T56" fmla="*/ 14 w 77"/>
                  <a:gd name="T57" fmla="*/ 42 h 48"/>
                  <a:gd name="T58" fmla="*/ 13 w 77"/>
                  <a:gd name="T59" fmla="*/ 40 h 48"/>
                  <a:gd name="T60" fmla="*/ 15 w 77"/>
                  <a:gd name="T61" fmla="*/ 36 h 48"/>
                  <a:gd name="T62" fmla="*/ 17 w 77"/>
                  <a:gd name="T63" fmla="*/ 35 h 48"/>
                  <a:gd name="T64" fmla="*/ 20 w 77"/>
                  <a:gd name="T65" fmla="*/ 36 h 48"/>
                  <a:gd name="T66" fmla="*/ 22 w 77"/>
                  <a:gd name="T67" fmla="*/ 40 h 48"/>
                  <a:gd name="T68" fmla="*/ 17 w 77"/>
                  <a:gd name="T69" fmla="*/ 31 h 48"/>
                  <a:gd name="T70" fmla="*/ 3 w 77"/>
                  <a:gd name="T71" fmla="*/ 32 h 48"/>
                  <a:gd name="T72" fmla="*/ 12 w 77"/>
                  <a:gd name="T73" fmla="*/ 12 h 48"/>
                  <a:gd name="T74" fmla="*/ 29 w 77"/>
                  <a:gd name="T75" fmla="*/ 12 h 48"/>
                  <a:gd name="T76" fmla="*/ 23 w 77"/>
                  <a:gd name="T77" fmla="*/ 33 h 48"/>
                  <a:gd name="T78" fmla="*/ 25 w 77"/>
                  <a:gd name="T79" fmla="*/ 35 h 48"/>
                  <a:gd name="T80" fmla="*/ 51 w 77"/>
                  <a:gd name="T81" fmla="*/ 35 h 48"/>
                  <a:gd name="T82" fmla="*/ 62 w 77"/>
                  <a:gd name="T83" fmla="*/ 42 h 48"/>
                  <a:gd name="T84" fmla="*/ 60 w 77"/>
                  <a:gd name="T85" fmla="*/ 43 h 48"/>
                  <a:gd name="T86" fmla="*/ 56 w 77"/>
                  <a:gd name="T87" fmla="*/ 44 h 48"/>
                  <a:gd name="T88" fmla="*/ 54 w 77"/>
                  <a:gd name="T89" fmla="*/ 42 h 48"/>
                  <a:gd name="T90" fmla="*/ 54 w 77"/>
                  <a:gd name="T91" fmla="*/ 40 h 48"/>
                  <a:gd name="T92" fmla="*/ 55 w 77"/>
                  <a:gd name="T93" fmla="*/ 36 h 48"/>
                  <a:gd name="T94" fmla="*/ 58 w 77"/>
                  <a:gd name="T95" fmla="*/ 35 h 48"/>
                  <a:gd name="T96" fmla="*/ 61 w 77"/>
                  <a:gd name="T97" fmla="*/ 36 h 48"/>
                  <a:gd name="T98" fmla="*/ 63 w 77"/>
                  <a:gd name="T99" fmla="*/ 40 h 48"/>
                  <a:gd name="T100" fmla="*/ 66 w 77"/>
                  <a:gd name="T101" fmla="*/ 39 h 48"/>
                  <a:gd name="T102" fmla="*/ 74 w 77"/>
                  <a:gd name="T103" fmla="*/ 39 h 48"/>
                  <a:gd name="T104" fmla="*/ 58 w 77"/>
                  <a:gd name="T105" fmla="*/ 31 h 48"/>
                  <a:gd name="T106" fmla="*/ 31 w 77"/>
                  <a:gd name="T107" fmla="*/ 32 h 48"/>
                  <a:gd name="T108" fmla="*/ 74 w 77"/>
                  <a:gd name="T109" fmla="*/ 3 h 48"/>
                  <a:gd name="T110" fmla="*/ 18 w 77"/>
                  <a:gd name="T111" fmla="*/ 29 h 48"/>
                  <a:gd name="T112" fmla="*/ 14 w 77"/>
                  <a:gd name="T113" fmla="*/ 27 h 48"/>
                  <a:gd name="T114" fmla="*/ 26 w 77"/>
                  <a:gd name="T115" fmla="*/ 13 h 48"/>
                  <a:gd name="T116" fmla="*/ 6 w 77"/>
                  <a:gd name="T117" fmla="*/ 23 h 48"/>
                  <a:gd name="T118" fmla="*/ 26 w 77"/>
                  <a:gd name="T119" fmla="*/ 25 h 48"/>
                  <a:gd name="T120" fmla="*/ 26 w 77"/>
                  <a:gd name="T121" fmla="*/ 13 h 48"/>
                  <a:gd name="T122" fmla="*/ 14 w 77"/>
                  <a:gd name="T123" fmla="*/ 1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 h="48">
                    <a:moveTo>
                      <a:pt x="75" y="0"/>
                    </a:moveTo>
                    <a:cubicBezTo>
                      <a:pt x="30" y="0"/>
                      <a:pt x="30" y="0"/>
                      <a:pt x="30" y="0"/>
                    </a:cubicBezTo>
                    <a:cubicBezTo>
                      <a:pt x="29" y="0"/>
                      <a:pt x="28" y="1"/>
                      <a:pt x="28" y="2"/>
                    </a:cubicBezTo>
                    <a:cubicBezTo>
                      <a:pt x="28" y="8"/>
                      <a:pt x="28" y="8"/>
                      <a:pt x="28" y="8"/>
                    </a:cubicBezTo>
                    <a:cubicBezTo>
                      <a:pt x="12" y="8"/>
                      <a:pt x="12" y="8"/>
                      <a:pt x="12" y="8"/>
                    </a:cubicBezTo>
                    <a:cubicBezTo>
                      <a:pt x="11" y="8"/>
                      <a:pt x="11" y="8"/>
                      <a:pt x="10" y="9"/>
                    </a:cubicBezTo>
                    <a:cubicBezTo>
                      <a:pt x="1" y="22"/>
                      <a:pt x="1" y="22"/>
                      <a:pt x="1" y="22"/>
                    </a:cubicBezTo>
                    <a:cubicBezTo>
                      <a:pt x="0" y="22"/>
                      <a:pt x="0" y="22"/>
                      <a:pt x="0" y="23"/>
                    </a:cubicBezTo>
                    <a:cubicBezTo>
                      <a:pt x="0" y="34"/>
                      <a:pt x="0" y="34"/>
                      <a:pt x="0" y="34"/>
                    </a:cubicBezTo>
                    <a:cubicBezTo>
                      <a:pt x="0" y="40"/>
                      <a:pt x="0" y="40"/>
                      <a:pt x="0" y="40"/>
                    </a:cubicBezTo>
                    <a:cubicBezTo>
                      <a:pt x="0" y="41"/>
                      <a:pt x="1" y="42"/>
                      <a:pt x="2" y="42"/>
                    </a:cubicBezTo>
                    <a:cubicBezTo>
                      <a:pt x="9" y="42"/>
                      <a:pt x="9" y="42"/>
                      <a:pt x="9" y="42"/>
                    </a:cubicBezTo>
                    <a:cubicBezTo>
                      <a:pt x="9" y="42"/>
                      <a:pt x="9" y="43"/>
                      <a:pt x="10" y="43"/>
                    </a:cubicBezTo>
                    <a:cubicBezTo>
                      <a:pt x="10" y="43"/>
                      <a:pt x="10" y="43"/>
                      <a:pt x="10" y="43"/>
                    </a:cubicBezTo>
                    <a:cubicBezTo>
                      <a:pt x="10" y="44"/>
                      <a:pt x="10" y="44"/>
                      <a:pt x="10" y="44"/>
                    </a:cubicBezTo>
                    <a:cubicBezTo>
                      <a:pt x="10" y="45"/>
                      <a:pt x="10" y="45"/>
                      <a:pt x="11" y="45"/>
                    </a:cubicBezTo>
                    <a:cubicBezTo>
                      <a:pt x="11" y="45"/>
                      <a:pt x="11" y="45"/>
                      <a:pt x="11" y="46"/>
                    </a:cubicBezTo>
                    <a:cubicBezTo>
                      <a:pt x="11" y="46"/>
                      <a:pt x="12" y="46"/>
                      <a:pt x="12" y="46"/>
                    </a:cubicBezTo>
                    <a:cubicBezTo>
                      <a:pt x="12" y="46"/>
                      <a:pt x="12" y="46"/>
                      <a:pt x="12" y="47"/>
                    </a:cubicBezTo>
                    <a:cubicBezTo>
                      <a:pt x="13" y="47"/>
                      <a:pt x="13" y="47"/>
                      <a:pt x="13" y="47"/>
                    </a:cubicBezTo>
                    <a:cubicBezTo>
                      <a:pt x="13" y="47"/>
                      <a:pt x="13" y="47"/>
                      <a:pt x="14" y="47"/>
                    </a:cubicBezTo>
                    <a:cubicBezTo>
                      <a:pt x="14" y="48"/>
                      <a:pt x="14" y="48"/>
                      <a:pt x="14" y="48"/>
                    </a:cubicBezTo>
                    <a:cubicBezTo>
                      <a:pt x="15" y="48"/>
                      <a:pt x="15" y="48"/>
                      <a:pt x="15" y="48"/>
                    </a:cubicBezTo>
                    <a:cubicBezTo>
                      <a:pt x="15" y="48"/>
                      <a:pt x="16" y="48"/>
                      <a:pt x="16" y="48"/>
                    </a:cubicBezTo>
                    <a:cubicBezTo>
                      <a:pt x="16" y="48"/>
                      <a:pt x="17" y="48"/>
                      <a:pt x="17" y="48"/>
                    </a:cubicBezTo>
                    <a:cubicBezTo>
                      <a:pt x="18" y="48"/>
                      <a:pt x="19" y="48"/>
                      <a:pt x="19" y="48"/>
                    </a:cubicBezTo>
                    <a:cubicBezTo>
                      <a:pt x="19" y="48"/>
                      <a:pt x="19" y="48"/>
                      <a:pt x="19" y="48"/>
                    </a:cubicBezTo>
                    <a:cubicBezTo>
                      <a:pt x="20" y="48"/>
                      <a:pt x="20" y="48"/>
                      <a:pt x="21" y="48"/>
                    </a:cubicBezTo>
                    <a:cubicBezTo>
                      <a:pt x="21" y="48"/>
                      <a:pt x="21" y="48"/>
                      <a:pt x="21" y="47"/>
                    </a:cubicBezTo>
                    <a:cubicBezTo>
                      <a:pt x="21" y="47"/>
                      <a:pt x="22" y="47"/>
                      <a:pt x="22" y="47"/>
                    </a:cubicBezTo>
                    <a:cubicBezTo>
                      <a:pt x="22" y="47"/>
                      <a:pt x="22" y="47"/>
                      <a:pt x="22" y="47"/>
                    </a:cubicBezTo>
                    <a:cubicBezTo>
                      <a:pt x="23" y="46"/>
                      <a:pt x="23" y="46"/>
                      <a:pt x="23" y="46"/>
                    </a:cubicBezTo>
                    <a:cubicBezTo>
                      <a:pt x="23" y="46"/>
                      <a:pt x="23" y="46"/>
                      <a:pt x="24" y="46"/>
                    </a:cubicBezTo>
                    <a:cubicBezTo>
                      <a:pt x="24" y="45"/>
                      <a:pt x="24" y="45"/>
                      <a:pt x="24" y="45"/>
                    </a:cubicBezTo>
                    <a:cubicBezTo>
                      <a:pt x="24" y="45"/>
                      <a:pt x="24" y="45"/>
                      <a:pt x="25" y="44"/>
                    </a:cubicBezTo>
                    <a:cubicBezTo>
                      <a:pt x="25" y="44"/>
                      <a:pt x="25" y="44"/>
                      <a:pt x="25" y="43"/>
                    </a:cubicBezTo>
                    <a:cubicBezTo>
                      <a:pt x="25" y="43"/>
                      <a:pt x="25" y="43"/>
                      <a:pt x="25" y="43"/>
                    </a:cubicBezTo>
                    <a:cubicBezTo>
                      <a:pt x="25" y="43"/>
                      <a:pt x="26" y="42"/>
                      <a:pt x="26" y="42"/>
                    </a:cubicBezTo>
                    <a:cubicBezTo>
                      <a:pt x="50" y="42"/>
                      <a:pt x="50" y="42"/>
                      <a:pt x="50" y="42"/>
                    </a:cubicBezTo>
                    <a:cubicBezTo>
                      <a:pt x="50" y="42"/>
                      <a:pt x="50" y="43"/>
                      <a:pt x="50" y="43"/>
                    </a:cubicBezTo>
                    <a:cubicBezTo>
                      <a:pt x="50" y="43"/>
                      <a:pt x="50" y="43"/>
                      <a:pt x="50" y="43"/>
                    </a:cubicBezTo>
                    <a:cubicBezTo>
                      <a:pt x="50" y="44"/>
                      <a:pt x="51" y="44"/>
                      <a:pt x="51" y="44"/>
                    </a:cubicBezTo>
                    <a:cubicBezTo>
                      <a:pt x="51" y="45"/>
                      <a:pt x="51" y="45"/>
                      <a:pt x="51" y="45"/>
                    </a:cubicBezTo>
                    <a:cubicBezTo>
                      <a:pt x="51" y="45"/>
                      <a:pt x="52" y="45"/>
                      <a:pt x="52" y="46"/>
                    </a:cubicBezTo>
                    <a:cubicBezTo>
                      <a:pt x="52" y="46"/>
                      <a:pt x="52" y="46"/>
                      <a:pt x="52" y="46"/>
                    </a:cubicBezTo>
                    <a:cubicBezTo>
                      <a:pt x="53" y="46"/>
                      <a:pt x="53" y="46"/>
                      <a:pt x="53" y="47"/>
                    </a:cubicBezTo>
                    <a:cubicBezTo>
                      <a:pt x="53" y="47"/>
                      <a:pt x="53" y="47"/>
                      <a:pt x="54" y="47"/>
                    </a:cubicBezTo>
                    <a:cubicBezTo>
                      <a:pt x="54" y="47"/>
                      <a:pt x="54" y="47"/>
                      <a:pt x="54" y="47"/>
                    </a:cubicBezTo>
                    <a:cubicBezTo>
                      <a:pt x="55" y="48"/>
                      <a:pt x="55" y="48"/>
                      <a:pt x="55" y="48"/>
                    </a:cubicBezTo>
                    <a:cubicBezTo>
                      <a:pt x="55" y="48"/>
                      <a:pt x="56" y="48"/>
                      <a:pt x="56" y="48"/>
                    </a:cubicBezTo>
                    <a:cubicBezTo>
                      <a:pt x="56" y="48"/>
                      <a:pt x="56" y="48"/>
                      <a:pt x="56" y="48"/>
                    </a:cubicBezTo>
                    <a:cubicBezTo>
                      <a:pt x="57" y="48"/>
                      <a:pt x="57" y="48"/>
                      <a:pt x="58" y="48"/>
                    </a:cubicBezTo>
                    <a:cubicBezTo>
                      <a:pt x="59" y="48"/>
                      <a:pt x="59" y="48"/>
                      <a:pt x="60" y="48"/>
                    </a:cubicBezTo>
                    <a:cubicBezTo>
                      <a:pt x="60" y="48"/>
                      <a:pt x="60" y="48"/>
                      <a:pt x="60" y="48"/>
                    </a:cubicBezTo>
                    <a:cubicBezTo>
                      <a:pt x="60" y="48"/>
                      <a:pt x="61" y="48"/>
                      <a:pt x="61" y="48"/>
                    </a:cubicBezTo>
                    <a:cubicBezTo>
                      <a:pt x="61" y="48"/>
                      <a:pt x="61" y="48"/>
                      <a:pt x="62" y="47"/>
                    </a:cubicBezTo>
                    <a:cubicBezTo>
                      <a:pt x="62" y="47"/>
                      <a:pt x="62" y="47"/>
                      <a:pt x="63" y="47"/>
                    </a:cubicBezTo>
                    <a:cubicBezTo>
                      <a:pt x="63" y="47"/>
                      <a:pt x="63" y="47"/>
                      <a:pt x="63" y="47"/>
                    </a:cubicBezTo>
                    <a:cubicBezTo>
                      <a:pt x="63" y="46"/>
                      <a:pt x="64" y="46"/>
                      <a:pt x="64" y="46"/>
                    </a:cubicBezTo>
                    <a:cubicBezTo>
                      <a:pt x="64" y="46"/>
                      <a:pt x="64" y="46"/>
                      <a:pt x="64" y="46"/>
                    </a:cubicBezTo>
                    <a:cubicBezTo>
                      <a:pt x="64" y="45"/>
                      <a:pt x="65" y="45"/>
                      <a:pt x="65" y="45"/>
                    </a:cubicBezTo>
                    <a:cubicBezTo>
                      <a:pt x="65" y="45"/>
                      <a:pt x="65" y="45"/>
                      <a:pt x="65" y="44"/>
                    </a:cubicBezTo>
                    <a:cubicBezTo>
                      <a:pt x="65" y="44"/>
                      <a:pt x="66" y="44"/>
                      <a:pt x="66" y="43"/>
                    </a:cubicBezTo>
                    <a:cubicBezTo>
                      <a:pt x="66" y="43"/>
                      <a:pt x="66" y="43"/>
                      <a:pt x="66" y="43"/>
                    </a:cubicBezTo>
                    <a:cubicBezTo>
                      <a:pt x="66" y="43"/>
                      <a:pt x="66" y="42"/>
                      <a:pt x="66" y="42"/>
                    </a:cubicBezTo>
                    <a:cubicBezTo>
                      <a:pt x="75" y="42"/>
                      <a:pt x="75" y="42"/>
                      <a:pt x="75" y="42"/>
                    </a:cubicBezTo>
                    <a:cubicBezTo>
                      <a:pt x="76" y="42"/>
                      <a:pt x="77" y="41"/>
                      <a:pt x="77" y="40"/>
                    </a:cubicBezTo>
                    <a:cubicBezTo>
                      <a:pt x="77" y="34"/>
                      <a:pt x="77" y="34"/>
                      <a:pt x="77" y="34"/>
                    </a:cubicBezTo>
                    <a:cubicBezTo>
                      <a:pt x="77" y="2"/>
                      <a:pt x="77" y="2"/>
                      <a:pt x="77" y="2"/>
                    </a:cubicBezTo>
                    <a:cubicBezTo>
                      <a:pt x="77" y="1"/>
                      <a:pt x="76" y="0"/>
                      <a:pt x="75" y="0"/>
                    </a:cubicBezTo>
                    <a:close/>
                    <a:moveTo>
                      <a:pt x="9" y="39"/>
                    </a:moveTo>
                    <a:cubicBezTo>
                      <a:pt x="3" y="39"/>
                      <a:pt x="3" y="39"/>
                      <a:pt x="3" y="39"/>
                    </a:cubicBezTo>
                    <a:cubicBezTo>
                      <a:pt x="3" y="35"/>
                      <a:pt x="3" y="35"/>
                      <a:pt x="3" y="35"/>
                    </a:cubicBezTo>
                    <a:cubicBezTo>
                      <a:pt x="4" y="35"/>
                      <a:pt x="4" y="35"/>
                      <a:pt x="4" y="35"/>
                    </a:cubicBezTo>
                    <a:cubicBezTo>
                      <a:pt x="10" y="35"/>
                      <a:pt x="10" y="35"/>
                      <a:pt x="10" y="35"/>
                    </a:cubicBezTo>
                    <a:cubicBezTo>
                      <a:pt x="10" y="36"/>
                      <a:pt x="9" y="37"/>
                      <a:pt x="9" y="39"/>
                    </a:cubicBezTo>
                    <a:close/>
                    <a:moveTo>
                      <a:pt x="22" y="41"/>
                    </a:moveTo>
                    <a:cubicBezTo>
                      <a:pt x="22" y="41"/>
                      <a:pt x="21" y="42"/>
                      <a:pt x="21" y="42"/>
                    </a:cubicBezTo>
                    <a:cubicBezTo>
                      <a:pt x="21" y="42"/>
                      <a:pt x="21" y="42"/>
                      <a:pt x="21" y="42"/>
                    </a:cubicBezTo>
                    <a:cubicBezTo>
                      <a:pt x="21" y="43"/>
                      <a:pt x="21" y="43"/>
                      <a:pt x="20" y="43"/>
                    </a:cubicBezTo>
                    <a:cubicBezTo>
                      <a:pt x="20" y="43"/>
                      <a:pt x="20" y="43"/>
                      <a:pt x="20" y="43"/>
                    </a:cubicBezTo>
                    <a:cubicBezTo>
                      <a:pt x="20" y="44"/>
                      <a:pt x="19" y="44"/>
                      <a:pt x="19" y="44"/>
                    </a:cubicBezTo>
                    <a:cubicBezTo>
                      <a:pt x="19" y="44"/>
                      <a:pt x="18" y="44"/>
                      <a:pt x="17" y="44"/>
                    </a:cubicBezTo>
                    <a:cubicBezTo>
                      <a:pt x="17" y="44"/>
                      <a:pt x="16" y="44"/>
                      <a:pt x="16" y="44"/>
                    </a:cubicBezTo>
                    <a:cubicBezTo>
                      <a:pt x="16" y="44"/>
                      <a:pt x="15" y="44"/>
                      <a:pt x="15" y="43"/>
                    </a:cubicBezTo>
                    <a:cubicBezTo>
                      <a:pt x="15" y="43"/>
                      <a:pt x="15" y="43"/>
                      <a:pt x="15" y="43"/>
                    </a:cubicBezTo>
                    <a:cubicBezTo>
                      <a:pt x="14" y="43"/>
                      <a:pt x="14" y="43"/>
                      <a:pt x="14" y="42"/>
                    </a:cubicBezTo>
                    <a:cubicBezTo>
                      <a:pt x="14" y="42"/>
                      <a:pt x="14" y="42"/>
                      <a:pt x="14" y="42"/>
                    </a:cubicBezTo>
                    <a:cubicBezTo>
                      <a:pt x="13" y="42"/>
                      <a:pt x="13" y="41"/>
                      <a:pt x="13" y="41"/>
                    </a:cubicBezTo>
                    <a:cubicBezTo>
                      <a:pt x="13" y="40"/>
                      <a:pt x="13" y="40"/>
                      <a:pt x="13" y="40"/>
                    </a:cubicBezTo>
                    <a:cubicBezTo>
                      <a:pt x="13" y="39"/>
                      <a:pt x="13" y="38"/>
                      <a:pt x="14" y="37"/>
                    </a:cubicBezTo>
                    <a:cubicBezTo>
                      <a:pt x="14" y="37"/>
                      <a:pt x="14" y="37"/>
                      <a:pt x="14" y="37"/>
                    </a:cubicBezTo>
                    <a:cubicBezTo>
                      <a:pt x="14" y="37"/>
                      <a:pt x="14" y="37"/>
                      <a:pt x="15" y="36"/>
                    </a:cubicBezTo>
                    <a:cubicBezTo>
                      <a:pt x="15" y="36"/>
                      <a:pt x="15" y="36"/>
                      <a:pt x="15" y="36"/>
                    </a:cubicBezTo>
                    <a:cubicBezTo>
                      <a:pt x="15" y="36"/>
                      <a:pt x="16" y="36"/>
                      <a:pt x="16" y="36"/>
                    </a:cubicBezTo>
                    <a:cubicBezTo>
                      <a:pt x="16" y="35"/>
                      <a:pt x="17" y="35"/>
                      <a:pt x="17" y="35"/>
                    </a:cubicBezTo>
                    <a:cubicBezTo>
                      <a:pt x="18" y="35"/>
                      <a:pt x="19" y="35"/>
                      <a:pt x="19" y="36"/>
                    </a:cubicBezTo>
                    <a:cubicBezTo>
                      <a:pt x="19" y="36"/>
                      <a:pt x="20" y="36"/>
                      <a:pt x="20" y="36"/>
                    </a:cubicBezTo>
                    <a:cubicBezTo>
                      <a:pt x="20" y="36"/>
                      <a:pt x="20" y="36"/>
                      <a:pt x="20" y="36"/>
                    </a:cubicBezTo>
                    <a:cubicBezTo>
                      <a:pt x="21" y="37"/>
                      <a:pt x="21" y="37"/>
                      <a:pt x="21" y="37"/>
                    </a:cubicBezTo>
                    <a:cubicBezTo>
                      <a:pt x="21" y="37"/>
                      <a:pt x="21" y="37"/>
                      <a:pt x="21" y="37"/>
                    </a:cubicBezTo>
                    <a:cubicBezTo>
                      <a:pt x="22" y="38"/>
                      <a:pt x="22" y="39"/>
                      <a:pt x="22" y="40"/>
                    </a:cubicBezTo>
                    <a:cubicBezTo>
                      <a:pt x="22" y="40"/>
                      <a:pt x="22" y="40"/>
                      <a:pt x="22" y="41"/>
                    </a:cubicBezTo>
                    <a:close/>
                    <a:moveTo>
                      <a:pt x="23" y="33"/>
                    </a:moveTo>
                    <a:cubicBezTo>
                      <a:pt x="21" y="32"/>
                      <a:pt x="19" y="31"/>
                      <a:pt x="17" y="31"/>
                    </a:cubicBezTo>
                    <a:cubicBezTo>
                      <a:pt x="15" y="31"/>
                      <a:pt x="13" y="32"/>
                      <a:pt x="12" y="33"/>
                    </a:cubicBezTo>
                    <a:cubicBezTo>
                      <a:pt x="4" y="33"/>
                      <a:pt x="4" y="33"/>
                      <a:pt x="4" y="33"/>
                    </a:cubicBezTo>
                    <a:cubicBezTo>
                      <a:pt x="4" y="33"/>
                      <a:pt x="3" y="33"/>
                      <a:pt x="3" y="32"/>
                    </a:cubicBezTo>
                    <a:cubicBezTo>
                      <a:pt x="3" y="25"/>
                      <a:pt x="3" y="25"/>
                      <a:pt x="3" y="25"/>
                    </a:cubicBezTo>
                    <a:cubicBezTo>
                      <a:pt x="3" y="24"/>
                      <a:pt x="4" y="23"/>
                      <a:pt x="4" y="22"/>
                    </a:cubicBezTo>
                    <a:cubicBezTo>
                      <a:pt x="12" y="12"/>
                      <a:pt x="12" y="12"/>
                      <a:pt x="12" y="12"/>
                    </a:cubicBezTo>
                    <a:cubicBezTo>
                      <a:pt x="12" y="11"/>
                      <a:pt x="13" y="11"/>
                      <a:pt x="14" y="11"/>
                    </a:cubicBezTo>
                    <a:cubicBezTo>
                      <a:pt x="28" y="11"/>
                      <a:pt x="28" y="11"/>
                      <a:pt x="28" y="11"/>
                    </a:cubicBezTo>
                    <a:cubicBezTo>
                      <a:pt x="29" y="11"/>
                      <a:pt x="29" y="11"/>
                      <a:pt x="29" y="12"/>
                    </a:cubicBezTo>
                    <a:cubicBezTo>
                      <a:pt x="29" y="32"/>
                      <a:pt x="29" y="32"/>
                      <a:pt x="29" y="32"/>
                    </a:cubicBezTo>
                    <a:cubicBezTo>
                      <a:pt x="29" y="33"/>
                      <a:pt x="29" y="33"/>
                      <a:pt x="28" y="33"/>
                    </a:cubicBezTo>
                    <a:lnTo>
                      <a:pt x="23" y="33"/>
                    </a:lnTo>
                    <a:close/>
                    <a:moveTo>
                      <a:pt x="50" y="39"/>
                    </a:moveTo>
                    <a:cubicBezTo>
                      <a:pt x="26" y="39"/>
                      <a:pt x="26" y="39"/>
                      <a:pt x="26" y="39"/>
                    </a:cubicBezTo>
                    <a:cubicBezTo>
                      <a:pt x="26" y="37"/>
                      <a:pt x="25" y="36"/>
                      <a:pt x="25" y="35"/>
                    </a:cubicBezTo>
                    <a:cubicBezTo>
                      <a:pt x="28" y="35"/>
                      <a:pt x="28" y="35"/>
                      <a:pt x="28" y="35"/>
                    </a:cubicBezTo>
                    <a:cubicBezTo>
                      <a:pt x="30" y="35"/>
                      <a:pt x="30" y="35"/>
                      <a:pt x="30" y="35"/>
                    </a:cubicBezTo>
                    <a:cubicBezTo>
                      <a:pt x="51" y="35"/>
                      <a:pt x="51" y="35"/>
                      <a:pt x="51" y="35"/>
                    </a:cubicBezTo>
                    <a:cubicBezTo>
                      <a:pt x="50" y="36"/>
                      <a:pt x="50" y="37"/>
                      <a:pt x="50" y="39"/>
                    </a:cubicBezTo>
                    <a:close/>
                    <a:moveTo>
                      <a:pt x="62" y="41"/>
                    </a:moveTo>
                    <a:cubicBezTo>
                      <a:pt x="62" y="41"/>
                      <a:pt x="62" y="42"/>
                      <a:pt x="62" y="42"/>
                    </a:cubicBezTo>
                    <a:cubicBezTo>
                      <a:pt x="62" y="42"/>
                      <a:pt x="62" y="42"/>
                      <a:pt x="62" y="42"/>
                    </a:cubicBezTo>
                    <a:cubicBezTo>
                      <a:pt x="61" y="43"/>
                      <a:pt x="61" y="43"/>
                      <a:pt x="61" y="43"/>
                    </a:cubicBezTo>
                    <a:cubicBezTo>
                      <a:pt x="61" y="43"/>
                      <a:pt x="61" y="43"/>
                      <a:pt x="60" y="43"/>
                    </a:cubicBezTo>
                    <a:cubicBezTo>
                      <a:pt x="60" y="44"/>
                      <a:pt x="60" y="44"/>
                      <a:pt x="60" y="44"/>
                    </a:cubicBezTo>
                    <a:cubicBezTo>
                      <a:pt x="59" y="44"/>
                      <a:pt x="59" y="44"/>
                      <a:pt x="58" y="44"/>
                    </a:cubicBezTo>
                    <a:cubicBezTo>
                      <a:pt x="57" y="44"/>
                      <a:pt x="57" y="44"/>
                      <a:pt x="56" y="44"/>
                    </a:cubicBezTo>
                    <a:cubicBezTo>
                      <a:pt x="56" y="44"/>
                      <a:pt x="56" y="44"/>
                      <a:pt x="56" y="43"/>
                    </a:cubicBezTo>
                    <a:cubicBezTo>
                      <a:pt x="56" y="43"/>
                      <a:pt x="55" y="43"/>
                      <a:pt x="55" y="43"/>
                    </a:cubicBezTo>
                    <a:cubicBezTo>
                      <a:pt x="55" y="43"/>
                      <a:pt x="55" y="43"/>
                      <a:pt x="54" y="42"/>
                    </a:cubicBezTo>
                    <a:cubicBezTo>
                      <a:pt x="54" y="42"/>
                      <a:pt x="54" y="42"/>
                      <a:pt x="54" y="42"/>
                    </a:cubicBezTo>
                    <a:cubicBezTo>
                      <a:pt x="54" y="42"/>
                      <a:pt x="54" y="41"/>
                      <a:pt x="54" y="41"/>
                    </a:cubicBezTo>
                    <a:cubicBezTo>
                      <a:pt x="54" y="40"/>
                      <a:pt x="54" y="40"/>
                      <a:pt x="54" y="40"/>
                    </a:cubicBezTo>
                    <a:cubicBezTo>
                      <a:pt x="54" y="39"/>
                      <a:pt x="54" y="38"/>
                      <a:pt x="54" y="37"/>
                    </a:cubicBezTo>
                    <a:cubicBezTo>
                      <a:pt x="54" y="37"/>
                      <a:pt x="54" y="37"/>
                      <a:pt x="54" y="37"/>
                    </a:cubicBezTo>
                    <a:cubicBezTo>
                      <a:pt x="55" y="37"/>
                      <a:pt x="55" y="37"/>
                      <a:pt x="55" y="36"/>
                    </a:cubicBezTo>
                    <a:cubicBezTo>
                      <a:pt x="55" y="36"/>
                      <a:pt x="55" y="36"/>
                      <a:pt x="56" y="36"/>
                    </a:cubicBezTo>
                    <a:cubicBezTo>
                      <a:pt x="56" y="36"/>
                      <a:pt x="56" y="36"/>
                      <a:pt x="56" y="36"/>
                    </a:cubicBezTo>
                    <a:cubicBezTo>
                      <a:pt x="57" y="35"/>
                      <a:pt x="57" y="35"/>
                      <a:pt x="58" y="35"/>
                    </a:cubicBezTo>
                    <a:cubicBezTo>
                      <a:pt x="59" y="35"/>
                      <a:pt x="59" y="35"/>
                      <a:pt x="60" y="36"/>
                    </a:cubicBezTo>
                    <a:cubicBezTo>
                      <a:pt x="60" y="36"/>
                      <a:pt x="60" y="36"/>
                      <a:pt x="60" y="36"/>
                    </a:cubicBezTo>
                    <a:cubicBezTo>
                      <a:pt x="61" y="36"/>
                      <a:pt x="61" y="36"/>
                      <a:pt x="61" y="36"/>
                    </a:cubicBezTo>
                    <a:cubicBezTo>
                      <a:pt x="61" y="37"/>
                      <a:pt x="61" y="37"/>
                      <a:pt x="62" y="37"/>
                    </a:cubicBezTo>
                    <a:cubicBezTo>
                      <a:pt x="62" y="37"/>
                      <a:pt x="62" y="37"/>
                      <a:pt x="62" y="37"/>
                    </a:cubicBezTo>
                    <a:cubicBezTo>
                      <a:pt x="62" y="38"/>
                      <a:pt x="63" y="39"/>
                      <a:pt x="63" y="40"/>
                    </a:cubicBezTo>
                    <a:cubicBezTo>
                      <a:pt x="63" y="40"/>
                      <a:pt x="62" y="40"/>
                      <a:pt x="62" y="41"/>
                    </a:cubicBezTo>
                    <a:close/>
                    <a:moveTo>
                      <a:pt x="74" y="39"/>
                    </a:moveTo>
                    <a:cubicBezTo>
                      <a:pt x="66" y="39"/>
                      <a:pt x="66" y="39"/>
                      <a:pt x="66" y="39"/>
                    </a:cubicBezTo>
                    <a:cubicBezTo>
                      <a:pt x="66" y="37"/>
                      <a:pt x="66" y="36"/>
                      <a:pt x="65" y="35"/>
                    </a:cubicBezTo>
                    <a:cubicBezTo>
                      <a:pt x="74" y="35"/>
                      <a:pt x="74" y="35"/>
                      <a:pt x="74" y="35"/>
                    </a:cubicBezTo>
                    <a:lnTo>
                      <a:pt x="74" y="39"/>
                    </a:lnTo>
                    <a:close/>
                    <a:moveTo>
                      <a:pt x="74" y="33"/>
                    </a:moveTo>
                    <a:cubicBezTo>
                      <a:pt x="63" y="33"/>
                      <a:pt x="63" y="33"/>
                      <a:pt x="63" y="33"/>
                    </a:cubicBezTo>
                    <a:cubicBezTo>
                      <a:pt x="62" y="32"/>
                      <a:pt x="60" y="31"/>
                      <a:pt x="58" y="31"/>
                    </a:cubicBezTo>
                    <a:cubicBezTo>
                      <a:pt x="56" y="31"/>
                      <a:pt x="54" y="32"/>
                      <a:pt x="53" y="33"/>
                    </a:cubicBezTo>
                    <a:cubicBezTo>
                      <a:pt x="31" y="33"/>
                      <a:pt x="31" y="33"/>
                      <a:pt x="31" y="33"/>
                    </a:cubicBezTo>
                    <a:cubicBezTo>
                      <a:pt x="31" y="32"/>
                      <a:pt x="31" y="32"/>
                      <a:pt x="31" y="32"/>
                    </a:cubicBezTo>
                    <a:cubicBezTo>
                      <a:pt x="31" y="12"/>
                      <a:pt x="31" y="12"/>
                      <a:pt x="31" y="12"/>
                    </a:cubicBezTo>
                    <a:cubicBezTo>
                      <a:pt x="31" y="3"/>
                      <a:pt x="31" y="3"/>
                      <a:pt x="31" y="3"/>
                    </a:cubicBezTo>
                    <a:cubicBezTo>
                      <a:pt x="74" y="3"/>
                      <a:pt x="74" y="3"/>
                      <a:pt x="74" y="3"/>
                    </a:cubicBezTo>
                    <a:lnTo>
                      <a:pt x="74" y="33"/>
                    </a:lnTo>
                    <a:close/>
                    <a:moveTo>
                      <a:pt x="19" y="28"/>
                    </a:moveTo>
                    <a:cubicBezTo>
                      <a:pt x="19" y="28"/>
                      <a:pt x="18" y="29"/>
                      <a:pt x="18" y="29"/>
                    </a:cubicBezTo>
                    <a:cubicBezTo>
                      <a:pt x="14" y="29"/>
                      <a:pt x="14" y="29"/>
                      <a:pt x="14" y="29"/>
                    </a:cubicBezTo>
                    <a:cubicBezTo>
                      <a:pt x="13" y="29"/>
                      <a:pt x="13" y="28"/>
                      <a:pt x="13" y="28"/>
                    </a:cubicBezTo>
                    <a:cubicBezTo>
                      <a:pt x="13" y="27"/>
                      <a:pt x="13" y="27"/>
                      <a:pt x="14" y="27"/>
                    </a:cubicBezTo>
                    <a:cubicBezTo>
                      <a:pt x="18" y="27"/>
                      <a:pt x="18" y="27"/>
                      <a:pt x="18" y="27"/>
                    </a:cubicBezTo>
                    <a:cubicBezTo>
                      <a:pt x="18" y="27"/>
                      <a:pt x="19" y="27"/>
                      <a:pt x="19" y="28"/>
                    </a:cubicBezTo>
                    <a:close/>
                    <a:moveTo>
                      <a:pt x="26" y="13"/>
                    </a:moveTo>
                    <a:cubicBezTo>
                      <a:pt x="13" y="13"/>
                      <a:pt x="13" y="13"/>
                      <a:pt x="13" y="13"/>
                    </a:cubicBezTo>
                    <a:cubicBezTo>
                      <a:pt x="13" y="13"/>
                      <a:pt x="13" y="14"/>
                      <a:pt x="12" y="14"/>
                    </a:cubicBezTo>
                    <a:cubicBezTo>
                      <a:pt x="6" y="23"/>
                      <a:pt x="6" y="23"/>
                      <a:pt x="6" y="23"/>
                    </a:cubicBezTo>
                    <a:cubicBezTo>
                      <a:pt x="6" y="24"/>
                      <a:pt x="6" y="24"/>
                      <a:pt x="6" y="24"/>
                    </a:cubicBezTo>
                    <a:cubicBezTo>
                      <a:pt x="6" y="25"/>
                      <a:pt x="7" y="25"/>
                      <a:pt x="7" y="25"/>
                    </a:cubicBezTo>
                    <a:cubicBezTo>
                      <a:pt x="26" y="25"/>
                      <a:pt x="26" y="25"/>
                      <a:pt x="26" y="25"/>
                    </a:cubicBezTo>
                    <a:cubicBezTo>
                      <a:pt x="27" y="25"/>
                      <a:pt x="27" y="25"/>
                      <a:pt x="27" y="24"/>
                    </a:cubicBezTo>
                    <a:cubicBezTo>
                      <a:pt x="27" y="14"/>
                      <a:pt x="27" y="14"/>
                      <a:pt x="27" y="14"/>
                    </a:cubicBezTo>
                    <a:cubicBezTo>
                      <a:pt x="27" y="14"/>
                      <a:pt x="27" y="13"/>
                      <a:pt x="26" y="13"/>
                    </a:cubicBezTo>
                    <a:close/>
                    <a:moveTo>
                      <a:pt x="25" y="23"/>
                    </a:moveTo>
                    <a:cubicBezTo>
                      <a:pt x="9" y="23"/>
                      <a:pt x="9" y="23"/>
                      <a:pt x="9" y="23"/>
                    </a:cubicBezTo>
                    <a:cubicBezTo>
                      <a:pt x="14" y="15"/>
                      <a:pt x="14" y="15"/>
                      <a:pt x="14" y="15"/>
                    </a:cubicBezTo>
                    <a:cubicBezTo>
                      <a:pt x="25" y="15"/>
                      <a:pt x="25" y="15"/>
                      <a:pt x="25" y="15"/>
                    </a:cubicBezTo>
                    <a:lnTo>
                      <a:pt x="25" y="23"/>
                    </a:ln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65" name="Freeform 60">
                <a:extLst>
                  <a:ext uri="{FF2B5EF4-FFF2-40B4-BE49-F238E27FC236}">
                    <a16:creationId xmlns:a16="http://schemas.microsoft.com/office/drawing/2014/main" id="{A420A858-20D5-4C03-C15B-E44B4E94B2E1}"/>
                  </a:ext>
                </a:extLst>
              </p:cNvPr>
              <p:cNvSpPr>
                <a:spLocks noEditPoints="1"/>
              </p:cNvSpPr>
              <p:nvPr/>
            </p:nvSpPr>
            <p:spPr bwMode="auto">
              <a:xfrm flipH="1">
                <a:off x="3196900" y="5245736"/>
                <a:ext cx="293767" cy="191587"/>
              </a:xfrm>
              <a:custGeom>
                <a:avLst/>
                <a:gdLst>
                  <a:gd name="T0" fmla="*/ 28 w 77"/>
                  <a:gd name="T1" fmla="*/ 2 h 48"/>
                  <a:gd name="T2" fmla="*/ 10 w 77"/>
                  <a:gd name="T3" fmla="*/ 9 h 48"/>
                  <a:gd name="T4" fmla="*/ 0 w 77"/>
                  <a:gd name="T5" fmla="*/ 34 h 48"/>
                  <a:gd name="T6" fmla="*/ 9 w 77"/>
                  <a:gd name="T7" fmla="*/ 42 h 48"/>
                  <a:gd name="T8" fmla="*/ 10 w 77"/>
                  <a:gd name="T9" fmla="*/ 44 h 48"/>
                  <a:gd name="T10" fmla="*/ 11 w 77"/>
                  <a:gd name="T11" fmla="*/ 46 h 48"/>
                  <a:gd name="T12" fmla="*/ 13 w 77"/>
                  <a:gd name="T13" fmla="*/ 47 h 48"/>
                  <a:gd name="T14" fmla="*/ 15 w 77"/>
                  <a:gd name="T15" fmla="*/ 48 h 48"/>
                  <a:gd name="T16" fmla="*/ 19 w 77"/>
                  <a:gd name="T17" fmla="*/ 48 h 48"/>
                  <a:gd name="T18" fmla="*/ 21 w 77"/>
                  <a:gd name="T19" fmla="*/ 47 h 48"/>
                  <a:gd name="T20" fmla="*/ 23 w 77"/>
                  <a:gd name="T21" fmla="*/ 46 h 48"/>
                  <a:gd name="T22" fmla="*/ 25 w 77"/>
                  <a:gd name="T23" fmla="*/ 43 h 48"/>
                  <a:gd name="T24" fmla="*/ 49 w 77"/>
                  <a:gd name="T25" fmla="*/ 42 h 48"/>
                  <a:gd name="T26" fmla="*/ 50 w 77"/>
                  <a:gd name="T27" fmla="*/ 44 h 48"/>
                  <a:gd name="T28" fmla="*/ 52 w 77"/>
                  <a:gd name="T29" fmla="*/ 46 h 48"/>
                  <a:gd name="T30" fmla="*/ 54 w 77"/>
                  <a:gd name="T31" fmla="*/ 47 h 48"/>
                  <a:gd name="T32" fmla="*/ 56 w 77"/>
                  <a:gd name="T33" fmla="*/ 48 h 48"/>
                  <a:gd name="T34" fmla="*/ 60 w 77"/>
                  <a:gd name="T35" fmla="*/ 48 h 48"/>
                  <a:gd name="T36" fmla="*/ 62 w 77"/>
                  <a:gd name="T37" fmla="*/ 47 h 48"/>
                  <a:gd name="T38" fmla="*/ 64 w 77"/>
                  <a:gd name="T39" fmla="*/ 46 h 48"/>
                  <a:gd name="T40" fmla="*/ 65 w 77"/>
                  <a:gd name="T41" fmla="*/ 43 h 48"/>
                  <a:gd name="T42" fmla="*/ 75 w 77"/>
                  <a:gd name="T43" fmla="*/ 42 h 48"/>
                  <a:gd name="T44" fmla="*/ 77 w 77"/>
                  <a:gd name="T45" fmla="*/ 2 h 48"/>
                  <a:gd name="T46" fmla="*/ 3 w 77"/>
                  <a:gd name="T47" fmla="*/ 39 h 48"/>
                  <a:gd name="T48" fmla="*/ 10 w 77"/>
                  <a:gd name="T49" fmla="*/ 35 h 48"/>
                  <a:gd name="T50" fmla="*/ 21 w 77"/>
                  <a:gd name="T51" fmla="*/ 42 h 48"/>
                  <a:gd name="T52" fmla="*/ 19 w 77"/>
                  <a:gd name="T53" fmla="*/ 43 h 48"/>
                  <a:gd name="T54" fmla="*/ 15 w 77"/>
                  <a:gd name="T55" fmla="*/ 44 h 48"/>
                  <a:gd name="T56" fmla="*/ 13 w 77"/>
                  <a:gd name="T57" fmla="*/ 42 h 48"/>
                  <a:gd name="T58" fmla="*/ 12 w 77"/>
                  <a:gd name="T59" fmla="*/ 40 h 48"/>
                  <a:gd name="T60" fmla="*/ 14 w 77"/>
                  <a:gd name="T61" fmla="*/ 36 h 48"/>
                  <a:gd name="T62" fmla="*/ 17 w 77"/>
                  <a:gd name="T63" fmla="*/ 35 h 48"/>
                  <a:gd name="T64" fmla="*/ 20 w 77"/>
                  <a:gd name="T65" fmla="*/ 36 h 48"/>
                  <a:gd name="T66" fmla="*/ 21 w 77"/>
                  <a:gd name="T67" fmla="*/ 40 h 48"/>
                  <a:gd name="T68" fmla="*/ 17 w 77"/>
                  <a:gd name="T69" fmla="*/ 31 h 48"/>
                  <a:gd name="T70" fmla="*/ 3 w 77"/>
                  <a:gd name="T71" fmla="*/ 32 h 48"/>
                  <a:gd name="T72" fmla="*/ 11 w 77"/>
                  <a:gd name="T73" fmla="*/ 12 h 48"/>
                  <a:gd name="T74" fmla="*/ 29 w 77"/>
                  <a:gd name="T75" fmla="*/ 12 h 48"/>
                  <a:gd name="T76" fmla="*/ 22 w 77"/>
                  <a:gd name="T77" fmla="*/ 33 h 48"/>
                  <a:gd name="T78" fmla="*/ 24 w 77"/>
                  <a:gd name="T79" fmla="*/ 35 h 48"/>
                  <a:gd name="T80" fmla="*/ 50 w 77"/>
                  <a:gd name="T81" fmla="*/ 35 h 48"/>
                  <a:gd name="T82" fmla="*/ 61 w 77"/>
                  <a:gd name="T83" fmla="*/ 42 h 48"/>
                  <a:gd name="T84" fmla="*/ 60 w 77"/>
                  <a:gd name="T85" fmla="*/ 43 h 48"/>
                  <a:gd name="T86" fmla="*/ 56 w 77"/>
                  <a:gd name="T87" fmla="*/ 44 h 48"/>
                  <a:gd name="T88" fmla="*/ 54 w 77"/>
                  <a:gd name="T89" fmla="*/ 42 h 48"/>
                  <a:gd name="T90" fmla="*/ 53 w 77"/>
                  <a:gd name="T91" fmla="*/ 40 h 48"/>
                  <a:gd name="T92" fmla="*/ 55 w 77"/>
                  <a:gd name="T93" fmla="*/ 36 h 48"/>
                  <a:gd name="T94" fmla="*/ 58 w 77"/>
                  <a:gd name="T95" fmla="*/ 35 h 48"/>
                  <a:gd name="T96" fmla="*/ 60 w 77"/>
                  <a:gd name="T97" fmla="*/ 36 h 48"/>
                  <a:gd name="T98" fmla="*/ 62 w 77"/>
                  <a:gd name="T99" fmla="*/ 40 h 48"/>
                  <a:gd name="T100" fmla="*/ 66 w 77"/>
                  <a:gd name="T101" fmla="*/ 39 h 48"/>
                  <a:gd name="T102" fmla="*/ 74 w 77"/>
                  <a:gd name="T103" fmla="*/ 39 h 48"/>
                  <a:gd name="T104" fmla="*/ 12 w 77"/>
                  <a:gd name="T105" fmla="*/ 14 h 48"/>
                  <a:gd name="T106" fmla="*/ 7 w 77"/>
                  <a:gd name="T107" fmla="*/ 25 h 48"/>
                  <a:gd name="T108" fmla="*/ 27 w 77"/>
                  <a:gd name="T109" fmla="*/ 14 h 48"/>
                  <a:gd name="T110" fmla="*/ 8 w 77"/>
                  <a:gd name="T111" fmla="*/ 23 h 48"/>
                  <a:gd name="T112" fmla="*/ 25 w 77"/>
                  <a:gd name="T113" fmla="*/ 23 h 48"/>
                  <a:gd name="T114" fmla="*/ 14 w 77"/>
                  <a:gd name="T115" fmla="*/ 29 h 48"/>
                  <a:gd name="T116" fmla="*/ 17 w 77"/>
                  <a:gd name="T117"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7" h="48">
                    <a:moveTo>
                      <a:pt x="75" y="0"/>
                    </a:moveTo>
                    <a:cubicBezTo>
                      <a:pt x="30" y="0"/>
                      <a:pt x="30" y="0"/>
                      <a:pt x="30" y="0"/>
                    </a:cubicBezTo>
                    <a:cubicBezTo>
                      <a:pt x="29" y="0"/>
                      <a:pt x="28" y="1"/>
                      <a:pt x="28" y="2"/>
                    </a:cubicBezTo>
                    <a:cubicBezTo>
                      <a:pt x="28" y="8"/>
                      <a:pt x="28" y="8"/>
                      <a:pt x="28" y="8"/>
                    </a:cubicBezTo>
                    <a:cubicBezTo>
                      <a:pt x="11" y="8"/>
                      <a:pt x="11" y="8"/>
                      <a:pt x="11" y="8"/>
                    </a:cubicBezTo>
                    <a:cubicBezTo>
                      <a:pt x="11" y="8"/>
                      <a:pt x="10" y="8"/>
                      <a:pt x="10" y="9"/>
                    </a:cubicBezTo>
                    <a:cubicBezTo>
                      <a:pt x="0" y="22"/>
                      <a:pt x="0" y="22"/>
                      <a:pt x="0" y="22"/>
                    </a:cubicBezTo>
                    <a:cubicBezTo>
                      <a:pt x="0" y="22"/>
                      <a:pt x="0" y="22"/>
                      <a:pt x="0" y="23"/>
                    </a:cubicBezTo>
                    <a:cubicBezTo>
                      <a:pt x="0" y="34"/>
                      <a:pt x="0" y="34"/>
                      <a:pt x="0" y="34"/>
                    </a:cubicBezTo>
                    <a:cubicBezTo>
                      <a:pt x="0" y="40"/>
                      <a:pt x="0" y="40"/>
                      <a:pt x="0" y="40"/>
                    </a:cubicBezTo>
                    <a:cubicBezTo>
                      <a:pt x="0" y="41"/>
                      <a:pt x="1" y="42"/>
                      <a:pt x="2" y="42"/>
                    </a:cubicBezTo>
                    <a:cubicBezTo>
                      <a:pt x="9" y="42"/>
                      <a:pt x="9" y="42"/>
                      <a:pt x="9" y="42"/>
                    </a:cubicBezTo>
                    <a:cubicBezTo>
                      <a:pt x="9" y="42"/>
                      <a:pt x="9" y="43"/>
                      <a:pt x="9" y="43"/>
                    </a:cubicBezTo>
                    <a:cubicBezTo>
                      <a:pt x="9" y="43"/>
                      <a:pt x="9" y="43"/>
                      <a:pt x="9" y="43"/>
                    </a:cubicBezTo>
                    <a:cubicBezTo>
                      <a:pt x="9" y="44"/>
                      <a:pt x="10" y="44"/>
                      <a:pt x="10" y="44"/>
                    </a:cubicBezTo>
                    <a:cubicBezTo>
                      <a:pt x="10" y="45"/>
                      <a:pt x="10" y="45"/>
                      <a:pt x="10" y="45"/>
                    </a:cubicBezTo>
                    <a:cubicBezTo>
                      <a:pt x="10" y="45"/>
                      <a:pt x="11" y="45"/>
                      <a:pt x="11" y="46"/>
                    </a:cubicBezTo>
                    <a:cubicBezTo>
                      <a:pt x="11" y="46"/>
                      <a:pt x="11" y="46"/>
                      <a:pt x="11" y="46"/>
                    </a:cubicBezTo>
                    <a:cubicBezTo>
                      <a:pt x="11" y="46"/>
                      <a:pt x="12" y="46"/>
                      <a:pt x="12" y="47"/>
                    </a:cubicBezTo>
                    <a:cubicBezTo>
                      <a:pt x="12" y="47"/>
                      <a:pt x="12" y="47"/>
                      <a:pt x="12" y="47"/>
                    </a:cubicBezTo>
                    <a:cubicBezTo>
                      <a:pt x="13" y="47"/>
                      <a:pt x="13" y="47"/>
                      <a:pt x="13" y="47"/>
                    </a:cubicBezTo>
                    <a:cubicBezTo>
                      <a:pt x="13" y="48"/>
                      <a:pt x="14" y="48"/>
                      <a:pt x="14" y="48"/>
                    </a:cubicBezTo>
                    <a:cubicBezTo>
                      <a:pt x="14" y="48"/>
                      <a:pt x="14" y="48"/>
                      <a:pt x="15" y="48"/>
                    </a:cubicBezTo>
                    <a:cubicBezTo>
                      <a:pt x="15" y="48"/>
                      <a:pt x="15" y="48"/>
                      <a:pt x="15" y="48"/>
                    </a:cubicBezTo>
                    <a:cubicBezTo>
                      <a:pt x="16" y="48"/>
                      <a:pt x="16" y="48"/>
                      <a:pt x="17" y="48"/>
                    </a:cubicBezTo>
                    <a:cubicBezTo>
                      <a:pt x="17" y="48"/>
                      <a:pt x="18" y="48"/>
                      <a:pt x="19" y="48"/>
                    </a:cubicBezTo>
                    <a:cubicBezTo>
                      <a:pt x="19" y="48"/>
                      <a:pt x="19" y="48"/>
                      <a:pt x="19" y="48"/>
                    </a:cubicBezTo>
                    <a:cubicBezTo>
                      <a:pt x="19" y="48"/>
                      <a:pt x="20" y="48"/>
                      <a:pt x="20" y="48"/>
                    </a:cubicBezTo>
                    <a:cubicBezTo>
                      <a:pt x="20" y="48"/>
                      <a:pt x="20" y="48"/>
                      <a:pt x="21" y="47"/>
                    </a:cubicBezTo>
                    <a:cubicBezTo>
                      <a:pt x="21" y="47"/>
                      <a:pt x="21" y="47"/>
                      <a:pt x="21" y="47"/>
                    </a:cubicBezTo>
                    <a:cubicBezTo>
                      <a:pt x="22" y="47"/>
                      <a:pt x="22" y="47"/>
                      <a:pt x="22" y="47"/>
                    </a:cubicBezTo>
                    <a:cubicBezTo>
                      <a:pt x="22" y="46"/>
                      <a:pt x="22" y="46"/>
                      <a:pt x="23" y="46"/>
                    </a:cubicBezTo>
                    <a:cubicBezTo>
                      <a:pt x="23" y="46"/>
                      <a:pt x="23" y="46"/>
                      <a:pt x="23" y="46"/>
                    </a:cubicBezTo>
                    <a:cubicBezTo>
                      <a:pt x="23" y="45"/>
                      <a:pt x="24" y="45"/>
                      <a:pt x="24" y="45"/>
                    </a:cubicBezTo>
                    <a:cubicBezTo>
                      <a:pt x="24" y="45"/>
                      <a:pt x="24" y="45"/>
                      <a:pt x="24" y="44"/>
                    </a:cubicBezTo>
                    <a:cubicBezTo>
                      <a:pt x="24" y="44"/>
                      <a:pt x="25" y="44"/>
                      <a:pt x="25" y="43"/>
                    </a:cubicBezTo>
                    <a:cubicBezTo>
                      <a:pt x="25" y="43"/>
                      <a:pt x="25" y="43"/>
                      <a:pt x="25" y="43"/>
                    </a:cubicBezTo>
                    <a:cubicBezTo>
                      <a:pt x="25" y="43"/>
                      <a:pt x="25" y="42"/>
                      <a:pt x="25" y="42"/>
                    </a:cubicBezTo>
                    <a:cubicBezTo>
                      <a:pt x="49" y="42"/>
                      <a:pt x="49" y="42"/>
                      <a:pt x="49" y="42"/>
                    </a:cubicBezTo>
                    <a:cubicBezTo>
                      <a:pt x="49" y="42"/>
                      <a:pt x="49" y="43"/>
                      <a:pt x="50" y="43"/>
                    </a:cubicBezTo>
                    <a:cubicBezTo>
                      <a:pt x="50" y="43"/>
                      <a:pt x="50" y="43"/>
                      <a:pt x="50" y="43"/>
                    </a:cubicBezTo>
                    <a:cubicBezTo>
                      <a:pt x="50" y="44"/>
                      <a:pt x="50" y="44"/>
                      <a:pt x="50" y="44"/>
                    </a:cubicBezTo>
                    <a:cubicBezTo>
                      <a:pt x="51" y="45"/>
                      <a:pt x="51" y="45"/>
                      <a:pt x="51" y="45"/>
                    </a:cubicBezTo>
                    <a:cubicBezTo>
                      <a:pt x="51" y="45"/>
                      <a:pt x="51" y="45"/>
                      <a:pt x="51" y="46"/>
                    </a:cubicBezTo>
                    <a:cubicBezTo>
                      <a:pt x="52" y="46"/>
                      <a:pt x="52" y="46"/>
                      <a:pt x="52" y="46"/>
                    </a:cubicBezTo>
                    <a:cubicBezTo>
                      <a:pt x="52" y="46"/>
                      <a:pt x="52" y="46"/>
                      <a:pt x="53" y="47"/>
                    </a:cubicBezTo>
                    <a:cubicBezTo>
                      <a:pt x="53" y="47"/>
                      <a:pt x="53" y="47"/>
                      <a:pt x="53" y="47"/>
                    </a:cubicBezTo>
                    <a:cubicBezTo>
                      <a:pt x="53" y="47"/>
                      <a:pt x="54" y="47"/>
                      <a:pt x="54" y="47"/>
                    </a:cubicBezTo>
                    <a:cubicBezTo>
                      <a:pt x="54" y="48"/>
                      <a:pt x="54" y="48"/>
                      <a:pt x="54" y="48"/>
                    </a:cubicBezTo>
                    <a:cubicBezTo>
                      <a:pt x="55" y="48"/>
                      <a:pt x="55" y="48"/>
                      <a:pt x="55" y="48"/>
                    </a:cubicBezTo>
                    <a:cubicBezTo>
                      <a:pt x="56" y="48"/>
                      <a:pt x="56" y="48"/>
                      <a:pt x="56" y="48"/>
                    </a:cubicBezTo>
                    <a:cubicBezTo>
                      <a:pt x="56" y="48"/>
                      <a:pt x="57" y="48"/>
                      <a:pt x="58" y="48"/>
                    </a:cubicBezTo>
                    <a:cubicBezTo>
                      <a:pt x="58" y="48"/>
                      <a:pt x="59" y="48"/>
                      <a:pt x="59" y="48"/>
                    </a:cubicBezTo>
                    <a:cubicBezTo>
                      <a:pt x="59" y="48"/>
                      <a:pt x="59" y="48"/>
                      <a:pt x="60" y="48"/>
                    </a:cubicBezTo>
                    <a:cubicBezTo>
                      <a:pt x="60" y="48"/>
                      <a:pt x="60" y="48"/>
                      <a:pt x="61" y="48"/>
                    </a:cubicBezTo>
                    <a:cubicBezTo>
                      <a:pt x="61" y="48"/>
                      <a:pt x="61" y="48"/>
                      <a:pt x="61" y="47"/>
                    </a:cubicBezTo>
                    <a:cubicBezTo>
                      <a:pt x="61" y="47"/>
                      <a:pt x="62" y="47"/>
                      <a:pt x="62" y="47"/>
                    </a:cubicBezTo>
                    <a:cubicBezTo>
                      <a:pt x="62" y="47"/>
                      <a:pt x="62" y="47"/>
                      <a:pt x="63" y="47"/>
                    </a:cubicBezTo>
                    <a:cubicBezTo>
                      <a:pt x="63" y="46"/>
                      <a:pt x="63" y="46"/>
                      <a:pt x="63" y="46"/>
                    </a:cubicBezTo>
                    <a:cubicBezTo>
                      <a:pt x="63" y="46"/>
                      <a:pt x="64" y="46"/>
                      <a:pt x="64" y="46"/>
                    </a:cubicBezTo>
                    <a:cubicBezTo>
                      <a:pt x="64" y="45"/>
                      <a:pt x="64" y="45"/>
                      <a:pt x="64" y="45"/>
                    </a:cubicBezTo>
                    <a:cubicBezTo>
                      <a:pt x="64" y="45"/>
                      <a:pt x="65" y="45"/>
                      <a:pt x="65" y="44"/>
                    </a:cubicBezTo>
                    <a:cubicBezTo>
                      <a:pt x="65" y="44"/>
                      <a:pt x="65" y="44"/>
                      <a:pt x="65" y="43"/>
                    </a:cubicBezTo>
                    <a:cubicBezTo>
                      <a:pt x="65" y="43"/>
                      <a:pt x="65" y="43"/>
                      <a:pt x="65" y="43"/>
                    </a:cubicBezTo>
                    <a:cubicBezTo>
                      <a:pt x="66" y="43"/>
                      <a:pt x="66" y="42"/>
                      <a:pt x="66" y="42"/>
                    </a:cubicBezTo>
                    <a:cubicBezTo>
                      <a:pt x="75" y="42"/>
                      <a:pt x="75" y="42"/>
                      <a:pt x="75" y="42"/>
                    </a:cubicBezTo>
                    <a:cubicBezTo>
                      <a:pt x="76" y="42"/>
                      <a:pt x="77" y="41"/>
                      <a:pt x="77" y="40"/>
                    </a:cubicBezTo>
                    <a:cubicBezTo>
                      <a:pt x="77" y="34"/>
                      <a:pt x="77" y="34"/>
                      <a:pt x="77" y="34"/>
                    </a:cubicBezTo>
                    <a:cubicBezTo>
                      <a:pt x="77" y="2"/>
                      <a:pt x="77" y="2"/>
                      <a:pt x="77" y="2"/>
                    </a:cubicBezTo>
                    <a:cubicBezTo>
                      <a:pt x="77" y="1"/>
                      <a:pt x="76" y="0"/>
                      <a:pt x="75" y="0"/>
                    </a:cubicBezTo>
                    <a:close/>
                    <a:moveTo>
                      <a:pt x="8" y="39"/>
                    </a:moveTo>
                    <a:cubicBezTo>
                      <a:pt x="3" y="39"/>
                      <a:pt x="3" y="39"/>
                      <a:pt x="3" y="39"/>
                    </a:cubicBezTo>
                    <a:cubicBezTo>
                      <a:pt x="3" y="35"/>
                      <a:pt x="3" y="35"/>
                      <a:pt x="3" y="35"/>
                    </a:cubicBezTo>
                    <a:cubicBezTo>
                      <a:pt x="4" y="35"/>
                      <a:pt x="4" y="35"/>
                      <a:pt x="4" y="35"/>
                    </a:cubicBezTo>
                    <a:cubicBezTo>
                      <a:pt x="10" y="35"/>
                      <a:pt x="10" y="35"/>
                      <a:pt x="10" y="35"/>
                    </a:cubicBezTo>
                    <a:cubicBezTo>
                      <a:pt x="9" y="36"/>
                      <a:pt x="9" y="37"/>
                      <a:pt x="8" y="39"/>
                    </a:cubicBezTo>
                    <a:close/>
                    <a:moveTo>
                      <a:pt x="21" y="41"/>
                    </a:moveTo>
                    <a:cubicBezTo>
                      <a:pt x="21" y="41"/>
                      <a:pt x="21" y="42"/>
                      <a:pt x="21" y="42"/>
                    </a:cubicBezTo>
                    <a:cubicBezTo>
                      <a:pt x="21" y="42"/>
                      <a:pt x="21" y="42"/>
                      <a:pt x="21" y="42"/>
                    </a:cubicBezTo>
                    <a:cubicBezTo>
                      <a:pt x="20" y="43"/>
                      <a:pt x="20" y="43"/>
                      <a:pt x="20" y="43"/>
                    </a:cubicBezTo>
                    <a:cubicBezTo>
                      <a:pt x="20" y="43"/>
                      <a:pt x="19" y="43"/>
                      <a:pt x="19" y="43"/>
                    </a:cubicBezTo>
                    <a:cubicBezTo>
                      <a:pt x="19" y="44"/>
                      <a:pt x="19" y="44"/>
                      <a:pt x="19" y="44"/>
                    </a:cubicBezTo>
                    <a:cubicBezTo>
                      <a:pt x="18" y="44"/>
                      <a:pt x="17" y="44"/>
                      <a:pt x="17" y="44"/>
                    </a:cubicBezTo>
                    <a:cubicBezTo>
                      <a:pt x="16" y="44"/>
                      <a:pt x="16" y="44"/>
                      <a:pt x="15" y="44"/>
                    </a:cubicBezTo>
                    <a:cubicBezTo>
                      <a:pt x="15" y="44"/>
                      <a:pt x="15" y="44"/>
                      <a:pt x="15" y="43"/>
                    </a:cubicBezTo>
                    <a:cubicBezTo>
                      <a:pt x="14" y="43"/>
                      <a:pt x="14" y="43"/>
                      <a:pt x="14" y="43"/>
                    </a:cubicBezTo>
                    <a:cubicBezTo>
                      <a:pt x="14" y="43"/>
                      <a:pt x="13" y="43"/>
                      <a:pt x="13" y="42"/>
                    </a:cubicBezTo>
                    <a:cubicBezTo>
                      <a:pt x="13" y="42"/>
                      <a:pt x="13" y="42"/>
                      <a:pt x="13" y="42"/>
                    </a:cubicBezTo>
                    <a:cubicBezTo>
                      <a:pt x="13" y="42"/>
                      <a:pt x="13" y="41"/>
                      <a:pt x="13" y="41"/>
                    </a:cubicBezTo>
                    <a:cubicBezTo>
                      <a:pt x="13" y="40"/>
                      <a:pt x="12" y="40"/>
                      <a:pt x="12" y="40"/>
                    </a:cubicBezTo>
                    <a:cubicBezTo>
                      <a:pt x="12" y="39"/>
                      <a:pt x="13" y="38"/>
                      <a:pt x="13" y="37"/>
                    </a:cubicBezTo>
                    <a:cubicBezTo>
                      <a:pt x="13" y="37"/>
                      <a:pt x="13" y="37"/>
                      <a:pt x="13" y="37"/>
                    </a:cubicBezTo>
                    <a:cubicBezTo>
                      <a:pt x="13" y="37"/>
                      <a:pt x="14" y="37"/>
                      <a:pt x="14" y="36"/>
                    </a:cubicBezTo>
                    <a:cubicBezTo>
                      <a:pt x="14" y="36"/>
                      <a:pt x="14" y="36"/>
                      <a:pt x="15" y="36"/>
                    </a:cubicBezTo>
                    <a:cubicBezTo>
                      <a:pt x="15" y="36"/>
                      <a:pt x="15" y="36"/>
                      <a:pt x="15" y="36"/>
                    </a:cubicBezTo>
                    <a:cubicBezTo>
                      <a:pt x="16" y="35"/>
                      <a:pt x="16" y="35"/>
                      <a:pt x="17" y="35"/>
                    </a:cubicBezTo>
                    <a:cubicBezTo>
                      <a:pt x="17" y="35"/>
                      <a:pt x="18" y="35"/>
                      <a:pt x="19" y="36"/>
                    </a:cubicBezTo>
                    <a:cubicBezTo>
                      <a:pt x="19" y="36"/>
                      <a:pt x="19" y="36"/>
                      <a:pt x="19" y="36"/>
                    </a:cubicBezTo>
                    <a:cubicBezTo>
                      <a:pt x="19" y="36"/>
                      <a:pt x="20" y="36"/>
                      <a:pt x="20" y="36"/>
                    </a:cubicBezTo>
                    <a:cubicBezTo>
                      <a:pt x="20" y="37"/>
                      <a:pt x="20" y="37"/>
                      <a:pt x="21" y="37"/>
                    </a:cubicBezTo>
                    <a:cubicBezTo>
                      <a:pt x="21" y="37"/>
                      <a:pt x="21" y="37"/>
                      <a:pt x="21" y="37"/>
                    </a:cubicBezTo>
                    <a:cubicBezTo>
                      <a:pt x="21" y="38"/>
                      <a:pt x="21" y="39"/>
                      <a:pt x="21" y="40"/>
                    </a:cubicBezTo>
                    <a:cubicBezTo>
                      <a:pt x="21" y="40"/>
                      <a:pt x="21" y="40"/>
                      <a:pt x="21" y="41"/>
                    </a:cubicBezTo>
                    <a:close/>
                    <a:moveTo>
                      <a:pt x="22" y="33"/>
                    </a:moveTo>
                    <a:cubicBezTo>
                      <a:pt x="21" y="32"/>
                      <a:pt x="19" y="31"/>
                      <a:pt x="17" y="31"/>
                    </a:cubicBezTo>
                    <a:cubicBezTo>
                      <a:pt x="15" y="31"/>
                      <a:pt x="13" y="32"/>
                      <a:pt x="12" y="33"/>
                    </a:cubicBezTo>
                    <a:cubicBezTo>
                      <a:pt x="4" y="33"/>
                      <a:pt x="4" y="33"/>
                      <a:pt x="4" y="33"/>
                    </a:cubicBezTo>
                    <a:cubicBezTo>
                      <a:pt x="3" y="33"/>
                      <a:pt x="3" y="33"/>
                      <a:pt x="3" y="32"/>
                    </a:cubicBezTo>
                    <a:cubicBezTo>
                      <a:pt x="3" y="25"/>
                      <a:pt x="3" y="25"/>
                      <a:pt x="3" y="25"/>
                    </a:cubicBezTo>
                    <a:cubicBezTo>
                      <a:pt x="3" y="24"/>
                      <a:pt x="3" y="23"/>
                      <a:pt x="4" y="22"/>
                    </a:cubicBezTo>
                    <a:cubicBezTo>
                      <a:pt x="11" y="12"/>
                      <a:pt x="11" y="12"/>
                      <a:pt x="11" y="12"/>
                    </a:cubicBezTo>
                    <a:cubicBezTo>
                      <a:pt x="12" y="11"/>
                      <a:pt x="13" y="11"/>
                      <a:pt x="13" y="11"/>
                    </a:cubicBezTo>
                    <a:cubicBezTo>
                      <a:pt x="28" y="11"/>
                      <a:pt x="28" y="11"/>
                      <a:pt x="28" y="11"/>
                    </a:cubicBezTo>
                    <a:cubicBezTo>
                      <a:pt x="28" y="11"/>
                      <a:pt x="29" y="11"/>
                      <a:pt x="29" y="12"/>
                    </a:cubicBezTo>
                    <a:cubicBezTo>
                      <a:pt x="29" y="32"/>
                      <a:pt x="29" y="32"/>
                      <a:pt x="29" y="32"/>
                    </a:cubicBezTo>
                    <a:cubicBezTo>
                      <a:pt x="29" y="33"/>
                      <a:pt x="28" y="33"/>
                      <a:pt x="28" y="33"/>
                    </a:cubicBezTo>
                    <a:lnTo>
                      <a:pt x="22" y="33"/>
                    </a:lnTo>
                    <a:close/>
                    <a:moveTo>
                      <a:pt x="49" y="39"/>
                    </a:moveTo>
                    <a:cubicBezTo>
                      <a:pt x="25" y="39"/>
                      <a:pt x="25" y="39"/>
                      <a:pt x="25" y="39"/>
                    </a:cubicBezTo>
                    <a:cubicBezTo>
                      <a:pt x="25" y="37"/>
                      <a:pt x="25" y="36"/>
                      <a:pt x="24" y="35"/>
                    </a:cubicBezTo>
                    <a:cubicBezTo>
                      <a:pt x="28" y="35"/>
                      <a:pt x="28" y="35"/>
                      <a:pt x="28" y="35"/>
                    </a:cubicBezTo>
                    <a:cubicBezTo>
                      <a:pt x="30" y="35"/>
                      <a:pt x="30" y="35"/>
                      <a:pt x="30" y="35"/>
                    </a:cubicBezTo>
                    <a:cubicBezTo>
                      <a:pt x="50" y="35"/>
                      <a:pt x="50" y="35"/>
                      <a:pt x="50" y="35"/>
                    </a:cubicBezTo>
                    <a:cubicBezTo>
                      <a:pt x="50" y="36"/>
                      <a:pt x="49" y="37"/>
                      <a:pt x="49" y="39"/>
                    </a:cubicBezTo>
                    <a:close/>
                    <a:moveTo>
                      <a:pt x="62" y="41"/>
                    </a:moveTo>
                    <a:cubicBezTo>
                      <a:pt x="62" y="41"/>
                      <a:pt x="62" y="42"/>
                      <a:pt x="61" y="42"/>
                    </a:cubicBezTo>
                    <a:cubicBezTo>
                      <a:pt x="61" y="42"/>
                      <a:pt x="61" y="42"/>
                      <a:pt x="61" y="42"/>
                    </a:cubicBezTo>
                    <a:cubicBezTo>
                      <a:pt x="61" y="43"/>
                      <a:pt x="61" y="43"/>
                      <a:pt x="60" y="43"/>
                    </a:cubicBezTo>
                    <a:cubicBezTo>
                      <a:pt x="60" y="43"/>
                      <a:pt x="60" y="43"/>
                      <a:pt x="60" y="43"/>
                    </a:cubicBezTo>
                    <a:cubicBezTo>
                      <a:pt x="60" y="44"/>
                      <a:pt x="59" y="44"/>
                      <a:pt x="59" y="44"/>
                    </a:cubicBezTo>
                    <a:cubicBezTo>
                      <a:pt x="59" y="44"/>
                      <a:pt x="58" y="44"/>
                      <a:pt x="58" y="44"/>
                    </a:cubicBezTo>
                    <a:cubicBezTo>
                      <a:pt x="57" y="44"/>
                      <a:pt x="56" y="44"/>
                      <a:pt x="56" y="44"/>
                    </a:cubicBezTo>
                    <a:cubicBezTo>
                      <a:pt x="56" y="44"/>
                      <a:pt x="55" y="44"/>
                      <a:pt x="55" y="43"/>
                    </a:cubicBezTo>
                    <a:cubicBezTo>
                      <a:pt x="55" y="43"/>
                      <a:pt x="55" y="43"/>
                      <a:pt x="55" y="43"/>
                    </a:cubicBezTo>
                    <a:cubicBezTo>
                      <a:pt x="54" y="43"/>
                      <a:pt x="54" y="43"/>
                      <a:pt x="54" y="42"/>
                    </a:cubicBezTo>
                    <a:cubicBezTo>
                      <a:pt x="54" y="42"/>
                      <a:pt x="54" y="42"/>
                      <a:pt x="54" y="42"/>
                    </a:cubicBezTo>
                    <a:cubicBezTo>
                      <a:pt x="54" y="42"/>
                      <a:pt x="53" y="41"/>
                      <a:pt x="53" y="41"/>
                    </a:cubicBezTo>
                    <a:cubicBezTo>
                      <a:pt x="53" y="40"/>
                      <a:pt x="53" y="40"/>
                      <a:pt x="53" y="40"/>
                    </a:cubicBezTo>
                    <a:cubicBezTo>
                      <a:pt x="53" y="39"/>
                      <a:pt x="53" y="38"/>
                      <a:pt x="54" y="37"/>
                    </a:cubicBezTo>
                    <a:cubicBezTo>
                      <a:pt x="54" y="37"/>
                      <a:pt x="54" y="37"/>
                      <a:pt x="54" y="37"/>
                    </a:cubicBezTo>
                    <a:cubicBezTo>
                      <a:pt x="54" y="37"/>
                      <a:pt x="54" y="37"/>
                      <a:pt x="55" y="36"/>
                    </a:cubicBezTo>
                    <a:cubicBezTo>
                      <a:pt x="55" y="36"/>
                      <a:pt x="55" y="36"/>
                      <a:pt x="55" y="36"/>
                    </a:cubicBezTo>
                    <a:cubicBezTo>
                      <a:pt x="55" y="36"/>
                      <a:pt x="56" y="36"/>
                      <a:pt x="56" y="36"/>
                    </a:cubicBezTo>
                    <a:cubicBezTo>
                      <a:pt x="56" y="35"/>
                      <a:pt x="57" y="35"/>
                      <a:pt x="58" y="35"/>
                    </a:cubicBezTo>
                    <a:cubicBezTo>
                      <a:pt x="58" y="35"/>
                      <a:pt x="59" y="35"/>
                      <a:pt x="59" y="36"/>
                    </a:cubicBezTo>
                    <a:cubicBezTo>
                      <a:pt x="59" y="36"/>
                      <a:pt x="60" y="36"/>
                      <a:pt x="60" y="36"/>
                    </a:cubicBezTo>
                    <a:cubicBezTo>
                      <a:pt x="60" y="36"/>
                      <a:pt x="60" y="36"/>
                      <a:pt x="60" y="36"/>
                    </a:cubicBezTo>
                    <a:cubicBezTo>
                      <a:pt x="61" y="37"/>
                      <a:pt x="61" y="37"/>
                      <a:pt x="61" y="37"/>
                    </a:cubicBezTo>
                    <a:cubicBezTo>
                      <a:pt x="61" y="37"/>
                      <a:pt x="61" y="37"/>
                      <a:pt x="61" y="37"/>
                    </a:cubicBezTo>
                    <a:cubicBezTo>
                      <a:pt x="62" y="38"/>
                      <a:pt x="62" y="39"/>
                      <a:pt x="62" y="40"/>
                    </a:cubicBezTo>
                    <a:cubicBezTo>
                      <a:pt x="62" y="40"/>
                      <a:pt x="62" y="40"/>
                      <a:pt x="62" y="41"/>
                    </a:cubicBezTo>
                    <a:close/>
                    <a:moveTo>
                      <a:pt x="74" y="39"/>
                    </a:moveTo>
                    <a:cubicBezTo>
                      <a:pt x="66" y="39"/>
                      <a:pt x="66" y="39"/>
                      <a:pt x="66" y="39"/>
                    </a:cubicBezTo>
                    <a:cubicBezTo>
                      <a:pt x="66" y="37"/>
                      <a:pt x="65" y="36"/>
                      <a:pt x="65" y="35"/>
                    </a:cubicBezTo>
                    <a:cubicBezTo>
                      <a:pt x="74" y="35"/>
                      <a:pt x="74" y="35"/>
                      <a:pt x="74" y="35"/>
                    </a:cubicBezTo>
                    <a:lnTo>
                      <a:pt x="74" y="39"/>
                    </a:lnTo>
                    <a:close/>
                    <a:moveTo>
                      <a:pt x="26" y="13"/>
                    </a:moveTo>
                    <a:cubicBezTo>
                      <a:pt x="13" y="13"/>
                      <a:pt x="13" y="13"/>
                      <a:pt x="13" y="13"/>
                    </a:cubicBezTo>
                    <a:cubicBezTo>
                      <a:pt x="12" y="13"/>
                      <a:pt x="12" y="14"/>
                      <a:pt x="12" y="14"/>
                    </a:cubicBezTo>
                    <a:cubicBezTo>
                      <a:pt x="6" y="23"/>
                      <a:pt x="6" y="23"/>
                      <a:pt x="6" y="23"/>
                    </a:cubicBezTo>
                    <a:cubicBezTo>
                      <a:pt x="5" y="24"/>
                      <a:pt x="5" y="24"/>
                      <a:pt x="6" y="24"/>
                    </a:cubicBezTo>
                    <a:cubicBezTo>
                      <a:pt x="6" y="25"/>
                      <a:pt x="6" y="25"/>
                      <a:pt x="7" y="25"/>
                    </a:cubicBezTo>
                    <a:cubicBezTo>
                      <a:pt x="26" y="25"/>
                      <a:pt x="26" y="25"/>
                      <a:pt x="26" y="25"/>
                    </a:cubicBezTo>
                    <a:cubicBezTo>
                      <a:pt x="26" y="25"/>
                      <a:pt x="27" y="25"/>
                      <a:pt x="27" y="24"/>
                    </a:cubicBezTo>
                    <a:cubicBezTo>
                      <a:pt x="27" y="14"/>
                      <a:pt x="27" y="14"/>
                      <a:pt x="27" y="14"/>
                    </a:cubicBezTo>
                    <a:cubicBezTo>
                      <a:pt x="27" y="14"/>
                      <a:pt x="26" y="13"/>
                      <a:pt x="26" y="13"/>
                    </a:cubicBezTo>
                    <a:close/>
                    <a:moveTo>
                      <a:pt x="25" y="23"/>
                    </a:moveTo>
                    <a:cubicBezTo>
                      <a:pt x="8" y="23"/>
                      <a:pt x="8" y="23"/>
                      <a:pt x="8" y="23"/>
                    </a:cubicBezTo>
                    <a:cubicBezTo>
                      <a:pt x="13" y="15"/>
                      <a:pt x="13" y="15"/>
                      <a:pt x="13" y="15"/>
                    </a:cubicBezTo>
                    <a:cubicBezTo>
                      <a:pt x="25" y="15"/>
                      <a:pt x="25" y="15"/>
                      <a:pt x="25" y="15"/>
                    </a:cubicBezTo>
                    <a:lnTo>
                      <a:pt x="25" y="23"/>
                    </a:lnTo>
                    <a:close/>
                    <a:moveTo>
                      <a:pt x="18" y="28"/>
                    </a:moveTo>
                    <a:cubicBezTo>
                      <a:pt x="18" y="28"/>
                      <a:pt x="18" y="29"/>
                      <a:pt x="17" y="29"/>
                    </a:cubicBezTo>
                    <a:cubicBezTo>
                      <a:pt x="14" y="29"/>
                      <a:pt x="14" y="29"/>
                      <a:pt x="14" y="29"/>
                    </a:cubicBezTo>
                    <a:cubicBezTo>
                      <a:pt x="13" y="29"/>
                      <a:pt x="13" y="28"/>
                      <a:pt x="13" y="28"/>
                    </a:cubicBezTo>
                    <a:cubicBezTo>
                      <a:pt x="13" y="27"/>
                      <a:pt x="13" y="27"/>
                      <a:pt x="14" y="27"/>
                    </a:cubicBezTo>
                    <a:cubicBezTo>
                      <a:pt x="17" y="27"/>
                      <a:pt x="17" y="27"/>
                      <a:pt x="17" y="27"/>
                    </a:cubicBezTo>
                    <a:cubicBezTo>
                      <a:pt x="18" y="27"/>
                      <a:pt x="18" y="27"/>
                      <a:pt x="18" y="28"/>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66" name="Freeform 60">
                <a:extLst>
                  <a:ext uri="{FF2B5EF4-FFF2-40B4-BE49-F238E27FC236}">
                    <a16:creationId xmlns:a16="http://schemas.microsoft.com/office/drawing/2014/main" id="{AFAD707A-141E-2FEA-206F-BF05F45C4F64}"/>
                  </a:ext>
                </a:extLst>
              </p:cNvPr>
              <p:cNvSpPr>
                <a:spLocks noEditPoints="1"/>
              </p:cNvSpPr>
              <p:nvPr/>
            </p:nvSpPr>
            <p:spPr bwMode="auto">
              <a:xfrm flipH="1">
                <a:off x="4114235" y="1816572"/>
                <a:ext cx="293767" cy="191587"/>
              </a:xfrm>
              <a:custGeom>
                <a:avLst/>
                <a:gdLst>
                  <a:gd name="T0" fmla="*/ 28 w 77"/>
                  <a:gd name="T1" fmla="*/ 2 h 48"/>
                  <a:gd name="T2" fmla="*/ 10 w 77"/>
                  <a:gd name="T3" fmla="*/ 9 h 48"/>
                  <a:gd name="T4" fmla="*/ 0 w 77"/>
                  <a:gd name="T5" fmla="*/ 34 h 48"/>
                  <a:gd name="T6" fmla="*/ 9 w 77"/>
                  <a:gd name="T7" fmla="*/ 42 h 48"/>
                  <a:gd name="T8" fmla="*/ 10 w 77"/>
                  <a:gd name="T9" fmla="*/ 44 h 48"/>
                  <a:gd name="T10" fmla="*/ 11 w 77"/>
                  <a:gd name="T11" fmla="*/ 46 h 48"/>
                  <a:gd name="T12" fmla="*/ 13 w 77"/>
                  <a:gd name="T13" fmla="*/ 47 h 48"/>
                  <a:gd name="T14" fmla="*/ 15 w 77"/>
                  <a:gd name="T15" fmla="*/ 48 h 48"/>
                  <a:gd name="T16" fmla="*/ 19 w 77"/>
                  <a:gd name="T17" fmla="*/ 48 h 48"/>
                  <a:gd name="T18" fmla="*/ 21 w 77"/>
                  <a:gd name="T19" fmla="*/ 47 h 48"/>
                  <a:gd name="T20" fmla="*/ 23 w 77"/>
                  <a:gd name="T21" fmla="*/ 46 h 48"/>
                  <a:gd name="T22" fmla="*/ 25 w 77"/>
                  <a:gd name="T23" fmla="*/ 43 h 48"/>
                  <a:gd name="T24" fmla="*/ 49 w 77"/>
                  <a:gd name="T25" fmla="*/ 42 h 48"/>
                  <a:gd name="T26" fmla="*/ 50 w 77"/>
                  <a:gd name="T27" fmla="*/ 44 h 48"/>
                  <a:gd name="T28" fmla="*/ 52 w 77"/>
                  <a:gd name="T29" fmla="*/ 46 h 48"/>
                  <a:gd name="T30" fmla="*/ 54 w 77"/>
                  <a:gd name="T31" fmla="*/ 47 h 48"/>
                  <a:gd name="T32" fmla="*/ 56 w 77"/>
                  <a:gd name="T33" fmla="*/ 48 h 48"/>
                  <a:gd name="T34" fmla="*/ 60 w 77"/>
                  <a:gd name="T35" fmla="*/ 48 h 48"/>
                  <a:gd name="T36" fmla="*/ 62 w 77"/>
                  <a:gd name="T37" fmla="*/ 47 h 48"/>
                  <a:gd name="T38" fmla="*/ 64 w 77"/>
                  <a:gd name="T39" fmla="*/ 46 h 48"/>
                  <a:gd name="T40" fmla="*/ 65 w 77"/>
                  <a:gd name="T41" fmla="*/ 43 h 48"/>
                  <a:gd name="T42" fmla="*/ 75 w 77"/>
                  <a:gd name="T43" fmla="*/ 42 h 48"/>
                  <a:gd name="T44" fmla="*/ 77 w 77"/>
                  <a:gd name="T45" fmla="*/ 2 h 48"/>
                  <a:gd name="T46" fmla="*/ 3 w 77"/>
                  <a:gd name="T47" fmla="*/ 39 h 48"/>
                  <a:gd name="T48" fmla="*/ 10 w 77"/>
                  <a:gd name="T49" fmla="*/ 35 h 48"/>
                  <a:gd name="T50" fmla="*/ 21 w 77"/>
                  <a:gd name="T51" fmla="*/ 42 h 48"/>
                  <a:gd name="T52" fmla="*/ 19 w 77"/>
                  <a:gd name="T53" fmla="*/ 43 h 48"/>
                  <a:gd name="T54" fmla="*/ 15 w 77"/>
                  <a:gd name="T55" fmla="*/ 44 h 48"/>
                  <a:gd name="T56" fmla="*/ 13 w 77"/>
                  <a:gd name="T57" fmla="*/ 42 h 48"/>
                  <a:gd name="T58" fmla="*/ 12 w 77"/>
                  <a:gd name="T59" fmla="*/ 40 h 48"/>
                  <a:gd name="T60" fmla="*/ 14 w 77"/>
                  <a:gd name="T61" fmla="*/ 36 h 48"/>
                  <a:gd name="T62" fmla="*/ 17 w 77"/>
                  <a:gd name="T63" fmla="*/ 35 h 48"/>
                  <a:gd name="T64" fmla="*/ 20 w 77"/>
                  <a:gd name="T65" fmla="*/ 36 h 48"/>
                  <a:gd name="T66" fmla="*/ 21 w 77"/>
                  <a:gd name="T67" fmla="*/ 40 h 48"/>
                  <a:gd name="T68" fmla="*/ 17 w 77"/>
                  <a:gd name="T69" fmla="*/ 31 h 48"/>
                  <a:gd name="T70" fmla="*/ 3 w 77"/>
                  <a:gd name="T71" fmla="*/ 32 h 48"/>
                  <a:gd name="T72" fmla="*/ 11 w 77"/>
                  <a:gd name="T73" fmla="*/ 12 h 48"/>
                  <a:gd name="T74" fmla="*/ 29 w 77"/>
                  <a:gd name="T75" fmla="*/ 12 h 48"/>
                  <a:gd name="T76" fmla="*/ 22 w 77"/>
                  <a:gd name="T77" fmla="*/ 33 h 48"/>
                  <a:gd name="T78" fmla="*/ 24 w 77"/>
                  <a:gd name="T79" fmla="*/ 35 h 48"/>
                  <a:gd name="T80" fmla="*/ 50 w 77"/>
                  <a:gd name="T81" fmla="*/ 35 h 48"/>
                  <a:gd name="T82" fmla="*/ 61 w 77"/>
                  <a:gd name="T83" fmla="*/ 42 h 48"/>
                  <a:gd name="T84" fmla="*/ 60 w 77"/>
                  <a:gd name="T85" fmla="*/ 43 h 48"/>
                  <a:gd name="T86" fmla="*/ 56 w 77"/>
                  <a:gd name="T87" fmla="*/ 44 h 48"/>
                  <a:gd name="T88" fmla="*/ 54 w 77"/>
                  <a:gd name="T89" fmla="*/ 42 h 48"/>
                  <a:gd name="T90" fmla="*/ 53 w 77"/>
                  <a:gd name="T91" fmla="*/ 40 h 48"/>
                  <a:gd name="T92" fmla="*/ 55 w 77"/>
                  <a:gd name="T93" fmla="*/ 36 h 48"/>
                  <a:gd name="T94" fmla="*/ 58 w 77"/>
                  <a:gd name="T95" fmla="*/ 35 h 48"/>
                  <a:gd name="T96" fmla="*/ 60 w 77"/>
                  <a:gd name="T97" fmla="*/ 36 h 48"/>
                  <a:gd name="T98" fmla="*/ 62 w 77"/>
                  <a:gd name="T99" fmla="*/ 40 h 48"/>
                  <a:gd name="T100" fmla="*/ 66 w 77"/>
                  <a:gd name="T101" fmla="*/ 39 h 48"/>
                  <a:gd name="T102" fmla="*/ 74 w 77"/>
                  <a:gd name="T103" fmla="*/ 39 h 48"/>
                  <a:gd name="T104" fmla="*/ 12 w 77"/>
                  <a:gd name="T105" fmla="*/ 14 h 48"/>
                  <a:gd name="T106" fmla="*/ 7 w 77"/>
                  <a:gd name="T107" fmla="*/ 25 h 48"/>
                  <a:gd name="T108" fmla="*/ 27 w 77"/>
                  <a:gd name="T109" fmla="*/ 14 h 48"/>
                  <a:gd name="T110" fmla="*/ 8 w 77"/>
                  <a:gd name="T111" fmla="*/ 23 h 48"/>
                  <a:gd name="T112" fmla="*/ 25 w 77"/>
                  <a:gd name="T113" fmla="*/ 23 h 48"/>
                  <a:gd name="T114" fmla="*/ 14 w 77"/>
                  <a:gd name="T115" fmla="*/ 29 h 48"/>
                  <a:gd name="T116" fmla="*/ 17 w 77"/>
                  <a:gd name="T117"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7" h="48">
                    <a:moveTo>
                      <a:pt x="75" y="0"/>
                    </a:moveTo>
                    <a:cubicBezTo>
                      <a:pt x="30" y="0"/>
                      <a:pt x="30" y="0"/>
                      <a:pt x="30" y="0"/>
                    </a:cubicBezTo>
                    <a:cubicBezTo>
                      <a:pt x="29" y="0"/>
                      <a:pt x="28" y="1"/>
                      <a:pt x="28" y="2"/>
                    </a:cubicBezTo>
                    <a:cubicBezTo>
                      <a:pt x="28" y="8"/>
                      <a:pt x="28" y="8"/>
                      <a:pt x="28" y="8"/>
                    </a:cubicBezTo>
                    <a:cubicBezTo>
                      <a:pt x="11" y="8"/>
                      <a:pt x="11" y="8"/>
                      <a:pt x="11" y="8"/>
                    </a:cubicBezTo>
                    <a:cubicBezTo>
                      <a:pt x="11" y="8"/>
                      <a:pt x="10" y="8"/>
                      <a:pt x="10" y="9"/>
                    </a:cubicBezTo>
                    <a:cubicBezTo>
                      <a:pt x="0" y="22"/>
                      <a:pt x="0" y="22"/>
                      <a:pt x="0" y="22"/>
                    </a:cubicBezTo>
                    <a:cubicBezTo>
                      <a:pt x="0" y="22"/>
                      <a:pt x="0" y="22"/>
                      <a:pt x="0" y="23"/>
                    </a:cubicBezTo>
                    <a:cubicBezTo>
                      <a:pt x="0" y="34"/>
                      <a:pt x="0" y="34"/>
                      <a:pt x="0" y="34"/>
                    </a:cubicBezTo>
                    <a:cubicBezTo>
                      <a:pt x="0" y="40"/>
                      <a:pt x="0" y="40"/>
                      <a:pt x="0" y="40"/>
                    </a:cubicBezTo>
                    <a:cubicBezTo>
                      <a:pt x="0" y="41"/>
                      <a:pt x="1" y="42"/>
                      <a:pt x="2" y="42"/>
                    </a:cubicBezTo>
                    <a:cubicBezTo>
                      <a:pt x="9" y="42"/>
                      <a:pt x="9" y="42"/>
                      <a:pt x="9" y="42"/>
                    </a:cubicBezTo>
                    <a:cubicBezTo>
                      <a:pt x="9" y="42"/>
                      <a:pt x="9" y="43"/>
                      <a:pt x="9" y="43"/>
                    </a:cubicBezTo>
                    <a:cubicBezTo>
                      <a:pt x="9" y="43"/>
                      <a:pt x="9" y="43"/>
                      <a:pt x="9" y="43"/>
                    </a:cubicBezTo>
                    <a:cubicBezTo>
                      <a:pt x="9" y="44"/>
                      <a:pt x="10" y="44"/>
                      <a:pt x="10" y="44"/>
                    </a:cubicBezTo>
                    <a:cubicBezTo>
                      <a:pt x="10" y="45"/>
                      <a:pt x="10" y="45"/>
                      <a:pt x="10" y="45"/>
                    </a:cubicBezTo>
                    <a:cubicBezTo>
                      <a:pt x="10" y="45"/>
                      <a:pt x="11" y="45"/>
                      <a:pt x="11" y="46"/>
                    </a:cubicBezTo>
                    <a:cubicBezTo>
                      <a:pt x="11" y="46"/>
                      <a:pt x="11" y="46"/>
                      <a:pt x="11" y="46"/>
                    </a:cubicBezTo>
                    <a:cubicBezTo>
                      <a:pt x="11" y="46"/>
                      <a:pt x="12" y="46"/>
                      <a:pt x="12" y="47"/>
                    </a:cubicBezTo>
                    <a:cubicBezTo>
                      <a:pt x="12" y="47"/>
                      <a:pt x="12" y="47"/>
                      <a:pt x="12" y="47"/>
                    </a:cubicBezTo>
                    <a:cubicBezTo>
                      <a:pt x="13" y="47"/>
                      <a:pt x="13" y="47"/>
                      <a:pt x="13" y="47"/>
                    </a:cubicBezTo>
                    <a:cubicBezTo>
                      <a:pt x="13" y="48"/>
                      <a:pt x="14" y="48"/>
                      <a:pt x="14" y="48"/>
                    </a:cubicBezTo>
                    <a:cubicBezTo>
                      <a:pt x="14" y="48"/>
                      <a:pt x="14" y="48"/>
                      <a:pt x="15" y="48"/>
                    </a:cubicBezTo>
                    <a:cubicBezTo>
                      <a:pt x="15" y="48"/>
                      <a:pt x="15" y="48"/>
                      <a:pt x="15" y="48"/>
                    </a:cubicBezTo>
                    <a:cubicBezTo>
                      <a:pt x="16" y="48"/>
                      <a:pt x="16" y="48"/>
                      <a:pt x="17" y="48"/>
                    </a:cubicBezTo>
                    <a:cubicBezTo>
                      <a:pt x="17" y="48"/>
                      <a:pt x="18" y="48"/>
                      <a:pt x="19" y="48"/>
                    </a:cubicBezTo>
                    <a:cubicBezTo>
                      <a:pt x="19" y="48"/>
                      <a:pt x="19" y="48"/>
                      <a:pt x="19" y="48"/>
                    </a:cubicBezTo>
                    <a:cubicBezTo>
                      <a:pt x="19" y="48"/>
                      <a:pt x="20" y="48"/>
                      <a:pt x="20" y="48"/>
                    </a:cubicBezTo>
                    <a:cubicBezTo>
                      <a:pt x="20" y="48"/>
                      <a:pt x="20" y="48"/>
                      <a:pt x="21" y="47"/>
                    </a:cubicBezTo>
                    <a:cubicBezTo>
                      <a:pt x="21" y="47"/>
                      <a:pt x="21" y="47"/>
                      <a:pt x="21" y="47"/>
                    </a:cubicBezTo>
                    <a:cubicBezTo>
                      <a:pt x="22" y="47"/>
                      <a:pt x="22" y="47"/>
                      <a:pt x="22" y="47"/>
                    </a:cubicBezTo>
                    <a:cubicBezTo>
                      <a:pt x="22" y="46"/>
                      <a:pt x="22" y="46"/>
                      <a:pt x="23" y="46"/>
                    </a:cubicBezTo>
                    <a:cubicBezTo>
                      <a:pt x="23" y="46"/>
                      <a:pt x="23" y="46"/>
                      <a:pt x="23" y="46"/>
                    </a:cubicBezTo>
                    <a:cubicBezTo>
                      <a:pt x="23" y="45"/>
                      <a:pt x="24" y="45"/>
                      <a:pt x="24" y="45"/>
                    </a:cubicBezTo>
                    <a:cubicBezTo>
                      <a:pt x="24" y="45"/>
                      <a:pt x="24" y="45"/>
                      <a:pt x="24" y="44"/>
                    </a:cubicBezTo>
                    <a:cubicBezTo>
                      <a:pt x="24" y="44"/>
                      <a:pt x="25" y="44"/>
                      <a:pt x="25" y="43"/>
                    </a:cubicBezTo>
                    <a:cubicBezTo>
                      <a:pt x="25" y="43"/>
                      <a:pt x="25" y="43"/>
                      <a:pt x="25" y="43"/>
                    </a:cubicBezTo>
                    <a:cubicBezTo>
                      <a:pt x="25" y="43"/>
                      <a:pt x="25" y="42"/>
                      <a:pt x="25" y="42"/>
                    </a:cubicBezTo>
                    <a:cubicBezTo>
                      <a:pt x="49" y="42"/>
                      <a:pt x="49" y="42"/>
                      <a:pt x="49" y="42"/>
                    </a:cubicBezTo>
                    <a:cubicBezTo>
                      <a:pt x="49" y="42"/>
                      <a:pt x="49" y="43"/>
                      <a:pt x="50" y="43"/>
                    </a:cubicBezTo>
                    <a:cubicBezTo>
                      <a:pt x="50" y="43"/>
                      <a:pt x="50" y="43"/>
                      <a:pt x="50" y="43"/>
                    </a:cubicBezTo>
                    <a:cubicBezTo>
                      <a:pt x="50" y="44"/>
                      <a:pt x="50" y="44"/>
                      <a:pt x="50" y="44"/>
                    </a:cubicBezTo>
                    <a:cubicBezTo>
                      <a:pt x="51" y="45"/>
                      <a:pt x="51" y="45"/>
                      <a:pt x="51" y="45"/>
                    </a:cubicBezTo>
                    <a:cubicBezTo>
                      <a:pt x="51" y="45"/>
                      <a:pt x="51" y="45"/>
                      <a:pt x="51" y="46"/>
                    </a:cubicBezTo>
                    <a:cubicBezTo>
                      <a:pt x="52" y="46"/>
                      <a:pt x="52" y="46"/>
                      <a:pt x="52" y="46"/>
                    </a:cubicBezTo>
                    <a:cubicBezTo>
                      <a:pt x="52" y="46"/>
                      <a:pt x="52" y="46"/>
                      <a:pt x="53" y="47"/>
                    </a:cubicBezTo>
                    <a:cubicBezTo>
                      <a:pt x="53" y="47"/>
                      <a:pt x="53" y="47"/>
                      <a:pt x="53" y="47"/>
                    </a:cubicBezTo>
                    <a:cubicBezTo>
                      <a:pt x="53" y="47"/>
                      <a:pt x="54" y="47"/>
                      <a:pt x="54" y="47"/>
                    </a:cubicBezTo>
                    <a:cubicBezTo>
                      <a:pt x="54" y="48"/>
                      <a:pt x="54" y="48"/>
                      <a:pt x="54" y="48"/>
                    </a:cubicBezTo>
                    <a:cubicBezTo>
                      <a:pt x="55" y="48"/>
                      <a:pt x="55" y="48"/>
                      <a:pt x="55" y="48"/>
                    </a:cubicBezTo>
                    <a:cubicBezTo>
                      <a:pt x="56" y="48"/>
                      <a:pt x="56" y="48"/>
                      <a:pt x="56" y="48"/>
                    </a:cubicBezTo>
                    <a:cubicBezTo>
                      <a:pt x="56" y="48"/>
                      <a:pt x="57" y="48"/>
                      <a:pt x="58" y="48"/>
                    </a:cubicBezTo>
                    <a:cubicBezTo>
                      <a:pt x="58" y="48"/>
                      <a:pt x="59" y="48"/>
                      <a:pt x="59" y="48"/>
                    </a:cubicBezTo>
                    <a:cubicBezTo>
                      <a:pt x="59" y="48"/>
                      <a:pt x="59" y="48"/>
                      <a:pt x="60" y="48"/>
                    </a:cubicBezTo>
                    <a:cubicBezTo>
                      <a:pt x="60" y="48"/>
                      <a:pt x="60" y="48"/>
                      <a:pt x="61" y="48"/>
                    </a:cubicBezTo>
                    <a:cubicBezTo>
                      <a:pt x="61" y="48"/>
                      <a:pt x="61" y="48"/>
                      <a:pt x="61" y="47"/>
                    </a:cubicBezTo>
                    <a:cubicBezTo>
                      <a:pt x="61" y="47"/>
                      <a:pt x="62" y="47"/>
                      <a:pt x="62" y="47"/>
                    </a:cubicBezTo>
                    <a:cubicBezTo>
                      <a:pt x="62" y="47"/>
                      <a:pt x="62" y="47"/>
                      <a:pt x="63" y="47"/>
                    </a:cubicBezTo>
                    <a:cubicBezTo>
                      <a:pt x="63" y="46"/>
                      <a:pt x="63" y="46"/>
                      <a:pt x="63" y="46"/>
                    </a:cubicBezTo>
                    <a:cubicBezTo>
                      <a:pt x="63" y="46"/>
                      <a:pt x="64" y="46"/>
                      <a:pt x="64" y="46"/>
                    </a:cubicBezTo>
                    <a:cubicBezTo>
                      <a:pt x="64" y="45"/>
                      <a:pt x="64" y="45"/>
                      <a:pt x="64" y="45"/>
                    </a:cubicBezTo>
                    <a:cubicBezTo>
                      <a:pt x="64" y="45"/>
                      <a:pt x="65" y="45"/>
                      <a:pt x="65" y="44"/>
                    </a:cubicBezTo>
                    <a:cubicBezTo>
                      <a:pt x="65" y="44"/>
                      <a:pt x="65" y="44"/>
                      <a:pt x="65" y="43"/>
                    </a:cubicBezTo>
                    <a:cubicBezTo>
                      <a:pt x="65" y="43"/>
                      <a:pt x="65" y="43"/>
                      <a:pt x="65" y="43"/>
                    </a:cubicBezTo>
                    <a:cubicBezTo>
                      <a:pt x="66" y="43"/>
                      <a:pt x="66" y="42"/>
                      <a:pt x="66" y="42"/>
                    </a:cubicBezTo>
                    <a:cubicBezTo>
                      <a:pt x="75" y="42"/>
                      <a:pt x="75" y="42"/>
                      <a:pt x="75" y="42"/>
                    </a:cubicBezTo>
                    <a:cubicBezTo>
                      <a:pt x="76" y="42"/>
                      <a:pt x="77" y="41"/>
                      <a:pt x="77" y="40"/>
                    </a:cubicBezTo>
                    <a:cubicBezTo>
                      <a:pt x="77" y="34"/>
                      <a:pt x="77" y="34"/>
                      <a:pt x="77" y="34"/>
                    </a:cubicBezTo>
                    <a:cubicBezTo>
                      <a:pt x="77" y="2"/>
                      <a:pt x="77" y="2"/>
                      <a:pt x="77" y="2"/>
                    </a:cubicBezTo>
                    <a:cubicBezTo>
                      <a:pt x="77" y="1"/>
                      <a:pt x="76" y="0"/>
                      <a:pt x="75" y="0"/>
                    </a:cubicBezTo>
                    <a:close/>
                    <a:moveTo>
                      <a:pt x="8" y="39"/>
                    </a:moveTo>
                    <a:cubicBezTo>
                      <a:pt x="3" y="39"/>
                      <a:pt x="3" y="39"/>
                      <a:pt x="3" y="39"/>
                    </a:cubicBezTo>
                    <a:cubicBezTo>
                      <a:pt x="3" y="35"/>
                      <a:pt x="3" y="35"/>
                      <a:pt x="3" y="35"/>
                    </a:cubicBezTo>
                    <a:cubicBezTo>
                      <a:pt x="4" y="35"/>
                      <a:pt x="4" y="35"/>
                      <a:pt x="4" y="35"/>
                    </a:cubicBezTo>
                    <a:cubicBezTo>
                      <a:pt x="10" y="35"/>
                      <a:pt x="10" y="35"/>
                      <a:pt x="10" y="35"/>
                    </a:cubicBezTo>
                    <a:cubicBezTo>
                      <a:pt x="9" y="36"/>
                      <a:pt x="9" y="37"/>
                      <a:pt x="8" y="39"/>
                    </a:cubicBezTo>
                    <a:close/>
                    <a:moveTo>
                      <a:pt x="21" y="41"/>
                    </a:moveTo>
                    <a:cubicBezTo>
                      <a:pt x="21" y="41"/>
                      <a:pt x="21" y="42"/>
                      <a:pt x="21" y="42"/>
                    </a:cubicBezTo>
                    <a:cubicBezTo>
                      <a:pt x="21" y="42"/>
                      <a:pt x="21" y="42"/>
                      <a:pt x="21" y="42"/>
                    </a:cubicBezTo>
                    <a:cubicBezTo>
                      <a:pt x="20" y="43"/>
                      <a:pt x="20" y="43"/>
                      <a:pt x="20" y="43"/>
                    </a:cubicBezTo>
                    <a:cubicBezTo>
                      <a:pt x="20" y="43"/>
                      <a:pt x="19" y="43"/>
                      <a:pt x="19" y="43"/>
                    </a:cubicBezTo>
                    <a:cubicBezTo>
                      <a:pt x="19" y="44"/>
                      <a:pt x="19" y="44"/>
                      <a:pt x="19" y="44"/>
                    </a:cubicBezTo>
                    <a:cubicBezTo>
                      <a:pt x="18" y="44"/>
                      <a:pt x="17" y="44"/>
                      <a:pt x="17" y="44"/>
                    </a:cubicBezTo>
                    <a:cubicBezTo>
                      <a:pt x="16" y="44"/>
                      <a:pt x="16" y="44"/>
                      <a:pt x="15" y="44"/>
                    </a:cubicBezTo>
                    <a:cubicBezTo>
                      <a:pt x="15" y="44"/>
                      <a:pt x="15" y="44"/>
                      <a:pt x="15" y="43"/>
                    </a:cubicBezTo>
                    <a:cubicBezTo>
                      <a:pt x="14" y="43"/>
                      <a:pt x="14" y="43"/>
                      <a:pt x="14" y="43"/>
                    </a:cubicBezTo>
                    <a:cubicBezTo>
                      <a:pt x="14" y="43"/>
                      <a:pt x="13" y="43"/>
                      <a:pt x="13" y="42"/>
                    </a:cubicBezTo>
                    <a:cubicBezTo>
                      <a:pt x="13" y="42"/>
                      <a:pt x="13" y="42"/>
                      <a:pt x="13" y="42"/>
                    </a:cubicBezTo>
                    <a:cubicBezTo>
                      <a:pt x="13" y="42"/>
                      <a:pt x="13" y="41"/>
                      <a:pt x="13" y="41"/>
                    </a:cubicBezTo>
                    <a:cubicBezTo>
                      <a:pt x="13" y="40"/>
                      <a:pt x="12" y="40"/>
                      <a:pt x="12" y="40"/>
                    </a:cubicBezTo>
                    <a:cubicBezTo>
                      <a:pt x="12" y="39"/>
                      <a:pt x="13" y="38"/>
                      <a:pt x="13" y="37"/>
                    </a:cubicBezTo>
                    <a:cubicBezTo>
                      <a:pt x="13" y="37"/>
                      <a:pt x="13" y="37"/>
                      <a:pt x="13" y="37"/>
                    </a:cubicBezTo>
                    <a:cubicBezTo>
                      <a:pt x="13" y="37"/>
                      <a:pt x="14" y="37"/>
                      <a:pt x="14" y="36"/>
                    </a:cubicBezTo>
                    <a:cubicBezTo>
                      <a:pt x="14" y="36"/>
                      <a:pt x="14" y="36"/>
                      <a:pt x="15" y="36"/>
                    </a:cubicBezTo>
                    <a:cubicBezTo>
                      <a:pt x="15" y="36"/>
                      <a:pt x="15" y="36"/>
                      <a:pt x="15" y="36"/>
                    </a:cubicBezTo>
                    <a:cubicBezTo>
                      <a:pt x="16" y="35"/>
                      <a:pt x="16" y="35"/>
                      <a:pt x="17" y="35"/>
                    </a:cubicBezTo>
                    <a:cubicBezTo>
                      <a:pt x="17" y="35"/>
                      <a:pt x="18" y="35"/>
                      <a:pt x="19" y="36"/>
                    </a:cubicBezTo>
                    <a:cubicBezTo>
                      <a:pt x="19" y="36"/>
                      <a:pt x="19" y="36"/>
                      <a:pt x="19" y="36"/>
                    </a:cubicBezTo>
                    <a:cubicBezTo>
                      <a:pt x="19" y="36"/>
                      <a:pt x="20" y="36"/>
                      <a:pt x="20" y="36"/>
                    </a:cubicBezTo>
                    <a:cubicBezTo>
                      <a:pt x="20" y="37"/>
                      <a:pt x="20" y="37"/>
                      <a:pt x="21" y="37"/>
                    </a:cubicBezTo>
                    <a:cubicBezTo>
                      <a:pt x="21" y="37"/>
                      <a:pt x="21" y="37"/>
                      <a:pt x="21" y="37"/>
                    </a:cubicBezTo>
                    <a:cubicBezTo>
                      <a:pt x="21" y="38"/>
                      <a:pt x="21" y="39"/>
                      <a:pt x="21" y="40"/>
                    </a:cubicBezTo>
                    <a:cubicBezTo>
                      <a:pt x="21" y="40"/>
                      <a:pt x="21" y="40"/>
                      <a:pt x="21" y="41"/>
                    </a:cubicBezTo>
                    <a:close/>
                    <a:moveTo>
                      <a:pt x="22" y="33"/>
                    </a:moveTo>
                    <a:cubicBezTo>
                      <a:pt x="21" y="32"/>
                      <a:pt x="19" y="31"/>
                      <a:pt x="17" y="31"/>
                    </a:cubicBezTo>
                    <a:cubicBezTo>
                      <a:pt x="15" y="31"/>
                      <a:pt x="13" y="32"/>
                      <a:pt x="12" y="33"/>
                    </a:cubicBezTo>
                    <a:cubicBezTo>
                      <a:pt x="4" y="33"/>
                      <a:pt x="4" y="33"/>
                      <a:pt x="4" y="33"/>
                    </a:cubicBezTo>
                    <a:cubicBezTo>
                      <a:pt x="3" y="33"/>
                      <a:pt x="3" y="33"/>
                      <a:pt x="3" y="32"/>
                    </a:cubicBezTo>
                    <a:cubicBezTo>
                      <a:pt x="3" y="25"/>
                      <a:pt x="3" y="25"/>
                      <a:pt x="3" y="25"/>
                    </a:cubicBezTo>
                    <a:cubicBezTo>
                      <a:pt x="3" y="24"/>
                      <a:pt x="3" y="23"/>
                      <a:pt x="4" y="22"/>
                    </a:cubicBezTo>
                    <a:cubicBezTo>
                      <a:pt x="11" y="12"/>
                      <a:pt x="11" y="12"/>
                      <a:pt x="11" y="12"/>
                    </a:cubicBezTo>
                    <a:cubicBezTo>
                      <a:pt x="12" y="11"/>
                      <a:pt x="13" y="11"/>
                      <a:pt x="13" y="11"/>
                    </a:cubicBezTo>
                    <a:cubicBezTo>
                      <a:pt x="28" y="11"/>
                      <a:pt x="28" y="11"/>
                      <a:pt x="28" y="11"/>
                    </a:cubicBezTo>
                    <a:cubicBezTo>
                      <a:pt x="28" y="11"/>
                      <a:pt x="29" y="11"/>
                      <a:pt x="29" y="12"/>
                    </a:cubicBezTo>
                    <a:cubicBezTo>
                      <a:pt x="29" y="32"/>
                      <a:pt x="29" y="32"/>
                      <a:pt x="29" y="32"/>
                    </a:cubicBezTo>
                    <a:cubicBezTo>
                      <a:pt x="29" y="33"/>
                      <a:pt x="28" y="33"/>
                      <a:pt x="28" y="33"/>
                    </a:cubicBezTo>
                    <a:lnTo>
                      <a:pt x="22" y="33"/>
                    </a:lnTo>
                    <a:close/>
                    <a:moveTo>
                      <a:pt x="49" y="39"/>
                    </a:moveTo>
                    <a:cubicBezTo>
                      <a:pt x="25" y="39"/>
                      <a:pt x="25" y="39"/>
                      <a:pt x="25" y="39"/>
                    </a:cubicBezTo>
                    <a:cubicBezTo>
                      <a:pt x="25" y="37"/>
                      <a:pt x="25" y="36"/>
                      <a:pt x="24" y="35"/>
                    </a:cubicBezTo>
                    <a:cubicBezTo>
                      <a:pt x="28" y="35"/>
                      <a:pt x="28" y="35"/>
                      <a:pt x="28" y="35"/>
                    </a:cubicBezTo>
                    <a:cubicBezTo>
                      <a:pt x="30" y="35"/>
                      <a:pt x="30" y="35"/>
                      <a:pt x="30" y="35"/>
                    </a:cubicBezTo>
                    <a:cubicBezTo>
                      <a:pt x="50" y="35"/>
                      <a:pt x="50" y="35"/>
                      <a:pt x="50" y="35"/>
                    </a:cubicBezTo>
                    <a:cubicBezTo>
                      <a:pt x="50" y="36"/>
                      <a:pt x="49" y="37"/>
                      <a:pt x="49" y="39"/>
                    </a:cubicBezTo>
                    <a:close/>
                    <a:moveTo>
                      <a:pt x="62" y="41"/>
                    </a:moveTo>
                    <a:cubicBezTo>
                      <a:pt x="62" y="41"/>
                      <a:pt x="62" y="42"/>
                      <a:pt x="61" y="42"/>
                    </a:cubicBezTo>
                    <a:cubicBezTo>
                      <a:pt x="61" y="42"/>
                      <a:pt x="61" y="42"/>
                      <a:pt x="61" y="42"/>
                    </a:cubicBezTo>
                    <a:cubicBezTo>
                      <a:pt x="61" y="43"/>
                      <a:pt x="61" y="43"/>
                      <a:pt x="60" y="43"/>
                    </a:cubicBezTo>
                    <a:cubicBezTo>
                      <a:pt x="60" y="43"/>
                      <a:pt x="60" y="43"/>
                      <a:pt x="60" y="43"/>
                    </a:cubicBezTo>
                    <a:cubicBezTo>
                      <a:pt x="60" y="44"/>
                      <a:pt x="59" y="44"/>
                      <a:pt x="59" y="44"/>
                    </a:cubicBezTo>
                    <a:cubicBezTo>
                      <a:pt x="59" y="44"/>
                      <a:pt x="58" y="44"/>
                      <a:pt x="58" y="44"/>
                    </a:cubicBezTo>
                    <a:cubicBezTo>
                      <a:pt x="57" y="44"/>
                      <a:pt x="56" y="44"/>
                      <a:pt x="56" y="44"/>
                    </a:cubicBezTo>
                    <a:cubicBezTo>
                      <a:pt x="56" y="44"/>
                      <a:pt x="55" y="44"/>
                      <a:pt x="55" y="43"/>
                    </a:cubicBezTo>
                    <a:cubicBezTo>
                      <a:pt x="55" y="43"/>
                      <a:pt x="55" y="43"/>
                      <a:pt x="55" y="43"/>
                    </a:cubicBezTo>
                    <a:cubicBezTo>
                      <a:pt x="54" y="43"/>
                      <a:pt x="54" y="43"/>
                      <a:pt x="54" y="42"/>
                    </a:cubicBezTo>
                    <a:cubicBezTo>
                      <a:pt x="54" y="42"/>
                      <a:pt x="54" y="42"/>
                      <a:pt x="54" y="42"/>
                    </a:cubicBezTo>
                    <a:cubicBezTo>
                      <a:pt x="54" y="42"/>
                      <a:pt x="53" y="41"/>
                      <a:pt x="53" y="41"/>
                    </a:cubicBezTo>
                    <a:cubicBezTo>
                      <a:pt x="53" y="40"/>
                      <a:pt x="53" y="40"/>
                      <a:pt x="53" y="40"/>
                    </a:cubicBezTo>
                    <a:cubicBezTo>
                      <a:pt x="53" y="39"/>
                      <a:pt x="53" y="38"/>
                      <a:pt x="54" y="37"/>
                    </a:cubicBezTo>
                    <a:cubicBezTo>
                      <a:pt x="54" y="37"/>
                      <a:pt x="54" y="37"/>
                      <a:pt x="54" y="37"/>
                    </a:cubicBezTo>
                    <a:cubicBezTo>
                      <a:pt x="54" y="37"/>
                      <a:pt x="54" y="37"/>
                      <a:pt x="55" y="36"/>
                    </a:cubicBezTo>
                    <a:cubicBezTo>
                      <a:pt x="55" y="36"/>
                      <a:pt x="55" y="36"/>
                      <a:pt x="55" y="36"/>
                    </a:cubicBezTo>
                    <a:cubicBezTo>
                      <a:pt x="55" y="36"/>
                      <a:pt x="56" y="36"/>
                      <a:pt x="56" y="36"/>
                    </a:cubicBezTo>
                    <a:cubicBezTo>
                      <a:pt x="56" y="35"/>
                      <a:pt x="57" y="35"/>
                      <a:pt x="58" y="35"/>
                    </a:cubicBezTo>
                    <a:cubicBezTo>
                      <a:pt x="58" y="35"/>
                      <a:pt x="59" y="35"/>
                      <a:pt x="59" y="36"/>
                    </a:cubicBezTo>
                    <a:cubicBezTo>
                      <a:pt x="59" y="36"/>
                      <a:pt x="60" y="36"/>
                      <a:pt x="60" y="36"/>
                    </a:cubicBezTo>
                    <a:cubicBezTo>
                      <a:pt x="60" y="36"/>
                      <a:pt x="60" y="36"/>
                      <a:pt x="60" y="36"/>
                    </a:cubicBezTo>
                    <a:cubicBezTo>
                      <a:pt x="61" y="37"/>
                      <a:pt x="61" y="37"/>
                      <a:pt x="61" y="37"/>
                    </a:cubicBezTo>
                    <a:cubicBezTo>
                      <a:pt x="61" y="37"/>
                      <a:pt x="61" y="37"/>
                      <a:pt x="61" y="37"/>
                    </a:cubicBezTo>
                    <a:cubicBezTo>
                      <a:pt x="62" y="38"/>
                      <a:pt x="62" y="39"/>
                      <a:pt x="62" y="40"/>
                    </a:cubicBezTo>
                    <a:cubicBezTo>
                      <a:pt x="62" y="40"/>
                      <a:pt x="62" y="40"/>
                      <a:pt x="62" y="41"/>
                    </a:cubicBezTo>
                    <a:close/>
                    <a:moveTo>
                      <a:pt x="74" y="39"/>
                    </a:moveTo>
                    <a:cubicBezTo>
                      <a:pt x="66" y="39"/>
                      <a:pt x="66" y="39"/>
                      <a:pt x="66" y="39"/>
                    </a:cubicBezTo>
                    <a:cubicBezTo>
                      <a:pt x="66" y="37"/>
                      <a:pt x="65" y="36"/>
                      <a:pt x="65" y="35"/>
                    </a:cubicBezTo>
                    <a:cubicBezTo>
                      <a:pt x="74" y="35"/>
                      <a:pt x="74" y="35"/>
                      <a:pt x="74" y="35"/>
                    </a:cubicBezTo>
                    <a:lnTo>
                      <a:pt x="74" y="39"/>
                    </a:lnTo>
                    <a:close/>
                    <a:moveTo>
                      <a:pt x="26" y="13"/>
                    </a:moveTo>
                    <a:cubicBezTo>
                      <a:pt x="13" y="13"/>
                      <a:pt x="13" y="13"/>
                      <a:pt x="13" y="13"/>
                    </a:cubicBezTo>
                    <a:cubicBezTo>
                      <a:pt x="12" y="13"/>
                      <a:pt x="12" y="14"/>
                      <a:pt x="12" y="14"/>
                    </a:cubicBezTo>
                    <a:cubicBezTo>
                      <a:pt x="6" y="23"/>
                      <a:pt x="6" y="23"/>
                      <a:pt x="6" y="23"/>
                    </a:cubicBezTo>
                    <a:cubicBezTo>
                      <a:pt x="5" y="24"/>
                      <a:pt x="5" y="24"/>
                      <a:pt x="6" y="24"/>
                    </a:cubicBezTo>
                    <a:cubicBezTo>
                      <a:pt x="6" y="25"/>
                      <a:pt x="6" y="25"/>
                      <a:pt x="7" y="25"/>
                    </a:cubicBezTo>
                    <a:cubicBezTo>
                      <a:pt x="26" y="25"/>
                      <a:pt x="26" y="25"/>
                      <a:pt x="26" y="25"/>
                    </a:cubicBezTo>
                    <a:cubicBezTo>
                      <a:pt x="26" y="25"/>
                      <a:pt x="27" y="25"/>
                      <a:pt x="27" y="24"/>
                    </a:cubicBezTo>
                    <a:cubicBezTo>
                      <a:pt x="27" y="14"/>
                      <a:pt x="27" y="14"/>
                      <a:pt x="27" y="14"/>
                    </a:cubicBezTo>
                    <a:cubicBezTo>
                      <a:pt x="27" y="14"/>
                      <a:pt x="26" y="13"/>
                      <a:pt x="26" y="13"/>
                    </a:cubicBezTo>
                    <a:close/>
                    <a:moveTo>
                      <a:pt x="25" y="23"/>
                    </a:moveTo>
                    <a:cubicBezTo>
                      <a:pt x="8" y="23"/>
                      <a:pt x="8" y="23"/>
                      <a:pt x="8" y="23"/>
                    </a:cubicBezTo>
                    <a:cubicBezTo>
                      <a:pt x="13" y="15"/>
                      <a:pt x="13" y="15"/>
                      <a:pt x="13" y="15"/>
                    </a:cubicBezTo>
                    <a:cubicBezTo>
                      <a:pt x="25" y="15"/>
                      <a:pt x="25" y="15"/>
                      <a:pt x="25" y="15"/>
                    </a:cubicBezTo>
                    <a:lnTo>
                      <a:pt x="25" y="23"/>
                    </a:lnTo>
                    <a:close/>
                    <a:moveTo>
                      <a:pt x="18" y="28"/>
                    </a:moveTo>
                    <a:cubicBezTo>
                      <a:pt x="18" y="28"/>
                      <a:pt x="18" y="29"/>
                      <a:pt x="17" y="29"/>
                    </a:cubicBezTo>
                    <a:cubicBezTo>
                      <a:pt x="14" y="29"/>
                      <a:pt x="14" y="29"/>
                      <a:pt x="14" y="29"/>
                    </a:cubicBezTo>
                    <a:cubicBezTo>
                      <a:pt x="13" y="29"/>
                      <a:pt x="13" y="28"/>
                      <a:pt x="13" y="28"/>
                    </a:cubicBezTo>
                    <a:cubicBezTo>
                      <a:pt x="13" y="27"/>
                      <a:pt x="13" y="27"/>
                      <a:pt x="14" y="27"/>
                    </a:cubicBezTo>
                    <a:cubicBezTo>
                      <a:pt x="17" y="27"/>
                      <a:pt x="17" y="27"/>
                      <a:pt x="17" y="27"/>
                    </a:cubicBezTo>
                    <a:cubicBezTo>
                      <a:pt x="18" y="27"/>
                      <a:pt x="18" y="27"/>
                      <a:pt x="18" y="28"/>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67" name="Freeform 60">
                <a:extLst>
                  <a:ext uri="{FF2B5EF4-FFF2-40B4-BE49-F238E27FC236}">
                    <a16:creationId xmlns:a16="http://schemas.microsoft.com/office/drawing/2014/main" id="{B0D205CB-B852-34D1-974C-6C35FE5525C4}"/>
                  </a:ext>
                </a:extLst>
              </p:cNvPr>
              <p:cNvSpPr>
                <a:spLocks noEditPoints="1"/>
              </p:cNvSpPr>
              <p:nvPr/>
            </p:nvSpPr>
            <p:spPr bwMode="auto">
              <a:xfrm flipH="1">
                <a:off x="4959134" y="4702203"/>
                <a:ext cx="293767" cy="191587"/>
              </a:xfrm>
              <a:custGeom>
                <a:avLst/>
                <a:gdLst>
                  <a:gd name="T0" fmla="*/ 28 w 77"/>
                  <a:gd name="T1" fmla="*/ 2 h 48"/>
                  <a:gd name="T2" fmla="*/ 10 w 77"/>
                  <a:gd name="T3" fmla="*/ 9 h 48"/>
                  <a:gd name="T4" fmla="*/ 0 w 77"/>
                  <a:gd name="T5" fmla="*/ 34 h 48"/>
                  <a:gd name="T6" fmla="*/ 9 w 77"/>
                  <a:gd name="T7" fmla="*/ 42 h 48"/>
                  <a:gd name="T8" fmla="*/ 10 w 77"/>
                  <a:gd name="T9" fmla="*/ 44 h 48"/>
                  <a:gd name="T10" fmla="*/ 11 w 77"/>
                  <a:gd name="T11" fmla="*/ 46 h 48"/>
                  <a:gd name="T12" fmla="*/ 13 w 77"/>
                  <a:gd name="T13" fmla="*/ 47 h 48"/>
                  <a:gd name="T14" fmla="*/ 15 w 77"/>
                  <a:gd name="T15" fmla="*/ 48 h 48"/>
                  <a:gd name="T16" fmla="*/ 19 w 77"/>
                  <a:gd name="T17" fmla="*/ 48 h 48"/>
                  <a:gd name="T18" fmla="*/ 21 w 77"/>
                  <a:gd name="T19" fmla="*/ 47 h 48"/>
                  <a:gd name="T20" fmla="*/ 23 w 77"/>
                  <a:gd name="T21" fmla="*/ 46 h 48"/>
                  <a:gd name="T22" fmla="*/ 25 w 77"/>
                  <a:gd name="T23" fmla="*/ 43 h 48"/>
                  <a:gd name="T24" fmla="*/ 49 w 77"/>
                  <a:gd name="T25" fmla="*/ 42 h 48"/>
                  <a:gd name="T26" fmla="*/ 50 w 77"/>
                  <a:gd name="T27" fmla="*/ 44 h 48"/>
                  <a:gd name="T28" fmla="*/ 52 w 77"/>
                  <a:gd name="T29" fmla="*/ 46 h 48"/>
                  <a:gd name="T30" fmla="*/ 54 w 77"/>
                  <a:gd name="T31" fmla="*/ 47 h 48"/>
                  <a:gd name="T32" fmla="*/ 56 w 77"/>
                  <a:gd name="T33" fmla="*/ 48 h 48"/>
                  <a:gd name="T34" fmla="*/ 60 w 77"/>
                  <a:gd name="T35" fmla="*/ 48 h 48"/>
                  <a:gd name="T36" fmla="*/ 62 w 77"/>
                  <a:gd name="T37" fmla="*/ 47 h 48"/>
                  <a:gd name="T38" fmla="*/ 64 w 77"/>
                  <a:gd name="T39" fmla="*/ 46 h 48"/>
                  <a:gd name="T40" fmla="*/ 65 w 77"/>
                  <a:gd name="T41" fmla="*/ 43 h 48"/>
                  <a:gd name="T42" fmla="*/ 75 w 77"/>
                  <a:gd name="T43" fmla="*/ 42 h 48"/>
                  <a:gd name="T44" fmla="*/ 77 w 77"/>
                  <a:gd name="T45" fmla="*/ 2 h 48"/>
                  <a:gd name="T46" fmla="*/ 3 w 77"/>
                  <a:gd name="T47" fmla="*/ 39 h 48"/>
                  <a:gd name="T48" fmla="*/ 10 w 77"/>
                  <a:gd name="T49" fmla="*/ 35 h 48"/>
                  <a:gd name="T50" fmla="*/ 21 w 77"/>
                  <a:gd name="T51" fmla="*/ 42 h 48"/>
                  <a:gd name="T52" fmla="*/ 19 w 77"/>
                  <a:gd name="T53" fmla="*/ 43 h 48"/>
                  <a:gd name="T54" fmla="*/ 15 w 77"/>
                  <a:gd name="T55" fmla="*/ 44 h 48"/>
                  <a:gd name="T56" fmla="*/ 13 w 77"/>
                  <a:gd name="T57" fmla="*/ 42 h 48"/>
                  <a:gd name="T58" fmla="*/ 12 w 77"/>
                  <a:gd name="T59" fmla="*/ 40 h 48"/>
                  <a:gd name="T60" fmla="*/ 14 w 77"/>
                  <a:gd name="T61" fmla="*/ 36 h 48"/>
                  <a:gd name="T62" fmla="*/ 17 w 77"/>
                  <a:gd name="T63" fmla="*/ 35 h 48"/>
                  <a:gd name="T64" fmla="*/ 20 w 77"/>
                  <a:gd name="T65" fmla="*/ 36 h 48"/>
                  <a:gd name="T66" fmla="*/ 21 w 77"/>
                  <a:gd name="T67" fmla="*/ 40 h 48"/>
                  <a:gd name="T68" fmla="*/ 17 w 77"/>
                  <a:gd name="T69" fmla="*/ 31 h 48"/>
                  <a:gd name="T70" fmla="*/ 3 w 77"/>
                  <a:gd name="T71" fmla="*/ 32 h 48"/>
                  <a:gd name="T72" fmla="*/ 11 w 77"/>
                  <a:gd name="T73" fmla="*/ 12 h 48"/>
                  <a:gd name="T74" fmla="*/ 29 w 77"/>
                  <a:gd name="T75" fmla="*/ 12 h 48"/>
                  <a:gd name="T76" fmla="*/ 22 w 77"/>
                  <a:gd name="T77" fmla="*/ 33 h 48"/>
                  <a:gd name="T78" fmla="*/ 24 w 77"/>
                  <a:gd name="T79" fmla="*/ 35 h 48"/>
                  <a:gd name="T80" fmla="*/ 50 w 77"/>
                  <a:gd name="T81" fmla="*/ 35 h 48"/>
                  <a:gd name="T82" fmla="*/ 61 w 77"/>
                  <a:gd name="T83" fmla="*/ 42 h 48"/>
                  <a:gd name="T84" fmla="*/ 60 w 77"/>
                  <a:gd name="T85" fmla="*/ 43 h 48"/>
                  <a:gd name="T86" fmla="*/ 56 w 77"/>
                  <a:gd name="T87" fmla="*/ 44 h 48"/>
                  <a:gd name="T88" fmla="*/ 54 w 77"/>
                  <a:gd name="T89" fmla="*/ 42 h 48"/>
                  <a:gd name="T90" fmla="*/ 53 w 77"/>
                  <a:gd name="T91" fmla="*/ 40 h 48"/>
                  <a:gd name="T92" fmla="*/ 55 w 77"/>
                  <a:gd name="T93" fmla="*/ 36 h 48"/>
                  <a:gd name="T94" fmla="*/ 58 w 77"/>
                  <a:gd name="T95" fmla="*/ 35 h 48"/>
                  <a:gd name="T96" fmla="*/ 60 w 77"/>
                  <a:gd name="T97" fmla="*/ 36 h 48"/>
                  <a:gd name="T98" fmla="*/ 62 w 77"/>
                  <a:gd name="T99" fmla="*/ 40 h 48"/>
                  <a:gd name="T100" fmla="*/ 66 w 77"/>
                  <a:gd name="T101" fmla="*/ 39 h 48"/>
                  <a:gd name="T102" fmla="*/ 74 w 77"/>
                  <a:gd name="T103" fmla="*/ 39 h 48"/>
                  <a:gd name="T104" fmla="*/ 12 w 77"/>
                  <a:gd name="T105" fmla="*/ 14 h 48"/>
                  <a:gd name="T106" fmla="*/ 7 w 77"/>
                  <a:gd name="T107" fmla="*/ 25 h 48"/>
                  <a:gd name="T108" fmla="*/ 27 w 77"/>
                  <a:gd name="T109" fmla="*/ 14 h 48"/>
                  <a:gd name="T110" fmla="*/ 8 w 77"/>
                  <a:gd name="T111" fmla="*/ 23 h 48"/>
                  <a:gd name="T112" fmla="*/ 25 w 77"/>
                  <a:gd name="T113" fmla="*/ 23 h 48"/>
                  <a:gd name="T114" fmla="*/ 14 w 77"/>
                  <a:gd name="T115" fmla="*/ 29 h 48"/>
                  <a:gd name="T116" fmla="*/ 17 w 77"/>
                  <a:gd name="T117"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7" h="48">
                    <a:moveTo>
                      <a:pt x="75" y="0"/>
                    </a:moveTo>
                    <a:cubicBezTo>
                      <a:pt x="30" y="0"/>
                      <a:pt x="30" y="0"/>
                      <a:pt x="30" y="0"/>
                    </a:cubicBezTo>
                    <a:cubicBezTo>
                      <a:pt x="29" y="0"/>
                      <a:pt x="28" y="1"/>
                      <a:pt x="28" y="2"/>
                    </a:cubicBezTo>
                    <a:cubicBezTo>
                      <a:pt x="28" y="8"/>
                      <a:pt x="28" y="8"/>
                      <a:pt x="28" y="8"/>
                    </a:cubicBezTo>
                    <a:cubicBezTo>
                      <a:pt x="11" y="8"/>
                      <a:pt x="11" y="8"/>
                      <a:pt x="11" y="8"/>
                    </a:cubicBezTo>
                    <a:cubicBezTo>
                      <a:pt x="11" y="8"/>
                      <a:pt x="10" y="8"/>
                      <a:pt x="10" y="9"/>
                    </a:cubicBezTo>
                    <a:cubicBezTo>
                      <a:pt x="0" y="22"/>
                      <a:pt x="0" y="22"/>
                      <a:pt x="0" y="22"/>
                    </a:cubicBezTo>
                    <a:cubicBezTo>
                      <a:pt x="0" y="22"/>
                      <a:pt x="0" y="22"/>
                      <a:pt x="0" y="23"/>
                    </a:cubicBezTo>
                    <a:cubicBezTo>
                      <a:pt x="0" y="34"/>
                      <a:pt x="0" y="34"/>
                      <a:pt x="0" y="34"/>
                    </a:cubicBezTo>
                    <a:cubicBezTo>
                      <a:pt x="0" y="40"/>
                      <a:pt x="0" y="40"/>
                      <a:pt x="0" y="40"/>
                    </a:cubicBezTo>
                    <a:cubicBezTo>
                      <a:pt x="0" y="41"/>
                      <a:pt x="1" y="42"/>
                      <a:pt x="2" y="42"/>
                    </a:cubicBezTo>
                    <a:cubicBezTo>
                      <a:pt x="9" y="42"/>
                      <a:pt x="9" y="42"/>
                      <a:pt x="9" y="42"/>
                    </a:cubicBezTo>
                    <a:cubicBezTo>
                      <a:pt x="9" y="42"/>
                      <a:pt x="9" y="43"/>
                      <a:pt x="9" y="43"/>
                    </a:cubicBezTo>
                    <a:cubicBezTo>
                      <a:pt x="9" y="43"/>
                      <a:pt x="9" y="43"/>
                      <a:pt x="9" y="43"/>
                    </a:cubicBezTo>
                    <a:cubicBezTo>
                      <a:pt x="9" y="44"/>
                      <a:pt x="10" y="44"/>
                      <a:pt x="10" y="44"/>
                    </a:cubicBezTo>
                    <a:cubicBezTo>
                      <a:pt x="10" y="45"/>
                      <a:pt x="10" y="45"/>
                      <a:pt x="10" y="45"/>
                    </a:cubicBezTo>
                    <a:cubicBezTo>
                      <a:pt x="10" y="45"/>
                      <a:pt x="11" y="45"/>
                      <a:pt x="11" y="46"/>
                    </a:cubicBezTo>
                    <a:cubicBezTo>
                      <a:pt x="11" y="46"/>
                      <a:pt x="11" y="46"/>
                      <a:pt x="11" y="46"/>
                    </a:cubicBezTo>
                    <a:cubicBezTo>
                      <a:pt x="11" y="46"/>
                      <a:pt x="12" y="46"/>
                      <a:pt x="12" y="47"/>
                    </a:cubicBezTo>
                    <a:cubicBezTo>
                      <a:pt x="12" y="47"/>
                      <a:pt x="12" y="47"/>
                      <a:pt x="12" y="47"/>
                    </a:cubicBezTo>
                    <a:cubicBezTo>
                      <a:pt x="13" y="47"/>
                      <a:pt x="13" y="47"/>
                      <a:pt x="13" y="47"/>
                    </a:cubicBezTo>
                    <a:cubicBezTo>
                      <a:pt x="13" y="48"/>
                      <a:pt x="14" y="48"/>
                      <a:pt x="14" y="48"/>
                    </a:cubicBezTo>
                    <a:cubicBezTo>
                      <a:pt x="14" y="48"/>
                      <a:pt x="14" y="48"/>
                      <a:pt x="15" y="48"/>
                    </a:cubicBezTo>
                    <a:cubicBezTo>
                      <a:pt x="15" y="48"/>
                      <a:pt x="15" y="48"/>
                      <a:pt x="15" y="48"/>
                    </a:cubicBezTo>
                    <a:cubicBezTo>
                      <a:pt x="16" y="48"/>
                      <a:pt x="16" y="48"/>
                      <a:pt x="17" y="48"/>
                    </a:cubicBezTo>
                    <a:cubicBezTo>
                      <a:pt x="17" y="48"/>
                      <a:pt x="18" y="48"/>
                      <a:pt x="19" y="48"/>
                    </a:cubicBezTo>
                    <a:cubicBezTo>
                      <a:pt x="19" y="48"/>
                      <a:pt x="19" y="48"/>
                      <a:pt x="19" y="48"/>
                    </a:cubicBezTo>
                    <a:cubicBezTo>
                      <a:pt x="19" y="48"/>
                      <a:pt x="20" y="48"/>
                      <a:pt x="20" y="48"/>
                    </a:cubicBezTo>
                    <a:cubicBezTo>
                      <a:pt x="20" y="48"/>
                      <a:pt x="20" y="48"/>
                      <a:pt x="21" y="47"/>
                    </a:cubicBezTo>
                    <a:cubicBezTo>
                      <a:pt x="21" y="47"/>
                      <a:pt x="21" y="47"/>
                      <a:pt x="21" y="47"/>
                    </a:cubicBezTo>
                    <a:cubicBezTo>
                      <a:pt x="22" y="47"/>
                      <a:pt x="22" y="47"/>
                      <a:pt x="22" y="47"/>
                    </a:cubicBezTo>
                    <a:cubicBezTo>
                      <a:pt x="22" y="46"/>
                      <a:pt x="22" y="46"/>
                      <a:pt x="23" y="46"/>
                    </a:cubicBezTo>
                    <a:cubicBezTo>
                      <a:pt x="23" y="46"/>
                      <a:pt x="23" y="46"/>
                      <a:pt x="23" y="46"/>
                    </a:cubicBezTo>
                    <a:cubicBezTo>
                      <a:pt x="23" y="45"/>
                      <a:pt x="24" y="45"/>
                      <a:pt x="24" y="45"/>
                    </a:cubicBezTo>
                    <a:cubicBezTo>
                      <a:pt x="24" y="45"/>
                      <a:pt x="24" y="45"/>
                      <a:pt x="24" y="44"/>
                    </a:cubicBezTo>
                    <a:cubicBezTo>
                      <a:pt x="24" y="44"/>
                      <a:pt x="25" y="44"/>
                      <a:pt x="25" y="43"/>
                    </a:cubicBezTo>
                    <a:cubicBezTo>
                      <a:pt x="25" y="43"/>
                      <a:pt x="25" y="43"/>
                      <a:pt x="25" y="43"/>
                    </a:cubicBezTo>
                    <a:cubicBezTo>
                      <a:pt x="25" y="43"/>
                      <a:pt x="25" y="42"/>
                      <a:pt x="25" y="42"/>
                    </a:cubicBezTo>
                    <a:cubicBezTo>
                      <a:pt x="49" y="42"/>
                      <a:pt x="49" y="42"/>
                      <a:pt x="49" y="42"/>
                    </a:cubicBezTo>
                    <a:cubicBezTo>
                      <a:pt x="49" y="42"/>
                      <a:pt x="49" y="43"/>
                      <a:pt x="50" y="43"/>
                    </a:cubicBezTo>
                    <a:cubicBezTo>
                      <a:pt x="50" y="43"/>
                      <a:pt x="50" y="43"/>
                      <a:pt x="50" y="43"/>
                    </a:cubicBezTo>
                    <a:cubicBezTo>
                      <a:pt x="50" y="44"/>
                      <a:pt x="50" y="44"/>
                      <a:pt x="50" y="44"/>
                    </a:cubicBezTo>
                    <a:cubicBezTo>
                      <a:pt x="51" y="45"/>
                      <a:pt x="51" y="45"/>
                      <a:pt x="51" y="45"/>
                    </a:cubicBezTo>
                    <a:cubicBezTo>
                      <a:pt x="51" y="45"/>
                      <a:pt x="51" y="45"/>
                      <a:pt x="51" y="46"/>
                    </a:cubicBezTo>
                    <a:cubicBezTo>
                      <a:pt x="52" y="46"/>
                      <a:pt x="52" y="46"/>
                      <a:pt x="52" y="46"/>
                    </a:cubicBezTo>
                    <a:cubicBezTo>
                      <a:pt x="52" y="46"/>
                      <a:pt x="52" y="46"/>
                      <a:pt x="53" y="47"/>
                    </a:cubicBezTo>
                    <a:cubicBezTo>
                      <a:pt x="53" y="47"/>
                      <a:pt x="53" y="47"/>
                      <a:pt x="53" y="47"/>
                    </a:cubicBezTo>
                    <a:cubicBezTo>
                      <a:pt x="53" y="47"/>
                      <a:pt x="54" y="47"/>
                      <a:pt x="54" y="47"/>
                    </a:cubicBezTo>
                    <a:cubicBezTo>
                      <a:pt x="54" y="48"/>
                      <a:pt x="54" y="48"/>
                      <a:pt x="54" y="48"/>
                    </a:cubicBezTo>
                    <a:cubicBezTo>
                      <a:pt x="55" y="48"/>
                      <a:pt x="55" y="48"/>
                      <a:pt x="55" y="48"/>
                    </a:cubicBezTo>
                    <a:cubicBezTo>
                      <a:pt x="56" y="48"/>
                      <a:pt x="56" y="48"/>
                      <a:pt x="56" y="48"/>
                    </a:cubicBezTo>
                    <a:cubicBezTo>
                      <a:pt x="56" y="48"/>
                      <a:pt x="57" y="48"/>
                      <a:pt x="58" y="48"/>
                    </a:cubicBezTo>
                    <a:cubicBezTo>
                      <a:pt x="58" y="48"/>
                      <a:pt x="59" y="48"/>
                      <a:pt x="59" y="48"/>
                    </a:cubicBezTo>
                    <a:cubicBezTo>
                      <a:pt x="59" y="48"/>
                      <a:pt x="59" y="48"/>
                      <a:pt x="60" y="48"/>
                    </a:cubicBezTo>
                    <a:cubicBezTo>
                      <a:pt x="60" y="48"/>
                      <a:pt x="60" y="48"/>
                      <a:pt x="61" y="48"/>
                    </a:cubicBezTo>
                    <a:cubicBezTo>
                      <a:pt x="61" y="48"/>
                      <a:pt x="61" y="48"/>
                      <a:pt x="61" y="47"/>
                    </a:cubicBezTo>
                    <a:cubicBezTo>
                      <a:pt x="61" y="47"/>
                      <a:pt x="62" y="47"/>
                      <a:pt x="62" y="47"/>
                    </a:cubicBezTo>
                    <a:cubicBezTo>
                      <a:pt x="62" y="47"/>
                      <a:pt x="62" y="47"/>
                      <a:pt x="63" y="47"/>
                    </a:cubicBezTo>
                    <a:cubicBezTo>
                      <a:pt x="63" y="46"/>
                      <a:pt x="63" y="46"/>
                      <a:pt x="63" y="46"/>
                    </a:cubicBezTo>
                    <a:cubicBezTo>
                      <a:pt x="63" y="46"/>
                      <a:pt x="64" y="46"/>
                      <a:pt x="64" y="46"/>
                    </a:cubicBezTo>
                    <a:cubicBezTo>
                      <a:pt x="64" y="45"/>
                      <a:pt x="64" y="45"/>
                      <a:pt x="64" y="45"/>
                    </a:cubicBezTo>
                    <a:cubicBezTo>
                      <a:pt x="64" y="45"/>
                      <a:pt x="65" y="45"/>
                      <a:pt x="65" y="44"/>
                    </a:cubicBezTo>
                    <a:cubicBezTo>
                      <a:pt x="65" y="44"/>
                      <a:pt x="65" y="44"/>
                      <a:pt x="65" y="43"/>
                    </a:cubicBezTo>
                    <a:cubicBezTo>
                      <a:pt x="65" y="43"/>
                      <a:pt x="65" y="43"/>
                      <a:pt x="65" y="43"/>
                    </a:cubicBezTo>
                    <a:cubicBezTo>
                      <a:pt x="66" y="43"/>
                      <a:pt x="66" y="42"/>
                      <a:pt x="66" y="42"/>
                    </a:cubicBezTo>
                    <a:cubicBezTo>
                      <a:pt x="75" y="42"/>
                      <a:pt x="75" y="42"/>
                      <a:pt x="75" y="42"/>
                    </a:cubicBezTo>
                    <a:cubicBezTo>
                      <a:pt x="76" y="42"/>
                      <a:pt x="77" y="41"/>
                      <a:pt x="77" y="40"/>
                    </a:cubicBezTo>
                    <a:cubicBezTo>
                      <a:pt x="77" y="34"/>
                      <a:pt x="77" y="34"/>
                      <a:pt x="77" y="34"/>
                    </a:cubicBezTo>
                    <a:cubicBezTo>
                      <a:pt x="77" y="2"/>
                      <a:pt x="77" y="2"/>
                      <a:pt x="77" y="2"/>
                    </a:cubicBezTo>
                    <a:cubicBezTo>
                      <a:pt x="77" y="1"/>
                      <a:pt x="76" y="0"/>
                      <a:pt x="75" y="0"/>
                    </a:cubicBezTo>
                    <a:close/>
                    <a:moveTo>
                      <a:pt x="8" y="39"/>
                    </a:moveTo>
                    <a:cubicBezTo>
                      <a:pt x="3" y="39"/>
                      <a:pt x="3" y="39"/>
                      <a:pt x="3" y="39"/>
                    </a:cubicBezTo>
                    <a:cubicBezTo>
                      <a:pt x="3" y="35"/>
                      <a:pt x="3" y="35"/>
                      <a:pt x="3" y="35"/>
                    </a:cubicBezTo>
                    <a:cubicBezTo>
                      <a:pt x="4" y="35"/>
                      <a:pt x="4" y="35"/>
                      <a:pt x="4" y="35"/>
                    </a:cubicBezTo>
                    <a:cubicBezTo>
                      <a:pt x="10" y="35"/>
                      <a:pt x="10" y="35"/>
                      <a:pt x="10" y="35"/>
                    </a:cubicBezTo>
                    <a:cubicBezTo>
                      <a:pt x="9" y="36"/>
                      <a:pt x="9" y="37"/>
                      <a:pt x="8" y="39"/>
                    </a:cubicBezTo>
                    <a:close/>
                    <a:moveTo>
                      <a:pt x="21" y="41"/>
                    </a:moveTo>
                    <a:cubicBezTo>
                      <a:pt x="21" y="41"/>
                      <a:pt x="21" y="42"/>
                      <a:pt x="21" y="42"/>
                    </a:cubicBezTo>
                    <a:cubicBezTo>
                      <a:pt x="21" y="42"/>
                      <a:pt x="21" y="42"/>
                      <a:pt x="21" y="42"/>
                    </a:cubicBezTo>
                    <a:cubicBezTo>
                      <a:pt x="20" y="43"/>
                      <a:pt x="20" y="43"/>
                      <a:pt x="20" y="43"/>
                    </a:cubicBezTo>
                    <a:cubicBezTo>
                      <a:pt x="20" y="43"/>
                      <a:pt x="19" y="43"/>
                      <a:pt x="19" y="43"/>
                    </a:cubicBezTo>
                    <a:cubicBezTo>
                      <a:pt x="19" y="44"/>
                      <a:pt x="19" y="44"/>
                      <a:pt x="19" y="44"/>
                    </a:cubicBezTo>
                    <a:cubicBezTo>
                      <a:pt x="18" y="44"/>
                      <a:pt x="17" y="44"/>
                      <a:pt x="17" y="44"/>
                    </a:cubicBezTo>
                    <a:cubicBezTo>
                      <a:pt x="16" y="44"/>
                      <a:pt x="16" y="44"/>
                      <a:pt x="15" y="44"/>
                    </a:cubicBezTo>
                    <a:cubicBezTo>
                      <a:pt x="15" y="44"/>
                      <a:pt x="15" y="44"/>
                      <a:pt x="15" y="43"/>
                    </a:cubicBezTo>
                    <a:cubicBezTo>
                      <a:pt x="14" y="43"/>
                      <a:pt x="14" y="43"/>
                      <a:pt x="14" y="43"/>
                    </a:cubicBezTo>
                    <a:cubicBezTo>
                      <a:pt x="14" y="43"/>
                      <a:pt x="13" y="43"/>
                      <a:pt x="13" y="42"/>
                    </a:cubicBezTo>
                    <a:cubicBezTo>
                      <a:pt x="13" y="42"/>
                      <a:pt x="13" y="42"/>
                      <a:pt x="13" y="42"/>
                    </a:cubicBezTo>
                    <a:cubicBezTo>
                      <a:pt x="13" y="42"/>
                      <a:pt x="13" y="41"/>
                      <a:pt x="13" y="41"/>
                    </a:cubicBezTo>
                    <a:cubicBezTo>
                      <a:pt x="13" y="40"/>
                      <a:pt x="12" y="40"/>
                      <a:pt x="12" y="40"/>
                    </a:cubicBezTo>
                    <a:cubicBezTo>
                      <a:pt x="12" y="39"/>
                      <a:pt x="13" y="38"/>
                      <a:pt x="13" y="37"/>
                    </a:cubicBezTo>
                    <a:cubicBezTo>
                      <a:pt x="13" y="37"/>
                      <a:pt x="13" y="37"/>
                      <a:pt x="13" y="37"/>
                    </a:cubicBezTo>
                    <a:cubicBezTo>
                      <a:pt x="13" y="37"/>
                      <a:pt x="14" y="37"/>
                      <a:pt x="14" y="36"/>
                    </a:cubicBezTo>
                    <a:cubicBezTo>
                      <a:pt x="14" y="36"/>
                      <a:pt x="14" y="36"/>
                      <a:pt x="15" y="36"/>
                    </a:cubicBezTo>
                    <a:cubicBezTo>
                      <a:pt x="15" y="36"/>
                      <a:pt x="15" y="36"/>
                      <a:pt x="15" y="36"/>
                    </a:cubicBezTo>
                    <a:cubicBezTo>
                      <a:pt x="16" y="35"/>
                      <a:pt x="16" y="35"/>
                      <a:pt x="17" y="35"/>
                    </a:cubicBezTo>
                    <a:cubicBezTo>
                      <a:pt x="17" y="35"/>
                      <a:pt x="18" y="35"/>
                      <a:pt x="19" y="36"/>
                    </a:cubicBezTo>
                    <a:cubicBezTo>
                      <a:pt x="19" y="36"/>
                      <a:pt x="19" y="36"/>
                      <a:pt x="19" y="36"/>
                    </a:cubicBezTo>
                    <a:cubicBezTo>
                      <a:pt x="19" y="36"/>
                      <a:pt x="20" y="36"/>
                      <a:pt x="20" y="36"/>
                    </a:cubicBezTo>
                    <a:cubicBezTo>
                      <a:pt x="20" y="37"/>
                      <a:pt x="20" y="37"/>
                      <a:pt x="21" y="37"/>
                    </a:cubicBezTo>
                    <a:cubicBezTo>
                      <a:pt x="21" y="37"/>
                      <a:pt x="21" y="37"/>
                      <a:pt x="21" y="37"/>
                    </a:cubicBezTo>
                    <a:cubicBezTo>
                      <a:pt x="21" y="38"/>
                      <a:pt x="21" y="39"/>
                      <a:pt x="21" y="40"/>
                    </a:cubicBezTo>
                    <a:cubicBezTo>
                      <a:pt x="21" y="40"/>
                      <a:pt x="21" y="40"/>
                      <a:pt x="21" y="41"/>
                    </a:cubicBezTo>
                    <a:close/>
                    <a:moveTo>
                      <a:pt x="22" y="33"/>
                    </a:moveTo>
                    <a:cubicBezTo>
                      <a:pt x="21" y="32"/>
                      <a:pt x="19" y="31"/>
                      <a:pt x="17" y="31"/>
                    </a:cubicBezTo>
                    <a:cubicBezTo>
                      <a:pt x="15" y="31"/>
                      <a:pt x="13" y="32"/>
                      <a:pt x="12" y="33"/>
                    </a:cubicBezTo>
                    <a:cubicBezTo>
                      <a:pt x="4" y="33"/>
                      <a:pt x="4" y="33"/>
                      <a:pt x="4" y="33"/>
                    </a:cubicBezTo>
                    <a:cubicBezTo>
                      <a:pt x="3" y="33"/>
                      <a:pt x="3" y="33"/>
                      <a:pt x="3" y="32"/>
                    </a:cubicBezTo>
                    <a:cubicBezTo>
                      <a:pt x="3" y="25"/>
                      <a:pt x="3" y="25"/>
                      <a:pt x="3" y="25"/>
                    </a:cubicBezTo>
                    <a:cubicBezTo>
                      <a:pt x="3" y="24"/>
                      <a:pt x="3" y="23"/>
                      <a:pt x="4" y="22"/>
                    </a:cubicBezTo>
                    <a:cubicBezTo>
                      <a:pt x="11" y="12"/>
                      <a:pt x="11" y="12"/>
                      <a:pt x="11" y="12"/>
                    </a:cubicBezTo>
                    <a:cubicBezTo>
                      <a:pt x="12" y="11"/>
                      <a:pt x="13" y="11"/>
                      <a:pt x="13" y="11"/>
                    </a:cubicBezTo>
                    <a:cubicBezTo>
                      <a:pt x="28" y="11"/>
                      <a:pt x="28" y="11"/>
                      <a:pt x="28" y="11"/>
                    </a:cubicBezTo>
                    <a:cubicBezTo>
                      <a:pt x="28" y="11"/>
                      <a:pt x="29" y="11"/>
                      <a:pt x="29" y="12"/>
                    </a:cubicBezTo>
                    <a:cubicBezTo>
                      <a:pt x="29" y="32"/>
                      <a:pt x="29" y="32"/>
                      <a:pt x="29" y="32"/>
                    </a:cubicBezTo>
                    <a:cubicBezTo>
                      <a:pt x="29" y="33"/>
                      <a:pt x="28" y="33"/>
                      <a:pt x="28" y="33"/>
                    </a:cubicBezTo>
                    <a:lnTo>
                      <a:pt x="22" y="33"/>
                    </a:lnTo>
                    <a:close/>
                    <a:moveTo>
                      <a:pt x="49" y="39"/>
                    </a:moveTo>
                    <a:cubicBezTo>
                      <a:pt x="25" y="39"/>
                      <a:pt x="25" y="39"/>
                      <a:pt x="25" y="39"/>
                    </a:cubicBezTo>
                    <a:cubicBezTo>
                      <a:pt x="25" y="37"/>
                      <a:pt x="25" y="36"/>
                      <a:pt x="24" y="35"/>
                    </a:cubicBezTo>
                    <a:cubicBezTo>
                      <a:pt x="28" y="35"/>
                      <a:pt x="28" y="35"/>
                      <a:pt x="28" y="35"/>
                    </a:cubicBezTo>
                    <a:cubicBezTo>
                      <a:pt x="30" y="35"/>
                      <a:pt x="30" y="35"/>
                      <a:pt x="30" y="35"/>
                    </a:cubicBezTo>
                    <a:cubicBezTo>
                      <a:pt x="50" y="35"/>
                      <a:pt x="50" y="35"/>
                      <a:pt x="50" y="35"/>
                    </a:cubicBezTo>
                    <a:cubicBezTo>
                      <a:pt x="50" y="36"/>
                      <a:pt x="49" y="37"/>
                      <a:pt x="49" y="39"/>
                    </a:cubicBezTo>
                    <a:close/>
                    <a:moveTo>
                      <a:pt x="62" y="41"/>
                    </a:moveTo>
                    <a:cubicBezTo>
                      <a:pt x="62" y="41"/>
                      <a:pt x="62" y="42"/>
                      <a:pt x="61" y="42"/>
                    </a:cubicBezTo>
                    <a:cubicBezTo>
                      <a:pt x="61" y="42"/>
                      <a:pt x="61" y="42"/>
                      <a:pt x="61" y="42"/>
                    </a:cubicBezTo>
                    <a:cubicBezTo>
                      <a:pt x="61" y="43"/>
                      <a:pt x="61" y="43"/>
                      <a:pt x="60" y="43"/>
                    </a:cubicBezTo>
                    <a:cubicBezTo>
                      <a:pt x="60" y="43"/>
                      <a:pt x="60" y="43"/>
                      <a:pt x="60" y="43"/>
                    </a:cubicBezTo>
                    <a:cubicBezTo>
                      <a:pt x="60" y="44"/>
                      <a:pt x="59" y="44"/>
                      <a:pt x="59" y="44"/>
                    </a:cubicBezTo>
                    <a:cubicBezTo>
                      <a:pt x="59" y="44"/>
                      <a:pt x="58" y="44"/>
                      <a:pt x="58" y="44"/>
                    </a:cubicBezTo>
                    <a:cubicBezTo>
                      <a:pt x="57" y="44"/>
                      <a:pt x="56" y="44"/>
                      <a:pt x="56" y="44"/>
                    </a:cubicBezTo>
                    <a:cubicBezTo>
                      <a:pt x="56" y="44"/>
                      <a:pt x="55" y="44"/>
                      <a:pt x="55" y="43"/>
                    </a:cubicBezTo>
                    <a:cubicBezTo>
                      <a:pt x="55" y="43"/>
                      <a:pt x="55" y="43"/>
                      <a:pt x="55" y="43"/>
                    </a:cubicBezTo>
                    <a:cubicBezTo>
                      <a:pt x="54" y="43"/>
                      <a:pt x="54" y="43"/>
                      <a:pt x="54" y="42"/>
                    </a:cubicBezTo>
                    <a:cubicBezTo>
                      <a:pt x="54" y="42"/>
                      <a:pt x="54" y="42"/>
                      <a:pt x="54" y="42"/>
                    </a:cubicBezTo>
                    <a:cubicBezTo>
                      <a:pt x="54" y="42"/>
                      <a:pt x="53" y="41"/>
                      <a:pt x="53" y="41"/>
                    </a:cubicBezTo>
                    <a:cubicBezTo>
                      <a:pt x="53" y="40"/>
                      <a:pt x="53" y="40"/>
                      <a:pt x="53" y="40"/>
                    </a:cubicBezTo>
                    <a:cubicBezTo>
                      <a:pt x="53" y="39"/>
                      <a:pt x="53" y="38"/>
                      <a:pt x="54" y="37"/>
                    </a:cubicBezTo>
                    <a:cubicBezTo>
                      <a:pt x="54" y="37"/>
                      <a:pt x="54" y="37"/>
                      <a:pt x="54" y="37"/>
                    </a:cubicBezTo>
                    <a:cubicBezTo>
                      <a:pt x="54" y="37"/>
                      <a:pt x="54" y="37"/>
                      <a:pt x="55" y="36"/>
                    </a:cubicBezTo>
                    <a:cubicBezTo>
                      <a:pt x="55" y="36"/>
                      <a:pt x="55" y="36"/>
                      <a:pt x="55" y="36"/>
                    </a:cubicBezTo>
                    <a:cubicBezTo>
                      <a:pt x="55" y="36"/>
                      <a:pt x="56" y="36"/>
                      <a:pt x="56" y="36"/>
                    </a:cubicBezTo>
                    <a:cubicBezTo>
                      <a:pt x="56" y="35"/>
                      <a:pt x="57" y="35"/>
                      <a:pt x="58" y="35"/>
                    </a:cubicBezTo>
                    <a:cubicBezTo>
                      <a:pt x="58" y="35"/>
                      <a:pt x="59" y="35"/>
                      <a:pt x="59" y="36"/>
                    </a:cubicBezTo>
                    <a:cubicBezTo>
                      <a:pt x="59" y="36"/>
                      <a:pt x="60" y="36"/>
                      <a:pt x="60" y="36"/>
                    </a:cubicBezTo>
                    <a:cubicBezTo>
                      <a:pt x="60" y="36"/>
                      <a:pt x="60" y="36"/>
                      <a:pt x="60" y="36"/>
                    </a:cubicBezTo>
                    <a:cubicBezTo>
                      <a:pt x="61" y="37"/>
                      <a:pt x="61" y="37"/>
                      <a:pt x="61" y="37"/>
                    </a:cubicBezTo>
                    <a:cubicBezTo>
                      <a:pt x="61" y="37"/>
                      <a:pt x="61" y="37"/>
                      <a:pt x="61" y="37"/>
                    </a:cubicBezTo>
                    <a:cubicBezTo>
                      <a:pt x="62" y="38"/>
                      <a:pt x="62" y="39"/>
                      <a:pt x="62" y="40"/>
                    </a:cubicBezTo>
                    <a:cubicBezTo>
                      <a:pt x="62" y="40"/>
                      <a:pt x="62" y="40"/>
                      <a:pt x="62" y="41"/>
                    </a:cubicBezTo>
                    <a:close/>
                    <a:moveTo>
                      <a:pt x="74" y="39"/>
                    </a:moveTo>
                    <a:cubicBezTo>
                      <a:pt x="66" y="39"/>
                      <a:pt x="66" y="39"/>
                      <a:pt x="66" y="39"/>
                    </a:cubicBezTo>
                    <a:cubicBezTo>
                      <a:pt x="66" y="37"/>
                      <a:pt x="65" y="36"/>
                      <a:pt x="65" y="35"/>
                    </a:cubicBezTo>
                    <a:cubicBezTo>
                      <a:pt x="74" y="35"/>
                      <a:pt x="74" y="35"/>
                      <a:pt x="74" y="35"/>
                    </a:cubicBezTo>
                    <a:lnTo>
                      <a:pt x="74" y="39"/>
                    </a:lnTo>
                    <a:close/>
                    <a:moveTo>
                      <a:pt x="26" y="13"/>
                    </a:moveTo>
                    <a:cubicBezTo>
                      <a:pt x="13" y="13"/>
                      <a:pt x="13" y="13"/>
                      <a:pt x="13" y="13"/>
                    </a:cubicBezTo>
                    <a:cubicBezTo>
                      <a:pt x="12" y="13"/>
                      <a:pt x="12" y="14"/>
                      <a:pt x="12" y="14"/>
                    </a:cubicBezTo>
                    <a:cubicBezTo>
                      <a:pt x="6" y="23"/>
                      <a:pt x="6" y="23"/>
                      <a:pt x="6" y="23"/>
                    </a:cubicBezTo>
                    <a:cubicBezTo>
                      <a:pt x="5" y="24"/>
                      <a:pt x="5" y="24"/>
                      <a:pt x="6" y="24"/>
                    </a:cubicBezTo>
                    <a:cubicBezTo>
                      <a:pt x="6" y="25"/>
                      <a:pt x="6" y="25"/>
                      <a:pt x="7" y="25"/>
                    </a:cubicBezTo>
                    <a:cubicBezTo>
                      <a:pt x="26" y="25"/>
                      <a:pt x="26" y="25"/>
                      <a:pt x="26" y="25"/>
                    </a:cubicBezTo>
                    <a:cubicBezTo>
                      <a:pt x="26" y="25"/>
                      <a:pt x="27" y="25"/>
                      <a:pt x="27" y="24"/>
                    </a:cubicBezTo>
                    <a:cubicBezTo>
                      <a:pt x="27" y="14"/>
                      <a:pt x="27" y="14"/>
                      <a:pt x="27" y="14"/>
                    </a:cubicBezTo>
                    <a:cubicBezTo>
                      <a:pt x="27" y="14"/>
                      <a:pt x="26" y="13"/>
                      <a:pt x="26" y="13"/>
                    </a:cubicBezTo>
                    <a:close/>
                    <a:moveTo>
                      <a:pt x="25" y="23"/>
                    </a:moveTo>
                    <a:cubicBezTo>
                      <a:pt x="8" y="23"/>
                      <a:pt x="8" y="23"/>
                      <a:pt x="8" y="23"/>
                    </a:cubicBezTo>
                    <a:cubicBezTo>
                      <a:pt x="13" y="15"/>
                      <a:pt x="13" y="15"/>
                      <a:pt x="13" y="15"/>
                    </a:cubicBezTo>
                    <a:cubicBezTo>
                      <a:pt x="25" y="15"/>
                      <a:pt x="25" y="15"/>
                      <a:pt x="25" y="15"/>
                    </a:cubicBezTo>
                    <a:lnTo>
                      <a:pt x="25" y="23"/>
                    </a:lnTo>
                    <a:close/>
                    <a:moveTo>
                      <a:pt x="18" y="28"/>
                    </a:moveTo>
                    <a:cubicBezTo>
                      <a:pt x="18" y="28"/>
                      <a:pt x="18" y="29"/>
                      <a:pt x="17" y="29"/>
                    </a:cubicBezTo>
                    <a:cubicBezTo>
                      <a:pt x="14" y="29"/>
                      <a:pt x="14" y="29"/>
                      <a:pt x="14" y="29"/>
                    </a:cubicBezTo>
                    <a:cubicBezTo>
                      <a:pt x="13" y="29"/>
                      <a:pt x="13" y="28"/>
                      <a:pt x="13" y="28"/>
                    </a:cubicBezTo>
                    <a:cubicBezTo>
                      <a:pt x="13" y="27"/>
                      <a:pt x="13" y="27"/>
                      <a:pt x="14" y="27"/>
                    </a:cubicBezTo>
                    <a:cubicBezTo>
                      <a:pt x="17" y="27"/>
                      <a:pt x="17" y="27"/>
                      <a:pt x="17" y="27"/>
                    </a:cubicBezTo>
                    <a:cubicBezTo>
                      <a:pt x="18" y="27"/>
                      <a:pt x="18" y="27"/>
                      <a:pt x="18" y="28"/>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68" name="Freeform 64">
                <a:extLst>
                  <a:ext uri="{FF2B5EF4-FFF2-40B4-BE49-F238E27FC236}">
                    <a16:creationId xmlns:a16="http://schemas.microsoft.com/office/drawing/2014/main" id="{2234AA69-A4D0-1C38-C529-3CAE72C48D85}"/>
                  </a:ext>
                </a:extLst>
              </p:cNvPr>
              <p:cNvSpPr>
                <a:spLocks noEditPoints="1"/>
              </p:cNvSpPr>
              <p:nvPr/>
            </p:nvSpPr>
            <p:spPr bwMode="auto">
              <a:xfrm flipH="1">
                <a:off x="4464800" y="2139550"/>
                <a:ext cx="279071" cy="188092"/>
              </a:xfrm>
              <a:custGeom>
                <a:avLst/>
                <a:gdLst>
                  <a:gd name="T0" fmla="*/ 58 w 58"/>
                  <a:gd name="T1" fmla="*/ 18 h 38"/>
                  <a:gd name="T2" fmla="*/ 31 w 58"/>
                  <a:gd name="T3" fmla="*/ 0 h 38"/>
                  <a:gd name="T4" fmla="*/ 1 w 58"/>
                  <a:gd name="T5" fmla="*/ 18 h 38"/>
                  <a:gd name="T6" fmla="*/ 0 w 58"/>
                  <a:gd name="T7" fmla="*/ 20 h 38"/>
                  <a:gd name="T8" fmla="*/ 31 w 58"/>
                  <a:gd name="T9" fmla="*/ 38 h 38"/>
                  <a:gd name="T10" fmla="*/ 58 w 58"/>
                  <a:gd name="T11" fmla="*/ 20 h 38"/>
                  <a:gd name="T12" fmla="*/ 58 w 58"/>
                  <a:gd name="T13" fmla="*/ 18 h 38"/>
                  <a:gd name="T14" fmla="*/ 18 w 58"/>
                  <a:gd name="T15" fmla="*/ 19 h 38"/>
                  <a:gd name="T16" fmla="*/ 16 w 58"/>
                  <a:gd name="T17" fmla="*/ 19 h 38"/>
                  <a:gd name="T18" fmla="*/ 28 w 58"/>
                  <a:gd name="T19" fmla="*/ 34 h 38"/>
                  <a:gd name="T20" fmla="*/ 4 w 58"/>
                  <a:gd name="T21" fmla="*/ 19 h 38"/>
                  <a:gd name="T22" fmla="*/ 27 w 58"/>
                  <a:gd name="T23" fmla="*/ 4 h 38"/>
                  <a:gd name="T24" fmla="*/ 19 w 58"/>
                  <a:gd name="T25" fmla="*/ 9 h 38"/>
                  <a:gd name="T26" fmla="*/ 21 w 58"/>
                  <a:gd name="T27" fmla="*/ 10 h 38"/>
                  <a:gd name="T28" fmla="*/ 31 w 58"/>
                  <a:gd name="T29" fmla="*/ 5 h 38"/>
                  <a:gd name="T30" fmla="*/ 45 w 58"/>
                  <a:gd name="T31" fmla="*/ 19 h 38"/>
                  <a:gd name="T32" fmla="*/ 31 w 58"/>
                  <a:gd name="T33" fmla="*/ 33 h 38"/>
                  <a:gd name="T34" fmla="*/ 18 w 58"/>
                  <a:gd name="T35" fmla="*/ 19 h 38"/>
                  <a:gd name="T36" fmla="*/ 36 w 58"/>
                  <a:gd name="T37" fmla="*/ 34 h 38"/>
                  <a:gd name="T38" fmla="*/ 47 w 58"/>
                  <a:gd name="T39" fmla="*/ 19 h 38"/>
                  <a:gd name="T40" fmla="*/ 38 w 58"/>
                  <a:gd name="T41" fmla="*/ 4 h 38"/>
                  <a:gd name="T42" fmla="*/ 55 w 58"/>
                  <a:gd name="T43" fmla="*/ 19 h 38"/>
                  <a:gd name="T44" fmla="*/ 36 w 58"/>
                  <a:gd name="T45" fmla="*/ 34 h 38"/>
                  <a:gd name="T46" fmla="*/ 40 w 58"/>
                  <a:gd name="T47" fmla="*/ 19 h 38"/>
                  <a:gd name="T48" fmla="*/ 31 w 58"/>
                  <a:gd name="T49" fmla="*/ 28 h 38"/>
                  <a:gd name="T50" fmla="*/ 23 w 58"/>
                  <a:gd name="T51" fmla="*/ 19 h 38"/>
                  <a:gd name="T52" fmla="*/ 31 w 58"/>
                  <a:gd name="T53" fmla="*/ 19 h 38"/>
                  <a:gd name="T54" fmla="*/ 24 w 58"/>
                  <a:gd name="T55" fmla="*/ 14 h 38"/>
                  <a:gd name="T56" fmla="*/ 31 w 58"/>
                  <a:gd name="T57" fmla="*/ 10 h 38"/>
                  <a:gd name="T58" fmla="*/ 40 w 58"/>
                  <a:gd name="T59"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38">
                    <a:moveTo>
                      <a:pt x="58" y="18"/>
                    </a:moveTo>
                    <a:cubicBezTo>
                      <a:pt x="57" y="18"/>
                      <a:pt x="47" y="0"/>
                      <a:pt x="31" y="0"/>
                    </a:cubicBezTo>
                    <a:cubicBezTo>
                      <a:pt x="15" y="0"/>
                      <a:pt x="1" y="17"/>
                      <a:pt x="1" y="18"/>
                    </a:cubicBezTo>
                    <a:cubicBezTo>
                      <a:pt x="0" y="19"/>
                      <a:pt x="0" y="19"/>
                      <a:pt x="0" y="20"/>
                    </a:cubicBezTo>
                    <a:cubicBezTo>
                      <a:pt x="1" y="21"/>
                      <a:pt x="13" y="38"/>
                      <a:pt x="31" y="38"/>
                    </a:cubicBezTo>
                    <a:cubicBezTo>
                      <a:pt x="49" y="38"/>
                      <a:pt x="57" y="20"/>
                      <a:pt x="58" y="20"/>
                    </a:cubicBezTo>
                    <a:cubicBezTo>
                      <a:pt x="58" y="19"/>
                      <a:pt x="58" y="19"/>
                      <a:pt x="58" y="18"/>
                    </a:cubicBezTo>
                    <a:close/>
                    <a:moveTo>
                      <a:pt x="18" y="19"/>
                    </a:moveTo>
                    <a:cubicBezTo>
                      <a:pt x="16" y="19"/>
                      <a:pt x="16" y="19"/>
                      <a:pt x="16" y="19"/>
                    </a:cubicBezTo>
                    <a:cubicBezTo>
                      <a:pt x="16" y="27"/>
                      <a:pt x="21" y="33"/>
                      <a:pt x="28" y="34"/>
                    </a:cubicBezTo>
                    <a:cubicBezTo>
                      <a:pt x="16" y="33"/>
                      <a:pt x="6" y="22"/>
                      <a:pt x="4" y="19"/>
                    </a:cubicBezTo>
                    <a:cubicBezTo>
                      <a:pt x="6" y="16"/>
                      <a:pt x="16" y="6"/>
                      <a:pt x="27" y="4"/>
                    </a:cubicBezTo>
                    <a:cubicBezTo>
                      <a:pt x="24" y="5"/>
                      <a:pt x="21" y="7"/>
                      <a:pt x="19" y="9"/>
                    </a:cubicBezTo>
                    <a:cubicBezTo>
                      <a:pt x="21" y="10"/>
                      <a:pt x="21" y="10"/>
                      <a:pt x="21" y="10"/>
                    </a:cubicBezTo>
                    <a:cubicBezTo>
                      <a:pt x="23" y="7"/>
                      <a:pt x="27" y="5"/>
                      <a:pt x="31" y="5"/>
                    </a:cubicBezTo>
                    <a:cubicBezTo>
                      <a:pt x="39" y="5"/>
                      <a:pt x="45" y="11"/>
                      <a:pt x="45" y="19"/>
                    </a:cubicBezTo>
                    <a:cubicBezTo>
                      <a:pt x="45" y="27"/>
                      <a:pt x="39" y="33"/>
                      <a:pt x="31" y="33"/>
                    </a:cubicBezTo>
                    <a:cubicBezTo>
                      <a:pt x="24" y="33"/>
                      <a:pt x="18" y="27"/>
                      <a:pt x="18" y="19"/>
                    </a:cubicBezTo>
                    <a:close/>
                    <a:moveTo>
                      <a:pt x="36" y="34"/>
                    </a:moveTo>
                    <a:cubicBezTo>
                      <a:pt x="42" y="32"/>
                      <a:pt x="47" y="26"/>
                      <a:pt x="47" y="19"/>
                    </a:cubicBezTo>
                    <a:cubicBezTo>
                      <a:pt x="47" y="12"/>
                      <a:pt x="43" y="7"/>
                      <a:pt x="38" y="4"/>
                    </a:cubicBezTo>
                    <a:cubicBezTo>
                      <a:pt x="47" y="8"/>
                      <a:pt x="53" y="17"/>
                      <a:pt x="55" y="19"/>
                    </a:cubicBezTo>
                    <a:cubicBezTo>
                      <a:pt x="53" y="22"/>
                      <a:pt x="47" y="32"/>
                      <a:pt x="36" y="34"/>
                    </a:cubicBezTo>
                    <a:close/>
                    <a:moveTo>
                      <a:pt x="40" y="19"/>
                    </a:moveTo>
                    <a:cubicBezTo>
                      <a:pt x="40" y="24"/>
                      <a:pt x="36" y="28"/>
                      <a:pt x="31" y="28"/>
                    </a:cubicBezTo>
                    <a:cubicBezTo>
                      <a:pt x="27" y="28"/>
                      <a:pt x="23" y="24"/>
                      <a:pt x="23" y="19"/>
                    </a:cubicBezTo>
                    <a:cubicBezTo>
                      <a:pt x="31" y="19"/>
                      <a:pt x="31" y="19"/>
                      <a:pt x="31" y="19"/>
                    </a:cubicBezTo>
                    <a:cubicBezTo>
                      <a:pt x="24" y="14"/>
                      <a:pt x="24" y="14"/>
                      <a:pt x="24" y="14"/>
                    </a:cubicBezTo>
                    <a:cubicBezTo>
                      <a:pt x="26" y="12"/>
                      <a:pt x="29" y="10"/>
                      <a:pt x="31" y="10"/>
                    </a:cubicBezTo>
                    <a:cubicBezTo>
                      <a:pt x="36" y="10"/>
                      <a:pt x="40" y="14"/>
                      <a:pt x="40" y="19"/>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69" name="Freeform 64">
                <a:extLst>
                  <a:ext uri="{FF2B5EF4-FFF2-40B4-BE49-F238E27FC236}">
                    <a16:creationId xmlns:a16="http://schemas.microsoft.com/office/drawing/2014/main" id="{EA96B011-679E-FD25-449A-C9601CE8DF2F}"/>
                  </a:ext>
                </a:extLst>
              </p:cNvPr>
              <p:cNvSpPr>
                <a:spLocks noEditPoints="1"/>
              </p:cNvSpPr>
              <p:nvPr/>
            </p:nvSpPr>
            <p:spPr bwMode="auto">
              <a:xfrm flipH="1">
                <a:off x="3495372" y="5067880"/>
                <a:ext cx="279071" cy="188092"/>
              </a:xfrm>
              <a:custGeom>
                <a:avLst/>
                <a:gdLst>
                  <a:gd name="T0" fmla="*/ 58 w 58"/>
                  <a:gd name="T1" fmla="*/ 18 h 38"/>
                  <a:gd name="T2" fmla="*/ 31 w 58"/>
                  <a:gd name="T3" fmla="*/ 0 h 38"/>
                  <a:gd name="T4" fmla="*/ 1 w 58"/>
                  <a:gd name="T5" fmla="*/ 18 h 38"/>
                  <a:gd name="T6" fmla="*/ 0 w 58"/>
                  <a:gd name="T7" fmla="*/ 20 h 38"/>
                  <a:gd name="T8" fmla="*/ 31 w 58"/>
                  <a:gd name="T9" fmla="*/ 38 h 38"/>
                  <a:gd name="T10" fmla="*/ 58 w 58"/>
                  <a:gd name="T11" fmla="*/ 20 h 38"/>
                  <a:gd name="T12" fmla="*/ 58 w 58"/>
                  <a:gd name="T13" fmla="*/ 18 h 38"/>
                  <a:gd name="T14" fmla="*/ 18 w 58"/>
                  <a:gd name="T15" fmla="*/ 19 h 38"/>
                  <a:gd name="T16" fmla="*/ 16 w 58"/>
                  <a:gd name="T17" fmla="*/ 19 h 38"/>
                  <a:gd name="T18" fmla="*/ 28 w 58"/>
                  <a:gd name="T19" fmla="*/ 34 h 38"/>
                  <a:gd name="T20" fmla="*/ 4 w 58"/>
                  <a:gd name="T21" fmla="*/ 19 h 38"/>
                  <a:gd name="T22" fmla="*/ 27 w 58"/>
                  <a:gd name="T23" fmla="*/ 4 h 38"/>
                  <a:gd name="T24" fmla="*/ 19 w 58"/>
                  <a:gd name="T25" fmla="*/ 9 h 38"/>
                  <a:gd name="T26" fmla="*/ 21 w 58"/>
                  <a:gd name="T27" fmla="*/ 10 h 38"/>
                  <a:gd name="T28" fmla="*/ 31 w 58"/>
                  <a:gd name="T29" fmla="*/ 5 h 38"/>
                  <a:gd name="T30" fmla="*/ 45 w 58"/>
                  <a:gd name="T31" fmla="*/ 19 h 38"/>
                  <a:gd name="T32" fmla="*/ 31 w 58"/>
                  <a:gd name="T33" fmla="*/ 33 h 38"/>
                  <a:gd name="T34" fmla="*/ 18 w 58"/>
                  <a:gd name="T35" fmla="*/ 19 h 38"/>
                  <a:gd name="T36" fmla="*/ 36 w 58"/>
                  <a:gd name="T37" fmla="*/ 34 h 38"/>
                  <a:gd name="T38" fmla="*/ 47 w 58"/>
                  <a:gd name="T39" fmla="*/ 19 h 38"/>
                  <a:gd name="T40" fmla="*/ 38 w 58"/>
                  <a:gd name="T41" fmla="*/ 4 h 38"/>
                  <a:gd name="T42" fmla="*/ 55 w 58"/>
                  <a:gd name="T43" fmla="*/ 19 h 38"/>
                  <a:gd name="T44" fmla="*/ 36 w 58"/>
                  <a:gd name="T45" fmla="*/ 34 h 38"/>
                  <a:gd name="T46" fmla="*/ 40 w 58"/>
                  <a:gd name="T47" fmla="*/ 19 h 38"/>
                  <a:gd name="T48" fmla="*/ 31 w 58"/>
                  <a:gd name="T49" fmla="*/ 28 h 38"/>
                  <a:gd name="T50" fmla="*/ 23 w 58"/>
                  <a:gd name="T51" fmla="*/ 19 h 38"/>
                  <a:gd name="T52" fmla="*/ 31 w 58"/>
                  <a:gd name="T53" fmla="*/ 19 h 38"/>
                  <a:gd name="T54" fmla="*/ 24 w 58"/>
                  <a:gd name="T55" fmla="*/ 14 h 38"/>
                  <a:gd name="T56" fmla="*/ 31 w 58"/>
                  <a:gd name="T57" fmla="*/ 10 h 38"/>
                  <a:gd name="T58" fmla="*/ 40 w 58"/>
                  <a:gd name="T59"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38">
                    <a:moveTo>
                      <a:pt x="58" y="18"/>
                    </a:moveTo>
                    <a:cubicBezTo>
                      <a:pt x="57" y="18"/>
                      <a:pt x="47" y="0"/>
                      <a:pt x="31" y="0"/>
                    </a:cubicBezTo>
                    <a:cubicBezTo>
                      <a:pt x="15" y="0"/>
                      <a:pt x="1" y="17"/>
                      <a:pt x="1" y="18"/>
                    </a:cubicBezTo>
                    <a:cubicBezTo>
                      <a:pt x="0" y="19"/>
                      <a:pt x="0" y="19"/>
                      <a:pt x="0" y="20"/>
                    </a:cubicBezTo>
                    <a:cubicBezTo>
                      <a:pt x="1" y="21"/>
                      <a:pt x="13" y="38"/>
                      <a:pt x="31" y="38"/>
                    </a:cubicBezTo>
                    <a:cubicBezTo>
                      <a:pt x="49" y="38"/>
                      <a:pt x="57" y="20"/>
                      <a:pt x="58" y="20"/>
                    </a:cubicBezTo>
                    <a:cubicBezTo>
                      <a:pt x="58" y="19"/>
                      <a:pt x="58" y="19"/>
                      <a:pt x="58" y="18"/>
                    </a:cubicBezTo>
                    <a:close/>
                    <a:moveTo>
                      <a:pt x="18" y="19"/>
                    </a:moveTo>
                    <a:cubicBezTo>
                      <a:pt x="16" y="19"/>
                      <a:pt x="16" y="19"/>
                      <a:pt x="16" y="19"/>
                    </a:cubicBezTo>
                    <a:cubicBezTo>
                      <a:pt x="16" y="27"/>
                      <a:pt x="21" y="33"/>
                      <a:pt x="28" y="34"/>
                    </a:cubicBezTo>
                    <a:cubicBezTo>
                      <a:pt x="16" y="33"/>
                      <a:pt x="6" y="22"/>
                      <a:pt x="4" y="19"/>
                    </a:cubicBezTo>
                    <a:cubicBezTo>
                      <a:pt x="6" y="16"/>
                      <a:pt x="16" y="6"/>
                      <a:pt x="27" y="4"/>
                    </a:cubicBezTo>
                    <a:cubicBezTo>
                      <a:pt x="24" y="5"/>
                      <a:pt x="21" y="7"/>
                      <a:pt x="19" y="9"/>
                    </a:cubicBezTo>
                    <a:cubicBezTo>
                      <a:pt x="21" y="10"/>
                      <a:pt x="21" y="10"/>
                      <a:pt x="21" y="10"/>
                    </a:cubicBezTo>
                    <a:cubicBezTo>
                      <a:pt x="23" y="7"/>
                      <a:pt x="27" y="5"/>
                      <a:pt x="31" y="5"/>
                    </a:cubicBezTo>
                    <a:cubicBezTo>
                      <a:pt x="39" y="5"/>
                      <a:pt x="45" y="11"/>
                      <a:pt x="45" y="19"/>
                    </a:cubicBezTo>
                    <a:cubicBezTo>
                      <a:pt x="45" y="27"/>
                      <a:pt x="39" y="33"/>
                      <a:pt x="31" y="33"/>
                    </a:cubicBezTo>
                    <a:cubicBezTo>
                      <a:pt x="24" y="33"/>
                      <a:pt x="18" y="27"/>
                      <a:pt x="18" y="19"/>
                    </a:cubicBezTo>
                    <a:close/>
                    <a:moveTo>
                      <a:pt x="36" y="34"/>
                    </a:moveTo>
                    <a:cubicBezTo>
                      <a:pt x="42" y="32"/>
                      <a:pt x="47" y="26"/>
                      <a:pt x="47" y="19"/>
                    </a:cubicBezTo>
                    <a:cubicBezTo>
                      <a:pt x="47" y="12"/>
                      <a:pt x="43" y="7"/>
                      <a:pt x="38" y="4"/>
                    </a:cubicBezTo>
                    <a:cubicBezTo>
                      <a:pt x="47" y="8"/>
                      <a:pt x="53" y="17"/>
                      <a:pt x="55" y="19"/>
                    </a:cubicBezTo>
                    <a:cubicBezTo>
                      <a:pt x="53" y="22"/>
                      <a:pt x="47" y="32"/>
                      <a:pt x="36" y="34"/>
                    </a:cubicBezTo>
                    <a:close/>
                    <a:moveTo>
                      <a:pt x="40" y="19"/>
                    </a:moveTo>
                    <a:cubicBezTo>
                      <a:pt x="40" y="24"/>
                      <a:pt x="36" y="28"/>
                      <a:pt x="31" y="28"/>
                    </a:cubicBezTo>
                    <a:cubicBezTo>
                      <a:pt x="27" y="28"/>
                      <a:pt x="23" y="24"/>
                      <a:pt x="23" y="19"/>
                    </a:cubicBezTo>
                    <a:cubicBezTo>
                      <a:pt x="31" y="19"/>
                      <a:pt x="31" y="19"/>
                      <a:pt x="31" y="19"/>
                    </a:cubicBezTo>
                    <a:cubicBezTo>
                      <a:pt x="24" y="14"/>
                      <a:pt x="24" y="14"/>
                      <a:pt x="24" y="14"/>
                    </a:cubicBezTo>
                    <a:cubicBezTo>
                      <a:pt x="26" y="12"/>
                      <a:pt x="29" y="10"/>
                      <a:pt x="31" y="10"/>
                    </a:cubicBezTo>
                    <a:cubicBezTo>
                      <a:pt x="36" y="10"/>
                      <a:pt x="40" y="14"/>
                      <a:pt x="40" y="19"/>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70" name="Freeform 20">
                <a:extLst>
                  <a:ext uri="{FF2B5EF4-FFF2-40B4-BE49-F238E27FC236}">
                    <a16:creationId xmlns:a16="http://schemas.microsoft.com/office/drawing/2014/main" id="{FA4C6ECB-1BBD-71C8-080B-3B6B8053C426}"/>
                  </a:ext>
                </a:extLst>
              </p:cNvPr>
              <p:cNvSpPr>
                <a:spLocks noEditPoints="1"/>
              </p:cNvSpPr>
              <p:nvPr/>
            </p:nvSpPr>
            <p:spPr bwMode="auto">
              <a:xfrm flipH="1">
                <a:off x="1743025" y="4424364"/>
                <a:ext cx="243184" cy="225605"/>
              </a:xfrm>
              <a:custGeom>
                <a:avLst/>
                <a:gdLst>
                  <a:gd name="T0" fmla="*/ 55 w 70"/>
                  <a:gd name="T1" fmla="*/ 45 h 65"/>
                  <a:gd name="T2" fmla="*/ 55 w 70"/>
                  <a:gd name="T3" fmla="*/ 35 h 65"/>
                  <a:gd name="T4" fmla="*/ 29 w 70"/>
                  <a:gd name="T5" fmla="*/ 25 h 65"/>
                  <a:gd name="T6" fmla="*/ 40 w 70"/>
                  <a:gd name="T7" fmla="*/ 50 h 65"/>
                  <a:gd name="T8" fmla="*/ 49 w 70"/>
                  <a:gd name="T9" fmla="*/ 51 h 65"/>
                  <a:gd name="T10" fmla="*/ 64 w 70"/>
                  <a:gd name="T11" fmla="*/ 65 h 65"/>
                  <a:gd name="T12" fmla="*/ 48 w 70"/>
                  <a:gd name="T13" fmla="*/ 44 h 65"/>
                  <a:gd name="T14" fmla="*/ 28 w 70"/>
                  <a:gd name="T15" fmla="*/ 35 h 65"/>
                  <a:gd name="T16" fmla="*/ 48 w 70"/>
                  <a:gd name="T17" fmla="*/ 27 h 65"/>
                  <a:gd name="T18" fmla="*/ 50 w 70"/>
                  <a:gd name="T19" fmla="*/ 47 h 65"/>
                  <a:gd name="T20" fmla="*/ 51 w 70"/>
                  <a:gd name="T21" fmla="*/ 45 h 65"/>
                  <a:gd name="T22" fmla="*/ 66 w 70"/>
                  <a:gd name="T23" fmla="*/ 61 h 65"/>
                  <a:gd name="T24" fmla="*/ 52 w 70"/>
                  <a:gd name="T25" fmla="*/ 50 h 65"/>
                  <a:gd name="T26" fmla="*/ 53 w 70"/>
                  <a:gd name="T27" fmla="*/ 49 h 65"/>
                  <a:gd name="T28" fmla="*/ 55 w 70"/>
                  <a:gd name="T29" fmla="*/ 48 h 65"/>
                  <a:gd name="T30" fmla="*/ 66 w 70"/>
                  <a:gd name="T31" fmla="*/ 61 h 65"/>
                  <a:gd name="T32" fmla="*/ 34 w 70"/>
                  <a:gd name="T33" fmla="*/ 42 h 65"/>
                  <a:gd name="T34" fmla="*/ 32 w 70"/>
                  <a:gd name="T35" fmla="*/ 43 h 65"/>
                  <a:gd name="T36" fmla="*/ 34 w 70"/>
                  <a:gd name="T37" fmla="*/ 28 h 65"/>
                  <a:gd name="T38" fmla="*/ 39 w 70"/>
                  <a:gd name="T39" fmla="*/ 60 h 65"/>
                  <a:gd name="T40" fmla="*/ 33 w 70"/>
                  <a:gd name="T41" fmla="*/ 60 h 65"/>
                  <a:gd name="T42" fmla="*/ 31 w 70"/>
                  <a:gd name="T43" fmla="*/ 60 h 65"/>
                  <a:gd name="T44" fmla="*/ 28 w 70"/>
                  <a:gd name="T45" fmla="*/ 47 h 65"/>
                  <a:gd name="T46" fmla="*/ 18 w 70"/>
                  <a:gd name="T47" fmla="*/ 33 h 65"/>
                  <a:gd name="T48" fmla="*/ 18 w 70"/>
                  <a:gd name="T49" fmla="*/ 31 h 65"/>
                  <a:gd name="T50" fmla="*/ 31 w 70"/>
                  <a:gd name="T51" fmla="*/ 21 h 65"/>
                  <a:gd name="T52" fmla="*/ 45 w 70"/>
                  <a:gd name="T53" fmla="*/ 19 h 65"/>
                  <a:gd name="T54" fmla="*/ 47 w 70"/>
                  <a:gd name="T55" fmla="*/ 19 h 65"/>
                  <a:gd name="T56" fmla="*/ 56 w 70"/>
                  <a:gd name="T57" fmla="*/ 33 h 65"/>
                  <a:gd name="T58" fmla="*/ 55 w 70"/>
                  <a:gd name="T59" fmla="*/ 43 h 65"/>
                  <a:gd name="T60" fmla="*/ 60 w 70"/>
                  <a:gd name="T61" fmla="*/ 45 h 65"/>
                  <a:gd name="T62" fmla="*/ 32 w 70"/>
                  <a:gd name="T63" fmla="*/ 0 h 65"/>
                  <a:gd name="T64" fmla="*/ 51 w 70"/>
                  <a:gd name="T65" fmla="*/ 57 h 65"/>
                  <a:gd name="T66" fmla="*/ 60 w 70"/>
                  <a:gd name="T67" fmla="*/ 24 h 65"/>
                  <a:gd name="T68" fmla="*/ 60 w 70"/>
                  <a:gd name="T69" fmla="*/ 24 h 65"/>
                  <a:gd name="T70" fmla="*/ 33 w 70"/>
                  <a:gd name="T71" fmla="*/ 15 h 65"/>
                  <a:gd name="T72" fmla="*/ 31 w 70"/>
                  <a:gd name="T73" fmla="*/ 15 h 65"/>
                  <a:gd name="T74" fmla="*/ 25 w 70"/>
                  <a:gd name="T75" fmla="*/ 4 h 65"/>
                  <a:gd name="T76" fmla="*/ 25 w 70"/>
                  <a:gd name="T77" fmla="*/ 4 h 65"/>
                  <a:gd name="T78" fmla="*/ 3 w 70"/>
                  <a:gd name="T79" fmla="*/ 31 h 65"/>
                  <a:gd name="T80" fmla="*/ 17 w 70"/>
                  <a:gd name="T81" fmla="*/ 44 h 65"/>
                  <a:gd name="T82" fmla="*/ 4 w 70"/>
                  <a:gd name="T83" fmla="*/ 39 h 65"/>
                  <a:gd name="T84" fmla="*/ 4 w 70"/>
                  <a:gd name="T85" fmla="*/ 3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 h="65">
                    <a:moveTo>
                      <a:pt x="68" y="55"/>
                    </a:moveTo>
                    <a:cubicBezTo>
                      <a:pt x="59" y="47"/>
                      <a:pt x="59" y="47"/>
                      <a:pt x="59" y="47"/>
                    </a:cubicBezTo>
                    <a:cubicBezTo>
                      <a:pt x="58" y="46"/>
                      <a:pt x="56" y="45"/>
                      <a:pt x="55" y="45"/>
                    </a:cubicBezTo>
                    <a:cubicBezTo>
                      <a:pt x="54" y="45"/>
                      <a:pt x="54" y="45"/>
                      <a:pt x="54" y="45"/>
                    </a:cubicBezTo>
                    <a:cubicBezTo>
                      <a:pt x="52" y="44"/>
                      <a:pt x="52" y="44"/>
                      <a:pt x="52" y="44"/>
                    </a:cubicBezTo>
                    <a:cubicBezTo>
                      <a:pt x="54" y="41"/>
                      <a:pt x="55" y="38"/>
                      <a:pt x="55" y="35"/>
                    </a:cubicBezTo>
                    <a:cubicBezTo>
                      <a:pt x="55" y="31"/>
                      <a:pt x="53" y="28"/>
                      <a:pt x="50" y="25"/>
                    </a:cubicBezTo>
                    <a:cubicBezTo>
                      <a:pt x="47" y="22"/>
                      <a:pt x="44" y="21"/>
                      <a:pt x="40" y="21"/>
                    </a:cubicBezTo>
                    <a:cubicBezTo>
                      <a:pt x="36" y="21"/>
                      <a:pt x="32" y="22"/>
                      <a:pt x="29" y="25"/>
                    </a:cubicBezTo>
                    <a:cubicBezTo>
                      <a:pt x="26" y="28"/>
                      <a:pt x="25" y="31"/>
                      <a:pt x="25" y="35"/>
                    </a:cubicBezTo>
                    <a:cubicBezTo>
                      <a:pt x="25" y="39"/>
                      <a:pt x="26" y="43"/>
                      <a:pt x="29" y="46"/>
                    </a:cubicBezTo>
                    <a:cubicBezTo>
                      <a:pt x="32" y="49"/>
                      <a:pt x="36" y="50"/>
                      <a:pt x="40" y="50"/>
                    </a:cubicBezTo>
                    <a:cubicBezTo>
                      <a:pt x="43" y="50"/>
                      <a:pt x="46" y="50"/>
                      <a:pt x="48" y="48"/>
                    </a:cubicBezTo>
                    <a:cubicBezTo>
                      <a:pt x="49" y="49"/>
                      <a:pt x="49" y="49"/>
                      <a:pt x="49" y="49"/>
                    </a:cubicBezTo>
                    <a:cubicBezTo>
                      <a:pt x="49" y="50"/>
                      <a:pt x="49" y="50"/>
                      <a:pt x="49" y="51"/>
                    </a:cubicBezTo>
                    <a:cubicBezTo>
                      <a:pt x="49" y="52"/>
                      <a:pt x="50" y="53"/>
                      <a:pt x="51" y="55"/>
                    </a:cubicBezTo>
                    <a:cubicBezTo>
                      <a:pt x="60" y="63"/>
                      <a:pt x="60" y="63"/>
                      <a:pt x="60" y="63"/>
                    </a:cubicBezTo>
                    <a:cubicBezTo>
                      <a:pt x="61" y="64"/>
                      <a:pt x="62" y="65"/>
                      <a:pt x="64" y="65"/>
                    </a:cubicBezTo>
                    <a:cubicBezTo>
                      <a:pt x="65" y="65"/>
                      <a:pt x="67" y="64"/>
                      <a:pt x="68" y="63"/>
                    </a:cubicBezTo>
                    <a:cubicBezTo>
                      <a:pt x="70" y="61"/>
                      <a:pt x="70" y="58"/>
                      <a:pt x="68" y="55"/>
                    </a:cubicBezTo>
                    <a:close/>
                    <a:moveTo>
                      <a:pt x="48" y="44"/>
                    </a:moveTo>
                    <a:cubicBezTo>
                      <a:pt x="46" y="46"/>
                      <a:pt x="43" y="47"/>
                      <a:pt x="40" y="47"/>
                    </a:cubicBezTo>
                    <a:cubicBezTo>
                      <a:pt x="37" y="47"/>
                      <a:pt x="34" y="46"/>
                      <a:pt x="31" y="44"/>
                    </a:cubicBezTo>
                    <a:cubicBezTo>
                      <a:pt x="29" y="42"/>
                      <a:pt x="28" y="39"/>
                      <a:pt x="28" y="35"/>
                    </a:cubicBezTo>
                    <a:cubicBezTo>
                      <a:pt x="28" y="32"/>
                      <a:pt x="29" y="29"/>
                      <a:pt x="31" y="27"/>
                    </a:cubicBezTo>
                    <a:cubicBezTo>
                      <a:pt x="34" y="25"/>
                      <a:pt x="37" y="24"/>
                      <a:pt x="40" y="24"/>
                    </a:cubicBezTo>
                    <a:cubicBezTo>
                      <a:pt x="43" y="24"/>
                      <a:pt x="46" y="25"/>
                      <a:pt x="48" y="27"/>
                    </a:cubicBezTo>
                    <a:cubicBezTo>
                      <a:pt x="53" y="32"/>
                      <a:pt x="53" y="39"/>
                      <a:pt x="48" y="44"/>
                    </a:cubicBezTo>
                    <a:close/>
                    <a:moveTo>
                      <a:pt x="51" y="47"/>
                    </a:moveTo>
                    <a:cubicBezTo>
                      <a:pt x="51" y="47"/>
                      <a:pt x="50" y="47"/>
                      <a:pt x="50" y="47"/>
                    </a:cubicBezTo>
                    <a:cubicBezTo>
                      <a:pt x="49" y="47"/>
                      <a:pt x="49" y="47"/>
                      <a:pt x="49" y="47"/>
                    </a:cubicBezTo>
                    <a:cubicBezTo>
                      <a:pt x="50" y="46"/>
                      <a:pt x="50" y="46"/>
                      <a:pt x="50" y="46"/>
                    </a:cubicBezTo>
                    <a:cubicBezTo>
                      <a:pt x="51" y="46"/>
                      <a:pt x="51" y="45"/>
                      <a:pt x="51" y="45"/>
                    </a:cubicBezTo>
                    <a:cubicBezTo>
                      <a:pt x="52" y="46"/>
                      <a:pt x="52" y="46"/>
                      <a:pt x="52" y="46"/>
                    </a:cubicBezTo>
                    <a:cubicBezTo>
                      <a:pt x="51" y="46"/>
                      <a:pt x="51" y="46"/>
                      <a:pt x="51" y="47"/>
                    </a:cubicBezTo>
                    <a:close/>
                    <a:moveTo>
                      <a:pt x="66" y="61"/>
                    </a:moveTo>
                    <a:cubicBezTo>
                      <a:pt x="65" y="62"/>
                      <a:pt x="63" y="62"/>
                      <a:pt x="62" y="61"/>
                    </a:cubicBezTo>
                    <a:cubicBezTo>
                      <a:pt x="53" y="52"/>
                      <a:pt x="53" y="52"/>
                      <a:pt x="53" y="52"/>
                    </a:cubicBezTo>
                    <a:cubicBezTo>
                      <a:pt x="53" y="52"/>
                      <a:pt x="52" y="51"/>
                      <a:pt x="52" y="50"/>
                    </a:cubicBezTo>
                    <a:cubicBezTo>
                      <a:pt x="52" y="50"/>
                      <a:pt x="52" y="50"/>
                      <a:pt x="52" y="50"/>
                    </a:cubicBezTo>
                    <a:cubicBezTo>
                      <a:pt x="52" y="50"/>
                      <a:pt x="52" y="49"/>
                      <a:pt x="52" y="49"/>
                    </a:cubicBezTo>
                    <a:cubicBezTo>
                      <a:pt x="53" y="49"/>
                      <a:pt x="53" y="49"/>
                      <a:pt x="53" y="49"/>
                    </a:cubicBezTo>
                    <a:cubicBezTo>
                      <a:pt x="53" y="48"/>
                      <a:pt x="53" y="48"/>
                      <a:pt x="54" y="48"/>
                    </a:cubicBezTo>
                    <a:cubicBezTo>
                      <a:pt x="54" y="48"/>
                      <a:pt x="54" y="48"/>
                      <a:pt x="54" y="48"/>
                    </a:cubicBezTo>
                    <a:cubicBezTo>
                      <a:pt x="54" y="48"/>
                      <a:pt x="54" y="48"/>
                      <a:pt x="55" y="48"/>
                    </a:cubicBezTo>
                    <a:cubicBezTo>
                      <a:pt x="55" y="48"/>
                      <a:pt x="56" y="48"/>
                      <a:pt x="57" y="49"/>
                    </a:cubicBezTo>
                    <a:cubicBezTo>
                      <a:pt x="65" y="58"/>
                      <a:pt x="65" y="58"/>
                      <a:pt x="65" y="58"/>
                    </a:cubicBezTo>
                    <a:cubicBezTo>
                      <a:pt x="66" y="59"/>
                      <a:pt x="67" y="60"/>
                      <a:pt x="66" y="61"/>
                    </a:cubicBezTo>
                    <a:close/>
                    <a:moveTo>
                      <a:pt x="34" y="29"/>
                    </a:moveTo>
                    <a:cubicBezTo>
                      <a:pt x="32" y="31"/>
                      <a:pt x="31" y="33"/>
                      <a:pt x="31" y="35"/>
                    </a:cubicBezTo>
                    <a:cubicBezTo>
                      <a:pt x="31" y="38"/>
                      <a:pt x="32" y="40"/>
                      <a:pt x="34" y="42"/>
                    </a:cubicBezTo>
                    <a:cubicBezTo>
                      <a:pt x="34" y="42"/>
                      <a:pt x="34" y="43"/>
                      <a:pt x="34" y="43"/>
                    </a:cubicBezTo>
                    <a:cubicBezTo>
                      <a:pt x="33" y="43"/>
                      <a:pt x="33" y="43"/>
                      <a:pt x="33" y="43"/>
                    </a:cubicBezTo>
                    <a:cubicBezTo>
                      <a:pt x="33" y="43"/>
                      <a:pt x="32" y="43"/>
                      <a:pt x="32" y="43"/>
                    </a:cubicBezTo>
                    <a:cubicBezTo>
                      <a:pt x="30" y="41"/>
                      <a:pt x="29" y="38"/>
                      <a:pt x="29" y="35"/>
                    </a:cubicBezTo>
                    <a:cubicBezTo>
                      <a:pt x="29" y="33"/>
                      <a:pt x="30" y="30"/>
                      <a:pt x="32" y="28"/>
                    </a:cubicBezTo>
                    <a:cubicBezTo>
                      <a:pt x="33" y="28"/>
                      <a:pt x="33" y="28"/>
                      <a:pt x="34" y="28"/>
                    </a:cubicBezTo>
                    <a:cubicBezTo>
                      <a:pt x="34" y="28"/>
                      <a:pt x="34" y="29"/>
                      <a:pt x="34" y="29"/>
                    </a:cubicBezTo>
                    <a:close/>
                    <a:moveTo>
                      <a:pt x="49" y="55"/>
                    </a:moveTo>
                    <a:cubicBezTo>
                      <a:pt x="46" y="57"/>
                      <a:pt x="43" y="59"/>
                      <a:pt x="39" y="60"/>
                    </a:cubicBezTo>
                    <a:cubicBezTo>
                      <a:pt x="41" y="58"/>
                      <a:pt x="43" y="55"/>
                      <a:pt x="45" y="52"/>
                    </a:cubicBezTo>
                    <a:cubicBezTo>
                      <a:pt x="44" y="52"/>
                      <a:pt x="43" y="52"/>
                      <a:pt x="42" y="52"/>
                    </a:cubicBezTo>
                    <a:cubicBezTo>
                      <a:pt x="40" y="57"/>
                      <a:pt x="37" y="60"/>
                      <a:pt x="33" y="60"/>
                    </a:cubicBezTo>
                    <a:cubicBezTo>
                      <a:pt x="33" y="51"/>
                      <a:pt x="33" y="51"/>
                      <a:pt x="33" y="51"/>
                    </a:cubicBezTo>
                    <a:cubicBezTo>
                      <a:pt x="32" y="51"/>
                      <a:pt x="32" y="50"/>
                      <a:pt x="31" y="50"/>
                    </a:cubicBezTo>
                    <a:cubicBezTo>
                      <a:pt x="31" y="60"/>
                      <a:pt x="31" y="60"/>
                      <a:pt x="31" y="60"/>
                    </a:cubicBezTo>
                    <a:cubicBezTo>
                      <a:pt x="26" y="60"/>
                      <a:pt x="22" y="54"/>
                      <a:pt x="20" y="47"/>
                    </a:cubicBezTo>
                    <a:cubicBezTo>
                      <a:pt x="22" y="47"/>
                      <a:pt x="25" y="48"/>
                      <a:pt x="28" y="48"/>
                    </a:cubicBezTo>
                    <a:cubicBezTo>
                      <a:pt x="28" y="48"/>
                      <a:pt x="28" y="48"/>
                      <a:pt x="28" y="47"/>
                    </a:cubicBezTo>
                    <a:cubicBezTo>
                      <a:pt x="27" y="47"/>
                      <a:pt x="27" y="46"/>
                      <a:pt x="26" y="46"/>
                    </a:cubicBezTo>
                    <a:cubicBezTo>
                      <a:pt x="24" y="45"/>
                      <a:pt x="21" y="45"/>
                      <a:pt x="19" y="44"/>
                    </a:cubicBezTo>
                    <a:cubicBezTo>
                      <a:pt x="18" y="41"/>
                      <a:pt x="18" y="37"/>
                      <a:pt x="18" y="33"/>
                    </a:cubicBezTo>
                    <a:cubicBezTo>
                      <a:pt x="23" y="33"/>
                      <a:pt x="23" y="33"/>
                      <a:pt x="23" y="33"/>
                    </a:cubicBezTo>
                    <a:cubicBezTo>
                      <a:pt x="23" y="32"/>
                      <a:pt x="23" y="31"/>
                      <a:pt x="24" y="31"/>
                    </a:cubicBezTo>
                    <a:cubicBezTo>
                      <a:pt x="18" y="31"/>
                      <a:pt x="18" y="31"/>
                      <a:pt x="18" y="31"/>
                    </a:cubicBezTo>
                    <a:cubicBezTo>
                      <a:pt x="18" y="26"/>
                      <a:pt x="18" y="22"/>
                      <a:pt x="19" y="19"/>
                    </a:cubicBezTo>
                    <a:cubicBezTo>
                      <a:pt x="23" y="18"/>
                      <a:pt x="27" y="17"/>
                      <a:pt x="31" y="17"/>
                    </a:cubicBezTo>
                    <a:cubicBezTo>
                      <a:pt x="31" y="21"/>
                      <a:pt x="31" y="21"/>
                      <a:pt x="31" y="21"/>
                    </a:cubicBezTo>
                    <a:cubicBezTo>
                      <a:pt x="32" y="21"/>
                      <a:pt x="32" y="20"/>
                      <a:pt x="33" y="20"/>
                    </a:cubicBezTo>
                    <a:cubicBezTo>
                      <a:pt x="33" y="17"/>
                      <a:pt x="33" y="17"/>
                      <a:pt x="33" y="17"/>
                    </a:cubicBezTo>
                    <a:cubicBezTo>
                      <a:pt x="37" y="17"/>
                      <a:pt x="41" y="18"/>
                      <a:pt x="45" y="19"/>
                    </a:cubicBezTo>
                    <a:cubicBezTo>
                      <a:pt x="45" y="19"/>
                      <a:pt x="45" y="19"/>
                      <a:pt x="45" y="20"/>
                    </a:cubicBezTo>
                    <a:cubicBezTo>
                      <a:pt x="46" y="20"/>
                      <a:pt x="47" y="20"/>
                      <a:pt x="48" y="21"/>
                    </a:cubicBezTo>
                    <a:cubicBezTo>
                      <a:pt x="47" y="20"/>
                      <a:pt x="47" y="20"/>
                      <a:pt x="47" y="19"/>
                    </a:cubicBezTo>
                    <a:cubicBezTo>
                      <a:pt x="55" y="22"/>
                      <a:pt x="60" y="26"/>
                      <a:pt x="61" y="31"/>
                    </a:cubicBezTo>
                    <a:cubicBezTo>
                      <a:pt x="56" y="31"/>
                      <a:pt x="56" y="31"/>
                      <a:pt x="56" y="31"/>
                    </a:cubicBezTo>
                    <a:cubicBezTo>
                      <a:pt x="56" y="31"/>
                      <a:pt x="56" y="32"/>
                      <a:pt x="56" y="33"/>
                    </a:cubicBezTo>
                    <a:cubicBezTo>
                      <a:pt x="61" y="33"/>
                      <a:pt x="61" y="33"/>
                      <a:pt x="61" y="33"/>
                    </a:cubicBezTo>
                    <a:cubicBezTo>
                      <a:pt x="61" y="35"/>
                      <a:pt x="59" y="38"/>
                      <a:pt x="56" y="40"/>
                    </a:cubicBezTo>
                    <a:cubicBezTo>
                      <a:pt x="56" y="41"/>
                      <a:pt x="55" y="42"/>
                      <a:pt x="55" y="43"/>
                    </a:cubicBezTo>
                    <a:cubicBezTo>
                      <a:pt x="57" y="41"/>
                      <a:pt x="59" y="40"/>
                      <a:pt x="60" y="39"/>
                    </a:cubicBezTo>
                    <a:cubicBezTo>
                      <a:pt x="60" y="40"/>
                      <a:pt x="59" y="42"/>
                      <a:pt x="58" y="44"/>
                    </a:cubicBezTo>
                    <a:cubicBezTo>
                      <a:pt x="59" y="44"/>
                      <a:pt x="60" y="45"/>
                      <a:pt x="60" y="45"/>
                    </a:cubicBezTo>
                    <a:cubicBezTo>
                      <a:pt x="61" y="46"/>
                      <a:pt x="61" y="46"/>
                      <a:pt x="61" y="46"/>
                    </a:cubicBezTo>
                    <a:cubicBezTo>
                      <a:pt x="63" y="41"/>
                      <a:pt x="64" y="37"/>
                      <a:pt x="64" y="32"/>
                    </a:cubicBezTo>
                    <a:cubicBezTo>
                      <a:pt x="64" y="14"/>
                      <a:pt x="50" y="0"/>
                      <a:pt x="32" y="0"/>
                    </a:cubicBezTo>
                    <a:cubicBezTo>
                      <a:pt x="15" y="0"/>
                      <a:pt x="0" y="14"/>
                      <a:pt x="0" y="32"/>
                    </a:cubicBezTo>
                    <a:cubicBezTo>
                      <a:pt x="0" y="49"/>
                      <a:pt x="15" y="63"/>
                      <a:pt x="32" y="63"/>
                    </a:cubicBezTo>
                    <a:cubicBezTo>
                      <a:pt x="39" y="63"/>
                      <a:pt x="46" y="61"/>
                      <a:pt x="51" y="57"/>
                    </a:cubicBezTo>
                    <a:cubicBezTo>
                      <a:pt x="50" y="56"/>
                      <a:pt x="50" y="56"/>
                      <a:pt x="50" y="56"/>
                    </a:cubicBezTo>
                    <a:cubicBezTo>
                      <a:pt x="49" y="56"/>
                      <a:pt x="49" y="55"/>
                      <a:pt x="49" y="55"/>
                    </a:cubicBezTo>
                    <a:close/>
                    <a:moveTo>
                      <a:pt x="60" y="24"/>
                    </a:moveTo>
                    <a:cubicBezTo>
                      <a:pt x="57" y="21"/>
                      <a:pt x="53" y="19"/>
                      <a:pt x="47" y="17"/>
                    </a:cubicBezTo>
                    <a:cubicBezTo>
                      <a:pt x="45" y="11"/>
                      <a:pt x="42" y="6"/>
                      <a:pt x="39" y="4"/>
                    </a:cubicBezTo>
                    <a:cubicBezTo>
                      <a:pt x="50" y="6"/>
                      <a:pt x="58" y="14"/>
                      <a:pt x="60" y="24"/>
                    </a:cubicBezTo>
                    <a:close/>
                    <a:moveTo>
                      <a:pt x="33" y="3"/>
                    </a:moveTo>
                    <a:cubicBezTo>
                      <a:pt x="38" y="3"/>
                      <a:pt x="42" y="9"/>
                      <a:pt x="44" y="16"/>
                    </a:cubicBezTo>
                    <a:cubicBezTo>
                      <a:pt x="41" y="16"/>
                      <a:pt x="37" y="15"/>
                      <a:pt x="33" y="15"/>
                    </a:cubicBezTo>
                    <a:lnTo>
                      <a:pt x="33" y="3"/>
                    </a:lnTo>
                    <a:close/>
                    <a:moveTo>
                      <a:pt x="31" y="3"/>
                    </a:moveTo>
                    <a:cubicBezTo>
                      <a:pt x="31" y="15"/>
                      <a:pt x="31" y="15"/>
                      <a:pt x="31" y="15"/>
                    </a:cubicBezTo>
                    <a:cubicBezTo>
                      <a:pt x="27" y="15"/>
                      <a:pt x="23" y="16"/>
                      <a:pt x="20" y="16"/>
                    </a:cubicBezTo>
                    <a:cubicBezTo>
                      <a:pt x="22" y="9"/>
                      <a:pt x="26" y="3"/>
                      <a:pt x="31" y="3"/>
                    </a:cubicBezTo>
                    <a:close/>
                    <a:moveTo>
                      <a:pt x="25" y="4"/>
                    </a:moveTo>
                    <a:cubicBezTo>
                      <a:pt x="22" y="6"/>
                      <a:pt x="19" y="11"/>
                      <a:pt x="18" y="17"/>
                    </a:cubicBezTo>
                    <a:cubicBezTo>
                      <a:pt x="12" y="19"/>
                      <a:pt x="7" y="21"/>
                      <a:pt x="4" y="24"/>
                    </a:cubicBezTo>
                    <a:cubicBezTo>
                      <a:pt x="7" y="14"/>
                      <a:pt x="15" y="6"/>
                      <a:pt x="25" y="4"/>
                    </a:cubicBezTo>
                    <a:close/>
                    <a:moveTo>
                      <a:pt x="17" y="19"/>
                    </a:moveTo>
                    <a:cubicBezTo>
                      <a:pt x="16" y="23"/>
                      <a:pt x="16" y="27"/>
                      <a:pt x="16" y="31"/>
                    </a:cubicBezTo>
                    <a:cubicBezTo>
                      <a:pt x="3" y="31"/>
                      <a:pt x="3" y="31"/>
                      <a:pt x="3" y="31"/>
                    </a:cubicBezTo>
                    <a:cubicBezTo>
                      <a:pt x="4" y="26"/>
                      <a:pt x="9" y="22"/>
                      <a:pt x="17" y="19"/>
                    </a:cubicBezTo>
                    <a:close/>
                    <a:moveTo>
                      <a:pt x="16" y="33"/>
                    </a:moveTo>
                    <a:cubicBezTo>
                      <a:pt x="16" y="37"/>
                      <a:pt x="16" y="40"/>
                      <a:pt x="17" y="44"/>
                    </a:cubicBezTo>
                    <a:cubicBezTo>
                      <a:pt x="9" y="41"/>
                      <a:pt x="4" y="37"/>
                      <a:pt x="3" y="33"/>
                    </a:cubicBezTo>
                    <a:lnTo>
                      <a:pt x="16" y="33"/>
                    </a:lnTo>
                    <a:close/>
                    <a:moveTo>
                      <a:pt x="4" y="39"/>
                    </a:moveTo>
                    <a:cubicBezTo>
                      <a:pt x="7" y="42"/>
                      <a:pt x="12" y="44"/>
                      <a:pt x="18" y="46"/>
                    </a:cubicBezTo>
                    <a:cubicBezTo>
                      <a:pt x="19" y="52"/>
                      <a:pt x="22" y="57"/>
                      <a:pt x="25" y="60"/>
                    </a:cubicBezTo>
                    <a:cubicBezTo>
                      <a:pt x="15" y="57"/>
                      <a:pt x="7" y="49"/>
                      <a:pt x="4" y="39"/>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71" name="Freeform 64">
                <a:extLst>
                  <a:ext uri="{FF2B5EF4-FFF2-40B4-BE49-F238E27FC236}">
                    <a16:creationId xmlns:a16="http://schemas.microsoft.com/office/drawing/2014/main" id="{9151CF28-A79E-EAE4-8B1E-FE7110CFCD28}"/>
                  </a:ext>
                </a:extLst>
              </p:cNvPr>
              <p:cNvSpPr>
                <a:spLocks noEditPoints="1"/>
              </p:cNvSpPr>
              <p:nvPr/>
            </p:nvSpPr>
            <p:spPr bwMode="auto">
              <a:xfrm flipH="1">
                <a:off x="2723796" y="4139482"/>
                <a:ext cx="245317" cy="165342"/>
              </a:xfrm>
              <a:custGeom>
                <a:avLst/>
                <a:gdLst>
                  <a:gd name="T0" fmla="*/ 58 w 58"/>
                  <a:gd name="T1" fmla="*/ 18 h 38"/>
                  <a:gd name="T2" fmla="*/ 31 w 58"/>
                  <a:gd name="T3" fmla="*/ 0 h 38"/>
                  <a:gd name="T4" fmla="*/ 1 w 58"/>
                  <a:gd name="T5" fmla="*/ 18 h 38"/>
                  <a:gd name="T6" fmla="*/ 0 w 58"/>
                  <a:gd name="T7" fmla="*/ 20 h 38"/>
                  <a:gd name="T8" fmla="*/ 31 w 58"/>
                  <a:gd name="T9" fmla="*/ 38 h 38"/>
                  <a:gd name="T10" fmla="*/ 58 w 58"/>
                  <a:gd name="T11" fmla="*/ 20 h 38"/>
                  <a:gd name="T12" fmla="*/ 58 w 58"/>
                  <a:gd name="T13" fmla="*/ 18 h 38"/>
                  <a:gd name="T14" fmla="*/ 18 w 58"/>
                  <a:gd name="T15" fmla="*/ 19 h 38"/>
                  <a:gd name="T16" fmla="*/ 16 w 58"/>
                  <a:gd name="T17" fmla="*/ 19 h 38"/>
                  <a:gd name="T18" fmla="*/ 28 w 58"/>
                  <a:gd name="T19" fmla="*/ 34 h 38"/>
                  <a:gd name="T20" fmla="*/ 4 w 58"/>
                  <a:gd name="T21" fmla="*/ 19 h 38"/>
                  <a:gd name="T22" fmla="*/ 27 w 58"/>
                  <a:gd name="T23" fmla="*/ 4 h 38"/>
                  <a:gd name="T24" fmla="*/ 19 w 58"/>
                  <a:gd name="T25" fmla="*/ 9 h 38"/>
                  <a:gd name="T26" fmla="*/ 21 w 58"/>
                  <a:gd name="T27" fmla="*/ 10 h 38"/>
                  <a:gd name="T28" fmla="*/ 31 w 58"/>
                  <a:gd name="T29" fmla="*/ 5 h 38"/>
                  <a:gd name="T30" fmla="*/ 45 w 58"/>
                  <a:gd name="T31" fmla="*/ 19 h 38"/>
                  <a:gd name="T32" fmla="*/ 31 w 58"/>
                  <a:gd name="T33" fmla="*/ 33 h 38"/>
                  <a:gd name="T34" fmla="*/ 18 w 58"/>
                  <a:gd name="T35" fmla="*/ 19 h 38"/>
                  <a:gd name="T36" fmla="*/ 36 w 58"/>
                  <a:gd name="T37" fmla="*/ 34 h 38"/>
                  <a:gd name="T38" fmla="*/ 47 w 58"/>
                  <a:gd name="T39" fmla="*/ 19 h 38"/>
                  <a:gd name="T40" fmla="*/ 38 w 58"/>
                  <a:gd name="T41" fmla="*/ 4 h 38"/>
                  <a:gd name="T42" fmla="*/ 55 w 58"/>
                  <a:gd name="T43" fmla="*/ 19 h 38"/>
                  <a:gd name="T44" fmla="*/ 36 w 58"/>
                  <a:gd name="T45" fmla="*/ 34 h 38"/>
                  <a:gd name="T46" fmla="*/ 40 w 58"/>
                  <a:gd name="T47" fmla="*/ 19 h 38"/>
                  <a:gd name="T48" fmla="*/ 31 w 58"/>
                  <a:gd name="T49" fmla="*/ 28 h 38"/>
                  <a:gd name="T50" fmla="*/ 23 w 58"/>
                  <a:gd name="T51" fmla="*/ 19 h 38"/>
                  <a:gd name="T52" fmla="*/ 31 w 58"/>
                  <a:gd name="T53" fmla="*/ 19 h 38"/>
                  <a:gd name="T54" fmla="*/ 24 w 58"/>
                  <a:gd name="T55" fmla="*/ 14 h 38"/>
                  <a:gd name="T56" fmla="*/ 31 w 58"/>
                  <a:gd name="T57" fmla="*/ 10 h 38"/>
                  <a:gd name="T58" fmla="*/ 40 w 58"/>
                  <a:gd name="T59"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38">
                    <a:moveTo>
                      <a:pt x="58" y="18"/>
                    </a:moveTo>
                    <a:cubicBezTo>
                      <a:pt x="57" y="18"/>
                      <a:pt x="47" y="0"/>
                      <a:pt x="31" y="0"/>
                    </a:cubicBezTo>
                    <a:cubicBezTo>
                      <a:pt x="15" y="0"/>
                      <a:pt x="1" y="17"/>
                      <a:pt x="1" y="18"/>
                    </a:cubicBezTo>
                    <a:cubicBezTo>
                      <a:pt x="0" y="19"/>
                      <a:pt x="0" y="19"/>
                      <a:pt x="0" y="20"/>
                    </a:cubicBezTo>
                    <a:cubicBezTo>
                      <a:pt x="1" y="21"/>
                      <a:pt x="13" y="38"/>
                      <a:pt x="31" y="38"/>
                    </a:cubicBezTo>
                    <a:cubicBezTo>
                      <a:pt x="49" y="38"/>
                      <a:pt x="57" y="20"/>
                      <a:pt x="58" y="20"/>
                    </a:cubicBezTo>
                    <a:cubicBezTo>
                      <a:pt x="58" y="19"/>
                      <a:pt x="58" y="19"/>
                      <a:pt x="58" y="18"/>
                    </a:cubicBezTo>
                    <a:close/>
                    <a:moveTo>
                      <a:pt x="18" y="19"/>
                    </a:moveTo>
                    <a:cubicBezTo>
                      <a:pt x="16" y="19"/>
                      <a:pt x="16" y="19"/>
                      <a:pt x="16" y="19"/>
                    </a:cubicBezTo>
                    <a:cubicBezTo>
                      <a:pt x="16" y="27"/>
                      <a:pt x="21" y="33"/>
                      <a:pt x="28" y="34"/>
                    </a:cubicBezTo>
                    <a:cubicBezTo>
                      <a:pt x="16" y="33"/>
                      <a:pt x="6" y="22"/>
                      <a:pt x="4" y="19"/>
                    </a:cubicBezTo>
                    <a:cubicBezTo>
                      <a:pt x="6" y="16"/>
                      <a:pt x="16" y="6"/>
                      <a:pt x="27" y="4"/>
                    </a:cubicBezTo>
                    <a:cubicBezTo>
                      <a:pt x="24" y="5"/>
                      <a:pt x="21" y="7"/>
                      <a:pt x="19" y="9"/>
                    </a:cubicBezTo>
                    <a:cubicBezTo>
                      <a:pt x="21" y="10"/>
                      <a:pt x="21" y="10"/>
                      <a:pt x="21" y="10"/>
                    </a:cubicBezTo>
                    <a:cubicBezTo>
                      <a:pt x="23" y="7"/>
                      <a:pt x="27" y="5"/>
                      <a:pt x="31" y="5"/>
                    </a:cubicBezTo>
                    <a:cubicBezTo>
                      <a:pt x="39" y="5"/>
                      <a:pt x="45" y="11"/>
                      <a:pt x="45" y="19"/>
                    </a:cubicBezTo>
                    <a:cubicBezTo>
                      <a:pt x="45" y="27"/>
                      <a:pt x="39" y="33"/>
                      <a:pt x="31" y="33"/>
                    </a:cubicBezTo>
                    <a:cubicBezTo>
                      <a:pt x="24" y="33"/>
                      <a:pt x="18" y="27"/>
                      <a:pt x="18" y="19"/>
                    </a:cubicBezTo>
                    <a:close/>
                    <a:moveTo>
                      <a:pt x="36" y="34"/>
                    </a:moveTo>
                    <a:cubicBezTo>
                      <a:pt x="42" y="32"/>
                      <a:pt x="47" y="26"/>
                      <a:pt x="47" y="19"/>
                    </a:cubicBezTo>
                    <a:cubicBezTo>
                      <a:pt x="47" y="12"/>
                      <a:pt x="43" y="7"/>
                      <a:pt x="38" y="4"/>
                    </a:cubicBezTo>
                    <a:cubicBezTo>
                      <a:pt x="47" y="8"/>
                      <a:pt x="53" y="17"/>
                      <a:pt x="55" y="19"/>
                    </a:cubicBezTo>
                    <a:cubicBezTo>
                      <a:pt x="53" y="22"/>
                      <a:pt x="47" y="32"/>
                      <a:pt x="36" y="34"/>
                    </a:cubicBezTo>
                    <a:close/>
                    <a:moveTo>
                      <a:pt x="40" y="19"/>
                    </a:moveTo>
                    <a:cubicBezTo>
                      <a:pt x="40" y="24"/>
                      <a:pt x="36" y="28"/>
                      <a:pt x="31" y="28"/>
                    </a:cubicBezTo>
                    <a:cubicBezTo>
                      <a:pt x="27" y="28"/>
                      <a:pt x="23" y="24"/>
                      <a:pt x="23" y="19"/>
                    </a:cubicBezTo>
                    <a:cubicBezTo>
                      <a:pt x="31" y="19"/>
                      <a:pt x="31" y="19"/>
                      <a:pt x="31" y="19"/>
                    </a:cubicBezTo>
                    <a:cubicBezTo>
                      <a:pt x="24" y="14"/>
                      <a:pt x="24" y="14"/>
                      <a:pt x="24" y="14"/>
                    </a:cubicBezTo>
                    <a:cubicBezTo>
                      <a:pt x="26" y="12"/>
                      <a:pt x="29" y="10"/>
                      <a:pt x="31" y="10"/>
                    </a:cubicBezTo>
                    <a:cubicBezTo>
                      <a:pt x="36" y="10"/>
                      <a:pt x="40" y="14"/>
                      <a:pt x="40" y="19"/>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sp>
            <p:nvSpPr>
              <p:cNvPr id="172" name="Freeform 35">
                <a:extLst>
                  <a:ext uri="{FF2B5EF4-FFF2-40B4-BE49-F238E27FC236}">
                    <a16:creationId xmlns:a16="http://schemas.microsoft.com/office/drawing/2014/main" id="{3AC3DC81-ACB0-4C43-6E68-2CED483A48C2}"/>
                  </a:ext>
                </a:extLst>
              </p:cNvPr>
              <p:cNvSpPr>
                <a:spLocks noEditPoints="1"/>
              </p:cNvSpPr>
              <p:nvPr/>
            </p:nvSpPr>
            <p:spPr bwMode="auto">
              <a:xfrm flipH="1">
                <a:off x="2362353" y="3593484"/>
                <a:ext cx="234221" cy="223844"/>
              </a:xfrm>
              <a:custGeom>
                <a:avLst/>
                <a:gdLst>
                  <a:gd name="T0" fmla="*/ 44 w 67"/>
                  <a:gd name="T1" fmla="*/ 21 h 64"/>
                  <a:gd name="T2" fmla="*/ 25 w 67"/>
                  <a:gd name="T3" fmla="*/ 19 h 64"/>
                  <a:gd name="T4" fmla="*/ 24 w 67"/>
                  <a:gd name="T5" fmla="*/ 21 h 64"/>
                  <a:gd name="T6" fmla="*/ 16 w 67"/>
                  <a:gd name="T7" fmla="*/ 30 h 64"/>
                  <a:gd name="T8" fmla="*/ 26 w 67"/>
                  <a:gd name="T9" fmla="*/ 36 h 64"/>
                  <a:gd name="T10" fmla="*/ 32 w 67"/>
                  <a:gd name="T11" fmla="*/ 42 h 64"/>
                  <a:gd name="T12" fmla="*/ 26 w 67"/>
                  <a:gd name="T13" fmla="*/ 48 h 64"/>
                  <a:gd name="T14" fmla="*/ 42 w 67"/>
                  <a:gd name="T15" fmla="*/ 48 h 64"/>
                  <a:gd name="T16" fmla="*/ 36 w 67"/>
                  <a:gd name="T17" fmla="*/ 42 h 64"/>
                  <a:gd name="T18" fmla="*/ 42 w 67"/>
                  <a:gd name="T19" fmla="*/ 36 h 64"/>
                  <a:gd name="T20" fmla="*/ 51 w 67"/>
                  <a:gd name="T21" fmla="*/ 30 h 64"/>
                  <a:gd name="T22" fmla="*/ 19 w 67"/>
                  <a:gd name="T23" fmla="*/ 30 h 64"/>
                  <a:gd name="T24" fmla="*/ 24 w 67"/>
                  <a:gd name="T25" fmla="*/ 31 h 64"/>
                  <a:gd name="T26" fmla="*/ 48 w 67"/>
                  <a:gd name="T27" fmla="*/ 30 h 64"/>
                  <a:gd name="T28" fmla="*/ 44 w 67"/>
                  <a:gd name="T29" fmla="*/ 31 h 64"/>
                  <a:gd name="T30" fmla="*/ 48 w 67"/>
                  <a:gd name="T31" fmla="*/ 30 h 64"/>
                  <a:gd name="T32" fmla="*/ 61 w 67"/>
                  <a:gd name="T33" fmla="*/ 20 h 64"/>
                  <a:gd name="T34" fmla="*/ 51 w 67"/>
                  <a:gd name="T35" fmla="*/ 9 h 64"/>
                  <a:gd name="T36" fmla="*/ 43 w 67"/>
                  <a:gd name="T37" fmla="*/ 0 h 64"/>
                  <a:gd name="T38" fmla="*/ 30 w 67"/>
                  <a:gd name="T39" fmla="*/ 2 h 64"/>
                  <a:gd name="T40" fmla="*/ 19 w 67"/>
                  <a:gd name="T41" fmla="*/ 6 h 64"/>
                  <a:gd name="T42" fmla="*/ 7 w 67"/>
                  <a:gd name="T43" fmla="*/ 13 h 64"/>
                  <a:gd name="T44" fmla="*/ 4 w 67"/>
                  <a:gd name="T45" fmla="*/ 26 h 64"/>
                  <a:gd name="T46" fmla="*/ 7 w 67"/>
                  <a:gd name="T47" fmla="*/ 41 h 64"/>
                  <a:gd name="T48" fmla="*/ 13 w 67"/>
                  <a:gd name="T49" fmla="*/ 55 h 64"/>
                  <a:gd name="T50" fmla="*/ 24 w 67"/>
                  <a:gd name="T51" fmla="*/ 64 h 64"/>
                  <a:gd name="T52" fmla="*/ 34 w 67"/>
                  <a:gd name="T53" fmla="*/ 61 h 64"/>
                  <a:gd name="T54" fmla="*/ 44 w 67"/>
                  <a:gd name="T55" fmla="*/ 64 h 64"/>
                  <a:gd name="T56" fmla="*/ 54 w 67"/>
                  <a:gd name="T57" fmla="*/ 55 h 64"/>
                  <a:gd name="T58" fmla="*/ 61 w 67"/>
                  <a:gd name="T59" fmla="*/ 41 h 64"/>
                  <a:gd name="T60" fmla="*/ 63 w 67"/>
                  <a:gd name="T61" fmla="*/ 26 h 64"/>
                  <a:gd name="T62" fmla="*/ 58 w 67"/>
                  <a:gd name="T63" fmla="*/ 19 h 64"/>
                  <a:gd name="T64" fmla="*/ 54 w 67"/>
                  <a:gd name="T65" fmla="*/ 13 h 64"/>
                  <a:gd name="T66" fmla="*/ 46 w 67"/>
                  <a:gd name="T67" fmla="*/ 7 h 64"/>
                  <a:gd name="T68" fmla="*/ 39 w 67"/>
                  <a:gd name="T69" fmla="*/ 5 h 64"/>
                  <a:gd name="T70" fmla="*/ 29 w 67"/>
                  <a:gd name="T71" fmla="*/ 5 h 64"/>
                  <a:gd name="T72" fmla="*/ 22 w 67"/>
                  <a:gd name="T73" fmla="*/ 7 h 64"/>
                  <a:gd name="T74" fmla="*/ 18 w 67"/>
                  <a:gd name="T75" fmla="*/ 12 h 64"/>
                  <a:gd name="T76" fmla="*/ 9 w 67"/>
                  <a:gd name="T77" fmla="*/ 14 h 64"/>
                  <a:gd name="T78" fmla="*/ 6 w 67"/>
                  <a:gd name="T79" fmla="*/ 28 h 64"/>
                  <a:gd name="T80" fmla="*/ 9 w 67"/>
                  <a:gd name="T81" fmla="*/ 40 h 64"/>
                  <a:gd name="T82" fmla="*/ 9 w 67"/>
                  <a:gd name="T83" fmla="*/ 50 h 64"/>
                  <a:gd name="T84" fmla="*/ 18 w 67"/>
                  <a:gd name="T85" fmla="*/ 53 h 64"/>
                  <a:gd name="T86" fmla="*/ 24 w 67"/>
                  <a:gd name="T87" fmla="*/ 61 h 64"/>
                  <a:gd name="T88" fmla="*/ 33 w 67"/>
                  <a:gd name="T89" fmla="*/ 58 h 64"/>
                  <a:gd name="T90" fmla="*/ 43 w 67"/>
                  <a:gd name="T91" fmla="*/ 61 h 64"/>
                  <a:gd name="T92" fmla="*/ 48 w 67"/>
                  <a:gd name="T93" fmla="*/ 53 h 64"/>
                  <a:gd name="T94" fmla="*/ 10 w 67"/>
                  <a:gd name="T95" fmla="*/ 32 h 64"/>
                  <a:gd name="T96" fmla="*/ 34 w 67"/>
                  <a:gd name="T97" fmla="*/ 56 h 64"/>
                  <a:gd name="T98" fmla="*/ 49 w 67"/>
                  <a:gd name="T99" fmla="*/ 53 h 64"/>
                  <a:gd name="T100" fmla="*/ 58 w 67"/>
                  <a:gd name="T101" fmla="*/ 50 h 64"/>
                  <a:gd name="T102" fmla="*/ 60 w 67"/>
                  <a:gd name="T103" fmla="*/ 32 h 64"/>
                  <a:gd name="T104" fmla="*/ 64 w 67"/>
                  <a:gd name="T105"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7" h="64">
                    <a:moveTo>
                      <a:pt x="51" y="23"/>
                    </a:moveTo>
                    <a:cubicBezTo>
                      <a:pt x="51" y="22"/>
                      <a:pt x="51" y="21"/>
                      <a:pt x="50" y="21"/>
                    </a:cubicBezTo>
                    <a:cubicBezTo>
                      <a:pt x="44" y="21"/>
                      <a:pt x="44" y="21"/>
                      <a:pt x="44" y="21"/>
                    </a:cubicBezTo>
                    <a:cubicBezTo>
                      <a:pt x="44" y="20"/>
                      <a:pt x="44" y="20"/>
                      <a:pt x="44" y="20"/>
                    </a:cubicBezTo>
                    <a:cubicBezTo>
                      <a:pt x="44" y="20"/>
                      <a:pt x="44" y="19"/>
                      <a:pt x="43" y="19"/>
                    </a:cubicBezTo>
                    <a:cubicBezTo>
                      <a:pt x="25" y="19"/>
                      <a:pt x="25" y="19"/>
                      <a:pt x="25" y="19"/>
                    </a:cubicBezTo>
                    <a:cubicBezTo>
                      <a:pt x="24" y="19"/>
                      <a:pt x="24" y="19"/>
                      <a:pt x="24" y="19"/>
                    </a:cubicBezTo>
                    <a:cubicBezTo>
                      <a:pt x="24" y="20"/>
                      <a:pt x="24" y="20"/>
                      <a:pt x="24" y="20"/>
                    </a:cubicBezTo>
                    <a:cubicBezTo>
                      <a:pt x="24" y="21"/>
                      <a:pt x="24" y="21"/>
                      <a:pt x="24" y="21"/>
                    </a:cubicBezTo>
                    <a:cubicBezTo>
                      <a:pt x="18" y="21"/>
                      <a:pt x="18" y="21"/>
                      <a:pt x="18" y="21"/>
                    </a:cubicBezTo>
                    <a:cubicBezTo>
                      <a:pt x="17" y="21"/>
                      <a:pt x="16" y="22"/>
                      <a:pt x="16" y="23"/>
                    </a:cubicBezTo>
                    <a:cubicBezTo>
                      <a:pt x="16" y="30"/>
                      <a:pt x="16" y="30"/>
                      <a:pt x="16" y="30"/>
                    </a:cubicBezTo>
                    <a:cubicBezTo>
                      <a:pt x="16" y="33"/>
                      <a:pt x="20" y="35"/>
                      <a:pt x="22" y="37"/>
                    </a:cubicBezTo>
                    <a:cubicBezTo>
                      <a:pt x="23" y="37"/>
                      <a:pt x="23" y="37"/>
                      <a:pt x="23" y="37"/>
                    </a:cubicBezTo>
                    <a:cubicBezTo>
                      <a:pt x="24" y="37"/>
                      <a:pt x="25" y="37"/>
                      <a:pt x="26" y="36"/>
                    </a:cubicBezTo>
                    <a:cubicBezTo>
                      <a:pt x="27" y="37"/>
                      <a:pt x="28" y="38"/>
                      <a:pt x="30" y="39"/>
                    </a:cubicBezTo>
                    <a:cubicBezTo>
                      <a:pt x="30" y="39"/>
                      <a:pt x="31" y="39"/>
                      <a:pt x="31" y="40"/>
                    </a:cubicBezTo>
                    <a:cubicBezTo>
                      <a:pt x="31" y="40"/>
                      <a:pt x="32" y="41"/>
                      <a:pt x="32" y="42"/>
                    </a:cubicBezTo>
                    <a:cubicBezTo>
                      <a:pt x="32" y="45"/>
                      <a:pt x="30" y="46"/>
                      <a:pt x="30" y="46"/>
                    </a:cubicBezTo>
                    <a:cubicBezTo>
                      <a:pt x="30" y="46"/>
                      <a:pt x="28" y="47"/>
                      <a:pt x="26" y="47"/>
                    </a:cubicBezTo>
                    <a:cubicBezTo>
                      <a:pt x="26" y="47"/>
                      <a:pt x="26" y="48"/>
                      <a:pt x="26" y="48"/>
                    </a:cubicBezTo>
                    <a:cubicBezTo>
                      <a:pt x="26" y="49"/>
                      <a:pt x="26" y="49"/>
                      <a:pt x="27" y="49"/>
                    </a:cubicBezTo>
                    <a:cubicBezTo>
                      <a:pt x="41" y="49"/>
                      <a:pt x="41" y="49"/>
                      <a:pt x="41" y="49"/>
                    </a:cubicBezTo>
                    <a:cubicBezTo>
                      <a:pt x="42" y="49"/>
                      <a:pt x="42" y="49"/>
                      <a:pt x="42" y="48"/>
                    </a:cubicBezTo>
                    <a:cubicBezTo>
                      <a:pt x="42" y="48"/>
                      <a:pt x="42" y="47"/>
                      <a:pt x="42" y="47"/>
                    </a:cubicBezTo>
                    <a:cubicBezTo>
                      <a:pt x="40" y="47"/>
                      <a:pt x="38" y="46"/>
                      <a:pt x="38" y="46"/>
                    </a:cubicBezTo>
                    <a:cubicBezTo>
                      <a:pt x="37" y="46"/>
                      <a:pt x="36" y="45"/>
                      <a:pt x="36" y="42"/>
                    </a:cubicBezTo>
                    <a:cubicBezTo>
                      <a:pt x="36" y="41"/>
                      <a:pt x="37" y="40"/>
                      <a:pt x="37" y="39"/>
                    </a:cubicBezTo>
                    <a:cubicBezTo>
                      <a:pt x="37" y="39"/>
                      <a:pt x="38" y="39"/>
                      <a:pt x="38" y="39"/>
                    </a:cubicBezTo>
                    <a:cubicBezTo>
                      <a:pt x="40" y="38"/>
                      <a:pt x="41" y="37"/>
                      <a:pt x="42" y="36"/>
                    </a:cubicBezTo>
                    <a:cubicBezTo>
                      <a:pt x="43" y="37"/>
                      <a:pt x="44" y="37"/>
                      <a:pt x="44" y="37"/>
                    </a:cubicBezTo>
                    <a:cubicBezTo>
                      <a:pt x="45" y="37"/>
                      <a:pt x="45" y="37"/>
                      <a:pt x="46" y="37"/>
                    </a:cubicBezTo>
                    <a:cubicBezTo>
                      <a:pt x="48" y="35"/>
                      <a:pt x="51" y="33"/>
                      <a:pt x="51" y="30"/>
                    </a:cubicBezTo>
                    <a:lnTo>
                      <a:pt x="51" y="23"/>
                    </a:lnTo>
                    <a:close/>
                    <a:moveTo>
                      <a:pt x="23" y="34"/>
                    </a:moveTo>
                    <a:cubicBezTo>
                      <a:pt x="19" y="31"/>
                      <a:pt x="19" y="30"/>
                      <a:pt x="19" y="30"/>
                    </a:cubicBezTo>
                    <a:cubicBezTo>
                      <a:pt x="19" y="24"/>
                      <a:pt x="19" y="24"/>
                      <a:pt x="19" y="24"/>
                    </a:cubicBezTo>
                    <a:cubicBezTo>
                      <a:pt x="24" y="24"/>
                      <a:pt x="24" y="24"/>
                      <a:pt x="24" y="24"/>
                    </a:cubicBezTo>
                    <a:cubicBezTo>
                      <a:pt x="24" y="31"/>
                      <a:pt x="24" y="31"/>
                      <a:pt x="24" y="31"/>
                    </a:cubicBezTo>
                    <a:cubicBezTo>
                      <a:pt x="24" y="32"/>
                      <a:pt x="24" y="33"/>
                      <a:pt x="24" y="33"/>
                    </a:cubicBezTo>
                    <a:cubicBezTo>
                      <a:pt x="24" y="34"/>
                      <a:pt x="24" y="34"/>
                      <a:pt x="23" y="34"/>
                    </a:cubicBezTo>
                    <a:close/>
                    <a:moveTo>
                      <a:pt x="48" y="30"/>
                    </a:moveTo>
                    <a:cubicBezTo>
                      <a:pt x="48" y="30"/>
                      <a:pt x="48" y="31"/>
                      <a:pt x="44" y="34"/>
                    </a:cubicBezTo>
                    <a:cubicBezTo>
                      <a:pt x="44" y="34"/>
                      <a:pt x="44" y="34"/>
                      <a:pt x="44" y="33"/>
                    </a:cubicBezTo>
                    <a:cubicBezTo>
                      <a:pt x="44" y="33"/>
                      <a:pt x="44" y="32"/>
                      <a:pt x="44" y="31"/>
                    </a:cubicBezTo>
                    <a:cubicBezTo>
                      <a:pt x="44" y="24"/>
                      <a:pt x="44" y="24"/>
                      <a:pt x="44" y="24"/>
                    </a:cubicBezTo>
                    <a:cubicBezTo>
                      <a:pt x="48" y="24"/>
                      <a:pt x="48" y="24"/>
                      <a:pt x="48" y="24"/>
                    </a:cubicBezTo>
                    <a:lnTo>
                      <a:pt x="48" y="30"/>
                    </a:lnTo>
                    <a:close/>
                    <a:moveTo>
                      <a:pt x="63" y="26"/>
                    </a:moveTo>
                    <a:cubicBezTo>
                      <a:pt x="62" y="25"/>
                      <a:pt x="61" y="24"/>
                      <a:pt x="61" y="24"/>
                    </a:cubicBezTo>
                    <a:cubicBezTo>
                      <a:pt x="61" y="23"/>
                      <a:pt x="61" y="21"/>
                      <a:pt x="61" y="20"/>
                    </a:cubicBezTo>
                    <a:cubicBezTo>
                      <a:pt x="62" y="17"/>
                      <a:pt x="62" y="15"/>
                      <a:pt x="61" y="13"/>
                    </a:cubicBezTo>
                    <a:cubicBezTo>
                      <a:pt x="59" y="11"/>
                      <a:pt x="57" y="10"/>
                      <a:pt x="54" y="10"/>
                    </a:cubicBezTo>
                    <a:cubicBezTo>
                      <a:pt x="53" y="10"/>
                      <a:pt x="51" y="10"/>
                      <a:pt x="51" y="9"/>
                    </a:cubicBezTo>
                    <a:cubicBezTo>
                      <a:pt x="50" y="9"/>
                      <a:pt x="49" y="7"/>
                      <a:pt x="49" y="6"/>
                    </a:cubicBezTo>
                    <a:cubicBezTo>
                      <a:pt x="48" y="4"/>
                      <a:pt x="47" y="1"/>
                      <a:pt x="44" y="1"/>
                    </a:cubicBezTo>
                    <a:cubicBezTo>
                      <a:pt x="44" y="0"/>
                      <a:pt x="43" y="0"/>
                      <a:pt x="43" y="0"/>
                    </a:cubicBezTo>
                    <a:cubicBezTo>
                      <a:pt x="41" y="0"/>
                      <a:pt x="39" y="1"/>
                      <a:pt x="37" y="2"/>
                    </a:cubicBezTo>
                    <a:cubicBezTo>
                      <a:pt x="36" y="3"/>
                      <a:pt x="35" y="4"/>
                      <a:pt x="34" y="4"/>
                    </a:cubicBezTo>
                    <a:cubicBezTo>
                      <a:pt x="33" y="4"/>
                      <a:pt x="32" y="3"/>
                      <a:pt x="30" y="2"/>
                    </a:cubicBezTo>
                    <a:cubicBezTo>
                      <a:pt x="29" y="1"/>
                      <a:pt x="27" y="0"/>
                      <a:pt x="25" y="0"/>
                    </a:cubicBezTo>
                    <a:cubicBezTo>
                      <a:pt x="25" y="0"/>
                      <a:pt x="24" y="0"/>
                      <a:pt x="24" y="1"/>
                    </a:cubicBezTo>
                    <a:cubicBezTo>
                      <a:pt x="21" y="1"/>
                      <a:pt x="20" y="4"/>
                      <a:pt x="19" y="6"/>
                    </a:cubicBezTo>
                    <a:cubicBezTo>
                      <a:pt x="18" y="7"/>
                      <a:pt x="18" y="9"/>
                      <a:pt x="17" y="9"/>
                    </a:cubicBezTo>
                    <a:cubicBezTo>
                      <a:pt x="16" y="10"/>
                      <a:pt x="15" y="10"/>
                      <a:pt x="13" y="10"/>
                    </a:cubicBezTo>
                    <a:cubicBezTo>
                      <a:pt x="11" y="10"/>
                      <a:pt x="8" y="11"/>
                      <a:pt x="7" y="13"/>
                    </a:cubicBezTo>
                    <a:cubicBezTo>
                      <a:pt x="5" y="15"/>
                      <a:pt x="6" y="17"/>
                      <a:pt x="6" y="20"/>
                    </a:cubicBezTo>
                    <a:cubicBezTo>
                      <a:pt x="7" y="21"/>
                      <a:pt x="7" y="23"/>
                      <a:pt x="7" y="24"/>
                    </a:cubicBezTo>
                    <a:cubicBezTo>
                      <a:pt x="7" y="24"/>
                      <a:pt x="5" y="25"/>
                      <a:pt x="4" y="26"/>
                    </a:cubicBezTo>
                    <a:cubicBezTo>
                      <a:pt x="3" y="28"/>
                      <a:pt x="0" y="30"/>
                      <a:pt x="0" y="32"/>
                    </a:cubicBezTo>
                    <a:cubicBezTo>
                      <a:pt x="0" y="35"/>
                      <a:pt x="3" y="37"/>
                      <a:pt x="4" y="38"/>
                    </a:cubicBezTo>
                    <a:cubicBezTo>
                      <a:pt x="5" y="39"/>
                      <a:pt x="7" y="40"/>
                      <a:pt x="7" y="41"/>
                    </a:cubicBezTo>
                    <a:cubicBezTo>
                      <a:pt x="7" y="42"/>
                      <a:pt x="7" y="44"/>
                      <a:pt x="6" y="45"/>
                    </a:cubicBezTo>
                    <a:cubicBezTo>
                      <a:pt x="6" y="47"/>
                      <a:pt x="5" y="50"/>
                      <a:pt x="7" y="52"/>
                    </a:cubicBezTo>
                    <a:cubicBezTo>
                      <a:pt x="8" y="54"/>
                      <a:pt x="11" y="54"/>
                      <a:pt x="13" y="55"/>
                    </a:cubicBezTo>
                    <a:cubicBezTo>
                      <a:pt x="15" y="55"/>
                      <a:pt x="16" y="55"/>
                      <a:pt x="17" y="55"/>
                    </a:cubicBezTo>
                    <a:cubicBezTo>
                      <a:pt x="18" y="56"/>
                      <a:pt x="18" y="57"/>
                      <a:pt x="19" y="59"/>
                    </a:cubicBezTo>
                    <a:cubicBezTo>
                      <a:pt x="20" y="61"/>
                      <a:pt x="21" y="63"/>
                      <a:pt x="24" y="64"/>
                    </a:cubicBezTo>
                    <a:cubicBezTo>
                      <a:pt x="24" y="64"/>
                      <a:pt x="25" y="64"/>
                      <a:pt x="25" y="64"/>
                    </a:cubicBezTo>
                    <a:cubicBezTo>
                      <a:pt x="27" y="64"/>
                      <a:pt x="29" y="63"/>
                      <a:pt x="30" y="62"/>
                    </a:cubicBezTo>
                    <a:cubicBezTo>
                      <a:pt x="32" y="62"/>
                      <a:pt x="33" y="61"/>
                      <a:pt x="34" y="61"/>
                    </a:cubicBezTo>
                    <a:cubicBezTo>
                      <a:pt x="35" y="61"/>
                      <a:pt x="36" y="62"/>
                      <a:pt x="37" y="62"/>
                    </a:cubicBezTo>
                    <a:cubicBezTo>
                      <a:pt x="39" y="63"/>
                      <a:pt x="41" y="64"/>
                      <a:pt x="43" y="64"/>
                    </a:cubicBezTo>
                    <a:cubicBezTo>
                      <a:pt x="43" y="64"/>
                      <a:pt x="44" y="64"/>
                      <a:pt x="44" y="64"/>
                    </a:cubicBezTo>
                    <a:cubicBezTo>
                      <a:pt x="47" y="63"/>
                      <a:pt x="48" y="61"/>
                      <a:pt x="49" y="59"/>
                    </a:cubicBezTo>
                    <a:cubicBezTo>
                      <a:pt x="49" y="57"/>
                      <a:pt x="50" y="56"/>
                      <a:pt x="51" y="55"/>
                    </a:cubicBezTo>
                    <a:cubicBezTo>
                      <a:pt x="51" y="55"/>
                      <a:pt x="53" y="55"/>
                      <a:pt x="54" y="55"/>
                    </a:cubicBezTo>
                    <a:cubicBezTo>
                      <a:pt x="57" y="54"/>
                      <a:pt x="59" y="54"/>
                      <a:pt x="61" y="52"/>
                    </a:cubicBezTo>
                    <a:cubicBezTo>
                      <a:pt x="62" y="50"/>
                      <a:pt x="62" y="47"/>
                      <a:pt x="61" y="45"/>
                    </a:cubicBezTo>
                    <a:cubicBezTo>
                      <a:pt x="61" y="44"/>
                      <a:pt x="61" y="42"/>
                      <a:pt x="61" y="41"/>
                    </a:cubicBezTo>
                    <a:cubicBezTo>
                      <a:pt x="61" y="40"/>
                      <a:pt x="62" y="39"/>
                      <a:pt x="63" y="38"/>
                    </a:cubicBezTo>
                    <a:cubicBezTo>
                      <a:pt x="65" y="37"/>
                      <a:pt x="67" y="35"/>
                      <a:pt x="67" y="32"/>
                    </a:cubicBezTo>
                    <a:cubicBezTo>
                      <a:pt x="67" y="30"/>
                      <a:pt x="65" y="28"/>
                      <a:pt x="63" y="26"/>
                    </a:cubicBezTo>
                    <a:close/>
                    <a:moveTo>
                      <a:pt x="54" y="13"/>
                    </a:moveTo>
                    <a:cubicBezTo>
                      <a:pt x="56" y="13"/>
                      <a:pt x="58" y="13"/>
                      <a:pt x="58" y="14"/>
                    </a:cubicBezTo>
                    <a:cubicBezTo>
                      <a:pt x="59" y="15"/>
                      <a:pt x="59" y="17"/>
                      <a:pt x="58" y="19"/>
                    </a:cubicBezTo>
                    <a:cubicBezTo>
                      <a:pt x="58" y="21"/>
                      <a:pt x="58" y="22"/>
                      <a:pt x="58" y="24"/>
                    </a:cubicBezTo>
                    <a:cubicBezTo>
                      <a:pt x="56" y="19"/>
                      <a:pt x="53" y="15"/>
                      <a:pt x="49" y="12"/>
                    </a:cubicBezTo>
                    <a:cubicBezTo>
                      <a:pt x="51" y="13"/>
                      <a:pt x="52" y="13"/>
                      <a:pt x="54" y="13"/>
                    </a:cubicBezTo>
                    <a:close/>
                    <a:moveTo>
                      <a:pt x="39" y="5"/>
                    </a:moveTo>
                    <a:cubicBezTo>
                      <a:pt x="41" y="4"/>
                      <a:pt x="42" y="3"/>
                      <a:pt x="43" y="3"/>
                    </a:cubicBezTo>
                    <a:cubicBezTo>
                      <a:pt x="44" y="4"/>
                      <a:pt x="45" y="6"/>
                      <a:pt x="46" y="7"/>
                    </a:cubicBezTo>
                    <a:cubicBezTo>
                      <a:pt x="47" y="9"/>
                      <a:pt x="47" y="10"/>
                      <a:pt x="48" y="11"/>
                    </a:cubicBezTo>
                    <a:cubicBezTo>
                      <a:pt x="44" y="8"/>
                      <a:pt x="40" y="7"/>
                      <a:pt x="35" y="7"/>
                    </a:cubicBezTo>
                    <a:cubicBezTo>
                      <a:pt x="36" y="6"/>
                      <a:pt x="38" y="6"/>
                      <a:pt x="39" y="5"/>
                    </a:cubicBezTo>
                    <a:close/>
                    <a:moveTo>
                      <a:pt x="22" y="7"/>
                    </a:moveTo>
                    <a:cubicBezTo>
                      <a:pt x="22" y="6"/>
                      <a:pt x="23" y="4"/>
                      <a:pt x="24" y="3"/>
                    </a:cubicBezTo>
                    <a:cubicBezTo>
                      <a:pt x="26" y="3"/>
                      <a:pt x="27" y="4"/>
                      <a:pt x="29" y="5"/>
                    </a:cubicBezTo>
                    <a:cubicBezTo>
                      <a:pt x="30" y="6"/>
                      <a:pt x="32" y="6"/>
                      <a:pt x="33" y="7"/>
                    </a:cubicBezTo>
                    <a:cubicBezTo>
                      <a:pt x="28" y="7"/>
                      <a:pt x="23" y="8"/>
                      <a:pt x="19" y="11"/>
                    </a:cubicBezTo>
                    <a:cubicBezTo>
                      <a:pt x="20" y="10"/>
                      <a:pt x="21" y="9"/>
                      <a:pt x="22" y="7"/>
                    </a:cubicBezTo>
                    <a:close/>
                    <a:moveTo>
                      <a:pt x="9" y="14"/>
                    </a:moveTo>
                    <a:cubicBezTo>
                      <a:pt x="10" y="13"/>
                      <a:pt x="12" y="13"/>
                      <a:pt x="14" y="13"/>
                    </a:cubicBezTo>
                    <a:cubicBezTo>
                      <a:pt x="15" y="13"/>
                      <a:pt x="17" y="13"/>
                      <a:pt x="18" y="12"/>
                    </a:cubicBezTo>
                    <a:cubicBezTo>
                      <a:pt x="14" y="15"/>
                      <a:pt x="11" y="19"/>
                      <a:pt x="10" y="24"/>
                    </a:cubicBezTo>
                    <a:cubicBezTo>
                      <a:pt x="10" y="22"/>
                      <a:pt x="10" y="21"/>
                      <a:pt x="9" y="19"/>
                    </a:cubicBezTo>
                    <a:cubicBezTo>
                      <a:pt x="9" y="17"/>
                      <a:pt x="9" y="15"/>
                      <a:pt x="9" y="14"/>
                    </a:cubicBezTo>
                    <a:close/>
                    <a:moveTo>
                      <a:pt x="6" y="36"/>
                    </a:moveTo>
                    <a:cubicBezTo>
                      <a:pt x="5" y="35"/>
                      <a:pt x="3" y="34"/>
                      <a:pt x="3" y="32"/>
                    </a:cubicBezTo>
                    <a:cubicBezTo>
                      <a:pt x="3" y="31"/>
                      <a:pt x="5" y="30"/>
                      <a:pt x="6" y="28"/>
                    </a:cubicBezTo>
                    <a:cubicBezTo>
                      <a:pt x="8" y="27"/>
                      <a:pt x="9" y="26"/>
                      <a:pt x="9" y="25"/>
                    </a:cubicBezTo>
                    <a:cubicBezTo>
                      <a:pt x="9" y="27"/>
                      <a:pt x="8" y="30"/>
                      <a:pt x="8" y="32"/>
                    </a:cubicBezTo>
                    <a:cubicBezTo>
                      <a:pt x="8" y="35"/>
                      <a:pt x="9" y="37"/>
                      <a:pt x="9" y="40"/>
                    </a:cubicBezTo>
                    <a:cubicBezTo>
                      <a:pt x="9" y="38"/>
                      <a:pt x="8" y="37"/>
                      <a:pt x="6" y="36"/>
                    </a:cubicBezTo>
                    <a:close/>
                    <a:moveTo>
                      <a:pt x="14" y="52"/>
                    </a:moveTo>
                    <a:cubicBezTo>
                      <a:pt x="12" y="51"/>
                      <a:pt x="10" y="51"/>
                      <a:pt x="9" y="50"/>
                    </a:cubicBezTo>
                    <a:cubicBezTo>
                      <a:pt x="9" y="49"/>
                      <a:pt x="9" y="47"/>
                      <a:pt x="9" y="46"/>
                    </a:cubicBezTo>
                    <a:cubicBezTo>
                      <a:pt x="10" y="44"/>
                      <a:pt x="10" y="42"/>
                      <a:pt x="10" y="41"/>
                    </a:cubicBezTo>
                    <a:cubicBezTo>
                      <a:pt x="11" y="46"/>
                      <a:pt x="14" y="50"/>
                      <a:pt x="18" y="53"/>
                    </a:cubicBezTo>
                    <a:cubicBezTo>
                      <a:pt x="17" y="52"/>
                      <a:pt x="15" y="52"/>
                      <a:pt x="14" y="52"/>
                    </a:cubicBezTo>
                    <a:close/>
                    <a:moveTo>
                      <a:pt x="29" y="60"/>
                    </a:moveTo>
                    <a:cubicBezTo>
                      <a:pt x="27" y="61"/>
                      <a:pt x="26" y="62"/>
                      <a:pt x="24" y="61"/>
                    </a:cubicBezTo>
                    <a:cubicBezTo>
                      <a:pt x="23" y="61"/>
                      <a:pt x="22" y="59"/>
                      <a:pt x="22" y="57"/>
                    </a:cubicBezTo>
                    <a:cubicBezTo>
                      <a:pt x="21" y="56"/>
                      <a:pt x="20" y="54"/>
                      <a:pt x="19" y="53"/>
                    </a:cubicBezTo>
                    <a:cubicBezTo>
                      <a:pt x="23" y="56"/>
                      <a:pt x="28" y="58"/>
                      <a:pt x="33" y="58"/>
                    </a:cubicBezTo>
                    <a:cubicBezTo>
                      <a:pt x="32" y="58"/>
                      <a:pt x="30" y="59"/>
                      <a:pt x="29" y="60"/>
                    </a:cubicBezTo>
                    <a:close/>
                    <a:moveTo>
                      <a:pt x="46" y="57"/>
                    </a:moveTo>
                    <a:cubicBezTo>
                      <a:pt x="45" y="59"/>
                      <a:pt x="44" y="61"/>
                      <a:pt x="43" y="61"/>
                    </a:cubicBezTo>
                    <a:cubicBezTo>
                      <a:pt x="42" y="62"/>
                      <a:pt x="41" y="61"/>
                      <a:pt x="39" y="60"/>
                    </a:cubicBezTo>
                    <a:cubicBezTo>
                      <a:pt x="37" y="59"/>
                      <a:pt x="36" y="58"/>
                      <a:pt x="35" y="58"/>
                    </a:cubicBezTo>
                    <a:cubicBezTo>
                      <a:pt x="40" y="58"/>
                      <a:pt x="44" y="56"/>
                      <a:pt x="48" y="53"/>
                    </a:cubicBezTo>
                    <a:cubicBezTo>
                      <a:pt x="47" y="54"/>
                      <a:pt x="47" y="56"/>
                      <a:pt x="46" y="57"/>
                    </a:cubicBezTo>
                    <a:close/>
                    <a:moveTo>
                      <a:pt x="34" y="56"/>
                    </a:moveTo>
                    <a:cubicBezTo>
                      <a:pt x="21" y="56"/>
                      <a:pt x="10" y="45"/>
                      <a:pt x="10" y="32"/>
                    </a:cubicBezTo>
                    <a:cubicBezTo>
                      <a:pt x="10" y="19"/>
                      <a:pt x="21" y="9"/>
                      <a:pt x="34" y="9"/>
                    </a:cubicBezTo>
                    <a:cubicBezTo>
                      <a:pt x="47" y="9"/>
                      <a:pt x="58" y="19"/>
                      <a:pt x="58" y="32"/>
                    </a:cubicBezTo>
                    <a:cubicBezTo>
                      <a:pt x="58" y="45"/>
                      <a:pt x="47" y="56"/>
                      <a:pt x="34" y="56"/>
                    </a:cubicBezTo>
                    <a:close/>
                    <a:moveTo>
                      <a:pt x="58" y="50"/>
                    </a:moveTo>
                    <a:cubicBezTo>
                      <a:pt x="58" y="51"/>
                      <a:pt x="56" y="51"/>
                      <a:pt x="54" y="52"/>
                    </a:cubicBezTo>
                    <a:cubicBezTo>
                      <a:pt x="52" y="52"/>
                      <a:pt x="51" y="52"/>
                      <a:pt x="49" y="53"/>
                    </a:cubicBezTo>
                    <a:cubicBezTo>
                      <a:pt x="53" y="50"/>
                      <a:pt x="56" y="46"/>
                      <a:pt x="58" y="41"/>
                    </a:cubicBezTo>
                    <a:cubicBezTo>
                      <a:pt x="58" y="42"/>
                      <a:pt x="58" y="44"/>
                      <a:pt x="58" y="46"/>
                    </a:cubicBezTo>
                    <a:cubicBezTo>
                      <a:pt x="59" y="47"/>
                      <a:pt x="59" y="49"/>
                      <a:pt x="58" y="50"/>
                    </a:cubicBezTo>
                    <a:close/>
                    <a:moveTo>
                      <a:pt x="61" y="36"/>
                    </a:moveTo>
                    <a:cubicBezTo>
                      <a:pt x="60" y="37"/>
                      <a:pt x="59" y="38"/>
                      <a:pt x="58" y="40"/>
                    </a:cubicBezTo>
                    <a:cubicBezTo>
                      <a:pt x="59" y="37"/>
                      <a:pt x="60" y="35"/>
                      <a:pt x="60" y="32"/>
                    </a:cubicBezTo>
                    <a:cubicBezTo>
                      <a:pt x="60" y="30"/>
                      <a:pt x="59" y="27"/>
                      <a:pt x="58" y="25"/>
                    </a:cubicBezTo>
                    <a:cubicBezTo>
                      <a:pt x="59" y="26"/>
                      <a:pt x="60" y="27"/>
                      <a:pt x="61" y="28"/>
                    </a:cubicBezTo>
                    <a:cubicBezTo>
                      <a:pt x="63" y="30"/>
                      <a:pt x="64" y="31"/>
                      <a:pt x="64" y="32"/>
                    </a:cubicBezTo>
                    <a:cubicBezTo>
                      <a:pt x="64" y="34"/>
                      <a:pt x="63" y="35"/>
                      <a:pt x="6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73" name="Freeform 35">
                <a:extLst>
                  <a:ext uri="{FF2B5EF4-FFF2-40B4-BE49-F238E27FC236}">
                    <a16:creationId xmlns:a16="http://schemas.microsoft.com/office/drawing/2014/main" id="{602F855F-B848-95A3-A7F2-6D79A1E0A807}"/>
                  </a:ext>
                </a:extLst>
              </p:cNvPr>
              <p:cNvSpPr>
                <a:spLocks noEditPoints="1"/>
              </p:cNvSpPr>
              <p:nvPr/>
            </p:nvSpPr>
            <p:spPr bwMode="auto">
              <a:xfrm flipH="1">
                <a:off x="3155072" y="4710500"/>
                <a:ext cx="272958" cy="260865"/>
              </a:xfrm>
              <a:custGeom>
                <a:avLst/>
                <a:gdLst>
                  <a:gd name="T0" fmla="*/ 44 w 67"/>
                  <a:gd name="T1" fmla="*/ 21 h 64"/>
                  <a:gd name="T2" fmla="*/ 25 w 67"/>
                  <a:gd name="T3" fmla="*/ 19 h 64"/>
                  <a:gd name="T4" fmla="*/ 24 w 67"/>
                  <a:gd name="T5" fmla="*/ 21 h 64"/>
                  <a:gd name="T6" fmla="*/ 16 w 67"/>
                  <a:gd name="T7" fmla="*/ 30 h 64"/>
                  <a:gd name="T8" fmla="*/ 26 w 67"/>
                  <a:gd name="T9" fmla="*/ 36 h 64"/>
                  <a:gd name="T10" fmla="*/ 32 w 67"/>
                  <a:gd name="T11" fmla="*/ 42 h 64"/>
                  <a:gd name="T12" fmla="*/ 26 w 67"/>
                  <a:gd name="T13" fmla="*/ 48 h 64"/>
                  <a:gd name="T14" fmla="*/ 42 w 67"/>
                  <a:gd name="T15" fmla="*/ 48 h 64"/>
                  <a:gd name="T16" fmla="*/ 36 w 67"/>
                  <a:gd name="T17" fmla="*/ 42 h 64"/>
                  <a:gd name="T18" fmla="*/ 42 w 67"/>
                  <a:gd name="T19" fmla="*/ 36 h 64"/>
                  <a:gd name="T20" fmla="*/ 51 w 67"/>
                  <a:gd name="T21" fmla="*/ 30 h 64"/>
                  <a:gd name="T22" fmla="*/ 19 w 67"/>
                  <a:gd name="T23" fmla="*/ 30 h 64"/>
                  <a:gd name="T24" fmla="*/ 24 w 67"/>
                  <a:gd name="T25" fmla="*/ 31 h 64"/>
                  <a:gd name="T26" fmla="*/ 48 w 67"/>
                  <a:gd name="T27" fmla="*/ 30 h 64"/>
                  <a:gd name="T28" fmla="*/ 44 w 67"/>
                  <a:gd name="T29" fmla="*/ 31 h 64"/>
                  <a:gd name="T30" fmla="*/ 48 w 67"/>
                  <a:gd name="T31" fmla="*/ 30 h 64"/>
                  <a:gd name="T32" fmla="*/ 61 w 67"/>
                  <a:gd name="T33" fmla="*/ 20 h 64"/>
                  <a:gd name="T34" fmla="*/ 51 w 67"/>
                  <a:gd name="T35" fmla="*/ 9 h 64"/>
                  <a:gd name="T36" fmla="*/ 43 w 67"/>
                  <a:gd name="T37" fmla="*/ 0 h 64"/>
                  <a:gd name="T38" fmla="*/ 30 w 67"/>
                  <a:gd name="T39" fmla="*/ 2 h 64"/>
                  <a:gd name="T40" fmla="*/ 19 w 67"/>
                  <a:gd name="T41" fmla="*/ 6 h 64"/>
                  <a:gd name="T42" fmla="*/ 7 w 67"/>
                  <a:gd name="T43" fmla="*/ 13 h 64"/>
                  <a:gd name="T44" fmla="*/ 4 w 67"/>
                  <a:gd name="T45" fmla="*/ 26 h 64"/>
                  <a:gd name="T46" fmla="*/ 7 w 67"/>
                  <a:gd name="T47" fmla="*/ 41 h 64"/>
                  <a:gd name="T48" fmla="*/ 13 w 67"/>
                  <a:gd name="T49" fmla="*/ 55 h 64"/>
                  <a:gd name="T50" fmla="*/ 24 w 67"/>
                  <a:gd name="T51" fmla="*/ 64 h 64"/>
                  <a:gd name="T52" fmla="*/ 34 w 67"/>
                  <a:gd name="T53" fmla="*/ 61 h 64"/>
                  <a:gd name="T54" fmla="*/ 44 w 67"/>
                  <a:gd name="T55" fmla="*/ 64 h 64"/>
                  <a:gd name="T56" fmla="*/ 54 w 67"/>
                  <a:gd name="T57" fmla="*/ 55 h 64"/>
                  <a:gd name="T58" fmla="*/ 61 w 67"/>
                  <a:gd name="T59" fmla="*/ 41 h 64"/>
                  <a:gd name="T60" fmla="*/ 63 w 67"/>
                  <a:gd name="T61" fmla="*/ 26 h 64"/>
                  <a:gd name="T62" fmla="*/ 58 w 67"/>
                  <a:gd name="T63" fmla="*/ 19 h 64"/>
                  <a:gd name="T64" fmla="*/ 54 w 67"/>
                  <a:gd name="T65" fmla="*/ 13 h 64"/>
                  <a:gd name="T66" fmla="*/ 46 w 67"/>
                  <a:gd name="T67" fmla="*/ 7 h 64"/>
                  <a:gd name="T68" fmla="*/ 39 w 67"/>
                  <a:gd name="T69" fmla="*/ 5 h 64"/>
                  <a:gd name="T70" fmla="*/ 29 w 67"/>
                  <a:gd name="T71" fmla="*/ 5 h 64"/>
                  <a:gd name="T72" fmla="*/ 22 w 67"/>
                  <a:gd name="T73" fmla="*/ 7 h 64"/>
                  <a:gd name="T74" fmla="*/ 18 w 67"/>
                  <a:gd name="T75" fmla="*/ 12 h 64"/>
                  <a:gd name="T76" fmla="*/ 9 w 67"/>
                  <a:gd name="T77" fmla="*/ 14 h 64"/>
                  <a:gd name="T78" fmla="*/ 6 w 67"/>
                  <a:gd name="T79" fmla="*/ 28 h 64"/>
                  <a:gd name="T80" fmla="*/ 9 w 67"/>
                  <a:gd name="T81" fmla="*/ 40 h 64"/>
                  <a:gd name="T82" fmla="*/ 9 w 67"/>
                  <a:gd name="T83" fmla="*/ 50 h 64"/>
                  <a:gd name="T84" fmla="*/ 18 w 67"/>
                  <a:gd name="T85" fmla="*/ 53 h 64"/>
                  <a:gd name="T86" fmla="*/ 24 w 67"/>
                  <a:gd name="T87" fmla="*/ 61 h 64"/>
                  <a:gd name="T88" fmla="*/ 33 w 67"/>
                  <a:gd name="T89" fmla="*/ 58 h 64"/>
                  <a:gd name="T90" fmla="*/ 43 w 67"/>
                  <a:gd name="T91" fmla="*/ 61 h 64"/>
                  <a:gd name="T92" fmla="*/ 48 w 67"/>
                  <a:gd name="T93" fmla="*/ 53 h 64"/>
                  <a:gd name="T94" fmla="*/ 10 w 67"/>
                  <a:gd name="T95" fmla="*/ 32 h 64"/>
                  <a:gd name="T96" fmla="*/ 34 w 67"/>
                  <a:gd name="T97" fmla="*/ 56 h 64"/>
                  <a:gd name="T98" fmla="*/ 49 w 67"/>
                  <a:gd name="T99" fmla="*/ 53 h 64"/>
                  <a:gd name="T100" fmla="*/ 58 w 67"/>
                  <a:gd name="T101" fmla="*/ 50 h 64"/>
                  <a:gd name="T102" fmla="*/ 60 w 67"/>
                  <a:gd name="T103" fmla="*/ 32 h 64"/>
                  <a:gd name="T104" fmla="*/ 64 w 67"/>
                  <a:gd name="T105"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7" h="64">
                    <a:moveTo>
                      <a:pt x="51" y="23"/>
                    </a:moveTo>
                    <a:cubicBezTo>
                      <a:pt x="51" y="22"/>
                      <a:pt x="51" y="21"/>
                      <a:pt x="50" y="21"/>
                    </a:cubicBezTo>
                    <a:cubicBezTo>
                      <a:pt x="44" y="21"/>
                      <a:pt x="44" y="21"/>
                      <a:pt x="44" y="21"/>
                    </a:cubicBezTo>
                    <a:cubicBezTo>
                      <a:pt x="44" y="20"/>
                      <a:pt x="44" y="20"/>
                      <a:pt x="44" y="20"/>
                    </a:cubicBezTo>
                    <a:cubicBezTo>
                      <a:pt x="44" y="20"/>
                      <a:pt x="44" y="19"/>
                      <a:pt x="43" y="19"/>
                    </a:cubicBezTo>
                    <a:cubicBezTo>
                      <a:pt x="25" y="19"/>
                      <a:pt x="25" y="19"/>
                      <a:pt x="25" y="19"/>
                    </a:cubicBezTo>
                    <a:cubicBezTo>
                      <a:pt x="24" y="19"/>
                      <a:pt x="24" y="19"/>
                      <a:pt x="24" y="19"/>
                    </a:cubicBezTo>
                    <a:cubicBezTo>
                      <a:pt x="24" y="20"/>
                      <a:pt x="24" y="20"/>
                      <a:pt x="24" y="20"/>
                    </a:cubicBezTo>
                    <a:cubicBezTo>
                      <a:pt x="24" y="21"/>
                      <a:pt x="24" y="21"/>
                      <a:pt x="24" y="21"/>
                    </a:cubicBezTo>
                    <a:cubicBezTo>
                      <a:pt x="18" y="21"/>
                      <a:pt x="18" y="21"/>
                      <a:pt x="18" y="21"/>
                    </a:cubicBezTo>
                    <a:cubicBezTo>
                      <a:pt x="17" y="21"/>
                      <a:pt x="16" y="22"/>
                      <a:pt x="16" y="23"/>
                    </a:cubicBezTo>
                    <a:cubicBezTo>
                      <a:pt x="16" y="30"/>
                      <a:pt x="16" y="30"/>
                      <a:pt x="16" y="30"/>
                    </a:cubicBezTo>
                    <a:cubicBezTo>
                      <a:pt x="16" y="33"/>
                      <a:pt x="20" y="35"/>
                      <a:pt x="22" y="37"/>
                    </a:cubicBezTo>
                    <a:cubicBezTo>
                      <a:pt x="23" y="37"/>
                      <a:pt x="23" y="37"/>
                      <a:pt x="23" y="37"/>
                    </a:cubicBezTo>
                    <a:cubicBezTo>
                      <a:pt x="24" y="37"/>
                      <a:pt x="25" y="37"/>
                      <a:pt x="26" y="36"/>
                    </a:cubicBezTo>
                    <a:cubicBezTo>
                      <a:pt x="27" y="37"/>
                      <a:pt x="28" y="38"/>
                      <a:pt x="30" y="39"/>
                    </a:cubicBezTo>
                    <a:cubicBezTo>
                      <a:pt x="30" y="39"/>
                      <a:pt x="31" y="39"/>
                      <a:pt x="31" y="40"/>
                    </a:cubicBezTo>
                    <a:cubicBezTo>
                      <a:pt x="31" y="40"/>
                      <a:pt x="32" y="41"/>
                      <a:pt x="32" y="42"/>
                    </a:cubicBezTo>
                    <a:cubicBezTo>
                      <a:pt x="32" y="45"/>
                      <a:pt x="30" y="46"/>
                      <a:pt x="30" y="46"/>
                    </a:cubicBezTo>
                    <a:cubicBezTo>
                      <a:pt x="30" y="46"/>
                      <a:pt x="28" y="47"/>
                      <a:pt x="26" y="47"/>
                    </a:cubicBezTo>
                    <a:cubicBezTo>
                      <a:pt x="26" y="47"/>
                      <a:pt x="26" y="48"/>
                      <a:pt x="26" y="48"/>
                    </a:cubicBezTo>
                    <a:cubicBezTo>
                      <a:pt x="26" y="49"/>
                      <a:pt x="26" y="49"/>
                      <a:pt x="27" y="49"/>
                    </a:cubicBezTo>
                    <a:cubicBezTo>
                      <a:pt x="41" y="49"/>
                      <a:pt x="41" y="49"/>
                      <a:pt x="41" y="49"/>
                    </a:cubicBezTo>
                    <a:cubicBezTo>
                      <a:pt x="42" y="49"/>
                      <a:pt x="42" y="49"/>
                      <a:pt x="42" y="48"/>
                    </a:cubicBezTo>
                    <a:cubicBezTo>
                      <a:pt x="42" y="48"/>
                      <a:pt x="42" y="47"/>
                      <a:pt x="42" y="47"/>
                    </a:cubicBezTo>
                    <a:cubicBezTo>
                      <a:pt x="40" y="47"/>
                      <a:pt x="38" y="46"/>
                      <a:pt x="38" y="46"/>
                    </a:cubicBezTo>
                    <a:cubicBezTo>
                      <a:pt x="37" y="46"/>
                      <a:pt x="36" y="45"/>
                      <a:pt x="36" y="42"/>
                    </a:cubicBezTo>
                    <a:cubicBezTo>
                      <a:pt x="36" y="41"/>
                      <a:pt x="37" y="40"/>
                      <a:pt x="37" y="39"/>
                    </a:cubicBezTo>
                    <a:cubicBezTo>
                      <a:pt x="37" y="39"/>
                      <a:pt x="38" y="39"/>
                      <a:pt x="38" y="39"/>
                    </a:cubicBezTo>
                    <a:cubicBezTo>
                      <a:pt x="40" y="38"/>
                      <a:pt x="41" y="37"/>
                      <a:pt x="42" y="36"/>
                    </a:cubicBezTo>
                    <a:cubicBezTo>
                      <a:pt x="43" y="37"/>
                      <a:pt x="44" y="37"/>
                      <a:pt x="44" y="37"/>
                    </a:cubicBezTo>
                    <a:cubicBezTo>
                      <a:pt x="45" y="37"/>
                      <a:pt x="45" y="37"/>
                      <a:pt x="46" y="37"/>
                    </a:cubicBezTo>
                    <a:cubicBezTo>
                      <a:pt x="48" y="35"/>
                      <a:pt x="51" y="33"/>
                      <a:pt x="51" y="30"/>
                    </a:cubicBezTo>
                    <a:lnTo>
                      <a:pt x="51" y="23"/>
                    </a:lnTo>
                    <a:close/>
                    <a:moveTo>
                      <a:pt x="23" y="34"/>
                    </a:moveTo>
                    <a:cubicBezTo>
                      <a:pt x="19" y="31"/>
                      <a:pt x="19" y="30"/>
                      <a:pt x="19" y="30"/>
                    </a:cubicBezTo>
                    <a:cubicBezTo>
                      <a:pt x="19" y="24"/>
                      <a:pt x="19" y="24"/>
                      <a:pt x="19" y="24"/>
                    </a:cubicBezTo>
                    <a:cubicBezTo>
                      <a:pt x="24" y="24"/>
                      <a:pt x="24" y="24"/>
                      <a:pt x="24" y="24"/>
                    </a:cubicBezTo>
                    <a:cubicBezTo>
                      <a:pt x="24" y="31"/>
                      <a:pt x="24" y="31"/>
                      <a:pt x="24" y="31"/>
                    </a:cubicBezTo>
                    <a:cubicBezTo>
                      <a:pt x="24" y="32"/>
                      <a:pt x="24" y="33"/>
                      <a:pt x="24" y="33"/>
                    </a:cubicBezTo>
                    <a:cubicBezTo>
                      <a:pt x="24" y="34"/>
                      <a:pt x="24" y="34"/>
                      <a:pt x="23" y="34"/>
                    </a:cubicBezTo>
                    <a:close/>
                    <a:moveTo>
                      <a:pt x="48" y="30"/>
                    </a:moveTo>
                    <a:cubicBezTo>
                      <a:pt x="48" y="30"/>
                      <a:pt x="48" y="31"/>
                      <a:pt x="44" y="34"/>
                    </a:cubicBezTo>
                    <a:cubicBezTo>
                      <a:pt x="44" y="34"/>
                      <a:pt x="44" y="34"/>
                      <a:pt x="44" y="33"/>
                    </a:cubicBezTo>
                    <a:cubicBezTo>
                      <a:pt x="44" y="33"/>
                      <a:pt x="44" y="32"/>
                      <a:pt x="44" y="31"/>
                    </a:cubicBezTo>
                    <a:cubicBezTo>
                      <a:pt x="44" y="24"/>
                      <a:pt x="44" y="24"/>
                      <a:pt x="44" y="24"/>
                    </a:cubicBezTo>
                    <a:cubicBezTo>
                      <a:pt x="48" y="24"/>
                      <a:pt x="48" y="24"/>
                      <a:pt x="48" y="24"/>
                    </a:cubicBezTo>
                    <a:lnTo>
                      <a:pt x="48" y="30"/>
                    </a:lnTo>
                    <a:close/>
                    <a:moveTo>
                      <a:pt x="63" y="26"/>
                    </a:moveTo>
                    <a:cubicBezTo>
                      <a:pt x="62" y="25"/>
                      <a:pt x="61" y="24"/>
                      <a:pt x="61" y="24"/>
                    </a:cubicBezTo>
                    <a:cubicBezTo>
                      <a:pt x="61" y="23"/>
                      <a:pt x="61" y="21"/>
                      <a:pt x="61" y="20"/>
                    </a:cubicBezTo>
                    <a:cubicBezTo>
                      <a:pt x="62" y="17"/>
                      <a:pt x="62" y="15"/>
                      <a:pt x="61" y="13"/>
                    </a:cubicBezTo>
                    <a:cubicBezTo>
                      <a:pt x="59" y="11"/>
                      <a:pt x="57" y="10"/>
                      <a:pt x="54" y="10"/>
                    </a:cubicBezTo>
                    <a:cubicBezTo>
                      <a:pt x="53" y="10"/>
                      <a:pt x="51" y="10"/>
                      <a:pt x="51" y="9"/>
                    </a:cubicBezTo>
                    <a:cubicBezTo>
                      <a:pt x="50" y="9"/>
                      <a:pt x="49" y="7"/>
                      <a:pt x="49" y="6"/>
                    </a:cubicBezTo>
                    <a:cubicBezTo>
                      <a:pt x="48" y="4"/>
                      <a:pt x="47" y="1"/>
                      <a:pt x="44" y="1"/>
                    </a:cubicBezTo>
                    <a:cubicBezTo>
                      <a:pt x="44" y="0"/>
                      <a:pt x="43" y="0"/>
                      <a:pt x="43" y="0"/>
                    </a:cubicBezTo>
                    <a:cubicBezTo>
                      <a:pt x="41" y="0"/>
                      <a:pt x="39" y="1"/>
                      <a:pt x="37" y="2"/>
                    </a:cubicBezTo>
                    <a:cubicBezTo>
                      <a:pt x="36" y="3"/>
                      <a:pt x="35" y="4"/>
                      <a:pt x="34" y="4"/>
                    </a:cubicBezTo>
                    <a:cubicBezTo>
                      <a:pt x="33" y="4"/>
                      <a:pt x="32" y="3"/>
                      <a:pt x="30" y="2"/>
                    </a:cubicBezTo>
                    <a:cubicBezTo>
                      <a:pt x="29" y="1"/>
                      <a:pt x="27" y="0"/>
                      <a:pt x="25" y="0"/>
                    </a:cubicBezTo>
                    <a:cubicBezTo>
                      <a:pt x="25" y="0"/>
                      <a:pt x="24" y="0"/>
                      <a:pt x="24" y="1"/>
                    </a:cubicBezTo>
                    <a:cubicBezTo>
                      <a:pt x="21" y="1"/>
                      <a:pt x="20" y="4"/>
                      <a:pt x="19" y="6"/>
                    </a:cubicBezTo>
                    <a:cubicBezTo>
                      <a:pt x="18" y="7"/>
                      <a:pt x="18" y="9"/>
                      <a:pt x="17" y="9"/>
                    </a:cubicBezTo>
                    <a:cubicBezTo>
                      <a:pt x="16" y="10"/>
                      <a:pt x="15" y="10"/>
                      <a:pt x="13" y="10"/>
                    </a:cubicBezTo>
                    <a:cubicBezTo>
                      <a:pt x="11" y="10"/>
                      <a:pt x="8" y="11"/>
                      <a:pt x="7" y="13"/>
                    </a:cubicBezTo>
                    <a:cubicBezTo>
                      <a:pt x="5" y="15"/>
                      <a:pt x="6" y="17"/>
                      <a:pt x="6" y="20"/>
                    </a:cubicBezTo>
                    <a:cubicBezTo>
                      <a:pt x="7" y="21"/>
                      <a:pt x="7" y="23"/>
                      <a:pt x="7" y="24"/>
                    </a:cubicBezTo>
                    <a:cubicBezTo>
                      <a:pt x="7" y="24"/>
                      <a:pt x="5" y="25"/>
                      <a:pt x="4" y="26"/>
                    </a:cubicBezTo>
                    <a:cubicBezTo>
                      <a:pt x="3" y="28"/>
                      <a:pt x="0" y="30"/>
                      <a:pt x="0" y="32"/>
                    </a:cubicBezTo>
                    <a:cubicBezTo>
                      <a:pt x="0" y="35"/>
                      <a:pt x="3" y="37"/>
                      <a:pt x="4" y="38"/>
                    </a:cubicBezTo>
                    <a:cubicBezTo>
                      <a:pt x="5" y="39"/>
                      <a:pt x="7" y="40"/>
                      <a:pt x="7" y="41"/>
                    </a:cubicBezTo>
                    <a:cubicBezTo>
                      <a:pt x="7" y="42"/>
                      <a:pt x="7" y="44"/>
                      <a:pt x="6" y="45"/>
                    </a:cubicBezTo>
                    <a:cubicBezTo>
                      <a:pt x="6" y="47"/>
                      <a:pt x="5" y="50"/>
                      <a:pt x="7" y="52"/>
                    </a:cubicBezTo>
                    <a:cubicBezTo>
                      <a:pt x="8" y="54"/>
                      <a:pt x="11" y="54"/>
                      <a:pt x="13" y="55"/>
                    </a:cubicBezTo>
                    <a:cubicBezTo>
                      <a:pt x="15" y="55"/>
                      <a:pt x="16" y="55"/>
                      <a:pt x="17" y="55"/>
                    </a:cubicBezTo>
                    <a:cubicBezTo>
                      <a:pt x="18" y="56"/>
                      <a:pt x="18" y="57"/>
                      <a:pt x="19" y="59"/>
                    </a:cubicBezTo>
                    <a:cubicBezTo>
                      <a:pt x="20" y="61"/>
                      <a:pt x="21" y="63"/>
                      <a:pt x="24" y="64"/>
                    </a:cubicBezTo>
                    <a:cubicBezTo>
                      <a:pt x="24" y="64"/>
                      <a:pt x="25" y="64"/>
                      <a:pt x="25" y="64"/>
                    </a:cubicBezTo>
                    <a:cubicBezTo>
                      <a:pt x="27" y="64"/>
                      <a:pt x="29" y="63"/>
                      <a:pt x="30" y="62"/>
                    </a:cubicBezTo>
                    <a:cubicBezTo>
                      <a:pt x="32" y="62"/>
                      <a:pt x="33" y="61"/>
                      <a:pt x="34" y="61"/>
                    </a:cubicBezTo>
                    <a:cubicBezTo>
                      <a:pt x="35" y="61"/>
                      <a:pt x="36" y="62"/>
                      <a:pt x="37" y="62"/>
                    </a:cubicBezTo>
                    <a:cubicBezTo>
                      <a:pt x="39" y="63"/>
                      <a:pt x="41" y="64"/>
                      <a:pt x="43" y="64"/>
                    </a:cubicBezTo>
                    <a:cubicBezTo>
                      <a:pt x="43" y="64"/>
                      <a:pt x="44" y="64"/>
                      <a:pt x="44" y="64"/>
                    </a:cubicBezTo>
                    <a:cubicBezTo>
                      <a:pt x="47" y="63"/>
                      <a:pt x="48" y="61"/>
                      <a:pt x="49" y="59"/>
                    </a:cubicBezTo>
                    <a:cubicBezTo>
                      <a:pt x="49" y="57"/>
                      <a:pt x="50" y="56"/>
                      <a:pt x="51" y="55"/>
                    </a:cubicBezTo>
                    <a:cubicBezTo>
                      <a:pt x="51" y="55"/>
                      <a:pt x="53" y="55"/>
                      <a:pt x="54" y="55"/>
                    </a:cubicBezTo>
                    <a:cubicBezTo>
                      <a:pt x="57" y="54"/>
                      <a:pt x="59" y="54"/>
                      <a:pt x="61" y="52"/>
                    </a:cubicBezTo>
                    <a:cubicBezTo>
                      <a:pt x="62" y="50"/>
                      <a:pt x="62" y="47"/>
                      <a:pt x="61" y="45"/>
                    </a:cubicBezTo>
                    <a:cubicBezTo>
                      <a:pt x="61" y="44"/>
                      <a:pt x="61" y="42"/>
                      <a:pt x="61" y="41"/>
                    </a:cubicBezTo>
                    <a:cubicBezTo>
                      <a:pt x="61" y="40"/>
                      <a:pt x="62" y="39"/>
                      <a:pt x="63" y="38"/>
                    </a:cubicBezTo>
                    <a:cubicBezTo>
                      <a:pt x="65" y="37"/>
                      <a:pt x="67" y="35"/>
                      <a:pt x="67" y="32"/>
                    </a:cubicBezTo>
                    <a:cubicBezTo>
                      <a:pt x="67" y="30"/>
                      <a:pt x="65" y="28"/>
                      <a:pt x="63" y="26"/>
                    </a:cubicBezTo>
                    <a:close/>
                    <a:moveTo>
                      <a:pt x="54" y="13"/>
                    </a:moveTo>
                    <a:cubicBezTo>
                      <a:pt x="56" y="13"/>
                      <a:pt x="58" y="13"/>
                      <a:pt x="58" y="14"/>
                    </a:cubicBezTo>
                    <a:cubicBezTo>
                      <a:pt x="59" y="15"/>
                      <a:pt x="59" y="17"/>
                      <a:pt x="58" y="19"/>
                    </a:cubicBezTo>
                    <a:cubicBezTo>
                      <a:pt x="58" y="21"/>
                      <a:pt x="58" y="22"/>
                      <a:pt x="58" y="24"/>
                    </a:cubicBezTo>
                    <a:cubicBezTo>
                      <a:pt x="56" y="19"/>
                      <a:pt x="53" y="15"/>
                      <a:pt x="49" y="12"/>
                    </a:cubicBezTo>
                    <a:cubicBezTo>
                      <a:pt x="51" y="13"/>
                      <a:pt x="52" y="13"/>
                      <a:pt x="54" y="13"/>
                    </a:cubicBezTo>
                    <a:close/>
                    <a:moveTo>
                      <a:pt x="39" y="5"/>
                    </a:moveTo>
                    <a:cubicBezTo>
                      <a:pt x="41" y="4"/>
                      <a:pt x="42" y="3"/>
                      <a:pt x="43" y="3"/>
                    </a:cubicBezTo>
                    <a:cubicBezTo>
                      <a:pt x="44" y="4"/>
                      <a:pt x="45" y="6"/>
                      <a:pt x="46" y="7"/>
                    </a:cubicBezTo>
                    <a:cubicBezTo>
                      <a:pt x="47" y="9"/>
                      <a:pt x="47" y="10"/>
                      <a:pt x="48" y="11"/>
                    </a:cubicBezTo>
                    <a:cubicBezTo>
                      <a:pt x="44" y="8"/>
                      <a:pt x="40" y="7"/>
                      <a:pt x="35" y="7"/>
                    </a:cubicBezTo>
                    <a:cubicBezTo>
                      <a:pt x="36" y="6"/>
                      <a:pt x="38" y="6"/>
                      <a:pt x="39" y="5"/>
                    </a:cubicBezTo>
                    <a:close/>
                    <a:moveTo>
                      <a:pt x="22" y="7"/>
                    </a:moveTo>
                    <a:cubicBezTo>
                      <a:pt x="22" y="6"/>
                      <a:pt x="23" y="4"/>
                      <a:pt x="24" y="3"/>
                    </a:cubicBezTo>
                    <a:cubicBezTo>
                      <a:pt x="26" y="3"/>
                      <a:pt x="27" y="4"/>
                      <a:pt x="29" y="5"/>
                    </a:cubicBezTo>
                    <a:cubicBezTo>
                      <a:pt x="30" y="6"/>
                      <a:pt x="32" y="6"/>
                      <a:pt x="33" y="7"/>
                    </a:cubicBezTo>
                    <a:cubicBezTo>
                      <a:pt x="28" y="7"/>
                      <a:pt x="23" y="8"/>
                      <a:pt x="19" y="11"/>
                    </a:cubicBezTo>
                    <a:cubicBezTo>
                      <a:pt x="20" y="10"/>
                      <a:pt x="21" y="9"/>
                      <a:pt x="22" y="7"/>
                    </a:cubicBezTo>
                    <a:close/>
                    <a:moveTo>
                      <a:pt x="9" y="14"/>
                    </a:moveTo>
                    <a:cubicBezTo>
                      <a:pt x="10" y="13"/>
                      <a:pt x="12" y="13"/>
                      <a:pt x="14" y="13"/>
                    </a:cubicBezTo>
                    <a:cubicBezTo>
                      <a:pt x="15" y="13"/>
                      <a:pt x="17" y="13"/>
                      <a:pt x="18" y="12"/>
                    </a:cubicBezTo>
                    <a:cubicBezTo>
                      <a:pt x="14" y="15"/>
                      <a:pt x="11" y="19"/>
                      <a:pt x="10" y="24"/>
                    </a:cubicBezTo>
                    <a:cubicBezTo>
                      <a:pt x="10" y="22"/>
                      <a:pt x="10" y="21"/>
                      <a:pt x="9" y="19"/>
                    </a:cubicBezTo>
                    <a:cubicBezTo>
                      <a:pt x="9" y="17"/>
                      <a:pt x="9" y="15"/>
                      <a:pt x="9" y="14"/>
                    </a:cubicBezTo>
                    <a:close/>
                    <a:moveTo>
                      <a:pt x="6" y="36"/>
                    </a:moveTo>
                    <a:cubicBezTo>
                      <a:pt x="5" y="35"/>
                      <a:pt x="3" y="34"/>
                      <a:pt x="3" y="32"/>
                    </a:cubicBezTo>
                    <a:cubicBezTo>
                      <a:pt x="3" y="31"/>
                      <a:pt x="5" y="30"/>
                      <a:pt x="6" y="28"/>
                    </a:cubicBezTo>
                    <a:cubicBezTo>
                      <a:pt x="8" y="27"/>
                      <a:pt x="9" y="26"/>
                      <a:pt x="9" y="25"/>
                    </a:cubicBezTo>
                    <a:cubicBezTo>
                      <a:pt x="9" y="27"/>
                      <a:pt x="8" y="30"/>
                      <a:pt x="8" y="32"/>
                    </a:cubicBezTo>
                    <a:cubicBezTo>
                      <a:pt x="8" y="35"/>
                      <a:pt x="9" y="37"/>
                      <a:pt x="9" y="40"/>
                    </a:cubicBezTo>
                    <a:cubicBezTo>
                      <a:pt x="9" y="38"/>
                      <a:pt x="8" y="37"/>
                      <a:pt x="6" y="36"/>
                    </a:cubicBezTo>
                    <a:close/>
                    <a:moveTo>
                      <a:pt x="14" y="52"/>
                    </a:moveTo>
                    <a:cubicBezTo>
                      <a:pt x="12" y="51"/>
                      <a:pt x="10" y="51"/>
                      <a:pt x="9" y="50"/>
                    </a:cubicBezTo>
                    <a:cubicBezTo>
                      <a:pt x="9" y="49"/>
                      <a:pt x="9" y="47"/>
                      <a:pt x="9" y="46"/>
                    </a:cubicBezTo>
                    <a:cubicBezTo>
                      <a:pt x="10" y="44"/>
                      <a:pt x="10" y="42"/>
                      <a:pt x="10" y="41"/>
                    </a:cubicBezTo>
                    <a:cubicBezTo>
                      <a:pt x="11" y="46"/>
                      <a:pt x="14" y="50"/>
                      <a:pt x="18" y="53"/>
                    </a:cubicBezTo>
                    <a:cubicBezTo>
                      <a:pt x="17" y="52"/>
                      <a:pt x="15" y="52"/>
                      <a:pt x="14" y="52"/>
                    </a:cubicBezTo>
                    <a:close/>
                    <a:moveTo>
                      <a:pt x="29" y="60"/>
                    </a:moveTo>
                    <a:cubicBezTo>
                      <a:pt x="27" y="61"/>
                      <a:pt x="26" y="62"/>
                      <a:pt x="24" y="61"/>
                    </a:cubicBezTo>
                    <a:cubicBezTo>
                      <a:pt x="23" y="61"/>
                      <a:pt x="22" y="59"/>
                      <a:pt x="22" y="57"/>
                    </a:cubicBezTo>
                    <a:cubicBezTo>
                      <a:pt x="21" y="56"/>
                      <a:pt x="20" y="54"/>
                      <a:pt x="19" y="53"/>
                    </a:cubicBezTo>
                    <a:cubicBezTo>
                      <a:pt x="23" y="56"/>
                      <a:pt x="28" y="58"/>
                      <a:pt x="33" y="58"/>
                    </a:cubicBezTo>
                    <a:cubicBezTo>
                      <a:pt x="32" y="58"/>
                      <a:pt x="30" y="59"/>
                      <a:pt x="29" y="60"/>
                    </a:cubicBezTo>
                    <a:close/>
                    <a:moveTo>
                      <a:pt x="46" y="57"/>
                    </a:moveTo>
                    <a:cubicBezTo>
                      <a:pt x="45" y="59"/>
                      <a:pt x="44" y="61"/>
                      <a:pt x="43" y="61"/>
                    </a:cubicBezTo>
                    <a:cubicBezTo>
                      <a:pt x="42" y="62"/>
                      <a:pt x="41" y="61"/>
                      <a:pt x="39" y="60"/>
                    </a:cubicBezTo>
                    <a:cubicBezTo>
                      <a:pt x="37" y="59"/>
                      <a:pt x="36" y="58"/>
                      <a:pt x="35" y="58"/>
                    </a:cubicBezTo>
                    <a:cubicBezTo>
                      <a:pt x="40" y="58"/>
                      <a:pt x="44" y="56"/>
                      <a:pt x="48" y="53"/>
                    </a:cubicBezTo>
                    <a:cubicBezTo>
                      <a:pt x="47" y="54"/>
                      <a:pt x="47" y="56"/>
                      <a:pt x="46" y="57"/>
                    </a:cubicBezTo>
                    <a:close/>
                    <a:moveTo>
                      <a:pt x="34" y="56"/>
                    </a:moveTo>
                    <a:cubicBezTo>
                      <a:pt x="21" y="56"/>
                      <a:pt x="10" y="45"/>
                      <a:pt x="10" y="32"/>
                    </a:cubicBezTo>
                    <a:cubicBezTo>
                      <a:pt x="10" y="19"/>
                      <a:pt x="21" y="9"/>
                      <a:pt x="34" y="9"/>
                    </a:cubicBezTo>
                    <a:cubicBezTo>
                      <a:pt x="47" y="9"/>
                      <a:pt x="58" y="19"/>
                      <a:pt x="58" y="32"/>
                    </a:cubicBezTo>
                    <a:cubicBezTo>
                      <a:pt x="58" y="45"/>
                      <a:pt x="47" y="56"/>
                      <a:pt x="34" y="56"/>
                    </a:cubicBezTo>
                    <a:close/>
                    <a:moveTo>
                      <a:pt x="58" y="50"/>
                    </a:moveTo>
                    <a:cubicBezTo>
                      <a:pt x="58" y="51"/>
                      <a:pt x="56" y="51"/>
                      <a:pt x="54" y="52"/>
                    </a:cubicBezTo>
                    <a:cubicBezTo>
                      <a:pt x="52" y="52"/>
                      <a:pt x="51" y="52"/>
                      <a:pt x="49" y="53"/>
                    </a:cubicBezTo>
                    <a:cubicBezTo>
                      <a:pt x="53" y="50"/>
                      <a:pt x="56" y="46"/>
                      <a:pt x="58" y="41"/>
                    </a:cubicBezTo>
                    <a:cubicBezTo>
                      <a:pt x="58" y="42"/>
                      <a:pt x="58" y="44"/>
                      <a:pt x="58" y="46"/>
                    </a:cubicBezTo>
                    <a:cubicBezTo>
                      <a:pt x="59" y="47"/>
                      <a:pt x="59" y="49"/>
                      <a:pt x="58" y="50"/>
                    </a:cubicBezTo>
                    <a:close/>
                    <a:moveTo>
                      <a:pt x="61" y="36"/>
                    </a:moveTo>
                    <a:cubicBezTo>
                      <a:pt x="60" y="37"/>
                      <a:pt x="59" y="38"/>
                      <a:pt x="58" y="40"/>
                    </a:cubicBezTo>
                    <a:cubicBezTo>
                      <a:pt x="59" y="37"/>
                      <a:pt x="60" y="35"/>
                      <a:pt x="60" y="32"/>
                    </a:cubicBezTo>
                    <a:cubicBezTo>
                      <a:pt x="60" y="30"/>
                      <a:pt x="59" y="27"/>
                      <a:pt x="58" y="25"/>
                    </a:cubicBezTo>
                    <a:cubicBezTo>
                      <a:pt x="59" y="26"/>
                      <a:pt x="60" y="27"/>
                      <a:pt x="61" y="28"/>
                    </a:cubicBezTo>
                    <a:cubicBezTo>
                      <a:pt x="63" y="30"/>
                      <a:pt x="64" y="31"/>
                      <a:pt x="64" y="32"/>
                    </a:cubicBezTo>
                    <a:cubicBezTo>
                      <a:pt x="64" y="34"/>
                      <a:pt x="63" y="35"/>
                      <a:pt x="61"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74" name="Freeform 33">
                <a:extLst>
                  <a:ext uri="{FF2B5EF4-FFF2-40B4-BE49-F238E27FC236}">
                    <a16:creationId xmlns:a16="http://schemas.microsoft.com/office/drawing/2014/main" id="{3C9125DC-24B5-8AD3-F406-2E400C7FC282}"/>
                  </a:ext>
                </a:extLst>
              </p:cNvPr>
              <p:cNvSpPr>
                <a:spLocks noEditPoints="1"/>
              </p:cNvSpPr>
              <p:nvPr/>
            </p:nvSpPr>
            <p:spPr bwMode="auto">
              <a:xfrm flipH="1">
                <a:off x="2662990" y="4829201"/>
                <a:ext cx="234686" cy="240412"/>
              </a:xfrm>
              <a:custGeom>
                <a:avLst/>
                <a:gdLst>
                  <a:gd name="T0" fmla="*/ 8 w 52"/>
                  <a:gd name="T1" fmla="*/ 19 h 53"/>
                  <a:gd name="T2" fmla="*/ 8 w 52"/>
                  <a:gd name="T3" fmla="*/ 19 h 53"/>
                  <a:gd name="T4" fmla="*/ 8 w 52"/>
                  <a:gd name="T5" fmla="*/ 18 h 53"/>
                  <a:gd name="T6" fmla="*/ 8 w 52"/>
                  <a:gd name="T7" fmla="*/ 17 h 53"/>
                  <a:gd name="T8" fmla="*/ 8 w 52"/>
                  <a:gd name="T9" fmla="*/ 17 h 53"/>
                  <a:gd name="T10" fmla="*/ 15 w 52"/>
                  <a:gd name="T11" fmla="*/ 10 h 53"/>
                  <a:gd name="T12" fmla="*/ 17 w 52"/>
                  <a:gd name="T13" fmla="*/ 10 h 53"/>
                  <a:gd name="T14" fmla="*/ 17 w 52"/>
                  <a:gd name="T15" fmla="*/ 12 h 53"/>
                  <a:gd name="T16" fmla="*/ 13 w 52"/>
                  <a:gd name="T17" fmla="*/ 17 h 53"/>
                  <a:gd name="T18" fmla="*/ 39 w 52"/>
                  <a:gd name="T19" fmla="*/ 17 h 53"/>
                  <a:gd name="T20" fmla="*/ 40 w 52"/>
                  <a:gd name="T21" fmla="*/ 18 h 53"/>
                  <a:gd name="T22" fmla="*/ 39 w 52"/>
                  <a:gd name="T23" fmla="*/ 20 h 53"/>
                  <a:gd name="T24" fmla="*/ 13 w 52"/>
                  <a:gd name="T25" fmla="*/ 20 h 53"/>
                  <a:gd name="T26" fmla="*/ 17 w 52"/>
                  <a:gd name="T27" fmla="*/ 24 h 53"/>
                  <a:gd name="T28" fmla="*/ 17 w 52"/>
                  <a:gd name="T29" fmla="*/ 26 h 53"/>
                  <a:gd name="T30" fmla="*/ 16 w 52"/>
                  <a:gd name="T31" fmla="*/ 26 h 53"/>
                  <a:gd name="T32" fmla="*/ 15 w 52"/>
                  <a:gd name="T33" fmla="*/ 26 h 53"/>
                  <a:gd name="T34" fmla="*/ 8 w 52"/>
                  <a:gd name="T35" fmla="*/ 19 h 53"/>
                  <a:gd name="T36" fmla="*/ 43 w 52"/>
                  <a:gd name="T37" fmla="*/ 34 h 53"/>
                  <a:gd name="T38" fmla="*/ 43 w 52"/>
                  <a:gd name="T39" fmla="*/ 34 h 53"/>
                  <a:gd name="T40" fmla="*/ 36 w 52"/>
                  <a:gd name="T41" fmla="*/ 27 h 53"/>
                  <a:gd name="T42" fmla="*/ 34 w 52"/>
                  <a:gd name="T43" fmla="*/ 27 h 53"/>
                  <a:gd name="T44" fmla="*/ 34 w 52"/>
                  <a:gd name="T45" fmla="*/ 29 h 53"/>
                  <a:gd name="T46" fmla="*/ 39 w 52"/>
                  <a:gd name="T47" fmla="*/ 33 h 53"/>
                  <a:gd name="T48" fmla="*/ 13 w 52"/>
                  <a:gd name="T49" fmla="*/ 33 h 53"/>
                  <a:gd name="T50" fmla="*/ 11 w 52"/>
                  <a:gd name="T51" fmla="*/ 35 h 53"/>
                  <a:gd name="T52" fmla="*/ 13 w 52"/>
                  <a:gd name="T53" fmla="*/ 36 h 53"/>
                  <a:gd name="T54" fmla="*/ 39 w 52"/>
                  <a:gd name="T55" fmla="*/ 36 h 53"/>
                  <a:gd name="T56" fmla="*/ 34 w 52"/>
                  <a:gd name="T57" fmla="*/ 41 h 53"/>
                  <a:gd name="T58" fmla="*/ 34 w 52"/>
                  <a:gd name="T59" fmla="*/ 43 h 53"/>
                  <a:gd name="T60" fmla="*/ 35 w 52"/>
                  <a:gd name="T61" fmla="*/ 43 h 53"/>
                  <a:gd name="T62" fmla="*/ 36 w 52"/>
                  <a:gd name="T63" fmla="*/ 43 h 53"/>
                  <a:gd name="T64" fmla="*/ 43 w 52"/>
                  <a:gd name="T65" fmla="*/ 36 h 53"/>
                  <a:gd name="T66" fmla="*/ 43 w 52"/>
                  <a:gd name="T67" fmla="*/ 36 h 53"/>
                  <a:gd name="T68" fmla="*/ 44 w 52"/>
                  <a:gd name="T69" fmla="*/ 35 h 53"/>
                  <a:gd name="T70" fmla="*/ 43 w 52"/>
                  <a:gd name="T71" fmla="*/ 34 h 53"/>
                  <a:gd name="T72" fmla="*/ 52 w 52"/>
                  <a:gd name="T73" fmla="*/ 7 h 53"/>
                  <a:gd name="T74" fmla="*/ 52 w 52"/>
                  <a:gd name="T75" fmla="*/ 45 h 53"/>
                  <a:gd name="T76" fmla="*/ 45 w 52"/>
                  <a:gd name="T77" fmla="*/ 53 h 53"/>
                  <a:gd name="T78" fmla="*/ 7 w 52"/>
                  <a:gd name="T79" fmla="*/ 53 h 53"/>
                  <a:gd name="T80" fmla="*/ 0 w 52"/>
                  <a:gd name="T81" fmla="*/ 45 h 53"/>
                  <a:gd name="T82" fmla="*/ 0 w 52"/>
                  <a:gd name="T83" fmla="*/ 7 h 53"/>
                  <a:gd name="T84" fmla="*/ 7 w 52"/>
                  <a:gd name="T85" fmla="*/ 0 h 53"/>
                  <a:gd name="T86" fmla="*/ 45 w 52"/>
                  <a:gd name="T87" fmla="*/ 0 h 53"/>
                  <a:gd name="T88" fmla="*/ 52 w 52"/>
                  <a:gd name="T89" fmla="*/ 7 h 53"/>
                  <a:gd name="T90" fmla="*/ 49 w 52"/>
                  <a:gd name="T91" fmla="*/ 7 h 53"/>
                  <a:gd name="T92" fmla="*/ 45 w 52"/>
                  <a:gd name="T93" fmla="*/ 3 h 53"/>
                  <a:gd name="T94" fmla="*/ 7 w 52"/>
                  <a:gd name="T95" fmla="*/ 3 h 53"/>
                  <a:gd name="T96" fmla="*/ 3 w 52"/>
                  <a:gd name="T97" fmla="*/ 7 h 53"/>
                  <a:gd name="T98" fmla="*/ 3 w 52"/>
                  <a:gd name="T99" fmla="*/ 45 h 53"/>
                  <a:gd name="T100" fmla="*/ 7 w 52"/>
                  <a:gd name="T101" fmla="*/ 50 h 53"/>
                  <a:gd name="T102" fmla="*/ 45 w 52"/>
                  <a:gd name="T103" fmla="*/ 50 h 53"/>
                  <a:gd name="T104" fmla="*/ 49 w 52"/>
                  <a:gd name="T105" fmla="*/ 45 h 53"/>
                  <a:gd name="T106" fmla="*/ 49 w 52"/>
                  <a:gd name="T10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 h="53">
                    <a:moveTo>
                      <a:pt x="8" y="19"/>
                    </a:moveTo>
                    <a:cubicBezTo>
                      <a:pt x="8" y="19"/>
                      <a:pt x="8" y="19"/>
                      <a:pt x="8" y="19"/>
                    </a:cubicBezTo>
                    <a:cubicBezTo>
                      <a:pt x="8" y="19"/>
                      <a:pt x="8" y="18"/>
                      <a:pt x="8" y="18"/>
                    </a:cubicBezTo>
                    <a:cubicBezTo>
                      <a:pt x="8" y="18"/>
                      <a:pt x="8" y="17"/>
                      <a:pt x="8" y="17"/>
                    </a:cubicBezTo>
                    <a:cubicBezTo>
                      <a:pt x="8" y="17"/>
                      <a:pt x="8" y="17"/>
                      <a:pt x="8" y="17"/>
                    </a:cubicBezTo>
                    <a:cubicBezTo>
                      <a:pt x="15" y="10"/>
                      <a:pt x="15" y="10"/>
                      <a:pt x="15" y="10"/>
                    </a:cubicBezTo>
                    <a:cubicBezTo>
                      <a:pt x="15" y="9"/>
                      <a:pt x="16" y="9"/>
                      <a:pt x="17" y="10"/>
                    </a:cubicBezTo>
                    <a:cubicBezTo>
                      <a:pt x="18" y="11"/>
                      <a:pt x="18" y="12"/>
                      <a:pt x="17" y="12"/>
                    </a:cubicBezTo>
                    <a:cubicBezTo>
                      <a:pt x="13" y="17"/>
                      <a:pt x="13" y="17"/>
                      <a:pt x="13" y="17"/>
                    </a:cubicBezTo>
                    <a:cubicBezTo>
                      <a:pt x="39" y="17"/>
                      <a:pt x="39" y="17"/>
                      <a:pt x="39" y="17"/>
                    </a:cubicBezTo>
                    <a:cubicBezTo>
                      <a:pt x="40" y="17"/>
                      <a:pt x="40" y="17"/>
                      <a:pt x="40" y="18"/>
                    </a:cubicBezTo>
                    <a:cubicBezTo>
                      <a:pt x="40" y="19"/>
                      <a:pt x="40" y="20"/>
                      <a:pt x="39" y="20"/>
                    </a:cubicBezTo>
                    <a:cubicBezTo>
                      <a:pt x="13" y="20"/>
                      <a:pt x="13" y="20"/>
                      <a:pt x="13" y="20"/>
                    </a:cubicBezTo>
                    <a:cubicBezTo>
                      <a:pt x="17" y="24"/>
                      <a:pt x="17" y="24"/>
                      <a:pt x="17" y="24"/>
                    </a:cubicBezTo>
                    <a:cubicBezTo>
                      <a:pt x="18" y="24"/>
                      <a:pt x="18" y="25"/>
                      <a:pt x="17" y="26"/>
                    </a:cubicBezTo>
                    <a:cubicBezTo>
                      <a:pt x="17" y="26"/>
                      <a:pt x="16" y="26"/>
                      <a:pt x="16" y="26"/>
                    </a:cubicBezTo>
                    <a:cubicBezTo>
                      <a:pt x="16" y="26"/>
                      <a:pt x="15" y="26"/>
                      <a:pt x="15" y="26"/>
                    </a:cubicBezTo>
                    <a:lnTo>
                      <a:pt x="8" y="19"/>
                    </a:lnTo>
                    <a:close/>
                    <a:moveTo>
                      <a:pt x="43" y="34"/>
                    </a:moveTo>
                    <a:cubicBezTo>
                      <a:pt x="43" y="34"/>
                      <a:pt x="43" y="34"/>
                      <a:pt x="43" y="34"/>
                    </a:cubicBezTo>
                    <a:cubicBezTo>
                      <a:pt x="36" y="27"/>
                      <a:pt x="36" y="27"/>
                      <a:pt x="36" y="27"/>
                    </a:cubicBezTo>
                    <a:cubicBezTo>
                      <a:pt x="36" y="26"/>
                      <a:pt x="35" y="26"/>
                      <a:pt x="34" y="27"/>
                    </a:cubicBezTo>
                    <a:cubicBezTo>
                      <a:pt x="34" y="28"/>
                      <a:pt x="34" y="29"/>
                      <a:pt x="34" y="29"/>
                    </a:cubicBezTo>
                    <a:cubicBezTo>
                      <a:pt x="39" y="33"/>
                      <a:pt x="39" y="33"/>
                      <a:pt x="39" y="33"/>
                    </a:cubicBezTo>
                    <a:cubicBezTo>
                      <a:pt x="13" y="33"/>
                      <a:pt x="13" y="33"/>
                      <a:pt x="13" y="33"/>
                    </a:cubicBezTo>
                    <a:cubicBezTo>
                      <a:pt x="12" y="33"/>
                      <a:pt x="11" y="34"/>
                      <a:pt x="11" y="35"/>
                    </a:cubicBezTo>
                    <a:cubicBezTo>
                      <a:pt x="11" y="36"/>
                      <a:pt x="12" y="36"/>
                      <a:pt x="13" y="36"/>
                    </a:cubicBezTo>
                    <a:cubicBezTo>
                      <a:pt x="39" y="36"/>
                      <a:pt x="39" y="36"/>
                      <a:pt x="39" y="36"/>
                    </a:cubicBezTo>
                    <a:cubicBezTo>
                      <a:pt x="34" y="41"/>
                      <a:pt x="34" y="41"/>
                      <a:pt x="34" y="41"/>
                    </a:cubicBezTo>
                    <a:cubicBezTo>
                      <a:pt x="34" y="41"/>
                      <a:pt x="34" y="42"/>
                      <a:pt x="34" y="43"/>
                    </a:cubicBezTo>
                    <a:cubicBezTo>
                      <a:pt x="35" y="43"/>
                      <a:pt x="35" y="43"/>
                      <a:pt x="35" y="43"/>
                    </a:cubicBezTo>
                    <a:cubicBezTo>
                      <a:pt x="36" y="43"/>
                      <a:pt x="36" y="43"/>
                      <a:pt x="36" y="43"/>
                    </a:cubicBezTo>
                    <a:cubicBezTo>
                      <a:pt x="43" y="36"/>
                      <a:pt x="43" y="36"/>
                      <a:pt x="43" y="36"/>
                    </a:cubicBezTo>
                    <a:cubicBezTo>
                      <a:pt x="43" y="36"/>
                      <a:pt x="43" y="36"/>
                      <a:pt x="43" y="36"/>
                    </a:cubicBezTo>
                    <a:cubicBezTo>
                      <a:pt x="44" y="36"/>
                      <a:pt x="44" y="35"/>
                      <a:pt x="44" y="35"/>
                    </a:cubicBezTo>
                    <a:cubicBezTo>
                      <a:pt x="44" y="35"/>
                      <a:pt x="44" y="34"/>
                      <a:pt x="43" y="34"/>
                    </a:cubicBezTo>
                    <a:close/>
                    <a:moveTo>
                      <a:pt x="52" y="7"/>
                    </a:moveTo>
                    <a:cubicBezTo>
                      <a:pt x="52" y="45"/>
                      <a:pt x="52" y="45"/>
                      <a:pt x="52" y="45"/>
                    </a:cubicBezTo>
                    <a:cubicBezTo>
                      <a:pt x="52" y="49"/>
                      <a:pt x="49" y="53"/>
                      <a:pt x="45" y="53"/>
                    </a:cubicBezTo>
                    <a:cubicBezTo>
                      <a:pt x="7" y="53"/>
                      <a:pt x="7" y="53"/>
                      <a:pt x="7" y="53"/>
                    </a:cubicBezTo>
                    <a:cubicBezTo>
                      <a:pt x="3" y="53"/>
                      <a:pt x="0" y="49"/>
                      <a:pt x="0" y="45"/>
                    </a:cubicBezTo>
                    <a:cubicBezTo>
                      <a:pt x="0" y="7"/>
                      <a:pt x="0" y="7"/>
                      <a:pt x="0" y="7"/>
                    </a:cubicBezTo>
                    <a:cubicBezTo>
                      <a:pt x="0" y="4"/>
                      <a:pt x="3" y="0"/>
                      <a:pt x="7" y="0"/>
                    </a:cubicBezTo>
                    <a:cubicBezTo>
                      <a:pt x="45" y="0"/>
                      <a:pt x="45" y="0"/>
                      <a:pt x="45" y="0"/>
                    </a:cubicBezTo>
                    <a:cubicBezTo>
                      <a:pt x="49" y="0"/>
                      <a:pt x="52" y="4"/>
                      <a:pt x="52" y="7"/>
                    </a:cubicBezTo>
                    <a:close/>
                    <a:moveTo>
                      <a:pt x="49" y="7"/>
                    </a:moveTo>
                    <a:cubicBezTo>
                      <a:pt x="49" y="5"/>
                      <a:pt x="47" y="3"/>
                      <a:pt x="45" y="3"/>
                    </a:cubicBezTo>
                    <a:cubicBezTo>
                      <a:pt x="7" y="3"/>
                      <a:pt x="7" y="3"/>
                      <a:pt x="7" y="3"/>
                    </a:cubicBezTo>
                    <a:cubicBezTo>
                      <a:pt x="4" y="3"/>
                      <a:pt x="3" y="5"/>
                      <a:pt x="3" y="7"/>
                    </a:cubicBezTo>
                    <a:cubicBezTo>
                      <a:pt x="3" y="45"/>
                      <a:pt x="3" y="45"/>
                      <a:pt x="3" y="45"/>
                    </a:cubicBezTo>
                    <a:cubicBezTo>
                      <a:pt x="3" y="48"/>
                      <a:pt x="4" y="50"/>
                      <a:pt x="7" y="50"/>
                    </a:cubicBezTo>
                    <a:cubicBezTo>
                      <a:pt x="45" y="50"/>
                      <a:pt x="45" y="50"/>
                      <a:pt x="45" y="50"/>
                    </a:cubicBezTo>
                    <a:cubicBezTo>
                      <a:pt x="47" y="50"/>
                      <a:pt x="49" y="48"/>
                      <a:pt x="49" y="45"/>
                    </a:cubicBezTo>
                    <a:lnTo>
                      <a:pt x="49"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75" name="Freeform 38">
                <a:extLst>
                  <a:ext uri="{FF2B5EF4-FFF2-40B4-BE49-F238E27FC236}">
                    <a16:creationId xmlns:a16="http://schemas.microsoft.com/office/drawing/2014/main" id="{31451196-1A47-88F7-EF5F-24B44543623A}"/>
                  </a:ext>
                </a:extLst>
              </p:cNvPr>
              <p:cNvSpPr>
                <a:spLocks noEditPoints="1"/>
              </p:cNvSpPr>
              <p:nvPr/>
            </p:nvSpPr>
            <p:spPr bwMode="auto">
              <a:xfrm flipH="1">
                <a:off x="1367295" y="3870218"/>
                <a:ext cx="295568" cy="262938"/>
              </a:xfrm>
              <a:custGeom>
                <a:avLst/>
                <a:gdLst>
                  <a:gd name="T0" fmla="*/ 63 w 65"/>
                  <a:gd name="T1" fmla="*/ 24 h 58"/>
                  <a:gd name="T2" fmla="*/ 49 w 65"/>
                  <a:gd name="T3" fmla="*/ 22 h 58"/>
                  <a:gd name="T4" fmla="*/ 42 w 65"/>
                  <a:gd name="T5" fmla="*/ 16 h 58"/>
                  <a:gd name="T6" fmla="*/ 32 w 65"/>
                  <a:gd name="T7" fmla="*/ 6 h 58"/>
                  <a:gd name="T8" fmla="*/ 24 w 65"/>
                  <a:gd name="T9" fmla="*/ 0 h 58"/>
                  <a:gd name="T10" fmla="*/ 24 w 65"/>
                  <a:gd name="T11" fmla="*/ 23 h 58"/>
                  <a:gd name="T12" fmla="*/ 21 w 65"/>
                  <a:gd name="T13" fmla="*/ 22 h 58"/>
                  <a:gd name="T14" fmla="*/ 3 w 65"/>
                  <a:gd name="T15" fmla="*/ 28 h 58"/>
                  <a:gd name="T16" fmla="*/ 0 w 65"/>
                  <a:gd name="T17" fmla="*/ 34 h 58"/>
                  <a:gd name="T18" fmla="*/ 2 w 65"/>
                  <a:gd name="T19" fmla="*/ 41 h 58"/>
                  <a:gd name="T20" fmla="*/ 5 w 65"/>
                  <a:gd name="T21" fmla="*/ 48 h 58"/>
                  <a:gd name="T22" fmla="*/ 10 w 65"/>
                  <a:gd name="T23" fmla="*/ 55 h 58"/>
                  <a:gd name="T24" fmla="*/ 35 w 65"/>
                  <a:gd name="T25" fmla="*/ 57 h 58"/>
                  <a:gd name="T26" fmla="*/ 45 w 65"/>
                  <a:gd name="T27" fmla="*/ 55 h 58"/>
                  <a:gd name="T28" fmla="*/ 60 w 65"/>
                  <a:gd name="T29" fmla="*/ 57 h 58"/>
                  <a:gd name="T30" fmla="*/ 64 w 65"/>
                  <a:gd name="T31" fmla="*/ 26 h 58"/>
                  <a:gd name="T32" fmla="*/ 9 w 65"/>
                  <a:gd name="T33" fmla="*/ 25 h 58"/>
                  <a:gd name="T34" fmla="*/ 24 w 65"/>
                  <a:gd name="T35" fmla="*/ 28 h 58"/>
                  <a:gd name="T36" fmla="*/ 9 w 65"/>
                  <a:gd name="T37" fmla="*/ 30 h 58"/>
                  <a:gd name="T38" fmla="*/ 9 w 65"/>
                  <a:gd name="T39" fmla="*/ 25 h 58"/>
                  <a:gd name="T40" fmla="*/ 18 w 65"/>
                  <a:gd name="T41" fmla="*/ 32 h 58"/>
                  <a:gd name="T42" fmla="*/ 18 w 65"/>
                  <a:gd name="T43" fmla="*/ 37 h 58"/>
                  <a:gd name="T44" fmla="*/ 6 w 65"/>
                  <a:gd name="T45" fmla="*/ 37 h 58"/>
                  <a:gd name="T46" fmla="*/ 6 w 65"/>
                  <a:gd name="T47" fmla="*/ 32 h 58"/>
                  <a:gd name="T48" fmla="*/ 18 w 65"/>
                  <a:gd name="T49" fmla="*/ 39 h 58"/>
                  <a:gd name="T50" fmla="*/ 23 w 65"/>
                  <a:gd name="T51" fmla="*/ 41 h 58"/>
                  <a:gd name="T52" fmla="*/ 11 w 65"/>
                  <a:gd name="T53" fmla="*/ 43 h 58"/>
                  <a:gd name="T54" fmla="*/ 5 w 65"/>
                  <a:gd name="T55" fmla="*/ 41 h 58"/>
                  <a:gd name="T56" fmla="*/ 11 w 65"/>
                  <a:gd name="T57" fmla="*/ 45 h 58"/>
                  <a:gd name="T58" fmla="*/ 23 w 65"/>
                  <a:gd name="T59" fmla="*/ 45 h 58"/>
                  <a:gd name="T60" fmla="*/ 23 w 65"/>
                  <a:gd name="T61" fmla="*/ 50 h 58"/>
                  <a:gd name="T62" fmla="*/ 8 w 65"/>
                  <a:gd name="T63" fmla="*/ 48 h 58"/>
                  <a:gd name="T64" fmla="*/ 23 w 65"/>
                  <a:gd name="T65" fmla="*/ 52 h 58"/>
                  <a:gd name="T66" fmla="*/ 24 w 65"/>
                  <a:gd name="T67" fmla="*/ 44 h 58"/>
                  <a:gd name="T68" fmla="*/ 22 w 65"/>
                  <a:gd name="T69" fmla="*/ 37 h 58"/>
                  <a:gd name="T70" fmla="*/ 21 w 65"/>
                  <a:gd name="T71" fmla="*/ 32 h 58"/>
                  <a:gd name="T72" fmla="*/ 26 w 65"/>
                  <a:gd name="T73" fmla="*/ 26 h 58"/>
                  <a:gd name="T74" fmla="*/ 28 w 65"/>
                  <a:gd name="T75" fmla="*/ 31 h 58"/>
                  <a:gd name="T76" fmla="*/ 39 w 65"/>
                  <a:gd name="T77" fmla="*/ 40 h 58"/>
                  <a:gd name="T78" fmla="*/ 30 w 65"/>
                  <a:gd name="T79" fmla="*/ 31 h 58"/>
                  <a:gd name="T80" fmla="*/ 29 w 65"/>
                  <a:gd name="T81" fmla="*/ 24 h 58"/>
                  <a:gd name="T82" fmla="*/ 29 w 65"/>
                  <a:gd name="T83" fmla="*/ 24 h 58"/>
                  <a:gd name="T84" fmla="*/ 22 w 65"/>
                  <a:gd name="T85" fmla="*/ 8 h 58"/>
                  <a:gd name="T86" fmla="*/ 28 w 65"/>
                  <a:gd name="T87" fmla="*/ 4 h 58"/>
                  <a:gd name="T88" fmla="*/ 32 w 65"/>
                  <a:gd name="T89" fmla="*/ 14 h 58"/>
                  <a:gd name="T90" fmla="*/ 43 w 65"/>
                  <a:gd name="T91" fmla="*/ 20 h 58"/>
                  <a:gd name="T92" fmla="*/ 46 w 65"/>
                  <a:gd name="T93" fmla="*/ 50 h 58"/>
                  <a:gd name="T94" fmla="*/ 12 w 65"/>
                  <a:gd name="T95" fmla="*/ 52 h 58"/>
                  <a:gd name="T96" fmla="*/ 23 w 65"/>
                  <a:gd name="T97" fmla="*/ 52 h 58"/>
                  <a:gd name="T98" fmla="*/ 61 w 65"/>
                  <a:gd name="T99" fmla="*/ 27 h 58"/>
                  <a:gd name="T100" fmla="*/ 48 w 65"/>
                  <a:gd name="T101"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58">
                    <a:moveTo>
                      <a:pt x="64" y="24"/>
                    </a:moveTo>
                    <a:cubicBezTo>
                      <a:pt x="64" y="24"/>
                      <a:pt x="63" y="24"/>
                      <a:pt x="63" y="24"/>
                    </a:cubicBezTo>
                    <a:cubicBezTo>
                      <a:pt x="49" y="22"/>
                      <a:pt x="49" y="22"/>
                      <a:pt x="49" y="22"/>
                    </a:cubicBezTo>
                    <a:cubicBezTo>
                      <a:pt x="49" y="22"/>
                      <a:pt x="49" y="22"/>
                      <a:pt x="49" y="22"/>
                    </a:cubicBezTo>
                    <a:cubicBezTo>
                      <a:pt x="47" y="20"/>
                      <a:pt x="46" y="18"/>
                      <a:pt x="45" y="18"/>
                    </a:cubicBezTo>
                    <a:cubicBezTo>
                      <a:pt x="44" y="17"/>
                      <a:pt x="43" y="17"/>
                      <a:pt x="42" y="16"/>
                    </a:cubicBezTo>
                    <a:cubicBezTo>
                      <a:pt x="39" y="15"/>
                      <a:pt x="37" y="14"/>
                      <a:pt x="35" y="12"/>
                    </a:cubicBezTo>
                    <a:cubicBezTo>
                      <a:pt x="33" y="10"/>
                      <a:pt x="32" y="8"/>
                      <a:pt x="32" y="6"/>
                    </a:cubicBezTo>
                    <a:cubicBezTo>
                      <a:pt x="31" y="4"/>
                      <a:pt x="31" y="2"/>
                      <a:pt x="30" y="1"/>
                    </a:cubicBezTo>
                    <a:cubicBezTo>
                      <a:pt x="28" y="0"/>
                      <a:pt x="26" y="0"/>
                      <a:pt x="24" y="0"/>
                    </a:cubicBezTo>
                    <a:cubicBezTo>
                      <a:pt x="22" y="1"/>
                      <a:pt x="20" y="4"/>
                      <a:pt x="20" y="7"/>
                    </a:cubicBezTo>
                    <a:cubicBezTo>
                      <a:pt x="19" y="14"/>
                      <a:pt x="22" y="19"/>
                      <a:pt x="24" y="23"/>
                    </a:cubicBezTo>
                    <a:cubicBezTo>
                      <a:pt x="24" y="23"/>
                      <a:pt x="24" y="23"/>
                      <a:pt x="24" y="23"/>
                    </a:cubicBezTo>
                    <a:cubicBezTo>
                      <a:pt x="23" y="22"/>
                      <a:pt x="22" y="22"/>
                      <a:pt x="21" y="22"/>
                    </a:cubicBezTo>
                    <a:cubicBezTo>
                      <a:pt x="9" y="22"/>
                      <a:pt x="9" y="22"/>
                      <a:pt x="9" y="22"/>
                    </a:cubicBezTo>
                    <a:cubicBezTo>
                      <a:pt x="6" y="22"/>
                      <a:pt x="3" y="25"/>
                      <a:pt x="3" y="28"/>
                    </a:cubicBezTo>
                    <a:cubicBezTo>
                      <a:pt x="3" y="28"/>
                      <a:pt x="3" y="29"/>
                      <a:pt x="4" y="29"/>
                    </a:cubicBezTo>
                    <a:cubicBezTo>
                      <a:pt x="1" y="30"/>
                      <a:pt x="0" y="32"/>
                      <a:pt x="0" y="34"/>
                    </a:cubicBezTo>
                    <a:cubicBezTo>
                      <a:pt x="0" y="36"/>
                      <a:pt x="1" y="38"/>
                      <a:pt x="2" y="39"/>
                    </a:cubicBezTo>
                    <a:cubicBezTo>
                      <a:pt x="2" y="40"/>
                      <a:pt x="2" y="40"/>
                      <a:pt x="2" y="41"/>
                    </a:cubicBezTo>
                    <a:cubicBezTo>
                      <a:pt x="2" y="43"/>
                      <a:pt x="3" y="45"/>
                      <a:pt x="5" y="46"/>
                    </a:cubicBezTo>
                    <a:cubicBezTo>
                      <a:pt x="5" y="46"/>
                      <a:pt x="5" y="47"/>
                      <a:pt x="5" y="48"/>
                    </a:cubicBezTo>
                    <a:cubicBezTo>
                      <a:pt x="5" y="50"/>
                      <a:pt x="6" y="52"/>
                      <a:pt x="8" y="53"/>
                    </a:cubicBezTo>
                    <a:cubicBezTo>
                      <a:pt x="9" y="53"/>
                      <a:pt x="9" y="54"/>
                      <a:pt x="10" y="55"/>
                    </a:cubicBezTo>
                    <a:cubicBezTo>
                      <a:pt x="13" y="57"/>
                      <a:pt x="24" y="58"/>
                      <a:pt x="30" y="58"/>
                    </a:cubicBezTo>
                    <a:cubicBezTo>
                      <a:pt x="32" y="58"/>
                      <a:pt x="34" y="58"/>
                      <a:pt x="35" y="57"/>
                    </a:cubicBezTo>
                    <a:cubicBezTo>
                      <a:pt x="38" y="57"/>
                      <a:pt x="41" y="56"/>
                      <a:pt x="45" y="54"/>
                    </a:cubicBezTo>
                    <a:cubicBezTo>
                      <a:pt x="45" y="55"/>
                      <a:pt x="45" y="55"/>
                      <a:pt x="45" y="55"/>
                    </a:cubicBezTo>
                    <a:cubicBezTo>
                      <a:pt x="45" y="56"/>
                      <a:pt x="46" y="56"/>
                      <a:pt x="46" y="56"/>
                    </a:cubicBezTo>
                    <a:cubicBezTo>
                      <a:pt x="60" y="57"/>
                      <a:pt x="60" y="57"/>
                      <a:pt x="60" y="57"/>
                    </a:cubicBezTo>
                    <a:cubicBezTo>
                      <a:pt x="61" y="57"/>
                      <a:pt x="62" y="56"/>
                      <a:pt x="62" y="55"/>
                    </a:cubicBezTo>
                    <a:cubicBezTo>
                      <a:pt x="64" y="26"/>
                      <a:pt x="64" y="26"/>
                      <a:pt x="64" y="26"/>
                    </a:cubicBezTo>
                    <a:cubicBezTo>
                      <a:pt x="65" y="25"/>
                      <a:pt x="64" y="25"/>
                      <a:pt x="64" y="24"/>
                    </a:cubicBezTo>
                    <a:close/>
                    <a:moveTo>
                      <a:pt x="9" y="25"/>
                    </a:moveTo>
                    <a:cubicBezTo>
                      <a:pt x="21" y="25"/>
                      <a:pt x="21" y="25"/>
                      <a:pt x="21" y="25"/>
                    </a:cubicBezTo>
                    <a:cubicBezTo>
                      <a:pt x="23" y="25"/>
                      <a:pt x="24" y="26"/>
                      <a:pt x="24" y="28"/>
                    </a:cubicBezTo>
                    <a:cubicBezTo>
                      <a:pt x="24" y="29"/>
                      <a:pt x="23" y="30"/>
                      <a:pt x="21" y="30"/>
                    </a:cubicBezTo>
                    <a:cubicBezTo>
                      <a:pt x="9" y="30"/>
                      <a:pt x="9" y="30"/>
                      <a:pt x="9" y="30"/>
                    </a:cubicBezTo>
                    <a:cubicBezTo>
                      <a:pt x="8" y="30"/>
                      <a:pt x="6" y="29"/>
                      <a:pt x="6" y="28"/>
                    </a:cubicBezTo>
                    <a:cubicBezTo>
                      <a:pt x="6" y="26"/>
                      <a:pt x="8" y="25"/>
                      <a:pt x="9" y="25"/>
                    </a:cubicBezTo>
                    <a:close/>
                    <a:moveTo>
                      <a:pt x="6" y="32"/>
                    </a:moveTo>
                    <a:cubicBezTo>
                      <a:pt x="18" y="32"/>
                      <a:pt x="18" y="32"/>
                      <a:pt x="18" y="32"/>
                    </a:cubicBezTo>
                    <a:cubicBezTo>
                      <a:pt x="19" y="32"/>
                      <a:pt x="21" y="33"/>
                      <a:pt x="21" y="34"/>
                    </a:cubicBezTo>
                    <a:cubicBezTo>
                      <a:pt x="21" y="36"/>
                      <a:pt x="19" y="37"/>
                      <a:pt x="18" y="37"/>
                    </a:cubicBezTo>
                    <a:cubicBezTo>
                      <a:pt x="8" y="37"/>
                      <a:pt x="8" y="37"/>
                      <a:pt x="8" y="37"/>
                    </a:cubicBezTo>
                    <a:cubicBezTo>
                      <a:pt x="6" y="37"/>
                      <a:pt x="6" y="37"/>
                      <a:pt x="6" y="37"/>
                    </a:cubicBezTo>
                    <a:cubicBezTo>
                      <a:pt x="4" y="37"/>
                      <a:pt x="3" y="36"/>
                      <a:pt x="3" y="34"/>
                    </a:cubicBezTo>
                    <a:cubicBezTo>
                      <a:pt x="3" y="33"/>
                      <a:pt x="4" y="32"/>
                      <a:pt x="6" y="32"/>
                    </a:cubicBezTo>
                    <a:close/>
                    <a:moveTo>
                      <a:pt x="8" y="39"/>
                    </a:moveTo>
                    <a:cubicBezTo>
                      <a:pt x="18" y="39"/>
                      <a:pt x="18" y="39"/>
                      <a:pt x="18" y="39"/>
                    </a:cubicBezTo>
                    <a:cubicBezTo>
                      <a:pt x="20" y="39"/>
                      <a:pt x="20" y="39"/>
                      <a:pt x="20" y="39"/>
                    </a:cubicBezTo>
                    <a:cubicBezTo>
                      <a:pt x="22" y="39"/>
                      <a:pt x="23" y="40"/>
                      <a:pt x="23" y="41"/>
                    </a:cubicBezTo>
                    <a:cubicBezTo>
                      <a:pt x="23" y="42"/>
                      <a:pt x="22" y="43"/>
                      <a:pt x="20" y="43"/>
                    </a:cubicBezTo>
                    <a:cubicBezTo>
                      <a:pt x="11" y="43"/>
                      <a:pt x="11" y="43"/>
                      <a:pt x="11" y="43"/>
                    </a:cubicBezTo>
                    <a:cubicBezTo>
                      <a:pt x="8" y="43"/>
                      <a:pt x="8" y="43"/>
                      <a:pt x="8" y="43"/>
                    </a:cubicBezTo>
                    <a:cubicBezTo>
                      <a:pt x="6" y="43"/>
                      <a:pt x="5" y="42"/>
                      <a:pt x="5" y="41"/>
                    </a:cubicBezTo>
                    <a:cubicBezTo>
                      <a:pt x="5" y="40"/>
                      <a:pt x="6" y="39"/>
                      <a:pt x="8" y="39"/>
                    </a:cubicBezTo>
                    <a:close/>
                    <a:moveTo>
                      <a:pt x="11" y="45"/>
                    </a:moveTo>
                    <a:cubicBezTo>
                      <a:pt x="20" y="45"/>
                      <a:pt x="20" y="45"/>
                      <a:pt x="20" y="45"/>
                    </a:cubicBezTo>
                    <a:cubicBezTo>
                      <a:pt x="23" y="45"/>
                      <a:pt x="23" y="45"/>
                      <a:pt x="23" y="45"/>
                    </a:cubicBezTo>
                    <a:cubicBezTo>
                      <a:pt x="25" y="45"/>
                      <a:pt x="26" y="47"/>
                      <a:pt x="26" y="48"/>
                    </a:cubicBezTo>
                    <a:cubicBezTo>
                      <a:pt x="26" y="49"/>
                      <a:pt x="25" y="50"/>
                      <a:pt x="23" y="50"/>
                    </a:cubicBezTo>
                    <a:cubicBezTo>
                      <a:pt x="11" y="50"/>
                      <a:pt x="11" y="50"/>
                      <a:pt x="11" y="50"/>
                    </a:cubicBezTo>
                    <a:cubicBezTo>
                      <a:pt x="9" y="50"/>
                      <a:pt x="8" y="49"/>
                      <a:pt x="8" y="48"/>
                    </a:cubicBezTo>
                    <a:cubicBezTo>
                      <a:pt x="8" y="47"/>
                      <a:pt x="9" y="45"/>
                      <a:pt x="11" y="45"/>
                    </a:cubicBezTo>
                    <a:close/>
                    <a:moveTo>
                      <a:pt x="23" y="52"/>
                    </a:moveTo>
                    <a:cubicBezTo>
                      <a:pt x="26" y="52"/>
                      <a:pt x="28" y="50"/>
                      <a:pt x="28" y="48"/>
                    </a:cubicBezTo>
                    <a:cubicBezTo>
                      <a:pt x="28" y="46"/>
                      <a:pt x="26" y="44"/>
                      <a:pt x="24" y="44"/>
                    </a:cubicBezTo>
                    <a:cubicBezTo>
                      <a:pt x="25" y="43"/>
                      <a:pt x="25" y="42"/>
                      <a:pt x="25" y="41"/>
                    </a:cubicBezTo>
                    <a:cubicBezTo>
                      <a:pt x="25" y="39"/>
                      <a:pt x="24" y="38"/>
                      <a:pt x="22" y="37"/>
                    </a:cubicBezTo>
                    <a:cubicBezTo>
                      <a:pt x="22" y="36"/>
                      <a:pt x="23" y="35"/>
                      <a:pt x="23" y="34"/>
                    </a:cubicBezTo>
                    <a:cubicBezTo>
                      <a:pt x="23" y="33"/>
                      <a:pt x="22" y="33"/>
                      <a:pt x="21" y="32"/>
                    </a:cubicBezTo>
                    <a:cubicBezTo>
                      <a:pt x="24" y="32"/>
                      <a:pt x="26" y="30"/>
                      <a:pt x="26" y="28"/>
                    </a:cubicBezTo>
                    <a:cubicBezTo>
                      <a:pt x="26" y="27"/>
                      <a:pt x="26" y="26"/>
                      <a:pt x="26" y="26"/>
                    </a:cubicBezTo>
                    <a:cubicBezTo>
                      <a:pt x="27" y="25"/>
                      <a:pt x="27" y="25"/>
                      <a:pt x="27" y="25"/>
                    </a:cubicBezTo>
                    <a:cubicBezTo>
                      <a:pt x="28" y="27"/>
                      <a:pt x="28" y="29"/>
                      <a:pt x="28" y="31"/>
                    </a:cubicBezTo>
                    <a:cubicBezTo>
                      <a:pt x="29" y="38"/>
                      <a:pt x="37" y="41"/>
                      <a:pt x="37" y="41"/>
                    </a:cubicBezTo>
                    <a:cubicBezTo>
                      <a:pt x="38" y="41"/>
                      <a:pt x="38" y="41"/>
                      <a:pt x="39" y="40"/>
                    </a:cubicBezTo>
                    <a:cubicBezTo>
                      <a:pt x="39" y="40"/>
                      <a:pt x="38" y="39"/>
                      <a:pt x="38" y="39"/>
                    </a:cubicBezTo>
                    <a:cubicBezTo>
                      <a:pt x="38" y="39"/>
                      <a:pt x="31" y="37"/>
                      <a:pt x="30" y="31"/>
                    </a:cubicBezTo>
                    <a:cubicBezTo>
                      <a:pt x="30" y="28"/>
                      <a:pt x="29" y="24"/>
                      <a:pt x="29" y="24"/>
                    </a:cubicBezTo>
                    <a:cubicBezTo>
                      <a:pt x="29" y="24"/>
                      <a:pt x="29" y="24"/>
                      <a:pt x="29" y="24"/>
                    </a:cubicBezTo>
                    <a:cubicBezTo>
                      <a:pt x="29" y="24"/>
                      <a:pt x="29" y="24"/>
                      <a:pt x="29" y="24"/>
                    </a:cubicBezTo>
                    <a:cubicBezTo>
                      <a:pt x="29" y="24"/>
                      <a:pt x="29" y="24"/>
                      <a:pt x="29" y="24"/>
                    </a:cubicBezTo>
                    <a:cubicBezTo>
                      <a:pt x="29" y="24"/>
                      <a:pt x="29" y="24"/>
                      <a:pt x="29" y="23"/>
                    </a:cubicBezTo>
                    <a:cubicBezTo>
                      <a:pt x="29" y="23"/>
                      <a:pt x="21" y="16"/>
                      <a:pt x="22" y="8"/>
                    </a:cubicBezTo>
                    <a:cubicBezTo>
                      <a:pt x="23" y="5"/>
                      <a:pt x="24" y="4"/>
                      <a:pt x="25" y="3"/>
                    </a:cubicBezTo>
                    <a:cubicBezTo>
                      <a:pt x="26" y="3"/>
                      <a:pt x="27" y="3"/>
                      <a:pt x="28" y="4"/>
                    </a:cubicBezTo>
                    <a:cubicBezTo>
                      <a:pt x="28" y="4"/>
                      <a:pt x="29" y="5"/>
                      <a:pt x="29" y="7"/>
                    </a:cubicBezTo>
                    <a:cubicBezTo>
                      <a:pt x="30" y="9"/>
                      <a:pt x="31" y="11"/>
                      <a:pt x="32" y="14"/>
                    </a:cubicBezTo>
                    <a:cubicBezTo>
                      <a:pt x="35" y="17"/>
                      <a:pt x="38" y="18"/>
                      <a:pt x="40" y="19"/>
                    </a:cubicBezTo>
                    <a:cubicBezTo>
                      <a:pt x="41" y="19"/>
                      <a:pt x="42" y="20"/>
                      <a:pt x="43" y="20"/>
                    </a:cubicBezTo>
                    <a:cubicBezTo>
                      <a:pt x="44" y="21"/>
                      <a:pt x="47" y="25"/>
                      <a:pt x="48" y="26"/>
                    </a:cubicBezTo>
                    <a:cubicBezTo>
                      <a:pt x="46" y="50"/>
                      <a:pt x="46" y="50"/>
                      <a:pt x="46" y="50"/>
                    </a:cubicBezTo>
                    <a:cubicBezTo>
                      <a:pt x="43" y="52"/>
                      <a:pt x="39" y="54"/>
                      <a:pt x="34" y="54"/>
                    </a:cubicBezTo>
                    <a:cubicBezTo>
                      <a:pt x="27" y="55"/>
                      <a:pt x="14" y="54"/>
                      <a:pt x="12" y="52"/>
                    </a:cubicBezTo>
                    <a:cubicBezTo>
                      <a:pt x="12" y="52"/>
                      <a:pt x="12" y="52"/>
                      <a:pt x="12" y="52"/>
                    </a:cubicBezTo>
                    <a:lnTo>
                      <a:pt x="23" y="52"/>
                    </a:lnTo>
                    <a:close/>
                    <a:moveTo>
                      <a:pt x="50" y="26"/>
                    </a:moveTo>
                    <a:cubicBezTo>
                      <a:pt x="61" y="27"/>
                      <a:pt x="61" y="27"/>
                      <a:pt x="61" y="27"/>
                    </a:cubicBezTo>
                    <a:cubicBezTo>
                      <a:pt x="59" y="54"/>
                      <a:pt x="59" y="54"/>
                      <a:pt x="59" y="54"/>
                    </a:cubicBezTo>
                    <a:cubicBezTo>
                      <a:pt x="48" y="53"/>
                      <a:pt x="48" y="53"/>
                      <a:pt x="48" y="53"/>
                    </a:cubicBezTo>
                    <a:lnTo>
                      <a:pt x="5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82877" tIns="91441" rIns="182877" bIns="91441" numCol="1" anchor="t" anchorCtr="0" compatLnSpc="1">
                <a:prstTxWarp prst="textNoShape">
                  <a:avLst/>
                </a:prstTxWarp>
              </a:bodyPr>
              <a:lstStyle/>
              <a:p>
                <a:endParaRPr lang="en-US"/>
              </a:p>
            </p:txBody>
          </p:sp>
          <p:sp>
            <p:nvSpPr>
              <p:cNvPr id="176" name="Freeform 64">
                <a:extLst>
                  <a:ext uri="{FF2B5EF4-FFF2-40B4-BE49-F238E27FC236}">
                    <a16:creationId xmlns:a16="http://schemas.microsoft.com/office/drawing/2014/main" id="{A8896C76-45C9-70B5-6721-12EC716DB01C}"/>
                  </a:ext>
                </a:extLst>
              </p:cNvPr>
              <p:cNvSpPr>
                <a:spLocks noEditPoints="1"/>
              </p:cNvSpPr>
              <p:nvPr/>
            </p:nvSpPr>
            <p:spPr bwMode="auto">
              <a:xfrm flipH="1">
                <a:off x="1707029" y="3795506"/>
                <a:ext cx="232099" cy="156434"/>
              </a:xfrm>
              <a:custGeom>
                <a:avLst/>
                <a:gdLst>
                  <a:gd name="T0" fmla="*/ 58 w 58"/>
                  <a:gd name="T1" fmla="*/ 18 h 38"/>
                  <a:gd name="T2" fmla="*/ 31 w 58"/>
                  <a:gd name="T3" fmla="*/ 0 h 38"/>
                  <a:gd name="T4" fmla="*/ 1 w 58"/>
                  <a:gd name="T5" fmla="*/ 18 h 38"/>
                  <a:gd name="T6" fmla="*/ 0 w 58"/>
                  <a:gd name="T7" fmla="*/ 20 h 38"/>
                  <a:gd name="T8" fmla="*/ 31 w 58"/>
                  <a:gd name="T9" fmla="*/ 38 h 38"/>
                  <a:gd name="T10" fmla="*/ 58 w 58"/>
                  <a:gd name="T11" fmla="*/ 20 h 38"/>
                  <a:gd name="T12" fmla="*/ 58 w 58"/>
                  <a:gd name="T13" fmla="*/ 18 h 38"/>
                  <a:gd name="T14" fmla="*/ 18 w 58"/>
                  <a:gd name="T15" fmla="*/ 19 h 38"/>
                  <a:gd name="T16" fmla="*/ 16 w 58"/>
                  <a:gd name="T17" fmla="*/ 19 h 38"/>
                  <a:gd name="T18" fmla="*/ 28 w 58"/>
                  <a:gd name="T19" fmla="*/ 34 h 38"/>
                  <a:gd name="T20" fmla="*/ 4 w 58"/>
                  <a:gd name="T21" fmla="*/ 19 h 38"/>
                  <a:gd name="T22" fmla="*/ 27 w 58"/>
                  <a:gd name="T23" fmla="*/ 4 h 38"/>
                  <a:gd name="T24" fmla="*/ 19 w 58"/>
                  <a:gd name="T25" fmla="*/ 9 h 38"/>
                  <a:gd name="T26" fmla="*/ 21 w 58"/>
                  <a:gd name="T27" fmla="*/ 10 h 38"/>
                  <a:gd name="T28" fmla="*/ 31 w 58"/>
                  <a:gd name="T29" fmla="*/ 5 h 38"/>
                  <a:gd name="T30" fmla="*/ 45 w 58"/>
                  <a:gd name="T31" fmla="*/ 19 h 38"/>
                  <a:gd name="T32" fmla="*/ 31 w 58"/>
                  <a:gd name="T33" fmla="*/ 33 h 38"/>
                  <a:gd name="T34" fmla="*/ 18 w 58"/>
                  <a:gd name="T35" fmla="*/ 19 h 38"/>
                  <a:gd name="T36" fmla="*/ 36 w 58"/>
                  <a:gd name="T37" fmla="*/ 34 h 38"/>
                  <a:gd name="T38" fmla="*/ 47 w 58"/>
                  <a:gd name="T39" fmla="*/ 19 h 38"/>
                  <a:gd name="T40" fmla="*/ 38 w 58"/>
                  <a:gd name="T41" fmla="*/ 4 h 38"/>
                  <a:gd name="T42" fmla="*/ 55 w 58"/>
                  <a:gd name="T43" fmla="*/ 19 h 38"/>
                  <a:gd name="T44" fmla="*/ 36 w 58"/>
                  <a:gd name="T45" fmla="*/ 34 h 38"/>
                  <a:gd name="T46" fmla="*/ 40 w 58"/>
                  <a:gd name="T47" fmla="*/ 19 h 38"/>
                  <a:gd name="T48" fmla="*/ 31 w 58"/>
                  <a:gd name="T49" fmla="*/ 28 h 38"/>
                  <a:gd name="T50" fmla="*/ 23 w 58"/>
                  <a:gd name="T51" fmla="*/ 19 h 38"/>
                  <a:gd name="T52" fmla="*/ 31 w 58"/>
                  <a:gd name="T53" fmla="*/ 19 h 38"/>
                  <a:gd name="T54" fmla="*/ 24 w 58"/>
                  <a:gd name="T55" fmla="*/ 14 h 38"/>
                  <a:gd name="T56" fmla="*/ 31 w 58"/>
                  <a:gd name="T57" fmla="*/ 10 h 38"/>
                  <a:gd name="T58" fmla="*/ 40 w 58"/>
                  <a:gd name="T59" fmla="*/ 1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38">
                    <a:moveTo>
                      <a:pt x="58" y="18"/>
                    </a:moveTo>
                    <a:cubicBezTo>
                      <a:pt x="57" y="18"/>
                      <a:pt x="47" y="0"/>
                      <a:pt x="31" y="0"/>
                    </a:cubicBezTo>
                    <a:cubicBezTo>
                      <a:pt x="15" y="0"/>
                      <a:pt x="1" y="17"/>
                      <a:pt x="1" y="18"/>
                    </a:cubicBezTo>
                    <a:cubicBezTo>
                      <a:pt x="0" y="19"/>
                      <a:pt x="0" y="19"/>
                      <a:pt x="0" y="20"/>
                    </a:cubicBezTo>
                    <a:cubicBezTo>
                      <a:pt x="1" y="21"/>
                      <a:pt x="13" y="38"/>
                      <a:pt x="31" y="38"/>
                    </a:cubicBezTo>
                    <a:cubicBezTo>
                      <a:pt x="49" y="38"/>
                      <a:pt x="57" y="20"/>
                      <a:pt x="58" y="20"/>
                    </a:cubicBezTo>
                    <a:cubicBezTo>
                      <a:pt x="58" y="19"/>
                      <a:pt x="58" y="19"/>
                      <a:pt x="58" y="18"/>
                    </a:cubicBezTo>
                    <a:close/>
                    <a:moveTo>
                      <a:pt x="18" y="19"/>
                    </a:moveTo>
                    <a:cubicBezTo>
                      <a:pt x="16" y="19"/>
                      <a:pt x="16" y="19"/>
                      <a:pt x="16" y="19"/>
                    </a:cubicBezTo>
                    <a:cubicBezTo>
                      <a:pt x="16" y="27"/>
                      <a:pt x="21" y="33"/>
                      <a:pt x="28" y="34"/>
                    </a:cubicBezTo>
                    <a:cubicBezTo>
                      <a:pt x="16" y="33"/>
                      <a:pt x="6" y="22"/>
                      <a:pt x="4" y="19"/>
                    </a:cubicBezTo>
                    <a:cubicBezTo>
                      <a:pt x="6" y="16"/>
                      <a:pt x="16" y="6"/>
                      <a:pt x="27" y="4"/>
                    </a:cubicBezTo>
                    <a:cubicBezTo>
                      <a:pt x="24" y="5"/>
                      <a:pt x="21" y="7"/>
                      <a:pt x="19" y="9"/>
                    </a:cubicBezTo>
                    <a:cubicBezTo>
                      <a:pt x="21" y="10"/>
                      <a:pt x="21" y="10"/>
                      <a:pt x="21" y="10"/>
                    </a:cubicBezTo>
                    <a:cubicBezTo>
                      <a:pt x="23" y="7"/>
                      <a:pt x="27" y="5"/>
                      <a:pt x="31" y="5"/>
                    </a:cubicBezTo>
                    <a:cubicBezTo>
                      <a:pt x="39" y="5"/>
                      <a:pt x="45" y="11"/>
                      <a:pt x="45" y="19"/>
                    </a:cubicBezTo>
                    <a:cubicBezTo>
                      <a:pt x="45" y="27"/>
                      <a:pt x="39" y="33"/>
                      <a:pt x="31" y="33"/>
                    </a:cubicBezTo>
                    <a:cubicBezTo>
                      <a:pt x="24" y="33"/>
                      <a:pt x="18" y="27"/>
                      <a:pt x="18" y="19"/>
                    </a:cubicBezTo>
                    <a:close/>
                    <a:moveTo>
                      <a:pt x="36" y="34"/>
                    </a:moveTo>
                    <a:cubicBezTo>
                      <a:pt x="42" y="32"/>
                      <a:pt x="47" y="26"/>
                      <a:pt x="47" y="19"/>
                    </a:cubicBezTo>
                    <a:cubicBezTo>
                      <a:pt x="47" y="12"/>
                      <a:pt x="43" y="7"/>
                      <a:pt x="38" y="4"/>
                    </a:cubicBezTo>
                    <a:cubicBezTo>
                      <a:pt x="47" y="8"/>
                      <a:pt x="53" y="17"/>
                      <a:pt x="55" y="19"/>
                    </a:cubicBezTo>
                    <a:cubicBezTo>
                      <a:pt x="53" y="22"/>
                      <a:pt x="47" y="32"/>
                      <a:pt x="36" y="34"/>
                    </a:cubicBezTo>
                    <a:close/>
                    <a:moveTo>
                      <a:pt x="40" y="19"/>
                    </a:moveTo>
                    <a:cubicBezTo>
                      <a:pt x="40" y="24"/>
                      <a:pt x="36" y="28"/>
                      <a:pt x="31" y="28"/>
                    </a:cubicBezTo>
                    <a:cubicBezTo>
                      <a:pt x="27" y="28"/>
                      <a:pt x="23" y="24"/>
                      <a:pt x="23" y="19"/>
                    </a:cubicBezTo>
                    <a:cubicBezTo>
                      <a:pt x="31" y="19"/>
                      <a:pt x="31" y="19"/>
                      <a:pt x="31" y="19"/>
                    </a:cubicBezTo>
                    <a:cubicBezTo>
                      <a:pt x="24" y="14"/>
                      <a:pt x="24" y="14"/>
                      <a:pt x="24" y="14"/>
                    </a:cubicBezTo>
                    <a:cubicBezTo>
                      <a:pt x="26" y="12"/>
                      <a:pt x="29" y="10"/>
                      <a:pt x="31" y="10"/>
                    </a:cubicBezTo>
                    <a:cubicBezTo>
                      <a:pt x="36" y="10"/>
                      <a:pt x="40" y="14"/>
                      <a:pt x="40" y="19"/>
                    </a:cubicBezTo>
                    <a:close/>
                  </a:path>
                </a:pathLst>
              </a:custGeom>
              <a:grpFill/>
              <a:ln>
                <a:noFill/>
              </a:ln>
            </p:spPr>
            <p:txBody>
              <a:bodyPr vert="horz" wrap="square" lIns="182877" tIns="91441" rIns="182877" bIns="91441" numCol="1" anchor="t" anchorCtr="0" compatLnSpc="1">
                <a:prstTxWarp prst="textNoShape">
                  <a:avLst/>
                </a:prstTxWarp>
              </a:bodyPr>
              <a:lstStyle/>
              <a:p>
                <a:endParaRPr lang="en-US"/>
              </a:p>
            </p:txBody>
          </p:sp>
        </p:grpSp>
        <p:sp>
          <p:nvSpPr>
            <p:cNvPr id="177" name="Oval 176">
              <a:extLst>
                <a:ext uri="{FF2B5EF4-FFF2-40B4-BE49-F238E27FC236}">
                  <a16:creationId xmlns:a16="http://schemas.microsoft.com/office/drawing/2014/main" id="{F73FA255-E1E7-53E6-0205-7368A2EF961B}"/>
                </a:ext>
              </a:extLst>
            </p:cNvPr>
            <p:cNvSpPr/>
            <p:nvPr/>
          </p:nvSpPr>
          <p:spPr>
            <a:xfrm>
              <a:off x="2122783" y="1907361"/>
              <a:ext cx="1767004" cy="1767004"/>
            </a:xfrm>
            <a:prstGeom prst="ellipse">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31510" rtlCol="0" anchor="ctr"/>
            <a:lstStyle/>
            <a:p>
              <a:pPr algn="ctr"/>
              <a:endParaRPr lang="en-US" sz="4400" dirty="0">
                <a:solidFill>
                  <a:srgbClr val="FFFFFF"/>
                </a:solidFill>
              </a:endParaRPr>
            </a:p>
          </p:txBody>
        </p:sp>
        <p:sp>
          <p:nvSpPr>
            <p:cNvPr id="178" name="Oval 177">
              <a:extLst>
                <a:ext uri="{FF2B5EF4-FFF2-40B4-BE49-F238E27FC236}">
                  <a16:creationId xmlns:a16="http://schemas.microsoft.com/office/drawing/2014/main" id="{5EA96F59-34FF-0758-1F50-F9C7023EC8F3}"/>
                </a:ext>
              </a:extLst>
            </p:cNvPr>
            <p:cNvSpPr/>
            <p:nvPr/>
          </p:nvSpPr>
          <p:spPr>
            <a:xfrm>
              <a:off x="3117659" y="2902235"/>
              <a:ext cx="1767004" cy="1767004"/>
            </a:xfrm>
            <a:prstGeom prst="ellipse">
              <a:avLst/>
            </a:prstGeom>
            <a:solidFill>
              <a:srgbClr val="FF8026">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1510" tIns="182877" rIns="0" bIns="0" rtlCol="0" anchor="ctr"/>
            <a:lstStyle/>
            <a:p>
              <a:pPr algn="ctr"/>
              <a:endParaRPr lang="en-US" sz="4400" dirty="0">
                <a:solidFill>
                  <a:srgbClr val="FFFFFF"/>
                </a:solidFill>
              </a:endParaRPr>
            </a:p>
          </p:txBody>
        </p:sp>
        <p:sp>
          <p:nvSpPr>
            <p:cNvPr id="179" name="Oval 178">
              <a:extLst>
                <a:ext uri="{FF2B5EF4-FFF2-40B4-BE49-F238E27FC236}">
                  <a16:creationId xmlns:a16="http://schemas.microsoft.com/office/drawing/2014/main" id="{E9E76F5A-8429-5BF7-1259-7A13EE149FAC}"/>
                </a:ext>
              </a:extLst>
            </p:cNvPr>
            <p:cNvSpPr/>
            <p:nvPr/>
          </p:nvSpPr>
          <p:spPr>
            <a:xfrm>
              <a:off x="2122783" y="3897114"/>
              <a:ext cx="1767004" cy="1767004"/>
            </a:xfrm>
            <a:prstGeom prst="ellipse">
              <a:avLst/>
            </a:prstGeom>
            <a:solidFill>
              <a:srgbClr val="7DD1C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097264" rIns="0" bIns="0" rtlCol="0" anchor="ctr"/>
            <a:lstStyle/>
            <a:p>
              <a:pPr algn="ctr"/>
              <a:endParaRPr lang="en-US" sz="4400" dirty="0">
                <a:solidFill>
                  <a:srgbClr val="FFFFFF"/>
                </a:solidFill>
              </a:endParaRPr>
            </a:p>
          </p:txBody>
        </p:sp>
        <p:sp>
          <p:nvSpPr>
            <p:cNvPr id="180" name="Oval 179">
              <a:extLst>
                <a:ext uri="{FF2B5EF4-FFF2-40B4-BE49-F238E27FC236}">
                  <a16:creationId xmlns:a16="http://schemas.microsoft.com/office/drawing/2014/main" id="{43AE7EA4-7357-4D94-99FA-85EE8583987D}"/>
                </a:ext>
              </a:extLst>
            </p:cNvPr>
            <p:cNvSpPr/>
            <p:nvPr/>
          </p:nvSpPr>
          <p:spPr>
            <a:xfrm>
              <a:off x="1127909" y="2902235"/>
              <a:ext cx="1767004" cy="1767004"/>
            </a:xfrm>
            <a:prstGeom prst="ellipse">
              <a:avLst/>
            </a:prstGeom>
            <a:solidFill>
              <a:srgbClr val="995DB3">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82877" rIns="731510" bIns="0" rtlCol="0" anchor="ctr"/>
            <a:lstStyle/>
            <a:p>
              <a:pPr algn="ctr"/>
              <a:endParaRPr lang="en-US" sz="4400" dirty="0">
                <a:solidFill>
                  <a:srgbClr val="FFFFFF"/>
                </a:solidFill>
              </a:endParaRPr>
            </a:p>
          </p:txBody>
        </p:sp>
        <p:sp>
          <p:nvSpPr>
            <p:cNvPr id="181" name="Oval 180">
              <a:extLst>
                <a:ext uri="{FF2B5EF4-FFF2-40B4-BE49-F238E27FC236}">
                  <a16:creationId xmlns:a16="http://schemas.microsoft.com/office/drawing/2014/main" id="{B97E07A8-95D8-8C01-B33A-E669FBD858A6}"/>
                </a:ext>
              </a:extLst>
            </p:cNvPr>
            <p:cNvSpPr/>
            <p:nvPr/>
          </p:nvSpPr>
          <p:spPr>
            <a:xfrm rot="5400000">
              <a:off x="2285675" y="3065130"/>
              <a:ext cx="1441221" cy="1441222"/>
            </a:xfrm>
            <a:prstGeom prst="ellipse">
              <a:avLst/>
            </a:prstGeom>
            <a:solidFill>
              <a:srgbClr val="385085"/>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sz="1000"/>
            </a:p>
          </p:txBody>
        </p:sp>
        <p:sp>
          <p:nvSpPr>
            <p:cNvPr id="182" name="TextBox 181">
              <a:extLst>
                <a:ext uri="{FF2B5EF4-FFF2-40B4-BE49-F238E27FC236}">
                  <a16:creationId xmlns:a16="http://schemas.microsoft.com/office/drawing/2014/main" id="{948CE895-DFE5-F67A-40D1-5F3FCC1B027C}"/>
                </a:ext>
              </a:extLst>
            </p:cNvPr>
            <p:cNvSpPr txBox="1"/>
            <p:nvPr/>
          </p:nvSpPr>
          <p:spPr>
            <a:xfrm flipH="1">
              <a:off x="2493966" y="3585683"/>
              <a:ext cx="1024640" cy="400110"/>
            </a:xfrm>
            <a:prstGeom prst="rect">
              <a:avLst/>
            </a:prstGeom>
            <a:noFill/>
          </p:spPr>
          <p:txBody>
            <a:bodyPr wrap="none" rtlCol="0" anchor="ctr">
              <a:spAutoFit/>
            </a:bodyPr>
            <a:lstStyle>
              <a:defPPr>
                <a:defRPr lang="en-US"/>
              </a:defPPr>
              <a:lvl1pPr>
                <a:defRPr sz="1600">
                  <a:solidFill>
                    <a:schemeClr val="bg1"/>
                  </a:solidFill>
                  <a:latin typeface="Montserrat" panose="02000000000000000000" pitchFamily="2" charset="0"/>
                  <a:cs typeface="Montserrat" panose="02000000000000000000" pitchFamily="2" charset="0"/>
                </a:defRPr>
              </a:lvl1pPr>
            </a:lstStyle>
            <a:p>
              <a:pPr algn="ctr"/>
              <a:r>
                <a:rPr lang="en-US" sz="2000" b="1" dirty="0">
                  <a:solidFill>
                    <a:srgbClr val="FFFFFF"/>
                  </a:solidFill>
                  <a:latin typeface="Century Gothic" panose="020B0502020202020204" pitchFamily="34" charset="0"/>
                </a:rPr>
                <a:t>Values</a:t>
              </a:r>
            </a:p>
          </p:txBody>
        </p:sp>
      </p:grpSp>
      <p:sp>
        <p:nvSpPr>
          <p:cNvPr id="183" name="Oval 182">
            <a:extLst>
              <a:ext uri="{FF2B5EF4-FFF2-40B4-BE49-F238E27FC236}">
                <a16:creationId xmlns:a16="http://schemas.microsoft.com/office/drawing/2014/main" id="{88E69EBB-DD41-9FB3-36CB-4C7D5510A01F}"/>
              </a:ext>
            </a:extLst>
          </p:cNvPr>
          <p:cNvSpPr/>
          <p:nvPr/>
        </p:nvSpPr>
        <p:spPr>
          <a:xfrm>
            <a:off x="6573255" y="4283849"/>
            <a:ext cx="963571" cy="963571"/>
          </a:xfrm>
          <a:prstGeom prst="ellipse">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b="1" dirty="0">
                <a:solidFill>
                  <a:srgbClr val="995DB3"/>
                </a:solidFill>
                <a:latin typeface="Century Gothic" panose="020B0502020202020204" pitchFamily="34" charset="0"/>
                <a:cs typeface="Montserrat" panose="02000000000000000000" pitchFamily="2" charset="0"/>
              </a:rPr>
              <a:t>20%</a:t>
            </a:r>
          </a:p>
        </p:txBody>
      </p:sp>
      <p:sp>
        <p:nvSpPr>
          <p:cNvPr id="184" name="Arc 183">
            <a:extLst>
              <a:ext uri="{FF2B5EF4-FFF2-40B4-BE49-F238E27FC236}">
                <a16:creationId xmlns:a16="http://schemas.microsoft.com/office/drawing/2014/main" id="{B16CF811-A261-D07F-5AD2-C455CAD89975}"/>
              </a:ext>
            </a:extLst>
          </p:cNvPr>
          <p:cNvSpPr/>
          <p:nvPr/>
        </p:nvSpPr>
        <p:spPr>
          <a:xfrm>
            <a:off x="6573255" y="4283849"/>
            <a:ext cx="963571" cy="963571"/>
          </a:xfrm>
          <a:prstGeom prst="arc">
            <a:avLst>
              <a:gd name="adj1" fmla="val 16200000"/>
              <a:gd name="adj2" fmla="val 20697729"/>
            </a:avLst>
          </a:prstGeom>
          <a:noFill/>
          <a:ln w="95250" cap="rnd">
            <a:solidFill>
              <a:srgbClr val="995D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185" name="Oval 184">
            <a:extLst>
              <a:ext uri="{FF2B5EF4-FFF2-40B4-BE49-F238E27FC236}">
                <a16:creationId xmlns:a16="http://schemas.microsoft.com/office/drawing/2014/main" id="{979D9A69-58A8-BA40-6BB4-E885AF66352F}"/>
              </a:ext>
            </a:extLst>
          </p:cNvPr>
          <p:cNvSpPr/>
          <p:nvPr/>
        </p:nvSpPr>
        <p:spPr>
          <a:xfrm>
            <a:off x="7922360" y="4283849"/>
            <a:ext cx="963571" cy="963571"/>
          </a:xfrm>
          <a:prstGeom prst="ellipse">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b="1" dirty="0">
                <a:solidFill>
                  <a:srgbClr val="7DD1CE"/>
                </a:solidFill>
                <a:latin typeface="Century Gothic" panose="020B0502020202020204" pitchFamily="34" charset="0"/>
                <a:cs typeface="Montserrat" panose="02000000000000000000" pitchFamily="2" charset="0"/>
              </a:rPr>
              <a:t>50%</a:t>
            </a:r>
          </a:p>
        </p:txBody>
      </p:sp>
      <p:sp>
        <p:nvSpPr>
          <p:cNvPr id="186" name="Arc 185">
            <a:extLst>
              <a:ext uri="{FF2B5EF4-FFF2-40B4-BE49-F238E27FC236}">
                <a16:creationId xmlns:a16="http://schemas.microsoft.com/office/drawing/2014/main" id="{62808DAB-9E80-E682-953A-17CBCAB4A2BC}"/>
              </a:ext>
            </a:extLst>
          </p:cNvPr>
          <p:cNvSpPr/>
          <p:nvPr/>
        </p:nvSpPr>
        <p:spPr>
          <a:xfrm>
            <a:off x="7922360" y="4283849"/>
            <a:ext cx="963571" cy="963571"/>
          </a:xfrm>
          <a:prstGeom prst="arc">
            <a:avLst>
              <a:gd name="adj1" fmla="val 16200000"/>
              <a:gd name="adj2" fmla="val 5556158"/>
            </a:avLst>
          </a:prstGeom>
          <a:noFill/>
          <a:ln w="95250" cap="rnd">
            <a:solidFill>
              <a:srgbClr val="7DD1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187" name="Oval 186">
            <a:extLst>
              <a:ext uri="{FF2B5EF4-FFF2-40B4-BE49-F238E27FC236}">
                <a16:creationId xmlns:a16="http://schemas.microsoft.com/office/drawing/2014/main" id="{827D54AD-1BAF-ED12-1295-E355D24AF392}"/>
              </a:ext>
            </a:extLst>
          </p:cNvPr>
          <p:cNvSpPr/>
          <p:nvPr/>
        </p:nvSpPr>
        <p:spPr>
          <a:xfrm>
            <a:off x="9271465" y="4283849"/>
            <a:ext cx="963571" cy="963571"/>
          </a:xfrm>
          <a:prstGeom prst="ellipse">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b="1" dirty="0">
                <a:solidFill>
                  <a:srgbClr val="FF8026"/>
                </a:solidFill>
                <a:latin typeface="Century Gothic" panose="020B0502020202020204" pitchFamily="34" charset="0"/>
                <a:cs typeface="Montserrat" panose="02000000000000000000" pitchFamily="2" charset="0"/>
              </a:rPr>
              <a:t>80%</a:t>
            </a:r>
          </a:p>
        </p:txBody>
      </p:sp>
      <p:sp>
        <p:nvSpPr>
          <p:cNvPr id="188" name="Arc 187">
            <a:extLst>
              <a:ext uri="{FF2B5EF4-FFF2-40B4-BE49-F238E27FC236}">
                <a16:creationId xmlns:a16="http://schemas.microsoft.com/office/drawing/2014/main" id="{5721C440-A029-F31E-8F5F-5B97C0715343}"/>
              </a:ext>
            </a:extLst>
          </p:cNvPr>
          <p:cNvSpPr/>
          <p:nvPr/>
        </p:nvSpPr>
        <p:spPr>
          <a:xfrm>
            <a:off x="9271465" y="4283849"/>
            <a:ext cx="963571" cy="963571"/>
          </a:xfrm>
          <a:prstGeom prst="arc">
            <a:avLst>
              <a:gd name="adj1" fmla="val 16200000"/>
              <a:gd name="adj2" fmla="val 12516629"/>
            </a:avLst>
          </a:prstGeom>
          <a:noFill/>
          <a:ln w="95250" cap="rnd">
            <a:solidFill>
              <a:srgbClr val="FF80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189" name="Oval 188">
            <a:extLst>
              <a:ext uri="{FF2B5EF4-FFF2-40B4-BE49-F238E27FC236}">
                <a16:creationId xmlns:a16="http://schemas.microsoft.com/office/drawing/2014/main" id="{5B402460-AF5A-B78E-1C01-1B9CD3C2835F}"/>
              </a:ext>
            </a:extLst>
          </p:cNvPr>
          <p:cNvSpPr/>
          <p:nvPr/>
        </p:nvSpPr>
        <p:spPr>
          <a:xfrm>
            <a:off x="10620570" y="4283849"/>
            <a:ext cx="963571" cy="963571"/>
          </a:xfrm>
          <a:prstGeom prst="ellipse">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b="1" dirty="0">
                <a:solidFill>
                  <a:srgbClr val="F26363"/>
                </a:solidFill>
                <a:latin typeface="Century Gothic" panose="020B0502020202020204" pitchFamily="34" charset="0"/>
                <a:cs typeface="Montserrat" panose="02000000000000000000" pitchFamily="2" charset="0"/>
              </a:rPr>
              <a:t>60%</a:t>
            </a:r>
          </a:p>
        </p:txBody>
      </p:sp>
      <p:sp>
        <p:nvSpPr>
          <p:cNvPr id="190" name="Arc 189">
            <a:extLst>
              <a:ext uri="{FF2B5EF4-FFF2-40B4-BE49-F238E27FC236}">
                <a16:creationId xmlns:a16="http://schemas.microsoft.com/office/drawing/2014/main" id="{3147C2DF-7C2F-BF0A-EA71-857AA0D66CA3}"/>
              </a:ext>
            </a:extLst>
          </p:cNvPr>
          <p:cNvSpPr/>
          <p:nvPr/>
        </p:nvSpPr>
        <p:spPr>
          <a:xfrm>
            <a:off x="10620570" y="4283849"/>
            <a:ext cx="963571" cy="963571"/>
          </a:xfrm>
          <a:prstGeom prst="arc">
            <a:avLst>
              <a:gd name="adj1" fmla="val 16200000"/>
              <a:gd name="adj2" fmla="val 7939478"/>
            </a:avLst>
          </a:prstGeom>
          <a:noFill/>
          <a:ln w="95250" cap="rnd">
            <a:solidFill>
              <a:srgbClr val="F263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solidFill>
                <a:schemeClr val="tx1"/>
              </a:solidFill>
            </a:endParaRPr>
          </a:p>
        </p:txBody>
      </p:sp>
      <p:sp>
        <p:nvSpPr>
          <p:cNvPr id="191" name="Text Placeholder 32">
            <a:extLst>
              <a:ext uri="{FF2B5EF4-FFF2-40B4-BE49-F238E27FC236}">
                <a16:creationId xmlns:a16="http://schemas.microsoft.com/office/drawing/2014/main" id="{A8AD7D94-F9E5-B312-1656-2FE6B16C6336}"/>
              </a:ext>
            </a:extLst>
          </p:cNvPr>
          <p:cNvSpPr txBox="1">
            <a:spLocks/>
          </p:cNvSpPr>
          <p:nvPr/>
        </p:nvSpPr>
        <p:spPr>
          <a:xfrm>
            <a:off x="10685256" y="5442146"/>
            <a:ext cx="834197" cy="353941"/>
          </a:xfrm>
          <a:prstGeom prst="rect">
            <a:avLst/>
          </a:prstGeom>
          <a:effectLst/>
        </p:spPr>
        <p:txBody>
          <a:bodyPr wrap="none" lIns="182877" tIns="91439" rIns="182877" bIns="91439">
            <a:spAutoFit/>
          </a:bodyPr>
          <a:lstStyle>
            <a:defPPr>
              <a:defRPr lang="en-US"/>
            </a:defPPr>
            <a:lvl1pPr>
              <a:defRPr sz="1100">
                <a:solidFill>
                  <a:schemeClr val="bg1"/>
                </a:solidFill>
                <a:latin typeface="+mj-lt"/>
                <a:ea typeface="Questrial" panose="020B0606030504020204" pitchFamily="34" charset="0"/>
                <a:cs typeface="Montserrat" panose="02000000000000000000" pitchFamily="2" charset="0"/>
              </a:defRPr>
            </a:lvl1pPr>
          </a:lstStyle>
          <a:p>
            <a:pPr algn="ctr"/>
            <a:r>
              <a:rPr lang="en-US" b="1" dirty="0">
                <a:solidFill>
                  <a:srgbClr val="F26363"/>
                </a:solidFill>
                <a:latin typeface="Century Gothic" panose="020B0502020202020204" pitchFamily="34" charset="0"/>
              </a:rPr>
              <a:t>TYPE D</a:t>
            </a:r>
          </a:p>
        </p:txBody>
      </p:sp>
      <p:sp>
        <p:nvSpPr>
          <p:cNvPr id="192" name="Text Placeholder 32">
            <a:extLst>
              <a:ext uri="{FF2B5EF4-FFF2-40B4-BE49-F238E27FC236}">
                <a16:creationId xmlns:a16="http://schemas.microsoft.com/office/drawing/2014/main" id="{D7760DA4-3FD9-C32D-71E4-7047FF419A86}"/>
              </a:ext>
            </a:extLst>
          </p:cNvPr>
          <p:cNvSpPr txBox="1">
            <a:spLocks/>
          </p:cNvSpPr>
          <p:nvPr/>
        </p:nvSpPr>
        <p:spPr>
          <a:xfrm>
            <a:off x="6637941" y="5442146"/>
            <a:ext cx="834197" cy="353941"/>
          </a:xfrm>
          <a:prstGeom prst="rect">
            <a:avLst/>
          </a:prstGeom>
          <a:effectLst/>
        </p:spPr>
        <p:txBody>
          <a:bodyPr wrap="none" lIns="182877" tIns="91439" rIns="182877" bIns="91439">
            <a:spAutoFit/>
          </a:bodyPr>
          <a:lstStyle>
            <a:defPPr>
              <a:defRPr lang="en-US"/>
            </a:defPPr>
            <a:lvl1pPr>
              <a:defRPr sz="1100">
                <a:solidFill>
                  <a:schemeClr val="bg1"/>
                </a:solidFill>
                <a:latin typeface="+mj-lt"/>
                <a:ea typeface="Questrial" panose="020B0606030504020204" pitchFamily="34" charset="0"/>
                <a:cs typeface="Montserrat" panose="02000000000000000000" pitchFamily="2" charset="0"/>
              </a:defRPr>
            </a:lvl1pPr>
          </a:lstStyle>
          <a:p>
            <a:pPr algn="ctr"/>
            <a:r>
              <a:rPr lang="en-US" b="1" dirty="0">
                <a:solidFill>
                  <a:srgbClr val="995DB3"/>
                </a:solidFill>
                <a:latin typeface="Century Gothic" panose="020B0502020202020204" pitchFamily="34" charset="0"/>
              </a:rPr>
              <a:t>TYPE A</a:t>
            </a:r>
          </a:p>
        </p:txBody>
      </p:sp>
      <p:sp>
        <p:nvSpPr>
          <p:cNvPr id="193" name="Text Placeholder 32">
            <a:extLst>
              <a:ext uri="{FF2B5EF4-FFF2-40B4-BE49-F238E27FC236}">
                <a16:creationId xmlns:a16="http://schemas.microsoft.com/office/drawing/2014/main" id="{7EAAAB49-2E84-CFAF-9746-9026D2219A87}"/>
              </a:ext>
            </a:extLst>
          </p:cNvPr>
          <p:cNvSpPr txBox="1">
            <a:spLocks/>
          </p:cNvSpPr>
          <p:nvPr/>
        </p:nvSpPr>
        <p:spPr>
          <a:xfrm>
            <a:off x="7998266" y="5442146"/>
            <a:ext cx="811755" cy="353941"/>
          </a:xfrm>
          <a:prstGeom prst="rect">
            <a:avLst/>
          </a:prstGeom>
          <a:effectLst/>
        </p:spPr>
        <p:txBody>
          <a:bodyPr wrap="none" lIns="182877" tIns="91439" rIns="182877" bIns="91439">
            <a:spAutoFit/>
          </a:bodyPr>
          <a:lstStyle>
            <a:defPPr>
              <a:defRPr lang="en-US"/>
            </a:defPPr>
            <a:lvl1pPr>
              <a:defRPr sz="1100">
                <a:solidFill>
                  <a:schemeClr val="bg1"/>
                </a:solidFill>
                <a:latin typeface="+mj-lt"/>
                <a:ea typeface="Questrial" panose="020B0606030504020204" pitchFamily="34" charset="0"/>
                <a:cs typeface="Montserrat" panose="02000000000000000000" pitchFamily="2" charset="0"/>
              </a:defRPr>
            </a:lvl1pPr>
          </a:lstStyle>
          <a:p>
            <a:pPr algn="ctr"/>
            <a:r>
              <a:rPr lang="en-US" b="1" dirty="0">
                <a:solidFill>
                  <a:srgbClr val="7DD1CE"/>
                </a:solidFill>
                <a:latin typeface="Century Gothic" panose="020B0502020202020204" pitchFamily="34" charset="0"/>
              </a:rPr>
              <a:t>TYPE B</a:t>
            </a:r>
          </a:p>
        </p:txBody>
      </p:sp>
      <p:sp>
        <p:nvSpPr>
          <p:cNvPr id="194" name="Text Placeholder 32">
            <a:extLst>
              <a:ext uri="{FF2B5EF4-FFF2-40B4-BE49-F238E27FC236}">
                <a16:creationId xmlns:a16="http://schemas.microsoft.com/office/drawing/2014/main" id="{57C7B621-989D-1385-74AA-28839EF91BC6}"/>
              </a:ext>
            </a:extLst>
          </p:cNvPr>
          <p:cNvSpPr txBox="1">
            <a:spLocks/>
          </p:cNvSpPr>
          <p:nvPr/>
        </p:nvSpPr>
        <p:spPr>
          <a:xfrm>
            <a:off x="9327095" y="5442146"/>
            <a:ext cx="845418" cy="353941"/>
          </a:xfrm>
          <a:prstGeom prst="rect">
            <a:avLst/>
          </a:prstGeom>
          <a:effectLst/>
        </p:spPr>
        <p:txBody>
          <a:bodyPr wrap="none" lIns="182877" tIns="91439" rIns="182877" bIns="91439">
            <a:spAutoFit/>
          </a:bodyPr>
          <a:lstStyle>
            <a:defPPr>
              <a:defRPr lang="en-US"/>
            </a:defPPr>
            <a:lvl1pPr>
              <a:defRPr sz="1100">
                <a:solidFill>
                  <a:schemeClr val="bg1"/>
                </a:solidFill>
                <a:latin typeface="+mj-lt"/>
                <a:ea typeface="Questrial" panose="020B0606030504020204" pitchFamily="34" charset="0"/>
                <a:cs typeface="Montserrat" panose="02000000000000000000" pitchFamily="2" charset="0"/>
              </a:defRPr>
            </a:lvl1pPr>
          </a:lstStyle>
          <a:p>
            <a:pPr algn="ctr"/>
            <a:r>
              <a:rPr lang="en-US" b="1" dirty="0">
                <a:solidFill>
                  <a:srgbClr val="FF8026"/>
                </a:solidFill>
                <a:latin typeface="Century Gothic" panose="020B0502020202020204" pitchFamily="34" charset="0"/>
              </a:rPr>
              <a:t>TYPE C</a:t>
            </a:r>
          </a:p>
        </p:txBody>
      </p:sp>
      <p:sp>
        <p:nvSpPr>
          <p:cNvPr id="195" name="TextBox 194">
            <a:extLst>
              <a:ext uri="{FF2B5EF4-FFF2-40B4-BE49-F238E27FC236}">
                <a16:creationId xmlns:a16="http://schemas.microsoft.com/office/drawing/2014/main" id="{F764C83E-94CD-C977-C0E1-F1534B921720}"/>
              </a:ext>
            </a:extLst>
          </p:cNvPr>
          <p:cNvSpPr txBox="1"/>
          <p:nvPr/>
        </p:nvSpPr>
        <p:spPr>
          <a:xfrm>
            <a:off x="7422036" y="1597769"/>
            <a:ext cx="3810117" cy="646331"/>
          </a:xfrm>
          <a:prstGeom prst="rect">
            <a:avLst/>
          </a:prstGeom>
          <a:noFill/>
        </p:spPr>
        <p:txBody>
          <a:bodyPr wrap="square" rtlCol="0">
            <a:spAutoFit/>
          </a:bodyPr>
          <a:lstStyle/>
          <a:p>
            <a:r>
              <a:rPr lang="en-US" b="1" dirty="0">
                <a:solidFill>
                  <a:srgbClr val="FFA826"/>
                </a:solidFill>
                <a:latin typeface="Century Gothic" panose="020B0502020202020204" pitchFamily="34" charset="0"/>
              </a:rPr>
              <a:t>The </a:t>
            </a:r>
            <a:r>
              <a:rPr lang="en-US" b="1" dirty="0">
                <a:solidFill>
                  <a:srgbClr val="FFA826"/>
                </a:solidFill>
                <a:latin typeface="Century Gothic" panose="020B0502020202020204" pitchFamily="34" charset="0"/>
                <a:cs typeface="Montserrat" panose="02000000000000000000" pitchFamily="2" charset="0"/>
              </a:rPr>
              <a:t>details</a:t>
            </a:r>
            <a:r>
              <a:rPr lang="en-US" b="1" dirty="0">
                <a:solidFill>
                  <a:srgbClr val="FFA826"/>
                </a:solidFill>
                <a:latin typeface="Century Gothic" panose="020B0502020202020204" pitchFamily="34" charset="0"/>
              </a:rPr>
              <a:t> are not the details. They make </a:t>
            </a:r>
            <a:r>
              <a:rPr lang="en-US" b="1" dirty="0">
                <a:solidFill>
                  <a:srgbClr val="FFA826"/>
                </a:solidFill>
                <a:latin typeface="Century Gothic" panose="020B0502020202020204" pitchFamily="34" charset="0"/>
                <a:cs typeface="Montserrat" panose="02000000000000000000" pitchFamily="2" charset="0"/>
              </a:rPr>
              <a:t>the design. </a:t>
            </a:r>
          </a:p>
        </p:txBody>
      </p:sp>
      <p:sp>
        <p:nvSpPr>
          <p:cNvPr id="196" name="Rectangle 195">
            <a:extLst>
              <a:ext uri="{FF2B5EF4-FFF2-40B4-BE49-F238E27FC236}">
                <a16:creationId xmlns:a16="http://schemas.microsoft.com/office/drawing/2014/main" id="{C72A91FD-B96A-93D3-4789-D17DD3C03D15}"/>
              </a:ext>
            </a:extLst>
          </p:cNvPr>
          <p:cNvSpPr/>
          <p:nvPr/>
        </p:nvSpPr>
        <p:spPr>
          <a:xfrm>
            <a:off x="6960417" y="2804973"/>
            <a:ext cx="5073480" cy="685059"/>
          </a:xfrm>
          <a:prstGeom prst="rect">
            <a:avLst/>
          </a:prstGeom>
          <a:noFill/>
        </p:spPr>
        <p:txBody>
          <a:bodyPr wrap="square" rtlCol="0">
            <a:spAutoFit/>
          </a:bodyPr>
          <a:lstStyle/>
          <a:p>
            <a:pPr>
              <a:lnSpc>
                <a:spcPct val="110000"/>
              </a:lnSpc>
            </a:pPr>
            <a:r>
              <a:rPr lang="id-ID" sz="1200" dirty="0">
                <a:latin typeface="Century Gothic" panose="020B0502020202020204" pitchFamily="34" charset="0"/>
              </a:rPr>
              <a:t>Lorem ipsum dolor sit amet, consectetur adipiscing elit.</a:t>
            </a:r>
            <a:r>
              <a:rPr lang="en-US" sz="1200" dirty="0">
                <a:latin typeface="Century Gothic" panose="020B0502020202020204" pitchFamily="34" charset="0"/>
              </a:rPr>
              <a:t> </a:t>
            </a:r>
            <a:r>
              <a:rPr lang="id-ID" sz="1200" dirty="0">
                <a:latin typeface="Century Gothic" panose="020B0502020202020204" pitchFamily="34" charset="0"/>
              </a:rPr>
              <a:t>Proin sed libero in magna ultrices gravida sit ametat diam.</a:t>
            </a:r>
            <a:r>
              <a:rPr lang="en-US" sz="1200" dirty="0">
                <a:latin typeface="Century Gothic" panose="020B0502020202020204" pitchFamily="34" charset="0"/>
              </a:rPr>
              <a:t> </a:t>
            </a:r>
            <a:r>
              <a:rPr lang="id-ID" sz="1200" dirty="0">
                <a:latin typeface="Century Gothic" panose="020B0502020202020204" pitchFamily="34" charset="0"/>
              </a:rPr>
              <a:t>Suspendisse placerat gravida magna</a:t>
            </a:r>
            <a:r>
              <a:rPr lang="en-US" sz="1200" dirty="0">
                <a:latin typeface="Century Gothic" panose="020B0502020202020204" pitchFamily="34" charset="0"/>
              </a:rPr>
              <a:t> </a:t>
            </a:r>
            <a:r>
              <a:rPr lang="id-ID" sz="1200" dirty="0">
                <a:latin typeface="Century Gothic" panose="020B0502020202020204" pitchFamily="34" charset="0"/>
              </a:rPr>
              <a:t>vel fermentum.</a:t>
            </a:r>
            <a:r>
              <a:rPr lang="en-US" sz="1200" dirty="0">
                <a:latin typeface="Century Gothic" panose="020B0502020202020204" pitchFamily="34" charset="0"/>
              </a:rPr>
              <a:t> </a:t>
            </a:r>
            <a:r>
              <a:rPr lang="id-ID" sz="1200" dirty="0">
                <a:latin typeface="Century Gothic" panose="020B0502020202020204" pitchFamily="34" charset="0"/>
              </a:rPr>
              <a:t>Aenean nunc purus</a:t>
            </a:r>
            <a:r>
              <a:rPr lang="en-US" sz="1200" dirty="0">
                <a:latin typeface="Century Gothic" panose="020B0502020202020204" pitchFamily="34" charset="0"/>
              </a:rPr>
              <a:t>.</a:t>
            </a:r>
            <a:endParaRPr lang="id-ID" sz="1200" dirty="0">
              <a:latin typeface="Century Gothic" panose="020B0502020202020204" pitchFamily="34" charset="0"/>
            </a:endParaRPr>
          </a:p>
        </p:txBody>
      </p:sp>
      <p:sp>
        <p:nvSpPr>
          <p:cNvPr id="209" name="Doughnut 208">
            <a:extLst>
              <a:ext uri="{FF2B5EF4-FFF2-40B4-BE49-F238E27FC236}">
                <a16:creationId xmlns:a16="http://schemas.microsoft.com/office/drawing/2014/main" id="{560C450A-B4F8-22B2-91B5-AB97B939FA78}"/>
              </a:ext>
            </a:extLst>
          </p:cNvPr>
          <p:cNvSpPr/>
          <p:nvPr/>
        </p:nvSpPr>
        <p:spPr>
          <a:xfrm>
            <a:off x="2351238" y="3110559"/>
            <a:ext cx="1316487" cy="1316487"/>
          </a:xfrm>
          <a:prstGeom prst="donut">
            <a:avLst>
              <a:gd name="adj" fmla="val 427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1380237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AD7459BB-B0B1-00BC-2B3D-8628C36C6AA3}"/>
              </a:ext>
            </a:extLst>
          </p:cNvPr>
          <p:cNvSpPr/>
          <p:nvPr/>
        </p:nvSpPr>
        <p:spPr>
          <a:xfrm>
            <a:off x="0" y="1295400"/>
            <a:ext cx="5996934" cy="52627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sp>
        <p:nvSpPr>
          <p:cNvPr id="2" name="TextBox 1">
            <a:extLst>
              <a:ext uri="{FF2B5EF4-FFF2-40B4-BE49-F238E27FC236}">
                <a16:creationId xmlns:a16="http://schemas.microsoft.com/office/drawing/2014/main" id="{D23044C2-A1E3-B153-F58B-BB6CD189ED82}"/>
              </a:ext>
            </a:extLst>
          </p:cNvPr>
          <p:cNvSpPr txBox="1"/>
          <p:nvPr/>
        </p:nvSpPr>
        <p:spPr>
          <a:xfrm>
            <a:off x="1697751" y="1603412"/>
            <a:ext cx="2029723" cy="369332"/>
          </a:xfrm>
          <a:prstGeom prst="rect">
            <a:avLst/>
          </a:prstGeom>
          <a:noFill/>
        </p:spPr>
        <p:txBody>
          <a:bodyPr wrap="none" rtlCol="0">
            <a:spAutoFit/>
          </a:bodyPr>
          <a:lstStyle/>
          <a:p>
            <a:r>
              <a:rPr lang="en-US" b="1" dirty="0">
                <a:solidFill>
                  <a:srgbClr val="7DD1CE"/>
                </a:solidFill>
                <a:latin typeface="Century Gothic" panose="020B0502020202020204" pitchFamily="34" charset="0"/>
              </a:rPr>
              <a:t>INSERT TITLE HERE</a:t>
            </a:r>
          </a:p>
        </p:txBody>
      </p:sp>
      <p:sp>
        <p:nvSpPr>
          <p:cNvPr id="3" name="TextBox 2">
            <a:extLst>
              <a:ext uri="{FF2B5EF4-FFF2-40B4-BE49-F238E27FC236}">
                <a16:creationId xmlns:a16="http://schemas.microsoft.com/office/drawing/2014/main" id="{01469AC7-553A-FED4-7294-F5E71D83157C}"/>
              </a:ext>
            </a:extLst>
          </p:cNvPr>
          <p:cNvSpPr txBox="1"/>
          <p:nvPr/>
        </p:nvSpPr>
        <p:spPr>
          <a:xfrm>
            <a:off x="1697751" y="2038027"/>
            <a:ext cx="2743449" cy="554447"/>
          </a:xfrm>
          <a:prstGeom prst="rect">
            <a:avLst/>
          </a:prstGeom>
          <a:noFill/>
        </p:spPr>
        <p:txBody>
          <a:bodyPr wrap="square" rtlCol="0">
            <a:spAutoFit/>
          </a:bodyPr>
          <a:lstStyle/>
          <a:p>
            <a:pPr>
              <a:lnSpc>
                <a:spcPct val="110000"/>
              </a:lnSpc>
            </a:pPr>
            <a:r>
              <a:rPr lang="en-US" sz="1400" dirty="0"/>
              <a:t>Sed perspiciati unde omnis iste voluptatem rem aperiam.</a:t>
            </a:r>
          </a:p>
        </p:txBody>
      </p:sp>
      <p:sp>
        <p:nvSpPr>
          <p:cNvPr id="5" name="TextBox 4">
            <a:extLst>
              <a:ext uri="{FF2B5EF4-FFF2-40B4-BE49-F238E27FC236}">
                <a16:creationId xmlns:a16="http://schemas.microsoft.com/office/drawing/2014/main" id="{7DB38FA1-217C-C294-9323-03D86CBFFCF6}"/>
              </a:ext>
            </a:extLst>
          </p:cNvPr>
          <p:cNvSpPr txBox="1"/>
          <p:nvPr/>
        </p:nvSpPr>
        <p:spPr>
          <a:xfrm>
            <a:off x="1697751" y="3930667"/>
            <a:ext cx="2029723" cy="369332"/>
          </a:xfrm>
          <a:prstGeom prst="rect">
            <a:avLst/>
          </a:prstGeom>
          <a:noFill/>
        </p:spPr>
        <p:txBody>
          <a:bodyPr wrap="none" rtlCol="0">
            <a:spAutoFit/>
          </a:bodyPr>
          <a:lstStyle/>
          <a:p>
            <a:r>
              <a:rPr lang="en-US" b="1" dirty="0">
                <a:solidFill>
                  <a:srgbClr val="995DB3"/>
                </a:solidFill>
                <a:latin typeface="Century Gothic" panose="020B0502020202020204" pitchFamily="34" charset="0"/>
              </a:rPr>
              <a:t>INSERT TITLE HERE</a:t>
            </a:r>
          </a:p>
        </p:txBody>
      </p:sp>
      <p:sp>
        <p:nvSpPr>
          <p:cNvPr id="6" name="TextBox 5">
            <a:extLst>
              <a:ext uri="{FF2B5EF4-FFF2-40B4-BE49-F238E27FC236}">
                <a16:creationId xmlns:a16="http://schemas.microsoft.com/office/drawing/2014/main" id="{1D7E2E16-0EDB-FC7C-41E7-BA8FB139F2D2}"/>
              </a:ext>
            </a:extLst>
          </p:cNvPr>
          <p:cNvSpPr txBox="1"/>
          <p:nvPr/>
        </p:nvSpPr>
        <p:spPr>
          <a:xfrm>
            <a:off x="1697751" y="4365283"/>
            <a:ext cx="2743449" cy="554447"/>
          </a:xfrm>
          <a:prstGeom prst="rect">
            <a:avLst/>
          </a:prstGeom>
          <a:noFill/>
        </p:spPr>
        <p:txBody>
          <a:bodyPr wrap="square" rtlCol="0">
            <a:spAutoFit/>
          </a:bodyPr>
          <a:lstStyle/>
          <a:p>
            <a:pPr>
              <a:lnSpc>
                <a:spcPct val="110000"/>
              </a:lnSpc>
            </a:pPr>
            <a:r>
              <a:rPr lang="en-US" sz="1400" dirty="0"/>
              <a:t>Sed perspiciati unde omnis iste voluptatem rem aperiam.</a:t>
            </a:r>
          </a:p>
        </p:txBody>
      </p:sp>
      <p:sp>
        <p:nvSpPr>
          <p:cNvPr id="8" name="TextBox 7">
            <a:extLst>
              <a:ext uri="{FF2B5EF4-FFF2-40B4-BE49-F238E27FC236}">
                <a16:creationId xmlns:a16="http://schemas.microsoft.com/office/drawing/2014/main" id="{8093D4BE-1969-E44C-F38B-BFF48011AA36}"/>
              </a:ext>
            </a:extLst>
          </p:cNvPr>
          <p:cNvSpPr txBox="1"/>
          <p:nvPr/>
        </p:nvSpPr>
        <p:spPr>
          <a:xfrm>
            <a:off x="1697751" y="2767040"/>
            <a:ext cx="2029723" cy="369332"/>
          </a:xfrm>
          <a:prstGeom prst="rect">
            <a:avLst/>
          </a:prstGeom>
          <a:noFill/>
        </p:spPr>
        <p:txBody>
          <a:bodyPr wrap="none" rtlCol="0">
            <a:spAutoFit/>
          </a:bodyPr>
          <a:lstStyle/>
          <a:p>
            <a:r>
              <a:rPr lang="en-US" b="1" dirty="0">
                <a:solidFill>
                  <a:srgbClr val="385085"/>
                </a:solidFill>
                <a:latin typeface="Century Gothic" panose="020B0502020202020204" pitchFamily="34" charset="0"/>
              </a:rPr>
              <a:t>INSERT TITLE HERE</a:t>
            </a:r>
          </a:p>
        </p:txBody>
      </p:sp>
      <p:sp>
        <p:nvSpPr>
          <p:cNvPr id="9" name="TextBox 8">
            <a:extLst>
              <a:ext uri="{FF2B5EF4-FFF2-40B4-BE49-F238E27FC236}">
                <a16:creationId xmlns:a16="http://schemas.microsoft.com/office/drawing/2014/main" id="{68AB0D41-4158-AB3A-3BE0-1890603448FC}"/>
              </a:ext>
            </a:extLst>
          </p:cNvPr>
          <p:cNvSpPr txBox="1"/>
          <p:nvPr/>
        </p:nvSpPr>
        <p:spPr>
          <a:xfrm>
            <a:off x="1697751" y="3201655"/>
            <a:ext cx="2743449" cy="554447"/>
          </a:xfrm>
          <a:prstGeom prst="rect">
            <a:avLst/>
          </a:prstGeom>
          <a:noFill/>
        </p:spPr>
        <p:txBody>
          <a:bodyPr wrap="square" rtlCol="0">
            <a:spAutoFit/>
          </a:bodyPr>
          <a:lstStyle/>
          <a:p>
            <a:pPr>
              <a:lnSpc>
                <a:spcPct val="110000"/>
              </a:lnSpc>
            </a:pPr>
            <a:r>
              <a:rPr lang="en-US" sz="1400" dirty="0"/>
              <a:t>Sed perspiciati unde omnis iste voluptatem rem aperiam.</a:t>
            </a:r>
          </a:p>
        </p:txBody>
      </p:sp>
      <p:sp>
        <p:nvSpPr>
          <p:cNvPr id="11" name="TextBox 10">
            <a:extLst>
              <a:ext uri="{FF2B5EF4-FFF2-40B4-BE49-F238E27FC236}">
                <a16:creationId xmlns:a16="http://schemas.microsoft.com/office/drawing/2014/main" id="{B1644960-78ED-02BF-C0F8-1800F926090A}"/>
              </a:ext>
            </a:extLst>
          </p:cNvPr>
          <p:cNvSpPr txBox="1"/>
          <p:nvPr/>
        </p:nvSpPr>
        <p:spPr>
          <a:xfrm>
            <a:off x="1697751" y="5241334"/>
            <a:ext cx="2029723" cy="369332"/>
          </a:xfrm>
          <a:prstGeom prst="rect">
            <a:avLst/>
          </a:prstGeom>
          <a:noFill/>
        </p:spPr>
        <p:txBody>
          <a:bodyPr wrap="none" rtlCol="0">
            <a:spAutoFit/>
          </a:bodyPr>
          <a:lstStyle/>
          <a:p>
            <a:r>
              <a:rPr lang="en-US" b="1" dirty="0">
                <a:solidFill>
                  <a:srgbClr val="FFCE63"/>
                </a:solidFill>
                <a:latin typeface="Century Gothic" panose="020B0502020202020204" pitchFamily="34" charset="0"/>
              </a:rPr>
              <a:t>INSERT TITLE HERE</a:t>
            </a:r>
          </a:p>
        </p:txBody>
      </p:sp>
      <p:sp>
        <p:nvSpPr>
          <p:cNvPr id="12" name="TextBox 11">
            <a:extLst>
              <a:ext uri="{FF2B5EF4-FFF2-40B4-BE49-F238E27FC236}">
                <a16:creationId xmlns:a16="http://schemas.microsoft.com/office/drawing/2014/main" id="{C8E66AF4-73E5-A63B-8326-8A941854E27F}"/>
              </a:ext>
            </a:extLst>
          </p:cNvPr>
          <p:cNvSpPr txBox="1"/>
          <p:nvPr/>
        </p:nvSpPr>
        <p:spPr>
          <a:xfrm>
            <a:off x="1697751" y="5675948"/>
            <a:ext cx="2743449" cy="554447"/>
          </a:xfrm>
          <a:prstGeom prst="rect">
            <a:avLst/>
          </a:prstGeom>
          <a:noFill/>
        </p:spPr>
        <p:txBody>
          <a:bodyPr wrap="square" rtlCol="0">
            <a:spAutoFit/>
          </a:bodyPr>
          <a:lstStyle/>
          <a:p>
            <a:pPr>
              <a:lnSpc>
                <a:spcPct val="110000"/>
              </a:lnSpc>
            </a:pPr>
            <a:r>
              <a:rPr lang="en-US" sz="1400" dirty="0"/>
              <a:t>Sed perspiciati unde omnis iste voluptatem rem aperiam.</a:t>
            </a:r>
          </a:p>
        </p:txBody>
      </p:sp>
      <p:sp>
        <p:nvSpPr>
          <p:cNvPr id="14" name="Bent Arrow 13">
            <a:extLst>
              <a:ext uri="{FF2B5EF4-FFF2-40B4-BE49-F238E27FC236}">
                <a16:creationId xmlns:a16="http://schemas.microsoft.com/office/drawing/2014/main" id="{67C6EE03-4022-126C-A8FE-6E2975412EBD}"/>
              </a:ext>
            </a:extLst>
          </p:cNvPr>
          <p:cNvSpPr/>
          <p:nvPr/>
        </p:nvSpPr>
        <p:spPr>
          <a:xfrm flipH="1" flipV="1">
            <a:off x="10060908" y="4619501"/>
            <a:ext cx="1231953" cy="1333671"/>
          </a:xfrm>
          <a:prstGeom prst="bentArrow">
            <a:avLst>
              <a:gd name="adj1" fmla="val 5904"/>
              <a:gd name="adj2" fmla="val 9301"/>
              <a:gd name="adj3" fmla="val 12699"/>
              <a:gd name="adj4" fmla="val 37633"/>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6400" dirty="0">
              <a:solidFill>
                <a:schemeClr val="tx1"/>
              </a:solidFill>
            </a:endParaRPr>
          </a:p>
        </p:txBody>
      </p:sp>
      <p:sp>
        <p:nvSpPr>
          <p:cNvPr id="15" name="Bent Arrow 14">
            <a:extLst>
              <a:ext uri="{FF2B5EF4-FFF2-40B4-BE49-F238E27FC236}">
                <a16:creationId xmlns:a16="http://schemas.microsoft.com/office/drawing/2014/main" id="{1ACC5C84-8A4D-1D3C-B43F-B3F331246967}"/>
              </a:ext>
            </a:extLst>
          </p:cNvPr>
          <p:cNvSpPr/>
          <p:nvPr/>
        </p:nvSpPr>
        <p:spPr>
          <a:xfrm rot="16200000" flipH="1" flipV="1">
            <a:off x="9989396" y="1761594"/>
            <a:ext cx="1333671" cy="1506645"/>
          </a:xfrm>
          <a:prstGeom prst="bentArrow">
            <a:avLst>
              <a:gd name="adj1" fmla="val 5470"/>
              <a:gd name="adj2" fmla="val 9301"/>
              <a:gd name="adj3" fmla="val 12699"/>
              <a:gd name="adj4" fmla="val 39482"/>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6400" dirty="0">
              <a:solidFill>
                <a:schemeClr val="tx1"/>
              </a:solidFill>
            </a:endParaRPr>
          </a:p>
        </p:txBody>
      </p:sp>
      <p:sp>
        <p:nvSpPr>
          <p:cNvPr id="16" name="Bent Arrow 15">
            <a:extLst>
              <a:ext uri="{FF2B5EF4-FFF2-40B4-BE49-F238E27FC236}">
                <a16:creationId xmlns:a16="http://schemas.microsoft.com/office/drawing/2014/main" id="{5531E019-A728-CE06-8AE0-CD9D0DB558C8}"/>
              </a:ext>
            </a:extLst>
          </p:cNvPr>
          <p:cNvSpPr/>
          <p:nvPr/>
        </p:nvSpPr>
        <p:spPr>
          <a:xfrm rot="10800000" flipH="1" flipV="1">
            <a:off x="7228883" y="1763297"/>
            <a:ext cx="1398708" cy="1410082"/>
          </a:xfrm>
          <a:prstGeom prst="bentArrow">
            <a:avLst>
              <a:gd name="adj1" fmla="val 5470"/>
              <a:gd name="adj2" fmla="val 9301"/>
              <a:gd name="adj3" fmla="val 12699"/>
              <a:gd name="adj4" fmla="val 39549"/>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6400" dirty="0">
              <a:solidFill>
                <a:schemeClr val="tx1"/>
              </a:solidFill>
            </a:endParaRPr>
          </a:p>
        </p:txBody>
      </p:sp>
      <p:sp>
        <p:nvSpPr>
          <p:cNvPr id="17" name="Bent Arrow 16">
            <a:extLst>
              <a:ext uri="{FF2B5EF4-FFF2-40B4-BE49-F238E27FC236}">
                <a16:creationId xmlns:a16="http://schemas.microsoft.com/office/drawing/2014/main" id="{BAB9C765-F46A-2054-1A71-37215DCD9C0A}"/>
              </a:ext>
            </a:extLst>
          </p:cNvPr>
          <p:cNvSpPr/>
          <p:nvPr/>
        </p:nvSpPr>
        <p:spPr>
          <a:xfrm rot="5400000" flipH="1" flipV="1">
            <a:off x="7277453" y="4478241"/>
            <a:ext cx="1244713" cy="1520121"/>
          </a:xfrm>
          <a:prstGeom prst="bentArrow">
            <a:avLst>
              <a:gd name="adj1" fmla="val 5470"/>
              <a:gd name="adj2" fmla="val 9301"/>
              <a:gd name="adj3" fmla="val 12699"/>
              <a:gd name="adj4" fmla="val 44027"/>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6400" dirty="0">
              <a:solidFill>
                <a:schemeClr val="tx1"/>
              </a:solidFill>
            </a:endParaRPr>
          </a:p>
        </p:txBody>
      </p:sp>
      <p:sp>
        <p:nvSpPr>
          <p:cNvPr id="18" name="Oval 17">
            <a:extLst>
              <a:ext uri="{FF2B5EF4-FFF2-40B4-BE49-F238E27FC236}">
                <a16:creationId xmlns:a16="http://schemas.microsoft.com/office/drawing/2014/main" id="{48E294D2-BC64-FB13-5BEC-44700E24856F}"/>
              </a:ext>
            </a:extLst>
          </p:cNvPr>
          <p:cNvSpPr>
            <a:spLocks noChangeArrowheads="1"/>
          </p:cNvSpPr>
          <p:nvPr/>
        </p:nvSpPr>
        <p:spPr bwMode="auto">
          <a:xfrm>
            <a:off x="8610924" y="5100483"/>
            <a:ext cx="1449988" cy="1457656"/>
          </a:xfrm>
          <a:prstGeom prst="ellipse">
            <a:avLst/>
          </a:prstGeom>
          <a:solidFill>
            <a:srgbClr val="FFCE63"/>
          </a:solidFill>
          <a:ln>
            <a:noFill/>
          </a:ln>
        </p:spPr>
        <p:txBody>
          <a:bodyPr vert="horz" wrap="square" lIns="243836" tIns="121918" rIns="243836" bIns="121918" numCol="1" anchor="ctr" anchorCtr="0" compatLnSpc="1">
            <a:prstTxWarp prst="textNoShape">
              <a:avLst/>
            </a:prstTxWarp>
          </a:bodyPr>
          <a:lstStyle/>
          <a:p>
            <a:pPr algn="ctr"/>
            <a:r>
              <a:rPr lang="en-US" sz="6400" dirty="0">
                <a:solidFill>
                  <a:srgbClr val="FFFFFF"/>
                </a:solidFill>
              </a:rPr>
              <a:t>D</a:t>
            </a:r>
          </a:p>
        </p:txBody>
      </p:sp>
      <p:sp>
        <p:nvSpPr>
          <p:cNvPr id="19" name="Oval 18">
            <a:extLst>
              <a:ext uri="{FF2B5EF4-FFF2-40B4-BE49-F238E27FC236}">
                <a16:creationId xmlns:a16="http://schemas.microsoft.com/office/drawing/2014/main" id="{76C6D221-8ADE-BE97-EBC6-7F410945B9E1}"/>
              </a:ext>
            </a:extLst>
          </p:cNvPr>
          <p:cNvSpPr>
            <a:spLocks noChangeArrowheads="1"/>
          </p:cNvSpPr>
          <p:nvPr/>
        </p:nvSpPr>
        <p:spPr bwMode="auto">
          <a:xfrm>
            <a:off x="10539149" y="3173379"/>
            <a:ext cx="1449988" cy="1453823"/>
          </a:xfrm>
          <a:prstGeom prst="ellipse">
            <a:avLst/>
          </a:prstGeom>
          <a:solidFill>
            <a:srgbClr val="995DB3"/>
          </a:solidFill>
          <a:ln>
            <a:noFill/>
          </a:ln>
        </p:spPr>
        <p:txBody>
          <a:bodyPr vert="horz" wrap="square" lIns="243836" tIns="121918" rIns="243836" bIns="121918" numCol="1" anchor="ctr" anchorCtr="0" compatLnSpc="1">
            <a:prstTxWarp prst="textNoShape">
              <a:avLst/>
            </a:prstTxWarp>
          </a:bodyPr>
          <a:lstStyle/>
          <a:p>
            <a:pPr algn="ctr"/>
            <a:r>
              <a:rPr lang="en-US" sz="6400" dirty="0">
                <a:solidFill>
                  <a:srgbClr val="FFFFFF"/>
                </a:solidFill>
              </a:rPr>
              <a:t>C</a:t>
            </a:r>
          </a:p>
        </p:txBody>
      </p:sp>
      <p:sp>
        <p:nvSpPr>
          <p:cNvPr id="20" name="Oval 19">
            <a:extLst>
              <a:ext uri="{FF2B5EF4-FFF2-40B4-BE49-F238E27FC236}">
                <a16:creationId xmlns:a16="http://schemas.microsoft.com/office/drawing/2014/main" id="{07BEB333-A069-BDF2-9A9A-C0F9BAF098C5}"/>
              </a:ext>
            </a:extLst>
          </p:cNvPr>
          <p:cNvSpPr>
            <a:spLocks noChangeArrowheads="1"/>
          </p:cNvSpPr>
          <p:nvPr/>
        </p:nvSpPr>
        <p:spPr bwMode="auto">
          <a:xfrm>
            <a:off x="6548512" y="3173379"/>
            <a:ext cx="1453821" cy="1453823"/>
          </a:xfrm>
          <a:prstGeom prst="ellipse">
            <a:avLst/>
          </a:prstGeom>
          <a:solidFill>
            <a:srgbClr val="385085"/>
          </a:solidFill>
          <a:ln>
            <a:noFill/>
          </a:ln>
        </p:spPr>
        <p:txBody>
          <a:bodyPr vert="horz" wrap="square" lIns="243836" tIns="121918" rIns="243836" bIns="121918" numCol="1" anchor="ctr" anchorCtr="0" compatLnSpc="1">
            <a:prstTxWarp prst="textNoShape">
              <a:avLst/>
            </a:prstTxWarp>
          </a:bodyPr>
          <a:lstStyle/>
          <a:p>
            <a:pPr algn="ctr"/>
            <a:r>
              <a:rPr lang="en-US" sz="6400" dirty="0">
                <a:solidFill>
                  <a:srgbClr val="FFFFFF"/>
                </a:solidFill>
              </a:rPr>
              <a:t>A</a:t>
            </a:r>
          </a:p>
        </p:txBody>
      </p:sp>
      <p:sp>
        <p:nvSpPr>
          <p:cNvPr id="21" name="Oval 20">
            <a:extLst>
              <a:ext uri="{FF2B5EF4-FFF2-40B4-BE49-F238E27FC236}">
                <a16:creationId xmlns:a16="http://schemas.microsoft.com/office/drawing/2014/main" id="{F4655609-2AA4-B2AA-7B60-7D347EF2E2FD}"/>
              </a:ext>
            </a:extLst>
          </p:cNvPr>
          <p:cNvSpPr>
            <a:spLocks noChangeArrowheads="1"/>
          </p:cNvSpPr>
          <p:nvPr/>
        </p:nvSpPr>
        <p:spPr bwMode="auto">
          <a:xfrm>
            <a:off x="8610924" y="1153768"/>
            <a:ext cx="1449988" cy="1453823"/>
          </a:xfrm>
          <a:prstGeom prst="ellipse">
            <a:avLst/>
          </a:prstGeom>
          <a:solidFill>
            <a:srgbClr val="7DD1CE"/>
          </a:solidFill>
          <a:ln>
            <a:noFill/>
          </a:ln>
        </p:spPr>
        <p:txBody>
          <a:bodyPr vert="horz" wrap="square" lIns="243836" tIns="121918" rIns="243836" bIns="121918" numCol="1" anchor="ctr" anchorCtr="0" compatLnSpc="1">
            <a:prstTxWarp prst="textNoShape">
              <a:avLst/>
            </a:prstTxWarp>
          </a:bodyPr>
          <a:lstStyle/>
          <a:p>
            <a:pPr algn="ctr"/>
            <a:r>
              <a:rPr lang="en-US" sz="6400" dirty="0">
                <a:solidFill>
                  <a:srgbClr val="FFFFFF"/>
                </a:solidFill>
              </a:rPr>
              <a:t>B</a:t>
            </a:r>
          </a:p>
        </p:txBody>
      </p:sp>
      <p:sp>
        <p:nvSpPr>
          <p:cNvPr id="25" name="TextBox 24">
            <a:extLst>
              <a:ext uri="{FF2B5EF4-FFF2-40B4-BE49-F238E27FC236}">
                <a16:creationId xmlns:a16="http://schemas.microsoft.com/office/drawing/2014/main" id="{2CC599BC-5105-4E62-1042-3768B4261170}"/>
              </a:ext>
            </a:extLst>
          </p:cNvPr>
          <p:cNvSpPr txBox="1"/>
          <p:nvPr/>
        </p:nvSpPr>
        <p:spPr>
          <a:xfrm>
            <a:off x="8231033" y="3415200"/>
            <a:ext cx="2079415" cy="954107"/>
          </a:xfrm>
          <a:prstGeom prst="rect">
            <a:avLst/>
          </a:prstGeom>
          <a:noFill/>
        </p:spPr>
        <p:txBody>
          <a:bodyPr wrap="none" rtlCol="0">
            <a:spAutoFit/>
          </a:bodyPr>
          <a:lstStyle/>
          <a:p>
            <a:pPr algn="ctr"/>
            <a:r>
              <a:rPr lang="en-US" sz="2800" dirty="0">
                <a:solidFill>
                  <a:srgbClr val="419CCC"/>
                </a:solidFill>
                <a:latin typeface="Century Gothic" panose="020B0502020202020204" pitchFamily="34" charset="0"/>
              </a:rPr>
              <a:t>CLUSTERED</a:t>
            </a:r>
          </a:p>
          <a:p>
            <a:pPr algn="ctr"/>
            <a:r>
              <a:rPr lang="en-US" sz="2800" b="1" dirty="0">
                <a:solidFill>
                  <a:srgbClr val="419CCC"/>
                </a:solidFill>
                <a:latin typeface="Century Gothic" panose="020B0502020202020204" pitchFamily="34" charset="0"/>
              </a:rPr>
              <a:t>DIAGRAM</a:t>
            </a:r>
          </a:p>
        </p:txBody>
      </p:sp>
      <p:sp>
        <p:nvSpPr>
          <p:cNvPr id="26" name="Doughnut 25">
            <a:extLst>
              <a:ext uri="{FF2B5EF4-FFF2-40B4-BE49-F238E27FC236}">
                <a16:creationId xmlns:a16="http://schemas.microsoft.com/office/drawing/2014/main" id="{3D36068C-764C-0207-4273-7DE045C92A97}"/>
              </a:ext>
            </a:extLst>
          </p:cNvPr>
          <p:cNvSpPr/>
          <p:nvPr/>
        </p:nvSpPr>
        <p:spPr>
          <a:xfrm>
            <a:off x="1271031" y="1637354"/>
            <a:ext cx="365760" cy="365760"/>
          </a:xfrm>
          <a:prstGeom prst="donut">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Doughnut 26">
            <a:extLst>
              <a:ext uri="{FF2B5EF4-FFF2-40B4-BE49-F238E27FC236}">
                <a16:creationId xmlns:a16="http://schemas.microsoft.com/office/drawing/2014/main" id="{0A19825A-8509-6E4A-3BD2-A764745DCA0E}"/>
              </a:ext>
            </a:extLst>
          </p:cNvPr>
          <p:cNvSpPr/>
          <p:nvPr/>
        </p:nvSpPr>
        <p:spPr>
          <a:xfrm>
            <a:off x="1271031" y="2780354"/>
            <a:ext cx="365760" cy="365760"/>
          </a:xfrm>
          <a:prstGeom prst="donut">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Doughnut 27">
            <a:extLst>
              <a:ext uri="{FF2B5EF4-FFF2-40B4-BE49-F238E27FC236}">
                <a16:creationId xmlns:a16="http://schemas.microsoft.com/office/drawing/2014/main" id="{96353F80-DF53-C16D-93F2-8AA2669CBDDD}"/>
              </a:ext>
            </a:extLst>
          </p:cNvPr>
          <p:cNvSpPr/>
          <p:nvPr/>
        </p:nvSpPr>
        <p:spPr>
          <a:xfrm>
            <a:off x="1271031" y="3938594"/>
            <a:ext cx="365760" cy="365760"/>
          </a:xfrm>
          <a:prstGeom prst="donut">
            <a:avLst/>
          </a:prstGeom>
          <a:solidFill>
            <a:srgbClr val="995D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9" name="Doughnut 28">
            <a:extLst>
              <a:ext uri="{FF2B5EF4-FFF2-40B4-BE49-F238E27FC236}">
                <a16:creationId xmlns:a16="http://schemas.microsoft.com/office/drawing/2014/main" id="{CC78F428-BC27-DF55-58E4-10F2FABCAA6B}"/>
              </a:ext>
            </a:extLst>
          </p:cNvPr>
          <p:cNvSpPr/>
          <p:nvPr/>
        </p:nvSpPr>
        <p:spPr>
          <a:xfrm>
            <a:off x="1271031" y="5264474"/>
            <a:ext cx="365760" cy="365760"/>
          </a:xfrm>
          <a:prstGeom prst="donu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41497819"/>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F8E0A666-55C6-CE60-49E6-0C7258E9FC34}"/>
              </a:ext>
            </a:extLst>
          </p:cNvPr>
          <p:cNvSpPr/>
          <p:nvPr/>
        </p:nvSpPr>
        <p:spPr>
          <a:xfrm>
            <a:off x="10648382" y="578512"/>
            <a:ext cx="1047750" cy="6279487"/>
          </a:xfrm>
          <a:prstGeom prst="rect">
            <a:avLst/>
          </a:prstGeom>
          <a:solidFill>
            <a:srgbClr val="A843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a:extLst>
              <a:ext uri="{FF2B5EF4-FFF2-40B4-BE49-F238E27FC236}">
                <a16:creationId xmlns:a16="http://schemas.microsoft.com/office/drawing/2014/main" id="{5348837B-019A-D50C-39DC-7EEACCC99945}"/>
              </a:ext>
            </a:extLst>
          </p:cNvPr>
          <p:cNvSpPr/>
          <p:nvPr/>
        </p:nvSpPr>
        <p:spPr>
          <a:xfrm>
            <a:off x="4652512" y="2656194"/>
            <a:ext cx="5412074" cy="780746"/>
          </a:xfrm>
          <a:prstGeom prst="roundRect">
            <a:avLst>
              <a:gd name="adj" fmla="val 50000"/>
            </a:avLst>
          </a:prstGeom>
          <a:solidFill>
            <a:srgbClr val="7DD1CE">
              <a:alpha val="1047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a:extLst>
              <a:ext uri="{FF2B5EF4-FFF2-40B4-BE49-F238E27FC236}">
                <a16:creationId xmlns:a16="http://schemas.microsoft.com/office/drawing/2014/main" id="{7F7783EF-95CD-BCB6-7F03-58C6CBC6A135}"/>
              </a:ext>
            </a:extLst>
          </p:cNvPr>
          <p:cNvSpPr/>
          <p:nvPr/>
        </p:nvSpPr>
        <p:spPr>
          <a:xfrm>
            <a:off x="4652512" y="3484330"/>
            <a:ext cx="5412074" cy="780746"/>
          </a:xfrm>
          <a:prstGeom prst="roundRect">
            <a:avLst>
              <a:gd name="adj" fmla="val 50000"/>
            </a:avLst>
          </a:prstGeom>
          <a:solidFill>
            <a:srgbClr val="F26363">
              <a:alpha val="1047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ounded Rectangle 32">
            <a:extLst>
              <a:ext uri="{FF2B5EF4-FFF2-40B4-BE49-F238E27FC236}">
                <a16:creationId xmlns:a16="http://schemas.microsoft.com/office/drawing/2014/main" id="{6F2048F5-CEAF-BD6D-90CE-490DC929A05D}"/>
              </a:ext>
            </a:extLst>
          </p:cNvPr>
          <p:cNvSpPr/>
          <p:nvPr/>
        </p:nvSpPr>
        <p:spPr>
          <a:xfrm>
            <a:off x="4652512" y="4312465"/>
            <a:ext cx="5412074" cy="780746"/>
          </a:xfrm>
          <a:prstGeom prst="roundRect">
            <a:avLst>
              <a:gd name="adj" fmla="val 50000"/>
            </a:avLst>
          </a:prstGeom>
          <a:solidFill>
            <a:srgbClr val="FFCE63">
              <a:alpha val="1047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3">
            <a:extLst>
              <a:ext uri="{FF2B5EF4-FFF2-40B4-BE49-F238E27FC236}">
                <a16:creationId xmlns:a16="http://schemas.microsoft.com/office/drawing/2014/main" id="{AA642F44-AC8C-0E32-C01C-B9AF6B31A9AD}"/>
              </a:ext>
            </a:extLst>
          </p:cNvPr>
          <p:cNvSpPr/>
          <p:nvPr/>
        </p:nvSpPr>
        <p:spPr>
          <a:xfrm>
            <a:off x="4652512" y="5140600"/>
            <a:ext cx="5412074" cy="780746"/>
          </a:xfrm>
          <a:prstGeom prst="roundRect">
            <a:avLst>
              <a:gd name="adj" fmla="val 50000"/>
            </a:avLst>
          </a:prstGeom>
          <a:solidFill>
            <a:srgbClr val="995DB3">
              <a:alpha val="1047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F8C3D9A1-5600-541C-BA4E-FB2249A368DD}"/>
              </a:ext>
            </a:extLst>
          </p:cNvPr>
          <p:cNvSpPr/>
          <p:nvPr/>
        </p:nvSpPr>
        <p:spPr>
          <a:xfrm>
            <a:off x="4652512" y="5951483"/>
            <a:ext cx="5412074" cy="780746"/>
          </a:xfrm>
          <a:prstGeom prst="roundRect">
            <a:avLst>
              <a:gd name="adj" fmla="val 50000"/>
            </a:avLst>
          </a:prstGeom>
          <a:solidFill>
            <a:srgbClr val="FFA826">
              <a:alpha val="1047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cxnSp>
        <p:nvCxnSpPr>
          <p:cNvPr id="2" name="Straight Connector 1">
            <a:extLst>
              <a:ext uri="{FF2B5EF4-FFF2-40B4-BE49-F238E27FC236}">
                <a16:creationId xmlns:a16="http://schemas.microsoft.com/office/drawing/2014/main" id="{09E14D9F-3809-CDDE-71DF-A686B6220066}"/>
              </a:ext>
            </a:extLst>
          </p:cNvPr>
          <p:cNvCxnSpPr>
            <a:cxnSpLocks/>
          </p:cNvCxnSpPr>
          <p:nvPr/>
        </p:nvCxnSpPr>
        <p:spPr>
          <a:xfrm>
            <a:off x="3327178" y="3110481"/>
            <a:ext cx="1359840" cy="0"/>
          </a:xfrm>
          <a:prstGeom prst="line">
            <a:avLst/>
          </a:prstGeom>
          <a:ln w="50800" cap="rnd">
            <a:solidFill>
              <a:srgbClr val="7DD1CE"/>
            </a:solidFill>
            <a:prstDash val="dash"/>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B6E80A23-C6CB-0563-D1EA-F77653810B67}"/>
              </a:ext>
            </a:extLst>
          </p:cNvPr>
          <p:cNvCxnSpPr>
            <a:cxnSpLocks/>
          </p:cNvCxnSpPr>
          <p:nvPr/>
        </p:nvCxnSpPr>
        <p:spPr>
          <a:xfrm>
            <a:off x="3299158" y="3724327"/>
            <a:ext cx="1387860" cy="0"/>
          </a:xfrm>
          <a:prstGeom prst="line">
            <a:avLst/>
          </a:prstGeom>
          <a:ln w="50800" cap="rnd">
            <a:solidFill>
              <a:srgbClr val="F26363"/>
            </a:solidFill>
            <a:prstDash val="dash"/>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283866BF-D802-F4AB-B924-67413ED1CC79}"/>
              </a:ext>
            </a:extLst>
          </p:cNvPr>
          <p:cNvCxnSpPr>
            <a:cxnSpLocks/>
          </p:cNvCxnSpPr>
          <p:nvPr/>
        </p:nvCxnSpPr>
        <p:spPr>
          <a:xfrm>
            <a:off x="4151579" y="4507958"/>
            <a:ext cx="535439" cy="0"/>
          </a:xfrm>
          <a:prstGeom prst="line">
            <a:avLst/>
          </a:prstGeom>
          <a:ln w="50800" cap="rnd">
            <a:solidFill>
              <a:srgbClr val="FFCE63"/>
            </a:solidFill>
            <a:prstDash val="dash"/>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9515A460-09E9-A67F-BC1A-A9C3890AC4C1}"/>
              </a:ext>
            </a:extLst>
          </p:cNvPr>
          <p:cNvCxnSpPr>
            <a:cxnSpLocks/>
          </p:cNvCxnSpPr>
          <p:nvPr/>
        </p:nvCxnSpPr>
        <p:spPr>
          <a:xfrm>
            <a:off x="3828050" y="5435916"/>
            <a:ext cx="858968" cy="0"/>
          </a:xfrm>
          <a:prstGeom prst="line">
            <a:avLst/>
          </a:prstGeom>
          <a:ln w="50800" cap="rnd">
            <a:solidFill>
              <a:srgbClr val="995DB3"/>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BE369740-4F4F-7C3F-5EBA-0CB1A87D148A}"/>
              </a:ext>
            </a:extLst>
          </p:cNvPr>
          <p:cNvCxnSpPr>
            <a:cxnSpLocks/>
          </p:cNvCxnSpPr>
          <p:nvPr/>
        </p:nvCxnSpPr>
        <p:spPr>
          <a:xfrm>
            <a:off x="3657175" y="6204220"/>
            <a:ext cx="1029843" cy="0"/>
          </a:xfrm>
          <a:prstGeom prst="line">
            <a:avLst/>
          </a:prstGeom>
          <a:ln w="50800" cap="rnd">
            <a:solidFill>
              <a:srgbClr val="FFA826"/>
            </a:solidFill>
            <a:prstDash val="dash"/>
          </a:ln>
        </p:spPr>
        <p:style>
          <a:lnRef idx="1">
            <a:schemeClr val="accent1"/>
          </a:lnRef>
          <a:fillRef idx="0">
            <a:schemeClr val="accent1"/>
          </a:fillRef>
          <a:effectRef idx="0">
            <a:schemeClr val="accent1"/>
          </a:effectRef>
          <a:fontRef idx="minor">
            <a:schemeClr val="tx1"/>
          </a:fontRef>
        </p:style>
      </p:cxnSp>
      <p:sp>
        <p:nvSpPr>
          <p:cNvPr id="7" name="Freeform 14">
            <a:extLst>
              <a:ext uri="{FF2B5EF4-FFF2-40B4-BE49-F238E27FC236}">
                <a16:creationId xmlns:a16="http://schemas.microsoft.com/office/drawing/2014/main" id="{89E02781-3337-99ED-8F6A-206683FE4F21}"/>
              </a:ext>
            </a:extLst>
          </p:cNvPr>
          <p:cNvSpPr>
            <a:spLocks noEditPoints="1"/>
          </p:cNvSpPr>
          <p:nvPr/>
        </p:nvSpPr>
        <p:spPr bwMode="auto">
          <a:xfrm>
            <a:off x="982159" y="2279186"/>
            <a:ext cx="1925104" cy="908054"/>
          </a:xfrm>
          <a:custGeom>
            <a:avLst/>
            <a:gdLst>
              <a:gd name="T0" fmla="*/ 586 w 1651"/>
              <a:gd name="T1" fmla="*/ 564 h 782"/>
              <a:gd name="T2" fmla="*/ 570 w 1651"/>
              <a:gd name="T3" fmla="*/ 320 h 782"/>
              <a:gd name="T4" fmla="*/ 578 w 1651"/>
              <a:gd name="T5" fmla="*/ 169 h 782"/>
              <a:gd name="T6" fmla="*/ 785 w 1651"/>
              <a:gd name="T7" fmla="*/ 46 h 782"/>
              <a:gd name="T8" fmla="*/ 897 w 1651"/>
              <a:gd name="T9" fmla="*/ 198 h 782"/>
              <a:gd name="T10" fmla="*/ 956 w 1651"/>
              <a:gd name="T11" fmla="*/ 691 h 782"/>
              <a:gd name="T12" fmla="*/ 958 w 1651"/>
              <a:gd name="T13" fmla="*/ 708 h 782"/>
              <a:gd name="T14" fmla="*/ 964 w 1651"/>
              <a:gd name="T15" fmla="*/ 782 h 782"/>
              <a:gd name="T16" fmla="*/ 603 w 1651"/>
              <a:gd name="T17" fmla="*/ 782 h 782"/>
              <a:gd name="T18" fmla="*/ 586 w 1651"/>
              <a:gd name="T19" fmla="*/ 564 h 782"/>
              <a:gd name="T20" fmla="*/ 1280 w 1651"/>
              <a:gd name="T21" fmla="*/ 782 h 782"/>
              <a:gd name="T22" fmla="*/ 1649 w 1651"/>
              <a:gd name="T23" fmla="*/ 782 h 782"/>
              <a:gd name="T24" fmla="*/ 1649 w 1651"/>
              <a:gd name="T25" fmla="*/ 586 h 782"/>
              <a:gd name="T26" fmla="*/ 1604 w 1651"/>
              <a:gd name="T27" fmla="*/ 292 h 782"/>
              <a:gd name="T28" fmla="*/ 1572 w 1651"/>
              <a:gd name="T29" fmla="*/ 246 h 782"/>
              <a:gd name="T30" fmla="*/ 1362 w 1651"/>
              <a:gd name="T31" fmla="*/ 249 h 782"/>
              <a:gd name="T32" fmla="*/ 1306 w 1651"/>
              <a:gd name="T33" fmla="*/ 513 h 782"/>
              <a:gd name="T34" fmla="*/ 1284 w 1651"/>
              <a:gd name="T35" fmla="*/ 758 h 782"/>
              <a:gd name="T36" fmla="*/ 1280 w 1651"/>
              <a:gd name="T37" fmla="*/ 782 h 782"/>
              <a:gd name="T38" fmla="*/ 51 w 1651"/>
              <a:gd name="T39" fmla="*/ 782 h 782"/>
              <a:gd name="T40" fmla="*/ 373 w 1651"/>
              <a:gd name="T41" fmla="*/ 782 h 782"/>
              <a:gd name="T42" fmla="*/ 299 w 1651"/>
              <a:gd name="T43" fmla="*/ 480 h 782"/>
              <a:gd name="T44" fmla="*/ 239 w 1651"/>
              <a:gd name="T45" fmla="*/ 346 h 782"/>
              <a:gd name="T46" fmla="*/ 36 w 1651"/>
              <a:gd name="T47" fmla="*/ 396 h 782"/>
              <a:gd name="T48" fmla="*/ 34 w 1651"/>
              <a:gd name="T49" fmla="*/ 685 h 782"/>
              <a:gd name="T50" fmla="*/ 51 w 1651"/>
              <a:gd name="T51" fmla="*/ 782 h 7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51" h="782">
                <a:moveTo>
                  <a:pt x="586" y="564"/>
                </a:moveTo>
                <a:cubicBezTo>
                  <a:pt x="579" y="484"/>
                  <a:pt x="571" y="402"/>
                  <a:pt x="570" y="320"/>
                </a:cubicBezTo>
                <a:cubicBezTo>
                  <a:pt x="569" y="269"/>
                  <a:pt x="571" y="219"/>
                  <a:pt x="578" y="169"/>
                </a:cubicBezTo>
                <a:cubicBezTo>
                  <a:pt x="593" y="68"/>
                  <a:pt x="687" y="0"/>
                  <a:pt x="785" y="46"/>
                </a:cubicBezTo>
                <a:cubicBezTo>
                  <a:pt x="850" y="75"/>
                  <a:pt x="889" y="129"/>
                  <a:pt x="897" y="198"/>
                </a:cubicBezTo>
                <a:cubicBezTo>
                  <a:pt x="917" y="362"/>
                  <a:pt x="937" y="527"/>
                  <a:pt x="956" y="691"/>
                </a:cubicBezTo>
                <a:cubicBezTo>
                  <a:pt x="956" y="696"/>
                  <a:pt x="957" y="702"/>
                  <a:pt x="958" y="708"/>
                </a:cubicBezTo>
                <a:cubicBezTo>
                  <a:pt x="960" y="733"/>
                  <a:pt x="962" y="757"/>
                  <a:pt x="964" y="782"/>
                </a:cubicBezTo>
                <a:cubicBezTo>
                  <a:pt x="603" y="782"/>
                  <a:pt x="603" y="782"/>
                  <a:pt x="603" y="782"/>
                </a:cubicBezTo>
                <a:cubicBezTo>
                  <a:pt x="597" y="710"/>
                  <a:pt x="592" y="637"/>
                  <a:pt x="586" y="564"/>
                </a:cubicBezTo>
                <a:close/>
                <a:moveTo>
                  <a:pt x="1280" y="782"/>
                </a:moveTo>
                <a:cubicBezTo>
                  <a:pt x="1649" y="782"/>
                  <a:pt x="1649" y="782"/>
                  <a:pt x="1649" y="782"/>
                </a:cubicBezTo>
                <a:cubicBezTo>
                  <a:pt x="1651" y="717"/>
                  <a:pt x="1651" y="651"/>
                  <a:pt x="1649" y="586"/>
                </a:cubicBezTo>
                <a:cubicBezTo>
                  <a:pt x="1647" y="491"/>
                  <a:pt x="1647" y="379"/>
                  <a:pt x="1604" y="292"/>
                </a:cubicBezTo>
                <a:cubicBezTo>
                  <a:pt x="1595" y="275"/>
                  <a:pt x="1584" y="260"/>
                  <a:pt x="1572" y="246"/>
                </a:cubicBezTo>
                <a:cubicBezTo>
                  <a:pt x="1519" y="182"/>
                  <a:pt x="1413" y="172"/>
                  <a:pt x="1362" y="249"/>
                </a:cubicBezTo>
                <a:cubicBezTo>
                  <a:pt x="1314" y="321"/>
                  <a:pt x="1313" y="430"/>
                  <a:pt x="1306" y="513"/>
                </a:cubicBezTo>
                <a:cubicBezTo>
                  <a:pt x="1300" y="595"/>
                  <a:pt x="1293" y="680"/>
                  <a:pt x="1284" y="758"/>
                </a:cubicBezTo>
                <a:cubicBezTo>
                  <a:pt x="1283" y="766"/>
                  <a:pt x="1281" y="774"/>
                  <a:pt x="1280" y="782"/>
                </a:cubicBezTo>
                <a:close/>
                <a:moveTo>
                  <a:pt x="51" y="782"/>
                </a:moveTo>
                <a:cubicBezTo>
                  <a:pt x="373" y="782"/>
                  <a:pt x="373" y="782"/>
                  <a:pt x="373" y="782"/>
                </a:cubicBezTo>
                <a:cubicBezTo>
                  <a:pt x="352" y="680"/>
                  <a:pt x="329" y="579"/>
                  <a:pt x="299" y="480"/>
                </a:cubicBezTo>
                <a:cubicBezTo>
                  <a:pt x="287" y="439"/>
                  <a:pt x="274" y="376"/>
                  <a:pt x="239" y="346"/>
                </a:cubicBezTo>
                <a:cubicBezTo>
                  <a:pt x="176" y="292"/>
                  <a:pt x="68" y="320"/>
                  <a:pt x="36" y="396"/>
                </a:cubicBezTo>
                <a:cubicBezTo>
                  <a:pt x="0" y="484"/>
                  <a:pt x="20" y="595"/>
                  <a:pt x="34" y="685"/>
                </a:cubicBezTo>
                <a:cubicBezTo>
                  <a:pt x="40" y="717"/>
                  <a:pt x="45" y="750"/>
                  <a:pt x="51" y="782"/>
                </a:cubicBezTo>
                <a:close/>
              </a:path>
            </a:pathLst>
          </a:custGeom>
          <a:solidFill>
            <a:srgbClr val="7DD1CE"/>
          </a:solidFill>
          <a:ln>
            <a:noFill/>
          </a:ln>
        </p:spPr>
        <p:txBody>
          <a:bodyPr vert="horz" wrap="square" lIns="182877" tIns="91439" rIns="182877" bIns="91439" numCol="1" anchor="t" anchorCtr="0" compatLnSpc="1">
            <a:prstTxWarp prst="textNoShape">
              <a:avLst/>
            </a:prstTxWarp>
          </a:bodyPr>
          <a:lstStyle/>
          <a:p>
            <a:endParaRPr lang="en-US" sz="3600"/>
          </a:p>
        </p:txBody>
      </p:sp>
      <p:sp>
        <p:nvSpPr>
          <p:cNvPr id="8" name="Freeform 15">
            <a:extLst>
              <a:ext uri="{FF2B5EF4-FFF2-40B4-BE49-F238E27FC236}">
                <a16:creationId xmlns:a16="http://schemas.microsoft.com/office/drawing/2014/main" id="{2106737D-8CE7-959B-B9A3-46E06E6C0BE4}"/>
              </a:ext>
            </a:extLst>
          </p:cNvPr>
          <p:cNvSpPr>
            <a:spLocks noEditPoints="1"/>
          </p:cNvSpPr>
          <p:nvPr/>
        </p:nvSpPr>
        <p:spPr bwMode="auto">
          <a:xfrm>
            <a:off x="179011" y="3187240"/>
            <a:ext cx="2725527" cy="874675"/>
          </a:xfrm>
          <a:custGeom>
            <a:avLst/>
            <a:gdLst>
              <a:gd name="T0" fmla="*/ 1691 w 2338"/>
              <a:gd name="T1" fmla="*/ 754 h 754"/>
              <a:gd name="T2" fmla="*/ 1338 w 2338"/>
              <a:gd name="T3" fmla="*/ 754 h 754"/>
              <a:gd name="T4" fmla="*/ 1333 w 2338"/>
              <a:gd name="T5" fmla="*/ 579 h 754"/>
              <a:gd name="T6" fmla="*/ 1316 w 2338"/>
              <a:gd name="T7" fmla="*/ 291 h 754"/>
              <a:gd name="T8" fmla="*/ 1292 w 2338"/>
              <a:gd name="T9" fmla="*/ 0 h 754"/>
              <a:gd name="T10" fmla="*/ 1653 w 2338"/>
              <a:gd name="T11" fmla="*/ 0 h 754"/>
              <a:gd name="T12" fmla="*/ 1679 w 2338"/>
              <a:gd name="T13" fmla="*/ 455 h 754"/>
              <a:gd name="T14" fmla="*/ 1691 w 2338"/>
              <a:gd name="T15" fmla="*/ 754 h 754"/>
              <a:gd name="T16" fmla="*/ 2296 w 2338"/>
              <a:gd name="T17" fmla="*/ 575 h 754"/>
              <a:gd name="T18" fmla="*/ 2338 w 2338"/>
              <a:gd name="T19" fmla="*/ 0 h 754"/>
              <a:gd name="T20" fmla="*/ 1969 w 2338"/>
              <a:gd name="T21" fmla="*/ 0 h 754"/>
              <a:gd name="T22" fmla="*/ 1939 w 2338"/>
              <a:gd name="T23" fmla="*/ 218 h 754"/>
              <a:gd name="T24" fmla="*/ 1928 w 2338"/>
              <a:gd name="T25" fmla="*/ 315 h 754"/>
              <a:gd name="T26" fmla="*/ 1891 w 2338"/>
              <a:gd name="T27" fmla="*/ 678 h 754"/>
              <a:gd name="T28" fmla="*/ 1890 w 2338"/>
              <a:gd name="T29" fmla="*/ 754 h 754"/>
              <a:gd name="T30" fmla="*/ 2278 w 2338"/>
              <a:gd name="T31" fmla="*/ 754 h 754"/>
              <a:gd name="T32" fmla="*/ 2295 w 2338"/>
              <a:gd name="T33" fmla="*/ 586 h 754"/>
              <a:gd name="T34" fmla="*/ 2296 w 2338"/>
              <a:gd name="T35" fmla="*/ 575 h 754"/>
              <a:gd name="T36" fmla="*/ 1100 w 2338"/>
              <a:gd name="T37" fmla="*/ 210 h 754"/>
              <a:gd name="T38" fmla="*/ 1062 w 2338"/>
              <a:gd name="T39" fmla="*/ 0 h 754"/>
              <a:gd name="T40" fmla="*/ 740 w 2338"/>
              <a:gd name="T41" fmla="*/ 0 h 754"/>
              <a:gd name="T42" fmla="*/ 757 w 2338"/>
              <a:gd name="T43" fmla="*/ 122 h 754"/>
              <a:gd name="T44" fmla="*/ 765 w 2338"/>
              <a:gd name="T45" fmla="*/ 192 h 754"/>
              <a:gd name="T46" fmla="*/ 765 w 2338"/>
              <a:gd name="T47" fmla="*/ 192 h 754"/>
              <a:gd name="T48" fmla="*/ 810 w 2338"/>
              <a:gd name="T49" fmla="*/ 564 h 754"/>
              <a:gd name="T50" fmla="*/ 838 w 2338"/>
              <a:gd name="T51" fmla="*/ 754 h 754"/>
              <a:gd name="T52" fmla="*/ 1183 w 2338"/>
              <a:gd name="T53" fmla="*/ 754 h 754"/>
              <a:gd name="T54" fmla="*/ 1160 w 2338"/>
              <a:gd name="T55" fmla="*/ 637 h 754"/>
              <a:gd name="T56" fmla="*/ 1151 w 2338"/>
              <a:gd name="T57" fmla="*/ 578 h 754"/>
              <a:gd name="T58" fmla="*/ 1100 w 2338"/>
              <a:gd name="T59" fmla="*/ 210 h 754"/>
              <a:gd name="T60" fmla="*/ 148 w 2338"/>
              <a:gd name="T61" fmla="*/ 754 h 754"/>
              <a:gd name="T62" fmla="*/ 478 w 2338"/>
              <a:gd name="T63" fmla="*/ 754 h 754"/>
              <a:gd name="T64" fmla="*/ 396 w 2338"/>
              <a:gd name="T65" fmla="*/ 599 h 754"/>
              <a:gd name="T66" fmla="*/ 282 w 2338"/>
              <a:gd name="T67" fmla="*/ 388 h 754"/>
              <a:gd name="T68" fmla="*/ 64 w 2338"/>
              <a:gd name="T69" fmla="*/ 254 h 754"/>
              <a:gd name="T70" fmla="*/ 53 w 2338"/>
              <a:gd name="T71" fmla="*/ 454 h 754"/>
              <a:gd name="T72" fmla="*/ 123 w 2338"/>
              <a:gd name="T73" fmla="*/ 694 h 754"/>
              <a:gd name="T74" fmla="*/ 127 w 2338"/>
              <a:gd name="T75" fmla="*/ 702 h 754"/>
              <a:gd name="T76" fmla="*/ 148 w 2338"/>
              <a:gd name="T77" fmla="*/ 754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38" h="754">
                <a:moveTo>
                  <a:pt x="1691" y="754"/>
                </a:moveTo>
                <a:cubicBezTo>
                  <a:pt x="1338" y="754"/>
                  <a:pt x="1338" y="754"/>
                  <a:pt x="1338" y="754"/>
                </a:cubicBezTo>
                <a:cubicBezTo>
                  <a:pt x="1340" y="695"/>
                  <a:pt x="1335" y="635"/>
                  <a:pt x="1333" y="579"/>
                </a:cubicBezTo>
                <a:cubicBezTo>
                  <a:pt x="1329" y="483"/>
                  <a:pt x="1323" y="387"/>
                  <a:pt x="1316" y="291"/>
                </a:cubicBezTo>
                <a:cubicBezTo>
                  <a:pt x="1309" y="194"/>
                  <a:pt x="1300" y="97"/>
                  <a:pt x="1292" y="0"/>
                </a:cubicBezTo>
                <a:cubicBezTo>
                  <a:pt x="1653" y="0"/>
                  <a:pt x="1653" y="0"/>
                  <a:pt x="1653" y="0"/>
                </a:cubicBezTo>
                <a:cubicBezTo>
                  <a:pt x="1669" y="152"/>
                  <a:pt x="1680" y="302"/>
                  <a:pt x="1679" y="455"/>
                </a:cubicBezTo>
                <a:cubicBezTo>
                  <a:pt x="1679" y="495"/>
                  <a:pt x="1672" y="641"/>
                  <a:pt x="1691" y="754"/>
                </a:cubicBezTo>
                <a:close/>
                <a:moveTo>
                  <a:pt x="2296" y="575"/>
                </a:moveTo>
                <a:cubicBezTo>
                  <a:pt x="2315" y="385"/>
                  <a:pt x="2332" y="193"/>
                  <a:pt x="2338" y="0"/>
                </a:cubicBezTo>
                <a:cubicBezTo>
                  <a:pt x="1969" y="0"/>
                  <a:pt x="1969" y="0"/>
                  <a:pt x="1969" y="0"/>
                </a:cubicBezTo>
                <a:cubicBezTo>
                  <a:pt x="1960" y="73"/>
                  <a:pt x="1949" y="146"/>
                  <a:pt x="1939" y="218"/>
                </a:cubicBezTo>
                <a:cubicBezTo>
                  <a:pt x="1935" y="250"/>
                  <a:pt x="1931" y="283"/>
                  <a:pt x="1928" y="315"/>
                </a:cubicBezTo>
                <a:cubicBezTo>
                  <a:pt x="1916" y="436"/>
                  <a:pt x="1898" y="557"/>
                  <a:pt x="1891" y="678"/>
                </a:cubicBezTo>
                <a:cubicBezTo>
                  <a:pt x="1889" y="702"/>
                  <a:pt x="1890" y="728"/>
                  <a:pt x="1890" y="754"/>
                </a:cubicBezTo>
                <a:cubicBezTo>
                  <a:pt x="2278" y="754"/>
                  <a:pt x="2278" y="754"/>
                  <a:pt x="2278" y="754"/>
                </a:cubicBezTo>
                <a:cubicBezTo>
                  <a:pt x="2284" y="698"/>
                  <a:pt x="2290" y="642"/>
                  <a:pt x="2295" y="586"/>
                </a:cubicBezTo>
                <a:cubicBezTo>
                  <a:pt x="2296" y="582"/>
                  <a:pt x="2296" y="579"/>
                  <a:pt x="2296" y="575"/>
                </a:cubicBezTo>
                <a:close/>
                <a:moveTo>
                  <a:pt x="1100" y="210"/>
                </a:moveTo>
                <a:cubicBezTo>
                  <a:pt x="1088" y="140"/>
                  <a:pt x="1075" y="70"/>
                  <a:pt x="1062" y="0"/>
                </a:cubicBezTo>
                <a:cubicBezTo>
                  <a:pt x="740" y="0"/>
                  <a:pt x="740" y="0"/>
                  <a:pt x="740" y="0"/>
                </a:cubicBezTo>
                <a:cubicBezTo>
                  <a:pt x="746" y="41"/>
                  <a:pt x="752" y="81"/>
                  <a:pt x="757" y="122"/>
                </a:cubicBezTo>
                <a:cubicBezTo>
                  <a:pt x="759" y="145"/>
                  <a:pt x="762" y="169"/>
                  <a:pt x="765" y="192"/>
                </a:cubicBezTo>
                <a:cubicBezTo>
                  <a:pt x="765" y="192"/>
                  <a:pt x="765" y="192"/>
                  <a:pt x="765" y="192"/>
                </a:cubicBezTo>
                <a:cubicBezTo>
                  <a:pt x="778" y="316"/>
                  <a:pt x="792" y="441"/>
                  <a:pt x="810" y="564"/>
                </a:cubicBezTo>
                <a:cubicBezTo>
                  <a:pt x="820" y="627"/>
                  <a:pt x="828" y="690"/>
                  <a:pt x="838" y="754"/>
                </a:cubicBezTo>
                <a:cubicBezTo>
                  <a:pt x="1183" y="754"/>
                  <a:pt x="1183" y="754"/>
                  <a:pt x="1183" y="754"/>
                </a:cubicBezTo>
                <a:cubicBezTo>
                  <a:pt x="1173" y="715"/>
                  <a:pt x="1167" y="674"/>
                  <a:pt x="1160" y="637"/>
                </a:cubicBezTo>
                <a:cubicBezTo>
                  <a:pt x="1157" y="617"/>
                  <a:pt x="1154" y="598"/>
                  <a:pt x="1151" y="578"/>
                </a:cubicBezTo>
                <a:cubicBezTo>
                  <a:pt x="1132" y="456"/>
                  <a:pt x="1121" y="332"/>
                  <a:pt x="1100" y="210"/>
                </a:cubicBezTo>
                <a:close/>
                <a:moveTo>
                  <a:pt x="148" y="754"/>
                </a:moveTo>
                <a:cubicBezTo>
                  <a:pt x="478" y="754"/>
                  <a:pt x="478" y="754"/>
                  <a:pt x="478" y="754"/>
                </a:cubicBezTo>
                <a:cubicBezTo>
                  <a:pt x="451" y="702"/>
                  <a:pt x="423" y="651"/>
                  <a:pt x="396" y="599"/>
                </a:cubicBezTo>
                <a:cubicBezTo>
                  <a:pt x="358" y="529"/>
                  <a:pt x="320" y="458"/>
                  <a:pt x="282" y="388"/>
                </a:cubicBezTo>
                <a:cubicBezTo>
                  <a:pt x="244" y="317"/>
                  <a:pt x="166" y="182"/>
                  <a:pt x="64" y="254"/>
                </a:cubicBezTo>
                <a:cubicBezTo>
                  <a:pt x="0" y="299"/>
                  <a:pt x="39" y="393"/>
                  <a:pt x="53" y="454"/>
                </a:cubicBezTo>
                <a:cubicBezTo>
                  <a:pt x="71" y="535"/>
                  <a:pt x="95" y="615"/>
                  <a:pt x="123" y="694"/>
                </a:cubicBezTo>
                <a:cubicBezTo>
                  <a:pt x="124" y="696"/>
                  <a:pt x="126" y="699"/>
                  <a:pt x="127" y="702"/>
                </a:cubicBezTo>
                <a:cubicBezTo>
                  <a:pt x="133" y="719"/>
                  <a:pt x="142" y="736"/>
                  <a:pt x="148" y="754"/>
                </a:cubicBezTo>
                <a:close/>
              </a:path>
            </a:pathLst>
          </a:custGeom>
          <a:solidFill>
            <a:srgbClr val="F26363"/>
          </a:solidFill>
          <a:ln>
            <a:noFill/>
          </a:ln>
        </p:spPr>
        <p:txBody>
          <a:bodyPr vert="horz" wrap="square" lIns="182877" tIns="91439" rIns="182877" bIns="91439" numCol="1" anchor="t" anchorCtr="0" compatLnSpc="1">
            <a:prstTxWarp prst="textNoShape">
              <a:avLst/>
            </a:prstTxWarp>
          </a:bodyPr>
          <a:lstStyle/>
          <a:p>
            <a:endParaRPr lang="en-US" sz="3600"/>
          </a:p>
        </p:txBody>
      </p:sp>
      <p:sp>
        <p:nvSpPr>
          <p:cNvPr id="9" name="Freeform 16">
            <a:extLst>
              <a:ext uri="{FF2B5EF4-FFF2-40B4-BE49-F238E27FC236}">
                <a16:creationId xmlns:a16="http://schemas.microsoft.com/office/drawing/2014/main" id="{C70E72B2-9ADF-1799-8D40-CE2B50F00233}"/>
              </a:ext>
            </a:extLst>
          </p:cNvPr>
          <p:cNvSpPr>
            <a:spLocks noEditPoints="1"/>
          </p:cNvSpPr>
          <p:nvPr/>
        </p:nvSpPr>
        <p:spPr bwMode="auto">
          <a:xfrm>
            <a:off x="351359" y="4061916"/>
            <a:ext cx="3748024" cy="874675"/>
          </a:xfrm>
          <a:custGeom>
            <a:avLst/>
            <a:gdLst>
              <a:gd name="T0" fmla="*/ 2469 w 3215"/>
              <a:gd name="T1" fmla="*/ 690 h 753"/>
              <a:gd name="T2" fmla="*/ 2691 w 3215"/>
              <a:gd name="T3" fmla="*/ 364 h 753"/>
              <a:gd name="T4" fmla="*/ 2862 w 3215"/>
              <a:gd name="T5" fmla="*/ 236 h 753"/>
              <a:gd name="T6" fmla="*/ 3148 w 3215"/>
              <a:gd name="T7" fmla="*/ 236 h 753"/>
              <a:gd name="T8" fmla="*/ 3035 w 3215"/>
              <a:gd name="T9" fmla="*/ 452 h 753"/>
              <a:gd name="T10" fmla="*/ 2928 w 3215"/>
              <a:gd name="T11" fmla="*/ 601 h 753"/>
              <a:gd name="T12" fmla="*/ 2915 w 3215"/>
              <a:gd name="T13" fmla="*/ 624 h 753"/>
              <a:gd name="T14" fmla="*/ 2849 w 3215"/>
              <a:gd name="T15" fmla="*/ 753 h 753"/>
              <a:gd name="T16" fmla="*/ 2442 w 3215"/>
              <a:gd name="T17" fmla="*/ 753 h 753"/>
              <a:gd name="T18" fmla="*/ 2469 w 3215"/>
              <a:gd name="T19" fmla="*/ 690 h 753"/>
              <a:gd name="T20" fmla="*/ 1035 w 3215"/>
              <a:gd name="T21" fmla="*/ 0 h 753"/>
              <a:gd name="T22" fmla="*/ 690 w 3215"/>
              <a:gd name="T23" fmla="*/ 0 h 753"/>
              <a:gd name="T24" fmla="*/ 721 w 3215"/>
              <a:gd name="T25" fmla="*/ 163 h 753"/>
              <a:gd name="T26" fmla="*/ 762 w 3215"/>
              <a:gd name="T27" fmla="*/ 402 h 753"/>
              <a:gd name="T28" fmla="*/ 757 w 3215"/>
              <a:gd name="T29" fmla="*/ 428 h 753"/>
              <a:gd name="T30" fmla="*/ 683 w 3215"/>
              <a:gd name="T31" fmla="*/ 481 h 753"/>
              <a:gd name="T32" fmla="*/ 681 w 3215"/>
              <a:gd name="T33" fmla="*/ 481 h 753"/>
              <a:gd name="T34" fmla="*/ 507 w 3215"/>
              <a:gd name="T35" fmla="*/ 319 h 753"/>
              <a:gd name="T36" fmla="*/ 330 w 3215"/>
              <a:gd name="T37" fmla="*/ 0 h 753"/>
              <a:gd name="T38" fmla="*/ 0 w 3215"/>
              <a:gd name="T39" fmla="*/ 0 h 753"/>
              <a:gd name="T40" fmla="*/ 166 w 3215"/>
              <a:gd name="T41" fmla="*/ 345 h 753"/>
              <a:gd name="T42" fmla="*/ 393 w 3215"/>
              <a:gd name="T43" fmla="*/ 753 h 753"/>
              <a:gd name="T44" fmla="*/ 2140 w 3215"/>
              <a:gd name="T45" fmla="*/ 753 h 753"/>
              <a:gd name="T46" fmla="*/ 2098 w 3215"/>
              <a:gd name="T47" fmla="*/ 481 h 753"/>
              <a:gd name="T48" fmla="*/ 2130 w 3215"/>
              <a:gd name="T49" fmla="*/ 0 h 753"/>
              <a:gd name="T50" fmla="*/ 1742 w 3215"/>
              <a:gd name="T51" fmla="*/ 0 h 753"/>
              <a:gd name="T52" fmla="*/ 1687 w 3215"/>
              <a:gd name="T53" fmla="*/ 122 h 753"/>
              <a:gd name="T54" fmla="*/ 1543 w 3215"/>
              <a:gd name="T55" fmla="*/ 0 h 753"/>
              <a:gd name="T56" fmla="*/ 1190 w 3215"/>
              <a:gd name="T57" fmla="*/ 0 h 753"/>
              <a:gd name="T58" fmla="*/ 1190 w 3215"/>
              <a:gd name="T59" fmla="*/ 11 h 753"/>
              <a:gd name="T60" fmla="*/ 1176 w 3215"/>
              <a:gd name="T61" fmla="*/ 97 h 753"/>
              <a:gd name="T62" fmla="*/ 1086 w 3215"/>
              <a:gd name="T63" fmla="*/ 113 h 753"/>
              <a:gd name="T64" fmla="*/ 1035 w 3215"/>
              <a:gd name="T65" fmla="*/ 0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15" h="753">
                <a:moveTo>
                  <a:pt x="2469" y="690"/>
                </a:moveTo>
                <a:cubicBezTo>
                  <a:pt x="2525" y="575"/>
                  <a:pt x="2594" y="460"/>
                  <a:pt x="2691" y="364"/>
                </a:cubicBezTo>
                <a:cubicBezTo>
                  <a:pt x="2740" y="316"/>
                  <a:pt x="2796" y="272"/>
                  <a:pt x="2862" y="236"/>
                </a:cubicBezTo>
                <a:cubicBezTo>
                  <a:pt x="2927" y="201"/>
                  <a:pt x="3083" y="178"/>
                  <a:pt x="3148" y="236"/>
                </a:cubicBezTo>
                <a:cubicBezTo>
                  <a:pt x="3215" y="295"/>
                  <a:pt x="3070" y="421"/>
                  <a:pt x="3035" y="452"/>
                </a:cubicBezTo>
                <a:cubicBezTo>
                  <a:pt x="2991" y="492"/>
                  <a:pt x="2958" y="549"/>
                  <a:pt x="2928" y="601"/>
                </a:cubicBezTo>
                <a:cubicBezTo>
                  <a:pt x="2924" y="609"/>
                  <a:pt x="2920" y="617"/>
                  <a:pt x="2915" y="624"/>
                </a:cubicBezTo>
                <a:cubicBezTo>
                  <a:pt x="2891" y="666"/>
                  <a:pt x="2871" y="710"/>
                  <a:pt x="2849" y="753"/>
                </a:cubicBezTo>
                <a:cubicBezTo>
                  <a:pt x="2442" y="753"/>
                  <a:pt x="2442" y="753"/>
                  <a:pt x="2442" y="753"/>
                </a:cubicBezTo>
                <a:cubicBezTo>
                  <a:pt x="2453" y="726"/>
                  <a:pt x="2462" y="704"/>
                  <a:pt x="2469" y="690"/>
                </a:cubicBezTo>
                <a:close/>
                <a:moveTo>
                  <a:pt x="1035" y="0"/>
                </a:moveTo>
                <a:cubicBezTo>
                  <a:pt x="690" y="0"/>
                  <a:pt x="690" y="0"/>
                  <a:pt x="690" y="0"/>
                </a:cubicBezTo>
                <a:cubicBezTo>
                  <a:pt x="699" y="54"/>
                  <a:pt x="708" y="109"/>
                  <a:pt x="721" y="163"/>
                </a:cubicBezTo>
                <a:cubicBezTo>
                  <a:pt x="738" y="240"/>
                  <a:pt x="773" y="321"/>
                  <a:pt x="762" y="402"/>
                </a:cubicBezTo>
                <a:cubicBezTo>
                  <a:pt x="761" y="411"/>
                  <a:pt x="760" y="419"/>
                  <a:pt x="757" y="428"/>
                </a:cubicBezTo>
                <a:cubicBezTo>
                  <a:pt x="746" y="471"/>
                  <a:pt x="725" y="487"/>
                  <a:pt x="683" y="481"/>
                </a:cubicBezTo>
                <a:cubicBezTo>
                  <a:pt x="683" y="481"/>
                  <a:pt x="682" y="481"/>
                  <a:pt x="681" y="481"/>
                </a:cubicBezTo>
                <a:cubicBezTo>
                  <a:pt x="597" y="469"/>
                  <a:pt x="547" y="386"/>
                  <a:pt x="507" y="319"/>
                </a:cubicBezTo>
                <a:cubicBezTo>
                  <a:pt x="446" y="214"/>
                  <a:pt x="388" y="107"/>
                  <a:pt x="330" y="0"/>
                </a:cubicBezTo>
                <a:cubicBezTo>
                  <a:pt x="0" y="0"/>
                  <a:pt x="0" y="0"/>
                  <a:pt x="0" y="0"/>
                </a:cubicBezTo>
                <a:cubicBezTo>
                  <a:pt x="48" y="119"/>
                  <a:pt x="103" y="234"/>
                  <a:pt x="166" y="345"/>
                </a:cubicBezTo>
                <a:cubicBezTo>
                  <a:pt x="246" y="486"/>
                  <a:pt x="350" y="597"/>
                  <a:pt x="393" y="753"/>
                </a:cubicBezTo>
                <a:cubicBezTo>
                  <a:pt x="2140" y="753"/>
                  <a:pt x="2140" y="753"/>
                  <a:pt x="2140" y="753"/>
                </a:cubicBezTo>
                <a:cubicBezTo>
                  <a:pt x="2112" y="666"/>
                  <a:pt x="2100" y="574"/>
                  <a:pt x="2098" y="481"/>
                </a:cubicBezTo>
                <a:cubicBezTo>
                  <a:pt x="2096" y="321"/>
                  <a:pt x="2112" y="160"/>
                  <a:pt x="2130" y="0"/>
                </a:cubicBezTo>
                <a:cubicBezTo>
                  <a:pt x="1742" y="0"/>
                  <a:pt x="1742" y="0"/>
                  <a:pt x="1742" y="0"/>
                </a:cubicBezTo>
                <a:cubicBezTo>
                  <a:pt x="1740" y="47"/>
                  <a:pt x="1732" y="93"/>
                  <a:pt x="1687" y="122"/>
                </a:cubicBezTo>
                <a:cubicBezTo>
                  <a:pt x="1600" y="178"/>
                  <a:pt x="1561" y="102"/>
                  <a:pt x="1543" y="0"/>
                </a:cubicBezTo>
                <a:cubicBezTo>
                  <a:pt x="1190" y="0"/>
                  <a:pt x="1190" y="0"/>
                  <a:pt x="1190" y="0"/>
                </a:cubicBezTo>
                <a:cubicBezTo>
                  <a:pt x="1190" y="3"/>
                  <a:pt x="1190" y="7"/>
                  <a:pt x="1190" y="11"/>
                </a:cubicBezTo>
                <a:cubicBezTo>
                  <a:pt x="1188" y="40"/>
                  <a:pt x="1184" y="69"/>
                  <a:pt x="1176" y="97"/>
                </a:cubicBezTo>
                <a:cubicBezTo>
                  <a:pt x="1164" y="142"/>
                  <a:pt x="1117" y="152"/>
                  <a:pt x="1086" y="113"/>
                </a:cubicBezTo>
                <a:cubicBezTo>
                  <a:pt x="1060" y="81"/>
                  <a:pt x="1045" y="41"/>
                  <a:pt x="1035" y="0"/>
                </a:cubicBezTo>
                <a:close/>
              </a:path>
            </a:pathLst>
          </a:custGeom>
          <a:solidFill>
            <a:srgbClr val="FFCE63"/>
          </a:solidFill>
          <a:ln>
            <a:noFill/>
          </a:ln>
        </p:spPr>
        <p:txBody>
          <a:bodyPr vert="horz" wrap="square" lIns="182877" tIns="91439" rIns="182877" bIns="91439" numCol="1" anchor="t" anchorCtr="0" compatLnSpc="1">
            <a:prstTxWarp prst="textNoShape">
              <a:avLst/>
            </a:prstTxWarp>
          </a:bodyPr>
          <a:lstStyle/>
          <a:p>
            <a:endParaRPr lang="en-US" sz="3600"/>
          </a:p>
        </p:txBody>
      </p:sp>
      <p:sp>
        <p:nvSpPr>
          <p:cNvPr id="10" name="Freeform 17">
            <a:extLst>
              <a:ext uri="{FF2B5EF4-FFF2-40B4-BE49-F238E27FC236}">
                <a16:creationId xmlns:a16="http://schemas.microsoft.com/office/drawing/2014/main" id="{7F17A779-C507-6C5F-9B61-C6D43BC371BD}"/>
              </a:ext>
            </a:extLst>
          </p:cNvPr>
          <p:cNvSpPr>
            <a:spLocks/>
          </p:cNvSpPr>
          <p:nvPr/>
        </p:nvSpPr>
        <p:spPr bwMode="auto">
          <a:xfrm>
            <a:off x="809813" y="4936591"/>
            <a:ext cx="2863131" cy="873995"/>
          </a:xfrm>
          <a:custGeom>
            <a:avLst/>
            <a:gdLst>
              <a:gd name="T0" fmla="*/ 1829 w 2456"/>
              <a:gd name="T1" fmla="*/ 169 h 753"/>
              <a:gd name="T2" fmla="*/ 2049 w 2456"/>
              <a:gd name="T3" fmla="*/ 0 h 753"/>
              <a:gd name="T4" fmla="*/ 2456 w 2456"/>
              <a:gd name="T5" fmla="*/ 0 h 753"/>
              <a:gd name="T6" fmla="*/ 2402 w 2456"/>
              <a:gd name="T7" fmla="*/ 105 h 753"/>
              <a:gd name="T8" fmla="*/ 2286 w 2456"/>
              <a:gd name="T9" fmla="*/ 375 h 753"/>
              <a:gd name="T10" fmla="*/ 2233 w 2456"/>
              <a:gd name="T11" fmla="*/ 524 h 753"/>
              <a:gd name="T12" fmla="*/ 2122 w 2456"/>
              <a:gd name="T13" fmla="*/ 753 h 753"/>
              <a:gd name="T14" fmla="*/ 68 w 2456"/>
              <a:gd name="T15" fmla="*/ 753 h 753"/>
              <a:gd name="T16" fmla="*/ 27 w 2456"/>
              <a:gd name="T17" fmla="*/ 558 h 753"/>
              <a:gd name="T18" fmla="*/ 25 w 2456"/>
              <a:gd name="T19" fmla="*/ 540 h 753"/>
              <a:gd name="T20" fmla="*/ 25 w 2456"/>
              <a:gd name="T21" fmla="*/ 533 h 753"/>
              <a:gd name="T22" fmla="*/ 20 w 2456"/>
              <a:gd name="T23" fmla="*/ 438 h 753"/>
              <a:gd name="T24" fmla="*/ 26 w 2456"/>
              <a:gd name="T25" fmla="*/ 319 h 753"/>
              <a:gd name="T26" fmla="*/ 11 w 2456"/>
              <a:gd name="T27" fmla="*/ 49 h 753"/>
              <a:gd name="T28" fmla="*/ 0 w 2456"/>
              <a:gd name="T29" fmla="*/ 0 h 753"/>
              <a:gd name="T30" fmla="*/ 1747 w 2456"/>
              <a:gd name="T31" fmla="*/ 0 h 753"/>
              <a:gd name="T32" fmla="*/ 1829 w 2456"/>
              <a:gd name="T33" fmla="*/ 169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56" h="753">
                <a:moveTo>
                  <a:pt x="1829" y="169"/>
                </a:moveTo>
                <a:cubicBezTo>
                  <a:pt x="1916" y="295"/>
                  <a:pt x="2001" y="112"/>
                  <a:pt x="2049" y="0"/>
                </a:cubicBezTo>
                <a:cubicBezTo>
                  <a:pt x="2456" y="0"/>
                  <a:pt x="2456" y="0"/>
                  <a:pt x="2456" y="0"/>
                </a:cubicBezTo>
                <a:cubicBezTo>
                  <a:pt x="2438" y="35"/>
                  <a:pt x="2419" y="69"/>
                  <a:pt x="2402" y="105"/>
                </a:cubicBezTo>
                <a:cubicBezTo>
                  <a:pt x="2360" y="193"/>
                  <a:pt x="2319" y="283"/>
                  <a:pt x="2286" y="375"/>
                </a:cubicBezTo>
                <a:cubicBezTo>
                  <a:pt x="2267" y="425"/>
                  <a:pt x="2254" y="475"/>
                  <a:pt x="2233" y="524"/>
                </a:cubicBezTo>
                <a:cubicBezTo>
                  <a:pt x="2221" y="552"/>
                  <a:pt x="2166" y="665"/>
                  <a:pt x="2122" y="753"/>
                </a:cubicBezTo>
                <a:cubicBezTo>
                  <a:pt x="68" y="753"/>
                  <a:pt x="68" y="753"/>
                  <a:pt x="68" y="753"/>
                </a:cubicBezTo>
                <a:cubicBezTo>
                  <a:pt x="49" y="690"/>
                  <a:pt x="34" y="625"/>
                  <a:pt x="27" y="558"/>
                </a:cubicBezTo>
                <a:cubicBezTo>
                  <a:pt x="26" y="552"/>
                  <a:pt x="25" y="546"/>
                  <a:pt x="25" y="540"/>
                </a:cubicBezTo>
                <a:cubicBezTo>
                  <a:pt x="25" y="538"/>
                  <a:pt x="25" y="535"/>
                  <a:pt x="25" y="533"/>
                </a:cubicBezTo>
                <a:cubicBezTo>
                  <a:pt x="22" y="501"/>
                  <a:pt x="20" y="470"/>
                  <a:pt x="20" y="438"/>
                </a:cubicBezTo>
                <a:cubicBezTo>
                  <a:pt x="20" y="398"/>
                  <a:pt x="22" y="358"/>
                  <a:pt x="26" y="319"/>
                </a:cubicBezTo>
                <a:cubicBezTo>
                  <a:pt x="28" y="229"/>
                  <a:pt x="27" y="138"/>
                  <a:pt x="11" y="49"/>
                </a:cubicBezTo>
                <a:cubicBezTo>
                  <a:pt x="8" y="32"/>
                  <a:pt x="4" y="16"/>
                  <a:pt x="0" y="0"/>
                </a:cubicBezTo>
                <a:cubicBezTo>
                  <a:pt x="1747" y="0"/>
                  <a:pt x="1747" y="0"/>
                  <a:pt x="1747" y="0"/>
                </a:cubicBezTo>
                <a:cubicBezTo>
                  <a:pt x="1766" y="59"/>
                  <a:pt x="1792" y="116"/>
                  <a:pt x="1829" y="169"/>
                </a:cubicBezTo>
                <a:close/>
              </a:path>
            </a:pathLst>
          </a:custGeom>
          <a:solidFill>
            <a:srgbClr val="995DB3"/>
          </a:solidFill>
          <a:ln>
            <a:noFill/>
          </a:ln>
        </p:spPr>
        <p:txBody>
          <a:bodyPr vert="horz" wrap="square" lIns="182877" tIns="91439" rIns="182877" bIns="91439" numCol="1" anchor="t" anchorCtr="0" compatLnSpc="1">
            <a:prstTxWarp prst="textNoShape">
              <a:avLst/>
            </a:prstTxWarp>
          </a:bodyPr>
          <a:lstStyle/>
          <a:p>
            <a:endParaRPr lang="en-US" sz="3600"/>
          </a:p>
        </p:txBody>
      </p:sp>
      <p:sp>
        <p:nvSpPr>
          <p:cNvPr id="11" name="Freeform 18">
            <a:extLst>
              <a:ext uri="{FF2B5EF4-FFF2-40B4-BE49-F238E27FC236}">
                <a16:creationId xmlns:a16="http://schemas.microsoft.com/office/drawing/2014/main" id="{49D36E8E-F5CF-DF06-007D-A4918CD9D6B3}"/>
              </a:ext>
            </a:extLst>
          </p:cNvPr>
          <p:cNvSpPr>
            <a:spLocks/>
          </p:cNvSpPr>
          <p:nvPr/>
        </p:nvSpPr>
        <p:spPr bwMode="auto">
          <a:xfrm>
            <a:off x="888833" y="5810584"/>
            <a:ext cx="2394457" cy="873995"/>
          </a:xfrm>
          <a:custGeom>
            <a:avLst/>
            <a:gdLst>
              <a:gd name="T0" fmla="*/ 43 w 2054"/>
              <a:gd name="T1" fmla="*/ 115 h 753"/>
              <a:gd name="T2" fmla="*/ 0 w 2054"/>
              <a:gd name="T3" fmla="*/ 0 h 753"/>
              <a:gd name="T4" fmla="*/ 2054 w 2054"/>
              <a:gd name="T5" fmla="*/ 0 h 753"/>
              <a:gd name="T6" fmla="*/ 2008 w 2054"/>
              <a:gd name="T7" fmla="*/ 89 h 753"/>
              <a:gd name="T8" fmla="*/ 1886 w 2054"/>
              <a:gd name="T9" fmla="*/ 309 h 753"/>
              <a:gd name="T10" fmla="*/ 1634 w 2054"/>
              <a:gd name="T11" fmla="*/ 558 h 753"/>
              <a:gd name="T12" fmla="*/ 1020 w 2054"/>
              <a:gd name="T13" fmla="*/ 753 h 753"/>
              <a:gd name="T14" fmla="*/ 589 w 2054"/>
              <a:gd name="T15" fmla="*/ 662 h 753"/>
              <a:gd name="T16" fmla="*/ 43 w 2054"/>
              <a:gd name="T17" fmla="*/ 115 h 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54" h="753">
                <a:moveTo>
                  <a:pt x="43" y="115"/>
                </a:moveTo>
                <a:cubicBezTo>
                  <a:pt x="26" y="78"/>
                  <a:pt x="12" y="39"/>
                  <a:pt x="0" y="0"/>
                </a:cubicBezTo>
                <a:cubicBezTo>
                  <a:pt x="2054" y="0"/>
                  <a:pt x="2054" y="0"/>
                  <a:pt x="2054" y="0"/>
                </a:cubicBezTo>
                <a:cubicBezTo>
                  <a:pt x="2036" y="37"/>
                  <a:pt x="2019" y="69"/>
                  <a:pt x="2008" y="89"/>
                </a:cubicBezTo>
                <a:cubicBezTo>
                  <a:pt x="1976" y="167"/>
                  <a:pt x="1935" y="241"/>
                  <a:pt x="1886" y="309"/>
                </a:cubicBezTo>
                <a:cubicBezTo>
                  <a:pt x="1816" y="405"/>
                  <a:pt x="1731" y="489"/>
                  <a:pt x="1634" y="558"/>
                </a:cubicBezTo>
                <a:cubicBezTo>
                  <a:pt x="1460" y="680"/>
                  <a:pt x="1248" y="753"/>
                  <a:pt x="1020" y="753"/>
                </a:cubicBezTo>
                <a:cubicBezTo>
                  <a:pt x="867" y="753"/>
                  <a:pt x="721" y="720"/>
                  <a:pt x="589" y="662"/>
                </a:cubicBezTo>
                <a:cubicBezTo>
                  <a:pt x="346" y="554"/>
                  <a:pt x="150" y="359"/>
                  <a:pt x="43" y="115"/>
                </a:cubicBezTo>
                <a:close/>
              </a:path>
            </a:pathLst>
          </a:custGeom>
          <a:solidFill>
            <a:srgbClr val="FFA826"/>
          </a:solidFill>
          <a:ln>
            <a:noFill/>
          </a:ln>
        </p:spPr>
        <p:txBody>
          <a:bodyPr vert="horz" wrap="square" lIns="182877" tIns="91439" rIns="182877" bIns="91439" numCol="1" anchor="t" anchorCtr="0" compatLnSpc="1">
            <a:prstTxWarp prst="textNoShape">
              <a:avLst/>
            </a:prstTxWarp>
          </a:bodyPr>
          <a:lstStyle/>
          <a:p>
            <a:endParaRPr lang="en-US" sz="3600"/>
          </a:p>
        </p:txBody>
      </p:sp>
      <p:sp>
        <p:nvSpPr>
          <p:cNvPr id="12" name="Oval 19">
            <a:extLst>
              <a:ext uri="{FF2B5EF4-FFF2-40B4-BE49-F238E27FC236}">
                <a16:creationId xmlns:a16="http://schemas.microsoft.com/office/drawing/2014/main" id="{B44BC294-22A3-29E6-CA0A-63B1120F6D97}"/>
              </a:ext>
            </a:extLst>
          </p:cNvPr>
          <p:cNvSpPr>
            <a:spLocks noChangeArrowheads="1"/>
          </p:cNvSpPr>
          <p:nvPr/>
        </p:nvSpPr>
        <p:spPr bwMode="auto">
          <a:xfrm>
            <a:off x="1146333" y="4734271"/>
            <a:ext cx="1725509" cy="1717334"/>
          </a:xfrm>
          <a:prstGeom prst="ellipse">
            <a:avLst/>
          </a:prstGeom>
          <a:solidFill>
            <a:srgbClr val="FFFFFF"/>
          </a:solidFill>
          <a:ln>
            <a:noFill/>
          </a:ln>
        </p:spPr>
        <p:txBody>
          <a:bodyPr vert="horz" wrap="square" lIns="182877" tIns="91439" rIns="182877" bIns="91439" numCol="1" anchor="t" anchorCtr="0" compatLnSpc="1">
            <a:prstTxWarp prst="textNoShape">
              <a:avLst/>
            </a:prstTxWarp>
          </a:bodyPr>
          <a:lstStyle/>
          <a:p>
            <a:endParaRPr lang="en-US" sz="3600"/>
          </a:p>
        </p:txBody>
      </p:sp>
      <p:sp>
        <p:nvSpPr>
          <p:cNvPr id="13" name="TextBox 12">
            <a:extLst>
              <a:ext uri="{FF2B5EF4-FFF2-40B4-BE49-F238E27FC236}">
                <a16:creationId xmlns:a16="http://schemas.microsoft.com/office/drawing/2014/main" id="{7021F8E4-2C6E-F050-EB5C-3DAF6A93513F}"/>
              </a:ext>
            </a:extLst>
          </p:cNvPr>
          <p:cNvSpPr txBox="1"/>
          <p:nvPr/>
        </p:nvSpPr>
        <p:spPr>
          <a:xfrm>
            <a:off x="1314906" y="5212134"/>
            <a:ext cx="1494365" cy="860156"/>
          </a:xfrm>
          <a:prstGeom prst="rect">
            <a:avLst/>
          </a:prstGeom>
          <a:noFill/>
        </p:spPr>
        <p:txBody>
          <a:bodyPr wrap="none" rtlCol="0" anchor="t">
            <a:spAutoFit/>
          </a:bodyPr>
          <a:lstStyle>
            <a:defPPr>
              <a:defRPr lang="en-US"/>
            </a:defPPr>
            <a:lvl1pPr>
              <a:defRPr sz="1600">
                <a:solidFill>
                  <a:schemeClr val="bg1"/>
                </a:solidFill>
                <a:latin typeface="Montserrat" panose="02000000000000000000" pitchFamily="2" charset="0"/>
                <a:cs typeface="Montserrat" panose="02000000000000000000" pitchFamily="2" charset="0"/>
              </a:defRPr>
            </a:lvl1pPr>
          </a:lstStyle>
          <a:p>
            <a:pPr algn="ctr"/>
            <a:r>
              <a:rPr lang="en-US" sz="2000" b="1" dirty="0">
                <a:solidFill>
                  <a:srgbClr val="FFCE63"/>
                </a:solidFill>
                <a:latin typeface="Century Gothic" panose="020B0502020202020204" pitchFamily="34" charset="0"/>
              </a:rPr>
              <a:t>Core</a:t>
            </a:r>
          </a:p>
          <a:p>
            <a:pPr algn="ctr"/>
            <a:r>
              <a:rPr lang="en-US" sz="2000" b="1" dirty="0">
                <a:solidFill>
                  <a:srgbClr val="FFCE63"/>
                </a:solidFill>
                <a:latin typeface="Century Gothic" panose="020B0502020202020204" pitchFamily="34" charset="0"/>
              </a:rPr>
              <a:t>Features</a:t>
            </a:r>
            <a:endParaRPr lang="id-ID" sz="2000" b="1" dirty="0">
              <a:solidFill>
                <a:srgbClr val="FFCE63"/>
              </a:solidFill>
              <a:latin typeface="Century Gothic" panose="020B0502020202020204" pitchFamily="34" charset="0"/>
            </a:endParaRPr>
          </a:p>
        </p:txBody>
      </p:sp>
      <p:sp>
        <p:nvSpPr>
          <p:cNvPr id="14" name="TextBox 13">
            <a:extLst>
              <a:ext uri="{FF2B5EF4-FFF2-40B4-BE49-F238E27FC236}">
                <a16:creationId xmlns:a16="http://schemas.microsoft.com/office/drawing/2014/main" id="{D303DF4E-8F30-3DBE-44E5-65D33E08E0DC}"/>
              </a:ext>
            </a:extLst>
          </p:cNvPr>
          <p:cNvSpPr txBox="1"/>
          <p:nvPr/>
        </p:nvSpPr>
        <p:spPr>
          <a:xfrm>
            <a:off x="4991383" y="2676647"/>
            <a:ext cx="1810111" cy="369332"/>
          </a:xfrm>
          <a:prstGeom prst="rect">
            <a:avLst/>
          </a:prstGeom>
          <a:noFill/>
        </p:spPr>
        <p:txBody>
          <a:bodyPr wrap="none" rtlCol="0">
            <a:spAutoFit/>
          </a:bodyPr>
          <a:lstStyle/>
          <a:p>
            <a:r>
              <a:rPr lang="en-US" b="1" dirty="0">
                <a:solidFill>
                  <a:srgbClr val="7DD1CE"/>
                </a:solidFill>
                <a:latin typeface="Century Gothic" panose="020B0502020202020204" pitchFamily="34" charset="0"/>
              </a:rPr>
              <a:t>Insert title here</a:t>
            </a:r>
          </a:p>
        </p:txBody>
      </p:sp>
      <p:sp>
        <p:nvSpPr>
          <p:cNvPr id="15" name="TextBox 14">
            <a:extLst>
              <a:ext uri="{FF2B5EF4-FFF2-40B4-BE49-F238E27FC236}">
                <a16:creationId xmlns:a16="http://schemas.microsoft.com/office/drawing/2014/main" id="{47D00785-596D-E4B0-12E8-448F3D389616}"/>
              </a:ext>
            </a:extLst>
          </p:cNvPr>
          <p:cNvSpPr txBox="1"/>
          <p:nvPr/>
        </p:nvSpPr>
        <p:spPr>
          <a:xfrm>
            <a:off x="4991383" y="3060552"/>
            <a:ext cx="4477188" cy="349583"/>
          </a:xfrm>
          <a:prstGeom prst="rect">
            <a:avLst/>
          </a:prstGeom>
          <a:noFill/>
        </p:spPr>
        <p:txBody>
          <a:bodyPr wrap="none" rtlCol="0">
            <a:spAutoFit/>
          </a:bodyPr>
          <a:lstStyle>
            <a:defPPr>
              <a:defRPr lang="en-US"/>
            </a:defPPr>
            <a:lvl1pPr>
              <a:defRPr sz="1200"/>
            </a:lvl1pPr>
          </a:lstStyle>
          <a:p>
            <a:pPr>
              <a:lnSpc>
                <a:spcPct val="110000"/>
              </a:lnSpc>
            </a:pPr>
            <a:r>
              <a:rPr lang="id-ID" sz="1600" dirty="0"/>
              <a:t>Lorem ipsum dolor sit amet, consectetur</a:t>
            </a:r>
            <a:r>
              <a:rPr lang="en-US" sz="1600" dirty="0"/>
              <a:t> </a:t>
            </a:r>
            <a:r>
              <a:rPr lang="id-ID" sz="1600" dirty="0"/>
              <a:t>sed libero</a:t>
            </a:r>
            <a:r>
              <a:rPr lang="en-US" sz="1600" dirty="0"/>
              <a:t>.</a:t>
            </a:r>
            <a:endParaRPr lang="id-ID" sz="1600" dirty="0"/>
          </a:p>
        </p:txBody>
      </p:sp>
      <p:sp>
        <p:nvSpPr>
          <p:cNvPr id="16" name="TextBox 15">
            <a:extLst>
              <a:ext uri="{FF2B5EF4-FFF2-40B4-BE49-F238E27FC236}">
                <a16:creationId xmlns:a16="http://schemas.microsoft.com/office/drawing/2014/main" id="{6BEB0574-951A-21BE-1EDC-0D406F764FD4}"/>
              </a:ext>
            </a:extLst>
          </p:cNvPr>
          <p:cNvSpPr txBox="1"/>
          <p:nvPr/>
        </p:nvSpPr>
        <p:spPr>
          <a:xfrm>
            <a:off x="4991383" y="3525108"/>
            <a:ext cx="1810111" cy="369332"/>
          </a:xfrm>
          <a:prstGeom prst="rect">
            <a:avLst/>
          </a:prstGeom>
          <a:noFill/>
        </p:spPr>
        <p:txBody>
          <a:bodyPr wrap="none" rtlCol="0">
            <a:spAutoFit/>
          </a:bodyPr>
          <a:lstStyle/>
          <a:p>
            <a:r>
              <a:rPr lang="en-US" b="1" dirty="0">
                <a:solidFill>
                  <a:srgbClr val="F26363"/>
                </a:solidFill>
                <a:latin typeface="Century Gothic" panose="020B0502020202020204" pitchFamily="34" charset="0"/>
              </a:rPr>
              <a:t>Insert title here</a:t>
            </a:r>
          </a:p>
        </p:txBody>
      </p:sp>
      <p:sp>
        <p:nvSpPr>
          <p:cNvPr id="17" name="TextBox 16">
            <a:extLst>
              <a:ext uri="{FF2B5EF4-FFF2-40B4-BE49-F238E27FC236}">
                <a16:creationId xmlns:a16="http://schemas.microsoft.com/office/drawing/2014/main" id="{F91EC09B-3581-6EC8-7D82-FC17BCE066D3}"/>
              </a:ext>
            </a:extLst>
          </p:cNvPr>
          <p:cNvSpPr txBox="1"/>
          <p:nvPr/>
        </p:nvSpPr>
        <p:spPr>
          <a:xfrm>
            <a:off x="4991383" y="3797684"/>
            <a:ext cx="4477188" cy="349583"/>
          </a:xfrm>
          <a:prstGeom prst="rect">
            <a:avLst/>
          </a:prstGeom>
          <a:noFill/>
        </p:spPr>
        <p:txBody>
          <a:bodyPr wrap="none" rtlCol="0">
            <a:spAutoFit/>
          </a:bodyPr>
          <a:lstStyle>
            <a:defPPr>
              <a:defRPr lang="en-US"/>
            </a:defPPr>
            <a:lvl1pPr>
              <a:defRPr sz="1200"/>
            </a:lvl1pPr>
          </a:lstStyle>
          <a:p>
            <a:pPr>
              <a:lnSpc>
                <a:spcPct val="110000"/>
              </a:lnSpc>
            </a:pPr>
            <a:r>
              <a:rPr lang="id-ID" sz="1600" dirty="0"/>
              <a:t>Lorem ipsum dolor sit amet, consectetur</a:t>
            </a:r>
            <a:r>
              <a:rPr lang="en-US" sz="1600" dirty="0"/>
              <a:t> </a:t>
            </a:r>
            <a:r>
              <a:rPr lang="id-ID" sz="1600" dirty="0"/>
              <a:t>sed libero</a:t>
            </a:r>
            <a:r>
              <a:rPr lang="en-US" sz="1600" dirty="0"/>
              <a:t>.</a:t>
            </a:r>
            <a:endParaRPr lang="id-ID" sz="1600" dirty="0"/>
          </a:p>
        </p:txBody>
      </p:sp>
      <p:sp>
        <p:nvSpPr>
          <p:cNvPr id="18" name="TextBox 17">
            <a:extLst>
              <a:ext uri="{FF2B5EF4-FFF2-40B4-BE49-F238E27FC236}">
                <a16:creationId xmlns:a16="http://schemas.microsoft.com/office/drawing/2014/main" id="{FEE4117A-37A5-E8AB-9D35-9235C452D460}"/>
              </a:ext>
            </a:extLst>
          </p:cNvPr>
          <p:cNvSpPr txBox="1"/>
          <p:nvPr/>
        </p:nvSpPr>
        <p:spPr>
          <a:xfrm>
            <a:off x="4991383" y="4347237"/>
            <a:ext cx="1810111" cy="369332"/>
          </a:xfrm>
          <a:prstGeom prst="rect">
            <a:avLst/>
          </a:prstGeom>
          <a:noFill/>
        </p:spPr>
        <p:txBody>
          <a:bodyPr wrap="none" rtlCol="0">
            <a:spAutoFit/>
          </a:bodyPr>
          <a:lstStyle/>
          <a:p>
            <a:r>
              <a:rPr lang="en-US" b="1" dirty="0">
                <a:solidFill>
                  <a:srgbClr val="FFA826"/>
                </a:solidFill>
                <a:latin typeface="Century Gothic" panose="020B0502020202020204" pitchFamily="34" charset="0"/>
              </a:rPr>
              <a:t>Insert title here</a:t>
            </a:r>
          </a:p>
        </p:txBody>
      </p:sp>
      <p:sp>
        <p:nvSpPr>
          <p:cNvPr id="19" name="TextBox 18">
            <a:extLst>
              <a:ext uri="{FF2B5EF4-FFF2-40B4-BE49-F238E27FC236}">
                <a16:creationId xmlns:a16="http://schemas.microsoft.com/office/drawing/2014/main" id="{6102CCC2-D714-8930-C2CF-6FF029341A83}"/>
              </a:ext>
            </a:extLst>
          </p:cNvPr>
          <p:cNvSpPr txBox="1"/>
          <p:nvPr/>
        </p:nvSpPr>
        <p:spPr>
          <a:xfrm>
            <a:off x="4991383" y="4619813"/>
            <a:ext cx="4477188" cy="349583"/>
          </a:xfrm>
          <a:prstGeom prst="rect">
            <a:avLst/>
          </a:prstGeom>
          <a:noFill/>
        </p:spPr>
        <p:txBody>
          <a:bodyPr wrap="none" rtlCol="0">
            <a:spAutoFit/>
          </a:bodyPr>
          <a:lstStyle>
            <a:defPPr>
              <a:defRPr lang="en-US"/>
            </a:defPPr>
            <a:lvl1pPr>
              <a:defRPr sz="1200"/>
            </a:lvl1pPr>
          </a:lstStyle>
          <a:p>
            <a:pPr>
              <a:lnSpc>
                <a:spcPct val="110000"/>
              </a:lnSpc>
            </a:pPr>
            <a:r>
              <a:rPr lang="id-ID" sz="1600" dirty="0"/>
              <a:t>Lorem ipsum dolor sit amet, consectetur</a:t>
            </a:r>
            <a:r>
              <a:rPr lang="en-US" sz="1600" dirty="0"/>
              <a:t> </a:t>
            </a:r>
            <a:r>
              <a:rPr lang="id-ID" sz="1600" dirty="0"/>
              <a:t>sed libero</a:t>
            </a:r>
            <a:r>
              <a:rPr lang="en-US" sz="1600" dirty="0"/>
              <a:t>.</a:t>
            </a:r>
            <a:endParaRPr lang="id-ID" sz="1600" dirty="0"/>
          </a:p>
        </p:txBody>
      </p:sp>
      <p:sp>
        <p:nvSpPr>
          <p:cNvPr id="20" name="TextBox 19">
            <a:extLst>
              <a:ext uri="{FF2B5EF4-FFF2-40B4-BE49-F238E27FC236}">
                <a16:creationId xmlns:a16="http://schemas.microsoft.com/office/drawing/2014/main" id="{0C2BDDE6-565D-DCA2-1669-B294F1373FCA}"/>
              </a:ext>
            </a:extLst>
          </p:cNvPr>
          <p:cNvSpPr txBox="1"/>
          <p:nvPr/>
        </p:nvSpPr>
        <p:spPr>
          <a:xfrm>
            <a:off x="4991383" y="5194845"/>
            <a:ext cx="1810111" cy="369332"/>
          </a:xfrm>
          <a:prstGeom prst="rect">
            <a:avLst/>
          </a:prstGeom>
          <a:noFill/>
        </p:spPr>
        <p:txBody>
          <a:bodyPr wrap="none" rtlCol="0">
            <a:spAutoFit/>
          </a:bodyPr>
          <a:lstStyle/>
          <a:p>
            <a:r>
              <a:rPr lang="en-US" b="1" dirty="0">
                <a:solidFill>
                  <a:srgbClr val="995DB3"/>
                </a:solidFill>
                <a:latin typeface="Century Gothic" panose="020B0502020202020204" pitchFamily="34" charset="0"/>
              </a:rPr>
              <a:t>Insert title here</a:t>
            </a:r>
          </a:p>
        </p:txBody>
      </p:sp>
      <p:sp>
        <p:nvSpPr>
          <p:cNvPr id="21" name="TextBox 20">
            <a:extLst>
              <a:ext uri="{FF2B5EF4-FFF2-40B4-BE49-F238E27FC236}">
                <a16:creationId xmlns:a16="http://schemas.microsoft.com/office/drawing/2014/main" id="{1348E51B-6E3D-8F16-CF28-20CA17EF9F7B}"/>
              </a:ext>
            </a:extLst>
          </p:cNvPr>
          <p:cNvSpPr txBox="1"/>
          <p:nvPr/>
        </p:nvSpPr>
        <p:spPr>
          <a:xfrm>
            <a:off x="4991383" y="5467421"/>
            <a:ext cx="4477188" cy="349583"/>
          </a:xfrm>
          <a:prstGeom prst="rect">
            <a:avLst/>
          </a:prstGeom>
          <a:noFill/>
        </p:spPr>
        <p:txBody>
          <a:bodyPr wrap="none" rtlCol="0">
            <a:spAutoFit/>
          </a:bodyPr>
          <a:lstStyle>
            <a:defPPr>
              <a:defRPr lang="en-US"/>
            </a:defPPr>
            <a:lvl1pPr>
              <a:defRPr sz="1200"/>
            </a:lvl1pPr>
          </a:lstStyle>
          <a:p>
            <a:pPr>
              <a:lnSpc>
                <a:spcPct val="110000"/>
              </a:lnSpc>
            </a:pPr>
            <a:r>
              <a:rPr lang="id-ID" sz="1600" dirty="0"/>
              <a:t>Lorem ipsum dolor sit amet, consectetur</a:t>
            </a:r>
            <a:r>
              <a:rPr lang="en-US" sz="1600" dirty="0"/>
              <a:t> </a:t>
            </a:r>
            <a:r>
              <a:rPr lang="id-ID" sz="1600" dirty="0"/>
              <a:t>sed libero</a:t>
            </a:r>
            <a:r>
              <a:rPr lang="en-US" sz="1600" dirty="0"/>
              <a:t>.</a:t>
            </a:r>
            <a:endParaRPr lang="id-ID" sz="1600" dirty="0"/>
          </a:p>
        </p:txBody>
      </p:sp>
      <p:sp>
        <p:nvSpPr>
          <p:cNvPr id="22" name="TextBox 21">
            <a:extLst>
              <a:ext uri="{FF2B5EF4-FFF2-40B4-BE49-F238E27FC236}">
                <a16:creationId xmlns:a16="http://schemas.microsoft.com/office/drawing/2014/main" id="{E7B288C9-C075-D792-2187-F2BE32E08185}"/>
              </a:ext>
            </a:extLst>
          </p:cNvPr>
          <p:cNvSpPr txBox="1"/>
          <p:nvPr/>
        </p:nvSpPr>
        <p:spPr>
          <a:xfrm>
            <a:off x="4941681" y="5985265"/>
            <a:ext cx="1810111" cy="369332"/>
          </a:xfrm>
          <a:prstGeom prst="rect">
            <a:avLst/>
          </a:prstGeom>
          <a:noFill/>
        </p:spPr>
        <p:txBody>
          <a:bodyPr wrap="none" rtlCol="0">
            <a:spAutoFit/>
          </a:bodyPr>
          <a:lstStyle/>
          <a:p>
            <a:r>
              <a:rPr lang="en-US" b="1" dirty="0">
                <a:solidFill>
                  <a:srgbClr val="FF8026"/>
                </a:solidFill>
                <a:latin typeface="Century Gothic" panose="020B0502020202020204" pitchFamily="34" charset="0"/>
              </a:rPr>
              <a:t>Insert title here</a:t>
            </a:r>
          </a:p>
        </p:txBody>
      </p:sp>
      <p:sp>
        <p:nvSpPr>
          <p:cNvPr id="23" name="TextBox 22">
            <a:extLst>
              <a:ext uri="{FF2B5EF4-FFF2-40B4-BE49-F238E27FC236}">
                <a16:creationId xmlns:a16="http://schemas.microsoft.com/office/drawing/2014/main" id="{3BFC8884-AF8C-03E1-61A3-45C3452FDA7A}"/>
              </a:ext>
            </a:extLst>
          </p:cNvPr>
          <p:cNvSpPr txBox="1"/>
          <p:nvPr/>
        </p:nvSpPr>
        <p:spPr>
          <a:xfrm>
            <a:off x="4941681" y="6257841"/>
            <a:ext cx="4477188" cy="349583"/>
          </a:xfrm>
          <a:prstGeom prst="rect">
            <a:avLst/>
          </a:prstGeom>
          <a:noFill/>
        </p:spPr>
        <p:txBody>
          <a:bodyPr wrap="none" rtlCol="0">
            <a:spAutoFit/>
          </a:bodyPr>
          <a:lstStyle>
            <a:defPPr>
              <a:defRPr lang="en-US"/>
            </a:defPPr>
            <a:lvl1pPr>
              <a:defRPr sz="1200"/>
            </a:lvl1pPr>
          </a:lstStyle>
          <a:p>
            <a:pPr>
              <a:lnSpc>
                <a:spcPct val="110000"/>
              </a:lnSpc>
            </a:pPr>
            <a:r>
              <a:rPr lang="id-ID" sz="1600" dirty="0"/>
              <a:t>Lorem ipsum dolor sit amet, consectetur</a:t>
            </a:r>
            <a:r>
              <a:rPr lang="en-US" sz="1600" dirty="0"/>
              <a:t> </a:t>
            </a:r>
            <a:r>
              <a:rPr lang="id-ID" sz="1600" dirty="0"/>
              <a:t>sed libero</a:t>
            </a:r>
            <a:r>
              <a:rPr lang="en-US" sz="1600" dirty="0"/>
              <a:t>.</a:t>
            </a:r>
            <a:endParaRPr lang="id-ID" sz="1600" dirty="0"/>
          </a:p>
        </p:txBody>
      </p:sp>
      <p:sp>
        <p:nvSpPr>
          <p:cNvPr id="26" name="TextBox 25">
            <a:extLst>
              <a:ext uri="{FF2B5EF4-FFF2-40B4-BE49-F238E27FC236}">
                <a16:creationId xmlns:a16="http://schemas.microsoft.com/office/drawing/2014/main" id="{5B1B1EB9-70FC-6645-0EBB-159A3B905C8D}"/>
              </a:ext>
            </a:extLst>
          </p:cNvPr>
          <p:cNvSpPr txBox="1"/>
          <p:nvPr/>
        </p:nvSpPr>
        <p:spPr>
          <a:xfrm rot="16200000">
            <a:off x="8728319" y="3184379"/>
            <a:ext cx="4887877" cy="646331"/>
          </a:xfrm>
          <a:prstGeom prst="rect">
            <a:avLst/>
          </a:prstGeom>
          <a:noFill/>
        </p:spPr>
        <p:txBody>
          <a:bodyPr wrap="none" rtlCol="0">
            <a:spAutoFit/>
          </a:bodyPr>
          <a:lstStyle/>
          <a:p>
            <a:r>
              <a:rPr lang="en-US" sz="3600" b="1" dirty="0">
                <a:solidFill>
                  <a:schemeClr val="bg1"/>
                </a:solidFill>
                <a:latin typeface="Century Gothic" panose="020B0502020202020204" pitchFamily="34" charset="0"/>
              </a:rPr>
              <a:t>CLUSTERED DIAGRAM</a:t>
            </a:r>
          </a:p>
        </p:txBody>
      </p:sp>
    </p:spTree>
    <p:extLst>
      <p:ext uri="{BB962C8B-B14F-4D97-AF65-F5344CB8AC3E}">
        <p14:creationId xmlns:p14="http://schemas.microsoft.com/office/powerpoint/2010/main" val="3103123364"/>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5B32CAB1-579F-CFD9-C1F6-C8BA6BBDA343}"/>
              </a:ext>
            </a:extLst>
          </p:cNvPr>
          <p:cNvSpPr/>
          <p:nvPr/>
        </p:nvSpPr>
        <p:spPr>
          <a:xfrm>
            <a:off x="0" y="1147320"/>
            <a:ext cx="7015397" cy="864249"/>
          </a:xfrm>
          <a:prstGeom prst="rect">
            <a:avLst/>
          </a:prstGeom>
          <a:solidFill>
            <a:srgbClr val="419CCC">
              <a:alpha val="96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450167" y="281353"/>
            <a:ext cx="1614545" cy="523220"/>
          </a:xfrm>
          <a:prstGeom prst="rect">
            <a:avLst/>
          </a:prstGeom>
          <a:noFill/>
        </p:spPr>
        <p:txBody>
          <a:bodyPr wrap="none" rtlCol="0">
            <a:spAutoFit/>
          </a:bodyPr>
          <a:lstStyle/>
          <a:p>
            <a:r>
              <a:rPr lang="en-US" sz="2800" b="1" dirty="0">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2402336" y="250576"/>
            <a:ext cx="6098344" cy="584775"/>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2">
                    <a:lumMod val="25000"/>
                  </a:schemeClr>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2">
                  <a:lumMod val="25000"/>
                </a:schemeClr>
              </a:solidFill>
              <a:latin typeface="Century Gothic" panose="020B0502020202020204" pitchFamily="34" charset="0"/>
            </a:endParaRPr>
          </a:p>
        </p:txBody>
      </p:sp>
      <p:grpSp>
        <p:nvGrpSpPr>
          <p:cNvPr id="30" name="Group 29">
            <a:extLst>
              <a:ext uri="{FF2B5EF4-FFF2-40B4-BE49-F238E27FC236}">
                <a16:creationId xmlns:a16="http://schemas.microsoft.com/office/drawing/2014/main" id="{3D88962D-11F7-53A7-C070-4EC1922F7BC7}"/>
              </a:ext>
            </a:extLst>
          </p:cNvPr>
          <p:cNvGrpSpPr/>
          <p:nvPr/>
        </p:nvGrpSpPr>
        <p:grpSpPr>
          <a:xfrm>
            <a:off x="7707947" y="1764541"/>
            <a:ext cx="3857868" cy="4765943"/>
            <a:chOff x="7707947" y="1764541"/>
            <a:chExt cx="3857868" cy="4765943"/>
          </a:xfrm>
        </p:grpSpPr>
        <p:sp>
          <p:nvSpPr>
            <p:cNvPr id="29" name="Oval 28">
              <a:extLst>
                <a:ext uri="{FF2B5EF4-FFF2-40B4-BE49-F238E27FC236}">
                  <a16:creationId xmlns:a16="http://schemas.microsoft.com/office/drawing/2014/main" id="{C9A8D92F-B8BB-0167-7223-AB5C497A3CF2}"/>
                </a:ext>
              </a:extLst>
            </p:cNvPr>
            <p:cNvSpPr/>
            <p:nvPr/>
          </p:nvSpPr>
          <p:spPr>
            <a:xfrm>
              <a:off x="7707947" y="2672616"/>
              <a:ext cx="3857868" cy="385786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5">
              <a:extLst>
                <a:ext uri="{FF2B5EF4-FFF2-40B4-BE49-F238E27FC236}">
                  <a16:creationId xmlns:a16="http://schemas.microsoft.com/office/drawing/2014/main" id="{7D886EFB-E588-B2E6-9BD6-1D36BE6D34E3}"/>
                </a:ext>
              </a:extLst>
            </p:cNvPr>
            <p:cNvSpPr>
              <a:spLocks noChangeArrowheads="1"/>
            </p:cNvSpPr>
            <p:nvPr/>
          </p:nvSpPr>
          <p:spPr bwMode="auto">
            <a:xfrm>
              <a:off x="9004130" y="5034384"/>
              <a:ext cx="978987" cy="975310"/>
            </a:xfrm>
            <a:prstGeom prst="ellipse">
              <a:avLst/>
            </a:prstGeom>
            <a:solidFill>
              <a:srgbClr val="7DD1CE"/>
            </a:solidFill>
            <a:ln>
              <a:noFill/>
            </a:ln>
          </p:spPr>
          <p:txBody>
            <a:bodyPr vert="horz" wrap="square" lIns="182877" tIns="91439" rIns="182877" bIns="91439" numCol="1" anchor="t" anchorCtr="0" compatLnSpc="1">
              <a:prstTxWarp prst="textNoShape">
                <a:avLst/>
              </a:prstTxWarp>
            </a:bodyPr>
            <a:lstStyle/>
            <a:p>
              <a:endParaRPr lang="en-US" sz="3600"/>
            </a:p>
          </p:txBody>
        </p:sp>
        <p:sp>
          <p:nvSpPr>
            <p:cNvPr id="3" name="Freeform 6">
              <a:extLst>
                <a:ext uri="{FF2B5EF4-FFF2-40B4-BE49-F238E27FC236}">
                  <a16:creationId xmlns:a16="http://schemas.microsoft.com/office/drawing/2014/main" id="{BFF8BFA0-45CE-F920-3F72-8F3E6895E1CB}"/>
                </a:ext>
              </a:extLst>
            </p:cNvPr>
            <p:cNvSpPr>
              <a:spLocks/>
            </p:cNvSpPr>
            <p:nvPr/>
          </p:nvSpPr>
          <p:spPr bwMode="auto">
            <a:xfrm>
              <a:off x="8125911" y="1955043"/>
              <a:ext cx="1046288" cy="1272463"/>
            </a:xfrm>
            <a:custGeom>
              <a:avLst/>
              <a:gdLst>
                <a:gd name="T0" fmla="*/ 1021 w 1663"/>
                <a:gd name="T1" fmla="*/ 0 h 2031"/>
                <a:gd name="T2" fmla="*/ 0 w 1663"/>
                <a:gd name="T3" fmla="*/ 1452 h 2031"/>
                <a:gd name="T4" fmla="*/ 617 w 1663"/>
                <a:gd name="T5" fmla="*/ 2031 h 2031"/>
                <a:gd name="T6" fmla="*/ 1663 w 1663"/>
                <a:gd name="T7" fmla="*/ 952 h 2031"/>
                <a:gd name="T8" fmla="*/ 1021 w 1663"/>
                <a:gd name="T9" fmla="*/ 0 h 2031"/>
              </a:gdLst>
              <a:ahLst/>
              <a:cxnLst>
                <a:cxn ang="0">
                  <a:pos x="T0" y="T1"/>
                </a:cxn>
                <a:cxn ang="0">
                  <a:pos x="T2" y="T3"/>
                </a:cxn>
                <a:cxn ang="0">
                  <a:pos x="T4" y="T5"/>
                </a:cxn>
                <a:cxn ang="0">
                  <a:pos x="T6" y="T7"/>
                </a:cxn>
                <a:cxn ang="0">
                  <a:pos x="T8" y="T9"/>
                </a:cxn>
              </a:cxnLst>
              <a:rect l="0" t="0" r="r" b="b"/>
              <a:pathLst>
                <a:path w="1663" h="2031">
                  <a:moveTo>
                    <a:pt x="1021" y="0"/>
                  </a:moveTo>
                  <a:cubicBezTo>
                    <a:pt x="421" y="323"/>
                    <a:pt x="0" y="867"/>
                    <a:pt x="0" y="1452"/>
                  </a:cubicBezTo>
                  <a:cubicBezTo>
                    <a:pt x="0" y="1832"/>
                    <a:pt x="285" y="2031"/>
                    <a:pt x="617" y="2031"/>
                  </a:cubicBezTo>
                  <a:cubicBezTo>
                    <a:pt x="1322" y="2031"/>
                    <a:pt x="1209" y="1297"/>
                    <a:pt x="1663" y="952"/>
                  </a:cubicBezTo>
                  <a:cubicBezTo>
                    <a:pt x="1586" y="622"/>
                    <a:pt x="1387" y="252"/>
                    <a:pt x="1021" y="0"/>
                  </a:cubicBezTo>
                  <a:close/>
                </a:path>
              </a:pathLst>
            </a:custGeom>
            <a:solidFill>
              <a:srgbClr val="F26363"/>
            </a:solidFill>
            <a:ln>
              <a:noFill/>
            </a:ln>
          </p:spPr>
          <p:txBody>
            <a:bodyPr vert="horz" wrap="square" lIns="182877" tIns="91439" rIns="182877" bIns="91439" numCol="1" anchor="t" anchorCtr="0" compatLnSpc="1">
              <a:prstTxWarp prst="textNoShape">
                <a:avLst/>
              </a:prstTxWarp>
            </a:bodyPr>
            <a:lstStyle/>
            <a:p>
              <a:endParaRPr lang="en-US" sz="3600" dirty="0"/>
            </a:p>
          </p:txBody>
        </p:sp>
        <p:sp>
          <p:nvSpPr>
            <p:cNvPr id="4" name="Freeform 7">
              <a:extLst>
                <a:ext uri="{FF2B5EF4-FFF2-40B4-BE49-F238E27FC236}">
                  <a16:creationId xmlns:a16="http://schemas.microsoft.com/office/drawing/2014/main" id="{561DAACD-93EC-7265-F1BC-149C5FDCC96A}"/>
                </a:ext>
              </a:extLst>
            </p:cNvPr>
            <p:cNvSpPr>
              <a:spLocks/>
            </p:cNvSpPr>
            <p:nvPr/>
          </p:nvSpPr>
          <p:spPr bwMode="auto">
            <a:xfrm>
              <a:off x="9589980" y="3020087"/>
              <a:ext cx="1447887" cy="1033784"/>
            </a:xfrm>
            <a:custGeom>
              <a:avLst/>
              <a:gdLst>
                <a:gd name="T0" fmla="*/ 2302 w 2302"/>
                <a:gd name="T1" fmla="*/ 0 h 1650"/>
                <a:gd name="T2" fmla="*/ 841 w 2302"/>
                <a:gd name="T3" fmla="*/ 75 h 1650"/>
                <a:gd name="T4" fmla="*/ 0 w 2302"/>
                <a:gd name="T5" fmla="*/ 1003 h 1650"/>
                <a:gd name="T6" fmla="*/ 1050 w 2302"/>
                <a:gd name="T7" fmla="*/ 1650 h 1650"/>
                <a:gd name="T8" fmla="*/ 2302 w 2302"/>
                <a:gd name="T9" fmla="*/ 0 h 1650"/>
              </a:gdLst>
              <a:ahLst/>
              <a:cxnLst>
                <a:cxn ang="0">
                  <a:pos x="T0" y="T1"/>
                </a:cxn>
                <a:cxn ang="0">
                  <a:pos x="T2" y="T3"/>
                </a:cxn>
                <a:cxn ang="0">
                  <a:pos x="T4" y="T5"/>
                </a:cxn>
                <a:cxn ang="0">
                  <a:pos x="T6" y="T7"/>
                </a:cxn>
                <a:cxn ang="0">
                  <a:pos x="T8" y="T9"/>
                </a:cxn>
              </a:cxnLst>
              <a:rect l="0" t="0" r="r" b="b"/>
              <a:pathLst>
                <a:path w="2302" h="1650">
                  <a:moveTo>
                    <a:pt x="2302" y="0"/>
                  </a:moveTo>
                  <a:cubicBezTo>
                    <a:pt x="1776" y="151"/>
                    <a:pt x="1266" y="150"/>
                    <a:pt x="841" y="75"/>
                  </a:cubicBezTo>
                  <a:cubicBezTo>
                    <a:pt x="747" y="451"/>
                    <a:pt x="369" y="715"/>
                    <a:pt x="0" y="1003"/>
                  </a:cubicBezTo>
                  <a:cubicBezTo>
                    <a:pt x="183" y="1273"/>
                    <a:pt x="514" y="1560"/>
                    <a:pt x="1050" y="1650"/>
                  </a:cubicBezTo>
                  <a:cubicBezTo>
                    <a:pt x="1553" y="1292"/>
                    <a:pt x="2247" y="822"/>
                    <a:pt x="2302" y="0"/>
                  </a:cubicBezTo>
                  <a:close/>
                </a:path>
              </a:pathLst>
            </a:custGeom>
            <a:solidFill>
              <a:srgbClr val="63357A"/>
            </a:solidFill>
            <a:ln>
              <a:noFill/>
            </a:ln>
          </p:spPr>
          <p:txBody>
            <a:bodyPr vert="horz" wrap="square" lIns="182877" tIns="91439" rIns="182877" bIns="91439" numCol="1" anchor="t" anchorCtr="0" compatLnSpc="1">
              <a:prstTxWarp prst="textNoShape">
                <a:avLst/>
              </a:prstTxWarp>
            </a:bodyPr>
            <a:lstStyle/>
            <a:p>
              <a:endParaRPr lang="en-US" sz="3600"/>
            </a:p>
          </p:txBody>
        </p:sp>
        <p:sp>
          <p:nvSpPr>
            <p:cNvPr id="5" name="Freeform 8">
              <a:extLst>
                <a:ext uri="{FF2B5EF4-FFF2-40B4-BE49-F238E27FC236}">
                  <a16:creationId xmlns:a16="http://schemas.microsoft.com/office/drawing/2014/main" id="{6BB07CFC-6687-37F6-0153-B67E0F6BD847}"/>
                </a:ext>
              </a:extLst>
            </p:cNvPr>
            <p:cNvSpPr>
              <a:spLocks/>
            </p:cNvSpPr>
            <p:nvPr/>
          </p:nvSpPr>
          <p:spPr bwMode="auto">
            <a:xfrm>
              <a:off x="8768395" y="1764541"/>
              <a:ext cx="1421040" cy="787014"/>
            </a:xfrm>
            <a:custGeom>
              <a:avLst/>
              <a:gdLst>
                <a:gd name="T0" fmla="*/ 2259 w 2259"/>
                <a:gd name="T1" fmla="*/ 157 h 1256"/>
                <a:gd name="T2" fmla="*/ 1200 w 2259"/>
                <a:gd name="T3" fmla="*/ 0 h 1256"/>
                <a:gd name="T4" fmla="*/ 0 w 2259"/>
                <a:gd name="T5" fmla="*/ 304 h 1256"/>
                <a:gd name="T6" fmla="*/ 642 w 2259"/>
                <a:gd name="T7" fmla="*/ 1256 h 1256"/>
                <a:gd name="T8" fmla="*/ 1257 w 2259"/>
                <a:gd name="T9" fmla="*/ 1082 h 1256"/>
                <a:gd name="T10" fmla="*/ 1753 w 2259"/>
                <a:gd name="T11" fmla="*/ 1183 h 1256"/>
                <a:gd name="T12" fmla="*/ 2259 w 2259"/>
                <a:gd name="T13" fmla="*/ 157 h 1256"/>
              </a:gdLst>
              <a:ahLst/>
              <a:cxnLst>
                <a:cxn ang="0">
                  <a:pos x="T0" y="T1"/>
                </a:cxn>
                <a:cxn ang="0">
                  <a:pos x="T2" y="T3"/>
                </a:cxn>
                <a:cxn ang="0">
                  <a:pos x="T4" y="T5"/>
                </a:cxn>
                <a:cxn ang="0">
                  <a:pos x="T6" y="T7"/>
                </a:cxn>
                <a:cxn ang="0">
                  <a:pos x="T8" y="T9"/>
                </a:cxn>
                <a:cxn ang="0">
                  <a:pos x="T10" y="T11"/>
                </a:cxn>
                <a:cxn ang="0">
                  <a:pos x="T12" y="T13"/>
                </a:cxn>
              </a:cxnLst>
              <a:rect l="0" t="0" r="r" b="b"/>
              <a:pathLst>
                <a:path w="2259" h="1256">
                  <a:moveTo>
                    <a:pt x="2259" y="157"/>
                  </a:moveTo>
                  <a:cubicBezTo>
                    <a:pt x="1929" y="50"/>
                    <a:pt x="1566" y="0"/>
                    <a:pt x="1200" y="0"/>
                  </a:cubicBezTo>
                  <a:cubicBezTo>
                    <a:pt x="771" y="0"/>
                    <a:pt x="354" y="113"/>
                    <a:pt x="0" y="304"/>
                  </a:cubicBezTo>
                  <a:cubicBezTo>
                    <a:pt x="366" y="556"/>
                    <a:pt x="565" y="926"/>
                    <a:pt x="642" y="1256"/>
                  </a:cubicBezTo>
                  <a:cubicBezTo>
                    <a:pt x="781" y="1151"/>
                    <a:pt x="973" y="1082"/>
                    <a:pt x="1257" y="1082"/>
                  </a:cubicBezTo>
                  <a:cubicBezTo>
                    <a:pt x="1450" y="1082"/>
                    <a:pt x="1617" y="1117"/>
                    <a:pt x="1753" y="1183"/>
                  </a:cubicBezTo>
                  <a:cubicBezTo>
                    <a:pt x="2075" y="877"/>
                    <a:pt x="2216" y="578"/>
                    <a:pt x="2259" y="157"/>
                  </a:cubicBezTo>
                  <a:close/>
                </a:path>
              </a:pathLst>
            </a:custGeom>
            <a:solidFill>
              <a:srgbClr val="FFCE63"/>
            </a:solidFill>
            <a:ln>
              <a:noFill/>
            </a:ln>
          </p:spPr>
          <p:txBody>
            <a:bodyPr vert="horz" wrap="square" lIns="182877" tIns="91439" rIns="182877" bIns="91439" numCol="1" anchor="t" anchorCtr="0" compatLnSpc="1">
              <a:prstTxWarp prst="textNoShape">
                <a:avLst/>
              </a:prstTxWarp>
            </a:bodyPr>
            <a:lstStyle/>
            <a:p>
              <a:endParaRPr lang="en-US" sz="3600"/>
            </a:p>
          </p:txBody>
        </p:sp>
        <p:sp>
          <p:nvSpPr>
            <p:cNvPr id="6" name="Freeform 9">
              <a:extLst>
                <a:ext uri="{FF2B5EF4-FFF2-40B4-BE49-F238E27FC236}">
                  <a16:creationId xmlns:a16="http://schemas.microsoft.com/office/drawing/2014/main" id="{3A6E6325-F2CB-CEB9-4A11-3F73248CB63D}"/>
                </a:ext>
              </a:extLst>
            </p:cNvPr>
            <p:cNvSpPr>
              <a:spLocks/>
            </p:cNvSpPr>
            <p:nvPr/>
          </p:nvSpPr>
          <p:spPr bwMode="auto">
            <a:xfrm>
              <a:off x="9870951" y="1863104"/>
              <a:ext cx="1169490" cy="1251500"/>
            </a:xfrm>
            <a:custGeom>
              <a:avLst/>
              <a:gdLst>
                <a:gd name="T0" fmla="*/ 1855 w 1859"/>
                <a:gd name="T1" fmla="*/ 1847 h 1998"/>
                <a:gd name="T2" fmla="*/ 1859 w 1859"/>
                <a:gd name="T3" fmla="*/ 1741 h 1998"/>
                <a:gd name="T4" fmla="*/ 506 w 1859"/>
                <a:gd name="T5" fmla="*/ 0 h 1998"/>
                <a:gd name="T6" fmla="*/ 0 w 1859"/>
                <a:gd name="T7" fmla="*/ 1026 h 1998"/>
                <a:gd name="T8" fmla="*/ 416 w 1859"/>
                <a:gd name="T9" fmla="*/ 1741 h 1998"/>
                <a:gd name="T10" fmla="*/ 394 w 1859"/>
                <a:gd name="T11" fmla="*/ 1922 h 1998"/>
                <a:gd name="T12" fmla="*/ 1855 w 1859"/>
                <a:gd name="T13" fmla="*/ 1847 h 1998"/>
              </a:gdLst>
              <a:ahLst/>
              <a:cxnLst>
                <a:cxn ang="0">
                  <a:pos x="T0" y="T1"/>
                </a:cxn>
                <a:cxn ang="0">
                  <a:pos x="T2" y="T3"/>
                </a:cxn>
                <a:cxn ang="0">
                  <a:pos x="T4" y="T5"/>
                </a:cxn>
                <a:cxn ang="0">
                  <a:pos x="T6" y="T7"/>
                </a:cxn>
                <a:cxn ang="0">
                  <a:pos x="T8" y="T9"/>
                </a:cxn>
                <a:cxn ang="0">
                  <a:pos x="T10" y="T11"/>
                </a:cxn>
                <a:cxn ang="0">
                  <a:pos x="T12" y="T13"/>
                </a:cxn>
              </a:cxnLst>
              <a:rect l="0" t="0" r="r" b="b"/>
              <a:pathLst>
                <a:path w="1859" h="1998">
                  <a:moveTo>
                    <a:pt x="1855" y="1847"/>
                  </a:moveTo>
                  <a:cubicBezTo>
                    <a:pt x="1857" y="1812"/>
                    <a:pt x="1859" y="1777"/>
                    <a:pt x="1859" y="1741"/>
                  </a:cubicBezTo>
                  <a:cubicBezTo>
                    <a:pt x="1859" y="805"/>
                    <a:pt x="1273" y="250"/>
                    <a:pt x="506" y="0"/>
                  </a:cubicBezTo>
                  <a:cubicBezTo>
                    <a:pt x="463" y="421"/>
                    <a:pt x="322" y="720"/>
                    <a:pt x="0" y="1026"/>
                  </a:cubicBezTo>
                  <a:cubicBezTo>
                    <a:pt x="266" y="1155"/>
                    <a:pt x="416" y="1402"/>
                    <a:pt x="416" y="1741"/>
                  </a:cubicBezTo>
                  <a:cubicBezTo>
                    <a:pt x="416" y="1804"/>
                    <a:pt x="408" y="1864"/>
                    <a:pt x="394" y="1922"/>
                  </a:cubicBezTo>
                  <a:cubicBezTo>
                    <a:pt x="819" y="1997"/>
                    <a:pt x="1329" y="1998"/>
                    <a:pt x="1855" y="1847"/>
                  </a:cubicBezTo>
                  <a:close/>
                </a:path>
              </a:pathLst>
            </a:custGeom>
            <a:solidFill>
              <a:srgbClr val="995DB3"/>
            </a:solidFill>
            <a:ln>
              <a:noFill/>
            </a:ln>
          </p:spPr>
          <p:txBody>
            <a:bodyPr vert="horz" wrap="square" lIns="182877" tIns="91439" rIns="182877" bIns="91439" numCol="1" anchor="t" anchorCtr="0" compatLnSpc="1">
              <a:prstTxWarp prst="textNoShape">
                <a:avLst/>
              </a:prstTxWarp>
            </a:bodyPr>
            <a:lstStyle/>
            <a:p>
              <a:endParaRPr lang="en-US" sz="3600"/>
            </a:p>
          </p:txBody>
        </p:sp>
        <p:sp>
          <p:nvSpPr>
            <p:cNvPr id="7" name="Freeform 10">
              <a:extLst>
                <a:ext uri="{FF2B5EF4-FFF2-40B4-BE49-F238E27FC236}">
                  <a16:creationId xmlns:a16="http://schemas.microsoft.com/office/drawing/2014/main" id="{CBB322D8-E4E6-51C2-96B7-46877C7519BF}"/>
                </a:ext>
              </a:extLst>
            </p:cNvPr>
            <p:cNvSpPr>
              <a:spLocks/>
            </p:cNvSpPr>
            <p:nvPr/>
          </p:nvSpPr>
          <p:spPr bwMode="auto">
            <a:xfrm>
              <a:off x="9087982" y="3648595"/>
              <a:ext cx="1162503" cy="1155146"/>
            </a:xfrm>
            <a:custGeom>
              <a:avLst/>
              <a:gdLst>
                <a:gd name="T0" fmla="*/ 798 w 1848"/>
                <a:gd name="T1" fmla="*/ 0 h 1844"/>
                <a:gd name="T2" fmla="*/ 0 w 1848"/>
                <a:gd name="T3" fmla="*/ 1208 h 1844"/>
                <a:gd name="T4" fmla="*/ 607 w 1848"/>
                <a:gd name="T5" fmla="*/ 1844 h 1844"/>
                <a:gd name="T6" fmla="*/ 1385 w 1848"/>
                <a:gd name="T7" fmla="*/ 1046 h 1844"/>
                <a:gd name="T8" fmla="*/ 1848 w 1848"/>
                <a:gd name="T9" fmla="*/ 647 h 1844"/>
                <a:gd name="T10" fmla="*/ 798 w 1848"/>
                <a:gd name="T11" fmla="*/ 0 h 1844"/>
              </a:gdLst>
              <a:ahLst/>
              <a:cxnLst>
                <a:cxn ang="0">
                  <a:pos x="T0" y="T1"/>
                </a:cxn>
                <a:cxn ang="0">
                  <a:pos x="T2" y="T3"/>
                </a:cxn>
                <a:cxn ang="0">
                  <a:pos x="T4" y="T5"/>
                </a:cxn>
                <a:cxn ang="0">
                  <a:pos x="T6" y="T7"/>
                </a:cxn>
                <a:cxn ang="0">
                  <a:pos x="T8" y="T9"/>
                </a:cxn>
                <a:cxn ang="0">
                  <a:pos x="T10" y="T11"/>
                </a:cxn>
              </a:cxnLst>
              <a:rect l="0" t="0" r="r" b="b"/>
              <a:pathLst>
                <a:path w="1848" h="1844">
                  <a:moveTo>
                    <a:pt x="798" y="0"/>
                  </a:moveTo>
                  <a:cubicBezTo>
                    <a:pt x="394" y="314"/>
                    <a:pt x="0" y="657"/>
                    <a:pt x="0" y="1208"/>
                  </a:cubicBezTo>
                  <a:cubicBezTo>
                    <a:pt x="0" y="1511"/>
                    <a:pt x="199" y="1844"/>
                    <a:pt x="607" y="1844"/>
                  </a:cubicBezTo>
                  <a:cubicBezTo>
                    <a:pt x="1234" y="1844"/>
                    <a:pt x="1158" y="1378"/>
                    <a:pt x="1385" y="1046"/>
                  </a:cubicBezTo>
                  <a:cubicBezTo>
                    <a:pt x="1471" y="921"/>
                    <a:pt x="1644" y="793"/>
                    <a:pt x="1848" y="647"/>
                  </a:cubicBezTo>
                  <a:cubicBezTo>
                    <a:pt x="1312" y="557"/>
                    <a:pt x="981" y="270"/>
                    <a:pt x="798" y="0"/>
                  </a:cubicBezTo>
                  <a:close/>
                </a:path>
              </a:pathLst>
            </a:custGeom>
            <a:solidFill>
              <a:srgbClr val="385085"/>
            </a:solidFill>
            <a:ln>
              <a:noFill/>
            </a:ln>
          </p:spPr>
          <p:txBody>
            <a:bodyPr vert="horz" wrap="square" lIns="182877" tIns="91439" rIns="182877" bIns="91439" numCol="1" anchor="t" anchorCtr="0" compatLnSpc="1">
              <a:prstTxWarp prst="textNoShape">
                <a:avLst/>
              </a:prstTxWarp>
            </a:bodyPr>
            <a:lstStyle/>
            <a:p>
              <a:endParaRPr lang="en-US" sz="3600"/>
            </a:p>
          </p:txBody>
        </p:sp>
        <p:sp>
          <p:nvSpPr>
            <p:cNvPr id="8" name="TextBox 7">
              <a:extLst>
                <a:ext uri="{FF2B5EF4-FFF2-40B4-BE49-F238E27FC236}">
                  <a16:creationId xmlns:a16="http://schemas.microsoft.com/office/drawing/2014/main" id="{E1B7B0F8-CA70-C266-E163-FF9F3E748985}"/>
                </a:ext>
              </a:extLst>
            </p:cNvPr>
            <p:cNvSpPr txBox="1"/>
            <p:nvPr/>
          </p:nvSpPr>
          <p:spPr>
            <a:xfrm>
              <a:off x="8344405" y="2380228"/>
              <a:ext cx="487633" cy="584775"/>
            </a:xfrm>
            <a:prstGeom prst="rect">
              <a:avLst/>
            </a:prstGeom>
            <a:noFill/>
          </p:spPr>
          <p:txBody>
            <a:bodyPr wrap="none" rtlCol="0" anchor="ctr">
              <a:spAutoFit/>
            </a:bodyPr>
            <a:lstStyle/>
            <a:p>
              <a:pPr algn="ctr"/>
              <a:r>
                <a:rPr lang="en-US" sz="3200" b="1" dirty="0">
                  <a:solidFill>
                    <a:srgbClr val="FFFFFF"/>
                  </a:solidFill>
                  <a:latin typeface="Century Gothic" panose="020B0502020202020204" pitchFamily="34" charset="0"/>
                </a:rPr>
                <a:t>A</a:t>
              </a:r>
            </a:p>
          </p:txBody>
        </p:sp>
        <p:sp>
          <p:nvSpPr>
            <p:cNvPr id="9" name="TextBox 8">
              <a:extLst>
                <a:ext uri="{FF2B5EF4-FFF2-40B4-BE49-F238E27FC236}">
                  <a16:creationId xmlns:a16="http://schemas.microsoft.com/office/drawing/2014/main" id="{76C72F4F-2A6C-9789-DADA-1FBFC183CE95}"/>
                </a:ext>
              </a:extLst>
            </p:cNvPr>
            <p:cNvSpPr txBox="1"/>
            <p:nvPr/>
          </p:nvSpPr>
          <p:spPr>
            <a:xfrm>
              <a:off x="9349389" y="1873224"/>
              <a:ext cx="423514" cy="584775"/>
            </a:xfrm>
            <a:prstGeom prst="rect">
              <a:avLst/>
            </a:prstGeom>
            <a:noFill/>
          </p:spPr>
          <p:txBody>
            <a:bodyPr wrap="none" rtlCol="0" anchor="ctr">
              <a:spAutoFit/>
            </a:bodyPr>
            <a:lstStyle/>
            <a:p>
              <a:pPr algn="ctr"/>
              <a:r>
                <a:rPr lang="en-US" sz="3200" b="1" dirty="0">
                  <a:solidFill>
                    <a:srgbClr val="FFFFFF"/>
                  </a:solidFill>
                  <a:latin typeface="Century Gothic" panose="020B0502020202020204" pitchFamily="34" charset="0"/>
                </a:rPr>
                <a:t>B</a:t>
              </a:r>
            </a:p>
          </p:txBody>
        </p:sp>
        <p:sp>
          <p:nvSpPr>
            <p:cNvPr id="10" name="TextBox 9">
              <a:extLst>
                <a:ext uri="{FF2B5EF4-FFF2-40B4-BE49-F238E27FC236}">
                  <a16:creationId xmlns:a16="http://schemas.microsoft.com/office/drawing/2014/main" id="{C8D2384D-0D31-232E-78A2-5B71EF297835}"/>
                </a:ext>
              </a:extLst>
            </p:cNvPr>
            <p:cNvSpPr txBox="1"/>
            <p:nvPr/>
          </p:nvSpPr>
          <p:spPr>
            <a:xfrm>
              <a:off x="10233741" y="2337313"/>
              <a:ext cx="505267" cy="584775"/>
            </a:xfrm>
            <a:prstGeom prst="rect">
              <a:avLst/>
            </a:prstGeom>
            <a:noFill/>
          </p:spPr>
          <p:txBody>
            <a:bodyPr wrap="none" rtlCol="0" anchor="ctr">
              <a:spAutoFit/>
            </a:bodyPr>
            <a:lstStyle/>
            <a:p>
              <a:pPr algn="ctr"/>
              <a:r>
                <a:rPr lang="en-US" sz="3200" b="1" dirty="0">
                  <a:solidFill>
                    <a:srgbClr val="FFFFFF"/>
                  </a:solidFill>
                  <a:latin typeface="Century Gothic" panose="020B0502020202020204" pitchFamily="34" charset="0"/>
                </a:rPr>
                <a:t>C</a:t>
              </a:r>
            </a:p>
          </p:txBody>
        </p:sp>
        <p:sp>
          <p:nvSpPr>
            <p:cNvPr id="11" name="TextBox 10">
              <a:extLst>
                <a:ext uri="{FF2B5EF4-FFF2-40B4-BE49-F238E27FC236}">
                  <a16:creationId xmlns:a16="http://schemas.microsoft.com/office/drawing/2014/main" id="{FFF56B34-337B-9F4D-7D9D-67993A9A82D1}"/>
                </a:ext>
              </a:extLst>
            </p:cNvPr>
            <p:cNvSpPr txBox="1"/>
            <p:nvPr/>
          </p:nvSpPr>
          <p:spPr>
            <a:xfrm>
              <a:off x="10065336" y="3247406"/>
              <a:ext cx="471603" cy="584775"/>
            </a:xfrm>
            <a:prstGeom prst="rect">
              <a:avLst/>
            </a:prstGeom>
            <a:noFill/>
          </p:spPr>
          <p:txBody>
            <a:bodyPr wrap="none" rtlCol="0" anchor="ctr">
              <a:spAutoFit/>
            </a:bodyPr>
            <a:lstStyle/>
            <a:p>
              <a:pPr algn="ctr"/>
              <a:r>
                <a:rPr lang="en-US" sz="3200" b="1" dirty="0">
                  <a:solidFill>
                    <a:srgbClr val="FFFFFF"/>
                  </a:solidFill>
                  <a:latin typeface="Century Gothic" panose="020B0502020202020204" pitchFamily="34" charset="0"/>
                </a:rPr>
                <a:t>D</a:t>
              </a:r>
            </a:p>
          </p:txBody>
        </p:sp>
        <p:sp>
          <p:nvSpPr>
            <p:cNvPr id="12" name="TextBox 11">
              <a:extLst>
                <a:ext uri="{FF2B5EF4-FFF2-40B4-BE49-F238E27FC236}">
                  <a16:creationId xmlns:a16="http://schemas.microsoft.com/office/drawing/2014/main" id="{7CF18951-AA7F-306C-1835-844589C95E19}"/>
                </a:ext>
              </a:extLst>
            </p:cNvPr>
            <p:cNvSpPr txBox="1"/>
            <p:nvPr/>
          </p:nvSpPr>
          <p:spPr>
            <a:xfrm>
              <a:off x="9334262" y="4036187"/>
              <a:ext cx="397865" cy="584775"/>
            </a:xfrm>
            <a:prstGeom prst="rect">
              <a:avLst/>
            </a:prstGeom>
            <a:noFill/>
          </p:spPr>
          <p:txBody>
            <a:bodyPr wrap="none" rtlCol="0" anchor="ctr">
              <a:spAutoFit/>
            </a:bodyPr>
            <a:lstStyle/>
            <a:p>
              <a:pPr algn="ctr"/>
              <a:r>
                <a:rPr lang="en-US" sz="3200" b="1" dirty="0">
                  <a:solidFill>
                    <a:srgbClr val="FFFFFF"/>
                  </a:solidFill>
                  <a:latin typeface="Century Gothic" panose="020B0502020202020204" pitchFamily="34" charset="0"/>
                </a:rPr>
                <a:t>E</a:t>
              </a:r>
            </a:p>
          </p:txBody>
        </p:sp>
        <p:sp>
          <p:nvSpPr>
            <p:cNvPr id="13" name="TextBox 12">
              <a:extLst>
                <a:ext uri="{FF2B5EF4-FFF2-40B4-BE49-F238E27FC236}">
                  <a16:creationId xmlns:a16="http://schemas.microsoft.com/office/drawing/2014/main" id="{6E980D33-85FC-C5E2-7CB5-FBE3810F5DDA}"/>
                </a:ext>
              </a:extLst>
            </p:cNvPr>
            <p:cNvSpPr txBox="1"/>
            <p:nvPr/>
          </p:nvSpPr>
          <p:spPr>
            <a:xfrm>
              <a:off x="9302705" y="5266791"/>
              <a:ext cx="381836" cy="584775"/>
            </a:xfrm>
            <a:prstGeom prst="rect">
              <a:avLst/>
            </a:prstGeom>
            <a:noFill/>
          </p:spPr>
          <p:txBody>
            <a:bodyPr wrap="none" rtlCol="0" anchor="ctr">
              <a:spAutoFit/>
            </a:bodyPr>
            <a:lstStyle/>
            <a:p>
              <a:pPr algn="ctr"/>
              <a:r>
                <a:rPr lang="en-US" sz="3200" b="1" dirty="0">
                  <a:solidFill>
                    <a:srgbClr val="FFFFFF"/>
                  </a:solidFill>
                  <a:latin typeface="Century Gothic" panose="020B0502020202020204" pitchFamily="34" charset="0"/>
                </a:rPr>
                <a:t>F</a:t>
              </a:r>
            </a:p>
          </p:txBody>
        </p:sp>
      </p:grpSp>
      <p:sp>
        <p:nvSpPr>
          <p:cNvPr id="14" name="TextBox 13">
            <a:extLst>
              <a:ext uri="{FF2B5EF4-FFF2-40B4-BE49-F238E27FC236}">
                <a16:creationId xmlns:a16="http://schemas.microsoft.com/office/drawing/2014/main" id="{0694F2A4-4540-B58A-DF22-A0CBE623C031}"/>
              </a:ext>
            </a:extLst>
          </p:cNvPr>
          <p:cNvSpPr txBox="1"/>
          <p:nvPr/>
        </p:nvSpPr>
        <p:spPr>
          <a:xfrm>
            <a:off x="1331050" y="2931596"/>
            <a:ext cx="1830950" cy="338554"/>
          </a:xfrm>
          <a:prstGeom prst="rect">
            <a:avLst/>
          </a:prstGeom>
          <a:noFill/>
        </p:spPr>
        <p:txBody>
          <a:bodyPr wrap="none" rtlCol="0">
            <a:spAutoFit/>
          </a:bodyPr>
          <a:lstStyle/>
          <a:p>
            <a:r>
              <a:rPr lang="en-US" sz="1600" b="1" dirty="0">
                <a:solidFill>
                  <a:srgbClr val="F26363"/>
                </a:solidFill>
                <a:latin typeface="Century Gothic" panose="020B0502020202020204" pitchFamily="34" charset="0"/>
              </a:rPr>
              <a:t>INSERT TITLE HERE</a:t>
            </a:r>
          </a:p>
        </p:txBody>
      </p:sp>
      <p:sp>
        <p:nvSpPr>
          <p:cNvPr id="15" name="TextBox 14">
            <a:extLst>
              <a:ext uri="{FF2B5EF4-FFF2-40B4-BE49-F238E27FC236}">
                <a16:creationId xmlns:a16="http://schemas.microsoft.com/office/drawing/2014/main" id="{DBBA459A-1C32-E50B-2347-C1F393D78493}"/>
              </a:ext>
            </a:extLst>
          </p:cNvPr>
          <p:cNvSpPr txBox="1"/>
          <p:nvPr/>
        </p:nvSpPr>
        <p:spPr>
          <a:xfrm>
            <a:off x="1331050" y="3243565"/>
            <a:ext cx="2306545" cy="488467"/>
          </a:xfrm>
          <a:prstGeom prst="rect">
            <a:avLst/>
          </a:prstGeom>
          <a:noFill/>
        </p:spPr>
        <p:txBody>
          <a:bodyPr wrap="square" rtlCol="0">
            <a:spAutoFit/>
          </a:bodyPr>
          <a:lstStyle/>
          <a:p>
            <a:pPr>
              <a:lnSpc>
                <a:spcPct val="110000"/>
              </a:lnSpc>
            </a:pPr>
            <a:r>
              <a:rPr lang="en-US" sz="1200" dirty="0"/>
              <a:t>Sed ut perspiciatis unde omnis iste natus voluptatem fringilla.</a:t>
            </a:r>
          </a:p>
        </p:txBody>
      </p:sp>
      <p:sp>
        <p:nvSpPr>
          <p:cNvPr id="16" name="TextBox 15">
            <a:extLst>
              <a:ext uri="{FF2B5EF4-FFF2-40B4-BE49-F238E27FC236}">
                <a16:creationId xmlns:a16="http://schemas.microsoft.com/office/drawing/2014/main" id="{C8F84306-FA2E-AABA-3FD0-10D2186DD6C7}"/>
              </a:ext>
            </a:extLst>
          </p:cNvPr>
          <p:cNvSpPr txBox="1"/>
          <p:nvPr/>
        </p:nvSpPr>
        <p:spPr>
          <a:xfrm>
            <a:off x="4524021" y="2931596"/>
            <a:ext cx="1830950" cy="338554"/>
          </a:xfrm>
          <a:prstGeom prst="rect">
            <a:avLst/>
          </a:prstGeom>
          <a:noFill/>
        </p:spPr>
        <p:txBody>
          <a:bodyPr wrap="none" rtlCol="0">
            <a:spAutoFit/>
          </a:bodyPr>
          <a:lstStyle/>
          <a:p>
            <a:r>
              <a:rPr lang="en-US" sz="1600" b="1" dirty="0">
                <a:solidFill>
                  <a:srgbClr val="FFCE63"/>
                </a:solidFill>
                <a:latin typeface="Century Gothic" panose="020B0502020202020204" pitchFamily="34" charset="0"/>
              </a:rPr>
              <a:t>INSERT TITLE HERE</a:t>
            </a:r>
          </a:p>
        </p:txBody>
      </p:sp>
      <p:sp>
        <p:nvSpPr>
          <p:cNvPr id="17" name="TextBox 16">
            <a:extLst>
              <a:ext uri="{FF2B5EF4-FFF2-40B4-BE49-F238E27FC236}">
                <a16:creationId xmlns:a16="http://schemas.microsoft.com/office/drawing/2014/main" id="{F5CBB76E-7CE7-424B-B348-5AA56F1CC9DA}"/>
              </a:ext>
            </a:extLst>
          </p:cNvPr>
          <p:cNvSpPr txBox="1"/>
          <p:nvPr/>
        </p:nvSpPr>
        <p:spPr>
          <a:xfrm>
            <a:off x="4524021" y="3243565"/>
            <a:ext cx="2306545" cy="488467"/>
          </a:xfrm>
          <a:prstGeom prst="rect">
            <a:avLst/>
          </a:prstGeom>
          <a:noFill/>
        </p:spPr>
        <p:txBody>
          <a:bodyPr wrap="square" rtlCol="0">
            <a:spAutoFit/>
          </a:bodyPr>
          <a:lstStyle/>
          <a:p>
            <a:pPr>
              <a:lnSpc>
                <a:spcPct val="110000"/>
              </a:lnSpc>
            </a:pPr>
            <a:r>
              <a:rPr lang="en-US" sz="1200" dirty="0"/>
              <a:t>Sed ut perspiciatis unde omnis iste natus voluptatem fringilla.</a:t>
            </a:r>
          </a:p>
        </p:txBody>
      </p:sp>
      <p:sp>
        <p:nvSpPr>
          <p:cNvPr id="18" name="TextBox 17">
            <a:extLst>
              <a:ext uri="{FF2B5EF4-FFF2-40B4-BE49-F238E27FC236}">
                <a16:creationId xmlns:a16="http://schemas.microsoft.com/office/drawing/2014/main" id="{6A8DB993-0ED2-CB62-D07C-02C9430DE777}"/>
              </a:ext>
            </a:extLst>
          </p:cNvPr>
          <p:cNvSpPr txBox="1"/>
          <p:nvPr/>
        </p:nvSpPr>
        <p:spPr>
          <a:xfrm>
            <a:off x="1331050" y="4120325"/>
            <a:ext cx="1830950" cy="338554"/>
          </a:xfrm>
          <a:prstGeom prst="rect">
            <a:avLst/>
          </a:prstGeom>
          <a:noFill/>
        </p:spPr>
        <p:txBody>
          <a:bodyPr wrap="none" rtlCol="0">
            <a:spAutoFit/>
          </a:bodyPr>
          <a:lstStyle/>
          <a:p>
            <a:r>
              <a:rPr lang="en-US" sz="1600" b="1" dirty="0">
                <a:solidFill>
                  <a:srgbClr val="995DB3"/>
                </a:solidFill>
                <a:latin typeface="Century Gothic" panose="020B0502020202020204" pitchFamily="34" charset="0"/>
              </a:rPr>
              <a:t>INSERT TITLE HERE</a:t>
            </a:r>
          </a:p>
        </p:txBody>
      </p:sp>
      <p:sp>
        <p:nvSpPr>
          <p:cNvPr id="19" name="TextBox 18">
            <a:extLst>
              <a:ext uri="{FF2B5EF4-FFF2-40B4-BE49-F238E27FC236}">
                <a16:creationId xmlns:a16="http://schemas.microsoft.com/office/drawing/2014/main" id="{21A3D6CD-E421-BDE5-B49C-EB5FDF69D308}"/>
              </a:ext>
            </a:extLst>
          </p:cNvPr>
          <p:cNvSpPr txBox="1"/>
          <p:nvPr/>
        </p:nvSpPr>
        <p:spPr>
          <a:xfrm>
            <a:off x="1331050" y="4432295"/>
            <a:ext cx="2306545" cy="488467"/>
          </a:xfrm>
          <a:prstGeom prst="rect">
            <a:avLst/>
          </a:prstGeom>
          <a:noFill/>
        </p:spPr>
        <p:txBody>
          <a:bodyPr wrap="square" rtlCol="0">
            <a:spAutoFit/>
          </a:bodyPr>
          <a:lstStyle/>
          <a:p>
            <a:pPr>
              <a:lnSpc>
                <a:spcPct val="110000"/>
              </a:lnSpc>
            </a:pPr>
            <a:r>
              <a:rPr lang="en-US" sz="1200" dirty="0"/>
              <a:t>Sed ut perspiciatis unde omnis iste natus voluptatem fringilla.</a:t>
            </a:r>
          </a:p>
        </p:txBody>
      </p:sp>
      <p:sp>
        <p:nvSpPr>
          <p:cNvPr id="20" name="TextBox 19">
            <a:extLst>
              <a:ext uri="{FF2B5EF4-FFF2-40B4-BE49-F238E27FC236}">
                <a16:creationId xmlns:a16="http://schemas.microsoft.com/office/drawing/2014/main" id="{157AA202-2029-F4AB-7397-D733DDB45C35}"/>
              </a:ext>
            </a:extLst>
          </p:cNvPr>
          <p:cNvSpPr txBox="1"/>
          <p:nvPr/>
        </p:nvSpPr>
        <p:spPr>
          <a:xfrm>
            <a:off x="4524021" y="4120325"/>
            <a:ext cx="1830950" cy="338554"/>
          </a:xfrm>
          <a:prstGeom prst="rect">
            <a:avLst/>
          </a:prstGeom>
          <a:noFill/>
        </p:spPr>
        <p:txBody>
          <a:bodyPr wrap="none" rtlCol="0">
            <a:spAutoFit/>
          </a:bodyPr>
          <a:lstStyle/>
          <a:p>
            <a:r>
              <a:rPr lang="en-US" sz="1600" b="1" dirty="0">
                <a:solidFill>
                  <a:srgbClr val="63357A"/>
                </a:solidFill>
                <a:latin typeface="Century Gothic" panose="020B0502020202020204" pitchFamily="34" charset="0"/>
              </a:rPr>
              <a:t>INSERT TITLE HERE</a:t>
            </a:r>
          </a:p>
        </p:txBody>
      </p:sp>
      <p:sp>
        <p:nvSpPr>
          <p:cNvPr id="21" name="TextBox 20">
            <a:extLst>
              <a:ext uri="{FF2B5EF4-FFF2-40B4-BE49-F238E27FC236}">
                <a16:creationId xmlns:a16="http://schemas.microsoft.com/office/drawing/2014/main" id="{DA974C5C-D5C5-0E48-6CE6-445324146FA4}"/>
              </a:ext>
            </a:extLst>
          </p:cNvPr>
          <p:cNvSpPr txBox="1"/>
          <p:nvPr/>
        </p:nvSpPr>
        <p:spPr>
          <a:xfrm>
            <a:off x="4524021" y="4432295"/>
            <a:ext cx="2306545" cy="488467"/>
          </a:xfrm>
          <a:prstGeom prst="rect">
            <a:avLst/>
          </a:prstGeom>
          <a:noFill/>
        </p:spPr>
        <p:txBody>
          <a:bodyPr wrap="square" rtlCol="0">
            <a:spAutoFit/>
          </a:bodyPr>
          <a:lstStyle/>
          <a:p>
            <a:pPr>
              <a:lnSpc>
                <a:spcPct val="110000"/>
              </a:lnSpc>
            </a:pPr>
            <a:r>
              <a:rPr lang="en-US" sz="1200" dirty="0"/>
              <a:t>Sed ut perspiciatis unde omnis iste natus voluptatem fringilla.</a:t>
            </a:r>
          </a:p>
        </p:txBody>
      </p:sp>
      <p:sp>
        <p:nvSpPr>
          <p:cNvPr id="22" name="TextBox 21">
            <a:extLst>
              <a:ext uri="{FF2B5EF4-FFF2-40B4-BE49-F238E27FC236}">
                <a16:creationId xmlns:a16="http://schemas.microsoft.com/office/drawing/2014/main" id="{E127A271-FFFE-9D34-13BE-9DEE4A07D468}"/>
              </a:ext>
            </a:extLst>
          </p:cNvPr>
          <p:cNvSpPr txBox="1"/>
          <p:nvPr/>
        </p:nvSpPr>
        <p:spPr>
          <a:xfrm>
            <a:off x="1331050" y="5306558"/>
            <a:ext cx="1830950" cy="338554"/>
          </a:xfrm>
          <a:prstGeom prst="rect">
            <a:avLst/>
          </a:prstGeom>
          <a:noFill/>
        </p:spPr>
        <p:txBody>
          <a:bodyPr wrap="none" rtlCol="0">
            <a:spAutoFit/>
          </a:bodyPr>
          <a:lstStyle/>
          <a:p>
            <a:r>
              <a:rPr lang="en-US" sz="1600" b="1" dirty="0">
                <a:solidFill>
                  <a:srgbClr val="385085"/>
                </a:solidFill>
                <a:latin typeface="Century Gothic" panose="020B0502020202020204" pitchFamily="34" charset="0"/>
              </a:rPr>
              <a:t>INSERT TITLE HERE</a:t>
            </a:r>
          </a:p>
        </p:txBody>
      </p:sp>
      <p:sp>
        <p:nvSpPr>
          <p:cNvPr id="23" name="TextBox 22">
            <a:extLst>
              <a:ext uri="{FF2B5EF4-FFF2-40B4-BE49-F238E27FC236}">
                <a16:creationId xmlns:a16="http://schemas.microsoft.com/office/drawing/2014/main" id="{49CCAEF9-8ACA-A19A-310B-68F7BBF73B65}"/>
              </a:ext>
            </a:extLst>
          </p:cNvPr>
          <p:cNvSpPr txBox="1"/>
          <p:nvPr/>
        </p:nvSpPr>
        <p:spPr>
          <a:xfrm>
            <a:off x="1331050" y="5618528"/>
            <a:ext cx="2306545" cy="488467"/>
          </a:xfrm>
          <a:prstGeom prst="rect">
            <a:avLst/>
          </a:prstGeom>
          <a:noFill/>
        </p:spPr>
        <p:txBody>
          <a:bodyPr wrap="square" rtlCol="0">
            <a:spAutoFit/>
          </a:bodyPr>
          <a:lstStyle/>
          <a:p>
            <a:pPr>
              <a:lnSpc>
                <a:spcPct val="110000"/>
              </a:lnSpc>
            </a:pPr>
            <a:r>
              <a:rPr lang="en-US" sz="1200" dirty="0"/>
              <a:t>Sed ut perspiciatis unde omnis iste natus voluptatem fringilla.</a:t>
            </a:r>
          </a:p>
        </p:txBody>
      </p:sp>
      <p:sp>
        <p:nvSpPr>
          <p:cNvPr id="24" name="TextBox 23">
            <a:extLst>
              <a:ext uri="{FF2B5EF4-FFF2-40B4-BE49-F238E27FC236}">
                <a16:creationId xmlns:a16="http://schemas.microsoft.com/office/drawing/2014/main" id="{406FA9B5-B293-5A0F-E50F-9985D9249FFD}"/>
              </a:ext>
            </a:extLst>
          </p:cNvPr>
          <p:cNvSpPr txBox="1"/>
          <p:nvPr/>
        </p:nvSpPr>
        <p:spPr>
          <a:xfrm>
            <a:off x="4524021" y="5306558"/>
            <a:ext cx="1830950" cy="338554"/>
          </a:xfrm>
          <a:prstGeom prst="rect">
            <a:avLst/>
          </a:prstGeom>
          <a:noFill/>
        </p:spPr>
        <p:txBody>
          <a:bodyPr wrap="none" rtlCol="0">
            <a:spAutoFit/>
          </a:bodyPr>
          <a:lstStyle/>
          <a:p>
            <a:r>
              <a:rPr lang="en-US" sz="1600" b="1" dirty="0">
                <a:solidFill>
                  <a:srgbClr val="7DD1CE"/>
                </a:solidFill>
                <a:latin typeface="Century Gothic" panose="020B0502020202020204" pitchFamily="34" charset="0"/>
              </a:rPr>
              <a:t>INSERT TITLE HERE</a:t>
            </a:r>
          </a:p>
        </p:txBody>
      </p:sp>
      <p:sp>
        <p:nvSpPr>
          <p:cNvPr id="25" name="TextBox 24">
            <a:extLst>
              <a:ext uri="{FF2B5EF4-FFF2-40B4-BE49-F238E27FC236}">
                <a16:creationId xmlns:a16="http://schemas.microsoft.com/office/drawing/2014/main" id="{6E14E715-75DA-90FF-63E9-258AF44DC8F8}"/>
              </a:ext>
            </a:extLst>
          </p:cNvPr>
          <p:cNvSpPr txBox="1"/>
          <p:nvPr/>
        </p:nvSpPr>
        <p:spPr>
          <a:xfrm>
            <a:off x="4524021" y="5618528"/>
            <a:ext cx="2306545" cy="488467"/>
          </a:xfrm>
          <a:prstGeom prst="rect">
            <a:avLst/>
          </a:prstGeom>
          <a:noFill/>
        </p:spPr>
        <p:txBody>
          <a:bodyPr wrap="square" rtlCol="0">
            <a:spAutoFit/>
          </a:bodyPr>
          <a:lstStyle/>
          <a:p>
            <a:pPr>
              <a:lnSpc>
                <a:spcPct val="110000"/>
              </a:lnSpc>
            </a:pPr>
            <a:r>
              <a:rPr lang="en-US" sz="1200" dirty="0"/>
              <a:t>Sed ut perspiciatis unde omnis iste natus voluptatem fringilla.</a:t>
            </a:r>
          </a:p>
        </p:txBody>
      </p:sp>
      <p:sp>
        <p:nvSpPr>
          <p:cNvPr id="31" name="Doughnut 30">
            <a:extLst>
              <a:ext uri="{FF2B5EF4-FFF2-40B4-BE49-F238E27FC236}">
                <a16:creationId xmlns:a16="http://schemas.microsoft.com/office/drawing/2014/main" id="{BC951974-197E-199B-B8D8-7DA03F6F97F0}"/>
              </a:ext>
            </a:extLst>
          </p:cNvPr>
          <p:cNvSpPr/>
          <p:nvPr/>
        </p:nvSpPr>
        <p:spPr>
          <a:xfrm>
            <a:off x="990005" y="2985405"/>
            <a:ext cx="230935" cy="230935"/>
          </a:xfrm>
          <a:prstGeom prst="donut">
            <a:avLst/>
          </a:prstGeom>
          <a:solidFill>
            <a:srgbClr val="F263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Doughnut 31">
            <a:extLst>
              <a:ext uri="{FF2B5EF4-FFF2-40B4-BE49-F238E27FC236}">
                <a16:creationId xmlns:a16="http://schemas.microsoft.com/office/drawing/2014/main" id="{272C1B1A-D6D0-EE16-D66E-66F5A5413B9F}"/>
              </a:ext>
            </a:extLst>
          </p:cNvPr>
          <p:cNvSpPr/>
          <p:nvPr/>
        </p:nvSpPr>
        <p:spPr>
          <a:xfrm>
            <a:off x="990005" y="4162048"/>
            <a:ext cx="230935" cy="230935"/>
          </a:xfrm>
          <a:prstGeom prst="donut">
            <a:avLst/>
          </a:prstGeom>
          <a:solidFill>
            <a:srgbClr val="995D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3" name="Doughnut 32">
            <a:extLst>
              <a:ext uri="{FF2B5EF4-FFF2-40B4-BE49-F238E27FC236}">
                <a16:creationId xmlns:a16="http://schemas.microsoft.com/office/drawing/2014/main" id="{5D1EF933-82B5-D97C-8500-E1CD815292D4}"/>
              </a:ext>
            </a:extLst>
          </p:cNvPr>
          <p:cNvSpPr/>
          <p:nvPr/>
        </p:nvSpPr>
        <p:spPr>
          <a:xfrm>
            <a:off x="990005" y="5379076"/>
            <a:ext cx="230935" cy="230935"/>
          </a:xfrm>
          <a:prstGeom prst="donut">
            <a:avLst/>
          </a:prstGeom>
          <a:solidFill>
            <a:srgbClr val="385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Doughnut 33">
            <a:extLst>
              <a:ext uri="{FF2B5EF4-FFF2-40B4-BE49-F238E27FC236}">
                <a16:creationId xmlns:a16="http://schemas.microsoft.com/office/drawing/2014/main" id="{16283F62-91BE-F2E7-D55D-C9FEE020702E}"/>
              </a:ext>
            </a:extLst>
          </p:cNvPr>
          <p:cNvSpPr/>
          <p:nvPr/>
        </p:nvSpPr>
        <p:spPr>
          <a:xfrm>
            <a:off x="4238814" y="3017679"/>
            <a:ext cx="230935" cy="230935"/>
          </a:xfrm>
          <a:prstGeom prst="donu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Doughnut 34">
            <a:extLst>
              <a:ext uri="{FF2B5EF4-FFF2-40B4-BE49-F238E27FC236}">
                <a16:creationId xmlns:a16="http://schemas.microsoft.com/office/drawing/2014/main" id="{8483D1C7-AD89-03F4-22FB-E8C503FAE021}"/>
              </a:ext>
            </a:extLst>
          </p:cNvPr>
          <p:cNvSpPr/>
          <p:nvPr/>
        </p:nvSpPr>
        <p:spPr>
          <a:xfrm>
            <a:off x="4238814" y="4205079"/>
            <a:ext cx="230935" cy="230935"/>
          </a:xfrm>
          <a:prstGeom prst="donut">
            <a:avLst/>
          </a:prstGeom>
          <a:solidFill>
            <a:srgbClr val="6335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Doughnut 35">
            <a:extLst>
              <a:ext uri="{FF2B5EF4-FFF2-40B4-BE49-F238E27FC236}">
                <a16:creationId xmlns:a16="http://schemas.microsoft.com/office/drawing/2014/main" id="{C2BF98A7-E13D-8F7D-BB00-B950B29A821D}"/>
              </a:ext>
            </a:extLst>
          </p:cNvPr>
          <p:cNvSpPr/>
          <p:nvPr/>
        </p:nvSpPr>
        <p:spPr>
          <a:xfrm>
            <a:off x="4238814" y="5303773"/>
            <a:ext cx="230935" cy="230935"/>
          </a:xfrm>
          <a:prstGeom prst="donut">
            <a:avLst/>
          </a:prstGeom>
          <a:solidFill>
            <a:srgbClr val="7DD1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TextBox 36">
            <a:extLst>
              <a:ext uri="{FF2B5EF4-FFF2-40B4-BE49-F238E27FC236}">
                <a16:creationId xmlns:a16="http://schemas.microsoft.com/office/drawing/2014/main" id="{EBC72749-70AE-970E-7D2E-FC1F4474AE02}"/>
              </a:ext>
            </a:extLst>
          </p:cNvPr>
          <p:cNvSpPr txBox="1"/>
          <p:nvPr/>
        </p:nvSpPr>
        <p:spPr>
          <a:xfrm>
            <a:off x="1208123" y="1247989"/>
            <a:ext cx="4887877" cy="646331"/>
          </a:xfrm>
          <a:prstGeom prst="rect">
            <a:avLst/>
          </a:prstGeom>
          <a:noFill/>
        </p:spPr>
        <p:txBody>
          <a:bodyPr wrap="none" rtlCol="0">
            <a:spAutoFit/>
          </a:bodyPr>
          <a:lstStyle/>
          <a:p>
            <a:r>
              <a:rPr lang="en-US" sz="3600" b="1" dirty="0">
                <a:solidFill>
                  <a:srgbClr val="419CCC"/>
                </a:solidFill>
                <a:latin typeface="Century Gothic" panose="020B0502020202020204" pitchFamily="34" charset="0"/>
              </a:rPr>
              <a:t>CLUSTERED DIAGRAM</a:t>
            </a:r>
          </a:p>
        </p:txBody>
      </p:sp>
    </p:spTree>
    <p:extLst>
      <p:ext uri="{BB962C8B-B14F-4D97-AF65-F5344CB8AC3E}">
        <p14:creationId xmlns:p14="http://schemas.microsoft.com/office/powerpoint/2010/main" val="123294544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a:extLst>
              <a:ext uri="{FF2B5EF4-FFF2-40B4-BE49-F238E27FC236}">
                <a16:creationId xmlns:a16="http://schemas.microsoft.com/office/drawing/2014/main" id="{AA232C1B-8799-4912-C288-60DB5500023D}"/>
              </a:ext>
            </a:extLst>
          </p:cNvPr>
          <p:cNvSpPr/>
          <p:nvPr/>
        </p:nvSpPr>
        <p:spPr>
          <a:xfrm>
            <a:off x="8028060" y="0"/>
            <a:ext cx="4163940" cy="6858000"/>
          </a:xfrm>
          <a:prstGeom prst="rect">
            <a:avLst/>
          </a:prstGeom>
          <a:solidFill>
            <a:srgbClr val="FFCE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TextBox 160">
            <a:extLst>
              <a:ext uri="{FF2B5EF4-FFF2-40B4-BE49-F238E27FC236}">
                <a16:creationId xmlns:a16="http://schemas.microsoft.com/office/drawing/2014/main" id="{C3241D71-4230-1A0F-F96C-A9337E99DE0C}"/>
              </a:ext>
            </a:extLst>
          </p:cNvPr>
          <p:cNvSpPr txBox="1"/>
          <p:nvPr/>
        </p:nvSpPr>
        <p:spPr>
          <a:xfrm>
            <a:off x="8344095" y="2264481"/>
            <a:ext cx="2634054" cy="830997"/>
          </a:xfrm>
          <a:prstGeom prst="rect">
            <a:avLst/>
          </a:prstGeom>
          <a:noFill/>
        </p:spPr>
        <p:txBody>
          <a:bodyPr wrap="none" rtlCol="0">
            <a:spAutoFit/>
          </a:bodyPr>
          <a:lstStyle/>
          <a:p>
            <a:r>
              <a:rPr lang="en-US" sz="4800" b="1" dirty="0">
                <a:solidFill>
                  <a:schemeClr val="bg1"/>
                </a:solidFill>
                <a:latin typeface="Century Gothic" panose="020B0502020202020204" pitchFamily="34" charset="0"/>
              </a:rPr>
              <a:t>Business</a:t>
            </a:r>
          </a:p>
        </p:txBody>
      </p:sp>
      <p:sp>
        <p:nvSpPr>
          <p:cNvPr id="163" name="TextBox 162">
            <a:extLst>
              <a:ext uri="{FF2B5EF4-FFF2-40B4-BE49-F238E27FC236}">
                <a16:creationId xmlns:a16="http://schemas.microsoft.com/office/drawing/2014/main" id="{516EDFCF-2E85-63C2-99B3-425874BE007A}"/>
              </a:ext>
            </a:extLst>
          </p:cNvPr>
          <p:cNvSpPr txBox="1"/>
          <p:nvPr/>
        </p:nvSpPr>
        <p:spPr>
          <a:xfrm>
            <a:off x="8344095" y="3894234"/>
            <a:ext cx="3384106" cy="830997"/>
          </a:xfrm>
          <a:prstGeom prst="rect">
            <a:avLst/>
          </a:prstGeom>
          <a:noFill/>
        </p:spPr>
        <p:txBody>
          <a:bodyPr wrap="square">
            <a:spAutoFit/>
          </a:bodyPr>
          <a:lstStyle/>
          <a:p>
            <a:pPr defTabSz="1828800" fontAlgn="base">
              <a:spcBef>
                <a:spcPct val="0"/>
              </a:spcBef>
              <a:spcAft>
                <a:spcPct val="0"/>
              </a:spcAft>
              <a:buSzPts val="1400"/>
            </a:pPr>
            <a:r>
              <a:rPr lang="en-US" altLang="en-US" sz="1600" dirty="0">
                <a:solidFill>
                  <a:schemeClr val="bg1"/>
                </a:solidFill>
                <a:latin typeface="Century Gothic" panose="020B0502020202020204" pitchFamily="34" charset="0"/>
                <a:cs typeface="Open Sans" panose="020B0606030504020204" pitchFamily="34" charset="0"/>
                <a:sym typeface="Open Sans" panose="020B0606030504020204" pitchFamily="34" charset="0"/>
              </a:rPr>
              <a:t>Lorem Ipsum is simply dummy text of the printing and typesetting industry. </a:t>
            </a:r>
            <a:endParaRPr lang="en-US" altLang="en-US" sz="1600" dirty="0">
              <a:solidFill>
                <a:schemeClr val="bg1"/>
              </a:solidFill>
              <a:latin typeface="Century Gothic" panose="020B0502020202020204" pitchFamily="34" charset="0"/>
            </a:endParaRPr>
          </a:p>
        </p:txBody>
      </p:sp>
      <p:grpSp>
        <p:nvGrpSpPr>
          <p:cNvPr id="6" name="Google Shape;823;p42">
            <a:extLst>
              <a:ext uri="{FF2B5EF4-FFF2-40B4-BE49-F238E27FC236}">
                <a16:creationId xmlns:a16="http://schemas.microsoft.com/office/drawing/2014/main" id="{F6F119EA-B4AD-A922-9596-DCD399CCEC07}"/>
              </a:ext>
            </a:extLst>
          </p:cNvPr>
          <p:cNvGrpSpPr/>
          <p:nvPr/>
        </p:nvGrpSpPr>
        <p:grpSpPr>
          <a:xfrm>
            <a:off x="463799" y="319856"/>
            <a:ext cx="5841523" cy="1577520"/>
            <a:chOff x="3058937" y="692410"/>
            <a:chExt cx="4398729" cy="1187889"/>
          </a:xfrm>
        </p:grpSpPr>
        <p:grpSp>
          <p:nvGrpSpPr>
            <p:cNvPr id="42" name="Google Shape;824;p42">
              <a:extLst>
                <a:ext uri="{FF2B5EF4-FFF2-40B4-BE49-F238E27FC236}">
                  <a16:creationId xmlns:a16="http://schemas.microsoft.com/office/drawing/2014/main" id="{92AA419D-E8DF-C8DD-61CE-4499615ADCDD}"/>
                </a:ext>
              </a:extLst>
            </p:cNvPr>
            <p:cNvGrpSpPr/>
            <p:nvPr/>
          </p:nvGrpSpPr>
          <p:grpSpPr>
            <a:xfrm>
              <a:off x="3058937" y="1114756"/>
              <a:ext cx="4208179" cy="765541"/>
              <a:chOff x="3058937" y="1114756"/>
              <a:chExt cx="4208179" cy="765541"/>
            </a:xfrm>
          </p:grpSpPr>
          <p:sp>
            <p:nvSpPr>
              <p:cNvPr id="48" name="Google Shape;825;p42">
                <a:extLst>
                  <a:ext uri="{FF2B5EF4-FFF2-40B4-BE49-F238E27FC236}">
                    <a16:creationId xmlns:a16="http://schemas.microsoft.com/office/drawing/2014/main" id="{6D95A02E-0AB8-956D-E269-6C9393B090F5}"/>
                  </a:ext>
                </a:extLst>
              </p:cNvPr>
              <p:cNvSpPr/>
              <p:nvPr/>
            </p:nvSpPr>
            <p:spPr>
              <a:xfrm>
                <a:off x="3058937" y="1114756"/>
                <a:ext cx="4208179" cy="765541"/>
              </a:xfrm>
              <a:custGeom>
                <a:avLst/>
                <a:gdLst/>
                <a:ahLst/>
                <a:cxnLst/>
                <a:rect l="l" t="t" r="r" b="b"/>
                <a:pathLst>
                  <a:path w="49385" h="10919" extrusionOk="0">
                    <a:moveTo>
                      <a:pt x="1" y="0"/>
                    </a:moveTo>
                    <a:lnTo>
                      <a:pt x="1" y="10918"/>
                    </a:lnTo>
                    <a:lnTo>
                      <a:pt x="38467" y="10918"/>
                    </a:lnTo>
                    <a:cubicBezTo>
                      <a:pt x="44507" y="10918"/>
                      <a:pt x="49384" y="6024"/>
                      <a:pt x="49384" y="0"/>
                    </a:cubicBezTo>
                    <a:close/>
                  </a:path>
                </a:pathLst>
              </a:custGeom>
              <a:solidFill>
                <a:srgbClr val="F26363">
                  <a:alpha val="1000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9" name="Google Shape;826;p42">
                <a:extLst>
                  <a:ext uri="{FF2B5EF4-FFF2-40B4-BE49-F238E27FC236}">
                    <a16:creationId xmlns:a16="http://schemas.microsoft.com/office/drawing/2014/main" id="{D754AEFA-F584-8649-E98D-5BB6C4A9611B}"/>
                  </a:ext>
                </a:extLst>
              </p:cNvPr>
              <p:cNvSpPr/>
              <p:nvPr/>
            </p:nvSpPr>
            <p:spPr>
              <a:xfrm>
                <a:off x="5786705" y="1114756"/>
                <a:ext cx="1433434" cy="765541"/>
              </a:xfrm>
              <a:custGeom>
                <a:avLst/>
                <a:gdLst/>
                <a:ahLst/>
                <a:cxnLst/>
                <a:rect l="l" t="t" r="r" b="b"/>
                <a:pathLst>
                  <a:path w="20446" h="10919" extrusionOk="0">
                    <a:moveTo>
                      <a:pt x="9658" y="0"/>
                    </a:moveTo>
                    <a:cubicBezTo>
                      <a:pt x="9708" y="5500"/>
                      <a:pt x="5583" y="10263"/>
                      <a:pt x="1" y="10918"/>
                    </a:cubicBezTo>
                    <a:lnTo>
                      <a:pt x="10853" y="9658"/>
                    </a:lnTo>
                    <a:cubicBezTo>
                      <a:pt x="16009" y="9052"/>
                      <a:pt x="19905" y="4944"/>
                      <a:pt x="20445" y="0"/>
                    </a:cubicBezTo>
                    <a:close/>
                  </a:path>
                </a:pathLst>
              </a:custGeom>
              <a:solidFill>
                <a:srgbClr val="D9D9D9"/>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43" name="Google Shape;827;p42">
              <a:extLst>
                <a:ext uri="{FF2B5EF4-FFF2-40B4-BE49-F238E27FC236}">
                  <a16:creationId xmlns:a16="http://schemas.microsoft.com/office/drawing/2014/main" id="{F712B008-D31F-E4B7-336F-689E1BE5805C}"/>
                </a:ext>
              </a:extLst>
            </p:cNvPr>
            <p:cNvGrpSpPr/>
            <p:nvPr/>
          </p:nvGrpSpPr>
          <p:grpSpPr>
            <a:xfrm>
              <a:off x="5786705" y="692410"/>
              <a:ext cx="1670961" cy="1187889"/>
              <a:chOff x="5786705" y="692410"/>
              <a:chExt cx="1670961" cy="1187889"/>
            </a:xfrm>
          </p:grpSpPr>
          <p:sp>
            <p:nvSpPr>
              <p:cNvPr id="44" name="Google Shape;828;p42">
                <a:extLst>
                  <a:ext uri="{FF2B5EF4-FFF2-40B4-BE49-F238E27FC236}">
                    <a16:creationId xmlns:a16="http://schemas.microsoft.com/office/drawing/2014/main" id="{4BBF3678-260F-7974-FA97-B385415600AA}"/>
                  </a:ext>
                </a:extLst>
              </p:cNvPr>
              <p:cNvSpPr/>
              <p:nvPr/>
            </p:nvSpPr>
            <p:spPr>
              <a:xfrm>
                <a:off x="5786705" y="692410"/>
                <a:ext cx="1670961" cy="1187889"/>
              </a:xfrm>
              <a:custGeom>
                <a:avLst/>
                <a:gdLst/>
                <a:ahLst/>
                <a:cxnLst/>
                <a:rect l="l" t="t" r="r" b="b"/>
                <a:pathLst>
                  <a:path w="23834" h="16943" extrusionOk="0">
                    <a:moveTo>
                      <a:pt x="16435" y="1"/>
                    </a:moveTo>
                    <a:lnTo>
                      <a:pt x="9053" y="5615"/>
                    </a:lnTo>
                    <a:lnTo>
                      <a:pt x="10919" y="5615"/>
                    </a:lnTo>
                    <a:lnTo>
                      <a:pt x="10919" y="6024"/>
                    </a:lnTo>
                    <a:cubicBezTo>
                      <a:pt x="10919" y="12048"/>
                      <a:pt x="6025" y="16942"/>
                      <a:pt x="1" y="16942"/>
                    </a:cubicBezTo>
                    <a:lnTo>
                      <a:pt x="10919" y="16942"/>
                    </a:lnTo>
                    <a:cubicBezTo>
                      <a:pt x="16942" y="16942"/>
                      <a:pt x="21837" y="12048"/>
                      <a:pt x="21837" y="6024"/>
                    </a:cubicBezTo>
                    <a:lnTo>
                      <a:pt x="21837" y="5615"/>
                    </a:lnTo>
                    <a:lnTo>
                      <a:pt x="23834" y="5615"/>
                    </a:lnTo>
                    <a:lnTo>
                      <a:pt x="16435" y="1"/>
                    </a:lnTo>
                    <a:close/>
                  </a:path>
                </a:pathLst>
              </a:custGeom>
              <a:solidFill>
                <a:srgbClr val="F26363"/>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45" name="Google Shape;829;p42">
                <a:extLst>
                  <a:ext uri="{FF2B5EF4-FFF2-40B4-BE49-F238E27FC236}">
                    <a16:creationId xmlns:a16="http://schemas.microsoft.com/office/drawing/2014/main" id="{26E08C55-5BCF-03D8-CA32-134840752E69}"/>
                  </a:ext>
                </a:extLst>
              </p:cNvPr>
              <p:cNvSpPr/>
              <p:nvPr/>
            </p:nvSpPr>
            <p:spPr>
              <a:xfrm>
                <a:off x="5836062" y="728026"/>
                <a:ext cx="1356525" cy="1152273"/>
              </a:xfrm>
              <a:custGeom>
                <a:avLst/>
                <a:gdLst/>
                <a:ahLst/>
                <a:cxnLst/>
                <a:rect l="l" t="t" r="r" b="b"/>
                <a:pathLst>
                  <a:path w="19349" h="16435" extrusionOk="0">
                    <a:moveTo>
                      <a:pt x="16418" y="0"/>
                    </a:moveTo>
                    <a:lnTo>
                      <a:pt x="10182" y="6237"/>
                    </a:lnTo>
                    <a:cubicBezTo>
                      <a:pt x="9822" y="11687"/>
                      <a:pt x="5468" y="16041"/>
                      <a:pt x="17" y="16401"/>
                    </a:cubicBezTo>
                    <a:lnTo>
                      <a:pt x="1" y="16434"/>
                    </a:lnTo>
                    <a:lnTo>
                      <a:pt x="5141" y="16434"/>
                    </a:lnTo>
                    <a:lnTo>
                      <a:pt x="19348" y="2226"/>
                    </a:lnTo>
                    <a:lnTo>
                      <a:pt x="16418" y="0"/>
                    </a:lnTo>
                    <a:close/>
                  </a:path>
                </a:pathLst>
              </a:custGeom>
              <a:solidFill>
                <a:schemeClr val="bg1">
                  <a:lumMod val="95000"/>
                  <a:alpha val="9582"/>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6" name="Google Shape;830;p42">
                <a:extLst>
                  <a:ext uri="{FF2B5EF4-FFF2-40B4-BE49-F238E27FC236}">
                    <a16:creationId xmlns:a16="http://schemas.microsoft.com/office/drawing/2014/main" id="{3DAA54D1-B748-E258-E5F0-6E4BE3EEC670}"/>
                  </a:ext>
                </a:extLst>
              </p:cNvPr>
              <p:cNvSpPr/>
              <p:nvPr/>
            </p:nvSpPr>
            <p:spPr>
              <a:xfrm>
                <a:off x="6274464" y="917325"/>
                <a:ext cx="1063893" cy="962974"/>
              </a:xfrm>
              <a:custGeom>
                <a:avLst/>
                <a:gdLst/>
                <a:ahLst/>
                <a:cxnLst/>
                <a:rect l="l" t="t" r="r" b="b"/>
                <a:pathLst>
                  <a:path w="15175" h="13735" extrusionOk="0">
                    <a:moveTo>
                      <a:pt x="13717" y="1"/>
                    </a:moveTo>
                    <a:lnTo>
                      <a:pt x="1" y="13734"/>
                    </a:lnTo>
                    <a:lnTo>
                      <a:pt x="2570" y="13734"/>
                    </a:lnTo>
                    <a:lnTo>
                      <a:pt x="15174" y="1114"/>
                    </a:lnTo>
                    <a:lnTo>
                      <a:pt x="13717" y="1"/>
                    </a:lnTo>
                    <a:close/>
                  </a:path>
                </a:pathLst>
              </a:custGeom>
              <a:solidFill>
                <a:schemeClr val="bg1">
                  <a:lumMod val="95000"/>
                  <a:alpha val="9582"/>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47" name="Google Shape;831;p42">
                <a:extLst>
                  <a:ext uri="{FF2B5EF4-FFF2-40B4-BE49-F238E27FC236}">
                    <a16:creationId xmlns:a16="http://schemas.microsoft.com/office/drawing/2014/main" id="{4C859477-A652-950C-15B5-ED19E171AF7C}"/>
                  </a:ext>
                </a:extLst>
              </p:cNvPr>
              <p:cNvSpPr/>
              <p:nvPr/>
            </p:nvSpPr>
            <p:spPr>
              <a:xfrm>
                <a:off x="6686433" y="880657"/>
                <a:ext cx="506182" cy="505009"/>
              </a:xfrm>
              <a:custGeom>
                <a:avLst/>
                <a:gdLst/>
                <a:ahLst/>
                <a:cxnLst/>
                <a:rect l="l" t="t" r="r" b="b"/>
                <a:pathLst>
                  <a:path w="7220" h="7203" extrusionOk="0">
                    <a:moveTo>
                      <a:pt x="3602" y="0"/>
                    </a:moveTo>
                    <a:cubicBezTo>
                      <a:pt x="1621" y="0"/>
                      <a:pt x="1" y="1604"/>
                      <a:pt x="1" y="3601"/>
                    </a:cubicBezTo>
                    <a:cubicBezTo>
                      <a:pt x="1" y="5598"/>
                      <a:pt x="1621" y="7202"/>
                      <a:pt x="3602" y="7202"/>
                    </a:cubicBezTo>
                    <a:cubicBezTo>
                      <a:pt x="5599" y="7202"/>
                      <a:pt x="7219" y="5598"/>
                      <a:pt x="7219" y="3601"/>
                    </a:cubicBezTo>
                    <a:cubicBezTo>
                      <a:pt x="7219" y="1604"/>
                      <a:pt x="5599" y="0"/>
                      <a:pt x="3602" y="0"/>
                    </a:cubicBezTo>
                    <a:close/>
                  </a:path>
                </a:pathLst>
              </a:custGeom>
              <a:solidFill>
                <a:srgbClr val="FFFFFF"/>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grpSp>
        <p:nvGrpSpPr>
          <p:cNvPr id="3" name="Google Shape;807;p42">
            <a:extLst>
              <a:ext uri="{FF2B5EF4-FFF2-40B4-BE49-F238E27FC236}">
                <a16:creationId xmlns:a16="http://schemas.microsoft.com/office/drawing/2014/main" id="{0EB68F9A-24BC-F545-1EB5-3B48BF47FCC4}"/>
              </a:ext>
            </a:extLst>
          </p:cNvPr>
          <p:cNvGrpSpPr/>
          <p:nvPr/>
        </p:nvGrpSpPr>
        <p:grpSpPr>
          <a:xfrm>
            <a:off x="507692" y="1879883"/>
            <a:ext cx="6335420" cy="1577427"/>
            <a:chOff x="3069201" y="1600202"/>
            <a:chExt cx="4770637" cy="1187820"/>
          </a:xfrm>
        </p:grpSpPr>
        <p:grpSp>
          <p:nvGrpSpPr>
            <p:cNvPr id="53" name="Google Shape;808;p42">
              <a:extLst>
                <a:ext uri="{FF2B5EF4-FFF2-40B4-BE49-F238E27FC236}">
                  <a16:creationId xmlns:a16="http://schemas.microsoft.com/office/drawing/2014/main" id="{6DDEDE47-E954-E8BE-5589-10858C666FA5}"/>
                </a:ext>
              </a:extLst>
            </p:cNvPr>
            <p:cNvGrpSpPr/>
            <p:nvPr/>
          </p:nvGrpSpPr>
          <p:grpSpPr>
            <a:xfrm>
              <a:off x="3069201" y="2022478"/>
              <a:ext cx="4604078" cy="765531"/>
              <a:chOff x="3069202" y="2022478"/>
              <a:chExt cx="4604079" cy="765531"/>
            </a:xfrm>
          </p:grpSpPr>
          <p:sp>
            <p:nvSpPr>
              <p:cNvPr id="59" name="Google Shape;809;p42">
                <a:extLst>
                  <a:ext uri="{FF2B5EF4-FFF2-40B4-BE49-F238E27FC236}">
                    <a16:creationId xmlns:a16="http://schemas.microsoft.com/office/drawing/2014/main" id="{879DC0A6-6E1D-E16F-48C5-9F1FB2E3CD54}"/>
                  </a:ext>
                </a:extLst>
              </p:cNvPr>
              <p:cNvSpPr/>
              <p:nvPr/>
            </p:nvSpPr>
            <p:spPr>
              <a:xfrm>
                <a:off x="3069202" y="2022478"/>
                <a:ext cx="4604079" cy="765531"/>
              </a:xfrm>
              <a:custGeom>
                <a:avLst/>
                <a:gdLst/>
                <a:ahLst/>
                <a:cxnLst/>
                <a:rect l="l" t="t" r="r" b="b"/>
                <a:pathLst>
                  <a:path w="55179" h="10919" extrusionOk="0">
                    <a:moveTo>
                      <a:pt x="1" y="1"/>
                    </a:moveTo>
                    <a:lnTo>
                      <a:pt x="1" y="10919"/>
                    </a:lnTo>
                    <a:lnTo>
                      <a:pt x="44261" y="10919"/>
                    </a:lnTo>
                    <a:cubicBezTo>
                      <a:pt x="50301" y="10919"/>
                      <a:pt x="55179" y="6041"/>
                      <a:pt x="55179" y="1"/>
                    </a:cubicBezTo>
                    <a:close/>
                  </a:path>
                </a:pathLst>
              </a:custGeom>
              <a:solidFill>
                <a:srgbClr val="7DD1CE">
                  <a:alpha val="1000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60" name="Google Shape;810;p42">
                <a:extLst>
                  <a:ext uri="{FF2B5EF4-FFF2-40B4-BE49-F238E27FC236}">
                    <a16:creationId xmlns:a16="http://schemas.microsoft.com/office/drawing/2014/main" id="{4A35C774-2096-E550-6AD2-F1C7E7841179}"/>
                  </a:ext>
                </a:extLst>
              </p:cNvPr>
              <p:cNvSpPr/>
              <p:nvPr/>
            </p:nvSpPr>
            <p:spPr>
              <a:xfrm>
                <a:off x="6168877" y="2022478"/>
                <a:ext cx="1433348" cy="765531"/>
              </a:xfrm>
              <a:custGeom>
                <a:avLst/>
                <a:gdLst/>
                <a:ahLst/>
                <a:cxnLst/>
                <a:rect l="l" t="t" r="r" b="b"/>
                <a:pathLst>
                  <a:path w="20445" h="10919" extrusionOk="0">
                    <a:moveTo>
                      <a:pt x="9658" y="1"/>
                    </a:moveTo>
                    <a:cubicBezTo>
                      <a:pt x="9707" y="5488"/>
                      <a:pt x="5601" y="10259"/>
                      <a:pt x="39" y="10914"/>
                    </a:cubicBezTo>
                    <a:lnTo>
                      <a:pt x="39" y="10914"/>
                    </a:lnTo>
                    <a:lnTo>
                      <a:pt x="10853" y="9658"/>
                    </a:lnTo>
                    <a:cubicBezTo>
                      <a:pt x="16009" y="9069"/>
                      <a:pt x="19905" y="4960"/>
                      <a:pt x="20445" y="1"/>
                    </a:cubicBezTo>
                    <a:close/>
                    <a:moveTo>
                      <a:pt x="39" y="10914"/>
                    </a:moveTo>
                    <a:lnTo>
                      <a:pt x="1" y="10919"/>
                    </a:lnTo>
                    <a:cubicBezTo>
                      <a:pt x="13" y="10917"/>
                      <a:pt x="26" y="10916"/>
                      <a:pt x="39" y="10914"/>
                    </a:cubicBezTo>
                    <a:close/>
                  </a:path>
                </a:pathLst>
              </a:custGeom>
              <a:solidFill>
                <a:srgbClr val="D9D9D9"/>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54" name="Google Shape;811;p42">
              <a:extLst>
                <a:ext uri="{FF2B5EF4-FFF2-40B4-BE49-F238E27FC236}">
                  <a16:creationId xmlns:a16="http://schemas.microsoft.com/office/drawing/2014/main" id="{989AB082-A156-E5C4-932C-5B671049F962}"/>
                </a:ext>
              </a:extLst>
            </p:cNvPr>
            <p:cNvGrpSpPr/>
            <p:nvPr/>
          </p:nvGrpSpPr>
          <p:grpSpPr>
            <a:xfrm>
              <a:off x="6168877" y="1600202"/>
              <a:ext cx="1670961" cy="1187820"/>
              <a:chOff x="6168877" y="1600202"/>
              <a:chExt cx="1670961" cy="1187820"/>
            </a:xfrm>
          </p:grpSpPr>
          <p:sp>
            <p:nvSpPr>
              <p:cNvPr id="55" name="Google Shape;812;p42">
                <a:extLst>
                  <a:ext uri="{FF2B5EF4-FFF2-40B4-BE49-F238E27FC236}">
                    <a16:creationId xmlns:a16="http://schemas.microsoft.com/office/drawing/2014/main" id="{F32E0D9F-CA6D-2DEA-335E-EA26DD702FDC}"/>
                  </a:ext>
                </a:extLst>
              </p:cNvPr>
              <p:cNvSpPr/>
              <p:nvPr/>
            </p:nvSpPr>
            <p:spPr>
              <a:xfrm>
                <a:off x="6168877" y="1600202"/>
                <a:ext cx="1670961" cy="1187819"/>
              </a:xfrm>
              <a:custGeom>
                <a:avLst/>
                <a:gdLst/>
                <a:ahLst/>
                <a:cxnLst/>
                <a:rect l="l" t="t" r="r" b="b"/>
                <a:pathLst>
                  <a:path w="23834" h="16942" extrusionOk="0">
                    <a:moveTo>
                      <a:pt x="16435" y="0"/>
                    </a:moveTo>
                    <a:lnTo>
                      <a:pt x="9052" y="5615"/>
                    </a:lnTo>
                    <a:lnTo>
                      <a:pt x="10918" y="5615"/>
                    </a:lnTo>
                    <a:lnTo>
                      <a:pt x="10918" y="6024"/>
                    </a:lnTo>
                    <a:cubicBezTo>
                      <a:pt x="10918" y="12064"/>
                      <a:pt x="6024" y="16942"/>
                      <a:pt x="1" y="16942"/>
                    </a:cubicBezTo>
                    <a:lnTo>
                      <a:pt x="10918" y="16942"/>
                    </a:lnTo>
                    <a:cubicBezTo>
                      <a:pt x="16958" y="16942"/>
                      <a:pt x="21836" y="12064"/>
                      <a:pt x="21836" y="6024"/>
                    </a:cubicBezTo>
                    <a:lnTo>
                      <a:pt x="21836" y="5615"/>
                    </a:lnTo>
                    <a:lnTo>
                      <a:pt x="23833" y="5615"/>
                    </a:lnTo>
                    <a:lnTo>
                      <a:pt x="16435" y="0"/>
                    </a:lnTo>
                    <a:close/>
                  </a:path>
                </a:pathLst>
              </a:custGeom>
              <a:solidFill>
                <a:srgbClr val="7DD1CE"/>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56" name="Google Shape;813;p42">
                <a:extLst>
                  <a:ext uri="{FF2B5EF4-FFF2-40B4-BE49-F238E27FC236}">
                    <a16:creationId xmlns:a16="http://schemas.microsoft.com/office/drawing/2014/main" id="{B4889EFC-2AC1-AC84-6F69-CE096621C05D}"/>
                  </a:ext>
                </a:extLst>
              </p:cNvPr>
              <p:cNvSpPr/>
              <p:nvPr/>
            </p:nvSpPr>
            <p:spPr>
              <a:xfrm>
                <a:off x="6223984" y="1639184"/>
                <a:ext cx="1353020" cy="1148838"/>
              </a:xfrm>
              <a:custGeom>
                <a:avLst/>
                <a:gdLst/>
                <a:ahLst/>
                <a:cxnLst/>
                <a:rect l="l" t="t" r="r" b="b"/>
                <a:pathLst>
                  <a:path w="19299" h="16386" extrusionOk="0">
                    <a:moveTo>
                      <a:pt x="16385" y="1"/>
                    </a:moveTo>
                    <a:lnTo>
                      <a:pt x="10100" y="6286"/>
                    </a:lnTo>
                    <a:cubicBezTo>
                      <a:pt x="9691" y="11671"/>
                      <a:pt x="5402" y="15960"/>
                      <a:pt x="33" y="16353"/>
                    </a:cubicBezTo>
                    <a:lnTo>
                      <a:pt x="0" y="16386"/>
                    </a:lnTo>
                    <a:lnTo>
                      <a:pt x="5140" y="16386"/>
                    </a:lnTo>
                    <a:lnTo>
                      <a:pt x="19299" y="2210"/>
                    </a:lnTo>
                    <a:lnTo>
                      <a:pt x="16385" y="1"/>
                    </a:lnTo>
                    <a:close/>
                  </a:path>
                </a:pathLst>
              </a:custGeom>
              <a:solidFill>
                <a:schemeClr val="bg1">
                  <a:lumMod val="95000"/>
                  <a:alpha val="1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7" name="Google Shape;814;p42">
                <a:extLst>
                  <a:ext uri="{FF2B5EF4-FFF2-40B4-BE49-F238E27FC236}">
                    <a16:creationId xmlns:a16="http://schemas.microsoft.com/office/drawing/2014/main" id="{07BB5740-65C8-E47F-D868-4A004112A35F}"/>
                  </a:ext>
                </a:extLst>
              </p:cNvPr>
              <p:cNvSpPr/>
              <p:nvPr/>
            </p:nvSpPr>
            <p:spPr>
              <a:xfrm>
                <a:off x="6662385" y="1828552"/>
                <a:ext cx="1061579" cy="959468"/>
              </a:xfrm>
              <a:custGeom>
                <a:avLst/>
                <a:gdLst/>
                <a:ahLst/>
                <a:cxnLst/>
                <a:rect l="l" t="t" r="r" b="b"/>
                <a:pathLst>
                  <a:path w="15142" h="13685" extrusionOk="0">
                    <a:moveTo>
                      <a:pt x="13684" y="1"/>
                    </a:moveTo>
                    <a:lnTo>
                      <a:pt x="0" y="13685"/>
                    </a:lnTo>
                    <a:lnTo>
                      <a:pt x="2570" y="13685"/>
                    </a:lnTo>
                    <a:lnTo>
                      <a:pt x="15141" y="1114"/>
                    </a:lnTo>
                    <a:lnTo>
                      <a:pt x="13684" y="1"/>
                    </a:lnTo>
                    <a:close/>
                  </a:path>
                </a:pathLst>
              </a:custGeom>
              <a:solidFill>
                <a:schemeClr val="bg1">
                  <a:lumMod val="95000"/>
                  <a:alpha val="1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8" name="Google Shape;815;p42">
                <a:extLst>
                  <a:ext uri="{FF2B5EF4-FFF2-40B4-BE49-F238E27FC236}">
                    <a16:creationId xmlns:a16="http://schemas.microsoft.com/office/drawing/2014/main" id="{5D793A46-DE99-B648-DC97-880AACBEC2CB}"/>
                  </a:ext>
                </a:extLst>
              </p:cNvPr>
              <p:cNvSpPr/>
              <p:nvPr/>
            </p:nvSpPr>
            <p:spPr>
              <a:xfrm>
                <a:off x="7065171" y="1788379"/>
                <a:ext cx="504990" cy="506201"/>
              </a:xfrm>
              <a:custGeom>
                <a:avLst/>
                <a:gdLst/>
                <a:ahLst/>
                <a:cxnLst/>
                <a:rect l="l" t="t" r="r" b="b"/>
                <a:pathLst>
                  <a:path w="7203" h="7220" extrusionOk="0">
                    <a:moveTo>
                      <a:pt x="3602" y="1"/>
                    </a:moveTo>
                    <a:cubicBezTo>
                      <a:pt x="1621" y="1"/>
                      <a:pt x="0" y="1621"/>
                      <a:pt x="0" y="3602"/>
                    </a:cubicBezTo>
                    <a:cubicBezTo>
                      <a:pt x="0" y="5599"/>
                      <a:pt x="1621" y="7219"/>
                      <a:pt x="3602" y="7219"/>
                    </a:cubicBezTo>
                    <a:cubicBezTo>
                      <a:pt x="5599" y="7219"/>
                      <a:pt x="7203" y="5599"/>
                      <a:pt x="7203" y="3602"/>
                    </a:cubicBezTo>
                    <a:cubicBezTo>
                      <a:pt x="7203" y="1621"/>
                      <a:pt x="5599" y="1"/>
                      <a:pt x="3602" y="1"/>
                    </a:cubicBezTo>
                    <a:close/>
                  </a:path>
                </a:pathLst>
              </a:custGeom>
              <a:solidFill>
                <a:srgbClr val="FFFFFF"/>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grpSp>
        <p:nvGrpSpPr>
          <p:cNvPr id="4" name="Google Shape;816;p42">
            <a:extLst>
              <a:ext uri="{FF2B5EF4-FFF2-40B4-BE49-F238E27FC236}">
                <a16:creationId xmlns:a16="http://schemas.microsoft.com/office/drawing/2014/main" id="{34DEDD8A-5F6C-A1F1-2A1A-E92E3D39272F}"/>
              </a:ext>
            </a:extLst>
          </p:cNvPr>
          <p:cNvGrpSpPr/>
          <p:nvPr/>
        </p:nvGrpSpPr>
        <p:grpSpPr>
          <a:xfrm>
            <a:off x="5951607" y="2277678"/>
            <a:ext cx="394386" cy="391554"/>
            <a:chOff x="-63250675" y="3744078"/>
            <a:chExt cx="320398" cy="318097"/>
          </a:xfrm>
          <a:solidFill>
            <a:srgbClr val="7DD1CE"/>
          </a:solidFill>
        </p:grpSpPr>
        <p:sp>
          <p:nvSpPr>
            <p:cNvPr id="50" name="Google Shape;817;p42">
              <a:extLst>
                <a:ext uri="{FF2B5EF4-FFF2-40B4-BE49-F238E27FC236}">
                  <a16:creationId xmlns:a16="http://schemas.microsoft.com/office/drawing/2014/main" id="{97A7AA37-2E92-B1A4-894D-F7B1913C8DBB}"/>
                </a:ext>
              </a:extLst>
            </p:cNvPr>
            <p:cNvSpPr/>
            <p:nvPr/>
          </p:nvSpPr>
          <p:spPr>
            <a:xfrm>
              <a:off x="-63126202" y="3744078"/>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1" name="Google Shape;818;p42">
              <a:extLst>
                <a:ext uri="{FF2B5EF4-FFF2-40B4-BE49-F238E27FC236}">
                  <a16:creationId xmlns:a16="http://schemas.microsoft.com/office/drawing/2014/main" id="{9EE69E76-F505-92EF-C7AA-358657B04DB7}"/>
                </a:ext>
              </a:extLst>
            </p:cNvPr>
            <p:cNvSpPr/>
            <p:nvPr/>
          </p:nvSpPr>
          <p:spPr>
            <a:xfrm>
              <a:off x="-63189977" y="3814053"/>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52" name="Google Shape;819;p42">
              <a:extLst>
                <a:ext uri="{FF2B5EF4-FFF2-40B4-BE49-F238E27FC236}">
                  <a16:creationId xmlns:a16="http://schemas.microsoft.com/office/drawing/2014/main" id="{738DD536-5384-59B1-44A5-217BD34CC946}"/>
                </a:ext>
              </a:extLst>
            </p:cNvPr>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5" name="Google Shape;820;p42">
            <a:extLst>
              <a:ext uri="{FF2B5EF4-FFF2-40B4-BE49-F238E27FC236}">
                <a16:creationId xmlns:a16="http://schemas.microsoft.com/office/drawing/2014/main" id="{9E13AD76-E46D-C5FB-70B1-0F23484EA75B}"/>
              </a:ext>
            </a:extLst>
          </p:cNvPr>
          <p:cNvSpPr txBox="1"/>
          <p:nvPr/>
        </p:nvSpPr>
        <p:spPr>
          <a:xfrm>
            <a:off x="3896475" y="2477415"/>
            <a:ext cx="1553551" cy="945007"/>
          </a:xfrm>
          <a:prstGeom prst="rect">
            <a:avLst/>
          </a:prstGeom>
          <a:noFill/>
          <a:ln>
            <a:noFill/>
          </a:ln>
        </p:spPr>
        <p:txBody>
          <a:bodyPr spcFirstLastPara="1" wrap="square" lIns="243800" tIns="243800" rIns="243800" bIns="243800" anchor="t"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US" sz="2400" b="1" u="none" strike="noStrike" kern="0" cap="none" spc="0" normalizeH="0" baseline="0" noProof="0" dirty="0">
                <a:ln>
                  <a:noFill/>
                </a:ln>
                <a:solidFill>
                  <a:srgbClr val="7DD1CE"/>
                </a:solidFill>
                <a:effectLst/>
                <a:uLnTx/>
                <a:uFillTx/>
                <a:latin typeface="Century Gothic" panose="020B0502020202020204" pitchFamily="34" charset="0"/>
                <a:ea typeface="Open Sans"/>
                <a:cs typeface="Open Sans"/>
                <a:sym typeface="Open Sans"/>
              </a:rPr>
              <a:t>Lorem</a:t>
            </a:r>
            <a:endParaRPr kumimoji="0" sz="2400" b="1" u="none" strike="noStrike" kern="0" cap="none" spc="0" normalizeH="0" baseline="0" noProof="0" dirty="0">
              <a:ln>
                <a:noFill/>
              </a:ln>
              <a:solidFill>
                <a:srgbClr val="7DD1CE"/>
              </a:solidFill>
              <a:effectLst/>
              <a:uLnTx/>
              <a:uFillTx/>
              <a:latin typeface="Century Gothic" panose="020B0502020202020204" pitchFamily="34" charset="0"/>
              <a:ea typeface="Open Sans"/>
              <a:cs typeface="Open Sans"/>
              <a:sym typeface="Open Sans"/>
            </a:endParaRPr>
          </a:p>
        </p:txBody>
      </p:sp>
      <p:sp>
        <p:nvSpPr>
          <p:cNvPr id="7" name="Google Shape;832;p42">
            <a:extLst>
              <a:ext uri="{FF2B5EF4-FFF2-40B4-BE49-F238E27FC236}">
                <a16:creationId xmlns:a16="http://schemas.microsoft.com/office/drawing/2014/main" id="{FD00381C-E4B6-94D0-447C-BA55FBF33BBF}"/>
              </a:ext>
            </a:extLst>
          </p:cNvPr>
          <p:cNvSpPr/>
          <p:nvPr/>
        </p:nvSpPr>
        <p:spPr>
          <a:xfrm>
            <a:off x="5419751" y="730099"/>
            <a:ext cx="390726" cy="388787"/>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F26363"/>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4D43A3"/>
              </a:solidFill>
              <a:effectLst/>
              <a:uLnTx/>
              <a:uFillTx/>
              <a:latin typeface="Arial"/>
              <a:ea typeface="+mn-ea"/>
              <a:cs typeface="Arial"/>
              <a:sym typeface="Arial"/>
            </a:endParaRPr>
          </a:p>
        </p:txBody>
      </p:sp>
      <p:sp>
        <p:nvSpPr>
          <p:cNvPr id="8" name="Google Shape;833;p42">
            <a:extLst>
              <a:ext uri="{FF2B5EF4-FFF2-40B4-BE49-F238E27FC236}">
                <a16:creationId xmlns:a16="http://schemas.microsoft.com/office/drawing/2014/main" id="{58D8BEAC-1C1C-4514-FA8C-1CFBA435A02B}"/>
              </a:ext>
            </a:extLst>
          </p:cNvPr>
          <p:cNvSpPr txBox="1"/>
          <p:nvPr/>
        </p:nvSpPr>
        <p:spPr>
          <a:xfrm>
            <a:off x="507692" y="858180"/>
            <a:ext cx="2910096" cy="645146"/>
          </a:xfrm>
          <a:prstGeom prst="rect">
            <a:avLst/>
          </a:prstGeom>
          <a:noFill/>
          <a:ln>
            <a:noFill/>
          </a:ln>
        </p:spPr>
        <p:txBody>
          <a:bodyPr spcFirstLastPara="1" wrap="square" lIns="243800" tIns="243800" rIns="243800" bIns="243800" anchor="t" anchorCtr="0">
            <a:noAutofit/>
          </a:bodyPr>
          <a:lstStyle/>
          <a:p>
            <a:pPr marL="0" marR="0" lvl="0" indent="0" algn="r" defTabSz="2438430" rtl="0" eaLnBrk="1" fontAlgn="auto" latinLnBrk="0" hangingPunct="1">
              <a:lnSpc>
                <a:spcPct val="100000"/>
              </a:lnSpc>
              <a:spcBef>
                <a:spcPts val="0"/>
              </a:spcBef>
              <a:spcAft>
                <a:spcPts val="0"/>
              </a:spcAft>
              <a:buClr>
                <a:srgbClr val="000000"/>
              </a:buClr>
              <a:buSzTx/>
              <a:buFontTx/>
              <a:buNone/>
              <a:tabLst/>
              <a:defRPr/>
            </a:pPr>
            <a:r>
              <a:rPr kumimoji="0" lang="en-US" sz="1050" b="0" i="0" u="none" strike="noStrike" kern="0" cap="none" spc="0" normalizeH="0" baseline="0" noProof="0" dirty="0">
                <a:ln>
                  <a:noFill/>
                </a:ln>
                <a:solidFill>
                  <a:srgbClr val="272E3A"/>
                </a:solidFill>
                <a:effectLst/>
                <a:uLnTx/>
                <a:uFillTx/>
                <a:latin typeface="Montserrat Light"/>
                <a:ea typeface="PT Sans"/>
                <a:cs typeface="PT Sans"/>
                <a:sym typeface="PT Sans"/>
              </a:rPr>
              <a:t>Lorem Ipsum is simply dummy text of the printing and typesetting industry. </a:t>
            </a:r>
            <a:endParaRPr kumimoji="0" sz="1050" b="0" i="0" u="none" strike="noStrike" kern="0" cap="none" spc="0" normalizeH="0" baseline="0" noProof="0" dirty="0">
              <a:ln>
                <a:noFill/>
              </a:ln>
              <a:solidFill>
                <a:srgbClr val="272E3A"/>
              </a:solidFill>
              <a:effectLst/>
              <a:uLnTx/>
              <a:uFillTx/>
              <a:latin typeface="Montserrat Light"/>
              <a:ea typeface="PT Sans"/>
              <a:cs typeface="PT Sans"/>
              <a:sym typeface="PT Sans"/>
            </a:endParaRPr>
          </a:p>
        </p:txBody>
      </p:sp>
      <p:sp>
        <p:nvSpPr>
          <p:cNvPr id="9" name="Google Shape;834;p42">
            <a:extLst>
              <a:ext uri="{FF2B5EF4-FFF2-40B4-BE49-F238E27FC236}">
                <a16:creationId xmlns:a16="http://schemas.microsoft.com/office/drawing/2014/main" id="{5113EFEF-3AE0-6ED6-F005-1949AE43741C}"/>
              </a:ext>
            </a:extLst>
          </p:cNvPr>
          <p:cNvSpPr txBox="1"/>
          <p:nvPr/>
        </p:nvSpPr>
        <p:spPr>
          <a:xfrm>
            <a:off x="3231707" y="880260"/>
            <a:ext cx="1801468" cy="1006360"/>
          </a:xfrm>
          <a:prstGeom prst="rect">
            <a:avLst/>
          </a:prstGeom>
          <a:noFill/>
          <a:ln>
            <a:noFill/>
          </a:ln>
        </p:spPr>
        <p:txBody>
          <a:bodyPr spcFirstLastPara="1" wrap="square" lIns="243800" tIns="243800" rIns="243800" bIns="243800" anchor="t"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US" sz="2400" b="1" u="none" strike="noStrike" kern="0" cap="none" spc="0" normalizeH="0" baseline="0" noProof="0" dirty="0">
                <a:ln>
                  <a:noFill/>
                </a:ln>
                <a:solidFill>
                  <a:srgbClr val="F26363"/>
                </a:solidFill>
                <a:effectLst/>
                <a:uLnTx/>
                <a:uFillTx/>
                <a:latin typeface="Century Gothic" panose="020B0502020202020204" pitchFamily="34" charset="0"/>
                <a:ea typeface="Open Sans"/>
                <a:cs typeface="Open Sans"/>
                <a:sym typeface="Open Sans"/>
              </a:rPr>
              <a:t>Lorem</a:t>
            </a:r>
            <a:endParaRPr kumimoji="0" sz="2400" b="1" u="none" strike="noStrike" kern="0" cap="none" spc="0" normalizeH="0" baseline="0" noProof="0" dirty="0">
              <a:ln>
                <a:noFill/>
              </a:ln>
              <a:solidFill>
                <a:srgbClr val="F26363"/>
              </a:solidFill>
              <a:effectLst/>
              <a:uLnTx/>
              <a:uFillTx/>
              <a:latin typeface="Century Gothic" panose="020B0502020202020204" pitchFamily="34" charset="0"/>
              <a:ea typeface="Open Sans"/>
              <a:cs typeface="Open Sans"/>
              <a:sym typeface="Open Sans"/>
            </a:endParaRPr>
          </a:p>
        </p:txBody>
      </p:sp>
      <p:grpSp>
        <p:nvGrpSpPr>
          <p:cNvPr id="10" name="Google Shape;836;p42">
            <a:extLst>
              <a:ext uri="{FF2B5EF4-FFF2-40B4-BE49-F238E27FC236}">
                <a16:creationId xmlns:a16="http://schemas.microsoft.com/office/drawing/2014/main" id="{6DF1FADA-A672-D394-E488-B18618FDB26E}"/>
              </a:ext>
            </a:extLst>
          </p:cNvPr>
          <p:cNvGrpSpPr/>
          <p:nvPr/>
        </p:nvGrpSpPr>
        <p:grpSpPr>
          <a:xfrm>
            <a:off x="476650" y="3353621"/>
            <a:ext cx="6842850" cy="1577426"/>
            <a:chOff x="3069201" y="2509116"/>
            <a:chExt cx="5152739" cy="1187819"/>
          </a:xfrm>
        </p:grpSpPr>
        <p:grpSp>
          <p:nvGrpSpPr>
            <p:cNvPr id="34" name="Google Shape;837;p42">
              <a:extLst>
                <a:ext uri="{FF2B5EF4-FFF2-40B4-BE49-F238E27FC236}">
                  <a16:creationId xmlns:a16="http://schemas.microsoft.com/office/drawing/2014/main" id="{146E8F17-5225-5844-7721-7F4E4B8A864B}"/>
                </a:ext>
              </a:extLst>
            </p:cNvPr>
            <p:cNvGrpSpPr/>
            <p:nvPr/>
          </p:nvGrpSpPr>
          <p:grpSpPr>
            <a:xfrm>
              <a:off x="3069201" y="2931392"/>
              <a:ext cx="4943797" cy="765541"/>
              <a:chOff x="3069201" y="2931392"/>
              <a:chExt cx="4943797" cy="765541"/>
            </a:xfrm>
          </p:grpSpPr>
          <p:sp>
            <p:nvSpPr>
              <p:cNvPr id="40" name="Google Shape;838;p42">
                <a:extLst>
                  <a:ext uri="{FF2B5EF4-FFF2-40B4-BE49-F238E27FC236}">
                    <a16:creationId xmlns:a16="http://schemas.microsoft.com/office/drawing/2014/main" id="{1BF7736B-4A21-ED4C-54B2-84D18792E4F4}"/>
                  </a:ext>
                </a:extLst>
              </p:cNvPr>
              <p:cNvSpPr/>
              <p:nvPr/>
            </p:nvSpPr>
            <p:spPr>
              <a:xfrm>
                <a:off x="3069201" y="2931392"/>
                <a:ext cx="4943797" cy="765541"/>
              </a:xfrm>
              <a:custGeom>
                <a:avLst/>
                <a:gdLst/>
                <a:ahLst/>
                <a:cxnLst/>
                <a:rect l="l" t="t" r="r" b="b"/>
                <a:pathLst>
                  <a:path w="60024" h="10919" extrusionOk="0">
                    <a:moveTo>
                      <a:pt x="1" y="1"/>
                    </a:moveTo>
                    <a:lnTo>
                      <a:pt x="1" y="10918"/>
                    </a:lnTo>
                    <a:lnTo>
                      <a:pt x="49090" y="10918"/>
                    </a:lnTo>
                    <a:cubicBezTo>
                      <a:pt x="55130" y="10918"/>
                      <a:pt x="60024" y="6024"/>
                      <a:pt x="60024" y="1"/>
                    </a:cubicBezTo>
                    <a:close/>
                  </a:path>
                </a:pathLst>
              </a:custGeom>
              <a:solidFill>
                <a:srgbClr val="FF8026">
                  <a:alpha val="10164"/>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41" name="Google Shape;839;p42">
                <a:extLst>
                  <a:ext uri="{FF2B5EF4-FFF2-40B4-BE49-F238E27FC236}">
                    <a16:creationId xmlns:a16="http://schemas.microsoft.com/office/drawing/2014/main" id="{35FC5BEB-6BE5-4784-FF17-3D3DAB82C42A}"/>
                  </a:ext>
                </a:extLst>
              </p:cNvPr>
              <p:cNvSpPr/>
              <p:nvPr/>
            </p:nvSpPr>
            <p:spPr>
              <a:xfrm>
                <a:off x="6551050" y="2931392"/>
                <a:ext cx="1433364" cy="765541"/>
              </a:xfrm>
              <a:custGeom>
                <a:avLst/>
                <a:gdLst/>
                <a:ahLst/>
                <a:cxnLst/>
                <a:rect l="l" t="t" r="r" b="b"/>
                <a:pathLst>
                  <a:path w="20445" h="10919" extrusionOk="0">
                    <a:moveTo>
                      <a:pt x="9658" y="1"/>
                    </a:moveTo>
                    <a:cubicBezTo>
                      <a:pt x="9707" y="5501"/>
                      <a:pt x="5582" y="10264"/>
                      <a:pt x="0" y="10918"/>
                    </a:cubicBezTo>
                    <a:lnTo>
                      <a:pt x="10853" y="9658"/>
                    </a:lnTo>
                    <a:cubicBezTo>
                      <a:pt x="16009" y="9052"/>
                      <a:pt x="19904" y="4944"/>
                      <a:pt x="20445" y="1"/>
                    </a:cubicBezTo>
                    <a:close/>
                  </a:path>
                </a:pathLst>
              </a:custGeom>
              <a:solidFill>
                <a:srgbClr val="D9D9D9"/>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35" name="Google Shape;840;p42">
              <a:extLst>
                <a:ext uri="{FF2B5EF4-FFF2-40B4-BE49-F238E27FC236}">
                  <a16:creationId xmlns:a16="http://schemas.microsoft.com/office/drawing/2014/main" id="{5CE62B70-9F4E-A4F1-3E58-7E7E3145284A}"/>
                </a:ext>
              </a:extLst>
            </p:cNvPr>
            <p:cNvGrpSpPr/>
            <p:nvPr/>
          </p:nvGrpSpPr>
          <p:grpSpPr>
            <a:xfrm>
              <a:off x="6551050" y="2509116"/>
              <a:ext cx="1670890" cy="1187819"/>
              <a:chOff x="6551050" y="2509116"/>
              <a:chExt cx="1670890" cy="1187819"/>
            </a:xfrm>
          </p:grpSpPr>
          <p:sp>
            <p:nvSpPr>
              <p:cNvPr id="36" name="Google Shape;841;p42">
                <a:extLst>
                  <a:ext uri="{FF2B5EF4-FFF2-40B4-BE49-F238E27FC236}">
                    <a16:creationId xmlns:a16="http://schemas.microsoft.com/office/drawing/2014/main" id="{E1B1B9E9-0820-ACAC-A7CF-4B61636ACA2D}"/>
                  </a:ext>
                </a:extLst>
              </p:cNvPr>
              <p:cNvSpPr/>
              <p:nvPr/>
            </p:nvSpPr>
            <p:spPr>
              <a:xfrm>
                <a:off x="6551050" y="2509116"/>
                <a:ext cx="1670890" cy="1187819"/>
              </a:xfrm>
              <a:custGeom>
                <a:avLst/>
                <a:gdLst/>
                <a:ahLst/>
                <a:cxnLst/>
                <a:rect l="l" t="t" r="r" b="b"/>
                <a:pathLst>
                  <a:path w="23833" h="16942" extrusionOk="0">
                    <a:moveTo>
                      <a:pt x="16451" y="0"/>
                    </a:moveTo>
                    <a:lnTo>
                      <a:pt x="9052" y="5614"/>
                    </a:lnTo>
                    <a:lnTo>
                      <a:pt x="10918" y="5614"/>
                    </a:lnTo>
                    <a:lnTo>
                      <a:pt x="10918" y="6024"/>
                    </a:lnTo>
                    <a:cubicBezTo>
                      <a:pt x="10918" y="12047"/>
                      <a:pt x="6024" y="16941"/>
                      <a:pt x="0" y="16941"/>
                    </a:cubicBezTo>
                    <a:lnTo>
                      <a:pt x="10918" y="16941"/>
                    </a:lnTo>
                    <a:cubicBezTo>
                      <a:pt x="16958" y="16941"/>
                      <a:pt x="21836" y="12047"/>
                      <a:pt x="21836" y="6024"/>
                    </a:cubicBezTo>
                    <a:lnTo>
                      <a:pt x="21836" y="5614"/>
                    </a:lnTo>
                    <a:lnTo>
                      <a:pt x="23833" y="5614"/>
                    </a:lnTo>
                    <a:lnTo>
                      <a:pt x="16451" y="0"/>
                    </a:lnTo>
                    <a:close/>
                  </a:path>
                </a:pathLst>
              </a:custGeom>
              <a:solidFill>
                <a:srgbClr val="FF8026"/>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7" name="Google Shape;842;p42">
                <a:extLst>
                  <a:ext uri="{FF2B5EF4-FFF2-40B4-BE49-F238E27FC236}">
                    <a16:creationId xmlns:a16="http://schemas.microsoft.com/office/drawing/2014/main" id="{6F88683B-D31D-A132-1066-E348B92D5876}"/>
                  </a:ext>
                </a:extLst>
              </p:cNvPr>
              <p:cNvSpPr/>
              <p:nvPr/>
            </p:nvSpPr>
            <p:spPr>
              <a:xfrm>
                <a:off x="6611836" y="2550411"/>
                <a:ext cx="1350776" cy="1146524"/>
              </a:xfrm>
              <a:custGeom>
                <a:avLst/>
                <a:gdLst/>
                <a:ahLst/>
                <a:cxnLst/>
                <a:rect l="l" t="t" r="r" b="b"/>
                <a:pathLst>
                  <a:path w="19267" h="16353" extrusionOk="0">
                    <a:moveTo>
                      <a:pt x="16353" y="0"/>
                    </a:moveTo>
                    <a:lnTo>
                      <a:pt x="10002" y="6335"/>
                    </a:lnTo>
                    <a:cubicBezTo>
                      <a:pt x="9577" y="11638"/>
                      <a:pt x="5337" y="15878"/>
                      <a:pt x="34" y="16303"/>
                    </a:cubicBezTo>
                    <a:lnTo>
                      <a:pt x="1" y="16352"/>
                    </a:lnTo>
                    <a:lnTo>
                      <a:pt x="5141" y="16352"/>
                    </a:lnTo>
                    <a:lnTo>
                      <a:pt x="19267" y="2210"/>
                    </a:lnTo>
                    <a:lnTo>
                      <a:pt x="16353" y="0"/>
                    </a:lnTo>
                    <a:close/>
                  </a:path>
                </a:pathLst>
              </a:custGeom>
              <a:solidFill>
                <a:schemeClr val="bg1">
                  <a:lumMod val="95000"/>
                  <a:alpha val="10248"/>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8" name="Google Shape;843;p42">
                <a:extLst>
                  <a:ext uri="{FF2B5EF4-FFF2-40B4-BE49-F238E27FC236}">
                    <a16:creationId xmlns:a16="http://schemas.microsoft.com/office/drawing/2014/main" id="{08440D0D-B648-1138-13BD-0ABA68E3D422}"/>
                  </a:ext>
                </a:extLst>
              </p:cNvPr>
              <p:cNvSpPr/>
              <p:nvPr/>
            </p:nvSpPr>
            <p:spPr>
              <a:xfrm>
                <a:off x="7050237" y="2738588"/>
                <a:ext cx="1059266" cy="958346"/>
              </a:xfrm>
              <a:custGeom>
                <a:avLst/>
                <a:gdLst/>
                <a:ahLst/>
                <a:cxnLst/>
                <a:rect l="l" t="t" r="r" b="b"/>
                <a:pathLst>
                  <a:path w="15109" h="13669" extrusionOk="0">
                    <a:moveTo>
                      <a:pt x="13652" y="1"/>
                    </a:moveTo>
                    <a:lnTo>
                      <a:pt x="1" y="13668"/>
                    </a:lnTo>
                    <a:lnTo>
                      <a:pt x="2571" y="13668"/>
                    </a:lnTo>
                    <a:lnTo>
                      <a:pt x="15109" y="1114"/>
                    </a:lnTo>
                    <a:lnTo>
                      <a:pt x="13652" y="1"/>
                    </a:lnTo>
                    <a:close/>
                  </a:path>
                </a:pathLst>
              </a:custGeom>
              <a:solidFill>
                <a:schemeClr val="bg1">
                  <a:lumMod val="95000"/>
                  <a:alpha val="10248"/>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9" name="Google Shape;844;p42">
                <a:extLst>
                  <a:ext uri="{FF2B5EF4-FFF2-40B4-BE49-F238E27FC236}">
                    <a16:creationId xmlns:a16="http://schemas.microsoft.com/office/drawing/2014/main" id="{51B1F73A-A7BC-9A5C-C898-928E5629288E}"/>
                  </a:ext>
                </a:extLst>
              </p:cNvPr>
              <p:cNvSpPr/>
              <p:nvPr/>
            </p:nvSpPr>
            <p:spPr>
              <a:xfrm>
                <a:off x="7443908" y="2697293"/>
                <a:ext cx="504990" cy="505009"/>
              </a:xfrm>
              <a:custGeom>
                <a:avLst/>
                <a:gdLst/>
                <a:ahLst/>
                <a:cxnLst/>
                <a:rect l="l" t="t" r="r" b="b"/>
                <a:pathLst>
                  <a:path w="7203" h="7203" extrusionOk="0">
                    <a:moveTo>
                      <a:pt x="3601" y="0"/>
                    </a:moveTo>
                    <a:cubicBezTo>
                      <a:pt x="1604" y="0"/>
                      <a:pt x="0" y="1605"/>
                      <a:pt x="0" y="3602"/>
                    </a:cubicBezTo>
                    <a:cubicBezTo>
                      <a:pt x="0" y="5582"/>
                      <a:pt x="1604" y="7203"/>
                      <a:pt x="3601" y="7203"/>
                    </a:cubicBezTo>
                    <a:cubicBezTo>
                      <a:pt x="5598" y="7203"/>
                      <a:pt x="7202" y="5582"/>
                      <a:pt x="7202" y="3602"/>
                    </a:cubicBezTo>
                    <a:cubicBezTo>
                      <a:pt x="7202" y="1605"/>
                      <a:pt x="5598" y="0"/>
                      <a:pt x="3601" y="0"/>
                    </a:cubicBezTo>
                    <a:close/>
                  </a:path>
                </a:pathLst>
              </a:custGeom>
              <a:solidFill>
                <a:srgbClr val="FFFFFF"/>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sp>
        <p:nvSpPr>
          <p:cNvPr id="11" name="Google Shape;845;p42">
            <a:extLst>
              <a:ext uri="{FF2B5EF4-FFF2-40B4-BE49-F238E27FC236}">
                <a16:creationId xmlns:a16="http://schemas.microsoft.com/office/drawing/2014/main" id="{9BCC3DF2-7573-0B53-0270-91DB54CC1F3C}"/>
              </a:ext>
            </a:extLst>
          </p:cNvPr>
          <p:cNvSpPr/>
          <p:nvPr/>
        </p:nvSpPr>
        <p:spPr>
          <a:xfrm>
            <a:off x="6427347" y="3750488"/>
            <a:ext cx="392665" cy="392696"/>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FF8026"/>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12" name="Google Shape;847;p42">
            <a:extLst>
              <a:ext uri="{FF2B5EF4-FFF2-40B4-BE49-F238E27FC236}">
                <a16:creationId xmlns:a16="http://schemas.microsoft.com/office/drawing/2014/main" id="{A84ACDEE-E8D3-5B42-69C3-45AE9E93D642}"/>
              </a:ext>
            </a:extLst>
          </p:cNvPr>
          <p:cNvSpPr txBox="1"/>
          <p:nvPr/>
        </p:nvSpPr>
        <p:spPr>
          <a:xfrm>
            <a:off x="4516312" y="3925438"/>
            <a:ext cx="1468201" cy="1006360"/>
          </a:xfrm>
          <a:prstGeom prst="rect">
            <a:avLst/>
          </a:prstGeom>
          <a:noFill/>
          <a:ln>
            <a:noFill/>
          </a:ln>
        </p:spPr>
        <p:txBody>
          <a:bodyPr spcFirstLastPara="1" wrap="square" lIns="243800" tIns="243800" rIns="243800" bIns="243800" anchor="t" anchorCtr="0">
            <a:noAutofit/>
          </a:bodyPr>
          <a:lstStyle/>
          <a:p>
            <a:pPr marL="0" marR="0" lvl="0" indent="0" algn="l" defTabSz="2438430" rtl="0" eaLnBrk="1" fontAlgn="auto" latinLnBrk="0" hangingPunct="1">
              <a:lnSpc>
                <a:spcPct val="100000"/>
              </a:lnSpc>
              <a:spcBef>
                <a:spcPts val="0"/>
              </a:spcBef>
              <a:spcAft>
                <a:spcPts val="0"/>
              </a:spcAft>
              <a:buClr>
                <a:srgbClr val="000000"/>
              </a:buClr>
              <a:buSzPts val="1100"/>
              <a:buFontTx/>
              <a:buNone/>
              <a:tabLst/>
              <a:defRPr/>
            </a:pPr>
            <a:r>
              <a:rPr kumimoji="0" lang="en-US" sz="2400" b="1" u="none" strike="noStrike" kern="0" cap="none" spc="0" normalizeH="0" baseline="0" noProof="0" dirty="0">
                <a:ln>
                  <a:noFill/>
                </a:ln>
                <a:solidFill>
                  <a:srgbClr val="FF8026"/>
                </a:solidFill>
                <a:effectLst/>
                <a:uLnTx/>
                <a:uFillTx/>
                <a:latin typeface="Century Gothic" panose="020B0502020202020204" pitchFamily="34" charset="0"/>
                <a:ea typeface="Open Sans"/>
                <a:cs typeface="Open Sans"/>
                <a:sym typeface="Open Sans"/>
              </a:rPr>
              <a:t>Lorem</a:t>
            </a:r>
            <a:endParaRPr kumimoji="0" sz="2400" b="1" u="none" strike="noStrike" kern="0" cap="none" spc="0" normalizeH="0" baseline="0" noProof="0" dirty="0">
              <a:ln>
                <a:noFill/>
              </a:ln>
              <a:solidFill>
                <a:srgbClr val="FF8026"/>
              </a:solidFill>
              <a:effectLst/>
              <a:uLnTx/>
              <a:uFillTx/>
              <a:latin typeface="Century Gothic" panose="020B0502020202020204" pitchFamily="34" charset="0"/>
              <a:ea typeface="Roboto Condensed"/>
              <a:cs typeface="Roboto Condensed"/>
              <a:sym typeface="Roboto Condensed"/>
            </a:endParaRPr>
          </a:p>
        </p:txBody>
      </p:sp>
      <p:grpSp>
        <p:nvGrpSpPr>
          <p:cNvPr id="13" name="Google Shape;849;p42">
            <a:extLst>
              <a:ext uri="{FF2B5EF4-FFF2-40B4-BE49-F238E27FC236}">
                <a16:creationId xmlns:a16="http://schemas.microsoft.com/office/drawing/2014/main" id="{3FFC1AE6-5965-7A44-A669-07B3567866FB}"/>
              </a:ext>
            </a:extLst>
          </p:cNvPr>
          <p:cNvGrpSpPr/>
          <p:nvPr/>
        </p:nvGrpSpPr>
        <p:grpSpPr>
          <a:xfrm>
            <a:off x="476639" y="4930524"/>
            <a:ext cx="7350377" cy="1577426"/>
            <a:chOff x="3069201" y="3416838"/>
            <a:chExt cx="5534912" cy="1187819"/>
          </a:xfrm>
        </p:grpSpPr>
        <p:grpSp>
          <p:nvGrpSpPr>
            <p:cNvPr id="26" name="Google Shape;850;p42">
              <a:extLst>
                <a:ext uri="{FF2B5EF4-FFF2-40B4-BE49-F238E27FC236}">
                  <a16:creationId xmlns:a16="http://schemas.microsoft.com/office/drawing/2014/main" id="{FC4C3188-24A9-605F-7170-BB58F364C05D}"/>
                </a:ext>
              </a:extLst>
            </p:cNvPr>
            <p:cNvGrpSpPr/>
            <p:nvPr/>
          </p:nvGrpSpPr>
          <p:grpSpPr>
            <a:xfrm>
              <a:off x="3069201" y="3839184"/>
              <a:ext cx="5339697" cy="765471"/>
              <a:chOff x="3069202" y="3839184"/>
              <a:chExt cx="5339697" cy="765471"/>
            </a:xfrm>
          </p:grpSpPr>
          <p:sp>
            <p:nvSpPr>
              <p:cNvPr id="32" name="Google Shape;851;p42">
                <a:extLst>
                  <a:ext uri="{FF2B5EF4-FFF2-40B4-BE49-F238E27FC236}">
                    <a16:creationId xmlns:a16="http://schemas.microsoft.com/office/drawing/2014/main" id="{39029144-80D9-1820-3884-90A15CD8E230}"/>
                  </a:ext>
                </a:extLst>
              </p:cNvPr>
              <p:cNvSpPr/>
              <p:nvPr/>
            </p:nvSpPr>
            <p:spPr>
              <a:xfrm>
                <a:off x="3069202" y="3839184"/>
                <a:ext cx="5339697" cy="765471"/>
              </a:xfrm>
              <a:custGeom>
                <a:avLst/>
                <a:gdLst/>
                <a:ahLst/>
                <a:cxnLst/>
                <a:rect l="l" t="t" r="r" b="b"/>
                <a:pathLst>
                  <a:path w="65671" h="10918" extrusionOk="0">
                    <a:moveTo>
                      <a:pt x="1" y="0"/>
                    </a:moveTo>
                    <a:lnTo>
                      <a:pt x="1" y="10918"/>
                    </a:lnTo>
                    <a:lnTo>
                      <a:pt x="54753" y="10918"/>
                    </a:lnTo>
                    <a:cubicBezTo>
                      <a:pt x="60777" y="10918"/>
                      <a:pt x="65671" y="6024"/>
                      <a:pt x="65671" y="0"/>
                    </a:cubicBezTo>
                    <a:close/>
                  </a:path>
                </a:pathLst>
              </a:custGeom>
              <a:solidFill>
                <a:srgbClr val="995DB3">
                  <a:alpha val="10000"/>
                </a:srgb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33" name="Google Shape;852;p42">
                <a:extLst>
                  <a:ext uri="{FF2B5EF4-FFF2-40B4-BE49-F238E27FC236}">
                    <a16:creationId xmlns:a16="http://schemas.microsoft.com/office/drawing/2014/main" id="{E6A21777-5DE6-E84E-E122-6530364E5989}"/>
                  </a:ext>
                </a:extLst>
              </p:cNvPr>
              <p:cNvSpPr/>
              <p:nvPr/>
            </p:nvSpPr>
            <p:spPr>
              <a:xfrm>
                <a:off x="6933223" y="3839184"/>
                <a:ext cx="1433364" cy="765471"/>
              </a:xfrm>
              <a:custGeom>
                <a:avLst/>
                <a:gdLst/>
                <a:ahLst/>
                <a:cxnLst/>
                <a:rect l="l" t="t" r="r" b="b"/>
                <a:pathLst>
                  <a:path w="20445" h="10918" extrusionOk="0">
                    <a:moveTo>
                      <a:pt x="9658" y="0"/>
                    </a:moveTo>
                    <a:cubicBezTo>
                      <a:pt x="9707" y="5488"/>
                      <a:pt x="5600" y="10258"/>
                      <a:pt x="38" y="10914"/>
                    </a:cubicBezTo>
                    <a:lnTo>
                      <a:pt x="38" y="10914"/>
                    </a:lnTo>
                    <a:lnTo>
                      <a:pt x="10852" y="9658"/>
                    </a:lnTo>
                    <a:cubicBezTo>
                      <a:pt x="16009" y="9068"/>
                      <a:pt x="19904" y="4960"/>
                      <a:pt x="20444" y="0"/>
                    </a:cubicBezTo>
                    <a:close/>
                    <a:moveTo>
                      <a:pt x="38" y="10914"/>
                    </a:moveTo>
                    <a:lnTo>
                      <a:pt x="0" y="10918"/>
                    </a:lnTo>
                    <a:cubicBezTo>
                      <a:pt x="13" y="10917"/>
                      <a:pt x="25" y="10915"/>
                      <a:pt x="38" y="10914"/>
                    </a:cubicBezTo>
                    <a:close/>
                  </a:path>
                </a:pathLst>
              </a:custGeom>
              <a:solidFill>
                <a:srgbClr val="D9D9D9"/>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nvGrpSpPr>
            <p:cNvPr id="27" name="Google Shape;853;p42">
              <a:extLst>
                <a:ext uri="{FF2B5EF4-FFF2-40B4-BE49-F238E27FC236}">
                  <a16:creationId xmlns:a16="http://schemas.microsoft.com/office/drawing/2014/main" id="{F40C2427-6846-94FA-F9C0-CA98E6EB2A8D}"/>
                </a:ext>
              </a:extLst>
            </p:cNvPr>
            <p:cNvGrpSpPr/>
            <p:nvPr/>
          </p:nvGrpSpPr>
          <p:grpSpPr>
            <a:xfrm>
              <a:off x="6933223" y="3416838"/>
              <a:ext cx="1670890" cy="1187819"/>
              <a:chOff x="6933223" y="3416838"/>
              <a:chExt cx="1670890" cy="1187819"/>
            </a:xfrm>
          </p:grpSpPr>
          <p:sp>
            <p:nvSpPr>
              <p:cNvPr id="28" name="Google Shape;854;p42">
                <a:extLst>
                  <a:ext uri="{FF2B5EF4-FFF2-40B4-BE49-F238E27FC236}">
                    <a16:creationId xmlns:a16="http://schemas.microsoft.com/office/drawing/2014/main" id="{D64DB052-A960-2764-0CC8-81CA375587A0}"/>
                  </a:ext>
                </a:extLst>
              </p:cNvPr>
              <p:cNvSpPr/>
              <p:nvPr/>
            </p:nvSpPr>
            <p:spPr>
              <a:xfrm>
                <a:off x="6933223" y="3416838"/>
                <a:ext cx="1670890" cy="1187819"/>
              </a:xfrm>
              <a:custGeom>
                <a:avLst/>
                <a:gdLst/>
                <a:ahLst/>
                <a:cxnLst/>
                <a:rect l="l" t="t" r="r" b="b"/>
                <a:pathLst>
                  <a:path w="23833" h="16942" extrusionOk="0">
                    <a:moveTo>
                      <a:pt x="16450" y="1"/>
                    </a:moveTo>
                    <a:lnTo>
                      <a:pt x="9052" y="5615"/>
                    </a:lnTo>
                    <a:lnTo>
                      <a:pt x="10918" y="5615"/>
                    </a:lnTo>
                    <a:lnTo>
                      <a:pt x="10918" y="6024"/>
                    </a:lnTo>
                    <a:cubicBezTo>
                      <a:pt x="10918" y="12048"/>
                      <a:pt x="6024" y="16942"/>
                      <a:pt x="0" y="16942"/>
                    </a:cubicBezTo>
                    <a:lnTo>
                      <a:pt x="10918" y="16942"/>
                    </a:lnTo>
                    <a:cubicBezTo>
                      <a:pt x="16958" y="16942"/>
                      <a:pt x="21836" y="12048"/>
                      <a:pt x="21836" y="6024"/>
                    </a:cubicBezTo>
                    <a:lnTo>
                      <a:pt x="21836" y="5615"/>
                    </a:lnTo>
                    <a:lnTo>
                      <a:pt x="23833" y="5615"/>
                    </a:lnTo>
                    <a:lnTo>
                      <a:pt x="16450" y="1"/>
                    </a:lnTo>
                    <a:close/>
                  </a:path>
                </a:pathLst>
              </a:custGeom>
              <a:solidFill>
                <a:srgbClr val="995DB3"/>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9" name="Google Shape;855;p42">
                <a:extLst>
                  <a:ext uri="{FF2B5EF4-FFF2-40B4-BE49-F238E27FC236}">
                    <a16:creationId xmlns:a16="http://schemas.microsoft.com/office/drawing/2014/main" id="{6CA16B73-6F80-7642-EE32-6880FD3C0D28}"/>
                  </a:ext>
                </a:extLst>
              </p:cNvPr>
              <p:cNvSpPr/>
              <p:nvPr/>
            </p:nvSpPr>
            <p:spPr>
              <a:xfrm>
                <a:off x="6999757" y="3460446"/>
                <a:ext cx="1348463" cy="1144210"/>
              </a:xfrm>
              <a:custGeom>
                <a:avLst/>
                <a:gdLst/>
                <a:ahLst/>
                <a:cxnLst/>
                <a:rect l="l" t="t" r="r" b="b"/>
                <a:pathLst>
                  <a:path w="19234" h="16320" extrusionOk="0">
                    <a:moveTo>
                      <a:pt x="16320" y="1"/>
                    </a:moveTo>
                    <a:lnTo>
                      <a:pt x="9920" y="6401"/>
                    </a:lnTo>
                    <a:cubicBezTo>
                      <a:pt x="9445" y="11639"/>
                      <a:pt x="5271" y="15796"/>
                      <a:pt x="50" y="16271"/>
                    </a:cubicBezTo>
                    <a:lnTo>
                      <a:pt x="0" y="16320"/>
                    </a:lnTo>
                    <a:lnTo>
                      <a:pt x="5140" y="16320"/>
                    </a:lnTo>
                    <a:lnTo>
                      <a:pt x="19233" y="2227"/>
                    </a:lnTo>
                    <a:lnTo>
                      <a:pt x="16320" y="1"/>
                    </a:lnTo>
                    <a:close/>
                  </a:path>
                </a:pathLst>
              </a:custGeom>
              <a:solidFill>
                <a:schemeClr val="bg1">
                  <a:lumMod val="95000"/>
                  <a:alpha val="1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0" name="Google Shape;856;p42">
                <a:extLst>
                  <a:ext uri="{FF2B5EF4-FFF2-40B4-BE49-F238E27FC236}">
                    <a16:creationId xmlns:a16="http://schemas.microsoft.com/office/drawing/2014/main" id="{E961E6BD-B683-A625-BD22-5306C8356A68}"/>
                  </a:ext>
                </a:extLst>
              </p:cNvPr>
              <p:cNvSpPr/>
              <p:nvPr/>
            </p:nvSpPr>
            <p:spPr>
              <a:xfrm>
                <a:off x="7438159" y="3649815"/>
                <a:ext cx="1056952" cy="954841"/>
              </a:xfrm>
              <a:custGeom>
                <a:avLst/>
                <a:gdLst/>
                <a:ahLst/>
                <a:cxnLst/>
                <a:rect l="l" t="t" r="r" b="b"/>
                <a:pathLst>
                  <a:path w="15076" h="13619" extrusionOk="0">
                    <a:moveTo>
                      <a:pt x="13619" y="0"/>
                    </a:moveTo>
                    <a:lnTo>
                      <a:pt x="0" y="13619"/>
                    </a:lnTo>
                    <a:lnTo>
                      <a:pt x="2570" y="13619"/>
                    </a:lnTo>
                    <a:lnTo>
                      <a:pt x="15076" y="1113"/>
                    </a:lnTo>
                    <a:lnTo>
                      <a:pt x="13619" y="0"/>
                    </a:lnTo>
                    <a:close/>
                  </a:path>
                </a:pathLst>
              </a:custGeom>
              <a:solidFill>
                <a:schemeClr val="bg1">
                  <a:lumMod val="95000"/>
                  <a:alpha val="10000"/>
                </a:schemeClr>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31" name="Google Shape;857;p42">
                <a:extLst>
                  <a:ext uri="{FF2B5EF4-FFF2-40B4-BE49-F238E27FC236}">
                    <a16:creationId xmlns:a16="http://schemas.microsoft.com/office/drawing/2014/main" id="{6847EEA6-C0F3-A2E9-8EC1-8699FACB7724}"/>
                  </a:ext>
                </a:extLst>
              </p:cNvPr>
              <p:cNvSpPr/>
              <p:nvPr/>
            </p:nvSpPr>
            <p:spPr>
              <a:xfrm>
                <a:off x="7822575" y="3605085"/>
                <a:ext cx="504990" cy="505009"/>
              </a:xfrm>
              <a:custGeom>
                <a:avLst/>
                <a:gdLst/>
                <a:ahLst/>
                <a:cxnLst/>
                <a:rect l="l" t="t" r="r" b="b"/>
                <a:pathLst>
                  <a:path w="7203" h="7203" extrusionOk="0">
                    <a:moveTo>
                      <a:pt x="3602" y="0"/>
                    </a:moveTo>
                    <a:cubicBezTo>
                      <a:pt x="1605" y="0"/>
                      <a:pt x="1" y="1620"/>
                      <a:pt x="1" y="3601"/>
                    </a:cubicBezTo>
                    <a:cubicBezTo>
                      <a:pt x="1" y="5598"/>
                      <a:pt x="1605" y="7202"/>
                      <a:pt x="3602" y="7202"/>
                    </a:cubicBezTo>
                    <a:cubicBezTo>
                      <a:pt x="5582" y="7202"/>
                      <a:pt x="7203" y="5598"/>
                      <a:pt x="7203" y="3601"/>
                    </a:cubicBezTo>
                    <a:cubicBezTo>
                      <a:pt x="7203" y="1620"/>
                      <a:pt x="5582" y="0"/>
                      <a:pt x="3602" y="0"/>
                    </a:cubicBezTo>
                    <a:close/>
                  </a:path>
                </a:pathLst>
              </a:custGeom>
              <a:solidFill>
                <a:srgbClr val="FFFFFF"/>
              </a:solid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grpSp>
      </p:grpSp>
      <p:grpSp>
        <p:nvGrpSpPr>
          <p:cNvPr id="14" name="Google Shape;858;p42">
            <a:extLst>
              <a:ext uri="{FF2B5EF4-FFF2-40B4-BE49-F238E27FC236}">
                <a16:creationId xmlns:a16="http://schemas.microsoft.com/office/drawing/2014/main" id="{58D9BD68-1B1E-749B-4C8B-06E9F014630E}"/>
              </a:ext>
            </a:extLst>
          </p:cNvPr>
          <p:cNvGrpSpPr/>
          <p:nvPr/>
        </p:nvGrpSpPr>
        <p:grpSpPr>
          <a:xfrm>
            <a:off x="6937592" y="5319422"/>
            <a:ext cx="389487" cy="390751"/>
            <a:chOff x="-61784384" y="3377713"/>
            <a:chExt cx="316420" cy="317446"/>
          </a:xfrm>
          <a:solidFill>
            <a:srgbClr val="995DB3"/>
          </a:solidFill>
        </p:grpSpPr>
        <p:sp>
          <p:nvSpPr>
            <p:cNvPr id="19" name="Google Shape;859;p42">
              <a:extLst>
                <a:ext uri="{FF2B5EF4-FFF2-40B4-BE49-F238E27FC236}">
                  <a16:creationId xmlns:a16="http://schemas.microsoft.com/office/drawing/2014/main" id="{66548E68-2881-777B-BAE6-6B181DAD282C}"/>
                </a:ext>
              </a:extLst>
            </p:cNvPr>
            <p:cNvSpPr/>
            <p:nvPr/>
          </p:nvSpPr>
          <p:spPr>
            <a:xfrm>
              <a:off x="-61688482" y="3460410"/>
              <a:ext cx="124451"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0" name="Google Shape;860;p42">
              <a:extLst>
                <a:ext uri="{FF2B5EF4-FFF2-40B4-BE49-F238E27FC236}">
                  <a16:creationId xmlns:a16="http://schemas.microsoft.com/office/drawing/2014/main" id="{9C2640B8-F1B1-FE19-61A7-C37A72D91787}"/>
                </a:ext>
              </a:extLst>
            </p:cNvPr>
            <p:cNvSpPr/>
            <p:nvPr/>
          </p:nvSpPr>
          <p:spPr>
            <a:xfrm>
              <a:off x="-61678257" y="3518911"/>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1" name="Google Shape;861;p42">
              <a:extLst>
                <a:ext uri="{FF2B5EF4-FFF2-40B4-BE49-F238E27FC236}">
                  <a16:creationId xmlns:a16="http://schemas.microsoft.com/office/drawing/2014/main" id="{0CD0F60A-BCFC-2738-B15A-9012961E9CA1}"/>
                </a:ext>
              </a:extLst>
            </p:cNvPr>
            <p:cNvSpPr/>
            <p:nvPr/>
          </p:nvSpPr>
          <p:spPr>
            <a:xfrm>
              <a:off x="-61668007" y="3377713"/>
              <a:ext cx="82701"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2" name="Google Shape;862;p42">
              <a:extLst>
                <a:ext uri="{FF2B5EF4-FFF2-40B4-BE49-F238E27FC236}">
                  <a16:creationId xmlns:a16="http://schemas.microsoft.com/office/drawing/2014/main" id="{A2569182-0036-9142-5A57-323F1EA7BC7A}"/>
                </a:ext>
              </a:extLst>
            </p:cNvPr>
            <p:cNvSpPr/>
            <p:nvPr/>
          </p:nvSpPr>
          <p:spPr>
            <a:xfrm>
              <a:off x="-61591640" y="3643164"/>
              <a:ext cx="123676"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3" name="Google Shape;863;p42">
              <a:extLst>
                <a:ext uri="{FF2B5EF4-FFF2-40B4-BE49-F238E27FC236}">
                  <a16:creationId xmlns:a16="http://schemas.microsoft.com/office/drawing/2014/main" id="{EB7F59D8-0871-1A83-EAEB-46DC20CE24AD}"/>
                </a:ext>
              </a:extLst>
            </p:cNvPr>
            <p:cNvSpPr/>
            <p:nvPr/>
          </p:nvSpPr>
          <p:spPr>
            <a:xfrm>
              <a:off x="-61571111" y="3560463"/>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4" name="Google Shape;864;p42">
              <a:extLst>
                <a:ext uri="{FF2B5EF4-FFF2-40B4-BE49-F238E27FC236}">
                  <a16:creationId xmlns:a16="http://schemas.microsoft.com/office/drawing/2014/main" id="{A1B243AC-E357-C903-7B9C-03557A8E0D6F}"/>
                </a:ext>
              </a:extLst>
            </p:cNvPr>
            <p:cNvSpPr/>
            <p:nvPr/>
          </p:nvSpPr>
          <p:spPr>
            <a:xfrm>
              <a:off x="-61784384" y="3643934"/>
              <a:ext cx="124451"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sp>
          <p:nvSpPr>
            <p:cNvPr id="25" name="Google Shape;865;p42">
              <a:extLst>
                <a:ext uri="{FF2B5EF4-FFF2-40B4-BE49-F238E27FC236}">
                  <a16:creationId xmlns:a16="http://schemas.microsoft.com/office/drawing/2014/main" id="{83F8F430-F030-992D-87CF-DF863620AE7E}"/>
                </a:ext>
              </a:extLst>
            </p:cNvPr>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grpFill/>
            <a:ln>
              <a:noFill/>
            </a:ln>
          </p:spPr>
          <p:txBody>
            <a:bodyPr spcFirstLastPara="1" wrap="square" lIns="243800" tIns="243800" rIns="243800" bIns="243800" anchor="ctr"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endParaRPr kumimoji="0" sz="1600" b="0" i="0" u="none" strike="noStrike" kern="0" cap="none" spc="0" normalizeH="0" baseline="0" noProof="0">
                <a:ln>
                  <a:noFill/>
                </a:ln>
                <a:solidFill>
                  <a:srgbClr val="000000"/>
                </a:solidFill>
                <a:effectLst/>
                <a:uLnTx/>
                <a:uFillTx/>
                <a:latin typeface="Arial"/>
                <a:ea typeface="+mn-ea"/>
                <a:cs typeface="Arial"/>
                <a:sym typeface="Arial"/>
              </a:endParaRPr>
            </a:p>
          </p:txBody>
        </p:sp>
      </p:grpSp>
      <p:sp>
        <p:nvSpPr>
          <p:cNvPr id="15" name="Google Shape;867;p42">
            <a:extLst>
              <a:ext uri="{FF2B5EF4-FFF2-40B4-BE49-F238E27FC236}">
                <a16:creationId xmlns:a16="http://schemas.microsoft.com/office/drawing/2014/main" id="{AA294CC2-89F2-11A0-CC1A-F2C21B1A5840}"/>
              </a:ext>
            </a:extLst>
          </p:cNvPr>
          <p:cNvSpPr txBox="1"/>
          <p:nvPr/>
        </p:nvSpPr>
        <p:spPr>
          <a:xfrm>
            <a:off x="4687234" y="5478208"/>
            <a:ext cx="1789784" cy="1006360"/>
          </a:xfrm>
          <a:prstGeom prst="rect">
            <a:avLst/>
          </a:prstGeom>
          <a:noFill/>
          <a:ln>
            <a:noFill/>
          </a:ln>
        </p:spPr>
        <p:txBody>
          <a:bodyPr spcFirstLastPara="1" wrap="square" lIns="243800" tIns="243800" rIns="243800" bIns="243800" anchor="t" anchorCtr="0">
            <a:noAutofit/>
          </a:bodyPr>
          <a:lstStyle/>
          <a:p>
            <a:pPr marL="0" marR="0" lvl="0" indent="0" algn="l" defTabSz="2438430" rtl="0" eaLnBrk="1" fontAlgn="auto" latinLnBrk="0" hangingPunct="1">
              <a:lnSpc>
                <a:spcPct val="100000"/>
              </a:lnSpc>
              <a:spcBef>
                <a:spcPts val="0"/>
              </a:spcBef>
              <a:spcAft>
                <a:spcPts val="0"/>
              </a:spcAft>
              <a:buClr>
                <a:srgbClr val="000000"/>
              </a:buClr>
              <a:buSzTx/>
              <a:buFontTx/>
              <a:buNone/>
              <a:tabLst/>
              <a:defRPr/>
            </a:pPr>
            <a:r>
              <a:rPr kumimoji="0" lang="en-US" sz="2400" b="1" u="none" strike="noStrike" kern="0" cap="none" spc="0" normalizeH="0" baseline="0" noProof="0" dirty="0">
                <a:ln>
                  <a:noFill/>
                </a:ln>
                <a:solidFill>
                  <a:srgbClr val="995DB3"/>
                </a:solidFill>
                <a:effectLst/>
                <a:uLnTx/>
                <a:uFillTx/>
                <a:latin typeface="Century Gothic" panose="020B0502020202020204" pitchFamily="34" charset="0"/>
                <a:ea typeface="Open Sans"/>
                <a:cs typeface="Open Sans"/>
                <a:sym typeface="Open Sans"/>
              </a:rPr>
              <a:t>Lorem</a:t>
            </a:r>
            <a:endParaRPr kumimoji="0" sz="2400" b="1" u="none" strike="noStrike" kern="0" cap="none" spc="0" normalizeH="0" baseline="0" noProof="0" dirty="0">
              <a:ln>
                <a:noFill/>
              </a:ln>
              <a:solidFill>
                <a:srgbClr val="995DB3"/>
              </a:solidFill>
              <a:effectLst/>
              <a:uLnTx/>
              <a:uFillTx/>
              <a:latin typeface="Century Gothic" panose="020B0502020202020204" pitchFamily="34" charset="0"/>
              <a:ea typeface="Open Sans"/>
              <a:cs typeface="Open Sans"/>
              <a:sym typeface="Open Sans"/>
            </a:endParaRPr>
          </a:p>
        </p:txBody>
      </p:sp>
      <p:sp>
        <p:nvSpPr>
          <p:cNvPr id="16" name="Google Shape;833;p42">
            <a:extLst>
              <a:ext uri="{FF2B5EF4-FFF2-40B4-BE49-F238E27FC236}">
                <a16:creationId xmlns:a16="http://schemas.microsoft.com/office/drawing/2014/main" id="{CCAC3FE2-79BF-3015-82FA-E0EF6853D272}"/>
              </a:ext>
            </a:extLst>
          </p:cNvPr>
          <p:cNvSpPr txBox="1"/>
          <p:nvPr/>
        </p:nvSpPr>
        <p:spPr>
          <a:xfrm>
            <a:off x="1090001" y="2510383"/>
            <a:ext cx="2910096" cy="645146"/>
          </a:xfrm>
          <a:prstGeom prst="rect">
            <a:avLst/>
          </a:prstGeom>
          <a:noFill/>
          <a:ln>
            <a:noFill/>
          </a:ln>
        </p:spPr>
        <p:txBody>
          <a:bodyPr spcFirstLastPara="1" wrap="square" lIns="243800" tIns="243800" rIns="243800" bIns="243800" anchor="t" anchorCtr="0">
            <a:noAutofit/>
          </a:bodyPr>
          <a:lstStyle/>
          <a:p>
            <a:pPr marL="0" marR="0" lvl="0" indent="0" algn="r" defTabSz="2438430" rtl="0" eaLnBrk="1" fontAlgn="auto" latinLnBrk="0" hangingPunct="1">
              <a:lnSpc>
                <a:spcPct val="100000"/>
              </a:lnSpc>
              <a:spcBef>
                <a:spcPts val="0"/>
              </a:spcBef>
              <a:spcAft>
                <a:spcPts val="0"/>
              </a:spcAft>
              <a:buClr>
                <a:srgbClr val="000000"/>
              </a:buClr>
              <a:buSzTx/>
              <a:buFontTx/>
              <a:buNone/>
              <a:tabLst/>
              <a:defRPr/>
            </a:pPr>
            <a:r>
              <a:rPr kumimoji="0" lang="en-US" sz="1050" b="0" i="0" u="none" strike="noStrike" kern="0" cap="none" spc="0" normalizeH="0" baseline="0" noProof="0" dirty="0">
                <a:ln>
                  <a:noFill/>
                </a:ln>
                <a:solidFill>
                  <a:srgbClr val="272E3A"/>
                </a:solidFill>
                <a:effectLst/>
                <a:uLnTx/>
                <a:uFillTx/>
                <a:latin typeface="Montserrat Light"/>
                <a:ea typeface="PT Sans"/>
                <a:cs typeface="PT Sans"/>
                <a:sym typeface="PT Sans"/>
              </a:rPr>
              <a:t>Lorem Ipsum is simply dummy text of the printing and typesetting industry. </a:t>
            </a:r>
            <a:endParaRPr kumimoji="0" sz="1050" b="0" i="0" u="none" strike="noStrike" kern="0" cap="none" spc="0" normalizeH="0" baseline="0" noProof="0" dirty="0">
              <a:ln>
                <a:noFill/>
              </a:ln>
              <a:solidFill>
                <a:srgbClr val="272E3A"/>
              </a:solidFill>
              <a:effectLst/>
              <a:uLnTx/>
              <a:uFillTx/>
              <a:latin typeface="Montserrat Light"/>
              <a:ea typeface="PT Sans"/>
              <a:cs typeface="PT Sans"/>
              <a:sym typeface="PT Sans"/>
            </a:endParaRPr>
          </a:p>
        </p:txBody>
      </p:sp>
      <p:sp>
        <p:nvSpPr>
          <p:cNvPr id="17" name="Google Shape;833;p42">
            <a:extLst>
              <a:ext uri="{FF2B5EF4-FFF2-40B4-BE49-F238E27FC236}">
                <a16:creationId xmlns:a16="http://schemas.microsoft.com/office/drawing/2014/main" id="{635EC858-70D2-2888-74B0-64A21D50C679}"/>
              </a:ext>
            </a:extLst>
          </p:cNvPr>
          <p:cNvSpPr txBox="1"/>
          <p:nvPr/>
        </p:nvSpPr>
        <p:spPr>
          <a:xfrm>
            <a:off x="1621281" y="3975475"/>
            <a:ext cx="2910096" cy="645146"/>
          </a:xfrm>
          <a:prstGeom prst="rect">
            <a:avLst/>
          </a:prstGeom>
          <a:noFill/>
          <a:ln>
            <a:noFill/>
          </a:ln>
        </p:spPr>
        <p:txBody>
          <a:bodyPr spcFirstLastPara="1" wrap="square" lIns="243800" tIns="243800" rIns="243800" bIns="243800" anchor="t" anchorCtr="0">
            <a:noAutofit/>
          </a:bodyPr>
          <a:lstStyle/>
          <a:p>
            <a:pPr marL="0" marR="0" lvl="0" indent="0" algn="r" defTabSz="2438430" rtl="0" eaLnBrk="1" fontAlgn="auto" latinLnBrk="0" hangingPunct="1">
              <a:lnSpc>
                <a:spcPct val="100000"/>
              </a:lnSpc>
              <a:spcBef>
                <a:spcPts val="0"/>
              </a:spcBef>
              <a:spcAft>
                <a:spcPts val="0"/>
              </a:spcAft>
              <a:buClr>
                <a:srgbClr val="000000"/>
              </a:buClr>
              <a:buSzTx/>
              <a:buFontTx/>
              <a:buNone/>
              <a:tabLst/>
              <a:defRPr/>
            </a:pPr>
            <a:r>
              <a:rPr kumimoji="0" lang="en-US" sz="1050" b="0" i="0" u="none" strike="noStrike" kern="0" cap="none" spc="0" normalizeH="0" baseline="0" noProof="0" dirty="0">
                <a:ln>
                  <a:noFill/>
                </a:ln>
                <a:solidFill>
                  <a:srgbClr val="272E3A"/>
                </a:solidFill>
                <a:effectLst/>
                <a:uLnTx/>
                <a:uFillTx/>
                <a:latin typeface="Montserrat Light"/>
                <a:ea typeface="PT Sans"/>
                <a:cs typeface="PT Sans"/>
                <a:sym typeface="PT Sans"/>
              </a:rPr>
              <a:t>Lorem Ipsum is simply dummy text of the printing and typesetting industry. </a:t>
            </a:r>
            <a:endParaRPr kumimoji="0" sz="1050" b="0" i="0" u="none" strike="noStrike" kern="0" cap="none" spc="0" normalizeH="0" baseline="0" noProof="0" dirty="0">
              <a:ln>
                <a:noFill/>
              </a:ln>
              <a:solidFill>
                <a:srgbClr val="272E3A"/>
              </a:solidFill>
              <a:effectLst/>
              <a:uLnTx/>
              <a:uFillTx/>
              <a:latin typeface="Montserrat Light"/>
              <a:ea typeface="PT Sans"/>
              <a:cs typeface="PT Sans"/>
              <a:sym typeface="PT Sans"/>
            </a:endParaRPr>
          </a:p>
        </p:txBody>
      </p:sp>
      <p:sp>
        <p:nvSpPr>
          <p:cNvPr id="18" name="Google Shape;833;p42">
            <a:extLst>
              <a:ext uri="{FF2B5EF4-FFF2-40B4-BE49-F238E27FC236}">
                <a16:creationId xmlns:a16="http://schemas.microsoft.com/office/drawing/2014/main" id="{C21F4DB9-1825-DA6A-DDC2-284E6D846455}"/>
              </a:ext>
            </a:extLst>
          </p:cNvPr>
          <p:cNvSpPr txBox="1"/>
          <p:nvPr/>
        </p:nvSpPr>
        <p:spPr>
          <a:xfrm>
            <a:off x="2076646" y="5481050"/>
            <a:ext cx="2910096" cy="645146"/>
          </a:xfrm>
          <a:prstGeom prst="rect">
            <a:avLst/>
          </a:prstGeom>
          <a:noFill/>
          <a:ln>
            <a:noFill/>
          </a:ln>
        </p:spPr>
        <p:txBody>
          <a:bodyPr spcFirstLastPara="1" wrap="square" lIns="243800" tIns="243800" rIns="243800" bIns="243800" anchor="t" anchorCtr="0">
            <a:noAutofit/>
          </a:bodyPr>
          <a:lstStyle/>
          <a:p>
            <a:pPr marL="0" marR="0" lvl="0" indent="0" algn="r" defTabSz="2438430" rtl="0" eaLnBrk="1" fontAlgn="auto" latinLnBrk="0" hangingPunct="1">
              <a:lnSpc>
                <a:spcPct val="100000"/>
              </a:lnSpc>
              <a:spcBef>
                <a:spcPts val="0"/>
              </a:spcBef>
              <a:spcAft>
                <a:spcPts val="0"/>
              </a:spcAft>
              <a:buClr>
                <a:srgbClr val="000000"/>
              </a:buClr>
              <a:buSzTx/>
              <a:buFontTx/>
              <a:buNone/>
              <a:tabLst/>
              <a:defRPr/>
            </a:pPr>
            <a:r>
              <a:rPr kumimoji="0" lang="en-US" sz="1050" b="0" i="0" u="none" strike="noStrike" kern="0" cap="none" spc="0" normalizeH="0" baseline="0" noProof="0" dirty="0">
                <a:ln>
                  <a:noFill/>
                </a:ln>
                <a:solidFill>
                  <a:srgbClr val="272E3A"/>
                </a:solidFill>
                <a:effectLst/>
                <a:uLnTx/>
                <a:uFillTx/>
                <a:latin typeface="Montserrat Light"/>
                <a:ea typeface="PT Sans"/>
                <a:cs typeface="PT Sans"/>
                <a:sym typeface="PT Sans"/>
              </a:rPr>
              <a:t>Lorem Ipsum is simply dummy text of the printing and typesetting industry. </a:t>
            </a:r>
            <a:endParaRPr kumimoji="0" sz="1050" b="0" i="0" u="none" strike="noStrike" kern="0" cap="none" spc="0" normalizeH="0" baseline="0" noProof="0" dirty="0">
              <a:ln>
                <a:noFill/>
              </a:ln>
              <a:solidFill>
                <a:srgbClr val="272E3A"/>
              </a:solidFill>
              <a:effectLst/>
              <a:uLnTx/>
              <a:uFillTx/>
              <a:latin typeface="Montserrat Light"/>
              <a:ea typeface="PT Sans"/>
              <a:cs typeface="PT Sans"/>
              <a:sym typeface="PT Sans"/>
            </a:endParaRPr>
          </a:p>
        </p:txBody>
      </p:sp>
      <p:cxnSp>
        <p:nvCxnSpPr>
          <p:cNvPr id="63" name="Straight Connector 62">
            <a:extLst>
              <a:ext uri="{FF2B5EF4-FFF2-40B4-BE49-F238E27FC236}">
                <a16:creationId xmlns:a16="http://schemas.microsoft.com/office/drawing/2014/main" id="{7C90FF40-745E-B7BD-035D-BCB73A57B704}"/>
              </a:ext>
            </a:extLst>
          </p:cNvPr>
          <p:cNvCxnSpPr/>
          <p:nvPr/>
        </p:nvCxnSpPr>
        <p:spPr>
          <a:xfrm>
            <a:off x="8430149" y="3100006"/>
            <a:ext cx="2461946"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51701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697</TotalTime>
  <Words>7940</Words>
  <Application>Microsoft Macintosh PowerPoint</Application>
  <PresentationFormat>Widescreen</PresentationFormat>
  <Paragraphs>1220</Paragraphs>
  <Slides>102</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102</vt:i4>
      </vt:variant>
    </vt:vector>
  </HeadingPairs>
  <TitlesOfParts>
    <vt:vector size="118" baseType="lpstr">
      <vt:lpstr>Arial</vt:lpstr>
      <vt:lpstr>Calibri</vt:lpstr>
      <vt:lpstr>Calibri Light</vt:lpstr>
      <vt:lpstr>Century Gothic</vt:lpstr>
      <vt:lpstr>dt-line-technology-01</vt:lpstr>
      <vt:lpstr>Lato Light</vt:lpstr>
      <vt:lpstr>Lato Regular</vt:lpstr>
      <vt:lpstr>Montserrat</vt:lpstr>
      <vt:lpstr>Montserrat Light</vt:lpstr>
      <vt:lpstr>Montserrat Light </vt:lpstr>
      <vt:lpstr>Open Sans Light</vt:lpstr>
      <vt:lpstr>Questrial</vt:lpstr>
      <vt:lpstr>Roboto</vt:lpstr>
      <vt:lpstr>Roboto Light</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Fadhlin Sakina</dc:creator>
  <cp:lastModifiedBy>Fadhlin Sakina</cp:lastModifiedBy>
  <cp:revision>7</cp:revision>
  <dcterms:created xsi:type="dcterms:W3CDTF">2023-04-12T01:13:35Z</dcterms:created>
  <dcterms:modified xsi:type="dcterms:W3CDTF">2023-04-13T05:55:38Z</dcterms:modified>
</cp:coreProperties>
</file>

<file path=docProps/thumbnail.jpeg>
</file>